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1"/>
  </p:notesMasterIdLst>
  <p:sldIdLst>
    <p:sldId id="312" r:id="rId2"/>
    <p:sldId id="357" r:id="rId3"/>
    <p:sldId id="351" r:id="rId4"/>
    <p:sldId id="352" r:id="rId5"/>
    <p:sldId id="344" r:id="rId6"/>
    <p:sldId id="262" r:id="rId7"/>
    <p:sldId id="366" r:id="rId8"/>
    <p:sldId id="265" r:id="rId9"/>
    <p:sldId id="460" r:id="rId10"/>
    <p:sldId id="461" r:id="rId11"/>
    <p:sldId id="276" r:id="rId12"/>
    <p:sldId id="269" r:id="rId13"/>
    <p:sldId id="267" r:id="rId14"/>
    <p:sldId id="502" r:id="rId15"/>
    <p:sldId id="436" r:id="rId16"/>
    <p:sldId id="419" r:id="rId17"/>
    <p:sldId id="421" r:id="rId18"/>
    <p:sldId id="275" r:id="rId19"/>
    <p:sldId id="281" r:id="rId20"/>
    <p:sldId id="340" r:id="rId21"/>
    <p:sldId id="408" r:id="rId22"/>
    <p:sldId id="285" r:id="rId23"/>
    <p:sldId id="504" r:id="rId24"/>
    <p:sldId id="279" r:id="rId25"/>
    <p:sldId id="503" r:id="rId26"/>
    <p:sldId id="505" r:id="rId27"/>
    <p:sldId id="266" r:id="rId28"/>
    <p:sldId id="506" r:id="rId29"/>
    <p:sldId id="507" r:id="rId3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4D1DA"/>
    <a:srgbClr val="FFC74F"/>
    <a:srgbClr val="E34856"/>
    <a:srgbClr val="065381"/>
    <a:srgbClr val="34B2E3"/>
    <a:srgbClr val="8C103D"/>
    <a:srgbClr val="BDAFA1"/>
    <a:srgbClr val="C67121"/>
    <a:srgbClr val="64DAAD"/>
    <a:srgbClr val="FE912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30D3A79-F973-45A6-9B04-C9D823921AFC}" v="4955" dt="2024-11-20T01:15:20.154"/>
    <p1510:client id="{97C567CF-F284-85B7-033C-C8FBB7DFC8F7}" v="208" dt="2024-11-20T00:29:42.942"/>
    <p1510:client id="{9B569D8A-EBB7-70BC-7C78-100739FE9330}" v="347" dt="2024-11-20T00:11:38.64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varScale="1">
        <p:scale>
          <a:sx n="66" d="100"/>
          <a:sy n="66" d="100"/>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microsoft.com/office/2015/10/relationships/revisionInfo" Target="revisionInfo.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bleStyles" Target="tableStyle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C350129-5950-4624-8E76-182DA68D660D}" type="datetimeFigureOut">
              <a:rPr lang="en-US" smtClean="0"/>
              <a:t>11/20/2024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5368A18-69D5-40BE-A8FB-FAD1FA4EB58F}" type="slidenum">
              <a:rPr lang="en-US" smtClean="0"/>
              <a:t>‹#›</a:t>
            </a:fld>
            <a:endParaRPr lang="en-US"/>
          </a:p>
        </p:txBody>
      </p:sp>
    </p:spTree>
    <p:extLst>
      <p:ext uri="{BB962C8B-B14F-4D97-AF65-F5344CB8AC3E}">
        <p14:creationId xmlns:p14="http://schemas.microsoft.com/office/powerpoint/2010/main" val="32766283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p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5" name="Google Shape;365;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333406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85026" name="Google Shape;8521;p164: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385027" name="Google Shape;8522;p164: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0351788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89122" name="Google Shape;8585;p166: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389123" name="Google Shape;8586;p166: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133042083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
        <p:cNvGrpSpPr/>
        <p:nvPr/>
      </p:nvGrpSpPr>
      <p:grpSpPr>
        <a:xfrm>
          <a:off x="0" y="0"/>
          <a:ext cx="0" cy="0"/>
          <a:chOff x="0" y="0"/>
          <a:chExt cx="0" cy="0"/>
        </a:xfrm>
      </p:grpSpPr>
      <p:sp>
        <p:nvSpPr>
          <p:cNvPr id="870" name="Google Shape;870;p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71" name="Google Shape;871;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74754" name="Google Shape;1061;p26: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74755" name="Google Shape;1062;p26: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24388694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2A7FA423-C7F8-7349-AA56-D22093A84040}" type="slidenum">
              <a:rPr lang="en-US" smtClean="0"/>
              <a:pPr/>
              <a:t>21</a:t>
            </a:fld>
            <a:endParaRPr lang="en-US"/>
          </a:p>
        </p:txBody>
      </p:sp>
    </p:spTree>
    <p:extLst>
      <p:ext uri="{BB962C8B-B14F-4D97-AF65-F5344CB8AC3E}">
        <p14:creationId xmlns:p14="http://schemas.microsoft.com/office/powerpoint/2010/main" val="21068461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54274" name="Google Shape;759;p18: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54275" name="Google Shape;760;p18: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85586904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6"/>
        <p:cNvGrpSpPr/>
        <p:nvPr/>
      </p:nvGrpSpPr>
      <p:grpSpPr>
        <a:xfrm>
          <a:off x="0" y="0"/>
          <a:ext cx="0" cy="0"/>
          <a:chOff x="0" y="0"/>
          <a:chExt cx="0" cy="0"/>
        </a:xfrm>
      </p:grpSpPr>
      <p:sp>
        <p:nvSpPr>
          <p:cNvPr id="557" name="Google Shape;557;p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58" name="Google Shape;558;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63170" name="Google Shape;5409;p111: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263171" name="Google Shape;5410;p111: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27687762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
        <p:cNvGrpSpPr/>
        <p:nvPr/>
      </p:nvGrpSpPr>
      <p:grpSpPr>
        <a:xfrm>
          <a:off x="0" y="0"/>
          <a:ext cx="0" cy="0"/>
          <a:chOff x="0" y="0"/>
          <a:chExt cx="0" cy="0"/>
        </a:xfrm>
      </p:grpSpPr>
      <p:sp>
        <p:nvSpPr>
          <p:cNvPr id="508" name="Google Shape;508;p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09" name="Google Shape;509;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p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31" name="Google Shape;231;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002827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64514" name="Google Shape;858;p21: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64515" name="Google Shape;859;p21: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3465013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9"/>
        <p:cNvGrpSpPr/>
        <p:nvPr/>
      </p:nvGrpSpPr>
      <p:grpSpPr>
        <a:xfrm>
          <a:off x="0" y="0"/>
          <a:ext cx="0" cy="0"/>
          <a:chOff x="0" y="0"/>
          <a:chExt cx="0" cy="0"/>
        </a:xfrm>
      </p:grpSpPr>
      <p:sp>
        <p:nvSpPr>
          <p:cNvPr id="680" name="Google Shape;680;p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81" name="Google Shape;681;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
        <p:cNvGrpSpPr/>
        <p:nvPr/>
      </p:nvGrpSpPr>
      <p:grpSpPr>
        <a:xfrm>
          <a:off x="0" y="0"/>
          <a:ext cx="0" cy="0"/>
          <a:chOff x="0" y="0"/>
          <a:chExt cx="0" cy="0"/>
        </a:xfrm>
      </p:grpSpPr>
      <p:sp>
        <p:nvSpPr>
          <p:cNvPr id="563" name="Google Shape;563;p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64" name="Google Shape;564;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67019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8914" name="Google Shape;3588;p63:notes"/>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SzPts val="1100"/>
            </a:pPr>
            <a:endParaRPr lang="en-US" altLang="en-US" sz="1100">
              <a:latin typeface="Arial" panose="020B0604020202020204" pitchFamily="34" charset="0"/>
              <a:cs typeface="Arial" panose="020B0604020202020204" pitchFamily="34" charset="0"/>
            </a:endParaRPr>
          </a:p>
        </p:txBody>
      </p:sp>
      <p:sp>
        <p:nvSpPr>
          <p:cNvPr id="38915" name="Google Shape;3589;p63:notes"/>
          <p:cNvSpPr>
            <a:spLocks noGrp="1" noRot="1" noChangeAspect="1" noTextEdit="1"/>
          </p:cNvSpPr>
          <p:nvPr>
            <p:ph type="sldImg" idx="2"/>
          </p:nvPr>
        </p:nvSpPr>
        <p:spPr bwMode="auto">
          <a:xfrm>
            <a:off x="381000" y="685800"/>
            <a:ext cx="6096000" cy="3429000"/>
          </a:xfrm>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Tree>
    <p:extLst>
      <p:ext uri="{BB962C8B-B14F-4D97-AF65-F5344CB8AC3E}">
        <p14:creationId xmlns:p14="http://schemas.microsoft.com/office/powerpoint/2010/main" val="13666371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A"/>
          </a:p>
        </p:txBody>
      </p:sp>
    </p:spTree>
    <p:extLst>
      <p:ext uri="{BB962C8B-B14F-4D97-AF65-F5344CB8AC3E}">
        <p14:creationId xmlns:p14="http://schemas.microsoft.com/office/powerpoint/2010/main" val="22025633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5F6A58-A85A-8E19-543D-81D8652A65A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E245787-45C9-4D4E-6B8E-D45EE0BEE11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973FA43-3737-DA62-5392-5638B047C036}"/>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5" name="Footer Placeholder 4">
            <a:extLst>
              <a:ext uri="{FF2B5EF4-FFF2-40B4-BE49-F238E27FC236}">
                <a16:creationId xmlns:a16="http://schemas.microsoft.com/office/drawing/2014/main" id="{479FDF4D-E869-FAB4-5796-72E09EFCB2D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3175481-8B7A-0432-E7BF-1D885CF02D75}"/>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323482310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8818C1-7BD7-12BE-134F-444EDA30201C}"/>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E0ABF6C-6825-B0BC-4992-F5247170AFB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F04C8E8-EC04-A754-681C-7C85AF0A877E}"/>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5" name="Footer Placeholder 4">
            <a:extLst>
              <a:ext uri="{FF2B5EF4-FFF2-40B4-BE49-F238E27FC236}">
                <a16:creationId xmlns:a16="http://schemas.microsoft.com/office/drawing/2014/main" id="{E797C943-9E5B-EB1E-A443-A545313C20C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3F48D26-B473-25FB-B52A-DAA81B2C3EF1}"/>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377839679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DB67BC4-49BF-56D6-5351-39E4E28CF13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11B0C1D-6910-965F-7101-7C866A6E75B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40621AF-8CB4-1EC4-29F4-CD4D12D42FCD}"/>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5" name="Footer Placeholder 4">
            <a:extLst>
              <a:ext uri="{FF2B5EF4-FFF2-40B4-BE49-F238E27FC236}">
                <a16:creationId xmlns:a16="http://schemas.microsoft.com/office/drawing/2014/main" id="{D59036AE-1C6E-457A-2DDA-4CBB79F0FB5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2BCDE71-F0F7-84F1-B7EC-A38FB91355D2}"/>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105445265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0_Content with Caption">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4CC4DA69-1C6A-0149-8496-6A3D1ED2DEF0}"/>
              </a:ext>
            </a:extLst>
          </p:cNvPr>
          <p:cNvSpPr>
            <a:spLocks noGrp="1"/>
          </p:cNvSpPr>
          <p:nvPr>
            <p:ph type="pic" sz="quarter" idx="16"/>
          </p:nvPr>
        </p:nvSpPr>
        <p:spPr>
          <a:xfrm>
            <a:off x="9876771" y="530943"/>
            <a:ext cx="1600745" cy="1689505"/>
          </a:xfrm>
          <a:custGeom>
            <a:avLst/>
            <a:gdLst>
              <a:gd name="connsiteX0" fmla="*/ 806632 w 1600953"/>
              <a:gd name="connsiteY0" fmla="*/ 1667156 h 1689505"/>
              <a:gd name="connsiteX1" fmla="*/ 806632 w 1600953"/>
              <a:gd name="connsiteY1" fmla="*/ 1678330 h 1689505"/>
              <a:gd name="connsiteX2" fmla="*/ 806632 w 1600953"/>
              <a:gd name="connsiteY2" fmla="*/ 1667156 h 1689505"/>
              <a:gd name="connsiteX3" fmla="*/ 831653 w 1600953"/>
              <a:gd name="connsiteY3" fmla="*/ 1644447 h 1689505"/>
              <a:gd name="connsiteX4" fmla="*/ 843965 w 1600953"/>
              <a:gd name="connsiteY4" fmla="*/ 1644447 h 1689505"/>
              <a:gd name="connsiteX5" fmla="*/ 831653 w 1600953"/>
              <a:gd name="connsiteY5" fmla="*/ 1644447 h 1689505"/>
              <a:gd name="connsiteX6" fmla="*/ 831653 w 1600953"/>
              <a:gd name="connsiteY6" fmla="*/ 1633272 h 1689505"/>
              <a:gd name="connsiteX7" fmla="*/ 831653 w 1600953"/>
              <a:gd name="connsiteY7" fmla="*/ 1633272 h 1689505"/>
              <a:gd name="connsiteX8" fmla="*/ 893611 w 1600953"/>
              <a:gd name="connsiteY8" fmla="*/ 1610923 h 1689505"/>
              <a:gd name="connsiteX9" fmla="*/ 893611 w 1600953"/>
              <a:gd name="connsiteY9" fmla="*/ 1622098 h 1689505"/>
              <a:gd name="connsiteX10" fmla="*/ 893611 w 1600953"/>
              <a:gd name="connsiteY10" fmla="*/ 1610923 h 1689505"/>
              <a:gd name="connsiteX11" fmla="*/ 843965 w 1600953"/>
              <a:gd name="connsiteY11" fmla="*/ 1588214 h 1689505"/>
              <a:gd name="connsiteX12" fmla="*/ 856277 w 1600953"/>
              <a:gd name="connsiteY12" fmla="*/ 1599388 h 1689505"/>
              <a:gd name="connsiteX13" fmla="*/ 851660 w 1600953"/>
              <a:gd name="connsiteY13" fmla="*/ 1599388 h 1689505"/>
              <a:gd name="connsiteX14" fmla="*/ 851083 w 1600953"/>
              <a:gd name="connsiteY14" fmla="*/ 1599388 h 1689505"/>
              <a:gd name="connsiteX15" fmla="*/ 843965 w 1600953"/>
              <a:gd name="connsiteY15" fmla="*/ 1599388 h 1689505"/>
              <a:gd name="connsiteX16" fmla="*/ 843965 w 1600953"/>
              <a:gd name="connsiteY16" fmla="*/ 1588214 h 1689505"/>
              <a:gd name="connsiteX17" fmla="*/ 794320 w 1600953"/>
              <a:gd name="connsiteY17" fmla="*/ 1565865 h 1689505"/>
              <a:gd name="connsiteX18" fmla="*/ 794320 w 1600953"/>
              <a:gd name="connsiteY18" fmla="*/ 1577039 h 1689505"/>
              <a:gd name="connsiteX19" fmla="*/ 806632 w 1600953"/>
              <a:gd name="connsiteY19" fmla="*/ 1577039 h 1689505"/>
              <a:gd name="connsiteX20" fmla="*/ 794320 w 1600953"/>
              <a:gd name="connsiteY20" fmla="*/ 1588214 h 1689505"/>
              <a:gd name="connsiteX21" fmla="*/ 806632 w 1600953"/>
              <a:gd name="connsiteY21" fmla="*/ 1577039 h 1689505"/>
              <a:gd name="connsiteX22" fmla="*/ 806632 w 1600953"/>
              <a:gd name="connsiteY22" fmla="*/ 1565865 h 1689505"/>
              <a:gd name="connsiteX23" fmla="*/ 563769 w 1600953"/>
              <a:gd name="connsiteY23" fmla="*/ 1560999 h 1689505"/>
              <a:gd name="connsiteX24" fmla="*/ 558407 w 1600953"/>
              <a:gd name="connsiteY24" fmla="*/ 1565865 h 1689505"/>
              <a:gd name="connsiteX25" fmla="*/ 563769 w 1600953"/>
              <a:gd name="connsiteY25" fmla="*/ 1560999 h 1689505"/>
              <a:gd name="connsiteX26" fmla="*/ 627879 w 1600953"/>
              <a:gd name="connsiteY26" fmla="*/ 1549616 h 1689505"/>
              <a:gd name="connsiteX27" fmla="*/ 620761 w 1600953"/>
              <a:gd name="connsiteY27" fmla="*/ 1554330 h 1689505"/>
              <a:gd name="connsiteX28" fmla="*/ 622300 w 1600953"/>
              <a:gd name="connsiteY28" fmla="*/ 1554330 h 1689505"/>
              <a:gd name="connsiteX29" fmla="*/ 627879 w 1600953"/>
              <a:gd name="connsiteY29" fmla="*/ 1554330 h 1689505"/>
              <a:gd name="connsiteX30" fmla="*/ 628456 w 1600953"/>
              <a:gd name="connsiteY30" fmla="*/ 1554330 h 1689505"/>
              <a:gd name="connsiteX31" fmla="*/ 633073 w 1600953"/>
              <a:gd name="connsiteY31" fmla="*/ 1554330 h 1689505"/>
              <a:gd name="connsiteX32" fmla="*/ 627879 w 1600953"/>
              <a:gd name="connsiteY32" fmla="*/ 1549616 h 1689505"/>
              <a:gd name="connsiteX33" fmla="*/ 868987 w 1600953"/>
              <a:gd name="connsiteY33" fmla="*/ 1531981 h 1689505"/>
              <a:gd name="connsiteX34" fmla="*/ 868987 w 1600953"/>
              <a:gd name="connsiteY34" fmla="*/ 1538441 h 1689505"/>
              <a:gd name="connsiteX35" fmla="*/ 868987 w 1600953"/>
              <a:gd name="connsiteY35" fmla="*/ 1538965 h 1689505"/>
              <a:gd name="connsiteX36" fmla="*/ 868987 w 1600953"/>
              <a:gd name="connsiteY36" fmla="*/ 1543155 h 1689505"/>
              <a:gd name="connsiteX37" fmla="*/ 881299 w 1600953"/>
              <a:gd name="connsiteY37" fmla="*/ 1543155 h 1689505"/>
              <a:gd name="connsiteX38" fmla="*/ 881299 w 1600953"/>
              <a:gd name="connsiteY38" fmla="*/ 1534775 h 1689505"/>
              <a:gd name="connsiteX39" fmla="*/ 881299 w 1600953"/>
              <a:gd name="connsiteY39" fmla="*/ 1531981 h 1689505"/>
              <a:gd name="connsiteX40" fmla="*/ 533783 w 1600953"/>
              <a:gd name="connsiteY40" fmla="*/ 1531981 h 1689505"/>
              <a:gd name="connsiteX41" fmla="*/ 546095 w 1600953"/>
              <a:gd name="connsiteY41" fmla="*/ 1531981 h 1689505"/>
              <a:gd name="connsiteX42" fmla="*/ 546095 w 1600953"/>
              <a:gd name="connsiteY42" fmla="*/ 1533378 h 1689505"/>
              <a:gd name="connsiteX43" fmla="*/ 546095 w 1600953"/>
              <a:gd name="connsiteY43" fmla="*/ 1541759 h 1689505"/>
              <a:gd name="connsiteX44" fmla="*/ 546095 w 1600953"/>
              <a:gd name="connsiteY44" fmla="*/ 1543155 h 1689505"/>
              <a:gd name="connsiteX45" fmla="*/ 544556 w 1600953"/>
              <a:gd name="connsiteY45" fmla="*/ 1543155 h 1689505"/>
              <a:gd name="connsiteX46" fmla="*/ 533783 w 1600953"/>
              <a:gd name="connsiteY46" fmla="*/ 1543155 h 1689505"/>
              <a:gd name="connsiteX47" fmla="*/ 523010 w 1600953"/>
              <a:gd name="connsiteY47" fmla="*/ 1543155 h 1689505"/>
              <a:gd name="connsiteX48" fmla="*/ 521471 w 1600953"/>
              <a:gd name="connsiteY48" fmla="*/ 1543155 h 1689505"/>
              <a:gd name="connsiteX49" fmla="*/ 533783 w 1600953"/>
              <a:gd name="connsiteY49" fmla="*/ 1531981 h 1689505"/>
              <a:gd name="connsiteX50" fmla="*/ 496450 w 1600953"/>
              <a:gd name="connsiteY50" fmla="*/ 1520807 h 1689505"/>
              <a:gd name="connsiteX51" fmla="*/ 508762 w 1600953"/>
              <a:gd name="connsiteY51" fmla="*/ 1520807 h 1689505"/>
              <a:gd name="connsiteX52" fmla="*/ 521471 w 1600953"/>
              <a:gd name="connsiteY52" fmla="*/ 1520807 h 1689505"/>
              <a:gd name="connsiteX53" fmla="*/ 533783 w 1600953"/>
              <a:gd name="connsiteY53" fmla="*/ 1531981 h 1689505"/>
              <a:gd name="connsiteX54" fmla="*/ 521471 w 1600953"/>
              <a:gd name="connsiteY54" fmla="*/ 1531981 h 1689505"/>
              <a:gd name="connsiteX55" fmla="*/ 496450 w 1600953"/>
              <a:gd name="connsiteY55" fmla="*/ 1520807 h 1689505"/>
              <a:gd name="connsiteX56" fmla="*/ 881299 w 1600953"/>
              <a:gd name="connsiteY56" fmla="*/ 1509272 h 1689505"/>
              <a:gd name="connsiteX57" fmla="*/ 893611 w 1600953"/>
              <a:gd name="connsiteY57" fmla="*/ 1520807 h 1689505"/>
              <a:gd name="connsiteX58" fmla="*/ 893611 w 1600953"/>
              <a:gd name="connsiteY58" fmla="*/ 1509272 h 1689505"/>
              <a:gd name="connsiteX59" fmla="*/ 856277 w 1600953"/>
              <a:gd name="connsiteY59" fmla="*/ 1509272 h 1689505"/>
              <a:gd name="connsiteX60" fmla="*/ 868987 w 1600953"/>
              <a:gd name="connsiteY60" fmla="*/ 1520807 h 1689505"/>
              <a:gd name="connsiteX61" fmla="*/ 868987 w 1600953"/>
              <a:gd name="connsiteY61" fmla="*/ 1509272 h 1689505"/>
              <a:gd name="connsiteX62" fmla="*/ 856277 w 1600953"/>
              <a:gd name="connsiteY62" fmla="*/ 1509272 h 1689505"/>
              <a:gd name="connsiteX63" fmla="*/ 521471 w 1600953"/>
              <a:gd name="connsiteY63" fmla="*/ 1509272 h 1689505"/>
              <a:gd name="connsiteX64" fmla="*/ 533783 w 1600953"/>
              <a:gd name="connsiteY64" fmla="*/ 1509272 h 1689505"/>
              <a:gd name="connsiteX65" fmla="*/ 533783 w 1600953"/>
              <a:gd name="connsiteY65" fmla="*/ 1520807 h 1689505"/>
              <a:gd name="connsiteX66" fmla="*/ 521471 w 1600953"/>
              <a:gd name="connsiteY66" fmla="*/ 1520807 h 1689505"/>
              <a:gd name="connsiteX67" fmla="*/ 583428 w 1600953"/>
              <a:gd name="connsiteY67" fmla="*/ 1498097 h 1689505"/>
              <a:gd name="connsiteX68" fmla="*/ 583428 w 1600953"/>
              <a:gd name="connsiteY68" fmla="*/ 1498097 h 1689505"/>
              <a:gd name="connsiteX69" fmla="*/ 571116 w 1600953"/>
              <a:gd name="connsiteY69" fmla="*/ 1498097 h 1689505"/>
              <a:gd name="connsiteX70" fmla="*/ 571116 w 1600953"/>
              <a:gd name="connsiteY70" fmla="*/ 1509272 h 1689505"/>
              <a:gd name="connsiteX71" fmla="*/ 558407 w 1600953"/>
              <a:gd name="connsiteY71" fmla="*/ 1509272 h 1689505"/>
              <a:gd name="connsiteX72" fmla="*/ 571116 w 1600953"/>
              <a:gd name="connsiteY72" fmla="*/ 1498097 h 1689505"/>
              <a:gd name="connsiteX73" fmla="*/ 508762 w 1600953"/>
              <a:gd name="connsiteY73" fmla="*/ 1498097 h 1689505"/>
              <a:gd name="connsiteX74" fmla="*/ 508762 w 1600953"/>
              <a:gd name="connsiteY74" fmla="*/ 1509272 h 1689505"/>
              <a:gd name="connsiteX75" fmla="*/ 507223 w 1600953"/>
              <a:gd name="connsiteY75" fmla="*/ 1509272 h 1689505"/>
              <a:gd name="connsiteX76" fmla="*/ 501644 w 1600953"/>
              <a:gd name="connsiteY76" fmla="*/ 1509272 h 1689505"/>
              <a:gd name="connsiteX77" fmla="*/ 496450 w 1600953"/>
              <a:gd name="connsiteY77" fmla="*/ 1509272 h 1689505"/>
              <a:gd name="connsiteX78" fmla="*/ 583428 w 1600953"/>
              <a:gd name="connsiteY78" fmla="*/ 1486923 h 1689505"/>
              <a:gd name="connsiteX79" fmla="*/ 583428 w 1600953"/>
              <a:gd name="connsiteY79" fmla="*/ 1498097 h 1689505"/>
              <a:gd name="connsiteX80" fmla="*/ 583428 w 1600953"/>
              <a:gd name="connsiteY80" fmla="*/ 1489716 h 1689505"/>
              <a:gd name="connsiteX81" fmla="*/ 1017525 w 1600953"/>
              <a:gd name="connsiteY81" fmla="*/ 1475748 h 1689505"/>
              <a:gd name="connsiteX82" fmla="*/ 1019114 w 1600953"/>
              <a:gd name="connsiteY82" fmla="*/ 1475748 h 1689505"/>
              <a:gd name="connsiteX83" fmla="*/ 1024872 w 1600953"/>
              <a:gd name="connsiteY83" fmla="*/ 1475748 h 1689505"/>
              <a:gd name="connsiteX84" fmla="*/ 1025468 w 1600953"/>
              <a:gd name="connsiteY84" fmla="*/ 1475748 h 1689505"/>
              <a:gd name="connsiteX85" fmla="*/ 1030234 w 1600953"/>
              <a:gd name="connsiteY85" fmla="*/ 1475748 h 1689505"/>
              <a:gd name="connsiteX86" fmla="*/ 1030234 w 1600953"/>
              <a:gd name="connsiteY86" fmla="*/ 1486923 h 1689505"/>
              <a:gd name="connsiteX87" fmla="*/ 1017525 w 1600953"/>
              <a:gd name="connsiteY87" fmla="*/ 1486923 h 1689505"/>
              <a:gd name="connsiteX88" fmla="*/ 1005213 w 1600953"/>
              <a:gd name="connsiteY88" fmla="*/ 1486923 h 1689505"/>
              <a:gd name="connsiteX89" fmla="*/ 1017525 w 1600953"/>
              <a:gd name="connsiteY89" fmla="*/ 1475748 h 1689505"/>
              <a:gd name="connsiteX90" fmla="*/ 831653 w 1600953"/>
              <a:gd name="connsiteY90" fmla="*/ 1475748 h 1689505"/>
              <a:gd name="connsiteX91" fmla="*/ 831653 w 1600953"/>
              <a:gd name="connsiteY91" fmla="*/ 1486923 h 1689505"/>
              <a:gd name="connsiteX92" fmla="*/ 838771 w 1600953"/>
              <a:gd name="connsiteY92" fmla="*/ 1486923 h 1689505"/>
              <a:gd name="connsiteX93" fmla="*/ 839348 w 1600953"/>
              <a:gd name="connsiteY93" fmla="*/ 1486923 h 1689505"/>
              <a:gd name="connsiteX94" fmla="*/ 843965 w 1600953"/>
              <a:gd name="connsiteY94" fmla="*/ 1486923 h 1689505"/>
              <a:gd name="connsiteX95" fmla="*/ 831653 w 1600953"/>
              <a:gd name="connsiteY95" fmla="*/ 1498097 h 1689505"/>
              <a:gd name="connsiteX96" fmla="*/ 843965 w 1600953"/>
              <a:gd name="connsiteY96" fmla="*/ 1498097 h 1689505"/>
              <a:gd name="connsiteX97" fmla="*/ 843965 w 1600953"/>
              <a:gd name="connsiteY97" fmla="*/ 1496700 h 1689505"/>
              <a:gd name="connsiteX98" fmla="*/ 843965 w 1600953"/>
              <a:gd name="connsiteY98" fmla="*/ 1486923 h 1689505"/>
              <a:gd name="connsiteX99" fmla="*/ 843965 w 1600953"/>
              <a:gd name="connsiteY99" fmla="*/ 1485526 h 1689505"/>
              <a:gd name="connsiteX100" fmla="*/ 843965 w 1600953"/>
              <a:gd name="connsiteY100" fmla="*/ 1477145 h 1689505"/>
              <a:gd name="connsiteX101" fmla="*/ 843965 w 1600953"/>
              <a:gd name="connsiteY101" fmla="*/ 1475748 h 1689505"/>
              <a:gd name="connsiteX102" fmla="*/ 831653 w 1600953"/>
              <a:gd name="connsiteY102" fmla="*/ 1475748 h 1689505"/>
              <a:gd name="connsiteX103" fmla="*/ 1042546 w 1600953"/>
              <a:gd name="connsiteY103" fmla="*/ 1464213 h 1689505"/>
              <a:gd name="connsiteX104" fmla="*/ 1047492 w 1600953"/>
              <a:gd name="connsiteY104" fmla="*/ 1468847 h 1689505"/>
              <a:gd name="connsiteX105" fmla="*/ 1047740 w 1600953"/>
              <a:gd name="connsiteY105" fmla="*/ 1469080 h 1689505"/>
              <a:gd name="connsiteX106" fmla="*/ 1042546 w 1600953"/>
              <a:gd name="connsiteY106" fmla="*/ 1464213 h 1689505"/>
              <a:gd name="connsiteX107" fmla="*/ 905922 w 1600953"/>
              <a:gd name="connsiteY107" fmla="*/ 1464213 h 1689505"/>
              <a:gd name="connsiteX108" fmla="*/ 893611 w 1600953"/>
              <a:gd name="connsiteY108" fmla="*/ 1475748 h 1689505"/>
              <a:gd name="connsiteX109" fmla="*/ 905922 w 1600953"/>
              <a:gd name="connsiteY109" fmla="*/ 1475748 h 1689505"/>
              <a:gd name="connsiteX110" fmla="*/ 905922 w 1600953"/>
              <a:gd name="connsiteY110" fmla="*/ 1486923 h 1689505"/>
              <a:gd name="connsiteX111" fmla="*/ 918632 w 1600953"/>
              <a:gd name="connsiteY111" fmla="*/ 1486923 h 1689505"/>
              <a:gd name="connsiteX112" fmla="*/ 925750 w 1600953"/>
              <a:gd name="connsiteY112" fmla="*/ 1486923 h 1689505"/>
              <a:gd name="connsiteX113" fmla="*/ 926327 w 1600953"/>
              <a:gd name="connsiteY113" fmla="*/ 1486923 h 1689505"/>
              <a:gd name="connsiteX114" fmla="*/ 930944 w 1600953"/>
              <a:gd name="connsiteY114" fmla="*/ 1486923 h 1689505"/>
              <a:gd name="connsiteX115" fmla="*/ 930944 w 1600953"/>
              <a:gd name="connsiteY115" fmla="*/ 1475748 h 1689505"/>
              <a:gd name="connsiteX116" fmla="*/ 918632 w 1600953"/>
              <a:gd name="connsiteY116" fmla="*/ 1475748 h 1689505"/>
              <a:gd name="connsiteX117" fmla="*/ 918632 w 1600953"/>
              <a:gd name="connsiteY117" fmla="*/ 1486923 h 1689505"/>
              <a:gd name="connsiteX118" fmla="*/ 905922 w 1600953"/>
              <a:gd name="connsiteY118" fmla="*/ 1475748 h 1689505"/>
              <a:gd name="connsiteX119" fmla="*/ 583428 w 1600953"/>
              <a:gd name="connsiteY119" fmla="*/ 1464213 h 1689505"/>
              <a:gd name="connsiteX120" fmla="*/ 583428 w 1600953"/>
              <a:gd name="connsiteY120" fmla="*/ 1469080 h 1689505"/>
              <a:gd name="connsiteX121" fmla="*/ 583428 w 1600953"/>
              <a:gd name="connsiteY121" fmla="*/ 1475748 h 1689505"/>
              <a:gd name="connsiteX122" fmla="*/ 595740 w 1600953"/>
              <a:gd name="connsiteY122" fmla="*/ 1464213 h 1689505"/>
              <a:gd name="connsiteX123" fmla="*/ 533783 w 1600953"/>
              <a:gd name="connsiteY123" fmla="*/ 1464213 h 1689505"/>
              <a:gd name="connsiteX124" fmla="*/ 533783 w 1600953"/>
              <a:gd name="connsiteY124" fmla="*/ 1475748 h 1689505"/>
              <a:gd name="connsiteX125" fmla="*/ 546095 w 1600953"/>
              <a:gd name="connsiteY125" fmla="*/ 1475748 h 1689505"/>
              <a:gd name="connsiteX126" fmla="*/ 546095 w 1600953"/>
              <a:gd name="connsiteY126" fmla="*/ 1464213 h 1689505"/>
              <a:gd name="connsiteX127" fmla="*/ 441988 w 1600953"/>
              <a:gd name="connsiteY127" fmla="*/ 1435062 h 1689505"/>
              <a:gd name="connsiteX128" fmla="*/ 436032 w 1600953"/>
              <a:gd name="connsiteY128" fmla="*/ 1440468 h 1689505"/>
              <a:gd name="connsiteX129" fmla="*/ 434493 w 1600953"/>
              <a:gd name="connsiteY129" fmla="*/ 1441864 h 1689505"/>
              <a:gd name="connsiteX130" fmla="*/ 496450 w 1600953"/>
              <a:gd name="connsiteY130" fmla="*/ 1430690 h 1689505"/>
              <a:gd name="connsiteX131" fmla="*/ 484138 w 1600953"/>
              <a:gd name="connsiteY131" fmla="*/ 1441864 h 1689505"/>
              <a:gd name="connsiteX132" fmla="*/ 496450 w 1600953"/>
              <a:gd name="connsiteY132" fmla="*/ 1441864 h 1689505"/>
              <a:gd name="connsiteX133" fmla="*/ 446805 w 1600953"/>
              <a:gd name="connsiteY133" fmla="*/ 1430690 h 1689505"/>
              <a:gd name="connsiteX134" fmla="*/ 445266 w 1600953"/>
              <a:gd name="connsiteY134" fmla="*/ 1432087 h 1689505"/>
              <a:gd name="connsiteX135" fmla="*/ 441988 w 1600953"/>
              <a:gd name="connsiteY135" fmla="*/ 1435062 h 1689505"/>
              <a:gd name="connsiteX136" fmla="*/ 620761 w 1600953"/>
              <a:gd name="connsiteY136" fmla="*/ 1419155 h 1689505"/>
              <a:gd name="connsiteX137" fmla="*/ 620761 w 1600953"/>
              <a:gd name="connsiteY137" fmla="*/ 1430690 h 1689505"/>
              <a:gd name="connsiteX138" fmla="*/ 620761 w 1600953"/>
              <a:gd name="connsiteY138" fmla="*/ 1441864 h 1689505"/>
              <a:gd name="connsiteX139" fmla="*/ 633073 w 1600953"/>
              <a:gd name="connsiteY139" fmla="*/ 1430690 h 1689505"/>
              <a:gd name="connsiteX140" fmla="*/ 620761 w 1600953"/>
              <a:gd name="connsiteY140" fmla="*/ 1430690 h 1689505"/>
              <a:gd name="connsiteX141" fmla="*/ 633073 w 1600953"/>
              <a:gd name="connsiteY141" fmla="*/ 1419155 h 1689505"/>
              <a:gd name="connsiteX142" fmla="*/ 508762 w 1600953"/>
              <a:gd name="connsiteY142" fmla="*/ 1407981 h 1689505"/>
              <a:gd name="connsiteX143" fmla="*/ 496450 w 1600953"/>
              <a:gd name="connsiteY143" fmla="*/ 1419155 h 1689505"/>
              <a:gd name="connsiteX144" fmla="*/ 508762 w 1600953"/>
              <a:gd name="connsiteY144" fmla="*/ 1419155 h 1689505"/>
              <a:gd name="connsiteX145" fmla="*/ 484138 w 1600953"/>
              <a:gd name="connsiteY145" fmla="*/ 1407981 h 1689505"/>
              <a:gd name="connsiteX146" fmla="*/ 471826 w 1600953"/>
              <a:gd name="connsiteY146" fmla="*/ 1419155 h 1689505"/>
              <a:gd name="connsiteX147" fmla="*/ 484138 w 1600953"/>
              <a:gd name="connsiteY147" fmla="*/ 1407981 h 1689505"/>
              <a:gd name="connsiteX148" fmla="*/ 471826 w 1600953"/>
              <a:gd name="connsiteY148" fmla="*/ 1407981 h 1689505"/>
              <a:gd name="connsiteX149" fmla="*/ 471826 w 1600953"/>
              <a:gd name="connsiteY149" fmla="*/ 1419155 h 1689505"/>
              <a:gd name="connsiteX150" fmla="*/ 459117 w 1600953"/>
              <a:gd name="connsiteY150" fmla="*/ 1419155 h 1689505"/>
              <a:gd name="connsiteX151" fmla="*/ 471826 w 1600953"/>
              <a:gd name="connsiteY151" fmla="*/ 1407981 h 1689505"/>
              <a:gd name="connsiteX152" fmla="*/ 397160 w 1600953"/>
              <a:gd name="connsiteY152" fmla="*/ 1396806 h 1689505"/>
              <a:gd name="connsiteX153" fmla="*/ 409472 w 1600953"/>
              <a:gd name="connsiteY153" fmla="*/ 1396806 h 1689505"/>
              <a:gd name="connsiteX154" fmla="*/ 409472 w 1600953"/>
              <a:gd name="connsiteY154" fmla="*/ 1407981 h 1689505"/>
              <a:gd name="connsiteX155" fmla="*/ 397160 w 1600953"/>
              <a:gd name="connsiteY155" fmla="*/ 1419155 h 1689505"/>
              <a:gd name="connsiteX156" fmla="*/ 397160 w 1600953"/>
              <a:gd name="connsiteY156" fmla="*/ 1407981 h 1689505"/>
              <a:gd name="connsiteX157" fmla="*/ 397160 w 1600953"/>
              <a:gd name="connsiteY157" fmla="*/ 1396806 h 1689505"/>
              <a:gd name="connsiteX158" fmla="*/ 992901 w 1600953"/>
              <a:gd name="connsiteY158" fmla="*/ 1385632 h 1689505"/>
              <a:gd name="connsiteX159" fmla="*/ 980589 w 1600953"/>
              <a:gd name="connsiteY159" fmla="*/ 1396806 h 1689505"/>
              <a:gd name="connsiteX160" fmla="*/ 992901 w 1600953"/>
              <a:gd name="connsiteY160" fmla="*/ 1396806 h 1689505"/>
              <a:gd name="connsiteX161" fmla="*/ 409472 w 1600953"/>
              <a:gd name="connsiteY161" fmla="*/ 1385632 h 1689505"/>
              <a:gd name="connsiteX162" fmla="*/ 412649 w 1600953"/>
              <a:gd name="connsiteY162" fmla="*/ 1385632 h 1689505"/>
              <a:gd name="connsiteX163" fmla="*/ 422181 w 1600953"/>
              <a:gd name="connsiteY163" fmla="*/ 1385632 h 1689505"/>
              <a:gd name="connsiteX164" fmla="*/ 409472 w 1600953"/>
              <a:gd name="connsiteY164" fmla="*/ 1396806 h 1689505"/>
              <a:gd name="connsiteX165" fmla="*/ 384848 w 1600953"/>
              <a:gd name="connsiteY165" fmla="*/ 1385632 h 1689505"/>
              <a:gd name="connsiteX166" fmla="*/ 397160 w 1600953"/>
              <a:gd name="connsiteY166" fmla="*/ 1385632 h 1689505"/>
              <a:gd name="connsiteX167" fmla="*/ 397160 w 1600953"/>
              <a:gd name="connsiteY167" fmla="*/ 1396806 h 1689505"/>
              <a:gd name="connsiteX168" fmla="*/ 384848 w 1600953"/>
              <a:gd name="connsiteY168" fmla="*/ 1396806 h 1689505"/>
              <a:gd name="connsiteX169" fmla="*/ 372536 w 1600953"/>
              <a:gd name="connsiteY169" fmla="*/ 1396806 h 1689505"/>
              <a:gd name="connsiteX170" fmla="*/ 384848 w 1600953"/>
              <a:gd name="connsiteY170" fmla="*/ 1385632 h 1689505"/>
              <a:gd name="connsiteX171" fmla="*/ 359827 w 1600953"/>
              <a:gd name="connsiteY171" fmla="*/ 1385632 h 1689505"/>
              <a:gd name="connsiteX172" fmla="*/ 359827 w 1600953"/>
              <a:gd name="connsiteY172" fmla="*/ 1387029 h 1689505"/>
              <a:gd name="connsiteX173" fmla="*/ 359827 w 1600953"/>
              <a:gd name="connsiteY173" fmla="*/ 1389822 h 1689505"/>
              <a:gd name="connsiteX174" fmla="*/ 359827 w 1600953"/>
              <a:gd name="connsiteY174" fmla="*/ 1390346 h 1689505"/>
              <a:gd name="connsiteX175" fmla="*/ 359827 w 1600953"/>
              <a:gd name="connsiteY175" fmla="*/ 1396806 h 1689505"/>
              <a:gd name="connsiteX176" fmla="*/ 347515 w 1600953"/>
              <a:gd name="connsiteY176" fmla="*/ 1396806 h 1689505"/>
              <a:gd name="connsiteX177" fmla="*/ 359827 w 1600953"/>
              <a:gd name="connsiteY177" fmla="*/ 1385632 h 1689505"/>
              <a:gd name="connsiteX178" fmla="*/ 943255 w 1600953"/>
              <a:gd name="connsiteY178" fmla="*/ 1374097 h 1689505"/>
              <a:gd name="connsiteX179" fmla="*/ 943255 w 1600953"/>
              <a:gd name="connsiteY179" fmla="*/ 1375539 h 1689505"/>
              <a:gd name="connsiteX180" fmla="*/ 943255 w 1600953"/>
              <a:gd name="connsiteY180" fmla="*/ 1376981 h 1689505"/>
              <a:gd name="connsiteX181" fmla="*/ 943255 w 1600953"/>
              <a:gd name="connsiteY181" fmla="*/ 1385632 h 1689505"/>
              <a:gd name="connsiteX182" fmla="*/ 943255 w 1600953"/>
              <a:gd name="connsiteY182" fmla="*/ 1374097 h 1689505"/>
              <a:gd name="connsiteX183" fmla="*/ 409472 w 1600953"/>
              <a:gd name="connsiteY183" fmla="*/ 1374097 h 1689505"/>
              <a:gd name="connsiteX184" fmla="*/ 409472 w 1600953"/>
              <a:gd name="connsiteY184" fmla="*/ 1385632 h 1689505"/>
              <a:gd name="connsiteX185" fmla="*/ 404086 w 1600953"/>
              <a:gd name="connsiteY185" fmla="*/ 1385632 h 1689505"/>
              <a:gd name="connsiteX186" fmla="*/ 402547 w 1600953"/>
              <a:gd name="connsiteY186" fmla="*/ 1385632 h 1689505"/>
              <a:gd name="connsiteX187" fmla="*/ 398699 w 1600953"/>
              <a:gd name="connsiteY187" fmla="*/ 1385632 h 1689505"/>
              <a:gd name="connsiteX188" fmla="*/ 397160 w 1600953"/>
              <a:gd name="connsiteY188" fmla="*/ 1385632 h 1689505"/>
              <a:gd name="connsiteX189" fmla="*/ 390042 w 1600953"/>
              <a:gd name="connsiteY189" fmla="*/ 1369383 h 1689505"/>
              <a:gd name="connsiteX190" fmla="*/ 384848 w 1600953"/>
              <a:gd name="connsiteY190" fmla="*/ 1374097 h 1689505"/>
              <a:gd name="connsiteX191" fmla="*/ 390042 w 1600953"/>
              <a:gd name="connsiteY191" fmla="*/ 1369383 h 1689505"/>
              <a:gd name="connsiteX192" fmla="*/ 422181 w 1600953"/>
              <a:gd name="connsiteY192" fmla="*/ 1362922 h 1689505"/>
              <a:gd name="connsiteX193" fmla="*/ 422181 w 1600953"/>
              <a:gd name="connsiteY193" fmla="*/ 1374097 h 1689505"/>
              <a:gd name="connsiteX194" fmla="*/ 420592 w 1600953"/>
              <a:gd name="connsiteY194" fmla="*/ 1374097 h 1689505"/>
              <a:gd name="connsiteX195" fmla="*/ 409472 w 1600953"/>
              <a:gd name="connsiteY195" fmla="*/ 1374097 h 1689505"/>
              <a:gd name="connsiteX196" fmla="*/ 422181 w 1600953"/>
              <a:gd name="connsiteY196" fmla="*/ 1362922 h 1689505"/>
              <a:gd name="connsiteX197" fmla="*/ 359827 w 1600953"/>
              <a:gd name="connsiteY197" fmla="*/ 1362922 h 1689505"/>
              <a:gd name="connsiteX198" fmla="*/ 372536 w 1600953"/>
              <a:gd name="connsiteY198" fmla="*/ 1362922 h 1689505"/>
              <a:gd name="connsiteX199" fmla="*/ 374075 w 1600953"/>
              <a:gd name="connsiteY199" fmla="*/ 1362922 h 1689505"/>
              <a:gd name="connsiteX200" fmla="*/ 384848 w 1600953"/>
              <a:gd name="connsiteY200" fmla="*/ 1362922 h 1689505"/>
              <a:gd name="connsiteX201" fmla="*/ 384848 w 1600953"/>
              <a:gd name="connsiteY201" fmla="*/ 1374097 h 1689505"/>
              <a:gd name="connsiteX202" fmla="*/ 397160 w 1600953"/>
              <a:gd name="connsiteY202" fmla="*/ 1374097 h 1689505"/>
              <a:gd name="connsiteX203" fmla="*/ 384848 w 1600953"/>
              <a:gd name="connsiteY203" fmla="*/ 1385632 h 1689505"/>
              <a:gd name="connsiteX204" fmla="*/ 381770 w 1600953"/>
              <a:gd name="connsiteY204" fmla="*/ 1385632 h 1689505"/>
              <a:gd name="connsiteX205" fmla="*/ 377730 w 1600953"/>
              <a:gd name="connsiteY205" fmla="*/ 1385632 h 1689505"/>
              <a:gd name="connsiteX206" fmla="*/ 377153 w 1600953"/>
              <a:gd name="connsiteY206" fmla="*/ 1385632 h 1689505"/>
              <a:gd name="connsiteX207" fmla="*/ 372536 w 1600953"/>
              <a:gd name="connsiteY207" fmla="*/ 1385632 h 1689505"/>
              <a:gd name="connsiteX208" fmla="*/ 372536 w 1600953"/>
              <a:gd name="connsiteY208" fmla="*/ 1374097 h 1689505"/>
              <a:gd name="connsiteX209" fmla="*/ 367770 w 1600953"/>
              <a:gd name="connsiteY209" fmla="*/ 1374097 h 1689505"/>
              <a:gd name="connsiteX210" fmla="*/ 367174 w 1600953"/>
              <a:gd name="connsiteY210" fmla="*/ 1374097 h 1689505"/>
              <a:gd name="connsiteX211" fmla="*/ 359827 w 1600953"/>
              <a:gd name="connsiteY211" fmla="*/ 1374097 h 1689505"/>
              <a:gd name="connsiteX212" fmla="*/ 335203 w 1600953"/>
              <a:gd name="connsiteY212" fmla="*/ 1329039 h 1689505"/>
              <a:gd name="connsiteX213" fmla="*/ 347515 w 1600953"/>
              <a:gd name="connsiteY213" fmla="*/ 1340213 h 1689505"/>
              <a:gd name="connsiteX214" fmla="*/ 347515 w 1600953"/>
              <a:gd name="connsiteY214" fmla="*/ 1329039 h 1689505"/>
              <a:gd name="connsiteX215" fmla="*/ 409472 w 1600953"/>
              <a:gd name="connsiteY215" fmla="*/ 1317864 h 1689505"/>
              <a:gd name="connsiteX216" fmla="*/ 422181 w 1600953"/>
              <a:gd name="connsiteY216" fmla="*/ 1329039 h 1689505"/>
              <a:gd name="connsiteX217" fmla="*/ 409472 w 1600953"/>
              <a:gd name="connsiteY217" fmla="*/ 1317864 h 1689505"/>
              <a:gd name="connsiteX218" fmla="*/ 310182 w 1600953"/>
              <a:gd name="connsiteY218" fmla="*/ 1272806 h 1689505"/>
              <a:gd name="connsiteX219" fmla="*/ 322891 w 1600953"/>
              <a:gd name="connsiteY219" fmla="*/ 1283980 h 1689505"/>
              <a:gd name="connsiteX220" fmla="*/ 322891 w 1600953"/>
              <a:gd name="connsiteY220" fmla="*/ 1272806 h 1689505"/>
              <a:gd name="connsiteX221" fmla="*/ 285558 w 1600953"/>
              <a:gd name="connsiteY221" fmla="*/ 1272806 h 1689505"/>
              <a:gd name="connsiteX222" fmla="*/ 297870 w 1600953"/>
              <a:gd name="connsiteY222" fmla="*/ 1283980 h 1689505"/>
              <a:gd name="connsiteX223" fmla="*/ 297870 w 1600953"/>
              <a:gd name="connsiteY223" fmla="*/ 1295515 h 1689505"/>
              <a:gd name="connsiteX224" fmla="*/ 310182 w 1600953"/>
              <a:gd name="connsiteY224" fmla="*/ 1295515 h 1689505"/>
              <a:gd name="connsiteX225" fmla="*/ 310182 w 1600953"/>
              <a:gd name="connsiteY225" fmla="*/ 1283980 h 1689505"/>
              <a:gd name="connsiteX226" fmla="*/ 297870 w 1600953"/>
              <a:gd name="connsiteY226" fmla="*/ 1272806 h 1689505"/>
              <a:gd name="connsiteX227" fmla="*/ 1328104 w 1600953"/>
              <a:gd name="connsiteY227" fmla="*/ 1227748 h 1689505"/>
              <a:gd name="connsiteX228" fmla="*/ 1328104 w 1600953"/>
              <a:gd name="connsiteY228" fmla="*/ 1238922 h 1689505"/>
              <a:gd name="connsiteX229" fmla="*/ 1340416 w 1600953"/>
              <a:gd name="connsiteY229" fmla="*/ 1238922 h 1689505"/>
              <a:gd name="connsiteX230" fmla="*/ 1352728 w 1600953"/>
              <a:gd name="connsiteY230" fmla="*/ 1238922 h 1689505"/>
              <a:gd name="connsiteX231" fmla="*/ 1345610 w 1600953"/>
              <a:gd name="connsiteY231" fmla="*/ 1238922 h 1689505"/>
              <a:gd name="connsiteX232" fmla="*/ 1345033 w 1600953"/>
              <a:gd name="connsiteY232" fmla="*/ 1238922 h 1689505"/>
              <a:gd name="connsiteX233" fmla="*/ 1340416 w 1600953"/>
              <a:gd name="connsiteY233" fmla="*/ 1238922 h 1689505"/>
              <a:gd name="connsiteX234" fmla="*/ 1340416 w 1600953"/>
              <a:gd name="connsiteY234" fmla="*/ 1232462 h 1689505"/>
              <a:gd name="connsiteX235" fmla="*/ 1340416 w 1600953"/>
              <a:gd name="connsiteY235" fmla="*/ 1231938 h 1689505"/>
              <a:gd name="connsiteX236" fmla="*/ 1340416 w 1600953"/>
              <a:gd name="connsiteY236" fmla="*/ 1227748 h 1689505"/>
              <a:gd name="connsiteX237" fmla="*/ 1154148 w 1600953"/>
              <a:gd name="connsiteY237" fmla="*/ 1227748 h 1689505"/>
              <a:gd name="connsiteX238" fmla="*/ 1154148 w 1600953"/>
              <a:gd name="connsiteY238" fmla="*/ 1238922 h 1689505"/>
              <a:gd name="connsiteX239" fmla="*/ 1166857 w 1600953"/>
              <a:gd name="connsiteY239" fmla="*/ 1238922 h 1689505"/>
              <a:gd name="connsiteX240" fmla="*/ 1154148 w 1600953"/>
              <a:gd name="connsiteY240" fmla="*/ 1227748 h 1689505"/>
              <a:gd name="connsiteX241" fmla="*/ 210892 w 1600953"/>
              <a:gd name="connsiteY241" fmla="*/ 1227748 h 1689505"/>
              <a:gd name="connsiteX242" fmla="*/ 210892 w 1600953"/>
              <a:gd name="connsiteY242" fmla="*/ 1238922 h 1689505"/>
              <a:gd name="connsiteX243" fmla="*/ 223601 w 1600953"/>
              <a:gd name="connsiteY243" fmla="*/ 1238922 h 1689505"/>
              <a:gd name="connsiteX244" fmla="*/ 223601 w 1600953"/>
              <a:gd name="connsiteY244" fmla="*/ 1232462 h 1689505"/>
              <a:gd name="connsiteX245" fmla="*/ 223601 w 1600953"/>
              <a:gd name="connsiteY245" fmla="*/ 1231938 h 1689505"/>
              <a:gd name="connsiteX246" fmla="*/ 223601 w 1600953"/>
              <a:gd name="connsiteY246" fmla="*/ 1227748 h 1689505"/>
              <a:gd name="connsiteX247" fmla="*/ 210892 w 1600953"/>
              <a:gd name="connsiteY247" fmla="*/ 1227748 h 1689505"/>
              <a:gd name="connsiteX248" fmla="*/ 186268 w 1600953"/>
              <a:gd name="connsiteY248" fmla="*/ 1227748 h 1689505"/>
              <a:gd name="connsiteX249" fmla="*/ 186268 w 1600953"/>
              <a:gd name="connsiteY249" fmla="*/ 1238922 h 1689505"/>
              <a:gd name="connsiteX250" fmla="*/ 198580 w 1600953"/>
              <a:gd name="connsiteY250" fmla="*/ 1227748 h 1689505"/>
              <a:gd name="connsiteX251" fmla="*/ 1290771 w 1600953"/>
              <a:gd name="connsiteY251" fmla="*/ 1216573 h 1689505"/>
              <a:gd name="connsiteX252" fmla="*/ 1303083 w 1600953"/>
              <a:gd name="connsiteY252" fmla="*/ 1216573 h 1689505"/>
              <a:gd name="connsiteX253" fmla="*/ 1303083 w 1600953"/>
              <a:gd name="connsiteY253" fmla="*/ 1227748 h 1689505"/>
              <a:gd name="connsiteX254" fmla="*/ 1315792 w 1600953"/>
              <a:gd name="connsiteY254" fmla="*/ 1227748 h 1689505"/>
              <a:gd name="connsiteX255" fmla="*/ 1315792 w 1600953"/>
              <a:gd name="connsiteY255" fmla="*/ 1231938 h 1689505"/>
              <a:gd name="connsiteX256" fmla="*/ 1315792 w 1600953"/>
              <a:gd name="connsiteY256" fmla="*/ 1232462 h 1689505"/>
              <a:gd name="connsiteX257" fmla="*/ 1315792 w 1600953"/>
              <a:gd name="connsiteY257" fmla="*/ 1238922 h 1689505"/>
              <a:gd name="connsiteX258" fmla="*/ 1315792 w 1600953"/>
              <a:gd name="connsiteY258" fmla="*/ 1227748 h 1689505"/>
              <a:gd name="connsiteX259" fmla="*/ 1303083 w 1600953"/>
              <a:gd name="connsiteY259" fmla="*/ 1216573 h 1689505"/>
              <a:gd name="connsiteX260" fmla="*/ 1363451 w 1600953"/>
              <a:gd name="connsiteY260" fmla="*/ 1200532 h 1689505"/>
              <a:gd name="connsiteX261" fmla="*/ 1352728 w 1600953"/>
              <a:gd name="connsiteY261" fmla="*/ 1205399 h 1689505"/>
              <a:gd name="connsiteX262" fmla="*/ 1365437 w 1600953"/>
              <a:gd name="connsiteY262" fmla="*/ 1205399 h 1689505"/>
              <a:gd name="connsiteX263" fmla="*/ 1363451 w 1600953"/>
              <a:gd name="connsiteY263" fmla="*/ 1200532 h 1689505"/>
              <a:gd name="connsiteX264" fmla="*/ 1439706 w 1600953"/>
              <a:gd name="connsiteY264" fmla="*/ 1182689 h 1689505"/>
              <a:gd name="connsiteX265" fmla="*/ 1452018 w 1600953"/>
              <a:gd name="connsiteY265" fmla="*/ 1193864 h 1689505"/>
              <a:gd name="connsiteX266" fmla="*/ 1439706 w 1600953"/>
              <a:gd name="connsiteY266" fmla="*/ 1193864 h 1689505"/>
              <a:gd name="connsiteX267" fmla="*/ 186268 w 1600953"/>
              <a:gd name="connsiteY267" fmla="*/ 1182689 h 1689505"/>
              <a:gd name="connsiteX268" fmla="*/ 198580 w 1600953"/>
              <a:gd name="connsiteY268" fmla="*/ 1182689 h 1689505"/>
              <a:gd name="connsiteX269" fmla="*/ 186268 w 1600953"/>
              <a:gd name="connsiteY269" fmla="*/ 1193864 h 1689505"/>
              <a:gd name="connsiteX270" fmla="*/ 186268 w 1600953"/>
              <a:gd name="connsiteY270" fmla="*/ 1182689 h 1689505"/>
              <a:gd name="connsiteX271" fmla="*/ 1303083 w 1600953"/>
              <a:gd name="connsiteY271" fmla="*/ 1160340 h 1689505"/>
              <a:gd name="connsiteX272" fmla="*/ 1303083 w 1600953"/>
              <a:gd name="connsiteY272" fmla="*/ 1168721 h 1689505"/>
              <a:gd name="connsiteX273" fmla="*/ 1303083 w 1600953"/>
              <a:gd name="connsiteY273" fmla="*/ 1171515 h 1689505"/>
              <a:gd name="connsiteX274" fmla="*/ 1315792 w 1600953"/>
              <a:gd name="connsiteY274" fmla="*/ 1171515 h 1689505"/>
              <a:gd name="connsiteX275" fmla="*/ 186268 w 1600953"/>
              <a:gd name="connsiteY275" fmla="*/ 1148806 h 1689505"/>
              <a:gd name="connsiteX276" fmla="*/ 198580 w 1600953"/>
              <a:gd name="connsiteY276" fmla="*/ 1148806 h 1689505"/>
              <a:gd name="connsiteX277" fmla="*/ 186268 w 1600953"/>
              <a:gd name="connsiteY277" fmla="*/ 1148806 h 1689505"/>
              <a:gd name="connsiteX278" fmla="*/ 1477039 w 1600953"/>
              <a:gd name="connsiteY278" fmla="*/ 1137631 h 1689505"/>
              <a:gd name="connsiteX279" fmla="*/ 1477039 w 1600953"/>
              <a:gd name="connsiteY279" fmla="*/ 1148806 h 1689505"/>
              <a:gd name="connsiteX280" fmla="*/ 1464727 w 1600953"/>
              <a:gd name="connsiteY280" fmla="*/ 1148806 h 1689505"/>
              <a:gd name="connsiteX281" fmla="*/ 1477039 w 1600953"/>
              <a:gd name="connsiteY281" fmla="*/ 1137631 h 1689505"/>
              <a:gd name="connsiteX282" fmla="*/ 136623 w 1600953"/>
              <a:gd name="connsiteY282" fmla="*/ 1137631 h 1689505"/>
              <a:gd name="connsiteX283" fmla="*/ 138162 w 1600953"/>
              <a:gd name="connsiteY283" fmla="*/ 1137631 h 1689505"/>
              <a:gd name="connsiteX284" fmla="*/ 148935 w 1600953"/>
              <a:gd name="connsiteY284" fmla="*/ 1137631 h 1689505"/>
              <a:gd name="connsiteX285" fmla="*/ 148935 w 1600953"/>
              <a:gd name="connsiteY285" fmla="*/ 1148806 h 1689505"/>
              <a:gd name="connsiteX286" fmla="*/ 136623 w 1600953"/>
              <a:gd name="connsiteY286" fmla="*/ 1148806 h 1689505"/>
              <a:gd name="connsiteX287" fmla="*/ 136623 w 1600953"/>
              <a:gd name="connsiteY287" fmla="*/ 1137631 h 1689505"/>
              <a:gd name="connsiteX288" fmla="*/ 148935 w 1600953"/>
              <a:gd name="connsiteY288" fmla="*/ 1126457 h 1689505"/>
              <a:gd name="connsiteX289" fmla="*/ 161247 w 1600953"/>
              <a:gd name="connsiteY289" fmla="*/ 1126457 h 1689505"/>
              <a:gd name="connsiteX290" fmla="*/ 148935 w 1600953"/>
              <a:gd name="connsiteY290" fmla="*/ 1137631 h 1689505"/>
              <a:gd name="connsiteX291" fmla="*/ 1471845 w 1600953"/>
              <a:gd name="connsiteY291" fmla="*/ 1110416 h 1689505"/>
              <a:gd name="connsiteX292" fmla="*/ 1477039 w 1600953"/>
              <a:gd name="connsiteY292" fmla="*/ 1115282 h 1689505"/>
              <a:gd name="connsiteX293" fmla="*/ 1464727 w 1600953"/>
              <a:gd name="connsiteY293" fmla="*/ 1115282 h 1689505"/>
              <a:gd name="connsiteX294" fmla="*/ 1471845 w 1600953"/>
              <a:gd name="connsiteY294" fmla="*/ 1110416 h 1689505"/>
              <a:gd name="connsiteX295" fmla="*/ 1390061 w 1600953"/>
              <a:gd name="connsiteY295" fmla="*/ 1103747 h 1689505"/>
              <a:gd name="connsiteX296" fmla="*/ 1390061 w 1600953"/>
              <a:gd name="connsiteY296" fmla="*/ 1115282 h 1689505"/>
              <a:gd name="connsiteX297" fmla="*/ 1391600 w 1600953"/>
              <a:gd name="connsiteY297" fmla="*/ 1115282 h 1689505"/>
              <a:gd name="connsiteX298" fmla="*/ 1397179 w 1600953"/>
              <a:gd name="connsiteY298" fmla="*/ 1115282 h 1689505"/>
              <a:gd name="connsiteX299" fmla="*/ 1402373 w 1600953"/>
              <a:gd name="connsiteY299" fmla="*/ 1115282 h 1689505"/>
              <a:gd name="connsiteX300" fmla="*/ 1402373 w 1600953"/>
              <a:gd name="connsiteY300" fmla="*/ 1126457 h 1689505"/>
              <a:gd name="connsiteX301" fmla="*/ 1415082 w 1600953"/>
              <a:gd name="connsiteY301" fmla="*/ 1115282 h 1689505"/>
              <a:gd name="connsiteX302" fmla="*/ 1402373 w 1600953"/>
              <a:gd name="connsiteY302" fmla="*/ 1115282 h 1689505"/>
              <a:gd name="connsiteX303" fmla="*/ 1390061 w 1600953"/>
              <a:gd name="connsiteY303" fmla="*/ 1103747 h 1689505"/>
              <a:gd name="connsiteX304" fmla="*/ 1489351 w 1600953"/>
              <a:gd name="connsiteY304" fmla="*/ 1092573 h 1689505"/>
              <a:gd name="connsiteX305" fmla="*/ 1489351 w 1600953"/>
              <a:gd name="connsiteY305" fmla="*/ 1103747 h 1689505"/>
              <a:gd name="connsiteX306" fmla="*/ 1477039 w 1600953"/>
              <a:gd name="connsiteY306" fmla="*/ 1103747 h 1689505"/>
              <a:gd name="connsiteX307" fmla="*/ 1489351 w 1600953"/>
              <a:gd name="connsiteY307" fmla="*/ 1092573 h 1689505"/>
              <a:gd name="connsiteX308" fmla="*/ 173559 w 1600953"/>
              <a:gd name="connsiteY308" fmla="*/ 1092573 h 1689505"/>
              <a:gd name="connsiteX309" fmla="*/ 186268 w 1600953"/>
              <a:gd name="connsiteY309" fmla="*/ 1092573 h 1689505"/>
              <a:gd name="connsiteX310" fmla="*/ 186268 w 1600953"/>
              <a:gd name="connsiteY310" fmla="*/ 1103747 h 1689505"/>
              <a:gd name="connsiteX311" fmla="*/ 186268 w 1600953"/>
              <a:gd name="connsiteY311" fmla="*/ 1115282 h 1689505"/>
              <a:gd name="connsiteX312" fmla="*/ 173559 w 1600953"/>
              <a:gd name="connsiteY312" fmla="*/ 1115282 h 1689505"/>
              <a:gd name="connsiteX313" fmla="*/ 173559 w 1600953"/>
              <a:gd name="connsiteY313" fmla="*/ 1103747 h 1689505"/>
              <a:gd name="connsiteX314" fmla="*/ 173559 w 1600953"/>
              <a:gd name="connsiteY314" fmla="*/ 1092573 h 1689505"/>
              <a:gd name="connsiteX315" fmla="*/ 1266147 w 1600953"/>
              <a:gd name="connsiteY315" fmla="*/ 1081398 h 1689505"/>
              <a:gd name="connsiteX316" fmla="*/ 1266147 w 1600953"/>
              <a:gd name="connsiteY316" fmla="*/ 1092573 h 1689505"/>
              <a:gd name="connsiteX317" fmla="*/ 1267686 w 1600953"/>
              <a:gd name="connsiteY317" fmla="*/ 1092573 h 1689505"/>
              <a:gd name="connsiteX318" fmla="*/ 1278459 w 1600953"/>
              <a:gd name="connsiteY318" fmla="*/ 1092573 h 1689505"/>
              <a:gd name="connsiteX319" fmla="*/ 1278459 w 1600953"/>
              <a:gd name="connsiteY319" fmla="*/ 1081398 h 1689505"/>
              <a:gd name="connsiteX320" fmla="*/ 1266147 w 1600953"/>
              <a:gd name="connsiteY320" fmla="*/ 1081398 h 1689505"/>
              <a:gd name="connsiteX321" fmla="*/ 1216303 w 1600953"/>
              <a:gd name="connsiteY321" fmla="*/ 1076684 h 1689505"/>
              <a:gd name="connsiteX322" fmla="*/ 1203793 w 1600953"/>
              <a:gd name="connsiteY322" fmla="*/ 1081398 h 1689505"/>
              <a:gd name="connsiteX323" fmla="*/ 1216502 w 1600953"/>
              <a:gd name="connsiteY323" fmla="*/ 1081398 h 1689505"/>
              <a:gd name="connsiteX324" fmla="*/ 1216303 w 1600953"/>
              <a:gd name="connsiteY324" fmla="*/ 1076684 h 1689505"/>
              <a:gd name="connsiteX325" fmla="*/ 806632 w 1600953"/>
              <a:gd name="connsiteY325" fmla="*/ 1058689 h 1689505"/>
              <a:gd name="connsiteX326" fmla="*/ 819341 w 1600953"/>
              <a:gd name="connsiteY326" fmla="*/ 1070224 h 1689505"/>
              <a:gd name="connsiteX327" fmla="*/ 819341 w 1600953"/>
              <a:gd name="connsiteY327" fmla="*/ 1063736 h 1689505"/>
              <a:gd name="connsiteX328" fmla="*/ 819341 w 1600953"/>
              <a:gd name="connsiteY328" fmla="*/ 1060131 h 1689505"/>
              <a:gd name="connsiteX329" fmla="*/ 819341 w 1600953"/>
              <a:gd name="connsiteY329" fmla="*/ 1058689 h 1689505"/>
              <a:gd name="connsiteX330" fmla="*/ 806632 w 1600953"/>
              <a:gd name="connsiteY330" fmla="*/ 1058689 h 1689505"/>
              <a:gd name="connsiteX331" fmla="*/ 744675 w 1600953"/>
              <a:gd name="connsiteY331" fmla="*/ 1058689 h 1689505"/>
              <a:gd name="connsiteX332" fmla="*/ 744675 w 1600953"/>
              <a:gd name="connsiteY332" fmla="*/ 1070224 h 1689505"/>
              <a:gd name="connsiteX333" fmla="*/ 756987 w 1600953"/>
              <a:gd name="connsiteY333" fmla="*/ 1070224 h 1689505"/>
              <a:gd name="connsiteX334" fmla="*/ 744675 w 1600953"/>
              <a:gd name="connsiteY334" fmla="*/ 1058689 h 1689505"/>
              <a:gd name="connsiteX335" fmla="*/ 273246 w 1600953"/>
              <a:gd name="connsiteY335" fmla="*/ 1058689 h 1689505"/>
              <a:gd name="connsiteX336" fmla="*/ 273246 w 1600953"/>
              <a:gd name="connsiteY336" fmla="*/ 1070224 h 1689505"/>
              <a:gd name="connsiteX337" fmla="*/ 273246 w 1600953"/>
              <a:gd name="connsiteY337" fmla="*/ 1058689 h 1689505"/>
              <a:gd name="connsiteX338" fmla="*/ 161247 w 1600953"/>
              <a:gd name="connsiteY338" fmla="*/ 1058689 h 1689505"/>
              <a:gd name="connsiteX339" fmla="*/ 173559 w 1600953"/>
              <a:gd name="connsiteY339" fmla="*/ 1070224 h 1689505"/>
              <a:gd name="connsiteX340" fmla="*/ 173559 w 1600953"/>
              <a:gd name="connsiteY340" fmla="*/ 1081398 h 1689505"/>
              <a:gd name="connsiteX341" fmla="*/ 173559 w 1600953"/>
              <a:gd name="connsiteY341" fmla="*/ 1092573 h 1689505"/>
              <a:gd name="connsiteX342" fmla="*/ 161247 w 1600953"/>
              <a:gd name="connsiteY342" fmla="*/ 1081398 h 1689505"/>
              <a:gd name="connsiteX343" fmla="*/ 161247 w 1600953"/>
              <a:gd name="connsiteY343" fmla="*/ 1070224 h 1689505"/>
              <a:gd name="connsiteX344" fmla="*/ 285558 w 1600953"/>
              <a:gd name="connsiteY344" fmla="*/ 1047515 h 1689505"/>
              <a:gd name="connsiteX345" fmla="*/ 273246 w 1600953"/>
              <a:gd name="connsiteY345" fmla="*/ 1058689 h 1689505"/>
              <a:gd name="connsiteX346" fmla="*/ 260537 w 1600953"/>
              <a:gd name="connsiteY346" fmla="*/ 1058689 h 1689505"/>
              <a:gd name="connsiteX347" fmla="*/ 260537 w 1600953"/>
              <a:gd name="connsiteY347" fmla="*/ 1070224 h 1689505"/>
              <a:gd name="connsiteX348" fmla="*/ 273246 w 1600953"/>
              <a:gd name="connsiteY348" fmla="*/ 1070224 h 1689505"/>
              <a:gd name="connsiteX349" fmla="*/ 285558 w 1600953"/>
              <a:gd name="connsiteY349" fmla="*/ 1058689 h 1689505"/>
              <a:gd name="connsiteX350" fmla="*/ 285558 w 1600953"/>
              <a:gd name="connsiteY350" fmla="*/ 1047515 h 1689505"/>
              <a:gd name="connsiteX351" fmla="*/ 223601 w 1600953"/>
              <a:gd name="connsiteY351" fmla="*/ 1047515 h 1689505"/>
              <a:gd name="connsiteX352" fmla="*/ 223601 w 1600953"/>
              <a:gd name="connsiteY352" fmla="*/ 1058689 h 1689505"/>
              <a:gd name="connsiteX353" fmla="*/ 695030 w 1600953"/>
              <a:gd name="connsiteY353" fmla="*/ 1036340 h 1689505"/>
              <a:gd name="connsiteX354" fmla="*/ 695030 w 1600953"/>
              <a:gd name="connsiteY354" fmla="*/ 1047515 h 1689505"/>
              <a:gd name="connsiteX355" fmla="*/ 682718 w 1600953"/>
              <a:gd name="connsiteY355" fmla="*/ 1047515 h 1689505"/>
              <a:gd name="connsiteX356" fmla="*/ 695030 w 1600953"/>
              <a:gd name="connsiteY356" fmla="*/ 1058689 h 1689505"/>
              <a:gd name="connsiteX357" fmla="*/ 695030 w 1600953"/>
              <a:gd name="connsiteY357" fmla="*/ 1047515 h 1689505"/>
              <a:gd name="connsiteX358" fmla="*/ 707342 w 1600953"/>
              <a:gd name="connsiteY358" fmla="*/ 1047515 h 1689505"/>
              <a:gd name="connsiteX359" fmla="*/ 695030 w 1600953"/>
              <a:gd name="connsiteY359" fmla="*/ 1036340 h 1689505"/>
              <a:gd name="connsiteX360" fmla="*/ 384848 w 1600953"/>
              <a:gd name="connsiteY360" fmla="*/ 1036340 h 1689505"/>
              <a:gd name="connsiteX361" fmla="*/ 384848 w 1600953"/>
              <a:gd name="connsiteY361" fmla="*/ 1047515 h 1689505"/>
              <a:gd name="connsiteX362" fmla="*/ 322891 w 1600953"/>
              <a:gd name="connsiteY362" fmla="*/ 1036340 h 1689505"/>
              <a:gd name="connsiteX363" fmla="*/ 310182 w 1600953"/>
              <a:gd name="connsiteY363" fmla="*/ 1047515 h 1689505"/>
              <a:gd name="connsiteX364" fmla="*/ 322891 w 1600953"/>
              <a:gd name="connsiteY364" fmla="*/ 1047515 h 1689505"/>
              <a:gd name="connsiteX365" fmla="*/ 260537 w 1600953"/>
              <a:gd name="connsiteY365" fmla="*/ 1036340 h 1689505"/>
              <a:gd name="connsiteX366" fmla="*/ 273246 w 1600953"/>
              <a:gd name="connsiteY366" fmla="*/ 1036340 h 1689505"/>
              <a:gd name="connsiteX367" fmla="*/ 260537 w 1600953"/>
              <a:gd name="connsiteY367" fmla="*/ 1047515 h 1689505"/>
              <a:gd name="connsiteX368" fmla="*/ 148935 w 1600953"/>
              <a:gd name="connsiteY368" fmla="*/ 1036340 h 1689505"/>
              <a:gd name="connsiteX369" fmla="*/ 150474 w 1600953"/>
              <a:gd name="connsiteY369" fmla="*/ 1036340 h 1689505"/>
              <a:gd name="connsiteX370" fmla="*/ 153552 w 1600953"/>
              <a:gd name="connsiteY370" fmla="*/ 1036340 h 1689505"/>
              <a:gd name="connsiteX371" fmla="*/ 154129 w 1600953"/>
              <a:gd name="connsiteY371" fmla="*/ 1036340 h 1689505"/>
              <a:gd name="connsiteX372" fmla="*/ 158169 w 1600953"/>
              <a:gd name="connsiteY372" fmla="*/ 1036340 h 1689505"/>
              <a:gd name="connsiteX373" fmla="*/ 161247 w 1600953"/>
              <a:gd name="connsiteY373" fmla="*/ 1036340 h 1689505"/>
              <a:gd name="connsiteX374" fmla="*/ 161247 w 1600953"/>
              <a:gd name="connsiteY374" fmla="*/ 1047515 h 1689505"/>
              <a:gd name="connsiteX375" fmla="*/ 161247 w 1600953"/>
              <a:gd name="connsiteY375" fmla="*/ 1058689 h 1689505"/>
              <a:gd name="connsiteX376" fmla="*/ 148935 w 1600953"/>
              <a:gd name="connsiteY376" fmla="*/ 1058689 h 1689505"/>
              <a:gd name="connsiteX377" fmla="*/ 148935 w 1600953"/>
              <a:gd name="connsiteY377" fmla="*/ 1057292 h 1689505"/>
              <a:gd name="connsiteX378" fmla="*/ 148935 w 1600953"/>
              <a:gd name="connsiteY378" fmla="*/ 1052229 h 1689505"/>
              <a:gd name="connsiteX379" fmla="*/ 148935 w 1600953"/>
              <a:gd name="connsiteY379" fmla="*/ 1051705 h 1689505"/>
              <a:gd name="connsiteX380" fmla="*/ 148935 w 1600953"/>
              <a:gd name="connsiteY380" fmla="*/ 1047515 h 1689505"/>
              <a:gd name="connsiteX381" fmla="*/ 148935 w 1600953"/>
              <a:gd name="connsiteY381" fmla="*/ 1036340 h 1689505"/>
              <a:gd name="connsiteX382" fmla="*/ 1464727 w 1600953"/>
              <a:gd name="connsiteY382" fmla="*/ 1024805 h 1689505"/>
              <a:gd name="connsiteX383" fmla="*/ 1464727 w 1600953"/>
              <a:gd name="connsiteY383" fmla="*/ 1036340 h 1689505"/>
              <a:gd name="connsiteX384" fmla="*/ 1477039 w 1600953"/>
              <a:gd name="connsiteY384" fmla="*/ 1024805 h 1689505"/>
              <a:gd name="connsiteX385" fmla="*/ 769697 w 1600953"/>
              <a:gd name="connsiteY385" fmla="*/ 1024805 h 1689505"/>
              <a:gd name="connsiteX386" fmla="*/ 769697 w 1600953"/>
              <a:gd name="connsiteY386" fmla="*/ 1036340 h 1689505"/>
              <a:gd name="connsiteX387" fmla="*/ 769697 w 1600953"/>
              <a:gd name="connsiteY387" fmla="*/ 1047515 h 1689505"/>
              <a:gd name="connsiteX388" fmla="*/ 762349 w 1600953"/>
              <a:gd name="connsiteY388" fmla="*/ 1047515 h 1689505"/>
              <a:gd name="connsiteX389" fmla="*/ 761753 w 1600953"/>
              <a:gd name="connsiteY389" fmla="*/ 1047515 h 1689505"/>
              <a:gd name="connsiteX390" fmla="*/ 756987 w 1600953"/>
              <a:gd name="connsiteY390" fmla="*/ 1047515 h 1689505"/>
              <a:gd name="connsiteX391" fmla="*/ 756987 w 1600953"/>
              <a:gd name="connsiteY391" fmla="*/ 1058689 h 1689505"/>
              <a:gd name="connsiteX392" fmla="*/ 769697 w 1600953"/>
              <a:gd name="connsiteY392" fmla="*/ 1058689 h 1689505"/>
              <a:gd name="connsiteX393" fmla="*/ 762349 w 1600953"/>
              <a:gd name="connsiteY393" fmla="*/ 1058689 h 1689505"/>
              <a:gd name="connsiteX394" fmla="*/ 756987 w 1600953"/>
              <a:gd name="connsiteY394" fmla="*/ 1058689 h 1689505"/>
              <a:gd name="connsiteX395" fmla="*/ 769697 w 1600953"/>
              <a:gd name="connsiteY395" fmla="*/ 1047515 h 1689505"/>
              <a:gd name="connsiteX396" fmla="*/ 782009 w 1600953"/>
              <a:gd name="connsiteY396" fmla="*/ 1036340 h 1689505"/>
              <a:gd name="connsiteX397" fmla="*/ 782009 w 1600953"/>
              <a:gd name="connsiteY397" fmla="*/ 1024805 h 1689505"/>
              <a:gd name="connsiteX398" fmla="*/ 707342 w 1600953"/>
              <a:gd name="connsiteY398" fmla="*/ 1024805 h 1689505"/>
              <a:gd name="connsiteX399" fmla="*/ 707342 w 1600953"/>
              <a:gd name="connsiteY399" fmla="*/ 1029131 h 1689505"/>
              <a:gd name="connsiteX400" fmla="*/ 707342 w 1600953"/>
              <a:gd name="connsiteY400" fmla="*/ 1029671 h 1689505"/>
              <a:gd name="connsiteX401" fmla="*/ 707342 w 1600953"/>
              <a:gd name="connsiteY401" fmla="*/ 1036340 h 1689505"/>
              <a:gd name="connsiteX402" fmla="*/ 707342 w 1600953"/>
              <a:gd name="connsiteY402" fmla="*/ 1024805 h 1689505"/>
              <a:gd name="connsiteX403" fmla="*/ 471826 w 1600953"/>
              <a:gd name="connsiteY403" fmla="*/ 1024805 h 1689505"/>
              <a:gd name="connsiteX404" fmla="*/ 484138 w 1600953"/>
              <a:gd name="connsiteY404" fmla="*/ 1036340 h 1689505"/>
              <a:gd name="connsiteX405" fmla="*/ 521471 w 1600953"/>
              <a:gd name="connsiteY405" fmla="*/ 1002456 h 1689505"/>
              <a:gd name="connsiteX406" fmla="*/ 521471 w 1600953"/>
              <a:gd name="connsiteY406" fmla="*/ 1013631 h 1689505"/>
              <a:gd name="connsiteX407" fmla="*/ 533783 w 1600953"/>
              <a:gd name="connsiteY407" fmla="*/ 1002456 h 1689505"/>
              <a:gd name="connsiteX408" fmla="*/ 523010 w 1600953"/>
              <a:gd name="connsiteY408" fmla="*/ 1002456 h 1689505"/>
              <a:gd name="connsiteX409" fmla="*/ 521471 w 1600953"/>
              <a:gd name="connsiteY409" fmla="*/ 1002456 h 1689505"/>
              <a:gd name="connsiteX410" fmla="*/ 235913 w 1600953"/>
              <a:gd name="connsiteY410" fmla="*/ 1002456 h 1689505"/>
              <a:gd name="connsiteX411" fmla="*/ 235913 w 1600953"/>
              <a:gd name="connsiteY411" fmla="*/ 1013631 h 1689505"/>
              <a:gd name="connsiteX412" fmla="*/ 235913 w 1600953"/>
              <a:gd name="connsiteY412" fmla="*/ 1024805 h 1689505"/>
              <a:gd name="connsiteX413" fmla="*/ 237452 w 1600953"/>
              <a:gd name="connsiteY413" fmla="*/ 1024805 h 1689505"/>
              <a:gd name="connsiteX414" fmla="*/ 248225 w 1600953"/>
              <a:gd name="connsiteY414" fmla="*/ 1024805 h 1689505"/>
              <a:gd name="connsiteX415" fmla="*/ 248225 w 1600953"/>
              <a:gd name="connsiteY415" fmla="*/ 1036340 h 1689505"/>
              <a:gd name="connsiteX416" fmla="*/ 260537 w 1600953"/>
              <a:gd name="connsiteY416" fmla="*/ 1024805 h 1689505"/>
              <a:gd name="connsiteX417" fmla="*/ 260537 w 1600953"/>
              <a:gd name="connsiteY417" fmla="*/ 1036340 h 1689505"/>
              <a:gd name="connsiteX418" fmla="*/ 248225 w 1600953"/>
              <a:gd name="connsiteY418" fmla="*/ 1047515 h 1689505"/>
              <a:gd name="connsiteX419" fmla="*/ 249764 w 1600953"/>
              <a:gd name="connsiteY419" fmla="*/ 1047515 h 1689505"/>
              <a:gd name="connsiteX420" fmla="*/ 260537 w 1600953"/>
              <a:gd name="connsiteY420" fmla="*/ 1047515 h 1689505"/>
              <a:gd name="connsiteX421" fmla="*/ 273246 w 1600953"/>
              <a:gd name="connsiteY421" fmla="*/ 1047515 h 1689505"/>
              <a:gd name="connsiteX422" fmla="*/ 285558 w 1600953"/>
              <a:gd name="connsiteY422" fmla="*/ 1036340 h 1689505"/>
              <a:gd name="connsiteX423" fmla="*/ 273246 w 1600953"/>
              <a:gd name="connsiteY423" fmla="*/ 1036340 h 1689505"/>
              <a:gd name="connsiteX424" fmla="*/ 273246 w 1600953"/>
              <a:gd name="connsiteY424" fmla="*/ 1032014 h 1689505"/>
              <a:gd name="connsiteX425" fmla="*/ 273246 w 1600953"/>
              <a:gd name="connsiteY425" fmla="*/ 1031474 h 1689505"/>
              <a:gd name="connsiteX426" fmla="*/ 273246 w 1600953"/>
              <a:gd name="connsiteY426" fmla="*/ 1024805 h 1689505"/>
              <a:gd name="connsiteX427" fmla="*/ 285558 w 1600953"/>
              <a:gd name="connsiteY427" fmla="*/ 1013631 h 1689505"/>
              <a:gd name="connsiteX428" fmla="*/ 285558 w 1600953"/>
              <a:gd name="connsiteY428" fmla="*/ 1024805 h 1689505"/>
              <a:gd name="connsiteX429" fmla="*/ 290175 w 1600953"/>
              <a:gd name="connsiteY429" fmla="*/ 1024805 h 1689505"/>
              <a:gd name="connsiteX430" fmla="*/ 290752 w 1600953"/>
              <a:gd name="connsiteY430" fmla="*/ 1024805 h 1689505"/>
              <a:gd name="connsiteX431" fmla="*/ 292676 w 1600953"/>
              <a:gd name="connsiteY431" fmla="*/ 1024805 h 1689505"/>
              <a:gd name="connsiteX432" fmla="*/ 297870 w 1600953"/>
              <a:gd name="connsiteY432" fmla="*/ 1024805 h 1689505"/>
              <a:gd name="connsiteX433" fmla="*/ 297870 w 1600953"/>
              <a:gd name="connsiteY433" fmla="*/ 1013631 h 1689505"/>
              <a:gd name="connsiteX434" fmla="*/ 299409 w 1600953"/>
              <a:gd name="connsiteY434" fmla="*/ 1013631 h 1689505"/>
              <a:gd name="connsiteX435" fmla="*/ 310182 w 1600953"/>
              <a:gd name="connsiteY435" fmla="*/ 1013631 h 1689505"/>
              <a:gd name="connsiteX436" fmla="*/ 310182 w 1600953"/>
              <a:gd name="connsiteY436" fmla="*/ 1013631 h 1689505"/>
              <a:gd name="connsiteX437" fmla="*/ 322891 w 1600953"/>
              <a:gd name="connsiteY437" fmla="*/ 1002456 h 1689505"/>
              <a:gd name="connsiteX438" fmla="*/ 310182 w 1600953"/>
              <a:gd name="connsiteY438" fmla="*/ 1002456 h 1689505"/>
              <a:gd name="connsiteX439" fmla="*/ 308643 w 1600953"/>
              <a:gd name="connsiteY439" fmla="*/ 1002456 h 1689505"/>
              <a:gd name="connsiteX440" fmla="*/ 297870 w 1600953"/>
              <a:gd name="connsiteY440" fmla="*/ 1002456 h 1689505"/>
              <a:gd name="connsiteX441" fmla="*/ 285558 w 1600953"/>
              <a:gd name="connsiteY441" fmla="*/ 1002456 h 1689505"/>
              <a:gd name="connsiteX442" fmla="*/ 285558 w 1600953"/>
              <a:gd name="connsiteY442" fmla="*/ 1013631 h 1689505"/>
              <a:gd name="connsiteX443" fmla="*/ 280172 w 1600953"/>
              <a:gd name="connsiteY443" fmla="*/ 1013631 h 1689505"/>
              <a:gd name="connsiteX444" fmla="*/ 273246 w 1600953"/>
              <a:gd name="connsiteY444" fmla="*/ 1013631 h 1689505"/>
              <a:gd name="connsiteX445" fmla="*/ 273246 w 1600953"/>
              <a:gd name="connsiteY445" fmla="*/ 1002456 h 1689505"/>
              <a:gd name="connsiteX446" fmla="*/ 271657 w 1600953"/>
              <a:gd name="connsiteY446" fmla="*/ 1002456 h 1689505"/>
              <a:gd name="connsiteX447" fmla="*/ 262126 w 1600953"/>
              <a:gd name="connsiteY447" fmla="*/ 1002456 h 1689505"/>
              <a:gd name="connsiteX448" fmla="*/ 260537 w 1600953"/>
              <a:gd name="connsiteY448" fmla="*/ 1002456 h 1689505"/>
              <a:gd name="connsiteX449" fmla="*/ 260537 w 1600953"/>
              <a:gd name="connsiteY449" fmla="*/ 1013631 h 1689505"/>
              <a:gd name="connsiteX450" fmla="*/ 260537 w 1600953"/>
              <a:gd name="connsiteY450" fmla="*/ 1024805 h 1689505"/>
              <a:gd name="connsiteX451" fmla="*/ 248225 w 1600953"/>
              <a:gd name="connsiteY451" fmla="*/ 1024805 h 1689505"/>
              <a:gd name="connsiteX452" fmla="*/ 248225 w 1600953"/>
              <a:gd name="connsiteY452" fmla="*/ 1013631 h 1689505"/>
              <a:gd name="connsiteX453" fmla="*/ 246686 w 1600953"/>
              <a:gd name="connsiteY453" fmla="*/ 1013631 h 1689505"/>
              <a:gd name="connsiteX454" fmla="*/ 243608 w 1600953"/>
              <a:gd name="connsiteY454" fmla="*/ 1013631 h 1689505"/>
              <a:gd name="connsiteX455" fmla="*/ 243031 w 1600953"/>
              <a:gd name="connsiteY455" fmla="*/ 1013631 h 1689505"/>
              <a:gd name="connsiteX456" fmla="*/ 238991 w 1600953"/>
              <a:gd name="connsiteY456" fmla="*/ 1013631 h 1689505"/>
              <a:gd name="connsiteX457" fmla="*/ 235913 w 1600953"/>
              <a:gd name="connsiteY457" fmla="*/ 1013631 h 1689505"/>
              <a:gd name="connsiteX458" fmla="*/ 248225 w 1600953"/>
              <a:gd name="connsiteY458" fmla="*/ 1002456 h 1689505"/>
              <a:gd name="connsiteX459" fmla="*/ 243608 w 1600953"/>
              <a:gd name="connsiteY459" fmla="*/ 1002456 h 1689505"/>
              <a:gd name="connsiteX460" fmla="*/ 243031 w 1600953"/>
              <a:gd name="connsiteY460" fmla="*/ 1002456 h 1689505"/>
              <a:gd name="connsiteX461" fmla="*/ 1017525 w 1600953"/>
              <a:gd name="connsiteY461" fmla="*/ 991282 h 1689505"/>
              <a:gd name="connsiteX462" fmla="*/ 1030234 w 1600953"/>
              <a:gd name="connsiteY462" fmla="*/ 1002456 h 1689505"/>
              <a:gd name="connsiteX463" fmla="*/ 1017525 w 1600953"/>
              <a:gd name="connsiteY463" fmla="*/ 991282 h 1689505"/>
              <a:gd name="connsiteX464" fmla="*/ 1017525 w 1600953"/>
              <a:gd name="connsiteY464" fmla="*/ 991282 h 1689505"/>
              <a:gd name="connsiteX465" fmla="*/ 1017525 w 1600953"/>
              <a:gd name="connsiteY465" fmla="*/ 1002456 h 1689505"/>
              <a:gd name="connsiteX466" fmla="*/ 1017525 w 1600953"/>
              <a:gd name="connsiteY466" fmla="*/ 1013631 h 1689505"/>
              <a:gd name="connsiteX467" fmla="*/ 1017525 w 1600953"/>
              <a:gd name="connsiteY467" fmla="*/ 1024805 h 1689505"/>
              <a:gd name="connsiteX468" fmla="*/ 1030234 w 1600953"/>
              <a:gd name="connsiteY468" fmla="*/ 1024805 h 1689505"/>
              <a:gd name="connsiteX469" fmla="*/ 1017525 w 1600953"/>
              <a:gd name="connsiteY469" fmla="*/ 1013631 h 1689505"/>
              <a:gd name="connsiteX470" fmla="*/ 1030234 w 1600953"/>
              <a:gd name="connsiteY470" fmla="*/ 1013631 h 1689505"/>
              <a:gd name="connsiteX471" fmla="*/ 1030234 w 1600953"/>
              <a:gd name="connsiteY471" fmla="*/ 1002456 h 1689505"/>
              <a:gd name="connsiteX472" fmla="*/ 1030234 w 1600953"/>
              <a:gd name="connsiteY472" fmla="*/ 1001059 h 1689505"/>
              <a:gd name="connsiteX473" fmla="*/ 1030234 w 1600953"/>
              <a:gd name="connsiteY473" fmla="*/ 991282 h 1689505"/>
              <a:gd name="connsiteX474" fmla="*/ 794320 w 1600953"/>
              <a:gd name="connsiteY474" fmla="*/ 991282 h 1689505"/>
              <a:gd name="connsiteX475" fmla="*/ 806632 w 1600953"/>
              <a:gd name="connsiteY475" fmla="*/ 1002456 h 1689505"/>
              <a:gd name="connsiteX476" fmla="*/ 806632 w 1600953"/>
              <a:gd name="connsiteY476" fmla="*/ 991282 h 1689505"/>
              <a:gd name="connsiteX477" fmla="*/ 805093 w 1600953"/>
              <a:gd name="connsiteY477" fmla="*/ 991282 h 1689505"/>
              <a:gd name="connsiteX478" fmla="*/ 794320 w 1600953"/>
              <a:gd name="connsiteY478" fmla="*/ 991282 h 1689505"/>
              <a:gd name="connsiteX479" fmla="*/ 397160 w 1600953"/>
              <a:gd name="connsiteY479" fmla="*/ 991282 h 1689505"/>
              <a:gd name="connsiteX480" fmla="*/ 397160 w 1600953"/>
              <a:gd name="connsiteY480" fmla="*/ 1002456 h 1689505"/>
              <a:gd name="connsiteX481" fmla="*/ 409472 w 1600953"/>
              <a:gd name="connsiteY481" fmla="*/ 991282 h 1689505"/>
              <a:gd name="connsiteX482" fmla="*/ 335203 w 1600953"/>
              <a:gd name="connsiteY482" fmla="*/ 991282 h 1689505"/>
              <a:gd name="connsiteX483" fmla="*/ 335203 w 1600953"/>
              <a:gd name="connsiteY483" fmla="*/ 1002456 h 1689505"/>
              <a:gd name="connsiteX484" fmla="*/ 336742 w 1600953"/>
              <a:gd name="connsiteY484" fmla="*/ 1002456 h 1689505"/>
              <a:gd name="connsiteX485" fmla="*/ 347515 w 1600953"/>
              <a:gd name="connsiteY485" fmla="*/ 1002456 h 1689505"/>
              <a:gd name="connsiteX486" fmla="*/ 335203 w 1600953"/>
              <a:gd name="connsiteY486" fmla="*/ 1013631 h 1689505"/>
              <a:gd name="connsiteX487" fmla="*/ 347515 w 1600953"/>
              <a:gd name="connsiteY487" fmla="*/ 1013631 h 1689505"/>
              <a:gd name="connsiteX488" fmla="*/ 347515 w 1600953"/>
              <a:gd name="connsiteY488" fmla="*/ 1002456 h 1689505"/>
              <a:gd name="connsiteX489" fmla="*/ 347515 w 1600953"/>
              <a:gd name="connsiteY489" fmla="*/ 991282 h 1689505"/>
              <a:gd name="connsiteX490" fmla="*/ 210892 w 1600953"/>
              <a:gd name="connsiteY490" fmla="*/ 991282 h 1689505"/>
              <a:gd name="connsiteX491" fmla="*/ 210892 w 1600953"/>
              <a:gd name="connsiteY491" fmla="*/ 1002456 h 1689505"/>
              <a:gd name="connsiteX492" fmla="*/ 210892 w 1600953"/>
              <a:gd name="connsiteY492" fmla="*/ 1013631 h 1689505"/>
              <a:gd name="connsiteX493" fmla="*/ 223601 w 1600953"/>
              <a:gd name="connsiteY493" fmla="*/ 1024805 h 1689505"/>
              <a:gd name="connsiteX494" fmla="*/ 223601 w 1600953"/>
              <a:gd name="connsiteY494" fmla="*/ 1013631 h 1689505"/>
              <a:gd name="connsiteX495" fmla="*/ 223601 w 1600953"/>
              <a:gd name="connsiteY495" fmla="*/ 1002456 h 1689505"/>
              <a:gd name="connsiteX496" fmla="*/ 223601 w 1600953"/>
              <a:gd name="connsiteY496" fmla="*/ 991282 h 1689505"/>
              <a:gd name="connsiteX497" fmla="*/ 210892 w 1600953"/>
              <a:gd name="connsiteY497" fmla="*/ 991282 h 1689505"/>
              <a:gd name="connsiteX498" fmla="*/ 186268 w 1600953"/>
              <a:gd name="connsiteY498" fmla="*/ 991282 h 1689505"/>
              <a:gd name="connsiteX499" fmla="*/ 198580 w 1600953"/>
              <a:gd name="connsiteY499" fmla="*/ 991282 h 1689505"/>
              <a:gd name="connsiteX500" fmla="*/ 111602 w 1600953"/>
              <a:gd name="connsiteY500" fmla="*/ 991282 h 1689505"/>
              <a:gd name="connsiteX501" fmla="*/ 123914 w 1600953"/>
              <a:gd name="connsiteY501" fmla="*/ 991282 h 1689505"/>
              <a:gd name="connsiteX502" fmla="*/ 123914 w 1600953"/>
              <a:gd name="connsiteY502" fmla="*/ 1002456 h 1689505"/>
              <a:gd name="connsiteX503" fmla="*/ 111602 w 1600953"/>
              <a:gd name="connsiteY503" fmla="*/ 1002456 h 1689505"/>
              <a:gd name="connsiteX504" fmla="*/ 1538996 w 1600953"/>
              <a:gd name="connsiteY504" fmla="*/ 980107 h 1689505"/>
              <a:gd name="connsiteX505" fmla="*/ 1538996 w 1600953"/>
              <a:gd name="connsiteY505" fmla="*/ 991282 h 1689505"/>
              <a:gd name="connsiteX506" fmla="*/ 1526684 w 1600953"/>
              <a:gd name="connsiteY506" fmla="*/ 991282 h 1689505"/>
              <a:gd name="connsiteX507" fmla="*/ 1538996 w 1600953"/>
              <a:gd name="connsiteY507" fmla="*/ 980107 h 1689505"/>
              <a:gd name="connsiteX508" fmla="*/ 1526684 w 1600953"/>
              <a:gd name="connsiteY508" fmla="*/ 980107 h 1689505"/>
              <a:gd name="connsiteX509" fmla="*/ 1538996 w 1600953"/>
              <a:gd name="connsiteY509" fmla="*/ 980107 h 1689505"/>
              <a:gd name="connsiteX510" fmla="*/ 1526684 w 1600953"/>
              <a:gd name="connsiteY510" fmla="*/ 980107 h 1689505"/>
              <a:gd name="connsiteX511" fmla="*/ 955567 w 1600953"/>
              <a:gd name="connsiteY511" fmla="*/ 980107 h 1689505"/>
              <a:gd name="connsiteX512" fmla="*/ 968277 w 1600953"/>
              <a:gd name="connsiteY512" fmla="*/ 991282 h 1689505"/>
              <a:gd name="connsiteX513" fmla="*/ 955567 w 1600953"/>
              <a:gd name="connsiteY513" fmla="*/ 980107 h 1689505"/>
              <a:gd name="connsiteX514" fmla="*/ 372536 w 1600953"/>
              <a:gd name="connsiteY514" fmla="*/ 980107 h 1689505"/>
              <a:gd name="connsiteX515" fmla="*/ 372536 w 1600953"/>
              <a:gd name="connsiteY515" fmla="*/ 986568 h 1689505"/>
              <a:gd name="connsiteX516" fmla="*/ 372536 w 1600953"/>
              <a:gd name="connsiteY516" fmla="*/ 987091 h 1689505"/>
              <a:gd name="connsiteX517" fmla="*/ 372536 w 1600953"/>
              <a:gd name="connsiteY517" fmla="*/ 991282 h 1689505"/>
              <a:gd name="connsiteX518" fmla="*/ 384848 w 1600953"/>
              <a:gd name="connsiteY518" fmla="*/ 980107 h 1689505"/>
              <a:gd name="connsiteX519" fmla="*/ 383309 w 1600953"/>
              <a:gd name="connsiteY519" fmla="*/ 980107 h 1689505"/>
              <a:gd name="connsiteX520" fmla="*/ 377730 w 1600953"/>
              <a:gd name="connsiteY520" fmla="*/ 980107 h 1689505"/>
              <a:gd name="connsiteX521" fmla="*/ 377153 w 1600953"/>
              <a:gd name="connsiteY521" fmla="*/ 980107 h 1689505"/>
              <a:gd name="connsiteX522" fmla="*/ 375614 w 1600953"/>
              <a:gd name="connsiteY522" fmla="*/ 980107 h 1689505"/>
              <a:gd name="connsiteX523" fmla="*/ 136623 w 1600953"/>
              <a:gd name="connsiteY523" fmla="*/ 980107 h 1689505"/>
              <a:gd name="connsiteX524" fmla="*/ 148935 w 1600953"/>
              <a:gd name="connsiteY524" fmla="*/ 991282 h 1689505"/>
              <a:gd name="connsiteX525" fmla="*/ 148935 w 1600953"/>
              <a:gd name="connsiteY525" fmla="*/ 1002456 h 1689505"/>
              <a:gd name="connsiteX526" fmla="*/ 148935 w 1600953"/>
              <a:gd name="connsiteY526" fmla="*/ 1013631 h 1689505"/>
              <a:gd name="connsiteX527" fmla="*/ 148935 w 1600953"/>
              <a:gd name="connsiteY527" fmla="*/ 1024805 h 1689505"/>
              <a:gd name="connsiteX528" fmla="*/ 136623 w 1600953"/>
              <a:gd name="connsiteY528" fmla="*/ 1013631 h 1689505"/>
              <a:gd name="connsiteX529" fmla="*/ 136623 w 1600953"/>
              <a:gd name="connsiteY529" fmla="*/ 1002456 h 1689505"/>
              <a:gd name="connsiteX530" fmla="*/ 136623 w 1600953"/>
              <a:gd name="connsiteY530" fmla="*/ 991282 h 1689505"/>
              <a:gd name="connsiteX531" fmla="*/ 135034 w 1600953"/>
              <a:gd name="connsiteY531" fmla="*/ 991282 h 1689505"/>
              <a:gd name="connsiteX532" fmla="*/ 125503 w 1600953"/>
              <a:gd name="connsiteY532" fmla="*/ 991282 h 1689505"/>
              <a:gd name="connsiteX533" fmla="*/ 123914 w 1600953"/>
              <a:gd name="connsiteY533" fmla="*/ 991282 h 1689505"/>
              <a:gd name="connsiteX534" fmla="*/ 136623 w 1600953"/>
              <a:gd name="connsiteY534" fmla="*/ 980107 h 1689505"/>
              <a:gd name="connsiteX535" fmla="*/ 744675 w 1600953"/>
              <a:gd name="connsiteY535" fmla="*/ 968573 h 1689505"/>
              <a:gd name="connsiteX536" fmla="*/ 744675 w 1600953"/>
              <a:gd name="connsiteY536" fmla="*/ 980107 h 1689505"/>
              <a:gd name="connsiteX537" fmla="*/ 756987 w 1600953"/>
              <a:gd name="connsiteY537" fmla="*/ 968573 h 1689505"/>
              <a:gd name="connsiteX538" fmla="*/ 755448 w 1600953"/>
              <a:gd name="connsiteY538" fmla="*/ 968573 h 1689505"/>
              <a:gd name="connsiteX539" fmla="*/ 746214 w 1600953"/>
              <a:gd name="connsiteY539" fmla="*/ 968573 h 1689505"/>
              <a:gd name="connsiteX540" fmla="*/ 744675 w 1600953"/>
              <a:gd name="connsiteY540" fmla="*/ 968573 h 1689505"/>
              <a:gd name="connsiteX541" fmla="*/ 657697 w 1600953"/>
              <a:gd name="connsiteY541" fmla="*/ 968573 h 1689505"/>
              <a:gd name="connsiteX542" fmla="*/ 657697 w 1600953"/>
              <a:gd name="connsiteY542" fmla="*/ 980107 h 1689505"/>
              <a:gd name="connsiteX543" fmla="*/ 657697 w 1600953"/>
              <a:gd name="connsiteY543" fmla="*/ 968573 h 1689505"/>
              <a:gd name="connsiteX544" fmla="*/ 260537 w 1600953"/>
              <a:gd name="connsiteY544" fmla="*/ 968573 h 1689505"/>
              <a:gd name="connsiteX545" fmla="*/ 248225 w 1600953"/>
              <a:gd name="connsiteY545" fmla="*/ 980107 h 1689505"/>
              <a:gd name="connsiteX546" fmla="*/ 260537 w 1600953"/>
              <a:gd name="connsiteY546" fmla="*/ 980107 h 1689505"/>
              <a:gd name="connsiteX547" fmla="*/ 260537 w 1600953"/>
              <a:gd name="connsiteY547" fmla="*/ 978665 h 1689505"/>
              <a:gd name="connsiteX548" fmla="*/ 260537 w 1600953"/>
              <a:gd name="connsiteY548" fmla="*/ 973439 h 1689505"/>
              <a:gd name="connsiteX549" fmla="*/ 260537 w 1600953"/>
              <a:gd name="connsiteY549" fmla="*/ 968573 h 1689505"/>
              <a:gd name="connsiteX550" fmla="*/ 955567 w 1600953"/>
              <a:gd name="connsiteY550" fmla="*/ 957398 h 1689505"/>
              <a:gd name="connsiteX551" fmla="*/ 943255 w 1600953"/>
              <a:gd name="connsiteY551" fmla="*/ 968573 h 1689505"/>
              <a:gd name="connsiteX552" fmla="*/ 938638 w 1600953"/>
              <a:gd name="connsiteY552" fmla="*/ 968573 h 1689505"/>
              <a:gd name="connsiteX553" fmla="*/ 938061 w 1600953"/>
              <a:gd name="connsiteY553" fmla="*/ 968573 h 1689505"/>
              <a:gd name="connsiteX554" fmla="*/ 936138 w 1600953"/>
              <a:gd name="connsiteY554" fmla="*/ 968573 h 1689505"/>
              <a:gd name="connsiteX555" fmla="*/ 935561 w 1600953"/>
              <a:gd name="connsiteY555" fmla="*/ 968573 h 1689505"/>
              <a:gd name="connsiteX556" fmla="*/ 930944 w 1600953"/>
              <a:gd name="connsiteY556" fmla="*/ 968573 h 1689505"/>
              <a:gd name="connsiteX557" fmla="*/ 943255 w 1600953"/>
              <a:gd name="connsiteY557" fmla="*/ 980107 h 1689505"/>
              <a:gd name="connsiteX558" fmla="*/ 943255 w 1600953"/>
              <a:gd name="connsiteY558" fmla="*/ 978665 h 1689505"/>
              <a:gd name="connsiteX559" fmla="*/ 943255 w 1600953"/>
              <a:gd name="connsiteY559" fmla="*/ 975061 h 1689505"/>
              <a:gd name="connsiteX560" fmla="*/ 943255 w 1600953"/>
              <a:gd name="connsiteY560" fmla="*/ 968573 h 1689505"/>
              <a:gd name="connsiteX561" fmla="*/ 955567 w 1600953"/>
              <a:gd name="connsiteY561" fmla="*/ 968573 h 1689505"/>
              <a:gd name="connsiteX562" fmla="*/ 968277 w 1600953"/>
              <a:gd name="connsiteY562" fmla="*/ 968573 h 1689505"/>
              <a:gd name="connsiteX563" fmla="*/ 968277 w 1600953"/>
              <a:gd name="connsiteY563" fmla="*/ 980107 h 1689505"/>
              <a:gd name="connsiteX564" fmla="*/ 980589 w 1600953"/>
              <a:gd name="connsiteY564" fmla="*/ 980107 h 1689505"/>
              <a:gd name="connsiteX565" fmla="*/ 980589 w 1600953"/>
              <a:gd name="connsiteY565" fmla="*/ 968573 h 1689505"/>
              <a:gd name="connsiteX566" fmla="*/ 968277 w 1600953"/>
              <a:gd name="connsiteY566" fmla="*/ 968573 h 1689505"/>
              <a:gd name="connsiteX567" fmla="*/ 955567 w 1600953"/>
              <a:gd name="connsiteY567" fmla="*/ 957398 h 1689505"/>
              <a:gd name="connsiteX568" fmla="*/ 819341 w 1600953"/>
              <a:gd name="connsiteY568" fmla="*/ 957398 h 1689505"/>
              <a:gd name="connsiteX569" fmla="*/ 831653 w 1600953"/>
              <a:gd name="connsiteY569" fmla="*/ 957398 h 1689505"/>
              <a:gd name="connsiteX570" fmla="*/ 830114 w 1600953"/>
              <a:gd name="connsiteY570" fmla="*/ 957398 h 1689505"/>
              <a:gd name="connsiteX571" fmla="*/ 819341 w 1600953"/>
              <a:gd name="connsiteY571" fmla="*/ 957398 h 1689505"/>
              <a:gd name="connsiteX572" fmla="*/ 521471 w 1600953"/>
              <a:gd name="connsiteY572" fmla="*/ 957398 h 1689505"/>
              <a:gd name="connsiteX573" fmla="*/ 533783 w 1600953"/>
              <a:gd name="connsiteY573" fmla="*/ 957398 h 1689505"/>
              <a:gd name="connsiteX574" fmla="*/ 1514372 w 1600953"/>
              <a:gd name="connsiteY574" fmla="*/ 946224 h 1689505"/>
              <a:gd name="connsiteX575" fmla="*/ 1514372 w 1600953"/>
              <a:gd name="connsiteY575" fmla="*/ 952684 h 1689505"/>
              <a:gd name="connsiteX576" fmla="*/ 1514372 w 1600953"/>
              <a:gd name="connsiteY576" fmla="*/ 953208 h 1689505"/>
              <a:gd name="connsiteX577" fmla="*/ 1514372 w 1600953"/>
              <a:gd name="connsiteY577" fmla="*/ 957398 h 1689505"/>
              <a:gd name="connsiteX578" fmla="*/ 1526684 w 1600953"/>
              <a:gd name="connsiteY578" fmla="*/ 957398 h 1689505"/>
              <a:gd name="connsiteX579" fmla="*/ 1526684 w 1600953"/>
              <a:gd name="connsiteY579" fmla="*/ 956001 h 1689505"/>
              <a:gd name="connsiteX580" fmla="*/ 1526684 w 1600953"/>
              <a:gd name="connsiteY580" fmla="*/ 950938 h 1689505"/>
              <a:gd name="connsiteX581" fmla="*/ 1526684 w 1600953"/>
              <a:gd name="connsiteY581" fmla="*/ 950414 h 1689505"/>
              <a:gd name="connsiteX582" fmla="*/ 1526684 w 1600953"/>
              <a:gd name="connsiteY582" fmla="*/ 946224 h 1689505"/>
              <a:gd name="connsiteX583" fmla="*/ 1514372 w 1600953"/>
              <a:gd name="connsiteY583" fmla="*/ 946224 h 1689505"/>
              <a:gd name="connsiteX584" fmla="*/ 620761 w 1600953"/>
              <a:gd name="connsiteY584" fmla="*/ 946224 h 1689505"/>
              <a:gd name="connsiteX585" fmla="*/ 620761 w 1600953"/>
              <a:gd name="connsiteY585" fmla="*/ 957398 h 1689505"/>
              <a:gd name="connsiteX586" fmla="*/ 633073 w 1600953"/>
              <a:gd name="connsiteY586" fmla="*/ 957398 h 1689505"/>
              <a:gd name="connsiteX587" fmla="*/ 633073 w 1600953"/>
              <a:gd name="connsiteY587" fmla="*/ 950938 h 1689505"/>
              <a:gd name="connsiteX588" fmla="*/ 633073 w 1600953"/>
              <a:gd name="connsiteY588" fmla="*/ 946224 h 1689505"/>
              <a:gd name="connsiteX589" fmla="*/ 631534 w 1600953"/>
              <a:gd name="connsiteY589" fmla="*/ 946224 h 1689505"/>
              <a:gd name="connsiteX590" fmla="*/ 625955 w 1600953"/>
              <a:gd name="connsiteY590" fmla="*/ 946224 h 1689505"/>
              <a:gd name="connsiteX591" fmla="*/ 620761 w 1600953"/>
              <a:gd name="connsiteY591" fmla="*/ 946224 h 1689505"/>
              <a:gd name="connsiteX592" fmla="*/ 558407 w 1600953"/>
              <a:gd name="connsiteY592" fmla="*/ 946224 h 1689505"/>
              <a:gd name="connsiteX593" fmla="*/ 558407 w 1600953"/>
              <a:gd name="connsiteY593" fmla="*/ 957398 h 1689505"/>
              <a:gd name="connsiteX594" fmla="*/ 558407 w 1600953"/>
              <a:gd name="connsiteY594" fmla="*/ 946224 h 1689505"/>
              <a:gd name="connsiteX595" fmla="*/ 446805 w 1600953"/>
              <a:gd name="connsiteY595" fmla="*/ 946224 h 1689505"/>
              <a:gd name="connsiteX596" fmla="*/ 459117 w 1600953"/>
              <a:gd name="connsiteY596" fmla="*/ 957398 h 1689505"/>
              <a:gd name="connsiteX597" fmla="*/ 451999 w 1600953"/>
              <a:gd name="connsiteY597" fmla="*/ 957398 h 1689505"/>
              <a:gd name="connsiteX598" fmla="*/ 451422 w 1600953"/>
              <a:gd name="connsiteY598" fmla="*/ 957398 h 1689505"/>
              <a:gd name="connsiteX599" fmla="*/ 446805 w 1600953"/>
              <a:gd name="connsiteY599" fmla="*/ 957398 h 1689505"/>
              <a:gd name="connsiteX600" fmla="*/ 459117 w 1600953"/>
              <a:gd name="connsiteY600" fmla="*/ 968573 h 1689505"/>
              <a:gd name="connsiteX601" fmla="*/ 459117 w 1600953"/>
              <a:gd name="connsiteY601" fmla="*/ 957398 h 1689505"/>
              <a:gd name="connsiteX602" fmla="*/ 459117 w 1600953"/>
              <a:gd name="connsiteY602" fmla="*/ 947620 h 1689505"/>
              <a:gd name="connsiteX603" fmla="*/ 459117 w 1600953"/>
              <a:gd name="connsiteY603" fmla="*/ 946224 h 1689505"/>
              <a:gd name="connsiteX604" fmla="*/ 454500 w 1600953"/>
              <a:gd name="connsiteY604" fmla="*/ 946224 h 1689505"/>
              <a:gd name="connsiteX605" fmla="*/ 453923 w 1600953"/>
              <a:gd name="connsiteY605" fmla="*/ 946224 h 1689505"/>
              <a:gd name="connsiteX606" fmla="*/ 451999 w 1600953"/>
              <a:gd name="connsiteY606" fmla="*/ 946224 h 1689505"/>
              <a:gd name="connsiteX607" fmla="*/ 446805 w 1600953"/>
              <a:gd name="connsiteY607" fmla="*/ 946224 h 1689505"/>
              <a:gd name="connsiteX608" fmla="*/ 359827 w 1600953"/>
              <a:gd name="connsiteY608" fmla="*/ 946224 h 1689505"/>
              <a:gd name="connsiteX609" fmla="*/ 359827 w 1600953"/>
              <a:gd name="connsiteY609" fmla="*/ 957398 h 1689505"/>
              <a:gd name="connsiteX610" fmla="*/ 359827 w 1600953"/>
              <a:gd name="connsiteY610" fmla="*/ 968573 h 1689505"/>
              <a:gd name="connsiteX611" fmla="*/ 372536 w 1600953"/>
              <a:gd name="connsiteY611" fmla="*/ 957398 h 1689505"/>
              <a:gd name="connsiteX612" fmla="*/ 359827 w 1600953"/>
              <a:gd name="connsiteY612" fmla="*/ 957398 h 1689505"/>
              <a:gd name="connsiteX613" fmla="*/ 372536 w 1600953"/>
              <a:gd name="connsiteY613" fmla="*/ 946224 h 1689505"/>
              <a:gd name="connsiteX614" fmla="*/ 367770 w 1600953"/>
              <a:gd name="connsiteY614" fmla="*/ 946224 h 1689505"/>
              <a:gd name="connsiteX615" fmla="*/ 367174 w 1600953"/>
              <a:gd name="connsiteY615" fmla="*/ 946224 h 1689505"/>
              <a:gd name="connsiteX616" fmla="*/ 198580 w 1600953"/>
              <a:gd name="connsiteY616" fmla="*/ 935049 h 1689505"/>
              <a:gd name="connsiteX617" fmla="*/ 198580 w 1600953"/>
              <a:gd name="connsiteY617" fmla="*/ 946224 h 1689505"/>
              <a:gd name="connsiteX618" fmla="*/ 198580 w 1600953"/>
              <a:gd name="connsiteY618" fmla="*/ 957398 h 1689505"/>
              <a:gd name="connsiteX619" fmla="*/ 198580 w 1600953"/>
              <a:gd name="connsiteY619" fmla="*/ 968573 h 1689505"/>
              <a:gd name="connsiteX620" fmla="*/ 198580 w 1600953"/>
              <a:gd name="connsiteY620" fmla="*/ 980107 h 1689505"/>
              <a:gd name="connsiteX621" fmla="*/ 205698 w 1600953"/>
              <a:gd name="connsiteY621" fmla="*/ 980107 h 1689505"/>
              <a:gd name="connsiteX622" fmla="*/ 210892 w 1600953"/>
              <a:gd name="connsiteY622" fmla="*/ 980107 h 1689505"/>
              <a:gd name="connsiteX623" fmla="*/ 210892 w 1600953"/>
              <a:gd name="connsiteY623" fmla="*/ 968573 h 1689505"/>
              <a:gd name="connsiteX624" fmla="*/ 210892 w 1600953"/>
              <a:gd name="connsiteY624" fmla="*/ 957398 h 1689505"/>
              <a:gd name="connsiteX625" fmla="*/ 198580 w 1600953"/>
              <a:gd name="connsiteY625" fmla="*/ 946224 h 1689505"/>
              <a:gd name="connsiteX626" fmla="*/ 205698 w 1600953"/>
              <a:gd name="connsiteY626" fmla="*/ 946224 h 1689505"/>
              <a:gd name="connsiteX627" fmla="*/ 206275 w 1600953"/>
              <a:gd name="connsiteY627" fmla="*/ 946224 h 1689505"/>
              <a:gd name="connsiteX628" fmla="*/ 210892 w 1600953"/>
              <a:gd name="connsiteY628" fmla="*/ 946224 h 1689505"/>
              <a:gd name="connsiteX629" fmla="*/ 198580 w 1600953"/>
              <a:gd name="connsiteY629" fmla="*/ 935049 h 1689505"/>
              <a:gd name="connsiteX630" fmla="*/ 148935 w 1600953"/>
              <a:gd name="connsiteY630" fmla="*/ 935049 h 1689505"/>
              <a:gd name="connsiteX631" fmla="*/ 161247 w 1600953"/>
              <a:gd name="connsiteY631" fmla="*/ 946224 h 1689505"/>
              <a:gd name="connsiteX632" fmla="*/ 159708 w 1600953"/>
              <a:gd name="connsiteY632" fmla="*/ 946224 h 1689505"/>
              <a:gd name="connsiteX633" fmla="*/ 155861 w 1600953"/>
              <a:gd name="connsiteY633" fmla="*/ 946224 h 1689505"/>
              <a:gd name="connsiteX634" fmla="*/ 148935 w 1600953"/>
              <a:gd name="connsiteY634" fmla="*/ 946224 h 1689505"/>
              <a:gd name="connsiteX635" fmla="*/ 223601 w 1600953"/>
              <a:gd name="connsiteY635" fmla="*/ 923514 h 1689505"/>
              <a:gd name="connsiteX636" fmla="*/ 223601 w 1600953"/>
              <a:gd name="connsiteY636" fmla="*/ 933607 h 1689505"/>
              <a:gd name="connsiteX637" fmla="*/ 223601 w 1600953"/>
              <a:gd name="connsiteY637" fmla="*/ 935049 h 1689505"/>
              <a:gd name="connsiteX638" fmla="*/ 235913 w 1600953"/>
              <a:gd name="connsiteY638" fmla="*/ 923514 h 1689505"/>
              <a:gd name="connsiteX639" fmla="*/ 223601 w 1600953"/>
              <a:gd name="connsiteY639" fmla="*/ 923514 h 1689505"/>
              <a:gd name="connsiteX640" fmla="*/ 136623 w 1600953"/>
              <a:gd name="connsiteY640" fmla="*/ 923514 h 1689505"/>
              <a:gd name="connsiteX641" fmla="*/ 148935 w 1600953"/>
              <a:gd name="connsiteY641" fmla="*/ 923514 h 1689505"/>
              <a:gd name="connsiteX642" fmla="*/ 147396 w 1600953"/>
              <a:gd name="connsiteY642" fmla="*/ 923514 h 1689505"/>
              <a:gd name="connsiteX643" fmla="*/ 136623 w 1600953"/>
              <a:gd name="connsiteY643" fmla="*/ 923514 h 1689505"/>
              <a:gd name="connsiteX644" fmla="*/ 868987 w 1600953"/>
              <a:gd name="connsiteY644" fmla="*/ 912340 h 1689505"/>
              <a:gd name="connsiteX645" fmla="*/ 856277 w 1600953"/>
              <a:gd name="connsiteY645" fmla="*/ 923514 h 1689505"/>
              <a:gd name="connsiteX646" fmla="*/ 856277 w 1600953"/>
              <a:gd name="connsiteY646" fmla="*/ 935049 h 1689505"/>
              <a:gd name="connsiteX647" fmla="*/ 868987 w 1600953"/>
              <a:gd name="connsiteY647" fmla="*/ 935049 h 1689505"/>
              <a:gd name="connsiteX648" fmla="*/ 868987 w 1600953"/>
              <a:gd name="connsiteY648" fmla="*/ 923514 h 1689505"/>
              <a:gd name="connsiteX649" fmla="*/ 881299 w 1600953"/>
              <a:gd name="connsiteY649" fmla="*/ 923514 h 1689505"/>
              <a:gd name="connsiteX650" fmla="*/ 881299 w 1600953"/>
              <a:gd name="connsiteY650" fmla="*/ 912340 h 1689505"/>
              <a:gd name="connsiteX651" fmla="*/ 879760 w 1600953"/>
              <a:gd name="connsiteY651" fmla="*/ 912340 h 1689505"/>
              <a:gd name="connsiteX652" fmla="*/ 874181 w 1600953"/>
              <a:gd name="connsiteY652" fmla="*/ 912340 h 1689505"/>
              <a:gd name="connsiteX653" fmla="*/ 873604 w 1600953"/>
              <a:gd name="connsiteY653" fmla="*/ 912340 h 1689505"/>
              <a:gd name="connsiteX654" fmla="*/ 868987 w 1600953"/>
              <a:gd name="connsiteY654" fmla="*/ 912340 h 1689505"/>
              <a:gd name="connsiteX655" fmla="*/ 335203 w 1600953"/>
              <a:gd name="connsiteY655" fmla="*/ 912340 h 1689505"/>
              <a:gd name="connsiteX656" fmla="*/ 335203 w 1600953"/>
              <a:gd name="connsiteY656" fmla="*/ 923514 h 1689505"/>
              <a:gd name="connsiteX657" fmla="*/ 347515 w 1600953"/>
              <a:gd name="connsiteY657" fmla="*/ 912340 h 1689505"/>
              <a:gd name="connsiteX658" fmla="*/ 345976 w 1600953"/>
              <a:gd name="connsiteY658" fmla="*/ 912340 h 1689505"/>
              <a:gd name="connsiteX659" fmla="*/ 342898 w 1600953"/>
              <a:gd name="connsiteY659" fmla="*/ 912340 h 1689505"/>
              <a:gd name="connsiteX660" fmla="*/ 342321 w 1600953"/>
              <a:gd name="connsiteY660" fmla="*/ 912340 h 1689505"/>
              <a:gd name="connsiteX661" fmla="*/ 260537 w 1600953"/>
              <a:gd name="connsiteY661" fmla="*/ 912340 h 1689505"/>
              <a:gd name="connsiteX662" fmla="*/ 260537 w 1600953"/>
              <a:gd name="connsiteY662" fmla="*/ 923514 h 1689505"/>
              <a:gd name="connsiteX663" fmla="*/ 263714 w 1600953"/>
              <a:gd name="connsiteY663" fmla="*/ 923514 h 1689505"/>
              <a:gd name="connsiteX664" fmla="*/ 273246 w 1600953"/>
              <a:gd name="connsiteY664" fmla="*/ 923514 h 1689505"/>
              <a:gd name="connsiteX665" fmla="*/ 273246 w 1600953"/>
              <a:gd name="connsiteY665" fmla="*/ 912340 h 1689505"/>
              <a:gd name="connsiteX666" fmla="*/ 484138 w 1600953"/>
              <a:gd name="connsiteY666" fmla="*/ 901165 h 1689505"/>
              <a:gd name="connsiteX667" fmla="*/ 496450 w 1600953"/>
              <a:gd name="connsiteY667" fmla="*/ 912340 h 1689505"/>
              <a:gd name="connsiteX668" fmla="*/ 508762 w 1600953"/>
              <a:gd name="connsiteY668" fmla="*/ 923514 h 1689505"/>
              <a:gd name="connsiteX669" fmla="*/ 508762 w 1600953"/>
              <a:gd name="connsiteY669" fmla="*/ 912340 h 1689505"/>
              <a:gd name="connsiteX670" fmla="*/ 507223 w 1600953"/>
              <a:gd name="connsiteY670" fmla="*/ 912340 h 1689505"/>
              <a:gd name="connsiteX671" fmla="*/ 497989 w 1600953"/>
              <a:gd name="connsiteY671" fmla="*/ 912340 h 1689505"/>
              <a:gd name="connsiteX672" fmla="*/ 496450 w 1600953"/>
              <a:gd name="connsiteY672" fmla="*/ 912340 h 1689505"/>
              <a:gd name="connsiteX673" fmla="*/ 496450 w 1600953"/>
              <a:gd name="connsiteY673" fmla="*/ 901165 h 1689505"/>
              <a:gd name="connsiteX674" fmla="*/ 491833 w 1600953"/>
              <a:gd name="connsiteY674" fmla="*/ 901165 h 1689505"/>
              <a:gd name="connsiteX675" fmla="*/ 491256 w 1600953"/>
              <a:gd name="connsiteY675" fmla="*/ 901165 h 1689505"/>
              <a:gd name="connsiteX676" fmla="*/ 485677 w 1600953"/>
              <a:gd name="connsiteY676" fmla="*/ 901165 h 1689505"/>
              <a:gd name="connsiteX677" fmla="*/ 484138 w 1600953"/>
              <a:gd name="connsiteY677" fmla="*/ 901165 h 1689505"/>
              <a:gd name="connsiteX678" fmla="*/ 121990 w 1600953"/>
              <a:gd name="connsiteY678" fmla="*/ 896451 h 1689505"/>
              <a:gd name="connsiteX679" fmla="*/ 123914 w 1600953"/>
              <a:gd name="connsiteY679" fmla="*/ 901165 h 1689505"/>
              <a:gd name="connsiteX680" fmla="*/ 111602 w 1600953"/>
              <a:gd name="connsiteY680" fmla="*/ 912340 h 1689505"/>
              <a:gd name="connsiteX681" fmla="*/ 111602 w 1600953"/>
              <a:gd name="connsiteY681" fmla="*/ 901165 h 1689505"/>
              <a:gd name="connsiteX682" fmla="*/ 121990 w 1600953"/>
              <a:gd name="connsiteY682" fmla="*/ 896451 h 1689505"/>
              <a:gd name="connsiteX683" fmla="*/ 1104503 w 1600953"/>
              <a:gd name="connsiteY683" fmla="*/ 889991 h 1689505"/>
              <a:gd name="connsiteX684" fmla="*/ 1104503 w 1600953"/>
              <a:gd name="connsiteY684" fmla="*/ 891388 h 1689505"/>
              <a:gd name="connsiteX685" fmla="*/ 1104503 w 1600953"/>
              <a:gd name="connsiteY685" fmla="*/ 901165 h 1689505"/>
              <a:gd name="connsiteX686" fmla="*/ 1117212 w 1600953"/>
              <a:gd name="connsiteY686" fmla="*/ 901165 h 1689505"/>
              <a:gd name="connsiteX687" fmla="*/ 1117212 w 1600953"/>
              <a:gd name="connsiteY687" fmla="*/ 889991 h 1689505"/>
              <a:gd name="connsiteX688" fmla="*/ 1109865 w 1600953"/>
              <a:gd name="connsiteY688" fmla="*/ 889991 h 1689505"/>
              <a:gd name="connsiteX689" fmla="*/ 1109269 w 1600953"/>
              <a:gd name="connsiteY689" fmla="*/ 889991 h 1689505"/>
              <a:gd name="connsiteX690" fmla="*/ 1104503 w 1600953"/>
              <a:gd name="connsiteY690" fmla="*/ 889991 h 1689505"/>
              <a:gd name="connsiteX691" fmla="*/ 422181 w 1600953"/>
              <a:gd name="connsiteY691" fmla="*/ 889991 h 1689505"/>
              <a:gd name="connsiteX692" fmla="*/ 434493 w 1600953"/>
              <a:gd name="connsiteY692" fmla="*/ 901165 h 1689505"/>
              <a:gd name="connsiteX693" fmla="*/ 434493 w 1600953"/>
              <a:gd name="connsiteY693" fmla="*/ 912340 h 1689505"/>
              <a:gd name="connsiteX694" fmla="*/ 446805 w 1600953"/>
              <a:gd name="connsiteY694" fmla="*/ 912340 h 1689505"/>
              <a:gd name="connsiteX695" fmla="*/ 453923 w 1600953"/>
              <a:gd name="connsiteY695" fmla="*/ 912340 h 1689505"/>
              <a:gd name="connsiteX696" fmla="*/ 454500 w 1600953"/>
              <a:gd name="connsiteY696" fmla="*/ 912340 h 1689505"/>
              <a:gd name="connsiteX697" fmla="*/ 459117 w 1600953"/>
              <a:gd name="connsiteY697" fmla="*/ 912340 h 1689505"/>
              <a:gd name="connsiteX698" fmla="*/ 446805 w 1600953"/>
              <a:gd name="connsiteY698" fmla="*/ 901165 h 1689505"/>
              <a:gd name="connsiteX699" fmla="*/ 445266 w 1600953"/>
              <a:gd name="connsiteY699" fmla="*/ 901165 h 1689505"/>
              <a:gd name="connsiteX700" fmla="*/ 436032 w 1600953"/>
              <a:gd name="connsiteY700" fmla="*/ 901165 h 1689505"/>
              <a:gd name="connsiteX701" fmla="*/ 434493 w 1600953"/>
              <a:gd name="connsiteY701" fmla="*/ 901165 h 1689505"/>
              <a:gd name="connsiteX702" fmla="*/ 434493 w 1600953"/>
              <a:gd name="connsiteY702" fmla="*/ 889991 h 1689505"/>
              <a:gd name="connsiteX703" fmla="*/ 422181 w 1600953"/>
              <a:gd name="connsiteY703" fmla="*/ 889991 h 1689505"/>
              <a:gd name="connsiteX704" fmla="*/ 273246 w 1600953"/>
              <a:gd name="connsiteY704" fmla="*/ 889991 h 1689505"/>
              <a:gd name="connsiteX705" fmla="*/ 274785 w 1600953"/>
              <a:gd name="connsiteY705" fmla="*/ 889991 h 1689505"/>
              <a:gd name="connsiteX706" fmla="*/ 285558 w 1600953"/>
              <a:gd name="connsiteY706" fmla="*/ 889991 h 1689505"/>
              <a:gd name="connsiteX707" fmla="*/ 273246 w 1600953"/>
              <a:gd name="connsiteY707" fmla="*/ 899729 h 1689505"/>
              <a:gd name="connsiteX708" fmla="*/ 136623 w 1600953"/>
              <a:gd name="connsiteY708" fmla="*/ 889991 h 1689505"/>
              <a:gd name="connsiteX709" fmla="*/ 148935 w 1600953"/>
              <a:gd name="connsiteY709" fmla="*/ 901165 h 1689505"/>
              <a:gd name="connsiteX710" fmla="*/ 136623 w 1600953"/>
              <a:gd name="connsiteY710" fmla="*/ 901165 h 1689505"/>
              <a:gd name="connsiteX711" fmla="*/ 99290 w 1600953"/>
              <a:gd name="connsiteY711" fmla="*/ 889991 h 1689505"/>
              <a:gd name="connsiteX712" fmla="*/ 111602 w 1600953"/>
              <a:gd name="connsiteY712" fmla="*/ 889991 h 1689505"/>
              <a:gd name="connsiteX713" fmla="*/ 123914 w 1600953"/>
              <a:gd name="connsiteY713" fmla="*/ 889991 h 1689505"/>
              <a:gd name="connsiteX714" fmla="*/ 111602 w 1600953"/>
              <a:gd name="connsiteY714" fmla="*/ 901165 h 1689505"/>
              <a:gd name="connsiteX715" fmla="*/ 99290 w 1600953"/>
              <a:gd name="connsiteY715" fmla="*/ 889991 h 1689505"/>
              <a:gd name="connsiteX716" fmla="*/ 819341 w 1600953"/>
              <a:gd name="connsiteY716" fmla="*/ 878456 h 1689505"/>
              <a:gd name="connsiteX717" fmla="*/ 819341 w 1600953"/>
              <a:gd name="connsiteY717" fmla="*/ 889991 h 1689505"/>
              <a:gd name="connsiteX718" fmla="*/ 806632 w 1600953"/>
              <a:gd name="connsiteY718" fmla="*/ 889991 h 1689505"/>
              <a:gd name="connsiteX719" fmla="*/ 806632 w 1600953"/>
              <a:gd name="connsiteY719" fmla="*/ 901165 h 1689505"/>
              <a:gd name="connsiteX720" fmla="*/ 808221 w 1600953"/>
              <a:gd name="connsiteY720" fmla="*/ 901165 h 1689505"/>
              <a:gd name="connsiteX721" fmla="*/ 813979 w 1600953"/>
              <a:gd name="connsiteY721" fmla="*/ 901165 h 1689505"/>
              <a:gd name="connsiteX722" fmla="*/ 814575 w 1600953"/>
              <a:gd name="connsiteY722" fmla="*/ 901165 h 1689505"/>
              <a:gd name="connsiteX723" fmla="*/ 819341 w 1600953"/>
              <a:gd name="connsiteY723" fmla="*/ 901165 h 1689505"/>
              <a:gd name="connsiteX724" fmla="*/ 819341 w 1600953"/>
              <a:gd name="connsiteY724" fmla="*/ 889991 h 1689505"/>
              <a:gd name="connsiteX725" fmla="*/ 819341 w 1600953"/>
              <a:gd name="connsiteY725" fmla="*/ 878456 h 1689505"/>
              <a:gd name="connsiteX726" fmla="*/ 720051 w 1600953"/>
              <a:gd name="connsiteY726" fmla="*/ 878456 h 1689505"/>
              <a:gd name="connsiteX727" fmla="*/ 707342 w 1600953"/>
              <a:gd name="connsiteY727" fmla="*/ 889991 h 1689505"/>
              <a:gd name="connsiteX728" fmla="*/ 712704 w 1600953"/>
              <a:gd name="connsiteY728" fmla="*/ 889991 h 1689505"/>
              <a:gd name="connsiteX729" fmla="*/ 720051 w 1600953"/>
              <a:gd name="connsiteY729" fmla="*/ 889991 h 1689505"/>
              <a:gd name="connsiteX730" fmla="*/ 335203 w 1600953"/>
              <a:gd name="connsiteY730" fmla="*/ 878456 h 1689505"/>
              <a:gd name="connsiteX731" fmla="*/ 335203 w 1600953"/>
              <a:gd name="connsiteY731" fmla="*/ 889991 h 1689505"/>
              <a:gd name="connsiteX732" fmla="*/ 347515 w 1600953"/>
              <a:gd name="connsiteY732" fmla="*/ 878456 h 1689505"/>
              <a:gd name="connsiteX733" fmla="*/ 285558 w 1600953"/>
              <a:gd name="connsiteY733" fmla="*/ 878456 h 1689505"/>
              <a:gd name="connsiteX734" fmla="*/ 273246 w 1600953"/>
              <a:gd name="connsiteY734" fmla="*/ 889991 h 1689505"/>
              <a:gd name="connsiteX735" fmla="*/ 271657 w 1600953"/>
              <a:gd name="connsiteY735" fmla="*/ 889991 h 1689505"/>
              <a:gd name="connsiteX736" fmla="*/ 268480 w 1600953"/>
              <a:gd name="connsiteY736" fmla="*/ 889991 h 1689505"/>
              <a:gd name="connsiteX737" fmla="*/ 267884 w 1600953"/>
              <a:gd name="connsiteY737" fmla="*/ 889991 h 1689505"/>
              <a:gd name="connsiteX738" fmla="*/ 260537 w 1600953"/>
              <a:gd name="connsiteY738" fmla="*/ 889991 h 1689505"/>
              <a:gd name="connsiteX739" fmla="*/ 260537 w 1600953"/>
              <a:gd name="connsiteY739" fmla="*/ 901165 h 1689505"/>
              <a:gd name="connsiteX740" fmla="*/ 273196 w 1600953"/>
              <a:gd name="connsiteY740" fmla="*/ 899768 h 1689505"/>
              <a:gd name="connsiteX741" fmla="*/ 273246 w 1600953"/>
              <a:gd name="connsiteY741" fmla="*/ 899729 h 1689505"/>
              <a:gd name="connsiteX742" fmla="*/ 273246 w 1600953"/>
              <a:gd name="connsiteY742" fmla="*/ 901165 h 1689505"/>
              <a:gd name="connsiteX743" fmla="*/ 285558 w 1600953"/>
              <a:gd name="connsiteY743" fmla="*/ 901165 h 1689505"/>
              <a:gd name="connsiteX744" fmla="*/ 285558 w 1600953"/>
              <a:gd name="connsiteY744" fmla="*/ 889991 h 1689505"/>
              <a:gd name="connsiteX745" fmla="*/ 148743 w 1600953"/>
              <a:gd name="connsiteY745" fmla="*/ 873742 h 1689505"/>
              <a:gd name="connsiteX746" fmla="*/ 148935 w 1600953"/>
              <a:gd name="connsiteY746" fmla="*/ 878456 h 1689505"/>
              <a:gd name="connsiteX747" fmla="*/ 136623 w 1600953"/>
              <a:gd name="connsiteY747" fmla="*/ 878456 h 1689505"/>
              <a:gd name="connsiteX748" fmla="*/ 148743 w 1600953"/>
              <a:gd name="connsiteY748" fmla="*/ 873742 h 1689505"/>
              <a:gd name="connsiteX749" fmla="*/ 583428 w 1600953"/>
              <a:gd name="connsiteY749" fmla="*/ 867282 h 1689505"/>
              <a:gd name="connsiteX750" fmla="*/ 583428 w 1600953"/>
              <a:gd name="connsiteY750" fmla="*/ 868678 h 1689505"/>
              <a:gd name="connsiteX751" fmla="*/ 583428 w 1600953"/>
              <a:gd name="connsiteY751" fmla="*/ 878456 h 1689505"/>
              <a:gd name="connsiteX752" fmla="*/ 595740 w 1600953"/>
              <a:gd name="connsiteY752" fmla="*/ 878456 h 1689505"/>
              <a:gd name="connsiteX753" fmla="*/ 422181 w 1600953"/>
              <a:gd name="connsiteY753" fmla="*/ 867282 h 1689505"/>
              <a:gd name="connsiteX754" fmla="*/ 422181 w 1600953"/>
              <a:gd name="connsiteY754" fmla="*/ 878456 h 1689505"/>
              <a:gd name="connsiteX755" fmla="*/ 423720 w 1600953"/>
              <a:gd name="connsiteY755" fmla="*/ 878456 h 1689505"/>
              <a:gd name="connsiteX756" fmla="*/ 432954 w 1600953"/>
              <a:gd name="connsiteY756" fmla="*/ 878456 h 1689505"/>
              <a:gd name="connsiteX757" fmla="*/ 434493 w 1600953"/>
              <a:gd name="connsiteY757" fmla="*/ 878456 h 1689505"/>
              <a:gd name="connsiteX758" fmla="*/ 422181 w 1600953"/>
              <a:gd name="connsiteY758" fmla="*/ 867282 h 1689505"/>
              <a:gd name="connsiteX759" fmla="*/ 198580 w 1600953"/>
              <a:gd name="connsiteY759" fmla="*/ 867282 h 1689505"/>
              <a:gd name="connsiteX760" fmla="*/ 186268 w 1600953"/>
              <a:gd name="connsiteY760" fmla="*/ 878456 h 1689505"/>
              <a:gd name="connsiteX761" fmla="*/ 186268 w 1600953"/>
              <a:gd name="connsiteY761" fmla="*/ 889991 h 1689505"/>
              <a:gd name="connsiteX762" fmla="*/ 198580 w 1600953"/>
              <a:gd name="connsiteY762" fmla="*/ 889991 h 1689505"/>
              <a:gd name="connsiteX763" fmla="*/ 186268 w 1600953"/>
              <a:gd name="connsiteY763" fmla="*/ 901165 h 1689505"/>
              <a:gd name="connsiteX764" fmla="*/ 198580 w 1600953"/>
              <a:gd name="connsiteY764" fmla="*/ 912340 h 1689505"/>
              <a:gd name="connsiteX765" fmla="*/ 198580 w 1600953"/>
              <a:gd name="connsiteY765" fmla="*/ 901165 h 1689505"/>
              <a:gd name="connsiteX766" fmla="*/ 198580 w 1600953"/>
              <a:gd name="connsiteY766" fmla="*/ 889991 h 1689505"/>
              <a:gd name="connsiteX767" fmla="*/ 198580 w 1600953"/>
              <a:gd name="connsiteY767" fmla="*/ 878456 h 1689505"/>
              <a:gd name="connsiteX768" fmla="*/ 198580 w 1600953"/>
              <a:gd name="connsiteY768" fmla="*/ 867282 h 1689505"/>
              <a:gd name="connsiteX769" fmla="*/ 123914 w 1600953"/>
              <a:gd name="connsiteY769" fmla="*/ 867282 h 1689505"/>
              <a:gd name="connsiteX770" fmla="*/ 129276 w 1600953"/>
              <a:gd name="connsiteY770" fmla="*/ 867282 h 1689505"/>
              <a:gd name="connsiteX771" fmla="*/ 136623 w 1600953"/>
              <a:gd name="connsiteY771" fmla="*/ 867282 h 1689505"/>
              <a:gd name="connsiteX772" fmla="*/ 123914 w 1600953"/>
              <a:gd name="connsiteY772" fmla="*/ 878456 h 1689505"/>
              <a:gd name="connsiteX773" fmla="*/ 123914 w 1600953"/>
              <a:gd name="connsiteY773" fmla="*/ 867282 h 1689505"/>
              <a:gd name="connsiteX774" fmla="*/ 210892 w 1600953"/>
              <a:gd name="connsiteY774" fmla="*/ 856107 h 1689505"/>
              <a:gd name="connsiteX775" fmla="*/ 210892 w 1600953"/>
              <a:gd name="connsiteY775" fmla="*/ 867282 h 1689505"/>
              <a:gd name="connsiteX776" fmla="*/ 223601 w 1600953"/>
              <a:gd name="connsiteY776" fmla="*/ 867282 h 1689505"/>
              <a:gd name="connsiteX777" fmla="*/ 223601 w 1600953"/>
              <a:gd name="connsiteY777" fmla="*/ 857504 h 1689505"/>
              <a:gd name="connsiteX778" fmla="*/ 223601 w 1600953"/>
              <a:gd name="connsiteY778" fmla="*/ 856107 h 1689505"/>
              <a:gd name="connsiteX779" fmla="*/ 422181 w 1600953"/>
              <a:gd name="connsiteY779" fmla="*/ 844933 h 1689505"/>
              <a:gd name="connsiteX780" fmla="*/ 422181 w 1600953"/>
              <a:gd name="connsiteY780" fmla="*/ 856107 h 1689505"/>
              <a:gd name="connsiteX781" fmla="*/ 434493 w 1600953"/>
              <a:gd name="connsiteY781" fmla="*/ 856107 h 1689505"/>
              <a:gd name="connsiteX782" fmla="*/ 441611 w 1600953"/>
              <a:gd name="connsiteY782" fmla="*/ 856107 h 1689505"/>
              <a:gd name="connsiteX783" fmla="*/ 442188 w 1600953"/>
              <a:gd name="connsiteY783" fmla="*/ 856107 h 1689505"/>
              <a:gd name="connsiteX784" fmla="*/ 446805 w 1600953"/>
              <a:gd name="connsiteY784" fmla="*/ 856107 h 1689505"/>
              <a:gd name="connsiteX785" fmla="*/ 446805 w 1600953"/>
              <a:gd name="connsiteY785" fmla="*/ 844933 h 1689505"/>
              <a:gd name="connsiteX786" fmla="*/ 445266 w 1600953"/>
              <a:gd name="connsiteY786" fmla="*/ 844933 h 1689505"/>
              <a:gd name="connsiteX787" fmla="*/ 436032 w 1600953"/>
              <a:gd name="connsiteY787" fmla="*/ 844933 h 1689505"/>
              <a:gd name="connsiteX788" fmla="*/ 434493 w 1600953"/>
              <a:gd name="connsiteY788" fmla="*/ 844933 h 1689505"/>
              <a:gd name="connsiteX789" fmla="*/ 434493 w 1600953"/>
              <a:gd name="connsiteY789" fmla="*/ 856107 h 1689505"/>
              <a:gd name="connsiteX790" fmla="*/ 422181 w 1600953"/>
              <a:gd name="connsiteY790" fmla="*/ 844933 h 1689505"/>
              <a:gd name="connsiteX791" fmla="*/ 1092191 w 1600953"/>
              <a:gd name="connsiteY791" fmla="*/ 833398 h 1689505"/>
              <a:gd name="connsiteX792" fmla="*/ 1092191 w 1600953"/>
              <a:gd name="connsiteY792" fmla="*/ 844933 h 1689505"/>
              <a:gd name="connsiteX793" fmla="*/ 1104503 w 1600953"/>
              <a:gd name="connsiteY793" fmla="*/ 844933 h 1689505"/>
              <a:gd name="connsiteX794" fmla="*/ 1104503 w 1600953"/>
              <a:gd name="connsiteY794" fmla="*/ 833398 h 1689505"/>
              <a:gd name="connsiteX795" fmla="*/ 1092191 w 1600953"/>
              <a:gd name="connsiteY795" fmla="*/ 833398 h 1689505"/>
              <a:gd name="connsiteX796" fmla="*/ 1042546 w 1600953"/>
              <a:gd name="connsiteY796" fmla="*/ 833398 h 1689505"/>
              <a:gd name="connsiteX797" fmla="*/ 1042546 w 1600953"/>
              <a:gd name="connsiteY797" fmla="*/ 834840 h 1689505"/>
              <a:gd name="connsiteX798" fmla="*/ 1042546 w 1600953"/>
              <a:gd name="connsiteY798" fmla="*/ 844933 h 1689505"/>
              <a:gd name="connsiteX799" fmla="*/ 1054857 w 1600953"/>
              <a:gd name="connsiteY799" fmla="*/ 844933 h 1689505"/>
              <a:gd name="connsiteX800" fmla="*/ 322891 w 1600953"/>
              <a:gd name="connsiteY800" fmla="*/ 833398 h 1689505"/>
              <a:gd name="connsiteX801" fmla="*/ 310182 w 1600953"/>
              <a:gd name="connsiteY801" fmla="*/ 844933 h 1689505"/>
              <a:gd name="connsiteX802" fmla="*/ 322891 w 1600953"/>
              <a:gd name="connsiteY802" fmla="*/ 844933 h 1689505"/>
              <a:gd name="connsiteX803" fmla="*/ 322891 w 1600953"/>
              <a:gd name="connsiteY803" fmla="*/ 833398 h 1689505"/>
              <a:gd name="connsiteX804" fmla="*/ 123914 w 1600953"/>
              <a:gd name="connsiteY804" fmla="*/ 833398 h 1689505"/>
              <a:gd name="connsiteX805" fmla="*/ 123914 w 1600953"/>
              <a:gd name="connsiteY805" fmla="*/ 844933 h 1689505"/>
              <a:gd name="connsiteX806" fmla="*/ 123914 w 1600953"/>
              <a:gd name="connsiteY806" fmla="*/ 833398 h 1689505"/>
              <a:gd name="connsiteX807" fmla="*/ 1154148 w 1600953"/>
              <a:gd name="connsiteY807" fmla="*/ 822223 h 1689505"/>
              <a:gd name="connsiteX808" fmla="*/ 1154148 w 1600953"/>
              <a:gd name="connsiteY808" fmla="*/ 833398 h 1689505"/>
              <a:gd name="connsiteX809" fmla="*/ 1166857 w 1600953"/>
              <a:gd name="connsiteY809" fmla="*/ 833398 h 1689505"/>
              <a:gd name="connsiteX810" fmla="*/ 1179169 w 1600953"/>
              <a:gd name="connsiteY810" fmla="*/ 833398 h 1689505"/>
              <a:gd name="connsiteX811" fmla="*/ 1166857 w 1600953"/>
              <a:gd name="connsiteY811" fmla="*/ 822223 h 1689505"/>
              <a:gd name="connsiteX812" fmla="*/ 595740 w 1600953"/>
              <a:gd name="connsiteY812" fmla="*/ 822223 h 1689505"/>
              <a:gd name="connsiteX813" fmla="*/ 595740 w 1600953"/>
              <a:gd name="connsiteY813" fmla="*/ 832001 h 1689505"/>
              <a:gd name="connsiteX814" fmla="*/ 595740 w 1600953"/>
              <a:gd name="connsiteY814" fmla="*/ 833398 h 1689505"/>
              <a:gd name="connsiteX815" fmla="*/ 608052 w 1600953"/>
              <a:gd name="connsiteY815" fmla="*/ 833398 h 1689505"/>
              <a:gd name="connsiteX816" fmla="*/ 446805 w 1600953"/>
              <a:gd name="connsiteY816" fmla="*/ 822223 h 1689505"/>
              <a:gd name="connsiteX817" fmla="*/ 434493 w 1600953"/>
              <a:gd name="connsiteY817" fmla="*/ 833398 h 1689505"/>
              <a:gd name="connsiteX818" fmla="*/ 436032 w 1600953"/>
              <a:gd name="connsiteY818" fmla="*/ 833398 h 1689505"/>
              <a:gd name="connsiteX819" fmla="*/ 445266 w 1600953"/>
              <a:gd name="connsiteY819" fmla="*/ 833398 h 1689505"/>
              <a:gd name="connsiteX820" fmla="*/ 446805 w 1600953"/>
              <a:gd name="connsiteY820" fmla="*/ 833398 h 1689505"/>
              <a:gd name="connsiteX821" fmla="*/ 186268 w 1600953"/>
              <a:gd name="connsiteY821" fmla="*/ 822223 h 1689505"/>
              <a:gd name="connsiteX822" fmla="*/ 186268 w 1600953"/>
              <a:gd name="connsiteY822" fmla="*/ 833398 h 1689505"/>
              <a:gd name="connsiteX823" fmla="*/ 198580 w 1600953"/>
              <a:gd name="connsiteY823" fmla="*/ 833398 h 1689505"/>
              <a:gd name="connsiteX824" fmla="*/ 186268 w 1600953"/>
              <a:gd name="connsiteY824" fmla="*/ 844933 h 1689505"/>
              <a:gd name="connsiteX825" fmla="*/ 198580 w 1600953"/>
              <a:gd name="connsiteY825" fmla="*/ 844933 h 1689505"/>
              <a:gd name="connsiteX826" fmla="*/ 198580 w 1600953"/>
              <a:gd name="connsiteY826" fmla="*/ 833398 h 1689505"/>
              <a:gd name="connsiteX827" fmla="*/ 198580 w 1600953"/>
              <a:gd name="connsiteY827" fmla="*/ 822223 h 1689505"/>
              <a:gd name="connsiteX828" fmla="*/ 197041 w 1600953"/>
              <a:gd name="connsiteY828" fmla="*/ 822223 h 1689505"/>
              <a:gd name="connsiteX829" fmla="*/ 193194 w 1600953"/>
              <a:gd name="connsiteY829" fmla="*/ 822223 h 1689505"/>
              <a:gd name="connsiteX830" fmla="*/ 186268 w 1600953"/>
              <a:gd name="connsiteY830" fmla="*/ 822223 h 1689505"/>
              <a:gd name="connsiteX831" fmla="*/ 992901 w 1600953"/>
              <a:gd name="connsiteY831" fmla="*/ 811049 h 1689505"/>
              <a:gd name="connsiteX832" fmla="*/ 992901 w 1600953"/>
              <a:gd name="connsiteY832" fmla="*/ 822223 h 1689505"/>
              <a:gd name="connsiteX833" fmla="*/ 1005213 w 1600953"/>
              <a:gd name="connsiteY833" fmla="*/ 822223 h 1689505"/>
              <a:gd name="connsiteX834" fmla="*/ 1017525 w 1600953"/>
              <a:gd name="connsiteY834" fmla="*/ 811049 h 1689505"/>
              <a:gd name="connsiteX835" fmla="*/ 1015986 w 1600953"/>
              <a:gd name="connsiteY835" fmla="*/ 811049 h 1689505"/>
              <a:gd name="connsiteX836" fmla="*/ 1012908 w 1600953"/>
              <a:gd name="connsiteY836" fmla="*/ 811049 h 1689505"/>
              <a:gd name="connsiteX837" fmla="*/ 1012331 w 1600953"/>
              <a:gd name="connsiteY837" fmla="*/ 811049 h 1689505"/>
              <a:gd name="connsiteX838" fmla="*/ 1005213 w 1600953"/>
              <a:gd name="connsiteY838" fmla="*/ 811049 h 1689505"/>
              <a:gd name="connsiteX839" fmla="*/ 1005213 w 1600953"/>
              <a:gd name="connsiteY839" fmla="*/ 822223 h 1689505"/>
              <a:gd name="connsiteX840" fmla="*/ 992901 w 1600953"/>
              <a:gd name="connsiteY840" fmla="*/ 811049 h 1689505"/>
              <a:gd name="connsiteX841" fmla="*/ 868987 w 1600953"/>
              <a:gd name="connsiteY841" fmla="*/ 811049 h 1689505"/>
              <a:gd name="connsiteX842" fmla="*/ 856277 w 1600953"/>
              <a:gd name="connsiteY842" fmla="*/ 822223 h 1689505"/>
              <a:gd name="connsiteX843" fmla="*/ 856277 w 1600953"/>
              <a:gd name="connsiteY843" fmla="*/ 822223 h 1689505"/>
              <a:gd name="connsiteX844" fmla="*/ 868987 w 1600953"/>
              <a:gd name="connsiteY844" fmla="*/ 822223 h 1689505"/>
              <a:gd name="connsiteX845" fmla="*/ 868987 w 1600953"/>
              <a:gd name="connsiteY845" fmla="*/ 817334 h 1689505"/>
              <a:gd name="connsiteX846" fmla="*/ 868987 w 1600953"/>
              <a:gd name="connsiteY846" fmla="*/ 816636 h 1689505"/>
              <a:gd name="connsiteX847" fmla="*/ 868987 w 1600953"/>
              <a:gd name="connsiteY847" fmla="*/ 811049 h 1689505"/>
              <a:gd name="connsiteX848" fmla="*/ 1067169 w 1600953"/>
              <a:gd name="connsiteY848" fmla="*/ 799874 h 1689505"/>
              <a:gd name="connsiteX849" fmla="*/ 1067169 w 1600953"/>
              <a:gd name="connsiteY849" fmla="*/ 811049 h 1689505"/>
              <a:gd name="connsiteX850" fmla="*/ 1079879 w 1600953"/>
              <a:gd name="connsiteY850" fmla="*/ 811049 h 1689505"/>
              <a:gd name="connsiteX851" fmla="*/ 1079879 w 1600953"/>
              <a:gd name="connsiteY851" fmla="*/ 799874 h 1689505"/>
              <a:gd name="connsiteX852" fmla="*/ 670406 w 1600953"/>
              <a:gd name="connsiteY852" fmla="*/ 799874 h 1689505"/>
              <a:gd name="connsiteX853" fmla="*/ 670406 w 1600953"/>
              <a:gd name="connsiteY853" fmla="*/ 811049 h 1689505"/>
              <a:gd name="connsiteX854" fmla="*/ 682718 w 1600953"/>
              <a:gd name="connsiteY854" fmla="*/ 799874 h 1689505"/>
              <a:gd name="connsiteX855" fmla="*/ 1005213 w 1600953"/>
              <a:gd name="connsiteY855" fmla="*/ 788339 h 1689505"/>
              <a:gd name="connsiteX856" fmla="*/ 1005213 w 1600953"/>
              <a:gd name="connsiteY856" fmla="*/ 799874 h 1689505"/>
              <a:gd name="connsiteX857" fmla="*/ 1017525 w 1600953"/>
              <a:gd name="connsiteY857" fmla="*/ 788339 h 1689505"/>
              <a:gd name="connsiteX858" fmla="*/ 1005213 w 1600953"/>
              <a:gd name="connsiteY858" fmla="*/ 788339 h 1689505"/>
              <a:gd name="connsiteX859" fmla="*/ 856277 w 1600953"/>
              <a:gd name="connsiteY859" fmla="*/ 788339 h 1689505"/>
              <a:gd name="connsiteX860" fmla="*/ 868987 w 1600953"/>
              <a:gd name="connsiteY860" fmla="*/ 799874 h 1689505"/>
              <a:gd name="connsiteX861" fmla="*/ 881299 w 1600953"/>
              <a:gd name="connsiteY861" fmla="*/ 799874 h 1689505"/>
              <a:gd name="connsiteX862" fmla="*/ 881299 w 1600953"/>
              <a:gd name="connsiteY862" fmla="*/ 788339 h 1689505"/>
              <a:gd name="connsiteX863" fmla="*/ 868987 w 1600953"/>
              <a:gd name="connsiteY863" fmla="*/ 799874 h 1689505"/>
              <a:gd name="connsiteX864" fmla="*/ 868987 w 1600953"/>
              <a:gd name="connsiteY864" fmla="*/ 788339 h 1689505"/>
              <a:gd name="connsiteX865" fmla="*/ 856277 w 1600953"/>
              <a:gd name="connsiteY865" fmla="*/ 788339 h 1689505"/>
              <a:gd name="connsiteX866" fmla="*/ 633073 w 1600953"/>
              <a:gd name="connsiteY866" fmla="*/ 788339 h 1689505"/>
              <a:gd name="connsiteX867" fmla="*/ 633073 w 1600953"/>
              <a:gd name="connsiteY867" fmla="*/ 799874 h 1689505"/>
              <a:gd name="connsiteX868" fmla="*/ 634612 w 1600953"/>
              <a:gd name="connsiteY868" fmla="*/ 799874 h 1689505"/>
              <a:gd name="connsiteX869" fmla="*/ 643846 w 1600953"/>
              <a:gd name="connsiteY869" fmla="*/ 799874 h 1689505"/>
              <a:gd name="connsiteX870" fmla="*/ 645385 w 1600953"/>
              <a:gd name="connsiteY870" fmla="*/ 799874 h 1689505"/>
              <a:gd name="connsiteX871" fmla="*/ 646924 w 1600953"/>
              <a:gd name="connsiteY871" fmla="*/ 799874 h 1689505"/>
              <a:gd name="connsiteX872" fmla="*/ 657697 w 1600953"/>
              <a:gd name="connsiteY872" fmla="*/ 799874 h 1689505"/>
              <a:gd name="connsiteX873" fmla="*/ 645385 w 1600953"/>
              <a:gd name="connsiteY873" fmla="*/ 788339 h 1689505"/>
              <a:gd name="connsiteX874" fmla="*/ 957553 w 1600953"/>
              <a:gd name="connsiteY874" fmla="*/ 783625 h 1689505"/>
              <a:gd name="connsiteX875" fmla="*/ 955567 w 1600953"/>
              <a:gd name="connsiteY875" fmla="*/ 788339 h 1689505"/>
              <a:gd name="connsiteX876" fmla="*/ 968277 w 1600953"/>
              <a:gd name="connsiteY876" fmla="*/ 788339 h 1689505"/>
              <a:gd name="connsiteX877" fmla="*/ 957553 w 1600953"/>
              <a:gd name="connsiteY877" fmla="*/ 783625 h 1689505"/>
              <a:gd name="connsiteX878" fmla="*/ 1402373 w 1600953"/>
              <a:gd name="connsiteY878" fmla="*/ 777165 h 1689505"/>
              <a:gd name="connsiteX879" fmla="*/ 1415082 w 1600953"/>
              <a:gd name="connsiteY879" fmla="*/ 788339 h 1689505"/>
              <a:gd name="connsiteX880" fmla="*/ 1402373 w 1600953"/>
              <a:gd name="connsiteY880" fmla="*/ 788339 h 1689505"/>
              <a:gd name="connsiteX881" fmla="*/ 1402373 w 1600953"/>
              <a:gd name="connsiteY881" fmla="*/ 792665 h 1689505"/>
              <a:gd name="connsiteX882" fmla="*/ 1402373 w 1600953"/>
              <a:gd name="connsiteY882" fmla="*/ 793206 h 1689505"/>
              <a:gd name="connsiteX883" fmla="*/ 1402373 w 1600953"/>
              <a:gd name="connsiteY883" fmla="*/ 799874 h 1689505"/>
              <a:gd name="connsiteX884" fmla="*/ 1390061 w 1600953"/>
              <a:gd name="connsiteY884" fmla="*/ 799874 h 1689505"/>
              <a:gd name="connsiteX885" fmla="*/ 1390061 w 1600953"/>
              <a:gd name="connsiteY885" fmla="*/ 811049 h 1689505"/>
              <a:gd name="connsiteX886" fmla="*/ 1390061 w 1600953"/>
              <a:gd name="connsiteY886" fmla="*/ 812446 h 1689505"/>
              <a:gd name="connsiteX887" fmla="*/ 1390061 w 1600953"/>
              <a:gd name="connsiteY887" fmla="*/ 820826 h 1689505"/>
              <a:gd name="connsiteX888" fmla="*/ 1390061 w 1600953"/>
              <a:gd name="connsiteY888" fmla="*/ 822223 h 1689505"/>
              <a:gd name="connsiteX889" fmla="*/ 1402373 w 1600953"/>
              <a:gd name="connsiteY889" fmla="*/ 822223 h 1689505"/>
              <a:gd name="connsiteX890" fmla="*/ 1402373 w 1600953"/>
              <a:gd name="connsiteY890" fmla="*/ 811049 h 1689505"/>
              <a:gd name="connsiteX891" fmla="*/ 1415082 w 1600953"/>
              <a:gd name="connsiteY891" fmla="*/ 799874 h 1689505"/>
              <a:gd name="connsiteX892" fmla="*/ 1415082 w 1600953"/>
              <a:gd name="connsiteY892" fmla="*/ 788339 h 1689505"/>
              <a:gd name="connsiteX893" fmla="*/ 1427394 w 1600953"/>
              <a:gd name="connsiteY893" fmla="*/ 788339 h 1689505"/>
              <a:gd name="connsiteX894" fmla="*/ 1427394 w 1600953"/>
              <a:gd name="connsiteY894" fmla="*/ 777165 h 1689505"/>
              <a:gd name="connsiteX895" fmla="*/ 1425855 w 1600953"/>
              <a:gd name="connsiteY895" fmla="*/ 777165 h 1689505"/>
              <a:gd name="connsiteX896" fmla="*/ 1416621 w 1600953"/>
              <a:gd name="connsiteY896" fmla="*/ 777165 h 1689505"/>
              <a:gd name="connsiteX897" fmla="*/ 1415082 w 1600953"/>
              <a:gd name="connsiteY897" fmla="*/ 777165 h 1689505"/>
              <a:gd name="connsiteX898" fmla="*/ 1266147 w 1600953"/>
              <a:gd name="connsiteY898" fmla="*/ 777165 h 1689505"/>
              <a:gd name="connsiteX899" fmla="*/ 1266147 w 1600953"/>
              <a:gd name="connsiteY899" fmla="*/ 786943 h 1689505"/>
              <a:gd name="connsiteX900" fmla="*/ 1266147 w 1600953"/>
              <a:gd name="connsiteY900" fmla="*/ 788339 h 1689505"/>
              <a:gd name="connsiteX901" fmla="*/ 1278459 w 1600953"/>
              <a:gd name="connsiteY901" fmla="*/ 788339 h 1689505"/>
              <a:gd name="connsiteX902" fmla="*/ 1278459 w 1600953"/>
              <a:gd name="connsiteY902" fmla="*/ 777165 h 1689505"/>
              <a:gd name="connsiteX903" fmla="*/ 1266147 w 1600953"/>
              <a:gd name="connsiteY903" fmla="*/ 777165 h 1689505"/>
              <a:gd name="connsiteX904" fmla="*/ 148935 w 1600953"/>
              <a:gd name="connsiteY904" fmla="*/ 777165 h 1689505"/>
              <a:gd name="connsiteX905" fmla="*/ 150474 w 1600953"/>
              <a:gd name="connsiteY905" fmla="*/ 777165 h 1689505"/>
              <a:gd name="connsiteX906" fmla="*/ 153552 w 1600953"/>
              <a:gd name="connsiteY906" fmla="*/ 777165 h 1689505"/>
              <a:gd name="connsiteX907" fmla="*/ 154129 w 1600953"/>
              <a:gd name="connsiteY907" fmla="*/ 777165 h 1689505"/>
              <a:gd name="connsiteX908" fmla="*/ 161247 w 1600953"/>
              <a:gd name="connsiteY908" fmla="*/ 777165 h 1689505"/>
              <a:gd name="connsiteX909" fmla="*/ 148935 w 1600953"/>
              <a:gd name="connsiteY909" fmla="*/ 777165 h 1689505"/>
              <a:gd name="connsiteX910" fmla="*/ 1464727 w 1600953"/>
              <a:gd name="connsiteY910" fmla="*/ 765991 h 1689505"/>
              <a:gd name="connsiteX911" fmla="*/ 1464727 w 1600953"/>
              <a:gd name="connsiteY911" fmla="*/ 777165 h 1689505"/>
              <a:gd name="connsiteX912" fmla="*/ 1464727 w 1600953"/>
              <a:gd name="connsiteY912" fmla="*/ 788339 h 1689505"/>
              <a:gd name="connsiteX913" fmla="*/ 1464727 w 1600953"/>
              <a:gd name="connsiteY913" fmla="*/ 799874 h 1689505"/>
              <a:gd name="connsiteX914" fmla="*/ 1452018 w 1600953"/>
              <a:gd name="connsiteY914" fmla="*/ 799874 h 1689505"/>
              <a:gd name="connsiteX915" fmla="*/ 1464727 w 1600953"/>
              <a:gd name="connsiteY915" fmla="*/ 811049 h 1689505"/>
              <a:gd name="connsiteX916" fmla="*/ 1463138 w 1600953"/>
              <a:gd name="connsiteY916" fmla="*/ 811049 h 1689505"/>
              <a:gd name="connsiteX917" fmla="*/ 1453607 w 1600953"/>
              <a:gd name="connsiteY917" fmla="*/ 811049 h 1689505"/>
              <a:gd name="connsiteX918" fmla="*/ 1452018 w 1600953"/>
              <a:gd name="connsiteY918" fmla="*/ 811049 h 1689505"/>
              <a:gd name="connsiteX919" fmla="*/ 1452018 w 1600953"/>
              <a:gd name="connsiteY919" fmla="*/ 822223 h 1689505"/>
              <a:gd name="connsiteX920" fmla="*/ 1452018 w 1600953"/>
              <a:gd name="connsiteY920" fmla="*/ 833398 h 1689505"/>
              <a:gd name="connsiteX921" fmla="*/ 1444900 w 1600953"/>
              <a:gd name="connsiteY921" fmla="*/ 833398 h 1689505"/>
              <a:gd name="connsiteX922" fmla="*/ 1444323 w 1600953"/>
              <a:gd name="connsiteY922" fmla="*/ 833398 h 1689505"/>
              <a:gd name="connsiteX923" fmla="*/ 1441245 w 1600953"/>
              <a:gd name="connsiteY923" fmla="*/ 833398 h 1689505"/>
              <a:gd name="connsiteX924" fmla="*/ 1439706 w 1600953"/>
              <a:gd name="connsiteY924" fmla="*/ 833398 h 1689505"/>
              <a:gd name="connsiteX925" fmla="*/ 1439706 w 1600953"/>
              <a:gd name="connsiteY925" fmla="*/ 844933 h 1689505"/>
              <a:gd name="connsiteX926" fmla="*/ 1444323 w 1600953"/>
              <a:gd name="connsiteY926" fmla="*/ 844933 h 1689505"/>
              <a:gd name="connsiteX927" fmla="*/ 1444900 w 1600953"/>
              <a:gd name="connsiteY927" fmla="*/ 844933 h 1689505"/>
              <a:gd name="connsiteX928" fmla="*/ 1452018 w 1600953"/>
              <a:gd name="connsiteY928" fmla="*/ 844933 h 1689505"/>
              <a:gd name="connsiteX929" fmla="*/ 1452018 w 1600953"/>
              <a:gd name="connsiteY929" fmla="*/ 833398 h 1689505"/>
              <a:gd name="connsiteX930" fmla="*/ 1459365 w 1600953"/>
              <a:gd name="connsiteY930" fmla="*/ 833398 h 1689505"/>
              <a:gd name="connsiteX931" fmla="*/ 1459961 w 1600953"/>
              <a:gd name="connsiteY931" fmla="*/ 833398 h 1689505"/>
              <a:gd name="connsiteX932" fmla="*/ 1464727 w 1600953"/>
              <a:gd name="connsiteY932" fmla="*/ 833398 h 1689505"/>
              <a:gd name="connsiteX933" fmla="*/ 1464727 w 1600953"/>
              <a:gd name="connsiteY933" fmla="*/ 822223 h 1689505"/>
              <a:gd name="connsiteX934" fmla="*/ 1464727 w 1600953"/>
              <a:gd name="connsiteY934" fmla="*/ 811049 h 1689505"/>
              <a:gd name="connsiteX935" fmla="*/ 1464727 w 1600953"/>
              <a:gd name="connsiteY935" fmla="*/ 799874 h 1689505"/>
              <a:gd name="connsiteX936" fmla="*/ 1477039 w 1600953"/>
              <a:gd name="connsiteY936" fmla="*/ 799874 h 1689505"/>
              <a:gd name="connsiteX937" fmla="*/ 1477039 w 1600953"/>
              <a:gd name="connsiteY937" fmla="*/ 788339 h 1689505"/>
              <a:gd name="connsiteX938" fmla="*/ 1477039 w 1600953"/>
              <a:gd name="connsiteY938" fmla="*/ 786943 h 1689505"/>
              <a:gd name="connsiteX939" fmla="*/ 1477039 w 1600953"/>
              <a:gd name="connsiteY939" fmla="*/ 778562 h 1689505"/>
              <a:gd name="connsiteX940" fmla="*/ 1477039 w 1600953"/>
              <a:gd name="connsiteY940" fmla="*/ 777165 h 1689505"/>
              <a:gd name="connsiteX941" fmla="*/ 1278459 w 1600953"/>
              <a:gd name="connsiteY941" fmla="*/ 765991 h 1689505"/>
              <a:gd name="connsiteX942" fmla="*/ 1290771 w 1600953"/>
              <a:gd name="connsiteY942" fmla="*/ 777165 h 1689505"/>
              <a:gd name="connsiteX943" fmla="*/ 1290771 w 1600953"/>
              <a:gd name="connsiteY943" fmla="*/ 765991 h 1689505"/>
              <a:gd name="connsiteX944" fmla="*/ 1278459 w 1600953"/>
              <a:gd name="connsiteY944" fmla="*/ 765991 h 1689505"/>
              <a:gd name="connsiteX945" fmla="*/ 1005213 w 1600953"/>
              <a:gd name="connsiteY945" fmla="*/ 765991 h 1689505"/>
              <a:gd name="connsiteX946" fmla="*/ 992901 w 1600953"/>
              <a:gd name="connsiteY946" fmla="*/ 777165 h 1689505"/>
              <a:gd name="connsiteX947" fmla="*/ 1005213 w 1600953"/>
              <a:gd name="connsiteY947" fmla="*/ 777165 h 1689505"/>
              <a:gd name="connsiteX948" fmla="*/ 496450 w 1600953"/>
              <a:gd name="connsiteY948" fmla="*/ 765991 h 1689505"/>
              <a:gd name="connsiteX949" fmla="*/ 496450 w 1600953"/>
              <a:gd name="connsiteY949" fmla="*/ 777165 h 1689505"/>
              <a:gd name="connsiteX950" fmla="*/ 508762 w 1600953"/>
              <a:gd name="connsiteY950" fmla="*/ 777165 h 1689505"/>
              <a:gd name="connsiteX951" fmla="*/ 260537 w 1600953"/>
              <a:gd name="connsiteY951" fmla="*/ 765991 h 1689505"/>
              <a:gd name="connsiteX952" fmla="*/ 260537 w 1600953"/>
              <a:gd name="connsiteY952" fmla="*/ 777165 h 1689505"/>
              <a:gd name="connsiteX953" fmla="*/ 267884 w 1600953"/>
              <a:gd name="connsiteY953" fmla="*/ 777165 h 1689505"/>
              <a:gd name="connsiteX954" fmla="*/ 268480 w 1600953"/>
              <a:gd name="connsiteY954" fmla="*/ 777165 h 1689505"/>
              <a:gd name="connsiteX955" fmla="*/ 273246 w 1600953"/>
              <a:gd name="connsiteY955" fmla="*/ 777165 h 1689505"/>
              <a:gd name="connsiteX956" fmla="*/ 285558 w 1600953"/>
              <a:gd name="connsiteY956" fmla="*/ 777165 h 1689505"/>
              <a:gd name="connsiteX957" fmla="*/ 297870 w 1600953"/>
              <a:gd name="connsiteY957" fmla="*/ 765991 h 1689505"/>
              <a:gd name="connsiteX958" fmla="*/ 290752 w 1600953"/>
              <a:gd name="connsiteY958" fmla="*/ 765991 h 1689505"/>
              <a:gd name="connsiteX959" fmla="*/ 285558 w 1600953"/>
              <a:gd name="connsiteY959" fmla="*/ 765991 h 1689505"/>
              <a:gd name="connsiteX960" fmla="*/ 273246 w 1600953"/>
              <a:gd name="connsiteY960" fmla="*/ 777165 h 1689505"/>
              <a:gd name="connsiteX961" fmla="*/ 273246 w 1600953"/>
              <a:gd name="connsiteY961" fmla="*/ 765991 h 1689505"/>
              <a:gd name="connsiteX962" fmla="*/ 210892 w 1600953"/>
              <a:gd name="connsiteY962" fmla="*/ 765991 h 1689505"/>
              <a:gd name="connsiteX963" fmla="*/ 210892 w 1600953"/>
              <a:gd name="connsiteY963" fmla="*/ 777165 h 1689505"/>
              <a:gd name="connsiteX964" fmla="*/ 210892 w 1600953"/>
              <a:gd name="connsiteY964" fmla="*/ 788339 h 1689505"/>
              <a:gd name="connsiteX965" fmla="*/ 223601 w 1600953"/>
              <a:gd name="connsiteY965" fmla="*/ 788339 h 1689505"/>
              <a:gd name="connsiteX966" fmla="*/ 235913 w 1600953"/>
              <a:gd name="connsiteY966" fmla="*/ 788339 h 1689505"/>
              <a:gd name="connsiteX967" fmla="*/ 248225 w 1600953"/>
              <a:gd name="connsiteY967" fmla="*/ 788339 h 1689505"/>
              <a:gd name="connsiteX968" fmla="*/ 248225 w 1600953"/>
              <a:gd name="connsiteY968" fmla="*/ 777165 h 1689505"/>
              <a:gd name="connsiteX969" fmla="*/ 246686 w 1600953"/>
              <a:gd name="connsiteY969" fmla="*/ 777165 h 1689505"/>
              <a:gd name="connsiteX970" fmla="*/ 237452 w 1600953"/>
              <a:gd name="connsiteY970" fmla="*/ 777165 h 1689505"/>
              <a:gd name="connsiteX971" fmla="*/ 235913 w 1600953"/>
              <a:gd name="connsiteY971" fmla="*/ 777165 h 1689505"/>
              <a:gd name="connsiteX972" fmla="*/ 235913 w 1600953"/>
              <a:gd name="connsiteY972" fmla="*/ 765991 h 1689505"/>
              <a:gd name="connsiteX973" fmla="*/ 223601 w 1600953"/>
              <a:gd name="connsiteY973" fmla="*/ 765991 h 1689505"/>
              <a:gd name="connsiteX974" fmla="*/ 220424 w 1600953"/>
              <a:gd name="connsiteY974" fmla="*/ 765991 h 1689505"/>
              <a:gd name="connsiteX975" fmla="*/ 210892 w 1600953"/>
              <a:gd name="connsiteY975" fmla="*/ 765991 h 1689505"/>
              <a:gd name="connsiteX976" fmla="*/ 136623 w 1600953"/>
              <a:gd name="connsiteY976" fmla="*/ 765991 h 1689505"/>
              <a:gd name="connsiteX977" fmla="*/ 136623 w 1600953"/>
              <a:gd name="connsiteY977" fmla="*/ 777165 h 1689505"/>
              <a:gd name="connsiteX978" fmla="*/ 135034 w 1600953"/>
              <a:gd name="connsiteY978" fmla="*/ 777165 h 1689505"/>
              <a:gd name="connsiteX979" fmla="*/ 123914 w 1600953"/>
              <a:gd name="connsiteY979" fmla="*/ 777165 h 1689505"/>
              <a:gd name="connsiteX980" fmla="*/ 136623 w 1600953"/>
              <a:gd name="connsiteY980" fmla="*/ 765991 h 1689505"/>
              <a:gd name="connsiteX981" fmla="*/ 123914 w 1600953"/>
              <a:gd name="connsiteY981" fmla="*/ 765991 h 1689505"/>
              <a:gd name="connsiteX982" fmla="*/ 123914 w 1600953"/>
              <a:gd name="connsiteY982" fmla="*/ 777165 h 1689505"/>
              <a:gd name="connsiteX983" fmla="*/ 123914 w 1600953"/>
              <a:gd name="connsiteY983" fmla="*/ 765991 h 1689505"/>
              <a:gd name="connsiteX984" fmla="*/ 1514372 w 1600953"/>
              <a:gd name="connsiteY984" fmla="*/ 754816 h 1689505"/>
              <a:gd name="connsiteX985" fmla="*/ 1514372 w 1600953"/>
              <a:gd name="connsiteY985" fmla="*/ 765991 h 1689505"/>
              <a:gd name="connsiteX986" fmla="*/ 1514372 w 1600953"/>
              <a:gd name="connsiteY986" fmla="*/ 754816 h 1689505"/>
              <a:gd name="connsiteX987" fmla="*/ 1216502 w 1600953"/>
              <a:gd name="connsiteY987" fmla="*/ 754816 h 1689505"/>
              <a:gd name="connsiteX988" fmla="*/ 1216502 w 1600953"/>
              <a:gd name="connsiteY988" fmla="*/ 765991 h 1689505"/>
              <a:gd name="connsiteX989" fmla="*/ 1228814 w 1600953"/>
              <a:gd name="connsiteY989" fmla="*/ 765991 h 1689505"/>
              <a:gd name="connsiteX990" fmla="*/ 1216502 w 1600953"/>
              <a:gd name="connsiteY990" fmla="*/ 754816 h 1689505"/>
              <a:gd name="connsiteX991" fmla="*/ 1030234 w 1600953"/>
              <a:gd name="connsiteY991" fmla="*/ 754816 h 1689505"/>
              <a:gd name="connsiteX992" fmla="*/ 1042546 w 1600953"/>
              <a:gd name="connsiteY992" fmla="*/ 754816 h 1689505"/>
              <a:gd name="connsiteX993" fmla="*/ 1037929 w 1600953"/>
              <a:gd name="connsiteY993" fmla="*/ 754816 h 1689505"/>
              <a:gd name="connsiteX994" fmla="*/ 1037352 w 1600953"/>
              <a:gd name="connsiteY994" fmla="*/ 754816 h 1689505"/>
              <a:gd name="connsiteX995" fmla="*/ 1253438 w 1600953"/>
              <a:gd name="connsiteY995" fmla="*/ 743281 h 1689505"/>
              <a:gd name="connsiteX996" fmla="*/ 1253438 w 1600953"/>
              <a:gd name="connsiteY996" fmla="*/ 754816 h 1689505"/>
              <a:gd name="connsiteX997" fmla="*/ 1253438 w 1600953"/>
              <a:gd name="connsiteY997" fmla="*/ 765991 h 1689505"/>
              <a:gd name="connsiteX998" fmla="*/ 1253438 w 1600953"/>
              <a:gd name="connsiteY998" fmla="*/ 754816 h 1689505"/>
              <a:gd name="connsiteX999" fmla="*/ 1266147 w 1600953"/>
              <a:gd name="connsiteY999" fmla="*/ 754816 h 1689505"/>
              <a:gd name="connsiteX1000" fmla="*/ 1266147 w 1600953"/>
              <a:gd name="connsiteY1000" fmla="*/ 743281 h 1689505"/>
              <a:gd name="connsiteX1001" fmla="*/ 1253438 w 1600953"/>
              <a:gd name="connsiteY1001" fmla="*/ 743281 h 1689505"/>
              <a:gd name="connsiteX1002" fmla="*/ 1228814 w 1600953"/>
              <a:gd name="connsiteY1002" fmla="*/ 743281 h 1689505"/>
              <a:gd name="connsiteX1003" fmla="*/ 1241126 w 1600953"/>
              <a:gd name="connsiteY1003" fmla="*/ 754816 h 1689505"/>
              <a:gd name="connsiteX1004" fmla="*/ 1241126 w 1600953"/>
              <a:gd name="connsiteY1004" fmla="*/ 743281 h 1689505"/>
              <a:gd name="connsiteX1005" fmla="*/ 1239587 w 1600953"/>
              <a:gd name="connsiteY1005" fmla="*/ 743281 h 1689505"/>
              <a:gd name="connsiteX1006" fmla="*/ 1228814 w 1600953"/>
              <a:gd name="connsiteY1006" fmla="*/ 743281 h 1689505"/>
              <a:gd name="connsiteX1007" fmla="*/ 1092191 w 1600953"/>
              <a:gd name="connsiteY1007" fmla="*/ 743281 h 1689505"/>
              <a:gd name="connsiteX1008" fmla="*/ 1104503 w 1600953"/>
              <a:gd name="connsiteY1008" fmla="*/ 754816 h 1689505"/>
              <a:gd name="connsiteX1009" fmla="*/ 1104503 w 1600953"/>
              <a:gd name="connsiteY1009" fmla="*/ 765991 h 1689505"/>
              <a:gd name="connsiteX1010" fmla="*/ 1117212 w 1600953"/>
              <a:gd name="connsiteY1010" fmla="*/ 765991 h 1689505"/>
              <a:gd name="connsiteX1011" fmla="*/ 1117212 w 1600953"/>
              <a:gd name="connsiteY1011" fmla="*/ 754816 h 1689505"/>
              <a:gd name="connsiteX1012" fmla="*/ 1104503 w 1600953"/>
              <a:gd name="connsiteY1012" fmla="*/ 754816 h 1689505"/>
              <a:gd name="connsiteX1013" fmla="*/ 1104503 w 1600953"/>
              <a:gd name="connsiteY1013" fmla="*/ 753374 h 1689505"/>
              <a:gd name="connsiteX1014" fmla="*/ 1104503 w 1600953"/>
              <a:gd name="connsiteY1014" fmla="*/ 744723 h 1689505"/>
              <a:gd name="connsiteX1015" fmla="*/ 1104503 w 1600953"/>
              <a:gd name="connsiteY1015" fmla="*/ 743281 h 1689505"/>
              <a:gd name="connsiteX1016" fmla="*/ 1092191 w 1600953"/>
              <a:gd name="connsiteY1016" fmla="*/ 743281 h 1689505"/>
              <a:gd name="connsiteX1017" fmla="*/ 571116 w 1600953"/>
              <a:gd name="connsiteY1017" fmla="*/ 743281 h 1689505"/>
              <a:gd name="connsiteX1018" fmla="*/ 571116 w 1600953"/>
              <a:gd name="connsiteY1018" fmla="*/ 754816 h 1689505"/>
              <a:gd name="connsiteX1019" fmla="*/ 583428 w 1600953"/>
              <a:gd name="connsiteY1019" fmla="*/ 754816 h 1689505"/>
              <a:gd name="connsiteX1020" fmla="*/ 583428 w 1600953"/>
              <a:gd name="connsiteY1020" fmla="*/ 743281 h 1689505"/>
              <a:gd name="connsiteX1021" fmla="*/ 235913 w 1600953"/>
              <a:gd name="connsiteY1021" fmla="*/ 743281 h 1689505"/>
              <a:gd name="connsiteX1022" fmla="*/ 235913 w 1600953"/>
              <a:gd name="connsiteY1022" fmla="*/ 754816 h 1689505"/>
              <a:gd name="connsiteX1023" fmla="*/ 248225 w 1600953"/>
              <a:gd name="connsiteY1023" fmla="*/ 743281 h 1689505"/>
              <a:gd name="connsiteX1024" fmla="*/ 235913 w 1600953"/>
              <a:gd name="connsiteY1024" fmla="*/ 743281 h 1689505"/>
              <a:gd name="connsiteX1025" fmla="*/ 1122599 w 1600953"/>
              <a:gd name="connsiteY1025" fmla="*/ 738567 h 1689505"/>
              <a:gd name="connsiteX1026" fmla="*/ 1117212 w 1600953"/>
              <a:gd name="connsiteY1026" fmla="*/ 743281 h 1689505"/>
              <a:gd name="connsiteX1027" fmla="*/ 1129524 w 1600953"/>
              <a:gd name="connsiteY1027" fmla="*/ 743281 h 1689505"/>
              <a:gd name="connsiteX1028" fmla="*/ 1122599 w 1600953"/>
              <a:gd name="connsiteY1028" fmla="*/ 738567 h 1689505"/>
              <a:gd name="connsiteX1029" fmla="*/ 992901 w 1600953"/>
              <a:gd name="connsiteY1029" fmla="*/ 732107 h 1689505"/>
              <a:gd name="connsiteX1030" fmla="*/ 992901 w 1600953"/>
              <a:gd name="connsiteY1030" fmla="*/ 743281 h 1689505"/>
              <a:gd name="connsiteX1031" fmla="*/ 997518 w 1600953"/>
              <a:gd name="connsiteY1031" fmla="*/ 743281 h 1689505"/>
              <a:gd name="connsiteX1032" fmla="*/ 998095 w 1600953"/>
              <a:gd name="connsiteY1032" fmla="*/ 743281 h 1689505"/>
              <a:gd name="connsiteX1033" fmla="*/ 1000019 w 1600953"/>
              <a:gd name="connsiteY1033" fmla="*/ 743281 h 1689505"/>
              <a:gd name="connsiteX1034" fmla="*/ 1000596 w 1600953"/>
              <a:gd name="connsiteY1034" fmla="*/ 743281 h 1689505"/>
              <a:gd name="connsiteX1035" fmla="*/ 1005213 w 1600953"/>
              <a:gd name="connsiteY1035" fmla="*/ 743281 h 1689505"/>
              <a:gd name="connsiteX1036" fmla="*/ 1005213 w 1600953"/>
              <a:gd name="connsiteY1036" fmla="*/ 732107 h 1689505"/>
              <a:gd name="connsiteX1037" fmla="*/ 992901 w 1600953"/>
              <a:gd name="connsiteY1037" fmla="*/ 732107 h 1689505"/>
              <a:gd name="connsiteX1038" fmla="*/ 905922 w 1600953"/>
              <a:gd name="connsiteY1038" fmla="*/ 732107 h 1689505"/>
              <a:gd name="connsiteX1039" fmla="*/ 918632 w 1600953"/>
              <a:gd name="connsiteY1039" fmla="*/ 743281 h 1689505"/>
              <a:gd name="connsiteX1040" fmla="*/ 917043 w 1600953"/>
              <a:gd name="connsiteY1040" fmla="*/ 743281 h 1689505"/>
              <a:gd name="connsiteX1041" fmla="*/ 913866 w 1600953"/>
              <a:gd name="connsiteY1041" fmla="*/ 743281 h 1689505"/>
              <a:gd name="connsiteX1042" fmla="*/ 913270 w 1600953"/>
              <a:gd name="connsiteY1042" fmla="*/ 743281 h 1689505"/>
              <a:gd name="connsiteX1043" fmla="*/ 907511 w 1600953"/>
              <a:gd name="connsiteY1043" fmla="*/ 743281 h 1689505"/>
              <a:gd name="connsiteX1044" fmla="*/ 905922 w 1600953"/>
              <a:gd name="connsiteY1044" fmla="*/ 743281 h 1689505"/>
              <a:gd name="connsiteX1045" fmla="*/ 905922 w 1600953"/>
              <a:gd name="connsiteY1045" fmla="*/ 754816 h 1689505"/>
              <a:gd name="connsiteX1046" fmla="*/ 893611 w 1600953"/>
              <a:gd name="connsiteY1046" fmla="*/ 754816 h 1689505"/>
              <a:gd name="connsiteX1047" fmla="*/ 905922 w 1600953"/>
              <a:gd name="connsiteY1047" fmla="*/ 754816 h 1689505"/>
              <a:gd name="connsiteX1048" fmla="*/ 918632 w 1600953"/>
              <a:gd name="connsiteY1048" fmla="*/ 743281 h 1689505"/>
              <a:gd name="connsiteX1049" fmla="*/ 918632 w 1600953"/>
              <a:gd name="connsiteY1049" fmla="*/ 732107 h 1689505"/>
              <a:gd name="connsiteX1050" fmla="*/ 905922 w 1600953"/>
              <a:gd name="connsiteY1050" fmla="*/ 732107 h 1689505"/>
              <a:gd name="connsiteX1051" fmla="*/ 1427394 w 1600953"/>
              <a:gd name="connsiteY1051" fmla="*/ 720932 h 1689505"/>
              <a:gd name="connsiteX1052" fmla="*/ 1415082 w 1600953"/>
              <a:gd name="connsiteY1052" fmla="*/ 732107 h 1689505"/>
              <a:gd name="connsiteX1053" fmla="*/ 1415082 w 1600953"/>
              <a:gd name="connsiteY1053" fmla="*/ 743281 h 1689505"/>
              <a:gd name="connsiteX1054" fmla="*/ 1415082 w 1600953"/>
              <a:gd name="connsiteY1054" fmla="*/ 754816 h 1689505"/>
              <a:gd name="connsiteX1055" fmla="*/ 1402373 w 1600953"/>
              <a:gd name="connsiteY1055" fmla="*/ 754816 h 1689505"/>
              <a:gd name="connsiteX1056" fmla="*/ 1402373 w 1600953"/>
              <a:gd name="connsiteY1056" fmla="*/ 765991 h 1689505"/>
              <a:gd name="connsiteX1057" fmla="*/ 1415082 w 1600953"/>
              <a:gd name="connsiteY1057" fmla="*/ 765991 h 1689505"/>
              <a:gd name="connsiteX1058" fmla="*/ 1427394 w 1600953"/>
              <a:gd name="connsiteY1058" fmla="*/ 765991 h 1689505"/>
              <a:gd name="connsiteX1059" fmla="*/ 1427394 w 1600953"/>
              <a:gd name="connsiteY1059" fmla="*/ 754816 h 1689505"/>
              <a:gd name="connsiteX1060" fmla="*/ 1427394 w 1600953"/>
              <a:gd name="connsiteY1060" fmla="*/ 743281 h 1689505"/>
              <a:gd name="connsiteX1061" fmla="*/ 1439706 w 1600953"/>
              <a:gd name="connsiteY1061" fmla="*/ 743281 h 1689505"/>
              <a:gd name="connsiteX1062" fmla="*/ 1439706 w 1600953"/>
              <a:gd name="connsiteY1062" fmla="*/ 741884 h 1689505"/>
              <a:gd name="connsiteX1063" fmla="*/ 1439706 w 1600953"/>
              <a:gd name="connsiteY1063" fmla="*/ 733504 h 1689505"/>
              <a:gd name="connsiteX1064" fmla="*/ 1439706 w 1600953"/>
              <a:gd name="connsiteY1064" fmla="*/ 732107 h 1689505"/>
              <a:gd name="connsiteX1065" fmla="*/ 1427394 w 1600953"/>
              <a:gd name="connsiteY1065" fmla="*/ 720932 h 1689505"/>
              <a:gd name="connsiteX1066" fmla="*/ 1303083 w 1600953"/>
              <a:gd name="connsiteY1066" fmla="*/ 720932 h 1689505"/>
              <a:gd name="connsiteX1067" fmla="*/ 1303083 w 1600953"/>
              <a:gd name="connsiteY1067" fmla="*/ 732107 h 1689505"/>
              <a:gd name="connsiteX1068" fmla="*/ 1315792 w 1600953"/>
              <a:gd name="connsiteY1068" fmla="*/ 732107 h 1689505"/>
              <a:gd name="connsiteX1069" fmla="*/ 1317331 w 1600953"/>
              <a:gd name="connsiteY1069" fmla="*/ 732107 h 1689505"/>
              <a:gd name="connsiteX1070" fmla="*/ 1321179 w 1600953"/>
              <a:gd name="connsiteY1070" fmla="*/ 732107 h 1689505"/>
              <a:gd name="connsiteX1071" fmla="*/ 1322718 w 1600953"/>
              <a:gd name="connsiteY1071" fmla="*/ 732107 h 1689505"/>
              <a:gd name="connsiteX1072" fmla="*/ 1326565 w 1600953"/>
              <a:gd name="connsiteY1072" fmla="*/ 732107 h 1689505"/>
              <a:gd name="connsiteX1073" fmla="*/ 1328104 w 1600953"/>
              <a:gd name="connsiteY1073" fmla="*/ 732107 h 1689505"/>
              <a:gd name="connsiteX1074" fmla="*/ 1328104 w 1600953"/>
              <a:gd name="connsiteY1074" fmla="*/ 743281 h 1689505"/>
              <a:gd name="connsiteX1075" fmla="*/ 1328104 w 1600953"/>
              <a:gd name="connsiteY1075" fmla="*/ 754816 h 1689505"/>
              <a:gd name="connsiteX1076" fmla="*/ 1340416 w 1600953"/>
              <a:gd name="connsiteY1076" fmla="*/ 743281 h 1689505"/>
              <a:gd name="connsiteX1077" fmla="*/ 1329643 w 1600953"/>
              <a:gd name="connsiteY1077" fmla="*/ 743281 h 1689505"/>
              <a:gd name="connsiteX1078" fmla="*/ 1328104 w 1600953"/>
              <a:gd name="connsiteY1078" fmla="*/ 743281 h 1689505"/>
              <a:gd name="connsiteX1079" fmla="*/ 1328104 w 1600953"/>
              <a:gd name="connsiteY1079" fmla="*/ 732107 h 1689505"/>
              <a:gd name="connsiteX1080" fmla="*/ 1328104 w 1600953"/>
              <a:gd name="connsiteY1080" fmla="*/ 720932 h 1689505"/>
              <a:gd name="connsiteX1081" fmla="*/ 1340416 w 1600953"/>
              <a:gd name="connsiteY1081" fmla="*/ 732107 h 1689505"/>
              <a:gd name="connsiteX1082" fmla="*/ 1343494 w 1600953"/>
              <a:gd name="connsiteY1082" fmla="*/ 732107 h 1689505"/>
              <a:gd name="connsiteX1083" fmla="*/ 1352728 w 1600953"/>
              <a:gd name="connsiteY1083" fmla="*/ 732107 h 1689505"/>
              <a:gd name="connsiteX1084" fmla="*/ 1352728 w 1600953"/>
              <a:gd name="connsiteY1084" fmla="*/ 720932 h 1689505"/>
              <a:gd name="connsiteX1085" fmla="*/ 1340416 w 1600953"/>
              <a:gd name="connsiteY1085" fmla="*/ 720932 h 1689505"/>
              <a:gd name="connsiteX1086" fmla="*/ 1338877 w 1600953"/>
              <a:gd name="connsiteY1086" fmla="*/ 720932 h 1689505"/>
              <a:gd name="connsiteX1087" fmla="*/ 1329643 w 1600953"/>
              <a:gd name="connsiteY1087" fmla="*/ 720932 h 1689505"/>
              <a:gd name="connsiteX1088" fmla="*/ 1328104 w 1600953"/>
              <a:gd name="connsiteY1088" fmla="*/ 720932 h 1689505"/>
              <a:gd name="connsiteX1089" fmla="*/ 1315792 w 1600953"/>
              <a:gd name="connsiteY1089" fmla="*/ 732107 h 1689505"/>
              <a:gd name="connsiteX1090" fmla="*/ 1303083 w 1600953"/>
              <a:gd name="connsiteY1090" fmla="*/ 720932 h 1689505"/>
              <a:gd name="connsiteX1091" fmla="*/ 1166857 w 1600953"/>
              <a:gd name="connsiteY1091" fmla="*/ 720932 h 1689505"/>
              <a:gd name="connsiteX1092" fmla="*/ 1166857 w 1600953"/>
              <a:gd name="connsiteY1092" fmla="*/ 732107 h 1689505"/>
              <a:gd name="connsiteX1093" fmla="*/ 1179169 w 1600953"/>
              <a:gd name="connsiteY1093" fmla="*/ 743281 h 1689505"/>
              <a:gd name="connsiteX1094" fmla="*/ 1179169 w 1600953"/>
              <a:gd name="connsiteY1094" fmla="*/ 732107 h 1689505"/>
              <a:gd name="connsiteX1095" fmla="*/ 1179169 w 1600953"/>
              <a:gd name="connsiteY1095" fmla="*/ 720932 h 1689505"/>
              <a:gd name="connsiteX1096" fmla="*/ 1117212 w 1600953"/>
              <a:gd name="connsiteY1096" fmla="*/ 720932 h 1689505"/>
              <a:gd name="connsiteX1097" fmla="*/ 1117212 w 1600953"/>
              <a:gd name="connsiteY1097" fmla="*/ 732107 h 1689505"/>
              <a:gd name="connsiteX1098" fmla="*/ 1129524 w 1600953"/>
              <a:gd name="connsiteY1098" fmla="*/ 732107 h 1689505"/>
              <a:gd name="connsiteX1099" fmla="*/ 1117212 w 1600953"/>
              <a:gd name="connsiteY1099" fmla="*/ 720932 h 1689505"/>
              <a:gd name="connsiteX1100" fmla="*/ 1092191 w 1600953"/>
              <a:gd name="connsiteY1100" fmla="*/ 720932 h 1689505"/>
              <a:gd name="connsiteX1101" fmla="*/ 1079879 w 1600953"/>
              <a:gd name="connsiteY1101" fmla="*/ 732107 h 1689505"/>
              <a:gd name="connsiteX1102" fmla="*/ 1092191 w 1600953"/>
              <a:gd name="connsiteY1102" fmla="*/ 720932 h 1689505"/>
              <a:gd name="connsiteX1103" fmla="*/ 930944 w 1600953"/>
              <a:gd name="connsiteY1103" fmla="*/ 720932 h 1689505"/>
              <a:gd name="connsiteX1104" fmla="*/ 930944 w 1600953"/>
              <a:gd name="connsiteY1104" fmla="*/ 732107 h 1689505"/>
              <a:gd name="connsiteX1105" fmla="*/ 930944 w 1600953"/>
              <a:gd name="connsiteY1105" fmla="*/ 727916 h 1689505"/>
              <a:gd name="connsiteX1106" fmla="*/ 930944 w 1600953"/>
              <a:gd name="connsiteY1106" fmla="*/ 727393 h 1689505"/>
              <a:gd name="connsiteX1107" fmla="*/ 1538996 w 1600953"/>
              <a:gd name="connsiteY1107" fmla="*/ 709397 h 1689505"/>
              <a:gd name="connsiteX1108" fmla="*/ 1526684 w 1600953"/>
              <a:gd name="connsiteY1108" fmla="*/ 720932 h 1689505"/>
              <a:gd name="connsiteX1109" fmla="*/ 1526684 w 1600953"/>
              <a:gd name="connsiteY1109" fmla="*/ 732107 h 1689505"/>
              <a:gd name="connsiteX1110" fmla="*/ 1526684 w 1600953"/>
              <a:gd name="connsiteY1110" fmla="*/ 743281 h 1689505"/>
              <a:gd name="connsiteX1111" fmla="*/ 1526684 w 1600953"/>
              <a:gd name="connsiteY1111" fmla="*/ 754816 h 1689505"/>
              <a:gd name="connsiteX1112" fmla="*/ 1525145 w 1600953"/>
              <a:gd name="connsiteY1112" fmla="*/ 754816 h 1689505"/>
              <a:gd name="connsiteX1113" fmla="*/ 1523606 w 1600953"/>
              <a:gd name="connsiteY1113" fmla="*/ 754816 h 1689505"/>
              <a:gd name="connsiteX1114" fmla="*/ 1514372 w 1600953"/>
              <a:gd name="connsiteY1114" fmla="*/ 754816 h 1689505"/>
              <a:gd name="connsiteX1115" fmla="*/ 1514372 w 1600953"/>
              <a:gd name="connsiteY1115" fmla="*/ 743281 h 1689505"/>
              <a:gd name="connsiteX1116" fmla="*/ 1501663 w 1600953"/>
              <a:gd name="connsiteY1116" fmla="*/ 743281 h 1689505"/>
              <a:gd name="connsiteX1117" fmla="*/ 1501663 w 1600953"/>
              <a:gd name="connsiteY1117" fmla="*/ 754816 h 1689505"/>
              <a:gd name="connsiteX1118" fmla="*/ 1501663 w 1600953"/>
              <a:gd name="connsiteY1118" fmla="*/ 765991 h 1689505"/>
              <a:gd name="connsiteX1119" fmla="*/ 1514372 w 1600953"/>
              <a:gd name="connsiteY1119" fmla="*/ 765991 h 1689505"/>
              <a:gd name="connsiteX1120" fmla="*/ 1526684 w 1600953"/>
              <a:gd name="connsiteY1120" fmla="*/ 777165 h 1689505"/>
              <a:gd name="connsiteX1121" fmla="*/ 1523606 w 1600953"/>
              <a:gd name="connsiteY1121" fmla="*/ 777165 h 1689505"/>
              <a:gd name="connsiteX1122" fmla="*/ 1514372 w 1600953"/>
              <a:gd name="connsiteY1122" fmla="*/ 777165 h 1689505"/>
              <a:gd name="connsiteX1123" fmla="*/ 1514372 w 1600953"/>
              <a:gd name="connsiteY1123" fmla="*/ 788339 h 1689505"/>
              <a:gd name="connsiteX1124" fmla="*/ 1514372 w 1600953"/>
              <a:gd name="connsiteY1124" fmla="*/ 799874 h 1689505"/>
              <a:gd name="connsiteX1125" fmla="*/ 1501663 w 1600953"/>
              <a:gd name="connsiteY1125" fmla="*/ 811049 h 1689505"/>
              <a:gd name="connsiteX1126" fmla="*/ 1514372 w 1600953"/>
              <a:gd name="connsiteY1126" fmla="*/ 811049 h 1689505"/>
              <a:gd name="connsiteX1127" fmla="*/ 1501663 w 1600953"/>
              <a:gd name="connsiteY1127" fmla="*/ 822223 h 1689505"/>
              <a:gd name="connsiteX1128" fmla="*/ 1514372 w 1600953"/>
              <a:gd name="connsiteY1128" fmla="*/ 822223 h 1689505"/>
              <a:gd name="connsiteX1129" fmla="*/ 1514372 w 1600953"/>
              <a:gd name="connsiteY1129" fmla="*/ 811049 h 1689505"/>
              <a:gd name="connsiteX1130" fmla="*/ 1526684 w 1600953"/>
              <a:gd name="connsiteY1130" fmla="*/ 799874 h 1689505"/>
              <a:gd name="connsiteX1131" fmla="*/ 1526684 w 1600953"/>
              <a:gd name="connsiteY1131" fmla="*/ 788339 h 1689505"/>
              <a:gd name="connsiteX1132" fmla="*/ 1538996 w 1600953"/>
              <a:gd name="connsiteY1132" fmla="*/ 788339 h 1689505"/>
              <a:gd name="connsiteX1133" fmla="*/ 1538996 w 1600953"/>
              <a:gd name="connsiteY1133" fmla="*/ 777165 h 1689505"/>
              <a:gd name="connsiteX1134" fmla="*/ 1526684 w 1600953"/>
              <a:gd name="connsiteY1134" fmla="*/ 777165 h 1689505"/>
              <a:gd name="connsiteX1135" fmla="*/ 1526684 w 1600953"/>
              <a:gd name="connsiteY1135" fmla="*/ 765991 h 1689505"/>
              <a:gd name="connsiteX1136" fmla="*/ 1526684 w 1600953"/>
              <a:gd name="connsiteY1136" fmla="*/ 754816 h 1689505"/>
              <a:gd name="connsiteX1137" fmla="*/ 1538996 w 1600953"/>
              <a:gd name="connsiteY1137" fmla="*/ 754816 h 1689505"/>
              <a:gd name="connsiteX1138" fmla="*/ 1526684 w 1600953"/>
              <a:gd name="connsiteY1138" fmla="*/ 743281 h 1689505"/>
              <a:gd name="connsiteX1139" fmla="*/ 1538996 w 1600953"/>
              <a:gd name="connsiteY1139" fmla="*/ 743281 h 1689505"/>
              <a:gd name="connsiteX1140" fmla="*/ 1538996 w 1600953"/>
              <a:gd name="connsiteY1140" fmla="*/ 732107 h 1689505"/>
              <a:gd name="connsiteX1141" fmla="*/ 1538996 w 1600953"/>
              <a:gd name="connsiteY1141" fmla="*/ 720932 h 1689505"/>
              <a:gd name="connsiteX1142" fmla="*/ 1427394 w 1600953"/>
              <a:gd name="connsiteY1142" fmla="*/ 709397 h 1689505"/>
              <a:gd name="connsiteX1143" fmla="*/ 1439706 w 1600953"/>
              <a:gd name="connsiteY1143" fmla="*/ 720932 h 1689505"/>
              <a:gd name="connsiteX1144" fmla="*/ 1439706 w 1600953"/>
              <a:gd name="connsiteY1144" fmla="*/ 709397 h 1689505"/>
              <a:gd name="connsiteX1145" fmla="*/ 1427394 w 1600953"/>
              <a:gd name="connsiteY1145" fmla="*/ 709397 h 1689505"/>
              <a:gd name="connsiteX1146" fmla="*/ 1266147 w 1600953"/>
              <a:gd name="connsiteY1146" fmla="*/ 709397 h 1689505"/>
              <a:gd name="connsiteX1147" fmla="*/ 1266147 w 1600953"/>
              <a:gd name="connsiteY1147" fmla="*/ 720932 h 1689505"/>
              <a:gd name="connsiteX1148" fmla="*/ 1278459 w 1600953"/>
              <a:gd name="connsiteY1148" fmla="*/ 720932 h 1689505"/>
              <a:gd name="connsiteX1149" fmla="*/ 1278459 w 1600953"/>
              <a:gd name="connsiteY1149" fmla="*/ 709397 h 1689505"/>
              <a:gd name="connsiteX1150" fmla="*/ 1276920 w 1600953"/>
              <a:gd name="connsiteY1150" fmla="*/ 709397 h 1689505"/>
              <a:gd name="connsiteX1151" fmla="*/ 1266147 w 1600953"/>
              <a:gd name="connsiteY1151" fmla="*/ 709397 h 1689505"/>
              <a:gd name="connsiteX1152" fmla="*/ 1216502 w 1600953"/>
              <a:gd name="connsiteY1152" fmla="*/ 709397 h 1689505"/>
              <a:gd name="connsiteX1153" fmla="*/ 1216502 w 1600953"/>
              <a:gd name="connsiteY1153" fmla="*/ 720932 h 1689505"/>
              <a:gd name="connsiteX1154" fmla="*/ 1216502 w 1600953"/>
              <a:gd name="connsiteY1154" fmla="*/ 709397 h 1689505"/>
              <a:gd name="connsiteX1155" fmla="*/ 384848 w 1600953"/>
              <a:gd name="connsiteY1155" fmla="*/ 709397 h 1689505"/>
              <a:gd name="connsiteX1156" fmla="*/ 384848 w 1600953"/>
              <a:gd name="connsiteY1156" fmla="*/ 720932 h 1689505"/>
              <a:gd name="connsiteX1157" fmla="*/ 384848 w 1600953"/>
              <a:gd name="connsiteY1157" fmla="*/ 732107 h 1689505"/>
              <a:gd name="connsiteX1158" fmla="*/ 397160 w 1600953"/>
              <a:gd name="connsiteY1158" fmla="*/ 720932 h 1689505"/>
              <a:gd name="connsiteX1159" fmla="*/ 384848 w 1600953"/>
              <a:gd name="connsiteY1159" fmla="*/ 720932 h 1689505"/>
              <a:gd name="connsiteX1160" fmla="*/ 397160 w 1600953"/>
              <a:gd name="connsiteY1160" fmla="*/ 709397 h 1689505"/>
              <a:gd name="connsiteX1161" fmla="*/ 111602 w 1600953"/>
              <a:gd name="connsiteY1161" fmla="*/ 709397 h 1689505"/>
              <a:gd name="connsiteX1162" fmla="*/ 123914 w 1600953"/>
              <a:gd name="connsiteY1162" fmla="*/ 709397 h 1689505"/>
              <a:gd name="connsiteX1163" fmla="*/ 131261 w 1600953"/>
              <a:gd name="connsiteY1163" fmla="*/ 709397 h 1689505"/>
              <a:gd name="connsiteX1164" fmla="*/ 131857 w 1600953"/>
              <a:gd name="connsiteY1164" fmla="*/ 709397 h 1689505"/>
              <a:gd name="connsiteX1165" fmla="*/ 135034 w 1600953"/>
              <a:gd name="connsiteY1165" fmla="*/ 709397 h 1689505"/>
              <a:gd name="connsiteX1166" fmla="*/ 136623 w 1600953"/>
              <a:gd name="connsiteY1166" fmla="*/ 709397 h 1689505"/>
              <a:gd name="connsiteX1167" fmla="*/ 123914 w 1600953"/>
              <a:gd name="connsiteY1167" fmla="*/ 720932 h 1689505"/>
              <a:gd name="connsiteX1168" fmla="*/ 125503 w 1600953"/>
              <a:gd name="connsiteY1168" fmla="*/ 720932 h 1689505"/>
              <a:gd name="connsiteX1169" fmla="*/ 136623 w 1600953"/>
              <a:gd name="connsiteY1169" fmla="*/ 720932 h 1689505"/>
              <a:gd name="connsiteX1170" fmla="*/ 136623 w 1600953"/>
              <a:gd name="connsiteY1170" fmla="*/ 732107 h 1689505"/>
              <a:gd name="connsiteX1171" fmla="*/ 123914 w 1600953"/>
              <a:gd name="connsiteY1171" fmla="*/ 732107 h 1689505"/>
              <a:gd name="connsiteX1172" fmla="*/ 123914 w 1600953"/>
              <a:gd name="connsiteY1172" fmla="*/ 743281 h 1689505"/>
              <a:gd name="connsiteX1173" fmla="*/ 111602 w 1600953"/>
              <a:gd name="connsiteY1173" fmla="*/ 743281 h 1689505"/>
              <a:gd name="connsiteX1174" fmla="*/ 111602 w 1600953"/>
              <a:gd name="connsiteY1174" fmla="*/ 732107 h 1689505"/>
              <a:gd name="connsiteX1175" fmla="*/ 111602 w 1600953"/>
              <a:gd name="connsiteY1175" fmla="*/ 720932 h 1689505"/>
              <a:gd name="connsiteX1176" fmla="*/ 111602 w 1600953"/>
              <a:gd name="connsiteY1176" fmla="*/ 709397 h 1689505"/>
              <a:gd name="connsiteX1177" fmla="*/ 1166857 w 1600953"/>
              <a:gd name="connsiteY1177" fmla="*/ 698223 h 1689505"/>
              <a:gd name="connsiteX1178" fmla="*/ 1166857 w 1600953"/>
              <a:gd name="connsiteY1178" fmla="*/ 709397 h 1689505"/>
              <a:gd name="connsiteX1179" fmla="*/ 1179169 w 1600953"/>
              <a:gd name="connsiteY1179" fmla="*/ 709397 h 1689505"/>
              <a:gd name="connsiteX1180" fmla="*/ 1191481 w 1600953"/>
              <a:gd name="connsiteY1180" fmla="*/ 698223 h 1689505"/>
              <a:gd name="connsiteX1181" fmla="*/ 1189942 w 1600953"/>
              <a:gd name="connsiteY1181" fmla="*/ 698223 h 1689505"/>
              <a:gd name="connsiteX1182" fmla="*/ 1186864 w 1600953"/>
              <a:gd name="connsiteY1182" fmla="*/ 698223 h 1689505"/>
              <a:gd name="connsiteX1183" fmla="*/ 1186287 w 1600953"/>
              <a:gd name="connsiteY1183" fmla="*/ 698223 h 1689505"/>
              <a:gd name="connsiteX1184" fmla="*/ 1179169 w 1600953"/>
              <a:gd name="connsiteY1184" fmla="*/ 698223 h 1689505"/>
              <a:gd name="connsiteX1185" fmla="*/ 1179169 w 1600953"/>
              <a:gd name="connsiteY1185" fmla="*/ 709397 h 1689505"/>
              <a:gd name="connsiteX1186" fmla="*/ 1129524 w 1600953"/>
              <a:gd name="connsiteY1186" fmla="*/ 698223 h 1689505"/>
              <a:gd name="connsiteX1187" fmla="*/ 1129524 w 1600953"/>
              <a:gd name="connsiteY1187" fmla="*/ 709397 h 1689505"/>
              <a:gd name="connsiteX1188" fmla="*/ 1117212 w 1600953"/>
              <a:gd name="connsiteY1188" fmla="*/ 709397 h 1689505"/>
              <a:gd name="connsiteX1189" fmla="*/ 1129524 w 1600953"/>
              <a:gd name="connsiteY1189" fmla="*/ 698223 h 1689505"/>
              <a:gd name="connsiteX1190" fmla="*/ 943255 w 1600953"/>
              <a:gd name="connsiteY1190" fmla="*/ 698223 h 1689505"/>
              <a:gd name="connsiteX1191" fmla="*/ 943255 w 1600953"/>
              <a:gd name="connsiteY1191" fmla="*/ 706604 h 1689505"/>
              <a:gd name="connsiteX1192" fmla="*/ 943255 w 1600953"/>
              <a:gd name="connsiteY1192" fmla="*/ 709397 h 1689505"/>
              <a:gd name="connsiteX1193" fmla="*/ 955567 w 1600953"/>
              <a:gd name="connsiteY1193" fmla="*/ 709397 h 1689505"/>
              <a:gd name="connsiteX1194" fmla="*/ 943255 w 1600953"/>
              <a:gd name="connsiteY1194" fmla="*/ 698223 h 1689505"/>
              <a:gd name="connsiteX1195" fmla="*/ 99290 w 1600953"/>
              <a:gd name="connsiteY1195" fmla="*/ 698223 h 1689505"/>
              <a:gd name="connsiteX1196" fmla="*/ 111602 w 1600953"/>
              <a:gd name="connsiteY1196" fmla="*/ 698223 h 1689505"/>
              <a:gd name="connsiteX1197" fmla="*/ 111602 w 1600953"/>
              <a:gd name="connsiteY1197" fmla="*/ 709397 h 1689505"/>
              <a:gd name="connsiteX1198" fmla="*/ 99290 w 1600953"/>
              <a:gd name="connsiteY1198" fmla="*/ 698223 h 1689505"/>
              <a:gd name="connsiteX1199" fmla="*/ 1206884 w 1600953"/>
              <a:gd name="connsiteY1199" fmla="*/ 694599 h 1689505"/>
              <a:gd name="connsiteX1200" fmla="*/ 1216502 w 1600953"/>
              <a:gd name="connsiteY1200" fmla="*/ 698223 h 1689505"/>
              <a:gd name="connsiteX1201" fmla="*/ 1216502 w 1600953"/>
              <a:gd name="connsiteY1201" fmla="*/ 709397 h 1689505"/>
              <a:gd name="connsiteX1202" fmla="*/ 1203793 w 1600953"/>
              <a:gd name="connsiteY1202" fmla="*/ 698223 h 1689505"/>
              <a:gd name="connsiteX1203" fmla="*/ 1538996 w 1600953"/>
              <a:gd name="connsiteY1203" fmla="*/ 687048 h 1689505"/>
              <a:gd name="connsiteX1204" fmla="*/ 1538996 w 1600953"/>
              <a:gd name="connsiteY1204" fmla="*/ 698223 h 1689505"/>
              <a:gd name="connsiteX1205" fmla="*/ 1551308 w 1600953"/>
              <a:gd name="connsiteY1205" fmla="*/ 698223 h 1689505"/>
              <a:gd name="connsiteX1206" fmla="*/ 1551308 w 1600953"/>
              <a:gd name="connsiteY1206" fmla="*/ 687048 h 1689505"/>
              <a:gd name="connsiteX1207" fmla="*/ 1549769 w 1600953"/>
              <a:gd name="connsiteY1207" fmla="*/ 687048 h 1689505"/>
              <a:gd name="connsiteX1208" fmla="*/ 1546691 w 1600953"/>
              <a:gd name="connsiteY1208" fmla="*/ 687048 h 1689505"/>
              <a:gd name="connsiteX1209" fmla="*/ 1546114 w 1600953"/>
              <a:gd name="connsiteY1209" fmla="*/ 687048 h 1689505"/>
              <a:gd name="connsiteX1210" fmla="*/ 1203793 w 1600953"/>
              <a:gd name="connsiteY1210" fmla="*/ 687048 h 1689505"/>
              <a:gd name="connsiteX1211" fmla="*/ 1208559 w 1600953"/>
              <a:gd name="connsiteY1211" fmla="*/ 692636 h 1689505"/>
              <a:gd name="connsiteX1212" fmla="*/ 1206884 w 1600953"/>
              <a:gd name="connsiteY1212" fmla="*/ 694599 h 1689505"/>
              <a:gd name="connsiteX1213" fmla="*/ 1205382 w 1600953"/>
              <a:gd name="connsiteY1213" fmla="*/ 694032 h 1689505"/>
              <a:gd name="connsiteX1214" fmla="*/ 1203793 w 1600953"/>
              <a:gd name="connsiteY1214" fmla="*/ 698223 h 1689505"/>
              <a:gd name="connsiteX1215" fmla="*/ 1203793 w 1600953"/>
              <a:gd name="connsiteY1215" fmla="*/ 709397 h 1689505"/>
              <a:gd name="connsiteX1216" fmla="*/ 1203793 w 1600953"/>
              <a:gd name="connsiteY1216" fmla="*/ 720932 h 1689505"/>
              <a:gd name="connsiteX1217" fmla="*/ 1202254 w 1600953"/>
              <a:gd name="connsiteY1217" fmla="*/ 720932 h 1689505"/>
              <a:gd name="connsiteX1218" fmla="*/ 1193020 w 1600953"/>
              <a:gd name="connsiteY1218" fmla="*/ 720932 h 1689505"/>
              <a:gd name="connsiteX1219" fmla="*/ 1191481 w 1600953"/>
              <a:gd name="connsiteY1219" fmla="*/ 720932 h 1689505"/>
              <a:gd name="connsiteX1220" fmla="*/ 1191481 w 1600953"/>
              <a:gd name="connsiteY1220" fmla="*/ 732107 h 1689505"/>
              <a:gd name="connsiteX1221" fmla="*/ 1203793 w 1600953"/>
              <a:gd name="connsiteY1221" fmla="*/ 732107 h 1689505"/>
              <a:gd name="connsiteX1222" fmla="*/ 1203793 w 1600953"/>
              <a:gd name="connsiteY1222" fmla="*/ 743281 h 1689505"/>
              <a:gd name="connsiteX1223" fmla="*/ 1216502 w 1600953"/>
              <a:gd name="connsiteY1223" fmla="*/ 743281 h 1689505"/>
              <a:gd name="connsiteX1224" fmla="*/ 1203793 w 1600953"/>
              <a:gd name="connsiteY1224" fmla="*/ 732107 h 1689505"/>
              <a:gd name="connsiteX1225" fmla="*/ 1203793 w 1600953"/>
              <a:gd name="connsiteY1225" fmla="*/ 720932 h 1689505"/>
              <a:gd name="connsiteX1226" fmla="*/ 1211140 w 1600953"/>
              <a:gd name="connsiteY1226" fmla="*/ 720932 h 1689505"/>
              <a:gd name="connsiteX1227" fmla="*/ 1211736 w 1600953"/>
              <a:gd name="connsiteY1227" fmla="*/ 720932 h 1689505"/>
              <a:gd name="connsiteX1228" fmla="*/ 1216502 w 1600953"/>
              <a:gd name="connsiteY1228" fmla="*/ 720932 h 1689505"/>
              <a:gd name="connsiteX1229" fmla="*/ 1228814 w 1600953"/>
              <a:gd name="connsiteY1229" fmla="*/ 720932 h 1689505"/>
              <a:gd name="connsiteX1230" fmla="*/ 1228814 w 1600953"/>
              <a:gd name="connsiteY1230" fmla="*/ 709397 h 1689505"/>
              <a:gd name="connsiteX1231" fmla="*/ 1241126 w 1600953"/>
              <a:gd name="connsiteY1231" fmla="*/ 720932 h 1689505"/>
              <a:gd name="connsiteX1232" fmla="*/ 1241126 w 1600953"/>
              <a:gd name="connsiteY1232" fmla="*/ 732107 h 1689505"/>
              <a:gd name="connsiteX1233" fmla="*/ 1253438 w 1600953"/>
              <a:gd name="connsiteY1233" fmla="*/ 732107 h 1689505"/>
              <a:gd name="connsiteX1234" fmla="*/ 1253438 w 1600953"/>
              <a:gd name="connsiteY1234" fmla="*/ 720932 h 1689505"/>
              <a:gd name="connsiteX1235" fmla="*/ 1253438 w 1600953"/>
              <a:gd name="connsiteY1235" fmla="*/ 709397 h 1689505"/>
              <a:gd name="connsiteX1236" fmla="*/ 1248244 w 1600953"/>
              <a:gd name="connsiteY1236" fmla="*/ 709397 h 1689505"/>
              <a:gd name="connsiteX1237" fmla="*/ 1246320 w 1600953"/>
              <a:gd name="connsiteY1237" fmla="*/ 709397 h 1689505"/>
              <a:gd name="connsiteX1238" fmla="*/ 1241126 w 1600953"/>
              <a:gd name="connsiteY1238" fmla="*/ 709397 h 1689505"/>
              <a:gd name="connsiteX1239" fmla="*/ 1241126 w 1600953"/>
              <a:gd name="connsiteY1239" fmla="*/ 698223 h 1689505"/>
              <a:gd name="connsiteX1240" fmla="*/ 1241126 w 1600953"/>
              <a:gd name="connsiteY1240" fmla="*/ 687048 h 1689505"/>
              <a:gd name="connsiteX1241" fmla="*/ 1228814 w 1600953"/>
              <a:gd name="connsiteY1241" fmla="*/ 687048 h 1689505"/>
              <a:gd name="connsiteX1242" fmla="*/ 1241126 w 1600953"/>
              <a:gd name="connsiteY1242" fmla="*/ 698223 h 1689505"/>
              <a:gd name="connsiteX1243" fmla="*/ 1228814 w 1600953"/>
              <a:gd name="connsiteY1243" fmla="*/ 709397 h 1689505"/>
              <a:gd name="connsiteX1244" fmla="*/ 1228814 w 1600953"/>
              <a:gd name="connsiteY1244" fmla="*/ 698223 h 1689505"/>
              <a:gd name="connsiteX1245" fmla="*/ 1216502 w 1600953"/>
              <a:gd name="connsiteY1245" fmla="*/ 698223 h 1689505"/>
              <a:gd name="connsiteX1246" fmla="*/ 1216502 w 1600953"/>
              <a:gd name="connsiteY1246" fmla="*/ 687048 h 1689505"/>
              <a:gd name="connsiteX1247" fmla="*/ 1211736 w 1600953"/>
              <a:gd name="connsiteY1247" fmla="*/ 687048 h 1689505"/>
              <a:gd name="connsiteX1248" fmla="*/ 1211140 w 1600953"/>
              <a:gd name="connsiteY1248" fmla="*/ 687048 h 1689505"/>
              <a:gd name="connsiteX1249" fmla="*/ 943255 w 1600953"/>
              <a:gd name="connsiteY1249" fmla="*/ 687048 h 1689505"/>
              <a:gd name="connsiteX1250" fmla="*/ 955567 w 1600953"/>
              <a:gd name="connsiteY1250" fmla="*/ 698223 h 1689505"/>
              <a:gd name="connsiteX1251" fmla="*/ 955567 w 1600953"/>
              <a:gd name="connsiteY1251" fmla="*/ 687048 h 1689505"/>
              <a:gd name="connsiteX1252" fmla="*/ 954028 w 1600953"/>
              <a:gd name="connsiteY1252" fmla="*/ 687048 h 1689505"/>
              <a:gd name="connsiteX1253" fmla="*/ 943255 w 1600953"/>
              <a:gd name="connsiteY1253" fmla="*/ 687048 h 1689505"/>
              <a:gd name="connsiteX1254" fmla="*/ 1017525 w 1600953"/>
              <a:gd name="connsiteY1254" fmla="*/ 675874 h 1689505"/>
              <a:gd name="connsiteX1255" fmla="*/ 1017525 w 1600953"/>
              <a:gd name="connsiteY1255" fmla="*/ 687048 h 1689505"/>
              <a:gd name="connsiteX1256" fmla="*/ 1017525 w 1600953"/>
              <a:gd name="connsiteY1256" fmla="*/ 698223 h 1689505"/>
              <a:gd name="connsiteX1257" fmla="*/ 1030234 w 1600953"/>
              <a:gd name="connsiteY1257" fmla="*/ 687048 h 1689505"/>
              <a:gd name="connsiteX1258" fmla="*/ 1017525 w 1600953"/>
              <a:gd name="connsiteY1258" fmla="*/ 687048 h 1689505"/>
              <a:gd name="connsiteX1259" fmla="*/ 1030234 w 1600953"/>
              <a:gd name="connsiteY1259" fmla="*/ 675874 h 1689505"/>
              <a:gd name="connsiteX1260" fmla="*/ 1228814 w 1600953"/>
              <a:gd name="connsiteY1260" fmla="*/ 664700 h 1689505"/>
              <a:gd name="connsiteX1261" fmla="*/ 1228814 w 1600953"/>
              <a:gd name="connsiteY1261" fmla="*/ 675874 h 1689505"/>
              <a:gd name="connsiteX1262" fmla="*/ 1241126 w 1600953"/>
              <a:gd name="connsiteY1262" fmla="*/ 675874 h 1689505"/>
              <a:gd name="connsiteX1263" fmla="*/ 1228814 w 1600953"/>
              <a:gd name="connsiteY1263" fmla="*/ 664700 h 1689505"/>
              <a:gd name="connsiteX1264" fmla="*/ 1035621 w 1600953"/>
              <a:gd name="connsiteY1264" fmla="*/ 659833 h 1689505"/>
              <a:gd name="connsiteX1265" fmla="*/ 1042546 w 1600953"/>
              <a:gd name="connsiteY1265" fmla="*/ 664700 h 1689505"/>
              <a:gd name="connsiteX1266" fmla="*/ 1035621 w 1600953"/>
              <a:gd name="connsiteY1266" fmla="*/ 659833 h 1689505"/>
              <a:gd name="connsiteX1267" fmla="*/ 1129524 w 1600953"/>
              <a:gd name="connsiteY1267" fmla="*/ 653165 h 1689505"/>
              <a:gd name="connsiteX1268" fmla="*/ 1131063 w 1600953"/>
              <a:gd name="connsiteY1268" fmla="*/ 653165 h 1689505"/>
              <a:gd name="connsiteX1269" fmla="*/ 1136642 w 1600953"/>
              <a:gd name="connsiteY1269" fmla="*/ 653165 h 1689505"/>
              <a:gd name="connsiteX1270" fmla="*/ 1137219 w 1600953"/>
              <a:gd name="connsiteY1270" fmla="*/ 653165 h 1689505"/>
              <a:gd name="connsiteX1271" fmla="*/ 1141836 w 1600953"/>
              <a:gd name="connsiteY1271" fmla="*/ 653165 h 1689505"/>
              <a:gd name="connsiteX1272" fmla="*/ 1141836 w 1600953"/>
              <a:gd name="connsiteY1272" fmla="*/ 664700 h 1689505"/>
              <a:gd name="connsiteX1273" fmla="*/ 1129524 w 1600953"/>
              <a:gd name="connsiteY1273" fmla="*/ 653165 h 1689505"/>
              <a:gd name="connsiteX1274" fmla="*/ 1067169 w 1600953"/>
              <a:gd name="connsiteY1274" fmla="*/ 653165 h 1689505"/>
              <a:gd name="connsiteX1275" fmla="*/ 1067169 w 1600953"/>
              <a:gd name="connsiteY1275" fmla="*/ 664700 h 1689505"/>
              <a:gd name="connsiteX1276" fmla="*/ 1067169 w 1600953"/>
              <a:gd name="connsiteY1276" fmla="*/ 675874 h 1689505"/>
              <a:gd name="connsiteX1277" fmla="*/ 1054857 w 1600953"/>
              <a:gd name="connsiteY1277" fmla="*/ 664700 h 1689505"/>
              <a:gd name="connsiteX1278" fmla="*/ 1054857 w 1600953"/>
              <a:gd name="connsiteY1278" fmla="*/ 671160 h 1689505"/>
              <a:gd name="connsiteX1279" fmla="*/ 1054857 w 1600953"/>
              <a:gd name="connsiteY1279" fmla="*/ 671684 h 1689505"/>
              <a:gd name="connsiteX1280" fmla="*/ 1054857 w 1600953"/>
              <a:gd name="connsiteY1280" fmla="*/ 675874 h 1689505"/>
              <a:gd name="connsiteX1281" fmla="*/ 1056396 w 1600953"/>
              <a:gd name="connsiteY1281" fmla="*/ 675874 h 1689505"/>
              <a:gd name="connsiteX1282" fmla="*/ 1061975 w 1600953"/>
              <a:gd name="connsiteY1282" fmla="*/ 675874 h 1689505"/>
              <a:gd name="connsiteX1283" fmla="*/ 1067169 w 1600953"/>
              <a:gd name="connsiteY1283" fmla="*/ 675874 h 1689505"/>
              <a:gd name="connsiteX1284" fmla="*/ 1074318 w 1600953"/>
              <a:gd name="connsiteY1284" fmla="*/ 675874 h 1689505"/>
              <a:gd name="connsiteX1285" fmla="*/ 1079879 w 1600953"/>
              <a:gd name="connsiteY1285" fmla="*/ 675874 h 1689505"/>
              <a:gd name="connsiteX1286" fmla="*/ 1067169 w 1600953"/>
              <a:gd name="connsiteY1286" fmla="*/ 664700 h 1689505"/>
              <a:gd name="connsiteX1287" fmla="*/ 1079879 w 1600953"/>
              <a:gd name="connsiteY1287" fmla="*/ 664700 h 1689505"/>
              <a:gd name="connsiteX1288" fmla="*/ 1079879 w 1600953"/>
              <a:gd name="connsiteY1288" fmla="*/ 653165 h 1689505"/>
              <a:gd name="connsiteX1289" fmla="*/ 1067169 w 1600953"/>
              <a:gd name="connsiteY1289" fmla="*/ 653165 h 1689505"/>
              <a:gd name="connsiteX1290" fmla="*/ 955567 w 1600953"/>
              <a:gd name="connsiteY1290" fmla="*/ 653165 h 1689505"/>
              <a:gd name="connsiteX1291" fmla="*/ 955567 w 1600953"/>
              <a:gd name="connsiteY1291" fmla="*/ 664700 h 1689505"/>
              <a:gd name="connsiteX1292" fmla="*/ 925750 w 1600953"/>
              <a:gd name="connsiteY1292" fmla="*/ 648450 h 1689505"/>
              <a:gd name="connsiteX1293" fmla="*/ 930944 w 1600953"/>
              <a:gd name="connsiteY1293" fmla="*/ 653165 h 1689505"/>
              <a:gd name="connsiteX1294" fmla="*/ 925750 w 1600953"/>
              <a:gd name="connsiteY1294" fmla="*/ 648450 h 1689505"/>
              <a:gd name="connsiteX1295" fmla="*/ 1588641 w 1600953"/>
              <a:gd name="connsiteY1295" fmla="*/ 641990 h 1689505"/>
              <a:gd name="connsiteX1296" fmla="*/ 1588641 w 1600953"/>
              <a:gd name="connsiteY1296" fmla="*/ 653165 h 1689505"/>
              <a:gd name="connsiteX1297" fmla="*/ 1501663 w 1600953"/>
              <a:gd name="connsiteY1297" fmla="*/ 641990 h 1689505"/>
              <a:gd name="connsiteX1298" fmla="*/ 1501663 w 1600953"/>
              <a:gd name="connsiteY1298" fmla="*/ 653165 h 1689505"/>
              <a:gd name="connsiteX1299" fmla="*/ 1501663 w 1600953"/>
              <a:gd name="connsiteY1299" fmla="*/ 664700 h 1689505"/>
              <a:gd name="connsiteX1300" fmla="*/ 1489351 w 1600953"/>
              <a:gd name="connsiteY1300" fmla="*/ 653165 h 1689505"/>
              <a:gd name="connsiteX1301" fmla="*/ 1489351 w 1600953"/>
              <a:gd name="connsiteY1301" fmla="*/ 664700 h 1689505"/>
              <a:gd name="connsiteX1302" fmla="*/ 1489351 w 1600953"/>
              <a:gd name="connsiteY1302" fmla="*/ 675874 h 1689505"/>
              <a:gd name="connsiteX1303" fmla="*/ 1489351 w 1600953"/>
              <a:gd name="connsiteY1303" fmla="*/ 687048 h 1689505"/>
              <a:gd name="connsiteX1304" fmla="*/ 1489351 w 1600953"/>
              <a:gd name="connsiteY1304" fmla="*/ 698223 h 1689505"/>
              <a:gd name="connsiteX1305" fmla="*/ 1489351 w 1600953"/>
              <a:gd name="connsiteY1305" fmla="*/ 709397 h 1689505"/>
              <a:gd name="connsiteX1306" fmla="*/ 1483964 w 1600953"/>
              <a:gd name="connsiteY1306" fmla="*/ 709397 h 1689505"/>
              <a:gd name="connsiteX1307" fmla="*/ 1482426 w 1600953"/>
              <a:gd name="connsiteY1307" fmla="*/ 709397 h 1689505"/>
              <a:gd name="connsiteX1308" fmla="*/ 1478578 w 1600953"/>
              <a:gd name="connsiteY1308" fmla="*/ 709397 h 1689505"/>
              <a:gd name="connsiteX1309" fmla="*/ 1477039 w 1600953"/>
              <a:gd name="connsiteY1309" fmla="*/ 709397 h 1689505"/>
              <a:gd name="connsiteX1310" fmla="*/ 1489351 w 1600953"/>
              <a:gd name="connsiteY1310" fmla="*/ 720932 h 1689505"/>
              <a:gd name="connsiteX1311" fmla="*/ 1487812 w 1600953"/>
              <a:gd name="connsiteY1311" fmla="*/ 720932 h 1689505"/>
              <a:gd name="connsiteX1312" fmla="*/ 1478578 w 1600953"/>
              <a:gd name="connsiteY1312" fmla="*/ 720932 h 1689505"/>
              <a:gd name="connsiteX1313" fmla="*/ 1477039 w 1600953"/>
              <a:gd name="connsiteY1313" fmla="*/ 720932 h 1689505"/>
              <a:gd name="connsiteX1314" fmla="*/ 1477039 w 1600953"/>
              <a:gd name="connsiteY1314" fmla="*/ 732107 h 1689505"/>
              <a:gd name="connsiteX1315" fmla="*/ 1477039 w 1600953"/>
              <a:gd name="connsiteY1315" fmla="*/ 743281 h 1689505"/>
              <a:gd name="connsiteX1316" fmla="*/ 1464727 w 1600953"/>
              <a:gd name="connsiteY1316" fmla="*/ 743281 h 1689505"/>
              <a:gd name="connsiteX1317" fmla="*/ 1477039 w 1600953"/>
              <a:gd name="connsiteY1317" fmla="*/ 754816 h 1689505"/>
              <a:gd name="connsiteX1318" fmla="*/ 1467805 w 1600953"/>
              <a:gd name="connsiteY1318" fmla="*/ 754816 h 1689505"/>
              <a:gd name="connsiteX1319" fmla="*/ 1464727 w 1600953"/>
              <a:gd name="connsiteY1319" fmla="*/ 754816 h 1689505"/>
              <a:gd name="connsiteX1320" fmla="*/ 1477039 w 1600953"/>
              <a:gd name="connsiteY1320" fmla="*/ 765991 h 1689505"/>
              <a:gd name="connsiteX1321" fmla="*/ 1478578 w 1600953"/>
              <a:gd name="connsiteY1321" fmla="*/ 765991 h 1689505"/>
              <a:gd name="connsiteX1322" fmla="*/ 1480117 w 1600953"/>
              <a:gd name="connsiteY1322" fmla="*/ 765991 h 1689505"/>
              <a:gd name="connsiteX1323" fmla="*/ 1489351 w 1600953"/>
              <a:gd name="connsiteY1323" fmla="*/ 765991 h 1689505"/>
              <a:gd name="connsiteX1324" fmla="*/ 1489351 w 1600953"/>
              <a:gd name="connsiteY1324" fmla="*/ 754816 h 1689505"/>
              <a:gd name="connsiteX1325" fmla="*/ 1489351 w 1600953"/>
              <a:gd name="connsiteY1325" fmla="*/ 743281 h 1689505"/>
              <a:gd name="connsiteX1326" fmla="*/ 1489351 w 1600953"/>
              <a:gd name="connsiteY1326" fmla="*/ 732107 h 1689505"/>
              <a:gd name="connsiteX1327" fmla="*/ 1489351 w 1600953"/>
              <a:gd name="connsiteY1327" fmla="*/ 720932 h 1689505"/>
              <a:gd name="connsiteX1328" fmla="*/ 1493968 w 1600953"/>
              <a:gd name="connsiteY1328" fmla="*/ 720932 h 1689505"/>
              <a:gd name="connsiteX1329" fmla="*/ 1494545 w 1600953"/>
              <a:gd name="connsiteY1329" fmla="*/ 720932 h 1689505"/>
              <a:gd name="connsiteX1330" fmla="*/ 1501663 w 1600953"/>
              <a:gd name="connsiteY1330" fmla="*/ 720932 h 1689505"/>
              <a:gd name="connsiteX1331" fmla="*/ 1489351 w 1600953"/>
              <a:gd name="connsiteY1331" fmla="*/ 709397 h 1689505"/>
              <a:gd name="connsiteX1332" fmla="*/ 1501663 w 1600953"/>
              <a:gd name="connsiteY1332" fmla="*/ 709397 h 1689505"/>
              <a:gd name="connsiteX1333" fmla="*/ 1501663 w 1600953"/>
              <a:gd name="connsiteY1333" fmla="*/ 698223 h 1689505"/>
              <a:gd name="connsiteX1334" fmla="*/ 1501663 w 1600953"/>
              <a:gd name="connsiteY1334" fmla="*/ 687048 h 1689505"/>
              <a:gd name="connsiteX1335" fmla="*/ 1501663 w 1600953"/>
              <a:gd name="connsiteY1335" fmla="*/ 675874 h 1689505"/>
              <a:gd name="connsiteX1336" fmla="*/ 1503252 w 1600953"/>
              <a:gd name="connsiteY1336" fmla="*/ 675874 h 1689505"/>
              <a:gd name="connsiteX1337" fmla="*/ 1512783 w 1600953"/>
              <a:gd name="connsiteY1337" fmla="*/ 675874 h 1689505"/>
              <a:gd name="connsiteX1338" fmla="*/ 1514372 w 1600953"/>
              <a:gd name="connsiteY1338" fmla="*/ 675874 h 1689505"/>
              <a:gd name="connsiteX1339" fmla="*/ 1514372 w 1600953"/>
              <a:gd name="connsiteY1339" fmla="*/ 664700 h 1689505"/>
              <a:gd name="connsiteX1340" fmla="*/ 1514372 w 1600953"/>
              <a:gd name="connsiteY1340" fmla="*/ 653165 h 1689505"/>
              <a:gd name="connsiteX1341" fmla="*/ 1526684 w 1600953"/>
              <a:gd name="connsiteY1341" fmla="*/ 653165 h 1689505"/>
              <a:gd name="connsiteX1342" fmla="*/ 1526684 w 1600953"/>
              <a:gd name="connsiteY1342" fmla="*/ 664700 h 1689505"/>
              <a:gd name="connsiteX1343" fmla="*/ 1526684 w 1600953"/>
              <a:gd name="connsiteY1343" fmla="*/ 653165 h 1689505"/>
              <a:gd name="connsiteX1344" fmla="*/ 1514372 w 1600953"/>
              <a:gd name="connsiteY1344" fmla="*/ 641990 h 1689505"/>
              <a:gd name="connsiteX1345" fmla="*/ 1501663 w 1600953"/>
              <a:gd name="connsiteY1345" fmla="*/ 641990 h 1689505"/>
              <a:gd name="connsiteX1346" fmla="*/ 1340416 w 1600953"/>
              <a:gd name="connsiteY1346" fmla="*/ 641990 h 1689505"/>
              <a:gd name="connsiteX1347" fmla="*/ 1340416 w 1600953"/>
              <a:gd name="connsiteY1347" fmla="*/ 653165 h 1689505"/>
              <a:gd name="connsiteX1348" fmla="*/ 1340416 w 1600953"/>
              <a:gd name="connsiteY1348" fmla="*/ 641990 h 1689505"/>
              <a:gd name="connsiteX1349" fmla="*/ 1060051 w 1600953"/>
              <a:gd name="connsiteY1349" fmla="*/ 637276 h 1689505"/>
              <a:gd name="connsiteX1350" fmla="*/ 1054857 w 1600953"/>
              <a:gd name="connsiteY1350" fmla="*/ 641990 h 1689505"/>
              <a:gd name="connsiteX1351" fmla="*/ 1056396 w 1600953"/>
              <a:gd name="connsiteY1351" fmla="*/ 641990 h 1689505"/>
              <a:gd name="connsiteX1352" fmla="*/ 1067169 w 1600953"/>
              <a:gd name="connsiteY1352" fmla="*/ 641990 h 1689505"/>
              <a:gd name="connsiteX1353" fmla="*/ 1060051 w 1600953"/>
              <a:gd name="connsiteY1353" fmla="*/ 637276 h 1689505"/>
              <a:gd name="connsiteX1354" fmla="*/ 1588641 w 1600953"/>
              <a:gd name="connsiteY1354" fmla="*/ 630816 h 1689505"/>
              <a:gd name="connsiteX1355" fmla="*/ 1588641 w 1600953"/>
              <a:gd name="connsiteY1355" fmla="*/ 641990 h 1689505"/>
              <a:gd name="connsiteX1356" fmla="*/ 1551308 w 1600953"/>
              <a:gd name="connsiteY1356" fmla="*/ 630816 h 1689505"/>
              <a:gd name="connsiteX1357" fmla="*/ 1538996 w 1600953"/>
              <a:gd name="connsiteY1357" fmla="*/ 641990 h 1689505"/>
              <a:gd name="connsiteX1358" fmla="*/ 1538996 w 1600953"/>
              <a:gd name="connsiteY1358" fmla="*/ 653165 h 1689505"/>
              <a:gd name="connsiteX1359" fmla="*/ 1538996 w 1600953"/>
              <a:gd name="connsiteY1359" fmla="*/ 664700 h 1689505"/>
              <a:gd name="connsiteX1360" fmla="*/ 1538996 w 1600953"/>
              <a:gd name="connsiteY1360" fmla="*/ 675874 h 1689505"/>
              <a:gd name="connsiteX1361" fmla="*/ 1548230 w 1600953"/>
              <a:gd name="connsiteY1361" fmla="*/ 675874 h 1689505"/>
              <a:gd name="connsiteX1362" fmla="*/ 1551308 w 1600953"/>
              <a:gd name="connsiteY1362" fmla="*/ 675874 h 1689505"/>
              <a:gd name="connsiteX1363" fmla="*/ 1551308 w 1600953"/>
              <a:gd name="connsiteY1363" fmla="*/ 664700 h 1689505"/>
              <a:gd name="connsiteX1364" fmla="*/ 1551308 w 1600953"/>
              <a:gd name="connsiteY1364" fmla="*/ 653165 h 1689505"/>
              <a:gd name="connsiteX1365" fmla="*/ 1564017 w 1600953"/>
              <a:gd name="connsiteY1365" fmla="*/ 653165 h 1689505"/>
              <a:gd name="connsiteX1366" fmla="*/ 1564017 w 1600953"/>
              <a:gd name="connsiteY1366" fmla="*/ 641990 h 1689505"/>
              <a:gd name="connsiteX1367" fmla="*/ 1562428 w 1600953"/>
              <a:gd name="connsiteY1367" fmla="*/ 641990 h 1689505"/>
              <a:gd name="connsiteX1368" fmla="*/ 1559251 w 1600953"/>
              <a:gd name="connsiteY1368" fmla="*/ 641990 h 1689505"/>
              <a:gd name="connsiteX1369" fmla="*/ 1558655 w 1600953"/>
              <a:gd name="connsiteY1369" fmla="*/ 641990 h 1689505"/>
              <a:gd name="connsiteX1370" fmla="*/ 1551308 w 1600953"/>
              <a:gd name="connsiteY1370" fmla="*/ 641990 h 1689505"/>
              <a:gd name="connsiteX1371" fmla="*/ 1551308 w 1600953"/>
              <a:gd name="connsiteY1371" fmla="*/ 630816 h 1689505"/>
              <a:gd name="connsiteX1372" fmla="*/ 1266147 w 1600953"/>
              <a:gd name="connsiteY1372" fmla="*/ 630816 h 1689505"/>
              <a:gd name="connsiteX1373" fmla="*/ 1266147 w 1600953"/>
              <a:gd name="connsiteY1373" fmla="*/ 641990 h 1689505"/>
              <a:gd name="connsiteX1374" fmla="*/ 1278459 w 1600953"/>
              <a:gd name="connsiteY1374" fmla="*/ 641990 h 1689505"/>
              <a:gd name="connsiteX1375" fmla="*/ 1278459 w 1600953"/>
              <a:gd name="connsiteY1375" fmla="*/ 630816 h 1689505"/>
              <a:gd name="connsiteX1376" fmla="*/ 1191481 w 1600953"/>
              <a:gd name="connsiteY1376" fmla="*/ 630816 h 1689505"/>
              <a:gd name="connsiteX1377" fmla="*/ 1191481 w 1600953"/>
              <a:gd name="connsiteY1377" fmla="*/ 641990 h 1689505"/>
              <a:gd name="connsiteX1378" fmla="*/ 1191481 w 1600953"/>
              <a:gd name="connsiteY1378" fmla="*/ 653165 h 1689505"/>
              <a:gd name="connsiteX1379" fmla="*/ 1191481 w 1600953"/>
              <a:gd name="connsiteY1379" fmla="*/ 664700 h 1689505"/>
              <a:gd name="connsiteX1380" fmla="*/ 1203793 w 1600953"/>
              <a:gd name="connsiteY1380" fmla="*/ 653165 h 1689505"/>
              <a:gd name="connsiteX1381" fmla="*/ 1203793 w 1600953"/>
              <a:gd name="connsiteY1381" fmla="*/ 641990 h 1689505"/>
              <a:gd name="connsiteX1382" fmla="*/ 1203793 w 1600953"/>
              <a:gd name="connsiteY1382" fmla="*/ 630816 h 1689505"/>
              <a:gd name="connsiteX1383" fmla="*/ 1191481 w 1600953"/>
              <a:gd name="connsiteY1383" fmla="*/ 630816 h 1689505"/>
              <a:gd name="connsiteX1384" fmla="*/ 1129524 w 1600953"/>
              <a:gd name="connsiteY1384" fmla="*/ 630816 h 1689505"/>
              <a:gd name="connsiteX1385" fmla="*/ 1129524 w 1600953"/>
              <a:gd name="connsiteY1385" fmla="*/ 641990 h 1689505"/>
              <a:gd name="connsiteX1386" fmla="*/ 1079879 w 1600953"/>
              <a:gd name="connsiteY1386" fmla="*/ 630816 h 1689505"/>
              <a:gd name="connsiteX1387" fmla="*/ 1079879 w 1600953"/>
              <a:gd name="connsiteY1387" fmla="*/ 632213 h 1689505"/>
              <a:gd name="connsiteX1388" fmla="*/ 1079879 w 1600953"/>
              <a:gd name="connsiteY1388" fmla="*/ 639197 h 1689505"/>
              <a:gd name="connsiteX1389" fmla="*/ 1079879 w 1600953"/>
              <a:gd name="connsiteY1389" fmla="*/ 641990 h 1689505"/>
              <a:gd name="connsiteX1390" fmla="*/ 1086804 w 1600953"/>
              <a:gd name="connsiteY1390" fmla="*/ 641990 h 1689505"/>
              <a:gd name="connsiteX1391" fmla="*/ 1092191 w 1600953"/>
              <a:gd name="connsiteY1391" fmla="*/ 641990 h 1689505"/>
              <a:gd name="connsiteX1392" fmla="*/ 1092191 w 1600953"/>
              <a:gd name="connsiteY1392" fmla="*/ 630816 h 1689505"/>
              <a:gd name="connsiteX1393" fmla="*/ 1090652 w 1600953"/>
              <a:gd name="connsiteY1393" fmla="*/ 630816 h 1689505"/>
              <a:gd name="connsiteX1394" fmla="*/ 1087574 w 1600953"/>
              <a:gd name="connsiteY1394" fmla="*/ 630816 h 1689505"/>
              <a:gd name="connsiteX1395" fmla="*/ 1086997 w 1600953"/>
              <a:gd name="connsiteY1395" fmla="*/ 630816 h 1689505"/>
              <a:gd name="connsiteX1396" fmla="*/ 955567 w 1600953"/>
              <a:gd name="connsiteY1396" fmla="*/ 630816 h 1689505"/>
              <a:gd name="connsiteX1397" fmla="*/ 963461 w 1600953"/>
              <a:gd name="connsiteY1397" fmla="*/ 632213 h 1689505"/>
              <a:gd name="connsiteX1398" fmla="*/ 968277 w 1600953"/>
              <a:gd name="connsiteY1398" fmla="*/ 634962 h 1689505"/>
              <a:gd name="connsiteX1399" fmla="*/ 968277 w 1600953"/>
              <a:gd name="connsiteY1399" fmla="*/ 636426 h 1689505"/>
              <a:gd name="connsiteX1400" fmla="*/ 968227 w 1600953"/>
              <a:gd name="connsiteY1400" fmla="*/ 636403 h 1689505"/>
              <a:gd name="connsiteX1401" fmla="*/ 955567 w 1600953"/>
              <a:gd name="connsiteY1401" fmla="*/ 630816 h 1689505"/>
              <a:gd name="connsiteX1402" fmla="*/ 918632 w 1600953"/>
              <a:gd name="connsiteY1402" fmla="*/ 630816 h 1689505"/>
              <a:gd name="connsiteX1403" fmla="*/ 918632 w 1600953"/>
              <a:gd name="connsiteY1403" fmla="*/ 641990 h 1689505"/>
              <a:gd name="connsiteX1404" fmla="*/ 918632 w 1600953"/>
              <a:gd name="connsiteY1404" fmla="*/ 653165 h 1689505"/>
              <a:gd name="connsiteX1405" fmla="*/ 930944 w 1600953"/>
              <a:gd name="connsiteY1405" fmla="*/ 653165 h 1689505"/>
              <a:gd name="connsiteX1406" fmla="*/ 930944 w 1600953"/>
              <a:gd name="connsiteY1406" fmla="*/ 664700 h 1689505"/>
              <a:gd name="connsiteX1407" fmla="*/ 943255 w 1600953"/>
              <a:gd name="connsiteY1407" fmla="*/ 664700 h 1689505"/>
              <a:gd name="connsiteX1408" fmla="*/ 943255 w 1600953"/>
              <a:gd name="connsiteY1408" fmla="*/ 666096 h 1689505"/>
              <a:gd name="connsiteX1409" fmla="*/ 943255 w 1600953"/>
              <a:gd name="connsiteY1409" fmla="*/ 674477 h 1689505"/>
              <a:gd name="connsiteX1410" fmla="*/ 943255 w 1600953"/>
              <a:gd name="connsiteY1410" fmla="*/ 675874 h 1689505"/>
              <a:gd name="connsiteX1411" fmla="*/ 941716 w 1600953"/>
              <a:gd name="connsiteY1411" fmla="*/ 675874 h 1689505"/>
              <a:gd name="connsiteX1412" fmla="*/ 938638 w 1600953"/>
              <a:gd name="connsiteY1412" fmla="*/ 675874 h 1689505"/>
              <a:gd name="connsiteX1413" fmla="*/ 938061 w 1600953"/>
              <a:gd name="connsiteY1413" fmla="*/ 675874 h 1689505"/>
              <a:gd name="connsiteX1414" fmla="*/ 930944 w 1600953"/>
              <a:gd name="connsiteY1414" fmla="*/ 675874 h 1689505"/>
              <a:gd name="connsiteX1415" fmla="*/ 930944 w 1600953"/>
              <a:gd name="connsiteY1415" fmla="*/ 687048 h 1689505"/>
              <a:gd name="connsiteX1416" fmla="*/ 943255 w 1600953"/>
              <a:gd name="connsiteY1416" fmla="*/ 675874 h 1689505"/>
              <a:gd name="connsiteX1417" fmla="*/ 955567 w 1600953"/>
              <a:gd name="connsiteY1417" fmla="*/ 664700 h 1689505"/>
              <a:gd name="connsiteX1418" fmla="*/ 955567 w 1600953"/>
              <a:gd name="connsiteY1418" fmla="*/ 675874 h 1689505"/>
              <a:gd name="connsiteX1419" fmla="*/ 968277 w 1600953"/>
              <a:gd name="connsiteY1419" fmla="*/ 675874 h 1689505"/>
              <a:gd name="connsiteX1420" fmla="*/ 980589 w 1600953"/>
              <a:gd name="connsiteY1420" fmla="*/ 675874 h 1689505"/>
              <a:gd name="connsiteX1421" fmla="*/ 968277 w 1600953"/>
              <a:gd name="connsiteY1421" fmla="*/ 664700 h 1689505"/>
              <a:gd name="connsiteX1422" fmla="*/ 968277 w 1600953"/>
              <a:gd name="connsiteY1422" fmla="*/ 653165 h 1689505"/>
              <a:gd name="connsiteX1423" fmla="*/ 955567 w 1600953"/>
              <a:gd name="connsiteY1423" fmla="*/ 641990 h 1689505"/>
              <a:gd name="connsiteX1424" fmla="*/ 943255 w 1600953"/>
              <a:gd name="connsiteY1424" fmla="*/ 641990 h 1689505"/>
              <a:gd name="connsiteX1425" fmla="*/ 943255 w 1600953"/>
              <a:gd name="connsiteY1425" fmla="*/ 653165 h 1689505"/>
              <a:gd name="connsiteX1426" fmla="*/ 955567 w 1600953"/>
              <a:gd name="connsiteY1426" fmla="*/ 664700 h 1689505"/>
              <a:gd name="connsiteX1427" fmla="*/ 943255 w 1600953"/>
              <a:gd name="connsiteY1427" fmla="*/ 664700 h 1689505"/>
              <a:gd name="connsiteX1428" fmla="*/ 930944 w 1600953"/>
              <a:gd name="connsiteY1428" fmla="*/ 653165 h 1689505"/>
              <a:gd name="connsiteX1429" fmla="*/ 930944 w 1600953"/>
              <a:gd name="connsiteY1429" fmla="*/ 644784 h 1689505"/>
              <a:gd name="connsiteX1430" fmla="*/ 930944 w 1600953"/>
              <a:gd name="connsiteY1430" fmla="*/ 641990 h 1689505"/>
              <a:gd name="connsiteX1431" fmla="*/ 930944 w 1600953"/>
              <a:gd name="connsiteY1431" fmla="*/ 630816 h 1689505"/>
              <a:gd name="connsiteX1432" fmla="*/ 918632 w 1600953"/>
              <a:gd name="connsiteY1432" fmla="*/ 630816 h 1689505"/>
              <a:gd name="connsiteX1433" fmla="*/ 744675 w 1600953"/>
              <a:gd name="connsiteY1433" fmla="*/ 630816 h 1689505"/>
              <a:gd name="connsiteX1434" fmla="*/ 744675 w 1600953"/>
              <a:gd name="connsiteY1434" fmla="*/ 632213 h 1689505"/>
              <a:gd name="connsiteX1435" fmla="*/ 744675 w 1600953"/>
              <a:gd name="connsiteY1435" fmla="*/ 641990 h 1689505"/>
              <a:gd name="connsiteX1436" fmla="*/ 756987 w 1600953"/>
              <a:gd name="connsiteY1436" fmla="*/ 641990 h 1689505"/>
              <a:gd name="connsiteX1437" fmla="*/ 744675 w 1600953"/>
              <a:gd name="connsiteY1437" fmla="*/ 630816 h 1689505"/>
              <a:gd name="connsiteX1438" fmla="*/ 1452018 w 1600953"/>
              <a:gd name="connsiteY1438" fmla="*/ 619641 h 1689505"/>
              <a:gd name="connsiteX1439" fmla="*/ 1452018 w 1600953"/>
              <a:gd name="connsiteY1439" fmla="*/ 622435 h 1689505"/>
              <a:gd name="connsiteX1440" fmla="*/ 1452018 w 1600953"/>
              <a:gd name="connsiteY1440" fmla="*/ 630816 h 1689505"/>
              <a:gd name="connsiteX1441" fmla="*/ 1439706 w 1600953"/>
              <a:gd name="connsiteY1441" fmla="*/ 630816 h 1689505"/>
              <a:gd name="connsiteX1442" fmla="*/ 1452018 w 1600953"/>
              <a:gd name="connsiteY1442" fmla="*/ 619641 h 1689505"/>
              <a:gd name="connsiteX1443" fmla="*/ 595740 w 1600953"/>
              <a:gd name="connsiteY1443" fmla="*/ 619641 h 1689505"/>
              <a:gd name="connsiteX1444" fmla="*/ 583428 w 1600953"/>
              <a:gd name="connsiteY1444" fmla="*/ 630816 h 1689505"/>
              <a:gd name="connsiteX1445" fmla="*/ 583428 w 1600953"/>
              <a:gd name="connsiteY1445" fmla="*/ 641990 h 1689505"/>
              <a:gd name="connsiteX1446" fmla="*/ 595740 w 1600953"/>
              <a:gd name="connsiteY1446" fmla="*/ 630816 h 1689505"/>
              <a:gd name="connsiteX1447" fmla="*/ 595740 w 1600953"/>
              <a:gd name="connsiteY1447" fmla="*/ 619641 h 1689505"/>
              <a:gd name="connsiteX1448" fmla="*/ 1439706 w 1600953"/>
              <a:gd name="connsiteY1448" fmla="*/ 608106 h 1689505"/>
              <a:gd name="connsiteX1449" fmla="*/ 1439706 w 1600953"/>
              <a:gd name="connsiteY1449" fmla="*/ 619641 h 1689505"/>
              <a:gd name="connsiteX1450" fmla="*/ 1439706 w 1600953"/>
              <a:gd name="connsiteY1450" fmla="*/ 630816 h 1689505"/>
              <a:gd name="connsiteX1451" fmla="*/ 1427394 w 1600953"/>
              <a:gd name="connsiteY1451" fmla="*/ 630816 h 1689505"/>
              <a:gd name="connsiteX1452" fmla="*/ 1427394 w 1600953"/>
              <a:gd name="connsiteY1452" fmla="*/ 641990 h 1689505"/>
              <a:gd name="connsiteX1453" fmla="*/ 1439706 w 1600953"/>
              <a:gd name="connsiteY1453" fmla="*/ 653165 h 1689505"/>
              <a:gd name="connsiteX1454" fmla="*/ 1438167 w 1600953"/>
              <a:gd name="connsiteY1454" fmla="*/ 653165 h 1689505"/>
              <a:gd name="connsiteX1455" fmla="*/ 1428933 w 1600953"/>
              <a:gd name="connsiteY1455" fmla="*/ 653165 h 1689505"/>
              <a:gd name="connsiteX1456" fmla="*/ 1427394 w 1600953"/>
              <a:gd name="connsiteY1456" fmla="*/ 653165 h 1689505"/>
              <a:gd name="connsiteX1457" fmla="*/ 1427394 w 1600953"/>
              <a:gd name="connsiteY1457" fmla="*/ 664700 h 1689505"/>
              <a:gd name="connsiteX1458" fmla="*/ 1438167 w 1600953"/>
              <a:gd name="connsiteY1458" fmla="*/ 664700 h 1689505"/>
              <a:gd name="connsiteX1459" fmla="*/ 1439706 w 1600953"/>
              <a:gd name="connsiteY1459" fmla="*/ 664700 h 1689505"/>
              <a:gd name="connsiteX1460" fmla="*/ 1427394 w 1600953"/>
              <a:gd name="connsiteY1460" fmla="*/ 675874 h 1689505"/>
              <a:gd name="connsiteX1461" fmla="*/ 1427394 w 1600953"/>
              <a:gd name="connsiteY1461" fmla="*/ 687048 h 1689505"/>
              <a:gd name="connsiteX1462" fmla="*/ 1427394 w 1600953"/>
              <a:gd name="connsiteY1462" fmla="*/ 698223 h 1689505"/>
              <a:gd name="connsiteX1463" fmla="*/ 1428933 w 1600953"/>
              <a:gd name="connsiteY1463" fmla="*/ 698223 h 1689505"/>
              <a:gd name="connsiteX1464" fmla="*/ 1434512 w 1600953"/>
              <a:gd name="connsiteY1464" fmla="*/ 698223 h 1689505"/>
              <a:gd name="connsiteX1465" fmla="*/ 1435089 w 1600953"/>
              <a:gd name="connsiteY1465" fmla="*/ 698223 h 1689505"/>
              <a:gd name="connsiteX1466" fmla="*/ 1439706 w 1600953"/>
              <a:gd name="connsiteY1466" fmla="*/ 698223 h 1689505"/>
              <a:gd name="connsiteX1467" fmla="*/ 1439706 w 1600953"/>
              <a:gd name="connsiteY1467" fmla="*/ 687048 h 1689505"/>
              <a:gd name="connsiteX1468" fmla="*/ 1441245 w 1600953"/>
              <a:gd name="connsiteY1468" fmla="*/ 687048 h 1689505"/>
              <a:gd name="connsiteX1469" fmla="*/ 1452018 w 1600953"/>
              <a:gd name="connsiteY1469" fmla="*/ 687048 h 1689505"/>
              <a:gd name="connsiteX1470" fmla="*/ 1452018 w 1600953"/>
              <a:gd name="connsiteY1470" fmla="*/ 675874 h 1689505"/>
              <a:gd name="connsiteX1471" fmla="*/ 1452018 w 1600953"/>
              <a:gd name="connsiteY1471" fmla="*/ 664700 h 1689505"/>
              <a:gd name="connsiteX1472" fmla="*/ 1439706 w 1600953"/>
              <a:gd name="connsiteY1472" fmla="*/ 664700 h 1689505"/>
              <a:gd name="connsiteX1473" fmla="*/ 1439706 w 1600953"/>
              <a:gd name="connsiteY1473" fmla="*/ 653165 h 1689505"/>
              <a:gd name="connsiteX1474" fmla="*/ 1452018 w 1600953"/>
              <a:gd name="connsiteY1474" fmla="*/ 641990 h 1689505"/>
              <a:gd name="connsiteX1475" fmla="*/ 1464727 w 1600953"/>
              <a:gd name="connsiteY1475" fmla="*/ 641990 h 1689505"/>
              <a:gd name="connsiteX1476" fmla="*/ 1452018 w 1600953"/>
              <a:gd name="connsiteY1476" fmla="*/ 630816 h 1689505"/>
              <a:gd name="connsiteX1477" fmla="*/ 1464727 w 1600953"/>
              <a:gd name="connsiteY1477" fmla="*/ 619641 h 1689505"/>
              <a:gd name="connsiteX1478" fmla="*/ 1455195 w 1600953"/>
              <a:gd name="connsiteY1478" fmla="*/ 619641 h 1689505"/>
              <a:gd name="connsiteX1479" fmla="*/ 1452018 w 1600953"/>
              <a:gd name="connsiteY1479" fmla="*/ 619641 h 1689505"/>
              <a:gd name="connsiteX1480" fmla="*/ 1452018 w 1600953"/>
              <a:gd name="connsiteY1480" fmla="*/ 609548 h 1689505"/>
              <a:gd name="connsiteX1481" fmla="*/ 1452018 w 1600953"/>
              <a:gd name="connsiteY1481" fmla="*/ 608106 h 1689505"/>
              <a:gd name="connsiteX1482" fmla="*/ 1439706 w 1600953"/>
              <a:gd name="connsiteY1482" fmla="*/ 608106 h 1689505"/>
              <a:gd name="connsiteX1483" fmla="*/ 1141836 w 1600953"/>
              <a:gd name="connsiteY1483" fmla="*/ 608106 h 1689505"/>
              <a:gd name="connsiteX1484" fmla="*/ 1141836 w 1600953"/>
              <a:gd name="connsiteY1484" fmla="*/ 619641 h 1689505"/>
              <a:gd name="connsiteX1485" fmla="*/ 1129524 w 1600953"/>
              <a:gd name="connsiteY1485" fmla="*/ 630816 h 1689505"/>
              <a:gd name="connsiteX1486" fmla="*/ 1127985 w 1600953"/>
              <a:gd name="connsiteY1486" fmla="*/ 630816 h 1689505"/>
              <a:gd name="connsiteX1487" fmla="*/ 1126446 w 1600953"/>
              <a:gd name="connsiteY1487" fmla="*/ 630816 h 1689505"/>
              <a:gd name="connsiteX1488" fmla="*/ 1117212 w 1600953"/>
              <a:gd name="connsiteY1488" fmla="*/ 630816 h 1689505"/>
              <a:gd name="connsiteX1489" fmla="*/ 1117212 w 1600953"/>
              <a:gd name="connsiteY1489" fmla="*/ 641990 h 1689505"/>
              <a:gd name="connsiteX1490" fmla="*/ 1118751 w 1600953"/>
              <a:gd name="connsiteY1490" fmla="*/ 641990 h 1689505"/>
              <a:gd name="connsiteX1491" fmla="*/ 1129524 w 1600953"/>
              <a:gd name="connsiteY1491" fmla="*/ 641990 h 1689505"/>
              <a:gd name="connsiteX1492" fmla="*/ 1129524 w 1600953"/>
              <a:gd name="connsiteY1492" fmla="*/ 653165 h 1689505"/>
              <a:gd name="connsiteX1493" fmla="*/ 1129524 w 1600953"/>
              <a:gd name="connsiteY1493" fmla="*/ 664700 h 1689505"/>
              <a:gd name="connsiteX1494" fmla="*/ 1117212 w 1600953"/>
              <a:gd name="connsiteY1494" fmla="*/ 675874 h 1689505"/>
              <a:gd name="connsiteX1495" fmla="*/ 1117212 w 1600953"/>
              <a:gd name="connsiteY1495" fmla="*/ 664700 h 1689505"/>
              <a:gd name="connsiteX1496" fmla="*/ 1117212 w 1600953"/>
              <a:gd name="connsiteY1496" fmla="*/ 653165 h 1689505"/>
              <a:gd name="connsiteX1497" fmla="*/ 1104503 w 1600953"/>
              <a:gd name="connsiteY1497" fmla="*/ 664700 h 1689505"/>
              <a:gd name="connsiteX1498" fmla="*/ 1104503 w 1600953"/>
              <a:gd name="connsiteY1498" fmla="*/ 675874 h 1689505"/>
              <a:gd name="connsiteX1499" fmla="*/ 1104503 w 1600953"/>
              <a:gd name="connsiteY1499" fmla="*/ 687048 h 1689505"/>
              <a:gd name="connsiteX1500" fmla="*/ 1102964 w 1600953"/>
              <a:gd name="connsiteY1500" fmla="*/ 687048 h 1689505"/>
              <a:gd name="connsiteX1501" fmla="*/ 1099886 w 1600953"/>
              <a:gd name="connsiteY1501" fmla="*/ 687048 h 1689505"/>
              <a:gd name="connsiteX1502" fmla="*/ 1099309 w 1600953"/>
              <a:gd name="connsiteY1502" fmla="*/ 687048 h 1689505"/>
              <a:gd name="connsiteX1503" fmla="*/ 1092191 w 1600953"/>
              <a:gd name="connsiteY1503" fmla="*/ 687048 h 1689505"/>
              <a:gd name="connsiteX1504" fmla="*/ 1092191 w 1600953"/>
              <a:gd name="connsiteY1504" fmla="*/ 698223 h 1689505"/>
              <a:gd name="connsiteX1505" fmla="*/ 1092191 w 1600953"/>
              <a:gd name="connsiteY1505" fmla="*/ 699620 h 1689505"/>
              <a:gd name="connsiteX1506" fmla="*/ 1092191 w 1600953"/>
              <a:gd name="connsiteY1506" fmla="*/ 708001 h 1689505"/>
              <a:gd name="connsiteX1507" fmla="*/ 1092191 w 1600953"/>
              <a:gd name="connsiteY1507" fmla="*/ 709397 h 1689505"/>
              <a:gd name="connsiteX1508" fmla="*/ 1101425 w 1600953"/>
              <a:gd name="connsiteY1508" fmla="*/ 709397 h 1689505"/>
              <a:gd name="connsiteX1509" fmla="*/ 1102964 w 1600953"/>
              <a:gd name="connsiteY1509" fmla="*/ 709397 h 1689505"/>
              <a:gd name="connsiteX1510" fmla="*/ 1104503 w 1600953"/>
              <a:gd name="connsiteY1510" fmla="*/ 709397 h 1689505"/>
              <a:gd name="connsiteX1511" fmla="*/ 1104503 w 1600953"/>
              <a:gd name="connsiteY1511" fmla="*/ 698223 h 1689505"/>
              <a:gd name="connsiteX1512" fmla="*/ 1104503 w 1600953"/>
              <a:gd name="connsiteY1512" fmla="*/ 687048 h 1689505"/>
              <a:gd name="connsiteX1513" fmla="*/ 1109865 w 1600953"/>
              <a:gd name="connsiteY1513" fmla="*/ 687048 h 1689505"/>
              <a:gd name="connsiteX1514" fmla="*/ 1111850 w 1600953"/>
              <a:gd name="connsiteY1514" fmla="*/ 687048 h 1689505"/>
              <a:gd name="connsiteX1515" fmla="*/ 1112446 w 1600953"/>
              <a:gd name="connsiteY1515" fmla="*/ 687048 h 1689505"/>
              <a:gd name="connsiteX1516" fmla="*/ 1117212 w 1600953"/>
              <a:gd name="connsiteY1516" fmla="*/ 687048 h 1689505"/>
              <a:gd name="connsiteX1517" fmla="*/ 1117212 w 1600953"/>
              <a:gd name="connsiteY1517" fmla="*/ 698223 h 1689505"/>
              <a:gd name="connsiteX1518" fmla="*/ 1118751 w 1600953"/>
              <a:gd name="connsiteY1518" fmla="*/ 698223 h 1689505"/>
              <a:gd name="connsiteX1519" fmla="*/ 1129524 w 1600953"/>
              <a:gd name="connsiteY1519" fmla="*/ 698223 h 1689505"/>
              <a:gd name="connsiteX1520" fmla="*/ 1117212 w 1600953"/>
              <a:gd name="connsiteY1520" fmla="*/ 709397 h 1689505"/>
              <a:gd name="connsiteX1521" fmla="*/ 1129524 w 1600953"/>
              <a:gd name="connsiteY1521" fmla="*/ 720932 h 1689505"/>
              <a:gd name="connsiteX1522" fmla="*/ 1129524 w 1600953"/>
              <a:gd name="connsiteY1522" fmla="*/ 709397 h 1689505"/>
              <a:gd name="connsiteX1523" fmla="*/ 1132602 w 1600953"/>
              <a:gd name="connsiteY1523" fmla="*/ 709397 h 1689505"/>
              <a:gd name="connsiteX1524" fmla="*/ 1140297 w 1600953"/>
              <a:gd name="connsiteY1524" fmla="*/ 709397 h 1689505"/>
              <a:gd name="connsiteX1525" fmla="*/ 1141836 w 1600953"/>
              <a:gd name="connsiteY1525" fmla="*/ 709397 h 1689505"/>
              <a:gd name="connsiteX1526" fmla="*/ 1141836 w 1600953"/>
              <a:gd name="connsiteY1526" fmla="*/ 698223 h 1689505"/>
              <a:gd name="connsiteX1527" fmla="*/ 1141836 w 1600953"/>
              <a:gd name="connsiteY1527" fmla="*/ 687048 h 1689505"/>
              <a:gd name="connsiteX1528" fmla="*/ 1154148 w 1600953"/>
              <a:gd name="connsiteY1528" fmla="*/ 698223 h 1689505"/>
              <a:gd name="connsiteX1529" fmla="*/ 1154148 w 1600953"/>
              <a:gd name="connsiteY1529" fmla="*/ 687048 h 1689505"/>
              <a:gd name="connsiteX1530" fmla="*/ 1152609 w 1600953"/>
              <a:gd name="connsiteY1530" fmla="*/ 687048 h 1689505"/>
              <a:gd name="connsiteX1531" fmla="*/ 1147030 w 1600953"/>
              <a:gd name="connsiteY1531" fmla="*/ 687048 h 1689505"/>
              <a:gd name="connsiteX1532" fmla="*/ 1146453 w 1600953"/>
              <a:gd name="connsiteY1532" fmla="*/ 687048 h 1689505"/>
              <a:gd name="connsiteX1533" fmla="*/ 1143375 w 1600953"/>
              <a:gd name="connsiteY1533" fmla="*/ 687048 h 1689505"/>
              <a:gd name="connsiteX1534" fmla="*/ 1141836 w 1600953"/>
              <a:gd name="connsiteY1534" fmla="*/ 687048 h 1689505"/>
              <a:gd name="connsiteX1535" fmla="*/ 1141836 w 1600953"/>
              <a:gd name="connsiteY1535" fmla="*/ 675874 h 1689505"/>
              <a:gd name="connsiteX1536" fmla="*/ 1143375 w 1600953"/>
              <a:gd name="connsiteY1536" fmla="*/ 675874 h 1689505"/>
              <a:gd name="connsiteX1537" fmla="*/ 1146453 w 1600953"/>
              <a:gd name="connsiteY1537" fmla="*/ 675874 h 1689505"/>
              <a:gd name="connsiteX1538" fmla="*/ 1147030 w 1600953"/>
              <a:gd name="connsiteY1538" fmla="*/ 675874 h 1689505"/>
              <a:gd name="connsiteX1539" fmla="*/ 1154148 w 1600953"/>
              <a:gd name="connsiteY1539" fmla="*/ 675874 h 1689505"/>
              <a:gd name="connsiteX1540" fmla="*/ 1129524 w 1600953"/>
              <a:gd name="connsiteY1540" fmla="*/ 664700 h 1689505"/>
              <a:gd name="connsiteX1541" fmla="*/ 1138758 w 1600953"/>
              <a:gd name="connsiteY1541" fmla="*/ 664700 h 1689505"/>
              <a:gd name="connsiteX1542" fmla="*/ 1141836 w 1600953"/>
              <a:gd name="connsiteY1542" fmla="*/ 664700 h 1689505"/>
              <a:gd name="connsiteX1543" fmla="*/ 1154148 w 1600953"/>
              <a:gd name="connsiteY1543" fmla="*/ 664700 h 1689505"/>
              <a:gd name="connsiteX1544" fmla="*/ 1154148 w 1600953"/>
              <a:gd name="connsiteY1544" fmla="*/ 653165 h 1689505"/>
              <a:gd name="connsiteX1545" fmla="*/ 1152609 w 1600953"/>
              <a:gd name="connsiteY1545" fmla="*/ 653165 h 1689505"/>
              <a:gd name="connsiteX1546" fmla="*/ 1143375 w 1600953"/>
              <a:gd name="connsiteY1546" fmla="*/ 653165 h 1689505"/>
              <a:gd name="connsiteX1547" fmla="*/ 1141836 w 1600953"/>
              <a:gd name="connsiteY1547" fmla="*/ 653165 h 1689505"/>
              <a:gd name="connsiteX1548" fmla="*/ 1141836 w 1600953"/>
              <a:gd name="connsiteY1548" fmla="*/ 641990 h 1689505"/>
              <a:gd name="connsiteX1549" fmla="*/ 1141836 w 1600953"/>
              <a:gd name="connsiteY1549" fmla="*/ 630816 h 1689505"/>
              <a:gd name="connsiteX1550" fmla="*/ 1141836 w 1600953"/>
              <a:gd name="connsiteY1550" fmla="*/ 619641 h 1689505"/>
              <a:gd name="connsiteX1551" fmla="*/ 1154148 w 1600953"/>
              <a:gd name="connsiteY1551" fmla="*/ 619641 h 1689505"/>
              <a:gd name="connsiteX1552" fmla="*/ 1166857 w 1600953"/>
              <a:gd name="connsiteY1552" fmla="*/ 630816 h 1689505"/>
              <a:gd name="connsiteX1553" fmla="*/ 1166857 w 1600953"/>
              <a:gd name="connsiteY1553" fmla="*/ 619641 h 1689505"/>
              <a:gd name="connsiteX1554" fmla="*/ 1163680 w 1600953"/>
              <a:gd name="connsiteY1554" fmla="*/ 619641 h 1689505"/>
              <a:gd name="connsiteX1555" fmla="*/ 1162091 w 1600953"/>
              <a:gd name="connsiteY1555" fmla="*/ 619641 h 1689505"/>
              <a:gd name="connsiteX1556" fmla="*/ 1161495 w 1600953"/>
              <a:gd name="connsiteY1556" fmla="*/ 619641 h 1689505"/>
              <a:gd name="connsiteX1557" fmla="*/ 1154148 w 1600953"/>
              <a:gd name="connsiteY1557" fmla="*/ 619641 h 1689505"/>
              <a:gd name="connsiteX1558" fmla="*/ 1141836 w 1600953"/>
              <a:gd name="connsiteY1558" fmla="*/ 608106 h 1689505"/>
              <a:gd name="connsiteX1559" fmla="*/ 1067169 w 1600953"/>
              <a:gd name="connsiteY1559" fmla="*/ 608106 h 1689505"/>
              <a:gd name="connsiteX1560" fmla="*/ 1067169 w 1600953"/>
              <a:gd name="connsiteY1560" fmla="*/ 619641 h 1689505"/>
              <a:gd name="connsiteX1561" fmla="*/ 1079879 w 1600953"/>
              <a:gd name="connsiteY1561" fmla="*/ 608106 h 1689505"/>
              <a:gd name="connsiteX1562" fmla="*/ 1072531 w 1600953"/>
              <a:gd name="connsiteY1562" fmla="*/ 608106 h 1689505"/>
              <a:gd name="connsiteX1563" fmla="*/ 1071935 w 1600953"/>
              <a:gd name="connsiteY1563" fmla="*/ 608106 h 1689505"/>
              <a:gd name="connsiteX1564" fmla="*/ 1067169 w 1600953"/>
              <a:gd name="connsiteY1564" fmla="*/ 608106 h 1689505"/>
              <a:gd name="connsiteX1565" fmla="*/ 1030234 w 1600953"/>
              <a:gd name="connsiteY1565" fmla="*/ 608106 h 1689505"/>
              <a:gd name="connsiteX1566" fmla="*/ 1030234 w 1600953"/>
              <a:gd name="connsiteY1566" fmla="*/ 619641 h 1689505"/>
              <a:gd name="connsiteX1567" fmla="*/ 1042546 w 1600953"/>
              <a:gd name="connsiteY1567" fmla="*/ 619641 h 1689505"/>
              <a:gd name="connsiteX1568" fmla="*/ 1042546 w 1600953"/>
              <a:gd name="connsiteY1568" fmla="*/ 630816 h 1689505"/>
              <a:gd name="connsiteX1569" fmla="*/ 1030234 w 1600953"/>
              <a:gd name="connsiteY1569" fmla="*/ 641990 h 1689505"/>
              <a:gd name="connsiteX1570" fmla="*/ 1030234 w 1600953"/>
              <a:gd name="connsiteY1570" fmla="*/ 643387 h 1689505"/>
              <a:gd name="connsiteX1571" fmla="*/ 1030234 w 1600953"/>
              <a:gd name="connsiteY1571" fmla="*/ 653165 h 1689505"/>
              <a:gd name="connsiteX1572" fmla="*/ 1030234 w 1600953"/>
              <a:gd name="connsiteY1572" fmla="*/ 664700 h 1689505"/>
              <a:gd name="connsiteX1573" fmla="*/ 1031773 w 1600953"/>
              <a:gd name="connsiteY1573" fmla="*/ 664700 h 1689505"/>
              <a:gd name="connsiteX1574" fmla="*/ 1042546 w 1600953"/>
              <a:gd name="connsiteY1574" fmla="*/ 664700 h 1689505"/>
              <a:gd name="connsiteX1575" fmla="*/ 1042546 w 1600953"/>
              <a:gd name="connsiteY1575" fmla="*/ 653165 h 1689505"/>
              <a:gd name="connsiteX1576" fmla="*/ 1042546 w 1600953"/>
              <a:gd name="connsiteY1576" fmla="*/ 641990 h 1689505"/>
              <a:gd name="connsiteX1577" fmla="*/ 1042546 w 1600953"/>
              <a:gd name="connsiteY1577" fmla="*/ 640593 h 1689505"/>
              <a:gd name="connsiteX1578" fmla="*/ 1042546 w 1600953"/>
              <a:gd name="connsiteY1578" fmla="*/ 635530 h 1689505"/>
              <a:gd name="connsiteX1579" fmla="*/ 1042546 w 1600953"/>
              <a:gd name="connsiteY1579" fmla="*/ 635006 h 1689505"/>
              <a:gd name="connsiteX1580" fmla="*/ 1042546 w 1600953"/>
              <a:gd name="connsiteY1580" fmla="*/ 630816 h 1689505"/>
              <a:gd name="connsiteX1581" fmla="*/ 1044085 w 1600953"/>
              <a:gd name="connsiteY1581" fmla="*/ 630816 h 1689505"/>
              <a:gd name="connsiteX1582" fmla="*/ 1053318 w 1600953"/>
              <a:gd name="connsiteY1582" fmla="*/ 630816 h 1689505"/>
              <a:gd name="connsiteX1583" fmla="*/ 1054857 w 1600953"/>
              <a:gd name="connsiteY1583" fmla="*/ 630816 h 1689505"/>
              <a:gd name="connsiteX1584" fmla="*/ 1054857 w 1600953"/>
              <a:gd name="connsiteY1584" fmla="*/ 619641 h 1689505"/>
              <a:gd name="connsiteX1585" fmla="*/ 1042546 w 1600953"/>
              <a:gd name="connsiteY1585" fmla="*/ 619641 h 1689505"/>
              <a:gd name="connsiteX1586" fmla="*/ 930944 w 1600953"/>
              <a:gd name="connsiteY1586" fmla="*/ 608106 h 1689505"/>
              <a:gd name="connsiteX1587" fmla="*/ 930944 w 1600953"/>
              <a:gd name="connsiteY1587" fmla="*/ 619641 h 1689505"/>
              <a:gd name="connsiteX1588" fmla="*/ 938061 w 1600953"/>
              <a:gd name="connsiteY1588" fmla="*/ 619641 h 1689505"/>
              <a:gd name="connsiteX1589" fmla="*/ 938638 w 1600953"/>
              <a:gd name="connsiteY1589" fmla="*/ 619641 h 1689505"/>
              <a:gd name="connsiteX1590" fmla="*/ 943255 w 1600953"/>
              <a:gd name="connsiteY1590" fmla="*/ 619641 h 1689505"/>
              <a:gd name="connsiteX1591" fmla="*/ 943255 w 1600953"/>
              <a:gd name="connsiteY1591" fmla="*/ 608106 h 1689505"/>
              <a:gd name="connsiteX1592" fmla="*/ 941716 w 1600953"/>
              <a:gd name="connsiteY1592" fmla="*/ 608106 h 1689505"/>
              <a:gd name="connsiteX1593" fmla="*/ 936138 w 1600953"/>
              <a:gd name="connsiteY1593" fmla="*/ 608106 h 1689505"/>
              <a:gd name="connsiteX1594" fmla="*/ 935561 w 1600953"/>
              <a:gd name="connsiteY1594" fmla="*/ 608106 h 1689505"/>
              <a:gd name="connsiteX1595" fmla="*/ 932483 w 1600953"/>
              <a:gd name="connsiteY1595" fmla="*/ 608106 h 1689505"/>
              <a:gd name="connsiteX1596" fmla="*/ 930944 w 1600953"/>
              <a:gd name="connsiteY1596" fmla="*/ 608106 h 1689505"/>
              <a:gd name="connsiteX1597" fmla="*/ 1278459 w 1600953"/>
              <a:gd name="connsiteY1597" fmla="*/ 596932 h 1689505"/>
              <a:gd name="connsiteX1598" fmla="*/ 1266147 w 1600953"/>
              <a:gd name="connsiteY1598" fmla="*/ 608106 h 1689505"/>
              <a:gd name="connsiteX1599" fmla="*/ 1278459 w 1600953"/>
              <a:gd name="connsiteY1599" fmla="*/ 619641 h 1689505"/>
              <a:gd name="connsiteX1600" fmla="*/ 1290771 w 1600953"/>
              <a:gd name="connsiteY1600" fmla="*/ 619641 h 1689505"/>
              <a:gd name="connsiteX1601" fmla="*/ 1290771 w 1600953"/>
              <a:gd name="connsiteY1601" fmla="*/ 608106 h 1689505"/>
              <a:gd name="connsiteX1602" fmla="*/ 1290771 w 1600953"/>
              <a:gd name="connsiteY1602" fmla="*/ 596932 h 1689505"/>
              <a:gd name="connsiteX1603" fmla="*/ 1290771 w 1600953"/>
              <a:gd name="connsiteY1603" fmla="*/ 608106 h 1689505"/>
              <a:gd name="connsiteX1604" fmla="*/ 1278459 w 1600953"/>
              <a:gd name="connsiteY1604" fmla="*/ 608106 h 1689505"/>
              <a:gd name="connsiteX1605" fmla="*/ 1278459 w 1600953"/>
              <a:gd name="connsiteY1605" fmla="*/ 596932 h 1689505"/>
              <a:gd name="connsiteX1606" fmla="*/ 1042546 w 1600953"/>
              <a:gd name="connsiteY1606" fmla="*/ 596932 h 1689505"/>
              <a:gd name="connsiteX1607" fmla="*/ 1054857 w 1600953"/>
              <a:gd name="connsiteY1607" fmla="*/ 608106 h 1689505"/>
              <a:gd name="connsiteX1608" fmla="*/ 1054857 w 1600953"/>
              <a:gd name="connsiteY1608" fmla="*/ 596932 h 1689505"/>
              <a:gd name="connsiteX1609" fmla="*/ 1049471 w 1600953"/>
              <a:gd name="connsiteY1609" fmla="*/ 596932 h 1689505"/>
              <a:gd name="connsiteX1610" fmla="*/ 1042546 w 1600953"/>
              <a:gd name="connsiteY1610" fmla="*/ 596932 h 1689505"/>
              <a:gd name="connsiteX1611" fmla="*/ 769697 w 1600953"/>
              <a:gd name="connsiteY1611" fmla="*/ 596932 h 1689505"/>
              <a:gd name="connsiteX1612" fmla="*/ 769697 w 1600953"/>
              <a:gd name="connsiteY1612" fmla="*/ 608106 h 1689505"/>
              <a:gd name="connsiteX1613" fmla="*/ 782009 w 1600953"/>
              <a:gd name="connsiteY1613" fmla="*/ 596932 h 1689505"/>
              <a:gd name="connsiteX1614" fmla="*/ 769697 w 1600953"/>
              <a:gd name="connsiteY1614" fmla="*/ 596932 h 1689505"/>
              <a:gd name="connsiteX1615" fmla="*/ 826267 w 1600953"/>
              <a:gd name="connsiteY1615" fmla="*/ 592218 h 1689505"/>
              <a:gd name="connsiteX1616" fmla="*/ 819341 w 1600953"/>
              <a:gd name="connsiteY1616" fmla="*/ 596932 h 1689505"/>
              <a:gd name="connsiteX1617" fmla="*/ 831653 w 1600953"/>
              <a:gd name="connsiteY1617" fmla="*/ 596932 h 1689505"/>
              <a:gd name="connsiteX1618" fmla="*/ 826267 w 1600953"/>
              <a:gd name="connsiteY1618" fmla="*/ 592218 h 1689505"/>
              <a:gd name="connsiteX1619" fmla="*/ 1526684 w 1600953"/>
              <a:gd name="connsiteY1619" fmla="*/ 585758 h 1689505"/>
              <a:gd name="connsiteX1620" fmla="*/ 1538996 w 1600953"/>
              <a:gd name="connsiteY1620" fmla="*/ 585758 h 1689505"/>
              <a:gd name="connsiteX1621" fmla="*/ 1537457 w 1600953"/>
              <a:gd name="connsiteY1621" fmla="*/ 585758 h 1689505"/>
              <a:gd name="connsiteX1622" fmla="*/ 1526684 w 1600953"/>
              <a:gd name="connsiteY1622" fmla="*/ 585758 h 1689505"/>
              <a:gd name="connsiteX1623" fmla="*/ 1203793 w 1600953"/>
              <a:gd name="connsiteY1623" fmla="*/ 585758 h 1689505"/>
              <a:gd name="connsiteX1624" fmla="*/ 1203793 w 1600953"/>
              <a:gd name="connsiteY1624" fmla="*/ 596932 h 1689505"/>
              <a:gd name="connsiteX1625" fmla="*/ 1203793 w 1600953"/>
              <a:gd name="connsiteY1625" fmla="*/ 608106 h 1689505"/>
              <a:gd name="connsiteX1626" fmla="*/ 1203793 w 1600953"/>
              <a:gd name="connsiteY1626" fmla="*/ 619641 h 1689505"/>
              <a:gd name="connsiteX1627" fmla="*/ 1203793 w 1600953"/>
              <a:gd name="connsiteY1627" fmla="*/ 608106 h 1689505"/>
              <a:gd name="connsiteX1628" fmla="*/ 1208559 w 1600953"/>
              <a:gd name="connsiteY1628" fmla="*/ 608106 h 1689505"/>
              <a:gd name="connsiteX1629" fmla="*/ 1209155 w 1600953"/>
              <a:gd name="connsiteY1629" fmla="*/ 608106 h 1689505"/>
              <a:gd name="connsiteX1630" fmla="*/ 1216502 w 1600953"/>
              <a:gd name="connsiteY1630" fmla="*/ 608106 h 1689505"/>
              <a:gd name="connsiteX1631" fmla="*/ 1203793 w 1600953"/>
              <a:gd name="connsiteY1631" fmla="*/ 596932 h 1689505"/>
              <a:gd name="connsiteX1632" fmla="*/ 1205382 w 1600953"/>
              <a:gd name="connsiteY1632" fmla="*/ 596932 h 1689505"/>
              <a:gd name="connsiteX1633" fmla="*/ 1214913 w 1600953"/>
              <a:gd name="connsiteY1633" fmla="*/ 596932 h 1689505"/>
              <a:gd name="connsiteX1634" fmla="*/ 1216502 w 1600953"/>
              <a:gd name="connsiteY1634" fmla="*/ 596932 h 1689505"/>
              <a:gd name="connsiteX1635" fmla="*/ 1216502 w 1600953"/>
              <a:gd name="connsiteY1635" fmla="*/ 585758 h 1689505"/>
              <a:gd name="connsiteX1636" fmla="*/ 1203793 w 1600953"/>
              <a:gd name="connsiteY1636" fmla="*/ 585758 h 1689505"/>
              <a:gd name="connsiteX1637" fmla="*/ 1079879 w 1600953"/>
              <a:gd name="connsiteY1637" fmla="*/ 585758 h 1689505"/>
              <a:gd name="connsiteX1638" fmla="*/ 1079879 w 1600953"/>
              <a:gd name="connsiteY1638" fmla="*/ 596932 h 1689505"/>
              <a:gd name="connsiteX1639" fmla="*/ 1081418 w 1600953"/>
              <a:gd name="connsiteY1639" fmla="*/ 596932 h 1689505"/>
              <a:gd name="connsiteX1640" fmla="*/ 1090652 w 1600953"/>
              <a:gd name="connsiteY1640" fmla="*/ 596932 h 1689505"/>
              <a:gd name="connsiteX1641" fmla="*/ 1092191 w 1600953"/>
              <a:gd name="connsiteY1641" fmla="*/ 596932 h 1689505"/>
              <a:gd name="connsiteX1642" fmla="*/ 1092191 w 1600953"/>
              <a:gd name="connsiteY1642" fmla="*/ 608106 h 1689505"/>
              <a:gd name="connsiteX1643" fmla="*/ 1092191 w 1600953"/>
              <a:gd name="connsiteY1643" fmla="*/ 619641 h 1689505"/>
              <a:gd name="connsiteX1644" fmla="*/ 1093730 w 1600953"/>
              <a:gd name="connsiteY1644" fmla="*/ 619641 h 1689505"/>
              <a:gd name="connsiteX1645" fmla="*/ 1104503 w 1600953"/>
              <a:gd name="connsiteY1645" fmla="*/ 619641 h 1689505"/>
              <a:gd name="connsiteX1646" fmla="*/ 1092191 w 1600953"/>
              <a:gd name="connsiteY1646" fmla="*/ 608106 h 1689505"/>
              <a:gd name="connsiteX1647" fmla="*/ 1104503 w 1600953"/>
              <a:gd name="connsiteY1647" fmla="*/ 596932 h 1689505"/>
              <a:gd name="connsiteX1648" fmla="*/ 1104503 w 1600953"/>
              <a:gd name="connsiteY1648" fmla="*/ 596932 h 1689505"/>
              <a:gd name="connsiteX1649" fmla="*/ 1102964 w 1600953"/>
              <a:gd name="connsiteY1649" fmla="*/ 596932 h 1689505"/>
              <a:gd name="connsiteX1650" fmla="*/ 1099886 w 1600953"/>
              <a:gd name="connsiteY1650" fmla="*/ 596932 h 1689505"/>
              <a:gd name="connsiteX1651" fmla="*/ 1099309 w 1600953"/>
              <a:gd name="connsiteY1651" fmla="*/ 596932 h 1689505"/>
              <a:gd name="connsiteX1652" fmla="*/ 1092191 w 1600953"/>
              <a:gd name="connsiteY1652" fmla="*/ 596932 h 1689505"/>
              <a:gd name="connsiteX1653" fmla="*/ 657697 w 1600953"/>
              <a:gd name="connsiteY1653" fmla="*/ 585758 h 1689505"/>
              <a:gd name="connsiteX1654" fmla="*/ 657697 w 1600953"/>
              <a:gd name="connsiteY1654" fmla="*/ 596932 h 1689505"/>
              <a:gd name="connsiteX1655" fmla="*/ 670406 w 1600953"/>
              <a:gd name="connsiteY1655" fmla="*/ 585758 h 1689505"/>
              <a:gd name="connsiteX1656" fmla="*/ 670406 w 1600953"/>
              <a:gd name="connsiteY1656" fmla="*/ 596932 h 1689505"/>
              <a:gd name="connsiteX1657" fmla="*/ 682718 w 1600953"/>
              <a:gd name="connsiteY1657" fmla="*/ 596932 h 1689505"/>
              <a:gd name="connsiteX1658" fmla="*/ 682718 w 1600953"/>
              <a:gd name="connsiteY1658" fmla="*/ 598329 h 1689505"/>
              <a:gd name="connsiteX1659" fmla="*/ 682718 w 1600953"/>
              <a:gd name="connsiteY1659" fmla="*/ 599726 h 1689505"/>
              <a:gd name="connsiteX1660" fmla="*/ 682718 w 1600953"/>
              <a:gd name="connsiteY1660" fmla="*/ 608106 h 1689505"/>
              <a:gd name="connsiteX1661" fmla="*/ 695030 w 1600953"/>
              <a:gd name="connsiteY1661" fmla="*/ 596932 h 1689505"/>
              <a:gd name="connsiteX1662" fmla="*/ 682718 w 1600953"/>
              <a:gd name="connsiteY1662" fmla="*/ 596932 h 1689505"/>
              <a:gd name="connsiteX1663" fmla="*/ 682718 w 1600953"/>
              <a:gd name="connsiteY1663" fmla="*/ 595535 h 1689505"/>
              <a:gd name="connsiteX1664" fmla="*/ 682718 w 1600953"/>
              <a:gd name="connsiteY1664" fmla="*/ 587154 h 1689505"/>
              <a:gd name="connsiteX1665" fmla="*/ 682718 w 1600953"/>
              <a:gd name="connsiteY1665" fmla="*/ 585758 h 1689505"/>
              <a:gd name="connsiteX1666" fmla="*/ 670406 w 1600953"/>
              <a:gd name="connsiteY1666" fmla="*/ 585758 h 1689505"/>
              <a:gd name="connsiteX1667" fmla="*/ 668817 w 1600953"/>
              <a:gd name="connsiteY1667" fmla="*/ 585758 h 1689505"/>
              <a:gd name="connsiteX1668" fmla="*/ 659286 w 1600953"/>
              <a:gd name="connsiteY1668" fmla="*/ 585758 h 1689505"/>
              <a:gd name="connsiteX1669" fmla="*/ 657697 w 1600953"/>
              <a:gd name="connsiteY1669" fmla="*/ 585758 h 1689505"/>
              <a:gd name="connsiteX1670" fmla="*/ 1452018 w 1600953"/>
              <a:gd name="connsiteY1670" fmla="*/ 574583 h 1689505"/>
              <a:gd name="connsiteX1671" fmla="*/ 1464727 w 1600953"/>
              <a:gd name="connsiteY1671" fmla="*/ 574583 h 1689505"/>
              <a:gd name="connsiteX1672" fmla="*/ 1452018 w 1600953"/>
              <a:gd name="connsiteY1672" fmla="*/ 585758 h 1689505"/>
              <a:gd name="connsiteX1673" fmla="*/ 1452018 w 1600953"/>
              <a:gd name="connsiteY1673" fmla="*/ 574583 h 1689505"/>
              <a:gd name="connsiteX1674" fmla="*/ 1228814 w 1600953"/>
              <a:gd name="connsiteY1674" fmla="*/ 574583 h 1689505"/>
              <a:gd name="connsiteX1675" fmla="*/ 1228814 w 1600953"/>
              <a:gd name="connsiteY1675" fmla="*/ 585758 h 1689505"/>
              <a:gd name="connsiteX1676" fmla="*/ 1241126 w 1600953"/>
              <a:gd name="connsiteY1676" fmla="*/ 574583 h 1689505"/>
              <a:gd name="connsiteX1677" fmla="*/ 1239587 w 1600953"/>
              <a:gd name="connsiteY1677" fmla="*/ 574583 h 1689505"/>
              <a:gd name="connsiteX1678" fmla="*/ 1228814 w 1600953"/>
              <a:gd name="connsiteY1678" fmla="*/ 574583 h 1689505"/>
              <a:gd name="connsiteX1679" fmla="*/ 1042546 w 1600953"/>
              <a:gd name="connsiteY1679" fmla="*/ 574583 h 1689505"/>
              <a:gd name="connsiteX1680" fmla="*/ 1042546 w 1600953"/>
              <a:gd name="connsiteY1680" fmla="*/ 585758 h 1689505"/>
              <a:gd name="connsiteX1681" fmla="*/ 1047163 w 1600953"/>
              <a:gd name="connsiteY1681" fmla="*/ 585758 h 1689505"/>
              <a:gd name="connsiteX1682" fmla="*/ 1047740 w 1600953"/>
              <a:gd name="connsiteY1682" fmla="*/ 585758 h 1689505"/>
              <a:gd name="connsiteX1683" fmla="*/ 1049663 w 1600953"/>
              <a:gd name="connsiteY1683" fmla="*/ 585758 h 1689505"/>
              <a:gd name="connsiteX1684" fmla="*/ 1054857 w 1600953"/>
              <a:gd name="connsiteY1684" fmla="*/ 585758 h 1689505"/>
              <a:gd name="connsiteX1685" fmla="*/ 1067169 w 1600953"/>
              <a:gd name="connsiteY1685" fmla="*/ 574583 h 1689505"/>
              <a:gd name="connsiteX1686" fmla="*/ 1054857 w 1600953"/>
              <a:gd name="connsiteY1686" fmla="*/ 574583 h 1689505"/>
              <a:gd name="connsiteX1687" fmla="*/ 744675 w 1600953"/>
              <a:gd name="connsiteY1687" fmla="*/ 574583 h 1689505"/>
              <a:gd name="connsiteX1688" fmla="*/ 732363 w 1600953"/>
              <a:gd name="connsiteY1688" fmla="*/ 585758 h 1689505"/>
              <a:gd name="connsiteX1689" fmla="*/ 733902 w 1600953"/>
              <a:gd name="connsiteY1689" fmla="*/ 585758 h 1689505"/>
              <a:gd name="connsiteX1690" fmla="*/ 743136 w 1600953"/>
              <a:gd name="connsiteY1690" fmla="*/ 585758 h 1689505"/>
              <a:gd name="connsiteX1691" fmla="*/ 744675 w 1600953"/>
              <a:gd name="connsiteY1691" fmla="*/ 585758 h 1689505"/>
              <a:gd name="connsiteX1692" fmla="*/ 744675 w 1600953"/>
              <a:gd name="connsiteY1692" fmla="*/ 574583 h 1689505"/>
              <a:gd name="connsiteX1693" fmla="*/ 1501663 w 1600953"/>
              <a:gd name="connsiteY1693" fmla="*/ 563048 h 1689505"/>
              <a:gd name="connsiteX1694" fmla="*/ 1501663 w 1600953"/>
              <a:gd name="connsiteY1694" fmla="*/ 574583 h 1689505"/>
              <a:gd name="connsiteX1695" fmla="*/ 1501663 w 1600953"/>
              <a:gd name="connsiteY1695" fmla="*/ 585758 h 1689505"/>
              <a:gd name="connsiteX1696" fmla="*/ 1501663 w 1600953"/>
              <a:gd name="connsiteY1696" fmla="*/ 596932 h 1689505"/>
              <a:gd name="connsiteX1697" fmla="*/ 1501663 w 1600953"/>
              <a:gd name="connsiteY1697" fmla="*/ 608106 h 1689505"/>
              <a:gd name="connsiteX1698" fmla="*/ 1501663 w 1600953"/>
              <a:gd name="connsiteY1698" fmla="*/ 619641 h 1689505"/>
              <a:gd name="connsiteX1699" fmla="*/ 1514372 w 1600953"/>
              <a:gd name="connsiteY1699" fmla="*/ 619641 h 1689505"/>
              <a:gd name="connsiteX1700" fmla="*/ 1514372 w 1600953"/>
              <a:gd name="connsiteY1700" fmla="*/ 608106 h 1689505"/>
              <a:gd name="connsiteX1701" fmla="*/ 1514372 w 1600953"/>
              <a:gd name="connsiteY1701" fmla="*/ 596932 h 1689505"/>
              <a:gd name="connsiteX1702" fmla="*/ 1514372 w 1600953"/>
              <a:gd name="connsiteY1702" fmla="*/ 585758 h 1689505"/>
              <a:gd name="connsiteX1703" fmla="*/ 1526684 w 1600953"/>
              <a:gd name="connsiteY1703" fmla="*/ 574583 h 1689505"/>
              <a:gd name="connsiteX1704" fmla="*/ 1514372 w 1600953"/>
              <a:gd name="connsiteY1704" fmla="*/ 563048 h 1689505"/>
              <a:gd name="connsiteX1705" fmla="*/ 1278459 w 1600953"/>
              <a:gd name="connsiteY1705" fmla="*/ 563048 h 1689505"/>
              <a:gd name="connsiteX1706" fmla="*/ 1278459 w 1600953"/>
              <a:gd name="connsiteY1706" fmla="*/ 574583 h 1689505"/>
              <a:gd name="connsiteX1707" fmla="*/ 1203793 w 1600953"/>
              <a:gd name="connsiteY1707" fmla="*/ 563048 h 1689505"/>
              <a:gd name="connsiteX1708" fmla="*/ 1216502 w 1600953"/>
              <a:gd name="connsiteY1708" fmla="*/ 574583 h 1689505"/>
              <a:gd name="connsiteX1709" fmla="*/ 1216502 w 1600953"/>
              <a:gd name="connsiteY1709" fmla="*/ 563048 h 1689505"/>
              <a:gd name="connsiteX1710" fmla="*/ 633073 w 1600953"/>
              <a:gd name="connsiteY1710" fmla="*/ 563048 h 1689505"/>
              <a:gd name="connsiteX1711" fmla="*/ 620761 w 1600953"/>
              <a:gd name="connsiteY1711" fmla="*/ 574583 h 1689505"/>
              <a:gd name="connsiteX1712" fmla="*/ 633073 w 1600953"/>
              <a:gd name="connsiteY1712" fmla="*/ 574583 h 1689505"/>
              <a:gd name="connsiteX1713" fmla="*/ 633073 w 1600953"/>
              <a:gd name="connsiteY1713" fmla="*/ 569717 h 1689505"/>
              <a:gd name="connsiteX1714" fmla="*/ 608052 w 1600953"/>
              <a:gd name="connsiteY1714" fmla="*/ 563048 h 1689505"/>
              <a:gd name="connsiteX1715" fmla="*/ 608052 w 1600953"/>
              <a:gd name="connsiteY1715" fmla="*/ 571699 h 1689505"/>
              <a:gd name="connsiteX1716" fmla="*/ 608052 w 1600953"/>
              <a:gd name="connsiteY1716" fmla="*/ 574583 h 1689505"/>
              <a:gd name="connsiteX1717" fmla="*/ 620761 w 1600953"/>
              <a:gd name="connsiteY1717" fmla="*/ 563048 h 1689505"/>
              <a:gd name="connsiteX1718" fmla="*/ 619172 w 1600953"/>
              <a:gd name="connsiteY1718" fmla="*/ 563048 h 1689505"/>
              <a:gd name="connsiteX1719" fmla="*/ 608052 w 1600953"/>
              <a:gd name="connsiteY1719" fmla="*/ 563048 h 1689505"/>
              <a:gd name="connsiteX1720" fmla="*/ 1462741 w 1600953"/>
              <a:gd name="connsiteY1720" fmla="*/ 558334 h 1689505"/>
              <a:gd name="connsiteX1721" fmla="*/ 1464727 w 1600953"/>
              <a:gd name="connsiteY1721" fmla="*/ 563048 h 1689505"/>
              <a:gd name="connsiteX1722" fmla="*/ 1452018 w 1600953"/>
              <a:gd name="connsiteY1722" fmla="*/ 563048 h 1689505"/>
              <a:gd name="connsiteX1723" fmla="*/ 1462741 w 1600953"/>
              <a:gd name="connsiteY1723" fmla="*/ 558334 h 1689505"/>
              <a:gd name="connsiteX1724" fmla="*/ 1538996 w 1600953"/>
              <a:gd name="connsiteY1724" fmla="*/ 551874 h 1689505"/>
              <a:gd name="connsiteX1725" fmla="*/ 1526684 w 1600953"/>
              <a:gd name="connsiteY1725" fmla="*/ 563048 h 1689505"/>
              <a:gd name="connsiteX1726" fmla="*/ 1538996 w 1600953"/>
              <a:gd name="connsiteY1726" fmla="*/ 563048 h 1689505"/>
              <a:gd name="connsiteX1727" fmla="*/ 1141836 w 1600953"/>
              <a:gd name="connsiteY1727" fmla="*/ 551874 h 1689505"/>
              <a:gd name="connsiteX1728" fmla="*/ 1141836 w 1600953"/>
              <a:gd name="connsiteY1728" fmla="*/ 553271 h 1689505"/>
              <a:gd name="connsiteX1729" fmla="*/ 1141836 w 1600953"/>
              <a:gd name="connsiteY1729" fmla="*/ 556064 h 1689505"/>
              <a:gd name="connsiteX1730" fmla="*/ 1141836 w 1600953"/>
              <a:gd name="connsiteY1730" fmla="*/ 556588 h 1689505"/>
              <a:gd name="connsiteX1731" fmla="*/ 1141836 w 1600953"/>
              <a:gd name="connsiteY1731" fmla="*/ 558334 h 1689505"/>
              <a:gd name="connsiteX1732" fmla="*/ 1141836 w 1600953"/>
              <a:gd name="connsiteY1732" fmla="*/ 558858 h 1689505"/>
              <a:gd name="connsiteX1733" fmla="*/ 1141836 w 1600953"/>
              <a:gd name="connsiteY1733" fmla="*/ 563048 h 1689505"/>
              <a:gd name="connsiteX1734" fmla="*/ 1141836 w 1600953"/>
              <a:gd name="connsiteY1734" fmla="*/ 574583 h 1689505"/>
              <a:gd name="connsiteX1735" fmla="*/ 1141836 w 1600953"/>
              <a:gd name="connsiteY1735" fmla="*/ 585758 h 1689505"/>
              <a:gd name="connsiteX1736" fmla="*/ 1129524 w 1600953"/>
              <a:gd name="connsiteY1736" fmla="*/ 585758 h 1689505"/>
              <a:gd name="connsiteX1737" fmla="*/ 1129524 w 1600953"/>
              <a:gd name="connsiteY1737" fmla="*/ 574583 h 1689505"/>
              <a:gd name="connsiteX1738" fmla="*/ 1117212 w 1600953"/>
              <a:gd name="connsiteY1738" fmla="*/ 585758 h 1689505"/>
              <a:gd name="connsiteX1739" fmla="*/ 1118751 w 1600953"/>
              <a:gd name="connsiteY1739" fmla="*/ 585758 h 1689505"/>
              <a:gd name="connsiteX1740" fmla="*/ 1127985 w 1600953"/>
              <a:gd name="connsiteY1740" fmla="*/ 585758 h 1689505"/>
              <a:gd name="connsiteX1741" fmla="*/ 1129524 w 1600953"/>
              <a:gd name="connsiteY1741" fmla="*/ 585758 h 1689505"/>
              <a:gd name="connsiteX1742" fmla="*/ 1129524 w 1600953"/>
              <a:gd name="connsiteY1742" fmla="*/ 596932 h 1689505"/>
              <a:gd name="connsiteX1743" fmla="*/ 1141836 w 1600953"/>
              <a:gd name="connsiteY1743" fmla="*/ 585758 h 1689505"/>
              <a:gd name="connsiteX1744" fmla="*/ 1143375 w 1600953"/>
              <a:gd name="connsiteY1744" fmla="*/ 585758 h 1689505"/>
              <a:gd name="connsiteX1745" fmla="*/ 1152609 w 1600953"/>
              <a:gd name="connsiteY1745" fmla="*/ 585758 h 1689505"/>
              <a:gd name="connsiteX1746" fmla="*/ 1154148 w 1600953"/>
              <a:gd name="connsiteY1746" fmla="*/ 585758 h 1689505"/>
              <a:gd name="connsiteX1747" fmla="*/ 1141836 w 1600953"/>
              <a:gd name="connsiteY1747" fmla="*/ 596932 h 1689505"/>
              <a:gd name="connsiteX1748" fmla="*/ 1144914 w 1600953"/>
              <a:gd name="connsiteY1748" fmla="*/ 596932 h 1689505"/>
              <a:gd name="connsiteX1749" fmla="*/ 1154148 w 1600953"/>
              <a:gd name="connsiteY1749" fmla="*/ 596932 h 1689505"/>
              <a:gd name="connsiteX1750" fmla="*/ 1154148 w 1600953"/>
              <a:gd name="connsiteY1750" fmla="*/ 585758 h 1689505"/>
              <a:gd name="connsiteX1751" fmla="*/ 1154148 w 1600953"/>
              <a:gd name="connsiteY1751" fmla="*/ 574583 h 1689505"/>
              <a:gd name="connsiteX1752" fmla="*/ 1155737 w 1600953"/>
              <a:gd name="connsiteY1752" fmla="*/ 574583 h 1689505"/>
              <a:gd name="connsiteX1753" fmla="*/ 1165268 w 1600953"/>
              <a:gd name="connsiteY1753" fmla="*/ 574583 h 1689505"/>
              <a:gd name="connsiteX1754" fmla="*/ 1166857 w 1600953"/>
              <a:gd name="connsiteY1754" fmla="*/ 574583 h 1689505"/>
              <a:gd name="connsiteX1755" fmla="*/ 1166857 w 1600953"/>
              <a:gd name="connsiteY1755" fmla="*/ 563048 h 1689505"/>
              <a:gd name="connsiteX1756" fmla="*/ 1165268 w 1600953"/>
              <a:gd name="connsiteY1756" fmla="*/ 563048 h 1689505"/>
              <a:gd name="connsiteX1757" fmla="*/ 1159510 w 1600953"/>
              <a:gd name="connsiteY1757" fmla="*/ 563048 h 1689505"/>
              <a:gd name="connsiteX1758" fmla="*/ 1158914 w 1600953"/>
              <a:gd name="connsiteY1758" fmla="*/ 563048 h 1689505"/>
              <a:gd name="connsiteX1759" fmla="*/ 1155737 w 1600953"/>
              <a:gd name="connsiteY1759" fmla="*/ 563048 h 1689505"/>
              <a:gd name="connsiteX1760" fmla="*/ 1154148 w 1600953"/>
              <a:gd name="connsiteY1760" fmla="*/ 563048 h 1689505"/>
              <a:gd name="connsiteX1761" fmla="*/ 1166857 w 1600953"/>
              <a:gd name="connsiteY1761" fmla="*/ 551874 h 1689505"/>
              <a:gd name="connsiteX1762" fmla="*/ 1154148 w 1600953"/>
              <a:gd name="connsiteY1762" fmla="*/ 551874 h 1689505"/>
              <a:gd name="connsiteX1763" fmla="*/ 1152609 w 1600953"/>
              <a:gd name="connsiteY1763" fmla="*/ 551874 h 1689505"/>
              <a:gd name="connsiteX1764" fmla="*/ 1147030 w 1600953"/>
              <a:gd name="connsiteY1764" fmla="*/ 551874 h 1689505"/>
              <a:gd name="connsiteX1765" fmla="*/ 1146453 w 1600953"/>
              <a:gd name="connsiteY1765" fmla="*/ 551874 h 1689505"/>
              <a:gd name="connsiteX1766" fmla="*/ 1141836 w 1600953"/>
              <a:gd name="connsiteY1766" fmla="*/ 551874 h 1689505"/>
              <a:gd name="connsiteX1767" fmla="*/ 769697 w 1600953"/>
              <a:gd name="connsiteY1767" fmla="*/ 551874 h 1689505"/>
              <a:gd name="connsiteX1768" fmla="*/ 769697 w 1600953"/>
              <a:gd name="connsiteY1768" fmla="*/ 563048 h 1689505"/>
              <a:gd name="connsiteX1769" fmla="*/ 774891 w 1600953"/>
              <a:gd name="connsiteY1769" fmla="*/ 563048 h 1689505"/>
              <a:gd name="connsiteX1770" fmla="*/ 782009 w 1600953"/>
              <a:gd name="connsiteY1770" fmla="*/ 563048 h 1689505"/>
              <a:gd name="connsiteX1771" fmla="*/ 769697 w 1600953"/>
              <a:gd name="connsiteY1771" fmla="*/ 551874 h 1689505"/>
              <a:gd name="connsiteX1772" fmla="*/ 74666 w 1600953"/>
              <a:gd name="connsiteY1772" fmla="*/ 551874 h 1689505"/>
              <a:gd name="connsiteX1773" fmla="*/ 79860 w 1600953"/>
              <a:gd name="connsiteY1773" fmla="*/ 553445 h 1689505"/>
              <a:gd name="connsiteX1774" fmla="*/ 79396 w 1600953"/>
              <a:gd name="connsiteY1774" fmla="*/ 555553 h 1689505"/>
              <a:gd name="connsiteX1775" fmla="*/ 74666 w 1600953"/>
              <a:gd name="connsiteY1775" fmla="*/ 551874 h 1689505"/>
              <a:gd name="connsiteX1776" fmla="*/ 79283 w 1600953"/>
              <a:gd name="connsiteY1776" fmla="*/ 556064 h 1689505"/>
              <a:gd name="connsiteX1777" fmla="*/ 79396 w 1600953"/>
              <a:gd name="connsiteY1777" fmla="*/ 555553 h 1689505"/>
              <a:gd name="connsiteX1778" fmla="*/ 85439 w 1600953"/>
              <a:gd name="connsiteY1778" fmla="*/ 560255 h 1689505"/>
              <a:gd name="connsiteX1779" fmla="*/ 86978 w 1600953"/>
              <a:gd name="connsiteY1779" fmla="*/ 551874 h 1689505"/>
              <a:gd name="connsiteX1780" fmla="*/ 1538996 w 1600953"/>
              <a:gd name="connsiteY1780" fmla="*/ 529525 h 1689505"/>
              <a:gd name="connsiteX1781" fmla="*/ 1526684 w 1600953"/>
              <a:gd name="connsiteY1781" fmla="*/ 540699 h 1689505"/>
              <a:gd name="connsiteX1782" fmla="*/ 1528223 w 1600953"/>
              <a:gd name="connsiteY1782" fmla="*/ 540699 h 1689505"/>
              <a:gd name="connsiteX1783" fmla="*/ 1538996 w 1600953"/>
              <a:gd name="connsiteY1783" fmla="*/ 540699 h 1689505"/>
              <a:gd name="connsiteX1784" fmla="*/ 968277 w 1600953"/>
              <a:gd name="connsiteY1784" fmla="*/ 529525 h 1689505"/>
              <a:gd name="connsiteX1785" fmla="*/ 955567 w 1600953"/>
              <a:gd name="connsiteY1785" fmla="*/ 540699 h 1689505"/>
              <a:gd name="connsiteX1786" fmla="*/ 962716 w 1600953"/>
              <a:gd name="connsiteY1786" fmla="*/ 540699 h 1689505"/>
              <a:gd name="connsiteX1787" fmla="*/ 966688 w 1600953"/>
              <a:gd name="connsiteY1787" fmla="*/ 540699 h 1689505"/>
              <a:gd name="connsiteX1788" fmla="*/ 968277 w 1600953"/>
              <a:gd name="connsiteY1788" fmla="*/ 540699 h 1689505"/>
              <a:gd name="connsiteX1789" fmla="*/ 955567 w 1600953"/>
              <a:gd name="connsiteY1789" fmla="*/ 551874 h 1689505"/>
              <a:gd name="connsiteX1790" fmla="*/ 965100 w 1600953"/>
              <a:gd name="connsiteY1790" fmla="*/ 551874 h 1689505"/>
              <a:gd name="connsiteX1791" fmla="*/ 968277 w 1600953"/>
              <a:gd name="connsiteY1791" fmla="*/ 551874 h 1689505"/>
              <a:gd name="connsiteX1792" fmla="*/ 968277 w 1600953"/>
              <a:gd name="connsiteY1792" fmla="*/ 540699 h 1689505"/>
              <a:gd name="connsiteX1793" fmla="*/ 782009 w 1600953"/>
              <a:gd name="connsiteY1793" fmla="*/ 529525 h 1689505"/>
              <a:gd name="connsiteX1794" fmla="*/ 794320 w 1600953"/>
              <a:gd name="connsiteY1794" fmla="*/ 540699 h 1689505"/>
              <a:gd name="connsiteX1795" fmla="*/ 782009 w 1600953"/>
              <a:gd name="connsiteY1795" fmla="*/ 529525 h 1689505"/>
              <a:gd name="connsiteX1796" fmla="*/ 695030 w 1600953"/>
              <a:gd name="connsiteY1796" fmla="*/ 529525 h 1689505"/>
              <a:gd name="connsiteX1797" fmla="*/ 695030 w 1600953"/>
              <a:gd name="connsiteY1797" fmla="*/ 540699 h 1689505"/>
              <a:gd name="connsiteX1798" fmla="*/ 695030 w 1600953"/>
              <a:gd name="connsiteY1798" fmla="*/ 529525 h 1689505"/>
              <a:gd name="connsiteX1799" fmla="*/ 61957 w 1600953"/>
              <a:gd name="connsiteY1799" fmla="*/ 529525 h 1689505"/>
              <a:gd name="connsiteX1800" fmla="*/ 61957 w 1600953"/>
              <a:gd name="connsiteY1800" fmla="*/ 540699 h 1689505"/>
              <a:gd name="connsiteX1801" fmla="*/ 61957 w 1600953"/>
              <a:gd name="connsiteY1801" fmla="*/ 529525 h 1689505"/>
              <a:gd name="connsiteX1802" fmla="*/ 12312 w 1600953"/>
              <a:gd name="connsiteY1802" fmla="*/ 529525 h 1689505"/>
              <a:gd name="connsiteX1803" fmla="*/ 25021 w 1600953"/>
              <a:gd name="connsiteY1803" fmla="*/ 529525 h 1689505"/>
              <a:gd name="connsiteX1804" fmla="*/ 25021 w 1600953"/>
              <a:gd name="connsiteY1804" fmla="*/ 540699 h 1689505"/>
              <a:gd name="connsiteX1805" fmla="*/ 25021 w 1600953"/>
              <a:gd name="connsiteY1805" fmla="*/ 551874 h 1689505"/>
              <a:gd name="connsiteX1806" fmla="*/ 12312 w 1600953"/>
              <a:gd name="connsiteY1806" fmla="*/ 540699 h 1689505"/>
              <a:gd name="connsiteX1807" fmla="*/ 12312 w 1600953"/>
              <a:gd name="connsiteY1807" fmla="*/ 529525 h 1689505"/>
              <a:gd name="connsiteX1808" fmla="*/ 1464727 w 1600953"/>
              <a:gd name="connsiteY1808" fmla="*/ 517990 h 1689505"/>
              <a:gd name="connsiteX1809" fmla="*/ 1464727 w 1600953"/>
              <a:gd name="connsiteY1809" fmla="*/ 529525 h 1689505"/>
              <a:gd name="connsiteX1810" fmla="*/ 1464727 w 1600953"/>
              <a:gd name="connsiteY1810" fmla="*/ 517990 h 1689505"/>
              <a:gd name="connsiteX1811" fmla="*/ 1452018 w 1600953"/>
              <a:gd name="connsiteY1811" fmla="*/ 517990 h 1689505"/>
              <a:gd name="connsiteX1812" fmla="*/ 1452018 w 1600953"/>
              <a:gd name="connsiteY1812" fmla="*/ 529525 h 1689505"/>
              <a:gd name="connsiteX1813" fmla="*/ 1450479 w 1600953"/>
              <a:gd name="connsiteY1813" fmla="*/ 529525 h 1689505"/>
              <a:gd name="connsiteX1814" fmla="*/ 1439706 w 1600953"/>
              <a:gd name="connsiteY1814" fmla="*/ 529525 h 1689505"/>
              <a:gd name="connsiteX1815" fmla="*/ 1452018 w 1600953"/>
              <a:gd name="connsiteY1815" fmla="*/ 517990 h 1689505"/>
              <a:gd name="connsiteX1816" fmla="*/ 1439706 w 1600953"/>
              <a:gd name="connsiteY1816" fmla="*/ 517990 h 1689505"/>
              <a:gd name="connsiteX1817" fmla="*/ 1452018 w 1600953"/>
              <a:gd name="connsiteY1817" fmla="*/ 517990 h 1689505"/>
              <a:gd name="connsiteX1818" fmla="*/ 1439706 w 1600953"/>
              <a:gd name="connsiteY1818" fmla="*/ 529525 h 1689505"/>
              <a:gd name="connsiteX1819" fmla="*/ 1439706 w 1600953"/>
              <a:gd name="connsiteY1819" fmla="*/ 517990 h 1689505"/>
              <a:gd name="connsiteX1820" fmla="*/ 1154148 w 1600953"/>
              <a:gd name="connsiteY1820" fmla="*/ 517990 h 1689505"/>
              <a:gd name="connsiteX1821" fmla="*/ 1154148 w 1600953"/>
              <a:gd name="connsiteY1821" fmla="*/ 529525 h 1689505"/>
              <a:gd name="connsiteX1822" fmla="*/ 1154148 w 1600953"/>
              <a:gd name="connsiteY1822" fmla="*/ 540699 h 1689505"/>
              <a:gd name="connsiteX1823" fmla="*/ 1166857 w 1600953"/>
              <a:gd name="connsiteY1823" fmla="*/ 529525 h 1689505"/>
              <a:gd name="connsiteX1824" fmla="*/ 1168396 w 1600953"/>
              <a:gd name="connsiteY1824" fmla="*/ 529525 h 1689505"/>
              <a:gd name="connsiteX1825" fmla="*/ 1171474 w 1600953"/>
              <a:gd name="connsiteY1825" fmla="*/ 529525 h 1689505"/>
              <a:gd name="connsiteX1826" fmla="*/ 1172051 w 1600953"/>
              <a:gd name="connsiteY1826" fmla="*/ 529525 h 1689505"/>
              <a:gd name="connsiteX1827" fmla="*/ 1179169 w 1600953"/>
              <a:gd name="connsiteY1827" fmla="*/ 529525 h 1689505"/>
              <a:gd name="connsiteX1828" fmla="*/ 1179169 w 1600953"/>
              <a:gd name="connsiteY1828" fmla="*/ 517990 h 1689505"/>
              <a:gd name="connsiteX1829" fmla="*/ 1166857 w 1600953"/>
              <a:gd name="connsiteY1829" fmla="*/ 529525 h 1689505"/>
              <a:gd name="connsiteX1830" fmla="*/ 1166857 w 1600953"/>
              <a:gd name="connsiteY1830" fmla="*/ 517990 h 1689505"/>
              <a:gd name="connsiteX1831" fmla="*/ 1165268 w 1600953"/>
              <a:gd name="connsiteY1831" fmla="*/ 517990 h 1689505"/>
              <a:gd name="connsiteX1832" fmla="*/ 1159510 w 1600953"/>
              <a:gd name="connsiteY1832" fmla="*/ 517990 h 1689505"/>
              <a:gd name="connsiteX1833" fmla="*/ 1154148 w 1600953"/>
              <a:gd name="connsiteY1833" fmla="*/ 517990 h 1689505"/>
              <a:gd name="connsiteX1834" fmla="*/ 1104503 w 1600953"/>
              <a:gd name="connsiteY1834" fmla="*/ 517990 h 1689505"/>
              <a:gd name="connsiteX1835" fmla="*/ 1104503 w 1600953"/>
              <a:gd name="connsiteY1835" fmla="*/ 529525 h 1689505"/>
              <a:gd name="connsiteX1836" fmla="*/ 1104503 w 1600953"/>
              <a:gd name="connsiteY1836" fmla="*/ 540699 h 1689505"/>
              <a:gd name="connsiteX1837" fmla="*/ 1104503 w 1600953"/>
              <a:gd name="connsiteY1837" fmla="*/ 551874 h 1689505"/>
              <a:gd name="connsiteX1838" fmla="*/ 1104503 w 1600953"/>
              <a:gd name="connsiteY1838" fmla="*/ 563048 h 1689505"/>
              <a:gd name="connsiteX1839" fmla="*/ 1111850 w 1600953"/>
              <a:gd name="connsiteY1839" fmla="*/ 563048 h 1689505"/>
              <a:gd name="connsiteX1840" fmla="*/ 1112446 w 1600953"/>
              <a:gd name="connsiteY1840" fmla="*/ 563048 h 1689505"/>
              <a:gd name="connsiteX1841" fmla="*/ 1114035 w 1600953"/>
              <a:gd name="connsiteY1841" fmla="*/ 563048 h 1689505"/>
              <a:gd name="connsiteX1842" fmla="*/ 1117212 w 1600953"/>
              <a:gd name="connsiteY1842" fmla="*/ 563048 h 1689505"/>
              <a:gd name="connsiteX1843" fmla="*/ 1117212 w 1600953"/>
              <a:gd name="connsiteY1843" fmla="*/ 551874 h 1689505"/>
              <a:gd name="connsiteX1844" fmla="*/ 1104503 w 1600953"/>
              <a:gd name="connsiteY1844" fmla="*/ 540699 h 1689505"/>
              <a:gd name="connsiteX1845" fmla="*/ 1117212 w 1600953"/>
              <a:gd name="connsiteY1845" fmla="*/ 540699 h 1689505"/>
              <a:gd name="connsiteX1846" fmla="*/ 1104503 w 1600953"/>
              <a:gd name="connsiteY1846" fmla="*/ 529525 h 1689505"/>
              <a:gd name="connsiteX1847" fmla="*/ 1117212 w 1600953"/>
              <a:gd name="connsiteY1847" fmla="*/ 529525 h 1689505"/>
              <a:gd name="connsiteX1848" fmla="*/ 1118751 w 1600953"/>
              <a:gd name="connsiteY1848" fmla="*/ 529525 h 1689505"/>
              <a:gd name="connsiteX1849" fmla="*/ 1127985 w 1600953"/>
              <a:gd name="connsiteY1849" fmla="*/ 529525 h 1689505"/>
              <a:gd name="connsiteX1850" fmla="*/ 1129524 w 1600953"/>
              <a:gd name="connsiteY1850" fmla="*/ 529525 h 1689505"/>
              <a:gd name="connsiteX1851" fmla="*/ 1117212 w 1600953"/>
              <a:gd name="connsiteY1851" fmla="*/ 517990 h 1689505"/>
              <a:gd name="connsiteX1852" fmla="*/ 1117212 w 1600953"/>
              <a:gd name="connsiteY1852" fmla="*/ 529525 h 1689505"/>
              <a:gd name="connsiteX1853" fmla="*/ 1104503 w 1600953"/>
              <a:gd name="connsiteY1853" fmla="*/ 517990 h 1689505"/>
              <a:gd name="connsiteX1854" fmla="*/ 0 w 1600953"/>
              <a:gd name="connsiteY1854" fmla="*/ 517990 h 1689505"/>
              <a:gd name="connsiteX1855" fmla="*/ 12312 w 1600953"/>
              <a:gd name="connsiteY1855" fmla="*/ 517990 h 1689505"/>
              <a:gd name="connsiteX1856" fmla="*/ 12312 w 1600953"/>
              <a:gd name="connsiteY1856" fmla="*/ 529525 h 1689505"/>
              <a:gd name="connsiteX1857" fmla="*/ 7695 w 1600953"/>
              <a:gd name="connsiteY1857" fmla="*/ 529525 h 1689505"/>
              <a:gd name="connsiteX1858" fmla="*/ 7118 w 1600953"/>
              <a:gd name="connsiteY1858" fmla="*/ 529525 h 1689505"/>
              <a:gd name="connsiteX1859" fmla="*/ 0 w 1600953"/>
              <a:gd name="connsiteY1859" fmla="*/ 529525 h 1689505"/>
              <a:gd name="connsiteX1860" fmla="*/ 1452018 w 1600953"/>
              <a:gd name="connsiteY1860" fmla="*/ 506815 h 1689505"/>
              <a:gd name="connsiteX1861" fmla="*/ 1453470 w 1600953"/>
              <a:gd name="connsiteY1861" fmla="*/ 509050 h 1689505"/>
              <a:gd name="connsiteX1862" fmla="*/ 1452018 w 1600953"/>
              <a:gd name="connsiteY1862" fmla="*/ 517990 h 1689505"/>
              <a:gd name="connsiteX1863" fmla="*/ 1012331 w 1600953"/>
              <a:gd name="connsiteY1863" fmla="*/ 502101 h 1689505"/>
              <a:gd name="connsiteX1864" fmla="*/ 1017525 w 1600953"/>
              <a:gd name="connsiteY1864" fmla="*/ 506815 h 1689505"/>
              <a:gd name="connsiteX1865" fmla="*/ 1012331 w 1600953"/>
              <a:gd name="connsiteY1865" fmla="*/ 502101 h 1689505"/>
              <a:gd name="connsiteX1866" fmla="*/ 1501663 w 1600953"/>
              <a:gd name="connsiteY1866" fmla="*/ 495641 h 1689505"/>
              <a:gd name="connsiteX1867" fmla="*/ 1501663 w 1600953"/>
              <a:gd name="connsiteY1867" fmla="*/ 506815 h 1689505"/>
              <a:gd name="connsiteX1868" fmla="*/ 1501663 w 1600953"/>
              <a:gd name="connsiteY1868" fmla="*/ 517990 h 1689505"/>
              <a:gd name="connsiteX1869" fmla="*/ 1489351 w 1600953"/>
              <a:gd name="connsiteY1869" fmla="*/ 529525 h 1689505"/>
              <a:gd name="connsiteX1870" fmla="*/ 1501663 w 1600953"/>
              <a:gd name="connsiteY1870" fmla="*/ 529525 h 1689505"/>
              <a:gd name="connsiteX1871" fmla="*/ 1508812 w 1600953"/>
              <a:gd name="connsiteY1871" fmla="*/ 529525 h 1689505"/>
              <a:gd name="connsiteX1872" fmla="*/ 1514372 w 1600953"/>
              <a:gd name="connsiteY1872" fmla="*/ 529525 h 1689505"/>
              <a:gd name="connsiteX1873" fmla="*/ 1514372 w 1600953"/>
              <a:gd name="connsiteY1873" fmla="*/ 517990 h 1689505"/>
              <a:gd name="connsiteX1874" fmla="*/ 1501663 w 1600953"/>
              <a:gd name="connsiteY1874" fmla="*/ 506815 h 1689505"/>
              <a:gd name="connsiteX1875" fmla="*/ 1503252 w 1600953"/>
              <a:gd name="connsiteY1875" fmla="*/ 506815 h 1689505"/>
              <a:gd name="connsiteX1876" fmla="*/ 1512783 w 1600953"/>
              <a:gd name="connsiteY1876" fmla="*/ 506815 h 1689505"/>
              <a:gd name="connsiteX1877" fmla="*/ 1514372 w 1600953"/>
              <a:gd name="connsiteY1877" fmla="*/ 506815 h 1689505"/>
              <a:gd name="connsiteX1878" fmla="*/ 1514372 w 1600953"/>
              <a:gd name="connsiteY1878" fmla="*/ 505419 h 1689505"/>
              <a:gd name="connsiteX1879" fmla="*/ 1514372 w 1600953"/>
              <a:gd name="connsiteY1879" fmla="*/ 495641 h 1689505"/>
              <a:gd name="connsiteX1880" fmla="*/ 1266147 w 1600953"/>
              <a:gd name="connsiteY1880" fmla="*/ 495641 h 1689505"/>
              <a:gd name="connsiteX1881" fmla="*/ 1278459 w 1600953"/>
              <a:gd name="connsiteY1881" fmla="*/ 495641 h 1689505"/>
              <a:gd name="connsiteX1882" fmla="*/ 968277 w 1600953"/>
              <a:gd name="connsiteY1882" fmla="*/ 495641 h 1689505"/>
              <a:gd name="connsiteX1883" fmla="*/ 968277 w 1600953"/>
              <a:gd name="connsiteY1883" fmla="*/ 506815 h 1689505"/>
              <a:gd name="connsiteX1884" fmla="*/ 969816 w 1600953"/>
              <a:gd name="connsiteY1884" fmla="*/ 506815 h 1689505"/>
              <a:gd name="connsiteX1885" fmla="*/ 977511 w 1600953"/>
              <a:gd name="connsiteY1885" fmla="*/ 506815 h 1689505"/>
              <a:gd name="connsiteX1886" fmla="*/ 980589 w 1600953"/>
              <a:gd name="connsiteY1886" fmla="*/ 506815 h 1689505"/>
              <a:gd name="connsiteX1887" fmla="*/ 74666 w 1600953"/>
              <a:gd name="connsiteY1887" fmla="*/ 495641 h 1689505"/>
              <a:gd name="connsiteX1888" fmla="*/ 74666 w 1600953"/>
              <a:gd name="connsiteY1888" fmla="*/ 506815 h 1689505"/>
              <a:gd name="connsiteX1889" fmla="*/ 86978 w 1600953"/>
              <a:gd name="connsiteY1889" fmla="*/ 506815 h 1689505"/>
              <a:gd name="connsiteX1890" fmla="*/ 86978 w 1600953"/>
              <a:gd name="connsiteY1890" fmla="*/ 517990 h 1689505"/>
              <a:gd name="connsiteX1891" fmla="*/ 86978 w 1600953"/>
              <a:gd name="connsiteY1891" fmla="*/ 506815 h 1689505"/>
              <a:gd name="connsiteX1892" fmla="*/ 86978 w 1600953"/>
              <a:gd name="connsiteY1892" fmla="*/ 495641 h 1689505"/>
              <a:gd name="connsiteX1893" fmla="*/ 74666 w 1600953"/>
              <a:gd name="connsiteY1893" fmla="*/ 495641 h 1689505"/>
              <a:gd name="connsiteX1894" fmla="*/ 1290771 w 1600953"/>
              <a:gd name="connsiteY1894" fmla="*/ 484106 h 1689505"/>
              <a:gd name="connsiteX1895" fmla="*/ 1290771 w 1600953"/>
              <a:gd name="connsiteY1895" fmla="*/ 495641 h 1689505"/>
              <a:gd name="connsiteX1896" fmla="*/ 1303083 w 1600953"/>
              <a:gd name="connsiteY1896" fmla="*/ 495641 h 1689505"/>
              <a:gd name="connsiteX1897" fmla="*/ 1303083 w 1600953"/>
              <a:gd name="connsiteY1897" fmla="*/ 484106 h 1689505"/>
              <a:gd name="connsiteX1898" fmla="*/ 1005213 w 1600953"/>
              <a:gd name="connsiteY1898" fmla="*/ 484106 h 1689505"/>
              <a:gd name="connsiteX1899" fmla="*/ 1006752 w 1600953"/>
              <a:gd name="connsiteY1899" fmla="*/ 484106 h 1689505"/>
              <a:gd name="connsiteX1900" fmla="*/ 1015986 w 1600953"/>
              <a:gd name="connsiteY1900" fmla="*/ 484106 h 1689505"/>
              <a:gd name="connsiteX1901" fmla="*/ 1017525 w 1600953"/>
              <a:gd name="connsiteY1901" fmla="*/ 484106 h 1689505"/>
              <a:gd name="connsiteX1902" fmla="*/ 1005213 w 1600953"/>
              <a:gd name="connsiteY1902" fmla="*/ 484106 h 1689505"/>
              <a:gd name="connsiteX1903" fmla="*/ 856277 w 1600953"/>
              <a:gd name="connsiteY1903" fmla="*/ 484106 h 1689505"/>
              <a:gd name="connsiteX1904" fmla="*/ 868987 w 1600953"/>
              <a:gd name="connsiteY1904" fmla="*/ 495641 h 1689505"/>
              <a:gd name="connsiteX1905" fmla="*/ 881299 w 1600953"/>
              <a:gd name="connsiteY1905" fmla="*/ 495641 h 1689505"/>
              <a:gd name="connsiteX1906" fmla="*/ 868987 w 1600953"/>
              <a:gd name="connsiteY1906" fmla="*/ 484106 h 1689505"/>
              <a:gd name="connsiteX1907" fmla="*/ 868987 w 1600953"/>
              <a:gd name="connsiteY1907" fmla="*/ 485548 h 1689505"/>
              <a:gd name="connsiteX1908" fmla="*/ 868987 w 1600953"/>
              <a:gd name="connsiteY1908" fmla="*/ 488432 h 1689505"/>
              <a:gd name="connsiteX1909" fmla="*/ 868987 w 1600953"/>
              <a:gd name="connsiteY1909" fmla="*/ 488972 h 1689505"/>
              <a:gd name="connsiteX1910" fmla="*/ 868987 w 1600953"/>
              <a:gd name="connsiteY1910" fmla="*/ 495641 h 1689505"/>
              <a:gd name="connsiteX1911" fmla="*/ 707342 w 1600953"/>
              <a:gd name="connsiteY1911" fmla="*/ 484106 h 1689505"/>
              <a:gd name="connsiteX1912" fmla="*/ 720051 w 1600953"/>
              <a:gd name="connsiteY1912" fmla="*/ 495641 h 1689505"/>
              <a:gd name="connsiteX1913" fmla="*/ 720051 w 1600953"/>
              <a:gd name="connsiteY1913" fmla="*/ 484106 h 1689505"/>
              <a:gd name="connsiteX1914" fmla="*/ 707342 w 1600953"/>
              <a:gd name="connsiteY1914" fmla="*/ 484106 h 1689505"/>
              <a:gd name="connsiteX1915" fmla="*/ 99290 w 1600953"/>
              <a:gd name="connsiteY1915" fmla="*/ 484106 h 1689505"/>
              <a:gd name="connsiteX1916" fmla="*/ 111602 w 1600953"/>
              <a:gd name="connsiteY1916" fmla="*/ 495641 h 1689505"/>
              <a:gd name="connsiteX1917" fmla="*/ 111602 w 1600953"/>
              <a:gd name="connsiteY1917" fmla="*/ 484106 h 1689505"/>
              <a:gd name="connsiteX1918" fmla="*/ 1193405 w 1600953"/>
              <a:gd name="connsiteY1918" fmla="*/ 479392 h 1689505"/>
              <a:gd name="connsiteX1919" fmla="*/ 1191481 w 1600953"/>
              <a:gd name="connsiteY1919" fmla="*/ 484106 h 1689505"/>
              <a:gd name="connsiteX1920" fmla="*/ 1191481 w 1600953"/>
              <a:gd name="connsiteY1920" fmla="*/ 495641 h 1689505"/>
              <a:gd name="connsiteX1921" fmla="*/ 1203793 w 1600953"/>
              <a:gd name="connsiteY1921" fmla="*/ 495641 h 1689505"/>
              <a:gd name="connsiteX1922" fmla="*/ 1203793 w 1600953"/>
              <a:gd name="connsiteY1922" fmla="*/ 506815 h 1689505"/>
              <a:gd name="connsiteX1923" fmla="*/ 1203793 w 1600953"/>
              <a:gd name="connsiteY1923" fmla="*/ 517990 h 1689505"/>
              <a:gd name="connsiteX1924" fmla="*/ 1203793 w 1600953"/>
              <a:gd name="connsiteY1924" fmla="*/ 519432 h 1689505"/>
              <a:gd name="connsiteX1925" fmla="*/ 1203793 w 1600953"/>
              <a:gd name="connsiteY1925" fmla="*/ 528083 h 1689505"/>
              <a:gd name="connsiteX1926" fmla="*/ 1203793 w 1600953"/>
              <a:gd name="connsiteY1926" fmla="*/ 529525 h 1689505"/>
              <a:gd name="connsiteX1927" fmla="*/ 1216502 w 1600953"/>
              <a:gd name="connsiteY1927" fmla="*/ 529525 h 1689505"/>
              <a:gd name="connsiteX1928" fmla="*/ 1216502 w 1600953"/>
              <a:gd name="connsiteY1928" fmla="*/ 517990 h 1689505"/>
              <a:gd name="connsiteX1929" fmla="*/ 1216502 w 1600953"/>
              <a:gd name="connsiteY1929" fmla="*/ 506815 h 1689505"/>
              <a:gd name="connsiteX1930" fmla="*/ 1228814 w 1600953"/>
              <a:gd name="connsiteY1930" fmla="*/ 506815 h 1689505"/>
              <a:gd name="connsiteX1931" fmla="*/ 1241126 w 1600953"/>
              <a:gd name="connsiteY1931" fmla="*/ 506815 h 1689505"/>
              <a:gd name="connsiteX1932" fmla="*/ 1241126 w 1600953"/>
              <a:gd name="connsiteY1932" fmla="*/ 517990 h 1689505"/>
              <a:gd name="connsiteX1933" fmla="*/ 1253438 w 1600953"/>
              <a:gd name="connsiteY1933" fmla="*/ 517990 h 1689505"/>
              <a:gd name="connsiteX1934" fmla="*/ 1253438 w 1600953"/>
              <a:gd name="connsiteY1934" fmla="*/ 506815 h 1689505"/>
              <a:gd name="connsiteX1935" fmla="*/ 1253438 w 1600953"/>
              <a:gd name="connsiteY1935" fmla="*/ 495641 h 1689505"/>
              <a:gd name="connsiteX1936" fmla="*/ 1241126 w 1600953"/>
              <a:gd name="connsiteY1936" fmla="*/ 495641 h 1689505"/>
              <a:gd name="connsiteX1937" fmla="*/ 1228814 w 1600953"/>
              <a:gd name="connsiteY1937" fmla="*/ 495641 h 1689505"/>
              <a:gd name="connsiteX1938" fmla="*/ 1228814 w 1600953"/>
              <a:gd name="connsiteY1938" fmla="*/ 506815 h 1689505"/>
              <a:gd name="connsiteX1939" fmla="*/ 1221696 w 1600953"/>
              <a:gd name="connsiteY1939" fmla="*/ 506815 h 1689505"/>
              <a:gd name="connsiteX1940" fmla="*/ 1221119 w 1600953"/>
              <a:gd name="connsiteY1940" fmla="*/ 506815 h 1689505"/>
              <a:gd name="connsiteX1941" fmla="*/ 1219580 w 1600953"/>
              <a:gd name="connsiteY1941" fmla="*/ 506815 h 1689505"/>
              <a:gd name="connsiteX1942" fmla="*/ 1216502 w 1600953"/>
              <a:gd name="connsiteY1942" fmla="*/ 506815 h 1689505"/>
              <a:gd name="connsiteX1943" fmla="*/ 1203793 w 1600953"/>
              <a:gd name="connsiteY1943" fmla="*/ 506815 h 1689505"/>
              <a:gd name="connsiteX1944" fmla="*/ 1216502 w 1600953"/>
              <a:gd name="connsiteY1944" fmla="*/ 495641 h 1689505"/>
              <a:gd name="connsiteX1945" fmla="*/ 1203793 w 1600953"/>
              <a:gd name="connsiteY1945" fmla="*/ 495641 h 1689505"/>
              <a:gd name="connsiteX1946" fmla="*/ 1203793 w 1600953"/>
              <a:gd name="connsiteY1946" fmla="*/ 488972 h 1689505"/>
              <a:gd name="connsiteX1947" fmla="*/ 1203793 w 1600953"/>
              <a:gd name="connsiteY1947" fmla="*/ 488432 h 1689505"/>
              <a:gd name="connsiteX1948" fmla="*/ 1203793 w 1600953"/>
              <a:gd name="connsiteY1948" fmla="*/ 484106 h 1689505"/>
              <a:gd name="connsiteX1949" fmla="*/ 1193405 w 1600953"/>
              <a:gd name="connsiteY1949" fmla="*/ 479392 h 1689505"/>
              <a:gd name="connsiteX1950" fmla="*/ 1129524 w 1600953"/>
              <a:gd name="connsiteY1950" fmla="*/ 472932 h 1689505"/>
              <a:gd name="connsiteX1951" fmla="*/ 1129524 w 1600953"/>
              <a:gd name="connsiteY1951" fmla="*/ 484106 h 1689505"/>
              <a:gd name="connsiteX1952" fmla="*/ 1141836 w 1600953"/>
              <a:gd name="connsiteY1952" fmla="*/ 472932 h 1689505"/>
              <a:gd name="connsiteX1953" fmla="*/ 633073 w 1600953"/>
              <a:gd name="connsiteY1953" fmla="*/ 472932 h 1689505"/>
              <a:gd name="connsiteX1954" fmla="*/ 620761 w 1600953"/>
              <a:gd name="connsiteY1954" fmla="*/ 484106 h 1689505"/>
              <a:gd name="connsiteX1955" fmla="*/ 471826 w 1600953"/>
              <a:gd name="connsiteY1955" fmla="*/ 472932 h 1689505"/>
              <a:gd name="connsiteX1956" fmla="*/ 459117 w 1600953"/>
              <a:gd name="connsiteY1956" fmla="*/ 484106 h 1689505"/>
              <a:gd name="connsiteX1957" fmla="*/ 471826 w 1600953"/>
              <a:gd name="connsiteY1957" fmla="*/ 495641 h 1689505"/>
              <a:gd name="connsiteX1958" fmla="*/ 471826 w 1600953"/>
              <a:gd name="connsiteY1958" fmla="*/ 484106 h 1689505"/>
              <a:gd name="connsiteX1959" fmla="*/ 1228814 w 1600953"/>
              <a:gd name="connsiteY1959" fmla="*/ 461757 h 1689505"/>
              <a:gd name="connsiteX1960" fmla="*/ 1228814 w 1600953"/>
              <a:gd name="connsiteY1960" fmla="*/ 472932 h 1689505"/>
              <a:gd name="connsiteX1961" fmla="*/ 1241126 w 1600953"/>
              <a:gd name="connsiteY1961" fmla="*/ 472932 h 1689505"/>
              <a:gd name="connsiteX1962" fmla="*/ 1228814 w 1600953"/>
              <a:gd name="connsiteY1962" fmla="*/ 484106 h 1689505"/>
              <a:gd name="connsiteX1963" fmla="*/ 1230353 w 1600953"/>
              <a:gd name="connsiteY1963" fmla="*/ 484106 h 1689505"/>
              <a:gd name="connsiteX1964" fmla="*/ 1241126 w 1600953"/>
              <a:gd name="connsiteY1964" fmla="*/ 484106 h 1689505"/>
              <a:gd name="connsiteX1965" fmla="*/ 1241126 w 1600953"/>
              <a:gd name="connsiteY1965" fmla="*/ 482709 h 1689505"/>
              <a:gd name="connsiteX1966" fmla="*/ 1241126 w 1600953"/>
              <a:gd name="connsiteY1966" fmla="*/ 477646 h 1689505"/>
              <a:gd name="connsiteX1967" fmla="*/ 1241126 w 1600953"/>
              <a:gd name="connsiteY1967" fmla="*/ 472932 h 1689505"/>
              <a:gd name="connsiteX1968" fmla="*/ 1241126 w 1600953"/>
              <a:gd name="connsiteY1968" fmla="*/ 461757 h 1689505"/>
              <a:gd name="connsiteX1969" fmla="*/ 1228814 w 1600953"/>
              <a:gd name="connsiteY1969" fmla="*/ 461757 h 1689505"/>
              <a:gd name="connsiteX1970" fmla="*/ 1017525 w 1600953"/>
              <a:gd name="connsiteY1970" fmla="*/ 461757 h 1689505"/>
              <a:gd name="connsiteX1971" fmla="*/ 1017525 w 1600953"/>
              <a:gd name="connsiteY1971" fmla="*/ 472932 h 1689505"/>
              <a:gd name="connsiteX1972" fmla="*/ 1005213 w 1600953"/>
              <a:gd name="connsiteY1972" fmla="*/ 472932 h 1689505"/>
              <a:gd name="connsiteX1973" fmla="*/ 1005213 w 1600953"/>
              <a:gd name="connsiteY1973" fmla="*/ 484106 h 1689505"/>
              <a:gd name="connsiteX1974" fmla="*/ 1005213 w 1600953"/>
              <a:gd name="connsiteY1974" fmla="*/ 495641 h 1689505"/>
              <a:gd name="connsiteX1975" fmla="*/ 1014447 w 1600953"/>
              <a:gd name="connsiteY1975" fmla="*/ 495641 h 1689505"/>
              <a:gd name="connsiteX1976" fmla="*/ 1017525 w 1600953"/>
              <a:gd name="connsiteY1976" fmla="*/ 495641 h 1689505"/>
              <a:gd name="connsiteX1977" fmla="*/ 1005213 w 1600953"/>
              <a:gd name="connsiteY1977" fmla="*/ 506815 h 1689505"/>
              <a:gd name="connsiteX1978" fmla="*/ 1005213 w 1600953"/>
              <a:gd name="connsiteY1978" fmla="*/ 517990 h 1689505"/>
              <a:gd name="connsiteX1979" fmla="*/ 992901 w 1600953"/>
              <a:gd name="connsiteY1979" fmla="*/ 517990 h 1689505"/>
              <a:gd name="connsiteX1980" fmla="*/ 992901 w 1600953"/>
              <a:gd name="connsiteY1980" fmla="*/ 529525 h 1689505"/>
              <a:gd name="connsiteX1981" fmla="*/ 992901 w 1600953"/>
              <a:gd name="connsiteY1981" fmla="*/ 540699 h 1689505"/>
              <a:gd name="connsiteX1982" fmla="*/ 992901 w 1600953"/>
              <a:gd name="connsiteY1982" fmla="*/ 551874 h 1689505"/>
              <a:gd name="connsiteX1983" fmla="*/ 992901 w 1600953"/>
              <a:gd name="connsiteY1983" fmla="*/ 563048 h 1689505"/>
              <a:gd name="connsiteX1984" fmla="*/ 980589 w 1600953"/>
              <a:gd name="connsiteY1984" fmla="*/ 563048 h 1689505"/>
              <a:gd name="connsiteX1985" fmla="*/ 980589 w 1600953"/>
              <a:gd name="connsiteY1985" fmla="*/ 565932 h 1689505"/>
              <a:gd name="connsiteX1986" fmla="*/ 980589 w 1600953"/>
              <a:gd name="connsiteY1986" fmla="*/ 574583 h 1689505"/>
              <a:gd name="connsiteX1987" fmla="*/ 980589 w 1600953"/>
              <a:gd name="connsiteY1987" fmla="*/ 585758 h 1689505"/>
              <a:gd name="connsiteX1988" fmla="*/ 979050 w 1600953"/>
              <a:gd name="connsiteY1988" fmla="*/ 585758 h 1689505"/>
              <a:gd name="connsiteX1989" fmla="*/ 977511 w 1600953"/>
              <a:gd name="connsiteY1989" fmla="*/ 585758 h 1689505"/>
              <a:gd name="connsiteX1990" fmla="*/ 969816 w 1600953"/>
              <a:gd name="connsiteY1990" fmla="*/ 585758 h 1689505"/>
              <a:gd name="connsiteX1991" fmla="*/ 968277 w 1600953"/>
              <a:gd name="connsiteY1991" fmla="*/ 585758 h 1689505"/>
              <a:gd name="connsiteX1992" fmla="*/ 968277 w 1600953"/>
              <a:gd name="connsiteY1992" fmla="*/ 596932 h 1689505"/>
              <a:gd name="connsiteX1993" fmla="*/ 968277 w 1600953"/>
              <a:gd name="connsiteY1993" fmla="*/ 608106 h 1689505"/>
              <a:gd name="connsiteX1994" fmla="*/ 955567 w 1600953"/>
              <a:gd name="connsiteY1994" fmla="*/ 608106 h 1689505"/>
              <a:gd name="connsiteX1995" fmla="*/ 955567 w 1600953"/>
              <a:gd name="connsiteY1995" fmla="*/ 619641 h 1689505"/>
              <a:gd name="connsiteX1996" fmla="*/ 955567 w 1600953"/>
              <a:gd name="connsiteY1996" fmla="*/ 630816 h 1689505"/>
              <a:gd name="connsiteX1997" fmla="*/ 968277 w 1600953"/>
              <a:gd name="connsiteY1997" fmla="*/ 641990 h 1689505"/>
              <a:gd name="connsiteX1998" fmla="*/ 968277 w 1600953"/>
              <a:gd name="connsiteY1998" fmla="*/ 636426 h 1689505"/>
              <a:gd name="connsiteX1999" fmla="*/ 980589 w 1600953"/>
              <a:gd name="connsiteY1999" fmla="*/ 641990 h 1689505"/>
              <a:gd name="connsiteX2000" fmla="*/ 968277 w 1600953"/>
              <a:gd name="connsiteY2000" fmla="*/ 634962 h 1689505"/>
              <a:gd name="connsiteX2001" fmla="*/ 968277 w 1600953"/>
              <a:gd name="connsiteY2001" fmla="*/ 630816 h 1689505"/>
              <a:gd name="connsiteX2002" fmla="*/ 969816 w 1600953"/>
              <a:gd name="connsiteY2002" fmla="*/ 630816 h 1689505"/>
              <a:gd name="connsiteX2003" fmla="*/ 980589 w 1600953"/>
              <a:gd name="connsiteY2003" fmla="*/ 630816 h 1689505"/>
              <a:gd name="connsiteX2004" fmla="*/ 980589 w 1600953"/>
              <a:gd name="connsiteY2004" fmla="*/ 619641 h 1689505"/>
              <a:gd name="connsiteX2005" fmla="*/ 992901 w 1600953"/>
              <a:gd name="connsiteY2005" fmla="*/ 619641 h 1689505"/>
              <a:gd name="connsiteX2006" fmla="*/ 980589 w 1600953"/>
              <a:gd name="connsiteY2006" fmla="*/ 608106 h 1689505"/>
              <a:gd name="connsiteX2007" fmla="*/ 980589 w 1600953"/>
              <a:gd name="connsiteY2007" fmla="*/ 596932 h 1689505"/>
              <a:gd name="connsiteX2008" fmla="*/ 992901 w 1600953"/>
              <a:gd name="connsiteY2008" fmla="*/ 608106 h 1689505"/>
              <a:gd name="connsiteX2009" fmla="*/ 992901 w 1600953"/>
              <a:gd name="connsiteY2009" fmla="*/ 596932 h 1689505"/>
              <a:gd name="connsiteX2010" fmla="*/ 1005213 w 1600953"/>
              <a:gd name="connsiteY2010" fmla="*/ 596932 h 1689505"/>
              <a:gd name="connsiteX2011" fmla="*/ 992901 w 1600953"/>
              <a:gd name="connsiteY2011" fmla="*/ 585758 h 1689505"/>
              <a:gd name="connsiteX2012" fmla="*/ 992901 w 1600953"/>
              <a:gd name="connsiteY2012" fmla="*/ 574583 h 1689505"/>
              <a:gd name="connsiteX2013" fmla="*/ 1005213 w 1600953"/>
              <a:gd name="connsiteY2013" fmla="*/ 574583 h 1689505"/>
              <a:gd name="connsiteX2014" fmla="*/ 1005213 w 1600953"/>
              <a:gd name="connsiteY2014" fmla="*/ 563048 h 1689505"/>
              <a:gd name="connsiteX2015" fmla="*/ 1005213 w 1600953"/>
              <a:gd name="connsiteY2015" fmla="*/ 551874 h 1689505"/>
              <a:gd name="connsiteX2016" fmla="*/ 1005213 w 1600953"/>
              <a:gd name="connsiteY2016" fmla="*/ 550477 h 1689505"/>
              <a:gd name="connsiteX2017" fmla="*/ 1005213 w 1600953"/>
              <a:gd name="connsiteY2017" fmla="*/ 540699 h 1689505"/>
              <a:gd name="connsiteX2018" fmla="*/ 1014447 w 1600953"/>
              <a:gd name="connsiteY2018" fmla="*/ 540699 h 1689505"/>
              <a:gd name="connsiteX2019" fmla="*/ 1017525 w 1600953"/>
              <a:gd name="connsiteY2019" fmla="*/ 540699 h 1689505"/>
              <a:gd name="connsiteX2020" fmla="*/ 1005213 w 1600953"/>
              <a:gd name="connsiteY2020" fmla="*/ 529525 h 1689505"/>
              <a:gd name="connsiteX2021" fmla="*/ 1006752 w 1600953"/>
              <a:gd name="connsiteY2021" fmla="*/ 529525 h 1689505"/>
              <a:gd name="connsiteX2022" fmla="*/ 1012331 w 1600953"/>
              <a:gd name="connsiteY2022" fmla="*/ 529525 h 1689505"/>
              <a:gd name="connsiteX2023" fmla="*/ 1012908 w 1600953"/>
              <a:gd name="connsiteY2023" fmla="*/ 529525 h 1689505"/>
              <a:gd name="connsiteX2024" fmla="*/ 1017525 w 1600953"/>
              <a:gd name="connsiteY2024" fmla="*/ 529525 h 1689505"/>
              <a:gd name="connsiteX2025" fmla="*/ 1017525 w 1600953"/>
              <a:gd name="connsiteY2025" fmla="*/ 517990 h 1689505"/>
              <a:gd name="connsiteX2026" fmla="*/ 1017525 w 1600953"/>
              <a:gd name="connsiteY2026" fmla="*/ 516593 h 1689505"/>
              <a:gd name="connsiteX2027" fmla="*/ 1017525 w 1600953"/>
              <a:gd name="connsiteY2027" fmla="*/ 506815 h 1689505"/>
              <a:gd name="connsiteX2028" fmla="*/ 1017525 w 1600953"/>
              <a:gd name="connsiteY2028" fmla="*/ 495641 h 1689505"/>
              <a:gd name="connsiteX2029" fmla="*/ 1017525 w 1600953"/>
              <a:gd name="connsiteY2029" fmla="*/ 484106 h 1689505"/>
              <a:gd name="connsiteX2030" fmla="*/ 1017525 w 1600953"/>
              <a:gd name="connsiteY2030" fmla="*/ 472932 h 1689505"/>
              <a:gd name="connsiteX2031" fmla="*/ 1019114 w 1600953"/>
              <a:gd name="connsiteY2031" fmla="*/ 472932 h 1689505"/>
              <a:gd name="connsiteX2032" fmla="*/ 1022291 w 1600953"/>
              <a:gd name="connsiteY2032" fmla="*/ 472932 h 1689505"/>
              <a:gd name="connsiteX2033" fmla="*/ 1022887 w 1600953"/>
              <a:gd name="connsiteY2033" fmla="*/ 472932 h 1689505"/>
              <a:gd name="connsiteX2034" fmla="*/ 1030234 w 1600953"/>
              <a:gd name="connsiteY2034" fmla="*/ 472932 h 1689505"/>
              <a:gd name="connsiteX2035" fmla="*/ 1017525 w 1600953"/>
              <a:gd name="connsiteY2035" fmla="*/ 461757 h 1689505"/>
              <a:gd name="connsiteX2036" fmla="*/ 856277 w 1600953"/>
              <a:gd name="connsiteY2036" fmla="*/ 461757 h 1689505"/>
              <a:gd name="connsiteX2037" fmla="*/ 868987 w 1600953"/>
              <a:gd name="connsiteY2037" fmla="*/ 472932 h 1689505"/>
              <a:gd name="connsiteX2038" fmla="*/ 868987 w 1600953"/>
              <a:gd name="connsiteY2038" fmla="*/ 468741 h 1689505"/>
              <a:gd name="connsiteX2039" fmla="*/ 868987 w 1600953"/>
              <a:gd name="connsiteY2039" fmla="*/ 468217 h 1689505"/>
              <a:gd name="connsiteX2040" fmla="*/ 868987 w 1600953"/>
              <a:gd name="connsiteY2040" fmla="*/ 461757 h 1689505"/>
              <a:gd name="connsiteX2041" fmla="*/ 856277 w 1600953"/>
              <a:gd name="connsiteY2041" fmla="*/ 461757 h 1689505"/>
              <a:gd name="connsiteX2042" fmla="*/ 756987 w 1600953"/>
              <a:gd name="connsiteY2042" fmla="*/ 461757 h 1689505"/>
              <a:gd name="connsiteX2043" fmla="*/ 769697 w 1600953"/>
              <a:gd name="connsiteY2043" fmla="*/ 472932 h 1689505"/>
              <a:gd name="connsiteX2044" fmla="*/ 769697 w 1600953"/>
              <a:gd name="connsiteY2044" fmla="*/ 461757 h 1689505"/>
              <a:gd name="connsiteX2045" fmla="*/ 768108 w 1600953"/>
              <a:gd name="connsiteY2045" fmla="*/ 461757 h 1689505"/>
              <a:gd name="connsiteX2046" fmla="*/ 756987 w 1600953"/>
              <a:gd name="connsiteY2046" fmla="*/ 461757 h 1689505"/>
              <a:gd name="connsiteX2047" fmla="*/ 608052 w 1600953"/>
              <a:gd name="connsiteY2047" fmla="*/ 461757 h 1689505"/>
              <a:gd name="connsiteX2048" fmla="*/ 595740 w 1600953"/>
              <a:gd name="connsiteY2048" fmla="*/ 472932 h 1689505"/>
              <a:gd name="connsiteX2049" fmla="*/ 608052 w 1600953"/>
              <a:gd name="connsiteY2049" fmla="*/ 461757 h 1689505"/>
              <a:gd name="connsiteX2050" fmla="*/ 608052 w 1600953"/>
              <a:gd name="connsiteY2050" fmla="*/ 461757 h 1689505"/>
              <a:gd name="connsiteX2051" fmla="*/ 620761 w 1600953"/>
              <a:gd name="connsiteY2051" fmla="*/ 461757 h 1689505"/>
              <a:gd name="connsiteX2052" fmla="*/ 608052 w 1600953"/>
              <a:gd name="connsiteY2052" fmla="*/ 461757 h 1689505"/>
              <a:gd name="connsiteX2053" fmla="*/ 677524 w 1600953"/>
              <a:gd name="connsiteY2053" fmla="*/ 457043 h 1689505"/>
              <a:gd name="connsiteX2054" fmla="*/ 682718 w 1600953"/>
              <a:gd name="connsiteY2054" fmla="*/ 461757 h 1689505"/>
              <a:gd name="connsiteX2055" fmla="*/ 681179 w 1600953"/>
              <a:gd name="connsiteY2055" fmla="*/ 461757 h 1689505"/>
              <a:gd name="connsiteX2056" fmla="*/ 671945 w 1600953"/>
              <a:gd name="connsiteY2056" fmla="*/ 461757 h 1689505"/>
              <a:gd name="connsiteX2057" fmla="*/ 670406 w 1600953"/>
              <a:gd name="connsiteY2057" fmla="*/ 461757 h 1689505"/>
              <a:gd name="connsiteX2058" fmla="*/ 677524 w 1600953"/>
              <a:gd name="connsiteY2058" fmla="*/ 457043 h 1689505"/>
              <a:gd name="connsiteX2059" fmla="*/ 1390061 w 1600953"/>
              <a:gd name="connsiteY2059" fmla="*/ 450583 h 1689505"/>
              <a:gd name="connsiteX2060" fmla="*/ 1390061 w 1600953"/>
              <a:gd name="connsiteY2060" fmla="*/ 461757 h 1689505"/>
              <a:gd name="connsiteX2061" fmla="*/ 1396987 w 1600953"/>
              <a:gd name="connsiteY2061" fmla="*/ 461757 h 1689505"/>
              <a:gd name="connsiteX2062" fmla="*/ 1400834 w 1600953"/>
              <a:gd name="connsiteY2062" fmla="*/ 461757 h 1689505"/>
              <a:gd name="connsiteX2063" fmla="*/ 1402373 w 1600953"/>
              <a:gd name="connsiteY2063" fmla="*/ 461757 h 1689505"/>
              <a:gd name="connsiteX2064" fmla="*/ 1390061 w 1600953"/>
              <a:gd name="connsiteY2064" fmla="*/ 472932 h 1689505"/>
              <a:gd name="connsiteX2065" fmla="*/ 1402373 w 1600953"/>
              <a:gd name="connsiteY2065" fmla="*/ 472932 h 1689505"/>
              <a:gd name="connsiteX2066" fmla="*/ 1402373 w 1600953"/>
              <a:gd name="connsiteY2066" fmla="*/ 461757 h 1689505"/>
              <a:gd name="connsiteX2067" fmla="*/ 1402373 w 1600953"/>
              <a:gd name="connsiteY2067" fmla="*/ 450583 h 1689505"/>
              <a:gd name="connsiteX2068" fmla="*/ 1399295 w 1600953"/>
              <a:gd name="connsiteY2068" fmla="*/ 450583 h 1689505"/>
              <a:gd name="connsiteX2069" fmla="*/ 1390061 w 1600953"/>
              <a:gd name="connsiteY2069" fmla="*/ 450583 h 1689505"/>
              <a:gd name="connsiteX2070" fmla="*/ 1278459 w 1600953"/>
              <a:gd name="connsiteY2070" fmla="*/ 450583 h 1689505"/>
              <a:gd name="connsiteX2071" fmla="*/ 1278459 w 1600953"/>
              <a:gd name="connsiteY2071" fmla="*/ 461757 h 1689505"/>
              <a:gd name="connsiteX2072" fmla="*/ 1290771 w 1600953"/>
              <a:gd name="connsiteY2072" fmla="*/ 450583 h 1689505"/>
              <a:gd name="connsiteX2073" fmla="*/ 732363 w 1600953"/>
              <a:gd name="connsiteY2073" fmla="*/ 450583 h 1689505"/>
              <a:gd name="connsiteX2074" fmla="*/ 732363 w 1600953"/>
              <a:gd name="connsiteY2074" fmla="*/ 461757 h 1689505"/>
              <a:gd name="connsiteX2075" fmla="*/ 720051 w 1600953"/>
              <a:gd name="connsiteY2075" fmla="*/ 461757 h 1689505"/>
              <a:gd name="connsiteX2076" fmla="*/ 720051 w 1600953"/>
              <a:gd name="connsiteY2076" fmla="*/ 472932 h 1689505"/>
              <a:gd name="connsiteX2077" fmla="*/ 732363 w 1600953"/>
              <a:gd name="connsiteY2077" fmla="*/ 484106 h 1689505"/>
              <a:gd name="connsiteX2078" fmla="*/ 732363 w 1600953"/>
              <a:gd name="connsiteY2078" fmla="*/ 472932 h 1689505"/>
              <a:gd name="connsiteX2079" fmla="*/ 732363 w 1600953"/>
              <a:gd name="connsiteY2079" fmla="*/ 471535 h 1689505"/>
              <a:gd name="connsiteX2080" fmla="*/ 732363 w 1600953"/>
              <a:gd name="connsiteY2080" fmla="*/ 461757 h 1689505"/>
              <a:gd name="connsiteX2081" fmla="*/ 733902 w 1600953"/>
              <a:gd name="connsiteY2081" fmla="*/ 461757 h 1689505"/>
              <a:gd name="connsiteX2082" fmla="*/ 743136 w 1600953"/>
              <a:gd name="connsiteY2082" fmla="*/ 461757 h 1689505"/>
              <a:gd name="connsiteX2083" fmla="*/ 744675 w 1600953"/>
              <a:gd name="connsiteY2083" fmla="*/ 461757 h 1689505"/>
              <a:gd name="connsiteX2084" fmla="*/ 744675 w 1600953"/>
              <a:gd name="connsiteY2084" fmla="*/ 450583 h 1689505"/>
              <a:gd name="connsiteX2085" fmla="*/ 1203793 w 1600953"/>
              <a:gd name="connsiteY2085" fmla="*/ 439408 h 1689505"/>
              <a:gd name="connsiteX2086" fmla="*/ 1191481 w 1600953"/>
              <a:gd name="connsiteY2086" fmla="*/ 450583 h 1689505"/>
              <a:gd name="connsiteX2087" fmla="*/ 1203793 w 1600953"/>
              <a:gd name="connsiteY2087" fmla="*/ 450583 h 1689505"/>
              <a:gd name="connsiteX2088" fmla="*/ 1210942 w 1600953"/>
              <a:gd name="connsiteY2088" fmla="*/ 450583 h 1689505"/>
              <a:gd name="connsiteX2089" fmla="*/ 1216502 w 1600953"/>
              <a:gd name="connsiteY2089" fmla="*/ 450583 h 1689505"/>
              <a:gd name="connsiteX2090" fmla="*/ 1216502 w 1600953"/>
              <a:gd name="connsiteY2090" fmla="*/ 439408 h 1689505"/>
              <a:gd name="connsiteX2091" fmla="*/ 1203793 w 1600953"/>
              <a:gd name="connsiteY2091" fmla="*/ 439408 h 1689505"/>
              <a:gd name="connsiteX2092" fmla="*/ 756987 w 1600953"/>
              <a:gd name="connsiteY2092" fmla="*/ 439408 h 1689505"/>
              <a:gd name="connsiteX2093" fmla="*/ 756987 w 1600953"/>
              <a:gd name="connsiteY2093" fmla="*/ 450583 h 1689505"/>
              <a:gd name="connsiteX2094" fmla="*/ 768108 w 1600953"/>
              <a:gd name="connsiteY2094" fmla="*/ 450583 h 1689505"/>
              <a:gd name="connsiteX2095" fmla="*/ 769697 w 1600953"/>
              <a:gd name="connsiteY2095" fmla="*/ 450583 h 1689505"/>
              <a:gd name="connsiteX2096" fmla="*/ 769697 w 1600953"/>
              <a:gd name="connsiteY2096" fmla="*/ 439408 h 1689505"/>
              <a:gd name="connsiteX2097" fmla="*/ 111602 w 1600953"/>
              <a:gd name="connsiteY2097" fmla="*/ 439408 h 1689505"/>
              <a:gd name="connsiteX2098" fmla="*/ 111602 w 1600953"/>
              <a:gd name="connsiteY2098" fmla="*/ 450583 h 1689505"/>
              <a:gd name="connsiteX2099" fmla="*/ 111602 w 1600953"/>
              <a:gd name="connsiteY2099" fmla="*/ 461757 h 1689505"/>
              <a:gd name="connsiteX2100" fmla="*/ 111602 w 1600953"/>
              <a:gd name="connsiteY2100" fmla="*/ 472932 h 1689505"/>
              <a:gd name="connsiteX2101" fmla="*/ 118720 w 1600953"/>
              <a:gd name="connsiteY2101" fmla="*/ 472932 h 1689505"/>
              <a:gd name="connsiteX2102" fmla="*/ 119297 w 1600953"/>
              <a:gd name="connsiteY2102" fmla="*/ 472932 h 1689505"/>
              <a:gd name="connsiteX2103" fmla="*/ 123914 w 1600953"/>
              <a:gd name="connsiteY2103" fmla="*/ 472932 h 1689505"/>
              <a:gd name="connsiteX2104" fmla="*/ 136623 w 1600953"/>
              <a:gd name="connsiteY2104" fmla="*/ 484106 h 1689505"/>
              <a:gd name="connsiteX2105" fmla="*/ 135034 w 1600953"/>
              <a:gd name="connsiteY2105" fmla="*/ 484106 h 1689505"/>
              <a:gd name="connsiteX2106" fmla="*/ 127091 w 1600953"/>
              <a:gd name="connsiteY2106" fmla="*/ 484106 h 1689505"/>
              <a:gd name="connsiteX2107" fmla="*/ 123914 w 1600953"/>
              <a:gd name="connsiteY2107" fmla="*/ 484106 h 1689505"/>
              <a:gd name="connsiteX2108" fmla="*/ 123914 w 1600953"/>
              <a:gd name="connsiteY2108" fmla="*/ 495641 h 1689505"/>
              <a:gd name="connsiteX2109" fmla="*/ 125503 w 1600953"/>
              <a:gd name="connsiteY2109" fmla="*/ 495641 h 1689505"/>
              <a:gd name="connsiteX2110" fmla="*/ 136623 w 1600953"/>
              <a:gd name="connsiteY2110" fmla="*/ 495641 h 1689505"/>
              <a:gd name="connsiteX2111" fmla="*/ 136623 w 1600953"/>
              <a:gd name="connsiteY2111" fmla="*/ 484106 h 1689505"/>
              <a:gd name="connsiteX2112" fmla="*/ 136623 w 1600953"/>
              <a:gd name="connsiteY2112" fmla="*/ 472932 h 1689505"/>
              <a:gd name="connsiteX2113" fmla="*/ 123914 w 1600953"/>
              <a:gd name="connsiteY2113" fmla="*/ 461757 h 1689505"/>
              <a:gd name="connsiteX2114" fmla="*/ 123914 w 1600953"/>
              <a:gd name="connsiteY2114" fmla="*/ 450583 h 1689505"/>
              <a:gd name="connsiteX2115" fmla="*/ 125503 w 1600953"/>
              <a:gd name="connsiteY2115" fmla="*/ 444995 h 1689505"/>
              <a:gd name="connsiteX2116" fmla="*/ 136623 w 1600953"/>
              <a:gd name="connsiteY2116" fmla="*/ 439408 h 1689505"/>
              <a:gd name="connsiteX2117" fmla="*/ 136623 w 1600953"/>
              <a:gd name="connsiteY2117" fmla="*/ 440805 h 1689505"/>
              <a:gd name="connsiteX2118" fmla="*/ 136623 w 1600953"/>
              <a:gd name="connsiteY2118" fmla="*/ 442202 h 1689505"/>
              <a:gd name="connsiteX2119" fmla="*/ 136623 w 1600953"/>
              <a:gd name="connsiteY2119" fmla="*/ 450583 h 1689505"/>
              <a:gd name="connsiteX2120" fmla="*/ 148935 w 1600953"/>
              <a:gd name="connsiteY2120" fmla="*/ 439408 h 1689505"/>
              <a:gd name="connsiteX2121" fmla="*/ 147396 w 1600953"/>
              <a:gd name="connsiteY2121" fmla="*/ 439408 h 1689505"/>
              <a:gd name="connsiteX2122" fmla="*/ 136623 w 1600953"/>
              <a:gd name="connsiteY2122" fmla="*/ 439408 h 1689505"/>
              <a:gd name="connsiteX2123" fmla="*/ 125503 w 1600953"/>
              <a:gd name="connsiteY2123" fmla="*/ 444995 h 1689505"/>
              <a:gd name="connsiteX2124" fmla="*/ 123914 w 1600953"/>
              <a:gd name="connsiteY2124" fmla="*/ 450583 h 1689505"/>
              <a:gd name="connsiteX2125" fmla="*/ 123914 w 1600953"/>
              <a:gd name="connsiteY2125" fmla="*/ 439408 h 1689505"/>
              <a:gd name="connsiteX2126" fmla="*/ 1032158 w 1600953"/>
              <a:gd name="connsiteY2126" fmla="*/ 434542 h 1689505"/>
              <a:gd name="connsiteX2127" fmla="*/ 1030234 w 1600953"/>
              <a:gd name="connsiteY2127" fmla="*/ 439408 h 1689505"/>
              <a:gd name="connsiteX2128" fmla="*/ 1042546 w 1600953"/>
              <a:gd name="connsiteY2128" fmla="*/ 439408 h 1689505"/>
              <a:gd name="connsiteX2129" fmla="*/ 1032158 w 1600953"/>
              <a:gd name="connsiteY2129" fmla="*/ 434542 h 1689505"/>
              <a:gd name="connsiteX2130" fmla="*/ 1328104 w 1600953"/>
              <a:gd name="connsiteY2130" fmla="*/ 427873 h 1689505"/>
              <a:gd name="connsiteX2131" fmla="*/ 1328104 w 1600953"/>
              <a:gd name="connsiteY2131" fmla="*/ 439408 h 1689505"/>
              <a:gd name="connsiteX2132" fmla="*/ 1340416 w 1600953"/>
              <a:gd name="connsiteY2132" fmla="*/ 439408 h 1689505"/>
              <a:gd name="connsiteX2133" fmla="*/ 1352728 w 1600953"/>
              <a:gd name="connsiteY2133" fmla="*/ 439408 h 1689505"/>
              <a:gd name="connsiteX2134" fmla="*/ 1352728 w 1600953"/>
              <a:gd name="connsiteY2134" fmla="*/ 427873 h 1689505"/>
              <a:gd name="connsiteX2135" fmla="*/ 1340416 w 1600953"/>
              <a:gd name="connsiteY2135" fmla="*/ 439408 h 1689505"/>
              <a:gd name="connsiteX2136" fmla="*/ 1340416 w 1600953"/>
              <a:gd name="connsiteY2136" fmla="*/ 427873 h 1689505"/>
              <a:gd name="connsiteX2137" fmla="*/ 1328104 w 1600953"/>
              <a:gd name="connsiteY2137" fmla="*/ 427873 h 1689505"/>
              <a:gd name="connsiteX2138" fmla="*/ 484138 w 1600953"/>
              <a:gd name="connsiteY2138" fmla="*/ 427873 h 1689505"/>
              <a:gd name="connsiteX2139" fmla="*/ 496450 w 1600953"/>
              <a:gd name="connsiteY2139" fmla="*/ 439408 h 1689505"/>
              <a:gd name="connsiteX2140" fmla="*/ 496450 w 1600953"/>
              <a:gd name="connsiteY2140" fmla="*/ 427873 h 1689505"/>
              <a:gd name="connsiteX2141" fmla="*/ 494911 w 1600953"/>
              <a:gd name="connsiteY2141" fmla="*/ 427873 h 1689505"/>
              <a:gd name="connsiteX2142" fmla="*/ 484138 w 1600953"/>
              <a:gd name="connsiteY2142" fmla="*/ 427873 h 1689505"/>
              <a:gd name="connsiteX2143" fmla="*/ 1464727 w 1600953"/>
              <a:gd name="connsiteY2143" fmla="*/ 416699 h 1689505"/>
              <a:gd name="connsiteX2144" fmla="*/ 1464727 w 1600953"/>
              <a:gd name="connsiteY2144" fmla="*/ 427873 h 1689505"/>
              <a:gd name="connsiteX2145" fmla="*/ 1464727 w 1600953"/>
              <a:gd name="connsiteY2145" fmla="*/ 429315 h 1689505"/>
              <a:gd name="connsiteX2146" fmla="*/ 1464727 w 1600953"/>
              <a:gd name="connsiteY2146" fmla="*/ 434542 h 1689505"/>
              <a:gd name="connsiteX2147" fmla="*/ 1464727 w 1600953"/>
              <a:gd name="connsiteY2147" fmla="*/ 435083 h 1689505"/>
              <a:gd name="connsiteX2148" fmla="*/ 1464727 w 1600953"/>
              <a:gd name="connsiteY2148" fmla="*/ 439408 h 1689505"/>
              <a:gd name="connsiteX2149" fmla="*/ 1477039 w 1600953"/>
              <a:gd name="connsiteY2149" fmla="*/ 439408 h 1689505"/>
              <a:gd name="connsiteX2150" fmla="*/ 1464727 w 1600953"/>
              <a:gd name="connsiteY2150" fmla="*/ 427873 h 1689505"/>
              <a:gd name="connsiteX2151" fmla="*/ 1464727 w 1600953"/>
              <a:gd name="connsiteY2151" fmla="*/ 416699 h 1689505"/>
              <a:gd name="connsiteX2152" fmla="*/ 1377749 w 1600953"/>
              <a:gd name="connsiteY2152" fmla="*/ 416699 h 1689505"/>
              <a:gd name="connsiteX2153" fmla="*/ 1377749 w 1600953"/>
              <a:gd name="connsiteY2153" fmla="*/ 427873 h 1689505"/>
              <a:gd name="connsiteX2154" fmla="*/ 1377749 w 1600953"/>
              <a:gd name="connsiteY2154" fmla="*/ 439408 h 1689505"/>
              <a:gd name="connsiteX2155" fmla="*/ 1380827 w 1600953"/>
              <a:gd name="connsiteY2155" fmla="*/ 439408 h 1689505"/>
              <a:gd name="connsiteX2156" fmla="*/ 1390061 w 1600953"/>
              <a:gd name="connsiteY2156" fmla="*/ 439408 h 1689505"/>
              <a:gd name="connsiteX2157" fmla="*/ 1390061 w 1600953"/>
              <a:gd name="connsiteY2157" fmla="*/ 427873 h 1689505"/>
              <a:gd name="connsiteX2158" fmla="*/ 1377749 w 1600953"/>
              <a:gd name="connsiteY2158" fmla="*/ 416699 h 1689505"/>
              <a:gd name="connsiteX2159" fmla="*/ 1203793 w 1600953"/>
              <a:gd name="connsiteY2159" fmla="*/ 416699 h 1689505"/>
              <a:gd name="connsiteX2160" fmla="*/ 1203793 w 1600953"/>
              <a:gd name="connsiteY2160" fmla="*/ 427873 h 1689505"/>
              <a:gd name="connsiteX2161" fmla="*/ 1216502 w 1600953"/>
              <a:gd name="connsiteY2161" fmla="*/ 416699 h 1689505"/>
              <a:gd name="connsiteX2162" fmla="*/ 732363 w 1600953"/>
              <a:gd name="connsiteY2162" fmla="*/ 416699 h 1689505"/>
              <a:gd name="connsiteX2163" fmla="*/ 732363 w 1600953"/>
              <a:gd name="connsiteY2163" fmla="*/ 427873 h 1689505"/>
              <a:gd name="connsiteX2164" fmla="*/ 732363 w 1600953"/>
              <a:gd name="connsiteY2164" fmla="*/ 439408 h 1689505"/>
              <a:gd name="connsiteX2165" fmla="*/ 744675 w 1600953"/>
              <a:gd name="connsiteY2165" fmla="*/ 439408 h 1689505"/>
              <a:gd name="connsiteX2166" fmla="*/ 732363 w 1600953"/>
              <a:gd name="connsiteY2166" fmla="*/ 427873 h 1689505"/>
              <a:gd name="connsiteX2167" fmla="*/ 733902 w 1600953"/>
              <a:gd name="connsiteY2167" fmla="*/ 427873 h 1689505"/>
              <a:gd name="connsiteX2168" fmla="*/ 735441 w 1600953"/>
              <a:gd name="connsiteY2168" fmla="*/ 427873 h 1689505"/>
              <a:gd name="connsiteX2169" fmla="*/ 744675 w 1600953"/>
              <a:gd name="connsiteY2169" fmla="*/ 427873 h 1689505"/>
              <a:gd name="connsiteX2170" fmla="*/ 744675 w 1600953"/>
              <a:gd name="connsiteY2170" fmla="*/ 416699 h 1689505"/>
              <a:gd name="connsiteX2171" fmla="*/ 620761 w 1600953"/>
              <a:gd name="connsiteY2171" fmla="*/ 416699 h 1689505"/>
              <a:gd name="connsiteX2172" fmla="*/ 608052 w 1600953"/>
              <a:gd name="connsiteY2172" fmla="*/ 427873 h 1689505"/>
              <a:gd name="connsiteX2173" fmla="*/ 620761 w 1600953"/>
              <a:gd name="connsiteY2173" fmla="*/ 416699 h 1689505"/>
              <a:gd name="connsiteX2174" fmla="*/ 86978 w 1600953"/>
              <a:gd name="connsiteY2174" fmla="*/ 416699 h 1689505"/>
              <a:gd name="connsiteX2175" fmla="*/ 99290 w 1600953"/>
              <a:gd name="connsiteY2175" fmla="*/ 416699 h 1689505"/>
              <a:gd name="connsiteX2176" fmla="*/ 86978 w 1600953"/>
              <a:gd name="connsiteY2176" fmla="*/ 427873 h 1689505"/>
              <a:gd name="connsiteX2177" fmla="*/ 74666 w 1600953"/>
              <a:gd name="connsiteY2177" fmla="*/ 416699 h 1689505"/>
              <a:gd name="connsiteX2178" fmla="*/ 74666 w 1600953"/>
              <a:gd name="connsiteY2178" fmla="*/ 427873 h 1689505"/>
              <a:gd name="connsiteX2179" fmla="*/ 61957 w 1600953"/>
              <a:gd name="connsiteY2179" fmla="*/ 427873 h 1689505"/>
              <a:gd name="connsiteX2180" fmla="*/ 74666 w 1600953"/>
              <a:gd name="connsiteY2180" fmla="*/ 416699 h 1689505"/>
              <a:gd name="connsiteX2181" fmla="*/ 74666 w 1600953"/>
              <a:gd name="connsiteY2181" fmla="*/ 416699 h 1689505"/>
              <a:gd name="connsiteX2182" fmla="*/ 86978 w 1600953"/>
              <a:gd name="connsiteY2182" fmla="*/ 416699 h 1689505"/>
              <a:gd name="connsiteX2183" fmla="*/ 74666 w 1600953"/>
              <a:gd name="connsiteY2183" fmla="*/ 416699 h 1689505"/>
              <a:gd name="connsiteX2184" fmla="*/ 49645 w 1600953"/>
              <a:gd name="connsiteY2184" fmla="*/ 416699 h 1689505"/>
              <a:gd name="connsiteX2185" fmla="*/ 61957 w 1600953"/>
              <a:gd name="connsiteY2185" fmla="*/ 416699 h 1689505"/>
              <a:gd name="connsiteX2186" fmla="*/ 61957 w 1600953"/>
              <a:gd name="connsiteY2186" fmla="*/ 427873 h 1689505"/>
              <a:gd name="connsiteX2187" fmla="*/ 49645 w 1600953"/>
              <a:gd name="connsiteY2187" fmla="*/ 427873 h 1689505"/>
              <a:gd name="connsiteX2188" fmla="*/ 49645 w 1600953"/>
              <a:gd name="connsiteY2188" fmla="*/ 416699 h 1689505"/>
              <a:gd name="connsiteX2189" fmla="*/ 1092191 w 1600953"/>
              <a:gd name="connsiteY2189" fmla="*/ 405524 h 1689505"/>
              <a:gd name="connsiteX2190" fmla="*/ 1092191 w 1600953"/>
              <a:gd name="connsiteY2190" fmla="*/ 416699 h 1689505"/>
              <a:gd name="connsiteX2191" fmla="*/ 1104503 w 1600953"/>
              <a:gd name="connsiteY2191" fmla="*/ 405524 h 1689505"/>
              <a:gd name="connsiteX2192" fmla="*/ 1092191 w 1600953"/>
              <a:gd name="connsiteY2192" fmla="*/ 405524 h 1689505"/>
              <a:gd name="connsiteX2193" fmla="*/ 1030234 w 1600953"/>
              <a:gd name="connsiteY2193" fmla="*/ 405524 h 1689505"/>
              <a:gd name="connsiteX2194" fmla="*/ 1030234 w 1600953"/>
              <a:gd name="connsiteY2194" fmla="*/ 416699 h 1689505"/>
              <a:gd name="connsiteX2195" fmla="*/ 1030234 w 1600953"/>
              <a:gd name="connsiteY2195" fmla="*/ 427873 h 1689505"/>
              <a:gd name="connsiteX2196" fmla="*/ 1030234 w 1600953"/>
              <a:gd name="connsiteY2196" fmla="*/ 427873 h 1689505"/>
              <a:gd name="connsiteX2197" fmla="*/ 1042546 w 1600953"/>
              <a:gd name="connsiteY2197" fmla="*/ 427873 h 1689505"/>
              <a:gd name="connsiteX2198" fmla="*/ 1030234 w 1600953"/>
              <a:gd name="connsiteY2198" fmla="*/ 416699 h 1689505"/>
              <a:gd name="connsiteX2199" fmla="*/ 1037159 w 1600953"/>
              <a:gd name="connsiteY2199" fmla="*/ 416699 h 1689505"/>
              <a:gd name="connsiteX2200" fmla="*/ 1041007 w 1600953"/>
              <a:gd name="connsiteY2200" fmla="*/ 416699 h 1689505"/>
              <a:gd name="connsiteX2201" fmla="*/ 1042546 w 1600953"/>
              <a:gd name="connsiteY2201" fmla="*/ 416699 h 1689505"/>
              <a:gd name="connsiteX2202" fmla="*/ 1042546 w 1600953"/>
              <a:gd name="connsiteY2202" fmla="*/ 405524 h 1689505"/>
              <a:gd name="connsiteX2203" fmla="*/ 1035428 w 1600953"/>
              <a:gd name="connsiteY2203" fmla="*/ 405524 h 1689505"/>
              <a:gd name="connsiteX2204" fmla="*/ 1034851 w 1600953"/>
              <a:gd name="connsiteY2204" fmla="*/ 405524 h 1689505"/>
              <a:gd name="connsiteX2205" fmla="*/ 1030234 w 1600953"/>
              <a:gd name="connsiteY2205" fmla="*/ 405524 h 1689505"/>
              <a:gd name="connsiteX2206" fmla="*/ 1005213 w 1600953"/>
              <a:gd name="connsiteY2206" fmla="*/ 405524 h 1689505"/>
              <a:gd name="connsiteX2207" fmla="*/ 992901 w 1600953"/>
              <a:gd name="connsiteY2207" fmla="*/ 416699 h 1689505"/>
              <a:gd name="connsiteX2208" fmla="*/ 1005213 w 1600953"/>
              <a:gd name="connsiteY2208" fmla="*/ 416699 h 1689505"/>
              <a:gd name="connsiteX2209" fmla="*/ 1005213 w 1600953"/>
              <a:gd name="connsiteY2209" fmla="*/ 405524 h 1689505"/>
              <a:gd name="connsiteX2210" fmla="*/ 508762 w 1600953"/>
              <a:gd name="connsiteY2210" fmla="*/ 405524 h 1689505"/>
              <a:gd name="connsiteX2211" fmla="*/ 496450 w 1600953"/>
              <a:gd name="connsiteY2211" fmla="*/ 416699 h 1689505"/>
              <a:gd name="connsiteX2212" fmla="*/ 497989 w 1600953"/>
              <a:gd name="connsiteY2212" fmla="*/ 416699 h 1689505"/>
              <a:gd name="connsiteX2213" fmla="*/ 503568 w 1600953"/>
              <a:gd name="connsiteY2213" fmla="*/ 416699 h 1689505"/>
              <a:gd name="connsiteX2214" fmla="*/ 504145 w 1600953"/>
              <a:gd name="connsiteY2214" fmla="*/ 416699 h 1689505"/>
              <a:gd name="connsiteX2215" fmla="*/ 508762 w 1600953"/>
              <a:gd name="connsiteY2215" fmla="*/ 416699 h 1689505"/>
              <a:gd name="connsiteX2216" fmla="*/ 508762 w 1600953"/>
              <a:gd name="connsiteY2216" fmla="*/ 427873 h 1689505"/>
              <a:gd name="connsiteX2217" fmla="*/ 508762 w 1600953"/>
              <a:gd name="connsiteY2217" fmla="*/ 439408 h 1689505"/>
              <a:gd name="connsiteX2218" fmla="*/ 521471 w 1600953"/>
              <a:gd name="connsiteY2218" fmla="*/ 439408 h 1689505"/>
              <a:gd name="connsiteX2219" fmla="*/ 521471 w 1600953"/>
              <a:gd name="connsiteY2219" fmla="*/ 427873 h 1689505"/>
              <a:gd name="connsiteX2220" fmla="*/ 521471 w 1600953"/>
              <a:gd name="connsiteY2220" fmla="*/ 416699 h 1689505"/>
              <a:gd name="connsiteX2221" fmla="*/ 533783 w 1600953"/>
              <a:gd name="connsiteY2221" fmla="*/ 416699 h 1689505"/>
              <a:gd name="connsiteX2222" fmla="*/ 533783 w 1600953"/>
              <a:gd name="connsiteY2222" fmla="*/ 410239 h 1689505"/>
              <a:gd name="connsiteX2223" fmla="*/ 533783 w 1600953"/>
              <a:gd name="connsiteY2223" fmla="*/ 409715 h 1689505"/>
              <a:gd name="connsiteX2224" fmla="*/ 533783 w 1600953"/>
              <a:gd name="connsiteY2224" fmla="*/ 405524 h 1689505"/>
              <a:gd name="connsiteX2225" fmla="*/ 521471 w 1600953"/>
              <a:gd name="connsiteY2225" fmla="*/ 405524 h 1689505"/>
              <a:gd name="connsiteX2226" fmla="*/ 521471 w 1600953"/>
              <a:gd name="connsiteY2226" fmla="*/ 406921 h 1689505"/>
              <a:gd name="connsiteX2227" fmla="*/ 521471 w 1600953"/>
              <a:gd name="connsiteY2227" fmla="*/ 408318 h 1689505"/>
              <a:gd name="connsiteX2228" fmla="*/ 521471 w 1600953"/>
              <a:gd name="connsiteY2228" fmla="*/ 416699 h 1689505"/>
              <a:gd name="connsiteX2229" fmla="*/ 508762 w 1600953"/>
              <a:gd name="connsiteY2229" fmla="*/ 416699 h 1689505"/>
              <a:gd name="connsiteX2230" fmla="*/ 149127 w 1600953"/>
              <a:gd name="connsiteY2230" fmla="*/ 400810 h 1689505"/>
              <a:gd name="connsiteX2231" fmla="*/ 150198 w 1600953"/>
              <a:gd name="connsiteY2231" fmla="*/ 401227 h 1689505"/>
              <a:gd name="connsiteX2232" fmla="*/ 150474 w 1600953"/>
              <a:gd name="connsiteY2232" fmla="*/ 402731 h 1689505"/>
              <a:gd name="connsiteX2233" fmla="*/ 151671 w 1600953"/>
              <a:gd name="connsiteY2233" fmla="*/ 401800 h 1689505"/>
              <a:gd name="connsiteX2234" fmla="*/ 161247 w 1600953"/>
              <a:gd name="connsiteY2234" fmla="*/ 405524 h 1689505"/>
              <a:gd name="connsiteX2235" fmla="*/ 148935 w 1600953"/>
              <a:gd name="connsiteY2235" fmla="*/ 405524 h 1689505"/>
              <a:gd name="connsiteX2236" fmla="*/ 149127 w 1600953"/>
              <a:gd name="connsiteY2236" fmla="*/ 400810 h 1689505"/>
              <a:gd name="connsiteX2237" fmla="*/ 1501663 w 1600953"/>
              <a:gd name="connsiteY2237" fmla="*/ 394350 h 1689505"/>
              <a:gd name="connsiteX2238" fmla="*/ 1514372 w 1600953"/>
              <a:gd name="connsiteY2238" fmla="*/ 405524 h 1689505"/>
              <a:gd name="connsiteX2239" fmla="*/ 1501663 w 1600953"/>
              <a:gd name="connsiteY2239" fmla="*/ 405524 h 1689505"/>
              <a:gd name="connsiteX2240" fmla="*/ 1501663 w 1600953"/>
              <a:gd name="connsiteY2240" fmla="*/ 401334 h 1689505"/>
              <a:gd name="connsiteX2241" fmla="*/ 1501663 w 1600953"/>
              <a:gd name="connsiteY2241" fmla="*/ 400810 h 1689505"/>
              <a:gd name="connsiteX2242" fmla="*/ 1501663 w 1600953"/>
              <a:gd name="connsiteY2242" fmla="*/ 395747 h 1689505"/>
              <a:gd name="connsiteX2243" fmla="*/ 1501663 w 1600953"/>
              <a:gd name="connsiteY2243" fmla="*/ 394350 h 1689505"/>
              <a:gd name="connsiteX2244" fmla="*/ 571116 w 1600953"/>
              <a:gd name="connsiteY2244" fmla="*/ 394350 h 1689505"/>
              <a:gd name="connsiteX2245" fmla="*/ 583428 w 1600953"/>
              <a:gd name="connsiteY2245" fmla="*/ 394350 h 1689505"/>
              <a:gd name="connsiteX2246" fmla="*/ 571116 w 1600953"/>
              <a:gd name="connsiteY2246" fmla="*/ 405524 h 1689505"/>
              <a:gd name="connsiteX2247" fmla="*/ 148935 w 1600953"/>
              <a:gd name="connsiteY2247" fmla="*/ 394350 h 1689505"/>
              <a:gd name="connsiteX2248" fmla="*/ 161247 w 1600953"/>
              <a:gd name="connsiteY2248" fmla="*/ 394350 h 1689505"/>
              <a:gd name="connsiteX2249" fmla="*/ 151671 w 1600953"/>
              <a:gd name="connsiteY2249" fmla="*/ 401800 h 1689505"/>
              <a:gd name="connsiteX2250" fmla="*/ 150474 w 1600953"/>
              <a:gd name="connsiteY2250" fmla="*/ 401334 h 1689505"/>
              <a:gd name="connsiteX2251" fmla="*/ 150198 w 1600953"/>
              <a:gd name="connsiteY2251" fmla="*/ 401227 h 1689505"/>
              <a:gd name="connsiteX2252" fmla="*/ 1514372 w 1600953"/>
              <a:gd name="connsiteY2252" fmla="*/ 382815 h 1689505"/>
              <a:gd name="connsiteX2253" fmla="*/ 1514372 w 1600953"/>
              <a:gd name="connsiteY2253" fmla="*/ 394350 h 1689505"/>
              <a:gd name="connsiteX2254" fmla="*/ 1501663 w 1600953"/>
              <a:gd name="connsiteY2254" fmla="*/ 394350 h 1689505"/>
              <a:gd name="connsiteX2255" fmla="*/ 1514372 w 1600953"/>
              <a:gd name="connsiteY2255" fmla="*/ 382815 h 1689505"/>
              <a:gd name="connsiteX2256" fmla="*/ 1489351 w 1600953"/>
              <a:gd name="connsiteY2256" fmla="*/ 382815 h 1689505"/>
              <a:gd name="connsiteX2257" fmla="*/ 1477039 w 1600953"/>
              <a:gd name="connsiteY2257" fmla="*/ 394350 h 1689505"/>
              <a:gd name="connsiteX2258" fmla="*/ 1478578 w 1600953"/>
              <a:gd name="connsiteY2258" fmla="*/ 394350 h 1689505"/>
              <a:gd name="connsiteX2259" fmla="*/ 1489351 w 1600953"/>
              <a:gd name="connsiteY2259" fmla="*/ 394350 h 1689505"/>
              <a:gd name="connsiteX2260" fmla="*/ 1489351 w 1600953"/>
              <a:gd name="connsiteY2260" fmla="*/ 405524 h 1689505"/>
              <a:gd name="connsiteX2261" fmla="*/ 1489351 w 1600953"/>
              <a:gd name="connsiteY2261" fmla="*/ 416699 h 1689505"/>
              <a:gd name="connsiteX2262" fmla="*/ 1489351 w 1600953"/>
              <a:gd name="connsiteY2262" fmla="*/ 418096 h 1689505"/>
              <a:gd name="connsiteX2263" fmla="*/ 1489351 w 1600953"/>
              <a:gd name="connsiteY2263" fmla="*/ 426477 h 1689505"/>
              <a:gd name="connsiteX2264" fmla="*/ 1489351 w 1600953"/>
              <a:gd name="connsiteY2264" fmla="*/ 427873 h 1689505"/>
              <a:gd name="connsiteX2265" fmla="*/ 1489351 w 1600953"/>
              <a:gd name="connsiteY2265" fmla="*/ 439408 h 1689505"/>
              <a:gd name="connsiteX2266" fmla="*/ 1501663 w 1600953"/>
              <a:gd name="connsiteY2266" fmla="*/ 439408 h 1689505"/>
              <a:gd name="connsiteX2267" fmla="*/ 1489351 w 1600953"/>
              <a:gd name="connsiteY2267" fmla="*/ 450583 h 1689505"/>
              <a:gd name="connsiteX2268" fmla="*/ 1501663 w 1600953"/>
              <a:gd name="connsiteY2268" fmla="*/ 450583 h 1689505"/>
              <a:gd name="connsiteX2269" fmla="*/ 1501663 w 1600953"/>
              <a:gd name="connsiteY2269" fmla="*/ 461757 h 1689505"/>
              <a:gd name="connsiteX2270" fmla="*/ 1501663 w 1600953"/>
              <a:gd name="connsiteY2270" fmla="*/ 472932 h 1689505"/>
              <a:gd name="connsiteX2271" fmla="*/ 1501663 w 1600953"/>
              <a:gd name="connsiteY2271" fmla="*/ 484106 h 1689505"/>
              <a:gd name="connsiteX2272" fmla="*/ 1514372 w 1600953"/>
              <a:gd name="connsiteY2272" fmla="*/ 484106 h 1689505"/>
              <a:gd name="connsiteX2273" fmla="*/ 1514372 w 1600953"/>
              <a:gd name="connsiteY2273" fmla="*/ 472932 h 1689505"/>
              <a:gd name="connsiteX2274" fmla="*/ 1514372 w 1600953"/>
              <a:gd name="connsiteY2274" fmla="*/ 461757 h 1689505"/>
              <a:gd name="connsiteX2275" fmla="*/ 1501663 w 1600953"/>
              <a:gd name="connsiteY2275" fmla="*/ 450583 h 1689505"/>
              <a:gd name="connsiteX2276" fmla="*/ 1501663 w 1600953"/>
              <a:gd name="connsiteY2276" fmla="*/ 439408 h 1689505"/>
              <a:gd name="connsiteX2277" fmla="*/ 1501663 w 1600953"/>
              <a:gd name="connsiteY2277" fmla="*/ 427873 h 1689505"/>
              <a:gd name="connsiteX2278" fmla="*/ 1501663 w 1600953"/>
              <a:gd name="connsiteY2278" fmla="*/ 416699 h 1689505"/>
              <a:gd name="connsiteX2279" fmla="*/ 1501663 w 1600953"/>
              <a:gd name="connsiteY2279" fmla="*/ 405524 h 1689505"/>
              <a:gd name="connsiteX2280" fmla="*/ 1514372 w 1600953"/>
              <a:gd name="connsiteY2280" fmla="*/ 416699 h 1689505"/>
              <a:gd name="connsiteX2281" fmla="*/ 1514372 w 1600953"/>
              <a:gd name="connsiteY2281" fmla="*/ 427873 h 1689505"/>
              <a:gd name="connsiteX2282" fmla="*/ 1514372 w 1600953"/>
              <a:gd name="connsiteY2282" fmla="*/ 439408 h 1689505"/>
              <a:gd name="connsiteX2283" fmla="*/ 1514372 w 1600953"/>
              <a:gd name="connsiteY2283" fmla="*/ 450583 h 1689505"/>
              <a:gd name="connsiteX2284" fmla="*/ 1526684 w 1600953"/>
              <a:gd name="connsiteY2284" fmla="*/ 450583 h 1689505"/>
              <a:gd name="connsiteX2285" fmla="*/ 1526684 w 1600953"/>
              <a:gd name="connsiteY2285" fmla="*/ 439408 h 1689505"/>
              <a:gd name="connsiteX2286" fmla="*/ 1526684 w 1600953"/>
              <a:gd name="connsiteY2286" fmla="*/ 427873 h 1689505"/>
              <a:gd name="connsiteX2287" fmla="*/ 1538996 w 1600953"/>
              <a:gd name="connsiteY2287" fmla="*/ 427873 h 1689505"/>
              <a:gd name="connsiteX2288" fmla="*/ 1538996 w 1600953"/>
              <a:gd name="connsiteY2288" fmla="*/ 416699 h 1689505"/>
              <a:gd name="connsiteX2289" fmla="*/ 1538996 w 1600953"/>
              <a:gd name="connsiteY2289" fmla="*/ 405524 h 1689505"/>
              <a:gd name="connsiteX2290" fmla="*/ 1528223 w 1600953"/>
              <a:gd name="connsiteY2290" fmla="*/ 405524 h 1689505"/>
              <a:gd name="connsiteX2291" fmla="*/ 1526684 w 1600953"/>
              <a:gd name="connsiteY2291" fmla="*/ 405524 h 1689505"/>
              <a:gd name="connsiteX2292" fmla="*/ 1526684 w 1600953"/>
              <a:gd name="connsiteY2292" fmla="*/ 416699 h 1689505"/>
              <a:gd name="connsiteX2293" fmla="*/ 1526684 w 1600953"/>
              <a:gd name="connsiteY2293" fmla="*/ 427873 h 1689505"/>
              <a:gd name="connsiteX2294" fmla="*/ 1514372 w 1600953"/>
              <a:gd name="connsiteY2294" fmla="*/ 416699 h 1689505"/>
              <a:gd name="connsiteX2295" fmla="*/ 1514372 w 1600953"/>
              <a:gd name="connsiteY2295" fmla="*/ 405524 h 1689505"/>
              <a:gd name="connsiteX2296" fmla="*/ 1514372 w 1600953"/>
              <a:gd name="connsiteY2296" fmla="*/ 394350 h 1689505"/>
              <a:gd name="connsiteX2297" fmla="*/ 1526684 w 1600953"/>
              <a:gd name="connsiteY2297" fmla="*/ 394350 h 1689505"/>
              <a:gd name="connsiteX2298" fmla="*/ 1526684 w 1600953"/>
              <a:gd name="connsiteY2298" fmla="*/ 382815 h 1689505"/>
              <a:gd name="connsiteX2299" fmla="*/ 1519566 w 1600953"/>
              <a:gd name="connsiteY2299" fmla="*/ 382815 h 1689505"/>
              <a:gd name="connsiteX2300" fmla="*/ 1518989 w 1600953"/>
              <a:gd name="connsiteY2300" fmla="*/ 382815 h 1689505"/>
              <a:gd name="connsiteX2301" fmla="*/ 1514372 w 1600953"/>
              <a:gd name="connsiteY2301" fmla="*/ 382815 h 1689505"/>
              <a:gd name="connsiteX2302" fmla="*/ 1501663 w 1600953"/>
              <a:gd name="connsiteY2302" fmla="*/ 382815 h 1689505"/>
              <a:gd name="connsiteX2303" fmla="*/ 1501663 w 1600953"/>
              <a:gd name="connsiteY2303" fmla="*/ 394350 h 1689505"/>
              <a:gd name="connsiteX2304" fmla="*/ 1489351 w 1600953"/>
              <a:gd name="connsiteY2304" fmla="*/ 394350 h 1689505"/>
              <a:gd name="connsiteX2305" fmla="*/ 1365437 w 1600953"/>
              <a:gd name="connsiteY2305" fmla="*/ 382815 h 1689505"/>
              <a:gd name="connsiteX2306" fmla="*/ 1365437 w 1600953"/>
              <a:gd name="connsiteY2306" fmla="*/ 394350 h 1689505"/>
              <a:gd name="connsiteX2307" fmla="*/ 1365437 w 1600953"/>
              <a:gd name="connsiteY2307" fmla="*/ 405524 h 1689505"/>
              <a:gd name="connsiteX2308" fmla="*/ 1377749 w 1600953"/>
              <a:gd name="connsiteY2308" fmla="*/ 405524 h 1689505"/>
              <a:gd name="connsiteX2309" fmla="*/ 1377749 w 1600953"/>
              <a:gd name="connsiteY2309" fmla="*/ 394350 h 1689505"/>
              <a:gd name="connsiteX2310" fmla="*/ 1365437 w 1600953"/>
              <a:gd name="connsiteY2310" fmla="*/ 382815 h 1689505"/>
              <a:gd name="connsiteX2311" fmla="*/ 1390061 w 1600953"/>
              <a:gd name="connsiteY2311" fmla="*/ 371641 h 1689505"/>
              <a:gd name="connsiteX2312" fmla="*/ 1402373 w 1600953"/>
              <a:gd name="connsiteY2312" fmla="*/ 371641 h 1689505"/>
              <a:gd name="connsiteX2313" fmla="*/ 1402373 w 1600953"/>
              <a:gd name="connsiteY2313" fmla="*/ 382815 h 1689505"/>
              <a:gd name="connsiteX2314" fmla="*/ 1390061 w 1600953"/>
              <a:gd name="connsiteY2314" fmla="*/ 382815 h 1689505"/>
              <a:gd name="connsiteX2315" fmla="*/ 1241126 w 1600953"/>
              <a:gd name="connsiteY2315" fmla="*/ 371641 h 1689505"/>
              <a:gd name="connsiteX2316" fmla="*/ 1228814 w 1600953"/>
              <a:gd name="connsiteY2316" fmla="*/ 382815 h 1689505"/>
              <a:gd name="connsiteX2317" fmla="*/ 1241126 w 1600953"/>
              <a:gd name="connsiteY2317" fmla="*/ 382815 h 1689505"/>
              <a:gd name="connsiteX2318" fmla="*/ 707342 w 1600953"/>
              <a:gd name="connsiteY2318" fmla="*/ 371641 h 1689505"/>
              <a:gd name="connsiteX2319" fmla="*/ 707342 w 1600953"/>
              <a:gd name="connsiteY2319" fmla="*/ 371641 h 1689505"/>
              <a:gd name="connsiteX2320" fmla="*/ 558407 w 1600953"/>
              <a:gd name="connsiteY2320" fmla="*/ 371641 h 1689505"/>
              <a:gd name="connsiteX2321" fmla="*/ 565754 w 1600953"/>
              <a:gd name="connsiteY2321" fmla="*/ 371641 h 1689505"/>
              <a:gd name="connsiteX2322" fmla="*/ 566350 w 1600953"/>
              <a:gd name="connsiteY2322" fmla="*/ 371641 h 1689505"/>
              <a:gd name="connsiteX2323" fmla="*/ 571116 w 1600953"/>
              <a:gd name="connsiteY2323" fmla="*/ 371641 h 1689505"/>
              <a:gd name="connsiteX2324" fmla="*/ 595740 w 1600953"/>
              <a:gd name="connsiteY2324" fmla="*/ 382815 h 1689505"/>
              <a:gd name="connsiteX2325" fmla="*/ 583428 w 1600953"/>
              <a:gd name="connsiteY2325" fmla="*/ 394350 h 1689505"/>
              <a:gd name="connsiteX2326" fmla="*/ 583428 w 1600953"/>
              <a:gd name="connsiteY2326" fmla="*/ 382815 h 1689505"/>
              <a:gd name="connsiteX2327" fmla="*/ 571116 w 1600953"/>
              <a:gd name="connsiteY2327" fmla="*/ 382815 h 1689505"/>
              <a:gd name="connsiteX2328" fmla="*/ 558407 w 1600953"/>
              <a:gd name="connsiteY2328" fmla="*/ 394350 h 1689505"/>
              <a:gd name="connsiteX2329" fmla="*/ 558407 w 1600953"/>
              <a:gd name="connsiteY2329" fmla="*/ 382815 h 1689505"/>
              <a:gd name="connsiteX2330" fmla="*/ 558407 w 1600953"/>
              <a:gd name="connsiteY2330" fmla="*/ 378625 h 1689505"/>
              <a:gd name="connsiteX2331" fmla="*/ 558407 w 1600953"/>
              <a:gd name="connsiteY2331" fmla="*/ 378101 h 1689505"/>
              <a:gd name="connsiteX2332" fmla="*/ 1104503 w 1600953"/>
              <a:gd name="connsiteY2332" fmla="*/ 360466 h 1689505"/>
              <a:gd name="connsiteX2333" fmla="*/ 1104503 w 1600953"/>
              <a:gd name="connsiteY2333" fmla="*/ 371641 h 1689505"/>
              <a:gd name="connsiteX2334" fmla="*/ 1067169 w 1600953"/>
              <a:gd name="connsiteY2334" fmla="*/ 360466 h 1689505"/>
              <a:gd name="connsiteX2335" fmla="*/ 1067169 w 1600953"/>
              <a:gd name="connsiteY2335" fmla="*/ 371641 h 1689505"/>
              <a:gd name="connsiteX2336" fmla="*/ 1079879 w 1600953"/>
              <a:gd name="connsiteY2336" fmla="*/ 360466 h 1689505"/>
              <a:gd name="connsiteX2337" fmla="*/ 1067169 w 1600953"/>
              <a:gd name="connsiteY2337" fmla="*/ 360466 h 1689505"/>
              <a:gd name="connsiteX2338" fmla="*/ 1005213 w 1600953"/>
              <a:gd name="connsiteY2338" fmla="*/ 360466 h 1689505"/>
              <a:gd name="connsiteX2339" fmla="*/ 1005213 w 1600953"/>
              <a:gd name="connsiteY2339" fmla="*/ 371641 h 1689505"/>
              <a:gd name="connsiteX2340" fmla="*/ 1005213 w 1600953"/>
              <a:gd name="connsiteY2340" fmla="*/ 382815 h 1689505"/>
              <a:gd name="connsiteX2341" fmla="*/ 1005213 w 1600953"/>
              <a:gd name="connsiteY2341" fmla="*/ 371641 h 1689505"/>
              <a:gd name="connsiteX2342" fmla="*/ 1006752 w 1600953"/>
              <a:gd name="connsiteY2342" fmla="*/ 371641 h 1689505"/>
              <a:gd name="connsiteX2343" fmla="*/ 1015986 w 1600953"/>
              <a:gd name="connsiteY2343" fmla="*/ 371641 h 1689505"/>
              <a:gd name="connsiteX2344" fmla="*/ 1017525 w 1600953"/>
              <a:gd name="connsiteY2344" fmla="*/ 371641 h 1689505"/>
              <a:gd name="connsiteX2345" fmla="*/ 1017525 w 1600953"/>
              <a:gd name="connsiteY2345" fmla="*/ 360466 h 1689505"/>
              <a:gd name="connsiteX2346" fmla="*/ 1005213 w 1600953"/>
              <a:gd name="connsiteY2346" fmla="*/ 360466 h 1689505"/>
              <a:gd name="connsiteX2347" fmla="*/ 558407 w 1600953"/>
              <a:gd name="connsiteY2347" fmla="*/ 360466 h 1689505"/>
              <a:gd name="connsiteX2348" fmla="*/ 546095 w 1600953"/>
              <a:gd name="connsiteY2348" fmla="*/ 371641 h 1689505"/>
              <a:gd name="connsiteX2349" fmla="*/ 558407 w 1600953"/>
              <a:gd name="connsiteY2349" fmla="*/ 360466 h 1689505"/>
              <a:gd name="connsiteX2350" fmla="*/ 558407 w 1600953"/>
              <a:gd name="connsiteY2350" fmla="*/ 360466 h 1689505"/>
              <a:gd name="connsiteX2351" fmla="*/ 558407 w 1600953"/>
              <a:gd name="connsiteY2351" fmla="*/ 361863 h 1689505"/>
              <a:gd name="connsiteX2352" fmla="*/ 558407 w 1600953"/>
              <a:gd name="connsiteY2352" fmla="*/ 364657 h 1689505"/>
              <a:gd name="connsiteX2353" fmla="*/ 558407 w 1600953"/>
              <a:gd name="connsiteY2353" fmla="*/ 365180 h 1689505"/>
              <a:gd name="connsiteX2354" fmla="*/ 558407 w 1600953"/>
              <a:gd name="connsiteY2354" fmla="*/ 366926 h 1689505"/>
              <a:gd name="connsiteX2355" fmla="*/ 558407 w 1600953"/>
              <a:gd name="connsiteY2355" fmla="*/ 367450 h 1689505"/>
              <a:gd name="connsiteX2356" fmla="*/ 558407 w 1600953"/>
              <a:gd name="connsiteY2356" fmla="*/ 371641 h 1689505"/>
              <a:gd name="connsiteX2357" fmla="*/ 558407 w 1600953"/>
              <a:gd name="connsiteY2357" fmla="*/ 360466 h 1689505"/>
              <a:gd name="connsiteX2358" fmla="*/ 471826 w 1600953"/>
              <a:gd name="connsiteY2358" fmla="*/ 360466 h 1689505"/>
              <a:gd name="connsiteX2359" fmla="*/ 471826 w 1600953"/>
              <a:gd name="connsiteY2359" fmla="*/ 366752 h 1689505"/>
              <a:gd name="connsiteX2360" fmla="*/ 471826 w 1600953"/>
              <a:gd name="connsiteY2360" fmla="*/ 366926 h 1689505"/>
              <a:gd name="connsiteX2361" fmla="*/ 471826 w 1600953"/>
              <a:gd name="connsiteY2361" fmla="*/ 367450 h 1689505"/>
              <a:gd name="connsiteX2362" fmla="*/ 471826 w 1600953"/>
              <a:gd name="connsiteY2362" fmla="*/ 371641 h 1689505"/>
              <a:gd name="connsiteX2363" fmla="*/ 484138 w 1600953"/>
              <a:gd name="connsiteY2363" fmla="*/ 371641 h 1689505"/>
              <a:gd name="connsiteX2364" fmla="*/ 484138 w 1600953"/>
              <a:gd name="connsiteY2364" fmla="*/ 360466 h 1689505"/>
              <a:gd name="connsiteX2365" fmla="*/ 482599 w 1600953"/>
              <a:gd name="connsiteY2365" fmla="*/ 360466 h 1689505"/>
              <a:gd name="connsiteX2366" fmla="*/ 479521 w 1600953"/>
              <a:gd name="connsiteY2366" fmla="*/ 360466 h 1689505"/>
              <a:gd name="connsiteX2367" fmla="*/ 478944 w 1600953"/>
              <a:gd name="connsiteY2367" fmla="*/ 360466 h 1689505"/>
              <a:gd name="connsiteX2368" fmla="*/ 477020 w 1600953"/>
              <a:gd name="connsiteY2368" fmla="*/ 360466 h 1689505"/>
              <a:gd name="connsiteX2369" fmla="*/ 471826 w 1600953"/>
              <a:gd name="connsiteY2369" fmla="*/ 360466 h 1689505"/>
              <a:gd name="connsiteX2370" fmla="*/ 734287 w 1600953"/>
              <a:gd name="connsiteY2370" fmla="*/ 355752 h 1689505"/>
              <a:gd name="connsiteX2371" fmla="*/ 732363 w 1600953"/>
              <a:gd name="connsiteY2371" fmla="*/ 360466 h 1689505"/>
              <a:gd name="connsiteX2372" fmla="*/ 744675 w 1600953"/>
              <a:gd name="connsiteY2372" fmla="*/ 360466 h 1689505"/>
              <a:gd name="connsiteX2373" fmla="*/ 734287 w 1600953"/>
              <a:gd name="connsiteY2373" fmla="*/ 355752 h 1689505"/>
              <a:gd name="connsiteX2374" fmla="*/ 711811 w 1600953"/>
              <a:gd name="connsiteY2374" fmla="*/ 353221 h 1689505"/>
              <a:gd name="connsiteX2375" fmla="*/ 718462 w 1600953"/>
              <a:gd name="connsiteY2375" fmla="*/ 359069 h 1689505"/>
              <a:gd name="connsiteX2376" fmla="*/ 720051 w 1600953"/>
              <a:gd name="connsiteY2376" fmla="*/ 360466 h 1689505"/>
              <a:gd name="connsiteX2377" fmla="*/ 756987 w 1600953"/>
              <a:gd name="connsiteY2377" fmla="*/ 349292 h 1689505"/>
              <a:gd name="connsiteX2378" fmla="*/ 769697 w 1600953"/>
              <a:gd name="connsiteY2378" fmla="*/ 349292 h 1689505"/>
              <a:gd name="connsiteX2379" fmla="*/ 769697 w 1600953"/>
              <a:gd name="connsiteY2379" fmla="*/ 360466 h 1689505"/>
              <a:gd name="connsiteX2380" fmla="*/ 769697 w 1600953"/>
              <a:gd name="connsiteY2380" fmla="*/ 349292 h 1689505"/>
              <a:gd name="connsiteX2381" fmla="*/ 764931 w 1600953"/>
              <a:gd name="connsiteY2381" fmla="*/ 349292 h 1689505"/>
              <a:gd name="connsiteX2382" fmla="*/ 764335 w 1600953"/>
              <a:gd name="connsiteY2382" fmla="*/ 349292 h 1689505"/>
              <a:gd name="connsiteX2383" fmla="*/ 758576 w 1600953"/>
              <a:gd name="connsiteY2383" fmla="*/ 349292 h 1689505"/>
              <a:gd name="connsiteX2384" fmla="*/ 756987 w 1600953"/>
              <a:gd name="connsiteY2384" fmla="*/ 349292 h 1689505"/>
              <a:gd name="connsiteX2385" fmla="*/ 707342 w 1600953"/>
              <a:gd name="connsiteY2385" fmla="*/ 349292 h 1689505"/>
              <a:gd name="connsiteX2386" fmla="*/ 708931 w 1600953"/>
              <a:gd name="connsiteY2386" fmla="*/ 350688 h 1689505"/>
              <a:gd name="connsiteX2387" fmla="*/ 711811 w 1600953"/>
              <a:gd name="connsiteY2387" fmla="*/ 353221 h 1689505"/>
              <a:gd name="connsiteX2388" fmla="*/ 533783 w 1600953"/>
              <a:gd name="connsiteY2388" fmla="*/ 349292 h 1689505"/>
              <a:gd name="connsiteX2389" fmla="*/ 533783 w 1600953"/>
              <a:gd name="connsiteY2389" fmla="*/ 354006 h 1689505"/>
              <a:gd name="connsiteX2390" fmla="*/ 533783 w 1600953"/>
              <a:gd name="connsiteY2390" fmla="*/ 360466 h 1689505"/>
              <a:gd name="connsiteX2391" fmla="*/ 521471 w 1600953"/>
              <a:gd name="connsiteY2391" fmla="*/ 360466 h 1689505"/>
              <a:gd name="connsiteX2392" fmla="*/ 533783 w 1600953"/>
              <a:gd name="connsiteY2392" fmla="*/ 349292 h 1689505"/>
              <a:gd name="connsiteX2393" fmla="*/ 273246 w 1600953"/>
              <a:gd name="connsiteY2393" fmla="*/ 349292 h 1689505"/>
              <a:gd name="connsiteX2394" fmla="*/ 273246 w 1600953"/>
              <a:gd name="connsiteY2394" fmla="*/ 360466 h 1689505"/>
              <a:gd name="connsiteX2395" fmla="*/ 280364 w 1600953"/>
              <a:gd name="connsiteY2395" fmla="*/ 360466 h 1689505"/>
              <a:gd name="connsiteX2396" fmla="*/ 285558 w 1600953"/>
              <a:gd name="connsiteY2396" fmla="*/ 360466 h 1689505"/>
              <a:gd name="connsiteX2397" fmla="*/ 285558 w 1600953"/>
              <a:gd name="connsiteY2397" fmla="*/ 359069 h 1689505"/>
              <a:gd name="connsiteX2398" fmla="*/ 285558 w 1600953"/>
              <a:gd name="connsiteY2398" fmla="*/ 349292 h 1689505"/>
              <a:gd name="connsiteX2399" fmla="*/ 280941 w 1600953"/>
              <a:gd name="connsiteY2399" fmla="*/ 349292 h 1689505"/>
              <a:gd name="connsiteX2400" fmla="*/ 280364 w 1600953"/>
              <a:gd name="connsiteY2400" fmla="*/ 349292 h 1689505"/>
              <a:gd name="connsiteX2401" fmla="*/ 274785 w 1600953"/>
              <a:gd name="connsiteY2401" fmla="*/ 349292 h 1689505"/>
              <a:gd name="connsiteX2402" fmla="*/ 273246 w 1600953"/>
              <a:gd name="connsiteY2402" fmla="*/ 349292 h 1689505"/>
              <a:gd name="connsiteX2403" fmla="*/ 1477039 w 1600953"/>
              <a:gd name="connsiteY2403" fmla="*/ 337757 h 1689505"/>
              <a:gd name="connsiteX2404" fmla="*/ 1477039 w 1600953"/>
              <a:gd name="connsiteY2404" fmla="*/ 349292 h 1689505"/>
              <a:gd name="connsiteX2405" fmla="*/ 1477039 w 1600953"/>
              <a:gd name="connsiteY2405" fmla="*/ 337757 h 1689505"/>
              <a:gd name="connsiteX2406" fmla="*/ 1352728 w 1600953"/>
              <a:gd name="connsiteY2406" fmla="*/ 337757 h 1689505"/>
              <a:gd name="connsiteX2407" fmla="*/ 1340416 w 1600953"/>
              <a:gd name="connsiteY2407" fmla="*/ 349292 h 1689505"/>
              <a:gd name="connsiteX2408" fmla="*/ 1343494 w 1600953"/>
              <a:gd name="connsiteY2408" fmla="*/ 349292 h 1689505"/>
              <a:gd name="connsiteX2409" fmla="*/ 1352728 w 1600953"/>
              <a:gd name="connsiteY2409" fmla="*/ 349292 h 1689505"/>
              <a:gd name="connsiteX2410" fmla="*/ 980589 w 1600953"/>
              <a:gd name="connsiteY2410" fmla="*/ 337757 h 1689505"/>
              <a:gd name="connsiteX2411" fmla="*/ 982128 w 1600953"/>
              <a:gd name="connsiteY2411" fmla="*/ 337757 h 1689505"/>
              <a:gd name="connsiteX2412" fmla="*/ 985206 w 1600953"/>
              <a:gd name="connsiteY2412" fmla="*/ 337757 h 1689505"/>
              <a:gd name="connsiteX2413" fmla="*/ 985783 w 1600953"/>
              <a:gd name="connsiteY2413" fmla="*/ 337757 h 1689505"/>
              <a:gd name="connsiteX2414" fmla="*/ 992901 w 1600953"/>
              <a:gd name="connsiteY2414" fmla="*/ 337757 h 1689505"/>
              <a:gd name="connsiteX2415" fmla="*/ 980589 w 1600953"/>
              <a:gd name="connsiteY2415" fmla="*/ 349292 h 1689505"/>
              <a:gd name="connsiteX2416" fmla="*/ 980589 w 1600953"/>
              <a:gd name="connsiteY2416" fmla="*/ 349292 h 1689505"/>
              <a:gd name="connsiteX2417" fmla="*/ 980589 w 1600953"/>
              <a:gd name="connsiteY2417" fmla="*/ 347850 h 1689505"/>
              <a:gd name="connsiteX2418" fmla="*/ 980589 w 1600953"/>
              <a:gd name="connsiteY2418" fmla="*/ 344245 h 1689505"/>
              <a:gd name="connsiteX2419" fmla="*/ 980589 w 1600953"/>
              <a:gd name="connsiteY2419" fmla="*/ 343524 h 1689505"/>
              <a:gd name="connsiteX2420" fmla="*/ 980589 w 1600953"/>
              <a:gd name="connsiteY2420" fmla="*/ 337757 h 1689505"/>
              <a:gd name="connsiteX2421" fmla="*/ 354441 w 1600953"/>
              <a:gd name="connsiteY2421" fmla="*/ 333043 h 1689505"/>
              <a:gd name="connsiteX2422" fmla="*/ 347515 w 1600953"/>
              <a:gd name="connsiteY2422" fmla="*/ 337757 h 1689505"/>
              <a:gd name="connsiteX2423" fmla="*/ 354441 w 1600953"/>
              <a:gd name="connsiteY2423" fmla="*/ 333043 h 1689505"/>
              <a:gd name="connsiteX2424" fmla="*/ 1464727 w 1600953"/>
              <a:gd name="connsiteY2424" fmla="*/ 326582 h 1689505"/>
              <a:gd name="connsiteX2425" fmla="*/ 1452018 w 1600953"/>
              <a:gd name="connsiteY2425" fmla="*/ 337757 h 1689505"/>
              <a:gd name="connsiteX2426" fmla="*/ 1452018 w 1600953"/>
              <a:gd name="connsiteY2426" fmla="*/ 349292 h 1689505"/>
              <a:gd name="connsiteX2427" fmla="*/ 1453607 w 1600953"/>
              <a:gd name="connsiteY2427" fmla="*/ 349292 h 1689505"/>
              <a:gd name="connsiteX2428" fmla="*/ 1455195 w 1600953"/>
              <a:gd name="connsiteY2428" fmla="*/ 349292 h 1689505"/>
              <a:gd name="connsiteX2429" fmla="*/ 1464727 w 1600953"/>
              <a:gd name="connsiteY2429" fmla="*/ 349292 h 1689505"/>
              <a:gd name="connsiteX2430" fmla="*/ 1464727 w 1600953"/>
              <a:gd name="connsiteY2430" fmla="*/ 360466 h 1689505"/>
              <a:gd name="connsiteX2431" fmla="*/ 1466266 w 1600953"/>
              <a:gd name="connsiteY2431" fmla="*/ 360466 h 1689505"/>
              <a:gd name="connsiteX2432" fmla="*/ 1477039 w 1600953"/>
              <a:gd name="connsiteY2432" fmla="*/ 360466 h 1689505"/>
              <a:gd name="connsiteX2433" fmla="*/ 1477039 w 1600953"/>
              <a:gd name="connsiteY2433" fmla="*/ 349292 h 1689505"/>
              <a:gd name="connsiteX2434" fmla="*/ 1489351 w 1600953"/>
              <a:gd name="connsiteY2434" fmla="*/ 349292 h 1689505"/>
              <a:gd name="connsiteX2435" fmla="*/ 1489351 w 1600953"/>
              <a:gd name="connsiteY2435" fmla="*/ 360466 h 1689505"/>
              <a:gd name="connsiteX2436" fmla="*/ 1501663 w 1600953"/>
              <a:gd name="connsiteY2436" fmla="*/ 349292 h 1689505"/>
              <a:gd name="connsiteX2437" fmla="*/ 1501663 w 1600953"/>
              <a:gd name="connsiteY2437" fmla="*/ 360466 h 1689505"/>
              <a:gd name="connsiteX2438" fmla="*/ 1514372 w 1600953"/>
              <a:gd name="connsiteY2438" fmla="*/ 360466 h 1689505"/>
              <a:gd name="connsiteX2439" fmla="*/ 1514372 w 1600953"/>
              <a:gd name="connsiteY2439" fmla="*/ 363260 h 1689505"/>
              <a:gd name="connsiteX2440" fmla="*/ 1514372 w 1600953"/>
              <a:gd name="connsiteY2440" fmla="*/ 371641 h 1689505"/>
              <a:gd name="connsiteX2441" fmla="*/ 1514372 w 1600953"/>
              <a:gd name="connsiteY2441" fmla="*/ 360466 h 1689505"/>
              <a:gd name="connsiteX2442" fmla="*/ 1514372 w 1600953"/>
              <a:gd name="connsiteY2442" fmla="*/ 349292 h 1689505"/>
              <a:gd name="connsiteX2443" fmla="*/ 1514372 w 1600953"/>
              <a:gd name="connsiteY2443" fmla="*/ 347850 h 1689505"/>
              <a:gd name="connsiteX2444" fmla="*/ 1514372 w 1600953"/>
              <a:gd name="connsiteY2444" fmla="*/ 342623 h 1689505"/>
              <a:gd name="connsiteX2445" fmla="*/ 1514372 w 1600953"/>
              <a:gd name="connsiteY2445" fmla="*/ 337757 h 1689505"/>
              <a:gd name="connsiteX2446" fmla="*/ 1507025 w 1600953"/>
              <a:gd name="connsiteY2446" fmla="*/ 337757 h 1689505"/>
              <a:gd name="connsiteX2447" fmla="*/ 1501663 w 1600953"/>
              <a:gd name="connsiteY2447" fmla="*/ 337757 h 1689505"/>
              <a:gd name="connsiteX2448" fmla="*/ 1501663 w 1600953"/>
              <a:gd name="connsiteY2448" fmla="*/ 349292 h 1689505"/>
              <a:gd name="connsiteX2449" fmla="*/ 1489351 w 1600953"/>
              <a:gd name="connsiteY2449" fmla="*/ 349292 h 1689505"/>
              <a:gd name="connsiteX2450" fmla="*/ 1489351 w 1600953"/>
              <a:gd name="connsiteY2450" fmla="*/ 337757 h 1689505"/>
              <a:gd name="connsiteX2451" fmla="*/ 1487812 w 1600953"/>
              <a:gd name="connsiteY2451" fmla="*/ 337757 h 1689505"/>
              <a:gd name="connsiteX2452" fmla="*/ 1477039 w 1600953"/>
              <a:gd name="connsiteY2452" fmla="*/ 337757 h 1689505"/>
              <a:gd name="connsiteX2453" fmla="*/ 1464727 w 1600953"/>
              <a:gd name="connsiteY2453" fmla="*/ 349292 h 1689505"/>
              <a:gd name="connsiteX2454" fmla="*/ 1464727 w 1600953"/>
              <a:gd name="connsiteY2454" fmla="*/ 337757 h 1689505"/>
              <a:gd name="connsiteX2455" fmla="*/ 1340416 w 1600953"/>
              <a:gd name="connsiteY2455" fmla="*/ 326582 h 1689505"/>
              <a:gd name="connsiteX2456" fmla="*/ 1340416 w 1600953"/>
              <a:gd name="connsiteY2456" fmla="*/ 337757 h 1689505"/>
              <a:gd name="connsiteX2457" fmla="*/ 1340416 w 1600953"/>
              <a:gd name="connsiteY2457" fmla="*/ 326582 h 1689505"/>
              <a:gd name="connsiteX2458" fmla="*/ 968277 w 1600953"/>
              <a:gd name="connsiteY2458" fmla="*/ 326582 h 1689505"/>
              <a:gd name="connsiteX2459" fmla="*/ 969816 w 1600953"/>
              <a:gd name="connsiteY2459" fmla="*/ 326582 h 1689505"/>
              <a:gd name="connsiteX2460" fmla="*/ 973663 w 1600953"/>
              <a:gd name="connsiteY2460" fmla="*/ 326582 h 1689505"/>
              <a:gd name="connsiteX2461" fmla="*/ 975203 w 1600953"/>
              <a:gd name="connsiteY2461" fmla="*/ 326582 h 1689505"/>
              <a:gd name="connsiteX2462" fmla="*/ 979050 w 1600953"/>
              <a:gd name="connsiteY2462" fmla="*/ 326582 h 1689505"/>
              <a:gd name="connsiteX2463" fmla="*/ 980589 w 1600953"/>
              <a:gd name="connsiteY2463" fmla="*/ 326582 h 1689505"/>
              <a:gd name="connsiteX2464" fmla="*/ 980589 w 1600953"/>
              <a:gd name="connsiteY2464" fmla="*/ 337757 h 1689505"/>
              <a:gd name="connsiteX2465" fmla="*/ 979050 w 1600953"/>
              <a:gd name="connsiteY2465" fmla="*/ 337757 h 1689505"/>
              <a:gd name="connsiteX2466" fmla="*/ 977511 w 1600953"/>
              <a:gd name="connsiteY2466" fmla="*/ 337757 h 1689505"/>
              <a:gd name="connsiteX2467" fmla="*/ 969816 w 1600953"/>
              <a:gd name="connsiteY2467" fmla="*/ 337757 h 1689505"/>
              <a:gd name="connsiteX2468" fmla="*/ 968277 w 1600953"/>
              <a:gd name="connsiteY2468" fmla="*/ 337757 h 1689505"/>
              <a:gd name="connsiteX2469" fmla="*/ 968277 w 1600953"/>
              <a:gd name="connsiteY2469" fmla="*/ 326582 h 1689505"/>
              <a:gd name="connsiteX2470" fmla="*/ 806632 w 1600953"/>
              <a:gd name="connsiteY2470" fmla="*/ 326582 h 1689505"/>
              <a:gd name="connsiteX2471" fmla="*/ 794320 w 1600953"/>
              <a:gd name="connsiteY2471" fmla="*/ 337757 h 1689505"/>
              <a:gd name="connsiteX2472" fmla="*/ 806632 w 1600953"/>
              <a:gd name="connsiteY2472" fmla="*/ 337757 h 1689505"/>
              <a:gd name="connsiteX2473" fmla="*/ 744675 w 1600953"/>
              <a:gd name="connsiteY2473" fmla="*/ 326582 h 1689505"/>
              <a:gd name="connsiteX2474" fmla="*/ 756987 w 1600953"/>
              <a:gd name="connsiteY2474" fmla="*/ 326582 h 1689505"/>
              <a:gd name="connsiteX2475" fmla="*/ 756987 w 1600953"/>
              <a:gd name="connsiteY2475" fmla="*/ 337757 h 1689505"/>
              <a:gd name="connsiteX2476" fmla="*/ 744675 w 1600953"/>
              <a:gd name="connsiteY2476" fmla="*/ 326582 h 1689505"/>
              <a:gd name="connsiteX2477" fmla="*/ 347515 w 1600953"/>
              <a:gd name="connsiteY2477" fmla="*/ 326582 h 1689505"/>
              <a:gd name="connsiteX2478" fmla="*/ 347515 w 1600953"/>
              <a:gd name="connsiteY2478" fmla="*/ 337757 h 1689505"/>
              <a:gd name="connsiteX2479" fmla="*/ 359827 w 1600953"/>
              <a:gd name="connsiteY2479" fmla="*/ 337757 h 1689505"/>
              <a:gd name="connsiteX2480" fmla="*/ 347515 w 1600953"/>
              <a:gd name="connsiteY2480" fmla="*/ 349292 h 1689505"/>
              <a:gd name="connsiteX2481" fmla="*/ 354633 w 1600953"/>
              <a:gd name="connsiteY2481" fmla="*/ 349292 h 1689505"/>
              <a:gd name="connsiteX2482" fmla="*/ 355210 w 1600953"/>
              <a:gd name="connsiteY2482" fmla="*/ 349292 h 1689505"/>
              <a:gd name="connsiteX2483" fmla="*/ 359827 w 1600953"/>
              <a:gd name="connsiteY2483" fmla="*/ 349292 h 1689505"/>
              <a:gd name="connsiteX2484" fmla="*/ 359827 w 1600953"/>
              <a:gd name="connsiteY2484" fmla="*/ 337757 h 1689505"/>
              <a:gd name="connsiteX2485" fmla="*/ 359827 w 1600953"/>
              <a:gd name="connsiteY2485" fmla="*/ 326582 h 1689505"/>
              <a:gd name="connsiteX2486" fmla="*/ 347515 w 1600953"/>
              <a:gd name="connsiteY2486" fmla="*/ 326582 h 1689505"/>
              <a:gd name="connsiteX2487" fmla="*/ 322891 w 1600953"/>
              <a:gd name="connsiteY2487" fmla="*/ 326582 h 1689505"/>
              <a:gd name="connsiteX2488" fmla="*/ 310182 w 1600953"/>
              <a:gd name="connsiteY2488" fmla="*/ 337757 h 1689505"/>
              <a:gd name="connsiteX2489" fmla="*/ 322891 w 1600953"/>
              <a:gd name="connsiteY2489" fmla="*/ 326582 h 1689505"/>
              <a:gd name="connsiteX2490" fmla="*/ 310182 w 1600953"/>
              <a:gd name="connsiteY2490" fmla="*/ 326582 h 1689505"/>
              <a:gd name="connsiteX2491" fmla="*/ 310182 w 1600953"/>
              <a:gd name="connsiteY2491" fmla="*/ 337757 h 1689505"/>
              <a:gd name="connsiteX2492" fmla="*/ 297870 w 1600953"/>
              <a:gd name="connsiteY2492" fmla="*/ 337757 h 1689505"/>
              <a:gd name="connsiteX2493" fmla="*/ 310182 w 1600953"/>
              <a:gd name="connsiteY2493" fmla="*/ 326582 h 1689505"/>
              <a:gd name="connsiteX2494" fmla="*/ 248225 w 1600953"/>
              <a:gd name="connsiteY2494" fmla="*/ 326582 h 1689505"/>
              <a:gd name="connsiteX2495" fmla="*/ 248225 w 1600953"/>
              <a:gd name="connsiteY2495" fmla="*/ 337757 h 1689505"/>
              <a:gd name="connsiteX2496" fmla="*/ 248225 w 1600953"/>
              <a:gd name="connsiteY2496" fmla="*/ 336360 h 1689505"/>
              <a:gd name="connsiteX2497" fmla="*/ 248225 w 1600953"/>
              <a:gd name="connsiteY2497" fmla="*/ 327979 h 1689505"/>
              <a:gd name="connsiteX2498" fmla="*/ 1489351 w 1600953"/>
              <a:gd name="connsiteY2498" fmla="*/ 315408 h 1689505"/>
              <a:gd name="connsiteX2499" fmla="*/ 1489351 w 1600953"/>
              <a:gd name="connsiteY2499" fmla="*/ 326582 h 1689505"/>
              <a:gd name="connsiteX2500" fmla="*/ 1490890 w 1600953"/>
              <a:gd name="connsiteY2500" fmla="*/ 326582 h 1689505"/>
              <a:gd name="connsiteX2501" fmla="*/ 1493968 w 1600953"/>
              <a:gd name="connsiteY2501" fmla="*/ 326582 h 1689505"/>
              <a:gd name="connsiteX2502" fmla="*/ 1494545 w 1600953"/>
              <a:gd name="connsiteY2502" fmla="*/ 326582 h 1689505"/>
              <a:gd name="connsiteX2503" fmla="*/ 1501663 w 1600953"/>
              <a:gd name="connsiteY2503" fmla="*/ 326582 h 1689505"/>
              <a:gd name="connsiteX2504" fmla="*/ 1501663 w 1600953"/>
              <a:gd name="connsiteY2504" fmla="*/ 315408 h 1689505"/>
              <a:gd name="connsiteX2505" fmla="*/ 1489351 w 1600953"/>
              <a:gd name="connsiteY2505" fmla="*/ 315408 h 1689505"/>
              <a:gd name="connsiteX2506" fmla="*/ 1216502 w 1600953"/>
              <a:gd name="connsiteY2506" fmla="*/ 315408 h 1689505"/>
              <a:gd name="connsiteX2507" fmla="*/ 1203793 w 1600953"/>
              <a:gd name="connsiteY2507" fmla="*/ 326582 h 1689505"/>
              <a:gd name="connsiteX2508" fmla="*/ 1216502 w 1600953"/>
              <a:gd name="connsiteY2508" fmla="*/ 326582 h 1689505"/>
              <a:gd name="connsiteX2509" fmla="*/ 1216502 w 1600953"/>
              <a:gd name="connsiteY2509" fmla="*/ 315408 h 1689505"/>
              <a:gd name="connsiteX2510" fmla="*/ 992901 w 1600953"/>
              <a:gd name="connsiteY2510" fmla="*/ 315408 h 1689505"/>
              <a:gd name="connsiteX2511" fmla="*/ 992901 w 1600953"/>
              <a:gd name="connsiteY2511" fmla="*/ 326582 h 1689505"/>
              <a:gd name="connsiteX2512" fmla="*/ 980589 w 1600953"/>
              <a:gd name="connsiteY2512" fmla="*/ 326582 h 1689505"/>
              <a:gd name="connsiteX2513" fmla="*/ 831653 w 1600953"/>
              <a:gd name="connsiteY2513" fmla="*/ 315408 h 1689505"/>
              <a:gd name="connsiteX2514" fmla="*/ 836847 w 1600953"/>
              <a:gd name="connsiteY2514" fmla="*/ 315408 h 1689505"/>
              <a:gd name="connsiteX2515" fmla="*/ 843965 w 1600953"/>
              <a:gd name="connsiteY2515" fmla="*/ 315408 h 1689505"/>
              <a:gd name="connsiteX2516" fmla="*/ 843965 w 1600953"/>
              <a:gd name="connsiteY2516" fmla="*/ 326582 h 1689505"/>
              <a:gd name="connsiteX2517" fmla="*/ 322891 w 1600953"/>
              <a:gd name="connsiteY2517" fmla="*/ 315408 h 1689505"/>
              <a:gd name="connsiteX2518" fmla="*/ 335203 w 1600953"/>
              <a:gd name="connsiteY2518" fmla="*/ 315408 h 1689505"/>
              <a:gd name="connsiteX2519" fmla="*/ 342129 w 1600953"/>
              <a:gd name="connsiteY2519" fmla="*/ 315408 h 1689505"/>
              <a:gd name="connsiteX2520" fmla="*/ 342321 w 1600953"/>
              <a:gd name="connsiteY2520" fmla="*/ 315408 h 1689505"/>
              <a:gd name="connsiteX2521" fmla="*/ 342898 w 1600953"/>
              <a:gd name="connsiteY2521" fmla="*/ 315408 h 1689505"/>
              <a:gd name="connsiteX2522" fmla="*/ 347515 w 1600953"/>
              <a:gd name="connsiteY2522" fmla="*/ 315408 h 1689505"/>
              <a:gd name="connsiteX2523" fmla="*/ 335203 w 1600953"/>
              <a:gd name="connsiteY2523" fmla="*/ 326582 h 1689505"/>
              <a:gd name="connsiteX2524" fmla="*/ 322891 w 1600953"/>
              <a:gd name="connsiteY2524" fmla="*/ 326582 h 1689505"/>
              <a:gd name="connsiteX2525" fmla="*/ 310182 w 1600953"/>
              <a:gd name="connsiteY2525" fmla="*/ 326582 h 1689505"/>
              <a:gd name="connsiteX2526" fmla="*/ 322891 w 1600953"/>
              <a:gd name="connsiteY2526" fmla="*/ 315408 h 1689505"/>
              <a:gd name="connsiteX2527" fmla="*/ 1179169 w 1600953"/>
              <a:gd name="connsiteY2527" fmla="*/ 304233 h 1689505"/>
              <a:gd name="connsiteX2528" fmla="*/ 1179169 w 1600953"/>
              <a:gd name="connsiteY2528" fmla="*/ 315408 h 1689505"/>
              <a:gd name="connsiteX2529" fmla="*/ 1191481 w 1600953"/>
              <a:gd name="connsiteY2529" fmla="*/ 304233 h 1689505"/>
              <a:gd name="connsiteX2530" fmla="*/ 1005213 w 1600953"/>
              <a:gd name="connsiteY2530" fmla="*/ 304233 h 1689505"/>
              <a:gd name="connsiteX2531" fmla="*/ 1008425 w 1600953"/>
              <a:gd name="connsiteY2531" fmla="*/ 308606 h 1689505"/>
              <a:gd name="connsiteX2532" fmla="*/ 1005213 w 1600953"/>
              <a:gd name="connsiteY2532" fmla="*/ 315408 h 1689505"/>
              <a:gd name="connsiteX2533" fmla="*/ 1017525 w 1600953"/>
              <a:gd name="connsiteY2533" fmla="*/ 315408 h 1689505"/>
              <a:gd name="connsiteX2534" fmla="*/ 1017525 w 1600953"/>
              <a:gd name="connsiteY2534" fmla="*/ 316805 h 1689505"/>
              <a:gd name="connsiteX2535" fmla="*/ 1017525 w 1600953"/>
              <a:gd name="connsiteY2535" fmla="*/ 321868 h 1689505"/>
              <a:gd name="connsiteX2536" fmla="*/ 1017525 w 1600953"/>
              <a:gd name="connsiteY2536" fmla="*/ 322392 h 1689505"/>
              <a:gd name="connsiteX2537" fmla="*/ 1017525 w 1600953"/>
              <a:gd name="connsiteY2537" fmla="*/ 326582 h 1689505"/>
              <a:gd name="connsiteX2538" fmla="*/ 1030234 w 1600953"/>
              <a:gd name="connsiteY2538" fmla="*/ 315408 h 1689505"/>
              <a:gd name="connsiteX2539" fmla="*/ 1025468 w 1600953"/>
              <a:gd name="connsiteY2539" fmla="*/ 315408 h 1689505"/>
              <a:gd name="connsiteX2540" fmla="*/ 1024872 w 1600953"/>
              <a:gd name="connsiteY2540" fmla="*/ 315408 h 1689505"/>
              <a:gd name="connsiteX2541" fmla="*/ 1017525 w 1600953"/>
              <a:gd name="connsiteY2541" fmla="*/ 315408 h 1689505"/>
              <a:gd name="connsiteX2542" fmla="*/ 1017525 w 1600953"/>
              <a:gd name="connsiteY2542" fmla="*/ 314011 h 1689505"/>
              <a:gd name="connsiteX2543" fmla="*/ 1017525 w 1600953"/>
              <a:gd name="connsiteY2543" fmla="*/ 308948 h 1689505"/>
              <a:gd name="connsiteX2544" fmla="*/ 1017525 w 1600953"/>
              <a:gd name="connsiteY2544" fmla="*/ 308424 h 1689505"/>
              <a:gd name="connsiteX2545" fmla="*/ 1017525 w 1600953"/>
              <a:gd name="connsiteY2545" fmla="*/ 304233 h 1689505"/>
              <a:gd name="connsiteX2546" fmla="*/ 1017525 w 1600953"/>
              <a:gd name="connsiteY2546" fmla="*/ 304233 h 1689505"/>
              <a:gd name="connsiteX2547" fmla="*/ 1011369 w 1600953"/>
              <a:gd name="connsiteY2547" fmla="*/ 312614 h 1689505"/>
              <a:gd name="connsiteX2548" fmla="*/ 1008425 w 1600953"/>
              <a:gd name="connsiteY2548" fmla="*/ 308606 h 1689505"/>
              <a:gd name="connsiteX2549" fmla="*/ 1009830 w 1600953"/>
              <a:gd name="connsiteY2549" fmla="*/ 305630 h 1689505"/>
              <a:gd name="connsiteX2550" fmla="*/ 1005213 w 1600953"/>
              <a:gd name="connsiteY2550" fmla="*/ 304233 h 1689505"/>
              <a:gd name="connsiteX2551" fmla="*/ 335203 w 1600953"/>
              <a:gd name="connsiteY2551" fmla="*/ 304233 h 1689505"/>
              <a:gd name="connsiteX2552" fmla="*/ 322891 w 1600953"/>
              <a:gd name="connsiteY2552" fmla="*/ 315408 h 1689505"/>
              <a:gd name="connsiteX2553" fmla="*/ 335203 w 1600953"/>
              <a:gd name="connsiteY2553" fmla="*/ 304233 h 1689505"/>
              <a:gd name="connsiteX2554" fmla="*/ 335203 w 1600953"/>
              <a:gd name="connsiteY2554" fmla="*/ 304233 h 1689505"/>
              <a:gd name="connsiteX2555" fmla="*/ 344437 w 1600953"/>
              <a:gd name="connsiteY2555" fmla="*/ 304233 h 1689505"/>
              <a:gd name="connsiteX2556" fmla="*/ 345976 w 1600953"/>
              <a:gd name="connsiteY2556" fmla="*/ 304233 h 1689505"/>
              <a:gd name="connsiteX2557" fmla="*/ 347515 w 1600953"/>
              <a:gd name="connsiteY2557" fmla="*/ 304233 h 1689505"/>
              <a:gd name="connsiteX2558" fmla="*/ 335203 w 1600953"/>
              <a:gd name="connsiteY2558" fmla="*/ 315408 h 1689505"/>
              <a:gd name="connsiteX2559" fmla="*/ 335203 w 1600953"/>
              <a:gd name="connsiteY2559" fmla="*/ 314011 h 1689505"/>
              <a:gd name="connsiteX2560" fmla="*/ 335203 w 1600953"/>
              <a:gd name="connsiteY2560" fmla="*/ 304233 h 1689505"/>
              <a:gd name="connsiteX2561" fmla="*/ 1439706 w 1600953"/>
              <a:gd name="connsiteY2561" fmla="*/ 292699 h 1689505"/>
              <a:gd name="connsiteX2562" fmla="*/ 1439706 w 1600953"/>
              <a:gd name="connsiteY2562" fmla="*/ 304233 h 1689505"/>
              <a:gd name="connsiteX2563" fmla="*/ 1439706 w 1600953"/>
              <a:gd name="connsiteY2563" fmla="*/ 310694 h 1689505"/>
              <a:gd name="connsiteX2564" fmla="*/ 1439706 w 1600953"/>
              <a:gd name="connsiteY2564" fmla="*/ 311217 h 1689505"/>
              <a:gd name="connsiteX2565" fmla="*/ 1439706 w 1600953"/>
              <a:gd name="connsiteY2565" fmla="*/ 315408 h 1689505"/>
              <a:gd name="connsiteX2566" fmla="*/ 1441245 w 1600953"/>
              <a:gd name="connsiteY2566" fmla="*/ 315408 h 1689505"/>
              <a:gd name="connsiteX2567" fmla="*/ 1450479 w 1600953"/>
              <a:gd name="connsiteY2567" fmla="*/ 315408 h 1689505"/>
              <a:gd name="connsiteX2568" fmla="*/ 1452018 w 1600953"/>
              <a:gd name="connsiteY2568" fmla="*/ 315408 h 1689505"/>
              <a:gd name="connsiteX2569" fmla="*/ 1452018 w 1600953"/>
              <a:gd name="connsiteY2569" fmla="*/ 304233 h 1689505"/>
              <a:gd name="connsiteX2570" fmla="*/ 1439706 w 1600953"/>
              <a:gd name="connsiteY2570" fmla="*/ 292699 h 1689505"/>
              <a:gd name="connsiteX2571" fmla="*/ 1365437 w 1600953"/>
              <a:gd name="connsiteY2571" fmla="*/ 292699 h 1689505"/>
              <a:gd name="connsiteX2572" fmla="*/ 1366976 w 1600953"/>
              <a:gd name="connsiteY2572" fmla="*/ 292699 h 1689505"/>
              <a:gd name="connsiteX2573" fmla="*/ 1370054 w 1600953"/>
              <a:gd name="connsiteY2573" fmla="*/ 292699 h 1689505"/>
              <a:gd name="connsiteX2574" fmla="*/ 1370631 w 1600953"/>
              <a:gd name="connsiteY2574" fmla="*/ 292699 h 1689505"/>
              <a:gd name="connsiteX2575" fmla="*/ 1376210 w 1600953"/>
              <a:gd name="connsiteY2575" fmla="*/ 292699 h 1689505"/>
              <a:gd name="connsiteX2576" fmla="*/ 1377749 w 1600953"/>
              <a:gd name="connsiteY2576" fmla="*/ 292699 h 1689505"/>
              <a:gd name="connsiteX2577" fmla="*/ 1365437 w 1600953"/>
              <a:gd name="connsiteY2577" fmla="*/ 304233 h 1689505"/>
              <a:gd name="connsiteX2578" fmla="*/ 1365437 w 1600953"/>
              <a:gd name="connsiteY2578" fmla="*/ 292699 h 1689505"/>
              <a:gd name="connsiteX2579" fmla="*/ 1352728 w 1600953"/>
              <a:gd name="connsiteY2579" fmla="*/ 292699 h 1689505"/>
              <a:gd name="connsiteX2580" fmla="*/ 1354317 w 1600953"/>
              <a:gd name="connsiteY2580" fmla="*/ 292699 h 1689505"/>
              <a:gd name="connsiteX2581" fmla="*/ 1365437 w 1600953"/>
              <a:gd name="connsiteY2581" fmla="*/ 292699 h 1689505"/>
              <a:gd name="connsiteX2582" fmla="*/ 1352728 w 1600953"/>
              <a:gd name="connsiteY2582" fmla="*/ 304233 h 1689505"/>
              <a:gd name="connsiteX2583" fmla="*/ 372536 w 1600953"/>
              <a:gd name="connsiteY2583" fmla="*/ 292699 h 1689505"/>
              <a:gd name="connsiteX2584" fmla="*/ 374075 w 1600953"/>
              <a:gd name="connsiteY2584" fmla="*/ 292699 h 1689505"/>
              <a:gd name="connsiteX2585" fmla="*/ 377923 w 1600953"/>
              <a:gd name="connsiteY2585" fmla="*/ 292699 h 1689505"/>
              <a:gd name="connsiteX2586" fmla="*/ 379462 w 1600953"/>
              <a:gd name="connsiteY2586" fmla="*/ 292699 h 1689505"/>
              <a:gd name="connsiteX2587" fmla="*/ 379654 w 1600953"/>
              <a:gd name="connsiteY2587" fmla="*/ 292699 h 1689505"/>
              <a:gd name="connsiteX2588" fmla="*/ 380231 w 1600953"/>
              <a:gd name="connsiteY2588" fmla="*/ 292699 h 1689505"/>
              <a:gd name="connsiteX2589" fmla="*/ 383309 w 1600953"/>
              <a:gd name="connsiteY2589" fmla="*/ 292699 h 1689505"/>
              <a:gd name="connsiteX2590" fmla="*/ 384848 w 1600953"/>
              <a:gd name="connsiteY2590" fmla="*/ 292699 h 1689505"/>
              <a:gd name="connsiteX2591" fmla="*/ 384848 w 1600953"/>
              <a:gd name="connsiteY2591" fmla="*/ 292699 h 1689505"/>
              <a:gd name="connsiteX2592" fmla="*/ 372536 w 1600953"/>
              <a:gd name="connsiteY2592" fmla="*/ 304233 h 1689505"/>
              <a:gd name="connsiteX2593" fmla="*/ 372536 w 1600953"/>
              <a:gd name="connsiteY2593" fmla="*/ 299908 h 1689505"/>
              <a:gd name="connsiteX2594" fmla="*/ 372536 w 1600953"/>
              <a:gd name="connsiteY2594" fmla="*/ 299367 h 1689505"/>
              <a:gd name="connsiteX2595" fmla="*/ 1477039 w 1600953"/>
              <a:gd name="connsiteY2595" fmla="*/ 281524 h 1689505"/>
              <a:gd name="connsiteX2596" fmla="*/ 1477039 w 1600953"/>
              <a:gd name="connsiteY2596" fmla="*/ 292699 h 1689505"/>
              <a:gd name="connsiteX2597" fmla="*/ 1477039 w 1600953"/>
              <a:gd name="connsiteY2597" fmla="*/ 304233 h 1689505"/>
              <a:gd name="connsiteX2598" fmla="*/ 1475500 w 1600953"/>
              <a:gd name="connsiteY2598" fmla="*/ 304233 h 1689505"/>
              <a:gd name="connsiteX2599" fmla="*/ 1469921 w 1600953"/>
              <a:gd name="connsiteY2599" fmla="*/ 304233 h 1689505"/>
              <a:gd name="connsiteX2600" fmla="*/ 1469344 w 1600953"/>
              <a:gd name="connsiteY2600" fmla="*/ 304233 h 1689505"/>
              <a:gd name="connsiteX2601" fmla="*/ 1464727 w 1600953"/>
              <a:gd name="connsiteY2601" fmla="*/ 304233 h 1689505"/>
              <a:gd name="connsiteX2602" fmla="*/ 1464727 w 1600953"/>
              <a:gd name="connsiteY2602" fmla="*/ 315408 h 1689505"/>
              <a:gd name="connsiteX2603" fmla="*/ 1467805 w 1600953"/>
              <a:gd name="connsiteY2603" fmla="*/ 315408 h 1689505"/>
              <a:gd name="connsiteX2604" fmla="*/ 1477039 w 1600953"/>
              <a:gd name="connsiteY2604" fmla="*/ 315408 h 1689505"/>
              <a:gd name="connsiteX2605" fmla="*/ 1477039 w 1600953"/>
              <a:gd name="connsiteY2605" fmla="*/ 304233 h 1689505"/>
              <a:gd name="connsiteX2606" fmla="*/ 1481656 w 1600953"/>
              <a:gd name="connsiteY2606" fmla="*/ 304233 h 1689505"/>
              <a:gd name="connsiteX2607" fmla="*/ 1482233 w 1600953"/>
              <a:gd name="connsiteY2607" fmla="*/ 304233 h 1689505"/>
              <a:gd name="connsiteX2608" fmla="*/ 1489351 w 1600953"/>
              <a:gd name="connsiteY2608" fmla="*/ 304233 h 1689505"/>
              <a:gd name="connsiteX2609" fmla="*/ 1489351 w 1600953"/>
              <a:gd name="connsiteY2609" fmla="*/ 292699 h 1689505"/>
              <a:gd name="connsiteX2610" fmla="*/ 1477039 w 1600953"/>
              <a:gd name="connsiteY2610" fmla="*/ 281524 h 1689505"/>
              <a:gd name="connsiteX2611" fmla="*/ 1452018 w 1600953"/>
              <a:gd name="connsiteY2611" fmla="*/ 281524 h 1689505"/>
              <a:gd name="connsiteX2612" fmla="*/ 1452018 w 1600953"/>
              <a:gd name="connsiteY2612" fmla="*/ 292699 h 1689505"/>
              <a:gd name="connsiteX2613" fmla="*/ 1464727 w 1600953"/>
              <a:gd name="connsiteY2613" fmla="*/ 292699 h 1689505"/>
              <a:gd name="connsiteX2614" fmla="*/ 1464727 w 1600953"/>
              <a:gd name="connsiteY2614" fmla="*/ 281524 h 1689505"/>
              <a:gd name="connsiteX2615" fmla="*/ 1377749 w 1600953"/>
              <a:gd name="connsiteY2615" fmla="*/ 281524 h 1689505"/>
              <a:gd name="connsiteX2616" fmla="*/ 1377749 w 1600953"/>
              <a:gd name="connsiteY2616" fmla="*/ 281524 h 1689505"/>
              <a:gd name="connsiteX2617" fmla="*/ 1303083 w 1600953"/>
              <a:gd name="connsiteY2617" fmla="*/ 281524 h 1689505"/>
              <a:gd name="connsiteX2618" fmla="*/ 1303083 w 1600953"/>
              <a:gd name="connsiteY2618" fmla="*/ 292699 h 1689505"/>
              <a:gd name="connsiteX2619" fmla="*/ 1315792 w 1600953"/>
              <a:gd name="connsiteY2619" fmla="*/ 292699 h 1689505"/>
              <a:gd name="connsiteX2620" fmla="*/ 1315792 w 1600953"/>
              <a:gd name="connsiteY2620" fmla="*/ 281524 h 1689505"/>
              <a:gd name="connsiteX2621" fmla="*/ 1312615 w 1600953"/>
              <a:gd name="connsiteY2621" fmla="*/ 281524 h 1689505"/>
              <a:gd name="connsiteX2622" fmla="*/ 1303083 w 1600953"/>
              <a:gd name="connsiteY2622" fmla="*/ 281524 h 1689505"/>
              <a:gd name="connsiteX2623" fmla="*/ 968277 w 1600953"/>
              <a:gd name="connsiteY2623" fmla="*/ 281524 h 1689505"/>
              <a:gd name="connsiteX2624" fmla="*/ 980589 w 1600953"/>
              <a:gd name="connsiteY2624" fmla="*/ 281524 h 1689505"/>
              <a:gd name="connsiteX2625" fmla="*/ 968277 w 1600953"/>
              <a:gd name="connsiteY2625" fmla="*/ 292699 h 1689505"/>
              <a:gd name="connsiteX2626" fmla="*/ 968277 w 1600953"/>
              <a:gd name="connsiteY2626" fmla="*/ 281524 h 1689505"/>
              <a:gd name="connsiteX2627" fmla="*/ 1005213 w 1600953"/>
              <a:gd name="connsiteY2627" fmla="*/ 270350 h 1689505"/>
              <a:gd name="connsiteX2628" fmla="*/ 1005213 w 1600953"/>
              <a:gd name="connsiteY2628" fmla="*/ 281524 h 1689505"/>
              <a:gd name="connsiteX2629" fmla="*/ 1017525 w 1600953"/>
              <a:gd name="connsiteY2629" fmla="*/ 281524 h 1689505"/>
              <a:gd name="connsiteX2630" fmla="*/ 1017525 w 1600953"/>
              <a:gd name="connsiteY2630" fmla="*/ 270350 h 1689505"/>
              <a:gd name="connsiteX2631" fmla="*/ 409472 w 1600953"/>
              <a:gd name="connsiteY2631" fmla="*/ 270350 h 1689505"/>
              <a:gd name="connsiteX2632" fmla="*/ 422181 w 1600953"/>
              <a:gd name="connsiteY2632" fmla="*/ 270350 h 1689505"/>
              <a:gd name="connsiteX2633" fmla="*/ 409472 w 1600953"/>
              <a:gd name="connsiteY2633" fmla="*/ 281524 h 1689505"/>
              <a:gd name="connsiteX2634" fmla="*/ 409472 w 1600953"/>
              <a:gd name="connsiteY2634" fmla="*/ 277334 h 1689505"/>
              <a:gd name="connsiteX2635" fmla="*/ 409472 w 1600953"/>
              <a:gd name="connsiteY2635" fmla="*/ 276810 h 1689505"/>
              <a:gd name="connsiteX2636" fmla="*/ 409472 w 1600953"/>
              <a:gd name="connsiteY2636" fmla="*/ 275064 h 1689505"/>
              <a:gd name="connsiteX2637" fmla="*/ 409472 w 1600953"/>
              <a:gd name="connsiteY2637" fmla="*/ 274540 h 1689505"/>
              <a:gd name="connsiteX2638" fmla="*/ 409472 w 1600953"/>
              <a:gd name="connsiteY2638" fmla="*/ 270350 h 1689505"/>
              <a:gd name="connsiteX2639" fmla="*/ 1302891 w 1600953"/>
              <a:gd name="connsiteY2639" fmla="*/ 265635 h 1689505"/>
              <a:gd name="connsiteX2640" fmla="*/ 1290771 w 1600953"/>
              <a:gd name="connsiteY2640" fmla="*/ 270350 h 1689505"/>
              <a:gd name="connsiteX2641" fmla="*/ 1303083 w 1600953"/>
              <a:gd name="connsiteY2641" fmla="*/ 270350 h 1689505"/>
              <a:gd name="connsiteX2642" fmla="*/ 1302891 w 1600953"/>
              <a:gd name="connsiteY2642" fmla="*/ 265635 h 1689505"/>
              <a:gd name="connsiteX2643" fmla="*/ 1328104 w 1600953"/>
              <a:gd name="connsiteY2643" fmla="*/ 259175 h 1689505"/>
              <a:gd name="connsiteX2644" fmla="*/ 1340416 w 1600953"/>
              <a:gd name="connsiteY2644" fmla="*/ 259175 h 1689505"/>
              <a:gd name="connsiteX2645" fmla="*/ 1340416 w 1600953"/>
              <a:gd name="connsiteY2645" fmla="*/ 270350 h 1689505"/>
              <a:gd name="connsiteX2646" fmla="*/ 1328104 w 1600953"/>
              <a:gd name="connsiteY2646" fmla="*/ 270350 h 1689505"/>
              <a:gd name="connsiteX2647" fmla="*/ 1328104 w 1600953"/>
              <a:gd name="connsiteY2647" fmla="*/ 259175 h 1689505"/>
              <a:gd name="connsiteX2648" fmla="*/ 1452018 w 1600953"/>
              <a:gd name="connsiteY2648" fmla="*/ 247640 h 1689505"/>
              <a:gd name="connsiteX2649" fmla="*/ 1452018 w 1600953"/>
              <a:gd name="connsiteY2649" fmla="*/ 259175 h 1689505"/>
              <a:gd name="connsiteX2650" fmla="*/ 1439706 w 1600953"/>
              <a:gd name="connsiteY2650" fmla="*/ 259175 h 1689505"/>
              <a:gd name="connsiteX2651" fmla="*/ 1439706 w 1600953"/>
              <a:gd name="connsiteY2651" fmla="*/ 270350 h 1689505"/>
              <a:gd name="connsiteX2652" fmla="*/ 1427394 w 1600953"/>
              <a:gd name="connsiteY2652" fmla="*/ 270350 h 1689505"/>
              <a:gd name="connsiteX2653" fmla="*/ 1415082 w 1600953"/>
              <a:gd name="connsiteY2653" fmla="*/ 270350 h 1689505"/>
              <a:gd name="connsiteX2654" fmla="*/ 1415082 w 1600953"/>
              <a:gd name="connsiteY2654" fmla="*/ 276810 h 1689505"/>
              <a:gd name="connsiteX2655" fmla="*/ 1415082 w 1600953"/>
              <a:gd name="connsiteY2655" fmla="*/ 277334 h 1689505"/>
              <a:gd name="connsiteX2656" fmla="*/ 1415082 w 1600953"/>
              <a:gd name="connsiteY2656" fmla="*/ 281524 h 1689505"/>
              <a:gd name="connsiteX2657" fmla="*/ 1427394 w 1600953"/>
              <a:gd name="connsiteY2657" fmla="*/ 281524 h 1689505"/>
              <a:gd name="connsiteX2658" fmla="*/ 1427394 w 1600953"/>
              <a:gd name="connsiteY2658" fmla="*/ 292699 h 1689505"/>
              <a:gd name="connsiteX2659" fmla="*/ 1439706 w 1600953"/>
              <a:gd name="connsiteY2659" fmla="*/ 281524 h 1689505"/>
              <a:gd name="connsiteX2660" fmla="*/ 1427394 w 1600953"/>
              <a:gd name="connsiteY2660" fmla="*/ 281524 h 1689505"/>
              <a:gd name="connsiteX2661" fmla="*/ 1439706 w 1600953"/>
              <a:gd name="connsiteY2661" fmla="*/ 270350 h 1689505"/>
              <a:gd name="connsiteX2662" fmla="*/ 1452018 w 1600953"/>
              <a:gd name="connsiteY2662" fmla="*/ 270350 h 1689505"/>
              <a:gd name="connsiteX2663" fmla="*/ 1452018 w 1600953"/>
              <a:gd name="connsiteY2663" fmla="*/ 259175 h 1689505"/>
              <a:gd name="connsiteX2664" fmla="*/ 1464727 w 1600953"/>
              <a:gd name="connsiteY2664" fmla="*/ 259175 h 1689505"/>
              <a:gd name="connsiteX2665" fmla="*/ 1477039 w 1600953"/>
              <a:gd name="connsiteY2665" fmla="*/ 259175 h 1689505"/>
              <a:gd name="connsiteX2666" fmla="*/ 1477039 w 1600953"/>
              <a:gd name="connsiteY2666" fmla="*/ 247640 h 1689505"/>
              <a:gd name="connsiteX2667" fmla="*/ 1464727 w 1600953"/>
              <a:gd name="connsiteY2667" fmla="*/ 247640 h 1689505"/>
              <a:gd name="connsiteX2668" fmla="*/ 1463138 w 1600953"/>
              <a:gd name="connsiteY2668" fmla="*/ 247640 h 1689505"/>
              <a:gd name="connsiteX2669" fmla="*/ 1452018 w 1600953"/>
              <a:gd name="connsiteY2669" fmla="*/ 247640 h 1689505"/>
              <a:gd name="connsiteX2670" fmla="*/ 1390061 w 1600953"/>
              <a:gd name="connsiteY2670" fmla="*/ 247640 h 1689505"/>
              <a:gd name="connsiteX2671" fmla="*/ 1402373 w 1600953"/>
              <a:gd name="connsiteY2671" fmla="*/ 259175 h 1689505"/>
              <a:gd name="connsiteX2672" fmla="*/ 1407735 w 1600953"/>
              <a:gd name="connsiteY2672" fmla="*/ 259175 h 1689505"/>
              <a:gd name="connsiteX2673" fmla="*/ 1415082 w 1600953"/>
              <a:gd name="connsiteY2673" fmla="*/ 259175 h 1689505"/>
              <a:gd name="connsiteX2674" fmla="*/ 1415082 w 1600953"/>
              <a:gd name="connsiteY2674" fmla="*/ 247640 h 1689505"/>
              <a:gd name="connsiteX2675" fmla="*/ 1413493 w 1600953"/>
              <a:gd name="connsiteY2675" fmla="*/ 247640 h 1689505"/>
              <a:gd name="connsiteX2676" fmla="*/ 1411905 w 1600953"/>
              <a:gd name="connsiteY2676" fmla="*/ 247640 h 1689505"/>
              <a:gd name="connsiteX2677" fmla="*/ 1402373 w 1600953"/>
              <a:gd name="connsiteY2677" fmla="*/ 247640 h 1689505"/>
              <a:gd name="connsiteX2678" fmla="*/ 1397756 w 1600953"/>
              <a:gd name="connsiteY2678" fmla="*/ 247640 h 1689505"/>
              <a:gd name="connsiteX2679" fmla="*/ 1397179 w 1600953"/>
              <a:gd name="connsiteY2679" fmla="*/ 247640 h 1689505"/>
              <a:gd name="connsiteX2680" fmla="*/ 992901 w 1600953"/>
              <a:gd name="connsiteY2680" fmla="*/ 247640 h 1689505"/>
              <a:gd name="connsiteX2681" fmla="*/ 1005213 w 1600953"/>
              <a:gd name="connsiteY2681" fmla="*/ 247640 h 1689505"/>
              <a:gd name="connsiteX2682" fmla="*/ 992901 w 1600953"/>
              <a:gd name="connsiteY2682" fmla="*/ 259175 h 1689505"/>
              <a:gd name="connsiteX2683" fmla="*/ 992901 w 1600953"/>
              <a:gd name="connsiteY2683" fmla="*/ 257733 h 1689505"/>
              <a:gd name="connsiteX2684" fmla="*/ 992901 w 1600953"/>
              <a:gd name="connsiteY2684" fmla="*/ 252507 h 1689505"/>
              <a:gd name="connsiteX2685" fmla="*/ 992901 w 1600953"/>
              <a:gd name="connsiteY2685" fmla="*/ 251966 h 1689505"/>
              <a:gd name="connsiteX2686" fmla="*/ 992901 w 1600953"/>
              <a:gd name="connsiteY2686" fmla="*/ 247640 h 1689505"/>
              <a:gd name="connsiteX2687" fmla="*/ 1266147 w 1600953"/>
              <a:gd name="connsiteY2687" fmla="*/ 236466 h 1689505"/>
              <a:gd name="connsiteX2688" fmla="*/ 1266147 w 1600953"/>
              <a:gd name="connsiteY2688" fmla="*/ 247640 h 1689505"/>
              <a:gd name="connsiteX2689" fmla="*/ 1278459 w 1600953"/>
              <a:gd name="connsiteY2689" fmla="*/ 236466 h 1689505"/>
              <a:gd name="connsiteX2690" fmla="*/ 1315792 w 1600953"/>
              <a:gd name="connsiteY2690" fmla="*/ 225291 h 1689505"/>
              <a:gd name="connsiteX2691" fmla="*/ 1315792 w 1600953"/>
              <a:gd name="connsiteY2691" fmla="*/ 236466 h 1689505"/>
              <a:gd name="connsiteX2692" fmla="*/ 1314203 w 1600953"/>
              <a:gd name="connsiteY2692" fmla="*/ 236466 h 1689505"/>
              <a:gd name="connsiteX2693" fmla="*/ 1306260 w 1600953"/>
              <a:gd name="connsiteY2693" fmla="*/ 236466 h 1689505"/>
              <a:gd name="connsiteX2694" fmla="*/ 1303083 w 1600953"/>
              <a:gd name="connsiteY2694" fmla="*/ 236466 h 1689505"/>
              <a:gd name="connsiteX2695" fmla="*/ 1303083 w 1600953"/>
              <a:gd name="connsiteY2695" fmla="*/ 247640 h 1689505"/>
              <a:gd name="connsiteX2696" fmla="*/ 1304672 w 1600953"/>
              <a:gd name="connsiteY2696" fmla="*/ 247640 h 1689505"/>
              <a:gd name="connsiteX2697" fmla="*/ 1307849 w 1600953"/>
              <a:gd name="connsiteY2697" fmla="*/ 247640 h 1689505"/>
              <a:gd name="connsiteX2698" fmla="*/ 1308445 w 1600953"/>
              <a:gd name="connsiteY2698" fmla="*/ 247640 h 1689505"/>
              <a:gd name="connsiteX2699" fmla="*/ 1315792 w 1600953"/>
              <a:gd name="connsiteY2699" fmla="*/ 247640 h 1689505"/>
              <a:gd name="connsiteX2700" fmla="*/ 1315792 w 1600953"/>
              <a:gd name="connsiteY2700" fmla="*/ 259175 h 1689505"/>
              <a:gd name="connsiteX2701" fmla="*/ 1317331 w 1600953"/>
              <a:gd name="connsiteY2701" fmla="*/ 259175 h 1689505"/>
              <a:gd name="connsiteX2702" fmla="*/ 1320409 w 1600953"/>
              <a:gd name="connsiteY2702" fmla="*/ 259175 h 1689505"/>
              <a:gd name="connsiteX2703" fmla="*/ 1320986 w 1600953"/>
              <a:gd name="connsiteY2703" fmla="*/ 259175 h 1689505"/>
              <a:gd name="connsiteX2704" fmla="*/ 1328104 w 1600953"/>
              <a:gd name="connsiteY2704" fmla="*/ 259175 h 1689505"/>
              <a:gd name="connsiteX2705" fmla="*/ 1315792 w 1600953"/>
              <a:gd name="connsiteY2705" fmla="*/ 270350 h 1689505"/>
              <a:gd name="connsiteX2706" fmla="*/ 1317331 w 1600953"/>
              <a:gd name="connsiteY2706" fmla="*/ 270350 h 1689505"/>
              <a:gd name="connsiteX2707" fmla="*/ 1326565 w 1600953"/>
              <a:gd name="connsiteY2707" fmla="*/ 270350 h 1689505"/>
              <a:gd name="connsiteX2708" fmla="*/ 1328104 w 1600953"/>
              <a:gd name="connsiteY2708" fmla="*/ 270350 h 1689505"/>
              <a:gd name="connsiteX2709" fmla="*/ 1328104 w 1600953"/>
              <a:gd name="connsiteY2709" fmla="*/ 281524 h 1689505"/>
              <a:gd name="connsiteX2710" fmla="*/ 1329643 w 1600953"/>
              <a:gd name="connsiteY2710" fmla="*/ 281524 h 1689505"/>
              <a:gd name="connsiteX2711" fmla="*/ 1332721 w 1600953"/>
              <a:gd name="connsiteY2711" fmla="*/ 281524 h 1689505"/>
              <a:gd name="connsiteX2712" fmla="*/ 1333298 w 1600953"/>
              <a:gd name="connsiteY2712" fmla="*/ 281524 h 1689505"/>
              <a:gd name="connsiteX2713" fmla="*/ 1340416 w 1600953"/>
              <a:gd name="connsiteY2713" fmla="*/ 281524 h 1689505"/>
              <a:gd name="connsiteX2714" fmla="*/ 1340416 w 1600953"/>
              <a:gd name="connsiteY2714" fmla="*/ 292699 h 1689505"/>
              <a:gd name="connsiteX2715" fmla="*/ 1341955 w 1600953"/>
              <a:gd name="connsiteY2715" fmla="*/ 292699 h 1689505"/>
              <a:gd name="connsiteX2716" fmla="*/ 1343494 w 1600953"/>
              <a:gd name="connsiteY2716" fmla="*/ 292699 h 1689505"/>
              <a:gd name="connsiteX2717" fmla="*/ 1352728 w 1600953"/>
              <a:gd name="connsiteY2717" fmla="*/ 292699 h 1689505"/>
              <a:gd name="connsiteX2718" fmla="*/ 1340416 w 1600953"/>
              <a:gd name="connsiteY2718" fmla="*/ 304233 h 1689505"/>
              <a:gd name="connsiteX2719" fmla="*/ 1352728 w 1600953"/>
              <a:gd name="connsiteY2719" fmla="*/ 304233 h 1689505"/>
              <a:gd name="connsiteX2720" fmla="*/ 1352728 w 1600953"/>
              <a:gd name="connsiteY2720" fmla="*/ 307027 h 1689505"/>
              <a:gd name="connsiteX2721" fmla="*/ 1352728 w 1600953"/>
              <a:gd name="connsiteY2721" fmla="*/ 315408 h 1689505"/>
              <a:gd name="connsiteX2722" fmla="*/ 1365437 w 1600953"/>
              <a:gd name="connsiteY2722" fmla="*/ 315408 h 1689505"/>
              <a:gd name="connsiteX2723" fmla="*/ 1352728 w 1600953"/>
              <a:gd name="connsiteY2723" fmla="*/ 326582 h 1689505"/>
              <a:gd name="connsiteX2724" fmla="*/ 1354317 w 1600953"/>
              <a:gd name="connsiteY2724" fmla="*/ 326582 h 1689505"/>
              <a:gd name="connsiteX2725" fmla="*/ 1357494 w 1600953"/>
              <a:gd name="connsiteY2725" fmla="*/ 326582 h 1689505"/>
              <a:gd name="connsiteX2726" fmla="*/ 1358090 w 1600953"/>
              <a:gd name="connsiteY2726" fmla="*/ 326582 h 1689505"/>
              <a:gd name="connsiteX2727" fmla="*/ 1365437 w 1600953"/>
              <a:gd name="connsiteY2727" fmla="*/ 326582 h 1689505"/>
              <a:gd name="connsiteX2728" fmla="*/ 1365437 w 1600953"/>
              <a:gd name="connsiteY2728" fmla="*/ 337757 h 1689505"/>
              <a:gd name="connsiteX2729" fmla="*/ 1365437 w 1600953"/>
              <a:gd name="connsiteY2729" fmla="*/ 349292 h 1689505"/>
              <a:gd name="connsiteX2730" fmla="*/ 1377749 w 1600953"/>
              <a:gd name="connsiteY2730" fmla="*/ 337757 h 1689505"/>
              <a:gd name="connsiteX2731" fmla="*/ 1377749 w 1600953"/>
              <a:gd name="connsiteY2731" fmla="*/ 339199 h 1689505"/>
              <a:gd name="connsiteX2732" fmla="*/ 1377749 w 1600953"/>
              <a:gd name="connsiteY2732" fmla="*/ 344425 h 1689505"/>
              <a:gd name="connsiteX2733" fmla="*/ 1377749 w 1600953"/>
              <a:gd name="connsiteY2733" fmla="*/ 344966 h 1689505"/>
              <a:gd name="connsiteX2734" fmla="*/ 1377749 w 1600953"/>
              <a:gd name="connsiteY2734" fmla="*/ 349292 h 1689505"/>
              <a:gd name="connsiteX2735" fmla="*/ 1390061 w 1600953"/>
              <a:gd name="connsiteY2735" fmla="*/ 349292 h 1689505"/>
              <a:gd name="connsiteX2736" fmla="*/ 1377749 w 1600953"/>
              <a:gd name="connsiteY2736" fmla="*/ 360466 h 1689505"/>
              <a:gd name="connsiteX2737" fmla="*/ 1379288 w 1600953"/>
              <a:gd name="connsiteY2737" fmla="*/ 360466 h 1689505"/>
              <a:gd name="connsiteX2738" fmla="*/ 1390061 w 1600953"/>
              <a:gd name="connsiteY2738" fmla="*/ 360466 h 1689505"/>
              <a:gd name="connsiteX2739" fmla="*/ 1390061 w 1600953"/>
              <a:gd name="connsiteY2739" fmla="*/ 371641 h 1689505"/>
              <a:gd name="connsiteX2740" fmla="*/ 1377749 w 1600953"/>
              <a:gd name="connsiteY2740" fmla="*/ 371641 h 1689505"/>
              <a:gd name="connsiteX2741" fmla="*/ 1377749 w 1600953"/>
              <a:gd name="connsiteY2741" fmla="*/ 382815 h 1689505"/>
              <a:gd name="connsiteX2742" fmla="*/ 1390061 w 1600953"/>
              <a:gd name="connsiteY2742" fmla="*/ 382815 h 1689505"/>
              <a:gd name="connsiteX2743" fmla="*/ 1390061 w 1600953"/>
              <a:gd name="connsiteY2743" fmla="*/ 394350 h 1689505"/>
              <a:gd name="connsiteX2744" fmla="*/ 1402373 w 1600953"/>
              <a:gd name="connsiteY2744" fmla="*/ 394350 h 1689505"/>
              <a:gd name="connsiteX2745" fmla="*/ 1402373 w 1600953"/>
              <a:gd name="connsiteY2745" fmla="*/ 405524 h 1689505"/>
              <a:gd name="connsiteX2746" fmla="*/ 1415082 w 1600953"/>
              <a:gd name="connsiteY2746" fmla="*/ 405524 h 1689505"/>
              <a:gd name="connsiteX2747" fmla="*/ 1415082 w 1600953"/>
              <a:gd name="connsiteY2747" fmla="*/ 416699 h 1689505"/>
              <a:gd name="connsiteX2748" fmla="*/ 1415082 w 1600953"/>
              <a:gd name="connsiteY2748" fmla="*/ 427873 h 1689505"/>
              <a:gd name="connsiteX2749" fmla="*/ 1415082 w 1600953"/>
              <a:gd name="connsiteY2749" fmla="*/ 439408 h 1689505"/>
              <a:gd name="connsiteX2750" fmla="*/ 1415082 w 1600953"/>
              <a:gd name="connsiteY2750" fmla="*/ 450583 h 1689505"/>
              <a:gd name="connsiteX2751" fmla="*/ 1415082 w 1600953"/>
              <a:gd name="connsiteY2751" fmla="*/ 461757 h 1689505"/>
              <a:gd name="connsiteX2752" fmla="*/ 1422200 w 1600953"/>
              <a:gd name="connsiteY2752" fmla="*/ 461757 h 1689505"/>
              <a:gd name="connsiteX2753" fmla="*/ 1427394 w 1600953"/>
              <a:gd name="connsiteY2753" fmla="*/ 461757 h 1689505"/>
              <a:gd name="connsiteX2754" fmla="*/ 1415082 w 1600953"/>
              <a:gd name="connsiteY2754" fmla="*/ 472932 h 1689505"/>
              <a:gd name="connsiteX2755" fmla="*/ 1427394 w 1600953"/>
              <a:gd name="connsiteY2755" fmla="*/ 472932 h 1689505"/>
              <a:gd name="connsiteX2756" fmla="*/ 1427394 w 1600953"/>
              <a:gd name="connsiteY2756" fmla="*/ 484106 h 1689505"/>
              <a:gd name="connsiteX2757" fmla="*/ 1427394 w 1600953"/>
              <a:gd name="connsiteY2757" fmla="*/ 495641 h 1689505"/>
              <a:gd name="connsiteX2758" fmla="*/ 1438167 w 1600953"/>
              <a:gd name="connsiteY2758" fmla="*/ 495641 h 1689505"/>
              <a:gd name="connsiteX2759" fmla="*/ 1439706 w 1600953"/>
              <a:gd name="connsiteY2759" fmla="*/ 495641 h 1689505"/>
              <a:gd name="connsiteX2760" fmla="*/ 1439706 w 1600953"/>
              <a:gd name="connsiteY2760" fmla="*/ 506815 h 1689505"/>
              <a:gd name="connsiteX2761" fmla="*/ 1438167 w 1600953"/>
              <a:gd name="connsiteY2761" fmla="*/ 506815 h 1689505"/>
              <a:gd name="connsiteX2762" fmla="*/ 1428933 w 1600953"/>
              <a:gd name="connsiteY2762" fmla="*/ 506815 h 1689505"/>
              <a:gd name="connsiteX2763" fmla="*/ 1427394 w 1600953"/>
              <a:gd name="connsiteY2763" fmla="*/ 506815 h 1689505"/>
              <a:gd name="connsiteX2764" fmla="*/ 1427394 w 1600953"/>
              <a:gd name="connsiteY2764" fmla="*/ 517990 h 1689505"/>
              <a:gd name="connsiteX2765" fmla="*/ 1427394 w 1600953"/>
              <a:gd name="connsiteY2765" fmla="*/ 529525 h 1689505"/>
              <a:gd name="connsiteX2766" fmla="*/ 1439706 w 1600953"/>
              <a:gd name="connsiteY2766" fmla="*/ 529525 h 1689505"/>
              <a:gd name="connsiteX2767" fmla="*/ 1439706 w 1600953"/>
              <a:gd name="connsiteY2767" fmla="*/ 540699 h 1689505"/>
              <a:gd name="connsiteX2768" fmla="*/ 1452018 w 1600953"/>
              <a:gd name="connsiteY2768" fmla="*/ 540699 h 1689505"/>
              <a:gd name="connsiteX2769" fmla="*/ 1439706 w 1600953"/>
              <a:gd name="connsiteY2769" fmla="*/ 551874 h 1689505"/>
              <a:gd name="connsiteX2770" fmla="*/ 1439706 w 1600953"/>
              <a:gd name="connsiteY2770" fmla="*/ 563048 h 1689505"/>
              <a:gd name="connsiteX2771" fmla="*/ 1439706 w 1600953"/>
              <a:gd name="connsiteY2771" fmla="*/ 574583 h 1689505"/>
              <a:gd name="connsiteX2772" fmla="*/ 1452018 w 1600953"/>
              <a:gd name="connsiteY2772" fmla="*/ 585758 h 1689505"/>
              <a:gd name="connsiteX2773" fmla="*/ 1452018 w 1600953"/>
              <a:gd name="connsiteY2773" fmla="*/ 596932 h 1689505"/>
              <a:gd name="connsiteX2774" fmla="*/ 1464727 w 1600953"/>
              <a:gd name="connsiteY2774" fmla="*/ 596932 h 1689505"/>
              <a:gd name="connsiteX2775" fmla="*/ 1464727 w 1600953"/>
              <a:gd name="connsiteY2775" fmla="*/ 585758 h 1689505"/>
              <a:gd name="connsiteX2776" fmla="*/ 1464727 w 1600953"/>
              <a:gd name="connsiteY2776" fmla="*/ 574583 h 1689505"/>
              <a:gd name="connsiteX2777" fmla="*/ 1464727 w 1600953"/>
              <a:gd name="connsiteY2777" fmla="*/ 563048 h 1689505"/>
              <a:gd name="connsiteX2778" fmla="*/ 1464727 w 1600953"/>
              <a:gd name="connsiteY2778" fmla="*/ 551874 h 1689505"/>
              <a:gd name="connsiteX2779" fmla="*/ 1464727 w 1600953"/>
              <a:gd name="connsiteY2779" fmla="*/ 540699 h 1689505"/>
              <a:gd name="connsiteX2780" fmla="*/ 1452018 w 1600953"/>
              <a:gd name="connsiteY2780" fmla="*/ 540699 h 1689505"/>
              <a:gd name="connsiteX2781" fmla="*/ 1452018 w 1600953"/>
              <a:gd name="connsiteY2781" fmla="*/ 529525 h 1689505"/>
              <a:gd name="connsiteX2782" fmla="*/ 1453607 w 1600953"/>
              <a:gd name="connsiteY2782" fmla="*/ 529525 h 1689505"/>
              <a:gd name="connsiteX2783" fmla="*/ 1459365 w 1600953"/>
              <a:gd name="connsiteY2783" fmla="*/ 529525 h 1689505"/>
              <a:gd name="connsiteX2784" fmla="*/ 1459961 w 1600953"/>
              <a:gd name="connsiteY2784" fmla="*/ 529525 h 1689505"/>
              <a:gd name="connsiteX2785" fmla="*/ 1464727 w 1600953"/>
              <a:gd name="connsiteY2785" fmla="*/ 529525 h 1689505"/>
              <a:gd name="connsiteX2786" fmla="*/ 1477039 w 1600953"/>
              <a:gd name="connsiteY2786" fmla="*/ 529525 h 1689505"/>
              <a:gd name="connsiteX2787" fmla="*/ 1477039 w 1600953"/>
              <a:gd name="connsiteY2787" fmla="*/ 517990 h 1689505"/>
              <a:gd name="connsiteX2788" fmla="*/ 1464727 w 1600953"/>
              <a:gd name="connsiteY2788" fmla="*/ 517990 h 1689505"/>
              <a:gd name="connsiteX2789" fmla="*/ 1458373 w 1600953"/>
              <a:gd name="connsiteY2789" fmla="*/ 516593 h 1689505"/>
              <a:gd name="connsiteX2790" fmla="*/ 1453470 w 1600953"/>
              <a:gd name="connsiteY2790" fmla="*/ 509050 h 1689505"/>
              <a:gd name="connsiteX2791" fmla="*/ 1453607 w 1600953"/>
              <a:gd name="connsiteY2791" fmla="*/ 508212 h 1689505"/>
              <a:gd name="connsiteX2792" fmla="*/ 1464727 w 1600953"/>
              <a:gd name="connsiteY2792" fmla="*/ 506815 h 1689505"/>
              <a:gd name="connsiteX2793" fmla="*/ 1452018 w 1600953"/>
              <a:gd name="connsiteY2793" fmla="*/ 495641 h 1689505"/>
              <a:gd name="connsiteX2794" fmla="*/ 1452018 w 1600953"/>
              <a:gd name="connsiteY2794" fmla="*/ 484106 h 1689505"/>
              <a:gd name="connsiteX2795" fmla="*/ 1448940 w 1600953"/>
              <a:gd name="connsiteY2795" fmla="*/ 484106 h 1689505"/>
              <a:gd name="connsiteX2796" fmla="*/ 1439706 w 1600953"/>
              <a:gd name="connsiteY2796" fmla="*/ 484106 h 1689505"/>
              <a:gd name="connsiteX2797" fmla="*/ 1439706 w 1600953"/>
              <a:gd name="connsiteY2797" fmla="*/ 472932 h 1689505"/>
              <a:gd name="connsiteX2798" fmla="*/ 1452018 w 1600953"/>
              <a:gd name="connsiteY2798" fmla="*/ 461757 h 1689505"/>
              <a:gd name="connsiteX2799" fmla="*/ 1439706 w 1600953"/>
              <a:gd name="connsiteY2799" fmla="*/ 461757 h 1689505"/>
              <a:gd name="connsiteX2800" fmla="*/ 1452018 w 1600953"/>
              <a:gd name="connsiteY2800" fmla="*/ 450583 h 1689505"/>
              <a:gd name="connsiteX2801" fmla="*/ 1427394 w 1600953"/>
              <a:gd name="connsiteY2801" fmla="*/ 461757 h 1689505"/>
              <a:gd name="connsiteX2802" fmla="*/ 1427394 w 1600953"/>
              <a:gd name="connsiteY2802" fmla="*/ 450583 h 1689505"/>
              <a:gd name="connsiteX2803" fmla="*/ 1428933 w 1600953"/>
              <a:gd name="connsiteY2803" fmla="*/ 450583 h 1689505"/>
              <a:gd name="connsiteX2804" fmla="*/ 1439706 w 1600953"/>
              <a:gd name="connsiteY2804" fmla="*/ 450583 h 1689505"/>
              <a:gd name="connsiteX2805" fmla="*/ 1439706 w 1600953"/>
              <a:gd name="connsiteY2805" fmla="*/ 439408 h 1689505"/>
              <a:gd name="connsiteX2806" fmla="*/ 1446824 w 1600953"/>
              <a:gd name="connsiteY2806" fmla="*/ 439408 h 1689505"/>
              <a:gd name="connsiteX2807" fmla="*/ 1447401 w 1600953"/>
              <a:gd name="connsiteY2807" fmla="*/ 439408 h 1689505"/>
              <a:gd name="connsiteX2808" fmla="*/ 1452018 w 1600953"/>
              <a:gd name="connsiteY2808" fmla="*/ 439408 h 1689505"/>
              <a:gd name="connsiteX2809" fmla="*/ 1439706 w 1600953"/>
              <a:gd name="connsiteY2809" fmla="*/ 427873 h 1689505"/>
              <a:gd name="connsiteX2810" fmla="*/ 1439706 w 1600953"/>
              <a:gd name="connsiteY2810" fmla="*/ 416699 h 1689505"/>
              <a:gd name="connsiteX2811" fmla="*/ 1439706 w 1600953"/>
              <a:gd name="connsiteY2811" fmla="*/ 405524 h 1689505"/>
              <a:gd name="connsiteX2812" fmla="*/ 1435089 w 1600953"/>
              <a:gd name="connsiteY2812" fmla="*/ 405524 h 1689505"/>
              <a:gd name="connsiteX2813" fmla="*/ 1434512 w 1600953"/>
              <a:gd name="connsiteY2813" fmla="*/ 405524 h 1689505"/>
              <a:gd name="connsiteX2814" fmla="*/ 1427394 w 1600953"/>
              <a:gd name="connsiteY2814" fmla="*/ 405524 h 1689505"/>
              <a:gd name="connsiteX2815" fmla="*/ 1427394 w 1600953"/>
              <a:gd name="connsiteY2815" fmla="*/ 394350 h 1689505"/>
              <a:gd name="connsiteX2816" fmla="*/ 1415082 w 1600953"/>
              <a:gd name="connsiteY2816" fmla="*/ 394350 h 1689505"/>
              <a:gd name="connsiteX2817" fmla="*/ 1415082 w 1600953"/>
              <a:gd name="connsiteY2817" fmla="*/ 382815 h 1689505"/>
              <a:gd name="connsiteX2818" fmla="*/ 1415082 w 1600953"/>
              <a:gd name="connsiteY2818" fmla="*/ 381418 h 1689505"/>
              <a:gd name="connsiteX2819" fmla="*/ 1415082 w 1600953"/>
              <a:gd name="connsiteY2819" fmla="*/ 376355 h 1689505"/>
              <a:gd name="connsiteX2820" fmla="*/ 1415082 w 1600953"/>
              <a:gd name="connsiteY2820" fmla="*/ 371641 h 1689505"/>
              <a:gd name="connsiteX2821" fmla="*/ 1402373 w 1600953"/>
              <a:gd name="connsiteY2821" fmla="*/ 371641 h 1689505"/>
              <a:gd name="connsiteX2822" fmla="*/ 1415082 w 1600953"/>
              <a:gd name="connsiteY2822" fmla="*/ 360466 h 1689505"/>
              <a:gd name="connsiteX2823" fmla="*/ 1402373 w 1600953"/>
              <a:gd name="connsiteY2823" fmla="*/ 360466 h 1689505"/>
              <a:gd name="connsiteX2824" fmla="*/ 1390061 w 1600953"/>
              <a:gd name="connsiteY2824" fmla="*/ 360466 h 1689505"/>
              <a:gd name="connsiteX2825" fmla="*/ 1390061 w 1600953"/>
              <a:gd name="connsiteY2825" fmla="*/ 349292 h 1689505"/>
              <a:gd name="connsiteX2826" fmla="*/ 1397179 w 1600953"/>
              <a:gd name="connsiteY2826" fmla="*/ 349292 h 1689505"/>
              <a:gd name="connsiteX2827" fmla="*/ 1397756 w 1600953"/>
              <a:gd name="connsiteY2827" fmla="*/ 349292 h 1689505"/>
              <a:gd name="connsiteX2828" fmla="*/ 1402373 w 1600953"/>
              <a:gd name="connsiteY2828" fmla="*/ 349292 h 1689505"/>
              <a:gd name="connsiteX2829" fmla="*/ 1402373 w 1600953"/>
              <a:gd name="connsiteY2829" fmla="*/ 337757 h 1689505"/>
              <a:gd name="connsiteX2830" fmla="*/ 1400834 w 1600953"/>
              <a:gd name="connsiteY2830" fmla="*/ 337757 h 1689505"/>
              <a:gd name="connsiteX2831" fmla="*/ 1399295 w 1600953"/>
              <a:gd name="connsiteY2831" fmla="*/ 337757 h 1689505"/>
              <a:gd name="connsiteX2832" fmla="*/ 1390061 w 1600953"/>
              <a:gd name="connsiteY2832" fmla="*/ 337757 h 1689505"/>
              <a:gd name="connsiteX2833" fmla="*/ 1402373 w 1600953"/>
              <a:gd name="connsiteY2833" fmla="*/ 326582 h 1689505"/>
              <a:gd name="connsiteX2834" fmla="*/ 1400834 w 1600953"/>
              <a:gd name="connsiteY2834" fmla="*/ 326582 h 1689505"/>
              <a:gd name="connsiteX2835" fmla="*/ 1395255 w 1600953"/>
              <a:gd name="connsiteY2835" fmla="*/ 326582 h 1689505"/>
              <a:gd name="connsiteX2836" fmla="*/ 1394678 w 1600953"/>
              <a:gd name="connsiteY2836" fmla="*/ 326582 h 1689505"/>
              <a:gd name="connsiteX2837" fmla="*/ 1390061 w 1600953"/>
              <a:gd name="connsiteY2837" fmla="*/ 326582 h 1689505"/>
              <a:gd name="connsiteX2838" fmla="*/ 1390061 w 1600953"/>
              <a:gd name="connsiteY2838" fmla="*/ 315408 h 1689505"/>
              <a:gd name="connsiteX2839" fmla="*/ 1382943 w 1600953"/>
              <a:gd name="connsiteY2839" fmla="*/ 315408 h 1689505"/>
              <a:gd name="connsiteX2840" fmla="*/ 1377749 w 1600953"/>
              <a:gd name="connsiteY2840" fmla="*/ 315408 h 1689505"/>
              <a:gd name="connsiteX2841" fmla="*/ 1365437 w 1600953"/>
              <a:gd name="connsiteY2841" fmla="*/ 315408 h 1689505"/>
              <a:gd name="connsiteX2842" fmla="*/ 1377749 w 1600953"/>
              <a:gd name="connsiteY2842" fmla="*/ 304233 h 1689505"/>
              <a:gd name="connsiteX2843" fmla="*/ 1377749 w 1600953"/>
              <a:gd name="connsiteY2843" fmla="*/ 292699 h 1689505"/>
              <a:gd name="connsiteX2844" fmla="*/ 1377749 w 1600953"/>
              <a:gd name="connsiteY2844" fmla="*/ 281524 h 1689505"/>
              <a:gd name="connsiteX2845" fmla="*/ 1372555 w 1600953"/>
              <a:gd name="connsiteY2845" fmla="*/ 281524 h 1689505"/>
              <a:gd name="connsiteX2846" fmla="*/ 1365437 w 1600953"/>
              <a:gd name="connsiteY2846" fmla="*/ 281524 h 1689505"/>
              <a:gd name="connsiteX2847" fmla="*/ 1352728 w 1600953"/>
              <a:gd name="connsiteY2847" fmla="*/ 281524 h 1689505"/>
              <a:gd name="connsiteX2848" fmla="*/ 1352728 w 1600953"/>
              <a:gd name="connsiteY2848" fmla="*/ 270350 h 1689505"/>
              <a:gd name="connsiteX2849" fmla="*/ 1340416 w 1600953"/>
              <a:gd name="connsiteY2849" fmla="*/ 270350 h 1689505"/>
              <a:gd name="connsiteX2850" fmla="*/ 1352728 w 1600953"/>
              <a:gd name="connsiteY2850" fmla="*/ 259175 h 1689505"/>
              <a:gd name="connsiteX2851" fmla="*/ 1340416 w 1600953"/>
              <a:gd name="connsiteY2851" fmla="*/ 259175 h 1689505"/>
              <a:gd name="connsiteX2852" fmla="*/ 1340416 w 1600953"/>
              <a:gd name="connsiteY2852" fmla="*/ 247640 h 1689505"/>
              <a:gd name="connsiteX2853" fmla="*/ 1331182 w 1600953"/>
              <a:gd name="connsiteY2853" fmla="*/ 247640 h 1689505"/>
              <a:gd name="connsiteX2854" fmla="*/ 1328104 w 1600953"/>
              <a:gd name="connsiteY2854" fmla="*/ 247640 h 1689505"/>
              <a:gd name="connsiteX2855" fmla="*/ 1328104 w 1600953"/>
              <a:gd name="connsiteY2855" fmla="*/ 236466 h 1689505"/>
              <a:gd name="connsiteX2856" fmla="*/ 1315792 w 1600953"/>
              <a:gd name="connsiteY2856" fmla="*/ 236466 h 1689505"/>
              <a:gd name="connsiteX2857" fmla="*/ 1315792 w 1600953"/>
              <a:gd name="connsiteY2857" fmla="*/ 225291 h 1689505"/>
              <a:gd name="connsiteX2858" fmla="*/ 1005213 w 1600953"/>
              <a:gd name="connsiteY2858" fmla="*/ 225291 h 1689505"/>
              <a:gd name="connsiteX2859" fmla="*/ 1006752 w 1600953"/>
              <a:gd name="connsiteY2859" fmla="*/ 225291 h 1689505"/>
              <a:gd name="connsiteX2860" fmla="*/ 1015986 w 1600953"/>
              <a:gd name="connsiteY2860" fmla="*/ 225291 h 1689505"/>
              <a:gd name="connsiteX2861" fmla="*/ 1017525 w 1600953"/>
              <a:gd name="connsiteY2861" fmla="*/ 225291 h 1689505"/>
              <a:gd name="connsiteX2862" fmla="*/ 1005213 w 1600953"/>
              <a:gd name="connsiteY2862" fmla="*/ 236466 h 1689505"/>
              <a:gd name="connsiteX2863" fmla="*/ 1427394 w 1600953"/>
              <a:gd name="connsiteY2863" fmla="*/ 214117 h 1689505"/>
              <a:gd name="connsiteX2864" fmla="*/ 1427394 w 1600953"/>
              <a:gd name="connsiteY2864" fmla="*/ 225291 h 1689505"/>
              <a:gd name="connsiteX2865" fmla="*/ 1439706 w 1600953"/>
              <a:gd name="connsiteY2865" fmla="*/ 225291 h 1689505"/>
              <a:gd name="connsiteX2866" fmla="*/ 1439706 w 1600953"/>
              <a:gd name="connsiteY2866" fmla="*/ 236466 h 1689505"/>
              <a:gd name="connsiteX2867" fmla="*/ 1427394 w 1600953"/>
              <a:gd name="connsiteY2867" fmla="*/ 236466 h 1689505"/>
              <a:gd name="connsiteX2868" fmla="*/ 1427394 w 1600953"/>
              <a:gd name="connsiteY2868" fmla="*/ 247640 h 1689505"/>
              <a:gd name="connsiteX2869" fmla="*/ 1439706 w 1600953"/>
              <a:gd name="connsiteY2869" fmla="*/ 247640 h 1689505"/>
              <a:gd name="connsiteX2870" fmla="*/ 1452018 w 1600953"/>
              <a:gd name="connsiteY2870" fmla="*/ 236466 h 1689505"/>
              <a:gd name="connsiteX2871" fmla="*/ 1439706 w 1600953"/>
              <a:gd name="connsiteY2871" fmla="*/ 236466 h 1689505"/>
              <a:gd name="connsiteX2872" fmla="*/ 1452018 w 1600953"/>
              <a:gd name="connsiteY2872" fmla="*/ 225291 h 1689505"/>
              <a:gd name="connsiteX2873" fmla="*/ 1439706 w 1600953"/>
              <a:gd name="connsiteY2873" fmla="*/ 225291 h 1689505"/>
              <a:gd name="connsiteX2874" fmla="*/ 1439706 w 1600953"/>
              <a:gd name="connsiteY2874" fmla="*/ 214117 h 1689505"/>
              <a:gd name="connsiteX2875" fmla="*/ 1435089 w 1600953"/>
              <a:gd name="connsiteY2875" fmla="*/ 214117 h 1689505"/>
              <a:gd name="connsiteX2876" fmla="*/ 1434512 w 1600953"/>
              <a:gd name="connsiteY2876" fmla="*/ 214117 h 1689505"/>
              <a:gd name="connsiteX2877" fmla="*/ 1365437 w 1600953"/>
              <a:gd name="connsiteY2877" fmla="*/ 202582 h 1689505"/>
              <a:gd name="connsiteX2878" fmla="*/ 1377749 w 1600953"/>
              <a:gd name="connsiteY2878" fmla="*/ 214117 h 1689505"/>
              <a:gd name="connsiteX2879" fmla="*/ 1377749 w 1600953"/>
              <a:gd name="connsiteY2879" fmla="*/ 225291 h 1689505"/>
              <a:gd name="connsiteX2880" fmla="*/ 1390061 w 1600953"/>
              <a:gd name="connsiteY2880" fmla="*/ 225291 h 1689505"/>
              <a:gd name="connsiteX2881" fmla="*/ 1402373 w 1600953"/>
              <a:gd name="connsiteY2881" fmla="*/ 225291 h 1689505"/>
              <a:gd name="connsiteX2882" fmla="*/ 1402373 w 1600953"/>
              <a:gd name="connsiteY2882" fmla="*/ 214117 h 1689505"/>
              <a:gd name="connsiteX2883" fmla="*/ 1390061 w 1600953"/>
              <a:gd name="connsiteY2883" fmla="*/ 214117 h 1689505"/>
              <a:gd name="connsiteX2884" fmla="*/ 1377749 w 1600953"/>
              <a:gd name="connsiteY2884" fmla="*/ 214117 h 1689505"/>
              <a:gd name="connsiteX2885" fmla="*/ 1377749 w 1600953"/>
              <a:gd name="connsiteY2885" fmla="*/ 202582 h 1689505"/>
              <a:gd name="connsiteX2886" fmla="*/ 1376210 w 1600953"/>
              <a:gd name="connsiteY2886" fmla="*/ 202582 h 1689505"/>
              <a:gd name="connsiteX2887" fmla="*/ 1373132 w 1600953"/>
              <a:gd name="connsiteY2887" fmla="*/ 202582 h 1689505"/>
              <a:gd name="connsiteX2888" fmla="*/ 1372555 w 1600953"/>
              <a:gd name="connsiteY2888" fmla="*/ 202582 h 1689505"/>
              <a:gd name="connsiteX2889" fmla="*/ 1290771 w 1600953"/>
              <a:gd name="connsiteY2889" fmla="*/ 191408 h 1689505"/>
              <a:gd name="connsiteX2890" fmla="*/ 1278459 w 1600953"/>
              <a:gd name="connsiteY2890" fmla="*/ 202582 h 1689505"/>
              <a:gd name="connsiteX2891" fmla="*/ 1290771 w 1600953"/>
              <a:gd name="connsiteY2891" fmla="*/ 214117 h 1689505"/>
              <a:gd name="connsiteX2892" fmla="*/ 1278459 w 1600953"/>
              <a:gd name="connsiteY2892" fmla="*/ 214117 h 1689505"/>
              <a:gd name="connsiteX2893" fmla="*/ 1278459 w 1600953"/>
              <a:gd name="connsiteY2893" fmla="*/ 225291 h 1689505"/>
              <a:gd name="connsiteX2894" fmla="*/ 1290771 w 1600953"/>
              <a:gd name="connsiteY2894" fmla="*/ 214117 h 1689505"/>
              <a:gd name="connsiteX2895" fmla="*/ 1290771 w 1600953"/>
              <a:gd name="connsiteY2895" fmla="*/ 225291 h 1689505"/>
              <a:gd name="connsiteX2896" fmla="*/ 1303083 w 1600953"/>
              <a:gd name="connsiteY2896" fmla="*/ 225291 h 1689505"/>
              <a:gd name="connsiteX2897" fmla="*/ 1303083 w 1600953"/>
              <a:gd name="connsiteY2897" fmla="*/ 223895 h 1689505"/>
              <a:gd name="connsiteX2898" fmla="*/ 1303083 w 1600953"/>
              <a:gd name="connsiteY2898" fmla="*/ 214117 h 1689505"/>
              <a:gd name="connsiteX2899" fmla="*/ 1298466 w 1600953"/>
              <a:gd name="connsiteY2899" fmla="*/ 214117 h 1689505"/>
              <a:gd name="connsiteX2900" fmla="*/ 1297889 w 1600953"/>
              <a:gd name="connsiteY2900" fmla="*/ 214117 h 1689505"/>
              <a:gd name="connsiteX2901" fmla="*/ 1290771 w 1600953"/>
              <a:gd name="connsiteY2901" fmla="*/ 214117 h 1689505"/>
              <a:gd name="connsiteX2902" fmla="*/ 1290771 w 1600953"/>
              <a:gd name="connsiteY2902" fmla="*/ 202582 h 1689505"/>
              <a:gd name="connsiteX2903" fmla="*/ 1390061 w 1600953"/>
              <a:gd name="connsiteY2903" fmla="*/ 168698 h 1689505"/>
              <a:gd name="connsiteX2904" fmla="*/ 1390061 w 1600953"/>
              <a:gd name="connsiteY2904" fmla="*/ 180233 h 1689505"/>
              <a:gd name="connsiteX2905" fmla="*/ 1402373 w 1600953"/>
              <a:gd name="connsiteY2905" fmla="*/ 180233 h 1689505"/>
              <a:gd name="connsiteX2906" fmla="*/ 1402373 w 1600953"/>
              <a:gd name="connsiteY2906" fmla="*/ 188614 h 1689505"/>
              <a:gd name="connsiteX2907" fmla="*/ 1402373 w 1600953"/>
              <a:gd name="connsiteY2907" fmla="*/ 191408 h 1689505"/>
              <a:gd name="connsiteX2908" fmla="*/ 1403962 w 1600953"/>
              <a:gd name="connsiteY2908" fmla="*/ 191408 h 1689505"/>
              <a:gd name="connsiteX2909" fmla="*/ 1415082 w 1600953"/>
              <a:gd name="connsiteY2909" fmla="*/ 191408 h 1689505"/>
              <a:gd name="connsiteX2910" fmla="*/ 1415082 w 1600953"/>
              <a:gd name="connsiteY2910" fmla="*/ 202582 h 1689505"/>
              <a:gd name="connsiteX2911" fmla="*/ 1427394 w 1600953"/>
              <a:gd name="connsiteY2911" fmla="*/ 202582 h 1689505"/>
              <a:gd name="connsiteX2912" fmla="*/ 1427394 w 1600953"/>
              <a:gd name="connsiteY2912" fmla="*/ 191408 h 1689505"/>
              <a:gd name="connsiteX2913" fmla="*/ 1415082 w 1600953"/>
              <a:gd name="connsiteY2913" fmla="*/ 191408 h 1689505"/>
              <a:gd name="connsiteX2914" fmla="*/ 1415082 w 1600953"/>
              <a:gd name="connsiteY2914" fmla="*/ 180233 h 1689505"/>
              <a:gd name="connsiteX2915" fmla="*/ 1402373 w 1600953"/>
              <a:gd name="connsiteY2915" fmla="*/ 180233 h 1689505"/>
              <a:gd name="connsiteX2916" fmla="*/ 1402373 w 1600953"/>
              <a:gd name="connsiteY2916" fmla="*/ 168698 h 1689505"/>
              <a:gd name="connsiteX2917" fmla="*/ 1340416 w 1600953"/>
              <a:gd name="connsiteY2917" fmla="*/ 168698 h 1689505"/>
              <a:gd name="connsiteX2918" fmla="*/ 1340416 w 1600953"/>
              <a:gd name="connsiteY2918" fmla="*/ 180233 h 1689505"/>
              <a:gd name="connsiteX2919" fmla="*/ 1352728 w 1600953"/>
              <a:gd name="connsiteY2919" fmla="*/ 168698 h 1689505"/>
              <a:gd name="connsiteX2920" fmla="*/ 1266147 w 1600953"/>
              <a:gd name="connsiteY2920" fmla="*/ 168698 h 1689505"/>
              <a:gd name="connsiteX2921" fmla="*/ 1253438 w 1600953"/>
              <a:gd name="connsiteY2921" fmla="*/ 180233 h 1689505"/>
              <a:gd name="connsiteX2922" fmla="*/ 1266147 w 1600953"/>
              <a:gd name="connsiteY2922" fmla="*/ 168698 h 1689505"/>
              <a:gd name="connsiteX2923" fmla="*/ 1253438 w 1600953"/>
              <a:gd name="connsiteY2923" fmla="*/ 168698 h 1689505"/>
              <a:gd name="connsiteX2924" fmla="*/ 1253438 w 1600953"/>
              <a:gd name="connsiteY2924" fmla="*/ 180233 h 1689505"/>
              <a:gd name="connsiteX2925" fmla="*/ 1260785 w 1600953"/>
              <a:gd name="connsiteY2925" fmla="*/ 180233 h 1689505"/>
              <a:gd name="connsiteX2926" fmla="*/ 1266147 w 1600953"/>
              <a:gd name="connsiteY2926" fmla="*/ 180233 h 1689505"/>
              <a:gd name="connsiteX2927" fmla="*/ 1266147 w 1600953"/>
              <a:gd name="connsiteY2927" fmla="*/ 168698 h 1689505"/>
              <a:gd name="connsiteX2928" fmla="*/ 1253438 w 1600953"/>
              <a:gd name="connsiteY2928" fmla="*/ 168698 h 1689505"/>
              <a:gd name="connsiteX2929" fmla="*/ 1179169 w 1600953"/>
              <a:gd name="connsiteY2929" fmla="*/ 146349 h 1689505"/>
              <a:gd name="connsiteX2930" fmla="*/ 1179169 w 1600953"/>
              <a:gd name="connsiteY2930" fmla="*/ 157524 h 1689505"/>
              <a:gd name="connsiteX2931" fmla="*/ 1191481 w 1600953"/>
              <a:gd name="connsiteY2931" fmla="*/ 157524 h 1689505"/>
              <a:gd name="connsiteX2932" fmla="*/ 1191481 w 1600953"/>
              <a:gd name="connsiteY2932" fmla="*/ 146349 h 1689505"/>
              <a:gd name="connsiteX2933" fmla="*/ 1189942 w 1600953"/>
              <a:gd name="connsiteY2933" fmla="*/ 146349 h 1689505"/>
              <a:gd name="connsiteX2934" fmla="*/ 1179169 w 1600953"/>
              <a:gd name="connsiteY2934" fmla="*/ 146349 h 1689505"/>
              <a:gd name="connsiteX2935" fmla="*/ 1365437 w 1600953"/>
              <a:gd name="connsiteY2935" fmla="*/ 135175 h 1689505"/>
              <a:gd name="connsiteX2936" fmla="*/ 1365437 w 1600953"/>
              <a:gd name="connsiteY2936" fmla="*/ 146349 h 1689505"/>
              <a:gd name="connsiteX2937" fmla="*/ 1377749 w 1600953"/>
              <a:gd name="connsiteY2937" fmla="*/ 146349 h 1689505"/>
              <a:gd name="connsiteX2938" fmla="*/ 1377749 w 1600953"/>
              <a:gd name="connsiteY2938" fmla="*/ 157524 h 1689505"/>
              <a:gd name="connsiteX2939" fmla="*/ 1390061 w 1600953"/>
              <a:gd name="connsiteY2939" fmla="*/ 157524 h 1689505"/>
              <a:gd name="connsiteX2940" fmla="*/ 1390061 w 1600953"/>
              <a:gd name="connsiteY2940" fmla="*/ 146349 h 1689505"/>
              <a:gd name="connsiteX2941" fmla="*/ 1377749 w 1600953"/>
              <a:gd name="connsiteY2941" fmla="*/ 146349 h 1689505"/>
              <a:gd name="connsiteX2942" fmla="*/ 1377749 w 1600953"/>
              <a:gd name="connsiteY2942" fmla="*/ 135175 h 1689505"/>
              <a:gd name="connsiteX2943" fmla="*/ 1315792 w 1600953"/>
              <a:gd name="connsiteY2943" fmla="*/ 135175 h 1689505"/>
              <a:gd name="connsiteX2944" fmla="*/ 1315792 w 1600953"/>
              <a:gd name="connsiteY2944" fmla="*/ 146349 h 1689505"/>
              <a:gd name="connsiteX2945" fmla="*/ 1328104 w 1600953"/>
              <a:gd name="connsiteY2945" fmla="*/ 146349 h 1689505"/>
              <a:gd name="connsiteX2946" fmla="*/ 1328104 w 1600953"/>
              <a:gd name="connsiteY2946" fmla="*/ 135175 h 1689505"/>
              <a:gd name="connsiteX2947" fmla="*/ 1340416 w 1600953"/>
              <a:gd name="connsiteY2947" fmla="*/ 112466 h 1689505"/>
              <a:gd name="connsiteX2948" fmla="*/ 1340416 w 1600953"/>
              <a:gd name="connsiteY2948" fmla="*/ 124000 h 1689505"/>
              <a:gd name="connsiteX2949" fmla="*/ 1349650 w 1600953"/>
              <a:gd name="connsiteY2949" fmla="*/ 124000 h 1689505"/>
              <a:gd name="connsiteX2950" fmla="*/ 1352728 w 1600953"/>
              <a:gd name="connsiteY2950" fmla="*/ 124000 h 1689505"/>
              <a:gd name="connsiteX2951" fmla="*/ 1352728 w 1600953"/>
              <a:gd name="connsiteY2951" fmla="*/ 112466 h 1689505"/>
              <a:gd name="connsiteX2952" fmla="*/ 1340416 w 1600953"/>
              <a:gd name="connsiteY2952" fmla="*/ 112466 h 1689505"/>
              <a:gd name="connsiteX2953" fmla="*/ 1290771 w 1600953"/>
              <a:gd name="connsiteY2953" fmla="*/ 112466 h 1689505"/>
              <a:gd name="connsiteX2954" fmla="*/ 1290771 w 1600953"/>
              <a:gd name="connsiteY2954" fmla="*/ 119134 h 1689505"/>
              <a:gd name="connsiteX2955" fmla="*/ 1290771 w 1600953"/>
              <a:gd name="connsiteY2955" fmla="*/ 119675 h 1689505"/>
              <a:gd name="connsiteX2956" fmla="*/ 1290771 w 1600953"/>
              <a:gd name="connsiteY2956" fmla="*/ 124000 h 1689505"/>
              <a:gd name="connsiteX2957" fmla="*/ 1278459 w 1600953"/>
              <a:gd name="connsiteY2957" fmla="*/ 124000 h 1689505"/>
              <a:gd name="connsiteX2958" fmla="*/ 1290771 w 1600953"/>
              <a:gd name="connsiteY2958" fmla="*/ 124000 h 1689505"/>
              <a:gd name="connsiteX2959" fmla="*/ 1290771 w 1600953"/>
              <a:gd name="connsiteY2959" fmla="*/ 135175 h 1689505"/>
              <a:gd name="connsiteX2960" fmla="*/ 1303083 w 1600953"/>
              <a:gd name="connsiteY2960" fmla="*/ 135175 h 1689505"/>
              <a:gd name="connsiteX2961" fmla="*/ 1303083 w 1600953"/>
              <a:gd name="connsiteY2961" fmla="*/ 124000 h 1689505"/>
              <a:gd name="connsiteX2962" fmla="*/ 1303083 w 1600953"/>
              <a:gd name="connsiteY2962" fmla="*/ 112466 h 1689505"/>
              <a:gd name="connsiteX2963" fmla="*/ 1154148 w 1600953"/>
              <a:gd name="connsiteY2963" fmla="*/ 101291 h 1689505"/>
              <a:gd name="connsiteX2964" fmla="*/ 1154148 w 1600953"/>
              <a:gd name="connsiteY2964" fmla="*/ 112466 h 1689505"/>
              <a:gd name="connsiteX2965" fmla="*/ 1166857 w 1600953"/>
              <a:gd name="connsiteY2965" fmla="*/ 101291 h 1689505"/>
              <a:gd name="connsiteX2966" fmla="*/ 1166857 w 1600953"/>
              <a:gd name="connsiteY2966" fmla="*/ 112466 h 1689505"/>
              <a:gd name="connsiteX2967" fmla="*/ 1166857 w 1600953"/>
              <a:gd name="connsiteY2967" fmla="*/ 124000 h 1689505"/>
              <a:gd name="connsiteX2968" fmla="*/ 1179169 w 1600953"/>
              <a:gd name="connsiteY2968" fmla="*/ 112466 h 1689505"/>
              <a:gd name="connsiteX2969" fmla="*/ 1191481 w 1600953"/>
              <a:gd name="connsiteY2969" fmla="*/ 112466 h 1689505"/>
              <a:gd name="connsiteX2970" fmla="*/ 1191481 w 1600953"/>
              <a:gd name="connsiteY2970" fmla="*/ 124000 h 1689505"/>
              <a:gd name="connsiteX2971" fmla="*/ 1203793 w 1600953"/>
              <a:gd name="connsiteY2971" fmla="*/ 124000 h 1689505"/>
              <a:gd name="connsiteX2972" fmla="*/ 1191481 w 1600953"/>
              <a:gd name="connsiteY2972" fmla="*/ 135175 h 1689505"/>
              <a:gd name="connsiteX2973" fmla="*/ 1203793 w 1600953"/>
              <a:gd name="connsiteY2973" fmla="*/ 135175 h 1689505"/>
              <a:gd name="connsiteX2974" fmla="*/ 1203793 w 1600953"/>
              <a:gd name="connsiteY2974" fmla="*/ 146349 h 1689505"/>
              <a:gd name="connsiteX2975" fmla="*/ 1216502 w 1600953"/>
              <a:gd name="connsiteY2975" fmla="*/ 135175 h 1689505"/>
              <a:gd name="connsiteX2976" fmla="*/ 1216502 w 1600953"/>
              <a:gd name="connsiteY2976" fmla="*/ 146349 h 1689505"/>
              <a:gd name="connsiteX2977" fmla="*/ 1228814 w 1600953"/>
              <a:gd name="connsiteY2977" fmla="*/ 146349 h 1689505"/>
              <a:gd name="connsiteX2978" fmla="*/ 1228814 w 1600953"/>
              <a:gd name="connsiteY2978" fmla="*/ 135175 h 1689505"/>
              <a:gd name="connsiteX2979" fmla="*/ 1216502 w 1600953"/>
              <a:gd name="connsiteY2979" fmla="*/ 135175 h 1689505"/>
              <a:gd name="connsiteX2980" fmla="*/ 1216502 w 1600953"/>
              <a:gd name="connsiteY2980" fmla="*/ 124000 h 1689505"/>
              <a:gd name="connsiteX2981" fmla="*/ 1203793 w 1600953"/>
              <a:gd name="connsiteY2981" fmla="*/ 124000 h 1689505"/>
              <a:gd name="connsiteX2982" fmla="*/ 1203793 w 1600953"/>
              <a:gd name="connsiteY2982" fmla="*/ 112466 h 1689505"/>
              <a:gd name="connsiteX2983" fmla="*/ 1191481 w 1600953"/>
              <a:gd name="connsiteY2983" fmla="*/ 112466 h 1689505"/>
              <a:gd name="connsiteX2984" fmla="*/ 1191481 w 1600953"/>
              <a:gd name="connsiteY2984" fmla="*/ 101291 h 1689505"/>
              <a:gd name="connsiteX2985" fmla="*/ 1179169 w 1600953"/>
              <a:gd name="connsiteY2985" fmla="*/ 112466 h 1689505"/>
              <a:gd name="connsiteX2986" fmla="*/ 1179169 w 1600953"/>
              <a:gd name="connsiteY2986" fmla="*/ 101291 h 1689505"/>
              <a:gd name="connsiteX2987" fmla="*/ 1166857 w 1600953"/>
              <a:gd name="connsiteY2987" fmla="*/ 101291 h 1689505"/>
              <a:gd name="connsiteX2988" fmla="*/ 1141836 w 1600953"/>
              <a:gd name="connsiteY2988" fmla="*/ 78942 h 1689505"/>
              <a:gd name="connsiteX2989" fmla="*/ 1141836 w 1600953"/>
              <a:gd name="connsiteY2989" fmla="*/ 90117 h 1689505"/>
              <a:gd name="connsiteX2990" fmla="*/ 1129524 w 1600953"/>
              <a:gd name="connsiteY2990" fmla="*/ 90117 h 1689505"/>
              <a:gd name="connsiteX2991" fmla="*/ 1141836 w 1600953"/>
              <a:gd name="connsiteY2991" fmla="*/ 78942 h 1689505"/>
              <a:gd name="connsiteX2992" fmla="*/ 1092191 w 1600953"/>
              <a:gd name="connsiteY2992" fmla="*/ 78942 h 1689505"/>
              <a:gd name="connsiteX2993" fmla="*/ 1104503 w 1600953"/>
              <a:gd name="connsiteY2993" fmla="*/ 78942 h 1689505"/>
              <a:gd name="connsiteX2994" fmla="*/ 1104503 w 1600953"/>
              <a:gd name="connsiteY2994" fmla="*/ 90117 h 1689505"/>
              <a:gd name="connsiteX2995" fmla="*/ 1092191 w 1600953"/>
              <a:gd name="connsiteY2995" fmla="*/ 78942 h 1689505"/>
              <a:gd name="connsiteX2996" fmla="*/ 1290771 w 1600953"/>
              <a:gd name="connsiteY2996" fmla="*/ 56233 h 1689505"/>
              <a:gd name="connsiteX2997" fmla="*/ 1290771 w 1600953"/>
              <a:gd name="connsiteY2997" fmla="*/ 67407 h 1689505"/>
              <a:gd name="connsiteX2998" fmla="*/ 1303083 w 1600953"/>
              <a:gd name="connsiteY2998" fmla="*/ 67407 h 1689505"/>
              <a:gd name="connsiteX2999" fmla="*/ 1303083 w 1600953"/>
              <a:gd name="connsiteY2999" fmla="*/ 78942 h 1689505"/>
              <a:gd name="connsiteX3000" fmla="*/ 1304672 w 1600953"/>
              <a:gd name="connsiteY3000" fmla="*/ 78942 h 1689505"/>
              <a:gd name="connsiteX3001" fmla="*/ 1306260 w 1600953"/>
              <a:gd name="connsiteY3001" fmla="*/ 78942 h 1689505"/>
              <a:gd name="connsiteX3002" fmla="*/ 1307849 w 1600953"/>
              <a:gd name="connsiteY3002" fmla="*/ 78942 h 1689505"/>
              <a:gd name="connsiteX3003" fmla="*/ 1308445 w 1600953"/>
              <a:gd name="connsiteY3003" fmla="*/ 78942 h 1689505"/>
              <a:gd name="connsiteX3004" fmla="*/ 1315792 w 1600953"/>
              <a:gd name="connsiteY3004" fmla="*/ 78942 h 1689505"/>
              <a:gd name="connsiteX3005" fmla="*/ 1319785 w 1600953"/>
              <a:gd name="connsiteY3005" fmla="*/ 85284 h 1689505"/>
              <a:gd name="connsiteX3006" fmla="*/ 1315792 w 1600953"/>
              <a:gd name="connsiteY3006" fmla="*/ 90117 h 1689505"/>
              <a:gd name="connsiteX3007" fmla="*/ 1328104 w 1600953"/>
              <a:gd name="connsiteY3007" fmla="*/ 90117 h 1689505"/>
              <a:gd name="connsiteX3008" fmla="*/ 1321948 w 1600953"/>
              <a:gd name="connsiteY3008" fmla="*/ 88720 h 1689505"/>
              <a:gd name="connsiteX3009" fmla="*/ 1319785 w 1600953"/>
              <a:gd name="connsiteY3009" fmla="*/ 85284 h 1689505"/>
              <a:gd name="connsiteX3010" fmla="*/ 1320409 w 1600953"/>
              <a:gd name="connsiteY3010" fmla="*/ 84529 h 1689505"/>
              <a:gd name="connsiteX3011" fmla="*/ 1315792 w 1600953"/>
              <a:gd name="connsiteY3011" fmla="*/ 78942 h 1689505"/>
              <a:gd name="connsiteX3012" fmla="*/ 1315792 w 1600953"/>
              <a:gd name="connsiteY3012" fmla="*/ 74617 h 1689505"/>
              <a:gd name="connsiteX3013" fmla="*/ 1315792 w 1600953"/>
              <a:gd name="connsiteY3013" fmla="*/ 74076 h 1689505"/>
              <a:gd name="connsiteX3014" fmla="*/ 1315792 w 1600953"/>
              <a:gd name="connsiteY3014" fmla="*/ 67407 h 1689505"/>
              <a:gd name="connsiteX3015" fmla="*/ 1303083 w 1600953"/>
              <a:gd name="connsiteY3015" fmla="*/ 67407 h 1689505"/>
              <a:gd name="connsiteX3016" fmla="*/ 1303083 w 1600953"/>
              <a:gd name="connsiteY3016" fmla="*/ 66010 h 1689505"/>
              <a:gd name="connsiteX3017" fmla="*/ 1303083 w 1600953"/>
              <a:gd name="connsiteY3017" fmla="*/ 60947 h 1689505"/>
              <a:gd name="connsiteX3018" fmla="*/ 1303083 w 1600953"/>
              <a:gd name="connsiteY3018" fmla="*/ 56233 h 1689505"/>
              <a:gd name="connsiteX3019" fmla="*/ 1290771 w 1600953"/>
              <a:gd name="connsiteY3019" fmla="*/ 56233 h 1689505"/>
              <a:gd name="connsiteX3020" fmla="*/ 1266147 w 1600953"/>
              <a:gd name="connsiteY3020" fmla="*/ 33884 h 1689505"/>
              <a:gd name="connsiteX3021" fmla="*/ 1266147 w 1600953"/>
              <a:gd name="connsiteY3021" fmla="*/ 45058 h 1689505"/>
              <a:gd name="connsiteX3022" fmla="*/ 1278459 w 1600953"/>
              <a:gd name="connsiteY3022" fmla="*/ 45058 h 1689505"/>
              <a:gd name="connsiteX3023" fmla="*/ 1278459 w 1600953"/>
              <a:gd name="connsiteY3023" fmla="*/ 33884 h 1689505"/>
              <a:gd name="connsiteX3024" fmla="*/ 1266147 w 1600953"/>
              <a:gd name="connsiteY3024" fmla="*/ 45058 h 1689505"/>
              <a:gd name="connsiteX3025" fmla="*/ 1266147 w 1600953"/>
              <a:gd name="connsiteY3025" fmla="*/ 36677 h 1689505"/>
              <a:gd name="connsiteX3026" fmla="*/ 1203793 w 1600953"/>
              <a:gd name="connsiteY3026" fmla="*/ 0 h 1689505"/>
              <a:gd name="connsiteX3027" fmla="*/ 1216502 w 1600953"/>
              <a:gd name="connsiteY3027" fmla="*/ 0 h 1689505"/>
              <a:gd name="connsiteX3028" fmla="*/ 1216502 w 1600953"/>
              <a:gd name="connsiteY3028" fmla="*/ 11174 h 1689505"/>
              <a:gd name="connsiteX3029" fmla="*/ 1228814 w 1600953"/>
              <a:gd name="connsiteY3029" fmla="*/ 11174 h 1689505"/>
              <a:gd name="connsiteX3030" fmla="*/ 1230353 w 1600953"/>
              <a:gd name="connsiteY3030" fmla="*/ 11174 h 1689505"/>
              <a:gd name="connsiteX3031" fmla="*/ 1241126 w 1600953"/>
              <a:gd name="connsiteY3031" fmla="*/ 11174 h 1689505"/>
              <a:gd name="connsiteX3032" fmla="*/ 1253438 w 1600953"/>
              <a:gd name="connsiteY3032" fmla="*/ 11174 h 1689505"/>
              <a:gd name="connsiteX3033" fmla="*/ 1266147 w 1600953"/>
              <a:gd name="connsiteY3033" fmla="*/ 11174 h 1689505"/>
              <a:gd name="connsiteX3034" fmla="*/ 1278459 w 1600953"/>
              <a:gd name="connsiteY3034" fmla="*/ 11174 h 1689505"/>
              <a:gd name="connsiteX3035" fmla="*/ 1278459 w 1600953"/>
              <a:gd name="connsiteY3035" fmla="*/ 22349 h 1689505"/>
              <a:gd name="connsiteX3036" fmla="*/ 1290771 w 1600953"/>
              <a:gd name="connsiteY3036" fmla="*/ 11174 h 1689505"/>
              <a:gd name="connsiteX3037" fmla="*/ 1290771 w 1600953"/>
              <a:gd name="connsiteY3037" fmla="*/ 22349 h 1689505"/>
              <a:gd name="connsiteX3038" fmla="*/ 1303083 w 1600953"/>
              <a:gd name="connsiteY3038" fmla="*/ 22349 h 1689505"/>
              <a:gd name="connsiteX3039" fmla="*/ 1315792 w 1600953"/>
              <a:gd name="connsiteY3039" fmla="*/ 33884 h 1689505"/>
              <a:gd name="connsiteX3040" fmla="*/ 1315792 w 1600953"/>
              <a:gd name="connsiteY3040" fmla="*/ 45058 h 1689505"/>
              <a:gd name="connsiteX3041" fmla="*/ 1328104 w 1600953"/>
              <a:gd name="connsiteY3041" fmla="*/ 45058 h 1689505"/>
              <a:gd name="connsiteX3042" fmla="*/ 1340416 w 1600953"/>
              <a:gd name="connsiteY3042" fmla="*/ 56233 h 1689505"/>
              <a:gd name="connsiteX3043" fmla="*/ 1340416 w 1600953"/>
              <a:gd name="connsiteY3043" fmla="*/ 67407 h 1689505"/>
              <a:gd name="connsiteX3044" fmla="*/ 1352728 w 1600953"/>
              <a:gd name="connsiteY3044" fmla="*/ 67407 h 1689505"/>
              <a:gd name="connsiteX3045" fmla="*/ 1352728 w 1600953"/>
              <a:gd name="connsiteY3045" fmla="*/ 78942 h 1689505"/>
              <a:gd name="connsiteX3046" fmla="*/ 1365437 w 1600953"/>
              <a:gd name="connsiteY3046" fmla="*/ 78942 h 1689505"/>
              <a:gd name="connsiteX3047" fmla="*/ 1365437 w 1600953"/>
              <a:gd name="connsiteY3047" fmla="*/ 90117 h 1689505"/>
              <a:gd name="connsiteX3048" fmla="*/ 1377749 w 1600953"/>
              <a:gd name="connsiteY3048" fmla="*/ 90117 h 1689505"/>
              <a:gd name="connsiteX3049" fmla="*/ 1377749 w 1600953"/>
              <a:gd name="connsiteY3049" fmla="*/ 101291 h 1689505"/>
              <a:gd name="connsiteX3050" fmla="*/ 1390061 w 1600953"/>
              <a:gd name="connsiteY3050" fmla="*/ 101291 h 1689505"/>
              <a:gd name="connsiteX3051" fmla="*/ 1390061 w 1600953"/>
              <a:gd name="connsiteY3051" fmla="*/ 105481 h 1689505"/>
              <a:gd name="connsiteX3052" fmla="*/ 1390061 w 1600953"/>
              <a:gd name="connsiteY3052" fmla="*/ 106005 h 1689505"/>
              <a:gd name="connsiteX3053" fmla="*/ 1390061 w 1600953"/>
              <a:gd name="connsiteY3053" fmla="*/ 112466 h 1689505"/>
              <a:gd name="connsiteX3054" fmla="*/ 1402373 w 1600953"/>
              <a:gd name="connsiteY3054" fmla="*/ 112466 h 1689505"/>
              <a:gd name="connsiteX3055" fmla="*/ 1402373 w 1600953"/>
              <a:gd name="connsiteY3055" fmla="*/ 124000 h 1689505"/>
              <a:gd name="connsiteX3056" fmla="*/ 1415082 w 1600953"/>
              <a:gd name="connsiteY3056" fmla="*/ 135175 h 1689505"/>
              <a:gd name="connsiteX3057" fmla="*/ 1415082 w 1600953"/>
              <a:gd name="connsiteY3057" fmla="*/ 146349 h 1689505"/>
              <a:gd name="connsiteX3058" fmla="*/ 1427394 w 1600953"/>
              <a:gd name="connsiteY3058" fmla="*/ 146349 h 1689505"/>
              <a:gd name="connsiteX3059" fmla="*/ 1427394 w 1600953"/>
              <a:gd name="connsiteY3059" fmla="*/ 157524 h 1689505"/>
              <a:gd name="connsiteX3060" fmla="*/ 1427394 w 1600953"/>
              <a:gd name="connsiteY3060" fmla="*/ 168698 h 1689505"/>
              <a:gd name="connsiteX3061" fmla="*/ 1439706 w 1600953"/>
              <a:gd name="connsiteY3061" fmla="*/ 168698 h 1689505"/>
              <a:gd name="connsiteX3062" fmla="*/ 1439706 w 1600953"/>
              <a:gd name="connsiteY3062" fmla="*/ 180233 h 1689505"/>
              <a:gd name="connsiteX3063" fmla="*/ 1452018 w 1600953"/>
              <a:gd name="connsiteY3063" fmla="*/ 191408 h 1689505"/>
              <a:gd name="connsiteX3064" fmla="*/ 1452018 w 1600953"/>
              <a:gd name="connsiteY3064" fmla="*/ 202582 h 1689505"/>
              <a:gd name="connsiteX3065" fmla="*/ 1439706 w 1600953"/>
              <a:gd name="connsiteY3065" fmla="*/ 191408 h 1689505"/>
              <a:gd name="connsiteX3066" fmla="*/ 1439706 w 1600953"/>
              <a:gd name="connsiteY3066" fmla="*/ 202582 h 1689505"/>
              <a:gd name="connsiteX3067" fmla="*/ 1452018 w 1600953"/>
              <a:gd name="connsiteY3067" fmla="*/ 202582 h 1689505"/>
              <a:gd name="connsiteX3068" fmla="*/ 1464727 w 1600953"/>
              <a:gd name="connsiteY3068" fmla="*/ 202582 h 1689505"/>
              <a:gd name="connsiteX3069" fmla="*/ 1464727 w 1600953"/>
              <a:gd name="connsiteY3069" fmla="*/ 214117 h 1689505"/>
              <a:gd name="connsiteX3070" fmla="*/ 1466266 w 1600953"/>
              <a:gd name="connsiteY3070" fmla="*/ 214117 h 1689505"/>
              <a:gd name="connsiteX3071" fmla="*/ 1467805 w 1600953"/>
              <a:gd name="connsiteY3071" fmla="*/ 214117 h 1689505"/>
              <a:gd name="connsiteX3072" fmla="*/ 1477039 w 1600953"/>
              <a:gd name="connsiteY3072" fmla="*/ 214117 h 1689505"/>
              <a:gd name="connsiteX3073" fmla="*/ 1477039 w 1600953"/>
              <a:gd name="connsiteY3073" fmla="*/ 236466 h 1689505"/>
              <a:gd name="connsiteX3074" fmla="*/ 1478578 w 1600953"/>
              <a:gd name="connsiteY3074" fmla="*/ 236466 h 1689505"/>
              <a:gd name="connsiteX3075" fmla="*/ 1480117 w 1600953"/>
              <a:gd name="connsiteY3075" fmla="*/ 236466 h 1689505"/>
              <a:gd name="connsiteX3076" fmla="*/ 1489351 w 1600953"/>
              <a:gd name="connsiteY3076" fmla="*/ 236466 h 1689505"/>
              <a:gd name="connsiteX3077" fmla="*/ 1489351 w 1600953"/>
              <a:gd name="connsiteY3077" fmla="*/ 247640 h 1689505"/>
              <a:gd name="connsiteX3078" fmla="*/ 1501663 w 1600953"/>
              <a:gd name="connsiteY3078" fmla="*/ 247640 h 1689505"/>
              <a:gd name="connsiteX3079" fmla="*/ 1501663 w 1600953"/>
              <a:gd name="connsiteY3079" fmla="*/ 259175 h 1689505"/>
              <a:gd name="connsiteX3080" fmla="*/ 1501663 w 1600953"/>
              <a:gd name="connsiteY3080" fmla="*/ 270350 h 1689505"/>
              <a:gd name="connsiteX3081" fmla="*/ 1514372 w 1600953"/>
              <a:gd name="connsiteY3081" fmla="*/ 270350 h 1689505"/>
              <a:gd name="connsiteX3082" fmla="*/ 1514372 w 1600953"/>
              <a:gd name="connsiteY3082" fmla="*/ 281524 h 1689505"/>
              <a:gd name="connsiteX3083" fmla="*/ 1514372 w 1600953"/>
              <a:gd name="connsiteY3083" fmla="*/ 292699 h 1689505"/>
              <a:gd name="connsiteX3084" fmla="*/ 1526684 w 1600953"/>
              <a:gd name="connsiteY3084" fmla="*/ 292699 h 1689505"/>
              <a:gd name="connsiteX3085" fmla="*/ 1526684 w 1600953"/>
              <a:gd name="connsiteY3085" fmla="*/ 304233 h 1689505"/>
              <a:gd name="connsiteX3086" fmla="*/ 1526684 w 1600953"/>
              <a:gd name="connsiteY3086" fmla="*/ 315408 h 1689505"/>
              <a:gd name="connsiteX3087" fmla="*/ 1526684 w 1600953"/>
              <a:gd name="connsiteY3087" fmla="*/ 326582 h 1689505"/>
              <a:gd name="connsiteX3088" fmla="*/ 1538996 w 1600953"/>
              <a:gd name="connsiteY3088" fmla="*/ 326582 h 1689505"/>
              <a:gd name="connsiteX3089" fmla="*/ 1538996 w 1600953"/>
              <a:gd name="connsiteY3089" fmla="*/ 337757 h 1689505"/>
              <a:gd name="connsiteX3090" fmla="*/ 1538996 w 1600953"/>
              <a:gd name="connsiteY3090" fmla="*/ 349292 h 1689505"/>
              <a:gd name="connsiteX3091" fmla="*/ 1542074 w 1600953"/>
              <a:gd name="connsiteY3091" fmla="*/ 349292 h 1689505"/>
              <a:gd name="connsiteX3092" fmla="*/ 1551308 w 1600953"/>
              <a:gd name="connsiteY3092" fmla="*/ 349292 h 1689505"/>
              <a:gd name="connsiteX3093" fmla="*/ 1551308 w 1600953"/>
              <a:gd name="connsiteY3093" fmla="*/ 360466 h 1689505"/>
              <a:gd name="connsiteX3094" fmla="*/ 1551308 w 1600953"/>
              <a:gd name="connsiteY3094" fmla="*/ 371641 h 1689505"/>
              <a:gd name="connsiteX3095" fmla="*/ 1551308 w 1600953"/>
              <a:gd name="connsiteY3095" fmla="*/ 382815 h 1689505"/>
              <a:gd name="connsiteX3096" fmla="*/ 1556074 w 1600953"/>
              <a:gd name="connsiteY3096" fmla="*/ 382815 h 1689505"/>
              <a:gd name="connsiteX3097" fmla="*/ 1556670 w 1600953"/>
              <a:gd name="connsiteY3097" fmla="*/ 382815 h 1689505"/>
              <a:gd name="connsiteX3098" fmla="*/ 1564017 w 1600953"/>
              <a:gd name="connsiteY3098" fmla="*/ 382815 h 1689505"/>
              <a:gd name="connsiteX3099" fmla="*/ 1564017 w 1600953"/>
              <a:gd name="connsiteY3099" fmla="*/ 394350 h 1689505"/>
              <a:gd name="connsiteX3100" fmla="*/ 1564017 w 1600953"/>
              <a:gd name="connsiteY3100" fmla="*/ 405524 h 1689505"/>
              <a:gd name="connsiteX3101" fmla="*/ 1564017 w 1600953"/>
              <a:gd name="connsiteY3101" fmla="*/ 416699 h 1689505"/>
              <a:gd name="connsiteX3102" fmla="*/ 1567095 w 1600953"/>
              <a:gd name="connsiteY3102" fmla="*/ 416699 h 1689505"/>
              <a:gd name="connsiteX3103" fmla="*/ 1576329 w 1600953"/>
              <a:gd name="connsiteY3103" fmla="*/ 416699 h 1689505"/>
              <a:gd name="connsiteX3104" fmla="*/ 1576329 w 1600953"/>
              <a:gd name="connsiteY3104" fmla="*/ 427873 h 1689505"/>
              <a:gd name="connsiteX3105" fmla="*/ 1576329 w 1600953"/>
              <a:gd name="connsiteY3105" fmla="*/ 439408 h 1689505"/>
              <a:gd name="connsiteX3106" fmla="*/ 1576329 w 1600953"/>
              <a:gd name="connsiteY3106" fmla="*/ 450583 h 1689505"/>
              <a:gd name="connsiteX3107" fmla="*/ 1588641 w 1600953"/>
              <a:gd name="connsiteY3107" fmla="*/ 461757 h 1689505"/>
              <a:gd name="connsiteX3108" fmla="*/ 1588641 w 1600953"/>
              <a:gd name="connsiteY3108" fmla="*/ 472932 h 1689505"/>
              <a:gd name="connsiteX3109" fmla="*/ 1588641 w 1600953"/>
              <a:gd name="connsiteY3109" fmla="*/ 484106 h 1689505"/>
              <a:gd name="connsiteX3110" fmla="*/ 1588641 w 1600953"/>
              <a:gd name="connsiteY3110" fmla="*/ 495641 h 1689505"/>
              <a:gd name="connsiteX3111" fmla="*/ 1588641 w 1600953"/>
              <a:gd name="connsiteY3111" fmla="*/ 506815 h 1689505"/>
              <a:gd name="connsiteX3112" fmla="*/ 1588641 w 1600953"/>
              <a:gd name="connsiteY3112" fmla="*/ 517990 h 1689505"/>
              <a:gd name="connsiteX3113" fmla="*/ 1588641 w 1600953"/>
              <a:gd name="connsiteY3113" fmla="*/ 529525 h 1689505"/>
              <a:gd name="connsiteX3114" fmla="*/ 1600953 w 1600953"/>
              <a:gd name="connsiteY3114" fmla="*/ 529525 h 1689505"/>
              <a:gd name="connsiteX3115" fmla="*/ 1600953 w 1600953"/>
              <a:gd name="connsiteY3115" fmla="*/ 540699 h 1689505"/>
              <a:gd name="connsiteX3116" fmla="*/ 1588641 w 1600953"/>
              <a:gd name="connsiteY3116" fmla="*/ 551874 h 1689505"/>
              <a:gd name="connsiteX3117" fmla="*/ 1600953 w 1600953"/>
              <a:gd name="connsiteY3117" fmla="*/ 551874 h 1689505"/>
              <a:gd name="connsiteX3118" fmla="*/ 1600953 w 1600953"/>
              <a:gd name="connsiteY3118" fmla="*/ 563048 h 1689505"/>
              <a:gd name="connsiteX3119" fmla="*/ 1588641 w 1600953"/>
              <a:gd name="connsiteY3119" fmla="*/ 563048 h 1689505"/>
              <a:gd name="connsiteX3120" fmla="*/ 1576329 w 1600953"/>
              <a:gd name="connsiteY3120" fmla="*/ 563048 h 1689505"/>
              <a:gd name="connsiteX3121" fmla="*/ 1564017 w 1600953"/>
              <a:gd name="connsiteY3121" fmla="*/ 563048 h 1689505"/>
              <a:gd name="connsiteX3122" fmla="*/ 1564017 w 1600953"/>
              <a:gd name="connsiteY3122" fmla="*/ 551874 h 1689505"/>
              <a:gd name="connsiteX3123" fmla="*/ 1564017 w 1600953"/>
              <a:gd name="connsiteY3123" fmla="*/ 540699 h 1689505"/>
              <a:gd name="connsiteX3124" fmla="*/ 1564017 w 1600953"/>
              <a:gd name="connsiteY3124" fmla="*/ 529525 h 1689505"/>
              <a:gd name="connsiteX3125" fmla="*/ 1576329 w 1600953"/>
              <a:gd name="connsiteY3125" fmla="*/ 529525 h 1689505"/>
              <a:gd name="connsiteX3126" fmla="*/ 1564017 w 1600953"/>
              <a:gd name="connsiteY3126" fmla="*/ 529525 h 1689505"/>
              <a:gd name="connsiteX3127" fmla="*/ 1564017 w 1600953"/>
              <a:gd name="connsiteY3127" fmla="*/ 517990 h 1689505"/>
              <a:gd name="connsiteX3128" fmla="*/ 1564017 w 1600953"/>
              <a:gd name="connsiteY3128" fmla="*/ 506815 h 1689505"/>
              <a:gd name="connsiteX3129" fmla="*/ 1564017 w 1600953"/>
              <a:gd name="connsiteY3129" fmla="*/ 495641 h 1689505"/>
              <a:gd name="connsiteX3130" fmla="*/ 1551308 w 1600953"/>
              <a:gd name="connsiteY3130" fmla="*/ 495641 h 1689505"/>
              <a:gd name="connsiteX3131" fmla="*/ 1551308 w 1600953"/>
              <a:gd name="connsiteY3131" fmla="*/ 506815 h 1689505"/>
              <a:gd name="connsiteX3132" fmla="*/ 1538996 w 1600953"/>
              <a:gd name="connsiteY3132" fmla="*/ 506815 h 1689505"/>
              <a:gd name="connsiteX3133" fmla="*/ 1526684 w 1600953"/>
              <a:gd name="connsiteY3133" fmla="*/ 495641 h 1689505"/>
              <a:gd name="connsiteX3134" fmla="*/ 1533802 w 1600953"/>
              <a:gd name="connsiteY3134" fmla="*/ 495641 h 1689505"/>
              <a:gd name="connsiteX3135" fmla="*/ 1534379 w 1600953"/>
              <a:gd name="connsiteY3135" fmla="*/ 495641 h 1689505"/>
              <a:gd name="connsiteX3136" fmla="*/ 1538996 w 1600953"/>
              <a:gd name="connsiteY3136" fmla="*/ 495641 h 1689505"/>
              <a:gd name="connsiteX3137" fmla="*/ 1538996 w 1600953"/>
              <a:gd name="connsiteY3137" fmla="*/ 484106 h 1689505"/>
              <a:gd name="connsiteX3138" fmla="*/ 1551308 w 1600953"/>
              <a:gd name="connsiteY3138" fmla="*/ 484106 h 1689505"/>
              <a:gd name="connsiteX3139" fmla="*/ 1551308 w 1600953"/>
              <a:gd name="connsiteY3139" fmla="*/ 472932 h 1689505"/>
              <a:gd name="connsiteX3140" fmla="*/ 1551308 w 1600953"/>
              <a:gd name="connsiteY3140" fmla="*/ 461757 h 1689505"/>
              <a:gd name="connsiteX3141" fmla="*/ 1551308 w 1600953"/>
              <a:gd name="connsiteY3141" fmla="*/ 450583 h 1689505"/>
              <a:gd name="connsiteX3142" fmla="*/ 1551308 w 1600953"/>
              <a:gd name="connsiteY3142" fmla="*/ 439408 h 1689505"/>
              <a:gd name="connsiteX3143" fmla="*/ 1538996 w 1600953"/>
              <a:gd name="connsiteY3143" fmla="*/ 439408 h 1689505"/>
              <a:gd name="connsiteX3144" fmla="*/ 1538996 w 1600953"/>
              <a:gd name="connsiteY3144" fmla="*/ 450583 h 1689505"/>
              <a:gd name="connsiteX3145" fmla="*/ 1538996 w 1600953"/>
              <a:gd name="connsiteY3145" fmla="*/ 461757 h 1689505"/>
              <a:gd name="connsiteX3146" fmla="*/ 1538996 w 1600953"/>
              <a:gd name="connsiteY3146" fmla="*/ 472932 h 1689505"/>
              <a:gd name="connsiteX3147" fmla="*/ 1543613 w 1600953"/>
              <a:gd name="connsiteY3147" fmla="*/ 472932 h 1689505"/>
              <a:gd name="connsiteX3148" fmla="*/ 1544190 w 1600953"/>
              <a:gd name="connsiteY3148" fmla="*/ 472932 h 1689505"/>
              <a:gd name="connsiteX3149" fmla="*/ 1551308 w 1600953"/>
              <a:gd name="connsiteY3149" fmla="*/ 472932 h 1689505"/>
              <a:gd name="connsiteX3150" fmla="*/ 1551308 w 1600953"/>
              <a:gd name="connsiteY3150" fmla="*/ 484106 h 1689505"/>
              <a:gd name="connsiteX3151" fmla="*/ 1538996 w 1600953"/>
              <a:gd name="connsiteY3151" fmla="*/ 484106 h 1689505"/>
              <a:gd name="connsiteX3152" fmla="*/ 1526684 w 1600953"/>
              <a:gd name="connsiteY3152" fmla="*/ 484106 h 1689505"/>
              <a:gd name="connsiteX3153" fmla="*/ 1526684 w 1600953"/>
              <a:gd name="connsiteY3153" fmla="*/ 495641 h 1689505"/>
              <a:gd name="connsiteX3154" fmla="*/ 1526684 w 1600953"/>
              <a:gd name="connsiteY3154" fmla="*/ 506815 h 1689505"/>
              <a:gd name="connsiteX3155" fmla="*/ 1538996 w 1600953"/>
              <a:gd name="connsiteY3155" fmla="*/ 517990 h 1689505"/>
              <a:gd name="connsiteX3156" fmla="*/ 1551308 w 1600953"/>
              <a:gd name="connsiteY3156" fmla="*/ 517990 h 1689505"/>
              <a:gd name="connsiteX3157" fmla="*/ 1551308 w 1600953"/>
              <a:gd name="connsiteY3157" fmla="*/ 529525 h 1689505"/>
              <a:gd name="connsiteX3158" fmla="*/ 1551308 w 1600953"/>
              <a:gd name="connsiteY3158" fmla="*/ 540699 h 1689505"/>
              <a:gd name="connsiteX3159" fmla="*/ 1551308 w 1600953"/>
              <a:gd name="connsiteY3159" fmla="*/ 551874 h 1689505"/>
              <a:gd name="connsiteX3160" fmla="*/ 1564017 w 1600953"/>
              <a:gd name="connsiteY3160" fmla="*/ 551874 h 1689505"/>
              <a:gd name="connsiteX3161" fmla="*/ 1551308 w 1600953"/>
              <a:gd name="connsiteY3161" fmla="*/ 563048 h 1689505"/>
              <a:gd name="connsiteX3162" fmla="*/ 1551308 w 1600953"/>
              <a:gd name="connsiteY3162" fmla="*/ 574583 h 1689505"/>
              <a:gd name="connsiteX3163" fmla="*/ 1551308 w 1600953"/>
              <a:gd name="connsiteY3163" fmla="*/ 585758 h 1689505"/>
              <a:gd name="connsiteX3164" fmla="*/ 1551308 w 1600953"/>
              <a:gd name="connsiteY3164" fmla="*/ 596932 h 1689505"/>
              <a:gd name="connsiteX3165" fmla="*/ 1551308 w 1600953"/>
              <a:gd name="connsiteY3165" fmla="*/ 608106 h 1689505"/>
              <a:gd name="connsiteX3166" fmla="*/ 1551308 w 1600953"/>
              <a:gd name="connsiteY3166" fmla="*/ 609548 h 1689505"/>
              <a:gd name="connsiteX3167" fmla="*/ 1551308 w 1600953"/>
              <a:gd name="connsiteY3167" fmla="*/ 614775 h 1689505"/>
              <a:gd name="connsiteX3168" fmla="*/ 1551308 w 1600953"/>
              <a:gd name="connsiteY3168" fmla="*/ 615316 h 1689505"/>
              <a:gd name="connsiteX3169" fmla="*/ 1551308 w 1600953"/>
              <a:gd name="connsiteY3169" fmla="*/ 619641 h 1689505"/>
              <a:gd name="connsiteX3170" fmla="*/ 1552897 w 1600953"/>
              <a:gd name="connsiteY3170" fmla="*/ 619641 h 1689505"/>
              <a:gd name="connsiteX3171" fmla="*/ 1562428 w 1600953"/>
              <a:gd name="connsiteY3171" fmla="*/ 619641 h 1689505"/>
              <a:gd name="connsiteX3172" fmla="*/ 1564017 w 1600953"/>
              <a:gd name="connsiteY3172" fmla="*/ 619641 h 1689505"/>
              <a:gd name="connsiteX3173" fmla="*/ 1564017 w 1600953"/>
              <a:gd name="connsiteY3173" fmla="*/ 608106 h 1689505"/>
              <a:gd name="connsiteX3174" fmla="*/ 1564017 w 1600953"/>
              <a:gd name="connsiteY3174" fmla="*/ 596932 h 1689505"/>
              <a:gd name="connsiteX3175" fmla="*/ 1571135 w 1600953"/>
              <a:gd name="connsiteY3175" fmla="*/ 596932 h 1689505"/>
              <a:gd name="connsiteX3176" fmla="*/ 1571712 w 1600953"/>
              <a:gd name="connsiteY3176" fmla="*/ 596932 h 1689505"/>
              <a:gd name="connsiteX3177" fmla="*/ 1576329 w 1600953"/>
              <a:gd name="connsiteY3177" fmla="*/ 596932 h 1689505"/>
              <a:gd name="connsiteX3178" fmla="*/ 1576329 w 1600953"/>
              <a:gd name="connsiteY3178" fmla="*/ 585758 h 1689505"/>
              <a:gd name="connsiteX3179" fmla="*/ 1564017 w 1600953"/>
              <a:gd name="connsiteY3179" fmla="*/ 585758 h 1689505"/>
              <a:gd name="connsiteX3180" fmla="*/ 1576329 w 1600953"/>
              <a:gd name="connsiteY3180" fmla="*/ 574583 h 1689505"/>
              <a:gd name="connsiteX3181" fmla="*/ 1576329 w 1600953"/>
              <a:gd name="connsiteY3181" fmla="*/ 563048 h 1689505"/>
              <a:gd name="connsiteX3182" fmla="*/ 1588641 w 1600953"/>
              <a:gd name="connsiteY3182" fmla="*/ 574583 h 1689505"/>
              <a:gd name="connsiteX3183" fmla="*/ 1588641 w 1600953"/>
              <a:gd name="connsiteY3183" fmla="*/ 563048 h 1689505"/>
              <a:gd name="connsiteX3184" fmla="*/ 1600953 w 1600953"/>
              <a:gd name="connsiteY3184" fmla="*/ 574583 h 1689505"/>
              <a:gd name="connsiteX3185" fmla="*/ 1600953 w 1600953"/>
              <a:gd name="connsiteY3185" fmla="*/ 585758 h 1689505"/>
              <a:gd name="connsiteX3186" fmla="*/ 1600953 w 1600953"/>
              <a:gd name="connsiteY3186" fmla="*/ 596932 h 1689505"/>
              <a:gd name="connsiteX3187" fmla="*/ 1600953 w 1600953"/>
              <a:gd name="connsiteY3187" fmla="*/ 608106 h 1689505"/>
              <a:gd name="connsiteX3188" fmla="*/ 1600953 w 1600953"/>
              <a:gd name="connsiteY3188" fmla="*/ 619641 h 1689505"/>
              <a:gd name="connsiteX3189" fmla="*/ 1591719 w 1600953"/>
              <a:gd name="connsiteY3189" fmla="*/ 619641 h 1689505"/>
              <a:gd name="connsiteX3190" fmla="*/ 1588641 w 1600953"/>
              <a:gd name="connsiteY3190" fmla="*/ 619641 h 1689505"/>
              <a:gd name="connsiteX3191" fmla="*/ 1588641 w 1600953"/>
              <a:gd name="connsiteY3191" fmla="*/ 630816 h 1689505"/>
              <a:gd name="connsiteX3192" fmla="*/ 1576329 w 1600953"/>
              <a:gd name="connsiteY3192" fmla="*/ 641990 h 1689505"/>
              <a:gd name="connsiteX3193" fmla="*/ 1588641 w 1600953"/>
              <a:gd name="connsiteY3193" fmla="*/ 641990 h 1689505"/>
              <a:gd name="connsiteX3194" fmla="*/ 1576329 w 1600953"/>
              <a:gd name="connsiteY3194" fmla="*/ 653165 h 1689505"/>
              <a:gd name="connsiteX3195" fmla="*/ 1588641 w 1600953"/>
              <a:gd name="connsiteY3195" fmla="*/ 653165 h 1689505"/>
              <a:gd name="connsiteX3196" fmla="*/ 1588641 w 1600953"/>
              <a:gd name="connsiteY3196" fmla="*/ 654606 h 1689505"/>
              <a:gd name="connsiteX3197" fmla="*/ 1588641 w 1600953"/>
              <a:gd name="connsiteY3197" fmla="*/ 661816 h 1689505"/>
              <a:gd name="connsiteX3198" fmla="*/ 1588641 w 1600953"/>
              <a:gd name="connsiteY3198" fmla="*/ 664700 h 1689505"/>
              <a:gd name="connsiteX3199" fmla="*/ 1576329 w 1600953"/>
              <a:gd name="connsiteY3199" fmla="*/ 664700 h 1689505"/>
              <a:gd name="connsiteX3200" fmla="*/ 1576329 w 1600953"/>
              <a:gd name="connsiteY3200" fmla="*/ 675874 h 1689505"/>
              <a:gd name="connsiteX3201" fmla="*/ 1588641 w 1600953"/>
              <a:gd name="connsiteY3201" fmla="*/ 664700 h 1689505"/>
              <a:gd name="connsiteX3202" fmla="*/ 1588641 w 1600953"/>
              <a:gd name="connsiteY3202" fmla="*/ 675874 h 1689505"/>
              <a:gd name="connsiteX3203" fmla="*/ 1588641 w 1600953"/>
              <a:gd name="connsiteY3203" fmla="*/ 687048 h 1689505"/>
              <a:gd name="connsiteX3204" fmla="*/ 1588641 w 1600953"/>
              <a:gd name="connsiteY3204" fmla="*/ 698223 h 1689505"/>
              <a:gd name="connsiteX3205" fmla="*/ 1588641 w 1600953"/>
              <a:gd name="connsiteY3205" fmla="*/ 709397 h 1689505"/>
              <a:gd name="connsiteX3206" fmla="*/ 1585563 w 1600953"/>
              <a:gd name="connsiteY3206" fmla="*/ 709397 h 1689505"/>
              <a:gd name="connsiteX3207" fmla="*/ 1576329 w 1600953"/>
              <a:gd name="connsiteY3207" fmla="*/ 709397 h 1689505"/>
              <a:gd name="connsiteX3208" fmla="*/ 1576329 w 1600953"/>
              <a:gd name="connsiteY3208" fmla="*/ 720932 h 1689505"/>
              <a:gd name="connsiteX3209" fmla="*/ 1576329 w 1600953"/>
              <a:gd name="connsiteY3209" fmla="*/ 732107 h 1689505"/>
              <a:gd name="connsiteX3210" fmla="*/ 1576329 w 1600953"/>
              <a:gd name="connsiteY3210" fmla="*/ 743281 h 1689505"/>
              <a:gd name="connsiteX3211" fmla="*/ 1576329 w 1600953"/>
              <a:gd name="connsiteY3211" fmla="*/ 754816 h 1689505"/>
              <a:gd name="connsiteX3212" fmla="*/ 1571712 w 1600953"/>
              <a:gd name="connsiteY3212" fmla="*/ 754816 h 1689505"/>
              <a:gd name="connsiteX3213" fmla="*/ 1571135 w 1600953"/>
              <a:gd name="connsiteY3213" fmla="*/ 754816 h 1689505"/>
              <a:gd name="connsiteX3214" fmla="*/ 1564017 w 1600953"/>
              <a:gd name="connsiteY3214" fmla="*/ 754816 h 1689505"/>
              <a:gd name="connsiteX3215" fmla="*/ 1564017 w 1600953"/>
              <a:gd name="connsiteY3215" fmla="*/ 756213 h 1689505"/>
              <a:gd name="connsiteX3216" fmla="*/ 1564017 w 1600953"/>
              <a:gd name="connsiteY3216" fmla="*/ 765991 h 1689505"/>
              <a:gd name="connsiteX3217" fmla="*/ 1564017 w 1600953"/>
              <a:gd name="connsiteY3217" fmla="*/ 777165 h 1689505"/>
              <a:gd name="connsiteX3218" fmla="*/ 1564017 w 1600953"/>
              <a:gd name="connsiteY3218" fmla="*/ 788339 h 1689505"/>
              <a:gd name="connsiteX3219" fmla="*/ 1564017 w 1600953"/>
              <a:gd name="connsiteY3219" fmla="*/ 799874 h 1689505"/>
              <a:gd name="connsiteX3220" fmla="*/ 1554485 w 1600953"/>
              <a:gd name="connsiteY3220" fmla="*/ 799874 h 1689505"/>
              <a:gd name="connsiteX3221" fmla="*/ 1551308 w 1600953"/>
              <a:gd name="connsiteY3221" fmla="*/ 799874 h 1689505"/>
              <a:gd name="connsiteX3222" fmla="*/ 1551308 w 1600953"/>
              <a:gd name="connsiteY3222" fmla="*/ 811049 h 1689505"/>
              <a:gd name="connsiteX3223" fmla="*/ 1538996 w 1600953"/>
              <a:gd name="connsiteY3223" fmla="*/ 811049 h 1689505"/>
              <a:gd name="connsiteX3224" fmla="*/ 1538996 w 1600953"/>
              <a:gd name="connsiteY3224" fmla="*/ 822223 h 1689505"/>
              <a:gd name="connsiteX3225" fmla="*/ 1551308 w 1600953"/>
              <a:gd name="connsiteY3225" fmla="*/ 811049 h 1689505"/>
              <a:gd name="connsiteX3226" fmla="*/ 1551308 w 1600953"/>
              <a:gd name="connsiteY3226" fmla="*/ 822223 h 1689505"/>
              <a:gd name="connsiteX3227" fmla="*/ 1551308 w 1600953"/>
              <a:gd name="connsiteY3227" fmla="*/ 833398 h 1689505"/>
              <a:gd name="connsiteX3228" fmla="*/ 1538996 w 1600953"/>
              <a:gd name="connsiteY3228" fmla="*/ 844933 h 1689505"/>
              <a:gd name="connsiteX3229" fmla="*/ 1538996 w 1600953"/>
              <a:gd name="connsiteY3229" fmla="*/ 833398 h 1689505"/>
              <a:gd name="connsiteX3230" fmla="*/ 1526684 w 1600953"/>
              <a:gd name="connsiteY3230" fmla="*/ 844933 h 1689505"/>
              <a:gd name="connsiteX3231" fmla="*/ 1526684 w 1600953"/>
              <a:gd name="connsiteY3231" fmla="*/ 856107 h 1689505"/>
              <a:gd name="connsiteX3232" fmla="*/ 1514372 w 1600953"/>
              <a:gd name="connsiteY3232" fmla="*/ 844933 h 1689505"/>
              <a:gd name="connsiteX3233" fmla="*/ 1514372 w 1600953"/>
              <a:gd name="connsiteY3233" fmla="*/ 856107 h 1689505"/>
              <a:gd name="connsiteX3234" fmla="*/ 1501663 w 1600953"/>
              <a:gd name="connsiteY3234" fmla="*/ 844933 h 1689505"/>
              <a:gd name="connsiteX3235" fmla="*/ 1501663 w 1600953"/>
              <a:gd name="connsiteY3235" fmla="*/ 833398 h 1689505"/>
              <a:gd name="connsiteX3236" fmla="*/ 1489351 w 1600953"/>
              <a:gd name="connsiteY3236" fmla="*/ 833398 h 1689505"/>
              <a:gd name="connsiteX3237" fmla="*/ 1501663 w 1600953"/>
              <a:gd name="connsiteY3237" fmla="*/ 844933 h 1689505"/>
              <a:gd name="connsiteX3238" fmla="*/ 1501663 w 1600953"/>
              <a:gd name="connsiteY3238" fmla="*/ 856107 h 1689505"/>
              <a:gd name="connsiteX3239" fmla="*/ 1489351 w 1600953"/>
              <a:gd name="connsiteY3239" fmla="*/ 844933 h 1689505"/>
              <a:gd name="connsiteX3240" fmla="*/ 1489351 w 1600953"/>
              <a:gd name="connsiteY3240" fmla="*/ 856107 h 1689505"/>
              <a:gd name="connsiteX3241" fmla="*/ 1501663 w 1600953"/>
              <a:gd name="connsiteY3241" fmla="*/ 856107 h 1689505"/>
              <a:gd name="connsiteX3242" fmla="*/ 1514372 w 1600953"/>
              <a:gd name="connsiteY3242" fmla="*/ 856107 h 1689505"/>
              <a:gd name="connsiteX3243" fmla="*/ 1526684 w 1600953"/>
              <a:gd name="connsiteY3243" fmla="*/ 856107 h 1689505"/>
              <a:gd name="connsiteX3244" fmla="*/ 1538996 w 1600953"/>
              <a:gd name="connsiteY3244" fmla="*/ 856107 h 1689505"/>
              <a:gd name="connsiteX3245" fmla="*/ 1538996 w 1600953"/>
              <a:gd name="connsiteY3245" fmla="*/ 867282 h 1689505"/>
              <a:gd name="connsiteX3246" fmla="*/ 1538996 w 1600953"/>
              <a:gd name="connsiteY3246" fmla="*/ 878456 h 1689505"/>
              <a:gd name="connsiteX3247" fmla="*/ 1538996 w 1600953"/>
              <a:gd name="connsiteY3247" fmla="*/ 889991 h 1689505"/>
              <a:gd name="connsiteX3248" fmla="*/ 1526684 w 1600953"/>
              <a:gd name="connsiteY3248" fmla="*/ 889991 h 1689505"/>
              <a:gd name="connsiteX3249" fmla="*/ 1526684 w 1600953"/>
              <a:gd name="connsiteY3249" fmla="*/ 891388 h 1689505"/>
              <a:gd name="connsiteX3250" fmla="*/ 1526684 w 1600953"/>
              <a:gd name="connsiteY3250" fmla="*/ 896451 h 1689505"/>
              <a:gd name="connsiteX3251" fmla="*/ 1526684 w 1600953"/>
              <a:gd name="connsiteY3251" fmla="*/ 896975 h 1689505"/>
              <a:gd name="connsiteX3252" fmla="*/ 1526684 w 1600953"/>
              <a:gd name="connsiteY3252" fmla="*/ 901165 h 1689505"/>
              <a:gd name="connsiteX3253" fmla="*/ 1514372 w 1600953"/>
              <a:gd name="connsiteY3253" fmla="*/ 912340 h 1689505"/>
              <a:gd name="connsiteX3254" fmla="*/ 1526684 w 1600953"/>
              <a:gd name="connsiteY3254" fmla="*/ 912340 h 1689505"/>
              <a:gd name="connsiteX3255" fmla="*/ 1538996 w 1600953"/>
              <a:gd name="connsiteY3255" fmla="*/ 912340 h 1689505"/>
              <a:gd name="connsiteX3256" fmla="*/ 1538996 w 1600953"/>
              <a:gd name="connsiteY3256" fmla="*/ 913737 h 1689505"/>
              <a:gd name="connsiteX3257" fmla="*/ 1538996 w 1600953"/>
              <a:gd name="connsiteY3257" fmla="*/ 922117 h 1689505"/>
              <a:gd name="connsiteX3258" fmla="*/ 1538996 w 1600953"/>
              <a:gd name="connsiteY3258" fmla="*/ 923514 h 1689505"/>
              <a:gd name="connsiteX3259" fmla="*/ 1526684 w 1600953"/>
              <a:gd name="connsiteY3259" fmla="*/ 923514 h 1689505"/>
              <a:gd name="connsiteX3260" fmla="*/ 1526684 w 1600953"/>
              <a:gd name="connsiteY3260" fmla="*/ 924956 h 1689505"/>
              <a:gd name="connsiteX3261" fmla="*/ 1526684 w 1600953"/>
              <a:gd name="connsiteY3261" fmla="*/ 932165 h 1689505"/>
              <a:gd name="connsiteX3262" fmla="*/ 1526684 w 1600953"/>
              <a:gd name="connsiteY3262" fmla="*/ 935049 h 1689505"/>
              <a:gd name="connsiteX3263" fmla="*/ 1538996 w 1600953"/>
              <a:gd name="connsiteY3263" fmla="*/ 935049 h 1689505"/>
              <a:gd name="connsiteX3264" fmla="*/ 1551308 w 1600953"/>
              <a:gd name="connsiteY3264" fmla="*/ 935049 h 1689505"/>
              <a:gd name="connsiteX3265" fmla="*/ 1551308 w 1600953"/>
              <a:gd name="connsiteY3265" fmla="*/ 946224 h 1689505"/>
              <a:gd name="connsiteX3266" fmla="*/ 1564017 w 1600953"/>
              <a:gd name="connsiteY3266" fmla="*/ 946224 h 1689505"/>
              <a:gd name="connsiteX3267" fmla="*/ 1551308 w 1600953"/>
              <a:gd name="connsiteY3267" fmla="*/ 957398 h 1689505"/>
              <a:gd name="connsiteX3268" fmla="*/ 1551308 w 1600953"/>
              <a:gd name="connsiteY3268" fmla="*/ 968573 h 1689505"/>
              <a:gd name="connsiteX3269" fmla="*/ 1538996 w 1600953"/>
              <a:gd name="connsiteY3269" fmla="*/ 980107 h 1689505"/>
              <a:gd name="connsiteX3270" fmla="*/ 1538996 w 1600953"/>
              <a:gd name="connsiteY3270" fmla="*/ 973439 h 1689505"/>
              <a:gd name="connsiteX3271" fmla="*/ 1538996 w 1600953"/>
              <a:gd name="connsiteY3271" fmla="*/ 972898 h 1689505"/>
              <a:gd name="connsiteX3272" fmla="*/ 1538996 w 1600953"/>
              <a:gd name="connsiteY3272" fmla="*/ 968573 h 1689505"/>
              <a:gd name="connsiteX3273" fmla="*/ 1526684 w 1600953"/>
              <a:gd name="connsiteY3273" fmla="*/ 968573 h 1689505"/>
              <a:gd name="connsiteX3274" fmla="*/ 1514372 w 1600953"/>
              <a:gd name="connsiteY3274" fmla="*/ 968573 h 1689505"/>
              <a:gd name="connsiteX3275" fmla="*/ 1526684 w 1600953"/>
              <a:gd name="connsiteY3275" fmla="*/ 980107 h 1689505"/>
              <a:gd name="connsiteX3276" fmla="*/ 1526684 w 1600953"/>
              <a:gd name="connsiteY3276" fmla="*/ 991282 h 1689505"/>
              <a:gd name="connsiteX3277" fmla="*/ 1526684 w 1600953"/>
              <a:gd name="connsiteY3277" fmla="*/ 992679 h 1689505"/>
              <a:gd name="connsiteX3278" fmla="*/ 1526684 w 1600953"/>
              <a:gd name="connsiteY3278" fmla="*/ 995472 h 1689505"/>
              <a:gd name="connsiteX3279" fmla="*/ 1526684 w 1600953"/>
              <a:gd name="connsiteY3279" fmla="*/ 995996 h 1689505"/>
              <a:gd name="connsiteX3280" fmla="*/ 1526684 w 1600953"/>
              <a:gd name="connsiteY3280" fmla="*/ 1002456 h 1689505"/>
              <a:gd name="connsiteX3281" fmla="*/ 1538996 w 1600953"/>
              <a:gd name="connsiteY3281" fmla="*/ 1002456 h 1689505"/>
              <a:gd name="connsiteX3282" fmla="*/ 1526684 w 1600953"/>
              <a:gd name="connsiteY3282" fmla="*/ 1013631 h 1689505"/>
              <a:gd name="connsiteX3283" fmla="*/ 1526684 w 1600953"/>
              <a:gd name="connsiteY3283" fmla="*/ 1024805 h 1689505"/>
              <a:gd name="connsiteX3284" fmla="*/ 1514372 w 1600953"/>
              <a:gd name="connsiteY3284" fmla="*/ 1024805 h 1689505"/>
              <a:gd name="connsiteX3285" fmla="*/ 1501663 w 1600953"/>
              <a:gd name="connsiteY3285" fmla="*/ 1024805 h 1689505"/>
              <a:gd name="connsiteX3286" fmla="*/ 1489351 w 1600953"/>
              <a:gd name="connsiteY3286" fmla="*/ 1024805 h 1689505"/>
              <a:gd name="connsiteX3287" fmla="*/ 1489351 w 1600953"/>
              <a:gd name="connsiteY3287" fmla="*/ 1026247 h 1689505"/>
              <a:gd name="connsiteX3288" fmla="*/ 1489351 w 1600953"/>
              <a:gd name="connsiteY3288" fmla="*/ 1034898 h 1689505"/>
              <a:gd name="connsiteX3289" fmla="*/ 1489351 w 1600953"/>
              <a:gd name="connsiteY3289" fmla="*/ 1036340 h 1689505"/>
              <a:gd name="connsiteX3290" fmla="*/ 1490890 w 1600953"/>
              <a:gd name="connsiteY3290" fmla="*/ 1036340 h 1689505"/>
              <a:gd name="connsiteX3291" fmla="*/ 1500124 w 1600953"/>
              <a:gd name="connsiteY3291" fmla="*/ 1036340 h 1689505"/>
              <a:gd name="connsiteX3292" fmla="*/ 1501663 w 1600953"/>
              <a:gd name="connsiteY3292" fmla="*/ 1036340 h 1689505"/>
              <a:gd name="connsiteX3293" fmla="*/ 1489351 w 1600953"/>
              <a:gd name="connsiteY3293" fmla="*/ 1047515 h 1689505"/>
              <a:gd name="connsiteX3294" fmla="*/ 1501663 w 1600953"/>
              <a:gd name="connsiteY3294" fmla="*/ 1047515 h 1689505"/>
              <a:gd name="connsiteX3295" fmla="*/ 1501663 w 1600953"/>
              <a:gd name="connsiteY3295" fmla="*/ 1058689 h 1689505"/>
              <a:gd name="connsiteX3296" fmla="*/ 1514372 w 1600953"/>
              <a:gd name="connsiteY3296" fmla="*/ 1058689 h 1689505"/>
              <a:gd name="connsiteX3297" fmla="*/ 1514372 w 1600953"/>
              <a:gd name="connsiteY3297" fmla="*/ 1070224 h 1689505"/>
              <a:gd name="connsiteX3298" fmla="*/ 1501663 w 1600953"/>
              <a:gd name="connsiteY3298" fmla="*/ 1070224 h 1689505"/>
              <a:gd name="connsiteX3299" fmla="*/ 1501663 w 1600953"/>
              <a:gd name="connsiteY3299" fmla="*/ 1074938 h 1689505"/>
              <a:gd name="connsiteX3300" fmla="*/ 1501663 w 1600953"/>
              <a:gd name="connsiteY3300" fmla="*/ 1081398 h 1689505"/>
              <a:gd name="connsiteX3301" fmla="*/ 1489351 w 1600953"/>
              <a:gd name="connsiteY3301" fmla="*/ 1081398 h 1689505"/>
              <a:gd name="connsiteX3302" fmla="*/ 1489351 w 1600953"/>
              <a:gd name="connsiteY3302" fmla="*/ 1092573 h 1689505"/>
              <a:gd name="connsiteX3303" fmla="*/ 1477039 w 1600953"/>
              <a:gd name="connsiteY3303" fmla="*/ 1092573 h 1689505"/>
              <a:gd name="connsiteX3304" fmla="*/ 1477039 w 1600953"/>
              <a:gd name="connsiteY3304" fmla="*/ 1103747 h 1689505"/>
              <a:gd name="connsiteX3305" fmla="*/ 1464727 w 1600953"/>
              <a:gd name="connsiteY3305" fmla="*/ 1092573 h 1689505"/>
              <a:gd name="connsiteX3306" fmla="*/ 1464727 w 1600953"/>
              <a:gd name="connsiteY3306" fmla="*/ 1103747 h 1689505"/>
              <a:gd name="connsiteX3307" fmla="*/ 1464727 w 1600953"/>
              <a:gd name="connsiteY3307" fmla="*/ 1115282 h 1689505"/>
              <a:gd name="connsiteX3308" fmla="*/ 1477039 w 1600953"/>
              <a:gd name="connsiteY3308" fmla="*/ 1115282 h 1689505"/>
              <a:gd name="connsiteX3309" fmla="*/ 1477039 w 1600953"/>
              <a:gd name="connsiteY3309" fmla="*/ 1126457 h 1689505"/>
              <a:gd name="connsiteX3310" fmla="*/ 1477039 w 1600953"/>
              <a:gd name="connsiteY3310" fmla="*/ 1130647 h 1689505"/>
              <a:gd name="connsiteX3311" fmla="*/ 1477039 w 1600953"/>
              <a:gd name="connsiteY3311" fmla="*/ 1131171 h 1689505"/>
              <a:gd name="connsiteX3312" fmla="*/ 1477039 w 1600953"/>
              <a:gd name="connsiteY3312" fmla="*/ 1137631 h 1689505"/>
              <a:gd name="connsiteX3313" fmla="*/ 1464727 w 1600953"/>
              <a:gd name="connsiteY3313" fmla="*/ 1137631 h 1689505"/>
              <a:gd name="connsiteX3314" fmla="*/ 1464727 w 1600953"/>
              <a:gd name="connsiteY3314" fmla="*/ 1126457 h 1689505"/>
              <a:gd name="connsiteX3315" fmla="*/ 1452018 w 1600953"/>
              <a:gd name="connsiteY3315" fmla="*/ 1137631 h 1689505"/>
              <a:gd name="connsiteX3316" fmla="*/ 1464727 w 1600953"/>
              <a:gd name="connsiteY3316" fmla="*/ 1137631 h 1689505"/>
              <a:gd name="connsiteX3317" fmla="*/ 1464727 w 1600953"/>
              <a:gd name="connsiteY3317" fmla="*/ 1148806 h 1689505"/>
              <a:gd name="connsiteX3318" fmla="*/ 1452018 w 1600953"/>
              <a:gd name="connsiteY3318" fmla="*/ 1148806 h 1689505"/>
              <a:gd name="connsiteX3319" fmla="*/ 1450479 w 1600953"/>
              <a:gd name="connsiteY3319" fmla="*/ 1148806 h 1689505"/>
              <a:gd name="connsiteX3320" fmla="*/ 1441245 w 1600953"/>
              <a:gd name="connsiteY3320" fmla="*/ 1148806 h 1689505"/>
              <a:gd name="connsiteX3321" fmla="*/ 1439706 w 1600953"/>
              <a:gd name="connsiteY3321" fmla="*/ 1148806 h 1689505"/>
              <a:gd name="connsiteX3322" fmla="*/ 1452018 w 1600953"/>
              <a:gd name="connsiteY3322" fmla="*/ 1160340 h 1689505"/>
              <a:gd name="connsiteX3323" fmla="*/ 1439706 w 1600953"/>
              <a:gd name="connsiteY3323" fmla="*/ 1160340 h 1689505"/>
              <a:gd name="connsiteX3324" fmla="*/ 1427394 w 1600953"/>
              <a:gd name="connsiteY3324" fmla="*/ 1148806 h 1689505"/>
              <a:gd name="connsiteX3325" fmla="*/ 1427394 w 1600953"/>
              <a:gd name="connsiteY3325" fmla="*/ 1137631 h 1689505"/>
              <a:gd name="connsiteX3326" fmla="*/ 1439706 w 1600953"/>
              <a:gd name="connsiteY3326" fmla="*/ 1126457 h 1689505"/>
              <a:gd name="connsiteX3327" fmla="*/ 1439706 w 1600953"/>
              <a:gd name="connsiteY3327" fmla="*/ 1129250 h 1689505"/>
              <a:gd name="connsiteX3328" fmla="*/ 1439706 w 1600953"/>
              <a:gd name="connsiteY3328" fmla="*/ 1131345 h 1689505"/>
              <a:gd name="connsiteX3329" fmla="*/ 1439706 w 1600953"/>
              <a:gd name="connsiteY3329" fmla="*/ 1132044 h 1689505"/>
              <a:gd name="connsiteX3330" fmla="*/ 1439706 w 1600953"/>
              <a:gd name="connsiteY3330" fmla="*/ 1132742 h 1689505"/>
              <a:gd name="connsiteX3331" fmla="*/ 1439706 w 1600953"/>
              <a:gd name="connsiteY3331" fmla="*/ 1137631 h 1689505"/>
              <a:gd name="connsiteX3332" fmla="*/ 1452018 w 1600953"/>
              <a:gd name="connsiteY3332" fmla="*/ 1126457 h 1689505"/>
              <a:gd name="connsiteX3333" fmla="*/ 1439706 w 1600953"/>
              <a:gd name="connsiteY3333" fmla="*/ 1126457 h 1689505"/>
              <a:gd name="connsiteX3334" fmla="*/ 1436628 w 1600953"/>
              <a:gd name="connsiteY3334" fmla="*/ 1126457 h 1689505"/>
              <a:gd name="connsiteX3335" fmla="*/ 1427394 w 1600953"/>
              <a:gd name="connsiteY3335" fmla="*/ 1126457 h 1689505"/>
              <a:gd name="connsiteX3336" fmla="*/ 1427394 w 1600953"/>
              <a:gd name="connsiteY3336" fmla="*/ 1137631 h 1689505"/>
              <a:gd name="connsiteX3337" fmla="*/ 1415082 w 1600953"/>
              <a:gd name="connsiteY3337" fmla="*/ 1148806 h 1689505"/>
              <a:gd name="connsiteX3338" fmla="*/ 1402373 w 1600953"/>
              <a:gd name="connsiteY3338" fmla="*/ 1137631 h 1689505"/>
              <a:gd name="connsiteX3339" fmla="*/ 1390061 w 1600953"/>
              <a:gd name="connsiteY3339" fmla="*/ 1148806 h 1689505"/>
              <a:gd name="connsiteX3340" fmla="*/ 1390061 w 1600953"/>
              <a:gd name="connsiteY3340" fmla="*/ 1137631 h 1689505"/>
              <a:gd name="connsiteX3341" fmla="*/ 1377749 w 1600953"/>
              <a:gd name="connsiteY3341" fmla="*/ 1137631 h 1689505"/>
              <a:gd name="connsiteX3342" fmla="*/ 1390061 w 1600953"/>
              <a:gd name="connsiteY3342" fmla="*/ 1126457 h 1689505"/>
              <a:gd name="connsiteX3343" fmla="*/ 1377749 w 1600953"/>
              <a:gd name="connsiteY3343" fmla="*/ 1126457 h 1689505"/>
              <a:gd name="connsiteX3344" fmla="*/ 1365437 w 1600953"/>
              <a:gd name="connsiteY3344" fmla="*/ 1137631 h 1689505"/>
              <a:gd name="connsiteX3345" fmla="*/ 1365437 w 1600953"/>
              <a:gd name="connsiteY3345" fmla="*/ 1126457 h 1689505"/>
              <a:gd name="connsiteX3346" fmla="*/ 1352728 w 1600953"/>
              <a:gd name="connsiteY3346" fmla="*/ 1137631 h 1689505"/>
              <a:gd name="connsiteX3347" fmla="*/ 1362260 w 1600953"/>
              <a:gd name="connsiteY3347" fmla="*/ 1137631 h 1689505"/>
              <a:gd name="connsiteX3348" fmla="*/ 1365437 w 1600953"/>
              <a:gd name="connsiteY3348" fmla="*/ 1137631 h 1689505"/>
              <a:gd name="connsiteX3349" fmla="*/ 1365437 w 1600953"/>
              <a:gd name="connsiteY3349" fmla="*/ 1147409 h 1689505"/>
              <a:gd name="connsiteX3350" fmla="*/ 1365437 w 1600953"/>
              <a:gd name="connsiteY3350" fmla="*/ 1148806 h 1689505"/>
              <a:gd name="connsiteX3351" fmla="*/ 1377749 w 1600953"/>
              <a:gd name="connsiteY3351" fmla="*/ 1137631 h 1689505"/>
              <a:gd name="connsiteX3352" fmla="*/ 1377749 w 1600953"/>
              <a:gd name="connsiteY3352" fmla="*/ 1143917 h 1689505"/>
              <a:gd name="connsiteX3353" fmla="*/ 1377749 w 1600953"/>
              <a:gd name="connsiteY3353" fmla="*/ 1148806 h 1689505"/>
              <a:gd name="connsiteX3354" fmla="*/ 1390061 w 1600953"/>
              <a:gd name="connsiteY3354" fmla="*/ 1148806 h 1689505"/>
              <a:gd name="connsiteX3355" fmla="*/ 1390061 w 1600953"/>
              <a:gd name="connsiteY3355" fmla="*/ 1160340 h 1689505"/>
              <a:gd name="connsiteX3356" fmla="*/ 1402373 w 1600953"/>
              <a:gd name="connsiteY3356" fmla="*/ 1148806 h 1689505"/>
              <a:gd name="connsiteX3357" fmla="*/ 1402373 w 1600953"/>
              <a:gd name="connsiteY3357" fmla="*/ 1160340 h 1689505"/>
              <a:gd name="connsiteX3358" fmla="*/ 1415082 w 1600953"/>
              <a:gd name="connsiteY3358" fmla="*/ 1160340 h 1689505"/>
              <a:gd name="connsiteX3359" fmla="*/ 1427394 w 1600953"/>
              <a:gd name="connsiteY3359" fmla="*/ 1160340 h 1689505"/>
              <a:gd name="connsiteX3360" fmla="*/ 1427394 w 1600953"/>
              <a:gd name="connsiteY3360" fmla="*/ 1161737 h 1689505"/>
              <a:gd name="connsiteX3361" fmla="*/ 1427394 w 1600953"/>
              <a:gd name="connsiteY3361" fmla="*/ 1170118 h 1689505"/>
              <a:gd name="connsiteX3362" fmla="*/ 1427394 w 1600953"/>
              <a:gd name="connsiteY3362" fmla="*/ 1171515 h 1689505"/>
              <a:gd name="connsiteX3363" fmla="*/ 1439706 w 1600953"/>
              <a:gd name="connsiteY3363" fmla="*/ 1171515 h 1689505"/>
              <a:gd name="connsiteX3364" fmla="*/ 1439706 w 1600953"/>
              <a:gd name="connsiteY3364" fmla="*/ 1182689 h 1689505"/>
              <a:gd name="connsiteX3365" fmla="*/ 1427394 w 1600953"/>
              <a:gd name="connsiteY3365" fmla="*/ 1193864 h 1689505"/>
              <a:gd name="connsiteX3366" fmla="*/ 1427394 w 1600953"/>
              <a:gd name="connsiteY3366" fmla="*/ 1192467 h 1689505"/>
              <a:gd name="connsiteX3367" fmla="*/ 1427394 w 1600953"/>
              <a:gd name="connsiteY3367" fmla="*/ 1189673 h 1689505"/>
              <a:gd name="connsiteX3368" fmla="*/ 1427394 w 1600953"/>
              <a:gd name="connsiteY3368" fmla="*/ 1189150 h 1689505"/>
              <a:gd name="connsiteX3369" fmla="*/ 1427394 w 1600953"/>
              <a:gd name="connsiteY3369" fmla="*/ 1182689 h 1689505"/>
              <a:gd name="connsiteX3370" fmla="*/ 1427394 w 1600953"/>
              <a:gd name="connsiteY3370" fmla="*/ 1193864 h 1689505"/>
              <a:gd name="connsiteX3371" fmla="*/ 1439706 w 1600953"/>
              <a:gd name="connsiteY3371" fmla="*/ 1205399 h 1689505"/>
              <a:gd name="connsiteX3372" fmla="*/ 1427394 w 1600953"/>
              <a:gd name="connsiteY3372" fmla="*/ 1205399 h 1689505"/>
              <a:gd name="connsiteX3373" fmla="*/ 1415082 w 1600953"/>
              <a:gd name="connsiteY3373" fmla="*/ 1205399 h 1689505"/>
              <a:gd name="connsiteX3374" fmla="*/ 1415082 w 1600953"/>
              <a:gd name="connsiteY3374" fmla="*/ 1216573 h 1689505"/>
              <a:gd name="connsiteX3375" fmla="*/ 1402373 w 1600953"/>
              <a:gd name="connsiteY3375" fmla="*/ 1216573 h 1689505"/>
              <a:gd name="connsiteX3376" fmla="*/ 1402373 w 1600953"/>
              <a:gd name="connsiteY3376" fmla="*/ 1205399 h 1689505"/>
              <a:gd name="connsiteX3377" fmla="*/ 1390061 w 1600953"/>
              <a:gd name="connsiteY3377" fmla="*/ 1205399 h 1689505"/>
              <a:gd name="connsiteX3378" fmla="*/ 1377749 w 1600953"/>
              <a:gd name="connsiteY3378" fmla="*/ 1205399 h 1689505"/>
              <a:gd name="connsiteX3379" fmla="*/ 1377749 w 1600953"/>
              <a:gd name="connsiteY3379" fmla="*/ 1216573 h 1689505"/>
              <a:gd name="connsiteX3380" fmla="*/ 1390061 w 1600953"/>
              <a:gd name="connsiteY3380" fmla="*/ 1216573 h 1689505"/>
              <a:gd name="connsiteX3381" fmla="*/ 1390061 w 1600953"/>
              <a:gd name="connsiteY3381" fmla="*/ 1217970 h 1689505"/>
              <a:gd name="connsiteX3382" fmla="*/ 1390061 w 1600953"/>
              <a:gd name="connsiteY3382" fmla="*/ 1220764 h 1689505"/>
              <a:gd name="connsiteX3383" fmla="*/ 1390061 w 1600953"/>
              <a:gd name="connsiteY3383" fmla="*/ 1221287 h 1689505"/>
              <a:gd name="connsiteX3384" fmla="*/ 1390061 w 1600953"/>
              <a:gd name="connsiteY3384" fmla="*/ 1227748 h 1689505"/>
              <a:gd name="connsiteX3385" fmla="*/ 1402373 w 1600953"/>
              <a:gd name="connsiteY3385" fmla="*/ 1227748 h 1689505"/>
              <a:gd name="connsiteX3386" fmla="*/ 1402373 w 1600953"/>
              <a:gd name="connsiteY3386" fmla="*/ 1238922 h 1689505"/>
              <a:gd name="connsiteX3387" fmla="*/ 1402373 w 1600953"/>
              <a:gd name="connsiteY3387" fmla="*/ 1250457 h 1689505"/>
              <a:gd name="connsiteX3388" fmla="*/ 1395255 w 1600953"/>
              <a:gd name="connsiteY3388" fmla="*/ 1250457 h 1689505"/>
              <a:gd name="connsiteX3389" fmla="*/ 1394678 w 1600953"/>
              <a:gd name="connsiteY3389" fmla="*/ 1250457 h 1689505"/>
              <a:gd name="connsiteX3390" fmla="*/ 1390061 w 1600953"/>
              <a:gd name="connsiteY3390" fmla="*/ 1250457 h 1689505"/>
              <a:gd name="connsiteX3391" fmla="*/ 1379288 w 1600953"/>
              <a:gd name="connsiteY3391" fmla="*/ 1249015 h 1689505"/>
              <a:gd name="connsiteX3392" fmla="*/ 1379068 w 1600953"/>
              <a:gd name="connsiteY3392" fmla="*/ 1247573 h 1689505"/>
              <a:gd name="connsiteX3393" fmla="*/ 1382366 w 1600953"/>
              <a:gd name="connsiteY3393" fmla="*/ 1240364 h 1689505"/>
              <a:gd name="connsiteX3394" fmla="*/ 1377749 w 1600953"/>
              <a:gd name="connsiteY3394" fmla="*/ 1238922 h 1689505"/>
              <a:gd name="connsiteX3395" fmla="*/ 1379068 w 1600953"/>
              <a:gd name="connsiteY3395" fmla="*/ 1247573 h 1689505"/>
              <a:gd name="connsiteX3396" fmla="*/ 1377749 w 1600953"/>
              <a:gd name="connsiteY3396" fmla="*/ 1250457 h 1689505"/>
              <a:gd name="connsiteX3397" fmla="*/ 1365437 w 1600953"/>
              <a:gd name="connsiteY3397" fmla="*/ 1261631 h 1689505"/>
              <a:gd name="connsiteX3398" fmla="*/ 1365437 w 1600953"/>
              <a:gd name="connsiteY3398" fmla="*/ 1260235 h 1689505"/>
              <a:gd name="connsiteX3399" fmla="*/ 1365437 w 1600953"/>
              <a:gd name="connsiteY3399" fmla="*/ 1257441 h 1689505"/>
              <a:gd name="connsiteX3400" fmla="*/ 1365437 w 1600953"/>
              <a:gd name="connsiteY3400" fmla="*/ 1256917 h 1689505"/>
              <a:gd name="connsiteX3401" fmla="*/ 1365437 w 1600953"/>
              <a:gd name="connsiteY3401" fmla="*/ 1250457 h 1689505"/>
              <a:gd name="connsiteX3402" fmla="*/ 1352728 w 1600953"/>
              <a:gd name="connsiteY3402" fmla="*/ 1250457 h 1689505"/>
              <a:gd name="connsiteX3403" fmla="*/ 1352728 w 1600953"/>
              <a:gd name="connsiteY3403" fmla="*/ 1261631 h 1689505"/>
              <a:gd name="connsiteX3404" fmla="*/ 1340416 w 1600953"/>
              <a:gd name="connsiteY3404" fmla="*/ 1261631 h 1689505"/>
              <a:gd name="connsiteX3405" fmla="*/ 1328104 w 1600953"/>
              <a:gd name="connsiteY3405" fmla="*/ 1272806 h 1689505"/>
              <a:gd name="connsiteX3406" fmla="*/ 1328104 w 1600953"/>
              <a:gd name="connsiteY3406" fmla="*/ 1261631 h 1689505"/>
              <a:gd name="connsiteX3407" fmla="*/ 1315792 w 1600953"/>
              <a:gd name="connsiteY3407" fmla="*/ 1261631 h 1689505"/>
              <a:gd name="connsiteX3408" fmla="*/ 1303083 w 1600953"/>
              <a:gd name="connsiteY3408" fmla="*/ 1261631 h 1689505"/>
              <a:gd name="connsiteX3409" fmla="*/ 1290771 w 1600953"/>
              <a:gd name="connsiteY3409" fmla="*/ 1250457 h 1689505"/>
              <a:gd name="connsiteX3410" fmla="*/ 1278459 w 1600953"/>
              <a:gd name="connsiteY3410" fmla="*/ 1250457 h 1689505"/>
              <a:gd name="connsiteX3411" fmla="*/ 1266147 w 1600953"/>
              <a:gd name="connsiteY3411" fmla="*/ 1250457 h 1689505"/>
              <a:gd name="connsiteX3412" fmla="*/ 1253438 w 1600953"/>
              <a:gd name="connsiteY3412" fmla="*/ 1250457 h 1689505"/>
              <a:gd name="connsiteX3413" fmla="*/ 1253438 w 1600953"/>
              <a:gd name="connsiteY3413" fmla="*/ 1261631 h 1689505"/>
              <a:gd name="connsiteX3414" fmla="*/ 1241126 w 1600953"/>
              <a:gd name="connsiteY3414" fmla="*/ 1272806 h 1689505"/>
              <a:gd name="connsiteX3415" fmla="*/ 1228814 w 1600953"/>
              <a:gd name="connsiteY3415" fmla="*/ 1283980 h 1689505"/>
              <a:gd name="connsiteX3416" fmla="*/ 1228814 w 1600953"/>
              <a:gd name="connsiteY3416" fmla="*/ 1295515 h 1689505"/>
              <a:gd name="connsiteX3417" fmla="*/ 1216502 w 1600953"/>
              <a:gd name="connsiteY3417" fmla="*/ 1295515 h 1689505"/>
              <a:gd name="connsiteX3418" fmla="*/ 1216502 w 1600953"/>
              <a:gd name="connsiteY3418" fmla="*/ 1306690 h 1689505"/>
              <a:gd name="connsiteX3419" fmla="*/ 1216502 w 1600953"/>
              <a:gd name="connsiteY3419" fmla="*/ 1317864 h 1689505"/>
              <a:gd name="connsiteX3420" fmla="*/ 1203793 w 1600953"/>
              <a:gd name="connsiteY3420" fmla="*/ 1317864 h 1689505"/>
              <a:gd name="connsiteX3421" fmla="*/ 1203793 w 1600953"/>
              <a:gd name="connsiteY3421" fmla="*/ 1329039 h 1689505"/>
              <a:gd name="connsiteX3422" fmla="*/ 1191481 w 1600953"/>
              <a:gd name="connsiteY3422" fmla="*/ 1329039 h 1689505"/>
              <a:gd name="connsiteX3423" fmla="*/ 1191481 w 1600953"/>
              <a:gd name="connsiteY3423" fmla="*/ 1340213 h 1689505"/>
              <a:gd name="connsiteX3424" fmla="*/ 1179169 w 1600953"/>
              <a:gd name="connsiteY3424" fmla="*/ 1340213 h 1689505"/>
              <a:gd name="connsiteX3425" fmla="*/ 1179169 w 1600953"/>
              <a:gd name="connsiteY3425" fmla="*/ 1351748 h 1689505"/>
              <a:gd name="connsiteX3426" fmla="*/ 1166857 w 1600953"/>
              <a:gd name="connsiteY3426" fmla="*/ 1351748 h 1689505"/>
              <a:gd name="connsiteX3427" fmla="*/ 1166857 w 1600953"/>
              <a:gd name="connsiteY3427" fmla="*/ 1362922 h 1689505"/>
              <a:gd name="connsiteX3428" fmla="*/ 1154148 w 1600953"/>
              <a:gd name="connsiteY3428" fmla="*/ 1374097 h 1689505"/>
              <a:gd name="connsiteX3429" fmla="*/ 1141836 w 1600953"/>
              <a:gd name="connsiteY3429" fmla="*/ 1385632 h 1689505"/>
              <a:gd name="connsiteX3430" fmla="*/ 1141836 w 1600953"/>
              <a:gd name="connsiteY3430" fmla="*/ 1396806 h 1689505"/>
              <a:gd name="connsiteX3431" fmla="*/ 1134718 w 1600953"/>
              <a:gd name="connsiteY3431" fmla="*/ 1396806 h 1689505"/>
              <a:gd name="connsiteX3432" fmla="*/ 1129524 w 1600953"/>
              <a:gd name="connsiteY3432" fmla="*/ 1396806 h 1689505"/>
              <a:gd name="connsiteX3433" fmla="*/ 1129524 w 1600953"/>
              <a:gd name="connsiteY3433" fmla="*/ 1407981 h 1689505"/>
              <a:gd name="connsiteX3434" fmla="*/ 1124907 w 1600953"/>
              <a:gd name="connsiteY3434" fmla="*/ 1407981 h 1689505"/>
              <a:gd name="connsiteX3435" fmla="*/ 1124330 w 1600953"/>
              <a:gd name="connsiteY3435" fmla="*/ 1407981 h 1689505"/>
              <a:gd name="connsiteX3436" fmla="*/ 1117212 w 1600953"/>
              <a:gd name="connsiteY3436" fmla="*/ 1407981 h 1689505"/>
              <a:gd name="connsiteX3437" fmla="*/ 1117212 w 1600953"/>
              <a:gd name="connsiteY3437" fmla="*/ 1414441 h 1689505"/>
              <a:gd name="connsiteX3438" fmla="*/ 1117212 w 1600953"/>
              <a:gd name="connsiteY3438" fmla="*/ 1414965 h 1689505"/>
              <a:gd name="connsiteX3439" fmla="*/ 1117212 w 1600953"/>
              <a:gd name="connsiteY3439" fmla="*/ 1419155 h 1689505"/>
              <a:gd name="connsiteX3440" fmla="*/ 1104503 w 1600953"/>
              <a:gd name="connsiteY3440" fmla="*/ 1419155 h 1689505"/>
              <a:gd name="connsiteX3441" fmla="*/ 1104503 w 1600953"/>
              <a:gd name="connsiteY3441" fmla="*/ 1430690 h 1689505"/>
              <a:gd name="connsiteX3442" fmla="*/ 1102964 w 1600953"/>
              <a:gd name="connsiteY3442" fmla="*/ 1430690 h 1689505"/>
              <a:gd name="connsiteX3443" fmla="*/ 1099886 w 1600953"/>
              <a:gd name="connsiteY3443" fmla="*/ 1430690 h 1689505"/>
              <a:gd name="connsiteX3444" fmla="*/ 1099309 w 1600953"/>
              <a:gd name="connsiteY3444" fmla="*/ 1430690 h 1689505"/>
              <a:gd name="connsiteX3445" fmla="*/ 1097385 w 1600953"/>
              <a:gd name="connsiteY3445" fmla="*/ 1430690 h 1689505"/>
              <a:gd name="connsiteX3446" fmla="*/ 1096808 w 1600953"/>
              <a:gd name="connsiteY3446" fmla="*/ 1430690 h 1689505"/>
              <a:gd name="connsiteX3447" fmla="*/ 1092191 w 1600953"/>
              <a:gd name="connsiteY3447" fmla="*/ 1430690 h 1689505"/>
              <a:gd name="connsiteX3448" fmla="*/ 1092191 w 1600953"/>
              <a:gd name="connsiteY3448" fmla="*/ 1441864 h 1689505"/>
              <a:gd name="connsiteX3449" fmla="*/ 1092191 w 1600953"/>
              <a:gd name="connsiteY3449" fmla="*/ 1453039 h 1689505"/>
              <a:gd name="connsiteX3450" fmla="*/ 1082957 w 1600953"/>
              <a:gd name="connsiteY3450" fmla="*/ 1453039 h 1689505"/>
              <a:gd name="connsiteX3451" fmla="*/ 1079879 w 1600953"/>
              <a:gd name="connsiteY3451" fmla="*/ 1453039 h 1689505"/>
              <a:gd name="connsiteX3452" fmla="*/ 1067169 w 1600953"/>
              <a:gd name="connsiteY3452" fmla="*/ 1453039 h 1689505"/>
              <a:gd name="connsiteX3453" fmla="*/ 1067169 w 1600953"/>
              <a:gd name="connsiteY3453" fmla="*/ 1464213 h 1689505"/>
              <a:gd name="connsiteX3454" fmla="*/ 1067169 w 1600953"/>
              <a:gd name="connsiteY3454" fmla="*/ 1475748 h 1689505"/>
              <a:gd name="connsiteX3455" fmla="*/ 1054857 w 1600953"/>
              <a:gd name="connsiteY3455" fmla="*/ 1475748 h 1689505"/>
              <a:gd name="connsiteX3456" fmla="*/ 1053318 w 1600953"/>
              <a:gd name="connsiteY3456" fmla="*/ 1474306 h 1689505"/>
              <a:gd name="connsiteX3457" fmla="*/ 1047492 w 1600953"/>
              <a:gd name="connsiteY3457" fmla="*/ 1468847 h 1689505"/>
              <a:gd name="connsiteX3458" fmla="*/ 1047163 w 1600953"/>
              <a:gd name="connsiteY3458" fmla="*/ 1468539 h 1689505"/>
              <a:gd name="connsiteX3459" fmla="*/ 1042546 w 1600953"/>
              <a:gd name="connsiteY3459" fmla="*/ 1464213 h 1689505"/>
              <a:gd name="connsiteX3460" fmla="*/ 1042546 w 1600953"/>
              <a:gd name="connsiteY3460" fmla="*/ 1475748 h 1689505"/>
              <a:gd name="connsiteX3461" fmla="*/ 1030234 w 1600953"/>
              <a:gd name="connsiteY3461" fmla="*/ 1475748 h 1689505"/>
              <a:gd name="connsiteX3462" fmla="*/ 1030234 w 1600953"/>
              <a:gd name="connsiteY3462" fmla="*/ 1464213 h 1689505"/>
              <a:gd name="connsiteX3463" fmla="*/ 1017525 w 1600953"/>
              <a:gd name="connsiteY3463" fmla="*/ 1464213 h 1689505"/>
              <a:gd name="connsiteX3464" fmla="*/ 1015986 w 1600953"/>
              <a:gd name="connsiteY3464" fmla="*/ 1464213 h 1689505"/>
              <a:gd name="connsiteX3465" fmla="*/ 1005213 w 1600953"/>
              <a:gd name="connsiteY3465" fmla="*/ 1464213 h 1689505"/>
              <a:gd name="connsiteX3466" fmla="*/ 1017525 w 1600953"/>
              <a:gd name="connsiteY3466" fmla="*/ 1453039 h 1689505"/>
              <a:gd name="connsiteX3467" fmla="*/ 1017525 w 1600953"/>
              <a:gd name="connsiteY3467" fmla="*/ 1441864 h 1689505"/>
              <a:gd name="connsiteX3468" fmla="*/ 1017525 w 1600953"/>
              <a:gd name="connsiteY3468" fmla="*/ 1430690 h 1689505"/>
              <a:gd name="connsiteX3469" fmla="*/ 1005213 w 1600953"/>
              <a:gd name="connsiteY3469" fmla="*/ 1430690 h 1689505"/>
              <a:gd name="connsiteX3470" fmla="*/ 1017525 w 1600953"/>
              <a:gd name="connsiteY3470" fmla="*/ 1441864 h 1689505"/>
              <a:gd name="connsiteX3471" fmla="*/ 1012138 w 1600953"/>
              <a:gd name="connsiteY3471" fmla="*/ 1441864 h 1689505"/>
              <a:gd name="connsiteX3472" fmla="*/ 1010599 w 1600953"/>
              <a:gd name="connsiteY3472" fmla="*/ 1441864 h 1689505"/>
              <a:gd name="connsiteX3473" fmla="*/ 1006752 w 1600953"/>
              <a:gd name="connsiteY3473" fmla="*/ 1441864 h 1689505"/>
              <a:gd name="connsiteX3474" fmla="*/ 1005213 w 1600953"/>
              <a:gd name="connsiteY3474" fmla="*/ 1441864 h 1689505"/>
              <a:gd name="connsiteX3475" fmla="*/ 1005213 w 1600953"/>
              <a:gd name="connsiteY3475" fmla="*/ 1446579 h 1689505"/>
              <a:gd name="connsiteX3476" fmla="*/ 1005213 w 1600953"/>
              <a:gd name="connsiteY3476" fmla="*/ 1453039 h 1689505"/>
              <a:gd name="connsiteX3477" fmla="*/ 1005213 w 1600953"/>
              <a:gd name="connsiteY3477" fmla="*/ 1457229 h 1689505"/>
              <a:gd name="connsiteX3478" fmla="*/ 1005213 w 1600953"/>
              <a:gd name="connsiteY3478" fmla="*/ 1457753 h 1689505"/>
              <a:gd name="connsiteX3479" fmla="*/ 1005213 w 1600953"/>
              <a:gd name="connsiteY3479" fmla="*/ 1464213 h 1689505"/>
              <a:gd name="connsiteX3480" fmla="*/ 992901 w 1600953"/>
              <a:gd name="connsiteY3480" fmla="*/ 1464213 h 1689505"/>
              <a:gd name="connsiteX3481" fmla="*/ 992901 w 1600953"/>
              <a:gd name="connsiteY3481" fmla="*/ 1453039 h 1689505"/>
              <a:gd name="connsiteX3482" fmla="*/ 992901 w 1600953"/>
              <a:gd name="connsiteY3482" fmla="*/ 1441864 h 1689505"/>
              <a:gd name="connsiteX3483" fmla="*/ 980589 w 1600953"/>
              <a:gd name="connsiteY3483" fmla="*/ 1441864 h 1689505"/>
              <a:gd name="connsiteX3484" fmla="*/ 980589 w 1600953"/>
              <a:gd name="connsiteY3484" fmla="*/ 1453039 h 1689505"/>
              <a:gd name="connsiteX3485" fmla="*/ 968277 w 1600953"/>
              <a:gd name="connsiteY3485" fmla="*/ 1453039 h 1689505"/>
              <a:gd name="connsiteX3486" fmla="*/ 968277 w 1600953"/>
              <a:gd name="connsiteY3486" fmla="*/ 1464213 h 1689505"/>
              <a:gd name="connsiteX3487" fmla="*/ 968277 w 1600953"/>
              <a:gd name="connsiteY3487" fmla="*/ 1475748 h 1689505"/>
              <a:gd name="connsiteX3488" fmla="*/ 955567 w 1600953"/>
              <a:gd name="connsiteY3488" fmla="*/ 1475748 h 1689505"/>
              <a:gd name="connsiteX3489" fmla="*/ 955567 w 1600953"/>
              <a:gd name="connsiteY3489" fmla="*/ 1474306 h 1689505"/>
              <a:gd name="connsiteX3490" fmla="*/ 955567 w 1600953"/>
              <a:gd name="connsiteY3490" fmla="*/ 1472865 h 1689505"/>
              <a:gd name="connsiteX3491" fmla="*/ 955567 w 1600953"/>
              <a:gd name="connsiteY3491" fmla="*/ 1464213 h 1689505"/>
              <a:gd name="connsiteX3492" fmla="*/ 943255 w 1600953"/>
              <a:gd name="connsiteY3492" fmla="*/ 1475748 h 1689505"/>
              <a:gd name="connsiteX3493" fmla="*/ 943255 w 1600953"/>
              <a:gd name="connsiteY3493" fmla="*/ 1477145 h 1689505"/>
              <a:gd name="connsiteX3494" fmla="*/ 943255 w 1600953"/>
              <a:gd name="connsiteY3494" fmla="*/ 1482209 h 1689505"/>
              <a:gd name="connsiteX3495" fmla="*/ 943255 w 1600953"/>
              <a:gd name="connsiteY3495" fmla="*/ 1482732 h 1689505"/>
              <a:gd name="connsiteX3496" fmla="*/ 943255 w 1600953"/>
              <a:gd name="connsiteY3496" fmla="*/ 1486923 h 1689505"/>
              <a:gd name="connsiteX3497" fmla="*/ 930944 w 1600953"/>
              <a:gd name="connsiteY3497" fmla="*/ 1498097 h 1689505"/>
              <a:gd name="connsiteX3498" fmla="*/ 930944 w 1600953"/>
              <a:gd name="connsiteY3498" fmla="*/ 1509272 h 1689505"/>
              <a:gd name="connsiteX3499" fmla="*/ 930944 w 1600953"/>
              <a:gd name="connsiteY3499" fmla="*/ 1520807 h 1689505"/>
              <a:gd name="connsiteX3500" fmla="*/ 930944 w 1600953"/>
              <a:gd name="connsiteY3500" fmla="*/ 1522203 h 1689505"/>
              <a:gd name="connsiteX3501" fmla="*/ 930944 w 1600953"/>
              <a:gd name="connsiteY3501" fmla="*/ 1527267 h 1689505"/>
              <a:gd name="connsiteX3502" fmla="*/ 930944 w 1600953"/>
              <a:gd name="connsiteY3502" fmla="*/ 1531981 h 1689505"/>
              <a:gd name="connsiteX3503" fmla="*/ 918632 w 1600953"/>
              <a:gd name="connsiteY3503" fmla="*/ 1531981 h 1689505"/>
              <a:gd name="connsiteX3504" fmla="*/ 918632 w 1600953"/>
              <a:gd name="connsiteY3504" fmla="*/ 1543155 h 1689505"/>
              <a:gd name="connsiteX3505" fmla="*/ 918632 w 1600953"/>
              <a:gd name="connsiteY3505" fmla="*/ 1547870 h 1689505"/>
              <a:gd name="connsiteX3506" fmla="*/ 918632 w 1600953"/>
              <a:gd name="connsiteY3506" fmla="*/ 1554330 h 1689505"/>
              <a:gd name="connsiteX3507" fmla="*/ 905922 w 1600953"/>
              <a:gd name="connsiteY3507" fmla="*/ 1554330 h 1689505"/>
              <a:gd name="connsiteX3508" fmla="*/ 918632 w 1600953"/>
              <a:gd name="connsiteY3508" fmla="*/ 1565865 h 1689505"/>
              <a:gd name="connsiteX3509" fmla="*/ 918632 w 1600953"/>
              <a:gd name="connsiteY3509" fmla="*/ 1577039 h 1689505"/>
              <a:gd name="connsiteX3510" fmla="*/ 905922 w 1600953"/>
              <a:gd name="connsiteY3510" fmla="*/ 1577039 h 1689505"/>
              <a:gd name="connsiteX3511" fmla="*/ 905922 w 1600953"/>
              <a:gd name="connsiteY3511" fmla="*/ 1578436 h 1689505"/>
              <a:gd name="connsiteX3512" fmla="*/ 905922 w 1600953"/>
              <a:gd name="connsiteY3512" fmla="*/ 1585420 h 1689505"/>
              <a:gd name="connsiteX3513" fmla="*/ 905922 w 1600953"/>
              <a:gd name="connsiteY3513" fmla="*/ 1588214 h 1689505"/>
              <a:gd name="connsiteX3514" fmla="*/ 893611 w 1600953"/>
              <a:gd name="connsiteY3514" fmla="*/ 1588214 h 1689505"/>
              <a:gd name="connsiteX3515" fmla="*/ 893611 w 1600953"/>
              <a:gd name="connsiteY3515" fmla="*/ 1577039 h 1689505"/>
              <a:gd name="connsiteX3516" fmla="*/ 893611 w 1600953"/>
              <a:gd name="connsiteY3516" fmla="*/ 1588214 h 1689505"/>
              <a:gd name="connsiteX3517" fmla="*/ 893611 w 1600953"/>
              <a:gd name="connsiteY3517" fmla="*/ 1599388 h 1689505"/>
              <a:gd name="connsiteX3518" fmla="*/ 881299 w 1600953"/>
              <a:gd name="connsiteY3518" fmla="*/ 1588214 h 1689505"/>
              <a:gd name="connsiteX3519" fmla="*/ 881299 w 1600953"/>
              <a:gd name="connsiteY3519" fmla="*/ 1577039 h 1689505"/>
              <a:gd name="connsiteX3520" fmla="*/ 881299 w 1600953"/>
              <a:gd name="connsiteY3520" fmla="*/ 1565865 h 1689505"/>
              <a:gd name="connsiteX3521" fmla="*/ 868987 w 1600953"/>
              <a:gd name="connsiteY3521" fmla="*/ 1554330 h 1689505"/>
              <a:gd name="connsiteX3522" fmla="*/ 874181 w 1600953"/>
              <a:gd name="connsiteY3522" fmla="*/ 1554330 h 1689505"/>
              <a:gd name="connsiteX3523" fmla="*/ 881299 w 1600953"/>
              <a:gd name="connsiteY3523" fmla="*/ 1554330 h 1689505"/>
              <a:gd name="connsiteX3524" fmla="*/ 893611 w 1600953"/>
              <a:gd name="connsiteY3524" fmla="*/ 1554330 h 1689505"/>
              <a:gd name="connsiteX3525" fmla="*/ 905922 w 1600953"/>
              <a:gd name="connsiteY3525" fmla="*/ 1543155 h 1689505"/>
              <a:gd name="connsiteX3526" fmla="*/ 893611 w 1600953"/>
              <a:gd name="connsiteY3526" fmla="*/ 1543155 h 1689505"/>
              <a:gd name="connsiteX3527" fmla="*/ 881299 w 1600953"/>
              <a:gd name="connsiteY3527" fmla="*/ 1554330 h 1689505"/>
              <a:gd name="connsiteX3528" fmla="*/ 868987 w 1600953"/>
              <a:gd name="connsiteY3528" fmla="*/ 1554330 h 1689505"/>
              <a:gd name="connsiteX3529" fmla="*/ 868987 w 1600953"/>
              <a:gd name="connsiteY3529" fmla="*/ 1565865 h 1689505"/>
              <a:gd name="connsiteX3530" fmla="*/ 868987 w 1600953"/>
              <a:gd name="connsiteY3530" fmla="*/ 1577039 h 1689505"/>
              <a:gd name="connsiteX3531" fmla="*/ 856277 w 1600953"/>
              <a:gd name="connsiteY3531" fmla="*/ 1577039 h 1689505"/>
              <a:gd name="connsiteX3532" fmla="*/ 856277 w 1600953"/>
              <a:gd name="connsiteY3532" fmla="*/ 1565865 h 1689505"/>
              <a:gd name="connsiteX3533" fmla="*/ 843965 w 1600953"/>
              <a:gd name="connsiteY3533" fmla="*/ 1577039 h 1689505"/>
              <a:gd name="connsiteX3534" fmla="*/ 856277 w 1600953"/>
              <a:gd name="connsiteY3534" fmla="*/ 1577039 h 1689505"/>
              <a:gd name="connsiteX3535" fmla="*/ 868987 w 1600953"/>
              <a:gd name="connsiteY3535" fmla="*/ 1577039 h 1689505"/>
              <a:gd name="connsiteX3536" fmla="*/ 856277 w 1600953"/>
              <a:gd name="connsiteY3536" fmla="*/ 1588214 h 1689505"/>
              <a:gd name="connsiteX3537" fmla="*/ 843965 w 1600953"/>
              <a:gd name="connsiteY3537" fmla="*/ 1588214 h 1689505"/>
              <a:gd name="connsiteX3538" fmla="*/ 831653 w 1600953"/>
              <a:gd name="connsiteY3538" fmla="*/ 1588214 h 1689505"/>
              <a:gd name="connsiteX3539" fmla="*/ 831653 w 1600953"/>
              <a:gd name="connsiteY3539" fmla="*/ 1577039 h 1689505"/>
              <a:gd name="connsiteX3540" fmla="*/ 819341 w 1600953"/>
              <a:gd name="connsiteY3540" fmla="*/ 1588214 h 1689505"/>
              <a:gd name="connsiteX3541" fmla="*/ 806632 w 1600953"/>
              <a:gd name="connsiteY3541" fmla="*/ 1599388 h 1689505"/>
              <a:gd name="connsiteX3542" fmla="*/ 819341 w 1600953"/>
              <a:gd name="connsiteY3542" fmla="*/ 1599388 h 1689505"/>
              <a:gd name="connsiteX3543" fmla="*/ 819341 w 1600953"/>
              <a:gd name="connsiteY3543" fmla="*/ 1588214 h 1689505"/>
              <a:gd name="connsiteX3544" fmla="*/ 831653 w 1600953"/>
              <a:gd name="connsiteY3544" fmla="*/ 1588214 h 1689505"/>
              <a:gd name="connsiteX3545" fmla="*/ 843965 w 1600953"/>
              <a:gd name="connsiteY3545" fmla="*/ 1599388 h 1689505"/>
              <a:gd name="connsiteX3546" fmla="*/ 831653 w 1600953"/>
              <a:gd name="connsiteY3546" fmla="*/ 1599388 h 1689505"/>
              <a:gd name="connsiteX3547" fmla="*/ 843965 w 1600953"/>
              <a:gd name="connsiteY3547" fmla="*/ 1610923 h 1689505"/>
              <a:gd name="connsiteX3548" fmla="*/ 856277 w 1600953"/>
              <a:gd name="connsiteY3548" fmla="*/ 1599388 h 1689505"/>
              <a:gd name="connsiteX3549" fmla="*/ 856277 w 1600953"/>
              <a:gd name="connsiteY3549" fmla="*/ 1591007 h 1689505"/>
              <a:gd name="connsiteX3550" fmla="*/ 856277 w 1600953"/>
              <a:gd name="connsiteY3550" fmla="*/ 1588214 h 1689505"/>
              <a:gd name="connsiteX3551" fmla="*/ 868987 w 1600953"/>
              <a:gd name="connsiteY3551" fmla="*/ 1588214 h 1689505"/>
              <a:gd name="connsiteX3552" fmla="*/ 868987 w 1600953"/>
              <a:gd name="connsiteY3552" fmla="*/ 1599388 h 1689505"/>
              <a:gd name="connsiteX3553" fmla="*/ 881299 w 1600953"/>
              <a:gd name="connsiteY3553" fmla="*/ 1599388 h 1689505"/>
              <a:gd name="connsiteX3554" fmla="*/ 881299 w 1600953"/>
              <a:gd name="connsiteY3554" fmla="*/ 1606057 h 1689505"/>
              <a:gd name="connsiteX3555" fmla="*/ 881299 w 1600953"/>
              <a:gd name="connsiteY3555" fmla="*/ 1606598 h 1689505"/>
              <a:gd name="connsiteX3556" fmla="*/ 881299 w 1600953"/>
              <a:gd name="connsiteY3556" fmla="*/ 1610923 h 1689505"/>
              <a:gd name="connsiteX3557" fmla="*/ 881299 w 1600953"/>
              <a:gd name="connsiteY3557" fmla="*/ 1612320 h 1689505"/>
              <a:gd name="connsiteX3558" fmla="*/ 881299 w 1600953"/>
              <a:gd name="connsiteY3558" fmla="*/ 1617383 h 1689505"/>
              <a:gd name="connsiteX3559" fmla="*/ 881299 w 1600953"/>
              <a:gd name="connsiteY3559" fmla="*/ 1617907 h 1689505"/>
              <a:gd name="connsiteX3560" fmla="*/ 881299 w 1600953"/>
              <a:gd name="connsiteY3560" fmla="*/ 1622098 h 1689505"/>
              <a:gd name="connsiteX3561" fmla="*/ 881299 w 1600953"/>
              <a:gd name="connsiteY3561" fmla="*/ 1633272 h 1689505"/>
              <a:gd name="connsiteX3562" fmla="*/ 868987 w 1600953"/>
              <a:gd name="connsiteY3562" fmla="*/ 1633272 h 1689505"/>
              <a:gd name="connsiteX3563" fmla="*/ 868987 w 1600953"/>
              <a:gd name="connsiteY3563" fmla="*/ 1622098 h 1689505"/>
              <a:gd name="connsiteX3564" fmla="*/ 856277 w 1600953"/>
              <a:gd name="connsiteY3564" fmla="*/ 1622098 h 1689505"/>
              <a:gd name="connsiteX3565" fmla="*/ 856277 w 1600953"/>
              <a:gd name="connsiteY3565" fmla="*/ 1623494 h 1689505"/>
              <a:gd name="connsiteX3566" fmla="*/ 856277 w 1600953"/>
              <a:gd name="connsiteY3566" fmla="*/ 1633272 h 1689505"/>
              <a:gd name="connsiteX3567" fmla="*/ 843965 w 1600953"/>
              <a:gd name="connsiteY3567" fmla="*/ 1633272 h 1689505"/>
              <a:gd name="connsiteX3568" fmla="*/ 833192 w 1600953"/>
              <a:gd name="connsiteY3568" fmla="*/ 1633272 h 1689505"/>
              <a:gd name="connsiteX3569" fmla="*/ 831653 w 1600953"/>
              <a:gd name="connsiteY3569" fmla="*/ 1633272 h 1689505"/>
              <a:gd name="connsiteX3570" fmla="*/ 831653 w 1600953"/>
              <a:gd name="connsiteY3570" fmla="*/ 1622098 h 1689505"/>
              <a:gd name="connsiteX3571" fmla="*/ 831653 w 1600953"/>
              <a:gd name="connsiteY3571" fmla="*/ 1633272 h 1689505"/>
              <a:gd name="connsiteX3572" fmla="*/ 819341 w 1600953"/>
              <a:gd name="connsiteY3572" fmla="*/ 1633272 h 1689505"/>
              <a:gd name="connsiteX3573" fmla="*/ 806632 w 1600953"/>
              <a:gd name="connsiteY3573" fmla="*/ 1633272 h 1689505"/>
              <a:gd name="connsiteX3574" fmla="*/ 806632 w 1600953"/>
              <a:gd name="connsiteY3574" fmla="*/ 1644447 h 1689505"/>
              <a:gd name="connsiteX3575" fmla="*/ 819341 w 1600953"/>
              <a:gd name="connsiteY3575" fmla="*/ 1644447 h 1689505"/>
              <a:gd name="connsiteX3576" fmla="*/ 819341 w 1600953"/>
              <a:gd name="connsiteY3576" fmla="*/ 1633272 h 1689505"/>
              <a:gd name="connsiteX3577" fmla="*/ 831653 w 1600953"/>
              <a:gd name="connsiteY3577" fmla="*/ 1633272 h 1689505"/>
              <a:gd name="connsiteX3578" fmla="*/ 831653 w 1600953"/>
              <a:gd name="connsiteY3578" fmla="*/ 1634669 h 1689505"/>
              <a:gd name="connsiteX3579" fmla="*/ 831653 w 1600953"/>
              <a:gd name="connsiteY3579" fmla="*/ 1637463 h 1689505"/>
              <a:gd name="connsiteX3580" fmla="*/ 831653 w 1600953"/>
              <a:gd name="connsiteY3580" fmla="*/ 1637986 h 1689505"/>
              <a:gd name="connsiteX3581" fmla="*/ 831653 w 1600953"/>
              <a:gd name="connsiteY3581" fmla="*/ 1639732 h 1689505"/>
              <a:gd name="connsiteX3582" fmla="*/ 831653 w 1600953"/>
              <a:gd name="connsiteY3582" fmla="*/ 1640256 h 1689505"/>
              <a:gd name="connsiteX3583" fmla="*/ 831653 w 1600953"/>
              <a:gd name="connsiteY3583" fmla="*/ 1644447 h 1689505"/>
              <a:gd name="connsiteX3584" fmla="*/ 831653 w 1600953"/>
              <a:gd name="connsiteY3584" fmla="*/ 1649161 h 1689505"/>
              <a:gd name="connsiteX3585" fmla="*/ 831653 w 1600953"/>
              <a:gd name="connsiteY3585" fmla="*/ 1655621 h 1689505"/>
              <a:gd name="connsiteX3586" fmla="*/ 843965 w 1600953"/>
              <a:gd name="connsiteY3586" fmla="*/ 1644447 h 1689505"/>
              <a:gd name="connsiteX3587" fmla="*/ 843965 w 1600953"/>
              <a:gd name="connsiteY3587" fmla="*/ 1655621 h 1689505"/>
              <a:gd name="connsiteX3588" fmla="*/ 843965 w 1600953"/>
              <a:gd name="connsiteY3588" fmla="*/ 1667156 h 1689505"/>
              <a:gd name="connsiteX3589" fmla="*/ 842426 w 1600953"/>
              <a:gd name="connsiteY3589" fmla="*/ 1667156 h 1689505"/>
              <a:gd name="connsiteX3590" fmla="*/ 836847 w 1600953"/>
              <a:gd name="connsiteY3590" fmla="*/ 1667156 h 1689505"/>
              <a:gd name="connsiteX3591" fmla="*/ 836270 w 1600953"/>
              <a:gd name="connsiteY3591" fmla="*/ 1667156 h 1689505"/>
              <a:gd name="connsiteX3592" fmla="*/ 831653 w 1600953"/>
              <a:gd name="connsiteY3592" fmla="*/ 1667156 h 1689505"/>
              <a:gd name="connsiteX3593" fmla="*/ 831653 w 1600953"/>
              <a:gd name="connsiteY3593" fmla="*/ 1671870 h 1689505"/>
              <a:gd name="connsiteX3594" fmla="*/ 831653 w 1600953"/>
              <a:gd name="connsiteY3594" fmla="*/ 1678330 h 1689505"/>
              <a:gd name="connsiteX3595" fmla="*/ 831653 w 1600953"/>
              <a:gd name="connsiteY3595" fmla="*/ 1679727 h 1689505"/>
              <a:gd name="connsiteX3596" fmla="*/ 831653 w 1600953"/>
              <a:gd name="connsiteY3596" fmla="*/ 1684790 h 1689505"/>
              <a:gd name="connsiteX3597" fmla="*/ 831653 w 1600953"/>
              <a:gd name="connsiteY3597" fmla="*/ 1689505 h 1689505"/>
              <a:gd name="connsiteX3598" fmla="*/ 819341 w 1600953"/>
              <a:gd name="connsiteY3598" fmla="*/ 1689505 h 1689505"/>
              <a:gd name="connsiteX3599" fmla="*/ 806632 w 1600953"/>
              <a:gd name="connsiteY3599" fmla="*/ 1689505 h 1689505"/>
              <a:gd name="connsiteX3600" fmla="*/ 794320 w 1600953"/>
              <a:gd name="connsiteY3600" fmla="*/ 1689505 h 1689505"/>
              <a:gd name="connsiteX3601" fmla="*/ 782009 w 1600953"/>
              <a:gd name="connsiteY3601" fmla="*/ 1689505 h 1689505"/>
              <a:gd name="connsiteX3602" fmla="*/ 782009 w 1600953"/>
              <a:gd name="connsiteY3602" fmla="*/ 1678330 h 1689505"/>
              <a:gd name="connsiteX3603" fmla="*/ 769697 w 1600953"/>
              <a:gd name="connsiteY3603" fmla="*/ 1678330 h 1689505"/>
              <a:gd name="connsiteX3604" fmla="*/ 756987 w 1600953"/>
              <a:gd name="connsiteY3604" fmla="*/ 1678330 h 1689505"/>
              <a:gd name="connsiteX3605" fmla="*/ 756987 w 1600953"/>
              <a:gd name="connsiteY3605" fmla="*/ 1667156 h 1689505"/>
              <a:gd name="connsiteX3606" fmla="*/ 744675 w 1600953"/>
              <a:gd name="connsiteY3606" fmla="*/ 1667156 h 1689505"/>
              <a:gd name="connsiteX3607" fmla="*/ 732363 w 1600953"/>
              <a:gd name="connsiteY3607" fmla="*/ 1655621 h 1689505"/>
              <a:gd name="connsiteX3608" fmla="*/ 720051 w 1600953"/>
              <a:gd name="connsiteY3608" fmla="*/ 1655621 h 1689505"/>
              <a:gd name="connsiteX3609" fmla="*/ 720051 w 1600953"/>
              <a:gd name="connsiteY3609" fmla="*/ 1644447 h 1689505"/>
              <a:gd name="connsiteX3610" fmla="*/ 707342 w 1600953"/>
              <a:gd name="connsiteY3610" fmla="*/ 1655621 h 1689505"/>
              <a:gd name="connsiteX3611" fmla="*/ 707342 w 1600953"/>
              <a:gd name="connsiteY3611" fmla="*/ 1644447 h 1689505"/>
              <a:gd name="connsiteX3612" fmla="*/ 695030 w 1600953"/>
              <a:gd name="connsiteY3612" fmla="*/ 1644447 h 1689505"/>
              <a:gd name="connsiteX3613" fmla="*/ 695030 w 1600953"/>
              <a:gd name="connsiteY3613" fmla="*/ 1633272 h 1689505"/>
              <a:gd name="connsiteX3614" fmla="*/ 682718 w 1600953"/>
              <a:gd name="connsiteY3614" fmla="*/ 1633272 h 1689505"/>
              <a:gd name="connsiteX3615" fmla="*/ 670406 w 1600953"/>
              <a:gd name="connsiteY3615" fmla="*/ 1633272 h 1689505"/>
              <a:gd name="connsiteX3616" fmla="*/ 670406 w 1600953"/>
              <a:gd name="connsiteY3616" fmla="*/ 1622098 h 1689505"/>
              <a:gd name="connsiteX3617" fmla="*/ 657697 w 1600953"/>
              <a:gd name="connsiteY3617" fmla="*/ 1622098 h 1689505"/>
              <a:gd name="connsiteX3618" fmla="*/ 645385 w 1600953"/>
              <a:gd name="connsiteY3618" fmla="*/ 1610923 h 1689505"/>
              <a:gd name="connsiteX3619" fmla="*/ 633073 w 1600953"/>
              <a:gd name="connsiteY3619" fmla="*/ 1610923 h 1689505"/>
              <a:gd name="connsiteX3620" fmla="*/ 620761 w 1600953"/>
              <a:gd name="connsiteY3620" fmla="*/ 1599388 h 1689505"/>
              <a:gd name="connsiteX3621" fmla="*/ 608052 w 1600953"/>
              <a:gd name="connsiteY3621" fmla="*/ 1599388 h 1689505"/>
              <a:gd name="connsiteX3622" fmla="*/ 595740 w 1600953"/>
              <a:gd name="connsiteY3622" fmla="*/ 1588214 h 1689505"/>
              <a:gd name="connsiteX3623" fmla="*/ 583428 w 1600953"/>
              <a:gd name="connsiteY3623" fmla="*/ 1577039 h 1689505"/>
              <a:gd name="connsiteX3624" fmla="*/ 583428 w 1600953"/>
              <a:gd name="connsiteY3624" fmla="*/ 1565865 h 1689505"/>
              <a:gd name="connsiteX3625" fmla="*/ 583428 w 1600953"/>
              <a:gd name="connsiteY3625" fmla="*/ 1559196 h 1689505"/>
              <a:gd name="connsiteX3626" fmla="*/ 583428 w 1600953"/>
              <a:gd name="connsiteY3626" fmla="*/ 1558656 h 1689505"/>
              <a:gd name="connsiteX3627" fmla="*/ 583428 w 1600953"/>
              <a:gd name="connsiteY3627" fmla="*/ 1554330 h 1689505"/>
              <a:gd name="connsiteX3628" fmla="*/ 588045 w 1600953"/>
              <a:gd name="connsiteY3628" fmla="*/ 1554330 h 1689505"/>
              <a:gd name="connsiteX3629" fmla="*/ 588622 w 1600953"/>
              <a:gd name="connsiteY3629" fmla="*/ 1554330 h 1689505"/>
              <a:gd name="connsiteX3630" fmla="*/ 595740 w 1600953"/>
              <a:gd name="connsiteY3630" fmla="*/ 1554330 h 1689505"/>
              <a:gd name="connsiteX3631" fmla="*/ 595740 w 1600953"/>
              <a:gd name="connsiteY3631" fmla="*/ 1543155 h 1689505"/>
              <a:gd name="connsiteX3632" fmla="*/ 583428 w 1600953"/>
              <a:gd name="connsiteY3632" fmla="*/ 1543155 h 1689505"/>
              <a:gd name="connsiteX3633" fmla="*/ 583428 w 1600953"/>
              <a:gd name="connsiteY3633" fmla="*/ 1554330 h 1689505"/>
              <a:gd name="connsiteX3634" fmla="*/ 571116 w 1600953"/>
              <a:gd name="connsiteY3634" fmla="*/ 1565865 h 1689505"/>
              <a:gd name="connsiteX3635" fmla="*/ 571116 w 1600953"/>
              <a:gd name="connsiteY3635" fmla="*/ 1564423 h 1689505"/>
              <a:gd name="connsiteX3636" fmla="*/ 571116 w 1600953"/>
              <a:gd name="connsiteY3636" fmla="*/ 1560818 h 1689505"/>
              <a:gd name="connsiteX3637" fmla="*/ 571116 w 1600953"/>
              <a:gd name="connsiteY3637" fmla="*/ 1560097 h 1689505"/>
              <a:gd name="connsiteX3638" fmla="*/ 571116 w 1600953"/>
              <a:gd name="connsiteY3638" fmla="*/ 1559376 h 1689505"/>
              <a:gd name="connsiteX3639" fmla="*/ 571116 w 1600953"/>
              <a:gd name="connsiteY3639" fmla="*/ 1554330 h 1689505"/>
              <a:gd name="connsiteX3640" fmla="*/ 569527 w 1600953"/>
              <a:gd name="connsiteY3640" fmla="*/ 1554330 h 1689505"/>
              <a:gd name="connsiteX3641" fmla="*/ 566350 w 1600953"/>
              <a:gd name="connsiteY3641" fmla="*/ 1554330 h 1689505"/>
              <a:gd name="connsiteX3642" fmla="*/ 565754 w 1600953"/>
              <a:gd name="connsiteY3642" fmla="*/ 1554330 h 1689505"/>
              <a:gd name="connsiteX3643" fmla="*/ 559996 w 1600953"/>
              <a:gd name="connsiteY3643" fmla="*/ 1554330 h 1689505"/>
              <a:gd name="connsiteX3644" fmla="*/ 558407 w 1600953"/>
              <a:gd name="connsiteY3644" fmla="*/ 1554330 h 1689505"/>
              <a:gd name="connsiteX3645" fmla="*/ 556868 w 1600953"/>
              <a:gd name="connsiteY3645" fmla="*/ 1554330 h 1689505"/>
              <a:gd name="connsiteX3646" fmla="*/ 551289 w 1600953"/>
              <a:gd name="connsiteY3646" fmla="*/ 1554330 h 1689505"/>
              <a:gd name="connsiteX3647" fmla="*/ 546095 w 1600953"/>
              <a:gd name="connsiteY3647" fmla="*/ 1554330 h 1689505"/>
              <a:gd name="connsiteX3648" fmla="*/ 546095 w 1600953"/>
              <a:gd name="connsiteY3648" fmla="*/ 1552933 h 1689505"/>
              <a:gd name="connsiteX3649" fmla="*/ 546095 w 1600953"/>
              <a:gd name="connsiteY3649" fmla="*/ 1549441 h 1689505"/>
              <a:gd name="connsiteX3650" fmla="*/ 546095 w 1600953"/>
              <a:gd name="connsiteY3650" fmla="*/ 1548743 h 1689505"/>
              <a:gd name="connsiteX3651" fmla="*/ 546095 w 1600953"/>
              <a:gd name="connsiteY3651" fmla="*/ 1548044 h 1689505"/>
              <a:gd name="connsiteX3652" fmla="*/ 546095 w 1600953"/>
              <a:gd name="connsiteY3652" fmla="*/ 1547870 h 1689505"/>
              <a:gd name="connsiteX3653" fmla="*/ 546095 w 1600953"/>
              <a:gd name="connsiteY3653" fmla="*/ 1547346 h 1689505"/>
              <a:gd name="connsiteX3654" fmla="*/ 546095 w 1600953"/>
              <a:gd name="connsiteY3654" fmla="*/ 1543155 h 1689505"/>
              <a:gd name="connsiteX3655" fmla="*/ 558407 w 1600953"/>
              <a:gd name="connsiteY3655" fmla="*/ 1543155 h 1689505"/>
              <a:gd name="connsiteX3656" fmla="*/ 571116 w 1600953"/>
              <a:gd name="connsiteY3656" fmla="*/ 1543155 h 1689505"/>
              <a:gd name="connsiteX3657" fmla="*/ 558407 w 1600953"/>
              <a:gd name="connsiteY3657" fmla="*/ 1531981 h 1689505"/>
              <a:gd name="connsiteX3658" fmla="*/ 546095 w 1600953"/>
              <a:gd name="connsiteY3658" fmla="*/ 1531981 h 1689505"/>
              <a:gd name="connsiteX3659" fmla="*/ 546095 w 1600953"/>
              <a:gd name="connsiteY3659" fmla="*/ 1523600 h 1689505"/>
              <a:gd name="connsiteX3660" fmla="*/ 546095 w 1600953"/>
              <a:gd name="connsiteY3660" fmla="*/ 1520807 h 1689505"/>
              <a:gd name="connsiteX3661" fmla="*/ 546095 w 1600953"/>
              <a:gd name="connsiteY3661" fmla="*/ 1509272 h 1689505"/>
              <a:gd name="connsiteX3662" fmla="*/ 533783 w 1600953"/>
              <a:gd name="connsiteY3662" fmla="*/ 1509272 h 1689505"/>
              <a:gd name="connsiteX3663" fmla="*/ 546095 w 1600953"/>
              <a:gd name="connsiteY3663" fmla="*/ 1498097 h 1689505"/>
              <a:gd name="connsiteX3664" fmla="*/ 558407 w 1600953"/>
              <a:gd name="connsiteY3664" fmla="*/ 1498097 h 1689505"/>
              <a:gd name="connsiteX3665" fmla="*/ 558407 w 1600953"/>
              <a:gd name="connsiteY3665" fmla="*/ 1509272 h 1689505"/>
              <a:gd name="connsiteX3666" fmla="*/ 558407 w 1600953"/>
              <a:gd name="connsiteY3666" fmla="*/ 1509272 h 1689505"/>
              <a:gd name="connsiteX3667" fmla="*/ 558407 w 1600953"/>
              <a:gd name="connsiteY3667" fmla="*/ 1520807 h 1689505"/>
              <a:gd name="connsiteX3668" fmla="*/ 571116 w 1600953"/>
              <a:gd name="connsiteY3668" fmla="*/ 1520807 h 1689505"/>
              <a:gd name="connsiteX3669" fmla="*/ 571116 w 1600953"/>
              <a:gd name="connsiteY3669" fmla="*/ 1509272 h 1689505"/>
              <a:gd name="connsiteX3670" fmla="*/ 583428 w 1600953"/>
              <a:gd name="connsiteY3670" fmla="*/ 1509272 h 1689505"/>
              <a:gd name="connsiteX3671" fmla="*/ 583428 w 1600953"/>
              <a:gd name="connsiteY3671" fmla="*/ 1498097 h 1689505"/>
              <a:gd name="connsiteX3672" fmla="*/ 595740 w 1600953"/>
              <a:gd name="connsiteY3672" fmla="*/ 1498097 h 1689505"/>
              <a:gd name="connsiteX3673" fmla="*/ 595740 w 1600953"/>
              <a:gd name="connsiteY3673" fmla="*/ 1486923 h 1689505"/>
              <a:gd name="connsiteX3674" fmla="*/ 608052 w 1600953"/>
              <a:gd name="connsiteY3674" fmla="*/ 1475748 h 1689505"/>
              <a:gd name="connsiteX3675" fmla="*/ 595740 w 1600953"/>
              <a:gd name="connsiteY3675" fmla="*/ 1475748 h 1689505"/>
              <a:gd name="connsiteX3676" fmla="*/ 595740 w 1600953"/>
              <a:gd name="connsiteY3676" fmla="*/ 1477145 h 1689505"/>
              <a:gd name="connsiteX3677" fmla="*/ 595740 w 1600953"/>
              <a:gd name="connsiteY3677" fmla="*/ 1479939 h 1689505"/>
              <a:gd name="connsiteX3678" fmla="*/ 595740 w 1600953"/>
              <a:gd name="connsiteY3678" fmla="*/ 1480462 h 1689505"/>
              <a:gd name="connsiteX3679" fmla="*/ 595740 w 1600953"/>
              <a:gd name="connsiteY3679" fmla="*/ 1486923 h 1689505"/>
              <a:gd name="connsiteX3680" fmla="*/ 583428 w 1600953"/>
              <a:gd name="connsiteY3680" fmla="*/ 1486923 h 1689505"/>
              <a:gd name="connsiteX3681" fmla="*/ 583428 w 1600953"/>
              <a:gd name="connsiteY3681" fmla="*/ 1498097 h 1689505"/>
              <a:gd name="connsiteX3682" fmla="*/ 571116 w 1600953"/>
              <a:gd name="connsiteY3682" fmla="*/ 1498097 h 1689505"/>
              <a:gd name="connsiteX3683" fmla="*/ 565754 w 1600953"/>
              <a:gd name="connsiteY3683" fmla="*/ 1498097 h 1689505"/>
              <a:gd name="connsiteX3684" fmla="*/ 558407 w 1600953"/>
              <a:gd name="connsiteY3684" fmla="*/ 1498097 h 1689505"/>
              <a:gd name="connsiteX3685" fmla="*/ 558407 w 1600953"/>
              <a:gd name="connsiteY3685" fmla="*/ 1491637 h 1689505"/>
              <a:gd name="connsiteX3686" fmla="*/ 558407 w 1600953"/>
              <a:gd name="connsiteY3686" fmla="*/ 1491113 h 1689505"/>
              <a:gd name="connsiteX3687" fmla="*/ 558407 w 1600953"/>
              <a:gd name="connsiteY3687" fmla="*/ 1489716 h 1689505"/>
              <a:gd name="connsiteX3688" fmla="*/ 558407 w 1600953"/>
              <a:gd name="connsiteY3688" fmla="*/ 1486923 h 1689505"/>
              <a:gd name="connsiteX3689" fmla="*/ 546095 w 1600953"/>
              <a:gd name="connsiteY3689" fmla="*/ 1486923 h 1689505"/>
              <a:gd name="connsiteX3690" fmla="*/ 546095 w 1600953"/>
              <a:gd name="connsiteY3690" fmla="*/ 1498097 h 1689505"/>
              <a:gd name="connsiteX3691" fmla="*/ 533783 w 1600953"/>
              <a:gd name="connsiteY3691" fmla="*/ 1509272 h 1689505"/>
              <a:gd name="connsiteX3692" fmla="*/ 533783 w 1600953"/>
              <a:gd name="connsiteY3692" fmla="*/ 1507875 h 1689505"/>
              <a:gd name="connsiteX3693" fmla="*/ 533783 w 1600953"/>
              <a:gd name="connsiteY3693" fmla="*/ 1502811 h 1689505"/>
              <a:gd name="connsiteX3694" fmla="*/ 533783 w 1600953"/>
              <a:gd name="connsiteY3694" fmla="*/ 1502288 h 1689505"/>
              <a:gd name="connsiteX3695" fmla="*/ 533783 w 1600953"/>
              <a:gd name="connsiteY3695" fmla="*/ 1498097 h 1689505"/>
              <a:gd name="connsiteX3696" fmla="*/ 533783 w 1600953"/>
              <a:gd name="connsiteY3696" fmla="*/ 1493907 h 1689505"/>
              <a:gd name="connsiteX3697" fmla="*/ 533783 w 1600953"/>
              <a:gd name="connsiteY3697" fmla="*/ 1493383 h 1689505"/>
              <a:gd name="connsiteX3698" fmla="*/ 533783 w 1600953"/>
              <a:gd name="connsiteY3698" fmla="*/ 1486923 h 1689505"/>
              <a:gd name="connsiteX3699" fmla="*/ 521471 w 1600953"/>
              <a:gd name="connsiteY3699" fmla="*/ 1498097 h 1689505"/>
              <a:gd name="connsiteX3700" fmla="*/ 508762 w 1600953"/>
              <a:gd name="connsiteY3700" fmla="*/ 1498097 h 1689505"/>
              <a:gd name="connsiteX3701" fmla="*/ 508762 w 1600953"/>
              <a:gd name="connsiteY3701" fmla="*/ 1486923 h 1689505"/>
              <a:gd name="connsiteX3702" fmla="*/ 521471 w 1600953"/>
              <a:gd name="connsiteY3702" fmla="*/ 1486923 h 1689505"/>
              <a:gd name="connsiteX3703" fmla="*/ 508762 w 1600953"/>
              <a:gd name="connsiteY3703" fmla="*/ 1475748 h 1689505"/>
              <a:gd name="connsiteX3704" fmla="*/ 510351 w 1600953"/>
              <a:gd name="connsiteY3704" fmla="*/ 1475748 h 1689505"/>
              <a:gd name="connsiteX3705" fmla="*/ 521471 w 1600953"/>
              <a:gd name="connsiteY3705" fmla="*/ 1475748 h 1689505"/>
              <a:gd name="connsiteX3706" fmla="*/ 521471 w 1600953"/>
              <a:gd name="connsiteY3706" fmla="*/ 1464213 h 1689505"/>
              <a:gd name="connsiteX3707" fmla="*/ 508762 w 1600953"/>
              <a:gd name="connsiteY3707" fmla="*/ 1464213 h 1689505"/>
              <a:gd name="connsiteX3708" fmla="*/ 508762 w 1600953"/>
              <a:gd name="connsiteY3708" fmla="*/ 1453039 h 1689505"/>
              <a:gd name="connsiteX3709" fmla="*/ 521471 w 1600953"/>
              <a:gd name="connsiteY3709" fmla="*/ 1453039 h 1689505"/>
              <a:gd name="connsiteX3710" fmla="*/ 508762 w 1600953"/>
              <a:gd name="connsiteY3710" fmla="*/ 1453039 h 1689505"/>
              <a:gd name="connsiteX3711" fmla="*/ 496450 w 1600953"/>
              <a:gd name="connsiteY3711" fmla="*/ 1464213 h 1689505"/>
              <a:gd name="connsiteX3712" fmla="*/ 508762 w 1600953"/>
              <a:gd name="connsiteY3712" fmla="*/ 1464213 h 1689505"/>
              <a:gd name="connsiteX3713" fmla="*/ 508762 w 1600953"/>
              <a:gd name="connsiteY3713" fmla="*/ 1475748 h 1689505"/>
              <a:gd name="connsiteX3714" fmla="*/ 508762 w 1600953"/>
              <a:gd name="connsiteY3714" fmla="*/ 1486923 h 1689505"/>
              <a:gd name="connsiteX3715" fmla="*/ 496450 w 1600953"/>
              <a:gd name="connsiteY3715" fmla="*/ 1486923 h 1689505"/>
              <a:gd name="connsiteX3716" fmla="*/ 496450 w 1600953"/>
              <a:gd name="connsiteY3716" fmla="*/ 1475748 h 1689505"/>
              <a:gd name="connsiteX3717" fmla="*/ 484138 w 1600953"/>
              <a:gd name="connsiteY3717" fmla="*/ 1475748 h 1689505"/>
              <a:gd name="connsiteX3718" fmla="*/ 471826 w 1600953"/>
              <a:gd name="connsiteY3718" fmla="*/ 1464213 h 1689505"/>
              <a:gd name="connsiteX3719" fmla="*/ 459117 w 1600953"/>
              <a:gd name="connsiteY3719" fmla="*/ 1475748 h 1689505"/>
              <a:gd name="connsiteX3720" fmla="*/ 459117 w 1600953"/>
              <a:gd name="connsiteY3720" fmla="*/ 1464213 h 1689505"/>
              <a:gd name="connsiteX3721" fmla="*/ 459117 w 1600953"/>
              <a:gd name="connsiteY3721" fmla="*/ 1453039 h 1689505"/>
              <a:gd name="connsiteX3722" fmla="*/ 471826 w 1600953"/>
              <a:gd name="connsiteY3722" fmla="*/ 1453039 h 1689505"/>
              <a:gd name="connsiteX3723" fmla="*/ 471826 w 1600953"/>
              <a:gd name="connsiteY3723" fmla="*/ 1441864 h 1689505"/>
              <a:gd name="connsiteX3724" fmla="*/ 471826 w 1600953"/>
              <a:gd name="connsiteY3724" fmla="*/ 1430690 h 1689505"/>
              <a:gd name="connsiteX3725" fmla="*/ 484138 w 1600953"/>
              <a:gd name="connsiteY3725" fmla="*/ 1419155 h 1689505"/>
              <a:gd name="connsiteX3726" fmla="*/ 484138 w 1600953"/>
              <a:gd name="connsiteY3726" fmla="*/ 1407981 h 1689505"/>
              <a:gd name="connsiteX3727" fmla="*/ 496450 w 1600953"/>
              <a:gd name="connsiteY3727" fmla="*/ 1407981 h 1689505"/>
              <a:gd name="connsiteX3728" fmla="*/ 496450 w 1600953"/>
              <a:gd name="connsiteY3728" fmla="*/ 1396806 h 1689505"/>
              <a:gd name="connsiteX3729" fmla="*/ 484138 w 1600953"/>
              <a:gd name="connsiteY3729" fmla="*/ 1396806 h 1689505"/>
              <a:gd name="connsiteX3730" fmla="*/ 484138 w 1600953"/>
              <a:gd name="connsiteY3730" fmla="*/ 1407981 h 1689505"/>
              <a:gd name="connsiteX3731" fmla="*/ 471826 w 1600953"/>
              <a:gd name="connsiteY3731" fmla="*/ 1407981 h 1689505"/>
              <a:gd name="connsiteX3732" fmla="*/ 460706 w 1600953"/>
              <a:gd name="connsiteY3732" fmla="*/ 1407981 h 1689505"/>
              <a:gd name="connsiteX3733" fmla="*/ 459117 w 1600953"/>
              <a:gd name="connsiteY3733" fmla="*/ 1407981 h 1689505"/>
              <a:gd name="connsiteX3734" fmla="*/ 459117 w 1600953"/>
              <a:gd name="connsiteY3734" fmla="*/ 1419155 h 1689505"/>
              <a:gd name="connsiteX3735" fmla="*/ 471826 w 1600953"/>
              <a:gd name="connsiteY3735" fmla="*/ 1430690 h 1689505"/>
              <a:gd name="connsiteX3736" fmla="*/ 467060 w 1600953"/>
              <a:gd name="connsiteY3736" fmla="*/ 1430690 h 1689505"/>
              <a:gd name="connsiteX3737" fmla="*/ 466464 w 1600953"/>
              <a:gd name="connsiteY3737" fmla="*/ 1430690 h 1689505"/>
              <a:gd name="connsiteX3738" fmla="*/ 459117 w 1600953"/>
              <a:gd name="connsiteY3738" fmla="*/ 1430690 h 1689505"/>
              <a:gd name="connsiteX3739" fmla="*/ 459117 w 1600953"/>
              <a:gd name="connsiteY3739" fmla="*/ 1433484 h 1689505"/>
              <a:gd name="connsiteX3740" fmla="*/ 459117 w 1600953"/>
              <a:gd name="connsiteY3740" fmla="*/ 1441864 h 1689505"/>
              <a:gd name="connsiteX3741" fmla="*/ 446805 w 1600953"/>
              <a:gd name="connsiteY3741" fmla="*/ 1430690 h 1689505"/>
              <a:gd name="connsiteX3742" fmla="*/ 434493 w 1600953"/>
              <a:gd name="connsiteY3742" fmla="*/ 1430690 h 1689505"/>
              <a:gd name="connsiteX3743" fmla="*/ 434493 w 1600953"/>
              <a:gd name="connsiteY3743" fmla="*/ 1441864 h 1689505"/>
              <a:gd name="connsiteX3744" fmla="*/ 429876 w 1600953"/>
              <a:gd name="connsiteY3744" fmla="*/ 1441864 h 1689505"/>
              <a:gd name="connsiteX3745" fmla="*/ 429299 w 1600953"/>
              <a:gd name="connsiteY3745" fmla="*/ 1441864 h 1689505"/>
              <a:gd name="connsiteX3746" fmla="*/ 422181 w 1600953"/>
              <a:gd name="connsiteY3746" fmla="*/ 1441864 h 1689505"/>
              <a:gd name="connsiteX3747" fmla="*/ 422181 w 1600953"/>
              <a:gd name="connsiteY3747" fmla="*/ 1430690 h 1689505"/>
              <a:gd name="connsiteX3748" fmla="*/ 409472 w 1600953"/>
              <a:gd name="connsiteY3748" fmla="*/ 1430690 h 1689505"/>
              <a:gd name="connsiteX3749" fmla="*/ 409472 w 1600953"/>
              <a:gd name="connsiteY3749" fmla="*/ 1419155 h 1689505"/>
              <a:gd name="connsiteX3750" fmla="*/ 409472 w 1600953"/>
              <a:gd name="connsiteY3750" fmla="*/ 1407981 h 1689505"/>
              <a:gd name="connsiteX3751" fmla="*/ 411061 w 1600953"/>
              <a:gd name="connsiteY3751" fmla="*/ 1407981 h 1689505"/>
              <a:gd name="connsiteX3752" fmla="*/ 414238 w 1600953"/>
              <a:gd name="connsiteY3752" fmla="*/ 1407981 h 1689505"/>
              <a:gd name="connsiteX3753" fmla="*/ 414834 w 1600953"/>
              <a:gd name="connsiteY3753" fmla="*/ 1407981 h 1689505"/>
              <a:gd name="connsiteX3754" fmla="*/ 422181 w 1600953"/>
              <a:gd name="connsiteY3754" fmla="*/ 1407981 h 1689505"/>
              <a:gd name="connsiteX3755" fmla="*/ 434493 w 1600953"/>
              <a:gd name="connsiteY3755" fmla="*/ 1407981 h 1689505"/>
              <a:gd name="connsiteX3756" fmla="*/ 446805 w 1600953"/>
              <a:gd name="connsiteY3756" fmla="*/ 1407981 h 1689505"/>
              <a:gd name="connsiteX3757" fmla="*/ 459117 w 1600953"/>
              <a:gd name="connsiteY3757" fmla="*/ 1396806 h 1689505"/>
              <a:gd name="connsiteX3758" fmla="*/ 446805 w 1600953"/>
              <a:gd name="connsiteY3758" fmla="*/ 1396806 h 1689505"/>
              <a:gd name="connsiteX3759" fmla="*/ 446805 w 1600953"/>
              <a:gd name="connsiteY3759" fmla="*/ 1390346 h 1689505"/>
              <a:gd name="connsiteX3760" fmla="*/ 446805 w 1600953"/>
              <a:gd name="connsiteY3760" fmla="*/ 1389822 h 1689505"/>
              <a:gd name="connsiteX3761" fmla="*/ 446805 w 1600953"/>
              <a:gd name="connsiteY3761" fmla="*/ 1385632 h 1689505"/>
              <a:gd name="connsiteX3762" fmla="*/ 434493 w 1600953"/>
              <a:gd name="connsiteY3762" fmla="*/ 1385632 h 1689505"/>
              <a:gd name="connsiteX3763" fmla="*/ 422181 w 1600953"/>
              <a:gd name="connsiteY3763" fmla="*/ 1374097 h 1689505"/>
              <a:gd name="connsiteX3764" fmla="*/ 434493 w 1600953"/>
              <a:gd name="connsiteY3764" fmla="*/ 1362922 h 1689505"/>
              <a:gd name="connsiteX3765" fmla="*/ 422181 w 1600953"/>
              <a:gd name="connsiteY3765" fmla="*/ 1362922 h 1689505"/>
              <a:gd name="connsiteX3766" fmla="*/ 409472 w 1600953"/>
              <a:gd name="connsiteY3766" fmla="*/ 1362922 h 1689505"/>
              <a:gd name="connsiteX3767" fmla="*/ 409472 w 1600953"/>
              <a:gd name="connsiteY3767" fmla="*/ 1374097 h 1689505"/>
              <a:gd name="connsiteX3768" fmla="*/ 397160 w 1600953"/>
              <a:gd name="connsiteY3768" fmla="*/ 1362922 h 1689505"/>
              <a:gd name="connsiteX3769" fmla="*/ 397160 w 1600953"/>
              <a:gd name="connsiteY3769" fmla="*/ 1361526 h 1689505"/>
              <a:gd name="connsiteX3770" fmla="*/ 397160 w 1600953"/>
              <a:gd name="connsiteY3770" fmla="*/ 1353145 h 1689505"/>
              <a:gd name="connsiteX3771" fmla="*/ 397160 w 1600953"/>
              <a:gd name="connsiteY3771" fmla="*/ 1351748 h 1689505"/>
              <a:gd name="connsiteX3772" fmla="*/ 384848 w 1600953"/>
              <a:gd name="connsiteY3772" fmla="*/ 1351748 h 1689505"/>
              <a:gd name="connsiteX3773" fmla="*/ 384848 w 1600953"/>
              <a:gd name="connsiteY3773" fmla="*/ 1340213 h 1689505"/>
              <a:gd name="connsiteX3774" fmla="*/ 372536 w 1600953"/>
              <a:gd name="connsiteY3774" fmla="*/ 1340213 h 1689505"/>
              <a:gd name="connsiteX3775" fmla="*/ 359827 w 1600953"/>
              <a:gd name="connsiteY3775" fmla="*/ 1340213 h 1689505"/>
              <a:gd name="connsiteX3776" fmla="*/ 359827 w 1600953"/>
              <a:gd name="connsiteY3776" fmla="*/ 1351748 h 1689505"/>
              <a:gd name="connsiteX3777" fmla="*/ 359827 w 1600953"/>
              <a:gd name="connsiteY3777" fmla="*/ 1362922 h 1689505"/>
              <a:gd name="connsiteX3778" fmla="*/ 347515 w 1600953"/>
              <a:gd name="connsiteY3778" fmla="*/ 1362922 h 1689505"/>
              <a:gd name="connsiteX3779" fmla="*/ 347515 w 1600953"/>
              <a:gd name="connsiteY3779" fmla="*/ 1351748 h 1689505"/>
              <a:gd name="connsiteX3780" fmla="*/ 335203 w 1600953"/>
              <a:gd name="connsiteY3780" fmla="*/ 1362922 h 1689505"/>
              <a:gd name="connsiteX3781" fmla="*/ 335203 w 1600953"/>
              <a:gd name="connsiteY3781" fmla="*/ 1351748 h 1689505"/>
              <a:gd name="connsiteX3782" fmla="*/ 322891 w 1600953"/>
              <a:gd name="connsiteY3782" fmla="*/ 1340213 h 1689505"/>
              <a:gd name="connsiteX3783" fmla="*/ 310182 w 1600953"/>
              <a:gd name="connsiteY3783" fmla="*/ 1340213 h 1689505"/>
              <a:gd name="connsiteX3784" fmla="*/ 310182 w 1600953"/>
              <a:gd name="connsiteY3784" fmla="*/ 1329039 h 1689505"/>
              <a:gd name="connsiteX3785" fmla="*/ 322891 w 1600953"/>
              <a:gd name="connsiteY3785" fmla="*/ 1329039 h 1689505"/>
              <a:gd name="connsiteX3786" fmla="*/ 310182 w 1600953"/>
              <a:gd name="connsiteY3786" fmla="*/ 1317864 h 1689505"/>
              <a:gd name="connsiteX3787" fmla="*/ 310182 w 1600953"/>
              <a:gd name="connsiteY3787" fmla="*/ 1324324 h 1689505"/>
              <a:gd name="connsiteX3788" fmla="*/ 310182 w 1600953"/>
              <a:gd name="connsiteY3788" fmla="*/ 1329039 h 1689505"/>
              <a:gd name="connsiteX3789" fmla="*/ 297870 w 1600953"/>
              <a:gd name="connsiteY3789" fmla="*/ 1329039 h 1689505"/>
              <a:gd name="connsiteX3790" fmla="*/ 297870 w 1600953"/>
              <a:gd name="connsiteY3790" fmla="*/ 1317864 h 1689505"/>
              <a:gd name="connsiteX3791" fmla="*/ 293253 w 1600953"/>
              <a:gd name="connsiteY3791" fmla="*/ 1317864 h 1689505"/>
              <a:gd name="connsiteX3792" fmla="*/ 292676 w 1600953"/>
              <a:gd name="connsiteY3792" fmla="*/ 1317864 h 1689505"/>
              <a:gd name="connsiteX3793" fmla="*/ 285558 w 1600953"/>
              <a:gd name="connsiteY3793" fmla="*/ 1317864 h 1689505"/>
              <a:gd name="connsiteX3794" fmla="*/ 285558 w 1600953"/>
              <a:gd name="connsiteY3794" fmla="*/ 1306690 h 1689505"/>
              <a:gd name="connsiteX3795" fmla="*/ 273246 w 1600953"/>
              <a:gd name="connsiteY3795" fmla="*/ 1306690 h 1689505"/>
              <a:gd name="connsiteX3796" fmla="*/ 273246 w 1600953"/>
              <a:gd name="connsiteY3796" fmla="*/ 1295515 h 1689505"/>
              <a:gd name="connsiteX3797" fmla="*/ 285558 w 1600953"/>
              <a:gd name="connsiteY3797" fmla="*/ 1295515 h 1689505"/>
              <a:gd name="connsiteX3798" fmla="*/ 285558 w 1600953"/>
              <a:gd name="connsiteY3798" fmla="*/ 1283980 h 1689505"/>
              <a:gd name="connsiteX3799" fmla="*/ 273246 w 1600953"/>
              <a:gd name="connsiteY3799" fmla="*/ 1283980 h 1689505"/>
              <a:gd name="connsiteX3800" fmla="*/ 273246 w 1600953"/>
              <a:gd name="connsiteY3800" fmla="*/ 1295515 h 1689505"/>
              <a:gd name="connsiteX3801" fmla="*/ 265899 w 1600953"/>
              <a:gd name="connsiteY3801" fmla="*/ 1295515 h 1689505"/>
              <a:gd name="connsiteX3802" fmla="*/ 265303 w 1600953"/>
              <a:gd name="connsiteY3802" fmla="*/ 1295515 h 1689505"/>
              <a:gd name="connsiteX3803" fmla="*/ 260537 w 1600953"/>
              <a:gd name="connsiteY3803" fmla="*/ 1295515 h 1689505"/>
              <a:gd name="connsiteX3804" fmla="*/ 260537 w 1600953"/>
              <a:gd name="connsiteY3804" fmla="*/ 1283980 h 1689505"/>
              <a:gd name="connsiteX3805" fmla="*/ 260537 w 1600953"/>
              <a:gd name="connsiteY3805" fmla="*/ 1295515 h 1689505"/>
              <a:gd name="connsiteX3806" fmla="*/ 273246 w 1600953"/>
              <a:gd name="connsiteY3806" fmla="*/ 1306690 h 1689505"/>
              <a:gd name="connsiteX3807" fmla="*/ 260537 w 1600953"/>
              <a:gd name="connsiteY3807" fmla="*/ 1306690 h 1689505"/>
              <a:gd name="connsiteX3808" fmla="*/ 248225 w 1600953"/>
              <a:gd name="connsiteY3808" fmla="*/ 1295515 h 1689505"/>
              <a:gd name="connsiteX3809" fmla="*/ 235913 w 1600953"/>
              <a:gd name="connsiteY3809" fmla="*/ 1295515 h 1689505"/>
              <a:gd name="connsiteX3810" fmla="*/ 235913 w 1600953"/>
              <a:gd name="connsiteY3810" fmla="*/ 1283980 h 1689505"/>
              <a:gd name="connsiteX3811" fmla="*/ 237452 w 1600953"/>
              <a:gd name="connsiteY3811" fmla="*/ 1283980 h 1689505"/>
              <a:gd name="connsiteX3812" fmla="*/ 240530 w 1600953"/>
              <a:gd name="connsiteY3812" fmla="*/ 1283980 h 1689505"/>
              <a:gd name="connsiteX3813" fmla="*/ 241107 w 1600953"/>
              <a:gd name="connsiteY3813" fmla="*/ 1283980 h 1689505"/>
              <a:gd name="connsiteX3814" fmla="*/ 248225 w 1600953"/>
              <a:gd name="connsiteY3814" fmla="*/ 1283980 h 1689505"/>
              <a:gd name="connsiteX3815" fmla="*/ 248225 w 1600953"/>
              <a:gd name="connsiteY3815" fmla="*/ 1272806 h 1689505"/>
              <a:gd name="connsiteX3816" fmla="*/ 246686 w 1600953"/>
              <a:gd name="connsiteY3816" fmla="*/ 1272806 h 1689505"/>
              <a:gd name="connsiteX3817" fmla="*/ 235913 w 1600953"/>
              <a:gd name="connsiteY3817" fmla="*/ 1272806 h 1689505"/>
              <a:gd name="connsiteX3818" fmla="*/ 235913 w 1600953"/>
              <a:gd name="connsiteY3818" fmla="*/ 1261631 h 1689505"/>
              <a:gd name="connsiteX3819" fmla="*/ 248225 w 1600953"/>
              <a:gd name="connsiteY3819" fmla="*/ 1261631 h 1689505"/>
              <a:gd name="connsiteX3820" fmla="*/ 248225 w 1600953"/>
              <a:gd name="connsiteY3820" fmla="*/ 1250457 h 1689505"/>
              <a:gd name="connsiteX3821" fmla="*/ 235913 w 1600953"/>
              <a:gd name="connsiteY3821" fmla="*/ 1250457 h 1689505"/>
              <a:gd name="connsiteX3822" fmla="*/ 235913 w 1600953"/>
              <a:gd name="connsiteY3822" fmla="*/ 1256917 h 1689505"/>
              <a:gd name="connsiteX3823" fmla="*/ 235913 w 1600953"/>
              <a:gd name="connsiteY3823" fmla="*/ 1261631 h 1689505"/>
              <a:gd name="connsiteX3824" fmla="*/ 223601 w 1600953"/>
              <a:gd name="connsiteY3824" fmla="*/ 1261631 h 1689505"/>
              <a:gd name="connsiteX3825" fmla="*/ 223601 w 1600953"/>
              <a:gd name="connsiteY3825" fmla="*/ 1250457 h 1689505"/>
              <a:gd name="connsiteX3826" fmla="*/ 223601 w 1600953"/>
              <a:gd name="connsiteY3826" fmla="*/ 1250457 h 1689505"/>
              <a:gd name="connsiteX3827" fmla="*/ 218239 w 1600953"/>
              <a:gd name="connsiteY3827" fmla="*/ 1250457 h 1689505"/>
              <a:gd name="connsiteX3828" fmla="*/ 210892 w 1600953"/>
              <a:gd name="connsiteY3828" fmla="*/ 1250457 h 1689505"/>
              <a:gd name="connsiteX3829" fmla="*/ 223601 w 1600953"/>
              <a:gd name="connsiteY3829" fmla="*/ 1261631 h 1689505"/>
              <a:gd name="connsiteX3830" fmla="*/ 210892 w 1600953"/>
              <a:gd name="connsiteY3830" fmla="*/ 1261631 h 1689505"/>
              <a:gd name="connsiteX3831" fmla="*/ 198580 w 1600953"/>
              <a:gd name="connsiteY3831" fmla="*/ 1261631 h 1689505"/>
              <a:gd name="connsiteX3832" fmla="*/ 198580 w 1600953"/>
              <a:gd name="connsiteY3832" fmla="*/ 1250457 h 1689505"/>
              <a:gd name="connsiteX3833" fmla="*/ 193963 w 1600953"/>
              <a:gd name="connsiteY3833" fmla="*/ 1250457 h 1689505"/>
              <a:gd name="connsiteX3834" fmla="*/ 193386 w 1600953"/>
              <a:gd name="connsiteY3834" fmla="*/ 1250457 h 1689505"/>
              <a:gd name="connsiteX3835" fmla="*/ 186268 w 1600953"/>
              <a:gd name="connsiteY3835" fmla="*/ 1250457 h 1689505"/>
              <a:gd name="connsiteX3836" fmla="*/ 173559 w 1600953"/>
              <a:gd name="connsiteY3836" fmla="*/ 1250457 h 1689505"/>
              <a:gd name="connsiteX3837" fmla="*/ 173559 w 1600953"/>
              <a:gd name="connsiteY3837" fmla="*/ 1238922 h 1689505"/>
              <a:gd name="connsiteX3838" fmla="*/ 173559 w 1600953"/>
              <a:gd name="connsiteY3838" fmla="*/ 1227748 h 1689505"/>
              <a:gd name="connsiteX3839" fmla="*/ 173559 w 1600953"/>
              <a:gd name="connsiteY3839" fmla="*/ 1216573 h 1689505"/>
              <a:gd name="connsiteX3840" fmla="*/ 186268 w 1600953"/>
              <a:gd name="connsiteY3840" fmla="*/ 1205399 h 1689505"/>
              <a:gd name="connsiteX3841" fmla="*/ 186268 w 1600953"/>
              <a:gd name="connsiteY3841" fmla="*/ 1193864 h 1689505"/>
              <a:gd name="connsiteX3842" fmla="*/ 198580 w 1600953"/>
              <a:gd name="connsiteY3842" fmla="*/ 1193864 h 1689505"/>
              <a:gd name="connsiteX3843" fmla="*/ 198580 w 1600953"/>
              <a:gd name="connsiteY3843" fmla="*/ 1182689 h 1689505"/>
              <a:gd name="connsiteX3844" fmla="*/ 198580 w 1600953"/>
              <a:gd name="connsiteY3844" fmla="*/ 1171515 h 1689505"/>
              <a:gd name="connsiteX3845" fmla="*/ 186268 w 1600953"/>
              <a:gd name="connsiteY3845" fmla="*/ 1171515 h 1689505"/>
              <a:gd name="connsiteX3846" fmla="*/ 198580 w 1600953"/>
              <a:gd name="connsiteY3846" fmla="*/ 1160340 h 1689505"/>
              <a:gd name="connsiteX3847" fmla="*/ 198580 w 1600953"/>
              <a:gd name="connsiteY3847" fmla="*/ 1148806 h 1689505"/>
              <a:gd name="connsiteX3848" fmla="*/ 198580 w 1600953"/>
              <a:gd name="connsiteY3848" fmla="*/ 1137631 h 1689505"/>
              <a:gd name="connsiteX3849" fmla="*/ 197041 w 1600953"/>
              <a:gd name="connsiteY3849" fmla="*/ 1137631 h 1689505"/>
              <a:gd name="connsiteX3850" fmla="*/ 191462 w 1600953"/>
              <a:gd name="connsiteY3850" fmla="*/ 1137631 h 1689505"/>
              <a:gd name="connsiteX3851" fmla="*/ 190885 w 1600953"/>
              <a:gd name="connsiteY3851" fmla="*/ 1137631 h 1689505"/>
              <a:gd name="connsiteX3852" fmla="*/ 186268 w 1600953"/>
              <a:gd name="connsiteY3852" fmla="*/ 1137631 h 1689505"/>
              <a:gd name="connsiteX3853" fmla="*/ 173559 w 1600953"/>
              <a:gd name="connsiteY3853" fmla="*/ 1148806 h 1689505"/>
              <a:gd name="connsiteX3854" fmla="*/ 173559 w 1600953"/>
              <a:gd name="connsiteY3854" fmla="*/ 1137631 h 1689505"/>
              <a:gd name="connsiteX3855" fmla="*/ 161247 w 1600953"/>
              <a:gd name="connsiteY3855" fmla="*/ 1137631 h 1689505"/>
              <a:gd name="connsiteX3856" fmla="*/ 161247 w 1600953"/>
              <a:gd name="connsiteY3856" fmla="*/ 1126457 h 1689505"/>
              <a:gd name="connsiteX3857" fmla="*/ 166441 w 1600953"/>
              <a:gd name="connsiteY3857" fmla="*/ 1126457 h 1689505"/>
              <a:gd name="connsiteX3858" fmla="*/ 173559 w 1600953"/>
              <a:gd name="connsiteY3858" fmla="*/ 1126457 h 1689505"/>
              <a:gd name="connsiteX3859" fmla="*/ 186268 w 1600953"/>
              <a:gd name="connsiteY3859" fmla="*/ 1126457 h 1689505"/>
              <a:gd name="connsiteX3860" fmla="*/ 186268 w 1600953"/>
              <a:gd name="connsiteY3860" fmla="*/ 1115282 h 1689505"/>
              <a:gd name="connsiteX3861" fmla="*/ 198580 w 1600953"/>
              <a:gd name="connsiteY3861" fmla="*/ 1103747 h 1689505"/>
              <a:gd name="connsiteX3862" fmla="*/ 198580 w 1600953"/>
              <a:gd name="connsiteY3862" fmla="*/ 1115282 h 1689505"/>
              <a:gd name="connsiteX3863" fmla="*/ 198580 w 1600953"/>
              <a:gd name="connsiteY3863" fmla="*/ 1126457 h 1689505"/>
              <a:gd name="connsiteX3864" fmla="*/ 210892 w 1600953"/>
              <a:gd name="connsiteY3864" fmla="*/ 1126457 h 1689505"/>
              <a:gd name="connsiteX3865" fmla="*/ 218239 w 1600953"/>
              <a:gd name="connsiteY3865" fmla="*/ 1126457 h 1689505"/>
              <a:gd name="connsiteX3866" fmla="*/ 223601 w 1600953"/>
              <a:gd name="connsiteY3866" fmla="*/ 1126457 h 1689505"/>
              <a:gd name="connsiteX3867" fmla="*/ 210892 w 1600953"/>
              <a:gd name="connsiteY3867" fmla="*/ 1137631 h 1689505"/>
              <a:gd name="connsiteX3868" fmla="*/ 223601 w 1600953"/>
              <a:gd name="connsiteY3868" fmla="*/ 1137631 h 1689505"/>
              <a:gd name="connsiteX3869" fmla="*/ 223601 w 1600953"/>
              <a:gd name="connsiteY3869" fmla="*/ 1126457 h 1689505"/>
              <a:gd name="connsiteX3870" fmla="*/ 210892 w 1600953"/>
              <a:gd name="connsiteY3870" fmla="*/ 1126457 h 1689505"/>
              <a:gd name="connsiteX3871" fmla="*/ 210892 w 1600953"/>
              <a:gd name="connsiteY3871" fmla="*/ 1115282 h 1689505"/>
              <a:gd name="connsiteX3872" fmla="*/ 223601 w 1600953"/>
              <a:gd name="connsiteY3872" fmla="*/ 1115282 h 1689505"/>
              <a:gd name="connsiteX3873" fmla="*/ 223601 w 1600953"/>
              <a:gd name="connsiteY3873" fmla="*/ 1103747 h 1689505"/>
              <a:gd name="connsiteX3874" fmla="*/ 222012 w 1600953"/>
              <a:gd name="connsiteY3874" fmla="*/ 1103747 h 1689505"/>
              <a:gd name="connsiteX3875" fmla="*/ 218835 w 1600953"/>
              <a:gd name="connsiteY3875" fmla="*/ 1103747 h 1689505"/>
              <a:gd name="connsiteX3876" fmla="*/ 218239 w 1600953"/>
              <a:gd name="connsiteY3876" fmla="*/ 1103747 h 1689505"/>
              <a:gd name="connsiteX3877" fmla="*/ 216254 w 1600953"/>
              <a:gd name="connsiteY3877" fmla="*/ 1103747 h 1689505"/>
              <a:gd name="connsiteX3878" fmla="*/ 210892 w 1600953"/>
              <a:gd name="connsiteY3878" fmla="*/ 1103747 h 1689505"/>
              <a:gd name="connsiteX3879" fmla="*/ 198580 w 1600953"/>
              <a:gd name="connsiteY3879" fmla="*/ 1103747 h 1689505"/>
              <a:gd name="connsiteX3880" fmla="*/ 210892 w 1600953"/>
              <a:gd name="connsiteY3880" fmla="*/ 1092573 h 1689505"/>
              <a:gd name="connsiteX3881" fmla="*/ 207814 w 1600953"/>
              <a:gd name="connsiteY3881" fmla="*/ 1092573 h 1689505"/>
              <a:gd name="connsiteX3882" fmla="*/ 198580 w 1600953"/>
              <a:gd name="connsiteY3882" fmla="*/ 1092573 h 1689505"/>
              <a:gd name="connsiteX3883" fmla="*/ 198580 w 1600953"/>
              <a:gd name="connsiteY3883" fmla="*/ 1089779 h 1689505"/>
              <a:gd name="connsiteX3884" fmla="*/ 198580 w 1600953"/>
              <a:gd name="connsiteY3884" fmla="*/ 1081398 h 1689505"/>
              <a:gd name="connsiteX3885" fmla="*/ 210892 w 1600953"/>
              <a:gd name="connsiteY3885" fmla="*/ 1081398 h 1689505"/>
              <a:gd name="connsiteX3886" fmla="*/ 223601 w 1600953"/>
              <a:gd name="connsiteY3886" fmla="*/ 1070224 h 1689505"/>
              <a:gd name="connsiteX3887" fmla="*/ 210892 w 1600953"/>
              <a:gd name="connsiteY3887" fmla="*/ 1070224 h 1689505"/>
              <a:gd name="connsiteX3888" fmla="*/ 198580 w 1600953"/>
              <a:gd name="connsiteY3888" fmla="*/ 1070224 h 1689505"/>
              <a:gd name="connsiteX3889" fmla="*/ 198580 w 1600953"/>
              <a:gd name="connsiteY3889" fmla="*/ 1067340 h 1689505"/>
              <a:gd name="connsiteX3890" fmla="*/ 198580 w 1600953"/>
              <a:gd name="connsiteY3890" fmla="*/ 1058689 h 1689505"/>
              <a:gd name="connsiteX3891" fmla="*/ 186268 w 1600953"/>
              <a:gd name="connsiteY3891" fmla="*/ 1058689 h 1689505"/>
              <a:gd name="connsiteX3892" fmla="*/ 198580 w 1600953"/>
              <a:gd name="connsiteY3892" fmla="*/ 1047515 h 1689505"/>
              <a:gd name="connsiteX3893" fmla="*/ 210892 w 1600953"/>
              <a:gd name="connsiteY3893" fmla="*/ 1058689 h 1689505"/>
              <a:gd name="connsiteX3894" fmla="*/ 223601 w 1600953"/>
              <a:gd name="connsiteY3894" fmla="*/ 1058689 h 1689505"/>
              <a:gd name="connsiteX3895" fmla="*/ 235913 w 1600953"/>
              <a:gd name="connsiteY3895" fmla="*/ 1058689 h 1689505"/>
              <a:gd name="connsiteX3896" fmla="*/ 235913 w 1600953"/>
              <a:gd name="connsiteY3896" fmla="*/ 1063015 h 1689505"/>
              <a:gd name="connsiteX3897" fmla="*/ 235913 w 1600953"/>
              <a:gd name="connsiteY3897" fmla="*/ 1063555 h 1689505"/>
              <a:gd name="connsiteX3898" fmla="*/ 235913 w 1600953"/>
              <a:gd name="connsiteY3898" fmla="*/ 1070224 h 1689505"/>
              <a:gd name="connsiteX3899" fmla="*/ 235913 w 1600953"/>
              <a:gd name="connsiteY3899" fmla="*/ 1081398 h 1689505"/>
              <a:gd name="connsiteX3900" fmla="*/ 248225 w 1600953"/>
              <a:gd name="connsiteY3900" fmla="*/ 1081398 h 1689505"/>
              <a:gd name="connsiteX3901" fmla="*/ 248225 w 1600953"/>
              <a:gd name="connsiteY3901" fmla="*/ 1070224 h 1689505"/>
              <a:gd name="connsiteX3902" fmla="*/ 235913 w 1600953"/>
              <a:gd name="connsiteY3902" fmla="*/ 1058689 h 1689505"/>
              <a:gd name="connsiteX3903" fmla="*/ 235913 w 1600953"/>
              <a:gd name="connsiteY3903" fmla="*/ 1047515 h 1689505"/>
              <a:gd name="connsiteX3904" fmla="*/ 235913 w 1600953"/>
              <a:gd name="connsiteY3904" fmla="*/ 1036340 h 1689505"/>
              <a:gd name="connsiteX3905" fmla="*/ 223601 w 1600953"/>
              <a:gd name="connsiteY3905" fmla="*/ 1036340 h 1689505"/>
              <a:gd name="connsiteX3906" fmla="*/ 223601 w 1600953"/>
              <a:gd name="connsiteY3906" fmla="*/ 1047515 h 1689505"/>
              <a:gd name="connsiteX3907" fmla="*/ 210892 w 1600953"/>
              <a:gd name="connsiteY3907" fmla="*/ 1047515 h 1689505"/>
              <a:gd name="connsiteX3908" fmla="*/ 198580 w 1600953"/>
              <a:gd name="connsiteY3908" fmla="*/ 1047515 h 1689505"/>
              <a:gd name="connsiteX3909" fmla="*/ 198580 w 1600953"/>
              <a:gd name="connsiteY3909" fmla="*/ 1036340 h 1689505"/>
              <a:gd name="connsiteX3910" fmla="*/ 203774 w 1600953"/>
              <a:gd name="connsiteY3910" fmla="*/ 1036340 h 1689505"/>
              <a:gd name="connsiteX3911" fmla="*/ 210892 w 1600953"/>
              <a:gd name="connsiteY3911" fmla="*/ 1036340 h 1689505"/>
              <a:gd name="connsiteX3912" fmla="*/ 210892 w 1600953"/>
              <a:gd name="connsiteY3912" fmla="*/ 1024805 h 1689505"/>
              <a:gd name="connsiteX3913" fmla="*/ 198580 w 1600953"/>
              <a:gd name="connsiteY3913" fmla="*/ 1036340 h 1689505"/>
              <a:gd name="connsiteX3914" fmla="*/ 186268 w 1600953"/>
              <a:gd name="connsiteY3914" fmla="*/ 1036340 h 1689505"/>
              <a:gd name="connsiteX3915" fmla="*/ 186268 w 1600953"/>
              <a:gd name="connsiteY3915" fmla="*/ 1024805 h 1689505"/>
              <a:gd name="connsiteX3916" fmla="*/ 173559 w 1600953"/>
              <a:gd name="connsiteY3916" fmla="*/ 1024805 h 1689505"/>
              <a:gd name="connsiteX3917" fmla="*/ 168365 w 1600953"/>
              <a:gd name="connsiteY3917" fmla="*/ 1024805 h 1689505"/>
              <a:gd name="connsiteX3918" fmla="*/ 161247 w 1600953"/>
              <a:gd name="connsiteY3918" fmla="*/ 1024805 h 1689505"/>
              <a:gd name="connsiteX3919" fmla="*/ 173559 w 1600953"/>
              <a:gd name="connsiteY3919" fmla="*/ 1013631 h 1689505"/>
              <a:gd name="connsiteX3920" fmla="*/ 175148 w 1600953"/>
              <a:gd name="connsiteY3920" fmla="*/ 1013631 h 1689505"/>
              <a:gd name="connsiteX3921" fmla="*/ 180906 w 1600953"/>
              <a:gd name="connsiteY3921" fmla="*/ 1013631 h 1689505"/>
              <a:gd name="connsiteX3922" fmla="*/ 186268 w 1600953"/>
              <a:gd name="connsiteY3922" fmla="*/ 1013631 h 1689505"/>
              <a:gd name="connsiteX3923" fmla="*/ 173559 w 1600953"/>
              <a:gd name="connsiteY3923" fmla="*/ 1013631 h 1689505"/>
              <a:gd name="connsiteX3924" fmla="*/ 173559 w 1600953"/>
              <a:gd name="connsiteY3924" fmla="*/ 1002456 h 1689505"/>
              <a:gd name="connsiteX3925" fmla="*/ 161247 w 1600953"/>
              <a:gd name="connsiteY3925" fmla="*/ 1002456 h 1689505"/>
              <a:gd name="connsiteX3926" fmla="*/ 161247 w 1600953"/>
              <a:gd name="connsiteY3926" fmla="*/ 991282 h 1689505"/>
              <a:gd name="connsiteX3927" fmla="*/ 173559 w 1600953"/>
              <a:gd name="connsiteY3927" fmla="*/ 991282 h 1689505"/>
              <a:gd name="connsiteX3928" fmla="*/ 173559 w 1600953"/>
              <a:gd name="connsiteY3928" fmla="*/ 980107 h 1689505"/>
              <a:gd name="connsiteX3929" fmla="*/ 173559 w 1600953"/>
              <a:gd name="connsiteY3929" fmla="*/ 968573 h 1689505"/>
              <a:gd name="connsiteX3930" fmla="*/ 161247 w 1600953"/>
              <a:gd name="connsiteY3930" fmla="*/ 980107 h 1689505"/>
              <a:gd name="connsiteX3931" fmla="*/ 173559 w 1600953"/>
              <a:gd name="connsiteY3931" fmla="*/ 980107 h 1689505"/>
              <a:gd name="connsiteX3932" fmla="*/ 161247 w 1600953"/>
              <a:gd name="connsiteY3932" fmla="*/ 991282 h 1689505"/>
              <a:gd name="connsiteX3933" fmla="*/ 148935 w 1600953"/>
              <a:gd name="connsiteY3933" fmla="*/ 991282 h 1689505"/>
              <a:gd name="connsiteX3934" fmla="*/ 148935 w 1600953"/>
              <a:gd name="connsiteY3934" fmla="*/ 980107 h 1689505"/>
              <a:gd name="connsiteX3935" fmla="*/ 136623 w 1600953"/>
              <a:gd name="connsiteY3935" fmla="*/ 980107 h 1689505"/>
              <a:gd name="connsiteX3936" fmla="*/ 136623 w 1600953"/>
              <a:gd name="connsiteY3936" fmla="*/ 968573 h 1689505"/>
              <a:gd name="connsiteX3937" fmla="*/ 148935 w 1600953"/>
              <a:gd name="connsiteY3937" fmla="*/ 968573 h 1689505"/>
              <a:gd name="connsiteX3938" fmla="*/ 148935 w 1600953"/>
              <a:gd name="connsiteY3938" fmla="*/ 957398 h 1689505"/>
              <a:gd name="connsiteX3939" fmla="*/ 136623 w 1600953"/>
              <a:gd name="connsiteY3939" fmla="*/ 946224 h 1689505"/>
              <a:gd name="connsiteX3940" fmla="*/ 138162 w 1600953"/>
              <a:gd name="connsiteY3940" fmla="*/ 946224 h 1689505"/>
              <a:gd name="connsiteX3941" fmla="*/ 141240 w 1600953"/>
              <a:gd name="connsiteY3941" fmla="*/ 946224 h 1689505"/>
              <a:gd name="connsiteX3942" fmla="*/ 141817 w 1600953"/>
              <a:gd name="connsiteY3942" fmla="*/ 946224 h 1689505"/>
              <a:gd name="connsiteX3943" fmla="*/ 148935 w 1600953"/>
              <a:gd name="connsiteY3943" fmla="*/ 946224 h 1689505"/>
              <a:gd name="connsiteX3944" fmla="*/ 161247 w 1600953"/>
              <a:gd name="connsiteY3944" fmla="*/ 957398 h 1689505"/>
              <a:gd name="connsiteX3945" fmla="*/ 161247 w 1600953"/>
              <a:gd name="connsiteY3945" fmla="*/ 946224 h 1689505"/>
              <a:gd name="connsiteX3946" fmla="*/ 161247 w 1600953"/>
              <a:gd name="connsiteY3946" fmla="*/ 935049 h 1689505"/>
              <a:gd name="connsiteX3947" fmla="*/ 159708 w 1600953"/>
              <a:gd name="connsiteY3947" fmla="*/ 935049 h 1689505"/>
              <a:gd name="connsiteX3948" fmla="*/ 156630 w 1600953"/>
              <a:gd name="connsiteY3948" fmla="*/ 935049 h 1689505"/>
              <a:gd name="connsiteX3949" fmla="*/ 156053 w 1600953"/>
              <a:gd name="connsiteY3949" fmla="*/ 935049 h 1689505"/>
              <a:gd name="connsiteX3950" fmla="*/ 148935 w 1600953"/>
              <a:gd name="connsiteY3950" fmla="*/ 935049 h 1689505"/>
              <a:gd name="connsiteX3951" fmla="*/ 136623 w 1600953"/>
              <a:gd name="connsiteY3951" fmla="*/ 935049 h 1689505"/>
              <a:gd name="connsiteX3952" fmla="*/ 136623 w 1600953"/>
              <a:gd name="connsiteY3952" fmla="*/ 946224 h 1689505"/>
              <a:gd name="connsiteX3953" fmla="*/ 136623 w 1600953"/>
              <a:gd name="connsiteY3953" fmla="*/ 957398 h 1689505"/>
              <a:gd name="connsiteX3954" fmla="*/ 136623 w 1600953"/>
              <a:gd name="connsiteY3954" fmla="*/ 968573 h 1689505"/>
              <a:gd name="connsiteX3955" fmla="*/ 123914 w 1600953"/>
              <a:gd name="connsiteY3955" fmla="*/ 968573 h 1689505"/>
              <a:gd name="connsiteX3956" fmla="*/ 111602 w 1600953"/>
              <a:gd name="connsiteY3956" fmla="*/ 968573 h 1689505"/>
              <a:gd name="connsiteX3957" fmla="*/ 111602 w 1600953"/>
              <a:gd name="connsiteY3957" fmla="*/ 957398 h 1689505"/>
              <a:gd name="connsiteX3958" fmla="*/ 113141 w 1600953"/>
              <a:gd name="connsiteY3958" fmla="*/ 957398 h 1689505"/>
              <a:gd name="connsiteX3959" fmla="*/ 114680 w 1600953"/>
              <a:gd name="connsiteY3959" fmla="*/ 957398 h 1689505"/>
              <a:gd name="connsiteX3960" fmla="*/ 123914 w 1600953"/>
              <a:gd name="connsiteY3960" fmla="*/ 957398 h 1689505"/>
              <a:gd name="connsiteX3961" fmla="*/ 111602 w 1600953"/>
              <a:gd name="connsiteY3961" fmla="*/ 946224 h 1689505"/>
              <a:gd name="connsiteX3962" fmla="*/ 123914 w 1600953"/>
              <a:gd name="connsiteY3962" fmla="*/ 935049 h 1689505"/>
              <a:gd name="connsiteX3963" fmla="*/ 122375 w 1600953"/>
              <a:gd name="connsiteY3963" fmla="*/ 935049 h 1689505"/>
              <a:gd name="connsiteX3964" fmla="*/ 119297 w 1600953"/>
              <a:gd name="connsiteY3964" fmla="*/ 935049 h 1689505"/>
              <a:gd name="connsiteX3965" fmla="*/ 118720 w 1600953"/>
              <a:gd name="connsiteY3965" fmla="*/ 935049 h 1689505"/>
              <a:gd name="connsiteX3966" fmla="*/ 111602 w 1600953"/>
              <a:gd name="connsiteY3966" fmla="*/ 935049 h 1689505"/>
              <a:gd name="connsiteX3967" fmla="*/ 111602 w 1600953"/>
              <a:gd name="connsiteY3967" fmla="*/ 923514 h 1689505"/>
              <a:gd name="connsiteX3968" fmla="*/ 111602 w 1600953"/>
              <a:gd name="connsiteY3968" fmla="*/ 912340 h 1689505"/>
              <a:gd name="connsiteX3969" fmla="*/ 123914 w 1600953"/>
              <a:gd name="connsiteY3969" fmla="*/ 912340 h 1689505"/>
              <a:gd name="connsiteX3970" fmla="*/ 123914 w 1600953"/>
              <a:gd name="connsiteY3970" fmla="*/ 901165 h 1689505"/>
              <a:gd name="connsiteX3971" fmla="*/ 123914 w 1600953"/>
              <a:gd name="connsiteY3971" fmla="*/ 889991 h 1689505"/>
              <a:gd name="connsiteX3972" fmla="*/ 123914 w 1600953"/>
              <a:gd name="connsiteY3972" fmla="*/ 878456 h 1689505"/>
              <a:gd name="connsiteX3973" fmla="*/ 136623 w 1600953"/>
              <a:gd name="connsiteY3973" fmla="*/ 889991 h 1689505"/>
              <a:gd name="connsiteX3974" fmla="*/ 136623 w 1600953"/>
              <a:gd name="connsiteY3974" fmla="*/ 901165 h 1689505"/>
              <a:gd name="connsiteX3975" fmla="*/ 136623 w 1600953"/>
              <a:gd name="connsiteY3975" fmla="*/ 912340 h 1689505"/>
              <a:gd name="connsiteX3976" fmla="*/ 148935 w 1600953"/>
              <a:gd name="connsiteY3976" fmla="*/ 912340 h 1689505"/>
              <a:gd name="connsiteX3977" fmla="*/ 148935 w 1600953"/>
              <a:gd name="connsiteY3977" fmla="*/ 905880 h 1689505"/>
              <a:gd name="connsiteX3978" fmla="*/ 148935 w 1600953"/>
              <a:gd name="connsiteY3978" fmla="*/ 905356 h 1689505"/>
              <a:gd name="connsiteX3979" fmla="*/ 148935 w 1600953"/>
              <a:gd name="connsiteY3979" fmla="*/ 901165 h 1689505"/>
              <a:gd name="connsiteX3980" fmla="*/ 148935 w 1600953"/>
              <a:gd name="connsiteY3980" fmla="*/ 889991 h 1689505"/>
              <a:gd name="connsiteX3981" fmla="*/ 136623 w 1600953"/>
              <a:gd name="connsiteY3981" fmla="*/ 889991 h 1689505"/>
              <a:gd name="connsiteX3982" fmla="*/ 148935 w 1600953"/>
              <a:gd name="connsiteY3982" fmla="*/ 878456 h 1689505"/>
              <a:gd name="connsiteX3983" fmla="*/ 148935 w 1600953"/>
              <a:gd name="connsiteY3983" fmla="*/ 867282 h 1689505"/>
              <a:gd name="connsiteX3984" fmla="*/ 136623 w 1600953"/>
              <a:gd name="connsiteY3984" fmla="*/ 867282 h 1689505"/>
              <a:gd name="connsiteX3985" fmla="*/ 136623 w 1600953"/>
              <a:gd name="connsiteY3985" fmla="*/ 856107 h 1689505"/>
              <a:gd name="connsiteX3986" fmla="*/ 148935 w 1600953"/>
              <a:gd name="connsiteY3986" fmla="*/ 856107 h 1689505"/>
              <a:gd name="connsiteX3987" fmla="*/ 136623 w 1600953"/>
              <a:gd name="connsiteY3987" fmla="*/ 856107 h 1689505"/>
              <a:gd name="connsiteX3988" fmla="*/ 136623 w 1600953"/>
              <a:gd name="connsiteY3988" fmla="*/ 844933 h 1689505"/>
              <a:gd name="connsiteX3989" fmla="*/ 148935 w 1600953"/>
              <a:gd name="connsiteY3989" fmla="*/ 844933 h 1689505"/>
              <a:gd name="connsiteX3990" fmla="*/ 148935 w 1600953"/>
              <a:gd name="connsiteY3990" fmla="*/ 833398 h 1689505"/>
              <a:gd name="connsiteX3991" fmla="*/ 147396 w 1600953"/>
              <a:gd name="connsiteY3991" fmla="*/ 833398 h 1689505"/>
              <a:gd name="connsiteX3992" fmla="*/ 136623 w 1600953"/>
              <a:gd name="connsiteY3992" fmla="*/ 833398 h 1689505"/>
              <a:gd name="connsiteX3993" fmla="*/ 148935 w 1600953"/>
              <a:gd name="connsiteY3993" fmla="*/ 822223 h 1689505"/>
              <a:gd name="connsiteX3994" fmla="*/ 136623 w 1600953"/>
              <a:gd name="connsiteY3994" fmla="*/ 822223 h 1689505"/>
              <a:gd name="connsiteX3995" fmla="*/ 123914 w 1600953"/>
              <a:gd name="connsiteY3995" fmla="*/ 822223 h 1689505"/>
              <a:gd name="connsiteX3996" fmla="*/ 123914 w 1600953"/>
              <a:gd name="connsiteY3996" fmla="*/ 833398 h 1689505"/>
              <a:gd name="connsiteX3997" fmla="*/ 111602 w 1600953"/>
              <a:gd name="connsiteY3997" fmla="*/ 833398 h 1689505"/>
              <a:gd name="connsiteX3998" fmla="*/ 111602 w 1600953"/>
              <a:gd name="connsiteY3998" fmla="*/ 822223 h 1689505"/>
              <a:gd name="connsiteX3999" fmla="*/ 123914 w 1600953"/>
              <a:gd name="connsiteY3999" fmla="*/ 811049 h 1689505"/>
              <a:gd name="connsiteX4000" fmla="*/ 122375 w 1600953"/>
              <a:gd name="connsiteY4000" fmla="*/ 811049 h 1689505"/>
              <a:gd name="connsiteX4001" fmla="*/ 116796 w 1600953"/>
              <a:gd name="connsiteY4001" fmla="*/ 811049 h 1689505"/>
              <a:gd name="connsiteX4002" fmla="*/ 116219 w 1600953"/>
              <a:gd name="connsiteY4002" fmla="*/ 811049 h 1689505"/>
              <a:gd name="connsiteX4003" fmla="*/ 113141 w 1600953"/>
              <a:gd name="connsiteY4003" fmla="*/ 811049 h 1689505"/>
              <a:gd name="connsiteX4004" fmla="*/ 111602 w 1600953"/>
              <a:gd name="connsiteY4004" fmla="*/ 811049 h 1689505"/>
              <a:gd name="connsiteX4005" fmla="*/ 111602 w 1600953"/>
              <a:gd name="connsiteY4005" fmla="*/ 799874 h 1689505"/>
              <a:gd name="connsiteX4006" fmla="*/ 123914 w 1600953"/>
              <a:gd name="connsiteY4006" fmla="*/ 788339 h 1689505"/>
              <a:gd name="connsiteX4007" fmla="*/ 136623 w 1600953"/>
              <a:gd name="connsiteY4007" fmla="*/ 799874 h 1689505"/>
              <a:gd name="connsiteX4008" fmla="*/ 148935 w 1600953"/>
              <a:gd name="connsiteY4008" fmla="*/ 799874 h 1689505"/>
              <a:gd name="connsiteX4009" fmla="*/ 161247 w 1600953"/>
              <a:gd name="connsiteY4009" fmla="*/ 788339 h 1689505"/>
              <a:gd name="connsiteX4010" fmla="*/ 173559 w 1600953"/>
              <a:gd name="connsiteY4010" fmla="*/ 777165 h 1689505"/>
              <a:gd name="connsiteX4011" fmla="*/ 175148 w 1600953"/>
              <a:gd name="connsiteY4011" fmla="*/ 777165 h 1689505"/>
              <a:gd name="connsiteX4012" fmla="*/ 186268 w 1600953"/>
              <a:gd name="connsiteY4012" fmla="*/ 777165 h 1689505"/>
              <a:gd name="connsiteX4013" fmla="*/ 198580 w 1600953"/>
              <a:gd name="connsiteY4013" fmla="*/ 777165 h 1689505"/>
              <a:gd name="connsiteX4014" fmla="*/ 198580 w 1600953"/>
              <a:gd name="connsiteY4014" fmla="*/ 788339 h 1689505"/>
              <a:gd name="connsiteX4015" fmla="*/ 198580 w 1600953"/>
              <a:gd name="connsiteY4015" fmla="*/ 777165 h 1689505"/>
              <a:gd name="connsiteX4016" fmla="*/ 198580 w 1600953"/>
              <a:gd name="connsiteY4016" fmla="*/ 765991 h 1689505"/>
              <a:gd name="connsiteX4017" fmla="*/ 186268 w 1600953"/>
              <a:gd name="connsiteY4017" fmla="*/ 777165 h 1689505"/>
              <a:gd name="connsiteX4018" fmla="*/ 186268 w 1600953"/>
              <a:gd name="connsiteY4018" fmla="*/ 765991 h 1689505"/>
              <a:gd name="connsiteX4019" fmla="*/ 173559 w 1600953"/>
              <a:gd name="connsiteY4019" fmla="*/ 765991 h 1689505"/>
              <a:gd name="connsiteX4020" fmla="*/ 173559 w 1600953"/>
              <a:gd name="connsiteY4020" fmla="*/ 777165 h 1689505"/>
              <a:gd name="connsiteX4021" fmla="*/ 161247 w 1600953"/>
              <a:gd name="connsiteY4021" fmla="*/ 777165 h 1689505"/>
              <a:gd name="connsiteX4022" fmla="*/ 161247 w 1600953"/>
              <a:gd name="connsiteY4022" fmla="*/ 765991 h 1689505"/>
              <a:gd name="connsiteX4023" fmla="*/ 148935 w 1600953"/>
              <a:gd name="connsiteY4023" fmla="*/ 765991 h 1689505"/>
              <a:gd name="connsiteX4024" fmla="*/ 136623 w 1600953"/>
              <a:gd name="connsiteY4024" fmla="*/ 765991 h 1689505"/>
              <a:gd name="connsiteX4025" fmla="*/ 135034 w 1600953"/>
              <a:gd name="connsiteY4025" fmla="*/ 765991 h 1689505"/>
              <a:gd name="connsiteX4026" fmla="*/ 125503 w 1600953"/>
              <a:gd name="connsiteY4026" fmla="*/ 765991 h 1689505"/>
              <a:gd name="connsiteX4027" fmla="*/ 123914 w 1600953"/>
              <a:gd name="connsiteY4027" fmla="*/ 765991 h 1689505"/>
              <a:gd name="connsiteX4028" fmla="*/ 111602 w 1600953"/>
              <a:gd name="connsiteY4028" fmla="*/ 765991 h 1689505"/>
              <a:gd name="connsiteX4029" fmla="*/ 111602 w 1600953"/>
              <a:gd name="connsiteY4029" fmla="*/ 754816 h 1689505"/>
              <a:gd name="connsiteX4030" fmla="*/ 123914 w 1600953"/>
              <a:gd name="connsiteY4030" fmla="*/ 754816 h 1689505"/>
              <a:gd name="connsiteX4031" fmla="*/ 123914 w 1600953"/>
              <a:gd name="connsiteY4031" fmla="*/ 743281 h 1689505"/>
              <a:gd name="connsiteX4032" fmla="*/ 136623 w 1600953"/>
              <a:gd name="connsiteY4032" fmla="*/ 743281 h 1689505"/>
              <a:gd name="connsiteX4033" fmla="*/ 136623 w 1600953"/>
              <a:gd name="connsiteY4033" fmla="*/ 754816 h 1689505"/>
              <a:gd name="connsiteX4034" fmla="*/ 143741 w 1600953"/>
              <a:gd name="connsiteY4034" fmla="*/ 754816 h 1689505"/>
              <a:gd name="connsiteX4035" fmla="*/ 144318 w 1600953"/>
              <a:gd name="connsiteY4035" fmla="*/ 754816 h 1689505"/>
              <a:gd name="connsiteX4036" fmla="*/ 148935 w 1600953"/>
              <a:gd name="connsiteY4036" fmla="*/ 754816 h 1689505"/>
              <a:gd name="connsiteX4037" fmla="*/ 136623 w 1600953"/>
              <a:gd name="connsiteY4037" fmla="*/ 743281 h 1689505"/>
              <a:gd name="connsiteX4038" fmla="*/ 148935 w 1600953"/>
              <a:gd name="connsiteY4038" fmla="*/ 743281 h 1689505"/>
              <a:gd name="connsiteX4039" fmla="*/ 148935 w 1600953"/>
              <a:gd name="connsiteY4039" fmla="*/ 732107 h 1689505"/>
              <a:gd name="connsiteX4040" fmla="*/ 136623 w 1600953"/>
              <a:gd name="connsiteY4040" fmla="*/ 732107 h 1689505"/>
              <a:gd name="connsiteX4041" fmla="*/ 148935 w 1600953"/>
              <a:gd name="connsiteY4041" fmla="*/ 720932 h 1689505"/>
              <a:gd name="connsiteX4042" fmla="*/ 148935 w 1600953"/>
              <a:gd name="connsiteY4042" fmla="*/ 709397 h 1689505"/>
              <a:gd name="connsiteX4043" fmla="*/ 148935 w 1600953"/>
              <a:gd name="connsiteY4043" fmla="*/ 698223 h 1689505"/>
              <a:gd name="connsiteX4044" fmla="*/ 136623 w 1600953"/>
              <a:gd name="connsiteY4044" fmla="*/ 687048 h 1689505"/>
              <a:gd name="connsiteX4045" fmla="*/ 136623 w 1600953"/>
              <a:gd name="connsiteY4045" fmla="*/ 675874 h 1689505"/>
              <a:gd name="connsiteX4046" fmla="*/ 123914 w 1600953"/>
              <a:gd name="connsiteY4046" fmla="*/ 687048 h 1689505"/>
              <a:gd name="connsiteX4047" fmla="*/ 131261 w 1600953"/>
              <a:gd name="connsiteY4047" fmla="*/ 687048 h 1689505"/>
              <a:gd name="connsiteX4048" fmla="*/ 131857 w 1600953"/>
              <a:gd name="connsiteY4048" fmla="*/ 687048 h 1689505"/>
              <a:gd name="connsiteX4049" fmla="*/ 136623 w 1600953"/>
              <a:gd name="connsiteY4049" fmla="*/ 687048 h 1689505"/>
              <a:gd name="connsiteX4050" fmla="*/ 136623 w 1600953"/>
              <a:gd name="connsiteY4050" fmla="*/ 698223 h 1689505"/>
              <a:gd name="connsiteX4051" fmla="*/ 123914 w 1600953"/>
              <a:gd name="connsiteY4051" fmla="*/ 709397 h 1689505"/>
              <a:gd name="connsiteX4052" fmla="*/ 111602 w 1600953"/>
              <a:gd name="connsiteY4052" fmla="*/ 698223 h 1689505"/>
              <a:gd name="connsiteX4053" fmla="*/ 111602 w 1600953"/>
              <a:gd name="connsiteY4053" fmla="*/ 687048 h 1689505"/>
              <a:gd name="connsiteX4054" fmla="*/ 99290 w 1600953"/>
              <a:gd name="connsiteY4054" fmla="*/ 675874 h 1689505"/>
              <a:gd name="connsiteX4055" fmla="*/ 99290 w 1600953"/>
              <a:gd name="connsiteY4055" fmla="*/ 664700 h 1689505"/>
              <a:gd name="connsiteX4056" fmla="*/ 111602 w 1600953"/>
              <a:gd name="connsiteY4056" fmla="*/ 664700 h 1689505"/>
              <a:gd name="connsiteX4057" fmla="*/ 99290 w 1600953"/>
              <a:gd name="connsiteY4057" fmla="*/ 653165 h 1689505"/>
              <a:gd name="connsiteX4058" fmla="*/ 86978 w 1600953"/>
              <a:gd name="connsiteY4058" fmla="*/ 653165 h 1689505"/>
              <a:gd name="connsiteX4059" fmla="*/ 86978 w 1600953"/>
              <a:gd name="connsiteY4059" fmla="*/ 641990 h 1689505"/>
              <a:gd name="connsiteX4060" fmla="*/ 74666 w 1600953"/>
              <a:gd name="connsiteY4060" fmla="*/ 641990 h 1689505"/>
              <a:gd name="connsiteX4061" fmla="*/ 74666 w 1600953"/>
              <a:gd name="connsiteY4061" fmla="*/ 635530 h 1689505"/>
              <a:gd name="connsiteX4062" fmla="*/ 74666 w 1600953"/>
              <a:gd name="connsiteY4062" fmla="*/ 635006 h 1689505"/>
              <a:gd name="connsiteX4063" fmla="*/ 74666 w 1600953"/>
              <a:gd name="connsiteY4063" fmla="*/ 630816 h 1689505"/>
              <a:gd name="connsiteX4064" fmla="*/ 61957 w 1600953"/>
              <a:gd name="connsiteY4064" fmla="*/ 630816 h 1689505"/>
              <a:gd name="connsiteX4065" fmla="*/ 61957 w 1600953"/>
              <a:gd name="connsiteY4065" fmla="*/ 619641 h 1689505"/>
              <a:gd name="connsiteX4066" fmla="*/ 49645 w 1600953"/>
              <a:gd name="connsiteY4066" fmla="*/ 608106 h 1689505"/>
              <a:gd name="connsiteX4067" fmla="*/ 49645 w 1600953"/>
              <a:gd name="connsiteY4067" fmla="*/ 596932 h 1689505"/>
              <a:gd name="connsiteX4068" fmla="*/ 37333 w 1600953"/>
              <a:gd name="connsiteY4068" fmla="*/ 596932 h 1689505"/>
              <a:gd name="connsiteX4069" fmla="*/ 37333 w 1600953"/>
              <a:gd name="connsiteY4069" fmla="*/ 585758 h 1689505"/>
              <a:gd name="connsiteX4070" fmla="*/ 25021 w 1600953"/>
              <a:gd name="connsiteY4070" fmla="*/ 585758 h 1689505"/>
              <a:gd name="connsiteX4071" fmla="*/ 25021 w 1600953"/>
              <a:gd name="connsiteY4071" fmla="*/ 574583 h 1689505"/>
              <a:gd name="connsiteX4072" fmla="*/ 25021 w 1600953"/>
              <a:gd name="connsiteY4072" fmla="*/ 563048 h 1689505"/>
              <a:gd name="connsiteX4073" fmla="*/ 29638 w 1600953"/>
              <a:gd name="connsiteY4073" fmla="*/ 563048 h 1689505"/>
              <a:gd name="connsiteX4074" fmla="*/ 30215 w 1600953"/>
              <a:gd name="connsiteY4074" fmla="*/ 563048 h 1689505"/>
              <a:gd name="connsiteX4075" fmla="*/ 37333 w 1600953"/>
              <a:gd name="connsiteY4075" fmla="*/ 563048 h 1689505"/>
              <a:gd name="connsiteX4076" fmla="*/ 37333 w 1600953"/>
              <a:gd name="connsiteY4076" fmla="*/ 551874 h 1689505"/>
              <a:gd name="connsiteX4077" fmla="*/ 37333 w 1600953"/>
              <a:gd name="connsiteY4077" fmla="*/ 540699 h 1689505"/>
              <a:gd name="connsiteX4078" fmla="*/ 25021 w 1600953"/>
              <a:gd name="connsiteY4078" fmla="*/ 529525 h 1689505"/>
              <a:gd name="connsiteX4079" fmla="*/ 37333 w 1600953"/>
              <a:gd name="connsiteY4079" fmla="*/ 529525 h 1689505"/>
              <a:gd name="connsiteX4080" fmla="*/ 49645 w 1600953"/>
              <a:gd name="connsiteY4080" fmla="*/ 540699 h 1689505"/>
              <a:gd name="connsiteX4081" fmla="*/ 61957 w 1600953"/>
              <a:gd name="connsiteY4081" fmla="*/ 540699 h 1689505"/>
              <a:gd name="connsiteX4082" fmla="*/ 49645 w 1600953"/>
              <a:gd name="connsiteY4082" fmla="*/ 551874 h 1689505"/>
              <a:gd name="connsiteX4083" fmla="*/ 61957 w 1600953"/>
              <a:gd name="connsiteY4083" fmla="*/ 551874 h 1689505"/>
              <a:gd name="connsiteX4084" fmla="*/ 61957 w 1600953"/>
              <a:gd name="connsiteY4084" fmla="*/ 540699 h 1689505"/>
              <a:gd name="connsiteX4085" fmla="*/ 74666 w 1600953"/>
              <a:gd name="connsiteY4085" fmla="*/ 540699 h 1689505"/>
              <a:gd name="connsiteX4086" fmla="*/ 74666 w 1600953"/>
              <a:gd name="connsiteY4086" fmla="*/ 529525 h 1689505"/>
              <a:gd name="connsiteX4087" fmla="*/ 74666 w 1600953"/>
              <a:gd name="connsiteY4087" fmla="*/ 517990 h 1689505"/>
              <a:gd name="connsiteX4088" fmla="*/ 61957 w 1600953"/>
              <a:gd name="connsiteY4088" fmla="*/ 517990 h 1689505"/>
              <a:gd name="connsiteX4089" fmla="*/ 61957 w 1600953"/>
              <a:gd name="connsiteY4089" fmla="*/ 506815 h 1689505"/>
              <a:gd name="connsiteX4090" fmla="*/ 49645 w 1600953"/>
              <a:gd name="connsiteY4090" fmla="*/ 506815 h 1689505"/>
              <a:gd name="connsiteX4091" fmla="*/ 49645 w 1600953"/>
              <a:gd name="connsiteY4091" fmla="*/ 517990 h 1689505"/>
              <a:gd name="connsiteX4092" fmla="*/ 61957 w 1600953"/>
              <a:gd name="connsiteY4092" fmla="*/ 517990 h 1689505"/>
              <a:gd name="connsiteX4093" fmla="*/ 61957 w 1600953"/>
              <a:gd name="connsiteY4093" fmla="*/ 522856 h 1689505"/>
              <a:gd name="connsiteX4094" fmla="*/ 61957 w 1600953"/>
              <a:gd name="connsiteY4094" fmla="*/ 529525 h 1689505"/>
              <a:gd name="connsiteX4095" fmla="*/ 49645 w 1600953"/>
              <a:gd name="connsiteY4095" fmla="*/ 529525 h 1689505"/>
              <a:gd name="connsiteX4096" fmla="*/ 37333 w 1600953"/>
              <a:gd name="connsiteY4096" fmla="*/ 529525 h 1689505"/>
              <a:gd name="connsiteX4097" fmla="*/ 37333 w 1600953"/>
              <a:gd name="connsiteY4097" fmla="*/ 517990 h 1689505"/>
              <a:gd name="connsiteX4098" fmla="*/ 37333 w 1600953"/>
              <a:gd name="connsiteY4098" fmla="*/ 506815 h 1689505"/>
              <a:gd name="connsiteX4099" fmla="*/ 25021 w 1600953"/>
              <a:gd name="connsiteY4099" fmla="*/ 506815 h 1689505"/>
              <a:gd name="connsiteX4100" fmla="*/ 25021 w 1600953"/>
              <a:gd name="connsiteY4100" fmla="*/ 495641 h 1689505"/>
              <a:gd name="connsiteX4101" fmla="*/ 37333 w 1600953"/>
              <a:gd name="connsiteY4101" fmla="*/ 495641 h 1689505"/>
              <a:gd name="connsiteX4102" fmla="*/ 49645 w 1600953"/>
              <a:gd name="connsiteY4102" fmla="*/ 495641 h 1689505"/>
              <a:gd name="connsiteX4103" fmla="*/ 49645 w 1600953"/>
              <a:gd name="connsiteY4103" fmla="*/ 484106 h 1689505"/>
              <a:gd name="connsiteX4104" fmla="*/ 45028 w 1600953"/>
              <a:gd name="connsiteY4104" fmla="*/ 484106 h 1689505"/>
              <a:gd name="connsiteX4105" fmla="*/ 44451 w 1600953"/>
              <a:gd name="connsiteY4105" fmla="*/ 484106 h 1689505"/>
              <a:gd name="connsiteX4106" fmla="*/ 37333 w 1600953"/>
              <a:gd name="connsiteY4106" fmla="*/ 484106 h 1689505"/>
              <a:gd name="connsiteX4107" fmla="*/ 37333 w 1600953"/>
              <a:gd name="connsiteY4107" fmla="*/ 472932 h 1689505"/>
              <a:gd name="connsiteX4108" fmla="*/ 49645 w 1600953"/>
              <a:gd name="connsiteY4108" fmla="*/ 472932 h 1689505"/>
              <a:gd name="connsiteX4109" fmla="*/ 61957 w 1600953"/>
              <a:gd name="connsiteY4109" fmla="*/ 484106 h 1689505"/>
              <a:gd name="connsiteX4110" fmla="*/ 63546 w 1600953"/>
              <a:gd name="connsiteY4110" fmla="*/ 484106 h 1689505"/>
              <a:gd name="connsiteX4111" fmla="*/ 69304 w 1600953"/>
              <a:gd name="connsiteY4111" fmla="*/ 484106 h 1689505"/>
              <a:gd name="connsiteX4112" fmla="*/ 69900 w 1600953"/>
              <a:gd name="connsiteY4112" fmla="*/ 484106 h 1689505"/>
              <a:gd name="connsiteX4113" fmla="*/ 74666 w 1600953"/>
              <a:gd name="connsiteY4113" fmla="*/ 484106 h 1689505"/>
              <a:gd name="connsiteX4114" fmla="*/ 74666 w 1600953"/>
              <a:gd name="connsiteY4114" fmla="*/ 472932 h 1689505"/>
              <a:gd name="connsiteX4115" fmla="*/ 61957 w 1600953"/>
              <a:gd name="connsiteY4115" fmla="*/ 472932 h 1689505"/>
              <a:gd name="connsiteX4116" fmla="*/ 61957 w 1600953"/>
              <a:gd name="connsiteY4116" fmla="*/ 461757 h 1689505"/>
              <a:gd name="connsiteX4117" fmla="*/ 61957 w 1600953"/>
              <a:gd name="connsiteY4117" fmla="*/ 450583 h 1689505"/>
              <a:gd name="connsiteX4118" fmla="*/ 49645 w 1600953"/>
              <a:gd name="connsiteY4118" fmla="*/ 461757 h 1689505"/>
              <a:gd name="connsiteX4119" fmla="*/ 49645 w 1600953"/>
              <a:gd name="connsiteY4119" fmla="*/ 450583 h 1689505"/>
              <a:gd name="connsiteX4120" fmla="*/ 61957 w 1600953"/>
              <a:gd name="connsiteY4120" fmla="*/ 439408 h 1689505"/>
              <a:gd name="connsiteX4121" fmla="*/ 74666 w 1600953"/>
              <a:gd name="connsiteY4121" fmla="*/ 439408 h 1689505"/>
              <a:gd name="connsiteX4122" fmla="*/ 74666 w 1600953"/>
              <a:gd name="connsiteY4122" fmla="*/ 450583 h 1689505"/>
              <a:gd name="connsiteX4123" fmla="*/ 86978 w 1600953"/>
              <a:gd name="connsiteY4123" fmla="*/ 450583 h 1689505"/>
              <a:gd name="connsiteX4124" fmla="*/ 86978 w 1600953"/>
              <a:gd name="connsiteY4124" fmla="*/ 461757 h 1689505"/>
              <a:gd name="connsiteX4125" fmla="*/ 99290 w 1600953"/>
              <a:gd name="connsiteY4125" fmla="*/ 461757 h 1689505"/>
              <a:gd name="connsiteX4126" fmla="*/ 99290 w 1600953"/>
              <a:gd name="connsiteY4126" fmla="*/ 450583 h 1689505"/>
              <a:gd name="connsiteX4127" fmla="*/ 97751 w 1600953"/>
              <a:gd name="connsiteY4127" fmla="*/ 450583 h 1689505"/>
              <a:gd name="connsiteX4128" fmla="*/ 86978 w 1600953"/>
              <a:gd name="connsiteY4128" fmla="*/ 450583 h 1689505"/>
              <a:gd name="connsiteX4129" fmla="*/ 86978 w 1600953"/>
              <a:gd name="connsiteY4129" fmla="*/ 439408 h 1689505"/>
              <a:gd name="connsiteX4130" fmla="*/ 74666 w 1600953"/>
              <a:gd name="connsiteY4130" fmla="*/ 439408 h 1689505"/>
              <a:gd name="connsiteX4131" fmla="*/ 74666 w 1600953"/>
              <a:gd name="connsiteY4131" fmla="*/ 427873 h 1689505"/>
              <a:gd name="connsiteX4132" fmla="*/ 86978 w 1600953"/>
              <a:gd name="connsiteY4132" fmla="*/ 427873 h 1689505"/>
              <a:gd name="connsiteX4133" fmla="*/ 99290 w 1600953"/>
              <a:gd name="connsiteY4133" fmla="*/ 427873 h 1689505"/>
              <a:gd name="connsiteX4134" fmla="*/ 111602 w 1600953"/>
              <a:gd name="connsiteY4134" fmla="*/ 427873 h 1689505"/>
              <a:gd name="connsiteX4135" fmla="*/ 111602 w 1600953"/>
              <a:gd name="connsiteY4135" fmla="*/ 416699 h 1689505"/>
              <a:gd name="connsiteX4136" fmla="*/ 118720 w 1600953"/>
              <a:gd name="connsiteY4136" fmla="*/ 416699 h 1689505"/>
              <a:gd name="connsiteX4137" fmla="*/ 119297 w 1600953"/>
              <a:gd name="connsiteY4137" fmla="*/ 416699 h 1689505"/>
              <a:gd name="connsiteX4138" fmla="*/ 123914 w 1600953"/>
              <a:gd name="connsiteY4138" fmla="*/ 416699 h 1689505"/>
              <a:gd name="connsiteX4139" fmla="*/ 123914 w 1600953"/>
              <a:gd name="connsiteY4139" fmla="*/ 418096 h 1689505"/>
              <a:gd name="connsiteX4140" fmla="*/ 123914 w 1600953"/>
              <a:gd name="connsiteY4140" fmla="*/ 427873 h 1689505"/>
              <a:gd name="connsiteX4141" fmla="*/ 136623 w 1600953"/>
              <a:gd name="connsiteY4141" fmla="*/ 427873 h 1689505"/>
              <a:gd name="connsiteX4142" fmla="*/ 136623 w 1600953"/>
              <a:gd name="connsiteY4142" fmla="*/ 416699 h 1689505"/>
              <a:gd name="connsiteX4143" fmla="*/ 135034 w 1600953"/>
              <a:gd name="connsiteY4143" fmla="*/ 416699 h 1689505"/>
              <a:gd name="connsiteX4144" fmla="*/ 129276 w 1600953"/>
              <a:gd name="connsiteY4144" fmla="*/ 416699 h 1689505"/>
              <a:gd name="connsiteX4145" fmla="*/ 128680 w 1600953"/>
              <a:gd name="connsiteY4145" fmla="*/ 416699 h 1689505"/>
              <a:gd name="connsiteX4146" fmla="*/ 123914 w 1600953"/>
              <a:gd name="connsiteY4146" fmla="*/ 416699 h 1689505"/>
              <a:gd name="connsiteX4147" fmla="*/ 136623 w 1600953"/>
              <a:gd name="connsiteY4147" fmla="*/ 405524 h 1689505"/>
              <a:gd name="connsiteX4148" fmla="*/ 136623 w 1600953"/>
              <a:gd name="connsiteY4148" fmla="*/ 394350 h 1689505"/>
              <a:gd name="connsiteX4149" fmla="*/ 148935 w 1600953"/>
              <a:gd name="connsiteY4149" fmla="*/ 382815 h 1689505"/>
              <a:gd name="connsiteX4150" fmla="*/ 148935 w 1600953"/>
              <a:gd name="connsiteY4150" fmla="*/ 394350 h 1689505"/>
              <a:gd name="connsiteX4151" fmla="*/ 148935 w 1600953"/>
              <a:gd name="connsiteY4151" fmla="*/ 405524 h 1689505"/>
              <a:gd name="connsiteX4152" fmla="*/ 148935 w 1600953"/>
              <a:gd name="connsiteY4152" fmla="*/ 416699 h 1689505"/>
              <a:gd name="connsiteX4153" fmla="*/ 161247 w 1600953"/>
              <a:gd name="connsiteY4153" fmla="*/ 416699 h 1689505"/>
              <a:gd name="connsiteX4154" fmla="*/ 161247 w 1600953"/>
              <a:gd name="connsiteY4154" fmla="*/ 405524 h 1689505"/>
              <a:gd name="connsiteX4155" fmla="*/ 161247 w 1600953"/>
              <a:gd name="connsiteY4155" fmla="*/ 394350 h 1689505"/>
              <a:gd name="connsiteX4156" fmla="*/ 173559 w 1600953"/>
              <a:gd name="connsiteY4156" fmla="*/ 394350 h 1689505"/>
              <a:gd name="connsiteX4157" fmla="*/ 161247 w 1600953"/>
              <a:gd name="connsiteY4157" fmla="*/ 394350 h 1689505"/>
              <a:gd name="connsiteX4158" fmla="*/ 148935 w 1600953"/>
              <a:gd name="connsiteY4158" fmla="*/ 382815 h 1689505"/>
              <a:gd name="connsiteX4159" fmla="*/ 161247 w 1600953"/>
              <a:gd name="connsiteY4159" fmla="*/ 382815 h 1689505"/>
              <a:gd name="connsiteX4160" fmla="*/ 173559 w 1600953"/>
              <a:gd name="connsiteY4160" fmla="*/ 371641 h 1689505"/>
              <a:gd name="connsiteX4161" fmla="*/ 173559 w 1600953"/>
              <a:gd name="connsiteY4161" fmla="*/ 382815 h 1689505"/>
              <a:gd name="connsiteX4162" fmla="*/ 183091 w 1600953"/>
              <a:gd name="connsiteY4162" fmla="*/ 382815 h 1689505"/>
              <a:gd name="connsiteX4163" fmla="*/ 186268 w 1600953"/>
              <a:gd name="connsiteY4163" fmla="*/ 382815 h 1689505"/>
              <a:gd name="connsiteX4164" fmla="*/ 186268 w 1600953"/>
              <a:gd name="connsiteY4164" fmla="*/ 371641 h 1689505"/>
              <a:gd name="connsiteX4165" fmla="*/ 198580 w 1600953"/>
              <a:gd name="connsiteY4165" fmla="*/ 371641 h 1689505"/>
              <a:gd name="connsiteX4166" fmla="*/ 198580 w 1600953"/>
              <a:gd name="connsiteY4166" fmla="*/ 360466 h 1689505"/>
              <a:gd name="connsiteX4167" fmla="*/ 210892 w 1600953"/>
              <a:gd name="connsiteY4167" fmla="*/ 360466 h 1689505"/>
              <a:gd name="connsiteX4168" fmla="*/ 210892 w 1600953"/>
              <a:gd name="connsiteY4168" fmla="*/ 371641 h 1689505"/>
              <a:gd name="connsiteX4169" fmla="*/ 223601 w 1600953"/>
              <a:gd name="connsiteY4169" fmla="*/ 371641 h 1689505"/>
              <a:gd name="connsiteX4170" fmla="*/ 223601 w 1600953"/>
              <a:gd name="connsiteY4170" fmla="*/ 360466 h 1689505"/>
              <a:gd name="connsiteX4171" fmla="*/ 223601 w 1600953"/>
              <a:gd name="connsiteY4171" fmla="*/ 349292 h 1689505"/>
              <a:gd name="connsiteX4172" fmla="*/ 235913 w 1600953"/>
              <a:gd name="connsiteY4172" fmla="*/ 349292 h 1689505"/>
              <a:gd name="connsiteX4173" fmla="*/ 223601 w 1600953"/>
              <a:gd name="connsiteY4173" fmla="*/ 337757 h 1689505"/>
              <a:gd name="connsiteX4174" fmla="*/ 235913 w 1600953"/>
              <a:gd name="connsiteY4174" fmla="*/ 337757 h 1689505"/>
              <a:gd name="connsiteX4175" fmla="*/ 248225 w 1600953"/>
              <a:gd name="connsiteY4175" fmla="*/ 349292 h 1689505"/>
              <a:gd name="connsiteX4176" fmla="*/ 260537 w 1600953"/>
              <a:gd name="connsiteY4176" fmla="*/ 349292 h 1689505"/>
              <a:gd name="connsiteX4177" fmla="*/ 260537 w 1600953"/>
              <a:gd name="connsiteY4177" fmla="*/ 337757 h 1689505"/>
              <a:gd name="connsiteX4178" fmla="*/ 265303 w 1600953"/>
              <a:gd name="connsiteY4178" fmla="*/ 337757 h 1689505"/>
              <a:gd name="connsiteX4179" fmla="*/ 265899 w 1600953"/>
              <a:gd name="connsiteY4179" fmla="*/ 337757 h 1689505"/>
              <a:gd name="connsiteX4180" fmla="*/ 273246 w 1600953"/>
              <a:gd name="connsiteY4180" fmla="*/ 337757 h 1689505"/>
              <a:gd name="connsiteX4181" fmla="*/ 285558 w 1600953"/>
              <a:gd name="connsiteY4181" fmla="*/ 326582 h 1689505"/>
              <a:gd name="connsiteX4182" fmla="*/ 287097 w 1600953"/>
              <a:gd name="connsiteY4182" fmla="*/ 326582 h 1689505"/>
              <a:gd name="connsiteX4183" fmla="*/ 297870 w 1600953"/>
              <a:gd name="connsiteY4183" fmla="*/ 326582 h 1689505"/>
              <a:gd name="connsiteX4184" fmla="*/ 310182 w 1600953"/>
              <a:gd name="connsiteY4184" fmla="*/ 315408 h 1689505"/>
              <a:gd name="connsiteX4185" fmla="*/ 322891 w 1600953"/>
              <a:gd name="connsiteY4185" fmla="*/ 315408 h 1689505"/>
              <a:gd name="connsiteX4186" fmla="*/ 310182 w 1600953"/>
              <a:gd name="connsiteY4186" fmla="*/ 326582 h 1689505"/>
              <a:gd name="connsiteX4187" fmla="*/ 297870 w 1600953"/>
              <a:gd name="connsiteY4187" fmla="*/ 337757 h 1689505"/>
              <a:gd name="connsiteX4188" fmla="*/ 297870 w 1600953"/>
              <a:gd name="connsiteY4188" fmla="*/ 349292 h 1689505"/>
              <a:gd name="connsiteX4189" fmla="*/ 297870 w 1600953"/>
              <a:gd name="connsiteY4189" fmla="*/ 360466 h 1689505"/>
              <a:gd name="connsiteX4190" fmla="*/ 304988 w 1600953"/>
              <a:gd name="connsiteY4190" fmla="*/ 360466 h 1689505"/>
              <a:gd name="connsiteX4191" fmla="*/ 305565 w 1600953"/>
              <a:gd name="connsiteY4191" fmla="*/ 360466 h 1689505"/>
              <a:gd name="connsiteX4192" fmla="*/ 310182 w 1600953"/>
              <a:gd name="connsiteY4192" fmla="*/ 360466 h 1689505"/>
              <a:gd name="connsiteX4193" fmla="*/ 310182 w 1600953"/>
              <a:gd name="connsiteY4193" fmla="*/ 349292 h 1689505"/>
              <a:gd name="connsiteX4194" fmla="*/ 322891 w 1600953"/>
              <a:gd name="connsiteY4194" fmla="*/ 349292 h 1689505"/>
              <a:gd name="connsiteX4195" fmla="*/ 322891 w 1600953"/>
              <a:gd name="connsiteY4195" fmla="*/ 337757 h 1689505"/>
              <a:gd name="connsiteX4196" fmla="*/ 335203 w 1600953"/>
              <a:gd name="connsiteY4196" fmla="*/ 326582 h 1689505"/>
              <a:gd name="connsiteX4197" fmla="*/ 335203 w 1600953"/>
              <a:gd name="connsiteY4197" fmla="*/ 337757 h 1689505"/>
              <a:gd name="connsiteX4198" fmla="*/ 335203 w 1600953"/>
              <a:gd name="connsiteY4198" fmla="*/ 326582 h 1689505"/>
              <a:gd name="connsiteX4199" fmla="*/ 347515 w 1600953"/>
              <a:gd name="connsiteY4199" fmla="*/ 315408 h 1689505"/>
              <a:gd name="connsiteX4200" fmla="*/ 359827 w 1600953"/>
              <a:gd name="connsiteY4200" fmla="*/ 304233 h 1689505"/>
              <a:gd name="connsiteX4201" fmla="*/ 361416 w 1600953"/>
              <a:gd name="connsiteY4201" fmla="*/ 304233 h 1689505"/>
              <a:gd name="connsiteX4202" fmla="*/ 367174 w 1600953"/>
              <a:gd name="connsiteY4202" fmla="*/ 304233 h 1689505"/>
              <a:gd name="connsiteX4203" fmla="*/ 367770 w 1600953"/>
              <a:gd name="connsiteY4203" fmla="*/ 304233 h 1689505"/>
              <a:gd name="connsiteX4204" fmla="*/ 369359 w 1600953"/>
              <a:gd name="connsiteY4204" fmla="*/ 304233 h 1689505"/>
              <a:gd name="connsiteX4205" fmla="*/ 370947 w 1600953"/>
              <a:gd name="connsiteY4205" fmla="*/ 304233 h 1689505"/>
              <a:gd name="connsiteX4206" fmla="*/ 372536 w 1600953"/>
              <a:gd name="connsiteY4206" fmla="*/ 304233 h 1689505"/>
              <a:gd name="connsiteX4207" fmla="*/ 384848 w 1600953"/>
              <a:gd name="connsiteY4207" fmla="*/ 304233 h 1689505"/>
              <a:gd name="connsiteX4208" fmla="*/ 384848 w 1600953"/>
              <a:gd name="connsiteY4208" fmla="*/ 292699 h 1689505"/>
              <a:gd name="connsiteX4209" fmla="*/ 384848 w 1600953"/>
              <a:gd name="connsiteY4209" fmla="*/ 281524 h 1689505"/>
              <a:gd name="connsiteX4210" fmla="*/ 397160 w 1600953"/>
              <a:gd name="connsiteY4210" fmla="*/ 281524 h 1689505"/>
              <a:gd name="connsiteX4211" fmla="*/ 397160 w 1600953"/>
              <a:gd name="connsiteY4211" fmla="*/ 292699 h 1689505"/>
              <a:gd name="connsiteX4212" fmla="*/ 397160 w 1600953"/>
              <a:gd name="connsiteY4212" fmla="*/ 281524 h 1689505"/>
              <a:gd name="connsiteX4213" fmla="*/ 401777 w 1600953"/>
              <a:gd name="connsiteY4213" fmla="*/ 281524 h 1689505"/>
              <a:gd name="connsiteX4214" fmla="*/ 402354 w 1600953"/>
              <a:gd name="connsiteY4214" fmla="*/ 281524 h 1689505"/>
              <a:gd name="connsiteX4215" fmla="*/ 409472 w 1600953"/>
              <a:gd name="connsiteY4215" fmla="*/ 281524 h 1689505"/>
              <a:gd name="connsiteX4216" fmla="*/ 422181 w 1600953"/>
              <a:gd name="connsiteY4216" fmla="*/ 270350 h 1689505"/>
              <a:gd name="connsiteX4217" fmla="*/ 429299 w 1600953"/>
              <a:gd name="connsiteY4217" fmla="*/ 270350 h 1689505"/>
              <a:gd name="connsiteX4218" fmla="*/ 429876 w 1600953"/>
              <a:gd name="connsiteY4218" fmla="*/ 270350 h 1689505"/>
              <a:gd name="connsiteX4219" fmla="*/ 434493 w 1600953"/>
              <a:gd name="connsiteY4219" fmla="*/ 270350 h 1689505"/>
              <a:gd name="connsiteX4220" fmla="*/ 434493 w 1600953"/>
              <a:gd name="connsiteY4220" fmla="*/ 275064 h 1689505"/>
              <a:gd name="connsiteX4221" fmla="*/ 434493 w 1600953"/>
              <a:gd name="connsiteY4221" fmla="*/ 281524 h 1689505"/>
              <a:gd name="connsiteX4222" fmla="*/ 441611 w 1600953"/>
              <a:gd name="connsiteY4222" fmla="*/ 281524 h 1689505"/>
              <a:gd name="connsiteX4223" fmla="*/ 442188 w 1600953"/>
              <a:gd name="connsiteY4223" fmla="*/ 281524 h 1689505"/>
              <a:gd name="connsiteX4224" fmla="*/ 445266 w 1600953"/>
              <a:gd name="connsiteY4224" fmla="*/ 281524 h 1689505"/>
              <a:gd name="connsiteX4225" fmla="*/ 446805 w 1600953"/>
              <a:gd name="connsiteY4225" fmla="*/ 281524 h 1689505"/>
              <a:gd name="connsiteX4226" fmla="*/ 446805 w 1600953"/>
              <a:gd name="connsiteY4226" fmla="*/ 292699 h 1689505"/>
              <a:gd name="connsiteX4227" fmla="*/ 459117 w 1600953"/>
              <a:gd name="connsiteY4227" fmla="*/ 292699 h 1689505"/>
              <a:gd name="connsiteX4228" fmla="*/ 459117 w 1600953"/>
              <a:gd name="connsiteY4228" fmla="*/ 297565 h 1689505"/>
              <a:gd name="connsiteX4229" fmla="*/ 459117 w 1600953"/>
              <a:gd name="connsiteY4229" fmla="*/ 304233 h 1689505"/>
              <a:gd name="connsiteX4230" fmla="*/ 471826 w 1600953"/>
              <a:gd name="connsiteY4230" fmla="*/ 304233 h 1689505"/>
              <a:gd name="connsiteX4231" fmla="*/ 484138 w 1600953"/>
              <a:gd name="connsiteY4231" fmla="*/ 315408 h 1689505"/>
              <a:gd name="connsiteX4232" fmla="*/ 496450 w 1600953"/>
              <a:gd name="connsiteY4232" fmla="*/ 326582 h 1689505"/>
              <a:gd name="connsiteX4233" fmla="*/ 508762 w 1600953"/>
              <a:gd name="connsiteY4233" fmla="*/ 326582 h 1689505"/>
              <a:gd name="connsiteX4234" fmla="*/ 508762 w 1600953"/>
              <a:gd name="connsiteY4234" fmla="*/ 337757 h 1689505"/>
              <a:gd name="connsiteX4235" fmla="*/ 521471 w 1600953"/>
              <a:gd name="connsiteY4235" fmla="*/ 337757 h 1689505"/>
              <a:gd name="connsiteX4236" fmla="*/ 508762 w 1600953"/>
              <a:gd name="connsiteY4236" fmla="*/ 349292 h 1689505"/>
              <a:gd name="connsiteX4237" fmla="*/ 521471 w 1600953"/>
              <a:gd name="connsiteY4237" fmla="*/ 349292 h 1689505"/>
              <a:gd name="connsiteX4238" fmla="*/ 521471 w 1600953"/>
              <a:gd name="connsiteY4238" fmla="*/ 350688 h 1689505"/>
              <a:gd name="connsiteX4239" fmla="*/ 521471 w 1600953"/>
              <a:gd name="connsiteY4239" fmla="*/ 359069 h 1689505"/>
              <a:gd name="connsiteX4240" fmla="*/ 521471 w 1600953"/>
              <a:gd name="connsiteY4240" fmla="*/ 360466 h 1689505"/>
              <a:gd name="connsiteX4241" fmla="*/ 530705 w 1600953"/>
              <a:gd name="connsiteY4241" fmla="*/ 360466 h 1689505"/>
              <a:gd name="connsiteX4242" fmla="*/ 533783 w 1600953"/>
              <a:gd name="connsiteY4242" fmla="*/ 360466 h 1689505"/>
              <a:gd name="connsiteX4243" fmla="*/ 546095 w 1600953"/>
              <a:gd name="connsiteY4243" fmla="*/ 349292 h 1689505"/>
              <a:gd name="connsiteX4244" fmla="*/ 546095 w 1600953"/>
              <a:gd name="connsiteY4244" fmla="*/ 360466 h 1689505"/>
              <a:gd name="connsiteX4245" fmla="*/ 546095 w 1600953"/>
              <a:gd name="connsiteY4245" fmla="*/ 371641 h 1689505"/>
              <a:gd name="connsiteX4246" fmla="*/ 533783 w 1600953"/>
              <a:gd name="connsiteY4246" fmla="*/ 371641 h 1689505"/>
              <a:gd name="connsiteX4247" fmla="*/ 521471 w 1600953"/>
              <a:gd name="connsiteY4247" fmla="*/ 382815 h 1689505"/>
              <a:gd name="connsiteX4248" fmla="*/ 523010 w 1600953"/>
              <a:gd name="connsiteY4248" fmla="*/ 382815 h 1689505"/>
              <a:gd name="connsiteX4249" fmla="*/ 532244 w 1600953"/>
              <a:gd name="connsiteY4249" fmla="*/ 382815 h 1689505"/>
              <a:gd name="connsiteX4250" fmla="*/ 533783 w 1600953"/>
              <a:gd name="connsiteY4250" fmla="*/ 382815 h 1689505"/>
              <a:gd name="connsiteX4251" fmla="*/ 533783 w 1600953"/>
              <a:gd name="connsiteY4251" fmla="*/ 389484 h 1689505"/>
              <a:gd name="connsiteX4252" fmla="*/ 533783 w 1600953"/>
              <a:gd name="connsiteY4252" fmla="*/ 390024 h 1689505"/>
              <a:gd name="connsiteX4253" fmla="*/ 533783 w 1600953"/>
              <a:gd name="connsiteY4253" fmla="*/ 392908 h 1689505"/>
              <a:gd name="connsiteX4254" fmla="*/ 533783 w 1600953"/>
              <a:gd name="connsiteY4254" fmla="*/ 394350 h 1689505"/>
              <a:gd name="connsiteX4255" fmla="*/ 546095 w 1600953"/>
              <a:gd name="connsiteY4255" fmla="*/ 394350 h 1689505"/>
              <a:gd name="connsiteX4256" fmla="*/ 558407 w 1600953"/>
              <a:gd name="connsiteY4256" fmla="*/ 405524 h 1689505"/>
              <a:gd name="connsiteX4257" fmla="*/ 546095 w 1600953"/>
              <a:gd name="connsiteY4257" fmla="*/ 405524 h 1689505"/>
              <a:gd name="connsiteX4258" fmla="*/ 546095 w 1600953"/>
              <a:gd name="connsiteY4258" fmla="*/ 416699 h 1689505"/>
              <a:gd name="connsiteX4259" fmla="*/ 546095 w 1600953"/>
              <a:gd name="connsiteY4259" fmla="*/ 427873 h 1689505"/>
              <a:gd name="connsiteX4260" fmla="*/ 546095 w 1600953"/>
              <a:gd name="connsiteY4260" fmla="*/ 439408 h 1689505"/>
              <a:gd name="connsiteX4261" fmla="*/ 558407 w 1600953"/>
              <a:gd name="connsiteY4261" fmla="*/ 427873 h 1689505"/>
              <a:gd name="connsiteX4262" fmla="*/ 558407 w 1600953"/>
              <a:gd name="connsiteY4262" fmla="*/ 439408 h 1689505"/>
              <a:gd name="connsiteX4263" fmla="*/ 559996 w 1600953"/>
              <a:gd name="connsiteY4263" fmla="*/ 439408 h 1689505"/>
              <a:gd name="connsiteX4264" fmla="*/ 561584 w 1600953"/>
              <a:gd name="connsiteY4264" fmla="*/ 439408 h 1689505"/>
              <a:gd name="connsiteX4265" fmla="*/ 571116 w 1600953"/>
              <a:gd name="connsiteY4265" fmla="*/ 439408 h 1689505"/>
              <a:gd name="connsiteX4266" fmla="*/ 571116 w 1600953"/>
              <a:gd name="connsiteY4266" fmla="*/ 427873 h 1689505"/>
              <a:gd name="connsiteX4267" fmla="*/ 558407 w 1600953"/>
              <a:gd name="connsiteY4267" fmla="*/ 427873 h 1689505"/>
              <a:gd name="connsiteX4268" fmla="*/ 546095 w 1600953"/>
              <a:gd name="connsiteY4268" fmla="*/ 416699 h 1689505"/>
              <a:gd name="connsiteX4269" fmla="*/ 558407 w 1600953"/>
              <a:gd name="connsiteY4269" fmla="*/ 405524 h 1689505"/>
              <a:gd name="connsiteX4270" fmla="*/ 571116 w 1600953"/>
              <a:gd name="connsiteY4270" fmla="*/ 405524 h 1689505"/>
              <a:gd name="connsiteX4271" fmla="*/ 558407 w 1600953"/>
              <a:gd name="connsiteY4271" fmla="*/ 416699 h 1689505"/>
              <a:gd name="connsiteX4272" fmla="*/ 571116 w 1600953"/>
              <a:gd name="connsiteY4272" fmla="*/ 416699 h 1689505"/>
              <a:gd name="connsiteX4273" fmla="*/ 583428 w 1600953"/>
              <a:gd name="connsiteY4273" fmla="*/ 416699 h 1689505"/>
              <a:gd name="connsiteX4274" fmla="*/ 595740 w 1600953"/>
              <a:gd name="connsiteY4274" fmla="*/ 416699 h 1689505"/>
              <a:gd name="connsiteX4275" fmla="*/ 595740 w 1600953"/>
              <a:gd name="connsiteY4275" fmla="*/ 425080 h 1689505"/>
              <a:gd name="connsiteX4276" fmla="*/ 595740 w 1600953"/>
              <a:gd name="connsiteY4276" fmla="*/ 427873 h 1689505"/>
              <a:gd name="connsiteX4277" fmla="*/ 608052 w 1600953"/>
              <a:gd name="connsiteY4277" fmla="*/ 427873 h 1689505"/>
              <a:gd name="connsiteX4278" fmla="*/ 620761 w 1600953"/>
              <a:gd name="connsiteY4278" fmla="*/ 427873 h 1689505"/>
              <a:gd name="connsiteX4279" fmla="*/ 620761 w 1600953"/>
              <a:gd name="connsiteY4279" fmla="*/ 439408 h 1689505"/>
              <a:gd name="connsiteX4280" fmla="*/ 608052 w 1600953"/>
              <a:gd name="connsiteY4280" fmla="*/ 439408 h 1689505"/>
              <a:gd name="connsiteX4281" fmla="*/ 608052 w 1600953"/>
              <a:gd name="connsiteY4281" fmla="*/ 450583 h 1689505"/>
              <a:gd name="connsiteX4282" fmla="*/ 608052 w 1600953"/>
              <a:gd name="connsiteY4282" fmla="*/ 456868 h 1689505"/>
              <a:gd name="connsiteX4283" fmla="*/ 608052 w 1600953"/>
              <a:gd name="connsiteY4283" fmla="*/ 461757 h 1689505"/>
              <a:gd name="connsiteX4284" fmla="*/ 595740 w 1600953"/>
              <a:gd name="connsiteY4284" fmla="*/ 461757 h 1689505"/>
              <a:gd name="connsiteX4285" fmla="*/ 595740 w 1600953"/>
              <a:gd name="connsiteY4285" fmla="*/ 472932 h 1689505"/>
              <a:gd name="connsiteX4286" fmla="*/ 595740 w 1600953"/>
              <a:gd name="connsiteY4286" fmla="*/ 484106 h 1689505"/>
              <a:gd name="connsiteX4287" fmla="*/ 608052 w 1600953"/>
              <a:gd name="connsiteY4287" fmla="*/ 472932 h 1689505"/>
              <a:gd name="connsiteX4288" fmla="*/ 608052 w 1600953"/>
              <a:gd name="connsiteY4288" fmla="*/ 484106 h 1689505"/>
              <a:gd name="connsiteX4289" fmla="*/ 620761 w 1600953"/>
              <a:gd name="connsiteY4289" fmla="*/ 472932 h 1689505"/>
              <a:gd name="connsiteX4290" fmla="*/ 620761 w 1600953"/>
              <a:gd name="connsiteY4290" fmla="*/ 461757 h 1689505"/>
              <a:gd name="connsiteX4291" fmla="*/ 620761 w 1600953"/>
              <a:gd name="connsiteY4291" fmla="*/ 450583 h 1689505"/>
              <a:gd name="connsiteX4292" fmla="*/ 633073 w 1600953"/>
              <a:gd name="connsiteY4292" fmla="*/ 450583 h 1689505"/>
              <a:gd name="connsiteX4293" fmla="*/ 645385 w 1600953"/>
              <a:gd name="connsiteY4293" fmla="*/ 450583 h 1689505"/>
              <a:gd name="connsiteX4294" fmla="*/ 657697 w 1600953"/>
              <a:gd name="connsiteY4294" fmla="*/ 450583 h 1689505"/>
              <a:gd name="connsiteX4295" fmla="*/ 657697 w 1600953"/>
              <a:gd name="connsiteY4295" fmla="*/ 461757 h 1689505"/>
              <a:gd name="connsiteX4296" fmla="*/ 670406 w 1600953"/>
              <a:gd name="connsiteY4296" fmla="*/ 461757 h 1689505"/>
              <a:gd name="connsiteX4297" fmla="*/ 670406 w 1600953"/>
              <a:gd name="connsiteY4297" fmla="*/ 472932 h 1689505"/>
              <a:gd name="connsiteX4298" fmla="*/ 657697 w 1600953"/>
              <a:gd name="connsiteY4298" fmla="*/ 472932 h 1689505"/>
              <a:gd name="connsiteX4299" fmla="*/ 645385 w 1600953"/>
              <a:gd name="connsiteY4299" fmla="*/ 472932 h 1689505"/>
              <a:gd name="connsiteX4300" fmla="*/ 633073 w 1600953"/>
              <a:gd name="connsiteY4300" fmla="*/ 472932 h 1689505"/>
              <a:gd name="connsiteX4301" fmla="*/ 620761 w 1600953"/>
              <a:gd name="connsiteY4301" fmla="*/ 484106 h 1689505"/>
              <a:gd name="connsiteX4302" fmla="*/ 633073 w 1600953"/>
              <a:gd name="connsiteY4302" fmla="*/ 495641 h 1689505"/>
              <a:gd name="connsiteX4303" fmla="*/ 620761 w 1600953"/>
              <a:gd name="connsiteY4303" fmla="*/ 495641 h 1689505"/>
              <a:gd name="connsiteX4304" fmla="*/ 620761 w 1600953"/>
              <a:gd name="connsiteY4304" fmla="*/ 506815 h 1689505"/>
              <a:gd name="connsiteX4305" fmla="*/ 622300 w 1600953"/>
              <a:gd name="connsiteY4305" fmla="*/ 506815 h 1689505"/>
              <a:gd name="connsiteX4306" fmla="*/ 631534 w 1600953"/>
              <a:gd name="connsiteY4306" fmla="*/ 506815 h 1689505"/>
              <a:gd name="connsiteX4307" fmla="*/ 633073 w 1600953"/>
              <a:gd name="connsiteY4307" fmla="*/ 506815 h 1689505"/>
              <a:gd name="connsiteX4308" fmla="*/ 633073 w 1600953"/>
              <a:gd name="connsiteY4308" fmla="*/ 495641 h 1689505"/>
              <a:gd name="connsiteX4309" fmla="*/ 645385 w 1600953"/>
              <a:gd name="connsiteY4309" fmla="*/ 495641 h 1689505"/>
              <a:gd name="connsiteX4310" fmla="*/ 645385 w 1600953"/>
              <a:gd name="connsiteY4310" fmla="*/ 506815 h 1689505"/>
              <a:gd name="connsiteX4311" fmla="*/ 645385 w 1600953"/>
              <a:gd name="connsiteY4311" fmla="*/ 517990 h 1689505"/>
              <a:gd name="connsiteX4312" fmla="*/ 657697 w 1600953"/>
              <a:gd name="connsiteY4312" fmla="*/ 517990 h 1689505"/>
              <a:gd name="connsiteX4313" fmla="*/ 657697 w 1600953"/>
              <a:gd name="connsiteY4313" fmla="*/ 506815 h 1689505"/>
              <a:gd name="connsiteX4314" fmla="*/ 670406 w 1600953"/>
              <a:gd name="connsiteY4314" fmla="*/ 495641 h 1689505"/>
              <a:gd name="connsiteX4315" fmla="*/ 670406 w 1600953"/>
              <a:gd name="connsiteY4315" fmla="*/ 497038 h 1689505"/>
              <a:gd name="connsiteX4316" fmla="*/ 670406 w 1600953"/>
              <a:gd name="connsiteY4316" fmla="*/ 506815 h 1689505"/>
              <a:gd name="connsiteX4317" fmla="*/ 675023 w 1600953"/>
              <a:gd name="connsiteY4317" fmla="*/ 506815 h 1689505"/>
              <a:gd name="connsiteX4318" fmla="*/ 675600 w 1600953"/>
              <a:gd name="connsiteY4318" fmla="*/ 506815 h 1689505"/>
              <a:gd name="connsiteX4319" fmla="*/ 682718 w 1600953"/>
              <a:gd name="connsiteY4319" fmla="*/ 506815 h 1689505"/>
              <a:gd name="connsiteX4320" fmla="*/ 670406 w 1600953"/>
              <a:gd name="connsiteY4320" fmla="*/ 517990 h 1689505"/>
              <a:gd name="connsiteX4321" fmla="*/ 682718 w 1600953"/>
              <a:gd name="connsiteY4321" fmla="*/ 517990 h 1689505"/>
              <a:gd name="connsiteX4322" fmla="*/ 682718 w 1600953"/>
              <a:gd name="connsiteY4322" fmla="*/ 506815 h 1689505"/>
              <a:gd name="connsiteX4323" fmla="*/ 682718 w 1600953"/>
              <a:gd name="connsiteY4323" fmla="*/ 495641 h 1689505"/>
              <a:gd name="connsiteX4324" fmla="*/ 682718 w 1600953"/>
              <a:gd name="connsiteY4324" fmla="*/ 484106 h 1689505"/>
              <a:gd name="connsiteX4325" fmla="*/ 670406 w 1600953"/>
              <a:gd name="connsiteY4325" fmla="*/ 495641 h 1689505"/>
              <a:gd name="connsiteX4326" fmla="*/ 657697 w 1600953"/>
              <a:gd name="connsiteY4326" fmla="*/ 495641 h 1689505"/>
              <a:gd name="connsiteX4327" fmla="*/ 670406 w 1600953"/>
              <a:gd name="connsiteY4327" fmla="*/ 484106 h 1689505"/>
              <a:gd name="connsiteX4328" fmla="*/ 670406 w 1600953"/>
              <a:gd name="connsiteY4328" fmla="*/ 479916 h 1689505"/>
              <a:gd name="connsiteX4329" fmla="*/ 670406 w 1600953"/>
              <a:gd name="connsiteY4329" fmla="*/ 479392 h 1689505"/>
              <a:gd name="connsiteX4330" fmla="*/ 670406 w 1600953"/>
              <a:gd name="connsiteY4330" fmla="*/ 479217 h 1689505"/>
              <a:gd name="connsiteX4331" fmla="*/ 670406 w 1600953"/>
              <a:gd name="connsiteY4331" fmla="*/ 472932 h 1689505"/>
              <a:gd name="connsiteX4332" fmla="*/ 682718 w 1600953"/>
              <a:gd name="connsiteY4332" fmla="*/ 461757 h 1689505"/>
              <a:gd name="connsiteX4333" fmla="*/ 682718 w 1600953"/>
              <a:gd name="connsiteY4333" fmla="*/ 472932 h 1689505"/>
              <a:gd name="connsiteX4334" fmla="*/ 695030 w 1600953"/>
              <a:gd name="connsiteY4334" fmla="*/ 472932 h 1689505"/>
              <a:gd name="connsiteX4335" fmla="*/ 695030 w 1600953"/>
              <a:gd name="connsiteY4335" fmla="*/ 464551 h 1689505"/>
              <a:gd name="connsiteX4336" fmla="*/ 695030 w 1600953"/>
              <a:gd name="connsiteY4336" fmla="*/ 461757 h 1689505"/>
              <a:gd name="connsiteX4337" fmla="*/ 707342 w 1600953"/>
              <a:gd name="connsiteY4337" fmla="*/ 472932 h 1689505"/>
              <a:gd name="connsiteX4338" fmla="*/ 695030 w 1600953"/>
              <a:gd name="connsiteY4338" fmla="*/ 461757 h 1689505"/>
              <a:gd name="connsiteX4339" fmla="*/ 702148 w 1600953"/>
              <a:gd name="connsiteY4339" fmla="*/ 461757 h 1689505"/>
              <a:gd name="connsiteX4340" fmla="*/ 702725 w 1600953"/>
              <a:gd name="connsiteY4340" fmla="*/ 461757 h 1689505"/>
              <a:gd name="connsiteX4341" fmla="*/ 707342 w 1600953"/>
              <a:gd name="connsiteY4341" fmla="*/ 461757 h 1689505"/>
              <a:gd name="connsiteX4342" fmla="*/ 707342 w 1600953"/>
              <a:gd name="connsiteY4342" fmla="*/ 450583 h 1689505"/>
              <a:gd name="connsiteX4343" fmla="*/ 695030 w 1600953"/>
              <a:gd name="connsiteY4343" fmla="*/ 450583 h 1689505"/>
              <a:gd name="connsiteX4344" fmla="*/ 693491 w 1600953"/>
              <a:gd name="connsiteY4344" fmla="*/ 450583 h 1689505"/>
              <a:gd name="connsiteX4345" fmla="*/ 690413 w 1600953"/>
              <a:gd name="connsiteY4345" fmla="*/ 450583 h 1689505"/>
              <a:gd name="connsiteX4346" fmla="*/ 689836 w 1600953"/>
              <a:gd name="connsiteY4346" fmla="*/ 450583 h 1689505"/>
              <a:gd name="connsiteX4347" fmla="*/ 684257 w 1600953"/>
              <a:gd name="connsiteY4347" fmla="*/ 450583 h 1689505"/>
              <a:gd name="connsiteX4348" fmla="*/ 682718 w 1600953"/>
              <a:gd name="connsiteY4348" fmla="*/ 450583 h 1689505"/>
              <a:gd name="connsiteX4349" fmla="*/ 682718 w 1600953"/>
              <a:gd name="connsiteY4349" fmla="*/ 439408 h 1689505"/>
              <a:gd name="connsiteX4350" fmla="*/ 695030 w 1600953"/>
              <a:gd name="connsiteY4350" fmla="*/ 439408 h 1689505"/>
              <a:gd name="connsiteX4351" fmla="*/ 682718 w 1600953"/>
              <a:gd name="connsiteY4351" fmla="*/ 427873 h 1689505"/>
              <a:gd name="connsiteX4352" fmla="*/ 684257 w 1600953"/>
              <a:gd name="connsiteY4352" fmla="*/ 427873 h 1689505"/>
              <a:gd name="connsiteX4353" fmla="*/ 689836 w 1600953"/>
              <a:gd name="connsiteY4353" fmla="*/ 427873 h 1689505"/>
              <a:gd name="connsiteX4354" fmla="*/ 690413 w 1600953"/>
              <a:gd name="connsiteY4354" fmla="*/ 427873 h 1689505"/>
              <a:gd name="connsiteX4355" fmla="*/ 693491 w 1600953"/>
              <a:gd name="connsiteY4355" fmla="*/ 427873 h 1689505"/>
              <a:gd name="connsiteX4356" fmla="*/ 695030 w 1600953"/>
              <a:gd name="connsiteY4356" fmla="*/ 427873 h 1689505"/>
              <a:gd name="connsiteX4357" fmla="*/ 695030 w 1600953"/>
              <a:gd name="connsiteY4357" fmla="*/ 416699 h 1689505"/>
              <a:gd name="connsiteX4358" fmla="*/ 695030 w 1600953"/>
              <a:gd name="connsiteY4358" fmla="*/ 405524 h 1689505"/>
              <a:gd name="connsiteX4359" fmla="*/ 707342 w 1600953"/>
              <a:gd name="connsiteY4359" fmla="*/ 405524 h 1689505"/>
              <a:gd name="connsiteX4360" fmla="*/ 707342 w 1600953"/>
              <a:gd name="connsiteY4360" fmla="*/ 404128 h 1689505"/>
              <a:gd name="connsiteX4361" fmla="*/ 707342 w 1600953"/>
              <a:gd name="connsiteY4361" fmla="*/ 399064 h 1689505"/>
              <a:gd name="connsiteX4362" fmla="*/ 707342 w 1600953"/>
              <a:gd name="connsiteY4362" fmla="*/ 394350 h 1689505"/>
              <a:gd name="connsiteX4363" fmla="*/ 707342 w 1600953"/>
              <a:gd name="connsiteY4363" fmla="*/ 385699 h 1689505"/>
              <a:gd name="connsiteX4364" fmla="*/ 707342 w 1600953"/>
              <a:gd name="connsiteY4364" fmla="*/ 382815 h 1689505"/>
              <a:gd name="connsiteX4365" fmla="*/ 708931 w 1600953"/>
              <a:gd name="connsiteY4365" fmla="*/ 382815 h 1689505"/>
              <a:gd name="connsiteX4366" fmla="*/ 710519 w 1600953"/>
              <a:gd name="connsiteY4366" fmla="*/ 382815 h 1689505"/>
              <a:gd name="connsiteX4367" fmla="*/ 720051 w 1600953"/>
              <a:gd name="connsiteY4367" fmla="*/ 382815 h 1689505"/>
              <a:gd name="connsiteX4368" fmla="*/ 720051 w 1600953"/>
              <a:gd name="connsiteY4368" fmla="*/ 371641 h 1689505"/>
              <a:gd name="connsiteX4369" fmla="*/ 720051 w 1600953"/>
              <a:gd name="connsiteY4369" fmla="*/ 360466 h 1689505"/>
              <a:gd name="connsiteX4370" fmla="*/ 720051 w 1600953"/>
              <a:gd name="connsiteY4370" fmla="*/ 349292 h 1689505"/>
              <a:gd name="connsiteX4371" fmla="*/ 720051 w 1600953"/>
              <a:gd name="connsiteY4371" fmla="*/ 344966 h 1689505"/>
              <a:gd name="connsiteX4372" fmla="*/ 720051 w 1600953"/>
              <a:gd name="connsiteY4372" fmla="*/ 344425 h 1689505"/>
              <a:gd name="connsiteX4373" fmla="*/ 720051 w 1600953"/>
              <a:gd name="connsiteY4373" fmla="*/ 337757 h 1689505"/>
              <a:gd name="connsiteX4374" fmla="*/ 720051 w 1600953"/>
              <a:gd name="connsiteY4374" fmla="*/ 326582 h 1689505"/>
              <a:gd name="connsiteX4375" fmla="*/ 732363 w 1600953"/>
              <a:gd name="connsiteY4375" fmla="*/ 326582 h 1689505"/>
              <a:gd name="connsiteX4376" fmla="*/ 744675 w 1600953"/>
              <a:gd name="connsiteY4376" fmla="*/ 337757 h 1689505"/>
              <a:gd name="connsiteX4377" fmla="*/ 732363 w 1600953"/>
              <a:gd name="connsiteY4377" fmla="*/ 337757 h 1689505"/>
              <a:gd name="connsiteX4378" fmla="*/ 732363 w 1600953"/>
              <a:gd name="connsiteY4378" fmla="*/ 349292 h 1689505"/>
              <a:gd name="connsiteX4379" fmla="*/ 744675 w 1600953"/>
              <a:gd name="connsiteY4379" fmla="*/ 349292 h 1689505"/>
              <a:gd name="connsiteX4380" fmla="*/ 756987 w 1600953"/>
              <a:gd name="connsiteY4380" fmla="*/ 337757 h 1689505"/>
              <a:gd name="connsiteX4381" fmla="*/ 758576 w 1600953"/>
              <a:gd name="connsiteY4381" fmla="*/ 337757 h 1689505"/>
              <a:gd name="connsiteX4382" fmla="*/ 760165 w 1600953"/>
              <a:gd name="connsiteY4382" fmla="*/ 337757 h 1689505"/>
              <a:gd name="connsiteX4383" fmla="*/ 769697 w 1600953"/>
              <a:gd name="connsiteY4383" fmla="*/ 337757 h 1689505"/>
              <a:gd name="connsiteX4384" fmla="*/ 782009 w 1600953"/>
              <a:gd name="connsiteY4384" fmla="*/ 337757 h 1689505"/>
              <a:gd name="connsiteX4385" fmla="*/ 782009 w 1600953"/>
              <a:gd name="connsiteY4385" fmla="*/ 326582 h 1689505"/>
              <a:gd name="connsiteX4386" fmla="*/ 769697 w 1600953"/>
              <a:gd name="connsiteY4386" fmla="*/ 315408 h 1689505"/>
              <a:gd name="connsiteX4387" fmla="*/ 782009 w 1600953"/>
              <a:gd name="connsiteY4387" fmla="*/ 315408 h 1689505"/>
              <a:gd name="connsiteX4388" fmla="*/ 782009 w 1600953"/>
              <a:gd name="connsiteY4388" fmla="*/ 304233 h 1689505"/>
              <a:gd name="connsiteX4389" fmla="*/ 794320 w 1600953"/>
              <a:gd name="connsiteY4389" fmla="*/ 304233 h 1689505"/>
              <a:gd name="connsiteX4390" fmla="*/ 806632 w 1600953"/>
              <a:gd name="connsiteY4390" fmla="*/ 304233 h 1689505"/>
              <a:gd name="connsiteX4391" fmla="*/ 819341 w 1600953"/>
              <a:gd name="connsiteY4391" fmla="*/ 304233 h 1689505"/>
              <a:gd name="connsiteX4392" fmla="*/ 819341 w 1600953"/>
              <a:gd name="connsiteY4392" fmla="*/ 315408 h 1689505"/>
              <a:gd name="connsiteX4393" fmla="*/ 819341 w 1600953"/>
              <a:gd name="connsiteY4393" fmla="*/ 326582 h 1689505"/>
              <a:gd name="connsiteX4394" fmla="*/ 819341 w 1600953"/>
              <a:gd name="connsiteY4394" fmla="*/ 337757 h 1689505"/>
              <a:gd name="connsiteX4395" fmla="*/ 820880 w 1600953"/>
              <a:gd name="connsiteY4395" fmla="*/ 337757 h 1689505"/>
              <a:gd name="connsiteX4396" fmla="*/ 826459 w 1600953"/>
              <a:gd name="connsiteY4396" fmla="*/ 337757 h 1689505"/>
              <a:gd name="connsiteX4397" fmla="*/ 827036 w 1600953"/>
              <a:gd name="connsiteY4397" fmla="*/ 337757 h 1689505"/>
              <a:gd name="connsiteX4398" fmla="*/ 831653 w 1600953"/>
              <a:gd name="connsiteY4398" fmla="*/ 337757 h 1689505"/>
              <a:gd name="connsiteX4399" fmla="*/ 831653 w 1600953"/>
              <a:gd name="connsiteY4399" fmla="*/ 326582 h 1689505"/>
              <a:gd name="connsiteX4400" fmla="*/ 843965 w 1600953"/>
              <a:gd name="connsiteY4400" fmla="*/ 326582 h 1689505"/>
              <a:gd name="connsiteX4401" fmla="*/ 847043 w 1600953"/>
              <a:gd name="connsiteY4401" fmla="*/ 326582 h 1689505"/>
              <a:gd name="connsiteX4402" fmla="*/ 856277 w 1600953"/>
              <a:gd name="connsiteY4402" fmla="*/ 326582 h 1689505"/>
              <a:gd name="connsiteX4403" fmla="*/ 856277 w 1600953"/>
              <a:gd name="connsiteY4403" fmla="*/ 315408 h 1689505"/>
              <a:gd name="connsiteX4404" fmla="*/ 861639 w 1600953"/>
              <a:gd name="connsiteY4404" fmla="*/ 315408 h 1689505"/>
              <a:gd name="connsiteX4405" fmla="*/ 861838 w 1600953"/>
              <a:gd name="connsiteY4405" fmla="*/ 315408 h 1689505"/>
              <a:gd name="connsiteX4406" fmla="*/ 868987 w 1600953"/>
              <a:gd name="connsiteY4406" fmla="*/ 315408 h 1689505"/>
              <a:gd name="connsiteX4407" fmla="*/ 868987 w 1600953"/>
              <a:gd name="connsiteY4407" fmla="*/ 326582 h 1689505"/>
              <a:gd name="connsiteX4408" fmla="*/ 868987 w 1600953"/>
              <a:gd name="connsiteY4408" fmla="*/ 315408 h 1689505"/>
              <a:gd name="connsiteX4409" fmla="*/ 881299 w 1600953"/>
              <a:gd name="connsiteY4409" fmla="*/ 315408 h 1689505"/>
              <a:gd name="connsiteX4410" fmla="*/ 881299 w 1600953"/>
              <a:gd name="connsiteY4410" fmla="*/ 319598 h 1689505"/>
              <a:gd name="connsiteX4411" fmla="*/ 881299 w 1600953"/>
              <a:gd name="connsiteY4411" fmla="*/ 320122 h 1689505"/>
              <a:gd name="connsiteX4412" fmla="*/ 881299 w 1600953"/>
              <a:gd name="connsiteY4412" fmla="*/ 326582 h 1689505"/>
              <a:gd name="connsiteX4413" fmla="*/ 893611 w 1600953"/>
              <a:gd name="connsiteY4413" fmla="*/ 326582 h 1689505"/>
              <a:gd name="connsiteX4414" fmla="*/ 893611 w 1600953"/>
              <a:gd name="connsiteY4414" fmla="*/ 337757 h 1689505"/>
              <a:gd name="connsiteX4415" fmla="*/ 893611 w 1600953"/>
              <a:gd name="connsiteY4415" fmla="*/ 339199 h 1689505"/>
              <a:gd name="connsiteX4416" fmla="*/ 893611 w 1600953"/>
              <a:gd name="connsiteY4416" fmla="*/ 347850 h 1689505"/>
              <a:gd name="connsiteX4417" fmla="*/ 893611 w 1600953"/>
              <a:gd name="connsiteY4417" fmla="*/ 349292 h 1689505"/>
              <a:gd name="connsiteX4418" fmla="*/ 904383 w 1600953"/>
              <a:gd name="connsiteY4418" fmla="*/ 349292 h 1689505"/>
              <a:gd name="connsiteX4419" fmla="*/ 905922 w 1600953"/>
              <a:gd name="connsiteY4419" fmla="*/ 349292 h 1689505"/>
              <a:gd name="connsiteX4420" fmla="*/ 905922 w 1600953"/>
              <a:gd name="connsiteY4420" fmla="*/ 337757 h 1689505"/>
              <a:gd name="connsiteX4421" fmla="*/ 907511 w 1600953"/>
              <a:gd name="connsiteY4421" fmla="*/ 337757 h 1689505"/>
              <a:gd name="connsiteX4422" fmla="*/ 917043 w 1600953"/>
              <a:gd name="connsiteY4422" fmla="*/ 337757 h 1689505"/>
              <a:gd name="connsiteX4423" fmla="*/ 918632 w 1600953"/>
              <a:gd name="connsiteY4423" fmla="*/ 337757 h 1689505"/>
              <a:gd name="connsiteX4424" fmla="*/ 918632 w 1600953"/>
              <a:gd name="connsiteY4424" fmla="*/ 326582 h 1689505"/>
              <a:gd name="connsiteX4425" fmla="*/ 930944 w 1600953"/>
              <a:gd name="connsiteY4425" fmla="*/ 326582 h 1689505"/>
              <a:gd name="connsiteX4426" fmla="*/ 938061 w 1600953"/>
              <a:gd name="connsiteY4426" fmla="*/ 326582 h 1689505"/>
              <a:gd name="connsiteX4427" fmla="*/ 938638 w 1600953"/>
              <a:gd name="connsiteY4427" fmla="*/ 326582 h 1689505"/>
              <a:gd name="connsiteX4428" fmla="*/ 943255 w 1600953"/>
              <a:gd name="connsiteY4428" fmla="*/ 326582 h 1689505"/>
              <a:gd name="connsiteX4429" fmla="*/ 943255 w 1600953"/>
              <a:gd name="connsiteY4429" fmla="*/ 337757 h 1689505"/>
              <a:gd name="connsiteX4430" fmla="*/ 955567 w 1600953"/>
              <a:gd name="connsiteY4430" fmla="*/ 337757 h 1689505"/>
              <a:gd name="connsiteX4431" fmla="*/ 968277 w 1600953"/>
              <a:gd name="connsiteY4431" fmla="*/ 349292 h 1689505"/>
              <a:gd name="connsiteX4432" fmla="*/ 968277 w 1600953"/>
              <a:gd name="connsiteY4432" fmla="*/ 360466 h 1689505"/>
              <a:gd name="connsiteX4433" fmla="*/ 980589 w 1600953"/>
              <a:gd name="connsiteY4433" fmla="*/ 360466 h 1689505"/>
              <a:gd name="connsiteX4434" fmla="*/ 980589 w 1600953"/>
              <a:gd name="connsiteY4434" fmla="*/ 349292 h 1689505"/>
              <a:gd name="connsiteX4435" fmla="*/ 992901 w 1600953"/>
              <a:gd name="connsiteY4435" fmla="*/ 337757 h 1689505"/>
              <a:gd name="connsiteX4436" fmla="*/ 1005213 w 1600953"/>
              <a:gd name="connsiteY4436" fmla="*/ 337757 h 1689505"/>
              <a:gd name="connsiteX4437" fmla="*/ 1005213 w 1600953"/>
              <a:gd name="connsiteY4437" fmla="*/ 326582 h 1689505"/>
              <a:gd name="connsiteX4438" fmla="*/ 992901 w 1600953"/>
              <a:gd name="connsiteY4438" fmla="*/ 315408 h 1689505"/>
              <a:gd name="connsiteX4439" fmla="*/ 992901 w 1600953"/>
              <a:gd name="connsiteY4439" fmla="*/ 304233 h 1689505"/>
              <a:gd name="connsiteX4440" fmla="*/ 991362 w 1600953"/>
              <a:gd name="connsiteY4440" fmla="*/ 304233 h 1689505"/>
              <a:gd name="connsiteX4441" fmla="*/ 985783 w 1600953"/>
              <a:gd name="connsiteY4441" fmla="*/ 304233 h 1689505"/>
              <a:gd name="connsiteX4442" fmla="*/ 985206 w 1600953"/>
              <a:gd name="connsiteY4442" fmla="*/ 304233 h 1689505"/>
              <a:gd name="connsiteX4443" fmla="*/ 982128 w 1600953"/>
              <a:gd name="connsiteY4443" fmla="*/ 304233 h 1689505"/>
              <a:gd name="connsiteX4444" fmla="*/ 980589 w 1600953"/>
              <a:gd name="connsiteY4444" fmla="*/ 304233 h 1689505"/>
              <a:gd name="connsiteX4445" fmla="*/ 980589 w 1600953"/>
              <a:gd name="connsiteY4445" fmla="*/ 292699 h 1689505"/>
              <a:gd name="connsiteX4446" fmla="*/ 992901 w 1600953"/>
              <a:gd name="connsiteY4446" fmla="*/ 292699 h 1689505"/>
              <a:gd name="connsiteX4447" fmla="*/ 992901 w 1600953"/>
              <a:gd name="connsiteY4447" fmla="*/ 281524 h 1689505"/>
              <a:gd name="connsiteX4448" fmla="*/ 983667 w 1600953"/>
              <a:gd name="connsiteY4448" fmla="*/ 281524 h 1689505"/>
              <a:gd name="connsiteX4449" fmla="*/ 980589 w 1600953"/>
              <a:gd name="connsiteY4449" fmla="*/ 281524 h 1689505"/>
              <a:gd name="connsiteX4450" fmla="*/ 980589 w 1600953"/>
              <a:gd name="connsiteY4450" fmla="*/ 270350 h 1689505"/>
              <a:gd name="connsiteX4451" fmla="*/ 980589 w 1600953"/>
              <a:gd name="connsiteY4451" fmla="*/ 259175 h 1689505"/>
              <a:gd name="connsiteX4452" fmla="*/ 992901 w 1600953"/>
              <a:gd name="connsiteY4452" fmla="*/ 259175 h 1689505"/>
              <a:gd name="connsiteX4453" fmla="*/ 1005213 w 1600953"/>
              <a:gd name="connsiteY4453" fmla="*/ 247640 h 1689505"/>
              <a:gd name="connsiteX4454" fmla="*/ 1005213 w 1600953"/>
              <a:gd name="connsiteY4454" fmla="*/ 249082 h 1689505"/>
              <a:gd name="connsiteX4455" fmla="*/ 1005213 w 1600953"/>
              <a:gd name="connsiteY4455" fmla="*/ 250524 h 1689505"/>
              <a:gd name="connsiteX4456" fmla="*/ 1005213 w 1600953"/>
              <a:gd name="connsiteY4456" fmla="*/ 257733 h 1689505"/>
              <a:gd name="connsiteX4457" fmla="*/ 1005213 w 1600953"/>
              <a:gd name="connsiteY4457" fmla="*/ 259175 h 1689505"/>
              <a:gd name="connsiteX4458" fmla="*/ 1017525 w 1600953"/>
              <a:gd name="connsiteY4458" fmla="*/ 259175 h 1689505"/>
              <a:gd name="connsiteX4459" fmla="*/ 1017525 w 1600953"/>
              <a:gd name="connsiteY4459" fmla="*/ 247640 h 1689505"/>
              <a:gd name="connsiteX4460" fmla="*/ 1015986 w 1600953"/>
              <a:gd name="connsiteY4460" fmla="*/ 247640 h 1689505"/>
              <a:gd name="connsiteX4461" fmla="*/ 1014447 w 1600953"/>
              <a:gd name="connsiteY4461" fmla="*/ 247640 h 1689505"/>
              <a:gd name="connsiteX4462" fmla="*/ 1005213 w 1600953"/>
              <a:gd name="connsiteY4462" fmla="*/ 247640 h 1689505"/>
              <a:gd name="connsiteX4463" fmla="*/ 1017525 w 1600953"/>
              <a:gd name="connsiteY4463" fmla="*/ 236466 h 1689505"/>
              <a:gd name="connsiteX4464" fmla="*/ 1017525 w 1600953"/>
              <a:gd name="connsiteY4464" fmla="*/ 231752 h 1689505"/>
              <a:gd name="connsiteX4465" fmla="*/ 1017525 w 1600953"/>
              <a:gd name="connsiteY4465" fmla="*/ 230006 h 1689505"/>
              <a:gd name="connsiteX4466" fmla="*/ 1017525 w 1600953"/>
              <a:gd name="connsiteY4466" fmla="*/ 229482 h 1689505"/>
              <a:gd name="connsiteX4467" fmla="*/ 1017525 w 1600953"/>
              <a:gd name="connsiteY4467" fmla="*/ 225291 h 1689505"/>
              <a:gd name="connsiteX4468" fmla="*/ 1017525 w 1600953"/>
              <a:gd name="connsiteY4468" fmla="*/ 214117 h 1689505"/>
              <a:gd name="connsiteX4469" fmla="*/ 1030234 w 1600953"/>
              <a:gd name="connsiteY4469" fmla="*/ 214117 h 1689505"/>
              <a:gd name="connsiteX4470" fmla="*/ 1030234 w 1600953"/>
              <a:gd name="connsiteY4470" fmla="*/ 202582 h 1689505"/>
              <a:gd name="connsiteX4471" fmla="*/ 1035428 w 1600953"/>
              <a:gd name="connsiteY4471" fmla="*/ 202582 h 1689505"/>
              <a:gd name="connsiteX4472" fmla="*/ 1042546 w 1600953"/>
              <a:gd name="connsiteY4472" fmla="*/ 202582 h 1689505"/>
              <a:gd name="connsiteX4473" fmla="*/ 1049663 w 1600953"/>
              <a:gd name="connsiteY4473" fmla="*/ 202582 h 1689505"/>
              <a:gd name="connsiteX4474" fmla="*/ 1050240 w 1600953"/>
              <a:gd name="connsiteY4474" fmla="*/ 202582 h 1689505"/>
              <a:gd name="connsiteX4475" fmla="*/ 1053318 w 1600953"/>
              <a:gd name="connsiteY4475" fmla="*/ 202582 h 1689505"/>
              <a:gd name="connsiteX4476" fmla="*/ 1054857 w 1600953"/>
              <a:gd name="connsiteY4476" fmla="*/ 202582 h 1689505"/>
              <a:gd name="connsiteX4477" fmla="*/ 1056396 w 1600953"/>
              <a:gd name="connsiteY4477" fmla="*/ 202582 h 1689505"/>
              <a:gd name="connsiteX4478" fmla="*/ 1065630 w 1600953"/>
              <a:gd name="connsiteY4478" fmla="*/ 202582 h 1689505"/>
              <a:gd name="connsiteX4479" fmla="*/ 1067169 w 1600953"/>
              <a:gd name="connsiteY4479" fmla="*/ 202582 h 1689505"/>
              <a:gd name="connsiteX4480" fmla="*/ 1067169 w 1600953"/>
              <a:gd name="connsiteY4480" fmla="*/ 191408 h 1689505"/>
              <a:gd name="connsiteX4481" fmla="*/ 1065630 w 1600953"/>
              <a:gd name="connsiteY4481" fmla="*/ 191408 h 1689505"/>
              <a:gd name="connsiteX4482" fmla="*/ 1054857 w 1600953"/>
              <a:gd name="connsiteY4482" fmla="*/ 191408 h 1689505"/>
              <a:gd name="connsiteX4483" fmla="*/ 1054857 w 1600953"/>
              <a:gd name="connsiteY4483" fmla="*/ 180233 h 1689505"/>
              <a:gd name="connsiteX4484" fmla="*/ 1054857 w 1600953"/>
              <a:gd name="connsiteY4484" fmla="*/ 168698 h 1689505"/>
              <a:gd name="connsiteX4485" fmla="*/ 1054857 w 1600953"/>
              <a:gd name="connsiteY4485" fmla="*/ 157524 h 1689505"/>
              <a:gd name="connsiteX4486" fmla="*/ 1067169 w 1600953"/>
              <a:gd name="connsiteY4486" fmla="*/ 157524 h 1689505"/>
              <a:gd name="connsiteX4487" fmla="*/ 1067169 w 1600953"/>
              <a:gd name="connsiteY4487" fmla="*/ 153333 h 1689505"/>
              <a:gd name="connsiteX4488" fmla="*/ 1067169 w 1600953"/>
              <a:gd name="connsiteY4488" fmla="*/ 152810 h 1689505"/>
              <a:gd name="connsiteX4489" fmla="*/ 1067169 w 1600953"/>
              <a:gd name="connsiteY4489" fmla="*/ 146349 h 1689505"/>
              <a:gd name="connsiteX4490" fmla="*/ 1079879 w 1600953"/>
              <a:gd name="connsiteY4490" fmla="*/ 146349 h 1689505"/>
              <a:gd name="connsiteX4491" fmla="*/ 1092191 w 1600953"/>
              <a:gd name="connsiteY4491" fmla="*/ 146349 h 1689505"/>
              <a:gd name="connsiteX4492" fmla="*/ 1104503 w 1600953"/>
              <a:gd name="connsiteY4492" fmla="*/ 146349 h 1689505"/>
              <a:gd name="connsiteX4493" fmla="*/ 1104503 w 1600953"/>
              <a:gd name="connsiteY4493" fmla="*/ 135175 h 1689505"/>
              <a:gd name="connsiteX4494" fmla="*/ 1104503 w 1600953"/>
              <a:gd name="connsiteY4494" fmla="*/ 124000 h 1689505"/>
              <a:gd name="connsiteX4495" fmla="*/ 1092191 w 1600953"/>
              <a:gd name="connsiteY4495" fmla="*/ 124000 h 1689505"/>
              <a:gd name="connsiteX4496" fmla="*/ 1092191 w 1600953"/>
              <a:gd name="connsiteY4496" fmla="*/ 119675 h 1689505"/>
              <a:gd name="connsiteX4497" fmla="*/ 1092191 w 1600953"/>
              <a:gd name="connsiteY4497" fmla="*/ 119134 h 1689505"/>
              <a:gd name="connsiteX4498" fmla="*/ 1092191 w 1600953"/>
              <a:gd name="connsiteY4498" fmla="*/ 112466 h 1689505"/>
              <a:gd name="connsiteX4499" fmla="*/ 1095269 w 1600953"/>
              <a:gd name="connsiteY4499" fmla="*/ 112466 h 1689505"/>
              <a:gd name="connsiteX4500" fmla="*/ 1104503 w 1600953"/>
              <a:gd name="connsiteY4500" fmla="*/ 112466 h 1689505"/>
              <a:gd name="connsiteX4501" fmla="*/ 1117212 w 1600953"/>
              <a:gd name="connsiteY4501" fmla="*/ 101291 h 1689505"/>
              <a:gd name="connsiteX4502" fmla="*/ 1117212 w 1600953"/>
              <a:gd name="connsiteY4502" fmla="*/ 105481 h 1689505"/>
              <a:gd name="connsiteX4503" fmla="*/ 1117212 w 1600953"/>
              <a:gd name="connsiteY4503" fmla="*/ 106005 h 1689505"/>
              <a:gd name="connsiteX4504" fmla="*/ 1117212 w 1600953"/>
              <a:gd name="connsiteY4504" fmla="*/ 112466 h 1689505"/>
              <a:gd name="connsiteX4505" fmla="*/ 1129524 w 1600953"/>
              <a:gd name="connsiteY4505" fmla="*/ 112466 h 1689505"/>
              <a:gd name="connsiteX4506" fmla="*/ 1129524 w 1600953"/>
              <a:gd name="connsiteY4506" fmla="*/ 124000 h 1689505"/>
              <a:gd name="connsiteX4507" fmla="*/ 1141836 w 1600953"/>
              <a:gd name="connsiteY4507" fmla="*/ 124000 h 1689505"/>
              <a:gd name="connsiteX4508" fmla="*/ 1141836 w 1600953"/>
              <a:gd name="connsiteY4508" fmla="*/ 122559 h 1689505"/>
              <a:gd name="connsiteX4509" fmla="*/ 1141836 w 1600953"/>
              <a:gd name="connsiteY4509" fmla="*/ 113907 h 1689505"/>
              <a:gd name="connsiteX4510" fmla="*/ 1141836 w 1600953"/>
              <a:gd name="connsiteY4510" fmla="*/ 112466 h 1689505"/>
              <a:gd name="connsiteX4511" fmla="*/ 1129524 w 1600953"/>
              <a:gd name="connsiteY4511" fmla="*/ 112466 h 1689505"/>
              <a:gd name="connsiteX4512" fmla="*/ 1117212 w 1600953"/>
              <a:gd name="connsiteY4512" fmla="*/ 101291 h 1689505"/>
              <a:gd name="connsiteX4513" fmla="*/ 1104503 w 1600953"/>
              <a:gd name="connsiteY4513" fmla="*/ 101291 h 1689505"/>
              <a:gd name="connsiteX4514" fmla="*/ 1104503 w 1600953"/>
              <a:gd name="connsiteY4514" fmla="*/ 99894 h 1689505"/>
              <a:gd name="connsiteX4515" fmla="*/ 1104503 w 1600953"/>
              <a:gd name="connsiteY4515" fmla="*/ 91513 h 1689505"/>
              <a:gd name="connsiteX4516" fmla="*/ 1104503 w 1600953"/>
              <a:gd name="connsiteY4516" fmla="*/ 90117 h 1689505"/>
              <a:gd name="connsiteX4517" fmla="*/ 1117212 w 1600953"/>
              <a:gd name="connsiteY4517" fmla="*/ 90117 h 1689505"/>
              <a:gd name="connsiteX4518" fmla="*/ 1129524 w 1600953"/>
              <a:gd name="connsiteY4518" fmla="*/ 90117 h 1689505"/>
              <a:gd name="connsiteX4519" fmla="*/ 1129524 w 1600953"/>
              <a:gd name="connsiteY4519" fmla="*/ 101291 h 1689505"/>
              <a:gd name="connsiteX4520" fmla="*/ 1141836 w 1600953"/>
              <a:gd name="connsiteY4520" fmla="*/ 90117 h 1689505"/>
              <a:gd name="connsiteX4521" fmla="*/ 1154148 w 1600953"/>
              <a:gd name="connsiteY4521" fmla="*/ 90117 h 1689505"/>
              <a:gd name="connsiteX4522" fmla="*/ 1154148 w 1600953"/>
              <a:gd name="connsiteY4522" fmla="*/ 90117 h 1689505"/>
              <a:gd name="connsiteX4523" fmla="*/ 1154148 w 1600953"/>
              <a:gd name="connsiteY4523" fmla="*/ 78942 h 1689505"/>
              <a:gd name="connsiteX4524" fmla="*/ 1141836 w 1600953"/>
              <a:gd name="connsiteY4524" fmla="*/ 78942 h 1689505"/>
              <a:gd name="connsiteX4525" fmla="*/ 1141836 w 1600953"/>
              <a:gd name="connsiteY4525" fmla="*/ 67407 h 1689505"/>
              <a:gd name="connsiteX4526" fmla="*/ 1141836 w 1600953"/>
              <a:gd name="connsiteY4526" fmla="*/ 60947 h 1689505"/>
              <a:gd name="connsiteX4527" fmla="*/ 1141836 w 1600953"/>
              <a:gd name="connsiteY4527" fmla="*/ 60423 h 1689505"/>
              <a:gd name="connsiteX4528" fmla="*/ 1141836 w 1600953"/>
              <a:gd name="connsiteY4528" fmla="*/ 56233 h 1689505"/>
              <a:gd name="connsiteX4529" fmla="*/ 1154148 w 1600953"/>
              <a:gd name="connsiteY4529" fmla="*/ 56233 h 1689505"/>
              <a:gd name="connsiteX4530" fmla="*/ 1154148 w 1600953"/>
              <a:gd name="connsiteY4530" fmla="*/ 45058 h 1689505"/>
              <a:gd name="connsiteX4531" fmla="*/ 1166857 w 1600953"/>
              <a:gd name="connsiteY4531" fmla="*/ 45058 h 1689505"/>
              <a:gd name="connsiteX4532" fmla="*/ 1179169 w 1600953"/>
              <a:gd name="connsiteY4532" fmla="*/ 45058 h 1689505"/>
              <a:gd name="connsiteX4533" fmla="*/ 1179169 w 1600953"/>
              <a:gd name="connsiteY4533" fmla="*/ 33884 h 1689505"/>
              <a:gd name="connsiteX4534" fmla="*/ 1191481 w 1600953"/>
              <a:gd name="connsiteY4534" fmla="*/ 33884 h 1689505"/>
              <a:gd name="connsiteX4535" fmla="*/ 1191481 w 1600953"/>
              <a:gd name="connsiteY4535" fmla="*/ 39471 h 1689505"/>
              <a:gd name="connsiteX4536" fmla="*/ 1191481 w 1600953"/>
              <a:gd name="connsiteY4536" fmla="*/ 40169 h 1689505"/>
              <a:gd name="connsiteX4537" fmla="*/ 1191481 w 1600953"/>
              <a:gd name="connsiteY4537" fmla="*/ 45058 h 1689505"/>
              <a:gd name="connsiteX4538" fmla="*/ 1191481 w 1600953"/>
              <a:gd name="connsiteY4538" fmla="*/ 56233 h 1689505"/>
              <a:gd name="connsiteX4539" fmla="*/ 1203793 w 1600953"/>
              <a:gd name="connsiteY4539" fmla="*/ 56233 h 1689505"/>
              <a:gd name="connsiteX4540" fmla="*/ 1216502 w 1600953"/>
              <a:gd name="connsiteY4540" fmla="*/ 56233 h 1689505"/>
              <a:gd name="connsiteX4541" fmla="*/ 1228814 w 1600953"/>
              <a:gd name="connsiteY4541" fmla="*/ 56233 h 1689505"/>
              <a:gd name="connsiteX4542" fmla="*/ 1228814 w 1600953"/>
              <a:gd name="connsiteY4542" fmla="*/ 67407 h 1689505"/>
              <a:gd name="connsiteX4543" fmla="*/ 1239587 w 1600953"/>
              <a:gd name="connsiteY4543" fmla="*/ 67407 h 1689505"/>
              <a:gd name="connsiteX4544" fmla="*/ 1241126 w 1600953"/>
              <a:gd name="connsiteY4544" fmla="*/ 67407 h 1689505"/>
              <a:gd name="connsiteX4545" fmla="*/ 1241126 w 1600953"/>
              <a:gd name="connsiteY4545" fmla="*/ 56233 h 1689505"/>
              <a:gd name="connsiteX4546" fmla="*/ 1228814 w 1600953"/>
              <a:gd name="connsiteY4546" fmla="*/ 56233 h 1689505"/>
              <a:gd name="connsiteX4547" fmla="*/ 1216502 w 1600953"/>
              <a:gd name="connsiteY4547" fmla="*/ 45058 h 1689505"/>
              <a:gd name="connsiteX4548" fmla="*/ 1203793 w 1600953"/>
              <a:gd name="connsiteY4548" fmla="*/ 45058 h 1689505"/>
              <a:gd name="connsiteX4549" fmla="*/ 1203793 w 1600953"/>
              <a:gd name="connsiteY4549" fmla="*/ 45058 h 1689505"/>
              <a:gd name="connsiteX4550" fmla="*/ 1203793 w 1600953"/>
              <a:gd name="connsiteY4550" fmla="*/ 33884 h 1689505"/>
              <a:gd name="connsiteX4551" fmla="*/ 1191481 w 1600953"/>
              <a:gd name="connsiteY4551" fmla="*/ 22349 h 1689505"/>
              <a:gd name="connsiteX4552" fmla="*/ 1191481 w 1600953"/>
              <a:gd name="connsiteY4552" fmla="*/ 11174 h 1689505"/>
              <a:gd name="connsiteX4553" fmla="*/ 1203793 w 1600953"/>
              <a:gd name="connsiteY4553" fmla="*/ 11174 h 1689505"/>
              <a:gd name="connsiteX4554" fmla="*/ 1191481 w 1600953"/>
              <a:gd name="connsiteY4554" fmla="*/ 0 h 1689505"/>
              <a:gd name="connsiteX4555" fmla="*/ 1191481 w 1600953"/>
              <a:gd name="connsiteY4555" fmla="*/ 11174 h 1689505"/>
              <a:gd name="connsiteX4556" fmla="*/ 1191481 w 1600953"/>
              <a:gd name="connsiteY4556" fmla="*/ 0 h 168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Lst>
            <a:rect l="l" t="t" r="r" b="b"/>
            <a:pathLst>
              <a:path w="1600953" h="1689505">
                <a:moveTo>
                  <a:pt x="806632" y="1667156"/>
                </a:moveTo>
                <a:lnTo>
                  <a:pt x="806632" y="1678330"/>
                </a:lnTo>
                <a:cubicBezTo>
                  <a:pt x="819341" y="1667156"/>
                  <a:pt x="819341" y="1667156"/>
                  <a:pt x="806632" y="1667156"/>
                </a:cubicBezTo>
                <a:close/>
                <a:moveTo>
                  <a:pt x="831653" y="1644447"/>
                </a:moveTo>
                <a:lnTo>
                  <a:pt x="843965" y="1644447"/>
                </a:lnTo>
                <a:cubicBezTo>
                  <a:pt x="831653" y="1655621"/>
                  <a:pt x="843965" y="1644447"/>
                  <a:pt x="831653" y="1644447"/>
                </a:cubicBezTo>
                <a:close/>
                <a:moveTo>
                  <a:pt x="831653" y="1633272"/>
                </a:moveTo>
                <a:cubicBezTo>
                  <a:pt x="843965" y="1633272"/>
                  <a:pt x="831653" y="1644447"/>
                  <a:pt x="831653" y="1633272"/>
                </a:cubicBezTo>
                <a:close/>
                <a:moveTo>
                  <a:pt x="893611" y="1610923"/>
                </a:moveTo>
                <a:cubicBezTo>
                  <a:pt x="893611" y="1610923"/>
                  <a:pt x="893611" y="1610923"/>
                  <a:pt x="893611" y="1622098"/>
                </a:cubicBezTo>
                <a:cubicBezTo>
                  <a:pt x="893611" y="1610923"/>
                  <a:pt x="881299" y="1622098"/>
                  <a:pt x="893611" y="1610923"/>
                </a:cubicBezTo>
                <a:close/>
                <a:moveTo>
                  <a:pt x="843965" y="1588214"/>
                </a:moveTo>
                <a:cubicBezTo>
                  <a:pt x="843965" y="1599388"/>
                  <a:pt x="856277" y="1599388"/>
                  <a:pt x="856277" y="1599388"/>
                </a:cubicBezTo>
                <a:lnTo>
                  <a:pt x="851660" y="1599388"/>
                </a:lnTo>
                <a:cubicBezTo>
                  <a:pt x="850891" y="1599388"/>
                  <a:pt x="850506" y="1599388"/>
                  <a:pt x="851083" y="1599388"/>
                </a:cubicBezTo>
                <a:lnTo>
                  <a:pt x="843965" y="1599388"/>
                </a:lnTo>
                <a:cubicBezTo>
                  <a:pt x="843965" y="1599388"/>
                  <a:pt x="843965" y="1599388"/>
                  <a:pt x="843965" y="1588214"/>
                </a:cubicBezTo>
                <a:close/>
                <a:moveTo>
                  <a:pt x="794320" y="1565865"/>
                </a:moveTo>
                <a:lnTo>
                  <a:pt x="794320" y="1577039"/>
                </a:lnTo>
                <a:lnTo>
                  <a:pt x="806632" y="1577039"/>
                </a:lnTo>
                <a:cubicBezTo>
                  <a:pt x="794320" y="1577039"/>
                  <a:pt x="794320" y="1588214"/>
                  <a:pt x="794320" y="1588214"/>
                </a:cubicBezTo>
                <a:lnTo>
                  <a:pt x="806632" y="1577039"/>
                </a:lnTo>
                <a:lnTo>
                  <a:pt x="806632" y="1565865"/>
                </a:lnTo>
                <a:close/>
                <a:moveTo>
                  <a:pt x="563769" y="1560999"/>
                </a:moveTo>
                <a:cubicBezTo>
                  <a:pt x="565556" y="1559376"/>
                  <a:pt x="558407" y="1565865"/>
                  <a:pt x="558407" y="1565865"/>
                </a:cubicBezTo>
                <a:cubicBezTo>
                  <a:pt x="561584" y="1562981"/>
                  <a:pt x="563173" y="1561539"/>
                  <a:pt x="563769" y="1560999"/>
                </a:cubicBezTo>
                <a:close/>
                <a:moveTo>
                  <a:pt x="627879" y="1549616"/>
                </a:moveTo>
                <a:cubicBezTo>
                  <a:pt x="626148" y="1550139"/>
                  <a:pt x="623839" y="1551536"/>
                  <a:pt x="620761" y="1554330"/>
                </a:cubicBezTo>
                <a:cubicBezTo>
                  <a:pt x="620761" y="1554330"/>
                  <a:pt x="620761" y="1554330"/>
                  <a:pt x="622300" y="1554330"/>
                </a:cubicBezTo>
                <a:lnTo>
                  <a:pt x="627879" y="1554330"/>
                </a:lnTo>
                <a:cubicBezTo>
                  <a:pt x="627302" y="1554330"/>
                  <a:pt x="627687" y="1554330"/>
                  <a:pt x="628456" y="1554330"/>
                </a:cubicBezTo>
                <a:lnTo>
                  <a:pt x="633073" y="1554330"/>
                </a:lnTo>
                <a:cubicBezTo>
                  <a:pt x="633073" y="1554330"/>
                  <a:pt x="633073" y="1548044"/>
                  <a:pt x="627879" y="1549616"/>
                </a:cubicBezTo>
                <a:close/>
                <a:moveTo>
                  <a:pt x="868987" y="1531981"/>
                </a:moveTo>
                <a:lnTo>
                  <a:pt x="868987" y="1538441"/>
                </a:lnTo>
                <a:lnTo>
                  <a:pt x="868987" y="1538965"/>
                </a:lnTo>
                <a:cubicBezTo>
                  <a:pt x="868987" y="1540362"/>
                  <a:pt x="868987" y="1543155"/>
                  <a:pt x="868987" y="1543155"/>
                </a:cubicBezTo>
                <a:cubicBezTo>
                  <a:pt x="868987" y="1543155"/>
                  <a:pt x="868987" y="1543155"/>
                  <a:pt x="881299" y="1543155"/>
                </a:cubicBezTo>
                <a:cubicBezTo>
                  <a:pt x="881299" y="1537568"/>
                  <a:pt x="881299" y="1534775"/>
                  <a:pt x="881299" y="1534775"/>
                </a:cubicBezTo>
                <a:lnTo>
                  <a:pt x="881299" y="1531981"/>
                </a:lnTo>
                <a:close/>
                <a:moveTo>
                  <a:pt x="533783" y="1531981"/>
                </a:moveTo>
                <a:cubicBezTo>
                  <a:pt x="533783" y="1543155"/>
                  <a:pt x="546095" y="1531981"/>
                  <a:pt x="546095" y="1531981"/>
                </a:cubicBezTo>
                <a:cubicBezTo>
                  <a:pt x="546095" y="1531981"/>
                  <a:pt x="546095" y="1531981"/>
                  <a:pt x="546095" y="1533378"/>
                </a:cubicBezTo>
                <a:lnTo>
                  <a:pt x="546095" y="1541759"/>
                </a:lnTo>
                <a:cubicBezTo>
                  <a:pt x="546095" y="1543155"/>
                  <a:pt x="546095" y="1543155"/>
                  <a:pt x="546095" y="1543155"/>
                </a:cubicBezTo>
                <a:lnTo>
                  <a:pt x="544556" y="1543155"/>
                </a:lnTo>
                <a:cubicBezTo>
                  <a:pt x="543017" y="1543155"/>
                  <a:pt x="539939" y="1543155"/>
                  <a:pt x="533783" y="1543155"/>
                </a:cubicBezTo>
                <a:lnTo>
                  <a:pt x="523010" y="1543155"/>
                </a:lnTo>
                <a:cubicBezTo>
                  <a:pt x="521471" y="1543155"/>
                  <a:pt x="521471" y="1543155"/>
                  <a:pt x="521471" y="1543155"/>
                </a:cubicBezTo>
                <a:cubicBezTo>
                  <a:pt x="521471" y="1543155"/>
                  <a:pt x="521471" y="1543155"/>
                  <a:pt x="533783" y="1531981"/>
                </a:cubicBezTo>
                <a:close/>
                <a:moveTo>
                  <a:pt x="496450" y="1520807"/>
                </a:moveTo>
                <a:cubicBezTo>
                  <a:pt x="496450" y="1520807"/>
                  <a:pt x="496450" y="1520807"/>
                  <a:pt x="508762" y="1520807"/>
                </a:cubicBezTo>
                <a:lnTo>
                  <a:pt x="521471" y="1520807"/>
                </a:lnTo>
                <a:cubicBezTo>
                  <a:pt x="521471" y="1531981"/>
                  <a:pt x="521471" y="1531981"/>
                  <a:pt x="533783" y="1531981"/>
                </a:cubicBezTo>
                <a:lnTo>
                  <a:pt x="521471" y="1531981"/>
                </a:lnTo>
                <a:cubicBezTo>
                  <a:pt x="521471" y="1531981"/>
                  <a:pt x="521471" y="1531981"/>
                  <a:pt x="496450" y="1520807"/>
                </a:cubicBezTo>
                <a:close/>
                <a:moveTo>
                  <a:pt x="881299" y="1509272"/>
                </a:moveTo>
                <a:cubicBezTo>
                  <a:pt x="881299" y="1509272"/>
                  <a:pt x="881299" y="1509272"/>
                  <a:pt x="893611" y="1520807"/>
                </a:cubicBezTo>
                <a:lnTo>
                  <a:pt x="893611" y="1509272"/>
                </a:lnTo>
                <a:close/>
                <a:moveTo>
                  <a:pt x="856277" y="1509272"/>
                </a:moveTo>
                <a:cubicBezTo>
                  <a:pt x="856277" y="1520807"/>
                  <a:pt x="856277" y="1520807"/>
                  <a:pt x="868987" y="1520807"/>
                </a:cubicBezTo>
                <a:lnTo>
                  <a:pt x="868987" y="1509272"/>
                </a:lnTo>
                <a:cubicBezTo>
                  <a:pt x="868987" y="1509272"/>
                  <a:pt x="868987" y="1509272"/>
                  <a:pt x="856277" y="1509272"/>
                </a:cubicBezTo>
                <a:close/>
                <a:moveTo>
                  <a:pt x="521471" y="1509272"/>
                </a:moveTo>
                <a:cubicBezTo>
                  <a:pt x="521471" y="1509272"/>
                  <a:pt x="521471" y="1509272"/>
                  <a:pt x="533783" y="1509272"/>
                </a:cubicBezTo>
                <a:lnTo>
                  <a:pt x="533783" y="1520807"/>
                </a:lnTo>
                <a:cubicBezTo>
                  <a:pt x="533783" y="1520807"/>
                  <a:pt x="533783" y="1520807"/>
                  <a:pt x="521471" y="1520807"/>
                </a:cubicBezTo>
                <a:close/>
                <a:moveTo>
                  <a:pt x="583428" y="1498097"/>
                </a:moveTo>
                <a:cubicBezTo>
                  <a:pt x="583428" y="1498097"/>
                  <a:pt x="571116" y="1509272"/>
                  <a:pt x="583428" y="1498097"/>
                </a:cubicBezTo>
                <a:close/>
                <a:moveTo>
                  <a:pt x="571116" y="1498097"/>
                </a:moveTo>
                <a:lnTo>
                  <a:pt x="571116" y="1509272"/>
                </a:lnTo>
                <a:lnTo>
                  <a:pt x="558407" y="1509272"/>
                </a:lnTo>
                <a:cubicBezTo>
                  <a:pt x="558407" y="1498097"/>
                  <a:pt x="558407" y="1498097"/>
                  <a:pt x="571116" y="1498097"/>
                </a:cubicBezTo>
                <a:close/>
                <a:moveTo>
                  <a:pt x="508762" y="1498097"/>
                </a:moveTo>
                <a:lnTo>
                  <a:pt x="508762" y="1509272"/>
                </a:lnTo>
                <a:cubicBezTo>
                  <a:pt x="508762" y="1509272"/>
                  <a:pt x="508762" y="1509272"/>
                  <a:pt x="507223" y="1509272"/>
                </a:cubicBezTo>
                <a:lnTo>
                  <a:pt x="501644" y="1509272"/>
                </a:lnTo>
                <a:cubicBezTo>
                  <a:pt x="503376" y="1509272"/>
                  <a:pt x="496450" y="1509272"/>
                  <a:pt x="496450" y="1509272"/>
                </a:cubicBezTo>
                <a:close/>
                <a:moveTo>
                  <a:pt x="583428" y="1486923"/>
                </a:moveTo>
                <a:cubicBezTo>
                  <a:pt x="583428" y="1498097"/>
                  <a:pt x="595740" y="1498097"/>
                  <a:pt x="583428" y="1498097"/>
                </a:cubicBezTo>
                <a:lnTo>
                  <a:pt x="583428" y="1489716"/>
                </a:lnTo>
                <a:close/>
                <a:moveTo>
                  <a:pt x="1017525" y="1475748"/>
                </a:moveTo>
                <a:cubicBezTo>
                  <a:pt x="1017525" y="1475748"/>
                  <a:pt x="1017525" y="1475748"/>
                  <a:pt x="1019114" y="1475748"/>
                </a:cubicBezTo>
                <a:lnTo>
                  <a:pt x="1024872" y="1475748"/>
                </a:lnTo>
                <a:cubicBezTo>
                  <a:pt x="1024277" y="1475748"/>
                  <a:pt x="1024674" y="1475748"/>
                  <a:pt x="1025468" y="1475748"/>
                </a:cubicBezTo>
                <a:lnTo>
                  <a:pt x="1030234" y="1475748"/>
                </a:lnTo>
                <a:cubicBezTo>
                  <a:pt x="1030234" y="1475748"/>
                  <a:pt x="1030234" y="1475748"/>
                  <a:pt x="1030234" y="1486923"/>
                </a:cubicBezTo>
                <a:lnTo>
                  <a:pt x="1017525" y="1486923"/>
                </a:lnTo>
                <a:cubicBezTo>
                  <a:pt x="1017525" y="1486923"/>
                  <a:pt x="1017525" y="1486923"/>
                  <a:pt x="1005213" y="1486923"/>
                </a:cubicBezTo>
                <a:cubicBezTo>
                  <a:pt x="1017525" y="1486923"/>
                  <a:pt x="1017525" y="1486923"/>
                  <a:pt x="1017525" y="1475748"/>
                </a:cubicBezTo>
                <a:close/>
                <a:moveTo>
                  <a:pt x="831653" y="1475748"/>
                </a:moveTo>
                <a:cubicBezTo>
                  <a:pt x="831653" y="1475748"/>
                  <a:pt x="831653" y="1475748"/>
                  <a:pt x="831653" y="1486923"/>
                </a:cubicBezTo>
                <a:lnTo>
                  <a:pt x="838771" y="1486923"/>
                </a:lnTo>
                <a:cubicBezTo>
                  <a:pt x="838194" y="1486923"/>
                  <a:pt x="838579" y="1486923"/>
                  <a:pt x="839348" y="1486923"/>
                </a:cubicBezTo>
                <a:lnTo>
                  <a:pt x="843965" y="1486923"/>
                </a:lnTo>
                <a:cubicBezTo>
                  <a:pt x="831653" y="1486923"/>
                  <a:pt x="831653" y="1498097"/>
                  <a:pt x="831653" y="1498097"/>
                </a:cubicBezTo>
                <a:lnTo>
                  <a:pt x="843965" y="1498097"/>
                </a:lnTo>
                <a:cubicBezTo>
                  <a:pt x="843965" y="1498097"/>
                  <a:pt x="843965" y="1498097"/>
                  <a:pt x="843965" y="1496700"/>
                </a:cubicBezTo>
                <a:lnTo>
                  <a:pt x="843965" y="1486923"/>
                </a:lnTo>
                <a:cubicBezTo>
                  <a:pt x="843965" y="1486923"/>
                  <a:pt x="843965" y="1486923"/>
                  <a:pt x="843965" y="1485526"/>
                </a:cubicBezTo>
                <a:lnTo>
                  <a:pt x="843965" y="1477145"/>
                </a:lnTo>
                <a:lnTo>
                  <a:pt x="843965" y="1475748"/>
                </a:lnTo>
                <a:cubicBezTo>
                  <a:pt x="843965" y="1475748"/>
                  <a:pt x="843965" y="1475748"/>
                  <a:pt x="831653" y="1475748"/>
                </a:cubicBezTo>
                <a:close/>
                <a:moveTo>
                  <a:pt x="1042546" y="1464213"/>
                </a:moveTo>
                <a:lnTo>
                  <a:pt x="1047492" y="1468847"/>
                </a:lnTo>
                <a:lnTo>
                  <a:pt x="1047740" y="1469080"/>
                </a:lnTo>
                <a:cubicBezTo>
                  <a:pt x="1047163" y="1468539"/>
                  <a:pt x="1045624" y="1467097"/>
                  <a:pt x="1042546" y="1464213"/>
                </a:cubicBezTo>
                <a:close/>
                <a:moveTo>
                  <a:pt x="905922" y="1464213"/>
                </a:moveTo>
                <a:lnTo>
                  <a:pt x="893611" y="1475748"/>
                </a:lnTo>
                <a:lnTo>
                  <a:pt x="905922" y="1475748"/>
                </a:lnTo>
                <a:cubicBezTo>
                  <a:pt x="905922" y="1475748"/>
                  <a:pt x="905922" y="1475748"/>
                  <a:pt x="905922" y="1486923"/>
                </a:cubicBezTo>
                <a:cubicBezTo>
                  <a:pt x="905922" y="1486923"/>
                  <a:pt x="905922" y="1486923"/>
                  <a:pt x="918632" y="1486923"/>
                </a:cubicBezTo>
                <a:lnTo>
                  <a:pt x="925750" y="1486923"/>
                </a:lnTo>
                <a:cubicBezTo>
                  <a:pt x="925173" y="1486923"/>
                  <a:pt x="925558" y="1486923"/>
                  <a:pt x="926327" y="1486923"/>
                </a:cubicBezTo>
                <a:lnTo>
                  <a:pt x="930944" y="1486923"/>
                </a:lnTo>
                <a:lnTo>
                  <a:pt x="930944" y="1475748"/>
                </a:lnTo>
                <a:lnTo>
                  <a:pt x="918632" y="1475748"/>
                </a:lnTo>
                <a:lnTo>
                  <a:pt x="918632" y="1486923"/>
                </a:lnTo>
                <a:lnTo>
                  <a:pt x="905922" y="1475748"/>
                </a:lnTo>
                <a:close/>
                <a:moveTo>
                  <a:pt x="583428" y="1464213"/>
                </a:moveTo>
                <a:cubicBezTo>
                  <a:pt x="583428" y="1464213"/>
                  <a:pt x="583428" y="1470702"/>
                  <a:pt x="583428" y="1469080"/>
                </a:cubicBezTo>
                <a:lnTo>
                  <a:pt x="583428" y="1475748"/>
                </a:lnTo>
                <a:cubicBezTo>
                  <a:pt x="583428" y="1475748"/>
                  <a:pt x="595740" y="1475748"/>
                  <a:pt x="595740" y="1464213"/>
                </a:cubicBezTo>
                <a:close/>
                <a:moveTo>
                  <a:pt x="533783" y="1464213"/>
                </a:moveTo>
                <a:lnTo>
                  <a:pt x="533783" y="1475748"/>
                </a:lnTo>
                <a:cubicBezTo>
                  <a:pt x="533783" y="1475748"/>
                  <a:pt x="533783" y="1475748"/>
                  <a:pt x="546095" y="1475748"/>
                </a:cubicBezTo>
                <a:cubicBezTo>
                  <a:pt x="546095" y="1464213"/>
                  <a:pt x="533783" y="1464213"/>
                  <a:pt x="546095" y="1464213"/>
                </a:cubicBezTo>
                <a:close/>
                <a:moveTo>
                  <a:pt x="441988" y="1435062"/>
                </a:moveTo>
                <a:lnTo>
                  <a:pt x="436032" y="1440468"/>
                </a:lnTo>
                <a:cubicBezTo>
                  <a:pt x="434493" y="1441864"/>
                  <a:pt x="434493" y="1441864"/>
                  <a:pt x="434493" y="1441864"/>
                </a:cubicBezTo>
                <a:close/>
                <a:moveTo>
                  <a:pt x="496450" y="1430690"/>
                </a:moveTo>
                <a:lnTo>
                  <a:pt x="484138" y="1441864"/>
                </a:lnTo>
                <a:lnTo>
                  <a:pt x="496450" y="1441864"/>
                </a:lnTo>
                <a:close/>
                <a:moveTo>
                  <a:pt x="446805" y="1430690"/>
                </a:moveTo>
                <a:cubicBezTo>
                  <a:pt x="446805" y="1430690"/>
                  <a:pt x="446805" y="1430690"/>
                  <a:pt x="445266" y="1432087"/>
                </a:cubicBezTo>
                <a:lnTo>
                  <a:pt x="441988" y="1435062"/>
                </a:lnTo>
                <a:close/>
                <a:moveTo>
                  <a:pt x="620761" y="1419155"/>
                </a:moveTo>
                <a:cubicBezTo>
                  <a:pt x="620761" y="1430690"/>
                  <a:pt x="620761" y="1430690"/>
                  <a:pt x="620761" y="1430690"/>
                </a:cubicBezTo>
                <a:lnTo>
                  <a:pt x="620761" y="1441864"/>
                </a:lnTo>
                <a:cubicBezTo>
                  <a:pt x="620761" y="1430690"/>
                  <a:pt x="620761" y="1430690"/>
                  <a:pt x="633073" y="1430690"/>
                </a:cubicBezTo>
                <a:lnTo>
                  <a:pt x="620761" y="1430690"/>
                </a:lnTo>
                <a:cubicBezTo>
                  <a:pt x="620761" y="1430690"/>
                  <a:pt x="620761" y="1419155"/>
                  <a:pt x="633073" y="1419155"/>
                </a:cubicBezTo>
                <a:close/>
                <a:moveTo>
                  <a:pt x="508762" y="1407981"/>
                </a:moveTo>
                <a:cubicBezTo>
                  <a:pt x="508762" y="1407981"/>
                  <a:pt x="508762" y="1419155"/>
                  <a:pt x="496450" y="1419155"/>
                </a:cubicBezTo>
                <a:lnTo>
                  <a:pt x="508762" y="1419155"/>
                </a:lnTo>
                <a:close/>
                <a:moveTo>
                  <a:pt x="484138" y="1407981"/>
                </a:moveTo>
                <a:cubicBezTo>
                  <a:pt x="484138" y="1407981"/>
                  <a:pt x="484138" y="1419155"/>
                  <a:pt x="471826" y="1419155"/>
                </a:cubicBezTo>
                <a:cubicBezTo>
                  <a:pt x="471826" y="1419155"/>
                  <a:pt x="471826" y="1407981"/>
                  <a:pt x="484138" y="1407981"/>
                </a:cubicBezTo>
                <a:close/>
                <a:moveTo>
                  <a:pt x="471826" y="1407981"/>
                </a:moveTo>
                <a:lnTo>
                  <a:pt x="471826" y="1419155"/>
                </a:lnTo>
                <a:cubicBezTo>
                  <a:pt x="471826" y="1419155"/>
                  <a:pt x="471826" y="1419155"/>
                  <a:pt x="459117" y="1419155"/>
                </a:cubicBezTo>
                <a:cubicBezTo>
                  <a:pt x="459117" y="1419155"/>
                  <a:pt x="471826" y="1419155"/>
                  <a:pt x="471826" y="1407981"/>
                </a:cubicBezTo>
                <a:close/>
                <a:moveTo>
                  <a:pt x="397160" y="1396806"/>
                </a:moveTo>
                <a:lnTo>
                  <a:pt x="409472" y="1396806"/>
                </a:lnTo>
                <a:lnTo>
                  <a:pt x="409472" y="1407981"/>
                </a:lnTo>
                <a:cubicBezTo>
                  <a:pt x="409472" y="1419155"/>
                  <a:pt x="409472" y="1419155"/>
                  <a:pt x="397160" y="1419155"/>
                </a:cubicBezTo>
                <a:lnTo>
                  <a:pt x="397160" y="1407981"/>
                </a:lnTo>
                <a:cubicBezTo>
                  <a:pt x="409472" y="1396806"/>
                  <a:pt x="409472" y="1396806"/>
                  <a:pt x="397160" y="1396806"/>
                </a:cubicBezTo>
                <a:close/>
                <a:moveTo>
                  <a:pt x="992901" y="1385632"/>
                </a:moveTo>
                <a:lnTo>
                  <a:pt x="980589" y="1396806"/>
                </a:lnTo>
                <a:lnTo>
                  <a:pt x="992901" y="1396806"/>
                </a:lnTo>
                <a:close/>
                <a:moveTo>
                  <a:pt x="409472" y="1385632"/>
                </a:moveTo>
                <a:lnTo>
                  <a:pt x="412649" y="1385632"/>
                </a:lnTo>
                <a:cubicBezTo>
                  <a:pt x="412649" y="1385632"/>
                  <a:pt x="415827" y="1385632"/>
                  <a:pt x="422181" y="1385632"/>
                </a:cubicBezTo>
                <a:lnTo>
                  <a:pt x="409472" y="1396806"/>
                </a:lnTo>
                <a:close/>
                <a:moveTo>
                  <a:pt x="384848" y="1385632"/>
                </a:moveTo>
                <a:cubicBezTo>
                  <a:pt x="384848" y="1385632"/>
                  <a:pt x="384848" y="1385632"/>
                  <a:pt x="397160" y="1385632"/>
                </a:cubicBezTo>
                <a:cubicBezTo>
                  <a:pt x="397160" y="1385632"/>
                  <a:pt x="397160" y="1385632"/>
                  <a:pt x="397160" y="1396806"/>
                </a:cubicBezTo>
                <a:lnTo>
                  <a:pt x="384848" y="1396806"/>
                </a:lnTo>
                <a:lnTo>
                  <a:pt x="372536" y="1396806"/>
                </a:lnTo>
                <a:cubicBezTo>
                  <a:pt x="384848" y="1396806"/>
                  <a:pt x="384848" y="1385632"/>
                  <a:pt x="384848" y="1385632"/>
                </a:cubicBezTo>
                <a:close/>
                <a:moveTo>
                  <a:pt x="359827" y="1385632"/>
                </a:moveTo>
                <a:cubicBezTo>
                  <a:pt x="359827" y="1385632"/>
                  <a:pt x="359827" y="1385632"/>
                  <a:pt x="359827" y="1387029"/>
                </a:cubicBezTo>
                <a:lnTo>
                  <a:pt x="359827" y="1389822"/>
                </a:lnTo>
                <a:cubicBezTo>
                  <a:pt x="359827" y="1390521"/>
                  <a:pt x="359827" y="1390870"/>
                  <a:pt x="359827" y="1390346"/>
                </a:cubicBezTo>
                <a:lnTo>
                  <a:pt x="359827" y="1396806"/>
                </a:lnTo>
                <a:cubicBezTo>
                  <a:pt x="359827" y="1396806"/>
                  <a:pt x="359827" y="1385632"/>
                  <a:pt x="347515" y="1396806"/>
                </a:cubicBezTo>
                <a:cubicBezTo>
                  <a:pt x="347515" y="1385632"/>
                  <a:pt x="359827" y="1385632"/>
                  <a:pt x="359827" y="1385632"/>
                </a:cubicBezTo>
                <a:close/>
                <a:moveTo>
                  <a:pt x="943255" y="1374097"/>
                </a:moveTo>
                <a:cubicBezTo>
                  <a:pt x="943255" y="1374097"/>
                  <a:pt x="943255" y="1374097"/>
                  <a:pt x="943255" y="1375539"/>
                </a:cubicBezTo>
                <a:lnTo>
                  <a:pt x="943255" y="1376981"/>
                </a:lnTo>
                <a:cubicBezTo>
                  <a:pt x="943255" y="1376981"/>
                  <a:pt x="943255" y="1379864"/>
                  <a:pt x="943255" y="1385632"/>
                </a:cubicBezTo>
                <a:cubicBezTo>
                  <a:pt x="943255" y="1385632"/>
                  <a:pt x="955567" y="1374097"/>
                  <a:pt x="943255" y="1374097"/>
                </a:cubicBezTo>
                <a:close/>
                <a:moveTo>
                  <a:pt x="409472" y="1374097"/>
                </a:moveTo>
                <a:lnTo>
                  <a:pt x="409472" y="1385632"/>
                </a:lnTo>
                <a:lnTo>
                  <a:pt x="404086" y="1385632"/>
                </a:lnTo>
                <a:cubicBezTo>
                  <a:pt x="402547" y="1385632"/>
                  <a:pt x="404086" y="1385632"/>
                  <a:pt x="402547" y="1385632"/>
                </a:cubicBezTo>
                <a:lnTo>
                  <a:pt x="398699" y="1385632"/>
                </a:lnTo>
                <a:cubicBezTo>
                  <a:pt x="397160" y="1385632"/>
                  <a:pt x="397160" y="1385632"/>
                  <a:pt x="397160" y="1385632"/>
                </a:cubicBezTo>
                <a:close/>
                <a:moveTo>
                  <a:pt x="390042" y="1369383"/>
                </a:moveTo>
                <a:cubicBezTo>
                  <a:pt x="391774" y="1367811"/>
                  <a:pt x="384848" y="1374097"/>
                  <a:pt x="384848" y="1374097"/>
                </a:cubicBezTo>
                <a:cubicBezTo>
                  <a:pt x="387926" y="1371303"/>
                  <a:pt x="389465" y="1369906"/>
                  <a:pt x="390042" y="1369383"/>
                </a:cubicBezTo>
                <a:close/>
                <a:moveTo>
                  <a:pt x="422181" y="1362922"/>
                </a:moveTo>
                <a:cubicBezTo>
                  <a:pt x="422181" y="1362922"/>
                  <a:pt x="422181" y="1362922"/>
                  <a:pt x="422181" y="1374097"/>
                </a:cubicBezTo>
                <a:lnTo>
                  <a:pt x="420592" y="1374097"/>
                </a:lnTo>
                <a:cubicBezTo>
                  <a:pt x="419004" y="1374097"/>
                  <a:pt x="415827" y="1374097"/>
                  <a:pt x="409472" y="1374097"/>
                </a:cubicBezTo>
                <a:cubicBezTo>
                  <a:pt x="409472" y="1362922"/>
                  <a:pt x="409472" y="1362922"/>
                  <a:pt x="422181" y="1362922"/>
                </a:cubicBezTo>
                <a:close/>
                <a:moveTo>
                  <a:pt x="359827" y="1362922"/>
                </a:moveTo>
                <a:lnTo>
                  <a:pt x="372536" y="1362922"/>
                </a:lnTo>
                <a:cubicBezTo>
                  <a:pt x="372536" y="1362922"/>
                  <a:pt x="372536" y="1362922"/>
                  <a:pt x="374075" y="1362922"/>
                </a:cubicBezTo>
                <a:lnTo>
                  <a:pt x="384848" y="1362922"/>
                </a:lnTo>
                <a:lnTo>
                  <a:pt x="384848" y="1374097"/>
                </a:lnTo>
                <a:lnTo>
                  <a:pt x="397160" y="1374097"/>
                </a:lnTo>
                <a:cubicBezTo>
                  <a:pt x="397160" y="1374097"/>
                  <a:pt x="397160" y="1374097"/>
                  <a:pt x="384848" y="1385632"/>
                </a:cubicBezTo>
                <a:lnTo>
                  <a:pt x="381770" y="1385632"/>
                </a:lnTo>
                <a:lnTo>
                  <a:pt x="377730" y="1385632"/>
                </a:lnTo>
                <a:lnTo>
                  <a:pt x="377153" y="1385632"/>
                </a:lnTo>
                <a:cubicBezTo>
                  <a:pt x="375614" y="1385632"/>
                  <a:pt x="372536" y="1385632"/>
                  <a:pt x="372536" y="1385632"/>
                </a:cubicBezTo>
                <a:lnTo>
                  <a:pt x="372536" y="1374097"/>
                </a:lnTo>
                <a:lnTo>
                  <a:pt x="367770" y="1374097"/>
                </a:lnTo>
                <a:cubicBezTo>
                  <a:pt x="366976" y="1374097"/>
                  <a:pt x="366579" y="1374097"/>
                  <a:pt x="367174" y="1374097"/>
                </a:cubicBezTo>
                <a:lnTo>
                  <a:pt x="359827" y="1374097"/>
                </a:lnTo>
                <a:close/>
                <a:moveTo>
                  <a:pt x="335203" y="1329039"/>
                </a:moveTo>
                <a:cubicBezTo>
                  <a:pt x="347515" y="1329039"/>
                  <a:pt x="347515" y="1340213"/>
                  <a:pt x="347515" y="1340213"/>
                </a:cubicBezTo>
                <a:cubicBezTo>
                  <a:pt x="347515" y="1340213"/>
                  <a:pt x="347515" y="1340213"/>
                  <a:pt x="347515" y="1329039"/>
                </a:cubicBezTo>
                <a:close/>
                <a:moveTo>
                  <a:pt x="409472" y="1317864"/>
                </a:moveTo>
                <a:cubicBezTo>
                  <a:pt x="409472" y="1317864"/>
                  <a:pt x="409472" y="1329039"/>
                  <a:pt x="422181" y="1329039"/>
                </a:cubicBezTo>
                <a:cubicBezTo>
                  <a:pt x="422181" y="1317864"/>
                  <a:pt x="422181" y="1317864"/>
                  <a:pt x="409472" y="1317864"/>
                </a:cubicBezTo>
                <a:close/>
                <a:moveTo>
                  <a:pt x="310182" y="1272806"/>
                </a:moveTo>
                <a:cubicBezTo>
                  <a:pt x="310182" y="1283980"/>
                  <a:pt x="322891" y="1283980"/>
                  <a:pt x="322891" y="1283980"/>
                </a:cubicBezTo>
                <a:cubicBezTo>
                  <a:pt x="322891" y="1283980"/>
                  <a:pt x="322891" y="1283980"/>
                  <a:pt x="322891" y="1272806"/>
                </a:cubicBezTo>
                <a:close/>
                <a:moveTo>
                  <a:pt x="285558" y="1272806"/>
                </a:moveTo>
                <a:cubicBezTo>
                  <a:pt x="285558" y="1283980"/>
                  <a:pt x="297870" y="1283980"/>
                  <a:pt x="297870" y="1283980"/>
                </a:cubicBezTo>
                <a:lnTo>
                  <a:pt x="297870" y="1295515"/>
                </a:lnTo>
                <a:lnTo>
                  <a:pt x="310182" y="1295515"/>
                </a:lnTo>
                <a:cubicBezTo>
                  <a:pt x="310182" y="1295515"/>
                  <a:pt x="310182" y="1295515"/>
                  <a:pt x="310182" y="1283980"/>
                </a:cubicBezTo>
                <a:cubicBezTo>
                  <a:pt x="310182" y="1283980"/>
                  <a:pt x="310182" y="1272806"/>
                  <a:pt x="297870" y="1272806"/>
                </a:cubicBezTo>
                <a:close/>
                <a:moveTo>
                  <a:pt x="1328104" y="1227748"/>
                </a:moveTo>
                <a:lnTo>
                  <a:pt x="1328104" y="1238922"/>
                </a:lnTo>
                <a:lnTo>
                  <a:pt x="1340416" y="1238922"/>
                </a:lnTo>
                <a:cubicBezTo>
                  <a:pt x="1340416" y="1238922"/>
                  <a:pt x="1340416" y="1250457"/>
                  <a:pt x="1352728" y="1238922"/>
                </a:cubicBezTo>
                <a:lnTo>
                  <a:pt x="1345610" y="1238922"/>
                </a:lnTo>
                <a:lnTo>
                  <a:pt x="1345033" y="1238922"/>
                </a:lnTo>
                <a:cubicBezTo>
                  <a:pt x="1343494" y="1238922"/>
                  <a:pt x="1340416" y="1238922"/>
                  <a:pt x="1340416" y="1238922"/>
                </a:cubicBezTo>
                <a:lnTo>
                  <a:pt x="1340416" y="1232462"/>
                </a:lnTo>
                <a:lnTo>
                  <a:pt x="1340416" y="1231938"/>
                </a:lnTo>
                <a:cubicBezTo>
                  <a:pt x="1340416" y="1230541"/>
                  <a:pt x="1340416" y="1227748"/>
                  <a:pt x="1340416" y="1227748"/>
                </a:cubicBezTo>
                <a:close/>
                <a:moveTo>
                  <a:pt x="1154148" y="1227748"/>
                </a:moveTo>
                <a:lnTo>
                  <a:pt x="1154148" y="1238922"/>
                </a:lnTo>
                <a:cubicBezTo>
                  <a:pt x="1154148" y="1238922"/>
                  <a:pt x="1154148" y="1238922"/>
                  <a:pt x="1166857" y="1238922"/>
                </a:cubicBezTo>
                <a:cubicBezTo>
                  <a:pt x="1166857" y="1227748"/>
                  <a:pt x="1154148" y="1227748"/>
                  <a:pt x="1154148" y="1227748"/>
                </a:cubicBezTo>
                <a:close/>
                <a:moveTo>
                  <a:pt x="210892" y="1227748"/>
                </a:moveTo>
                <a:lnTo>
                  <a:pt x="210892" y="1238922"/>
                </a:lnTo>
                <a:lnTo>
                  <a:pt x="223601" y="1238922"/>
                </a:lnTo>
                <a:lnTo>
                  <a:pt x="223601" y="1232462"/>
                </a:lnTo>
                <a:lnTo>
                  <a:pt x="223601" y="1231938"/>
                </a:lnTo>
                <a:cubicBezTo>
                  <a:pt x="223601" y="1230541"/>
                  <a:pt x="223601" y="1227748"/>
                  <a:pt x="223601" y="1227748"/>
                </a:cubicBezTo>
                <a:cubicBezTo>
                  <a:pt x="210892" y="1227748"/>
                  <a:pt x="223601" y="1238922"/>
                  <a:pt x="210892" y="1227748"/>
                </a:cubicBezTo>
                <a:close/>
                <a:moveTo>
                  <a:pt x="186268" y="1227748"/>
                </a:moveTo>
                <a:lnTo>
                  <a:pt x="186268" y="1238922"/>
                </a:lnTo>
                <a:cubicBezTo>
                  <a:pt x="198580" y="1238922"/>
                  <a:pt x="198580" y="1238922"/>
                  <a:pt x="198580" y="1227748"/>
                </a:cubicBezTo>
                <a:close/>
                <a:moveTo>
                  <a:pt x="1290771" y="1216573"/>
                </a:moveTo>
                <a:cubicBezTo>
                  <a:pt x="1290771" y="1227748"/>
                  <a:pt x="1290771" y="1227748"/>
                  <a:pt x="1303083" y="1216573"/>
                </a:cubicBezTo>
                <a:lnTo>
                  <a:pt x="1303083" y="1227748"/>
                </a:lnTo>
                <a:cubicBezTo>
                  <a:pt x="1303083" y="1227748"/>
                  <a:pt x="1303083" y="1227748"/>
                  <a:pt x="1315792" y="1227748"/>
                </a:cubicBezTo>
                <a:cubicBezTo>
                  <a:pt x="1315792" y="1227748"/>
                  <a:pt x="1315792" y="1230541"/>
                  <a:pt x="1315792" y="1231938"/>
                </a:cubicBezTo>
                <a:lnTo>
                  <a:pt x="1315792" y="1232462"/>
                </a:lnTo>
                <a:lnTo>
                  <a:pt x="1315792" y="1238922"/>
                </a:lnTo>
                <a:cubicBezTo>
                  <a:pt x="1315792" y="1227748"/>
                  <a:pt x="1328104" y="1227748"/>
                  <a:pt x="1315792" y="1227748"/>
                </a:cubicBezTo>
                <a:cubicBezTo>
                  <a:pt x="1315792" y="1216573"/>
                  <a:pt x="1303083" y="1216573"/>
                  <a:pt x="1303083" y="1216573"/>
                </a:cubicBezTo>
                <a:close/>
                <a:moveTo>
                  <a:pt x="1363451" y="1200532"/>
                </a:moveTo>
                <a:cubicBezTo>
                  <a:pt x="1359877" y="1198910"/>
                  <a:pt x="1352728" y="1205399"/>
                  <a:pt x="1352728" y="1205399"/>
                </a:cubicBezTo>
                <a:lnTo>
                  <a:pt x="1365437" y="1205399"/>
                </a:lnTo>
                <a:cubicBezTo>
                  <a:pt x="1365437" y="1202515"/>
                  <a:pt x="1364643" y="1201073"/>
                  <a:pt x="1363451" y="1200532"/>
                </a:cubicBezTo>
                <a:close/>
                <a:moveTo>
                  <a:pt x="1439706" y="1182689"/>
                </a:moveTo>
                <a:cubicBezTo>
                  <a:pt x="1452018" y="1182689"/>
                  <a:pt x="1452018" y="1193864"/>
                  <a:pt x="1452018" y="1193864"/>
                </a:cubicBezTo>
                <a:lnTo>
                  <a:pt x="1439706" y="1193864"/>
                </a:lnTo>
                <a:close/>
                <a:moveTo>
                  <a:pt x="186268" y="1182689"/>
                </a:moveTo>
                <a:lnTo>
                  <a:pt x="198580" y="1182689"/>
                </a:lnTo>
                <a:lnTo>
                  <a:pt x="186268" y="1193864"/>
                </a:lnTo>
                <a:cubicBezTo>
                  <a:pt x="186268" y="1182689"/>
                  <a:pt x="186268" y="1193864"/>
                  <a:pt x="186268" y="1182689"/>
                </a:cubicBezTo>
                <a:close/>
                <a:moveTo>
                  <a:pt x="1303083" y="1160340"/>
                </a:moveTo>
                <a:cubicBezTo>
                  <a:pt x="1303083" y="1165928"/>
                  <a:pt x="1303083" y="1168721"/>
                  <a:pt x="1303083" y="1168721"/>
                </a:cubicBezTo>
                <a:lnTo>
                  <a:pt x="1303083" y="1171515"/>
                </a:lnTo>
                <a:lnTo>
                  <a:pt x="1315792" y="1171515"/>
                </a:lnTo>
                <a:close/>
                <a:moveTo>
                  <a:pt x="186268" y="1148806"/>
                </a:moveTo>
                <a:lnTo>
                  <a:pt x="198580" y="1148806"/>
                </a:lnTo>
                <a:cubicBezTo>
                  <a:pt x="186268" y="1160340"/>
                  <a:pt x="186268" y="1148806"/>
                  <a:pt x="186268" y="1148806"/>
                </a:cubicBezTo>
                <a:close/>
                <a:moveTo>
                  <a:pt x="1477039" y="1137631"/>
                </a:moveTo>
                <a:cubicBezTo>
                  <a:pt x="1477039" y="1137631"/>
                  <a:pt x="1477039" y="1137631"/>
                  <a:pt x="1477039" y="1148806"/>
                </a:cubicBezTo>
                <a:lnTo>
                  <a:pt x="1464727" y="1148806"/>
                </a:lnTo>
                <a:cubicBezTo>
                  <a:pt x="1464727" y="1137631"/>
                  <a:pt x="1464727" y="1137631"/>
                  <a:pt x="1477039" y="1137631"/>
                </a:cubicBezTo>
                <a:close/>
                <a:moveTo>
                  <a:pt x="136623" y="1137631"/>
                </a:moveTo>
                <a:cubicBezTo>
                  <a:pt x="136623" y="1137631"/>
                  <a:pt x="136623" y="1137631"/>
                  <a:pt x="138162" y="1137631"/>
                </a:cubicBezTo>
                <a:lnTo>
                  <a:pt x="148935" y="1137631"/>
                </a:lnTo>
                <a:lnTo>
                  <a:pt x="148935" y="1148806"/>
                </a:lnTo>
                <a:lnTo>
                  <a:pt x="136623" y="1148806"/>
                </a:lnTo>
                <a:cubicBezTo>
                  <a:pt x="136623" y="1148806"/>
                  <a:pt x="136623" y="1148806"/>
                  <a:pt x="136623" y="1137631"/>
                </a:cubicBezTo>
                <a:close/>
                <a:moveTo>
                  <a:pt x="148935" y="1126457"/>
                </a:moveTo>
                <a:cubicBezTo>
                  <a:pt x="148935" y="1126457"/>
                  <a:pt x="148935" y="1126457"/>
                  <a:pt x="161247" y="1126457"/>
                </a:cubicBezTo>
                <a:cubicBezTo>
                  <a:pt x="161247" y="1126457"/>
                  <a:pt x="161247" y="1126457"/>
                  <a:pt x="148935" y="1137631"/>
                </a:cubicBezTo>
                <a:close/>
                <a:moveTo>
                  <a:pt x="1471845" y="1110416"/>
                </a:moveTo>
                <a:cubicBezTo>
                  <a:pt x="1477039" y="1108794"/>
                  <a:pt x="1477039" y="1115282"/>
                  <a:pt x="1477039" y="1115282"/>
                </a:cubicBezTo>
                <a:lnTo>
                  <a:pt x="1464727" y="1115282"/>
                </a:lnTo>
                <a:cubicBezTo>
                  <a:pt x="1467805" y="1112398"/>
                  <a:pt x="1470114" y="1110957"/>
                  <a:pt x="1471845" y="1110416"/>
                </a:cubicBezTo>
                <a:close/>
                <a:moveTo>
                  <a:pt x="1390061" y="1103747"/>
                </a:moveTo>
                <a:cubicBezTo>
                  <a:pt x="1390061" y="1103747"/>
                  <a:pt x="1390061" y="1103747"/>
                  <a:pt x="1390061" y="1115282"/>
                </a:cubicBezTo>
                <a:cubicBezTo>
                  <a:pt x="1390061" y="1115282"/>
                  <a:pt x="1390061" y="1115282"/>
                  <a:pt x="1391600" y="1115282"/>
                </a:cubicBezTo>
                <a:lnTo>
                  <a:pt x="1397179" y="1115282"/>
                </a:lnTo>
                <a:cubicBezTo>
                  <a:pt x="1395448" y="1115282"/>
                  <a:pt x="1402373" y="1115282"/>
                  <a:pt x="1402373" y="1115282"/>
                </a:cubicBezTo>
                <a:lnTo>
                  <a:pt x="1402373" y="1126457"/>
                </a:lnTo>
                <a:cubicBezTo>
                  <a:pt x="1402373" y="1115282"/>
                  <a:pt x="1415082" y="1115282"/>
                  <a:pt x="1415082" y="1115282"/>
                </a:cubicBezTo>
                <a:lnTo>
                  <a:pt x="1402373" y="1115282"/>
                </a:lnTo>
                <a:cubicBezTo>
                  <a:pt x="1390061" y="1115282"/>
                  <a:pt x="1390061" y="1103747"/>
                  <a:pt x="1390061" y="1103747"/>
                </a:cubicBezTo>
                <a:close/>
                <a:moveTo>
                  <a:pt x="1489351" y="1092573"/>
                </a:moveTo>
                <a:lnTo>
                  <a:pt x="1489351" y="1103747"/>
                </a:lnTo>
                <a:lnTo>
                  <a:pt x="1477039" y="1103747"/>
                </a:lnTo>
                <a:cubicBezTo>
                  <a:pt x="1489351" y="1092573"/>
                  <a:pt x="1489351" y="1092573"/>
                  <a:pt x="1489351" y="1092573"/>
                </a:cubicBezTo>
                <a:close/>
                <a:moveTo>
                  <a:pt x="173559" y="1092573"/>
                </a:moveTo>
                <a:cubicBezTo>
                  <a:pt x="173559" y="1092573"/>
                  <a:pt x="173559" y="1092573"/>
                  <a:pt x="186268" y="1092573"/>
                </a:cubicBezTo>
                <a:lnTo>
                  <a:pt x="186268" y="1103747"/>
                </a:lnTo>
                <a:lnTo>
                  <a:pt x="186268" y="1115282"/>
                </a:lnTo>
                <a:lnTo>
                  <a:pt x="173559" y="1115282"/>
                </a:lnTo>
                <a:cubicBezTo>
                  <a:pt x="173559" y="1115282"/>
                  <a:pt x="173559" y="1115282"/>
                  <a:pt x="173559" y="1103747"/>
                </a:cubicBezTo>
                <a:cubicBezTo>
                  <a:pt x="173559" y="1103747"/>
                  <a:pt x="173559" y="1103747"/>
                  <a:pt x="173559" y="1092573"/>
                </a:cubicBezTo>
                <a:close/>
                <a:moveTo>
                  <a:pt x="1266147" y="1081398"/>
                </a:moveTo>
                <a:cubicBezTo>
                  <a:pt x="1266147" y="1081398"/>
                  <a:pt x="1266147" y="1081398"/>
                  <a:pt x="1266147" y="1092573"/>
                </a:cubicBezTo>
                <a:cubicBezTo>
                  <a:pt x="1266147" y="1092573"/>
                  <a:pt x="1266147" y="1092573"/>
                  <a:pt x="1267686" y="1092573"/>
                </a:cubicBezTo>
                <a:lnTo>
                  <a:pt x="1278459" y="1092573"/>
                </a:lnTo>
                <a:lnTo>
                  <a:pt x="1278459" y="1081398"/>
                </a:lnTo>
                <a:cubicBezTo>
                  <a:pt x="1278459" y="1081398"/>
                  <a:pt x="1278459" y="1081398"/>
                  <a:pt x="1266147" y="1081398"/>
                </a:cubicBezTo>
                <a:close/>
                <a:moveTo>
                  <a:pt x="1216303" y="1076684"/>
                </a:moveTo>
                <a:cubicBezTo>
                  <a:pt x="1215708" y="1075113"/>
                  <a:pt x="1213325" y="1081398"/>
                  <a:pt x="1203793" y="1081398"/>
                </a:cubicBezTo>
                <a:lnTo>
                  <a:pt x="1216502" y="1081398"/>
                </a:lnTo>
                <a:cubicBezTo>
                  <a:pt x="1216502" y="1078605"/>
                  <a:pt x="1216502" y="1077208"/>
                  <a:pt x="1216303" y="1076684"/>
                </a:cubicBezTo>
                <a:close/>
                <a:moveTo>
                  <a:pt x="806632" y="1058689"/>
                </a:moveTo>
                <a:cubicBezTo>
                  <a:pt x="819341" y="1058689"/>
                  <a:pt x="819341" y="1070224"/>
                  <a:pt x="819341" y="1070224"/>
                </a:cubicBezTo>
                <a:cubicBezTo>
                  <a:pt x="819341" y="1061573"/>
                  <a:pt x="819341" y="1065898"/>
                  <a:pt x="819341" y="1063736"/>
                </a:cubicBezTo>
                <a:lnTo>
                  <a:pt x="819341" y="1060131"/>
                </a:lnTo>
                <a:lnTo>
                  <a:pt x="819341" y="1058689"/>
                </a:lnTo>
                <a:cubicBezTo>
                  <a:pt x="819341" y="1058689"/>
                  <a:pt x="819341" y="1058689"/>
                  <a:pt x="806632" y="1058689"/>
                </a:cubicBezTo>
                <a:close/>
                <a:moveTo>
                  <a:pt x="744675" y="1058689"/>
                </a:moveTo>
                <a:cubicBezTo>
                  <a:pt x="744675" y="1058689"/>
                  <a:pt x="744675" y="1058689"/>
                  <a:pt x="744675" y="1070224"/>
                </a:cubicBezTo>
                <a:lnTo>
                  <a:pt x="756987" y="1070224"/>
                </a:lnTo>
                <a:cubicBezTo>
                  <a:pt x="744675" y="1070224"/>
                  <a:pt x="744675" y="1070224"/>
                  <a:pt x="744675" y="1058689"/>
                </a:cubicBezTo>
                <a:close/>
                <a:moveTo>
                  <a:pt x="273246" y="1058689"/>
                </a:moveTo>
                <a:lnTo>
                  <a:pt x="273246" y="1070224"/>
                </a:lnTo>
                <a:cubicBezTo>
                  <a:pt x="260537" y="1070224"/>
                  <a:pt x="273246" y="1070224"/>
                  <a:pt x="273246" y="1058689"/>
                </a:cubicBezTo>
                <a:close/>
                <a:moveTo>
                  <a:pt x="161247" y="1058689"/>
                </a:moveTo>
                <a:cubicBezTo>
                  <a:pt x="161247" y="1070224"/>
                  <a:pt x="161247" y="1070224"/>
                  <a:pt x="173559" y="1070224"/>
                </a:cubicBezTo>
                <a:lnTo>
                  <a:pt x="173559" y="1081398"/>
                </a:lnTo>
                <a:lnTo>
                  <a:pt x="173559" y="1092573"/>
                </a:lnTo>
                <a:cubicBezTo>
                  <a:pt x="173559" y="1081398"/>
                  <a:pt x="173559" y="1081398"/>
                  <a:pt x="161247" y="1081398"/>
                </a:cubicBezTo>
                <a:lnTo>
                  <a:pt x="161247" y="1070224"/>
                </a:lnTo>
                <a:close/>
                <a:moveTo>
                  <a:pt x="285558" y="1047515"/>
                </a:moveTo>
                <a:cubicBezTo>
                  <a:pt x="273246" y="1047515"/>
                  <a:pt x="273246" y="1047515"/>
                  <a:pt x="273246" y="1058689"/>
                </a:cubicBezTo>
                <a:cubicBezTo>
                  <a:pt x="273246" y="1058689"/>
                  <a:pt x="273246" y="1058689"/>
                  <a:pt x="260537" y="1058689"/>
                </a:cubicBezTo>
                <a:cubicBezTo>
                  <a:pt x="260537" y="1058689"/>
                  <a:pt x="260537" y="1058689"/>
                  <a:pt x="260537" y="1070224"/>
                </a:cubicBezTo>
                <a:cubicBezTo>
                  <a:pt x="260537" y="1070224"/>
                  <a:pt x="260537" y="1070224"/>
                  <a:pt x="273246" y="1070224"/>
                </a:cubicBezTo>
                <a:cubicBezTo>
                  <a:pt x="273246" y="1058689"/>
                  <a:pt x="285558" y="1070224"/>
                  <a:pt x="285558" y="1058689"/>
                </a:cubicBezTo>
                <a:cubicBezTo>
                  <a:pt x="285558" y="1058689"/>
                  <a:pt x="285558" y="1058689"/>
                  <a:pt x="285558" y="1047515"/>
                </a:cubicBezTo>
                <a:close/>
                <a:moveTo>
                  <a:pt x="223601" y="1047515"/>
                </a:moveTo>
                <a:cubicBezTo>
                  <a:pt x="235913" y="1047515"/>
                  <a:pt x="223601" y="1058689"/>
                  <a:pt x="223601" y="1058689"/>
                </a:cubicBezTo>
                <a:close/>
                <a:moveTo>
                  <a:pt x="695030" y="1036340"/>
                </a:moveTo>
                <a:lnTo>
                  <a:pt x="695030" y="1047515"/>
                </a:lnTo>
                <a:cubicBezTo>
                  <a:pt x="695030" y="1047515"/>
                  <a:pt x="695030" y="1047515"/>
                  <a:pt x="682718" y="1047515"/>
                </a:cubicBezTo>
                <a:cubicBezTo>
                  <a:pt x="695030" y="1047515"/>
                  <a:pt x="695030" y="1047515"/>
                  <a:pt x="695030" y="1058689"/>
                </a:cubicBezTo>
                <a:cubicBezTo>
                  <a:pt x="695030" y="1058689"/>
                  <a:pt x="695030" y="1058689"/>
                  <a:pt x="695030" y="1047515"/>
                </a:cubicBezTo>
                <a:cubicBezTo>
                  <a:pt x="695030" y="1047515"/>
                  <a:pt x="695030" y="1047515"/>
                  <a:pt x="707342" y="1047515"/>
                </a:cubicBezTo>
                <a:cubicBezTo>
                  <a:pt x="707342" y="1047515"/>
                  <a:pt x="707342" y="1036340"/>
                  <a:pt x="695030" y="1036340"/>
                </a:cubicBezTo>
                <a:close/>
                <a:moveTo>
                  <a:pt x="384848" y="1036340"/>
                </a:moveTo>
                <a:cubicBezTo>
                  <a:pt x="384848" y="1036340"/>
                  <a:pt x="372536" y="1047515"/>
                  <a:pt x="384848" y="1047515"/>
                </a:cubicBezTo>
                <a:close/>
                <a:moveTo>
                  <a:pt x="322891" y="1036340"/>
                </a:moveTo>
                <a:lnTo>
                  <a:pt x="310182" y="1047515"/>
                </a:lnTo>
                <a:cubicBezTo>
                  <a:pt x="310182" y="1047515"/>
                  <a:pt x="310182" y="1047515"/>
                  <a:pt x="322891" y="1047515"/>
                </a:cubicBezTo>
                <a:close/>
                <a:moveTo>
                  <a:pt x="260537" y="1036340"/>
                </a:moveTo>
                <a:cubicBezTo>
                  <a:pt x="260537" y="1036340"/>
                  <a:pt x="260537" y="1036340"/>
                  <a:pt x="273246" y="1036340"/>
                </a:cubicBezTo>
                <a:cubicBezTo>
                  <a:pt x="260537" y="1036340"/>
                  <a:pt x="260537" y="1047515"/>
                  <a:pt x="260537" y="1047515"/>
                </a:cubicBezTo>
                <a:close/>
                <a:moveTo>
                  <a:pt x="148935" y="1036340"/>
                </a:moveTo>
                <a:cubicBezTo>
                  <a:pt x="148935" y="1036340"/>
                  <a:pt x="148935" y="1036340"/>
                  <a:pt x="150474" y="1036340"/>
                </a:cubicBezTo>
                <a:lnTo>
                  <a:pt x="153552" y="1036340"/>
                </a:lnTo>
                <a:lnTo>
                  <a:pt x="154129" y="1036340"/>
                </a:lnTo>
                <a:lnTo>
                  <a:pt x="158169" y="1036340"/>
                </a:lnTo>
                <a:lnTo>
                  <a:pt x="161247" y="1036340"/>
                </a:lnTo>
                <a:cubicBezTo>
                  <a:pt x="161247" y="1036340"/>
                  <a:pt x="161247" y="1036340"/>
                  <a:pt x="161247" y="1047515"/>
                </a:cubicBezTo>
                <a:lnTo>
                  <a:pt x="161247" y="1058689"/>
                </a:lnTo>
                <a:cubicBezTo>
                  <a:pt x="161247" y="1058689"/>
                  <a:pt x="161247" y="1058689"/>
                  <a:pt x="148935" y="1058689"/>
                </a:cubicBezTo>
                <a:cubicBezTo>
                  <a:pt x="148935" y="1058689"/>
                  <a:pt x="148935" y="1058689"/>
                  <a:pt x="148935" y="1057292"/>
                </a:cubicBezTo>
                <a:lnTo>
                  <a:pt x="148935" y="1052229"/>
                </a:lnTo>
                <a:lnTo>
                  <a:pt x="148935" y="1051705"/>
                </a:lnTo>
                <a:cubicBezTo>
                  <a:pt x="148935" y="1050308"/>
                  <a:pt x="148935" y="1047515"/>
                  <a:pt x="148935" y="1047515"/>
                </a:cubicBezTo>
                <a:cubicBezTo>
                  <a:pt x="148935" y="1047515"/>
                  <a:pt x="148935" y="1047515"/>
                  <a:pt x="148935" y="1036340"/>
                </a:cubicBezTo>
                <a:close/>
                <a:moveTo>
                  <a:pt x="1464727" y="1024805"/>
                </a:moveTo>
                <a:lnTo>
                  <a:pt x="1464727" y="1036340"/>
                </a:lnTo>
                <a:cubicBezTo>
                  <a:pt x="1477039" y="1036340"/>
                  <a:pt x="1477039" y="1024805"/>
                  <a:pt x="1477039" y="1024805"/>
                </a:cubicBezTo>
                <a:close/>
                <a:moveTo>
                  <a:pt x="769697" y="1024805"/>
                </a:moveTo>
                <a:cubicBezTo>
                  <a:pt x="769697" y="1024805"/>
                  <a:pt x="769697" y="1024805"/>
                  <a:pt x="769697" y="1036340"/>
                </a:cubicBezTo>
                <a:lnTo>
                  <a:pt x="769697" y="1047515"/>
                </a:lnTo>
                <a:lnTo>
                  <a:pt x="762349" y="1047515"/>
                </a:lnTo>
                <a:cubicBezTo>
                  <a:pt x="762945" y="1047515"/>
                  <a:pt x="762548" y="1047515"/>
                  <a:pt x="761753" y="1047515"/>
                </a:cubicBezTo>
                <a:cubicBezTo>
                  <a:pt x="760165" y="1047515"/>
                  <a:pt x="756987" y="1047515"/>
                  <a:pt x="756987" y="1047515"/>
                </a:cubicBezTo>
                <a:lnTo>
                  <a:pt x="756987" y="1058689"/>
                </a:lnTo>
                <a:cubicBezTo>
                  <a:pt x="769697" y="1070224"/>
                  <a:pt x="769697" y="1070224"/>
                  <a:pt x="769697" y="1058689"/>
                </a:cubicBezTo>
                <a:lnTo>
                  <a:pt x="762349" y="1058689"/>
                </a:lnTo>
                <a:cubicBezTo>
                  <a:pt x="764136" y="1058689"/>
                  <a:pt x="756987" y="1058689"/>
                  <a:pt x="756987" y="1058689"/>
                </a:cubicBezTo>
                <a:cubicBezTo>
                  <a:pt x="756987" y="1047515"/>
                  <a:pt x="756987" y="1047515"/>
                  <a:pt x="769697" y="1047515"/>
                </a:cubicBezTo>
                <a:cubicBezTo>
                  <a:pt x="769697" y="1047515"/>
                  <a:pt x="782009" y="1047515"/>
                  <a:pt x="782009" y="1036340"/>
                </a:cubicBezTo>
                <a:lnTo>
                  <a:pt x="782009" y="1024805"/>
                </a:lnTo>
                <a:close/>
                <a:moveTo>
                  <a:pt x="707342" y="1024805"/>
                </a:moveTo>
                <a:cubicBezTo>
                  <a:pt x="707342" y="1024805"/>
                  <a:pt x="707342" y="1027689"/>
                  <a:pt x="707342" y="1029131"/>
                </a:cubicBezTo>
                <a:lnTo>
                  <a:pt x="707342" y="1029671"/>
                </a:lnTo>
                <a:lnTo>
                  <a:pt x="707342" y="1036340"/>
                </a:lnTo>
                <a:cubicBezTo>
                  <a:pt x="707342" y="1036340"/>
                  <a:pt x="720051" y="1036340"/>
                  <a:pt x="707342" y="1024805"/>
                </a:cubicBezTo>
                <a:close/>
                <a:moveTo>
                  <a:pt x="471826" y="1024805"/>
                </a:moveTo>
                <a:cubicBezTo>
                  <a:pt x="471826" y="1024805"/>
                  <a:pt x="471826" y="1036340"/>
                  <a:pt x="484138" y="1036340"/>
                </a:cubicBezTo>
                <a:close/>
                <a:moveTo>
                  <a:pt x="521471" y="1002456"/>
                </a:moveTo>
                <a:lnTo>
                  <a:pt x="521471" y="1013631"/>
                </a:lnTo>
                <a:cubicBezTo>
                  <a:pt x="521471" y="1002456"/>
                  <a:pt x="533783" y="1002456"/>
                  <a:pt x="533783" y="1002456"/>
                </a:cubicBezTo>
                <a:lnTo>
                  <a:pt x="523010" y="1002456"/>
                </a:lnTo>
                <a:cubicBezTo>
                  <a:pt x="521471" y="1002456"/>
                  <a:pt x="521471" y="1002456"/>
                  <a:pt x="521471" y="1002456"/>
                </a:cubicBezTo>
                <a:close/>
                <a:moveTo>
                  <a:pt x="235913" y="1002456"/>
                </a:moveTo>
                <a:cubicBezTo>
                  <a:pt x="235913" y="1002456"/>
                  <a:pt x="235913" y="1002456"/>
                  <a:pt x="235913" y="1013631"/>
                </a:cubicBezTo>
                <a:lnTo>
                  <a:pt x="235913" y="1024805"/>
                </a:lnTo>
                <a:cubicBezTo>
                  <a:pt x="235913" y="1024805"/>
                  <a:pt x="235913" y="1024805"/>
                  <a:pt x="237452" y="1024805"/>
                </a:cubicBezTo>
                <a:lnTo>
                  <a:pt x="248225" y="1024805"/>
                </a:lnTo>
                <a:cubicBezTo>
                  <a:pt x="248225" y="1024805"/>
                  <a:pt x="248225" y="1024805"/>
                  <a:pt x="248225" y="1036340"/>
                </a:cubicBezTo>
                <a:lnTo>
                  <a:pt x="260537" y="1024805"/>
                </a:lnTo>
                <a:lnTo>
                  <a:pt x="260537" y="1036340"/>
                </a:lnTo>
                <a:cubicBezTo>
                  <a:pt x="248225" y="1036340"/>
                  <a:pt x="248225" y="1036340"/>
                  <a:pt x="248225" y="1047515"/>
                </a:cubicBezTo>
                <a:cubicBezTo>
                  <a:pt x="248225" y="1047515"/>
                  <a:pt x="248225" y="1047515"/>
                  <a:pt x="249764" y="1047515"/>
                </a:cubicBezTo>
                <a:lnTo>
                  <a:pt x="260537" y="1047515"/>
                </a:lnTo>
                <a:lnTo>
                  <a:pt x="273246" y="1047515"/>
                </a:lnTo>
                <a:lnTo>
                  <a:pt x="285558" y="1036340"/>
                </a:lnTo>
                <a:cubicBezTo>
                  <a:pt x="285558" y="1036340"/>
                  <a:pt x="285558" y="1036340"/>
                  <a:pt x="273246" y="1036340"/>
                </a:cubicBezTo>
                <a:lnTo>
                  <a:pt x="273246" y="1032014"/>
                </a:lnTo>
                <a:lnTo>
                  <a:pt x="273246" y="1031474"/>
                </a:lnTo>
                <a:lnTo>
                  <a:pt x="273246" y="1024805"/>
                </a:lnTo>
                <a:lnTo>
                  <a:pt x="285558" y="1013631"/>
                </a:lnTo>
                <a:cubicBezTo>
                  <a:pt x="285558" y="1013631"/>
                  <a:pt x="285558" y="1013631"/>
                  <a:pt x="285558" y="1024805"/>
                </a:cubicBezTo>
                <a:cubicBezTo>
                  <a:pt x="285558" y="1024805"/>
                  <a:pt x="288636" y="1024805"/>
                  <a:pt x="290175" y="1024805"/>
                </a:cubicBezTo>
                <a:lnTo>
                  <a:pt x="290752" y="1024805"/>
                </a:lnTo>
                <a:lnTo>
                  <a:pt x="292676" y="1024805"/>
                </a:lnTo>
                <a:cubicBezTo>
                  <a:pt x="290945" y="1024805"/>
                  <a:pt x="297870" y="1024805"/>
                  <a:pt x="297870" y="1024805"/>
                </a:cubicBezTo>
                <a:lnTo>
                  <a:pt x="297870" y="1013631"/>
                </a:lnTo>
                <a:cubicBezTo>
                  <a:pt x="297870" y="1013631"/>
                  <a:pt x="297870" y="1013631"/>
                  <a:pt x="299409" y="1013631"/>
                </a:cubicBezTo>
                <a:lnTo>
                  <a:pt x="310182" y="1013631"/>
                </a:lnTo>
                <a:cubicBezTo>
                  <a:pt x="322891" y="1002456"/>
                  <a:pt x="310182" y="1013631"/>
                  <a:pt x="310182" y="1013631"/>
                </a:cubicBezTo>
                <a:cubicBezTo>
                  <a:pt x="322891" y="1002456"/>
                  <a:pt x="310182" y="1002456"/>
                  <a:pt x="322891" y="1002456"/>
                </a:cubicBezTo>
                <a:cubicBezTo>
                  <a:pt x="322891" y="1002456"/>
                  <a:pt x="322891" y="1002456"/>
                  <a:pt x="310182" y="1002456"/>
                </a:cubicBezTo>
                <a:lnTo>
                  <a:pt x="308643" y="1002456"/>
                </a:lnTo>
                <a:cubicBezTo>
                  <a:pt x="307104" y="1002456"/>
                  <a:pt x="304026" y="1002456"/>
                  <a:pt x="297870" y="1002456"/>
                </a:cubicBezTo>
                <a:lnTo>
                  <a:pt x="285558" y="1002456"/>
                </a:lnTo>
                <a:lnTo>
                  <a:pt x="285558" y="1013631"/>
                </a:lnTo>
                <a:lnTo>
                  <a:pt x="280172" y="1013631"/>
                </a:lnTo>
                <a:cubicBezTo>
                  <a:pt x="277863" y="1013631"/>
                  <a:pt x="282480" y="1013631"/>
                  <a:pt x="273246" y="1013631"/>
                </a:cubicBezTo>
                <a:cubicBezTo>
                  <a:pt x="273246" y="1013631"/>
                  <a:pt x="273246" y="1013631"/>
                  <a:pt x="273246" y="1002456"/>
                </a:cubicBezTo>
                <a:cubicBezTo>
                  <a:pt x="273246" y="1002456"/>
                  <a:pt x="273246" y="1002456"/>
                  <a:pt x="271657" y="1002456"/>
                </a:cubicBezTo>
                <a:lnTo>
                  <a:pt x="262126" y="1002456"/>
                </a:lnTo>
                <a:cubicBezTo>
                  <a:pt x="260537" y="1002456"/>
                  <a:pt x="260537" y="1002456"/>
                  <a:pt x="260537" y="1002456"/>
                </a:cubicBezTo>
                <a:cubicBezTo>
                  <a:pt x="260537" y="1002456"/>
                  <a:pt x="260537" y="1002456"/>
                  <a:pt x="260537" y="1013631"/>
                </a:cubicBezTo>
                <a:lnTo>
                  <a:pt x="260537" y="1024805"/>
                </a:lnTo>
                <a:lnTo>
                  <a:pt x="248225" y="1024805"/>
                </a:lnTo>
                <a:cubicBezTo>
                  <a:pt x="248225" y="1024805"/>
                  <a:pt x="248225" y="1024805"/>
                  <a:pt x="248225" y="1013631"/>
                </a:cubicBezTo>
                <a:lnTo>
                  <a:pt x="246686" y="1013631"/>
                </a:lnTo>
                <a:lnTo>
                  <a:pt x="243608" y="1013631"/>
                </a:lnTo>
                <a:cubicBezTo>
                  <a:pt x="242839" y="1013631"/>
                  <a:pt x="242454" y="1013631"/>
                  <a:pt x="243031" y="1013631"/>
                </a:cubicBezTo>
                <a:lnTo>
                  <a:pt x="238991" y="1013631"/>
                </a:lnTo>
                <a:lnTo>
                  <a:pt x="235913" y="1013631"/>
                </a:lnTo>
                <a:cubicBezTo>
                  <a:pt x="235913" y="1013631"/>
                  <a:pt x="235913" y="1002456"/>
                  <a:pt x="248225" y="1002456"/>
                </a:cubicBezTo>
                <a:lnTo>
                  <a:pt x="243608" y="1002456"/>
                </a:lnTo>
                <a:cubicBezTo>
                  <a:pt x="242839" y="1002456"/>
                  <a:pt x="242454" y="1002456"/>
                  <a:pt x="243031" y="1002456"/>
                </a:cubicBezTo>
                <a:close/>
                <a:moveTo>
                  <a:pt x="1017525" y="991282"/>
                </a:moveTo>
                <a:lnTo>
                  <a:pt x="1030234" y="1002456"/>
                </a:lnTo>
                <a:cubicBezTo>
                  <a:pt x="1017525" y="1002456"/>
                  <a:pt x="1017525" y="1002456"/>
                  <a:pt x="1017525" y="991282"/>
                </a:cubicBezTo>
                <a:close/>
                <a:moveTo>
                  <a:pt x="1017525" y="991282"/>
                </a:moveTo>
                <a:cubicBezTo>
                  <a:pt x="1017525" y="991282"/>
                  <a:pt x="1017525" y="991282"/>
                  <a:pt x="1017525" y="1002456"/>
                </a:cubicBezTo>
                <a:cubicBezTo>
                  <a:pt x="1017525" y="1002456"/>
                  <a:pt x="1017525" y="1002456"/>
                  <a:pt x="1017525" y="1013631"/>
                </a:cubicBezTo>
                <a:cubicBezTo>
                  <a:pt x="1017525" y="1013631"/>
                  <a:pt x="1017525" y="1013631"/>
                  <a:pt x="1017525" y="1024805"/>
                </a:cubicBezTo>
                <a:lnTo>
                  <a:pt x="1030234" y="1024805"/>
                </a:lnTo>
                <a:cubicBezTo>
                  <a:pt x="1030234" y="1013631"/>
                  <a:pt x="1030234" y="1013631"/>
                  <a:pt x="1017525" y="1013631"/>
                </a:cubicBezTo>
                <a:lnTo>
                  <a:pt x="1030234" y="1013631"/>
                </a:lnTo>
                <a:cubicBezTo>
                  <a:pt x="1030234" y="1013631"/>
                  <a:pt x="1030234" y="1013631"/>
                  <a:pt x="1030234" y="1002456"/>
                </a:cubicBezTo>
                <a:cubicBezTo>
                  <a:pt x="1030234" y="1002456"/>
                  <a:pt x="1030234" y="1002456"/>
                  <a:pt x="1030234" y="1001059"/>
                </a:cubicBezTo>
                <a:lnTo>
                  <a:pt x="1030234" y="991282"/>
                </a:lnTo>
                <a:close/>
                <a:moveTo>
                  <a:pt x="794320" y="991282"/>
                </a:moveTo>
                <a:cubicBezTo>
                  <a:pt x="794320" y="1002456"/>
                  <a:pt x="806632" y="1002456"/>
                  <a:pt x="806632" y="1002456"/>
                </a:cubicBezTo>
                <a:lnTo>
                  <a:pt x="806632" y="991282"/>
                </a:lnTo>
                <a:lnTo>
                  <a:pt x="805093" y="991282"/>
                </a:lnTo>
                <a:cubicBezTo>
                  <a:pt x="803554" y="991282"/>
                  <a:pt x="800476" y="991282"/>
                  <a:pt x="794320" y="991282"/>
                </a:cubicBezTo>
                <a:close/>
                <a:moveTo>
                  <a:pt x="397160" y="991282"/>
                </a:moveTo>
                <a:cubicBezTo>
                  <a:pt x="397160" y="991282"/>
                  <a:pt x="397160" y="991282"/>
                  <a:pt x="397160" y="1002456"/>
                </a:cubicBezTo>
                <a:lnTo>
                  <a:pt x="409472" y="991282"/>
                </a:lnTo>
                <a:close/>
                <a:moveTo>
                  <a:pt x="335203" y="991282"/>
                </a:moveTo>
                <a:lnTo>
                  <a:pt x="335203" y="1002456"/>
                </a:lnTo>
                <a:cubicBezTo>
                  <a:pt x="335203" y="1002456"/>
                  <a:pt x="335203" y="1002456"/>
                  <a:pt x="336742" y="1002456"/>
                </a:cubicBezTo>
                <a:lnTo>
                  <a:pt x="347515" y="1002456"/>
                </a:lnTo>
                <a:cubicBezTo>
                  <a:pt x="347515" y="1002456"/>
                  <a:pt x="347515" y="1002456"/>
                  <a:pt x="335203" y="1013631"/>
                </a:cubicBezTo>
                <a:lnTo>
                  <a:pt x="347515" y="1013631"/>
                </a:lnTo>
                <a:lnTo>
                  <a:pt x="347515" y="1002456"/>
                </a:lnTo>
                <a:lnTo>
                  <a:pt x="347515" y="991282"/>
                </a:lnTo>
                <a:close/>
                <a:moveTo>
                  <a:pt x="210892" y="991282"/>
                </a:moveTo>
                <a:cubicBezTo>
                  <a:pt x="210892" y="991282"/>
                  <a:pt x="210892" y="991282"/>
                  <a:pt x="210892" y="1002456"/>
                </a:cubicBezTo>
                <a:lnTo>
                  <a:pt x="210892" y="1013631"/>
                </a:lnTo>
                <a:lnTo>
                  <a:pt x="223601" y="1024805"/>
                </a:lnTo>
                <a:lnTo>
                  <a:pt x="223601" y="1013631"/>
                </a:lnTo>
                <a:cubicBezTo>
                  <a:pt x="223601" y="1013631"/>
                  <a:pt x="223601" y="1013631"/>
                  <a:pt x="223601" y="1002456"/>
                </a:cubicBezTo>
                <a:lnTo>
                  <a:pt x="223601" y="991282"/>
                </a:lnTo>
                <a:cubicBezTo>
                  <a:pt x="223601" y="991282"/>
                  <a:pt x="210892" y="1002456"/>
                  <a:pt x="210892" y="991282"/>
                </a:cubicBezTo>
                <a:close/>
                <a:moveTo>
                  <a:pt x="186268" y="991282"/>
                </a:moveTo>
                <a:cubicBezTo>
                  <a:pt x="186268" y="1002456"/>
                  <a:pt x="198580" y="991282"/>
                  <a:pt x="198580" y="991282"/>
                </a:cubicBezTo>
                <a:close/>
                <a:moveTo>
                  <a:pt x="111602" y="991282"/>
                </a:moveTo>
                <a:cubicBezTo>
                  <a:pt x="111602" y="1002456"/>
                  <a:pt x="123914" y="991282"/>
                  <a:pt x="123914" y="991282"/>
                </a:cubicBezTo>
                <a:lnTo>
                  <a:pt x="123914" y="1002456"/>
                </a:lnTo>
                <a:lnTo>
                  <a:pt x="111602" y="1002456"/>
                </a:lnTo>
                <a:close/>
                <a:moveTo>
                  <a:pt x="1538996" y="980107"/>
                </a:moveTo>
                <a:cubicBezTo>
                  <a:pt x="1538996" y="991282"/>
                  <a:pt x="1538996" y="980107"/>
                  <a:pt x="1538996" y="991282"/>
                </a:cubicBezTo>
                <a:cubicBezTo>
                  <a:pt x="1538996" y="991282"/>
                  <a:pt x="1538996" y="1002456"/>
                  <a:pt x="1526684" y="991282"/>
                </a:cubicBezTo>
                <a:cubicBezTo>
                  <a:pt x="1538996" y="991282"/>
                  <a:pt x="1538996" y="991282"/>
                  <a:pt x="1538996" y="980107"/>
                </a:cubicBezTo>
                <a:close/>
                <a:moveTo>
                  <a:pt x="1526684" y="980107"/>
                </a:moveTo>
                <a:lnTo>
                  <a:pt x="1538996" y="980107"/>
                </a:lnTo>
                <a:cubicBezTo>
                  <a:pt x="1538996" y="980107"/>
                  <a:pt x="1538996" y="991282"/>
                  <a:pt x="1526684" y="980107"/>
                </a:cubicBezTo>
                <a:close/>
                <a:moveTo>
                  <a:pt x="955567" y="980107"/>
                </a:moveTo>
                <a:cubicBezTo>
                  <a:pt x="955567" y="980107"/>
                  <a:pt x="955567" y="980107"/>
                  <a:pt x="968277" y="991282"/>
                </a:cubicBezTo>
                <a:cubicBezTo>
                  <a:pt x="968277" y="980107"/>
                  <a:pt x="955567" y="980107"/>
                  <a:pt x="955567" y="980107"/>
                </a:cubicBezTo>
                <a:close/>
                <a:moveTo>
                  <a:pt x="372536" y="980107"/>
                </a:moveTo>
                <a:lnTo>
                  <a:pt x="372536" y="986568"/>
                </a:lnTo>
                <a:cubicBezTo>
                  <a:pt x="372536" y="986044"/>
                  <a:pt x="372536" y="986393"/>
                  <a:pt x="372536" y="987091"/>
                </a:cubicBezTo>
                <a:lnTo>
                  <a:pt x="372536" y="991282"/>
                </a:lnTo>
                <a:cubicBezTo>
                  <a:pt x="384848" y="980107"/>
                  <a:pt x="372536" y="980107"/>
                  <a:pt x="384848" y="980107"/>
                </a:cubicBezTo>
                <a:cubicBezTo>
                  <a:pt x="384848" y="980107"/>
                  <a:pt x="384848" y="980107"/>
                  <a:pt x="383309" y="980107"/>
                </a:cubicBezTo>
                <a:lnTo>
                  <a:pt x="377730" y="980107"/>
                </a:lnTo>
                <a:lnTo>
                  <a:pt x="377153" y="980107"/>
                </a:lnTo>
                <a:lnTo>
                  <a:pt x="375614" y="980107"/>
                </a:lnTo>
                <a:close/>
                <a:moveTo>
                  <a:pt x="136623" y="980107"/>
                </a:moveTo>
                <a:cubicBezTo>
                  <a:pt x="148935" y="980107"/>
                  <a:pt x="148935" y="980107"/>
                  <a:pt x="148935" y="991282"/>
                </a:cubicBezTo>
                <a:lnTo>
                  <a:pt x="148935" y="1002456"/>
                </a:lnTo>
                <a:lnTo>
                  <a:pt x="148935" y="1013631"/>
                </a:lnTo>
                <a:cubicBezTo>
                  <a:pt x="148935" y="1013631"/>
                  <a:pt x="148935" y="1013631"/>
                  <a:pt x="148935" y="1024805"/>
                </a:cubicBezTo>
                <a:cubicBezTo>
                  <a:pt x="148935" y="1013631"/>
                  <a:pt x="148935" y="1013631"/>
                  <a:pt x="136623" y="1013631"/>
                </a:cubicBezTo>
                <a:cubicBezTo>
                  <a:pt x="136623" y="1013631"/>
                  <a:pt x="136623" y="1013631"/>
                  <a:pt x="136623" y="1002456"/>
                </a:cubicBezTo>
                <a:lnTo>
                  <a:pt x="136623" y="991282"/>
                </a:lnTo>
                <a:lnTo>
                  <a:pt x="135034" y="991282"/>
                </a:lnTo>
                <a:lnTo>
                  <a:pt x="125503" y="991282"/>
                </a:lnTo>
                <a:cubicBezTo>
                  <a:pt x="123914" y="991282"/>
                  <a:pt x="123914" y="991282"/>
                  <a:pt x="123914" y="991282"/>
                </a:cubicBezTo>
                <a:cubicBezTo>
                  <a:pt x="136623" y="991282"/>
                  <a:pt x="136623" y="991282"/>
                  <a:pt x="136623" y="980107"/>
                </a:cubicBezTo>
                <a:close/>
                <a:moveTo>
                  <a:pt x="744675" y="968573"/>
                </a:moveTo>
                <a:cubicBezTo>
                  <a:pt x="744675" y="968573"/>
                  <a:pt x="744675" y="968573"/>
                  <a:pt x="744675" y="980107"/>
                </a:cubicBezTo>
                <a:cubicBezTo>
                  <a:pt x="744675" y="980107"/>
                  <a:pt x="744675" y="968573"/>
                  <a:pt x="756987" y="968573"/>
                </a:cubicBezTo>
                <a:cubicBezTo>
                  <a:pt x="756987" y="968573"/>
                  <a:pt x="756987" y="968573"/>
                  <a:pt x="755448" y="968573"/>
                </a:cubicBezTo>
                <a:lnTo>
                  <a:pt x="746214" y="968573"/>
                </a:lnTo>
                <a:cubicBezTo>
                  <a:pt x="744675" y="968573"/>
                  <a:pt x="744675" y="968573"/>
                  <a:pt x="744675" y="968573"/>
                </a:cubicBezTo>
                <a:close/>
                <a:moveTo>
                  <a:pt x="657697" y="968573"/>
                </a:moveTo>
                <a:lnTo>
                  <a:pt x="657697" y="980107"/>
                </a:lnTo>
                <a:cubicBezTo>
                  <a:pt x="670406" y="980107"/>
                  <a:pt x="657697" y="968573"/>
                  <a:pt x="657697" y="968573"/>
                </a:cubicBezTo>
                <a:close/>
                <a:moveTo>
                  <a:pt x="260537" y="968573"/>
                </a:moveTo>
                <a:cubicBezTo>
                  <a:pt x="260537" y="968573"/>
                  <a:pt x="260537" y="980107"/>
                  <a:pt x="248225" y="980107"/>
                </a:cubicBezTo>
                <a:lnTo>
                  <a:pt x="260537" y="980107"/>
                </a:lnTo>
                <a:cubicBezTo>
                  <a:pt x="260537" y="980107"/>
                  <a:pt x="260537" y="980107"/>
                  <a:pt x="260537" y="978665"/>
                </a:cubicBezTo>
                <a:lnTo>
                  <a:pt x="260537" y="973439"/>
                </a:lnTo>
                <a:cubicBezTo>
                  <a:pt x="260537" y="975061"/>
                  <a:pt x="260537" y="968573"/>
                  <a:pt x="260537" y="968573"/>
                </a:cubicBezTo>
                <a:close/>
                <a:moveTo>
                  <a:pt x="955567" y="957398"/>
                </a:moveTo>
                <a:lnTo>
                  <a:pt x="943255" y="968573"/>
                </a:lnTo>
                <a:lnTo>
                  <a:pt x="938638" y="968573"/>
                </a:lnTo>
                <a:cubicBezTo>
                  <a:pt x="937869" y="968573"/>
                  <a:pt x="937484" y="968573"/>
                  <a:pt x="938061" y="968573"/>
                </a:cubicBezTo>
                <a:lnTo>
                  <a:pt x="936138" y="968573"/>
                </a:lnTo>
                <a:lnTo>
                  <a:pt x="935561" y="968573"/>
                </a:lnTo>
                <a:cubicBezTo>
                  <a:pt x="934022" y="968573"/>
                  <a:pt x="930944" y="968573"/>
                  <a:pt x="930944" y="968573"/>
                </a:cubicBezTo>
                <a:cubicBezTo>
                  <a:pt x="930944" y="980107"/>
                  <a:pt x="943255" y="980107"/>
                  <a:pt x="943255" y="980107"/>
                </a:cubicBezTo>
                <a:lnTo>
                  <a:pt x="943255" y="978665"/>
                </a:lnTo>
                <a:lnTo>
                  <a:pt x="943255" y="975061"/>
                </a:lnTo>
                <a:cubicBezTo>
                  <a:pt x="943255" y="972898"/>
                  <a:pt x="943255" y="977224"/>
                  <a:pt x="943255" y="968573"/>
                </a:cubicBezTo>
                <a:cubicBezTo>
                  <a:pt x="943255" y="968573"/>
                  <a:pt x="943255" y="968573"/>
                  <a:pt x="955567" y="968573"/>
                </a:cubicBezTo>
                <a:cubicBezTo>
                  <a:pt x="955567" y="968573"/>
                  <a:pt x="955567" y="968573"/>
                  <a:pt x="968277" y="968573"/>
                </a:cubicBezTo>
                <a:lnTo>
                  <a:pt x="968277" y="980107"/>
                </a:lnTo>
                <a:lnTo>
                  <a:pt x="980589" y="980107"/>
                </a:lnTo>
                <a:cubicBezTo>
                  <a:pt x="980589" y="980107"/>
                  <a:pt x="980589" y="980107"/>
                  <a:pt x="980589" y="968573"/>
                </a:cubicBezTo>
                <a:lnTo>
                  <a:pt x="968277" y="968573"/>
                </a:lnTo>
                <a:cubicBezTo>
                  <a:pt x="968277" y="968573"/>
                  <a:pt x="968277" y="968573"/>
                  <a:pt x="955567" y="957398"/>
                </a:cubicBezTo>
                <a:close/>
                <a:moveTo>
                  <a:pt x="819341" y="957398"/>
                </a:moveTo>
                <a:cubicBezTo>
                  <a:pt x="819341" y="968573"/>
                  <a:pt x="819341" y="968573"/>
                  <a:pt x="831653" y="957398"/>
                </a:cubicBezTo>
                <a:lnTo>
                  <a:pt x="830114" y="957398"/>
                </a:lnTo>
                <a:cubicBezTo>
                  <a:pt x="828575" y="957398"/>
                  <a:pt x="825497" y="957398"/>
                  <a:pt x="819341" y="957398"/>
                </a:cubicBezTo>
                <a:close/>
                <a:moveTo>
                  <a:pt x="521471" y="957398"/>
                </a:moveTo>
                <a:cubicBezTo>
                  <a:pt x="521471" y="968573"/>
                  <a:pt x="533783" y="968573"/>
                  <a:pt x="533783" y="957398"/>
                </a:cubicBezTo>
                <a:close/>
                <a:moveTo>
                  <a:pt x="1514372" y="946224"/>
                </a:moveTo>
                <a:lnTo>
                  <a:pt x="1514372" y="952684"/>
                </a:lnTo>
                <a:lnTo>
                  <a:pt x="1514372" y="953208"/>
                </a:lnTo>
                <a:cubicBezTo>
                  <a:pt x="1514372" y="954604"/>
                  <a:pt x="1514372" y="957398"/>
                  <a:pt x="1514372" y="957398"/>
                </a:cubicBezTo>
                <a:lnTo>
                  <a:pt x="1526684" y="957398"/>
                </a:lnTo>
                <a:cubicBezTo>
                  <a:pt x="1526684" y="957398"/>
                  <a:pt x="1526684" y="957398"/>
                  <a:pt x="1526684" y="956001"/>
                </a:cubicBezTo>
                <a:lnTo>
                  <a:pt x="1526684" y="950938"/>
                </a:lnTo>
                <a:lnTo>
                  <a:pt x="1526684" y="950414"/>
                </a:lnTo>
                <a:cubicBezTo>
                  <a:pt x="1526684" y="949017"/>
                  <a:pt x="1526684" y="946224"/>
                  <a:pt x="1526684" y="946224"/>
                </a:cubicBezTo>
                <a:cubicBezTo>
                  <a:pt x="1526684" y="946224"/>
                  <a:pt x="1526684" y="946224"/>
                  <a:pt x="1514372" y="946224"/>
                </a:cubicBezTo>
                <a:close/>
                <a:moveTo>
                  <a:pt x="620761" y="946224"/>
                </a:moveTo>
                <a:cubicBezTo>
                  <a:pt x="620761" y="946224"/>
                  <a:pt x="620761" y="946224"/>
                  <a:pt x="620761" y="957398"/>
                </a:cubicBezTo>
                <a:lnTo>
                  <a:pt x="633073" y="957398"/>
                </a:lnTo>
                <a:lnTo>
                  <a:pt x="633073" y="950938"/>
                </a:lnTo>
                <a:cubicBezTo>
                  <a:pt x="633073" y="952509"/>
                  <a:pt x="633073" y="946224"/>
                  <a:pt x="633073" y="946224"/>
                </a:cubicBezTo>
                <a:cubicBezTo>
                  <a:pt x="633073" y="946224"/>
                  <a:pt x="633073" y="946224"/>
                  <a:pt x="631534" y="946224"/>
                </a:cubicBezTo>
                <a:lnTo>
                  <a:pt x="625955" y="946224"/>
                </a:lnTo>
                <a:cubicBezTo>
                  <a:pt x="627687" y="946224"/>
                  <a:pt x="620761" y="946224"/>
                  <a:pt x="620761" y="946224"/>
                </a:cubicBezTo>
                <a:close/>
                <a:moveTo>
                  <a:pt x="558407" y="946224"/>
                </a:moveTo>
                <a:lnTo>
                  <a:pt x="558407" y="957398"/>
                </a:lnTo>
                <a:cubicBezTo>
                  <a:pt x="571116" y="946224"/>
                  <a:pt x="558407" y="946224"/>
                  <a:pt x="558407" y="946224"/>
                </a:cubicBezTo>
                <a:close/>
                <a:moveTo>
                  <a:pt x="446805" y="946224"/>
                </a:moveTo>
                <a:cubicBezTo>
                  <a:pt x="446805" y="946224"/>
                  <a:pt x="459117" y="946224"/>
                  <a:pt x="459117" y="957398"/>
                </a:cubicBezTo>
                <a:lnTo>
                  <a:pt x="451999" y="957398"/>
                </a:lnTo>
                <a:lnTo>
                  <a:pt x="451422" y="957398"/>
                </a:lnTo>
                <a:cubicBezTo>
                  <a:pt x="449883" y="957398"/>
                  <a:pt x="446805" y="957398"/>
                  <a:pt x="446805" y="957398"/>
                </a:cubicBezTo>
                <a:cubicBezTo>
                  <a:pt x="459117" y="957398"/>
                  <a:pt x="446805" y="957398"/>
                  <a:pt x="459117" y="968573"/>
                </a:cubicBezTo>
                <a:cubicBezTo>
                  <a:pt x="459117" y="968573"/>
                  <a:pt x="459117" y="968573"/>
                  <a:pt x="459117" y="957398"/>
                </a:cubicBezTo>
                <a:lnTo>
                  <a:pt x="459117" y="947620"/>
                </a:lnTo>
                <a:cubicBezTo>
                  <a:pt x="459117" y="946224"/>
                  <a:pt x="459117" y="946224"/>
                  <a:pt x="459117" y="946224"/>
                </a:cubicBezTo>
                <a:lnTo>
                  <a:pt x="454500" y="946224"/>
                </a:lnTo>
                <a:cubicBezTo>
                  <a:pt x="453731" y="946224"/>
                  <a:pt x="453346" y="946224"/>
                  <a:pt x="453923" y="946224"/>
                </a:cubicBezTo>
                <a:lnTo>
                  <a:pt x="451999" y="946224"/>
                </a:lnTo>
                <a:cubicBezTo>
                  <a:pt x="453731" y="946224"/>
                  <a:pt x="446805" y="946224"/>
                  <a:pt x="446805" y="946224"/>
                </a:cubicBezTo>
                <a:close/>
                <a:moveTo>
                  <a:pt x="359827" y="946224"/>
                </a:moveTo>
                <a:cubicBezTo>
                  <a:pt x="359827" y="946224"/>
                  <a:pt x="359827" y="946224"/>
                  <a:pt x="359827" y="957398"/>
                </a:cubicBezTo>
                <a:lnTo>
                  <a:pt x="359827" y="968573"/>
                </a:lnTo>
                <a:cubicBezTo>
                  <a:pt x="359827" y="968573"/>
                  <a:pt x="359827" y="957398"/>
                  <a:pt x="372536" y="957398"/>
                </a:cubicBezTo>
                <a:lnTo>
                  <a:pt x="359827" y="957398"/>
                </a:lnTo>
                <a:lnTo>
                  <a:pt x="372536" y="946224"/>
                </a:lnTo>
                <a:lnTo>
                  <a:pt x="367770" y="946224"/>
                </a:lnTo>
                <a:cubicBezTo>
                  <a:pt x="366976" y="946224"/>
                  <a:pt x="366579" y="946224"/>
                  <a:pt x="367174" y="946224"/>
                </a:cubicBezTo>
                <a:close/>
                <a:moveTo>
                  <a:pt x="198580" y="935049"/>
                </a:moveTo>
                <a:lnTo>
                  <a:pt x="198580" y="946224"/>
                </a:lnTo>
                <a:lnTo>
                  <a:pt x="198580" y="957398"/>
                </a:lnTo>
                <a:cubicBezTo>
                  <a:pt x="198580" y="957398"/>
                  <a:pt x="198580" y="957398"/>
                  <a:pt x="198580" y="968573"/>
                </a:cubicBezTo>
                <a:cubicBezTo>
                  <a:pt x="210892" y="968573"/>
                  <a:pt x="198580" y="968573"/>
                  <a:pt x="198580" y="980107"/>
                </a:cubicBezTo>
                <a:lnTo>
                  <a:pt x="205698" y="980107"/>
                </a:lnTo>
                <a:cubicBezTo>
                  <a:pt x="203967" y="980107"/>
                  <a:pt x="210892" y="980107"/>
                  <a:pt x="210892" y="980107"/>
                </a:cubicBezTo>
                <a:cubicBezTo>
                  <a:pt x="210892" y="980107"/>
                  <a:pt x="210892" y="980107"/>
                  <a:pt x="210892" y="968573"/>
                </a:cubicBezTo>
                <a:cubicBezTo>
                  <a:pt x="210892" y="968573"/>
                  <a:pt x="210892" y="968573"/>
                  <a:pt x="210892" y="957398"/>
                </a:cubicBezTo>
                <a:cubicBezTo>
                  <a:pt x="210892" y="946224"/>
                  <a:pt x="198580" y="946224"/>
                  <a:pt x="198580" y="946224"/>
                </a:cubicBezTo>
                <a:lnTo>
                  <a:pt x="205698" y="946224"/>
                </a:lnTo>
                <a:cubicBezTo>
                  <a:pt x="205121" y="946224"/>
                  <a:pt x="205506" y="946224"/>
                  <a:pt x="206275" y="946224"/>
                </a:cubicBezTo>
                <a:lnTo>
                  <a:pt x="210892" y="946224"/>
                </a:lnTo>
                <a:cubicBezTo>
                  <a:pt x="210892" y="946224"/>
                  <a:pt x="210892" y="946224"/>
                  <a:pt x="198580" y="935049"/>
                </a:cubicBezTo>
                <a:close/>
                <a:moveTo>
                  <a:pt x="148935" y="935049"/>
                </a:moveTo>
                <a:cubicBezTo>
                  <a:pt x="148935" y="946224"/>
                  <a:pt x="161247" y="935049"/>
                  <a:pt x="161247" y="946224"/>
                </a:cubicBezTo>
                <a:cubicBezTo>
                  <a:pt x="161247" y="946224"/>
                  <a:pt x="161247" y="946224"/>
                  <a:pt x="159708" y="946224"/>
                </a:cubicBezTo>
                <a:lnTo>
                  <a:pt x="155861" y="946224"/>
                </a:lnTo>
                <a:cubicBezTo>
                  <a:pt x="153552" y="946224"/>
                  <a:pt x="158169" y="946224"/>
                  <a:pt x="148935" y="946224"/>
                </a:cubicBezTo>
                <a:close/>
                <a:moveTo>
                  <a:pt x="223601" y="923514"/>
                </a:moveTo>
                <a:lnTo>
                  <a:pt x="223601" y="933607"/>
                </a:lnTo>
                <a:lnTo>
                  <a:pt x="223601" y="935049"/>
                </a:lnTo>
                <a:cubicBezTo>
                  <a:pt x="235913" y="923514"/>
                  <a:pt x="235913" y="935049"/>
                  <a:pt x="235913" y="923514"/>
                </a:cubicBezTo>
                <a:cubicBezTo>
                  <a:pt x="235913" y="923514"/>
                  <a:pt x="235913" y="923514"/>
                  <a:pt x="223601" y="923514"/>
                </a:cubicBezTo>
                <a:close/>
                <a:moveTo>
                  <a:pt x="136623" y="923514"/>
                </a:moveTo>
                <a:cubicBezTo>
                  <a:pt x="148935" y="923514"/>
                  <a:pt x="148935" y="935049"/>
                  <a:pt x="148935" y="923514"/>
                </a:cubicBezTo>
                <a:lnTo>
                  <a:pt x="147396" y="923514"/>
                </a:lnTo>
                <a:cubicBezTo>
                  <a:pt x="145857" y="923514"/>
                  <a:pt x="142779" y="923514"/>
                  <a:pt x="136623" y="923514"/>
                </a:cubicBezTo>
                <a:close/>
                <a:moveTo>
                  <a:pt x="868987" y="912340"/>
                </a:moveTo>
                <a:cubicBezTo>
                  <a:pt x="868987" y="912340"/>
                  <a:pt x="868987" y="923514"/>
                  <a:pt x="856277" y="923514"/>
                </a:cubicBezTo>
                <a:lnTo>
                  <a:pt x="856277" y="935049"/>
                </a:lnTo>
                <a:lnTo>
                  <a:pt x="868987" y="935049"/>
                </a:lnTo>
                <a:lnTo>
                  <a:pt x="868987" y="923514"/>
                </a:lnTo>
                <a:cubicBezTo>
                  <a:pt x="868987" y="923514"/>
                  <a:pt x="868987" y="923514"/>
                  <a:pt x="881299" y="923514"/>
                </a:cubicBezTo>
                <a:lnTo>
                  <a:pt x="881299" y="912340"/>
                </a:lnTo>
                <a:cubicBezTo>
                  <a:pt x="881299" y="912340"/>
                  <a:pt x="881299" y="912340"/>
                  <a:pt x="879760" y="912340"/>
                </a:cubicBezTo>
                <a:lnTo>
                  <a:pt x="874181" y="912340"/>
                </a:lnTo>
                <a:lnTo>
                  <a:pt x="873604" y="912340"/>
                </a:lnTo>
                <a:cubicBezTo>
                  <a:pt x="872065" y="912340"/>
                  <a:pt x="868987" y="912340"/>
                  <a:pt x="868987" y="912340"/>
                </a:cubicBezTo>
                <a:close/>
                <a:moveTo>
                  <a:pt x="335203" y="912340"/>
                </a:moveTo>
                <a:cubicBezTo>
                  <a:pt x="335203" y="923514"/>
                  <a:pt x="335203" y="912340"/>
                  <a:pt x="335203" y="923514"/>
                </a:cubicBezTo>
                <a:cubicBezTo>
                  <a:pt x="347515" y="923514"/>
                  <a:pt x="347515" y="923514"/>
                  <a:pt x="347515" y="912340"/>
                </a:cubicBezTo>
                <a:cubicBezTo>
                  <a:pt x="347515" y="912340"/>
                  <a:pt x="347515" y="912340"/>
                  <a:pt x="345976" y="912340"/>
                </a:cubicBezTo>
                <a:lnTo>
                  <a:pt x="342898" y="912340"/>
                </a:lnTo>
                <a:cubicBezTo>
                  <a:pt x="342129" y="912340"/>
                  <a:pt x="341744" y="912340"/>
                  <a:pt x="342321" y="912340"/>
                </a:cubicBezTo>
                <a:close/>
                <a:moveTo>
                  <a:pt x="260537" y="912340"/>
                </a:moveTo>
                <a:lnTo>
                  <a:pt x="260537" y="923514"/>
                </a:lnTo>
                <a:lnTo>
                  <a:pt x="263714" y="923514"/>
                </a:lnTo>
                <a:lnTo>
                  <a:pt x="273246" y="923514"/>
                </a:lnTo>
                <a:lnTo>
                  <a:pt x="273246" y="912340"/>
                </a:lnTo>
                <a:close/>
                <a:moveTo>
                  <a:pt x="484138" y="901165"/>
                </a:moveTo>
                <a:cubicBezTo>
                  <a:pt x="496450" y="901165"/>
                  <a:pt x="496450" y="901165"/>
                  <a:pt x="496450" y="912340"/>
                </a:cubicBezTo>
                <a:cubicBezTo>
                  <a:pt x="508762" y="912340"/>
                  <a:pt x="508762" y="923514"/>
                  <a:pt x="508762" y="923514"/>
                </a:cubicBezTo>
                <a:lnTo>
                  <a:pt x="508762" y="912340"/>
                </a:lnTo>
                <a:lnTo>
                  <a:pt x="507223" y="912340"/>
                </a:lnTo>
                <a:lnTo>
                  <a:pt x="497989" y="912340"/>
                </a:lnTo>
                <a:cubicBezTo>
                  <a:pt x="496450" y="912340"/>
                  <a:pt x="496450" y="912340"/>
                  <a:pt x="496450" y="912340"/>
                </a:cubicBezTo>
                <a:cubicBezTo>
                  <a:pt x="496450" y="912340"/>
                  <a:pt x="496450" y="912340"/>
                  <a:pt x="496450" y="901165"/>
                </a:cubicBezTo>
                <a:lnTo>
                  <a:pt x="491833" y="901165"/>
                </a:lnTo>
                <a:cubicBezTo>
                  <a:pt x="491064" y="901165"/>
                  <a:pt x="490679" y="901165"/>
                  <a:pt x="491256" y="901165"/>
                </a:cubicBezTo>
                <a:lnTo>
                  <a:pt x="485677" y="901165"/>
                </a:lnTo>
                <a:cubicBezTo>
                  <a:pt x="484138" y="901165"/>
                  <a:pt x="484138" y="901165"/>
                  <a:pt x="484138" y="901165"/>
                </a:cubicBezTo>
                <a:close/>
                <a:moveTo>
                  <a:pt x="121990" y="896451"/>
                </a:moveTo>
                <a:cubicBezTo>
                  <a:pt x="123145" y="896975"/>
                  <a:pt x="123914" y="898372"/>
                  <a:pt x="123914" y="901165"/>
                </a:cubicBezTo>
                <a:cubicBezTo>
                  <a:pt x="123914" y="901165"/>
                  <a:pt x="111602" y="901165"/>
                  <a:pt x="111602" y="912340"/>
                </a:cubicBezTo>
                <a:lnTo>
                  <a:pt x="111602" y="901165"/>
                </a:lnTo>
                <a:cubicBezTo>
                  <a:pt x="111602" y="901165"/>
                  <a:pt x="118528" y="894880"/>
                  <a:pt x="121990" y="896451"/>
                </a:cubicBezTo>
                <a:close/>
                <a:moveTo>
                  <a:pt x="1104503" y="889991"/>
                </a:moveTo>
                <a:cubicBezTo>
                  <a:pt x="1104503" y="889991"/>
                  <a:pt x="1104503" y="889991"/>
                  <a:pt x="1104503" y="891388"/>
                </a:cubicBezTo>
                <a:cubicBezTo>
                  <a:pt x="1104503" y="892784"/>
                  <a:pt x="1104503" y="895578"/>
                  <a:pt x="1104503" y="901165"/>
                </a:cubicBezTo>
                <a:cubicBezTo>
                  <a:pt x="1104503" y="901165"/>
                  <a:pt x="1104503" y="901165"/>
                  <a:pt x="1117212" y="901165"/>
                </a:cubicBezTo>
                <a:cubicBezTo>
                  <a:pt x="1117212" y="901165"/>
                  <a:pt x="1117212" y="901165"/>
                  <a:pt x="1117212" y="889991"/>
                </a:cubicBezTo>
                <a:lnTo>
                  <a:pt x="1109865" y="889991"/>
                </a:lnTo>
                <a:lnTo>
                  <a:pt x="1109269" y="889991"/>
                </a:lnTo>
                <a:cubicBezTo>
                  <a:pt x="1107680" y="889991"/>
                  <a:pt x="1104503" y="889991"/>
                  <a:pt x="1104503" y="889991"/>
                </a:cubicBezTo>
                <a:close/>
                <a:moveTo>
                  <a:pt x="422181" y="889991"/>
                </a:moveTo>
                <a:cubicBezTo>
                  <a:pt x="422181" y="889991"/>
                  <a:pt x="434493" y="889991"/>
                  <a:pt x="434493" y="901165"/>
                </a:cubicBezTo>
                <a:lnTo>
                  <a:pt x="434493" y="912340"/>
                </a:lnTo>
                <a:lnTo>
                  <a:pt x="446805" y="912340"/>
                </a:lnTo>
                <a:lnTo>
                  <a:pt x="453923" y="912340"/>
                </a:lnTo>
                <a:cubicBezTo>
                  <a:pt x="453346" y="912340"/>
                  <a:pt x="453731" y="912340"/>
                  <a:pt x="454500" y="912340"/>
                </a:cubicBezTo>
                <a:lnTo>
                  <a:pt x="459117" y="912340"/>
                </a:lnTo>
                <a:cubicBezTo>
                  <a:pt x="459117" y="912340"/>
                  <a:pt x="459117" y="901165"/>
                  <a:pt x="446805" y="901165"/>
                </a:cubicBezTo>
                <a:lnTo>
                  <a:pt x="445266" y="901165"/>
                </a:lnTo>
                <a:lnTo>
                  <a:pt x="436032" y="901165"/>
                </a:lnTo>
                <a:cubicBezTo>
                  <a:pt x="434493" y="901165"/>
                  <a:pt x="434493" y="901165"/>
                  <a:pt x="434493" y="901165"/>
                </a:cubicBezTo>
                <a:cubicBezTo>
                  <a:pt x="434493" y="889991"/>
                  <a:pt x="434493" y="901165"/>
                  <a:pt x="434493" y="889991"/>
                </a:cubicBezTo>
                <a:cubicBezTo>
                  <a:pt x="422181" y="889991"/>
                  <a:pt x="422181" y="889991"/>
                  <a:pt x="422181" y="889991"/>
                </a:cubicBezTo>
                <a:close/>
                <a:moveTo>
                  <a:pt x="273246" y="889991"/>
                </a:moveTo>
                <a:cubicBezTo>
                  <a:pt x="273246" y="889991"/>
                  <a:pt x="273246" y="889991"/>
                  <a:pt x="274785" y="889991"/>
                </a:cubicBezTo>
                <a:lnTo>
                  <a:pt x="285558" y="889991"/>
                </a:lnTo>
                <a:lnTo>
                  <a:pt x="273246" y="899729"/>
                </a:lnTo>
                <a:close/>
                <a:moveTo>
                  <a:pt x="136623" y="889991"/>
                </a:moveTo>
                <a:cubicBezTo>
                  <a:pt x="148935" y="889991"/>
                  <a:pt x="148935" y="901165"/>
                  <a:pt x="148935" y="901165"/>
                </a:cubicBezTo>
                <a:lnTo>
                  <a:pt x="136623" y="901165"/>
                </a:lnTo>
                <a:close/>
                <a:moveTo>
                  <a:pt x="99290" y="889991"/>
                </a:moveTo>
                <a:lnTo>
                  <a:pt x="111602" y="889991"/>
                </a:lnTo>
                <a:lnTo>
                  <a:pt x="123914" y="889991"/>
                </a:lnTo>
                <a:cubicBezTo>
                  <a:pt x="111602" y="889991"/>
                  <a:pt x="111602" y="889991"/>
                  <a:pt x="111602" y="901165"/>
                </a:cubicBezTo>
                <a:cubicBezTo>
                  <a:pt x="111602" y="889991"/>
                  <a:pt x="99290" y="889991"/>
                  <a:pt x="99290" y="889991"/>
                </a:cubicBezTo>
                <a:close/>
                <a:moveTo>
                  <a:pt x="819341" y="878456"/>
                </a:moveTo>
                <a:lnTo>
                  <a:pt x="819341" y="889991"/>
                </a:lnTo>
                <a:lnTo>
                  <a:pt x="806632" y="889991"/>
                </a:lnTo>
                <a:lnTo>
                  <a:pt x="806632" y="901165"/>
                </a:lnTo>
                <a:cubicBezTo>
                  <a:pt x="806632" y="901165"/>
                  <a:pt x="806632" y="901165"/>
                  <a:pt x="808221" y="901165"/>
                </a:cubicBezTo>
                <a:lnTo>
                  <a:pt x="813979" y="901165"/>
                </a:lnTo>
                <a:cubicBezTo>
                  <a:pt x="813384" y="901165"/>
                  <a:pt x="813781" y="901165"/>
                  <a:pt x="814575" y="901165"/>
                </a:cubicBezTo>
                <a:lnTo>
                  <a:pt x="819341" y="901165"/>
                </a:lnTo>
                <a:cubicBezTo>
                  <a:pt x="819341" y="901165"/>
                  <a:pt x="819341" y="901165"/>
                  <a:pt x="819341" y="889991"/>
                </a:cubicBezTo>
                <a:cubicBezTo>
                  <a:pt x="819341" y="878456"/>
                  <a:pt x="831653" y="878456"/>
                  <a:pt x="819341" y="878456"/>
                </a:cubicBezTo>
                <a:close/>
                <a:moveTo>
                  <a:pt x="720051" y="878456"/>
                </a:moveTo>
                <a:cubicBezTo>
                  <a:pt x="720051" y="878456"/>
                  <a:pt x="707342" y="878456"/>
                  <a:pt x="707342" y="889991"/>
                </a:cubicBezTo>
                <a:cubicBezTo>
                  <a:pt x="707342" y="889991"/>
                  <a:pt x="714491" y="889991"/>
                  <a:pt x="712704" y="889991"/>
                </a:cubicBezTo>
                <a:lnTo>
                  <a:pt x="720051" y="889991"/>
                </a:lnTo>
                <a:close/>
                <a:moveTo>
                  <a:pt x="335203" y="878456"/>
                </a:moveTo>
                <a:cubicBezTo>
                  <a:pt x="335203" y="878456"/>
                  <a:pt x="335203" y="878456"/>
                  <a:pt x="335203" y="889991"/>
                </a:cubicBezTo>
                <a:cubicBezTo>
                  <a:pt x="335203" y="889991"/>
                  <a:pt x="347515" y="889991"/>
                  <a:pt x="347515" y="878456"/>
                </a:cubicBezTo>
                <a:close/>
                <a:moveTo>
                  <a:pt x="285558" y="878456"/>
                </a:moveTo>
                <a:lnTo>
                  <a:pt x="273246" y="889991"/>
                </a:lnTo>
                <a:lnTo>
                  <a:pt x="271657" y="889991"/>
                </a:lnTo>
                <a:lnTo>
                  <a:pt x="268480" y="889991"/>
                </a:lnTo>
                <a:cubicBezTo>
                  <a:pt x="267686" y="889991"/>
                  <a:pt x="267289" y="889991"/>
                  <a:pt x="267884" y="889991"/>
                </a:cubicBezTo>
                <a:lnTo>
                  <a:pt x="260537" y="889991"/>
                </a:lnTo>
                <a:lnTo>
                  <a:pt x="260537" y="901165"/>
                </a:lnTo>
                <a:cubicBezTo>
                  <a:pt x="266892" y="901165"/>
                  <a:pt x="270069" y="901165"/>
                  <a:pt x="273196" y="899768"/>
                </a:cubicBezTo>
                <a:lnTo>
                  <a:pt x="273246" y="899729"/>
                </a:lnTo>
                <a:lnTo>
                  <a:pt x="273246" y="901165"/>
                </a:lnTo>
                <a:lnTo>
                  <a:pt x="285558" y="901165"/>
                </a:lnTo>
                <a:cubicBezTo>
                  <a:pt x="285558" y="901165"/>
                  <a:pt x="285558" y="901165"/>
                  <a:pt x="285558" y="889991"/>
                </a:cubicBezTo>
                <a:close/>
                <a:moveTo>
                  <a:pt x="148743" y="873742"/>
                </a:moveTo>
                <a:cubicBezTo>
                  <a:pt x="148935" y="874266"/>
                  <a:pt x="148935" y="875662"/>
                  <a:pt x="148935" y="878456"/>
                </a:cubicBezTo>
                <a:lnTo>
                  <a:pt x="136623" y="878456"/>
                </a:lnTo>
                <a:cubicBezTo>
                  <a:pt x="145857" y="878456"/>
                  <a:pt x="148166" y="872170"/>
                  <a:pt x="148743" y="873742"/>
                </a:cubicBezTo>
                <a:close/>
                <a:moveTo>
                  <a:pt x="583428" y="867282"/>
                </a:moveTo>
                <a:lnTo>
                  <a:pt x="583428" y="868678"/>
                </a:lnTo>
                <a:lnTo>
                  <a:pt x="583428" y="878456"/>
                </a:lnTo>
                <a:lnTo>
                  <a:pt x="595740" y="878456"/>
                </a:lnTo>
                <a:close/>
                <a:moveTo>
                  <a:pt x="422181" y="867282"/>
                </a:moveTo>
                <a:cubicBezTo>
                  <a:pt x="422181" y="867282"/>
                  <a:pt x="422181" y="867282"/>
                  <a:pt x="422181" y="878456"/>
                </a:cubicBezTo>
                <a:cubicBezTo>
                  <a:pt x="422181" y="878456"/>
                  <a:pt x="422181" y="878456"/>
                  <a:pt x="423720" y="878456"/>
                </a:cubicBezTo>
                <a:lnTo>
                  <a:pt x="432954" y="878456"/>
                </a:lnTo>
                <a:cubicBezTo>
                  <a:pt x="434493" y="878456"/>
                  <a:pt x="434493" y="878456"/>
                  <a:pt x="434493" y="878456"/>
                </a:cubicBezTo>
                <a:cubicBezTo>
                  <a:pt x="434493" y="867282"/>
                  <a:pt x="434493" y="867282"/>
                  <a:pt x="422181" y="867282"/>
                </a:cubicBezTo>
                <a:close/>
                <a:moveTo>
                  <a:pt x="198580" y="867282"/>
                </a:moveTo>
                <a:cubicBezTo>
                  <a:pt x="186268" y="867282"/>
                  <a:pt x="186268" y="878456"/>
                  <a:pt x="186268" y="878456"/>
                </a:cubicBezTo>
                <a:lnTo>
                  <a:pt x="186268" y="889991"/>
                </a:lnTo>
                <a:lnTo>
                  <a:pt x="198580" y="889991"/>
                </a:lnTo>
                <a:cubicBezTo>
                  <a:pt x="198580" y="889991"/>
                  <a:pt x="198580" y="901165"/>
                  <a:pt x="186268" y="901165"/>
                </a:cubicBezTo>
                <a:cubicBezTo>
                  <a:pt x="198580" y="901165"/>
                  <a:pt x="186268" y="901165"/>
                  <a:pt x="198580" y="912340"/>
                </a:cubicBezTo>
                <a:cubicBezTo>
                  <a:pt x="198580" y="912340"/>
                  <a:pt x="198580" y="912340"/>
                  <a:pt x="198580" y="901165"/>
                </a:cubicBezTo>
                <a:cubicBezTo>
                  <a:pt x="198580" y="901165"/>
                  <a:pt x="198580" y="901165"/>
                  <a:pt x="198580" y="889991"/>
                </a:cubicBezTo>
                <a:lnTo>
                  <a:pt x="198580" y="878456"/>
                </a:lnTo>
                <a:cubicBezTo>
                  <a:pt x="198580" y="878456"/>
                  <a:pt x="198580" y="878456"/>
                  <a:pt x="198580" y="867282"/>
                </a:cubicBezTo>
                <a:close/>
                <a:moveTo>
                  <a:pt x="123914" y="867282"/>
                </a:moveTo>
                <a:cubicBezTo>
                  <a:pt x="123914" y="867282"/>
                  <a:pt x="131063" y="867282"/>
                  <a:pt x="129276" y="867282"/>
                </a:cubicBezTo>
                <a:lnTo>
                  <a:pt x="136623" y="867282"/>
                </a:lnTo>
                <a:lnTo>
                  <a:pt x="123914" y="878456"/>
                </a:lnTo>
                <a:cubicBezTo>
                  <a:pt x="123914" y="878456"/>
                  <a:pt x="111602" y="878456"/>
                  <a:pt x="123914" y="867282"/>
                </a:cubicBezTo>
                <a:close/>
                <a:moveTo>
                  <a:pt x="210892" y="856107"/>
                </a:moveTo>
                <a:cubicBezTo>
                  <a:pt x="223601" y="856107"/>
                  <a:pt x="210892" y="856107"/>
                  <a:pt x="210892" y="867282"/>
                </a:cubicBezTo>
                <a:lnTo>
                  <a:pt x="223601" y="867282"/>
                </a:lnTo>
                <a:lnTo>
                  <a:pt x="223601" y="857504"/>
                </a:lnTo>
                <a:cubicBezTo>
                  <a:pt x="223601" y="856107"/>
                  <a:pt x="223601" y="856107"/>
                  <a:pt x="223601" y="856107"/>
                </a:cubicBezTo>
                <a:close/>
                <a:moveTo>
                  <a:pt x="422181" y="844933"/>
                </a:moveTo>
                <a:lnTo>
                  <a:pt x="422181" y="856107"/>
                </a:lnTo>
                <a:lnTo>
                  <a:pt x="434493" y="856107"/>
                </a:lnTo>
                <a:lnTo>
                  <a:pt x="441611" y="856107"/>
                </a:lnTo>
                <a:cubicBezTo>
                  <a:pt x="441034" y="856107"/>
                  <a:pt x="441419" y="856107"/>
                  <a:pt x="442188" y="856107"/>
                </a:cubicBezTo>
                <a:lnTo>
                  <a:pt x="446805" y="856107"/>
                </a:lnTo>
                <a:lnTo>
                  <a:pt x="446805" y="844933"/>
                </a:lnTo>
                <a:cubicBezTo>
                  <a:pt x="446805" y="844933"/>
                  <a:pt x="446805" y="844933"/>
                  <a:pt x="445266" y="844933"/>
                </a:cubicBezTo>
                <a:lnTo>
                  <a:pt x="436032" y="844933"/>
                </a:lnTo>
                <a:cubicBezTo>
                  <a:pt x="434493" y="844933"/>
                  <a:pt x="434493" y="844933"/>
                  <a:pt x="434493" y="844933"/>
                </a:cubicBezTo>
                <a:lnTo>
                  <a:pt x="434493" y="856107"/>
                </a:lnTo>
                <a:cubicBezTo>
                  <a:pt x="422181" y="856107"/>
                  <a:pt x="422181" y="856107"/>
                  <a:pt x="422181" y="844933"/>
                </a:cubicBezTo>
                <a:close/>
                <a:moveTo>
                  <a:pt x="1092191" y="833398"/>
                </a:moveTo>
                <a:lnTo>
                  <a:pt x="1092191" y="844933"/>
                </a:lnTo>
                <a:lnTo>
                  <a:pt x="1104503" y="844933"/>
                </a:lnTo>
                <a:lnTo>
                  <a:pt x="1104503" y="833398"/>
                </a:lnTo>
                <a:cubicBezTo>
                  <a:pt x="1104503" y="833398"/>
                  <a:pt x="1104503" y="833398"/>
                  <a:pt x="1092191" y="833398"/>
                </a:cubicBezTo>
                <a:close/>
                <a:moveTo>
                  <a:pt x="1042546" y="833398"/>
                </a:moveTo>
                <a:cubicBezTo>
                  <a:pt x="1042546" y="833398"/>
                  <a:pt x="1042546" y="833398"/>
                  <a:pt x="1042546" y="834840"/>
                </a:cubicBezTo>
                <a:lnTo>
                  <a:pt x="1042546" y="844933"/>
                </a:lnTo>
                <a:cubicBezTo>
                  <a:pt x="1042546" y="844933"/>
                  <a:pt x="1042546" y="844933"/>
                  <a:pt x="1054857" y="844933"/>
                </a:cubicBezTo>
                <a:close/>
                <a:moveTo>
                  <a:pt x="322891" y="833398"/>
                </a:moveTo>
                <a:cubicBezTo>
                  <a:pt x="310182" y="833398"/>
                  <a:pt x="310182" y="844933"/>
                  <a:pt x="310182" y="844933"/>
                </a:cubicBezTo>
                <a:cubicBezTo>
                  <a:pt x="310182" y="844933"/>
                  <a:pt x="310182" y="844933"/>
                  <a:pt x="322891" y="844933"/>
                </a:cubicBezTo>
                <a:cubicBezTo>
                  <a:pt x="322891" y="844933"/>
                  <a:pt x="322891" y="844933"/>
                  <a:pt x="322891" y="833398"/>
                </a:cubicBezTo>
                <a:close/>
                <a:moveTo>
                  <a:pt x="123914" y="833398"/>
                </a:moveTo>
                <a:cubicBezTo>
                  <a:pt x="136623" y="833398"/>
                  <a:pt x="123914" y="844933"/>
                  <a:pt x="123914" y="844933"/>
                </a:cubicBezTo>
                <a:cubicBezTo>
                  <a:pt x="123914" y="844933"/>
                  <a:pt x="123914" y="844933"/>
                  <a:pt x="123914" y="833398"/>
                </a:cubicBezTo>
                <a:close/>
                <a:moveTo>
                  <a:pt x="1154148" y="822223"/>
                </a:moveTo>
                <a:cubicBezTo>
                  <a:pt x="1154148" y="822223"/>
                  <a:pt x="1154148" y="822223"/>
                  <a:pt x="1154148" y="833398"/>
                </a:cubicBezTo>
                <a:cubicBezTo>
                  <a:pt x="1154148" y="833398"/>
                  <a:pt x="1154148" y="833398"/>
                  <a:pt x="1166857" y="833398"/>
                </a:cubicBezTo>
                <a:cubicBezTo>
                  <a:pt x="1166857" y="833398"/>
                  <a:pt x="1166857" y="833398"/>
                  <a:pt x="1179169" y="833398"/>
                </a:cubicBezTo>
                <a:cubicBezTo>
                  <a:pt x="1166857" y="833398"/>
                  <a:pt x="1166857" y="833398"/>
                  <a:pt x="1166857" y="822223"/>
                </a:cubicBezTo>
                <a:close/>
                <a:moveTo>
                  <a:pt x="595740" y="822223"/>
                </a:moveTo>
                <a:lnTo>
                  <a:pt x="595740" y="832001"/>
                </a:lnTo>
                <a:lnTo>
                  <a:pt x="595740" y="833398"/>
                </a:lnTo>
                <a:lnTo>
                  <a:pt x="608052" y="833398"/>
                </a:lnTo>
                <a:close/>
                <a:moveTo>
                  <a:pt x="446805" y="822223"/>
                </a:moveTo>
                <a:cubicBezTo>
                  <a:pt x="434493" y="822223"/>
                  <a:pt x="434493" y="833398"/>
                  <a:pt x="434493" y="833398"/>
                </a:cubicBezTo>
                <a:cubicBezTo>
                  <a:pt x="434493" y="833398"/>
                  <a:pt x="434493" y="833398"/>
                  <a:pt x="436032" y="833398"/>
                </a:cubicBezTo>
                <a:lnTo>
                  <a:pt x="445266" y="833398"/>
                </a:lnTo>
                <a:cubicBezTo>
                  <a:pt x="446805" y="833398"/>
                  <a:pt x="446805" y="833398"/>
                  <a:pt x="446805" y="833398"/>
                </a:cubicBezTo>
                <a:close/>
                <a:moveTo>
                  <a:pt x="186268" y="822223"/>
                </a:moveTo>
                <a:cubicBezTo>
                  <a:pt x="198580" y="822223"/>
                  <a:pt x="186268" y="822223"/>
                  <a:pt x="186268" y="833398"/>
                </a:cubicBezTo>
                <a:cubicBezTo>
                  <a:pt x="186268" y="833398"/>
                  <a:pt x="186268" y="833398"/>
                  <a:pt x="198580" y="833398"/>
                </a:cubicBezTo>
                <a:cubicBezTo>
                  <a:pt x="198580" y="833398"/>
                  <a:pt x="186268" y="833398"/>
                  <a:pt x="186268" y="844933"/>
                </a:cubicBezTo>
                <a:lnTo>
                  <a:pt x="198580" y="844933"/>
                </a:lnTo>
                <a:cubicBezTo>
                  <a:pt x="198580" y="844933"/>
                  <a:pt x="198580" y="844933"/>
                  <a:pt x="198580" y="833398"/>
                </a:cubicBezTo>
                <a:cubicBezTo>
                  <a:pt x="198580" y="833398"/>
                  <a:pt x="198580" y="833398"/>
                  <a:pt x="198580" y="822223"/>
                </a:cubicBezTo>
                <a:lnTo>
                  <a:pt x="197041" y="822223"/>
                </a:lnTo>
                <a:lnTo>
                  <a:pt x="193194" y="822223"/>
                </a:lnTo>
                <a:cubicBezTo>
                  <a:pt x="190885" y="822223"/>
                  <a:pt x="195502" y="822223"/>
                  <a:pt x="186268" y="822223"/>
                </a:cubicBezTo>
                <a:close/>
                <a:moveTo>
                  <a:pt x="992901" y="811049"/>
                </a:moveTo>
                <a:lnTo>
                  <a:pt x="992901" y="822223"/>
                </a:lnTo>
                <a:lnTo>
                  <a:pt x="1005213" y="822223"/>
                </a:lnTo>
                <a:cubicBezTo>
                  <a:pt x="1017525" y="822223"/>
                  <a:pt x="1017525" y="822223"/>
                  <a:pt x="1017525" y="811049"/>
                </a:cubicBezTo>
                <a:cubicBezTo>
                  <a:pt x="1017525" y="811049"/>
                  <a:pt x="1017525" y="811049"/>
                  <a:pt x="1015986" y="811049"/>
                </a:cubicBezTo>
                <a:lnTo>
                  <a:pt x="1012908" y="811049"/>
                </a:lnTo>
                <a:cubicBezTo>
                  <a:pt x="1012138" y="811049"/>
                  <a:pt x="1011754" y="811049"/>
                  <a:pt x="1012331" y="811049"/>
                </a:cubicBezTo>
                <a:lnTo>
                  <a:pt x="1005213" y="811049"/>
                </a:lnTo>
                <a:cubicBezTo>
                  <a:pt x="1017525" y="811049"/>
                  <a:pt x="1005213" y="811049"/>
                  <a:pt x="1005213" y="822223"/>
                </a:cubicBezTo>
                <a:cubicBezTo>
                  <a:pt x="1005213" y="822223"/>
                  <a:pt x="1005213" y="822223"/>
                  <a:pt x="992901" y="811049"/>
                </a:cubicBezTo>
                <a:close/>
                <a:moveTo>
                  <a:pt x="868987" y="811049"/>
                </a:moveTo>
                <a:cubicBezTo>
                  <a:pt x="868987" y="822223"/>
                  <a:pt x="856277" y="822223"/>
                  <a:pt x="856277" y="822223"/>
                </a:cubicBezTo>
                <a:cubicBezTo>
                  <a:pt x="856277" y="822223"/>
                  <a:pt x="868987" y="833398"/>
                  <a:pt x="856277" y="822223"/>
                </a:cubicBezTo>
                <a:lnTo>
                  <a:pt x="868987" y="822223"/>
                </a:lnTo>
                <a:cubicBezTo>
                  <a:pt x="868987" y="819430"/>
                  <a:pt x="868987" y="818033"/>
                  <a:pt x="868987" y="817334"/>
                </a:cubicBezTo>
                <a:lnTo>
                  <a:pt x="868987" y="816636"/>
                </a:lnTo>
                <a:cubicBezTo>
                  <a:pt x="868987" y="816636"/>
                  <a:pt x="868987" y="816636"/>
                  <a:pt x="868987" y="811049"/>
                </a:cubicBezTo>
                <a:close/>
                <a:moveTo>
                  <a:pt x="1067169" y="799874"/>
                </a:moveTo>
                <a:lnTo>
                  <a:pt x="1067169" y="811049"/>
                </a:lnTo>
                <a:cubicBezTo>
                  <a:pt x="1079879" y="811049"/>
                  <a:pt x="1079879" y="811049"/>
                  <a:pt x="1079879" y="811049"/>
                </a:cubicBezTo>
                <a:lnTo>
                  <a:pt x="1079879" y="799874"/>
                </a:lnTo>
                <a:close/>
                <a:moveTo>
                  <a:pt x="670406" y="799874"/>
                </a:moveTo>
                <a:lnTo>
                  <a:pt x="670406" y="811049"/>
                </a:lnTo>
                <a:lnTo>
                  <a:pt x="682718" y="799874"/>
                </a:lnTo>
                <a:close/>
                <a:moveTo>
                  <a:pt x="1005213" y="788339"/>
                </a:moveTo>
                <a:lnTo>
                  <a:pt x="1005213" y="799874"/>
                </a:lnTo>
                <a:cubicBezTo>
                  <a:pt x="1017525" y="799874"/>
                  <a:pt x="1017525" y="799874"/>
                  <a:pt x="1017525" y="788339"/>
                </a:cubicBezTo>
                <a:cubicBezTo>
                  <a:pt x="1017525" y="788339"/>
                  <a:pt x="1017525" y="788339"/>
                  <a:pt x="1005213" y="788339"/>
                </a:cubicBezTo>
                <a:close/>
                <a:moveTo>
                  <a:pt x="856277" y="788339"/>
                </a:moveTo>
                <a:lnTo>
                  <a:pt x="868987" y="799874"/>
                </a:lnTo>
                <a:lnTo>
                  <a:pt x="881299" y="799874"/>
                </a:lnTo>
                <a:cubicBezTo>
                  <a:pt x="881299" y="799874"/>
                  <a:pt x="881299" y="799874"/>
                  <a:pt x="881299" y="788339"/>
                </a:cubicBezTo>
                <a:cubicBezTo>
                  <a:pt x="868987" y="788339"/>
                  <a:pt x="868987" y="799874"/>
                  <a:pt x="868987" y="799874"/>
                </a:cubicBezTo>
                <a:cubicBezTo>
                  <a:pt x="868987" y="799874"/>
                  <a:pt x="868987" y="799874"/>
                  <a:pt x="868987" y="788339"/>
                </a:cubicBezTo>
                <a:cubicBezTo>
                  <a:pt x="868987" y="788339"/>
                  <a:pt x="868987" y="788339"/>
                  <a:pt x="856277" y="788339"/>
                </a:cubicBezTo>
                <a:close/>
                <a:moveTo>
                  <a:pt x="633073" y="788339"/>
                </a:moveTo>
                <a:lnTo>
                  <a:pt x="633073" y="799874"/>
                </a:lnTo>
                <a:cubicBezTo>
                  <a:pt x="633073" y="799874"/>
                  <a:pt x="633073" y="799874"/>
                  <a:pt x="634612" y="799874"/>
                </a:cubicBezTo>
                <a:lnTo>
                  <a:pt x="643846" y="799874"/>
                </a:lnTo>
                <a:cubicBezTo>
                  <a:pt x="645385" y="799874"/>
                  <a:pt x="645385" y="799874"/>
                  <a:pt x="645385" y="799874"/>
                </a:cubicBezTo>
                <a:cubicBezTo>
                  <a:pt x="645385" y="799874"/>
                  <a:pt x="645385" y="799874"/>
                  <a:pt x="646924" y="799874"/>
                </a:cubicBezTo>
                <a:lnTo>
                  <a:pt x="657697" y="799874"/>
                </a:lnTo>
                <a:cubicBezTo>
                  <a:pt x="657697" y="799874"/>
                  <a:pt x="657697" y="799874"/>
                  <a:pt x="645385" y="788339"/>
                </a:cubicBezTo>
                <a:close/>
                <a:moveTo>
                  <a:pt x="957553" y="783625"/>
                </a:moveTo>
                <a:cubicBezTo>
                  <a:pt x="956361" y="784149"/>
                  <a:pt x="955567" y="785546"/>
                  <a:pt x="955567" y="788339"/>
                </a:cubicBezTo>
                <a:cubicBezTo>
                  <a:pt x="968277" y="788339"/>
                  <a:pt x="968277" y="788339"/>
                  <a:pt x="968277" y="788339"/>
                </a:cubicBezTo>
                <a:cubicBezTo>
                  <a:pt x="968277" y="788339"/>
                  <a:pt x="961128" y="782054"/>
                  <a:pt x="957553" y="783625"/>
                </a:cubicBezTo>
                <a:close/>
                <a:moveTo>
                  <a:pt x="1402373" y="777165"/>
                </a:moveTo>
                <a:lnTo>
                  <a:pt x="1415082" y="788339"/>
                </a:lnTo>
                <a:lnTo>
                  <a:pt x="1402373" y="788339"/>
                </a:lnTo>
                <a:cubicBezTo>
                  <a:pt x="1402373" y="788339"/>
                  <a:pt x="1402373" y="791223"/>
                  <a:pt x="1402373" y="792665"/>
                </a:cubicBezTo>
                <a:lnTo>
                  <a:pt x="1402373" y="793206"/>
                </a:lnTo>
                <a:lnTo>
                  <a:pt x="1402373" y="799874"/>
                </a:lnTo>
                <a:lnTo>
                  <a:pt x="1390061" y="799874"/>
                </a:lnTo>
                <a:lnTo>
                  <a:pt x="1390061" y="811049"/>
                </a:lnTo>
                <a:cubicBezTo>
                  <a:pt x="1390061" y="811049"/>
                  <a:pt x="1390061" y="811049"/>
                  <a:pt x="1390061" y="812446"/>
                </a:cubicBezTo>
                <a:lnTo>
                  <a:pt x="1390061" y="820826"/>
                </a:lnTo>
                <a:lnTo>
                  <a:pt x="1390061" y="822223"/>
                </a:lnTo>
                <a:cubicBezTo>
                  <a:pt x="1390061" y="822223"/>
                  <a:pt x="1390061" y="822223"/>
                  <a:pt x="1402373" y="822223"/>
                </a:cubicBezTo>
                <a:cubicBezTo>
                  <a:pt x="1402373" y="822223"/>
                  <a:pt x="1402373" y="822223"/>
                  <a:pt x="1402373" y="811049"/>
                </a:cubicBezTo>
                <a:cubicBezTo>
                  <a:pt x="1402373" y="811049"/>
                  <a:pt x="1402373" y="799874"/>
                  <a:pt x="1415082" y="799874"/>
                </a:cubicBezTo>
                <a:lnTo>
                  <a:pt x="1415082" y="788339"/>
                </a:lnTo>
                <a:cubicBezTo>
                  <a:pt x="1415082" y="788339"/>
                  <a:pt x="1415082" y="788339"/>
                  <a:pt x="1427394" y="788339"/>
                </a:cubicBezTo>
                <a:lnTo>
                  <a:pt x="1427394" y="777165"/>
                </a:lnTo>
                <a:lnTo>
                  <a:pt x="1425855" y="777165"/>
                </a:lnTo>
                <a:lnTo>
                  <a:pt x="1416621" y="777165"/>
                </a:lnTo>
                <a:cubicBezTo>
                  <a:pt x="1415082" y="777165"/>
                  <a:pt x="1415082" y="777165"/>
                  <a:pt x="1415082" y="777165"/>
                </a:cubicBezTo>
                <a:close/>
                <a:moveTo>
                  <a:pt x="1266147" y="777165"/>
                </a:moveTo>
                <a:lnTo>
                  <a:pt x="1266147" y="786943"/>
                </a:lnTo>
                <a:lnTo>
                  <a:pt x="1266147" y="788339"/>
                </a:lnTo>
                <a:lnTo>
                  <a:pt x="1278459" y="788339"/>
                </a:lnTo>
                <a:cubicBezTo>
                  <a:pt x="1290771" y="788339"/>
                  <a:pt x="1278459" y="777165"/>
                  <a:pt x="1278459" y="777165"/>
                </a:cubicBezTo>
                <a:cubicBezTo>
                  <a:pt x="1278459" y="777165"/>
                  <a:pt x="1278459" y="777165"/>
                  <a:pt x="1266147" y="777165"/>
                </a:cubicBezTo>
                <a:close/>
                <a:moveTo>
                  <a:pt x="148935" y="777165"/>
                </a:moveTo>
                <a:cubicBezTo>
                  <a:pt x="148935" y="777165"/>
                  <a:pt x="148935" y="777165"/>
                  <a:pt x="150474" y="777165"/>
                </a:cubicBezTo>
                <a:lnTo>
                  <a:pt x="153552" y="777165"/>
                </a:lnTo>
                <a:lnTo>
                  <a:pt x="154129" y="777165"/>
                </a:lnTo>
                <a:lnTo>
                  <a:pt x="161247" y="777165"/>
                </a:lnTo>
                <a:cubicBezTo>
                  <a:pt x="148935" y="788339"/>
                  <a:pt x="148935" y="777165"/>
                  <a:pt x="148935" y="777165"/>
                </a:cubicBezTo>
                <a:close/>
                <a:moveTo>
                  <a:pt x="1464727" y="765991"/>
                </a:moveTo>
                <a:cubicBezTo>
                  <a:pt x="1464727" y="765991"/>
                  <a:pt x="1464727" y="765991"/>
                  <a:pt x="1464727" y="777165"/>
                </a:cubicBezTo>
                <a:lnTo>
                  <a:pt x="1464727" y="788339"/>
                </a:lnTo>
                <a:cubicBezTo>
                  <a:pt x="1464727" y="788339"/>
                  <a:pt x="1464727" y="788339"/>
                  <a:pt x="1464727" y="799874"/>
                </a:cubicBezTo>
                <a:lnTo>
                  <a:pt x="1452018" y="799874"/>
                </a:lnTo>
                <a:lnTo>
                  <a:pt x="1464727" y="811049"/>
                </a:lnTo>
                <a:cubicBezTo>
                  <a:pt x="1464727" y="811049"/>
                  <a:pt x="1464727" y="811049"/>
                  <a:pt x="1463138" y="811049"/>
                </a:cubicBezTo>
                <a:lnTo>
                  <a:pt x="1453607" y="811049"/>
                </a:lnTo>
                <a:cubicBezTo>
                  <a:pt x="1452018" y="811049"/>
                  <a:pt x="1452018" y="811049"/>
                  <a:pt x="1452018" y="811049"/>
                </a:cubicBezTo>
                <a:lnTo>
                  <a:pt x="1452018" y="822223"/>
                </a:lnTo>
                <a:cubicBezTo>
                  <a:pt x="1439706" y="822223"/>
                  <a:pt x="1452018" y="822223"/>
                  <a:pt x="1452018" y="833398"/>
                </a:cubicBezTo>
                <a:lnTo>
                  <a:pt x="1444900" y="833398"/>
                </a:lnTo>
                <a:lnTo>
                  <a:pt x="1444323" y="833398"/>
                </a:lnTo>
                <a:lnTo>
                  <a:pt x="1441245" y="833398"/>
                </a:lnTo>
                <a:cubicBezTo>
                  <a:pt x="1439706" y="833398"/>
                  <a:pt x="1439706" y="833398"/>
                  <a:pt x="1439706" y="833398"/>
                </a:cubicBezTo>
                <a:cubicBezTo>
                  <a:pt x="1439706" y="833398"/>
                  <a:pt x="1439706" y="833398"/>
                  <a:pt x="1439706" y="844933"/>
                </a:cubicBezTo>
                <a:cubicBezTo>
                  <a:pt x="1439706" y="844933"/>
                  <a:pt x="1442784" y="844933"/>
                  <a:pt x="1444323" y="844933"/>
                </a:cubicBezTo>
                <a:cubicBezTo>
                  <a:pt x="1445092" y="844933"/>
                  <a:pt x="1445477" y="844933"/>
                  <a:pt x="1444900" y="844933"/>
                </a:cubicBezTo>
                <a:lnTo>
                  <a:pt x="1452018" y="844933"/>
                </a:lnTo>
                <a:lnTo>
                  <a:pt x="1452018" y="833398"/>
                </a:lnTo>
                <a:lnTo>
                  <a:pt x="1459365" y="833398"/>
                </a:lnTo>
                <a:cubicBezTo>
                  <a:pt x="1458770" y="833398"/>
                  <a:pt x="1459167" y="833398"/>
                  <a:pt x="1459961" y="833398"/>
                </a:cubicBezTo>
                <a:lnTo>
                  <a:pt x="1464727" y="833398"/>
                </a:lnTo>
                <a:lnTo>
                  <a:pt x="1464727" y="822223"/>
                </a:lnTo>
                <a:lnTo>
                  <a:pt x="1464727" y="811049"/>
                </a:lnTo>
                <a:lnTo>
                  <a:pt x="1464727" y="799874"/>
                </a:lnTo>
                <a:cubicBezTo>
                  <a:pt x="1464727" y="811049"/>
                  <a:pt x="1464727" y="811049"/>
                  <a:pt x="1477039" y="799874"/>
                </a:cubicBezTo>
                <a:cubicBezTo>
                  <a:pt x="1477039" y="799874"/>
                  <a:pt x="1477039" y="799874"/>
                  <a:pt x="1477039" y="788339"/>
                </a:cubicBezTo>
                <a:lnTo>
                  <a:pt x="1477039" y="786943"/>
                </a:lnTo>
                <a:lnTo>
                  <a:pt x="1477039" y="778562"/>
                </a:lnTo>
                <a:cubicBezTo>
                  <a:pt x="1477039" y="777165"/>
                  <a:pt x="1477039" y="777165"/>
                  <a:pt x="1477039" y="777165"/>
                </a:cubicBezTo>
                <a:close/>
                <a:moveTo>
                  <a:pt x="1278459" y="765991"/>
                </a:moveTo>
                <a:lnTo>
                  <a:pt x="1290771" y="777165"/>
                </a:lnTo>
                <a:lnTo>
                  <a:pt x="1290771" y="765991"/>
                </a:lnTo>
                <a:cubicBezTo>
                  <a:pt x="1290771" y="765991"/>
                  <a:pt x="1290771" y="765991"/>
                  <a:pt x="1278459" y="765991"/>
                </a:cubicBezTo>
                <a:close/>
                <a:moveTo>
                  <a:pt x="1005213" y="765991"/>
                </a:moveTo>
                <a:cubicBezTo>
                  <a:pt x="1005213" y="777165"/>
                  <a:pt x="1005213" y="777165"/>
                  <a:pt x="992901" y="777165"/>
                </a:cubicBezTo>
                <a:cubicBezTo>
                  <a:pt x="992901" y="777165"/>
                  <a:pt x="992901" y="777165"/>
                  <a:pt x="1005213" y="777165"/>
                </a:cubicBezTo>
                <a:close/>
                <a:moveTo>
                  <a:pt x="496450" y="765991"/>
                </a:moveTo>
                <a:lnTo>
                  <a:pt x="496450" y="777165"/>
                </a:lnTo>
                <a:lnTo>
                  <a:pt x="508762" y="777165"/>
                </a:lnTo>
                <a:close/>
                <a:moveTo>
                  <a:pt x="260537" y="765991"/>
                </a:moveTo>
                <a:lnTo>
                  <a:pt x="260537" y="777165"/>
                </a:lnTo>
                <a:lnTo>
                  <a:pt x="267884" y="777165"/>
                </a:lnTo>
                <a:cubicBezTo>
                  <a:pt x="267289" y="777165"/>
                  <a:pt x="267686" y="777165"/>
                  <a:pt x="268480" y="777165"/>
                </a:cubicBezTo>
                <a:lnTo>
                  <a:pt x="273246" y="777165"/>
                </a:lnTo>
                <a:lnTo>
                  <a:pt x="285558" y="777165"/>
                </a:lnTo>
                <a:lnTo>
                  <a:pt x="297870" y="765991"/>
                </a:lnTo>
                <a:lnTo>
                  <a:pt x="290752" y="765991"/>
                </a:lnTo>
                <a:cubicBezTo>
                  <a:pt x="292484" y="765991"/>
                  <a:pt x="285558" y="765991"/>
                  <a:pt x="285558" y="765991"/>
                </a:cubicBezTo>
                <a:cubicBezTo>
                  <a:pt x="285558" y="765991"/>
                  <a:pt x="285558" y="765991"/>
                  <a:pt x="273246" y="777165"/>
                </a:cubicBezTo>
                <a:cubicBezTo>
                  <a:pt x="273246" y="777165"/>
                  <a:pt x="273246" y="777165"/>
                  <a:pt x="273246" y="765991"/>
                </a:cubicBezTo>
                <a:close/>
                <a:moveTo>
                  <a:pt x="210892" y="765991"/>
                </a:moveTo>
                <a:lnTo>
                  <a:pt x="210892" y="777165"/>
                </a:lnTo>
                <a:cubicBezTo>
                  <a:pt x="210892" y="777165"/>
                  <a:pt x="210892" y="777165"/>
                  <a:pt x="210892" y="788339"/>
                </a:cubicBezTo>
                <a:lnTo>
                  <a:pt x="223601" y="788339"/>
                </a:lnTo>
                <a:lnTo>
                  <a:pt x="235913" y="788339"/>
                </a:lnTo>
                <a:lnTo>
                  <a:pt x="248225" y="788339"/>
                </a:lnTo>
                <a:lnTo>
                  <a:pt x="248225" y="777165"/>
                </a:lnTo>
                <a:lnTo>
                  <a:pt x="246686" y="777165"/>
                </a:lnTo>
                <a:lnTo>
                  <a:pt x="237452" y="777165"/>
                </a:lnTo>
                <a:cubicBezTo>
                  <a:pt x="235913" y="777165"/>
                  <a:pt x="235913" y="777165"/>
                  <a:pt x="235913" y="777165"/>
                </a:cubicBezTo>
                <a:lnTo>
                  <a:pt x="235913" y="765991"/>
                </a:lnTo>
                <a:lnTo>
                  <a:pt x="223601" y="765991"/>
                </a:lnTo>
                <a:lnTo>
                  <a:pt x="220424" y="765991"/>
                </a:lnTo>
                <a:cubicBezTo>
                  <a:pt x="220424" y="765991"/>
                  <a:pt x="217247" y="765991"/>
                  <a:pt x="210892" y="765991"/>
                </a:cubicBezTo>
                <a:close/>
                <a:moveTo>
                  <a:pt x="136623" y="765991"/>
                </a:moveTo>
                <a:lnTo>
                  <a:pt x="136623" y="777165"/>
                </a:lnTo>
                <a:cubicBezTo>
                  <a:pt x="136623" y="777165"/>
                  <a:pt x="136623" y="777165"/>
                  <a:pt x="135034" y="777165"/>
                </a:cubicBezTo>
                <a:cubicBezTo>
                  <a:pt x="133446" y="777165"/>
                  <a:pt x="130269" y="777165"/>
                  <a:pt x="123914" y="777165"/>
                </a:cubicBezTo>
                <a:cubicBezTo>
                  <a:pt x="123914" y="765991"/>
                  <a:pt x="123914" y="765991"/>
                  <a:pt x="136623" y="765991"/>
                </a:cubicBezTo>
                <a:close/>
                <a:moveTo>
                  <a:pt x="123914" y="765991"/>
                </a:moveTo>
                <a:lnTo>
                  <a:pt x="123914" y="777165"/>
                </a:lnTo>
                <a:cubicBezTo>
                  <a:pt x="111602" y="777165"/>
                  <a:pt x="123914" y="777165"/>
                  <a:pt x="123914" y="765991"/>
                </a:cubicBezTo>
                <a:close/>
                <a:moveTo>
                  <a:pt x="1514372" y="754816"/>
                </a:moveTo>
                <a:lnTo>
                  <a:pt x="1514372" y="765991"/>
                </a:lnTo>
                <a:cubicBezTo>
                  <a:pt x="1501663" y="754816"/>
                  <a:pt x="1514372" y="754816"/>
                  <a:pt x="1514372" y="754816"/>
                </a:cubicBezTo>
                <a:close/>
                <a:moveTo>
                  <a:pt x="1216502" y="754816"/>
                </a:moveTo>
                <a:cubicBezTo>
                  <a:pt x="1216502" y="765991"/>
                  <a:pt x="1203793" y="754816"/>
                  <a:pt x="1216502" y="765991"/>
                </a:cubicBezTo>
                <a:cubicBezTo>
                  <a:pt x="1216502" y="765991"/>
                  <a:pt x="1216502" y="765991"/>
                  <a:pt x="1228814" y="765991"/>
                </a:cubicBezTo>
                <a:cubicBezTo>
                  <a:pt x="1216502" y="765991"/>
                  <a:pt x="1216502" y="765991"/>
                  <a:pt x="1216502" y="754816"/>
                </a:cubicBezTo>
                <a:close/>
                <a:moveTo>
                  <a:pt x="1030234" y="754816"/>
                </a:moveTo>
                <a:cubicBezTo>
                  <a:pt x="1042546" y="765991"/>
                  <a:pt x="1042546" y="754816"/>
                  <a:pt x="1042546" y="754816"/>
                </a:cubicBezTo>
                <a:lnTo>
                  <a:pt x="1037929" y="754816"/>
                </a:lnTo>
                <a:cubicBezTo>
                  <a:pt x="1037159" y="754816"/>
                  <a:pt x="1036775" y="754816"/>
                  <a:pt x="1037352" y="754816"/>
                </a:cubicBezTo>
                <a:close/>
                <a:moveTo>
                  <a:pt x="1253438" y="743281"/>
                </a:moveTo>
                <a:lnTo>
                  <a:pt x="1253438" y="754816"/>
                </a:lnTo>
                <a:lnTo>
                  <a:pt x="1253438" y="765991"/>
                </a:lnTo>
                <a:cubicBezTo>
                  <a:pt x="1266147" y="754816"/>
                  <a:pt x="1253438" y="754816"/>
                  <a:pt x="1253438" y="754816"/>
                </a:cubicBezTo>
                <a:lnTo>
                  <a:pt x="1266147" y="754816"/>
                </a:lnTo>
                <a:lnTo>
                  <a:pt x="1266147" y="743281"/>
                </a:lnTo>
                <a:cubicBezTo>
                  <a:pt x="1266147" y="743281"/>
                  <a:pt x="1266147" y="743281"/>
                  <a:pt x="1253438" y="743281"/>
                </a:cubicBezTo>
                <a:close/>
                <a:moveTo>
                  <a:pt x="1228814" y="743281"/>
                </a:moveTo>
                <a:cubicBezTo>
                  <a:pt x="1241126" y="743281"/>
                  <a:pt x="1241126" y="743281"/>
                  <a:pt x="1241126" y="754816"/>
                </a:cubicBezTo>
                <a:lnTo>
                  <a:pt x="1241126" y="743281"/>
                </a:lnTo>
                <a:cubicBezTo>
                  <a:pt x="1241126" y="743281"/>
                  <a:pt x="1241126" y="743281"/>
                  <a:pt x="1239587" y="743281"/>
                </a:cubicBezTo>
                <a:cubicBezTo>
                  <a:pt x="1238048" y="743281"/>
                  <a:pt x="1234970" y="743281"/>
                  <a:pt x="1228814" y="743281"/>
                </a:cubicBezTo>
                <a:close/>
                <a:moveTo>
                  <a:pt x="1092191" y="743281"/>
                </a:moveTo>
                <a:cubicBezTo>
                  <a:pt x="1092191" y="754816"/>
                  <a:pt x="1104503" y="754816"/>
                  <a:pt x="1104503" y="754816"/>
                </a:cubicBezTo>
                <a:lnTo>
                  <a:pt x="1104503" y="765991"/>
                </a:lnTo>
                <a:cubicBezTo>
                  <a:pt x="1104503" y="765991"/>
                  <a:pt x="1104503" y="765991"/>
                  <a:pt x="1117212" y="765991"/>
                </a:cubicBezTo>
                <a:lnTo>
                  <a:pt x="1117212" y="754816"/>
                </a:lnTo>
                <a:cubicBezTo>
                  <a:pt x="1117212" y="754816"/>
                  <a:pt x="1117212" y="754816"/>
                  <a:pt x="1104503" y="754816"/>
                </a:cubicBezTo>
                <a:lnTo>
                  <a:pt x="1104503" y="753374"/>
                </a:lnTo>
                <a:lnTo>
                  <a:pt x="1104503" y="744723"/>
                </a:lnTo>
                <a:cubicBezTo>
                  <a:pt x="1104503" y="743281"/>
                  <a:pt x="1104503" y="743281"/>
                  <a:pt x="1104503" y="743281"/>
                </a:cubicBezTo>
                <a:cubicBezTo>
                  <a:pt x="1104503" y="743281"/>
                  <a:pt x="1104503" y="743281"/>
                  <a:pt x="1092191" y="743281"/>
                </a:cubicBezTo>
                <a:close/>
                <a:moveTo>
                  <a:pt x="571116" y="743281"/>
                </a:moveTo>
                <a:lnTo>
                  <a:pt x="571116" y="754816"/>
                </a:lnTo>
                <a:cubicBezTo>
                  <a:pt x="571116" y="754816"/>
                  <a:pt x="571116" y="754816"/>
                  <a:pt x="583428" y="754816"/>
                </a:cubicBezTo>
                <a:cubicBezTo>
                  <a:pt x="583428" y="754816"/>
                  <a:pt x="583428" y="754816"/>
                  <a:pt x="583428" y="743281"/>
                </a:cubicBezTo>
                <a:close/>
                <a:moveTo>
                  <a:pt x="235913" y="743281"/>
                </a:moveTo>
                <a:lnTo>
                  <a:pt x="235913" y="754816"/>
                </a:lnTo>
                <a:cubicBezTo>
                  <a:pt x="235913" y="754816"/>
                  <a:pt x="248225" y="754816"/>
                  <a:pt x="248225" y="743281"/>
                </a:cubicBezTo>
                <a:cubicBezTo>
                  <a:pt x="248225" y="743281"/>
                  <a:pt x="248225" y="743281"/>
                  <a:pt x="235913" y="743281"/>
                </a:cubicBezTo>
                <a:close/>
                <a:moveTo>
                  <a:pt x="1122599" y="738567"/>
                </a:moveTo>
                <a:cubicBezTo>
                  <a:pt x="1121829" y="739091"/>
                  <a:pt x="1120290" y="740488"/>
                  <a:pt x="1117212" y="743281"/>
                </a:cubicBezTo>
                <a:cubicBezTo>
                  <a:pt x="1117212" y="743281"/>
                  <a:pt x="1117212" y="743281"/>
                  <a:pt x="1129524" y="743281"/>
                </a:cubicBezTo>
                <a:cubicBezTo>
                  <a:pt x="1120290" y="743281"/>
                  <a:pt x="1124907" y="736996"/>
                  <a:pt x="1122599" y="738567"/>
                </a:cubicBezTo>
                <a:close/>
                <a:moveTo>
                  <a:pt x="992901" y="732107"/>
                </a:moveTo>
                <a:lnTo>
                  <a:pt x="992901" y="743281"/>
                </a:lnTo>
                <a:cubicBezTo>
                  <a:pt x="992901" y="743281"/>
                  <a:pt x="995979" y="743281"/>
                  <a:pt x="997518" y="743281"/>
                </a:cubicBezTo>
                <a:lnTo>
                  <a:pt x="998095" y="743281"/>
                </a:lnTo>
                <a:lnTo>
                  <a:pt x="1000019" y="743281"/>
                </a:lnTo>
                <a:cubicBezTo>
                  <a:pt x="999442" y="743281"/>
                  <a:pt x="999826" y="743281"/>
                  <a:pt x="1000596" y="743281"/>
                </a:cubicBezTo>
                <a:lnTo>
                  <a:pt x="1005213" y="743281"/>
                </a:lnTo>
                <a:lnTo>
                  <a:pt x="1005213" y="732107"/>
                </a:lnTo>
                <a:cubicBezTo>
                  <a:pt x="1005213" y="732107"/>
                  <a:pt x="1005213" y="732107"/>
                  <a:pt x="992901" y="732107"/>
                </a:cubicBezTo>
                <a:close/>
                <a:moveTo>
                  <a:pt x="905922" y="732107"/>
                </a:moveTo>
                <a:cubicBezTo>
                  <a:pt x="905922" y="732107"/>
                  <a:pt x="905922" y="743281"/>
                  <a:pt x="918632" y="743281"/>
                </a:cubicBezTo>
                <a:lnTo>
                  <a:pt x="917043" y="743281"/>
                </a:lnTo>
                <a:lnTo>
                  <a:pt x="913866" y="743281"/>
                </a:lnTo>
                <a:cubicBezTo>
                  <a:pt x="913071" y="743281"/>
                  <a:pt x="912674" y="743281"/>
                  <a:pt x="913270" y="743281"/>
                </a:cubicBezTo>
                <a:lnTo>
                  <a:pt x="907511" y="743281"/>
                </a:lnTo>
                <a:cubicBezTo>
                  <a:pt x="905922" y="743281"/>
                  <a:pt x="905922" y="743281"/>
                  <a:pt x="905922" y="743281"/>
                </a:cubicBezTo>
                <a:cubicBezTo>
                  <a:pt x="905922" y="743281"/>
                  <a:pt x="905922" y="743281"/>
                  <a:pt x="905922" y="754816"/>
                </a:cubicBezTo>
                <a:lnTo>
                  <a:pt x="893611" y="754816"/>
                </a:lnTo>
                <a:cubicBezTo>
                  <a:pt x="905922" y="754816"/>
                  <a:pt x="893611" y="765991"/>
                  <a:pt x="905922" y="754816"/>
                </a:cubicBezTo>
                <a:cubicBezTo>
                  <a:pt x="918632" y="754816"/>
                  <a:pt x="918632" y="754816"/>
                  <a:pt x="918632" y="743281"/>
                </a:cubicBezTo>
                <a:cubicBezTo>
                  <a:pt x="918632" y="743281"/>
                  <a:pt x="918632" y="743281"/>
                  <a:pt x="918632" y="732107"/>
                </a:cubicBezTo>
                <a:cubicBezTo>
                  <a:pt x="918632" y="732107"/>
                  <a:pt x="918632" y="732107"/>
                  <a:pt x="905922" y="732107"/>
                </a:cubicBezTo>
                <a:close/>
                <a:moveTo>
                  <a:pt x="1427394" y="720932"/>
                </a:moveTo>
                <a:cubicBezTo>
                  <a:pt x="1427394" y="732107"/>
                  <a:pt x="1427394" y="720932"/>
                  <a:pt x="1415082" y="732107"/>
                </a:cubicBezTo>
                <a:cubicBezTo>
                  <a:pt x="1415082" y="732107"/>
                  <a:pt x="1415082" y="732107"/>
                  <a:pt x="1415082" y="743281"/>
                </a:cubicBezTo>
                <a:lnTo>
                  <a:pt x="1415082" y="754816"/>
                </a:lnTo>
                <a:lnTo>
                  <a:pt x="1402373" y="754816"/>
                </a:lnTo>
                <a:cubicBezTo>
                  <a:pt x="1415082" y="765991"/>
                  <a:pt x="1402373" y="754816"/>
                  <a:pt x="1402373" y="765991"/>
                </a:cubicBezTo>
                <a:cubicBezTo>
                  <a:pt x="1402373" y="765991"/>
                  <a:pt x="1402373" y="765991"/>
                  <a:pt x="1415082" y="765991"/>
                </a:cubicBezTo>
                <a:cubicBezTo>
                  <a:pt x="1415082" y="765991"/>
                  <a:pt x="1415082" y="765991"/>
                  <a:pt x="1427394" y="765991"/>
                </a:cubicBezTo>
                <a:lnTo>
                  <a:pt x="1427394" y="754816"/>
                </a:lnTo>
                <a:lnTo>
                  <a:pt x="1427394" y="743281"/>
                </a:lnTo>
                <a:lnTo>
                  <a:pt x="1439706" y="743281"/>
                </a:lnTo>
                <a:lnTo>
                  <a:pt x="1439706" y="741884"/>
                </a:lnTo>
                <a:lnTo>
                  <a:pt x="1439706" y="733504"/>
                </a:lnTo>
                <a:cubicBezTo>
                  <a:pt x="1439706" y="732107"/>
                  <a:pt x="1439706" y="732107"/>
                  <a:pt x="1439706" y="732107"/>
                </a:cubicBezTo>
                <a:cubicBezTo>
                  <a:pt x="1439706" y="732107"/>
                  <a:pt x="1439706" y="720932"/>
                  <a:pt x="1427394" y="720932"/>
                </a:cubicBezTo>
                <a:close/>
                <a:moveTo>
                  <a:pt x="1303083" y="720932"/>
                </a:moveTo>
                <a:lnTo>
                  <a:pt x="1303083" y="732107"/>
                </a:lnTo>
                <a:lnTo>
                  <a:pt x="1315792" y="732107"/>
                </a:lnTo>
                <a:cubicBezTo>
                  <a:pt x="1315792" y="732107"/>
                  <a:pt x="1315792" y="732107"/>
                  <a:pt x="1317331" y="732107"/>
                </a:cubicBezTo>
                <a:lnTo>
                  <a:pt x="1321179" y="732107"/>
                </a:lnTo>
                <a:cubicBezTo>
                  <a:pt x="1322718" y="732107"/>
                  <a:pt x="1321179" y="732107"/>
                  <a:pt x="1322718" y="732107"/>
                </a:cubicBezTo>
                <a:lnTo>
                  <a:pt x="1326565" y="732107"/>
                </a:lnTo>
                <a:lnTo>
                  <a:pt x="1328104" y="732107"/>
                </a:lnTo>
                <a:lnTo>
                  <a:pt x="1328104" y="743281"/>
                </a:lnTo>
                <a:lnTo>
                  <a:pt x="1328104" y="754816"/>
                </a:lnTo>
                <a:cubicBezTo>
                  <a:pt x="1340416" y="754816"/>
                  <a:pt x="1340416" y="754816"/>
                  <a:pt x="1340416" y="743281"/>
                </a:cubicBezTo>
                <a:lnTo>
                  <a:pt x="1329643" y="743281"/>
                </a:lnTo>
                <a:cubicBezTo>
                  <a:pt x="1328104" y="743281"/>
                  <a:pt x="1328104" y="743281"/>
                  <a:pt x="1328104" y="743281"/>
                </a:cubicBezTo>
                <a:cubicBezTo>
                  <a:pt x="1340416" y="743281"/>
                  <a:pt x="1328104" y="732107"/>
                  <a:pt x="1328104" y="732107"/>
                </a:cubicBezTo>
                <a:lnTo>
                  <a:pt x="1328104" y="720932"/>
                </a:lnTo>
                <a:cubicBezTo>
                  <a:pt x="1328104" y="720932"/>
                  <a:pt x="1340416" y="720932"/>
                  <a:pt x="1340416" y="732107"/>
                </a:cubicBezTo>
                <a:lnTo>
                  <a:pt x="1343494" y="732107"/>
                </a:lnTo>
                <a:cubicBezTo>
                  <a:pt x="1343494" y="732107"/>
                  <a:pt x="1346572" y="732107"/>
                  <a:pt x="1352728" y="732107"/>
                </a:cubicBezTo>
                <a:lnTo>
                  <a:pt x="1352728" y="720932"/>
                </a:lnTo>
                <a:lnTo>
                  <a:pt x="1340416" y="720932"/>
                </a:lnTo>
                <a:lnTo>
                  <a:pt x="1338877" y="720932"/>
                </a:lnTo>
                <a:lnTo>
                  <a:pt x="1329643" y="720932"/>
                </a:lnTo>
                <a:cubicBezTo>
                  <a:pt x="1328104" y="720932"/>
                  <a:pt x="1328104" y="720932"/>
                  <a:pt x="1328104" y="720932"/>
                </a:cubicBezTo>
                <a:lnTo>
                  <a:pt x="1315792" y="732107"/>
                </a:lnTo>
                <a:cubicBezTo>
                  <a:pt x="1315792" y="732107"/>
                  <a:pt x="1315792" y="720932"/>
                  <a:pt x="1303083" y="720932"/>
                </a:cubicBezTo>
                <a:close/>
                <a:moveTo>
                  <a:pt x="1166857" y="720932"/>
                </a:moveTo>
                <a:lnTo>
                  <a:pt x="1166857" y="732107"/>
                </a:lnTo>
                <a:lnTo>
                  <a:pt x="1179169" y="743281"/>
                </a:lnTo>
                <a:lnTo>
                  <a:pt x="1179169" y="732107"/>
                </a:lnTo>
                <a:lnTo>
                  <a:pt x="1179169" y="720932"/>
                </a:lnTo>
                <a:close/>
                <a:moveTo>
                  <a:pt x="1117212" y="720932"/>
                </a:moveTo>
                <a:lnTo>
                  <a:pt x="1117212" y="732107"/>
                </a:lnTo>
                <a:lnTo>
                  <a:pt x="1129524" y="732107"/>
                </a:lnTo>
                <a:cubicBezTo>
                  <a:pt x="1129524" y="732107"/>
                  <a:pt x="1129524" y="732107"/>
                  <a:pt x="1117212" y="720932"/>
                </a:cubicBezTo>
                <a:close/>
                <a:moveTo>
                  <a:pt x="1092191" y="720932"/>
                </a:moveTo>
                <a:lnTo>
                  <a:pt x="1079879" y="732107"/>
                </a:lnTo>
                <a:cubicBezTo>
                  <a:pt x="1092191" y="732107"/>
                  <a:pt x="1092191" y="732107"/>
                  <a:pt x="1092191" y="720932"/>
                </a:cubicBezTo>
                <a:close/>
                <a:moveTo>
                  <a:pt x="930944" y="720932"/>
                </a:moveTo>
                <a:cubicBezTo>
                  <a:pt x="918632" y="732107"/>
                  <a:pt x="930944" y="720932"/>
                  <a:pt x="930944" y="732107"/>
                </a:cubicBezTo>
                <a:lnTo>
                  <a:pt x="930944" y="727916"/>
                </a:lnTo>
                <a:lnTo>
                  <a:pt x="930944" y="727393"/>
                </a:lnTo>
                <a:close/>
                <a:moveTo>
                  <a:pt x="1538996" y="709397"/>
                </a:moveTo>
                <a:cubicBezTo>
                  <a:pt x="1526684" y="709397"/>
                  <a:pt x="1538996" y="709397"/>
                  <a:pt x="1526684" y="720932"/>
                </a:cubicBezTo>
                <a:lnTo>
                  <a:pt x="1526684" y="732107"/>
                </a:lnTo>
                <a:lnTo>
                  <a:pt x="1526684" y="743281"/>
                </a:lnTo>
                <a:cubicBezTo>
                  <a:pt x="1526684" y="743281"/>
                  <a:pt x="1526684" y="743281"/>
                  <a:pt x="1526684" y="754816"/>
                </a:cubicBezTo>
                <a:cubicBezTo>
                  <a:pt x="1526684" y="754816"/>
                  <a:pt x="1526684" y="754816"/>
                  <a:pt x="1525145" y="754816"/>
                </a:cubicBezTo>
                <a:lnTo>
                  <a:pt x="1523606" y="754816"/>
                </a:lnTo>
                <a:cubicBezTo>
                  <a:pt x="1523606" y="754816"/>
                  <a:pt x="1520528" y="754816"/>
                  <a:pt x="1514372" y="754816"/>
                </a:cubicBezTo>
                <a:lnTo>
                  <a:pt x="1514372" y="743281"/>
                </a:lnTo>
                <a:lnTo>
                  <a:pt x="1501663" y="743281"/>
                </a:lnTo>
                <a:cubicBezTo>
                  <a:pt x="1514372" y="754816"/>
                  <a:pt x="1514372" y="754816"/>
                  <a:pt x="1501663" y="754816"/>
                </a:cubicBezTo>
                <a:lnTo>
                  <a:pt x="1501663" y="765991"/>
                </a:lnTo>
                <a:cubicBezTo>
                  <a:pt x="1501663" y="765991"/>
                  <a:pt x="1501663" y="765991"/>
                  <a:pt x="1514372" y="765991"/>
                </a:cubicBezTo>
                <a:cubicBezTo>
                  <a:pt x="1514372" y="777165"/>
                  <a:pt x="1526684" y="777165"/>
                  <a:pt x="1526684" y="777165"/>
                </a:cubicBezTo>
                <a:lnTo>
                  <a:pt x="1523606" y="777165"/>
                </a:lnTo>
                <a:cubicBezTo>
                  <a:pt x="1523606" y="777165"/>
                  <a:pt x="1520528" y="777165"/>
                  <a:pt x="1514372" y="777165"/>
                </a:cubicBezTo>
                <a:cubicBezTo>
                  <a:pt x="1514372" y="777165"/>
                  <a:pt x="1514372" y="777165"/>
                  <a:pt x="1514372" y="788339"/>
                </a:cubicBezTo>
                <a:lnTo>
                  <a:pt x="1514372" y="799874"/>
                </a:lnTo>
                <a:cubicBezTo>
                  <a:pt x="1514372" y="811049"/>
                  <a:pt x="1514372" y="811049"/>
                  <a:pt x="1501663" y="811049"/>
                </a:cubicBezTo>
                <a:lnTo>
                  <a:pt x="1514372" y="811049"/>
                </a:lnTo>
                <a:cubicBezTo>
                  <a:pt x="1501663" y="811049"/>
                  <a:pt x="1501663" y="811049"/>
                  <a:pt x="1501663" y="822223"/>
                </a:cubicBezTo>
                <a:lnTo>
                  <a:pt x="1514372" y="822223"/>
                </a:lnTo>
                <a:cubicBezTo>
                  <a:pt x="1514372" y="822223"/>
                  <a:pt x="1514372" y="822223"/>
                  <a:pt x="1514372" y="811049"/>
                </a:cubicBezTo>
                <a:cubicBezTo>
                  <a:pt x="1526684" y="811049"/>
                  <a:pt x="1526684" y="799874"/>
                  <a:pt x="1526684" y="799874"/>
                </a:cubicBezTo>
                <a:lnTo>
                  <a:pt x="1526684" y="788339"/>
                </a:lnTo>
                <a:cubicBezTo>
                  <a:pt x="1526684" y="788339"/>
                  <a:pt x="1526684" y="788339"/>
                  <a:pt x="1538996" y="788339"/>
                </a:cubicBezTo>
                <a:lnTo>
                  <a:pt x="1538996" y="777165"/>
                </a:lnTo>
                <a:cubicBezTo>
                  <a:pt x="1538996" y="777165"/>
                  <a:pt x="1538996" y="777165"/>
                  <a:pt x="1526684" y="777165"/>
                </a:cubicBezTo>
                <a:lnTo>
                  <a:pt x="1526684" y="765991"/>
                </a:lnTo>
                <a:lnTo>
                  <a:pt x="1526684" y="754816"/>
                </a:lnTo>
                <a:cubicBezTo>
                  <a:pt x="1526684" y="754816"/>
                  <a:pt x="1526684" y="754816"/>
                  <a:pt x="1538996" y="754816"/>
                </a:cubicBezTo>
                <a:cubicBezTo>
                  <a:pt x="1538996" y="754816"/>
                  <a:pt x="1538996" y="743281"/>
                  <a:pt x="1526684" y="743281"/>
                </a:cubicBezTo>
                <a:cubicBezTo>
                  <a:pt x="1526684" y="743281"/>
                  <a:pt x="1526684" y="743281"/>
                  <a:pt x="1538996" y="743281"/>
                </a:cubicBezTo>
                <a:lnTo>
                  <a:pt x="1538996" y="732107"/>
                </a:lnTo>
                <a:cubicBezTo>
                  <a:pt x="1538996" y="732107"/>
                  <a:pt x="1538996" y="732107"/>
                  <a:pt x="1538996" y="720932"/>
                </a:cubicBezTo>
                <a:close/>
                <a:moveTo>
                  <a:pt x="1427394" y="709397"/>
                </a:moveTo>
                <a:lnTo>
                  <a:pt x="1439706" y="720932"/>
                </a:lnTo>
                <a:cubicBezTo>
                  <a:pt x="1439706" y="720932"/>
                  <a:pt x="1439706" y="720932"/>
                  <a:pt x="1439706" y="709397"/>
                </a:cubicBezTo>
                <a:cubicBezTo>
                  <a:pt x="1439706" y="709397"/>
                  <a:pt x="1439706" y="709397"/>
                  <a:pt x="1427394" y="709397"/>
                </a:cubicBezTo>
                <a:close/>
                <a:moveTo>
                  <a:pt x="1266147" y="709397"/>
                </a:moveTo>
                <a:cubicBezTo>
                  <a:pt x="1266147" y="709397"/>
                  <a:pt x="1266147" y="709397"/>
                  <a:pt x="1266147" y="720932"/>
                </a:cubicBezTo>
                <a:cubicBezTo>
                  <a:pt x="1266147" y="720932"/>
                  <a:pt x="1266147" y="720932"/>
                  <a:pt x="1278459" y="720932"/>
                </a:cubicBezTo>
                <a:lnTo>
                  <a:pt x="1278459" y="709397"/>
                </a:lnTo>
                <a:lnTo>
                  <a:pt x="1276920" y="709397"/>
                </a:lnTo>
                <a:cubicBezTo>
                  <a:pt x="1275381" y="709397"/>
                  <a:pt x="1272303" y="709397"/>
                  <a:pt x="1266147" y="709397"/>
                </a:cubicBezTo>
                <a:close/>
                <a:moveTo>
                  <a:pt x="1216502" y="709397"/>
                </a:moveTo>
                <a:lnTo>
                  <a:pt x="1216502" y="720932"/>
                </a:lnTo>
                <a:cubicBezTo>
                  <a:pt x="1216502" y="720932"/>
                  <a:pt x="1203793" y="709397"/>
                  <a:pt x="1216502" y="709397"/>
                </a:cubicBezTo>
                <a:close/>
                <a:moveTo>
                  <a:pt x="384848" y="709397"/>
                </a:moveTo>
                <a:lnTo>
                  <a:pt x="384848" y="720932"/>
                </a:lnTo>
                <a:lnTo>
                  <a:pt x="384848" y="732107"/>
                </a:lnTo>
                <a:cubicBezTo>
                  <a:pt x="384848" y="732107"/>
                  <a:pt x="397160" y="732107"/>
                  <a:pt x="397160" y="720932"/>
                </a:cubicBezTo>
                <a:cubicBezTo>
                  <a:pt x="397160" y="720932"/>
                  <a:pt x="397160" y="720932"/>
                  <a:pt x="384848" y="720932"/>
                </a:cubicBezTo>
                <a:cubicBezTo>
                  <a:pt x="384848" y="720932"/>
                  <a:pt x="384848" y="720932"/>
                  <a:pt x="397160" y="709397"/>
                </a:cubicBezTo>
                <a:close/>
                <a:moveTo>
                  <a:pt x="111602" y="709397"/>
                </a:moveTo>
                <a:lnTo>
                  <a:pt x="123914" y="709397"/>
                </a:lnTo>
                <a:lnTo>
                  <a:pt x="131261" y="709397"/>
                </a:lnTo>
                <a:cubicBezTo>
                  <a:pt x="130666" y="709397"/>
                  <a:pt x="131063" y="709397"/>
                  <a:pt x="131857" y="709397"/>
                </a:cubicBezTo>
                <a:lnTo>
                  <a:pt x="135034" y="709397"/>
                </a:lnTo>
                <a:cubicBezTo>
                  <a:pt x="136623" y="709397"/>
                  <a:pt x="136623" y="709397"/>
                  <a:pt x="136623" y="709397"/>
                </a:cubicBezTo>
                <a:cubicBezTo>
                  <a:pt x="123914" y="709397"/>
                  <a:pt x="123914" y="709397"/>
                  <a:pt x="123914" y="720932"/>
                </a:cubicBezTo>
                <a:cubicBezTo>
                  <a:pt x="123914" y="720932"/>
                  <a:pt x="123914" y="720932"/>
                  <a:pt x="125503" y="720932"/>
                </a:cubicBezTo>
                <a:lnTo>
                  <a:pt x="136623" y="720932"/>
                </a:lnTo>
                <a:cubicBezTo>
                  <a:pt x="136623" y="720932"/>
                  <a:pt x="136623" y="720932"/>
                  <a:pt x="136623" y="732107"/>
                </a:cubicBezTo>
                <a:cubicBezTo>
                  <a:pt x="136623" y="732107"/>
                  <a:pt x="136623" y="732107"/>
                  <a:pt x="123914" y="732107"/>
                </a:cubicBezTo>
                <a:cubicBezTo>
                  <a:pt x="123914" y="732107"/>
                  <a:pt x="123914" y="732107"/>
                  <a:pt x="123914" y="743281"/>
                </a:cubicBezTo>
                <a:lnTo>
                  <a:pt x="111602" y="743281"/>
                </a:lnTo>
                <a:cubicBezTo>
                  <a:pt x="111602" y="743281"/>
                  <a:pt x="111602" y="743281"/>
                  <a:pt x="111602" y="732107"/>
                </a:cubicBezTo>
                <a:cubicBezTo>
                  <a:pt x="111602" y="732107"/>
                  <a:pt x="111602" y="732107"/>
                  <a:pt x="111602" y="720932"/>
                </a:cubicBezTo>
                <a:cubicBezTo>
                  <a:pt x="111602" y="720932"/>
                  <a:pt x="111602" y="720932"/>
                  <a:pt x="111602" y="709397"/>
                </a:cubicBezTo>
                <a:close/>
                <a:moveTo>
                  <a:pt x="1166857" y="698223"/>
                </a:moveTo>
                <a:cubicBezTo>
                  <a:pt x="1166857" y="698223"/>
                  <a:pt x="1166857" y="698223"/>
                  <a:pt x="1166857" y="709397"/>
                </a:cubicBezTo>
                <a:cubicBezTo>
                  <a:pt x="1166857" y="709397"/>
                  <a:pt x="1166857" y="709397"/>
                  <a:pt x="1179169" y="709397"/>
                </a:cubicBezTo>
                <a:cubicBezTo>
                  <a:pt x="1179169" y="698223"/>
                  <a:pt x="1179169" y="698223"/>
                  <a:pt x="1191481" y="698223"/>
                </a:cubicBezTo>
                <a:lnTo>
                  <a:pt x="1189942" y="698223"/>
                </a:lnTo>
                <a:lnTo>
                  <a:pt x="1186864" y="698223"/>
                </a:lnTo>
                <a:cubicBezTo>
                  <a:pt x="1186095" y="698223"/>
                  <a:pt x="1185710" y="698223"/>
                  <a:pt x="1186287" y="698223"/>
                </a:cubicBezTo>
                <a:lnTo>
                  <a:pt x="1179169" y="698223"/>
                </a:lnTo>
                <a:lnTo>
                  <a:pt x="1179169" y="709397"/>
                </a:lnTo>
                <a:close/>
                <a:moveTo>
                  <a:pt x="1129524" y="698223"/>
                </a:moveTo>
                <a:lnTo>
                  <a:pt x="1129524" y="709397"/>
                </a:lnTo>
                <a:cubicBezTo>
                  <a:pt x="1129524" y="709397"/>
                  <a:pt x="1129524" y="709397"/>
                  <a:pt x="1117212" y="709397"/>
                </a:cubicBezTo>
                <a:cubicBezTo>
                  <a:pt x="1117212" y="709397"/>
                  <a:pt x="1129524" y="709397"/>
                  <a:pt x="1129524" y="698223"/>
                </a:cubicBezTo>
                <a:close/>
                <a:moveTo>
                  <a:pt x="943255" y="698223"/>
                </a:moveTo>
                <a:cubicBezTo>
                  <a:pt x="943255" y="703810"/>
                  <a:pt x="943255" y="706604"/>
                  <a:pt x="943255" y="706604"/>
                </a:cubicBezTo>
                <a:lnTo>
                  <a:pt x="943255" y="709397"/>
                </a:lnTo>
                <a:lnTo>
                  <a:pt x="955567" y="709397"/>
                </a:lnTo>
                <a:cubicBezTo>
                  <a:pt x="955567" y="709397"/>
                  <a:pt x="943255" y="709397"/>
                  <a:pt x="943255" y="698223"/>
                </a:cubicBezTo>
                <a:close/>
                <a:moveTo>
                  <a:pt x="99290" y="698223"/>
                </a:moveTo>
                <a:cubicBezTo>
                  <a:pt x="99290" y="698223"/>
                  <a:pt x="99290" y="698223"/>
                  <a:pt x="111602" y="698223"/>
                </a:cubicBezTo>
                <a:cubicBezTo>
                  <a:pt x="111602" y="698223"/>
                  <a:pt x="111602" y="698223"/>
                  <a:pt x="111602" y="709397"/>
                </a:cubicBezTo>
                <a:cubicBezTo>
                  <a:pt x="111602" y="709397"/>
                  <a:pt x="99290" y="709397"/>
                  <a:pt x="99290" y="698223"/>
                </a:cubicBezTo>
                <a:close/>
                <a:moveTo>
                  <a:pt x="1206884" y="694599"/>
                </a:moveTo>
                <a:lnTo>
                  <a:pt x="1216502" y="698223"/>
                </a:lnTo>
                <a:lnTo>
                  <a:pt x="1216502" y="709397"/>
                </a:lnTo>
                <a:cubicBezTo>
                  <a:pt x="1216502" y="698223"/>
                  <a:pt x="1203793" y="698223"/>
                  <a:pt x="1203793" y="698223"/>
                </a:cubicBezTo>
                <a:close/>
                <a:moveTo>
                  <a:pt x="1538996" y="687048"/>
                </a:moveTo>
                <a:lnTo>
                  <a:pt x="1538996" y="698223"/>
                </a:lnTo>
                <a:lnTo>
                  <a:pt x="1551308" y="698223"/>
                </a:lnTo>
                <a:cubicBezTo>
                  <a:pt x="1551308" y="698223"/>
                  <a:pt x="1551308" y="698223"/>
                  <a:pt x="1551308" y="687048"/>
                </a:cubicBezTo>
                <a:lnTo>
                  <a:pt x="1549769" y="687048"/>
                </a:lnTo>
                <a:lnTo>
                  <a:pt x="1546691" y="687048"/>
                </a:lnTo>
                <a:cubicBezTo>
                  <a:pt x="1545922" y="687048"/>
                  <a:pt x="1545537" y="687048"/>
                  <a:pt x="1546114" y="687048"/>
                </a:cubicBezTo>
                <a:close/>
                <a:moveTo>
                  <a:pt x="1203793" y="687048"/>
                </a:moveTo>
                <a:cubicBezTo>
                  <a:pt x="1210147" y="687048"/>
                  <a:pt x="1210147" y="689842"/>
                  <a:pt x="1208559" y="692636"/>
                </a:cubicBezTo>
                <a:lnTo>
                  <a:pt x="1206884" y="694599"/>
                </a:lnTo>
                <a:lnTo>
                  <a:pt x="1205382" y="694032"/>
                </a:lnTo>
                <a:cubicBezTo>
                  <a:pt x="1203793" y="692636"/>
                  <a:pt x="1203793" y="692636"/>
                  <a:pt x="1203793" y="698223"/>
                </a:cubicBezTo>
                <a:lnTo>
                  <a:pt x="1203793" y="709397"/>
                </a:lnTo>
                <a:cubicBezTo>
                  <a:pt x="1203793" y="709397"/>
                  <a:pt x="1203793" y="709397"/>
                  <a:pt x="1203793" y="720932"/>
                </a:cubicBezTo>
                <a:lnTo>
                  <a:pt x="1202254" y="720932"/>
                </a:lnTo>
                <a:lnTo>
                  <a:pt x="1193020" y="720932"/>
                </a:lnTo>
                <a:cubicBezTo>
                  <a:pt x="1191481" y="720932"/>
                  <a:pt x="1191481" y="720932"/>
                  <a:pt x="1191481" y="720932"/>
                </a:cubicBezTo>
                <a:lnTo>
                  <a:pt x="1191481" y="732107"/>
                </a:lnTo>
                <a:lnTo>
                  <a:pt x="1203793" y="732107"/>
                </a:lnTo>
                <a:cubicBezTo>
                  <a:pt x="1203793" y="732107"/>
                  <a:pt x="1203793" y="732107"/>
                  <a:pt x="1203793" y="743281"/>
                </a:cubicBezTo>
                <a:lnTo>
                  <a:pt x="1216502" y="743281"/>
                </a:lnTo>
                <a:lnTo>
                  <a:pt x="1203793" y="732107"/>
                </a:lnTo>
                <a:cubicBezTo>
                  <a:pt x="1203793" y="732107"/>
                  <a:pt x="1203793" y="732107"/>
                  <a:pt x="1203793" y="720932"/>
                </a:cubicBezTo>
                <a:lnTo>
                  <a:pt x="1211140" y="720932"/>
                </a:lnTo>
                <a:cubicBezTo>
                  <a:pt x="1210545" y="720932"/>
                  <a:pt x="1210942" y="720932"/>
                  <a:pt x="1211736" y="720932"/>
                </a:cubicBezTo>
                <a:lnTo>
                  <a:pt x="1216502" y="720932"/>
                </a:lnTo>
                <a:cubicBezTo>
                  <a:pt x="1216502" y="720932"/>
                  <a:pt x="1216502" y="720932"/>
                  <a:pt x="1228814" y="720932"/>
                </a:cubicBezTo>
                <a:cubicBezTo>
                  <a:pt x="1228814" y="720932"/>
                  <a:pt x="1228814" y="720932"/>
                  <a:pt x="1228814" y="709397"/>
                </a:cubicBezTo>
                <a:cubicBezTo>
                  <a:pt x="1228814" y="709397"/>
                  <a:pt x="1228814" y="709397"/>
                  <a:pt x="1241126" y="720932"/>
                </a:cubicBezTo>
                <a:lnTo>
                  <a:pt x="1241126" y="732107"/>
                </a:lnTo>
                <a:cubicBezTo>
                  <a:pt x="1241126" y="732107"/>
                  <a:pt x="1241126" y="720932"/>
                  <a:pt x="1253438" y="732107"/>
                </a:cubicBezTo>
                <a:cubicBezTo>
                  <a:pt x="1253438" y="732107"/>
                  <a:pt x="1253438" y="732107"/>
                  <a:pt x="1253438" y="720932"/>
                </a:cubicBezTo>
                <a:lnTo>
                  <a:pt x="1253438" y="709397"/>
                </a:lnTo>
                <a:cubicBezTo>
                  <a:pt x="1253438" y="709397"/>
                  <a:pt x="1246513" y="709397"/>
                  <a:pt x="1248244" y="709397"/>
                </a:cubicBezTo>
                <a:lnTo>
                  <a:pt x="1246320" y="709397"/>
                </a:lnTo>
                <a:cubicBezTo>
                  <a:pt x="1248051" y="709397"/>
                  <a:pt x="1241126" y="709397"/>
                  <a:pt x="1241126" y="709397"/>
                </a:cubicBezTo>
                <a:lnTo>
                  <a:pt x="1241126" y="698223"/>
                </a:lnTo>
                <a:lnTo>
                  <a:pt x="1241126" y="687048"/>
                </a:lnTo>
                <a:lnTo>
                  <a:pt x="1228814" y="687048"/>
                </a:lnTo>
                <a:cubicBezTo>
                  <a:pt x="1228814" y="698223"/>
                  <a:pt x="1241126" y="698223"/>
                  <a:pt x="1241126" y="698223"/>
                </a:cubicBezTo>
                <a:cubicBezTo>
                  <a:pt x="1241126" y="698223"/>
                  <a:pt x="1241126" y="709397"/>
                  <a:pt x="1228814" y="709397"/>
                </a:cubicBezTo>
                <a:lnTo>
                  <a:pt x="1228814" y="698223"/>
                </a:lnTo>
                <a:lnTo>
                  <a:pt x="1216502" y="698223"/>
                </a:lnTo>
                <a:cubicBezTo>
                  <a:pt x="1216502" y="698223"/>
                  <a:pt x="1216502" y="698223"/>
                  <a:pt x="1216502" y="687048"/>
                </a:cubicBezTo>
                <a:lnTo>
                  <a:pt x="1211736" y="687048"/>
                </a:lnTo>
                <a:cubicBezTo>
                  <a:pt x="1210942" y="687048"/>
                  <a:pt x="1210545" y="687048"/>
                  <a:pt x="1211140" y="687048"/>
                </a:cubicBezTo>
                <a:close/>
                <a:moveTo>
                  <a:pt x="943255" y="687048"/>
                </a:moveTo>
                <a:cubicBezTo>
                  <a:pt x="943255" y="698223"/>
                  <a:pt x="955567" y="698223"/>
                  <a:pt x="955567" y="698223"/>
                </a:cubicBezTo>
                <a:lnTo>
                  <a:pt x="955567" y="687048"/>
                </a:lnTo>
                <a:cubicBezTo>
                  <a:pt x="955567" y="687048"/>
                  <a:pt x="955567" y="687048"/>
                  <a:pt x="954028" y="687048"/>
                </a:cubicBezTo>
                <a:cubicBezTo>
                  <a:pt x="952489" y="687048"/>
                  <a:pt x="949411" y="687048"/>
                  <a:pt x="943255" y="687048"/>
                </a:cubicBezTo>
                <a:close/>
                <a:moveTo>
                  <a:pt x="1017525" y="675874"/>
                </a:moveTo>
                <a:lnTo>
                  <a:pt x="1017525" y="687048"/>
                </a:lnTo>
                <a:lnTo>
                  <a:pt x="1017525" y="698223"/>
                </a:lnTo>
                <a:cubicBezTo>
                  <a:pt x="1017525" y="698223"/>
                  <a:pt x="1017525" y="698223"/>
                  <a:pt x="1030234" y="687048"/>
                </a:cubicBezTo>
                <a:lnTo>
                  <a:pt x="1017525" y="687048"/>
                </a:lnTo>
                <a:cubicBezTo>
                  <a:pt x="1030234" y="687048"/>
                  <a:pt x="1030234" y="675874"/>
                  <a:pt x="1030234" y="675874"/>
                </a:cubicBezTo>
                <a:close/>
                <a:moveTo>
                  <a:pt x="1228814" y="664700"/>
                </a:moveTo>
                <a:lnTo>
                  <a:pt x="1228814" y="675874"/>
                </a:lnTo>
                <a:lnTo>
                  <a:pt x="1241126" y="675874"/>
                </a:lnTo>
                <a:cubicBezTo>
                  <a:pt x="1228814" y="675874"/>
                  <a:pt x="1228814" y="675874"/>
                  <a:pt x="1228814" y="664700"/>
                </a:cubicBezTo>
                <a:close/>
                <a:moveTo>
                  <a:pt x="1035621" y="659833"/>
                </a:moveTo>
                <a:cubicBezTo>
                  <a:pt x="1037159" y="660374"/>
                  <a:pt x="1039468" y="661816"/>
                  <a:pt x="1042546" y="664700"/>
                </a:cubicBezTo>
                <a:cubicBezTo>
                  <a:pt x="1033312" y="664700"/>
                  <a:pt x="1031004" y="658211"/>
                  <a:pt x="1035621" y="659833"/>
                </a:cubicBezTo>
                <a:close/>
                <a:moveTo>
                  <a:pt x="1129524" y="653165"/>
                </a:moveTo>
                <a:cubicBezTo>
                  <a:pt x="1129524" y="653165"/>
                  <a:pt x="1129524" y="653165"/>
                  <a:pt x="1131063" y="653165"/>
                </a:cubicBezTo>
                <a:lnTo>
                  <a:pt x="1136642" y="653165"/>
                </a:lnTo>
                <a:cubicBezTo>
                  <a:pt x="1136065" y="653165"/>
                  <a:pt x="1136450" y="653165"/>
                  <a:pt x="1137219" y="653165"/>
                </a:cubicBezTo>
                <a:lnTo>
                  <a:pt x="1141836" y="653165"/>
                </a:lnTo>
                <a:lnTo>
                  <a:pt x="1141836" y="664700"/>
                </a:lnTo>
                <a:cubicBezTo>
                  <a:pt x="1141836" y="664700"/>
                  <a:pt x="1141836" y="653165"/>
                  <a:pt x="1129524" y="653165"/>
                </a:cubicBezTo>
                <a:close/>
                <a:moveTo>
                  <a:pt x="1067169" y="653165"/>
                </a:moveTo>
                <a:lnTo>
                  <a:pt x="1067169" y="664700"/>
                </a:lnTo>
                <a:cubicBezTo>
                  <a:pt x="1067169" y="664700"/>
                  <a:pt x="1067169" y="664700"/>
                  <a:pt x="1067169" y="675874"/>
                </a:cubicBezTo>
                <a:lnTo>
                  <a:pt x="1054857" y="664700"/>
                </a:lnTo>
                <a:lnTo>
                  <a:pt x="1054857" y="671160"/>
                </a:lnTo>
                <a:lnTo>
                  <a:pt x="1054857" y="671684"/>
                </a:lnTo>
                <a:lnTo>
                  <a:pt x="1054857" y="675874"/>
                </a:lnTo>
                <a:cubicBezTo>
                  <a:pt x="1054857" y="675874"/>
                  <a:pt x="1054857" y="675874"/>
                  <a:pt x="1056396" y="675874"/>
                </a:cubicBezTo>
                <a:lnTo>
                  <a:pt x="1061975" y="675874"/>
                </a:lnTo>
                <a:cubicBezTo>
                  <a:pt x="1060243" y="675874"/>
                  <a:pt x="1067169" y="675874"/>
                  <a:pt x="1067169" y="675874"/>
                </a:cubicBezTo>
                <a:cubicBezTo>
                  <a:pt x="1076702" y="675874"/>
                  <a:pt x="1071935" y="675874"/>
                  <a:pt x="1074318" y="675874"/>
                </a:cubicBezTo>
                <a:lnTo>
                  <a:pt x="1079879" y="675874"/>
                </a:lnTo>
                <a:lnTo>
                  <a:pt x="1067169" y="664700"/>
                </a:lnTo>
                <a:lnTo>
                  <a:pt x="1079879" y="664700"/>
                </a:lnTo>
                <a:lnTo>
                  <a:pt x="1079879" y="653165"/>
                </a:lnTo>
                <a:cubicBezTo>
                  <a:pt x="1079879" y="653165"/>
                  <a:pt x="1079879" y="653165"/>
                  <a:pt x="1067169" y="653165"/>
                </a:cubicBezTo>
                <a:close/>
                <a:moveTo>
                  <a:pt x="955567" y="653165"/>
                </a:moveTo>
                <a:cubicBezTo>
                  <a:pt x="968277" y="653165"/>
                  <a:pt x="968277" y="653165"/>
                  <a:pt x="955567" y="664700"/>
                </a:cubicBezTo>
                <a:close/>
                <a:moveTo>
                  <a:pt x="925750" y="648450"/>
                </a:moveTo>
                <a:cubicBezTo>
                  <a:pt x="926327" y="648974"/>
                  <a:pt x="927866" y="650371"/>
                  <a:pt x="930944" y="653165"/>
                </a:cubicBezTo>
                <a:cubicBezTo>
                  <a:pt x="930944" y="653165"/>
                  <a:pt x="924019" y="646879"/>
                  <a:pt x="925750" y="648450"/>
                </a:cubicBezTo>
                <a:close/>
                <a:moveTo>
                  <a:pt x="1588641" y="641990"/>
                </a:moveTo>
                <a:cubicBezTo>
                  <a:pt x="1600953" y="641990"/>
                  <a:pt x="1588641" y="641990"/>
                  <a:pt x="1588641" y="653165"/>
                </a:cubicBezTo>
                <a:close/>
                <a:moveTo>
                  <a:pt x="1501663" y="641990"/>
                </a:moveTo>
                <a:cubicBezTo>
                  <a:pt x="1501663" y="641990"/>
                  <a:pt x="1501663" y="641990"/>
                  <a:pt x="1501663" y="653165"/>
                </a:cubicBezTo>
                <a:lnTo>
                  <a:pt x="1501663" y="664700"/>
                </a:lnTo>
                <a:cubicBezTo>
                  <a:pt x="1501663" y="653165"/>
                  <a:pt x="1489351" y="653165"/>
                  <a:pt x="1489351" y="653165"/>
                </a:cubicBezTo>
                <a:lnTo>
                  <a:pt x="1489351" y="664700"/>
                </a:lnTo>
                <a:cubicBezTo>
                  <a:pt x="1489351" y="664700"/>
                  <a:pt x="1489351" y="664700"/>
                  <a:pt x="1489351" y="675874"/>
                </a:cubicBezTo>
                <a:lnTo>
                  <a:pt x="1489351" y="687048"/>
                </a:lnTo>
                <a:lnTo>
                  <a:pt x="1489351" y="698223"/>
                </a:lnTo>
                <a:lnTo>
                  <a:pt x="1489351" y="709397"/>
                </a:lnTo>
                <a:lnTo>
                  <a:pt x="1483964" y="709397"/>
                </a:lnTo>
                <a:cubicBezTo>
                  <a:pt x="1482425" y="709397"/>
                  <a:pt x="1483964" y="709397"/>
                  <a:pt x="1482426" y="709397"/>
                </a:cubicBezTo>
                <a:lnTo>
                  <a:pt x="1478578" y="709397"/>
                </a:lnTo>
                <a:cubicBezTo>
                  <a:pt x="1477039" y="709397"/>
                  <a:pt x="1477039" y="709397"/>
                  <a:pt x="1477039" y="709397"/>
                </a:cubicBezTo>
                <a:cubicBezTo>
                  <a:pt x="1489351" y="709397"/>
                  <a:pt x="1489351" y="720932"/>
                  <a:pt x="1489351" y="720932"/>
                </a:cubicBezTo>
                <a:lnTo>
                  <a:pt x="1487812" y="720932"/>
                </a:lnTo>
                <a:lnTo>
                  <a:pt x="1478578" y="720932"/>
                </a:lnTo>
                <a:cubicBezTo>
                  <a:pt x="1477039" y="720932"/>
                  <a:pt x="1477039" y="720932"/>
                  <a:pt x="1477039" y="720932"/>
                </a:cubicBezTo>
                <a:cubicBezTo>
                  <a:pt x="1477039" y="720932"/>
                  <a:pt x="1477039" y="720932"/>
                  <a:pt x="1477039" y="732107"/>
                </a:cubicBezTo>
                <a:lnTo>
                  <a:pt x="1477039" y="743281"/>
                </a:lnTo>
                <a:cubicBezTo>
                  <a:pt x="1464727" y="743281"/>
                  <a:pt x="1477039" y="743281"/>
                  <a:pt x="1464727" y="743281"/>
                </a:cubicBezTo>
                <a:cubicBezTo>
                  <a:pt x="1464727" y="743281"/>
                  <a:pt x="1477039" y="743281"/>
                  <a:pt x="1477039" y="754816"/>
                </a:cubicBezTo>
                <a:cubicBezTo>
                  <a:pt x="1470883" y="754816"/>
                  <a:pt x="1467805" y="754816"/>
                  <a:pt x="1467805" y="754816"/>
                </a:cubicBezTo>
                <a:lnTo>
                  <a:pt x="1464727" y="754816"/>
                </a:lnTo>
                <a:cubicBezTo>
                  <a:pt x="1464727" y="754816"/>
                  <a:pt x="1464727" y="754816"/>
                  <a:pt x="1477039" y="765991"/>
                </a:cubicBezTo>
                <a:cubicBezTo>
                  <a:pt x="1477039" y="765991"/>
                  <a:pt x="1477039" y="765991"/>
                  <a:pt x="1478578" y="765991"/>
                </a:cubicBezTo>
                <a:lnTo>
                  <a:pt x="1480117" y="765991"/>
                </a:lnTo>
                <a:cubicBezTo>
                  <a:pt x="1480117" y="765991"/>
                  <a:pt x="1483195" y="765991"/>
                  <a:pt x="1489351" y="765991"/>
                </a:cubicBezTo>
                <a:lnTo>
                  <a:pt x="1489351" y="754816"/>
                </a:lnTo>
                <a:cubicBezTo>
                  <a:pt x="1489351" y="754816"/>
                  <a:pt x="1489351" y="754816"/>
                  <a:pt x="1489351" y="743281"/>
                </a:cubicBezTo>
                <a:lnTo>
                  <a:pt x="1489351" y="732107"/>
                </a:lnTo>
                <a:cubicBezTo>
                  <a:pt x="1489351" y="732107"/>
                  <a:pt x="1501663" y="720932"/>
                  <a:pt x="1489351" y="720932"/>
                </a:cubicBezTo>
                <a:cubicBezTo>
                  <a:pt x="1489351" y="720932"/>
                  <a:pt x="1492429" y="720932"/>
                  <a:pt x="1493968" y="720932"/>
                </a:cubicBezTo>
                <a:lnTo>
                  <a:pt x="1494545" y="720932"/>
                </a:lnTo>
                <a:lnTo>
                  <a:pt x="1501663" y="720932"/>
                </a:lnTo>
                <a:cubicBezTo>
                  <a:pt x="1501663" y="709397"/>
                  <a:pt x="1501663" y="709397"/>
                  <a:pt x="1489351" y="709397"/>
                </a:cubicBezTo>
                <a:cubicBezTo>
                  <a:pt x="1489351" y="709397"/>
                  <a:pt x="1489351" y="709397"/>
                  <a:pt x="1501663" y="709397"/>
                </a:cubicBezTo>
                <a:lnTo>
                  <a:pt x="1501663" y="698223"/>
                </a:lnTo>
                <a:cubicBezTo>
                  <a:pt x="1501663" y="698223"/>
                  <a:pt x="1501663" y="698223"/>
                  <a:pt x="1501663" y="687048"/>
                </a:cubicBezTo>
                <a:lnTo>
                  <a:pt x="1501663" y="675874"/>
                </a:lnTo>
                <a:cubicBezTo>
                  <a:pt x="1501663" y="675874"/>
                  <a:pt x="1501663" y="675874"/>
                  <a:pt x="1503252" y="675874"/>
                </a:cubicBezTo>
                <a:lnTo>
                  <a:pt x="1512783" y="675874"/>
                </a:lnTo>
                <a:cubicBezTo>
                  <a:pt x="1514372" y="675874"/>
                  <a:pt x="1514372" y="675874"/>
                  <a:pt x="1514372" y="675874"/>
                </a:cubicBezTo>
                <a:lnTo>
                  <a:pt x="1514372" y="664700"/>
                </a:lnTo>
                <a:cubicBezTo>
                  <a:pt x="1501663" y="653165"/>
                  <a:pt x="1501663" y="653165"/>
                  <a:pt x="1514372" y="653165"/>
                </a:cubicBezTo>
                <a:lnTo>
                  <a:pt x="1526684" y="653165"/>
                </a:lnTo>
                <a:lnTo>
                  <a:pt x="1526684" y="664700"/>
                </a:lnTo>
                <a:cubicBezTo>
                  <a:pt x="1526684" y="664700"/>
                  <a:pt x="1538996" y="664700"/>
                  <a:pt x="1526684" y="653165"/>
                </a:cubicBezTo>
                <a:cubicBezTo>
                  <a:pt x="1526684" y="653165"/>
                  <a:pt x="1526684" y="641990"/>
                  <a:pt x="1514372" y="641990"/>
                </a:cubicBezTo>
                <a:cubicBezTo>
                  <a:pt x="1514372" y="641990"/>
                  <a:pt x="1514372" y="641990"/>
                  <a:pt x="1501663" y="641990"/>
                </a:cubicBezTo>
                <a:close/>
                <a:moveTo>
                  <a:pt x="1340416" y="641990"/>
                </a:moveTo>
                <a:cubicBezTo>
                  <a:pt x="1328104" y="641990"/>
                  <a:pt x="1340416" y="653165"/>
                  <a:pt x="1340416" y="653165"/>
                </a:cubicBezTo>
                <a:cubicBezTo>
                  <a:pt x="1340416" y="653165"/>
                  <a:pt x="1340416" y="653165"/>
                  <a:pt x="1340416" y="641990"/>
                </a:cubicBezTo>
                <a:close/>
                <a:moveTo>
                  <a:pt x="1060051" y="637276"/>
                </a:moveTo>
                <a:cubicBezTo>
                  <a:pt x="1054857" y="635705"/>
                  <a:pt x="1054857" y="641990"/>
                  <a:pt x="1054857" y="641990"/>
                </a:cubicBezTo>
                <a:cubicBezTo>
                  <a:pt x="1054857" y="641990"/>
                  <a:pt x="1054857" y="641990"/>
                  <a:pt x="1056396" y="641990"/>
                </a:cubicBezTo>
                <a:lnTo>
                  <a:pt x="1067169" y="641990"/>
                </a:lnTo>
                <a:cubicBezTo>
                  <a:pt x="1064091" y="639197"/>
                  <a:pt x="1061782" y="637800"/>
                  <a:pt x="1060051" y="637276"/>
                </a:cubicBezTo>
                <a:close/>
                <a:moveTo>
                  <a:pt x="1588641" y="630816"/>
                </a:moveTo>
                <a:cubicBezTo>
                  <a:pt x="1600953" y="641990"/>
                  <a:pt x="1588641" y="641990"/>
                  <a:pt x="1588641" y="641990"/>
                </a:cubicBezTo>
                <a:close/>
                <a:moveTo>
                  <a:pt x="1551308" y="630816"/>
                </a:moveTo>
                <a:lnTo>
                  <a:pt x="1538996" y="641990"/>
                </a:lnTo>
                <a:lnTo>
                  <a:pt x="1538996" y="653165"/>
                </a:lnTo>
                <a:cubicBezTo>
                  <a:pt x="1551308" y="653165"/>
                  <a:pt x="1538996" y="653165"/>
                  <a:pt x="1538996" y="664700"/>
                </a:cubicBezTo>
                <a:lnTo>
                  <a:pt x="1538996" y="675874"/>
                </a:lnTo>
                <a:cubicBezTo>
                  <a:pt x="1545152" y="675874"/>
                  <a:pt x="1548230" y="675874"/>
                  <a:pt x="1548230" y="675874"/>
                </a:cubicBezTo>
                <a:lnTo>
                  <a:pt x="1551308" y="675874"/>
                </a:lnTo>
                <a:lnTo>
                  <a:pt x="1551308" y="664700"/>
                </a:lnTo>
                <a:cubicBezTo>
                  <a:pt x="1551308" y="653165"/>
                  <a:pt x="1551308" y="664700"/>
                  <a:pt x="1551308" y="653165"/>
                </a:cubicBezTo>
                <a:lnTo>
                  <a:pt x="1564017" y="653165"/>
                </a:lnTo>
                <a:lnTo>
                  <a:pt x="1564017" y="641990"/>
                </a:lnTo>
                <a:lnTo>
                  <a:pt x="1562428" y="641990"/>
                </a:lnTo>
                <a:lnTo>
                  <a:pt x="1559251" y="641990"/>
                </a:lnTo>
                <a:cubicBezTo>
                  <a:pt x="1558457" y="641990"/>
                  <a:pt x="1558060" y="641990"/>
                  <a:pt x="1558655" y="641990"/>
                </a:cubicBezTo>
                <a:lnTo>
                  <a:pt x="1551308" y="641990"/>
                </a:lnTo>
                <a:cubicBezTo>
                  <a:pt x="1551308" y="641990"/>
                  <a:pt x="1564017" y="630816"/>
                  <a:pt x="1551308" y="630816"/>
                </a:cubicBezTo>
                <a:close/>
                <a:moveTo>
                  <a:pt x="1266147" y="630816"/>
                </a:moveTo>
                <a:cubicBezTo>
                  <a:pt x="1266147" y="630816"/>
                  <a:pt x="1266147" y="630816"/>
                  <a:pt x="1266147" y="641990"/>
                </a:cubicBezTo>
                <a:lnTo>
                  <a:pt x="1278459" y="641990"/>
                </a:lnTo>
                <a:lnTo>
                  <a:pt x="1278459" y="630816"/>
                </a:lnTo>
                <a:close/>
                <a:moveTo>
                  <a:pt x="1191481" y="630816"/>
                </a:moveTo>
                <a:lnTo>
                  <a:pt x="1191481" y="641990"/>
                </a:lnTo>
                <a:lnTo>
                  <a:pt x="1191481" y="653165"/>
                </a:lnTo>
                <a:lnTo>
                  <a:pt x="1191481" y="664700"/>
                </a:lnTo>
                <a:cubicBezTo>
                  <a:pt x="1191481" y="664700"/>
                  <a:pt x="1191481" y="653165"/>
                  <a:pt x="1203793" y="653165"/>
                </a:cubicBezTo>
                <a:cubicBezTo>
                  <a:pt x="1203793" y="653165"/>
                  <a:pt x="1203793" y="653165"/>
                  <a:pt x="1203793" y="641990"/>
                </a:cubicBezTo>
                <a:lnTo>
                  <a:pt x="1203793" y="630816"/>
                </a:lnTo>
                <a:cubicBezTo>
                  <a:pt x="1191481" y="630816"/>
                  <a:pt x="1191481" y="630816"/>
                  <a:pt x="1191481" y="630816"/>
                </a:cubicBezTo>
                <a:close/>
                <a:moveTo>
                  <a:pt x="1129524" y="630816"/>
                </a:moveTo>
                <a:cubicBezTo>
                  <a:pt x="1129524" y="641990"/>
                  <a:pt x="1141836" y="641990"/>
                  <a:pt x="1129524" y="641990"/>
                </a:cubicBezTo>
                <a:close/>
                <a:moveTo>
                  <a:pt x="1079879" y="630816"/>
                </a:moveTo>
                <a:lnTo>
                  <a:pt x="1079879" y="632213"/>
                </a:lnTo>
                <a:lnTo>
                  <a:pt x="1079879" y="639197"/>
                </a:lnTo>
                <a:lnTo>
                  <a:pt x="1079879" y="641990"/>
                </a:lnTo>
                <a:cubicBezTo>
                  <a:pt x="1089113" y="641990"/>
                  <a:pt x="1084496" y="641990"/>
                  <a:pt x="1086804" y="641990"/>
                </a:cubicBezTo>
                <a:lnTo>
                  <a:pt x="1092191" y="641990"/>
                </a:lnTo>
                <a:cubicBezTo>
                  <a:pt x="1092191" y="641990"/>
                  <a:pt x="1092191" y="641990"/>
                  <a:pt x="1092191" y="630816"/>
                </a:cubicBezTo>
                <a:lnTo>
                  <a:pt x="1090652" y="630816"/>
                </a:lnTo>
                <a:lnTo>
                  <a:pt x="1087574" y="630816"/>
                </a:lnTo>
                <a:cubicBezTo>
                  <a:pt x="1086804" y="630816"/>
                  <a:pt x="1086420" y="630816"/>
                  <a:pt x="1086997" y="630816"/>
                </a:cubicBezTo>
                <a:close/>
                <a:moveTo>
                  <a:pt x="955567" y="630816"/>
                </a:moveTo>
                <a:cubicBezTo>
                  <a:pt x="955567" y="630816"/>
                  <a:pt x="958744" y="630816"/>
                  <a:pt x="963461" y="632213"/>
                </a:cubicBezTo>
                <a:lnTo>
                  <a:pt x="968277" y="634962"/>
                </a:lnTo>
                <a:lnTo>
                  <a:pt x="968277" y="636426"/>
                </a:lnTo>
                <a:lnTo>
                  <a:pt x="968227" y="636403"/>
                </a:lnTo>
                <a:cubicBezTo>
                  <a:pt x="965099" y="633609"/>
                  <a:pt x="961922" y="630816"/>
                  <a:pt x="955567" y="630816"/>
                </a:cubicBezTo>
                <a:close/>
                <a:moveTo>
                  <a:pt x="918632" y="630816"/>
                </a:moveTo>
                <a:cubicBezTo>
                  <a:pt x="930944" y="641990"/>
                  <a:pt x="918632" y="641990"/>
                  <a:pt x="918632" y="641990"/>
                </a:cubicBezTo>
                <a:cubicBezTo>
                  <a:pt x="918632" y="641990"/>
                  <a:pt x="918632" y="641990"/>
                  <a:pt x="918632" y="653165"/>
                </a:cubicBezTo>
                <a:lnTo>
                  <a:pt x="930944" y="653165"/>
                </a:lnTo>
                <a:cubicBezTo>
                  <a:pt x="943255" y="664700"/>
                  <a:pt x="930944" y="664700"/>
                  <a:pt x="930944" y="664700"/>
                </a:cubicBezTo>
                <a:cubicBezTo>
                  <a:pt x="930944" y="664700"/>
                  <a:pt x="930944" y="664700"/>
                  <a:pt x="943255" y="664700"/>
                </a:cubicBezTo>
                <a:lnTo>
                  <a:pt x="943255" y="666096"/>
                </a:lnTo>
                <a:lnTo>
                  <a:pt x="943255" y="674477"/>
                </a:lnTo>
                <a:lnTo>
                  <a:pt x="943255" y="675874"/>
                </a:lnTo>
                <a:lnTo>
                  <a:pt x="941716" y="675874"/>
                </a:lnTo>
                <a:lnTo>
                  <a:pt x="938638" y="675874"/>
                </a:lnTo>
                <a:cubicBezTo>
                  <a:pt x="937869" y="675874"/>
                  <a:pt x="937484" y="675874"/>
                  <a:pt x="938061" y="675874"/>
                </a:cubicBezTo>
                <a:lnTo>
                  <a:pt x="930944" y="675874"/>
                </a:lnTo>
                <a:lnTo>
                  <a:pt x="930944" y="687048"/>
                </a:lnTo>
                <a:lnTo>
                  <a:pt x="943255" y="675874"/>
                </a:lnTo>
                <a:lnTo>
                  <a:pt x="955567" y="664700"/>
                </a:lnTo>
                <a:lnTo>
                  <a:pt x="955567" y="675874"/>
                </a:lnTo>
                <a:cubicBezTo>
                  <a:pt x="955567" y="675874"/>
                  <a:pt x="955567" y="675874"/>
                  <a:pt x="968277" y="675874"/>
                </a:cubicBezTo>
                <a:cubicBezTo>
                  <a:pt x="968277" y="675874"/>
                  <a:pt x="968277" y="675874"/>
                  <a:pt x="980589" y="675874"/>
                </a:cubicBezTo>
                <a:lnTo>
                  <a:pt x="968277" y="664700"/>
                </a:lnTo>
                <a:cubicBezTo>
                  <a:pt x="968277" y="664700"/>
                  <a:pt x="968277" y="664700"/>
                  <a:pt x="968277" y="653165"/>
                </a:cubicBezTo>
                <a:cubicBezTo>
                  <a:pt x="968277" y="641990"/>
                  <a:pt x="955567" y="641990"/>
                  <a:pt x="955567" y="641990"/>
                </a:cubicBezTo>
                <a:lnTo>
                  <a:pt x="943255" y="641990"/>
                </a:lnTo>
                <a:cubicBezTo>
                  <a:pt x="943255" y="641990"/>
                  <a:pt x="943255" y="641990"/>
                  <a:pt x="943255" y="653165"/>
                </a:cubicBezTo>
                <a:cubicBezTo>
                  <a:pt x="943255" y="653165"/>
                  <a:pt x="955567" y="653165"/>
                  <a:pt x="955567" y="664700"/>
                </a:cubicBezTo>
                <a:cubicBezTo>
                  <a:pt x="955567" y="664700"/>
                  <a:pt x="955567" y="664700"/>
                  <a:pt x="943255" y="664700"/>
                </a:cubicBezTo>
                <a:cubicBezTo>
                  <a:pt x="943255" y="653165"/>
                  <a:pt x="943255" y="653165"/>
                  <a:pt x="930944" y="653165"/>
                </a:cubicBezTo>
                <a:cubicBezTo>
                  <a:pt x="930944" y="647577"/>
                  <a:pt x="930944" y="644784"/>
                  <a:pt x="930944" y="644784"/>
                </a:cubicBezTo>
                <a:lnTo>
                  <a:pt x="930944" y="641990"/>
                </a:lnTo>
                <a:cubicBezTo>
                  <a:pt x="930944" y="641990"/>
                  <a:pt x="930944" y="641990"/>
                  <a:pt x="930944" y="630816"/>
                </a:cubicBezTo>
                <a:cubicBezTo>
                  <a:pt x="918632" y="630816"/>
                  <a:pt x="930944" y="630816"/>
                  <a:pt x="918632" y="630816"/>
                </a:cubicBezTo>
                <a:close/>
                <a:moveTo>
                  <a:pt x="744675" y="630816"/>
                </a:moveTo>
                <a:lnTo>
                  <a:pt x="744675" y="632213"/>
                </a:lnTo>
                <a:cubicBezTo>
                  <a:pt x="744675" y="633609"/>
                  <a:pt x="744675" y="636403"/>
                  <a:pt x="744675" y="641990"/>
                </a:cubicBezTo>
                <a:lnTo>
                  <a:pt x="756987" y="641990"/>
                </a:lnTo>
                <a:cubicBezTo>
                  <a:pt x="756987" y="641990"/>
                  <a:pt x="756987" y="641990"/>
                  <a:pt x="744675" y="630816"/>
                </a:cubicBezTo>
                <a:close/>
                <a:moveTo>
                  <a:pt x="1452018" y="619641"/>
                </a:moveTo>
                <a:lnTo>
                  <a:pt x="1452018" y="622435"/>
                </a:lnTo>
                <a:lnTo>
                  <a:pt x="1452018" y="630816"/>
                </a:lnTo>
                <a:cubicBezTo>
                  <a:pt x="1452018" y="630816"/>
                  <a:pt x="1452018" y="630816"/>
                  <a:pt x="1439706" y="630816"/>
                </a:cubicBezTo>
                <a:cubicBezTo>
                  <a:pt x="1439706" y="630816"/>
                  <a:pt x="1439706" y="630816"/>
                  <a:pt x="1452018" y="619641"/>
                </a:cubicBezTo>
                <a:close/>
                <a:moveTo>
                  <a:pt x="595740" y="619641"/>
                </a:moveTo>
                <a:cubicBezTo>
                  <a:pt x="595740" y="630816"/>
                  <a:pt x="595740" y="630816"/>
                  <a:pt x="583428" y="630816"/>
                </a:cubicBezTo>
                <a:lnTo>
                  <a:pt x="583428" y="641990"/>
                </a:lnTo>
                <a:cubicBezTo>
                  <a:pt x="583428" y="630816"/>
                  <a:pt x="583428" y="641990"/>
                  <a:pt x="595740" y="630816"/>
                </a:cubicBezTo>
                <a:cubicBezTo>
                  <a:pt x="595740" y="630816"/>
                  <a:pt x="595740" y="630816"/>
                  <a:pt x="595740" y="619641"/>
                </a:cubicBezTo>
                <a:close/>
                <a:moveTo>
                  <a:pt x="1439706" y="608106"/>
                </a:moveTo>
                <a:lnTo>
                  <a:pt x="1439706" y="619641"/>
                </a:lnTo>
                <a:lnTo>
                  <a:pt x="1439706" y="630816"/>
                </a:lnTo>
                <a:lnTo>
                  <a:pt x="1427394" y="630816"/>
                </a:lnTo>
                <a:lnTo>
                  <a:pt x="1427394" y="641990"/>
                </a:lnTo>
                <a:cubicBezTo>
                  <a:pt x="1439706" y="641990"/>
                  <a:pt x="1439706" y="641990"/>
                  <a:pt x="1439706" y="653165"/>
                </a:cubicBezTo>
                <a:lnTo>
                  <a:pt x="1438167" y="653165"/>
                </a:lnTo>
                <a:lnTo>
                  <a:pt x="1428933" y="653165"/>
                </a:lnTo>
                <a:cubicBezTo>
                  <a:pt x="1427394" y="653165"/>
                  <a:pt x="1427394" y="653165"/>
                  <a:pt x="1427394" y="653165"/>
                </a:cubicBezTo>
                <a:lnTo>
                  <a:pt x="1427394" y="664700"/>
                </a:lnTo>
                <a:cubicBezTo>
                  <a:pt x="1433550" y="664700"/>
                  <a:pt x="1436628" y="664700"/>
                  <a:pt x="1438167" y="664700"/>
                </a:cubicBezTo>
                <a:cubicBezTo>
                  <a:pt x="1439706" y="664700"/>
                  <a:pt x="1439706" y="664700"/>
                  <a:pt x="1439706" y="664700"/>
                </a:cubicBezTo>
                <a:cubicBezTo>
                  <a:pt x="1439706" y="675874"/>
                  <a:pt x="1439706" y="675874"/>
                  <a:pt x="1427394" y="675874"/>
                </a:cubicBezTo>
                <a:lnTo>
                  <a:pt x="1427394" y="687048"/>
                </a:lnTo>
                <a:lnTo>
                  <a:pt x="1427394" y="698223"/>
                </a:lnTo>
                <a:cubicBezTo>
                  <a:pt x="1427394" y="698223"/>
                  <a:pt x="1427394" y="698223"/>
                  <a:pt x="1428933" y="698223"/>
                </a:cubicBezTo>
                <a:lnTo>
                  <a:pt x="1434512" y="698223"/>
                </a:lnTo>
                <a:cubicBezTo>
                  <a:pt x="1433935" y="698223"/>
                  <a:pt x="1434319" y="698223"/>
                  <a:pt x="1435089" y="698223"/>
                </a:cubicBezTo>
                <a:lnTo>
                  <a:pt x="1439706" y="698223"/>
                </a:lnTo>
                <a:cubicBezTo>
                  <a:pt x="1439706" y="698223"/>
                  <a:pt x="1439706" y="698223"/>
                  <a:pt x="1439706" y="687048"/>
                </a:cubicBezTo>
                <a:cubicBezTo>
                  <a:pt x="1439706" y="687048"/>
                  <a:pt x="1439706" y="687048"/>
                  <a:pt x="1441245" y="687048"/>
                </a:cubicBezTo>
                <a:lnTo>
                  <a:pt x="1452018" y="687048"/>
                </a:lnTo>
                <a:lnTo>
                  <a:pt x="1452018" y="675874"/>
                </a:lnTo>
                <a:lnTo>
                  <a:pt x="1452018" y="664700"/>
                </a:lnTo>
                <a:lnTo>
                  <a:pt x="1439706" y="664700"/>
                </a:lnTo>
                <a:lnTo>
                  <a:pt x="1439706" y="653165"/>
                </a:lnTo>
                <a:lnTo>
                  <a:pt x="1452018" y="641990"/>
                </a:lnTo>
                <a:lnTo>
                  <a:pt x="1464727" y="641990"/>
                </a:lnTo>
                <a:cubicBezTo>
                  <a:pt x="1464727" y="641990"/>
                  <a:pt x="1464727" y="641990"/>
                  <a:pt x="1452018" y="630816"/>
                </a:cubicBezTo>
                <a:cubicBezTo>
                  <a:pt x="1464727" y="630816"/>
                  <a:pt x="1464727" y="630816"/>
                  <a:pt x="1464727" y="619641"/>
                </a:cubicBezTo>
                <a:cubicBezTo>
                  <a:pt x="1458373" y="619641"/>
                  <a:pt x="1455195" y="619641"/>
                  <a:pt x="1455195" y="619641"/>
                </a:cubicBezTo>
                <a:lnTo>
                  <a:pt x="1452018" y="619641"/>
                </a:lnTo>
                <a:cubicBezTo>
                  <a:pt x="1452018" y="613874"/>
                  <a:pt x="1452018" y="610990"/>
                  <a:pt x="1452018" y="609548"/>
                </a:cubicBezTo>
                <a:lnTo>
                  <a:pt x="1452018" y="608106"/>
                </a:lnTo>
                <a:cubicBezTo>
                  <a:pt x="1452018" y="608106"/>
                  <a:pt x="1452018" y="608106"/>
                  <a:pt x="1439706" y="608106"/>
                </a:cubicBezTo>
                <a:close/>
                <a:moveTo>
                  <a:pt x="1141836" y="608106"/>
                </a:moveTo>
                <a:lnTo>
                  <a:pt x="1141836" y="619641"/>
                </a:lnTo>
                <a:cubicBezTo>
                  <a:pt x="1141836" y="630816"/>
                  <a:pt x="1141836" y="630816"/>
                  <a:pt x="1129524" y="630816"/>
                </a:cubicBezTo>
                <a:cubicBezTo>
                  <a:pt x="1129524" y="630816"/>
                  <a:pt x="1129524" y="630816"/>
                  <a:pt x="1127985" y="630816"/>
                </a:cubicBezTo>
                <a:lnTo>
                  <a:pt x="1126446" y="630816"/>
                </a:lnTo>
                <a:cubicBezTo>
                  <a:pt x="1126446" y="630816"/>
                  <a:pt x="1123368" y="630816"/>
                  <a:pt x="1117212" y="630816"/>
                </a:cubicBezTo>
                <a:cubicBezTo>
                  <a:pt x="1117212" y="630816"/>
                  <a:pt x="1117212" y="630816"/>
                  <a:pt x="1117212" y="641990"/>
                </a:cubicBezTo>
                <a:cubicBezTo>
                  <a:pt x="1117212" y="641990"/>
                  <a:pt x="1117212" y="641990"/>
                  <a:pt x="1118751" y="641990"/>
                </a:cubicBezTo>
                <a:lnTo>
                  <a:pt x="1129524" y="641990"/>
                </a:lnTo>
                <a:lnTo>
                  <a:pt x="1129524" y="653165"/>
                </a:lnTo>
                <a:lnTo>
                  <a:pt x="1129524" y="664700"/>
                </a:lnTo>
                <a:cubicBezTo>
                  <a:pt x="1129524" y="664700"/>
                  <a:pt x="1117212" y="664700"/>
                  <a:pt x="1117212" y="675874"/>
                </a:cubicBezTo>
                <a:cubicBezTo>
                  <a:pt x="1117212" y="675874"/>
                  <a:pt x="1117212" y="675874"/>
                  <a:pt x="1117212" y="664700"/>
                </a:cubicBezTo>
                <a:cubicBezTo>
                  <a:pt x="1117212" y="664700"/>
                  <a:pt x="1117212" y="664700"/>
                  <a:pt x="1117212" y="653165"/>
                </a:cubicBezTo>
                <a:cubicBezTo>
                  <a:pt x="1104503" y="653165"/>
                  <a:pt x="1104503" y="653165"/>
                  <a:pt x="1104503" y="664700"/>
                </a:cubicBezTo>
                <a:lnTo>
                  <a:pt x="1104503" y="675874"/>
                </a:lnTo>
                <a:lnTo>
                  <a:pt x="1104503" y="687048"/>
                </a:lnTo>
                <a:lnTo>
                  <a:pt x="1102964" y="687048"/>
                </a:lnTo>
                <a:lnTo>
                  <a:pt x="1099886" y="687048"/>
                </a:lnTo>
                <a:cubicBezTo>
                  <a:pt x="1099116" y="687048"/>
                  <a:pt x="1098732" y="687048"/>
                  <a:pt x="1099309" y="687048"/>
                </a:cubicBezTo>
                <a:lnTo>
                  <a:pt x="1092191" y="687048"/>
                </a:lnTo>
                <a:lnTo>
                  <a:pt x="1092191" y="698223"/>
                </a:lnTo>
                <a:lnTo>
                  <a:pt x="1092191" y="699620"/>
                </a:lnTo>
                <a:lnTo>
                  <a:pt x="1092191" y="708001"/>
                </a:lnTo>
                <a:cubicBezTo>
                  <a:pt x="1092191" y="709397"/>
                  <a:pt x="1092191" y="709397"/>
                  <a:pt x="1092191" y="709397"/>
                </a:cubicBezTo>
                <a:cubicBezTo>
                  <a:pt x="1098347" y="709397"/>
                  <a:pt x="1101425" y="709397"/>
                  <a:pt x="1101425" y="709397"/>
                </a:cubicBezTo>
                <a:lnTo>
                  <a:pt x="1102964" y="709397"/>
                </a:lnTo>
                <a:lnTo>
                  <a:pt x="1104503" y="709397"/>
                </a:lnTo>
                <a:lnTo>
                  <a:pt x="1104503" y="698223"/>
                </a:lnTo>
                <a:lnTo>
                  <a:pt x="1104503" y="687048"/>
                </a:lnTo>
                <a:cubicBezTo>
                  <a:pt x="1104503" y="687048"/>
                  <a:pt x="1111652" y="687048"/>
                  <a:pt x="1109865" y="687048"/>
                </a:cubicBezTo>
                <a:lnTo>
                  <a:pt x="1111850" y="687048"/>
                </a:lnTo>
                <a:cubicBezTo>
                  <a:pt x="1111255" y="687048"/>
                  <a:pt x="1111652" y="687048"/>
                  <a:pt x="1112446" y="687048"/>
                </a:cubicBezTo>
                <a:lnTo>
                  <a:pt x="1117212" y="687048"/>
                </a:lnTo>
                <a:lnTo>
                  <a:pt x="1117212" y="698223"/>
                </a:lnTo>
                <a:cubicBezTo>
                  <a:pt x="1117212" y="698223"/>
                  <a:pt x="1117212" y="698223"/>
                  <a:pt x="1118751" y="698223"/>
                </a:cubicBezTo>
                <a:lnTo>
                  <a:pt x="1129524" y="698223"/>
                </a:lnTo>
                <a:cubicBezTo>
                  <a:pt x="1117212" y="698223"/>
                  <a:pt x="1117212" y="698223"/>
                  <a:pt x="1117212" y="709397"/>
                </a:cubicBezTo>
                <a:cubicBezTo>
                  <a:pt x="1117212" y="709397"/>
                  <a:pt x="1117212" y="709397"/>
                  <a:pt x="1129524" y="720932"/>
                </a:cubicBezTo>
                <a:lnTo>
                  <a:pt x="1129524" y="709397"/>
                </a:lnTo>
                <a:lnTo>
                  <a:pt x="1132602" y="709397"/>
                </a:lnTo>
                <a:lnTo>
                  <a:pt x="1140297" y="709397"/>
                </a:lnTo>
                <a:lnTo>
                  <a:pt x="1141836" y="709397"/>
                </a:lnTo>
                <a:lnTo>
                  <a:pt x="1141836" y="698223"/>
                </a:lnTo>
                <a:cubicBezTo>
                  <a:pt x="1141836" y="698223"/>
                  <a:pt x="1141836" y="698223"/>
                  <a:pt x="1141836" y="687048"/>
                </a:cubicBezTo>
                <a:cubicBezTo>
                  <a:pt x="1141836" y="698223"/>
                  <a:pt x="1154148" y="698223"/>
                  <a:pt x="1154148" y="698223"/>
                </a:cubicBezTo>
                <a:lnTo>
                  <a:pt x="1154148" y="687048"/>
                </a:lnTo>
                <a:lnTo>
                  <a:pt x="1152609" y="687048"/>
                </a:lnTo>
                <a:lnTo>
                  <a:pt x="1147030" y="687048"/>
                </a:lnTo>
                <a:lnTo>
                  <a:pt x="1146453" y="687048"/>
                </a:lnTo>
                <a:lnTo>
                  <a:pt x="1143375" y="687048"/>
                </a:lnTo>
                <a:cubicBezTo>
                  <a:pt x="1141836" y="687048"/>
                  <a:pt x="1141836" y="687048"/>
                  <a:pt x="1141836" y="687048"/>
                </a:cubicBezTo>
                <a:cubicBezTo>
                  <a:pt x="1141836" y="687048"/>
                  <a:pt x="1141836" y="687048"/>
                  <a:pt x="1141836" y="675874"/>
                </a:cubicBezTo>
                <a:cubicBezTo>
                  <a:pt x="1141836" y="675874"/>
                  <a:pt x="1141836" y="675874"/>
                  <a:pt x="1143375" y="675874"/>
                </a:cubicBezTo>
                <a:lnTo>
                  <a:pt x="1146453" y="675874"/>
                </a:lnTo>
                <a:cubicBezTo>
                  <a:pt x="1147223" y="675874"/>
                  <a:pt x="1147607" y="675874"/>
                  <a:pt x="1147030" y="675874"/>
                </a:cubicBezTo>
                <a:lnTo>
                  <a:pt x="1154148" y="675874"/>
                </a:lnTo>
                <a:cubicBezTo>
                  <a:pt x="1141836" y="675874"/>
                  <a:pt x="1141836" y="664700"/>
                  <a:pt x="1129524" y="664700"/>
                </a:cubicBezTo>
                <a:cubicBezTo>
                  <a:pt x="1135680" y="664700"/>
                  <a:pt x="1138758" y="664700"/>
                  <a:pt x="1138758" y="664700"/>
                </a:cubicBezTo>
                <a:lnTo>
                  <a:pt x="1141836" y="664700"/>
                </a:lnTo>
                <a:cubicBezTo>
                  <a:pt x="1141836" y="664700"/>
                  <a:pt x="1141836" y="664700"/>
                  <a:pt x="1154148" y="664700"/>
                </a:cubicBezTo>
                <a:cubicBezTo>
                  <a:pt x="1154148" y="664700"/>
                  <a:pt x="1154148" y="664700"/>
                  <a:pt x="1154148" y="653165"/>
                </a:cubicBezTo>
                <a:cubicBezTo>
                  <a:pt x="1154148" y="653165"/>
                  <a:pt x="1154148" y="653165"/>
                  <a:pt x="1152609" y="653165"/>
                </a:cubicBezTo>
                <a:lnTo>
                  <a:pt x="1143375" y="653165"/>
                </a:lnTo>
                <a:cubicBezTo>
                  <a:pt x="1141836" y="653165"/>
                  <a:pt x="1141836" y="653165"/>
                  <a:pt x="1141836" y="653165"/>
                </a:cubicBezTo>
                <a:cubicBezTo>
                  <a:pt x="1141836" y="653165"/>
                  <a:pt x="1141836" y="653165"/>
                  <a:pt x="1141836" y="641990"/>
                </a:cubicBezTo>
                <a:cubicBezTo>
                  <a:pt x="1141836" y="641990"/>
                  <a:pt x="1141836" y="641990"/>
                  <a:pt x="1141836" y="630816"/>
                </a:cubicBezTo>
                <a:lnTo>
                  <a:pt x="1141836" y="619641"/>
                </a:lnTo>
                <a:lnTo>
                  <a:pt x="1154148" y="619641"/>
                </a:lnTo>
                <a:lnTo>
                  <a:pt x="1166857" y="630816"/>
                </a:lnTo>
                <a:cubicBezTo>
                  <a:pt x="1166857" y="630816"/>
                  <a:pt x="1166857" y="630816"/>
                  <a:pt x="1166857" y="619641"/>
                </a:cubicBezTo>
                <a:lnTo>
                  <a:pt x="1163680" y="619641"/>
                </a:lnTo>
                <a:lnTo>
                  <a:pt x="1162091" y="619641"/>
                </a:lnTo>
                <a:cubicBezTo>
                  <a:pt x="1161297" y="619641"/>
                  <a:pt x="1160900" y="619641"/>
                  <a:pt x="1161495" y="619641"/>
                </a:cubicBezTo>
                <a:lnTo>
                  <a:pt x="1154148" y="619641"/>
                </a:lnTo>
                <a:cubicBezTo>
                  <a:pt x="1141836" y="619641"/>
                  <a:pt x="1141836" y="608106"/>
                  <a:pt x="1141836" y="608106"/>
                </a:cubicBezTo>
                <a:close/>
                <a:moveTo>
                  <a:pt x="1067169" y="608106"/>
                </a:moveTo>
                <a:lnTo>
                  <a:pt x="1067169" y="619641"/>
                </a:lnTo>
                <a:cubicBezTo>
                  <a:pt x="1079879" y="619641"/>
                  <a:pt x="1079879" y="608106"/>
                  <a:pt x="1079879" y="608106"/>
                </a:cubicBezTo>
                <a:lnTo>
                  <a:pt x="1072531" y="608106"/>
                </a:lnTo>
                <a:lnTo>
                  <a:pt x="1071935" y="608106"/>
                </a:lnTo>
                <a:cubicBezTo>
                  <a:pt x="1070347" y="608106"/>
                  <a:pt x="1067169" y="608106"/>
                  <a:pt x="1067169" y="608106"/>
                </a:cubicBezTo>
                <a:close/>
                <a:moveTo>
                  <a:pt x="1030234" y="608106"/>
                </a:moveTo>
                <a:lnTo>
                  <a:pt x="1030234" y="619641"/>
                </a:lnTo>
                <a:lnTo>
                  <a:pt x="1042546" y="619641"/>
                </a:lnTo>
                <a:lnTo>
                  <a:pt x="1042546" y="630816"/>
                </a:lnTo>
                <a:cubicBezTo>
                  <a:pt x="1030234" y="630816"/>
                  <a:pt x="1042546" y="641990"/>
                  <a:pt x="1030234" y="641990"/>
                </a:cubicBezTo>
                <a:cubicBezTo>
                  <a:pt x="1030234" y="641990"/>
                  <a:pt x="1030234" y="641990"/>
                  <a:pt x="1030234" y="643387"/>
                </a:cubicBezTo>
                <a:lnTo>
                  <a:pt x="1030234" y="653165"/>
                </a:lnTo>
                <a:lnTo>
                  <a:pt x="1030234" y="664700"/>
                </a:lnTo>
                <a:cubicBezTo>
                  <a:pt x="1030234" y="664700"/>
                  <a:pt x="1030234" y="664700"/>
                  <a:pt x="1031773" y="664700"/>
                </a:cubicBezTo>
                <a:cubicBezTo>
                  <a:pt x="1033312" y="664700"/>
                  <a:pt x="1036390" y="664700"/>
                  <a:pt x="1042546" y="664700"/>
                </a:cubicBezTo>
                <a:cubicBezTo>
                  <a:pt x="1042546" y="664700"/>
                  <a:pt x="1042546" y="664700"/>
                  <a:pt x="1042546" y="653165"/>
                </a:cubicBezTo>
                <a:lnTo>
                  <a:pt x="1042546" y="641990"/>
                </a:lnTo>
                <a:cubicBezTo>
                  <a:pt x="1042546" y="641990"/>
                  <a:pt x="1042546" y="641990"/>
                  <a:pt x="1042546" y="640593"/>
                </a:cubicBezTo>
                <a:lnTo>
                  <a:pt x="1042546" y="635530"/>
                </a:lnTo>
                <a:cubicBezTo>
                  <a:pt x="1042546" y="636054"/>
                  <a:pt x="1042546" y="635705"/>
                  <a:pt x="1042546" y="635006"/>
                </a:cubicBezTo>
                <a:lnTo>
                  <a:pt x="1042546" y="630816"/>
                </a:lnTo>
                <a:cubicBezTo>
                  <a:pt x="1042546" y="630816"/>
                  <a:pt x="1042546" y="630816"/>
                  <a:pt x="1044085" y="630816"/>
                </a:cubicBezTo>
                <a:lnTo>
                  <a:pt x="1053318" y="630816"/>
                </a:lnTo>
                <a:lnTo>
                  <a:pt x="1054857" y="630816"/>
                </a:lnTo>
                <a:cubicBezTo>
                  <a:pt x="1054857" y="630816"/>
                  <a:pt x="1054857" y="630816"/>
                  <a:pt x="1054857" y="619641"/>
                </a:cubicBezTo>
                <a:cubicBezTo>
                  <a:pt x="1054857" y="619641"/>
                  <a:pt x="1054857" y="619641"/>
                  <a:pt x="1042546" y="619641"/>
                </a:cubicBezTo>
                <a:close/>
                <a:moveTo>
                  <a:pt x="930944" y="608106"/>
                </a:moveTo>
                <a:lnTo>
                  <a:pt x="930944" y="619641"/>
                </a:lnTo>
                <a:lnTo>
                  <a:pt x="938061" y="619641"/>
                </a:lnTo>
                <a:cubicBezTo>
                  <a:pt x="937484" y="619641"/>
                  <a:pt x="937869" y="619641"/>
                  <a:pt x="938638" y="619641"/>
                </a:cubicBezTo>
                <a:lnTo>
                  <a:pt x="943255" y="619641"/>
                </a:lnTo>
                <a:lnTo>
                  <a:pt x="943255" y="608106"/>
                </a:lnTo>
                <a:lnTo>
                  <a:pt x="941716" y="608106"/>
                </a:lnTo>
                <a:lnTo>
                  <a:pt x="936138" y="608106"/>
                </a:lnTo>
                <a:lnTo>
                  <a:pt x="935561" y="608106"/>
                </a:lnTo>
                <a:lnTo>
                  <a:pt x="932483" y="608106"/>
                </a:lnTo>
                <a:cubicBezTo>
                  <a:pt x="930944" y="608106"/>
                  <a:pt x="930944" y="608106"/>
                  <a:pt x="930944" y="608106"/>
                </a:cubicBezTo>
                <a:close/>
                <a:moveTo>
                  <a:pt x="1278459" y="596932"/>
                </a:moveTo>
                <a:cubicBezTo>
                  <a:pt x="1278459" y="608106"/>
                  <a:pt x="1266147" y="608106"/>
                  <a:pt x="1266147" y="608106"/>
                </a:cubicBezTo>
                <a:cubicBezTo>
                  <a:pt x="1278459" y="608106"/>
                  <a:pt x="1278459" y="608106"/>
                  <a:pt x="1278459" y="619641"/>
                </a:cubicBezTo>
                <a:cubicBezTo>
                  <a:pt x="1278459" y="619641"/>
                  <a:pt x="1278459" y="619641"/>
                  <a:pt x="1290771" y="619641"/>
                </a:cubicBezTo>
                <a:lnTo>
                  <a:pt x="1290771" y="608106"/>
                </a:lnTo>
                <a:cubicBezTo>
                  <a:pt x="1290771" y="608106"/>
                  <a:pt x="1303083" y="608106"/>
                  <a:pt x="1290771" y="596932"/>
                </a:cubicBezTo>
                <a:lnTo>
                  <a:pt x="1290771" y="608106"/>
                </a:lnTo>
                <a:lnTo>
                  <a:pt x="1278459" y="608106"/>
                </a:lnTo>
                <a:cubicBezTo>
                  <a:pt x="1278459" y="608106"/>
                  <a:pt x="1278459" y="608106"/>
                  <a:pt x="1278459" y="596932"/>
                </a:cubicBezTo>
                <a:close/>
                <a:moveTo>
                  <a:pt x="1042546" y="596932"/>
                </a:moveTo>
                <a:lnTo>
                  <a:pt x="1054857" y="608106"/>
                </a:lnTo>
                <a:lnTo>
                  <a:pt x="1054857" y="596932"/>
                </a:lnTo>
                <a:lnTo>
                  <a:pt x="1049471" y="596932"/>
                </a:lnTo>
                <a:cubicBezTo>
                  <a:pt x="1047163" y="596932"/>
                  <a:pt x="1051779" y="596932"/>
                  <a:pt x="1042546" y="596932"/>
                </a:cubicBezTo>
                <a:close/>
                <a:moveTo>
                  <a:pt x="769697" y="596932"/>
                </a:moveTo>
                <a:lnTo>
                  <a:pt x="769697" y="608106"/>
                </a:lnTo>
                <a:cubicBezTo>
                  <a:pt x="769697" y="596932"/>
                  <a:pt x="782009" y="596932"/>
                  <a:pt x="782009" y="596932"/>
                </a:cubicBezTo>
                <a:cubicBezTo>
                  <a:pt x="782009" y="596932"/>
                  <a:pt x="782009" y="596932"/>
                  <a:pt x="769697" y="596932"/>
                </a:cubicBezTo>
                <a:close/>
                <a:moveTo>
                  <a:pt x="826267" y="592218"/>
                </a:moveTo>
                <a:cubicBezTo>
                  <a:pt x="823958" y="590646"/>
                  <a:pt x="828575" y="596932"/>
                  <a:pt x="819341" y="596932"/>
                </a:cubicBezTo>
                <a:lnTo>
                  <a:pt x="831653" y="596932"/>
                </a:lnTo>
                <a:cubicBezTo>
                  <a:pt x="828575" y="594138"/>
                  <a:pt x="827036" y="592742"/>
                  <a:pt x="826267" y="592218"/>
                </a:cubicBezTo>
                <a:close/>
                <a:moveTo>
                  <a:pt x="1526684" y="585758"/>
                </a:moveTo>
                <a:cubicBezTo>
                  <a:pt x="1526684" y="585758"/>
                  <a:pt x="1538996" y="596932"/>
                  <a:pt x="1538996" y="585758"/>
                </a:cubicBezTo>
                <a:lnTo>
                  <a:pt x="1537457" y="585758"/>
                </a:lnTo>
                <a:cubicBezTo>
                  <a:pt x="1535918" y="585758"/>
                  <a:pt x="1532840" y="585758"/>
                  <a:pt x="1526684" y="585758"/>
                </a:cubicBezTo>
                <a:close/>
                <a:moveTo>
                  <a:pt x="1203793" y="585758"/>
                </a:moveTo>
                <a:lnTo>
                  <a:pt x="1203793" y="596932"/>
                </a:lnTo>
                <a:cubicBezTo>
                  <a:pt x="1203793" y="596932"/>
                  <a:pt x="1203793" y="596932"/>
                  <a:pt x="1203793" y="608106"/>
                </a:cubicBezTo>
                <a:lnTo>
                  <a:pt x="1203793" y="619641"/>
                </a:lnTo>
                <a:cubicBezTo>
                  <a:pt x="1203793" y="619641"/>
                  <a:pt x="1216502" y="608106"/>
                  <a:pt x="1203793" y="608106"/>
                </a:cubicBezTo>
                <a:cubicBezTo>
                  <a:pt x="1203793" y="608106"/>
                  <a:pt x="1206970" y="608106"/>
                  <a:pt x="1208559" y="608106"/>
                </a:cubicBezTo>
                <a:cubicBezTo>
                  <a:pt x="1209353" y="608106"/>
                  <a:pt x="1209750" y="608106"/>
                  <a:pt x="1209155" y="608106"/>
                </a:cubicBezTo>
                <a:lnTo>
                  <a:pt x="1216502" y="608106"/>
                </a:lnTo>
                <a:cubicBezTo>
                  <a:pt x="1203793" y="608106"/>
                  <a:pt x="1203793" y="608106"/>
                  <a:pt x="1203793" y="596932"/>
                </a:cubicBezTo>
                <a:cubicBezTo>
                  <a:pt x="1203793" y="596932"/>
                  <a:pt x="1203793" y="596932"/>
                  <a:pt x="1205382" y="596932"/>
                </a:cubicBezTo>
                <a:lnTo>
                  <a:pt x="1214913" y="596932"/>
                </a:lnTo>
                <a:lnTo>
                  <a:pt x="1216502" y="596932"/>
                </a:lnTo>
                <a:cubicBezTo>
                  <a:pt x="1216502" y="596932"/>
                  <a:pt x="1203793" y="585758"/>
                  <a:pt x="1216502" y="585758"/>
                </a:cubicBezTo>
                <a:cubicBezTo>
                  <a:pt x="1216502" y="585758"/>
                  <a:pt x="1216502" y="585758"/>
                  <a:pt x="1203793" y="585758"/>
                </a:cubicBezTo>
                <a:close/>
                <a:moveTo>
                  <a:pt x="1079879" y="585758"/>
                </a:moveTo>
                <a:lnTo>
                  <a:pt x="1079879" y="596932"/>
                </a:lnTo>
                <a:cubicBezTo>
                  <a:pt x="1079879" y="596932"/>
                  <a:pt x="1079879" y="596932"/>
                  <a:pt x="1081418" y="596932"/>
                </a:cubicBezTo>
                <a:lnTo>
                  <a:pt x="1090652" y="596932"/>
                </a:lnTo>
                <a:lnTo>
                  <a:pt x="1092191" y="596932"/>
                </a:lnTo>
                <a:lnTo>
                  <a:pt x="1092191" y="608106"/>
                </a:lnTo>
                <a:lnTo>
                  <a:pt x="1092191" y="619641"/>
                </a:lnTo>
                <a:cubicBezTo>
                  <a:pt x="1092191" y="619641"/>
                  <a:pt x="1092191" y="619641"/>
                  <a:pt x="1093730" y="619641"/>
                </a:cubicBezTo>
                <a:cubicBezTo>
                  <a:pt x="1095269" y="619641"/>
                  <a:pt x="1098347" y="619641"/>
                  <a:pt x="1104503" y="619641"/>
                </a:cubicBezTo>
                <a:lnTo>
                  <a:pt x="1092191" y="608106"/>
                </a:lnTo>
                <a:cubicBezTo>
                  <a:pt x="1104503" y="608106"/>
                  <a:pt x="1104503" y="608106"/>
                  <a:pt x="1104503" y="596932"/>
                </a:cubicBezTo>
                <a:cubicBezTo>
                  <a:pt x="1104503" y="585758"/>
                  <a:pt x="1092191" y="585758"/>
                  <a:pt x="1104503" y="596932"/>
                </a:cubicBezTo>
                <a:lnTo>
                  <a:pt x="1102964" y="596932"/>
                </a:lnTo>
                <a:lnTo>
                  <a:pt x="1099886" y="596932"/>
                </a:lnTo>
                <a:cubicBezTo>
                  <a:pt x="1099116" y="596932"/>
                  <a:pt x="1098732" y="596932"/>
                  <a:pt x="1099309" y="596932"/>
                </a:cubicBezTo>
                <a:lnTo>
                  <a:pt x="1092191" y="596932"/>
                </a:lnTo>
                <a:close/>
                <a:moveTo>
                  <a:pt x="657697" y="585758"/>
                </a:moveTo>
                <a:cubicBezTo>
                  <a:pt x="657697" y="585758"/>
                  <a:pt x="657697" y="585758"/>
                  <a:pt x="657697" y="596932"/>
                </a:cubicBezTo>
                <a:lnTo>
                  <a:pt x="670406" y="585758"/>
                </a:lnTo>
                <a:lnTo>
                  <a:pt x="670406" y="596932"/>
                </a:lnTo>
                <a:lnTo>
                  <a:pt x="682718" y="596932"/>
                </a:lnTo>
                <a:cubicBezTo>
                  <a:pt x="682718" y="596932"/>
                  <a:pt x="682718" y="596932"/>
                  <a:pt x="682718" y="598329"/>
                </a:cubicBezTo>
                <a:lnTo>
                  <a:pt x="682718" y="599726"/>
                </a:lnTo>
                <a:lnTo>
                  <a:pt x="682718" y="608106"/>
                </a:lnTo>
                <a:cubicBezTo>
                  <a:pt x="682718" y="596932"/>
                  <a:pt x="682718" y="596932"/>
                  <a:pt x="695030" y="596932"/>
                </a:cubicBezTo>
                <a:cubicBezTo>
                  <a:pt x="695030" y="596932"/>
                  <a:pt x="695030" y="596932"/>
                  <a:pt x="682718" y="596932"/>
                </a:cubicBezTo>
                <a:cubicBezTo>
                  <a:pt x="682718" y="596932"/>
                  <a:pt x="682718" y="596932"/>
                  <a:pt x="682718" y="595535"/>
                </a:cubicBezTo>
                <a:lnTo>
                  <a:pt x="682718" y="587154"/>
                </a:lnTo>
                <a:cubicBezTo>
                  <a:pt x="682718" y="585758"/>
                  <a:pt x="682718" y="585758"/>
                  <a:pt x="682718" y="585758"/>
                </a:cubicBezTo>
                <a:cubicBezTo>
                  <a:pt x="682718" y="585758"/>
                  <a:pt x="682718" y="585758"/>
                  <a:pt x="670406" y="585758"/>
                </a:cubicBezTo>
                <a:lnTo>
                  <a:pt x="668817" y="585758"/>
                </a:lnTo>
                <a:lnTo>
                  <a:pt x="659286" y="585758"/>
                </a:lnTo>
                <a:cubicBezTo>
                  <a:pt x="657697" y="585758"/>
                  <a:pt x="657697" y="585758"/>
                  <a:pt x="657697" y="585758"/>
                </a:cubicBezTo>
                <a:close/>
                <a:moveTo>
                  <a:pt x="1452018" y="574583"/>
                </a:moveTo>
                <a:lnTo>
                  <a:pt x="1464727" y="574583"/>
                </a:lnTo>
                <a:cubicBezTo>
                  <a:pt x="1452018" y="574583"/>
                  <a:pt x="1452018" y="574583"/>
                  <a:pt x="1452018" y="585758"/>
                </a:cubicBezTo>
                <a:cubicBezTo>
                  <a:pt x="1452018" y="585758"/>
                  <a:pt x="1452018" y="585758"/>
                  <a:pt x="1452018" y="574583"/>
                </a:cubicBezTo>
                <a:close/>
                <a:moveTo>
                  <a:pt x="1228814" y="574583"/>
                </a:moveTo>
                <a:lnTo>
                  <a:pt x="1228814" y="585758"/>
                </a:lnTo>
                <a:cubicBezTo>
                  <a:pt x="1228814" y="574583"/>
                  <a:pt x="1241126" y="574583"/>
                  <a:pt x="1241126" y="574583"/>
                </a:cubicBezTo>
                <a:lnTo>
                  <a:pt x="1239587" y="574583"/>
                </a:lnTo>
                <a:cubicBezTo>
                  <a:pt x="1238048" y="574583"/>
                  <a:pt x="1234970" y="574583"/>
                  <a:pt x="1228814" y="574583"/>
                </a:cubicBezTo>
                <a:close/>
                <a:moveTo>
                  <a:pt x="1042546" y="574583"/>
                </a:moveTo>
                <a:lnTo>
                  <a:pt x="1042546" y="585758"/>
                </a:lnTo>
                <a:cubicBezTo>
                  <a:pt x="1042546" y="585758"/>
                  <a:pt x="1045624" y="585758"/>
                  <a:pt x="1047163" y="585758"/>
                </a:cubicBezTo>
                <a:lnTo>
                  <a:pt x="1047740" y="585758"/>
                </a:lnTo>
                <a:lnTo>
                  <a:pt x="1049663" y="585758"/>
                </a:lnTo>
                <a:cubicBezTo>
                  <a:pt x="1047932" y="585758"/>
                  <a:pt x="1054857" y="585758"/>
                  <a:pt x="1054857" y="585758"/>
                </a:cubicBezTo>
                <a:cubicBezTo>
                  <a:pt x="1067169" y="585758"/>
                  <a:pt x="1067169" y="585758"/>
                  <a:pt x="1067169" y="574583"/>
                </a:cubicBezTo>
                <a:cubicBezTo>
                  <a:pt x="1067169" y="574583"/>
                  <a:pt x="1067169" y="574583"/>
                  <a:pt x="1054857" y="574583"/>
                </a:cubicBezTo>
                <a:close/>
                <a:moveTo>
                  <a:pt x="744675" y="574583"/>
                </a:moveTo>
                <a:cubicBezTo>
                  <a:pt x="744675" y="574583"/>
                  <a:pt x="744675" y="585758"/>
                  <a:pt x="732363" y="585758"/>
                </a:cubicBezTo>
                <a:cubicBezTo>
                  <a:pt x="732363" y="585758"/>
                  <a:pt x="732363" y="585758"/>
                  <a:pt x="733902" y="585758"/>
                </a:cubicBezTo>
                <a:lnTo>
                  <a:pt x="743136" y="585758"/>
                </a:lnTo>
                <a:lnTo>
                  <a:pt x="744675" y="585758"/>
                </a:lnTo>
                <a:cubicBezTo>
                  <a:pt x="744675" y="585758"/>
                  <a:pt x="744675" y="585758"/>
                  <a:pt x="744675" y="574583"/>
                </a:cubicBezTo>
                <a:close/>
                <a:moveTo>
                  <a:pt x="1501663" y="563048"/>
                </a:moveTo>
                <a:lnTo>
                  <a:pt x="1501663" y="574583"/>
                </a:lnTo>
                <a:lnTo>
                  <a:pt x="1501663" y="585758"/>
                </a:lnTo>
                <a:lnTo>
                  <a:pt x="1501663" y="596932"/>
                </a:lnTo>
                <a:cubicBezTo>
                  <a:pt x="1501663" y="596932"/>
                  <a:pt x="1501663" y="596932"/>
                  <a:pt x="1501663" y="608106"/>
                </a:cubicBezTo>
                <a:lnTo>
                  <a:pt x="1501663" y="619641"/>
                </a:lnTo>
                <a:lnTo>
                  <a:pt x="1514372" y="619641"/>
                </a:lnTo>
                <a:cubicBezTo>
                  <a:pt x="1514372" y="619641"/>
                  <a:pt x="1514372" y="619641"/>
                  <a:pt x="1514372" y="608106"/>
                </a:cubicBezTo>
                <a:lnTo>
                  <a:pt x="1514372" y="596932"/>
                </a:lnTo>
                <a:lnTo>
                  <a:pt x="1514372" y="585758"/>
                </a:lnTo>
                <a:cubicBezTo>
                  <a:pt x="1526684" y="585758"/>
                  <a:pt x="1514372" y="585758"/>
                  <a:pt x="1526684" y="574583"/>
                </a:cubicBezTo>
                <a:cubicBezTo>
                  <a:pt x="1526684" y="574583"/>
                  <a:pt x="1526684" y="574583"/>
                  <a:pt x="1514372" y="563048"/>
                </a:cubicBezTo>
                <a:close/>
                <a:moveTo>
                  <a:pt x="1278459" y="563048"/>
                </a:moveTo>
                <a:cubicBezTo>
                  <a:pt x="1266147" y="563048"/>
                  <a:pt x="1278459" y="574583"/>
                  <a:pt x="1278459" y="574583"/>
                </a:cubicBezTo>
                <a:close/>
                <a:moveTo>
                  <a:pt x="1203793" y="563048"/>
                </a:moveTo>
                <a:cubicBezTo>
                  <a:pt x="1203793" y="563048"/>
                  <a:pt x="1203793" y="574583"/>
                  <a:pt x="1216502" y="574583"/>
                </a:cubicBezTo>
                <a:lnTo>
                  <a:pt x="1216502" y="563048"/>
                </a:lnTo>
                <a:close/>
                <a:moveTo>
                  <a:pt x="633073" y="563048"/>
                </a:moveTo>
                <a:lnTo>
                  <a:pt x="620761" y="574583"/>
                </a:lnTo>
                <a:lnTo>
                  <a:pt x="633073" y="574583"/>
                </a:lnTo>
                <a:cubicBezTo>
                  <a:pt x="633073" y="574583"/>
                  <a:pt x="633073" y="568095"/>
                  <a:pt x="633073" y="569717"/>
                </a:cubicBezTo>
                <a:close/>
                <a:moveTo>
                  <a:pt x="608052" y="563048"/>
                </a:moveTo>
                <a:cubicBezTo>
                  <a:pt x="608052" y="568816"/>
                  <a:pt x="608052" y="571699"/>
                  <a:pt x="608052" y="571699"/>
                </a:cubicBezTo>
                <a:lnTo>
                  <a:pt x="608052" y="574583"/>
                </a:lnTo>
                <a:cubicBezTo>
                  <a:pt x="620761" y="574583"/>
                  <a:pt x="620761" y="574583"/>
                  <a:pt x="620761" y="563048"/>
                </a:cubicBezTo>
                <a:lnTo>
                  <a:pt x="619172" y="563048"/>
                </a:lnTo>
                <a:cubicBezTo>
                  <a:pt x="617584" y="563048"/>
                  <a:pt x="614407" y="563048"/>
                  <a:pt x="608052" y="563048"/>
                </a:cubicBezTo>
                <a:close/>
                <a:moveTo>
                  <a:pt x="1462741" y="558334"/>
                </a:moveTo>
                <a:cubicBezTo>
                  <a:pt x="1463933" y="558858"/>
                  <a:pt x="1464727" y="560255"/>
                  <a:pt x="1464727" y="563048"/>
                </a:cubicBezTo>
                <a:lnTo>
                  <a:pt x="1452018" y="563048"/>
                </a:lnTo>
                <a:cubicBezTo>
                  <a:pt x="1452018" y="563048"/>
                  <a:pt x="1459167" y="556763"/>
                  <a:pt x="1462741" y="558334"/>
                </a:cubicBezTo>
                <a:close/>
                <a:moveTo>
                  <a:pt x="1538996" y="551874"/>
                </a:moveTo>
                <a:lnTo>
                  <a:pt x="1526684" y="563048"/>
                </a:lnTo>
                <a:lnTo>
                  <a:pt x="1538996" y="563048"/>
                </a:lnTo>
                <a:close/>
                <a:moveTo>
                  <a:pt x="1141836" y="551874"/>
                </a:moveTo>
                <a:cubicBezTo>
                  <a:pt x="1141836" y="551874"/>
                  <a:pt x="1141836" y="551874"/>
                  <a:pt x="1141836" y="553271"/>
                </a:cubicBezTo>
                <a:lnTo>
                  <a:pt x="1141836" y="556064"/>
                </a:lnTo>
                <a:cubicBezTo>
                  <a:pt x="1141836" y="556763"/>
                  <a:pt x="1141836" y="557112"/>
                  <a:pt x="1141836" y="556588"/>
                </a:cubicBezTo>
                <a:lnTo>
                  <a:pt x="1141836" y="558334"/>
                </a:lnTo>
                <a:cubicBezTo>
                  <a:pt x="1141836" y="557810"/>
                  <a:pt x="1141836" y="558159"/>
                  <a:pt x="1141836" y="558858"/>
                </a:cubicBezTo>
                <a:lnTo>
                  <a:pt x="1141836" y="563048"/>
                </a:lnTo>
                <a:cubicBezTo>
                  <a:pt x="1141836" y="563048"/>
                  <a:pt x="1141836" y="563048"/>
                  <a:pt x="1141836" y="574583"/>
                </a:cubicBezTo>
                <a:lnTo>
                  <a:pt x="1141836" y="585758"/>
                </a:lnTo>
                <a:cubicBezTo>
                  <a:pt x="1141836" y="585758"/>
                  <a:pt x="1141836" y="585758"/>
                  <a:pt x="1129524" y="585758"/>
                </a:cubicBezTo>
                <a:cubicBezTo>
                  <a:pt x="1129524" y="585758"/>
                  <a:pt x="1129524" y="585758"/>
                  <a:pt x="1129524" y="574583"/>
                </a:cubicBezTo>
                <a:cubicBezTo>
                  <a:pt x="1117212" y="574583"/>
                  <a:pt x="1129524" y="585758"/>
                  <a:pt x="1117212" y="585758"/>
                </a:cubicBezTo>
                <a:cubicBezTo>
                  <a:pt x="1117212" y="585758"/>
                  <a:pt x="1117212" y="585758"/>
                  <a:pt x="1118751" y="585758"/>
                </a:cubicBezTo>
                <a:lnTo>
                  <a:pt x="1127985" y="585758"/>
                </a:lnTo>
                <a:lnTo>
                  <a:pt x="1129524" y="585758"/>
                </a:lnTo>
                <a:cubicBezTo>
                  <a:pt x="1141836" y="585758"/>
                  <a:pt x="1129524" y="596932"/>
                  <a:pt x="1129524" y="596932"/>
                </a:cubicBezTo>
                <a:cubicBezTo>
                  <a:pt x="1141836" y="596932"/>
                  <a:pt x="1141836" y="596932"/>
                  <a:pt x="1141836" y="585758"/>
                </a:cubicBezTo>
                <a:cubicBezTo>
                  <a:pt x="1141836" y="585758"/>
                  <a:pt x="1141836" y="585758"/>
                  <a:pt x="1143375" y="585758"/>
                </a:cubicBezTo>
                <a:lnTo>
                  <a:pt x="1152609" y="585758"/>
                </a:lnTo>
                <a:cubicBezTo>
                  <a:pt x="1154148" y="585758"/>
                  <a:pt x="1154148" y="585758"/>
                  <a:pt x="1154148" y="585758"/>
                </a:cubicBezTo>
                <a:lnTo>
                  <a:pt x="1141836" y="596932"/>
                </a:lnTo>
                <a:lnTo>
                  <a:pt x="1144914" y="596932"/>
                </a:lnTo>
                <a:cubicBezTo>
                  <a:pt x="1144914" y="596932"/>
                  <a:pt x="1147992" y="596932"/>
                  <a:pt x="1154148" y="596932"/>
                </a:cubicBezTo>
                <a:cubicBezTo>
                  <a:pt x="1154148" y="596932"/>
                  <a:pt x="1154148" y="596932"/>
                  <a:pt x="1154148" y="585758"/>
                </a:cubicBezTo>
                <a:lnTo>
                  <a:pt x="1154148" y="574583"/>
                </a:lnTo>
                <a:cubicBezTo>
                  <a:pt x="1154148" y="574583"/>
                  <a:pt x="1154148" y="574583"/>
                  <a:pt x="1155737" y="574583"/>
                </a:cubicBezTo>
                <a:lnTo>
                  <a:pt x="1165268" y="574583"/>
                </a:lnTo>
                <a:lnTo>
                  <a:pt x="1166857" y="574583"/>
                </a:lnTo>
                <a:lnTo>
                  <a:pt x="1166857" y="563048"/>
                </a:lnTo>
                <a:cubicBezTo>
                  <a:pt x="1166857" y="563048"/>
                  <a:pt x="1166857" y="563048"/>
                  <a:pt x="1165268" y="563048"/>
                </a:cubicBezTo>
                <a:lnTo>
                  <a:pt x="1159510" y="563048"/>
                </a:lnTo>
                <a:cubicBezTo>
                  <a:pt x="1160105" y="563048"/>
                  <a:pt x="1159708" y="563048"/>
                  <a:pt x="1158914" y="563048"/>
                </a:cubicBezTo>
                <a:lnTo>
                  <a:pt x="1155737" y="563048"/>
                </a:lnTo>
                <a:cubicBezTo>
                  <a:pt x="1154148" y="563048"/>
                  <a:pt x="1154148" y="563048"/>
                  <a:pt x="1154148" y="563048"/>
                </a:cubicBezTo>
                <a:cubicBezTo>
                  <a:pt x="1154148" y="551874"/>
                  <a:pt x="1154148" y="551874"/>
                  <a:pt x="1166857" y="551874"/>
                </a:cubicBezTo>
                <a:lnTo>
                  <a:pt x="1154148" y="551874"/>
                </a:lnTo>
                <a:cubicBezTo>
                  <a:pt x="1154148" y="551874"/>
                  <a:pt x="1154148" y="551874"/>
                  <a:pt x="1152609" y="551874"/>
                </a:cubicBezTo>
                <a:lnTo>
                  <a:pt x="1147030" y="551874"/>
                </a:lnTo>
                <a:lnTo>
                  <a:pt x="1146453" y="551874"/>
                </a:lnTo>
                <a:cubicBezTo>
                  <a:pt x="1144914" y="551874"/>
                  <a:pt x="1141836" y="551874"/>
                  <a:pt x="1141836" y="551874"/>
                </a:cubicBezTo>
                <a:close/>
                <a:moveTo>
                  <a:pt x="769697" y="551874"/>
                </a:moveTo>
                <a:cubicBezTo>
                  <a:pt x="769697" y="551874"/>
                  <a:pt x="769697" y="551874"/>
                  <a:pt x="769697" y="563048"/>
                </a:cubicBezTo>
                <a:cubicBezTo>
                  <a:pt x="769697" y="563048"/>
                  <a:pt x="776623" y="563048"/>
                  <a:pt x="774891" y="563048"/>
                </a:cubicBezTo>
                <a:lnTo>
                  <a:pt x="782009" y="563048"/>
                </a:lnTo>
                <a:cubicBezTo>
                  <a:pt x="769697" y="563048"/>
                  <a:pt x="769697" y="563048"/>
                  <a:pt x="769697" y="551874"/>
                </a:cubicBezTo>
                <a:close/>
                <a:moveTo>
                  <a:pt x="74666" y="551874"/>
                </a:moveTo>
                <a:cubicBezTo>
                  <a:pt x="77744" y="551874"/>
                  <a:pt x="79283" y="552572"/>
                  <a:pt x="79860" y="553445"/>
                </a:cubicBezTo>
                <a:lnTo>
                  <a:pt x="79396" y="555553"/>
                </a:lnTo>
                <a:close/>
                <a:moveTo>
                  <a:pt x="74666" y="551874"/>
                </a:moveTo>
                <a:cubicBezTo>
                  <a:pt x="74666" y="557461"/>
                  <a:pt x="77744" y="557461"/>
                  <a:pt x="79283" y="556064"/>
                </a:cubicBezTo>
                <a:lnTo>
                  <a:pt x="79396" y="555553"/>
                </a:lnTo>
                <a:lnTo>
                  <a:pt x="85439" y="560255"/>
                </a:lnTo>
                <a:cubicBezTo>
                  <a:pt x="86978" y="560255"/>
                  <a:pt x="86978" y="557461"/>
                  <a:pt x="86978" y="551874"/>
                </a:cubicBezTo>
                <a:close/>
                <a:moveTo>
                  <a:pt x="1538996" y="529525"/>
                </a:moveTo>
                <a:cubicBezTo>
                  <a:pt x="1538996" y="529525"/>
                  <a:pt x="1538996" y="529525"/>
                  <a:pt x="1526684" y="540699"/>
                </a:cubicBezTo>
                <a:cubicBezTo>
                  <a:pt x="1526684" y="540699"/>
                  <a:pt x="1526684" y="540699"/>
                  <a:pt x="1528223" y="540699"/>
                </a:cubicBezTo>
                <a:lnTo>
                  <a:pt x="1538996" y="540699"/>
                </a:lnTo>
                <a:close/>
                <a:moveTo>
                  <a:pt x="968277" y="529525"/>
                </a:moveTo>
                <a:cubicBezTo>
                  <a:pt x="968277" y="540699"/>
                  <a:pt x="955567" y="529525"/>
                  <a:pt x="955567" y="540699"/>
                </a:cubicBezTo>
                <a:cubicBezTo>
                  <a:pt x="965099" y="540699"/>
                  <a:pt x="960333" y="540699"/>
                  <a:pt x="962716" y="540699"/>
                </a:cubicBezTo>
                <a:lnTo>
                  <a:pt x="966688" y="540699"/>
                </a:lnTo>
                <a:cubicBezTo>
                  <a:pt x="968277" y="540699"/>
                  <a:pt x="968277" y="540699"/>
                  <a:pt x="968277" y="540699"/>
                </a:cubicBezTo>
                <a:cubicBezTo>
                  <a:pt x="968277" y="551874"/>
                  <a:pt x="955567" y="540699"/>
                  <a:pt x="955567" y="551874"/>
                </a:cubicBezTo>
                <a:cubicBezTo>
                  <a:pt x="961922" y="551874"/>
                  <a:pt x="965099" y="551874"/>
                  <a:pt x="965100" y="551874"/>
                </a:cubicBezTo>
                <a:lnTo>
                  <a:pt x="968277" y="551874"/>
                </a:lnTo>
                <a:lnTo>
                  <a:pt x="968277" y="540699"/>
                </a:lnTo>
                <a:close/>
                <a:moveTo>
                  <a:pt x="782009" y="529525"/>
                </a:moveTo>
                <a:lnTo>
                  <a:pt x="794320" y="540699"/>
                </a:lnTo>
                <a:cubicBezTo>
                  <a:pt x="794320" y="540699"/>
                  <a:pt x="794320" y="529525"/>
                  <a:pt x="782009" y="529525"/>
                </a:cubicBezTo>
                <a:close/>
                <a:moveTo>
                  <a:pt x="695030" y="529525"/>
                </a:moveTo>
                <a:cubicBezTo>
                  <a:pt x="695030" y="529525"/>
                  <a:pt x="695030" y="529525"/>
                  <a:pt x="695030" y="540699"/>
                </a:cubicBezTo>
                <a:cubicBezTo>
                  <a:pt x="707342" y="540699"/>
                  <a:pt x="707342" y="540699"/>
                  <a:pt x="695030" y="529525"/>
                </a:cubicBezTo>
                <a:close/>
                <a:moveTo>
                  <a:pt x="61957" y="529525"/>
                </a:moveTo>
                <a:cubicBezTo>
                  <a:pt x="61957" y="529525"/>
                  <a:pt x="61957" y="529525"/>
                  <a:pt x="61957" y="540699"/>
                </a:cubicBezTo>
                <a:cubicBezTo>
                  <a:pt x="61957" y="540699"/>
                  <a:pt x="49645" y="540699"/>
                  <a:pt x="61957" y="529525"/>
                </a:cubicBezTo>
                <a:close/>
                <a:moveTo>
                  <a:pt x="12312" y="529525"/>
                </a:moveTo>
                <a:cubicBezTo>
                  <a:pt x="12312" y="529525"/>
                  <a:pt x="12312" y="529525"/>
                  <a:pt x="25021" y="529525"/>
                </a:cubicBezTo>
                <a:lnTo>
                  <a:pt x="25021" y="540699"/>
                </a:lnTo>
                <a:lnTo>
                  <a:pt x="25021" y="551874"/>
                </a:lnTo>
                <a:cubicBezTo>
                  <a:pt x="12312" y="551874"/>
                  <a:pt x="12312" y="540699"/>
                  <a:pt x="12312" y="540699"/>
                </a:cubicBezTo>
                <a:cubicBezTo>
                  <a:pt x="12312" y="540699"/>
                  <a:pt x="12312" y="540699"/>
                  <a:pt x="12312" y="529525"/>
                </a:cubicBezTo>
                <a:close/>
                <a:moveTo>
                  <a:pt x="1464727" y="517990"/>
                </a:moveTo>
                <a:cubicBezTo>
                  <a:pt x="1477039" y="517990"/>
                  <a:pt x="1477039" y="529525"/>
                  <a:pt x="1464727" y="529525"/>
                </a:cubicBezTo>
                <a:cubicBezTo>
                  <a:pt x="1464727" y="529525"/>
                  <a:pt x="1464727" y="529525"/>
                  <a:pt x="1464727" y="517990"/>
                </a:cubicBezTo>
                <a:close/>
                <a:moveTo>
                  <a:pt x="1452018" y="517990"/>
                </a:moveTo>
                <a:lnTo>
                  <a:pt x="1452018" y="529525"/>
                </a:lnTo>
                <a:lnTo>
                  <a:pt x="1450479" y="529525"/>
                </a:lnTo>
                <a:cubicBezTo>
                  <a:pt x="1448940" y="529525"/>
                  <a:pt x="1445862" y="529525"/>
                  <a:pt x="1439706" y="529525"/>
                </a:cubicBezTo>
                <a:cubicBezTo>
                  <a:pt x="1452018" y="529525"/>
                  <a:pt x="1452018" y="517990"/>
                  <a:pt x="1452018" y="517990"/>
                </a:cubicBezTo>
                <a:close/>
                <a:moveTo>
                  <a:pt x="1439706" y="517990"/>
                </a:moveTo>
                <a:cubicBezTo>
                  <a:pt x="1439706" y="517990"/>
                  <a:pt x="1439706" y="517990"/>
                  <a:pt x="1452018" y="517990"/>
                </a:cubicBezTo>
                <a:cubicBezTo>
                  <a:pt x="1452018" y="517990"/>
                  <a:pt x="1439706" y="517990"/>
                  <a:pt x="1439706" y="529525"/>
                </a:cubicBezTo>
                <a:cubicBezTo>
                  <a:pt x="1439706" y="529525"/>
                  <a:pt x="1439706" y="529525"/>
                  <a:pt x="1439706" y="517990"/>
                </a:cubicBezTo>
                <a:close/>
                <a:moveTo>
                  <a:pt x="1154148" y="517990"/>
                </a:moveTo>
                <a:cubicBezTo>
                  <a:pt x="1154148" y="517990"/>
                  <a:pt x="1154148" y="517990"/>
                  <a:pt x="1154148" y="529525"/>
                </a:cubicBezTo>
                <a:lnTo>
                  <a:pt x="1154148" y="540699"/>
                </a:lnTo>
                <a:lnTo>
                  <a:pt x="1166857" y="529525"/>
                </a:lnTo>
                <a:cubicBezTo>
                  <a:pt x="1166857" y="529525"/>
                  <a:pt x="1166857" y="529525"/>
                  <a:pt x="1168396" y="529525"/>
                </a:cubicBezTo>
                <a:lnTo>
                  <a:pt x="1171474" y="529525"/>
                </a:lnTo>
                <a:lnTo>
                  <a:pt x="1172051" y="529525"/>
                </a:lnTo>
                <a:lnTo>
                  <a:pt x="1179169" y="529525"/>
                </a:lnTo>
                <a:lnTo>
                  <a:pt x="1179169" y="517990"/>
                </a:lnTo>
                <a:lnTo>
                  <a:pt x="1166857" y="529525"/>
                </a:lnTo>
                <a:lnTo>
                  <a:pt x="1166857" y="517990"/>
                </a:lnTo>
                <a:cubicBezTo>
                  <a:pt x="1166857" y="517990"/>
                  <a:pt x="1166857" y="517990"/>
                  <a:pt x="1165268" y="517990"/>
                </a:cubicBezTo>
                <a:lnTo>
                  <a:pt x="1159510" y="517990"/>
                </a:lnTo>
                <a:cubicBezTo>
                  <a:pt x="1161297" y="517990"/>
                  <a:pt x="1154148" y="517990"/>
                  <a:pt x="1154148" y="517990"/>
                </a:cubicBezTo>
                <a:close/>
                <a:moveTo>
                  <a:pt x="1104503" y="517990"/>
                </a:moveTo>
                <a:lnTo>
                  <a:pt x="1104503" y="529525"/>
                </a:lnTo>
                <a:lnTo>
                  <a:pt x="1104503" y="540699"/>
                </a:lnTo>
                <a:lnTo>
                  <a:pt x="1104503" y="551874"/>
                </a:lnTo>
                <a:lnTo>
                  <a:pt x="1104503" y="563048"/>
                </a:lnTo>
                <a:lnTo>
                  <a:pt x="1111850" y="563048"/>
                </a:lnTo>
                <a:cubicBezTo>
                  <a:pt x="1111255" y="563048"/>
                  <a:pt x="1111652" y="563048"/>
                  <a:pt x="1112446" y="563048"/>
                </a:cubicBezTo>
                <a:lnTo>
                  <a:pt x="1114035" y="563048"/>
                </a:lnTo>
                <a:lnTo>
                  <a:pt x="1117212" y="563048"/>
                </a:lnTo>
                <a:cubicBezTo>
                  <a:pt x="1117212" y="563048"/>
                  <a:pt x="1117212" y="563048"/>
                  <a:pt x="1117212" y="551874"/>
                </a:cubicBezTo>
                <a:lnTo>
                  <a:pt x="1104503" y="540699"/>
                </a:lnTo>
                <a:lnTo>
                  <a:pt x="1117212" y="540699"/>
                </a:lnTo>
                <a:cubicBezTo>
                  <a:pt x="1117212" y="529525"/>
                  <a:pt x="1117212" y="529525"/>
                  <a:pt x="1104503" y="529525"/>
                </a:cubicBezTo>
                <a:lnTo>
                  <a:pt x="1117212" y="529525"/>
                </a:lnTo>
                <a:cubicBezTo>
                  <a:pt x="1117212" y="529525"/>
                  <a:pt x="1117212" y="529525"/>
                  <a:pt x="1118751" y="529525"/>
                </a:cubicBezTo>
                <a:lnTo>
                  <a:pt x="1127985" y="529525"/>
                </a:lnTo>
                <a:lnTo>
                  <a:pt x="1129524" y="529525"/>
                </a:lnTo>
                <a:lnTo>
                  <a:pt x="1117212" y="517990"/>
                </a:lnTo>
                <a:lnTo>
                  <a:pt x="1117212" y="529525"/>
                </a:lnTo>
                <a:cubicBezTo>
                  <a:pt x="1117212" y="517990"/>
                  <a:pt x="1117212" y="517990"/>
                  <a:pt x="1104503" y="517990"/>
                </a:cubicBezTo>
                <a:close/>
                <a:moveTo>
                  <a:pt x="0" y="517990"/>
                </a:moveTo>
                <a:lnTo>
                  <a:pt x="12312" y="517990"/>
                </a:lnTo>
                <a:lnTo>
                  <a:pt x="12312" y="529525"/>
                </a:lnTo>
                <a:lnTo>
                  <a:pt x="7695" y="529525"/>
                </a:lnTo>
                <a:cubicBezTo>
                  <a:pt x="6926" y="529525"/>
                  <a:pt x="6541" y="529525"/>
                  <a:pt x="7118" y="529525"/>
                </a:cubicBezTo>
                <a:lnTo>
                  <a:pt x="0" y="529525"/>
                </a:lnTo>
                <a:close/>
                <a:moveTo>
                  <a:pt x="1452018" y="506815"/>
                </a:moveTo>
                <a:lnTo>
                  <a:pt x="1453470" y="509050"/>
                </a:lnTo>
                <a:lnTo>
                  <a:pt x="1452018" y="517990"/>
                </a:lnTo>
                <a:close/>
                <a:moveTo>
                  <a:pt x="1012331" y="502101"/>
                </a:moveTo>
                <a:cubicBezTo>
                  <a:pt x="1010599" y="500530"/>
                  <a:pt x="1017525" y="506815"/>
                  <a:pt x="1017525" y="506815"/>
                </a:cubicBezTo>
                <a:cubicBezTo>
                  <a:pt x="1014447" y="504022"/>
                  <a:pt x="1012908" y="502625"/>
                  <a:pt x="1012331" y="502101"/>
                </a:cubicBezTo>
                <a:close/>
                <a:moveTo>
                  <a:pt x="1501663" y="495641"/>
                </a:moveTo>
                <a:lnTo>
                  <a:pt x="1501663" y="506815"/>
                </a:lnTo>
                <a:cubicBezTo>
                  <a:pt x="1501663" y="506815"/>
                  <a:pt x="1501663" y="506815"/>
                  <a:pt x="1501663" y="517990"/>
                </a:cubicBezTo>
                <a:cubicBezTo>
                  <a:pt x="1489351" y="517990"/>
                  <a:pt x="1489351" y="529525"/>
                  <a:pt x="1489351" y="529525"/>
                </a:cubicBezTo>
                <a:lnTo>
                  <a:pt x="1501663" y="529525"/>
                </a:lnTo>
                <a:cubicBezTo>
                  <a:pt x="1511195" y="529525"/>
                  <a:pt x="1506429" y="529525"/>
                  <a:pt x="1508812" y="529525"/>
                </a:cubicBezTo>
                <a:lnTo>
                  <a:pt x="1514372" y="529525"/>
                </a:lnTo>
                <a:lnTo>
                  <a:pt x="1514372" y="517990"/>
                </a:lnTo>
                <a:cubicBezTo>
                  <a:pt x="1514372" y="517990"/>
                  <a:pt x="1514372" y="506815"/>
                  <a:pt x="1501663" y="506815"/>
                </a:cubicBezTo>
                <a:cubicBezTo>
                  <a:pt x="1501663" y="506815"/>
                  <a:pt x="1501663" y="506815"/>
                  <a:pt x="1503252" y="506815"/>
                </a:cubicBezTo>
                <a:lnTo>
                  <a:pt x="1512783" y="506815"/>
                </a:lnTo>
                <a:cubicBezTo>
                  <a:pt x="1514372" y="506815"/>
                  <a:pt x="1514372" y="506815"/>
                  <a:pt x="1514372" y="506815"/>
                </a:cubicBezTo>
                <a:lnTo>
                  <a:pt x="1514372" y="505419"/>
                </a:lnTo>
                <a:lnTo>
                  <a:pt x="1514372" y="495641"/>
                </a:lnTo>
                <a:close/>
                <a:moveTo>
                  <a:pt x="1266147" y="495641"/>
                </a:moveTo>
                <a:cubicBezTo>
                  <a:pt x="1266147" y="506815"/>
                  <a:pt x="1266147" y="506815"/>
                  <a:pt x="1278459" y="495641"/>
                </a:cubicBezTo>
                <a:close/>
                <a:moveTo>
                  <a:pt x="968277" y="495641"/>
                </a:moveTo>
                <a:lnTo>
                  <a:pt x="968277" y="506815"/>
                </a:lnTo>
                <a:cubicBezTo>
                  <a:pt x="968277" y="506815"/>
                  <a:pt x="968277" y="506815"/>
                  <a:pt x="969816" y="506815"/>
                </a:cubicBezTo>
                <a:lnTo>
                  <a:pt x="977511" y="506815"/>
                </a:lnTo>
                <a:lnTo>
                  <a:pt x="980589" y="506815"/>
                </a:lnTo>
                <a:close/>
                <a:moveTo>
                  <a:pt x="74666" y="495641"/>
                </a:moveTo>
                <a:lnTo>
                  <a:pt x="74666" y="506815"/>
                </a:lnTo>
                <a:cubicBezTo>
                  <a:pt x="74666" y="506815"/>
                  <a:pt x="74666" y="506815"/>
                  <a:pt x="86978" y="506815"/>
                </a:cubicBezTo>
                <a:cubicBezTo>
                  <a:pt x="74666" y="506815"/>
                  <a:pt x="86978" y="517990"/>
                  <a:pt x="86978" y="517990"/>
                </a:cubicBezTo>
                <a:cubicBezTo>
                  <a:pt x="86978" y="506815"/>
                  <a:pt x="86978" y="517990"/>
                  <a:pt x="86978" y="506815"/>
                </a:cubicBezTo>
                <a:cubicBezTo>
                  <a:pt x="86978" y="506815"/>
                  <a:pt x="86978" y="506815"/>
                  <a:pt x="86978" y="495641"/>
                </a:cubicBezTo>
                <a:cubicBezTo>
                  <a:pt x="86978" y="495641"/>
                  <a:pt x="86978" y="495641"/>
                  <a:pt x="74666" y="495641"/>
                </a:cubicBezTo>
                <a:close/>
                <a:moveTo>
                  <a:pt x="1290771" y="484106"/>
                </a:moveTo>
                <a:lnTo>
                  <a:pt x="1290771" y="495641"/>
                </a:lnTo>
                <a:cubicBezTo>
                  <a:pt x="1290771" y="495641"/>
                  <a:pt x="1290771" y="495641"/>
                  <a:pt x="1303083" y="495641"/>
                </a:cubicBezTo>
                <a:cubicBezTo>
                  <a:pt x="1303083" y="495641"/>
                  <a:pt x="1303083" y="495641"/>
                  <a:pt x="1303083" y="484106"/>
                </a:cubicBezTo>
                <a:close/>
                <a:moveTo>
                  <a:pt x="1005213" y="484106"/>
                </a:moveTo>
                <a:cubicBezTo>
                  <a:pt x="1005213" y="484106"/>
                  <a:pt x="1005213" y="484106"/>
                  <a:pt x="1006752" y="484106"/>
                </a:cubicBezTo>
                <a:lnTo>
                  <a:pt x="1015986" y="484106"/>
                </a:lnTo>
                <a:lnTo>
                  <a:pt x="1017525" y="484106"/>
                </a:lnTo>
                <a:cubicBezTo>
                  <a:pt x="1005213" y="484106"/>
                  <a:pt x="1005213" y="495641"/>
                  <a:pt x="1005213" y="484106"/>
                </a:cubicBezTo>
                <a:close/>
                <a:moveTo>
                  <a:pt x="856277" y="484106"/>
                </a:moveTo>
                <a:cubicBezTo>
                  <a:pt x="868987" y="495641"/>
                  <a:pt x="868987" y="495641"/>
                  <a:pt x="868987" y="495641"/>
                </a:cubicBezTo>
                <a:lnTo>
                  <a:pt x="881299" y="495641"/>
                </a:lnTo>
                <a:cubicBezTo>
                  <a:pt x="868987" y="495641"/>
                  <a:pt x="868987" y="484106"/>
                  <a:pt x="868987" y="484106"/>
                </a:cubicBezTo>
                <a:cubicBezTo>
                  <a:pt x="868987" y="484106"/>
                  <a:pt x="868987" y="484106"/>
                  <a:pt x="868987" y="485548"/>
                </a:cubicBezTo>
                <a:lnTo>
                  <a:pt x="868987" y="488432"/>
                </a:lnTo>
                <a:lnTo>
                  <a:pt x="868987" y="488972"/>
                </a:lnTo>
                <a:lnTo>
                  <a:pt x="868987" y="495641"/>
                </a:lnTo>
                <a:close/>
                <a:moveTo>
                  <a:pt x="707342" y="484106"/>
                </a:moveTo>
                <a:cubicBezTo>
                  <a:pt x="707342" y="484106"/>
                  <a:pt x="707342" y="495641"/>
                  <a:pt x="720051" y="495641"/>
                </a:cubicBezTo>
                <a:lnTo>
                  <a:pt x="720051" y="484106"/>
                </a:lnTo>
                <a:cubicBezTo>
                  <a:pt x="720051" y="495641"/>
                  <a:pt x="707342" y="484106"/>
                  <a:pt x="707342" y="484106"/>
                </a:cubicBezTo>
                <a:close/>
                <a:moveTo>
                  <a:pt x="99290" y="484106"/>
                </a:moveTo>
                <a:cubicBezTo>
                  <a:pt x="111602" y="484106"/>
                  <a:pt x="111602" y="484106"/>
                  <a:pt x="111602" y="495641"/>
                </a:cubicBezTo>
                <a:lnTo>
                  <a:pt x="111602" y="484106"/>
                </a:lnTo>
                <a:close/>
                <a:moveTo>
                  <a:pt x="1193405" y="479392"/>
                </a:moveTo>
                <a:cubicBezTo>
                  <a:pt x="1192251" y="479916"/>
                  <a:pt x="1191481" y="481312"/>
                  <a:pt x="1191481" y="484106"/>
                </a:cubicBezTo>
                <a:lnTo>
                  <a:pt x="1191481" y="495641"/>
                </a:lnTo>
                <a:cubicBezTo>
                  <a:pt x="1203793" y="495641"/>
                  <a:pt x="1191481" y="506815"/>
                  <a:pt x="1203793" y="495641"/>
                </a:cubicBezTo>
                <a:lnTo>
                  <a:pt x="1203793" y="506815"/>
                </a:lnTo>
                <a:cubicBezTo>
                  <a:pt x="1203793" y="506815"/>
                  <a:pt x="1203793" y="506815"/>
                  <a:pt x="1203793" y="517990"/>
                </a:cubicBezTo>
                <a:cubicBezTo>
                  <a:pt x="1203793" y="517990"/>
                  <a:pt x="1203793" y="517990"/>
                  <a:pt x="1203793" y="519432"/>
                </a:cubicBezTo>
                <a:lnTo>
                  <a:pt x="1203793" y="528083"/>
                </a:lnTo>
                <a:lnTo>
                  <a:pt x="1203793" y="529525"/>
                </a:lnTo>
                <a:lnTo>
                  <a:pt x="1216502" y="529525"/>
                </a:lnTo>
                <a:cubicBezTo>
                  <a:pt x="1216502" y="529525"/>
                  <a:pt x="1216502" y="529525"/>
                  <a:pt x="1216502" y="517990"/>
                </a:cubicBezTo>
                <a:lnTo>
                  <a:pt x="1216502" y="506815"/>
                </a:lnTo>
                <a:cubicBezTo>
                  <a:pt x="1216502" y="517990"/>
                  <a:pt x="1228814" y="517990"/>
                  <a:pt x="1228814" y="506815"/>
                </a:cubicBezTo>
                <a:cubicBezTo>
                  <a:pt x="1228814" y="506815"/>
                  <a:pt x="1228814" y="506815"/>
                  <a:pt x="1241126" y="506815"/>
                </a:cubicBezTo>
                <a:cubicBezTo>
                  <a:pt x="1241126" y="506815"/>
                  <a:pt x="1241126" y="506815"/>
                  <a:pt x="1241126" y="517990"/>
                </a:cubicBezTo>
                <a:lnTo>
                  <a:pt x="1253438" y="517990"/>
                </a:lnTo>
                <a:cubicBezTo>
                  <a:pt x="1253438" y="517990"/>
                  <a:pt x="1253438" y="517990"/>
                  <a:pt x="1253438" y="506815"/>
                </a:cubicBezTo>
                <a:lnTo>
                  <a:pt x="1253438" y="495641"/>
                </a:lnTo>
                <a:lnTo>
                  <a:pt x="1241126" y="495641"/>
                </a:lnTo>
                <a:lnTo>
                  <a:pt x="1228814" y="495641"/>
                </a:lnTo>
                <a:lnTo>
                  <a:pt x="1228814" y="506815"/>
                </a:lnTo>
                <a:lnTo>
                  <a:pt x="1221696" y="506815"/>
                </a:lnTo>
                <a:cubicBezTo>
                  <a:pt x="1222273" y="506815"/>
                  <a:pt x="1221888" y="506815"/>
                  <a:pt x="1221119" y="506815"/>
                </a:cubicBezTo>
                <a:lnTo>
                  <a:pt x="1219580" y="506815"/>
                </a:lnTo>
                <a:lnTo>
                  <a:pt x="1216502" y="506815"/>
                </a:lnTo>
                <a:lnTo>
                  <a:pt x="1203793" y="506815"/>
                </a:lnTo>
                <a:lnTo>
                  <a:pt x="1216502" y="495641"/>
                </a:lnTo>
                <a:cubicBezTo>
                  <a:pt x="1216502" y="495641"/>
                  <a:pt x="1216502" y="495641"/>
                  <a:pt x="1203793" y="495641"/>
                </a:cubicBezTo>
                <a:lnTo>
                  <a:pt x="1203793" y="488972"/>
                </a:lnTo>
                <a:lnTo>
                  <a:pt x="1203793" y="488432"/>
                </a:lnTo>
                <a:cubicBezTo>
                  <a:pt x="1203793" y="486990"/>
                  <a:pt x="1203793" y="484106"/>
                  <a:pt x="1203793" y="484106"/>
                </a:cubicBezTo>
                <a:cubicBezTo>
                  <a:pt x="1203793" y="484106"/>
                  <a:pt x="1196868" y="477820"/>
                  <a:pt x="1193405" y="479392"/>
                </a:cubicBezTo>
                <a:close/>
                <a:moveTo>
                  <a:pt x="1129524" y="472932"/>
                </a:moveTo>
                <a:lnTo>
                  <a:pt x="1129524" y="484106"/>
                </a:lnTo>
                <a:cubicBezTo>
                  <a:pt x="1141836" y="484106"/>
                  <a:pt x="1141836" y="472932"/>
                  <a:pt x="1141836" y="472932"/>
                </a:cubicBezTo>
                <a:close/>
                <a:moveTo>
                  <a:pt x="633073" y="472932"/>
                </a:moveTo>
                <a:cubicBezTo>
                  <a:pt x="633073" y="472932"/>
                  <a:pt x="633073" y="472932"/>
                  <a:pt x="620761" y="484106"/>
                </a:cubicBezTo>
                <a:close/>
                <a:moveTo>
                  <a:pt x="471826" y="472932"/>
                </a:moveTo>
                <a:lnTo>
                  <a:pt x="459117" y="484106"/>
                </a:lnTo>
                <a:cubicBezTo>
                  <a:pt x="459117" y="495641"/>
                  <a:pt x="459117" y="495641"/>
                  <a:pt x="471826" y="495641"/>
                </a:cubicBezTo>
                <a:lnTo>
                  <a:pt x="471826" y="484106"/>
                </a:lnTo>
                <a:close/>
                <a:moveTo>
                  <a:pt x="1228814" y="461757"/>
                </a:moveTo>
                <a:lnTo>
                  <a:pt x="1228814" y="472932"/>
                </a:lnTo>
                <a:lnTo>
                  <a:pt x="1241126" y="472932"/>
                </a:lnTo>
                <a:lnTo>
                  <a:pt x="1228814" y="484106"/>
                </a:lnTo>
                <a:cubicBezTo>
                  <a:pt x="1228814" y="484106"/>
                  <a:pt x="1228814" y="484106"/>
                  <a:pt x="1230353" y="484106"/>
                </a:cubicBezTo>
                <a:cubicBezTo>
                  <a:pt x="1231892" y="484106"/>
                  <a:pt x="1234970" y="484106"/>
                  <a:pt x="1241126" y="484106"/>
                </a:cubicBezTo>
                <a:cubicBezTo>
                  <a:pt x="1241126" y="484106"/>
                  <a:pt x="1241126" y="484106"/>
                  <a:pt x="1241126" y="482709"/>
                </a:cubicBezTo>
                <a:lnTo>
                  <a:pt x="1241126" y="477646"/>
                </a:lnTo>
                <a:cubicBezTo>
                  <a:pt x="1241126" y="479217"/>
                  <a:pt x="1241126" y="472932"/>
                  <a:pt x="1241126" y="472932"/>
                </a:cubicBezTo>
                <a:lnTo>
                  <a:pt x="1241126" y="461757"/>
                </a:lnTo>
                <a:cubicBezTo>
                  <a:pt x="1241126" y="461757"/>
                  <a:pt x="1241126" y="461757"/>
                  <a:pt x="1228814" y="461757"/>
                </a:cubicBezTo>
                <a:close/>
                <a:moveTo>
                  <a:pt x="1017525" y="461757"/>
                </a:moveTo>
                <a:cubicBezTo>
                  <a:pt x="1005213" y="461757"/>
                  <a:pt x="1005213" y="461757"/>
                  <a:pt x="1017525" y="472932"/>
                </a:cubicBezTo>
                <a:lnTo>
                  <a:pt x="1005213" y="472932"/>
                </a:lnTo>
                <a:lnTo>
                  <a:pt x="1005213" y="484106"/>
                </a:lnTo>
                <a:lnTo>
                  <a:pt x="1005213" y="495641"/>
                </a:lnTo>
                <a:cubicBezTo>
                  <a:pt x="1011369" y="495641"/>
                  <a:pt x="1014447" y="495641"/>
                  <a:pt x="1014447" y="495641"/>
                </a:cubicBezTo>
                <a:lnTo>
                  <a:pt x="1017525" y="495641"/>
                </a:lnTo>
                <a:cubicBezTo>
                  <a:pt x="1005213" y="495641"/>
                  <a:pt x="1005213" y="506815"/>
                  <a:pt x="1005213" y="506815"/>
                </a:cubicBezTo>
                <a:lnTo>
                  <a:pt x="1005213" y="517990"/>
                </a:lnTo>
                <a:cubicBezTo>
                  <a:pt x="1005213" y="517990"/>
                  <a:pt x="1005213" y="517990"/>
                  <a:pt x="992901" y="517990"/>
                </a:cubicBezTo>
                <a:lnTo>
                  <a:pt x="992901" y="529525"/>
                </a:lnTo>
                <a:lnTo>
                  <a:pt x="992901" y="540699"/>
                </a:lnTo>
                <a:lnTo>
                  <a:pt x="992901" y="551874"/>
                </a:lnTo>
                <a:lnTo>
                  <a:pt x="992901" y="563048"/>
                </a:lnTo>
                <a:cubicBezTo>
                  <a:pt x="980589" y="563048"/>
                  <a:pt x="980589" y="551874"/>
                  <a:pt x="980589" y="563048"/>
                </a:cubicBezTo>
                <a:lnTo>
                  <a:pt x="980589" y="565932"/>
                </a:lnTo>
                <a:cubicBezTo>
                  <a:pt x="980589" y="565932"/>
                  <a:pt x="980589" y="568816"/>
                  <a:pt x="980589" y="574583"/>
                </a:cubicBezTo>
                <a:lnTo>
                  <a:pt x="980589" y="585758"/>
                </a:lnTo>
                <a:cubicBezTo>
                  <a:pt x="980589" y="585758"/>
                  <a:pt x="980589" y="585758"/>
                  <a:pt x="979050" y="585758"/>
                </a:cubicBezTo>
                <a:lnTo>
                  <a:pt x="977511" y="585758"/>
                </a:lnTo>
                <a:lnTo>
                  <a:pt x="969816" y="585758"/>
                </a:lnTo>
                <a:cubicBezTo>
                  <a:pt x="968277" y="585758"/>
                  <a:pt x="968277" y="585758"/>
                  <a:pt x="968277" y="585758"/>
                </a:cubicBezTo>
                <a:lnTo>
                  <a:pt x="968277" y="596932"/>
                </a:lnTo>
                <a:cubicBezTo>
                  <a:pt x="968277" y="596932"/>
                  <a:pt x="968277" y="596932"/>
                  <a:pt x="968277" y="608106"/>
                </a:cubicBezTo>
                <a:lnTo>
                  <a:pt x="955567" y="608106"/>
                </a:lnTo>
                <a:lnTo>
                  <a:pt x="955567" y="619641"/>
                </a:lnTo>
                <a:cubicBezTo>
                  <a:pt x="955567" y="619641"/>
                  <a:pt x="955567" y="619641"/>
                  <a:pt x="955567" y="630816"/>
                </a:cubicBezTo>
                <a:cubicBezTo>
                  <a:pt x="955567" y="641990"/>
                  <a:pt x="968277" y="641990"/>
                  <a:pt x="968277" y="641990"/>
                </a:cubicBezTo>
                <a:lnTo>
                  <a:pt x="968277" y="636426"/>
                </a:lnTo>
                <a:lnTo>
                  <a:pt x="980589" y="641990"/>
                </a:lnTo>
                <a:lnTo>
                  <a:pt x="968277" y="634962"/>
                </a:lnTo>
                <a:lnTo>
                  <a:pt x="968277" y="630816"/>
                </a:lnTo>
                <a:cubicBezTo>
                  <a:pt x="968277" y="630816"/>
                  <a:pt x="968277" y="630816"/>
                  <a:pt x="969816" y="630816"/>
                </a:cubicBezTo>
                <a:lnTo>
                  <a:pt x="980589" y="630816"/>
                </a:lnTo>
                <a:lnTo>
                  <a:pt x="980589" y="619641"/>
                </a:lnTo>
                <a:lnTo>
                  <a:pt x="992901" y="619641"/>
                </a:lnTo>
                <a:cubicBezTo>
                  <a:pt x="980589" y="619641"/>
                  <a:pt x="980589" y="608106"/>
                  <a:pt x="980589" y="608106"/>
                </a:cubicBezTo>
                <a:cubicBezTo>
                  <a:pt x="980589" y="608106"/>
                  <a:pt x="980589" y="608106"/>
                  <a:pt x="980589" y="596932"/>
                </a:cubicBezTo>
                <a:cubicBezTo>
                  <a:pt x="980589" y="608106"/>
                  <a:pt x="992901" y="608106"/>
                  <a:pt x="992901" y="608106"/>
                </a:cubicBezTo>
                <a:lnTo>
                  <a:pt x="992901" y="596932"/>
                </a:lnTo>
                <a:cubicBezTo>
                  <a:pt x="992901" y="596932"/>
                  <a:pt x="992901" y="596932"/>
                  <a:pt x="1005213" y="596932"/>
                </a:cubicBezTo>
                <a:cubicBezTo>
                  <a:pt x="992901" y="596932"/>
                  <a:pt x="992901" y="585758"/>
                  <a:pt x="992901" y="585758"/>
                </a:cubicBezTo>
                <a:cubicBezTo>
                  <a:pt x="992901" y="585758"/>
                  <a:pt x="992901" y="585758"/>
                  <a:pt x="992901" y="574583"/>
                </a:cubicBezTo>
                <a:cubicBezTo>
                  <a:pt x="1005213" y="574583"/>
                  <a:pt x="1005213" y="574583"/>
                  <a:pt x="1005213" y="574583"/>
                </a:cubicBezTo>
                <a:lnTo>
                  <a:pt x="1005213" y="563048"/>
                </a:lnTo>
                <a:lnTo>
                  <a:pt x="1005213" y="551874"/>
                </a:lnTo>
                <a:lnTo>
                  <a:pt x="1005213" y="550477"/>
                </a:lnTo>
                <a:lnTo>
                  <a:pt x="1005213" y="540699"/>
                </a:lnTo>
                <a:cubicBezTo>
                  <a:pt x="1011369" y="540699"/>
                  <a:pt x="1014447" y="540699"/>
                  <a:pt x="1014447" y="540699"/>
                </a:cubicBezTo>
                <a:lnTo>
                  <a:pt x="1017525" y="540699"/>
                </a:lnTo>
                <a:lnTo>
                  <a:pt x="1005213" y="529525"/>
                </a:lnTo>
                <a:cubicBezTo>
                  <a:pt x="1005213" y="529525"/>
                  <a:pt x="1005213" y="529525"/>
                  <a:pt x="1006752" y="529525"/>
                </a:cubicBezTo>
                <a:lnTo>
                  <a:pt x="1012331" y="529525"/>
                </a:lnTo>
                <a:cubicBezTo>
                  <a:pt x="1011754" y="529525"/>
                  <a:pt x="1012138" y="529525"/>
                  <a:pt x="1012908" y="529525"/>
                </a:cubicBezTo>
                <a:lnTo>
                  <a:pt x="1017525" y="529525"/>
                </a:lnTo>
                <a:lnTo>
                  <a:pt x="1017525" y="517990"/>
                </a:lnTo>
                <a:lnTo>
                  <a:pt x="1017525" y="516593"/>
                </a:lnTo>
                <a:lnTo>
                  <a:pt x="1017525" y="506815"/>
                </a:lnTo>
                <a:lnTo>
                  <a:pt x="1017525" y="495641"/>
                </a:lnTo>
                <a:lnTo>
                  <a:pt x="1017525" y="484106"/>
                </a:lnTo>
                <a:lnTo>
                  <a:pt x="1017525" y="472932"/>
                </a:lnTo>
                <a:cubicBezTo>
                  <a:pt x="1017525" y="472932"/>
                  <a:pt x="1017525" y="472932"/>
                  <a:pt x="1019114" y="472932"/>
                </a:cubicBezTo>
                <a:lnTo>
                  <a:pt x="1022291" y="472932"/>
                </a:lnTo>
                <a:cubicBezTo>
                  <a:pt x="1023085" y="472932"/>
                  <a:pt x="1023482" y="472932"/>
                  <a:pt x="1022887" y="472932"/>
                </a:cubicBezTo>
                <a:lnTo>
                  <a:pt x="1030234" y="472932"/>
                </a:lnTo>
                <a:cubicBezTo>
                  <a:pt x="1030234" y="472932"/>
                  <a:pt x="1030234" y="472932"/>
                  <a:pt x="1017525" y="461757"/>
                </a:cubicBezTo>
                <a:close/>
                <a:moveTo>
                  <a:pt x="856277" y="461757"/>
                </a:moveTo>
                <a:cubicBezTo>
                  <a:pt x="856277" y="461757"/>
                  <a:pt x="856277" y="461757"/>
                  <a:pt x="868987" y="472932"/>
                </a:cubicBezTo>
                <a:cubicBezTo>
                  <a:pt x="868987" y="472932"/>
                  <a:pt x="868987" y="470138"/>
                  <a:pt x="868987" y="468741"/>
                </a:cubicBezTo>
                <a:lnTo>
                  <a:pt x="868987" y="468217"/>
                </a:lnTo>
                <a:lnTo>
                  <a:pt x="868987" y="461757"/>
                </a:lnTo>
                <a:cubicBezTo>
                  <a:pt x="868987" y="461757"/>
                  <a:pt x="868987" y="461757"/>
                  <a:pt x="856277" y="461757"/>
                </a:cubicBezTo>
                <a:close/>
                <a:moveTo>
                  <a:pt x="756987" y="461757"/>
                </a:moveTo>
                <a:cubicBezTo>
                  <a:pt x="756987" y="461757"/>
                  <a:pt x="756987" y="461757"/>
                  <a:pt x="769697" y="472932"/>
                </a:cubicBezTo>
                <a:lnTo>
                  <a:pt x="769697" y="461757"/>
                </a:lnTo>
                <a:lnTo>
                  <a:pt x="768108" y="461757"/>
                </a:lnTo>
                <a:cubicBezTo>
                  <a:pt x="766520" y="461757"/>
                  <a:pt x="763342" y="461757"/>
                  <a:pt x="756987" y="461757"/>
                </a:cubicBezTo>
                <a:close/>
                <a:moveTo>
                  <a:pt x="608052" y="461757"/>
                </a:moveTo>
                <a:cubicBezTo>
                  <a:pt x="608052" y="461757"/>
                  <a:pt x="608052" y="461757"/>
                  <a:pt x="595740" y="472932"/>
                </a:cubicBezTo>
                <a:cubicBezTo>
                  <a:pt x="595740" y="472932"/>
                  <a:pt x="595740" y="472932"/>
                  <a:pt x="608052" y="461757"/>
                </a:cubicBezTo>
                <a:close/>
                <a:moveTo>
                  <a:pt x="608052" y="461757"/>
                </a:moveTo>
                <a:cubicBezTo>
                  <a:pt x="608052" y="461757"/>
                  <a:pt x="608052" y="461757"/>
                  <a:pt x="620761" y="461757"/>
                </a:cubicBezTo>
                <a:cubicBezTo>
                  <a:pt x="608052" y="472932"/>
                  <a:pt x="608052" y="461757"/>
                  <a:pt x="608052" y="461757"/>
                </a:cubicBezTo>
                <a:close/>
                <a:moveTo>
                  <a:pt x="677524" y="457043"/>
                </a:moveTo>
                <a:cubicBezTo>
                  <a:pt x="682718" y="455472"/>
                  <a:pt x="682718" y="461757"/>
                  <a:pt x="682718" y="461757"/>
                </a:cubicBezTo>
                <a:lnTo>
                  <a:pt x="681179" y="461757"/>
                </a:lnTo>
                <a:lnTo>
                  <a:pt x="671945" y="461757"/>
                </a:lnTo>
                <a:cubicBezTo>
                  <a:pt x="670406" y="461757"/>
                  <a:pt x="670406" y="461757"/>
                  <a:pt x="670406" y="461757"/>
                </a:cubicBezTo>
                <a:cubicBezTo>
                  <a:pt x="673484" y="458964"/>
                  <a:pt x="675793" y="457567"/>
                  <a:pt x="677524" y="457043"/>
                </a:cubicBezTo>
                <a:close/>
                <a:moveTo>
                  <a:pt x="1390061" y="450583"/>
                </a:moveTo>
                <a:lnTo>
                  <a:pt x="1390061" y="461757"/>
                </a:lnTo>
                <a:cubicBezTo>
                  <a:pt x="1399295" y="461757"/>
                  <a:pt x="1394678" y="461757"/>
                  <a:pt x="1396987" y="461757"/>
                </a:cubicBezTo>
                <a:lnTo>
                  <a:pt x="1400834" y="461757"/>
                </a:lnTo>
                <a:lnTo>
                  <a:pt x="1402373" y="461757"/>
                </a:lnTo>
                <a:lnTo>
                  <a:pt x="1390061" y="472932"/>
                </a:lnTo>
                <a:lnTo>
                  <a:pt x="1402373" y="472932"/>
                </a:lnTo>
                <a:lnTo>
                  <a:pt x="1402373" y="461757"/>
                </a:lnTo>
                <a:lnTo>
                  <a:pt x="1402373" y="450583"/>
                </a:lnTo>
                <a:lnTo>
                  <a:pt x="1399295" y="450583"/>
                </a:lnTo>
                <a:cubicBezTo>
                  <a:pt x="1399295" y="450583"/>
                  <a:pt x="1396217" y="450583"/>
                  <a:pt x="1390061" y="450583"/>
                </a:cubicBezTo>
                <a:close/>
                <a:moveTo>
                  <a:pt x="1278459" y="450583"/>
                </a:moveTo>
                <a:cubicBezTo>
                  <a:pt x="1278459" y="450583"/>
                  <a:pt x="1278459" y="450583"/>
                  <a:pt x="1278459" y="461757"/>
                </a:cubicBezTo>
                <a:lnTo>
                  <a:pt x="1290771" y="450583"/>
                </a:lnTo>
                <a:close/>
                <a:moveTo>
                  <a:pt x="732363" y="450583"/>
                </a:moveTo>
                <a:lnTo>
                  <a:pt x="732363" y="461757"/>
                </a:lnTo>
                <a:lnTo>
                  <a:pt x="720051" y="461757"/>
                </a:lnTo>
                <a:cubicBezTo>
                  <a:pt x="720051" y="461757"/>
                  <a:pt x="720051" y="461757"/>
                  <a:pt x="720051" y="472932"/>
                </a:cubicBezTo>
                <a:cubicBezTo>
                  <a:pt x="720051" y="484106"/>
                  <a:pt x="720051" y="484106"/>
                  <a:pt x="732363" y="484106"/>
                </a:cubicBezTo>
                <a:lnTo>
                  <a:pt x="732363" y="472932"/>
                </a:lnTo>
                <a:lnTo>
                  <a:pt x="732363" y="471535"/>
                </a:lnTo>
                <a:lnTo>
                  <a:pt x="732363" y="461757"/>
                </a:lnTo>
                <a:cubicBezTo>
                  <a:pt x="732363" y="461757"/>
                  <a:pt x="732363" y="461757"/>
                  <a:pt x="733902" y="461757"/>
                </a:cubicBezTo>
                <a:lnTo>
                  <a:pt x="743136" y="461757"/>
                </a:lnTo>
                <a:cubicBezTo>
                  <a:pt x="744675" y="461757"/>
                  <a:pt x="744675" y="461757"/>
                  <a:pt x="744675" y="461757"/>
                </a:cubicBezTo>
                <a:cubicBezTo>
                  <a:pt x="744675" y="461757"/>
                  <a:pt x="744675" y="461757"/>
                  <a:pt x="744675" y="450583"/>
                </a:cubicBezTo>
                <a:close/>
                <a:moveTo>
                  <a:pt x="1203793" y="439408"/>
                </a:moveTo>
                <a:cubicBezTo>
                  <a:pt x="1203793" y="439408"/>
                  <a:pt x="1203793" y="450583"/>
                  <a:pt x="1191481" y="450583"/>
                </a:cubicBezTo>
                <a:lnTo>
                  <a:pt x="1203793" y="450583"/>
                </a:lnTo>
                <a:cubicBezTo>
                  <a:pt x="1213325" y="450583"/>
                  <a:pt x="1208559" y="450583"/>
                  <a:pt x="1210942" y="450583"/>
                </a:cubicBezTo>
                <a:lnTo>
                  <a:pt x="1216502" y="450583"/>
                </a:lnTo>
                <a:cubicBezTo>
                  <a:pt x="1216502" y="450583"/>
                  <a:pt x="1216502" y="450583"/>
                  <a:pt x="1216502" y="439408"/>
                </a:cubicBezTo>
                <a:cubicBezTo>
                  <a:pt x="1216502" y="439408"/>
                  <a:pt x="1216502" y="439408"/>
                  <a:pt x="1203793" y="439408"/>
                </a:cubicBezTo>
                <a:close/>
                <a:moveTo>
                  <a:pt x="756987" y="439408"/>
                </a:moveTo>
                <a:lnTo>
                  <a:pt x="756987" y="450583"/>
                </a:lnTo>
                <a:cubicBezTo>
                  <a:pt x="763342" y="450583"/>
                  <a:pt x="766520" y="450583"/>
                  <a:pt x="768108" y="450583"/>
                </a:cubicBezTo>
                <a:lnTo>
                  <a:pt x="769697" y="450583"/>
                </a:lnTo>
                <a:cubicBezTo>
                  <a:pt x="769697" y="450583"/>
                  <a:pt x="769697" y="450583"/>
                  <a:pt x="769697" y="439408"/>
                </a:cubicBezTo>
                <a:close/>
                <a:moveTo>
                  <a:pt x="111602" y="439408"/>
                </a:moveTo>
                <a:lnTo>
                  <a:pt x="111602" y="450583"/>
                </a:lnTo>
                <a:lnTo>
                  <a:pt x="111602" y="461757"/>
                </a:lnTo>
                <a:lnTo>
                  <a:pt x="111602" y="472932"/>
                </a:lnTo>
                <a:lnTo>
                  <a:pt x="118720" y="472932"/>
                </a:lnTo>
                <a:cubicBezTo>
                  <a:pt x="118143" y="472932"/>
                  <a:pt x="118528" y="472932"/>
                  <a:pt x="119297" y="472932"/>
                </a:cubicBezTo>
                <a:lnTo>
                  <a:pt x="123914" y="472932"/>
                </a:lnTo>
                <a:cubicBezTo>
                  <a:pt x="136623" y="472932"/>
                  <a:pt x="136623" y="484106"/>
                  <a:pt x="136623" y="484106"/>
                </a:cubicBezTo>
                <a:lnTo>
                  <a:pt x="135034" y="484106"/>
                </a:lnTo>
                <a:lnTo>
                  <a:pt x="127091" y="484106"/>
                </a:lnTo>
                <a:lnTo>
                  <a:pt x="123914" y="484106"/>
                </a:lnTo>
                <a:lnTo>
                  <a:pt x="123914" y="495641"/>
                </a:lnTo>
                <a:cubicBezTo>
                  <a:pt x="123914" y="495641"/>
                  <a:pt x="123914" y="495641"/>
                  <a:pt x="125503" y="495641"/>
                </a:cubicBezTo>
                <a:cubicBezTo>
                  <a:pt x="127091" y="495641"/>
                  <a:pt x="130269" y="495641"/>
                  <a:pt x="136623" y="495641"/>
                </a:cubicBezTo>
                <a:lnTo>
                  <a:pt x="136623" y="484106"/>
                </a:lnTo>
                <a:lnTo>
                  <a:pt x="136623" y="472932"/>
                </a:lnTo>
                <a:cubicBezTo>
                  <a:pt x="136623" y="461757"/>
                  <a:pt x="136623" y="461757"/>
                  <a:pt x="123914" y="461757"/>
                </a:cubicBezTo>
                <a:lnTo>
                  <a:pt x="123914" y="450583"/>
                </a:lnTo>
                <a:cubicBezTo>
                  <a:pt x="123914" y="450583"/>
                  <a:pt x="123914" y="447789"/>
                  <a:pt x="125503" y="444995"/>
                </a:cubicBezTo>
                <a:cubicBezTo>
                  <a:pt x="127091" y="444995"/>
                  <a:pt x="130269" y="444995"/>
                  <a:pt x="136623" y="439408"/>
                </a:cubicBezTo>
                <a:cubicBezTo>
                  <a:pt x="136623" y="439408"/>
                  <a:pt x="136623" y="439408"/>
                  <a:pt x="136623" y="440805"/>
                </a:cubicBezTo>
                <a:lnTo>
                  <a:pt x="136623" y="442202"/>
                </a:lnTo>
                <a:cubicBezTo>
                  <a:pt x="136623" y="442202"/>
                  <a:pt x="136623" y="444995"/>
                  <a:pt x="136623" y="450583"/>
                </a:cubicBezTo>
                <a:cubicBezTo>
                  <a:pt x="136623" y="439408"/>
                  <a:pt x="148935" y="439408"/>
                  <a:pt x="148935" y="439408"/>
                </a:cubicBezTo>
                <a:lnTo>
                  <a:pt x="147396" y="439408"/>
                </a:lnTo>
                <a:cubicBezTo>
                  <a:pt x="145857" y="439408"/>
                  <a:pt x="142779" y="439408"/>
                  <a:pt x="136623" y="439408"/>
                </a:cubicBezTo>
                <a:cubicBezTo>
                  <a:pt x="130269" y="439408"/>
                  <a:pt x="127091" y="442202"/>
                  <a:pt x="125503" y="444995"/>
                </a:cubicBezTo>
                <a:cubicBezTo>
                  <a:pt x="123914" y="444995"/>
                  <a:pt x="123914" y="444995"/>
                  <a:pt x="123914" y="450583"/>
                </a:cubicBezTo>
                <a:lnTo>
                  <a:pt x="123914" y="439408"/>
                </a:lnTo>
                <a:close/>
                <a:moveTo>
                  <a:pt x="1032158" y="434542"/>
                </a:moveTo>
                <a:cubicBezTo>
                  <a:pt x="1031004" y="435083"/>
                  <a:pt x="1030234" y="436525"/>
                  <a:pt x="1030234" y="439408"/>
                </a:cubicBezTo>
                <a:lnTo>
                  <a:pt x="1042546" y="439408"/>
                </a:lnTo>
                <a:cubicBezTo>
                  <a:pt x="1042546" y="439408"/>
                  <a:pt x="1035621" y="432920"/>
                  <a:pt x="1032158" y="434542"/>
                </a:cubicBezTo>
                <a:close/>
                <a:moveTo>
                  <a:pt x="1328104" y="427873"/>
                </a:moveTo>
                <a:lnTo>
                  <a:pt x="1328104" y="439408"/>
                </a:lnTo>
                <a:lnTo>
                  <a:pt x="1340416" y="439408"/>
                </a:lnTo>
                <a:lnTo>
                  <a:pt x="1352728" y="439408"/>
                </a:lnTo>
                <a:lnTo>
                  <a:pt x="1352728" y="427873"/>
                </a:lnTo>
                <a:cubicBezTo>
                  <a:pt x="1352728" y="427873"/>
                  <a:pt x="1352728" y="439408"/>
                  <a:pt x="1340416" y="439408"/>
                </a:cubicBezTo>
                <a:cubicBezTo>
                  <a:pt x="1340416" y="427873"/>
                  <a:pt x="1328104" y="427873"/>
                  <a:pt x="1340416" y="427873"/>
                </a:cubicBezTo>
                <a:cubicBezTo>
                  <a:pt x="1340416" y="427873"/>
                  <a:pt x="1340416" y="427873"/>
                  <a:pt x="1328104" y="427873"/>
                </a:cubicBezTo>
                <a:close/>
                <a:moveTo>
                  <a:pt x="484138" y="427873"/>
                </a:moveTo>
                <a:cubicBezTo>
                  <a:pt x="496450" y="427873"/>
                  <a:pt x="496450" y="427873"/>
                  <a:pt x="496450" y="439408"/>
                </a:cubicBezTo>
                <a:cubicBezTo>
                  <a:pt x="496450" y="439408"/>
                  <a:pt x="496450" y="439408"/>
                  <a:pt x="496450" y="427873"/>
                </a:cubicBezTo>
                <a:lnTo>
                  <a:pt x="494911" y="427873"/>
                </a:lnTo>
                <a:cubicBezTo>
                  <a:pt x="493372" y="427873"/>
                  <a:pt x="490294" y="427873"/>
                  <a:pt x="484138" y="427873"/>
                </a:cubicBezTo>
                <a:close/>
                <a:moveTo>
                  <a:pt x="1464727" y="416699"/>
                </a:moveTo>
                <a:lnTo>
                  <a:pt x="1464727" y="427873"/>
                </a:lnTo>
                <a:cubicBezTo>
                  <a:pt x="1464727" y="427873"/>
                  <a:pt x="1464727" y="427873"/>
                  <a:pt x="1464727" y="429315"/>
                </a:cubicBezTo>
                <a:lnTo>
                  <a:pt x="1464727" y="434542"/>
                </a:lnTo>
                <a:lnTo>
                  <a:pt x="1464727" y="435083"/>
                </a:lnTo>
                <a:cubicBezTo>
                  <a:pt x="1464727" y="436525"/>
                  <a:pt x="1464727" y="439408"/>
                  <a:pt x="1464727" y="439408"/>
                </a:cubicBezTo>
                <a:cubicBezTo>
                  <a:pt x="1464727" y="439408"/>
                  <a:pt x="1464727" y="439408"/>
                  <a:pt x="1477039" y="439408"/>
                </a:cubicBezTo>
                <a:cubicBezTo>
                  <a:pt x="1477039" y="427873"/>
                  <a:pt x="1464727" y="427873"/>
                  <a:pt x="1464727" y="427873"/>
                </a:cubicBezTo>
                <a:cubicBezTo>
                  <a:pt x="1477039" y="416699"/>
                  <a:pt x="1464727" y="416699"/>
                  <a:pt x="1464727" y="416699"/>
                </a:cubicBezTo>
                <a:close/>
                <a:moveTo>
                  <a:pt x="1377749" y="416699"/>
                </a:moveTo>
                <a:lnTo>
                  <a:pt x="1377749" y="427873"/>
                </a:lnTo>
                <a:lnTo>
                  <a:pt x="1377749" y="439408"/>
                </a:lnTo>
                <a:lnTo>
                  <a:pt x="1380827" y="439408"/>
                </a:lnTo>
                <a:lnTo>
                  <a:pt x="1390061" y="439408"/>
                </a:lnTo>
                <a:lnTo>
                  <a:pt x="1390061" y="427873"/>
                </a:lnTo>
                <a:cubicBezTo>
                  <a:pt x="1390061" y="416699"/>
                  <a:pt x="1390061" y="416699"/>
                  <a:pt x="1377749" y="416699"/>
                </a:cubicBezTo>
                <a:close/>
                <a:moveTo>
                  <a:pt x="1203793" y="416699"/>
                </a:moveTo>
                <a:cubicBezTo>
                  <a:pt x="1203793" y="416699"/>
                  <a:pt x="1203793" y="416699"/>
                  <a:pt x="1203793" y="427873"/>
                </a:cubicBezTo>
                <a:cubicBezTo>
                  <a:pt x="1216502" y="427873"/>
                  <a:pt x="1216502" y="427873"/>
                  <a:pt x="1216502" y="416699"/>
                </a:cubicBezTo>
                <a:close/>
                <a:moveTo>
                  <a:pt x="732363" y="416699"/>
                </a:moveTo>
                <a:lnTo>
                  <a:pt x="732363" y="427873"/>
                </a:lnTo>
                <a:lnTo>
                  <a:pt x="732363" y="439408"/>
                </a:lnTo>
                <a:lnTo>
                  <a:pt x="744675" y="439408"/>
                </a:lnTo>
                <a:cubicBezTo>
                  <a:pt x="732363" y="439408"/>
                  <a:pt x="732363" y="427873"/>
                  <a:pt x="732363" y="427873"/>
                </a:cubicBezTo>
                <a:cubicBezTo>
                  <a:pt x="732363" y="427873"/>
                  <a:pt x="732363" y="427873"/>
                  <a:pt x="733902" y="427873"/>
                </a:cubicBezTo>
                <a:lnTo>
                  <a:pt x="735441" y="427873"/>
                </a:lnTo>
                <a:cubicBezTo>
                  <a:pt x="735441" y="427873"/>
                  <a:pt x="738519" y="427873"/>
                  <a:pt x="744675" y="427873"/>
                </a:cubicBezTo>
                <a:cubicBezTo>
                  <a:pt x="744675" y="427873"/>
                  <a:pt x="744675" y="427873"/>
                  <a:pt x="744675" y="416699"/>
                </a:cubicBezTo>
                <a:close/>
                <a:moveTo>
                  <a:pt x="620761" y="416699"/>
                </a:moveTo>
                <a:cubicBezTo>
                  <a:pt x="620761" y="427873"/>
                  <a:pt x="608052" y="427873"/>
                  <a:pt x="608052" y="427873"/>
                </a:cubicBezTo>
                <a:cubicBezTo>
                  <a:pt x="608052" y="416699"/>
                  <a:pt x="620761" y="416699"/>
                  <a:pt x="620761" y="416699"/>
                </a:cubicBezTo>
                <a:close/>
                <a:moveTo>
                  <a:pt x="86978" y="416699"/>
                </a:moveTo>
                <a:lnTo>
                  <a:pt x="99290" y="416699"/>
                </a:lnTo>
                <a:cubicBezTo>
                  <a:pt x="86978" y="416699"/>
                  <a:pt x="86978" y="427873"/>
                  <a:pt x="86978" y="427873"/>
                </a:cubicBezTo>
                <a:close/>
                <a:moveTo>
                  <a:pt x="74666" y="416699"/>
                </a:moveTo>
                <a:lnTo>
                  <a:pt x="74666" y="427873"/>
                </a:lnTo>
                <a:lnTo>
                  <a:pt x="61957" y="427873"/>
                </a:lnTo>
                <a:cubicBezTo>
                  <a:pt x="74666" y="416699"/>
                  <a:pt x="61957" y="416699"/>
                  <a:pt x="74666" y="416699"/>
                </a:cubicBezTo>
                <a:close/>
                <a:moveTo>
                  <a:pt x="74666" y="416699"/>
                </a:moveTo>
                <a:cubicBezTo>
                  <a:pt x="74666" y="416699"/>
                  <a:pt x="74666" y="416699"/>
                  <a:pt x="86978" y="416699"/>
                </a:cubicBezTo>
                <a:cubicBezTo>
                  <a:pt x="74666" y="427873"/>
                  <a:pt x="74666" y="427873"/>
                  <a:pt x="74666" y="416699"/>
                </a:cubicBezTo>
                <a:close/>
                <a:moveTo>
                  <a:pt x="49645" y="416699"/>
                </a:moveTo>
                <a:lnTo>
                  <a:pt x="61957" y="416699"/>
                </a:lnTo>
                <a:lnTo>
                  <a:pt x="61957" y="427873"/>
                </a:lnTo>
                <a:lnTo>
                  <a:pt x="49645" y="427873"/>
                </a:lnTo>
                <a:cubicBezTo>
                  <a:pt x="49645" y="427873"/>
                  <a:pt x="49645" y="427873"/>
                  <a:pt x="49645" y="416699"/>
                </a:cubicBezTo>
                <a:close/>
                <a:moveTo>
                  <a:pt x="1092191" y="405524"/>
                </a:moveTo>
                <a:lnTo>
                  <a:pt x="1092191" y="416699"/>
                </a:lnTo>
                <a:cubicBezTo>
                  <a:pt x="1092191" y="405524"/>
                  <a:pt x="1092191" y="405524"/>
                  <a:pt x="1104503" y="405524"/>
                </a:cubicBezTo>
                <a:cubicBezTo>
                  <a:pt x="1104503" y="405524"/>
                  <a:pt x="1104503" y="405524"/>
                  <a:pt x="1092191" y="405524"/>
                </a:cubicBezTo>
                <a:close/>
                <a:moveTo>
                  <a:pt x="1030234" y="405524"/>
                </a:moveTo>
                <a:lnTo>
                  <a:pt x="1030234" y="416699"/>
                </a:lnTo>
                <a:cubicBezTo>
                  <a:pt x="1030234" y="416699"/>
                  <a:pt x="1030234" y="416699"/>
                  <a:pt x="1030234" y="427873"/>
                </a:cubicBezTo>
                <a:cubicBezTo>
                  <a:pt x="1017525" y="416699"/>
                  <a:pt x="1030234" y="427873"/>
                  <a:pt x="1030234" y="427873"/>
                </a:cubicBezTo>
                <a:lnTo>
                  <a:pt x="1042546" y="427873"/>
                </a:lnTo>
                <a:cubicBezTo>
                  <a:pt x="1042546" y="427873"/>
                  <a:pt x="1042546" y="416699"/>
                  <a:pt x="1030234" y="416699"/>
                </a:cubicBezTo>
                <a:cubicBezTo>
                  <a:pt x="1039468" y="416699"/>
                  <a:pt x="1034851" y="416699"/>
                  <a:pt x="1037159" y="416699"/>
                </a:cubicBezTo>
                <a:lnTo>
                  <a:pt x="1041007" y="416699"/>
                </a:lnTo>
                <a:lnTo>
                  <a:pt x="1042546" y="416699"/>
                </a:lnTo>
                <a:lnTo>
                  <a:pt x="1042546" y="405524"/>
                </a:lnTo>
                <a:lnTo>
                  <a:pt x="1035428" y="405524"/>
                </a:lnTo>
                <a:lnTo>
                  <a:pt x="1034851" y="405524"/>
                </a:lnTo>
                <a:cubicBezTo>
                  <a:pt x="1033312" y="405524"/>
                  <a:pt x="1030234" y="405524"/>
                  <a:pt x="1030234" y="405524"/>
                </a:cubicBezTo>
                <a:close/>
                <a:moveTo>
                  <a:pt x="1005213" y="405524"/>
                </a:moveTo>
                <a:cubicBezTo>
                  <a:pt x="1005213" y="405524"/>
                  <a:pt x="1005213" y="416699"/>
                  <a:pt x="992901" y="416699"/>
                </a:cubicBezTo>
                <a:cubicBezTo>
                  <a:pt x="992901" y="416699"/>
                  <a:pt x="992901" y="416699"/>
                  <a:pt x="1005213" y="416699"/>
                </a:cubicBezTo>
                <a:cubicBezTo>
                  <a:pt x="1005213" y="416699"/>
                  <a:pt x="1005213" y="416699"/>
                  <a:pt x="1005213" y="405524"/>
                </a:cubicBezTo>
                <a:close/>
                <a:moveTo>
                  <a:pt x="508762" y="405524"/>
                </a:moveTo>
                <a:cubicBezTo>
                  <a:pt x="508762" y="405524"/>
                  <a:pt x="508762" y="405524"/>
                  <a:pt x="496450" y="416699"/>
                </a:cubicBezTo>
                <a:cubicBezTo>
                  <a:pt x="496450" y="416699"/>
                  <a:pt x="496450" y="416699"/>
                  <a:pt x="497989" y="416699"/>
                </a:cubicBezTo>
                <a:lnTo>
                  <a:pt x="503568" y="416699"/>
                </a:lnTo>
                <a:cubicBezTo>
                  <a:pt x="502991" y="416699"/>
                  <a:pt x="503376" y="416699"/>
                  <a:pt x="504145" y="416699"/>
                </a:cubicBezTo>
                <a:lnTo>
                  <a:pt x="508762" y="416699"/>
                </a:lnTo>
                <a:lnTo>
                  <a:pt x="508762" y="427873"/>
                </a:lnTo>
                <a:lnTo>
                  <a:pt x="508762" y="439408"/>
                </a:lnTo>
                <a:lnTo>
                  <a:pt x="521471" y="439408"/>
                </a:lnTo>
                <a:lnTo>
                  <a:pt x="521471" y="427873"/>
                </a:lnTo>
                <a:lnTo>
                  <a:pt x="521471" y="416699"/>
                </a:lnTo>
                <a:cubicBezTo>
                  <a:pt x="521471" y="416699"/>
                  <a:pt x="521471" y="416699"/>
                  <a:pt x="533783" y="416699"/>
                </a:cubicBezTo>
                <a:lnTo>
                  <a:pt x="533783" y="410239"/>
                </a:lnTo>
                <a:lnTo>
                  <a:pt x="533783" y="409715"/>
                </a:lnTo>
                <a:cubicBezTo>
                  <a:pt x="533783" y="408318"/>
                  <a:pt x="533783" y="405524"/>
                  <a:pt x="533783" y="405524"/>
                </a:cubicBezTo>
                <a:lnTo>
                  <a:pt x="521471" y="405524"/>
                </a:lnTo>
                <a:cubicBezTo>
                  <a:pt x="521471" y="405524"/>
                  <a:pt x="521471" y="405524"/>
                  <a:pt x="521471" y="406921"/>
                </a:cubicBezTo>
                <a:lnTo>
                  <a:pt x="521471" y="408318"/>
                </a:lnTo>
                <a:cubicBezTo>
                  <a:pt x="521471" y="408318"/>
                  <a:pt x="521471" y="411112"/>
                  <a:pt x="521471" y="416699"/>
                </a:cubicBezTo>
                <a:lnTo>
                  <a:pt x="508762" y="416699"/>
                </a:lnTo>
                <a:close/>
                <a:moveTo>
                  <a:pt x="149127" y="400810"/>
                </a:moveTo>
                <a:lnTo>
                  <a:pt x="150198" y="401227"/>
                </a:lnTo>
                <a:lnTo>
                  <a:pt x="150474" y="402731"/>
                </a:lnTo>
                <a:lnTo>
                  <a:pt x="151671" y="401800"/>
                </a:lnTo>
                <a:lnTo>
                  <a:pt x="161247" y="405524"/>
                </a:lnTo>
                <a:lnTo>
                  <a:pt x="148935" y="405524"/>
                </a:lnTo>
                <a:cubicBezTo>
                  <a:pt x="148935" y="402731"/>
                  <a:pt x="148935" y="401334"/>
                  <a:pt x="149127" y="400810"/>
                </a:cubicBezTo>
                <a:close/>
                <a:moveTo>
                  <a:pt x="1501663" y="394350"/>
                </a:moveTo>
                <a:cubicBezTo>
                  <a:pt x="1501663" y="394350"/>
                  <a:pt x="1501663" y="394350"/>
                  <a:pt x="1514372" y="405524"/>
                </a:cubicBezTo>
                <a:lnTo>
                  <a:pt x="1501663" y="405524"/>
                </a:lnTo>
                <a:lnTo>
                  <a:pt x="1501663" y="401334"/>
                </a:lnTo>
                <a:lnTo>
                  <a:pt x="1501663" y="400810"/>
                </a:lnTo>
                <a:lnTo>
                  <a:pt x="1501663" y="395747"/>
                </a:lnTo>
                <a:cubicBezTo>
                  <a:pt x="1501663" y="394350"/>
                  <a:pt x="1501663" y="394350"/>
                  <a:pt x="1501663" y="394350"/>
                </a:cubicBezTo>
                <a:close/>
                <a:moveTo>
                  <a:pt x="571116" y="394350"/>
                </a:moveTo>
                <a:cubicBezTo>
                  <a:pt x="583428" y="394350"/>
                  <a:pt x="583428" y="394350"/>
                  <a:pt x="583428" y="394350"/>
                </a:cubicBezTo>
                <a:cubicBezTo>
                  <a:pt x="571116" y="394350"/>
                  <a:pt x="571116" y="394350"/>
                  <a:pt x="571116" y="405524"/>
                </a:cubicBezTo>
                <a:close/>
                <a:moveTo>
                  <a:pt x="148935" y="394350"/>
                </a:moveTo>
                <a:cubicBezTo>
                  <a:pt x="148935" y="394350"/>
                  <a:pt x="148935" y="394350"/>
                  <a:pt x="161247" y="394350"/>
                </a:cubicBezTo>
                <a:lnTo>
                  <a:pt x="151671" y="401800"/>
                </a:lnTo>
                <a:lnTo>
                  <a:pt x="150474" y="401334"/>
                </a:lnTo>
                <a:lnTo>
                  <a:pt x="150198" y="401227"/>
                </a:lnTo>
                <a:close/>
                <a:moveTo>
                  <a:pt x="1514372" y="382815"/>
                </a:moveTo>
                <a:cubicBezTo>
                  <a:pt x="1526684" y="382815"/>
                  <a:pt x="1526684" y="382815"/>
                  <a:pt x="1514372" y="394350"/>
                </a:cubicBezTo>
                <a:cubicBezTo>
                  <a:pt x="1514372" y="394350"/>
                  <a:pt x="1514372" y="394350"/>
                  <a:pt x="1501663" y="394350"/>
                </a:cubicBezTo>
                <a:cubicBezTo>
                  <a:pt x="1501663" y="394350"/>
                  <a:pt x="1514372" y="394350"/>
                  <a:pt x="1514372" y="382815"/>
                </a:cubicBezTo>
                <a:close/>
                <a:moveTo>
                  <a:pt x="1489351" y="382815"/>
                </a:moveTo>
                <a:cubicBezTo>
                  <a:pt x="1477039" y="382815"/>
                  <a:pt x="1477039" y="382815"/>
                  <a:pt x="1477039" y="394350"/>
                </a:cubicBezTo>
                <a:cubicBezTo>
                  <a:pt x="1477039" y="394350"/>
                  <a:pt x="1477039" y="394350"/>
                  <a:pt x="1478578" y="394350"/>
                </a:cubicBezTo>
                <a:lnTo>
                  <a:pt x="1489351" y="394350"/>
                </a:lnTo>
                <a:lnTo>
                  <a:pt x="1489351" y="405524"/>
                </a:lnTo>
                <a:lnTo>
                  <a:pt x="1489351" y="416699"/>
                </a:lnTo>
                <a:cubicBezTo>
                  <a:pt x="1489351" y="416699"/>
                  <a:pt x="1489351" y="416699"/>
                  <a:pt x="1489351" y="418096"/>
                </a:cubicBezTo>
                <a:lnTo>
                  <a:pt x="1489351" y="426477"/>
                </a:lnTo>
                <a:lnTo>
                  <a:pt x="1489351" y="427873"/>
                </a:lnTo>
                <a:lnTo>
                  <a:pt x="1489351" y="439408"/>
                </a:lnTo>
                <a:cubicBezTo>
                  <a:pt x="1489351" y="439408"/>
                  <a:pt x="1489351" y="439408"/>
                  <a:pt x="1501663" y="439408"/>
                </a:cubicBezTo>
                <a:lnTo>
                  <a:pt x="1489351" y="450583"/>
                </a:lnTo>
                <a:lnTo>
                  <a:pt x="1501663" y="450583"/>
                </a:lnTo>
                <a:lnTo>
                  <a:pt x="1501663" y="461757"/>
                </a:lnTo>
                <a:cubicBezTo>
                  <a:pt x="1501663" y="472932"/>
                  <a:pt x="1489351" y="472932"/>
                  <a:pt x="1501663" y="472932"/>
                </a:cubicBezTo>
                <a:lnTo>
                  <a:pt x="1501663" y="484106"/>
                </a:lnTo>
                <a:cubicBezTo>
                  <a:pt x="1501663" y="472932"/>
                  <a:pt x="1514372" y="484106"/>
                  <a:pt x="1514372" y="484106"/>
                </a:cubicBezTo>
                <a:cubicBezTo>
                  <a:pt x="1514372" y="484106"/>
                  <a:pt x="1514372" y="484106"/>
                  <a:pt x="1514372" y="472932"/>
                </a:cubicBezTo>
                <a:cubicBezTo>
                  <a:pt x="1514372" y="472932"/>
                  <a:pt x="1514372" y="472932"/>
                  <a:pt x="1514372" y="461757"/>
                </a:cubicBezTo>
                <a:cubicBezTo>
                  <a:pt x="1514372" y="450583"/>
                  <a:pt x="1501663" y="450583"/>
                  <a:pt x="1501663" y="450583"/>
                </a:cubicBezTo>
                <a:lnTo>
                  <a:pt x="1501663" y="439408"/>
                </a:lnTo>
                <a:lnTo>
                  <a:pt x="1501663" y="427873"/>
                </a:lnTo>
                <a:lnTo>
                  <a:pt x="1501663" y="416699"/>
                </a:lnTo>
                <a:lnTo>
                  <a:pt x="1501663" y="405524"/>
                </a:lnTo>
                <a:cubicBezTo>
                  <a:pt x="1514372" y="405524"/>
                  <a:pt x="1514372" y="416699"/>
                  <a:pt x="1514372" y="416699"/>
                </a:cubicBezTo>
                <a:cubicBezTo>
                  <a:pt x="1514372" y="416699"/>
                  <a:pt x="1514372" y="416699"/>
                  <a:pt x="1514372" y="427873"/>
                </a:cubicBezTo>
                <a:lnTo>
                  <a:pt x="1514372" y="439408"/>
                </a:lnTo>
                <a:cubicBezTo>
                  <a:pt x="1526684" y="439408"/>
                  <a:pt x="1526684" y="439408"/>
                  <a:pt x="1514372" y="450583"/>
                </a:cubicBezTo>
                <a:cubicBezTo>
                  <a:pt x="1514372" y="450583"/>
                  <a:pt x="1514372" y="450583"/>
                  <a:pt x="1526684" y="450583"/>
                </a:cubicBezTo>
                <a:lnTo>
                  <a:pt x="1526684" y="439408"/>
                </a:lnTo>
                <a:lnTo>
                  <a:pt x="1526684" y="427873"/>
                </a:lnTo>
                <a:lnTo>
                  <a:pt x="1538996" y="427873"/>
                </a:lnTo>
                <a:cubicBezTo>
                  <a:pt x="1538996" y="427873"/>
                  <a:pt x="1538996" y="427873"/>
                  <a:pt x="1538996" y="416699"/>
                </a:cubicBezTo>
                <a:lnTo>
                  <a:pt x="1538996" y="405524"/>
                </a:lnTo>
                <a:lnTo>
                  <a:pt x="1528223" y="405524"/>
                </a:lnTo>
                <a:cubicBezTo>
                  <a:pt x="1526684" y="405524"/>
                  <a:pt x="1526684" y="405524"/>
                  <a:pt x="1526684" y="405524"/>
                </a:cubicBezTo>
                <a:lnTo>
                  <a:pt x="1526684" y="416699"/>
                </a:lnTo>
                <a:lnTo>
                  <a:pt x="1526684" y="427873"/>
                </a:lnTo>
                <a:cubicBezTo>
                  <a:pt x="1526684" y="427873"/>
                  <a:pt x="1526684" y="427873"/>
                  <a:pt x="1514372" y="416699"/>
                </a:cubicBezTo>
                <a:lnTo>
                  <a:pt x="1514372" y="405524"/>
                </a:lnTo>
                <a:cubicBezTo>
                  <a:pt x="1514372" y="405524"/>
                  <a:pt x="1514372" y="405524"/>
                  <a:pt x="1514372" y="394350"/>
                </a:cubicBezTo>
                <a:lnTo>
                  <a:pt x="1526684" y="394350"/>
                </a:lnTo>
                <a:lnTo>
                  <a:pt x="1526684" y="382815"/>
                </a:lnTo>
                <a:lnTo>
                  <a:pt x="1519566" y="382815"/>
                </a:lnTo>
                <a:lnTo>
                  <a:pt x="1518989" y="382815"/>
                </a:lnTo>
                <a:cubicBezTo>
                  <a:pt x="1517450" y="382815"/>
                  <a:pt x="1514372" y="382815"/>
                  <a:pt x="1514372" y="382815"/>
                </a:cubicBezTo>
                <a:lnTo>
                  <a:pt x="1501663" y="382815"/>
                </a:lnTo>
                <a:cubicBezTo>
                  <a:pt x="1501663" y="382815"/>
                  <a:pt x="1501663" y="382815"/>
                  <a:pt x="1501663" y="394350"/>
                </a:cubicBezTo>
                <a:lnTo>
                  <a:pt x="1489351" y="394350"/>
                </a:lnTo>
                <a:close/>
                <a:moveTo>
                  <a:pt x="1365437" y="382815"/>
                </a:moveTo>
                <a:cubicBezTo>
                  <a:pt x="1365437" y="382815"/>
                  <a:pt x="1365437" y="382815"/>
                  <a:pt x="1365437" y="394350"/>
                </a:cubicBezTo>
                <a:lnTo>
                  <a:pt x="1365437" y="405524"/>
                </a:lnTo>
                <a:lnTo>
                  <a:pt x="1377749" y="405524"/>
                </a:lnTo>
                <a:lnTo>
                  <a:pt x="1377749" y="394350"/>
                </a:lnTo>
                <a:cubicBezTo>
                  <a:pt x="1365437" y="394350"/>
                  <a:pt x="1377749" y="382815"/>
                  <a:pt x="1365437" y="382815"/>
                </a:cubicBezTo>
                <a:close/>
                <a:moveTo>
                  <a:pt x="1390061" y="371641"/>
                </a:moveTo>
                <a:cubicBezTo>
                  <a:pt x="1390061" y="371641"/>
                  <a:pt x="1390061" y="371641"/>
                  <a:pt x="1402373" y="371641"/>
                </a:cubicBezTo>
                <a:cubicBezTo>
                  <a:pt x="1402373" y="371641"/>
                  <a:pt x="1402373" y="371641"/>
                  <a:pt x="1402373" y="382815"/>
                </a:cubicBezTo>
                <a:cubicBezTo>
                  <a:pt x="1402373" y="371641"/>
                  <a:pt x="1390061" y="382815"/>
                  <a:pt x="1390061" y="382815"/>
                </a:cubicBezTo>
                <a:close/>
                <a:moveTo>
                  <a:pt x="1241126" y="371641"/>
                </a:moveTo>
                <a:cubicBezTo>
                  <a:pt x="1241126" y="371641"/>
                  <a:pt x="1241126" y="382815"/>
                  <a:pt x="1228814" y="382815"/>
                </a:cubicBezTo>
                <a:lnTo>
                  <a:pt x="1241126" y="382815"/>
                </a:lnTo>
                <a:close/>
                <a:moveTo>
                  <a:pt x="707342" y="371641"/>
                </a:moveTo>
                <a:cubicBezTo>
                  <a:pt x="707342" y="371641"/>
                  <a:pt x="720051" y="382815"/>
                  <a:pt x="707342" y="371641"/>
                </a:cubicBezTo>
                <a:close/>
                <a:moveTo>
                  <a:pt x="558407" y="371641"/>
                </a:moveTo>
                <a:lnTo>
                  <a:pt x="565754" y="371641"/>
                </a:lnTo>
                <a:cubicBezTo>
                  <a:pt x="565159" y="371641"/>
                  <a:pt x="565556" y="371641"/>
                  <a:pt x="566350" y="371641"/>
                </a:cubicBezTo>
                <a:lnTo>
                  <a:pt x="571116" y="371641"/>
                </a:lnTo>
                <a:cubicBezTo>
                  <a:pt x="571116" y="371641"/>
                  <a:pt x="571116" y="371641"/>
                  <a:pt x="595740" y="382815"/>
                </a:cubicBezTo>
                <a:lnTo>
                  <a:pt x="583428" y="394350"/>
                </a:lnTo>
                <a:cubicBezTo>
                  <a:pt x="583428" y="394350"/>
                  <a:pt x="583428" y="394350"/>
                  <a:pt x="583428" y="382815"/>
                </a:cubicBezTo>
                <a:cubicBezTo>
                  <a:pt x="583428" y="382815"/>
                  <a:pt x="571116" y="394350"/>
                  <a:pt x="571116" y="382815"/>
                </a:cubicBezTo>
                <a:cubicBezTo>
                  <a:pt x="558407" y="382815"/>
                  <a:pt x="558407" y="394350"/>
                  <a:pt x="558407" y="394350"/>
                </a:cubicBezTo>
                <a:lnTo>
                  <a:pt x="558407" y="382815"/>
                </a:lnTo>
                <a:lnTo>
                  <a:pt x="558407" y="378625"/>
                </a:lnTo>
                <a:lnTo>
                  <a:pt x="558407" y="378101"/>
                </a:lnTo>
                <a:close/>
                <a:moveTo>
                  <a:pt x="1104503" y="360466"/>
                </a:moveTo>
                <a:cubicBezTo>
                  <a:pt x="1104503" y="371641"/>
                  <a:pt x="1092191" y="371641"/>
                  <a:pt x="1104503" y="371641"/>
                </a:cubicBezTo>
                <a:close/>
                <a:moveTo>
                  <a:pt x="1067169" y="360466"/>
                </a:moveTo>
                <a:cubicBezTo>
                  <a:pt x="1067169" y="360466"/>
                  <a:pt x="1067169" y="360466"/>
                  <a:pt x="1067169" y="371641"/>
                </a:cubicBezTo>
                <a:cubicBezTo>
                  <a:pt x="1079879" y="371641"/>
                  <a:pt x="1079879" y="360466"/>
                  <a:pt x="1079879" y="360466"/>
                </a:cubicBezTo>
                <a:cubicBezTo>
                  <a:pt x="1079879" y="360466"/>
                  <a:pt x="1079879" y="360466"/>
                  <a:pt x="1067169" y="360466"/>
                </a:cubicBezTo>
                <a:close/>
                <a:moveTo>
                  <a:pt x="1005213" y="360466"/>
                </a:moveTo>
                <a:lnTo>
                  <a:pt x="1005213" y="371641"/>
                </a:lnTo>
                <a:lnTo>
                  <a:pt x="1005213" y="382815"/>
                </a:lnTo>
                <a:cubicBezTo>
                  <a:pt x="1017525" y="382815"/>
                  <a:pt x="1005213" y="382815"/>
                  <a:pt x="1005213" y="371641"/>
                </a:cubicBezTo>
                <a:cubicBezTo>
                  <a:pt x="1005213" y="371641"/>
                  <a:pt x="1005213" y="371641"/>
                  <a:pt x="1006752" y="371641"/>
                </a:cubicBezTo>
                <a:lnTo>
                  <a:pt x="1015986" y="371641"/>
                </a:lnTo>
                <a:cubicBezTo>
                  <a:pt x="1017525" y="371641"/>
                  <a:pt x="1017525" y="371641"/>
                  <a:pt x="1017525" y="371641"/>
                </a:cubicBezTo>
                <a:cubicBezTo>
                  <a:pt x="1017525" y="371641"/>
                  <a:pt x="1017525" y="371641"/>
                  <a:pt x="1017525" y="360466"/>
                </a:cubicBezTo>
                <a:cubicBezTo>
                  <a:pt x="1005213" y="360466"/>
                  <a:pt x="1005213" y="360466"/>
                  <a:pt x="1005213" y="360466"/>
                </a:cubicBezTo>
                <a:close/>
                <a:moveTo>
                  <a:pt x="558407" y="360466"/>
                </a:moveTo>
                <a:lnTo>
                  <a:pt x="546095" y="371641"/>
                </a:lnTo>
                <a:cubicBezTo>
                  <a:pt x="546095" y="360466"/>
                  <a:pt x="558407" y="360466"/>
                  <a:pt x="558407" y="360466"/>
                </a:cubicBezTo>
                <a:close/>
                <a:moveTo>
                  <a:pt x="558407" y="360466"/>
                </a:moveTo>
                <a:lnTo>
                  <a:pt x="558407" y="361863"/>
                </a:lnTo>
                <a:lnTo>
                  <a:pt x="558407" y="364657"/>
                </a:lnTo>
                <a:lnTo>
                  <a:pt x="558407" y="365180"/>
                </a:lnTo>
                <a:lnTo>
                  <a:pt x="558407" y="366926"/>
                </a:lnTo>
                <a:lnTo>
                  <a:pt x="558407" y="367450"/>
                </a:lnTo>
                <a:lnTo>
                  <a:pt x="558407" y="371641"/>
                </a:lnTo>
                <a:cubicBezTo>
                  <a:pt x="558407" y="371641"/>
                  <a:pt x="546095" y="371641"/>
                  <a:pt x="558407" y="360466"/>
                </a:cubicBezTo>
                <a:close/>
                <a:moveTo>
                  <a:pt x="471826" y="360466"/>
                </a:moveTo>
                <a:cubicBezTo>
                  <a:pt x="471826" y="368847"/>
                  <a:pt x="471826" y="364657"/>
                  <a:pt x="471826" y="366752"/>
                </a:cubicBezTo>
                <a:lnTo>
                  <a:pt x="471826" y="366926"/>
                </a:lnTo>
                <a:lnTo>
                  <a:pt x="471826" y="367450"/>
                </a:lnTo>
                <a:cubicBezTo>
                  <a:pt x="471826" y="368847"/>
                  <a:pt x="471826" y="371641"/>
                  <a:pt x="471826" y="371641"/>
                </a:cubicBezTo>
                <a:cubicBezTo>
                  <a:pt x="471826" y="371641"/>
                  <a:pt x="484138" y="360466"/>
                  <a:pt x="484138" y="371641"/>
                </a:cubicBezTo>
                <a:cubicBezTo>
                  <a:pt x="484138" y="371641"/>
                  <a:pt x="484138" y="371641"/>
                  <a:pt x="484138" y="360466"/>
                </a:cubicBezTo>
                <a:lnTo>
                  <a:pt x="482599" y="360466"/>
                </a:lnTo>
                <a:lnTo>
                  <a:pt x="479521" y="360466"/>
                </a:lnTo>
                <a:cubicBezTo>
                  <a:pt x="478752" y="360466"/>
                  <a:pt x="478367" y="360466"/>
                  <a:pt x="478944" y="360466"/>
                </a:cubicBezTo>
                <a:lnTo>
                  <a:pt x="477020" y="360466"/>
                </a:lnTo>
                <a:cubicBezTo>
                  <a:pt x="478752" y="360466"/>
                  <a:pt x="471826" y="360466"/>
                  <a:pt x="471826" y="360466"/>
                </a:cubicBezTo>
                <a:close/>
                <a:moveTo>
                  <a:pt x="734287" y="355752"/>
                </a:moveTo>
                <a:cubicBezTo>
                  <a:pt x="733133" y="356276"/>
                  <a:pt x="732363" y="357673"/>
                  <a:pt x="732363" y="360466"/>
                </a:cubicBezTo>
                <a:lnTo>
                  <a:pt x="744675" y="360466"/>
                </a:lnTo>
                <a:cubicBezTo>
                  <a:pt x="744675" y="360466"/>
                  <a:pt x="737750" y="354181"/>
                  <a:pt x="734287" y="355752"/>
                </a:cubicBezTo>
                <a:close/>
                <a:moveTo>
                  <a:pt x="711811" y="353221"/>
                </a:moveTo>
                <a:lnTo>
                  <a:pt x="718462" y="359069"/>
                </a:lnTo>
                <a:cubicBezTo>
                  <a:pt x="720051" y="360466"/>
                  <a:pt x="720051" y="360466"/>
                  <a:pt x="720051" y="360466"/>
                </a:cubicBezTo>
                <a:close/>
                <a:moveTo>
                  <a:pt x="756987" y="349292"/>
                </a:moveTo>
                <a:cubicBezTo>
                  <a:pt x="769697" y="349292"/>
                  <a:pt x="769697" y="360466"/>
                  <a:pt x="769697" y="349292"/>
                </a:cubicBezTo>
                <a:lnTo>
                  <a:pt x="769697" y="360466"/>
                </a:lnTo>
                <a:cubicBezTo>
                  <a:pt x="769697" y="349292"/>
                  <a:pt x="782009" y="360466"/>
                  <a:pt x="769697" y="349292"/>
                </a:cubicBezTo>
                <a:lnTo>
                  <a:pt x="764931" y="349292"/>
                </a:lnTo>
                <a:cubicBezTo>
                  <a:pt x="764136" y="349292"/>
                  <a:pt x="763739" y="349292"/>
                  <a:pt x="764335" y="349292"/>
                </a:cubicBezTo>
                <a:lnTo>
                  <a:pt x="758576" y="349292"/>
                </a:lnTo>
                <a:cubicBezTo>
                  <a:pt x="756987" y="349292"/>
                  <a:pt x="756987" y="349292"/>
                  <a:pt x="756987" y="349292"/>
                </a:cubicBezTo>
                <a:close/>
                <a:moveTo>
                  <a:pt x="707342" y="349292"/>
                </a:moveTo>
                <a:cubicBezTo>
                  <a:pt x="707342" y="349292"/>
                  <a:pt x="707342" y="349292"/>
                  <a:pt x="708931" y="350688"/>
                </a:cubicBezTo>
                <a:lnTo>
                  <a:pt x="711811" y="353221"/>
                </a:lnTo>
                <a:close/>
                <a:moveTo>
                  <a:pt x="533783" y="349292"/>
                </a:moveTo>
                <a:cubicBezTo>
                  <a:pt x="533783" y="349292"/>
                  <a:pt x="533783" y="355577"/>
                  <a:pt x="533783" y="354006"/>
                </a:cubicBezTo>
                <a:lnTo>
                  <a:pt x="533783" y="360466"/>
                </a:lnTo>
                <a:cubicBezTo>
                  <a:pt x="533783" y="349292"/>
                  <a:pt x="533783" y="360466"/>
                  <a:pt x="521471" y="360466"/>
                </a:cubicBezTo>
                <a:cubicBezTo>
                  <a:pt x="521471" y="360466"/>
                  <a:pt x="521471" y="349292"/>
                  <a:pt x="533783" y="349292"/>
                </a:cubicBezTo>
                <a:close/>
                <a:moveTo>
                  <a:pt x="273246" y="349292"/>
                </a:moveTo>
                <a:lnTo>
                  <a:pt x="273246" y="360466"/>
                </a:lnTo>
                <a:lnTo>
                  <a:pt x="280364" y="360466"/>
                </a:lnTo>
                <a:cubicBezTo>
                  <a:pt x="278633" y="360466"/>
                  <a:pt x="285558" y="360466"/>
                  <a:pt x="285558" y="360466"/>
                </a:cubicBezTo>
                <a:lnTo>
                  <a:pt x="285558" y="359069"/>
                </a:lnTo>
                <a:cubicBezTo>
                  <a:pt x="285558" y="357673"/>
                  <a:pt x="285558" y="354879"/>
                  <a:pt x="285558" y="349292"/>
                </a:cubicBezTo>
                <a:lnTo>
                  <a:pt x="280941" y="349292"/>
                </a:lnTo>
                <a:cubicBezTo>
                  <a:pt x="280172" y="349292"/>
                  <a:pt x="279787" y="349292"/>
                  <a:pt x="280364" y="349292"/>
                </a:cubicBezTo>
                <a:lnTo>
                  <a:pt x="274785" y="349292"/>
                </a:lnTo>
                <a:cubicBezTo>
                  <a:pt x="273246" y="349292"/>
                  <a:pt x="273246" y="349292"/>
                  <a:pt x="273246" y="349292"/>
                </a:cubicBezTo>
                <a:close/>
                <a:moveTo>
                  <a:pt x="1477039" y="337757"/>
                </a:moveTo>
                <a:cubicBezTo>
                  <a:pt x="1477039" y="337757"/>
                  <a:pt x="1477039" y="337757"/>
                  <a:pt x="1477039" y="349292"/>
                </a:cubicBezTo>
                <a:cubicBezTo>
                  <a:pt x="1464727" y="349292"/>
                  <a:pt x="1477039" y="337757"/>
                  <a:pt x="1477039" y="337757"/>
                </a:cubicBezTo>
                <a:close/>
                <a:moveTo>
                  <a:pt x="1352728" y="337757"/>
                </a:moveTo>
                <a:cubicBezTo>
                  <a:pt x="1340416" y="337757"/>
                  <a:pt x="1340416" y="337757"/>
                  <a:pt x="1340416" y="349292"/>
                </a:cubicBezTo>
                <a:lnTo>
                  <a:pt x="1343494" y="349292"/>
                </a:lnTo>
                <a:cubicBezTo>
                  <a:pt x="1343494" y="349292"/>
                  <a:pt x="1346572" y="349292"/>
                  <a:pt x="1352728" y="349292"/>
                </a:cubicBezTo>
                <a:close/>
                <a:moveTo>
                  <a:pt x="980589" y="337757"/>
                </a:moveTo>
                <a:cubicBezTo>
                  <a:pt x="980589" y="337757"/>
                  <a:pt x="980589" y="337757"/>
                  <a:pt x="982128" y="337757"/>
                </a:cubicBezTo>
                <a:lnTo>
                  <a:pt x="985206" y="337757"/>
                </a:lnTo>
                <a:cubicBezTo>
                  <a:pt x="985976" y="337757"/>
                  <a:pt x="986360" y="337757"/>
                  <a:pt x="985783" y="337757"/>
                </a:cubicBezTo>
                <a:lnTo>
                  <a:pt x="992901" y="337757"/>
                </a:lnTo>
                <a:cubicBezTo>
                  <a:pt x="992901" y="337757"/>
                  <a:pt x="992901" y="337757"/>
                  <a:pt x="980589" y="349292"/>
                </a:cubicBezTo>
                <a:cubicBezTo>
                  <a:pt x="992901" y="337757"/>
                  <a:pt x="980589" y="337757"/>
                  <a:pt x="980589" y="349292"/>
                </a:cubicBezTo>
                <a:cubicBezTo>
                  <a:pt x="980589" y="349292"/>
                  <a:pt x="980589" y="349292"/>
                  <a:pt x="980589" y="347850"/>
                </a:cubicBezTo>
                <a:lnTo>
                  <a:pt x="980589" y="344245"/>
                </a:lnTo>
                <a:lnTo>
                  <a:pt x="980589" y="343524"/>
                </a:lnTo>
                <a:cubicBezTo>
                  <a:pt x="980589" y="343524"/>
                  <a:pt x="980589" y="343524"/>
                  <a:pt x="980589" y="337757"/>
                </a:cubicBezTo>
                <a:close/>
                <a:moveTo>
                  <a:pt x="354441" y="333043"/>
                </a:moveTo>
                <a:cubicBezTo>
                  <a:pt x="359058" y="331471"/>
                  <a:pt x="356749" y="337757"/>
                  <a:pt x="347515" y="337757"/>
                </a:cubicBezTo>
                <a:cubicBezTo>
                  <a:pt x="350593" y="334963"/>
                  <a:pt x="352902" y="333566"/>
                  <a:pt x="354441" y="333043"/>
                </a:cubicBezTo>
                <a:close/>
                <a:moveTo>
                  <a:pt x="1464727" y="326582"/>
                </a:moveTo>
                <a:cubicBezTo>
                  <a:pt x="1452018" y="326582"/>
                  <a:pt x="1452018" y="326582"/>
                  <a:pt x="1452018" y="337757"/>
                </a:cubicBezTo>
                <a:cubicBezTo>
                  <a:pt x="1464727" y="337757"/>
                  <a:pt x="1452018" y="337757"/>
                  <a:pt x="1452018" y="349292"/>
                </a:cubicBezTo>
                <a:cubicBezTo>
                  <a:pt x="1452018" y="349292"/>
                  <a:pt x="1452018" y="349292"/>
                  <a:pt x="1453607" y="349292"/>
                </a:cubicBezTo>
                <a:lnTo>
                  <a:pt x="1455195" y="349292"/>
                </a:lnTo>
                <a:cubicBezTo>
                  <a:pt x="1455195" y="349292"/>
                  <a:pt x="1458373" y="349292"/>
                  <a:pt x="1464727" y="349292"/>
                </a:cubicBezTo>
                <a:cubicBezTo>
                  <a:pt x="1464727" y="349292"/>
                  <a:pt x="1464727" y="349292"/>
                  <a:pt x="1464727" y="360466"/>
                </a:cubicBezTo>
                <a:cubicBezTo>
                  <a:pt x="1464727" y="360466"/>
                  <a:pt x="1464727" y="360466"/>
                  <a:pt x="1466266" y="360466"/>
                </a:cubicBezTo>
                <a:lnTo>
                  <a:pt x="1477039" y="360466"/>
                </a:lnTo>
                <a:cubicBezTo>
                  <a:pt x="1477039" y="360466"/>
                  <a:pt x="1477039" y="360466"/>
                  <a:pt x="1477039" y="349292"/>
                </a:cubicBezTo>
                <a:lnTo>
                  <a:pt x="1489351" y="349292"/>
                </a:lnTo>
                <a:cubicBezTo>
                  <a:pt x="1489351" y="349292"/>
                  <a:pt x="1489351" y="349292"/>
                  <a:pt x="1489351" y="360466"/>
                </a:cubicBezTo>
                <a:cubicBezTo>
                  <a:pt x="1489351" y="349292"/>
                  <a:pt x="1489351" y="349292"/>
                  <a:pt x="1501663" y="349292"/>
                </a:cubicBezTo>
                <a:lnTo>
                  <a:pt x="1501663" y="360466"/>
                </a:lnTo>
                <a:lnTo>
                  <a:pt x="1514372" y="360466"/>
                </a:lnTo>
                <a:lnTo>
                  <a:pt x="1514372" y="363260"/>
                </a:lnTo>
                <a:cubicBezTo>
                  <a:pt x="1514372" y="363260"/>
                  <a:pt x="1514372" y="366053"/>
                  <a:pt x="1514372" y="371641"/>
                </a:cubicBezTo>
                <a:cubicBezTo>
                  <a:pt x="1514372" y="371641"/>
                  <a:pt x="1526684" y="360466"/>
                  <a:pt x="1514372" y="360466"/>
                </a:cubicBezTo>
                <a:lnTo>
                  <a:pt x="1514372" y="349292"/>
                </a:lnTo>
                <a:cubicBezTo>
                  <a:pt x="1514372" y="349292"/>
                  <a:pt x="1514372" y="349292"/>
                  <a:pt x="1514372" y="347850"/>
                </a:cubicBezTo>
                <a:lnTo>
                  <a:pt x="1514372" y="342623"/>
                </a:lnTo>
                <a:cubicBezTo>
                  <a:pt x="1514372" y="344245"/>
                  <a:pt x="1514372" y="337757"/>
                  <a:pt x="1514372" y="337757"/>
                </a:cubicBezTo>
                <a:lnTo>
                  <a:pt x="1507025" y="337757"/>
                </a:lnTo>
                <a:cubicBezTo>
                  <a:pt x="1508812" y="337757"/>
                  <a:pt x="1501663" y="337757"/>
                  <a:pt x="1501663" y="337757"/>
                </a:cubicBezTo>
                <a:lnTo>
                  <a:pt x="1501663" y="349292"/>
                </a:lnTo>
                <a:lnTo>
                  <a:pt x="1489351" y="349292"/>
                </a:lnTo>
                <a:lnTo>
                  <a:pt x="1489351" y="337757"/>
                </a:lnTo>
                <a:lnTo>
                  <a:pt x="1487812" y="337757"/>
                </a:lnTo>
                <a:cubicBezTo>
                  <a:pt x="1486273" y="337757"/>
                  <a:pt x="1483195" y="337757"/>
                  <a:pt x="1477039" y="337757"/>
                </a:cubicBezTo>
                <a:lnTo>
                  <a:pt x="1464727" y="349292"/>
                </a:lnTo>
                <a:lnTo>
                  <a:pt x="1464727" y="337757"/>
                </a:lnTo>
                <a:close/>
                <a:moveTo>
                  <a:pt x="1340416" y="326582"/>
                </a:moveTo>
                <a:cubicBezTo>
                  <a:pt x="1328104" y="337757"/>
                  <a:pt x="1328104" y="337757"/>
                  <a:pt x="1340416" y="337757"/>
                </a:cubicBezTo>
                <a:cubicBezTo>
                  <a:pt x="1340416" y="337757"/>
                  <a:pt x="1340416" y="337757"/>
                  <a:pt x="1340416" y="326582"/>
                </a:cubicBezTo>
                <a:close/>
                <a:moveTo>
                  <a:pt x="968277" y="326582"/>
                </a:moveTo>
                <a:cubicBezTo>
                  <a:pt x="968277" y="326582"/>
                  <a:pt x="968277" y="326582"/>
                  <a:pt x="969816" y="326582"/>
                </a:cubicBezTo>
                <a:lnTo>
                  <a:pt x="973663" y="326582"/>
                </a:lnTo>
                <a:cubicBezTo>
                  <a:pt x="975203" y="326582"/>
                  <a:pt x="973663" y="326582"/>
                  <a:pt x="975203" y="326582"/>
                </a:cubicBezTo>
                <a:lnTo>
                  <a:pt x="979050" y="326582"/>
                </a:lnTo>
                <a:cubicBezTo>
                  <a:pt x="980589" y="326582"/>
                  <a:pt x="980589" y="326582"/>
                  <a:pt x="980589" y="326582"/>
                </a:cubicBezTo>
                <a:lnTo>
                  <a:pt x="980589" y="337757"/>
                </a:lnTo>
                <a:cubicBezTo>
                  <a:pt x="980589" y="337757"/>
                  <a:pt x="980589" y="337757"/>
                  <a:pt x="979050" y="337757"/>
                </a:cubicBezTo>
                <a:lnTo>
                  <a:pt x="977511" y="337757"/>
                </a:lnTo>
                <a:lnTo>
                  <a:pt x="969816" y="337757"/>
                </a:lnTo>
                <a:cubicBezTo>
                  <a:pt x="968277" y="337757"/>
                  <a:pt x="968277" y="337757"/>
                  <a:pt x="968277" y="337757"/>
                </a:cubicBezTo>
                <a:cubicBezTo>
                  <a:pt x="968277" y="337757"/>
                  <a:pt x="968277" y="337757"/>
                  <a:pt x="968277" y="326582"/>
                </a:cubicBezTo>
                <a:close/>
                <a:moveTo>
                  <a:pt x="806632" y="326582"/>
                </a:moveTo>
                <a:cubicBezTo>
                  <a:pt x="806632" y="337757"/>
                  <a:pt x="794320" y="337757"/>
                  <a:pt x="794320" y="337757"/>
                </a:cubicBezTo>
                <a:lnTo>
                  <a:pt x="806632" y="337757"/>
                </a:lnTo>
                <a:close/>
                <a:moveTo>
                  <a:pt x="744675" y="326582"/>
                </a:moveTo>
                <a:lnTo>
                  <a:pt x="756987" y="326582"/>
                </a:lnTo>
                <a:cubicBezTo>
                  <a:pt x="769697" y="337757"/>
                  <a:pt x="756987" y="326582"/>
                  <a:pt x="756987" y="337757"/>
                </a:cubicBezTo>
                <a:cubicBezTo>
                  <a:pt x="756987" y="326582"/>
                  <a:pt x="756987" y="326582"/>
                  <a:pt x="744675" y="326582"/>
                </a:cubicBezTo>
                <a:close/>
                <a:moveTo>
                  <a:pt x="347515" y="326582"/>
                </a:moveTo>
                <a:lnTo>
                  <a:pt x="347515" y="337757"/>
                </a:lnTo>
                <a:lnTo>
                  <a:pt x="359827" y="337757"/>
                </a:lnTo>
                <a:cubicBezTo>
                  <a:pt x="359827" y="337757"/>
                  <a:pt x="359827" y="337757"/>
                  <a:pt x="347515" y="349292"/>
                </a:cubicBezTo>
                <a:lnTo>
                  <a:pt x="354633" y="349292"/>
                </a:lnTo>
                <a:cubicBezTo>
                  <a:pt x="354056" y="349292"/>
                  <a:pt x="354441" y="349292"/>
                  <a:pt x="355210" y="349292"/>
                </a:cubicBezTo>
                <a:lnTo>
                  <a:pt x="359827" y="349292"/>
                </a:lnTo>
                <a:cubicBezTo>
                  <a:pt x="359827" y="349292"/>
                  <a:pt x="359827" y="349292"/>
                  <a:pt x="359827" y="337757"/>
                </a:cubicBezTo>
                <a:cubicBezTo>
                  <a:pt x="359827" y="337757"/>
                  <a:pt x="359827" y="337757"/>
                  <a:pt x="359827" y="326582"/>
                </a:cubicBezTo>
                <a:cubicBezTo>
                  <a:pt x="359827" y="326582"/>
                  <a:pt x="359827" y="326582"/>
                  <a:pt x="347515" y="326582"/>
                </a:cubicBezTo>
                <a:close/>
                <a:moveTo>
                  <a:pt x="322891" y="326582"/>
                </a:moveTo>
                <a:lnTo>
                  <a:pt x="310182" y="337757"/>
                </a:lnTo>
                <a:cubicBezTo>
                  <a:pt x="310182" y="337757"/>
                  <a:pt x="310182" y="326582"/>
                  <a:pt x="322891" y="326582"/>
                </a:cubicBezTo>
                <a:close/>
                <a:moveTo>
                  <a:pt x="310182" y="326582"/>
                </a:moveTo>
                <a:lnTo>
                  <a:pt x="310182" y="337757"/>
                </a:lnTo>
                <a:lnTo>
                  <a:pt x="297870" y="337757"/>
                </a:lnTo>
                <a:cubicBezTo>
                  <a:pt x="297870" y="337757"/>
                  <a:pt x="310182" y="337757"/>
                  <a:pt x="310182" y="326582"/>
                </a:cubicBezTo>
                <a:close/>
                <a:moveTo>
                  <a:pt x="248225" y="326582"/>
                </a:moveTo>
                <a:cubicBezTo>
                  <a:pt x="260537" y="326582"/>
                  <a:pt x="248225" y="337757"/>
                  <a:pt x="248225" y="337757"/>
                </a:cubicBezTo>
                <a:lnTo>
                  <a:pt x="248225" y="336360"/>
                </a:lnTo>
                <a:lnTo>
                  <a:pt x="248225" y="327979"/>
                </a:lnTo>
                <a:close/>
                <a:moveTo>
                  <a:pt x="1489351" y="315408"/>
                </a:moveTo>
                <a:lnTo>
                  <a:pt x="1489351" y="326582"/>
                </a:lnTo>
                <a:cubicBezTo>
                  <a:pt x="1489351" y="326582"/>
                  <a:pt x="1489351" y="326582"/>
                  <a:pt x="1490890" y="326582"/>
                </a:cubicBezTo>
                <a:lnTo>
                  <a:pt x="1493968" y="326582"/>
                </a:lnTo>
                <a:lnTo>
                  <a:pt x="1494545" y="326582"/>
                </a:lnTo>
                <a:lnTo>
                  <a:pt x="1501663" y="326582"/>
                </a:lnTo>
                <a:cubicBezTo>
                  <a:pt x="1501663" y="326582"/>
                  <a:pt x="1489351" y="326582"/>
                  <a:pt x="1501663" y="315408"/>
                </a:cubicBezTo>
                <a:cubicBezTo>
                  <a:pt x="1489351" y="315408"/>
                  <a:pt x="1489351" y="315408"/>
                  <a:pt x="1489351" y="315408"/>
                </a:cubicBezTo>
                <a:close/>
                <a:moveTo>
                  <a:pt x="1216502" y="315408"/>
                </a:moveTo>
                <a:cubicBezTo>
                  <a:pt x="1216502" y="326582"/>
                  <a:pt x="1203793" y="326582"/>
                  <a:pt x="1203793" y="326582"/>
                </a:cubicBezTo>
                <a:lnTo>
                  <a:pt x="1216502" y="326582"/>
                </a:lnTo>
                <a:cubicBezTo>
                  <a:pt x="1216502" y="326582"/>
                  <a:pt x="1216502" y="326582"/>
                  <a:pt x="1216502" y="315408"/>
                </a:cubicBezTo>
                <a:close/>
                <a:moveTo>
                  <a:pt x="992901" y="315408"/>
                </a:moveTo>
                <a:lnTo>
                  <a:pt x="992901" y="326582"/>
                </a:lnTo>
                <a:cubicBezTo>
                  <a:pt x="992901" y="326582"/>
                  <a:pt x="992901" y="326582"/>
                  <a:pt x="980589" y="326582"/>
                </a:cubicBezTo>
                <a:close/>
                <a:moveTo>
                  <a:pt x="831653" y="315408"/>
                </a:moveTo>
                <a:cubicBezTo>
                  <a:pt x="831653" y="315408"/>
                  <a:pt x="838579" y="315408"/>
                  <a:pt x="836847" y="315408"/>
                </a:cubicBezTo>
                <a:lnTo>
                  <a:pt x="843965" y="315408"/>
                </a:lnTo>
                <a:lnTo>
                  <a:pt x="843965" y="326582"/>
                </a:lnTo>
                <a:close/>
                <a:moveTo>
                  <a:pt x="322891" y="315408"/>
                </a:moveTo>
                <a:lnTo>
                  <a:pt x="335203" y="315408"/>
                </a:lnTo>
                <a:cubicBezTo>
                  <a:pt x="344437" y="315408"/>
                  <a:pt x="339820" y="315408"/>
                  <a:pt x="342129" y="315408"/>
                </a:cubicBezTo>
                <a:lnTo>
                  <a:pt x="342321" y="315408"/>
                </a:lnTo>
                <a:cubicBezTo>
                  <a:pt x="341744" y="315408"/>
                  <a:pt x="342129" y="315408"/>
                  <a:pt x="342898" y="315408"/>
                </a:cubicBezTo>
                <a:lnTo>
                  <a:pt x="347515" y="315408"/>
                </a:lnTo>
                <a:cubicBezTo>
                  <a:pt x="335203" y="315408"/>
                  <a:pt x="335203" y="326582"/>
                  <a:pt x="335203" y="326582"/>
                </a:cubicBezTo>
                <a:cubicBezTo>
                  <a:pt x="335203" y="326582"/>
                  <a:pt x="335203" y="326582"/>
                  <a:pt x="322891" y="326582"/>
                </a:cubicBezTo>
                <a:lnTo>
                  <a:pt x="310182" y="326582"/>
                </a:lnTo>
                <a:cubicBezTo>
                  <a:pt x="310182" y="326582"/>
                  <a:pt x="310182" y="326582"/>
                  <a:pt x="322891" y="315408"/>
                </a:cubicBezTo>
                <a:close/>
                <a:moveTo>
                  <a:pt x="1179169" y="304233"/>
                </a:moveTo>
                <a:cubicBezTo>
                  <a:pt x="1179169" y="315408"/>
                  <a:pt x="1179169" y="304233"/>
                  <a:pt x="1179169" y="315408"/>
                </a:cubicBezTo>
                <a:cubicBezTo>
                  <a:pt x="1179169" y="315408"/>
                  <a:pt x="1179169" y="315408"/>
                  <a:pt x="1191481" y="304233"/>
                </a:cubicBezTo>
                <a:close/>
                <a:moveTo>
                  <a:pt x="1005213" y="304233"/>
                </a:moveTo>
                <a:lnTo>
                  <a:pt x="1008425" y="308606"/>
                </a:lnTo>
                <a:lnTo>
                  <a:pt x="1005213" y="315408"/>
                </a:lnTo>
                <a:lnTo>
                  <a:pt x="1017525" y="315408"/>
                </a:lnTo>
                <a:cubicBezTo>
                  <a:pt x="1017525" y="315408"/>
                  <a:pt x="1017525" y="315408"/>
                  <a:pt x="1017525" y="316805"/>
                </a:cubicBezTo>
                <a:lnTo>
                  <a:pt x="1017525" y="321868"/>
                </a:lnTo>
                <a:lnTo>
                  <a:pt x="1017525" y="322392"/>
                </a:lnTo>
                <a:cubicBezTo>
                  <a:pt x="1017525" y="323789"/>
                  <a:pt x="1017525" y="326582"/>
                  <a:pt x="1017525" y="326582"/>
                </a:cubicBezTo>
                <a:cubicBezTo>
                  <a:pt x="1017525" y="326582"/>
                  <a:pt x="1017525" y="326582"/>
                  <a:pt x="1030234" y="315408"/>
                </a:cubicBezTo>
                <a:lnTo>
                  <a:pt x="1025468" y="315408"/>
                </a:lnTo>
                <a:cubicBezTo>
                  <a:pt x="1024674" y="315408"/>
                  <a:pt x="1024277" y="315408"/>
                  <a:pt x="1024872" y="315408"/>
                </a:cubicBezTo>
                <a:lnTo>
                  <a:pt x="1017525" y="315408"/>
                </a:lnTo>
                <a:lnTo>
                  <a:pt x="1017525" y="314011"/>
                </a:lnTo>
                <a:lnTo>
                  <a:pt x="1017525" y="308948"/>
                </a:lnTo>
                <a:lnTo>
                  <a:pt x="1017525" y="308424"/>
                </a:lnTo>
                <a:cubicBezTo>
                  <a:pt x="1017525" y="307027"/>
                  <a:pt x="1017525" y="304233"/>
                  <a:pt x="1017525" y="304233"/>
                </a:cubicBezTo>
                <a:cubicBezTo>
                  <a:pt x="1017525" y="315408"/>
                  <a:pt x="1030234" y="304233"/>
                  <a:pt x="1017525" y="304233"/>
                </a:cubicBezTo>
                <a:cubicBezTo>
                  <a:pt x="1017525" y="309821"/>
                  <a:pt x="1014447" y="312614"/>
                  <a:pt x="1011369" y="312614"/>
                </a:cubicBezTo>
                <a:lnTo>
                  <a:pt x="1008425" y="308606"/>
                </a:lnTo>
                <a:lnTo>
                  <a:pt x="1009830" y="305630"/>
                </a:lnTo>
                <a:cubicBezTo>
                  <a:pt x="1011369" y="304233"/>
                  <a:pt x="1011369" y="304233"/>
                  <a:pt x="1005213" y="304233"/>
                </a:cubicBezTo>
                <a:close/>
                <a:moveTo>
                  <a:pt x="335203" y="304233"/>
                </a:moveTo>
                <a:cubicBezTo>
                  <a:pt x="335203" y="304233"/>
                  <a:pt x="335203" y="304233"/>
                  <a:pt x="322891" y="315408"/>
                </a:cubicBezTo>
                <a:cubicBezTo>
                  <a:pt x="322891" y="315408"/>
                  <a:pt x="322891" y="304233"/>
                  <a:pt x="335203" y="304233"/>
                </a:cubicBezTo>
                <a:close/>
                <a:moveTo>
                  <a:pt x="335203" y="304233"/>
                </a:moveTo>
                <a:cubicBezTo>
                  <a:pt x="341359" y="304233"/>
                  <a:pt x="344437" y="304233"/>
                  <a:pt x="344437" y="304233"/>
                </a:cubicBezTo>
                <a:lnTo>
                  <a:pt x="345976" y="304233"/>
                </a:lnTo>
                <a:lnTo>
                  <a:pt x="347515" y="304233"/>
                </a:lnTo>
                <a:lnTo>
                  <a:pt x="335203" y="315408"/>
                </a:lnTo>
                <a:lnTo>
                  <a:pt x="335203" y="314011"/>
                </a:lnTo>
                <a:cubicBezTo>
                  <a:pt x="335203" y="312614"/>
                  <a:pt x="335203" y="309821"/>
                  <a:pt x="335203" y="304233"/>
                </a:cubicBezTo>
                <a:close/>
                <a:moveTo>
                  <a:pt x="1439706" y="292699"/>
                </a:moveTo>
                <a:cubicBezTo>
                  <a:pt x="1439706" y="292699"/>
                  <a:pt x="1439706" y="292699"/>
                  <a:pt x="1439706" y="304233"/>
                </a:cubicBezTo>
                <a:lnTo>
                  <a:pt x="1439706" y="310694"/>
                </a:lnTo>
                <a:lnTo>
                  <a:pt x="1439706" y="311217"/>
                </a:lnTo>
                <a:lnTo>
                  <a:pt x="1439706" y="315408"/>
                </a:lnTo>
                <a:cubicBezTo>
                  <a:pt x="1439706" y="315408"/>
                  <a:pt x="1439706" y="315408"/>
                  <a:pt x="1441245" y="315408"/>
                </a:cubicBezTo>
                <a:lnTo>
                  <a:pt x="1450479" y="315408"/>
                </a:lnTo>
                <a:lnTo>
                  <a:pt x="1452018" y="315408"/>
                </a:lnTo>
                <a:cubicBezTo>
                  <a:pt x="1452018" y="315408"/>
                  <a:pt x="1452018" y="315408"/>
                  <a:pt x="1452018" y="304233"/>
                </a:cubicBezTo>
                <a:cubicBezTo>
                  <a:pt x="1452018" y="292699"/>
                  <a:pt x="1439706" y="304233"/>
                  <a:pt x="1439706" y="292699"/>
                </a:cubicBezTo>
                <a:close/>
                <a:moveTo>
                  <a:pt x="1365437" y="292699"/>
                </a:moveTo>
                <a:cubicBezTo>
                  <a:pt x="1365437" y="292699"/>
                  <a:pt x="1365437" y="292699"/>
                  <a:pt x="1366976" y="292699"/>
                </a:cubicBezTo>
                <a:lnTo>
                  <a:pt x="1370054" y="292699"/>
                </a:lnTo>
                <a:lnTo>
                  <a:pt x="1370631" y="292699"/>
                </a:lnTo>
                <a:lnTo>
                  <a:pt x="1376210" y="292699"/>
                </a:lnTo>
                <a:cubicBezTo>
                  <a:pt x="1377749" y="292699"/>
                  <a:pt x="1377749" y="292699"/>
                  <a:pt x="1377749" y="292699"/>
                </a:cubicBezTo>
                <a:cubicBezTo>
                  <a:pt x="1377749" y="304233"/>
                  <a:pt x="1377749" y="304233"/>
                  <a:pt x="1365437" y="304233"/>
                </a:cubicBezTo>
                <a:cubicBezTo>
                  <a:pt x="1352728" y="304233"/>
                  <a:pt x="1365437" y="304233"/>
                  <a:pt x="1365437" y="292699"/>
                </a:cubicBezTo>
                <a:close/>
                <a:moveTo>
                  <a:pt x="1352728" y="292699"/>
                </a:moveTo>
                <a:cubicBezTo>
                  <a:pt x="1352728" y="292699"/>
                  <a:pt x="1352728" y="292699"/>
                  <a:pt x="1354317" y="292699"/>
                </a:cubicBezTo>
                <a:lnTo>
                  <a:pt x="1365437" y="292699"/>
                </a:lnTo>
                <a:lnTo>
                  <a:pt x="1352728" y="304233"/>
                </a:lnTo>
                <a:close/>
                <a:moveTo>
                  <a:pt x="372536" y="292699"/>
                </a:moveTo>
                <a:cubicBezTo>
                  <a:pt x="372536" y="292699"/>
                  <a:pt x="372536" y="292699"/>
                  <a:pt x="374075" y="292699"/>
                </a:cubicBezTo>
                <a:lnTo>
                  <a:pt x="377923" y="292699"/>
                </a:lnTo>
                <a:cubicBezTo>
                  <a:pt x="379462" y="292699"/>
                  <a:pt x="377923" y="292699"/>
                  <a:pt x="379462" y="292699"/>
                </a:cubicBezTo>
                <a:lnTo>
                  <a:pt x="379654" y="292699"/>
                </a:lnTo>
                <a:cubicBezTo>
                  <a:pt x="379077" y="292699"/>
                  <a:pt x="379462" y="292699"/>
                  <a:pt x="380231" y="292699"/>
                </a:cubicBezTo>
                <a:lnTo>
                  <a:pt x="383309" y="292699"/>
                </a:lnTo>
                <a:lnTo>
                  <a:pt x="384848" y="292699"/>
                </a:lnTo>
                <a:cubicBezTo>
                  <a:pt x="384848" y="292699"/>
                  <a:pt x="372536" y="304233"/>
                  <a:pt x="384848" y="292699"/>
                </a:cubicBezTo>
                <a:lnTo>
                  <a:pt x="372536" y="304233"/>
                </a:lnTo>
                <a:lnTo>
                  <a:pt x="372536" y="299908"/>
                </a:lnTo>
                <a:lnTo>
                  <a:pt x="372536" y="299367"/>
                </a:lnTo>
                <a:close/>
                <a:moveTo>
                  <a:pt x="1477039" y="281524"/>
                </a:moveTo>
                <a:lnTo>
                  <a:pt x="1477039" y="292699"/>
                </a:lnTo>
                <a:lnTo>
                  <a:pt x="1477039" y="304233"/>
                </a:lnTo>
                <a:cubicBezTo>
                  <a:pt x="1477039" y="304233"/>
                  <a:pt x="1477039" y="304233"/>
                  <a:pt x="1475500" y="304233"/>
                </a:cubicBezTo>
                <a:lnTo>
                  <a:pt x="1469921" y="304233"/>
                </a:lnTo>
                <a:lnTo>
                  <a:pt x="1469344" y="304233"/>
                </a:lnTo>
                <a:cubicBezTo>
                  <a:pt x="1467805" y="304233"/>
                  <a:pt x="1464727" y="304233"/>
                  <a:pt x="1464727" y="304233"/>
                </a:cubicBezTo>
                <a:cubicBezTo>
                  <a:pt x="1464727" y="304233"/>
                  <a:pt x="1464727" y="304233"/>
                  <a:pt x="1464727" y="315408"/>
                </a:cubicBezTo>
                <a:lnTo>
                  <a:pt x="1467805" y="315408"/>
                </a:lnTo>
                <a:cubicBezTo>
                  <a:pt x="1467805" y="315408"/>
                  <a:pt x="1470883" y="315408"/>
                  <a:pt x="1477039" y="315408"/>
                </a:cubicBezTo>
                <a:cubicBezTo>
                  <a:pt x="1477039" y="315408"/>
                  <a:pt x="1477039" y="315408"/>
                  <a:pt x="1477039" y="304233"/>
                </a:cubicBezTo>
                <a:cubicBezTo>
                  <a:pt x="1477039" y="304233"/>
                  <a:pt x="1480117" y="304233"/>
                  <a:pt x="1481656" y="304233"/>
                </a:cubicBezTo>
                <a:lnTo>
                  <a:pt x="1482233" y="304233"/>
                </a:lnTo>
                <a:lnTo>
                  <a:pt x="1489351" y="304233"/>
                </a:lnTo>
                <a:lnTo>
                  <a:pt x="1489351" y="292699"/>
                </a:lnTo>
                <a:cubicBezTo>
                  <a:pt x="1489351" y="281524"/>
                  <a:pt x="1477039" y="281524"/>
                  <a:pt x="1477039" y="281524"/>
                </a:cubicBezTo>
                <a:close/>
                <a:moveTo>
                  <a:pt x="1452018" y="281524"/>
                </a:moveTo>
                <a:cubicBezTo>
                  <a:pt x="1464727" y="281524"/>
                  <a:pt x="1452018" y="292699"/>
                  <a:pt x="1452018" y="292699"/>
                </a:cubicBezTo>
                <a:cubicBezTo>
                  <a:pt x="1452018" y="292699"/>
                  <a:pt x="1452018" y="292699"/>
                  <a:pt x="1464727" y="292699"/>
                </a:cubicBezTo>
                <a:cubicBezTo>
                  <a:pt x="1464727" y="292699"/>
                  <a:pt x="1464727" y="292699"/>
                  <a:pt x="1464727" y="281524"/>
                </a:cubicBezTo>
                <a:close/>
                <a:moveTo>
                  <a:pt x="1377749" y="281524"/>
                </a:moveTo>
                <a:cubicBezTo>
                  <a:pt x="1377749" y="281524"/>
                  <a:pt x="1365437" y="292699"/>
                  <a:pt x="1377749" y="281524"/>
                </a:cubicBezTo>
                <a:close/>
                <a:moveTo>
                  <a:pt x="1303083" y="281524"/>
                </a:moveTo>
                <a:cubicBezTo>
                  <a:pt x="1303083" y="281524"/>
                  <a:pt x="1303083" y="281524"/>
                  <a:pt x="1303083" y="292699"/>
                </a:cubicBezTo>
                <a:lnTo>
                  <a:pt x="1315792" y="292699"/>
                </a:lnTo>
                <a:lnTo>
                  <a:pt x="1315792" y="281524"/>
                </a:lnTo>
                <a:lnTo>
                  <a:pt x="1312615" y="281524"/>
                </a:lnTo>
                <a:cubicBezTo>
                  <a:pt x="1312615" y="281524"/>
                  <a:pt x="1309437" y="281524"/>
                  <a:pt x="1303083" y="281524"/>
                </a:cubicBezTo>
                <a:close/>
                <a:moveTo>
                  <a:pt x="968277" y="281524"/>
                </a:moveTo>
                <a:lnTo>
                  <a:pt x="980589" y="281524"/>
                </a:lnTo>
                <a:cubicBezTo>
                  <a:pt x="980589" y="292699"/>
                  <a:pt x="980589" y="292699"/>
                  <a:pt x="968277" y="292699"/>
                </a:cubicBezTo>
                <a:cubicBezTo>
                  <a:pt x="968277" y="292699"/>
                  <a:pt x="968277" y="292699"/>
                  <a:pt x="968277" y="281524"/>
                </a:cubicBezTo>
                <a:close/>
                <a:moveTo>
                  <a:pt x="1005213" y="270350"/>
                </a:moveTo>
                <a:cubicBezTo>
                  <a:pt x="1005213" y="270350"/>
                  <a:pt x="1005213" y="270350"/>
                  <a:pt x="1005213" y="281524"/>
                </a:cubicBezTo>
                <a:cubicBezTo>
                  <a:pt x="1005213" y="281524"/>
                  <a:pt x="1017525" y="270350"/>
                  <a:pt x="1017525" y="281524"/>
                </a:cubicBezTo>
                <a:lnTo>
                  <a:pt x="1017525" y="270350"/>
                </a:lnTo>
                <a:close/>
                <a:moveTo>
                  <a:pt x="409472" y="270350"/>
                </a:moveTo>
                <a:cubicBezTo>
                  <a:pt x="409472" y="281524"/>
                  <a:pt x="409472" y="270350"/>
                  <a:pt x="422181" y="270350"/>
                </a:cubicBezTo>
                <a:lnTo>
                  <a:pt x="409472" y="281524"/>
                </a:lnTo>
                <a:lnTo>
                  <a:pt x="409472" y="277334"/>
                </a:lnTo>
                <a:lnTo>
                  <a:pt x="409472" y="276810"/>
                </a:lnTo>
                <a:lnTo>
                  <a:pt x="409472" y="275064"/>
                </a:lnTo>
                <a:lnTo>
                  <a:pt x="409472" y="274540"/>
                </a:lnTo>
                <a:cubicBezTo>
                  <a:pt x="409472" y="273143"/>
                  <a:pt x="409472" y="270350"/>
                  <a:pt x="409472" y="270350"/>
                </a:cubicBezTo>
                <a:close/>
                <a:moveTo>
                  <a:pt x="1302891" y="265635"/>
                </a:moveTo>
                <a:cubicBezTo>
                  <a:pt x="1302313" y="264064"/>
                  <a:pt x="1300005" y="270350"/>
                  <a:pt x="1290771" y="270350"/>
                </a:cubicBezTo>
                <a:lnTo>
                  <a:pt x="1303083" y="270350"/>
                </a:lnTo>
                <a:cubicBezTo>
                  <a:pt x="1303083" y="267556"/>
                  <a:pt x="1303083" y="266159"/>
                  <a:pt x="1302891" y="265635"/>
                </a:cubicBezTo>
                <a:close/>
                <a:moveTo>
                  <a:pt x="1328104" y="259175"/>
                </a:moveTo>
                <a:cubicBezTo>
                  <a:pt x="1328104" y="259175"/>
                  <a:pt x="1328104" y="270350"/>
                  <a:pt x="1340416" y="259175"/>
                </a:cubicBezTo>
                <a:lnTo>
                  <a:pt x="1340416" y="270350"/>
                </a:lnTo>
                <a:lnTo>
                  <a:pt x="1328104" y="270350"/>
                </a:lnTo>
                <a:cubicBezTo>
                  <a:pt x="1328104" y="270350"/>
                  <a:pt x="1328104" y="270350"/>
                  <a:pt x="1328104" y="259175"/>
                </a:cubicBezTo>
                <a:close/>
                <a:moveTo>
                  <a:pt x="1452018" y="247640"/>
                </a:moveTo>
                <a:lnTo>
                  <a:pt x="1452018" y="259175"/>
                </a:lnTo>
                <a:cubicBezTo>
                  <a:pt x="1452018" y="259175"/>
                  <a:pt x="1452018" y="259175"/>
                  <a:pt x="1439706" y="259175"/>
                </a:cubicBezTo>
                <a:lnTo>
                  <a:pt x="1439706" y="270350"/>
                </a:lnTo>
                <a:cubicBezTo>
                  <a:pt x="1427394" y="281524"/>
                  <a:pt x="1427394" y="281524"/>
                  <a:pt x="1427394" y="270350"/>
                </a:cubicBezTo>
                <a:cubicBezTo>
                  <a:pt x="1427394" y="259175"/>
                  <a:pt x="1427394" y="259175"/>
                  <a:pt x="1415082" y="270350"/>
                </a:cubicBezTo>
                <a:lnTo>
                  <a:pt x="1415082" y="276810"/>
                </a:lnTo>
                <a:cubicBezTo>
                  <a:pt x="1415082" y="276286"/>
                  <a:pt x="1415082" y="276635"/>
                  <a:pt x="1415082" y="277334"/>
                </a:cubicBezTo>
                <a:lnTo>
                  <a:pt x="1415082" y="281524"/>
                </a:lnTo>
                <a:cubicBezTo>
                  <a:pt x="1427394" y="281524"/>
                  <a:pt x="1415082" y="281524"/>
                  <a:pt x="1427394" y="281524"/>
                </a:cubicBezTo>
                <a:lnTo>
                  <a:pt x="1427394" y="292699"/>
                </a:lnTo>
                <a:lnTo>
                  <a:pt x="1439706" y="281524"/>
                </a:lnTo>
                <a:cubicBezTo>
                  <a:pt x="1427394" y="281524"/>
                  <a:pt x="1439706" y="281524"/>
                  <a:pt x="1427394" y="281524"/>
                </a:cubicBezTo>
                <a:cubicBezTo>
                  <a:pt x="1427394" y="281524"/>
                  <a:pt x="1427394" y="281524"/>
                  <a:pt x="1439706" y="270350"/>
                </a:cubicBezTo>
                <a:lnTo>
                  <a:pt x="1452018" y="270350"/>
                </a:lnTo>
                <a:lnTo>
                  <a:pt x="1452018" y="259175"/>
                </a:lnTo>
                <a:cubicBezTo>
                  <a:pt x="1452018" y="259175"/>
                  <a:pt x="1452018" y="259175"/>
                  <a:pt x="1464727" y="259175"/>
                </a:cubicBezTo>
                <a:lnTo>
                  <a:pt x="1477039" y="259175"/>
                </a:lnTo>
                <a:lnTo>
                  <a:pt x="1477039" y="247640"/>
                </a:lnTo>
                <a:cubicBezTo>
                  <a:pt x="1464727" y="247640"/>
                  <a:pt x="1464727" y="247640"/>
                  <a:pt x="1464727" y="247640"/>
                </a:cubicBezTo>
                <a:lnTo>
                  <a:pt x="1463138" y="247640"/>
                </a:lnTo>
                <a:cubicBezTo>
                  <a:pt x="1461550" y="247640"/>
                  <a:pt x="1458373" y="247640"/>
                  <a:pt x="1452018" y="247640"/>
                </a:cubicBezTo>
                <a:close/>
                <a:moveTo>
                  <a:pt x="1390061" y="247640"/>
                </a:moveTo>
                <a:cubicBezTo>
                  <a:pt x="1390061" y="259175"/>
                  <a:pt x="1402373" y="259175"/>
                  <a:pt x="1402373" y="259175"/>
                </a:cubicBezTo>
                <a:cubicBezTo>
                  <a:pt x="1402373" y="259175"/>
                  <a:pt x="1409522" y="259175"/>
                  <a:pt x="1407735" y="259175"/>
                </a:cubicBezTo>
                <a:lnTo>
                  <a:pt x="1415082" y="259175"/>
                </a:lnTo>
                <a:lnTo>
                  <a:pt x="1415082" y="247640"/>
                </a:lnTo>
                <a:cubicBezTo>
                  <a:pt x="1415082" y="247640"/>
                  <a:pt x="1415082" y="247640"/>
                  <a:pt x="1413493" y="247640"/>
                </a:cubicBezTo>
                <a:lnTo>
                  <a:pt x="1411905" y="247640"/>
                </a:lnTo>
                <a:cubicBezTo>
                  <a:pt x="1411905" y="247640"/>
                  <a:pt x="1408728" y="247640"/>
                  <a:pt x="1402373" y="247640"/>
                </a:cubicBezTo>
                <a:lnTo>
                  <a:pt x="1397756" y="247640"/>
                </a:lnTo>
                <a:cubicBezTo>
                  <a:pt x="1396987" y="247640"/>
                  <a:pt x="1396602" y="247640"/>
                  <a:pt x="1397179" y="247640"/>
                </a:cubicBezTo>
                <a:close/>
                <a:moveTo>
                  <a:pt x="992901" y="247640"/>
                </a:moveTo>
                <a:lnTo>
                  <a:pt x="1005213" y="247640"/>
                </a:lnTo>
                <a:cubicBezTo>
                  <a:pt x="992901" y="247640"/>
                  <a:pt x="992901" y="247640"/>
                  <a:pt x="992901" y="259175"/>
                </a:cubicBezTo>
                <a:cubicBezTo>
                  <a:pt x="992901" y="259175"/>
                  <a:pt x="992901" y="259175"/>
                  <a:pt x="992901" y="257733"/>
                </a:cubicBezTo>
                <a:lnTo>
                  <a:pt x="992901" y="252507"/>
                </a:lnTo>
                <a:lnTo>
                  <a:pt x="992901" y="251966"/>
                </a:lnTo>
                <a:cubicBezTo>
                  <a:pt x="992901" y="250524"/>
                  <a:pt x="992901" y="247640"/>
                  <a:pt x="992901" y="247640"/>
                </a:cubicBezTo>
                <a:close/>
                <a:moveTo>
                  <a:pt x="1266147" y="236466"/>
                </a:moveTo>
                <a:lnTo>
                  <a:pt x="1266147" y="247640"/>
                </a:lnTo>
                <a:cubicBezTo>
                  <a:pt x="1278459" y="247640"/>
                  <a:pt x="1278459" y="236466"/>
                  <a:pt x="1278459" y="236466"/>
                </a:cubicBezTo>
                <a:close/>
                <a:moveTo>
                  <a:pt x="1315792" y="225291"/>
                </a:moveTo>
                <a:cubicBezTo>
                  <a:pt x="1315792" y="225291"/>
                  <a:pt x="1315792" y="225291"/>
                  <a:pt x="1315792" y="236466"/>
                </a:cubicBezTo>
                <a:lnTo>
                  <a:pt x="1314203" y="236466"/>
                </a:lnTo>
                <a:lnTo>
                  <a:pt x="1306260" y="236466"/>
                </a:lnTo>
                <a:lnTo>
                  <a:pt x="1303083" y="236466"/>
                </a:lnTo>
                <a:cubicBezTo>
                  <a:pt x="1303083" y="236466"/>
                  <a:pt x="1303083" y="236466"/>
                  <a:pt x="1303083" y="247640"/>
                </a:cubicBezTo>
                <a:cubicBezTo>
                  <a:pt x="1303083" y="247640"/>
                  <a:pt x="1303083" y="247640"/>
                  <a:pt x="1304672" y="247640"/>
                </a:cubicBezTo>
                <a:lnTo>
                  <a:pt x="1307849" y="247640"/>
                </a:lnTo>
                <a:cubicBezTo>
                  <a:pt x="1308643" y="247640"/>
                  <a:pt x="1309040" y="247640"/>
                  <a:pt x="1308445" y="247640"/>
                </a:cubicBezTo>
                <a:lnTo>
                  <a:pt x="1315792" y="247640"/>
                </a:lnTo>
                <a:lnTo>
                  <a:pt x="1315792" y="259175"/>
                </a:lnTo>
                <a:cubicBezTo>
                  <a:pt x="1315792" y="259175"/>
                  <a:pt x="1315792" y="259175"/>
                  <a:pt x="1317331" y="259175"/>
                </a:cubicBezTo>
                <a:lnTo>
                  <a:pt x="1320409" y="259175"/>
                </a:lnTo>
                <a:cubicBezTo>
                  <a:pt x="1321179" y="259175"/>
                  <a:pt x="1321563" y="259175"/>
                  <a:pt x="1320986" y="259175"/>
                </a:cubicBezTo>
                <a:lnTo>
                  <a:pt x="1328104" y="259175"/>
                </a:lnTo>
                <a:cubicBezTo>
                  <a:pt x="1315792" y="259175"/>
                  <a:pt x="1315792" y="270350"/>
                  <a:pt x="1315792" y="270350"/>
                </a:cubicBezTo>
                <a:cubicBezTo>
                  <a:pt x="1315792" y="270350"/>
                  <a:pt x="1315792" y="270350"/>
                  <a:pt x="1317331" y="270350"/>
                </a:cubicBezTo>
                <a:lnTo>
                  <a:pt x="1326565" y="270350"/>
                </a:lnTo>
                <a:cubicBezTo>
                  <a:pt x="1328104" y="270350"/>
                  <a:pt x="1328104" y="270350"/>
                  <a:pt x="1328104" y="270350"/>
                </a:cubicBezTo>
                <a:cubicBezTo>
                  <a:pt x="1340416" y="270350"/>
                  <a:pt x="1328104" y="270350"/>
                  <a:pt x="1328104" y="281524"/>
                </a:cubicBezTo>
                <a:cubicBezTo>
                  <a:pt x="1328104" y="281524"/>
                  <a:pt x="1328104" y="281524"/>
                  <a:pt x="1329643" y="281524"/>
                </a:cubicBezTo>
                <a:lnTo>
                  <a:pt x="1332721" y="281524"/>
                </a:lnTo>
                <a:cubicBezTo>
                  <a:pt x="1333491" y="281524"/>
                  <a:pt x="1333875" y="281524"/>
                  <a:pt x="1333298" y="281524"/>
                </a:cubicBezTo>
                <a:lnTo>
                  <a:pt x="1340416" y="281524"/>
                </a:lnTo>
                <a:lnTo>
                  <a:pt x="1340416" y="292699"/>
                </a:lnTo>
                <a:cubicBezTo>
                  <a:pt x="1340416" y="292699"/>
                  <a:pt x="1340416" y="292699"/>
                  <a:pt x="1341955" y="292699"/>
                </a:cubicBezTo>
                <a:lnTo>
                  <a:pt x="1343494" y="292699"/>
                </a:lnTo>
                <a:cubicBezTo>
                  <a:pt x="1343494" y="292699"/>
                  <a:pt x="1346572" y="292699"/>
                  <a:pt x="1352728" y="292699"/>
                </a:cubicBezTo>
                <a:lnTo>
                  <a:pt x="1340416" y="304233"/>
                </a:lnTo>
                <a:lnTo>
                  <a:pt x="1352728" y="304233"/>
                </a:lnTo>
                <a:lnTo>
                  <a:pt x="1352728" y="307027"/>
                </a:lnTo>
                <a:lnTo>
                  <a:pt x="1352728" y="315408"/>
                </a:lnTo>
                <a:lnTo>
                  <a:pt x="1365437" y="315408"/>
                </a:lnTo>
                <a:cubicBezTo>
                  <a:pt x="1365437" y="315408"/>
                  <a:pt x="1365437" y="326582"/>
                  <a:pt x="1352728" y="326582"/>
                </a:cubicBezTo>
                <a:cubicBezTo>
                  <a:pt x="1352728" y="326582"/>
                  <a:pt x="1352728" y="326582"/>
                  <a:pt x="1354317" y="326582"/>
                </a:cubicBezTo>
                <a:lnTo>
                  <a:pt x="1357494" y="326582"/>
                </a:lnTo>
                <a:cubicBezTo>
                  <a:pt x="1358288" y="326582"/>
                  <a:pt x="1358685" y="326582"/>
                  <a:pt x="1358090" y="326582"/>
                </a:cubicBezTo>
                <a:lnTo>
                  <a:pt x="1365437" y="326582"/>
                </a:lnTo>
                <a:lnTo>
                  <a:pt x="1365437" y="337757"/>
                </a:lnTo>
                <a:lnTo>
                  <a:pt x="1365437" y="349292"/>
                </a:lnTo>
                <a:lnTo>
                  <a:pt x="1377749" y="337757"/>
                </a:lnTo>
                <a:cubicBezTo>
                  <a:pt x="1377749" y="337757"/>
                  <a:pt x="1377749" y="337757"/>
                  <a:pt x="1377749" y="339199"/>
                </a:cubicBezTo>
                <a:lnTo>
                  <a:pt x="1377749" y="344425"/>
                </a:lnTo>
                <a:lnTo>
                  <a:pt x="1377749" y="344966"/>
                </a:lnTo>
                <a:lnTo>
                  <a:pt x="1377749" y="349292"/>
                </a:lnTo>
                <a:lnTo>
                  <a:pt x="1390061" y="349292"/>
                </a:lnTo>
                <a:cubicBezTo>
                  <a:pt x="1390061" y="349292"/>
                  <a:pt x="1377749" y="349292"/>
                  <a:pt x="1377749" y="360466"/>
                </a:cubicBezTo>
                <a:cubicBezTo>
                  <a:pt x="1377749" y="360466"/>
                  <a:pt x="1377749" y="360466"/>
                  <a:pt x="1379288" y="360466"/>
                </a:cubicBezTo>
                <a:lnTo>
                  <a:pt x="1390061" y="360466"/>
                </a:lnTo>
                <a:cubicBezTo>
                  <a:pt x="1390061" y="360466"/>
                  <a:pt x="1390061" y="360466"/>
                  <a:pt x="1390061" y="371641"/>
                </a:cubicBezTo>
                <a:lnTo>
                  <a:pt x="1377749" y="371641"/>
                </a:lnTo>
                <a:lnTo>
                  <a:pt x="1377749" y="382815"/>
                </a:lnTo>
                <a:lnTo>
                  <a:pt x="1390061" y="382815"/>
                </a:lnTo>
                <a:lnTo>
                  <a:pt x="1390061" y="394350"/>
                </a:lnTo>
                <a:lnTo>
                  <a:pt x="1402373" y="394350"/>
                </a:lnTo>
                <a:lnTo>
                  <a:pt x="1402373" y="405524"/>
                </a:lnTo>
                <a:lnTo>
                  <a:pt x="1415082" y="405524"/>
                </a:lnTo>
                <a:cubicBezTo>
                  <a:pt x="1415082" y="405524"/>
                  <a:pt x="1415082" y="405524"/>
                  <a:pt x="1415082" y="416699"/>
                </a:cubicBezTo>
                <a:cubicBezTo>
                  <a:pt x="1415082" y="416699"/>
                  <a:pt x="1415082" y="416699"/>
                  <a:pt x="1415082" y="427873"/>
                </a:cubicBezTo>
                <a:cubicBezTo>
                  <a:pt x="1402373" y="439408"/>
                  <a:pt x="1402373" y="439408"/>
                  <a:pt x="1415082" y="439408"/>
                </a:cubicBezTo>
                <a:lnTo>
                  <a:pt x="1415082" y="450583"/>
                </a:lnTo>
                <a:cubicBezTo>
                  <a:pt x="1415082" y="450583"/>
                  <a:pt x="1415082" y="450583"/>
                  <a:pt x="1415082" y="461757"/>
                </a:cubicBezTo>
                <a:lnTo>
                  <a:pt x="1422200" y="461757"/>
                </a:lnTo>
                <a:cubicBezTo>
                  <a:pt x="1420469" y="461757"/>
                  <a:pt x="1427394" y="461757"/>
                  <a:pt x="1427394" y="461757"/>
                </a:cubicBezTo>
                <a:cubicBezTo>
                  <a:pt x="1415082" y="461757"/>
                  <a:pt x="1415082" y="472932"/>
                  <a:pt x="1415082" y="472932"/>
                </a:cubicBezTo>
                <a:cubicBezTo>
                  <a:pt x="1427394" y="472932"/>
                  <a:pt x="1415082" y="472932"/>
                  <a:pt x="1427394" y="472932"/>
                </a:cubicBezTo>
                <a:cubicBezTo>
                  <a:pt x="1427394" y="472932"/>
                  <a:pt x="1427394" y="472932"/>
                  <a:pt x="1427394" y="484106"/>
                </a:cubicBezTo>
                <a:lnTo>
                  <a:pt x="1427394" y="495641"/>
                </a:lnTo>
                <a:cubicBezTo>
                  <a:pt x="1433550" y="495641"/>
                  <a:pt x="1436628" y="495641"/>
                  <a:pt x="1438167" y="495641"/>
                </a:cubicBezTo>
                <a:lnTo>
                  <a:pt x="1439706" y="495641"/>
                </a:lnTo>
                <a:cubicBezTo>
                  <a:pt x="1439706" y="495641"/>
                  <a:pt x="1439706" y="495641"/>
                  <a:pt x="1439706" y="506815"/>
                </a:cubicBezTo>
                <a:cubicBezTo>
                  <a:pt x="1439706" y="506815"/>
                  <a:pt x="1439706" y="506815"/>
                  <a:pt x="1438167" y="506815"/>
                </a:cubicBezTo>
                <a:lnTo>
                  <a:pt x="1428933" y="506815"/>
                </a:lnTo>
                <a:cubicBezTo>
                  <a:pt x="1427394" y="506815"/>
                  <a:pt x="1427394" y="506815"/>
                  <a:pt x="1427394" y="506815"/>
                </a:cubicBezTo>
                <a:lnTo>
                  <a:pt x="1427394" y="517990"/>
                </a:lnTo>
                <a:lnTo>
                  <a:pt x="1427394" y="529525"/>
                </a:lnTo>
                <a:cubicBezTo>
                  <a:pt x="1427394" y="517990"/>
                  <a:pt x="1427394" y="529525"/>
                  <a:pt x="1439706" y="529525"/>
                </a:cubicBezTo>
                <a:cubicBezTo>
                  <a:pt x="1439706" y="529525"/>
                  <a:pt x="1439706" y="529525"/>
                  <a:pt x="1439706" y="540699"/>
                </a:cubicBezTo>
                <a:lnTo>
                  <a:pt x="1452018" y="540699"/>
                </a:lnTo>
                <a:lnTo>
                  <a:pt x="1439706" y="551874"/>
                </a:lnTo>
                <a:lnTo>
                  <a:pt x="1439706" y="563048"/>
                </a:lnTo>
                <a:lnTo>
                  <a:pt x="1439706" y="574583"/>
                </a:lnTo>
                <a:lnTo>
                  <a:pt x="1452018" y="585758"/>
                </a:lnTo>
                <a:lnTo>
                  <a:pt x="1452018" y="596932"/>
                </a:lnTo>
                <a:lnTo>
                  <a:pt x="1464727" y="596932"/>
                </a:lnTo>
                <a:lnTo>
                  <a:pt x="1464727" y="585758"/>
                </a:lnTo>
                <a:cubicBezTo>
                  <a:pt x="1464727" y="585758"/>
                  <a:pt x="1464727" y="585758"/>
                  <a:pt x="1464727" y="574583"/>
                </a:cubicBezTo>
                <a:cubicBezTo>
                  <a:pt x="1464727" y="574583"/>
                  <a:pt x="1464727" y="574583"/>
                  <a:pt x="1464727" y="563048"/>
                </a:cubicBezTo>
                <a:lnTo>
                  <a:pt x="1464727" y="551874"/>
                </a:lnTo>
                <a:lnTo>
                  <a:pt x="1464727" y="540699"/>
                </a:lnTo>
                <a:cubicBezTo>
                  <a:pt x="1464727" y="540699"/>
                  <a:pt x="1464727" y="529525"/>
                  <a:pt x="1452018" y="540699"/>
                </a:cubicBezTo>
                <a:lnTo>
                  <a:pt x="1452018" y="529525"/>
                </a:lnTo>
                <a:cubicBezTo>
                  <a:pt x="1452018" y="529525"/>
                  <a:pt x="1452018" y="529525"/>
                  <a:pt x="1453607" y="529525"/>
                </a:cubicBezTo>
                <a:lnTo>
                  <a:pt x="1459365" y="529525"/>
                </a:lnTo>
                <a:cubicBezTo>
                  <a:pt x="1458770" y="529525"/>
                  <a:pt x="1459167" y="529525"/>
                  <a:pt x="1459961" y="529525"/>
                </a:cubicBezTo>
                <a:lnTo>
                  <a:pt x="1464727" y="529525"/>
                </a:lnTo>
                <a:cubicBezTo>
                  <a:pt x="1464727" y="529525"/>
                  <a:pt x="1464727" y="529525"/>
                  <a:pt x="1477039" y="529525"/>
                </a:cubicBezTo>
                <a:cubicBezTo>
                  <a:pt x="1477039" y="529525"/>
                  <a:pt x="1477039" y="529525"/>
                  <a:pt x="1477039" y="517990"/>
                </a:cubicBezTo>
                <a:lnTo>
                  <a:pt x="1464727" y="517990"/>
                </a:lnTo>
                <a:cubicBezTo>
                  <a:pt x="1464727" y="517990"/>
                  <a:pt x="1461550" y="517990"/>
                  <a:pt x="1458373" y="516593"/>
                </a:cubicBezTo>
                <a:lnTo>
                  <a:pt x="1453470" y="509050"/>
                </a:lnTo>
                <a:lnTo>
                  <a:pt x="1453607" y="508212"/>
                </a:lnTo>
                <a:cubicBezTo>
                  <a:pt x="1455195" y="506815"/>
                  <a:pt x="1458373" y="506815"/>
                  <a:pt x="1464727" y="506815"/>
                </a:cubicBezTo>
                <a:cubicBezTo>
                  <a:pt x="1464727" y="506815"/>
                  <a:pt x="1464727" y="506815"/>
                  <a:pt x="1452018" y="495641"/>
                </a:cubicBezTo>
                <a:lnTo>
                  <a:pt x="1452018" y="484106"/>
                </a:lnTo>
                <a:lnTo>
                  <a:pt x="1448940" y="484106"/>
                </a:lnTo>
                <a:cubicBezTo>
                  <a:pt x="1448940" y="484106"/>
                  <a:pt x="1445862" y="484106"/>
                  <a:pt x="1439706" y="484106"/>
                </a:cubicBezTo>
                <a:cubicBezTo>
                  <a:pt x="1439706" y="484106"/>
                  <a:pt x="1439706" y="484106"/>
                  <a:pt x="1439706" y="472932"/>
                </a:cubicBezTo>
                <a:cubicBezTo>
                  <a:pt x="1439706" y="472932"/>
                  <a:pt x="1439706" y="461757"/>
                  <a:pt x="1452018" y="461757"/>
                </a:cubicBezTo>
                <a:lnTo>
                  <a:pt x="1439706" y="461757"/>
                </a:lnTo>
                <a:cubicBezTo>
                  <a:pt x="1452018" y="461757"/>
                  <a:pt x="1452018" y="450583"/>
                  <a:pt x="1452018" y="450583"/>
                </a:cubicBezTo>
                <a:cubicBezTo>
                  <a:pt x="1439706" y="450583"/>
                  <a:pt x="1439706" y="450583"/>
                  <a:pt x="1427394" y="461757"/>
                </a:cubicBezTo>
                <a:lnTo>
                  <a:pt x="1427394" y="450583"/>
                </a:lnTo>
                <a:cubicBezTo>
                  <a:pt x="1427394" y="450583"/>
                  <a:pt x="1427394" y="450583"/>
                  <a:pt x="1428933" y="450583"/>
                </a:cubicBezTo>
                <a:lnTo>
                  <a:pt x="1439706" y="450583"/>
                </a:lnTo>
                <a:cubicBezTo>
                  <a:pt x="1439706" y="450583"/>
                  <a:pt x="1439706" y="450583"/>
                  <a:pt x="1439706" y="439408"/>
                </a:cubicBezTo>
                <a:lnTo>
                  <a:pt x="1446824" y="439408"/>
                </a:lnTo>
                <a:cubicBezTo>
                  <a:pt x="1446247" y="439408"/>
                  <a:pt x="1446631" y="439408"/>
                  <a:pt x="1447401" y="439408"/>
                </a:cubicBezTo>
                <a:lnTo>
                  <a:pt x="1452018" y="439408"/>
                </a:lnTo>
                <a:cubicBezTo>
                  <a:pt x="1452018" y="427873"/>
                  <a:pt x="1439706" y="427873"/>
                  <a:pt x="1439706" y="427873"/>
                </a:cubicBezTo>
                <a:lnTo>
                  <a:pt x="1439706" y="416699"/>
                </a:lnTo>
                <a:cubicBezTo>
                  <a:pt x="1439706" y="416699"/>
                  <a:pt x="1439706" y="416699"/>
                  <a:pt x="1439706" y="405524"/>
                </a:cubicBezTo>
                <a:lnTo>
                  <a:pt x="1435089" y="405524"/>
                </a:lnTo>
                <a:cubicBezTo>
                  <a:pt x="1434319" y="405524"/>
                  <a:pt x="1433935" y="405524"/>
                  <a:pt x="1434512" y="405524"/>
                </a:cubicBezTo>
                <a:lnTo>
                  <a:pt x="1427394" y="405524"/>
                </a:lnTo>
                <a:cubicBezTo>
                  <a:pt x="1427394" y="405524"/>
                  <a:pt x="1427394" y="405524"/>
                  <a:pt x="1427394" y="394350"/>
                </a:cubicBezTo>
                <a:lnTo>
                  <a:pt x="1415082" y="394350"/>
                </a:lnTo>
                <a:lnTo>
                  <a:pt x="1415082" y="382815"/>
                </a:lnTo>
                <a:cubicBezTo>
                  <a:pt x="1415082" y="382815"/>
                  <a:pt x="1415082" y="382815"/>
                  <a:pt x="1415082" y="381418"/>
                </a:cubicBezTo>
                <a:lnTo>
                  <a:pt x="1415082" y="376355"/>
                </a:lnTo>
                <a:cubicBezTo>
                  <a:pt x="1415082" y="377926"/>
                  <a:pt x="1415082" y="371641"/>
                  <a:pt x="1415082" y="371641"/>
                </a:cubicBezTo>
                <a:cubicBezTo>
                  <a:pt x="1415082" y="371641"/>
                  <a:pt x="1415082" y="371641"/>
                  <a:pt x="1402373" y="371641"/>
                </a:cubicBezTo>
                <a:cubicBezTo>
                  <a:pt x="1402373" y="360466"/>
                  <a:pt x="1402373" y="360466"/>
                  <a:pt x="1415082" y="360466"/>
                </a:cubicBezTo>
                <a:cubicBezTo>
                  <a:pt x="1402373" y="360466"/>
                  <a:pt x="1402373" y="360466"/>
                  <a:pt x="1402373" y="360466"/>
                </a:cubicBezTo>
                <a:cubicBezTo>
                  <a:pt x="1402373" y="360466"/>
                  <a:pt x="1402373" y="360466"/>
                  <a:pt x="1390061" y="360466"/>
                </a:cubicBezTo>
                <a:cubicBezTo>
                  <a:pt x="1390061" y="360466"/>
                  <a:pt x="1390061" y="360466"/>
                  <a:pt x="1390061" y="349292"/>
                </a:cubicBezTo>
                <a:lnTo>
                  <a:pt x="1397179" y="349292"/>
                </a:lnTo>
                <a:cubicBezTo>
                  <a:pt x="1396602" y="349292"/>
                  <a:pt x="1396987" y="349292"/>
                  <a:pt x="1397756" y="349292"/>
                </a:cubicBezTo>
                <a:lnTo>
                  <a:pt x="1402373" y="349292"/>
                </a:lnTo>
                <a:lnTo>
                  <a:pt x="1402373" y="337757"/>
                </a:lnTo>
                <a:cubicBezTo>
                  <a:pt x="1402373" y="337757"/>
                  <a:pt x="1402373" y="337757"/>
                  <a:pt x="1400834" y="337757"/>
                </a:cubicBezTo>
                <a:lnTo>
                  <a:pt x="1399295" y="337757"/>
                </a:lnTo>
                <a:cubicBezTo>
                  <a:pt x="1399295" y="337757"/>
                  <a:pt x="1396217" y="337757"/>
                  <a:pt x="1390061" y="337757"/>
                </a:cubicBezTo>
                <a:cubicBezTo>
                  <a:pt x="1390061" y="337757"/>
                  <a:pt x="1390061" y="337757"/>
                  <a:pt x="1402373" y="326582"/>
                </a:cubicBezTo>
                <a:cubicBezTo>
                  <a:pt x="1402373" y="326582"/>
                  <a:pt x="1402373" y="326582"/>
                  <a:pt x="1400834" y="326582"/>
                </a:cubicBezTo>
                <a:lnTo>
                  <a:pt x="1395255" y="326582"/>
                </a:lnTo>
                <a:lnTo>
                  <a:pt x="1394678" y="326582"/>
                </a:lnTo>
                <a:cubicBezTo>
                  <a:pt x="1393139" y="326582"/>
                  <a:pt x="1390061" y="326582"/>
                  <a:pt x="1390061" y="326582"/>
                </a:cubicBezTo>
                <a:lnTo>
                  <a:pt x="1390061" y="315408"/>
                </a:lnTo>
                <a:lnTo>
                  <a:pt x="1382943" y="315408"/>
                </a:lnTo>
                <a:cubicBezTo>
                  <a:pt x="1384674" y="315408"/>
                  <a:pt x="1377749" y="315408"/>
                  <a:pt x="1377749" y="315408"/>
                </a:cubicBezTo>
                <a:lnTo>
                  <a:pt x="1365437" y="315408"/>
                </a:lnTo>
                <a:cubicBezTo>
                  <a:pt x="1377749" y="315408"/>
                  <a:pt x="1377749" y="315408"/>
                  <a:pt x="1377749" y="304233"/>
                </a:cubicBezTo>
                <a:cubicBezTo>
                  <a:pt x="1390061" y="304233"/>
                  <a:pt x="1377749" y="304233"/>
                  <a:pt x="1377749" y="292699"/>
                </a:cubicBezTo>
                <a:lnTo>
                  <a:pt x="1377749" y="281524"/>
                </a:lnTo>
                <a:cubicBezTo>
                  <a:pt x="1377749" y="281524"/>
                  <a:pt x="1370823" y="281524"/>
                  <a:pt x="1372555" y="281524"/>
                </a:cubicBezTo>
                <a:lnTo>
                  <a:pt x="1365437" y="281524"/>
                </a:lnTo>
                <a:cubicBezTo>
                  <a:pt x="1365437" y="281524"/>
                  <a:pt x="1365437" y="281524"/>
                  <a:pt x="1352728" y="281524"/>
                </a:cubicBezTo>
                <a:lnTo>
                  <a:pt x="1352728" y="270350"/>
                </a:lnTo>
                <a:lnTo>
                  <a:pt x="1340416" y="270350"/>
                </a:lnTo>
                <a:lnTo>
                  <a:pt x="1352728" y="259175"/>
                </a:lnTo>
                <a:lnTo>
                  <a:pt x="1340416" y="259175"/>
                </a:lnTo>
                <a:cubicBezTo>
                  <a:pt x="1328104" y="259175"/>
                  <a:pt x="1328104" y="259175"/>
                  <a:pt x="1340416" y="247640"/>
                </a:cubicBezTo>
                <a:lnTo>
                  <a:pt x="1331182" y="247640"/>
                </a:lnTo>
                <a:lnTo>
                  <a:pt x="1328104" y="247640"/>
                </a:lnTo>
                <a:cubicBezTo>
                  <a:pt x="1328104" y="247640"/>
                  <a:pt x="1328104" y="247640"/>
                  <a:pt x="1328104" y="236466"/>
                </a:cubicBezTo>
                <a:cubicBezTo>
                  <a:pt x="1328104" y="236466"/>
                  <a:pt x="1328104" y="236466"/>
                  <a:pt x="1315792" y="236466"/>
                </a:cubicBezTo>
                <a:cubicBezTo>
                  <a:pt x="1328104" y="225291"/>
                  <a:pt x="1328104" y="225291"/>
                  <a:pt x="1315792" y="225291"/>
                </a:cubicBezTo>
                <a:close/>
                <a:moveTo>
                  <a:pt x="1005213" y="225291"/>
                </a:moveTo>
                <a:cubicBezTo>
                  <a:pt x="1005213" y="225291"/>
                  <a:pt x="1005213" y="225291"/>
                  <a:pt x="1006752" y="225291"/>
                </a:cubicBezTo>
                <a:lnTo>
                  <a:pt x="1015986" y="225291"/>
                </a:lnTo>
                <a:lnTo>
                  <a:pt x="1017525" y="225291"/>
                </a:lnTo>
                <a:cubicBezTo>
                  <a:pt x="1017525" y="225291"/>
                  <a:pt x="1017525" y="225291"/>
                  <a:pt x="1005213" y="236466"/>
                </a:cubicBezTo>
                <a:close/>
                <a:moveTo>
                  <a:pt x="1427394" y="214117"/>
                </a:moveTo>
                <a:cubicBezTo>
                  <a:pt x="1439706" y="214117"/>
                  <a:pt x="1427394" y="225291"/>
                  <a:pt x="1427394" y="225291"/>
                </a:cubicBezTo>
                <a:cubicBezTo>
                  <a:pt x="1427394" y="225291"/>
                  <a:pt x="1427394" y="225291"/>
                  <a:pt x="1439706" y="225291"/>
                </a:cubicBezTo>
                <a:lnTo>
                  <a:pt x="1439706" y="236466"/>
                </a:lnTo>
                <a:cubicBezTo>
                  <a:pt x="1427394" y="247640"/>
                  <a:pt x="1427394" y="236466"/>
                  <a:pt x="1427394" y="236466"/>
                </a:cubicBezTo>
                <a:lnTo>
                  <a:pt x="1427394" y="247640"/>
                </a:lnTo>
                <a:cubicBezTo>
                  <a:pt x="1427394" y="247640"/>
                  <a:pt x="1427394" y="247640"/>
                  <a:pt x="1439706" y="247640"/>
                </a:cubicBezTo>
                <a:lnTo>
                  <a:pt x="1452018" y="236466"/>
                </a:lnTo>
                <a:cubicBezTo>
                  <a:pt x="1452018" y="236466"/>
                  <a:pt x="1452018" y="236466"/>
                  <a:pt x="1439706" y="236466"/>
                </a:cubicBezTo>
                <a:cubicBezTo>
                  <a:pt x="1452018" y="236466"/>
                  <a:pt x="1452018" y="236466"/>
                  <a:pt x="1452018" y="225291"/>
                </a:cubicBezTo>
                <a:cubicBezTo>
                  <a:pt x="1452018" y="225291"/>
                  <a:pt x="1452018" y="225291"/>
                  <a:pt x="1439706" y="225291"/>
                </a:cubicBezTo>
                <a:lnTo>
                  <a:pt x="1439706" y="214117"/>
                </a:lnTo>
                <a:lnTo>
                  <a:pt x="1435089" y="214117"/>
                </a:lnTo>
                <a:cubicBezTo>
                  <a:pt x="1434319" y="214117"/>
                  <a:pt x="1433935" y="214117"/>
                  <a:pt x="1434512" y="214117"/>
                </a:cubicBezTo>
                <a:close/>
                <a:moveTo>
                  <a:pt x="1365437" y="202582"/>
                </a:moveTo>
                <a:cubicBezTo>
                  <a:pt x="1377749" y="202582"/>
                  <a:pt x="1377749" y="202582"/>
                  <a:pt x="1377749" y="214117"/>
                </a:cubicBezTo>
                <a:lnTo>
                  <a:pt x="1377749" y="225291"/>
                </a:lnTo>
                <a:lnTo>
                  <a:pt x="1390061" y="225291"/>
                </a:lnTo>
                <a:lnTo>
                  <a:pt x="1402373" y="225291"/>
                </a:lnTo>
                <a:lnTo>
                  <a:pt x="1402373" y="214117"/>
                </a:lnTo>
                <a:cubicBezTo>
                  <a:pt x="1390061" y="214117"/>
                  <a:pt x="1402373" y="214117"/>
                  <a:pt x="1390061" y="214117"/>
                </a:cubicBezTo>
                <a:cubicBezTo>
                  <a:pt x="1390061" y="214117"/>
                  <a:pt x="1390061" y="214117"/>
                  <a:pt x="1377749" y="214117"/>
                </a:cubicBezTo>
                <a:lnTo>
                  <a:pt x="1377749" y="202582"/>
                </a:lnTo>
                <a:cubicBezTo>
                  <a:pt x="1377749" y="202582"/>
                  <a:pt x="1377749" y="202582"/>
                  <a:pt x="1376210" y="202582"/>
                </a:cubicBezTo>
                <a:lnTo>
                  <a:pt x="1373132" y="202582"/>
                </a:lnTo>
                <a:cubicBezTo>
                  <a:pt x="1372362" y="202582"/>
                  <a:pt x="1371978" y="202582"/>
                  <a:pt x="1372555" y="202582"/>
                </a:cubicBezTo>
                <a:close/>
                <a:moveTo>
                  <a:pt x="1290771" y="191408"/>
                </a:moveTo>
                <a:lnTo>
                  <a:pt x="1278459" y="202582"/>
                </a:lnTo>
                <a:cubicBezTo>
                  <a:pt x="1290771" y="202582"/>
                  <a:pt x="1290771" y="202582"/>
                  <a:pt x="1290771" y="214117"/>
                </a:cubicBezTo>
                <a:lnTo>
                  <a:pt x="1278459" y="214117"/>
                </a:lnTo>
                <a:lnTo>
                  <a:pt x="1278459" y="225291"/>
                </a:lnTo>
                <a:cubicBezTo>
                  <a:pt x="1278459" y="225291"/>
                  <a:pt x="1290771" y="225291"/>
                  <a:pt x="1290771" y="214117"/>
                </a:cubicBezTo>
                <a:lnTo>
                  <a:pt x="1290771" y="225291"/>
                </a:lnTo>
                <a:lnTo>
                  <a:pt x="1303083" y="225291"/>
                </a:lnTo>
                <a:lnTo>
                  <a:pt x="1303083" y="223895"/>
                </a:lnTo>
                <a:cubicBezTo>
                  <a:pt x="1303083" y="222498"/>
                  <a:pt x="1303083" y="219704"/>
                  <a:pt x="1303083" y="214117"/>
                </a:cubicBezTo>
                <a:lnTo>
                  <a:pt x="1298466" y="214117"/>
                </a:lnTo>
                <a:cubicBezTo>
                  <a:pt x="1297696" y="214117"/>
                  <a:pt x="1297312" y="214117"/>
                  <a:pt x="1297889" y="214117"/>
                </a:cubicBezTo>
                <a:lnTo>
                  <a:pt x="1290771" y="214117"/>
                </a:lnTo>
                <a:cubicBezTo>
                  <a:pt x="1290771" y="214117"/>
                  <a:pt x="1290771" y="214117"/>
                  <a:pt x="1290771" y="202582"/>
                </a:cubicBezTo>
                <a:close/>
                <a:moveTo>
                  <a:pt x="1390061" y="168698"/>
                </a:moveTo>
                <a:lnTo>
                  <a:pt x="1390061" y="180233"/>
                </a:lnTo>
                <a:cubicBezTo>
                  <a:pt x="1402373" y="168698"/>
                  <a:pt x="1402373" y="168698"/>
                  <a:pt x="1402373" y="180233"/>
                </a:cubicBezTo>
                <a:cubicBezTo>
                  <a:pt x="1402373" y="185820"/>
                  <a:pt x="1402373" y="188614"/>
                  <a:pt x="1402373" y="188614"/>
                </a:cubicBezTo>
                <a:lnTo>
                  <a:pt x="1402373" y="191408"/>
                </a:lnTo>
                <a:cubicBezTo>
                  <a:pt x="1402373" y="191408"/>
                  <a:pt x="1402373" y="191408"/>
                  <a:pt x="1403962" y="191408"/>
                </a:cubicBezTo>
                <a:lnTo>
                  <a:pt x="1415082" y="191408"/>
                </a:lnTo>
                <a:lnTo>
                  <a:pt x="1415082" y="202582"/>
                </a:lnTo>
                <a:lnTo>
                  <a:pt x="1427394" y="202582"/>
                </a:lnTo>
                <a:lnTo>
                  <a:pt x="1427394" y="191408"/>
                </a:lnTo>
                <a:cubicBezTo>
                  <a:pt x="1415082" y="202582"/>
                  <a:pt x="1415082" y="202582"/>
                  <a:pt x="1415082" y="191408"/>
                </a:cubicBezTo>
                <a:lnTo>
                  <a:pt x="1415082" y="180233"/>
                </a:lnTo>
                <a:lnTo>
                  <a:pt x="1402373" y="180233"/>
                </a:lnTo>
                <a:cubicBezTo>
                  <a:pt x="1402373" y="180233"/>
                  <a:pt x="1402373" y="180233"/>
                  <a:pt x="1402373" y="168698"/>
                </a:cubicBezTo>
                <a:close/>
                <a:moveTo>
                  <a:pt x="1340416" y="168698"/>
                </a:moveTo>
                <a:cubicBezTo>
                  <a:pt x="1340416" y="168698"/>
                  <a:pt x="1340416" y="168698"/>
                  <a:pt x="1340416" y="180233"/>
                </a:cubicBezTo>
                <a:cubicBezTo>
                  <a:pt x="1340416" y="180233"/>
                  <a:pt x="1352728" y="180233"/>
                  <a:pt x="1352728" y="168698"/>
                </a:cubicBezTo>
                <a:close/>
                <a:moveTo>
                  <a:pt x="1266147" y="168698"/>
                </a:moveTo>
                <a:cubicBezTo>
                  <a:pt x="1266147" y="168698"/>
                  <a:pt x="1266147" y="168698"/>
                  <a:pt x="1253438" y="180233"/>
                </a:cubicBezTo>
                <a:cubicBezTo>
                  <a:pt x="1253438" y="168698"/>
                  <a:pt x="1253438" y="168698"/>
                  <a:pt x="1266147" y="168698"/>
                </a:cubicBezTo>
                <a:close/>
                <a:moveTo>
                  <a:pt x="1253438" y="168698"/>
                </a:moveTo>
                <a:cubicBezTo>
                  <a:pt x="1253438" y="168698"/>
                  <a:pt x="1253438" y="168698"/>
                  <a:pt x="1253438" y="180233"/>
                </a:cubicBezTo>
                <a:lnTo>
                  <a:pt x="1260785" y="180233"/>
                </a:lnTo>
                <a:cubicBezTo>
                  <a:pt x="1258998" y="180233"/>
                  <a:pt x="1266147" y="180233"/>
                  <a:pt x="1266147" y="180233"/>
                </a:cubicBezTo>
                <a:cubicBezTo>
                  <a:pt x="1266147" y="180233"/>
                  <a:pt x="1266147" y="180233"/>
                  <a:pt x="1266147" y="168698"/>
                </a:cubicBezTo>
                <a:cubicBezTo>
                  <a:pt x="1266147" y="168698"/>
                  <a:pt x="1266147" y="168698"/>
                  <a:pt x="1253438" y="168698"/>
                </a:cubicBezTo>
                <a:close/>
                <a:moveTo>
                  <a:pt x="1179169" y="146349"/>
                </a:moveTo>
                <a:lnTo>
                  <a:pt x="1179169" y="157524"/>
                </a:lnTo>
                <a:cubicBezTo>
                  <a:pt x="1179169" y="157524"/>
                  <a:pt x="1179169" y="157524"/>
                  <a:pt x="1191481" y="157524"/>
                </a:cubicBezTo>
                <a:lnTo>
                  <a:pt x="1191481" y="146349"/>
                </a:lnTo>
                <a:lnTo>
                  <a:pt x="1189942" y="146349"/>
                </a:lnTo>
                <a:cubicBezTo>
                  <a:pt x="1188403" y="146349"/>
                  <a:pt x="1185325" y="146349"/>
                  <a:pt x="1179169" y="146349"/>
                </a:cubicBezTo>
                <a:close/>
                <a:moveTo>
                  <a:pt x="1365437" y="135175"/>
                </a:moveTo>
                <a:lnTo>
                  <a:pt x="1365437" y="146349"/>
                </a:lnTo>
                <a:lnTo>
                  <a:pt x="1377749" y="146349"/>
                </a:lnTo>
                <a:lnTo>
                  <a:pt x="1377749" y="157524"/>
                </a:lnTo>
                <a:cubicBezTo>
                  <a:pt x="1377749" y="157524"/>
                  <a:pt x="1377749" y="168698"/>
                  <a:pt x="1390061" y="157524"/>
                </a:cubicBezTo>
                <a:lnTo>
                  <a:pt x="1390061" y="146349"/>
                </a:lnTo>
                <a:lnTo>
                  <a:pt x="1377749" y="146349"/>
                </a:lnTo>
                <a:lnTo>
                  <a:pt x="1377749" y="135175"/>
                </a:lnTo>
                <a:close/>
                <a:moveTo>
                  <a:pt x="1315792" y="135175"/>
                </a:moveTo>
                <a:lnTo>
                  <a:pt x="1315792" y="146349"/>
                </a:lnTo>
                <a:cubicBezTo>
                  <a:pt x="1315792" y="146349"/>
                  <a:pt x="1315792" y="146349"/>
                  <a:pt x="1328104" y="146349"/>
                </a:cubicBezTo>
                <a:cubicBezTo>
                  <a:pt x="1328104" y="146349"/>
                  <a:pt x="1328104" y="146349"/>
                  <a:pt x="1328104" y="135175"/>
                </a:cubicBezTo>
                <a:close/>
                <a:moveTo>
                  <a:pt x="1340416" y="112466"/>
                </a:moveTo>
                <a:lnTo>
                  <a:pt x="1340416" y="124000"/>
                </a:lnTo>
                <a:cubicBezTo>
                  <a:pt x="1346572" y="124000"/>
                  <a:pt x="1349650" y="124000"/>
                  <a:pt x="1349650" y="124000"/>
                </a:cubicBezTo>
                <a:lnTo>
                  <a:pt x="1352728" y="124000"/>
                </a:lnTo>
                <a:lnTo>
                  <a:pt x="1352728" y="112466"/>
                </a:lnTo>
                <a:cubicBezTo>
                  <a:pt x="1352728" y="112466"/>
                  <a:pt x="1352728" y="112466"/>
                  <a:pt x="1340416" y="112466"/>
                </a:cubicBezTo>
                <a:close/>
                <a:moveTo>
                  <a:pt x="1290771" y="112466"/>
                </a:moveTo>
                <a:lnTo>
                  <a:pt x="1290771" y="119134"/>
                </a:lnTo>
                <a:cubicBezTo>
                  <a:pt x="1290771" y="118593"/>
                  <a:pt x="1290771" y="118954"/>
                  <a:pt x="1290771" y="119675"/>
                </a:cubicBezTo>
                <a:lnTo>
                  <a:pt x="1290771" y="124000"/>
                </a:lnTo>
                <a:lnTo>
                  <a:pt x="1278459" y="124000"/>
                </a:lnTo>
                <a:cubicBezTo>
                  <a:pt x="1290771" y="124000"/>
                  <a:pt x="1278459" y="135175"/>
                  <a:pt x="1290771" y="124000"/>
                </a:cubicBezTo>
                <a:cubicBezTo>
                  <a:pt x="1290771" y="135175"/>
                  <a:pt x="1290771" y="124000"/>
                  <a:pt x="1290771" y="135175"/>
                </a:cubicBezTo>
                <a:cubicBezTo>
                  <a:pt x="1290771" y="135175"/>
                  <a:pt x="1303083" y="124000"/>
                  <a:pt x="1303083" y="135175"/>
                </a:cubicBezTo>
                <a:lnTo>
                  <a:pt x="1303083" y="124000"/>
                </a:lnTo>
                <a:cubicBezTo>
                  <a:pt x="1303083" y="124000"/>
                  <a:pt x="1303083" y="124000"/>
                  <a:pt x="1303083" y="112466"/>
                </a:cubicBezTo>
                <a:close/>
                <a:moveTo>
                  <a:pt x="1154148" y="101291"/>
                </a:moveTo>
                <a:lnTo>
                  <a:pt x="1154148" y="112466"/>
                </a:lnTo>
                <a:cubicBezTo>
                  <a:pt x="1154148" y="112466"/>
                  <a:pt x="1154148" y="112466"/>
                  <a:pt x="1166857" y="101291"/>
                </a:cubicBezTo>
                <a:lnTo>
                  <a:pt x="1166857" y="112466"/>
                </a:lnTo>
                <a:lnTo>
                  <a:pt x="1166857" y="124000"/>
                </a:lnTo>
                <a:cubicBezTo>
                  <a:pt x="1166857" y="124000"/>
                  <a:pt x="1166857" y="124000"/>
                  <a:pt x="1179169" y="112466"/>
                </a:cubicBezTo>
                <a:lnTo>
                  <a:pt x="1191481" y="112466"/>
                </a:lnTo>
                <a:lnTo>
                  <a:pt x="1191481" y="124000"/>
                </a:lnTo>
                <a:lnTo>
                  <a:pt x="1203793" y="124000"/>
                </a:lnTo>
                <a:cubicBezTo>
                  <a:pt x="1203793" y="124000"/>
                  <a:pt x="1203793" y="135175"/>
                  <a:pt x="1191481" y="135175"/>
                </a:cubicBezTo>
                <a:lnTo>
                  <a:pt x="1203793" y="135175"/>
                </a:lnTo>
                <a:cubicBezTo>
                  <a:pt x="1203793" y="135175"/>
                  <a:pt x="1203793" y="135175"/>
                  <a:pt x="1203793" y="146349"/>
                </a:cubicBezTo>
                <a:cubicBezTo>
                  <a:pt x="1216502" y="135175"/>
                  <a:pt x="1216502" y="146349"/>
                  <a:pt x="1216502" y="135175"/>
                </a:cubicBezTo>
                <a:lnTo>
                  <a:pt x="1216502" y="146349"/>
                </a:lnTo>
                <a:lnTo>
                  <a:pt x="1228814" y="146349"/>
                </a:lnTo>
                <a:lnTo>
                  <a:pt x="1228814" y="135175"/>
                </a:lnTo>
                <a:lnTo>
                  <a:pt x="1216502" y="135175"/>
                </a:lnTo>
                <a:lnTo>
                  <a:pt x="1216502" y="124000"/>
                </a:lnTo>
                <a:lnTo>
                  <a:pt x="1203793" y="124000"/>
                </a:lnTo>
                <a:lnTo>
                  <a:pt x="1203793" y="112466"/>
                </a:lnTo>
                <a:cubicBezTo>
                  <a:pt x="1203793" y="112466"/>
                  <a:pt x="1191481" y="124000"/>
                  <a:pt x="1191481" y="112466"/>
                </a:cubicBezTo>
                <a:cubicBezTo>
                  <a:pt x="1191481" y="112466"/>
                  <a:pt x="1191481" y="112466"/>
                  <a:pt x="1191481" y="101291"/>
                </a:cubicBezTo>
                <a:lnTo>
                  <a:pt x="1179169" y="112466"/>
                </a:lnTo>
                <a:cubicBezTo>
                  <a:pt x="1179169" y="112466"/>
                  <a:pt x="1179169" y="112466"/>
                  <a:pt x="1179169" y="101291"/>
                </a:cubicBezTo>
                <a:lnTo>
                  <a:pt x="1166857" y="101291"/>
                </a:lnTo>
                <a:close/>
                <a:moveTo>
                  <a:pt x="1141836" y="78942"/>
                </a:moveTo>
                <a:lnTo>
                  <a:pt x="1141836" y="90117"/>
                </a:lnTo>
                <a:lnTo>
                  <a:pt x="1129524" y="90117"/>
                </a:lnTo>
                <a:cubicBezTo>
                  <a:pt x="1141836" y="90117"/>
                  <a:pt x="1141836" y="78942"/>
                  <a:pt x="1141836" y="78942"/>
                </a:cubicBezTo>
                <a:close/>
                <a:moveTo>
                  <a:pt x="1092191" y="78942"/>
                </a:moveTo>
                <a:lnTo>
                  <a:pt x="1104503" y="78942"/>
                </a:lnTo>
                <a:cubicBezTo>
                  <a:pt x="1104503" y="78942"/>
                  <a:pt x="1104503" y="78942"/>
                  <a:pt x="1104503" y="90117"/>
                </a:cubicBezTo>
                <a:cubicBezTo>
                  <a:pt x="1092191" y="90117"/>
                  <a:pt x="1092191" y="78942"/>
                  <a:pt x="1092191" y="78942"/>
                </a:cubicBezTo>
                <a:close/>
                <a:moveTo>
                  <a:pt x="1290771" y="56233"/>
                </a:moveTo>
                <a:lnTo>
                  <a:pt x="1290771" y="67407"/>
                </a:lnTo>
                <a:lnTo>
                  <a:pt x="1303083" y="67407"/>
                </a:lnTo>
                <a:lnTo>
                  <a:pt x="1303083" y="78942"/>
                </a:lnTo>
                <a:cubicBezTo>
                  <a:pt x="1303083" y="78942"/>
                  <a:pt x="1303083" y="78942"/>
                  <a:pt x="1304672" y="78942"/>
                </a:cubicBezTo>
                <a:lnTo>
                  <a:pt x="1306260" y="78942"/>
                </a:lnTo>
                <a:lnTo>
                  <a:pt x="1307849" y="78942"/>
                </a:lnTo>
                <a:cubicBezTo>
                  <a:pt x="1308643" y="78942"/>
                  <a:pt x="1309040" y="78942"/>
                  <a:pt x="1308445" y="78942"/>
                </a:cubicBezTo>
                <a:lnTo>
                  <a:pt x="1315792" y="78942"/>
                </a:lnTo>
                <a:lnTo>
                  <a:pt x="1319785" y="85284"/>
                </a:lnTo>
                <a:lnTo>
                  <a:pt x="1315792" y="90117"/>
                </a:lnTo>
                <a:lnTo>
                  <a:pt x="1328104" y="90117"/>
                </a:lnTo>
                <a:cubicBezTo>
                  <a:pt x="1328104" y="90117"/>
                  <a:pt x="1325026" y="90117"/>
                  <a:pt x="1321948" y="88720"/>
                </a:cubicBezTo>
                <a:lnTo>
                  <a:pt x="1319785" y="85284"/>
                </a:lnTo>
                <a:lnTo>
                  <a:pt x="1320409" y="84529"/>
                </a:lnTo>
                <a:cubicBezTo>
                  <a:pt x="1321948" y="81736"/>
                  <a:pt x="1321948" y="78942"/>
                  <a:pt x="1315792" y="78942"/>
                </a:cubicBezTo>
                <a:cubicBezTo>
                  <a:pt x="1315792" y="78942"/>
                  <a:pt x="1315792" y="76058"/>
                  <a:pt x="1315792" y="74617"/>
                </a:cubicBezTo>
                <a:lnTo>
                  <a:pt x="1315792" y="74076"/>
                </a:lnTo>
                <a:lnTo>
                  <a:pt x="1315792" y="67407"/>
                </a:lnTo>
                <a:lnTo>
                  <a:pt x="1303083" y="67407"/>
                </a:lnTo>
                <a:cubicBezTo>
                  <a:pt x="1303083" y="67407"/>
                  <a:pt x="1303083" y="67407"/>
                  <a:pt x="1303083" y="66010"/>
                </a:cubicBezTo>
                <a:lnTo>
                  <a:pt x="1303083" y="60947"/>
                </a:lnTo>
                <a:cubicBezTo>
                  <a:pt x="1303083" y="62518"/>
                  <a:pt x="1303083" y="56233"/>
                  <a:pt x="1303083" y="56233"/>
                </a:cubicBezTo>
                <a:cubicBezTo>
                  <a:pt x="1303083" y="56233"/>
                  <a:pt x="1303083" y="56233"/>
                  <a:pt x="1290771" y="56233"/>
                </a:cubicBezTo>
                <a:close/>
                <a:moveTo>
                  <a:pt x="1266147" y="33884"/>
                </a:moveTo>
                <a:cubicBezTo>
                  <a:pt x="1253438" y="45058"/>
                  <a:pt x="1253438" y="45058"/>
                  <a:pt x="1266147" y="45058"/>
                </a:cubicBezTo>
                <a:cubicBezTo>
                  <a:pt x="1266147" y="45058"/>
                  <a:pt x="1266147" y="45058"/>
                  <a:pt x="1278459" y="45058"/>
                </a:cubicBezTo>
                <a:lnTo>
                  <a:pt x="1278459" y="33884"/>
                </a:lnTo>
                <a:cubicBezTo>
                  <a:pt x="1278459" y="45058"/>
                  <a:pt x="1266147" y="45058"/>
                  <a:pt x="1266147" y="45058"/>
                </a:cubicBezTo>
                <a:cubicBezTo>
                  <a:pt x="1266147" y="39471"/>
                  <a:pt x="1266147" y="36677"/>
                  <a:pt x="1266147" y="36677"/>
                </a:cubicBezTo>
                <a:close/>
                <a:moveTo>
                  <a:pt x="1203793" y="0"/>
                </a:moveTo>
                <a:lnTo>
                  <a:pt x="1216502" y="0"/>
                </a:lnTo>
                <a:lnTo>
                  <a:pt x="1216502" y="11174"/>
                </a:lnTo>
                <a:lnTo>
                  <a:pt x="1228814" y="11174"/>
                </a:lnTo>
                <a:cubicBezTo>
                  <a:pt x="1228814" y="11174"/>
                  <a:pt x="1228814" y="11174"/>
                  <a:pt x="1230353" y="11174"/>
                </a:cubicBezTo>
                <a:lnTo>
                  <a:pt x="1241126" y="11174"/>
                </a:lnTo>
                <a:lnTo>
                  <a:pt x="1253438" y="11174"/>
                </a:lnTo>
                <a:lnTo>
                  <a:pt x="1266147" y="11174"/>
                </a:lnTo>
                <a:lnTo>
                  <a:pt x="1278459" y="11174"/>
                </a:lnTo>
                <a:lnTo>
                  <a:pt x="1278459" y="22349"/>
                </a:lnTo>
                <a:lnTo>
                  <a:pt x="1290771" y="11174"/>
                </a:lnTo>
                <a:lnTo>
                  <a:pt x="1290771" y="22349"/>
                </a:lnTo>
                <a:lnTo>
                  <a:pt x="1303083" y="22349"/>
                </a:lnTo>
                <a:cubicBezTo>
                  <a:pt x="1303083" y="33884"/>
                  <a:pt x="1303083" y="33884"/>
                  <a:pt x="1315792" y="33884"/>
                </a:cubicBezTo>
                <a:lnTo>
                  <a:pt x="1315792" y="45058"/>
                </a:lnTo>
                <a:lnTo>
                  <a:pt x="1328104" y="45058"/>
                </a:lnTo>
                <a:cubicBezTo>
                  <a:pt x="1328104" y="45058"/>
                  <a:pt x="1328104" y="56233"/>
                  <a:pt x="1340416" y="56233"/>
                </a:cubicBezTo>
                <a:lnTo>
                  <a:pt x="1340416" y="67407"/>
                </a:lnTo>
                <a:lnTo>
                  <a:pt x="1352728" y="67407"/>
                </a:lnTo>
                <a:cubicBezTo>
                  <a:pt x="1352728" y="67407"/>
                  <a:pt x="1365437" y="67407"/>
                  <a:pt x="1352728" y="78942"/>
                </a:cubicBezTo>
                <a:lnTo>
                  <a:pt x="1365437" y="78942"/>
                </a:lnTo>
                <a:cubicBezTo>
                  <a:pt x="1365437" y="78942"/>
                  <a:pt x="1365437" y="78942"/>
                  <a:pt x="1365437" y="90117"/>
                </a:cubicBezTo>
                <a:cubicBezTo>
                  <a:pt x="1365437" y="90117"/>
                  <a:pt x="1365437" y="90117"/>
                  <a:pt x="1377749" y="90117"/>
                </a:cubicBezTo>
                <a:lnTo>
                  <a:pt x="1377749" y="101291"/>
                </a:lnTo>
                <a:lnTo>
                  <a:pt x="1390061" y="101291"/>
                </a:lnTo>
                <a:cubicBezTo>
                  <a:pt x="1390061" y="101291"/>
                  <a:pt x="1390061" y="104085"/>
                  <a:pt x="1390061" y="105481"/>
                </a:cubicBezTo>
                <a:lnTo>
                  <a:pt x="1390061" y="106005"/>
                </a:lnTo>
                <a:lnTo>
                  <a:pt x="1390061" y="112466"/>
                </a:lnTo>
                <a:cubicBezTo>
                  <a:pt x="1390061" y="112466"/>
                  <a:pt x="1390061" y="124000"/>
                  <a:pt x="1402373" y="112466"/>
                </a:cubicBezTo>
                <a:cubicBezTo>
                  <a:pt x="1402373" y="124000"/>
                  <a:pt x="1402373" y="112466"/>
                  <a:pt x="1402373" y="124000"/>
                </a:cubicBezTo>
                <a:cubicBezTo>
                  <a:pt x="1415082" y="124000"/>
                  <a:pt x="1415082" y="135175"/>
                  <a:pt x="1415082" y="135175"/>
                </a:cubicBezTo>
                <a:lnTo>
                  <a:pt x="1415082" y="146349"/>
                </a:lnTo>
                <a:lnTo>
                  <a:pt x="1427394" y="146349"/>
                </a:lnTo>
                <a:lnTo>
                  <a:pt x="1427394" y="157524"/>
                </a:lnTo>
                <a:lnTo>
                  <a:pt x="1427394" y="168698"/>
                </a:lnTo>
                <a:lnTo>
                  <a:pt x="1439706" y="168698"/>
                </a:lnTo>
                <a:lnTo>
                  <a:pt x="1439706" y="180233"/>
                </a:lnTo>
                <a:cubicBezTo>
                  <a:pt x="1452018" y="180233"/>
                  <a:pt x="1452018" y="191408"/>
                  <a:pt x="1452018" y="191408"/>
                </a:cubicBezTo>
                <a:cubicBezTo>
                  <a:pt x="1452018" y="191408"/>
                  <a:pt x="1452018" y="191408"/>
                  <a:pt x="1452018" y="202582"/>
                </a:cubicBezTo>
                <a:lnTo>
                  <a:pt x="1439706" y="191408"/>
                </a:lnTo>
                <a:cubicBezTo>
                  <a:pt x="1439706" y="191408"/>
                  <a:pt x="1439706" y="191408"/>
                  <a:pt x="1439706" y="202582"/>
                </a:cubicBezTo>
                <a:cubicBezTo>
                  <a:pt x="1439706" y="202582"/>
                  <a:pt x="1439706" y="202582"/>
                  <a:pt x="1452018" y="202582"/>
                </a:cubicBezTo>
                <a:cubicBezTo>
                  <a:pt x="1452018" y="202582"/>
                  <a:pt x="1452018" y="202582"/>
                  <a:pt x="1464727" y="202582"/>
                </a:cubicBezTo>
                <a:cubicBezTo>
                  <a:pt x="1464727" y="202582"/>
                  <a:pt x="1464727" y="202582"/>
                  <a:pt x="1464727" y="214117"/>
                </a:cubicBezTo>
                <a:cubicBezTo>
                  <a:pt x="1464727" y="214117"/>
                  <a:pt x="1464727" y="214117"/>
                  <a:pt x="1466266" y="214117"/>
                </a:cubicBezTo>
                <a:lnTo>
                  <a:pt x="1467805" y="214117"/>
                </a:lnTo>
                <a:lnTo>
                  <a:pt x="1477039" y="214117"/>
                </a:lnTo>
                <a:cubicBezTo>
                  <a:pt x="1477039" y="225291"/>
                  <a:pt x="1477039" y="225291"/>
                  <a:pt x="1477039" y="236466"/>
                </a:cubicBezTo>
                <a:cubicBezTo>
                  <a:pt x="1477039" y="236466"/>
                  <a:pt x="1477039" y="236466"/>
                  <a:pt x="1478578" y="236466"/>
                </a:cubicBezTo>
                <a:lnTo>
                  <a:pt x="1480117" y="236466"/>
                </a:lnTo>
                <a:lnTo>
                  <a:pt x="1489351" y="236466"/>
                </a:lnTo>
                <a:lnTo>
                  <a:pt x="1489351" y="247640"/>
                </a:lnTo>
                <a:lnTo>
                  <a:pt x="1501663" y="247640"/>
                </a:lnTo>
                <a:cubicBezTo>
                  <a:pt x="1501663" y="247640"/>
                  <a:pt x="1501663" y="247640"/>
                  <a:pt x="1501663" y="259175"/>
                </a:cubicBezTo>
                <a:lnTo>
                  <a:pt x="1501663" y="270350"/>
                </a:lnTo>
                <a:cubicBezTo>
                  <a:pt x="1501663" y="270350"/>
                  <a:pt x="1501663" y="270350"/>
                  <a:pt x="1514372" y="270350"/>
                </a:cubicBezTo>
                <a:lnTo>
                  <a:pt x="1514372" y="281524"/>
                </a:lnTo>
                <a:lnTo>
                  <a:pt x="1514372" y="292699"/>
                </a:lnTo>
                <a:cubicBezTo>
                  <a:pt x="1514372" y="292699"/>
                  <a:pt x="1514372" y="292699"/>
                  <a:pt x="1526684" y="292699"/>
                </a:cubicBezTo>
                <a:cubicBezTo>
                  <a:pt x="1514372" y="292699"/>
                  <a:pt x="1526684" y="304233"/>
                  <a:pt x="1526684" y="304233"/>
                </a:cubicBezTo>
                <a:lnTo>
                  <a:pt x="1526684" y="315408"/>
                </a:lnTo>
                <a:cubicBezTo>
                  <a:pt x="1538996" y="326582"/>
                  <a:pt x="1526684" y="326582"/>
                  <a:pt x="1526684" y="326582"/>
                </a:cubicBezTo>
                <a:lnTo>
                  <a:pt x="1538996" y="326582"/>
                </a:lnTo>
                <a:lnTo>
                  <a:pt x="1538996" y="337757"/>
                </a:lnTo>
                <a:lnTo>
                  <a:pt x="1538996" y="349292"/>
                </a:lnTo>
                <a:lnTo>
                  <a:pt x="1542074" y="349292"/>
                </a:lnTo>
                <a:cubicBezTo>
                  <a:pt x="1542074" y="349292"/>
                  <a:pt x="1545152" y="349292"/>
                  <a:pt x="1551308" y="349292"/>
                </a:cubicBezTo>
                <a:lnTo>
                  <a:pt x="1551308" y="360466"/>
                </a:lnTo>
                <a:lnTo>
                  <a:pt x="1551308" y="371641"/>
                </a:lnTo>
                <a:lnTo>
                  <a:pt x="1551308" y="382815"/>
                </a:lnTo>
                <a:cubicBezTo>
                  <a:pt x="1551308" y="382815"/>
                  <a:pt x="1554485" y="382815"/>
                  <a:pt x="1556074" y="382815"/>
                </a:cubicBezTo>
                <a:lnTo>
                  <a:pt x="1556670" y="382815"/>
                </a:lnTo>
                <a:lnTo>
                  <a:pt x="1564017" y="382815"/>
                </a:lnTo>
                <a:lnTo>
                  <a:pt x="1564017" y="394350"/>
                </a:lnTo>
                <a:cubicBezTo>
                  <a:pt x="1564017" y="394350"/>
                  <a:pt x="1564017" y="394350"/>
                  <a:pt x="1564017" y="405524"/>
                </a:cubicBezTo>
                <a:cubicBezTo>
                  <a:pt x="1564017" y="405524"/>
                  <a:pt x="1576329" y="416699"/>
                  <a:pt x="1564017" y="416699"/>
                </a:cubicBezTo>
                <a:lnTo>
                  <a:pt x="1567095" y="416699"/>
                </a:lnTo>
                <a:cubicBezTo>
                  <a:pt x="1567095" y="416699"/>
                  <a:pt x="1570173" y="416699"/>
                  <a:pt x="1576329" y="416699"/>
                </a:cubicBezTo>
                <a:lnTo>
                  <a:pt x="1576329" y="427873"/>
                </a:lnTo>
                <a:cubicBezTo>
                  <a:pt x="1576329" y="427873"/>
                  <a:pt x="1576329" y="427873"/>
                  <a:pt x="1576329" y="439408"/>
                </a:cubicBezTo>
                <a:lnTo>
                  <a:pt x="1576329" y="450583"/>
                </a:lnTo>
                <a:cubicBezTo>
                  <a:pt x="1576329" y="461757"/>
                  <a:pt x="1576329" y="461757"/>
                  <a:pt x="1588641" y="461757"/>
                </a:cubicBezTo>
                <a:cubicBezTo>
                  <a:pt x="1588641" y="461757"/>
                  <a:pt x="1588641" y="461757"/>
                  <a:pt x="1588641" y="472932"/>
                </a:cubicBezTo>
                <a:lnTo>
                  <a:pt x="1588641" y="484106"/>
                </a:lnTo>
                <a:lnTo>
                  <a:pt x="1588641" y="495641"/>
                </a:lnTo>
                <a:lnTo>
                  <a:pt x="1588641" y="506815"/>
                </a:lnTo>
                <a:lnTo>
                  <a:pt x="1588641" y="517990"/>
                </a:lnTo>
                <a:lnTo>
                  <a:pt x="1588641" y="529525"/>
                </a:lnTo>
                <a:cubicBezTo>
                  <a:pt x="1588641" y="529525"/>
                  <a:pt x="1588641" y="529525"/>
                  <a:pt x="1600953" y="529525"/>
                </a:cubicBezTo>
                <a:lnTo>
                  <a:pt x="1600953" y="540699"/>
                </a:lnTo>
                <a:cubicBezTo>
                  <a:pt x="1588641" y="551874"/>
                  <a:pt x="1600953" y="551874"/>
                  <a:pt x="1588641" y="551874"/>
                </a:cubicBezTo>
                <a:lnTo>
                  <a:pt x="1600953" y="551874"/>
                </a:lnTo>
                <a:lnTo>
                  <a:pt x="1600953" y="563048"/>
                </a:lnTo>
                <a:cubicBezTo>
                  <a:pt x="1600953" y="563048"/>
                  <a:pt x="1600953" y="563048"/>
                  <a:pt x="1588641" y="563048"/>
                </a:cubicBezTo>
                <a:lnTo>
                  <a:pt x="1576329" y="563048"/>
                </a:lnTo>
                <a:cubicBezTo>
                  <a:pt x="1576329" y="563048"/>
                  <a:pt x="1564017" y="551874"/>
                  <a:pt x="1564017" y="563048"/>
                </a:cubicBezTo>
                <a:cubicBezTo>
                  <a:pt x="1564017" y="563048"/>
                  <a:pt x="1564017" y="563048"/>
                  <a:pt x="1564017" y="551874"/>
                </a:cubicBezTo>
                <a:lnTo>
                  <a:pt x="1564017" y="540699"/>
                </a:lnTo>
                <a:lnTo>
                  <a:pt x="1564017" y="529525"/>
                </a:lnTo>
                <a:cubicBezTo>
                  <a:pt x="1564017" y="540699"/>
                  <a:pt x="1564017" y="529525"/>
                  <a:pt x="1576329" y="529525"/>
                </a:cubicBezTo>
                <a:lnTo>
                  <a:pt x="1564017" y="529525"/>
                </a:lnTo>
                <a:cubicBezTo>
                  <a:pt x="1551308" y="529525"/>
                  <a:pt x="1564017" y="517990"/>
                  <a:pt x="1564017" y="517990"/>
                </a:cubicBezTo>
                <a:cubicBezTo>
                  <a:pt x="1564017" y="517990"/>
                  <a:pt x="1564017" y="517990"/>
                  <a:pt x="1564017" y="506815"/>
                </a:cubicBezTo>
                <a:cubicBezTo>
                  <a:pt x="1564017" y="495641"/>
                  <a:pt x="1551308" y="495641"/>
                  <a:pt x="1564017" y="495641"/>
                </a:cubicBezTo>
                <a:lnTo>
                  <a:pt x="1551308" y="495641"/>
                </a:lnTo>
                <a:cubicBezTo>
                  <a:pt x="1551308" y="495641"/>
                  <a:pt x="1551308" y="495641"/>
                  <a:pt x="1551308" y="506815"/>
                </a:cubicBezTo>
                <a:cubicBezTo>
                  <a:pt x="1551308" y="506815"/>
                  <a:pt x="1551308" y="506815"/>
                  <a:pt x="1538996" y="506815"/>
                </a:cubicBezTo>
                <a:cubicBezTo>
                  <a:pt x="1538996" y="495641"/>
                  <a:pt x="1538996" y="495641"/>
                  <a:pt x="1526684" y="495641"/>
                </a:cubicBezTo>
                <a:lnTo>
                  <a:pt x="1533802" y="495641"/>
                </a:lnTo>
                <a:cubicBezTo>
                  <a:pt x="1533225" y="495641"/>
                  <a:pt x="1533610" y="495641"/>
                  <a:pt x="1534379" y="495641"/>
                </a:cubicBezTo>
                <a:lnTo>
                  <a:pt x="1538996" y="495641"/>
                </a:lnTo>
                <a:cubicBezTo>
                  <a:pt x="1538996" y="495641"/>
                  <a:pt x="1538996" y="495641"/>
                  <a:pt x="1538996" y="484106"/>
                </a:cubicBezTo>
                <a:cubicBezTo>
                  <a:pt x="1538996" y="484106"/>
                  <a:pt x="1551308" y="495641"/>
                  <a:pt x="1551308" y="484106"/>
                </a:cubicBezTo>
                <a:lnTo>
                  <a:pt x="1551308" y="472932"/>
                </a:lnTo>
                <a:cubicBezTo>
                  <a:pt x="1551308" y="472932"/>
                  <a:pt x="1551308" y="472932"/>
                  <a:pt x="1551308" y="461757"/>
                </a:cubicBezTo>
                <a:lnTo>
                  <a:pt x="1551308" y="450583"/>
                </a:lnTo>
                <a:cubicBezTo>
                  <a:pt x="1538996" y="450583"/>
                  <a:pt x="1538996" y="450583"/>
                  <a:pt x="1551308" y="439408"/>
                </a:cubicBezTo>
                <a:lnTo>
                  <a:pt x="1538996" y="439408"/>
                </a:lnTo>
                <a:cubicBezTo>
                  <a:pt x="1538996" y="439408"/>
                  <a:pt x="1538996" y="439408"/>
                  <a:pt x="1538996" y="450583"/>
                </a:cubicBezTo>
                <a:cubicBezTo>
                  <a:pt x="1538996" y="450583"/>
                  <a:pt x="1538996" y="450583"/>
                  <a:pt x="1538996" y="461757"/>
                </a:cubicBezTo>
                <a:cubicBezTo>
                  <a:pt x="1538996" y="461757"/>
                  <a:pt x="1538996" y="461757"/>
                  <a:pt x="1538996" y="472932"/>
                </a:cubicBezTo>
                <a:cubicBezTo>
                  <a:pt x="1538996" y="472932"/>
                  <a:pt x="1542074" y="472932"/>
                  <a:pt x="1543613" y="472932"/>
                </a:cubicBezTo>
                <a:cubicBezTo>
                  <a:pt x="1544383" y="472932"/>
                  <a:pt x="1544767" y="472932"/>
                  <a:pt x="1544190" y="472932"/>
                </a:cubicBezTo>
                <a:lnTo>
                  <a:pt x="1551308" y="472932"/>
                </a:lnTo>
                <a:cubicBezTo>
                  <a:pt x="1551308" y="472932"/>
                  <a:pt x="1538996" y="484106"/>
                  <a:pt x="1551308" y="484106"/>
                </a:cubicBezTo>
                <a:lnTo>
                  <a:pt x="1538996" y="484106"/>
                </a:lnTo>
                <a:lnTo>
                  <a:pt x="1526684" y="484106"/>
                </a:lnTo>
                <a:cubicBezTo>
                  <a:pt x="1526684" y="484106"/>
                  <a:pt x="1526684" y="484106"/>
                  <a:pt x="1526684" y="495641"/>
                </a:cubicBezTo>
                <a:lnTo>
                  <a:pt x="1526684" y="506815"/>
                </a:lnTo>
                <a:cubicBezTo>
                  <a:pt x="1526684" y="506815"/>
                  <a:pt x="1526684" y="506815"/>
                  <a:pt x="1538996" y="517990"/>
                </a:cubicBezTo>
                <a:cubicBezTo>
                  <a:pt x="1538996" y="517990"/>
                  <a:pt x="1538996" y="517990"/>
                  <a:pt x="1551308" y="517990"/>
                </a:cubicBezTo>
                <a:cubicBezTo>
                  <a:pt x="1551308" y="517990"/>
                  <a:pt x="1551308" y="517990"/>
                  <a:pt x="1551308" y="529525"/>
                </a:cubicBezTo>
                <a:lnTo>
                  <a:pt x="1551308" y="540699"/>
                </a:lnTo>
                <a:lnTo>
                  <a:pt x="1551308" y="551874"/>
                </a:lnTo>
                <a:lnTo>
                  <a:pt x="1564017" y="551874"/>
                </a:lnTo>
                <a:cubicBezTo>
                  <a:pt x="1551308" y="551874"/>
                  <a:pt x="1551308" y="551874"/>
                  <a:pt x="1551308" y="563048"/>
                </a:cubicBezTo>
                <a:cubicBezTo>
                  <a:pt x="1551308" y="563048"/>
                  <a:pt x="1551308" y="563048"/>
                  <a:pt x="1551308" y="574583"/>
                </a:cubicBezTo>
                <a:lnTo>
                  <a:pt x="1551308" y="585758"/>
                </a:lnTo>
                <a:cubicBezTo>
                  <a:pt x="1551308" y="585758"/>
                  <a:pt x="1551308" y="585758"/>
                  <a:pt x="1551308" y="596932"/>
                </a:cubicBezTo>
                <a:lnTo>
                  <a:pt x="1551308" y="608106"/>
                </a:lnTo>
                <a:cubicBezTo>
                  <a:pt x="1551308" y="608106"/>
                  <a:pt x="1551308" y="608106"/>
                  <a:pt x="1551308" y="609548"/>
                </a:cubicBezTo>
                <a:lnTo>
                  <a:pt x="1551308" y="614775"/>
                </a:lnTo>
                <a:lnTo>
                  <a:pt x="1551308" y="615316"/>
                </a:lnTo>
                <a:lnTo>
                  <a:pt x="1551308" y="619641"/>
                </a:lnTo>
                <a:cubicBezTo>
                  <a:pt x="1551308" y="619641"/>
                  <a:pt x="1551308" y="619641"/>
                  <a:pt x="1552897" y="619641"/>
                </a:cubicBezTo>
                <a:lnTo>
                  <a:pt x="1562428" y="619641"/>
                </a:lnTo>
                <a:cubicBezTo>
                  <a:pt x="1564017" y="619641"/>
                  <a:pt x="1564017" y="619641"/>
                  <a:pt x="1564017" y="619641"/>
                </a:cubicBezTo>
                <a:cubicBezTo>
                  <a:pt x="1551308" y="619641"/>
                  <a:pt x="1564017" y="608106"/>
                  <a:pt x="1564017" y="608106"/>
                </a:cubicBezTo>
                <a:lnTo>
                  <a:pt x="1564017" y="596932"/>
                </a:lnTo>
                <a:lnTo>
                  <a:pt x="1571135" y="596932"/>
                </a:lnTo>
                <a:cubicBezTo>
                  <a:pt x="1570558" y="596932"/>
                  <a:pt x="1570942" y="596932"/>
                  <a:pt x="1571712" y="596932"/>
                </a:cubicBezTo>
                <a:lnTo>
                  <a:pt x="1576329" y="596932"/>
                </a:lnTo>
                <a:lnTo>
                  <a:pt x="1576329" y="585758"/>
                </a:lnTo>
                <a:lnTo>
                  <a:pt x="1564017" y="585758"/>
                </a:lnTo>
                <a:cubicBezTo>
                  <a:pt x="1564017" y="585758"/>
                  <a:pt x="1564017" y="585758"/>
                  <a:pt x="1576329" y="574583"/>
                </a:cubicBezTo>
                <a:cubicBezTo>
                  <a:pt x="1576329" y="574583"/>
                  <a:pt x="1576329" y="574583"/>
                  <a:pt x="1576329" y="563048"/>
                </a:cubicBezTo>
                <a:cubicBezTo>
                  <a:pt x="1588641" y="563048"/>
                  <a:pt x="1588641" y="574583"/>
                  <a:pt x="1588641" y="574583"/>
                </a:cubicBezTo>
                <a:cubicBezTo>
                  <a:pt x="1588641" y="574583"/>
                  <a:pt x="1588641" y="574583"/>
                  <a:pt x="1588641" y="563048"/>
                </a:cubicBezTo>
                <a:cubicBezTo>
                  <a:pt x="1600953" y="574583"/>
                  <a:pt x="1588641" y="574583"/>
                  <a:pt x="1600953" y="574583"/>
                </a:cubicBezTo>
                <a:cubicBezTo>
                  <a:pt x="1588641" y="585758"/>
                  <a:pt x="1600953" y="585758"/>
                  <a:pt x="1600953" y="585758"/>
                </a:cubicBezTo>
                <a:cubicBezTo>
                  <a:pt x="1588641" y="585758"/>
                  <a:pt x="1600953" y="596932"/>
                  <a:pt x="1600953" y="596932"/>
                </a:cubicBezTo>
                <a:cubicBezTo>
                  <a:pt x="1600953" y="608106"/>
                  <a:pt x="1588641" y="608106"/>
                  <a:pt x="1600953" y="608106"/>
                </a:cubicBezTo>
                <a:cubicBezTo>
                  <a:pt x="1588641" y="619641"/>
                  <a:pt x="1588641" y="619641"/>
                  <a:pt x="1600953" y="619641"/>
                </a:cubicBezTo>
                <a:cubicBezTo>
                  <a:pt x="1594797" y="619641"/>
                  <a:pt x="1591719" y="619641"/>
                  <a:pt x="1591719" y="619641"/>
                </a:cubicBezTo>
                <a:lnTo>
                  <a:pt x="1588641" y="619641"/>
                </a:lnTo>
                <a:cubicBezTo>
                  <a:pt x="1600953" y="630816"/>
                  <a:pt x="1600953" y="630816"/>
                  <a:pt x="1588641" y="630816"/>
                </a:cubicBezTo>
                <a:cubicBezTo>
                  <a:pt x="1588641" y="630816"/>
                  <a:pt x="1576329" y="630816"/>
                  <a:pt x="1576329" y="641990"/>
                </a:cubicBezTo>
                <a:lnTo>
                  <a:pt x="1588641" y="641990"/>
                </a:lnTo>
                <a:cubicBezTo>
                  <a:pt x="1576329" y="641990"/>
                  <a:pt x="1588641" y="641990"/>
                  <a:pt x="1576329" y="653165"/>
                </a:cubicBezTo>
                <a:cubicBezTo>
                  <a:pt x="1576329" y="653165"/>
                  <a:pt x="1576329" y="653165"/>
                  <a:pt x="1588641" y="653165"/>
                </a:cubicBezTo>
                <a:cubicBezTo>
                  <a:pt x="1588641" y="653165"/>
                  <a:pt x="1588641" y="653165"/>
                  <a:pt x="1588641" y="654606"/>
                </a:cubicBezTo>
                <a:lnTo>
                  <a:pt x="1588641" y="661816"/>
                </a:lnTo>
                <a:lnTo>
                  <a:pt x="1588641" y="664700"/>
                </a:lnTo>
                <a:cubicBezTo>
                  <a:pt x="1588641" y="664700"/>
                  <a:pt x="1588641" y="664700"/>
                  <a:pt x="1576329" y="664700"/>
                </a:cubicBezTo>
                <a:lnTo>
                  <a:pt x="1576329" y="675874"/>
                </a:lnTo>
                <a:cubicBezTo>
                  <a:pt x="1588641" y="675874"/>
                  <a:pt x="1588641" y="675874"/>
                  <a:pt x="1588641" y="664700"/>
                </a:cubicBezTo>
                <a:lnTo>
                  <a:pt x="1588641" y="675874"/>
                </a:lnTo>
                <a:lnTo>
                  <a:pt x="1588641" y="687048"/>
                </a:lnTo>
                <a:lnTo>
                  <a:pt x="1588641" y="698223"/>
                </a:lnTo>
                <a:lnTo>
                  <a:pt x="1588641" y="709397"/>
                </a:lnTo>
                <a:lnTo>
                  <a:pt x="1585563" y="709397"/>
                </a:lnTo>
                <a:cubicBezTo>
                  <a:pt x="1585563" y="709397"/>
                  <a:pt x="1582485" y="709397"/>
                  <a:pt x="1576329" y="709397"/>
                </a:cubicBezTo>
                <a:lnTo>
                  <a:pt x="1576329" y="720932"/>
                </a:lnTo>
                <a:lnTo>
                  <a:pt x="1576329" y="732107"/>
                </a:lnTo>
                <a:cubicBezTo>
                  <a:pt x="1576329" y="732107"/>
                  <a:pt x="1576329" y="732107"/>
                  <a:pt x="1576329" y="743281"/>
                </a:cubicBezTo>
                <a:cubicBezTo>
                  <a:pt x="1576329" y="754816"/>
                  <a:pt x="1564017" y="754816"/>
                  <a:pt x="1576329" y="754816"/>
                </a:cubicBezTo>
                <a:lnTo>
                  <a:pt x="1571712" y="754816"/>
                </a:lnTo>
                <a:cubicBezTo>
                  <a:pt x="1570942" y="754816"/>
                  <a:pt x="1570558" y="754816"/>
                  <a:pt x="1571135" y="754816"/>
                </a:cubicBezTo>
                <a:lnTo>
                  <a:pt x="1564017" y="754816"/>
                </a:lnTo>
                <a:cubicBezTo>
                  <a:pt x="1564017" y="754816"/>
                  <a:pt x="1564017" y="754816"/>
                  <a:pt x="1564017" y="756213"/>
                </a:cubicBezTo>
                <a:cubicBezTo>
                  <a:pt x="1564017" y="757610"/>
                  <a:pt x="1564017" y="760403"/>
                  <a:pt x="1564017" y="765991"/>
                </a:cubicBezTo>
                <a:cubicBezTo>
                  <a:pt x="1564017" y="765991"/>
                  <a:pt x="1564017" y="765991"/>
                  <a:pt x="1564017" y="777165"/>
                </a:cubicBezTo>
                <a:cubicBezTo>
                  <a:pt x="1564017" y="777165"/>
                  <a:pt x="1564017" y="777165"/>
                  <a:pt x="1564017" y="788339"/>
                </a:cubicBezTo>
                <a:lnTo>
                  <a:pt x="1564017" y="799874"/>
                </a:lnTo>
                <a:lnTo>
                  <a:pt x="1554485" y="799874"/>
                </a:lnTo>
                <a:lnTo>
                  <a:pt x="1551308" y="799874"/>
                </a:lnTo>
                <a:lnTo>
                  <a:pt x="1551308" y="811049"/>
                </a:lnTo>
                <a:cubicBezTo>
                  <a:pt x="1551308" y="811049"/>
                  <a:pt x="1551308" y="811049"/>
                  <a:pt x="1538996" y="811049"/>
                </a:cubicBezTo>
                <a:lnTo>
                  <a:pt x="1538996" y="822223"/>
                </a:lnTo>
                <a:lnTo>
                  <a:pt x="1551308" y="811049"/>
                </a:lnTo>
                <a:lnTo>
                  <a:pt x="1551308" y="822223"/>
                </a:lnTo>
                <a:lnTo>
                  <a:pt x="1551308" y="833398"/>
                </a:lnTo>
                <a:cubicBezTo>
                  <a:pt x="1538996" y="833398"/>
                  <a:pt x="1538996" y="833398"/>
                  <a:pt x="1538996" y="844933"/>
                </a:cubicBezTo>
                <a:lnTo>
                  <a:pt x="1538996" y="833398"/>
                </a:lnTo>
                <a:cubicBezTo>
                  <a:pt x="1538996" y="844933"/>
                  <a:pt x="1526684" y="844933"/>
                  <a:pt x="1526684" y="844933"/>
                </a:cubicBezTo>
                <a:lnTo>
                  <a:pt x="1526684" y="856107"/>
                </a:lnTo>
                <a:cubicBezTo>
                  <a:pt x="1514372" y="856107"/>
                  <a:pt x="1514372" y="856107"/>
                  <a:pt x="1514372" y="844933"/>
                </a:cubicBezTo>
                <a:cubicBezTo>
                  <a:pt x="1514372" y="856107"/>
                  <a:pt x="1514372" y="844933"/>
                  <a:pt x="1514372" y="856107"/>
                </a:cubicBezTo>
                <a:lnTo>
                  <a:pt x="1501663" y="844933"/>
                </a:lnTo>
                <a:cubicBezTo>
                  <a:pt x="1501663" y="844933"/>
                  <a:pt x="1501663" y="844933"/>
                  <a:pt x="1501663" y="833398"/>
                </a:cubicBezTo>
                <a:lnTo>
                  <a:pt x="1489351" y="833398"/>
                </a:lnTo>
                <a:cubicBezTo>
                  <a:pt x="1501663" y="833398"/>
                  <a:pt x="1489351" y="833398"/>
                  <a:pt x="1501663" y="844933"/>
                </a:cubicBezTo>
                <a:cubicBezTo>
                  <a:pt x="1501663" y="844933"/>
                  <a:pt x="1501663" y="844933"/>
                  <a:pt x="1501663" y="856107"/>
                </a:cubicBezTo>
                <a:cubicBezTo>
                  <a:pt x="1501663" y="844933"/>
                  <a:pt x="1501663" y="844933"/>
                  <a:pt x="1489351" y="844933"/>
                </a:cubicBezTo>
                <a:cubicBezTo>
                  <a:pt x="1489351" y="844933"/>
                  <a:pt x="1489351" y="844933"/>
                  <a:pt x="1489351" y="856107"/>
                </a:cubicBezTo>
                <a:lnTo>
                  <a:pt x="1501663" y="856107"/>
                </a:lnTo>
                <a:cubicBezTo>
                  <a:pt x="1501663" y="856107"/>
                  <a:pt x="1501663" y="856107"/>
                  <a:pt x="1514372" y="856107"/>
                </a:cubicBezTo>
                <a:lnTo>
                  <a:pt x="1526684" y="856107"/>
                </a:lnTo>
                <a:lnTo>
                  <a:pt x="1538996" y="856107"/>
                </a:lnTo>
                <a:lnTo>
                  <a:pt x="1538996" y="867282"/>
                </a:lnTo>
                <a:cubicBezTo>
                  <a:pt x="1526684" y="867282"/>
                  <a:pt x="1526684" y="867282"/>
                  <a:pt x="1538996" y="878456"/>
                </a:cubicBezTo>
                <a:lnTo>
                  <a:pt x="1538996" y="889991"/>
                </a:lnTo>
                <a:cubicBezTo>
                  <a:pt x="1538996" y="889991"/>
                  <a:pt x="1538996" y="889991"/>
                  <a:pt x="1526684" y="889991"/>
                </a:cubicBezTo>
                <a:cubicBezTo>
                  <a:pt x="1526684" y="889991"/>
                  <a:pt x="1526684" y="889991"/>
                  <a:pt x="1526684" y="891388"/>
                </a:cubicBezTo>
                <a:lnTo>
                  <a:pt x="1526684" y="896451"/>
                </a:lnTo>
                <a:lnTo>
                  <a:pt x="1526684" y="896975"/>
                </a:lnTo>
                <a:cubicBezTo>
                  <a:pt x="1526684" y="898372"/>
                  <a:pt x="1526684" y="901165"/>
                  <a:pt x="1526684" y="901165"/>
                </a:cubicBezTo>
                <a:cubicBezTo>
                  <a:pt x="1526684" y="912340"/>
                  <a:pt x="1526684" y="912340"/>
                  <a:pt x="1514372" y="912340"/>
                </a:cubicBezTo>
                <a:lnTo>
                  <a:pt x="1526684" y="912340"/>
                </a:lnTo>
                <a:lnTo>
                  <a:pt x="1538996" y="912340"/>
                </a:lnTo>
                <a:cubicBezTo>
                  <a:pt x="1538996" y="912340"/>
                  <a:pt x="1538996" y="912340"/>
                  <a:pt x="1538996" y="913737"/>
                </a:cubicBezTo>
                <a:lnTo>
                  <a:pt x="1538996" y="922117"/>
                </a:lnTo>
                <a:cubicBezTo>
                  <a:pt x="1538996" y="923514"/>
                  <a:pt x="1538996" y="923514"/>
                  <a:pt x="1538996" y="923514"/>
                </a:cubicBezTo>
                <a:cubicBezTo>
                  <a:pt x="1538996" y="923514"/>
                  <a:pt x="1538996" y="923514"/>
                  <a:pt x="1526684" y="923514"/>
                </a:cubicBezTo>
                <a:lnTo>
                  <a:pt x="1526684" y="924956"/>
                </a:lnTo>
                <a:lnTo>
                  <a:pt x="1526684" y="932165"/>
                </a:lnTo>
                <a:lnTo>
                  <a:pt x="1526684" y="935049"/>
                </a:lnTo>
                <a:lnTo>
                  <a:pt x="1538996" y="935049"/>
                </a:lnTo>
                <a:lnTo>
                  <a:pt x="1551308" y="935049"/>
                </a:lnTo>
                <a:cubicBezTo>
                  <a:pt x="1538996" y="946224"/>
                  <a:pt x="1551308" y="946224"/>
                  <a:pt x="1551308" y="946224"/>
                </a:cubicBezTo>
                <a:lnTo>
                  <a:pt x="1564017" y="946224"/>
                </a:lnTo>
                <a:cubicBezTo>
                  <a:pt x="1564017" y="946224"/>
                  <a:pt x="1564017" y="946224"/>
                  <a:pt x="1551308" y="957398"/>
                </a:cubicBezTo>
                <a:lnTo>
                  <a:pt x="1551308" y="968573"/>
                </a:lnTo>
                <a:cubicBezTo>
                  <a:pt x="1551308" y="968573"/>
                  <a:pt x="1551308" y="980107"/>
                  <a:pt x="1538996" y="980107"/>
                </a:cubicBezTo>
                <a:lnTo>
                  <a:pt x="1538996" y="973439"/>
                </a:lnTo>
                <a:lnTo>
                  <a:pt x="1538996" y="972898"/>
                </a:lnTo>
                <a:cubicBezTo>
                  <a:pt x="1538996" y="971456"/>
                  <a:pt x="1538996" y="968573"/>
                  <a:pt x="1538996" y="968573"/>
                </a:cubicBezTo>
                <a:lnTo>
                  <a:pt x="1526684" y="968573"/>
                </a:lnTo>
                <a:cubicBezTo>
                  <a:pt x="1526684" y="968573"/>
                  <a:pt x="1526684" y="968573"/>
                  <a:pt x="1514372" y="968573"/>
                </a:cubicBezTo>
                <a:cubicBezTo>
                  <a:pt x="1514372" y="980107"/>
                  <a:pt x="1514372" y="980107"/>
                  <a:pt x="1526684" y="980107"/>
                </a:cubicBezTo>
                <a:cubicBezTo>
                  <a:pt x="1526684" y="980107"/>
                  <a:pt x="1526684" y="980107"/>
                  <a:pt x="1526684" y="991282"/>
                </a:cubicBezTo>
                <a:cubicBezTo>
                  <a:pt x="1526684" y="991282"/>
                  <a:pt x="1526684" y="991282"/>
                  <a:pt x="1526684" y="992679"/>
                </a:cubicBezTo>
                <a:lnTo>
                  <a:pt x="1526684" y="995472"/>
                </a:lnTo>
                <a:lnTo>
                  <a:pt x="1526684" y="995996"/>
                </a:lnTo>
                <a:lnTo>
                  <a:pt x="1526684" y="1002456"/>
                </a:lnTo>
                <a:cubicBezTo>
                  <a:pt x="1526684" y="1002456"/>
                  <a:pt x="1526684" y="1002456"/>
                  <a:pt x="1538996" y="1002456"/>
                </a:cubicBezTo>
                <a:cubicBezTo>
                  <a:pt x="1538996" y="1002456"/>
                  <a:pt x="1538996" y="1002456"/>
                  <a:pt x="1526684" y="1013631"/>
                </a:cubicBezTo>
                <a:cubicBezTo>
                  <a:pt x="1526684" y="1013631"/>
                  <a:pt x="1526684" y="1013631"/>
                  <a:pt x="1526684" y="1024805"/>
                </a:cubicBezTo>
                <a:cubicBezTo>
                  <a:pt x="1514372" y="1036340"/>
                  <a:pt x="1514372" y="1024805"/>
                  <a:pt x="1514372" y="1024805"/>
                </a:cubicBezTo>
                <a:cubicBezTo>
                  <a:pt x="1514372" y="1036340"/>
                  <a:pt x="1514372" y="1036340"/>
                  <a:pt x="1501663" y="1024805"/>
                </a:cubicBezTo>
                <a:lnTo>
                  <a:pt x="1489351" y="1024805"/>
                </a:lnTo>
                <a:lnTo>
                  <a:pt x="1489351" y="1026247"/>
                </a:lnTo>
                <a:lnTo>
                  <a:pt x="1489351" y="1034898"/>
                </a:lnTo>
                <a:lnTo>
                  <a:pt x="1489351" y="1036340"/>
                </a:lnTo>
                <a:cubicBezTo>
                  <a:pt x="1489351" y="1036340"/>
                  <a:pt x="1489351" y="1036340"/>
                  <a:pt x="1490890" y="1036340"/>
                </a:cubicBezTo>
                <a:lnTo>
                  <a:pt x="1500124" y="1036340"/>
                </a:lnTo>
                <a:lnTo>
                  <a:pt x="1501663" y="1036340"/>
                </a:lnTo>
                <a:cubicBezTo>
                  <a:pt x="1501663" y="1036340"/>
                  <a:pt x="1489351" y="1036340"/>
                  <a:pt x="1489351" y="1047515"/>
                </a:cubicBezTo>
                <a:lnTo>
                  <a:pt x="1501663" y="1047515"/>
                </a:lnTo>
                <a:lnTo>
                  <a:pt x="1501663" y="1058689"/>
                </a:lnTo>
                <a:lnTo>
                  <a:pt x="1514372" y="1058689"/>
                </a:lnTo>
                <a:lnTo>
                  <a:pt x="1514372" y="1070224"/>
                </a:lnTo>
                <a:lnTo>
                  <a:pt x="1501663" y="1070224"/>
                </a:lnTo>
                <a:cubicBezTo>
                  <a:pt x="1501663" y="1070224"/>
                  <a:pt x="1501663" y="1076510"/>
                  <a:pt x="1501663" y="1074938"/>
                </a:cubicBezTo>
                <a:lnTo>
                  <a:pt x="1501663" y="1081398"/>
                </a:lnTo>
                <a:lnTo>
                  <a:pt x="1489351" y="1081398"/>
                </a:lnTo>
                <a:cubicBezTo>
                  <a:pt x="1501663" y="1081398"/>
                  <a:pt x="1489351" y="1081398"/>
                  <a:pt x="1489351" y="1092573"/>
                </a:cubicBezTo>
                <a:lnTo>
                  <a:pt x="1477039" y="1092573"/>
                </a:lnTo>
                <a:lnTo>
                  <a:pt x="1477039" y="1103747"/>
                </a:lnTo>
                <a:lnTo>
                  <a:pt x="1464727" y="1092573"/>
                </a:lnTo>
                <a:lnTo>
                  <a:pt x="1464727" y="1103747"/>
                </a:lnTo>
                <a:lnTo>
                  <a:pt x="1464727" y="1115282"/>
                </a:lnTo>
                <a:cubicBezTo>
                  <a:pt x="1464727" y="1115282"/>
                  <a:pt x="1464727" y="1126457"/>
                  <a:pt x="1477039" y="1115282"/>
                </a:cubicBezTo>
                <a:lnTo>
                  <a:pt x="1477039" y="1126457"/>
                </a:lnTo>
                <a:cubicBezTo>
                  <a:pt x="1477039" y="1126457"/>
                  <a:pt x="1477039" y="1129250"/>
                  <a:pt x="1477039" y="1130647"/>
                </a:cubicBezTo>
                <a:lnTo>
                  <a:pt x="1477039" y="1131171"/>
                </a:lnTo>
                <a:lnTo>
                  <a:pt x="1477039" y="1137631"/>
                </a:lnTo>
                <a:cubicBezTo>
                  <a:pt x="1477039" y="1137631"/>
                  <a:pt x="1477039" y="1137631"/>
                  <a:pt x="1464727" y="1137631"/>
                </a:cubicBezTo>
                <a:cubicBezTo>
                  <a:pt x="1464727" y="1137631"/>
                  <a:pt x="1464727" y="1137631"/>
                  <a:pt x="1464727" y="1126457"/>
                </a:cubicBezTo>
                <a:cubicBezTo>
                  <a:pt x="1464727" y="1126457"/>
                  <a:pt x="1464727" y="1126457"/>
                  <a:pt x="1452018" y="1137631"/>
                </a:cubicBezTo>
                <a:cubicBezTo>
                  <a:pt x="1464727" y="1148806"/>
                  <a:pt x="1464727" y="1148806"/>
                  <a:pt x="1464727" y="1137631"/>
                </a:cubicBezTo>
                <a:lnTo>
                  <a:pt x="1464727" y="1148806"/>
                </a:lnTo>
                <a:cubicBezTo>
                  <a:pt x="1464727" y="1148806"/>
                  <a:pt x="1464727" y="1148806"/>
                  <a:pt x="1452018" y="1148806"/>
                </a:cubicBezTo>
                <a:cubicBezTo>
                  <a:pt x="1452018" y="1148806"/>
                  <a:pt x="1452018" y="1148806"/>
                  <a:pt x="1450479" y="1148806"/>
                </a:cubicBezTo>
                <a:lnTo>
                  <a:pt x="1441245" y="1148806"/>
                </a:lnTo>
                <a:cubicBezTo>
                  <a:pt x="1439706" y="1148806"/>
                  <a:pt x="1439706" y="1148806"/>
                  <a:pt x="1439706" y="1148806"/>
                </a:cubicBezTo>
                <a:lnTo>
                  <a:pt x="1452018" y="1160340"/>
                </a:lnTo>
                <a:cubicBezTo>
                  <a:pt x="1452018" y="1160340"/>
                  <a:pt x="1452018" y="1160340"/>
                  <a:pt x="1439706" y="1160340"/>
                </a:cubicBezTo>
                <a:cubicBezTo>
                  <a:pt x="1427394" y="1160340"/>
                  <a:pt x="1427394" y="1160340"/>
                  <a:pt x="1427394" y="1148806"/>
                </a:cubicBezTo>
                <a:cubicBezTo>
                  <a:pt x="1427394" y="1148806"/>
                  <a:pt x="1427394" y="1148806"/>
                  <a:pt x="1427394" y="1137631"/>
                </a:cubicBezTo>
                <a:cubicBezTo>
                  <a:pt x="1427394" y="1126457"/>
                  <a:pt x="1427394" y="1126457"/>
                  <a:pt x="1439706" y="1126457"/>
                </a:cubicBezTo>
                <a:lnTo>
                  <a:pt x="1439706" y="1129250"/>
                </a:lnTo>
                <a:lnTo>
                  <a:pt x="1439706" y="1131345"/>
                </a:lnTo>
                <a:cubicBezTo>
                  <a:pt x="1439706" y="1132044"/>
                  <a:pt x="1439706" y="1132044"/>
                  <a:pt x="1439706" y="1132044"/>
                </a:cubicBezTo>
                <a:lnTo>
                  <a:pt x="1439706" y="1132742"/>
                </a:lnTo>
                <a:lnTo>
                  <a:pt x="1439706" y="1137631"/>
                </a:lnTo>
                <a:cubicBezTo>
                  <a:pt x="1439706" y="1137631"/>
                  <a:pt x="1439706" y="1137631"/>
                  <a:pt x="1452018" y="1126457"/>
                </a:cubicBezTo>
                <a:lnTo>
                  <a:pt x="1439706" y="1126457"/>
                </a:lnTo>
                <a:lnTo>
                  <a:pt x="1436628" y="1126457"/>
                </a:lnTo>
                <a:cubicBezTo>
                  <a:pt x="1436628" y="1126457"/>
                  <a:pt x="1433550" y="1126457"/>
                  <a:pt x="1427394" y="1126457"/>
                </a:cubicBezTo>
                <a:cubicBezTo>
                  <a:pt x="1427394" y="1126457"/>
                  <a:pt x="1427394" y="1126457"/>
                  <a:pt x="1427394" y="1137631"/>
                </a:cubicBezTo>
                <a:cubicBezTo>
                  <a:pt x="1427394" y="1148806"/>
                  <a:pt x="1415082" y="1148806"/>
                  <a:pt x="1415082" y="1148806"/>
                </a:cubicBezTo>
                <a:cubicBezTo>
                  <a:pt x="1402373" y="1148806"/>
                  <a:pt x="1402373" y="1148806"/>
                  <a:pt x="1402373" y="1137631"/>
                </a:cubicBezTo>
                <a:lnTo>
                  <a:pt x="1390061" y="1148806"/>
                </a:lnTo>
                <a:lnTo>
                  <a:pt x="1390061" y="1137631"/>
                </a:lnTo>
                <a:lnTo>
                  <a:pt x="1377749" y="1137631"/>
                </a:lnTo>
                <a:cubicBezTo>
                  <a:pt x="1390061" y="1137631"/>
                  <a:pt x="1390061" y="1137631"/>
                  <a:pt x="1390061" y="1126457"/>
                </a:cubicBezTo>
                <a:cubicBezTo>
                  <a:pt x="1390061" y="1126457"/>
                  <a:pt x="1390061" y="1126457"/>
                  <a:pt x="1377749" y="1126457"/>
                </a:cubicBezTo>
                <a:cubicBezTo>
                  <a:pt x="1365437" y="1126457"/>
                  <a:pt x="1365437" y="1126457"/>
                  <a:pt x="1365437" y="1137631"/>
                </a:cubicBezTo>
                <a:cubicBezTo>
                  <a:pt x="1352728" y="1137631"/>
                  <a:pt x="1365437" y="1137631"/>
                  <a:pt x="1365437" y="1126457"/>
                </a:cubicBezTo>
                <a:cubicBezTo>
                  <a:pt x="1352728" y="1126457"/>
                  <a:pt x="1352728" y="1137631"/>
                  <a:pt x="1352728" y="1137631"/>
                </a:cubicBezTo>
                <a:cubicBezTo>
                  <a:pt x="1359082" y="1137631"/>
                  <a:pt x="1362260" y="1137631"/>
                  <a:pt x="1362260" y="1137631"/>
                </a:cubicBezTo>
                <a:lnTo>
                  <a:pt x="1365437" y="1137631"/>
                </a:lnTo>
                <a:lnTo>
                  <a:pt x="1365437" y="1147409"/>
                </a:lnTo>
                <a:lnTo>
                  <a:pt x="1365437" y="1148806"/>
                </a:lnTo>
                <a:cubicBezTo>
                  <a:pt x="1377749" y="1148806"/>
                  <a:pt x="1377749" y="1137631"/>
                  <a:pt x="1377749" y="1137631"/>
                </a:cubicBezTo>
                <a:cubicBezTo>
                  <a:pt x="1377749" y="1146012"/>
                  <a:pt x="1377749" y="1141821"/>
                  <a:pt x="1377749" y="1143917"/>
                </a:cubicBezTo>
                <a:lnTo>
                  <a:pt x="1377749" y="1148806"/>
                </a:lnTo>
                <a:lnTo>
                  <a:pt x="1390061" y="1148806"/>
                </a:lnTo>
                <a:cubicBezTo>
                  <a:pt x="1390061" y="1148806"/>
                  <a:pt x="1402373" y="1148806"/>
                  <a:pt x="1390061" y="1160340"/>
                </a:cubicBezTo>
                <a:cubicBezTo>
                  <a:pt x="1402373" y="1160340"/>
                  <a:pt x="1402373" y="1148806"/>
                  <a:pt x="1402373" y="1148806"/>
                </a:cubicBezTo>
                <a:lnTo>
                  <a:pt x="1402373" y="1160340"/>
                </a:lnTo>
                <a:cubicBezTo>
                  <a:pt x="1402373" y="1160340"/>
                  <a:pt x="1402373" y="1160340"/>
                  <a:pt x="1415082" y="1160340"/>
                </a:cubicBezTo>
                <a:lnTo>
                  <a:pt x="1427394" y="1160340"/>
                </a:lnTo>
                <a:cubicBezTo>
                  <a:pt x="1427394" y="1160340"/>
                  <a:pt x="1427394" y="1160340"/>
                  <a:pt x="1427394" y="1161737"/>
                </a:cubicBezTo>
                <a:lnTo>
                  <a:pt x="1427394" y="1170118"/>
                </a:lnTo>
                <a:lnTo>
                  <a:pt x="1427394" y="1171515"/>
                </a:lnTo>
                <a:cubicBezTo>
                  <a:pt x="1427394" y="1171515"/>
                  <a:pt x="1427394" y="1171515"/>
                  <a:pt x="1439706" y="1171515"/>
                </a:cubicBezTo>
                <a:cubicBezTo>
                  <a:pt x="1439706" y="1171515"/>
                  <a:pt x="1439706" y="1171515"/>
                  <a:pt x="1439706" y="1182689"/>
                </a:cubicBezTo>
                <a:cubicBezTo>
                  <a:pt x="1439706" y="1193864"/>
                  <a:pt x="1427394" y="1193864"/>
                  <a:pt x="1427394" y="1193864"/>
                </a:cubicBezTo>
                <a:cubicBezTo>
                  <a:pt x="1427394" y="1193864"/>
                  <a:pt x="1427394" y="1193864"/>
                  <a:pt x="1427394" y="1192467"/>
                </a:cubicBezTo>
                <a:lnTo>
                  <a:pt x="1427394" y="1189673"/>
                </a:lnTo>
                <a:cubicBezTo>
                  <a:pt x="1427394" y="1188975"/>
                  <a:pt x="1427394" y="1188626"/>
                  <a:pt x="1427394" y="1189150"/>
                </a:cubicBezTo>
                <a:lnTo>
                  <a:pt x="1427394" y="1182689"/>
                </a:lnTo>
                <a:cubicBezTo>
                  <a:pt x="1415082" y="1193864"/>
                  <a:pt x="1427394" y="1182689"/>
                  <a:pt x="1427394" y="1193864"/>
                </a:cubicBezTo>
                <a:cubicBezTo>
                  <a:pt x="1427394" y="1205399"/>
                  <a:pt x="1439706" y="1205399"/>
                  <a:pt x="1439706" y="1205399"/>
                </a:cubicBezTo>
                <a:lnTo>
                  <a:pt x="1427394" y="1205399"/>
                </a:lnTo>
                <a:cubicBezTo>
                  <a:pt x="1427394" y="1205399"/>
                  <a:pt x="1427394" y="1205399"/>
                  <a:pt x="1415082" y="1205399"/>
                </a:cubicBezTo>
                <a:lnTo>
                  <a:pt x="1415082" y="1216573"/>
                </a:lnTo>
                <a:cubicBezTo>
                  <a:pt x="1415082" y="1216573"/>
                  <a:pt x="1415082" y="1216573"/>
                  <a:pt x="1402373" y="1216573"/>
                </a:cubicBezTo>
                <a:lnTo>
                  <a:pt x="1402373" y="1205399"/>
                </a:lnTo>
                <a:cubicBezTo>
                  <a:pt x="1402373" y="1205399"/>
                  <a:pt x="1402373" y="1205399"/>
                  <a:pt x="1390061" y="1205399"/>
                </a:cubicBezTo>
                <a:cubicBezTo>
                  <a:pt x="1390061" y="1205399"/>
                  <a:pt x="1390061" y="1205399"/>
                  <a:pt x="1377749" y="1205399"/>
                </a:cubicBezTo>
                <a:lnTo>
                  <a:pt x="1377749" y="1216573"/>
                </a:lnTo>
                <a:cubicBezTo>
                  <a:pt x="1377749" y="1216573"/>
                  <a:pt x="1377749" y="1216573"/>
                  <a:pt x="1390061" y="1216573"/>
                </a:cubicBezTo>
                <a:cubicBezTo>
                  <a:pt x="1390061" y="1216573"/>
                  <a:pt x="1390061" y="1216573"/>
                  <a:pt x="1390061" y="1217970"/>
                </a:cubicBezTo>
                <a:lnTo>
                  <a:pt x="1390061" y="1220764"/>
                </a:lnTo>
                <a:cubicBezTo>
                  <a:pt x="1390061" y="1221462"/>
                  <a:pt x="1390061" y="1221811"/>
                  <a:pt x="1390061" y="1221287"/>
                </a:cubicBezTo>
                <a:lnTo>
                  <a:pt x="1390061" y="1227748"/>
                </a:lnTo>
                <a:cubicBezTo>
                  <a:pt x="1390061" y="1227748"/>
                  <a:pt x="1390061" y="1227748"/>
                  <a:pt x="1402373" y="1227748"/>
                </a:cubicBezTo>
                <a:cubicBezTo>
                  <a:pt x="1402373" y="1227748"/>
                  <a:pt x="1402373" y="1227748"/>
                  <a:pt x="1402373" y="1238922"/>
                </a:cubicBezTo>
                <a:cubicBezTo>
                  <a:pt x="1415082" y="1238922"/>
                  <a:pt x="1415082" y="1238922"/>
                  <a:pt x="1402373" y="1250457"/>
                </a:cubicBezTo>
                <a:lnTo>
                  <a:pt x="1395255" y="1250457"/>
                </a:lnTo>
                <a:lnTo>
                  <a:pt x="1394678" y="1250457"/>
                </a:lnTo>
                <a:cubicBezTo>
                  <a:pt x="1393139" y="1250457"/>
                  <a:pt x="1390061" y="1250457"/>
                  <a:pt x="1390061" y="1250457"/>
                </a:cubicBezTo>
                <a:cubicBezTo>
                  <a:pt x="1383905" y="1250457"/>
                  <a:pt x="1380827" y="1250457"/>
                  <a:pt x="1379288" y="1249015"/>
                </a:cubicBezTo>
                <a:lnTo>
                  <a:pt x="1379068" y="1247573"/>
                </a:lnTo>
                <a:lnTo>
                  <a:pt x="1382366" y="1240364"/>
                </a:lnTo>
                <a:cubicBezTo>
                  <a:pt x="1383905" y="1238922"/>
                  <a:pt x="1383905" y="1238922"/>
                  <a:pt x="1377749" y="1238922"/>
                </a:cubicBezTo>
                <a:lnTo>
                  <a:pt x="1379068" y="1247573"/>
                </a:lnTo>
                <a:lnTo>
                  <a:pt x="1377749" y="1250457"/>
                </a:lnTo>
                <a:cubicBezTo>
                  <a:pt x="1377749" y="1261631"/>
                  <a:pt x="1377749" y="1261631"/>
                  <a:pt x="1365437" y="1261631"/>
                </a:cubicBezTo>
                <a:cubicBezTo>
                  <a:pt x="1365437" y="1261631"/>
                  <a:pt x="1365437" y="1261631"/>
                  <a:pt x="1365437" y="1260235"/>
                </a:cubicBezTo>
                <a:lnTo>
                  <a:pt x="1365437" y="1257441"/>
                </a:lnTo>
                <a:cubicBezTo>
                  <a:pt x="1365437" y="1256743"/>
                  <a:pt x="1365437" y="1256393"/>
                  <a:pt x="1365437" y="1256917"/>
                </a:cubicBezTo>
                <a:lnTo>
                  <a:pt x="1365437" y="1250457"/>
                </a:lnTo>
                <a:cubicBezTo>
                  <a:pt x="1352728" y="1261631"/>
                  <a:pt x="1352728" y="1250457"/>
                  <a:pt x="1352728" y="1250457"/>
                </a:cubicBezTo>
                <a:cubicBezTo>
                  <a:pt x="1352728" y="1250457"/>
                  <a:pt x="1352728" y="1250457"/>
                  <a:pt x="1352728" y="1261631"/>
                </a:cubicBezTo>
                <a:cubicBezTo>
                  <a:pt x="1352728" y="1261631"/>
                  <a:pt x="1352728" y="1261631"/>
                  <a:pt x="1340416" y="1261631"/>
                </a:cubicBezTo>
                <a:cubicBezTo>
                  <a:pt x="1328104" y="1261631"/>
                  <a:pt x="1328104" y="1261631"/>
                  <a:pt x="1328104" y="1272806"/>
                </a:cubicBezTo>
                <a:lnTo>
                  <a:pt x="1328104" y="1261631"/>
                </a:lnTo>
                <a:lnTo>
                  <a:pt x="1315792" y="1261631"/>
                </a:lnTo>
                <a:lnTo>
                  <a:pt x="1303083" y="1261631"/>
                </a:lnTo>
                <a:cubicBezTo>
                  <a:pt x="1303083" y="1261631"/>
                  <a:pt x="1290771" y="1261631"/>
                  <a:pt x="1290771" y="1250457"/>
                </a:cubicBezTo>
                <a:lnTo>
                  <a:pt x="1278459" y="1250457"/>
                </a:lnTo>
                <a:cubicBezTo>
                  <a:pt x="1278459" y="1238922"/>
                  <a:pt x="1278459" y="1238922"/>
                  <a:pt x="1266147" y="1250457"/>
                </a:cubicBezTo>
                <a:cubicBezTo>
                  <a:pt x="1253438" y="1250457"/>
                  <a:pt x="1266147" y="1261631"/>
                  <a:pt x="1253438" y="1250457"/>
                </a:cubicBezTo>
                <a:lnTo>
                  <a:pt x="1253438" y="1261631"/>
                </a:lnTo>
                <a:cubicBezTo>
                  <a:pt x="1241126" y="1261631"/>
                  <a:pt x="1253438" y="1272806"/>
                  <a:pt x="1241126" y="1272806"/>
                </a:cubicBezTo>
                <a:cubicBezTo>
                  <a:pt x="1241126" y="1272806"/>
                  <a:pt x="1241126" y="1272806"/>
                  <a:pt x="1228814" y="1283980"/>
                </a:cubicBezTo>
                <a:lnTo>
                  <a:pt x="1228814" y="1295515"/>
                </a:lnTo>
                <a:cubicBezTo>
                  <a:pt x="1216502" y="1295515"/>
                  <a:pt x="1228814" y="1295515"/>
                  <a:pt x="1216502" y="1295515"/>
                </a:cubicBezTo>
                <a:lnTo>
                  <a:pt x="1216502" y="1306690"/>
                </a:lnTo>
                <a:cubicBezTo>
                  <a:pt x="1216502" y="1306690"/>
                  <a:pt x="1203793" y="1306690"/>
                  <a:pt x="1216502" y="1317864"/>
                </a:cubicBezTo>
                <a:cubicBezTo>
                  <a:pt x="1203793" y="1306690"/>
                  <a:pt x="1203793" y="1317864"/>
                  <a:pt x="1203793" y="1317864"/>
                </a:cubicBezTo>
                <a:lnTo>
                  <a:pt x="1203793" y="1329039"/>
                </a:lnTo>
                <a:lnTo>
                  <a:pt x="1191481" y="1329039"/>
                </a:lnTo>
                <a:lnTo>
                  <a:pt x="1191481" y="1340213"/>
                </a:lnTo>
                <a:cubicBezTo>
                  <a:pt x="1191481" y="1340213"/>
                  <a:pt x="1191481" y="1340213"/>
                  <a:pt x="1179169" y="1340213"/>
                </a:cubicBezTo>
                <a:cubicBezTo>
                  <a:pt x="1179169" y="1340213"/>
                  <a:pt x="1179169" y="1340213"/>
                  <a:pt x="1179169" y="1351748"/>
                </a:cubicBezTo>
                <a:lnTo>
                  <a:pt x="1166857" y="1351748"/>
                </a:lnTo>
                <a:lnTo>
                  <a:pt x="1166857" y="1362922"/>
                </a:lnTo>
                <a:cubicBezTo>
                  <a:pt x="1154148" y="1362922"/>
                  <a:pt x="1154148" y="1362922"/>
                  <a:pt x="1154148" y="1374097"/>
                </a:cubicBezTo>
                <a:cubicBezTo>
                  <a:pt x="1154148" y="1385632"/>
                  <a:pt x="1154148" y="1385632"/>
                  <a:pt x="1141836" y="1385632"/>
                </a:cubicBezTo>
                <a:lnTo>
                  <a:pt x="1141836" y="1396806"/>
                </a:lnTo>
                <a:lnTo>
                  <a:pt x="1134718" y="1396806"/>
                </a:lnTo>
                <a:cubicBezTo>
                  <a:pt x="1136450" y="1396806"/>
                  <a:pt x="1129524" y="1396806"/>
                  <a:pt x="1129524" y="1396806"/>
                </a:cubicBezTo>
                <a:cubicBezTo>
                  <a:pt x="1129524" y="1396806"/>
                  <a:pt x="1129524" y="1396806"/>
                  <a:pt x="1129524" y="1407981"/>
                </a:cubicBezTo>
                <a:lnTo>
                  <a:pt x="1124907" y="1407981"/>
                </a:lnTo>
                <a:cubicBezTo>
                  <a:pt x="1124138" y="1407981"/>
                  <a:pt x="1123753" y="1407981"/>
                  <a:pt x="1124330" y="1407981"/>
                </a:cubicBezTo>
                <a:lnTo>
                  <a:pt x="1117212" y="1407981"/>
                </a:lnTo>
                <a:lnTo>
                  <a:pt x="1117212" y="1414441"/>
                </a:lnTo>
                <a:cubicBezTo>
                  <a:pt x="1117212" y="1413917"/>
                  <a:pt x="1117212" y="1414266"/>
                  <a:pt x="1117212" y="1414965"/>
                </a:cubicBezTo>
                <a:lnTo>
                  <a:pt x="1117212" y="1419155"/>
                </a:lnTo>
                <a:cubicBezTo>
                  <a:pt x="1117212" y="1419155"/>
                  <a:pt x="1117212" y="1419155"/>
                  <a:pt x="1104503" y="1419155"/>
                </a:cubicBezTo>
                <a:lnTo>
                  <a:pt x="1104503" y="1430690"/>
                </a:lnTo>
                <a:lnTo>
                  <a:pt x="1102964" y="1430690"/>
                </a:lnTo>
                <a:lnTo>
                  <a:pt x="1099886" y="1430690"/>
                </a:lnTo>
                <a:cubicBezTo>
                  <a:pt x="1099116" y="1430690"/>
                  <a:pt x="1098732" y="1430690"/>
                  <a:pt x="1099309" y="1430690"/>
                </a:cubicBezTo>
                <a:lnTo>
                  <a:pt x="1097385" y="1430690"/>
                </a:lnTo>
                <a:lnTo>
                  <a:pt x="1096808" y="1430690"/>
                </a:lnTo>
                <a:cubicBezTo>
                  <a:pt x="1095269" y="1430690"/>
                  <a:pt x="1092191" y="1430690"/>
                  <a:pt x="1092191" y="1430690"/>
                </a:cubicBezTo>
                <a:lnTo>
                  <a:pt x="1092191" y="1441864"/>
                </a:lnTo>
                <a:lnTo>
                  <a:pt x="1092191" y="1453039"/>
                </a:lnTo>
                <a:lnTo>
                  <a:pt x="1082957" y="1453039"/>
                </a:lnTo>
                <a:lnTo>
                  <a:pt x="1079879" y="1453039"/>
                </a:lnTo>
                <a:cubicBezTo>
                  <a:pt x="1079879" y="1464213"/>
                  <a:pt x="1079879" y="1453039"/>
                  <a:pt x="1067169" y="1453039"/>
                </a:cubicBezTo>
                <a:lnTo>
                  <a:pt x="1067169" y="1464213"/>
                </a:lnTo>
                <a:lnTo>
                  <a:pt x="1067169" y="1475748"/>
                </a:lnTo>
                <a:cubicBezTo>
                  <a:pt x="1054857" y="1464213"/>
                  <a:pt x="1054857" y="1464213"/>
                  <a:pt x="1054857" y="1475748"/>
                </a:cubicBezTo>
                <a:cubicBezTo>
                  <a:pt x="1054857" y="1475748"/>
                  <a:pt x="1054857" y="1475748"/>
                  <a:pt x="1053318" y="1474306"/>
                </a:cubicBezTo>
                <a:lnTo>
                  <a:pt x="1047492" y="1468847"/>
                </a:lnTo>
                <a:lnTo>
                  <a:pt x="1047163" y="1468539"/>
                </a:lnTo>
                <a:cubicBezTo>
                  <a:pt x="1045624" y="1467097"/>
                  <a:pt x="1042546" y="1464213"/>
                  <a:pt x="1042546" y="1464213"/>
                </a:cubicBezTo>
                <a:cubicBezTo>
                  <a:pt x="1054857" y="1475748"/>
                  <a:pt x="1054857" y="1475748"/>
                  <a:pt x="1042546" y="1475748"/>
                </a:cubicBezTo>
                <a:lnTo>
                  <a:pt x="1030234" y="1475748"/>
                </a:lnTo>
                <a:cubicBezTo>
                  <a:pt x="1030234" y="1475748"/>
                  <a:pt x="1042546" y="1475748"/>
                  <a:pt x="1030234" y="1464213"/>
                </a:cubicBezTo>
                <a:lnTo>
                  <a:pt x="1017525" y="1464213"/>
                </a:lnTo>
                <a:cubicBezTo>
                  <a:pt x="1017525" y="1464213"/>
                  <a:pt x="1017525" y="1464213"/>
                  <a:pt x="1015986" y="1464213"/>
                </a:cubicBezTo>
                <a:cubicBezTo>
                  <a:pt x="1014447" y="1464213"/>
                  <a:pt x="1011369" y="1464213"/>
                  <a:pt x="1005213" y="1464213"/>
                </a:cubicBezTo>
                <a:cubicBezTo>
                  <a:pt x="1005213" y="1464213"/>
                  <a:pt x="1005213" y="1464213"/>
                  <a:pt x="1017525" y="1453039"/>
                </a:cubicBezTo>
                <a:lnTo>
                  <a:pt x="1017525" y="1441864"/>
                </a:lnTo>
                <a:lnTo>
                  <a:pt x="1017525" y="1430690"/>
                </a:lnTo>
                <a:lnTo>
                  <a:pt x="1005213" y="1430690"/>
                </a:lnTo>
                <a:lnTo>
                  <a:pt x="1017525" y="1441864"/>
                </a:lnTo>
                <a:lnTo>
                  <a:pt x="1012138" y="1441864"/>
                </a:lnTo>
                <a:cubicBezTo>
                  <a:pt x="1010599" y="1441864"/>
                  <a:pt x="1012138" y="1441864"/>
                  <a:pt x="1010599" y="1441864"/>
                </a:cubicBezTo>
                <a:lnTo>
                  <a:pt x="1006752" y="1441864"/>
                </a:lnTo>
                <a:cubicBezTo>
                  <a:pt x="1005213" y="1441864"/>
                  <a:pt x="1005213" y="1441864"/>
                  <a:pt x="1005213" y="1441864"/>
                </a:cubicBezTo>
                <a:cubicBezTo>
                  <a:pt x="1005213" y="1441864"/>
                  <a:pt x="1005213" y="1448150"/>
                  <a:pt x="1005213" y="1446579"/>
                </a:cubicBezTo>
                <a:lnTo>
                  <a:pt x="1005213" y="1453039"/>
                </a:lnTo>
                <a:cubicBezTo>
                  <a:pt x="1005213" y="1453039"/>
                  <a:pt x="1005213" y="1455833"/>
                  <a:pt x="1005213" y="1457229"/>
                </a:cubicBezTo>
                <a:lnTo>
                  <a:pt x="1005213" y="1457753"/>
                </a:lnTo>
                <a:lnTo>
                  <a:pt x="1005213" y="1464213"/>
                </a:lnTo>
                <a:cubicBezTo>
                  <a:pt x="1005213" y="1464213"/>
                  <a:pt x="1005213" y="1464213"/>
                  <a:pt x="992901" y="1464213"/>
                </a:cubicBezTo>
                <a:cubicBezTo>
                  <a:pt x="992901" y="1464213"/>
                  <a:pt x="992901" y="1464213"/>
                  <a:pt x="992901" y="1453039"/>
                </a:cubicBezTo>
                <a:cubicBezTo>
                  <a:pt x="992901" y="1453039"/>
                  <a:pt x="992901" y="1453039"/>
                  <a:pt x="992901" y="1441864"/>
                </a:cubicBezTo>
                <a:cubicBezTo>
                  <a:pt x="992901" y="1441864"/>
                  <a:pt x="992901" y="1441864"/>
                  <a:pt x="980589" y="1441864"/>
                </a:cubicBezTo>
                <a:cubicBezTo>
                  <a:pt x="980589" y="1441864"/>
                  <a:pt x="980589" y="1441864"/>
                  <a:pt x="980589" y="1453039"/>
                </a:cubicBezTo>
                <a:lnTo>
                  <a:pt x="968277" y="1453039"/>
                </a:lnTo>
                <a:lnTo>
                  <a:pt x="968277" y="1464213"/>
                </a:lnTo>
                <a:lnTo>
                  <a:pt x="968277" y="1475748"/>
                </a:lnTo>
                <a:cubicBezTo>
                  <a:pt x="968277" y="1475748"/>
                  <a:pt x="968277" y="1475748"/>
                  <a:pt x="955567" y="1475748"/>
                </a:cubicBezTo>
                <a:cubicBezTo>
                  <a:pt x="955567" y="1475748"/>
                  <a:pt x="955567" y="1475748"/>
                  <a:pt x="955567" y="1474306"/>
                </a:cubicBezTo>
                <a:lnTo>
                  <a:pt x="955567" y="1472865"/>
                </a:lnTo>
                <a:cubicBezTo>
                  <a:pt x="955567" y="1472865"/>
                  <a:pt x="955567" y="1469981"/>
                  <a:pt x="955567" y="1464213"/>
                </a:cubicBezTo>
                <a:cubicBezTo>
                  <a:pt x="955567" y="1464213"/>
                  <a:pt x="955567" y="1475748"/>
                  <a:pt x="943255" y="1475748"/>
                </a:cubicBezTo>
                <a:cubicBezTo>
                  <a:pt x="943255" y="1475748"/>
                  <a:pt x="943255" y="1475748"/>
                  <a:pt x="943255" y="1477145"/>
                </a:cubicBezTo>
                <a:lnTo>
                  <a:pt x="943255" y="1482209"/>
                </a:lnTo>
                <a:lnTo>
                  <a:pt x="943255" y="1482732"/>
                </a:lnTo>
                <a:lnTo>
                  <a:pt x="943255" y="1486923"/>
                </a:lnTo>
                <a:cubicBezTo>
                  <a:pt x="943255" y="1486923"/>
                  <a:pt x="943255" y="1498097"/>
                  <a:pt x="930944" y="1498097"/>
                </a:cubicBezTo>
                <a:lnTo>
                  <a:pt x="930944" y="1509272"/>
                </a:lnTo>
                <a:cubicBezTo>
                  <a:pt x="918632" y="1520807"/>
                  <a:pt x="930944" y="1520807"/>
                  <a:pt x="930944" y="1520807"/>
                </a:cubicBezTo>
                <a:cubicBezTo>
                  <a:pt x="930944" y="1520807"/>
                  <a:pt x="930944" y="1520807"/>
                  <a:pt x="930944" y="1522203"/>
                </a:cubicBezTo>
                <a:lnTo>
                  <a:pt x="930944" y="1527267"/>
                </a:lnTo>
                <a:cubicBezTo>
                  <a:pt x="930944" y="1525695"/>
                  <a:pt x="930944" y="1531981"/>
                  <a:pt x="930944" y="1531981"/>
                </a:cubicBezTo>
                <a:lnTo>
                  <a:pt x="918632" y="1531981"/>
                </a:lnTo>
                <a:lnTo>
                  <a:pt x="918632" y="1543155"/>
                </a:lnTo>
                <a:cubicBezTo>
                  <a:pt x="918632" y="1543155"/>
                  <a:pt x="918632" y="1549441"/>
                  <a:pt x="918632" y="1547870"/>
                </a:cubicBezTo>
                <a:lnTo>
                  <a:pt x="918632" y="1554330"/>
                </a:lnTo>
                <a:cubicBezTo>
                  <a:pt x="918632" y="1554330"/>
                  <a:pt x="918632" y="1554330"/>
                  <a:pt x="905922" y="1554330"/>
                </a:cubicBezTo>
                <a:cubicBezTo>
                  <a:pt x="905922" y="1554330"/>
                  <a:pt x="905922" y="1565865"/>
                  <a:pt x="918632" y="1565865"/>
                </a:cubicBezTo>
                <a:cubicBezTo>
                  <a:pt x="918632" y="1565865"/>
                  <a:pt x="918632" y="1565865"/>
                  <a:pt x="918632" y="1577039"/>
                </a:cubicBezTo>
                <a:lnTo>
                  <a:pt x="905922" y="1577039"/>
                </a:lnTo>
                <a:cubicBezTo>
                  <a:pt x="905922" y="1577039"/>
                  <a:pt x="905922" y="1577039"/>
                  <a:pt x="905922" y="1578436"/>
                </a:cubicBezTo>
                <a:lnTo>
                  <a:pt x="905922" y="1585420"/>
                </a:lnTo>
                <a:lnTo>
                  <a:pt x="905922" y="1588214"/>
                </a:lnTo>
                <a:lnTo>
                  <a:pt x="893611" y="1588214"/>
                </a:lnTo>
                <a:cubicBezTo>
                  <a:pt x="893611" y="1588214"/>
                  <a:pt x="905922" y="1577039"/>
                  <a:pt x="893611" y="1577039"/>
                </a:cubicBezTo>
                <a:lnTo>
                  <a:pt x="893611" y="1588214"/>
                </a:lnTo>
                <a:lnTo>
                  <a:pt x="893611" y="1599388"/>
                </a:lnTo>
                <a:cubicBezTo>
                  <a:pt x="893611" y="1599388"/>
                  <a:pt x="893611" y="1588214"/>
                  <a:pt x="881299" y="1588214"/>
                </a:cubicBezTo>
                <a:lnTo>
                  <a:pt x="881299" y="1577039"/>
                </a:lnTo>
                <a:lnTo>
                  <a:pt x="881299" y="1565865"/>
                </a:lnTo>
                <a:cubicBezTo>
                  <a:pt x="868987" y="1565865"/>
                  <a:pt x="868987" y="1565865"/>
                  <a:pt x="868987" y="1554330"/>
                </a:cubicBezTo>
                <a:cubicBezTo>
                  <a:pt x="868987" y="1554330"/>
                  <a:pt x="875913" y="1554330"/>
                  <a:pt x="874181" y="1554330"/>
                </a:cubicBezTo>
                <a:lnTo>
                  <a:pt x="881299" y="1554330"/>
                </a:lnTo>
                <a:cubicBezTo>
                  <a:pt x="893611" y="1543155"/>
                  <a:pt x="893611" y="1554330"/>
                  <a:pt x="893611" y="1554330"/>
                </a:cubicBezTo>
                <a:lnTo>
                  <a:pt x="905922" y="1543155"/>
                </a:lnTo>
                <a:cubicBezTo>
                  <a:pt x="905922" y="1543155"/>
                  <a:pt x="905922" y="1543155"/>
                  <a:pt x="893611" y="1543155"/>
                </a:cubicBezTo>
                <a:cubicBezTo>
                  <a:pt x="893611" y="1543155"/>
                  <a:pt x="893611" y="1543155"/>
                  <a:pt x="881299" y="1554330"/>
                </a:cubicBezTo>
                <a:cubicBezTo>
                  <a:pt x="868987" y="1543155"/>
                  <a:pt x="868987" y="1554330"/>
                  <a:pt x="868987" y="1554330"/>
                </a:cubicBezTo>
                <a:cubicBezTo>
                  <a:pt x="868987" y="1554330"/>
                  <a:pt x="868987" y="1554330"/>
                  <a:pt x="868987" y="1565865"/>
                </a:cubicBezTo>
                <a:cubicBezTo>
                  <a:pt x="868987" y="1565865"/>
                  <a:pt x="868987" y="1565865"/>
                  <a:pt x="868987" y="1577039"/>
                </a:cubicBezTo>
                <a:cubicBezTo>
                  <a:pt x="856277" y="1577039"/>
                  <a:pt x="856277" y="1565865"/>
                  <a:pt x="856277" y="1577039"/>
                </a:cubicBezTo>
                <a:lnTo>
                  <a:pt x="856277" y="1565865"/>
                </a:lnTo>
                <a:cubicBezTo>
                  <a:pt x="856277" y="1577039"/>
                  <a:pt x="843965" y="1577039"/>
                  <a:pt x="843965" y="1577039"/>
                </a:cubicBezTo>
                <a:lnTo>
                  <a:pt x="856277" y="1577039"/>
                </a:lnTo>
                <a:cubicBezTo>
                  <a:pt x="856277" y="1577039"/>
                  <a:pt x="856277" y="1577039"/>
                  <a:pt x="868987" y="1577039"/>
                </a:cubicBezTo>
                <a:cubicBezTo>
                  <a:pt x="868987" y="1588214"/>
                  <a:pt x="856277" y="1588214"/>
                  <a:pt x="856277" y="1588214"/>
                </a:cubicBezTo>
                <a:lnTo>
                  <a:pt x="843965" y="1588214"/>
                </a:lnTo>
                <a:lnTo>
                  <a:pt x="831653" y="1588214"/>
                </a:lnTo>
                <a:cubicBezTo>
                  <a:pt x="831653" y="1588214"/>
                  <a:pt x="831653" y="1588214"/>
                  <a:pt x="831653" y="1577039"/>
                </a:cubicBezTo>
                <a:cubicBezTo>
                  <a:pt x="831653" y="1577039"/>
                  <a:pt x="819341" y="1577039"/>
                  <a:pt x="819341" y="1588214"/>
                </a:cubicBezTo>
                <a:cubicBezTo>
                  <a:pt x="819341" y="1588214"/>
                  <a:pt x="819341" y="1588214"/>
                  <a:pt x="806632" y="1599388"/>
                </a:cubicBezTo>
                <a:lnTo>
                  <a:pt x="819341" y="1599388"/>
                </a:lnTo>
                <a:cubicBezTo>
                  <a:pt x="819341" y="1599388"/>
                  <a:pt x="819341" y="1599388"/>
                  <a:pt x="819341" y="1588214"/>
                </a:cubicBezTo>
                <a:lnTo>
                  <a:pt x="831653" y="1588214"/>
                </a:lnTo>
                <a:cubicBezTo>
                  <a:pt x="843965" y="1588214"/>
                  <a:pt x="843965" y="1599388"/>
                  <a:pt x="843965" y="1599388"/>
                </a:cubicBezTo>
                <a:lnTo>
                  <a:pt x="831653" y="1599388"/>
                </a:lnTo>
                <a:lnTo>
                  <a:pt x="843965" y="1610923"/>
                </a:lnTo>
                <a:cubicBezTo>
                  <a:pt x="856277" y="1610923"/>
                  <a:pt x="843965" y="1610923"/>
                  <a:pt x="856277" y="1599388"/>
                </a:cubicBezTo>
                <a:cubicBezTo>
                  <a:pt x="856277" y="1593801"/>
                  <a:pt x="856277" y="1591007"/>
                  <a:pt x="856277" y="1591007"/>
                </a:cubicBezTo>
                <a:lnTo>
                  <a:pt x="856277" y="1588214"/>
                </a:lnTo>
                <a:cubicBezTo>
                  <a:pt x="856277" y="1588214"/>
                  <a:pt x="856277" y="1588214"/>
                  <a:pt x="868987" y="1588214"/>
                </a:cubicBezTo>
                <a:lnTo>
                  <a:pt x="868987" y="1599388"/>
                </a:lnTo>
                <a:lnTo>
                  <a:pt x="881299" y="1599388"/>
                </a:lnTo>
                <a:lnTo>
                  <a:pt x="881299" y="1606057"/>
                </a:lnTo>
                <a:cubicBezTo>
                  <a:pt x="881299" y="1605516"/>
                  <a:pt x="881299" y="1605877"/>
                  <a:pt x="881299" y="1606598"/>
                </a:cubicBezTo>
                <a:lnTo>
                  <a:pt x="881299" y="1610923"/>
                </a:lnTo>
                <a:cubicBezTo>
                  <a:pt x="881299" y="1610923"/>
                  <a:pt x="881299" y="1610923"/>
                  <a:pt x="881299" y="1612320"/>
                </a:cubicBezTo>
                <a:lnTo>
                  <a:pt x="881299" y="1617383"/>
                </a:lnTo>
                <a:cubicBezTo>
                  <a:pt x="881299" y="1616860"/>
                  <a:pt x="881299" y="1617209"/>
                  <a:pt x="881299" y="1617907"/>
                </a:cubicBezTo>
                <a:lnTo>
                  <a:pt x="881299" y="1622098"/>
                </a:lnTo>
                <a:cubicBezTo>
                  <a:pt x="881299" y="1633272"/>
                  <a:pt x="881299" y="1622098"/>
                  <a:pt x="881299" y="1633272"/>
                </a:cubicBezTo>
                <a:lnTo>
                  <a:pt x="868987" y="1633272"/>
                </a:lnTo>
                <a:lnTo>
                  <a:pt x="868987" y="1622098"/>
                </a:lnTo>
                <a:cubicBezTo>
                  <a:pt x="868987" y="1622098"/>
                  <a:pt x="868987" y="1622098"/>
                  <a:pt x="856277" y="1622098"/>
                </a:cubicBezTo>
                <a:cubicBezTo>
                  <a:pt x="856277" y="1622098"/>
                  <a:pt x="856277" y="1622098"/>
                  <a:pt x="856277" y="1623494"/>
                </a:cubicBezTo>
                <a:lnTo>
                  <a:pt x="856277" y="1633272"/>
                </a:lnTo>
                <a:lnTo>
                  <a:pt x="843965" y="1633272"/>
                </a:lnTo>
                <a:lnTo>
                  <a:pt x="833192" y="1633272"/>
                </a:lnTo>
                <a:cubicBezTo>
                  <a:pt x="831653" y="1633272"/>
                  <a:pt x="831653" y="1633272"/>
                  <a:pt x="831653" y="1633272"/>
                </a:cubicBezTo>
                <a:cubicBezTo>
                  <a:pt x="843965" y="1622098"/>
                  <a:pt x="831653" y="1633272"/>
                  <a:pt x="831653" y="1622098"/>
                </a:cubicBezTo>
                <a:cubicBezTo>
                  <a:pt x="831653" y="1622098"/>
                  <a:pt x="831653" y="1622098"/>
                  <a:pt x="831653" y="1633272"/>
                </a:cubicBezTo>
                <a:cubicBezTo>
                  <a:pt x="819341" y="1633272"/>
                  <a:pt x="819341" y="1622098"/>
                  <a:pt x="819341" y="1633272"/>
                </a:cubicBezTo>
                <a:cubicBezTo>
                  <a:pt x="819341" y="1633272"/>
                  <a:pt x="819341" y="1633272"/>
                  <a:pt x="806632" y="1633272"/>
                </a:cubicBezTo>
                <a:cubicBezTo>
                  <a:pt x="806632" y="1633272"/>
                  <a:pt x="806632" y="1633272"/>
                  <a:pt x="806632" y="1644447"/>
                </a:cubicBezTo>
                <a:lnTo>
                  <a:pt x="819341" y="1644447"/>
                </a:lnTo>
                <a:lnTo>
                  <a:pt x="819341" y="1633272"/>
                </a:lnTo>
                <a:cubicBezTo>
                  <a:pt x="831653" y="1633272"/>
                  <a:pt x="819341" y="1633272"/>
                  <a:pt x="831653" y="1633272"/>
                </a:cubicBezTo>
                <a:cubicBezTo>
                  <a:pt x="831653" y="1633272"/>
                  <a:pt x="831653" y="1633272"/>
                  <a:pt x="831653" y="1634669"/>
                </a:cubicBezTo>
                <a:lnTo>
                  <a:pt x="831653" y="1637463"/>
                </a:lnTo>
                <a:lnTo>
                  <a:pt x="831653" y="1637986"/>
                </a:lnTo>
                <a:lnTo>
                  <a:pt x="831653" y="1639732"/>
                </a:lnTo>
                <a:cubicBezTo>
                  <a:pt x="831653" y="1639209"/>
                  <a:pt x="831653" y="1639558"/>
                  <a:pt x="831653" y="1640256"/>
                </a:cubicBezTo>
                <a:lnTo>
                  <a:pt x="831653" y="1644447"/>
                </a:lnTo>
                <a:cubicBezTo>
                  <a:pt x="831653" y="1644447"/>
                  <a:pt x="831653" y="1650732"/>
                  <a:pt x="831653" y="1649161"/>
                </a:cubicBezTo>
                <a:lnTo>
                  <a:pt x="831653" y="1655621"/>
                </a:lnTo>
                <a:cubicBezTo>
                  <a:pt x="831653" y="1655621"/>
                  <a:pt x="843965" y="1655621"/>
                  <a:pt x="843965" y="1644447"/>
                </a:cubicBezTo>
                <a:lnTo>
                  <a:pt x="843965" y="1655621"/>
                </a:lnTo>
                <a:lnTo>
                  <a:pt x="843965" y="1667156"/>
                </a:lnTo>
                <a:cubicBezTo>
                  <a:pt x="843965" y="1667156"/>
                  <a:pt x="843965" y="1667156"/>
                  <a:pt x="842426" y="1667156"/>
                </a:cubicBezTo>
                <a:lnTo>
                  <a:pt x="836847" y="1667156"/>
                </a:lnTo>
                <a:lnTo>
                  <a:pt x="836270" y="1667156"/>
                </a:lnTo>
                <a:cubicBezTo>
                  <a:pt x="834731" y="1667156"/>
                  <a:pt x="831653" y="1667156"/>
                  <a:pt x="831653" y="1667156"/>
                </a:cubicBezTo>
                <a:cubicBezTo>
                  <a:pt x="831653" y="1667156"/>
                  <a:pt x="831653" y="1673441"/>
                  <a:pt x="831653" y="1671870"/>
                </a:cubicBezTo>
                <a:lnTo>
                  <a:pt x="831653" y="1678330"/>
                </a:lnTo>
                <a:cubicBezTo>
                  <a:pt x="831653" y="1678330"/>
                  <a:pt x="831653" y="1678330"/>
                  <a:pt x="831653" y="1679727"/>
                </a:cubicBezTo>
                <a:lnTo>
                  <a:pt x="831653" y="1684790"/>
                </a:lnTo>
                <a:cubicBezTo>
                  <a:pt x="831653" y="1683219"/>
                  <a:pt x="831653" y="1689505"/>
                  <a:pt x="831653" y="1689505"/>
                </a:cubicBezTo>
                <a:lnTo>
                  <a:pt x="819341" y="1689505"/>
                </a:lnTo>
                <a:lnTo>
                  <a:pt x="806632" y="1689505"/>
                </a:lnTo>
                <a:lnTo>
                  <a:pt x="794320" y="1689505"/>
                </a:lnTo>
                <a:cubicBezTo>
                  <a:pt x="794320" y="1678330"/>
                  <a:pt x="782009" y="1689505"/>
                  <a:pt x="782009" y="1689505"/>
                </a:cubicBezTo>
                <a:lnTo>
                  <a:pt x="782009" y="1678330"/>
                </a:lnTo>
                <a:lnTo>
                  <a:pt x="769697" y="1678330"/>
                </a:lnTo>
                <a:cubicBezTo>
                  <a:pt x="769697" y="1667156"/>
                  <a:pt x="756987" y="1678330"/>
                  <a:pt x="756987" y="1678330"/>
                </a:cubicBezTo>
                <a:lnTo>
                  <a:pt x="756987" y="1667156"/>
                </a:lnTo>
                <a:cubicBezTo>
                  <a:pt x="756987" y="1667156"/>
                  <a:pt x="756987" y="1667156"/>
                  <a:pt x="744675" y="1667156"/>
                </a:cubicBezTo>
                <a:cubicBezTo>
                  <a:pt x="744675" y="1667156"/>
                  <a:pt x="732363" y="1667156"/>
                  <a:pt x="732363" y="1655621"/>
                </a:cubicBezTo>
                <a:cubicBezTo>
                  <a:pt x="732363" y="1655621"/>
                  <a:pt x="732363" y="1655621"/>
                  <a:pt x="720051" y="1655621"/>
                </a:cubicBezTo>
                <a:cubicBezTo>
                  <a:pt x="720051" y="1655621"/>
                  <a:pt x="720051" y="1655621"/>
                  <a:pt x="720051" y="1644447"/>
                </a:cubicBezTo>
                <a:cubicBezTo>
                  <a:pt x="720051" y="1655621"/>
                  <a:pt x="707342" y="1655621"/>
                  <a:pt x="707342" y="1655621"/>
                </a:cubicBezTo>
                <a:cubicBezTo>
                  <a:pt x="707342" y="1655621"/>
                  <a:pt x="707342" y="1655621"/>
                  <a:pt x="707342" y="1644447"/>
                </a:cubicBezTo>
                <a:cubicBezTo>
                  <a:pt x="707342" y="1644447"/>
                  <a:pt x="707342" y="1644447"/>
                  <a:pt x="695030" y="1644447"/>
                </a:cubicBezTo>
                <a:cubicBezTo>
                  <a:pt x="695030" y="1644447"/>
                  <a:pt x="695030" y="1644447"/>
                  <a:pt x="695030" y="1633272"/>
                </a:cubicBezTo>
                <a:cubicBezTo>
                  <a:pt x="695030" y="1633272"/>
                  <a:pt x="695030" y="1633272"/>
                  <a:pt x="682718" y="1633272"/>
                </a:cubicBezTo>
                <a:cubicBezTo>
                  <a:pt x="670406" y="1633272"/>
                  <a:pt x="682718" y="1633272"/>
                  <a:pt x="670406" y="1633272"/>
                </a:cubicBezTo>
                <a:lnTo>
                  <a:pt x="670406" y="1622098"/>
                </a:lnTo>
                <a:cubicBezTo>
                  <a:pt x="670406" y="1622098"/>
                  <a:pt x="670406" y="1622098"/>
                  <a:pt x="657697" y="1622098"/>
                </a:cubicBezTo>
                <a:cubicBezTo>
                  <a:pt x="645385" y="1622098"/>
                  <a:pt x="645385" y="1610923"/>
                  <a:pt x="645385" y="1610923"/>
                </a:cubicBezTo>
                <a:cubicBezTo>
                  <a:pt x="645385" y="1610923"/>
                  <a:pt x="645385" y="1610923"/>
                  <a:pt x="633073" y="1610923"/>
                </a:cubicBezTo>
                <a:cubicBezTo>
                  <a:pt x="633073" y="1610923"/>
                  <a:pt x="620761" y="1610923"/>
                  <a:pt x="620761" y="1599388"/>
                </a:cubicBezTo>
                <a:cubicBezTo>
                  <a:pt x="620761" y="1599388"/>
                  <a:pt x="620761" y="1599388"/>
                  <a:pt x="608052" y="1599388"/>
                </a:cubicBezTo>
                <a:cubicBezTo>
                  <a:pt x="608052" y="1588214"/>
                  <a:pt x="608052" y="1588214"/>
                  <a:pt x="595740" y="1588214"/>
                </a:cubicBezTo>
                <a:cubicBezTo>
                  <a:pt x="595740" y="1588214"/>
                  <a:pt x="595740" y="1588214"/>
                  <a:pt x="583428" y="1577039"/>
                </a:cubicBezTo>
                <a:cubicBezTo>
                  <a:pt x="583428" y="1565865"/>
                  <a:pt x="583428" y="1577039"/>
                  <a:pt x="583428" y="1565865"/>
                </a:cubicBezTo>
                <a:lnTo>
                  <a:pt x="583428" y="1559196"/>
                </a:lnTo>
                <a:lnTo>
                  <a:pt x="583428" y="1558656"/>
                </a:lnTo>
                <a:cubicBezTo>
                  <a:pt x="583428" y="1557214"/>
                  <a:pt x="583428" y="1554330"/>
                  <a:pt x="583428" y="1554330"/>
                </a:cubicBezTo>
                <a:cubicBezTo>
                  <a:pt x="583428" y="1554330"/>
                  <a:pt x="586506" y="1554330"/>
                  <a:pt x="588045" y="1554330"/>
                </a:cubicBezTo>
                <a:lnTo>
                  <a:pt x="588622" y="1554330"/>
                </a:lnTo>
                <a:lnTo>
                  <a:pt x="595740" y="1554330"/>
                </a:lnTo>
                <a:cubicBezTo>
                  <a:pt x="583428" y="1554330"/>
                  <a:pt x="583428" y="1554330"/>
                  <a:pt x="595740" y="1543155"/>
                </a:cubicBezTo>
                <a:cubicBezTo>
                  <a:pt x="595740" y="1543155"/>
                  <a:pt x="583428" y="1554330"/>
                  <a:pt x="583428" y="1543155"/>
                </a:cubicBezTo>
                <a:lnTo>
                  <a:pt x="583428" y="1554330"/>
                </a:lnTo>
                <a:cubicBezTo>
                  <a:pt x="583428" y="1565865"/>
                  <a:pt x="583428" y="1554330"/>
                  <a:pt x="571116" y="1565865"/>
                </a:cubicBezTo>
                <a:lnTo>
                  <a:pt x="571116" y="1564423"/>
                </a:lnTo>
                <a:lnTo>
                  <a:pt x="571116" y="1560818"/>
                </a:lnTo>
                <a:cubicBezTo>
                  <a:pt x="571116" y="1560097"/>
                  <a:pt x="571116" y="1560097"/>
                  <a:pt x="571116" y="1560097"/>
                </a:cubicBezTo>
                <a:lnTo>
                  <a:pt x="571116" y="1559376"/>
                </a:lnTo>
                <a:lnTo>
                  <a:pt x="571116" y="1554330"/>
                </a:lnTo>
                <a:lnTo>
                  <a:pt x="569527" y="1554330"/>
                </a:lnTo>
                <a:lnTo>
                  <a:pt x="566350" y="1554330"/>
                </a:lnTo>
                <a:cubicBezTo>
                  <a:pt x="565556" y="1554330"/>
                  <a:pt x="565159" y="1554330"/>
                  <a:pt x="565754" y="1554330"/>
                </a:cubicBezTo>
                <a:lnTo>
                  <a:pt x="559996" y="1554330"/>
                </a:lnTo>
                <a:cubicBezTo>
                  <a:pt x="558407" y="1554330"/>
                  <a:pt x="558407" y="1554330"/>
                  <a:pt x="558407" y="1554330"/>
                </a:cubicBezTo>
                <a:cubicBezTo>
                  <a:pt x="558407" y="1554330"/>
                  <a:pt x="558407" y="1554330"/>
                  <a:pt x="556868" y="1554330"/>
                </a:cubicBezTo>
                <a:lnTo>
                  <a:pt x="551289" y="1554330"/>
                </a:lnTo>
                <a:cubicBezTo>
                  <a:pt x="553021" y="1554330"/>
                  <a:pt x="546095" y="1554330"/>
                  <a:pt x="546095" y="1554330"/>
                </a:cubicBezTo>
                <a:cubicBezTo>
                  <a:pt x="546095" y="1554330"/>
                  <a:pt x="546095" y="1554330"/>
                  <a:pt x="546095" y="1552933"/>
                </a:cubicBezTo>
                <a:lnTo>
                  <a:pt x="546095" y="1549441"/>
                </a:lnTo>
                <a:lnTo>
                  <a:pt x="546095" y="1548743"/>
                </a:lnTo>
                <a:lnTo>
                  <a:pt x="546095" y="1548044"/>
                </a:lnTo>
                <a:lnTo>
                  <a:pt x="546095" y="1547870"/>
                </a:lnTo>
                <a:lnTo>
                  <a:pt x="546095" y="1547346"/>
                </a:lnTo>
                <a:cubicBezTo>
                  <a:pt x="546095" y="1545949"/>
                  <a:pt x="546095" y="1543155"/>
                  <a:pt x="546095" y="1543155"/>
                </a:cubicBezTo>
                <a:lnTo>
                  <a:pt x="558407" y="1543155"/>
                </a:lnTo>
                <a:cubicBezTo>
                  <a:pt x="558407" y="1543155"/>
                  <a:pt x="558407" y="1543155"/>
                  <a:pt x="571116" y="1543155"/>
                </a:cubicBezTo>
                <a:cubicBezTo>
                  <a:pt x="571116" y="1531981"/>
                  <a:pt x="558407" y="1531981"/>
                  <a:pt x="558407" y="1531981"/>
                </a:cubicBezTo>
                <a:cubicBezTo>
                  <a:pt x="558407" y="1531981"/>
                  <a:pt x="558407" y="1531981"/>
                  <a:pt x="546095" y="1531981"/>
                </a:cubicBezTo>
                <a:lnTo>
                  <a:pt x="546095" y="1523600"/>
                </a:lnTo>
                <a:lnTo>
                  <a:pt x="546095" y="1520807"/>
                </a:lnTo>
                <a:lnTo>
                  <a:pt x="546095" y="1509272"/>
                </a:lnTo>
                <a:lnTo>
                  <a:pt x="533783" y="1509272"/>
                </a:lnTo>
                <a:cubicBezTo>
                  <a:pt x="546095" y="1509272"/>
                  <a:pt x="546095" y="1498097"/>
                  <a:pt x="546095" y="1498097"/>
                </a:cubicBezTo>
                <a:cubicBezTo>
                  <a:pt x="546095" y="1498097"/>
                  <a:pt x="546095" y="1498097"/>
                  <a:pt x="558407" y="1498097"/>
                </a:cubicBezTo>
                <a:lnTo>
                  <a:pt x="558407" y="1509272"/>
                </a:lnTo>
                <a:cubicBezTo>
                  <a:pt x="558407" y="1509272"/>
                  <a:pt x="546095" y="1520807"/>
                  <a:pt x="558407" y="1509272"/>
                </a:cubicBezTo>
                <a:lnTo>
                  <a:pt x="558407" y="1520807"/>
                </a:lnTo>
                <a:lnTo>
                  <a:pt x="571116" y="1520807"/>
                </a:lnTo>
                <a:lnTo>
                  <a:pt x="571116" y="1509272"/>
                </a:lnTo>
                <a:lnTo>
                  <a:pt x="583428" y="1509272"/>
                </a:lnTo>
                <a:cubicBezTo>
                  <a:pt x="583428" y="1509272"/>
                  <a:pt x="583428" y="1509272"/>
                  <a:pt x="583428" y="1498097"/>
                </a:cubicBezTo>
                <a:cubicBezTo>
                  <a:pt x="583428" y="1498097"/>
                  <a:pt x="583428" y="1498097"/>
                  <a:pt x="595740" y="1498097"/>
                </a:cubicBezTo>
                <a:cubicBezTo>
                  <a:pt x="595740" y="1498097"/>
                  <a:pt x="595740" y="1498097"/>
                  <a:pt x="595740" y="1486923"/>
                </a:cubicBezTo>
                <a:cubicBezTo>
                  <a:pt x="595740" y="1486923"/>
                  <a:pt x="595740" y="1486923"/>
                  <a:pt x="608052" y="1475748"/>
                </a:cubicBezTo>
                <a:lnTo>
                  <a:pt x="595740" y="1475748"/>
                </a:lnTo>
                <a:cubicBezTo>
                  <a:pt x="595740" y="1475748"/>
                  <a:pt x="595740" y="1475748"/>
                  <a:pt x="595740" y="1477145"/>
                </a:cubicBezTo>
                <a:lnTo>
                  <a:pt x="595740" y="1479939"/>
                </a:lnTo>
                <a:cubicBezTo>
                  <a:pt x="595740" y="1480637"/>
                  <a:pt x="595740" y="1480986"/>
                  <a:pt x="595740" y="1480462"/>
                </a:cubicBezTo>
                <a:lnTo>
                  <a:pt x="595740" y="1486923"/>
                </a:lnTo>
                <a:cubicBezTo>
                  <a:pt x="595740" y="1486923"/>
                  <a:pt x="595740" y="1486923"/>
                  <a:pt x="583428" y="1486923"/>
                </a:cubicBezTo>
                <a:cubicBezTo>
                  <a:pt x="571116" y="1498097"/>
                  <a:pt x="571116" y="1498097"/>
                  <a:pt x="583428" y="1498097"/>
                </a:cubicBezTo>
                <a:cubicBezTo>
                  <a:pt x="583428" y="1498097"/>
                  <a:pt x="583428" y="1498097"/>
                  <a:pt x="571116" y="1498097"/>
                </a:cubicBezTo>
                <a:cubicBezTo>
                  <a:pt x="571116" y="1498097"/>
                  <a:pt x="563967" y="1498097"/>
                  <a:pt x="565754" y="1498097"/>
                </a:cubicBezTo>
                <a:lnTo>
                  <a:pt x="558407" y="1498097"/>
                </a:lnTo>
                <a:lnTo>
                  <a:pt x="558407" y="1491637"/>
                </a:lnTo>
                <a:lnTo>
                  <a:pt x="558407" y="1491113"/>
                </a:lnTo>
                <a:lnTo>
                  <a:pt x="558407" y="1489716"/>
                </a:lnTo>
                <a:lnTo>
                  <a:pt x="558407" y="1486923"/>
                </a:lnTo>
                <a:cubicBezTo>
                  <a:pt x="546095" y="1486923"/>
                  <a:pt x="558407" y="1486923"/>
                  <a:pt x="546095" y="1486923"/>
                </a:cubicBezTo>
                <a:lnTo>
                  <a:pt x="546095" y="1498097"/>
                </a:lnTo>
                <a:cubicBezTo>
                  <a:pt x="533783" y="1498097"/>
                  <a:pt x="533783" y="1498097"/>
                  <a:pt x="533783" y="1509272"/>
                </a:cubicBezTo>
                <a:cubicBezTo>
                  <a:pt x="533783" y="1509272"/>
                  <a:pt x="533783" y="1509272"/>
                  <a:pt x="533783" y="1507875"/>
                </a:cubicBezTo>
                <a:lnTo>
                  <a:pt x="533783" y="1502811"/>
                </a:lnTo>
                <a:lnTo>
                  <a:pt x="533783" y="1502288"/>
                </a:lnTo>
                <a:cubicBezTo>
                  <a:pt x="533783" y="1500891"/>
                  <a:pt x="533783" y="1498097"/>
                  <a:pt x="533783" y="1498097"/>
                </a:cubicBezTo>
                <a:lnTo>
                  <a:pt x="533783" y="1493907"/>
                </a:lnTo>
                <a:cubicBezTo>
                  <a:pt x="533783" y="1493208"/>
                  <a:pt x="533783" y="1492859"/>
                  <a:pt x="533783" y="1493383"/>
                </a:cubicBezTo>
                <a:lnTo>
                  <a:pt x="533783" y="1486923"/>
                </a:lnTo>
                <a:cubicBezTo>
                  <a:pt x="533783" y="1486923"/>
                  <a:pt x="533783" y="1486923"/>
                  <a:pt x="521471" y="1498097"/>
                </a:cubicBezTo>
                <a:cubicBezTo>
                  <a:pt x="521471" y="1498097"/>
                  <a:pt x="521471" y="1498097"/>
                  <a:pt x="508762" y="1498097"/>
                </a:cubicBezTo>
                <a:cubicBezTo>
                  <a:pt x="521471" y="1486923"/>
                  <a:pt x="508762" y="1498097"/>
                  <a:pt x="508762" y="1486923"/>
                </a:cubicBezTo>
                <a:lnTo>
                  <a:pt x="521471" y="1486923"/>
                </a:lnTo>
                <a:cubicBezTo>
                  <a:pt x="521471" y="1486923"/>
                  <a:pt x="521471" y="1475748"/>
                  <a:pt x="508762" y="1475748"/>
                </a:cubicBezTo>
                <a:cubicBezTo>
                  <a:pt x="508762" y="1475748"/>
                  <a:pt x="508762" y="1475748"/>
                  <a:pt x="510351" y="1475748"/>
                </a:cubicBezTo>
                <a:lnTo>
                  <a:pt x="521471" y="1475748"/>
                </a:lnTo>
                <a:lnTo>
                  <a:pt x="521471" y="1464213"/>
                </a:lnTo>
                <a:lnTo>
                  <a:pt x="508762" y="1464213"/>
                </a:lnTo>
                <a:cubicBezTo>
                  <a:pt x="508762" y="1464213"/>
                  <a:pt x="508762" y="1464213"/>
                  <a:pt x="508762" y="1453039"/>
                </a:cubicBezTo>
                <a:lnTo>
                  <a:pt x="521471" y="1453039"/>
                </a:lnTo>
                <a:cubicBezTo>
                  <a:pt x="521471" y="1441864"/>
                  <a:pt x="508762" y="1441864"/>
                  <a:pt x="508762" y="1453039"/>
                </a:cubicBezTo>
                <a:lnTo>
                  <a:pt x="496450" y="1464213"/>
                </a:lnTo>
                <a:lnTo>
                  <a:pt x="508762" y="1464213"/>
                </a:lnTo>
                <a:cubicBezTo>
                  <a:pt x="508762" y="1464213"/>
                  <a:pt x="508762" y="1464213"/>
                  <a:pt x="508762" y="1475748"/>
                </a:cubicBezTo>
                <a:cubicBezTo>
                  <a:pt x="508762" y="1475748"/>
                  <a:pt x="508762" y="1475748"/>
                  <a:pt x="508762" y="1486923"/>
                </a:cubicBezTo>
                <a:lnTo>
                  <a:pt x="496450" y="1486923"/>
                </a:lnTo>
                <a:cubicBezTo>
                  <a:pt x="496450" y="1486923"/>
                  <a:pt x="496450" y="1486923"/>
                  <a:pt x="496450" y="1475748"/>
                </a:cubicBezTo>
                <a:lnTo>
                  <a:pt x="484138" y="1475748"/>
                </a:lnTo>
                <a:cubicBezTo>
                  <a:pt x="471826" y="1475748"/>
                  <a:pt x="484138" y="1464213"/>
                  <a:pt x="471826" y="1464213"/>
                </a:cubicBezTo>
                <a:cubicBezTo>
                  <a:pt x="471826" y="1464213"/>
                  <a:pt x="471826" y="1464213"/>
                  <a:pt x="459117" y="1475748"/>
                </a:cubicBezTo>
                <a:lnTo>
                  <a:pt x="459117" y="1464213"/>
                </a:lnTo>
                <a:lnTo>
                  <a:pt x="459117" y="1453039"/>
                </a:lnTo>
                <a:cubicBezTo>
                  <a:pt x="459117" y="1453039"/>
                  <a:pt x="459117" y="1453039"/>
                  <a:pt x="471826" y="1453039"/>
                </a:cubicBezTo>
                <a:lnTo>
                  <a:pt x="471826" y="1441864"/>
                </a:lnTo>
                <a:cubicBezTo>
                  <a:pt x="471826" y="1430690"/>
                  <a:pt x="471826" y="1441864"/>
                  <a:pt x="471826" y="1430690"/>
                </a:cubicBezTo>
                <a:cubicBezTo>
                  <a:pt x="471826" y="1430690"/>
                  <a:pt x="471826" y="1430690"/>
                  <a:pt x="484138" y="1419155"/>
                </a:cubicBezTo>
                <a:lnTo>
                  <a:pt x="484138" y="1407981"/>
                </a:lnTo>
                <a:lnTo>
                  <a:pt x="496450" y="1407981"/>
                </a:lnTo>
                <a:lnTo>
                  <a:pt x="496450" y="1396806"/>
                </a:lnTo>
                <a:cubicBezTo>
                  <a:pt x="496450" y="1396806"/>
                  <a:pt x="496450" y="1396806"/>
                  <a:pt x="484138" y="1396806"/>
                </a:cubicBezTo>
                <a:cubicBezTo>
                  <a:pt x="484138" y="1396806"/>
                  <a:pt x="484138" y="1396806"/>
                  <a:pt x="484138" y="1407981"/>
                </a:cubicBezTo>
                <a:lnTo>
                  <a:pt x="471826" y="1407981"/>
                </a:lnTo>
                <a:lnTo>
                  <a:pt x="460706" y="1407981"/>
                </a:lnTo>
                <a:cubicBezTo>
                  <a:pt x="459117" y="1407981"/>
                  <a:pt x="459117" y="1407981"/>
                  <a:pt x="459117" y="1407981"/>
                </a:cubicBezTo>
                <a:lnTo>
                  <a:pt x="459117" y="1419155"/>
                </a:lnTo>
                <a:cubicBezTo>
                  <a:pt x="471826" y="1419155"/>
                  <a:pt x="471826" y="1419155"/>
                  <a:pt x="471826" y="1430690"/>
                </a:cubicBezTo>
                <a:lnTo>
                  <a:pt x="467060" y="1430690"/>
                </a:lnTo>
                <a:cubicBezTo>
                  <a:pt x="466266" y="1430690"/>
                  <a:pt x="465869" y="1430690"/>
                  <a:pt x="466464" y="1430690"/>
                </a:cubicBezTo>
                <a:lnTo>
                  <a:pt x="459117" y="1430690"/>
                </a:lnTo>
                <a:lnTo>
                  <a:pt x="459117" y="1433484"/>
                </a:lnTo>
                <a:cubicBezTo>
                  <a:pt x="459117" y="1433484"/>
                  <a:pt x="459117" y="1436277"/>
                  <a:pt x="459117" y="1441864"/>
                </a:cubicBezTo>
                <a:cubicBezTo>
                  <a:pt x="459117" y="1441864"/>
                  <a:pt x="459117" y="1441864"/>
                  <a:pt x="446805" y="1430690"/>
                </a:cubicBezTo>
                <a:lnTo>
                  <a:pt x="434493" y="1430690"/>
                </a:lnTo>
                <a:cubicBezTo>
                  <a:pt x="434493" y="1430690"/>
                  <a:pt x="434493" y="1430690"/>
                  <a:pt x="434493" y="1441864"/>
                </a:cubicBezTo>
                <a:lnTo>
                  <a:pt x="429876" y="1441864"/>
                </a:lnTo>
                <a:cubicBezTo>
                  <a:pt x="429107" y="1441864"/>
                  <a:pt x="428722" y="1441864"/>
                  <a:pt x="429299" y="1441864"/>
                </a:cubicBezTo>
                <a:lnTo>
                  <a:pt x="422181" y="1441864"/>
                </a:lnTo>
                <a:lnTo>
                  <a:pt x="422181" y="1430690"/>
                </a:lnTo>
                <a:cubicBezTo>
                  <a:pt x="422181" y="1430690"/>
                  <a:pt x="422181" y="1430690"/>
                  <a:pt x="409472" y="1430690"/>
                </a:cubicBezTo>
                <a:cubicBezTo>
                  <a:pt x="409472" y="1419155"/>
                  <a:pt x="409472" y="1430690"/>
                  <a:pt x="409472" y="1419155"/>
                </a:cubicBezTo>
                <a:cubicBezTo>
                  <a:pt x="422181" y="1407981"/>
                  <a:pt x="409472" y="1407981"/>
                  <a:pt x="409472" y="1407981"/>
                </a:cubicBezTo>
                <a:cubicBezTo>
                  <a:pt x="409472" y="1407981"/>
                  <a:pt x="409472" y="1407981"/>
                  <a:pt x="411061" y="1407981"/>
                </a:cubicBezTo>
                <a:lnTo>
                  <a:pt x="414238" y="1407981"/>
                </a:lnTo>
                <a:cubicBezTo>
                  <a:pt x="415032" y="1407981"/>
                  <a:pt x="415429" y="1407981"/>
                  <a:pt x="414834" y="1407981"/>
                </a:cubicBezTo>
                <a:lnTo>
                  <a:pt x="422181" y="1407981"/>
                </a:lnTo>
                <a:cubicBezTo>
                  <a:pt x="422181" y="1407981"/>
                  <a:pt x="422181" y="1407981"/>
                  <a:pt x="434493" y="1407981"/>
                </a:cubicBezTo>
                <a:lnTo>
                  <a:pt x="446805" y="1407981"/>
                </a:lnTo>
                <a:cubicBezTo>
                  <a:pt x="459117" y="1407981"/>
                  <a:pt x="459117" y="1396806"/>
                  <a:pt x="459117" y="1396806"/>
                </a:cubicBezTo>
                <a:lnTo>
                  <a:pt x="446805" y="1396806"/>
                </a:lnTo>
                <a:lnTo>
                  <a:pt x="446805" y="1390346"/>
                </a:lnTo>
                <a:lnTo>
                  <a:pt x="446805" y="1389822"/>
                </a:lnTo>
                <a:cubicBezTo>
                  <a:pt x="446805" y="1388425"/>
                  <a:pt x="446805" y="1385632"/>
                  <a:pt x="446805" y="1385632"/>
                </a:cubicBezTo>
                <a:lnTo>
                  <a:pt x="434493" y="1385632"/>
                </a:lnTo>
                <a:lnTo>
                  <a:pt x="422181" y="1374097"/>
                </a:lnTo>
                <a:cubicBezTo>
                  <a:pt x="422181" y="1374097"/>
                  <a:pt x="422181" y="1374097"/>
                  <a:pt x="434493" y="1362922"/>
                </a:cubicBezTo>
                <a:lnTo>
                  <a:pt x="422181" y="1362922"/>
                </a:lnTo>
                <a:lnTo>
                  <a:pt x="409472" y="1362922"/>
                </a:lnTo>
                <a:lnTo>
                  <a:pt x="409472" y="1374097"/>
                </a:lnTo>
                <a:lnTo>
                  <a:pt x="397160" y="1362922"/>
                </a:lnTo>
                <a:cubicBezTo>
                  <a:pt x="397160" y="1362922"/>
                  <a:pt x="397160" y="1362922"/>
                  <a:pt x="397160" y="1361526"/>
                </a:cubicBezTo>
                <a:lnTo>
                  <a:pt x="397160" y="1353145"/>
                </a:lnTo>
                <a:cubicBezTo>
                  <a:pt x="397160" y="1351748"/>
                  <a:pt x="397160" y="1351748"/>
                  <a:pt x="397160" y="1351748"/>
                </a:cubicBezTo>
                <a:lnTo>
                  <a:pt x="384848" y="1351748"/>
                </a:lnTo>
                <a:lnTo>
                  <a:pt x="384848" y="1340213"/>
                </a:lnTo>
                <a:lnTo>
                  <a:pt x="372536" y="1340213"/>
                </a:lnTo>
                <a:lnTo>
                  <a:pt x="359827" y="1340213"/>
                </a:lnTo>
                <a:cubicBezTo>
                  <a:pt x="359827" y="1340213"/>
                  <a:pt x="359827" y="1340213"/>
                  <a:pt x="359827" y="1351748"/>
                </a:cubicBezTo>
                <a:lnTo>
                  <a:pt x="359827" y="1362922"/>
                </a:lnTo>
                <a:cubicBezTo>
                  <a:pt x="359827" y="1362922"/>
                  <a:pt x="359827" y="1362922"/>
                  <a:pt x="347515" y="1362922"/>
                </a:cubicBezTo>
                <a:cubicBezTo>
                  <a:pt x="347515" y="1362922"/>
                  <a:pt x="347515" y="1362922"/>
                  <a:pt x="347515" y="1351748"/>
                </a:cubicBezTo>
                <a:cubicBezTo>
                  <a:pt x="347515" y="1351748"/>
                  <a:pt x="347515" y="1362922"/>
                  <a:pt x="335203" y="1362922"/>
                </a:cubicBezTo>
                <a:lnTo>
                  <a:pt x="335203" y="1351748"/>
                </a:lnTo>
                <a:cubicBezTo>
                  <a:pt x="322891" y="1351748"/>
                  <a:pt x="322891" y="1340213"/>
                  <a:pt x="322891" y="1340213"/>
                </a:cubicBezTo>
                <a:lnTo>
                  <a:pt x="310182" y="1340213"/>
                </a:lnTo>
                <a:cubicBezTo>
                  <a:pt x="322891" y="1340213"/>
                  <a:pt x="310182" y="1340213"/>
                  <a:pt x="310182" y="1329039"/>
                </a:cubicBezTo>
                <a:lnTo>
                  <a:pt x="322891" y="1329039"/>
                </a:lnTo>
                <a:cubicBezTo>
                  <a:pt x="322891" y="1329039"/>
                  <a:pt x="322891" y="1317864"/>
                  <a:pt x="310182" y="1317864"/>
                </a:cubicBezTo>
                <a:lnTo>
                  <a:pt x="310182" y="1324324"/>
                </a:lnTo>
                <a:cubicBezTo>
                  <a:pt x="310182" y="1322753"/>
                  <a:pt x="310182" y="1329039"/>
                  <a:pt x="310182" y="1329039"/>
                </a:cubicBezTo>
                <a:lnTo>
                  <a:pt x="297870" y="1329039"/>
                </a:lnTo>
                <a:lnTo>
                  <a:pt x="297870" y="1317864"/>
                </a:lnTo>
                <a:lnTo>
                  <a:pt x="293253" y="1317864"/>
                </a:lnTo>
                <a:cubicBezTo>
                  <a:pt x="292484" y="1317864"/>
                  <a:pt x="292099" y="1317864"/>
                  <a:pt x="292676" y="1317864"/>
                </a:cubicBezTo>
                <a:lnTo>
                  <a:pt x="285558" y="1317864"/>
                </a:lnTo>
                <a:lnTo>
                  <a:pt x="285558" y="1306690"/>
                </a:lnTo>
                <a:lnTo>
                  <a:pt x="273246" y="1306690"/>
                </a:lnTo>
                <a:lnTo>
                  <a:pt x="273246" y="1295515"/>
                </a:lnTo>
                <a:cubicBezTo>
                  <a:pt x="273246" y="1306690"/>
                  <a:pt x="285558" y="1306690"/>
                  <a:pt x="285558" y="1295515"/>
                </a:cubicBezTo>
                <a:lnTo>
                  <a:pt x="285558" y="1283980"/>
                </a:lnTo>
                <a:lnTo>
                  <a:pt x="273246" y="1283980"/>
                </a:lnTo>
                <a:cubicBezTo>
                  <a:pt x="273246" y="1283980"/>
                  <a:pt x="273246" y="1283980"/>
                  <a:pt x="273246" y="1295515"/>
                </a:cubicBezTo>
                <a:lnTo>
                  <a:pt x="265899" y="1295515"/>
                </a:lnTo>
                <a:cubicBezTo>
                  <a:pt x="266494" y="1295515"/>
                  <a:pt x="266097" y="1295515"/>
                  <a:pt x="265303" y="1295515"/>
                </a:cubicBezTo>
                <a:cubicBezTo>
                  <a:pt x="263714" y="1295515"/>
                  <a:pt x="260537" y="1295515"/>
                  <a:pt x="260537" y="1295515"/>
                </a:cubicBezTo>
                <a:cubicBezTo>
                  <a:pt x="260537" y="1295515"/>
                  <a:pt x="260537" y="1295515"/>
                  <a:pt x="260537" y="1283980"/>
                </a:cubicBezTo>
                <a:cubicBezTo>
                  <a:pt x="248225" y="1283980"/>
                  <a:pt x="248225" y="1283980"/>
                  <a:pt x="260537" y="1295515"/>
                </a:cubicBezTo>
                <a:lnTo>
                  <a:pt x="273246" y="1306690"/>
                </a:lnTo>
                <a:lnTo>
                  <a:pt x="260537" y="1306690"/>
                </a:lnTo>
                <a:lnTo>
                  <a:pt x="248225" y="1295515"/>
                </a:lnTo>
                <a:cubicBezTo>
                  <a:pt x="235913" y="1295515"/>
                  <a:pt x="248225" y="1295515"/>
                  <a:pt x="235913" y="1295515"/>
                </a:cubicBezTo>
                <a:lnTo>
                  <a:pt x="235913" y="1283980"/>
                </a:lnTo>
                <a:cubicBezTo>
                  <a:pt x="235913" y="1283980"/>
                  <a:pt x="235913" y="1283980"/>
                  <a:pt x="237452" y="1283980"/>
                </a:cubicBezTo>
                <a:lnTo>
                  <a:pt x="240530" y="1283980"/>
                </a:lnTo>
                <a:cubicBezTo>
                  <a:pt x="241300" y="1283980"/>
                  <a:pt x="241684" y="1283980"/>
                  <a:pt x="241107" y="1283980"/>
                </a:cubicBezTo>
                <a:lnTo>
                  <a:pt x="248225" y="1283980"/>
                </a:lnTo>
                <a:cubicBezTo>
                  <a:pt x="248225" y="1283980"/>
                  <a:pt x="248225" y="1283980"/>
                  <a:pt x="248225" y="1272806"/>
                </a:cubicBezTo>
                <a:lnTo>
                  <a:pt x="246686" y="1272806"/>
                </a:lnTo>
                <a:cubicBezTo>
                  <a:pt x="245147" y="1272806"/>
                  <a:pt x="242069" y="1272806"/>
                  <a:pt x="235913" y="1272806"/>
                </a:cubicBezTo>
                <a:lnTo>
                  <a:pt x="235913" y="1261631"/>
                </a:lnTo>
                <a:cubicBezTo>
                  <a:pt x="248225" y="1261631"/>
                  <a:pt x="235913" y="1261631"/>
                  <a:pt x="248225" y="1261631"/>
                </a:cubicBezTo>
                <a:lnTo>
                  <a:pt x="248225" y="1250457"/>
                </a:lnTo>
                <a:lnTo>
                  <a:pt x="235913" y="1250457"/>
                </a:lnTo>
                <a:lnTo>
                  <a:pt x="235913" y="1256917"/>
                </a:lnTo>
                <a:cubicBezTo>
                  <a:pt x="235913" y="1255346"/>
                  <a:pt x="235913" y="1261631"/>
                  <a:pt x="235913" y="1261631"/>
                </a:cubicBezTo>
                <a:cubicBezTo>
                  <a:pt x="223601" y="1250457"/>
                  <a:pt x="223601" y="1250457"/>
                  <a:pt x="223601" y="1261631"/>
                </a:cubicBezTo>
                <a:cubicBezTo>
                  <a:pt x="210892" y="1250457"/>
                  <a:pt x="223601" y="1261631"/>
                  <a:pt x="223601" y="1250457"/>
                </a:cubicBezTo>
                <a:cubicBezTo>
                  <a:pt x="223601" y="1250457"/>
                  <a:pt x="235913" y="1261631"/>
                  <a:pt x="223601" y="1250457"/>
                </a:cubicBezTo>
                <a:cubicBezTo>
                  <a:pt x="223601" y="1250457"/>
                  <a:pt x="216452" y="1250457"/>
                  <a:pt x="218239" y="1250457"/>
                </a:cubicBezTo>
                <a:lnTo>
                  <a:pt x="210892" y="1250457"/>
                </a:lnTo>
                <a:lnTo>
                  <a:pt x="223601" y="1261631"/>
                </a:lnTo>
                <a:lnTo>
                  <a:pt x="210892" y="1261631"/>
                </a:lnTo>
                <a:lnTo>
                  <a:pt x="198580" y="1261631"/>
                </a:lnTo>
                <a:lnTo>
                  <a:pt x="198580" y="1250457"/>
                </a:lnTo>
                <a:lnTo>
                  <a:pt x="193963" y="1250457"/>
                </a:lnTo>
                <a:cubicBezTo>
                  <a:pt x="193194" y="1250457"/>
                  <a:pt x="192809" y="1250457"/>
                  <a:pt x="193386" y="1250457"/>
                </a:cubicBezTo>
                <a:lnTo>
                  <a:pt x="186268" y="1250457"/>
                </a:lnTo>
                <a:lnTo>
                  <a:pt x="173559" y="1250457"/>
                </a:lnTo>
                <a:lnTo>
                  <a:pt x="173559" y="1238922"/>
                </a:lnTo>
                <a:cubicBezTo>
                  <a:pt x="173559" y="1238922"/>
                  <a:pt x="173559" y="1238922"/>
                  <a:pt x="173559" y="1227748"/>
                </a:cubicBezTo>
                <a:lnTo>
                  <a:pt x="173559" y="1216573"/>
                </a:lnTo>
                <a:cubicBezTo>
                  <a:pt x="186268" y="1216573"/>
                  <a:pt x="186268" y="1205399"/>
                  <a:pt x="186268" y="1205399"/>
                </a:cubicBezTo>
                <a:lnTo>
                  <a:pt x="186268" y="1193864"/>
                </a:lnTo>
                <a:lnTo>
                  <a:pt x="198580" y="1193864"/>
                </a:lnTo>
                <a:cubicBezTo>
                  <a:pt x="198580" y="1193864"/>
                  <a:pt x="198580" y="1193864"/>
                  <a:pt x="198580" y="1182689"/>
                </a:cubicBezTo>
                <a:lnTo>
                  <a:pt x="198580" y="1171515"/>
                </a:lnTo>
                <a:lnTo>
                  <a:pt x="186268" y="1171515"/>
                </a:lnTo>
                <a:lnTo>
                  <a:pt x="198580" y="1160340"/>
                </a:lnTo>
                <a:lnTo>
                  <a:pt x="198580" y="1148806"/>
                </a:lnTo>
                <a:cubicBezTo>
                  <a:pt x="198580" y="1148806"/>
                  <a:pt x="198580" y="1148806"/>
                  <a:pt x="198580" y="1137631"/>
                </a:cubicBezTo>
                <a:cubicBezTo>
                  <a:pt x="198580" y="1137631"/>
                  <a:pt x="198580" y="1137631"/>
                  <a:pt x="197041" y="1137631"/>
                </a:cubicBezTo>
                <a:lnTo>
                  <a:pt x="191462" y="1137631"/>
                </a:lnTo>
                <a:lnTo>
                  <a:pt x="190885" y="1137631"/>
                </a:lnTo>
                <a:cubicBezTo>
                  <a:pt x="189346" y="1137631"/>
                  <a:pt x="186268" y="1137631"/>
                  <a:pt x="186268" y="1137631"/>
                </a:cubicBezTo>
                <a:cubicBezTo>
                  <a:pt x="186268" y="1137631"/>
                  <a:pt x="173559" y="1137631"/>
                  <a:pt x="173559" y="1148806"/>
                </a:cubicBezTo>
                <a:lnTo>
                  <a:pt x="173559" y="1137631"/>
                </a:lnTo>
                <a:lnTo>
                  <a:pt x="161247" y="1137631"/>
                </a:lnTo>
                <a:lnTo>
                  <a:pt x="161247" y="1126457"/>
                </a:lnTo>
                <a:cubicBezTo>
                  <a:pt x="161247" y="1126457"/>
                  <a:pt x="168173" y="1126457"/>
                  <a:pt x="166441" y="1126457"/>
                </a:cubicBezTo>
                <a:lnTo>
                  <a:pt x="173559" y="1126457"/>
                </a:lnTo>
                <a:lnTo>
                  <a:pt x="186268" y="1126457"/>
                </a:lnTo>
                <a:lnTo>
                  <a:pt x="186268" y="1115282"/>
                </a:lnTo>
                <a:cubicBezTo>
                  <a:pt x="198580" y="1115282"/>
                  <a:pt x="198580" y="1103747"/>
                  <a:pt x="198580" y="1103747"/>
                </a:cubicBezTo>
                <a:cubicBezTo>
                  <a:pt x="198580" y="1103747"/>
                  <a:pt x="198580" y="1103747"/>
                  <a:pt x="198580" y="1115282"/>
                </a:cubicBezTo>
                <a:cubicBezTo>
                  <a:pt x="198580" y="1115282"/>
                  <a:pt x="186268" y="1126457"/>
                  <a:pt x="198580" y="1126457"/>
                </a:cubicBezTo>
                <a:cubicBezTo>
                  <a:pt x="198580" y="1126457"/>
                  <a:pt x="198580" y="1126457"/>
                  <a:pt x="210892" y="1126457"/>
                </a:cubicBezTo>
                <a:lnTo>
                  <a:pt x="218239" y="1126457"/>
                </a:lnTo>
                <a:cubicBezTo>
                  <a:pt x="216452" y="1126457"/>
                  <a:pt x="223601" y="1126457"/>
                  <a:pt x="223601" y="1126457"/>
                </a:cubicBezTo>
                <a:lnTo>
                  <a:pt x="210892" y="1137631"/>
                </a:lnTo>
                <a:cubicBezTo>
                  <a:pt x="210892" y="1137631"/>
                  <a:pt x="210892" y="1137631"/>
                  <a:pt x="223601" y="1137631"/>
                </a:cubicBezTo>
                <a:cubicBezTo>
                  <a:pt x="223601" y="1137631"/>
                  <a:pt x="223601" y="1137631"/>
                  <a:pt x="223601" y="1126457"/>
                </a:cubicBezTo>
                <a:cubicBezTo>
                  <a:pt x="223601" y="1115282"/>
                  <a:pt x="210892" y="1115282"/>
                  <a:pt x="210892" y="1126457"/>
                </a:cubicBezTo>
                <a:lnTo>
                  <a:pt x="210892" y="1115282"/>
                </a:lnTo>
                <a:lnTo>
                  <a:pt x="223601" y="1115282"/>
                </a:lnTo>
                <a:cubicBezTo>
                  <a:pt x="210892" y="1115282"/>
                  <a:pt x="223601" y="1115282"/>
                  <a:pt x="223601" y="1103747"/>
                </a:cubicBezTo>
                <a:cubicBezTo>
                  <a:pt x="223601" y="1103747"/>
                  <a:pt x="223601" y="1103747"/>
                  <a:pt x="222012" y="1103747"/>
                </a:cubicBezTo>
                <a:lnTo>
                  <a:pt x="218835" y="1103747"/>
                </a:lnTo>
                <a:cubicBezTo>
                  <a:pt x="218041" y="1103747"/>
                  <a:pt x="217644" y="1103747"/>
                  <a:pt x="218239" y="1103747"/>
                </a:cubicBezTo>
                <a:lnTo>
                  <a:pt x="216254" y="1103747"/>
                </a:lnTo>
                <a:cubicBezTo>
                  <a:pt x="218041" y="1103747"/>
                  <a:pt x="210892" y="1103747"/>
                  <a:pt x="210892" y="1103747"/>
                </a:cubicBezTo>
                <a:cubicBezTo>
                  <a:pt x="210892" y="1103747"/>
                  <a:pt x="210892" y="1092573"/>
                  <a:pt x="198580" y="1103747"/>
                </a:cubicBezTo>
                <a:cubicBezTo>
                  <a:pt x="198580" y="1103747"/>
                  <a:pt x="198580" y="1092573"/>
                  <a:pt x="210892" y="1092573"/>
                </a:cubicBezTo>
                <a:lnTo>
                  <a:pt x="207814" y="1092573"/>
                </a:lnTo>
                <a:cubicBezTo>
                  <a:pt x="207814" y="1092573"/>
                  <a:pt x="204736" y="1092573"/>
                  <a:pt x="198580" y="1092573"/>
                </a:cubicBezTo>
                <a:lnTo>
                  <a:pt x="198580" y="1089779"/>
                </a:lnTo>
                <a:cubicBezTo>
                  <a:pt x="198580" y="1089779"/>
                  <a:pt x="198580" y="1086986"/>
                  <a:pt x="198580" y="1081398"/>
                </a:cubicBezTo>
                <a:lnTo>
                  <a:pt x="210892" y="1081398"/>
                </a:lnTo>
                <a:cubicBezTo>
                  <a:pt x="210892" y="1081398"/>
                  <a:pt x="210892" y="1070224"/>
                  <a:pt x="223601" y="1070224"/>
                </a:cubicBezTo>
                <a:cubicBezTo>
                  <a:pt x="223601" y="1070224"/>
                  <a:pt x="223601" y="1070224"/>
                  <a:pt x="210892" y="1070224"/>
                </a:cubicBezTo>
                <a:lnTo>
                  <a:pt x="198580" y="1070224"/>
                </a:lnTo>
                <a:lnTo>
                  <a:pt x="198580" y="1067340"/>
                </a:lnTo>
                <a:cubicBezTo>
                  <a:pt x="198580" y="1067340"/>
                  <a:pt x="198580" y="1064456"/>
                  <a:pt x="198580" y="1058689"/>
                </a:cubicBezTo>
                <a:lnTo>
                  <a:pt x="186268" y="1058689"/>
                </a:lnTo>
                <a:cubicBezTo>
                  <a:pt x="198580" y="1058689"/>
                  <a:pt x="198580" y="1058689"/>
                  <a:pt x="198580" y="1047515"/>
                </a:cubicBezTo>
                <a:cubicBezTo>
                  <a:pt x="198580" y="1058689"/>
                  <a:pt x="210892" y="1058689"/>
                  <a:pt x="210892" y="1058689"/>
                </a:cubicBezTo>
                <a:cubicBezTo>
                  <a:pt x="210892" y="1058689"/>
                  <a:pt x="210892" y="1058689"/>
                  <a:pt x="223601" y="1058689"/>
                </a:cubicBezTo>
                <a:lnTo>
                  <a:pt x="235913" y="1058689"/>
                </a:lnTo>
                <a:cubicBezTo>
                  <a:pt x="235913" y="1058689"/>
                  <a:pt x="235913" y="1061573"/>
                  <a:pt x="235913" y="1063015"/>
                </a:cubicBezTo>
                <a:cubicBezTo>
                  <a:pt x="235913" y="1063736"/>
                  <a:pt x="235913" y="1064096"/>
                  <a:pt x="235913" y="1063555"/>
                </a:cubicBezTo>
                <a:lnTo>
                  <a:pt x="235913" y="1070224"/>
                </a:lnTo>
                <a:lnTo>
                  <a:pt x="235913" y="1081398"/>
                </a:lnTo>
                <a:cubicBezTo>
                  <a:pt x="235913" y="1081398"/>
                  <a:pt x="235913" y="1081398"/>
                  <a:pt x="248225" y="1081398"/>
                </a:cubicBezTo>
                <a:lnTo>
                  <a:pt x="248225" y="1070224"/>
                </a:lnTo>
                <a:lnTo>
                  <a:pt x="235913" y="1058689"/>
                </a:lnTo>
                <a:lnTo>
                  <a:pt x="235913" y="1047515"/>
                </a:lnTo>
                <a:cubicBezTo>
                  <a:pt x="223601" y="1047515"/>
                  <a:pt x="235913" y="1036340"/>
                  <a:pt x="235913" y="1036340"/>
                </a:cubicBezTo>
                <a:cubicBezTo>
                  <a:pt x="223601" y="1036340"/>
                  <a:pt x="235913" y="1036340"/>
                  <a:pt x="223601" y="1036340"/>
                </a:cubicBezTo>
                <a:lnTo>
                  <a:pt x="223601" y="1047515"/>
                </a:lnTo>
                <a:cubicBezTo>
                  <a:pt x="223601" y="1047515"/>
                  <a:pt x="223601" y="1047515"/>
                  <a:pt x="210892" y="1047515"/>
                </a:cubicBezTo>
                <a:lnTo>
                  <a:pt x="198580" y="1047515"/>
                </a:lnTo>
                <a:cubicBezTo>
                  <a:pt x="198580" y="1047515"/>
                  <a:pt x="198580" y="1047515"/>
                  <a:pt x="198580" y="1036340"/>
                </a:cubicBezTo>
                <a:cubicBezTo>
                  <a:pt x="198580" y="1036340"/>
                  <a:pt x="205506" y="1036340"/>
                  <a:pt x="203774" y="1036340"/>
                </a:cubicBezTo>
                <a:lnTo>
                  <a:pt x="210892" y="1036340"/>
                </a:lnTo>
                <a:lnTo>
                  <a:pt x="210892" y="1024805"/>
                </a:lnTo>
                <a:cubicBezTo>
                  <a:pt x="210892" y="1024805"/>
                  <a:pt x="210892" y="1036340"/>
                  <a:pt x="198580" y="1036340"/>
                </a:cubicBezTo>
                <a:lnTo>
                  <a:pt x="186268" y="1036340"/>
                </a:lnTo>
                <a:lnTo>
                  <a:pt x="186268" y="1024805"/>
                </a:lnTo>
                <a:lnTo>
                  <a:pt x="173559" y="1024805"/>
                </a:lnTo>
                <a:cubicBezTo>
                  <a:pt x="173559" y="1024805"/>
                  <a:pt x="166634" y="1024805"/>
                  <a:pt x="168365" y="1024805"/>
                </a:cubicBezTo>
                <a:lnTo>
                  <a:pt x="161247" y="1024805"/>
                </a:lnTo>
                <a:cubicBezTo>
                  <a:pt x="173559" y="1024805"/>
                  <a:pt x="173559" y="1013631"/>
                  <a:pt x="173559" y="1013631"/>
                </a:cubicBezTo>
                <a:cubicBezTo>
                  <a:pt x="173559" y="1013631"/>
                  <a:pt x="173559" y="1013631"/>
                  <a:pt x="175148" y="1013631"/>
                </a:cubicBezTo>
                <a:lnTo>
                  <a:pt x="180906" y="1013631"/>
                </a:lnTo>
                <a:cubicBezTo>
                  <a:pt x="179119" y="1013631"/>
                  <a:pt x="186268" y="1013631"/>
                  <a:pt x="186268" y="1013631"/>
                </a:cubicBezTo>
                <a:cubicBezTo>
                  <a:pt x="173559" y="1002456"/>
                  <a:pt x="173559" y="1002456"/>
                  <a:pt x="173559" y="1013631"/>
                </a:cubicBezTo>
                <a:cubicBezTo>
                  <a:pt x="173559" y="1013631"/>
                  <a:pt x="173559" y="1013631"/>
                  <a:pt x="173559" y="1002456"/>
                </a:cubicBezTo>
                <a:cubicBezTo>
                  <a:pt x="173559" y="1002456"/>
                  <a:pt x="173559" y="1002456"/>
                  <a:pt x="161247" y="1002456"/>
                </a:cubicBezTo>
                <a:cubicBezTo>
                  <a:pt x="161247" y="1002456"/>
                  <a:pt x="161247" y="1002456"/>
                  <a:pt x="161247" y="991282"/>
                </a:cubicBezTo>
                <a:lnTo>
                  <a:pt x="173559" y="991282"/>
                </a:lnTo>
                <a:lnTo>
                  <a:pt x="173559" y="980107"/>
                </a:lnTo>
                <a:lnTo>
                  <a:pt x="173559" y="968573"/>
                </a:lnTo>
                <a:lnTo>
                  <a:pt x="161247" y="980107"/>
                </a:lnTo>
                <a:lnTo>
                  <a:pt x="173559" y="980107"/>
                </a:lnTo>
                <a:lnTo>
                  <a:pt x="161247" y="991282"/>
                </a:lnTo>
                <a:cubicBezTo>
                  <a:pt x="161247" y="991282"/>
                  <a:pt x="161247" y="991282"/>
                  <a:pt x="148935" y="991282"/>
                </a:cubicBezTo>
                <a:lnTo>
                  <a:pt x="148935" y="980107"/>
                </a:lnTo>
                <a:lnTo>
                  <a:pt x="136623" y="980107"/>
                </a:lnTo>
                <a:lnTo>
                  <a:pt x="136623" y="968573"/>
                </a:lnTo>
                <a:cubicBezTo>
                  <a:pt x="136623" y="968573"/>
                  <a:pt x="136623" y="968573"/>
                  <a:pt x="148935" y="968573"/>
                </a:cubicBezTo>
                <a:lnTo>
                  <a:pt x="148935" y="957398"/>
                </a:lnTo>
                <a:cubicBezTo>
                  <a:pt x="148935" y="946224"/>
                  <a:pt x="136623" y="946224"/>
                  <a:pt x="136623" y="946224"/>
                </a:cubicBezTo>
                <a:cubicBezTo>
                  <a:pt x="136623" y="946224"/>
                  <a:pt x="136623" y="946224"/>
                  <a:pt x="138162" y="946224"/>
                </a:cubicBezTo>
                <a:lnTo>
                  <a:pt x="141240" y="946224"/>
                </a:lnTo>
                <a:lnTo>
                  <a:pt x="141817" y="946224"/>
                </a:lnTo>
                <a:lnTo>
                  <a:pt x="148935" y="946224"/>
                </a:lnTo>
                <a:lnTo>
                  <a:pt x="161247" y="957398"/>
                </a:lnTo>
                <a:lnTo>
                  <a:pt x="161247" y="946224"/>
                </a:lnTo>
                <a:lnTo>
                  <a:pt x="161247" y="935049"/>
                </a:lnTo>
                <a:lnTo>
                  <a:pt x="159708" y="935049"/>
                </a:lnTo>
                <a:lnTo>
                  <a:pt x="156630" y="935049"/>
                </a:lnTo>
                <a:cubicBezTo>
                  <a:pt x="155861" y="935049"/>
                  <a:pt x="155476" y="935049"/>
                  <a:pt x="156053" y="935049"/>
                </a:cubicBezTo>
                <a:lnTo>
                  <a:pt x="148935" y="935049"/>
                </a:lnTo>
                <a:lnTo>
                  <a:pt x="136623" y="935049"/>
                </a:lnTo>
                <a:lnTo>
                  <a:pt x="136623" y="946224"/>
                </a:lnTo>
                <a:cubicBezTo>
                  <a:pt x="136623" y="946224"/>
                  <a:pt x="136623" y="946224"/>
                  <a:pt x="136623" y="957398"/>
                </a:cubicBezTo>
                <a:lnTo>
                  <a:pt x="136623" y="968573"/>
                </a:lnTo>
                <a:lnTo>
                  <a:pt x="123914" y="968573"/>
                </a:lnTo>
                <a:cubicBezTo>
                  <a:pt x="123914" y="968573"/>
                  <a:pt x="123914" y="968573"/>
                  <a:pt x="111602" y="968573"/>
                </a:cubicBezTo>
                <a:cubicBezTo>
                  <a:pt x="111602" y="968573"/>
                  <a:pt x="111602" y="968573"/>
                  <a:pt x="111602" y="957398"/>
                </a:cubicBezTo>
                <a:cubicBezTo>
                  <a:pt x="111602" y="957398"/>
                  <a:pt x="111602" y="957398"/>
                  <a:pt x="113141" y="957398"/>
                </a:cubicBezTo>
                <a:lnTo>
                  <a:pt x="114680" y="957398"/>
                </a:lnTo>
                <a:cubicBezTo>
                  <a:pt x="114680" y="957398"/>
                  <a:pt x="117758" y="957398"/>
                  <a:pt x="123914" y="957398"/>
                </a:cubicBezTo>
                <a:cubicBezTo>
                  <a:pt x="111602" y="957398"/>
                  <a:pt x="111602" y="946224"/>
                  <a:pt x="111602" y="946224"/>
                </a:cubicBezTo>
                <a:cubicBezTo>
                  <a:pt x="111602" y="946224"/>
                  <a:pt x="111602" y="946224"/>
                  <a:pt x="123914" y="935049"/>
                </a:cubicBezTo>
                <a:cubicBezTo>
                  <a:pt x="123914" y="935049"/>
                  <a:pt x="123914" y="935049"/>
                  <a:pt x="122375" y="935049"/>
                </a:cubicBezTo>
                <a:lnTo>
                  <a:pt x="119297" y="935049"/>
                </a:lnTo>
                <a:cubicBezTo>
                  <a:pt x="118528" y="935049"/>
                  <a:pt x="118143" y="935049"/>
                  <a:pt x="118720" y="935049"/>
                </a:cubicBezTo>
                <a:lnTo>
                  <a:pt x="111602" y="935049"/>
                </a:lnTo>
                <a:cubicBezTo>
                  <a:pt x="111602" y="935049"/>
                  <a:pt x="111602" y="935049"/>
                  <a:pt x="111602" y="923514"/>
                </a:cubicBezTo>
                <a:lnTo>
                  <a:pt x="111602" y="912340"/>
                </a:lnTo>
                <a:lnTo>
                  <a:pt x="123914" y="912340"/>
                </a:lnTo>
                <a:cubicBezTo>
                  <a:pt x="123914" y="912340"/>
                  <a:pt x="123914" y="912340"/>
                  <a:pt x="123914" y="901165"/>
                </a:cubicBezTo>
                <a:lnTo>
                  <a:pt x="123914" y="889991"/>
                </a:lnTo>
                <a:lnTo>
                  <a:pt x="123914" y="878456"/>
                </a:lnTo>
                <a:cubicBezTo>
                  <a:pt x="123914" y="878456"/>
                  <a:pt x="123914" y="878456"/>
                  <a:pt x="136623" y="889991"/>
                </a:cubicBezTo>
                <a:cubicBezTo>
                  <a:pt x="123914" y="889991"/>
                  <a:pt x="123914" y="889991"/>
                  <a:pt x="136623" y="901165"/>
                </a:cubicBezTo>
                <a:lnTo>
                  <a:pt x="136623" y="912340"/>
                </a:lnTo>
                <a:cubicBezTo>
                  <a:pt x="136623" y="912340"/>
                  <a:pt x="136623" y="912340"/>
                  <a:pt x="148935" y="912340"/>
                </a:cubicBezTo>
                <a:lnTo>
                  <a:pt x="148935" y="905880"/>
                </a:lnTo>
                <a:lnTo>
                  <a:pt x="148935" y="905356"/>
                </a:lnTo>
                <a:cubicBezTo>
                  <a:pt x="148935" y="903959"/>
                  <a:pt x="148935" y="901165"/>
                  <a:pt x="148935" y="901165"/>
                </a:cubicBezTo>
                <a:lnTo>
                  <a:pt x="148935" y="889991"/>
                </a:lnTo>
                <a:lnTo>
                  <a:pt x="136623" y="889991"/>
                </a:lnTo>
                <a:cubicBezTo>
                  <a:pt x="148935" y="889991"/>
                  <a:pt x="136623" y="878456"/>
                  <a:pt x="148935" y="878456"/>
                </a:cubicBezTo>
                <a:cubicBezTo>
                  <a:pt x="148935" y="878456"/>
                  <a:pt x="148935" y="878456"/>
                  <a:pt x="148935" y="867282"/>
                </a:cubicBezTo>
                <a:cubicBezTo>
                  <a:pt x="148935" y="867282"/>
                  <a:pt x="148935" y="867282"/>
                  <a:pt x="136623" y="867282"/>
                </a:cubicBezTo>
                <a:cubicBezTo>
                  <a:pt x="136623" y="867282"/>
                  <a:pt x="136623" y="867282"/>
                  <a:pt x="136623" y="856107"/>
                </a:cubicBezTo>
                <a:lnTo>
                  <a:pt x="148935" y="856107"/>
                </a:lnTo>
                <a:cubicBezTo>
                  <a:pt x="148935" y="844933"/>
                  <a:pt x="136623" y="856107"/>
                  <a:pt x="136623" y="856107"/>
                </a:cubicBezTo>
                <a:lnTo>
                  <a:pt x="136623" y="844933"/>
                </a:lnTo>
                <a:cubicBezTo>
                  <a:pt x="136623" y="844933"/>
                  <a:pt x="136623" y="844933"/>
                  <a:pt x="148935" y="844933"/>
                </a:cubicBezTo>
                <a:lnTo>
                  <a:pt x="148935" y="833398"/>
                </a:lnTo>
                <a:lnTo>
                  <a:pt x="147396" y="833398"/>
                </a:lnTo>
                <a:cubicBezTo>
                  <a:pt x="145857" y="833398"/>
                  <a:pt x="142779" y="833398"/>
                  <a:pt x="136623" y="833398"/>
                </a:cubicBezTo>
                <a:cubicBezTo>
                  <a:pt x="148935" y="833398"/>
                  <a:pt x="148935" y="833398"/>
                  <a:pt x="148935" y="822223"/>
                </a:cubicBezTo>
                <a:lnTo>
                  <a:pt x="136623" y="822223"/>
                </a:lnTo>
                <a:lnTo>
                  <a:pt x="123914" y="822223"/>
                </a:lnTo>
                <a:lnTo>
                  <a:pt x="123914" y="833398"/>
                </a:lnTo>
                <a:lnTo>
                  <a:pt x="111602" y="833398"/>
                </a:lnTo>
                <a:lnTo>
                  <a:pt x="111602" y="822223"/>
                </a:lnTo>
                <a:cubicBezTo>
                  <a:pt x="123914" y="822223"/>
                  <a:pt x="111602" y="822223"/>
                  <a:pt x="123914" y="811049"/>
                </a:cubicBezTo>
                <a:cubicBezTo>
                  <a:pt x="123914" y="811049"/>
                  <a:pt x="123914" y="811049"/>
                  <a:pt x="122375" y="811049"/>
                </a:cubicBezTo>
                <a:lnTo>
                  <a:pt x="116796" y="811049"/>
                </a:lnTo>
                <a:cubicBezTo>
                  <a:pt x="117373" y="811049"/>
                  <a:pt x="116989" y="811049"/>
                  <a:pt x="116219" y="811049"/>
                </a:cubicBezTo>
                <a:lnTo>
                  <a:pt x="113141" y="811049"/>
                </a:lnTo>
                <a:cubicBezTo>
                  <a:pt x="111602" y="811049"/>
                  <a:pt x="111602" y="811049"/>
                  <a:pt x="111602" y="811049"/>
                </a:cubicBezTo>
                <a:lnTo>
                  <a:pt x="111602" y="799874"/>
                </a:lnTo>
                <a:cubicBezTo>
                  <a:pt x="111602" y="788339"/>
                  <a:pt x="111602" y="788339"/>
                  <a:pt x="123914" y="788339"/>
                </a:cubicBezTo>
                <a:cubicBezTo>
                  <a:pt x="123914" y="799874"/>
                  <a:pt x="123914" y="799874"/>
                  <a:pt x="136623" y="799874"/>
                </a:cubicBezTo>
                <a:cubicBezTo>
                  <a:pt x="136623" y="799874"/>
                  <a:pt x="136623" y="799874"/>
                  <a:pt x="148935" y="799874"/>
                </a:cubicBezTo>
                <a:lnTo>
                  <a:pt x="161247" y="788339"/>
                </a:lnTo>
                <a:cubicBezTo>
                  <a:pt x="173559" y="788339"/>
                  <a:pt x="173559" y="788339"/>
                  <a:pt x="173559" y="777165"/>
                </a:cubicBezTo>
                <a:cubicBezTo>
                  <a:pt x="173559" y="777165"/>
                  <a:pt x="173559" y="777165"/>
                  <a:pt x="175148" y="777165"/>
                </a:cubicBezTo>
                <a:lnTo>
                  <a:pt x="186268" y="777165"/>
                </a:lnTo>
                <a:lnTo>
                  <a:pt x="198580" y="777165"/>
                </a:lnTo>
                <a:cubicBezTo>
                  <a:pt x="186268" y="788339"/>
                  <a:pt x="186268" y="788339"/>
                  <a:pt x="198580" y="788339"/>
                </a:cubicBezTo>
                <a:cubicBezTo>
                  <a:pt x="198580" y="788339"/>
                  <a:pt x="198580" y="788339"/>
                  <a:pt x="198580" y="777165"/>
                </a:cubicBezTo>
                <a:lnTo>
                  <a:pt x="198580" y="765991"/>
                </a:lnTo>
                <a:cubicBezTo>
                  <a:pt x="198580" y="765991"/>
                  <a:pt x="198580" y="765991"/>
                  <a:pt x="186268" y="777165"/>
                </a:cubicBezTo>
                <a:lnTo>
                  <a:pt x="186268" y="765991"/>
                </a:lnTo>
                <a:cubicBezTo>
                  <a:pt x="186268" y="765991"/>
                  <a:pt x="186268" y="765991"/>
                  <a:pt x="173559" y="765991"/>
                </a:cubicBezTo>
                <a:lnTo>
                  <a:pt x="173559" y="777165"/>
                </a:lnTo>
                <a:lnTo>
                  <a:pt x="161247" y="777165"/>
                </a:lnTo>
                <a:lnTo>
                  <a:pt x="161247" y="765991"/>
                </a:lnTo>
                <a:cubicBezTo>
                  <a:pt x="161247" y="765991"/>
                  <a:pt x="161247" y="765991"/>
                  <a:pt x="148935" y="765991"/>
                </a:cubicBezTo>
                <a:cubicBezTo>
                  <a:pt x="136623" y="765991"/>
                  <a:pt x="136623" y="765991"/>
                  <a:pt x="136623" y="765991"/>
                </a:cubicBezTo>
                <a:lnTo>
                  <a:pt x="135034" y="765991"/>
                </a:lnTo>
                <a:lnTo>
                  <a:pt x="125503" y="765991"/>
                </a:lnTo>
                <a:cubicBezTo>
                  <a:pt x="123914" y="765991"/>
                  <a:pt x="123914" y="765991"/>
                  <a:pt x="123914" y="765991"/>
                </a:cubicBezTo>
                <a:cubicBezTo>
                  <a:pt x="123914" y="765991"/>
                  <a:pt x="123914" y="765991"/>
                  <a:pt x="111602" y="765991"/>
                </a:cubicBezTo>
                <a:cubicBezTo>
                  <a:pt x="111602" y="765991"/>
                  <a:pt x="111602" y="765991"/>
                  <a:pt x="111602" y="754816"/>
                </a:cubicBezTo>
                <a:cubicBezTo>
                  <a:pt x="111602" y="754816"/>
                  <a:pt x="111602" y="743281"/>
                  <a:pt x="123914" y="754816"/>
                </a:cubicBezTo>
                <a:lnTo>
                  <a:pt x="123914" y="743281"/>
                </a:lnTo>
                <a:cubicBezTo>
                  <a:pt x="136623" y="743281"/>
                  <a:pt x="136623" y="743281"/>
                  <a:pt x="136623" y="743281"/>
                </a:cubicBezTo>
                <a:lnTo>
                  <a:pt x="136623" y="754816"/>
                </a:lnTo>
                <a:lnTo>
                  <a:pt x="143741" y="754816"/>
                </a:lnTo>
                <a:cubicBezTo>
                  <a:pt x="143164" y="754816"/>
                  <a:pt x="143549" y="754816"/>
                  <a:pt x="144318" y="754816"/>
                </a:cubicBezTo>
                <a:lnTo>
                  <a:pt x="148935" y="754816"/>
                </a:lnTo>
                <a:cubicBezTo>
                  <a:pt x="148935" y="743281"/>
                  <a:pt x="136623" y="743281"/>
                  <a:pt x="136623" y="743281"/>
                </a:cubicBezTo>
                <a:cubicBezTo>
                  <a:pt x="136623" y="743281"/>
                  <a:pt x="136623" y="743281"/>
                  <a:pt x="148935" y="743281"/>
                </a:cubicBezTo>
                <a:lnTo>
                  <a:pt x="148935" y="732107"/>
                </a:lnTo>
                <a:cubicBezTo>
                  <a:pt x="148935" y="732107"/>
                  <a:pt x="148935" y="732107"/>
                  <a:pt x="136623" y="732107"/>
                </a:cubicBezTo>
                <a:cubicBezTo>
                  <a:pt x="148935" y="732107"/>
                  <a:pt x="136623" y="720932"/>
                  <a:pt x="148935" y="720932"/>
                </a:cubicBezTo>
                <a:lnTo>
                  <a:pt x="148935" y="709397"/>
                </a:lnTo>
                <a:cubicBezTo>
                  <a:pt x="148935" y="709397"/>
                  <a:pt x="148935" y="709397"/>
                  <a:pt x="148935" y="698223"/>
                </a:cubicBezTo>
                <a:cubicBezTo>
                  <a:pt x="148935" y="687048"/>
                  <a:pt x="136623" y="687048"/>
                  <a:pt x="136623" y="687048"/>
                </a:cubicBezTo>
                <a:cubicBezTo>
                  <a:pt x="136623" y="687048"/>
                  <a:pt x="136623" y="687048"/>
                  <a:pt x="136623" y="675874"/>
                </a:cubicBezTo>
                <a:lnTo>
                  <a:pt x="123914" y="687048"/>
                </a:lnTo>
                <a:lnTo>
                  <a:pt x="131261" y="687048"/>
                </a:lnTo>
                <a:cubicBezTo>
                  <a:pt x="130666" y="687048"/>
                  <a:pt x="131063" y="687048"/>
                  <a:pt x="131857" y="687048"/>
                </a:cubicBezTo>
                <a:lnTo>
                  <a:pt x="136623" y="687048"/>
                </a:lnTo>
                <a:cubicBezTo>
                  <a:pt x="136623" y="687048"/>
                  <a:pt x="136623" y="687048"/>
                  <a:pt x="136623" y="698223"/>
                </a:cubicBezTo>
                <a:cubicBezTo>
                  <a:pt x="123914" y="698223"/>
                  <a:pt x="123914" y="698223"/>
                  <a:pt x="123914" y="709397"/>
                </a:cubicBezTo>
                <a:lnTo>
                  <a:pt x="111602" y="698223"/>
                </a:lnTo>
                <a:cubicBezTo>
                  <a:pt x="111602" y="698223"/>
                  <a:pt x="111602" y="698223"/>
                  <a:pt x="111602" y="687048"/>
                </a:cubicBezTo>
                <a:lnTo>
                  <a:pt x="99290" y="675874"/>
                </a:lnTo>
                <a:cubicBezTo>
                  <a:pt x="99290" y="675874"/>
                  <a:pt x="99290" y="675874"/>
                  <a:pt x="99290" y="664700"/>
                </a:cubicBezTo>
                <a:lnTo>
                  <a:pt x="111602" y="664700"/>
                </a:lnTo>
                <a:cubicBezTo>
                  <a:pt x="111602" y="664700"/>
                  <a:pt x="111602" y="664700"/>
                  <a:pt x="99290" y="653165"/>
                </a:cubicBezTo>
                <a:cubicBezTo>
                  <a:pt x="86978" y="653165"/>
                  <a:pt x="99290" y="641990"/>
                  <a:pt x="86978" y="653165"/>
                </a:cubicBezTo>
                <a:cubicBezTo>
                  <a:pt x="99290" y="641990"/>
                  <a:pt x="86978" y="641990"/>
                  <a:pt x="86978" y="641990"/>
                </a:cubicBezTo>
                <a:cubicBezTo>
                  <a:pt x="74666" y="641990"/>
                  <a:pt x="86978" y="630816"/>
                  <a:pt x="74666" y="641990"/>
                </a:cubicBezTo>
                <a:lnTo>
                  <a:pt x="74666" y="635530"/>
                </a:lnTo>
                <a:lnTo>
                  <a:pt x="74666" y="635006"/>
                </a:lnTo>
                <a:lnTo>
                  <a:pt x="74666" y="630816"/>
                </a:lnTo>
                <a:lnTo>
                  <a:pt x="61957" y="630816"/>
                </a:lnTo>
                <a:lnTo>
                  <a:pt x="61957" y="619641"/>
                </a:lnTo>
                <a:cubicBezTo>
                  <a:pt x="49645" y="619641"/>
                  <a:pt x="49645" y="619641"/>
                  <a:pt x="49645" y="608106"/>
                </a:cubicBezTo>
                <a:cubicBezTo>
                  <a:pt x="37333" y="608106"/>
                  <a:pt x="37333" y="596932"/>
                  <a:pt x="49645" y="596932"/>
                </a:cubicBezTo>
                <a:lnTo>
                  <a:pt x="37333" y="596932"/>
                </a:lnTo>
                <a:cubicBezTo>
                  <a:pt x="37333" y="596932"/>
                  <a:pt x="25021" y="596932"/>
                  <a:pt x="37333" y="585758"/>
                </a:cubicBezTo>
                <a:cubicBezTo>
                  <a:pt x="37333" y="574583"/>
                  <a:pt x="37333" y="574583"/>
                  <a:pt x="25021" y="585758"/>
                </a:cubicBezTo>
                <a:cubicBezTo>
                  <a:pt x="25021" y="574583"/>
                  <a:pt x="25021" y="585758"/>
                  <a:pt x="25021" y="574583"/>
                </a:cubicBezTo>
                <a:lnTo>
                  <a:pt x="25021" y="563048"/>
                </a:lnTo>
                <a:cubicBezTo>
                  <a:pt x="25021" y="563048"/>
                  <a:pt x="28099" y="563048"/>
                  <a:pt x="29638" y="563048"/>
                </a:cubicBezTo>
                <a:lnTo>
                  <a:pt x="30215" y="563048"/>
                </a:lnTo>
                <a:lnTo>
                  <a:pt x="37333" y="563048"/>
                </a:lnTo>
                <a:cubicBezTo>
                  <a:pt x="37333" y="563048"/>
                  <a:pt x="37333" y="563048"/>
                  <a:pt x="37333" y="551874"/>
                </a:cubicBezTo>
                <a:lnTo>
                  <a:pt x="37333" y="540699"/>
                </a:lnTo>
                <a:cubicBezTo>
                  <a:pt x="25021" y="540699"/>
                  <a:pt x="25021" y="529525"/>
                  <a:pt x="25021" y="529525"/>
                </a:cubicBezTo>
                <a:cubicBezTo>
                  <a:pt x="25021" y="529525"/>
                  <a:pt x="25021" y="529525"/>
                  <a:pt x="37333" y="529525"/>
                </a:cubicBezTo>
                <a:cubicBezTo>
                  <a:pt x="37333" y="529525"/>
                  <a:pt x="37333" y="540699"/>
                  <a:pt x="49645" y="540699"/>
                </a:cubicBezTo>
                <a:lnTo>
                  <a:pt x="61957" y="540699"/>
                </a:lnTo>
                <a:cubicBezTo>
                  <a:pt x="61957" y="551874"/>
                  <a:pt x="49645" y="551874"/>
                  <a:pt x="49645" y="551874"/>
                </a:cubicBezTo>
                <a:cubicBezTo>
                  <a:pt x="49645" y="551874"/>
                  <a:pt x="49645" y="551874"/>
                  <a:pt x="61957" y="551874"/>
                </a:cubicBezTo>
                <a:lnTo>
                  <a:pt x="61957" y="540699"/>
                </a:lnTo>
                <a:cubicBezTo>
                  <a:pt x="61957" y="540699"/>
                  <a:pt x="61957" y="540699"/>
                  <a:pt x="74666" y="540699"/>
                </a:cubicBezTo>
                <a:lnTo>
                  <a:pt x="74666" y="529525"/>
                </a:lnTo>
                <a:cubicBezTo>
                  <a:pt x="61957" y="529525"/>
                  <a:pt x="61957" y="517990"/>
                  <a:pt x="74666" y="517990"/>
                </a:cubicBezTo>
                <a:lnTo>
                  <a:pt x="61957" y="517990"/>
                </a:lnTo>
                <a:cubicBezTo>
                  <a:pt x="61957" y="517990"/>
                  <a:pt x="61957" y="517990"/>
                  <a:pt x="61957" y="506815"/>
                </a:cubicBezTo>
                <a:cubicBezTo>
                  <a:pt x="61957" y="506815"/>
                  <a:pt x="61957" y="506815"/>
                  <a:pt x="49645" y="506815"/>
                </a:cubicBezTo>
                <a:lnTo>
                  <a:pt x="49645" y="517990"/>
                </a:lnTo>
                <a:lnTo>
                  <a:pt x="61957" y="517990"/>
                </a:lnTo>
                <a:cubicBezTo>
                  <a:pt x="61957" y="517990"/>
                  <a:pt x="61957" y="524478"/>
                  <a:pt x="61957" y="522856"/>
                </a:cubicBezTo>
                <a:lnTo>
                  <a:pt x="61957" y="529525"/>
                </a:lnTo>
                <a:cubicBezTo>
                  <a:pt x="61957" y="529525"/>
                  <a:pt x="61957" y="529525"/>
                  <a:pt x="49645" y="529525"/>
                </a:cubicBezTo>
                <a:lnTo>
                  <a:pt x="37333" y="529525"/>
                </a:lnTo>
                <a:cubicBezTo>
                  <a:pt x="49645" y="529525"/>
                  <a:pt x="37333" y="529525"/>
                  <a:pt x="37333" y="517990"/>
                </a:cubicBezTo>
                <a:lnTo>
                  <a:pt x="37333" y="506815"/>
                </a:lnTo>
                <a:cubicBezTo>
                  <a:pt x="25021" y="506815"/>
                  <a:pt x="37333" y="506815"/>
                  <a:pt x="25021" y="506815"/>
                </a:cubicBezTo>
                <a:lnTo>
                  <a:pt x="25021" y="495641"/>
                </a:lnTo>
                <a:cubicBezTo>
                  <a:pt x="25021" y="495641"/>
                  <a:pt x="25021" y="495641"/>
                  <a:pt x="37333" y="495641"/>
                </a:cubicBezTo>
                <a:lnTo>
                  <a:pt x="49645" y="495641"/>
                </a:lnTo>
                <a:lnTo>
                  <a:pt x="49645" y="484106"/>
                </a:lnTo>
                <a:lnTo>
                  <a:pt x="45028" y="484106"/>
                </a:lnTo>
                <a:cubicBezTo>
                  <a:pt x="44259" y="484106"/>
                  <a:pt x="43874" y="484106"/>
                  <a:pt x="44451" y="484106"/>
                </a:cubicBezTo>
                <a:lnTo>
                  <a:pt x="37333" y="484106"/>
                </a:lnTo>
                <a:cubicBezTo>
                  <a:pt x="37333" y="484106"/>
                  <a:pt x="37333" y="484106"/>
                  <a:pt x="37333" y="472932"/>
                </a:cubicBezTo>
                <a:cubicBezTo>
                  <a:pt x="37333" y="472932"/>
                  <a:pt x="37333" y="472932"/>
                  <a:pt x="49645" y="472932"/>
                </a:cubicBezTo>
                <a:cubicBezTo>
                  <a:pt x="49645" y="472932"/>
                  <a:pt x="49645" y="472932"/>
                  <a:pt x="61957" y="484106"/>
                </a:cubicBezTo>
                <a:cubicBezTo>
                  <a:pt x="61957" y="484106"/>
                  <a:pt x="61957" y="484106"/>
                  <a:pt x="63546" y="484106"/>
                </a:cubicBezTo>
                <a:lnTo>
                  <a:pt x="69304" y="484106"/>
                </a:lnTo>
                <a:cubicBezTo>
                  <a:pt x="68709" y="484106"/>
                  <a:pt x="69106" y="484106"/>
                  <a:pt x="69900" y="484106"/>
                </a:cubicBezTo>
                <a:lnTo>
                  <a:pt x="74666" y="484106"/>
                </a:lnTo>
                <a:lnTo>
                  <a:pt x="74666" y="472932"/>
                </a:lnTo>
                <a:cubicBezTo>
                  <a:pt x="74666" y="472932"/>
                  <a:pt x="74666" y="472932"/>
                  <a:pt x="61957" y="472932"/>
                </a:cubicBezTo>
                <a:lnTo>
                  <a:pt x="61957" y="461757"/>
                </a:lnTo>
                <a:lnTo>
                  <a:pt x="61957" y="450583"/>
                </a:lnTo>
                <a:cubicBezTo>
                  <a:pt x="61957" y="461757"/>
                  <a:pt x="61957" y="461757"/>
                  <a:pt x="49645" y="461757"/>
                </a:cubicBezTo>
                <a:cubicBezTo>
                  <a:pt x="49645" y="461757"/>
                  <a:pt x="49645" y="461757"/>
                  <a:pt x="49645" y="450583"/>
                </a:cubicBezTo>
                <a:cubicBezTo>
                  <a:pt x="49645" y="450583"/>
                  <a:pt x="49645" y="450583"/>
                  <a:pt x="61957" y="439408"/>
                </a:cubicBezTo>
                <a:lnTo>
                  <a:pt x="74666" y="439408"/>
                </a:lnTo>
                <a:cubicBezTo>
                  <a:pt x="74666" y="439408"/>
                  <a:pt x="74666" y="439408"/>
                  <a:pt x="74666" y="450583"/>
                </a:cubicBezTo>
                <a:lnTo>
                  <a:pt x="86978" y="450583"/>
                </a:lnTo>
                <a:lnTo>
                  <a:pt x="86978" y="461757"/>
                </a:lnTo>
                <a:lnTo>
                  <a:pt x="99290" y="461757"/>
                </a:lnTo>
                <a:cubicBezTo>
                  <a:pt x="99290" y="461757"/>
                  <a:pt x="99290" y="461757"/>
                  <a:pt x="99290" y="450583"/>
                </a:cubicBezTo>
                <a:lnTo>
                  <a:pt x="97751" y="450583"/>
                </a:lnTo>
                <a:cubicBezTo>
                  <a:pt x="96212" y="450583"/>
                  <a:pt x="93134" y="450583"/>
                  <a:pt x="86978" y="450583"/>
                </a:cubicBezTo>
                <a:lnTo>
                  <a:pt x="86978" y="439408"/>
                </a:lnTo>
                <a:lnTo>
                  <a:pt x="74666" y="439408"/>
                </a:lnTo>
                <a:lnTo>
                  <a:pt x="74666" y="427873"/>
                </a:lnTo>
                <a:lnTo>
                  <a:pt x="86978" y="427873"/>
                </a:lnTo>
                <a:lnTo>
                  <a:pt x="99290" y="427873"/>
                </a:lnTo>
                <a:cubicBezTo>
                  <a:pt x="99290" y="427873"/>
                  <a:pt x="99290" y="427873"/>
                  <a:pt x="111602" y="427873"/>
                </a:cubicBezTo>
                <a:lnTo>
                  <a:pt x="111602" y="416699"/>
                </a:lnTo>
                <a:lnTo>
                  <a:pt x="118720" y="416699"/>
                </a:lnTo>
                <a:cubicBezTo>
                  <a:pt x="118143" y="416699"/>
                  <a:pt x="118528" y="416699"/>
                  <a:pt x="119297" y="416699"/>
                </a:cubicBezTo>
                <a:lnTo>
                  <a:pt x="123914" y="416699"/>
                </a:lnTo>
                <a:lnTo>
                  <a:pt x="123914" y="418096"/>
                </a:lnTo>
                <a:lnTo>
                  <a:pt x="123914" y="427873"/>
                </a:lnTo>
                <a:lnTo>
                  <a:pt x="136623" y="427873"/>
                </a:lnTo>
                <a:lnTo>
                  <a:pt x="136623" y="416699"/>
                </a:lnTo>
                <a:cubicBezTo>
                  <a:pt x="136623" y="416699"/>
                  <a:pt x="136623" y="416699"/>
                  <a:pt x="135034" y="416699"/>
                </a:cubicBezTo>
                <a:lnTo>
                  <a:pt x="129276" y="416699"/>
                </a:lnTo>
                <a:lnTo>
                  <a:pt x="128680" y="416699"/>
                </a:lnTo>
                <a:cubicBezTo>
                  <a:pt x="127091" y="416699"/>
                  <a:pt x="123914" y="416699"/>
                  <a:pt x="123914" y="416699"/>
                </a:cubicBezTo>
                <a:cubicBezTo>
                  <a:pt x="123914" y="416699"/>
                  <a:pt x="123914" y="405524"/>
                  <a:pt x="136623" y="405524"/>
                </a:cubicBezTo>
                <a:cubicBezTo>
                  <a:pt x="136623" y="394350"/>
                  <a:pt x="123914" y="394350"/>
                  <a:pt x="136623" y="394350"/>
                </a:cubicBezTo>
                <a:cubicBezTo>
                  <a:pt x="148935" y="394350"/>
                  <a:pt x="148935" y="394350"/>
                  <a:pt x="148935" y="382815"/>
                </a:cubicBezTo>
                <a:lnTo>
                  <a:pt x="148935" y="394350"/>
                </a:lnTo>
                <a:lnTo>
                  <a:pt x="148935" y="405524"/>
                </a:lnTo>
                <a:cubicBezTo>
                  <a:pt x="148935" y="405524"/>
                  <a:pt x="148935" y="405524"/>
                  <a:pt x="148935" y="416699"/>
                </a:cubicBezTo>
                <a:lnTo>
                  <a:pt x="161247" y="416699"/>
                </a:lnTo>
                <a:lnTo>
                  <a:pt x="161247" y="405524"/>
                </a:lnTo>
                <a:lnTo>
                  <a:pt x="161247" y="394350"/>
                </a:lnTo>
                <a:cubicBezTo>
                  <a:pt x="161247" y="394350"/>
                  <a:pt x="161247" y="394350"/>
                  <a:pt x="173559" y="394350"/>
                </a:cubicBezTo>
                <a:cubicBezTo>
                  <a:pt x="161247" y="382815"/>
                  <a:pt x="161247" y="394350"/>
                  <a:pt x="161247" y="394350"/>
                </a:cubicBezTo>
                <a:cubicBezTo>
                  <a:pt x="161247" y="382815"/>
                  <a:pt x="161247" y="382815"/>
                  <a:pt x="148935" y="382815"/>
                </a:cubicBezTo>
                <a:cubicBezTo>
                  <a:pt x="148935" y="382815"/>
                  <a:pt x="148935" y="382815"/>
                  <a:pt x="161247" y="382815"/>
                </a:cubicBezTo>
                <a:lnTo>
                  <a:pt x="173559" y="371641"/>
                </a:lnTo>
                <a:lnTo>
                  <a:pt x="173559" y="382815"/>
                </a:lnTo>
                <a:cubicBezTo>
                  <a:pt x="179914" y="382815"/>
                  <a:pt x="183091" y="382815"/>
                  <a:pt x="183091" y="382815"/>
                </a:cubicBezTo>
                <a:lnTo>
                  <a:pt x="186268" y="382815"/>
                </a:lnTo>
                <a:lnTo>
                  <a:pt x="186268" y="371641"/>
                </a:lnTo>
                <a:lnTo>
                  <a:pt x="198580" y="371641"/>
                </a:lnTo>
                <a:lnTo>
                  <a:pt x="198580" y="360466"/>
                </a:lnTo>
                <a:lnTo>
                  <a:pt x="210892" y="360466"/>
                </a:lnTo>
                <a:cubicBezTo>
                  <a:pt x="210892" y="360466"/>
                  <a:pt x="210892" y="360466"/>
                  <a:pt x="210892" y="371641"/>
                </a:cubicBezTo>
                <a:lnTo>
                  <a:pt x="223601" y="371641"/>
                </a:lnTo>
                <a:cubicBezTo>
                  <a:pt x="223601" y="371641"/>
                  <a:pt x="223601" y="371641"/>
                  <a:pt x="223601" y="360466"/>
                </a:cubicBezTo>
                <a:lnTo>
                  <a:pt x="223601" y="349292"/>
                </a:lnTo>
                <a:lnTo>
                  <a:pt x="235913" y="349292"/>
                </a:lnTo>
                <a:cubicBezTo>
                  <a:pt x="235913" y="337757"/>
                  <a:pt x="223601" y="337757"/>
                  <a:pt x="223601" y="337757"/>
                </a:cubicBezTo>
                <a:lnTo>
                  <a:pt x="235913" y="337757"/>
                </a:lnTo>
                <a:cubicBezTo>
                  <a:pt x="235913" y="349292"/>
                  <a:pt x="248225" y="349292"/>
                  <a:pt x="248225" y="349292"/>
                </a:cubicBezTo>
                <a:lnTo>
                  <a:pt x="260537" y="349292"/>
                </a:lnTo>
                <a:lnTo>
                  <a:pt x="260537" y="337757"/>
                </a:lnTo>
                <a:cubicBezTo>
                  <a:pt x="260537" y="337757"/>
                  <a:pt x="263714" y="337757"/>
                  <a:pt x="265303" y="337757"/>
                </a:cubicBezTo>
                <a:lnTo>
                  <a:pt x="265899" y="337757"/>
                </a:lnTo>
                <a:lnTo>
                  <a:pt x="273246" y="337757"/>
                </a:lnTo>
                <a:cubicBezTo>
                  <a:pt x="273246" y="326582"/>
                  <a:pt x="273246" y="326582"/>
                  <a:pt x="285558" y="326582"/>
                </a:cubicBezTo>
                <a:cubicBezTo>
                  <a:pt x="285558" y="326582"/>
                  <a:pt x="285558" y="326582"/>
                  <a:pt x="287097" y="326582"/>
                </a:cubicBezTo>
                <a:lnTo>
                  <a:pt x="297870" y="326582"/>
                </a:lnTo>
                <a:lnTo>
                  <a:pt x="310182" y="315408"/>
                </a:lnTo>
                <a:cubicBezTo>
                  <a:pt x="310182" y="315408"/>
                  <a:pt x="310182" y="315408"/>
                  <a:pt x="322891" y="315408"/>
                </a:cubicBezTo>
                <a:cubicBezTo>
                  <a:pt x="310182" y="315408"/>
                  <a:pt x="310182" y="315408"/>
                  <a:pt x="310182" y="326582"/>
                </a:cubicBezTo>
                <a:cubicBezTo>
                  <a:pt x="310182" y="326582"/>
                  <a:pt x="297870" y="326582"/>
                  <a:pt x="297870" y="337757"/>
                </a:cubicBezTo>
                <a:cubicBezTo>
                  <a:pt x="297870" y="337757"/>
                  <a:pt x="297870" y="337757"/>
                  <a:pt x="297870" y="349292"/>
                </a:cubicBezTo>
                <a:lnTo>
                  <a:pt x="297870" y="360466"/>
                </a:lnTo>
                <a:lnTo>
                  <a:pt x="304988" y="360466"/>
                </a:lnTo>
                <a:cubicBezTo>
                  <a:pt x="304411" y="360466"/>
                  <a:pt x="304796" y="360466"/>
                  <a:pt x="305565" y="360466"/>
                </a:cubicBezTo>
                <a:lnTo>
                  <a:pt x="310182" y="360466"/>
                </a:lnTo>
                <a:lnTo>
                  <a:pt x="310182" y="349292"/>
                </a:lnTo>
                <a:cubicBezTo>
                  <a:pt x="310182" y="349292"/>
                  <a:pt x="310182" y="349292"/>
                  <a:pt x="322891" y="349292"/>
                </a:cubicBezTo>
                <a:cubicBezTo>
                  <a:pt x="322891" y="349292"/>
                  <a:pt x="322891" y="349292"/>
                  <a:pt x="322891" y="337757"/>
                </a:cubicBezTo>
                <a:cubicBezTo>
                  <a:pt x="335203" y="337757"/>
                  <a:pt x="335203" y="337757"/>
                  <a:pt x="335203" y="326582"/>
                </a:cubicBezTo>
                <a:lnTo>
                  <a:pt x="335203" y="337757"/>
                </a:lnTo>
                <a:cubicBezTo>
                  <a:pt x="335203" y="337757"/>
                  <a:pt x="347515" y="326582"/>
                  <a:pt x="335203" y="326582"/>
                </a:cubicBezTo>
                <a:lnTo>
                  <a:pt x="347515" y="315408"/>
                </a:lnTo>
                <a:cubicBezTo>
                  <a:pt x="347515" y="315408"/>
                  <a:pt x="347515" y="315408"/>
                  <a:pt x="359827" y="304233"/>
                </a:cubicBezTo>
                <a:lnTo>
                  <a:pt x="361416" y="304233"/>
                </a:lnTo>
                <a:lnTo>
                  <a:pt x="367174" y="304233"/>
                </a:lnTo>
                <a:lnTo>
                  <a:pt x="367770" y="304233"/>
                </a:lnTo>
                <a:lnTo>
                  <a:pt x="369359" y="304233"/>
                </a:lnTo>
                <a:lnTo>
                  <a:pt x="370947" y="304233"/>
                </a:lnTo>
                <a:lnTo>
                  <a:pt x="372536" y="304233"/>
                </a:lnTo>
                <a:cubicBezTo>
                  <a:pt x="372536" y="304233"/>
                  <a:pt x="384848" y="292699"/>
                  <a:pt x="384848" y="304233"/>
                </a:cubicBezTo>
                <a:cubicBezTo>
                  <a:pt x="384848" y="304233"/>
                  <a:pt x="384848" y="304233"/>
                  <a:pt x="384848" y="292699"/>
                </a:cubicBezTo>
                <a:cubicBezTo>
                  <a:pt x="384848" y="292699"/>
                  <a:pt x="384848" y="292699"/>
                  <a:pt x="384848" y="281524"/>
                </a:cubicBezTo>
                <a:cubicBezTo>
                  <a:pt x="384848" y="281524"/>
                  <a:pt x="384848" y="281524"/>
                  <a:pt x="397160" y="281524"/>
                </a:cubicBezTo>
                <a:lnTo>
                  <a:pt x="397160" y="292699"/>
                </a:lnTo>
                <a:cubicBezTo>
                  <a:pt x="409472" y="281524"/>
                  <a:pt x="397160" y="281524"/>
                  <a:pt x="397160" y="281524"/>
                </a:cubicBezTo>
                <a:cubicBezTo>
                  <a:pt x="397160" y="281524"/>
                  <a:pt x="400238" y="281524"/>
                  <a:pt x="401777" y="281524"/>
                </a:cubicBezTo>
                <a:cubicBezTo>
                  <a:pt x="402547" y="281524"/>
                  <a:pt x="402931" y="281524"/>
                  <a:pt x="402354" y="281524"/>
                </a:cubicBezTo>
                <a:lnTo>
                  <a:pt x="409472" y="281524"/>
                </a:lnTo>
                <a:cubicBezTo>
                  <a:pt x="422181" y="281524"/>
                  <a:pt x="409472" y="281524"/>
                  <a:pt x="422181" y="270350"/>
                </a:cubicBezTo>
                <a:lnTo>
                  <a:pt x="429299" y="270350"/>
                </a:lnTo>
                <a:cubicBezTo>
                  <a:pt x="428722" y="270350"/>
                  <a:pt x="429107" y="270350"/>
                  <a:pt x="429876" y="270350"/>
                </a:cubicBezTo>
                <a:lnTo>
                  <a:pt x="434493" y="270350"/>
                </a:lnTo>
                <a:cubicBezTo>
                  <a:pt x="434493" y="270350"/>
                  <a:pt x="434493" y="276635"/>
                  <a:pt x="434493" y="275064"/>
                </a:cubicBezTo>
                <a:lnTo>
                  <a:pt x="434493" y="281524"/>
                </a:lnTo>
                <a:lnTo>
                  <a:pt x="441611" y="281524"/>
                </a:lnTo>
                <a:cubicBezTo>
                  <a:pt x="441034" y="281524"/>
                  <a:pt x="441419" y="281524"/>
                  <a:pt x="442188" y="281524"/>
                </a:cubicBezTo>
                <a:lnTo>
                  <a:pt x="445266" y="281524"/>
                </a:lnTo>
                <a:lnTo>
                  <a:pt x="446805" y="281524"/>
                </a:lnTo>
                <a:lnTo>
                  <a:pt x="446805" y="292699"/>
                </a:lnTo>
                <a:lnTo>
                  <a:pt x="459117" y="292699"/>
                </a:lnTo>
                <a:cubicBezTo>
                  <a:pt x="459117" y="292699"/>
                  <a:pt x="459117" y="299187"/>
                  <a:pt x="459117" y="297565"/>
                </a:cubicBezTo>
                <a:lnTo>
                  <a:pt x="459117" y="304233"/>
                </a:lnTo>
                <a:lnTo>
                  <a:pt x="471826" y="304233"/>
                </a:lnTo>
                <a:cubicBezTo>
                  <a:pt x="484138" y="304233"/>
                  <a:pt x="471826" y="315408"/>
                  <a:pt x="484138" y="315408"/>
                </a:cubicBezTo>
                <a:lnTo>
                  <a:pt x="496450" y="326582"/>
                </a:lnTo>
                <a:cubicBezTo>
                  <a:pt x="496450" y="326582"/>
                  <a:pt x="496450" y="326582"/>
                  <a:pt x="508762" y="326582"/>
                </a:cubicBezTo>
                <a:cubicBezTo>
                  <a:pt x="508762" y="326582"/>
                  <a:pt x="508762" y="326582"/>
                  <a:pt x="508762" y="337757"/>
                </a:cubicBezTo>
                <a:lnTo>
                  <a:pt x="521471" y="337757"/>
                </a:lnTo>
                <a:lnTo>
                  <a:pt x="508762" y="349292"/>
                </a:lnTo>
                <a:cubicBezTo>
                  <a:pt x="521471" y="349292"/>
                  <a:pt x="508762" y="360466"/>
                  <a:pt x="521471" y="349292"/>
                </a:cubicBezTo>
                <a:lnTo>
                  <a:pt x="521471" y="350688"/>
                </a:lnTo>
                <a:lnTo>
                  <a:pt x="521471" y="359069"/>
                </a:lnTo>
                <a:cubicBezTo>
                  <a:pt x="521471" y="360466"/>
                  <a:pt x="521471" y="360466"/>
                  <a:pt x="521471" y="360466"/>
                </a:cubicBezTo>
                <a:cubicBezTo>
                  <a:pt x="527627" y="360466"/>
                  <a:pt x="530705" y="360466"/>
                  <a:pt x="530705" y="360466"/>
                </a:cubicBezTo>
                <a:lnTo>
                  <a:pt x="533783" y="360466"/>
                </a:lnTo>
                <a:cubicBezTo>
                  <a:pt x="533783" y="360466"/>
                  <a:pt x="546095" y="360466"/>
                  <a:pt x="546095" y="349292"/>
                </a:cubicBezTo>
                <a:cubicBezTo>
                  <a:pt x="546095" y="349292"/>
                  <a:pt x="546095" y="349292"/>
                  <a:pt x="546095" y="360466"/>
                </a:cubicBezTo>
                <a:lnTo>
                  <a:pt x="546095" y="371641"/>
                </a:lnTo>
                <a:cubicBezTo>
                  <a:pt x="533783" y="371641"/>
                  <a:pt x="533783" y="382815"/>
                  <a:pt x="533783" y="371641"/>
                </a:cubicBezTo>
                <a:cubicBezTo>
                  <a:pt x="521471" y="371641"/>
                  <a:pt x="521471" y="382815"/>
                  <a:pt x="521471" y="382815"/>
                </a:cubicBezTo>
                <a:cubicBezTo>
                  <a:pt x="521471" y="382815"/>
                  <a:pt x="521471" y="382815"/>
                  <a:pt x="523010" y="382815"/>
                </a:cubicBezTo>
                <a:lnTo>
                  <a:pt x="532244" y="382815"/>
                </a:lnTo>
                <a:cubicBezTo>
                  <a:pt x="533783" y="382815"/>
                  <a:pt x="533783" y="382815"/>
                  <a:pt x="533783" y="382815"/>
                </a:cubicBezTo>
                <a:lnTo>
                  <a:pt x="533783" y="389484"/>
                </a:lnTo>
                <a:cubicBezTo>
                  <a:pt x="533783" y="388943"/>
                  <a:pt x="533783" y="389303"/>
                  <a:pt x="533783" y="390024"/>
                </a:cubicBezTo>
                <a:lnTo>
                  <a:pt x="533783" y="392908"/>
                </a:lnTo>
                <a:lnTo>
                  <a:pt x="533783" y="394350"/>
                </a:lnTo>
                <a:lnTo>
                  <a:pt x="546095" y="394350"/>
                </a:lnTo>
                <a:cubicBezTo>
                  <a:pt x="546095" y="394350"/>
                  <a:pt x="558407" y="394350"/>
                  <a:pt x="558407" y="405524"/>
                </a:cubicBezTo>
                <a:cubicBezTo>
                  <a:pt x="558407" y="405524"/>
                  <a:pt x="558407" y="405524"/>
                  <a:pt x="546095" y="405524"/>
                </a:cubicBezTo>
                <a:cubicBezTo>
                  <a:pt x="558407" y="405524"/>
                  <a:pt x="546095" y="416699"/>
                  <a:pt x="546095" y="416699"/>
                </a:cubicBezTo>
                <a:lnTo>
                  <a:pt x="546095" y="427873"/>
                </a:lnTo>
                <a:lnTo>
                  <a:pt x="546095" y="439408"/>
                </a:lnTo>
                <a:cubicBezTo>
                  <a:pt x="546095" y="427873"/>
                  <a:pt x="546095" y="427873"/>
                  <a:pt x="558407" y="427873"/>
                </a:cubicBezTo>
                <a:cubicBezTo>
                  <a:pt x="558407" y="427873"/>
                  <a:pt x="558407" y="427873"/>
                  <a:pt x="558407" y="439408"/>
                </a:cubicBezTo>
                <a:cubicBezTo>
                  <a:pt x="558407" y="439408"/>
                  <a:pt x="558407" y="439408"/>
                  <a:pt x="559996" y="439408"/>
                </a:cubicBezTo>
                <a:lnTo>
                  <a:pt x="561584" y="439408"/>
                </a:lnTo>
                <a:lnTo>
                  <a:pt x="571116" y="439408"/>
                </a:lnTo>
                <a:lnTo>
                  <a:pt x="571116" y="427873"/>
                </a:lnTo>
                <a:lnTo>
                  <a:pt x="558407" y="427873"/>
                </a:lnTo>
                <a:cubicBezTo>
                  <a:pt x="558407" y="416699"/>
                  <a:pt x="546095" y="427873"/>
                  <a:pt x="546095" y="416699"/>
                </a:cubicBezTo>
                <a:lnTo>
                  <a:pt x="558407" y="405524"/>
                </a:lnTo>
                <a:lnTo>
                  <a:pt x="571116" y="405524"/>
                </a:lnTo>
                <a:cubicBezTo>
                  <a:pt x="558407" y="405524"/>
                  <a:pt x="558407" y="416699"/>
                  <a:pt x="558407" y="416699"/>
                </a:cubicBezTo>
                <a:lnTo>
                  <a:pt x="571116" y="416699"/>
                </a:lnTo>
                <a:cubicBezTo>
                  <a:pt x="571116" y="416699"/>
                  <a:pt x="571116" y="416699"/>
                  <a:pt x="583428" y="416699"/>
                </a:cubicBezTo>
                <a:cubicBezTo>
                  <a:pt x="595740" y="416699"/>
                  <a:pt x="583428" y="416699"/>
                  <a:pt x="595740" y="416699"/>
                </a:cubicBezTo>
                <a:cubicBezTo>
                  <a:pt x="595740" y="422286"/>
                  <a:pt x="595740" y="425080"/>
                  <a:pt x="595740" y="425080"/>
                </a:cubicBezTo>
                <a:lnTo>
                  <a:pt x="595740" y="427873"/>
                </a:lnTo>
                <a:cubicBezTo>
                  <a:pt x="608052" y="427873"/>
                  <a:pt x="595740" y="427873"/>
                  <a:pt x="608052" y="427873"/>
                </a:cubicBezTo>
                <a:cubicBezTo>
                  <a:pt x="608052" y="427873"/>
                  <a:pt x="608052" y="427873"/>
                  <a:pt x="620761" y="427873"/>
                </a:cubicBezTo>
                <a:cubicBezTo>
                  <a:pt x="620761" y="427873"/>
                  <a:pt x="620761" y="427873"/>
                  <a:pt x="620761" y="439408"/>
                </a:cubicBezTo>
                <a:lnTo>
                  <a:pt x="608052" y="439408"/>
                </a:lnTo>
                <a:lnTo>
                  <a:pt x="608052" y="450583"/>
                </a:lnTo>
                <a:cubicBezTo>
                  <a:pt x="608052" y="458964"/>
                  <a:pt x="608052" y="454773"/>
                  <a:pt x="608052" y="456868"/>
                </a:cubicBezTo>
                <a:lnTo>
                  <a:pt x="608052" y="461757"/>
                </a:lnTo>
                <a:cubicBezTo>
                  <a:pt x="608052" y="461757"/>
                  <a:pt x="608052" y="461757"/>
                  <a:pt x="595740" y="461757"/>
                </a:cubicBezTo>
                <a:lnTo>
                  <a:pt x="595740" y="472932"/>
                </a:lnTo>
                <a:lnTo>
                  <a:pt x="595740" y="484106"/>
                </a:lnTo>
                <a:cubicBezTo>
                  <a:pt x="595740" y="484106"/>
                  <a:pt x="595740" y="484106"/>
                  <a:pt x="608052" y="472932"/>
                </a:cubicBezTo>
                <a:lnTo>
                  <a:pt x="608052" y="484106"/>
                </a:lnTo>
                <a:cubicBezTo>
                  <a:pt x="608052" y="472932"/>
                  <a:pt x="620761" y="472932"/>
                  <a:pt x="620761" y="472932"/>
                </a:cubicBezTo>
                <a:lnTo>
                  <a:pt x="620761" y="461757"/>
                </a:lnTo>
                <a:cubicBezTo>
                  <a:pt x="620761" y="461757"/>
                  <a:pt x="620761" y="461757"/>
                  <a:pt x="620761" y="450583"/>
                </a:cubicBezTo>
                <a:cubicBezTo>
                  <a:pt x="620761" y="450583"/>
                  <a:pt x="620761" y="450583"/>
                  <a:pt x="633073" y="450583"/>
                </a:cubicBezTo>
                <a:lnTo>
                  <a:pt x="645385" y="450583"/>
                </a:lnTo>
                <a:lnTo>
                  <a:pt x="657697" y="450583"/>
                </a:lnTo>
                <a:lnTo>
                  <a:pt x="657697" y="461757"/>
                </a:lnTo>
                <a:lnTo>
                  <a:pt x="670406" y="461757"/>
                </a:lnTo>
                <a:lnTo>
                  <a:pt x="670406" y="472932"/>
                </a:lnTo>
                <a:cubicBezTo>
                  <a:pt x="670406" y="472932"/>
                  <a:pt x="670406" y="472932"/>
                  <a:pt x="657697" y="472932"/>
                </a:cubicBezTo>
                <a:lnTo>
                  <a:pt x="645385" y="472932"/>
                </a:lnTo>
                <a:cubicBezTo>
                  <a:pt x="645385" y="472932"/>
                  <a:pt x="645385" y="472932"/>
                  <a:pt x="633073" y="472932"/>
                </a:cubicBezTo>
                <a:cubicBezTo>
                  <a:pt x="620761" y="472932"/>
                  <a:pt x="620761" y="472932"/>
                  <a:pt x="620761" y="484106"/>
                </a:cubicBezTo>
                <a:cubicBezTo>
                  <a:pt x="620761" y="495641"/>
                  <a:pt x="633073" y="495641"/>
                  <a:pt x="633073" y="495641"/>
                </a:cubicBezTo>
                <a:cubicBezTo>
                  <a:pt x="633073" y="495641"/>
                  <a:pt x="633073" y="495641"/>
                  <a:pt x="620761" y="495641"/>
                </a:cubicBezTo>
                <a:cubicBezTo>
                  <a:pt x="633073" y="495641"/>
                  <a:pt x="633073" y="506815"/>
                  <a:pt x="620761" y="506815"/>
                </a:cubicBezTo>
                <a:cubicBezTo>
                  <a:pt x="620761" y="506815"/>
                  <a:pt x="620761" y="506815"/>
                  <a:pt x="622300" y="506815"/>
                </a:cubicBezTo>
                <a:lnTo>
                  <a:pt x="631534" y="506815"/>
                </a:lnTo>
                <a:cubicBezTo>
                  <a:pt x="633073" y="506815"/>
                  <a:pt x="633073" y="506815"/>
                  <a:pt x="633073" y="506815"/>
                </a:cubicBezTo>
                <a:lnTo>
                  <a:pt x="633073" y="495641"/>
                </a:lnTo>
                <a:lnTo>
                  <a:pt x="645385" y="495641"/>
                </a:lnTo>
                <a:lnTo>
                  <a:pt x="645385" y="506815"/>
                </a:lnTo>
                <a:lnTo>
                  <a:pt x="645385" y="517990"/>
                </a:lnTo>
                <a:lnTo>
                  <a:pt x="657697" y="517990"/>
                </a:lnTo>
                <a:cubicBezTo>
                  <a:pt x="657697" y="517990"/>
                  <a:pt x="657697" y="517990"/>
                  <a:pt x="657697" y="506815"/>
                </a:cubicBezTo>
                <a:cubicBezTo>
                  <a:pt x="657697" y="506815"/>
                  <a:pt x="657697" y="495641"/>
                  <a:pt x="670406" y="495641"/>
                </a:cubicBezTo>
                <a:lnTo>
                  <a:pt x="670406" y="497038"/>
                </a:lnTo>
                <a:cubicBezTo>
                  <a:pt x="670406" y="498435"/>
                  <a:pt x="670406" y="501228"/>
                  <a:pt x="670406" y="506815"/>
                </a:cubicBezTo>
                <a:cubicBezTo>
                  <a:pt x="670406" y="506815"/>
                  <a:pt x="673484" y="506815"/>
                  <a:pt x="675023" y="506815"/>
                </a:cubicBezTo>
                <a:lnTo>
                  <a:pt x="675600" y="506815"/>
                </a:lnTo>
                <a:lnTo>
                  <a:pt x="682718" y="506815"/>
                </a:lnTo>
                <a:cubicBezTo>
                  <a:pt x="682718" y="506815"/>
                  <a:pt x="682718" y="506815"/>
                  <a:pt x="670406" y="517990"/>
                </a:cubicBezTo>
                <a:lnTo>
                  <a:pt x="682718" y="517990"/>
                </a:lnTo>
                <a:cubicBezTo>
                  <a:pt x="682718" y="517990"/>
                  <a:pt x="682718" y="517990"/>
                  <a:pt x="682718" y="506815"/>
                </a:cubicBezTo>
                <a:lnTo>
                  <a:pt x="682718" y="495641"/>
                </a:lnTo>
                <a:cubicBezTo>
                  <a:pt x="682718" y="495641"/>
                  <a:pt x="682718" y="495641"/>
                  <a:pt x="682718" y="484106"/>
                </a:cubicBezTo>
                <a:cubicBezTo>
                  <a:pt x="682718" y="495641"/>
                  <a:pt x="670406" y="495641"/>
                  <a:pt x="670406" y="495641"/>
                </a:cubicBezTo>
                <a:lnTo>
                  <a:pt x="657697" y="495641"/>
                </a:lnTo>
                <a:cubicBezTo>
                  <a:pt x="657697" y="484106"/>
                  <a:pt x="670406" y="484106"/>
                  <a:pt x="670406" y="484106"/>
                </a:cubicBezTo>
                <a:lnTo>
                  <a:pt x="670406" y="479916"/>
                </a:lnTo>
                <a:lnTo>
                  <a:pt x="670406" y="479392"/>
                </a:lnTo>
                <a:lnTo>
                  <a:pt x="670406" y="479217"/>
                </a:lnTo>
                <a:cubicBezTo>
                  <a:pt x="670406" y="477122"/>
                  <a:pt x="670406" y="481312"/>
                  <a:pt x="670406" y="472932"/>
                </a:cubicBezTo>
                <a:cubicBezTo>
                  <a:pt x="670406" y="472932"/>
                  <a:pt x="682718" y="472932"/>
                  <a:pt x="682718" y="461757"/>
                </a:cubicBezTo>
                <a:lnTo>
                  <a:pt x="682718" y="472932"/>
                </a:lnTo>
                <a:lnTo>
                  <a:pt x="695030" y="472932"/>
                </a:lnTo>
                <a:cubicBezTo>
                  <a:pt x="695030" y="467344"/>
                  <a:pt x="695030" y="464551"/>
                  <a:pt x="695030" y="464551"/>
                </a:cubicBezTo>
                <a:lnTo>
                  <a:pt x="695030" y="461757"/>
                </a:lnTo>
                <a:cubicBezTo>
                  <a:pt x="695030" y="461757"/>
                  <a:pt x="695030" y="472932"/>
                  <a:pt x="707342" y="472932"/>
                </a:cubicBezTo>
                <a:lnTo>
                  <a:pt x="695030" y="461757"/>
                </a:lnTo>
                <a:lnTo>
                  <a:pt x="702148" y="461757"/>
                </a:lnTo>
                <a:cubicBezTo>
                  <a:pt x="701571" y="461757"/>
                  <a:pt x="701956" y="461757"/>
                  <a:pt x="702725" y="461757"/>
                </a:cubicBezTo>
                <a:lnTo>
                  <a:pt x="707342" y="461757"/>
                </a:lnTo>
                <a:cubicBezTo>
                  <a:pt x="707342" y="461757"/>
                  <a:pt x="707342" y="461757"/>
                  <a:pt x="707342" y="450583"/>
                </a:cubicBezTo>
                <a:lnTo>
                  <a:pt x="695030" y="450583"/>
                </a:lnTo>
                <a:cubicBezTo>
                  <a:pt x="695030" y="450583"/>
                  <a:pt x="695030" y="450583"/>
                  <a:pt x="693491" y="450583"/>
                </a:cubicBezTo>
                <a:lnTo>
                  <a:pt x="690413" y="450583"/>
                </a:lnTo>
                <a:cubicBezTo>
                  <a:pt x="689644" y="450583"/>
                  <a:pt x="689259" y="450583"/>
                  <a:pt x="689836" y="450583"/>
                </a:cubicBezTo>
                <a:lnTo>
                  <a:pt x="684257" y="450583"/>
                </a:lnTo>
                <a:cubicBezTo>
                  <a:pt x="682718" y="450583"/>
                  <a:pt x="682718" y="450583"/>
                  <a:pt x="682718" y="450583"/>
                </a:cubicBezTo>
                <a:lnTo>
                  <a:pt x="682718" y="439408"/>
                </a:lnTo>
                <a:cubicBezTo>
                  <a:pt x="682718" y="439408"/>
                  <a:pt x="682718" y="439408"/>
                  <a:pt x="695030" y="439408"/>
                </a:cubicBezTo>
                <a:cubicBezTo>
                  <a:pt x="695030" y="439408"/>
                  <a:pt x="695030" y="439408"/>
                  <a:pt x="682718" y="427873"/>
                </a:cubicBezTo>
                <a:cubicBezTo>
                  <a:pt x="682718" y="427873"/>
                  <a:pt x="682718" y="427873"/>
                  <a:pt x="684257" y="427873"/>
                </a:cubicBezTo>
                <a:lnTo>
                  <a:pt x="689836" y="427873"/>
                </a:lnTo>
                <a:cubicBezTo>
                  <a:pt x="689259" y="427873"/>
                  <a:pt x="689644" y="427873"/>
                  <a:pt x="690413" y="427873"/>
                </a:cubicBezTo>
                <a:lnTo>
                  <a:pt x="693491" y="427873"/>
                </a:lnTo>
                <a:cubicBezTo>
                  <a:pt x="695030" y="427873"/>
                  <a:pt x="695030" y="427873"/>
                  <a:pt x="695030" y="427873"/>
                </a:cubicBezTo>
                <a:lnTo>
                  <a:pt x="695030" y="416699"/>
                </a:lnTo>
                <a:lnTo>
                  <a:pt x="695030" y="405524"/>
                </a:lnTo>
                <a:lnTo>
                  <a:pt x="707342" y="405524"/>
                </a:lnTo>
                <a:cubicBezTo>
                  <a:pt x="707342" y="405524"/>
                  <a:pt x="707342" y="405524"/>
                  <a:pt x="707342" y="404128"/>
                </a:cubicBezTo>
                <a:lnTo>
                  <a:pt x="707342" y="399064"/>
                </a:lnTo>
                <a:cubicBezTo>
                  <a:pt x="707342" y="400636"/>
                  <a:pt x="707342" y="394350"/>
                  <a:pt x="707342" y="394350"/>
                </a:cubicBezTo>
                <a:lnTo>
                  <a:pt x="707342" y="385699"/>
                </a:lnTo>
                <a:lnTo>
                  <a:pt x="707342" y="382815"/>
                </a:lnTo>
                <a:cubicBezTo>
                  <a:pt x="707342" y="382815"/>
                  <a:pt x="707342" y="382815"/>
                  <a:pt x="708931" y="382815"/>
                </a:cubicBezTo>
                <a:lnTo>
                  <a:pt x="710519" y="382815"/>
                </a:lnTo>
                <a:cubicBezTo>
                  <a:pt x="710519" y="382815"/>
                  <a:pt x="713697" y="382815"/>
                  <a:pt x="720051" y="382815"/>
                </a:cubicBezTo>
                <a:cubicBezTo>
                  <a:pt x="720051" y="382815"/>
                  <a:pt x="720051" y="382815"/>
                  <a:pt x="720051" y="371641"/>
                </a:cubicBezTo>
                <a:cubicBezTo>
                  <a:pt x="720051" y="371641"/>
                  <a:pt x="720051" y="371641"/>
                  <a:pt x="720051" y="360466"/>
                </a:cubicBezTo>
                <a:cubicBezTo>
                  <a:pt x="720051" y="360466"/>
                  <a:pt x="720051" y="360466"/>
                  <a:pt x="720051" y="349292"/>
                </a:cubicBezTo>
                <a:lnTo>
                  <a:pt x="720051" y="344966"/>
                </a:lnTo>
                <a:lnTo>
                  <a:pt x="720051" y="344425"/>
                </a:lnTo>
                <a:lnTo>
                  <a:pt x="720051" y="337757"/>
                </a:lnTo>
                <a:lnTo>
                  <a:pt x="720051" y="326582"/>
                </a:lnTo>
                <a:cubicBezTo>
                  <a:pt x="720051" y="326582"/>
                  <a:pt x="720051" y="326582"/>
                  <a:pt x="732363" y="326582"/>
                </a:cubicBezTo>
                <a:cubicBezTo>
                  <a:pt x="744675" y="326582"/>
                  <a:pt x="744675" y="326582"/>
                  <a:pt x="744675" y="337757"/>
                </a:cubicBezTo>
                <a:lnTo>
                  <a:pt x="732363" y="337757"/>
                </a:lnTo>
                <a:lnTo>
                  <a:pt x="732363" y="349292"/>
                </a:lnTo>
                <a:lnTo>
                  <a:pt x="744675" y="349292"/>
                </a:lnTo>
                <a:cubicBezTo>
                  <a:pt x="744675" y="337757"/>
                  <a:pt x="744675" y="337757"/>
                  <a:pt x="756987" y="337757"/>
                </a:cubicBezTo>
                <a:cubicBezTo>
                  <a:pt x="756987" y="337757"/>
                  <a:pt x="756987" y="337757"/>
                  <a:pt x="758576" y="337757"/>
                </a:cubicBezTo>
                <a:lnTo>
                  <a:pt x="760165" y="337757"/>
                </a:lnTo>
                <a:cubicBezTo>
                  <a:pt x="760165" y="337757"/>
                  <a:pt x="763342" y="337757"/>
                  <a:pt x="769697" y="337757"/>
                </a:cubicBezTo>
                <a:lnTo>
                  <a:pt x="782009" y="337757"/>
                </a:lnTo>
                <a:cubicBezTo>
                  <a:pt x="782009" y="337757"/>
                  <a:pt x="782009" y="337757"/>
                  <a:pt x="782009" y="326582"/>
                </a:cubicBezTo>
                <a:cubicBezTo>
                  <a:pt x="782009" y="315408"/>
                  <a:pt x="769697" y="315408"/>
                  <a:pt x="769697" y="315408"/>
                </a:cubicBezTo>
                <a:cubicBezTo>
                  <a:pt x="769697" y="315408"/>
                  <a:pt x="769697" y="315408"/>
                  <a:pt x="782009" y="315408"/>
                </a:cubicBezTo>
                <a:lnTo>
                  <a:pt x="782009" y="304233"/>
                </a:lnTo>
                <a:lnTo>
                  <a:pt x="794320" y="304233"/>
                </a:lnTo>
                <a:lnTo>
                  <a:pt x="806632" y="304233"/>
                </a:lnTo>
                <a:lnTo>
                  <a:pt x="819341" y="304233"/>
                </a:lnTo>
                <a:lnTo>
                  <a:pt x="819341" y="315408"/>
                </a:lnTo>
                <a:cubicBezTo>
                  <a:pt x="819341" y="315408"/>
                  <a:pt x="819341" y="315408"/>
                  <a:pt x="819341" y="326582"/>
                </a:cubicBezTo>
                <a:cubicBezTo>
                  <a:pt x="819341" y="326582"/>
                  <a:pt x="819341" y="326582"/>
                  <a:pt x="819341" y="337757"/>
                </a:cubicBezTo>
                <a:cubicBezTo>
                  <a:pt x="819341" y="337757"/>
                  <a:pt x="819341" y="337757"/>
                  <a:pt x="820880" y="337757"/>
                </a:cubicBezTo>
                <a:lnTo>
                  <a:pt x="826459" y="337757"/>
                </a:lnTo>
                <a:cubicBezTo>
                  <a:pt x="825882" y="337757"/>
                  <a:pt x="826267" y="337757"/>
                  <a:pt x="827036" y="337757"/>
                </a:cubicBezTo>
                <a:lnTo>
                  <a:pt x="831653" y="337757"/>
                </a:lnTo>
                <a:cubicBezTo>
                  <a:pt x="819341" y="337757"/>
                  <a:pt x="831653" y="326582"/>
                  <a:pt x="831653" y="326582"/>
                </a:cubicBezTo>
                <a:cubicBezTo>
                  <a:pt x="831653" y="326582"/>
                  <a:pt x="831653" y="326582"/>
                  <a:pt x="843965" y="326582"/>
                </a:cubicBezTo>
                <a:lnTo>
                  <a:pt x="847043" y="326582"/>
                </a:lnTo>
                <a:lnTo>
                  <a:pt x="856277" y="326582"/>
                </a:lnTo>
                <a:lnTo>
                  <a:pt x="856277" y="315408"/>
                </a:lnTo>
                <a:cubicBezTo>
                  <a:pt x="856277" y="315408"/>
                  <a:pt x="863426" y="315408"/>
                  <a:pt x="861639" y="315408"/>
                </a:cubicBezTo>
                <a:lnTo>
                  <a:pt x="861838" y="315408"/>
                </a:lnTo>
                <a:cubicBezTo>
                  <a:pt x="864221" y="315408"/>
                  <a:pt x="859455" y="315408"/>
                  <a:pt x="868987" y="315408"/>
                </a:cubicBezTo>
                <a:lnTo>
                  <a:pt x="868987" y="326582"/>
                </a:lnTo>
                <a:cubicBezTo>
                  <a:pt x="881299" y="326582"/>
                  <a:pt x="881299" y="326582"/>
                  <a:pt x="868987" y="315408"/>
                </a:cubicBezTo>
                <a:lnTo>
                  <a:pt x="881299" y="315408"/>
                </a:lnTo>
                <a:cubicBezTo>
                  <a:pt x="881299" y="315408"/>
                  <a:pt x="881299" y="318202"/>
                  <a:pt x="881299" y="319598"/>
                </a:cubicBezTo>
                <a:lnTo>
                  <a:pt x="881299" y="320122"/>
                </a:lnTo>
                <a:lnTo>
                  <a:pt x="881299" y="326582"/>
                </a:lnTo>
                <a:cubicBezTo>
                  <a:pt x="893611" y="326582"/>
                  <a:pt x="881299" y="326582"/>
                  <a:pt x="893611" y="326582"/>
                </a:cubicBezTo>
                <a:lnTo>
                  <a:pt x="893611" y="337757"/>
                </a:lnTo>
                <a:lnTo>
                  <a:pt x="893611" y="339199"/>
                </a:lnTo>
                <a:lnTo>
                  <a:pt x="893611" y="347850"/>
                </a:lnTo>
                <a:cubicBezTo>
                  <a:pt x="893611" y="349292"/>
                  <a:pt x="893611" y="349292"/>
                  <a:pt x="893611" y="349292"/>
                </a:cubicBezTo>
                <a:cubicBezTo>
                  <a:pt x="899767" y="349292"/>
                  <a:pt x="902844" y="349292"/>
                  <a:pt x="904383" y="349292"/>
                </a:cubicBezTo>
                <a:lnTo>
                  <a:pt x="905922" y="349292"/>
                </a:lnTo>
                <a:cubicBezTo>
                  <a:pt x="905922" y="349292"/>
                  <a:pt x="905922" y="349292"/>
                  <a:pt x="905922" y="337757"/>
                </a:cubicBezTo>
                <a:cubicBezTo>
                  <a:pt x="905922" y="337757"/>
                  <a:pt x="905922" y="337757"/>
                  <a:pt x="907511" y="337757"/>
                </a:cubicBezTo>
                <a:lnTo>
                  <a:pt x="917043" y="337757"/>
                </a:lnTo>
                <a:lnTo>
                  <a:pt x="918632" y="337757"/>
                </a:lnTo>
                <a:cubicBezTo>
                  <a:pt x="918632" y="337757"/>
                  <a:pt x="918632" y="337757"/>
                  <a:pt x="918632" y="326582"/>
                </a:cubicBezTo>
                <a:lnTo>
                  <a:pt x="930944" y="326582"/>
                </a:lnTo>
                <a:lnTo>
                  <a:pt x="938061" y="326582"/>
                </a:lnTo>
                <a:cubicBezTo>
                  <a:pt x="937484" y="326582"/>
                  <a:pt x="937869" y="326582"/>
                  <a:pt x="938638" y="326582"/>
                </a:cubicBezTo>
                <a:lnTo>
                  <a:pt x="943255" y="326582"/>
                </a:lnTo>
                <a:lnTo>
                  <a:pt x="943255" y="337757"/>
                </a:lnTo>
                <a:lnTo>
                  <a:pt x="955567" y="337757"/>
                </a:lnTo>
                <a:cubicBezTo>
                  <a:pt x="955567" y="337757"/>
                  <a:pt x="955567" y="337757"/>
                  <a:pt x="968277" y="349292"/>
                </a:cubicBezTo>
                <a:lnTo>
                  <a:pt x="968277" y="360466"/>
                </a:lnTo>
                <a:lnTo>
                  <a:pt x="980589" y="360466"/>
                </a:lnTo>
                <a:lnTo>
                  <a:pt x="980589" y="349292"/>
                </a:lnTo>
                <a:cubicBezTo>
                  <a:pt x="980589" y="349292"/>
                  <a:pt x="992901" y="349292"/>
                  <a:pt x="992901" y="337757"/>
                </a:cubicBezTo>
                <a:cubicBezTo>
                  <a:pt x="992901" y="337757"/>
                  <a:pt x="992901" y="337757"/>
                  <a:pt x="1005213" y="337757"/>
                </a:cubicBezTo>
                <a:lnTo>
                  <a:pt x="1005213" y="326582"/>
                </a:lnTo>
                <a:cubicBezTo>
                  <a:pt x="992901" y="326582"/>
                  <a:pt x="992901" y="326582"/>
                  <a:pt x="992901" y="315408"/>
                </a:cubicBezTo>
                <a:cubicBezTo>
                  <a:pt x="992901" y="315408"/>
                  <a:pt x="980589" y="315408"/>
                  <a:pt x="992901" y="304233"/>
                </a:cubicBezTo>
                <a:cubicBezTo>
                  <a:pt x="992901" y="304233"/>
                  <a:pt x="992901" y="304233"/>
                  <a:pt x="991362" y="304233"/>
                </a:cubicBezTo>
                <a:lnTo>
                  <a:pt x="985783" y="304233"/>
                </a:lnTo>
                <a:lnTo>
                  <a:pt x="985206" y="304233"/>
                </a:lnTo>
                <a:lnTo>
                  <a:pt x="982128" y="304233"/>
                </a:lnTo>
                <a:cubicBezTo>
                  <a:pt x="980589" y="304233"/>
                  <a:pt x="980589" y="304233"/>
                  <a:pt x="980589" y="304233"/>
                </a:cubicBezTo>
                <a:lnTo>
                  <a:pt x="980589" y="292699"/>
                </a:lnTo>
                <a:lnTo>
                  <a:pt x="992901" y="292699"/>
                </a:lnTo>
                <a:lnTo>
                  <a:pt x="992901" y="281524"/>
                </a:lnTo>
                <a:cubicBezTo>
                  <a:pt x="986745" y="281524"/>
                  <a:pt x="983667" y="281524"/>
                  <a:pt x="983667" y="281524"/>
                </a:cubicBezTo>
                <a:lnTo>
                  <a:pt x="980589" y="281524"/>
                </a:lnTo>
                <a:lnTo>
                  <a:pt x="980589" y="270350"/>
                </a:lnTo>
                <a:lnTo>
                  <a:pt x="980589" y="259175"/>
                </a:lnTo>
                <a:cubicBezTo>
                  <a:pt x="980589" y="270350"/>
                  <a:pt x="992901" y="270350"/>
                  <a:pt x="992901" y="259175"/>
                </a:cubicBezTo>
                <a:lnTo>
                  <a:pt x="1005213" y="247640"/>
                </a:lnTo>
                <a:cubicBezTo>
                  <a:pt x="1005213" y="247640"/>
                  <a:pt x="1005213" y="247640"/>
                  <a:pt x="1005213" y="249082"/>
                </a:cubicBezTo>
                <a:lnTo>
                  <a:pt x="1005213" y="250524"/>
                </a:lnTo>
                <a:lnTo>
                  <a:pt x="1005213" y="257733"/>
                </a:lnTo>
                <a:cubicBezTo>
                  <a:pt x="1005213" y="259175"/>
                  <a:pt x="1005213" y="259175"/>
                  <a:pt x="1005213" y="259175"/>
                </a:cubicBezTo>
                <a:lnTo>
                  <a:pt x="1017525" y="259175"/>
                </a:lnTo>
                <a:cubicBezTo>
                  <a:pt x="1017525" y="259175"/>
                  <a:pt x="1017525" y="259175"/>
                  <a:pt x="1017525" y="247640"/>
                </a:cubicBezTo>
                <a:cubicBezTo>
                  <a:pt x="1017525" y="247640"/>
                  <a:pt x="1017525" y="247640"/>
                  <a:pt x="1015986" y="247640"/>
                </a:cubicBezTo>
                <a:lnTo>
                  <a:pt x="1014447" y="247640"/>
                </a:lnTo>
                <a:cubicBezTo>
                  <a:pt x="1014447" y="247640"/>
                  <a:pt x="1011369" y="247640"/>
                  <a:pt x="1005213" y="247640"/>
                </a:cubicBezTo>
                <a:cubicBezTo>
                  <a:pt x="1005213" y="236466"/>
                  <a:pt x="1017525" y="236466"/>
                  <a:pt x="1017525" y="236466"/>
                </a:cubicBezTo>
                <a:cubicBezTo>
                  <a:pt x="1017525" y="236466"/>
                  <a:pt x="1017525" y="230180"/>
                  <a:pt x="1017525" y="231752"/>
                </a:cubicBezTo>
                <a:lnTo>
                  <a:pt x="1017525" y="230006"/>
                </a:lnTo>
                <a:lnTo>
                  <a:pt x="1017525" y="229482"/>
                </a:lnTo>
                <a:cubicBezTo>
                  <a:pt x="1017525" y="228085"/>
                  <a:pt x="1017525" y="225291"/>
                  <a:pt x="1017525" y="225291"/>
                </a:cubicBezTo>
                <a:lnTo>
                  <a:pt x="1017525" y="214117"/>
                </a:lnTo>
                <a:cubicBezTo>
                  <a:pt x="1017525" y="214117"/>
                  <a:pt x="1017525" y="214117"/>
                  <a:pt x="1030234" y="214117"/>
                </a:cubicBezTo>
                <a:lnTo>
                  <a:pt x="1030234" y="202582"/>
                </a:lnTo>
                <a:cubicBezTo>
                  <a:pt x="1030234" y="202582"/>
                  <a:pt x="1037159" y="202582"/>
                  <a:pt x="1035428" y="202582"/>
                </a:cubicBezTo>
                <a:lnTo>
                  <a:pt x="1042546" y="202582"/>
                </a:lnTo>
                <a:lnTo>
                  <a:pt x="1049663" y="202582"/>
                </a:lnTo>
                <a:lnTo>
                  <a:pt x="1050240" y="202582"/>
                </a:lnTo>
                <a:lnTo>
                  <a:pt x="1053318" y="202582"/>
                </a:lnTo>
                <a:cubicBezTo>
                  <a:pt x="1054857" y="202582"/>
                  <a:pt x="1054857" y="202582"/>
                  <a:pt x="1054857" y="202582"/>
                </a:cubicBezTo>
                <a:cubicBezTo>
                  <a:pt x="1054857" y="202582"/>
                  <a:pt x="1054857" y="202582"/>
                  <a:pt x="1056396" y="202582"/>
                </a:cubicBezTo>
                <a:lnTo>
                  <a:pt x="1065630" y="202582"/>
                </a:lnTo>
                <a:lnTo>
                  <a:pt x="1067169" y="202582"/>
                </a:lnTo>
                <a:lnTo>
                  <a:pt x="1067169" y="191408"/>
                </a:lnTo>
                <a:lnTo>
                  <a:pt x="1065630" y="191408"/>
                </a:lnTo>
                <a:cubicBezTo>
                  <a:pt x="1064091" y="191408"/>
                  <a:pt x="1061013" y="191408"/>
                  <a:pt x="1054857" y="191408"/>
                </a:cubicBezTo>
                <a:lnTo>
                  <a:pt x="1054857" y="180233"/>
                </a:lnTo>
                <a:lnTo>
                  <a:pt x="1054857" y="168698"/>
                </a:lnTo>
                <a:lnTo>
                  <a:pt x="1054857" y="157524"/>
                </a:lnTo>
                <a:cubicBezTo>
                  <a:pt x="1054857" y="157524"/>
                  <a:pt x="1054857" y="157524"/>
                  <a:pt x="1067169" y="157524"/>
                </a:cubicBezTo>
                <a:lnTo>
                  <a:pt x="1067169" y="153333"/>
                </a:lnTo>
                <a:cubicBezTo>
                  <a:pt x="1067169" y="152635"/>
                  <a:pt x="1067169" y="152286"/>
                  <a:pt x="1067169" y="152810"/>
                </a:cubicBezTo>
                <a:lnTo>
                  <a:pt x="1067169" y="146349"/>
                </a:lnTo>
                <a:lnTo>
                  <a:pt x="1079879" y="146349"/>
                </a:lnTo>
                <a:cubicBezTo>
                  <a:pt x="1079879" y="146349"/>
                  <a:pt x="1079879" y="146349"/>
                  <a:pt x="1092191" y="146349"/>
                </a:cubicBezTo>
                <a:lnTo>
                  <a:pt x="1104503" y="146349"/>
                </a:lnTo>
                <a:lnTo>
                  <a:pt x="1104503" y="135175"/>
                </a:lnTo>
                <a:lnTo>
                  <a:pt x="1104503" y="124000"/>
                </a:lnTo>
                <a:lnTo>
                  <a:pt x="1092191" y="124000"/>
                </a:lnTo>
                <a:cubicBezTo>
                  <a:pt x="1092191" y="124000"/>
                  <a:pt x="1092191" y="121117"/>
                  <a:pt x="1092191" y="119675"/>
                </a:cubicBezTo>
                <a:lnTo>
                  <a:pt x="1092191" y="119134"/>
                </a:lnTo>
                <a:lnTo>
                  <a:pt x="1092191" y="112466"/>
                </a:lnTo>
                <a:lnTo>
                  <a:pt x="1095269" y="112466"/>
                </a:lnTo>
                <a:lnTo>
                  <a:pt x="1104503" y="112466"/>
                </a:lnTo>
                <a:cubicBezTo>
                  <a:pt x="1104503" y="112466"/>
                  <a:pt x="1117212" y="112466"/>
                  <a:pt x="1117212" y="101291"/>
                </a:cubicBezTo>
                <a:lnTo>
                  <a:pt x="1117212" y="105481"/>
                </a:lnTo>
                <a:cubicBezTo>
                  <a:pt x="1117212" y="106180"/>
                  <a:pt x="1117212" y="106529"/>
                  <a:pt x="1117212" y="106005"/>
                </a:cubicBezTo>
                <a:lnTo>
                  <a:pt x="1117212" y="112466"/>
                </a:lnTo>
                <a:lnTo>
                  <a:pt x="1129524" y="112466"/>
                </a:lnTo>
                <a:cubicBezTo>
                  <a:pt x="1129524" y="124000"/>
                  <a:pt x="1129524" y="112466"/>
                  <a:pt x="1129524" y="124000"/>
                </a:cubicBezTo>
                <a:cubicBezTo>
                  <a:pt x="1129524" y="124000"/>
                  <a:pt x="1129524" y="124000"/>
                  <a:pt x="1141836" y="124000"/>
                </a:cubicBezTo>
                <a:cubicBezTo>
                  <a:pt x="1141836" y="124000"/>
                  <a:pt x="1141836" y="124000"/>
                  <a:pt x="1141836" y="122559"/>
                </a:cubicBezTo>
                <a:lnTo>
                  <a:pt x="1141836" y="113907"/>
                </a:lnTo>
                <a:lnTo>
                  <a:pt x="1141836" y="112466"/>
                </a:lnTo>
                <a:lnTo>
                  <a:pt x="1129524" y="112466"/>
                </a:lnTo>
                <a:cubicBezTo>
                  <a:pt x="1129524" y="101291"/>
                  <a:pt x="1129524" y="101291"/>
                  <a:pt x="1117212" y="101291"/>
                </a:cubicBezTo>
                <a:lnTo>
                  <a:pt x="1104503" y="101291"/>
                </a:lnTo>
                <a:cubicBezTo>
                  <a:pt x="1104503" y="101291"/>
                  <a:pt x="1104503" y="101291"/>
                  <a:pt x="1104503" y="99894"/>
                </a:cubicBezTo>
                <a:lnTo>
                  <a:pt x="1104503" y="91513"/>
                </a:lnTo>
                <a:cubicBezTo>
                  <a:pt x="1104503" y="90117"/>
                  <a:pt x="1104503" y="90117"/>
                  <a:pt x="1104503" y="90117"/>
                </a:cubicBezTo>
                <a:lnTo>
                  <a:pt x="1117212" y="90117"/>
                </a:lnTo>
                <a:cubicBezTo>
                  <a:pt x="1117212" y="90117"/>
                  <a:pt x="1117212" y="90117"/>
                  <a:pt x="1129524" y="90117"/>
                </a:cubicBezTo>
                <a:cubicBezTo>
                  <a:pt x="1129524" y="90117"/>
                  <a:pt x="1129524" y="90117"/>
                  <a:pt x="1129524" y="101291"/>
                </a:cubicBezTo>
                <a:lnTo>
                  <a:pt x="1141836" y="90117"/>
                </a:lnTo>
                <a:lnTo>
                  <a:pt x="1154148" y="90117"/>
                </a:lnTo>
                <a:cubicBezTo>
                  <a:pt x="1141836" y="101291"/>
                  <a:pt x="1154148" y="101291"/>
                  <a:pt x="1154148" y="90117"/>
                </a:cubicBezTo>
                <a:lnTo>
                  <a:pt x="1154148" y="78942"/>
                </a:lnTo>
                <a:lnTo>
                  <a:pt x="1141836" y="78942"/>
                </a:lnTo>
                <a:cubicBezTo>
                  <a:pt x="1141836" y="78942"/>
                  <a:pt x="1141836" y="78942"/>
                  <a:pt x="1141836" y="67407"/>
                </a:cubicBezTo>
                <a:lnTo>
                  <a:pt x="1141836" y="60947"/>
                </a:lnTo>
                <a:lnTo>
                  <a:pt x="1141836" y="60423"/>
                </a:lnTo>
                <a:cubicBezTo>
                  <a:pt x="1141836" y="59026"/>
                  <a:pt x="1141836" y="56233"/>
                  <a:pt x="1141836" y="56233"/>
                </a:cubicBezTo>
                <a:cubicBezTo>
                  <a:pt x="1141836" y="56233"/>
                  <a:pt x="1141836" y="56233"/>
                  <a:pt x="1154148" y="56233"/>
                </a:cubicBezTo>
                <a:cubicBezTo>
                  <a:pt x="1154148" y="56233"/>
                  <a:pt x="1154148" y="56233"/>
                  <a:pt x="1154148" y="45058"/>
                </a:cubicBezTo>
                <a:lnTo>
                  <a:pt x="1166857" y="45058"/>
                </a:lnTo>
                <a:lnTo>
                  <a:pt x="1179169" y="45058"/>
                </a:lnTo>
                <a:lnTo>
                  <a:pt x="1179169" y="33884"/>
                </a:lnTo>
                <a:lnTo>
                  <a:pt x="1191481" y="33884"/>
                </a:lnTo>
                <a:cubicBezTo>
                  <a:pt x="1191481" y="39471"/>
                  <a:pt x="1191481" y="39471"/>
                  <a:pt x="1191481" y="39471"/>
                </a:cubicBezTo>
                <a:lnTo>
                  <a:pt x="1191481" y="40169"/>
                </a:lnTo>
                <a:lnTo>
                  <a:pt x="1191481" y="45058"/>
                </a:lnTo>
                <a:lnTo>
                  <a:pt x="1191481" y="56233"/>
                </a:lnTo>
                <a:lnTo>
                  <a:pt x="1203793" y="56233"/>
                </a:lnTo>
                <a:lnTo>
                  <a:pt x="1216502" y="56233"/>
                </a:lnTo>
                <a:cubicBezTo>
                  <a:pt x="1216502" y="56233"/>
                  <a:pt x="1216502" y="56233"/>
                  <a:pt x="1228814" y="56233"/>
                </a:cubicBezTo>
                <a:cubicBezTo>
                  <a:pt x="1228814" y="56233"/>
                  <a:pt x="1228814" y="56233"/>
                  <a:pt x="1228814" y="67407"/>
                </a:cubicBezTo>
                <a:cubicBezTo>
                  <a:pt x="1234970" y="67407"/>
                  <a:pt x="1238048" y="67407"/>
                  <a:pt x="1239587" y="67407"/>
                </a:cubicBezTo>
                <a:lnTo>
                  <a:pt x="1241126" y="67407"/>
                </a:lnTo>
                <a:cubicBezTo>
                  <a:pt x="1228814" y="67407"/>
                  <a:pt x="1241126" y="56233"/>
                  <a:pt x="1241126" y="56233"/>
                </a:cubicBezTo>
                <a:lnTo>
                  <a:pt x="1228814" y="56233"/>
                </a:lnTo>
                <a:cubicBezTo>
                  <a:pt x="1228814" y="56233"/>
                  <a:pt x="1228814" y="56233"/>
                  <a:pt x="1216502" y="45058"/>
                </a:cubicBezTo>
                <a:lnTo>
                  <a:pt x="1203793" y="45058"/>
                </a:lnTo>
                <a:cubicBezTo>
                  <a:pt x="1216502" y="33884"/>
                  <a:pt x="1203793" y="33884"/>
                  <a:pt x="1203793" y="45058"/>
                </a:cubicBezTo>
                <a:lnTo>
                  <a:pt x="1203793" y="33884"/>
                </a:lnTo>
                <a:cubicBezTo>
                  <a:pt x="1203793" y="33884"/>
                  <a:pt x="1191481" y="33884"/>
                  <a:pt x="1191481" y="22349"/>
                </a:cubicBezTo>
                <a:cubicBezTo>
                  <a:pt x="1191481" y="22349"/>
                  <a:pt x="1191481" y="22349"/>
                  <a:pt x="1191481" y="11174"/>
                </a:cubicBezTo>
                <a:cubicBezTo>
                  <a:pt x="1191481" y="11174"/>
                  <a:pt x="1191481" y="11174"/>
                  <a:pt x="1203793" y="11174"/>
                </a:cubicBezTo>
                <a:close/>
                <a:moveTo>
                  <a:pt x="1191481" y="0"/>
                </a:moveTo>
                <a:lnTo>
                  <a:pt x="1191481" y="11174"/>
                </a:lnTo>
                <a:cubicBezTo>
                  <a:pt x="1179169" y="11174"/>
                  <a:pt x="1191481" y="11174"/>
                  <a:pt x="1191481" y="0"/>
                </a:cubicBezTo>
                <a:close/>
              </a:path>
            </a:pathLst>
          </a:custGeom>
          <a:solidFill>
            <a:schemeClr val="bg1">
              <a:lumMod val="85000"/>
            </a:schemeClr>
          </a:solidFill>
        </p:spPr>
        <p:txBody>
          <a:bodyPr wrap="square">
            <a:noAutofit/>
          </a:bodyPr>
          <a:lstStyle/>
          <a:p>
            <a:endParaRPr lang="en-UA"/>
          </a:p>
        </p:txBody>
      </p:sp>
      <p:sp>
        <p:nvSpPr>
          <p:cNvPr id="29" name="Picture Placeholder 28">
            <a:extLst>
              <a:ext uri="{FF2B5EF4-FFF2-40B4-BE49-F238E27FC236}">
                <a16:creationId xmlns:a16="http://schemas.microsoft.com/office/drawing/2014/main" id="{09BD6025-5922-C449-A6D0-E03EE2CB30D8}"/>
              </a:ext>
            </a:extLst>
          </p:cNvPr>
          <p:cNvSpPr>
            <a:spLocks noGrp="1"/>
          </p:cNvSpPr>
          <p:nvPr>
            <p:ph type="pic" sz="quarter" idx="17"/>
          </p:nvPr>
        </p:nvSpPr>
        <p:spPr>
          <a:xfrm>
            <a:off x="9879813" y="2586605"/>
            <a:ext cx="1612048" cy="1676313"/>
          </a:xfrm>
          <a:custGeom>
            <a:avLst/>
            <a:gdLst>
              <a:gd name="connsiteX0" fmla="*/ 1218840 w 1612258"/>
              <a:gd name="connsiteY0" fmla="*/ 1655128 h 1676313"/>
              <a:gd name="connsiteX1" fmla="*/ 1218840 w 1612258"/>
              <a:gd name="connsiteY1" fmla="*/ 1665720 h 1676313"/>
              <a:gd name="connsiteX2" fmla="*/ 1218840 w 1612258"/>
              <a:gd name="connsiteY2" fmla="*/ 1655128 h 1676313"/>
              <a:gd name="connsiteX3" fmla="*/ 1218840 w 1612258"/>
              <a:gd name="connsiteY3" fmla="*/ 1644536 h 1676313"/>
              <a:gd name="connsiteX4" fmla="*/ 1231842 w 1612258"/>
              <a:gd name="connsiteY4" fmla="*/ 1644536 h 1676313"/>
              <a:gd name="connsiteX5" fmla="*/ 1231842 w 1612258"/>
              <a:gd name="connsiteY5" fmla="*/ 1655128 h 1676313"/>
              <a:gd name="connsiteX6" fmla="*/ 1218840 w 1612258"/>
              <a:gd name="connsiteY6" fmla="*/ 1655128 h 1676313"/>
              <a:gd name="connsiteX7" fmla="*/ 1218840 w 1612258"/>
              <a:gd name="connsiteY7" fmla="*/ 1644536 h 1676313"/>
              <a:gd name="connsiteX8" fmla="*/ 1245264 w 1612258"/>
              <a:gd name="connsiteY8" fmla="*/ 1633602 h 1676313"/>
              <a:gd name="connsiteX9" fmla="*/ 1250140 w 1612258"/>
              <a:gd name="connsiteY9" fmla="*/ 1633602 h 1676313"/>
              <a:gd name="connsiteX10" fmla="*/ 1250749 w 1612258"/>
              <a:gd name="connsiteY10" fmla="*/ 1633602 h 1676313"/>
              <a:gd name="connsiteX11" fmla="*/ 1258266 w 1612258"/>
              <a:gd name="connsiteY11" fmla="*/ 1633602 h 1676313"/>
              <a:gd name="connsiteX12" fmla="*/ 1245264 w 1612258"/>
              <a:gd name="connsiteY12" fmla="*/ 1633602 h 1676313"/>
              <a:gd name="connsiteX13" fmla="*/ 1231842 w 1612258"/>
              <a:gd name="connsiteY13" fmla="*/ 1633602 h 1676313"/>
              <a:gd name="connsiteX14" fmla="*/ 1245264 w 1612258"/>
              <a:gd name="connsiteY14" fmla="*/ 1644536 h 1676313"/>
              <a:gd name="connsiteX15" fmla="*/ 1237504 w 1612258"/>
              <a:gd name="connsiteY15" fmla="*/ 1644536 h 1676313"/>
              <a:gd name="connsiteX16" fmla="*/ 1236875 w 1612258"/>
              <a:gd name="connsiteY16" fmla="*/ 1644536 h 1676313"/>
              <a:gd name="connsiteX17" fmla="*/ 1231842 w 1612258"/>
              <a:gd name="connsiteY17" fmla="*/ 1644536 h 1676313"/>
              <a:gd name="connsiteX18" fmla="*/ 1231842 w 1612258"/>
              <a:gd name="connsiteY18" fmla="*/ 1633602 h 1676313"/>
              <a:gd name="connsiteX19" fmla="*/ 1192836 w 1612258"/>
              <a:gd name="connsiteY19" fmla="*/ 1633602 h 1676313"/>
              <a:gd name="connsiteX20" fmla="*/ 1205838 w 1612258"/>
              <a:gd name="connsiteY20" fmla="*/ 1644536 h 1676313"/>
              <a:gd name="connsiteX21" fmla="*/ 1192836 w 1612258"/>
              <a:gd name="connsiteY21" fmla="*/ 1644536 h 1676313"/>
              <a:gd name="connsiteX22" fmla="*/ 1192836 w 1612258"/>
              <a:gd name="connsiteY22" fmla="*/ 1641802 h 1676313"/>
              <a:gd name="connsiteX23" fmla="*/ 1192836 w 1612258"/>
              <a:gd name="connsiteY23" fmla="*/ 1633602 h 1676313"/>
              <a:gd name="connsiteX24" fmla="*/ 1363121 w 1612258"/>
              <a:gd name="connsiteY24" fmla="*/ 1601825 h 1676313"/>
              <a:gd name="connsiteX25" fmla="*/ 1366372 w 1612258"/>
              <a:gd name="connsiteY25" fmla="*/ 1601825 h 1676313"/>
              <a:gd name="connsiteX26" fmla="*/ 1376123 w 1612258"/>
              <a:gd name="connsiteY26" fmla="*/ 1601825 h 1676313"/>
              <a:gd name="connsiteX27" fmla="*/ 1376123 w 1612258"/>
              <a:gd name="connsiteY27" fmla="*/ 1612417 h 1676313"/>
              <a:gd name="connsiteX28" fmla="*/ 1363121 w 1612258"/>
              <a:gd name="connsiteY28" fmla="*/ 1612417 h 1676313"/>
              <a:gd name="connsiteX29" fmla="*/ 1363121 w 1612258"/>
              <a:gd name="connsiteY29" fmla="*/ 1611093 h 1676313"/>
              <a:gd name="connsiteX30" fmla="*/ 1363121 w 1612258"/>
              <a:gd name="connsiteY30" fmla="*/ 1603149 h 1676313"/>
              <a:gd name="connsiteX31" fmla="*/ 1363121 w 1612258"/>
              <a:gd name="connsiteY31" fmla="*/ 1601825 h 1676313"/>
              <a:gd name="connsiteX32" fmla="*/ 1205838 w 1612258"/>
              <a:gd name="connsiteY32" fmla="*/ 1601825 h 1676313"/>
              <a:gd name="connsiteX33" fmla="*/ 1205838 w 1612258"/>
              <a:gd name="connsiteY33" fmla="*/ 1603149 h 1676313"/>
              <a:gd name="connsiteX34" fmla="*/ 1205838 w 1612258"/>
              <a:gd name="connsiteY34" fmla="*/ 1612417 h 1676313"/>
              <a:gd name="connsiteX35" fmla="*/ 1207463 w 1612258"/>
              <a:gd name="connsiteY35" fmla="*/ 1612417 h 1676313"/>
              <a:gd name="connsiteX36" fmla="*/ 1210714 w 1612258"/>
              <a:gd name="connsiteY36" fmla="*/ 1612417 h 1676313"/>
              <a:gd name="connsiteX37" fmla="*/ 1211323 w 1612258"/>
              <a:gd name="connsiteY37" fmla="*/ 1612417 h 1676313"/>
              <a:gd name="connsiteX38" fmla="*/ 1217215 w 1612258"/>
              <a:gd name="connsiteY38" fmla="*/ 1612417 h 1676313"/>
              <a:gd name="connsiteX39" fmla="*/ 1218840 w 1612258"/>
              <a:gd name="connsiteY39" fmla="*/ 1612417 h 1676313"/>
              <a:gd name="connsiteX40" fmla="*/ 1205838 w 1612258"/>
              <a:gd name="connsiteY40" fmla="*/ 1601825 h 1676313"/>
              <a:gd name="connsiteX41" fmla="*/ 1035553 w 1612258"/>
              <a:gd name="connsiteY41" fmla="*/ 1601825 h 1676313"/>
              <a:gd name="connsiteX42" fmla="*/ 1035553 w 1612258"/>
              <a:gd name="connsiteY42" fmla="*/ 1612417 h 1676313"/>
              <a:gd name="connsiteX43" fmla="*/ 1037178 w 1612258"/>
              <a:gd name="connsiteY43" fmla="*/ 1612417 h 1676313"/>
              <a:gd name="connsiteX44" fmla="*/ 1046930 w 1612258"/>
              <a:gd name="connsiteY44" fmla="*/ 1612417 h 1676313"/>
              <a:gd name="connsiteX45" fmla="*/ 1048555 w 1612258"/>
              <a:gd name="connsiteY45" fmla="*/ 1612417 h 1676313"/>
              <a:gd name="connsiteX46" fmla="*/ 1048555 w 1612258"/>
              <a:gd name="connsiteY46" fmla="*/ 1613741 h 1676313"/>
              <a:gd name="connsiteX47" fmla="*/ 1048555 w 1612258"/>
              <a:gd name="connsiteY47" fmla="*/ 1618541 h 1676313"/>
              <a:gd name="connsiteX48" fmla="*/ 1048555 w 1612258"/>
              <a:gd name="connsiteY48" fmla="*/ 1623009 h 1676313"/>
              <a:gd name="connsiteX49" fmla="*/ 1048555 w 1612258"/>
              <a:gd name="connsiteY49" fmla="*/ 1612417 h 1676313"/>
              <a:gd name="connsiteX50" fmla="*/ 1048555 w 1612258"/>
              <a:gd name="connsiteY50" fmla="*/ 1601825 h 1676313"/>
              <a:gd name="connsiteX51" fmla="*/ 1428551 w 1612258"/>
              <a:gd name="connsiteY51" fmla="*/ 1580299 h 1676313"/>
              <a:gd name="connsiteX52" fmla="*/ 1441553 w 1612258"/>
              <a:gd name="connsiteY52" fmla="*/ 1580299 h 1676313"/>
              <a:gd name="connsiteX53" fmla="*/ 1441553 w 1612258"/>
              <a:gd name="connsiteY53" fmla="*/ 1590891 h 1676313"/>
              <a:gd name="connsiteX54" fmla="*/ 1428551 w 1612258"/>
              <a:gd name="connsiteY54" fmla="*/ 1590891 h 1676313"/>
              <a:gd name="connsiteX55" fmla="*/ 1428551 w 1612258"/>
              <a:gd name="connsiteY55" fmla="*/ 1580299 h 1676313"/>
              <a:gd name="connsiteX56" fmla="*/ 1035553 w 1612258"/>
              <a:gd name="connsiteY56" fmla="*/ 1580299 h 1676313"/>
              <a:gd name="connsiteX57" fmla="*/ 1022131 w 1612258"/>
              <a:gd name="connsiteY57" fmla="*/ 1590891 h 1676313"/>
              <a:gd name="connsiteX58" fmla="*/ 1035553 w 1612258"/>
              <a:gd name="connsiteY58" fmla="*/ 1590891 h 1676313"/>
              <a:gd name="connsiteX59" fmla="*/ 788448 w 1612258"/>
              <a:gd name="connsiteY59" fmla="*/ 1575830 h 1676313"/>
              <a:gd name="connsiteX60" fmla="*/ 799418 w 1612258"/>
              <a:gd name="connsiteY60" fmla="*/ 1580299 h 1676313"/>
              <a:gd name="connsiteX61" fmla="*/ 786416 w 1612258"/>
              <a:gd name="connsiteY61" fmla="*/ 1580299 h 1676313"/>
              <a:gd name="connsiteX62" fmla="*/ 788448 w 1612258"/>
              <a:gd name="connsiteY62" fmla="*/ 1575830 h 1676313"/>
              <a:gd name="connsiteX63" fmla="*/ 1192836 w 1612258"/>
              <a:gd name="connsiteY63" fmla="*/ 1569706 h 1676313"/>
              <a:gd name="connsiteX64" fmla="*/ 1192836 w 1612258"/>
              <a:gd name="connsiteY64" fmla="*/ 1580299 h 1676313"/>
              <a:gd name="connsiteX65" fmla="*/ 1205838 w 1612258"/>
              <a:gd name="connsiteY65" fmla="*/ 1580299 h 1676313"/>
              <a:gd name="connsiteX66" fmla="*/ 1192836 w 1612258"/>
              <a:gd name="connsiteY66" fmla="*/ 1569706 h 1676313"/>
              <a:gd name="connsiteX67" fmla="*/ 864848 w 1612258"/>
              <a:gd name="connsiteY67" fmla="*/ 1569706 h 1676313"/>
              <a:gd name="connsiteX68" fmla="*/ 864848 w 1612258"/>
              <a:gd name="connsiteY68" fmla="*/ 1580299 h 1676313"/>
              <a:gd name="connsiteX69" fmla="*/ 851846 w 1612258"/>
              <a:gd name="connsiteY69" fmla="*/ 1580299 h 1676313"/>
              <a:gd name="connsiteX70" fmla="*/ 589707 w 1612258"/>
              <a:gd name="connsiteY70" fmla="*/ 1569706 h 1676313"/>
              <a:gd name="connsiteX71" fmla="*/ 589707 w 1612258"/>
              <a:gd name="connsiteY71" fmla="*/ 1580299 h 1676313"/>
              <a:gd name="connsiteX72" fmla="*/ 576705 w 1612258"/>
              <a:gd name="connsiteY72" fmla="*/ 1580299 h 1676313"/>
              <a:gd name="connsiteX73" fmla="*/ 589707 w 1612258"/>
              <a:gd name="connsiteY73" fmla="*/ 1569706 h 1676313"/>
              <a:gd name="connsiteX74" fmla="*/ 563703 w 1612258"/>
              <a:gd name="connsiteY74" fmla="*/ 1569706 h 1676313"/>
              <a:gd name="connsiteX75" fmla="*/ 576705 w 1612258"/>
              <a:gd name="connsiteY75" fmla="*/ 1569706 h 1676313"/>
              <a:gd name="connsiteX76" fmla="*/ 563703 w 1612258"/>
              <a:gd name="connsiteY76" fmla="*/ 1580299 h 1676313"/>
              <a:gd name="connsiteX77" fmla="*/ 1310693 w 1612258"/>
              <a:gd name="connsiteY77" fmla="*/ 1559114 h 1676313"/>
              <a:gd name="connsiteX78" fmla="*/ 1310693 w 1612258"/>
              <a:gd name="connsiteY78" fmla="*/ 1569706 h 1676313"/>
              <a:gd name="connsiteX79" fmla="*/ 1323695 w 1612258"/>
              <a:gd name="connsiteY79" fmla="*/ 1559114 h 1676313"/>
              <a:gd name="connsiteX80" fmla="*/ 1140408 w 1612258"/>
              <a:gd name="connsiteY80" fmla="*/ 1559114 h 1676313"/>
              <a:gd name="connsiteX81" fmla="*/ 1140408 w 1612258"/>
              <a:gd name="connsiteY81" fmla="*/ 1569706 h 1676313"/>
              <a:gd name="connsiteX82" fmla="*/ 1153410 w 1612258"/>
              <a:gd name="connsiteY82" fmla="*/ 1569706 h 1676313"/>
              <a:gd name="connsiteX83" fmla="*/ 1166412 w 1612258"/>
              <a:gd name="connsiteY83" fmla="*/ 1569706 h 1676313"/>
              <a:gd name="connsiteX84" fmla="*/ 1153410 w 1612258"/>
              <a:gd name="connsiteY84" fmla="*/ 1559114 h 1676313"/>
              <a:gd name="connsiteX85" fmla="*/ 1022131 w 1612258"/>
              <a:gd name="connsiteY85" fmla="*/ 1559114 h 1676313"/>
              <a:gd name="connsiteX86" fmla="*/ 1022131 w 1612258"/>
              <a:gd name="connsiteY86" fmla="*/ 1569706 h 1676313"/>
              <a:gd name="connsiteX87" fmla="*/ 1035553 w 1612258"/>
              <a:gd name="connsiteY87" fmla="*/ 1569706 h 1676313"/>
              <a:gd name="connsiteX88" fmla="*/ 1022131 w 1612258"/>
              <a:gd name="connsiteY88" fmla="*/ 1569706 h 1676313"/>
              <a:gd name="connsiteX89" fmla="*/ 1035553 w 1612258"/>
              <a:gd name="connsiteY89" fmla="*/ 1559114 h 1676313"/>
              <a:gd name="connsiteX90" fmla="*/ 1023809 w 1612258"/>
              <a:gd name="connsiteY90" fmla="*/ 1559114 h 1676313"/>
              <a:gd name="connsiteX91" fmla="*/ 1022131 w 1612258"/>
              <a:gd name="connsiteY91" fmla="*/ 1559114 h 1676313"/>
              <a:gd name="connsiteX92" fmla="*/ 969703 w 1612258"/>
              <a:gd name="connsiteY92" fmla="*/ 1559114 h 1676313"/>
              <a:gd name="connsiteX93" fmla="*/ 969703 w 1612258"/>
              <a:gd name="connsiteY93" fmla="*/ 1569706 h 1676313"/>
              <a:gd name="connsiteX94" fmla="*/ 969703 w 1612258"/>
              <a:gd name="connsiteY94" fmla="*/ 1559114 h 1676313"/>
              <a:gd name="connsiteX95" fmla="*/ 576705 w 1612258"/>
              <a:gd name="connsiteY95" fmla="*/ 1559114 h 1676313"/>
              <a:gd name="connsiteX96" fmla="*/ 589707 w 1612258"/>
              <a:gd name="connsiteY96" fmla="*/ 1559114 h 1676313"/>
              <a:gd name="connsiteX97" fmla="*/ 589707 w 1612258"/>
              <a:gd name="connsiteY97" fmla="*/ 1569706 h 1676313"/>
              <a:gd name="connsiteX98" fmla="*/ 576705 w 1612258"/>
              <a:gd name="connsiteY98" fmla="*/ 1569706 h 1676313"/>
              <a:gd name="connsiteX99" fmla="*/ 484852 w 1612258"/>
              <a:gd name="connsiteY99" fmla="*/ 1559114 h 1676313"/>
              <a:gd name="connsiteX100" fmla="*/ 484852 w 1612258"/>
              <a:gd name="connsiteY100" fmla="*/ 1569706 h 1676313"/>
              <a:gd name="connsiteX101" fmla="*/ 471850 w 1612258"/>
              <a:gd name="connsiteY101" fmla="*/ 1569706 h 1676313"/>
              <a:gd name="connsiteX102" fmla="*/ 1187174 w 1612258"/>
              <a:gd name="connsiteY102" fmla="*/ 1554501 h 1676313"/>
              <a:gd name="connsiteX103" fmla="*/ 1179414 w 1612258"/>
              <a:gd name="connsiteY103" fmla="*/ 1559114 h 1676313"/>
              <a:gd name="connsiteX104" fmla="*/ 1181092 w 1612258"/>
              <a:gd name="connsiteY104" fmla="*/ 1559114 h 1676313"/>
              <a:gd name="connsiteX105" fmla="*/ 1192836 w 1612258"/>
              <a:gd name="connsiteY105" fmla="*/ 1559114 h 1676313"/>
              <a:gd name="connsiteX106" fmla="*/ 1187174 w 1612258"/>
              <a:gd name="connsiteY106" fmla="*/ 1554501 h 1676313"/>
              <a:gd name="connsiteX107" fmla="*/ 838844 w 1612258"/>
              <a:gd name="connsiteY107" fmla="*/ 1548180 h 1676313"/>
              <a:gd name="connsiteX108" fmla="*/ 825842 w 1612258"/>
              <a:gd name="connsiteY108" fmla="*/ 1559114 h 1676313"/>
              <a:gd name="connsiteX109" fmla="*/ 812420 w 1612258"/>
              <a:gd name="connsiteY109" fmla="*/ 1559114 h 1676313"/>
              <a:gd name="connsiteX110" fmla="*/ 825842 w 1612258"/>
              <a:gd name="connsiteY110" fmla="*/ 1559114 h 1676313"/>
              <a:gd name="connsiteX111" fmla="*/ 838844 w 1612258"/>
              <a:gd name="connsiteY111" fmla="*/ 1559114 h 1676313"/>
              <a:gd name="connsiteX112" fmla="*/ 825842 w 1612258"/>
              <a:gd name="connsiteY112" fmla="*/ 1569706 h 1676313"/>
              <a:gd name="connsiteX113" fmla="*/ 827467 w 1612258"/>
              <a:gd name="connsiteY113" fmla="*/ 1569706 h 1676313"/>
              <a:gd name="connsiteX114" fmla="*/ 837219 w 1612258"/>
              <a:gd name="connsiteY114" fmla="*/ 1569706 h 1676313"/>
              <a:gd name="connsiteX115" fmla="*/ 838844 w 1612258"/>
              <a:gd name="connsiteY115" fmla="*/ 1569706 h 1676313"/>
              <a:gd name="connsiteX116" fmla="*/ 838844 w 1612258"/>
              <a:gd name="connsiteY116" fmla="*/ 1559114 h 1676313"/>
              <a:gd name="connsiteX117" fmla="*/ 720986 w 1612258"/>
              <a:gd name="connsiteY117" fmla="*/ 1548180 h 1676313"/>
              <a:gd name="connsiteX118" fmla="*/ 720986 w 1612258"/>
              <a:gd name="connsiteY118" fmla="*/ 1559114 h 1676313"/>
              <a:gd name="connsiteX119" fmla="*/ 733988 w 1612258"/>
              <a:gd name="connsiteY119" fmla="*/ 1548180 h 1676313"/>
              <a:gd name="connsiteX120" fmla="*/ 589707 w 1612258"/>
              <a:gd name="connsiteY120" fmla="*/ 1548180 h 1676313"/>
              <a:gd name="connsiteX121" fmla="*/ 602709 w 1612258"/>
              <a:gd name="connsiteY121" fmla="*/ 1548180 h 1676313"/>
              <a:gd name="connsiteX122" fmla="*/ 602709 w 1612258"/>
              <a:gd name="connsiteY122" fmla="*/ 1559114 h 1676313"/>
              <a:gd name="connsiteX123" fmla="*/ 597833 w 1612258"/>
              <a:gd name="connsiteY123" fmla="*/ 1559114 h 1676313"/>
              <a:gd name="connsiteX124" fmla="*/ 597224 w 1612258"/>
              <a:gd name="connsiteY124" fmla="*/ 1559114 h 1676313"/>
              <a:gd name="connsiteX125" fmla="*/ 589707 w 1612258"/>
              <a:gd name="connsiteY125" fmla="*/ 1559114 h 1676313"/>
              <a:gd name="connsiteX126" fmla="*/ 1415549 w 1612258"/>
              <a:gd name="connsiteY126" fmla="*/ 1537588 h 1676313"/>
              <a:gd name="connsiteX127" fmla="*/ 1415549 w 1612258"/>
              <a:gd name="connsiteY127" fmla="*/ 1548180 h 1676313"/>
              <a:gd name="connsiteX128" fmla="*/ 1428551 w 1612258"/>
              <a:gd name="connsiteY128" fmla="*/ 1548180 h 1676313"/>
              <a:gd name="connsiteX129" fmla="*/ 1428551 w 1612258"/>
              <a:gd name="connsiteY129" fmla="*/ 1537588 h 1676313"/>
              <a:gd name="connsiteX130" fmla="*/ 1423675 w 1612258"/>
              <a:gd name="connsiteY130" fmla="*/ 1537588 h 1676313"/>
              <a:gd name="connsiteX131" fmla="*/ 1423066 w 1612258"/>
              <a:gd name="connsiteY131" fmla="*/ 1537588 h 1676313"/>
              <a:gd name="connsiteX132" fmla="*/ 1061557 w 1612258"/>
              <a:gd name="connsiteY132" fmla="*/ 1537588 h 1676313"/>
              <a:gd name="connsiteX133" fmla="*/ 1061557 w 1612258"/>
              <a:gd name="connsiteY133" fmla="*/ 1548180 h 1676313"/>
              <a:gd name="connsiteX134" fmla="*/ 1074559 w 1612258"/>
              <a:gd name="connsiteY134" fmla="*/ 1548180 h 1676313"/>
              <a:gd name="connsiteX135" fmla="*/ 1074559 w 1612258"/>
              <a:gd name="connsiteY135" fmla="*/ 1537588 h 1676313"/>
              <a:gd name="connsiteX136" fmla="*/ 1022131 w 1612258"/>
              <a:gd name="connsiteY136" fmla="*/ 1537588 h 1676313"/>
              <a:gd name="connsiteX137" fmla="*/ 1022131 w 1612258"/>
              <a:gd name="connsiteY137" fmla="*/ 1548180 h 1676313"/>
              <a:gd name="connsiteX138" fmla="*/ 917276 w 1612258"/>
              <a:gd name="connsiteY138" fmla="*/ 1537588 h 1676313"/>
              <a:gd name="connsiteX139" fmla="*/ 917276 w 1612258"/>
              <a:gd name="connsiteY139" fmla="*/ 1548180 h 1676313"/>
              <a:gd name="connsiteX140" fmla="*/ 930278 w 1612258"/>
              <a:gd name="connsiteY140" fmla="*/ 1548180 h 1676313"/>
              <a:gd name="connsiteX141" fmla="*/ 930278 w 1612258"/>
              <a:gd name="connsiteY141" fmla="*/ 1537588 h 1676313"/>
              <a:gd name="connsiteX142" fmla="*/ 927028 w 1612258"/>
              <a:gd name="connsiteY142" fmla="*/ 1537588 h 1676313"/>
              <a:gd name="connsiteX143" fmla="*/ 918901 w 1612258"/>
              <a:gd name="connsiteY143" fmla="*/ 1537588 h 1676313"/>
              <a:gd name="connsiteX144" fmla="*/ 917276 w 1612258"/>
              <a:gd name="connsiteY144" fmla="*/ 1537588 h 1676313"/>
              <a:gd name="connsiteX145" fmla="*/ 891271 w 1612258"/>
              <a:gd name="connsiteY145" fmla="*/ 1537588 h 1676313"/>
              <a:gd name="connsiteX146" fmla="*/ 891271 w 1612258"/>
              <a:gd name="connsiteY146" fmla="*/ 1548180 h 1676313"/>
              <a:gd name="connsiteX147" fmla="*/ 904274 w 1612258"/>
              <a:gd name="connsiteY147" fmla="*/ 1548180 h 1676313"/>
              <a:gd name="connsiteX148" fmla="*/ 904274 w 1612258"/>
              <a:gd name="connsiteY148" fmla="*/ 1537588 h 1676313"/>
              <a:gd name="connsiteX149" fmla="*/ 864848 w 1612258"/>
              <a:gd name="connsiteY149" fmla="*/ 1537588 h 1676313"/>
              <a:gd name="connsiteX150" fmla="*/ 877850 w 1612258"/>
              <a:gd name="connsiteY150" fmla="*/ 1537588 h 1676313"/>
              <a:gd name="connsiteX151" fmla="*/ 864848 w 1612258"/>
              <a:gd name="connsiteY151" fmla="*/ 1548180 h 1676313"/>
              <a:gd name="connsiteX152" fmla="*/ 484852 w 1612258"/>
              <a:gd name="connsiteY152" fmla="*/ 1537588 h 1676313"/>
              <a:gd name="connsiteX153" fmla="*/ 484852 w 1612258"/>
              <a:gd name="connsiteY153" fmla="*/ 1548180 h 1676313"/>
              <a:gd name="connsiteX154" fmla="*/ 497854 w 1612258"/>
              <a:gd name="connsiteY154" fmla="*/ 1537588 h 1676313"/>
              <a:gd name="connsiteX155" fmla="*/ 956701 w 1612258"/>
              <a:gd name="connsiteY155" fmla="*/ 1526996 h 1676313"/>
              <a:gd name="connsiteX156" fmla="*/ 956701 w 1612258"/>
              <a:gd name="connsiteY156" fmla="*/ 1537588 h 1676313"/>
              <a:gd name="connsiteX157" fmla="*/ 969703 w 1612258"/>
              <a:gd name="connsiteY157" fmla="*/ 1537588 h 1676313"/>
              <a:gd name="connsiteX158" fmla="*/ 969703 w 1612258"/>
              <a:gd name="connsiteY158" fmla="*/ 1526996 h 1676313"/>
              <a:gd name="connsiteX159" fmla="*/ 959951 w 1612258"/>
              <a:gd name="connsiteY159" fmla="*/ 1526996 h 1676313"/>
              <a:gd name="connsiteX160" fmla="*/ 958326 w 1612258"/>
              <a:gd name="connsiteY160" fmla="*/ 1526996 h 1676313"/>
              <a:gd name="connsiteX161" fmla="*/ 956701 w 1612258"/>
              <a:gd name="connsiteY161" fmla="*/ 1526996 h 1676313"/>
              <a:gd name="connsiteX162" fmla="*/ 642135 w 1612258"/>
              <a:gd name="connsiteY162" fmla="*/ 1526996 h 1676313"/>
              <a:gd name="connsiteX163" fmla="*/ 642135 w 1612258"/>
              <a:gd name="connsiteY163" fmla="*/ 1537588 h 1676313"/>
              <a:gd name="connsiteX164" fmla="*/ 642135 w 1612258"/>
              <a:gd name="connsiteY164" fmla="*/ 1526996 h 1676313"/>
              <a:gd name="connsiteX165" fmla="*/ 511275 w 1612258"/>
              <a:gd name="connsiteY165" fmla="*/ 1526996 h 1676313"/>
              <a:gd name="connsiteX166" fmla="*/ 511275 w 1612258"/>
              <a:gd name="connsiteY166" fmla="*/ 1528320 h 1676313"/>
              <a:gd name="connsiteX167" fmla="*/ 511275 w 1612258"/>
              <a:gd name="connsiteY167" fmla="*/ 1537588 h 1676313"/>
              <a:gd name="connsiteX168" fmla="*/ 524277 w 1612258"/>
              <a:gd name="connsiteY168" fmla="*/ 1526996 h 1676313"/>
              <a:gd name="connsiteX169" fmla="*/ 524277 w 1612258"/>
              <a:gd name="connsiteY169" fmla="*/ 1537588 h 1676313"/>
              <a:gd name="connsiteX170" fmla="*/ 527528 w 1612258"/>
              <a:gd name="connsiteY170" fmla="*/ 1537588 h 1676313"/>
              <a:gd name="connsiteX171" fmla="*/ 537279 w 1612258"/>
              <a:gd name="connsiteY171" fmla="*/ 1537588 h 1676313"/>
              <a:gd name="connsiteX172" fmla="*/ 537279 w 1612258"/>
              <a:gd name="connsiteY172" fmla="*/ 1526996 h 1676313"/>
              <a:gd name="connsiteX173" fmla="*/ 524277 w 1612258"/>
              <a:gd name="connsiteY173" fmla="*/ 1526996 h 1676313"/>
              <a:gd name="connsiteX174" fmla="*/ 445426 w 1612258"/>
              <a:gd name="connsiteY174" fmla="*/ 1526996 h 1676313"/>
              <a:gd name="connsiteX175" fmla="*/ 445426 w 1612258"/>
              <a:gd name="connsiteY175" fmla="*/ 1537588 h 1676313"/>
              <a:gd name="connsiteX176" fmla="*/ 432424 w 1612258"/>
              <a:gd name="connsiteY176" fmla="*/ 1537588 h 1676313"/>
              <a:gd name="connsiteX177" fmla="*/ 445426 w 1612258"/>
              <a:gd name="connsiteY177" fmla="*/ 1526996 h 1676313"/>
              <a:gd name="connsiteX178" fmla="*/ 275141 w 1612258"/>
              <a:gd name="connsiteY178" fmla="*/ 1526996 h 1676313"/>
              <a:gd name="connsiteX179" fmla="*/ 288143 w 1612258"/>
              <a:gd name="connsiteY179" fmla="*/ 1526996 h 1676313"/>
              <a:gd name="connsiteX180" fmla="*/ 288143 w 1612258"/>
              <a:gd name="connsiteY180" fmla="*/ 1537588 h 1676313"/>
              <a:gd name="connsiteX181" fmla="*/ 275141 w 1612258"/>
              <a:gd name="connsiteY181" fmla="*/ 1537588 h 1676313"/>
              <a:gd name="connsiteX182" fmla="*/ 589707 w 1612258"/>
              <a:gd name="connsiteY182" fmla="*/ 1516403 h 1676313"/>
              <a:gd name="connsiteX183" fmla="*/ 589707 w 1612258"/>
              <a:gd name="connsiteY183" fmla="*/ 1526996 h 1676313"/>
              <a:gd name="connsiteX184" fmla="*/ 602709 w 1612258"/>
              <a:gd name="connsiteY184" fmla="*/ 1526996 h 1676313"/>
              <a:gd name="connsiteX185" fmla="*/ 602709 w 1612258"/>
              <a:gd name="connsiteY185" fmla="*/ 1516403 h 1676313"/>
              <a:gd name="connsiteX186" fmla="*/ 601084 w 1612258"/>
              <a:gd name="connsiteY186" fmla="*/ 1516403 h 1676313"/>
              <a:gd name="connsiteX187" fmla="*/ 591332 w 1612258"/>
              <a:gd name="connsiteY187" fmla="*/ 1516403 h 1676313"/>
              <a:gd name="connsiteX188" fmla="*/ 589707 w 1612258"/>
              <a:gd name="connsiteY188" fmla="*/ 1516403 h 1676313"/>
              <a:gd name="connsiteX189" fmla="*/ 301564 w 1612258"/>
              <a:gd name="connsiteY189" fmla="*/ 1505469 h 1676313"/>
              <a:gd name="connsiteX190" fmla="*/ 314566 w 1612258"/>
              <a:gd name="connsiteY190" fmla="*/ 1516403 h 1676313"/>
              <a:gd name="connsiteX191" fmla="*/ 309690 w 1612258"/>
              <a:gd name="connsiteY191" fmla="*/ 1516403 h 1676313"/>
              <a:gd name="connsiteX192" fmla="*/ 309081 w 1612258"/>
              <a:gd name="connsiteY192" fmla="*/ 1516403 h 1676313"/>
              <a:gd name="connsiteX193" fmla="*/ 301564 w 1612258"/>
              <a:gd name="connsiteY193" fmla="*/ 1516403 h 1676313"/>
              <a:gd name="connsiteX194" fmla="*/ 235715 w 1612258"/>
              <a:gd name="connsiteY194" fmla="*/ 1505469 h 1676313"/>
              <a:gd name="connsiteX195" fmla="*/ 235715 w 1612258"/>
              <a:gd name="connsiteY195" fmla="*/ 1516403 h 1676313"/>
              <a:gd name="connsiteX196" fmla="*/ 235715 w 1612258"/>
              <a:gd name="connsiteY196" fmla="*/ 1505469 h 1676313"/>
              <a:gd name="connsiteX197" fmla="*/ 1480978 w 1612258"/>
              <a:gd name="connsiteY197" fmla="*/ 1494877 h 1676313"/>
              <a:gd name="connsiteX198" fmla="*/ 1480978 w 1612258"/>
              <a:gd name="connsiteY198" fmla="*/ 1505469 h 1676313"/>
              <a:gd name="connsiteX199" fmla="*/ 1467976 w 1612258"/>
              <a:gd name="connsiteY199" fmla="*/ 1516403 h 1676313"/>
              <a:gd name="connsiteX200" fmla="*/ 1467976 w 1612258"/>
              <a:gd name="connsiteY200" fmla="*/ 1510082 h 1676313"/>
              <a:gd name="connsiteX201" fmla="*/ 1467976 w 1612258"/>
              <a:gd name="connsiteY201" fmla="*/ 1509570 h 1676313"/>
              <a:gd name="connsiteX202" fmla="*/ 1467976 w 1612258"/>
              <a:gd name="connsiteY202" fmla="*/ 1505469 h 1676313"/>
              <a:gd name="connsiteX203" fmla="*/ 694563 w 1612258"/>
              <a:gd name="connsiteY203" fmla="*/ 1494877 h 1676313"/>
              <a:gd name="connsiteX204" fmla="*/ 681560 w 1612258"/>
              <a:gd name="connsiteY204" fmla="*/ 1505469 h 1676313"/>
              <a:gd name="connsiteX205" fmla="*/ 694563 w 1612258"/>
              <a:gd name="connsiteY205" fmla="*/ 1505469 h 1676313"/>
              <a:gd name="connsiteX206" fmla="*/ 707565 w 1612258"/>
              <a:gd name="connsiteY206" fmla="*/ 1494877 h 1676313"/>
              <a:gd name="connsiteX207" fmla="*/ 1480978 w 1612258"/>
              <a:gd name="connsiteY207" fmla="*/ 1484285 h 1676313"/>
              <a:gd name="connsiteX208" fmla="*/ 1493981 w 1612258"/>
              <a:gd name="connsiteY208" fmla="*/ 1494877 h 1676313"/>
              <a:gd name="connsiteX209" fmla="*/ 1480978 w 1612258"/>
              <a:gd name="connsiteY209" fmla="*/ 1494877 h 1676313"/>
              <a:gd name="connsiteX210" fmla="*/ 1479353 w 1612258"/>
              <a:gd name="connsiteY210" fmla="*/ 1494877 h 1676313"/>
              <a:gd name="connsiteX211" fmla="*/ 1476102 w 1612258"/>
              <a:gd name="connsiteY211" fmla="*/ 1494877 h 1676313"/>
              <a:gd name="connsiteX212" fmla="*/ 1475493 w 1612258"/>
              <a:gd name="connsiteY212" fmla="*/ 1494877 h 1676313"/>
              <a:gd name="connsiteX213" fmla="*/ 1467976 w 1612258"/>
              <a:gd name="connsiteY213" fmla="*/ 1494877 h 1676313"/>
              <a:gd name="connsiteX214" fmla="*/ 1428551 w 1612258"/>
              <a:gd name="connsiteY214" fmla="*/ 1484285 h 1676313"/>
              <a:gd name="connsiteX215" fmla="*/ 1428551 w 1612258"/>
              <a:gd name="connsiteY215" fmla="*/ 1485609 h 1676313"/>
              <a:gd name="connsiteX216" fmla="*/ 1428551 w 1612258"/>
              <a:gd name="connsiteY216" fmla="*/ 1488257 h 1676313"/>
              <a:gd name="connsiteX217" fmla="*/ 1428551 w 1612258"/>
              <a:gd name="connsiteY217" fmla="*/ 1488754 h 1676313"/>
              <a:gd name="connsiteX218" fmla="*/ 1428551 w 1612258"/>
              <a:gd name="connsiteY218" fmla="*/ 1494877 h 1676313"/>
              <a:gd name="connsiteX219" fmla="*/ 1441553 w 1612258"/>
              <a:gd name="connsiteY219" fmla="*/ 1484285 h 1676313"/>
              <a:gd name="connsiteX220" fmla="*/ 222713 w 1612258"/>
              <a:gd name="connsiteY220" fmla="*/ 1473693 h 1676313"/>
              <a:gd name="connsiteX221" fmla="*/ 235715 w 1612258"/>
              <a:gd name="connsiteY221" fmla="*/ 1484285 h 1676313"/>
              <a:gd name="connsiteX222" fmla="*/ 235715 w 1612258"/>
              <a:gd name="connsiteY222" fmla="*/ 1473693 h 1676313"/>
              <a:gd name="connsiteX223" fmla="*/ 1467976 w 1612258"/>
              <a:gd name="connsiteY223" fmla="*/ 1462759 h 1676313"/>
              <a:gd name="connsiteX224" fmla="*/ 1480978 w 1612258"/>
              <a:gd name="connsiteY224" fmla="*/ 1462759 h 1676313"/>
              <a:gd name="connsiteX225" fmla="*/ 1480978 w 1612258"/>
              <a:gd name="connsiteY225" fmla="*/ 1473693 h 1676313"/>
              <a:gd name="connsiteX226" fmla="*/ 1480978 w 1612258"/>
              <a:gd name="connsiteY226" fmla="*/ 1484285 h 1676313"/>
              <a:gd name="connsiteX227" fmla="*/ 1479353 w 1612258"/>
              <a:gd name="connsiteY227" fmla="*/ 1484285 h 1676313"/>
              <a:gd name="connsiteX228" fmla="*/ 1467976 w 1612258"/>
              <a:gd name="connsiteY228" fmla="*/ 1484285 h 1676313"/>
              <a:gd name="connsiteX229" fmla="*/ 1467976 w 1612258"/>
              <a:gd name="connsiteY229" fmla="*/ 1473693 h 1676313"/>
              <a:gd name="connsiteX230" fmla="*/ 1467976 w 1612258"/>
              <a:gd name="connsiteY230" fmla="*/ 1472326 h 1676313"/>
              <a:gd name="connsiteX231" fmla="*/ 1467976 w 1612258"/>
              <a:gd name="connsiteY231" fmla="*/ 1467371 h 1676313"/>
              <a:gd name="connsiteX232" fmla="*/ 1467976 w 1612258"/>
              <a:gd name="connsiteY232" fmla="*/ 1466859 h 1676313"/>
              <a:gd name="connsiteX233" fmla="*/ 1467976 w 1612258"/>
              <a:gd name="connsiteY233" fmla="*/ 1462759 h 1676313"/>
              <a:gd name="connsiteX234" fmla="*/ 1100982 w 1612258"/>
              <a:gd name="connsiteY234" fmla="*/ 1452166 h 1676313"/>
              <a:gd name="connsiteX235" fmla="*/ 1102607 w 1612258"/>
              <a:gd name="connsiteY235" fmla="*/ 1452166 h 1676313"/>
              <a:gd name="connsiteX236" fmla="*/ 1105858 w 1612258"/>
              <a:gd name="connsiteY236" fmla="*/ 1452166 h 1676313"/>
              <a:gd name="connsiteX237" fmla="*/ 1106467 w 1612258"/>
              <a:gd name="connsiteY237" fmla="*/ 1452166 h 1676313"/>
              <a:gd name="connsiteX238" fmla="*/ 1113984 w 1612258"/>
              <a:gd name="connsiteY238" fmla="*/ 1452166 h 1676313"/>
              <a:gd name="connsiteX239" fmla="*/ 1113984 w 1612258"/>
              <a:gd name="connsiteY239" fmla="*/ 1462759 h 1676313"/>
              <a:gd name="connsiteX240" fmla="*/ 1100982 w 1612258"/>
              <a:gd name="connsiteY240" fmla="*/ 1462759 h 1676313"/>
              <a:gd name="connsiteX241" fmla="*/ 1100982 w 1612258"/>
              <a:gd name="connsiteY241" fmla="*/ 1452166 h 1676313"/>
              <a:gd name="connsiteX242" fmla="*/ 1100982 w 1612258"/>
              <a:gd name="connsiteY242" fmla="*/ 1441574 h 1676313"/>
              <a:gd name="connsiteX243" fmla="*/ 1087980 w 1612258"/>
              <a:gd name="connsiteY243" fmla="*/ 1452166 h 1676313"/>
              <a:gd name="connsiteX244" fmla="*/ 1100982 w 1612258"/>
              <a:gd name="connsiteY244" fmla="*/ 1452166 h 1676313"/>
              <a:gd name="connsiteX245" fmla="*/ 1100982 w 1612258"/>
              <a:gd name="connsiteY245" fmla="*/ 1462759 h 1676313"/>
              <a:gd name="connsiteX246" fmla="*/ 1100982 w 1612258"/>
              <a:gd name="connsiteY246" fmla="*/ 1473693 h 1676313"/>
              <a:gd name="connsiteX247" fmla="*/ 1113984 w 1612258"/>
              <a:gd name="connsiteY247" fmla="*/ 1484285 h 1676313"/>
              <a:gd name="connsiteX248" fmla="*/ 1113984 w 1612258"/>
              <a:gd name="connsiteY248" fmla="*/ 1494877 h 1676313"/>
              <a:gd name="connsiteX249" fmla="*/ 1126986 w 1612258"/>
              <a:gd name="connsiteY249" fmla="*/ 1505469 h 1676313"/>
              <a:gd name="connsiteX250" fmla="*/ 1126986 w 1612258"/>
              <a:gd name="connsiteY250" fmla="*/ 1516403 h 1676313"/>
              <a:gd name="connsiteX251" fmla="*/ 1140408 w 1612258"/>
              <a:gd name="connsiteY251" fmla="*/ 1516403 h 1676313"/>
              <a:gd name="connsiteX252" fmla="*/ 1126986 w 1612258"/>
              <a:gd name="connsiteY252" fmla="*/ 1505469 h 1676313"/>
              <a:gd name="connsiteX253" fmla="*/ 1126986 w 1612258"/>
              <a:gd name="connsiteY253" fmla="*/ 1494877 h 1676313"/>
              <a:gd name="connsiteX254" fmla="*/ 1113984 w 1612258"/>
              <a:gd name="connsiteY254" fmla="*/ 1494877 h 1676313"/>
              <a:gd name="connsiteX255" fmla="*/ 1126986 w 1612258"/>
              <a:gd name="connsiteY255" fmla="*/ 1484285 h 1676313"/>
              <a:gd name="connsiteX256" fmla="*/ 1113984 w 1612258"/>
              <a:gd name="connsiteY256" fmla="*/ 1484285 h 1676313"/>
              <a:gd name="connsiteX257" fmla="*/ 1113984 w 1612258"/>
              <a:gd name="connsiteY257" fmla="*/ 1473693 h 1676313"/>
              <a:gd name="connsiteX258" fmla="*/ 1113984 w 1612258"/>
              <a:gd name="connsiteY258" fmla="*/ 1462759 h 1676313"/>
              <a:gd name="connsiteX259" fmla="*/ 1126986 w 1612258"/>
              <a:gd name="connsiteY259" fmla="*/ 1462759 h 1676313"/>
              <a:gd name="connsiteX260" fmla="*/ 1113984 w 1612258"/>
              <a:gd name="connsiteY260" fmla="*/ 1452166 h 1676313"/>
              <a:gd name="connsiteX261" fmla="*/ 1113984 w 1612258"/>
              <a:gd name="connsiteY261" fmla="*/ 1441574 h 1676313"/>
              <a:gd name="connsiteX262" fmla="*/ 1100982 w 1612258"/>
              <a:gd name="connsiteY262" fmla="*/ 1452166 h 1676313"/>
              <a:gd name="connsiteX263" fmla="*/ 301564 w 1612258"/>
              <a:gd name="connsiteY263" fmla="*/ 1441574 h 1676313"/>
              <a:gd name="connsiteX264" fmla="*/ 301564 w 1612258"/>
              <a:gd name="connsiteY264" fmla="*/ 1452166 h 1676313"/>
              <a:gd name="connsiteX265" fmla="*/ 314566 w 1612258"/>
              <a:gd name="connsiteY265" fmla="*/ 1452166 h 1676313"/>
              <a:gd name="connsiteX266" fmla="*/ 314566 w 1612258"/>
              <a:gd name="connsiteY266" fmla="*/ 1441574 h 1676313"/>
              <a:gd name="connsiteX267" fmla="*/ 312941 w 1612258"/>
              <a:gd name="connsiteY267" fmla="*/ 1441574 h 1676313"/>
              <a:gd name="connsiteX268" fmla="*/ 307049 w 1612258"/>
              <a:gd name="connsiteY268" fmla="*/ 1441574 h 1676313"/>
              <a:gd name="connsiteX269" fmla="*/ 301564 w 1612258"/>
              <a:gd name="connsiteY269" fmla="*/ 1441574 h 1676313"/>
              <a:gd name="connsiteX270" fmla="*/ 209711 w 1612258"/>
              <a:gd name="connsiteY270" fmla="*/ 1441574 h 1676313"/>
              <a:gd name="connsiteX271" fmla="*/ 209711 w 1612258"/>
              <a:gd name="connsiteY271" fmla="*/ 1452166 h 1676313"/>
              <a:gd name="connsiteX272" fmla="*/ 1138311 w 1612258"/>
              <a:gd name="connsiteY272" fmla="*/ 1437106 h 1676313"/>
              <a:gd name="connsiteX273" fmla="*/ 1140408 w 1612258"/>
              <a:gd name="connsiteY273" fmla="*/ 1441574 h 1676313"/>
              <a:gd name="connsiteX274" fmla="*/ 1132648 w 1612258"/>
              <a:gd name="connsiteY274" fmla="*/ 1441574 h 1676313"/>
              <a:gd name="connsiteX275" fmla="*/ 1132019 w 1612258"/>
              <a:gd name="connsiteY275" fmla="*/ 1441574 h 1676313"/>
              <a:gd name="connsiteX276" fmla="*/ 1126986 w 1612258"/>
              <a:gd name="connsiteY276" fmla="*/ 1441574 h 1676313"/>
              <a:gd name="connsiteX277" fmla="*/ 1138311 w 1612258"/>
              <a:gd name="connsiteY277" fmla="*/ 1437106 h 1676313"/>
              <a:gd name="connsiteX278" fmla="*/ 1126986 w 1612258"/>
              <a:gd name="connsiteY278" fmla="*/ 1430982 h 1676313"/>
              <a:gd name="connsiteX279" fmla="*/ 1126986 w 1612258"/>
              <a:gd name="connsiteY279" fmla="*/ 1441574 h 1676313"/>
              <a:gd name="connsiteX280" fmla="*/ 1140408 w 1612258"/>
              <a:gd name="connsiteY280" fmla="*/ 1452166 h 1676313"/>
              <a:gd name="connsiteX281" fmla="*/ 1140408 w 1612258"/>
              <a:gd name="connsiteY281" fmla="*/ 1441574 h 1676313"/>
              <a:gd name="connsiteX282" fmla="*/ 1140408 w 1612258"/>
              <a:gd name="connsiteY282" fmla="*/ 1430982 h 1676313"/>
              <a:gd name="connsiteX283" fmla="*/ 1138730 w 1612258"/>
              <a:gd name="connsiteY283" fmla="*/ 1430982 h 1676313"/>
              <a:gd name="connsiteX284" fmla="*/ 1132648 w 1612258"/>
              <a:gd name="connsiteY284" fmla="*/ 1430982 h 1676313"/>
              <a:gd name="connsiteX285" fmla="*/ 1132019 w 1612258"/>
              <a:gd name="connsiteY285" fmla="*/ 1430982 h 1676313"/>
              <a:gd name="connsiteX286" fmla="*/ 1126986 w 1612258"/>
              <a:gd name="connsiteY286" fmla="*/ 1430982 h 1676313"/>
              <a:gd name="connsiteX287" fmla="*/ 262139 w 1612258"/>
              <a:gd name="connsiteY287" fmla="*/ 1430982 h 1676313"/>
              <a:gd name="connsiteX288" fmla="*/ 275141 w 1612258"/>
              <a:gd name="connsiteY288" fmla="*/ 1441574 h 1676313"/>
              <a:gd name="connsiteX289" fmla="*/ 262139 w 1612258"/>
              <a:gd name="connsiteY289" fmla="*/ 1441574 h 1676313"/>
              <a:gd name="connsiteX290" fmla="*/ 275141 w 1612258"/>
              <a:gd name="connsiteY290" fmla="*/ 1452166 h 1676313"/>
              <a:gd name="connsiteX291" fmla="*/ 262139 w 1612258"/>
              <a:gd name="connsiteY291" fmla="*/ 1452166 h 1676313"/>
              <a:gd name="connsiteX292" fmla="*/ 262139 w 1612258"/>
              <a:gd name="connsiteY292" fmla="*/ 1462759 h 1676313"/>
              <a:gd name="connsiteX293" fmla="*/ 262139 w 1612258"/>
              <a:gd name="connsiteY293" fmla="*/ 1473693 h 1676313"/>
              <a:gd name="connsiteX294" fmla="*/ 275141 w 1612258"/>
              <a:gd name="connsiteY294" fmla="*/ 1473693 h 1676313"/>
              <a:gd name="connsiteX295" fmla="*/ 275141 w 1612258"/>
              <a:gd name="connsiteY295" fmla="*/ 1462759 h 1676313"/>
              <a:gd name="connsiteX296" fmla="*/ 286518 w 1612258"/>
              <a:gd name="connsiteY296" fmla="*/ 1462759 h 1676313"/>
              <a:gd name="connsiteX297" fmla="*/ 288143 w 1612258"/>
              <a:gd name="connsiteY297" fmla="*/ 1462759 h 1676313"/>
              <a:gd name="connsiteX298" fmla="*/ 288143 w 1612258"/>
              <a:gd name="connsiteY298" fmla="*/ 1452166 h 1676313"/>
              <a:gd name="connsiteX299" fmla="*/ 275141 w 1612258"/>
              <a:gd name="connsiteY299" fmla="*/ 1452166 h 1676313"/>
              <a:gd name="connsiteX300" fmla="*/ 275141 w 1612258"/>
              <a:gd name="connsiteY300" fmla="*/ 1441574 h 1676313"/>
              <a:gd name="connsiteX301" fmla="*/ 275141 w 1612258"/>
              <a:gd name="connsiteY301" fmla="*/ 1430982 h 1676313"/>
              <a:gd name="connsiteX302" fmla="*/ 262139 w 1612258"/>
              <a:gd name="connsiteY302" fmla="*/ 1430982 h 1676313"/>
              <a:gd name="connsiteX303" fmla="*/ 301564 w 1612258"/>
              <a:gd name="connsiteY303" fmla="*/ 1420048 h 1676313"/>
              <a:gd name="connsiteX304" fmla="*/ 314566 w 1612258"/>
              <a:gd name="connsiteY304" fmla="*/ 1430982 h 1676313"/>
              <a:gd name="connsiteX305" fmla="*/ 301564 w 1612258"/>
              <a:gd name="connsiteY305" fmla="*/ 1420048 h 1676313"/>
              <a:gd name="connsiteX306" fmla="*/ 1454974 w 1612258"/>
              <a:gd name="connsiteY306" fmla="*/ 1409456 h 1676313"/>
              <a:gd name="connsiteX307" fmla="*/ 1454974 w 1612258"/>
              <a:gd name="connsiteY307" fmla="*/ 1420048 h 1676313"/>
              <a:gd name="connsiteX308" fmla="*/ 1454974 w 1612258"/>
              <a:gd name="connsiteY308" fmla="*/ 1409456 h 1676313"/>
              <a:gd name="connsiteX309" fmla="*/ 157283 w 1612258"/>
              <a:gd name="connsiteY309" fmla="*/ 1409456 h 1676313"/>
              <a:gd name="connsiteX310" fmla="*/ 144281 w 1612258"/>
              <a:gd name="connsiteY310" fmla="*/ 1420048 h 1676313"/>
              <a:gd name="connsiteX311" fmla="*/ 144281 w 1612258"/>
              <a:gd name="connsiteY311" fmla="*/ 1430982 h 1676313"/>
              <a:gd name="connsiteX312" fmla="*/ 149766 w 1612258"/>
              <a:gd name="connsiteY312" fmla="*/ 1430982 h 1676313"/>
              <a:gd name="connsiteX313" fmla="*/ 157283 w 1612258"/>
              <a:gd name="connsiteY313" fmla="*/ 1430982 h 1676313"/>
              <a:gd name="connsiteX314" fmla="*/ 157283 w 1612258"/>
              <a:gd name="connsiteY314" fmla="*/ 1420048 h 1676313"/>
              <a:gd name="connsiteX315" fmla="*/ 1245264 w 1612258"/>
              <a:gd name="connsiteY315" fmla="*/ 1398863 h 1676313"/>
              <a:gd name="connsiteX316" fmla="*/ 1245264 w 1612258"/>
              <a:gd name="connsiteY316" fmla="*/ 1409456 h 1676313"/>
              <a:gd name="connsiteX317" fmla="*/ 1258266 w 1612258"/>
              <a:gd name="connsiteY317" fmla="*/ 1398863 h 1676313"/>
              <a:gd name="connsiteX318" fmla="*/ 1245264 w 1612258"/>
              <a:gd name="connsiteY318" fmla="*/ 1398863 h 1676313"/>
              <a:gd name="connsiteX319" fmla="*/ 262139 w 1612258"/>
              <a:gd name="connsiteY319" fmla="*/ 1398863 h 1676313"/>
              <a:gd name="connsiteX320" fmla="*/ 275141 w 1612258"/>
              <a:gd name="connsiteY320" fmla="*/ 1409456 h 1676313"/>
              <a:gd name="connsiteX321" fmla="*/ 262139 w 1612258"/>
              <a:gd name="connsiteY321" fmla="*/ 1409456 h 1676313"/>
              <a:gd name="connsiteX322" fmla="*/ 262139 w 1612258"/>
              <a:gd name="connsiteY322" fmla="*/ 1420048 h 1676313"/>
              <a:gd name="connsiteX323" fmla="*/ 263764 w 1612258"/>
              <a:gd name="connsiteY323" fmla="*/ 1420048 h 1676313"/>
              <a:gd name="connsiteX324" fmla="*/ 267827 w 1612258"/>
              <a:gd name="connsiteY324" fmla="*/ 1420048 h 1676313"/>
              <a:gd name="connsiteX325" fmla="*/ 275141 w 1612258"/>
              <a:gd name="connsiteY325" fmla="*/ 1420048 h 1676313"/>
              <a:gd name="connsiteX326" fmla="*/ 288143 w 1612258"/>
              <a:gd name="connsiteY326" fmla="*/ 1430982 h 1676313"/>
              <a:gd name="connsiteX327" fmla="*/ 288143 w 1612258"/>
              <a:gd name="connsiteY327" fmla="*/ 1420048 h 1676313"/>
              <a:gd name="connsiteX328" fmla="*/ 288143 w 1612258"/>
              <a:gd name="connsiteY328" fmla="*/ 1409456 h 1676313"/>
              <a:gd name="connsiteX329" fmla="*/ 288143 w 1612258"/>
              <a:gd name="connsiteY329" fmla="*/ 1398863 h 1676313"/>
              <a:gd name="connsiteX330" fmla="*/ 275141 w 1612258"/>
              <a:gd name="connsiteY330" fmla="*/ 1398863 h 1676313"/>
              <a:gd name="connsiteX331" fmla="*/ 1441553 w 1612258"/>
              <a:gd name="connsiteY331" fmla="*/ 1388271 h 1676313"/>
              <a:gd name="connsiteX332" fmla="*/ 1454974 w 1612258"/>
              <a:gd name="connsiteY332" fmla="*/ 1388271 h 1676313"/>
              <a:gd name="connsiteX333" fmla="*/ 1454974 w 1612258"/>
              <a:gd name="connsiteY333" fmla="*/ 1398863 h 1676313"/>
              <a:gd name="connsiteX334" fmla="*/ 1441553 w 1612258"/>
              <a:gd name="connsiteY334" fmla="*/ 1398863 h 1676313"/>
              <a:gd name="connsiteX335" fmla="*/ 1441553 w 1612258"/>
              <a:gd name="connsiteY335" fmla="*/ 1388271 h 1676313"/>
              <a:gd name="connsiteX336" fmla="*/ 157283 w 1612258"/>
              <a:gd name="connsiteY336" fmla="*/ 1388271 h 1676313"/>
              <a:gd name="connsiteX337" fmla="*/ 170285 w 1612258"/>
              <a:gd name="connsiteY337" fmla="*/ 1388271 h 1676313"/>
              <a:gd name="connsiteX338" fmla="*/ 168660 w 1612258"/>
              <a:gd name="connsiteY338" fmla="*/ 1388271 h 1676313"/>
              <a:gd name="connsiteX339" fmla="*/ 158908 w 1612258"/>
              <a:gd name="connsiteY339" fmla="*/ 1388271 h 1676313"/>
              <a:gd name="connsiteX340" fmla="*/ 157283 w 1612258"/>
              <a:gd name="connsiteY340" fmla="*/ 1388271 h 1676313"/>
              <a:gd name="connsiteX341" fmla="*/ 275141 w 1612258"/>
              <a:gd name="connsiteY341" fmla="*/ 1377337 h 1676313"/>
              <a:gd name="connsiteX342" fmla="*/ 288143 w 1612258"/>
              <a:gd name="connsiteY342" fmla="*/ 1388271 h 1676313"/>
              <a:gd name="connsiteX343" fmla="*/ 288143 w 1612258"/>
              <a:gd name="connsiteY343" fmla="*/ 1377337 h 1676313"/>
              <a:gd name="connsiteX344" fmla="*/ 275141 w 1612258"/>
              <a:gd name="connsiteY344" fmla="*/ 1377337 h 1676313"/>
              <a:gd name="connsiteX345" fmla="*/ 1218840 w 1612258"/>
              <a:gd name="connsiteY345" fmla="*/ 1366745 h 1676313"/>
              <a:gd name="connsiteX346" fmla="*/ 1205838 w 1612258"/>
              <a:gd name="connsiteY346" fmla="*/ 1377337 h 1676313"/>
              <a:gd name="connsiteX347" fmla="*/ 1218840 w 1612258"/>
              <a:gd name="connsiteY347" fmla="*/ 1377337 h 1676313"/>
              <a:gd name="connsiteX348" fmla="*/ 1231842 w 1612258"/>
              <a:gd name="connsiteY348" fmla="*/ 1388271 h 1676313"/>
              <a:gd name="connsiteX349" fmla="*/ 1231842 w 1612258"/>
              <a:gd name="connsiteY349" fmla="*/ 1377337 h 1676313"/>
              <a:gd name="connsiteX350" fmla="*/ 1218840 w 1612258"/>
              <a:gd name="connsiteY350" fmla="*/ 1377337 h 1676313"/>
              <a:gd name="connsiteX351" fmla="*/ 157283 w 1612258"/>
              <a:gd name="connsiteY351" fmla="*/ 1366745 h 1676313"/>
              <a:gd name="connsiteX352" fmla="*/ 157283 w 1612258"/>
              <a:gd name="connsiteY352" fmla="*/ 1377337 h 1676313"/>
              <a:gd name="connsiteX353" fmla="*/ 170285 w 1612258"/>
              <a:gd name="connsiteY353" fmla="*/ 1377337 h 1676313"/>
              <a:gd name="connsiteX354" fmla="*/ 170285 w 1612258"/>
              <a:gd name="connsiteY354" fmla="*/ 1366745 h 1676313"/>
              <a:gd name="connsiteX355" fmla="*/ 160534 w 1612258"/>
              <a:gd name="connsiteY355" fmla="*/ 1366745 h 1676313"/>
              <a:gd name="connsiteX356" fmla="*/ 209711 w 1612258"/>
              <a:gd name="connsiteY356" fmla="*/ 1356153 h 1676313"/>
              <a:gd name="connsiteX357" fmla="*/ 209711 w 1612258"/>
              <a:gd name="connsiteY357" fmla="*/ 1366745 h 1676313"/>
              <a:gd name="connsiteX358" fmla="*/ 222713 w 1612258"/>
              <a:gd name="connsiteY358" fmla="*/ 1366745 h 1676313"/>
              <a:gd name="connsiteX359" fmla="*/ 222713 w 1612258"/>
              <a:gd name="connsiteY359" fmla="*/ 1356153 h 1676313"/>
              <a:gd name="connsiteX360" fmla="*/ 235715 w 1612258"/>
              <a:gd name="connsiteY360" fmla="*/ 1366745 h 1676313"/>
              <a:gd name="connsiteX361" fmla="*/ 235715 w 1612258"/>
              <a:gd name="connsiteY361" fmla="*/ 1356153 h 1676313"/>
              <a:gd name="connsiteX362" fmla="*/ 222713 w 1612258"/>
              <a:gd name="connsiteY362" fmla="*/ 1356153 h 1676313"/>
              <a:gd name="connsiteX363" fmla="*/ 209711 w 1612258"/>
              <a:gd name="connsiteY363" fmla="*/ 1356153 h 1676313"/>
              <a:gd name="connsiteX364" fmla="*/ 1363121 w 1612258"/>
              <a:gd name="connsiteY364" fmla="*/ 1345560 h 1676313"/>
              <a:gd name="connsiteX365" fmla="*/ 1376123 w 1612258"/>
              <a:gd name="connsiteY365" fmla="*/ 1345560 h 1676313"/>
              <a:gd name="connsiteX366" fmla="*/ 1363121 w 1612258"/>
              <a:gd name="connsiteY366" fmla="*/ 1345560 h 1676313"/>
              <a:gd name="connsiteX367" fmla="*/ 1271268 w 1612258"/>
              <a:gd name="connsiteY367" fmla="*/ 1345560 h 1676313"/>
              <a:gd name="connsiteX368" fmla="*/ 1271268 w 1612258"/>
              <a:gd name="connsiteY368" fmla="*/ 1356153 h 1676313"/>
              <a:gd name="connsiteX369" fmla="*/ 1284270 w 1612258"/>
              <a:gd name="connsiteY369" fmla="*/ 1356153 h 1676313"/>
              <a:gd name="connsiteX370" fmla="*/ 1271268 w 1612258"/>
              <a:gd name="connsiteY370" fmla="*/ 1345560 h 1676313"/>
              <a:gd name="connsiteX371" fmla="*/ 1048555 w 1612258"/>
              <a:gd name="connsiteY371" fmla="*/ 1334626 h 1676313"/>
              <a:gd name="connsiteX372" fmla="*/ 1048555 w 1612258"/>
              <a:gd name="connsiteY372" fmla="*/ 1345560 h 1676313"/>
              <a:gd name="connsiteX373" fmla="*/ 1048555 w 1612258"/>
              <a:gd name="connsiteY373" fmla="*/ 1356153 h 1676313"/>
              <a:gd name="connsiteX374" fmla="*/ 1048555 w 1612258"/>
              <a:gd name="connsiteY374" fmla="*/ 1366745 h 1676313"/>
              <a:gd name="connsiteX375" fmla="*/ 1061557 w 1612258"/>
              <a:gd name="connsiteY375" fmla="*/ 1377337 h 1676313"/>
              <a:gd name="connsiteX376" fmla="*/ 1061557 w 1612258"/>
              <a:gd name="connsiteY376" fmla="*/ 1386904 h 1676313"/>
              <a:gd name="connsiteX377" fmla="*/ 1061557 w 1612258"/>
              <a:gd name="connsiteY377" fmla="*/ 1388271 h 1676313"/>
              <a:gd name="connsiteX378" fmla="*/ 1061557 w 1612258"/>
              <a:gd name="connsiteY378" fmla="*/ 1398863 h 1676313"/>
              <a:gd name="connsiteX379" fmla="*/ 1061557 w 1612258"/>
              <a:gd name="connsiteY379" fmla="*/ 1409456 h 1676313"/>
              <a:gd name="connsiteX380" fmla="*/ 1063182 w 1612258"/>
              <a:gd name="connsiteY380" fmla="*/ 1409456 h 1676313"/>
              <a:gd name="connsiteX381" fmla="*/ 1074559 w 1612258"/>
              <a:gd name="connsiteY381" fmla="*/ 1409456 h 1676313"/>
              <a:gd name="connsiteX382" fmla="*/ 1074559 w 1612258"/>
              <a:gd name="connsiteY382" fmla="*/ 1420048 h 1676313"/>
              <a:gd name="connsiteX383" fmla="*/ 1061557 w 1612258"/>
              <a:gd name="connsiteY383" fmla="*/ 1420048 h 1676313"/>
              <a:gd name="connsiteX384" fmla="*/ 1074559 w 1612258"/>
              <a:gd name="connsiteY384" fmla="*/ 1420048 h 1676313"/>
              <a:gd name="connsiteX385" fmla="*/ 1074559 w 1612258"/>
              <a:gd name="connsiteY385" fmla="*/ 1430982 h 1676313"/>
              <a:gd name="connsiteX386" fmla="*/ 1081270 w 1612258"/>
              <a:gd name="connsiteY386" fmla="*/ 1432306 h 1676313"/>
              <a:gd name="connsiteX387" fmla="*/ 1084693 w 1612258"/>
              <a:gd name="connsiteY387" fmla="*/ 1437035 h 1676313"/>
              <a:gd name="connsiteX388" fmla="*/ 1082947 w 1612258"/>
              <a:gd name="connsiteY388" fmla="*/ 1440250 h 1676313"/>
              <a:gd name="connsiteX389" fmla="*/ 1087980 w 1612258"/>
              <a:gd name="connsiteY389" fmla="*/ 1441574 h 1676313"/>
              <a:gd name="connsiteX390" fmla="*/ 1084693 w 1612258"/>
              <a:gd name="connsiteY390" fmla="*/ 1437035 h 1676313"/>
              <a:gd name="connsiteX391" fmla="*/ 1087980 w 1612258"/>
              <a:gd name="connsiteY391" fmla="*/ 1430982 h 1676313"/>
              <a:gd name="connsiteX392" fmla="*/ 1089605 w 1612258"/>
              <a:gd name="connsiteY392" fmla="*/ 1430982 h 1676313"/>
              <a:gd name="connsiteX393" fmla="*/ 1097732 w 1612258"/>
              <a:gd name="connsiteY393" fmla="*/ 1430982 h 1676313"/>
              <a:gd name="connsiteX394" fmla="*/ 1100982 w 1612258"/>
              <a:gd name="connsiteY394" fmla="*/ 1430982 h 1676313"/>
              <a:gd name="connsiteX395" fmla="*/ 1100982 w 1612258"/>
              <a:gd name="connsiteY395" fmla="*/ 1420048 h 1676313"/>
              <a:gd name="connsiteX396" fmla="*/ 1100982 w 1612258"/>
              <a:gd name="connsiteY396" fmla="*/ 1409456 h 1676313"/>
              <a:gd name="connsiteX397" fmla="*/ 1087980 w 1612258"/>
              <a:gd name="connsiteY397" fmla="*/ 1409456 h 1676313"/>
              <a:gd name="connsiteX398" fmla="*/ 1100982 w 1612258"/>
              <a:gd name="connsiteY398" fmla="*/ 1398863 h 1676313"/>
              <a:gd name="connsiteX399" fmla="*/ 1113984 w 1612258"/>
              <a:gd name="connsiteY399" fmla="*/ 1398863 h 1676313"/>
              <a:gd name="connsiteX400" fmla="*/ 1113984 w 1612258"/>
              <a:gd name="connsiteY400" fmla="*/ 1400187 h 1676313"/>
              <a:gd name="connsiteX401" fmla="*/ 1113984 w 1612258"/>
              <a:gd name="connsiteY401" fmla="*/ 1402835 h 1676313"/>
              <a:gd name="connsiteX402" fmla="*/ 1113984 w 1612258"/>
              <a:gd name="connsiteY402" fmla="*/ 1403332 h 1676313"/>
              <a:gd name="connsiteX403" fmla="*/ 1113984 w 1612258"/>
              <a:gd name="connsiteY403" fmla="*/ 1409456 h 1676313"/>
              <a:gd name="connsiteX404" fmla="*/ 1113984 w 1612258"/>
              <a:gd name="connsiteY404" fmla="*/ 1398863 h 1676313"/>
              <a:gd name="connsiteX405" fmla="*/ 1113984 w 1612258"/>
              <a:gd name="connsiteY405" fmla="*/ 1388271 h 1676313"/>
              <a:gd name="connsiteX406" fmla="*/ 1100982 w 1612258"/>
              <a:gd name="connsiteY406" fmla="*/ 1398863 h 1676313"/>
              <a:gd name="connsiteX407" fmla="*/ 1087980 w 1612258"/>
              <a:gd name="connsiteY407" fmla="*/ 1398863 h 1676313"/>
              <a:gd name="connsiteX408" fmla="*/ 1087980 w 1612258"/>
              <a:gd name="connsiteY408" fmla="*/ 1409456 h 1676313"/>
              <a:gd name="connsiteX409" fmla="*/ 1074559 w 1612258"/>
              <a:gd name="connsiteY409" fmla="*/ 1409456 h 1676313"/>
              <a:gd name="connsiteX410" fmla="*/ 1074559 w 1612258"/>
              <a:gd name="connsiteY410" fmla="*/ 1398863 h 1676313"/>
              <a:gd name="connsiteX411" fmla="*/ 1074559 w 1612258"/>
              <a:gd name="connsiteY411" fmla="*/ 1388271 h 1676313"/>
              <a:gd name="connsiteX412" fmla="*/ 1074559 w 1612258"/>
              <a:gd name="connsiteY412" fmla="*/ 1377337 h 1676313"/>
              <a:gd name="connsiteX413" fmla="*/ 1071309 w 1612258"/>
              <a:gd name="connsiteY413" fmla="*/ 1377337 h 1676313"/>
              <a:gd name="connsiteX414" fmla="*/ 1061557 w 1612258"/>
              <a:gd name="connsiteY414" fmla="*/ 1377337 h 1676313"/>
              <a:gd name="connsiteX415" fmla="*/ 1061557 w 1612258"/>
              <a:gd name="connsiteY415" fmla="*/ 1366745 h 1676313"/>
              <a:gd name="connsiteX416" fmla="*/ 1061557 w 1612258"/>
              <a:gd name="connsiteY416" fmla="*/ 1356153 h 1676313"/>
              <a:gd name="connsiteX417" fmla="*/ 1061557 w 1612258"/>
              <a:gd name="connsiteY417" fmla="*/ 1354829 h 1676313"/>
              <a:gd name="connsiteX418" fmla="*/ 1061557 w 1612258"/>
              <a:gd name="connsiteY418" fmla="*/ 1346884 h 1676313"/>
              <a:gd name="connsiteX419" fmla="*/ 1061557 w 1612258"/>
              <a:gd name="connsiteY419" fmla="*/ 1345560 h 1676313"/>
              <a:gd name="connsiteX420" fmla="*/ 1061557 w 1612258"/>
              <a:gd name="connsiteY420" fmla="*/ 1334626 h 1676313"/>
              <a:gd name="connsiteX421" fmla="*/ 222510 w 1612258"/>
              <a:gd name="connsiteY421" fmla="*/ 1330158 h 1676313"/>
              <a:gd name="connsiteX422" fmla="*/ 209711 w 1612258"/>
              <a:gd name="connsiteY422" fmla="*/ 1334626 h 1676313"/>
              <a:gd name="connsiteX423" fmla="*/ 222713 w 1612258"/>
              <a:gd name="connsiteY423" fmla="*/ 1334626 h 1676313"/>
              <a:gd name="connsiteX424" fmla="*/ 222510 w 1612258"/>
              <a:gd name="connsiteY424" fmla="*/ 1330158 h 1676313"/>
              <a:gd name="connsiteX425" fmla="*/ 1074559 w 1612258"/>
              <a:gd name="connsiteY425" fmla="*/ 1324034 h 1676313"/>
              <a:gd name="connsiteX426" fmla="*/ 1074559 w 1612258"/>
              <a:gd name="connsiteY426" fmla="*/ 1334626 h 1676313"/>
              <a:gd name="connsiteX427" fmla="*/ 1076237 w 1612258"/>
              <a:gd name="connsiteY427" fmla="*/ 1334626 h 1676313"/>
              <a:gd name="connsiteX428" fmla="*/ 1086302 w 1612258"/>
              <a:gd name="connsiteY428" fmla="*/ 1334626 h 1676313"/>
              <a:gd name="connsiteX429" fmla="*/ 1087980 w 1612258"/>
              <a:gd name="connsiteY429" fmla="*/ 1334626 h 1676313"/>
              <a:gd name="connsiteX430" fmla="*/ 1074559 w 1612258"/>
              <a:gd name="connsiteY430" fmla="*/ 1345560 h 1676313"/>
              <a:gd name="connsiteX431" fmla="*/ 1087980 w 1612258"/>
              <a:gd name="connsiteY431" fmla="*/ 1345560 h 1676313"/>
              <a:gd name="connsiteX432" fmla="*/ 1087980 w 1612258"/>
              <a:gd name="connsiteY432" fmla="*/ 1334626 h 1676313"/>
              <a:gd name="connsiteX433" fmla="*/ 1087980 w 1612258"/>
              <a:gd name="connsiteY433" fmla="*/ 1324034 h 1676313"/>
              <a:gd name="connsiteX434" fmla="*/ 458848 w 1612258"/>
              <a:gd name="connsiteY434" fmla="*/ 1324034 h 1676313"/>
              <a:gd name="connsiteX435" fmla="*/ 458848 w 1612258"/>
              <a:gd name="connsiteY435" fmla="*/ 1334626 h 1676313"/>
              <a:gd name="connsiteX436" fmla="*/ 460473 w 1612258"/>
              <a:gd name="connsiteY436" fmla="*/ 1334626 h 1676313"/>
              <a:gd name="connsiteX437" fmla="*/ 464536 w 1612258"/>
              <a:gd name="connsiteY437" fmla="*/ 1334626 h 1676313"/>
              <a:gd name="connsiteX438" fmla="*/ 466162 w 1612258"/>
              <a:gd name="connsiteY438" fmla="*/ 1334626 h 1676313"/>
              <a:gd name="connsiteX439" fmla="*/ 471850 w 1612258"/>
              <a:gd name="connsiteY439" fmla="*/ 1334626 h 1676313"/>
              <a:gd name="connsiteX440" fmla="*/ 458848 w 1612258"/>
              <a:gd name="connsiteY440" fmla="*/ 1324034 h 1676313"/>
              <a:gd name="connsiteX441" fmla="*/ 288143 w 1612258"/>
              <a:gd name="connsiteY441" fmla="*/ 1324034 h 1676313"/>
              <a:gd name="connsiteX442" fmla="*/ 301564 w 1612258"/>
              <a:gd name="connsiteY442" fmla="*/ 1334626 h 1676313"/>
              <a:gd name="connsiteX443" fmla="*/ 288143 w 1612258"/>
              <a:gd name="connsiteY443" fmla="*/ 1334626 h 1676313"/>
              <a:gd name="connsiteX444" fmla="*/ 301564 w 1612258"/>
              <a:gd name="connsiteY444" fmla="*/ 1345560 h 1676313"/>
              <a:gd name="connsiteX445" fmla="*/ 296531 w 1612258"/>
              <a:gd name="connsiteY445" fmla="*/ 1345560 h 1676313"/>
              <a:gd name="connsiteX446" fmla="*/ 295902 w 1612258"/>
              <a:gd name="connsiteY446" fmla="*/ 1345560 h 1676313"/>
              <a:gd name="connsiteX447" fmla="*/ 288143 w 1612258"/>
              <a:gd name="connsiteY447" fmla="*/ 1345560 h 1676313"/>
              <a:gd name="connsiteX448" fmla="*/ 288143 w 1612258"/>
              <a:gd name="connsiteY448" fmla="*/ 1356153 h 1676313"/>
              <a:gd name="connsiteX449" fmla="*/ 301564 w 1612258"/>
              <a:gd name="connsiteY449" fmla="*/ 1345560 h 1676313"/>
              <a:gd name="connsiteX450" fmla="*/ 301564 w 1612258"/>
              <a:gd name="connsiteY450" fmla="*/ 1334626 h 1676313"/>
              <a:gd name="connsiteX451" fmla="*/ 301564 w 1612258"/>
              <a:gd name="connsiteY451" fmla="*/ 1324034 h 1676313"/>
              <a:gd name="connsiteX452" fmla="*/ 291498 w 1612258"/>
              <a:gd name="connsiteY452" fmla="*/ 1324034 h 1676313"/>
              <a:gd name="connsiteX453" fmla="*/ 1350119 w 1612258"/>
              <a:gd name="connsiteY453" fmla="*/ 1313442 h 1676313"/>
              <a:gd name="connsiteX454" fmla="*/ 1350119 w 1612258"/>
              <a:gd name="connsiteY454" fmla="*/ 1324034 h 1676313"/>
              <a:gd name="connsiteX455" fmla="*/ 1361496 w 1612258"/>
              <a:gd name="connsiteY455" fmla="*/ 1324034 h 1676313"/>
              <a:gd name="connsiteX456" fmla="*/ 1363121 w 1612258"/>
              <a:gd name="connsiteY456" fmla="*/ 1324034 h 1676313"/>
              <a:gd name="connsiteX457" fmla="*/ 1363121 w 1612258"/>
              <a:gd name="connsiteY457" fmla="*/ 1313442 h 1676313"/>
              <a:gd name="connsiteX458" fmla="*/ 183287 w 1612258"/>
              <a:gd name="connsiteY458" fmla="*/ 1313442 h 1676313"/>
              <a:gd name="connsiteX459" fmla="*/ 183287 w 1612258"/>
              <a:gd name="connsiteY459" fmla="*/ 1324034 h 1676313"/>
              <a:gd name="connsiteX460" fmla="*/ 170285 w 1612258"/>
              <a:gd name="connsiteY460" fmla="*/ 1324034 h 1676313"/>
              <a:gd name="connsiteX461" fmla="*/ 170285 w 1612258"/>
              <a:gd name="connsiteY461" fmla="*/ 1334626 h 1676313"/>
              <a:gd name="connsiteX462" fmla="*/ 170285 w 1612258"/>
              <a:gd name="connsiteY462" fmla="*/ 1335993 h 1676313"/>
              <a:gd name="connsiteX463" fmla="*/ 170285 w 1612258"/>
              <a:gd name="connsiteY463" fmla="*/ 1342827 h 1676313"/>
              <a:gd name="connsiteX464" fmla="*/ 170285 w 1612258"/>
              <a:gd name="connsiteY464" fmla="*/ 1345560 h 1676313"/>
              <a:gd name="connsiteX465" fmla="*/ 183287 w 1612258"/>
              <a:gd name="connsiteY465" fmla="*/ 1345560 h 1676313"/>
              <a:gd name="connsiteX466" fmla="*/ 183287 w 1612258"/>
              <a:gd name="connsiteY466" fmla="*/ 1334626 h 1676313"/>
              <a:gd name="connsiteX467" fmla="*/ 183287 w 1612258"/>
              <a:gd name="connsiteY467" fmla="*/ 1324034 h 1676313"/>
              <a:gd name="connsiteX468" fmla="*/ 1061557 w 1612258"/>
              <a:gd name="connsiteY468" fmla="*/ 1302850 h 1676313"/>
              <a:gd name="connsiteX469" fmla="*/ 1061557 w 1612258"/>
              <a:gd name="connsiteY469" fmla="*/ 1313442 h 1676313"/>
              <a:gd name="connsiteX470" fmla="*/ 1064808 w 1612258"/>
              <a:gd name="connsiteY470" fmla="*/ 1313442 h 1676313"/>
              <a:gd name="connsiteX471" fmla="*/ 1074559 w 1612258"/>
              <a:gd name="connsiteY471" fmla="*/ 1313442 h 1676313"/>
              <a:gd name="connsiteX472" fmla="*/ 1074559 w 1612258"/>
              <a:gd name="connsiteY472" fmla="*/ 1302850 h 1676313"/>
              <a:gd name="connsiteX473" fmla="*/ 1067042 w 1612258"/>
              <a:gd name="connsiteY473" fmla="*/ 1302850 h 1676313"/>
              <a:gd name="connsiteX474" fmla="*/ 1066433 w 1612258"/>
              <a:gd name="connsiteY474" fmla="*/ 1302850 h 1676313"/>
              <a:gd name="connsiteX475" fmla="*/ 1061557 w 1612258"/>
              <a:gd name="connsiteY475" fmla="*/ 1302850 h 1676313"/>
              <a:gd name="connsiteX476" fmla="*/ 445426 w 1612258"/>
              <a:gd name="connsiteY476" fmla="*/ 1291916 h 1676313"/>
              <a:gd name="connsiteX477" fmla="*/ 445426 w 1612258"/>
              <a:gd name="connsiteY477" fmla="*/ 1302850 h 1676313"/>
              <a:gd name="connsiteX478" fmla="*/ 458848 w 1612258"/>
              <a:gd name="connsiteY478" fmla="*/ 1302850 h 1676313"/>
              <a:gd name="connsiteX479" fmla="*/ 458848 w 1612258"/>
              <a:gd name="connsiteY479" fmla="*/ 1301483 h 1676313"/>
              <a:gd name="connsiteX480" fmla="*/ 458848 w 1612258"/>
              <a:gd name="connsiteY480" fmla="*/ 1293282 h 1676313"/>
              <a:gd name="connsiteX481" fmla="*/ 458848 w 1612258"/>
              <a:gd name="connsiteY481" fmla="*/ 1291916 h 1676313"/>
              <a:gd name="connsiteX482" fmla="*/ 445426 w 1612258"/>
              <a:gd name="connsiteY482" fmla="*/ 1291916 h 1676313"/>
              <a:gd name="connsiteX483" fmla="*/ 340571 w 1612258"/>
              <a:gd name="connsiteY483" fmla="*/ 1291916 h 1676313"/>
              <a:gd name="connsiteX484" fmla="*/ 340571 w 1612258"/>
              <a:gd name="connsiteY484" fmla="*/ 1302850 h 1676313"/>
              <a:gd name="connsiteX485" fmla="*/ 353992 w 1612258"/>
              <a:gd name="connsiteY485" fmla="*/ 1302850 h 1676313"/>
              <a:gd name="connsiteX486" fmla="*/ 340571 w 1612258"/>
              <a:gd name="connsiteY486" fmla="*/ 1291916 h 1676313"/>
              <a:gd name="connsiteX487" fmla="*/ 222713 w 1612258"/>
              <a:gd name="connsiteY487" fmla="*/ 1291916 h 1676313"/>
              <a:gd name="connsiteX488" fmla="*/ 235715 w 1612258"/>
              <a:gd name="connsiteY488" fmla="*/ 1302850 h 1676313"/>
              <a:gd name="connsiteX489" fmla="*/ 235715 w 1612258"/>
              <a:gd name="connsiteY489" fmla="*/ 1291916 h 1676313"/>
              <a:gd name="connsiteX490" fmla="*/ 183287 w 1612258"/>
              <a:gd name="connsiteY490" fmla="*/ 1281323 h 1676313"/>
              <a:gd name="connsiteX491" fmla="*/ 183287 w 1612258"/>
              <a:gd name="connsiteY491" fmla="*/ 1291916 h 1676313"/>
              <a:gd name="connsiteX492" fmla="*/ 183287 w 1612258"/>
              <a:gd name="connsiteY492" fmla="*/ 1302850 h 1676313"/>
              <a:gd name="connsiteX493" fmla="*/ 196709 w 1612258"/>
              <a:gd name="connsiteY493" fmla="*/ 1302850 h 1676313"/>
              <a:gd name="connsiteX494" fmla="*/ 183287 w 1612258"/>
              <a:gd name="connsiteY494" fmla="*/ 1291916 h 1676313"/>
              <a:gd name="connsiteX495" fmla="*/ 196709 w 1612258"/>
              <a:gd name="connsiteY495" fmla="*/ 1291916 h 1676313"/>
              <a:gd name="connsiteX496" fmla="*/ 196709 w 1612258"/>
              <a:gd name="connsiteY496" fmla="*/ 1281323 h 1676313"/>
              <a:gd name="connsiteX497" fmla="*/ 195031 w 1612258"/>
              <a:gd name="connsiteY497" fmla="*/ 1281323 h 1676313"/>
              <a:gd name="connsiteX498" fmla="*/ 183287 w 1612258"/>
              <a:gd name="connsiteY498" fmla="*/ 1281323 h 1676313"/>
              <a:gd name="connsiteX499" fmla="*/ 1048555 w 1612258"/>
              <a:gd name="connsiteY499" fmla="*/ 1270731 h 1676313"/>
              <a:gd name="connsiteX500" fmla="*/ 1048555 w 1612258"/>
              <a:gd name="connsiteY500" fmla="*/ 1281323 h 1676313"/>
              <a:gd name="connsiteX501" fmla="*/ 1048555 w 1612258"/>
              <a:gd name="connsiteY501" fmla="*/ 1291916 h 1676313"/>
              <a:gd name="connsiteX502" fmla="*/ 1061557 w 1612258"/>
              <a:gd name="connsiteY502" fmla="*/ 1291916 h 1676313"/>
              <a:gd name="connsiteX503" fmla="*/ 1048555 w 1612258"/>
              <a:gd name="connsiteY503" fmla="*/ 1281323 h 1676313"/>
              <a:gd name="connsiteX504" fmla="*/ 891271 w 1612258"/>
              <a:gd name="connsiteY504" fmla="*/ 1270731 h 1676313"/>
              <a:gd name="connsiteX505" fmla="*/ 891271 w 1612258"/>
              <a:gd name="connsiteY505" fmla="*/ 1281323 h 1676313"/>
              <a:gd name="connsiteX506" fmla="*/ 892896 w 1612258"/>
              <a:gd name="connsiteY506" fmla="*/ 1281323 h 1676313"/>
              <a:gd name="connsiteX507" fmla="*/ 902649 w 1612258"/>
              <a:gd name="connsiteY507" fmla="*/ 1281323 h 1676313"/>
              <a:gd name="connsiteX508" fmla="*/ 904274 w 1612258"/>
              <a:gd name="connsiteY508" fmla="*/ 1281323 h 1676313"/>
              <a:gd name="connsiteX509" fmla="*/ 891271 w 1612258"/>
              <a:gd name="connsiteY509" fmla="*/ 1270731 h 1676313"/>
              <a:gd name="connsiteX510" fmla="*/ 1376123 w 1612258"/>
              <a:gd name="connsiteY510" fmla="*/ 1260139 h 1676313"/>
              <a:gd name="connsiteX511" fmla="*/ 1389125 w 1612258"/>
              <a:gd name="connsiteY511" fmla="*/ 1270731 h 1676313"/>
              <a:gd name="connsiteX512" fmla="*/ 1376123 w 1612258"/>
              <a:gd name="connsiteY512" fmla="*/ 1270731 h 1676313"/>
              <a:gd name="connsiteX513" fmla="*/ 1376123 w 1612258"/>
              <a:gd name="connsiteY513" fmla="*/ 1260139 h 1676313"/>
              <a:gd name="connsiteX514" fmla="*/ 471850 w 1612258"/>
              <a:gd name="connsiteY514" fmla="*/ 1260139 h 1676313"/>
              <a:gd name="connsiteX515" fmla="*/ 471850 w 1612258"/>
              <a:gd name="connsiteY515" fmla="*/ 1270731 h 1676313"/>
              <a:gd name="connsiteX516" fmla="*/ 484852 w 1612258"/>
              <a:gd name="connsiteY516" fmla="*/ 1270731 h 1676313"/>
              <a:gd name="connsiteX517" fmla="*/ 471850 w 1612258"/>
              <a:gd name="connsiteY517" fmla="*/ 1260139 h 1676313"/>
              <a:gd name="connsiteX518" fmla="*/ 1323695 w 1612258"/>
              <a:gd name="connsiteY518" fmla="*/ 1249205 h 1676313"/>
              <a:gd name="connsiteX519" fmla="*/ 1323695 w 1612258"/>
              <a:gd name="connsiteY519" fmla="*/ 1260139 h 1676313"/>
              <a:gd name="connsiteX520" fmla="*/ 1336697 w 1612258"/>
              <a:gd name="connsiteY520" fmla="*/ 1270731 h 1676313"/>
              <a:gd name="connsiteX521" fmla="*/ 1336697 w 1612258"/>
              <a:gd name="connsiteY521" fmla="*/ 1281323 h 1676313"/>
              <a:gd name="connsiteX522" fmla="*/ 1350119 w 1612258"/>
              <a:gd name="connsiteY522" fmla="*/ 1291916 h 1676313"/>
              <a:gd name="connsiteX523" fmla="*/ 1336697 w 1612258"/>
              <a:gd name="connsiteY523" fmla="*/ 1291916 h 1676313"/>
              <a:gd name="connsiteX524" fmla="*/ 1336697 w 1612258"/>
              <a:gd name="connsiteY524" fmla="*/ 1302850 h 1676313"/>
              <a:gd name="connsiteX525" fmla="*/ 1350119 w 1612258"/>
              <a:gd name="connsiteY525" fmla="*/ 1302850 h 1676313"/>
              <a:gd name="connsiteX526" fmla="*/ 1363121 w 1612258"/>
              <a:gd name="connsiteY526" fmla="*/ 1302850 h 1676313"/>
              <a:gd name="connsiteX527" fmla="*/ 1363121 w 1612258"/>
              <a:gd name="connsiteY527" fmla="*/ 1291916 h 1676313"/>
              <a:gd name="connsiteX528" fmla="*/ 1358245 w 1612258"/>
              <a:gd name="connsiteY528" fmla="*/ 1291916 h 1676313"/>
              <a:gd name="connsiteX529" fmla="*/ 1357636 w 1612258"/>
              <a:gd name="connsiteY529" fmla="*/ 1291916 h 1676313"/>
              <a:gd name="connsiteX530" fmla="*/ 1350119 w 1612258"/>
              <a:gd name="connsiteY530" fmla="*/ 1291916 h 1676313"/>
              <a:gd name="connsiteX531" fmla="*/ 1350119 w 1612258"/>
              <a:gd name="connsiteY531" fmla="*/ 1287447 h 1676313"/>
              <a:gd name="connsiteX532" fmla="*/ 1350119 w 1612258"/>
              <a:gd name="connsiteY532" fmla="*/ 1281323 h 1676313"/>
              <a:gd name="connsiteX533" fmla="*/ 1336697 w 1612258"/>
              <a:gd name="connsiteY533" fmla="*/ 1270731 h 1676313"/>
              <a:gd name="connsiteX534" fmla="*/ 1336697 w 1612258"/>
              <a:gd name="connsiteY534" fmla="*/ 1260139 h 1676313"/>
              <a:gd name="connsiteX535" fmla="*/ 1336697 w 1612258"/>
              <a:gd name="connsiteY535" fmla="*/ 1249205 h 1676313"/>
              <a:gd name="connsiteX536" fmla="*/ 366994 w 1612258"/>
              <a:gd name="connsiteY536" fmla="*/ 1238613 h 1676313"/>
              <a:gd name="connsiteX537" fmla="*/ 353992 w 1612258"/>
              <a:gd name="connsiteY537" fmla="*/ 1249205 h 1676313"/>
              <a:gd name="connsiteX538" fmla="*/ 353992 w 1612258"/>
              <a:gd name="connsiteY538" fmla="*/ 1260139 h 1676313"/>
              <a:gd name="connsiteX539" fmla="*/ 353992 w 1612258"/>
              <a:gd name="connsiteY539" fmla="*/ 1270731 h 1676313"/>
              <a:gd name="connsiteX540" fmla="*/ 353992 w 1612258"/>
              <a:gd name="connsiteY540" fmla="*/ 1281323 h 1676313"/>
              <a:gd name="connsiteX541" fmla="*/ 353992 w 1612258"/>
              <a:gd name="connsiteY541" fmla="*/ 1270731 h 1676313"/>
              <a:gd name="connsiteX542" fmla="*/ 353992 w 1612258"/>
              <a:gd name="connsiteY542" fmla="*/ 1260139 h 1676313"/>
              <a:gd name="connsiteX543" fmla="*/ 357243 w 1612258"/>
              <a:gd name="connsiteY543" fmla="*/ 1260139 h 1676313"/>
              <a:gd name="connsiteX544" fmla="*/ 366994 w 1612258"/>
              <a:gd name="connsiteY544" fmla="*/ 1260139 h 1676313"/>
              <a:gd name="connsiteX545" fmla="*/ 366994 w 1612258"/>
              <a:gd name="connsiteY545" fmla="*/ 1249205 h 1676313"/>
              <a:gd name="connsiteX546" fmla="*/ 235715 w 1612258"/>
              <a:gd name="connsiteY546" fmla="*/ 1238613 h 1676313"/>
              <a:gd name="connsiteX547" fmla="*/ 235715 w 1612258"/>
              <a:gd name="connsiteY547" fmla="*/ 1249205 h 1676313"/>
              <a:gd name="connsiteX548" fmla="*/ 243475 w 1612258"/>
              <a:gd name="connsiteY548" fmla="*/ 1249205 h 1676313"/>
              <a:gd name="connsiteX549" fmla="*/ 244104 w 1612258"/>
              <a:gd name="connsiteY549" fmla="*/ 1249205 h 1676313"/>
              <a:gd name="connsiteX550" fmla="*/ 249137 w 1612258"/>
              <a:gd name="connsiteY550" fmla="*/ 1249205 h 1676313"/>
              <a:gd name="connsiteX551" fmla="*/ 235715 w 1612258"/>
              <a:gd name="connsiteY551" fmla="*/ 1260139 h 1676313"/>
              <a:gd name="connsiteX552" fmla="*/ 235715 w 1612258"/>
              <a:gd name="connsiteY552" fmla="*/ 1270731 h 1676313"/>
              <a:gd name="connsiteX553" fmla="*/ 249137 w 1612258"/>
              <a:gd name="connsiteY553" fmla="*/ 1270731 h 1676313"/>
              <a:gd name="connsiteX554" fmla="*/ 249137 w 1612258"/>
              <a:gd name="connsiteY554" fmla="*/ 1260139 h 1676313"/>
              <a:gd name="connsiteX555" fmla="*/ 249137 w 1612258"/>
              <a:gd name="connsiteY555" fmla="*/ 1249205 h 1676313"/>
              <a:gd name="connsiteX556" fmla="*/ 249137 w 1612258"/>
              <a:gd name="connsiteY556" fmla="*/ 1238613 h 1676313"/>
              <a:gd name="connsiteX557" fmla="*/ 196709 w 1612258"/>
              <a:gd name="connsiteY557" fmla="*/ 1238613 h 1676313"/>
              <a:gd name="connsiteX558" fmla="*/ 196709 w 1612258"/>
              <a:gd name="connsiteY558" fmla="*/ 1249205 h 1676313"/>
              <a:gd name="connsiteX559" fmla="*/ 196709 w 1612258"/>
              <a:gd name="connsiteY559" fmla="*/ 1260139 h 1676313"/>
              <a:gd name="connsiteX560" fmla="*/ 209711 w 1612258"/>
              <a:gd name="connsiteY560" fmla="*/ 1249205 h 1676313"/>
              <a:gd name="connsiteX561" fmla="*/ 209711 w 1612258"/>
              <a:gd name="connsiteY561" fmla="*/ 1238613 h 1676313"/>
              <a:gd name="connsiteX562" fmla="*/ 208086 w 1612258"/>
              <a:gd name="connsiteY562" fmla="*/ 1238613 h 1676313"/>
              <a:gd name="connsiteX563" fmla="*/ 196709 w 1612258"/>
              <a:gd name="connsiteY563" fmla="*/ 1238613 h 1676313"/>
              <a:gd name="connsiteX564" fmla="*/ 1061557 w 1612258"/>
              <a:gd name="connsiteY564" fmla="*/ 1228020 h 1676313"/>
              <a:gd name="connsiteX565" fmla="*/ 1061557 w 1612258"/>
              <a:gd name="connsiteY565" fmla="*/ 1238613 h 1676313"/>
              <a:gd name="connsiteX566" fmla="*/ 550281 w 1612258"/>
              <a:gd name="connsiteY566" fmla="*/ 1228020 h 1676313"/>
              <a:gd name="connsiteX567" fmla="*/ 550281 w 1612258"/>
              <a:gd name="connsiteY567" fmla="*/ 1238613 h 1676313"/>
              <a:gd name="connsiteX568" fmla="*/ 550281 w 1612258"/>
              <a:gd name="connsiteY568" fmla="*/ 1228020 h 1676313"/>
              <a:gd name="connsiteX569" fmla="*/ 314566 w 1612258"/>
              <a:gd name="connsiteY569" fmla="*/ 1228020 h 1676313"/>
              <a:gd name="connsiteX570" fmla="*/ 327568 w 1612258"/>
              <a:gd name="connsiteY570" fmla="*/ 1228020 h 1676313"/>
              <a:gd name="connsiteX571" fmla="*/ 327568 w 1612258"/>
              <a:gd name="connsiteY571" fmla="*/ 1238613 h 1676313"/>
              <a:gd name="connsiteX572" fmla="*/ 314566 w 1612258"/>
              <a:gd name="connsiteY572" fmla="*/ 1238613 h 1676313"/>
              <a:gd name="connsiteX573" fmla="*/ 314566 w 1612258"/>
              <a:gd name="connsiteY573" fmla="*/ 1228020 h 1676313"/>
              <a:gd name="connsiteX574" fmla="*/ 1074559 w 1612258"/>
              <a:gd name="connsiteY574" fmla="*/ 1217428 h 1676313"/>
              <a:gd name="connsiteX575" fmla="*/ 1074559 w 1612258"/>
              <a:gd name="connsiteY575" fmla="*/ 1228020 h 1676313"/>
              <a:gd name="connsiteX576" fmla="*/ 1076237 w 1612258"/>
              <a:gd name="connsiteY576" fmla="*/ 1228020 h 1676313"/>
              <a:gd name="connsiteX577" fmla="*/ 1082318 w 1612258"/>
              <a:gd name="connsiteY577" fmla="*/ 1228020 h 1676313"/>
              <a:gd name="connsiteX578" fmla="*/ 1082947 w 1612258"/>
              <a:gd name="connsiteY578" fmla="*/ 1228020 h 1676313"/>
              <a:gd name="connsiteX579" fmla="*/ 1087980 w 1612258"/>
              <a:gd name="connsiteY579" fmla="*/ 1228020 h 1676313"/>
              <a:gd name="connsiteX580" fmla="*/ 1087980 w 1612258"/>
              <a:gd name="connsiteY580" fmla="*/ 1217428 h 1676313"/>
              <a:gd name="connsiteX581" fmla="*/ 222713 w 1612258"/>
              <a:gd name="connsiteY581" fmla="*/ 1217428 h 1676313"/>
              <a:gd name="connsiteX582" fmla="*/ 222713 w 1612258"/>
              <a:gd name="connsiteY582" fmla="*/ 1228020 h 1676313"/>
              <a:gd name="connsiteX583" fmla="*/ 235715 w 1612258"/>
              <a:gd name="connsiteY583" fmla="*/ 1228020 h 1676313"/>
              <a:gd name="connsiteX584" fmla="*/ 1310693 w 1612258"/>
              <a:gd name="connsiteY584" fmla="*/ 1206494 h 1676313"/>
              <a:gd name="connsiteX585" fmla="*/ 1297691 w 1612258"/>
              <a:gd name="connsiteY585" fmla="*/ 1217428 h 1676313"/>
              <a:gd name="connsiteX586" fmla="*/ 1299316 w 1612258"/>
              <a:gd name="connsiteY586" fmla="*/ 1217428 h 1676313"/>
              <a:gd name="connsiteX587" fmla="*/ 1310693 w 1612258"/>
              <a:gd name="connsiteY587" fmla="*/ 1217428 h 1676313"/>
              <a:gd name="connsiteX588" fmla="*/ 1297691 w 1612258"/>
              <a:gd name="connsiteY588" fmla="*/ 1228020 h 1676313"/>
              <a:gd name="connsiteX589" fmla="*/ 1310693 w 1612258"/>
              <a:gd name="connsiteY589" fmla="*/ 1228020 h 1676313"/>
              <a:gd name="connsiteX590" fmla="*/ 1297691 w 1612258"/>
              <a:gd name="connsiteY590" fmla="*/ 1238613 h 1676313"/>
              <a:gd name="connsiteX591" fmla="*/ 1310693 w 1612258"/>
              <a:gd name="connsiteY591" fmla="*/ 1238613 h 1676313"/>
              <a:gd name="connsiteX592" fmla="*/ 1318210 w 1612258"/>
              <a:gd name="connsiteY592" fmla="*/ 1238613 h 1676313"/>
              <a:gd name="connsiteX593" fmla="*/ 1323695 w 1612258"/>
              <a:gd name="connsiteY593" fmla="*/ 1238613 h 1676313"/>
              <a:gd name="connsiteX594" fmla="*/ 1323695 w 1612258"/>
              <a:gd name="connsiteY594" fmla="*/ 1228020 h 1676313"/>
              <a:gd name="connsiteX595" fmla="*/ 1310693 w 1612258"/>
              <a:gd name="connsiteY595" fmla="*/ 1228020 h 1676313"/>
              <a:gd name="connsiteX596" fmla="*/ 1310693 w 1612258"/>
              <a:gd name="connsiteY596" fmla="*/ 1217428 h 1676313"/>
              <a:gd name="connsiteX597" fmla="*/ 1310693 w 1612258"/>
              <a:gd name="connsiteY597" fmla="*/ 1206494 h 1676313"/>
              <a:gd name="connsiteX598" fmla="*/ 1205838 w 1612258"/>
              <a:gd name="connsiteY598" fmla="*/ 1206494 h 1676313"/>
              <a:gd name="connsiteX599" fmla="*/ 1205838 w 1612258"/>
              <a:gd name="connsiteY599" fmla="*/ 1217428 h 1676313"/>
              <a:gd name="connsiteX600" fmla="*/ 1192836 w 1612258"/>
              <a:gd name="connsiteY600" fmla="*/ 1217428 h 1676313"/>
              <a:gd name="connsiteX601" fmla="*/ 1192836 w 1612258"/>
              <a:gd name="connsiteY601" fmla="*/ 1228020 h 1676313"/>
              <a:gd name="connsiteX602" fmla="*/ 1200353 w 1612258"/>
              <a:gd name="connsiteY602" fmla="*/ 1228020 h 1676313"/>
              <a:gd name="connsiteX603" fmla="*/ 1200962 w 1612258"/>
              <a:gd name="connsiteY603" fmla="*/ 1228020 h 1676313"/>
              <a:gd name="connsiteX604" fmla="*/ 1205838 w 1612258"/>
              <a:gd name="connsiteY604" fmla="*/ 1228020 h 1676313"/>
              <a:gd name="connsiteX605" fmla="*/ 1205838 w 1612258"/>
              <a:gd name="connsiteY605" fmla="*/ 1226696 h 1676313"/>
              <a:gd name="connsiteX606" fmla="*/ 1205838 w 1612258"/>
              <a:gd name="connsiteY606" fmla="*/ 1221897 h 1676313"/>
              <a:gd name="connsiteX607" fmla="*/ 1205838 w 1612258"/>
              <a:gd name="connsiteY607" fmla="*/ 1217428 h 1676313"/>
              <a:gd name="connsiteX608" fmla="*/ 1207463 w 1612258"/>
              <a:gd name="connsiteY608" fmla="*/ 1217428 h 1676313"/>
              <a:gd name="connsiteX609" fmla="*/ 1211526 w 1612258"/>
              <a:gd name="connsiteY609" fmla="*/ 1217428 h 1676313"/>
              <a:gd name="connsiteX610" fmla="*/ 1218840 w 1612258"/>
              <a:gd name="connsiteY610" fmla="*/ 1217428 h 1676313"/>
              <a:gd name="connsiteX611" fmla="*/ 1218840 w 1612258"/>
              <a:gd name="connsiteY611" fmla="*/ 1216061 h 1676313"/>
              <a:gd name="connsiteX612" fmla="*/ 1218840 w 1612258"/>
              <a:gd name="connsiteY612" fmla="*/ 1213328 h 1676313"/>
              <a:gd name="connsiteX613" fmla="*/ 1218840 w 1612258"/>
              <a:gd name="connsiteY613" fmla="*/ 1212815 h 1676313"/>
              <a:gd name="connsiteX614" fmla="*/ 1218840 w 1612258"/>
              <a:gd name="connsiteY614" fmla="*/ 1206494 h 1676313"/>
              <a:gd name="connsiteX615" fmla="*/ 366994 w 1612258"/>
              <a:gd name="connsiteY615" fmla="*/ 1206494 h 1676313"/>
              <a:gd name="connsiteX616" fmla="*/ 366994 w 1612258"/>
              <a:gd name="connsiteY616" fmla="*/ 1217428 h 1676313"/>
              <a:gd name="connsiteX617" fmla="*/ 366994 w 1612258"/>
              <a:gd name="connsiteY617" fmla="*/ 1228020 h 1676313"/>
              <a:gd name="connsiteX618" fmla="*/ 379996 w 1612258"/>
              <a:gd name="connsiteY618" fmla="*/ 1217428 h 1676313"/>
              <a:gd name="connsiteX619" fmla="*/ 379996 w 1612258"/>
              <a:gd name="connsiteY619" fmla="*/ 1206494 h 1676313"/>
              <a:gd name="connsiteX620" fmla="*/ 262139 w 1612258"/>
              <a:gd name="connsiteY620" fmla="*/ 1206494 h 1676313"/>
              <a:gd name="connsiteX621" fmla="*/ 262139 w 1612258"/>
              <a:gd name="connsiteY621" fmla="*/ 1217428 h 1676313"/>
              <a:gd name="connsiteX622" fmla="*/ 249137 w 1612258"/>
              <a:gd name="connsiteY622" fmla="*/ 1206494 h 1676313"/>
              <a:gd name="connsiteX623" fmla="*/ 262139 w 1612258"/>
              <a:gd name="connsiteY623" fmla="*/ 1217428 h 1676313"/>
              <a:gd name="connsiteX624" fmla="*/ 256654 w 1612258"/>
              <a:gd name="connsiteY624" fmla="*/ 1217428 h 1676313"/>
              <a:gd name="connsiteX625" fmla="*/ 249137 w 1612258"/>
              <a:gd name="connsiteY625" fmla="*/ 1217428 h 1676313"/>
              <a:gd name="connsiteX626" fmla="*/ 249137 w 1612258"/>
              <a:gd name="connsiteY626" fmla="*/ 1228020 h 1676313"/>
              <a:gd name="connsiteX627" fmla="*/ 262139 w 1612258"/>
              <a:gd name="connsiteY627" fmla="*/ 1228020 h 1676313"/>
              <a:gd name="connsiteX628" fmla="*/ 275141 w 1612258"/>
              <a:gd name="connsiteY628" fmla="*/ 1228020 h 1676313"/>
              <a:gd name="connsiteX629" fmla="*/ 275141 w 1612258"/>
              <a:gd name="connsiteY629" fmla="*/ 1217428 h 1676313"/>
              <a:gd name="connsiteX630" fmla="*/ 275141 w 1612258"/>
              <a:gd name="connsiteY630" fmla="*/ 1206494 h 1676313"/>
              <a:gd name="connsiteX631" fmla="*/ 262139 w 1612258"/>
              <a:gd name="connsiteY631" fmla="*/ 1206494 h 1676313"/>
              <a:gd name="connsiteX632" fmla="*/ 260514 w 1612258"/>
              <a:gd name="connsiteY632" fmla="*/ 1206494 h 1676313"/>
              <a:gd name="connsiteX633" fmla="*/ 257263 w 1612258"/>
              <a:gd name="connsiteY633" fmla="*/ 1206494 h 1676313"/>
              <a:gd name="connsiteX634" fmla="*/ 256654 w 1612258"/>
              <a:gd name="connsiteY634" fmla="*/ 1206494 h 1676313"/>
              <a:gd name="connsiteX635" fmla="*/ 211336 w 1612258"/>
              <a:gd name="connsiteY635" fmla="*/ 1198550 h 1676313"/>
              <a:gd name="connsiteX636" fmla="*/ 209711 w 1612258"/>
              <a:gd name="connsiteY636" fmla="*/ 1206494 h 1676313"/>
              <a:gd name="connsiteX637" fmla="*/ 222713 w 1612258"/>
              <a:gd name="connsiteY637" fmla="*/ 1206494 h 1676313"/>
              <a:gd name="connsiteX638" fmla="*/ 211336 w 1612258"/>
              <a:gd name="connsiteY638" fmla="*/ 1198550 h 1676313"/>
              <a:gd name="connsiteX639" fmla="*/ 1140408 w 1612258"/>
              <a:gd name="connsiteY639" fmla="*/ 1195902 h 1676313"/>
              <a:gd name="connsiteX640" fmla="*/ 1126986 w 1612258"/>
              <a:gd name="connsiteY640" fmla="*/ 1206494 h 1676313"/>
              <a:gd name="connsiteX641" fmla="*/ 1140408 w 1612258"/>
              <a:gd name="connsiteY641" fmla="*/ 1217428 h 1676313"/>
              <a:gd name="connsiteX642" fmla="*/ 1140408 w 1612258"/>
              <a:gd name="connsiteY642" fmla="*/ 1221400 h 1676313"/>
              <a:gd name="connsiteX643" fmla="*/ 1140408 w 1612258"/>
              <a:gd name="connsiteY643" fmla="*/ 1221897 h 1676313"/>
              <a:gd name="connsiteX644" fmla="*/ 1140408 w 1612258"/>
              <a:gd name="connsiteY644" fmla="*/ 1228020 h 1676313"/>
              <a:gd name="connsiteX645" fmla="*/ 1153410 w 1612258"/>
              <a:gd name="connsiteY645" fmla="*/ 1228020 h 1676313"/>
              <a:gd name="connsiteX646" fmla="*/ 1153410 w 1612258"/>
              <a:gd name="connsiteY646" fmla="*/ 1217428 h 1676313"/>
              <a:gd name="connsiteX647" fmla="*/ 1151785 w 1612258"/>
              <a:gd name="connsiteY647" fmla="*/ 1217428 h 1676313"/>
              <a:gd name="connsiteX648" fmla="*/ 1145893 w 1612258"/>
              <a:gd name="connsiteY648" fmla="*/ 1217428 h 1676313"/>
              <a:gd name="connsiteX649" fmla="*/ 1145284 w 1612258"/>
              <a:gd name="connsiteY649" fmla="*/ 1217428 h 1676313"/>
              <a:gd name="connsiteX650" fmla="*/ 1140408 w 1612258"/>
              <a:gd name="connsiteY650" fmla="*/ 1217428 h 1676313"/>
              <a:gd name="connsiteX651" fmla="*/ 1140408 w 1612258"/>
              <a:gd name="connsiteY651" fmla="*/ 1206494 h 1676313"/>
              <a:gd name="connsiteX652" fmla="*/ 1140408 w 1612258"/>
              <a:gd name="connsiteY652" fmla="*/ 1195902 h 1676313"/>
              <a:gd name="connsiteX653" fmla="*/ 222713 w 1612258"/>
              <a:gd name="connsiteY653" fmla="*/ 1195902 h 1676313"/>
              <a:gd name="connsiteX654" fmla="*/ 235715 w 1612258"/>
              <a:gd name="connsiteY654" fmla="*/ 1206494 h 1676313"/>
              <a:gd name="connsiteX655" fmla="*/ 222713 w 1612258"/>
              <a:gd name="connsiteY655" fmla="*/ 1195902 h 1676313"/>
              <a:gd name="connsiteX656" fmla="*/ 1297691 w 1612258"/>
              <a:gd name="connsiteY656" fmla="*/ 1185310 h 1676313"/>
              <a:gd name="connsiteX657" fmla="*/ 1297691 w 1612258"/>
              <a:gd name="connsiteY657" fmla="*/ 1195902 h 1676313"/>
              <a:gd name="connsiteX658" fmla="*/ 1310693 w 1612258"/>
              <a:gd name="connsiteY658" fmla="*/ 1185310 h 1676313"/>
              <a:gd name="connsiteX659" fmla="*/ 1309068 w 1612258"/>
              <a:gd name="connsiteY659" fmla="*/ 1185310 h 1676313"/>
              <a:gd name="connsiteX660" fmla="*/ 1297691 w 1612258"/>
              <a:gd name="connsiteY660" fmla="*/ 1185310 h 1676313"/>
              <a:gd name="connsiteX661" fmla="*/ 877850 w 1612258"/>
              <a:gd name="connsiteY661" fmla="*/ 1185310 h 1676313"/>
              <a:gd name="connsiteX662" fmla="*/ 891271 w 1612258"/>
              <a:gd name="connsiteY662" fmla="*/ 1195902 h 1676313"/>
              <a:gd name="connsiteX663" fmla="*/ 891271 w 1612258"/>
              <a:gd name="connsiteY663" fmla="*/ 1185310 h 1676313"/>
              <a:gd name="connsiteX664" fmla="*/ 877850 w 1612258"/>
              <a:gd name="connsiteY664" fmla="*/ 1185310 h 1676313"/>
              <a:gd name="connsiteX665" fmla="*/ 550281 w 1612258"/>
              <a:gd name="connsiteY665" fmla="*/ 1185310 h 1676313"/>
              <a:gd name="connsiteX666" fmla="*/ 550281 w 1612258"/>
              <a:gd name="connsiteY666" fmla="*/ 1195902 h 1676313"/>
              <a:gd name="connsiteX667" fmla="*/ 563703 w 1612258"/>
              <a:gd name="connsiteY667" fmla="*/ 1195902 h 1676313"/>
              <a:gd name="connsiteX668" fmla="*/ 576705 w 1612258"/>
              <a:gd name="connsiteY668" fmla="*/ 1206494 h 1676313"/>
              <a:gd name="connsiteX669" fmla="*/ 576705 w 1612258"/>
              <a:gd name="connsiteY669" fmla="*/ 1195902 h 1676313"/>
              <a:gd name="connsiteX670" fmla="*/ 563703 w 1612258"/>
              <a:gd name="connsiteY670" fmla="*/ 1195902 h 1676313"/>
              <a:gd name="connsiteX671" fmla="*/ 563703 w 1612258"/>
              <a:gd name="connsiteY671" fmla="*/ 1185310 h 1676313"/>
              <a:gd name="connsiteX672" fmla="*/ 773414 w 1612258"/>
              <a:gd name="connsiteY672" fmla="*/ 1174717 h 1676313"/>
              <a:gd name="connsiteX673" fmla="*/ 773414 w 1612258"/>
              <a:gd name="connsiteY673" fmla="*/ 1185310 h 1676313"/>
              <a:gd name="connsiteX674" fmla="*/ 786416 w 1612258"/>
              <a:gd name="connsiteY674" fmla="*/ 1185310 h 1676313"/>
              <a:gd name="connsiteX675" fmla="*/ 773414 w 1612258"/>
              <a:gd name="connsiteY675" fmla="*/ 1174717 h 1676313"/>
              <a:gd name="connsiteX676" fmla="*/ 694563 w 1612258"/>
              <a:gd name="connsiteY676" fmla="*/ 1174717 h 1676313"/>
              <a:gd name="connsiteX677" fmla="*/ 707565 w 1612258"/>
              <a:gd name="connsiteY677" fmla="*/ 1185310 h 1676313"/>
              <a:gd name="connsiteX678" fmla="*/ 707565 w 1612258"/>
              <a:gd name="connsiteY678" fmla="*/ 1174717 h 1676313"/>
              <a:gd name="connsiteX679" fmla="*/ 392998 w 1612258"/>
              <a:gd name="connsiteY679" fmla="*/ 1174717 h 1676313"/>
              <a:gd name="connsiteX680" fmla="*/ 379996 w 1612258"/>
              <a:gd name="connsiteY680" fmla="*/ 1185310 h 1676313"/>
              <a:gd name="connsiteX681" fmla="*/ 379996 w 1612258"/>
              <a:gd name="connsiteY681" fmla="*/ 1189778 h 1676313"/>
              <a:gd name="connsiteX682" fmla="*/ 379996 w 1612258"/>
              <a:gd name="connsiteY682" fmla="*/ 1195902 h 1676313"/>
              <a:gd name="connsiteX683" fmla="*/ 392998 w 1612258"/>
              <a:gd name="connsiteY683" fmla="*/ 1195902 h 1676313"/>
              <a:gd name="connsiteX684" fmla="*/ 379996 w 1612258"/>
              <a:gd name="connsiteY684" fmla="*/ 1185310 h 1676313"/>
              <a:gd name="connsiteX685" fmla="*/ 392998 w 1612258"/>
              <a:gd name="connsiteY685" fmla="*/ 1185310 h 1676313"/>
              <a:gd name="connsiteX686" fmla="*/ 392998 w 1612258"/>
              <a:gd name="connsiteY686" fmla="*/ 1183986 h 1676313"/>
              <a:gd name="connsiteX687" fmla="*/ 392998 w 1612258"/>
              <a:gd name="connsiteY687" fmla="*/ 1181337 h 1676313"/>
              <a:gd name="connsiteX688" fmla="*/ 392998 w 1612258"/>
              <a:gd name="connsiteY688" fmla="*/ 1180841 h 1676313"/>
              <a:gd name="connsiteX689" fmla="*/ 262139 w 1612258"/>
              <a:gd name="connsiteY689" fmla="*/ 1174717 h 1676313"/>
              <a:gd name="connsiteX690" fmla="*/ 262139 w 1612258"/>
              <a:gd name="connsiteY690" fmla="*/ 1185310 h 1676313"/>
              <a:gd name="connsiteX691" fmla="*/ 262139 w 1612258"/>
              <a:gd name="connsiteY691" fmla="*/ 1195902 h 1676313"/>
              <a:gd name="connsiteX692" fmla="*/ 275141 w 1612258"/>
              <a:gd name="connsiteY692" fmla="*/ 1195902 h 1676313"/>
              <a:gd name="connsiteX693" fmla="*/ 275141 w 1612258"/>
              <a:gd name="connsiteY693" fmla="*/ 1185310 h 1676313"/>
              <a:gd name="connsiteX694" fmla="*/ 275141 w 1612258"/>
              <a:gd name="connsiteY694" fmla="*/ 1174717 h 1676313"/>
              <a:gd name="connsiteX695" fmla="*/ 262139 w 1612258"/>
              <a:gd name="connsiteY695" fmla="*/ 1174717 h 1676313"/>
              <a:gd name="connsiteX696" fmla="*/ 235715 w 1612258"/>
              <a:gd name="connsiteY696" fmla="*/ 1174717 h 1676313"/>
              <a:gd name="connsiteX697" fmla="*/ 235715 w 1612258"/>
              <a:gd name="connsiteY697" fmla="*/ 1185310 h 1676313"/>
              <a:gd name="connsiteX698" fmla="*/ 249137 w 1612258"/>
              <a:gd name="connsiteY698" fmla="*/ 1185310 h 1676313"/>
              <a:gd name="connsiteX699" fmla="*/ 249137 w 1612258"/>
              <a:gd name="connsiteY699" fmla="*/ 1174717 h 1676313"/>
              <a:gd name="connsiteX700" fmla="*/ 235715 w 1612258"/>
              <a:gd name="connsiteY700" fmla="*/ 1174717 h 1676313"/>
              <a:gd name="connsiteX701" fmla="*/ 209711 w 1612258"/>
              <a:gd name="connsiteY701" fmla="*/ 1174717 h 1676313"/>
              <a:gd name="connsiteX702" fmla="*/ 222713 w 1612258"/>
              <a:gd name="connsiteY702" fmla="*/ 1185310 h 1676313"/>
              <a:gd name="connsiteX703" fmla="*/ 222713 w 1612258"/>
              <a:gd name="connsiteY703" fmla="*/ 1174717 h 1676313"/>
              <a:gd name="connsiteX704" fmla="*/ 209711 w 1612258"/>
              <a:gd name="connsiteY704" fmla="*/ 1174717 h 1676313"/>
              <a:gd name="connsiteX705" fmla="*/ 1480978 w 1612258"/>
              <a:gd name="connsiteY705" fmla="*/ 1163783 h 1676313"/>
              <a:gd name="connsiteX706" fmla="*/ 1484229 w 1612258"/>
              <a:gd name="connsiteY706" fmla="*/ 1163783 h 1676313"/>
              <a:gd name="connsiteX707" fmla="*/ 1493981 w 1612258"/>
              <a:gd name="connsiteY707" fmla="*/ 1163783 h 1676313"/>
              <a:gd name="connsiteX708" fmla="*/ 1493981 w 1612258"/>
              <a:gd name="connsiteY708" fmla="*/ 1174717 h 1676313"/>
              <a:gd name="connsiteX709" fmla="*/ 1480978 w 1612258"/>
              <a:gd name="connsiteY709" fmla="*/ 1174717 h 1676313"/>
              <a:gd name="connsiteX710" fmla="*/ 1480978 w 1612258"/>
              <a:gd name="connsiteY710" fmla="*/ 1163783 h 1676313"/>
              <a:gd name="connsiteX711" fmla="*/ 1284270 w 1612258"/>
              <a:gd name="connsiteY711" fmla="*/ 1163783 h 1676313"/>
              <a:gd name="connsiteX712" fmla="*/ 1284270 w 1612258"/>
              <a:gd name="connsiteY712" fmla="*/ 1174717 h 1676313"/>
              <a:gd name="connsiteX713" fmla="*/ 1287625 w 1612258"/>
              <a:gd name="connsiteY713" fmla="*/ 1174717 h 1676313"/>
              <a:gd name="connsiteX714" fmla="*/ 1297691 w 1612258"/>
              <a:gd name="connsiteY714" fmla="*/ 1174717 h 1676313"/>
              <a:gd name="connsiteX715" fmla="*/ 1297691 w 1612258"/>
              <a:gd name="connsiteY715" fmla="*/ 1163783 h 1676313"/>
              <a:gd name="connsiteX716" fmla="*/ 1113984 w 1612258"/>
              <a:gd name="connsiteY716" fmla="*/ 1163783 h 1676313"/>
              <a:gd name="connsiteX717" fmla="*/ 1113984 w 1612258"/>
              <a:gd name="connsiteY717" fmla="*/ 1163783 h 1676313"/>
              <a:gd name="connsiteX718" fmla="*/ 1100982 w 1612258"/>
              <a:gd name="connsiteY718" fmla="*/ 1163783 h 1676313"/>
              <a:gd name="connsiteX719" fmla="*/ 1100982 w 1612258"/>
              <a:gd name="connsiteY719" fmla="*/ 1174717 h 1676313"/>
              <a:gd name="connsiteX720" fmla="*/ 1113984 w 1612258"/>
              <a:gd name="connsiteY720" fmla="*/ 1163783 h 1676313"/>
              <a:gd name="connsiteX721" fmla="*/ 1112359 w 1612258"/>
              <a:gd name="connsiteY721" fmla="*/ 1163783 h 1676313"/>
              <a:gd name="connsiteX722" fmla="*/ 1100982 w 1612258"/>
              <a:gd name="connsiteY722" fmla="*/ 1163783 h 1676313"/>
              <a:gd name="connsiteX723" fmla="*/ 746990 w 1612258"/>
              <a:gd name="connsiteY723" fmla="*/ 1163783 h 1676313"/>
              <a:gd name="connsiteX724" fmla="*/ 733988 w 1612258"/>
              <a:gd name="connsiteY724" fmla="*/ 1174717 h 1676313"/>
              <a:gd name="connsiteX725" fmla="*/ 746990 w 1612258"/>
              <a:gd name="connsiteY725" fmla="*/ 1174717 h 1676313"/>
              <a:gd name="connsiteX726" fmla="*/ 759992 w 1612258"/>
              <a:gd name="connsiteY726" fmla="*/ 1174717 h 1676313"/>
              <a:gd name="connsiteX727" fmla="*/ 759992 w 1612258"/>
              <a:gd name="connsiteY727" fmla="*/ 1163783 h 1676313"/>
              <a:gd name="connsiteX728" fmla="*/ 668558 w 1612258"/>
              <a:gd name="connsiteY728" fmla="*/ 1163783 h 1676313"/>
              <a:gd name="connsiteX729" fmla="*/ 668558 w 1612258"/>
              <a:gd name="connsiteY729" fmla="*/ 1174717 h 1676313"/>
              <a:gd name="connsiteX730" fmla="*/ 668558 w 1612258"/>
              <a:gd name="connsiteY730" fmla="*/ 1185310 h 1676313"/>
              <a:gd name="connsiteX731" fmla="*/ 681560 w 1612258"/>
              <a:gd name="connsiteY731" fmla="*/ 1185310 h 1676313"/>
              <a:gd name="connsiteX732" fmla="*/ 668558 w 1612258"/>
              <a:gd name="connsiteY732" fmla="*/ 1174717 h 1676313"/>
              <a:gd name="connsiteX733" fmla="*/ 674043 w 1612258"/>
              <a:gd name="connsiteY733" fmla="*/ 1174717 h 1676313"/>
              <a:gd name="connsiteX734" fmla="*/ 681560 w 1612258"/>
              <a:gd name="connsiteY734" fmla="*/ 1174717 h 1676313"/>
              <a:gd name="connsiteX735" fmla="*/ 576705 w 1612258"/>
              <a:gd name="connsiteY735" fmla="*/ 1163783 h 1676313"/>
              <a:gd name="connsiteX736" fmla="*/ 576705 w 1612258"/>
              <a:gd name="connsiteY736" fmla="*/ 1174717 h 1676313"/>
              <a:gd name="connsiteX737" fmla="*/ 576705 w 1612258"/>
              <a:gd name="connsiteY737" fmla="*/ 1163783 h 1676313"/>
              <a:gd name="connsiteX738" fmla="*/ 589707 w 1612258"/>
              <a:gd name="connsiteY738" fmla="*/ 1174717 h 1676313"/>
              <a:gd name="connsiteX739" fmla="*/ 589707 w 1612258"/>
              <a:gd name="connsiteY739" fmla="*/ 1163783 h 1676313"/>
              <a:gd name="connsiteX740" fmla="*/ 276766 w 1612258"/>
              <a:gd name="connsiteY740" fmla="*/ 1155839 h 1676313"/>
              <a:gd name="connsiteX741" fmla="*/ 288143 w 1612258"/>
              <a:gd name="connsiteY741" fmla="*/ 1163783 h 1676313"/>
              <a:gd name="connsiteX742" fmla="*/ 275141 w 1612258"/>
              <a:gd name="connsiteY742" fmla="*/ 1163783 h 1676313"/>
              <a:gd name="connsiteX743" fmla="*/ 276766 w 1612258"/>
              <a:gd name="connsiteY743" fmla="*/ 1155839 h 1676313"/>
              <a:gd name="connsiteX744" fmla="*/ 1284270 w 1612258"/>
              <a:gd name="connsiteY744" fmla="*/ 1153191 h 1676313"/>
              <a:gd name="connsiteX745" fmla="*/ 1271268 w 1612258"/>
              <a:gd name="connsiteY745" fmla="*/ 1163783 h 1676313"/>
              <a:gd name="connsiteX746" fmla="*/ 353992 w 1612258"/>
              <a:gd name="connsiteY746" fmla="*/ 1153191 h 1676313"/>
              <a:gd name="connsiteX747" fmla="*/ 366994 w 1612258"/>
              <a:gd name="connsiteY747" fmla="*/ 1153191 h 1676313"/>
              <a:gd name="connsiteX748" fmla="*/ 366994 w 1612258"/>
              <a:gd name="connsiteY748" fmla="*/ 1163783 h 1676313"/>
              <a:gd name="connsiteX749" fmla="*/ 353992 w 1612258"/>
              <a:gd name="connsiteY749" fmla="*/ 1153191 h 1676313"/>
              <a:gd name="connsiteX750" fmla="*/ 1126986 w 1612258"/>
              <a:gd name="connsiteY750" fmla="*/ 1142599 h 1676313"/>
              <a:gd name="connsiteX751" fmla="*/ 1126986 w 1612258"/>
              <a:gd name="connsiteY751" fmla="*/ 1148722 h 1676313"/>
              <a:gd name="connsiteX752" fmla="*/ 1126986 w 1612258"/>
              <a:gd name="connsiteY752" fmla="*/ 1149219 h 1676313"/>
              <a:gd name="connsiteX753" fmla="*/ 1126986 w 1612258"/>
              <a:gd name="connsiteY753" fmla="*/ 1153191 h 1676313"/>
              <a:gd name="connsiteX754" fmla="*/ 1140408 w 1612258"/>
              <a:gd name="connsiteY754" fmla="*/ 1153191 h 1676313"/>
              <a:gd name="connsiteX755" fmla="*/ 930278 w 1612258"/>
              <a:gd name="connsiteY755" fmla="*/ 1142599 h 1676313"/>
              <a:gd name="connsiteX756" fmla="*/ 930278 w 1612258"/>
              <a:gd name="connsiteY756" fmla="*/ 1153191 h 1676313"/>
              <a:gd name="connsiteX757" fmla="*/ 943699 w 1612258"/>
              <a:gd name="connsiteY757" fmla="*/ 1153191 h 1676313"/>
              <a:gd name="connsiteX758" fmla="*/ 930278 w 1612258"/>
              <a:gd name="connsiteY758" fmla="*/ 1142599 h 1676313"/>
              <a:gd name="connsiteX759" fmla="*/ 511275 w 1612258"/>
              <a:gd name="connsiteY759" fmla="*/ 1142599 h 1676313"/>
              <a:gd name="connsiteX760" fmla="*/ 511275 w 1612258"/>
              <a:gd name="connsiteY760" fmla="*/ 1153191 h 1676313"/>
              <a:gd name="connsiteX761" fmla="*/ 511275 w 1612258"/>
              <a:gd name="connsiteY761" fmla="*/ 1154515 h 1676313"/>
              <a:gd name="connsiteX762" fmla="*/ 511275 w 1612258"/>
              <a:gd name="connsiteY762" fmla="*/ 1162459 h 1676313"/>
              <a:gd name="connsiteX763" fmla="*/ 511275 w 1612258"/>
              <a:gd name="connsiteY763" fmla="*/ 1163783 h 1676313"/>
              <a:gd name="connsiteX764" fmla="*/ 524277 w 1612258"/>
              <a:gd name="connsiteY764" fmla="*/ 1153191 h 1676313"/>
              <a:gd name="connsiteX765" fmla="*/ 524277 w 1612258"/>
              <a:gd name="connsiteY765" fmla="*/ 1142599 h 1676313"/>
              <a:gd name="connsiteX766" fmla="*/ 392998 w 1612258"/>
              <a:gd name="connsiteY766" fmla="*/ 1142599 h 1676313"/>
              <a:gd name="connsiteX767" fmla="*/ 392998 w 1612258"/>
              <a:gd name="connsiteY767" fmla="*/ 1153191 h 1676313"/>
              <a:gd name="connsiteX768" fmla="*/ 392998 w 1612258"/>
              <a:gd name="connsiteY768" fmla="*/ 1163783 h 1676313"/>
              <a:gd name="connsiteX769" fmla="*/ 392998 w 1612258"/>
              <a:gd name="connsiteY769" fmla="*/ 1153191 h 1676313"/>
              <a:gd name="connsiteX770" fmla="*/ 406420 w 1612258"/>
              <a:gd name="connsiteY770" fmla="*/ 1153191 h 1676313"/>
              <a:gd name="connsiteX771" fmla="*/ 406420 w 1612258"/>
              <a:gd name="connsiteY771" fmla="*/ 1142599 h 1676313"/>
              <a:gd name="connsiteX772" fmla="*/ 401387 w 1612258"/>
              <a:gd name="connsiteY772" fmla="*/ 1142599 h 1676313"/>
              <a:gd name="connsiteX773" fmla="*/ 400758 w 1612258"/>
              <a:gd name="connsiteY773" fmla="*/ 1142599 h 1676313"/>
              <a:gd name="connsiteX774" fmla="*/ 398660 w 1612258"/>
              <a:gd name="connsiteY774" fmla="*/ 1142599 h 1676313"/>
              <a:gd name="connsiteX775" fmla="*/ 392998 w 1612258"/>
              <a:gd name="connsiteY775" fmla="*/ 1142599 h 1676313"/>
              <a:gd name="connsiteX776" fmla="*/ 1310693 w 1612258"/>
              <a:gd name="connsiteY776" fmla="*/ 1132007 h 1676313"/>
              <a:gd name="connsiteX777" fmla="*/ 1310693 w 1612258"/>
              <a:gd name="connsiteY777" fmla="*/ 1142599 h 1676313"/>
              <a:gd name="connsiteX778" fmla="*/ 1323695 w 1612258"/>
              <a:gd name="connsiteY778" fmla="*/ 1142599 h 1676313"/>
              <a:gd name="connsiteX779" fmla="*/ 1310693 w 1612258"/>
              <a:gd name="connsiteY779" fmla="*/ 1153191 h 1676313"/>
              <a:gd name="connsiteX780" fmla="*/ 1323695 w 1612258"/>
              <a:gd name="connsiteY780" fmla="*/ 1153191 h 1676313"/>
              <a:gd name="connsiteX781" fmla="*/ 1323695 w 1612258"/>
              <a:gd name="connsiteY781" fmla="*/ 1142599 h 1676313"/>
              <a:gd name="connsiteX782" fmla="*/ 1310693 w 1612258"/>
              <a:gd name="connsiteY782" fmla="*/ 1132007 h 1676313"/>
              <a:gd name="connsiteX783" fmla="*/ 1428551 w 1612258"/>
              <a:gd name="connsiteY783" fmla="*/ 1121073 h 1676313"/>
              <a:gd name="connsiteX784" fmla="*/ 1428551 w 1612258"/>
              <a:gd name="connsiteY784" fmla="*/ 1132007 h 1676313"/>
              <a:gd name="connsiteX785" fmla="*/ 1441553 w 1612258"/>
              <a:gd name="connsiteY785" fmla="*/ 1132007 h 1676313"/>
              <a:gd name="connsiteX786" fmla="*/ 1441553 w 1612258"/>
              <a:gd name="connsiteY786" fmla="*/ 1121073 h 1676313"/>
              <a:gd name="connsiteX787" fmla="*/ 1434036 w 1612258"/>
              <a:gd name="connsiteY787" fmla="*/ 1121073 h 1676313"/>
              <a:gd name="connsiteX788" fmla="*/ 1433427 w 1612258"/>
              <a:gd name="connsiteY788" fmla="*/ 1121073 h 1676313"/>
              <a:gd name="connsiteX789" fmla="*/ 1428551 w 1612258"/>
              <a:gd name="connsiteY789" fmla="*/ 1121073 h 1676313"/>
              <a:gd name="connsiteX790" fmla="*/ 1271268 w 1612258"/>
              <a:gd name="connsiteY790" fmla="*/ 1121073 h 1676313"/>
              <a:gd name="connsiteX791" fmla="*/ 1258266 w 1612258"/>
              <a:gd name="connsiteY791" fmla="*/ 1132007 h 1676313"/>
              <a:gd name="connsiteX792" fmla="*/ 1271268 w 1612258"/>
              <a:gd name="connsiteY792" fmla="*/ 1121073 h 1676313"/>
              <a:gd name="connsiteX793" fmla="*/ 458848 w 1612258"/>
              <a:gd name="connsiteY793" fmla="*/ 1121073 h 1676313"/>
              <a:gd name="connsiteX794" fmla="*/ 458848 w 1612258"/>
              <a:gd name="connsiteY794" fmla="*/ 1132007 h 1676313"/>
              <a:gd name="connsiteX795" fmla="*/ 471850 w 1612258"/>
              <a:gd name="connsiteY795" fmla="*/ 1132007 h 1676313"/>
              <a:gd name="connsiteX796" fmla="*/ 471850 w 1612258"/>
              <a:gd name="connsiteY796" fmla="*/ 1121073 h 1676313"/>
              <a:gd name="connsiteX797" fmla="*/ 353992 w 1612258"/>
              <a:gd name="connsiteY797" fmla="*/ 1121073 h 1676313"/>
              <a:gd name="connsiteX798" fmla="*/ 379996 w 1612258"/>
              <a:gd name="connsiteY798" fmla="*/ 1142599 h 1676313"/>
              <a:gd name="connsiteX799" fmla="*/ 353992 w 1612258"/>
              <a:gd name="connsiteY799" fmla="*/ 1121073 h 1676313"/>
              <a:gd name="connsiteX800" fmla="*/ 235715 w 1612258"/>
              <a:gd name="connsiteY800" fmla="*/ 1121073 h 1676313"/>
              <a:gd name="connsiteX801" fmla="*/ 235715 w 1612258"/>
              <a:gd name="connsiteY801" fmla="*/ 1132007 h 1676313"/>
              <a:gd name="connsiteX802" fmla="*/ 235715 w 1612258"/>
              <a:gd name="connsiteY802" fmla="*/ 1142599 h 1676313"/>
              <a:gd name="connsiteX803" fmla="*/ 235715 w 1612258"/>
              <a:gd name="connsiteY803" fmla="*/ 1145247 h 1676313"/>
              <a:gd name="connsiteX804" fmla="*/ 235715 w 1612258"/>
              <a:gd name="connsiteY804" fmla="*/ 1153191 h 1676313"/>
              <a:gd name="connsiteX805" fmla="*/ 249137 w 1612258"/>
              <a:gd name="connsiteY805" fmla="*/ 1142599 h 1676313"/>
              <a:gd name="connsiteX806" fmla="*/ 249137 w 1612258"/>
              <a:gd name="connsiteY806" fmla="*/ 1153191 h 1676313"/>
              <a:gd name="connsiteX807" fmla="*/ 249137 w 1612258"/>
              <a:gd name="connsiteY807" fmla="*/ 1163783 h 1676313"/>
              <a:gd name="connsiteX808" fmla="*/ 262139 w 1612258"/>
              <a:gd name="connsiteY808" fmla="*/ 1163783 h 1676313"/>
              <a:gd name="connsiteX809" fmla="*/ 262139 w 1612258"/>
              <a:gd name="connsiteY809" fmla="*/ 1153191 h 1676313"/>
              <a:gd name="connsiteX810" fmla="*/ 262139 w 1612258"/>
              <a:gd name="connsiteY810" fmla="*/ 1142599 h 1676313"/>
              <a:gd name="connsiteX811" fmla="*/ 262139 w 1612258"/>
              <a:gd name="connsiteY811" fmla="*/ 1132007 h 1676313"/>
              <a:gd name="connsiteX812" fmla="*/ 249137 w 1612258"/>
              <a:gd name="connsiteY812" fmla="*/ 1142599 h 1676313"/>
              <a:gd name="connsiteX813" fmla="*/ 235715 w 1612258"/>
              <a:gd name="connsiteY813" fmla="*/ 1132007 h 1676313"/>
              <a:gd name="connsiteX814" fmla="*/ 249137 w 1612258"/>
              <a:gd name="connsiteY814" fmla="*/ 1132007 h 1676313"/>
              <a:gd name="connsiteX815" fmla="*/ 249137 w 1612258"/>
              <a:gd name="connsiteY815" fmla="*/ 1121073 h 1676313"/>
              <a:gd name="connsiteX816" fmla="*/ 245782 w 1612258"/>
              <a:gd name="connsiteY816" fmla="*/ 1121073 h 1676313"/>
              <a:gd name="connsiteX817" fmla="*/ 235715 w 1612258"/>
              <a:gd name="connsiteY817" fmla="*/ 1121073 h 1676313"/>
              <a:gd name="connsiteX818" fmla="*/ 1520404 w 1612258"/>
              <a:gd name="connsiteY818" fmla="*/ 1110480 h 1676313"/>
              <a:gd name="connsiteX819" fmla="*/ 1520404 w 1612258"/>
              <a:gd name="connsiteY819" fmla="*/ 1121073 h 1676313"/>
              <a:gd name="connsiteX820" fmla="*/ 1533406 w 1612258"/>
              <a:gd name="connsiteY820" fmla="*/ 1121073 h 1676313"/>
              <a:gd name="connsiteX821" fmla="*/ 1520404 w 1612258"/>
              <a:gd name="connsiteY821" fmla="*/ 1132007 h 1676313"/>
              <a:gd name="connsiteX822" fmla="*/ 1522029 w 1612258"/>
              <a:gd name="connsiteY822" fmla="*/ 1132007 h 1676313"/>
              <a:gd name="connsiteX823" fmla="*/ 1527921 w 1612258"/>
              <a:gd name="connsiteY823" fmla="*/ 1132007 h 1676313"/>
              <a:gd name="connsiteX824" fmla="*/ 1528530 w 1612258"/>
              <a:gd name="connsiteY824" fmla="*/ 1132007 h 1676313"/>
              <a:gd name="connsiteX825" fmla="*/ 1533406 w 1612258"/>
              <a:gd name="connsiteY825" fmla="*/ 1132007 h 1676313"/>
              <a:gd name="connsiteX826" fmla="*/ 1533406 w 1612258"/>
              <a:gd name="connsiteY826" fmla="*/ 1121073 h 1676313"/>
              <a:gd name="connsiteX827" fmla="*/ 1520404 w 1612258"/>
              <a:gd name="connsiteY827" fmla="*/ 1110480 h 1676313"/>
              <a:gd name="connsiteX828" fmla="*/ 1258266 w 1612258"/>
              <a:gd name="connsiteY828" fmla="*/ 1110480 h 1676313"/>
              <a:gd name="connsiteX829" fmla="*/ 1245264 w 1612258"/>
              <a:gd name="connsiteY829" fmla="*/ 1121073 h 1676313"/>
              <a:gd name="connsiteX830" fmla="*/ 1258266 w 1612258"/>
              <a:gd name="connsiteY830" fmla="*/ 1121073 h 1676313"/>
              <a:gd name="connsiteX831" fmla="*/ 589707 w 1612258"/>
              <a:gd name="connsiteY831" fmla="*/ 1110480 h 1676313"/>
              <a:gd name="connsiteX832" fmla="*/ 589707 w 1612258"/>
              <a:gd name="connsiteY832" fmla="*/ 1121073 h 1676313"/>
              <a:gd name="connsiteX833" fmla="*/ 602709 w 1612258"/>
              <a:gd name="connsiteY833" fmla="*/ 1121073 h 1676313"/>
              <a:gd name="connsiteX834" fmla="*/ 589707 w 1612258"/>
              <a:gd name="connsiteY834" fmla="*/ 1132007 h 1676313"/>
              <a:gd name="connsiteX835" fmla="*/ 602709 w 1612258"/>
              <a:gd name="connsiteY835" fmla="*/ 1132007 h 1676313"/>
              <a:gd name="connsiteX836" fmla="*/ 602709 w 1612258"/>
              <a:gd name="connsiteY836" fmla="*/ 1121073 h 1676313"/>
              <a:gd name="connsiteX837" fmla="*/ 602709 w 1612258"/>
              <a:gd name="connsiteY837" fmla="*/ 1110480 h 1676313"/>
              <a:gd name="connsiteX838" fmla="*/ 601084 w 1612258"/>
              <a:gd name="connsiteY838" fmla="*/ 1110480 h 1676313"/>
              <a:gd name="connsiteX839" fmla="*/ 597021 w 1612258"/>
              <a:gd name="connsiteY839" fmla="*/ 1110480 h 1676313"/>
              <a:gd name="connsiteX840" fmla="*/ 595395 w 1612258"/>
              <a:gd name="connsiteY840" fmla="*/ 1110480 h 1676313"/>
              <a:gd name="connsiteX841" fmla="*/ 591332 w 1612258"/>
              <a:gd name="connsiteY841" fmla="*/ 1110480 h 1676313"/>
              <a:gd name="connsiteX842" fmla="*/ 589707 w 1612258"/>
              <a:gd name="connsiteY842" fmla="*/ 1110480 h 1676313"/>
              <a:gd name="connsiteX843" fmla="*/ 445426 w 1612258"/>
              <a:gd name="connsiteY843" fmla="*/ 1110480 h 1676313"/>
              <a:gd name="connsiteX844" fmla="*/ 445426 w 1612258"/>
              <a:gd name="connsiteY844" fmla="*/ 1121073 h 1676313"/>
              <a:gd name="connsiteX845" fmla="*/ 445426 w 1612258"/>
              <a:gd name="connsiteY845" fmla="*/ 1110480 h 1676313"/>
              <a:gd name="connsiteX846" fmla="*/ 419422 w 1612258"/>
              <a:gd name="connsiteY846" fmla="*/ 1110480 h 1676313"/>
              <a:gd name="connsiteX847" fmla="*/ 419422 w 1612258"/>
              <a:gd name="connsiteY847" fmla="*/ 1121073 h 1676313"/>
              <a:gd name="connsiteX848" fmla="*/ 419422 w 1612258"/>
              <a:gd name="connsiteY848" fmla="*/ 1114949 h 1676313"/>
              <a:gd name="connsiteX849" fmla="*/ 419422 w 1612258"/>
              <a:gd name="connsiteY849" fmla="*/ 1114452 h 1676313"/>
              <a:gd name="connsiteX850" fmla="*/ 419422 w 1612258"/>
              <a:gd name="connsiteY850" fmla="*/ 1110480 h 1676313"/>
              <a:gd name="connsiteX851" fmla="*/ 1533406 w 1612258"/>
              <a:gd name="connsiteY851" fmla="*/ 1099888 h 1676313"/>
              <a:gd name="connsiteX852" fmla="*/ 1533406 w 1612258"/>
              <a:gd name="connsiteY852" fmla="*/ 1110480 h 1676313"/>
              <a:gd name="connsiteX853" fmla="*/ 1546408 w 1612258"/>
              <a:gd name="connsiteY853" fmla="*/ 1110480 h 1676313"/>
              <a:gd name="connsiteX854" fmla="*/ 1546408 w 1612258"/>
              <a:gd name="connsiteY854" fmla="*/ 1099888 h 1676313"/>
              <a:gd name="connsiteX855" fmla="*/ 1533406 w 1612258"/>
              <a:gd name="connsiteY855" fmla="*/ 1099888 h 1676313"/>
              <a:gd name="connsiteX856" fmla="*/ 537279 w 1612258"/>
              <a:gd name="connsiteY856" fmla="*/ 1099888 h 1676313"/>
              <a:gd name="connsiteX857" fmla="*/ 537279 w 1612258"/>
              <a:gd name="connsiteY857" fmla="*/ 1110480 h 1676313"/>
              <a:gd name="connsiteX858" fmla="*/ 538904 w 1612258"/>
              <a:gd name="connsiteY858" fmla="*/ 1110480 h 1676313"/>
              <a:gd name="connsiteX859" fmla="*/ 550281 w 1612258"/>
              <a:gd name="connsiteY859" fmla="*/ 1110480 h 1676313"/>
              <a:gd name="connsiteX860" fmla="*/ 550281 w 1612258"/>
              <a:gd name="connsiteY860" fmla="*/ 1099888 h 1676313"/>
              <a:gd name="connsiteX861" fmla="*/ 377302 w 1612258"/>
              <a:gd name="connsiteY861" fmla="*/ 1097693 h 1676313"/>
              <a:gd name="connsiteX862" fmla="*/ 379996 w 1612258"/>
              <a:gd name="connsiteY862" fmla="*/ 1099888 h 1676313"/>
              <a:gd name="connsiteX863" fmla="*/ 378371 w 1612258"/>
              <a:gd name="connsiteY863" fmla="*/ 1098564 h 1676313"/>
              <a:gd name="connsiteX864" fmla="*/ 1572832 w 1612258"/>
              <a:gd name="connsiteY864" fmla="*/ 1089296 h 1676313"/>
              <a:gd name="connsiteX865" fmla="*/ 1585834 w 1612258"/>
              <a:gd name="connsiteY865" fmla="*/ 1089296 h 1676313"/>
              <a:gd name="connsiteX866" fmla="*/ 1585834 w 1612258"/>
              <a:gd name="connsiteY866" fmla="*/ 1090620 h 1676313"/>
              <a:gd name="connsiteX867" fmla="*/ 1585834 w 1612258"/>
              <a:gd name="connsiteY867" fmla="*/ 1093268 h 1676313"/>
              <a:gd name="connsiteX868" fmla="*/ 1585834 w 1612258"/>
              <a:gd name="connsiteY868" fmla="*/ 1093764 h 1676313"/>
              <a:gd name="connsiteX869" fmla="*/ 1585834 w 1612258"/>
              <a:gd name="connsiteY869" fmla="*/ 1099888 h 1676313"/>
              <a:gd name="connsiteX870" fmla="*/ 1572832 w 1612258"/>
              <a:gd name="connsiteY870" fmla="*/ 1099888 h 1676313"/>
              <a:gd name="connsiteX871" fmla="*/ 1572832 w 1612258"/>
              <a:gd name="connsiteY871" fmla="*/ 1098564 h 1676313"/>
              <a:gd name="connsiteX872" fmla="*/ 1572832 w 1612258"/>
              <a:gd name="connsiteY872" fmla="*/ 1095916 h 1676313"/>
              <a:gd name="connsiteX873" fmla="*/ 1572832 w 1612258"/>
              <a:gd name="connsiteY873" fmla="*/ 1095419 h 1676313"/>
              <a:gd name="connsiteX874" fmla="*/ 1231842 w 1612258"/>
              <a:gd name="connsiteY874" fmla="*/ 1089296 h 1676313"/>
              <a:gd name="connsiteX875" fmla="*/ 1231842 w 1612258"/>
              <a:gd name="connsiteY875" fmla="*/ 1090620 h 1676313"/>
              <a:gd name="connsiteX876" fmla="*/ 1231842 w 1612258"/>
              <a:gd name="connsiteY876" fmla="*/ 1098564 h 1676313"/>
              <a:gd name="connsiteX877" fmla="*/ 1231842 w 1612258"/>
              <a:gd name="connsiteY877" fmla="*/ 1099888 h 1676313"/>
              <a:gd name="connsiteX878" fmla="*/ 1235198 w 1612258"/>
              <a:gd name="connsiteY878" fmla="*/ 1099888 h 1676313"/>
              <a:gd name="connsiteX879" fmla="*/ 1236875 w 1612258"/>
              <a:gd name="connsiteY879" fmla="*/ 1099888 h 1676313"/>
              <a:gd name="connsiteX880" fmla="*/ 1237504 w 1612258"/>
              <a:gd name="connsiteY880" fmla="*/ 1099888 h 1676313"/>
              <a:gd name="connsiteX881" fmla="*/ 1245264 w 1612258"/>
              <a:gd name="connsiteY881" fmla="*/ 1099888 h 1676313"/>
              <a:gd name="connsiteX882" fmla="*/ 1245264 w 1612258"/>
              <a:gd name="connsiteY882" fmla="*/ 1110480 h 1676313"/>
              <a:gd name="connsiteX883" fmla="*/ 1258266 w 1612258"/>
              <a:gd name="connsiteY883" fmla="*/ 1099888 h 1676313"/>
              <a:gd name="connsiteX884" fmla="*/ 1256641 w 1612258"/>
              <a:gd name="connsiteY884" fmla="*/ 1099888 h 1676313"/>
              <a:gd name="connsiteX885" fmla="*/ 1245264 w 1612258"/>
              <a:gd name="connsiteY885" fmla="*/ 1099888 h 1676313"/>
              <a:gd name="connsiteX886" fmla="*/ 1245264 w 1612258"/>
              <a:gd name="connsiteY886" fmla="*/ 1098564 h 1676313"/>
              <a:gd name="connsiteX887" fmla="*/ 1245264 w 1612258"/>
              <a:gd name="connsiteY887" fmla="*/ 1089296 h 1676313"/>
              <a:gd name="connsiteX888" fmla="*/ 1231842 w 1612258"/>
              <a:gd name="connsiteY888" fmla="*/ 1089296 h 1676313"/>
              <a:gd name="connsiteX889" fmla="*/ 419422 w 1612258"/>
              <a:gd name="connsiteY889" fmla="*/ 1089296 h 1676313"/>
              <a:gd name="connsiteX890" fmla="*/ 419422 w 1612258"/>
              <a:gd name="connsiteY890" fmla="*/ 1099888 h 1676313"/>
              <a:gd name="connsiteX891" fmla="*/ 432424 w 1612258"/>
              <a:gd name="connsiteY891" fmla="*/ 1099888 h 1676313"/>
              <a:gd name="connsiteX892" fmla="*/ 432424 w 1612258"/>
              <a:gd name="connsiteY892" fmla="*/ 1089296 h 1676313"/>
              <a:gd name="connsiteX893" fmla="*/ 392998 w 1612258"/>
              <a:gd name="connsiteY893" fmla="*/ 1089296 h 1676313"/>
              <a:gd name="connsiteX894" fmla="*/ 392998 w 1612258"/>
              <a:gd name="connsiteY894" fmla="*/ 1099888 h 1676313"/>
              <a:gd name="connsiteX895" fmla="*/ 392998 w 1612258"/>
              <a:gd name="connsiteY895" fmla="*/ 1110480 h 1676313"/>
              <a:gd name="connsiteX896" fmla="*/ 379996 w 1612258"/>
              <a:gd name="connsiteY896" fmla="*/ 1110480 h 1676313"/>
              <a:gd name="connsiteX897" fmla="*/ 379996 w 1612258"/>
              <a:gd name="connsiteY897" fmla="*/ 1099888 h 1676313"/>
              <a:gd name="connsiteX898" fmla="*/ 392998 w 1612258"/>
              <a:gd name="connsiteY898" fmla="*/ 1089296 h 1676313"/>
              <a:gd name="connsiteX899" fmla="*/ 366994 w 1612258"/>
              <a:gd name="connsiteY899" fmla="*/ 1089296 h 1676313"/>
              <a:gd name="connsiteX900" fmla="*/ 377302 w 1612258"/>
              <a:gd name="connsiteY900" fmla="*/ 1097693 h 1676313"/>
              <a:gd name="connsiteX901" fmla="*/ 368619 w 1612258"/>
              <a:gd name="connsiteY901" fmla="*/ 1090620 h 1676313"/>
              <a:gd name="connsiteX902" fmla="*/ 366994 w 1612258"/>
              <a:gd name="connsiteY902" fmla="*/ 1089296 h 1676313"/>
              <a:gd name="connsiteX903" fmla="*/ 249137 w 1612258"/>
              <a:gd name="connsiteY903" fmla="*/ 1089296 h 1676313"/>
              <a:gd name="connsiteX904" fmla="*/ 249137 w 1612258"/>
              <a:gd name="connsiteY904" fmla="*/ 1099888 h 1676313"/>
              <a:gd name="connsiteX905" fmla="*/ 249137 w 1612258"/>
              <a:gd name="connsiteY905" fmla="*/ 1110480 h 1676313"/>
              <a:gd name="connsiteX906" fmla="*/ 250762 w 1612258"/>
              <a:gd name="connsiteY906" fmla="*/ 1110480 h 1676313"/>
              <a:gd name="connsiteX907" fmla="*/ 258889 w 1612258"/>
              <a:gd name="connsiteY907" fmla="*/ 1110480 h 1676313"/>
              <a:gd name="connsiteX908" fmla="*/ 262139 w 1612258"/>
              <a:gd name="connsiteY908" fmla="*/ 1110480 h 1676313"/>
              <a:gd name="connsiteX909" fmla="*/ 275141 w 1612258"/>
              <a:gd name="connsiteY909" fmla="*/ 1121073 h 1676313"/>
              <a:gd name="connsiteX910" fmla="*/ 288143 w 1612258"/>
              <a:gd name="connsiteY910" fmla="*/ 1121073 h 1676313"/>
              <a:gd name="connsiteX911" fmla="*/ 288143 w 1612258"/>
              <a:gd name="connsiteY911" fmla="*/ 1132007 h 1676313"/>
              <a:gd name="connsiteX912" fmla="*/ 275141 w 1612258"/>
              <a:gd name="connsiteY912" fmla="*/ 1132007 h 1676313"/>
              <a:gd name="connsiteX913" fmla="*/ 288143 w 1612258"/>
              <a:gd name="connsiteY913" fmla="*/ 1142599 h 1676313"/>
              <a:gd name="connsiteX914" fmla="*/ 275141 w 1612258"/>
              <a:gd name="connsiteY914" fmla="*/ 1142599 h 1676313"/>
              <a:gd name="connsiteX915" fmla="*/ 275141 w 1612258"/>
              <a:gd name="connsiteY915" fmla="*/ 1153191 h 1676313"/>
              <a:gd name="connsiteX916" fmla="*/ 275141 w 1612258"/>
              <a:gd name="connsiteY916" fmla="*/ 1163783 h 1676313"/>
              <a:gd name="connsiteX917" fmla="*/ 288143 w 1612258"/>
              <a:gd name="connsiteY917" fmla="*/ 1163783 h 1676313"/>
              <a:gd name="connsiteX918" fmla="*/ 288143 w 1612258"/>
              <a:gd name="connsiteY918" fmla="*/ 1153191 h 1676313"/>
              <a:gd name="connsiteX919" fmla="*/ 288143 w 1612258"/>
              <a:gd name="connsiteY919" fmla="*/ 1142599 h 1676313"/>
              <a:gd name="connsiteX920" fmla="*/ 288143 w 1612258"/>
              <a:gd name="connsiteY920" fmla="*/ 1132007 h 1676313"/>
              <a:gd name="connsiteX921" fmla="*/ 301564 w 1612258"/>
              <a:gd name="connsiteY921" fmla="*/ 1132007 h 1676313"/>
              <a:gd name="connsiteX922" fmla="*/ 301564 w 1612258"/>
              <a:gd name="connsiteY922" fmla="*/ 1121073 h 1676313"/>
              <a:gd name="connsiteX923" fmla="*/ 314566 w 1612258"/>
              <a:gd name="connsiteY923" fmla="*/ 1121073 h 1676313"/>
              <a:gd name="connsiteX924" fmla="*/ 301564 w 1612258"/>
              <a:gd name="connsiteY924" fmla="*/ 1110480 h 1676313"/>
              <a:gd name="connsiteX925" fmla="*/ 288143 w 1612258"/>
              <a:gd name="connsiteY925" fmla="*/ 1099888 h 1676313"/>
              <a:gd name="connsiteX926" fmla="*/ 288143 w 1612258"/>
              <a:gd name="connsiteY926" fmla="*/ 1110480 h 1676313"/>
              <a:gd name="connsiteX927" fmla="*/ 275141 w 1612258"/>
              <a:gd name="connsiteY927" fmla="*/ 1121073 h 1676313"/>
              <a:gd name="connsiteX928" fmla="*/ 275141 w 1612258"/>
              <a:gd name="connsiteY928" fmla="*/ 1114949 h 1676313"/>
              <a:gd name="connsiteX929" fmla="*/ 275141 w 1612258"/>
              <a:gd name="connsiteY929" fmla="*/ 1114452 h 1676313"/>
              <a:gd name="connsiteX930" fmla="*/ 275141 w 1612258"/>
              <a:gd name="connsiteY930" fmla="*/ 1110480 h 1676313"/>
              <a:gd name="connsiteX931" fmla="*/ 262139 w 1612258"/>
              <a:gd name="connsiteY931" fmla="*/ 1110480 h 1676313"/>
              <a:gd name="connsiteX932" fmla="*/ 262139 w 1612258"/>
              <a:gd name="connsiteY932" fmla="*/ 1099888 h 1676313"/>
              <a:gd name="connsiteX933" fmla="*/ 262139 w 1612258"/>
              <a:gd name="connsiteY933" fmla="*/ 1089296 h 1676313"/>
              <a:gd name="connsiteX934" fmla="*/ 252388 w 1612258"/>
              <a:gd name="connsiteY934" fmla="*/ 1089296 h 1676313"/>
              <a:gd name="connsiteX935" fmla="*/ 486477 w 1612258"/>
              <a:gd name="connsiteY935" fmla="*/ 1081095 h 1676313"/>
              <a:gd name="connsiteX936" fmla="*/ 484852 w 1612258"/>
              <a:gd name="connsiteY936" fmla="*/ 1089296 h 1676313"/>
              <a:gd name="connsiteX937" fmla="*/ 497854 w 1612258"/>
              <a:gd name="connsiteY937" fmla="*/ 1089296 h 1676313"/>
              <a:gd name="connsiteX938" fmla="*/ 486477 w 1612258"/>
              <a:gd name="connsiteY938" fmla="*/ 1081095 h 1676313"/>
              <a:gd name="connsiteX939" fmla="*/ 1179414 w 1612258"/>
              <a:gd name="connsiteY939" fmla="*/ 1067770 h 1676313"/>
              <a:gd name="connsiteX940" fmla="*/ 1179414 w 1612258"/>
              <a:gd name="connsiteY940" fmla="*/ 1078362 h 1676313"/>
              <a:gd name="connsiteX941" fmla="*/ 1179414 w 1612258"/>
              <a:gd name="connsiteY941" fmla="*/ 1070418 h 1676313"/>
              <a:gd name="connsiteX942" fmla="*/ 392998 w 1612258"/>
              <a:gd name="connsiteY942" fmla="*/ 1057177 h 1676313"/>
              <a:gd name="connsiteX943" fmla="*/ 393051 w 1612258"/>
              <a:gd name="connsiteY943" fmla="*/ 1057177 h 1676313"/>
              <a:gd name="connsiteX944" fmla="*/ 400758 w 1612258"/>
              <a:gd name="connsiteY944" fmla="*/ 1057177 h 1676313"/>
              <a:gd name="connsiteX945" fmla="*/ 401387 w 1612258"/>
              <a:gd name="connsiteY945" fmla="*/ 1057177 h 1676313"/>
              <a:gd name="connsiteX946" fmla="*/ 406420 w 1612258"/>
              <a:gd name="connsiteY946" fmla="*/ 1057177 h 1676313"/>
              <a:gd name="connsiteX947" fmla="*/ 406420 w 1612258"/>
              <a:gd name="connsiteY947" fmla="*/ 1065121 h 1676313"/>
              <a:gd name="connsiteX948" fmla="*/ 406420 w 1612258"/>
              <a:gd name="connsiteY948" fmla="*/ 1067770 h 1676313"/>
              <a:gd name="connsiteX949" fmla="*/ 392998 w 1612258"/>
              <a:gd name="connsiteY949" fmla="*/ 1067770 h 1676313"/>
              <a:gd name="connsiteX950" fmla="*/ 392998 w 1612258"/>
              <a:gd name="connsiteY950" fmla="*/ 1057177 h 1676313"/>
              <a:gd name="connsiteX951" fmla="*/ 353992 w 1612258"/>
              <a:gd name="connsiteY951" fmla="*/ 1057177 h 1676313"/>
              <a:gd name="connsiteX952" fmla="*/ 353992 w 1612258"/>
              <a:gd name="connsiteY952" fmla="*/ 1058501 h 1676313"/>
              <a:gd name="connsiteX953" fmla="*/ 353992 w 1612258"/>
              <a:gd name="connsiteY953" fmla="*/ 1067770 h 1676313"/>
              <a:gd name="connsiteX954" fmla="*/ 355617 w 1612258"/>
              <a:gd name="connsiteY954" fmla="*/ 1067770 h 1676313"/>
              <a:gd name="connsiteX955" fmla="*/ 361509 w 1612258"/>
              <a:gd name="connsiteY955" fmla="*/ 1067770 h 1676313"/>
              <a:gd name="connsiteX956" fmla="*/ 362118 w 1612258"/>
              <a:gd name="connsiteY956" fmla="*/ 1067770 h 1676313"/>
              <a:gd name="connsiteX957" fmla="*/ 365369 w 1612258"/>
              <a:gd name="connsiteY957" fmla="*/ 1067770 h 1676313"/>
              <a:gd name="connsiteX958" fmla="*/ 366994 w 1612258"/>
              <a:gd name="connsiteY958" fmla="*/ 1067770 h 1676313"/>
              <a:gd name="connsiteX959" fmla="*/ 366994 w 1612258"/>
              <a:gd name="connsiteY959" fmla="*/ 1057177 h 1676313"/>
              <a:gd name="connsiteX960" fmla="*/ 301564 w 1612258"/>
              <a:gd name="connsiteY960" fmla="*/ 1057177 h 1676313"/>
              <a:gd name="connsiteX961" fmla="*/ 314566 w 1612258"/>
              <a:gd name="connsiteY961" fmla="*/ 1067770 h 1676313"/>
              <a:gd name="connsiteX962" fmla="*/ 301564 w 1612258"/>
              <a:gd name="connsiteY962" fmla="*/ 1067770 h 1676313"/>
              <a:gd name="connsiteX963" fmla="*/ 301564 w 1612258"/>
              <a:gd name="connsiteY963" fmla="*/ 1066446 h 1676313"/>
              <a:gd name="connsiteX964" fmla="*/ 301564 w 1612258"/>
              <a:gd name="connsiteY964" fmla="*/ 1058501 h 1676313"/>
              <a:gd name="connsiteX965" fmla="*/ 1598836 w 1612258"/>
              <a:gd name="connsiteY965" fmla="*/ 1046585 h 1676313"/>
              <a:gd name="connsiteX966" fmla="*/ 1602192 w 1612258"/>
              <a:gd name="connsiteY966" fmla="*/ 1046585 h 1676313"/>
              <a:gd name="connsiteX967" fmla="*/ 1612258 w 1612258"/>
              <a:gd name="connsiteY967" fmla="*/ 1046585 h 1676313"/>
              <a:gd name="connsiteX968" fmla="*/ 1612258 w 1612258"/>
              <a:gd name="connsiteY968" fmla="*/ 1057177 h 1676313"/>
              <a:gd name="connsiteX969" fmla="*/ 1612258 w 1612258"/>
              <a:gd name="connsiteY969" fmla="*/ 1067770 h 1676313"/>
              <a:gd name="connsiteX970" fmla="*/ 1604708 w 1612258"/>
              <a:gd name="connsiteY970" fmla="*/ 1067770 h 1676313"/>
              <a:gd name="connsiteX971" fmla="*/ 1604498 w 1612258"/>
              <a:gd name="connsiteY971" fmla="*/ 1067770 h 1676313"/>
              <a:gd name="connsiteX972" fmla="*/ 1603869 w 1612258"/>
              <a:gd name="connsiteY972" fmla="*/ 1067770 h 1676313"/>
              <a:gd name="connsiteX973" fmla="*/ 1598836 w 1612258"/>
              <a:gd name="connsiteY973" fmla="*/ 1067770 h 1676313"/>
              <a:gd name="connsiteX974" fmla="*/ 1598836 w 1612258"/>
              <a:gd name="connsiteY974" fmla="*/ 1057177 h 1676313"/>
              <a:gd name="connsiteX975" fmla="*/ 1585834 w 1612258"/>
              <a:gd name="connsiteY975" fmla="*/ 1067770 h 1676313"/>
              <a:gd name="connsiteX976" fmla="*/ 1585834 w 1612258"/>
              <a:gd name="connsiteY976" fmla="*/ 1057177 h 1676313"/>
              <a:gd name="connsiteX977" fmla="*/ 1598836 w 1612258"/>
              <a:gd name="connsiteY977" fmla="*/ 1046585 h 1676313"/>
              <a:gd name="connsiteX978" fmla="*/ 1533406 w 1612258"/>
              <a:gd name="connsiteY978" fmla="*/ 1046585 h 1676313"/>
              <a:gd name="connsiteX979" fmla="*/ 1546408 w 1612258"/>
              <a:gd name="connsiteY979" fmla="*/ 1046585 h 1676313"/>
              <a:gd name="connsiteX980" fmla="*/ 1546408 w 1612258"/>
              <a:gd name="connsiteY980" fmla="*/ 1057177 h 1676313"/>
              <a:gd name="connsiteX981" fmla="*/ 1554168 w 1612258"/>
              <a:gd name="connsiteY981" fmla="*/ 1057177 h 1676313"/>
              <a:gd name="connsiteX982" fmla="*/ 1559830 w 1612258"/>
              <a:gd name="connsiteY982" fmla="*/ 1057177 h 1676313"/>
              <a:gd name="connsiteX983" fmla="*/ 1559830 w 1612258"/>
              <a:gd name="connsiteY983" fmla="*/ 1046585 h 1676313"/>
              <a:gd name="connsiteX984" fmla="*/ 1546408 w 1612258"/>
              <a:gd name="connsiteY984" fmla="*/ 1046585 h 1676313"/>
              <a:gd name="connsiteX985" fmla="*/ 1533406 w 1612258"/>
              <a:gd name="connsiteY985" fmla="*/ 1046585 h 1676313"/>
              <a:gd name="connsiteX986" fmla="*/ 1166412 w 1612258"/>
              <a:gd name="connsiteY986" fmla="*/ 1046585 h 1676313"/>
              <a:gd name="connsiteX987" fmla="*/ 1153410 w 1612258"/>
              <a:gd name="connsiteY987" fmla="*/ 1057177 h 1676313"/>
              <a:gd name="connsiteX988" fmla="*/ 1166412 w 1612258"/>
              <a:gd name="connsiteY988" fmla="*/ 1057177 h 1676313"/>
              <a:gd name="connsiteX989" fmla="*/ 1166412 w 1612258"/>
              <a:gd name="connsiteY989" fmla="*/ 1046585 h 1676313"/>
              <a:gd name="connsiteX990" fmla="*/ 314566 w 1612258"/>
              <a:gd name="connsiteY990" fmla="*/ 1046585 h 1676313"/>
              <a:gd name="connsiteX991" fmla="*/ 314566 w 1612258"/>
              <a:gd name="connsiteY991" fmla="*/ 1046585 h 1676313"/>
              <a:gd name="connsiteX992" fmla="*/ 1598836 w 1612258"/>
              <a:gd name="connsiteY992" fmla="*/ 1035651 h 1676313"/>
              <a:gd name="connsiteX993" fmla="*/ 1598836 w 1612258"/>
              <a:gd name="connsiteY993" fmla="*/ 1046585 h 1676313"/>
              <a:gd name="connsiteX994" fmla="*/ 1585834 w 1612258"/>
              <a:gd name="connsiteY994" fmla="*/ 1046585 h 1676313"/>
              <a:gd name="connsiteX995" fmla="*/ 1598836 w 1612258"/>
              <a:gd name="connsiteY995" fmla="*/ 1035651 h 1676313"/>
              <a:gd name="connsiteX996" fmla="*/ 1140408 w 1612258"/>
              <a:gd name="connsiteY996" fmla="*/ 1035651 h 1676313"/>
              <a:gd name="connsiteX997" fmla="*/ 1140408 w 1612258"/>
              <a:gd name="connsiteY997" fmla="*/ 1046585 h 1676313"/>
              <a:gd name="connsiteX998" fmla="*/ 1585834 w 1612258"/>
              <a:gd name="connsiteY998" fmla="*/ 1025059 h 1676313"/>
              <a:gd name="connsiteX999" fmla="*/ 1598836 w 1612258"/>
              <a:gd name="connsiteY999" fmla="*/ 1025059 h 1676313"/>
              <a:gd name="connsiteX1000" fmla="*/ 1598836 w 1612258"/>
              <a:gd name="connsiteY1000" fmla="*/ 1035651 h 1676313"/>
              <a:gd name="connsiteX1001" fmla="*/ 1585834 w 1612258"/>
              <a:gd name="connsiteY1001" fmla="*/ 1046585 h 1676313"/>
              <a:gd name="connsiteX1002" fmla="*/ 1585834 w 1612258"/>
              <a:gd name="connsiteY1002" fmla="*/ 1035651 h 1676313"/>
              <a:gd name="connsiteX1003" fmla="*/ 1572832 w 1612258"/>
              <a:gd name="connsiteY1003" fmla="*/ 1035651 h 1676313"/>
              <a:gd name="connsiteX1004" fmla="*/ 1585834 w 1612258"/>
              <a:gd name="connsiteY1004" fmla="*/ 1025059 h 1676313"/>
              <a:gd name="connsiteX1005" fmla="*/ 1533406 w 1612258"/>
              <a:gd name="connsiteY1005" fmla="*/ 1025059 h 1676313"/>
              <a:gd name="connsiteX1006" fmla="*/ 1533406 w 1612258"/>
              <a:gd name="connsiteY1006" fmla="*/ 1035651 h 1676313"/>
              <a:gd name="connsiteX1007" fmla="*/ 1546408 w 1612258"/>
              <a:gd name="connsiteY1007" fmla="*/ 1035651 h 1676313"/>
              <a:gd name="connsiteX1008" fmla="*/ 1546408 w 1612258"/>
              <a:gd name="connsiteY1008" fmla="*/ 1025059 h 1676313"/>
              <a:gd name="connsiteX1009" fmla="*/ 1541532 w 1612258"/>
              <a:gd name="connsiteY1009" fmla="*/ 1025059 h 1676313"/>
              <a:gd name="connsiteX1010" fmla="*/ 1540923 w 1612258"/>
              <a:gd name="connsiteY1010" fmla="*/ 1025059 h 1676313"/>
              <a:gd name="connsiteX1011" fmla="*/ 366994 w 1612258"/>
              <a:gd name="connsiteY1011" fmla="*/ 1025059 h 1676313"/>
              <a:gd name="connsiteX1012" fmla="*/ 379996 w 1612258"/>
              <a:gd name="connsiteY1012" fmla="*/ 1035651 h 1676313"/>
              <a:gd name="connsiteX1013" fmla="*/ 379996 w 1612258"/>
              <a:gd name="connsiteY1013" fmla="*/ 1025059 h 1676313"/>
              <a:gd name="connsiteX1014" fmla="*/ 378371 w 1612258"/>
              <a:gd name="connsiteY1014" fmla="*/ 1025059 h 1676313"/>
              <a:gd name="connsiteX1015" fmla="*/ 368619 w 1612258"/>
              <a:gd name="connsiteY1015" fmla="*/ 1025059 h 1676313"/>
              <a:gd name="connsiteX1016" fmla="*/ 366994 w 1612258"/>
              <a:gd name="connsiteY1016" fmla="*/ 1025059 h 1676313"/>
              <a:gd name="connsiteX1017" fmla="*/ 1585834 w 1612258"/>
              <a:gd name="connsiteY1017" fmla="*/ 1014466 h 1676313"/>
              <a:gd name="connsiteX1018" fmla="*/ 1585834 w 1612258"/>
              <a:gd name="connsiteY1018" fmla="*/ 1025059 h 1676313"/>
              <a:gd name="connsiteX1019" fmla="*/ 864848 w 1612258"/>
              <a:gd name="connsiteY1019" fmla="*/ 1014466 h 1676313"/>
              <a:gd name="connsiteX1020" fmla="*/ 864848 w 1612258"/>
              <a:gd name="connsiteY1020" fmla="*/ 1025059 h 1676313"/>
              <a:gd name="connsiteX1021" fmla="*/ 877850 w 1612258"/>
              <a:gd name="connsiteY1021" fmla="*/ 1025059 h 1676313"/>
              <a:gd name="connsiteX1022" fmla="*/ 877850 w 1612258"/>
              <a:gd name="connsiteY1022" fmla="*/ 1014466 h 1676313"/>
              <a:gd name="connsiteX1023" fmla="*/ 876225 w 1612258"/>
              <a:gd name="connsiteY1023" fmla="*/ 1014466 h 1676313"/>
              <a:gd name="connsiteX1024" fmla="*/ 866473 w 1612258"/>
              <a:gd name="connsiteY1024" fmla="*/ 1014466 h 1676313"/>
              <a:gd name="connsiteX1025" fmla="*/ 864848 w 1612258"/>
              <a:gd name="connsiteY1025" fmla="*/ 1014466 h 1676313"/>
              <a:gd name="connsiteX1026" fmla="*/ 288143 w 1612258"/>
              <a:gd name="connsiteY1026" fmla="*/ 1014466 h 1676313"/>
              <a:gd name="connsiteX1027" fmla="*/ 288143 w 1612258"/>
              <a:gd name="connsiteY1027" fmla="*/ 1025059 h 1676313"/>
              <a:gd name="connsiteX1028" fmla="*/ 288143 w 1612258"/>
              <a:gd name="connsiteY1028" fmla="*/ 1035651 h 1676313"/>
              <a:gd name="connsiteX1029" fmla="*/ 286518 w 1612258"/>
              <a:gd name="connsiteY1029" fmla="*/ 1035651 h 1676313"/>
              <a:gd name="connsiteX1030" fmla="*/ 278392 w 1612258"/>
              <a:gd name="connsiteY1030" fmla="*/ 1035651 h 1676313"/>
              <a:gd name="connsiteX1031" fmla="*/ 275141 w 1612258"/>
              <a:gd name="connsiteY1031" fmla="*/ 1035651 h 1676313"/>
              <a:gd name="connsiteX1032" fmla="*/ 288143 w 1612258"/>
              <a:gd name="connsiteY1032" fmla="*/ 1046585 h 1676313"/>
              <a:gd name="connsiteX1033" fmla="*/ 288143 w 1612258"/>
              <a:gd name="connsiteY1033" fmla="*/ 1035651 h 1676313"/>
              <a:gd name="connsiteX1034" fmla="*/ 288143 w 1612258"/>
              <a:gd name="connsiteY1034" fmla="*/ 1025059 h 1676313"/>
              <a:gd name="connsiteX1035" fmla="*/ 301564 w 1612258"/>
              <a:gd name="connsiteY1035" fmla="*/ 1025059 h 1676313"/>
              <a:gd name="connsiteX1036" fmla="*/ 301564 w 1612258"/>
              <a:gd name="connsiteY1036" fmla="*/ 1014466 h 1676313"/>
              <a:gd name="connsiteX1037" fmla="*/ 299886 w 1612258"/>
              <a:gd name="connsiteY1037" fmla="*/ 1014466 h 1676313"/>
              <a:gd name="connsiteX1038" fmla="*/ 288143 w 1612258"/>
              <a:gd name="connsiteY1038" fmla="*/ 1014466 h 1676313"/>
              <a:gd name="connsiteX1039" fmla="*/ 1087980 w 1612258"/>
              <a:gd name="connsiteY1039" fmla="*/ 1003874 h 1676313"/>
              <a:gd name="connsiteX1040" fmla="*/ 1074559 w 1612258"/>
              <a:gd name="connsiteY1040" fmla="*/ 1014466 h 1676313"/>
              <a:gd name="connsiteX1041" fmla="*/ 1061557 w 1612258"/>
              <a:gd name="connsiteY1041" fmla="*/ 1014466 h 1676313"/>
              <a:gd name="connsiteX1042" fmla="*/ 1061557 w 1612258"/>
              <a:gd name="connsiteY1042" fmla="*/ 1025059 h 1676313"/>
              <a:gd name="connsiteX1043" fmla="*/ 1074559 w 1612258"/>
              <a:gd name="connsiteY1043" fmla="*/ 1014466 h 1676313"/>
              <a:gd name="connsiteX1044" fmla="*/ 1074559 w 1612258"/>
              <a:gd name="connsiteY1044" fmla="*/ 1015790 h 1676313"/>
              <a:gd name="connsiteX1045" fmla="*/ 1074559 w 1612258"/>
              <a:gd name="connsiteY1045" fmla="*/ 1025059 h 1676313"/>
              <a:gd name="connsiteX1046" fmla="*/ 1087980 w 1612258"/>
              <a:gd name="connsiteY1046" fmla="*/ 1025059 h 1676313"/>
              <a:gd name="connsiteX1047" fmla="*/ 1087980 w 1612258"/>
              <a:gd name="connsiteY1047" fmla="*/ 1015790 h 1676313"/>
              <a:gd name="connsiteX1048" fmla="*/ 1087980 w 1612258"/>
              <a:gd name="connsiteY1048" fmla="*/ 1014466 h 1676313"/>
              <a:gd name="connsiteX1049" fmla="*/ 340571 w 1612258"/>
              <a:gd name="connsiteY1049" fmla="*/ 1003874 h 1676313"/>
              <a:gd name="connsiteX1050" fmla="*/ 340571 w 1612258"/>
              <a:gd name="connsiteY1050" fmla="*/ 1014466 h 1676313"/>
              <a:gd name="connsiteX1051" fmla="*/ 340571 w 1612258"/>
              <a:gd name="connsiteY1051" fmla="*/ 1025059 h 1676313"/>
              <a:gd name="connsiteX1052" fmla="*/ 327568 w 1612258"/>
              <a:gd name="connsiteY1052" fmla="*/ 1025059 h 1676313"/>
              <a:gd name="connsiteX1053" fmla="*/ 327568 w 1612258"/>
              <a:gd name="connsiteY1053" fmla="*/ 1035651 h 1676313"/>
              <a:gd name="connsiteX1054" fmla="*/ 327568 w 1612258"/>
              <a:gd name="connsiteY1054" fmla="*/ 1046585 h 1676313"/>
              <a:gd name="connsiteX1055" fmla="*/ 314566 w 1612258"/>
              <a:gd name="connsiteY1055" fmla="*/ 1046585 h 1676313"/>
              <a:gd name="connsiteX1056" fmla="*/ 301564 w 1612258"/>
              <a:gd name="connsiteY1056" fmla="*/ 1035651 h 1676313"/>
              <a:gd name="connsiteX1057" fmla="*/ 301564 w 1612258"/>
              <a:gd name="connsiteY1057" fmla="*/ 1046585 h 1676313"/>
              <a:gd name="connsiteX1058" fmla="*/ 314566 w 1612258"/>
              <a:gd name="connsiteY1058" fmla="*/ 1046585 h 1676313"/>
              <a:gd name="connsiteX1059" fmla="*/ 314566 w 1612258"/>
              <a:gd name="connsiteY1059" fmla="*/ 1057177 h 1676313"/>
              <a:gd name="connsiteX1060" fmla="*/ 314566 w 1612258"/>
              <a:gd name="connsiteY1060" fmla="*/ 1067770 h 1676313"/>
              <a:gd name="connsiteX1061" fmla="*/ 301564 w 1612258"/>
              <a:gd name="connsiteY1061" fmla="*/ 1057177 h 1676313"/>
              <a:gd name="connsiteX1062" fmla="*/ 288143 w 1612258"/>
              <a:gd name="connsiteY1062" fmla="*/ 1057177 h 1676313"/>
              <a:gd name="connsiteX1063" fmla="*/ 275141 w 1612258"/>
              <a:gd name="connsiteY1063" fmla="*/ 1046585 h 1676313"/>
              <a:gd name="connsiteX1064" fmla="*/ 275141 w 1612258"/>
              <a:gd name="connsiteY1064" fmla="*/ 1057177 h 1676313"/>
              <a:gd name="connsiteX1065" fmla="*/ 276766 w 1612258"/>
              <a:gd name="connsiteY1065" fmla="*/ 1057177 h 1676313"/>
              <a:gd name="connsiteX1066" fmla="*/ 282658 w 1612258"/>
              <a:gd name="connsiteY1066" fmla="*/ 1057177 h 1676313"/>
              <a:gd name="connsiteX1067" fmla="*/ 283267 w 1612258"/>
              <a:gd name="connsiteY1067" fmla="*/ 1057177 h 1676313"/>
              <a:gd name="connsiteX1068" fmla="*/ 288143 w 1612258"/>
              <a:gd name="connsiteY1068" fmla="*/ 1057177 h 1676313"/>
              <a:gd name="connsiteX1069" fmla="*/ 288143 w 1612258"/>
              <a:gd name="connsiteY1069" fmla="*/ 1067770 h 1676313"/>
              <a:gd name="connsiteX1070" fmla="*/ 288143 w 1612258"/>
              <a:gd name="connsiteY1070" fmla="*/ 1078362 h 1676313"/>
              <a:gd name="connsiteX1071" fmla="*/ 301564 w 1612258"/>
              <a:gd name="connsiteY1071" fmla="*/ 1067770 h 1676313"/>
              <a:gd name="connsiteX1072" fmla="*/ 314566 w 1612258"/>
              <a:gd name="connsiteY1072" fmla="*/ 1067770 h 1676313"/>
              <a:gd name="connsiteX1073" fmla="*/ 327568 w 1612258"/>
              <a:gd name="connsiteY1073" fmla="*/ 1057177 h 1676313"/>
              <a:gd name="connsiteX1074" fmla="*/ 327568 w 1612258"/>
              <a:gd name="connsiteY1074" fmla="*/ 1067770 h 1676313"/>
              <a:gd name="connsiteX1075" fmla="*/ 327568 w 1612258"/>
              <a:gd name="connsiteY1075" fmla="*/ 1078362 h 1676313"/>
              <a:gd name="connsiteX1076" fmla="*/ 327568 w 1612258"/>
              <a:gd name="connsiteY1076" fmla="*/ 1067770 h 1676313"/>
              <a:gd name="connsiteX1077" fmla="*/ 340571 w 1612258"/>
              <a:gd name="connsiteY1077" fmla="*/ 1067770 h 1676313"/>
              <a:gd name="connsiteX1078" fmla="*/ 340571 w 1612258"/>
              <a:gd name="connsiteY1078" fmla="*/ 1057177 h 1676313"/>
              <a:gd name="connsiteX1079" fmla="*/ 340571 w 1612258"/>
              <a:gd name="connsiteY1079" fmla="*/ 1046585 h 1676313"/>
              <a:gd name="connsiteX1080" fmla="*/ 340571 w 1612258"/>
              <a:gd name="connsiteY1080" fmla="*/ 1035651 h 1676313"/>
              <a:gd name="connsiteX1081" fmla="*/ 340571 w 1612258"/>
              <a:gd name="connsiteY1081" fmla="*/ 1025059 h 1676313"/>
              <a:gd name="connsiteX1082" fmla="*/ 353992 w 1612258"/>
              <a:gd name="connsiteY1082" fmla="*/ 1025059 h 1676313"/>
              <a:gd name="connsiteX1083" fmla="*/ 353992 w 1612258"/>
              <a:gd name="connsiteY1083" fmla="*/ 1014466 h 1676313"/>
              <a:gd name="connsiteX1084" fmla="*/ 353992 w 1612258"/>
              <a:gd name="connsiteY1084" fmla="*/ 1003874 h 1676313"/>
              <a:gd name="connsiteX1085" fmla="*/ 352314 w 1612258"/>
              <a:gd name="connsiteY1085" fmla="*/ 1003874 h 1676313"/>
              <a:gd name="connsiteX1086" fmla="*/ 343926 w 1612258"/>
              <a:gd name="connsiteY1086" fmla="*/ 1003874 h 1676313"/>
              <a:gd name="connsiteX1087" fmla="*/ 327568 w 1612258"/>
              <a:gd name="connsiteY1087" fmla="*/ 1003874 h 1676313"/>
              <a:gd name="connsiteX1088" fmla="*/ 314566 w 1612258"/>
              <a:gd name="connsiteY1088" fmla="*/ 1014466 h 1676313"/>
              <a:gd name="connsiteX1089" fmla="*/ 327568 w 1612258"/>
              <a:gd name="connsiteY1089" fmla="*/ 1014466 h 1676313"/>
              <a:gd name="connsiteX1090" fmla="*/ 327568 w 1612258"/>
              <a:gd name="connsiteY1090" fmla="*/ 1003874 h 1676313"/>
              <a:gd name="connsiteX1091" fmla="*/ 1342359 w 1612258"/>
              <a:gd name="connsiteY1091" fmla="*/ 999261 h 1676313"/>
              <a:gd name="connsiteX1092" fmla="*/ 1336697 w 1612258"/>
              <a:gd name="connsiteY1092" fmla="*/ 1003874 h 1676313"/>
              <a:gd name="connsiteX1093" fmla="*/ 1342359 w 1612258"/>
              <a:gd name="connsiteY1093" fmla="*/ 999261 h 1676313"/>
              <a:gd name="connsiteX1094" fmla="*/ 1336697 w 1612258"/>
              <a:gd name="connsiteY1094" fmla="*/ 992940 h 1676313"/>
              <a:gd name="connsiteX1095" fmla="*/ 1336697 w 1612258"/>
              <a:gd name="connsiteY1095" fmla="*/ 1003874 h 1676313"/>
              <a:gd name="connsiteX1096" fmla="*/ 1350119 w 1612258"/>
              <a:gd name="connsiteY1096" fmla="*/ 1003874 h 1676313"/>
              <a:gd name="connsiteX1097" fmla="*/ 1350119 w 1612258"/>
              <a:gd name="connsiteY1097" fmla="*/ 992940 h 1676313"/>
              <a:gd name="connsiteX1098" fmla="*/ 1348441 w 1612258"/>
              <a:gd name="connsiteY1098" fmla="*/ 992940 h 1676313"/>
              <a:gd name="connsiteX1099" fmla="*/ 1336697 w 1612258"/>
              <a:gd name="connsiteY1099" fmla="*/ 992940 h 1676313"/>
              <a:gd name="connsiteX1100" fmla="*/ 432424 w 1612258"/>
              <a:gd name="connsiteY1100" fmla="*/ 992940 h 1676313"/>
              <a:gd name="connsiteX1101" fmla="*/ 445426 w 1612258"/>
              <a:gd name="connsiteY1101" fmla="*/ 992940 h 1676313"/>
              <a:gd name="connsiteX1102" fmla="*/ 445426 w 1612258"/>
              <a:gd name="connsiteY1102" fmla="*/ 1003874 h 1676313"/>
              <a:gd name="connsiteX1103" fmla="*/ 432424 w 1612258"/>
              <a:gd name="connsiteY1103" fmla="*/ 1003874 h 1676313"/>
              <a:gd name="connsiteX1104" fmla="*/ 432424 w 1612258"/>
              <a:gd name="connsiteY1104" fmla="*/ 992940 h 1676313"/>
              <a:gd name="connsiteX1105" fmla="*/ 1323695 w 1612258"/>
              <a:gd name="connsiteY1105" fmla="*/ 971756 h 1676313"/>
              <a:gd name="connsiteX1106" fmla="*/ 1310693 w 1612258"/>
              <a:gd name="connsiteY1106" fmla="*/ 982348 h 1676313"/>
              <a:gd name="connsiteX1107" fmla="*/ 1310693 w 1612258"/>
              <a:gd name="connsiteY1107" fmla="*/ 983672 h 1676313"/>
              <a:gd name="connsiteX1108" fmla="*/ 1310693 w 1612258"/>
              <a:gd name="connsiteY1108" fmla="*/ 992940 h 1676313"/>
              <a:gd name="connsiteX1109" fmla="*/ 1323695 w 1612258"/>
              <a:gd name="connsiteY1109" fmla="*/ 992940 h 1676313"/>
              <a:gd name="connsiteX1110" fmla="*/ 1323695 w 1612258"/>
              <a:gd name="connsiteY1110" fmla="*/ 990292 h 1676313"/>
              <a:gd name="connsiteX1111" fmla="*/ 1323695 w 1612258"/>
              <a:gd name="connsiteY1111" fmla="*/ 982348 h 1676313"/>
              <a:gd name="connsiteX1112" fmla="*/ 1100982 w 1612258"/>
              <a:gd name="connsiteY1112" fmla="*/ 971756 h 1676313"/>
              <a:gd name="connsiteX1113" fmla="*/ 1087980 w 1612258"/>
              <a:gd name="connsiteY1113" fmla="*/ 982348 h 1676313"/>
              <a:gd name="connsiteX1114" fmla="*/ 1100982 w 1612258"/>
              <a:gd name="connsiteY1114" fmla="*/ 982348 h 1676313"/>
              <a:gd name="connsiteX1115" fmla="*/ 1100982 w 1612258"/>
              <a:gd name="connsiteY1115" fmla="*/ 981024 h 1676313"/>
              <a:gd name="connsiteX1116" fmla="*/ 1100982 w 1612258"/>
              <a:gd name="connsiteY1116" fmla="*/ 971756 h 1676313"/>
              <a:gd name="connsiteX1117" fmla="*/ 432424 w 1612258"/>
              <a:gd name="connsiteY1117" fmla="*/ 971756 h 1676313"/>
              <a:gd name="connsiteX1118" fmla="*/ 432424 w 1612258"/>
              <a:gd name="connsiteY1118" fmla="*/ 982348 h 1676313"/>
              <a:gd name="connsiteX1119" fmla="*/ 432424 w 1612258"/>
              <a:gd name="connsiteY1119" fmla="*/ 983672 h 1676313"/>
              <a:gd name="connsiteX1120" fmla="*/ 432424 w 1612258"/>
              <a:gd name="connsiteY1120" fmla="*/ 992940 h 1676313"/>
              <a:gd name="connsiteX1121" fmla="*/ 419422 w 1612258"/>
              <a:gd name="connsiteY1121" fmla="*/ 992940 h 1676313"/>
              <a:gd name="connsiteX1122" fmla="*/ 406420 w 1612258"/>
              <a:gd name="connsiteY1122" fmla="*/ 982348 h 1676313"/>
              <a:gd name="connsiteX1123" fmla="*/ 406420 w 1612258"/>
              <a:gd name="connsiteY1123" fmla="*/ 992940 h 1676313"/>
              <a:gd name="connsiteX1124" fmla="*/ 419422 w 1612258"/>
              <a:gd name="connsiteY1124" fmla="*/ 992940 h 1676313"/>
              <a:gd name="connsiteX1125" fmla="*/ 419422 w 1612258"/>
              <a:gd name="connsiteY1125" fmla="*/ 1003874 h 1676313"/>
              <a:gd name="connsiteX1126" fmla="*/ 419422 w 1612258"/>
              <a:gd name="connsiteY1126" fmla="*/ 1014466 h 1676313"/>
              <a:gd name="connsiteX1127" fmla="*/ 406420 w 1612258"/>
              <a:gd name="connsiteY1127" fmla="*/ 1003874 h 1676313"/>
              <a:gd name="connsiteX1128" fmla="*/ 406420 w 1612258"/>
              <a:gd name="connsiteY1128" fmla="*/ 1014466 h 1676313"/>
              <a:gd name="connsiteX1129" fmla="*/ 406420 w 1612258"/>
              <a:gd name="connsiteY1129" fmla="*/ 1025059 h 1676313"/>
              <a:gd name="connsiteX1130" fmla="*/ 419422 w 1612258"/>
              <a:gd name="connsiteY1130" fmla="*/ 1035651 h 1676313"/>
              <a:gd name="connsiteX1131" fmla="*/ 406420 w 1612258"/>
              <a:gd name="connsiteY1131" fmla="*/ 1035651 h 1676313"/>
              <a:gd name="connsiteX1132" fmla="*/ 392998 w 1612258"/>
              <a:gd name="connsiteY1132" fmla="*/ 1035651 h 1676313"/>
              <a:gd name="connsiteX1133" fmla="*/ 392998 w 1612258"/>
              <a:gd name="connsiteY1133" fmla="*/ 1046585 h 1676313"/>
              <a:gd name="connsiteX1134" fmla="*/ 392998 w 1612258"/>
              <a:gd name="connsiteY1134" fmla="*/ 1057177 h 1676313"/>
              <a:gd name="connsiteX1135" fmla="*/ 391373 w 1612258"/>
              <a:gd name="connsiteY1135" fmla="*/ 1057177 h 1676313"/>
              <a:gd name="connsiteX1136" fmla="*/ 388122 w 1612258"/>
              <a:gd name="connsiteY1136" fmla="*/ 1057177 h 1676313"/>
              <a:gd name="connsiteX1137" fmla="*/ 387513 w 1612258"/>
              <a:gd name="connsiteY1137" fmla="*/ 1057177 h 1676313"/>
              <a:gd name="connsiteX1138" fmla="*/ 379996 w 1612258"/>
              <a:gd name="connsiteY1138" fmla="*/ 1057177 h 1676313"/>
              <a:gd name="connsiteX1139" fmla="*/ 392998 w 1612258"/>
              <a:gd name="connsiteY1139" fmla="*/ 1067770 h 1676313"/>
              <a:gd name="connsiteX1140" fmla="*/ 391373 w 1612258"/>
              <a:gd name="connsiteY1140" fmla="*/ 1067770 h 1676313"/>
              <a:gd name="connsiteX1141" fmla="*/ 381621 w 1612258"/>
              <a:gd name="connsiteY1141" fmla="*/ 1067770 h 1676313"/>
              <a:gd name="connsiteX1142" fmla="*/ 379996 w 1612258"/>
              <a:gd name="connsiteY1142" fmla="*/ 1067770 h 1676313"/>
              <a:gd name="connsiteX1143" fmla="*/ 379996 w 1612258"/>
              <a:gd name="connsiteY1143" fmla="*/ 1073893 h 1676313"/>
              <a:gd name="connsiteX1144" fmla="*/ 379996 w 1612258"/>
              <a:gd name="connsiteY1144" fmla="*/ 1074390 h 1676313"/>
              <a:gd name="connsiteX1145" fmla="*/ 379996 w 1612258"/>
              <a:gd name="connsiteY1145" fmla="*/ 1078362 h 1676313"/>
              <a:gd name="connsiteX1146" fmla="*/ 379996 w 1612258"/>
              <a:gd name="connsiteY1146" fmla="*/ 1089296 h 1676313"/>
              <a:gd name="connsiteX1147" fmla="*/ 366994 w 1612258"/>
              <a:gd name="connsiteY1147" fmla="*/ 1078362 h 1676313"/>
              <a:gd name="connsiteX1148" fmla="*/ 366994 w 1612258"/>
              <a:gd name="connsiteY1148" fmla="*/ 1089296 h 1676313"/>
              <a:gd name="connsiteX1149" fmla="*/ 366994 w 1612258"/>
              <a:gd name="connsiteY1149" fmla="*/ 1099888 h 1676313"/>
              <a:gd name="connsiteX1150" fmla="*/ 379996 w 1612258"/>
              <a:gd name="connsiteY1150" fmla="*/ 1099888 h 1676313"/>
              <a:gd name="connsiteX1151" fmla="*/ 366994 w 1612258"/>
              <a:gd name="connsiteY1151" fmla="*/ 1110480 h 1676313"/>
              <a:gd name="connsiteX1152" fmla="*/ 379996 w 1612258"/>
              <a:gd name="connsiteY1152" fmla="*/ 1121073 h 1676313"/>
              <a:gd name="connsiteX1153" fmla="*/ 366994 w 1612258"/>
              <a:gd name="connsiteY1153" fmla="*/ 1121073 h 1676313"/>
              <a:gd name="connsiteX1154" fmla="*/ 353992 w 1612258"/>
              <a:gd name="connsiteY1154" fmla="*/ 1121073 h 1676313"/>
              <a:gd name="connsiteX1155" fmla="*/ 353992 w 1612258"/>
              <a:gd name="connsiteY1155" fmla="*/ 1132007 h 1676313"/>
              <a:gd name="connsiteX1156" fmla="*/ 366994 w 1612258"/>
              <a:gd name="connsiteY1156" fmla="*/ 1132007 h 1676313"/>
              <a:gd name="connsiteX1157" fmla="*/ 379996 w 1612258"/>
              <a:gd name="connsiteY1157" fmla="*/ 1142599 h 1676313"/>
              <a:gd name="connsiteX1158" fmla="*/ 366994 w 1612258"/>
              <a:gd name="connsiteY1158" fmla="*/ 1142599 h 1676313"/>
              <a:gd name="connsiteX1159" fmla="*/ 353992 w 1612258"/>
              <a:gd name="connsiteY1159" fmla="*/ 1142599 h 1676313"/>
              <a:gd name="connsiteX1160" fmla="*/ 342249 w 1612258"/>
              <a:gd name="connsiteY1160" fmla="*/ 1142599 h 1676313"/>
              <a:gd name="connsiteX1161" fmla="*/ 340571 w 1612258"/>
              <a:gd name="connsiteY1161" fmla="*/ 1142599 h 1676313"/>
              <a:gd name="connsiteX1162" fmla="*/ 353992 w 1612258"/>
              <a:gd name="connsiteY1162" fmla="*/ 1153191 h 1676313"/>
              <a:gd name="connsiteX1163" fmla="*/ 340571 w 1612258"/>
              <a:gd name="connsiteY1163" fmla="*/ 1153191 h 1676313"/>
              <a:gd name="connsiteX1164" fmla="*/ 340571 w 1612258"/>
              <a:gd name="connsiteY1164" fmla="*/ 1163783 h 1676313"/>
              <a:gd name="connsiteX1165" fmla="*/ 340571 w 1612258"/>
              <a:gd name="connsiteY1165" fmla="*/ 1174717 h 1676313"/>
              <a:gd name="connsiteX1166" fmla="*/ 327568 w 1612258"/>
              <a:gd name="connsiteY1166" fmla="*/ 1163783 h 1676313"/>
              <a:gd name="connsiteX1167" fmla="*/ 327568 w 1612258"/>
              <a:gd name="connsiteY1167" fmla="*/ 1174717 h 1676313"/>
              <a:gd name="connsiteX1168" fmla="*/ 327568 w 1612258"/>
              <a:gd name="connsiteY1168" fmla="*/ 1185310 h 1676313"/>
              <a:gd name="connsiteX1169" fmla="*/ 340571 w 1612258"/>
              <a:gd name="connsiteY1169" fmla="*/ 1195902 h 1676313"/>
              <a:gd name="connsiteX1170" fmla="*/ 327568 w 1612258"/>
              <a:gd name="connsiteY1170" fmla="*/ 1195902 h 1676313"/>
              <a:gd name="connsiteX1171" fmla="*/ 314566 w 1612258"/>
              <a:gd name="connsiteY1171" fmla="*/ 1195902 h 1676313"/>
              <a:gd name="connsiteX1172" fmla="*/ 314566 w 1612258"/>
              <a:gd name="connsiteY1172" fmla="*/ 1206494 h 1676313"/>
              <a:gd name="connsiteX1173" fmla="*/ 327568 w 1612258"/>
              <a:gd name="connsiteY1173" fmla="*/ 1217428 h 1676313"/>
              <a:gd name="connsiteX1174" fmla="*/ 314566 w 1612258"/>
              <a:gd name="connsiteY1174" fmla="*/ 1217428 h 1676313"/>
              <a:gd name="connsiteX1175" fmla="*/ 314566 w 1612258"/>
              <a:gd name="connsiteY1175" fmla="*/ 1228020 h 1676313"/>
              <a:gd name="connsiteX1176" fmla="*/ 301564 w 1612258"/>
              <a:gd name="connsiteY1176" fmla="*/ 1228020 h 1676313"/>
              <a:gd name="connsiteX1177" fmla="*/ 314566 w 1612258"/>
              <a:gd name="connsiteY1177" fmla="*/ 1238613 h 1676313"/>
              <a:gd name="connsiteX1178" fmla="*/ 314566 w 1612258"/>
              <a:gd name="connsiteY1178" fmla="*/ 1249205 h 1676313"/>
              <a:gd name="connsiteX1179" fmla="*/ 314566 w 1612258"/>
              <a:gd name="connsiteY1179" fmla="*/ 1249205 h 1676313"/>
              <a:gd name="connsiteX1180" fmla="*/ 312941 w 1612258"/>
              <a:gd name="connsiteY1180" fmla="*/ 1249205 h 1676313"/>
              <a:gd name="connsiteX1181" fmla="*/ 309690 w 1612258"/>
              <a:gd name="connsiteY1181" fmla="*/ 1249205 h 1676313"/>
              <a:gd name="connsiteX1182" fmla="*/ 309081 w 1612258"/>
              <a:gd name="connsiteY1182" fmla="*/ 1249205 h 1676313"/>
              <a:gd name="connsiteX1183" fmla="*/ 301564 w 1612258"/>
              <a:gd name="connsiteY1183" fmla="*/ 1249205 h 1676313"/>
              <a:gd name="connsiteX1184" fmla="*/ 314566 w 1612258"/>
              <a:gd name="connsiteY1184" fmla="*/ 1260139 h 1676313"/>
              <a:gd name="connsiteX1185" fmla="*/ 301564 w 1612258"/>
              <a:gd name="connsiteY1185" fmla="*/ 1260139 h 1676313"/>
              <a:gd name="connsiteX1186" fmla="*/ 314566 w 1612258"/>
              <a:gd name="connsiteY1186" fmla="*/ 1270731 h 1676313"/>
              <a:gd name="connsiteX1187" fmla="*/ 301564 w 1612258"/>
              <a:gd name="connsiteY1187" fmla="*/ 1270731 h 1676313"/>
              <a:gd name="connsiteX1188" fmla="*/ 301564 w 1612258"/>
              <a:gd name="connsiteY1188" fmla="*/ 1281323 h 1676313"/>
              <a:gd name="connsiteX1189" fmla="*/ 301564 w 1612258"/>
              <a:gd name="connsiteY1189" fmla="*/ 1291916 h 1676313"/>
              <a:gd name="connsiteX1190" fmla="*/ 301564 w 1612258"/>
              <a:gd name="connsiteY1190" fmla="*/ 1302850 h 1676313"/>
              <a:gd name="connsiteX1191" fmla="*/ 301564 w 1612258"/>
              <a:gd name="connsiteY1191" fmla="*/ 1313442 h 1676313"/>
              <a:gd name="connsiteX1192" fmla="*/ 301564 w 1612258"/>
              <a:gd name="connsiteY1192" fmla="*/ 1302850 h 1676313"/>
              <a:gd name="connsiteX1193" fmla="*/ 312941 w 1612258"/>
              <a:gd name="connsiteY1193" fmla="*/ 1302850 h 1676313"/>
              <a:gd name="connsiteX1194" fmla="*/ 314566 w 1612258"/>
              <a:gd name="connsiteY1194" fmla="*/ 1302850 h 1676313"/>
              <a:gd name="connsiteX1195" fmla="*/ 314566 w 1612258"/>
              <a:gd name="connsiteY1195" fmla="*/ 1291916 h 1676313"/>
              <a:gd name="connsiteX1196" fmla="*/ 314566 w 1612258"/>
              <a:gd name="connsiteY1196" fmla="*/ 1289267 h 1676313"/>
              <a:gd name="connsiteX1197" fmla="*/ 314566 w 1612258"/>
              <a:gd name="connsiteY1197" fmla="*/ 1281323 h 1676313"/>
              <a:gd name="connsiteX1198" fmla="*/ 327568 w 1612258"/>
              <a:gd name="connsiteY1198" fmla="*/ 1281323 h 1676313"/>
              <a:gd name="connsiteX1199" fmla="*/ 327568 w 1612258"/>
              <a:gd name="connsiteY1199" fmla="*/ 1270731 h 1676313"/>
              <a:gd name="connsiteX1200" fmla="*/ 327568 w 1612258"/>
              <a:gd name="connsiteY1200" fmla="*/ 1260139 h 1676313"/>
              <a:gd name="connsiteX1201" fmla="*/ 327568 w 1612258"/>
              <a:gd name="connsiteY1201" fmla="*/ 1249205 h 1676313"/>
              <a:gd name="connsiteX1202" fmla="*/ 340571 w 1612258"/>
              <a:gd name="connsiteY1202" fmla="*/ 1249205 h 1676313"/>
              <a:gd name="connsiteX1203" fmla="*/ 327568 w 1612258"/>
              <a:gd name="connsiteY1203" fmla="*/ 1238613 h 1676313"/>
              <a:gd name="connsiteX1204" fmla="*/ 340571 w 1612258"/>
              <a:gd name="connsiteY1204" fmla="*/ 1238613 h 1676313"/>
              <a:gd name="connsiteX1205" fmla="*/ 340571 w 1612258"/>
              <a:gd name="connsiteY1205" fmla="*/ 1228020 h 1676313"/>
              <a:gd name="connsiteX1206" fmla="*/ 353992 w 1612258"/>
              <a:gd name="connsiteY1206" fmla="*/ 1228020 h 1676313"/>
              <a:gd name="connsiteX1207" fmla="*/ 353992 w 1612258"/>
              <a:gd name="connsiteY1207" fmla="*/ 1217428 h 1676313"/>
              <a:gd name="connsiteX1208" fmla="*/ 340571 w 1612258"/>
              <a:gd name="connsiteY1208" fmla="*/ 1217428 h 1676313"/>
              <a:gd name="connsiteX1209" fmla="*/ 353992 w 1612258"/>
              <a:gd name="connsiteY1209" fmla="*/ 1206494 h 1676313"/>
              <a:gd name="connsiteX1210" fmla="*/ 353992 w 1612258"/>
              <a:gd name="connsiteY1210" fmla="*/ 1195902 h 1676313"/>
              <a:gd name="connsiteX1211" fmla="*/ 353992 w 1612258"/>
              <a:gd name="connsiteY1211" fmla="*/ 1185310 h 1676313"/>
              <a:gd name="connsiteX1212" fmla="*/ 353992 w 1612258"/>
              <a:gd name="connsiteY1212" fmla="*/ 1183986 h 1676313"/>
              <a:gd name="connsiteX1213" fmla="*/ 353992 w 1612258"/>
              <a:gd name="connsiteY1213" fmla="*/ 1176041 h 1676313"/>
              <a:gd name="connsiteX1214" fmla="*/ 353992 w 1612258"/>
              <a:gd name="connsiteY1214" fmla="*/ 1174717 h 1676313"/>
              <a:gd name="connsiteX1215" fmla="*/ 366994 w 1612258"/>
              <a:gd name="connsiteY1215" fmla="*/ 1174717 h 1676313"/>
              <a:gd name="connsiteX1216" fmla="*/ 366994 w 1612258"/>
              <a:gd name="connsiteY1216" fmla="*/ 1163783 h 1676313"/>
              <a:gd name="connsiteX1217" fmla="*/ 379996 w 1612258"/>
              <a:gd name="connsiteY1217" fmla="*/ 1163783 h 1676313"/>
              <a:gd name="connsiteX1218" fmla="*/ 366994 w 1612258"/>
              <a:gd name="connsiteY1218" fmla="*/ 1153191 h 1676313"/>
              <a:gd name="connsiteX1219" fmla="*/ 368619 w 1612258"/>
              <a:gd name="connsiteY1219" fmla="*/ 1153191 h 1676313"/>
              <a:gd name="connsiteX1220" fmla="*/ 379996 w 1612258"/>
              <a:gd name="connsiteY1220" fmla="*/ 1153191 h 1676313"/>
              <a:gd name="connsiteX1221" fmla="*/ 379996 w 1612258"/>
              <a:gd name="connsiteY1221" fmla="*/ 1142599 h 1676313"/>
              <a:gd name="connsiteX1222" fmla="*/ 379996 w 1612258"/>
              <a:gd name="connsiteY1222" fmla="*/ 1132007 h 1676313"/>
              <a:gd name="connsiteX1223" fmla="*/ 379996 w 1612258"/>
              <a:gd name="connsiteY1223" fmla="*/ 1121073 h 1676313"/>
              <a:gd name="connsiteX1224" fmla="*/ 392998 w 1612258"/>
              <a:gd name="connsiteY1224" fmla="*/ 1121073 h 1676313"/>
              <a:gd name="connsiteX1225" fmla="*/ 392998 w 1612258"/>
              <a:gd name="connsiteY1225" fmla="*/ 1110480 h 1676313"/>
              <a:gd name="connsiteX1226" fmla="*/ 406420 w 1612258"/>
              <a:gd name="connsiteY1226" fmla="*/ 1110480 h 1676313"/>
              <a:gd name="connsiteX1227" fmla="*/ 406420 w 1612258"/>
              <a:gd name="connsiteY1227" fmla="*/ 1099888 h 1676313"/>
              <a:gd name="connsiteX1228" fmla="*/ 406420 w 1612258"/>
              <a:gd name="connsiteY1228" fmla="*/ 1089296 h 1676313"/>
              <a:gd name="connsiteX1229" fmla="*/ 404742 w 1612258"/>
              <a:gd name="connsiteY1229" fmla="*/ 1089296 h 1676313"/>
              <a:gd name="connsiteX1230" fmla="*/ 398660 w 1612258"/>
              <a:gd name="connsiteY1230" fmla="*/ 1089296 h 1676313"/>
              <a:gd name="connsiteX1231" fmla="*/ 398031 w 1612258"/>
              <a:gd name="connsiteY1231" fmla="*/ 1089296 h 1676313"/>
              <a:gd name="connsiteX1232" fmla="*/ 392998 w 1612258"/>
              <a:gd name="connsiteY1232" fmla="*/ 1089296 h 1676313"/>
              <a:gd name="connsiteX1233" fmla="*/ 406420 w 1612258"/>
              <a:gd name="connsiteY1233" fmla="*/ 1078362 h 1676313"/>
              <a:gd name="connsiteX1234" fmla="*/ 406420 w 1612258"/>
              <a:gd name="connsiteY1234" fmla="*/ 1067770 h 1676313"/>
              <a:gd name="connsiteX1235" fmla="*/ 419422 w 1612258"/>
              <a:gd name="connsiteY1235" fmla="*/ 1057177 h 1676313"/>
              <a:gd name="connsiteX1236" fmla="*/ 419422 w 1612258"/>
              <a:gd name="connsiteY1236" fmla="*/ 1046585 h 1676313"/>
              <a:gd name="connsiteX1237" fmla="*/ 432424 w 1612258"/>
              <a:gd name="connsiteY1237" fmla="*/ 1046585 h 1676313"/>
              <a:gd name="connsiteX1238" fmla="*/ 432424 w 1612258"/>
              <a:gd name="connsiteY1238" fmla="*/ 1035651 h 1676313"/>
              <a:gd name="connsiteX1239" fmla="*/ 419422 w 1612258"/>
              <a:gd name="connsiteY1239" fmla="*/ 1025059 h 1676313"/>
              <a:gd name="connsiteX1240" fmla="*/ 419422 w 1612258"/>
              <a:gd name="connsiteY1240" fmla="*/ 1014466 h 1676313"/>
              <a:gd name="connsiteX1241" fmla="*/ 424298 w 1612258"/>
              <a:gd name="connsiteY1241" fmla="*/ 1014466 h 1676313"/>
              <a:gd name="connsiteX1242" fmla="*/ 424907 w 1612258"/>
              <a:gd name="connsiteY1242" fmla="*/ 1014466 h 1676313"/>
              <a:gd name="connsiteX1243" fmla="*/ 432424 w 1612258"/>
              <a:gd name="connsiteY1243" fmla="*/ 1014466 h 1676313"/>
              <a:gd name="connsiteX1244" fmla="*/ 443801 w 1612258"/>
              <a:gd name="connsiteY1244" fmla="*/ 1014466 h 1676313"/>
              <a:gd name="connsiteX1245" fmla="*/ 445426 w 1612258"/>
              <a:gd name="connsiteY1245" fmla="*/ 1014466 h 1676313"/>
              <a:gd name="connsiteX1246" fmla="*/ 445426 w 1612258"/>
              <a:gd name="connsiteY1246" fmla="*/ 1003874 h 1676313"/>
              <a:gd name="connsiteX1247" fmla="*/ 458848 w 1612258"/>
              <a:gd name="connsiteY1247" fmla="*/ 992940 h 1676313"/>
              <a:gd name="connsiteX1248" fmla="*/ 448782 w 1612258"/>
              <a:gd name="connsiteY1248" fmla="*/ 992940 h 1676313"/>
              <a:gd name="connsiteX1249" fmla="*/ 445426 w 1612258"/>
              <a:gd name="connsiteY1249" fmla="*/ 992940 h 1676313"/>
              <a:gd name="connsiteX1250" fmla="*/ 445426 w 1612258"/>
              <a:gd name="connsiteY1250" fmla="*/ 982348 h 1676313"/>
              <a:gd name="connsiteX1251" fmla="*/ 458848 w 1612258"/>
              <a:gd name="connsiteY1251" fmla="*/ 971756 h 1676313"/>
              <a:gd name="connsiteX1252" fmla="*/ 445426 w 1612258"/>
              <a:gd name="connsiteY1252" fmla="*/ 971756 h 1676313"/>
              <a:gd name="connsiteX1253" fmla="*/ 445426 w 1612258"/>
              <a:gd name="connsiteY1253" fmla="*/ 974404 h 1676313"/>
              <a:gd name="connsiteX1254" fmla="*/ 445426 w 1612258"/>
              <a:gd name="connsiteY1254" fmla="*/ 982348 h 1676313"/>
              <a:gd name="connsiteX1255" fmla="*/ 432424 w 1612258"/>
              <a:gd name="connsiteY1255" fmla="*/ 971756 h 1676313"/>
              <a:gd name="connsiteX1256" fmla="*/ 327568 w 1612258"/>
              <a:gd name="connsiteY1256" fmla="*/ 971756 h 1676313"/>
              <a:gd name="connsiteX1257" fmla="*/ 340571 w 1612258"/>
              <a:gd name="connsiteY1257" fmla="*/ 971756 h 1676313"/>
              <a:gd name="connsiteX1258" fmla="*/ 340571 w 1612258"/>
              <a:gd name="connsiteY1258" fmla="*/ 982348 h 1676313"/>
              <a:gd name="connsiteX1259" fmla="*/ 327568 w 1612258"/>
              <a:gd name="connsiteY1259" fmla="*/ 982348 h 1676313"/>
              <a:gd name="connsiteX1260" fmla="*/ 1546408 w 1612258"/>
              <a:gd name="connsiteY1260" fmla="*/ 961163 h 1676313"/>
              <a:gd name="connsiteX1261" fmla="*/ 1559830 w 1612258"/>
              <a:gd name="connsiteY1261" fmla="*/ 961163 h 1676313"/>
              <a:gd name="connsiteX1262" fmla="*/ 1546408 w 1612258"/>
              <a:gd name="connsiteY1262" fmla="*/ 971756 h 1676313"/>
              <a:gd name="connsiteX1263" fmla="*/ 458848 w 1612258"/>
              <a:gd name="connsiteY1263" fmla="*/ 950229 h 1676313"/>
              <a:gd name="connsiteX1264" fmla="*/ 458848 w 1612258"/>
              <a:gd name="connsiteY1264" fmla="*/ 951596 h 1676313"/>
              <a:gd name="connsiteX1265" fmla="*/ 458848 w 1612258"/>
              <a:gd name="connsiteY1265" fmla="*/ 954330 h 1676313"/>
              <a:gd name="connsiteX1266" fmla="*/ 458848 w 1612258"/>
              <a:gd name="connsiteY1266" fmla="*/ 954842 h 1676313"/>
              <a:gd name="connsiteX1267" fmla="*/ 458848 w 1612258"/>
              <a:gd name="connsiteY1267" fmla="*/ 961163 h 1676313"/>
              <a:gd name="connsiteX1268" fmla="*/ 471850 w 1612258"/>
              <a:gd name="connsiteY1268" fmla="*/ 961163 h 1676313"/>
              <a:gd name="connsiteX1269" fmla="*/ 458848 w 1612258"/>
              <a:gd name="connsiteY1269" fmla="*/ 950229 h 1676313"/>
              <a:gd name="connsiteX1270" fmla="*/ 1525889 w 1612258"/>
              <a:gd name="connsiteY1270" fmla="*/ 945761 h 1676313"/>
              <a:gd name="connsiteX1271" fmla="*/ 1520404 w 1612258"/>
              <a:gd name="connsiteY1271" fmla="*/ 950229 h 1676313"/>
              <a:gd name="connsiteX1272" fmla="*/ 1525889 w 1612258"/>
              <a:gd name="connsiteY1272" fmla="*/ 945761 h 1676313"/>
              <a:gd name="connsiteX1273" fmla="*/ 1258266 w 1612258"/>
              <a:gd name="connsiteY1273" fmla="*/ 939637 h 1676313"/>
              <a:gd name="connsiteX1274" fmla="*/ 1245264 w 1612258"/>
              <a:gd name="connsiteY1274" fmla="*/ 950229 h 1676313"/>
              <a:gd name="connsiteX1275" fmla="*/ 1258266 w 1612258"/>
              <a:gd name="connsiteY1275" fmla="*/ 950229 h 1676313"/>
              <a:gd name="connsiteX1276" fmla="*/ 1258266 w 1612258"/>
              <a:gd name="connsiteY1276" fmla="*/ 948905 h 1676313"/>
              <a:gd name="connsiteX1277" fmla="*/ 1258266 w 1612258"/>
              <a:gd name="connsiteY1277" fmla="*/ 940961 h 1676313"/>
              <a:gd name="connsiteX1278" fmla="*/ 1258266 w 1612258"/>
              <a:gd name="connsiteY1278" fmla="*/ 939637 h 1676313"/>
              <a:gd name="connsiteX1279" fmla="*/ 1402547 w 1612258"/>
              <a:gd name="connsiteY1279" fmla="*/ 929045 h 1676313"/>
              <a:gd name="connsiteX1280" fmla="*/ 1402547 w 1612258"/>
              <a:gd name="connsiteY1280" fmla="*/ 939637 h 1676313"/>
              <a:gd name="connsiteX1281" fmla="*/ 1415549 w 1612258"/>
              <a:gd name="connsiteY1281" fmla="*/ 939637 h 1676313"/>
              <a:gd name="connsiteX1282" fmla="*/ 1415549 w 1612258"/>
              <a:gd name="connsiteY1282" fmla="*/ 929045 h 1676313"/>
              <a:gd name="connsiteX1283" fmla="*/ 1402547 w 1612258"/>
              <a:gd name="connsiteY1283" fmla="*/ 929045 h 1676313"/>
              <a:gd name="connsiteX1284" fmla="*/ 1231842 w 1612258"/>
              <a:gd name="connsiteY1284" fmla="*/ 929045 h 1676313"/>
              <a:gd name="connsiteX1285" fmla="*/ 1231842 w 1612258"/>
              <a:gd name="connsiteY1285" fmla="*/ 935169 h 1676313"/>
              <a:gd name="connsiteX1286" fmla="*/ 1231842 w 1612258"/>
              <a:gd name="connsiteY1286" fmla="*/ 935665 h 1676313"/>
              <a:gd name="connsiteX1287" fmla="*/ 1231842 w 1612258"/>
              <a:gd name="connsiteY1287" fmla="*/ 939637 h 1676313"/>
              <a:gd name="connsiteX1288" fmla="*/ 1245264 w 1612258"/>
              <a:gd name="connsiteY1288" fmla="*/ 929045 h 1676313"/>
              <a:gd name="connsiteX1289" fmla="*/ 1243586 w 1612258"/>
              <a:gd name="connsiteY1289" fmla="*/ 929045 h 1676313"/>
              <a:gd name="connsiteX1290" fmla="*/ 1233520 w 1612258"/>
              <a:gd name="connsiteY1290" fmla="*/ 929045 h 1676313"/>
              <a:gd name="connsiteX1291" fmla="*/ 1231842 w 1612258"/>
              <a:gd name="connsiteY1291" fmla="*/ 929045 h 1676313"/>
              <a:gd name="connsiteX1292" fmla="*/ 392998 w 1612258"/>
              <a:gd name="connsiteY1292" fmla="*/ 929045 h 1676313"/>
              <a:gd name="connsiteX1293" fmla="*/ 392998 w 1612258"/>
              <a:gd name="connsiteY1293" fmla="*/ 939637 h 1676313"/>
              <a:gd name="connsiteX1294" fmla="*/ 406420 w 1612258"/>
              <a:gd name="connsiteY1294" fmla="*/ 939637 h 1676313"/>
              <a:gd name="connsiteX1295" fmla="*/ 419422 w 1612258"/>
              <a:gd name="connsiteY1295" fmla="*/ 929045 h 1676313"/>
              <a:gd name="connsiteX1296" fmla="*/ 406420 w 1612258"/>
              <a:gd name="connsiteY1296" fmla="*/ 929045 h 1676313"/>
              <a:gd name="connsiteX1297" fmla="*/ 406420 w 1612258"/>
              <a:gd name="connsiteY1297" fmla="*/ 939637 h 1676313"/>
              <a:gd name="connsiteX1298" fmla="*/ 392998 w 1612258"/>
              <a:gd name="connsiteY1298" fmla="*/ 929045 h 1676313"/>
              <a:gd name="connsiteX1299" fmla="*/ 1454974 w 1612258"/>
              <a:gd name="connsiteY1299" fmla="*/ 918453 h 1676313"/>
              <a:gd name="connsiteX1300" fmla="*/ 1454974 w 1612258"/>
              <a:gd name="connsiteY1300" fmla="*/ 929045 h 1676313"/>
              <a:gd name="connsiteX1301" fmla="*/ 1464075 w 1612258"/>
              <a:gd name="connsiteY1301" fmla="*/ 933282 h 1676313"/>
              <a:gd name="connsiteX1302" fmla="*/ 1463100 w 1612258"/>
              <a:gd name="connsiteY1302" fmla="*/ 934341 h 1676313"/>
              <a:gd name="connsiteX1303" fmla="*/ 1467976 w 1612258"/>
              <a:gd name="connsiteY1303" fmla="*/ 939637 h 1676313"/>
              <a:gd name="connsiteX1304" fmla="*/ 1466351 w 1612258"/>
              <a:gd name="connsiteY1304" fmla="*/ 934341 h 1676313"/>
              <a:gd name="connsiteX1305" fmla="*/ 1464075 w 1612258"/>
              <a:gd name="connsiteY1305" fmla="*/ 933282 h 1676313"/>
              <a:gd name="connsiteX1306" fmla="*/ 1467976 w 1612258"/>
              <a:gd name="connsiteY1306" fmla="*/ 929045 h 1676313"/>
              <a:gd name="connsiteX1307" fmla="*/ 1454974 w 1612258"/>
              <a:gd name="connsiteY1307" fmla="*/ 929045 h 1676313"/>
              <a:gd name="connsiteX1308" fmla="*/ 1454974 w 1612258"/>
              <a:gd name="connsiteY1308" fmla="*/ 918453 h 1676313"/>
              <a:gd name="connsiteX1309" fmla="*/ 1507402 w 1612258"/>
              <a:gd name="connsiteY1309" fmla="*/ 907519 h 1676313"/>
              <a:gd name="connsiteX1310" fmla="*/ 1520404 w 1612258"/>
              <a:gd name="connsiteY1310" fmla="*/ 907519 h 1676313"/>
              <a:gd name="connsiteX1311" fmla="*/ 1507402 w 1612258"/>
              <a:gd name="connsiteY1311" fmla="*/ 918453 h 1676313"/>
              <a:gd name="connsiteX1312" fmla="*/ 1507402 w 1612258"/>
              <a:gd name="connsiteY1312" fmla="*/ 907519 h 1676313"/>
              <a:gd name="connsiteX1313" fmla="*/ 1428551 w 1612258"/>
              <a:gd name="connsiteY1313" fmla="*/ 907519 h 1676313"/>
              <a:gd name="connsiteX1314" fmla="*/ 1428551 w 1612258"/>
              <a:gd name="connsiteY1314" fmla="*/ 918453 h 1676313"/>
              <a:gd name="connsiteX1315" fmla="*/ 1441553 w 1612258"/>
              <a:gd name="connsiteY1315" fmla="*/ 907519 h 1676313"/>
              <a:gd name="connsiteX1316" fmla="*/ 1376123 w 1612258"/>
              <a:gd name="connsiteY1316" fmla="*/ 907519 h 1676313"/>
              <a:gd name="connsiteX1317" fmla="*/ 1376123 w 1612258"/>
              <a:gd name="connsiteY1317" fmla="*/ 918453 h 1676313"/>
              <a:gd name="connsiteX1318" fmla="*/ 1389125 w 1612258"/>
              <a:gd name="connsiteY1318" fmla="*/ 918453 h 1676313"/>
              <a:gd name="connsiteX1319" fmla="*/ 1389125 w 1612258"/>
              <a:gd name="connsiteY1319" fmla="*/ 907519 h 1676313"/>
              <a:gd name="connsiteX1320" fmla="*/ 353992 w 1612258"/>
              <a:gd name="connsiteY1320" fmla="*/ 907519 h 1676313"/>
              <a:gd name="connsiteX1321" fmla="*/ 357243 w 1612258"/>
              <a:gd name="connsiteY1321" fmla="*/ 907519 h 1676313"/>
              <a:gd name="connsiteX1322" fmla="*/ 366994 w 1612258"/>
              <a:gd name="connsiteY1322" fmla="*/ 907519 h 1676313"/>
              <a:gd name="connsiteX1323" fmla="*/ 353992 w 1612258"/>
              <a:gd name="connsiteY1323" fmla="*/ 918453 h 1676313"/>
              <a:gd name="connsiteX1324" fmla="*/ 1192836 w 1612258"/>
              <a:gd name="connsiteY1324" fmla="*/ 896926 h 1676313"/>
              <a:gd name="connsiteX1325" fmla="*/ 1179414 w 1612258"/>
              <a:gd name="connsiteY1325" fmla="*/ 907519 h 1676313"/>
              <a:gd name="connsiteX1326" fmla="*/ 1166412 w 1612258"/>
              <a:gd name="connsiteY1326" fmla="*/ 918453 h 1676313"/>
              <a:gd name="connsiteX1327" fmla="*/ 1179414 w 1612258"/>
              <a:gd name="connsiteY1327" fmla="*/ 907519 h 1676313"/>
              <a:gd name="connsiteX1328" fmla="*/ 1166412 w 1612258"/>
              <a:gd name="connsiteY1328" fmla="*/ 896926 h 1676313"/>
              <a:gd name="connsiteX1329" fmla="*/ 1153410 w 1612258"/>
              <a:gd name="connsiteY1329" fmla="*/ 907519 h 1676313"/>
              <a:gd name="connsiteX1330" fmla="*/ 1166412 w 1612258"/>
              <a:gd name="connsiteY1330" fmla="*/ 907519 h 1676313"/>
              <a:gd name="connsiteX1331" fmla="*/ 1166412 w 1612258"/>
              <a:gd name="connsiteY1331" fmla="*/ 906195 h 1676313"/>
              <a:gd name="connsiteX1332" fmla="*/ 1166412 w 1612258"/>
              <a:gd name="connsiteY1332" fmla="*/ 896926 h 1676313"/>
              <a:gd name="connsiteX1333" fmla="*/ 353992 w 1612258"/>
              <a:gd name="connsiteY1333" fmla="*/ 896926 h 1676313"/>
              <a:gd name="connsiteX1334" fmla="*/ 353992 w 1612258"/>
              <a:gd name="connsiteY1334" fmla="*/ 907519 h 1676313"/>
              <a:gd name="connsiteX1335" fmla="*/ 340571 w 1612258"/>
              <a:gd name="connsiteY1335" fmla="*/ 918453 h 1676313"/>
              <a:gd name="connsiteX1336" fmla="*/ 353992 w 1612258"/>
              <a:gd name="connsiteY1336" fmla="*/ 929045 h 1676313"/>
              <a:gd name="connsiteX1337" fmla="*/ 346233 w 1612258"/>
              <a:gd name="connsiteY1337" fmla="*/ 929045 h 1676313"/>
              <a:gd name="connsiteX1338" fmla="*/ 345604 w 1612258"/>
              <a:gd name="connsiteY1338" fmla="*/ 929045 h 1676313"/>
              <a:gd name="connsiteX1339" fmla="*/ 340571 w 1612258"/>
              <a:gd name="connsiteY1339" fmla="*/ 929045 h 1676313"/>
              <a:gd name="connsiteX1340" fmla="*/ 340571 w 1612258"/>
              <a:gd name="connsiteY1340" fmla="*/ 939637 h 1676313"/>
              <a:gd name="connsiteX1341" fmla="*/ 327568 w 1612258"/>
              <a:gd name="connsiteY1341" fmla="*/ 950229 h 1676313"/>
              <a:gd name="connsiteX1342" fmla="*/ 314566 w 1612258"/>
              <a:gd name="connsiteY1342" fmla="*/ 950229 h 1676313"/>
              <a:gd name="connsiteX1343" fmla="*/ 327568 w 1612258"/>
              <a:gd name="connsiteY1343" fmla="*/ 950229 h 1676313"/>
              <a:gd name="connsiteX1344" fmla="*/ 327568 w 1612258"/>
              <a:gd name="connsiteY1344" fmla="*/ 961163 h 1676313"/>
              <a:gd name="connsiteX1345" fmla="*/ 316191 w 1612258"/>
              <a:gd name="connsiteY1345" fmla="*/ 961163 h 1676313"/>
              <a:gd name="connsiteX1346" fmla="*/ 314566 w 1612258"/>
              <a:gd name="connsiteY1346" fmla="*/ 961163 h 1676313"/>
              <a:gd name="connsiteX1347" fmla="*/ 314566 w 1612258"/>
              <a:gd name="connsiteY1347" fmla="*/ 971756 h 1676313"/>
              <a:gd name="connsiteX1348" fmla="*/ 314566 w 1612258"/>
              <a:gd name="connsiteY1348" fmla="*/ 982348 h 1676313"/>
              <a:gd name="connsiteX1349" fmla="*/ 301564 w 1612258"/>
              <a:gd name="connsiteY1349" fmla="*/ 982348 h 1676313"/>
              <a:gd name="connsiteX1350" fmla="*/ 314566 w 1612258"/>
              <a:gd name="connsiteY1350" fmla="*/ 992940 h 1676313"/>
              <a:gd name="connsiteX1351" fmla="*/ 301564 w 1612258"/>
              <a:gd name="connsiteY1351" fmla="*/ 1003874 h 1676313"/>
              <a:gd name="connsiteX1352" fmla="*/ 303189 w 1612258"/>
              <a:gd name="connsiteY1352" fmla="*/ 1003874 h 1676313"/>
              <a:gd name="connsiteX1353" fmla="*/ 309081 w 1612258"/>
              <a:gd name="connsiteY1353" fmla="*/ 1003874 h 1676313"/>
              <a:gd name="connsiteX1354" fmla="*/ 309690 w 1612258"/>
              <a:gd name="connsiteY1354" fmla="*/ 1003874 h 1676313"/>
              <a:gd name="connsiteX1355" fmla="*/ 314566 w 1612258"/>
              <a:gd name="connsiteY1355" fmla="*/ 1003874 h 1676313"/>
              <a:gd name="connsiteX1356" fmla="*/ 314566 w 1612258"/>
              <a:gd name="connsiteY1356" fmla="*/ 992940 h 1676313"/>
              <a:gd name="connsiteX1357" fmla="*/ 314566 w 1612258"/>
              <a:gd name="connsiteY1357" fmla="*/ 983672 h 1676313"/>
              <a:gd name="connsiteX1358" fmla="*/ 314566 w 1612258"/>
              <a:gd name="connsiteY1358" fmla="*/ 982348 h 1676313"/>
              <a:gd name="connsiteX1359" fmla="*/ 316191 w 1612258"/>
              <a:gd name="connsiteY1359" fmla="*/ 982348 h 1676313"/>
              <a:gd name="connsiteX1360" fmla="*/ 327568 w 1612258"/>
              <a:gd name="connsiteY1360" fmla="*/ 982348 h 1676313"/>
              <a:gd name="connsiteX1361" fmla="*/ 327568 w 1612258"/>
              <a:gd name="connsiteY1361" fmla="*/ 992940 h 1676313"/>
              <a:gd name="connsiteX1362" fmla="*/ 340571 w 1612258"/>
              <a:gd name="connsiteY1362" fmla="*/ 992940 h 1676313"/>
              <a:gd name="connsiteX1363" fmla="*/ 340571 w 1612258"/>
              <a:gd name="connsiteY1363" fmla="*/ 982348 h 1676313"/>
              <a:gd name="connsiteX1364" fmla="*/ 353992 w 1612258"/>
              <a:gd name="connsiteY1364" fmla="*/ 982348 h 1676313"/>
              <a:gd name="connsiteX1365" fmla="*/ 353992 w 1612258"/>
              <a:gd name="connsiteY1365" fmla="*/ 992940 h 1676313"/>
              <a:gd name="connsiteX1366" fmla="*/ 366994 w 1612258"/>
              <a:gd name="connsiteY1366" fmla="*/ 1003874 h 1676313"/>
              <a:gd name="connsiteX1367" fmla="*/ 366994 w 1612258"/>
              <a:gd name="connsiteY1367" fmla="*/ 992940 h 1676313"/>
              <a:gd name="connsiteX1368" fmla="*/ 366994 w 1612258"/>
              <a:gd name="connsiteY1368" fmla="*/ 982348 h 1676313"/>
              <a:gd name="connsiteX1369" fmla="*/ 379996 w 1612258"/>
              <a:gd name="connsiteY1369" fmla="*/ 982348 h 1676313"/>
              <a:gd name="connsiteX1370" fmla="*/ 392998 w 1612258"/>
              <a:gd name="connsiteY1370" fmla="*/ 982348 h 1676313"/>
              <a:gd name="connsiteX1371" fmla="*/ 379996 w 1612258"/>
              <a:gd name="connsiteY1371" fmla="*/ 982348 h 1676313"/>
              <a:gd name="connsiteX1372" fmla="*/ 366994 w 1612258"/>
              <a:gd name="connsiteY1372" fmla="*/ 971756 h 1676313"/>
              <a:gd name="connsiteX1373" fmla="*/ 379996 w 1612258"/>
              <a:gd name="connsiteY1373" fmla="*/ 971756 h 1676313"/>
              <a:gd name="connsiteX1374" fmla="*/ 379996 w 1612258"/>
              <a:gd name="connsiteY1374" fmla="*/ 961163 h 1676313"/>
              <a:gd name="connsiteX1375" fmla="*/ 366994 w 1612258"/>
              <a:gd name="connsiteY1375" fmla="*/ 961163 h 1676313"/>
              <a:gd name="connsiteX1376" fmla="*/ 366994 w 1612258"/>
              <a:gd name="connsiteY1376" fmla="*/ 971756 h 1676313"/>
              <a:gd name="connsiteX1377" fmla="*/ 366994 w 1612258"/>
              <a:gd name="connsiteY1377" fmla="*/ 982348 h 1676313"/>
              <a:gd name="connsiteX1378" fmla="*/ 353992 w 1612258"/>
              <a:gd name="connsiteY1378" fmla="*/ 982348 h 1676313"/>
              <a:gd name="connsiteX1379" fmla="*/ 353992 w 1612258"/>
              <a:gd name="connsiteY1379" fmla="*/ 971756 h 1676313"/>
              <a:gd name="connsiteX1380" fmla="*/ 353992 w 1612258"/>
              <a:gd name="connsiteY1380" fmla="*/ 961163 h 1676313"/>
              <a:gd name="connsiteX1381" fmla="*/ 340571 w 1612258"/>
              <a:gd name="connsiteY1381" fmla="*/ 971756 h 1676313"/>
              <a:gd name="connsiteX1382" fmla="*/ 340571 w 1612258"/>
              <a:gd name="connsiteY1382" fmla="*/ 961163 h 1676313"/>
              <a:gd name="connsiteX1383" fmla="*/ 340571 w 1612258"/>
              <a:gd name="connsiteY1383" fmla="*/ 950229 h 1676313"/>
              <a:gd name="connsiteX1384" fmla="*/ 353992 w 1612258"/>
              <a:gd name="connsiteY1384" fmla="*/ 950229 h 1676313"/>
              <a:gd name="connsiteX1385" fmla="*/ 353992 w 1612258"/>
              <a:gd name="connsiteY1385" fmla="*/ 939637 h 1676313"/>
              <a:gd name="connsiteX1386" fmla="*/ 353992 w 1612258"/>
              <a:gd name="connsiteY1386" fmla="*/ 929045 h 1676313"/>
              <a:gd name="connsiteX1387" fmla="*/ 366994 w 1612258"/>
              <a:gd name="connsiteY1387" fmla="*/ 929045 h 1676313"/>
              <a:gd name="connsiteX1388" fmla="*/ 366994 w 1612258"/>
              <a:gd name="connsiteY1388" fmla="*/ 939637 h 1676313"/>
              <a:gd name="connsiteX1389" fmla="*/ 379996 w 1612258"/>
              <a:gd name="connsiteY1389" fmla="*/ 939637 h 1676313"/>
              <a:gd name="connsiteX1390" fmla="*/ 379996 w 1612258"/>
              <a:gd name="connsiteY1390" fmla="*/ 950229 h 1676313"/>
              <a:gd name="connsiteX1391" fmla="*/ 392998 w 1612258"/>
              <a:gd name="connsiteY1391" fmla="*/ 950229 h 1676313"/>
              <a:gd name="connsiteX1392" fmla="*/ 379996 w 1612258"/>
              <a:gd name="connsiteY1392" fmla="*/ 939637 h 1676313"/>
              <a:gd name="connsiteX1393" fmla="*/ 379996 w 1612258"/>
              <a:gd name="connsiteY1393" fmla="*/ 929045 h 1676313"/>
              <a:gd name="connsiteX1394" fmla="*/ 378371 w 1612258"/>
              <a:gd name="connsiteY1394" fmla="*/ 929045 h 1676313"/>
              <a:gd name="connsiteX1395" fmla="*/ 375120 w 1612258"/>
              <a:gd name="connsiteY1395" fmla="*/ 929045 h 1676313"/>
              <a:gd name="connsiteX1396" fmla="*/ 374511 w 1612258"/>
              <a:gd name="connsiteY1396" fmla="*/ 929045 h 1676313"/>
              <a:gd name="connsiteX1397" fmla="*/ 366994 w 1612258"/>
              <a:gd name="connsiteY1397" fmla="*/ 929045 h 1676313"/>
              <a:gd name="connsiteX1398" fmla="*/ 366994 w 1612258"/>
              <a:gd name="connsiteY1398" fmla="*/ 918453 h 1676313"/>
              <a:gd name="connsiteX1399" fmla="*/ 379996 w 1612258"/>
              <a:gd name="connsiteY1399" fmla="*/ 907519 h 1676313"/>
              <a:gd name="connsiteX1400" fmla="*/ 366994 w 1612258"/>
              <a:gd name="connsiteY1400" fmla="*/ 896926 h 1676313"/>
              <a:gd name="connsiteX1401" fmla="*/ 1402547 w 1612258"/>
              <a:gd name="connsiteY1401" fmla="*/ 886334 h 1676313"/>
              <a:gd name="connsiteX1402" fmla="*/ 1402547 w 1612258"/>
              <a:gd name="connsiteY1402" fmla="*/ 896926 h 1676313"/>
              <a:gd name="connsiteX1403" fmla="*/ 1415549 w 1612258"/>
              <a:gd name="connsiteY1403" fmla="*/ 896926 h 1676313"/>
              <a:gd name="connsiteX1404" fmla="*/ 1428551 w 1612258"/>
              <a:gd name="connsiteY1404" fmla="*/ 896926 h 1676313"/>
              <a:gd name="connsiteX1405" fmla="*/ 1428551 w 1612258"/>
              <a:gd name="connsiteY1405" fmla="*/ 886334 h 1676313"/>
              <a:gd name="connsiteX1406" fmla="*/ 1415549 w 1612258"/>
              <a:gd name="connsiteY1406" fmla="*/ 886334 h 1676313"/>
              <a:gd name="connsiteX1407" fmla="*/ 1402547 w 1612258"/>
              <a:gd name="connsiteY1407" fmla="*/ 886334 h 1676313"/>
              <a:gd name="connsiteX1408" fmla="*/ 1245264 w 1612258"/>
              <a:gd name="connsiteY1408" fmla="*/ 886334 h 1676313"/>
              <a:gd name="connsiteX1409" fmla="*/ 1245264 w 1612258"/>
              <a:gd name="connsiteY1409" fmla="*/ 896926 h 1676313"/>
              <a:gd name="connsiteX1410" fmla="*/ 1258266 w 1612258"/>
              <a:gd name="connsiteY1410" fmla="*/ 896926 h 1676313"/>
              <a:gd name="connsiteX1411" fmla="*/ 1258266 w 1612258"/>
              <a:gd name="connsiteY1411" fmla="*/ 886334 h 1676313"/>
              <a:gd name="connsiteX1412" fmla="*/ 1231842 w 1612258"/>
              <a:gd name="connsiteY1412" fmla="*/ 864808 h 1676313"/>
              <a:gd name="connsiteX1413" fmla="*/ 1231842 w 1612258"/>
              <a:gd name="connsiteY1413" fmla="*/ 875742 h 1676313"/>
              <a:gd name="connsiteX1414" fmla="*/ 1218840 w 1612258"/>
              <a:gd name="connsiteY1414" fmla="*/ 875742 h 1676313"/>
              <a:gd name="connsiteX1415" fmla="*/ 1218840 w 1612258"/>
              <a:gd name="connsiteY1415" fmla="*/ 886334 h 1676313"/>
              <a:gd name="connsiteX1416" fmla="*/ 1231842 w 1612258"/>
              <a:gd name="connsiteY1416" fmla="*/ 886334 h 1676313"/>
              <a:gd name="connsiteX1417" fmla="*/ 1231842 w 1612258"/>
              <a:gd name="connsiteY1417" fmla="*/ 875742 h 1676313"/>
              <a:gd name="connsiteX1418" fmla="*/ 1245264 w 1612258"/>
              <a:gd name="connsiteY1418" fmla="*/ 864808 h 1676313"/>
              <a:gd name="connsiteX1419" fmla="*/ 314566 w 1612258"/>
              <a:gd name="connsiteY1419" fmla="*/ 864808 h 1676313"/>
              <a:gd name="connsiteX1420" fmla="*/ 314566 w 1612258"/>
              <a:gd name="connsiteY1420" fmla="*/ 864808 h 1676313"/>
              <a:gd name="connsiteX1421" fmla="*/ 1211526 w 1612258"/>
              <a:gd name="connsiteY1421" fmla="*/ 860339 h 1676313"/>
              <a:gd name="connsiteX1422" fmla="*/ 1205838 w 1612258"/>
              <a:gd name="connsiteY1422" fmla="*/ 864808 h 1676313"/>
              <a:gd name="connsiteX1423" fmla="*/ 1192836 w 1612258"/>
              <a:gd name="connsiteY1423" fmla="*/ 864808 h 1676313"/>
              <a:gd name="connsiteX1424" fmla="*/ 1179414 w 1612258"/>
              <a:gd name="connsiteY1424" fmla="*/ 875742 h 1676313"/>
              <a:gd name="connsiteX1425" fmla="*/ 1192836 w 1612258"/>
              <a:gd name="connsiteY1425" fmla="*/ 875742 h 1676313"/>
              <a:gd name="connsiteX1426" fmla="*/ 1205838 w 1612258"/>
              <a:gd name="connsiteY1426" fmla="*/ 875742 h 1676313"/>
              <a:gd name="connsiteX1427" fmla="*/ 1205838 w 1612258"/>
              <a:gd name="connsiteY1427" fmla="*/ 864808 h 1676313"/>
              <a:gd name="connsiteX1428" fmla="*/ 1218840 w 1612258"/>
              <a:gd name="connsiteY1428" fmla="*/ 864808 h 1676313"/>
              <a:gd name="connsiteX1429" fmla="*/ 1211526 w 1612258"/>
              <a:gd name="connsiteY1429" fmla="*/ 860339 h 1676313"/>
              <a:gd name="connsiteX1430" fmla="*/ 1166412 w 1612258"/>
              <a:gd name="connsiteY1430" fmla="*/ 854216 h 1676313"/>
              <a:gd name="connsiteX1431" fmla="*/ 1166412 w 1612258"/>
              <a:gd name="connsiteY1431" fmla="*/ 855540 h 1676313"/>
              <a:gd name="connsiteX1432" fmla="*/ 1166412 w 1612258"/>
              <a:gd name="connsiteY1432" fmla="*/ 864808 h 1676313"/>
              <a:gd name="connsiteX1433" fmla="*/ 1179414 w 1612258"/>
              <a:gd name="connsiteY1433" fmla="*/ 864808 h 1676313"/>
              <a:gd name="connsiteX1434" fmla="*/ 1179414 w 1612258"/>
              <a:gd name="connsiteY1434" fmla="*/ 854216 h 1676313"/>
              <a:gd name="connsiteX1435" fmla="*/ 1166412 w 1612258"/>
              <a:gd name="connsiteY1435" fmla="*/ 854216 h 1676313"/>
              <a:gd name="connsiteX1436" fmla="*/ 1361496 w 1612258"/>
              <a:gd name="connsiteY1436" fmla="*/ 846271 h 1676313"/>
              <a:gd name="connsiteX1437" fmla="*/ 1350119 w 1612258"/>
              <a:gd name="connsiteY1437" fmla="*/ 854216 h 1676313"/>
              <a:gd name="connsiteX1438" fmla="*/ 1363121 w 1612258"/>
              <a:gd name="connsiteY1438" fmla="*/ 854216 h 1676313"/>
              <a:gd name="connsiteX1439" fmla="*/ 1363121 w 1612258"/>
              <a:gd name="connsiteY1439" fmla="*/ 864808 h 1676313"/>
              <a:gd name="connsiteX1440" fmla="*/ 1363121 w 1612258"/>
              <a:gd name="connsiteY1440" fmla="*/ 866175 h 1676313"/>
              <a:gd name="connsiteX1441" fmla="*/ 1363121 w 1612258"/>
              <a:gd name="connsiteY1441" fmla="*/ 868908 h 1676313"/>
              <a:gd name="connsiteX1442" fmla="*/ 1363121 w 1612258"/>
              <a:gd name="connsiteY1442" fmla="*/ 869421 h 1676313"/>
              <a:gd name="connsiteX1443" fmla="*/ 1363121 w 1612258"/>
              <a:gd name="connsiteY1443" fmla="*/ 875742 h 1676313"/>
              <a:gd name="connsiteX1444" fmla="*/ 1376123 w 1612258"/>
              <a:gd name="connsiteY1444" fmla="*/ 864808 h 1676313"/>
              <a:gd name="connsiteX1445" fmla="*/ 1376123 w 1612258"/>
              <a:gd name="connsiteY1445" fmla="*/ 854216 h 1676313"/>
              <a:gd name="connsiteX1446" fmla="*/ 1363121 w 1612258"/>
              <a:gd name="connsiteY1446" fmla="*/ 854216 h 1676313"/>
              <a:gd name="connsiteX1447" fmla="*/ 1361496 w 1612258"/>
              <a:gd name="connsiteY1447" fmla="*/ 846271 h 1676313"/>
              <a:gd name="connsiteX1448" fmla="*/ 1350119 w 1612258"/>
              <a:gd name="connsiteY1448" fmla="*/ 843623 h 1676313"/>
              <a:gd name="connsiteX1449" fmla="*/ 1336697 w 1612258"/>
              <a:gd name="connsiteY1449" fmla="*/ 854216 h 1676313"/>
              <a:gd name="connsiteX1450" fmla="*/ 1350119 w 1612258"/>
              <a:gd name="connsiteY1450" fmla="*/ 843623 h 1676313"/>
              <a:gd name="connsiteX1451" fmla="*/ 1140408 w 1612258"/>
              <a:gd name="connsiteY1451" fmla="*/ 843623 h 1676313"/>
              <a:gd name="connsiteX1452" fmla="*/ 1140408 w 1612258"/>
              <a:gd name="connsiteY1452" fmla="*/ 844947 h 1676313"/>
              <a:gd name="connsiteX1453" fmla="*/ 1140408 w 1612258"/>
              <a:gd name="connsiteY1453" fmla="*/ 849747 h 1676313"/>
              <a:gd name="connsiteX1454" fmla="*/ 1140408 w 1612258"/>
              <a:gd name="connsiteY1454" fmla="*/ 850244 h 1676313"/>
              <a:gd name="connsiteX1455" fmla="*/ 1140408 w 1612258"/>
              <a:gd name="connsiteY1455" fmla="*/ 852892 h 1676313"/>
              <a:gd name="connsiteX1456" fmla="*/ 1140408 w 1612258"/>
              <a:gd name="connsiteY1456" fmla="*/ 854216 h 1676313"/>
              <a:gd name="connsiteX1457" fmla="*/ 1153410 w 1612258"/>
              <a:gd name="connsiteY1457" fmla="*/ 843623 h 1676313"/>
              <a:gd name="connsiteX1458" fmla="*/ 1147925 w 1612258"/>
              <a:gd name="connsiteY1458" fmla="*/ 843623 h 1676313"/>
              <a:gd name="connsiteX1459" fmla="*/ 1402547 w 1612258"/>
              <a:gd name="connsiteY1459" fmla="*/ 833031 h 1676313"/>
              <a:gd name="connsiteX1460" fmla="*/ 1415549 w 1612258"/>
              <a:gd name="connsiteY1460" fmla="*/ 833031 h 1676313"/>
              <a:gd name="connsiteX1461" fmla="*/ 1402547 w 1612258"/>
              <a:gd name="connsiteY1461" fmla="*/ 843623 h 1676313"/>
              <a:gd name="connsiteX1462" fmla="*/ 1310693 w 1612258"/>
              <a:gd name="connsiteY1462" fmla="*/ 833031 h 1676313"/>
              <a:gd name="connsiteX1463" fmla="*/ 1310693 w 1612258"/>
              <a:gd name="connsiteY1463" fmla="*/ 843623 h 1676313"/>
              <a:gd name="connsiteX1464" fmla="*/ 1323695 w 1612258"/>
              <a:gd name="connsiteY1464" fmla="*/ 833031 h 1676313"/>
              <a:gd name="connsiteX1465" fmla="*/ 1323695 w 1612258"/>
              <a:gd name="connsiteY1465" fmla="*/ 835679 h 1676313"/>
              <a:gd name="connsiteX1466" fmla="*/ 1323695 w 1612258"/>
              <a:gd name="connsiteY1466" fmla="*/ 843623 h 1676313"/>
              <a:gd name="connsiteX1467" fmla="*/ 1336697 w 1612258"/>
              <a:gd name="connsiteY1467" fmla="*/ 843623 h 1676313"/>
              <a:gd name="connsiteX1468" fmla="*/ 1336697 w 1612258"/>
              <a:gd name="connsiteY1468" fmla="*/ 833031 h 1676313"/>
              <a:gd name="connsiteX1469" fmla="*/ 1323695 w 1612258"/>
              <a:gd name="connsiteY1469" fmla="*/ 833031 h 1676313"/>
              <a:gd name="connsiteX1470" fmla="*/ 1015630 w 1612258"/>
              <a:gd name="connsiteY1470" fmla="*/ 824831 h 1676313"/>
              <a:gd name="connsiteX1471" fmla="*/ 1009129 w 1612258"/>
              <a:gd name="connsiteY1471" fmla="*/ 833031 h 1676313"/>
              <a:gd name="connsiteX1472" fmla="*/ 1010754 w 1612258"/>
              <a:gd name="connsiteY1472" fmla="*/ 833031 h 1676313"/>
              <a:gd name="connsiteX1473" fmla="*/ 1012380 w 1612258"/>
              <a:gd name="connsiteY1473" fmla="*/ 833031 h 1676313"/>
              <a:gd name="connsiteX1474" fmla="*/ 1022131 w 1612258"/>
              <a:gd name="connsiteY1474" fmla="*/ 833031 h 1676313"/>
              <a:gd name="connsiteX1475" fmla="*/ 1015630 w 1612258"/>
              <a:gd name="connsiteY1475" fmla="*/ 824831 h 1676313"/>
              <a:gd name="connsiteX1476" fmla="*/ 1166412 w 1612258"/>
              <a:gd name="connsiteY1476" fmla="*/ 822097 h 1676313"/>
              <a:gd name="connsiteX1477" fmla="*/ 1179414 w 1612258"/>
              <a:gd name="connsiteY1477" fmla="*/ 822097 h 1676313"/>
              <a:gd name="connsiteX1478" fmla="*/ 1166412 w 1612258"/>
              <a:gd name="connsiteY1478" fmla="*/ 822097 h 1676313"/>
              <a:gd name="connsiteX1479" fmla="*/ 1140408 w 1612258"/>
              <a:gd name="connsiteY1479" fmla="*/ 822097 h 1676313"/>
              <a:gd name="connsiteX1480" fmla="*/ 1140408 w 1612258"/>
              <a:gd name="connsiteY1480" fmla="*/ 833031 h 1676313"/>
              <a:gd name="connsiteX1481" fmla="*/ 1126986 w 1612258"/>
              <a:gd name="connsiteY1481" fmla="*/ 833031 h 1676313"/>
              <a:gd name="connsiteX1482" fmla="*/ 1126986 w 1612258"/>
              <a:gd name="connsiteY1482" fmla="*/ 843623 h 1676313"/>
              <a:gd name="connsiteX1483" fmla="*/ 1140408 w 1612258"/>
              <a:gd name="connsiteY1483" fmla="*/ 833031 h 1676313"/>
              <a:gd name="connsiteX1484" fmla="*/ 1140408 w 1612258"/>
              <a:gd name="connsiteY1484" fmla="*/ 822097 h 1676313"/>
              <a:gd name="connsiteX1485" fmla="*/ 1113984 w 1612258"/>
              <a:gd name="connsiteY1485" fmla="*/ 822097 h 1676313"/>
              <a:gd name="connsiteX1486" fmla="*/ 1113984 w 1612258"/>
              <a:gd name="connsiteY1486" fmla="*/ 833031 h 1676313"/>
              <a:gd name="connsiteX1487" fmla="*/ 1113984 w 1612258"/>
              <a:gd name="connsiteY1487" fmla="*/ 822097 h 1676313"/>
              <a:gd name="connsiteX1488" fmla="*/ 1376123 w 1612258"/>
              <a:gd name="connsiteY1488" fmla="*/ 811505 h 1676313"/>
              <a:gd name="connsiteX1489" fmla="*/ 1389125 w 1612258"/>
              <a:gd name="connsiteY1489" fmla="*/ 811505 h 1676313"/>
              <a:gd name="connsiteX1490" fmla="*/ 1389125 w 1612258"/>
              <a:gd name="connsiteY1490" fmla="*/ 822097 h 1676313"/>
              <a:gd name="connsiteX1491" fmla="*/ 1376123 w 1612258"/>
              <a:gd name="connsiteY1491" fmla="*/ 822097 h 1676313"/>
              <a:gd name="connsiteX1492" fmla="*/ 1297691 w 1612258"/>
              <a:gd name="connsiteY1492" fmla="*/ 811505 h 1676313"/>
              <a:gd name="connsiteX1493" fmla="*/ 1297691 w 1612258"/>
              <a:gd name="connsiteY1493" fmla="*/ 822097 h 1676313"/>
              <a:gd name="connsiteX1494" fmla="*/ 1297691 w 1612258"/>
              <a:gd name="connsiteY1494" fmla="*/ 833031 h 1676313"/>
              <a:gd name="connsiteX1495" fmla="*/ 1310693 w 1612258"/>
              <a:gd name="connsiteY1495" fmla="*/ 822097 h 1676313"/>
              <a:gd name="connsiteX1496" fmla="*/ 1310693 w 1612258"/>
              <a:gd name="connsiteY1496" fmla="*/ 811505 h 1676313"/>
              <a:gd name="connsiteX1497" fmla="*/ 1297691 w 1612258"/>
              <a:gd name="connsiteY1497" fmla="*/ 811505 h 1676313"/>
              <a:gd name="connsiteX1498" fmla="*/ 1140408 w 1612258"/>
              <a:gd name="connsiteY1498" fmla="*/ 800913 h 1676313"/>
              <a:gd name="connsiteX1499" fmla="*/ 1140408 w 1612258"/>
              <a:gd name="connsiteY1499" fmla="*/ 811505 h 1676313"/>
              <a:gd name="connsiteX1500" fmla="*/ 1142033 w 1612258"/>
              <a:gd name="connsiteY1500" fmla="*/ 811505 h 1676313"/>
              <a:gd name="connsiteX1501" fmla="*/ 1150159 w 1612258"/>
              <a:gd name="connsiteY1501" fmla="*/ 811505 h 1676313"/>
              <a:gd name="connsiteX1502" fmla="*/ 1151785 w 1612258"/>
              <a:gd name="connsiteY1502" fmla="*/ 811505 h 1676313"/>
              <a:gd name="connsiteX1503" fmla="*/ 1153410 w 1612258"/>
              <a:gd name="connsiteY1503" fmla="*/ 811505 h 1676313"/>
              <a:gd name="connsiteX1504" fmla="*/ 1153410 w 1612258"/>
              <a:gd name="connsiteY1504" fmla="*/ 822097 h 1676313"/>
              <a:gd name="connsiteX1505" fmla="*/ 1166412 w 1612258"/>
              <a:gd name="connsiteY1505" fmla="*/ 822097 h 1676313"/>
              <a:gd name="connsiteX1506" fmla="*/ 1179414 w 1612258"/>
              <a:gd name="connsiteY1506" fmla="*/ 833031 h 1676313"/>
              <a:gd name="connsiteX1507" fmla="*/ 1192836 w 1612258"/>
              <a:gd name="connsiteY1507" fmla="*/ 833031 h 1676313"/>
              <a:gd name="connsiteX1508" fmla="*/ 1192836 w 1612258"/>
              <a:gd name="connsiteY1508" fmla="*/ 831664 h 1676313"/>
              <a:gd name="connsiteX1509" fmla="*/ 1192836 w 1612258"/>
              <a:gd name="connsiteY1509" fmla="*/ 823464 h 1676313"/>
              <a:gd name="connsiteX1510" fmla="*/ 1192836 w 1612258"/>
              <a:gd name="connsiteY1510" fmla="*/ 822097 h 1676313"/>
              <a:gd name="connsiteX1511" fmla="*/ 1179414 w 1612258"/>
              <a:gd name="connsiteY1511" fmla="*/ 833031 h 1676313"/>
              <a:gd name="connsiteX1512" fmla="*/ 1179414 w 1612258"/>
              <a:gd name="connsiteY1512" fmla="*/ 822097 h 1676313"/>
              <a:gd name="connsiteX1513" fmla="*/ 1179414 w 1612258"/>
              <a:gd name="connsiteY1513" fmla="*/ 811505 h 1676313"/>
              <a:gd name="connsiteX1514" fmla="*/ 1166412 w 1612258"/>
              <a:gd name="connsiteY1514" fmla="*/ 811505 h 1676313"/>
              <a:gd name="connsiteX1515" fmla="*/ 1153410 w 1612258"/>
              <a:gd name="connsiteY1515" fmla="*/ 811505 h 1676313"/>
              <a:gd name="connsiteX1516" fmla="*/ 1153410 w 1612258"/>
              <a:gd name="connsiteY1516" fmla="*/ 807533 h 1676313"/>
              <a:gd name="connsiteX1517" fmla="*/ 1153410 w 1612258"/>
              <a:gd name="connsiteY1517" fmla="*/ 807036 h 1676313"/>
              <a:gd name="connsiteX1518" fmla="*/ 1153410 w 1612258"/>
              <a:gd name="connsiteY1518" fmla="*/ 802237 h 1676313"/>
              <a:gd name="connsiteX1519" fmla="*/ 1153410 w 1612258"/>
              <a:gd name="connsiteY1519" fmla="*/ 800913 h 1676313"/>
              <a:gd name="connsiteX1520" fmla="*/ 104855 w 1612258"/>
              <a:gd name="connsiteY1520" fmla="*/ 800913 h 1676313"/>
              <a:gd name="connsiteX1521" fmla="*/ 110106 w 1612258"/>
              <a:gd name="connsiteY1521" fmla="*/ 803357 h 1676313"/>
              <a:gd name="connsiteX1522" fmla="*/ 109731 w 1612258"/>
              <a:gd name="connsiteY1522" fmla="*/ 804885 h 1676313"/>
              <a:gd name="connsiteX1523" fmla="*/ 104855 w 1612258"/>
              <a:gd name="connsiteY1523" fmla="*/ 800913 h 1676313"/>
              <a:gd name="connsiteX1524" fmla="*/ 1245264 w 1612258"/>
              <a:gd name="connsiteY1524" fmla="*/ 790320 h 1676313"/>
              <a:gd name="connsiteX1525" fmla="*/ 1245264 w 1612258"/>
              <a:gd name="connsiteY1525" fmla="*/ 800913 h 1676313"/>
              <a:gd name="connsiteX1526" fmla="*/ 1245264 w 1612258"/>
              <a:gd name="connsiteY1526" fmla="*/ 811505 h 1676313"/>
              <a:gd name="connsiteX1527" fmla="*/ 1258266 w 1612258"/>
              <a:gd name="connsiteY1527" fmla="*/ 811505 h 1676313"/>
              <a:gd name="connsiteX1528" fmla="*/ 1271268 w 1612258"/>
              <a:gd name="connsiteY1528" fmla="*/ 811505 h 1676313"/>
              <a:gd name="connsiteX1529" fmla="*/ 1284270 w 1612258"/>
              <a:gd name="connsiteY1529" fmla="*/ 811505 h 1676313"/>
              <a:gd name="connsiteX1530" fmla="*/ 1284270 w 1612258"/>
              <a:gd name="connsiteY1530" fmla="*/ 800913 h 1676313"/>
              <a:gd name="connsiteX1531" fmla="*/ 1271268 w 1612258"/>
              <a:gd name="connsiteY1531" fmla="*/ 811505 h 1676313"/>
              <a:gd name="connsiteX1532" fmla="*/ 1271268 w 1612258"/>
              <a:gd name="connsiteY1532" fmla="*/ 800913 h 1676313"/>
              <a:gd name="connsiteX1533" fmla="*/ 1258266 w 1612258"/>
              <a:gd name="connsiteY1533" fmla="*/ 790320 h 1676313"/>
              <a:gd name="connsiteX1534" fmla="*/ 1258266 w 1612258"/>
              <a:gd name="connsiteY1534" fmla="*/ 794789 h 1676313"/>
              <a:gd name="connsiteX1535" fmla="*/ 1258266 w 1612258"/>
              <a:gd name="connsiteY1535" fmla="*/ 800913 h 1676313"/>
              <a:gd name="connsiteX1536" fmla="*/ 1256641 w 1612258"/>
              <a:gd name="connsiteY1536" fmla="*/ 800913 h 1676313"/>
              <a:gd name="connsiteX1537" fmla="*/ 1246889 w 1612258"/>
              <a:gd name="connsiteY1537" fmla="*/ 800913 h 1676313"/>
              <a:gd name="connsiteX1538" fmla="*/ 1245264 w 1612258"/>
              <a:gd name="connsiteY1538" fmla="*/ 800913 h 1676313"/>
              <a:gd name="connsiteX1539" fmla="*/ 78432 w 1612258"/>
              <a:gd name="connsiteY1539" fmla="*/ 790320 h 1676313"/>
              <a:gd name="connsiteX1540" fmla="*/ 78432 w 1612258"/>
              <a:gd name="connsiteY1540" fmla="*/ 790320 h 1676313"/>
              <a:gd name="connsiteX1541" fmla="*/ 1310693 w 1612258"/>
              <a:gd name="connsiteY1541" fmla="*/ 779386 h 1676313"/>
              <a:gd name="connsiteX1542" fmla="*/ 1310693 w 1612258"/>
              <a:gd name="connsiteY1542" fmla="*/ 790320 h 1676313"/>
              <a:gd name="connsiteX1543" fmla="*/ 1297691 w 1612258"/>
              <a:gd name="connsiteY1543" fmla="*/ 790320 h 1676313"/>
              <a:gd name="connsiteX1544" fmla="*/ 1310693 w 1612258"/>
              <a:gd name="connsiteY1544" fmla="*/ 779386 h 1676313"/>
              <a:gd name="connsiteX1545" fmla="*/ 1179414 w 1612258"/>
              <a:gd name="connsiteY1545" fmla="*/ 779386 h 1676313"/>
              <a:gd name="connsiteX1546" fmla="*/ 1179414 w 1612258"/>
              <a:gd name="connsiteY1546" fmla="*/ 790320 h 1676313"/>
              <a:gd name="connsiteX1547" fmla="*/ 1181092 w 1612258"/>
              <a:gd name="connsiteY1547" fmla="*/ 790320 h 1676313"/>
              <a:gd name="connsiteX1548" fmla="*/ 1191158 w 1612258"/>
              <a:gd name="connsiteY1548" fmla="*/ 790320 h 1676313"/>
              <a:gd name="connsiteX1549" fmla="*/ 1192836 w 1612258"/>
              <a:gd name="connsiteY1549" fmla="*/ 790320 h 1676313"/>
              <a:gd name="connsiteX1550" fmla="*/ 1192836 w 1612258"/>
              <a:gd name="connsiteY1550" fmla="*/ 779386 h 1676313"/>
              <a:gd name="connsiteX1551" fmla="*/ 1087980 w 1612258"/>
              <a:gd name="connsiteY1551" fmla="*/ 779386 h 1676313"/>
              <a:gd name="connsiteX1552" fmla="*/ 1087980 w 1612258"/>
              <a:gd name="connsiteY1552" fmla="*/ 790320 h 1676313"/>
              <a:gd name="connsiteX1553" fmla="*/ 1100982 w 1612258"/>
              <a:gd name="connsiteY1553" fmla="*/ 790320 h 1676313"/>
              <a:gd name="connsiteX1554" fmla="*/ 1100982 w 1612258"/>
              <a:gd name="connsiteY1554" fmla="*/ 779386 h 1676313"/>
              <a:gd name="connsiteX1555" fmla="*/ 1087980 w 1612258"/>
              <a:gd name="connsiteY1555" fmla="*/ 779386 h 1676313"/>
              <a:gd name="connsiteX1556" fmla="*/ 301564 w 1612258"/>
              <a:gd name="connsiteY1556" fmla="*/ 779386 h 1676313"/>
              <a:gd name="connsiteX1557" fmla="*/ 301564 w 1612258"/>
              <a:gd name="connsiteY1557" fmla="*/ 790320 h 1676313"/>
              <a:gd name="connsiteX1558" fmla="*/ 314566 w 1612258"/>
              <a:gd name="connsiteY1558" fmla="*/ 790320 h 1676313"/>
              <a:gd name="connsiteX1559" fmla="*/ 314566 w 1612258"/>
              <a:gd name="connsiteY1559" fmla="*/ 788954 h 1676313"/>
              <a:gd name="connsiteX1560" fmla="*/ 314566 w 1612258"/>
              <a:gd name="connsiteY1560" fmla="*/ 787587 h 1676313"/>
              <a:gd name="connsiteX1561" fmla="*/ 314566 w 1612258"/>
              <a:gd name="connsiteY1561" fmla="*/ 779386 h 1676313"/>
              <a:gd name="connsiteX1562" fmla="*/ 301564 w 1612258"/>
              <a:gd name="connsiteY1562" fmla="*/ 779386 h 1676313"/>
              <a:gd name="connsiteX1563" fmla="*/ 1218840 w 1612258"/>
              <a:gd name="connsiteY1563" fmla="*/ 768794 h 1676313"/>
              <a:gd name="connsiteX1564" fmla="*/ 1218840 w 1612258"/>
              <a:gd name="connsiteY1564" fmla="*/ 779386 h 1676313"/>
              <a:gd name="connsiteX1565" fmla="*/ 1205838 w 1612258"/>
              <a:gd name="connsiteY1565" fmla="*/ 779386 h 1676313"/>
              <a:gd name="connsiteX1566" fmla="*/ 1205838 w 1612258"/>
              <a:gd name="connsiteY1566" fmla="*/ 790320 h 1676313"/>
              <a:gd name="connsiteX1567" fmla="*/ 1218840 w 1612258"/>
              <a:gd name="connsiteY1567" fmla="*/ 779386 h 1676313"/>
              <a:gd name="connsiteX1568" fmla="*/ 1218840 w 1612258"/>
              <a:gd name="connsiteY1568" fmla="*/ 780753 h 1676313"/>
              <a:gd name="connsiteX1569" fmla="*/ 1218840 w 1612258"/>
              <a:gd name="connsiteY1569" fmla="*/ 783487 h 1676313"/>
              <a:gd name="connsiteX1570" fmla="*/ 1218840 w 1612258"/>
              <a:gd name="connsiteY1570" fmla="*/ 783999 h 1676313"/>
              <a:gd name="connsiteX1571" fmla="*/ 1218840 w 1612258"/>
              <a:gd name="connsiteY1571" fmla="*/ 787587 h 1676313"/>
              <a:gd name="connsiteX1572" fmla="*/ 1218840 w 1612258"/>
              <a:gd name="connsiteY1572" fmla="*/ 790320 h 1676313"/>
              <a:gd name="connsiteX1573" fmla="*/ 1218840 w 1612258"/>
              <a:gd name="connsiteY1573" fmla="*/ 800913 h 1676313"/>
              <a:gd name="connsiteX1574" fmla="*/ 1231842 w 1612258"/>
              <a:gd name="connsiteY1574" fmla="*/ 790320 h 1676313"/>
              <a:gd name="connsiteX1575" fmla="*/ 1231842 w 1612258"/>
              <a:gd name="connsiteY1575" fmla="*/ 779386 h 1676313"/>
              <a:gd name="connsiteX1576" fmla="*/ 1218840 w 1612258"/>
              <a:gd name="connsiteY1576" fmla="*/ 768794 h 1676313"/>
              <a:gd name="connsiteX1577" fmla="*/ 1363121 w 1612258"/>
              <a:gd name="connsiteY1577" fmla="*/ 758202 h 1676313"/>
              <a:gd name="connsiteX1578" fmla="*/ 1376123 w 1612258"/>
              <a:gd name="connsiteY1578" fmla="*/ 758202 h 1676313"/>
              <a:gd name="connsiteX1579" fmla="*/ 1363121 w 1612258"/>
              <a:gd name="connsiteY1579" fmla="*/ 758202 h 1676313"/>
              <a:gd name="connsiteX1580" fmla="*/ 1310693 w 1612258"/>
              <a:gd name="connsiteY1580" fmla="*/ 758202 h 1676313"/>
              <a:gd name="connsiteX1581" fmla="*/ 1323695 w 1612258"/>
              <a:gd name="connsiteY1581" fmla="*/ 758202 h 1676313"/>
              <a:gd name="connsiteX1582" fmla="*/ 1336697 w 1612258"/>
              <a:gd name="connsiteY1582" fmla="*/ 758202 h 1676313"/>
              <a:gd name="connsiteX1583" fmla="*/ 1350119 w 1612258"/>
              <a:gd name="connsiteY1583" fmla="*/ 768794 h 1676313"/>
              <a:gd name="connsiteX1584" fmla="*/ 1336697 w 1612258"/>
              <a:gd name="connsiteY1584" fmla="*/ 768794 h 1676313"/>
              <a:gd name="connsiteX1585" fmla="*/ 1310693 w 1612258"/>
              <a:gd name="connsiteY1585" fmla="*/ 779386 h 1676313"/>
              <a:gd name="connsiteX1586" fmla="*/ 1310693 w 1612258"/>
              <a:gd name="connsiteY1586" fmla="*/ 768794 h 1676313"/>
              <a:gd name="connsiteX1587" fmla="*/ 1313944 w 1612258"/>
              <a:gd name="connsiteY1587" fmla="*/ 768794 h 1676313"/>
              <a:gd name="connsiteX1588" fmla="*/ 1323695 w 1612258"/>
              <a:gd name="connsiteY1588" fmla="*/ 768794 h 1676313"/>
              <a:gd name="connsiteX1589" fmla="*/ 1284270 w 1612258"/>
              <a:gd name="connsiteY1589" fmla="*/ 758202 h 1676313"/>
              <a:gd name="connsiteX1590" fmla="*/ 1284270 w 1612258"/>
              <a:gd name="connsiteY1590" fmla="*/ 768794 h 1676313"/>
              <a:gd name="connsiteX1591" fmla="*/ 1271268 w 1612258"/>
              <a:gd name="connsiteY1591" fmla="*/ 768794 h 1676313"/>
              <a:gd name="connsiteX1592" fmla="*/ 1284270 w 1612258"/>
              <a:gd name="connsiteY1592" fmla="*/ 758202 h 1676313"/>
              <a:gd name="connsiteX1593" fmla="*/ 1370638 w 1612258"/>
              <a:gd name="connsiteY1593" fmla="*/ 753733 h 1676313"/>
              <a:gd name="connsiteX1594" fmla="*/ 1376123 w 1612258"/>
              <a:gd name="connsiteY1594" fmla="*/ 758202 h 1676313"/>
              <a:gd name="connsiteX1595" fmla="*/ 1370997 w 1612258"/>
              <a:gd name="connsiteY1595" fmla="*/ 754026 h 1676313"/>
              <a:gd name="connsiteX1596" fmla="*/ 1415549 w 1612258"/>
              <a:gd name="connsiteY1596" fmla="*/ 747610 h 1676313"/>
              <a:gd name="connsiteX1597" fmla="*/ 1423066 w 1612258"/>
              <a:gd name="connsiteY1597" fmla="*/ 747610 h 1676313"/>
              <a:gd name="connsiteX1598" fmla="*/ 1423675 w 1612258"/>
              <a:gd name="connsiteY1598" fmla="*/ 747610 h 1676313"/>
              <a:gd name="connsiteX1599" fmla="*/ 1428551 w 1612258"/>
              <a:gd name="connsiteY1599" fmla="*/ 747610 h 1676313"/>
              <a:gd name="connsiteX1600" fmla="*/ 1415549 w 1612258"/>
              <a:gd name="connsiteY1600" fmla="*/ 747610 h 1676313"/>
              <a:gd name="connsiteX1601" fmla="*/ 1363121 w 1612258"/>
              <a:gd name="connsiteY1601" fmla="*/ 747610 h 1676313"/>
              <a:gd name="connsiteX1602" fmla="*/ 1364746 w 1612258"/>
              <a:gd name="connsiteY1602" fmla="*/ 748934 h 1676313"/>
              <a:gd name="connsiteX1603" fmla="*/ 1370997 w 1612258"/>
              <a:gd name="connsiteY1603" fmla="*/ 754026 h 1676313"/>
              <a:gd name="connsiteX1604" fmla="*/ 1371247 w 1612258"/>
              <a:gd name="connsiteY1604" fmla="*/ 754230 h 1676313"/>
              <a:gd name="connsiteX1605" fmla="*/ 1376123 w 1612258"/>
              <a:gd name="connsiteY1605" fmla="*/ 758202 h 1676313"/>
              <a:gd name="connsiteX1606" fmla="*/ 1363121 w 1612258"/>
              <a:gd name="connsiteY1606" fmla="*/ 747610 h 1676313"/>
              <a:gd name="connsiteX1607" fmla="*/ 1350119 w 1612258"/>
              <a:gd name="connsiteY1607" fmla="*/ 747610 h 1676313"/>
              <a:gd name="connsiteX1608" fmla="*/ 1363121 w 1612258"/>
              <a:gd name="connsiteY1608" fmla="*/ 747610 h 1676313"/>
              <a:gd name="connsiteX1609" fmla="*/ 1363121 w 1612258"/>
              <a:gd name="connsiteY1609" fmla="*/ 758202 h 1676313"/>
              <a:gd name="connsiteX1610" fmla="*/ 1363121 w 1612258"/>
              <a:gd name="connsiteY1610" fmla="*/ 759526 h 1676313"/>
              <a:gd name="connsiteX1611" fmla="*/ 1363121 w 1612258"/>
              <a:gd name="connsiteY1611" fmla="*/ 762174 h 1676313"/>
              <a:gd name="connsiteX1612" fmla="*/ 1363121 w 1612258"/>
              <a:gd name="connsiteY1612" fmla="*/ 762671 h 1676313"/>
              <a:gd name="connsiteX1613" fmla="*/ 1363121 w 1612258"/>
              <a:gd name="connsiteY1613" fmla="*/ 768794 h 1676313"/>
              <a:gd name="connsiteX1614" fmla="*/ 1350119 w 1612258"/>
              <a:gd name="connsiteY1614" fmla="*/ 758202 h 1676313"/>
              <a:gd name="connsiteX1615" fmla="*/ 1350119 w 1612258"/>
              <a:gd name="connsiteY1615" fmla="*/ 756878 h 1676313"/>
              <a:gd name="connsiteX1616" fmla="*/ 1350119 w 1612258"/>
              <a:gd name="connsiteY1616" fmla="*/ 748934 h 1676313"/>
              <a:gd name="connsiteX1617" fmla="*/ 1350119 w 1612258"/>
              <a:gd name="connsiteY1617" fmla="*/ 747610 h 1676313"/>
              <a:gd name="connsiteX1618" fmla="*/ 1363121 w 1612258"/>
              <a:gd name="connsiteY1618" fmla="*/ 736676 h 1676313"/>
              <a:gd name="connsiteX1619" fmla="*/ 1363121 w 1612258"/>
              <a:gd name="connsiteY1619" fmla="*/ 736676 h 1676313"/>
              <a:gd name="connsiteX1620" fmla="*/ 1376123 w 1612258"/>
              <a:gd name="connsiteY1620" fmla="*/ 736676 h 1676313"/>
              <a:gd name="connsiteX1621" fmla="*/ 1372873 w 1612258"/>
              <a:gd name="connsiteY1621" fmla="*/ 736676 h 1676313"/>
              <a:gd name="connsiteX1622" fmla="*/ 1363121 w 1612258"/>
              <a:gd name="connsiteY1622" fmla="*/ 736676 h 1676313"/>
              <a:gd name="connsiteX1623" fmla="*/ 1310693 w 1612258"/>
              <a:gd name="connsiteY1623" fmla="*/ 736676 h 1676313"/>
              <a:gd name="connsiteX1624" fmla="*/ 1323695 w 1612258"/>
              <a:gd name="connsiteY1624" fmla="*/ 736676 h 1676313"/>
              <a:gd name="connsiteX1625" fmla="*/ 1323695 w 1612258"/>
              <a:gd name="connsiteY1625" fmla="*/ 738042 h 1676313"/>
              <a:gd name="connsiteX1626" fmla="*/ 1323695 w 1612258"/>
              <a:gd name="connsiteY1626" fmla="*/ 742997 h 1676313"/>
              <a:gd name="connsiteX1627" fmla="*/ 1323695 w 1612258"/>
              <a:gd name="connsiteY1627" fmla="*/ 743509 h 1676313"/>
              <a:gd name="connsiteX1628" fmla="*/ 1323695 w 1612258"/>
              <a:gd name="connsiteY1628" fmla="*/ 747610 h 1676313"/>
              <a:gd name="connsiteX1629" fmla="*/ 1310693 w 1612258"/>
              <a:gd name="connsiteY1629" fmla="*/ 736676 h 1676313"/>
              <a:gd name="connsiteX1630" fmla="*/ 0 w 1612258"/>
              <a:gd name="connsiteY1630" fmla="*/ 736676 h 1676313"/>
              <a:gd name="connsiteX1631" fmla="*/ 13002 w 1612258"/>
              <a:gd name="connsiteY1631" fmla="*/ 736676 h 1676313"/>
              <a:gd name="connsiteX1632" fmla="*/ 13002 w 1612258"/>
              <a:gd name="connsiteY1632" fmla="*/ 747610 h 1676313"/>
              <a:gd name="connsiteX1633" fmla="*/ 26004 w 1612258"/>
              <a:gd name="connsiteY1633" fmla="*/ 747610 h 1676313"/>
              <a:gd name="connsiteX1634" fmla="*/ 26004 w 1612258"/>
              <a:gd name="connsiteY1634" fmla="*/ 751582 h 1676313"/>
              <a:gd name="connsiteX1635" fmla="*/ 26004 w 1612258"/>
              <a:gd name="connsiteY1635" fmla="*/ 752078 h 1676313"/>
              <a:gd name="connsiteX1636" fmla="*/ 26004 w 1612258"/>
              <a:gd name="connsiteY1636" fmla="*/ 758202 h 1676313"/>
              <a:gd name="connsiteX1637" fmla="*/ 13002 w 1612258"/>
              <a:gd name="connsiteY1637" fmla="*/ 758202 h 1676313"/>
              <a:gd name="connsiteX1638" fmla="*/ 0 w 1612258"/>
              <a:gd name="connsiteY1638" fmla="*/ 747610 h 1676313"/>
              <a:gd name="connsiteX1639" fmla="*/ 0 w 1612258"/>
              <a:gd name="connsiteY1639" fmla="*/ 736676 h 1676313"/>
              <a:gd name="connsiteX1640" fmla="*/ 1212339 w 1612258"/>
              <a:gd name="connsiteY1640" fmla="*/ 728731 h 1676313"/>
              <a:gd name="connsiteX1641" fmla="*/ 1205838 w 1612258"/>
              <a:gd name="connsiteY1641" fmla="*/ 736676 h 1676313"/>
              <a:gd name="connsiteX1642" fmla="*/ 1205838 w 1612258"/>
              <a:gd name="connsiteY1642" fmla="*/ 746243 h 1676313"/>
              <a:gd name="connsiteX1643" fmla="*/ 1205838 w 1612258"/>
              <a:gd name="connsiteY1643" fmla="*/ 747610 h 1676313"/>
              <a:gd name="connsiteX1644" fmla="*/ 1192836 w 1612258"/>
              <a:gd name="connsiteY1644" fmla="*/ 747610 h 1676313"/>
              <a:gd name="connsiteX1645" fmla="*/ 1179414 w 1612258"/>
              <a:gd name="connsiteY1645" fmla="*/ 747610 h 1676313"/>
              <a:gd name="connsiteX1646" fmla="*/ 1192836 w 1612258"/>
              <a:gd name="connsiteY1646" fmla="*/ 747610 h 1676313"/>
              <a:gd name="connsiteX1647" fmla="*/ 1192836 w 1612258"/>
              <a:gd name="connsiteY1647" fmla="*/ 753733 h 1676313"/>
              <a:gd name="connsiteX1648" fmla="*/ 1192836 w 1612258"/>
              <a:gd name="connsiteY1648" fmla="*/ 754230 h 1676313"/>
              <a:gd name="connsiteX1649" fmla="*/ 1192836 w 1612258"/>
              <a:gd name="connsiteY1649" fmla="*/ 755554 h 1676313"/>
              <a:gd name="connsiteX1650" fmla="*/ 1192836 w 1612258"/>
              <a:gd name="connsiteY1650" fmla="*/ 758202 h 1676313"/>
              <a:gd name="connsiteX1651" fmla="*/ 1205838 w 1612258"/>
              <a:gd name="connsiteY1651" fmla="*/ 758202 h 1676313"/>
              <a:gd name="connsiteX1652" fmla="*/ 1205838 w 1612258"/>
              <a:gd name="connsiteY1652" fmla="*/ 747610 h 1676313"/>
              <a:gd name="connsiteX1653" fmla="*/ 1218840 w 1612258"/>
              <a:gd name="connsiteY1653" fmla="*/ 747610 h 1676313"/>
              <a:gd name="connsiteX1654" fmla="*/ 1231842 w 1612258"/>
              <a:gd name="connsiteY1654" fmla="*/ 747610 h 1676313"/>
              <a:gd name="connsiteX1655" fmla="*/ 1218840 w 1612258"/>
              <a:gd name="connsiteY1655" fmla="*/ 736676 h 1676313"/>
              <a:gd name="connsiteX1656" fmla="*/ 1212339 w 1612258"/>
              <a:gd name="connsiteY1656" fmla="*/ 728731 h 1676313"/>
              <a:gd name="connsiteX1657" fmla="*/ 1310693 w 1612258"/>
              <a:gd name="connsiteY1657" fmla="*/ 726083 h 1676313"/>
              <a:gd name="connsiteX1658" fmla="*/ 1323695 w 1612258"/>
              <a:gd name="connsiteY1658" fmla="*/ 726083 h 1676313"/>
              <a:gd name="connsiteX1659" fmla="*/ 1323695 w 1612258"/>
              <a:gd name="connsiteY1659" fmla="*/ 727407 h 1676313"/>
              <a:gd name="connsiteX1660" fmla="*/ 1323695 w 1612258"/>
              <a:gd name="connsiteY1660" fmla="*/ 735352 h 1676313"/>
              <a:gd name="connsiteX1661" fmla="*/ 1323695 w 1612258"/>
              <a:gd name="connsiteY1661" fmla="*/ 736676 h 1676313"/>
              <a:gd name="connsiteX1662" fmla="*/ 52428 w 1612258"/>
              <a:gd name="connsiteY1662" fmla="*/ 726083 h 1676313"/>
              <a:gd name="connsiteX1663" fmla="*/ 65430 w 1612258"/>
              <a:gd name="connsiteY1663" fmla="*/ 726083 h 1676313"/>
              <a:gd name="connsiteX1664" fmla="*/ 52428 w 1612258"/>
              <a:gd name="connsiteY1664" fmla="*/ 726083 h 1676313"/>
              <a:gd name="connsiteX1665" fmla="*/ 1284270 w 1612258"/>
              <a:gd name="connsiteY1665" fmla="*/ 715491 h 1676313"/>
              <a:gd name="connsiteX1666" fmla="*/ 1297691 w 1612258"/>
              <a:gd name="connsiteY1666" fmla="*/ 726083 h 1676313"/>
              <a:gd name="connsiteX1667" fmla="*/ 1284270 w 1612258"/>
              <a:gd name="connsiteY1667" fmla="*/ 726083 h 1676313"/>
              <a:gd name="connsiteX1668" fmla="*/ 1284270 w 1612258"/>
              <a:gd name="connsiteY1668" fmla="*/ 724759 h 1676313"/>
              <a:gd name="connsiteX1669" fmla="*/ 1284270 w 1612258"/>
              <a:gd name="connsiteY1669" fmla="*/ 715491 h 1676313"/>
              <a:gd name="connsiteX1670" fmla="*/ 1218840 w 1612258"/>
              <a:gd name="connsiteY1670" fmla="*/ 715491 h 1676313"/>
              <a:gd name="connsiteX1671" fmla="*/ 1218840 w 1612258"/>
              <a:gd name="connsiteY1671" fmla="*/ 726083 h 1676313"/>
              <a:gd name="connsiteX1672" fmla="*/ 1231842 w 1612258"/>
              <a:gd name="connsiteY1672" fmla="*/ 726083 h 1676313"/>
              <a:gd name="connsiteX1673" fmla="*/ 1231842 w 1612258"/>
              <a:gd name="connsiteY1673" fmla="*/ 727407 h 1676313"/>
              <a:gd name="connsiteX1674" fmla="*/ 1231842 w 1612258"/>
              <a:gd name="connsiteY1674" fmla="*/ 730056 h 1676313"/>
              <a:gd name="connsiteX1675" fmla="*/ 1231842 w 1612258"/>
              <a:gd name="connsiteY1675" fmla="*/ 730552 h 1676313"/>
              <a:gd name="connsiteX1676" fmla="*/ 1231842 w 1612258"/>
              <a:gd name="connsiteY1676" fmla="*/ 735352 h 1676313"/>
              <a:gd name="connsiteX1677" fmla="*/ 1231842 w 1612258"/>
              <a:gd name="connsiteY1677" fmla="*/ 736676 h 1676313"/>
              <a:gd name="connsiteX1678" fmla="*/ 1245264 w 1612258"/>
              <a:gd name="connsiteY1678" fmla="*/ 736676 h 1676313"/>
              <a:gd name="connsiteX1679" fmla="*/ 1245264 w 1612258"/>
              <a:gd name="connsiteY1679" fmla="*/ 738042 h 1676313"/>
              <a:gd name="connsiteX1680" fmla="*/ 1245264 w 1612258"/>
              <a:gd name="connsiteY1680" fmla="*/ 742997 h 1676313"/>
              <a:gd name="connsiteX1681" fmla="*/ 1245264 w 1612258"/>
              <a:gd name="connsiteY1681" fmla="*/ 743509 h 1676313"/>
              <a:gd name="connsiteX1682" fmla="*/ 1245264 w 1612258"/>
              <a:gd name="connsiteY1682" fmla="*/ 744876 h 1676313"/>
              <a:gd name="connsiteX1683" fmla="*/ 1245264 w 1612258"/>
              <a:gd name="connsiteY1683" fmla="*/ 746243 h 1676313"/>
              <a:gd name="connsiteX1684" fmla="*/ 1245264 w 1612258"/>
              <a:gd name="connsiteY1684" fmla="*/ 747610 h 1676313"/>
              <a:gd name="connsiteX1685" fmla="*/ 1258266 w 1612258"/>
              <a:gd name="connsiteY1685" fmla="*/ 747610 h 1676313"/>
              <a:gd name="connsiteX1686" fmla="*/ 1258266 w 1612258"/>
              <a:gd name="connsiteY1686" fmla="*/ 736676 h 1676313"/>
              <a:gd name="connsiteX1687" fmla="*/ 1258266 w 1612258"/>
              <a:gd name="connsiteY1687" fmla="*/ 726083 h 1676313"/>
              <a:gd name="connsiteX1688" fmla="*/ 1245264 w 1612258"/>
              <a:gd name="connsiteY1688" fmla="*/ 726083 h 1676313"/>
              <a:gd name="connsiteX1689" fmla="*/ 1245264 w 1612258"/>
              <a:gd name="connsiteY1689" fmla="*/ 732207 h 1676313"/>
              <a:gd name="connsiteX1690" fmla="*/ 1245264 w 1612258"/>
              <a:gd name="connsiteY1690" fmla="*/ 732704 h 1676313"/>
              <a:gd name="connsiteX1691" fmla="*/ 1245264 w 1612258"/>
              <a:gd name="connsiteY1691" fmla="*/ 735352 h 1676313"/>
              <a:gd name="connsiteX1692" fmla="*/ 1245264 w 1612258"/>
              <a:gd name="connsiteY1692" fmla="*/ 736676 h 1676313"/>
              <a:gd name="connsiteX1693" fmla="*/ 1231842 w 1612258"/>
              <a:gd name="connsiteY1693" fmla="*/ 726083 h 1676313"/>
              <a:gd name="connsiteX1694" fmla="*/ 1231842 w 1612258"/>
              <a:gd name="connsiteY1694" fmla="*/ 719960 h 1676313"/>
              <a:gd name="connsiteX1695" fmla="*/ 1231842 w 1612258"/>
              <a:gd name="connsiteY1695" fmla="*/ 715491 h 1676313"/>
              <a:gd name="connsiteX1696" fmla="*/ 1192836 w 1612258"/>
              <a:gd name="connsiteY1696" fmla="*/ 715491 h 1676313"/>
              <a:gd name="connsiteX1697" fmla="*/ 1192836 w 1612258"/>
              <a:gd name="connsiteY1697" fmla="*/ 726083 h 1676313"/>
              <a:gd name="connsiteX1698" fmla="*/ 1179414 w 1612258"/>
              <a:gd name="connsiteY1698" fmla="*/ 726083 h 1676313"/>
              <a:gd name="connsiteX1699" fmla="*/ 1179414 w 1612258"/>
              <a:gd name="connsiteY1699" fmla="*/ 736676 h 1676313"/>
              <a:gd name="connsiteX1700" fmla="*/ 1166412 w 1612258"/>
              <a:gd name="connsiteY1700" fmla="*/ 736676 h 1676313"/>
              <a:gd name="connsiteX1701" fmla="*/ 1179414 w 1612258"/>
              <a:gd name="connsiteY1701" fmla="*/ 736676 h 1676313"/>
              <a:gd name="connsiteX1702" fmla="*/ 1192836 w 1612258"/>
              <a:gd name="connsiteY1702" fmla="*/ 736676 h 1676313"/>
              <a:gd name="connsiteX1703" fmla="*/ 1192836 w 1612258"/>
              <a:gd name="connsiteY1703" fmla="*/ 726083 h 1676313"/>
              <a:gd name="connsiteX1704" fmla="*/ 1205838 w 1612258"/>
              <a:gd name="connsiteY1704" fmla="*/ 726083 h 1676313"/>
              <a:gd name="connsiteX1705" fmla="*/ 1205838 w 1612258"/>
              <a:gd name="connsiteY1705" fmla="*/ 715491 h 1676313"/>
              <a:gd name="connsiteX1706" fmla="*/ 1192836 w 1612258"/>
              <a:gd name="connsiteY1706" fmla="*/ 715491 h 1676313"/>
              <a:gd name="connsiteX1707" fmla="*/ 1153410 w 1612258"/>
              <a:gd name="connsiteY1707" fmla="*/ 715491 h 1676313"/>
              <a:gd name="connsiteX1708" fmla="*/ 1153410 w 1612258"/>
              <a:gd name="connsiteY1708" fmla="*/ 726083 h 1676313"/>
              <a:gd name="connsiteX1709" fmla="*/ 1166412 w 1612258"/>
              <a:gd name="connsiteY1709" fmla="*/ 726083 h 1676313"/>
              <a:gd name="connsiteX1710" fmla="*/ 1153410 w 1612258"/>
              <a:gd name="connsiteY1710" fmla="*/ 715491 h 1676313"/>
              <a:gd name="connsiteX1711" fmla="*/ 13002 w 1612258"/>
              <a:gd name="connsiteY1711" fmla="*/ 704899 h 1676313"/>
              <a:gd name="connsiteX1712" fmla="*/ 26004 w 1612258"/>
              <a:gd name="connsiteY1712" fmla="*/ 704899 h 1676313"/>
              <a:gd name="connsiteX1713" fmla="*/ 26004 w 1612258"/>
              <a:gd name="connsiteY1713" fmla="*/ 715491 h 1676313"/>
              <a:gd name="connsiteX1714" fmla="*/ 39426 w 1612258"/>
              <a:gd name="connsiteY1714" fmla="*/ 715491 h 1676313"/>
              <a:gd name="connsiteX1715" fmla="*/ 39426 w 1612258"/>
              <a:gd name="connsiteY1715" fmla="*/ 726083 h 1676313"/>
              <a:gd name="connsiteX1716" fmla="*/ 26004 w 1612258"/>
              <a:gd name="connsiteY1716" fmla="*/ 726083 h 1676313"/>
              <a:gd name="connsiteX1717" fmla="*/ 13002 w 1612258"/>
              <a:gd name="connsiteY1717" fmla="*/ 726083 h 1676313"/>
              <a:gd name="connsiteX1718" fmla="*/ 13002 w 1612258"/>
              <a:gd name="connsiteY1718" fmla="*/ 715491 h 1676313"/>
              <a:gd name="connsiteX1719" fmla="*/ 13002 w 1612258"/>
              <a:gd name="connsiteY1719" fmla="*/ 714167 h 1676313"/>
              <a:gd name="connsiteX1720" fmla="*/ 1310693 w 1612258"/>
              <a:gd name="connsiteY1720" fmla="*/ 693965 h 1676313"/>
              <a:gd name="connsiteX1721" fmla="*/ 1323695 w 1612258"/>
              <a:gd name="connsiteY1721" fmla="*/ 704899 h 1676313"/>
              <a:gd name="connsiteX1722" fmla="*/ 1316178 w 1612258"/>
              <a:gd name="connsiteY1722" fmla="*/ 704899 h 1676313"/>
              <a:gd name="connsiteX1723" fmla="*/ 1315569 w 1612258"/>
              <a:gd name="connsiteY1723" fmla="*/ 704899 h 1676313"/>
              <a:gd name="connsiteX1724" fmla="*/ 1310693 w 1612258"/>
              <a:gd name="connsiteY1724" fmla="*/ 704899 h 1676313"/>
              <a:gd name="connsiteX1725" fmla="*/ 1310693 w 1612258"/>
              <a:gd name="connsiteY1725" fmla="*/ 693965 h 1676313"/>
              <a:gd name="connsiteX1726" fmla="*/ 1100982 w 1612258"/>
              <a:gd name="connsiteY1726" fmla="*/ 693965 h 1676313"/>
              <a:gd name="connsiteX1727" fmla="*/ 1100982 w 1612258"/>
              <a:gd name="connsiteY1727" fmla="*/ 695332 h 1676313"/>
              <a:gd name="connsiteX1728" fmla="*/ 1100982 w 1612258"/>
              <a:gd name="connsiteY1728" fmla="*/ 703532 h 1676313"/>
              <a:gd name="connsiteX1729" fmla="*/ 1100982 w 1612258"/>
              <a:gd name="connsiteY1729" fmla="*/ 704899 h 1676313"/>
              <a:gd name="connsiteX1730" fmla="*/ 1113984 w 1612258"/>
              <a:gd name="connsiteY1730" fmla="*/ 704899 h 1676313"/>
              <a:gd name="connsiteX1731" fmla="*/ 1113984 w 1612258"/>
              <a:gd name="connsiteY1731" fmla="*/ 703532 h 1676313"/>
              <a:gd name="connsiteX1732" fmla="*/ 1113984 w 1612258"/>
              <a:gd name="connsiteY1732" fmla="*/ 693965 h 1676313"/>
              <a:gd name="connsiteX1733" fmla="*/ 1126986 w 1612258"/>
              <a:gd name="connsiteY1733" fmla="*/ 704899 h 1676313"/>
              <a:gd name="connsiteX1734" fmla="*/ 1113984 w 1612258"/>
              <a:gd name="connsiteY1734" fmla="*/ 693965 h 1676313"/>
              <a:gd name="connsiteX1735" fmla="*/ 1100982 w 1612258"/>
              <a:gd name="connsiteY1735" fmla="*/ 693965 h 1676313"/>
              <a:gd name="connsiteX1736" fmla="*/ 13002 w 1612258"/>
              <a:gd name="connsiteY1736" fmla="*/ 693965 h 1676313"/>
              <a:gd name="connsiteX1737" fmla="*/ 13002 w 1612258"/>
              <a:gd name="connsiteY1737" fmla="*/ 704899 h 1676313"/>
              <a:gd name="connsiteX1738" fmla="*/ 13002 w 1612258"/>
              <a:gd name="connsiteY1738" fmla="*/ 693965 h 1676313"/>
              <a:gd name="connsiteX1739" fmla="*/ 1520404 w 1612258"/>
              <a:gd name="connsiteY1739" fmla="*/ 683373 h 1676313"/>
              <a:gd name="connsiteX1740" fmla="*/ 1533406 w 1612258"/>
              <a:gd name="connsiteY1740" fmla="*/ 683373 h 1676313"/>
              <a:gd name="connsiteX1741" fmla="*/ 1526092 w 1612258"/>
              <a:gd name="connsiteY1741" fmla="*/ 683373 h 1676313"/>
              <a:gd name="connsiteX1742" fmla="*/ 1525889 w 1612258"/>
              <a:gd name="connsiteY1742" fmla="*/ 683373 h 1676313"/>
              <a:gd name="connsiteX1743" fmla="*/ 1525280 w 1612258"/>
              <a:gd name="connsiteY1743" fmla="*/ 683373 h 1676313"/>
              <a:gd name="connsiteX1744" fmla="*/ 1520404 w 1612258"/>
              <a:gd name="connsiteY1744" fmla="*/ 683373 h 1676313"/>
              <a:gd name="connsiteX1745" fmla="*/ 78432 w 1612258"/>
              <a:gd name="connsiteY1745" fmla="*/ 683373 h 1676313"/>
              <a:gd name="connsiteX1746" fmla="*/ 65430 w 1612258"/>
              <a:gd name="connsiteY1746" fmla="*/ 693965 h 1676313"/>
              <a:gd name="connsiteX1747" fmla="*/ 78432 w 1612258"/>
              <a:gd name="connsiteY1747" fmla="*/ 693965 h 1676313"/>
              <a:gd name="connsiteX1748" fmla="*/ 39426 w 1612258"/>
              <a:gd name="connsiteY1748" fmla="*/ 683373 h 1676313"/>
              <a:gd name="connsiteX1749" fmla="*/ 39426 w 1612258"/>
              <a:gd name="connsiteY1749" fmla="*/ 693965 h 1676313"/>
              <a:gd name="connsiteX1750" fmla="*/ 39426 w 1612258"/>
              <a:gd name="connsiteY1750" fmla="*/ 704899 h 1676313"/>
              <a:gd name="connsiteX1751" fmla="*/ 26004 w 1612258"/>
              <a:gd name="connsiteY1751" fmla="*/ 704899 h 1676313"/>
              <a:gd name="connsiteX1752" fmla="*/ 26004 w 1612258"/>
              <a:gd name="connsiteY1752" fmla="*/ 703532 h 1676313"/>
              <a:gd name="connsiteX1753" fmla="*/ 26004 w 1612258"/>
              <a:gd name="connsiteY1753" fmla="*/ 698578 h 1676313"/>
              <a:gd name="connsiteX1754" fmla="*/ 26004 w 1612258"/>
              <a:gd name="connsiteY1754" fmla="*/ 693965 h 1676313"/>
              <a:gd name="connsiteX1755" fmla="*/ 39426 w 1612258"/>
              <a:gd name="connsiteY1755" fmla="*/ 683373 h 1676313"/>
              <a:gd name="connsiteX1756" fmla="*/ 13002 w 1612258"/>
              <a:gd name="connsiteY1756" fmla="*/ 683373 h 1676313"/>
              <a:gd name="connsiteX1757" fmla="*/ 26004 w 1612258"/>
              <a:gd name="connsiteY1757" fmla="*/ 683373 h 1676313"/>
              <a:gd name="connsiteX1758" fmla="*/ 26004 w 1612258"/>
              <a:gd name="connsiteY1758" fmla="*/ 693965 h 1676313"/>
              <a:gd name="connsiteX1759" fmla="*/ 13002 w 1612258"/>
              <a:gd name="connsiteY1759" fmla="*/ 693965 h 1676313"/>
              <a:gd name="connsiteX1760" fmla="*/ 13002 w 1612258"/>
              <a:gd name="connsiteY1760" fmla="*/ 683373 h 1676313"/>
              <a:gd name="connsiteX1761" fmla="*/ 1205838 w 1612258"/>
              <a:gd name="connsiteY1761" fmla="*/ 651254 h 1676313"/>
              <a:gd name="connsiteX1762" fmla="*/ 1205838 w 1612258"/>
              <a:gd name="connsiteY1762" fmla="*/ 660821 h 1676313"/>
              <a:gd name="connsiteX1763" fmla="*/ 1205838 w 1612258"/>
              <a:gd name="connsiteY1763" fmla="*/ 662188 h 1676313"/>
              <a:gd name="connsiteX1764" fmla="*/ 1192836 w 1612258"/>
              <a:gd name="connsiteY1764" fmla="*/ 672780 h 1676313"/>
              <a:gd name="connsiteX1765" fmla="*/ 1192836 w 1612258"/>
              <a:gd name="connsiteY1765" fmla="*/ 668312 h 1676313"/>
              <a:gd name="connsiteX1766" fmla="*/ 1192836 w 1612258"/>
              <a:gd name="connsiteY1766" fmla="*/ 662188 h 1676313"/>
              <a:gd name="connsiteX1767" fmla="*/ 1179414 w 1612258"/>
              <a:gd name="connsiteY1767" fmla="*/ 662188 h 1676313"/>
              <a:gd name="connsiteX1768" fmla="*/ 1179414 w 1612258"/>
              <a:gd name="connsiteY1768" fmla="*/ 668312 h 1676313"/>
              <a:gd name="connsiteX1769" fmla="*/ 1179414 w 1612258"/>
              <a:gd name="connsiteY1769" fmla="*/ 668808 h 1676313"/>
              <a:gd name="connsiteX1770" fmla="*/ 1179414 w 1612258"/>
              <a:gd name="connsiteY1770" fmla="*/ 672780 h 1676313"/>
              <a:gd name="connsiteX1771" fmla="*/ 1177789 w 1612258"/>
              <a:gd name="connsiteY1771" fmla="*/ 672780 h 1676313"/>
              <a:gd name="connsiteX1772" fmla="*/ 1174538 w 1612258"/>
              <a:gd name="connsiteY1772" fmla="*/ 672780 h 1676313"/>
              <a:gd name="connsiteX1773" fmla="*/ 1173929 w 1612258"/>
              <a:gd name="connsiteY1773" fmla="*/ 672780 h 1676313"/>
              <a:gd name="connsiteX1774" fmla="*/ 1166412 w 1612258"/>
              <a:gd name="connsiteY1774" fmla="*/ 672780 h 1676313"/>
              <a:gd name="connsiteX1775" fmla="*/ 1153410 w 1612258"/>
              <a:gd name="connsiteY1775" fmla="*/ 672780 h 1676313"/>
              <a:gd name="connsiteX1776" fmla="*/ 1153410 w 1612258"/>
              <a:gd name="connsiteY1776" fmla="*/ 674104 h 1676313"/>
              <a:gd name="connsiteX1777" fmla="*/ 1153410 w 1612258"/>
              <a:gd name="connsiteY1777" fmla="*/ 682049 h 1676313"/>
              <a:gd name="connsiteX1778" fmla="*/ 1153410 w 1612258"/>
              <a:gd name="connsiteY1778" fmla="*/ 683373 h 1676313"/>
              <a:gd name="connsiteX1779" fmla="*/ 1158286 w 1612258"/>
              <a:gd name="connsiteY1779" fmla="*/ 683373 h 1676313"/>
              <a:gd name="connsiteX1780" fmla="*/ 1158895 w 1612258"/>
              <a:gd name="connsiteY1780" fmla="*/ 683373 h 1676313"/>
              <a:gd name="connsiteX1781" fmla="*/ 1166412 w 1612258"/>
              <a:gd name="connsiteY1781" fmla="*/ 683373 h 1676313"/>
              <a:gd name="connsiteX1782" fmla="*/ 1179414 w 1612258"/>
              <a:gd name="connsiteY1782" fmla="*/ 683373 h 1676313"/>
              <a:gd name="connsiteX1783" fmla="*/ 1179414 w 1612258"/>
              <a:gd name="connsiteY1783" fmla="*/ 672780 h 1676313"/>
              <a:gd name="connsiteX1784" fmla="*/ 1192836 w 1612258"/>
              <a:gd name="connsiteY1784" fmla="*/ 672780 h 1676313"/>
              <a:gd name="connsiteX1785" fmla="*/ 1205838 w 1612258"/>
              <a:gd name="connsiteY1785" fmla="*/ 672780 h 1676313"/>
              <a:gd name="connsiteX1786" fmla="*/ 1205838 w 1612258"/>
              <a:gd name="connsiteY1786" fmla="*/ 671456 h 1676313"/>
              <a:gd name="connsiteX1787" fmla="*/ 1205838 w 1612258"/>
              <a:gd name="connsiteY1787" fmla="*/ 666657 h 1676313"/>
              <a:gd name="connsiteX1788" fmla="*/ 1205838 w 1612258"/>
              <a:gd name="connsiteY1788" fmla="*/ 666160 h 1676313"/>
              <a:gd name="connsiteX1789" fmla="*/ 1205838 w 1612258"/>
              <a:gd name="connsiteY1789" fmla="*/ 662188 h 1676313"/>
              <a:gd name="connsiteX1790" fmla="*/ 1218840 w 1612258"/>
              <a:gd name="connsiteY1790" fmla="*/ 662188 h 1676313"/>
              <a:gd name="connsiteX1791" fmla="*/ 1218840 w 1612258"/>
              <a:gd name="connsiteY1791" fmla="*/ 655867 h 1676313"/>
              <a:gd name="connsiteX1792" fmla="*/ 1218840 w 1612258"/>
              <a:gd name="connsiteY1792" fmla="*/ 655354 h 1676313"/>
              <a:gd name="connsiteX1793" fmla="*/ 1218840 w 1612258"/>
              <a:gd name="connsiteY1793" fmla="*/ 652621 h 1676313"/>
              <a:gd name="connsiteX1794" fmla="*/ 1218840 w 1612258"/>
              <a:gd name="connsiteY1794" fmla="*/ 651254 h 1676313"/>
              <a:gd name="connsiteX1795" fmla="*/ 78432 w 1612258"/>
              <a:gd name="connsiteY1795" fmla="*/ 651254 h 1676313"/>
              <a:gd name="connsiteX1796" fmla="*/ 78432 w 1612258"/>
              <a:gd name="connsiteY1796" fmla="*/ 657575 h 1676313"/>
              <a:gd name="connsiteX1797" fmla="*/ 78432 w 1612258"/>
              <a:gd name="connsiteY1797" fmla="*/ 658088 h 1676313"/>
              <a:gd name="connsiteX1798" fmla="*/ 78432 w 1612258"/>
              <a:gd name="connsiteY1798" fmla="*/ 662188 h 1676313"/>
              <a:gd name="connsiteX1799" fmla="*/ 91853 w 1612258"/>
              <a:gd name="connsiteY1799" fmla="*/ 651254 h 1676313"/>
              <a:gd name="connsiteX1800" fmla="*/ 93478 w 1612258"/>
              <a:gd name="connsiteY1800" fmla="*/ 656721 h 1676313"/>
              <a:gd name="connsiteX1801" fmla="*/ 96581 w 1612258"/>
              <a:gd name="connsiteY1801" fmla="*/ 658212 h 1676313"/>
              <a:gd name="connsiteX1802" fmla="*/ 98354 w 1612258"/>
              <a:gd name="connsiteY1802" fmla="*/ 660821 h 1676313"/>
              <a:gd name="connsiteX1803" fmla="*/ 104855 w 1612258"/>
              <a:gd name="connsiteY1803" fmla="*/ 662188 h 1676313"/>
              <a:gd name="connsiteX1804" fmla="*/ 96581 w 1612258"/>
              <a:gd name="connsiteY1804" fmla="*/ 658212 h 1676313"/>
              <a:gd name="connsiteX1805" fmla="*/ 91853 w 1612258"/>
              <a:gd name="connsiteY1805" fmla="*/ 651254 h 1676313"/>
              <a:gd name="connsiteX1806" fmla="*/ 78432 w 1612258"/>
              <a:gd name="connsiteY1806" fmla="*/ 651254 h 1676313"/>
              <a:gd name="connsiteX1807" fmla="*/ 0 w 1612258"/>
              <a:gd name="connsiteY1807" fmla="*/ 640662 h 1676313"/>
              <a:gd name="connsiteX1808" fmla="*/ 0 w 1612258"/>
              <a:gd name="connsiteY1808" fmla="*/ 651254 h 1676313"/>
              <a:gd name="connsiteX1809" fmla="*/ 1546408 w 1612258"/>
              <a:gd name="connsiteY1809" fmla="*/ 630070 h 1676313"/>
              <a:gd name="connsiteX1810" fmla="*/ 1559830 w 1612258"/>
              <a:gd name="connsiteY1810" fmla="*/ 630070 h 1676313"/>
              <a:gd name="connsiteX1811" fmla="*/ 1546408 w 1612258"/>
              <a:gd name="connsiteY1811" fmla="*/ 640662 h 1676313"/>
              <a:gd name="connsiteX1812" fmla="*/ 1546408 w 1612258"/>
              <a:gd name="connsiteY1812" fmla="*/ 634538 h 1676313"/>
              <a:gd name="connsiteX1813" fmla="*/ 1546408 w 1612258"/>
              <a:gd name="connsiteY1813" fmla="*/ 634042 h 1676313"/>
              <a:gd name="connsiteX1814" fmla="*/ 1546408 w 1612258"/>
              <a:gd name="connsiteY1814" fmla="*/ 630070 h 1676313"/>
              <a:gd name="connsiteX1815" fmla="*/ 1467976 w 1612258"/>
              <a:gd name="connsiteY1815" fmla="*/ 630070 h 1676313"/>
              <a:gd name="connsiteX1816" fmla="*/ 1480978 w 1612258"/>
              <a:gd name="connsiteY1816" fmla="*/ 640662 h 1676313"/>
              <a:gd name="connsiteX1817" fmla="*/ 1480978 w 1612258"/>
              <a:gd name="connsiteY1817" fmla="*/ 639338 h 1676313"/>
              <a:gd name="connsiteX1818" fmla="*/ 1480978 w 1612258"/>
              <a:gd name="connsiteY1818" fmla="*/ 632718 h 1676313"/>
              <a:gd name="connsiteX1819" fmla="*/ 1480978 w 1612258"/>
              <a:gd name="connsiteY1819" fmla="*/ 630070 h 1676313"/>
              <a:gd name="connsiteX1820" fmla="*/ 1284270 w 1612258"/>
              <a:gd name="connsiteY1820" fmla="*/ 630070 h 1676313"/>
              <a:gd name="connsiteX1821" fmla="*/ 1297691 w 1612258"/>
              <a:gd name="connsiteY1821" fmla="*/ 640662 h 1676313"/>
              <a:gd name="connsiteX1822" fmla="*/ 1284270 w 1612258"/>
              <a:gd name="connsiteY1822" fmla="*/ 630070 h 1676313"/>
              <a:gd name="connsiteX1823" fmla="*/ 1507402 w 1612258"/>
              <a:gd name="connsiteY1823" fmla="*/ 619477 h 1676313"/>
              <a:gd name="connsiteX1824" fmla="*/ 1520404 w 1612258"/>
              <a:gd name="connsiteY1824" fmla="*/ 630070 h 1676313"/>
              <a:gd name="connsiteX1825" fmla="*/ 1507402 w 1612258"/>
              <a:gd name="connsiteY1825" fmla="*/ 630070 h 1676313"/>
              <a:gd name="connsiteX1826" fmla="*/ 1507402 w 1612258"/>
              <a:gd name="connsiteY1826" fmla="*/ 628746 h 1676313"/>
              <a:gd name="connsiteX1827" fmla="*/ 1507402 w 1612258"/>
              <a:gd name="connsiteY1827" fmla="*/ 620801 h 1676313"/>
              <a:gd name="connsiteX1828" fmla="*/ 1284270 w 1612258"/>
              <a:gd name="connsiteY1828" fmla="*/ 619477 h 1676313"/>
              <a:gd name="connsiteX1829" fmla="*/ 1297691 w 1612258"/>
              <a:gd name="connsiteY1829" fmla="*/ 630070 h 1676313"/>
              <a:gd name="connsiteX1830" fmla="*/ 1284270 w 1612258"/>
              <a:gd name="connsiteY1830" fmla="*/ 630070 h 1676313"/>
              <a:gd name="connsiteX1831" fmla="*/ 1284270 w 1612258"/>
              <a:gd name="connsiteY1831" fmla="*/ 640662 h 1676313"/>
              <a:gd name="connsiteX1832" fmla="*/ 1297691 w 1612258"/>
              <a:gd name="connsiteY1832" fmla="*/ 640662 h 1676313"/>
              <a:gd name="connsiteX1833" fmla="*/ 1297691 w 1612258"/>
              <a:gd name="connsiteY1833" fmla="*/ 630070 h 1676313"/>
              <a:gd name="connsiteX1834" fmla="*/ 1297691 w 1612258"/>
              <a:gd name="connsiteY1834" fmla="*/ 619477 h 1676313"/>
              <a:gd name="connsiteX1835" fmla="*/ 65430 w 1612258"/>
              <a:gd name="connsiteY1835" fmla="*/ 619477 h 1676313"/>
              <a:gd name="connsiteX1836" fmla="*/ 52428 w 1612258"/>
              <a:gd name="connsiteY1836" fmla="*/ 630070 h 1676313"/>
              <a:gd name="connsiteX1837" fmla="*/ 52428 w 1612258"/>
              <a:gd name="connsiteY1837" fmla="*/ 640662 h 1676313"/>
              <a:gd name="connsiteX1838" fmla="*/ 65430 w 1612258"/>
              <a:gd name="connsiteY1838" fmla="*/ 651254 h 1676313"/>
              <a:gd name="connsiteX1839" fmla="*/ 65430 w 1612258"/>
              <a:gd name="connsiteY1839" fmla="*/ 649930 h 1676313"/>
              <a:gd name="connsiteX1840" fmla="*/ 65430 w 1612258"/>
              <a:gd name="connsiteY1840" fmla="*/ 641986 h 1676313"/>
              <a:gd name="connsiteX1841" fmla="*/ 65430 w 1612258"/>
              <a:gd name="connsiteY1841" fmla="*/ 640662 h 1676313"/>
              <a:gd name="connsiteX1842" fmla="*/ 65430 w 1612258"/>
              <a:gd name="connsiteY1842" fmla="*/ 630070 h 1676313"/>
              <a:gd name="connsiteX1843" fmla="*/ 78432 w 1612258"/>
              <a:gd name="connsiteY1843" fmla="*/ 640662 h 1676313"/>
              <a:gd name="connsiteX1844" fmla="*/ 78432 w 1612258"/>
              <a:gd name="connsiteY1844" fmla="*/ 630070 h 1676313"/>
              <a:gd name="connsiteX1845" fmla="*/ 65430 w 1612258"/>
              <a:gd name="connsiteY1845" fmla="*/ 630070 h 1676313"/>
              <a:gd name="connsiteX1846" fmla="*/ 65430 w 1612258"/>
              <a:gd name="connsiteY1846" fmla="*/ 619477 h 1676313"/>
              <a:gd name="connsiteX1847" fmla="*/ 13002 w 1612258"/>
              <a:gd name="connsiteY1847" fmla="*/ 619477 h 1676313"/>
              <a:gd name="connsiteX1848" fmla="*/ 26004 w 1612258"/>
              <a:gd name="connsiteY1848" fmla="*/ 630070 h 1676313"/>
              <a:gd name="connsiteX1849" fmla="*/ 13002 w 1612258"/>
              <a:gd name="connsiteY1849" fmla="*/ 640662 h 1676313"/>
              <a:gd name="connsiteX1850" fmla="*/ 0 w 1612258"/>
              <a:gd name="connsiteY1850" fmla="*/ 630070 h 1676313"/>
              <a:gd name="connsiteX1851" fmla="*/ 13002 w 1612258"/>
              <a:gd name="connsiteY1851" fmla="*/ 630070 h 1676313"/>
              <a:gd name="connsiteX1852" fmla="*/ 1495659 w 1612258"/>
              <a:gd name="connsiteY1852" fmla="*/ 611277 h 1676313"/>
              <a:gd name="connsiteX1853" fmla="*/ 1507402 w 1612258"/>
              <a:gd name="connsiteY1853" fmla="*/ 619477 h 1676313"/>
              <a:gd name="connsiteX1854" fmla="*/ 1493981 w 1612258"/>
              <a:gd name="connsiteY1854" fmla="*/ 619477 h 1676313"/>
              <a:gd name="connsiteX1855" fmla="*/ 1495659 w 1612258"/>
              <a:gd name="connsiteY1855" fmla="*/ 611277 h 1676313"/>
              <a:gd name="connsiteX1856" fmla="*/ 1520404 w 1612258"/>
              <a:gd name="connsiteY1856" fmla="*/ 608543 h 1676313"/>
              <a:gd name="connsiteX1857" fmla="*/ 1520404 w 1612258"/>
              <a:gd name="connsiteY1857" fmla="*/ 619477 h 1676313"/>
              <a:gd name="connsiteX1858" fmla="*/ 1507402 w 1612258"/>
              <a:gd name="connsiteY1858" fmla="*/ 619477 h 1676313"/>
              <a:gd name="connsiteX1859" fmla="*/ 1520404 w 1612258"/>
              <a:gd name="connsiteY1859" fmla="*/ 608543 h 1676313"/>
              <a:gd name="connsiteX1860" fmla="*/ 1493981 w 1612258"/>
              <a:gd name="connsiteY1860" fmla="*/ 608543 h 1676313"/>
              <a:gd name="connsiteX1861" fmla="*/ 1507402 w 1612258"/>
              <a:gd name="connsiteY1861" fmla="*/ 608543 h 1676313"/>
              <a:gd name="connsiteX1862" fmla="*/ 1507402 w 1612258"/>
              <a:gd name="connsiteY1862" fmla="*/ 609910 h 1676313"/>
              <a:gd name="connsiteX1863" fmla="*/ 1507402 w 1612258"/>
              <a:gd name="connsiteY1863" fmla="*/ 614865 h 1676313"/>
              <a:gd name="connsiteX1864" fmla="*/ 1507402 w 1612258"/>
              <a:gd name="connsiteY1864" fmla="*/ 615377 h 1676313"/>
              <a:gd name="connsiteX1865" fmla="*/ 1507402 w 1612258"/>
              <a:gd name="connsiteY1865" fmla="*/ 619477 h 1676313"/>
              <a:gd name="connsiteX1866" fmla="*/ 1507402 w 1612258"/>
              <a:gd name="connsiteY1866" fmla="*/ 597951 h 1676313"/>
              <a:gd name="connsiteX1867" fmla="*/ 1520404 w 1612258"/>
              <a:gd name="connsiteY1867" fmla="*/ 608543 h 1676313"/>
              <a:gd name="connsiteX1868" fmla="*/ 1507402 w 1612258"/>
              <a:gd name="connsiteY1868" fmla="*/ 608543 h 1676313"/>
              <a:gd name="connsiteX1869" fmla="*/ 1507402 w 1612258"/>
              <a:gd name="connsiteY1869" fmla="*/ 603909 h 1676313"/>
              <a:gd name="connsiteX1870" fmla="*/ 1507402 w 1612258"/>
              <a:gd name="connsiteY1870" fmla="*/ 603247 h 1676313"/>
              <a:gd name="connsiteX1871" fmla="*/ 1507402 w 1612258"/>
              <a:gd name="connsiteY1871" fmla="*/ 597951 h 1676313"/>
              <a:gd name="connsiteX1872" fmla="*/ 39426 w 1612258"/>
              <a:gd name="connsiteY1872" fmla="*/ 597951 h 1676313"/>
              <a:gd name="connsiteX1873" fmla="*/ 39426 w 1612258"/>
              <a:gd name="connsiteY1873" fmla="*/ 608543 h 1676313"/>
              <a:gd name="connsiteX1874" fmla="*/ 26004 w 1612258"/>
              <a:gd name="connsiteY1874" fmla="*/ 608543 h 1676313"/>
              <a:gd name="connsiteX1875" fmla="*/ 39426 w 1612258"/>
              <a:gd name="connsiteY1875" fmla="*/ 597951 h 1676313"/>
              <a:gd name="connsiteX1876" fmla="*/ 1507402 w 1612258"/>
              <a:gd name="connsiteY1876" fmla="*/ 565833 h 1676313"/>
              <a:gd name="connsiteX1877" fmla="*/ 1514919 w 1612258"/>
              <a:gd name="connsiteY1877" fmla="*/ 565833 h 1676313"/>
              <a:gd name="connsiteX1878" fmla="*/ 1515528 w 1612258"/>
              <a:gd name="connsiteY1878" fmla="*/ 565833 h 1676313"/>
              <a:gd name="connsiteX1879" fmla="*/ 1520404 w 1612258"/>
              <a:gd name="connsiteY1879" fmla="*/ 565833 h 1676313"/>
              <a:gd name="connsiteX1880" fmla="*/ 1533406 w 1612258"/>
              <a:gd name="connsiteY1880" fmla="*/ 576767 h 1676313"/>
              <a:gd name="connsiteX1881" fmla="*/ 1533406 w 1612258"/>
              <a:gd name="connsiteY1881" fmla="*/ 578091 h 1676313"/>
              <a:gd name="connsiteX1882" fmla="*/ 1533406 w 1612258"/>
              <a:gd name="connsiteY1882" fmla="*/ 587359 h 1676313"/>
              <a:gd name="connsiteX1883" fmla="*/ 1533406 w 1612258"/>
              <a:gd name="connsiteY1883" fmla="*/ 588683 h 1676313"/>
              <a:gd name="connsiteX1884" fmla="*/ 1533406 w 1612258"/>
              <a:gd name="connsiteY1884" fmla="*/ 597951 h 1676313"/>
              <a:gd name="connsiteX1885" fmla="*/ 1533406 w 1612258"/>
              <a:gd name="connsiteY1885" fmla="*/ 608543 h 1676313"/>
              <a:gd name="connsiteX1886" fmla="*/ 1520404 w 1612258"/>
              <a:gd name="connsiteY1886" fmla="*/ 597951 h 1676313"/>
              <a:gd name="connsiteX1887" fmla="*/ 1507402 w 1612258"/>
              <a:gd name="connsiteY1887" fmla="*/ 597951 h 1676313"/>
              <a:gd name="connsiteX1888" fmla="*/ 1507402 w 1612258"/>
              <a:gd name="connsiteY1888" fmla="*/ 587359 h 1676313"/>
              <a:gd name="connsiteX1889" fmla="*/ 1499643 w 1612258"/>
              <a:gd name="connsiteY1889" fmla="*/ 587359 h 1676313"/>
              <a:gd name="connsiteX1890" fmla="*/ 1499014 w 1612258"/>
              <a:gd name="connsiteY1890" fmla="*/ 587359 h 1676313"/>
              <a:gd name="connsiteX1891" fmla="*/ 1493981 w 1612258"/>
              <a:gd name="connsiteY1891" fmla="*/ 587359 h 1676313"/>
              <a:gd name="connsiteX1892" fmla="*/ 1480978 w 1612258"/>
              <a:gd name="connsiteY1892" fmla="*/ 587359 h 1676313"/>
              <a:gd name="connsiteX1893" fmla="*/ 1480978 w 1612258"/>
              <a:gd name="connsiteY1893" fmla="*/ 581235 h 1676313"/>
              <a:gd name="connsiteX1894" fmla="*/ 1480978 w 1612258"/>
              <a:gd name="connsiteY1894" fmla="*/ 576767 h 1676313"/>
              <a:gd name="connsiteX1895" fmla="*/ 1493981 w 1612258"/>
              <a:gd name="connsiteY1895" fmla="*/ 576767 h 1676313"/>
              <a:gd name="connsiteX1896" fmla="*/ 1507402 w 1612258"/>
              <a:gd name="connsiteY1896" fmla="*/ 576767 h 1676313"/>
              <a:gd name="connsiteX1897" fmla="*/ 1507402 w 1612258"/>
              <a:gd name="connsiteY1897" fmla="*/ 565833 h 1676313"/>
              <a:gd name="connsiteX1898" fmla="*/ 1454974 w 1612258"/>
              <a:gd name="connsiteY1898" fmla="*/ 555240 h 1676313"/>
              <a:gd name="connsiteX1899" fmla="*/ 1467976 w 1612258"/>
              <a:gd name="connsiteY1899" fmla="*/ 555240 h 1676313"/>
              <a:gd name="connsiteX1900" fmla="*/ 1428551 w 1612258"/>
              <a:gd name="connsiteY1900" fmla="*/ 544648 h 1676313"/>
              <a:gd name="connsiteX1901" fmla="*/ 1441553 w 1612258"/>
              <a:gd name="connsiteY1901" fmla="*/ 555240 h 1676313"/>
              <a:gd name="connsiteX1902" fmla="*/ 1428551 w 1612258"/>
              <a:gd name="connsiteY1902" fmla="*/ 555240 h 1676313"/>
              <a:gd name="connsiteX1903" fmla="*/ 1441553 w 1612258"/>
              <a:gd name="connsiteY1903" fmla="*/ 565833 h 1676313"/>
              <a:gd name="connsiteX1904" fmla="*/ 1441553 w 1612258"/>
              <a:gd name="connsiteY1904" fmla="*/ 564509 h 1676313"/>
              <a:gd name="connsiteX1905" fmla="*/ 1441553 w 1612258"/>
              <a:gd name="connsiteY1905" fmla="*/ 561861 h 1676313"/>
              <a:gd name="connsiteX1906" fmla="*/ 1441553 w 1612258"/>
              <a:gd name="connsiteY1906" fmla="*/ 561364 h 1676313"/>
              <a:gd name="connsiteX1907" fmla="*/ 1441553 w 1612258"/>
              <a:gd name="connsiteY1907" fmla="*/ 555240 h 1676313"/>
              <a:gd name="connsiteX1908" fmla="*/ 1441553 w 1612258"/>
              <a:gd name="connsiteY1908" fmla="*/ 544648 h 1676313"/>
              <a:gd name="connsiteX1909" fmla="*/ 1428551 w 1612258"/>
              <a:gd name="connsiteY1909" fmla="*/ 544648 h 1676313"/>
              <a:gd name="connsiteX1910" fmla="*/ 104855 w 1612258"/>
              <a:gd name="connsiteY1910" fmla="*/ 523122 h 1676313"/>
              <a:gd name="connsiteX1911" fmla="*/ 104855 w 1612258"/>
              <a:gd name="connsiteY1911" fmla="*/ 534056 h 1676313"/>
              <a:gd name="connsiteX1912" fmla="*/ 104855 w 1612258"/>
              <a:gd name="connsiteY1912" fmla="*/ 544648 h 1676313"/>
              <a:gd name="connsiteX1913" fmla="*/ 117858 w 1612258"/>
              <a:gd name="connsiteY1913" fmla="*/ 544648 h 1676313"/>
              <a:gd name="connsiteX1914" fmla="*/ 117858 w 1612258"/>
              <a:gd name="connsiteY1914" fmla="*/ 545972 h 1676313"/>
              <a:gd name="connsiteX1915" fmla="*/ 117858 w 1612258"/>
              <a:gd name="connsiteY1915" fmla="*/ 550772 h 1676313"/>
              <a:gd name="connsiteX1916" fmla="*/ 117858 w 1612258"/>
              <a:gd name="connsiteY1916" fmla="*/ 551268 h 1676313"/>
              <a:gd name="connsiteX1917" fmla="*/ 117858 w 1612258"/>
              <a:gd name="connsiteY1917" fmla="*/ 555240 h 1676313"/>
              <a:gd name="connsiteX1918" fmla="*/ 130860 w 1612258"/>
              <a:gd name="connsiteY1918" fmla="*/ 555240 h 1676313"/>
              <a:gd name="connsiteX1919" fmla="*/ 130860 w 1612258"/>
              <a:gd name="connsiteY1919" fmla="*/ 544648 h 1676313"/>
              <a:gd name="connsiteX1920" fmla="*/ 117858 w 1612258"/>
              <a:gd name="connsiteY1920" fmla="*/ 544648 h 1676313"/>
              <a:gd name="connsiteX1921" fmla="*/ 117858 w 1612258"/>
              <a:gd name="connsiteY1921" fmla="*/ 534056 h 1676313"/>
              <a:gd name="connsiteX1922" fmla="*/ 117858 w 1612258"/>
              <a:gd name="connsiteY1922" fmla="*/ 523122 h 1676313"/>
              <a:gd name="connsiteX1923" fmla="*/ 104855 w 1612258"/>
              <a:gd name="connsiteY1923" fmla="*/ 523122 h 1676313"/>
              <a:gd name="connsiteX1924" fmla="*/ 177802 w 1612258"/>
              <a:gd name="connsiteY1924" fmla="*/ 518653 h 1676313"/>
              <a:gd name="connsiteX1925" fmla="*/ 170285 w 1612258"/>
              <a:gd name="connsiteY1925" fmla="*/ 523122 h 1676313"/>
              <a:gd name="connsiteX1926" fmla="*/ 171910 w 1612258"/>
              <a:gd name="connsiteY1926" fmla="*/ 523122 h 1676313"/>
              <a:gd name="connsiteX1927" fmla="*/ 183287 w 1612258"/>
              <a:gd name="connsiteY1927" fmla="*/ 523122 h 1676313"/>
              <a:gd name="connsiteX1928" fmla="*/ 170285 w 1612258"/>
              <a:gd name="connsiteY1928" fmla="*/ 534056 h 1676313"/>
              <a:gd name="connsiteX1929" fmla="*/ 183287 w 1612258"/>
              <a:gd name="connsiteY1929" fmla="*/ 534056 h 1676313"/>
              <a:gd name="connsiteX1930" fmla="*/ 196709 w 1612258"/>
              <a:gd name="connsiteY1930" fmla="*/ 534056 h 1676313"/>
              <a:gd name="connsiteX1931" fmla="*/ 196709 w 1612258"/>
              <a:gd name="connsiteY1931" fmla="*/ 523122 h 1676313"/>
              <a:gd name="connsiteX1932" fmla="*/ 183287 w 1612258"/>
              <a:gd name="connsiteY1932" fmla="*/ 523122 h 1676313"/>
              <a:gd name="connsiteX1933" fmla="*/ 177802 w 1612258"/>
              <a:gd name="connsiteY1933" fmla="*/ 518653 h 1676313"/>
              <a:gd name="connsiteX1934" fmla="*/ 1454974 w 1612258"/>
              <a:gd name="connsiteY1934" fmla="*/ 501937 h 1676313"/>
              <a:gd name="connsiteX1935" fmla="*/ 1454974 w 1612258"/>
              <a:gd name="connsiteY1935" fmla="*/ 503261 h 1676313"/>
              <a:gd name="connsiteX1936" fmla="*/ 1454974 w 1612258"/>
              <a:gd name="connsiteY1936" fmla="*/ 511206 h 1676313"/>
              <a:gd name="connsiteX1937" fmla="*/ 1454974 w 1612258"/>
              <a:gd name="connsiteY1937" fmla="*/ 512530 h 1676313"/>
              <a:gd name="connsiteX1938" fmla="*/ 1441553 w 1612258"/>
              <a:gd name="connsiteY1938" fmla="*/ 512530 h 1676313"/>
              <a:gd name="connsiteX1939" fmla="*/ 1454974 w 1612258"/>
              <a:gd name="connsiteY1939" fmla="*/ 512530 h 1676313"/>
              <a:gd name="connsiteX1940" fmla="*/ 1467976 w 1612258"/>
              <a:gd name="connsiteY1940" fmla="*/ 512530 h 1676313"/>
              <a:gd name="connsiteX1941" fmla="*/ 1454974 w 1612258"/>
              <a:gd name="connsiteY1941" fmla="*/ 501937 h 1676313"/>
              <a:gd name="connsiteX1942" fmla="*/ 170285 w 1612258"/>
              <a:gd name="connsiteY1942" fmla="*/ 480411 h 1676313"/>
              <a:gd name="connsiteX1943" fmla="*/ 157283 w 1612258"/>
              <a:gd name="connsiteY1943" fmla="*/ 491345 h 1676313"/>
              <a:gd name="connsiteX1944" fmla="*/ 117858 w 1612258"/>
              <a:gd name="connsiteY1944" fmla="*/ 469819 h 1676313"/>
              <a:gd name="connsiteX1945" fmla="*/ 117858 w 1612258"/>
              <a:gd name="connsiteY1945" fmla="*/ 480411 h 1676313"/>
              <a:gd name="connsiteX1946" fmla="*/ 117858 w 1612258"/>
              <a:gd name="connsiteY1946" fmla="*/ 469819 h 1676313"/>
              <a:gd name="connsiteX1947" fmla="*/ 104855 w 1612258"/>
              <a:gd name="connsiteY1947" fmla="*/ 469819 h 1676313"/>
              <a:gd name="connsiteX1948" fmla="*/ 104855 w 1612258"/>
              <a:gd name="connsiteY1948" fmla="*/ 475943 h 1676313"/>
              <a:gd name="connsiteX1949" fmla="*/ 104855 w 1612258"/>
              <a:gd name="connsiteY1949" fmla="*/ 476439 h 1676313"/>
              <a:gd name="connsiteX1950" fmla="*/ 104855 w 1612258"/>
              <a:gd name="connsiteY1950" fmla="*/ 480411 h 1676313"/>
              <a:gd name="connsiteX1951" fmla="*/ 91853 w 1612258"/>
              <a:gd name="connsiteY1951" fmla="*/ 480411 h 1676313"/>
              <a:gd name="connsiteX1952" fmla="*/ 104855 w 1612258"/>
              <a:gd name="connsiteY1952" fmla="*/ 469819 h 1676313"/>
              <a:gd name="connsiteX1953" fmla="*/ 1467976 w 1612258"/>
              <a:gd name="connsiteY1953" fmla="*/ 459227 h 1676313"/>
              <a:gd name="connsiteX1954" fmla="*/ 1480978 w 1612258"/>
              <a:gd name="connsiteY1954" fmla="*/ 459227 h 1676313"/>
              <a:gd name="connsiteX1955" fmla="*/ 1480978 w 1612258"/>
              <a:gd name="connsiteY1955" fmla="*/ 469819 h 1676313"/>
              <a:gd name="connsiteX1956" fmla="*/ 1467976 w 1612258"/>
              <a:gd name="connsiteY1956" fmla="*/ 459227 h 1676313"/>
              <a:gd name="connsiteX1957" fmla="*/ 222713 w 1612258"/>
              <a:gd name="connsiteY1957" fmla="*/ 437700 h 1676313"/>
              <a:gd name="connsiteX1958" fmla="*/ 209711 w 1612258"/>
              <a:gd name="connsiteY1958" fmla="*/ 448634 h 1676313"/>
              <a:gd name="connsiteX1959" fmla="*/ 222713 w 1612258"/>
              <a:gd name="connsiteY1959" fmla="*/ 448634 h 1676313"/>
              <a:gd name="connsiteX1960" fmla="*/ 157283 w 1612258"/>
              <a:gd name="connsiteY1960" fmla="*/ 437700 h 1676313"/>
              <a:gd name="connsiteX1961" fmla="*/ 157283 w 1612258"/>
              <a:gd name="connsiteY1961" fmla="*/ 440434 h 1676313"/>
              <a:gd name="connsiteX1962" fmla="*/ 157283 w 1612258"/>
              <a:gd name="connsiteY1962" fmla="*/ 448634 h 1676313"/>
              <a:gd name="connsiteX1963" fmla="*/ 157283 w 1612258"/>
              <a:gd name="connsiteY1963" fmla="*/ 449958 h 1676313"/>
              <a:gd name="connsiteX1964" fmla="*/ 157283 w 1612258"/>
              <a:gd name="connsiteY1964" fmla="*/ 459227 h 1676313"/>
              <a:gd name="connsiteX1965" fmla="*/ 144281 w 1612258"/>
              <a:gd name="connsiteY1965" fmla="*/ 448634 h 1676313"/>
              <a:gd name="connsiteX1966" fmla="*/ 157283 w 1612258"/>
              <a:gd name="connsiteY1966" fmla="*/ 437700 h 1676313"/>
              <a:gd name="connsiteX1967" fmla="*/ 170285 w 1612258"/>
              <a:gd name="connsiteY1967" fmla="*/ 427108 h 1676313"/>
              <a:gd name="connsiteX1968" fmla="*/ 157283 w 1612258"/>
              <a:gd name="connsiteY1968" fmla="*/ 437700 h 1676313"/>
              <a:gd name="connsiteX1969" fmla="*/ 170285 w 1612258"/>
              <a:gd name="connsiteY1969" fmla="*/ 427108 h 1676313"/>
              <a:gd name="connsiteX1970" fmla="*/ 130860 w 1612258"/>
              <a:gd name="connsiteY1970" fmla="*/ 427108 h 1676313"/>
              <a:gd name="connsiteX1971" fmla="*/ 144281 w 1612258"/>
              <a:gd name="connsiteY1971" fmla="*/ 437700 h 1676313"/>
              <a:gd name="connsiteX1972" fmla="*/ 130860 w 1612258"/>
              <a:gd name="connsiteY1972" fmla="*/ 437700 h 1676313"/>
              <a:gd name="connsiteX1973" fmla="*/ 130860 w 1612258"/>
              <a:gd name="connsiteY1973" fmla="*/ 427108 h 1676313"/>
              <a:gd name="connsiteX1974" fmla="*/ 144281 w 1612258"/>
              <a:gd name="connsiteY1974" fmla="*/ 405924 h 1676313"/>
              <a:gd name="connsiteX1975" fmla="*/ 157283 w 1612258"/>
              <a:gd name="connsiteY1975" fmla="*/ 405924 h 1676313"/>
              <a:gd name="connsiteX1976" fmla="*/ 144281 w 1612258"/>
              <a:gd name="connsiteY1976" fmla="*/ 405924 h 1676313"/>
              <a:gd name="connsiteX1977" fmla="*/ 1404579 w 1612258"/>
              <a:gd name="connsiteY1977" fmla="*/ 401311 h 1676313"/>
              <a:gd name="connsiteX1978" fmla="*/ 1402547 w 1612258"/>
              <a:gd name="connsiteY1978" fmla="*/ 405924 h 1676313"/>
              <a:gd name="connsiteX1979" fmla="*/ 1389125 w 1612258"/>
              <a:gd name="connsiteY1979" fmla="*/ 405924 h 1676313"/>
              <a:gd name="connsiteX1980" fmla="*/ 1389125 w 1612258"/>
              <a:gd name="connsiteY1980" fmla="*/ 407248 h 1676313"/>
              <a:gd name="connsiteX1981" fmla="*/ 1389125 w 1612258"/>
              <a:gd name="connsiteY1981" fmla="*/ 416516 h 1676313"/>
              <a:gd name="connsiteX1982" fmla="*/ 1376123 w 1612258"/>
              <a:gd name="connsiteY1982" fmla="*/ 405924 h 1676313"/>
              <a:gd name="connsiteX1983" fmla="*/ 1376123 w 1612258"/>
              <a:gd name="connsiteY1983" fmla="*/ 407248 h 1676313"/>
              <a:gd name="connsiteX1984" fmla="*/ 1376123 w 1612258"/>
              <a:gd name="connsiteY1984" fmla="*/ 412047 h 1676313"/>
              <a:gd name="connsiteX1985" fmla="*/ 1376123 w 1612258"/>
              <a:gd name="connsiteY1985" fmla="*/ 412544 h 1676313"/>
              <a:gd name="connsiteX1986" fmla="*/ 1376123 w 1612258"/>
              <a:gd name="connsiteY1986" fmla="*/ 416516 h 1676313"/>
              <a:gd name="connsiteX1987" fmla="*/ 1389125 w 1612258"/>
              <a:gd name="connsiteY1987" fmla="*/ 416516 h 1676313"/>
              <a:gd name="connsiteX1988" fmla="*/ 1402547 w 1612258"/>
              <a:gd name="connsiteY1988" fmla="*/ 416516 h 1676313"/>
              <a:gd name="connsiteX1989" fmla="*/ 1402547 w 1612258"/>
              <a:gd name="connsiteY1989" fmla="*/ 405924 h 1676313"/>
              <a:gd name="connsiteX1990" fmla="*/ 1410064 w 1612258"/>
              <a:gd name="connsiteY1990" fmla="*/ 405924 h 1676313"/>
              <a:gd name="connsiteX1991" fmla="*/ 1410673 w 1612258"/>
              <a:gd name="connsiteY1991" fmla="*/ 405924 h 1676313"/>
              <a:gd name="connsiteX1992" fmla="*/ 1415549 w 1612258"/>
              <a:gd name="connsiteY1992" fmla="*/ 405924 h 1676313"/>
              <a:gd name="connsiteX1993" fmla="*/ 1415549 w 1612258"/>
              <a:gd name="connsiteY1993" fmla="*/ 416516 h 1676313"/>
              <a:gd name="connsiteX1994" fmla="*/ 1428551 w 1612258"/>
              <a:gd name="connsiteY1994" fmla="*/ 416516 h 1676313"/>
              <a:gd name="connsiteX1995" fmla="*/ 1415549 w 1612258"/>
              <a:gd name="connsiteY1995" fmla="*/ 405924 h 1676313"/>
              <a:gd name="connsiteX1996" fmla="*/ 1404579 w 1612258"/>
              <a:gd name="connsiteY1996" fmla="*/ 401311 h 1676313"/>
              <a:gd name="connsiteX1997" fmla="*/ 144281 w 1612258"/>
              <a:gd name="connsiteY1997" fmla="*/ 394990 h 1676313"/>
              <a:gd name="connsiteX1998" fmla="*/ 144281 w 1612258"/>
              <a:gd name="connsiteY1998" fmla="*/ 397723 h 1676313"/>
              <a:gd name="connsiteX1999" fmla="*/ 144281 w 1612258"/>
              <a:gd name="connsiteY1999" fmla="*/ 405924 h 1676313"/>
              <a:gd name="connsiteX2000" fmla="*/ 130860 w 1612258"/>
              <a:gd name="connsiteY2000" fmla="*/ 405924 h 1676313"/>
              <a:gd name="connsiteX2001" fmla="*/ 144281 w 1612258"/>
              <a:gd name="connsiteY2001" fmla="*/ 394990 h 1676313"/>
              <a:gd name="connsiteX2002" fmla="*/ 1415549 w 1612258"/>
              <a:gd name="connsiteY2002" fmla="*/ 363213 h 1676313"/>
              <a:gd name="connsiteX2003" fmla="*/ 1428551 w 1612258"/>
              <a:gd name="connsiteY2003" fmla="*/ 363213 h 1676313"/>
              <a:gd name="connsiteX2004" fmla="*/ 1441553 w 1612258"/>
              <a:gd name="connsiteY2004" fmla="*/ 373805 h 1676313"/>
              <a:gd name="connsiteX2005" fmla="*/ 1441553 w 1612258"/>
              <a:gd name="connsiteY2005" fmla="*/ 375129 h 1676313"/>
              <a:gd name="connsiteX2006" fmla="*/ 1441553 w 1612258"/>
              <a:gd name="connsiteY2006" fmla="*/ 383073 h 1676313"/>
              <a:gd name="connsiteX2007" fmla="*/ 1441553 w 1612258"/>
              <a:gd name="connsiteY2007" fmla="*/ 384397 h 1676313"/>
              <a:gd name="connsiteX2008" fmla="*/ 1428551 w 1612258"/>
              <a:gd name="connsiteY2008" fmla="*/ 373805 h 1676313"/>
              <a:gd name="connsiteX2009" fmla="*/ 1402547 w 1612258"/>
              <a:gd name="connsiteY2009" fmla="*/ 341687 h 1676313"/>
              <a:gd name="connsiteX2010" fmla="*/ 1415549 w 1612258"/>
              <a:gd name="connsiteY2010" fmla="*/ 352279 h 1676313"/>
              <a:gd name="connsiteX2011" fmla="*/ 1415549 w 1612258"/>
              <a:gd name="connsiteY2011" fmla="*/ 363213 h 1676313"/>
              <a:gd name="connsiteX2012" fmla="*/ 1402547 w 1612258"/>
              <a:gd name="connsiteY2012" fmla="*/ 352279 h 1676313"/>
              <a:gd name="connsiteX2013" fmla="*/ 733988 w 1612258"/>
              <a:gd name="connsiteY2013" fmla="*/ 341687 h 1676313"/>
              <a:gd name="connsiteX2014" fmla="*/ 720986 w 1612258"/>
              <a:gd name="connsiteY2014" fmla="*/ 352279 h 1676313"/>
              <a:gd name="connsiteX2015" fmla="*/ 722611 w 1612258"/>
              <a:gd name="connsiteY2015" fmla="*/ 352279 h 1676313"/>
              <a:gd name="connsiteX2016" fmla="*/ 728503 w 1612258"/>
              <a:gd name="connsiteY2016" fmla="*/ 352279 h 1676313"/>
              <a:gd name="connsiteX2017" fmla="*/ 729112 w 1612258"/>
              <a:gd name="connsiteY2017" fmla="*/ 352279 h 1676313"/>
              <a:gd name="connsiteX2018" fmla="*/ 733988 w 1612258"/>
              <a:gd name="connsiteY2018" fmla="*/ 352279 h 1676313"/>
              <a:gd name="connsiteX2019" fmla="*/ 275141 w 1612258"/>
              <a:gd name="connsiteY2019" fmla="*/ 320502 h 1676313"/>
              <a:gd name="connsiteX2020" fmla="*/ 275141 w 1612258"/>
              <a:gd name="connsiteY2020" fmla="*/ 320502 h 1676313"/>
              <a:gd name="connsiteX2021" fmla="*/ 1297691 w 1612258"/>
              <a:gd name="connsiteY2021" fmla="*/ 288383 h 1676313"/>
              <a:gd name="connsiteX2022" fmla="*/ 1297691 w 1612258"/>
              <a:gd name="connsiteY2022" fmla="*/ 298976 h 1676313"/>
              <a:gd name="connsiteX2023" fmla="*/ 1310693 w 1612258"/>
              <a:gd name="connsiteY2023" fmla="*/ 298976 h 1676313"/>
              <a:gd name="connsiteX2024" fmla="*/ 1297691 w 1612258"/>
              <a:gd name="connsiteY2024" fmla="*/ 288383 h 1676313"/>
              <a:gd name="connsiteX2025" fmla="*/ 1297691 w 1612258"/>
              <a:gd name="connsiteY2025" fmla="*/ 266857 h 1676313"/>
              <a:gd name="connsiteX2026" fmla="*/ 1297691 w 1612258"/>
              <a:gd name="connsiteY2026" fmla="*/ 277791 h 1676313"/>
              <a:gd name="connsiteX2027" fmla="*/ 1310693 w 1612258"/>
              <a:gd name="connsiteY2027" fmla="*/ 277791 h 1676313"/>
              <a:gd name="connsiteX2028" fmla="*/ 1310693 w 1612258"/>
              <a:gd name="connsiteY2028" fmla="*/ 288383 h 1676313"/>
              <a:gd name="connsiteX2029" fmla="*/ 1323695 w 1612258"/>
              <a:gd name="connsiteY2029" fmla="*/ 288383 h 1676313"/>
              <a:gd name="connsiteX2030" fmla="*/ 1323695 w 1612258"/>
              <a:gd name="connsiteY2030" fmla="*/ 277791 h 1676313"/>
              <a:gd name="connsiteX2031" fmla="*/ 1310693 w 1612258"/>
              <a:gd name="connsiteY2031" fmla="*/ 277791 h 1676313"/>
              <a:gd name="connsiteX2032" fmla="*/ 1297691 w 1612258"/>
              <a:gd name="connsiteY2032" fmla="*/ 266857 h 1676313"/>
              <a:gd name="connsiteX2033" fmla="*/ 1376123 w 1612258"/>
              <a:gd name="connsiteY2033" fmla="*/ 256265 h 1676313"/>
              <a:gd name="connsiteX2034" fmla="*/ 1376123 w 1612258"/>
              <a:gd name="connsiteY2034" fmla="*/ 266857 h 1676313"/>
              <a:gd name="connsiteX2035" fmla="*/ 1376123 w 1612258"/>
              <a:gd name="connsiteY2035" fmla="*/ 256265 h 1676313"/>
              <a:gd name="connsiteX2036" fmla="*/ 1179414 w 1612258"/>
              <a:gd name="connsiteY2036" fmla="*/ 256265 h 1676313"/>
              <a:gd name="connsiteX2037" fmla="*/ 1179414 w 1612258"/>
              <a:gd name="connsiteY2037" fmla="*/ 264209 h 1676313"/>
              <a:gd name="connsiteX2038" fmla="*/ 1179414 w 1612258"/>
              <a:gd name="connsiteY2038" fmla="*/ 266857 h 1676313"/>
              <a:gd name="connsiteX2039" fmla="*/ 1192836 w 1612258"/>
              <a:gd name="connsiteY2039" fmla="*/ 266857 h 1676313"/>
              <a:gd name="connsiteX2040" fmla="*/ 1205838 w 1612258"/>
              <a:gd name="connsiteY2040" fmla="*/ 266857 h 1676313"/>
              <a:gd name="connsiteX2041" fmla="*/ 1205838 w 1612258"/>
              <a:gd name="connsiteY2041" fmla="*/ 256265 h 1676313"/>
              <a:gd name="connsiteX2042" fmla="*/ 1192836 w 1612258"/>
              <a:gd name="connsiteY2042" fmla="*/ 256265 h 1676313"/>
              <a:gd name="connsiteX2043" fmla="*/ 1192836 w 1612258"/>
              <a:gd name="connsiteY2043" fmla="*/ 266857 h 1676313"/>
              <a:gd name="connsiteX2044" fmla="*/ 301564 w 1612258"/>
              <a:gd name="connsiteY2044" fmla="*/ 256265 h 1676313"/>
              <a:gd name="connsiteX2045" fmla="*/ 314566 w 1612258"/>
              <a:gd name="connsiteY2045" fmla="*/ 256265 h 1676313"/>
              <a:gd name="connsiteX2046" fmla="*/ 307049 w 1612258"/>
              <a:gd name="connsiteY2046" fmla="*/ 256265 h 1676313"/>
              <a:gd name="connsiteX2047" fmla="*/ 306440 w 1612258"/>
              <a:gd name="connsiteY2047" fmla="*/ 256265 h 1676313"/>
              <a:gd name="connsiteX2048" fmla="*/ 301564 w 1612258"/>
              <a:gd name="connsiteY2048" fmla="*/ 256265 h 1676313"/>
              <a:gd name="connsiteX2049" fmla="*/ 249137 w 1612258"/>
              <a:gd name="connsiteY2049" fmla="*/ 256265 h 1676313"/>
              <a:gd name="connsiteX2050" fmla="*/ 249137 w 1612258"/>
              <a:gd name="connsiteY2050" fmla="*/ 266857 h 1676313"/>
              <a:gd name="connsiteX2051" fmla="*/ 1376123 w 1612258"/>
              <a:gd name="connsiteY2051" fmla="*/ 245673 h 1676313"/>
              <a:gd name="connsiteX2052" fmla="*/ 1389125 w 1612258"/>
              <a:gd name="connsiteY2052" fmla="*/ 256265 h 1676313"/>
              <a:gd name="connsiteX2053" fmla="*/ 1387500 w 1612258"/>
              <a:gd name="connsiteY2053" fmla="*/ 256265 h 1676313"/>
              <a:gd name="connsiteX2054" fmla="*/ 1383437 w 1612258"/>
              <a:gd name="connsiteY2054" fmla="*/ 256265 h 1676313"/>
              <a:gd name="connsiteX2055" fmla="*/ 1381811 w 1612258"/>
              <a:gd name="connsiteY2055" fmla="*/ 256265 h 1676313"/>
              <a:gd name="connsiteX2056" fmla="*/ 1377748 w 1612258"/>
              <a:gd name="connsiteY2056" fmla="*/ 256265 h 1676313"/>
              <a:gd name="connsiteX2057" fmla="*/ 1376123 w 1612258"/>
              <a:gd name="connsiteY2057" fmla="*/ 256265 h 1676313"/>
              <a:gd name="connsiteX2058" fmla="*/ 1376123 w 1612258"/>
              <a:gd name="connsiteY2058" fmla="*/ 245673 h 1676313"/>
              <a:gd name="connsiteX2059" fmla="*/ 353992 w 1612258"/>
              <a:gd name="connsiteY2059" fmla="*/ 245673 h 1676313"/>
              <a:gd name="connsiteX2060" fmla="*/ 353992 w 1612258"/>
              <a:gd name="connsiteY2060" fmla="*/ 256265 h 1676313"/>
              <a:gd name="connsiteX2061" fmla="*/ 366994 w 1612258"/>
              <a:gd name="connsiteY2061" fmla="*/ 256265 h 1676313"/>
              <a:gd name="connsiteX2062" fmla="*/ 366994 w 1612258"/>
              <a:gd name="connsiteY2062" fmla="*/ 245673 h 1676313"/>
              <a:gd name="connsiteX2063" fmla="*/ 359477 w 1612258"/>
              <a:gd name="connsiteY2063" fmla="*/ 245673 h 1676313"/>
              <a:gd name="connsiteX2064" fmla="*/ 353992 w 1612258"/>
              <a:gd name="connsiteY2064" fmla="*/ 245673 h 1676313"/>
              <a:gd name="connsiteX2065" fmla="*/ 288143 w 1612258"/>
              <a:gd name="connsiteY2065" fmla="*/ 245673 h 1676313"/>
              <a:gd name="connsiteX2066" fmla="*/ 275141 w 1612258"/>
              <a:gd name="connsiteY2066" fmla="*/ 256265 h 1676313"/>
              <a:gd name="connsiteX2067" fmla="*/ 288143 w 1612258"/>
              <a:gd name="connsiteY2067" fmla="*/ 256265 h 1676313"/>
              <a:gd name="connsiteX2068" fmla="*/ 288143 w 1612258"/>
              <a:gd name="connsiteY2068" fmla="*/ 245673 h 1676313"/>
              <a:gd name="connsiteX2069" fmla="*/ 235715 w 1612258"/>
              <a:gd name="connsiteY2069" fmla="*/ 235080 h 1676313"/>
              <a:gd name="connsiteX2070" fmla="*/ 243475 w 1612258"/>
              <a:gd name="connsiteY2070" fmla="*/ 235080 h 1676313"/>
              <a:gd name="connsiteX2071" fmla="*/ 244104 w 1612258"/>
              <a:gd name="connsiteY2071" fmla="*/ 235080 h 1676313"/>
              <a:gd name="connsiteX2072" fmla="*/ 249137 w 1612258"/>
              <a:gd name="connsiteY2072" fmla="*/ 235080 h 1676313"/>
              <a:gd name="connsiteX2073" fmla="*/ 249137 w 1612258"/>
              <a:gd name="connsiteY2073" fmla="*/ 245673 h 1676313"/>
              <a:gd name="connsiteX2074" fmla="*/ 249137 w 1612258"/>
              <a:gd name="connsiteY2074" fmla="*/ 246997 h 1676313"/>
              <a:gd name="connsiteX2075" fmla="*/ 249137 w 1612258"/>
              <a:gd name="connsiteY2075" fmla="*/ 254941 h 1676313"/>
              <a:gd name="connsiteX2076" fmla="*/ 249137 w 1612258"/>
              <a:gd name="connsiteY2076" fmla="*/ 256265 h 1676313"/>
              <a:gd name="connsiteX2077" fmla="*/ 244104 w 1612258"/>
              <a:gd name="connsiteY2077" fmla="*/ 256265 h 1676313"/>
              <a:gd name="connsiteX2078" fmla="*/ 243475 w 1612258"/>
              <a:gd name="connsiteY2078" fmla="*/ 256265 h 1676313"/>
              <a:gd name="connsiteX2079" fmla="*/ 235715 w 1612258"/>
              <a:gd name="connsiteY2079" fmla="*/ 256265 h 1676313"/>
              <a:gd name="connsiteX2080" fmla="*/ 235715 w 1612258"/>
              <a:gd name="connsiteY2080" fmla="*/ 245673 h 1676313"/>
              <a:gd name="connsiteX2081" fmla="*/ 235715 w 1612258"/>
              <a:gd name="connsiteY2081" fmla="*/ 235080 h 1676313"/>
              <a:gd name="connsiteX2082" fmla="*/ 1310693 w 1612258"/>
              <a:gd name="connsiteY2082" fmla="*/ 224146 h 1676313"/>
              <a:gd name="connsiteX2083" fmla="*/ 1310693 w 1612258"/>
              <a:gd name="connsiteY2083" fmla="*/ 235080 h 1676313"/>
              <a:gd name="connsiteX2084" fmla="*/ 1297691 w 1612258"/>
              <a:gd name="connsiteY2084" fmla="*/ 235080 h 1676313"/>
              <a:gd name="connsiteX2085" fmla="*/ 1310693 w 1612258"/>
              <a:gd name="connsiteY2085" fmla="*/ 224146 h 1676313"/>
              <a:gd name="connsiteX2086" fmla="*/ 799418 w 1612258"/>
              <a:gd name="connsiteY2086" fmla="*/ 224146 h 1676313"/>
              <a:gd name="connsiteX2087" fmla="*/ 799418 w 1612258"/>
              <a:gd name="connsiteY2087" fmla="*/ 235080 h 1676313"/>
              <a:gd name="connsiteX2088" fmla="*/ 812420 w 1612258"/>
              <a:gd name="connsiteY2088" fmla="*/ 235080 h 1676313"/>
              <a:gd name="connsiteX2089" fmla="*/ 812420 w 1612258"/>
              <a:gd name="connsiteY2089" fmla="*/ 224146 h 1676313"/>
              <a:gd name="connsiteX2090" fmla="*/ 353992 w 1612258"/>
              <a:gd name="connsiteY2090" fmla="*/ 224146 h 1676313"/>
              <a:gd name="connsiteX2091" fmla="*/ 340571 w 1612258"/>
              <a:gd name="connsiteY2091" fmla="*/ 235080 h 1676313"/>
              <a:gd name="connsiteX2092" fmla="*/ 353992 w 1612258"/>
              <a:gd name="connsiteY2092" fmla="*/ 235080 h 1676313"/>
              <a:gd name="connsiteX2093" fmla="*/ 301564 w 1612258"/>
              <a:gd name="connsiteY2093" fmla="*/ 224146 h 1676313"/>
              <a:gd name="connsiteX2094" fmla="*/ 301564 w 1612258"/>
              <a:gd name="connsiteY2094" fmla="*/ 235080 h 1676313"/>
              <a:gd name="connsiteX2095" fmla="*/ 288143 w 1612258"/>
              <a:gd name="connsiteY2095" fmla="*/ 235080 h 1676313"/>
              <a:gd name="connsiteX2096" fmla="*/ 301564 w 1612258"/>
              <a:gd name="connsiteY2096" fmla="*/ 224146 h 1676313"/>
              <a:gd name="connsiteX2097" fmla="*/ 1363121 w 1612258"/>
              <a:gd name="connsiteY2097" fmla="*/ 213554 h 1676313"/>
              <a:gd name="connsiteX2098" fmla="*/ 1376123 w 1612258"/>
              <a:gd name="connsiteY2098" fmla="*/ 213554 h 1676313"/>
              <a:gd name="connsiteX2099" fmla="*/ 1376123 w 1612258"/>
              <a:gd name="connsiteY2099" fmla="*/ 224146 h 1676313"/>
              <a:gd name="connsiteX2100" fmla="*/ 1363121 w 1612258"/>
              <a:gd name="connsiteY2100" fmla="*/ 224146 h 1676313"/>
              <a:gd name="connsiteX2101" fmla="*/ 1363121 w 1612258"/>
              <a:gd name="connsiteY2101" fmla="*/ 213554 h 1676313"/>
              <a:gd name="connsiteX2102" fmla="*/ 1310693 w 1612258"/>
              <a:gd name="connsiteY2102" fmla="*/ 213554 h 1676313"/>
              <a:gd name="connsiteX2103" fmla="*/ 1297691 w 1612258"/>
              <a:gd name="connsiteY2103" fmla="*/ 224146 h 1676313"/>
              <a:gd name="connsiteX2104" fmla="*/ 1296013 w 1612258"/>
              <a:gd name="connsiteY2104" fmla="*/ 224146 h 1676313"/>
              <a:gd name="connsiteX2105" fmla="*/ 1287625 w 1612258"/>
              <a:gd name="connsiteY2105" fmla="*/ 224146 h 1676313"/>
              <a:gd name="connsiteX2106" fmla="*/ 1284270 w 1612258"/>
              <a:gd name="connsiteY2106" fmla="*/ 224146 h 1676313"/>
              <a:gd name="connsiteX2107" fmla="*/ 1284270 w 1612258"/>
              <a:gd name="connsiteY2107" fmla="*/ 228247 h 1676313"/>
              <a:gd name="connsiteX2108" fmla="*/ 1284270 w 1612258"/>
              <a:gd name="connsiteY2108" fmla="*/ 228759 h 1676313"/>
              <a:gd name="connsiteX2109" fmla="*/ 1284270 w 1612258"/>
              <a:gd name="connsiteY2109" fmla="*/ 235080 h 1676313"/>
              <a:gd name="connsiteX2110" fmla="*/ 1292029 w 1612258"/>
              <a:gd name="connsiteY2110" fmla="*/ 235080 h 1676313"/>
              <a:gd name="connsiteX2111" fmla="*/ 1292658 w 1612258"/>
              <a:gd name="connsiteY2111" fmla="*/ 235080 h 1676313"/>
              <a:gd name="connsiteX2112" fmla="*/ 1297691 w 1612258"/>
              <a:gd name="connsiteY2112" fmla="*/ 235080 h 1676313"/>
              <a:gd name="connsiteX2113" fmla="*/ 1297691 w 1612258"/>
              <a:gd name="connsiteY2113" fmla="*/ 236404 h 1676313"/>
              <a:gd name="connsiteX2114" fmla="*/ 1297691 w 1612258"/>
              <a:gd name="connsiteY2114" fmla="*/ 239715 h 1676313"/>
              <a:gd name="connsiteX2115" fmla="*/ 1297691 w 1612258"/>
              <a:gd name="connsiteY2115" fmla="*/ 240377 h 1676313"/>
              <a:gd name="connsiteX2116" fmla="*/ 1297691 w 1612258"/>
              <a:gd name="connsiteY2116" fmla="*/ 241039 h 1676313"/>
              <a:gd name="connsiteX2117" fmla="*/ 1297691 w 1612258"/>
              <a:gd name="connsiteY2117" fmla="*/ 245673 h 1676313"/>
              <a:gd name="connsiteX2118" fmla="*/ 1297691 w 1612258"/>
              <a:gd name="connsiteY2118" fmla="*/ 256265 h 1676313"/>
              <a:gd name="connsiteX2119" fmla="*/ 1303176 w 1612258"/>
              <a:gd name="connsiteY2119" fmla="*/ 256265 h 1676313"/>
              <a:gd name="connsiteX2120" fmla="*/ 1310693 w 1612258"/>
              <a:gd name="connsiteY2120" fmla="*/ 256265 h 1676313"/>
              <a:gd name="connsiteX2121" fmla="*/ 1310693 w 1612258"/>
              <a:gd name="connsiteY2121" fmla="*/ 266857 h 1676313"/>
              <a:gd name="connsiteX2122" fmla="*/ 1323695 w 1612258"/>
              <a:gd name="connsiteY2122" fmla="*/ 266857 h 1676313"/>
              <a:gd name="connsiteX2123" fmla="*/ 1323695 w 1612258"/>
              <a:gd name="connsiteY2123" fmla="*/ 256265 h 1676313"/>
              <a:gd name="connsiteX2124" fmla="*/ 1336697 w 1612258"/>
              <a:gd name="connsiteY2124" fmla="*/ 266857 h 1676313"/>
              <a:gd name="connsiteX2125" fmla="*/ 1336697 w 1612258"/>
              <a:gd name="connsiteY2125" fmla="*/ 256265 h 1676313"/>
              <a:gd name="connsiteX2126" fmla="*/ 1323695 w 1612258"/>
              <a:gd name="connsiteY2126" fmla="*/ 256265 h 1676313"/>
              <a:gd name="connsiteX2127" fmla="*/ 1322070 w 1612258"/>
              <a:gd name="connsiteY2127" fmla="*/ 256265 h 1676313"/>
              <a:gd name="connsiteX2128" fmla="*/ 1312318 w 1612258"/>
              <a:gd name="connsiteY2128" fmla="*/ 256265 h 1676313"/>
              <a:gd name="connsiteX2129" fmla="*/ 1310693 w 1612258"/>
              <a:gd name="connsiteY2129" fmla="*/ 256265 h 1676313"/>
              <a:gd name="connsiteX2130" fmla="*/ 1297691 w 1612258"/>
              <a:gd name="connsiteY2130" fmla="*/ 245673 h 1676313"/>
              <a:gd name="connsiteX2131" fmla="*/ 1310693 w 1612258"/>
              <a:gd name="connsiteY2131" fmla="*/ 245673 h 1676313"/>
              <a:gd name="connsiteX2132" fmla="*/ 1323695 w 1612258"/>
              <a:gd name="connsiteY2132" fmla="*/ 245673 h 1676313"/>
              <a:gd name="connsiteX2133" fmla="*/ 1336697 w 1612258"/>
              <a:gd name="connsiteY2133" fmla="*/ 245673 h 1676313"/>
              <a:gd name="connsiteX2134" fmla="*/ 1336697 w 1612258"/>
              <a:gd name="connsiteY2134" fmla="*/ 241701 h 1676313"/>
              <a:gd name="connsiteX2135" fmla="*/ 1336697 w 1612258"/>
              <a:gd name="connsiteY2135" fmla="*/ 241204 h 1676313"/>
              <a:gd name="connsiteX2136" fmla="*/ 1336697 w 1612258"/>
              <a:gd name="connsiteY2136" fmla="*/ 235080 h 1676313"/>
              <a:gd name="connsiteX2137" fmla="*/ 1323695 w 1612258"/>
              <a:gd name="connsiteY2137" fmla="*/ 235080 h 1676313"/>
              <a:gd name="connsiteX2138" fmla="*/ 1323695 w 1612258"/>
              <a:gd name="connsiteY2138" fmla="*/ 224146 h 1676313"/>
              <a:gd name="connsiteX2139" fmla="*/ 1336697 w 1612258"/>
              <a:gd name="connsiteY2139" fmla="*/ 224146 h 1676313"/>
              <a:gd name="connsiteX2140" fmla="*/ 1336697 w 1612258"/>
              <a:gd name="connsiteY2140" fmla="*/ 213554 h 1676313"/>
              <a:gd name="connsiteX2141" fmla="*/ 1323695 w 1612258"/>
              <a:gd name="connsiteY2141" fmla="*/ 213554 h 1676313"/>
              <a:gd name="connsiteX2142" fmla="*/ 1218840 w 1612258"/>
              <a:gd name="connsiteY2142" fmla="*/ 213554 h 1676313"/>
              <a:gd name="connsiteX2143" fmla="*/ 1218840 w 1612258"/>
              <a:gd name="connsiteY2143" fmla="*/ 224146 h 1676313"/>
              <a:gd name="connsiteX2144" fmla="*/ 1231842 w 1612258"/>
              <a:gd name="connsiteY2144" fmla="*/ 224146 h 1676313"/>
              <a:gd name="connsiteX2145" fmla="*/ 1231842 w 1612258"/>
              <a:gd name="connsiteY2145" fmla="*/ 213554 h 1676313"/>
              <a:gd name="connsiteX2146" fmla="*/ 1218840 w 1612258"/>
              <a:gd name="connsiteY2146" fmla="*/ 213554 h 1676313"/>
              <a:gd name="connsiteX2147" fmla="*/ 379996 w 1612258"/>
              <a:gd name="connsiteY2147" fmla="*/ 213554 h 1676313"/>
              <a:gd name="connsiteX2148" fmla="*/ 392998 w 1612258"/>
              <a:gd name="connsiteY2148" fmla="*/ 224146 h 1676313"/>
              <a:gd name="connsiteX2149" fmla="*/ 379996 w 1612258"/>
              <a:gd name="connsiteY2149" fmla="*/ 224146 h 1676313"/>
              <a:gd name="connsiteX2150" fmla="*/ 379996 w 1612258"/>
              <a:gd name="connsiteY2150" fmla="*/ 213554 h 1676313"/>
              <a:gd name="connsiteX2151" fmla="*/ 262139 w 1612258"/>
              <a:gd name="connsiteY2151" fmla="*/ 213554 h 1676313"/>
              <a:gd name="connsiteX2152" fmla="*/ 275141 w 1612258"/>
              <a:gd name="connsiteY2152" fmla="*/ 213554 h 1676313"/>
              <a:gd name="connsiteX2153" fmla="*/ 275141 w 1612258"/>
              <a:gd name="connsiteY2153" fmla="*/ 214878 h 1676313"/>
              <a:gd name="connsiteX2154" fmla="*/ 275141 w 1612258"/>
              <a:gd name="connsiteY2154" fmla="*/ 224146 h 1676313"/>
              <a:gd name="connsiteX2155" fmla="*/ 262139 w 1612258"/>
              <a:gd name="connsiteY2155" fmla="*/ 213554 h 1676313"/>
              <a:gd name="connsiteX2156" fmla="*/ 377964 w 1612258"/>
              <a:gd name="connsiteY2156" fmla="*/ 209086 h 1676313"/>
              <a:gd name="connsiteX2157" fmla="*/ 379996 w 1612258"/>
              <a:gd name="connsiteY2157" fmla="*/ 213554 h 1676313"/>
              <a:gd name="connsiteX2158" fmla="*/ 366994 w 1612258"/>
              <a:gd name="connsiteY2158" fmla="*/ 213554 h 1676313"/>
              <a:gd name="connsiteX2159" fmla="*/ 377964 w 1612258"/>
              <a:gd name="connsiteY2159" fmla="*/ 209086 h 1676313"/>
              <a:gd name="connsiteX2160" fmla="*/ 1271268 w 1612258"/>
              <a:gd name="connsiteY2160" fmla="*/ 192370 h 1676313"/>
              <a:gd name="connsiteX2161" fmla="*/ 1258266 w 1612258"/>
              <a:gd name="connsiteY2161" fmla="*/ 202962 h 1676313"/>
              <a:gd name="connsiteX2162" fmla="*/ 1271268 w 1612258"/>
              <a:gd name="connsiteY2162" fmla="*/ 202962 h 1676313"/>
              <a:gd name="connsiteX2163" fmla="*/ 1271268 w 1612258"/>
              <a:gd name="connsiteY2163" fmla="*/ 213554 h 1676313"/>
              <a:gd name="connsiteX2164" fmla="*/ 1258266 w 1612258"/>
              <a:gd name="connsiteY2164" fmla="*/ 213554 h 1676313"/>
              <a:gd name="connsiteX2165" fmla="*/ 1258266 w 1612258"/>
              <a:gd name="connsiteY2165" fmla="*/ 214878 h 1676313"/>
              <a:gd name="connsiteX2166" fmla="*/ 1258266 w 1612258"/>
              <a:gd name="connsiteY2166" fmla="*/ 218188 h 1676313"/>
              <a:gd name="connsiteX2167" fmla="*/ 1258266 w 1612258"/>
              <a:gd name="connsiteY2167" fmla="*/ 218850 h 1676313"/>
              <a:gd name="connsiteX2168" fmla="*/ 1258266 w 1612258"/>
              <a:gd name="connsiteY2168" fmla="*/ 219512 h 1676313"/>
              <a:gd name="connsiteX2169" fmla="*/ 1258266 w 1612258"/>
              <a:gd name="connsiteY2169" fmla="*/ 224146 h 1676313"/>
              <a:gd name="connsiteX2170" fmla="*/ 1250749 w 1612258"/>
              <a:gd name="connsiteY2170" fmla="*/ 224146 h 1676313"/>
              <a:gd name="connsiteX2171" fmla="*/ 1245264 w 1612258"/>
              <a:gd name="connsiteY2171" fmla="*/ 224146 h 1676313"/>
              <a:gd name="connsiteX2172" fmla="*/ 1245264 w 1612258"/>
              <a:gd name="connsiteY2172" fmla="*/ 235080 h 1676313"/>
              <a:gd name="connsiteX2173" fmla="*/ 1258266 w 1612258"/>
              <a:gd name="connsiteY2173" fmla="*/ 235080 h 1676313"/>
              <a:gd name="connsiteX2174" fmla="*/ 1258266 w 1612258"/>
              <a:gd name="connsiteY2174" fmla="*/ 224146 h 1676313"/>
              <a:gd name="connsiteX2175" fmla="*/ 1259891 w 1612258"/>
              <a:gd name="connsiteY2175" fmla="*/ 224146 h 1676313"/>
              <a:gd name="connsiteX2176" fmla="*/ 1265783 w 1612258"/>
              <a:gd name="connsiteY2176" fmla="*/ 224146 h 1676313"/>
              <a:gd name="connsiteX2177" fmla="*/ 1266392 w 1612258"/>
              <a:gd name="connsiteY2177" fmla="*/ 224146 h 1676313"/>
              <a:gd name="connsiteX2178" fmla="*/ 1271268 w 1612258"/>
              <a:gd name="connsiteY2178" fmla="*/ 224146 h 1676313"/>
              <a:gd name="connsiteX2179" fmla="*/ 1271268 w 1612258"/>
              <a:gd name="connsiteY2179" fmla="*/ 213554 h 1676313"/>
              <a:gd name="connsiteX2180" fmla="*/ 1284270 w 1612258"/>
              <a:gd name="connsiteY2180" fmla="*/ 202962 h 1676313"/>
              <a:gd name="connsiteX2181" fmla="*/ 1271268 w 1612258"/>
              <a:gd name="connsiteY2181" fmla="*/ 202962 h 1676313"/>
              <a:gd name="connsiteX2182" fmla="*/ 1271268 w 1612258"/>
              <a:gd name="connsiteY2182" fmla="*/ 192370 h 1676313"/>
              <a:gd name="connsiteX2183" fmla="*/ 301564 w 1612258"/>
              <a:gd name="connsiteY2183" fmla="*/ 181436 h 1676313"/>
              <a:gd name="connsiteX2184" fmla="*/ 301564 w 1612258"/>
              <a:gd name="connsiteY2184" fmla="*/ 192370 h 1676313"/>
              <a:gd name="connsiteX2185" fmla="*/ 301564 w 1612258"/>
              <a:gd name="connsiteY2185" fmla="*/ 202962 h 1676313"/>
              <a:gd name="connsiteX2186" fmla="*/ 314566 w 1612258"/>
              <a:gd name="connsiteY2186" fmla="*/ 202962 h 1676313"/>
              <a:gd name="connsiteX2187" fmla="*/ 314566 w 1612258"/>
              <a:gd name="connsiteY2187" fmla="*/ 192370 h 1676313"/>
              <a:gd name="connsiteX2188" fmla="*/ 301564 w 1612258"/>
              <a:gd name="connsiteY2188" fmla="*/ 181436 h 1676313"/>
              <a:gd name="connsiteX2189" fmla="*/ 1009129 w 1612258"/>
              <a:gd name="connsiteY2189" fmla="*/ 170843 h 1676313"/>
              <a:gd name="connsiteX2190" fmla="*/ 1009129 w 1612258"/>
              <a:gd name="connsiteY2190" fmla="*/ 181436 h 1676313"/>
              <a:gd name="connsiteX2191" fmla="*/ 364962 w 1612258"/>
              <a:gd name="connsiteY2191" fmla="*/ 166375 h 1676313"/>
              <a:gd name="connsiteX2192" fmla="*/ 366994 w 1612258"/>
              <a:gd name="connsiteY2192" fmla="*/ 170843 h 1676313"/>
              <a:gd name="connsiteX2193" fmla="*/ 365369 w 1612258"/>
              <a:gd name="connsiteY2193" fmla="*/ 170843 h 1676313"/>
              <a:gd name="connsiteX2194" fmla="*/ 355617 w 1612258"/>
              <a:gd name="connsiteY2194" fmla="*/ 170843 h 1676313"/>
              <a:gd name="connsiteX2195" fmla="*/ 353992 w 1612258"/>
              <a:gd name="connsiteY2195" fmla="*/ 170843 h 1676313"/>
              <a:gd name="connsiteX2196" fmla="*/ 364962 w 1612258"/>
              <a:gd name="connsiteY2196" fmla="*/ 166375 h 1676313"/>
              <a:gd name="connsiteX2197" fmla="*/ 1140408 w 1612258"/>
              <a:gd name="connsiteY2197" fmla="*/ 149659 h 1676313"/>
              <a:gd name="connsiteX2198" fmla="*/ 1153410 w 1612258"/>
              <a:gd name="connsiteY2198" fmla="*/ 149659 h 1676313"/>
              <a:gd name="connsiteX2199" fmla="*/ 1145893 w 1612258"/>
              <a:gd name="connsiteY2199" fmla="*/ 149659 h 1676313"/>
              <a:gd name="connsiteX2200" fmla="*/ 1145284 w 1612258"/>
              <a:gd name="connsiteY2200" fmla="*/ 149659 h 1676313"/>
              <a:gd name="connsiteX2201" fmla="*/ 1140408 w 1612258"/>
              <a:gd name="connsiteY2201" fmla="*/ 149659 h 1676313"/>
              <a:gd name="connsiteX2202" fmla="*/ 550281 w 1612258"/>
              <a:gd name="connsiteY2202" fmla="*/ 149659 h 1676313"/>
              <a:gd name="connsiteX2203" fmla="*/ 550281 w 1612258"/>
              <a:gd name="connsiteY2203" fmla="*/ 160251 h 1676313"/>
              <a:gd name="connsiteX2204" fmla="*/ 550281 w 1612258"/>
              <a:gd name="connsiteY2204" fmla="*/ 170843 h 1676313"/>
              <a:gd name="connsiteX2205" fmla="*/ 538904 w 1612258"/>
              <a:gd name="connsiteY2205" fmla="*/ 170843 h 1676313"/>
              <a:gd name="connsiteX2206" fmla="*/ 537279 w 1612258"/>
              <a:gd name="connsiteY2206" fmla="*/ 170843 h 1676313"/>
              <a:gd name="connsiteX2207" fmla="*/ 537279 w 1612258"/>
              <a:gd name="connsiteY2207" fmla="*/ 181436 h 1676313"/>
              <a:gd name="connsiteX2208" fmla="*/ 550281 w 1612258"/>
              <a:gd name="connsiteY2208" fmla="*/ 181436 h 1676313"/>
              <a:gd name="connsiteX2209" fmla="*/ 550281 w 1612258"/>
              <a:gd name="connsiteY2209" fmla="*/ 170843 h 1676313"/>
              <a:gd name="connsiteX2210" fmla="*/ 563703 w 1612258"/>
              <a:gd name="connsiteY2210" fmla="*/ 170843 h 1676313"/>
              <a:gd name="connsiteX2211" fmla="*/ 563703 w 1612258"/>
              <a:gd name="connsiteY2211" fmla="*/ 160251 h 1676313"/>
              <a:gd name="connsiteX2212" fmla="*/ 550281 w 1612258"/>
              <a:gd name="connsiteY2212" fmla="*/ 149659 h 1676313"/>
              <a:gd name="connsiteX2213" fmla="*/ 314566 w 1612258"/>
              <a:gd name="connsiteY2213" fmla="*/ 149659 h 1676313"/>
              <a:gd name="connsiteX2214" fmla="*/ 314566 w 1612258"/>
              <a:gd name="connsiteY2214" fmla="*/ 160251 h 1676313"/>
              <a:gd name="connsiteX2215" fmla="*/ 312941 w 1612258"/>
              <a:gd name="connsiteY2215" fmla="*/ 160251 h 1676313"/>
              <a:gd name="connsiteX2216" fmla="*/ 307049 w 1612258"/>
              <a:gd name="connsiteY2216" fmla="*/ 160251 h 1676313"/>
              <a:gd name="connsiteX2217" fmla="*/ 301564 w 1612258"/>
              <a:gd name="connsiteY2217" fmla="*/ 160251 h 1676313"/>
              <a:gd name="connsiteX2218" fmla="*/ 314566 w 1612258"/>
              <a:gd name="connsiteY2218" fmla="*/ 149659 h 1676313"/>
              <a:gd name="connsiteX2219" fmla="*/ 1074559 w 1612258"/>
              <a:gd name="connsiteY2219" fmla="*/ 138725 h 1676313"/>
              <a:gd name="connsiteX2220" fmla="*/ 1074559 w 1612258"/>
              <a:gd name="connsiteY2220" fmla="*/ 149659 h 1676313"/>
              <a:gd name="connsiteX2221" fmla="*/ 1087980 w 1612258"/>
              <a:gd name="connsiteY2221" fmla="*/ 149659 h 1676313"/>
              <a:gd name="connsiteX2222" fmla="*/ 1087980 w 1612258"/>
              <a:gd name="connsiteY2222" fmla="*/ 138725 h 1676313"/>
              <a:gd name="connsiteX2223" fmla="*/ 1048555 w 1612258"/>
              <a:gd name="connsiteY2223" fmla="*/ 138725 h 1676313"/>
              <a:gd name="connsiteX2224" fmla="*/ 1048555 w 1612258"/>
              <a:gd name="connsiteY2224" fmla="*/ 149659 h 1676313"/>
              <a:gd name="connsiteX2225" fmla="*/ 1061557 w 1612258"/>
              <a:gd name="connsiteY2225" fmla="*/ 149659 h 1676313"/>
              <a:gd name="connsiteX2226" fmla="*/ 1061557 w 1612258"/>
              <a:gd name="connsiteY2226" fmla="*/ 160251 h 1676313"/>
              <a:gd name="connsiteX2227" fmla="*/ 1048555 w 1612258"/>
              <a:gd name="connsiteY2227" fmla="*/ 160251 h 1676313"/>
              <a:gd name="connsiteX2228" fmla="*/ 1048555 w 1612258"/>
              <a:gd name="connsiteY2228" fmla="*/ 170843 h 1676313"/>
              <a:gd name="connsiteX2229" fmla="*/ 1046930 w 1612258"/>
              <a:gd name="connsiteY2229" fmla="*/ 170843 h 1676313"/>
              <a:gd name="connsiteX2230" fmla="*/ 1037178 w 1612258"/>
              <a:gd name="connsiteY2230" fmla="*/ 170843 h 1676313"/>
              <a:gd name="connsiteX2231" fmla="*/ 1035553 w 1612258"/>
              <a:gd name="connsiteY2231" fmla="*/ 170843 h 1676313"/>
              <a:gd name="connsiteX2232" fmla="*/ 1048555 w 1612258"/>
              <a:gd name="connsiteY2232" fmla="*/ 181436 h 1676313"/>
              <a:gd name="connsiteX2233" fmla="*/ 1035553 w 1612258"/>
              <a:gd name="connsiteY2233" fmla="*/ 181436 h 1676313"/>
              <a:gd name="connsiteX2234" fmla="*/ 1035553 w 1612258"/>
              <a:gd name="connsiteY2234" fmla="*/ 192370 h 1676313"/>
              <a:gd name="connsiteX2235" fmla="*/ 1048555 w 1612258"/>
              <a:gd name="connsiteY2235" fmla="*/ 192370 h 1676313"/>
              <a:gd name="connsiteX2236" fmla="*/ 1048555 w 1612258"/>
              <a:gd name="connsiteY2236" fmla="*/ 181436 h 1676313"/>
              <a:gd name="connsiteX2237" fmla="*/ 1048555 w 1612258"/>
              <a:gd name="connsiteY2237" fmla="*/ 170843 h 1676313"/>
              <a:gd name="connsiteX2238" fmla="*/ 1061557 w 1612258"/>
              <a:gd name="connsiteY2238" fmla="*/ 170843 h 1676313"/>
              <a:gd name="connsiteX2239" fmla="*/ 1074559 w 1612258"/>
              <a:gd name="connsiteY2239" fmla="*/ 160251 h 1676313"/>
              <a:gd name="connsiteX2240" fmla="*/ 1072934 w 1612258"/>
              <a:gd name="connsiteY2240" fmla="*/ 160251 h 1676313"/>
              <a:gd name="connsiteX2241" fmla="*/ 1069683 w 1612258"/>
              <a:gd name="connsiteY2241" fmla="*/ 160251 h 1676313"/>
              <a:gd name="connsiteX2242" fmla="*/ 1069074 w 1612258"/>
              <a:gd name="connsiteY2242" fmla="*/ 160251 h 1676313"/>
              <a:gd name="connsiteX2243" fmla="*/ 1061557 w 1612258"/>
              <a:gd name="connsiteY2243" fmla="*/ 160251 h 1676313"/>
              <a:gd name="connsiteX2244" fmla="*/ 1061557 w 1612258"/>
              <a:gd name="connsiteY2244" fmla="*/ 149659 h 1676313"/>
              <a:gd name="connsiteX2245" fmla="*/ 969703 w 1612258"/>
              <a:gd name="connsiteY2245" fmla="*/ 138725 h 1676313"/>
              <a:gd name="connsiteX2246" fmla="*/ 956701 w 1612258"/>
              <a:gd name="connsiteY2246" fmla="*/ 149659 h 1676313"/>
              <a:gd name="connsiteX2247" fmla="*/ 969703 w 1612258"/>
              <a:gd name="connsiteY2247" fmla="*/ 149659 h 1676313"/>
              <a:gd name="connsiteX2248" fmla="*/ 969703 w 1612258"/>
              <a:gd name="connsiteY2248" fmla="*/ 138725 h 1676313"/>
              <a:gd name="connsiteX2249" fmla="*/ 484852 w 1612258"/>
              <a:gd name="connsiteY2249" fmla="*/ 138725 h 1676313"/>
              <a:gd name="connsiteX2250" fmla="*/ 484852 w 1612258"/>
              <a:gd name="connsiteY2250" fmla="*/ 149659 h 1676313"/>
              <a:gd name="connsiteX2251" fmla="*/ 379996 w 1612258"/>
              <a:gd name="connsiteY2251" fmla="*/ 128133 h 1676313"/>
              <a:gd name="connsiteX2252" fmla="*/ 379996 w 1612258"/>
              <a:gd name="connsiteY2252" fmla="*/ 128133 h 1676313"/>
              <a:gd name="connsiteX2253" fmla="*/ 353992 w 1612258"/>
              <a:gd name="connsiteY2253" fmla="*/ 128133 h 1676313"/>
              <a:gd name="connsiteX2254" fmla="*/ 366994 w 1612258"/>
              <a:gd name="connsiteY2254" fmla="*/ 128133 h 1676313"/>
              <a:gd name="connsiteX2255" fmla="*/ 366994 w 1612258"/>
              <a:gd name="connsiteY2255" fmla="*/ 138725 h 1676313"/>
              <a:gd name="connsiteX2256" fmla="*/ 365369 w 1612258"/>
              <a:gd name="connsiteY2256" fmla="*/ 138725 h 1676313"/>
              <a:gd name="connsiteX2257" fmla="*/ 362118 w 1612258"/>
              <a:gd name="connsiteY2257" fmla="*/ 138725 h 1676313"/>
              <a:gd name="connsiteX2258" fmla="*/ 361509 w 1612258"/>
              <a:gd name="connsiteY2258" fmla="*/ 138725 h 1676313"/>
              <a:gd name="connsiteX2259" fmla="*/ 353992 w 1612258"/>
              <a:gd name="connsiteY2259" fmla="*/ 138725 h 1676313"/>
              <a:gd name="connsiteX2260" fmla="*/ 1113984 w 1612258"/>
              <a:gd name="connsiteY2260" fmla="*/ 117540 h 1676313"/>
              <a:gd name="connsiteX2261" fmla="*/ 1126986 w 1612258"/>
              <a:gd name="connsiteY2261" fmla="*/ 128133 h 1676313"/>
              <a:gd name="connsiteX2262" fmla="*/ 1119469 w 1612258"/>
              <a:gd name="connsiteY2262" fmla="*/ 128133 h 1676313"/>
              <a:gd name="connsiteX2263" fmla="*/ 1113984 w 1612258"/>
              <a:gd name="connsiteY2263" fmla="*/ 128133 h 1676313"/>
              <a:gd name="connsiteX2264" fmla="*/ 471850 w 1612258"/>
              <a:gd name="connsiteY2264" fmla="*/ 117540 h 1676313"/>
              <a:gd name="connsiteX2265" fmla="*/ 471850 w 1612258"/>
              <a:gd name="connsiteY2265" fmla="*/ 128133 h 1676313"/>
              <a:gd name="connsiteX2266" fmla="*/ 479367 w 1612258"/>
              <a:gd name="connsiteY2266" fmla="*/ 128133 h 1676313"/>
              <a:gd name="connsiteX2267" fmla="*/ 484852 w 1612258"/>
              <a:gd name="connsiteY2267" fmla="*/ 128133 h 1676313"/>
              <a:gd name="connsiteX2268" fmla="*/ 484852 w 1612258"/>
              <a:gd name="connsiteY2268" fmla="*/ 117540 h 1676313"/>
              <a:gd name="connsiteX2269" fmla="*/ 1087980 w 1612258"/>
              <a:gd name="connsiteY2269" fmla="*/ 106948 h 1676313"/>
              <a:gd name="connsiteX2270" fmla="*/ 1100982 w 1612258"/>
              <a:gd name="connsiteY2270" fmla="*/ 106948 h 1676313"/>
              <a:gd name="connsiteX2271" fmla="*/ 1100982 w 1612258"/>
              <a:gd name="connsiteY2271" fmla="*/ 117540 h 1676313"/>
              <a:gd name="connsiteX2272" fmla="*/ 1087980 w 1612258"/>
              <a:gd name="connsiteY2272" fmla="*/ 117540 h 1676313"/>
              <a:gd name="connsiteX2273" fmla="*/ 956701 w 1612258"/>
              <a:gd name="connsiteY2273" fmla="*/ 106948 h 1676313"/>
              <a:gd name="connsiteX2274" fmla="*/ 969703 w 1612258"/>
              <a:gd name="connsiteY2274" fmla="*/ 106948 h 1676313"/>
              <a:gd name="connsiteX2275" fmla="*/ 983125 w 1612258"/>
              <a:gd name="connsiteY2275" fmla="*/ 106948 h 1676313"/>
              <a:gd name="connsiteX2276" fmla="*/ 983125 w 1612258"/>
              <a:gd name="connsiteY2276" fmla="*/ 117540 h 1676313"/>
              <a:gd name="connsiteX2277" fmla="*/ 983125 w 1612258"/>
              <a:gd name="connsiteY2277" fmla="*/ 128133 h 1676313"/>
              <a:gd name="connsiteX2278" fmla="*/ 969703 w 1612258"/>
              <a:gd name="connsiteY2278" fmla="*/ 128133 h 1676313"/>
              <a:gd name="connsiteX2279" fmla="*/ 969703 w 1612258"/>
              <a:gd name="connsiteY2279" fmla="*/ 117540 h 1676313"/>
              <a:gd name="connsiteX2280" fmla="*/ 962186 w 1612258"/>
              <a:gd name="connsiteY2280" fmla="*/ 117540 h 1676313"/>
              <a:gd name="connsiteX2281" fmla="*/ 956701 w 1612258"/>
              <a:gd name="connsiteY2281" fmla="*/ 117540 h 1676313"/>
              <a:gd name="connsiteX2282" fmla="*/ 629133 w 1612258"/>
              <a:gd name="connsiteY2282" fmla="*/ 106948 h 1676313"/>
              <a:gd name="connsiteX2283" fmla="*/ 629133 w 1612258"/>
              <a:gd name="connsiteY2283" fmla="*/ 117540 h 1676313"/>
              <a:gd name="connsiteX2284" fmla="*/ 642135 w 1612258"/>
              <a:gd name="connsiteY2284" fmla="*/ 117540 h 1676313"/>
              <a:gd name="connsiteX2285" fmla="*/ 642135 w 1612258"/>
              <a:gd name="connsiteY2285" fmla="*/ 106948 h 1676313"/>
              <a:gd name="connsiteX2286" fmla="*/ 629133 w 1612258"/>
              <a:gd name="connsiteY2286" fmla="*/ 106948 h 1676313"/>
              <a:gd name="connsiteX2287" fmla="*/ 511275 w 1612258"/>
              <a:gd name="connsiteY2287" fmla="*/ 106948 h 1676313"/>
              <a:gd name="connsiteX2288" fmla="*/ 511275 w 1612258"/>
              <a:gd name="connsiteY2288" fmla="*/ 117540 h 1676313"/>
              <a:gd name="connsiteX2289" fmla="*/ 511275 w 1612258"/>
              <a:gd name="connsiteY2289" fmla="*/ 106948 h 1676313"/>
              <a:gd name="connsiteX2290" fmla="*/ 1048352 w 1612258"/>
              <a:gd name="connsiteY2290" fmla="*/ 102335 h 1676313"/>
              <a:gd name="connsiteX2291" fmla="*/ 1048555 w 1612258"/>
              <a:gd name="connsiteY2291" fmla="*/ 106948 h 1676313"/>
              <a:gd name="connsiteX2292" fmla="*/ 1035553 w 1612258"/>
              <a:gd name="connsiteY2292" fmla="*/ 106948 h 1676313"/>
              <a:gd name="connsiteX2293" fmla="*/ 1048352 w 1612258"/>
              <a:gd name="connsiteY2293" fmla="*/ 102335 h 1676313"/>
              <a:gd name="connsiteX2294" fmla="*/ 930278 w 1612258"/>
              <a:gd name="connsiteY2294" fmla="*/ 96014 h 1676313"/>
              <a:gd name="connsiteX2295" fmla="*/ 931956 w 1612258"/>
              <a:gd name="connsiteY2295" fmla="*/ 96014 h 1676313"/>
              <a:gd name="connsiteX2296" fmla="*/ 935311 w 1612258"/>
              <a:gd name="connsiteY2296" fmla="*/ 96014 h 1676313"/>
              <a:gd name="connsiteX2297" fmla="*/ 935940 w 1612258"/>
              <a:gd name="connsiteY2297" fmla="*/ 96014 h 1676313"/>
              <a:gd name="connsiteX2298" fmla="*/ 943699 w 1612258"/>
              <a:gd name="connsiteY2298" fmla="*/ 96014 h 1676313"/>
              <a:gd name="connsiteX2299" fmla="*/ 956701 w 1612258"/>
              <a:gd name="connsiteY2299" fmla="*/ 96014 h 1676313"/>
              <a:gd name="connsiteX2300" fmla="*/ 956701 w 1612258"/>
              <a:gd name="connsiteY2300" fmla="*/ 97381 h 1676313"/>
              <a:gd name="connsiteX2301" fmla="*/ 956701 w 1612258"/>
              <a:gd name="connsiteY2301" fmla="*/ 104215 h 1676313"/>
              <a:gd name="connsiteX2302" fmla="*/ 956701 w 1612258"/>
              <a:gd name="connsiteY2302" fmla="*/ 106948 h 1676313"/>
              <a:gd name="connsiteX2303" fmla="*/ 943699 w 1612258"/>
              <a:gd name="connsiteY2303" fmla="*/ 106948 h 1676313"/>
              <a:gd name="connsiteX2304" fmla="*/ 943699 w 1612258"/>
              <a:gd name="connsiteY2304" fmla="*/ 117540 h 1676313"/>
              <a:gd name="connsiteX2305" fmla="*/ 942021 w 1612258"/>
              <a:gd name="connsiteY2305" fmla="*/ 117540 h 1676313"/>
              <a:gd name="connsiteX2306" fmla="*/ 938666 w 1612258"/>
              <a:gd name="connsiteY2306" fmla="*/ 117540 h 1676313"/>
              <a:gd name="connsiteX2307" fmla="*/ 938037 w 1612258"/>
              <a:gd name="connsiteY2307" fmla="*/ 117540 h 1676313"/>
              <a:gd name="connsiteX2308" fmla="*/ 930278 w 1612258"/>
              <a:gd name="connsiteY2308" fmla="*/ 117540 h 1676313"/>
              <a:gd name="connsiteX2309" fmla="*/ 930278 w 1612258"/>
              <a:gd name="connsiteY2309" fmla="*/ 106948 h 1676313"/>
              <a:gd name="connsiteX2310" fmla="*/ 930278 w 1612258"/>
              <a:gd name="connsiteY2310" fmla="*/ 96014 h 1676313"/>
              <a:gd name="connsiteX2311" fmla="*/ 602709 w 1612258"/>
              <a:gd name="connsiteY2311" fmla="*/ 74830 h 1676313"/>
              <a:gd name="connsiteX2312" fmla="*/ 616131 w 1612258"/>
              <a:gd name="connsiteY2312" fmla="*/ 74830 h 1676313"/>
              <a:gd name="connsiteX2313" fmla="*/ 602709 w 1612258"/>
              <a:gd name="connsiteY2313" fmla="*/ 85422 h 1676313"/>
              <a:gd name="connsiteX2314" fmla="*/ 602709 w 1612258"/>
              <a:gd name="connsiteY2314" fmla="*/ 74830 h 1676313"/>
              <a:gd name="connsiteX2315" fmla="*/ 589707 w 1612258"/>
              <a:gd name="connsiteY2315" fmla="*/ 74830 h 1676313"/>
              <a:gd name="connsiteX2316" fmla="*/ 597224 w 1612258"/>
              <a:gd name="connsiteY2316" fmla="*/ 74830 h 1676313"/>
              <a:gd name="connsiteX2317" fmla="*/ 602709 w 1612258"/>
              <a:gd name="connsiteY2317" fmla="*/ 74830 h 1676313"/>
              <a:gd name="connsiteX2318" fmla="*/ 589707 w 1612258"/>
              <a:gd name="connsiteY2318" fmla="*/ 85422 h 1676313"/>
              <a:gd name="connsiteX2319" fmla="*/ 576705 w 1612258"/>
              <a:gd name="connsiteY2319" fmla="*/ 74830 h 1676313"/>
              <a:gd name="connsiteX2320" fmla="*/ 576705 w 1612258"/>
              <a:gd name="connsiteY2320" fmla="*/ 85422 h 1676313"/>
              <a:gd name="connsiteX2321" fmla="*/ 576705 w 1612258"/>
              <a:gd name="connsiteY2321" fmla="*/ 74830 h 1676313"/>
              <a:gd name="connsiteX2322" fmla="*/ 602709 w 1612258"/>
              <a:gd name="connsiteY2322" fmla="*/ 64237 h 1676313"/>
              <a:gd name="connsiteX2323" fmla="*/ 616131 w 1612258"/>
              <a:gd name="connsiteY2323" fmla="*/ 64237 h 1676313"/>
              <a:gd name="connsiteX2324" fmla="*/ 602709 w 1612258"/>
              <a:gd name="connsiteY2324" fmla="*/ 74830 h 1676313"/>
              <a:gd name="connsiteX2325" fmla="*/ 602709 w 1612258"/>
              <a:gd name="connsiteY2325" fmla="*/ 64237 h 1676313"/>
              <a:gd name="connsiteX2326" fmla="*/ 576705 w 1612258"/>
              <a:gd name="connsiteY2326" fmla="*/ 64237 h 1676313"/>
              <a:gd name="connsiteX2327" fmla="*/ 589707 w 1612258"/>
              <a:gd name="connsiteY2327" fmla="*/ 64237 h 1676313"/>
              <a:gd name="connsiteX2328" fmla="*/ 576705 w 1612258"/>
              <a:gd name="connsiteY2328" fmla="*/ 74830 h 1676313"/>
              <a:gd name="connsiteX2329" fmla="*/ 576705 w 1612258"/>
              <a:gd name="connsiteY2329" fmla="*/ 53303 h 1676313"/>
              <a:gd name="connsiteX2330" fmla="*/ 589707 w 1612258"/>
              <a:gd name="connsiteY2330" fmla="*/ 53303 h 1676313"/>
              <a:gd name="connsiteX2331" fmla="*/ 576705 w 1612258"/>
              <a:gd name="connsiteY2331" fmla="*/ 64237 h 1676313"/>
              <a:gd name="connsiteX2332" fmla="*/ 511275 w 1612258"/>
              <a:gd name="connsiteY2332" fmla="*/ 53303 h 1676313"/>
              <a:gd name="connsiteX2333" fmla="*/ 511275 w 1612258"/>
              <a:gd name="connsiteY2333" fmla="*/ 64237 h 1676313"/>
              <a:gd name="connsiteX2334" fmla="*/ 497854 w 1612258"/>
              <a:gd name="connsiteY2334" fmla="*/ 64237 h 1676313"/>
              <a:gd name="connsiteX2335" fmla="*/ 511275 w 1612258"/>
              <a:gd name="connsiteY2335" fmla="*/ 53303 h 1676313"/>
              <a:gd name="connsiteX2336" fmla="*/ 668558 w 1612258"/>
              <a:gd name="connsiteY2336" fmla="*/ 42711 h 1676313"/>
              <a:gd name="connsiteX2337" fmla="*/ 668558 w 1612258"/>
              <a:gd name="connsiteY2337" fmla="*/ 53303 h 1676313"/>
              <a:gd name="connsiteX2338" fmla="*/ 668558 w 1612258"/>
              <a:gd name="connsiteY2338" fmla="*/ 42711 h 1676313"/>
              <a:gd name="connsiteX2339" fmla="*/ 524277 w 1612258"/>
              <a:gd name="connsiteY2339" fmla="*/ 42711 h 1676313"/>
              <a:gd name="connsiteX2340" fmla="*/ 511275 w 1612258"/>
              <a:gd name="connsiteY2340" fmla="*/ 53303 h 1676313"/>
              <a:gd name="connsiteX2341" fmla="*/ 524277 w 1612258"/>
              <a:gd name="connsiteY2341" fmla="*/ 42711 h 1676313"/>
              <a:gd name="connsiteX2342" fmla="*/ 642135 w 1612258"/>
              <a:gd name="connsiteY2342" fmla="*/ 32119 h 1676313"/>
              <a:gd name="connsiteX2343" fmla="*/ 642135 w 1612258"/>
              <a:gd name="connsiteY2343" fmla="*/ 42711 h 1676313"/>
              <a:gd name="connsiteX2344" fmla="*/ 576705 w 1612258"/>
              <a:gd name="connsiteY2344" fmla="*/ 32119 h 1676313"/>
              <a:gd name="connsiteX2345" fmla="*/ 589707 w 1612258"/>
              <a:gd name="connsiteY2345" fmla="*/ 32119 h 1676313"/>
              <a:gd name="connsiteX2346" fmla="*/ 589707 w 1612258"/>
              <a:gd name="connsiteY2346" fmla="*/ 42711 h 1676313"/>
              <a:gd name="connsiteX2347" fmla="*/ 576705 w 1612258"/>
              <a:gd name="connsiteY2347" fmla="*/ 42711 h 1676313"/>
              <a:gd name="connsiteX2348" fmla="*/ 563703 w 1612258"/>
              <a:gd name="connsiteY2348" fmla="*/ 32119 h 1676313"/>
              <a:gd name="connsiteX2349" fmla="*/ 563703 w 1612258"/>
              <a:gd name="connsiteY2349" fmla="*/ 42711 h 1676313"/>
              <a:gd name="connsiteX2350" fmla="*/ 563703 w 1612258"/>
              <a:gd name="connsiteY2350" fmla="*/ 32119 h 1676313"/>
              <a:gd name="connsiteX2351" fmla="*/ 647823 w 1612258"/>
              <a:gd name="connsiteY2351" fmla="*/ 27650 h 1676313"/>
              <a:gd name="connsiteX2352" fmla="*/ 655137 w 1612258"/>
              <a:gd name="connsiteY2352" fmla="*/ 32119 h 1676313"/>
              <a:gd name="connsiteX2353" fmla="*/ 642135 w 1612258"/>
              <a:gd name="connsiteY2353" fmla="*/ 32119 h 1676313"/>
              <a:gd name="connsiteX2354" fmla="*/ 647823 w 1612258"/>
              <a:gd name="connsiteY2354" fmla="*/ 27650 h 1676313"/>
              <a:gd name="connsiteX2355" fmla="*/ 681560 w 1612258"/>
              <a:gd name="connsiteY2355" fmla="*/ 21527 h 1676313"/>
              <a:gd name="connsiteX2356" fmla="*/ 694563 w 1612258"/>
              <a:gd name="connsiteY2356" fmla="*/ 32119 h 1676313"/>
              <a:gd name="connsiteX2357" fmla="*/ 694563 w 1612258"/>
              <a:gd name="connsiteY2357" fmla="*/ 21527 h 1676313"/>
              <a:gd name="connsiteX2358" fmla="*/ 681560 w 1612258"/>
              <a:gd name="connsiteY2358" fmla="*/ 21527 h 1676313"/>
              <a:gd name="connsiteX2359" fmla="*/ 589707 w 1612258"/>
              <a:gd name="connsiteY2359" fmla="*/ 21527 h 1676313"/>
              <a:gd name="connsiteX2360" fmla="*/ 576705 w 1612258"/>
              <a:gd name="connsiteY2360" fmla="*/ 32119 h 1676313"/>
              <a:gd name="connsiteX2361" fmla="*/ 589707 w 1612258"/>
              <a:gd name="connsiteY2361" fmla="*/ 21527 h 1676313"/>
              <a:gd name="connsiteX2362" fmla="*/ 576705 w 1612258"/>
              <a:gd name="connsiteY2362" fmla="*/ 21527 h 1676313"/>
              <a:gd name="connsiteX2363" fmla="*/ 576705 w 1612258"/>
              <a:gd name="connsiteY2363" fmla="*/ 32119 h 1676313"/>
              <a:gd name="connsiteX2364" fmla="*/ 569391 w 1612258"/>
              <a:gd name="connsiteY2364" fmla="*/ 32119 h 1676313"/>
              <a:gd name="connsiteX2365" fmla="*/ 565328 w 1612258"/>
              <a:gd name="connsiteY2365" fmla="*/ 32119 h 1676313"/>
              <a:gd name="connsiteX2366" fmla="*/ 563703 w 1612258"/>
              <a:gd name="connsiteY2366" fmla="*/ 32119 h 1676313"/>
              <a:gd name="connsiteX2367" fmla="*/ 589707 w 1612258"/>
              <a:gd name="connsiteY2367" fmla="*/ 10593 h 1676313"/>
              <a:gd name="connsiteX2368" fmla="*/ 602709 w 1612258"/>
              <a:gd name="connsiteY2368" fmla="*/ 10593 h 1676313"/>
              <a:gd name="connsiteX2369" fmla="*/ 602709 w 1612258"/>
              <a:gd name="connsiteY2369" fmla="*/ 21527 h 1676313"/>
              <a:gd name="connsiteX2370" fmla="*/ 602709 w 1612258"/>
              <a:gd name="connsiteY2370" fmla="*/ 32119 h 1676313"/>
              <a:gd name="connsiteX2371" fmla="*/ 589707 w 1612258"/>
              <a:gd name="connsiteY2371" fmla="*/ 32119 h 1676313"/>
              <a:gd name="connsiteX2372" fmla="*/ 589707 w 1612258"/>
              <a:gd name="connsiteY2372" fmla="*/ 21527 h 1676313"/>
              <a:gd name="connsiteX2373" fmla="*/ 589707 w 1612258"/>
              <a:gd name="connsiteY2373" fmla="*/ 17426 h 1676313"/>
              <a:gd name="connsiteX2374" fmla="*/ 589707 w 1612258"/>
              <a:gd name="connsiteY2374" fmla="*/ 16914 h 1676313"/>
              <a:gd name="connsiteX2375" fmla="*/ 589707 w 1612258"/>
              <a:gd name="connsiteY2375" fmla="*/ 16743 h 1676313"/>
              <a:gd name="connsiteX2376" fmla="*/ 589707 w 1612258"/>
              <a:gd name="connsiteY2376" fmla="*/ 10593 h 1676313"/>
              <a:gd name="connsiteX2377" fmla="*/ 681560 w 1612258"/>
              <a:gd name="connsiteY2377" fmla="*/ 0 h 1676313"/>
              <a:gd name="connsiteX2378" fmla="*/ 689077 w 1612258"/>
              <a:gd name="connsiteY2378" fmla="*/ 0 h 1676313"/>
              <a:gd name="connsiteX2379" fmla="*/ 689687 w 1612258"/>
              <a:gd name="connsiteY2379" fmla="*/ 0 h 1676313"/>
              <a:gd name="connsiteX2380" fmla="*/ 694563 w 1612258"/>
              <a:gd name="connsiteY2380" fmla="*/ 0 h 1676313"/>
              <a:gd name="connsiteX2381" fmla="*/ 694563 w 1612258"/>
              <a:gd name="connsiteY2381" fmla="*/ 10593 h 1676313"/>
              <a:gd name="connsiteX2382" fmla="*/ 707565 w 1612258"/>
              <a:gd name="connsiteY2382" fmla="*/ 10593 h 1676313"/>
              <a:gd name="connsiteX2383" fmla="*/ 707565 w 1612258"/>
              <a:gd name="connsiteY2383" fmla="*/ 21527 h 1676313"/>
              <a:gd name="connsiteX2384" fmla="*/ 715324 w 1612258"/>
              <a:gd name="connsiteY2384" fmla="*/ 21527 h 1676313"/>
              <a:gd name="connsiteX2385" fmla="*/ 715953 w 1612258"/>
              <a:gd name="connsiteY2385" fmla="*/ 21527 h 1676313"/>
              <a:gd name="connsiteX2386" fmla="*/ 720986 w 1612258"/>
              <a:gd name="connsiteY2386" fmla="*/ 21527 h 1676313"/>
              <a:gd name="connsiteX2387" fmla="*/ 720986 w 1612258"/>
              <a:gd name="connsiteY2387" fmla="*/ 32119 h 1676313"/>
              <a:gd name="connsiteX2388" fmla="*/ 733988 w 1612258"/>
              <a:gd name="connsiteY2388" fmla="*/ 42711 h 1676313"/>
              <a:gd name="connsiteX2389" fmla="*/ 733988 w 1612258"/>
              <a:gd name="connsiteY2389" fmla="*/ 53303 h 1676313"/>
              <a:gd name="connsiteX2390" fmla="*/ 733988 w 1612258"/>
              <a:gd name="connsiteY2390" fmla="*/ 64237 h 1676313"/>
              <a:gd name="connsiteX2391" fmla="*/ 746990 w 1612258"/>
              <a:gd name="connsiteY2391" fmla="*/ 64237 h 1676313"/>
              <a:gd name="connsiteX2392" fmla="*/ 746990 w 1612258"/>
              <a:gd name="connsiteY2392" fmla="*/ 74830 h 1676313"/>
              <a:gd name="connsiteX2393" fmla="*/ 759992 w 1612258"/>
              <a:gd name="connsiteY2393" fmla="*/ 85422 h 1676313"/>
              <a:gd name="connsiteX2394" fmla="*/ 746990 w 1612258"/>
              <a:gd name="connsiteY2394" fmla="*/ 96014 h 1676313"/>
              <a:gd name="connsiteX2395" fmla="*/ 759992 w 1612258"/>
              <a:gd name="connsiteY2395" fmla="*/ 96014 h 1676313"/>
              <a:gd name="connsiteX2396" fmla="*/ 773414 w 1612258"/>
              <a:gd name="connsiteY2396" fmla="*/ 96014 h 1676313"/>
              <a:gd name="connsiteX2397" fmla="*/ 773414 w 1612258"/>
              <a:gd name="connsiteY2397" fmla="*/ 106948 h 1676313"/>
              <a:gd name="connsiteX2398" fmla="*/ 773414 w 1612258"/>
              <a:gd name="connsiteY2398" fmla="*/ 117540 h 1676313"/>
              <a:gd name="connsiteX2399" fmla="*/ 773414 w 1612258"/>
              <a:gd name="connsiteY2399" fmla="*/ 128133 h 1676313"/>
              <a:gd name="connsiteX2400" fmla="*/ 786416 w 1612258"/>
              <a:gd name="connsiteY2400" fmla="*/ 128133 h 1676313"/>
              <a:gd name="connsiteX2401" fmla="*/ 786416 w 1612258"/>
              <a:gd name="connsiteY2401" fmla="*/ 138725 h 1676313"/>
              <a:gd name="connsiteX2402" fmla="*/ 799418 w 1612258"/>
              <a:gd name="connsiteY2402" fmla="*/ 149659 h 1676313"/>
              <a:gd name="connsiteX2403" fmla="*/ 799418 w 1612258"/>
              <a:gd name="connsiteY2403" fmla="*/ 160251 h 1676313"/>
              <a:gd name="connsiteX2404" fmla="*/ 812420 w 1612258"/>
              <a:gd name="connsiteY2404" fmla="*/ 160251 h 1676313"/>
              <a:gd name="connsiteX2405" fmla="*/ 812420 w 1612258"/>
              <a:gd name="connsiteY2405" fmla="*/ 170843 h 1676313"/>
              <a:gd name="connsiteX2406" fmla="*/ 812420 w 1612258"/>
              <a:gd name="connsiteY2406" fmla="*/ 181436 h 1676313"/>
              <a:gd name="connsiteX2407" fmla="*/ 825842 w 1612258"/>
              <a:gd name="connsiteY2407" fmla="*/ 192370 h 1676313"/>
              <a:gd name="connsiteX2408" fmla="*/ 838844 w 1612258"/>
              <a:gd name="connsiteY2408" fmla="*/ 202962 h 1676313"/>
              <a:gd name="connsiteX2409" fmla="*/ 838844 w 1612258"/>
              <a:gd name="connsiteY2409" fmla="*/ 213554 h 1676313"/>
              <a:gd name="connsiteX2410" fmla="*/ 851846 w 1612258"/>
              <a:gd name="connsiteY2410" fmla="*/ 213554 h 1676313"/>
              <a:gd name="connsiteX2411" fmla="*/ 851846 w 1612258"/>
              <a:gd name="connsiteY2411" fmla="*/ 202962 h 1676313"/>
              <a:gd name="connsiteX2412" fmla="*/ 851846 w 1612258"/>
              <a:gd name="connsiteY2412" fmla="*/ 192370 h 1676313"/>
              <a:gd name="connsiteX2413" fmla="*/ 864848 w 1612258"/>
              <a:gd name="connsiteY2413" fmla="*/ 192370 h 1676313"/>
              <a:gd name="connsiteX2414" fmla="*/ 864848 w 1612258"/>
              <a:gd name="connsiteY2414" fmla="*/ 181436 h 1676313"/>
              <a:gd name="connsiteX2415" fmla="*/ 864848 w 1612258"/>
              <a:gd name="connsiteY2415" fmla="*/ 170843 h 1676313"/>
              <a:gd name="connsiteX2416" fmla="*/ 877850 w 1612258"/>
              <a:gd name="connsiteY2416" fmla="*/ 170843 h 1676313"/>
              <a:gd name="connsiteX2417" fmla="*/ 877850 w 1612258"/>
              <a:gd name="connsiteY2417" fmla="*/ 160251 h 1676313"/>
              <a:gd name="connsiteX2418" fmla="*/ 877850 w 1612258"/>
              <a:gd name="connsiteY2418" fmla="*/ 149659 h 1676313"/>
              <a:gd name="connsiteX2419" fmla="*/ 879528 w 1612258"/>
              <a:gd name="connsiteY2419" fmla="*/ 149659 h 1676313"/>
              <a:gd name="connsiteX2420" fmla="*/ 882883 w 1612258"/>
              <a:gd name="connsiteY2420" fmla="*/ 149659 h 1676313"/>
              <a:gd name="connsiteX2421" fmla="*/ 883512 w 1612258"/>
              <a:gd name="connsiteY2421" fmla="*/ 149659 h 1676313"/>
              <a:gd name="connsiteX2422" fmla="*/ 891271 w 1612258"/>
              <a:gd name="connsiteY2422" fmla="*/ 149659 h 1676313"/>
              <a:gd name="connsiteX2423" fmla="*/ 891271 w 1612258"/>
              <a:gd name="connsiteY2423" fmla="*/ 138725 h 1676313"/>
              <a:gd name="connsiteX2424" fmla="*/ 891271 w 1612258"/>
              <a:gd name="connsiteY2424" fmla="*/ 128133 h 1676313"/>
              <a:gd name="connsiteX2425" fmla="*/ 904274 w 1612258"/>
              <a:gd name="connsiteY2425" fmla="*/ 128133 h 1676313"/>
              <a:gd name="connsiteX2426" fmla="*/ 904274 w 1612258"/>
              <a:gd name="connsiteY2426" fmla="*/ 117540 h 1676313"/>
              <a:gd name="connsiteX2427" fmla="*/ 917276 w 1612258"/>
              <a:gd name="connsiteY2427" fmla="*/ 117540 h 1676313"/>
              <a:gd name="connsiteX2428" fmla="*/ 918901 w 1612258"/>
              <a:gd name="connsiteY2428" fmla="*/ 117540 h 1676313"/>
              <a:gd name="connsiteX2429" fmla="*/ 922152 w 1612258"/>
              <a:gd name="connsiteY2429" fmla="*/ 117540 h 1676313"/>
              <a:gd name="connsiteX2430" fmla="*/ 922761 w 1612258"/>
              <a:gd name="connsiteY2430" fmla="*/ 117540 h 1676313"/>
              <a:gd name="connsiteX2431" fmla="*/ 930278 w 1612258"/>
              <a:gd name="connsiteY2431" fmla="*/ 117540 h 1676313"/>
              <a:gd name="connsiteX2432" fmla="*/ 943699 w 1612258"/>
              <a:gd name="connsiteY2432" fmla="*/ 117540 h 1676313"/>
              <a:gd name="connsiteX2433" fmla="*/ 956701 w 1612258"/>
              <a:gd name="connsiteY2433" fmla="*/ 117540 h 1676313"/>
              <a:gd name="connsiteX2434" fmla="*/ 956701 w 1612258"/>
              <a:gd name="connsiteY2434" fmla="*/ 128133 h 1676313"/>
              <a:gd name="connsiteX2435" fmla="*/ 956701 w 1612258"/>
              <a:gd name="connsiteY2435" fmla="*/ 138725 h 1676313"/>
              <a:gd name="connsiteX2436" fmla="*/ 969703 w 1612258"/>
              <a:gd name="connsiteY2436" fmla="*/ 128133 h 1676313"/>
              <a:gd name="connsiteX2437" fmla="*/ 983125 w 1612258"/>
              <a:gd name="connsiteY2437" fmla="*/ 138725 h 1676313"/>
              <a:gd name="connsiteX2438" fmla="*/ 983125 w 1612258"/>
              <a:gd name="connsiteY2438" fmla="*/ 128133 h 1676313"/>
              <a:gd name="connsiteX2439" fmla="*/ 984750 w 1612258"/>
              <a:gd name="connsiteY2439" fmla="*/ 128133 h 1676313"/>
              <a:gd name="connsiteX2440" fmla="*/ 996127 w 1612258"/>
              <a:gd name="connsiteY2440" fmla="*/ 128133 h 1676313"/>
              <a:gd name="connsiteX2441" fmla="*/ 996127 w 1612258"/>
              <a:gd name="connsiteY2441" fmla="*/ 138725 h 1676313"/>
              <a:gd name="connsiteX2442" fmla="*/ 997752 w 1612258"/>
              <a:gd name="connsiteY2442" fmla="*/ 138725 h 1676313"/>
              <a:gd name="connsiteX2443" fmla="*/ 1001003 w 1612258"/>
              <a:gd name="connsiteY2443" fmla="*/ 138725 h 1676313"/>
              <a:gd name="connsiteX2444" fmla="*/ 1001612 w 1612258"/>
              <a:gd name="connsiteY2444" fmla="*/ 138725 h 1676313"/>
              <a:gd name="connsiteX2445" fmla="*/ 1003644 w 1612258"/>
              <a:gd name="connsiteY2445" fmla="*/ 138725 h 1676313"/>
              <a:gd name="connsiteX2446" fmla="*/ 1004253 w 1612258"/>
              <a:gd name="connsiteY2446" fmla="*/ 138725 h 1676313"/>
              <a:gd name="connsiteX2447" fmla="*/ 1009129 w 1612258"/>
              <a:gd name="connsiteY2447" fmla="*/ 138725 h 1676313"/>
              <a:gd name="connsiteX2448" fmla="*/ 996127 w 1612258"/>
              <a:gd name="connsiteY2448" fmla="*/ 149659 h 1676313"/>
              <a:gd name="connsiteX2449" fmla="*/ 1009129 w 1612258"/>
              <a:gd name="connsiteY2449" fmla="*/ 149659 h 1676313"/>
              <a:gd name="connsiteX2450" fmla="*/ 1009129 w 1612258"/>
              <a:gd name="connsiteY2450" fmla="*/ 138725 h 1676313"/>
              <a:gd name="connsiteX2451" fmla="*/ 1010754 w 1612258"/>
              <a:gd name="connsiteY2451" fmla="*/ 138725 h 1676313"/>
              <a:gd name="connsiteX2452" fmla="*/ 1020506 w 1612258"/>
              <a:gd name="connsiteY2452" fmla="*/ 138725 h 1676313"/>
              <a:gd name="connsiteX2453" fmla="*/ 1022131 w 1612258"/>
              <a:gd name="connsiteY2453" fmla="*/ 138725 h 1676313"/>
              <a:gd name="connsiteX2454" fmla="*/ 1022131 w 1612258"/>
              <a:gd name="connsiteY2454" fmla="*/ 149659 h 1676313"/>
              <a:gd name="connsiteX2455" fmla="*/ 1022131 w 1612258"/>
              <a:gd name="connsiteY2455" fmla="*/ 138725 h 1676313"/>
              <a:gd name="connsiteX2456" fmla="*/ 1022131 w 1612258"/>
              <a:gd name="connsiteY2456" fmla="*/ 128133 h 1676313"/>
              <a:gd name="connsiteX2457" fmla="*/ 1009129 w 1612258"/>
              <a:gd name="connsiteY2457" fmla="*/ 128133 h 1676313"/>
              <a:gd name="connsiteX2458" fmla="*/ 996127 w 1612258"/>
              <a:gd name="connsiteY2458" fmla="*/ 128133 h 1676313"/>
              <a:gd name="connsiteX2459" fmla="*/ 996127 w 1612258"/>
              <a:gd name="connsiteY2459" fmla="*/ 117540 h 1676313"/>
              <a:gd name="connsiteX2460" fmla="*/ 996127 w 1612258"/>
              <a:gd name="connsiteY2460" fmla="*/ 106948 h 1676313"/>
              <a:gd name="connsiteX2461" fmla="*/ 1009129 w 1612258"/>
              <a:gd name="connsiteY2461" fmla="*/ 117540 h 1676313"/>
              <a:gd name="connsiteX2462" fmla="*/ 1009129 w 1612258"/>
              <a:gd name="connsiteY2462" fmla="*/ 106948 h 1676313"/>
              <a:gd name="connsiteX2463" fmla="*/ 996127 w 1612258"/>
              <a:gd name="connsiteY2463" fmla="*/ 106948 h 1676313"/>
              <a:gd name="connsiteX2464" fmla="*/ 1009129 w 1612258"/>
              <a:gd name="connsiteY2464" fmla="*/ 96014 h 1676313"/>
              <a:gd name="connsiteX2465" fmla="*/ 1022131 w 1612258"/>
              <a:gd name="connsiteY2465" fmla="*/ 96014 h 1676313"/>
              <a:gd name="connsiteX2466" fmla="*/ 1022131 w 1612258"/>
              <a:gd name="connsiteY2466" fmla="*/ 106948 h 1676313"/>
              <a:gd name="connsiteX2467" fmla="*/ 1022131 w 1612258"/>
              <a:gd name="connsiteY2467" fmla="*/ 117540 h 1676313"/>
              <a:gd name="connsiteX2468" fmla="*/ 1035553 w 1612258"/>
              <a:gd name="connsiteY2468" fmla="*/ 117540 h 1676313"/>
              <a:gd name="connsiteX2469" fmla="*/ 1048555 w 1612258"/>
              <a:gd name="connsiteY2469" fmla="*/ 106948 h 1676313"/>
              <a:gd name="connsiteX2470" fmla="*/ 1054040 w 1612258"/>
              <a:gd name="connsiteY2470" fmla="*/ 106948 h 1676313"/>
              <a:gd name="connsiteX2471" fmla="*/ 1061557 w 1612258"/>
              <a:gd name="connsiteY2471" fmla="*/ 106948 h 1676313"/>
              <a:gd name="connsiteX2472" fmla="*/ 1061557 w 1612258"/>
              <a:gd name="connsiteY2472" fmla="*/ 96014 h 1676313"/>
              <a:gd name="connsiteX2473" fmla="*/ 1074559 w 1612258"/>
              <a:gd name="connsiteY2473" fmla="*/ 96014 h 1676313"/>
              <a:gd name="connsiteX2474" fmla="*/ 1087980 w 1612258"/>
              <a:gd name="connsiteY2474" fmla="*/ 96014 h 1676313"/>
              <a:gd name="connsiteX2475" fmla="*/ 1087980 w 1612258"/>
              <a:gd name="connsiteY2475" fmla="*/ 106948 h 1676313"/>
              <a:gd name="connsiteX2476" fmla="*/ 1086302 w 1612258"/>
              <a:gd name="connsiteY2476" fmla="*/ 106948 h 1676313"/>
              <a:gd name="connsiteX2477" fmla="*/ 1082947 w 1612258"/>
              <a:gd name="connsiteY2477" fmla="*/ 106948 h 1676313"/>
              <a:gd name="connsiteX2478" fmla="*/ 1082318 w 1612258"/>
              <a:gd name="connsiteY2478" fmla="*/ 106948 h 1676313"/>
              <a:gd name="connsiteX2479" fmla="*/ 1074559 w 1612258"/>
              <a:gd name="connsiteY2479" fmla="*/ 106948 h 1676313"/>
              <a:gd name="connsiteX2480" fmla="*/ 1087980 w 1612258"/>
              <a:gd name="connsiteY2480" fmla="*/ 117540 h 1676313"/>
              <a:gd name="connsiteX2481" fmla="*/ 1074559 w 1612258"/>
              <a:gd name="connsiteY2481" fmla="*/ 117540 h 1676313"/>
              <a:gd name="connsiteX2482" fmla="*/ 1087980 w 1612258"/>
              <a:gd name="connsiteY2482" fmla="*/ 128133 h 1676313"/>
              <a:gd name="connsiteX2483" fmla="*/ 1100982 w 1612258"/>
              <a:gd name="connsiteY2483" fmla="*/ 117540 h 1676313"/>
              <a:gd name="connsiteX2484" fmla="*/ 1100982 w 1612258"/>
              <a:gd name="connsiteY2484" fmla="*/ 128133 h 1676313"/>
              <a:gd name="connsiteX2485" fmla="*/ 1113984 w 1612258"/>
              <a:gd name="connsiteY2485" fmla="*/ 128133 h 1676313"/>
              <a:gd name="connsiteX2486" fmla="*/ 1126986 w 1612258"/>
              <a:gd name="connsiteY2486" fmla="*/ 138725 h 1676313"/>
              <a:gd name="connsiteX2487" fmla="*/ 1125361 w 1612258"/>
              <a:gd name="connsiteY2487" fmla="*/ 138725 h 1676313"/>
              <a:gd name="connsiteX2488" fmla="*/ 1113984 w 1612258"/>
              <a:gd name="connsiteY2488" fmla="*/ 138725 h 1676313"/>
              <a:gd name="connsiteX2489" fmla="*/ 1113984 w 1612258"/>
              <a:gd name="connsiteY2489" fmla="*/ 149659 h 1676313"/>
              <a:gd name="connsiteX2490" fmla="*/ 1113984 w 1612258"/>
              <a:gd name="connsiteY2490" fmla="*/ 160251 h 1676313"/>
              <a:gd name="connsiteX2491" fmla="*/ 1100982 w 1612258"/>
              <a:gd name="connsiteY2491" fmla="*/ 149659 h 1676313"/>
              <a:gd name="connsiteX2492" fmla="*/ 1100982 w 1612258"/>
              <a:gd name="connsiteY2492" fmla="*/ 160251 h 1676313"/>
              <a:gd name="connsiteX2493" fmla="*/ 1113984 w 1612258"/>
              <a:gd name="connsiteY2493" fmla="*/ 160251 h 1676313"/>
              <a:gd name="connsiteX2494" fmla="*/ 1126986 w 1612258"/>
              <a:gd name="connsiteY2494" fmla="*/ 160251 h 1676313"/>
              <a:gd name="connsiteX2495" fmla="*/ 1126986 w 1612258"/>
              <a:gd name="connsiteY2495" fmla="*/ 149659 h 1676313"/>
              <a:gd name="connsiteX2496" fmla="*/ 1123735 w 1612258"/>
              <a:gd name="connsiteY2496" fmla="*/ 149659 h 1676313"/>
              <a:gd name="connsiteX2497" fmla="*/ 1113984 w 1612258"/>
              <a:gd name="connsiteY2497" fmla="*/ 149659 h 1676313"/>
              <a:gd name="connsiteX2498" fmla="*/ 1126986 w 1612258"/>
              <a:gd name="connsiteY2498" fmla="*/ 138725 h 1676313"/>
              <a:gd name="connsiteX2499" fmla="*/ 1126986 w 1612258"/>
              <a:gd name="connsiteY2499" fmla="*/ 128133 h 1676313"/>
              <a:gd name="connsiteX2500" fmla="*/ 1140408 w 1612258"/>
              <a:gd name="connsiteY2500" fmla="*/ 128133 h 1676313"/>
              <a:gd name="connsiteX2501" fmla="*/ 1153410 w 1612258"/>
              <a:gd name="connsiteY2501" fmla="*/ 128133 h 1676313"/>
              <a:gd name="connsiteX2502" fmla="*/ 1166412 w 1612258"/>
              <a:gd name="connsiteY2502" fmla="*/ 138725 h 1676313"/>
              <a:gd name="connsiteX2503" fmla="*/ 1179414 w 1612258"/>
              <a:gd name="connsiteY2503" fmla="*/ 149659 h 1676313"/>
              <a:gd name="connsiteX2504" fmla="*/ 1192836 w 1612258"/>
              <a:gd name="connsiteY2504" fmla="*/ 160251 h 1676313"/>
              <a:gd name="connsiteX2505" fmla="*/ 1205838 w 1612258"/>
              <a:gd name="connsiteY2505" fmla="*/ 149659 h 1676313"/>
              <a:gd name="connsiteX2506" fmla="*/ 1205838 w 1612258"/>
              <a:gd name="connsiteY2506" fmla="*/ 160251 h 1676313"/>
              <a:gd name="connsiteX2507" fmla="*/ 1205838 w 1612258"/>
              <a:gd name="connsiteY2507" fmla="*/ 170843 h 1676313"/>
              <a:gd name="connsiteX2508" fmla="*/ 1192836 w 1612258"/>
              <a:gd name="connsiteY2508" fmla="*/ 170843 h 1676313"/>
              <a:gd name="connsiteX2509" fmla="*/ 1192836 w 1612258"/>
              <a:gd name="connsiteY2509" fmla="*/ 181436 h 1676313"/>
              <a:gd name="connsiteX2510" fmla="*/ 1205838 w 1612258"/>
              <a:gd name="connsiteY2510" fmla="*/ 181436 h 1676313"/>
              <a:gd name="connsiteX2511" fmla="*/ 1205838 w 1612258"/>
              <a:gd name="connsiteY2511" fmla="*/ 175312 h 1676313"/>
              <a:gd name="connsiteX2512" fmla="*/ 1205838 w 1612258"/>
              <a:gd name="connsiteY2512" fmla="*/ 174816 h 1676313"/>
              <a:gd name="connsiteX2513" fmla="*/ 1205838 w 1612258"/>
              <a:gd name="connsiteY2513" fmla="*/ 170843 h 1676313"/>
              <a:gd name="connsiteX2514" fmla="*/ 1213355 w 1612258"/>
              <a:gd name="connsiteY2514" fmla="*/ 170843 h 1676313"/>
              <a:gd name="connsiteX2515" fmla="*/ 1218840 w 1612258"/>
              <a:gd name="connsiteY2515" fmla="*/ 170843 h 1676313"/>
              <a:gd name="connsiteX2516" fmla="*/ 1231842 w 1612258"/>
              <a:gd name="connsiteY2516" fmla="*/ 170843 h 1676313"/>
              <a:gd name="connsiteX2517" fmla="*/ 1245264 w 1612258"/>
              <a:gd name="connsiteY2517" fmla="*/ 181436 h 1676313"/>
              <a:gd name="connsiteX2518" fmla="*/ 1245264 w 1612258"/>
              <a:gd name="connsiteY2518" fmla="*/ 170843 h 1676313"/>
              <a:gd name="connsiteX2519" fmla="*/ 1258266 w 1612258"/>
              <a:gd name="connsiteY2519" fmla="*/ 170843 h 1676313"/>
              <a:gd name="connsiteX2520" fmla="*/ 1258266 w 1612258"/>
              <a:gd name="connsiteY2520" fmla="*/ 181436 h 1676313"/>
              <a:gd name="connsiteX2521" fmla="*/ 1271268 w 1612258"/>
              <a:gd name="connsiteY2521" fmla="*/ 181436 h 1676313"/>
              <a:gd name="connsiteX2522" fmla="*/ 1284270 w 1612258"/>
              <a:gd name="connsiteY2522" fmla="*/ 181436 h 1676313"/>
              <a:gd name="connsiteX2523" fmla="*/ 1284270 w 1612258"/>
              <a:gd name="connsiteY2523" fmla="*/ 192370 h 1676313"/>
              <a:gd name="connsiteX2524" fmla="*/ 1297691 w 1612258"/>
              <a:gd name="connsiteY2524" fmla="*/ 192370 h 1676313"/>
              <a:gd name="connsiteX2525" fmla="*/ 1297691 w 1612258"/>
              <a:gd name="connsiteY2525" fmla="*/ 181436 h 1676313"/>
              <a:gd name="connsiteX2526" fmla="*/ 1310693 w 1612258"/>
              <a:gd name="connsiteY2526" fmla="*/ 181436 h 1676313"/>
              <a:gd name="connsiteX2527" fmla="*/ 1310693 w 1612258"/>
              <a:gd name="connsiteY2527" fmla="*/ 192370 h 1676313"/>
              <a:gd name="connsiteX2528" fmla="*/ 1316178 w 1612258"/>
              <a:gd name="connsiteY2528" fmla="*/ 192370 h 1676313"/>
              <a:gd name="connsiteX2529" fmla="*/ 1323695 w 1612258"/>
              <a:gd name="connsiteY2529" fmla="*/ 192370 h 1676313"/>
              <a:gd name="connsiteX2530" fmla="*/ 1323695 w 1612258"/>
              <a:gd name="connsiteY2530" fmla="*/ 202962 h 1676313"/>
              <a:gd name="connsiteX2531" fmla="*/ 1336697 w 1612258"/>
              <a:gd name="connsiteY2531" fmla="*/ 202962 h 1676313"/>
              <a:gd name="connsiteX2532" fmla="*/ 1350119 w 1612258"/>
              <a:gd name="connsiteY2532" fmla="*/ 202962 h 1676313"/>
              <a:gd name="connsiteX2533" fmla="*/ 1350119 w 1612258"/>
              <a:gd name="connsiteY2533" fmla="*/ 213554 h 1676313"/>
              <a:gd name="connsiteX2534" fmla="*/ 1350119 w 1612258"/>
              <a:gd name="connsiteY2534" fmla="*/ 219678 h 1676313"/>
              <a:gd name="connsiteX2535" fmla="*/ 1350119 w 1612258"/>
              <a:gd name="connsiteY2535" fmla="*/ 220174 h 1676313"/>
              <a:gd name="connsiteX2536" fmla="*/ 1350119 w 1612258"/>
              <a:gd name="connsiteY2536" fmla="*/ 224146 h 1676313"/>
              <a:gd name="connsiteX2537" fmla="*/ 1363121 w 1612258"/>
              <a:gd name="connsiteY2537" fmla="*/ 224146 h 1676313"/>
              <a:gd name="connsiteX2538" fmla="*/ 1363121 w 1612258"/>
              <a:gd name="connsiteY2538" fmla="*/ 235080 h 1676313"/>
              <a:gd name="connsiteX2539" fmla="*/ 1350119 w 1612258"/>
              <a:gd name="connsiteY2539" fmla="*/ 235080 h 1676313"/>
              <a:gd name="connsiteX2540" fmla="*/ 1350119 w 1612258"/>
              <a:gd name="connsiteY2540" fmla="*/ 236404 h 1676313"/>
              <a:gd name="connsiteX2541" fmla="*/ 1350119 w 1612258"/>
              <a:gd name="connsiteY2541" fmla="*/ 239052 h 1676313"/>
              <a:gd name="connsiteX2542" fmla="*/ 1350119 w 1612258"/>
              <a:gd name="connsiteY2542" fmla="*/ 239549 h 1676313"/>
              <a:gd name="connsiteX2543" fmla="*/ 1350119 w 1612258"/>
              <a:gd name="connsiteY2543" fmla="*/ 245673 h 1676313"/>
              <a:gd name="connsiteX2544" fmla="*/ 1363121 w 1612258"/>
              <a:gd name="connsiteY2544" fmla="*/ 245673 h 1676313"/>
              <a:gd name="connsiteX2545" fmla="*/ 1376123 w 1612258"/>
              <a:gd name="connsiteY2545" fmla="*/ 245673 h 1676313"/>
              <a:gd name="connsiteX2546" fmla="*/ 1376123 w 1612258"/>
              <a:gd name="connsiteY2546" fmla="*/ 256265 h 1676313"/>
              <a:gd name="connsiteX2547" fmla="*/ 1363121 w 1612258"/>
              <a:gd name="connsiteY2547" fmla="*/ 256265 h 1676313"/>
              <a:gd name="connsiteX2548" fmla="*/ 1363121 w 1612258"/>
              <a:gd name="connsiteY2548" fmla="*/ 260237 h 1676313"/>
              <a:gd name="connsiteX2549" fmla="*/ 1363121 w 1612258"/>
              <a:gd name="connsiteY2549" fmla="*/ 260734 h 1676313"/>
              <a:gd name="connsiteX2550" fmla="*/ 1363121 w 1612258"/>
              <a:gd name="connsiteY2550" fmla="*/ 266857 h 1676313"/>
              <a:gd name="connsiteX2551" fmla="*/ 1363121 w 1612258"/>
              <a:gd name="connsiteY2551" fmla="*/ 277791 h 1676313"/>
              <a:gd name="connsiteX2552" fmla="*/ 1376123 w 1612258"/>
              <a:gd name="connsiteY2552" fmla="*/ 288383 h 1676313"/>
              <a:gd name="connsiteX2553" fmla="*/ 1376123 w 1612258"/>
              <a:gd name="connsiteY2553" fmla="*/ 277791 h 1676313"/>
              <a:gd name="connsiteX2554" fmla="*/ 1371247 w 1612258"/>
              <a:gd name="connsiteY2554" fmla="*/ 277791 h 1676313"/>
              <a:gd name="connsiteX2555" fmla="*/ 1370638 w 1612258"/>
              <a:gd name="connsiteY2555" fmla="*/ 277791 h 1676313"/>
              <a:gd name="connsiteX2556" fmla="*/ 1370435 w 1612258"/>
              <a:gd name="connsiteY2556" fmla="*/ 277791 h 1676313"/>
              <a:gd name="connsiteX2557" fmla="*/ 1363121 w 1612258"/>
              <a:gd name="connsiteY2557" fmla="*/ 277791 h 1676313"/>
              <a:gd name="connsiteX2558" fmla="*/ 1363121 w 1612258"/>
              <a:gd name="connsiteY2558" fmla="*/ 266857 h 1676313"/>
              <a:gd name="connsiteX2559" fmla="*/ 1368606 w 1612258"/>
              <a:gd name="connsiteY2559" fmla="*/ 266857 h 1676313"/>
              <a:gd name="connsiteX2560" fmla="*/ 1376123 w 1612258"/>
              <a:gd name="connsiteY2560" fmla="*/ 266857 h 1676313"/>
              <a:gd name="connsiteX2561" fmla="*/ 1389125 w 1612258"/>
              <a:gd name="connsiteY2561" fmla="*/ 266857 h 1676313"/>
              <a:gd name="connsiteX2562" fmla="*/ 1389125 w 1612258"/>
              <a:gd name="connsiteY2562" fmla="*/ 260899 h 1676313"/>
              <a:gd name="connsiteX2563" fmla="*/ 1389125 w 1612258"/>
              <a:gd name="connsiteY2563" fmla="*/ 260734 h 1676313"/>
              <a:gd name="connsiteX2564" fmla="*/ 1389125 w 1612258"/>
              <a:gd name="connsiteY2564" fmla="*/ 260237 h 1676313"/>
              <a:gd name="connsiteX2565" fmla="*/ 1389125 w 1612258"/>
              <a:gd name="connsiteY2565" fmla="*/ 256265 h 1676313"/>
              <a:gd name="connsiteX2566" fmla="*/ 1389125 w 1612258"/>
              <a:gd name="connsiteY2566" fmla="*/ 245673 h 1676313"/>
              <a:gd name="connsiteX2567" fmla="*/ 1402547 w 1612258"/>
              <a:gd name="connsiteY2567" fmla="*/ 245673 h 1676313"/>
              <a:gd name="connsiteX2568" fmla="*/ 1415549 w 1612258"/>
              <a:gd name="connsiteY2568" fmla="*/ 256265 h 1676313"/>
              <a:gd name="connsiteX2569" fmla="*/ 1415549 w 1612258"/>
              <a:gd name="connsiteY2569" fmla="*/ 256265 h 1676313"/>
              <a:gd name="connsiteX2570" fmla="*/ 1428551 w 1612258"/>
              <a:gd name="connsiteY2570" fmla="*/ 266857 h 1676313"/>
              <a:gd name="connsiteX2571" fmla="*/ 1441553 w 1612258"/>
              <a:gd name="connsiteY2571" fmla="*/ 256265 h 1676313"/>
              <a:gd name="connsiteX2572" fmla="*/ 1441553 w 1612258"/>
              <a:gd name="connsiteY2572" fmla="*/ 266857 h 1676313"/>
              <a:gd name="connsiteX2573" fmla="*/ 1441553 w 1612258"/>
              <a:gd name="connsiteY2573" fmla="*/ 277791 h 1676313"/>
              <a:gd name="connsiteX2574" fmla="*/ 1428551 w 1612258"/>
              <a:gd name="connsiteY2574" fmla="*/ 288383 h 1676313"/>
              <a:gd name="connsiteX2575" fmla="*/ 1415549 w 1612258"/>
              <a:gd name="connsiteY2575" fmla="*/ 277791 h 1676313"/>
              <a:gd name="connsiteX2576" fmla="*/ 1415549 w 1612258"/>
              <a:gd name="connsiteY2576" fmla="*/ 288383 h 1676313"/>
              <a:gd name="connsiteX2577" fmla="*/ 1417174 w 1612258"/>
              <a:gd name="connsiteY2577" fmla="*/ 288383 h 1676313"/>
              <a:gd name="connsiteX2578" fmla="*/ 1420425 w 1612258"/>
              <a:gd name="connsiteY2578" fmla="*/ 288383 h 1676313"/>
              <a:gd name="connsiteX2579" fmla="*/ 1421034 w 1612258"/>
              <a:gd name="connsiteY2579" fmla="*/ 288383 h 1676313"/>
              <a:gd name="connsiteX2580" fmla="*/ 1428551 w 1612258"/>
              <a:gd name="connsiteY2580" fmla="*/ 288383 h 1676313"/>
              <a:gd name="connsiteX2581" fmla="*/ 1428551 w 1612258"/>
              <a:gd name="connsiteY2581" fmla="*/ 298976 h 1676313"/>
              <a:gd name="connsiteX2582" fmla="*/ 1428551 w 1612258"/>
              <a:gd name="connsiteY2582" fmla="*/ 303444 h 1676313"/>
              <a:gd name="connsiteX2583" fmla="*/ 1428551 w 1612258"/>
              <a:gd name="connsiteY2583" fmla="*/ 309568 h 1676313"/>
              <a:gd name="connsiteX2584" fmla="*/ 1415549 w 1612258"/>
              <a:gd name="connsiteY2584" fmla="*/ 309568 h 1676313"/>
              <a:gd name="connsiteX2585" fmla="*/ 1415549 w 1612258"/>
              <a:gd name="connsiteY2585" fmla="*/ 320502 h 1676313"/>
              <a:gd name="connsiteX2586" fmla="*/ 1415549 w 1612258"/>
              <a:gd name="connsiteY2586" fmla="*/ 331094 h 1676313"/>
              <a:gd name="connsiteX2587" fmla="*/ 1402547 w 1612258"/>
              <a:gd name="connsiteY2587" fmla="*/ 341687 h 1676313"/>
              <a:gd name="connsiteX2588" fmla="*/ 1389125 w 1612258"/>
              <a:gd name="connsiteY2588" fmla="*/ 352279 h 1676313"/>
              <a:gd name="connsiteX2589" fmla="*/ 1402547 w 1612258"/>
              <a:gd name="connsiteY2589" fmla="*/ 352279 h 1676313"/>
              <a:gd name="connsiteX2590" fmla="*/ 1402547 w 1612258"/>
              <a:gd name="connsiteY2590" fmla="*/ 363213 h 1676313"/>
              <a:gd name="connsiteX2591" fmla="*/ 1415549 w 1612258"/>
              <a:gd name="connsiteY2591" fmla="*/ 363213 h 1676313"/>
              <a:gd name="connsiteX2592" fmla="*/ 1415549 w 1612258"/>
              <a:gd name="connsiteY2592" fmla="*/ 364537 h 1676313"/>
              <a:gd name="connsiteX2593" fmla="*/ 1415549 w 1612258"/>
              <a:gd name="connsiteY2593" fmla="*/ 367185 h 1676313"/>
              <a:gd name="connsiteX2594" fmla="*/ 1415549 w 1612258"/>
              <a:gd name="connsiteY2594" fmla="*/ 367681 h 1676313"/>
              <a:gd name="connsiteX2595" fmla="*/ 1415549 w 1612258"/>
              <a:gd name="connsiteY2595" fmla="*/ 373805 h 1676313"/>
              <a:gd name="connsiteX2596" fmla="*/ 1428551 w 1612258"/>
              <a:gd name="connsiteY2596" fmla="*/ 373805 h 1676313"/>
              <a:gd name="connsiteX2597" fmla="*/ 1428551 w 1612258"/>
              <a:gd name="connsiteY2597" fmla="*/ 384397 h 1676313"/>
              <a:gd name="connsiteX2598" fmla="*/ 1441553 w 1612258"/>
              <a:gd name="connsiteY2598" fmla="*/ 384397 h 1676313"/>
              <a:gd name="connsiteX2599" fmla="*/ 1454974 w 1612258"/>
              <a:gd name="connsiteY2599" fmla="*/ 384397 h 1676313"/>
              <a:gd name="connsiteX2600" fmla="*/ 1454974 w 1612258"/>
              <a:gd name="connsiteY2600" fmla="*/ 394990 h 1676313"/>
              <a:gd name="connsiteX2601" fmla="*/ 1454974 w 1612258"/>
              <a:gd name="connsiteY2601" fmla="*/ 396356 h 1676313"/>
              <a:gd name="connsiteX2602" fmla="*/ 1454974 w 1612258"/>
              <a:gd name="connsiteY2602" fmla="*/ 397723 h 1676313"/>
              <a:gd name="connsiteX2603" fmla="*/ 1454974 w 1612258"/>
              <a:gd name="connsiteY2603" fmla="*/ 405924 h 1676313"/>
              <a:gd name="connsiteX2604" fmla="*/ 1441553 w 1612258"/>
              <a:gd name="connsiteY2604" fmla="*/ 405924 h 1676313"/>
              <a:gd name="connsiteX2605" fmla="*/ 1428551 w 1612258"/>
              <a:gd name="connsiteY2605" fmla="*/ 394990 h 1676313"/>
              <a:gd name="connsiteX2606" fmla="*/ 1415549 w 1612258"/>
              <a:gd name="connsiteY2606" fmla="*/ 384397 h 1676313"/>
              <a:gd name="connsiteX2607" fmla="*/ 1415549 w 1612258"/>
              <a:gd name="connsiteY2607" fmla="*/ 394990 h 1676313"/>
              <a:gd name="connsiteX2608" fmla="*/ 1402547 w 1612258"/>
              <a:gd name="connsiteY2608" fmla="*/ 384397 h 1676313"/>
              <a:gd name="connsiteX2609" fmla="*/ 1389125 w 1612258"/>
              <a:gd name="connsiteY2609" fmla="*/ 384397 h 1676313"/>
              <a:gd name="connsiteX2610" fmla="*/ 1389125 w 1612258"/>
              <a:gd name="connsiteY2610" fmla="*/ 388369 h 1676313"/>
              <a:gd name="connsiteX2611" fmla="*/ 1389125 w 1612258"/>
              <a:gd name="connsiteY2611" fmla="*/ 388866 h 1676313"/>
              <a:gd name="connsiteX2612" fmla="*/ 1389125 w 1612258"/>
              <a:gd name="connsiteY2612" fmla="*/ 394990 h 1676313"/>
              <a:gd name="connsiteX2613" fmla="*/ 1402547 w 1612258"/>
              <a:gd name="connsiteY2613" fmla="*/ 394990 h 1676313"/>
              <a:gd name="connsiteX2614" fmla="*/ 1415549 w 1612258"/>
              <a:gd name="connsiteY2614" fmla="*/ 394990 h 1676313"/>
              <a:gd name="connsiteX2615" fmla="*/ 1428551 w 1612258"/>
              <a:gd name="connsiteY2615" fmla="*/ 394990 h 1676313"/>
              <a:gd name="connsiteX2616" fmla="*/ 1441553 w 1612258"/>
              <a:gd name="connsiteY2616" fmla="*/ 405924 h 1676313"/>
              <a:gd name="connsiteX2617" fmla="*/ 1441553 w 1612258"/>
              <a:gd name="connsiteY2617" fmla="*/ 412047 h 1676313"/>
              <a:gd name="connsiteX2618" fmla="*/ 1441553 w 1612258"/>
              <a:gd name="connsiteY2618" fmla="*/ 412544 h 1676313"/>
              <a:gd name="connsiteX2619" fmla="*/ 1441553 w 1612258"/>
              <a:gd name="connsiteY2619" fmla="*/ 416516 h 1676313"/>
              <a:gd name="connsiteX2620" fmla="*/ 1454974 w 1612258"/>
              <a:gd name="connsiteY2620" fmla="*/ 416516 h 1676313"/>
              <a:gd name="connsiteX2621" fmla="*/ 1454974 w 1612258"/>
              <a:gd name="connsiteY2621" fmla="*/ 417840 h 1676313"/>
              <a:gd name="connsiteX2622" fmla="*/ 1454974 w 1612258"/>
              <a:gd name="connsiteY2622" fmla="*/ 427108 h 1676313"/>
              <a:gd name="connsiteX2623" fmla="*/ 1454974 w 1612258"/>
              <a:gd name="connsiteY2623" fmla="*/ 429756 h 1676313"/>
              <a:gd name="connsiteX2624" fmla="*/ 1454974 w 1612258"/>
              <a:gd name="connsiteY2624" fmla="*/ 431080 h 1676313"/>
              <a:gd name="connsiteX2625" fmla="*/ 1454974 w 1612258"/>
              <a:gd name="connsiteY2625" fmla="*/ 431577 h 1676313"/>
              <a:gd name="connsiteX2626" fmla="*/ 1454974 w 1612258"/>
              <a:gd name="connsiteY2626" fmla="*/ 437700 h 1676313"/>
              <a:gd name="connsiteX2627" fmla="*/ 1441553 w 1612258"/>
              <a:gd name="connsiteY2627" fmla="*/ 427108 h 1676313"/>
              <a:gd name="connsiteX2628" fmla="*/ 1441553 w 1612258"/>
              <a:gd name="connsiteY2628" fmla="*/ 437700 h 1676313"/>
              <a:gd name="connsiteX2629" fmla="*/ 1454974 w 1612258"/>
              <a:gd name="connsiteY2629" fmla="*/ 437700 h 1676313"/>
              <a:gd name="connsiteX2630" fmla="*/ 1467976 w 1612258"/>
              <a:gd name="connsiteY2630" fmla="*/ 437700 h 1676313"/>
              <a:gd name="connsiteX2631" fmla="*/ 1467976 w 1612258"/>
              <a:gd name="connsiteY2631" fmla="*/ 448634 h 1676313"/>
              <a:gd name="connsiteX2632" fmla="*/ 1467976 w 1612258"/>
              <a:gd name="connsiteY2632" fmla="*/ 459227 h 1676313"/>
              <a:gd name="connsiteX2633" fmla="*/ 1467976 w 1612258"/>
              <a:gd name="connsiteY2633" fmla="*/ 469819 h 1676313"/>
              <a:gd name="connsiteX2634" fmla="*/ 1480978 w 1612258"/>
              <a:gd name="connsiteY2634" fmla="*/ 480411 h 1676313"/>
              <a:gd name="connsiteX2635" fmla="*/ 1480978 w 1612258"/>
              <a:gd name="connsiteY2635" fmla="*/ 491345 h 1676313"/>
              <a:gd name="connsiteX2636" fmla="*/ 1480978 w 1612258"/>
              <a:gd name="connsiteY2636" fmla="*/ 501937 h 1676313"/>
              <a:gd name="connsiteX2637" fmla="*/ 1480978 w 1612258"/>
              <a:gd name="connsiteY2637" fmla="*/ 503261 h 1676313"/>
              <a:gd name="connsiteX2638" fmla="*/ 1480978 w 1612258"/>
              <a:gd name="connsiteY2638" fmla="*/ 511206 h 1676313"/>
              <a:gd name="connsiteX2639" fmla="*/ 1480978 w 1612258"/>
              <a:gd name="connsiteY2639" fmla="*/ 512530 h 1676313"/>
              <a:gd name="connsiteX2640" fmla="*/ 1493981 w 1612258"/>
              <a:gd name="connsiteY2640" fmla="*/ 512530 h 1676313"/>
              <a:gd name="connsiteX2641" fmla="*/ 1493981 w 1612258"/>
              <a:gd name="connsiteY2641" fmla="*/ 523122 h 1676313"/>
              <a:gd name="connsiteX2642" fmla="*/ 1493981 w 1612258"/>
              <a:gd name="connsiteY2642" fmla="*/ 534056 h 1676313"/>
              <a:gd name="connsiteX2643" fmla="*/ 1507402 w 1612258"/>
              <a:gd name="connsiteY2643" fmla="*/ 534056 h 1676313"/>
              <a:gd name="connsiteX2644" fmla="*/ 1507402 w 1612258"/>
              <a:gd name="connsiteY2644" fmla="*/ 535380 h 1676313"/>
              <a:gd name="connsiteX2645" fmla="*/ 1507402 w 1612258"/>
              <a:gd name="connsiteY2645" fmla="*/ 543324 h 1676313"/>
              <a:gd name="connsiteX2646" fmla="*/ 1507402 w 1612258"/>
              <a:gd name="connsiteY2646" fmla="*/ 544648 h 1676313"/>
              <a:gd name="connsiteX2647" fmla="*/ 1507402 w 1612258"/>
              <a:gd name="connsiteY2647" fmla="*/ 555240 h 1676313"/>
              <a:gd name="connsiteX2648" fmla="*/ 1493981 w 1612258"/>
              <a:gd name="connsiteY2648" fmla="*/ 565833 h 1676313"/>
              <a:gd name="connsiteX2649" fmla="*/ 1480978 w 1612258"/>
              <a:gd name="connsiteY2649" fmla="*/ 565833 h 1676313"/>
              <a:gd name="connsiteX2650" fmla="*/ 1480978 w 1612258"/>
              <a:gd name="connsiteY2650" fmla="*/ 572154 h 1676313"/>
              <a:gd name="connsiteX2651" fmla="*/ 1480978 w 1612258"/>
              <a:gd name="connsiteY2651" fmla="*/ 572666 h 1676313"/>
              <a:gd name="connsiteX2652" fmla="*/ 1480978 w 1612258"/>
              <a:gd name="connsiteY2652" fmla="*/ 576767 h 1676313"/>
              <a:gd name="connsiteX2653" fmla="*/ 1467976 w 1612258"/>
              <a:gd name="connsiteY2653" fmla="*/ 576767 h 1676313"/>
              <a:gd name="connsiteX2654" fmla="*/ 1480978 w 1612258"/>
              <a:gd name="connsiteY2654" fmla="*/ 587359 h 1676313"/>
              <a:gd name="connsiteX2655" fmla="*/ 1480978 w 1612258"/>
              <a:gd name="connsiteY2655" fmla="*/ 597951 h 1676313"/>
              <a:gd name="connsiteX2656" fmla="*/ 1493981 w 1612258"/>
              <a:gd name="connsiteY2656" fmla="*/ 597951 h 1676313"/>
              <a:gd name="connsiteX2657" fmla="*/ 1493981 w 1612258"/>
              <a:gd name="connsiteY2657" fmla="*/ 608543 h 1676313"/>
              <a:gd name="connsiteX2658" fmla="*/ 1493981 w 1612258"/>
              <a:gd name="connsiteY2658" fmla="*/ 619477 h 1676313"/>
              <a:gd name="connsiteX2659" fmla="*/ 1507402 w 1612258"/>
              <a:gd name="connsiteY2659" fmla="*/ 630070 h 1676313"/>
              <a:gd name="connsiteX2660" fmla="*/ 1507402 w 1612258"/>
              <a:gd name="connsiteY2660" fmla="*/ 640662 h 1676313"/>
              <a:gd name="connsiteX2661" fmla="*/ 1520404 w 1612258"/>
              <a:gd name="connsiteY2661" fmla="*/ 640662 h 1676313"/>
              <a:gd name="connsiteX2662" fmla="*/ 1520404 w 1612258"/>
              <a:gd name="connsiteY2662" fmla="*/ 639338 h 1676313"/>
              <a:gd name="connsiteX2663" fmla="*/ 1520404 w 1612258"/>
              <a:gd name="connsiteY2663" fmla="*/ 634538 h 1676313"/>
              <a:gd name="connsiteX2664" fmla="*/ 1520404 w 1612258"/>
              <a:gd name="connsiteY2664" fmla="*/ 634042 h 1676313"/>
              <a:gd name="connsiteX2665" fmla="*/ 1520404 w 1612258"/>
              <a:gd name="connsiteY2665" fmla="*/ 630070 h 1676313"/>
              <a:gd name="connsiteX2666" fmla="*/ 1520404 w 1612258"/>
              <a:gd name="connsiteY2666" fmla="*/ 626098 h 1676313"/>
              <a:gd name="connsiteX2667" fmla="*/ 1520404 w 1612258"/>
              <a:gd name="connsiteY2667" fmla="*/ 625601 h 1676313"/>
              <a:gd name="connsiteX2668" fmla="*/ 1520404 w 1612258"/>
              <a:gd name="connsiteY2668" fmla="*/ 619477 h 1676313"/>
              <a:gd name="connsiteX2669" fmla="*/ 1533406 w 1612258"/>
              <a:gd name="connsiteY2669" fmla="*/ 619477 h 1676313"/>
              <a:gd name="connsiteX2670" fmla="*/ 1533406 w 1612258"/>
              <a:gd name="connsiteY2670" fmla="*/ 615377 h 1676313"/>
              <a:gd name="connsiteX2671" fmla="*/ 1533406 w 1612258"/>
              <a:gd name="connsiteY2671" fmla="*/ 614865 h 1676313"/>
              <a:gd name="connsiteX2672" fmla="*/ 1533406 w 1612258"/>
              <a:gd name="connsiteY2672" fmla="*/ 608543 h 1676313"/>
              <a:gd name="connsiteX2673" fmla="*/ 1546408 w 1612258"/>
              <a:gd name="connsiteY2673" fmla="*/ 608543 h 1676313"/>
              <a:gd name="connsiteX2674" fmla="*/ 1546408 w 1612258"/>
              <a:gd name="connsiteY2674" fmla="*/ 619477 h 1676313"/>
              <a:gd name="connsiteX2675" fmla="*/ 1546408 w 1612258"/>
              <a:gd name="connsiteY2675" fmla="*/ 619477 h 1676313"/>
              <a:gd name="connsiteX2676" fmla="*/ 1546408 w 1612258"/>
              <a:gd name="connsiteY2676" fmla="*/ 620801 h 1676313"/>
              <a:gd name="connsiteX2677" fmla="*/ 1546408 w 1612258"/>
              <a:gd name="connsiteY2677" fmla="*/ 627422 h 1676313"/>
              <a:gd name="connsiteX2678" fmla="*/ 1546408 w 1612258"/>
              <a:gd name="connsiteY2678" fmla="*/ 628746 h 1676313"/>
              <a:gd name="connsiteX2679" fmla="*/ 1546408 w 1612258"/>
              <a:gd name="connsiteY2679" fmla="*/ 630070 h 1676313"/>
              <a:gd name="connsiteX2680" fmla="*/ 1533406 w 1612258"/>
              <a:gd name="connsiteY2680" fmla="*/ 630070 h 1676313"/>
              <a:gd name="connsiteX2681" fmla="*/ 1533406 w 1612258"/>
              <a:gd name="connsiteY2681" fmla="*/ 632718 h 1676313"/>
              <a:gd name="connsiteX2682" fmla="*/ 1533406 w 1612258"/>
              <a:gd name="connsiteY2682" fmla="*/ 640662 h 1676313"/>
              <a:gd name="connsiteX2683" fmla="*/ 1533406 w 1612258"/>
              <a:gd name="connsiteY2683" fmla="*/ 649930 h 1676313"/>
              <a:gd name="connsiteX2684" fmla="*/ 1533406 w 1612258"/>
              <a:gd name="connsiteY2684" fmla="*/ 651254 h 1676313"/>
              <a:gd name="connsiteX2685" fmla="*/ 1520404 w 1612258"/>
              <a:gd name="connsiteY2685" fmla="*/ 651254 h 1676313"/>
              <a:gd name="connsiteX2686" fmla="*/ 1520404 w 1612258"/>
              <a:gd name="connsiteY2686" fmla="*/ 662188 h 1676313"/>
              <a:gd name="connsiteX2687" fmla="*/ 1525280 w 1612258"/>
              <a:gd name="connsiteY2687" fmla="*/ 662188 h 1676313"/>
              <a:gd name="connsiteX2688" fmla="*/ 1525889 w 1612258"/>
              <a:gd name="connsiteY2688" fmla="*/ 662188 h 1676313"/>
              <a:gd name="connsiteX2689" fmla="*/ 1533406 w 1612258"/>
              <a:gd name="connsiteY2689" fmla="*/ 662188 h 1676313"/>
              <a:gd name="connsiteX2690" fmla="*/ 1533406 w 1612258"/>
              <a:gd name="connsiteY2690" fmla="*/ 666160 h 1676313"/>
              <a:gd name="connsiteX2691" fmla="*/ 1533406 w 1612258"/>
              <a:gd name="connsiteY2691" fmla="*/ 666657 h 1676313"/>
              <a:gd name="connsiteX2692" fmla="*/ 1533406 w 1612258"/>
              <a:gd name="connsiteY2692" fmla="*/ 666822 h 1676313"/>
              <a:gd name="connsiteX2693" fmla="*/ 1533406 w 1612258"/>
              <a:gd name="connsiteY2693" fmla="*/ 672780 h 1676313"/>
              <a:gd name="connsiteX2694" fmla="*/ 1546408 w 1612258"/>
              <a:gd name="connsiteY2694" fmla="*/ 672780 h 1676313"/>
              <a:gd name="connsiteX2695" fmla="*/ 1533406 w 1612258"/>
              <a:gd name="connsiteY2695" fmla="*/ 662188 h 1676313"/>
              <a:gd name="connsiteX2696" fmla="*/ 1546408 w 1612258"/>
              <a:gd name="connsiteY2696" fmla="*/ 662188 h 1676313"/>
              <a:gd name="connsiteX2697" fmla="*/ 1559830 w 1612258"/>
              <a:gd name="connsiteY2697" fmla="*/ 662188 h 1676313"/>
              <a:gd name="connsiteX2698" fmla="*/ 1559830 w 1612258"/>
              <a:gd name="connsiteY2698" fmla="*/ 672780 h 1676313"/>
              <a:gd name="connsiteX2699" fmla="*/ 1559830 w 1612258"/>
              <a:gd name="connsiteY2699" fmla="*/ 674104 h 1676313"/>
              <a:gd name="connsiteX2700" fmla="*/ 1559830 w 1612258"/>
              <a:gd name="connsiteY2700" fmla="*/ 682049 h 1676313"/>
              <a:gd name="connsiteX2701" fmla="*/ 1559830 w 1612258"/>
              <a:gd name="connsiteY2701" fmla="*/ 683373 h 1676313"/>
              <a:gd name="connsiteX2702" fmla="*/ 1559830 w 1612258"/>
              <a:gd name="connsiteY2702" fmla="*/ 683373 h 1676313"/>
              <a:gd name="connsiteX2703" fmla="*/ 1559830 w 1612258"/>
              <a:gd name="connsiteY2703" fmla="*/ 693965 h 1676313"/>
              <a:gd name="connsiteX2704" fmla="*/ 1572832 w 1612258"/>
              <a:gd name="connsiteY2704" fmla="*/ 693965 h 1676313"/>
              <a:gd name="connsiteX2705" fmla="*/ 1572832 w 1612258"/>
              <a:gd name="connsiteY2705" fmla="*/ 704899 h 1676313"/>
              <a:gd name="connsiteX2706" fmla="*/ 1559830 w 1612258"/>
              <a:gd name="connsiteY2706" fmla="*/ 704899 h 1676313"/>
              <a:gd name="connsiteX2707" fmla="*/ 1572832 w 1612258"/>
              <a:gd name="connsiteY2707" fmla="*/ 704899 h 1676313"/>
              <a:gd name="connsiteX2708" fmla="*/ 1559830 w 1612258"/>
              <a:gd name="connsiteY2708" fmla="*/ 715491 h 1676313"/>
              <a:gd name="connsiteX2709" fmla="*/ 1546408 w 1612258"/>
              <a:gd name="connsiteY2709" fmla="*/ 715491 h 1676313"/>
              <a:gd name="connsiteX2710" fmla="*/ 1533406 w 1612258"/>
              <a:gd name="connsiteY2710" fmla="*/ 726083 h 1676313"/>
              <a:gd name="connsiteX2711" fmla="*/ 1520404 w 1612258"/>
              <a:gd name="connsiteY2711" fmla="*/ 726083 h 1676313"/>
              <a:gd name="connsiteX2712" fmla="*/ 1507402 w 1612258"/>
              <a:gd name="connsiteY2712" fmla="*/ 726083 h 1676313"/>
              <a:gd name="connsiteX2713" fmla="*/ 1493981 w 1612258"/>
              <a:gd name="connsiteY2713" fmla="*/ 726083 h 1676313"/>
              <a:gd name="connsiteX2714" fmla="*/ 1493981 w 1612258"/>
              <a:gd name="connsiteY2714" fmla="*/ 727407 h 1676313"/>
              <a:gd name="connsiteX2715" fmla="*/ 1493981 w 1612258"/>
              <a:gd name="connsiteY2715" fmla="*/ 732207 h 1676313"/>
              <a:gd name="connsiteX2716" fmla="*/ 1493981 w 1612258"/>
              <a:gd name="connsiteY2716" fmla="*/ 732704 h 1676313"/>
              <a:gd name="connsiteX2717" fmla="*/ 1493981 w 1612258"/>
              <a:gd name="connsiteY2717" fmla="*/ 736676 h 1676313"/>
              <a:gd name="connsiteX2718" fmla="*/ 1480978 w 1612258"/>
              <a:gd name="connsiteY2718" fmla="*/ 736676 h 1676313"/>
              <a:gd name="connsiteX2719" fmla="*/ 1467976 w 1612258"/>
              <a:gd name="connsiteY2719" fmla="*/ 736676 h 1676313"/>
              <a:gd name="connsiteX2720" fmla="*/ 1454974 w 1612258"/>
              <a:gd name="connsiteY2720" fmla="*/ 736676 h 1676313"/>
              <a:gd name="connsiteX2721" fmla="*/ 1441553 w 1612258"/>
              <a:gd name="connsiteY2721" fmla="*/ 747610 h 1676313"/>
              <a:gd name="connsiteX2722" fmla="*/ 1428551 w 1612258"/>
              <a:gd name="connsiteY2722" fmla="*/ 747610 h 1676313"/>
              <a:gd name="connsiteX2723" fmla="*/ 1428551 w 1612258"/>
              <a:gd name="connsiteY2723" fmla="*/ 746243 h 1676313"/>
              <a:gd name="connsiteX2724" fmla="*/ 1428551 w 1612258"/>
              <a:gd name="connsiteY2724" fmla="*/ 743509 h 1676313"/>
              <a:gd name="connsiteX2725" fmla="*/ 1428551 w 1612258"/>
              <a:gd name="connsiteY2725" fmla="*/ 742997 h 1676313"/>
              <a:gd name="connsiteX2726" fmla="*/ 1428551 w 1612258"/>
              <a:gd name="connsiteY2726" fmla="*/ 736676 h 1676313"/>
              <a:gd name="connsiteX2727" fmla="*/ 1415549 w 1612258"/>
              <a:gd name="connsiteY2727" fmla="*/ 736676 h 1676313"/>
              <a:gd name="connsiteX2728" fmla="*/ 1415549 w 1612258"/>
              <a:gd name="connsiteY2728" fmla="*/ 747610 h 1676313"/>
              <a:gd name="connsiteX2729" fmla="*/ 1402547 w 1612258"/>
              <a:gd name="connsiteY2729" fmla="*/ 758202 h 1676313"/>
              <a:gd name="connsiteX2730" fmla="*/ 1389125 w 1612258"/>
              <a:gd name="connsiteY2730" fmla="*/ 758202 h 1676313"/>
              <a:gd name="connsiteX2731" fmla="*/ 1376123 w 1612258"/>
              <a:gd name="connsiteY2731" fmla="*/ 758202 h 1676313"/>
              <a:gd name="connsiteX2732" fmla="*/ 1376123 w 1612258"/>
              <a:gd name="connsiteY2732" fmla="*/ 753568 h 1676313"/>
              <a:gd name="connsiteX2733" fmla="*/ 1376123 w 1612258"/>
              <a:gd name="connsiteY2733" fmla="*/ 752906 h 1676313"/>
              <a:gd name="connsiteX2734" fmla="*/ 1376123 w 1612258"/>
              <a:gd name="connsiteY2734" fmla="*/ 752244 h 1676313"/>
              <a:gd name="connsiteX2735" fmla="*/ 1376123 w 1612258"/>
              <a:gd name="connsiteY2735" fmla="*/ 752078 h 1676313"/>
              <a:gd name="connsiteX2736" fmla="*/ 1376123 w 1612258"/>
              <a:gd name="connsiteY2736" fmla="*/ 751582 h 1676313"/>
              <a:gd name="connsiteX2737" fmla="*/ 1376123 w 1612258"/>
              <a:gd name="connsiteY2737" fmla="*/ 748934 h 1676313"/>
              <a:gd name="connsiteX2738" fmla="*/ 1376123 w 1612258"/>
              <a:gd name="connsiteY2738" fmla="*/ 747610 h 1676313"/>
              <a:gd name="connsiteX2739" fmla="*/ 1366372 w 1612258"/>
              <a:gd name="connsiteY2739" fmla="*/ 747610 h 1676313"/>
              <a:gd name="connsiteX2740" fmla="*/ 1363121 w 1612258"/>
              <a:gd name="connsiteY2740" fmla="*/ 747610 h 1676313"/>
              <a:gd name="connsiteX2741" fmla="*/ 1350119 w 1612258"/>
              <a:gd name="connsiteY2741" fmla="*/ 747610 h 1676313"/>
              <a:gd name="connsiteX2742" fmla="*/ 1340053 w 1612258"/>
              <a:gd name="connsiteY2742" fmla="*/ 747610 h 1676313"/>
              <a:gd name="connsiteX2743" fmla="*/ 1336697 w 1612258"/>
              <a:gd name="connsiteY2743" fmla="*/ 747610 h 1676313"/>
              <a:gd name="connsiteX2744" fmla="*/ 1350119 w 1612258"/>
              <a:gd name="connsiteY2744" fmla="*/ 736676 h 1676313"/>
              <a:gd name="connsiteX2745" fmla="*/ 1336697 w 1612258"/>
              <a:gd name="connsiteY2745" fmla="*/ 736676 h 1676313"/>
              <a:gd name="connsiteX2746" fmla="*/ 1336697 w 1612258"/>
              <a:gd name="connsiteY2746" fmla="*/ 735352 h 1676313"/>
              <a:gd name="connsiteX2747" fmla="*/ 1336697 w 1612258"/>
              <a:gd name="connsiteY2747" fmla="*/ 726083 h 1676313"/>
              <a:gd name="connsiteX2748" fmla="*/ 1323695 w 1612258"/>
              <a:gd name="connsiteY2748" fmla="*/ 726083 h 1676313"/>
              <a:gd name="connsiteX2749" fmla="*/ 1323695 w 1612258"/>
              <a:gd name="connsiteY2749" fmla="*/ 715491 h 1676313"/>
              <a:gd name="connsiteX2750" fmla="*/ 1336697 w 1612258"/>
              <a:gd name="connsiteY2750" fmla="*/ 715491 h 1676313"/>
              <a:gd name="connsiteX2751" fmla="*/ 1323695 w 1612258"/>
              <a:gd name="connsiteY2751" fmla="*/ 715491 h 1676313"/>
              <a:gd name="connsiteX2752" fmla="*/ 1323695 w 1612258"/>
              <a:gd name="connsiteY2752" fmla="*/ 704899 h 1676313"/>
              <a:gd name="connsiteX2753" fmla="*/ 1336697 w 1612258"/>
              <a:gd name="connsiteY2753" fmla="*/ 704899 h 1676313"/>
              <a:gd name="connsiteX2754" fmla="*/ 1323695 w 1612258"/>
              <a:gd name="connsiteY2754" fmla="*/ 693965 h 1676313"/>
              <a:gd name="connsiteX2755" fmla="*/ 1310693 w 1612258"/>
              <a:gd name="connsiteY2755" fmla="*/ 693965 h 1676313"/>
              <a:gd name="connsiteX2756" fmla="*/ 1310693 w 1612258"/>
              <a:gd name="connsiteY2756" fmla="*/ 695332 h 1676313"/>
              <a:gd name="connsiteX2757" fmla="*/ 1310693 w 1612258"/>
              <a:gd name="connsiteY2757" fmla="*/ 698749 h 1676313"/>
              <a:gd name="connsiteX2758" fmla="*/ 1310693 w 1612258"/>
              <a:gd name="connsiteY2758" fmla="*/ 700115 h 1676313"/>
              <a:gd name="connsiteX2759" fmla="*/ 1310693 w 1612258"/>
              <a:gd name="connsiteY2759" fmla="*/ 704899 h 1676313"/>
              <a:gd name="connsiteX2760" fmla="*/ 1310693 w 1612258"/>
              <a:gd name="connsiteY2760" fmla="*/ 715491 h 1676313"/>
              <a:gd name="connsiteX2761" fmla="*/ 1310693 w 1612258"/>
              <a:gd name="connsiteY2761" fmla="*/ 720787 h 1676313"/>
              <a:gd name="connsiteX2762" fmla="*/ 1310693 w 1612258"/>
              <a:gd name="connsiteY2762" fmla="*/ 721449 h 1676313"/>
              <a:gd name="connsiteX2763" fmla="*/ 1310693 w 1612258"/>
              <a:gd name="connsiteY2763" fmla="*/ 726083 h 1676313"/>
              <a:gd name="connsiteX2764" fmla="*/ 1310693 w 1612258"/>
              <a:gd name="connsiteY2764" fmla="*/ 736676 h 1676313"/>
              <a:gd name="connsiteX2765" fmla="*/ 1310693 w 1612258"/>
              <a:gd name="connsiteY2765" fmla="*/ 747610 h 1676313"/>
              <a:gd name="connsiteX2766" fmla="*/ 1297691 w 1612258"/>
              <a:gd name="connsiteY2766" fmla="*/ 736676 h 1676313"/>
              <a:gd name="connsiteX2767" fmla="*/ 1297691 w 1612258"/>
              <a:gd name="connsiteY2767" fmla="*/ 735352 h 1676313"/>
              <a:gd name="connsiteX2768" fmla="*/ 1297691 w 1612258"/>
              <a:gd name="connsiteY2768" fmla="*/ 730552 h 1676313"/>
              <a:gd name="connsiteX2769" fmla="*/ 1297691 w 1612258"/>
              <a:gd name="connsiteY2769" fmla="*/ 730056 h 1676313"/>
              <a:gd name="connsiteX2770" fmla="*/ 1297691 w 1612258"/>
              <a:gd name="connsiteY2770" fmla="*/ 728731 h 1676313"/>
              <a:gd name="connsiteX2771" fmla="*/ 1297691 w 1612258"/>
              <a:gd name="connsiteY2771" fmla="*/ 726083 h 1676313"/>
              <a:gd name="connsiteX2772" fmla="*/ 1297691 w 1612258"/>
              <a:gd name="connsiteY2772" fmla="*/ 715491 h 1676313"/>
              <a:gd name="connsiteX2773" fmla="*/ 1296013 w 1612258"/>
              <a:gd name="connsiteY2773" fmla="*/ 715491 h 1676313"/>
              <a:gd name="connsiteX2774" fmla="*/ 1292658 w 1612258"/>
              <a:gd name="connsiteY2774" fmla="*/ 715491 h 1676313"/>
              <a:gd name="connsiteX2775" fmla="*/ 1292029 w 1612258"/>
              <a:gd name="connsiteY2775" fmla="*/ 715491 h 1676313"/>
              <a:gd name="connsiteX2776" fmla="*/ 1284270 w 1612258"/>
              <a:gd name="connsiteY2776" fmla="*/ 715491 h 1676313"/>
              <a:gd name="connsiteX2777" fmla="*/ 1284270 w 1612258"/>
              <a:gd name="connsiteY2777" fmla="*/ 726083 h 1676313"/>
              <a:gd name="connsiteX2778" fmla="*/ 1284270 w 1612258"/>
              <a:gd name="connsiteY2778" fmla="*/ 727407 h 1676313"/>
              <a:gd name="connsiteX2779" fmla="*/ 1284270 w 1612258"/>
              <a:gd name="connsiteY2779" fmla="*/ 728731 h 1676313"/>
              <a:gd name="connsiteX2780" fmla="*/ 1284270 w 1612258"/>
              <a:gd name="connsiteY2780" fmla="*/ 736676 h 1676313"/>
              <a:gd name="connsiteX2781" fmla="*/ 1285948 w 1612258"/>
              <a:gd name="connsiteY2781" fmla="*/ 736676 h 1676313"/>
              <a:gd name="connsiteX2782" fmla="*/ 1296013 w 1612258"/>
              <a:gd name="connsiteY2782" fmla="*/ 736676 h 1676313"/>
              <a:gd name="connsiteX2783" fmla="*/ 1297691 w 1612258"/>
              <a:gd name="connsiteY2783" fmla="*/ 736676 h 1676313"/>
              <a:gd name="connsiteX2784" fmla="*/ 1297691 w 1612258"/>
              <a:gd name="connsiteY2784" fmla="*/ 747610 h 1676313"/>
              <a:gd name="connsiteX2785" fmla="*/ 1297691 w 1612258"/>
              <a:gd name="connsiteY2785" fmla="*/ 758202 h 1676313"/>
              <a:gd name="connsiteX2786" fmla="*/ 1284270 w 1612258"/>
              <a:gd name="connsiteY2786" fmla="*/ 758202 h 1676313"/>
              <a:gd name="connsiteX2787" fmla="*/ 1271268 w 1612258"/>
              <a:gd name="connsiteY2787" fmla="*/ 758202 h 1676313"/>
              <a:gd name="connsiteX2788" fmla="*/ 1271268 w 1612258"/>
              <a:gd name="connsiteY2788" fmla="*/ 759526 h 1676313"/>
              <a:gd name="connsiteX2789" fmla="*/ 1271268 w 1612258"/>
              <a:gd name="connsiteY2789" fmla="*/ 768794 h 1676313"/>
              <a:gd name="connsiteX2790" fmla="*/ 1284270 w 1612258"/>
              <a:gd name="connsiteY2790" fmla="*/ 779386 h 1676313"/>
              <a:gd name="connsiteX2791" fmla="*/ 1284270 w 1612258"/>
              <a:gd name="connsiteY2791" fmla="*/ 780753 h 1676313"/>
              <a:gd name="connsiteX2792" fmla="*/ 1284270 w 1612258"/>
              <a:gd name="connsiteY2792" fmla="*/ 785708 h 1676313"/>
              <a:gd name="connsiteX2793" fmla="*/ 1284270 w 1612258"/>
              <a:gd name="connsiteY2793" fmla="*/ 786220 h 1676313"/>
              <a:gd name="connsiteX2794" fmla="*/ 1284270 w 1612258"/>
              <a:gd name="connsiteY2794" fmla="*/ 788954 h 1676313"/>
              <a:gd name="connsiteX2795" fmla="*/ 1284270 w 1612258"/>
              <a:gd name="connsiteY2795" fmla="*/ 790320 h 1676313"/>
              <a:gd name="connsiteX2796" fmla="*/ 1271268 w 1612258"/>
              <a:gd name="connsiteY2796" fmla="*/ 779386 h 1676313"/>
              <a:gd name="connsiteX2797" fmla="*/ 1258266 w 1612258"/>
              <a:gd name="connsiteY2797" fmla="*/ 768794 h 1676313"/>
              <a:gd name="connsiteX2798" fmla="*/ 1258266 w 1612258"/>
              <a:gd name="connsiteY2798" fmla="*/ 767470 h 1676313"/>
              <a:gd name="connsiteX2799" fmla="*/ 1258266 w 1612258"/>
              <a:gd name="connsiteY2799" fmla="*/ 759526 h 1676313"/>
              <a:gd name="connsiteX2800" fmla="*/ 1258266 w 1612258"/>
              <a:gd name="connsiteY2800" fmla="*/ 758202 h 1676313"/>
              <a:gd name="connsiteX2801" fmla="*/ 1245264 w 1612258"/>
              <a:gd name="connsiteY2801" fmla="*/ 758202 h 1676313"/>
              <a:gd name="connsiteX2802" fmla="*/ 1245264 w 1612258"/>
              <a:gd name="connsiteY2802" fmla="*/ 759526 h 1676313"/>
              <a:gd name="connsiteX2803" fmla="*/ 1245264 w 1612258"/>
              <a:gd name="connsiteY2803" fmla="*/ 768794 h 1676313"/>
              <a:gd name="connsiteX2804" fmla="*/ 1258266 w 1612258"/>
              <a:gd name="connsiteY2804" fmla="*/ 768794 h 1676313"/>
              <a:gd name="connsiteX2805" fmla="*/ 1258266 w 1612258"/>
              <a:gd name="connsiteY2805" fmla="*/ 778062 h 1676313"/>
              <a:gd name="connsiteX2806" fmla="*/ 1258266 w 1612258"/>
              <a:gd name="connsiteY2806" fmla="*/ 779386 h 1676313"/>
              <a:gd name="connsiteX2807" fmla="*/ 1271268 w 1612258"/>
              <a:gd name="connsiteY2807" fmla="*/ 779386 h 1676313"/>
              <a:gd name="connsiteX2808" fmla="*/ 1271268 w 1612258"/>
              <a:gd name="connsiteY2808" fmla="*/ 780753 h 1676313"/>
              <a:gd name="connsiteX2809" fmla="*/ 1271268 w 1612258"/>
              <a:gd name="connsiteY2809" fmla="*/ 785708 h 1676313"/>
              <a:gd name="connsiteX2810" fmla="*/ 1271268 w 1612258"/>
              <a:gd name="connsiteY2810" fmla="*/ 786220 h 1676313"/>
              <a:gd name="connsiteX2811" fmla="*/ 1271268 w 1612258"/>
              <a:gd name="connsiteY2811" fmla="*/ 790320 h 1676313"/>
              <a:gd name="connsiteX2812" fmla="*/ 1276144 w 1612258"/>
              <a:gd name="connsiteY2812" fmla="*/ 790320 h 1676313"/>
              <a:gd name="connsiteX2813" fmla="*/ 1276753 w 1612258"/>
              <a:gd name="connsiteY2813" fmla="*/ 790320 h 1676313"/>
              <a:gd name="connsiteX2814" fmla="*/ 1284270 w 1612258"/>
              <a:gd name="connsiteY2814" fmla="*/ 790320 h 1676313"/>
              <a:gd name="connsiteX2815" fmla="*/ 1297691 w 1612258"/>
              <a:gd name="connsiteY2815" fmla="*/ 790320 h 1676313"/>
              <a:gd name="connsiteX2816" fmla="*/ 1297691 w 1612258"/>
              <a:gd name="connsiteY2816" fmla="*/ 800913 h 1676313"/>
              <a:gd name="connsiteX2817" fmla="*/ 1305208 w 1612258"/>
              <a:gd name="connsiteY2817" fmla="*/ 800913 h 1676313"/>
              <a:gd name="connsiteX2818" fmla="*/ 1305817 w 1612258"/>
              <a:gd name="connsiteY2818" fmla="*/ 800913 h 1676313"/>
              <a:gd name="connsiteX2819" fmla="*/ 1310693 w 1612258"/>
              <a:gd name="connsiteY2819" fmla="*/ 800913 h 1676313"/>
              <a:gd name="connsiteX2820" fmla="*/ 1310693 w 1612258"/>
              <a:gd name="connsiteY2820" fmla="*/ 799589 h 1676313"/>
              <a:gd name="connsiteX2821" fmla="*/ 1310693 w 1612258"/>
              <a:gd name="connsiteY2821" fmla="*/ 791644 h 1676313"/>
              <a:gd name="connsiteX2822" fmla="*/ 1310693 w 1612258"/>
              <a:gd name="connsiteY2822" fmla="*/ 790320 h 1676313"/>
              <a:gd name="connsiteX2823" fmla="*/ 1323695 w 1612258"/>
              <a:gd name="connsiteY2823" fmla="*/ 790320 h 1676313"/>
              <a:gd name="connsiteX2824" fmla="*/ 1323695 w 1612258"/>
              <a:gd name="connsiteY2824" fmla="*/ 800913 h 1676313"/>
              <a:gd name="connsiteX2825" fmla="*/ 1323695 w 1612258"/>
              <a:gd name="connsiteY2825" fmla="*/ 802237 h 1676313"/>
              <a:gd name="connsiteX2826" fmla="*/ 1323695 w 1612258"/>
              <a:gd name="connsiteY2826" fmla="*/ 810181 h 1676313"/>
              <a:gd name="connsiteX2827" fmla="*/ 1323695 w 1612258"/>
              <a:gd name="connsiteY2827" fmla="*/ 811505 h 1676313"/>
              <a:gd name="connsiteX2828" fmla="*/ 1328571 w 1612258"/>
              <a:gd name="connsiteY2828" fmla="*/ 811505 h 1676313"/>
              <a:gd name="connsiteX2829" fmla="*/ 1329180 w 1612258"/>
              <a:gd name="connsiteY2829" fmla="*/ 811505 h 1676313"/>
              <a:gd name="connsiteX2830" fmla="*/ 1336697 w 1612258"/>
              <a:gd name="connsiteY2830" fmla="*/ 811505 h 1676313"/>
              <a:gd name="connsiteX2831" fmla="*/ 1336697 w 1612258"/>
              <a:gd name="connsiteY2831" fmla="*/ 812829 h 1676313"/>
              <a:gd name="connsiteX2832" fmla="*/ 1336697 w 1612258"/>
              <a:gd name="connsiteY2832" fmla="*/ 820773 h 1676313"/>
              <a:gd name="connsiteX2833" fmla="*/ 1336697 w 1612258"/>
              <a:gd name="connsiteY2833" fmla="*/ 822097 h 1676313"/>
              <a:gd name="connsiteX2834" fmla="*/ 1350119 w 1612258"/>
              <a:gd name="connsiteY2834" fmla="*/ 822097 h 1676313"/>
              <a:gd name="connsiteX2835" fmla="*/ 1350119 w 1612258"/>
              <a:gd name="connsiteY2835" fmla="*/ 811505 h 1676313"/>
              <a:gd name="connsiteX2836" fmla="*/ 1363121 w 1612258"/>
              <a:gd name="connsiteY2836" fmla="*/ 811505 h 1676313"/>
              <a:gd name="connsiteX2837" fmla="*/ 1363121 w 1612258"/>
              <a:gd name="connsiteY2837" fmla="*/ 822097 h 1676313"/>
              <a:gd name="connsiteX2838" fmla="*/ 1363121 w 1612258"/>
              <a:gd name="connsiteY2838" fmla="*/ 833031 h 1676313"/>
              <a:gd name="connsiteX2839" fmla="*/ 1376123 w 1612258"/>
              <a:gd name="connsiteY2839" fmla="*/ 833031 h 1676313"/>
              <a:gd name="connsiteX2840" fmla="*/ 1389125 w 1612258"/>
              <a:gd name="connsiteY2840" fmla="*/ 822097 h 1676313"/>
              <a:gd name="connsiteX2841" fmla="*/ 1389125 w 1612258"/>
              <a:gd name="connsiteY2841" fmla="*/ 833031 h 1676313"/>
              <a:gd name="connsiteX2842" fmla="*/ 1389125 w 1612258"/>
              <a:gd name="connsiteY2842" fmla="*/ 843623 h 1676313"/>
              <a:gd name="connsiteX2843" fmla="*/ 1402547 w 1612258"/>
              <a:gd name="connsiteY2843" fmla="*/ 843623 h 1676313"/>
              <a:gd name="connsiteX2844" fmla="*/ 1415549 w 1612258"/>
              <a:gd name="connsiteY2844" fmla="*/ 843623 h 1676313"/>
              <a:gd name="connsiteX2845" fmla="*/ 1415549 w 1612258"/>
              <a:gd name="connsiteY2845" fmla="*/ 854216 h 1676313"/>
              <a:gd name="connsiteX2846" fmla="*/ 1402547 w 1612258"/>
              <a:gd name="connsiteY2846" fmla="*/ 864808 h 1676313"/>
              <a:gd name="connsiteX2847" fmla="*/ 1389125 w 1612258"/>
              <a:gd name="connsiteY2847" fmla="*/ 864808 h 1676313"/>
              <a:gd name="connsiteX2848" fmla="*/ 1389125 w 1612258"/>
              <a:gd name="connsiteY2848" fmla="*/ 875742 h 1676313"/>
              <a:gd name="connsiteX2849" fmla="*/ 1376123 w 1612258"/>
              <a:gd name="connsiteY2849" fmla="*/ 875742 h 1676313"/>
              <a:gd name="connsiteX2850" fmla="*/ 1376123 w 1612258"/>
              <a:gd name="connsiteY2850" fmla="*/ 877066 h 1676313"/>
              <a:gd name="connsiteX2851" fmla="*/ 1376123 w 1612258"/>
              <a:gd name="connsiteY2851" fmla="*/ 883686 h 1676313"/>
              <a:gd name="connsiteX2852" fmla="*/ 1376123 w 1612258"/>
              <a:gd name="connsiteY2852" fmla="*/ 886334 h 1676313"/>
              <a:gd name="connsiteX2853" fmla="*/ 1389125 w 1612258"/>
              <a:gd name="connsiteY2853" fmla="*/ 886334 h 1676313"/>
              <a:gd name="connsiteX2854" fmla="*/ 1389125 w 1612258"/>
              <a:gd name="connsiteY2854" fmla="*/ 875742 h 1676313"/>
              <a:gd name="connsiteX2855" fmla="*/ 1402547 w 1612258"/>
              <a:gd name="connsiteY2855" fmla="*/ 875742 h 1676313"/>
              <a:gd name="connsiteX2856" fmla="*/ 1402547 w 1612258"/>
              <a:gd name="connsiteY2856" fmla="*/ 864808 h 1676313"/>
              <a:gd name="connsiteX2857" fmla="*/ 1415549 w 1612258"/>
              <a:gd name="connsiteY2857" fmla="*/ 864808 h 1676313"/>
              <a:gd name="connsiteX2858" fmla="*/ 1415549 w 1612258"/>
              <a:gd name="connsiteY2858" fmla="*/ 854216 h 1676313"/>
              <a:gd name="connsiteX2859" fmla="*/ 1428551 w 1612258"/>
              <a:gd name="connsiteY2859" fmla="*/ 843623 h 1676313"/>
              <a:gd name="connsiteX2860" fmla="*/ 1428551 w 1612258"/>
              <a:gd name="connsiteY2860" fmla="*/ 854216 h 1676313"/>
              <a:gd name="connsiteX2861" fmla="*/ 1441553 w 1612258"/>
              <a:gd name="connsiteY2861" fmla="*/ 854216 h 1676313"/>
              <a:gd name="connsiteX2862" fmla="*/ 1441553 w 1612258"/>
              <a:gd name="connsiteY2862" fmla="*/ 864808 h 1676313"/>
              <a:gd name="connsiteX2863" fmla="*/ 1454974 w 1612258"/>
              <a:gd name="connsiteY2863" fmla="*/ 854216 h 1676313"/>
              <a:gd name="connsiteX2864" fmla="*/ 1454974 w 1612258"/>
              <a:gd name="connsiteY2864" fmla="*/ 864808 h 1676313"/>
              <a:gd name="connsiteX2865" fmla="*/ 1454974 w 1612258"/>
              <a:gd name="connsiteY2865" fmla="*/ 866175 h 1676313"/>
              <a:gd name="connsiteX2866" fmla="*/ 1454974 w 1612258"/>
              <a:gd name="connsiteY2866" fmla="*/ 875742 h 1676313"/>
              <a:gd name="connsiteX2867" fmla="*/ 1454974 w 1612258"/>
              <a:gd name="connsiteY2867" fmla="*/ 864808 h 1676313"/>
              <a:gd name="connsiteX2868" fmla="*/ 1467976 w 1612258"/>
              <a:gd name="connsiteY2868" fmla="*/ 864808 h 1676313"/>
              <a:gd name="connsiteX2869" fmla="*/ 1467976 w 1612258"/>
              <a:gd name="connsiteY2869" fmla="*/ 875742 h 1676313"/>
              <a:gd name="connsiteX2870" fmla="*/ 1480978 w 1612258"/>
              <a:gd name="connsiteY2870" fmla="*/ 875742 h 1676313"/>
              <a:gd name="connsiteX2871" fmla="*/ 1467976 w 1612258"/>
              <a:gd name="connsiteY2871" fmla="*/ 886334 h 1676313"/>
              <a:gd name="connsiteX2872" fmla="*/ 1480978 w 1612258"/>
              <a:gd name="connsiteY2872" fmla="*/ 886334 h 1676313"/>
              <a:gd name="connsiteX2873" fmla="*/ 1480978 w 1612258"/>
              <a:gd name="connsiteY2873" fmla="*/ 896926 h 1676313"/>
              <a:gd name="connsiteX2874" fmla="*/ 1485854 w 1612258"/>
              <a:gd name="connsiteY2874" fmla="*/ 896926 h 1676313"/>
              <a:gd name="connsiteX2875" fmla="*/ 1486464 w 1612258"/>
              <a:gd name="connsiteY2875" fmla="*/ 896926 h 1676313"/>
              <a:gd name="connsiteX2876" fmla="*/ 1493981 w 1612258"/>
              <a:gd name="connsiteY2876" fmla="*/ 896926 h 1676313"/>
              <a:gd name="connsiteX2877" fmla="*/ 1507402 w 1612258"/>
              <a:gd name="connsiteY2877" fmla="*/ 896926 h 1676313"/>
              <a:gd name="connsiteX2878" fmla="*/ 1507402 w 1612258"/>
              <a:gd name="connsiteY2878" fmla="*/ 907519 h 1676313"/>
              <a:gd name="connsiteX2879" fmla="*/ 1505724 w 1612258"/>
              <a:gd name="connsiteY2879" fmla="*/ 907519 h 1676313"/>
              <a:gd name="connsiteX2880" fmla="*/ 1495659 w 1612258"/>
              <a:gd name="connsiteY2880" fmla="*/ 907519 h 1676313"/>
              <a:gd name="connsiteX2881" fmla="*/ 1493981 w 1612258"/>
              <a:gd name="connsiteY2881" fmla="*/ 907519 h 1676313"/>
              <a:gd name="connsiteX2882" fmla="*/ 1507402 w 1612258"/>
              <a:gd name="connsiteY2882" fmla="*/ 918453 h 1676313"/>
              <a:gd name="connsiteX2883" fmla="*/ 1507402 w 1612258"/>
              <a:gd name="connsiteY2883" fmla="*/ 929045 h 1676313"/>
              <a:gd name="connsiteX2884" fmla="*/ 1520404 w 1612258"/>
              <a:gd name="connsiteY2884" fmla="*/ 929045 h 1676313"/>
              <a:gd name="connsiteX2885" fmla="*/ 1520404 w 1612258"/>
              <a:gd name="connsiteY2885" fmla="*/ 930369 h 1676313"/>
              <a:gd name="connsiteX2886" fmla="*/ 1520404 w 1612258"/>
              <a:gd name="connsiteY2886" fmla="*/ 931693 h 1676313"/>
              <a:gd name="connsiteX2887" fmla="*/ 1520404 w 1612258"/>
              <a:gd name="connsiteY2887" fmla="*/ 935169 h 1676313"/>
              <a:gd name="connsiteX2888" fmla="*/ 1520404 w 1612258"/>
              <a:gd name="connsiteY2888" fmla="*/ 935665 h 1676313"/>
              <a:gd name="connsiteX2889" fmla="*/ 1520404 w 1612258"/>
              <a:gd name="connsiteY2889" fmla="*/ 939637 h 1676313"/>
              <a:gd name="connsiteX2890" fmla="*/ 1520404 w 1612258"/>
              <a:gd name="connsiteY2890" fmla="*/ 950229 h 1676313"/>
              <a:gd name="connsiteX2891" fmla="*/ 1533406 w 1612258"/>
              <a:gd name="connsiteY2891" fmla="*/ 950229 h 1676313"/>
              <a:gd name="connsiteX2892" fmla="*/ 1533406 w 1612258"/>
              <a:gd name="connsiteY2892" fmla="*/ 961163 h 1676313"/>
              <a:gd name="connsiteX2893" fmla="*/ 1546408 w 1612258"/>
              <a:gd name="connsiteY2893" fmla="*/ 971756 h 1676313"/>
              <a:gd name="connsiteX2894" fmla="*/ 1546408 w 1612258"/>
              <a:gd name="connsiteY2894" fmla="*/ 982348 h 1676313"/>
              <a:gd name="connsiteX2895" fmla="*/ 1559830 w 1612258"/>
              <a:gd name="connsiteY2895" fmla="*/ 982348 h 1676313"/>
              <a:gd name="connsiteX2896" fmla="*/ 1559830 w 1612258"/>
              <a:gd name="connsiteY2896" fmla="*/ 992940 h 1676313"/>
              <a:gd name="connsiteX2897" fmla="*/ 1559830 w 1612258"/>
              <a:gd name="connsiteY2897" fmla="*/ 1003874 h 1676313"/>
              <a:gd name="connsiteX2898" fmla="*/ 1572832 w 1612258"/>
              <a:gd name="connsiteY2898" fmla="*/ 1003874 h 1676313"/>
              <a:gd name="connsiteX2899" fmla="*/ 1574457 w 1612258"/>
              <a:gd name="connsiteY2899" fmla="*/ 1003874 h 1676313"/>
              <a:gd name="connsiteX2900" fmla="*/ 1584209 w 1612258"/>
              <a:gd name="connsiteY2900" fmla="*/ 1003874 h 1676313"/>
              <a:gd name="connsiteX2901" fmla="*/ 1585834 w 1612258"/>
              <a:gd name="connsiteY2901" fmla="*/ 1003874 h 1676313"/>
              <a:gd name="connsiteX2902" fmla="*/ 1585834 w 1612258"/>
              <a:gd name="connsiteY2902" fmla="*/ 1014466 h 1676313"/>
              <a:gd name="connsiteX2903" fmla="*/ 1572832 w 1612258"/>
              <a:gd name="connsiteY2903" fmla="*/ 1025059 h 1676313"/>
              <a:gd name="connsiteX2904" fmla="*/ 1572832 w 1612258"/>
              <a:gd name="connsiteY2904" fmla="*/ 1014466 h 1676313"/>
              <a:gd name="connsiteX2905" fmla="*/ 1559830 w 1612258"/>
              <a:gd name="connsiteY2905" fmla="*/ 1025059 h 1676313"/>
              <a:gd name="connsiteX2906" fmla="*/ 1559830 w 1612258"/>
              <a:gd name="connsiteY2906" fmla="*/ 1035651 h 1676313"/>
              <a:gd name="connsiteX2907" fmla="*/ 1572832 w 1612258"/>
              <a:gd name="connsiteY2907" fmla="*/ 1035651 h 1676313"/>
              <a:gd name="connsiteX2908" fmla="*/ 1572832 w 1612258"/>
              <a:gd name="connsiteY2908" fmla="*/ 1046585 h 1676313"/>
              <a:gd name="connsiteX2909" fmla="*/ 1572832 w 1612258"/>
              <a:gd name="connsiteY2909" fmla="*/ 1057177 h 1676313"/>
              <a:gd name="connsiteX2910" fmla="*/ 1572832 w 1612258"/>
              <a:gd name="connsiteY2910" fmla="*/ 1058501 h 1676313"/>
              <a:gd name="connsiteX2911" fmla="*/ 1572832 w 1612258"/>
              <a:gd name="connsiteY2911" fmla="*/ 1066446 h 1676313"/>
              <a:gd name="connsiteX2912" fmla="*/ 1572832 w 1612258"/>
              <a:gd name="connsiteY2912" fmla="*/ 1067770 h 1676313"/>
              <a:gd name="connsiteX2913" fmla="*/ 1585834 w 1612258"/>
              <a:gd name="connsiteY2913" fmla="*/ 1067770 h 1676313"/>
              <a:gd name="connsiteX2914" fmla="*/ 1585834 w 1612258"/>
              <a:gd name="connsiteY2914" fmla="*/ 1078362 h 1676313"/>
              <a:gd name="connsiteX2915" fmla="*/ 1578520 w 1612258"/>
              <a:gd name="connsiteY2915" fmla="*/ 1078362 h 1676313"/>
              <a:gd name="connsiteX2916" fmla="*/ 1576083 w 1612258"/>
              <a:gd name="connsiteY2916" fmla="*/ 1078362 h 1676313"/>
              <a:gd name="connsiteX2917" fmla="*/ 1572832 w 1612258"/>
              <a:gd name="connsiteY2917" fmla="*/ 1078362 h 1676313"/>
              <a:gd name="connsiteX2918" fmla="*/ 1572832 w 1612258"/>
              <a:gd name="connsiteY2918" fmla="*/ 1089296 h 1676313"/>
              <a:gd name="connsiteX2919" fmla="*/ 1559830 w 1612258"/>
              <a:gd name="connsiteY2919" fmla="*/ 1089296 h 1676313"/>
              <a:gd name="connsiteX2920" fmla="*/ 1572832 w 1612258"/>
              <a:gd name="connsiteY2920" fmla="*/ 1099888 h 1676313"/>
              <a:gd name="connsiteX2921" fmla="*/ 1572832 w 1612258"/>
              <a:gd name="connsiteY2921" fmla="*/ 1110480 h 1676313"/>
              <a:gd name="connsiteX2922" fmla="*/ 1572832 w 1612258"/>
              <a:gd name="connsiteY2922" fmla="*/ 1121073 h 1676313"/>
              <a:gd name="connsiteX2923" fmla="*/ 1572832 w 1612258"/>
              <a:gd name="connsiteY2923" fmla="*/ 1132007 h 1676313"/>
              <a:gd name="connsiteX2924" fmla="*/ 1572832 w 1612258"/>
              <a:gd name="connsiteY2924" fmla="*/ 1142599 h 1676313"/>
              <a:gd name="connsiteX2925" fmla="*/ 1572832 w 1612258"/>
              <a:gd name="connsiteY2925" fmla="*/ 1153191 h 1676313"/>
              <a:gd name="connsiteX2926" fmla="*/ 1559830 w 1612258"/>
              <a:gd name="connsiteY2926" fmla="*/ 1153191 h 1676313"/>
              <a:gd name="connsiteX2927" fmla="*/ 1559830 w 1612258"/>
              <a:gd name="connsiteY2927" fmla="*/ 1142599 h 1676313"/>
              <a:gd name="connsiteX2928" fmla="*/ 1559830 w 1612258"/>
              <a:gd name="connsiteY2928" fmla="*/ 1132007 h 1676313"/>
              <a:gd name="connsiteX2929" fmla="*/ 1546408 w 1612258"/>
              <a:gd name="connsiteY2929" fmla="*/ 1132007 h 1676313"/>
              <a:gd name="connsiteX2930" fmla="*/ 1559830 w 1612258"/>
              <a:gd name="connsiteY2930" fmla="*/ 1142599 h 1676313"/>
              <a:gd name="connsiteX2931" fmla="*/ 1559830 w 1612258"/>
              <a:gd name="connsiteY2931" fmla="*/ 1153191 h 1676313"/>
              <a:gd name="connsiteX2932" fmla="*/ 1558152 w 1612258"/>
              <a:gd name="connsiteY2932" fmla="*/ 1153191 h 1676313"/>
              <a:gd name="connsiteX2933" fmla="*/ 1552070 w 1612258"/>
              <a:gd name="connsiteY2933" fmla="*/ 1153191 h 1676313"/>
              <a:gd name="connsiteX2934" fmla="*/ 1551441 w 1612258"/>
              <a:gd name="connsiteY2934" fmla="*/ 1153191 h 1676313"/>
              <a:gd name="connsiteX2935" fmla="*/ 1546408 w 1612258"/>
              <a:gd name="connsiteY2935" fmla="*/ 1153191 h 1676313"/>
              <a:gd name="connsiteX2936" fmla="*/ 1546408 w 1612258"/>
              <a:gd name="connsiteY2936" fmla="*/ 1142599 h 1676313"/>
              <a:gd name="connsiteX2937" fmla="*/ 1544783 w 1612258"/>
              <a:gd name="connsiteY2937" fmla="*/ 1142599 h 1676313"/>
              <a:gd name="connsiteX2938" fmla="*/ 1541532 w 1612258"/>
              <a:gd name="connsiteY2938" fmla="*/ 1142599 h 1676313"/>
              <a:gd name="connsiteX2939" fmla="*/ 1540923 w 1612258"/>
              <a:gd name="connsiteY2939" fmla="*/ 1142599 h 1676313"/>
              <a:gd name="connsiteX2940" fmla="*/ 1538891 w 1612258"/>
              <a:gd name="connsiteY2940" fmla="*/ 1142599 h 1676313"/>
              <a:gd name="connsiteX2941" fmla="*/ 1538282 w 1612258"/>
              <a:gd name="connsiteY2941" fmla="*/ 1142599 h 1676313"/>
              <a:gd name="connsiteX2942" fmla="*/ 1533406 w 1612258"/>
              <a:gd name="connsiteY2942" fmla="*/ 1142599 h 1676313"/>
              <a:gd name="connsiteX2943" fmla="*/ 1533406 w 1612258"/>
              <a:gd name="connsiteY2943" fmla="*/ 1153191 h 1676313"/>
              <a:gd name="connsiteX2944" fmla="*/ 1520404 w 1612258"/>
              <a:gd name="connsiteY2944" fmla="*/ 1153191 h 1676313"/>
              <a:gd name="connsiteX2945" fmla="*/ 1507402 w 1612258"/>
              <a:gd name="connsiteY2945" fmla="*/ 1163783 h 1676313"/>
              <a:gd name="connsiteX2946" fmla="*/ 1499643 w 1612258"/>
              <a:gd name="connsiteY2946" fmla="*/ 1163783 h 1676313"/>
              <a:gd name="connsiteX2947" fmla="*/ 1493981 w 1612258"/>
              <a:gd name="connsiteY2947" fmla="*/ 1163783 h 1676313"/>
              <a:gd name="connsiteX2948" fmla="*/ 1493981 w 1612258"/>
              <a:gd name="connsiteY2948" fmla="*/ 1153191 h 1676313"/>
              <a:gd name="connsiteX2949" fmla="*/ 1480978 w 1612258"/>
              <a:gd name="connsiteY2949" fmla="*/ 1163783 h 1676313"/>
              <a:gd name="connsiteX2950" fmla="*/ 1471227 w 1612258"/>
              <a:gd name="connsiteY2950" fmla="*/ 1163783 h 1676313"/>
              <a:gd name="connsiteX2951" fmla="*/ 1467976 w 1612258"/>
              <a:gd name="connsiteY2951" fmla="*/ 1163783 h 1676313"/>
              <a:gd name="connsiteX2952" fmla="*/ 1467976 w 1612258"/>
              <a:gd name="connsiteY2952" fmla="*/ 1153191 h 1676313"/>
              <a:gd name="connsiteX2953" fmla="*/ 1467976 w 1612258"/>
              <a:gd name="connsiteY2953" fmla="*/ 1142599 h 1676313"/>
              <a:gd name="connsiteX2954" fmla="*/ 1454974 w 1612258"/>
              <a:gd name="connsiteY2954" fmla="*/ 1153191 h 1676313"/>
              <a:gd name="connsiteX2955" fmla="*/ 1454974 w 1612258"/>
              <a:gd name="connsiteY2955" fmla="*/ 1142599 h 1676313"/>
              <a:gd name="connsiteX2956" fmla="*/ 1453296 w 1612258"/>
              <a:gd name="connsiteY2956" fmla="*/ 1142599 h 1676313"/>
              <a:gd name="connsiteX2957" fmla="*/ 1443231 w 1612258"/>
              <a:gd name="connsiteY2957" fmla="*/ 1142599 h 1676313"/>
              <a:gd name="connsiteX2958" fmla="*/ 1441553 w 1612258"/>
              <a:gd name="connsiteY2958" fmla="*/ 1142599 h 1676313"/>
              <a:gd name="connsiteX2959" fmla="*/ 1454974 w 1612258"/>
              <a:gd name="connsiteY2959" fmla="*/ 1153191 h 1676313"/>
              <a:gd name="connsiteX2960" fmla="*/ 1453296 w 1612258"/>
              <a:gd name="connsiteY2960" fmla="*/ 1153191 h 1676313"/>
              <a:gd name="connsiteX2961" fmla="*/ 1441553 w 1612258"/>
              <a:gd name="connsiteY2961" fmla="*/ 1153191 h 1676313"/>
              <a:gd name="connsiteX2962" fmla="*/ 1441553 w 1612258"/>
              <a:gd name="connsiteY2962" fmla="*/ 1163783 h 1676313"/>
              <a:gd name="connsiteX2963" fmla="*/ 1441553 w 1612258"/>
              <a:gd name="connsiteY2963" fmla="*/ 1174717 h 1676313"/>
              <a:gd name="connsiteX2964" fmla="*/ 1428551 w 1612258"/>
              <a:gd name="connsiteY2964" fmla="*/ 1174717 h 1676313"/>
              <a:gd name="connsiteX2965" fmla="*/ 1428551 w 1612258"/>
              <a:gd name="connsiteY2965" fmla="*/ 1185310 h 1676313"/>
              <a:gd name="connsiteX2966" fmla="*/ 1415549 w 1612258"/>
              <a:gd name="connsiteY2966" fmla="*/ 1185310 h 1676313"/>
              <a:gd name="connsiteX2967" fmla="*/ 1415549 w 1612258"/>
              <a:gd name="connsiteY2967" fmla="*/ 1174717 h 1676313"/>
              <a:gd name="connsiteX2968" fmla="*/ 1402547 w 1612258"/>
              <a:gd name="connsiteY2968" fmla="*/ 1174717 h 1676313"/>
              <a:gd name="connsiteX2969" fmla="*/ 1389125 w 1612258"/>
              <a:gd name="connsiteY2969" fmla="*/ 1174717 h 1676313"/>
              <a:gd name="connsiteX2970" fmla="*/ 1387500 w 1612258"/>
              <a:gd name="connsiteY2970" fmla="*/ 1174717 h 1676313"/>
              <a:gd name="connsiteX2971" fmla="*/ 1384249 w 1612258"/>
              <a:gd name="connsiteY2971" fmla="*/ 1174717 h 1676313"/>
              <a:gd name="connsiteX2972" fmla="*/ 1383640 w 1612258"/>
              <a:gd name="connsiteY2972" fmla="*/ 1174717 h 1676313"/>
              <a:gd name="connsiteX2973" fmla="*/ 1381608 w 1612258"/>
              <a:gd name="connsiteY2973" fmla="*/ 1174717 h 1676313"/>
              <a:gd name="connsiteX2974" fmla="*/ 1380999 w 1612258"/>
              <a:gd name="connsiteY2974" fmla="*/ 1174717 h 1676313"/>
              <a:gd name="connsiteX2975" fmla="*/ 1377748 w 1612258"/>
              <a:gd name="connsiteY2975" fmla="*/ 1174717 h 1676313"/>
              <a:gd name="connsiteX2976" fmla="*/ 1376123 w 1612258"/>
              <a:gd name="connsiteY2976" fmla="*/ 1174717 h 1676313"/>
              <a:gd name="connsiteX2977" fmla="*/ 1366372 w 1612258"/>
              <a:gd name="connsiteY2977" fmla="*/ 1174717 h 1676313"/>
              <a:gd name="connsiteX2978" fmla="*/ 1363121 w 1612258"/>
              <a:gd name="connsiteY2978" fmla="*/ 1174717 h 1676313"/>
              <a:gd name="connsiteX2979" fmla="*/ 1363121 w 1612258"/>
              <a:gd name="connsiteY2979" fmla="*/ 1185310 h 1676313"/>
              <a:gd name="connsiteX2980" fmla="*/ 1358245 w 1612258"/>
              <a:gd name="connsiteY2980" fmla="*/ 1185310 h 1676313"/>
              <a:gd name="connsiteX2981" fmla="*/ 1357636 w 1612258"/>
              <a:gd name="connsiteY2981" fmla="*/ 1185310 h 1676313"/>
              <a:gd name="connsiteX2982" fmla="*/ 1357433 w 1612258"/>
              <a:gd name="connsiteY2982" fmla="*/ 1185310 h 1676313"/>
              <a:gd name="connsiteX2983" fmla="*/ 1350119 w 1612258"/>
              <a:gd name="connsiteY2983" fmla="*/ 1185310 h 1676313"/>
              <a:gd name="connsiteX2984" fmla="*/ 1348441 w 1612258"/>
              <a:gd name="connsiteY2984" fmla="*/ 1185310 h 1676313"/>
              <a:gd name="connsiteX2985" fmla="*/ 1336697 w 1612258"/>
              <a:gd name="connsiteY2985" fmla="*/ 1185310 h 1676313"/>
              <a:gd name="connsiteX2986" fmla="*/ 1336697 w 1612258"/>
              <a:gd name="connsiteY2986" fmla="*/ 1174717 h 1676313"/>
              <a:gd name="connsiteX2987" fmla="*/ 1336697 w 1612258"/>
              <a:gd name="connsiteY2987" fmla="*/ 1163783 h 1676313"/>
              <a:gd name="connsiteX2988" fmla="*/ 1333447 w 1612258"/>
              <a:gd name="connsiteY2988" fmla="*/ 1163783 h 1676313"/>
              <a:gd name="connsiteX2989" fmla="*/ 1323695 w 1612258"/>
              <a:gd name="connsiteY2989" fmla="*/ 1163783 h 1676313"/>
              <a:gd name="connsiteX2990" fmla="*/ 1323695 w 1612258"/>
              <a:gd name="connsiteY2990" fmla="*/ 1174717 h 1676313"/>
              <a:gd name="connsiteX2991" fmla="*/ 1333447 w 1612258"/>
              <a:gd name="connsiteY2991" fmla="*/ 1174717 h 1676313"/>
              <a:gd name="connsiteX2992" fmla="*/ 1335072 w 1612258"/>
              <a:gd name="connsiteY2992" fmla="*/ 1174717 h 1676313"/>
              <a:gd name="connsiteX2993" fmla="*/ 1336697 w 1612258"/>
              <a:gd name="connsiteY2993" fmla="*/ 1174717 h 1676313"/>
              <a:gd name="connsiteX2994" fmla="*/ 1336697 w 1612258"/>
              <a:gd name="connsiteY2994" fmla="*/ 1185310 h 1676313"/>
              <a:gd name="connsiteX2995" fmla="*/ 1336697 w 1612258"/>
              <a:gd name="connsiteY2995" fmla="*/ 1187958 h 1676313"/>
              <a:gd name="connsiteX2996" fmla="*/ 1336697 w 1612258"/>
              <a:gd name="connsiteY2996" fmla="*/ 1195902 h 1676313"/>
              <a:gd name="connsiteX2997" fmla="*/ 1336697 w 1612258"/>
              <a:gd name="connsiteY2997" fmla="*/ 1206494 h 1676313"/>
              <a:gd name="connsiteX2998" fmla="*/ 1336697 w 1612258"/>
              <a:gd name="connsiteY2998" fmla="*/ 1217428 h 1676313"/>
              <a:gd name="connsiteX2999" fmla="*/ 1350119 w 1612258"/>
              <a:gd name="connsiteY2999" fmla="*/ 1217428 h 1676313"/>
              <a:gd name="connsiteX3000" fmla="*/ 1336697 w 1612258"/>
              <a:gd name="connsiteY3000" fmla="*/ 1228020 h 1676313"/>
              <a:gd name="connsiteX3001" fmla="*/ 1350119 w 1612258"/>
              <a:gd name="connsiteY3001" fmla="*/ 1228020 h 1676313"/>
              <a:gd name="connsiteX3002" fmla="*/ 1363121 w 1612258"/>
              <a:gd name="connsiteY3002" fmla="*/ 1228020 h 1676313"/>
              <a:gd name="connsiteX3003" fmla="*/ 1363121 w 1612258"/>
              <a:gd name="connsiteY3003" fmla="*/ 1238613 h 1676313"/>
              <a:gd name="connsiteX3004" fmla="*/ 1350119 w 1612258"/>
              <a:gd name="connsiteY3004" fmla="*/ 1238613 h 1676313"/>
              <a:gd name="connsiteX3005" fmla="*/ 1350119 w 1612258"/>
              <a:gd name="connsiteY3005" fmla="*/ 1249205 h 1676313"/>
              <a:gd name="connsiteX3006" fmla="*/ 1351744 w 1612258"/>
              <a:gd name="connsiteY3006" fmla="*/ 1249205 h 1676313"/>
              <a:gd name="connsiteX3007" fmla="*/ 1361496 w 1612258"/>
              <a:gd name="connsiteY3007" fmla="*/ 1249205 h 1676313"/>
              <a:gd name="connsiteX3008" fmla="*/ 1363121 w 1612258"/>
              <a:gd name="connsiteY3008" fmla="*/ 1249205 h 1676313"/>
              <a:gd name="connsiteX3009" fmla="*/ 1376123 w 1612258"/>
              <a:gd name="connsiteY3009" fmla="*/ 1249205 h 1676313"/>
              <a:gd name="connsiteX3010" fmla="*/ 1376123 w 1612258"/>
              <a:gd name="connsiteY3010" fmla="*/ 1260139 h 1676313"/>
              <a:gd name="connsiteX3011" fmla="*/ 1371247 w 1612258"/>
              <a:gd name="connsiteY3011" fmla="*/ 1260139 h 1676313"/>
              <a:gd name="connsiteX3012" fmla="*/ 1370638 w 1612258"/>
              <a:gd name="connsiteY3012" fmla="*/ 1260139 h 1676313"/>
              <a:gd name="connsiteX3013" fmla="*/ 1363121 w 1612258"/>
              <a:gd name="connsiteY3013" fmla="*/ 1260139 h 1676313"/>
              <a:gd name="connsiteX3014" fmla="*/ 1363121 w 1612258"/>
              <a:gd name="connsiteY3014" fmla="*/ 1270731 h 1676313"/>
              <a:gd name="connsiteX3015" fmla="*/ 1376123 w 1612258"/>
              <a:gd name="connsiteY3015" fmla="*/ 1270731 h 1676313"/>
              <a:gd name="connsiteX3016" fmla="*/ 1376123 w 1612258"/>
              <a:gd name="connsiteY3016" fmla="*/ 1281323 h 1676313"/>
              <a:gd name="connsiteX3017" fmla="*/ 1389125 w 1612258"/>
              <a:gd name="connsiteY3017" fmla="*/ 1270731 h 1676313"/>
              <a:gd name="connsiteX3018" fmla="*/ 1389125 w 1612258"/>
              <a:gd name="connsiteY3018" fmla="*/ 1281323 h 1676313"/>
              <a:gd name="connsiteX3019" fmla="*/ 1402547 w 1612258"/>
              <a:gd name="connsiteY3019" fmla="*/ 1281323 h 1676313"/>
              <a:gd name="connsiteX3020" fmla="*/ 1402547 w 1612258"/>
              <a:gd name="connsiteY3020" fmla="*/ 1291916 h 1676313"/>
              <a:gd name="connsiteX3021" fmla="*/ 1389125 w 1612258"/>
              <a:gd name="connsiteY3021" fmla="*/ 1291916 h 1676313"/>
              <a:gd name="connsiteX3022" fmla="*/ 1389125 w 1612258"/>
              <a:gd name="connsiteY3022" fmla="*/ 1302850 h 1676313"/>
              <a:gd name="connsiteX3023" fmla="*/ 1390803 w 1612258"/>
              <a:gd name="connsiteY3023" fmla="*/ 1302850 h 1676313"/>
              <a:gd name="connsiteX3024" fmla="*/ 1400869 w 1612258"/>
              <a:gd name="connsiteY3024" fmla="*/ 1302850 h 1676313"/>
              <a:gd name="connsiteX3025" fmla="*/ 1402547 w 1612258"/>
              <a:gd name="connsiteY3025" fmla="*/ 1302850 h 1676313"/>
              <a:gd name="connsiteX3026" fmla="*/ 1402547 w 1612258"/>
              <a:gd name="connsiteY3026" fmla="*/ 1313442 h 1676313"/>
              <a:gd name="connsiteX3027" fmla="*/ 1415549 w 1612258"/>
              <a:gd name="connsiteY3027" fmla="*/ 1313442 h 1676313"/>
              <a:gd name="connsiteX3028" fmla="*/ 1415549 w 1612258"/>
              <a:gd name="connsiteY3028" fmla="*/ 1314766 h 1676313"/>
              <a:gd name="connsiteX3029" fmla="*/ 1415549 w 1612258"/>
              <a:gd name="connsiteY3029" fmla="*/ 1324034 h 1676313"/>
              <a:gd name="connsiteX3030" fmla="*/ 1415549 w 1612258"/>
              <a:gd name="connsiteY3030" fmla="*/ 1334626 h 1676313"/>
              <a:gd name="connsiteX3031" fmla="*/ 1420425 w 1612258"/>
              <a:gd name="connsiteY3031" fmla="*/ 1334626 h 1676313"/>
              <a:gd name="connsiteX3032" fmla="*/ 1421034 w 1612258"/>
              <a:gd name="connsiteY3032" fmla="*/ 1334626 h 1676313"/>
              <a:gd name="connsiteX3033" fmla="*/ 1423066 w 1612258"/>
              <a:gd name="connsiteY3033" fmla="*/ 1334626 h 1676313"/>
              <a:gd name="connsiteX3034" fmla="*/ 1423675 w 1612258"/>
              <a:gd name="connsiteY3034" fmla="*/ 1334626 h 1676313"/>
              <a:gd name="connsiteX3035" fmla="*/ 1426926 w 1612258"/>
              <a:gd name="connsiteY3035" fmla="*/ 1334626 h 1676313"/>
              <a:gd name="connsiteX3036" fmla="*/ 1428551 w 1612258"/>
              <a:gd name="connsiteY3036" fmla="*/ 1334626 h 1676313"/>
              <a:gd name="connsiteX3037" fmla="*/ 1415549 w 1612258"/>
              <a:gd name="connsiteY3037" fmla="*/ 1345560 h 1676313"/>
              <a:gd name="connsiteX3038" fmla="*/ 1428551 w 1612258"/>
              <a:gd name="connsiteY3038" fmla="*/ 1345560 h 1676313"/>
              <a:gd name="connsiteX3039" fmla="*/ 1428551 w 1612258"/>
              <a:gd name="connsiteY3039" fmla="*/ 1356153 h 1676313"/>
              <a:gd name="connsiteX3040" fmla="*/ 1428551 w 1612258"/>
              <a:gd name="connsiteY3040" fmla="*/ 1366745 h 1676313"/>
              <a:gd name="connsiteX3041" fmla="*/ 1428551 w 1612258"/>
              <a:gd name="connsiteY3041" fmla="*/ 1377337 h 1676313"/>
              <a:gd name="connsiteX3042" fmla="*/ 1441553 w 1612258"/>
              <a:gd name="connsiteY3042" fmla="*/ 1377337 h 1676313"/>
              <a:gd name="connsiteX3043" fmla="*/ 1441553 w 1612258"/>
              <a:gd name="connsiteY3043" fmla="*/ 1388271 h 1676313"/>
              <a:gd name="connsiteX3044" fmla="*/ 1441553 w 1612258"/>
              <a:gd name="connsiteY3044" fmla="*/ 1398863 h 1676313"/>
              <a:gd name="connsiteX3045" fmla="*/ 1441553 w 1612258"/>
              <a:gd name="connsiteY3045" fmla="*/ 1398863 h 1676313"/>
              <a:gd name="connsiteX3046" fmla="*/ 1441553 w 1612258"/>
              <a:gd name="connsiteY3046" fmla="*/ 1400187 h 1676313"/>
              <a:gd name="connsiteX3047" fmla="*/ 1441553 w 1612258"/>
              <a:gd name="connsiteY3047" fmla="*/ 1409456 h 1676313"/>
              <a:gd name="connsiteX3048" fmla="*/ 1441553 w 1612258"/>
              <a:gd name="connsiteY3048" fmla="*/ 1420048 h 1676313"/>
              <a:gd name="connsiteX3049" fmla="*/ 1453296 w 1612258"/>
              <a:gd name="connsiteY3049" fmla="*/ 1420048 h 1676313"/>
              <a:gd name="connsiteX3050" fmla="*/ 1454974 w 1612258"/>
              <a:gd name="connsiteY3050" fmla="*/ 1420048 h 1676313"/>
              <a:gd name="connsiteX3051" fmla="*/ 1441553 w 1612258"/>
              <a:gd name="connsiteY3051" fmla="*/ 1430982 h 1676313"/>
              <a:gd name="connsiteX3052" fmla="*/ 1454974 w 1612258"/>
              <a:gd name="connsiteY3052" fmla="*/ 1430982 h 1676313"/>
              <a:gd name="connsiteX3053" fmla="*/ 1467976 w 1612258"/>
              <a:gd name="connsiteY3053" fmla="*/ 1441574 h 1676313"/>
              <a:gd name="connsiteX3054" fmla="*/ 1464726 w 1612258"/>
              <a:gd name="connsiteY3054" fmla="*/ 1441574 h 1676313"/>
              <a:gd name="connsiteX3055" fmla="*/ 1456599 w 1612258"/>
              <a:gd name="connsiteY3055" fmla="*/ 1441574 h 1676313"/>
              <a:gd name="connsiteX3056" fmla="*/ 1454974 w 1612258"/>
              <a:gd name="connsiteY3056" fmla="*/ 1441574 h 1676313"/>
              <a:gd name="connsiteX3057" fmla="*/ 1454974 w 1612258"/>
              <a:gd name="connsiteY3057" fmla="*/ 1452166 h 1676313"/>
              <a:gd name="connsiteX3058" fmla="*/ 1467976 w 1612258"/>
              <a:gd name="connsiteY3058" fmla="*/ 1452166 h 1676313"/>
              <a:gd name="connsiteX3059" fmla="*/ 1467976 w 1612258"/>
              <a:gd name="connsiteY3059" fmla="*/ 1462759 h 1676313"/>
              <a:gd name="connsiteX3060" fmla="*/ 1454974 w 1612258"/>
              <a:gd name="connsiteY3060" fmla="*/ 1473693 h 1676313"/>
              <a:gd name="connsiteX3061" fmla="*/ 1454974 w 1612258"/>
              <a:gd name="connsiteY3061" fmla="*/ 1484285 h 1676313"/>
              <a:gd name="connsiteX3062" fmla="*/ 1454974 w 1612258"/>
              <a:gd name="connsiteY3062" fmla="*/ 1494877 h 1676313"/>
              <a:gd name="connsiteX3063" fmla="*/ 1454974 w 1612258"/>
              <a:gd name="connsiteY3063" fmla="*/ 1505469 h 1676313"/>
              <a:gd name="connsiteX3064" fmla="*/ 1454974 w 1612258"/>
              <a:gd name="connsiteY3064" fmla="*/ 1516403 h 1676313"/>
              <a:gd name="connsiteX3065" fmla="*/ 1467976 w 1612258"/>
              <a:gd name="connsiteY3065" fmla="*/ 1516403 h 1676313"/>
              <a:gd name="connsiteX3066" fmla="*/ 1467976 w 1612258"/>
              <a:gd name="connsiteY3066" fmla="*/ 1526996 h 1676313"/>
              <a:gd name="connsiteX3067" fmla="*/ 1454974 w 1612258"/>
              <a:gd name="connsiteY3067" fmla="*/ 1537588 h 1676313"/>
              <a:gd name="connsiteX3068" fmla="*/ 1454974 w 1612258"/>
              <a:gd name="connsiteY3068" fmla="*/ 1536264 h 1676313"/>
              <a:gd name="connsiteX3069" fmla="*/ 1454974 w 1612258"/>
              <a:gd name="connsiteY3069" fmla="*/ 1533616 h 1676313"/>
              <a:gd name="connsiteX3070" fmla="*/ 1454974 w 1612258"/>
              <a:gd name="connsiteY3070" fmla="*/ 1533119 h 1676313"/>
              <a:gd name="connsiteX3071" fmla="*/ 1454974 w 1612258"/>
              <a:gd name="connsiteY3071" fmla="*/ 1526996 h 1676313"/>
              <a:gd name="connsiteX3072" fmla="*/ 1441553 w 1612258"/>
              <a:gd name="connsiteY3072" fmla="*/ 1526996 h 1676313"/>
              <a:gd name="connsiteX3073" fmla="*/ 1454974 w 1612258"/>
              <a:gd name="connsiteY3073" fmla="*/ 1537588 h 1676313"/>
              <a:gd name="connsiteX3074" fmla="*/ 1441553 w 1612258"/>
              <a:gd name="connsiteY3074" fmla="*/ 1537588 h 1676313"/>
              <a:gd name="connsiteX3075" fmla="*/ 1454974 w 1612258"/>
              <a:gd name="connsiteY3075" fmla="*/ 1548180 h 1676313"/>
              <a:gd name="connsiteX3076" fmla="*/ 1454974 w 1612258"/>
              <a:gd name="connsiteY3076" fmla="*/ 1559114 h 1676313"/>
              <a:gd name="connsiteX3077" fmla="*/ 1454974 w 1612258"/>
              <a:gd name="connsiteY3077" fmla="*/ 1569706 h 1676313"/>
              <a:gd name="connsiteX3078" fmla="*/ 1454974 w 1612258"/>
              <a:gd name="connsiteY3078" fmla="*/ 1580299 h 1676313"/>
              <a:gd name="connsiteX3079" fmla="*/ 1441553 w 1612258"/>
              <a:gd name="connsiteY3079" fmla="*/ 1580299 h 1676313"/>
              <a:gd name="connsiteX3080" fmla="*/ 1441553 w 1612258"/>
              <a:gd name="connsiteY3080" fmla="*/ 1569706 h 1676313"/>
              <a:gd name="connsiteX3081" fmla="*/ 1428551 w 1612258"/>
              <a:gd name="connsiteY3081" fmla="*/ 1569706 h 1676313"/>
              <a:gd name="connsiteX3082" fmla="*/ 1428551 w 1612258"/>
              <a:gd name="connsiteY3082" fmla="*/ 1580299 h 1676313"/>
              <a:gd name="connsiteX3083" fmla="*/ 1421034 w 1612258"/>
              <a:gd name="connsiteY3083" fmla="*/ 1580299 h 1676313"/>
              <a:gd name="connsiteX3084" fmla="*/ 1420425 w 1612258"/>
              <a:gd name="connsiteY3084" fmla="*/ 1580299 h 1676313"/>
              <a:gd name="connsiteX3085" fmla="*/ 1417174 w 1612258"/>
              <a:gd name="connsiteY3085" fmla="*/ 1580299 h 1676313"/>
              <a:gd name="connsiteX3086" fmla="*/ 1415549 w 1612258"/>
              <a:gd name="connsiteY3086" fmla="*/ 1580299 h 1676313"/>
              <a:gd name="connsiteX3087" fmla="*/ 1415549 w 1612258"/>
              <a:gd name="connsiteY3087" fmla="*/ 1569706 h 1676313"/>
              <a:gd name="connsiteX3088" fmla="*/ 1415549 w 1612258"/>
              <a:gd name="connsiteY3088" fmla="*/ 1563583 h 1676313"/>
              <a:gd name="connsiteX3089" fmla="*/ 1415549 w 1612258"/>
              <a:gd name="connsiteY3089" fmla="*/ 1559114 h 1676313"/>
              <a:gd name="connsiteX3090" fmla="*/ 1402547 w 1612258"/>
              <a:gd name="connsiteY3090" fmla="*/ 1559114 h 1676313"/>
              <a:gd name="connsiteX3091" fmla="*/ 1402547 w 1612258"/>
              <a:gd name="connsiteY3091" fmla="*/ 1548180 h 1676313"/>
              <a:gd name="connsiteX3092" fmla="*/ 1389125 w 1612258"/>
              <a:gd name="connsiteY3092" fmla="*/ 1548180 h 1676313"/>
              <a:gd name="connsiteX3093" fmla="*/ 1402547 w 1612258"/>
              <a:gd name="connsiteY3093" fmla="*/ 1559114 h 1676313"/>
              <a:gd name="connsiteX3094" fmla="*/ 1402547 w 1612258"/>
              <a:gd name="connsiteY3094" fmla="*/ 1569706 h 1676313"/>
              <a:gd name="connsiteX3095" fmla="*/ 1404172 w 1612258"/>
              <a:gd name="connsiteY3095" fmla="*/ 1569706 h 1676313"/>
              <a:gd name="connsiteX3096" fmla="*/ 1413924 w 1612258"/>
              <a:gd name="connsiteY3096" fmla="*/ 1569706 h 1676313"/>
              <a:gd name="connsiteX3097" fmla="*/ 1415549 w 1612258"/>
              <a:gd name="connsiteY3097" fmla="*/ 1569706 h 1676313"/>
              <a:gd name="connsiteX3098" fmla="*/ 1402547 w 1612258"/>
              <a:gd name="connsiteY3098" fmla="*/ 1580299 h 1676313"/>
              <a:gd name="connsiteX3099" fmla="*/ 1402547 w 1612258"/>
              <a:gd name="connsiteY3099" fmla="*/ 1590891 h 1676313"/>
              <a:gd name="connsiteX3100" fmla="*/ 1389125 w 1612258"/>
              <a:gd name="connsiteY3100" fmla="*/ 1590891 h 1676313"/>
              <a:gd name="connsiteX3101" fmla="*/ 1389125 w 1612258"/>
              <a:gd name="connsiteY3101" fmla="*/ 1601825 h 1676313"/>
              <a:gd name="connsiteX3102" fmla="*/ 1376123 w 1612258"/>
              <a:gd name="connsiteY3102" fmla="*/ 1601825 h 1676313"/>
              <a:gd name="connsiteX3103" fmla="*/ 1376123 w 1612258"/>
              <a:gd name="connsiteY3103" fmla="*/ 1590891 h 1676313"/>
              <a:gd name="connsiteX3104" fmla="*/ 1363121 w 1612258"/>
              <a:gd name="connsiteY3104" fmla="*/ 1601825 h 1676313"/>
              <a:gd name="connsiteX3105" fmla="*/ 1353370 w 1612258"/>
              <a:gd name="connsiteY3105" fmla="*/ 1601825 h 1676313"/>
              <a:gd name="connsiteX3106" fmla="*/ 1350119 w 1612258"/>
              <a:gd name="connsiteY3106" fmla="*/ 1601825 h 1676313"/>
              <a:gd name="connsiteX3107" fmla="*/ 1350119 w 1612258"/>
              <a:gd name="connsiteY3107" fmla="*/ 1590891 h 1676313"/>
              <a:gd name="connsiteX3108" fmla="*/ 1336697 w 1612258"/>
              <a:gd name="connsiteY3108" fmla="*/ 1580299 h 1676313"/>
              <a:gd name="connsiteX3109" fmla="*/ 1323695 w 1612258"/>
              <a:gd name="connsiteY3109" fmla="*/ 1590891 h 1676313"/>
              <a:gd name="connsiteX3110" fmla="*/ 1325320 w 1612258"/>
              <a:gd name="connsiteY3110" fmla="*/ 1590891 h 1676313"/>
              <a:gd name="connsiteX3111" fmla="*/ 1336697 w 1612258"/>
              <a:gd name="connsiteY3111" fmla="*/ 1590891 h 1676313"/>
              <a:gd name="connsiteX3112" fmla="*/ 1323695 w 1612258"/>
              <a:gd name="connsiteY3112" fmla="*/ 1601825 h 1676313"/>
              <a:gd name="connsiteX3113" fmla="*/ 1323695 w 1612258"/>
              <a:gd name="connsiteY3113" fmla="*/ 1612417 h 1676313"/>
              <a:gd name="connsiteX3114" fmla="*/ 1323695 w 1612258"/>
              <a:gd name="connsiteY3114" fmla="*/ 1623009 h 1676313"/>
              <a:gd name="connsiteX3115" fmla="*/ 1310693 w 1612258"/>
              <a:gd name="connsiteY3115" fmla="*/ 1623009 h 1676313"/>
              <a:gd name="connsiteX3116" fmla="*/ 1297691 w 1612258"/>
              <a:gd name="connsiteY3116" fmla="*/ 1623009 h 1676313"/>
              <a:gd name="connsiteX3117" fmla="*/ 1296013 w 1612258"/>
              <a:gd name="connsiteY3117" fmla="*/ 1623009 h 1676313"/>
              <a:gd name="connsiteX3118" fmla="*/ 1289932 w 1612258"/>
              <a:gd name="connsiteY3118" fmla="*/ 1623009 h 1676313"/>
              <a:gd name="connsiteX3119" fmla="*/ 1284270 w 1612258"/>
              <a:gd name="connsiteY3119" fmla="*/ 1623009 h 1676313"/>
              <a:gd name="connsiteX3120" fmla="*/ 1271268 w 1612258"/>
              <a:gd name="connsiteY3120" fmla="*/ 1623009 h 1676313"/>
              <a:gd name="connsiteX3121" fmla="*/ 1258266 w 1612258"/>
              <a:gd name="connsiteY3121" fmla="*/ 1623009 h 1676313"/>
              <a:gd name="connsiteX3122" fmla="*/ 1245264 w 1612258"/>
              <a:gd name="connsiteY3122" fmla="*/ 1623009 h 1676313"/>
              <a:gd name="connsiteX3123" fmla="*/ 1231842 w 1612258"/>
              <a:gd name="connsiteY3123" fmla="*/ 1633602 h 1676313"/>
              <a:gd name="connsiteX3124" fmla="*/ 1231842 w 1612258"/>
              <a:gd name="connsiteY3124" fmla="*/ 1623009 h 1676313"/>
              <a:gd name="connsiteX3125" fmla="*/ 1230217 w 1612258"/>
              <a:gd name="connsiteY3125" fmla="*/ 1623009 h 1676313"/>
              <a:gd name="connsiteX3126" fmla="*/ 1218840 w 1612258"/>
              <a:gd name="connsiteY3126" fmla="*/ 1623009 h 1676313"/>
              <a:gd name="connsiteX3127" fmla="*/ 1218840 w 1612258"/>
              <a:gd name="connsiteY3127" fmla="*/ 1630954 h 1676313"/>
              <a:gd name="connsiteX3128" fmla="*/ 1218840 w 1612258"/>
              <a:gd name="connsiteY3128" fmla="*/ 1633602 h 1676313"/>
              <a:gd name="connsiteX3129" fmla="*/ 1218840 w 1612258"/>
              <a:gd name="connsiteY3129" fmla="*/ 1644536 h 1676313"/>
              <a:gd name="connsiteX3130" fmla="*/ 1205838 w 1612258"/>
              <a:gd name="connsiteY3130" fmla="*/ 1644536 h 1676313"/>
              <a:gd name="connsiteX3131" fmla="*/ 1205838 w 1612258"/>
              <a:gd name="connsiteY3131" fmla="*/ 1633602 h 1676313"/>
              <a:gd name="connsiteX3132" fmla="*/ 1202587 w 1612258"/>
              <a:gd name="connsiteY3132" fmla="*/ 1633602 h 1676313"/>
              <a:gd name="connsiteX3133" fmla="*/ 1192836 w 1612258"/>
              <a:gd name="connsiteY3133" fmla="*/ 1633602 h 1676313"/>
              <a:gd name="connsiteX3134" fmla="*/ 1192836 w 1612258"/>
              <a:gd name="connsiteY3134" fmla="*/ 1623009 h 1676313"/>
              <a:gd name="connsiteX3135" fmla="*/ 1191158 w 1612258"/>
              <a:gd name="connsiteY3135" fmla="*/ 1623009 h 1676313"/>
              <a:gd name="connsiteX3136" fmla="*/ 1187803 w 1612258"/>
              <a:gd name="connsiteY3136" fmla="*/ 1623009 h 1676313"/>
              <a:gd name="connsiteX3137" fmla="*/ 1187174 w 1612258"/>
              <a:gd name="connsiteY3137" fmla="*/ 1623009 h 1676313"/>
              <a:gd name="connsiteX3138" fmla="*/ 1179414 w 1612258"/>
              <a:gd name="connsiteY3138" fmla="*/ 1623009 h 1676313"/>
              <a:gd name="connsiteX3139" fmla="*/ 1166412 w 1612258"/>
              <a:gd name="connsiteY3139" fmla="*/ 1623009 h 1676313"/>
              <a:gd name="connsiteX3140" fmla="*/ 1179414 w 1612258"/>
              <a:gd name="connsiteY3140" fmla="*/ 1612417 h 1676313"/>
              <a:gd name="connsiteX3141" fmla="*/ 1177789 w 1612258"/>
              <a:gd name="connsiteY3141" fmla="*/ 1612417 h 1676313"/>
              <a:gd name="connsiteX3142" fmla="*/ 1171897 w 1612258"/>
              <a:gd name="connsiteY3142" fmla="*/ 1612417 h 1676313"/>
              <a:gd name="connsiteX3143" fmla="*/ 1171288 w 1612258"/>
              <a:gd name="connsiteY3143" fmla="*/ 1612417 h 1676313"/>
              <a:gd name="connsiteX3144" fmla="*/ 1168037 w 1612258"/>
              <a:gd name="connsiteY3144" fmla="*/ 1612417 h 1676313"/>
              <a:gd name="connsiteX3145" fmla="*/ 1166412 w 1612258"/>
              <a:gd name="connsiteY3145" fmla="*/ 1612417 h 1676313"/>
              <a:gd name="connsiteX3146" fmla="*/ 1179414 w 1612258"/>
              <a:gd name="connsiteY3146" fmla="*/ 1601825 h 1676313"/>
              <a:gd name="connsiteX3147" fmla="*/ 1179414 w 1612258"/>
              <a:gd name="connsiteY3147" fmla="*/ 1599091 h 1676313"/>
              <a:gd name="connsiteX3148" fmla="*/ 1179414 w 1612258"/>
              <a:gd name="connsiteY3148" fmla="*/ 1590891 h 1676313"/>
              <a:gd name="connsiteX3149" fmla="*/ 1168037 w 1612258"/>
              <a:gd name="connsiteY3149" fmla="*/ 1590891 h 1676313"/>
              <a:gd name="connsiteX3150" fmla="*/ 1166412 w 1612258"/>
              <a:gd name="connsiteY3150" fmla="*/ 1590891 h 1676313"/>
              <a:gd name="connsiteX3151" fmla="*/ 1166412 w 1612258"/>
              <a:gd name="connsiteY3151" fmla="*/ 1601825 h 1676313"/>
              <a:gd name="connsiteX3152" fmla="*/ 1166412 w 1612258"/>
              <a:gd name="connsiteY3152" fmla="*/ 1612417 h 1676313"/>
              <a:gd name="connsiteX3153" fmla="*/ 1166412 w 1612258"/>
              <a:gd name="connsiteY3153" fmla="*/ 1623009 h 1676313"/>
              <a:gd name="connsiteX3154" fmla="*/ 1166412 w 1612258"/>
              <a:gd name="connsiteY3154" fmla="*/ 1633602 h 1676313"/>
              <a:gd name="connsiteX3155" fmla="*/ 1168037 w 1612258"/>
              <a:gd name="connsiteY3155" fmla="*/ 1633602 h 1676313"/>
              <a:gd name="connsiteX3156" fmla="*/ 1173929 w 1612258"/>
              <a:gd name="connsiteY3156" fmla="*/ 1633602 h 1676313"/>
              <a:gd name="connsiteX3157" fmla="*/ 1174538 w 1612258"/>
              <a:gd name="connsiteY3157" fmla="*/ 1633602 h 1676313"/>
              <a:gd name="connsiteX3158" fmla="*/ 1177789 w 1612258"/>
              <a:gd name="connsiteY3158" fmla="*/ 1633602 h 1676313"/>
              <a:gd name="connsiteX3159" fmla="*/ 1179414 w 1612258"/>
              <a:gd name="connsiteY3159" fmla="*/ 1633602 h 1676313"/>
              <a:gd name="connsiteX3160" fmla="*/ 1179414 w 1612258"/>
              <a:gd name="connsiteY3160" fmla="*/ 1644536 h 1676313"/>
              <a:gd name="connsiteX3161" fmla="*/ 1179414 w 1612258"/>
              <a:gd name="connsiteY3161" fmla="*/ 1655128 h 1676313"/>
              <a:gd name="connsiteX3162" fmla="*/ 1166412 w 1612258"/>
              <a:gd name="connsiteY3162" fmla="*/ 1655128 h 1676313"/>
              <a:gd name="connsiteX3163" fmla="*/ 1153410 w 1612258"/>
              <a:gd name="connsiteY3163" fmla="*/ 1644536 h 1676313"/>
              <a:gd name="connsiteX3164" fmla="*/ 1153410 w 1612258"/>
              <a:gd name="connsiteY3164" fmla="*/ 1655128 h 1676313"/>
              <a:gd name="connsiteX3165" fmla="*/ 1153410 w 1612258"/>
              <a:gd name="connsiteY3165" fmla="*/ 1665720 h 1676313"/>
              <a:gd name="connsiteX3166" fmla="*/ 1140408 w 1612258"/>
              <a:gd name="connsiteY3166" fmla="*/ 1665720 h 1676313"/>
              <a:gd name="connsiteX3167" fmla="*/ 1140408 w 1612258"/>
              <a:gd name="connsiteY3167" fmla="*/ 1655128 h 1676313"/>
              <a:gd name="connsiteX3168" fmla="*/ 1140408 w 1612258"/>
              <a:gd name="connsiteY3168" fmla="*/ 1644536 h 1676313"/>
              <a:gd name="connsiteX3169" fmla="*/ 1126986 w 1612258"/>
              <a:gd name="connsiteY3169" fmla="*/ 1655128 h 1676313"/>
              <a:gd name="connsiteX3170" fmla="*/ 1113984 w 1612258"/>
              <a:gd name="connsiteY3170" fmla="*/ 1655128 h 1676313"/>
              <a:gd name="connsiteX3171" fmla="*/ 1113984 w 1612258"/>
              <a:gd name="connsiteY3171" fmla="*/ 1644536 h 1676313"/>
              <a:gd name="connsiteX3172" fmla="*/ 1126986 w 1612258"/>
              <a:gd name="connsiteY3172" fmla="*/ 1644536 h 1676313"/>
              <a:gd name="connsiteX3173" fmla="*/ 1113984 w 1612258"/>
              <a:gd name="connsiteY3173" fmla="*/ 1633602 h 1676313"/>
              <a:gd name="connsiteX3174" fmla="*/ 1100982 w 1612258"/>
              <a:gd name="connsiteY3174" fmla="*/ 1633602 h 1676313"/>
              <a:gd name="connsiteX3175" fmla="*/ 1100982 w 1612258"/>
              <a:gd name="connsiteY3175" fmla="*/ 1623009 h 1676313"/>
              <a:gd name="connsiteX3176" fmla="*/ 1100982 w 1612258"/>
              <a:gd name="connsiteY3176" fmla="*/ 1613741 h 1676313"/>
              <a:gd name="connsiteX3177" fmla="*/ 1100982 w 1612258"/>
              <a:gd name="connsiteY3177" fmla="*/ 1612417 h 1676313"/>
              <a:gd name="connsiteX3178" fmla="*/ 1113984 w 1612258"/>
              <a:gd name="connsiteY3178" fmla="*/ 1623009 h 1676313"/>
              <a:gd name="connsiteX3179" fmla="*/ 1113984 w 1612258"/>
              <a:gd name="connsiteY3179" fmla="*/ 1612417 h 1676313"/>
              <a:gd name="connsiteX3180" fmla="*/ 1106467 w 1612258"/>
              <a:gd name="connsiteY3180" fmla="*/ 1612417 h 1676313"/>
              <a:gd name="connsiteX3181" fmla="*/ 1105858 w 1612258"/>
              <a:gd name="connsiteY3181" fmla="*/ 1612417 h 1676313"/>
              <a:gd name="connsiteX3182" fmla="*/ 1100982 w 1612258"/>
              <a:gd name="connsiteY3182" fmla="*/ 1612417 h 1676313"/>
              <a:gd name="connsiteX3183" fmla="*/ 1100982 w 1612258"/>
              <a:gd name="connsiteY3183" fmla="*/ 1601825 h 1676313"/>
              <a:gd name="connsiteX3184" fmla="*/ 1087980 w 1612258"/>
              <a:gd name="connsiteY3184" fmla="*/ 1612417 h 1676313"/>
              <a:gd name="connsiteX3185" fmla="*/ 1100982 w 1612258"/>
              <a:gd name="connsiteY3185" fmla="*/ 1612417 h 1676313"/>
              <a:gd name="connsiteX3186" fmla="*/ 1100982 w 1612258"/>
              <a:gd name="connsiteY3186" fmla="*/ 1623009 h 1676313"/>
              <a:gd name="connsiteX3187" fmla="*/ 1100982 w 1612258"/>
              <a:gd name="connsiteY3187" fmla="*/ 1633602 h 1676313"/>
              <a:gd name="connsiteX3188" fmla="*/ 1100982 w 1612258"/>
              <a:gd name="connsiteY3188" fmla="*/ 1644536 h 1676313"/>
              <a:gd name="connsiteX3189" fmla="*/ 1100982 w 1612258"/>
              <a:gd name="connsiteY3189" fmla="*/ 1655128 h 1676313"/>
              <a:gd name="connsiteX3190" fmla="*/ 1100982 w 1612258"/>
              <a:gd name="connsiteY3190" fmla="*/ 1665720 h 1676313"/>
              <a:gd name="connsiteX3191" fmla="*/ 1087980 w 1612258"/>
              <a:gd name="connsiteY3191" fmla="*/ 1676313 h 1676313"/>
              <a:gd name="connsiteX3192" fmla="*/ 1087980 w 1612258"/>
              <a:gd name="connsiteY3192" fmla="*/ 1665720 h 1676313"/>
              <a:gd name="connsiteX3193" fmla="*/ 1074559 w 1612258"/>
              <a:gd name="connsiteY3193" fmla="*/ 1665720 h 1676313"/>
              <a:gd name="connsiteX3194" fmla="*/ 1074559 w 1612258"/>
              <a:gd name="connsiteY3194" fmla="*/ 1655128 h 1676313"/>
              <a:gd name="connsiteX3195" fmla="*/ 1061557 w 1612258"/>
              <a:gd name="connsiteY3195" fmla="*/ 1655128 h 1676313"/>
              <a:gd name="connsiteX3196" fmla="*/ 1061557 w 1612258"/>
              <a:gd name="connsiteY3196" fmla="*/ 1644536 h 1676313"/>
              <a:gd name="connsiteX3197" fmla="*/ 1048555 w 1612258"/>
              <a:gd name="connsiteY3197" fmla="*/ 1655128 h 1676313"/>
              <a:gd name="connsiteX3198" fmla="*/ 1048555 w 1612258"/>
              <a:gd name="connsiteY3198" fmla="*/ 1644536 h 1676313"/>
              <a:gd name="connsiteX3199" fmla="*/ 1048555 w 1612258"/>
              <a:gd name="connsiteY3199" fmla="*/ 1633602 h 1676313"/>
              <a:gd name="connsiteX3200" fmla="*/ 1035553 w 1612258"/>
              <a:gd name="connsiteY3200" fmla="*/ 1633602 h 1676313"/>
              <a:gd name="connsiteX3201" fmla="*/ 1035553 w 1612258"/>
              <a:gd name="connsiteY3201" fmla="*/ 1644536 h 1676313"/>
              <a:gd name="connsiteX3202" fmla="*/ 1022131 w 1612258"/>
              <a:gd name="connsiteY3202" fmla="*/ 1633602 h 1676313"/>
              <a:gd name="connsiteX3203" fmla="*/ 1022131 w 1612258"/>
              <a:gd name="connsiteY3203" fmla="*/ 1623009 h 1676313"/>
              <a:gd name="connsiteX3204" fmla="*/ 1009129 w 1612258"/>
              <a:gd name="connsiteY3204" fmla="*/ 1612417 h 1676313"/>
              <a:gd name="connsiteX3205" fmla="*/ 1009129 w 1612258"/>
              <a:gd name="connsiteY3205" fmla="*/ 1601825 h 1676313"/>
              <a:gd name="connsiteX3206" fmla="*/ 996127 w 1612258"/>
              <a:gd name="connsiteY3206" fmla="*/ 1601825 h 1676313"/>
              <a:gd name="connsiteX3207" fmla="*/ 996127 w 1612258"/>
              <a:gd name="connsiteY3207" fmla="*/ 1590891 h 1676313"/>
              <a:gd name="connsiteX3208" fmla="*/ 996127 w 1612258"/>
              <a:gd name="connsiteY3208" fmla="*/ 1580299 h 1676313"/>
              <a:gd name="connsiteX3209" fmla="*/ 996127 w 1612258"/>
              <a:gd name="connsiteY3209" fmla="*/ 1569706 h 1676313"/>
              <a:gd name="connsiteX3210" fmla="*/ 988610 w 1612258"/>
              <a:gd name="connsiteY3210" fmla="*/ 1569706 h 1676313"/>
              <a:gd name="connsiteX3211" fmla="*/ 983125 w 1612258"/>
              <a:gd name="connsiteY3211" fmla="*/ 1569706 h 1676313"/>
              <a:gd name="connsiteX3212" fmla="*/ 983125 w 1612258"/>
              <a:gd name="connsiteY3212" fmla="*/ 1559114 h 1676313"/>
              <a:gd name="connsiteX3213" fmla="*/ 975365 w 1612258"/>
              <a:gd name="connsiteY3213" fmla="*/ 1559114 h 1676313"/>
              <a:gd name="connsiteX3214" fmla="*/ 969703 w 1612258"/>
              <a:gd name="connsiteY3214" fmla="*/ 1559114 h 1676313"/>
              <a:gd name="connsiteX3215" fmla="*/ 969703 w 1612258"/>
              <a:gd name="connsiteY3215" fmla="*/ 1548180 h 1676313"/>
              <a:gd name="connsiteX3216" fmla="*/ 958326 w 1612258"/>
              <a:gd name="connsiteY3216" fmla="*/ 1548180 h 1676313"/>
              <a:gd name="connsiteX3217" fmla="*/ 956701 w 1612258"/>
              <a:gd name="connsiteY3217" fmla="*/ 1548180 h 1676313"/>
              <a:gd name="connsiteX3218" fmla="*/ 956701 w 1612258"/>
              <a:gd name="connsiteY3218" fmla="*/ 1559114 h 1676313"/>
              <a:gd name="connsiteX3219" fmla="*/ 956701 w 1612258"/>
              <a:gd name="connsiteY3219" fmla="*/ 1569706 h 1676313"/>
              <a:gd name="connsiteX3220" fmla="*/ 943699 w 1612258"/>
              <a:gd name="connsiteY3220" fmla="*/ 1559114 h 1676313"/>
              <a:gd name="connsiteX3221" fmla="*/ 943699 w 1612258"/>
              <a:gd name="connsiteY3221" fmla="*/ 1569706 h 1676313"/>
              <a:gd name="connsiteX3222" fmla="*/ 930278 w 1612258"/>
              <a:gd name="connsiteY3222" fmla="*/ 1569706 h 1676313"/>
              <a:gd name="connsiteX3223" fmla="*/ 917276 w 1612258"/>
              <a:gd name="connsiteY3223" fmla="*/ 1580299 h 1676313"/>
              <a:gd name="connsiteX3224" fmla="*/ 904274 w 1612258"/>
              <a:gd name="connsiteY3224" fmla="*/ 1590891 h 1676313"/>
              <a:gd name="connsiteX3225" fmla="*/ 904274 w 1612258"/>
              <a:gd name="connsiteY3225" fmla="*/ 1580299 h 1676313"/>
              <a:gd name="connsiteX3226" fmla="*/ 917276 w 1612258"/>
              <a:gd name="connsiteY3226" fmla="*/ 1569706 h 1676313"/>
              <a:gd name="connsiteX3227" fmla="*/ 904274 w 1612258"/>
              <a:gd name="connsiteY3227" fmla="*/ 1569706 h 1676313"/>
              <a:gd name="connsiteX3228" fmla="*/ 904274 w 1612258"/>
              <a:gd name="connsiteY3228" fmla="*/ 1580299 h 1676313"/>
              <a:gd name="connsiteX3229" fmla="*/ 891271 w 1612258"/>
              <a:gd name="connsiteY3229" fmla="*/ 1590891 h 1676313"/>
              <a:gd name="connsiteX3230" fmla="*/ 877850 w 1612258"/>
              <a:gd name="connsiteY3230" fmla="*/ 1590891 h 1676313"/>
              <a:gd name="connsiteX3231" fmla="*/ 864848 w 1612258"/>
              <a:gd name="connsiteY3231" fmla="*/ 1590891 h 1676313"/>
              <a:gd name="connsiteX3232" fmla="*/ 864848 w 1612258"/>
              <a:gd name="connsiteY3232" fmla="*/ 1580299 h 1676313"/>
              <a:gd name="connsiteX3233" fmla="*/ 877850 w 1612258"/>
              <a:gd name="connsiteY3233" fmla="*/ 1569706 h 1676313"/>
              <a:gd name="connsiteX3234" fmla="*/ 891271 w 1612258"/>
              <a:gd name="connsiteY3234" fmla="*/ 1580299 h 1676313"/>
              <a:gd name="connsiteX3235" fmla="*/ 891271 w 1612258"/>
              <a:gd name="connsiteY3235" fmla="*/ 1569706 h 1676313"/>
              <a:gd name="connsiteX3236" fmla="*/ 881205 w 1612258"/>
              <a:gd name="connsiteY3236" fmla="*/ 1569706 h 1676313"/>
              <a:gd name="connsiteX3237" fmla="*/ 877850 w 1612258"/>
              <a:gd name="connsiteY3237" fmla="*/ 1569706 h 1676313"/>
              <a:gd name="connsiteX3238" fmla="*/ 864848 w 1612258"/>
              <a:gd name="connsiteY3238" fmla="*/ 1569706 h 1676313"/>
              <a:gd name="connsiteX3239" fmla="*/ 864848 w 1612258"/>
              <a:gd name="connsiteY3239" fmla="*/ 1559114 h 1676313"/>
              <a:gd name="connsiteX3240" fmla="*/ 877850 w 1612258"/>
              <a:gd name="connsiteY3240" fmla="*/ 1548180 h 1676313"/>
              <a:gd name="connsiteX3241" fmla="*/ 877850 w 1612258"/>
              <a:gd name="connsiteY3241" fmla="*/ 1537588 h 1676313"/>
              <a:gd name="connsiteX3242" fmla="*/ 877850 w 1612258"/>
              <a:gd name="connsiteY3242" fmla="*/ 1526996 h 1676313"/>
              <a:gd name="connsiteX3243" fmla="*/ 879528 w 1612258"/>
              <a:gd name="connsiteY3243" fmla="*/ 1526996 h 1676313"/>
              <a:gd name="connsiteX3244" fmla="*/ 882883 w 1612258"/>
              <a:gd name="connsiteY3244" fmla="*/ 1526996 h 1676313"/>
              <a:gd name="connsiteX3245" fmla="*/ 883512 w 1612258"/>
              <a:gd name="connsiteY3245" fmla="*/ 1526996 h 1676313"/>
              <a:gd name="connsiteX3246" fmla="*/ 891271 w 1612258"/>
              <a:gd name="connsiteY3246" fmla="*/ 1526996 h 1676313"/>
              <a:gd name="connsiteX3247" fmla="*/ 891271 w 1612258"/>
              <a:gd name="connsiteY3247" fmla="*/ 1516403 h 1676313"/>
              <a:gd name="connsiteX3248" fmla="*/ 889593 w 1612258"/>
              <a:gd name="connsiteY3248" fmla="*/ 1516403 h 1676313"/>
              <a:gd name="connsiteX3249" fmla="*/ 879528 w 1612258"/>
              <a:gd name="connsiteY3249" fmla="*/ 1516403 h 1676313"/>
              <a:gd name="connsiteX3250" fmla="*/ 877850 w 1612258"/>
              <a:gd name="connsiteY3250" fmla="*/ 1516403 h 1676313"/>
              <a:gd name="connsiteX3251" fmla="*/ 877850 w 1612258"/>
              <a:gd name="connsiteY3251" fmla="*/ 1517727 h 1676313"/>
              <a:gd name="connsiteX3252" fmla="*/ 877850 w 1612258"/>
              <a:gd name="connsiteY3252" fmla="*/ 1526996 h 1676313"/>
              <a:gd name="connsiteX3253" fmla="*/ 872974 w 1612258"/>
              <a:gd name="connsiteY3253" fmla="*/ 1526996 h 1676313"/>
              <a:gd name="connsiteX3254" fmla="*/ 872365 w 1612258"/>
              <a:gd name="connsiteY3254" fmla="*/ 1526996 h 1676313"/>
              <a:gd name="connsiteX3255" fmla="*/ 866473 w 1612258"/>
              <a:gd name="connsiteY3255" fmla="*/ 1526996 h 1676313"/>
              <a:gd name="connsiteX3256" fmla="*/ 864848 w 1612258"/>
              <a:gd name="connsiteY3256" fmla="*/ 1526996 h 1676313"/>
              <a:gd name="connsiteX3257" fmla="*/ 864848 w 1612258"/>
              <a:gd name="connsiteY3257" fmla="*/ 1537588 h 1676313"/>
              <a:gd name="connsiteX3258" fmla="*/ 851846 w 1612258"/>
              <a:gd name="connsiteY3258" fmla="*/ 1548180 h 1676313"/>
              <a:gd name="connsiteX3259" fmla="*/ 864848 w 1612258"/>
              <a:gd name="connsiteY3259" fmla="*/ 1548180 h 1676313"/>
              <a:gd name="connsiteX3260" fmla="*/ 864848 w 1612258"/>
              <a:gd name="connsiteY3260" fmla="*/ 1559114 h 1676313"/>
              <a:gd name="connsiteX3261" fmla="*/ 851846 w 1612258"/>
              <a:gd name="connsiteY3261" fmla="*/ 1559114 h 1676313"/>
              <a:gd name="connsiteX3262" fmla="*/ 851846 w 1612258"/>
              <a:gd name="connsiteY3262" fmla="*/ 1569706 h 1676313"/>
              <a:gd name="connsiteX3263" fmla="*/ 838844 w 1612258"/>
              <a:gd name="connsiteY3263" fmla="*/ 1580299 h 1676313"/>
              <a:gd name="connsiteX3264" fmla="*/ 837219 w 1612258"/>
              <a:gd name="connsiteY3264" fmla="*/ 1580299 h 1676313"/>
              <a:gd name="connsiteX3265" fmla="*/ 825842 w 1612258"/>
              <a:gd name="connsiteY3265" fmla="*/ 1580299 h 1676313"/>
              <a:gd name="connsiteX3266" fmla="*/ 812420 w 1612258"/>
              <a:gd name="connsiteY3266" fmla="*/ 1580299 h 1676313"/>
              <a:gd name="connsiteX3267" fmla="*/ 799418 w 1612258"/>
              <a:gd name="connsiteY3267" fmla="*/ 1580299 h 1676313"/>
              <a:gd name="connsiteX3268" fmla="*/ 799418 w 1612258"/>
              <a:gd name="connsiteY3268" fmla="*/ 1569706 h 1676313"/>
              <a:gd name="connsiteX3269" fmla="*/ 791901 w 1612258"/>
              <a:gd name="connsiteY3269" fmla="*/ 1569706 h 1676313"/>
              <a:gd name="connsiteX3270" fmla="*/ 791292 w 1612258"/>
              <a:gd name="connsiteY3270" fmla="*/ 1569706 h 1676313"/>
              <a:gd name="connsiteX3271" fmla="*/ 788041 w 1612258"/>
              <a:gd name="connsiteY3271" fmla="*/ 1569706 h 1676313"/>
              <a:gd name="connsiteX3272" fmla="*/ 786416 w 1612258"/>
              <a:gd name="connsiteY3272" fmla="*/ 1569706 h 1676313"/>
              <a:gd name="connsiteX3273" fmla="*/ 786416 w 1612258"/>
              <a:gd name="connsiteY3273" fmla="*/ 1580299 h 1676313"/>
              <a:gd name="connsiteX3274" fmla="*/ 773414 w 1612258"/>
              <a:gd name="connsiteY3274" fmla="*/ 1580299 h 1676313"/>
              <a:gd name="connsiteX3275" fmla="*/ 759992 w 1612258"/>
              <a:gd name="connsiteY3275" fmla="*/ 1580299 h 1676313"/>
              <a:gd name="connsiteX3276" fmla="*/ 746990 w 1612258"/>
              <a:gd name="connsiteY3276" fmla="*/ 1580299 h 1676313"/>
              <a:gd name="connsiteX3277" fmla="*/ 733988 w 1612258"/>
              <a:gd name="connsiteY3277" fmla="*/ 1580299 h 1676313"/>
              <a:gd name="connsiteX3278" fmla="*/ 733988 w 1612258"/>
              <a:gd name="connsiteY3278" fmla="*/ 1569706 h 1676313"/>
              <a:gd name="connsiteX3279" fmla="*/ 746990 w 1612258"/>
              <a:gd name="connsiteY3279" fmla="*/ 1569706 h 1676313"/>
              <a:gd name="connsiteX3280" fmla="*/ 746990 w 1612258"/>
              <a:gd name="connsiteY3280" fmla="*/ 1559114 h 1676313"/>
              <a:gd name="connsiteX3281" fmla="*/ 733988 w 1612258"/>
              <a:gd name="connsiteY3281" fmla="*/ 1559114 h 1676313"/>
              <a:gd name="connsiteX3282" fmla="*/ 733988 w 1612258"/>
              <a:gd name="connsiteY3282" fmla="*/ 1569706 h 1676313"/>
              <a:gd name="connsiteX3283" fmla="*/ 720986 w 1612258"/>
              <a:gd name="connsiteY3283" fmla="*/ 1569706 h 1676313"/>
              <a:gd name="connsiteX3284" fmla="*/ 707565 w 1612258"/>
              <a:gd name="connsiteY3284" fmla="*/ 1580299 h 1676313"/>
              <a:gd name="connsiteX3285" fmla="*/ 694563 w 1612258"/>
              <a:gd name="connsiteY3285" fmla="*/ 1580299 h 1676313"/>
              <a:gd name="connsiteX3286" fmla="*/ 694563 w 1612258"/>
              <a:gd name="connsiteY3286" fmla="*/ 1569706 h 1676313"/>
              <a:gd name="connsiteX3287" fmla="*/ 681560 w 1612258"/>
              <a:gd name="connsiteY3287" fmla="*/ 1569706 h 1676313"/>
              <a:gd name="connsiteX3288" fmla="*/ 668558 w 1612258"/>
              <a:gd name="connsiteY3288" fmla="*/ 1580299 h 1676313"/>
              <a:gd name="connsiteX3289" fmla="*/ 666880 w 1612258"/>
              <a:gd name="connsiteY3289" fmla="*/ 1580299 h 1676313"/>
              <a:gd name="connsiteX3290" fmla="*/ 660799 w 1612258"/>
              <a:gd name="connsiteY3290" fmla="*/ 1580299 h 1676313"/>
              <a:gd name="connsiteX3291" fmla="*/ 660170 w 1612258"/>
              <a:gd name="connsiteY3291" fmla="*/ 1580299 h 1676313"/>
              <a:gd name="connsiteX3292" fmla="*/ 655137 w 1612258"/>
              <a:gd name="connsiteY3292" fmla="*/ 1580299 h 1676313"/>
              <a:gd name="connsiteX3293" fmla="*/ 668558 w 1612258"/>
              <a:gd name="connsiteY3293" fmla="*/ 1569706 h 1676313"/>
              <a:gd name="connsiteX3294" fmla="*/ 668558 w 1612258"/>
              <a:gd name="connsiteY3294" fmla="*/ 1559114 h 1676313"/>
              <a:gd name="connsiteX3295" fmla="*/ 665203 w 1612258"/>
              <a:gd name="connsiteY3295" fmla="*/ 1559114 h 1676313"/>
              <a:gd name="connsiteX3296" fmla="*/ 655137 w 1612258"/>
              <a:gd name="connsiteY3296" fmla="*/ 1559114 h 1676313"/>
              <a:gd name="connsiteX3297" fmla="*/ 668558 w 1612258"/>
              <a:gd name="connsiteY3297" fmla="*/ 1548180 h 1676313"/>
              <a:gd name="connsiteX3298" fmla="*/ 668558 w 1612258"/>
              <a:gd name="connsiteY3298" fmla="*/ 1537588 h 1676313"/>
              <a:gd name="connsiteX3299" fmla="*/ 655137 w 1612258"/>
              <a:gd name="connsiteY3299" fmla="*/ 1537588 h 1676313"/>
              <a:gd name="connsiteX3300" fmla="*/ 655137 w 1612258"/>
              <a:gd name="connsiteY3300" fmla="*/ 1548180 h 1676313"/>
              <a:gd name="connsiteX3301" fmla="*/ 655137 w 1612258"/>
              <a:gd name="connsiteY3301" fmla="*/ 1559114 h 1676313"/>
              <a:gd name="connsiteX3302" fmla="*/ 655137 w 1612258"/>
              <a:gd name="connsiteY3302" fmla="*/ 1569706 h 1676313"/>
              <a:gd name="connsiteX3303" fmla="*/ 655137 w 1612258"/>
              <a:gd name="connsiteY3303" fmla="*/ 1571030 h 1676313"/>
              <a:gd name="connsiteX3304" fmla="*/ 655137 w 1612258"/>
              <a:gd name="connsiteY3304" fmla="*/ 1575830 h 1676313"/>
              <a:gd name="connsiteX3305" fmla="*/ 655137 w 1612258"/>
              <a:gd name="connsiteY3305" fmla="*/ 1576327 h 1676313"/>
              <a:gd name="connsiteX3306" fmla="*/ 655137 w 1612258"/>
              <a:gd name="connsiteY3306" fmla="*/ 1580299 h 1676313"/>
              <a:gd name="connsiteX3307" fmla="*/ 655137 w 1612258"/>
              <a:gd name="connsiteY3307" fmla="*/ 1590891 h 1676313"/>
              <a:gd name="connsiteX3308" fmla="*/ 642135 w 1612258"/>
              <a:gd name="connsiteY3308" fmla="*/ 1590891 h 1676313"/>
              <a:gd name="connsiteX3309" fmla="*/ 629133 w 1612258"/>
              <a:gd name="connsiteY3309" fmla="*/ 1590891 h 1676313"/>
              <a:gd name="connsiteX3310" fmla="*/ 642135 w 1612258"/>
              <a:gd name="connsiteY3310" fmla="*/ 1580299 h 1676313"/>
              <a:gd name="connsiteX3311" fmla="*/ 640510 w 1612258"/>
              <a:gd name="connsiteY3311" fmla="*/ 1580299 h 1676313"/>
              <a:gd name="connsiteX3312" fmla="*/ 637259 w 1612258"/>
              <a:gd name="connsiteY3312" fmla="*/ 1580299 h 1676313"/>
              <a:gd name="connsiteX3313" fmla="*/ 636650 w 1612258"/>
              <a:gd name="connsiteY3313" fmla="*/ 1580299 h 1676313"/>
              <a:gd name="connsiteX3314" fmla="*/ 629133 w 1612258"/>
              <a:gd name="connsiteY3314" fmla="*/ 1580299 h 1676313"/>
              <a:gd name="connsiteX3315" fmla="*/ 629133 w 1612258"/>
              <a:gd name="connsiteY3315" fmla="*/ 1590891 h 1676313"/>
              <a:gd name="connsiteX3316" fmla="*/ 616131 w 1612258"/>
              <a:gd name="connsiteY3316" fmla="*/ 1580299 h 1676313"/>
              <a:gd name="connsiteX3317" fmla="*/ 602709 w 1612258"/>
              <a:gd name="connsiteY3317" fmla="*/ 1580299 h 1676313"/>
              <a:gd name="connsiteX3318" fmla="*/ 602709 w 1612258"/>
              <a:gd name="connsiteY3318" fmla="*/ 1569706 h 1676313"/>
              <a:gd name="connsiteX3319" fmla="*/ 616131 w 1612258"/>
              <a:gd name="connsiteY3319" fmla="*/ 1569706 h 1676313"/>
              <a:gd name="connsiteX3320" fmla="*/ 629133 w 1612258"/>
              <a:gd name="connsiteY3320" fmla="*/ 1569706 h 1676313"/>
              <a:gd name="connsiteX3321" fmla="*/ 629133 w 1612258"/>
              <a:gd name="connsiteY3321" fmla="*/ 1559114 h 1676313"/>
              <a:gd name="connsiteX3322" fmla="*/ 629133 w 1612258"/>
              <a:gd name="connsiteY3322" fmla="*/ 1557747 h 1676313"/>
              <a:gd name="connsiteX3323" fmla="*/ 629133 w 1612258"/>
              <a:gd name="connsiteY3323" fmla="*/ 1552793 h 1676313"/>
              <a:gd name="connsiteX3324" fmla="*/ 629133 w 1612258"/>
              <a:gd name="connsiteY3324" fmla="*/ 1552280 h 1676313"/>
              <a:gd name="connsiteX3325" fmla="*/ 629133 w 1612258"/>
              <a:gd name="connsiteY3325" fmla="*/ 1548180 h 1676313"/>
              <a:gd name="connsiteX3326" fmla="*/ 629133 w 1612258"/>
              <a:gd name="connsiteY3326" fmla="*/ 1537588 h 1676313"/>
              <a:gd name="connsiteX3327" fmla="*/ 627508 w 1612258"/>
              <a:gd name="connsiteY3327" fmla="*/ 1537588 h 1676313"/>
              <a:gd name="connsiteX3328" fmla="*/ 617756 w 1612258"/>
              <a:gd name="connsiteY3328" fmla="*/ 1537588 h 1676313"/>
              <a:gd name="connsiteX3329" fmla="*/ 616131 w 1612258"/>
              <a:gd name="connsiteY3329" fmla="*/ 1537588 h 1676313"/>
              <a:gd name="connsiteX3330" fmla="*/ 608371 w 1612258"/>
              <a:gd name="connsiteY3330" fmla="*/ 1537588 h 1676313"/>
              <a:gd name="connsiteX3331" fmla="*/ 607742 w 1612258"/>
              <a:gd name="connsiteY3331" fmla="*/ 1537588 h 1676313"/>
              <a:gd name="connsiteX3332" fmla="*/ 602709 w 1612258"/>
              <a:gd name="connsiteY3332" fmla="*/ 1537588 h 1676313"/>
              <a:gd name="connsiteX3333" fmla="*/ 589707 w 1612258"/>
              <a:gd name="connsiteY3333" fmla="*/ 1548180 h 1676313"/>
              <a:gd name="connsiteX3334" fmla="*/ 588082 w 1612258"/>
              <a:gd name="connsiteY3334" fmla="*/ 1548180 h 1676313"/>
              <a:gd name="connsiteX3335" fmla="*/ 582190 w 1612258"/>
              <a:gd name="connsiteY3335" fmla="*/ 1548180 h 1676313"/>
              <a:gd name="connsiteX3336" fmla="*/ 576705 w 1612258"/>
              <a:gd name="connsiteY3336" fmla="*/ 1548180 h 1676313"/>
              <a:gd name="connsiteX3337" fmla="*/ 576705 w 1612258"/>
              <a:gd name="connsiteY3337" fmla="*/ 1559114 h 1676313"/>
              <a:gd name="connsiteX3338" fmla="*/ 563703 w 1612258"/>
              <a:gd name="connsiteY3338" fmla="*/ 1569706 h 1676313"/>
              <a:gd name="connsiteX3339" fmla="*/ 550281 w 1612258"/>
              <a:gd name="connsiteY3339" fmla="*/ 1569706 h 1676313"/>
              <a:gd name="connsiteX3340" fmla="*/ 550281 w 1612258"/>
              <a:gd name="connsiteY3340" fmla="*/ 1559114 h 1676313"/>
              <a:gd name="connsiteX3341" fmla="*/ 537279 w 1612258"/>
              <a:gd name="connsiteY3341" fmla="*/ 1559114 h 1676313"/>
              <a:gd name="connsiteX3342" fmla="*/ 537279 w 1612258"/>
              <a:gd name="connsiteY3342" fmla="*/ 1548180 h 1676313"/>
              <a:gd name="connsiteX3343" fmla="*/ 537279 w 1612258"/>
              <a:gd name="connsiteY3343" fmla="*/ 1559114 h 1676313"/>
              <a:gd name="connsiteX3344" fmla="*/ 535654 w 1612258"/>
              <a:gd name="connsiteY3344" fmla="*/ 1559114 h 1676313"/>
              <a:gd name="connsiteX3345" fmla="*/ 532403 w 1612258"/>
              <a:gd name="connsiteY3345" fmla="*/ 1559114 h 1676313"/>
              <a:gd name="connsiteX3346" fmla="*/ 531794 w 1612258"/>
              <a:gd name="connsiteY3346" fmla="*/ 1559114 h 1676313"/>
              <a:gd name="connsiteX3347" fmla="*/ 531591 w 1612258"/>
              <a:gd name="connsiteY3347" fmla="*/ 1559114 h 1676313"/>
              <a:gd name="connsiteX3348" fmla="*/ 524277 w 1612258"/>
              <a:gd name="connsiteY3348" fmla="*/ 1559114 h 1676313"/>
              <a:gd name="connsiteX3349" fmla="*/ 524277 w 1612258"/>
              <a:gd name="connsiteY3349" fmla="*/ 1569706 h 1676313"/>
              <a:gd name="connsiteX3350" fmla="*/ 511275 w 1612258"/>
              <a:gd name="connsiteY3350" fmla="*/ 1569706 h 1676313"/>
              <a:gd name="connsiteX3351" fmla="*/ 509597 w 1612258"/>
              <a:gd name="connsiteY3351" fmla="*/ 1569706 h 1676313"/>
              <a:gd name="connsiteX3352" fmla="*/ 503516 w 1612258"/>
              <a:gd name="connsiteY3352" fmla="*/ 1569706 h 1676313"/>
              <a:gd name="connsiteX3353" fmla="*/ 502887 w 1612258"/>
              <a:gd name="connsiteY3353" fmla="*/ 1569706 h 1676313"/>
              <a:gd name="connsiteX3354" fmla="*/ 497854 w 1612258"/>
              <a:gd name="connsiteY3354" fmla="*/ 1569706 h 1676313"/>
              <a:gd name="connsiteX3355" fmla="*/ 497854 w 1612258"/>
              <a:gd name="connsiteY3355" fmla="*/ 1559114 h 1676313"/>
              <a:gd name="connsiteX3356" fmla="*/ 496229 w 1612258"/>
              <a:gd name="connsiteY3356" fmla="*/ 1559114 h 1676313"/>
              <a:gd name="connsiteX3357" fmla="*/ 492978 w 1612258"/>
              <a:gd name="connsiteY3357" fmla="*/ 1559114 h 1676313"/>
              <a:gd name="connsiteX3358" fmla="*/ 492369 w 1612258"/>
              <a:gd name="connsiteY3358" fmla="*/ 1559114 h 1676313"/>
              <a:gd name="connsiteX3359" fmla="*/ 490337 w 1612258"/>
              <a:gd name="connsiteY3359" fmla="*/ 1559114 h 1676313"/>
              <a:gd name="connsiteX3360" fmla="*/ 489728 w 1612258"/>
              <a:gd name="connsiteY3360" fmla="*/ 1559114 h 1676313"/>
              <a:gd name="connsiteX3361" fmla="*/ 484852 w 1612258"/>
              <a:gd name="connsiteY3361" fmla="*/ 1559114 h 1676313"/>
              <a:gd name="connsiteX3362" fmla="*/ 477538 w 1612258"/>
              <a:gd name="connsiteY3362" fmla="*/ 1559114 h 1676313"/>
              <a:gd name="connsiteX3363" fmla="*/ 477335 w 1612258"/>
              <a:gd name="connsiteY3363" fmla="*/ 1559114 h 1676313"/>
              <a:gd name="connsiteX3364" fmla="*/ 471850 w 1612258"/>
              <a:gd name="connsiteY3364" fmla="*/ 1559114 h 1676313"/>
              <a:gd name="connsiteX3365" fmla="*/ 471850 w 1612258"/>
              <a:gd name="connsiteY3365" fmla="*/ 1548180 h 1676313"/>
              <a:gd name="connsiteX3366" fmla="*/ 471850 w 1612258"/>
              <a:gd name="connsiteY3366" fmla="*/ 1537588 h 1676313"/>
              <a:gd name="connsiteX3367" fmla="*/ 471850 w 1612258"/>
              <a:gd name="connsiteY3367" fmla="*/ 1526996 h 1676313"/>
              <a:gd name="connsiteX3368" fmla="*/ 458848 w 1612258"/>
              <a:gd name="connsiteY3368" fmla="*/ 1526996 h 1676313"/>
              <a:gd name="connsiteX3369" fmla="*/ 458848 w 1612258"/>
              <a:gd name="connsiteY3369" fmla="*/ 1516403 h 1676313"/>
              <a:gd name="connsiteX3370" fmla="*/ 445426 w 1612258"/>
              <a:gd name="connsiteY3370" fmla="*/ 1526996 h 1676313"/>
              <a:gd name="connsiteX3371" fmla="*/ 432424 w 1612258"/>
              <a:gd name="connsiteY3371" fmla="*/ 1526996 h 1676313"/>
              <a:gd name="connsiteX3372" fmla="*/ 432424 w 1612258"/>
              <a:gd name="connsiteY3372" fmla="*/ 1516403 h 1676313"/>
              <a:gd name="connsiteX3373" fmla="*/ 432424 w 1612258"/>
              <a:gd name="connsiteY3373" fmla="*/ 1505469 h 1676313"/>
              <a:gd name="connsiteX3374" fmla="*/ 419422 w 1612258"/>
              <a:gd name="connsiteY3374" fmla="*/ 1505469 h 1676313"/>
              <a:gd name="connsiteX3375" fmla="*/ 406420 w 1612258"/>
              <a:gd name="connsiteY3375" fmla="*/ 1505469 h 1676313"/>
              <a:gd name="connsiteX3376" fmla="*/ 406420 w 1612258"/>
              <a:gd name="connsiteY3376" fmla="*/ 1516403 h 1676313"/>
              <a:gd name="connsiteX3377" fmla="*/ 404742 w 1612258"/>
              <a:gd name="connsiteY3377" fmla="*/ 1516403 h 1676313"/>
              <a:gd name="connsiteX3378" fmla="*/ 392998 w 1612258"/>
              <a:gd name="connsiteY3378" fmla="*/ 1516403 h 1676313"/>
              <a:gd name="connsiteX3379" fmla="*/ 392998 w 1612258"/>
              <a:gd name="connsiteY3379" fmla="*/ 1526996 h 1676313"/>
              <a:gd name="connsiteX3380" fmla="*/ 379996 w 1612258"/>
              <a:gd name="connsiteY3380" fmla="*/ 1526996 h 1676313"/>
              <a:gd name="connsiteX3381" fmla="*/ 378371 w 1612258"/>
              <a:gd name="connsiteY3381" fmla="*/ 1526996 h 1676313"/>
              <a:gd name="connsiteX3382" fmla="*/ 372479 w 1612258"/>
              <a:gd name="connsiteY3382" fmla="*/ 1526996 h 1676313"/>
              <a:gd name="connsiteX3383" fmla="*/ 366994 w 1612258"/>
              <a:gd name="connsiteY3383" fmla="*/ 1526996 h 1676313"/>
              <a:gd name="connsiteX3384" fmla="*/ 366994 w 1612258"/>
              <a:gd name="connsiteY3384" fmla="*/ 1516403 h 1676313"/>
              <a:gd name="connsiteX3385" fmla="*/ 353992 w 1612258"/>
              <a:gd name="connsiteY3385" fmla="*/ 1516403 h 1676313"/>
              <a:gd name="connsiteX3386" fmla="*/ 353992 w 1612258"/>
              <a:gd name="connsiteY3386" fmla="*/ 1505469 h 1676313"/>
              <a:gd name="connsiteX3387" fmla="*/ 340571 w 1612258"/>
              <a:gd name="connsiteY3387" fmla="*/ 1505469 h 1676313"/>
              <a:gd name="connsiteX3388" fmla="*/ 327568 w 1612258"/>
              <a:gd name="connsiteY3388" fmla="*/ 1505469 h 1676313"/>
              <a:gd name="connsiteX3389" fmla="*/ 327568 w 1612258"/>
              <a:gd name="connsiteY3389" fmla="*/ 1516403 h 1676313"/>
              <a:gd name="connsiteX3390" fmla="*/ 314566 w 1612258"/>
              <a:gd name="connsiteY3390" fmla="*/ 1516403 h 1676313"/>
              <a:gd name="connsiteX3391" fmla="*/ 314566 w 1612258"/>
              <a:gd name="connsiteY3391" fmla="*/ 1505469 h 1676313"/>
              <a:gd name="connsiteX3392" fmla="*/ 301564 w 1612258"/>
              <a:gd name="connsiteY3392" fmla="*/ 1505469 h 1676313"/>
              <a:gd name="connsiteX3393" fmla="*/ 301564 w 1612258"/>
              <a:gd name="connsiteY3393" fmla="*/ 1494877 h 1676313"/>
              <a:gd name="connsiteX3394" fmla="*/ 288143 w 1612258"/>
              <a:gd name="connsiteY3394" fmla="*/ 1505469 h 1676313"/>
              <a:gd name="connsiteX3395" fmla="*/ 288143 w 1612258"/>
              <a:gd name="connsiteY3395" fmla="*/ 1516403 h 1676313"/>
              <a:gd name="connsiteX3396" fmla="*/ 275141 w 1612258"/>
              <a:gd name="connsiteY3396" fmla="*/ 1505469 h 1676313"/>
              <a:gd name="connsiteX3397" fmla="*/ 275141 w 1612258"/>
              <a:gd name="connsiteY3397" fmla="*/ 1494877 h 1676313"/>
              <a:gd name="connsiteX3398" fmla="*/ 262139 w 1612258"/>
              <a:gd name="connsiteY3398" fmla="*/ 1484285 h 1676313"/>
              <a:gd name="connsiteX3399" fmla="*/ 262139 w 1612258"/>
              <a:gd name="connsiteY3399" fmla="*/ 1494877 h 1676313"/>
              <a:gd name="connsiteX3400" fmla="*/ 250762 w 1612258"/>
              <a:gd name="connsiteY3400" fmla="*/ 1494877 h 1676313"/>
              <a:gd name="connsiteX3401" fmla="*/ 249137 w 1612258"/>
              <a:gd name="connsiteY3401" fmla="*/ 1494877 h 1676313"/>
              <a:gd name="connsiteX3402" fmla="*/ 249137 w 1612258"/>
              <a:gd name="connsiteY3402" fmla="*/ 1505469 h 1676313"/>
              <a:gd name="connsiteX3403" fmla="*/ 235715 w 1612258"/>
              <a:gd name="connsiteY3403" fmla="*/ 1505469 h 1676313"/>
              <a:gd name="connsiteX3404" fmla="*/ 235715 w 1612258"/>
              <a:gd name="connsiteY3404" fmla="*/ 1494877 h 1676313"/>
              <a:gd name="connsiteX3405" fmla="*/ 222713 w 1612258"/>
              <a:gd name="connsiteY3405" fmla="*/ 1484285 h 1676313"/>
              <a:gd name="connsiteX3406" fmla="*/ 222713 w 1612258"/>
              <a:gd name="connsiteY3406" fmla="*/ 1494877 h 1676313"/>
              <a:gd name="connsiteX3407" fmla="*/ 222713 w 1612258"/>
              <a:gd name="connsiteY3407" fmla="*/ 1505469 h 1676313"/>
              <a:gd name="connsiteX3408" fmla="*/ 209711 w 1612258"/>
              <a:gd name="connsiteY3408" fmla="*/ 1505469 h 1676313"/>
              <a:gd name="connsiteX3409" fmla="*/ 209711 w 1612258"/>
              <a:gd name="connsiteY3409" fmla="*/ 1494877 h 1676313"/>
              <a:gd name="connsiteX3410" fmla="*/ 209711 w 1612258"/>
              <a:gd name="connsiteY3410" fmla="*/ 1484285 h 1676313"/>
              <a:gd name="connsiteX3411" fmla="*/ 196709 w 1612258"/>
              <a:gd name="connsiteY3411" fmla="*/ 1484285 h 1676313"/>
              <a:gd name="connsiteX3412" fmla="*/ 183287 w 1612258"/>
              <a:gd name="connsiteY3412" fmla="*/ 1484285 h 1676313"/>
              <a:gd name="connsiteX3413" fmla="*/ 196709 w 1612258"/>
              <a:gd name="connsiteY3413" fmla="*/ 1473693 h 1676313"/>
              <a:gd name="connsiteX3414" fmla="*/ 209711 w 1612258"/>
              <a:gd name="connsiteY3414" fmla="*/ 1462759 h 1676313"/>
              <a:gd name="connsiteX3415" fmla="*/ 196709 w 1612258"/>
              <a:gd name="connsiteY3415" fmla="*/ 1462759 h 1676313"/>
              <a:gd name="connsiteX3416" fmla="*/ 196709 w 1612258"/>
              <a:gd name="connsiteY3416" fmla="*/ 1461435 h 1676313"/>
              <a:gd name="connsiteX3417" fmla="*/ 196709 w 1612258"/>
              <a:gd name="connsiteY3417" fmla="*/ 1452166 h 1676313"/>
              <a:gd name="connsiteX3418" fmla="*/ 196709 w 1612258"/>
              <a:gd name="connsiteY3418" fmla="*/ 1441574 h 1676313"/>
              <a:gd name="connsiteX3419" fmla="*/ 196709 w 1612258"/>
              <a:gd name="connsiteY3419" fmla="*/ 1430982 h 1676313"/>
              <a:gd name="connsiteX3420" fmla="*/ 183287 w 1612258"/>
              <a:gd name="connsiteY3420" fmla="*/ 1430982 h 1676313"/>
              <a:gd name="connsiteX3421" fmla="*/ 196709 w 1612258"/>
              <a:gd name="connsiteY3421" fmla="*/ 1441574 h 1676313"/>
              <a:gd name="connsiteX3422" fmla="*/ 183287 w 1612258"/>
              <a:gd name="connsiteY3422" fmla="*/ 1452166 h 1676313"/>
              <a:gd name="connsiteX3423" fmla="*/ 188320 w 1612258"/>
              <a:gd name="connsiteY3423" fmla="*/ 1452166 h 1676313"/>
              <a:gd name="connsiteX3424" fmla="*/ 188949 w 1612258"/>
              <a:gd name="connsiteY3424" fmla="*/ 1452166 h 1676313"/>
              <a:gd name="connsiteX3425" fmla="*/ 196709 w 1612258"/>
              <a:gd name="connsiteY3425" fmla="*/ 1452166 h 1676313"/>
              <a:gd name="connsiteX3426" fmla="*/ 183287 w 1612258"/>
              <a:gd name="connsiteY3426" fmla="*/ 1462759 h 1676313"/>
              <a:gd name="connsiteX3427" fmla="*/ 183287 w 1612258"/>
              <a:gd name="connsiteY3427" fmla="*/ 1473693 h 1676313"/>
              <a:gd name="connsiteX3428" fmla="*/ 183287 w 1612258"/>
              <a:gd name="connsiteY3428" fmla="*/ 1479816 h 1676313"/>
              <a:gd name="connsiteX3429" fmla="*/ 183287 w 1612258"/>
              <a:gd name="connsiteY3429" fmla="*/ 1480313 h 1676313"/>
              <a:gd name="connsiteX3430" fmla="*/ 183287 w 1612258"/>
              <a:gd name="connsiteY3430" fmla="*/ 1484285 h 1676313"/>
              <a:gd name="connsiteX3431" fmla="*/ 170285 w 1612258"/>
              <a:gd name="connsiteY3431" fmla="*/ 1484285 h 1676313"/>
              <a:gd name="connsiteX3432" fmla="*/ 170285 w 1612258"/>
              <a:gd name="connsiteY3432" fmla="*/ 1494877 h 1676313"/>
              <a:gd name="connsiteX3433" fmla="*/ 157283 w 1612258"/>
              <a:gd name="connsiteY3433" fmla="*/ 1494877 h 1676313"/>
              <a:gd name="connsiteX3434" fmla="*/ 157283 w 1612258"/>
              <a:gd name="connsiteY3434" fmla="*/ 1484285 h 1676313"/>
              <a:gd name="connsiteX3435" fmla="*/ 144281 w 1612258"/>
              <a:gd name="connsiteY3435" fmla="*/ 1484285 h 1676313"/>
              <a:gd name="connsiteX3436" fmla="*/ 144281 w 1612258"/>
              <a:gd name="connsiteY3436" fmla="*/ 1476341 h 1676313"/>
              <a:gd name="connsiteX3437" fmla="*/ 144281 w 1612258"/>
              <a:gd name="connsiteY3437" fmla="*/ 1473693 h 1676313"/>
              <a:gd name="connsiteX3438" fmla="*/ 157283 w 1612258"/>
              <a:gd name="connsiteY3438" fmla="*/ 1462759 h 1676313"/>
              <a:gd name="connsiteX3439" fmla="*/ 144281 w 1612258"/>
              <a:gd name="connsiteY3439" fmla="*/ 1462759 h 1676313"/>
              <a:gd name="connsiteX3440" fmla="*/ 144281 w 1612258"/>
              <a:gd name="connsiteY3440" fmla="*/ 1452166 h 1676313"/>
              <a:gd name="connsiteX3441" fmla="*/ 130860 w 1612258"/>
              <a:gd name="connsiteY3441" fmla="*/ 1462759 h 1676313"/>
              <a:gd name="connsiteX3442" fmla="*/ 130860 w 1612258"/>
              <a:gd name="connsiteY3442" fmla="*/ 1452166 h 1676313"/>
              <a:gd name="connsiteX3443" fmla="*/ 130860 w 1612258"/>
              <a:gd name="connsiteY3443" fmla="*/ 1441574 h 1676313"/>
              <a:gd name="connsiteX3444" fmla="*/ 117858 w 1612258"/>
              <a:gd name="connsiteY3444" fmla="*/ 1430982 h 1676313"/>
              <a:gd name="connsiteX3445" fmla="*/ 117858 w 1612258"/>
              <a:gd name="connsiteY3445" fmla="*/ 1420048 h 1676313"/>
              <a:gd name="connsiteX3446" fmla="*/ 117858 w 1612258"/>
              <a:gd name="connsiteY3446" fmla="*/ 1409456 h 1676313"/>
              <a:gd name="connsiteX3447" fmla="*/ 117858 w 1612258"/>
              <a:gd name="connsiteY3447" fmla="*/ 1398863 h 1676313"/>
              <a:gd name="connsiteX3448" fmla="*/ 117858 w 1612258"/>
              <a:gd name="connsiteY3448" fmla="*/ 1388271 h 1676313"/>
              <a:gd name="connsiteX3449" fmla="*/ 117858 w 1612258"/>
              <a:gd name="connsiteY3449" fmla="*/ 1377337 h 1676313"/>
              <a:gd name="connsiteX3450" fmla="*/ 130860 w 1612258"/>
              <a:gd name="connsiteY3450" fmla="*/ 1377337 h 1676313"/>
              <a:gd name="connsiteX3451" fmla="*/ 130860 w 1612258"/>
              <a:gd name="connsiteY3451" fmla="*/ 1366745 h 1676313"/>
              <a:gd name="connsiteX3452" fmla="*/ 130860 w 1612258"/>
              <a:gd name="connsiteY3452" fmla="*/ 1356153 h 1676313"/>
              <a:gd name="connsiteX3453" fmla="*/ 130860 w 1612258"/>
              <a:gd name="connsiteY3453" fmla="*/ 1345560 h 1676313"/>
              <a:gd name="connsiteX3454" fmla="*/ 130860 w 1612258"/>
              <a:gd name="connsiteY3454" fmla="*/ 1334626 h 1676313"/>
              <a:gd name="connsiteX3455" fmla="*/ 144281 w 1612258"/>
              <a:gd name="connsiteY3455" fmla="*/ 1324034 h 1676313"/>
              <a:gd name="connsiteX3456" fmla="*/ 130860 w 1612258"/>
              <a:gd name="connsiteY3456" fmla="*/ 1313442 h 1676313"/>
              <a:gd name="connsiteX3457" fmla="*/ 144281 w 1612258"/>
              <a:gd name="connsiteY3457" fmla="*/ 1313442 h 1676313"/>
              <a:gd name="connsiteX3458" fmla="*/ 144281 w 1612258"/>
              <a:gd name="connsiteY3458" fmla="*/ 1302850 h 1676313"/>
              <a:gd name="connsiteX3459" fmla="*/ 144281 w 1612258"/>
              <a:gd name="connsiteY3459" fmla="*/ 1291916 h 1676313"/>
              <a:gd name="connsiteX3460" fmla="*/ 157283 w 1612258"/>
              <a:gd name="connsiteY3460" fmla="*/ 1291916 h 1676313"/>
              <a:gd name="connsiteX3461" fmla="*/ 157283 w 1612258"/>
              <a:gd name="connsiteY3461" fmla="*/ 1281323 h 1676313"/>
              <a:gd name="connsiteX3462" fmla="*/ 157283 w 1612258"/>
              <a:gd name="connsiteY3462" fmla="*/ 1270731 h 1676313"/>
              <a:gd name="connsiteX3463" fmla="*/ 157283 w 1612258"/>
              <a:gd name="connsiteY3463" fmla="*/ 1260139 h 1676313"/>
              <a:gd name="connsiteX3464" fmla="*/ 157283 w 1612258"/>
              <a:gd name="connsiteY3464" fmla="*/ 1249205 h 1676313"/>
              <a:gd name="connsiteX3465" fmla="*/ 170285 w 1612258"/>
              <a:gd name="connsiteY3465" fmla="*/ 1249205 h 1676313"/>
              <a:gd name="connsiteX3466" fmla="*/ 170285 w 1612258"/>
              <a:gd name="connsiteY3466" fmla="*/ 1238613 h 1676313"/>
              <a:gd name="connsiteX3467" fmla="*/ 170285 w 1612258"/>
              <a:gd name="connsiteY3467" fmla="*/ 1228020 h 1676313"/>
              <a:gd name="connsiteX3468" fmla="*/ 170285 w 1612258"/>
              <a:gd name="connsiteY3468" fmla="*/ 1217428 h 1676313"/>
              <a:gd name="connsiteX3469" fmla="*/ 183287 w 1612258"/>
              <a:gd name="connsiteY3469" fmla="*/ 1217428 h 1676313"/>
              <a:gd name="connsiteX3470" fmla="*/ 183287 w 1612258"/>
              <a:gd name="connsiteY3470" fmla="*/ 1206494 h 1676313"/>
              <a:gd name="connsiteX3471" fmla="*/ 183287 w 1612258"/>
              <a:gd name="connsiteY3471" fmla="*/ 1195902 h 1676313"/>
              <a:gd name="connsiteX3472" fmla="*/ 183287 w 1612258"/>
              <a:gd name="connsiteY3472" fmla="*/ 1185310 h 1676313"/>
              <a:gd name="connsiteX3473" fmla="*/ 183287 w 1612258"/>
              <a:gd name="connsiteY3473" fmla="*/ 1174717 h 1676313"/>
              <a:gd name="connsiteX3474" fmla="*/ 196709 w 1612258"/>
              <a:gd name="connsiteY3474" fmla="*/ 1174717 h 1676313"/>
              <a:gd name="connsiteX3475" fmla="*/ 196709 w 1612258"/>
              <a:gd name="connsiteY3475" fmla="*/ 1163783 h 1676313"/>
              <a:gd name="connsiteX3476" fmla="*/ 196709 w 1612258"/>
              <a:gd name="connsiteY3476" fmla="*/ 1153191 h 1676313"/>
              <a:gd name="connsiteX3477" fmla="*/ 196709 w 1612258"/>
              <a:gd name="connsiteY3477" fmla="*/ 1142599 h 1676313"/>
              <a:gd name="connsiteX3478" fmla="*/ 209711 w 1612258"/>
              <a:gd name="connsiteY3478" fmla="*/ 1132007 h 1676313"/>
              <a:gd name="connsiteX3479" fmla="*/ 209711 w 1612258"/>
              <a:gd name="connsiteY3479" fmla="*/ 1121073 h 1676313"/>
              <a:gd name="connsiteX3480" fmla="*/ 209711 w 1612258"/>
              <a:gd name="connsiteY3480" fmla="*/ 1110480 h 1676313"/>
              <a:gd name="connsiteX3481" fmla="*/ 222713 w 1612258"/>
              <a:gd name="connsiteY3481" fmla="*/ 1099888 h 1676313"/>
              <a:gd name="connsiteX3482" fmla="*/ 222713 w 1612258"/>
              <a:gd name="connsiteY3482" fmla="*/ 1089296 h 1676313"/>
              <a:gd name="connsiteX3483" fmla="*/ 222713 w 1612258"/>
              <a:gd name="connsiteY3483" fmla="*/ 1078362 h 1676313"/>
              <a:gd name="connsiteX3484" fmla="*/ 222713 w 1612258"/>
              <a:gd name="connsiteY3484" fmla="*/ 1067770 h 1676313"/>
              <a:gd name="connsiteX3485" fmla="*/ 235715 w 1612258"/>
              <a:gd name="connsiteY3485" fmla="*/ 1067770 h 1676313"/>
              <a:gd name="connsiteX3486" fmla="*/ 235715 w 1612258"/>
              <a:gd name="connsiteY3486" fmla="*/ 1057177 h 1676313"/>
              <a:gd name="connsiteX3487" fmla="*/ 235715 w 1612258"/>
              <a:gd name="connsiteY3487" fmla="*/ 1046585 h 1676313"/>
              <a:gd name="connsiteX3488" fmla="*/ 249137 w 1612258"/>
              <a:gd name="connsiteY3488" fmla="*/ 1046585 h 1676313"/>
              <a:gd name="connsiteX3489" fmla="*/ 249137 w 1612258"/>
              <a:gd name="connsiteY3489" fmla="*/ 1035651 h 1676313"/>
              <a:gd name="connsiteX3490" fmla="*/ 249137 w 1612258"/>
              <a:gd name="connsiteY3490" fmla="*/ 1025059 h 1676313"/>
              <a:gd name="connsiteX3491" fmla="*/ 262139 w 1612258"/>
              <a:gd name="connsiteY3491" fmla="*/ 1014466 h 1676313"/>
              <a:gd name="connsiteX3492" fmla="*/ 262139 w 1612258"/>
              <a:gd name="connsiteY3492" fmla="*/ 1003874 h 1676313"/>
              <a:gd name="connsiteX3493" fmla="*/ 262139 w 1612258"/>
              <a:gd name="connsiteY3493" fmla="*/ 992940 h 1676313"/>
              <a:gd name="connsiteX3494" fmla="*/ 275141 w 1612258"/>
              <a:gd name="connsiteY3494" fmla="*/ 992940 h 1676313"/>
              <a:gd name="connsiteX3495" fmla="*/ 275141 w 1612258"/>
              <a:gd name="connsiteY3495" fmla="*/ 982348 h 1676313"/>
              <a:gd name="connsiteX3496" fmla="*/ 275141 w 1612258"/>
              <a:gd name="connsiteY3496" fmla="*/ 971756 h 1676313"/>
              <a:gd name="connsiteX3497" fmla="*/ 288143 w 1612258"/>
              <a:gd name="connsiteY3497" fmla="*/ 971756 h 1676313"/>
              <a:gd name="connsiteX3498" fmla="*/ 288143 w 1612258"/>
              <a:gd name="connsiteY3498" fmla="*/ 961163 h 1676313"/>
              <a:gd name="connsiteX3499" fmla="*/ 288143 w 1612258"/>
              <a:gd name="connsiteY3499" fmla="*/ 950229 h 1676313"/>
              <a:gd name="connsiteX3500" fmla="*/ 301564 w 1612258"/>
              <a:gd name="connsiteY3500" fmla="*/ 950229 h 1676313"/>
              <a:gd name="connsiteX3501" fmla="*/ 301564 w 1612258"/>
              <a:gd name="connsiteY3501" fmla="*/ 939637 h 1676313"/>
              <a:gd name="connsiteX3502" fmla="*/ 301564 w 1612258"/>
              <a:gd name="connsiteY3502" fmla="*/ 929045 h 1676313"/>
              <a:gd name="connsiteX3503" fmla="*/ 314566 w 1612258"/>
              <a:gd name="connsiteY3503" fmla="*/ 918453 h 1676313"/>
              <a:gd name="connsiteX3504" fmla="*/ 314566 w 1612258"/>
              <a:gd name="connsiteY3504" fmla="*/ 907519 h 1676313"/>
              <a:gd name="connsiteX3505" fmla="*/ 327568 w 1612258"/>
              <a:gd name="connsiteY3505" fmla="*/ 907519 h 1676313"/>
              <a:gd name="connsiteX3506" fmla="*/ 340571 w 1612258"/>
              <a:gd name="connsiteY3506" fmla="*/ 907519 h 1676313"/>
              <a:gd name="connsiteX3507" fmla="*/ 340571 w 1612258"/>
              <a:gd name="connsiteY3507" fmla="*/ 896926 h 1676313"/>
              <a:gd name="connsiteX3508" fmla="*/ 327568 w 1612258"/>
              <a:gd name="connsiteY3508" fmla="*/ 907519 h 1676313"/>
              <a:gd name="connsiteX3509" fmla="*/ 327568 w 1612258"/>
              <a:gd name="connsiteY3509" fmla="*/ 896926 h 1676313"/>
              <a:gd name="connsiteX3510" fmla="*/ 327568 w 1612258"/>
              <a:gd name="connsiteY3510" fmla="*/ 886334 h 1676313"/>
              <a:gd name="connsiteX3511" fmla="*/ 340571 w 1612258"/>
              <a:gd name="connsiteY3511" fmla="*/ 886334 h 1676313"/>
              <a:gd name="connsiteX3512" fmla="*/ 353992 w 1612258"/>
              <a:gd name="connsiteY3512" fmla="*/ 886334 h 1676313"/>
              <a:gd name="connsiteX3513" fmla="*/ 353992 w 1612258"/>
              <a:gd name="connsiteY3513" fmla="*/ 875742 h 1676313"/>
              <a:gd name="connsiteX3514" fmla="*/ 340571 w 1612258"/>
              <a:gd name="connsiteY3514" fmla="*/ 875742 h 1676313"/>
              <a:gd name="connsiteX3515" fmla="*/ 327568 w 1612258"/>
              <a:gd name="connsiteY3515" fmla="*/ 875742 h 1676313"/>
              <a:gd name="connsiteX3516" fmla="*/ 327568 w 1612258"/>
              <a:gd name="connsiteY3516" fmla="*/ 875742 h 1676313"/>
              <a:gd name="connsiteX3517" fmla="*/ 327568 w 1612258"/>
              <a:gd name="connsiteY3517" fmla="*/ 871642 h 1676313"/>
              <a:gd name="connsiteX3518" fmla="*/ 327568 w 1612258"/>
              <a:gd name="connsiteY3518" fmla="*/ 871129 h 1676313"/>
              <a:gd name="connsiteX3519" fmla="*/ 327568 w 1612258"/>
              <a:gd name="connsiteY3519" fmla="*/ 870958 h 1676313"/>
              <a:gd name="connsiteX3520" fmla="*/ 327568 w 1612258"/>
              <a:gd name="connsiteY3520" fmla="*/ 869592 h 1676313"/>
              <a:gd name="connsiteX3521" fmla="*/ 327568 w 1612258"/>
              <a:gd name="connsiteY3521" fmla="*/ 869421 h 1676313"/>
              <a:gd name="connsiteX3522" fmla="*/ 327568 w 1612258"/>
              <a:gd name="connsiteY3522" fmla="*/ 864808 h 1676313"/>
              <a:gd name="connsiteX3523" fmla="*/ 314566 w 1612258"/>
              <a:gd name="connsiteY3523" fmla="*/ 864808 h 1676313"/>
              <a:gd name="connsiteX3524" fmla="*/ 301564 w 1612258"/>
              <a:gd name="connsiteY3524" fmla="*/ 864808 h 1676313"/>
              <a:gd name="connsiteX3525" fmla="*/ 288143 w 1612258"/>
              <a:gd name="connsiteY3525" fmla="*/ 854216 h 1676313"/>
              <a:gd name="connsiteX3526" fmla="*/ 275141 w 1612258"/>
              <a:gd name="connsiteY3526" fmla="*/ 854216 h 1676313"/>
              <a:gd name="connsiteX3527" fmla="*/ 262139 w 1612258"/>
              <a:gd name="connsiteY3527" fmla="*/ 854216 h 1676313"/>
              <a:gd name="connsiteX3528" fmla="*/ 249137 w 1612258"/>
              <a:gd name="connsiteY3528" fmla="*/ 843623 h 1676313"/>
              <a:gd name="connsiteX3529" fmla="*/ 235715 w 1612258"/>
              <a:gd name="connsiteY3529" fmla="*/ 843623 h 1676313"/>
              <a:gd name="connsiteX3530" fmla="*/ 222713 w 1612258"/>
              <a:gd name="connsiteY3530" fmla="*/ 843623 h 1676313"/>
              <a:gd name="connsiteX3531" fmla="*/ 222713 w 1612258"/>
              <a:gd name="connsiteY3531" fmla="*/ 840975 h 1676313"/>
              <a:gd name="connsiteX3532" fmla="*/ 222713 w 1612258"/>
              <a:gd name="connsiteY3532" fmla="*/ 833031 h 1676313"/>
              <a:gd name="connsiteX3533" fmla="*/ 209711 w 1612258"/>
              <a:gd name="connsiteY3533" fmla="*/ 843623 h 1676313"/>
              <a:gd name="connsiteX3534" fmla="*/ 209711 w 1612258"/>
              <a:gd name="connsiteY3534" fmla="*/ 833031 h 1676313"/>
              <a:gd name="connsiteX3535" fmla="*/ 196709 w 1612258"/>
              <a:gd name="connsiteY3535" fmla="*/ 833031 h 1676313"/>
              <a:gd name="connsiteX3536" fmla="*/ 183287 w 1612258"/>
              <a:gd name="connsiteY3536" fmla="*/ 833031 h 1676313"/>
              <a:gd name="connsiteX3537" fmla="*/ 183287 w 1612258"/>
              <a:gd name="connsiteY3537" fmla="*/ 826710 h 1676313"/>
              <a:gd name="connsiteX3538" fmla="*/ 183287 w 1612258"/>
              <a:gd name="connsiteY3538" fmla="*/ 826197 h 1676313"/>
              <a:gd name="connsiteX3539" fmla="*/ 183287 w 1612258"/>
              <a:gd name="connsiteY3539" fmla="*/ 822097 h 1676313"/>
              <a:gd name="connsiteX3540" fmla="*/ 170285 w 1612258"/>
              <a:gd name="connsiteY3540" fmla="*/ 822097 h 1676313"/>
              <a:gd name="connsiteX3541" fmla="*/ 157283 w 1612258"/>
              <a:gd name="connsiteY3541" fmla="*/ 822097 h 1676313"/>
              <a:gd name="connsiteX3542" fmla="*/ 157283 w 1612258"/>
              <a:gd name="connsiteY3542" fmla="*/ 818125 h 1676313"/>
              <a:gd name="connsiteX3543" fmla="*/ 157283 w 1612258"/>
              <a:gd name="connsiteY3543" fmla="*/ 817629 h 1676313"/>
              <a:gd name="connsiteX3544" fmla="*/ 157283 w 1612258"/>
              <a:gd name="connsiteY3544" fmla="*/ 815974 h 1676313"/>
              <a:gd name="connsiteX3545" fmla="*/ 157283 w 1612258"/>
              <a:gd name="connsiteY3545" fmla="*/ 811505 h 1676313"/>
              <a:gd name="connsiteX3546" fmla="*/ 144281 w 1612258"/>
              <a:gd name="connsiteY3546" fmla="*/ 811505 h 1676313"/>
              <a:gd name="connsiteX3547" fmla="*/ 130860 w 1612258"/>
              <a:gd name="connsiteY3547" fmla="*/ 811505 h 1676313"/>
              <a:gd name="connsiteX3548" fmla="*/ 117858 w 1612258"/>
              <a:gd name="connsiteY3548" fmla="*/ 811505 h 1676313"/>
              <a:gd name="connsiteX3549" fmla="*/ 116233 w 1612258"/>
              <a:gd name="connsiteY3549" fmla="*/ 806209 h 1676313"/>
              <a:gd name="connsiteX3550" fmla="*/ 110106 w 1612258"/>
              <a:gd name="connsiteY3550" fmla="*/ 803357 h 1676313"/>
              <a:gd name="connsiteX3551" fmla="*/ 110341 w 1612258"/>
              <a:gd name="connsiteY3551" fmla="*/ 802402 h 1676313"/>
              <a:gd name="connsiteX3552" fmla="*/ 104855 w 1612258"/>
              <a:gd name="connsiteY3552" fmla="*/ 800913 h 1676313"/>
              <a:gd name="connsiteX3553" fmla="*/ 91853 w 1612258"/>
              <a:gd name="connsiteY3553" fmla="*/ 800913 h 1676313"/>
              <a:gd name="connsiteX3554" fmla="*/ 78432 w 1612258"/>
              <a:gd name="connsiteY3554" fmla="*/ 800913 h 1676313"/>
              <a:gd name="connsiteX3555" fmla="*/ 78432 w 1612258"/>
              <a:gd name="connsiteY3555" fmla="*/ 790320 h 1676313"/>
              <a:gd name="connsiteX3556" fmla="*/ 65430 w 1612258"/>
              <a:gd name="connsiteY3556" fmla="*/ 790320 h 1676313"/>
              <a:gd name="connsiteX3557" fmla="*/ 52428 w 1612258"/>
              <a:gd name="connsiteY3557" fmla="*/ 790320 h 1676313"/>
              <a:gd name="connsiteX3558" fmla="*/ 52428 w 1612258"/>
              <a:gd name="connsiteY3558" fmla="*/ 786220 h 1676313"/>
              <a:gd name="connsiteX3559" fmla="*/ 52428 w 1612258"/>
              <a:gd name="connsiteY3559" fmla="*/ 785708 h 1676313"/>
              <a:gd name="connsiteX3560" fmla="*/ 52428 w 1612258"/>
              <a:gd name="connsiteY3560" fmla="*/ 785537 h 1676313"/>
              <a:gd name="connsiteX3561" fmla="*/ 52428 w 1612258"/>
              <a:gd name="connsiteY3561" fmla="*/ 784170 h 1676313"/>
              <a:gd name="connsiteX3562" fmla="*/ 52428 w 1612258"/>
              <a:gd name="connsiteY3562" fmla="*/ 783999 h 1676313"/>
              <a:gd name="connsiteX3563" fmla="*/ 52428 w 1612258"/>
              <a:gd name="connsiteY3563" fmla="*/ 783487 h 1676313"/>
              <a:gd name="connsiteX3564" fmla="*/ 52428 w 1612258"/>
              <a:gd name="connsiteY3564" fmla="*/ 782120 h 1676313"/>
              <a:gd name="connsiteX3565" fmla="*/ 52428 w 1612258"/>
              <a:gd name="connsiteY3565" fmla="*/ 779386 h 1676313"/>
              <a:gd name="connsiteX3566" fmla="*/ 39426 w 1612258"/>
              <a:gd name="connsiteY3566" fmla="*/ 779386 h 1676313"/>
              <a:gd name="connsiteX3567" fmla="*/ 26004 w 1612258"/>
              <a:gd name="connsiteY3567" fmla="*/ 768794 h 1676313"/>
              <a:gd name="connsiteX3568" fmla="*/ 26004 w 1612258"/>
              <a:gd name="connsiteY3568" fmla="*/ 764822 h 1676313"/>
              <a:gd name="connsiteX3569" fmla="*/ 26004 w 1612258"/>
              <a:gd name="connsiteY3569" fmla="*/ 764326 h 1676313"/>
              <a:gd name="connsiteX3570" fmla="*/ 26004 w 1612258"/>
              <a:gd name="connsiteY3570" fmla="*/ 758202 h 1676313"/>
              <a:gd name="connsiteX3571" fmla="*/ 39426 w 1612258"/>
              <a:gd name="connsiteY3571" fmla="*/ 758202 h 1676313"/>
              <a:gd name="connsiteX3572" fmla="*/ 39426 w 1612258"/>
              <a:gd name="connsiteY3572" fmla="*/ 747610 h 1676313"/>
              <a:gd name="connsiteX3573" fmla="*/ 26004 w 1612258"/>
              <a:gd name="connsiteY3573" fmla="*/ 747610 h 1676313"/>
              <a:gd name="connsiteX3574" fmla="*/ 26004 w 1612258"/>
              <a:gd name="connsiteY3574" fmla="*/ 736676 h 1676313"/>
              <a:gd name="connsiteX3575" fmla="*/ 39426 w 1612258"/>
              <a:gd name="connsiteY3575" fmla="*/ 736676 h 1676313"/>
              <a:gd name="connsiteX3576" fmla="*/ 52428 w 1612258"/>
              <a:gd name="connsiteY3576" fmla="*/ 736676 h 1676313"/>
              <a:gd name="connsiteX3577" fmla="*/ 39426 w 1612258"/>
              <a:gd name="connsiteY3577" fmla="*/ 726083 h 1676313"/>
              <a:gd name="connsiteX3578" fmla="*/ 52428 w 1612258"/>
              <a:gd name="connsiteY3578" fmla="*/ 715491 h 1676313"/>
              <a:gd name="connsiteX3579" fmla="*/ 39426 w 1612258"/>
              <a:gd name="connsiteY3579" fmla="*/ 715491 h 1676313"/>
              <a:gd name="connsiteX3580" fmla="*/ 39426 w 1612258"/>
              <a:gd name="connsiteY3580" fmla="*/ 714167 h 1676313"/>
              <a:gd name="connsiteX3581" fmla="*/ 39426 w 1612258"/>
              <a:gd name="connsiteY3581" fmla="*/ 706223 h 1676313"/>
              <a:gd name="connsiteX3582" fmla="*/ 39426 w 1612258"/>
              <a:gd name="connsiteY3582" fmla="*/ 704899 h 1676313"/>
              <a:gd name="connsiteX3583" fmla="*/ 52428 w 1612258"/>
              <a:gd name="connsiteY3583" fmla="*/ 704899 h 1676313"/>
              <a:gd name="connsiteX3584" fmla="*/ 52428 w 1612258"/>
              <a:gd name="connsiteY3584" fmla="*/ 703532 h 1676313"/>
              <a:gd name="connsiteX3585" fmla="*/ 52428 w 1612258"/>
              <a:gd name="connsiteY3585" fmla="*/ 700799 h 1676313"/>
              <a:gd name="connsiteX3586" fmla="*/ 52428 w 1612258"/>
              <a:gd name="connsiteY3586" fmla="*/ 700286 h 1676313"/>
              <a:gd name="connsiteX3587" fmla="*/ 52428 w 1612258"/>
              <a:gd name="connsiteY3587" fmla="*/ 698578 h 1676313"/>
              <a:gd name="connsiteX3588" fmla="*/ 52428 w 1612258"/>
              <a:gd name="connsiteY3588" fmla="*/ 693965 h 1676313"/>
              <a:gd name="connsiteX3589" fmla="*/ 52428 w 1612258"/>
              <a:gd name="connsiteY3589" fmla="*/ 692641 h 1676313"/>
              <a:gd name="connsiteX3590" fmla="*/ 52428 w 1612258"/>
              <a:gd name="connsiteY3590" fmla="*/ 683373 h 1676313"/>
              <a:gd name="connsiteX3591" fmla="*/ 39426 w 1612258"/>
              <a:gd name="connsiteY3591" fmla="*/ 683373 h 1676313"/>
              <a:gd name="connsiteX3592" fmla="*/ 26004 w 1612258"/>
              <a:gd name="connsiteY3592" fmla="*/ 683373 h 1676313"/>
              <a:gd name="connsiteX3593" fmla="*/ 26004 w 1612258"/>
              <a:gd name="connsiteY3593" fmla="*/ 674104 h 1676313"/>
              <a:gd name="connsiteX3594" fmla="*/ 26004 w 1612258"/>
              <a:gd name="connsiteY3594" fmla="*/ 672780 h 1676313"/>
              <a:gd name="connsiteX3595" fmla="*/ 13002 w 1612258"/>
              <a:gd name="connsiteY3595" fmla="*/ 662188 h 1676313"/>
              <a:gd name="connsiteX3596" fmla="*/ 26004 w 1612258"/>
              <a:gd name="connsiteY3596" fmla="*/ 651254 h 1676313"/>
              <a:gd name="connsiteX3597" fmla="*/ 13002 w 1612258"/>
              <a:gd name="connsiteY3597" fmla="*/ 651254 h 1676313"/>
              <a:gd name="connsiteX3598" fmla="*/ 13002 w 1612258"/>
              <a:gd name="connsiteY3598" fmla="*/ 649930 h 1676313"/>
              <a:gd name="connsiteX3599" fmla="*/ 13002 w 1612258"/>
              <a:gd name="connsiteY3599" fmla="*/ 641986 h 1676313"/>
              <a:gd name="connsiteX3600" fmla="*/ 13002 w 1612258"/>
              <a:gd name="connsiteY3600" fmla="*/ 640662 h 1676313"/>
              <a:gd name="connsiteX3601" fmla="*/ 26004 w 1612258"/>
              <a:gd name="connsiteY3601" fmla="*/ 630070 h 1676313"/>
              <a:gd name="connsiteX3602" fmla="*/ 26004 w 1612258"/>
              <a:gd name="connsiteY3602" fmla="*/ 631394 h 1676313"/>
              <a:gd name="connsiteX3603" fmla="*/ 26004 w 1612258"/>
              <a:gd name="connsiteY3603" fmla="*/ 634042 h 1676313"/>
              <a:gd name="connsiteX3604" fmla="*/ 26004 w 1612258"/>
              <a:gd name="connsiteY3604" fmla="*/ 634538 h 1676313"/>
              <a:gd name="connsiteX3605" fmla="*/ 26004 w 1612258"/>
              <a:gd name="connsiteY3605" fmla="*/ 640662 h 1676313"/>
              <a:gd name="connsiteX3606" fmla="*/ 39426 w 1612258"/>
              <a:gd name="connsiteY3606" fmla="*/ 640662 h 1676313"/>
              <a:gd name="connsiteX3607" fmla="*/ 39426 w 1612258"/>
              <a:gd name="connsiteY3607" fmla="*/ 630070 h 1676313"/>
              <a:gd name="connsiteX3608" fmla="*/ 39426 w 1612258"/>
              <a:gd name="connsiteY3608" fmla="*/ 623946 h 1676313"/>
              <a:gd name="connsiteX3609" fmla="*/ 39426 w 1612258"/>
              <a:gd name="connsiteY3609" fmla="*/ 619477 h 1676313"/>
              <a:gd name="connsiteX3610" fmla="*/ 52428 w 1612258"/>
              <a:gd name="connsiteY3610" fmla="*/ 619477 h 1676313"/>
              <a:gd name="connsiteX3611" fmla="*/ 52428 w 1612258"/>
              <a:gd name="connsiteY3611" fmla="*/ 608543 h 1676313"/>
              <a:gd name="connsiteX3612" fmla="*/ 39426 w 1612258"/>
              <a:gd name="connsiteY3612" fmla="*/ 608543 h 1676313"/>
              <a:gd name="connsiteX3613" fmla="*/ 52428 w 1612258"/>
              <a:gd name="connsiteY3613" fmla="*/ 597951 h 1676313"/>
              <a:gd name="connsiteX3614" fmla="*/ 39426 w 1612258"/>
              <a:gd name="connsiteY3614" fmla="*/ 597951 h 1676313"/>
              <a:gd name="connsiteX3615" fmla="*/ 39426 w 1612258"/>
              <a:gd name="connsiteY3615" fmla="*/ 587359 h 1676313"/>
              <a:gd name="connsiteX3616" fmla="*/ 39426 w 1612258"/>
              <a:gd name="connsiteY3616" fmla="*/ 576767 h 1676313"/>
              <a:gd name="connsiteX3617" fmla="*/ 49178 w 1612258"/>
              <a:gd name="connsiteY3617" fmla="*/ 576767 h 1676313"/>
              <a:gd name="connsiteX3618" fmla="*/ 52428 w 1612258"/>
              <a:gd name="connsiteY3618" fmla="*/ 576767 h 1676313"/>
              <a:gd name="connsiteX3619" fmla="*/ 52428 w 1612258"/>
              <a:gd name="connsiteY3619" fmla="*/ 587359 h 1676313"/>
              <a:gd name="connsiteX3620" fmla="*/ 65430 w 1612258"/>
              <a:gd name="connsiteY3620" fmla="*/ 576767 h 1676313"/>
              <a:gd name="connsiteX3621" fmla="*/ 52428 w 1612258"/>
              <a:gd name="connsiteY3621" fmla="*/ 576767 h 1676313"/>
              <a:gd name="connsiteX3622" fmla="*/ 52428 w 1612258"/>
              <a:gd name="connsiteY3622" fmla="*/ 575400 h 1676313"/>
              <a:gd name="connsiteX3623" fmla="*/ 52428 w 1612258"/>
              <a:gd name="connsiteY3623" fmla="*/ 570445 h 1676313"/>
              <a:gd name="connsiteX3624" fmla="*/ 52428 w 1612258"/>
              <a:gd name="connsiteY3624" fmla="*/ 569933 h 1676313"/>
              <a:gd name="connsiteX3625" fmla="*/ 52428 w 1612258"/>
              <a:gd name="connsiteY3625" fmla="*/ 565833 h 1676313"/>
              <a:gd name="connsiteX3626" fmla="*/ 65430 w 1612258"/>
              <a:gd name="connsiteY3626" fmla="*/ 565833 h 1676313"/>
              <a:gd name="connsiteX3627" fmla="*/ 65430 w 1612258"/>
              <a:gd name="connsiteY3627" fmla="*/ 544648 h 1676313"/>
              <a:gd name="connsiteX3628" fmla="*/ 65430 w 1612258"/>
              <a:gd name="connsiteY3628" fmla="*/ 534056 h 1676313"/>
              <a:gd name="connsiteX3629" fmla="*/ 78432 w 1612258"/>
              <a:gd name="connsiteY3629" fmla="*/ 534056 h 1676313"/>
              <a:gd name="connsiteX3630" fmla="*/ 78432 w 1612258"/>
              <a:gd name="connsiteY3630" fmla="*/ 523122 h 1676313"/>
              <a:gd name="connsiteX3631" fmla="*/ 91853 w 1612258"/>
              <a:gd name="connsiteY3631" fmla="*/ 523122 h 1676313"/>
              <a:gd name="connsiteX3632" fmla="*/ 91853 w 1612258"/>
              <a:gd name="connsiteY3632" fmla="*/ 512530 h 1676313"/>
              <a:gd name="connsiteX3633" fmla="*/ 91853 w 1612258"/>
              <a:gd name="connsiteY3633" fmla="*/ 501937 h 1676313"/>
              <a:gd name="connsiteX3634" fmla="*/ 104855 w 1612258"/>
              <a:gd name="connsiteY3634" fmla="*/ 501937 h 1676313"/>
              <a:gd name="connsiteX3635" fmla="*/ 104855 w 1612258"/>
              <a:gd name="connsiteY3635" fmla="*/ 491345 h 1676313"/>
              <a:gd name="connsiteX3636" fmla="*/ 104855 w 1612258"/>
              <a:gd name="connsiteY3636" fmla="*/ 480411 h 1676313"/>
              <a:gd name="connsiteX3637" fmla="*/ 117858 w 1612258"/>
              <a:gd name="connsiteY3637" fmla="*/ 480411 h 1676313"/>
              <a:gd name="connsiteX3638" fmla="*/ 119483 w 1612258"/>
              <a:gd name="connsiteY3638" fmla="*/ 480411 h 1676313"/>
              <a:gd name="connsiteX3639" fmla="*/ 130860 w 1612258"/>
              <a:gd name="connsiteY3639" fmla="*/ 480411 h 1676313"/>
              <a:gd name="connsiteX3640" fmla="*/ 130860 w 1612258"/>
              <a:gd name="connsiteY3640" fmla="*/ 479087 h 1676313"/>
              <a:gd name="connsiteX3641" fmla="*/ 130860 w 1612258"/>
              <a:gd name="connsiteY3641" fmla="*/ 476439 h 1676313"/>
              <a:gd name="connsiteX3642" fmla="*/ 130860 w 1612258"/>
              <a:gd name="connsiteY3642" fmla="*/ 475943 h 1676313"/>
              <a:gd name="connsiteX3643" fmla="*/ 130860 w 1612258"/>
              <a:gd name="connsiteY3643" fmla="*/ 474288 h 1676313"/>
              <a:gd name="connsiteX3644" fmla="*/ 130860 w 1612258"/>
              <a:gd name="connsiteY3644" fmla="*/ 473791 h 1676313"/>
              <a:gd name="connsiteX3645" fmla="*/ 130860 w 1612258"/>
              <a:gd name="connsiteY3645" fmla="*/ 469819 h 1676313"/>
              <a:gd name="connsiteX3646" fmla="*/ 117858 w 1612258"/>
              <a:gd name="connsiteY3646" fmla="*/ 469819 h 1676313"/>
              <a:gd name="connsiteX3647" fmla="*/ 114607 w 1612258"/>
              <a:gd name="connsiteY3647" fmla="*/ 469819 h 1676313"/>
              <a:gd name="connsiteX3648" fmla="*/ 112169 w 1612258"/>
              <a:gd name="connsiteY3648" fmla="*/ 469819 h 1676313"/>
              <a:gd name="connsiteX3649" fmla="*/ 104855 w 1612258"/>
              <a:gd name="connsiteY3649" fmla="*/ 469819 h 1676313"/>
              <a:gd name="connsiteX3650" fmla="*/ 104855 w 1612258"/>
              <a:gd name="connsiteY3650" fmla="*/ 459227 h 1676313"/>
              <a:gd name="connsiteX3651" fmla="*/ 104855 w 1612258"/>
              <a:gd name="connsiteY3651" fmla="*/ 448634 h 1676313"/>
              <a:gd name="connsiteX3652" fmla="*/ 117858 w 1612258"/>
              <a:gd name="connsiteY3652" fmla="*/ 448634 h 1676313"/>
              <a:gd name="connsiteX3653" fmla="*/ 104855 w 1612258"/>
              <a:gd name="connsiteY3653" fmla="*/ 448634 h 1676313"/>
              <a:gd name="connsiteX3654" fmla="*/ 117858 w 1612258"/>
              <a:gd name="connsiteY3654" fmla="*/ 437700 h 1676313"/>
              <a:gd name="connsiteX3655" fmla="*/ 130860 w 1612258"/>
              <a:gd name="connsiteY3655" fmla="*/ 437700 h 1676313"/>
              <a:gd name="connsiteX3656" fmla="*/ 130860 w 1612258"/>
              <a:gd name="connsiteY3656" fmla="*/ 448634 h 1676313"/>
              <a:gd name="connsiteX3657" fmla="*/ 144281 w 1612258"/>
              <a:gd name="connsiteY3657" fmla="*/ 448634 h 1676313"/>
              <a:gd name="connsiteX3658" fmla="*/ 144281 w 1612258"/>
              <a:gd name="connsiteY3658" fmla="*/ 459227 h 1676313"/>
              <a:gd name="connsiteX3659" fmla="*/ 157283 w 1612258"/>
              <a:gd name="connsiteY3659" fmla="*/ 459227 h 1676313"/>
              <a:gd name="connsiteX3660" fmla="*/ 170285 w 1612258"/>
              <a:gd name="connsiteY3660" fmla="*/ 459227 h 1676313"/>
              <a:gd name="connsiteX3661" fmla="*/ 157283 w 1612258"/>
              <a:gd name="connsiteY3661" fmla="*/ 469819 h 1676313"/>
              <a:gd name="connsiteX3662" fmla="*/ 157283 w 1612258"/>
              <a:gd name="connsiteY3662" fmla="*/ 480411 h 1676313"/>
              <a:gd name="connsiteX3663" fmla="*/ 144281 w 1612258"/>
              <a:gd name="connsiteY3663" fmla="*/ 491345 h 1676313"/>
              <a:gd name="connsiteX3664" fmla="*/ 144281 w 1612258"/>
              <a:gd name="connsiteY3664" fmla="*/ 480411 h 1676313"/>
              <a:gd name="connsiteX3665" fmla="*/ 130860 w 1612258"/>
              <a:gd name="connsiteY3665" fmla="*/ 491345 h 1676313"/>
              <a:gd name="connsiteX3666" fmla="*/ 144281 w 1612258"/>
              <a:gd name="connsiteY3666" fmla="*/ 491345 h 1676313"/>
              <a:gd name="connsiteX3667" fmla="*/ 144281 w 1612258"/>
              <a:gd name="connsiteY3667" fmla="*/ 501937 h 1676313"/>
              <a:gd name="connsiteX3668" fmla="*/ 157283 w 1612258"/>
              <a:gd name="connsiteY3668" fmla="*/ 491345 h 1676313"/>
              <a:gd name="connsiteX3669" fmla="*/ 170285 w 1612258"/>
              <a:gd name="connsiteY3669" fmla="*/ 491345 h 1676313"/>
              <a:gd name="connsiteX3670" fmla="*/ 170285 w 1612258"/>
              <a:gd name="connsiteY3670" fmla="*/ 480411 h 1676313"/>
              <a:gd name="connsiteX3671" fmla="*/ 157283 w 1612258"/>
              <a:gd name="connsiteY3671" fmla="*/ 469819 h 1676313"/>
              <a:gd name="connsiteX3672" fmla="*/ 170285 w 1612258"/>
              <a:gd name="connsiteY3672" fmla="*/ 469819 h 1676313"/>
              <a:gd name="connsiteX3673" fmla="*/ 170285 w 1612258"/>
              <a:gd name="connsiteY3673" fmla="*/ 459227 h 1676313"/>
              <a:gd name="connsiteX3674" fmla="*/ 170285 w 1612258"/>
              <a:gd name="connsiteY3674" fmla="*/ 448634 h 1676313"/>
              <a:gd name="connsiteX3675" fmla="*/ 170285 w 1612258"/>
              <a:gd name="connsiteY3675" fmla="*/ 447267 h 1676313"/>
              <a:gd name="connsiteX3676" fmla="*/ 170285 w 1612258"/>
              <a:gd name="connsiteY3676" fmla="*/ 444534 h 1676313"/>
              <a:gd name="connsiteX3677" fmla="*/ 170285 w 1612258"/>
              <a:gd name="connsiteY3677" fmla="*/ 444022 h 1676313"/>
              <a:gd name="connsiteX3678" fmla="*/ 170285 w 1612258"/>
              <a:gd name="connsiteY3678" fmla="*/ 439067 h 1676313"/>
              <a:gd name="connsiteX3679" fmla="*/ 170285 w 1612258"/>
              <a:gd name="connsiteY3679" fmla="*/ 437700 h 1676313"/>
              <a:gd name="connsiteX3680" fmla="*/ 183287 w 1612258"/>
              <a:gd name="connsiteY3680" fmla="*/ 437700 h 1676313"/>
              <a:gd name="connsiteX3681" fmla="*/ 183287 w 1612258"/>
              <a:gd name="connsiteY3681" fmla="*/ 448634 h 1676313"/>
              <a:gd name="connsiteX3682" fmla="*/ 196709 w 1612258"/>
              <a:gd name="connsiteY3682" fmla="*/ 448634 h 1676313"/>
              <a:gd name="connsiteX3683" fmla="*/ 196709 w 1612258"/>
              <a:gd name="connsiteY3683" fmla="*/ 443851 h 1676313"/>
              <a:gd name="connsiteX3684" fmla="*/ 196709 w 1612258"/>
              <a:gd name="connsiteY3684" fmla="*/ 443167 h 1676313"/>
              <a:gd name="connsiteX3685" fmla="*/ 196709 w 1612258"/>
              <a:gd name="connsiteY3685" fmla="*/ 437700 h 1676313"/>
              <a:gd name="connsiteX3686" fmla="*/ 209711 w 1612258"/>
              <a:gd name="connsiteY3686" fmla="*/ 437700 h 1676313"/>
              <a:gd name="connsiteX3687" fmla="*/ 209711 w 1612258"/>
              <a:gd name="connsiteY3687" fmla="*/ 427108 h 1676313"/>
              <a:gd name="connsiteX3688" fmla="*/ 196709 w 1612258"/>
              <a:gd name="connsiteY3688" fmla="*/ 427108 h 1676313"/>
              <a:gd name="connsiteX3689" fmla="*/ 196709 w 1612258"/>
              <a:gd name="connsiteY3689" fmla="*/ 437700 h 1676313"/>
              <a:gd name="connsiteX3690" fmla="*/ 183287 w 1612258"/>
              <a:gd name="connsiteY3690" fmla="*/ 437700 h 1676313"/>
              <a:gd name="connsiteX3691" fmla="*/ 183287 w 1612258"/>
              <a:gd name="connsiteY3691" fmla="*/ 427108 h 1676313"/>
              <a:gd name="connsiteX3692" fmla="*/ 183287 w 1612258"/>
              <a:gd name="connsiteY3692" fmla="*/ 416516 h 1676313"/>
              <a:gd name="connsiteX3693" fmla="*/ 170285 w 1612258"/>
              <a:gd name="connsiteY3693" fmla="*/ 427108 h 1676313"/>
              <a:gd name="connsiteX3694" fmla="*/ 157283 w 1612258"/>
              <a:gd name="connsiteY3694" fmla="*/ 427108 h 1676313"/>
              <a:gd name="connsiteX3695" fmla="*/ 157283 w 1612258"/>
              <a:gd name="connsiteY3695" fmla="*/ 437700 h 1676313"/>
              <a:gd name="connsiteX3696" fmla="*/ 144281 w 1612258"/>
              <a:gd name="connsiteY3696" fmla="*/ 437700 h 1676313"/>
              <a:gd name="connsiteX3697" fmla="*/ 144281 w 1612258"/>
              <a:gd name="connsiteY3697" fmla="*/ 427108 h 1676313"/>
              <a:gd name="connsiteX3698" fmla="*/ 130860 w 1612258"/>
              <a:gd name="connsiteY3698" fmla="*/ 416516 h 1676313"/>
              <a:gd name="connsiteX3699" fmla="*/ 130860 w 1612258"/>
              <a:gd name="connsiteY3699" fmla="*/ 405924 h 1676313"/>
              <a:gd name="connsiteX3700" fmla="*/ 144281 w 1612258"/>
              <a:gd name="connsiteY3700" fmla="*/ 416516 h 1676313"/>
              <a:gd name="connsiteX3701" fmla="*/ 157283 w 1612258"/>
              <a:gd name="connsiteY3701" fmla="*/ 416516 h 1676313"/>
              <a:gd name="connsiteX3702" fmla="*/ 157283 w 1612258"/>
              <a:gd name="connsiteY3702" fmla="*/ 415192 h 1676313"/>
              <a:gd name="connsiteX3703" fmla="*/ 157283 w 1612258"/>
              <a:gd name="connsiteY3703" fmla="*/ 405924 h 1676313"/>
              <a:gd name="connsiteX3704" fmla="*/ 157283 w 1612258"/>
              <a:gd name="connsiteY3704" fmla="*/ 404557 h 1676313"/>
              <a:gd name="connsiteX3705" fmla="*/ 157283 w 1612258"/>
              <a:gd name="connsiteY3705" fmla="*/ 399602 h 1676313"/>
              <a:gd name="connsiteX3706" fmla="*/ 157283 w 1612258"/>
              <a:gd name="connsiteY3706" fmla="*/ 394990 h 1676313"/>
              <a:gd name="connsiteX3707" fmla="*/ 170285 w 1612258"/>
              <a:gd name="connsiteY3707" fmla="*/ 394990 h 1676313"/>
              <a:gd name="connsiteX3708" fmla="*/ 171910 w 1612258"/>
              <a:gd name="connsiteY3708" fmla="*/ 394990 h 1676313"/>
              <a:gd name="connsiteX3709" fmla="*/ 180037 w 1612258"/>
              <a:gd name="connsiteY3709" fmla="*/ 394990 h 1676313"/>
              <a:gd name="connsiteX3710" fmla="*/ 183287 w 1612258"/>
              <a:gd name="connsiteY3710" fmla="*/ 394990 h 1676313"/>
              <a:gd name="connsiteX3711" fmla="*/ 183287 w 1612258"/>
              <a:gd name="connsiteY3711" fmla="*/ 405924 h 1676313"/>
              <a:gd name="connsiteX3712" fmla="*/ 196709 w 1612258"/>
              <a:gd name="connsiteY3712" fmla="*/ 394990 h 1676313"/>
              <a:gd name="connsiteX3713" fmla="*/ 209711 w 1612258"/>
              <a:gd name="connsiteY3713" fmla="*/ 394990 h 1676313"/>
              <a:gd name="connsiteX3714" fmla="*/ 209711 w 1612258"/>
              <a:gd name="connsiteY3714" fmla="*/ 384397 h 1676313"/>
              <a:gd name="connsiteX3715" fmla="*/ 196709 w 1612258"/>
              <a:gd name="connsiteY3715" fmla="*/ 384397 h 1676313"/>
              <a:gd name="connsiteX3716" fmla="*/ 196709 w 1612258"/>
              <a:gd name="connsiteY3716" fmla="*/ 394990 h 1676313"/>
              <a:gd name="connsiteX3717" fmla="*/ 183287 w 1612258"/>
              <a:gd name="connsiteY3717" fmla="*/ 394990 h 1676313"/>
              <a:gd name="connsiteX3718" fmla="*/ 183287 w 1612258"/>
              <a:gd name="connsiteY3718" fmla="*/ 384397 h 1676313"/>
              <a:gd name="connsiteX3719" fmla="*/ 181662 w 1612258"/>
              <a:gd name="connsiteY3719" fmla="*/ 384397 h 1676313"/>
              <a:gd name="connsiteX3720" fmla="*/ 175770 w 1612258"/>
              <a:gd name="connsiteY3720" fmla="*/ 384397 h 1676313"/>
              <a:gd name="connsiteX3721" fmla="*/ 175161 w 1612258"/>
              <a:gd name="connsiteY3721" fmla="*/ 384397 h 1676313"/>
              <a:gd name="connsiteX3722" fmla="*/ 170285 w 1612258"/>
              <a:gd name="connsiteY3722" fmla="*/ 384397 h 1676313"/>
              <a:gd name="connsiteX3723" fmla="*/ 170285 w 1612258"/>
              <a:gd name="connsiteY3723" fmla="*/ 373805 h 1676313"/>
              <a:gd name="connsiteX3724" fmla="*/ 170285 w 1612258"/>
              <a:gd name="connsiteY3724" fmla="*/ 363213 h 1676313"/>
              <a:gd name="connsiteX3725" fmla="*/ 183287 w 1612258"/>
              <a:gd name="connsiteY3725" fmla="*/ 363213 h 1676313"/>
              <a:gd name="connsiteX3726" fmla="*/ 183287 w 1612258"/>
              <a:gd name="connsiteY3726" fmla="*/ 361846 h 1676313"/>
              <a:gd name="connsiteX3727" fmla="*/ 183287 w 1612258"/>
              <a:gd name="connsiteY3727" fmla="*/ 359113 h 1676313"/>
              <a:gd name="connsiteX3728" fmla="*/ 183287 w 1612258"/>
              <a:gd name="connsiteY3728" fmla="*/ 358600 h 1676313"/>
              <a:gd name="connsiteX3729" fmla="*/ 183287 w 1612258"/>
              <a:gd name="connsiteY3729" fmla="*/ 352279 h 1676313"/>
              <a:gd name="connsiteX3730" fmla="*/ 183287 w 1612258"/>
              <a:gd name="connsiteY3730" fmla="*/ 341687 h 1676313"/>
              <a:gd name="connsiteX3731" fmla="*/ 196709 w 1612258"/>
              <a:gd name="connsiteY3731" fmla="*/ 341687 h 1676313"/>
              <a:gd name="connsiteX3732" fmla="*/ 209711 w 1612258"/>
              <a:gd name="connsiteY3732" fmla="*/ 341687 h 1676313"/>
              <a:gd name="connsiteX3733" fmla="*/ 222713 w 1612258"/>
              <a:gd name="connsiteY3733" fmla="*/ 341687 h 1676313"/>
              <a:gd name="connsiteX3734" fmla="*/ 235715 w 1612258"/>
              <a:gd name="connsiteY3734" fmla="*/ 341687 h 1676313"/>
              <a:gd name="connsiteX3735" fmla="*/ 249137 w 1612258"/>
              <a:gd name="connsiteY3735" fmla="*/ 352279 h 1676313"/>
              <a:gd name="connsiteX3736" fmla="*/ 262139 w 1612258"/>
              <a:gd name="connsiteY3736" fmla="*/ 352279 h 1676313"/>
              <a:gd name="connsiteX3737" fmla="*/ 262139 w 1612258"/>
              <a:gd name="connsiteY3737" fmla="*/ 363213 h 1676313"/>
              <a:gd name="connsiteX3738" fmla="*/ 275141 w 1612258"/>
              <a:gd name="connsiteY3738" fmla="*/ 363213 h 1676313"/>
              <a:gd name="connsiteX3739" fmla="*/ 288143 w 1612258"/>
              <a:gd name="connsiteY3739" fmla="*/ 363213 h 1676313"/>
              <a:gd name="connsiteX3740" fmla="*/ 301564 w 1612258"/>
              <a:gd name="connsiteY3740" fmla="*/ 373805 h 1676313"/>
              <a:gd name="connsiteX3741" fmla="*/ 301564 w 1612258"/>
              <a:gd name="connsiteY3741" fmla="*/ 372481 h 1676313"/>
              <a:gd name="connsiteX3742" fmla="*/ 301564 w 1612258"/>
              <a:gd name="connsiteY3742" fmla="*/ 369833 h 1676313"/>
              <a:gd name="connsiteX3743" fmla="*/ 301564 w 1612258"/>
              <a:gd name="connsiteY3743" fmla="*/ 369336 h 1676313"/>
              <a:gd name="connsiteX3744" fmla="*/ 301564 w 1612258"/>
              <a:gd name="connsiteY3744" fmla="*/ 367681 h 1676313"/>
              <a:gd name="connsiteX3745" fmla="*/ 301564 w 1612258"/>
              <a:gd name="connsiteY3745" fmla="*/ 367185 h 1676313"/>
              <a:gd name="connsiteX3746" fmla="*/ 301564 w 1612258"/>
              <a:gd name="connsiteY3746" fmla="*/ 363213 h 1676313"/>
              <a:gd name="connsiteX3747" fmla="*/ 288143 w 1612258"/>
              <a:gd name="connsiteY3747" fmla="*/ 352279 h 1676313"/>
              <a:gd name="connsiteX3748" fmla="*/ 288143 w 1612258"/>
              <a:gd name="connsiteY3748" fmla="*/ 341687 h 1676313"/>
              <a:gd name="connsiteX3749" fmla="*/ 275141 w 1612258"/>
              <a:gd name="connsiteY3749" fmla="*/ 331094 h 1676313"/>
              <a:gd name="connsiteX3750" fmla="*/ 275141 w 1612258"/>
              <a:gd name="connsiteY3750" fmla="*/ 320502 h 1676313"/>
              <a:gd name="connsiteX3751" fmla="*/ 265390 w 1612258"/>
              <a:gd name="connsiteY3751" fmla="*/ 320502 h 1676313"/>
              <a:gd name="connsiteX3752" fmla="*/ 262139 w 1612258"/>
              <a:gd name="connsiteY3752" fmla="*/ 320502 h 1676313"/>
              <a:gd name="connsiteX3753" fmla="*/ 262139 w 1612258"/>
              <a:gd name="connsiteY3753" fmla="*/ 309568 h 1676313"/>
              <a:gd name="connsiteX3754" fmla="*/ 262139 w 1612258"/>
              <a:gd name="connsiteY3754" fmla="*/ 298976 h 1676313"/>
              <a:gd name="connsiteX3755" fmla="*/ 260514 w 1612258"/>
              <a:gd name="connsiteY3755" fmla="*/ 298976 h 1676313"/>
              <a:gd name="connsiteX3756" fmla="*/ 257263 w 1612258"/>
              <a:gd name="connsiteY3756" fmla="*/ 298976 h 1676313"/>
              <a:gd name="connsiteX3757" fmla="*/ 256654 w 1612258"/>
              <a:gd name="connsiteY3757" fmla="*/ 298976 h 1676313"/>
              <a:gd name="connsiteX3758" fmla="*/ 249137 w 1612258"/>
              <a:gd name="connsiteY3758" fmla="*/ 298976 h 1676313"/>
              <a:gd name="connsiteX3759" fmla="*/ 249137 w 1612258"/>
              <a:gd name="connsiteY3759" fmla="*/ 288383 h 1676313"/>
              <a:gd name="connsiteX3760" fmla="*/ 249137 w 1612258"/>
              <a:gd name="connsiteY3760" fmla="*/ 277791 h 1676313"/>
              <a:gd name="connsiteX3761" fmla="*/ 249137 w 1612258"/>
              <a:gd name="connsiteY3761" fmla="*/ 266857 h 1676313"/>
              <a:gd name="connsiteX3762" fmla="*/ 256654 w 1612258"/>
              <a:gd name="connsiteY3762" fmla="*/ 266857 h 1676313"/>
              <a:gd name="connsiteX3763" fmla="*/ 257263 w 1612258"/>
              <a:gd name="connsiteY3763" fmla="*/ 266857 h 1676313"/>
              <a:gd name="connsiteX3764" fmla="*/ 262139 w 1612258"/>
              <a:gd name="connsiteY3764" fmla="*/ 266857 h 1676313"/>
              <a:gd name="connsiteX3765" fmla="*/ 262139 w 1612258"/>
              <a:gd name="connsiteY3765" fmla="*/ 256265 h 1676313"/>
              <a:gd name="connsiteX3766" fmla="*/ 262139 w 1612258"/>
              <a:gd name="connsiteY3766" fmla="*/ 245673 h 1676313"/>
              <a:gd name="connsiteX3767" fmla="*/ 262139 w 1612258"/>
              <a:gd name="connsiteY3767" fmla="*/ 235080 h 1676313"/>
              <a:gd name="connsiteX3768" fmla="*/ 262139 w 1612258"/>
              <a:gd name="connsiteY3768" fmla="*/ 224146 h 1676313"/>
              <a:gd name="connsiteX3769" fmla="*/ 275141 w 1612258"/>
              <a:gd name="connsiteY3769" fmla="*/ 224146 h 1676313"/>
              <a:gd name="connsiteX3770" fmla="*/ 288143 w 1612258"/>
              <a:gd name="connsiteY3770" fmla="*/ 224146 h 1676313"/>
              <a:gd name="connsiteX3771" fmla="*/ 288143 w 1612258"/>
              <a:gd name="connsiteY3771" fmla="*/ 235080 h 1676313"/>
              <a:gd name="connsiteX3772" fmla="*/ 301564 w 1612258"/>
              <a:gd name="connsiteY3772" fmla="*/ 245673 h 1676313"/>
              <a:gd name="connsiteX3773" fmla="*/ 301564 w 1612258"/>
              <a:gd name="connsiteY3773" fmla="*/ 235080 h 1676313"/>
              <a:gd name="connsiteX3774" fmla="*/ 314566 w 1612258"/>
              <a:gd name="connsiteY3774" fmla="*/ 235080 h 1676313"/>
              <a:gd name="connsiteX3775" fmla="*/ 314566 w 1612258"/>
              <a:gd name="connsiteY3775" fmla="*/ 228759 h 1676313"/>
              <a:gd name="connsiteX3776" fmla="*/ 314566 w 1612258"/>
              <a:gd name="connsiteY3776" fmla="*/ 224146 h 1676313"/>
              <a:gd name="connsiteX3777" fmla="*/ 327568 w 1612258"/>
              <a:gd name="connsiteY3777" fmla="*/ 235080 h 1676313"/>
              <a:gd name="connsiteX3778" fmla="*/ 327568 w 1612258"/>
              <a:gd name="connsiteY3778" fmla="*/ 224146 h 1676313"/>
              <a:gd name="connsiteX3779" fmla="*/ 340571 w 1612258"/>
              <a:gd name="connsiteY3779" fmla="*/ 213554 h 1676313"/>
              <a:gd name="connsiteX3780" fmla="*/ 346233 w 1612258"/>
              <a:gd name="connsiteY3780" fmla="*/ 213554 h 1676313"/>
              <a:gd name="connsiteX3781" fmla="*/ 353992 w 1612258"/>
              <a:gd name="connsiteY3781" fmla="*/ 213554 h 1676313"/>
              <a:gd name="connsiteX3782" fmla="*/ 353992 w 1612258"/>
              <a:gd name="connsiteY3782" fmla="*/ 202962 h 1676313"/>
              <a:gd name="connsiteX3783" fmla="*/ 340571 w 1612258"/>
              <a:gd name="connsiteY3783" fmla="*/ 202962 h 1676313"/>
              <a:gd name="connsiteX3784" fmla="*/ 340571 w 1612258"/>
              <a:gd name="connsiteY3784" fmla="*/ 213554 h 1676313"/>
              <a:gd name="connsiteX3785" fmla="*/ 327568 w 1612258"/>
              <a:gd name="connsiteY3785" fmla="*/ 213554 h 1676313"/>
              <a:gd name="connsiteX3786" fmla="*/ 314566 w 1612258"/>
              <a:gd name="connsiteY3786" fmla="*/ 213554 h 1676313"/>
              <a:gd name="connsiteX3787" fmla="*/ 314566 w 1612258"/>
              <a:gd name="connsiteY3787" fmla="*/ 224146 h 1676313"/>
              <a:gd name="connsiteX3788" fmla="*/ 301564 w 1612258"/>
              <a:gd name="connsiteY3788" fmla="*/ 224146 h 1676313"/>
              <a:gd name="connsiteX3789" fmla="*/ 288143 w 1612258"/>
              <a:gd name="connsiteY3789" fmla="*/ 224146 h 1676313"/>
              <a:gd name="connsiteX3790" fmla="*/ 288143 w 1612258"/>
              <a:gd name="connsiteY3790" fmla="*/ 213554 h 1676313"/>
              <a:gd name="connsiteX3791" fmla="*/ 288143 w 1612258"/>
              <a:gd name="connsiteY3791" fmla="*/ 202962 h 1676313"/>
              <a:gd name="connsiteX3792" fmla="*/ 275141 w 1612258"/>
              <a:gd name="connsiteY3792" fmla="*/ 213554 h 1676313"/>
              <a:gd name="connsiteX3793" fmla="*/ 275141 w 1612258"/>
              <a:gd name="connsiteY3793" fmla="*/ 209086 h 1676313"/>
              <a:gd name="connsiteX3794" fmla="*/ 275141 w 1612258"/>
              <a:gd name="connsiteY3794" fmla="*/ 202962 h 1676313"/>
              <a:gd name="connsiteX3795" fmla="*/ 275141 w 1612258"/>
              <a:gd name="connsiteY3795" fmla="*/ 192370 h 1676313"/>
              <a:gd name="connsiteX3796" fmla="*/ 288143 w 1612258"/>
              <a:gd name="connsiteY3796" fmla="*/ 192370 h 1676313"/>
              <a:gd name="connsiteX3797" fmla="*/ 288143 w 1612258"/>
              <a:gd name="connsiteY3797" fmla="*/ 182802 h 1676313"/>
              <a:gd name="connsiteX3798" fmla="*/ 288143 w 1612258"/>
              <a:gd name="connsiteY3798" fmla="*/ 181436 h 1676313"/>
              <a:gd name="connsiteX3799" fmla="*/ 301564 w 1612258"/>
              <a:gd name="connsiteY3799" fmla="*/ 170843 h 1676313"/>
              <a:gd name="connsiteX3800" fmla="*/ 303189 w 1612258"/>
              <a:gd name="connsiteY3800" fmla="*/ 170843 h 1676313"/>
              <a:gd name="connsiteX3801" fmla="*/ 306440 w 1612258"/>
              <a:gd name="connsiteY3801" fmla="*/ 170843 h 1676313"/>
              <a:gd name="connsiteX3802" fmla="*/ 307049 w 1612258"/>
              <a:gd name="connsiteY3802" fmla="*/ 170843 h 1676313"/>
              <a:gd name="connsiteX3803" fmla="*/ 314566 w 1612258"/>
              <a:gd name="connsiteY3803" fmla="*/ 170843 h 1676313"/>
              <a:gd name="connsiteX3804" fmla="*/ 314566 w 1612258"/>
              <a:gd name="connsiteY3804" fmla="*/ 160251 h 1676313"/>
              <a:gd name="connsiteX3805" fmla="*/ 327568 w 1612258"/>
              <a:gd name="connsiteY3805" fmla="*/ 170843 h 1676313"/>
              <a:gd name="connsiteX3806" fmla="*/ 327568 w 1612258"/>
              <a:gd name="connsiteY3806" fmla="*/ 181436 h 1676313"/>
              <a:gd name="connsiteX3807" fmla="*/ 340571 w 1612258"/>
              <a:gd name="connsiteY3807" fmla="*/ 181436 h 1676313"/>
              <a:gd name="connsiteX3808" fmla="*/ 340571 w 1612258"/>
              <a:gd name="connsiteY3808" fmla="*/ 192370 h 1676313"/>
              <a:gd name="connsiteX3809" fmla="*/ 353992 w 1612258"/>
              <a:gd name="connsiteY3809" fmla="*/ 192370 h 1676313"/>
              <a:gd name="connsiteX3810" fmla="*/ 361509 w 1612258"/>
              <a:gd name="connsiteY3810" fmla="*/ 192370 h 1676313"/>
              <a:gd name="connsiteX3811" fmla="*/ 362118 w 1612258"/>
              <a:gd name="connsiteY3811" fmla="*/ 192370 h 1676313"/>
              <a:gd name="connsiteX3812" fmla="*/ 366994 w 1612258"/>
              <a:gd name="connsiteY3812" fmla="*/ 192370 h 1676313"/>
              <a:gd name="connsiteX3813" fmla="*/ 366994 w 1612258"/>
              <a:gd name="connsiteY3813" fmla="*/ 193694 h 1676313"/>
              <a:gd name="connsiteX3814" fmla="*/ 366994 w 1612258"/>
              <a:gd name="connsiteY3814" fmla="*/ 196342 h 1676313"/>
              <a:gd name="connsiteX3815" fmla="*/ 366994 w 1612258"/>
              <a:gd name="connsiteY3815" fmla="*/ 196838 h 1676313"/>
              <a:gd name="connsiteX3816" fmla="*/ 366994 w 1612258"/>
              <a:gd name="connsiteY3816" fmla="*/ 202962 h 1676313"/>
              <a:gd name="connsiteX3817" fmla="*/ 366994 w 1612258"/>
              <a:gd name="connsiteY3817" fmla="*/ 213554 h 1676313"/>
              <a:gd name="connsiteX3818" fmla="*/ 366994 w 1612258"/>
              <a:gd name="connsiteY3818" fmla="*/ 224146 h 1676313"/>
              <a:gd name="connsiteX3819" fmla="*/ 368619 w 1612258"/>
              <a:gd name="connsiteY3819" fmla="*/ 224146 h 1676313"/>
              <a:gd name="connsiteX3820" fmla="*/ 371870 w 1612258"/>
              <a:gd name="connsiteY3820" fmla="*/ 224146 h 1676313"/>
              <a:gd name="connsiteX3821" fmla="*/ 372479 w 1612258"/>
              <a:gd name="connsiteY3821" fmla="*/ 224146 h 1676313"/>
              <a:gd name="connsiteX3822" fmla="*/ 379996 w 1612258"/>
              <a:gd name="connsiteY3822" fmla="*/ 224146 h 1676313"/>
              <a:gd name="connsiteX3823" fmla="*/ 392998 w 1612258"/>
              <a:gd name="connsiteY3823" fmla="*/ 235080 h 1676313"/>
              <a:gd name="connsiteX3824" fmla="*/ 392998 w 1612258"/>
              <a:gd name="connsiteY3824" fmla="*/ 224146 h 1676313"/>
              <a:gd name="connsiteX3825" fmla="*/ 379996 w 1612258"/>
              <a:gd name="connsiteY3825" fmla="*/ 213554 h 1676313"/>
              <a:gd name="connsiteX3826" fmla="*/ 379996 w 1612258"/>
              <a:gd name="connsiteY3826" fmla="*/ 202962 h 1676313"/>
              <a:gd name="connsiteX3827" fmla="*/ 379996 w 1612258"/>
              <a:gd name="connsiteY3827" fmla="*/ 192370 h 1676313"/>
              <a:gd name="connsiteX3828" fmla="*/ 379996 w 1612258"/>
              <a:gd name="connsiteY3828" fmla="*/ 181436 h 1676313"/>
              <a:gd name="connsiteX3829" fmla="*/ 366994 w 1612258"/>
              <a:gd name="connsiteY3829" fmla="*/ 192370 h 1676313"/>
              <a:gd name="connsiteX3830" fmla="*/ 366994 w 1612258"/>
              <a:gd name="connsiteY3830" fmla="*/ 181436 h 1676313"/>
              <a:gd name="connsiteX3831" fmla="*/ 366994 w 1612258"/>
              <a:gd name="connsiteY3831" fmla="*/ 170843 h 1676313"/>
              <a:gd name="connsiteX3832" fmla="*/ 379996 w 1612258"/>
              <a:gd name="connsiteY3832" fmla="*/ 170843 h 1676313"/>
              <a:gd name="connsiteX3833" fmla="*/ 392998 w 1612258"/>
              <a:gd name="connsiteY3833" fmla="*/ 170843 h 1676313"/>
              <a:gd name="connsiteX3834" fmla="*/ 392998 w 1612258"/>
              <a:gd name="connsiteY3834" fmla="*/ 160251 h 1676313"/>
              <a:gd name="connsiteX3835" fmla="*/ 379996 w 1612258"/>
              <a:gd name="connsiteY3835" fmla="*/ 160251 h 1676313"/>
              <a:gd name="connsiteX3836" fmla="*/ 366994 w 1612258"/>
              <a:gd name="connsiteY3836" fmla="*/ 170843 h 1676313"/>
              <a:gd name="connsiteX3837" fmla="*/ 366994 w 1612258"/>
              <a:gd name="connsiteY3837" fmla="*/ 160251 h 1676313"/>
              <a:gd name="connsiteX3838" fmla="*/ 353992 w 1612258"/>
              <a:gd name="connsiteY3838" fmla="*/ 160251 h 1676313"/>
              <a:gd name="connsiteX3839" fmla="*/ 353992 w 1612258"/>
              <a:gd name="connsiteY3839" fmla="*/ 170843 h 1676313"/>
              <a:gd name="connsiteX3840" fmla="*/ 353992 w 1612258"/>
              <a:gd name="connsiteY3840" fmla="*/ 181436 h 1676313"/>
              <a:gd name="connsiteX3841" fmla="*/ 353992 w 1612258"/>
              <a:gd name="connsiteY3841" fmla="*/ 192370 h 1676313"/>
              <a:gd name="connsiteX3842" fmla="*/ 340571 w 1612258"/>
              <a:gd name="connsiteY3842" fmla="*/ 181436 h 1676313"/>
              <a:gd name="connsiteX3843" fmla="*/ 340571 w 1612258"/>
              <a:gd name="connsiteY3843" fmla="*/ 170843 h 1676313"/>
              <a:gd name="connsiteX3844" fmla="*/ 327568 w 1612258"/>
              <a:gd name="connsiteY3844" fmla="*/ 170843 h 1676313"/>
              <a:gd name="connsiteX3845" fmla="*/ 327568 w 1612258"/>
              <a:gd name="connsiteY3845" fmla="*/ 160251 h 1676313"/>
              <a:gd name="connsiteX3846" fmla="*/ 314566 w 1612258"/>
              <a:gd name="connsiteY3846" fmla="*/ 160251 h 1676313"/>
              <a:gd name="connsiteX3847" fmla="*/ 327568 w 1612258"/>
              <a:gd name="connsiteY3847" fmla="*/ 149659 h 1676313"/>
              <a:gd name="connsiteX3848" fmla="*/ 314566 w 1612258"/>
              <a:gd name="connsiteY3848" fmla="*/ 149659 h 1676313"/>
              <a:gd name="connsiteX3849" fmla="*/ 301564 w 1612258"/>
              <a:gd name="connsiteY3849" fmla="*/ 160251 h 1676313"/>
              <a:gd name="connsiteX3850" fmla="*/ 288143 w 1612258"/>
              <a:gd name="connsiteY3850" fmla="*/ 149659 h 1676313"/>
              <a:gd name="connsiteX3851" fmla="*/ 301564 w 1612258"/>
              <a:gd name="connsiteY3851" fmla="*/ 149659 h 1676313"/>
              <a:gd name="connsiteX3852" fmla="*/ 314566 w 1612258"/>
              <a:gd name="connsiteY3852" fmla="*/ 138725 h 1676313"/>
              <a:gd name="connsiteX3853" fmla="*/ 327568 w 1612258"/>
              <a:gd name="connsiteY3853" fmla="*/ 138725 h 1676313"/>
              <a:gd name="connsiteX3854" fmla="*/ 327568 w 1612258"/>
              <a:gd name="connsiteY3854" fmla="*/ 128133 h 1676313"/>
              <a:gd name="connsiteX3855" fmla="*/ 340571 w 1612258"/>
              <a:gd name="connsiteY3855" fmla="*/ 138725 h 1676313"/>
              <a:gd name="connsiteX3856" fmla="*/ 340571 w 1612258"/>
              <a:gd name="connsiteY3856" fmla="*/ 149659 h 1676313"/>
              <a:gd name="connsiteX3857" fmla="*/ 353992 w 1612258"/>
              <a:gd name="connsiteY3857" fmla="*/ 149659 h 1676313"/>
              <a:gd name="connsiteX3858" fmla="*/ 366994 w 1612258"/>
              <a:gd name="connsiteY3858" fmla="*/ 138725 h 1676313"/>
              <a:gd name="connsiteX3859" fmla="*/ 366994 w 1612258"/>
              <a:gd name="connsiteY3859" fmla="*/ 149659 h 1676313"/>
              <a:gd name="connsiteX3860" fmla="*/ 379996 w 1612258"/>
              <a:gd name="connsiteY3860" fmla="*/ 149659 h 1676313"/>
              <a:gd name="connsiteX3861" fmla="*/ 379996 w 1612258"/>
              <a:gd name="connsiteY3861" fmla="*/ 138725 h 1676313"/>
              <a:gd name="connsiteX3862" fmla="*/ 366994 w 1612258"/>
              <a:gd name="connsiteY3862" fmla="*/ 138725 h 1676313"/>
              <a:gd name="connsiteX3863" fmla="*/ 379996 w 1612258"/>
              <a:gd name="connsiteY3863" fmla="*/ 128133 h 1676313"/>
              <a:gd name="connsiteX3864" fmla="*/ 379996 w 1612258"/>
              <a:gd name="connsiteY3864" fmla="*/ 117540 h 1676313"/>
              <a:gd name="connsiteX3865" fmla="*/ 392998 w 1612258"/>
              <a:gd name="connsiteY3865" fmla="*/ 117540 h 1676313"/>
              <a:gd name="connsiteX3866" fmla="*/ 392998 w 1612258"/>
              <a:gd name="connsiteY3866" fmla="*/ 128133 h 1676313"/>
              <a:gd name="connsiteX3867" fmla="*/ 406420 w 1612258"/>
              <a:gd name="connsiteY3867" fmla="*/ 128133 h 1676313"/>
              <a:gd name="connsiteX3868" fmla="*/ 406420 w 1612258"/>
              <a:gd name="connsiteY3868" fmla="*/ 125485 h 1676313"/>
              <a:gd name="connsiteX3869" fmla="*/ 406420 w 1612258"/>
              <a:gd name="connsiteY3869" fmla="*/ 117540 h 1676313"/>
              <a:gd name="connsiteX3870" fmla="*/ 419422 w 1612258"/>
              <a:gd name="connsiteY3870" fmla="*/ 106948 h 1676313"/>
              <a:gd name="connsiteX3871" fmla="*/ 432424 w 1612258"/>
              <a:gd name="connsiteY3871" fmla="*/ 106948 h 1676313"/>
              <a:gd name="connsiteX3872" fmla="*/ 432424 w 1612258"/>
              <a:gd name="connsiteY3872" fmla="*/ 96014 h 1676313"/>
              <a:gd name="connsiteX3873" fmla="*/ 445426 w 1612258"/>
              <a:gd name="connsiteY3873" fmla="*/ 96014 h 1676313"/>
              <a:gd name="connsiteX3874" fmla="*/ 458848 w 1612258"/>
              <a:gd name="connsiteY3874" fmla="*/ 96014 h 1676313"/>
              <a:gd name="connsiteX3875" fmla="*/ 471850 w 1612258"/>
              <a:gd name="connsiteY3875" fmla="*/ 96014 h 1676313"/>
              <a:gd name="connsiteX3876" fmla="*/ 471850 w 1612258"/>
              <a:gd name="connsiteY3876" fmla="*/ 85422 h 1676313"/>
              <a:gd name="connsiteX3877" fmla="*/ 484852 w 1612258"/>
              <a:gd name="connsiteY3877" fmla="*/ 74830 h 1676313"/>
              <a:gd name="connsiteX3878" fmla="*/ 484852 w 1612258"/>
              <a:gd name="connsiteY3878" fmla="*/ 64237 h 1676313"/>
              <a:gd name="connsiteX3879" fmla="*/ 497854 w 1612258"/>
              <a:gd name="connsiteY3879" fmla="*/ 74830 h 1676313"/>
              <a:gd name="connsiteX3880" fmla="*/ 511275 w 1612258"/>
              <a:gd name="connsiteY3880" fmla="*/ 64237 h 1676313"/>
              <a:gd name="connsiteX3881" fmla="*/ 524277 w 1612258"/>
              <a:gd name="connsiteY3881" fmla="*/ 64237 h 1676313"/>
              <a:gd name="connsiteX3882" fmla="*/ 524277 w 1612258"/>
              <a:gd name="connsiteY3882" fmla="*/ 53303 h 1676313"/>
              <a:gd name="connsiteX3883" fmla="*/ 524277 w 1612258"/>
              <a:gd name="connsiteY3883" fmla="*/ 42711 h 1676313"/>
              <a:gd name="connsiteX3884" fmla="*/ 537279 w 1612258"/>
              <a:gd name="connsiteY3884" fmla="*/ 42711 h 1676313"/>
              <a:gd name="connsiteX3885" fmla="*/ 537279 w 1612258"/>
              <a:gd name="connsiteY3885" fmla="*/ 32119 h 1676313"/>
              <a:gd name="connsiteX3886" fmla="*/ 550281 w 1612258"/>
              <a:gd name="connsiteY3886" fmla="*/ 32119 h 1676313"/>
              <a:gd name="connsiteX3887" fmla="*/ 550281 w 1612258"/>
              <a:gd name="connsiteY3887" fmla="*/ 42711 h 1676313"/>
              <a:gd name="connsiteX3888" fmla="*/ 563703 w 1612258"/>
              <a:gd name="connsiteY3888" fmla="*/ 42711 h 1676313"/>
              <a:gd name="connsiteX3889" fmla="*/ 571220 w 1612258"/>
              <a:gd name="connsiteY3889" fmla="*/ 42711 h 1676313"/>
              <a:gd name="connsiteX3890" fmla="*/ 571829 w 1612258"/>
              <a:gd name="connsiteY3890" fmla="*/ 42711 h 1676313"/>
              <a:gd name="connsiteX3891" fmla="*/ 576705 w 1612258"/>
              <a:gd name="connsiteY3891" fmla="*/ 42711 h 1676313"/>
              <a:gd name="connsiteX3892" fmla="*/ 563703 w 1612258"/>
              <a:gd name="connsiteY3892" fmla="*/ 53303 h 1676313"/>
              <a:gd name="connsiteX3893" fmla="*/ 563703 w 1612258"/>
              <a:gd name="connsiteY3893" fmla="*/ 54670 h 1676313"/>
              <a:gd name="connsiteX3894" fmla="*/ 563703 w 1612258"/>
              <a:gd name="connsiteY3894" fmla="*/ 64237 h 1676313"/>
              <a:gd name="connsiteX3895" fmla="*/ 563703 w 1612258"/>
              <a:gd name="connsiteY3895" fmla="*/ 74830 h 1676313"/>
              <a:gd name="connsiteX3896" fmla="*/ 563703 w 1612258"/>
              <a:gd name="connsiteY3896" fmla="*/ 85422 h 1676313"/>
              <a:gd name="connsiteX3897" fmla="*/ 576705 w 1612258"/>
              <a:gd name="connsiteY3897" fmla="*/ 85422 h 1676313"/>
              <a:gd name="connsiteX3898" fmla="*/ 576705 w 1612258"/>
              <a:gd name="connsiteY3898" fmla="*/ 96014 h 1676313"/>
              <a:gd name="connsiteX3899" fmla="*/ 563703 w 1612258"/>
              <a:gd name="connsiteY3899" fmla="*/ 96014 h 1676313"/>
              <a:gd name="connsiteX3900" fmla="*/ 550281 w 1612258"/>
              <a:gd name="connsiteY3900" fmla="*/ 96014 h 1676313"/>
              <a:gd name="connsiteX3901" fmla="*/ 550281 w 1612258"/>
              <a:gd name="connsiteY3901" fmla="*/ 85422 h 1676313"/>
              <a:gd name="connsiteX3902" fmla="*/ 537279 w 1612258"/>
              <a:gd name="connsiteY3902" fmla="*/ 85422 h 1676313"/>
              <a:gd name="connsiteX3903" fmla="*/ 537279 w 1612258"/>
              <a:gd name="connsiteY3903" fmla="*/ 96014 h 1676313"/>
              <a:gd name="connsiteX3904" fmla="*/ 537279 w 1612258"/>
              <a:gd name="connsiteY3904" fmla="*/ 106948 h 1676313"/>
              <a:gd name="connsiteX3905" fmla="*/ 537279 w 1612258"/>
              <a:gd name="connsiteY3905" fmla="*/ 117540 h 1676313"/>
              <a:gd name="connsiteX3906" fmla="*/ 550281 w 1612258"/>
              <a:gd name="connsiteY3906" fmla="*/ 106948 h 1676313"/>
              <a:gd name="connsiteX3907" fmla="*/ 563703 w 1612258"/>
              <a:gd name="connsiteY3907" fmla="*/ 96014 h 1676313"/>
              <a:gd name="connsiteX3908" fmla="*/ 563703 w 1612258"/>
              <a:gd name="connsiteY3908" fmla="*/ 106948 h 1676313"/>
              <a:gd name="connsiteX3909" fmla="*/ 576705 w 1612258"/>
              <a:gd name="connsiteY3909" fmla="*/ 106948 h 1676313"/>
              <a:gd name="connsiteX3910" fmla="*/ 576705 w 1612258"/>
              <a:gd name="connsiteY3910" fmla="*/ 96014 h 1676313"/>
              <a:gd name="connsiteX3911" fmla="*/ 589707 w 1612258"/>
              <a:gd name="connsiteY3911" fmla="*/ 85422 h 1676313"/>
              <a:gd name="connsiteX3912" fmla="*/ 602709 w 1612258"/>
              <a:gd name="connsiteY3912" fmla="*/ 85422 h 1676313"/>
              <a:gd name="connsiteX3913" fmla="*/ 616131 w 1612258"/>
              <a:gd name="connsiteY3913" fmla="*/ 85422 h 1676313"/>
              <a:gd name="connsiteX3914" fmla="*/ 616131 w 1612258"/>
              <a:gd name="connsiteY3914" fmla="*/ 96014 h 1676313"/>
              <a:gd name="connsiteX3915" fmla="*/ 629133 w 1612258"/>
              <a:gd name="connsiteY3915" fmla="*/ 85422 h 1676313"/>
              <a:gd name="connsiteX3916" fmla="*/ 629133 w 1612258"/>
              <a:gd name="connsiteY3916" fmla="*/ 96014 h 1676313"/>
              <a:gd name="connsiteX3917" fmla="*/ 642135 w 1612258"/>
              <a:gd name="connsiteY3917" fmla="*/ 96014 h 1676313"/>
              <a:gd name="connsiteX3918" fmla="*/ 642135 w 1612258"/>
              <a:gd name="connsiteY3918" fmla="*/ 85422 h 1676313"/>
              <a:gd name="connsiteX3919" fmla="*/ 629133 w 1612258"/>
              <a:gd name="connsiteY3919" fmla="*/ 85422 h 1676313"/>
              <a:gd name="connsiteX3920" fmla="*/ 616131 w 1612258"/>
              <a:gd name="connsiteY3920" fmla="*/ 85422 h 1676313"/>
              <a:gd name="connsiteX3921" fmla="*/ 616131 w 1612258"/>
              <a:gd name="connsiteY3921" fmla="*/ 74830 h 1676313"/>
              <a:gd name="connsiteX3922" fmla="*/ 616131 w 1612258"/>
              <a:gd name="connsiteY3922" fmla="*/ 64237 h 1676313"/>
              <a:gd name="connsiteX3923" fmla="*/ 616131 w 1612258"/>
              <a:gd name="connsiteY3923" fmla="*/ 53303 h 1676313"/>
              <a:gd name="connsiteX3924" fmla="*/ 602709 w 1612258"/>
              <a:gd name="connsiteY3924" fmla="*/ 53303 h 1676313"/>
              <a:gd name="connsiteX3925" fmla="*/ 589707 w 1612258"/>
              <a:gd name="connsiteY3925" fmla="*/ 53303 h 1676313"/>
              <a:gd name="connsiteX3926" fmla="*/ 589707 w 1612258"/>
              <a:gd name="connsiteY3926" fmla="*/ 42711 h 1676313"/>
              <a:gd name="connsiteX3927" fmla="*/ 597224 w 1612258"/>
              <a:gd name="connsiteY3927" fmla="*/ 42711 h 1676313"/>
              <a:gd name="connsiteX3928" fmla="*/ 597833 w 1612258"/>
              <a:gd name="connsiteY3928" fmla="*/ 42711 h 1676313"/>
              <a:gd name="connsiteX3929" fmla="*/ 602709 w 1612258"/>
              <a:gd name="connsiteY3929" fmla="*/ 42711 h 1676313"/>
              <a:gd name="connsiteX3930" fmla="*/ 616131 w 1612258"/>
              <a:gd name="connsiteY3930" fmla="*/ 42711 h 1676313"/>
              <a:gd name="connsiteX3931" fmla="*/ 616131 w 1612258"/>
              <a:gd name="connsiteY3931" fmla="*/ 32119 h 1676313"/>
              <a:gd name="connsiteX3932" fmla="*/ 629133 w 1612258"/>
              <a:gd name="connsiteY3932" fmla="*/ 32119 h 1676313"/>
              <a:gd name="connsiteX3933" fmla="*/ 629133 w 1612258"/>
              <a:gd name="connsiteY3933" fmla="*/ 42711 h 1676313"/>
              <a:gd name="connsiteX3934" fmla="*/ 642135 w 1612258"/>
              <a:gd name="connsiteY3934" fmla="*/ 42711 h 1676313"/>
              <a:gd name="connsiteX3935" fmla="*/ 629133 w 1612258"/>
              <a:gd name="connsiteY3935" fmla="*/ 53303 h 1676313"/>
              <a:gd name="connsiteX3936" fmla="*/ 638885 w 1612258"/>
              <a:gd name="connsiteY3936" fmla="*/ 53303 h 1676313"/>
              <a:gd name="connsiteX3937" fmla="*/ 642135 w 1612258"/>
              <a:gd name="connsiteY3937" fmla="*/ 53303 h 1676313"/>
              <a:gd name="connsiteX3938" fmla="*/ 655137 w 1612258"/>
              <a:gd name="connsiteY3938" fmla="*/ 53303 h 1676313"/>
              <a:gd name="connsiteX3939" fmla="*/ 662896 w 1612258"/>
              <a:gd name="connsiteY3939" fmla="*/ 53303 h 1676313"/>
              <a:gd name="connsiteX3940" fmla="*/ 663525 w 1612258"/>
              <a:gd name="connsiteY3940" fmla="*/ 53303 h 1676313"/>
              <a:gd name="connsiteX3941" fmla="*/ 668558 w 1612258"/>
              <a:gd name="connsiteY3941" fmla="*/ 53303 h 1676313"/>
              <a:gd name="connsiteX3942" fmla="*/ 681560 w 1612258"/>
              <a:gd name="connsiteY3942" fmla="*/ 53303 h 1676313"/>
              <a:gd name="connsiteX3943" fmla="*/ 681560 w 1612258"/>
              <a:gd name="connsiteY3943" fmla="*/ 42711 h 1676313"/>
              <a:gd name="connsiteX3944" fmla="*/ 668558 w 1612258"/>
              <a:gd name="connsiteY3944" fmla="*/ 42711 h 1676313"/>
              <a:gd name="connsiteX3945" fmla="*/ 655137 w 1612258"/>
              <a:gd name="connsiteY3945" fmla="*/ 53303 h 1676313"/>
              <a:gd name="connsiteX3946" fmla="*/ 642135 w 1612258"/>
              <a:gd name="connsiteY3946" fmla="*/ 53303 h 1676313"/>
              <a:gd name="connsiteX3947" fmla="*/ 642135 w 1612258"/>
              <a:gd name="connsiteY3947" fmla="*/ 42711 h 1676313"/>
              <a:gd name="connsiteX3948" fmla="*/ 647011 w 1612258"/>
              <a:gd name="connsiteY3948" fmla="*/ 42711 h 1676313"/>
              <a:gd name="connsiteX3949" fmla="*/ 647620 w 1612258"/>
              <a:gd name="connsiteY3949" fmla="*/ 42711 h 1676313"/>
              <a:gd name="connsiteX3950" fmla="*/ 655137 w 1612258"/>
              <a:gd name="connsiteY3950" fmla="*/ 42711 h 1676313"/>
              <a:gd name="connsiteX3951" fmla="*/ 655137 w 1612258"/>
              <a:gd name="connsiteY3951" fmla="*/ 32119 h 1676313"/>
              <a:gd name="connsiteX3952" fmla="*/ 655137 w 1612258"/>
              <a:gd name="connsiteY3952" fmla="*/ 21527 h 1676313"/>
              <a:gd name="connsiteX3953" fmla="*/ 642135 w 1612258"/>
              <a:gd name="connsiteY3953" fmla="*/ 32119 h 1676313"/>
              <a:gd name="connsiteX3954" fmla="*/ 642135 w 1612258"/>
              <a:gd name="connsiteY3954" fmla="*/ 21527 h 1676313"/>
              <a:gd name="connsiteX3955" fmla="*/ 642135 w 1612258"/>
              <a:gd name="connsiteY3955" fmla="*/ 10593 h 1676313"/>
              <a:gd name="connsiteX3956" fmla="*/ 655137 w 1612258"/>
              <a:gd name="connsiteY3956" fmla="*/ 10593 h 1676313"/>
              <a:gd name="connsiteX3957" fmla="*/ 660799 w 1612258"/>
              <a:gd name="connsiteY3957" fmla="*/ 10593 h 1676313"/>
              <a:gd name="connsiteX3958" fmla="*/ 662896 w 1612258"/>
              <a:gd name="connsiteY3958" fmla="*/ 10593 h 1676313"/>
              <a:gd name="connsiteX3959" fmla="*/ 668558 w 1612258"/>
              <a:gd name="connsiteY3959" fmla="*/ 10593 h 1676313"/>
              <a:gd name="connsiteX3960" fmla="*/ 681560 w 1612258"/>
              <a:gd name="connsiteY3960" fmla="*/ 10593 h 1676313"/>
              <a:gd name="connsiteX3961" fmla="*/ 681560 w 1612258"/>
              <a:gd name="connsiteY3961" fmla="*/ 0 h 1676313"/>
              <a:gd name="connsiteX3962" fmla="*/ 668558 w 1612258"/>
              <a:gd name="connsiteY3962" fmla="*/ 0 h 1676313"/>
              <a:gd name="connsiteX3963" fmla="*/ 668558 w 1612258"/>
              <a:gd name="connsiteY3963" fmla="*/ 10593 h 1676313"/>
              <a:gd name="connsiteX3964" fmla="*/ 642135 w 1612258"/>
              <a:gd name="connsiteY3964" fmla="*/ 0 h 1676313"/>
              <a:gd name="connsiteX3965" fmla="*/ 655137 w 1612258"/>
              <a:gd name="connsiteY3965" fmla="*/ 0 h 1676313"/>
              <a:gd name="connsiteX3966" fmla="*/ 655137 w 1612258"/>
              <a:gd name="connsiteY3966" fmla="*/ 4469 h 1676313"/>
              <a:gd name="connsiteX3967" fmla="*/ 655137 w 1612258"/>
              <a:gd name="connsiteY3967" fmla="*/ 10593 h 1676313"/>
              <a:gd name="connsiteX3968" fmla="*/ 642135 w 1612258"/>
              <a:gd name="connsiteY3968" fmla="*/ 0 h 167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Lst>
            <a:rect l="l" t="t" r="r" b="b"/>
            <a:pathLst>
              <a:path w="1612258" h="1676313">
                <a:moveTo>
                  <a:pt x="1218840" y="1655128"/>
                </a:moveTo>
                <a:cubicBezTo>
                  <a:pt x="1231842" y="1655128"/>
                  <a:pt x="1218840" y="1665720"/>
                  <a:pt x="1218840" y="1665720"/>
                </a:cubicBezTo>
                <a:cubicBezTo>
                  <a:pt x="1218840" y="1665720"/>
                  <a:pt x="1218840" y="1665720"/>
                  <a:pt x="1218840" y="1655128"/>
                </a:cubicBezTo>
                <a:close/>
                <a:moveTo>
                  <a:pt x="1218840" y="1644536"/>
                </a:moveTo>
                <a:lnTo>
                  <a:pt x="1231842" y="1644536"/>
                </a:lnTo>
                <a:cubicBezTo>
                  <a:pt x="1218840" y="1655128"/>
                  <a:pt x="1218840" y="1655128"/>
                  <a:pt x="1231842" y="1655128"/>
                </a:cubicBezTo>
                <a:lnTo>
                  <a:pt x="1218840" y="1655128"/>
                </a:lnTo>
                <a:cubicBezTo>
                  <a:pt x="1218840" y="1655128"/>
                  <a:pt x="1218840" y="1655128"/>
                  <a:pt x="1218840" y="1644536"/>
                </a:cubicBezTo>
                <a:close/>
                <a:moveTo>
                  <a:pt x="1245264" y="1633602"/>
                </a:moveTo>
                <a:cubicBezTo>
                  <a:pt x="1245264" y="1633602"/>
                  <a:pt x="1248515" y="1633602"/>
                  <a:pt x="1250140" y="1633602"/>
                </a:cubicBezTo>
                <a:lnTo>
                  <a:pt x="1250749" y="1633602"/>
                </a:lnTo>
                <a:lnTo>
                  <a:pt x="1258266" y="1633602"/>
                </a:lnTo>
                <a:cubicBezTo>
                  <a:pt x="1258266" y="1633602"/>
                  <a:pt x="1245264" y="1644536"/>
                  <a:pt x="1245264" y="1633602"/>
                </a:cubicBezTo>
                <a:close/>
                <a:moveTo>
                  <a:pt x="1231842" y="1633602"/>
                </a:moveTo>
                <a:cubicBezTo>
                  <a:pt x="1231842" y="1633602"/>
                  <a:pt x="1231842" y="1644536"/>
                  <a:pt x="1245264" y="1644536"/>
                </a:cubicBezTo>
                <a:lnTo>
                  <a:pt x="1237504" y="1644536"/>
                </a:lnTo>
                <a:lnTo>
                  <a:pt x="1236875" y="1644536"/>
                </a:lnTo>
                <a:cubicBezTo>
                  <a:pt x="1235197" y="1644536"/>
                  <a:pt x="1231842" y="1644536"/>
                  <a:pt x="1231842" y="1644536"/>
                </a:cubicBezTo>
                <a:cubicBezTo>
                  <a:pt x="1231842" y="1644536"/>
                  <a:pt x="1231842" y="1644536"/>
                  <a:pt x="1231842" y="1633602"/>
                </a:cubicBezTo>
                <a:close/>
                <a:moveTo>
                  <a:pt x="1192836" y="1633602"/>
                </a:moveTo>
                <a:cubicBezTo>
                  <a:pt x="1205838" y="1633602"/>
                  <a:pt x="1205838" y="1644536"/>
                  <a:pt x="1205838" y="1644536"/>
                </a:cubicBezTo>
                <a:lnTo>
                  <a:pt x="1192836" y="1644536"/>
                </a:lnTo>
                <a:lnTo>
                  <a:pt x="1192836" y="1641802"/>
                </a:lnTo>
                <a:cubicBezTo>
                  <a:pt x="1192836" y="1641802"/>
                  <a:pt x="1192836" y="1639069"/>
                  <a:pt x="1192836" y="1633602"/>
                </a:cubicBezTo>
                <a:close/>
                <a:moveTo>
                  <a:pt x="1363121" y="1601825"/>
                </a:moveTo>
                <a:lnTo>
                  <a:pt x="1366372" y="1601825"/>
                </a:lnTo>
                <a:cubicBezTo>
                  <a:pt x="1366372" y="1601825"/>
                  <a:pt x="1369622" y="1601825"/>
                  <a:pt x="1376123" y="1601825"/>
                </a:cubicBezTo>
                <a:lnTo>
                  <a:pt x="1376123" y="1612417"/>
                </a:lnTo>
                <a:lnTo>
                  <a:pt x="1363121" y="1612417"/>
                </a:lnTo>
                <a:lnTo>
                  <a:pt x="1363121" y="1611093"/>
                </a:lnTo>
                <a:lnTo>
                  <a:pt x="1363121" y="1603149"/>
                </a:lnTo>
                <a:cubicBezTo>
                  <a:pt x="1363121" y="1601825"/>
                  <a:pt x="1363121" y="1601825"/>
                  <a:pt x="1363121" y="1601825"/>
                </a:cubicBezTo>
                <a:close/>
                <a:moveTo>
                  <a:pt x="1205838" y="1601825"/>
                </a:moveTo>
                <a:lnTo>
                  <a:pt x="1205838" y="1603149"/>
                </a:lnTo>
                <a:lnTo>
                  <a:pt x="1205838" y="1612417"/>
                </a:lnTo>
                <a:cubicBezTo>
                  <a:pt x="1205838" y="1612417"/>
                  <a:pt x="1205838" y="1612417"/>
                  <a:pt x="1207463" y="1612417"/>
                </a:cubicBezTo>
                <a:lnTo>
                  <a:pt x="1210714" y="1612417"/>
                </a:lnTo>
                <a:lnTo>
                  <a:pt x="1211323" y="1612417"/>
                </a:lnTo>
                <a:lnTo>
                  <a:pt x="1217215" y="1612417"/>
                </a:lnTo>
                <a:lnTo>
                  <a:pt x="1218840" y="1612417"/>
                </a:lnTo>
                <a:cubicBezTo>
                  <a:pt x="1205838" y="1612417"/>
                  <a:pt x="1218840" y="1601825"/>
                  <a:pt x="1205838" y="1601825"/>
                </a:cubicBezTo>
                <a:close/>
                <a:moveTo>
                  <a:pt x="1035553" y="1601825"/>
                </a:moveTo>
                <a:lnTo>
                  <a:pt x="1035553" y="1612417"/>
                </a:lnTo>
                <a:cubicBezTo>
                  <a:pt x="1035553" y="1612417"/>
                  <a:pt x="1035553" y="1612417"/>
                  <a:pt x="1037178" y="1612417"/>
                </a:cubicBezTo>
                <a:lnTo>
                  <a:pt x="1046930" y="1612417"/>
                </a:lnTo>
                <a:lnTo>
                  <a:pt x="1048555" y="1612417"/>
                </a:lnTo>
                <a:cubicBezTo>
                  <a:pt x="1048555" y="1612417"/>
                  <a:pt x="1048555" y="1612417"/>
                  <a:pt x="1048555" y="1613741"/>
                </a:cubicBezTo>
                <a:lnTo>
                  <a:pt x="1048555" y="1618541"/>
                </a:lnTo>
                <a:cubicBezTo>
                  <a:pt x="1048555" y="1617051"/>
                  <a:pt x="1048555" y="1623009"/>
                  <a:pt x="1048555" y="1623009"/>
                </a:cubicBezTo>
                <a:cubicBezTo>
                  <a:pt x="1061557" y="1612417"/>
                  <a:pt x="1061557" y="1612417"/>
                  <a:pt x="1048555" y="1612417"/>
                </a:cubicBezTo>
                <a:lnTo>
                  <a:pt x="1048555" y="1601825"/>
                </a:lnTo>
                <a:close/>
                <a:moveTo>
                  <a:pt x="1428551" y="1580299"/>
                </a:moveTo>
                <a:cubicBezTo>
                  <a:pt x="1428551" y="1580299"/>
                  <a:pt x="1428551" y="1580299"/>
                  <a:pt x="1441553" y="1580299"/>
                </a:cubicBezTo>
                <a:lnTo>
                  <a:pt x="1441553" y="1590891"/>
                </a:lnTo>
                <a:cubicBezTo>
                  <a:pt x="1441553" y="1590891"/>
                  <a:pt x="1441553" y="1590891"/>
                  <a:pt x="1428551" y="1590891"/>
                </a:cubicBezTo>
                <a:cubicBezTo>
                  <a:pt x="1415549" y="1590891"/>
                  <a:pt x="1428551" y="1580299"/>
                  <a:pt x="1428551" y="1580299"/>
                </a:cubicBezTo>
                <a:close/>
                <a:moveTo>
                  <a:pt x="1035553" y="1580299"/>
                </a:moveTo>
                <a:cubicBezTo>
                  <a:pt x="1035553" y="1580299"/>
                  <a:pt x="1035553" y="1580299"/>
                  <a:pt x="1022131" y="1590891"/>
                </a:cubicBezTo>
                <a:lnTo>
                  <a:pt x="1035553" y="1590891"/>
                </a:lnTo>
                <a:close/>
                <a:moveTo>
                  <a:pt x="788448" y="1575830"/>
                </a:moveTo>
                <a:cubicBezTo>
                  <a:pt x="792104" y="1574340"/>
                  <a:pt x="799418" y="1580299"/>
                  <a:pt x="799418" y="1580299"/>
                </a:cubicBezTo>
                <a:lnTo>
                  <a:pt x="786416" y="1580299"/>
                </a:lnTo>
                <a:cubicBezTo>
                  <a:pt x="786416" y="1577651"/>
                  <a:pt x="787229" y="1576327"/>
                  <a:pt x="788448" y="1575830"/>
                </a:cubicBezTo>
                <a:close/>
                <a:moveTo>
                  <a:pt x="1192836" y="1569706"/>
                </a:moveTo>
                <a:lnTo>
                  <a:pt x="1192836" y="1580299"/>
                </a:lnTo>
                <a:lnTo>
                  <a:pt x="1205838" y="1580299"/>
                </a:lnTo>
                <a:cubicBezTo>
                  <a:pt x="1205838" y="1580299"/>
                  <a:pt x="1205838" y="1580299"/>
                  <a:pt x="1192836" y="1569706"/>
                </a:cubicBezTo>
                <a:close/>
                <a:moveTo>
                  <a:pt x="864848" y="1569706"/>
                </a:moveTo>
                <a:lnTo>
                  <a:pt x="864848" y="1580299"/>
                </a:lnTo>
                <a:lnTo>
                  <a:pt x="851846" y="1580299"/>
                </a:lnTo>
                <a:close/>
                <a:moveTo>
                  <a:pt x="589707" y="1569706"/>
                </a:moveTo>
                <a:cubicBezTo>
                  <a:pt x="589707" y="1569706"/>
                  <a:pt x="589707" y="1569706"/>
                  <a:pt x="589707" y="1580299"/>
                </a:cubicBezTo>
                <a:cubicBezTo>
                  <a:pt x="576705" y="1580299"/>
                  <a:pt x="589707" y="1580299"/>
                  <a:pt x="576705" y="1580299"/>
                </a:cubicBezTo>
                <a:cubicBezTo>
                  <a:pt x="589707" y="1580299"/>
                  <a:pt x="576705" y="1580299"/>
                  <a:pt x="589707" y="1569706"/>
                </a:cubicBezTo>
                <a:close/>
                <a:moveTo>
                  <a:pt x="563703" y="1569706"/>
                </a:moveTo>
                <a:lnTo>
                  <a:pt x="576705" y="1569706"/>
                </a:lnTo>
                <a:cubicBezTo>
                  <a:pt x="576705" y="1569706"/>
                  <a:pt x="576705" y="1580299"/>
                  <a:pt x="563703" y="1580299"/>
                </a:cubicBezTo>
                <a:close/>
                <a:moveTo>
                  <a:pt x="1310693" y="1559114"/>
                </a:moveTo>
                <a:cubicBezTo>
                  <a:pt x="1310693" y="1559114"/>
                  <a:pt x="1310693" y="1559114"/>
                  <a:pt x="1310693" y="1569706"/>
                </a:cubicBezTo>
                <a:cubicBezTo>
                  <a:pt x="1310693" y="1559114"/>
                  <a:pt x="1323695" y="1559114"/>
                  <a:pt x="1323695" y="1559114"/>
                </a:cubicBezTo>
                <a:close/>
                <a:moveTo>
                  <a:pt x="1140408" y="1559114"/>
                </a:moveTo>
                <a:cubicBezTo>
                  <a:pt x="1140408" y="1559114"/>
                  <a:pt x="1140408" y="1559114"/>
                  <a:pt x="1140408" y="1569706"/>
                </a:cubicBezTo>
                <a:lnTo>
                  <a:pt x="1153410" y="1569706"/>
                </a:lnTo>
                <a:lnTo>
                  <a:pt x="1166412" y="1569706"/>
                </a:lnTo>
                <a:cubicBezTo>
                  <a:pt x="1166412" y="1559114"/>
                  <a:pt x="1166412" y="1559114"/>
                  <a:pt x="1153410" y="1559114"/>
                </a:cubicBezTo>
                <a:close/>
                <a:moveTo>
                  <a:pt x="1022131" y="1559114"/>
                </a:moveTo>
                <a:cubicBezTo>
                  <a:pt x="1022131" y="1559114"/>
                  <a:pt x="1022131" y="1559114"/>
                  <a:pt x="1022131" y="1569706"/>
                </a:cubicBezTo>
                <a:cubicBezTo>
                  <a:pt x="1022131" y="1580299"/>
                  <a:pt x="1035553" y="1569706"/>
                  <a:pt x="1035553" y="1569706"/>
                </a:cubicBezTo>
                <a:lnTo>
                  <a:pt x="1022131" y="1569706"/>
                </a:lnTo>
                <a:cubicBezTo>
                  <a:pt x="1022131" y="1569706"/>
                  <a:pt x="1022131" y="1569706"/>
                  <a:pt x="1035553" y="1559114"/>
                </a:cubicBezTo>
                <a:lnTo>
                  <a:pt x="1023809" y="1559114"/>
                </a:lnTo>
                <a:cubicBezTo>
                  <a:pt x="1022131" y="1559114"/>
                  <a:pt x="1022131" y="1559114"/>
                  <a:pt x="1022131" y="1559114"/>
                </a:cubicBezTo>
                <a:close/>
                <a:moveTo>
                  <a:pt x="969703" y="1559114"/>
                </a:moveTo>
                <a:lnTo>
                  <a:pt x="969703" y="1569706"/>
                </a:lnTo>
                <a:cubicBezTo>
                  <a:pt x="956701" y="1559114"/>
                  <a:pt x="956701" y="1559114"/>
                  <a:pt x="969703" y="1559114"/>
                </a:cubicBezTo>
                <a:close/>
                <a:moveTo>
                  <a:pt x="576705" y="1559114"/>
                </a:moveTo>
                <a:lnTo>
                  <a:pt x="589707" y="1559114"/>
                </a:lnTo>
                <a:lnTo>
                  <a:pt x="589707" y="1569706"/>
                </a:lnTo>
                <a:lnTo>
                  <a:pt x="576705" y="1569706"/>
                </a:lnTo>
                <a:close/>
                <a:moveTo>
                  <a:pt x="484852" y="1559114"/>
                </a:moveTo>
                <a:cubicBezTo>
                  <a:pt x="484852" y="1559114"/>
                  <a:pt x="484852" y="1559114"/>
                  <a:pt x="484852" y="1569706"/>
                </a:cubicBezTo>
                <a:lnTo>
                  <a:pt x="471850" y="1569706"/>
                </a:lnTo>
                <a:close/>
                <a:moveTo>
                  <a:pt x="1187174" y="1554501"/>
                </a:moveTo>
                <a:cubicBezTo>
                  <a:pt x="1185286" y="1555014"/>
                  <a:pt x="1182770" y="1556381"/>
                  <a:pt x="1179414" y="1559114"/>
                </a:cubicBezTo>
                <a:cubicBezTo>
                  <a:pt x="1179414" y="1559114"/>
                  <a:pt x="1179414" y="1559114"/>
                  <a:pt x="1181092" y="1559114"/>
                </a:cubicBezTo>
                <a:lnTo>
                  <a:pt x="1192836" y="1559114"/>
                </a:lnTo>
                <a:cubicBezTo>
                  <a:pt x="1192836" y="1559114"/>
                  <a:pt x="1192836" y="1552964"/>
                  <a:pt x="1187174" y="1554501"/>
                </a:cubicBezTo>
                <a:close/>
                <a:moveTo>
                  <a:pt x="838844" y="1548180"/>
                </a:moveTo>
                <a:cubicBezTo>
                  <a:pt x="838844" y="1548180"/>
                  <a:pt x="825842" y="1548180"/>
                  <a:pt x="825842" y="1559114"/>
                </a:cubicBezTo>
                <a:lnTo>
                  <a:pt x="812420" y="1559114"/>
                </a:lnTo>
                <a:cubicBezTo>
                  <a:pt x="812420" y="1569706"/>
                  <a:pt x="812420" y="1569706"/>
                  <a:pt x="825842" y="1559114"/>
                </a:cubicBezTo>
                <a:cubicBezTo>
                  <a:pt x="825842" y="1559114"/>
                  <a:pt x="825842" y="1559114"/>
                  <a:pt x="838844" y="1559114"/>
                </a:cubicBezTo>
                <a:cubicBezTo>
                  <a:pt x="838844" y="1559114"/>
                  <a:pt x="838844" y="1559114"/>
                  <a:pt x="825842" y="1569706"/>
                </a:cubicBezTo>
                <a:cubicBezTo>
                  <a:pt x="825842" y="1569706"/>
                  <a:pt x="825842" y="1569706"/>
                  <a:pt x="827467" y="1569706"/>
                </a:cubicBezTo>
                <a:lnTo>
                  <a:pt x="837219" y="1569706"/>
                </a:lnTo>
                <a:lnTo>
                  <a:pt x="838844" y="1569706"/>
                </a:lnTo>
                <a:cubicBezTo>
                  <a:pt x="838844" y="1569706"/>
                  <a:pt x="838844" y="1569706"/>
                  <a:pt x="838844" y="1559114"/>
                </a:cubicBezTo>
                <a:close/>
                <a:moveTo>
                  <a:pt x="720986" y="1548180"/>
                </a:moveTo>
                <a:cubicBezTo>
                  <a:pt x="707565" y="1559114"/>
                  <a:pt x="707565" y="1559114"/>
                  <a:pt x="720986" y="1559114"/>
                </a:cubicBezTo>
                <a:cubicBezTo>
                  <a:pt x="720986" y="1559114"/>
                  <a:pt x="720986" y="1548180"/>
                  <a:pt x="733988" y="1548180"/>
                </a:cubicBezTo>
                <a:close/>
                <a:moveTo>
                  <a:pt x="589707" y="1548180"/>
                </a:moveTo>
                <a:lnTo>
                  <a:pt x="602709" y="1548180"/>
                </a:lnTo>
                <a:cubicBezTo>
                  <a:pt x="602709" y="1548180"/>
                  <a:pt x="602709" y="1548180"/>
                  <a:pt x="602709" y="1559114"/>
                </a:cubicBezTo>
                <a:lnTo>
                  <a:pt x="597833" y="1559114"/>
                </a:lnTo>
                <a:cubicBezTo>
                  <a:pt x="597021" y="1559114"/>
                  <a:pt x="596614" y="1559114"/>
                  <a:pt x="597224" y="1559114"/>
                </a:cubicBezTo>
                <a:lnTo>
                  <a:pt x="589707" y="1559114"/>
                </a:lnTo>
                <a:close/>
                <a:moveTo>
                  <a:pt x="1415549" y="1537588"/>
                </a:moveTo>
                <a:cubicBezTo>
                  <a:pt x="1415549" y="1537588"/>
                  <a:pt x="1415549" y="1537588"/>
                  <a:pt x="1415549" y="1548180"/>
                </a:cubicBezTo>
                <a:lnTo>
                  <a:pt x="1428551" y="1548180"/>
                </a:lnTo>
                <a:lnTo>
                  <a:pt x="1428551" y="1537588"/>
                </a:lnTo>
                <a:lnTo>
                  <a:pt x="1423675" y="1537588"/>
                </a:lnTo>
                <a:cubicBezTo>
                  <a:pt x="1422863" y="1537588"/>
                  <a:pt x="1422456" y="1537588"/>
                  <a:pt x="1423066" y="1537588"/>
                </a:cubicBezTo>
                <a:close/>
                <a:moveTo>
                  <a:pt x="1061557" y="1537588"/>
                </a:moveTo>
                <a:cubicBezTo>
                  <a:pt x="1061557" y="1537588"/>
                  <a:pt x="1061557" y="1537588"/>
                  <a:pt x="1061557" y="1548180"/>
                </a:cubicBezTo>
                <a:lnTo>
                  <a:pt x="1074559" y="1548180"/>
                </a:lnTo>
                <a:lnTo>
                  <a:pt x="1074559" y="1537588"/>
                </a:lnTo>
                <a:close/>
                <a:moveTo>
                  <a:pt x="1022131" y="1537588"/>
                </a:moveTo>
                <a:cubicBezTo>
                  <a:pt x="1009129" y="1537588"/>
                  <a:pt x="1009129" y="1537588"/>
                  <a:pt x="1022131" y="1548180"/>
                </a:cubicBezTo>
                <a:close/>
                <a:moveTo>
                  <a:pt x="917276" y="1537588"/>
                </a:moveTo>
                <a:lnTo>
                  <a:pt x="917276" y="1548180"/>
                </a:lnTo>
                <a:lnTo>
                  <a:pt x="930278" y="1548180"/>
                </a:lnTo>
                <a:lnTo>
                  <a:pt x="930278" y="1537588"/>
                </a:lnTo>
                <a:lnTo>
                  <a:pt x="927028" y="1537588"/>
                </a:lnTo>
                <a:lnTo>
                  <a:pt x="918901" y="1537588"/>
                </a:lnTo>
                <a:cubicBezTo>
                  <a:pt x="917276" y="1537588"/>
                  <a:pt x="917276" y="1537588"/>
                  <a:pt x="917276" y="1537588"/>
                </a:cubicBezTo>
                <a:close/>
                <a:moveTo>
                  <a:pt x="891271" y="1537588"/>
                </a:moveTo>
                <a:cubicBezTo>
                  <a:pt x="891271" y="1537588"/>
                  <a:pt x="891271" y="1537588"/>
                  <a:pt x="891271" y="1548180"/>
                </a:cubicBezTo>
                <a:lnTo>
                  <a:pt x="904274" y="1548180"/>
                </a:lnTo>
                <a:lnTo>
                  <a:pt x="904274" y="1537588"/>
                </a:lnTo>
                <a:close/>
                <a:moveTo>
                  <a:pt x="864848" y="1537588"/>
                </a:moveTo>
                <a:lnTo>
                  <a:pt x="877850" y="1537588"/>
                </a:lnTo>
                <a:cubicBezTo>
                  <a:pt x="877850" y="1537588"/>
                  <a:pt x="877850" y="1548180"/>
                  <a:pt x="864848" y="1548180"/>
                </a:cubicBezTo>
                <a:close/>
                <a:moveTo>
                  <a:pt x="484852" y="1537588"/>
                </a:moveTo>
                <a:lnTo>
                  <a:pt x="484852" y="1548180"/>
                </a:lnTo>
                <a:lnTo>
                  <a:pt x="497854" y="1537588"/>
                </a:lnTo>
                <a:close/>
                <a:moveTo>
                  <a:pt x="956701" y="1526996"/>
                </a:moveTo>
                <a:lnTo>
                  <a:pt x="956701" y="1537588"/>
                </a:lnTo>
                <a:lnTo>
                  <a:pt x="969703" y="1537588"/>
                </a:lnTo>
                <a:lnTo>
                  <a:pt x="969703" y="1526996"/>
                </a:lnTo>
                <a:lnTo>
                  <a:pt x="959951" y="1526996"/>
                </a:lnTo>
                <a:lnTo>
                  <a:pt x="958326" y="1526996"/>
                </a:lnTo>
                <a:cubicBezTo>
                  <a:pt x="956701" y="1526996"/>
                  <a:pt x="956701" y="1526996"/>
                  <a:pt x="956701" y="1526996"/>
                </a:cubicBezTo>
                <a:close/>
                <a:moveTo>
                  <a:pt x="642135" y="1526996"/>
                </a:moveTo>
                <a:lnTo>
                  <a:pt x="642135" y="1537588"/>
                </a:lnTo>
                <a:cubicBezTo>
                  <a:pt x="642135" y="1537588"/>
                  <a:pt x="655137" y="1537588"/>
                  <a:pt x="642135" y="1526996"/>
                </a:cubicBezTo>
                <a:close/>
                <a:moveTo>
                  <a:pt x="511275" y="1526996"/>
                </a:moveTo>
                <a:cubicBezTo>
                  <a:pt x="511275" y="1526996"/>
                  <a:pt x="511275" y="1526996"/>
                  <a:pt x="511275" y="1528320"/>
                </a:cubicBezTo>
                <a:cubicBezTo>
                  <a:pt x="511275" y="1529644"/>
                  <a:pt x="511275" y="1532292"/>
                  <a:pt x="511275" y="1537588"/>
                </a:cubicBezTo>
                <a:cubicBezTo>
                  <a:pt x="524277" y="1526996"/>
                  <a:pt x="511275" y="1526996"/>
                  <a:pt x="524277" y="1526996"/>
                </a:cubicBezTo>
                <a:lnTo>
                  <a:pt x="524277" y="1537588"/>
                </a:lnTo>
                <a:lnTo>
                  <a:pt x="527528" y="1537588"/>
                </a:lnTo>
                <a:lnTo>
                  <a:pt x="537279" y="1537588"/>
                </a:lnTo>
                <a:cubicBezTo>
                  <a:pt x="537279" y="1537588"/>
                  <a:pt x="524277" y="1526996"/>
                  <a:pt x="537279" y="1526996"/>
                </a:cubicBezTo>
                <a:lnTo>
                  <a:pt x="524277" y="1526996"/>
                </a:lnTo>
                <a:close/>
                <a:moveTo>
                  <a:pt x="445426" y="1526996"/>
                </a:moveTo>
                <a:lnTo>
                  <a:pt x="445426" y="1537588"/>
                </a:lnTo>
                <a:cubicBezTo>
                  <a:pt x="445426" y="1537588"/>
                  <a:pt x="445426" y="1537588"/>
                  <a:pt x="432424" y="1537588"/>
                </a:cubicBezTo>
                <a:cubicBezTo>
                  <a:pt x="445426" y="1537588"/>
                  <a:pt x="445426" y="1537588"/>
                  <a:pt x="445426" y="1526996"/>
                </a:cubicBezTo>
                <a:close/>
                <a:moveTo>
                  <a:pt x="275141" y="1526996"/>
                </a:moveTo>
                <a:cubicBezTo>
                  <a:pt x="288143" y="1526996"/>
                  <a:pt x="275141" y="1526996"/>
                  <a:pt x="288143" y="1526996"/>
                </a:cubicBezTo>
                <a:cubicBezTo>
                  <a:pt x="288143" y="1526996"/>
                  <a:pt x="288143" y="1526996"/>
                  <a:pt x="288143" y="1537588"/>
                </a:cubicBezTo>
                <a:lnTo>
                  <a:pt x="275141" y="1537588"/>
                </a:lnTo>
                <a:close/>
                <a:moveTo>
                  <a:pt x="589707" y="1516403"/>
                </a:moveTo>
                <a:lnTo>
                  <a:pt x="589707" y="1526996"/>
                </a:lnTo>
                <a:lnTo>
                  <a:pt x="602709" y="1526996"/>
                </a:lnTo>
                <a:cubicBezTo>
                  <a:pt x="602709" y="1526996"/>
                  <a:pt x="602709" y="1526996"/>
                  <a:pt x="602709" y="1516403"/>
                </a:cubicBezTo>
                <a:lnTo>
                  <a:pt x="601084" y="1516403"/>
                </a:lnTo>
                <a:lnTo>
                  <a:pt x="591332" y="1516403"/>
                </a:lnTo>
                <a:cubicBezTo>
                  <a:pt x="589707" y="1516403"/>
                  <a:pt x="589707" y="1516403"/>
                  <a:pt x="589707" y="1516403"/>
                </a:cubicBezTo>
                <a:close/>
                <a:moveTo>
                  <a:pt x="301564" y="1505469"/>
                </a:moveTo>
                <a:lnTo>
                  <a:pt x="314566" y="1516403"/>
                </a:lnTo>
                <a:lnTo>
                  <a:pt x="309690" y="1516403"/>
                </a:lnTo>
                <a:cubicBezTo>
                  <a:pt x="308878" y="1516403"/>
                  <a:pt x="308471" y="1516403"/>
                  <a:pt x="309081" y="1516403"/>
                </a:cubicBezTo>
                <a:lnTo>
                  <a:pt x="301564" y="1516403"/>
                </a:lnTo>
                <a:close/>
                <a:moveTo>
                  <a:pt x="235715" y="1505469"/>
                </a:moveTo>
                <a:cubicBezTo>
                  <a:pt x="235715" y="1505469"/>
                  <a:pt x="235715" y="1505469"/>
                  <a:pt x="235715" y="1516403"/>
                </a:cubicBezTo>
                <a:cubicBezTo>
                  <a:pt x="235715" y="1505469"/>
                  <a:pt x="222713" y="1505469"/>
                  <a:pt x="235715" y="1505469"/>
                </a:cubicBezTo>
                <a:close/>
                <a:moveTo>
                  <a:pt x="1480978" y="1494877"/>
                </a:moveTo>
                <a:lnTo>
                  <a:pt x="1480978" y="1505469"/>
                </a:lnTo>
                <a:cubicBezTo>
                  <a:pt x="1480978" y="1505469"/>
                  <a:pt x="1480978" y="1516403"/>
                  <a:pt x="1467976" y="1516403"/>
                </a:cubicBezTo>
                <a:lnTo>
                  <a:pt x="1467976" y="1510082"/>
                </a:lnTo>
                <a:lnTo>
                  <a:pt x="1467976" y="1509570"/>
                </a:lnTo>
                <a:cubicBezTo>
                  <a:pt x="1467976" y="1508203"/>
                  <a:pt x="1467976" y="1505469"/>
                  <a:pt x="1467976" y="1505469"/>
                </a:cubicBezTo>
                <a:close/>
                <a:moveTo>
                  <a:pt x="694563" y="1494877"/>
                </a:moveTo>
                <a:cubicBezTo>
                  <a:pt x="694563" y="1505469"/>
                  <a:pt x="681560" y="1505469"/>
                  <a:pt x="681560" y="1505469"/>
                </a:cubicBezTo>
                <a:cubicBezTo>
                  <a:pt x="681560" y="1505469"/>
                  <a:pt x="681560" y="1505469"/>
                  <a:pt x="694563" y="1505469"/>
                </a:cubicBezTo>
                <a:cubicBezTo>
                  <a:pt x="694563" y="1494877"/>
                  <a:pt x="707565" y="1494877"/>
                  <a:pt x="707565" y="1494877"/>
                </a:cubicBezTo>
                <a:close/>
                <a:moveTo>
                  <a:pt x="1480978" y="1484285"/>
                </a:moveTo>
                <a:cubicBezTo>
                  <a:pt x="1480978" y="1494877"/>
                  <a:pt x="1493981" y="1494877"/>
                  <a:pt x="1493981" y="1494877"/>
                </a:cubicBezTo>
                <a:cubicBezTo>
                  <a:pt x="1493981" y="1494877"/>
                  <a:pt x="1493981" y="1494877"/>
                  <a:pt x="1480978" y="1494877"/>
                </a:cubicBezTo>
                <a:cubicBezTo>
                  <a:pt x="1480978" y="1494877"/>
                  <a:pt x="1480978" y="1494877"/>
                  <a:pt x="1479353" y="1494877"/>
                </a:cubicBezTo>
                <a:lnTo>
                  <a:pt x="1476102" y="1494877"/>
                </a:lnTo>
                <a:cubicBezTo>
                  <a:pt x="1475290" y="1494877"/>
                  <a:pt x="1474883" y="1494877"/>
                  <a:pt x="1475493" y="1494877"/>
                </a:cubicBezTo>
                <a:lnTo>
                  <a:pt x="1467976" y="1494877"/>
                </a:lnTo>
                <a:close/>
                <a:moveTo>
                  <a:pt x="1428551" y="1484285"/>
                </a:moveTo>
                <a:cubicBezTo>
                  <a:pt x="1428551" y="1484285"/>
                  <a:pt x="1428551" y="1484285"/>
                  <a:pt x="1428551" y="1485609"/>
                </a:cubicBezTo>
                <a:lnTo>
                  <a:pt x="1428551" y="1488257"/>
                </a:lnTo>
                <a:cubicBezTo>
                  <a:pt x="1428551" y="1488919"/>
                  <a:pt x="1428551" y="1489250"/>
                  <a:pt x="1428551" y="1488754"/>
                </a:cubicBezTo>
                <a:lnTo>
                  <a:pt x="1428551" y="1494877"/>
                </a:lnTo>
                <a:lnTo>
                  <a:pt x="1441553" y="1484285"/>
                </a:lnTo>
                <a:close/>
                <a:moveTo>
                  <a:pt x="222713" y="1473693"/>
                </a:moveTo>
                <a:cubicBezTo>
                  <a:pt x="235715" y="1473693"/>
                  <a:pt x="235715" y="1484285"/>
                  <a:pt x="235715" y="1484285"/>
                </a:cubicBezTo>
                <a:lnTo>
                  <a:pt x="235715" y="1473693"/>
                </a:lnTo>
                <a:close/>
                <a:moveTo>
                  <a:pt x="1467976" y="1462759"/>
                </a:moveTo>
                <a:lnTo>
                  <a:pt x="1480978" y="1462759"/>
                </a:lnTo>
                <a:lnTo>
                  <a:pt x="1480978" y="1473693"/>
                </a:lnTo>
                <a:cubicBezTo>
                  <a:pt x="1480978" y="1473693"/>
                  <a:pt x="1480978" y="1473693"/>
                  <a:pt x="1480978" y="1484285"/>
                </a:cubicBezTo>
                <a:lnTo>
                  <a:pt x="1479353" y="1484285"/>
                </a:lnTo>
                <a:cubicBezTo>
                  <a:pt x="1477727" y="1484285"/>
                  <a:pt x="1474477" y="1484285"/>
                  <a:pt x="1467976" y="1484285"/>
                </a:cubicBezTo>
                <a:lnTo>
                  <a:pt x="1467976" y="1473693"/>
                </a:lnTo>
                <a:cubicBezTo>
                  <a:pt x="1467976" y="1473693"/>
                  <a:pt x="1467976" y="1473693"/>
                  <a:pt x="1467976" y="1472326"/>
                </a:cubicBezTo>
                <a:lnTo>
                  <a:pt x="1467976" y="1467371"/>
                </a:lnTo>
                <a:lnTo>
                  <a:pt x="1467976" y="1466859"/>
                </a:lnTo>
                <a:cubicBezTo>
                  <a:pt x="1467976" y="1465492"/>
                  <a:pt x="1467976" y="1462759"/>
                  <a:pt x="1467976" y="1462759"/>
                </a:cubicBezTo>
                <a:close/>
                <a:moveTo>
                  <a:pt x="1100982" y="1452166"/>
                </a:moveTo>
                <a:cubicBezTo>
                  <a:pt x="1100982" y="1452166"/>
                  <a:pt x="1100982" y="1452166"/>
                  <a:pt x="1102607" y="1452166"/>
                </a:cubicBezTo>
                <a:lnTo>
                  <a:pt x="1105858" y="1452166"/>
                </a:lnTo>
                <a:cubicBezTo>
                  <a:pt x="1106670" y="1452166"/>
                  <a:pt x="1107077" y="1452166"/>
                  <a:pt x="1106467" y="1452166"/>
                </a:cubicBezTo>
                <a:lnTo>
                  <a:pt x="1113984" y="1452166"/>
                </a:lnTo>
                <a:cubicBezTo>
                  <a:pt x="1113984" y="1452166"/>
                  <a:pt x="1113984" y="1452166"/>
                  <a:pt x="1113984" y="1462759"/>
                </a:cubicBezTo>
                <a:lnTo>
                  <a:pt x="1100982" y="1462759"/>
                </a:lnTo>
                <a:cubicBezTo>
                  <a:pt x="1100982" y="1462759"/>
                  <a:pt x="1113984" y="1462759"/>
                  <a:pt x="1100982" y="1452166"/>
                </a:cubicBezTo>
                <a:close/>
                <a:moveTo>
                  <a:pt x="1100982" y="1441574"/>
                </a:moveTo>
                <a:cubicBezTo>
                  <a:pt x="1100982" y="1441574"/>
                  <a:pt x="1087980" y="1441574"/>
                  <a:pt x="1087980" y="1452166"/>
                </a:cubicBezTo>
                <a:lnTo>
                  <a:pt x="1100982" y="1452166"/>
                </a:lnTo>
                <a:lnTo>
                  <a:pt x="1100982" y="1462759"/>
                </a:lnTo>
                <a:lnTo>
                  <a:pt x="1100982" y="1473693"/>
                </a:lnTo>
                <a:cubicBezTo>
                  <a:pt x="1100982" y="1484285"/>
                  <a:pt x="1113984" y="1473693"/>
                  <a:pt x="1113984" y="1484285"/>
                </a:cubicBezTo>
                <a:lnTo>
                  <a:pt x="1113984" y="1494877"/>
                </a:lnTo>
                <a:cubicBezTo>
                  <a:pt x="1113984" y="1505469"/>
                  <a:pt x="1113984" y="1505469"/>
                  <a:pt x="1126986" y="1505469"/>
                </a:cubicBezTo>
                <a:lnTo>
                  <a:pt x="1126986" y="1516403"/>
                </a:lnTo>
                <a:lnTo>
                  <a:pt x="1140408" y="1516403"/>
                </a:lnTo>
                <a:lnTo>
                  <a:pt x="1126986" y="1505469"/>
                </a:lnTo>
                <a:cubicBezTo>
                  <a:pt x="1126986" y="1505469"/>
                  <a:pt x="1126986" y="1505469"/>
                  <a:pt x="1126986" y="1494877"/>
                </a:cubicBezTo>
                <a:lnTo>
                  <a:pt x="1113984" y="1494877"/>
                </a:lnTo>
                <a:cubicBezTo>
                  <a:pt x="1126986" y="1494877"/>
                  <a:pt x="1126986" y="1484285"/>
                  <a:pt x="1126986" y="1484285"/>
                </a:cubicBezTo>
                <a:lnTo>
                  <a:pt x="1113984" y="1484285"/>
                </a:lnTo>
                <a:cubicBezTo>
                  <a:pt x="1113984" y="1484285"/>
                  <a:pt x="1113984" y="1484285"/>
                  <a:pt x="1113984" y="1473693"/>
                </a:cubicBezTo>
                <a:cubicBezTo>
                  <a:pt x="1113984" y="1473693"/>
                  <a:pt x="1113984" y="1473693"/>
                  <a:pt x="1113984" y="1462759"/>
                </a:cubicBezTo>
                <a:lnTo>
                  <a:pt x="1126986" y="1462759"/>
                </a:lnTo>
                <a:cubicBezTo>
                  <a:pt x="1126986" y="1452166"/>
                  <a:pt x="1126986" y="1452166"/>
                  <a:pt x="1113984" y="1452166"/>
                </a:cubicBezTo>
                <a:lnTo>
                  <a:pt x="1113984" y="1441574"/>
                </a:lnTo>
                <a:cubicBezTo>
                  <a:pt x="1100982" y="1441574"/>
                  <a:pt x="1100982" y="1452166"/>
                  <a:pt x="1100982" y="1452166"/>
                </a:cubicBezTo>
                <a:close/>
                <a:moveTo>
                  <a:pt x="301564" y="1441574"/>
                </a:moveTo>
                <a:lnTo>
                  <a:pt x="301564" y="1452166"/>
                </a:lnTo>
                <a:lnTo>
                  <a:pt x="314566" y="1452166"/>
                </a:lnTo>
                <a:cubicBezTo>
                  <a:pt x="314566" y="1452166"/>
                  <a:pt x="314566" y="1452166"/>
                  <a:pt x="314566" y="1441574"/>
                </a:cubicBezTo>
                <a:cubicBezTo>
                  <a:pt x="314566" y="1441574"/>
                  <a:pt x="314566" y="1441574"/>
                  <a:pt x="312941" y="1441574"/>
                </a:cubicBezTo>
                <a:lnTo>
                  <a:pt x="307049" y="1441574"/>
                </a:lnTo>
                <a:cubicBezTo>
                  <a:pt x="308878" y="1441574"/>
                  <a:pt x="301564" y="1441574"/>
                  <a:pt x="301564" y="1441574"/>
                </a:cubicBezTo>
                <a:close/>
                <a:moveTo>
                  <a:pt x="209711" y="1441574"/>
                </a:moveTo>
                <a:cubicBezTo>
                  <a:pt x="196709" y="1441574"/>
                  <a:pt x="209711" y="1441574"/>
                  <a:pt x="209711" y="1452166"/>
                </a:cubicBezTo>
                <a:close/>
                <a:moveTo>
                  <a:pt x="1138311" y="1437106"/>
                </a:moveTo>
                <a:cubicBezTo>
                  <a:pt x="1139569" y="1437602"/>
                  <a:pt x="1140408" y="1438926"/>
                  <a:pt x="1140408" y="1441574"/>
                </a:cubicBezTo>
                <a:lnTo>
                  <a:pt x="1132648" y="1441574"/>
                </a:lnTo>
                <a:lnTo>
                  <a:pt x="1132019" y="1441574"/>
                </a:lnTo>
                <a:cubicBezTo>
                  <a:pt x="1130341" y="1441574"/>
                  <a:pt x="1126986" y="1441574"/>
                  <a:pt x="1126986" y="1441574"/>
                </a:cubicBezTo>
                <a:cubicBezTo>
                  <a:pt x="1126986" y="1441574"/>
                  <a:pt x="1134536" y="1435616"/>
                  <a:pt x="1138311" y="1437106"/>
                </a:cubicBezTo>
                <a:close/>
                <a:moveTo>
                  <a:pt x="1126986" y="1430982"/>
                </a:moveTo>
                <a:cubicBezTo>
                  <a:pt x="1126986" y="1430982"/>
                  <a:pt x="1126986" y="1430982"/>
                  <a:pt x="1126986" y="1441574"/>
                </a:cubicBezTo>
                <a:cubicBezTo>
                  <a:pt x="1140408" y="1441574"/>
                  <a:pt x="1140408" y="1441574"/>
                  <a:pt x="1140408" y="1452166"/>
                </a:cubicBezTo>
                <a:lnTo>
                  <a:pt x="1140408" y="1441574"/>
                </a:lnTo>
                <a:cubicBezTo>
                  <a:pt x="1140408" y="1441574"/>
                  <a:pt x="1140408" y="1441574"/>
                  <a:pt x="1140408" y="1430982"/>
                </a:cubicBezTo>
                <a:cubicBezTo>
                  <a:pt x="1140408" y="1430982"/>
                  <a:pt x="1140408" y="1430982"/>
                  <a:pt x="1138730" y="1430982"/>
                </a:cubicBezTo>
                <a:lnTo>
                  <a:pt x="1132648" y="1430982"/>
                </a:lnTo>
                <a:lnTo>
                  <a:pt x="1132019" y="1430982"/>
                </a:lnTo>
                <a:cubicBezTo>
                  <a:pt x="1130341" y="1430982"/>
                  <a:pt x="1126986" y="1430982"/>
                  <a:pt x="1126986" y="1430982"/>
                </a:cubicBezTo>
                <a:close/>
                <a:moveTo>
                  <a:pt x="262139" y="1430982"/>
                </a:moveTo>
                <a:cubicBezTo>
                  <a:pt x="275141" y="1430982"/>
                  <a:pt x="275141" y="1430982"/>
                  <a:pt x="275141" y="1441574"/>
                </a:cubicBezTo>
                <a:lnTo>
                  <a:pt x="262139" y="1441574"/>
                </a:lnTo>
                <a:cubicBezTo>
                  <a:pt x="262139" y="1452166"/>
                  <a:pt x="275141" y="1452166"/>
                  <a:pt x="275141" y="1452166"/>
                </a:cubicBezTo>
                <a:lnTo>
                  <a:pt x="262139" y="1452166"/>
                </a:lnTo>
                <a:lnTo>
                  <a:pt x="262139" y="1462759"/>
                </a:lnTo>
                <a:lnTo>
                  <a:pt x="262139" y="1473693"/>
                </a:lnTo>
                <a:lnTo>
                  <a:pt x="275141" y="1473693"/>
                </a:lnTo>
                <a:lnTo>
                  <a:pt x="275141" y="1462759"/>
                </a:lnTo>
                <a:cubicBezTo>
                  <a:pt x="281642" y="1462759"/>
                  <a:pt x="284893" y="1462759"/>
                  <a:pt x="286518" y="1462759"/>
                </a:cubicBezTo>
                <a:lnTo>
                  <a:pt x="288143" y="1462759"/>
                </a:lnTo>
                <a:lnTo>
                  <a:pt x="288143" y="1452166"/>
                </a:lnTo>
                <a:cubicBezTo>
                  <a:pt x="288143" y="1452166"/>
                  <a:pt x="288143" y="1452166"/>
                  <a:pt x="275141" y="1452166"/>
                </a:cubicBezTo>
                <a:lnTo>
                  <a:pt x="275141" y="1441574"/>
                </a:lnTo>
                <a:cubicBezTo>
                  <a:pt x="275141" y="1441574"/>
                  <a:pt x="275141" y="1441574"/>
                  <a:pt x="275141" y="1430982"/>
                </a:cubicBezTo>
                <a:cubicBezTo>
                  <a:pt x="275141" y="1430982"/>
                  <a:pt x="275141" y="1430982"/>
                  <a:pt x="262139" y="1430982"/>
                </a:cubicBezTo>
                <a:close/>
                <a:moveTo>
                  <a:pt x="301564" y="1420048"/>
                </a:moveTo>
                <a:cubicBezTo>
                  <a:pt x="301564" y="1420048"/>
                  <a:pt x="301564" y="1420048"/>
                  <a:pt x="314566" y="1430982"/>
                </a:cubicBezTo>
                <a:cubicBezTo>
                  <a:pt x="314566" y="1430982"/>
                  <a:pt x="314566" y="1420048"/>
                  <a:pt x="301564" y="1420048"/>
                </a:cubicBezTo>
                <a:close/>
                <a:moveTo>
                  <a:pt x="1454974" y="1409456"/>
                </a:moveTo>
                <a:cubicBezTo>
                  <a:pt x="1454974" y="1409456"/>
                  <a:pt x="1454974" y="1409456"/>
                  <a:pt x="1454974" y="1420048"/>
                </a:cubicBezTo>
                <a:cubicBezTo>
                  <a:pt x="1454974" y="1420048"/>
                  <a:pt x="1441553" y="1420048"/>
                  <a:pt x="1454974" y="1409456"/>
                </a:cubicBezTo>
                <a:close/>
                <a:moveTo>
                  <a:pt x="157283" y="1409456"/>
                </a:moveTo>
                <a:cubicBezTo>
                  <a:pt x="157283" y="1420048"/>
                  <a:pt x="144281" y="1420048"/>
                  <a:pt x="144281" y="1420048"/>
                </a:cubicBezTo>
                <a:lnTo>
                  <a:pt x="144281" y="1430982"/>
                </a:lnTo>
                <a:cubicBezTo>
                  <a:pt x="144281" y="1430982"/>
                  <a:pt x="151595" y="1430982"/>
                  <a:pt x="149766" y="1430982"/>
                </a:cubicBezTo>
                <a:lnTo>
                  <a:pt x="157283" y="1430982"/>
                </a:lnTo>
                <a:cubicBezTo>
                  <a:pt x="157283" y="1430982"/>
                  <a:pt x="157283" y="1430982"/>
                  <a:pt x="157283" y="1420048"/>
                </a:cubicBezTo>
                <a:close/>
                <a:moveTo>
                  <a:pt x="1245264" y="1398863"/>
                </a:moveTo>
                <a:lnTo>
                  <a:pt x="1245264" y="1409456"/>
                </a:lnTo>
                <a:cubicBezTo>
                  <a:pt x="1245264" y="1398863"/>
                  <a:pt x="1245264" y="1398863"/>
                  <a:pt x="1258266" y="1398863"/>
                </a:cubicBezTo>
                <a:cubicBezTo>
                  <a:pt x="1258266" y="1398863"/>
                  <a:pt x="1258266" y="1398863"/>
                  <a:pt x="1245264" y="1398863"/>
                </a:cubicBezTo>
                <a:close/>
                <a:moveTo>
                  <a:pt x="262139" y="1398863"/>
                </a:moveTo>
                <a:lnTo>
                  <a:pt x="275141" y="1409456"/>
                </a:lnTo>
                <a:cubicBezTo>
                  <a:pt x="275141" y="1409456"/>
                  <a:pt x="275141" y="1409456"/>
                  <a:pt x="262139" y="1409456"/>
                </a:cubicBezTo>
                <a:lnTo>
                  <a:pt x="262139" y="1420048"/>
                </a:lnTo>
                <a:cubicBezTo>
                  <a:pt x="262139" y="1420048"/>
                  <a:pt x="262139" y="1420048"/>
                  <a:pt x="263764" y="1420048"/>
                </a:cubicBezTo>
                <a:lnTo>
                  <a:pt x="267827" y="1420048"/>
                </a:lnTo>
                <a:cubicBezTo>
                  <a:pt x="270265" y="1420048"/>
                  <a:pt x="265390" y="1420048"/>
                  <a:pt x="275141" y="1420048"/>
                </a:cubicBezTo>
                <a:cubicBezTo>
                  <a:pt x="275141" y="1430982"/>
                  <a:pt x="275141" y="1430982"/>
                  <a:pt x="288143" y="1430982"/>
                </a:cubicBezTo>
                <a:lnTo>
                  <a:pt x="288143" y="1420048"/>
                </a:lnTo>
                <a:cubicBezTo>
                  <a:pt x="288143" y="1420048"/>
                  <a:pt x="275141" y="1409456"/>
                  <a:pt x="288143" y="1409456"/>
                </a:cubicBezTo>
                <a:lnTo>
                  <a:pt x="288143" y="1398863"/>
                </a:lnTo>
                <a:lnTo>
                  <a:pt x="275141" y="1398863"/>
                </a:lnTo>
                <a:close/>
                <a:moveTo>
                  <a:pt x="1441553" y="1388271"/>
                </a:moveTo>
                <a:lnTo>
                  <a:pt x="1454974" y="1388271"/>
                </a:lnTo>
                <a:lnTo>
                  <a:pt x="1454974" y="1398863"/>
                </a:lnTo>
                <a:cubicBezTo>
                  <a:pt x="1441553" y="1398863"/>
                  <a:pt x="1441553" y="1409456"/>
                  <a:pt x="1441553" y="1398863"/>
                </a:cubicBezTo>
                <a:cubicBezTo>
                  <a:pt x="1454974" y="1398863"/>
                  <a:pt x="1441553" y="1398863"/>
                  <a:pt x="1441553" y="1388271"/>
                </a:cubicBezTo>
                <a:close/>
                <a:moveTo>
                  <a:pt x="157283" y="1388271"/>
                </a:moveTo>
                <a:cubicBezTo>
                  <a:pt x="157283" y="1398863"/>
                  <a:pt x="157283" y="1388271"/>
                  <a:pt x="170285" y="1388271"/>
                </a:cubicBezTo>
                <a:cubicBezTo>
                  <a:pt x="170285" y="1388271"/>
                  <a:pt x="170285" y="1388271"/>
                  <a:pt x="168660" y="1388271"/>
                </a:cubicBezTo>
                <a:lnTo>
                  <a:pt x="158908" y="1388271"/>
                </a:lnTo>
                <a:cubicBezTo>
                  <a:pt x="157283" y="1388271"/>
                  <a:pt x="157283" y="1388271"/>
                  <a:pt x="157283" y="1388271"/>
                </a:cubicBezTo>
                <a:close/>
                <a:moveTo>
                  <a:pt x="275141" y="1377337"/>
                </a:moveTo>
                <a:cubicBezTo>
                  <a:pt x="275141" y="1377337"/>
                  <a:pt x="275141" y="1377337"/>
                  <a:pt x="288143" y="1388271"/>
                </a:cubicBezTo>
                <a:lnTo>
                  <a:pt x="288143" y="1377337"/>
                </a:lnTo>
                <a:cubicBezTo>
                  <a:pt x="288143" y="1377337"/>
                  <a:pt x="288143" y="1377337"/>
                  <a:pt x="275141" y="1377337"/>
                </a:cubicBezTo>
                <a:close/>
                <a:moveTo>
                  <a:pt x="1218840" y="1366745"/>
                </a:moveTo>
                <a:cubicBezTo>
                  <a:pt x="1218840" y="1366745"/>
                  <a:pt x="1218840" y="1366745"/>
                  <a:pt x="1205838" y="1377337"/>
                </a:cubicBezTo>
                <a:lnTo>
                  <a:pt x="1218840" y="1377337"/>
                </a:lnTo>
                <a:cubicBezTo>
                  <a:pt x="1231842" y="1377337"/>
                  <a:pt x="1231842" y="1388271"/>
                  <a:pt x="1231842" y="1388271"/>
                </a:cubicBezTo>
                <a:cubicBezTo>
                  <a:pt x="1231842" y="1388271"/>
                  <a:pt x="1231842" y="1388271"/>
                  <a:pt x="1231842" y="1377337"/>
                </a:cubicBezTo>
                <a:cubicBezTo>
                  <a:pt x="1218840" y="1366745"/>
                  <a:pt x="1218840" y="1366745"/>
                  <a:pt x="1218840" y="1377337"/>
                </a:cubicBezTo>
                <a:close/>
                <a:moveTo>
                  <a:pt x="157283" y="1366745"/>
                </a:moveTo>
                <a:lnTo>
                  <a:pt x="157283" y="1377337"/>
                </a:lnTo>
                <a:lnTo>
                  <a:pt x="170285" y="1377337"/>
                </a:lnTo>
                <a:cubicBezTo>
                  <a:pt x="170285" y="1377337"/>
                  <a:pt x="170285" y="1377337"/>
                  <a:pt x="170285" y="1366745"/>
                </a:cubicBezTo>
                <a:cubicBezTo>
                  <a:pt x="163784" y="1366745"/>
                  <a:pt x="160534" y="1366745"/>
                  <a:pt x="160534" y="1366745"/>
                </a:cubicBezTo>
                <a:close/>
                <a:moveTo>
                  <a:pt x="209711" y="1356153"/>
                </a:moveTo>
                <a:cubicBezTo>
                  <a:pt x="209711" y="1356153"/>
                  <a:pt x="209711" y="1356153"/>
                  <a:pt x="209711" y="1366745"/>
                </a:cubicBezTo>
                <a:lnTo>
                  <a:pt x="222713" y="1366745"/>
                </a:lnTo>
                <a:lnTo>
                  <a:pt x="222713" y="1356153"/>
                </a:lnTo>
                <a:cubicBezTo>
                  <a:pt x="235715" y="1356153"/>
                  <a:pt x="235715" y="1366745"/>
                  <a:pt x="235715" y="1366745"/>
                </a:cubicBezTo>
                <a:cubicBezTo>
                  <a:pt x="235715" y="1366745"/>
                  <a:pt x="235715" y="1366745"/>
                  <a:pt x="235715" y="1356153"/>
                </a:cubicBezTo>
                <a:lnTo>
                  <a:pt x="222713" y="1356153"/>
                </a:lnTo>
                <a:cubicBezTo>
                  <a:pt x="222713" y="1356153"/>
                  <a:pt x="222713" y="1356153"/>
                  <a:pt x="209711" y="1356153"/>
                </a:cubicBezTo>
                <a:close/>
                <a:moveTo>
                  <a:pt x="1363121" y="1345560"/>
                </a:moveTo>
                <a:cubicBezTo>
                  <a:pt x="1363121" y="1345560"/>
                  <a:pt x="1376123" y="1356153"/>
                  <a:pt x="1376123" y="1345560"/>
                </a:cubicBezTo>
                <a:cubicBezTo>
                  <a:pt x="1363121" y="1345560"/>
                  <a:pt x="1363121" y="1345560"/>
                  <a:pt x="1363121" y="1345560"/>
                </a:cubicBezTo>
                <a:close/>
                <a:moveTo>
                  <a:pt x="1271268" y="1345560"/>
                </a:moveTo>
                <a:lnTo>
                  <a:pt x="1271268" y="1356153"/>
                </a:lnTo>
                <a:cubicBezTo>
                  <a:pt x="1271268" y="1356153"/>
                  <a:pt x="1271268" y="1356153"/>
                  <a:pt x="1284270" y="1356153"/>
                </a:cubicBezTo>
                <a:cubicBezTo>
                  <a:pt x="1284270" y="1345560"/>
                  <a:pt x="1271268" y="1345560"/>
                  <a:pt x="1271268" y="1345560"/>
                </a:cubicBezTo>
                <a:close/>
                <a:moveTo>
                  <a:pt x="1048555" y="1334626"/>
                </a:moveTo>
                <a:cubicBezTo>
                  <a:pt x="1035553" y="1334626"/>
                  <a:pt x="1048555" y="1345560"/>
                  <a:pt x="1048555" y="1345560"/>
                </a:cubicBezTo>
                <a:lnTo>
                  <a:pt x="1048555" y="1356153"/>
                </a:lnTo>
                <a:lnTo>
                  <a:pt x="1048555" y="1366745"/>
                </a:lnTo>
                <a:lnTo>
                  <a:pt x="1061557" y="1377337"/>
                </a:lnTo>
                <a:cubicBezTo>
                  <a:pt x="1061557" y="1382804"/>
                  <a:pt x="1061557" y="1385538"/>
                  <a:pt x="1061557" y="1386904"/>
                </a:cubicBezTo>
                <a:lnTo>
                  <a:pt x="1061557" y="1388271"/>
                </a:lnTo>
                <a:cubicBezTo>
                  <a:pt x="1061557" y="1388271"/>
                  <a:pt x="1061557" y="1388271"/>
                  <a:pt x="1061557" y="1398863"/>
                </a:cubicBezTo>
                <a:lnTo>
                  <a:pt x="1061557" y="1409456"/>
                </a:lnTo>
                <a:cubicBezTo>
                  <a:pt x="1061557" y="1409456"/>
                  <a:pt x="1061557" y="1409456"/>
                  <a:pt x="1063182" y="1409456"/>
                </a:cubicBezTo>
                <a:lnTo>
                  <a:pt x="1074559" y="1409456"/>
                </a:lnTo>
                <a:cubicBezTo>
                  <a:pt x="1074559" y="1409456"/>
                  <a:pt x="1074559" y="1409456"/>
                  <a:pt x="1074559" y="1420048"/>
                </a:cubicBezTo>
                <a:lnTo>
                  <a:pt x="1061557" y="1420048"/>
                </a:lnTo>
                <a:cubicBezTo>
                  <a:pt x="1061557" y="1430982"/>
                  <a:pt x="1061557" y="1420048"/>
                  <a:pt x="1074559" y="1420048"/>
                </a:cubicBezTo>
                <a:lnTo>
                  <a:pt x="1074559" y="1430982"/>
                </a:lnTo>
                <a:cubicBezTo>
                  <a:pt x="1074559" y="1430982"/>
                  <a:pt x="1077914" y="1430982"/>
                  <a:pt x="1081270" y="1432306"/>
                </a:cubicBezTo>
                <a:lnTo>
                  <a:pt x="1084693" y="1437035"/>
                </a:lnTo>
                <a:lnTo>
                  <a:pt x="1082947" y="1440250"/>
                </a:lnTo>
                <a:cubicBezTo>
                  <a:pt x="1081270" y="1441574"/>
                  <a:pt x="1081270" y="1441574"/>
                  <a:pt x="1087980" y="1441574"/>
                </a:cubicBezTo>
                <a:lnTo>
                  <a:pt x="1084693" y="1437035"/>
                </a:lnTo>
                <a:lnTo>
                  <a:pt x="1087980" y="1430982"/>
                </a:lnTo>
                <a:cubicBezTo>
                  <a:pt x="1087980" y="1430982"/>
                  <a:pt x="1087980" y="1430982"/>
                  <a:pt x="1089605" y="1430982"/>
                </a:cubicBezTo>
                <a:lnTo>
                  <a:pt x="1097732" y="1430982"/>
                </a:lnTo>
                <a:lnTo>
                  <a:pt x="1100982" y="1430982"/>
                </a:lnTo>
                <a:cubicBezTo>
                  <a:pt x="1100982" y="1430982"/>
                  <a:pt x="1100982" y="1430982"/>
                  <a:pt x="1100982" y="1420048"/>
                </a:cubicBezTo>
                <a:cubicBezTo>
                  <a:pt x="1100982" y="1420048"/>
                  <a:pt x="1100982" y="1420048"/>
                  <a:pt x="1100982" y="1409456"/>
                </a:cubicBezTo>
                <a:lnTo>
                  <a:pt x="1087980" y="1409456"/>
                </a:lnTo>
                <a:cubicBezTo>
                  <a:pt x="1087980" y="1398863"/>
                  <a:pt x="1087980" y="1398863"/>
                  <a:pt x="1100982" y="1398863"/>
                </a:cubicBezTo>
                <a:lnTo>
                  <a:pt x="1113984" y="1398863"/>
                </a:lnTo>
                <a:cubicBezTo>
                  <a:pt x="1113984" y="1398863"/>
                  <a:pt x="1113984" y="1398863"/>
                  <a:pt x="1113984" y="1400187"/>
                </a:cubicBezTo>
                <a:lnTo>
                  <a:pt x="1113984" y="1402835"/>
                </a:lnTo>
                <a:cubicBezTo>
                  <a:pt x="1113984" y="1403497"/>
                  <a:pt x="1113984" y="1403828"/>
                  <a:pt x="1113984" y="1403332"/>
                </a:cubicBezTo>
                <a:lnTo>
                  <a:pt x="1113984" y="1409456"/>
                </a:lnTo>
                <a:cubicBezTo>
                  <a:pt x="1126986" y="1409456"/>
                  <a:pt x="1113984" y="1398863"/>
                  <a:pt x="1113984" y="1398863"/>
                </a:cubicBezTo>
                <a:lnTo>
                  <a:pt x="1113984" y="1388271"/>
                </a:lnTo>
                <a:lnTo>
                  <a:pt x="1100982" y="1398863"/>
                </a:lnTo>
                <a:lnTo>
                  <a:pt x="1087980" y="1398863"/>
                </a:lnTo>
                <a:lnTo>
                  <a:pt x="1087980" y="1409456"/>
                </a:lnTo>
                <a:lnTo>
                  <a:pt x="1074559" y="1409456"/>
                </a:lnTo>
                <a:lnTo>
                  <a:pt x="1074559" y="1398863"/>
                </a:lnTo>
                <a:cubicBezTo>
                  <a:pt x="1074559" y="1398863"/>
                  <a:pt x="1074559" y="1398863"/>
                  <a:pt x="1074559" y="1388271"/>
                </a:cubicBezTo>
                <a:cubicBezTo>
                  <a:pt x="1074559" y="1388271"/>
                  <a:pt x="1074559" y="1388271"/>
                  <a:pt x="1074559" y="1377337"/>
                </a:cubicBezTo>
                <a:lnTo>
                  <a:pt x="1071309" y="1377337"/>
                </a:lnTo>
                <a:cubicBezTo>
                  <a:pt x="1071309" y="1377337"/>
                  <a:pt x="1068058" y="1377337"/>
                  <a:pt x="1061557" y="1377337"/>
                </a:cubicBezTo>
                <a:lnTo>
                  <a:pt x="1061557" y="1366745"/>
                </a:lnTo>
                <a:lnTo>
                  <a:pt x="1061557" y="1356153"/>
                </a:lnTo>
                <a:lnTo>
                  <a:pt x="1061557" y="1354829"/>
                </a:lnTo>
                <a:lnTo>
                  <a:pt x="1061557" y="1346884"/>
                </a:lnTo>
                <a:cubicBezTo>
                  <a:pt x="1061557" y="1345560"/>
                  <a:pt x="1061557" y="1345560"/>
                  <a:pt x="1061557" y="1345560"/>
                </a:cubicBezTo>
                <a:cubicBezTo>
                  <a:pt x="1061557" y="1345560"/>
                  <a:pt x="1061557" y="1345560"/>
                  <a:pt x="1061557" y="1334626"/>
                </a:cubicBezTo>
                <a:close/>
                <a:moveTo>
                  <a:pt x="222510" y="1330158"/>
                </a:moveTo>
                <a:cubicBezTo>
                  <a:pt x="221900" y="1328668"/>
                  <a:pt x="219463" y="1334626"/>
                  <a:pt x="209711" y="1334626"/>
                </a:cubicBezTo>
                <a:cubicBezTo>
                  <a:pt x="209711" y="1334626"/>
                  <a:pt x="209711" y="1334626"/>
                  <a:pt x="222713" y="1334626"/>
                </a:cubicBezTo>
                <a:cubicBezTo>
                  <a:pt x="222713" y="1331978"/>
                  <a:pt x="222713" y="1330654"/>
                  <a:pt x="222510" y="1330158"/>
                </a:cubicBezTo>
                <a:close/>
                <a:moveTo>
                  <a:pt x="1074559" y="1324034"/>
                </a:moveTo>
                <a:cubicBezTo>
                  <a:pt x="1074559" y="1324034"/>
                  <a:pt x="1074559" y="1324034"/>
                  <a:pt x="1074559" y="1334626"/>
                </a:cubicBezTo>
                <a:cubicBezTo>
                  <a:pt x="1074559" y="1334626"/>
                  <a:pt x="1074559" y="1334626"/>
                  <a:pt x="1076237" y="1334626"/>
                </a:cubicBezTo>
                <a:lnTo>
                  <a:pt x="1086302" y="1334626"/>
                </a:lnTo>
                <a:lnTo>
                  <a:pt x="1087980" y="1334626"/>
                </a:lnTo>
                <a:lnTo>
                  <a:pt x="1074559" y="1345560"/>
                </a:lnTo>
                <a:cubicBezTo>
                  <a:pt x="1074559" y="1345560"/>
                  <a:pt x="1074559" y="1345560"/>
                  <a:pt x="1087980" y="1345560"/>
                </a:cubicBezTo>
                <a:lnTo>
                  <a:pt x="1087980" y="1334626"/>
                </a:lnTo>
                <a:lnTo>
                  <a:pt x="1087980" y="1324034"/>
                </a:lnTo>
                <a:close/>
                <a:moveTo>
                  <a:pt x="458848" y="1324034"/>
                </a:moveTo>
                <a:lnTo>
                  <a:pt x="458848" y="1334626"/>
                </a:lnTo>
                <a:cubicBezTo>
                  <a:pt x="458848" y="1334626"/>
                  <a:pt x="458848" y="1334626"/>
                  <a:pt x="460473" y="1334626"/>
                </a:cubicBezTo>
                <a:lnTo>
                  <a:pt x="464536" y="1334626"/>
                </a:lnTo>
                <a:cubicBezTo>
                  <a:pt x="466162" y="1334626"/>
                  <a:pt x="464536" y="1334626"/>
                  <a:pt x="466162" y="1334626"/>
                </a:cubicBezTo>
                <a:lnTo>
                  <a:pt x="471850" y="1334626"/>
                </a:lnTo>
                <a:cubicBezTo>
                  <a:pt x="471850" y="1334626"/>
                  <a:pt x="471850" y="1334626"/>
                  <a:pt x="458848" y="1324034"/>
                </a:cubicBezTo>
                <a:close/>
                <a:moveTo>
                  <a:pt x="288143" y="1324034"/>
                </a:moveTo>
                <a:cubicBezTo>
                  <a:pt x="288143" y="1324034"/>
                  <a:pt x="301564" y="1324034"/>
                  <a:pt x="301564" y="1334626"/>
                </a:cubicBezTo>
                <a:cubicBezTo>
                  <a:pt x="301564" y="1334626"/>
                  <a:pt x="301564" y="1334626"/>
                  <a:pt x="288143" y="1334626"/>
                </a:cubicBezTo>
                <a:cubicBezTo>
                  <a:pt x="288143" y="1334626"/>
                  <a:pt x="288143" y="1345560"/>
                  <a:pt x="301564" y="1345560"/>
                </a:cubicBezTo>
                <a:lnTo>
                  <a:pt x="296531" y="1345560"/>
                </a:lnTo>
                <a:cubicBezTo>
                  <a:pt x="295692" y="1345560"/>
                  <a:pt x="295273" y="1345560"/>
                  <a:pt x="295902" y="1345560"/>
                </a:cubicBezTo>
                <a:lnTo>
                  <a:pt x="288143" y="1345560"/>
                </a:lnTo>
                <a:lnTo>
                  <a:pt x="288143" y="1356153"/>
                </a:lnTo>
                <a:cubicBezTo>
                  <a:pt x="301564" y="1356153"/>
                  <a:pt x="301564" y="1356153"/>
                  <a:pt x="301564" y="1345560"/>
                </a:cubicBezTo>
                <a:lnTo>
                  <a:pt x="301564" y="1334626"/>
                </a:lnTo>
                <a:cubicBezTo>
                  <a:pt x="301564" y="1334626"/>
                  <a:pt x="301564" y="1334626"/>
                  <a:pt x="301564" y="1324034"/>
                </a:cubicBezTo>
                <a:lnTo>
                  <a:pt x="291498" y="1324034"/>
                </a:lnTo>
                <a:close/>
                <a:moveTo>
                  <a:pt x="1350119" y="1313442"/>
                </a:moveTo>
                <a:lnTo>
                  <a:pt x="1350119" y="1324034"/>
                </a:lnTo>
                <a:cubicBezTo>
                  <a:pt x="1356620" y="1324034"/>
                  <a:pt x="1359871" y="1324034"/>
                  <a:pt x="1361496" y="1324034"/>
                </a:cubicBezTo>
                <a:lnTo>
                  <a:pt x="1363121" y="1324034"/>
                </a:lnTo>
                <a:lnTo>
                  <a:pt x="1363121" y="1313442"/>
                </a:lnTo>
                <a:close/>
                <a:moveTo>
                  <a:pt x="183287" y="1313442"/>
                </a:moveTo>
                <a:cubicBezTo>
                  <a:pt x="170285" y="1313442"/>
                  <a:pt x="170285" y="1313442"/>
                  <a:pt x="183287" y="1324034"/>
                </a:cubicBezTo>
                <a:cubicBezTo>
                  <a:pt x="183287" y="1324034"/>
                  <a:pt x="183287" y="1324034"/>
                  <a:pt x="170285" y="1324034"/>
                </a:cubicBezTo>
                <a:cubicBezTo>
                  <a:pt x="170285" y="1324034"/>
                  <a:pt x="170285" y="1324034"/>
                  <a:pt x="170285" y="1334626"/>
                </a:cubicBezTo>
                <a:cubicBezTo>
                  <a:pt x="170285" y="1334626"/>
                  <a:pt x="170285" y="1334626"/>
                  <a:pt x="170285" y="1335993"/>
                </a:cubicBezTo>
                <a:lnTo>
                  <a:pt x="170285" y="1342827"/>
                </a:lnTo>
                <a:lnTo>
                  <a:pt x="170285" y="1345560"/>
                </a:lnTo>
                <a:lnTo>
                  <a:pt x="183287" y="1345560"/>
                </a:lnTo>
                <a:lnTo>
                  <a:pt x="183287" y="1334626"/>
                </a:lnTo>
                <a:cubicBezTo>
                  <a:pt x="183287" y="1334626"/>
                  <a:pt x="183287" y="1334626"/>
                  <a:pt x="183287" y="1324034"/>
                </a:cubicBezTo>
                <a:close/>
                <a:moveTo>
                  <a:pt x="1061557" y="1302850"/>
                </a:moveTo>
                <a:lnTo>
                  <a:pt x="1061557" y="1313442"/>
                </a:lnTo>
                <a:lnTo>
                  <a:pt x="1064808" y="1313442"/>
                </a:lnTo>
                <a:cubicBezTo>
                  <a:pt x="1064808" y="1313442"/>
                  <a:pt x="1068058" y="1313442"/>
                  <a:pt x="1074559" y="1313442"/>
                </a:cubicBezTo>
                <a:lnTo>
                  <a:pt x="1074559" y="1302850"/>
                </a:lnTo>
                <a:lnTo>
                  <a:pt x="1067042" y="1302850"/>
                </a:lnTo>
                <a:lnTo>
                  <a:pt x="1066433" y="1302850"/>
                </a:lnTo>
                <a:cubicBezTo>
                  <a:pt x="1064808" y="1302850"/>
                  <a:pt x="1061557" y="1302850"/>
                  <a:pt x="1061557" y="1302850"/>
                </a:cubicBezTo>
                <a:close/>
                <a:moveTo>
                  <a:pt x="445426" y="1291916"/>
                </a:moveTo>
                <a:cubicBezTo>
                  <a:pt x="445426" y="1291916"/>
                  <a:pt x="445426" y="1291916"/>
                  <a:pt x="445426" y="1302850"/>
                </a:cubicBezTo>
                <a:lnTo>
                  <a:pt x="458848" y="1302850"/>
                </a:lnTo>
                <a:cubicBezTo>
                  <a:pt x="458848" y="1302850"/>
                  <a:pt x="458848" y="1302850"/>
                  <a:pt x="458848" y="1301483"/>
                </a:cubicBezTo>
                <a:lnTo>
                  <a:pt x="458848" y="1293282"/>
                </a:lnTo>
                <a:cubicBezTo>
                  <a:pt x="458848" y="1291916"/>
                  <a:pt x="458848" y="1291916"/>
                  <a:pt x="458848" y="1291916"/>
                </a:cubicBezTo>
                <a:cubicBezTo>
                  <a:pt x="458848" y="1291916"/>
                  <a:pt x="458848" y="1291916"/>
                  <a:pt x="445426" y="1291916"/>
                </a:cubicBezTo>
                <a:close/>
                <a:moveTo>
                  <a:pt x="340571" y="1291916"/>
                </a:moveTo>
                <a:lnTo>
                  <a:pt x="340571" y="1302850"/>
                </a:lnTo>
                <a:cubicBezTo>
                  <a:pt x="340571" y="1313442"/>
                  <a:pt x="340571" y="1302850"/>
                  <a:pt x="353992" y="1302850"/>
                </a:cubicBezTo>
                <a:cubicBezTo>
                  <a:pt x="340571" y="1302850"/>
                  <a:pt x="353992" y="1291916"/>
                  <a:pt x="340571" y="1291916"/>
                </a:cubicBezTo>
                <a:close/>
                <a:moveTo>
                  <a:pt x="222713" y="1291916"/>
                </a:moveTo>
                <a:lnTo>
                  <a:pt x="235715" y="1302850"/>
                </a:lnTo>
                <a:cubicBezTo>
                  <a:pt x="235715" y="1302850"/>
                  <a:pt x="235715" y="1302850"/>
                  <a:pt x="235715" y="1291916"/>
                </a:cubicBezTo>
                <a:close/>
                <a:moveTo>
                  <a:pt x="183287" y="1281323"/>
                </a:moveTo>
                <a:lnTo>
                  <a:pt x="183287" y="1291916"/>
                </a:lnTo>
                <a:lnTo>
                  <a:pt x="183287" y="1302850"/>
                </a:lnTo>
                <a:lnTo>
                  <a:pt x="196709" y="1302850"/>
                </a:lnTo>
                <a:cubicBezTo>
                  <a:pt x="196709" y="1291916"/>
                  <a:pt x="183287" y="1291916"/>
                  <a:pt x="183287" y="1291916"/>
                </a:cubicBezTo>
                <a:lnTo>
                  <a:pt x="196709" y="1291916"/>
                </a:lnTo>
                <a:cubicBezTo>
                  <a:pt x="196709" y="1291916"/>
                  <a:pt x="196709" y="1291916"/>
                  <a:pt x="196709" y="1281323"/>
                </a:cubicBezTo>
                <a:lnTo>
                  <a:pt x="195031" y="1281323"/>
                </a:lnTo>
                <a:cubicBezTo>
                  <a:pt x="193354" y="1281323"/>
                  <a:pt x="189998" y="1281323"/>
                  <a:pt x="183287" y="1281323"/>
                </a:cubicBezTo>
                <a:close/>
                <a:moveTo>
                  <a:pt x="1048555" y="1270731"/>
                </a:moveTo>
                <a:cubicBezTo>
                  <a:pt x="1035553" y="1270731"/>
                  <a:pt x="1048555" y="1270731"/>
                  <a:pt x="1048555" y="1281323"/>
                </a:cubicBezTo>
                <a:lnTo>
                  <a:pt x="1048555" y="1291916"/>
                </a:lnTo>
                <a:lnTo>
                  <a:pt x="1061557" y="1291916"/>
                </a:lnTo>
                <a:cubicBezTo>
                  <a:pt x="1048555" y="1291916"/>
                  <a:pt x="1048555" y="1281323"/>
                  <a:pt x="1048555" y="1281323"/>
                </a:cubicBezTo>
                <a:close/>
                <a:moveTo>
                  <a:pt x="891271" y="1270731"/>
                </a:moveTo>
                <a:cubicBezTo>
                  <a:pt x="891271" y="1270731"/>
                  <a:pt x="891271" y="1270731"/>
                  <a:pt x="891271" y="1281323"/>
                </a:cubicBezTo>
                <a:cubicBezTo>
                  <a:pt x="891271" y="1281323"/>
                  <a:pt x="891271" y="1281323"/>
                  <a:pt x="892896" y="1281323"/>
                </a:cubicBezTo>
                <a:lnTo>
                  <a:pt x="902649" y="1281323"/>
                </a:lnTo>
                <a:cubicBezTo>
                  <a:pt x="904274" y="1281323"/>
                  <a:pt x="904274" y="1281323"/>
                  <a:pt x="904274" y="1281323"/>
                </a:cubicBezTo>
                <a:cubicBezTo>
                  <a:pt x="891271" y="1281323"/>
                  <a:pt x="891271" y="1270731"/>
                  <a:pt x="891271" y="1270731"/>
                </a:cubicBezTo>
                <a:close/>
                <a:moveTo>
                  <a:pt x="1376123" y="1260139"/>
                </a:moveTo>
                <a:cubicBezTo>
                  <a:pt x="1376123" y="1260139"/>
                  <a:pt x="1376123" y="1270731"/>
                  <a:pt x="1389125" y="1270731"/>
                </a:cubicBezTo>
                <a:lnTo>
                  <a:pt x="1376123" y="1270731"/>
                </a:lnTo>
                <a:cubicBezTo>
                  <a:pt x="1376123" y="1270731"/>
                  <a:pt x="1376123" y="1270731"/>
                  <a:pt x="1376123" y="1260139"/>
                </a:cubicBezTo>
                <a:close/>
                <a:moveTo>
                  <a:pt x="471850" y="1260139"/>
                </a:moveTo>
                <a:cubicBezTo>
                  <a:pt x="471850" y="1260139"/>
                  <a:pt x="471850" y="1260139"/>
                  <a:pt x="471850" y="1270731"/>
                </a:cubicBezTo>
                <a:cubicBezTo>
                  <a:pt x="471850" y="1270731"/>
                  <a:pt x="471850" y="1270731"/>
                  <a:pt x="484852" y="1270731"/>
                </a:cubicBezTo>
                <a:cubicBezTo>
                  <a:pt x="484852" y="1270731"/>
                  <a:pt x="484852" y="1270731"/>
                  <a:pt x="471850" y="1260139"/>
                </a:cubicBezTo>
                <a:close/>
                <a:moveTo>
                  <a:pt x="1323695" y="1249205"/>
                </a:moveTo>
                <a:cubicBezTo>
                  <a:pt x="1323695" y="1249205"/>
                  <a:pt x="1323695" y="1249205"/>
                  <a:pt x="1323695" y="1260139"/>
                </a:cubicBezTo>
                <a:cubicBezTo>
                  <a:pt x="1323695" y="1260139"/>
                  <a:pt x="1336697" y="1260139"/>
                  <a:pt x="1336697" y="1270731"/>
                </a:cubicBezTo>
                <a:lnTo>
                  <a:pt x="1336697" y="1281323"/>
                </a:lnTo>
                <a:cubicBezTo>
                  <a:pt x="1336697" y="1281323"/>
                  <a:pt x="1336697" y="1281323"/>
                  <a:pt x="1350119" y="1291916"/>
                </a:cubicBezTo>
                <a:lnTo>
                  <a:pt x="1336697" y="1291916"/>
                </a:lnTo>
                <a:lnTo>
                  <a:pt x="1336697" y="1302850"/>
                </a:lnTo>
                <a:lnTo>
                  <a:pt x="1350119" y="1302850"/>
                </a:lnTo>
                <a:lnTo>
                  <a:pt x="1363121" y="1302850"/>
                </a:lnTo>
                <a:lnTo>
                  <a:pt x="1363121" y="1291916"/>
                </a:lnTo>
                <a:lnTo>
                  <a:pt x="1358245" y="1291916"/>
                </a:lnTo>
                <a:cubicBezTo>
                  <a:pt x="1357433" y="1291916"/>
                  <a:pt x="1357026" y="1291916"/>
                  <a:pt x="1357636" y="1291916"/>
                </a:cubicBezTo>
                <a:lnTo>
                  <a:pt x="1350119" y="1291916"/>
                </a:lnTo>
                <a:cubicBezTo>
                  <a:pt x="1350119" y="1291916"/>
                  <a:pt x="1350119" y="1285957"/>
                  <a:pt x="1350119" y="1287447"/>
                </a:cubicBezTo>
                <a:lnTo>
                  <a:pt x="1350119" y="1281323"/>
                </a:lnTo>
                <a:cubicBezTo>
                  <a:pt x="1350119" y="1270731"/>
                  <a:pt x="1350119" y="1270731"/>
                  <a:pt x="1336697" y="1270731"/>
                </a:cubicBezTo>
                <a:lnTo>
                  <a:pt x="1336697" y="1260139"/>
                </a:lnTo>
                <a:lnTo>
                  <a:pt x="1336697" y="1249205"/>
                </a:lnTo>
                <a:close/>
                <a:moveTo>
                  <a:pt x="366994" y="1238613"/>
                </a:moveTo>
                <a:cubicBezTo>
                  <a:pt x="366994" y="1249205"/>
                  <a:pt x="353992" y="1238613"/>
                  <a:pt x="353992" y="1249205"/>
                </a:cubicBezTo>
                <a:cubicBezTo>
                  <a:pt x="353992" y="1249205"/>
                  <a:pt x="353992" y="1249205"/>
                  <a:pt x="353992" y="1260139"/>
                </a:cubicBezTo>
                <a:cubicBezTo>
                  <a:pt x="353992" y="1260139"/>
                  <a:pt x="353992" y="1260139"/>
                  <a:pt x="353992" y="1270731"/>
                </a:cubicBezTo>
                <a:cubicBezTo>
                  <a:pt x="340571" y="1270731"/>
                  <a:pt x="353992" y="1270731"/>
                  <a:pt x="353992" y="1281323"/>
                </a:cubicBezTo>
                <a:cubicBezTo>
                  <a:pt x="353992" y="1281323"/>
                  <a:pt x="353992" y="1281323"/>
                  <a:pt x="353992" y="1270731"/>
                </a:cubicBezTo>
                <a:cubicBezTo>
                  <a:pt x="353992" y="1260139"/>
                  <a:pt x="366994" y="1260139"/>
                  <a:pt x="353992" y="1260139"/>
                </a:cubicBezTo>
                <a:lnTo>
                  <a:pt x="357243" y="1260139"/>
                </a:lnTo>
                <a:cubicBezTo>
                  <a:pt x="357243" y="1260139"/>
                  <a:pt x="360493" y="1260139"/>
                  <a:pt x="366994" y="1260139"/>
                </a:cubicBezTo>
                <a:lnTo>
                  <a:pt x="366994" y="1249205"/>
                </a:lnTo>
                <a:close/>
                <a:moveTo>
                  <a:pt x="235715" y="1238613"/>
                </a:moveTo>
                <a:lnTo>
                  <a:pt x="235715" y="1249205"/>
                </a:lnTo>
                <a:lnTo>
                  <a:pt x="243475" y="1249205"/>
                </a:lnTo>
                <a:cubicBezTo>
                  <a:pt x="242845" y="1249205"/>
                  <a:pt x="243265" y="1249205"/>
                  <a:pt x="244104" y="1249205"/>
                </a:cubicBezTo>
                <a:lnTo>
                  <a:pt x="249137" y="1249205"/>
                </a:lnTo>
                <a:cubicBezTo>
                  <a:pt x="249137" y="1260139"/>
                  <a:pt x="235715" y="1260139"/>
                  <a:pt x="235715" y="1260139"/>
                </a:cubicBezTo>
                <a:cubicBezTo>
                  <a:pt x="235715" y="1260139"/>
                  <a:pt x="235715" y="1260139"/>
                  <a:pt x="235715" y="1270731"/>
                </a:cubicBezTo>
                <a:cubicBezTo>
                  <a:pt x="235715" y="1270731"/>
                  <a:pt x="235715" y="1270731"/>
                  <a:pt x="249137" y="1270731"/>
                </a:cubicBezTo>
                <a:lnTo>
                  <a:pt x="249137" y="1260139"/>
                </a:lnTo>
                <a:lnTo>
                  <a:pt x="249137" y="1249205"/>
                </a:lnTo>
                <a:cubicBezTo>
                  <a:pt x="262139" y="1249205"/>
                  <a:pt x="249137" y="1249205"/>
                  <a:pt x="249137" y="1238613"/>
                </a:cubicBezTo>
                <a:close/>
                <a:moveTo>
                  <a:pt x="196709" y="1238613"/>
                </a:moveTo>
                <a:cubicBezTo>
                  <a:pt x="196709" y="1238613"/>
                  <a:pt x="196709" y="1238613"/>
                  <a:pt x="196709" y="1249205"/>
                </a:cubicBezTo>
                <a:cubicBezTo>
                  <a:pt x="196709" y="1249205"/>
                  <a:pt x="196709" y="1249205"/>
                  <a:pt x="196709" y="1260139"/>
                </a:cubicBezTo>
                <a:cubicBezTo>
                  <a:pt x="196709" y="1260139"/>
                  <a:pt x="196709" y="1249205"/>
                  <a:pt x="209711" y="1249205"/>
                </a:cubicBezTo>
                <a:lnTo>
                  <a:pt x="209711" y="1238613"/>
                </a:lnTo>
                <a:lnTo>
                  <a:pt x="208086" y="1238613"/>
                </a:lnTo>
                <a:cubicBezTo>
                  <a:pt x="206461" y="1238613"/>
                  <a:pt x="203210" y="1238613"/>
                  <a:pt x="196709" y="1238613"/>
                </a:cubicBezTo>
                <a:close/>
                <a:moveTo>
                  <a:pt x="1061557" y="1228020"/>
                </a:moveTo>
                <a:cubicBezTo>
                  <a:pt x="1048555" y="1238613"/>
                  <a:pt x="1061557" y="1228020"/>
                  <a:pt x="1061557" y="1238613"/>
                </a:cubicBezTo>
                <a:close/>
                <a:moveTo>
                  <a:pt x="550281" y="1228020"/>
                </a:moveTo>
                <a:lnTo>
                  <a:pt x="550281" y="1238613"/>
                </a:lnTo>
                <a:cubicBezTo>
                  <a:pt x="563703" y="1238613"/>
                  <a:pt x="550281" y="1228020"/>
                  <a:pt x="550281" y="1228020"/>
                </a:cubicBezTo>
                <a:close/>
                <a:moveTo>
                  <a:pt x="314566" y="1228020"/>
                </a:moveTo>
                <a:cubicBezTo>
                  <a:pt x="314566" y="1228020"/>
                  <a:pt x="314566" y="1228020"/>
                  <a:pt x="327568" y="1228020"/>
                </a:cubicBezTo>
                <a:lnTo>
                  <a:pt x="327568" y="1238613"/>
                </a:lnTo>
                <a:lnTo>
                  <a:pt x="314566" y="1238613"/>
                </a:lnTo>
                <a:cubicBezTo>
                  <a:pt x="314566" y="1238613"/>
                  <a:pt x="314566" y="1238613"/>
                  <a:pt x="314566" y="1228020"/>
                </a:cubicBezTo>
                <a:close/>
                <a:moveTo>
                  <a:pt x="1074559" y="1217428"/>
                </a:moveTo>
                <a:lnTo>
                  <a:pt x="1074559" y="1228020"/>
                </a:lnTo>
                <a:cubicBezTo>
                  <a:pt x="1074559" y="1228020"/>
                  <a:pt x="1074559" y="1228020"/>
                  <a:pt x="1076237" y="1228020"/>
                </a:cubicBezTo>
                <a:lnTo>
                  <a:pt x="1082318" y="1228020"/>
                </a:lnTo>
                <a:cubicBezTo>
                  <a:pt x="1081689" y="1228020"/>
                  <a:pt x="1082108" y="1228020"/>
                  <a:pt x="1082947" y="1228020"/>
                </a:cubicBezTo>
                <a:lnTo>
                  <a:pt x="1087980" y="1228020"/>
                </a:lnTo>
                <a:lnTo>
                  <a:pt x="1087980" y="1217428"/>
                </a:lnTo>
                <a:close/>
                <a:moveTo>
                  <a:pt x="222713" y="1217428"/>
                </a:moveTo>
                <a:cubicBezTo>
                  <a:pt x="222713" y="1217428"/>
                  <a:pt x="222713" y="1217428"/>
                  <a:pt x="222713" y="1228020"/>
                </a:cubicBezTo>
                <a:lnTo>
                  <a:pt x="235715" y="1228020"/>
                </a:lnTo>
                <a:close/>
                <a:moveTo>
                  <a:pt x="1310693" y="1206494"/>
                </a:moveTo>
                <a:cubicBezTo>
                  <a:pt x="1297691" y="1206494"/>
                  <a:pt x="1297691" y="1206494"/>
                  <a:pt x="1297691" y="1217428"/>
                </a:cubicBezTo>
                <a:cubicBezTo>
                  <a:pt x="1297691" y="1217428"/>
                  <a:pt x="1297691" y="1217428"/>
                  <a:pt x="1299316" y="1217428"/>
                </a:cubicBezTo>
                <a:lnTo>
                  <a:pt x="1310693" y="1217428"/>
                </a:lnTo>
                <a:cubicBezTo>
                  <a:pt x="1310693" y="1217428"/>
                  <a:pt x="1297691" y="1217428"/>
                  <a:pt x="1297691" y="1228020"/>
                </a:cubicBezTo>
                <a:lnTo>
                  <a:pt x="1310693" y="1228020"/>
                </a:lnTo>
                <a:cubicBezTo>
                  <a:pt x="1297691" y="1228020"/>
                  <a:pt x="1297691" y="1228020"/>
                  <a:pt x="1297691" y="1238613"/>
                </a:cubicBezTo>
                <a:lnTo>
                  <a:pt x="1310693" y="1238613"/>
                </a:lnTo>
                <a:lnTo>
                  <a:pt x="1318210" y="1238613"/>
                </a:lnTo>
                <a:cubicBezTo>
                  <a:pt x="1316381" y="1238613"/>
                  <a:pt x="1323695" y="1238613"/>
                  <a:pt x="1323695" y="1238613"/>
                </a:cubicBezTo>
                <a:lnTo>
                  <a:pt x="1323695" y="1228020"/>
                </a:lnTo>
                <a:lnTo>
                  <a:pt x="1310693" y="1228020"/>
                </a:lnTo>
                <a:lnTo>
                  <a:pt x="1310693" y="1217428"/>
                </a:lnTo>
                <a:cubicBezTo>
                  <a:pt x="1310693" y="1217428"/>
                  <a:pt x="1310693" y="1217428"/>
                  <a:pt x="1310693" y="1206494"/>
                </a:cubicBezTo>
                <a:close/>
                <a:moveTo>
                  <a:pt x="1205838" y="1206494"/>
                </a:moveTo>
                <a:lnTo>
                  <a:pt x="1205838" y="1217428"/>
                </a:lnTo>
                <a:cubicBezTo>
                  <a:pt x="1205838" y="1217428"/>
                  <a:pt x="1205838" y="1217428"/>
                  <a:pt x="1192836" y="1217428"/>
                </a:cubicBezTo>
                <a:cubicBezTo>
                  <a:pt x="1192836" y="1217428"/>
                  <a:pt x="1192836" y="1217428"/>
                  <a:pt x="1192836" y="1228020"/>
                </a:cubicBezTo>
                <a:lnTo>
                  <a:pt x="1200353" y="1228020"/>
                </a:lnTo>
                <a:cubicBezTo>
                  <a:pt x="1199743" y="1228020"/>
                  <a:pt x="1200150" y="1228020"/>
                  <a:pt x="1200962" y="1228020"/>
                </a:cubicBezTo>
                <a:lnTo>
                  <a:pt x="1205838" y="1228020"/>
                </a:lnTo>
                <a:cubicBezTo>
                  <a:pt x="1205838" y="1228020"/>
                  <a:pt x="1205838" y="1228020"/>
                  <a:pt x="1205838" y="1226696"/>
                </a:cubicBezTo>
                <a:lnTo>
                  <a:pt x="1205838" y="1221897"/>
                </a:lnTo>
                <a:cubicBezTo>
                  <a:pt x="1205838" y="1223386"/>
                  <a:pt x="1205838" y="1217428"/>
                  <a:pt x="1205838" y="1217428"/>
                </a:cubicBezTo>
                <a:cubicBezTo>
                  <a:pt x="1205838" y="1217428"/>
                  <a:pt x="1205838" y="1217428"/>
                  <a:pt x="1207463" y="1217428"/>
                </a:cubicBezTo>
                <a:lnTo>
                  <a:pt x="1211526" y="1217428"/>
                </a:lnTo>
                <a:cubicBezTo>
                  <a:pt x="1213964" y="1217428"/>
                  <a:pt x="1209089" y="1217428"/>
                  <a:pt x="1218840" y="1217428"/>
                </a:cubicBezTo>
                <a:cubicBezTo>
                  <a:pt x="1218840" y="1217428"/>
                  <a:pt x="1218840" y="1217428"/>
                  <a:pt x="1218840" y="1216061"/>
                </a:cubicBezTo>
                <a:lnTo>
                  <a:pt x="1218840" y="1213328"/>
                </a:lnTo>
                <a:cubicBezTo>
                  <a:pt x="1218840" y="1212644"/>
                  <a:pt x="1218840" y="1212303"/>
                  <a:pt x="1218840" y="1212815"/>
                </a:cubicBezTo>
                <a:lnTo>
                  <a:pt x="1218840" y="1206494"/>
                </a:lnTo>
                <a:close/>
                <a:moveTo>
                  <a:pt x="366994" y="1206494"/>
                </a:moveTo>
                <a:lnTo>
                  <a:pt x="366994" y="1217428"/>
                </a:lnTo>
                <a:lnTo>
                  <a:pt x="366994" y="1228020"/>
                </a:lnTo>
                <a:lnTo>
                  <a:pt x="379996" y="1217428"/>
                </a:lnTo>
                <a:cubicBezTo>
                  <a:pt x="379996" y="1217428"/>
                  <a:pt x="379996" y="1217428"/>
                  <a:pt x="379996" y="1206494"/>
                </a:cubicBezTo>
                <a:close/>
                <a:moveTo>
                  <a:pt x="262139" y="1206494"/>
                </a:moveTo>
                <a:cubicBezTo>
                  <a:pt x="262139" y="1217428"/>
                  <a:pt x="275141" y="1217428"/>
                  <a:pt x="262139" y="1217428"/>
                </a:cubicBezTo>
                <a:close/>
                <a:moveTo>
                  <a:pt x="249137" y="1206494"/>
                </a:moveTo>
                <a:cubicBezTo>
                  <a:pt x="249137" y="1217428"/>
                  <a:pt x="249137" y="1217428"/>
                  <a:pt x="262139" y="1217428"/>
                </a:cubicBezTo>
                <a:cubicBezTo>
                  <a:pt x="262139" y="1217428"/>
                  <a:pt x="254825" y="1217428"/>
                  <a:pt x="256654" y="1217428"/>
                </a:cubicBezTo>
                <a:lnTo>
                  <a:pt x="249137" y="1217428"/>
                </a:lnTo>
                <a:cubicBezTo>
                  <a:pt x="249137" y="1217428"/>
                  <a:pt x="249137" y="1217428"/>
                  <a:pt x="249137" y="1228020"/>
                </a:cubicBezTo>
                <a:lnTo>
                  <a:pt x="262139" y="1228020"/>
                </a:lnTo>
                <a:lnTo>
                  <a:pt x="275141" y="1228020"/>
                </a:lnTo>
                <a:lnTo>
                  <a:pt x="275141" y="1217428"/>
                </a:lnTo>
                <a:lnTo>
                  <a:pt x="275141" y="1206494"/>
                </a:lnTo>
                <a:cubicBezTo>
                  <a:pt x="275141" y="1206494"/>
                  <a:pt x="275141" y="1206494"/>
                  <a:pt x="262139" y="1206494"/>
                </a:cubicBezTo>
                <a:lnTo>
                  <a:pt x="260514" y="1206494"/>
                </a:lnTo>
                <a:lnTo>
                  <a:pt x="257263" y="1206494"/>
                </a:lnTo>
                <a:cubicBezTo>
                  <a:pt x="256451" y="1206494"/>
                  <a:pt x="256044" y="1206494"/>
                  <a:pt x="256654" y="1206494"/>
                </a:cubicBezTo>
                <a:close/>
                <a:moveTo>
                  <a:pt x="211336" y="1198550"/>
                </a:moveTo>
                <a:cubicBezTo>
                  <a:pt x="209711" y="1198550"/>
                  <a:pt x="209711" y="1201198"/>
                  <a:pt x="209711" y="1206494"/>
                </a:cubicBezTo>
                <a:cubicBezTo>
                  <a:pt x="209711" y="1206494"/>
                  <a:pt x="209711" y="1206494"/>
                  <a:pt x="222713" y="1206494"/>
                </a:cubicBezTo>
                <a:cubicBezTo>
                  <a:pt x="216212" y="1201198"/>
                  <a:pt x="212962" y="1198550"/>
                  <a:pt x="211336" y="1198550"/>
                </a:cubicBezTo>
                <a:close/>
                <a:moveTo>
                  <a:pt x="1140408" y="1195902"/>
                </a:moveTo>
                <a:cubicBezTo>
                  <a:pt x="1126986" y="1195902"/>
                  <a:pt x="1126986" y="1206494"/>
                  <a:pt x="1126986" y="1206494"/>
                </a:cubicBezTo>
                <a:cubicBezTo>
                  <a:pt x="1126986" y="1206494"/>
                  <a:pt x="1126986" y="1217428"/>
                  <a:pt x="1140408" y="1217428"/>
                </a:cubicBezTo>
                <a:cubicBezTo>
                  <a:pt x="1140408" y="1217428"/>
                  <a:pt x="1140408" y="1220076"/>
                  <a:pt x="1140408" y="1221400"/>
                </a:cubicBezTo>
                <a:lnTo>
                  <a:pt x="1140408" y="1221897"/>
                </a:lnTo>
                <a:lnTo>
                  <a:pt x="1140408" y="1228020"/>
                </a:lnTo>
                <a:lnTo>
                  <a:pt x="1153410" y="1228020"/>
                </a:lnTo>
                <a:cubicBezTo>
                  <a:pt x="1153410" y="1228020"/>
                  <a:pt x="1140408" y="1228020"/>
                  <a:pt x="1153410" y="1217428"/>
                </a:cubicBezTo>
                <a:cubicBezTo>
                  <a:pt x="1153410" y="1217428"/>
                  <a:pt x="1153410" y="1217428"/>
                  <a:pt x="1151785" y="1217428"/>
                </a:cubicBezTo>
                <a:lnTo>
                  <a:pt x="1145893" y="1217428"/>
                </a:lnTo>
                <a:lnTo>
                  <a:pt x="1145284" y="1217428"/>
                </a:lnTo>
                <a:cubicBezTo>
                  <a:pt x="1143658" y="1217428"/>
                  <a:pt x="1140408" y="1217428"/>
                  <a:pt x="1140408" y="1217428"/>
                </a:cubicBezTo>
                <a:lnTo>
                  <a:pt x="1140408" y="1206494"/>
                </a:lnTo>
                <a:cubicBezTo>
                  <a:pt x="1140408" y="1206494"/>
                  <a:pt x="1126986" y="1206494"/>
                  <a:pt x="1140408" y="1195902"/>
                </a:cubicBezTo>
                <a:close/>
                <a:moveTo>
                  <a:pt x="222713" y="1195902"/>
                </a:moveTo>
                <a:cubicBezTo>
                  <a:pt x="222713" y="1195902"/>
                  <a:pt x="222713" y="1206494"/>
                  <a:pt x="235715" y="1206494"/>
                </a:cubicBezTo>
                <a:cubicBezTo>
                  <a:pt x="235715" y="1206494"/>
                  <a:pt x="235715" y="1195902"/>
                  <a:pt x="222713" y="1195902"/>
                </a:cubicBezTo>
                <a:close/>
                <a:moveTo>
                  <a:pt x="1297691" y="1185310"/>
                </a:moveTo>
                <a:lnTo>
                  <a:pt x="1297691" y="1195902"/>
                </a:lnTo>
                <a:cubicBezTo>
                  <a:pt x="1310693" y="1195902"/>
                  <a:pt x="1310693" y="1195902"/>
                  <a:pt x="1310693" y="1185310"/>
                </a:cubicBezTo>
                <a:lnTo>
                  <a:pt x="1309068" y="1185310"/>
                </a:lnTo>
                <a:cubicBezTo>
                  <a:pt x="1307443" y="1185310"/>
                  <a:pt x="1304192" y="1185310"/>
                  <a:pt x="1297691" y="1185310"/>
                </a:cubicBezTo>
                <a:close/>
                <a:moveTo>
                  <a:pt x="877850" y="1185310"/>
                </a:moveTo>
                <a:cubicBezTo>
                  <a:pt x="891271" y="1185310"/>
                  <a:pt x="891271" y="1185310"/>
                  <a:pt x="891271" y="1195902"/>
                </a:cubicBezTo>
                <a:cubicBezTo>
                  <a:pt x="891271" y="1195902"/>
                  <a:pt x="891271" y="1195902"/>
                  <a:pt x="891271" y="1185310"/>
                </a:cubicBezTo>
                <a:cubicBezTo>
                  <a:pt x="891271" y="1185310"/>
                  <a:pt x="891271" y="1185310"/>
                  <a:pt x="877850" y="1185310"/>
                </a:cubicBezTo>
                <a:close/>
                <a:moveTo>
                  <a:pt x="550281" y="1185310"/>
                </a:moveTo>
                <a:cubicBezTo>
                  <a:pt x="563703" y="1195902"/>
                  <a:pt x="563703" y="1195902"/>
                  <a:pt x="550281" y="1195902"/>
                </a:cubicBezTo>
                <a:lnTo>
                  <a:pt x="563703" y="1195902"/>
                </a:lnTo>
                <a:cubicBezTo>
                  <a:pt x="563703" y="1195902"/>
                  <a:pt x="576705" y="1195902"/>
                  <a:pt x="576705" y="1206494"/>
                </a:cubicBezTo>
                <a:lnTo>
                  <a:pt x="576705" y="1195902"/>
                </a:lnTo>
                <a:lnTo>
                  <a:pt x="563703" y="1195902"/>
                </a:lnTo>
                <a:cubicBezTo>
                  <a:pt x="563703" y="1195902"/>
                  <a:pt x="563703" y="1195902"/>
                  <a:pt x="563703" y="1185310"/>
                </a:cubicBezTo>
                <a:close/>
                <a:moveTo>
                  <a:pt x="773414" y="1174717"/>
                </a:moveTo>
                <a:lnTo>
                  <a:pt x="773414" y="1185310"/>
                </a:lnTo>
                <a:cubicBezTo>
                  <a:pt x="773414" y="1185310"/>
                  <a:pt x="773414" y="1185310"/>
                  <a:pt x="786416" y="1185310"/>
                </a:cubicBezTo>
                <a:cubicBezTo>
                  <a:pt x="773414" y="1185310"/>
                  <a:pt x="773414" y="1185310"/>
                  <a:pt x="773414" y="1174717"/>
                </a:cubicBezTo>
                <a:close/>
                <a:moveTo>
                  <a:pt x="694563" y="1174717"/>
                </a:moveTo>
                <a:cubicBezTo>
                  <a:pt x="694563" y="1174717"/>
                  <a:pt x="694563" y="1174717"/>
                  <a:pt x="707565" y="1185310"/>
                </a:cubicBezTo>
                <a:lnTo>
                  <a:pt x="707565" y="1174717"/>
                </a:lnTo>
                <a:close/>
                <a:moveTo>
                  <a:pt x="392998" y="1174717"/>
                </a:moveTo>
                <a:cubicBezTo>
                  <a:pt x="392998" y="1185310"/>
                  <a:pt x="392998" y="1185310"/>
                  <a:pt x="379996" y="1185310"/>
                </a:cubicBezTo>
                <a:cubicBezTo>
                  <a:pt x="379996" y="1185310"/>
                  <a:pt x="379996" y="1191268"/>
                  <a:pt x="379996" y="1189778"/>
                </a:cubicBezTo>
                <a:lnTo>
                  <a:pt x="379996" y="1195902"/>
                </a:lnTo>
                <a:lnTo>
                  <a:pt x="392998" y="1195902"/>
                </a:lnTo>
                <a:cubicBezTo>
                  <a:pt x="392998" y="1185310"/>
                  <a:pt x="392998" y="1185310"/>
                  <a:pt x="379996" y="1185310"/>
                </a:cubicBezTo>
                <a:lnTo>
                  <a:pt x="392998" y="1185310"/>
                </a:lnTo>
                <a:lnTo>
                  <a:pt x="392998" y="1183986"/>
                </a:lnTo>
                <a:lnTo>
                  <a:pt x="392998" y="1181337"/>
                </a:lnTo>
                <a:cubicBezTo>
                  <a:pt x="392998" y="1180675"/>
                  <a:pt x="392998" y="1180344"/>
                  <a:pt x="392998" y="1180841"/>
                </a:cubicBezTo>
                <a:close/>
                <a:moveTo>
                  <a:pt x="262139" y="1174717"/>
                </a:moveTo>
                <a:cubicBezTo>
                  <a:pt x="262139" y="1174717"/>
                  <a:pt x="262139" y="1174717"/>
                  <a:pt x="262139" y="1185310"/>
                </a:cubicBezTo>
                <a:lnTo>
                  <a:pt x="262139" y="1195902"/>
                </a:lnTo>
                <a:cubicBezTo>
                  <a:pt x="262139" y="1195902"/>
                  <a:pt x="262139" y="1195902"/>
                  <a:pt x="275141" y="1195902"/>
                </a:cubicBezTo>
                <a:cubicBezTo>
                  <a:pt x="275141" y="1195902"/>
                  <a:pt x="275141" y="1195902"/>
                  <a:pt x="275141" y="1185310"/>
                </a:cubicBezTo>
                <a:lnTo>
                  <a:pt x="275141" y="1174717"/>
                </a:lnTo>
                <a:cubicBezTo>
                  <a:pt x="275141" y="1174717"/>
                  <a:pt x="275141" y="1174717"/>
                  <a:pt x="262139" y="1174717"/>
                </a:cubicBezTo>
                <a:close/>
                <a:moveTo>
                  <a:pt x="235715" y="1174717"/>
                </a:moveTo>
                <a:cubicBezTo>
                  <a:pt x="249137" y="1185310"/>
                  <a:pt x="235715" y="1185310"/>
                  <a:pt x="235715" y="1185310"/>
                </a:cubicBezTo>
                <a:lnTo>
                  <a:pt x="249137" y="1185310"/>
                </a:lnTo>
                <a:lnTo>
                  <a:pt x="249137" y="1174717"/>
                </a:lnTo>
                <a:cubicBezTo>
                  <a:pt x="249137" y="1174717"/>
                  <a:pt x="249137" y="1174717"/>
                  <a:pt x="235715" y="1174717"/>
                </a:cubicBezTo>
                <a:close/>
                <a:moveTo>
                  <a:pt x="209711" y="1174717"/>
                </a:moveTo>
                <a:cubicBezTo>
                  <a:pt x="222713" y="1174717"/>
                  <a:pt x="222713" y="1174717"/>
                  <a:pt x="222713" y="1185310"/>
                </a:cubicBezTo>
                <a:cubicBezTo>
                  <a:pt x="222713" y="1185310"/>
                  <a:pt x="222713" y="1185310"/>
                  <a:pt x="222713" y="1174717"/>
                </a:cubicBezTo>
                <a:cubicBezTo>
                  <a:pt x="222713" y="1174717"/>
                  <a:pt x="222713" y="1174717"/>
                  <a:pt x="209711" y="1174717"/>
                </a:cubicBezTo>
                <a:close/>
                <a:moveTo>
                  <a:pt x="1480978" y="1163783"/>
                </a:moveTo>
                <a:lnTo>
                  <a:pt x="1484229" y="1163783"/>
                </a:lnTo>
                <a:lnTo>
                  <a:pt x="1493981" y="1163783"/>
                </a:lnTo>
                <a:cubicBezTo>
                  <a:pt x="1493981" y="1163783"/>
                  <a:pt x="1480978" y="1174717"/>
                  <a:pt x="1493981" y="1174717"/>
                </a:cubicBezTo>
                <a:lnTo>
                  <a:pt x="1480978" y="1174717"/>
                </a:lnTo>
                <a:cubicBezTo>
                  <a:pt x="1480978" y="1174717"/>
                  <a:pt x="1480978" y="1174717"/>
                  <a:pt x="1480978" y="1163783"/>
                </a:cubicBezTo>
                <a:close/>
                <a:moveTo>
                  <a:pt x="1284270" y="1163783"/>
                </a:moveTo>
                <a:cubicBezTo>
                  <a:pt x="1284270" y="1163783"/>
                  <a:pt x="1284270" y="1163783"/>
                  <a:pt x="1284270" y="1174717"/>
                </a:cubicBezTo>
                <a:lnTo>
                  <a:pt x="1287625" y="1174717"/>
                </a:lnTo>
                <a:lnTo>
                  <a:pt x="1297691" y="1174717"/>
                </a:lnTo>
                <a:lnTo>
                  <a:pt x="1297691" y="1163783"/>
                </a:lnTo>
                <a:close/>
                <a:moveTo>
                  <a:pt x="1113984" y="1163783"/>
                </a:moveTo>
                <a:cubicBezTo>
                  <a:pt x="1100982" y="1174717"/>
                  <a:pt x="1113984" y="1163783"/>
                  <a:pt x="1113984" y="1163783"/>
                </a:cubicBezTo>
                <a:close/>
                <a:moveTo>
                  <a:pt x="1100982" y="1163783"/>
                </a:moveTo>
                <a:cubicBezTo>
                  <a:pt x="1100982" y="1163783"/>
                  <a:pt x="1100982" y="1163783"/>
                  <a:pt x="1100982" y="1174717"/>
                </a:cubicBezTo>
                <a:cubicBezTo>
                  <a:pt x="1113984" y="1174717"/>
                  <a:pt x="1113984" y="1163783"/>
                  <a:pt x="1113984" y="1163783"/>
                </a:cubicBezTo>
                <a:lnTo>
                  <a:pt x="1112359" y="1163783"/>
                </a:lnTo>
                <a:cubicBezTo>
                  <a:pt x="1110733" y="1163783"/>
                  <a:pt x="1107483" y="1163783"/>
                  <a:pt x="1100982" y="1163783"/>
                </a:cubicBezTo>
                <a:close/>
                <a:moveTo>
                  <a:pt x="746990" y="1163783"/>
                </a:moveTo>
                <a:cubicBezTo>
                  <a:pt x="746990" y="1163783"/>
                  <a:pt x="746990" y="1174717"/>
                  <a:pt x="733988" y="1174717"/>
                </a:cubicBezTo>
                <a:lnTo>
                  <a:pt x="746990" y="1174717"/>
                </a:lnTo>
                <a:lnTo>
                  <a:pt x="759992" y="1174717"/>
                </a:lnTo>
                <a:lnTo>
                  <a:pt x="759992" y="1163783"/>
                </a:lnTo>
                <a:close/>
                <a:moveTo>
                  <a:pt x="668558" y="1163783"/>
                </a:moveTo>
                <a:lnTo>
                  <a:pt x="668558" y="1174717"/>
                </a:lnTo>
                <a:cubicBezTo>
                  <a:pt x="668558" y="1174717"/>
                  <a:pt x="668558" y="1174717"/>
                  <a:pt x="668558" y="1185310"/>
                </a:cubicBezTo>
                <a:cubicBezTo>
                  <a:pt x="668558" y="1185310"/>
                  <a:pt x="668558" y="1185310"/>
                  <a:pt x="681560" y="1185310"/>
                </a:cubicBezTo>
                <a:cubicBezTo>
                  <a:pt x="681560" y="1174717"/>
                  <a:pt x="681560" y="1174717"/>
                  <a:pt x="668558" y="1174717"/>
                </a:cubicBezTo>
                <a:cubicBezTo>
                  <a:pt x="668558" y="1174717"/>
                  <a:pt x="675872" y="1174717"/>
                  <a:pt x="674043" y="1174717"/>
                </a:cubicBezTo>
                <a:lnTo>
                  <a:pt x="681560" y="1174717"/>
                </a:lnTo>
                <a:close/>
                <a:moveTo>
                  <a:pt x="576705" y="1163783"/>
                </a:moveTo>
                <a:cubicBezTo>
                  <a:pt x="576705" y="1163783"/>
                  <a:pt x="563703" y="1163783"/>
                  <a:pt x="576705" y="1174717"/>
                </a:cubicBezTo>
                <a:lnTo>
                  <a:pt x="576705" y="1163783"/>
                </a:lnTo>
                <a:cubicBezTo>
                  <a:pt x="576705" y="1174717"/>
                  <a:pt x="576705" y="1174717"/>
                  <a:pt x="589707" y="1174717"/>
                </a:cubicBezTo>
                <a:lnTo>
                  <a:pt x="589707" y="1163783"/>
                </a:lnTo>
                <a:close/>
                <a:moveTo>
                  <a:pt x="276766" y="1155839"/>
                </a:moveTo>
                <a:cubicBezTo>
                  <a:pt x="278392" y="1155839"/>
                  <a:pt x="281642" y="1158487"/>
                  <a:pt x="288143" y="1163783"/>
                </a:cubicBezTo>
                <a:cubicBezTo>
                  <a:pt x="288143" y="1163783"/>
                  <a:pt x="288143" y="1163783"/>
                  <a:pt x="275141" y="1163783"/>
                </a:cubicBezTo>
                <a:cubicBezTo>
                  <a:pt x="275141" y="1158487"/>
                  <a:pt x="275141" y="1155839"/>
                  <a:pt x="276766" y="1155839"/>
                </a:cubicBezTo>
                <a:close/>
                <a:moveTo>
                  <a:pt x="1284270" y="1153191"/>
                </a:moveTo>
                <a:cubicBezTo>
                  <a:pt x="1271268" y="1153191"/>
                  <a:pt x="1271268" y="1153191"/>
                  <a:pt x="1271268" y="1163783"/>
                </a:cubicBezTo>
                <a:close/>
                <a:moveTo>
                  <a:pt x="353992" y="1153191"/>
                </a:moveTo>
                <a:cubicBezTo>
                  <a:pt x="353992" y="1153191"/>
                  <a:pt x="353992" y="1153191"/>
                  <a:pt x="366994" y="1153191"/>
                </a:cubicBezTo>
                <a:lnTo>
                  <a:pt x="366994" y="1163783"/>
                </a:lnTo>
                <a:cubicBezTo>
                  <a:pt x="366994" y="1163783"/>
                  <a:pt x="353992" y="1163783"/>
                  <a:pt x="353992" y="1153191"/>
                </a:cubicBezTo>
                <a:close/>
                <a:moveTo>
                  <a:pt x="1126986" y="1142599"/>
                </a:moveTo>
                <a:lnTo>
                  <a:pt x="1126986" y="1148722"/>
                </a:lnTo>
                <a:lnTo>
                  <a:pt x="1126986" y="1149219"/>
                </a:lnTo>
                <a:lnTo>
                  <a:pt x="1126986" y="1153191"/>
                </a:lnTo>
                <a:lnTo>
                  <a:pt x="1140408" y="1153191"/>
                </a:lnTo>
                <a:close/>
                <a:moveTo>
                  <a:pt x="930278" y="1142599"/>
                </a:moveTo>
                <a:cubicBezTo>
                  <a:pt x="930278" y="1142599"/>
                  <a:pt x="930278" y="1142599"/>
                  <a:pt x="930278" y="1153191"/>
                </a:cubicBezTo>
                <a:cubicBezTo>
                  <a:pt x="930278" y="1153191"/>
                  <a:pt x="930278" y="1153191"/>
                  <a:pt x="943699" y="1153191"/>
                </a:cubicBezTo>
                <a:cubicBezTo>
                  <a:pt x="943699" y="1142599"/>
                  <a:pt x="943699" y="1142599"/>
                  <a:pt x="930278" y="1142599"/>
                </a:cubicBezTo>
                <a:close/>
                <a:moveTo>
                  <a:pt x="511275" y="1142599"/>
                </a:moveTo>
                <a:lnTo>
                  <a:pt x="511275" y="1153191"/>
                </a:lnTo>
                <a:cubicBezTo>
                  <a:pt x="511275" y="1153191"/>
                  <a:pt x="511275" y="1153191"/>
                  <a:pt x="511275" y="1154515"/>
                </a:cubicBezTo>
                <a:lnTo>
                  <a:pt x="511275" y="1162459"/>
                </a:lnTo>
                <a:lnTo>
                  <a:pt x="511275" y="1163783"/>
                </a:lnTo>
                <a:cubicBezTo>
                  <a:pt x="511275" y="1163783"/>
                  <a:pt x="511275" y="1153191"/>
                  <a:pt x="524277" y="1153191"/>
                </a:cubicBezTo>
                <a:lnTo>
                  <a:pt x="524277" y="1142599"/>
                </a:lnTo>
                <a:close/>
                <a:moveTo>
                  <a:pt x="392998" y="1142599"/>
                </a:moveTo>
                <a:lnTo>
                  <a:pt x="392998" y="1153191"/>
                </a:lnTo>
                <a:lnTo>
                  <a:pt x="392998" y="1163783"/>
                </a:lnTo>
                <a:cubicBezTo>
                  <a:pt x="392998" y="1153191"/>
                  <a:pt x="406420" y="1153191"/>
                  <a:pt x="392998" y="1153191"/>
                </a:cubicBezTo>
                <a:cubicBezTo>
                  <a:pt x="392998" y="1153191"/>
                  <a:pt x="392998" y="1153191"/>
                  <a:pt x="406420" y="1153191"/>
                </a:cubicBezTo>
                <a:cubicBezTo>
                  <a:pt x="406420" y="1153191"/>
                  <a:pt x="406420" y="1153191"/>
                  <a:pt x="406420" y="1142599"/>
                </a:cubicBezTo>
                <a:lnTo>
                  <a:pt x="401387" y="1142599"/>
                </a:lnTo>
                <a:cubicBezTo>
                  <a:pt x="400548" y="1142599"/>
                  <a:pt x="400128" y="1142599"/>
                  <a:pt x="400758" y="1142599"/>
                </a:cubicBezTo>
                <a:lnTo>
                  <a:pt x="398660" y="1142599"/>
                </a:lnTo>
                <a:cubicBezTo>
                  <a:pt x="400548" y="1142599"/>
                  <a:pt x="392998" y="1142599"/>
                  <a:pt x="392998" y="1142599"/>
                </a:cubicBezTo>
                <a:close/>
                <a:moveTo>
                  <a:pt x="1310693" y="1132007"/>
                </a:moveTo>
                <a:lnTo>
                  <a:pt x="1310693" y="1142599"/>
                </a:lnTo>
                <a:cubicBezTo>
                  <a:pt x="1310693" y="1142599"/>
                  <a:pt x="1310693" y="1142599"/>
                  <a:pt x="1323695" y="1142599"/>
                </a:cubicBezTo>
                <a:cubicBezTo>
                  <a:pt x="1323695" y="1142599"/>
                  <a:pt x="1323695" y="1142599"/>
                  <a:pt x="1310693" y="1153191"/>
                </a:cubicBezTo>
                <a:lnTo>
                  <a:pt x="1323695" y="1153191"/>
                </a:lnTo>
                <a:cubicBezTo>
                  <a:pt x="1323695" y="1142599"/>
                  <a:pt x="1323695" y="1153191"/>
                  <a:pt x="1323695" y="1142599"/>
                </a:cubicBezTo>
                <a:cubicBezTo>
                  <a:pt x="1323695" y="1142599"/>
                  <a:pt x="1323695" y="1142599"/>
                  <a:pt x="1310693" y="1132007"/>
                </a:cubicBezTo>
                <a:close/>
                <a:moveTo>
                  <a:pt x="1428551" y="1121073"/>
                </a:moveTo>
                <a:cubicBezTo>
                  <a:pt x="1441553" y="1121073"/>
                  <a:pt x="1428551" y="1132007"/>
                  <a:pt x="1428551" y="1132007"/>
                </a:cubicBezTo>
                <a:lnTo>
                  <a:pt x="1441553" y="1132007"/>
                </a:lnTo>
                <a:cubicBezTo>
                  <a:pt x="1441553" y="1132007"/>
                  <a:pt x="1441553" y="1132007"/>
                  <a:pt x="1441553" y="1121073"/>
                </a:cubicBezTo>
                <a:lnTo>
                  <a:pt x="1434036" y="1121073"/>
                </a:lnTo>
                <a:lnTo>
                  <a:pt x="1433427" y="1121073"/>
                </a:lnTo>
                <a:cubicBezTo>
                  <a:pt x="1431802" y="1121073"/>
                  <a:pt x="1428551" y="1121073"/>
                  <a:pt x="1428551" y="1121073"/>
                </a:cubicBezTo>
                <a:close/>
                <a:moveTo>
                  <a:pt x="1271268" y="1121073"/>
                </a:moveTo>
                <a:cubicBezTo>
                  <a:pt x="1271268" y="1121073"/>
                  <a:pt x="1258266" y="1121073"/>
                  <a:pt x="1258266" y="1132007"/>
                </a:cubicBezTo>
                <a:cubicBezTo>
                  <a:pt x="1258266" y="1132007"/>
                  <a:pt x="1271268" y="1132007"/>
                  <a:pt x="1271268" y="1121073"/>
                </a:cubicBezTo>
                <a:close/>
                <a:moveTo>
                  <a:pt x="458848" y="1121073"/>
                </a:moveTo>
                <a:lnTo>
                  <a:pt x="458848" y="1132007"/>
                </a:lnTo>
                <a:cubicBezTo>
                  <a:pt x="458848" y="1132007"/>
                  <a:pt x="458848" y="1132007"/>
                  <a:pt x="471850" y="1132007"/>
                </a:cubicBezTo>
                <a:cubicBezTo>
                  <a:pt x="471850" y="1132007"/>
                  <a:pt x="471850" y="1132007"/>
                  <a:pt x="471850" y="1121073"/>
                </a:cubicBezTo>
                <a:close/>
                <a:moveTo>
                  <a:pt x="353992" y="1121073"/>
                </a:moveTo>
                <a:cubicBezTo>
                  <a:pt x="366994" y="1132007"/>
                  <a:pt x="379996" y="1132007"/>
                  <a:pt x="379996" y="1142599"/>
                </a:cubicBezTo>
                <a:cubicBezTo>
                  <a:pt x="353992" y="1121073"/>
                  <a:pt x="353992" y="1121073"/>
                  <a:pt x="353992" y="1121073"/>
                </a:cubicBezTo>
                <a:close/>
                <a:moveTo>
                  <a:pt x="235715" y="1121073"/>
                </a:moveTo>
                <a:lnTo>
                  <a:pt x="235715" y="1132007"/>
                </a:lnTo>
                <a:lnTo>
                  <a:pt x="235715" y="1142599"/>
                </a:lnTo>
                <a:lnTo>
                  <a:pt x="235715" y="1145247"/>
                </a:lnTo>
                <a:cubicBezTo>
                  <a:pt x="235715" y="1145247"/>
                  <a:pt x="235715" y="1147895"/>
                  <a:pt x="235715" y="1153191"/>
                </a:cubicBezTo>
                <a:cubicBezTo>
                  <a:pt x="249137" y="1153191"/>
                  <a:pt x="249137" y="1153191"/>
                  <a:pt x="249137" y="1142599"/>
                </a:cubicBezTo>
                <a:lnTo>
                  <a:pt x="249137" y="1153191"/>
                </a:lnTo>
                <a:cubicBezTo>
                  <a:pt x="249137" y="1163783"/>
                  <a:pt x="249137" y="1153191"/>
                  <a:pt x="249137" y="1163783"/>
                </a:cubicBezTo>
                <a:lnTo>
                  <a:pt x="262139" y="1163783"/>
                </a:lnTo>
                <a:lnTo>
                  <a:pt x="262139" y="1153191"/>
                </a:lnTo>
                <a:cubicBezTo>
                  <a:pt x="262139" y="1153191"/>
                  <a:pt x="262139" y="1153191"/>
                  <a:pt x="262139" y="1142599"/>
                </a:cubicBezTo>
                <a:cubicBezTo>
                  <a:pt x="262139" y="1142599"/>
                  <a:pt x="262139" y="1142599"/>
                  <a:pt x="262139" y="1132007"/>
                </a:cubicBezTo>
                <a:cubicBezTo>
                  <a:pt x="262139" y="1142599"/>
                  <a:pt x="262139" y="1142599"/>
                  <a:pt x="249137" y="1142599"/>
                </a:cubicBezTo>
                <a:cubicBezTo>
                  <a:pt x="249137" y="1132007"/>
                  <a:pt x="235715" y="1132007"/>
                  <a:pt x="235715" y="1132007"/>
                </a:cubicBezTo>
                <a:lnTo>
                  <a:pt x="249137" y="1132007"/>
                </a:lnTo>
                <a:lnTo>
                  <a:pt x="249137" y="1121073"/>
                </a:lnTo>
                <a:lnTo>
                  <a:pt x="245782" y="1121073"/>
                </a:lnTo>
                <a:cubicBezTo>
                  <a:pt x="245782" y="1121073"/>
                  <a:pt x="242426" y="1121073"/>
                  <a:pt x="235715" y="1121073"/>
                </a:cubicBezTo>
                <a:close/>
                <a:moveTo>
                  <a:pt x="1520404" y="1110480"/>
                </a:moveTo>
                <a:lnTo>
                  <a:pt x="1520404" y="1121073"/>
                </a:lnTo>
                <a:cubicBezTo>
                  <a:pt x="1520404" y="1121073"/>
                  <a:pt x="1520404" y="1121073"/>
                  <a:pt x="1533406" y="1121073"/>
                </a:cubicBezTo>
                <a:cubicBezTo>
                  <a:pt x="1520404" y="1121073"/>
                  <a:pt x="1520404" y="1132007"/>
                  <a:pt x="1520404" y="1132007"/>
                </a:cubicBezTo>
                <a:cubicBezTo>
                  <a:pt x="1520404" y="1132007"/>
                  <a:pt x="1520404" y="1132007"/>
                  <a:pt x="1522029" y="1132007"/>
                </a:cubicBezTo>
                <a:lnTo>
                  <a:pt x="1527921" y="1132007"/>
                </a:lnTo>
                <a:cubicBezTo>
                  <a:pt x="1527311" y="1132007"/>
                  <a:pt x="1527718" y="1132007"/>
                  <a:pt x="1528530" y="1132007"/>
                </a:cubicBezTo>
                <a:lnTo>
                  <a:pt x="1533406" y="1132007"/>
                </a:lnTo>
                <a:cubicBezTo>
                  <a:pt x="1533406" y="1132007"/>
                  <a:pt x="1533406" y="1132007"/>
                  <a:pt x="1533406" y="1121073"/>
                </a:cubicBezTo>
                <a:cubicBezTo>
                  <a:pt x="1533406" y="1121073"/>
                  <a:pt x="1533406" y="1121073"/>
                  <a:pt x="1520404" y="1110480"/>
                </a:cubicBezTo>
                <a:close/>
                <a:moveTo>
                  <a:pt x="1258266" y="1110480"/>
                </a:moveTo>
                <a:cubicBezTo>
                  <a:pt x="1258266" y="1121073"/>
                  <a:pt x="1245264" y="1121073"/>
                  <a:pt x="1245264" y="1121073"/>
                </a:cubicBezTo>
                <a:lnTo>
                  <a:pt x="1258266" y="1121073"/>
                </a:lnTo>
                <a:close/>
                <a:moveTo>
                  <a:pt x="589707" y="1110480"/>
                </a:moveTo>
                <a:lnTo>
                  <a:pt x="589707" y="1121073"/>
                </a:lnTo>
                <a:cubicBezTo>
                  <a:pt x="602709" y="1121073"/>
                  <a:pt x="589707" y="1121073"/>
                  <a:pt x="602709" y="1121073"/>
                </a:cubicBezTo>
                <a:cubicBezTo>
                  <a:pt x="602709" y="1132007"/>
                  <a:pt x="589707" y="1132007"/>
                  <a:pt x="589707" y="1132007"/>
                </a:cubicBezTo>
                <a:lnTo>
                  <a:pt x="602709" y="1132007"/>
                </a:lnTo>
                <a:cubicBezTo>
                  <a:pt x="602709" y="1132007"/>
                  <a:pt x="602709" y="1132007"/>
                  <a:pt x="602709" y="1121073"/>
                </a:cubicBezTo>
                <a:lnTo>
                  <a:pt x="602709" y="1110480"/>
                </a:lnTo>
                <a:lnTo>
                  <a:pt x="601084" y="1110480"/>
                </a:lnTo>
                <a:lnTo>
                  <a:pt x="597021" y="1110480"/>
                </a:lnTo>
                <a:cubicBezTo>
                  <a:pt x="595395" y="1110480"/>
                  <a:pt x="597021" y="1110480"/>
                  <a:pt x="595395" y="1110480"/>
                </a:cubicBezTo>
                <a:lnTo>
                  <a:pt x="591332" y="1110480"/>
                </a:lnTo>
                <a:cubicBezTo>
                  <a:pt x="589707" y="1110480"/>
                  <a:pt x="589707" y="1110480"/>
                  <a:pt x="589707" y="1110480"/>
                </a:cubicBezTo>
                <a:close/>
                <a:moveTo>
                  <a:pt x="445426" y="1110480"/>
                </a:moveTo>
                <a:lnTo>
                  <a:pt x="445426" y="1121073"/>
                </a:lnTo>
                <a:cubicBezTo>
                  <a:pt x="445426" y="1121073"/>
                  <a:pt x="458848" y="1121073"/>
                  <a:pt x="445426" y="1110480"/>
                </a:cubicBezTo>
                <a:close/>
                <a:moveTo>
                  <a:pt x="419422" y="1110480"/>
                </a:moveTo>
                <a:cubicBezTo>
                  <a:pt x="406420" y="1110480"/>
                  <a:pt x="419422" y="1121073"/>
                  <a:pt x="419422" y="1121073"/>
                </a:cubicBezTo>
                <a:lnTo>
                  <a:pt x="419422" y="1114949"/>
                </a:lnTo>
                <a:lnTo>
                  <a:pt x="419422" y="1114452"/>
                </a:lnTo>
                <a:cubicBezTo>
                  <a:pt x="419422" y="1113128"/>
                  <a:pt x="419422" y="1110480"/>
                  <a:pt x="419422" y="1110480"/>
                </a:cubicBezTo>
                <a:close/>
                <a:moveTo>
                  <a:pt x="1533406" y="1099888"/>
                </a:moveTo>
                <a:cubicBezTo>
                  <a:pt x="1533406" y="1099888"/>
                  <a:pt x="1546408" y="1099888"/>
                  <a:pt x="1533406" y="1110480"/>
                </a:cubicBezTo>
                <a:lnTo>
                  <a:pt x="1546408" y="1110480"/>
                </a:lnTo>
                <a:lnTo>
                  <a:pt x="1546408" y="1099888"/>
                </a:lnTo>
                <a:cubicBezTo>
                  <a:pt x="1546408" y="1099888"/>
                  <a:pt x="1546408" y="1099888"/>
                  <a:pt x="1533406" y="1099888"/>
                </a:cubicBezTo>
                <a:close/>
                <a:moveTo>
                  <a:pt x="537279" y="1099888"/>
                </a:moveTo>
                <a:cubicBezTo>
                  <a:pt x="537279" y="1099888"/>
                  <a:pt x="550281" y="1099888"/>
                  <a:pt x="537279" y="1110480"/>
                </a:cubicBezTo>
                <a:cubicBezTo>
                  <a:pt x="537279" y="1110480"/>
                  <a:pt x="537279" y="1110480"/>
                  <a:pt x="538904" y="1110480"/>
                </a:cubicBezTo>
                <a:cubicBezTo>
                  <a:pt x="540530" y="1110480"/>
                  <a:pt x="543780" y="1110480"/>
                  <a:pt x="550281" y="1110480"/>
                </a:cubicBezTo>
                <a:lnTo>
                  <a:pt x="550281" y="1099888"/>
                </a:lnTo>
                <a:close/>
                <a:moveTo>
                  <a:pt x="377302" y="1097693"/>
                </a:moveTo>
                <a:lnTo>
                  <a:pt x="379996" y="1099888"/>
                </a:lnTo>
                <a:cubicBezTo>
                  <a:pt x="379996" y="1099888"/>
                  <a:pt x="379996" y="1099888"/>
                  <a:pt x="378371" y="1098564"/>
                </a:cubicBezTo>
                <a:close/>
                <a:moveTo>
                  <a:pt x="1572832" y="1089296"/>
                </a:moveTo>
                <a:cubicBezTo>
                  <a:pt x="1572832" y="1089296"/>
                  <a:pt x="1572832" y="1089296"/>
                  <a:pt x="1585834" y="1089296"/>
                </a:cubicBezTo>
                <a:cubicBezTo>
                  <a:pt x="1585834" y="1089296"/>
                  <a:pt x="1585834" y="1089296"/>
                  <a:pt x="1585834" y="1090620"/>
                </a:cubicBezTo>
                <a:lnTo>
                  <a:pt x="1585834" y="1093268"/>
                </a:lnTo>
                <a:cubicBezTo>
                  <a:pt x="1585834" y="1093930"/>
                  <a:pt x="1585834" y="1094261"/>
                  <a:pt x="1585834" y="1093764"/>
                </a:cubicBezTo>
                <a:lnTo>
                  <a:pt x="1585834" y="1099888"/>
                </a:lnTo>
                <a:cubicBezTo>
                  <a:pt x="1585834" y="1099888"/>
                  <a:pt x="1585834" y="1099888"/>
                  <a:pt x="1572832" y="1099888"/>
                </a:cubicBezTo>
                <a:lnTo>
                  <a:pt x="1572832" y="1098564"/>
                </a:lnTo>
                <a:lnTo>
                  <a:pt x="1572832" y="1095916"/>
                </a:lnTo>
                <a:cubicBezTo>
                  <a:pt x="1572832" y="1095254"/>
                  <a:pt x="1572832" y="1094923"/>
                  <a:pt x="1572832" y="1095419"/>
                </a:cubicBezTo>
                <a:close/>
                <a:moveTo>
                  <a:pt x="1231842" y="1089296"/>
                </a:moveTo>
                <a:cubicBezTo>
                  <a:pt x="1231842" y="1089296"/>
                  <a:pt x="1231842" y="1089296"/>
                  <a:pt x="1231842" y="1090620"/>
                </a:cubicBezTo>
                <a:lnTo>
                  <a:pt x="1231842" y="1098564"/>
                </a:lnTo>
                <a:lnTo>
                  <a:pt x="1231842" y="1099888"/>
                </a:lnTo>
                <a:lnTo>
                  <a:pt x="1235198" y="1099888"/>
                </a:lnTo>
                <a:lnTo>
                  <a:pt x="1236875" y="1099888"/>
                </a:lnTo>
                <a:lnTo>
                  <a:pt x="1237504" y="1099888"/>
                </a:lnTo>
                <a:lnTo>
                  <a:pt x="1245264" y="1099888"/>
                </a:lnTo>
                <a:lnTo>
                  <a:pt x="1245264" y="1110480"/>
                </a:lnTo>
                <a:cubicBezTo>
                  <a:pt x="1245264" y="1110480"/>
                  <a:pt x="1245264" y="1110480"/>
                  <a:pt x="1258266" y="1099888"/>
                </a:cubicBezTo>
                <a:lnTo>
                  <a:pt x="1256641" y="1099888"/>
                </a:lnTo>
                <a:cubicBezTo>
                  <a:pt x="1255015" y="1099888"/>
                  <a:pt x="1251765" y="1099888"/>
                  <a:pt x="1245264" y="1099888"/>
                </a:cubicBezTo>
                <a:lnTo>
                  <a:pt x="1245264" y="1098564"/>
                </a:lnTo>
                <a:lnTo>
                  <a:pt x="1245264" y="1089296"/>
                </a:lnTo>
                <a:cubicBezTo>
                  <a:pt x="1231842" y="1089296"/>
                  <a:pt x="1231842" y="1099888"/>
                  <a:pt x="1231842" y="1089296"/>
                </a:cubicBezTo>
                <a:close/>
                <a:moveTo>
                  <a:pt x="419422" y="1089296"/>
                </a:moveTo>
                <a:lnTo>
                  <a:pt x="419422" y="1099888"/>
                </a:lnTo>
                <a:lnTo>
                  <a:pt x="432424" y="1099888"/>
                </a:lnTo>
                <a:cubicBezTo>
                  <a:pt x="432424" y="1099888"/>
                  <a:pt x="432424" y="1099888"/>
                  <a:pt x="432424" y="1089296"/>
                </a:cubicBezTo>
                <a:close/>
                <a:moveTo>
                  <a:pt x="392998" y="1089296"/>
                </a:moveTo>
                <a:cubicBezTo>
                  <a:pt x="392998" y="1089296"/>
                  <a:pt x="392998" y="1089296"/>
                  <a:pt x="392998" y="1099888"/>
                </a:cubicBezTo>
                <a:cubicBezTo>
                  <a:pt x="392998" y="1099888"/>
                  <a:pt x="392998" y="1099888"/>
                  <a:pt x="392998" y="1110480"/>
                </a:cubicBezTo>
                <a:cubicBezTo>
                  <a:pt x="392998" y="1110480"/>
                  <a:pt x="392998" y="1110480"/>
                  <a:pt x="379996" y="1110480"/>
                </a:cubicBezTo>
                <a:cubicBezTo>
                  <a:pt x="379996" y="1099888"/>
                  <a:pt x="392998" y="1099888"/>
                  <a:pt x="379996" y="1099888"/>
                </a:cubicBezTo>
                <a:cubicBezTo>
                  <a:pt x="392998" y="1099888"/>
                  <a:pt x="379996" y="1089296"/>
                  <a:pt x="392998" y="1089296"/>
                </a:cubicBezTo>
                <a:close/>
                <a:moveTo>
                  <a:pt x="366994" y="1089296"/>
                </a:moveTo>
                <a:lnTo>
                  <a:pt x="377302" y="1097693"/>
                </a:lnTo>
                <a:lnTo>
                  <a:pt x="368619" y="1090620"/>
                </a:lnTo>
                <a:cubicBezTo>
                  <a:pt x="366994" y="1089296"/>
                  <a:pt x="366994" y="1089296"/>
                  <a:pt x="366994" y="1089296"/>
                </a:cubicBezTo>
                <a:close/>
                <a:moveTo>
                  <a:pt x="249137" y="1089296"/>
                </a:moveTo>
                <a:lnTo>
                  <a:pt x="249137" y="1099888"/>
                </a:lnTo>
                <a:cubicBezTo>
                  <a:pt x="249137" y="1099888"/>
                  <a:pt x="249137" y="1099888"/>
                  <a:pt x="249137" y="1110480"/>
                </a:cubicBezTo>
                <a:cubicBezTo>
                  <a:pt x="249137" y="1110480"/>
                  <a:pt x="249137" y="1110480"/>
                  <a:pt x="250762" y="1110480"/>
                </a:cubicBezTo>
                <a:lnTo>
                  <a:pt x="258889" y="1110480"/>
                </a:lnTo>
                <a:lnTo>
                  <a:pt x="262139" y="1110480"/>
                </a:lnTo>
                <a:cubicBezTo>
                  <a:pt x="262139" y="1110480"/>
                  <a:pt x="262139" y="1110480"/>
                  <a:pt x="275141" y="1121073"/>
                </a:cubicBezTo>
                <a:lnTo>
                  <a:pt x="288143" y="1121073"/>
                </a:lnTo>
                <a:lnTo>
                  <a:pt x="288143" y="1132007"/>
                </a:lnTo>
                <a:lnTo>
                  <a:pt x="275141" y="1132007"/>
                </a:lnTo>
                <a:cubicBezTo>
                  <a:pt x="275141" y="1132007"/>
                  <a:pt x="275141" y="1132007"/>
                  <a:pt x="288143" y="1142599"/>
                </a:cubicBezTo>
                <a:lnTo>
                  <a:pt x="275141" y="1142599"/>
                </a:lnTo>
                <a:cubicBezTo>
                  <a:pt x="275141" y="1142599"/>
                  <a:pt x="275141" y="1142599"/>
                  <a:pt x="275141" y="1153191"/>
                </a:cubicBezTo>
                <a:lnTo>
                  <a:pt x="275141" y="1163783"/>
                </a:lnTo>
                <a:cubicBezTo>
                  <a:pt x="275141" y="1163783"/>
                  <a:pt x="288143" y="1174717"/>
                  <a:pt x="288143" y="1163783"/>
                </a:cubicBezTo>
                <a:lnTo>
                  <a:pt x="288143" y="1153191"/>
                </a:lnTo>
                <a:cubicBezTo>
                  <a:pt x="288143" y="1153191"/>
                  <a:pt x="288143" y="1153191"/>
                  <a:pt x="288143" y="1142599"/>
                </a:cubicBezTo>
                <a:lnTo>
                  <a:pt x="288143" y="1132007"/>
                </a:lnTo>
                <a:cubicBezTo>
                  <a:pt x="288143" y="1132007"/>
                  <a:pt x="288143" y="1132007"/>
                  <a:pt x="301564" y="1132007"/>
                </a:cubicBezTo>
                <a:lnTo>
                  <a:pt x="301564" y="1121073"/>
                </a:lnTo>
                <a:cubicBezTo>
                  <a:pt x="301564" y="1121073"/>
                  <a:pt x="301564" y="1121073"/>
                  <a:pt x="314566" y="1121073"/>
                </a:cubicBezTo>
                <a:cubicBezTo>
                  <a:pt x="314566" y="1121073"/>
                  <a:pt x="314566" y="1121073"/>
                  <a:pt x="301564" y="1110480"/>
                </a:cubicBezTo>
                <a:cubicBezTo>
                  <a:pt x="301564" y="1099888"/>
                  <a:pt x="301564" y="1099888"/>
                  <a:pt x="288143" y="1099888"/>
                </a:cubicBezTo>
                <a:cubicBezTo>
                  <a:pt x="288143" y="1099888"/>
                  <a:pt x="288143" y="1099888"/>
                  <a:pt x="288143" y="1110480"/>
                </a:cubicBezTo>
                <a:cubicBezTo>
                  <a:pt x="288143" y="1110480"/>
                  <a:pt x="275141" y="1110480"/>
                  <a:pt x="275141" y="1121073"/>
                </a:cubicBezTo>
                <a:lnTo>
                  <a:pt x="275141" y="1114949"/>
                </a:lnTo>
                <a:lnTo>
                  <a:pt x="275141" y="1114452"/>
                </a:lnTo>
                <a:cubicBezTo>
                  <a:pt x="275141" y="1113128"/>
                  <a:pt x="275141" y="1110480"/>
                  <a:pt x="275141" y="1110480"/>
                </a:cubicBezTo>
                <a:cubicBezTo>
                  <a:pt x="275141" y="1110480"/>
                  <a:pt x="275141" y="1110480"/>
                  <a:pt x="262139" y="1110480"/>
                </a:cubicBezTo>
                <a:cubicBezTo>
                  <a:pt x="262139" y="1110480"/>
                  <a:pt x="262139" y="1110480"/>
                  <a:pt x="262139" y="1099888"/>
                </a:cubicBezTo>
                <a:cubicBezTo>
                  <a:pt x="262139" y="1099888"/>
                  <a:pt x="262139" y="1099888"/>
                  <a:pt x="262139" y="1089296"/>
                </a:cubicBezTo>
                <a:cubicBezTo>
                  <a:pt x="255638" y="1089296"/>
                  <a:pt x="252388" y="1089296"/>
                  <a:pt x="252388" y="1089296"/>
                </a:cubicBezTo>
                <a:close/>
                <a:moveTo>
                  <a:pt x="486477" y="1081095"/>
                </a:moveTo>
                <a:cubicBezTo>
                  <a:pt x="484852" y="1081095"/>
                  <a:pt x="484852" y="1083829"/>
                  <a:pt x="484852" y="1089296"/>
                </a:cubicBezTo>
                <a:cubicBezTo>
                  <a:pt x="484852" y="1089296"/>
                  <a:pt x="484852" y="1089296"/>
                  <a:pt x="497854" y="1089296"/>
                </a:cubicBezTo>
                <a:cubicBezTo>
                  <a:pt x="491353" y="1083829"/>
                  <a:pt x="488103" y="1081095"/>
                  <a:pt x="486477" y="1081095"/>
                </a:cubicBezTo>
                <a:close/>
                <a:moveTo>
                  <a:pt x="1179414" y="1067770"/>
                </a:moveTo>
                <a:cubicBezTo>
                  <a:pt x="1179414" y="1067770"/>
                  <a:pt x="1166412" y="1078362"/>
                  <a:pt x="1179414" y="1078362"/>
                </a:cubicBezTo>
                <a:cubicBezTo>
                  <a:pt x="1179414" y="1073066"/>
                  <a:pt x="1179414" y="1070418"/>
                  <a:pt x="1179414" y="1070418"/>
                </a:cubicBezTo>
                <a:close/>
                <a:moveTo>
                  <a:pt x="392998" y="1057177"/>
                </a:moveTo>
                <a:lnTo>
                  <a:pt x="393051" y="1057177"/>
                </a:lnTo>
                <a:lnTo>
                  <a:pt x="400758" y="1057177"/>
                </a:lnTo>
                <a:cubicBezTo>
                  <a:pt x="400128" y="1057177"/>
                  <a:pt x="400548" y="1057177"/>
                  <a:pt x="401387" y="1057177"/>
                </a:cubicBezTo>
                <a:lnTo>
                  <a:pt x="406420" y="1057177"/>
                </a:lnTo>
                <a:cubicBezTo>
                  <a:pt x="406420" y="1062473"/>
                  <a:pt x="406420" y="1065121"/>
                  <a:pt x="406420" y="1065121"/>
                </a:cubicBezTo>
                <a:lnTo>
                  <a:pt x="406420" y="1067770"/>
                </a:lnTo>
                <a:cubicBezTo>
                  <a:pt x="406420" y="1067770"/>
                  <a:pt x="406420" y="1067770"/>
                  <a:pt x="392998" y="1067770"/>
                </a:cubicBezTo>
                <a:cubicBezTo>
                  <a:pt x="392998" y="1067770"/>
                  <a:pt x="392998" y="1067770"/>
                  <a:pt x="392998" y="1057177"/>
                </a:cubicBezTo>
                <a:close/>
                <a:moveTo>
                  <a:pt x="353992" y="1057177"/>
                </a:moveTo>
                <a:lnTo>
                  <a:pt x="353992" y="1058501"/>
                </a:lnTo>
                <a:cubicBezTo>
                  <a:pt x="353992" y="1059825"/>
                  <a:pt x="353992" y="1062473"/>
                  <a:pt x="353992" y="1067770"/>
                </a:cubicBezTo>
                <a:cubicBezTo>
                  <a:pt x="353992" y="1067770"/>
                  <a:pt x="353992" y="1067770"/>
                  <a:pt x="355617" y="1067770"/>
                </a:cubicBezTo>
                <a:lnTo>
                  <a:pt x="361509" y="1067770"/>
                </a:lnTo>
                <a:cubicBezTo>
                  <a:pt x="360899" y="1067770"/>
                  <a:pt x="361306" y="1067770"/>
                  <a:pt x="362118" y="1067770"/>
                </a:cubicBezTo>
                <a:lnTo>
                  <a:pt x="365369" y="1067770"/>
                </a:lnTo>
                <a:lnTo>
                  <a:pt x="366994" y="1067770"/>
                </a:lnTo>
                <a:lnTo>
                  <a:pt x="366994" y="1057177"/>
                </a:lnTo>
                <a:close/>
                <a:moveTo>
                  <a:pt x="301564" y="1057177"/>
                </a:moveTo>
                <a:cubicBezTo>
                  <a:pt x="301564" y="1057177"/>
                  <a:pt x="301564" y="1057177"/>
                  <a:pt x="314566" y="1067770"/>
                </a:cubicBezTo>
                <a:cubicBezTo>
                  <a:pt x="301564" y="1067770"/>
                  <a:pt x="301564" y="1057177"/>
                  <a:pt x="301564" y="1067770"/>
                </a:cubicBezTo>
                <a:lnTo>
                  <a:pt x="301564" y="1066446"/>
                </a:lnTo>
                <a:lnTo>
                  <a:pt x="301564" y="1058501"/>
                </a:lnTo>
                <a:close/>
                <a:moveTo>
                  <a:pt x="1598836" y="1046585"/>
                </a:moveTo>
                <a:lnTo>
                  <a:pt x="1602192" y="1046585"/>
                </a:lnTo>
                <a:cubicBezTo>
                  <a:pt x="1602192" y="1046585"/>
                  <a:pt x="1605547" y="1046585"/>
                  <a:pt x="1612258" y="1046585"/>
                </a:cubicBezTo>
                <a:cubicBezTo>
                  <a:pt x="1612258" y="1046585"/>
                  <a:pt x="1612258" y="1046585"/>
                  <a:pt x="1612258" y="1057177"/>
                </a:cubicBezTo>
                <a:lnTo>
                  <a:pt x="1612258" y="1067770"/>
                </a:lnTo>
                <a:cubicBezTo>
                  <a:pt x="1602192" y="1067770"/>
                  <a:pt x="1607225" y="1067770"/>
                  <a:pt x="1604708" y="1067770"/>
                </a:cubicBezTo>
                <a:lnTo>
                  <a:pt x="1604498" y="1067770"/>
                </a:lnTo>
                <a:lnTo>
                  <a:pt x="1603869" y="1067770"/>
                </a:lnTo>
                <a:cubicBezTo>
                  <a:pt x="1602192" y="1067770"/>
                  <a:pt x="1598836" y="1067770"/>
                  <a:pt x="1598836" y="1067770"/>
                </a:cubicBezTo>
                <a:cubicBezTo>
                  <a:pt x="1585834" y="1067770"/>
                  <a:pt x="1585834" y="1067770"/>
                  <a:pt x="1598836" y="1057177"/>
                </a:cubicBezTo>
                <a:lnTo>
                  <a:pt x="1585834" y="1067770"/>
                </a:lnTo>
                <a:lnTo>
                  <a:pt x="1585834" y="1057177"/>
                </a:lnTo>
                <a:cubicBezTo>
                  <a:pt x="1585834" y="1046585"/>
                  <a:pt x="1598836" y="1046585"/>
                  <a:pt x="1598836" y="1046585"/>
                </a:cubicBezTo>
                <a:close/>
                <a:moveTo>
                  <a:pt x="1533406" y="1046585"/>
                </a:moveTo>
                <a:cubicBezTo>
                  <a:pt x="1546408" y="1046585"/>
                  <a:pt x="1533406" y="1057177"/>
                  <a:pt x="1546408" y="1046585"/>
                </a:cubicBezTo>
                <a:cubicBezTo>
                  <a:pt x="1546408" y="1046585"/>
                  <a:pt x="1546408" y="1046585"/>
                  <a:pt x="1546408" y="1057177"/>
                </a:cubicBezTo>
                <a:lnTo>
                  <a:pt x="1554168" y="1057177"/>
                </a:lnTo>
                <a:cubicBezTo>
                  <a:pt x="1552280" y="1057177"/>
                  <a:pt x="1559830" y="1057177"/>
                  <a:pt x="1559830" y="1057177"/>
                </a:cubicBezTo>
                <a:lnTo>
                  <a:pt x="1559830" y="1046585"/>
                </a:lnTo>
                <a:lnTo>
                  <a:pt x="1546408" y="1046585"/>
                </a:lnTo>
                <a:cubicBezTo>
                  <a:pt x="1533406" y="1046585"/>
                  <a:pt x="1546408" y="1046585"/>
                  <a:pt x="1533406" y="1046585"/>
                </a:cubicBezTo>
                <a:close/>
                <a:moveTo>
                  <a:pt x="1166412" y="1046585"/>
                </a:moveTo>
                <a:cubicBezTo>
                  <a:pt x="1166412" y="1057177"/>
                  <a:pt x="1166412" y="1057177"/>
                  <a:pt x="1153410" y="1057177"/>
                </a:cubicBezTo>
                <a:cubicBezTo>
                  <a:pt x="1153410" y="1057177"/>
                  <a:pt x="1153410" y="1057177"/>
                  <a:pt x="1166412" y="1057177"/>
                </a:cubicBezTo>
                <a:cubicBezTo>
                  <a:pt x="1166412" y="1057177"/>
                  <a:pt x="1166412" y="1057177"/>
                  <a:pt x="1166412" y="1046585"/>
                </a:cubicBezTo>
                <a:close/>
                <a:moveTo>
                  <a:pt x="314566" y="1046585"/>
                </a:moveTo>
                <a:cubicBezTo>
                  <a:pt x="327568" y="1057177"/>
                  <a:pt x="314566" y="1057177"/>
                  <a:pt x="314566" y="1046585"/>
                </a:cubicBezTo>
                <a:close/>
                <a:moveTo>
                  <a:pt x="1598836" y="1035651"/>
                </a:moveTo>
                <a:lnTo>
                  <a:pt x="1598836" y="1046585"/>
                </a:lnTo>
                <a:lnTo>
                  <a:pt x="1585834" y="1046585"/>
                </a:lnTo>
                <a:cubicBezTo>
                  <a:pt x="1598836" y="1046585"/>
                  <a:pt x="1598836" y="1046585"/>
                  <a:pt x="1598836" y="1035651"/>
                </a:cubicBezTo>
                <a:close/>
                <a:moveTo>
                  <a:pt x="1140408" y="1035651"/>
                </a:moveTo>
                <a:cubicBezTo>
                  <a:pt x="1140408" y="1046585"/>
                  <a:pt x="1126986" y="1046585"/>
                  <a:pt x="1140408" y="1046585"/>
                </a:cubicBezTo>
                <a:close/>
                <a:moveTo>
                  <a:pt x="1585834" y="1025059"/>
                </a:moveTo>
                <a:lnTo>
                  <a:pt x="1598836" y="1025059"/>
                </a:lnTo>
                <a:lnTo>
                  <a:pt x="1598836" y="1035651"/>
                </a:lnTo>
                <a:cubicBezTo>
                  <a:pt x="1598836" y="1035651"/>
                  <a:pt x="1585834" y="1035651"/>
                  <a:pt x="1585834" y="1046585"/>
                </a:cubicBezTo>
                <a:cubicBezTo>
                  <a:pt x="1585834" y="1046585"/>
                  <a:pt x="1585834" y="1046585"/>
                  <a:pt x="1585834" y="1035651"/>
                </a:cubicBezTo>
                <a:cubicBezTo>
                  <a:pt x="1585834" y="1035651"/>
                  <a:pt x="1585834" y="1035651"/>
                  <a:pt x="1572832" y="1035651"/>
                </a:cubicBezTo>
                <a:cubicBezTo>
                  <a:pt x="1585834" y="1035651"/>
                  <a:pt x="1585834" y="1025059"/>
                  <a:pt x="1585834" y="1025059"/>
                </a:cubicBezTo>
                <a:close/>
                <a:moveTo>
                  <a:pt x="1533406" y="1025059"/>
                </a:moveTo>
                <a:cubicBezTo>
                  <a:pt x="1533406" y="1025059"/>
                  <a:pt x="1533406" y="1025059"/>
                  <a:pt x="1533406" y="1035651"/>
                </a:cubicBezTo>
                <a:cubicBezTo>
                  <a:pt x="1533406" y="1035651"/>
                  <a:pt x="1533406" y="1035651"/>
                  <a:pt x="1546408" y="1035651"/>
                </a:cubicBezTo>
                <a:cubicBezTo>
                  <a:pt x="1546408" y="1035651"/>
                  <a:pt x="1546408" y="1035651"/>
                  <a:pt x="1546408" y="1025059"/>
                </a:cubicBezTo>
                <a:cubicBezTo>
                  <a:pt x="1546408" y="1025059"/>
                  <a:pt x="1543157" y="1025059"/>
                  <a:pt x="1541532" y="1025059"/>
                </a:cubicBezTo>
                <a:cubicBezTo>
                  <a:pt x="1540720" y="1025059"/>
                  <a:pt x="1540313" y="1025059"/>
                  <a:pt x="1540923" y="1025059"/>
                </a:cubicBezTo>
                <a:close/>
                <a:moveTo>
                  <a:pt x="366994" y="1025059"/>
                </a:moveTo>
                <a:lnTo>
                  <a:pt x="379996" y="1035651"/>
                </a:lnTo>
                <a:lnTo>
                  <a:pt x="379996" y="1025059"/>
                </a:lnTo>
                <a:lnTo>
                  <a:pt x="378371" y="1025059"/>
                </a:lnTo>
                <a:lnTo>
                  <a:pt x="368619" y="1025059"/>
                </a:lnTo>
                <a:cubicBezTo>
                  <a:pt x="366994" y="1025059"/>
                  <a:pt x="366994" y="1025059"/>
                  <a:pt x="366994" y="1025059"/>
                </a:cubicBezTo>
                <a:close/>
                <a:moveTo>
                  <a:pt x="1585834" y="1014466"/>
                </a:moveTo>
                <a:cubicBezTo>
                  <a:pt x="1598836" y="1025059"/>
                  <a:pt x="1585834" y="1025059"/>
                  <a:pt x="1585834" y="1025059"/>
                </a:cubicBezTo>
                <a:close/>
                <a:moveTo>
                  <a:pt x="864848" y="1014466"/>
                </a:moveTo>
                <a:lnTo>
                  <a:pt x="864848" y="1025059"/>
                </a:lnTo>
                <a:lnTo>
                  <a:pt x="877850" y="1025059"/>
                </a:lnTo>
                <a:cubicBezTo>
                  <a:pt x="891271" y="1025059"/>
                  <a:pt x="877850" y="1025059"/>
                  <a:pt x="877850" y="1014466"/>
                </a:cubicBezTo>
                <a:lnTo>
                  <a:pt x="876225" y="1014466"/>
                </a:lnTo>
                <a:lnTo>
                  <a:pt x="866473" y="1014466"/>
                </a:lnTo>
                <a:cubicBezTo>
                  <a:pt x="864848" y="1014466"/>
                  <a:pt x="864848" y="1014466"/>
                  <a:pt x="864848" y="1014466"/>
                </a:cubicBezTo>
                <a:close/>
                <a:moveTo>
                  <a:pt x="288143" y="1014466"/>
                </a:moveTo>
                <a:cubicBezTo>
                  <a:pt x="288143" y="1014466"/>
                  <a:pt x="288143" y="1014466"/>
                  <a:pt x="288143" y="1025059"/>
                </a:cubicBezTo>
                <a:lnTo>
                  <a:pt x="288143" y="1035651"/>
                </a:lnTo>
                <a:lnTo>
                  <a:pt x="286518" y="1035651"/>
                </a:lnTo>
                <a:lnTo>
                  <a:pt x="278392" y="1035651"/>
                </a:lnTo>
                <a:lnTo>
                  <a:pt x="275141" y="1035651"/>
                </a:lnTo>
                <a:lnTo>
                  <a:pt x="288143" y="1046585"/>
                </a:lnTo>
                <a:lnTo>
                  <a:pt x="288143" y="1035651"/>
                </a:lnTo>
                <a:cubicBezTo>
                  <a:pt x="301564" y="1035651"/>
                  <a:pt x="301564" y="1025059"/>
                  <a:pt x="288143" y="1025059"/>
                </a:cubicBezTo>
                <a:cubicBezTo>
                  <a:pt x="288143" y="1025059"/>
                  <a:pt x="288143" y="1025059"/>
                  <a:pt x="301564" y="1025059"/>
                </a:cubicBezTo>
                <a:lnTo>
                  <a:pt x="301564" y="1014466"/>
                </a:lnTo>
                <a:lnTo>
                  <a:pt x="299886" y="1014466"/>
                </a:lnTo>
                <a:cubicBezTo>
                  <a:pt x="298209" y="1014466"/>
                  <a:pt x="294854" y="1014466"/>
                  <a:pt x="288143" y="1014466"/>
                </a:cubicBezTo>
                <a:close/>
                <a:moveTo>
                  <a:pt x="1087980" y="1003874"/>
                </a:moveTo>
                <a:cubicBezTo>
                  <a:pt x="1087980" y="1003874"/>
                  <a:pt x="1074559" y="1003874"/>
                  <a:pt x="1074559" y="1014466"/>
                </a:cubicBezTo>
                <a:lnTo>
                  <a:pt x="1061557" y="1014466"/>
                </a:lnTo>
                <a:lnTo>
                  <a:pt x="1061557" y="1025059"/>
                </a:lnTo>
                <a:cubicBezTo>
                  <a:pt x="1074559" y="1025059"/>
                  <a:pt x="1074559" y="1025059"/>
                  <a:pt x="1074559" y="1014466"/>
                </a:cubicBezTo>
                <a:lnTo>
                  <a:pt x="1074559" y="1015790"/>
                </a:lnTo>
                <a:lnTo>
                  <a:pt x="1074559" y="1025059"/>
                </a:lnTo>
                <a:cubicBezTo>
                  <a:pt x="1074559" y="1025059"/>
                  <a:pt x="1074559" y="1025059"/>
                  <a:pt x="1087980" y="1025059"/>
                </a:cubicBezTo>
                <a:lnTo>
                  <a:pt x="1087980" y="1015790"/>
                </a:lnTo>
                <a:lnTo>
                  <a:pt x="1087980" y="1014466"/>
                </a:lnTo>
                <a:close/>
                <a:moveTo>
                  <a:pt x="340571" y="1003874"/>
                </a:moveTo>
                <a:cubicBezTo>
                  <a:pt x="353992" y="1003874"/>
                  <a:pt x="353992" y="1003874"/>
                  <a:pt x="340571" y="1014466"/>
                </a:cubicBezTo>
                <a:cubicBezTo>
                  <a:pt x="340571" y="1014466"/>
                  <a:pt x="340571" y="1014466"/>
                  <a:pt x="340571" y="1025059"/>
                </a:cubicBezTo>
                <a:lnTo>
                  <a:pt x="327568" y="1025059"/>
                </a:lnTo>
                <a:cubicBezTo>
                  <a:pt x="327568" y="1025059"/>
                  <a:pt x="327568" y="1025059"/>
                  <a:pt x="327568" y="1035651"/>
                </a:cubicBezTo>
                <a:lnTo>
                  <a:pt x="327568" y="1046585"/>
                </a:lnTo>
                <a:cubicBezTo>
                  <a:pt x="327568" y="1046585"/>
                  <a:pt x="327568" y="1046585"/>
                  <a:pt x="314566" y="1046585"/>
                </a:cubicBezTo>
                <a:cubicBezTo>
                  <a:pt x="301564" y="1046585"/>
                  <a:pt x="301564" y="1046585"/>
                  <a:pt x="301564" y="1035651"/>
                </a:cubicBezTo>
                <a:lnTo>
                  <a:pt x="301564" y="1046585"/>
                </a:lnTo>
                <a:cubicBezTo>
                  <a:pt x="301564" y="1046585"/>
                  <a:pt x="301564" y="1046585"/>
                  <a:pt x="314566" y="1046585"/>
                </a:cubicBezTo>
                <a:lnTo>
                  <a:pt x="314566" y="1057177"/>
                </a:lnTo>
                <a:lnTo>
                  <a:pt x="314566" y="1067770"/>
                </a:lnTo>
                <a:cubicBezTo>
                  <a:pt x="314566" y="1057177"/>
                  <a:pt x="314566" y="1057177"/>
                  <a:pt x="301564" y="1057177"/>
                </a:cubicBezTo>
                <a:lnTo>
                  <a:pt x="288143" y="1057177"/>
                </a:lnTo>
                <a:cubicBezTo>
                  <a:pt x="275141" y="1057177"/>
                  <a:pt x="275141" y="1046585"/>
                  <a:pt x="275141" y="1046585"/>
                </a:cubicBezTo>
                <a:lnTo>
                  <a:pt x="275141" y="1057177"/>
                </a:lnTo>
                <a:cubicBezTo>
                  <a:pt x="275141" y="1057177"/>
                  <a:pt x="275141" y="1057177"/>
                  <a:pt x="276766" y="1057177"/>
                </a:cubicBezTo>
                <a:lnTo>
                  <a:pt x="282658" y="1057177"/>
                </a:lnTo>
                <a:cubicBezTo>
                  <a:pt x="282048" y="1057177"/>
                  <a:pt x="282455" y="1057177"/>
                  <a:pt x="283267" y="1057177"/>
                </a:cubicBezTo>
                <a:lnTo>
                  <a:pt x="288143" y="1057177"/>
                </a:lnTo>
                <a:lnTo>
                  <a:pt x="288143" y="1067770"/>
                </a:lnTo>
                <a:lnTo>
                  <a:pt x="288143" y="1078362"/>
                </a:lnTo>
                <a:cubicBezTo>
                  <a:pt x="288143" y="1067770"/>
                  <a:pt x="288143" y="1067770"/>
                  <a:pt x="301564" y="1067770"/>
                </a:cubicBezTo>
                <a:lnTo>
                  <a:pt x="314566" y="1067770"/>
                </a:lnTo>
                <a:cubicBezTo>
                  <a:pt x="327568" y="1067770"/>
                  <a:pt x="327568" y="1057177"/>
                  <a:pt x="327568" y="1057177"/>
                </a:cubicBezTo>
                <a:lnTo>
                  <a:pt x="327568" y="1067770"/>
                </a:lnTo>
                <a:cubicBezTo>
                  <a:pt x="327568" y="1067770"/>
                  <a:pt x="327568" y="1067770"/>
                  <a:pt x="327568" y="1078362"/>
                </a:cubicBezTo>
                <a:cubicBezTo>
                  <a:pt x="340571" y="1078362"/>
                  <a:pt x="327568" y="1067770"/>
                  <a:pt x="327568" y="1067770"/>
                </a:cubicBezTo>
                <a:lnTo>
                  <a:pt x="340571" y="1067770"/>
                </a:lnTo>
                <a:cubicBezTo>
                  <a:pt x="340571" y="1067770"/>
                  <a:pt x="340571" y="1067770"/>
                  <a:pt x="340571" y="1057177"/>
                </a:cubicBezTo>
                <a:cubicBezTo>
                  <a:pt x="340571" y="1046585"/>
                  <a:pt x="327568" y="1046585"/>
                  <a:pt x="340571" y="1046585"/>
                </a:cubicBezTo>
                <a:lnTo>
                  <a:pt x="340571" y="1035651"/>
                </a:lnTo>
                <a:lnTo>
                  <a:pt x="340571" y="1025059"/>
                </a:lnTo>
                <a:lnTo>
                  <a:pt x="353992" y="1025059"/>
                </a:lnTo>
                <a:lnTo>
                  <a:pt x="353992" y="1014466"/>
                </a:lnTo>
                <a:cubicBezTo>
                  <a:pt x="353992" y="1014466"/>
                  <a:pt x="353992" y="1014466"/>
                  <a:pt x="353992" y="1003874"/>
                </a:cubicBezTo>
                <a:lnTo>
                  <a:pt x="352314" y="1003874"/>
                </a:lnTo>
                <a:lnTo>
                  <a:pt x="343926" y="1003874"/>
                </a:lnTo>
                <a:close/>
                <a:moveTo>
                  <a:pt x="327568" y="1003874"/>
                </a:moveTo>
                <a:cubicBezTo>
                  <a:pt x="314566" y="1003874"/>
                  <a:pt x="314566" y="1014466"/>
                  <a:pt x="314566" y="1014466"/>
                </a:cubicBezTo>
                <a:lnTo>
                  <a:pt x="327568" y="1014466"/>
                </a:lnTo>
                <a:cubicBezTo>
                  <a:pt x="327568" y="1014466"/>
                  <a:pt x="327568" y="1014466"/>
                  <a:pt x="327568" y="1003874"/>
                </a:cubicBezTo>
                <a:close/>
                <a:moveTo>
                  <a:pt x="1342359" y="999261"/>
                </a:moveTo>
                <a:cubicBezTo>
                  <a:pt x="1341730" y="999774"/>
                  <a:pt x="1340053" y="1001141"/>
                  <a:pt x="1336697" y="1003874"/>
                </a:cubicBezTo>
                <a:cubicBezTo>
                  <a:pt x="1336697" y="1003874"/>
                  <a:pt x="1344247" y="997724"/>
                  <a:pt x="1342359" y="999261"/>
                </a:cubicBezTo>
                <a:close/>
                <a:moveTo>
                  <a:pt x="1336697" y="992940"/>
                </a:moveTo>
                <a:lnTo>
                  <a:pt x="1336697" y="1003874"/>
                </a:lnTo>
                <a:cubicBezTo>
                  <a:pt x="1336697" y="1003874"/>
                  <a:pt x="1336697" y="1003874"/>
                  <a:pt x="1350119" y="1003874"/>
                </a:cubicBezTo>
                <a:lnTo>
                  <a:pt x="1350119" y="992940"/>
                </a:lnTo>
                <a:lnTo>
                  <a:pt x="1348441" y="992940"/>
                </a:lnTo>
                <a:cubicBezTo>
                  <a:pt x="1346764" y="992940"/>
                  <a:pt x="1343408" y="992940"/>
                  <a:pt x="1336697" y="992940"/>
                </a:cubicBezTo>
                <a:close/>
                <a:moveTo>
                  <a:pt x="432424" y="992940"/>
                </a:moveTo>
                <a:cubicBezTo>
                  <a:pt x="432424" y="992940"/>
                  <a:pt x="432424" y="992940"/>
                  <a:pt x="445426" y="992940"/>
                </a:cubicBezTo>
                <a:lnTo>
                  <a:pt x="445426" y="1003874"/>
                </a:lnTo>
                <a:lnTo>
                  <a:pt x="432424" y="1003874"/>
                </a:lnTo>
                <a:cubicBezTo>
                  <a:pt x="432424" y="1003874"/>
                  <a:pt x="432424" y="1003874"/>
                  <a:pt x="432424" y="992940"/>
                </a:cubicBezTo>
                <a:close/>
                <a:moveTo>
                  <a:pt x="1323695" y="971756"/>
                </a:moveTo>
                <a:lnTo>
                  <a:pt x="1310693" y="982348"/>
                </a:lnTo>
                <a:lnTo>
                  <a:pt x="1310693" y="983672"/>
                </a:lnTo>
                <a:lnTo>
                  <a:pt x="1310693" y="992940"/>
                </a:lnTo>
                <a:lnTo>
                  <a:pt x="1323695" y="992940"/>
                </a:lnTo>
                <a:lnTo>
                  <a:pt x="1323695" y="990292"/>
                </a:lnTo>
                <a:cubicBezTo>
                  <a:pt x="1323695" y="990292"/>
                  <a:pt x="1323695" y="987644"/>
                  <a:pt x="1323695" y="982348"/>
                </a:cubicBezTo>
                <a:close/>
                <a:moveTo>
                  <a:pt x="1100982" y="971756"/>
                </a:moveTo>
                <a:cubicBezTo>
                  <a:pt x="1100982" y="971756"/>
                  <a:pt x="1087980" y="971756"/>
                  <a:pt x="1087980" y="982348"/>
                </a:cubicBezTo>
                <a:cubicBezTo>
                  <a:pt x="1087980" y="982348"/>
                  <a:pt x="1087980" y="982348"/>
                  <a:pt x="1100982" y="982348"/>
                </a:cubicBezTo>
                <a:lnTo>
                  <a:pt x="1100982" y="981024"/>
                </a:lnTo>
                <a:cubicBezTo>
                  <a:pt x="1100982" y="979700"/>
                  <a:pt x="1100982" y="977052"/>
                  <a:pt x="1100982" y="971756"/>
                </a:cubicBezTo>
                <a:close/>
                <a:moveTo>
                  <a:pt x="432424" y="971756"/>
                </a:moveTo>
                <a:lnTo>
                  <a:pt x="432424" y="982348"/>
                </a:lnTo>
                <a:lnTo>
                  <a:pt x="432424" y="983672"/>
                </a:lnTo>
                <a:lnTo>
                  <a:pt x="432424" y="992940"/>
                </a:lnTo>
                <a:lnTo>
                  <a:pt x="419422" y="992940"/>
                </a:lnTo>
                <a:cubicBezTo>
                  <a:pt x="419422" y="982348"/>
                  <a:pt x="419422" y="982348"/>
                  <a:pt x="406420" y="982348"/>
                </a:cubicBezTo>
                <a:cubicBezTo>
                  <a:pt x="406420" y="982348"/>
                  <a:pt x="406420" y="982348"/>
                  <a:pt x="406420" y="992940"/>
                </a:cubicBezTo>
                <a:cubicBezTo>
                  <a:pt x="406420" y="992940"/>
                  <a:pt x="406420" y="992940"/>
                  <a:pt x="419422" y="992940"/>
                </a:cubicBezTo>
                <a:lnTo>
                  <a:pt x="419422" y="1003874"/>
                </a:lnTo>
                <a:lnTo>
                  <a:pt x="419422" y="1014466"/>
                </a:lnTo>
                <a:cubicBezTo>
                  <a:pt x="419422" y="1003874"/>
                  <a:pt x="419422" y="1003874"/>
                  <a:pt x="406420" y="1003874"/>
                </a:cubicBezTo>
                <a:lnTo>
                  <a:pt x="406420" y="1014466"/>
                </a:lnTo>
                <a:lnTo>
                  <a:pt x="406420" y="1025059"/>
                </a:lnTo>
                <a:cubicBezTo>
                  <a:pt x="406420" y="1035651"/>
                  <a:pt x="406420" y="1035651"/>
                  <a:pt x="419422" y="1035651"/>
                </a:cubicBezTo>
                <a:cubicBezTo>
                  <a:pt x="419422" y="1035651"/>
                  <a:pt x="419422" y="1035651"/>
                  <a:pt x="406420" y="1035651"/>
                </a:cubicBezTo>
                <a:cubicBezTo>
                  <a:pt x="406420" y="1035651"/>
                  <a:pt x="406420" y="1035651"/>
                  <a:pt x="392998" y="1035651"/>
                </a:cubicBezTo>
                <a:lnTo>
                  <a:pt x="392998" y="1046585"/>
                </a:lnTo>
                <a:lnTo>
                  <a:pt x="392998" y="1057177"/>
                </a:lnTo>
                <a:lnTo>
                  <a:pt x="391373" y="1057177"/>
                </a:lnTo>
                <a:lnTo>
                  <a:pt x="388122" y="1057177"/>
                </a:lnTo>
                <a:cubicBezTo>
                  <a:pt x="387310" y="1057177"/>
                  <a:pt x="386903" y="1057177"/>
                  <a:pt x="387513" y="1057177"/>
                </a:cubicBezTo>
                <a:lnTo>
                  <a:pt x="379996" y="1057177"/>
                </a:lnTo>
                <a:cubicBezTo>
                  <a:pt x="392998" y="1057177"/>
                  <a:pt x="392998" y="1067770"/>
                  <a:pt x="392998" y="1067770"/>
                </a:cubicBezTo>
                <a:lnTo>
                  <a:pt x="391373" y="1067770"/>
                </a:lnTo>
                <a:lnTo>
                  <a:pt x="381621" y="1067770"/>
                </a:lnTo>
                <a:cubicBezTo>
                  <a:pt x="379996" y="1067770"/>
                  <a:pt x="379996" y="1067770"/>
                  <a:pt x="379996" y="1067770"/>
                </a:cubicBezTo>
                <a:lnTo>
                  <a:pt x="379996" y="1073893"/>
                </a:lnTo>
                <a:lnTo>
                  <a:pt x="379996" y="1074390"/>
                </a:lnTo>
                <a:lnTo>
                  <a:pt x="379996" y="1078362"/>
                </a:lnTo>
                <a:lnTo>
                  <a:pt x="379996" y="1089296"/>
                </a:lnTo>
                <a:cubicBezTo>
                  <a:pt x="379996" y="1089296"/>
                  <a:pt x="379996" y="1089296"/>
                  <a:pt x="366994" y="1078362"/>
                </a:cubicBezTo>
                <a:cubicBezTo>
                  <a:pt x="366994" y="1078362"/>
                  <a:pt x="366994" y="1078362"/>
                  <a:pt x="366994" y="1089296"/>
                </a:cubicBezTo>
                <a:cubicBezTo>
                  <a:pt x="366994" y="1089296"/>
                  <a:pt x="366994" y="1089296"/>
                  <a:pt x="366994" y="1099888"/>
                </a:cubicBezTo>
                <a:lnTo>
                  <a:pt x="379996" y="1099888"/>
                </a:lnTo>
                <a:cubicBezTo>
                  <a:pt x="379996" y="1110480"/>
                  <a:pt x="379996" y="1110480"/>
                  <a:pt x="366994" y="1110480"/>
                </a:cubicBezTo>
                <a:lnTo>
                  <a:pt x="379996" y="1121073"/>
                </a:lnTo>
                <a:lnTo>
                  <a:pt x="366994" y="1121073"/>
                </a:lnTo>
                <a:lnTo>
                  <a:pt x="353992" y="1121073"/>
                </a:lnTo>
                <a:lnTo>
                  <a:pt x="353992" y="1132007"/>
                </a:lnTo>
                <a:cubicBezTo>
                  <a:pt x="353992" y="1132007"/>
                  <a:pt x="353992" y="1132007"/>
                  <a:pt x="366994" y="1132007"/>
                </a:cubicBezTo>
                <a:cubicBezTo>
                  <a:pt x="366994" y="1142599"/>
                  <a:pt x="379996" y="1142599"/>
                  <a:pt x="379996" y="1142599"/>
                </a:cubicBezTo>
                <a:lnTo>
                  <a:pt x="366994" y="1142599"/>
                </a:lnTo>
                <a:lnTo>
                  <a:pt x="353992" y="1142599"/>
                </a:lnTo>
                <a:lnTo>
                  <a:pt x="342249" y="1142599"/>
                </a:lnTo>
                <a:cubicBezTo>
                  <a:pt x="340571" y="1142599"/>
                  <a:pt x="340571" y="1142599"/>
                  <a:pt x="340571" y="1142599"/>
                </a:cubicBezTo>
                <a:lnTo>
                  <a:pt x="353992" y="1153191"/>
                </a:lnTo>
                <a:lnTo>
                  <a:pt x="340571" y="1153191"/>
                </a:lnTo>
                <a:cubicBezTo>
                  <a:pt x="353992" y="1153191"/>
                  <a:pt x="340571" y="1153191"/>
                  <a:pt x="340571" y="1163783"/>
                </a:cubicBezTo>
                <a:cubicBezTo>
                  <a:pt x="340571" y="1163783"/>
                  <a:pt x="340571" y="1163783"/>
                  <a:pt x="340571" y="1174717"/>
                </a:cubicBezTo>
                <a:lnTo>
                  <a:pt x="327568" y="1163783"/>
                </a:lnTo>
                <a:lnTo>
                  <a:pt x="327568" y="1174717"/>
                </a:lnTo>
                <a:cubicBezTo>
                  <a:pt x="327568" y="1174717"/>
                  <a:pt x="327568" y="1174717"/>
                  <a:pt x="327568" y="1185310"/>
                </a:cubicBezTo>
                <a:cubicBezTo>
                  <a:pt x="327568" y="1195902"/>
                  <a:pt x="327568" y="1195902"/>
                  <a:pt x="340571" y="1195902"/>
                </a:cubicBezTo>
                <a:lnTo>
                  <a:pt x="327568" y="1195902"/>
                </a:lnTo>
                <a:cubicBezTo>
                  <a:pt x="327568" y="1195902"/>
                  <a:pt x="327568" y="1195902"/>
                  <a:pt x="314566" y="1195902"/>
                </a:cubicBezTo>
                <a:cubicBezTo>
                  <a:pt x="314566" y="1195902"/>
                  <a:pt x="314566" y="1195902"/>
                  <a:pt x="314566" y="1206494"/>
                </a:cubicBezTo>
                <a:cubicBezTo>
                  <a:pt x="327568" y="1206494"/>
                  <a:pt x="327568" y="1206494"/>
                  <a:pt x="327568" y="1217428"/>
                </a:cubicBezTo>
                <a:lnTo>
                  <a:pt x="314566" y="1217428"/>
                </a:lnTo>
                <a:lnTo>
                  <a:pt x="314566" y="1228020"/>
                </a:lnTo>
                <a:lnTo>
                  <a:pt x="301564" y="1228020"/>
                </a:lnTo>
                <a:cubicBezTo>
                  <a:pt x="301564" y="1238613"/>
                  <a:pt x="301564" y="1238613"/>
                  <a:pt x="314566" y="1238613"/>
                </a:cubicBezTo>
                <a:lnTo>
                  <a:pt x="314566" y="1249205"/>
                </a:lnTo>
                <a:cubicBezTo>
                  <a:pt x="314566" y="1249205"/>
                  <a:pt x="301564" y="1238613"/>
                  <a:pt x="314566" y="1249205"/>
                </a:cubicBezTo>
                <a:cubicBezTo>
                  <a:pt x="314566" y="1249205"/>
                  <a:pt x="314566" y="1249205"/>
                  <a:pt x="312941" y="1249205"/>
                </a:cubicBezTo>
                <a:lnTo>
                  <a:pt x="309690" y="1249205"/>
                </a:lnTo>
                <a:cubicBezTo>
                  <a:pt x="308878" y="1249205"/>
                  <a:pt x="308471" y="1249205"/>
                  <a:pt x="309081" y="1249205"/>
                </a:cubicBezTo>
                <a:lnTo>
                  <a:pt x="301564" y="1249205"/>
                </a:lnTo>
                <a:lnTo>
                  <a:pt x="314566" y="1260139"/>
                </a:lnTo>
                <a:lnTo>
                  <a:pt x="301564" y="1260139"/>
                </a:lnTo>
                <a:cubicBezTo>
                  <a:pt x="301564" y="1270731"/>
                  <a:pt x="301564" y="1270731"/>
                  <a:pt x="314566" y="1270731"/>
                </a:cubicBezTo>
                <a:lnTo>
                  <a:pt x="301564" y="1270731"/>
                </a:lnTo>
                <a:lnTo>
                  <a:pt x="301564" y="1281323"/>
                </a:lnTo>
                <a:cubicBezTo>
                  <a:pt x="301564" y="1281323"/>
                  <a:pt x="301564" y="1281323"/>
                  <a:pt x="301564" y="1291916"/>
                </a:cubicBezTo>
                <a:cubicBezTo>
                  <a:pt x="301564" y="1291916"/>
                  <a:pt x="301564" y="1291916"/>
                  <a:pt x="301564" y="1302850"/>
                </a:cubicBezTo>
                <a:lnTo>
                  <a:pt x="301564" y="1313442"/>
                </a:lnTo>
                <a:cubicBezTo>
                  <a:pt x="301564" y="1313442"/>
                  <a:pt x="314566" y="1313442"/>
                  <a:pt x="301564" y="1302850"/>
                </a:cubicBezTo>
                <a:cubicBezTo>
                  <a:pt x="308065" y="1302850"/>
                  <a:pt x="311316" y="1302850"/>
                  <a:pt x="312941" y="1302850"/>
                </a:cubicBezTo>
                <a:lnTo>
                  <a:pt x="314566" y="1302850"/>
                </a:lnTo>
                <a:lnTo>
                  <a:pt x="314566" y="1291916"/>
                </a:lnTo>
                <a:lnTo>
                  <a:pt x="314566" y="1289267"/>
                </a:lnTo>
                <a:cubicBezTo>
                  <a:pt x="314566" y="1289267"/>
                  <a:pt x="314566" y="1286619"/>
                  <a:pt x="314566" y="1281323"/>
                </a:cubicBezTo>
                <a:cubicBezTo>
                  <a:pt x="314566" y="1281323"/>
                  <a:pt x="314566" y="1281323"/>
                  <a:pt x="327568" y="1281323"/>
                </a:cubicBezTo>
                <a:lnTo>
                  <a:pt x="327568" y="1270731"/>
                </a:lnTo>
                <a:lnTo>
                  <a:pt x="327568" y="1260139"/>
                </a:lnTo>
                <a:cubicBezTo>
                  <a:pt x="327568" y="1260139"/>
                  <a:pt x="314566" y="1260139"/>
                  <a:pt x="327568" y="1249205"/>
                </a:cubicBezTo>
                <a:cubicBezTo>
                  <a:pt x="327568" y="1249205"/>
                  <a:pt x="327568" y="1249205"/>
                  <a:pt x="340571" y="1249205"/>
                </a:cubicBezTo>
                <a:cubicBezTo>
                  <a:pt x="340571" y="1249205"/>
                  <a:pt x="327568" y="1249205"/>
                  <a:pt x="327568" y="1238613"/>
                </a:cubicBezTo>
                <a:lnTo>
                  <a:pt x="340571" y="1238613"/>
                </a:lnTo>
                <a:lnTo>
                  <a:pt x="340571" y="1228020"/>
                </a:lnTo>
                <a:lnTo>
                  <a:pt x="353992" y="1228020"/>
                </a:lnTo>
                <a:cubicBezTo>
                  <a:pt x="340571" y="1217428"/>
                  <a:pt x="353992" y="1217428"/>
                  <a:pt x="353992" y="1217428"/>
                </a:cubicBezTo>
                <a:cubicBezTo>
                  <a:pt x="353992" y="1217428"/>
                  <a:pt x="353992" y="1217428"/>
                  <a:pt x="340571" y="1217428"/>
                </a:cubicBezTo>
                <a:cubicBezTo>
                  <a:pt x="353992" y="1217428"/>
                  <a:pt x="340571" y="1206494"/>
                  <a:pt x="353992" y="1206494"/>
                </a:cubicBezTo>
                <a:lnTo>
                  <a:pt x="353992" y="1195902"/>
                </a:lnTo>
                <a:lnTo>
                  <a:pt x="353992" y="1185310"/>
                </a:lnTo>
                <a:lnTo>
                  <a:pt x="353992" y="1183986"/>
                </a:lnTo>
                <a:lnTo>
                  <a:pt x="353992" y="1176041"/>
                </a:lnTo>
                <a:cubicBezTo>
                  <a:pt x="353992" y="1174717"/>
                  <a:pt x="353992" y="1174717"/>
                  <a:pt x="353992" y="1174717"/>
                </a:cubicBezTo>
                <a:cubicBezTo>
                  <a:pt x="353992" y="1174717"/>
                  <a:pt x="353992" y="1174717"/>
                  <a:pt x="366994" y="1174717"/>
                </a:cubicBezTo>
                <a:cubicBezTo>
                  <a:pt x="366994" y="1174717"/>
                  <a:pt x="353992" y="1163783"/>
                  <a:pt x="366994" y="1163783"/>
                </a:cubicBezTo>
                <a:lnTo>
                  <a:pt x="379996" y="1163783"/>
                </a:lnTo>
                <a:cubicBezTo>
                  <a:pt x="366994" y="1163783"/>
                  <a:pt x="366994" y="1153191"/>
                  <a:pt x="366994" y="1153191"/>
                </a:cubicBezTo>
                <a:cubicBezTo>
                  <a:pt x="366994" y="1153191"/>
                  <a:pt x="366994" y="1153191"/>
                  <a:pt x="368619" y="1153191"/>
                </a:cubicBezTo>
                <a:cubicBezTo>
                  <a:pt x="370245" y="1153191"/>
                  <a:pt x="373495" y="1153191"/>
                  <a:pt x="379996" y="1153191"/>
                </a:cubicBezTo>
                <a:lnTo>
                  <a:pt x="379996" y="1142599"/>
                </a:lnTo>
                <a:cubicBezTo>
                  <a:pt x="379996" y="1142599"/>
                  <a:pt x="379996" y="1142599"/>
                  <a:pt x="379996" y="1132007"/>
                </a:cubicBezTo>
                <a:cubicBezTo>
                  <a:pt x="379996" y="1132007"/>
                  <a:pt x="379996" y="1132007"/>
                  <a:pt x="379996" y="1121073"/>
                </a:cubicBezTo>
                <a:lnTo>
                  <a:pt x="392998" y="1121073"/>
                </a:lnTo>
                <a:lnTo>
                  <a:pt x="392998" y="1110480"/>
                </a:lnTo>
                <a:cubicBezTo>
                  <a:pt x="392998" y="1110480"/>
                  <a:pt x="392998" y="1110480"/>
                  <a:pt x="406420" y="1110480"/>
                </a:cubicBezTo>
                <a:cubicBezTo>
                  <a:pt x="406420" y="1110480"/>
                  <a:pt x="406420" y="1110480"/>
                  <a:pt x="406420" y="1099888"/>
                </a:cubicBezTo>
                <a:lnTo>
                  <a:pt x="406420" y="1089296"/>
                </a:lnTo>
                <a:cubicBezTo>
                  <a:pt x="406420" y="1089296"/>
                  <a:pt x="406420" y="1089296"/>
                  <a:pt x="404742" y="1089296"/>
                </a:cubicBezTo>
                <a:lnTo>
                  <a:pt x="398660" y="1089296"/>
                </a:lnTo>
                <a:lnTo>
                  <a:pt x="398031" y="1089296"/>
                </a:lnTo>
                <a:cubicBezTo>
                  <a:pt x="396354" y="1089296"/>
                  <a:pt x="392998" y="1089296"/>
                  <a:pt x="392998" y="1089296"/>
                </a:cubicBezTo>
                <a:cubicBezTo>
                  <a:pt x="406420" y="1078362"/>
                  <a:pt x="392998" y="1078362"/>
                  <a:pt x="406420" y="1078362"/>
                </a:cubicBezTo>
                <a:cubicBezTo>
                  <a:pt x="406420" y="1078362"/>
                  <a:pt x="406420" y="1078362"/>
                  <a:pt x="406420" y="1067770"/>
                </a:cubicBezTo>
                <a:cubicBezTo>
                  <a:pt x="419422" y="1067770"/>
                  <a:pt x="406420" y="1057177"/>
                  <a:pt x="419422" y="1057177"/>
                </a:cubicBezTo>
                <a:lnTo>
                  <a:pt x="419422" y="1046585"/>
                </a:lnTo>
                <a:lnTo>
                  <a:pt x="432424" y="1046585"/>
                </a:lnTo>
                <a:lnTo>
                  <a:pt x="432424" y="1035651"/>
                </a:lnTo>
                <a:cubicBezTo>
                  <a:pt x="432424" y="1035651"/>
                  <a:pt x="419422" y="1035651"/>
                  <a:pt x="419422" y="1025059"/>
                </a:cubicBezTo>
                <a:cubicBezTo>
                  <a:pt x="419422" y="1025059"/>
                  <a:pt x="419422" y="1025059"/>
                  <a:pt x="419422" y="1014466"/>
                </a:cubicBezTo>
                <a:cubicBezTo>
                  <a:pt x="419422" y="1014466"/>
                  <a:pt x="422673" y="1014466"/>
                  <a:pt x="424298" y="1014466"/>
                </a:cubicBezTo>
                <a:lnTo>
                  <a:pt x="424907" y="1014466"/>
                </a:lnTo>
                <a:lnTo>
                  <a:pt x="432424" y="1014466"/>
                </a:lnTo>
                <a:cubicBezTo>
                  <a:pt x="438925" y="1014466"/>
                  <a:pt x="442176" y="1014466"/>
                  <a:pt x="443801" y="1014466"/>
                </a:cubicBezTo>
                <a:lnTo>
                  <a:pt x="445426" y="1014466"/>
                </a:lnTo>
                <a:lnTo>
                  <a:pt x="445426" y="1003874"/>
                </a:lnTo>
                <a:lnTo>
                  <a:pt x="458848" y="992940"/>
                </a:lnTo>
                <a:lnTo>
                  <a:pt x="448782" y="992940"/>
                </a:lnTo>
                <a:lnTo>
                  <a:pt x="445426" y="992940"/>
                </a:lnTo>
                <a:cubicBezTo>
                  <a:pt x="445426" y="992940"/>
                  <a:pt x="445426" y="992940"/>
                  <a:pt x="445426" y="982348"/>
                </a:cubicBezTo>
                <a:cubicBezTo>
                  <a:pt x="445426" y="971756"/>
                  <a:pt x="458848" y="982348"/>
                  <a:pt x="458848" y="971756"/>
                </a:cubicBezTo>
                <a:cubicBezTo>
                  <a:pt x="458848" y="971756"/>
                  <a:pt x="458848" y="971756"/>
                  <a:pt x="445426" y="971756"/>
                </a:cubicBezTo>
                <a:lnTo>
                  <a:pt x="445426" y="974404"/>
                </a:lnTo>
                <a:cubicBezTo>
                  <a:pt x="445426" y="974404"/>
                  <a:pt x="445426" y="977052"/>
                  <a:pt x="445426" y="982348"/>
                </a:cubicBezTo>
                <a:cubicBezTo>
                  <a:pt x="432424" y="982348"/>
                  <a:pt x="432424" y="982348"/>
                  <a:pt x="432424" y="971756"/>
                </a:cubicBezTo>
                <a:close/>
                <a:moveTo>
                  <a:pt x="327568" y="971756"/>
                </a:moveTo>
                <a:cubicBezTo>
                  <a:pt x="327568" y="971756"/>
                  <a:pt x="327568" y="971756"/>
                  <a:pt x="340571" y="971756"/>
                </a:cubicBezTo>
                <a:lnTo>
                  <a:pt x="340571" y="982348"/>
                </a:lnTo>
                <a:cubicBezTo>
                  <a:pt x="340571" y="982348"/>
                  <a:pt x="340571" y="982348"/>
                  <a:pt x="327568" y="982348"/>
                </a:cubicBezTo>
                <a:close/>
                <a:moveTo>
                  <a:pt x="1546408" y="961163"/>
                </a:moveTo>
                <a:cubicBezTo>
                  <a:pt x="1546408" y="961163"/>
                  <a:pt x="1546408" y="961163"/>
                  <a:pt x="1559830" y="961163"/>
                </a:cubicBezTo>
                <a:cubicBezTo>
                  <a:pt x="1559830" y="961163"/>
                  <a:pt x="1559830" y="961163"/>
                  <a:pt x="1546408" y="971756"/>
                </a:cubicBezTo>
                <a:close/>
                <a:moveTo>
                  <a:pt x="458848" y="950229"/>
                </a:moveTo>
                <a:cubicBezTo>
                  <a:pt x="458848" y="950229"/>
                  <a:pt x="458848" y="950229"/>
                  <a:pt x="458848" y="951596"/>
                </a:cubicBezTo>
                <a:lnTo>
                  <a:pt x="458848" y="954330"/>
                </a:lnTo>
                <a:cubicBezTo>
                  <a:pt x="458848" y="955013"/>
                  <a:pt x="458848" y="955355"/>
                  <a:pt x="458848" y="954842"/>
                </a:cubicBezTo>
                <a:lnTo>
                  <a:pt x="458848" y="961163"/>
                </a:lnTo>
                <a:cubicBezTo>
                  <a:pt x="458848" y="961163"/>
                  <a:pt x="458848" y="961163"/>
                  <a:pt x="471850" y="961163"/>
                </a:cubicBezTo>
                <a:cubicBezTo>
                  <a:pt x="471850" y="961163"/>
                  <a:pt x="458848" y="961163"/>
                  <a:pt x="458848" y="950229"/>
                </a:cubicBezTo>
                <a:close/>
                <a:moveTo>
                  <a:pt x="1525889" y="945761"/>
                </a:moveTo>
                <a:cubicBezTo>
                  <a:pt x="1527718" y="944271"/>
                  <a:pt x="1520404" y="950229"/>
                  <a:pt x="1520404" y="950229"/>
                </a:cubicBezTo>
                <a:cubicBezTo>
                  <a:pt x="1523654" y="947581"/>
                  <a:pt x="1525280" y="946257"/>
                  <a:pt x="1525889" y="945761"/>
                </a:cubicBezTo>
                <a:close/>
                <a:moveTo>
                  <a:pt x="1258266" y="939637"/>
                </a:moveTo>
                <a:lnTo>
                  <a:pt x="1245264" y="950229"/>
                </a:lnTo>
                <a:lnTo>
                  <a:pt x="1258266" y="950229"/>
                </a:lnTo>
                <a:lnTo>
                  <a:pt x="1258266" y="948905"/>
                </a:lnTo>
                <a:lnTo>
                  <a:pt x="1258266" y="940961"/>
                </a:lnTo>
                <a:cubicBezTo>
                  <a:pt x="1258266" y="939637"/>
                  <a:pt x="1258266" y="939637"/>
                  <a:pt x="1258266" y="939637"/>
                </a:cubicBezTo>
                <a:close/>
                <a:moveTo>
                  <a:pt x="1402547" y="929045"/>
                </a:moveTo>
                <a:cubicBezTo>
                  <a:pt x="1415549" y="929045"/>
                  <a:pt x="1415549" y="929045"/>
                  <a:pt x="1402547" y="939637"/>
                </a:cubicBezTo>
                <a:lnTo>
                  <a:pt x="1415549" y="939637"/>
                </a:lnTo>
                <a:lnTo>
                  <a:pt x="1415549" y="929045"/>
                </a:lnTo>
                <a:cubicBezTo>
                  <a:pt x="1415549" y="929045"/>
                  <a:pt x="1415549" y="929045"/>
                  <a:pt x="1402547" y="929045"/>
                </a:cubicBezTo>
                <a:close/>
                <a:moveTo>
                  <a:pt x="1231842" y="929045"/>
                </a:moveTo>
                <a:lnTo>
                  <a:pt x="1231842" y="935169"/>
                </a:lnTo>
                <a:cubicBezTo>
                  <a:pt x="1231842" y="934672"/>
                  <a:pt x="1231842" y="935003"/>
                  <a:pt x="1231842" y="935665"/>
                </a:cubicBezTo>
                <a:lnTo>
                  <a:pt x="1231842" y="939637"/>
                </a:lnTo>
                <a:lnTo>
                  <a:pt x="1245264" y="929045"/>
                </a:lnTo>
                <a:cubicBezTo>
                  <a:pt x="1245264" y="929045"/>
                  <a:pt x="1245264" y="929045"/>
                  <a:pt x="1243586" y="929045"/>
                </a:cubicBezTo>
                <a:lnTo>
                  <a:pt x="1233520" y="929045"/>
                </a:lnTo>
                <a:cubicBezTo>
                  <a:pt x="1231842" y="929045"/>
                  <a:pt x="1231842" y="929045"/>
                  <a:pt x="1231842" y="929045"/>
                </a:cubicBezTo>
                <a:close/>
                <a:moveTo>
                  <a:pt x="392998" y="929045"/>
                </a:moveTo>
                <a:cubicBezTo>
                  <a:pt x="392998" y="929045"/>
                  <a:pt x="392998" y="929045"/>
                  <a:pt x="392998" y="939637"/>
                </a:cubicBezTo>
                <a:lnTo>
                  <a:pt x="406420" y="939637"/>
                </a:lnTo>
                <a:cubicBezTo>
                  <a:pt x="419422" y="939637"/>
                  <a:pt x="419422" y="939637"/>
                  <a:pt x="419422" y="929045"/>
                </a:cubicBezTo>
                <a:lnTo>
                  <a:pt x="406420" y="929045"/>
                </a:lnTo>
                <a:lnTo>
                  <a:pt x="406420" y="939637"/>
                </a:lnTo>
                <a:cubicBezTo>
                  <a:pt x="406420" y="939637"/>
                  <a:pt x="392998" y="939637"/>
                  <a:pt x="392998" y="929045"/>
                </a:cubicBezTo>
                <a:close/>
                <a:moveTo>
                  <a:pt x="1454974" y="918453"/>
                </a:moveTo>
                <a:cubicBezTo>
                  <a:pt x="1454974" y="929045"/>
                  <a:pt x="1454974" y="918453"/>
                  <a:pt x="1454974" y="929045"/>
                </a:cubicBezTo>
                <a:lnTo>
                  <a:pt x="1464075" y="933282"/>
                </a:lnTo>
                <a:lnTo>
                  <a:pt x="1463100" y="934341"/>
                </a:lnTo>
                <a:cubicBezTo>
                  <a:pt x="1461475" y="936989"/>
                  <a:pt x="1461475" y="939637"/>
                  <a:pt x="1467976" y="939637"/>
                </a:cubicBezTo>
                <a:cubicBezTo>
                  <a:pt x="1467976" y="939637"/>
                  <a:pt x="1467976" y="936989"/>
                  <a:pt x="1466351" y="934341"/>
                </a:cubicBezTo>
                <a:lnTo>
                  <a:pt x="1464075" y="933282"/>
                </a:lnTo>
                <a:lnTo>
                  <a:pt x="1467976" y="929045"/>
                </a:lnTo>
                <a:lnTo>
                  <a:pt x="1454974" y="929045"/>
                </a:lnTo>
                <a:cubicBezTo>
                  <a:pt x="1467976" y="918453"/>
                  <a:pt x="1454974" y="918453"/>
                  <a:pt x="1454974" y="918453"/>
                </a:cubicBezTo>
                <a:close/>
                <a:moveTo>
                  <a:pt x="1507402" y="907519"/>
                </a:moveTo>
                <a:cubicBezTo>
                  <a:pt x="1507402" y="907519"/>
                  <a:pt x="1507402" y="907519"/>
                  <a:pt x="1520404" y="907519"/>
                </a:cubicBezTo>
                <a:cubicBezTo>
                  <a:pt x="1520404" y="907519"/>
                  <a:pt x="1520404" y="907519"/>
                  <a:pt x="1507402" y="918453"/>
                </a:cubicBezTo>
                <a:cubicBezTo>
                  <a:pt x="1507402" y="918453"/>
                  <a:pt x="1507402" y="918453"/>
                  <a:pt x="1507402" y="907519"/>
                </a:cubicBezTo>
                <a:close/>
                <a:moveTo>
                  <a:pt x="1428551" y="907519"/>
                </a:moveTo>
                <a:cubicBezTo>
                  <a:pt x="1428551" y="907519"/>
                  <a:pt x="1428551" y="907519"/>
                  <a:pt x="1428551" y="918453"/>
                </a:cubicBezTo>
                <a:cubicBezTo>
                  <a:pt x="1428551" y="918453"/>
                  <a:pt x="1428551" y="918453"/>
                  <a:pt x="1441553" y="907519"/>
                </a:cubicBezTo>
                <a:close/>
                <a:moveTo>
                  <a:pt x="1376123" y="907519"/>
                </a:moveTo>
                <a:lnTo>
                  <a:pt x="1376123" y="918453"/>
                </a:lnTo>
                <a:lnTo>
                  <a:pt x="1389125" y="918453"/>
                </a:lnTo>
                <a:lnTo>
                  <a:pt x="1389125" y="907519"/>
                </a:lnTo>
                <a:close/>
                <a:moveTo>
                  <a:pt x="353992" y="907519"/>
                </a:moveTo>
                <a:lnTo>
                  <a:pt x="357243" y="907519"/>
                </a:lnTo>
                <a:lnTo>
                  <a:pt x="366994" y="907519"/>
                </a:lnTo>
                <a:cubicBezTo>
                  <a:pt x="366994" y="907519"/>
                  <a:pt x="366994" y="918453"/>
                  <a:pt x="353992" y="918453"/>
                </a:cubicBezTo>
                <a:close/>
                <a:moveTo>
                  <a:pt x="1192836" y="896926"/>
                </a:moveTo>
                <a:cubicBezTo>
                  <a:pt x="1179414" y="907519"/>
                  <a:pt x="1179414" y="907519"/>
                  <a:pt x="1179414" y="907519"/>
                </a:cubicBezTo>
                <a:cubicBezTo>
                  <a:pt x="1166412" y="907519"/>
                  <a:pt x="1166412" y="907519"/>
                  <a:pt x="1166412" y="918453"/>
                </a:cubicBezTo>
                <a:cubicBezTo>
                  <a:pt x="1166412" y="918453"/>
                  <a:pt x="1166412" y="918453"/>
                  <a:pt x="1179414" y="907519"/>
                </a:cubicBezTo>
                <a:close/>
                <a:moveTo>
                  <a:pt x="1166412" y="896926"/>
                </a:moveTo>
                <a:lnTo>
                  <a:pt x="1153410" y="907519"/>
                </a:lnTo>
                <a:lnTo>
                  <a:pt x="1166412" y="907519"/>
                </a:lnTo>
                <a:lnTo>
                  <a:pt x="1166412" y="906195"/>
                </a:lnTo>
                <a:cubicBezTo>
                  <a:pt x="1166412" y="904871"/>
                  <a:pt x="1166412" y="902223"/>
                  <a:pt x="1166412" y="896926"/>
                </a:cubicBezTo>
                <a:close/>
                <a:moveTo>
                  <a:pt x="353992" y="896926"/>
                </a:moveTo>
                <a:lnTo>
                  <a:pt x="353992" y="907519"/>
                </a:lnTo>
                <a:cubicBezTo>
                  <a:pt x="353992" y="907519"/>
                  <a:pt x="353992" y="907519"/>
                  <a:pt x="340571" y="918453"/>
                </a:cubicBezTo>
                <a:lnTo>
                  <a:pt x="353992" y="929045"/>
                </a:lnTo>
                <a:lnTo>
                  <a:pt x="346233" y="929045"/>
                </a:lnTo>
                <a:lnTo>
                  <a:pt x="345604" y="929045"/>
                </a:lnTo>
                <a:cubicBezTo>
                  <a:pt x="343926" y="929045"/>
                  <a:pt x="340571" y="929045"/>
                  <a:pt x="340571" y="929045"/>
                </a:cubicBezTo>
                <a:cubicBezTo>
                  <a:pt x="340571" y="929045"/>
                  <a:pt x="340571" y="929045"/>
                  <a:pt x="340571" y="939637"/>
                </a:cubicBezTo>
                <a:cubicBezTo>
                  <a:pt x="327568" y="939637"/>
                  <a:pt x="327568" y="950229"/>
                  <a:pt x="327568" y="950229"/>
                </a:cubicBezTo>
                <a:cubicBezTo>
                  <a:pt x="314566" y="950229"/>
                  <a:pt x="327568" y="950229"/>
                  <a:pt x="314566" y="950229"/>
                </a:cubicBezTo>
                <a:cubicBezTo>
                  <a:pt x="327568" y="950229"/>
                  <a:pt x="327568" y="961163"/>
                  <a:pt x="327568" y="950229"/>
                </a:cubicBezTo>
                <a:lnTo>
                  <a:pt x="327568" y="961163"/>
                </a:lnTo>
                <a:lnTo>
                  <a:pt x="316191" y="961163"/>
                </a:lnTo>
                <a:cubicBezTo>
                  <a:pt x="314566" y="961163"/>
                  <a:pt x="314566" y="961163"/>
                  <a:pt x="314566" y="961163"/>
                </a:cubicBezTo>
                <a:cubicBezTo>
                  <a:pt x="327568" y="971756"/>
                  <a:pt x="314566" y="971756"/>
                  <a:pt x="314566" y="971756"/>
                </a:cubicBezTo>
                <a:cubicBezTo>
                  <a:pt x="314566" y="971756"/>
                  <a:pt x="314566" y="971756"/>
                  <a:pt x="314566" y="982348"/>
                </a:cubicBezTo>
                <a:cubicBezTo>
                  <a:pt x="314566" y="982348"/>
                  <a:pt x="314566" y="982348"/>
                  <a:pt x="301564" y="982348"/>
                </a:cubicBezTo>
                <a:cubicBezTo>
                  <a:pt x="301564" y="992940"/>
                  <a:pt x="314566" y="992940"/>
                  <a:pt x="314566" y="992940"/>
                </a:cubicBezTo>
                <a:cubicBezTo>
                  <a:pt x="301564" y="992940"/>
                  <a:pt x="314566" y="1003874"/>
                  <a:pt x="301564" y="1003874"/>
                </a:cubicBezTo>
                <a:cubicBezTo>
                  <a:pt x="301564" y="1003874"/>
                  <a:pt x="301564" y="1003874"/>
                  <a:pt x="303189" y="1003874"/>
                </a:cubicBezTo>
                <a:lnTo>
                  <a:pt x="309081" y="1003874"/>
                </a:lnTo>
                <a:cubicBezTo>
                  <a:pt x="308471" y="1003874"/>
                  <a:pt x="308878" y="1003874"/>
                  <a:pt x="309690" y="1003874"/>
                </a:cubicBezTo>
                <a:lnTo>
                  <a:pt x="314566" y="1003874"/>
                </a:lnTo>
                <a:cubicBezTo>
                  <a:pt x="314566" y="1003874"/>
                  <a:pt x="314566" y="1003874"/>
                  <a:pt x="314566" y="992940"/>
                </a:cubicBezTo>
                <a:cubicBezTo>
                  <a:pt x="314566" y="987644"/>
                  <a:pt x="314566" y="984996"/>
                  <a:pt x="314566" y="983672"/>
                </a:cubicBezTo>
                <a:lnTo>
                  <a:pt x="314566" y="982348"/>
                </a:lnTo>
                <a:cubicBezTo>
                  <a:pt x="314566" y="982348"/>
                  <a:pt x="314566" y="982348"/>
                  <a:pt x="316191" y="982348"/>
                </a:cubicBezTo>
                <a:cubicBezTo>
                  <a:pt x="317817" y="982348"/>
                  <a:pt x="321067" y="982348"/>
                  <a:pt x="327568" y="982348"/>
                </a:cubicBezTo>
                <a:cubicBezTo>
                  <a:pt x="327568" y="982348"/>
                  <a:pt x="327568" y="982348"/>
                  <a:pt x="327568" y="992940"/>
                </a:cubicBezTo>
                <a:cubicBezTo>
                  <a:pt x="327568" y="992940"/>
                  <a:pt x="327568" y="992940"/>
                  <a:pt x="340571" y="992940"/>
                </a:cubicBezTo>
                <a:cubicBezTo>
                  <a:pt x="340571" y="992940"/>
                  <a:pt x="340571" y="992940"/>
                  <a:pt x="340571" y="982348"/>
                </a:cubicBezTo>
                <a:cubicBezTo>
                  <a:pt x="340571" y="982348"/>
                  <a:pt x="340571" y="982348"/>
                  <a:pt x="353992" y="982348"/>
                </a:cubicBezTo>
                <a:lnTo>
                  <a:pt x="353992" y="992940"/>
                </a:lnTo>
                <a:cubicBezTo>
                  <a:pt x="353992" y="992940"/>
                  <a:pt x="353992" y="992940"/>
                  <a:pt x="366994" y="1003874"/>
                </a:cubicBezTo>
                <a:lnTo>
                  <a:pt x="366994" y="992940"/>
                </a:lnTo>
                <a:cubicBezTo>
                  <a:pt x="379996" y="982348"/>
                  <a:pt x="366994" y="982348"/>
                  <a:pt x="366994" y="982348"/>
                </a:cubicBezTo>
                <a:lnTo>
                  <a:pt x="379996" y="982348"/>
                </a:lnTo>
                <a:lnTo>
                  <a:pt x="392998" y="982348"/>
                </a:lnTo>
                <a:cubicBezTo>
                  <a:pt x="379996" y="971756"/>
                  <a:pt x="379996" y="982348"/>
                  <a:pt x="379996" y="982348"/>
                </a:cubicBezTo>
                <a:lnTo>
                  <a:pt x="366994" y="971756"/>
                </a:lnTo>
                <a:lnTo>
                  <a:pt x="379996" y="971756"/>
                </a:lnTo>
                <a:lnTo>
                  <a:pt x="379996" y="961163"/>
                </a:lnTo>
                <a:lnTo>
                  <a:pt x="366994" y="961163"/>
                </a:lnTo>
                <a:lnTo>
                  <a:pt x="366994" y="971756"/>
                </a:lnTo>
                <a:cubicBezTo>
                  <a:pt x="366994" y="971756"/>
                  <a:pt x="366994" y="971756"/>
                  <a:pt x="366994" y="982348"/>
                </a:cubicBezTo>
                <a:cubicBezTo>
                  <a:pt x="366994" y="982348"/>
                  <a:pt x="366994" y="982348"/>
                  <a:pt x="353992" y="982348"/>
                </a:cubicBezTo>
                <a:cubicBezTo>
                  <a:pt x="340571" y="971756"/>
                  <a:pt x="353992" y="982348"/>
                  <a:pt x="353992" y="971756"/>
                </a:cubicBezTo>
                <a:cubicBezTo>
                  <a:pt x="353992" y="961163"/>
                  <a:pt x="353992" y="971756"/>
                  <a:pt x="353992" y="961163"/>
                </a:cubicBezTo>
                <a:cubicBezTo>
                  <a:pt x="340571" y="961163"/>
                  <a:pt x="353992" y="971756"/>
                  <a:pt x="340571" y="971756"/>
                </a:cubicBezTo>
                <a:cubicBezTo>
                  <a:pt x="340571" y="971756"/>
                  <a:pt x="340571" y="971756"/>
                  <a:pt x="340571" y="961163"/>
                </a:cubicBezTo>
                <a:cubicBezTo>
                  <a:pt x="340571" y="961163"/>
                  <a:pt x="340571" y="961163"/>
                  <a:pt x="340571" y="950229"/>
                </a:cubicBezTo>
                <a:lnTo>
                  <a:pt x="353992" y="950229"/>
                </a:lnTo>
                <a:cubicBezTo>
                  <a:pt x="340571" y="939637"/>
                  <a:pt x="353992" y="939637"/>
                  <a:pt x="353992" y="939637"/>
                </a:cubicBezTo>
                <a:lnTo>
                  <a:pt x="353992" y="929045"/>
                </a:lnTo>
                <a:lnTo>
                  <a:pt x="366994" y="929045"/>
                </a:lnTo>
                <a:cubicBezTo>
                  <a:pt x="379996" y="939637"/>
                  <a:pt x="366994" y="929045"/>
                  <a:pt x="366994" y="939637"/>
                </a:cubicBezTo>
                <a:lnTo>
                  <a:pt x="379996" y="939637"/>
                </a:lnTo>
                <a:lnTo>
                  <a:pt x="379996" y="950229"/>
                </a:lnTo>
                <a:lnTo>
                  <a:pt x="392998" y="950229"/>
                </a:lnTo>
                <a:cubicBezTo>
                  <a:pt x="392998" y="950229"/>
                  <a:pt x="379996" y="950229"/>
                  <a:pt x="379996" y="939637"/>
                </a:cubicBezTo>
                <a:lnTo>
                  <a:pt x="379996" y="929045"/>
                </a:lnTo>
                <a:lnTo>
                  <a:pt x="378371" y="929045"/>
                </a:lnTo>
                <a:lnTo>
                  <a:pt x="375120" y="929045"/>
                </a:lnTo>
                <a:cubicBezTo>
                  <a:pt x="374308" y="929045"/>
                  <a:pt x="373901" y="929045"/>
                  <a:pt x="374511" y="929045"/>
                </a:cubicBezTo>
                <a:lnTo>
                  <a:pt x="366994" y="929045"/>
                </a:lnTo>
                <a:lnTo>
                  <a:pt x="366994" y="918453"/>
                </a:lnTo>
                <a:cubicBezTo>
                  <a:pt x="366994" y="918453"/>
                  <a:pt x="379996" y="918453"/>
                  <a:pt x="379996" y="907519"/>
                </a:cubicBezTo>
                <a:cubicBezTo>
                  <a:pt x="379996" y="907519"/>
                  <a:pt x="379996" y="896926"/>
                  <a:pt x="366994" y="896926"/>
                </a:cubicBezTo>
                <a:close/>
                <a:moveTo>
                  <a:pt x="1402547" y="886334"/>
                </a:moveTo>
                <a:cubicBezTo>
                  <a:pt x="1402547" y="886334"/>
                  <a:pt x="1402547" y="886334"/>
                  <a:pt x="1402547" y="896926"/>
                </a:cubicBezTo>
                <a:lnTo>
                  <a:pt x="1415549" y="896926"/>
                </a:lnTo>
                <a:cubicBezTo>
                  <a:pt x="1415549" y="896926"/>
                  <a:pt x="1415549" y="896926"/>
                  <a:pt x="1428551" y="896926"/>
                </a:cubicBezTo>
                <a:cubicBezTo>
                  <a:pt x="1428551" y="896926"/>
                  <a:pt x="1428551" y="896926"/>
                  <a:pt x="1428551" y="886334"/>
                </a:cubicBezTo>
                <a:lnTo>
                  <a:pt x="1415549" y="886334"/>
                </a:lnTo>
                <a:cubicBezTo>
                  <a:pt x="1415549" y="886334"/>
                  <a:pt x="1415549" y="886334"/>
                  <a:pt x="1402547" y="886334"/>
                </a:cubicBezTo>
                <a:close/>
                <a:moveTo>
                  <a:pt x="1245264" y="886334"/>
                </a:moveTo>
                <a:lnTo>
                  <a:pt x="1245264" y="896926"/>
                </a:lnTo>
                <a:lnTo>
                  <a:pt x="1258266" y="896926"/>
                </a:lnTo>
                <a:lnTo>
                  <a:pt x="1258266" y="886334"/>
                </a:lnTo>
                <a:close/>
                <a:moveTo>
                  <a:pt x="1231842" y="864808"/>
                </a:moveTo>
                <a:cubicBezTo>
                  <a:pt x="1231842" y="864808"/>
                  <a:pt x="1231842" y="864808"/>
                  <a:pt x="1231842" y="875742"/>
                </a:cubicBezTo>
                <a:cubicBezTo>
                  <a:pt x="1231842" y="875742"/>
                  <a:pt x="1231842" y="875742"/>
                  <a:pt x="1218840" y="875742"/>
                </a:cubicBezTo>
                <a:lnTo>
                  <a:pt x="1218840" y="886334"/>
                </a:lnTo>
                <a:lnTo>
                  <a:pt x="1231842" y="886334"/>
                </a:lnTo>
                <a:lnTo>
                  <a:pt x="1231842" y="875742"/>
                </a:lnTo>
                <a:cubicBezTo>
                  <a:pt x="1231842" y="864808"/>
                  <a:pt x="1245264" y="864808"/>
                  <a:pt x="1245264" y="864808"/>
                </a:cubicBezTo>
                <a:close/>
                <a:moveTo>
                  <a:pt x="314566" y="864808"/>
                </a:moveTo>
                <a:cubicBezTo>
                  <a:pt x="301564" y="875742"/>
                  <a:pt x="314566" y="864808"/>
                  <a:pt x="314566" y="864808"/>
                </a:cubicBezTo>
                <a:close/>
                <a:moveTo>
                  <a:pt x="1211526" y="860339"/>
                </a:moveTo>
                <a:cubicBezTo>
                  <a:pt x="1210714" y="860836"/>
                  <a:pt x="1209089" y="862160"/>
                  <a:pt x="1205838" y="864808"/>
                </a:cubicBezTo>
                <a:lnTo>
                  <a:pt x="1192836" y="864808"/>
                </a:lnTo>
                <a:cubicBezTo>
                  <a:pt x="1179414" y="864808"/>
                  <a:pt x="1179414" y="864808"/>
                  <a:pt x="1179414" y="875742"/>
                </a:cubicBezTo>
                <a:cubicBezTo>
                  <a:pt x="1192836" y="875742"/>
                  <a:pt x="1192836" y="864808"/>
                  <a:pt x="1192836" y="875742"/>
                </a:cubicBezTo>
                <a:lnTo>
                  <a:pt x="1205838" y="875742"/>
                </a:lnTo>
                <a:lnTo>
                  <a:pt x="1205838" y="864808"/>
                </a:lnTo>
                <a:cubicBezTo>
                  <a:pt x="1205838" y="864808"/>
                  <a:pt x="1205838" y="864808"/>
                  <a:pt x="1218840" y="864808"/>
                </a:cubicBezTo>
                <a:cubicBezTo>
                  <a:pt x="1209089" y="864808"/>
                  <a:pt x="1213964" y="858850"/>
                  <a:pt x="1211526" y="860339"/>
                </a:cubicBezTo>
                <a:close/>
                <a:moveTo>
                  <a:pt x="1166412" y="854216"/>
                </a:moveTo>
                <a:lnTo>
                  <a:pt x="1166412" y="855540"/>
                </a:lnTo>
                <a:lnTo>
                  <a:pt x="1166412" y="864808"/>
                </a:lnTo>
                <a:lnTo>
                  <a:pt x="1179414" y="864808"/>
                </a:lnTo>
                <a:lnTo>
                  <a:pt x="1179414" y="854216"/>
                </a:lnTo>
                <a:cubicBezTo>
                  <a:pt x="1179414" y="854216"/>
                  <a:pt x="1179414" y="854216"/>
                  <a:pt x="1166412" y="854216"/>
                </a:cubicBezTo>
                <a:close/>
                <a:moveTo>
                  <a:pt x="1361496" y="846271"/>
                </a:moveTo>
                <a:cubicBezTo>
                  <a:pt x="1359871" y="846271"/>
                  <a:pt x="1356620" y="848920"/>
                  <a:pt x="1350119" y="854216"/>
                </a:cubicBezTo>
                <a:lnTo>
                  <a:pt x="1363121" y="854216"/>
                </a:lnTo>
                <a:cubicBezTo>
                  <a:pt x="1363121" y="854216"/>
                  <a:pt x="1363121" y="854216"/>
                  <a:pt x="1363121" y="864808"/>
                </a:cubicBezTo>
                <a:lnTo>
                  <a:pt x="1363121" y="866175"/>
                </a:lnTo>
                <a:lnTo>
                  <a:pt x="1363121" y="868908"/>
                </a:lnTo>
                <a:cubicBezTo>
                  <a:pt x="1363121" y="869592"/>
                  <a:pt x="1363121" y="869933"/>
                  <a:pt x="1363121" y="869421"/>
                </a:cubicBezTo>
                <a:lnTo>
                  <a:pt x="1363121" y="875742"/>
                </a:lnTo>
                <a:cubicBezTo>
                  <a:pt x="1363121" y="875742"/>
                  <a:pt x="1363121" y="875742"/>
                  <a:pt x="1376123" y="864808"/>
                </a:cubicBezTo>
                <a:cubicBezTo>
                  <a:pt x="1376123" y="864808"/>
                  <a:pt x="1376123" y="864808"/>
                  <a:pt x="1376123" y="854216"/>
                </a:cubicBezTo>
                <a:cubicBezTo>
                  <a:pt x="1376123" y="854216"/>
                  <a:pt x="1376123" y="854216"/>
                  <a:pt x="1363121" y="854216"/>
                </a:cubicBezTo>
                <a:cubicBezTo>
                  <a:pt x="1363121" y="848920"/>
                  <a:pt x="1363121" y="846271"/>
                  <a:pt x="1361496" y="846271"/>
                </a:cubicBezTo>
                <a:close/>
                <a:moveTo>
                  <a:pt x="1350119" y="843623"/>
                </a:moveTo>
                <a:cubicBezTo>
                  <a:pt x="1350119" y="843623"/>
                  <a:pt x="1336697" y="843623"/>
                  <a:pt x="1336697" y="854216"/>
                </a:cubicBezTo>
                <a:cubicBezTo>
                  <a:pt x="1336697" y="854216"/>
                  <a:pt x="1336697" y="854216"/>
                  <a:pt x="1350119" y="843623"/>
                </a:cubicBezTo>
                <a:close/>
                <a:moveTo>
                  <a:pt x="1140408" y="843623"/>
                </a:moveTo>
                <a:cubicBezTo>
                  <a:pt x="1140408" y="843623"/>
                  <a:pt x="1140408" y="843623"/>
                  <a:pt x="1140408" y="844947"/>
                </a:cubicBezTo>
                <a:lnTo>
                  <a:pt x="1140408" y="849747"/>
                </a:lnTo>
                <a:cubicBezTo>
                  <a:pt x="1140408" y="849251"/>
                  <a:pt x="1140408" y="849582"/>
                  <a:pt x="1140408" y="850244"/>
                </a:cubicBezTo>
                <a:lnTo>
                  <a:pt x="1140408" y="852892"/>
                </a:lnTo>
                <a:lnTo>
                  <a:pt x="1140408" y="854216"/>
                </a:lnTo>
                <a:cubicBezTo>
                  <a:pt x="1140408" y="854216"/>
                  <a:pt x="1153410" y="854216"/>
                  <a:pt x="1153410" y="843623"/>
                </a:cubicBezTo>
                <a:cubicBezTo>
                  <a:pt x="1153410" y="843623"/>
                  <a:pt x="1146096" y="843623"/>
                  <a:pt x="1147925" y="843623"/>
                </a:cubicBezTo>
                <a:close/>
                <a:moveTo>
                  <a:pt x="1402547" y="833031"/>
                </a:moveTo>
                <a:cubicBezTo>
                  <a:pt x="1402547" y="833031"/>
                  <a:pt x="1402547" y="833031"/>
                  <a:pt x="1415549" y="833031"/>
                </a:cubicBezTo>
                <a:cubicBezTo>
                  <a:pt x="1415549" y="843623"/>
                  <a:pt x="1415549" y="843623"/>
                  <a:pt x="1402547" y="843623"/>
                </a:cubicBezTo>
                <a:close/>
                <a:moveTo>
                  <a:pt x="1310693" y="833031"/>
                </a:moveTo>
                <a:cubicBezTo>
                  <a:pt x="1310693" y="833031"/>
                  <a:pt x="1310693" y="833031"/>
                  <a:pt x="1310693" y="843623"/>
                </a:cubicBezTo>
                <a:cubicBezTo>
                  <a:pt x="1310693" y="843623"/>
                  <a:pt x="1323695" y="843623"/>
                  <a:pt x="1323695" y="833031"/>
                </a:cubicBezTo>
                <a:lnTo>
                  <a:pt x="1323695" y="835679"/>
                </a:lnTo>
                <a:lnTo>
                  <a:pt x="1323695" y="843623"/>
                </a:lnTo>
                <a:cubicBezTo>
                  <a:pt x="1323695" y="843623"/>
                  <a:pt x="1323695" y="843623"/>
                  <a:pt x="1336697" y="843623"/>
                </a:cubicBezTo>
                <a:cubicBezTo>
                  <a:pt x="1336697" y="843623"/>
                  <a:pt x="1336697" y="843623"/>
                  <a:pt x="1336697" y="833031"/>
                </a:cubicBezTo>
                <a:lnTo>
                  <a:pt x="1323695" y="833031"/>
                </a:lnTo>
                <a:close/>
                <a:moveTo>
                  <a:pt x="1015630" y="824831"/>
                </a:moveTo>
                <a:cubicBezTo>
                  <a:pt x="1012379" y="824831"/>
                  <a:pt x="1009129" y="827564"/>
                  <a:pt x="1009129" y="833031"/>
                </a:cubicBezTo>
                <a:cubicBezTo>
                  <a:pt x="1009129" y="833031"/>
                  <a:pt x="1009129" y="833031"/>
                  <a:pt x="1010754" y="833031"/>
                </a:cubicBezTo>
                <a:lnTo>
                  <a:pt x="1012380" y="833031"/>
                </a:lnTo>
                <a:lnTo>
                  <a:pt x="1022131" y="833031"/>
                </a:lnTo>
                <a:cubicBezTo>
                  <a:pt x="1022131" y="827564"/>
                  <a:pt x="1018881" y="824831"/>
                  <a:pt x="1015630" y="824831"/>
                </a:cubicBezTo>
                <a:close/>
                <a:moveTo>
                  <a:pt x="1166412" y="822097"/>
                </a:moveTo>
                <a:cubicBezTo>
                  <a:pt x="1166412" y="822097"/>
                  <a:pt x="1166412" y="822097"/>
                  <a:pt x="1179414" y="822097"/>
                </a:cubicBezTo>
                <a:cubicBezTo>
                  <a:pt x="1179414" y="833031"/>
                  <a:pt x="1179414" y="822097"/>
                  <a:pt x="1166412" y="822097"/>
                </a:cubicBezTo>
                <a:close/>
                <a:moveTo>
                  <a:pt x="1140408" y="822097"/>
                </a:moveTo>
                <a:lnTo>
                  <a:pt x="1140408" y="833031"/>
                </a:lnTo>
                <a:lnTo>
                  <a:pt x="1126986" y="833031"/>
                </a:lnTo>
                <a:lnTo>
                  <a:pt x="1126986" y="843623"/>
                </a:lnTo>
                <a:cubicBezTo>
                  <a:pt x="1126986" y="833031"/>
                  <a:pt x="1140408" y="833031"/>
                  <a:pt x="1140408" y="833031"/>
                </a:cubicBezTo>
                <a:cubicBezTo>
                  <a:pt x="1140408" y="833031"/>
                  <a:pt x="1153410" y="822097"/>
                  <a:pt x="1140408" y="822097"/>
                </a:cubicBezTo>
                <a:close/>
                <a:moveTo>
                  <a:pt x="1113984" y="822097"/>
                </a:moveTo>
                <a:cubicBezTo>
                  <a:pt x="1113984" y="822097"/>
                  <a:pt x="1113984" y="822097"/>
                  <a:pt x="1113984" y="833031"/>
                </a:cubicBezTo>
                <a:cubicBezTo>
                  <a:pt x="1126986" y="822097"/>
                  <a:pt x="1113984" y="822097"/>
                  <a:pt x="1113984" y="822097"/>
                </a:cubicBezTo>
                <a:close/>
                <a:moveTo>
                  <a:pt x="1376123" y="811505"/>
                </a:moveTo>
                <a:cubicBezTo>
                  <a:pt x="1376123" y="811505"/>
                  <a:pt x="1376123" y="811505"/>
                  <a:pt x="1389125" y="811505"/>
                </a:cubicBezTo>
                <a:lnTo>
                  <a:pt x="1389125" y="822097"/>
                </a:lnTo>
                <a:lnTo>
                  <a:pt x="1376123" y="822097"/>
                </a:lnTo>
                <a:close/>
                <a:moveTo>
                  <a:pt x="1297691" y="811505"/>
                </a:moveTo>
                <a:cubicBezTo>
                  <a:pt x="1297691" y="811505"/>
                  <a:pt x="1297691" y="811505"/>
                  <a:pt x="1297691" y="822097"/>
                </a:cubicBezTo>
                <a:lnTo>
                  <a:pt x="1297691" y="833031"/>
                </a:lnTo>
                <a:lnTo>
                  <a:pt x="1310693" y="822097"/>
                </a:lnTo>
                <a:cubicBezTo>
                  <a:pt x="1310693" y="822097"/>
                  <a:pt x="1310693" y="822097"/>
                  <a:pt x="1310693" y="811505"/>
                </a:cubicBezTo>
                <a:cubicBezTo>
                  <a:pt x="1310693" y="811505"/>
                  <a:pt x="1310693" y="811505"/>
                  <a:pt x="1297691" y="811505"/>
                </a:cubicBezTo>
                <a:close/>
                <a:moveTo>
                  <a:pt x="1140408" y="800913"/>
                </a:moveTo>
                <a:cubicBezTo>
                  <a:pt x="1140408" y="800913"/>
                  <a:pt x="1140408" y="800913"/>
                  <a:pt x="1140408" y="811505"/>
                </a:cubicBezTo>
                <a:cubicBezTo>
                  <a:pt x="1140408" y="811505"/>
                  <a:pt x="1140408" y="811505"/>
                  <a:pt x="1142033" y="811505"/>
                </a:cubicBezTo>
                <a:lnTo>
                  <a:pt x="1150159" y="811505"/>
                </a:lnTo>
                <a:lnTo>
                  <a:pt x="1151785" y="811505"/>
                </a:lnTo>
                <a:cubicBezTo>
                  <a:pt x="1153410" y="811505"/>
                  <a:pt x="1153410" y="811505"/>
                  <a:pt x="1153410" y="811505"/>
                </a:cubicBezTo>
                <a:cubicBezTo>
                  <a:pt x="1153410" y="811505"/>
                  <a:pt x="1153410" y="811505"/>
                  <a:pt x="1153410" y="822097"/>
                </a:cubicBezTo>
                <a:lnTo>
                  <a:pt x="1166412" y="822097"/>
                </a:lnTo>
                <a:cubicBezTo>
                  <a:pt x="1166412" y="822097"/>
                  <a:pt x="1166412" y="822097"/>
                  <a:pt x="1179414" y="833031"/>
                </a:cubicBezTo>
                <a:cubicBezTo>
                  <a:pt x="1179414" y="833031"/>
                  <a:pt x="1179414" y="833031"/>
                  <a:pt x="1192836" y="833031"/>
                </a:cubicBezTo>
                <a:lnTo>
                  <a:pt x="1192836" y="831664"/>
                </a:lnTo>
                <a:lnTo>
                  <a:pt x="1192836" y="823464"/>
                </a:lnTo>
                <a:cubicBezTo>
                  <a:pt x="1192836" y="822097"/>
                  <a:pt x="1192836" y="822097"/>
                  <a:pt x="1192836" y="822097"/>
                </a:cubicBezTo>
                <a:cubicBezTo>
                  <a:pt x="1192836" y="833031"/>
                  <a:pt x="1192836" y="833031"/>
                  <a:pt x="1179414" y="833031"/>
                </a:cubicBezTo>
                <a:cubicBezTo>
                  <a:pt x="1179414" y="833031"/>
                  <a:pt x="1179414" y="833031"/>
                  <a:pt x="1179414" y="822097"/>
                </a:cubicBezTo>
                <a:lnTo>
                  <a:pt x="1179414" y="811505"/>
                </a:lnTo>
                <a:lnTo>
                  <a:pt x="1166412" y="811505"/>
                </a:lnTo>
                <a:lnTo>
                  <a:pt x="1153410" y="811505"/>
                </a:lnTo>
                <a:lnTo>
                  <a:pt x="1153410" y="807533"/>
                </a:lnTo>
                <a:lnTo>
                  <a:pt x="1153410" y="807036"/>
                </a:lnTo>
                <a:lnTo>
                  <a:pt x="1153410" y="802237"/>
                </a:lnTo>
                <a:cubicBezTo>
                  <a:pt x="1153410" y="800913"/>
                  <a:pt x="1153410" y="800913"/>
                  <a:pt x="1153410" y="800913"/>
                </a:cubicBezTo>
                <a:close/>
                <a:moveTo>
                  <a:pt x="104855" y="800913"/>
                </a:moveTo>
                <a:lnTo>
                  <a:pt x="110106" y="803357"/>
                </a:lnTo>
                <a:lnTo>
                  <a:pt x="109731" y="804885"/>
                </a:lnTo>
                <a:cubicBezTo>
                  <a:pt x="108106" y="806209"/>
                  <a:pt x="104855" y="806209"/>
                  <a:pt x="104855" y="800913"/>
                </a:cubicBezTo>
                <a:close/>
                <a:moveTo>
                  <a:pt x="1245264" y="790320"/>
                </a:moveTo>
                <a:cubicBezTo>
                  <a:pt x="1231842" y="800913"/>
                  <a:pt x="1245264" y="800913"/>
                  <a:pt x="1245264" y="800913"/>
                </a:cubicBezTo>
                <a:lnTo>
                  <a:pt x="1245264" y="811505"/>
                </a:lnTo>
                <a:lnTo>
                  <a:pt x="1258266" y="811505"/>
                </a:lnTo>
                <a:lnTo>
                  <a:pt x="1271268" y="811505"/>
                </a:lnTo>
                <a:cubicBezTo>
                  <a:pt x="1271268" y="811505"/>
                  <a:pt x="1271268" y="811505"/>
                  <a:pt x="1284270" y="811505"/>
                </a:cubicBezTo>
                <a:lnTo>
                  <a:pt x="1284270" y="800913"/>
                </a:lnTo>
                <a:cubicBezTo>
                  <a:pt x="1284270" y="800913"/>
                  <a:pt x="1271268" y="800913"/>
                  <a:pt x="1271268" y="811505"/>
                </a:cubicBezTo>
                <a:cubicBezTo>
                  <a:pt x="1271268" y="811505"/>
                  <a:pt x="1271268" y="811505"/>
                  <a:pt x="1271268" y="800913"/>
                </a:cubicBezTo>
                <a:cubicBezTo>
                  <a:pt x="1271268" y="790320"/>
                  <a:pt x="1271268" y="790320"/>
                  <a:pt x="1258266" y="790320"/>
                </a:cubicBezTo>
                <a:cubicBezTo>
                  <a:pt x="1258266" y="790320"/>
                  <a:pt x="1258266" y="796279"/>
                  <a:pt x="1258266" y="794789"/>
                </a:cubicBezTo>
                <a:lnTo>
                  <a:pt x="1258266" y="800913"/>
                </a:lnTo>
                <a:lnTo>
                  <a:pt x="1256641" y="800913"/>
                </a:lnTo>
                <a:lnTo>
                  <a:pt x="1246889" y="800913"/>
                </a:lnTo>
                <a:cubicBezTo>
                  <a:pt x="1245264" y="800913"/>
                  <a:pt x="1245264" y="800913"/>
                  <a:pt x="1245264" y="800913"/>
                </a:cubicBezTo>
                <a:close/>
                <a:moveTo>
                  <a:pt x="78432" y="790320"/>
                </a:moveTo>
                <a:cubicBezTo>
                  <a:pt x="65430" y="800913"/>
                  <a:pt x="78432" y="790320"/>
                  <a:pt x="78432" y="790320"/>
                </a:cubicBezTo>
                <a:close/>
                <a:moveTo>
                  <a:pt x="1310693" y="779386"/>
                </a:moveTo>
                <a:lnTo>
                  <a:pt x="1310693" y="790320"/>
                </a:lnTo>
                <a:cubicBezTo>
                  <a:pt x="1310693" y="790320"/>
                  <a:pt x="1310693" y="790320"/>
                  <a:pt x="1297691" y="790320"/>
                </a:cubicBezTo>
                <a:cubicBezTo>
                  <a:pt x="1297691" y="790320"/>
                  <a:pt x="1297691" y="790320"/>
                  <a:pt x="1310693" y="779386"/>
                </a:cubicBezTo>
                <a:close/>
                <a:moveTo>
                  <a:pt x="1179414" y="779386"/>
                </a:moveTo>
                <a:cubicBezTo>
                  <a:pt x="1179414" y="779386"/>
                  <a:pt x="1179414" y="779386"/>
                  <a:pt x="1179414" y="790320"/>
                </a:cubicBezTo>
                <a:cubicBezTo>
                  <a:pt x="1179414" y="790320"/>
                  <a:pt x="1179414" y="790320"/>
                  <a:pt x="1181092" y="790320"/>
                </a:cubicBezTo>
                <a:lnTo>
                  <a:pt x="1191158" y="790320"/>
                </a:lnTo>
                <a:lnTo>
                  <a:pt x="1192836" y="790320"/>
                </a:lnTo>
                <a:cubicBezTo>
                  <a:pt x="1192836" y="790320"/>
                  <a:pt x="1192836" y="790320"/>
                  <a:pt x="1192836" y="779386"/>
                </a:cubicBezTo>
                <a:close/>
                <a:moveTo>
                  <a:pt x="1087980" y="779386"/>
                </a:moveTo>
                <a:lnTo>
                  <a:pt x="1087980" y="790320"/>
                </a:lnTo>
                <a:lnTo>
                  <a:pt x="1100982" y="790320"/>
                </a:lnTo>
                <a:lnTo>
                  <a:pt x="1100982" y="779386"/>
                </a:lnTo>
                <a:cubicBezTo>
                  <a:pt x="1100982" y="779386"/>
                  <a:pt x="1100982" y="779386"/>
                  <a:pt x="1087980" y="779386"/>
                </a:cubicBezTo>
                <a:close/>
                <a:moveTo>
                  <a:pt x="301564" y="779386"/>
                </a:moveTo>
                <a:lnTo>
                  <a:pt x="301564" y="790320"/>
                </a:lnTo>
                <a:lnTo>
                  <a:pt x="314566" y="790320"/>
                </a:lnTo>
                <a:cubicBezTo>
                  <a:pt x="314566" y="790320"/>
                  <a:pt x="314566" y="790320"/>
                  <a:pt x="314566" y="788954"/>
                </a:cubicBezTo>
                <a:lnTo>
                  <a:pt x="314566" y="787587"/>
                </a:lnTo>
                <a:cubicBezTo>
                  <a:pt x="314566" y="787587"/>
                  <a:pt x="314566" y="784853"/>
                  <a:pt x="314566" y="779386"/>
                </a:cubicBezTo>
                <a:cubicBezTo>
                  <a:pt x="314566" y="779386"/>
                  <a:pt x="314566" y="779386"/>
                  <a:pt x="301564" y="779386"/>
                </a:cubicBezTo>
                <a:close/>
                <a:moveTo>
                  <a:pt x="1218840" y="768794"/>
                </a:moveTo>
                <a:lnTo>
                  <a:pt x="1218840" y="779386"/>
                </a:lnTo>
                <a:lnTo>
                  <a:pt x="1205838" y="779386"/>
                </a:lnTo>
                <a:lnTo>
                  <a:pt x="1205838" y="790320"/>
                </a:lnTo>
                <a:cubicBezTo>
                  <a:pt x="1205838" y="779386"/>
                  <a:pt x="1218840" y="779386"/>
                  <a:pt x="1218840" y="779386"/>
                </a:cubicBezTo>
                <a:cubicBezTo>
                  <a:pt x="1218840" y="779386"/>
                  <a:pt x="1218840" y="779386"/>
                  <a:pt x="1218840" y="780753"/>
                </a:cubicBezTo>
                <a:lnTo>
                  <a:pt x="1218840" y="783487"/>
                </a:lnTo>
                <a:cubicBezTo>
                  <a:pt x="1218840" y="784170"/>
                  <a:pt x="1218840" y="784512"/>
                  <a:pt x="1218840" y="783999"/>
                </a:cubicBezTo>
                <a:lnTo>
                  <a:pt x="1218840" y="787587"/>
                </a:lnTo>
                <a:lnTo>
                  <a:pt x="1218840" y="790320"/>
                </a:lnTo>
                <a:cubicBezTo>
                  <a:pt x="1218840" y="790320"/>
                  <a:pt x="1218840" y="790320"/>
                  <a:pt x="1218840" y="800913"/>
                </a:cubicBezTo>
                <a:lnTo>
                  <a:pt x="1231842" y="790320"/>
                </a:lnTo>
                <a:lnTo>
                  <a:pt x="1231842" y="779386"/>
                </a:lnTo>
                <a:cubicBezTo>
                  <a:pt x="1218840" y="779386"/>
                  <a:pt x="1218840" y="779386"/>
                  <a:pt x="1218840" y="768794"/>
                </a:cubicBezTo>
                <a:close/>
                <a:moveTo>
                  <a:pt x="1363121" y="758202"/>
                </a:moveTo>
                <a:cubicBezTo>
                  <a:pt x="1363121" y="758202"/>
                  <a:pt x="1363121" y="758202"/>
                  <a:pt x="1376123" y="758202"/>
                </a:cubicBezTo>
                <a:cubicBezTo>
                  <a:pt x="1376123" y="758202"/>
                  <a:pt x="1376123" y="768794"/>
                  <a:pt x="1363121" y="758202"/>
                </a:cubicBezTo>
                <a:close/>
                <a:moveTo>
                  <a:pt x="1310693" y="758202"/>
                </a:moveTo>
                <a:cubicBezTo>
                  <a:pt x="1310693" y="758202"/>
                  <a:pt x="1310693" y="758202"/>
                  <a:pt x="1323695" y="758202"/>
                </a:cubicBezTo>
                <a:lnTo>
                  <a:pt x="1336697" y="758202"/>
                </a:lnTo>
                <a:lnTo>
                  <a:pt x="1350119" y="768794"/>
                </a:lnTo>
                <a:lnTo>
                  <a:pt x="1336697" y="768794"/>
                </a:lnTo>
                <a:cubicBezTo>
                  <a:pt x="1323695" y="768794"/>
                  <a:pt x="1323695" y="779386"/>
                  <a:pt x="1310693" y="779386"/>
                </a:cubicBezTo>
                <a:lnTo>
                  <a:pt x="1310693" y="768794"/>
                </a:lnTo>
                <a:lnTo>
                  <a:pt x="1313944" y="768794"/>
                </a:lnTo>
                <a:cubicBezTo>
                  <a:pt x="1313944" y="768794"/>
                  <a:pt x="1317194" y="768794"/>
                  <a:pt x="1323695" y="768794"/>
                </a:cubicBezTo>
                <a:close/>
                <a:moveTo>
                  <a:pt x="1284270" y="758202"/>
                </a:moveTo>
                <a:lnTo>
                  <a:pt x="1284270" y="768794"/>
                </a:lnTo>
                <a:lnTo>
                  <a:pt x="1271268" y="768794"/>
                </a:lnTo>
                <a:cubicBezTo>
                  <a:pt x="1271268" y="758202"/>
                  <a:pt x="1284270" y="768794"/>
                  <a:pt x="1284270" y="758202"/>
                </a:cubicBezTo>
                <a:close/>
                <a:moveTo>
                  <a:pt x="1370638" y="753733"/>
                </a:moveTo>
                <a:cubicBezTo>
                  <a:pt x="1371247" y="754230"/>
                  <a:pt x="1372872" y="755554"/>
                  <a:pt x="1376123" y="758202"/>
                </a:cubicBezTo>
                <a:lnTo>
                  <a:pt x="1370997" y="754026"/>
                </a:lnTo>
                <a:close/>
                <a:moveTo>
                  <a:pt x="1415549" y="747610"/>
                </a:moveTo>
                <a:lnTo>
                  <a:pt x="1423066" y="747610"/>
                </a:lnTo>
                <a:cubicBezTo>
                  <a:pt x="1422456" y="747610"/>
                  <a:pt x="1422863" y="747610"/>
                  <a:pt x="1423675" y="747610"/>
                </a:cubicBezTo>
                <a:lnTo>
                  <a:pt x="1428551" y="747610"/>
                </a:lnTo>
                <a:cubicBezTo>
                  <a:pt x="1428551" y="747610"/>
                  <a:pt x="1415549" y="758202"/>
                  <a:pt x="1415549" y="747610"/>
                </a:cubicBezTo>
                <a:close/>
                <a:moveTo>
                  <a:pt x="1363121" y="747610"/>
                </a:moveTo>
                <a:cubicBezTo>
                  <a:pt x="1363121" y="747610"/>
                  <a:pt x="1363121" y="747610"/>
                  <a:pt x="1364746" y="748934"/>
                </a:cubicBezTo>
                <a:lnTo>
                  <a:pt x="1370997" y="754026"/>
                </a:lnTo>
                <a:lnTo>
                  <a:pt x="1371247" y="754230"/>
                </a:lnTo>
                <a:cubicBezTo>
                  <a:pt x="1372872" y="755554"/>
                  <a:pt x="1376123" y="758202"/>
                  <a:pt x="1376123" y="758202"/>
                </a:cubicBezTo>
                <a:cubicBezTo>
                  <a:pt x="1376123" y="758202"/>
                  <a:pt x="1363121" y="758202"/>
                  <a:pt x="1363121" y="747610"/>
                </a:cubicBezTo>
                <a:close/>
                <a:moveTo>
                  <a:pt x="1350119" y="747610"/>
                </a:moveTo>
                <a:cubicBezTo>
                  <a:pt x="1363121" y="747610"/>
                  <a:pt x="1363121" y="758202"/>
                  <a:pt x="1363121" y="747610"/>
                </a:cubicBezTo>
                <a:lnTo>
                  <a:pt x="1363121" y="758202"/>
                </a:lnTo>
                <a:lnTo>
                  <a:pt x="1363121" y="759526"/>
                </a:lnTo>
                <a:lnTo>
                  <a:pt x="1363121" y="762174"/>
                </a:lnTo>
                <a:lnTo>
                  <a:pt x="1363121" y="762671"/>
                </a:lnTo>
                <a:lnTo>
                  <a:pt x="1363121" y="768794"/>
                </a:lnTo>
                <a:cubicBezTo>
                  <a:pt x="1363121" y="768794"/>
                  <a:pt x="1363121" y="758202"/>
                  <a:pt x="1350119" y="758202"/>
                </a:cubicBezTo>
                <a:cubicBezTo>
                  <a:pt x="1350119" y="758202"/>
                  <a:pt x="1350119" y="758202"/>
                  <a:pt x="1350119" y="756878"/>
                </a:cubicBezTo>
                <a:lnTo>
                  <a:pt x="1350119" y="748934"/>
                </a:lnTo>
                <a:cubicBezTo>
                  <a:pt x="1350119" y="747610"/>
                  <a:pt x="1350119" y="747610"/>
                  <a:pt x="1350119" y="747610"/>
                </a:cubicBezTo>
                <a:close/>
                <a:moveTo>
                  <a:pt x="1363121" y="736676"/>
                </a:moveTo>
                <a:cubicBezTo>
                  <a:pt x="1376123" y="747610"/>
                  <a:pt x="1363121" y="736676"/>
                  <a:pt x="1363121" y="736676"/>
                </a:cubicBezTo>
                <a:cubicBezTo>
                  <a:pt x="1376123" y="736676"/>
                  <a:pt x="1376123" y="747610"/>
                  <a:pt x="1376123" y="736676"/>
                </a:cubicBezTo>
                <a:lnTo>
                  <a:pt x="1372873" y="736676"/>
                </a:lnTo>
                <a:cubicBezTo>
                  <a:pt x="1372872" y="736676"/>
                  <a:pt x="1369622" y="736676"/>
                  <a:pt x="1363121" y="736676"/>
                </a:cubicBezTo>
                <a:close/>
                <a:moveTo>
                  <a:pt x="1310693" y="736676"/>
                </a:moveTo>
                <a:cubicBezTo>
                  <a:pt x="1310693" y="736676"/>
                  <a:pt x="1310693" y="736676"/>
                  <a:pt x="1323695" y="736676"/>
                </a:cubicBezTo>
                <a:cubicBezTo>
                  <a:pt x="1323695" y="736676"/>
                  <a:pt x="1323695" y="736676"/>
                  <a:pt x="1323695" y="738042"/>
                </a:cubicBezTo>
                <a:lnTo>
                  <a:pt x="1323695" y="742997"/>
                </a:lnTo>
                <a:lnTo>
                  <a:pt x="1323695" y="743509"/>
                </a:lnTo>
                <a:cubicBezTo>
                  <a:pt x="1323695" y="744876"/>
                  <a:pt x="1323695" y="747610"/>
                  <a:pt x="1323695" y="747610"/>
                </a:cubicBezTo>
                <a:cubicBezTo>
                  <a:pt x="1323695" y="747610"/>
                  <a:pt x="1323695" y="747610"/>
                  <a:pt x="1310693" y="736676"/>
                </a:cubicBezTo>
                <a:close/>
                <a:moveTo>
                  <a:pt x="0" y="736676"/>
                </a:moveTo>
                <a:cubicBezTo>
                  <a:pt x="0" y="747610"/>
                  <a:pt x="0" y="747610"/>
                  <a:pt x="13002" y="736676"/>
                </a:cubicBezTo>
                <a:lnTo>
                  <a:pt x="13002" y="747610"/>
                </a:lnTo>
                <a:cubicBezTo>
                  <a:pt x="13002" y="747610"/>
                  <a:pt x="13002" y="747610"/>
                  <a:pt x="26004" y="747610"/>
                </a:cubicBezTo>
                <a:lnTo>
                  <a:pt x="26004" y="751582"/>
                </a:lnTo>
                <a:lnTo>
                  <a:pt x="26004" y="752078"/>
                </a:lnTo>
                <a:lnTo>
                  <a:pt x="26004" y="758202"/>
                </a:lnTo>
                <a:cubicBezTo>
                  <a:pt x="26004" y="758202"/>
                  <a:pt x="26004" y="758202"/>
                  <a:pt x="13002" y="758202"/>
                </a:cubicBezTo>
                <a:cubicBezTo>
                  <a:pt x="13002" y="747610"/>
                  <a:pt x="13002" y="747610"/>
                  <a:pt x="0" y="747610"/>
                </a:cubicBezTo>
                <a:cubicBezTo>
                  <a:pt x="0" y="747610"/>
                  <a:pt x="0" y="747610"/>
                  <a:pt x="0" y="736676"/>
                </a:cubicBezTo>
                <a:close/>
                <a:moveTo>
                  <a:pt x="1212339" y="728731"/>
                </a:moveTo>
                <a:cubicBezTo>
                  <a:pt x="1209089" y="728731"/>
                  <a:pt x="1205838" y="731380"/>
                  <a:pt x="1205838" y="736676"/>
                </a:cubicBezTo>
                <a:lnTo>
                  <a:pt x="1205838" y="746243"/>
                </a:lnTo>
                <a:lnTo>
                  <a:pt x="1205838" y="747610"/>
                </a:lnTo>
                <a:cubicBezTo>
                  <a:pt x="1205838" y="747610"/>
                  <a:pt x="1205838" y="747610"/>
                  <a:pt x="1192836" y="747610"/>
                </a:cubicBezTo>
                <a:cubicBezTo>
                  <a:pt x="1179414" y="736676"/>
                  <a:pt x="1179414" y="747610"/>
                  <a:pt x="1179414" y="747610"/>
                </a:cubicBezTo>
                <a:cubicBezTo>
                  <a:pt x="1179414" y="747610"/>
                  <a:pt x="1179414" y="747610"/>
                  <a:pt x="1192836" y="747610"/>
                </a:cubicBezTo>
                <a:lnTo>
                  <a:pt x="1192836" y="753733"/>
                </a:lnTo>
                <a:lnTo>
                  <a:pt x="1192836" y="754230"/>
                </a:lnTo>
                <a:lnTo>
                  <a:pt x="1192836" y="755554"/>
                </a:lnTo>
                <a:lnTo>
                  <a:pt x="1192836" y="758202"/>
                </a:lnTo>
                <a:lnTo>
                  <a:pt x="1205838" y="758202"/>
                </a:lnTo>
                <a:cubicBezTo>
                  <a:pt x="1205838" y="758202"/>
                  <a:pt x="1205838" y="758202"/>
                  <a:pt x="1205838" y="747610"/>
                </a:cubicBezTo>
                <a:lnTo>
                  <a:pt x="1218840" y="747610"/>
                </a:lnTo>
                <a:lnTo>
                  <a:pt x="1231842" y="747610"/>
                </a:lnTo>
                <a:cubicBezTo>
                  <a:pt x="1231842" y="736676"/>
                  <a:pt x="1218840" y="736676"/>
                  <a:pt x="1218840" y="736676"/>
                </a:cubicBezTo>
                <a:cubicBezTo>
                  <a:pt x="1218840" y="731380"/>
                  <a:pt x="1215590" y="728731"/>
                  <a:pt x="1212339" y="728731"/>
                </a:cubicBezTo>
                <a:close/>
                <a:moveTo>
                  <a:pt x="1310693" y="726083"/>
                </a:moveTo>
                <a:cubicBezTo>
                  <a:pt x="1310693" y="726083"/>
                  <a:pt x="1310693" y="726083"/>
                  <a:pt x="1323695" y="726083"/>
                </a:cubicBezTo>
                <a:cubicBezTo>
                  <a:pt x="1323695" y="726083"/>
                  <a:pt x="1323695" y="726083"/>
                  <a:pt x="1323695" y="727407"/>
                </a:cubicBezTo>
                <a:lnTo>
                  <a:pt x="1323695" y="735352"/>
                </a:lnTo>
                <a:lnTo>
                  <a:pt x="1323695" y="736676"/>
                </a:lnTo>
                <a:close/>
                <a:moveTo>
                  <a:pt x="52428" y="726083"/>
                </a:moveTo>
                <a:cubicBezTo>
                  <a:pt x="52428" y="736676"/>
                  <a:pt x="65430" y="726083"/>
                  <a:pt x="65430" y="726083"/>
                </a:cubicBezTo>
                <a:cubicBezTo>
                  <a:pt x="65430" y="726083"/>
                  <a:pt x="65430" y="726083"/>
                  <a:pt x="52428" y="726083"/>
                </a:cubicBezTo>
                <a:close/>
                <a:moveTo>
                  <a:pt x="1284270" y="715491"/>
                </a:moveTo>
                <a:cubicBezTo>
                  <a:pt x="1284270" y="715491"/>
                  <a:pt x="1297691" y="715491"/>
                  <a:pt x="1297691" y="726083"/>
                </a:cubicBezTo>
                <a:lnTo>
                  <a:pt x="1284270" y="726083"/>
                </a:lnTo>
                <a:lnTo>
                  <a:pt x="1284270" y="724759"/>
                </a:lnTo>
                <a:cubicBezTo>
                  <a:pt x="1284270" y="723435"/>
                  <a:pt x="1284270" y="720787"/>
                  <a:pt x="1284270" y="715491"/>
                </a:cubicBezTo>
                <a:close/>
                <a:moveTo>
                  <a:pt x="1218840" y="715491"/>
                </a:moveTo>
                <a:cubicBezTo>
                  <a:pt x="1218840" y="715491"/>
                  <a:pt x="1218840" y="715491"/>
                  <a:pt x="1218840" y="726083"/>
                </a:cubicBezTo>
                <a:lnTo>
                  <a:pt x="1231842" y="726083"/>
                </a:lnTo>
                <a:cubicBezTo>
                  <a:pt x="1231842" y="726083"/>
                  <a:pt x="1231842" y="726083"/>
                  <a:pt x="1231842" y="727407"/>
                </a:cubicBezTo>
                <a:lnTo>
                  <a:pt x="1231842" y="730056"/>
                </a:lnTo>
                <a:cubicBezTo>
                  <a:pt x="1231842" y="730718"/>
                  <a:pt x="1231842" y="731049"/>
                  <a:pt x="1231842" y="730552"/>
                </a:cubicBezTo>
                <a:lnTo>
                  <a:pt x="1231842" y="735352"/>
                </a:lnTo>
                <a:cubicBezTo>
                  <a:pt x="1231842" y="736676"/>
                  <a:pt x="1231842" y="736676"/>
                  <a:pt x="1231842" y="736676"/>
                </a:cubicBezTo>
                <a:cubicBezTo>
                  <a:pt x="1231842" y="736676"/>
                  <a:pt x="1231842" y="736676"/>
                  <a:pt x="1245264" y="736676"/>
                </a:cubicBezTo>
                <a:lnTo>
                  <a:pt x="1245264" y="738042"/>
                </a:lnTo>
                <a:lnTo>
                  <a:pt x="1245264" y="742997"/>
                </a:lnTo>
                <a:lnTo>
                  <a:pt x="1245264" y="743509"/>
                </a:lnTo>
                <a:lnTo>
                  <a:pt x="1245264" y="744876"/>
                </a:lnTo>
                <a:lnTo>
                  <a:pt x="1245264" y="746243"/>
                </a:lnTo>
                <a:lnTo>
                  <a:pt x="1245264" y="747610"/>
                </a:lnTo>
                <a:cubicBezTo>
                  <a:pt x="1245264" y="747610"/>
                  <a:pt x="1245264" y="747610"/>
                  <a:pt x="1258266" y="747610"/>
                </a:cubicBezTo>
                <a:lnTo>
                  <a:pt x="1258266" y="736676"/>
                </a:lnTo>
                <a:cubicBezTo>
                  <a:pt x="1258266" y="736676"/>
                  <a:pt x="1258266" y="736676"/>
                  <a:pt x="1258266" y="726083"/>
                </a:cubicBezTo>
                <a:lnTo>
                  <a:pt x="1245264" y="726083"/>
                </a:lnTo>
                <a:lnTo>
                  <a:pt x="1245264" y="732207"/>
                </a:lnTo>
                <a:cubicBezTo>
                  <a:pt x="1245264" y="731711"/>
                  <a:pt x="1245264" y="732042"/>
                  <a:pt x="1245264" y="732704"/>
                </a:cubicBezTo>
                <a:lnTo>
                  <a:pt x="1245264" y="735352"/>
                </a:lnTo>
                <a:cubicBezTo>
                  <a:pt x="1245264" y="736676"/>
                  <a:pt x="1245264" y="736676"/>
                  <a:pt x="1245264" y="736676"/>
                </a:cubicBezTo>
                <a:cubicBezTo>
                  <a:pt x="1245264" y="736676"/>
                  <a:pt x="1245264" y="736676"/>
                  <a:pt x="1231842" y="726083"/>
                </a:cubicBezTo>
                <a:lnTo>
                  <a:pt x="1231842" y="719960"/>
                </a:lnTo>
                <a:cubicBezTo>
                  <a:pt x="1231842" y="721449"/>
                  <a:pt x="1231842" y="715491"/>
                  <a:pt x="1231842" y="715491"/>
                </a:cubicBezTo>
                <a:close/>
                <a:moveTo>
                  <a:pt x="1192836" y="715491"/>
                </a:moveTo>
                <a:lnTo>
                  <a:pt x="1192836" y="726083"/>
                </a:lnTo>
                <a:lnTo>
                  <a:pt x="1179414" y="726083"/>
                </a:lnTo>
                <a:cubicBezTo>
                  <a:pt x="1179414" y="726083"/>
                  <a:pt x="1179414" y="726083"/>
                  <a:pt x="1179414" y="736676"/>
                </a:cubicBezTo>
                <a:cubicBezTo>
                  <a:pt x="1179414" y="726083"/>
                  <a:pt x="1179414" y="726083"/>
                  <a:pt x="1166412" y="736676"/>
                </a:cubicBezTo>
                <a:lnTo>
                  <a:pt x="1179414" y="736676"/>
                </a:lnTo>
                <a:lnTo>
                  <a:pt x="1192836" y="736676"/>
                </a:lnTo>
                <a:lnTo>
                  <a:pt x="1192836" y="726083"/>
                </a:lnTo>
                <a:lnTo>
                  <a:pt x="1205838" y="726083"/>
                </a:lnTo>
                <a:lnTo>
                  <a:pt x="1205838" y="715491"/>
                </a:lnTo>
                <a:cubicBezTo>
                  <a:pt x="1192836" y="726083"/>
                  <a:pt x="1192836" y="726083"/>
                  <a:pt x="1192836" y="715491"/>
                </a:cubicBezTo>
                <a:close/>
                <a:moveTo>
                  <a:pt x="1153410" y="715491"/>
                </a:moveTo>
                <a:lnTo>
                  <a:pt x="1153410" y="726083"/>
                </a:lnTo>
                <a:lnTo>
                  <a:pt x="1166412" y="726083"/>
                </a:lnTo>
                <a:cubicBezTo>
                  <a:pt x="1166412" y="726083"/>
                  <a:pt x="1153410" y="726083"/>
                  <a:pt x="1153410" y="715491"/>
                </a:cubicBezTo>
                <a:close/>
                <a:moveTo>
                  <a:pt x="13002" y="704899"/>
                </a:moveTo>
                <a:lnTo>
                  <a:pt x="26004" y="704899"/>
                </a:lnTo>
                <a:lnTo>
                  <a:pt x="26004" y="715491"/>
                </a:lnTo>
                <a:lnTo>
                  <a:pt x="39426" y="715491"/>
                </a:lnTo>
                <a:cubicBezTo>
                  <a:pt x="39426" y="715491"/>
                  <a:pt x="39426" y="715491"/>
                  <a:pt x="39426" y="726083"/>
                </a:cubicBezTo>
                <a:lnTo>
                  <a:pt x="26004" y="726083"/>
                </a:lnTo>
                <a:cubicBezTo>
                  <a:pt x="26004" y="726083"/>
                  <a:pt x="26004" y="726083"/>
                  <a:pt x="13002" y="726083"/>
                </a:cubicBezTo>
                <a:lnTo>
                  <a:pt x="13002" y="715491"/>
                </a:lnTo>
                <a:lnTo>
                  <a:pt x="13002" y="714167"/>
                </a:lnTo>
                <a:close/>
                <a:moveTo>
                  <a:pt x="1310693" y="693965"/>
                </a:moveTo>
                <a:cubicBezTo>
                  <a:pt x="1323695" y="704899"/>
                  <a:pt x="1323695" y="704899"/>
                  <a:pt x="1323695" y="704899"/>
                </a:cubicBezTo>
                <a:lnTo>
                  <a:pt x="1316178" y="704899"/>
                </a:lnTo>
                <a:lnTo>
                  <a:pt x="1315569" y="704899"/>
                </a:lnTo>
                <a:cubicBezTo>
                  <a:pt x="1313944" y="704899"/>
                  <a:pt x="1310693" y="704899"/>
                  <a:pt x="1310693" y="704899"/>
                </a:cubicBezTo>
                <a:cubicBezTo>
                  <a:pt x="1323695" y="704899"/>
                  <a:pt x="1323695" y="704899"/>
                  <a:pt x="1310693" y="693965"/>
                </a:cubicBezTo>
                <a:close/>
                <a:moveTo>
                  <a:pt x="1100982" y="693965"/>
                </a:moveTo>
                <a:lnTo>
                  <a:pt x="1100982" y="695332"/>
                </a:lnTo>
                <a:lnTo>
                  <a:pt x="1100982" y="703532"/>
                </a:lnTo>
                <a:lnTo>
                  <a:pt x="1100982" y="704899"/>
                </a:lnTo>
                <a:lnTo>
                  <a:pt x="1113984" y="704899"/>
                </a:lnTo>
                <a:lnTo>
                  <a:pt x="1113984" y="703532"/>
                </a:lnTo>
                <a:cubicBezTo>
                  <a:pt x="1113984" y="702165"/>
                  <a:pt x="1113984" y="699432"/>
                  <a:pt x="1113984" y="693965"/>
                </a:cubicBezTo>
                <a:cubicBezTo>
                  <a:pt x="1113984" y="693965"/>
                  <a:pt x="1113984" y="704899"/>
                  <a:pt x="1126986" y="704899"/>
                </a:cubicBezTo>
                <a:lnTo>
                  <a:pt x="1113984" y="693965"/>
                </a:lnTo>
                <a:cubicBezTo>
                  <a:pt x="1113984" y="693965"/>
                  <a:pt x="1113984" y="693965"/>
                  <a:pt x="1100982" y="693965"/>
                </a:cubicBezTo>
                <a:close/>
                <a:moveTo>
                  <a:pt x="13002" y="693965"/>
                </a:moveTo>
                <a:cubicBezTo>
                  <a:pt x="13002" y="693965"/>
                  <a:pt x="13002" y="693965"/>
                  <a:pt x="13002" y="704899"/>
                </a:cubicBezTo>
                <a:cubicBezTo>
                  <a:pt x="13002" y="693965"/>
                  <a:pt x="0" y="693965"/>
                  <a:pt x="13002" y="693965"/>
                </a:cubicBezTo>
                <a:close/>
                <a:moveTo>
                  <a:pt x="1520404" y="683373"/>
                </a:moveTo>
                <a:cubicBezTo>
                  <a:pt x="1533406" y="683373"/>
                  <a:pt x="1533406" y="693965"/>
                  <a:pt x="1533406" y="683373"/>
                </a:cubicBezTo>
                <a:cubicBezTo>
                  <a:pt x="1523654" y="683373"/>
                  <a:pt x="1528530" y="683373"/>
                  <a:pt x="1526092" y="683373"/>
                </a:cubicBezTo>
                <a:lnTo>
                  <a:pt x="1525889" y="683373"/>
                </a:lnTo>
                <a:lnTo>
                  <a:pt x="1525280" y="683373"/>
                </a:lnTo>
                <a:cubicBezTo>
                  <a:pt x="1523654" y="683373"/>
                  <a:pt x="1520404" y="683373"/>
                  <a:pt x="1520404" y="683373"/>
                </a:cubicBezTo>
                <a:close/>
                <a:moveTo>
                  <a:pt x="78432" y="683373"/>
                </a:moveTo>
                <a:cubicBezTo>
                  <a:pt x="78432" y="683373"/>
                  <a:pt x="65430" y="683373"/>
                  <a:pt x="65430" y="693965"/>
                </a:cubicBezTo>
                <a:lnTo>
                  <a:pt x="78432" y="693965"/>
                </a:lnTo>
                <a:close/>
                <a:moveTo>
                  <a:pt x="39426" y="683373"/>
                </a:moveTo>
                <a:lnTo>
                  <a:pt x="39426" y="693965"/>
                </a:lnTo>
                <a:lnTo>
                  <a:pt x="39426" y="704899"/>
                </a:lnTo>
                <a:lnTo>
                  <a:pt x="26004" y="704899"/>
                </a:lnTo>
                <a:cubicBezTo>
                  <a:pt x="26004" y="704899"/>
                  <a:pt x="26004" y="704899"/>
                  <a:pt x="26004" y="703532"/>
                </a:cubicBezTo>
                <a:lnTo>
                  <a:pt x="26004" y="698578"/>
                </a:lnTo>
                <a:cubicBezTo>
                  <a:pt x="26004" y="700115"/>
                  <a:pt x="26004" y="693965"/>
                  <a:pt x="26004" y="693965"/>
                </a:cubicBezTo>
                <a:cubicBezTo>
                  <a:pt x="26004" y="693965"/>
                  <a:pt x="26004" y="693965"/>
                  <a:pt x="39426" y="683373"/>
                </a:cubicBezTo>
                <a:close/>
                <a:moveTo>
                  <a:pt x="13002" y="683373"/>
                </a:moveTo>
                <a:lnTo>
                  <a:pt x="26004" y="683373"/>
                </a:lnTo>
                <a:cubicBezTo>
                  <a:pt x="26004" y="683373"/>
                  <a:pt x="26004" y="683373"/>
                  <a:pt x="26004" y="693965"/>
                </a:cubicBezTo>
                <a:lnTo>
                  <a:pt x="13002" y="693965"/>
                </a:lnTo>
                <a:cubicBezTo>
                  <a:pt x="0" y="693965"/>
                  <a:pt x="13002" y="683373"/>
                  <a:pt x="13002" y="683373"/>
                </a:cubicBezTo>
                <a:close/>
                <a:moveTo>
                  <a:pt x="1205838" y="651254"/>
                </a:moveTo>
                <a:lnTo>
                  <a:pt x="1205838" y="660821"/>
                </a:lnTo>
                <a:cubicBezTo>
                  <a:pt x="1205838" y="662188"/>
                  <a:pt x="1205838" y="662188"/>
                  <a:pt x="1205838" y="662188"/>
                </a:cubicBezTo>
                <a:cubicBezTo>
                  <a:pt x="1205838" y="672780"/>
                  <a:pt x="1192836" y="672780"/>
                  <a:pt x="1192836" y="672780"/>
                </a:cubicBezTo>
                <a:cubicBezTo>
                  <a:pt x="1192836" y="672780"/>
                  <a:pt x="1192836" y="666822"/>
                  <a:pt x="1192836" y="668312"/>
                </a:cubicBezTo>
                <a:lnTo>
                  <a:pt x="1192836" y="662188"/>
                </a:lnTo>
                <a:lnTo>
                  <a:pt x="1179414" y="662188"/>
                </a:lnTo>
                <a:lnTo>
                  <a:pt x="1179414" y="668312"/>
                </a:lnTo>
                <a:cubicBezTo>
                  <a:pt x="1179414" y="667815"/>
                  <a:pt x="1179414" y="668146"/>
                  <a:pt x="1179414" y="668808"/>
                </a:cubicBezTo>
                <a:lnTo>
                  <a:pt x="1179414" y="672780"/>
                </a:lnTo>
                <a:lnTo>
                  <a:pt x="1177789" y="672780"/>
                </a:lnTo>
                <a:lnTo>
                  <a:pt x="1174538" y="672780"/>
                </a:lnTo>
                <a:cubicBezTo>
                  <a:pt x="1173726" y="672780"/>
                  <a:pt x="1173319" y="672780"/>
                  <a:pt x="1173929" y="672780"/>
                </a:cubicBezTo>
                <a:lnTo>
                  <a:pt x="1166412" y="672780"/>
                </a:lnTo>
                <a:lnTo>
                  <a:pt x="1153410" y="672780"/>
                </a:lnTo>
                <a:lnTo>
                  <a:pt x="1153410" y="674104"/>
                </a:lnTo>
                <a:lnTo>
                  <a:pt x="1153410" y="682049"/>
                </a:lnTo>
                <a:lnTo>
                  <a:pt x="1153410" y="683373"/>
                </a:lnTo>
                <a:cubicBezTo>
                  <a:pt x="1153410" y="683373"/>
                  <a:pt x="1156660" y="683373"/>
                  <a:pt x="1158286" y="683373"/>
                </a:cubicBezTo>
                <a:lnTo>
                  <a:pt x="1158895" y="683373"/>
                </a:lnTo>
                <a:lnTo>
                  <a:pt x="1166412" y="683373"/>
                </a:lnTo>
                <a:cubicBezTo>
                  <a:pt x="1166412" y="683373"/>
                  <a:pt x="1166412" y="683373"/>
                  <a:pt x="1179414" y="683373"/>
                </a:cubicBezTo>
                <a:cubicBezTo>
                  <a:pt x="1179414" y="683373"/>
                  <a:pt x="1179414" y="683373"/>
                  <a:pt x="1179414" y="672780"/>
                </a:cubicBezTo>
                <a:lnTo>
                  <a:pt x="1192836" y="672780"/>
                </a:lnTo>
                <a:lnTo>
                  <a:pt x="1205838" y="672780"/>
                </a:lnTo>
                <a:cubicBezTo>
                  <a:pt x="1205838" y="672780"/>
                  <a:pt x="1205838" y="672780"/>
                  <a:pt x="1205838" y="671456"/>
                </a:cubicBezTo>
                <a:lnTo>
                  <a:pt x="1205838" y="666657"/>
                </a:lnTo>
                <a:lnTo>
                  <a:pt x="1205838" y="666160"/>
                </a:lnTo>
                <a:lnTo>
                  <a:pt x="1205838" y="662188"/>
                </a:lnTo>
                <a:cubicBezTo>
                  <a:pt x="1205838" y="662188"/>
                  <a:pt x="1205838" y="662188"/>
                  <a:pt x="1218840" y="662188"/>
                </a:cubicBezTo>
                <a:lnTo>
                  <a:pt x="1218840" y="655867"/>
                </a:lnTo>
                <a:lnTo>
                  <a:pt x="1218840" y="655354"/>
                </a:lnTo>
                <a:lnTo>
                  <a:pt x="1218840" y="652621"/>
                </a:lnTo>
                <a:lnTo>
                  <a:pt x="1218840" y="651254"/>
                </a:lnTo>
                <a:close/>
                <a:moveTo>
                  <a:pt x="78432" y="651254"/>
                </a:moveTo>
                <a:lnTo>
                  <a:pt x="78432" y="657575"/>
                </a:lnTo>
                <a:lnTo>
                  <a:pt x="78432" y="658088"/>
                </a:lnTo>
                <a:cubicBezTo>
                  <a:pt x="78432" y="659455"/>
                  <a:pt x="78432" y="662188"/>
                  <a:pt x="78432" y="662188"/>
                </a:cubicBezTo>
                <a:cubicBezTo>
                  <a:pt x="78432" y="651254"/>
                  <a:pt x="78432" y="651254"/>
                  <a:pt x="91853" y="651254"/>
                </a:cubicBezTo>
                <a:cubicBezTo>
                  <a:pt x="91853" y="651254"/>
                  <a:pt x="91853" y="653988"/>
                  <a:pt x="93478" y="656721"/>
                </a:cubicBezTo>
                <a:lnTo>
                  <a:pt x="96581" y="658212"/>
                </a:lnTo>
                <a:lnTo>
                  <a:pt x="98354" y="660821"/>
                </a:lnTo>
                <a:cubicBezTo>
                  <a:pt x="101605" y="662188"/>
                  <a:pt x="104855" y="662188"/>
                  <a:pt x="104855" y="662188"/>
                </a:cubicBezTo>
                <a:lnTo>
                  <a:pt x="96581" y="658212"/>
                </a:lnTo>
                <a:lnTo>
                  <a:pt x="91853" y="651254"/>
                </a:lnTo>
                <a:cubicBezTo>
                  <a:pt x="91853" y="651254"/>
                  <a:pt x="91853" y="651254"/>
                  <a:pt x="78432" y="651254"/>
                </a:cubicBezTo>
                <a:close/>
                <a:moveTo>
                  <a:pt x="0" y="640662"/>
                </a:moveTo>
                <a:cubicBezTo>
                  <a:pt x="13002" y="651254"/>
                  <a:pt x="0" y="651254"/>
                  <a:pt x="0" y="651254"/>
                </a:cubicBezTo>
                <a:close/>
                <a:moveTo>
                  <a:pt x="1546408" y="630070"/>
                </a:moveTo>
                <a:cubicBezTo>
                  <a:pt x="1546408" y="630070"/>
                  <a:pt x="1546408" y="630070"/>
                  <a:pt x="1559830" y="630070"/>
                </a:cubicBezTo>
                <a:cubicBezTo>
                  <a:pt x="1559830" y="640662"/>
                  <a:pt x="1559830" y="640662"/>
                  <a:pt x="1546408" y="640662"/>
                </a:cubicBezTo>
                <a:lnTo>
                  <a:pt x="1546408" y="634538"/>
                </a:lnTo>
                <a:lnTo>
                  <a:pt x="1546408" y="634042"/>
                </a:lnTo>
                <a:cubicBezTo>
                  <a:pt x="1546408" y="632718"/>
                  <a:pt x="1546408" y="630070"/>
                  <a:pt x="1546408" y="630070"/>
                </a:cubicBezTo>
                <a:close/>
                <a:moveTo>
                  <a:pt x="1467976" y="630070"/>
                </a:moveTo>
                <a:cubicBezTo>
                  <a:pt x="1467976" y="640662"/>
                  <a:pt x="1480978" y="640662"/>
                  <a:pt x="1480978" y="640662"/>
                </a:cubicBezTo>
                <a:lnTo>
                  <a:pt x="1480978" y="639338"/>
                </a:lnTo>
                <a:lnTo>
                  <a:pt x="1480978" y="632718"/>
                </a:lnTo>
                <a:lnTo>
                  <a:pt x="1480978" y="630070"/>
                </a:lnTo>
                <a:close/>
                <a:moveTo>
                  <a:pt x="1284270" y="630070"/>
                </a:moveTo>
                <a:lnTo>
                  <a:pt x="1297691" y="640662"/>
                </a:lnTo>
                <a:cubicBezTo>
                  <a:pt x="1284270" y="640662"/>
                  <a:pt x="1284270" y="640662"/>
                  <a:pt x="1284270" y="630070"/>
                </a:cubicBezTo>
                <a:close/>
                <a:moveTo>
                  <a:pt x="1507402" y="619477"/>
                </a:moveTo>
                <a:cubicBezTo>
                  <a:pt x="1520404" y="619477"/>
                  <a:pt x="1520404" y="630070"/>
                  <a:pt x="1520404" y="630070"/>
                </a:cubicBezTo>
                <a:lnTo>
                  <a:pt x="1507402" y="630070"/>
                </a:lnTo>
                <a:cubicBezTo>
                  <a:pt x="1507402" y="630070"/>
                  <a:pt x="1507402" y="630070"/>
                  <a:pt x="1507402" y="628746"/>
                </a:cubicBezTo>
                <a:lnTo>
                  <a:pt x="1507402" y="620801"/>
                </a:lnTo>
                <a:close/>
                <a:moveTo>
                  <a:pt x="1284270" y="619477"/>
                </a:moveTo>
                <a:lnTo>
                  <a:pt x="1297691" y="630070"/>
                </a:lnTo>
                <a:lnTo>
                  <a:pt x="1284270" y="630070"/>
                </a:lnTo>
                <a:lnTo>
                  <a:pt x="1284270" y="640662"/>
                </a:lnTo>
                <a:lnTo>
                  <a:pt x="1297691" y="640662"/>
                </a:lnTo>
                <a:lnTo>
                  <a:pt x="1297691" y="630070"/>
                </a:lnTo>
                <a:lnTo>
                  <a:pt x="1297691" y="619477"/>
                </a:lnTo>
                <a:close/>
                <a:moveTo>
                  <a:pt x="65430" y="619477"/>
                </a:moveTo>
                <a:lnTo>
                  <a:pt x="52428" y="630070"/>
                </a:lnTo>
                <a:lnTo>
                  <a:pt x="52428" y="640662"/>
                </a:lnTo>
                <a:cubicBezTo>
                  <a:pt x="52428" y="640662"/>
                  <a:pt x="65430" y="640662"/>
                  <a:pt x="65430" y="651254"/>
                </a:cubicBezTo>
                <a:lnTo>
                  <a:pt x="65430" y="649930"/>
                </a:lnTo>
                <a:lnTo>
                  <a:pt x="65430" y="641986"/>
                </a:lnTo>
                <a:lnTo>
                  <a:pt x="65430" y="640662"/>
                </a:lnTo>
                <a:lnTo>
                  <a:pt x="65430" y="630070"/>
                </a:lnTo>
                <a:cubicBezTo>
                  <a:pt x="65430" y="630070"/>
                  <a:pt x="65430" y="630070"/>
                  <a:pt x="78432" y="640662"/>
                </a:cubicBezTo>
                <a:cubicBezTo>
                  <a:pt x="78432" y="630070"/>
                  <a:pt x="65430" y="630070"/>
                  <a:pt x="78432" y="630070"/>
                </a:cubicBezTo>
                <a:lnTo>
                  <a:pt x="65430" y="630070"/>
                </a:lnTo>
                <a:cubicBezTo>
                  <a:pt x="65430" y="630070"/>
                  <a:pt x="65430" y="630070"/>
                  <a:pt x="65430" y="619477"/>
                </a:cubicBezTo>
                <a:close/>
                <a:moveTo>
                  <a:pt x="13002" y="619477"/>
                </a:moveTo>
                <a:cubicBezTo>
                  <a:pt x="13002" y="630070"/>
                  <a:pt x="13002" y="630070"/>
                  <a:pt x="26004" y="630070"/>
                </a:cubicBezTo>
                <a:cubicBezTo>
                  <a:pt x="26004" y="630070"/>
                  <a:pt x="13002" y="630070"/>
                  <a:pt x="13002" y="640662"/>
                </a:cubicBezTo>
                <a:cubicBezTo>
                  <a:pt x="13002" y="640662"/>
                  <a:pt x="0" y="640662"/>
                  <a:pt x="0" y="630070"/>
                </a:cubicBezTo>
                <a:lnTo>
                  <a:pt x="13002" y="630070"/>
                </a:lnTo>
                <a:close/>
                <a:moveTo>
                  <a:pt x="1495659" y="611277"/>
                </a:moveTo>
                <a:cubicBezTo>
                  <a:pt x="1497336" y="611277"/>
                  <a:pt x="1500691" y="614010"/>
                  <a:pt x="1507402" y="619477"/>
                </a:cubicBezTo>
                <a:lnTo>
                  <a:pt x="1493981" y="619477"/>
                </a:lnTo>
                <a:cubicBezTo>
                  <a:pt x="1493981" y="614010"/>
                  <a:pt x="1493981" y="611277"/>
                  <a:pt x="1495659" y="611277"/>
                </a:cubicBezTo>
                <a:close/>
                <a:moveTo>
                  <a:pt x="1520404" y="608543"/>
                </a:moveTo>
                <a:cubicBezTo>
                  <a:pt x="1520404" y="608543"/>
                  <a:pt x="1520404" y="608543"/>
                  <a:pt x="1520404" y="619477"/>
                </a:cubicBezTo>
                <a:lnTo>
                  <a:pt x="1507402" y="619477"/>
                </a:lnTo>
                <a:cubicBezTo>
                  <a:pt x="1507402" y="619477"/>
                  <a:pt x="1520404" y="619477"/>
                  <a:pt x="1520404" y="608543"/>
                </a:cubicBezTo>
                <a:close/>
                <a:moveTo>
                  <a:pt x="1493981" y="608543"/>
                </a:moveTo>
                <a:lnTo>
                  <a:pt x="1507402" y="608543"/>
                </a:lnTo>
                <a:cubicBezTo>
                  <a:pt x="1507402" y="608543"/>
                  <a:pt x="1507402" y="608543"/>
                  <a:pt x="1507402" y="609910"/>
                </a:cubicBezTo>
                <a:lnTo>
                  <a:pt x="1507402" y="614865"/>
                </a:lnTo>
                <a:lnTo>
                  <a:pt x="1507402" y="615377"/>
                </a:lnTo>
                <a:lnTo>
                  <a:pt x="1507402" y="619477"/>
                </a:lnTo>
                <a:close/>
                <a:moveTo>
                  <a:pt x="1507402" y="597951"/>
                </a:moveTo>
                <a:cubicBezTo>
                  <a:pt x="1507402" y="597951"/>
                  <a:pt x="1507402" y="597951"/>
                  <a:pt x="1520404" y="608543"/>
                </a:cubicBezTo>
                <a:cubicBezTo>
                  <a:pt x="1520404" y="608543"/>
                  <a:pt x="1520404" y="608543"/>
                  <a:pt x="1507402" y="608543"/>
                </a:cubicBezTo>
                <a:lnTo>
                  <a:pt x="1507402" y="603909"/>
                </a:lnTo>
                <a:lnTo>
                  <a:pt x="1507402" y="603247"/>
                </a:lnTo>
                <a:cubicBezTo>
                  <a:pt x="1507402" y="603247"/>
                  <a:pt x="1507402" y="603247"/>
                  <a:pt x="1507402" y="597951"/>
                </a:cubicBezTo>
                <a:close/>
                <a:moveTo>
                  <a:pt x="39426" y="597951"/>
                </a:moveTo>
                <a:lnTo>
                  <a:pt x="39426" y="608543"/>
                </a:lnTo>
                <a:cubicBezTo>
                  <a:pt x="26004" y="619477"/>
                  <a:pt x="26004" y="608543"/>
                  <a:pt x="26004" y="608543"/>
                </a:cubicBezTo>
                <a:cubicBezTo>
                  <a:pt x="39426" y="608543"/>
                  <a:pt x="39426" y="597951"/>
                  <a:pt x="39426" y="597951"/>
                </a:cubicBezTo>
                <a:close/>
                <a:moveTo>
                  <a:pt x="1507402" y="565833"/>
                </a:moveTo>
                <a:lnTo>
                  <a:pt x="1514919" y="565833"/>
                </a:lnTo>
                <a:cubicBezTo>
                  <a:pt x="1514309" y="565833"/>
                  <a:pt x="1514716" y="565833"/>
                  <a:pt x="1515528" y="565833"/>
                </a:cubicBezTo>
                <a:lnTo>
                  <a:pt x="1520404" y="565833"/>
                </a:lnTo>
                <a:cubicBezTo>
                  <a:pt x="1520404" y="565833"/>
                  <a:pt x="1533406" y="565833"/>
                  <a:pt x="1533406" y="576767"/>
                </a:cubicBezTo>
                <a:lnTo>
                  <a:pt x="1533406" y="578091"/>
                </a:lnTo>
                <a:lnTo>
                  <a:pt x="1533406" y="587359"/>
                </a:lnTo>
                <a:lnTo>
                  <a:pt x="1533406" y="588683"/>
                </a:lnTo>
                <a:lnTo>
                  <a:pt x="1533406" y="597951"/>
                </a:lnTo>
                <a:cubicBezTo>
                  <a:pt x="1533406" y="597951"/>
                  <a:pt x="1533406" y="597951"/>
                  <a:pt x="1533406" y="608543"/>
                </a:cubicBezTo>
                <a:cubicBezTo>
                  <a:pt x="1520404" y="608543"/>
                  <a:pt x="1520404" y="597951"/>
                  <a:pt x="1520404" y="597951"/>
                </a:cubicBezTo>
                <a:cubicBezTo>
                  <a:pt x="1520404" y="597951"/>
                  <a:pt x="1520404" y="597951"/>
                  <a:pt x="1507402" y="597951"/>
                </a:cubicBezTo>
                <a:lnTo>
                  <a:pt x="1507402" y="587359"/>
                </a:lnTo>
                <a:lnTo>
                  <a:pt x="1499643" y="587359"/>
                </a:lnTo>
                <a:lnTo>
                  <a:pt x="1499014" y="587359"/>
                </a:lnTo>
                <a:cubicBezTo>
                  <a:pt x="1497336" y="587359"/>
                  <a:pt x="1493981" y="587359"/>
                  <a:pt x="1493981" y="587359"/>
                </a:cubicBezTo>
                <a:lnTo>
                  <a:pt x="1480978" y="587359"/>
                </a:lnTo>
                <a:lnTo>
                  <a:pt x="1480978" y="581235"/>
                </a:lnTo>
                <a:cubicBezTo>
                  <a:pt x="1480978" y="582725"/>
                  <a:pt x="1480978" y="576767"/>
                  <a:pt x="1480978" y="576767"/>
                </a:cubicBezTo>
                <a:cubicBezTo>
                  <a:pt x="1480978" y="576767"/>
                  <a:pt x="1480978" y="576767"/>
                  <a:pt x="1493981" y="576767"/>
                </a:cubicBezTo>
                <a:lnTo>
                  <a:pt x="1507402" y="576767"/>
                </a:lnTo>
                <a:cubicBezTo>
                  <a:pt x="1493981" y="565833"/>
                  <a:pt x="1507402" y="565833"/>
                  <a:pt x="1507402" y="565833"/>
                </a:cubicBezTo>
                <a:close/>
                <a:moveTo>
                  <a:pt x="1454974" y="555240"/>
                </a:moveTo>
                <a:cubicBezTo>
                  <a:pt x="1454974" y="555240"/>
                  <a:pt x="1467976" y="565833"/>
                  <a:pt x="1467976" y="555240"/>
                </a:cubicBezTo>
                <a:close/>
                <a:moveTo>
                  <a:pt x="1428551" y="544648"/>
                </a:moveTo>
                <a:cubicBezTo>
                  <a:pt x="1441553" y="544648"/>
                  <a:pt x="1441553" y="544648"/>
                  <a:pt x="1441553" y="555240"/>
                </a:cubicBezTo>
                <a:cubicBezTo>
                  <a:pt x="1441553" y="555240"/>
                  <a:pt x="1428551" y="544648"/>
                  <a:pt x="1428551" y="555240"/>
                </a:cubicBezTo>
                <a:cubicBezTo>
                  <a:pt x="1441553" y="555240"/>
                  <a:pt x="1441553" y="565833"/>
                  <a:pt x="1441553" y="565833"/>
                </a:cubicBezTo>
                <a:lnTo>
                  <a:pt x="1441553" y="564509"/>
                </a:lnTo>
                <a:lnTo>
                  <a:pt x="1441553" y="561861"/>
                </a:lnTo>
                <a:cubicBezTo>
                  <a:pt x="1441553" y="561199"/>
                  <a:pt x="1441553" y="560868"/>
                  <a:pt x="1441553" y="561364"/>
                </a:cubicBezTo>
                <a:lnTo>
                  <a:pt x="1441553" y="555240"/>
                </a:lnTo>
                <a:cubicBezTo>
                  <a:pt x="1441553" y="555240"/>
                  <a:pt x="1441553" y="555240"/>
                  <a:pt x="1441553" y="544648"/>
                </a:cubicBezTo>
                <a:cubicBezTo>
                  <a:pt x="1441553" y="544648"/>
                  <a:pt x="1441553" y="544648"/>
                  <a:pt x="1428551" y="544648"/>
                </a:cubicBezTo>
                <a:close/>
                <a:moveTo>
                  <a:pt x="104855" y="523122"/>
                </a:moveTo>
                <a:cubicBezTo>
                  <a:pt x="104855" y="523122"/>
                  <a:pt x="104855" y="523122"/>
                  <a:pt x="104855" y="534056"/>
                </a:cubicBezTo>
                <a:lnTo>
                  <a:pt x="104855" y="544648"/>
                </a:lnTo>
                <a:lnTo>
                  <a:pt x="117858" y="544648"/>
                </a:lnTo>
                <a:cubicBezTo>
                  <a:pt x="117858" y="544648"/>
                  <a:pt x="117858" y="544648"/>
                  <a:pt x="117858" y="545972"/>
                </a:cubicBezTo>
                <a:lnTo>
                  <a:pt x="117858" y="550772"/>
                </a:lnTo>
                <a:cubicBezTo>
                  <a:pt x="117858" y="550275"/>
                  <a:pt x="117858" y="550606"/>
                  <a:pt x="117858" y="551268"/>
                </a:cubicBezTo>
                <a:lnTo>
                  <a:pt x="117858" y="555240"/>
                </a:lnTo>
                <a:cubicBezTo>
                  <a:pt x="117858" y="555240"/>
                  <a:pt x="117858" y="555240"/>
                  <a:pt x="130860" y="555240"/>
                </a:cubicBezTo>
                <a:lnTo>
                  <a:pt x="130860" y="544648"/>
                </a:lnTo>
                <a:lnTo>
                  <a:pt x="117858" y="544648"/>
                </a:lnTo>
                <a:lnTo>
                  <a:pt x="117858" y="534056"/>
                </a:lnTo>
                <a:lnTo>
                  <a:pt x="117858" y="523122"/>
                </a:lnTo>
                <a:cubicBezTo>
                  <a:pt x="117858" y="523122"/>
                  <a:pt x="117858" y="523122"/>
                  <a:pt x="104855" y="523122"/>
                </a:cubicBezTo>
                <a:close/>
                <a:moveTo>
                  <a:pt x="177802" y="518653"/>
                </a:moveTo>
                <a:cubicBezTo>
                  <a:pt x="175973" y="519150"/>
                  <a:pt x="173536" y="520474"/>
                  <a:pt x="170285" y="523122"/>
                </a:cubicBezTo>
                <a:cubicBezTo>
                  <a:pt x="170285" y="523122"/>
                  <a:pt x="170285" y="523122"/>
                  <a:pt x="171910" y="523122"/>
                </a:cubicBezTo>
                <a:lnTo>
                  <a:pt x="183287" y="523122"/>
                </a:lnTo>
                <a:cubicBezTo>
                  <a:pt x="183287" y="523122"/>
                  <a:pt x="183287" y="523122"/>
                  <a:pt x="170285" y="534056"/>
                </a:cubicBezTo>
                <a:cubicBezTo>
                  <a:pt x="183287" y="534056"/>
                  <a:pt x="170285" y="534056"/>
                  <a:pt x="183287" y="534056"/>
                </a:cubicBezTo>
                <a:lnTo>
                  <a:pt x="196709" y="534056"/>
                </a:lnTo>
                <a:lnTo>
                  <a:pt x="196709" y="523122"/>
                </a:lnTo>
                <a:lnTo>
                  <a:pt x="183287" y="523122"/>
                </a:lnTo>
                <a:cubicBezTo>
                  <a:pt x="183287" y="523122"/>
                  <a:pt x="183287" y="517164"/>
                  <a:pt x="177802" y="518653"/>
                </a:cubicBezTo>
                <a:close/>
                <a:moveTo>
                  <a:pt x="1454974" y="501937"/>
                </a:moveTo>
                <a:cubicBezTo>
                  <a:pt x="1454974" y="501937"/>
                  <a:pt x="1454974" y="501937"/>
                  <a:pt x="1454974" y="503261"/>
                </a:cubicBezTo>
                <a:lnTo>
                  <a:pt x="1454974" y="511206"/>
                </a:lnTo>
                <a:lnTo>
                  <a:pt x="1454974" y="512530"/>
                </a:lnTo>
                <a:cubicBezTo>
                  <a:pt x="1454974" y="501937"/>
                  <a:pt x="1441553" y="512530"/>
                  <a:pt x="1441553" y="512530"/>
                </a:cubicBezTo>
                <a:lnTo>
                  <a:pt x="1454974" y="512530"/>
                </a:lnTo>
                <a:cubicBezTo>
                  <a:pt x="1454974" y="512530"/>
                  <a:pt x="1454974" y="512530"/>
                  <a:pt x="1467976" y="512530"/>
                </a:cubicBezTo>
                <a:cubicBezTo>
                  <a:pt x="1467976" y="501937"/>
                  <a:pt x="1454974" y="501937"/>
                  <a:pt x="1454974" y="501937"/>
                </a:cubicBezTo>
                <a:close/>
                <a:moveTo>
                  <a:pt x="170285" y="480411"/>
                </a:moveTo>
                <a:cubicBezTo>
                  <a:pt x="170285" y="491345"/>
                  <a:pt x="157283" y="491345"/>
                  <a:pt x="157283" y="491345"/>
                </a:cubicBezTo>
                <a:close/>
                <a:moveTo>
                  <a:pt x="117858" y="469819"/>
                </a:moveTo>
                <a:cubicBezTo>
                  <a:pt x="117858" y="469819"/>
                  <a:pt x="117858" y="469819"/>
                  <a:pt x="117858" y="480411"/>
                </a:cubicBezTo>
                <a:cubicBezTo>
                  <a:pt x="104855" y="469819"/>
                  <a:pt x="104855" y="469819"/>
                  <a:pt x="117858" y="469819"/>
                </a:cubicBezTo>
                <a:close/>
                <a:moveTo>
                  <a:pt x="104855" y="469819"/>
                </a:moveTo>
                <a:lnTo>
                  <a:pt x="104855" y="475943"/>
                </a:lnTo>
                <a:cubicBezTo>
                  <a:pt x="104855" y="475446"/>
                  <a:pt x="104855" y="475777"/>
                  <a:pt x="104855" y="476439"/>
                </a:cubicBezTo>
                <a:lnTo>
                  <a:pt x="104855" y="480411"/>
                </a:lnTo>
                <a:lnTo>
                  <a:pt x="91853" y="480411"/>
                </a:lnTo>
                <a:cubicBezTo>
                  <a:pt x="104855" y="480411"/>
                  <a:pt x="104855" y="469819"/>
                  <a:pt x="104855" y="469819"/>
                </a:cubicBezTo>
                <a:close/>
                <a:moveTo>
                  <a:pt x="1467976" y="459227"/>
                </a:moveTo>
                <a:lnTo>
                  <a:pt x="1480978" y="459227"/>
                </a:lnTo>
                <a:cubicBezTo>
                  <a:pt x="1480978" y="459227"/>
                  <a:pt x="1480978" y="459227"/>
                  <a:pt x="1480978" y="469819"/>
                </a:cubicBezTo>
                <a:cubicBezTo>
                  <a:pt x="1467976" y="469819"/>
                  <a:pt x="1467976" y="469819"/>
                  <a:pt x="1467976" y="459227"/>
                </a:cubicBezTo>
                <a:close/>
                <a:moveTo>
                  <a:pt x="222713" y="437700"/>
                </a:moveTo>
                <a:lnTo>
                  <a:pt x="209711" y="448634"/>
                </a:lnTo>
                <a:lnTo>
                  <a:pt x="222713" y="448634"/>
                </a:lnTo>
                <a:close/>
                <a:moveTo>
                  <a:pt x="157283" y="437700"/>
                </a:moveTo>
                <a:lnTo>
                  <a:pt x="157283" y="440434"/>
                </a:lnTo>
                <a:lnTo>
                  <a:pt x="157283" y="448634"/>
                </a:lnTo>
                <a:lnTo>
                  <a:pt x="157283" y="449958"/>
                </a:lnTo>
                <a:lnTo>
                  <a:pt x="157283" y="459227"/>
                </a:lnTo>
                <a:lnTo>
                  <a:pt x="144281" y="448634"/>
                </a:lnTo>
                <a:cubicBezTo>
                  <a:pt x="144281" y="437700"/>
                  <a:pt x="157283" y="437700"/>
                  <a:pt x="157283" y="437700"/>
                </a:cubicBezTo>
                <a:close/>
                <a:moveTo>
                  <a:pt x="170285" y="427108"/>
                </a:moveTo>
                <a:lnTo>
                  <a:pt x="157283" y="437700"/>
                </a:lnTo>
                <a:cubicBezTo>
                  <a:pt x="157283" y="427108"/>
                  <a:pt x="157283" y="427108"/>
                  <a:pt x="170285" y="427108"/>
                </a:cubicBezTo>
                <a:close/>
                <a:moveTo>
                  <a:pt x="130860" y="427108"/>
                </a:moveTo>
                <a:cubicBezTo>
                  <a:pt x="130860" y="437700"/>
                  <a:pt x="144281" y="427108"/>
                  <a:pt x="144281" y="437700"/>
                </a:cubicBezTo>
                <a:lnTo>
                  <a:pt x="130860" y="437700"/>
                </a:lnTo>
                <a:cubicBezTo>
                  <a:pt x="117858" y="437700"/>
                  <a:pt x="130860" y="427108"/>
                  <a:pt x="130860" y="427108"/>
                </a:cubicBezTo>
                <a:close/>
                <a:moveTo>
                  <a:pt x="144281" y="405924"/>
                </a:moveTo>
                <a:lnTo>
                  <a:pt x="157283" y="405924"/>
                </a:lnTo>
                <a:cubicBezTo>
                  <a:pt x="157283" y="405924"/>
                  <a:pt x="157283" y="416516"/>
                  <a:pt x="144281" y="405924"/>
                </a:cubicBezTo>
                <a:close/>
                <a:moveTo>
                  <a:pt x="1404579" y="401311"/>
                </a:moveTo>
                <a:cubicBezTo>
                  <a:pt x="1403360" y="401823"/>
                  <a:pt x="1402547" y="403190"/>
                  <a:pt x="1402547" y="405924"/>
                </a:cubicBezTo>
                <a:lnTo>
                  <a:pt x="1389125" y="405924"/>
                </a:lnTo>
                <a:lnTo>
                  <a:pt x="1389125" y="407248"/>
                </a:lnTo>
                <a:cubicBezTo>
                  <a:pt x="1389125" y="408572"/>
                  <a:pt x="1389125" y="411220"/>
                  <a:pt x="1389125" y="416516"/>
                </a:cubicBezTo>
                <a:cubicBezTo>
                  <a:pt x="1389125" y="405924"/>
                  <a:pt x="1389125" y="416516"/>
                  <a:pt x="1376123" y="405924"/>
                </a:cubicBezTo>
                <a:cubicBezTo>
                  <a:pt x="1376123" y="405924"/>
                  <a:pt x="1376123" y="405924"/>
                  <a:pt x="1376123" y="407248"/>
                </a:cubicBezTo>
                <a:lnTo>
                  <a:pt x="1376123" y="412047"/>
                </a:lnTo>
                <a:lnTo>
                  <a:pt x="1376123" y="412544"/>
                </a:lnTo>
                <a:cubicBezTo>
                  <a:pt x="1376123" y="413868"/>
                  <a:pt x="1376123" y="416516"/>
                  <a:pt x="1376123" y="416516"/>
                </a:cubicBezTo>
                <a:cubicBezTo>
                  <a:pt x="1389125" y="416516"/>
                  <a:pt x="1389125" y="416516"/>
                  <a:pt x="1389125" y="416516"/>
                </a:cubicBezTo>
                <a:lnTo>
                  <a:pt x="1402547" y="416516"/>
                </a:lnTo>
                <a:cubicBezTo>
                  <a:pt x="1402547" y="416516"/>
                  <a:pt x="1402547" y="416516"/>
                  <a:pt x="1402547" y="405924"/>
                </a:cubicBezTo>
                <a:lnTo>
                  <a:pt x="1410064" y="405924"/>
                </a:lnTo>
                <a:cubicBezTo>
                  <a:pt x="1409454" y="405924"/>
                  <a:pt x="1409861" y="405924"/>
                  <a:pt x="1410673" y="405924"/>
                </a:cubicBezTo>
                <a:lnTo>
                  <a:pt x="1415549" y="405924"/>
                </a:lnTo>
                <a:lnTo>
                  <a:pt x="1415549" y="416516"/>
                </a:lnTo>
                <a:cubicBezTo>
                  <a:pt x="1415549" y="416516"/>
                  <a:pt x="1415549" y="416516"/>
                  <a:pt x="1428551" y="416516"/>
                </a:cubicBezTo>
                <a:cubicBezTo>
                  <a:pt x="1428551" y="416516"/>
                  <a:pt x="1428551" y="405924"/>
                  <a:pt x="1415549" y="405924"/>
                </a:cubicBezTo>
                <a:cubicBezTo>
                  <a:pt x="1415549" y="405924"/>
                  <a:pt x="1408235" y="399773"/>
                  <a:pt x="1404579" y="401311"/>
                </a:cubicBezTo>
                <a:close/>
                <a:moveTo>
                  <a:pt x="144281" y="394990"/>
                </a:moveTo>
                <a:lnTo>
                  <a:pt x="144281" y="397723"/>
                </a:lnTo>
                <a:cubicBezTo>
                  <a:pt x="144281" y="397723"/>
                  <a:pt x="144281" y="400457"/>
                  <a:pt x="144281" y="405924"/>
                </a:cubicBezTo>
                <a:cubicBezTo>
                  <a:pt x="144281" y="405924"/>
                  <a:pt x="144281" y="405924"/>
                  <a:pt x="130860" y="405924"/>
                </a:cubicBezTo>
                <a:cubicBezTo>
                  <a:pt x="130860" y="405924"/>
                  <a:pt x="144281" y="405924"/>
                  <a:pt x="144281" y="394990"/>
                </a:cubicBezTo>
                <a:close/>
                <a:moveTo>
                  <a:pt x="1415549" y="363213"/>
                </a:moveTo>
                <a:lnTo>
                  <a:pt x="1428551" y="363213"/>
                </a:lnTo>
                <a:lnTo>
                  <a:pt x="1441553" y="373805"/>
                </a:lnTo>
                <a:lnTo>
                  <a:pt x="1441553" y="375129"/>
                </a:lnTo>
                <a:lnTo>
                  <a:pt x="1441553" y="383073"/>
                </a:lnTo>
                <a:lnTo>
                  <a:pt x="1441553" y="384397"/>
                </a:lnTo>
                <a:cubicBezTo>
                  <a:pt x="1441553" y="373805"/>
                  <a:pt x="1428551" y="373805"/>
                  <a:pt x="1428551" y="373805"/>
                </a:cubicBezTo>
                <a:close/>
                <a:moveTo>
                  <a:pt x="1402547" y="341687"/>
                </a:moveTo>
                <a:lnTo>
                  <a:pt x="1415549" y="352279"/>
                </a:lnTo>
                <a:cubicBezTo>
                  <a:pt x="1415549" y="352279"/>
                  <a:pt x="1415549" y="352279"/>
                  <a:pt x="1415549" y="363213"/>
                </a:cubicBezTo>
                <a:lnTo>
                  <a:pt x="1402547" y="352279"/>
                </a:lnTo>
                <a:close/>
                <a:moveTo>
                  <a:pt x="733988" y="341687"/>
                </a:moveTo>
                <a:cubicBezTo>
                  <a:pt x="733988" y="341687"/>
                  <a:pt x="733988" y="352279"/>
                  <a:pt x="720986" y="352279"/>
                </a:cubicBezTo>
                <a:cubicBezTo>
                  <a:pt x="720986" y="352279"/>
                  <a:pt x="720986" y="352279"/>
                  <a:pt x="722611" y="352279"/>
                </a:cubicBezTo>
                <a:lnTo>
                  <a:pt x="728503" y="352279"/>
                </a:lnTo>
                <a:cubicBezTo>
                  <a:pt x="727893" y="352279"/>
                  <a:pt x="728300" y="352279"/>
                  <a:pt x="729112" y="352279"/>
                </a:cubicBezTo>
                <a:lnTo>
                  <a:pt x="733988" y="352279"/>
                </a:lnTo>
                <a:close/>
                <a:moveTo>
                  <a:pt x="275141" y="320502"/>
                </a:moveTo>
                <a:cubicBezTo>
                  <a:pt x="262139" y="331094"/>
                  <a:pt x="275141" y="320502"/>
                  <a:pt x="275141" y="320502"/>
                </a:cubicBezTo>
                <a:close/>
                <a:moveTo>
                  <a:pt x="1297691" y="288383"/>
                </a:moveTo>
                <a:cubicBezTo>
                  <a:pt x="1297691" y="288383"/>
                  <a:pt x="1297691" y="288383"/>
                  <a:pt x="1297691" y="298976"/>
                </a:cubicBezTo>
                <a:lnTo>
                  <a:pt x="1310693" y="298976"/>
                </a:lnTo>
                <a:cubicBezTo>
                  <a:pt x="1310693" y="298976"/>
                  <a:pt x="1310693" y="298976"/>
                  <a:pt x="1297691" y="288383"/>
                </a:cubicBezTo>
                <a:close/>
                <a:moveTo>
                  <a:pt x="1297691" y="266857"/>
                </a:moveTo>
                <a:lnTo>
                  <a:pt x="1297691" y="277791"/>
                </a:lnTo>
                <a:lnTo>
                  <a:pt x="1310693" y="277791"/>
                </a:lnTo>
                <a:cubicBezTo>
                  <a:pt x="1310693" y="277791"/>
                  <a:pt x="1310693" y="277791"/>
                  <a:pt x="1310693" y="288383"/>
                </a:cubicBezTo>
                <a:cubicBezTo>
                  <a:pt x="1310693" y="288383"/>
                  <a:pt x="1310693" y="288383"/>
                  <a:pt x="1323695" y="288383"/>
                </a:cubicBezTo>
                <a:lnTo>
                  <a:pt x="1323695" y="277791"/>
                </a:lnTo>
                <a:cubicBezTo>
                  <a:pt x="1323695" y="277791"/>
                  <a:pt x="1323695" y="277791"/>
                  <a:pt x="1310693" y="277791"/>
                </a:cubicBezTo>
                <a:cubicBezTo>
                  <a:pt x="1310693" y="277791"/>
                  <a:pt x="1310693" y="277791"/>
                  <a:pt x="1297691" y="266857"/>
                </a:cubicBezTo>
                <a:close/>
                <a:moveTo>
                  <a:pt x="1376123" y="256265"/>
                </a:moveTo>
                <a:cubicBezTo>
                  <a:pt x="1389125" y="266857"/>
                  <a:pt x="1376123" y="256265"/>
                  <a:pt x="1376123" y="266857"/>
                </a:cubicBezTo>
                <a:cubicBezTo>
                  <a:pt x="1376123" y="266857"/>
                  <a:pt x="1363121" y="256265"/>
                  <a:pt x="1376123" y="256265"/>
                </a:cubicBezTo>
                <a:close/>
                <a:moveTo>
                  <a:pt x="1179414" y="256265"/>
                </a:moveTo>
                <a:cubicBezTo>
                  <a:pt x="1179414" y="261561"/>
                  <a:pt x="1179414" y="264209"/>
                  <a:pt x="1179414" y="264209"/>
                </a:cubicBezTo>
                <a:lnTo>
                  <a:pt x="1179414" y="266857"/>
                </a:lnTo>
                <a:cubicBezTo>
                  <a:pt x="1179414" y="266857"/>
                  <a:pt x="1179414" y="266857"/>
                  <a:pt x="1192836" y="266857"/>
                </a:cubicBezTo>
                <a:lnTo>
                  <a:pt x="1205838" y="266857"/>
                </a:lnTo>
                <a:cubicBezTo>
                  <a:pt x="1205838" y="266857"/>
                  <a:pt x="1205838" y="266857"/>
                  <a:pt x="1205838" y="256265"/>
                </a:cubicBezTo>
                <a:cubicBezTo>
                  <a:pt x="1205838" y="256265"/>
                  <a:pt x="1205838" y="256265"/>
                  <a:pt x="1192836" y="256265"/>
                </a:cubicBezTo>
                <a:lnTo>
                  <a:pt x="1192836" y="266857"/>
                </a:lnTo>
                <a:close/>
                <a:moveTo>
                  <a:pt x="301564" y="256265"/>
                </a:moveTo>
                <a:cubicBezTo>
                  <a:pt x="301564" y="266857"/>
                  <a:pt x="314566" y="256265"/>
                  <a:pt x="314566" y="256265"/>
                </a:cubicBezTo>
                <a:lnTo>
                  <a:pt x="307049" y="256265"/>
                </a:lnTo>
                <a:lnTo>
                  <a:pt x="306440" y="256265"/>
                </a:lnTo>
                <a:cubicBezTo>
                  <a:pt x="304815" y="256265"/>
                  <a:pt x="301564" y="256265"/>
                  <a:pt x="301564" y="256265"/>
                </a:cubicBezTo>
                <a:close/>
                <a:moveTo>
                  <a:pt x="249137" y="256265"/>
                </a:moveTo>
                <a:cubicBezTo>
                  <a:pt x="249137" y="256265"/>
                  <a:pt x="262139" y="256265"/>
                  <a:pt x="249137" y="266857"/>
                </a:cubicBezTo>
                <a:close/>
                <a:moveTo>
                  <a:pt x="1376123" y="245673"/>
                </a:moveTo>
                <a:cubicBezTo>
                  <a:pt x="1389125" y="245673"/>
                  <a:pt x="1389125" y="245673"/>
                  <a:pt x="1389125" y="256265"/>
                </a:cubicBezTo>
                <a:lnTo>
                  <a:pt x="1387500" y="256265"/>
                </a:lnTo>
                <a:lnTo>
                  <a:pt x="1383437" y="256265"/>
                </a:lnTo>
                <a:cubicBezTo>
                  <a:pt x="1381811" y="256265"/>
                  <a:pt x="1383437" y="256265"/>
                  <a:pt x="1381811" y="256265"/>
                </a:cubicBezTo>
                <a:lnTo>
                  <a:pt x="1377748" y="256265"/>
                </a:lnTo>
                <a:cubicBezTo>
                  <a:pt x="1376123" y="256265"/>
                  <a:pt x="1376123" y="256265"/>
                  <a:pt x="1376123" y="256265"/>
                </a:cubicBezTo>
                <a:cubicBezTo>
                  <a:pt x="1376123" y="245673"/>
                  <a:pt x="1376123" y="256265"/>
                  <a:pt x="1376123" y="245673"/>
                </a:cubicBezTo>
                <a:close/>
                <a:moveTo>
                  <a:pt x="353992" y="245673"/>
                </a:moveTo>
                <a:cubicBezTo>
                  <a:pt x="353992" y="245673"/>
                  <a:pt x="353992" y="245673"/>
                  <a:pt x="353992" y="256265"/>
                </a:cubicBezTo>
                <a:cubicBezTo>
                  <a:pt x="353992" y="256265"/>
                  <a:pt x="353992" y="256265"/>
                  <a:pt x="366994" y="256265"/>
                </a:cubicBezTo>
                <a:lnTo>
                  <a:pt x="366994" y="245673"/>
                </a:lnTo>
                <a:lnTo>
                  <a:pt x="359477" y="245673"/>
                </a:lnTo>
                <a:cubicBezTo>
                  <a:pt x="361306" y="245673"/>
                  <a:pt x="353992" y="245673"/>
                  <a:pt x="353992" y="245673"/>
                </a:cubicBezTo>
                <a:close/>
                <a:moveTo>
                  <a:pt x="288143" y="245673"/>
                </a:moveTo>
                <a:cubicBezTo>
                  <a:pt x="288143" y="256265"/>
                  <a:pt x="288143" y="256265"/>
                  <a:pt x="275141" y="256265"/>
                </a:cubicBezTo>
                <a:lnTo>
                  <a:pt x="288143" y="256265"/>
                </a:lnTo>
                <a:cubicBezTo>
                  <a:pt x="288143" y="256265"/>
                  <a:pt x="288143" y="256265"/>
                  <a:pt x="288143" y="245673"/>
                </a:cubicBezTo>
                <a:close/>
                <a:moveTo>
                  <a:pt x="235715" y="235080"/>
                </a:moveTo>
                <a:lnTo>
                  <a:pt x="243475" y="235080"/>
                </a:lnTo>
                <a:cubicBezTo>
                  <a:pt x="242845" y="235080"/>
                  <a:pt x="243265" y="235080"/>
                  <a:pt x="244104" y="235080"/>
                </a:cubicBezTo>
                <a:lnTo>
                  <a:pt x="249137" y="235080"/>
                </a:lnTo>
                <a:lnTo>
                  <a:pt x="249137" y="245673"/>
                </a:lnTo>
                <a:lnTo>
                  <a:pt x="249137" y="246997"/>
                </a:lnTo>
                <a:lnTo>
                  <a:pt x="249137" y="254941"/>
                </a:lnTo>
                <a:lnTo>
                  <a:pt x="249137" y="256265"/>
                </a:lnTo>
                <a:lnTo>
                  <a:pt x="244104" y="256265"/>
                </a:lnTo>
                <a:cubicBezTo>
                  <a:pt x="243265" y="256265"/>
                  <a:pt x="242845" y="256265"/>
                  <a:pt x="243475" y="256265"/>
                </a:cubicBezTo>
                <a:lnTo>
                  <a:pt x="235715" y="256265"/>
                </a:lnTo>
                <a:lnTo>
                  <a:pt x="235715" y="245673"/>
                </a:lnTo>
                <a:cubicBezTo>
                  <a:pt x="235715" y="245673"/>
                  <a:pt x="235715" y="245673"/>
                  <a:pt x="235715" y="235080"/>
                </a:cubicBezTo>
                <a:close/>
                <a:moveTo>
                  <a:pt x="1310693" y="224146"/>
                </a:moveTo>
                <a:cubicBezTo>
                  <a:pt x="1310693" y="224146"/>
                  <a:pt x="1310693" y="224146"/>
                  <a:pt x="1310693" y="235080"/>
                </a:cubicBezTo>
                <a:cubicBezTo>
                  <a:pt x="1310693" y="235080"/>
                  <a:pt x="1310693" y="235080"/>
                  <a:pt x="1297691" y="235080"/>
                </a:cubicBezTo>
                <a:cubicBezTo>
                  <a:pt x="1310693" y="235080"/>
                  <a:pt x="1310693" y="235080"/>
                  <a:pt x="1310693" y="224146"/>
                </a:cubicBezTo>
                <a:close/>
                <a:moveTo>
                  <a:pt x="799418" y="224146"/>
                </a:moveTo>
                <a:lnTo>
                  <a:pt x="799418" y="235080"/>
                </a:lnTo>
                <a:cubicBezTo>
                  <a:pt x="799418" y="235080"/>
                  <a:pt x="812420" y="224146"/>
                  <a:pt x="812420" y="235080"/>
                </a:cubicBezTo>
                <a:lnTo>
                  <a:pt x="812420" y="224146"/>
                </a:lnTo>
                <a:close/>
                <a:moveTo>
                  <a:pt x="353992" y="224146"/>
                </a:moveTo>
                <a:cubicBezTo>
                  <a:pt x="340571" y="224146"/>
                  <a:pt x="340571" y="235080"/>
                  <a:pt x="340571" y="235080"/>
                </a:cubicBezTo>
                <a:lnTo>
                  <a:pt x="353992" y="235080"/>
                </a:lnTo>
                <a:close/>
                <a:moveTo>
                  <a:pt x="301564" y="224146"/>
                </a:moveTo>
                <a:lnTo>
                  <a:pt x="301564" y="235080"/>
                </a:lnTo>
                <a:cubicBezTo>
                  <a:pt x="301564" y="235080"/>
                  <a:pt x="301564" y="235080"/>
                  <a:pt x="288143" y="235080"/>
                </a:cubicBezTo>
                <a:cubicBezTo>
                  <a:pt x="301564" y="235080"/>
                  <a:pt x="301564" y="235080"/>
                  <a:pt x="301564" y="224146"/>
                </a:cubicBezTo>
                <a:close/>
                <a:moveTo>
                  <a:pt x="1363121" y="213554"/>
                </a:moveTo>
                <a:cubicBezTo>
                  <a:pt x="1363121" y="213554"/>
                  <a:pt x="1363121" y="213554"/>
                  <a:pt x="1376123" y="213554"/>
                </a:cubicBezTo>
                <a:cubicBezTo>
                  <a:pt x="1376123" y="213554"/>
                  <a:pt x="1376123" y="213554"/>
                  <a:pt x="1376123" y="224146"/>
                </a:cubicBezTo>
                <a:lnTo>
                  <a:pt x="1363121" y="224146"/>
                </a:lnTo>
                <a:cubicBezTo>
                  <a:pt x="1363121" y="224146"/>
                  <a:pt x="1363121" y="224146"/>
                  <a:pt x="1363121" y="213554"/>
                </a:cubicBezTo>
                <a:close/>
                <a:moveTo>
                  <a:pt x="1310693" y="213554"/>
                </a:moveTo>
                <a:cubicBezTo>
                  <a:pt x="1310693" y="224146"/>
                  <a:pt x="1310693" y="224146"/>
                  <a:pt x="1297691" y="224146"/>
                </a:cubicBezTo>
                <a:lnTo>
                  <a:pt x="1296013" y="224146"/>
                </a:lnTo>
                <a:lnTo>
                  <a:pt x="1287625" y="224146"/>
                </a:lnTo>
                <a:lnTo>
                  <a:pt x="1284270" y="224146"/>
                </a:lnTo>
                <a:cubicBezTo>
                  <a:pt x="1284270" y="224146"/>
                  <a:pt x="1284270" y="226880"/>
                  <a:pt x="1284270" y="228247"/>
                </a:cubicBezTo>
                <a:lnTo>
                  <a:pt x="1284270" y="228759"/>
                </a:lnTo>
                <a:lnTo>
                  <a:pt x="1284270" y="235080"/>
                </a:lnTo>
                <a:lnTo>
                  <a:pt x="1292029" y="235080"/>
                </a:lnTo>
                <a:cubicBezTo>
                  <a:pt x="1291400" y="235080"/>
                  <a:pt x="1291819" y="235080"/>
                  <a:pt x="1292658" y="235080"/>
                </a:cubicBezTo>
                <a:lnTo>
                  <a:pt x="1297691" y="235080"/>
                </a:lnTo>
                <a:lnTo>
                  <a:pt x="1297691" y="236404"/>
                </a:lnTo>
                <a:lnTo>
                  <a:pt x="1297691" y="239715"/>
                </a:lnTo>
                <a:cubicBezTo>
                  <a:pt x="1297691" y="240377"/>
                  <a:pt x="1297691" y="240377"/>
                  <a:pt x="1297691" y="240377"/>
                </a:cubicBezTo>
                <a:lnTo>
                  <a:pt x="1297691" y="241039"/>
                </a:lnTo>
                <a:lnTo>
                  <a:pt x="1297691" y="245673"/>
                </a:lnTo>
                <a:lnTo>
                  <a:pt x="1297691" y="256265"/>
                </a:lnTo>
                <a:cubicBezTo>
                  <a:pt x="1297691" y="256265"/>
                  <a:pt x="1305005" y="256265"/>
                  <a:pt x="1303176" y="256265"/>
                </a:cubicBezTo>
                <a:lnTo>
                  <a:pt x="1310693" y="256265"/>
                </a:lnTo>
                <a:lnTo>
                  <a:pt x="1310693" y="266857"/>
                </a:lnTo>
                <a:cubicBezTo>
                  <a:pt x="1310693" y="256265"/>
                  <a:pt x="1310693" y="256265"/>
                  <a:pt x="1323695" y="266857"/>
                </a:cubicBezTo>
                <a:lnTo>
                  <a:pt x="1323695" y="256265"/>
                </a:lnTo>
                <a:cubicBezTo>
                  <a:pt x="1323695" y="266857"/>
                  <a:pt x="1336697" y="266857"/>
                  <a:pt x="1336697" y="266857"/>
                </a:cubicBezTo>
                <a:lnTo>
                  <a:pt x="1336697" y="256265"/>
                </a:lnTo>
                <a:lnTo>
                  <a:pt x="1323695" y="256265"/>
                </a:lnTo>
                <a:lnTo>
                  <a:pt x="1322070" y="256265"/>
                </a:lnTo>
                <a:lnTo>
                  <a:pt x="1312318" y="256265"/>
                </a:lnTo>
                <a:cubicBezTo>
                  <a:pt x="1310693" y="256265"/>
                  <a:pt x="1310693" y="256265"/>
                  <a:pt x="1310693" y="256265"/>
                </a:cubicBezTo>
                <a:cubicBezTo>
                  <a:pt x="1310693" y="256265"/>
                  <a:pt x="1310693" y="256265"/>
                  <a:pt x="1297691" y="245673"/>
                </a:cubicBezTo>
                <a:lnTo>
                  <a:pt x="1310693" y="245673"/>
                </a:lnTo>
                <a:lnTo>
                  <a:pt x="1323695" y="245673"/>
                </a:lnTo>
                <a:cubicBezTo>
                  <a:pt x="1323695" y="245673"/>
                  <a:pt x="1323695" y="245673"/>
                  <a:pt x="1336697" y="245673"/>
                </a:cubicBezTo>
                <a:cubicBezTo>
                  <a:pt x="1336697" y="245673"/>
                  <a:pt x="1336697" y="243025"/>
                  <a:pt x="1336697" y="241701"/>
                </a:cubicBezTo>
                <a:lnTo>
                  <a:pt x="1336697" y="241204"/>
                </a:lnTo>
                <a:lnTo>
                  <a:pt x="1336697" y="235080"/>
                </a:lnTo>
                <a:cubicBezTo>
                  <a:pt x="1336697" y="235080"/>
                  <a:pt x="1336697" y="245673"/>
                  <a:pt x="1323695" y="235080"/>
                </a:cubicBezTo>
                <a:lnTo>
                  <a:pt x="1323695" y="224146"/>
                </a:lnTo>
                <a:lnTo>
                  <a:pt x="1336697" y="224146"/>
                </a:lnTo>
                <a:lnTo>
                  <a:pt x="1336697" y="213554"/>
                </a:lnTo>
                <a:lnTo>
                  <a:pt x="1323695" y="213554"/>
                </a:lnTo>
                <a:close/>
                <a:moveTo>
                  <a:pt x="1218840" y="213554"/>
                </a:moveTo>
                <a:lnTo>
                  <a:pt x="1218840" y="224146"/>
                </a:lnTo>
                <a:lnTo>
                  <a:pt x="1231842" y="224146"/>
                </a:lnTo>
                <a:lnTo>
                  <a:pt x="1231842" y="213554"/>
                </a:lnTo>
                <a:cubicBezTo>
                  <a:pt x="1231842" y="213554"/>
                  <a:pt x="1231842" y="213554"/>
                  <a:pt x="1218840" y="213554"/>
                </a:cubicBezTo>
                <a:close/>
                <a:moveTo>
                  <a:pt x="379996" y="213554"/>
                </a:moveTo>
                <a:cubicBezTo>
                  <a:pt x="379996" y="224146"/>
                  <a:pt x="392998" y="224146"/>
                  <a:pt x="392998" y="224146"/>
                </a:cubicBezTo>
                <a:cubicBezTo>
                  <a:pt x="392998" y="224146"/>
                  <a:pt x="392998" y="224146"/>
                  <a:pt x="379996" y="224146"/>
                </a:cubicBezTo>
                <a:cubicBezTo>
                  <a:pt x="379996" y="224146"/>
                  <a:pt x="379996" y="224146"/>
                  <a:pt x="379996" y="213554"/>
                </a:cubicBezTo>
                <a:close/>
                <a:moveTo>
                  <a:pt x="262139" y="213554"/>
                </a:moveTo>
                <a:lnTo>
                  <a:pt x="275141" y="213554"/>
                </a:lnTo>
                <a:lnTo>
                  <a:pt x="275141" y="214878"/>
                </a:lnTo>
                <a:cubicBezTo>
                  <a:pt x="275141" y="216202"/>
                  <a:pt x="275141" y="218850"/>
                  <a:pt x="275141" y="224146"/>
                </a:cubicBezTo>
                <a:cubicBezTo>
                  <a:pt x="262139" y="224146"/>
                  <a:pt x="262139" y="224146"/>
                  <a:pt x="262139" y="213554"/>
                </a:cubicBezTo>
                <a:close/>
                <a:moveTo>
                  <a:pt x="377964" y="209086"/>
                </a:moveTo>
                <a:cubicBezTo>
                  <a:pt x="379183" y="209582"/>
                  <a:pt x="379996" y="210906"/>
                  <a:pt x="379996" y="213554"/>
                </a:cubicBezTo>
                <a:lnTo>
                  <a:pt x="366994" y="213554"/>
                </a:lnTo>
                <a:cubicBezTo>
                  <a:pt x="366994" y="213554"/>
                  <a:pt x="374308" y="207596"/>
                  <a:pt x="377964" y="209086"/>
                </a:cubicBezTo>
                <a:close/>
                <a:moveTo>
                  <a:pt x="1271268" y="192370"/>
                </a:moveTo>
                <a:cubicBezTo>
                  <a:pt x="1271268" y="192370"/>
                  <a:pt x="1271268" y="202962"/>
                  <a:pt x="1258266" y="202962"/>
                </a:cubicBezTo>
                <a:cubicBezTo>
                  <a:pt x="1258266" y="202962"/>
                  <a:pt x="1258266" y="202962"/>
                  <a:pt x="1271268" y="202962"/>
                </a:cubicBezTo>
                <a:cubicBezTo>
                  <a:pt x="1271268" y="202962"/>
                  <a:pt x="1271268" y="202962"/>
                  <a:pt x="1271268" y="213554"/>
                </a:cubicBezTo>
                <a:lnTo>
                  <a:pt x="1258266" y="213554"/>
                </a:lnTo>
                <a:cubicBezTo>
                  <a:pt x="1258266" y="213554"/>
                  <a:pt x="1258266" y="213554"/>
                  <a:pt x="1258266" y="214878"/>
                </a:cubicBezTo>
                <a:lnTo>
                  <a:pt x="1258266" y="218188"/>
                </a:lnTo>
                <a:cubicBezTo>
                  <a:pt x="1258266" y="218850"/>
                  <a:pt x="1258266" y="218850"/>
                  <a:pt x="1258266" y="218850"/>
                </a:cubicBezTo>
                <a:lnTo>
                  <a:pt x="1258266" y="219512"/>
                </a:lnTo>
                <a:cubicBezTo>
                  <a:pt x="1258266" y="220174"/>
                  <a:pt x="1258266" y="221498"/>
                  <a:pt x="1258266" y="224146"/>
                </a:cubicBezTo>
                <a:lnTo>
                  <a:pt x="1250749" y="224146"/>
                </a:lnTo>
                <a:cubicBezTo>
                  <a:pt x="1252578" y="224146"/>
                  <a:pt x="1245264" y="224146"/>
                  <a:pt x="1245264" y="224146"/>
                </a:cubicBezTo>
                <a:lnTo>
                  <a:pt x="1245264" y="235080"/>
                </a:lnTo>
                <a:lnTo>
                  <a:pt x="1258266" y="235080"/>
                </a:lnTo>
                <a:lnTo>
                  <a:pt x="1258266" y="224146"/>
                </a:lnTo>
                <a:cubicBezTo>
                  <a:pt x="1258266" y="224146"/>
                  <a:pt x="1258266" y="224146"/>
                  <a:pt x="1259891" y="224146"/>
                </a:cubicBezTo>
                <a:lnTo>
                  <a:pt x="1265783" y="224146"/>
                </a:lnTo>
                <a:cubicBezTo>
                  <a:pt x="1265173" y="224146"/>
                  <a:pt x="1265580" y="224146"/>
                  <a:pt x="1266392" y="224146"/>
                </a:cubicBezTo>
                <a:lnTo>
                  <a:pt x="1271268" y="224146"/>
                </a:lnTo>
                <a:lnTo>
                  <a:pt x="1271268" y="213554"/>
                </a:lnTo>
                <a:cubicBezTo>
                  <a:pt x="1271268" y="202962"/>
                  <a:pt x="1284270" y="202962"/>
                  <a:pt x="1284270" y="202962"/>
                </a:cubicBezTo>
                <a:lnTo>
                  <a:pt x="1271268" y="202962"/>
                </a:lnTo>
                <a:cubicBezTo>
                  <a:pt x="1271268" y="202962"/>
                  <a:pt x="1271268" y="202962"/>
                  <a:pt x="1271268" y="192370"/>
                </a:cubicBezTo>
                <a:close/>
                <a:moveTo>
                  <a:pt x="301564" y="181436"/>
                </a:moveTo>
                <a:cubicBezTo>
                  <a:pt x="301564" y="181436"/>
                  <a:pt x="301564" y="181436"/>
                  <a:pt x="301564" y="192370"/>
                </a:cubicBezTo>
                <a:cubicBezTo>
                  <a:pt x="301564" y="192370"/>
                  <a:pt x="301564" y="192370"/>
                  <a:pt x="301564" y="202962"/>
                </a:cubicBezTo>
                <a:lnTo>
                  <a:pt x="314566" y="202962"/>
                </a:lnTo>
                <a:cubicBezTo>
                  <a:pt x="314566" y="202962"/>
                  <a:pt x="314566" y="202962"/>
                  <a:pt x="314566" y="192370"/>
                </a:cubicBezTo>
                <a:cubicBezTo>
                  <a:pt x="301564" y="192370"/>
                  <a:pt x="301564" y="181436"/>
                  <a:pt x="301564" y="181436"/>
                </a:cubicBezTo>
                <a:close/>
                <a:moveTo>
                  <a:pt x="1009129" y="170843"/>
                </a:moveTo>
                <a:cubicBezTo>
                  <a:pt x="996127" y="181436"/>
                  <a:pt x="1009129" y="181436"/>
                  <a:pt x="1009129" y="181436"/>
                </a:cubicBezTo>
                <a:close/>
                <a:moveTo>
                  <a:pt x="364962" y="166375"/>
                </a:moveTo>
                <a:cubicBezTo>
                  <a:pt x="366181" y="166871"/>
                  <a:pt x="366994" y="168195"/>
                  <a:pt x="366994" y="170843"/>
                </a:cubicBezTo>
                <a:cubicBezTo>
                  <a:pt x="366994" y="170843"/>
                  <a:pt x="366994" y="170843"/>
                  <a:pt x="365369" y="170843"/>
                </a:cubicBezTo>
                <a:lnTo>
                  <a:pt x="355617" y="170843"/>
                </a:lnTo>
                <a:cubicBezTo>
                  <a:pt x="353992" y="170843"/>
                  <a:pt x="353992" y="170843"/>
                  <a:pt x="353992" y="170843"/>
                </a:cubicBezTo>
                <a:cubicBezTo>
                  <a:pt x="353992" y="170843"/>
                  <a:pt x="361306" y="164885"/>
                  <a:pt x="364962" y="166375"/>
                </a:cubicBezTo>
                <a:close/>
                <a:moveTo>
                  <a:pt x="1140408" y="149659"/>
                </a:moveTo>
                <a:cubicBezTo>
                  <a:pt x="1140408" y="160251"/>
                  <a:pt x="1140408" y="149659"/>
                  <a:pt x="1153410" y="149659"/>
                </a:cubicBezTo>
                <a:lnTo>
                  <a:pt x="1145893" y="149659"/>
                </a:lnTo>
                <a:lnTo>
                  <a:pt x="1145284" y="149659"/>
                </a:lnTo>
                <a:cubicBezTo>
                  <a:pt x="1143658" y="149659"/>
                  <a:pt x="1140408" y="149659"/>
                  <a:pt x="1140408" y="149659"/>
                </a:cubicBezTo>
                <a:close/>
                <a:moveTo>
                  <a:pt x="550281" y="149659"/>
                </a:moveTo>
                <a:cubicBezTo>
                  <a:pt x="537279" y="160251"/>
                  <a:pt x="537279" y="160251"/>
                  <a:pt x="550281" y="160251"/>
                </a:cubicBezTo>
                <a:lnTo>
                  <a:pt x="550281" y="170843"/>
                </a:lnTo>
                <a:lnTo>
                  <a:pt x="538904" y="170843"/>
                </a:lnTo>
                <a:cubicBezTo>
                  <a:pt x="537279" y="170843"/>
                  <a:pt x="537279" y="170843"/>
                  <a:pt x="537279" y="170843"/>
                </a:cubicBezTo>
                <a:cubicBezTo>
                  <a:pt x="537279" y="170843"/>
                  <a:pt x="537279" y="170843"/>
                  <a:pt x="537279" y="181436"/>
                </a:cubicBezTo>
                <a:cubicBezTo>
                  <a:pt x="537279" y="181436"/>
                  <a:pt x="537279" y="181436"/>
                  <a:pt x="550281" y="181436"/>
                </a:cubicBezTo>
                <a:lnTo>
                  <a:pt x="550281" y="170843"/>
                </a:lnTo>
                <a:lnTo>
                  <a:pt x="563703" y="170843"/>
                </a:lnTo>
                <a:cubicBezTo>
                  <a:pt x="563703" y="170843"/>
                  <a:pt x="563703" y="170843"/>
                  <a:pt x="563703" y="160251"/>
                </a:cubicBezTo>
                <a:cubicBezTo>
                  <a:pt x="550281" y="160251"/>
                  <a:pt x="563703" y="160251"/>
                  <a:pt x="550281" y="149659"/>
                </a:cubicBezTo>
                <a:close/>
                <a:moveTo>
                  <a:pt x="314566" y="149659"/>
                </a:moveTo>
                <a:lnTo>
                  <a:pt x="314566" y="160251"/>
                </a:lnTo>
                <a:cubicBezTo>
                  <a:pt x="314566" y="160251"/>
                  <a:pt x="314566" y="160251"/>
                  <a:pt x="312941" y="160251"/>
                </a:cubicBezTo>
                <a:lnTo>
                  <a:pt x="307049" y="160251"/>
                </a:lnTo>
                <a:cubicBezTo>
                  <a:pt x="308878" y="160251"/>
                  <a:pt x="301564" y="160251"/>
                  <a:pt x="301564" y="160251"/>
                </a:cubicBezTo>
                <a:cubicBezTo>
                  <a:pt x="301564" y="149659"/>
                  <a:pt x="314566" y="149659"/>
                  <a:pt x="314566" y="149659"/>
                </a:cubicBezTo>
                <a:close/>
                <a:moveTo>
                  <a:pt x="1074559" y="138725"/>
                </a:moveTo>
                <a:cubicBezTo>
                  <a:pt x="1074559" y="138725"/>
                  <a:pt x="1074559" y="138725"/>
                  <a:pt x="1074559" y="149659"/>
                </a:cubicBezTo>
                <a:lnTo>
                  <a:pt x="1087980" y="149659"/>
                </a:lnTo>
                <a:lnTo>
                  <a:pt x="1087980" y="138725"/>
                </a:lnTo>
                <a:close/>
                <a:moveTo>
                  <a:pt x="1048555" y="138725"/>
                </a:moveTo>
                <a:lnTo>
                  <a:pt x="1048555" y="149659"/>
                </a:lnTo>
                <a:lnTo>
                  <a:pt x="1061557" y="149659"/>
                </a:lnTo>
                <a:cubicBezTo>
                  <a:pt x="1061557" y="149659"/>
                  <a:pt x="1061557" y="149659"/>
                  <a:pt x="1061557" y="160251"/>
                </a:cubicBezTo>
                <a:lnTo>
                  <a:pt x="1048555" y="160251"/>
                </a:lnTo>
                <a:lnTo>
                  <a:pt x="1048555" y="170843"/>
                </a:lnTo>
                <a:lnTo>
                  <a:pt x="1046930" y="170843"/>
                </a:lnTo>
                <a:lnTo>
                  <a:pt x="1037178" y="170843"/>
                </a:lnTo>
                <a:cubicBezTo>
                  <a:pt x="1035553" y="170843"/>
                  <a:pt x="1035553" y="170843"/>
                  <a:pt x="1035553" y="170843"/>
                </a:cubicBezTo>
                <a:cubicBezTo>
                  <a:pt x="1048555" y="170843"/>
                  <a:pt x="1035553" y="181436"/>
                  <a:pt x="1048555" y="181436"/>
                </a:cubicBezTo>
                <a:lnTo>
                  <a:pt x="1035553" y="181436"/>
                </a:lnTo>
                <a:lnTo>
                  <a:pt x="1035553" y="192370"/>
                </a:lnTo>
                <a:lnTo>
                  <a:pt x="1048555" y="192370"/>
                </a:lnTo>
                <a:cubicBezTo>
                  <a:pt x="1048555" y="192370"/>
                  <a:pt x="1048555" y="192370"/>
                  <a:pt x="1048555" y="181436"/>
                </a:cubicBezTo>
                <a:cubicBezTo>
                  <a:pt x="1061557" y="170843"/>
                  <a:pt x="1048555" y="170843"/>
                  <a:pt x="1048555" y="170843"/>
                </a:cubicBezTo>
                <a:lnTo>
                  <a:pt x="1061557" y="170843"/>
                </a:lnTo>
                <a:cubicBezTo>
                  <a:pt x="1061557" y="170843"/>
                  <a:pt x="1074559" y="170843"/>
                  <a:pt x="1074559" y="160251"/>
                </a:cubicBezTo>
                <a:cubicBezTo>
                  <a:pt x="1074559" y="160251"/>
                  <a:pt x="1074559" y="160251"/>
                  <a:pt x="1072934" y="160251"/>
                </a:cubicBezTo>
                <a:lnTo>
                  <a:pt x="1069683" y="160251"/>
                </a:lnTo>
                <a:cubicBezTo>
                  <a:pt x="1068871" y="160251"/>
                  <a:pt x="1068464" y="160251"/>
                  <a:pt x="1069074" y="160251"/>
                </a:cubicBezTo>
                <a:lnTo>
                  <a:pt x="1061557" y="160251"/>
                </a:lnTo>
                <a:cubicBezTo>
                  <a:pt x="1074559" y="160251"/>
                  <a:pt x="1074559" y="149659"/>
                  <a:pt x="1061557" y="149659"/>
                </a:cubicBezTo>
                <a:close/>
                <a:moveTo>
                  <a:pt x="969703" y="138725"/>
                </a:moveTo>
                <a:cubicBezTo>
                  <a:pt x="956701" y="138725"/>
                  <a:pt x="969703" y="149659"/>
                  <a:pt x="956701" y="149659"/>
                </a:cubicBezTo>
                <a:cubicBezTo>
                  <a:pt x="956701" y="149659"/>
                  <a:pt x="956701" y="149659"/>
                  <a:pt x="969703" y="149659"/>
                </a:cubicBezTo>
                <a:cubicBezTo>
                  <a:pt x="969703" y="149659"/>
                  <a:pt x="969703" y="149659"/>
                  <a:pt x="969703" y="138725"/>
                </a:cubicBezTo>
                <a:close/>
                <a:moveTo>
                  <a:pt x="484852" y="138725"/>
                </a:moveTo>
                <a:cubicBezTo>
                  <a:pt x="471850" y="138725"/>
                  <a:pt x="484852" y="149659"/>
                  <a:pt x="484852" y="149659"/>
                </a:cubicBezTo>
                <a:close/>
                <a:moveTo>
                  <a:pt x="379996" y="128133"/>
                </a:moveTo>
                <a:cubicBezTo>
                  <a:pt x="366994" y="138725"/>
                  <a:pt x="366994" y="128133"/>
                  <a:pt x="379996" y="128133"/>
                </a:cubicBezTo>
                <a:close/>
                <a:moveTo>
                  <a:pt x="353992" y="128133"/>
                </a:moveTo>
                <a:lnTo>
                  <a:pt x="366994" y="128133"/>
                </a:lnTo>
                <a:lnTo>
                  <a:pt x="366994" y="138725"/>
                </a:lnTo>
                <a:lnTo>
                  <a:pt x="365369" y="138725"/>
                </a:lnTo>
                <a:lnTo>
                  <a:pt x="362118" y="138725"/>
                </a:lnTo>
                <a:cubicBezTo>
                  <a:pt x="361306" y="138725"/>
                  <a:pt x="360899" y="138725"/>
                  <a:pt x="361509" y="138725"/>
                </a:cubicBezTo>
                <a:lnTo>
                  <a:pt x="353992" y="138725"/>
                </a:lnTo>
                <a:close/>
                <a:moveTo>
                  <a:pt x="1113984" y="117540"/>
                </a:moveTo>
                <a:cubicBezTo>
                  <a:pt x="1126986" y="117540"/>
                  <a:pt x="1126986" y="128133"/>
                  <a:pt x="1126986" y="128133"/>
                </a:cubicBezTo>
                <a:lnTo>
                  <a:pt x="1119469" y="128133"/>
                </a:lnTo>
                <a:cubicBezTo>
                  <a:pt x="1121298" y="128133"/>
                  <a:pt x="1113984" y="128133"/>
                  <a:pt x="1113984" y="128133"/>
                </a:cubicBezTo>
                <a:close/>
                <a:moveTo>
                  <a:pt x="471850" y="117540"/>
                </a:moveTo>
                <a:cubicBezTo>
                  <a:pt x="471850" y="117540"/>
                  <a:pt x="471850" y="117540"/>
                  <a:pt x="471850" y="128133"/>
                </a:cubicBezTo>
                <a:lnTo>
                  <a:pt x="479367" y="128133"/>
                </a:lnTo>
                <a:cubicBezTo>
                  <a:pt x="477538" y="128133"/>
                  <a:pt x="484852" y="128133"/>
                  <a:pt x="484852" y="128133"/>
                </a:cubicBezTo>
                <a:lnTo>
                  <a:pt x="484852" y="117540"/>
                </a:lnTo>
                <a:close/>
                <a:moveTo>
                  <a:pt x="1087980" y="106948"/>
                </a:moveTo>
                <a:lnTo>
                  <a:pt x="1100982" y="106948"/>
                </a:lnTo>
                <a:cubicBezTo>
                  <a:pt x="1100982" y="106948"/>
                  <a:pt x="1100982" y="106948"/>
                  <a:pt x="1100982" y="117540"/>
                </a:cubicBezTo>
                <a:lnTo>
                  <a:pt x="1087980" y="117540"/>
                </a:lnTo>
                <a:close/>
                <a:moveTo>
                  <a:pt x="956701" y="106948"/>
                </a:moveTo>
                <a:lnTo>
                  <a:pt x="969703" y="106948"/>
                </a:lnTo>
                <a:lnTo>
                  <a:pt x="983125" y="106948"/>
                </a:lnTo>
                <a:cubicBezTo>
                  <a:pt x="983125" y="106948"/>
                  <a:pt x="983125" y="106948"/>
                  <a:pt x="983125" y="117540"/>
                </a:cubicBezTo>
                <a:lnTo>
                  <a:pt x="983125" y="128133"/>
                </a:lnTo>
                <a:cubicBezTo>
                  <a:pt x="983125" y="128133"/>
                  <a:pt x="983125" y="128133"/>
                  <a:pt x="969703" y="128133"/>
                </a:cubicBezTo>
                <a:cubicBezTo>
                  <a:pt x="956701" y="128133"/>
                  <a:pt x="969703" y="128133"/>
                  <a:pt x="969703" y="117540"/>
                </a:cubicBezTo>
                <a:lnTo>
                  <a:pt x="962186" y="117540"/>
                </a:lnTo>
                <a:cubicBezTo>
                  <a:pt x="964015" y="117540"/>
                  <a:pt x="956701" y="117540"/>
                  <a:pt x="956701" y="117540"/>
                </a:cubicBezTo>
                <a:close/>
                <a:moveTo>
                  <a:pt x="629133" y="106948"/>
                </a:moveTo>
                <a:lnTo>
                  <a:pt x="629133" y="117540"/>
                </a:lnTo>
                <a:cubicBezTo>
                  <a:pt x="642135" y="117540"/>
                  <a:pt x="629133" y="117540"/>
                  <a:pt x="642135" y="117540"/>
                </a:cubicBezTo>
                <a:cubicBezTo>
                  <a:pt x="642135" y="117540"/>
                  <a:pt x="642135" y="117540"/>
                  <a:pt x="642135" y="106948"/>
                </a:cubicBezTo>
                <a:cubicBezTo>
                  <a:pt x="642135" y="106948"/>
                  <a:pt x="642135" y="106948"/>
                  <a:pt x="629133" y="106948"/>
                </a:cubicBezTo>
                <a:close/>
                <a:moveTo>
                  <a:pt x="511275" y="106948"/>
                </a:moveTo>
                <a:lnTo>
                  <a:pt x="511275" y="117540"/>
                </a:lnTo>
                <a:cubicBezTo>
                  <a:pt x="524277" y="106948"/>
                  <a:pt x="511275" y="106948"/>
                  <a:pt x="511275" y="106948"/>
                </a:cubicBezTo>
                <a:close/>
                <a:moveTo>
                  <a:pt x="1048352" y="102335"/>
                </a:moveTo>
                <a:cubicBezTo>
                  <a:pt x="1048555" y="102848"/>
                  <a:pt x="1048555" y="104215"/>
                  <a:pt x="1048555" y="106948"/>
                </a:cubicBezTo>
                <a:lnTo>
                  <a:pt x="1035553" y="106948"/>
                </a:lnTo>
                <a:cubicBezTo>
                  <a:pt x="1045305" y="106948"/>
                  <a:pt x="1047742" y="100798"/>
                  <a:pt x="1048352" y="102335"/>
                </a:cubicBezTo>
                <a:close/>
                <a:moveTo>
                  <a:pt x="930278" y="96014"/>
                </a:moveTo>
                <a:cubicBezTo>
                  <a:pt x="930278" y="96014"/>
                  <a:pt x="930278" y="96014"/>
                  <a:pt x="931956" y="96014"/>
                </a:cubicBezTo>
                <a:lnTo>
                  <a:pt x="935311" y="96014"/>
                </a:lnTo>
                <a:lnTo>
                  <a:pt x="935940" y="96014"/>
                </a:lnTo>
                <a:lnTo>
                  <a:pt x="943699" y="96014"/>
                </a:lnTo>
                <a:lnTo>
                  <a:pt x="956701" y="96014"/>
                </a:lnTo>
                <a:cubicBezTo>
                  <a:pt x="956701" y="96014"/>
                  <a:pt x="956701" y="96014"/>
                  <a:pt x="956701" y="97381"/>
                </a:cubicBezTo>
                <a:lnTo>
                  <a:pt x="956701" y="104215"/>
                </a:lnTo>
                <a:lnTo>
                  <a:pt x="956701" y="106948"/>
                </a:lnTo>
                <a:cubicBezTo>
                  <a:pt x="956701" y="106948"/>
                  <a:pt x="956701" y="106948"/>
                  <a:pt x="943699" y="106948"/>
                </a:cubicBezTo>
                <a:cubicBezTo>
                  <a:pt x="943699" y="106948"/>
                  <a:pt x="943699" y="106948"/>
                  <a:pt x="943699" y="117540"/>
                </a:cubicBezTo>
                <a:lnTo>
                  <a:pt x="942021" y="117540"/>
                </a:lnTo>
                <a:lnTo>
                  <a:pt x="938666" y="117540"/>
                </a:lnTo>
                <a:cubicBezTo>
                  <a:pt x="937827" y="117540"/>
                  <a:pt x="937408" y="117540"/>
                  <a:pt x="938037" y="117540"/>
                </a:cubicBezTo>
                <a:lnTo>
                  <a:pt x="930278" y="117540"/>
                </a:lnTo>
                <a:lnTo>
                  <a:pt x="930278" y="106948"/>
                </a:lnTo>
                <a:cubicBezTo>
                  <a:pt x="930278" y="106948"/>
                  <a:pt x="930278" y="106948"/>
                  <a:pt x="930278" y="96014"/>
                </a:cubicBezTo>
                <a:close/>
                <a:moveTo>
                  <a:pt x="602709" y="74830"/>
                </a:moveTo>
                <a:cubicBezTo>
                  <a:pt x="602709" y="74830"/>
                  <a:pt x="602709" y="74830"/>
                  <a:pt x="616131" y="74830"/>
                </a:cubicBezTo>
                <a:cubicBezTo>
                  <a:pt x="602709" y="74830"/>
                  <a:pt x="602709" y="85422"/>
                  <a:pt x="602709" y="85422"/>
                </a:cubicBezTo>
                <a:cubicBezTo>
                  <a:pt x="602709" y="85422"/>
                  <a:pt x="602709" y="85422"/>
                  <a:pt x="602709" y="74830"/>
                </a:cubicBezTo>
                <a:close/>
                <a:moveTo>
                  <a:pt x="589707" y="74830"/>
                </a:moveTo>
                <a:lnTo>
                  <a:pt x="597224" y="74830"/>
                </a:lnTo>
                <a:cubicBezTo>
                  <a:pt x="595395" y="74830"/>
                  <a:pt x="602709" y="74830"/>
                  <a:pt x="602709" y="74830"/>
                </a:cubicBezTo>
                <a:lnTo>
                  <a:pt x="589707" y="85422"/>
                </a:lnTo>
                <a:close/>
                <a:moveTo>
                  <a:pt x="576705" y="74830"/>
                </a:moveTo>
                <a:lnTo>
                  <a:pt x="576705" y="85422"/>
                </a:lnTo>
                <a:cubicBezTo>
                  <a:pt x="563703" y="85422"/>
                  <a:pt x="576705" y="74830"/>
                  <a:pt x="576705" y="74830"/>
                </a:cubicBezTo>
                <a:close/>
                <a:moveTo>
                  <a:pt x="602709" y="64237"/>
                </a:moveTo>
                <a:lnTo>
                  <a:pt x="616131" y="64237"/>
                </a:lnTo>
                <a:lnTo>
                  <a:pt x="602709" y="74830"/>
                </a:lnTo>
                <a:cubicBezTo>
                  <a:pt x="602709" y="74830"/>
                  <a:pt x="602709" y="74830"/>
                  <a:pt x="602709" y="64237"/>
                </a:cubicBezTo>
                <a:close/>
                <a:moveTo>
                  <a:pt x="576705" y="64237"/>
                </a:moveTo>
                <a:lnTo>
                  <a:pt x="589707" y="64237"/>
                </a:lnTo>
                <a:lnTo>
                  <a:pt x="576705" y="74830"/>
                </a:lnTo>
                <a:close/>
                <a:moveTo>
                  <a:pt x="576705" y="53303"/>
                </a:moveTo>
                <a:cubicBezTo>
                  <a:pt x="576705" y="53303"/>
                  <a:pt x="576705" y="53303"/>
                  <a:pt x="589707" y="53303"/>
                </a:cubicBezTo>
                <a:cubicBezTo>
                  <a:pt x="589707" y="53303"/>
                  <a:pt x="589707" y="53303"/>
                  <a:pt x="576705" y="64237"/>
                </a:cubicBezTo>
                <a:close/>
                <a:moveTo>
                  <a:pt x="511275" y="53303"/>
                </a:moveTo>
                <a:lnTo>
                  <a:pt x="511275" y="64237"/>
                </a:lnTo>
                <a:lnTo>
                  <a:pt x="497854" y="64237"/>
                </a:lnTo>
                <a:cubicBezTo>
                  <a:pt x="497854" y="53303"/>
                  <a:pt x="497854" y="53303"/>
                  <a:pt x="511275" y="53303"/>
                </a:cubicBezTo>
                <a:close/>
                <a:moveTo>
                  <a:pt x="668558" y="42711"/>
                </a:moveTo>
                <a:cubicBezTo>
                  <a:pt x="668558" y="53303"/>
                  <a:pt x="681560" y="53303"/>
                  <a:pt x="668558" y="53303"/>
                </a:cubicBezTo>
                <a:cubicBezTo>
                  <a:pt x="668558" y="53303"/>
                  <a:pt x="668558" y="53303"/>
                  <a:pt x="668558" y="42711"/>
                </a:cubicBezTo>
                <a:close/>
                <a:moveTo>
                  <a:pt x="524277" y="42711"/>
                </a:moveTo>
                <a:cubicBezTo>
                  <a:pt x="524277" y="42711"/>
                  <a:pt x="524277" y="42711"/>
                  <a:pt x="511275" y="53303"/>
                </a:cubicBezTo>
                <a:cubicBezTo>
                  <a:pt x="511275" y="42711"/>
                  <a:pt x="524277" y="42711"/>
                  <a:pt x="524277" y="42711"/>
                </a:cubicBezTo>
                <a:close/>
                <a:moveTo>
                  <a:pt x="642135" y="32119"/>
                </a:moveTo>
                <a:cubicBezTo>
                  <a:pt x="655137" y="32119"/>
                  <a:pt x="642135" y="42711"/>
                  <a:pt x="642135" y="42711"/>
                </a:cubicBezTo>
                <a:close/>
                <a:moveTo>
                  <a:pt x="576705" y="32119"/>
                </a:moveTo>
                <a:lnTo>
                  <a:pt x="589707" y="32119"/>
                </a:lnTo>
                <a:lnTo>
                  <a:pt x="589707" y="42711"/>
                </a:lnTo>
                <a:lnTo>
                  <a:pt x="576705" y="42711"/>
                </a:lnTo>
                <a:close/>
                <a:moveTo>
                  <a:pt x="563703" y="32119"/>
                </a:moveTo>
                <a:lnTo>
                  <a:pt x="563703" y="42711"/>
                </a:lnTo>
                <a:cubicBezTo>
                  <a:pt x="550281" y="42711"/>
                  <a:pt x="563703" y="32119"/>
                  <a:pt x="563703" y="32119"/>
                </a:cubicBezTo>
                <a:close/>
                <a:moveTo>
                  <a:pt x="647823" y="27650"/>
                </a:moveTo>
                <a:cubicBezTo>
                  <a:pt x="650261" y="26161"/>
                  <a:pt x="645386" y="32119"/>
                  <a:pt x="655137" y="32119"/>
                </a:cubicBezTo>
                <a:lnTo>
                  <a:pt x="642135" y="32119"/>
                </a:lnTo>
                <a:cubicBezTo>
                  <a:pt x="645386" y="29471"/>
                  <a:pt x="647011" y="28147"/>
                  <a:pt x="647823" y="27650"/>
                </a:cubicBezTo>
                <a:close/>
                <a:moveTo>
                  <a:pt x="681560" y="21527"/>
                </a:moveTo>
                <a:cubicBezTo>
                  <a:pt x="681560" y="21527"/>
                  <a:pt x="681560" y="32119"/>
                  <a:pt x="694563" y="32119"/>
                </a:cubicBezTo>
                <a:lnTo>
                  <a:pt x="694563" y="21527"/>
                </a:lnTo>
                <a:cubicBezTo>
                  <a:pt x="694563" y="21527"/>
                  <a:pt x="694563" y="21527"/>
                  <a:pt x="681560" y="21527"/>
                </a:cubicBezTo>
                <a:close/>
                <a:moveTo>
                  <a:pt x="589707" y="21527"/>
                </a:moveTo>
                <a:lnTo>
                  <a:pt x="576705" y="32119"/>
                </a:lnTo>
                <a:cubicBezTo>
                  <a:pt x="576705" y="21527"/>
                  <a:pt x="576705" y="21527"/>
                  <a:pt x="589707" y="21527"/>
                </a:cubicBezTo>
                <a:close/>
                <a:moveTo>
                  <a:pt x="576705" y="21527"/>
                </a:moveTo>
                <a:lnTo>
                  <a:pt x="576705" y="32119"/>
                </a:lnTo>
                <a:cubicBezTo>
                  <a:pt x="566954" y="32119"/>
                  <a:pt x="571829" y="32119"/>
                  <a:pt x="569391" y="32119"/>
                </a:cubicBezTo>
                <a:lnTo>
                  <a:pt x="565328" y="32119"/>
                </a:lnTo>
                <a:cubicBezTo>
                  <a:pt x="563703" y="32119"/>
                  <a:pt x="563703" y="32119"/>
                  <a:pt x="563703" y="32119"/>
                </a:cubicBezTo>
                <a:close/>
                <a:moveTo>
                  <a:pt x="589707" y="10593"/>
                </a:moveTo>
                <a:lnTo>
                  <a:pt x="602709" y="10593"/>
                </a:lnTo>
                <a:lnTo>
                  <a:pt x="602709" y="21527"/>
                </a:lnTo>
                <a:lnTo>
                  <a:pt x="602709" y="32119"/>
                </a:lnTo>
                <a:lnTo>
                  <a:pt x="589707" y="32119"/>
                </a:lnTo>
                <a:lnTo>
                  <a:pt x="589707" y="21527"/>
                </a:lnTo>
                <a:lnTo>
                  <a:pt x="589707" y="17426"/>
                </a:lnTo>
                <a:cubicBezTo>
                  <a:pt x="589707" y="16743"/>
                  <a:pt x="589707" y="16401"/>
                  <a:pt x="589707" y="16914"/>
                </a:cubicBezTo>
                <a:lnTo>
                  <a:pt x="589707" y="16743"/>
                </a:lnTo>
                <a:cubicBezTo>
                  <a:pt x="589707" y="14693"/>
                  <a:pt x="589707" y="18793"/>
                  <a:pt x="589707" y="10593"/>
                </a:cubicBezTo>
                <a:close/>
                <a:moveTo>
                  <a:pt x="681560" y="0"/>
                </a:moveTo>
                <a:lnTo>
                  <a:pt x="689077" y="0"/>
                </a:lnTo>
                <a:cubicBezTo>
                  <a:pt x="688468" y="0"/>
                  <a:pt x="688874" y="0"/>
                  <a:pt x="689687" y="0"/>
                </a:cubicBezTo>
                <a:lnTo>
                  <a:pt x="694563" y="0"/>
                </a:lnTo>
                <a:cubicBezTo>
                  <a:pt x="694563" y="0"/>
                  <a:pt x="694563" y="0"/>
                  <a:pt x="694563" y="10593"/>
                </a:cubicBezTo>
                <a:cubicBezTo>
                  <a:pt x="707565" y="10593"/>
                  <a:pt x="694563" y="10593"/>
                  <a:pt x="707565" y="10593"/>
                </a:cubicBezTo>
                <a:lnTo>
                  <a:pt x="707565" y="21527"/>
                </a:lnTo>
                <a:lnTo>
                  <a:pt x="715324" y="21527"/>
                </a:lnTo>
                <a:cubicBezTo>
                  <a:pt x="714695" y="21527"/>
                  <a:pt x="715114" y="21527"/>
                  <a:pt x="715953" y="21527"/>
                </a:cubicBezTo>
                <a:lnTo>
                  <a:pt x="720986" y="21527"/>
                </a:lnTo>
                <a:cubicBezTo>
                  <a:pt x="707565" y="21527"/>
                  <a:pt x="720986" y="21527"/>
                  <a:pt x="720986" y="32119"/>
                </a:cubicBezTo>
                <a:cubicBezTo>
                  <a:pt x="720986" y="42711"/>
                  <a:pt x="733988" y="42711"/>
                  <a:pt x="733988" y="42711"/>
                </a:cubicBezTo>
                <a:cubicBezTo>
                  <a:pt x="733988" y="42711"/>
                  <a:pt x="733988" y="42711"/>
                  <a:pt x="733988" y="53303"/>
                </a:cubicBezTo>
                <a:lnTo>
                  <a:pt x="733988" y="64237"/>
                </a:lnTo>
                <a:lnTo>
                  <a:pt x="746990" y="64237"/>
                </a:lnTo>
                <a:lnTo>
                  <a:pt x="746990" y="74830"/>
                </a:lnTo>
                <a:cubicBezTo>
                  <a:pt x="759992" y="85422"/>
                  <a:pt x="746990" y="85422"/>
                  <a:pt x="759992" y="85422"/>
                </a:cubicBezTo>
                <a:cubicBezTo>
                  <a:pt x="759992" y="85422"/>
                  <a:pt x="759992" y="85422"/>
                  <a:pt x="746990" y="96014"/>
                </a:cubicBezTo>
                <a:lnTo>
                  <a:pt x="759992" y="96014"/>
                </a:lnTo>
                <a:lnTo>
                  <a:pt x="773414" y="96014"/>
                </a:lnTo>
                <a:lnTo>
                  <a:pt x="773414" y="106948"/>
                </a:lnTo>
                <a:lnTo>
                  <a:pt x="773414" y="117540"/>
                </a:lnTo>
                <a:cubicBezTo>
                  <a:pt x="786416" y="117540"/>
                  <a:pt x="773414" y="117540"/>
                  <a:pt x="773414" y="128133"/>
                </a:cubicBezTo>
                <a:lnTo>
                  <a:pt x="786416" y="128133"/>
                </a:lnTo>
                <a:lnTo>
                  <a:pt x="786416" y="138725"/>
                </a:lnTo>
                <a:cubicBezTo>
                  <a:pt x="786416" y="149659"/>
                  <a:pt x="799418" y="149659"/>
                  <a:pt x="799418" y="149659"/>
                </a:cubicBezTo>
                <a:cubicBezTo>
                  <a:pt x="786416" y="149659"/>
                  <a:pt x="799418" y="149659"/>
                  <a:pt x="799418" y="160251"/>
                </a:cubicBezTo>
                <a:lnTo>
                  <a:pt x="812420" y="160251"/>
                </a:lnTo>
                <a:lnTo>
                  <a:pt x="812420" y="170843"/>
                </a:lnTo>
                <a:lnTo>
                  <a:pt x="812420" y="181436"/>
                </a:lnTo>
                <a:lnTo>
                  <a:pt x="825842" y="192370"/>
                </a:lnTo>
                <a:cubicBezTo>
                  <a:pt x="825842" y="202962"/>
                  <a:pt x="825842" y="202962"/>
                  <a:pt x="838844" y="202962"/>
                </a:cubicBezTo>
                <a:lnTo>
                  <a:pt x="838844" y="213554"/>
                </a:lnTo>
                <a:lnTo>
                  <a:pt x="851846" y="213554"/>
                </a:lnTo>
                <a:cubicBezTo>
                  <a:pt x="851846" y="202962"/>
                  <a:pt x="851846" y="213554"/>
                  <a:pt x="851846" y="202962"/>
                </a:cubicBezTo>
                <a:cubicBezTo>
                  <a:pt x="851846" y="202962"/>
                  <a:pt x="851846" y="202962"/>
                  <a:pt x="851846" y="192370"/>
                </a:cubicBezTo>
                <a:cubicBezTo>
                  <a:pt x="864848" y="192370"/>
                  <a:pt x="851846" y="181436"/>
                  <a:pt x="864848" y="192370"/>
                </a:cubicBezTo>
                <a:lnTo>
                  <a:pt x="864848" y="181436"/>
                </a:lnTo>
                <a:cubicBezTo>
                  <a:pt x="864848" y="181436"/>
                  <a:pt x="864848" y="181436"/>
                  <a:pt x="864848" y="170843"/>
                </a:cubicBezTo>
                <a:lnTo>
                  <a:pt x="877850" y="170843"/>
                </a:lnTo>
                <a:cubicBezTo>
                  <a:pt x="877850" y="160251"/>
                  <a:pt x="877850" y="170843"/>
                  <a:pt x="877850" y="160251"/>
                </a:cubicBezTo>
                <a:lnTo>
                  <a:pt x="877850" y="149659"/>
                </a:lnTo>
                <a:cubicBezTo>
                  <a:pt x="877850" y="149659"/>
                  <a:pt x="877850" y="149659"/>
                  <a:pt x="879528" y="149659"/>
                </a:cubicBezTo>
                <a:lnTo>
                  <a:pt x="882883" y="149659"/>
                </a:lnTo>
                <a:lnTo>
                  <a:pt x="883512" y="149659"/>
                </a:lnTo>
                <a:lnTo>
                  <a:pt x="891271" y="149659"/>
                </a:lnTo>
                <a:lnTo>
                  <a:pt x="891271" y="138725"/>
                </a:lnTo>
                <a:cubicBezTo>
                  <a:pt x="904274" y="138725"/>
                  <a:pt x="891271" y="128133"/>
                  <a:pt x="891271" y="128133"/>
                </a:cubicBezTo>
                <a:lnTo>
                  <a:pt x="904274" y="128133"/>
                </a:lnTo>
                <a:cubicBezTo>
                  <a:pt x="904274" y="117540"/>
                  <a:pt x="904274" y="128133"/>
                  <a:pt x="904274" y="117540"/>
                </a:cubicBezTo>
                <a:lnTo>
                  <a:pt x="917276" y="117540"/>
                </a:lnTo>
                <a:cubicBezTo>
                  <a:pt x="917276" y="117540"/>
                  <a:pt x="917276" y="117540"/>
                  <a:pt x="918901" y="117540"/>
                </a:cubicBezTo>
                <a:lnTo>
                  <a:pt x="922152" y="117540"/>
                </a:lnTo>
                <a:cubicBezTo>
                  <a:pt x="922964" y="117540"/>
                  <a:pt x="923371" y="117540"/>
                  <a:pt x="922761" y="117540"/>
                </a:cubicBezTo>
                <a:lnTo>
                  <a:pt x="930278" y="117540"/>
                </a:lnTo>
                <a:cubicBezTo>
                  <a:pt x="930278" y="117540"/>
                  <a:pt x="943699" y="128133"/>
                  <a:pt x="943699" y="117540"/>
                </a:cubicBezTo>
                <a:lnTo>
                  <a:pt x="956701" y="117540"/>
                </a:lnTo>
                <a:lnTo>
                  <a:pt x="956701" y="128133"/>
                </a:lnTo>
                <a:lnTo>
                  <a:pt x="956701" y="138725"/>
                </a:lnTo>
                <a:cubicBezTo>
                  <a:pt x="956701" y="128133"/>
                  <a:pt x="969703" y="128133"/>
                  <a:pt x="969703" y="128133"/>
                </a:cubicBezTo>
                <a:cubicBezTo>
                  <a:pt x="969703" y="128133"/>
                  <a:pt x="969703" y="128133"/>
                  <a:pt x="983125" y="138725"/>
                </a:cubicBezTo>
                <a:lnTo>
                  <a:pt x="983125" y="128133"/>
                </a:lnTo>
                <a:cubicBezTo>
                  <a:pt x="983125" y="128133"/>
                  <a:pt x="983125" y="128133"/>
                  <a:pt x="984750" y="128133"/>
                </a:cubicBezTo>
                <a:cubicBezTo>
                  <a:pt x="986375" y="128133"/>
                  <a:pt x="989626" y="128133"/>
                  <a:pt x="996127" y="128133"/>
                </a:cubicBezTo>
                <a:lnTo>
                  <a:pt x="996127" y="138725"/>
                </a:lnTo>
                <a:cubicBezTo>
                  <a:pt x="996127" y="138725"/>
                  <a:pt x="996127" y="138725"/>
                  <a:pt x="997752" y="138725"/>
                </a:cubicBezTo>
                <a:lnTo>
                  <a:pt x="1001003" y="138725"/>
                </a:lnTo>
                <a:lnTo>
                  <a:pt x="1001612" y="138725"/>
                </a:lnTo>
                <a:lnTo>
                  <a:pt x="1003644" y="138725"/>
                </a:lnTo>
                <a:cubicBezTo>
                  <a:pt x="1003034" y="138725"/>
                  <a:pt x="1003441" y="138725"/>
                  <a:pt x="1004253" y="138725"/>
                </a:cubicBezTo>
                <a:lnTo>
                  <a:pt x="1009129" y="138725"/>
                </a:lnTo>
                <a:lnTo>
                  <a:pt x="996127" y="149659"/>
                </a:lnTo>
                <a:lnTo>
                  <a:pt x="1009129" y="149659"/>
                </a:lnTo>
                <a:cubicBezTo>
                  <a:pt x="1009129" y="149659"/>
                  <a:pt x="1009129" y="149659"/>
                  <a:pt x="1009129" y="138725"/>
                </a:cubicBezTo>
                <a:cubicBezTo>
                  <a:pt x="1009129" y="138725"/>
                  <a:pt x="1009129" y="138725"/>
                  <a:pt x="1010754" y="138725"/>
                </a:cubicBezTo>
                <a:lnTo>
                  <a:pt x="1020506" y="138725"/>
                </a:lnTo>
                <a:lnTo>
                  <a:pt x="1022131" y="138725"/>
                </a:lnTo>
                <a:cubicBezTo>
                  <a:pt x="1009129" y="138725"/>
                  <a:pt x="1022131" y="149659"/>
                  <a:pt x="1022131" y="149659"/>
                </a:cubicBezTo>
                <a:cubicBezTo>
                  <a:pt x="1022131" y="149659"/>
                  <a:pt x="1022131" y="149659"/>
                  <a:pt x="1022131" y="138725"/>
                </a:cubicBezTo>
                <a:cubicBezTo>
                  <a:pt x="1022131" y="138725"/>
                  <a:pt x="1022131" y="138725"/>
                  <a:pt x="1022131" y="128133"/>
                </a:cubicBezTo>
                <a:lnTo>
                  <a:pt x="1009129" y="128133"/>
                </a:lnTo>
                <a:lnTo>
                  <a:pt x="996127" y="128133"/>
                </a:lnTo>
                <a:lnTo>
                  <a:pt x="996127" y="117540"/>
                </a:lnTo>
                <a:lnTo>
                  <a:pt x="996127" y="106948"/>
                </a:lnTo>
                <a:cubicBezTo>
                  <a:pt x="996127" y="117540"/>
                  <a:pt x="1009129" y="117540"/>
                  <a:pt x="1009129" y="117540"/>
                </a:cubicBezTo>
                <a:lnTo>
                  <a:pt x="1009129" y="106948"/>
                </a:lnTo>
                <a:cubicBezTo>
                  <a:pt x="1009129" y="106948"/>
                  <a:pt x="1009129" y="106948"/>
                  <a:pt x="996127" y="106948"/>
                </a:cubicBezTo>
                <a:cubicBezTo>
                  <a:pt x="1009129" y="106948"/>
                  <a:pt x="1009129" y="96014"/>
                  <a:pt x="1009129" y="96014"/>
                </a:cubicBezTo>
                <a:lnTo>
                  <a:pt x="1022131" y="96014"/>
                </a:lnTo>
                <a:lnTo>
                  <a:pt x="1022131" y="106948"/>
                </a:lnTo>
                <a:lnTo>
                  <a:pt x="1022131" y="117540"/>
                </a:lnTo>
                <a:lnTo>
                  <a:pt x="1035553" y="117540"/>
                </a:lnTo>
                <a:cubicBezTo>
                  <a:pt x="1035553" y="117540"/>
                  <a:pt x="1048555" y="117540"/>
                  <a:pt x="1048555" y="106948"/>
                </a:cubicBezTo>
                <a:cubicBezTo>
                  <a:pt x="1048555" y="106948"/>
                  <a:pt x="1055869" y="106948"/>
                  <a:pt x="1054040" y="106948"/>
                </a:cubicBezTo>
                <a:lnTo>
                  <a:pt x="1061557" y="106948"/>
                </a:lnTo>
                <a:cubicBezTo>
                  <a:pt x="1061557" y="106948"/>
                  <a:pt x="1061557" y="106948"/>
                  <a:pt x="1061557" y="96014"/>
                </a:cubicBezTo>
                <a:lnTo>
                  <a:pt x="1074559" y="96014"/>
                </a:lnTo>
                <a:lnTo>
                  <a:pt x="1087980" y="96014"/>
                </a:lnTo>
                <a:lnTo>
                  <a:pt x="1087980" y="106948"/>
                </a:lnTo>
                <a:lnTo>
                  <a:pt x="1086302" y="106948"/>
                </a:lnTo>
                <a:lnTo>
                  <a:pt x="1082947" y="106948"/>
                </a:lnTo>
                <a:cubicBezTo>
                  <a:pt x="1082108" y="106948"/>
                  <a:pt x="1081689" y="106948"/>
                  <a:pt x="1082318" y="106948"/>
                </a:cubicBezTo>
                <a:lnTo>
                  <a:pt x="1074559" y="106948"/>
                </a:lnTo>
                <a:cubicBezTo>
                  <a:pt x="1074559" y="106948"/>
                  <a:pt x="1087980" y="106948"/>
                  <a:pt x="1087980" y="117540"/>
                </a:cubicBezTo>
                <a:lnTo>
                  <a:pt x="1074559" y="117540"/>
                </a:lnTo>
                <a:cubicBezTo>
                  <a:pt x="1074559" y="117540"/>
                  <a:pt x="1087980" y="117540"/>
                  <a:pt x="1087980" y="128133"/>
                </a:cubicBezTo>
                <a:cubicBezTo>
                  <a:pt x="1087980" y="128133"/>
                  <a:pt x="1087980" y="117540"/>
                  <a:pt x="1100982" y="117540"/>
                </a:cubicBezTo>
                <a:cubicBezTo>
                  <a:pt x="1100982" y="117540"/>
                  <a:pt x="1100982" y="117540"/>
                  <a:pt x="1100982" y="128133"/>
                </a:cubicBezTo>
                <a:lnTo>
                  <a:pt x="1113984" y="128133"/>
                </a:lnTo>
                <a:lnTo>
                  <a:pt x="1126986" y="138725"/>
                </a:lnTo>
                <a:lnTo>
                  <a:pt x="1125361" y="138725"/>
                </a:lnTo>
                <a:cubicBezTo>
                  <a:pt x="1123735" y="138725"/>
                  <a:pt x="1120485" y="138725"/>
                  <a:pt x="1113984" y="138725"/>
                </a:cubicBezTo>
                <a:lnTo>
                  <a:pt x="1113984" y="149659"/>
                </a:lnTo>
                <a:lnTo>
                  <a:pt x="1113984" y="160251"/>
                </a:lnTo>
                <a:cubicBezTo>
                  <a:pt x="1113984" y="160251"/>
                  <a:pt x="1100982" y="160251"/>
                  <a:pt x="1100982" y="149659"/>
                </a:cubicBezTo>
                <a:lnTo>
                  <a:pt x="1100982" y="160251"/>
                </a:lnTo>
                <a:lnTo>
                  <a:pt x="1113984" y="160251"/>
                </a:lnTo>
                <a:lnTo>
                  <a:pt x="1126986" y="160251"/>
                </a:lnTo>
                <a:lnTo>
                  <a:pt x="1126986" y="149659"/>
                </a:lnTo>
                <a:lnTo>
                  <a:pt x="1123735" y="149659"/>
                </a:lnTo>
                <a:cubicBezTo>
                  <a:pt x="1123735" y="149659"/>
                  <a:pt x="1120485" y="149659"/>
                  <a:pt x="1113984" y="149659"/>
                </a:cubicBezTo>
                <a:cubicBezTo>
                  <a:pt x="1113984" y="138725"/>
                  <a:pt x="1126986" y="138725"/>
                  <a:pt x="1126986" y="138725"/>
                </a:cubicBezTo>
                <a:lnTo>
                  <a:pt x="1126986" y="128133"/>
                </a:lnTo>
                <a:lnTo>
                  <a:pt x="1140408" y="128133"/>
                </a:lnTo>
                <a:lnTo>
                  <a:pt x="1153410" y="128133"/>
                </a:lnTo>
                <a:cubicBezTo>
                  <a:pt x="1153410" y="128133"/>
                  <a:pt x="1153410" y="138725"/>
                  <a:pt x="1166412" y="138725"/>
                </a:cubicBezTo>
                <a:cubicBezTo>
                  <a:pt x="1166412" y="149659"/>
                  <a:pt x="1166412" y="149659"/>
                  <a:pt x="1179414" y="149659"/>
                </a:cubicBezTo>
                <a:cubicBezTo>
                  <a:pt x="1179414" y="149659"/>
                  <a:pt x="1179414" y="149659"/>
                  <a:pt x="1192836" y="160251"/>
                </a:cubicBezTo>
                <a:cubicBezTo>
                  <a:pt x="1205838" y="160251"/>
                  <a:pt x="1205838" y="160251"/>
                  <a:pt x="1205838" y="149659"/>
                </a:cubicBezTo>
                <a:cubicBezTo>
                  <a:pt x="1205838" y="149659"/>
                  <a:pt x="1205838" y="149659"/>
                  <a:pt x="1205838" y="160251"/>
                </a:cubicBezTo>
                <a:cubicBezTo>
                  <a:pt x="1205838" y="160251"/>
                  <a:pt x="1218840" y="160251"/>
                  <a:pt x="1205838" y="170843"/>
                </a:cubicBezTo>
                <a:cubicBezTo>
                  <a:pt x="1205838" y="170843"/>
                  <a:pt x="1205838" y="170843"/>
                  <a:pt x="1192836" y="170843"/>
                </a:cubicBezTo>
                <a:cubicBezTo>
                  <a:pt x="1192836" y="170843"/>
                  <a:pt x="1192836" y="170843"/>
                  <a:pt x="1192836" y="181436"/>
                </a:cubicBezTo>
                <a:lnTo>
                  <a:pt x="1205838" y="181436"/>
                </a:lnTo>
                <a:lnTo>
                  <a:pt x="1205838" y="175312"/>
                </a:lnTo>
                <a:lnTo>
                  <a:pt x="1205838" y="174816"/>
                </a:lnTo>
                <a:cubicBezTo>
                  <a:pt x="1205838" y="173491"/>
                  <a:pt x="1205838" y="170843"/>
                  <a:pt x="1205838" y="170843"/>
                </a:cubicBezTo>
                <a:lnTo>
                  <a:pt x="1213355" y="170843"/>
                </a:lnTo>
                <a:cubicBezTo>
                  <a:pt x="1211526" y="170843"/>
                  <a:pt x="1218840" y="170843"/>
                  <a:pt x="1218840" y="170843"/>
                </a:cubicBezTo>
                <a:lnTo>
                  <a:pt x="1231842" y="170843"/>
                </a:lnTo>
                <a:cubicBezTo>
                  <a:pt x="1231842" y="181436"/>
                  <a:pt x="1245264" y="181436"/>
                  <a:pt x="1245264" y="181436"/>
                </a:cubicBezTo>
                <a:lnTo>
                  <a:pt x="1245264" y="170843"/>
                </a:lnTo>
                <a:lnTo>
                  <a:pt x="1258266" y="170843"/>
                </a:lnTo>
                <a:lnTo>
                  <a:pt x="1258266" y="181436"/>
                </a:lnTo>
                <a:cubicBezTo>
                  <a:pt x="1258266" y="192370"/>
                  <a:pt x="1271268" y="192370"/>
                  <a:pt x="1271268" y="181436"/>
                </a:cubicBezTo>
                <a:lnTo>
                  <a:pt x="1284270" y="181436"/>
                </a:lnTo>
                <a:cubicBezTo>
                  <a:pt x="1284270" y="192370"/>
                  <a:pt x="1271268" y="181436"/>
                  <a:pt x="1284270" y="192370"/>
                </a:cubicBezTo>
                <a:cubicBezTo>
                  <a:pt x="1284270" y="192370"/>
                  <a:pt x="1284270" y="192370"/>
                  <a:pt x="1297691" y="192370"/>
                </a:cubicBezTo>
                <a:lnTo>
                  <a:pt x="1297691" y="181436"/>
                </a:lnTo>
                <a:lnTo>
                  <a:pt x="1310693" y="181436"/>
                </a:lnTo>
                <a:lnTo>
                  <a:pt x="1310693" y="192370"/>
                </a:lnTo>
                <a:cubicBezTo>
                  <a:pt x="1310693" y="192370"/>
                  <a:pt x="1318007" y="192370"/>
                  <a:pt x="1316178" y="192370"/>
                </a:cubicBezTo>
                <a:lnTo>
                  <a:pt x="1323695" y="192370"/>
                </a:lnTo>
                <a:cubicBezTo>
                  <a:pt x="1323695" y="192370"/>
                  <a:pt x="1323695" y="192370"/>
                  <a:pt x="1323695" y="202962"/>
                </a:cubicBezTo>
                <a:lnTo>
                  <a:pt x="1336697" y="202962"/>
                </a:lnTo>
                <a:lnTo>
                  <a:pt x="1350119" y="202962"/>
                </a:lnTo>
                <a:lnTo>
                  <a:pt x="1350119" y="213554"/>
                </a:lnTo>
                <a:lnTo>
                  <a:pt x="1350119" y="219678"/>
                </a:lnTo>
                <a:lnTo>
                  <a:pt x="1350119" y="220174"/>
                </a:lnTo>
                <a:lnTo>
                  <a:pt x="1350119" y="224146"/>
                </a:lnTo>
                <a:cubicBezTo>
                  <a:pt x="1363121" y="224146"/>
                  <a:pt x="1363121" y="213554"/>
                  <a:pt x="1363121" y="224146"/>
                </a:cubicBezTo>
                <a:lnTo>
                  <a:pt x="1363121" y="235080"/>
                </a:lnTo>
                <a:lnTo>
                  <a:pt x="1350119" y="235080"/>
                </a:lnTo>
                <a:cubicBezTo>
                  <a:pt x="1350119" y="235080"/>
                  <a:pt x="1350119" y="235080"/>
                  <a:pt x="1350119" y="236404"/>
                </a:cubicBezTo>
                <a:lnTo>
                  <a:pt x="1350119" y="239052"/>
                </a:lnTo>
                <a:lnTo>
                  <a:pt x="1350119" y="239549"/>
                </a:lnTo>
                <a:lnTo>
                  <a:pt x="1350119" y="245673"/>
                </a:lnTo>
                <a:cubicBezTo>
                  <a:pt x="1350119" y="245673"/>
                  <a:pt x="1350119" y="245673"/>
                  <a:pt x="1363121" y="245673"/>
                </a:cubicBezTo>
                <a:cubicBezTo>
                  <a:pt x="1363121" y="245673"/>
                  <a:pt x="1363121" y="245673"/>
                  <a:pt x="1376123" y="245673"/>
                </a:cubicBezTo>
                <a:cubicBezTo>
                  <a:pt x="1363121" y="245673"/>
                  <a:pt x="1376123" y="245673"/>
                  <a:pt x="1376123" y="256265"/>
                </a:cubicBezTo>
                <a:lnTo>
                  <a:pt x="1363121" y="256265"/>
                </a:lnTo>
                <a:cubicBezTo>
                  <a:pt x="1363121" y="256265"/>
                  <a:pt x="1363121" y="258913"/>
                  <a:pt x="1363121" y="260237"/>
                </a:cubicBezTo>
                <a:lnTo>
                  <a:pt x="1363121" y="260734"/>
                </a:lnTo>
                <a:lnTo>
                  <a:pt x="1363121" y="266857"/>
                </a:lnTo>
                <a:cubicBezTo>
                  <a:pt x="1350119" y="266857"/>
                  <a:pt x="1363121" y="266857"/>
                  <a:pt x="1363121" y="277791"/>
                </a:cubicBezTo>
                <a:cubicBezTo>
                  <a:pt x="1363121" y="277791"/>
                  <a:pt x="1363121" y="277791"/>
                  <a:pt x="1376123" y="288383"/>
                </a:cubicBezTo>
                <a:lnTo>
                  <a:pt x="1376123" y="277791"/>
                </a:lnTo>
                <a:lnTo>
                  <a:pt x="1371247" y="277791"/>
                </a:lnTo>
                <a:cubicBezTo>
                  <a:pt x="1370435" y="277791"/>
                  <a:pt x="1370028" y="277791"/>
                  <a:pt x="1370638" y="277791"/>
                </a:cubicBezTo>
                <a:lnTo>
                  <a:pt x="1370435" y="277791"/>
                </a:lnTo>
                <a:cubicBezTo>
                  <a:pt x="1367997" y="277791"/>
                  <a:pt x="1372872" y="277791"/>
                  <a:pt x="1363121" y="277791"/>
                </a:cubicBezTo>
                <a:lnTo>
                  <a:pt x="1363121" y="266857"/>
                </a:lnTo>
                <a:cubicBezTo>
                  <a:pt x="1363121" y="266857"/>
                  <a:pt x="1370435" y="266857"/>
                  <a:pt x="1368606" y="266857"/>
                </a:cubicBezTo>
                <a:lnTo>
                  <a:pt x="1376123" y="266857"/>
                </a:lnTo>
                <a:cubicBezTo>
                  <a:pt x="1389125" y="266857"/>
                  <a:pt x="1376123" y="266857"/>
                  <a:pt x="1389125" y="266857"/>
                </a:cubicBezTo>
                <a:cubicBezTo>
                  <a:pt x="1389125" y="258913"/>
                  <a:pt x="1389125" y="262885"/>
                  <a:pt x="1389125" y="260899"/>
                </a:cubicBezTo>
                <a:lnTo>
                  <a:pt x="1389125" y="260734"/>
                </a:lnTo>
                <a:lnTo>
                  <a:pt x="1389125" y="260237"/>
                </a:lnTo>
                <a:cubicBezTo>
                  <a:pt x="1389125" y="258913"/>
                  <a:pt x="1389125" y="256265"/>
                  <a:pt x="1389125" y="256265"/>
                </a:cubicBezTo>
                <a:cubicBezTo>
                  <a:pt x="1389125" y="256265"/>
                  <a:pt x="1402547" y="245673"/>
                  <a:pt x="1389125" y="245673"/>
                </a:cubicBezTo>
                <a:cubicBezTo>
                  <a:pt x="1389125" y="245673"/>
                  <a:pt x="1389125" y="245673"/>
                  <a:pt x="1402547" y="245673"/>
                </a:cubicBezTo>
                <a:cubicBezTo>
                  <a:pt x="1402547" y="256265"/>
                  <a:pt x="1415549" y="256265"/>
                  <a:pt x="1415549" y="256265"/>
                </a:cubicBezTo>
                <a:cubicBezTo>
                  <a:pt x="1415549" y="266857"/>
                  <a:pt x="1428551" y="266857"/>
                  <a:pt x="1415549" y="256265"/>
                </a:cubicBezTo>
                <a:lnTo>
                  <a:pt x="1428551" y="266857"/>
                </a:lnTo>
                <a:cubicBezTo>
                  <a:pt x="1428551" y="266857"/>
                  <a:pt x="1441553" y="266857"/>
                  <a:pt x="1441553" y="256265"/>
                </a:cubicBezTo>
                <a:lnTo>
                  <a:pt x="1441553" y="266857"/>
                </a:lnTo>
                <a:lnTo>
                  <a:pt x="1441553" y="277791"/>
                </a:lnTo>
                <a:cubicBezTo>
                  <a:pt x="1441553" y="288383"/>
                  <a:pt x="1428551" y="288383"/>
                  <a:pt x="1428551" y="288383"/>
                </a:cubicBezTo>
                <a:cubicBezTo>
                  <a:pt x="1415549" y="288383"/>
                  <a:pt x="1415549" y="277791"/>
                  <a:pt x="1415549" y="277791"/>
                </a:cubicBezTo>
                <a:cubicBezTo>
                  <a:pt x="1415549" y="277791"/>
                  <a:pt x="1402547" y="277791"/>
                  <a:pt x="1415549" y="288383"/>
                </a:cubicBezTo>
                <a:cubicBezTo>
                  <a:pt x="1415549" y="288383"/>
                  <a:pt x="1415549" y="288383"/>
                  <a:pt x="1417174" y="288383"/>
                </a:cubicBezTo>
                <a:lnTo>
                  <a:pt x="1420425" y="288383"/>
                </a:lnTo>
                <a:lnTo>
                  <a:pt x="1421034" y="288383"/>
                </a:lnTo>
                <a:lnTo>
                  <a:pt x="1428551" y="288383"/>
                </a:lnTo>
                <a:lnTo>
                  <a:pt x="1428551" y="298976"/>
                </a:lnTo>
                <a:cubicBezTo>
                  <a:pt x="1428551" y="298976"/>
                  <a:pt x="1428551" y="304934"/>
                  <a:pt x="1428551" y="303444"/>
                </a:cubicBezTo>
                <a:lnTo>
                  <a:pt x="1428551" y="309568"/>
                </a:lnTo>
                <a:cubicBezTo>
                  <a:pt x="1428551" y="309568"/>
                  <a:pt x="1428551" y="309568"/>
                  <a:pt x="1415549" y="309568"/>
                </a:cubicBezTo>
                <a:lnTo>
                  <a:pt x="1415549" y="320502"/>
                </a:lnTo>
                <a:cubicBezTo>
                  <a:pt x="1402547" y="331094"/>
                  <a:pt x="1415549" y="331094"/>
                  <a:pt x="1415549" y="331094"/>
                </a:cubicBezTo>
                <a:cubicBezTo>
                  <a:pt x="1402547" y="331094"/>
                  <a:pt x="1402547" y="331094"/>
                  <a:pt x="1402547" y="341687"/>
                </a:cubicBezTo>
                <a:cubicBezTo>
                  <a:pt x="1402547" y="341687"/>
                  <a:pt x="1389125" y="341687"/>
                  <a:pt x="1389125" y="352279"/>
                </a:cubicBezTo>
                <a:lnTo>
                  <a:pt x="1402547" y="352279"/>
                </a:lnTo>
                <a:lnTo>
                  <a:pt x="1402547" y="363213"/>
                </a:lnTo>
                <a:cubicBezTo>
                  <a:pt x="1402547" y="363213"/>
                  <a:pt x="1402547" y="363213"/>
                  <a:pt x="1415549" y="363213"/>
                </a:cubicBezTo>
                <a:lnTo>
                  <a:pt x="1415549" y="364537"/>
                </a:lnTo>
                <a:lnTo>
                  <a:pt x="1415549" y="367185"/>
                </a:lnTo>
                <a:cubicBezTo>
                  <a:pt x="1415549" y="367847"/>
                  <a:pt x="1415549" y="368178"/>
                  <a:pt x="1415549" y="367681"/>
                </a:cubicBezTo>
                <a:lnTo>
                  <a:pt x="1415549" y="373805"/>
                </a:lnTo>
                <a:lnTo>
                  <a:pt x="1428551" y="373805"/>
                </a:lnTo>
                <a:cubicBezTo>
                  <a:pt x="1428551" y="373805"/>
                  <a:pt x="1428551" y="373805"/>
                  <a:pt x="1428551" y="384397"/>
                </a:cubicBezTo>
                <a:cubicBezTo>
                  <a:pt x="1428551" y="384397"/>
                  <a:pt x="1428551" y="384397"/>
                  <a:pt x="1441553" y="384397"/>
                </a:cubicBezTo>
                <a:lnTo>
                  <a:pt x="1454974" y="384397"/>
                </a:lnTo>
                <a:cubicBezTo>
                  <a:pt x="1454974" y="384397"/>
                  <a:pt x="1454974" y="384397"/>
                  <a:pt x="1454974" y="394990"/>
                </a:cubicBezTo>
                <a:cubicBezTo>
                  <a:pt x="1454974" y="394990"/>
                  <a:pt x="1454974" y="394990"/>
                  <a:pt x="1454974" y="396356"/>
                </a:cubicBezTo>
                <a:lnTo>
                  <a:pt x="1454974" y="397723"/>
                </a:lnTo>
                <a:lnTo>
                  <a:pt x="1454974" y="405924"/>
                </a:lnTo>
                <a:cubicBezTo>
                  <a:pt x="1454974" y="405924"/>
                  <a:pt x="1454974" y="405924"/>
                  <a:pt x="1441553" y="405924"/>
                </a:cubicBezTo>
                <a:cubicBezTo>
                  <a:pt x="1441553" y="405924"/>
                  <a:pt x="1441553" y="405924"/>
                  <a:pt x="1428551" y="394990"/>
                </a:cubicBezTo>
                <a:cubicBezTo>
                  <a:pt x="1428551" y="394990"/>
                  <a:pt x="1428551" y="384397"/>
                  <a:pt x="1415549" y="384397"/>
                </a:cubicBezTo>
                <a:lnTo>
                  <a:pt x="1415549" y="394990"/>
                </a:lnTo>
                <a:lnTo>
                  <a:pt x="1402547" y="384397"/>
                </a:lnTo>
                <a:cubicBezTo>
                  <a:pt x="1402547" y="394990"/>
                  <a:pt x="1402547" y="394990"/>
                  <a:pt x="1389125" y="384397"/>
                </a:cubicBezTo>
                <a:lnTo>
                  <a:pt x="1389125" y="388369"/>
                </a:lnTo>
                <a:lnTo>
                  <a:pt x="1389125" y="388866"/>
                </a:lnTo>
                <a:lnTo>
                  <a:pt x="1389125" y="394990"/>
                </a:lnTo>
                <a:lnTo>
                  <a:pt x="1402547" y="394990"/>
                </a:lnTo>
                <a:lnTo>
                  <a:pt x="1415549" y="394990"/>
                </a:lnTo>
                <a:cubicBezTo>
                  <a:pt x="1415549" y="394990"/>
                  <a:pt x="1415549" y="394990"/>
                  <a:pt x="1428551" y="394990"/>
                </a:cubicBezTo>
                <a:lnTo>
                  <a:pt x="1441553" y="405924"/>
                </a:lnTo>
                <a:lnTo>
                  <a:pt x="1441553" y="412047"/>
                </a:lnTo>
                <a:lnTo>
                  <a:pt x="1441553" y="412544"/>
                </a:lnTo>
                <a:lnTo>
                  <a:pt x="1441553" y="416516"/>
                </a:lnTo>
                <a:cubicBezTo>
                  <a:pt x="1441553" y="416516"/>
                  <a:pt x="1441553" y="416516"/>
                  <a:pt x="1454974" y="416516"/>
                </a:cubicBezTo>
                <a:lnTo>
                  <a:pt x="1454974" y="417840"/>
                </a:lnTo>
                <a:lnTo>
                  <a:pt x="1454974" y="427108"/>
                </a:lnTo>
                <a:lnTo>
                  <a:pt x="1454974" y="429756"/>
                </a:lnTo>
                <a:lnTo>
                  <a:pt x="1454974" y="431080"/>
                </a:lnTo>
                <a:lnTo>
                  <a:pt x="1454974" y="431577"/>
                </a:lnTo>
                <a:lnTo>
                  <a:pt x="1454974" y="437700"/>
                </a:lnTo>
                <a:cubicBezTo>
                  <a:pt x="1441553" y="437700"/>
                  <a:pt x="1441553" y="427108"/>
                  <a:pt x="1441553" y="427108"/>
                </a:cubicBezTo>
                <a:lnTo>
                  <a:pt x="1441553" y="437700"/>
                </a:lnTo>
                <a:cubicBezTo>
                  <a:pt x="1441553" y="437700"/>
                  <a:pt x="1441553" y="437700"/>
                  <a:pt x="1454974" y="437700"/>
                </a:cubicBezTo>
                <a:cubicBezTo>
                  <a:pt x="1454974" y="437700"/>
                  <a:pt x="1454974" y="437700"/>
                  <a:pt x="1467976" y="437700"/>
                </a:cubicBezTo>
                <a:lnTo>
                  <a:pt x="1467976" y="448634"/>
                </a:lnTo>
                <a:cubicBezTo>
                  <a:pt x="1454974" y="448634"/>
                  <a:pt x="1454974" y="448634"/>
                  <a:pt x="1467976" y="459227"/>
                </a:cubicBezTo>
                <a:lnTo>
                  <a:pt x="1467976" y="469819"/>
                </a:lnTo>
                <a:cubicBezTo>
                  <a:pt x="1480978" y="469819"/>
                  <a:pt x="1480978" y="480411"/>
                  <a:pt x="1480978" y="480411"/>
                </a:cubicBezTo>
                <a:lnTo>
                  <a:pt x="1480978" y="491345"/>
                </a:lnTo>
                <a:lnTo>
                  <a:pt x="1480978" y="501937"/>
                </a:lnTo>
                <a:cubicBezTo>
                  <a:pt x="1480978" y="501937"/>
                  <a:pt x="1480978" y="501937"/>
                  <a:pt x="1480978" y="503261"/>
                </a:cubicBezTo>
                <a:lnTo>
                  <a:pt x="1480978" y="511206"/>
                </a:lnTo>
                <a:cubicBezTo>
                  <a:pt x="1480978" y="512530"/>
                  <a:pt x="1480978" y="512530"/>
                  <a:pt x="1480978" y="512530"/>
                </a:cubicBezTo>
                <a:lnTo>
                  <a:pt x="1493981" y="512530"/>
                </a:lnTo>
                <a:lnTo>
                  <a:pt x="1493981" y="523122"/>
                </a:lnTo>
                <a:cubicBezTo>
                  <a:pt x="1493981" y="523122"/>
                  <a:pt x="1493981" y="523122"/>
                  <a:pt x="1493981" y="534056"/>
                </a:cubicBezTo>
                <a:lnTo>
                  <a:pt x="1507402" y="534056"/>
                </a:lnTo>
                <a:cubicBezTo>
                  <a:pt x="1507402" y="534056"/>
                  <a:pt x="1507402" y="534056"/>
                  <a:pt x="1507402" y="535380"/>
                </a:cubicBezTo>
                <a:lnTo>
                  <a:pt x="1507402" y="543324"/>
                </a:lnTo>
                <a:lnTo>
                  <a:pt x="1507402" y="544648"/>
                </a:lnTo>
                <a:lnTo>
                  <a:pt x="1507402" y="555240"/>
                </a:lnTo>
                <a:cubicBezTo>
                  <a:pt x="1507402" y="565833"/>
                  <a:pt x="1507402" y="565833"/>
                  <a:pt x="1493981" y="565833"/>
                </a:cubicBezTo>
                <a:cubicBezTo>
                  <a:pt x="1493981" y="565833"/>
                  <a:pt x="1493981" y="565833"/>
                  <a:pt x="1480978" y="565833"/>
                </a:cubicBezTo>
                <a:lnTo>
                  <a:pt x="1480978" y="572154"/>
                </a:lnTo>
                <a:lnTo>
                  <a:pt x="1480978" y="572666"/>
                </a:lnTo>
                <a:lnTo>
                  <a:pt x="1480978" y="576767"/>
                </a:lnTo>
                <a:cubicBezTo>
                  <a:pt x="1480978" y="576767"/>
                  <a:pt x="1480978" y="576767"/>
                  <a:pt x="1467976" y="576767"/>
                </a:cubicBezTo>
                <a:lnTo>
                  <a:pt x="1480978" y="587359"/>
                </a:lnTo>
                <a:lnTo>
                  <a:pt x="1480978" y="597951"/>
                </a:lnTo>
                <a:lnTo>
                  <a:pt x="1493981" y="597951"/>
                </a:lnTo>
                <a:lnTo>
                  <a:pt x="1493981" y="608543"/>
                </a:lnTo>
                <a:cubicBezTo>
                  <a:pt x="1493981" y="608543"/>
                  <a:pt x="1493981" y="608543"/>
                  <a:pt x="1493981" y="619477"/>
                </a:cubicBezTo>
                <a:cubicBezTo>
                  <a:pt x="1493981" y="619477"/>
                  <a:pt x="1493981" y="630070"/>
                  <a:pt x="1507402" y="630070"/>
                </a:cubicBezTo>
                <a:lnTo>
                  <a:pt x="1507402" y="640662"/>
                </a:lnTo>
                <a:lnTo>
                  <a:pt x="1520404" y="640662"/>
                </a:lnTo>
                <a:cubicBezTo>
                  <a:pt x="1520404" y="640662"/>
                  <a:pt x="1520404" y="640662"/>
                  <a:pt x="1520404" y="639338"/>
                </a:cubicBezTo>
                <a:lnTo>
                  <a:pt x="1520404" y="634538"/>
                </a:lnTo>
                <a:lnTo>
                  <a:pt x="1520404" y="634042"/>
                </a:lnTo>
                <a:cubicBezTo>
                  <a:pt x="1520404" y="632718"/>
                  <a:pt x="1520404" y="630070"/>
                  <a:pt x="1520404" y="630070"/>
                </a:cubicBezTo>
                <a:lnTo>
                  <a:pt x="1520404" y="626098"/>
                </a:lnTo>
                <a:lnTo>
                  <a:pt x="1520404" y="625601"/>
                </a:lnTo>
                <a:lnTo>
                  <a:pt x="1520404" y="619477"/>
                </a:lnTo>
                <a:cubicBezTo>
                  <a:pt x="1520404" y="608543"/>
                  <a:pt x="1520404" y="619477"/>
                  <a:pt x="1533406" y="619477"/>
                </a:cubicBezTo>
                <a:lnTo>
                  <a:pt x="1533406" y="615377"/>
                </a:lnTo>
                <a:lnTo>
                  <a:pt x="1533406" y="614865"/>
                </a:lnTo>
                <a:lnTo>
                  <a:pt x="1533406" y="608543"/>
                </a:lnTo>
                <a:lnTo>
                  <a:pt x="1546408" y="608543"/>
                </a:lnTo>
                <a:cubicBezTo>
                  <a:pt x="1546408" y="608543"/>
                  <a:pt x="1546408" y="608543"/>
                  <a:pt x="1546408" y="619477"/>
                </a:cubicBezTo>
                <a:cubicBezTo>
                  <a:pt x="1546408" y="608543"/>
                  <a:pt x="1533406" y="608543"/>
                  <a:pt x="1546408" y="619477"/>
                </a:cubicBezTo>
                <a:lnTo>
                  <a:pt x="1546408" y="620801"/>
                </a:lnTo>
                <a:lnTo>
                  <a:pt x="1546408" y="627422"/>
                </a:lnTo>
                <a:lnTo>
                  <a:pt x="1546408" y="628746"/>
                </a:lnTo>
                <a:lnTo>
                  <a:pt x="1546408" y="630070"/>
                </a:lnTo>
                <a:lnTo>
                  <a:pt x="1533406" y="630070"/>
                </a:lnTo>
                <a:lnTo>
                  <a:pt x="1533406" y="632718"/>
                </a:lnTo>
                <a:cubicBezTo>
                  <a:pt x="1533406" y="632718"/>
                  <a:pt x="1533406" y="635366"/>
                  <a:pt x="1533406" y="640662"/>
                </a:cubicBezTo>
                <a:cubicBezTo>
                  <a:pt x="1533406" y="645958"/>
                  <a:pt x="1533406" y="648606"/>
                  <a:pt x="1533406" y="649930"/>
                </a:cubicBezTo>
                <a:lnTo>
                  <a:pt x="1533406" y="651254"/>
                </a:lnTo>
                <a:cubicBezTo>
                  <a:pt x="1533406" y="651254"/>
                  <a:pt x="1533406" y="651254"/>
                  <a:pt x="1520404" y="651254"/>
                </a:cubicBezTo>
                <a:cubicBezTo>
                  <a:pt x="1520404" y="651254"/>
                  <a:pt x="1520404" y="651254"/>
                  <a:pt x="1520404" y="662188"/>
                </a:cubicBezTo>
                <a:cubicBezTo>
                  <a:pt x="1520404" y="662188"/>
                  <a:pt x="1523654" y="662188"/>
                  <a:pt x="1525280" y="662188"/>
                </a:cubicBezTo>
                <a:lnTo>
                  <a:pt x="1525889" y="662188"/>
                </a:lnTo>
                <a:lnTo>
                  <a:pt x="1533406" y="662188"/>
                </a:lnTo>
                <a:lnTo>
                  <a:pt x="1533406" y="666160"/>
                </a:lnTo>
                <a:cubicBezTo>
                  <a:pt x="1533406" y="666822"/>
                  <a:pt x="1533406" y="667153"/>
                  <a:pt x="1533406" y="666657"/>
                </a:cubicBezTo>
                <a:lnTo>
                  <a:pt x="1533406" y="666822"/>
                </a:lnTo>
                <a:cubicBezTo>
                  <a:pt x="1533406" y="668808"/>
                  <a:pt x="1533406" y="664836"/>
                  <a:pt x="1533406" y="672780"/>
                </a:cubicBezTo>
                <a:cubicBezTo>
                  <a:pt x="1546408" y="672780"/>
                  <a:pt x="1533406" y="672780"/>
                  <a:pt x="1546408" y="672780"/>
                </a:cubicBezTo>
                <a:lnTo>
                  <a:pt x="1533406" y="662188"/>
                </a:lnTo>
                <a:lnTo>
                  <a:pt x="1546408" y="662188"/>
                </a:lnTo>
                <a:cubicBezTo>
                  <a:pt x="1546408" y="662188"/>
                  <a:pt x="1546408" y="662188"/>
                  <a:pt x="1559830" y="662188"/>
                </a:cubicBezTo>
                <a:lnTo>
                  <a:pt x="1559830" y="672780"/>
                </a:lnTo>
                <a:cubicBezTo>
                  <a:pt x="1559830" y="672780"/>
                  <a:pt x="1559830" y="672780"/>
                  <a:pt x="1559830" y="674104"/>
                </a:cubicBezTo>
                <a:lnTo>
                  <a:pt x="1559830" y="682049"/>
                </a:lnTo>
                <a:cubicBezTo>
                  <a:pt x="1559830" y="683373"/>
                  <a:pt x="1559830" y="683373"/>
                  <a:pt x="1559830" y="683373"/>
                </a:cubicBezTo>
                <a:cubicBezTo>
                  <a:pt x="1546408" y="672780"/>
                  <a:pt x="1559830" y="683373"/>
                  <a:pt x="1559830" y="683373"/>
                </a:cubicBezTo>
                <a:lnTo>
                  <a:pt x="1559830" y="693965"/>
                </a:lnTo>
                <a:cubicBezTo>
                  <a:pt x="1559830" y="693965"/>
                  <a:pt x="1572832" y="704899"/>
                  <a:pt x="1572832" y="693965"/>
                </a:cubicBezTo>
                <a:lnTo>
                  <a:pt x="1572832" y="704899"/>
                </a:lnTo>
                <a:cubicBezTo>
                  <a:pt x="1559830" y="693965"/>
                  <a:pt x="1559830" y="704899"/>
                  <a:pt x="1559830" y="704899"/>
                </a:cubicBezTo>
                <a:lnTo>
                  <a:pt x="1572832" y="704899"/>
                </a:lnTo>
                <a:lnTo>
                  <a:pt x="1559830" y="715491"/>
                </a:lnTo>
                <a:lnTo>
                  <a:pt x="1546408" y="715491"/>
                </a:lnTo>
                <a:lnTo>
                  <a:pt x="1533406" y="726083"/>
                </a:lnTo>
                <a:lnTo>
                  <a:pt x="1520404" y="726083"/>
                </a:lnTo>
                <a:lnTo>
                  <a:pt x="1507402" y="726083"/>
                </a:lnTo>
                <a:lnTo>
                  <a:pt x="1493981" y="726083"/>
                </a:lnTo>
                <a:cubicBezTo>
                  <a:pt x="1493981" y="726083"/>
                  <a:pt x="1493981" y="726083"/>
                  <a:pt x="1493981" y="727407"/>
                </a:cubicBezTo>
                <a:lnTo>
                  <a:pt x="1493981" y="732207"/>
                </a:lnTo>
                <a:lnTo>
                  <a:pt x="1493981" y="732704"/>
                </a:lnTo>
                <a:lnTo>
                  <a:pt x="1493981" y="736676"/>
                </a:lnTo>
                <a:lnTo>
                  <a:pt x="1480978" y="736676"/>
                </a:lnTo>
                <a:lnTo>
                  <a:pt x="1467976" y="736676"/>
                </a:lnTo>
                <a:cubicBezTo>
                  <a:pt x="1467976" y="736676"/>
                  <a:pt x="1467976" y="736676"/>
                  <a:pt x="1454974" y="736676"/>
                </a:cubicBezTo>
                <a:cubicBezTo>
                  <a:pt x="1441553" y="736676"/>
                  <a:pt x="1454974" y="736676"/>
                  <a:pt x="1441553" y="747610"/>
                </a:cubicBezTo>
                <a:lnTo>
                  <a:pt x="1428551" y="747610"/>
                </a:lnTo>
                <a:lnTo>
                  <a:pt x="1428551" y="746243"/>
                </a:lnTo>
                <a:lnTo>
                  <a:pt x="1428551" y="743509"/>
                </a:lnTo>
                <a:lnTo>
                  <a:pt x="1428551" y="742997"/>
                </a:lnTo>
                <a:lnTo>
                  <a:pt x="1428551" y="736676"/>
                </a:lnTo>
                <a:lnTo>
                  <a:pt x="1415549" y="736676"/>
                </a:lnTo>
                <a:cubicBezTo>
                  <a:pt x="1415549" y="736676"/>
                  <a:pt x="1415549" y="736676"/>
                  <a:pt x="1415549" y="747610"/>
                </a:cubicBezTo>
                <a:cubicBezTo>
                  <a:pt x="1415549" y="747610"/>
                  <a:pt x="1415549" y="747610"/>
                  <a:pt x="1402547" y="758202"/>
                </a:cubicBezTo>
                <a:lnTo>
                  <a:pt x="1389125" y="758202"/>
                </a:lnTo>
                <a:lnTo>
                  <a:pt x="1376123" y="758202"/>
                </a:lnTo>
                <a:lnTo>
                  <a:pt x="1376123" y="753568"/>
                </a:lnTo>
                <a:lnTo>
                  <a:pt x="1376123" y="752906"/>
                </a:lnTo>
                <a:cubicBezTo>
                  <a:pt x="1376123" y="752906"/>
                  <a:pt x="1376123" y="752906"/>
                  <a:pt x="1376123" y="752244"/>
                </a:cubicBezTo>
                <a:lnTo>
                  <a:pt x="1376123" y="752078"/>
                </a:lnTo>
                <a:cubicBezTo>
                  <a:pt x="1376123" y="752575"/>
                  <a:pt x="1376123" y="752244"/>
                  <a:pt x="1376123" y="751582"/>
                </a:cubicBezTo>
                <a:lnTo>
                  <a:pt x="1376123" y="748934"/>
                </a:lnTo>
                <a:cubicBezTo>
                  <a:pt x="1376123" y="747610"/>
                  <a:pt x="1376123" y="747610"/>
                  <a:pt x="1376123" y="747610"/>
                </a:cubicBezTo>
                <a:cubicBezTo>
                  <a:pt x="1369622" y="747610"/>
                  <a:pt x="1366372" y="747610"/>
                  <a:pt x="1366372" y="747610"/>
                </a:cubicBezTo>
                <a:lnTo>
                  <a:pt x="1363121" y="747610"/>
                </a:lnTo>
                <a:lnTo>
                  <a:pt x="1350119" y="747610"/>
                </a:lnTo>
                <a:lnTo>
                  <a:pt x="1340053" y="747610"/>
                </a:lnTo>
                <a:lnTo>
                  <a:pt x="1336697" y="747610"/>
                </a:lnTo>
                <a:cubicBezTo>
                  <a:pt x="1336697" y="736676"/>
                  <a:pt x="1336697" y="736676"/>
                  <a:pt x="1350119" y="736676"/>
                </a:cubicBezTo>
                <a:lnTo>
                  <a:pt x="1336697" y="736676"/>
                </a:lnTo>
                <a:lnTo>
                  <a:pt x="1336697" y="735352"/>
                </a:lnTo>
                <a:lnTo>
                  <a:pt x="1336697" y="726083"/>
                </a:lnTo>
                <a:lnTo>
                  <a:pt x="1323695" y="726083"/>
                </a:lnTo>
                <a:lnTo>
                  <a:pt x="1323695" y="715491"/>
                </a:lnTo>
                <a:cubicBezTo>
                  <a:pt x="1323695" y="715491"/>
                  <a:pt x="1336697" y="726083"/>
                  <a:pt x="1336697" y="715491"/>
                </a:cubicBezTo>
                <a:lnTo>
                  <a:pt x="1323695" y="715491"/>
                </a:lnTo>
                <a:lnTo>
                  <a:pt x="1323695" y="704899"/>
                </a:lnTo>
                <a:cubicBezTo>
                  <a:pt x="1323695" y="704899"/>
                  <a:pt x="1323695" y="704899"/>
                  <a:pt x="1336697" y="704899"/>
                </a:cubicBezTo>
                <a:lnTo>
                  <a:pt x="1323695" y="693965"/>
                </a:lnTo>
                <a:cubicBezTo>
                  <a:pt x="1323695" y="693965"/>
                  <a:pt x="1323695" y="693965"/>
                  <a:pt x="1310693" y="693965"/>
                </a:cubicBezTo>
                <a:cubicBezTo>
                  <a:pt x="1310693" y="693965"/>
                  <a:pt x="1310693" y="693965"/>
                  <a:pt x="1310693" y="695332"/>
                </a:cubicBezTo>
                <a:lnTo>
                  <a:pt x="1310693" y="698749"/>
                </a:lnTo>
                <a:cubicBezTo>
                  <a:pt x="1310693" y="700115"/>
                  <a:pt x="1310693" y="698749"/>
                  <a:pt x="1310693" y="700115"/>
                </a:cubicBezTo>
                <a:lnTo>
                  <a:pt x="1310693" y="704899"/>
                </a:lnTo>
                <a:lnTo>
                  <a:pt x="1310693" y="715491"/>
                </a:lnTo>
                <a:cubicBezTo>
                  <a:pt x="1310693" y="720787"/>
                  <a:pt x="1310693" y="720787"/>
                  <a:pt x="1310693" y="720787"/>
                </a:cubicBezTo>
                <a:lnTo>
                  <a:pt x="1310693" y="721449"/>
                </a:lnTo>
                <a:cubicBezTo>
                  <a:pt x="1310693" y="722111"/>
                  <a:pt x="1310693" y="723435"/>
                  <a:pt x="1310693" y="726083"/>
                </a:cubicBezTo>
                <a:lnTo>
                  <a:pt x="1310693" y="736676"/>
                </a:lnTo>
                <a:lnTo>
                  <a:pt x="1310693" y="747610"/>
                </a:lnTo>
                <a:cubicBezTo>
                  <a:pt x="1310693" y="747610"/>
                  <a:pt x="1310693" y="736676"/>
                  <a:pt x="1297691" y="736676"/>
                </a:cubicBezTo>
                <a:lnTo>
                  <a:pt x="1297691" y="735352"/>
                </a:lnTo>
                <a:lnTo>
                  <a:pt x="1297691" y="730552"/>
                </a:lnTo>
                <a:lnTo>
                  <a:pt x="1297691" y="730056"/>
                </a:lnTo>
                <a:lnTo>
                  <a:pt x="1297691" y="728731"/>
                </a:lnTo>
                <a:lnTo>
                  <a:pt x="1297691" y="726083"/>
                </a:lnTo>
                <a:lnTo>
                  <a:pt x="1297691" y="715491"/>
                </a:lnTo>
                <a:cubicBezTo>
                  <a:pt x="1297691" y="715491"/>
                  <a:pt x="1297691" y="715491"/>
                  <a:pt x="1296013" y="715491"/>
                </a:cubicBezTo>
                <a:lnTo>
                  <a:pt x="1292658" y="715491"/>
                </a:lnTo>
                <a:cubicBezTo>
                  <a:pt x="1291819" y="715491"/>
                  <a:pt x="1291400" y="715491"/>
                  <a:pt x="1292029" y="715491"/>
                </a:cubicBezTo>
                <a:lnTo>
                  <a:pt x="1284270" y="715491"/>
                </a:lnTo>
                <a:cubicBezTo>
                  <a:pt x="1271268" y="715491"/>
                  <a:pt x="1284270" y="726083"/>
                  <a:pt x="1284270" y="726083"/>
                </a:cubicBezTo>
                <a:cubicBezTo>
                  <a:pt x="1284270" y="726083"/>
                  <a:pt x="1284270" y="726083"/>
                  <a:pt x="1284270" y="727407"/>
                </a:cubicBezTo>
                <a:lnTo>
                  <a:pt x="1284270" y="728731"/>
                </a:lnTo>
                <a:lnTo>
                  <a:pt x="1284270" y="736676"/>
                </a:lnTo>
                <a:cubicBezTo>
                  <a:pt x="1284270" y="736676"/>
                  <a:pt x="1284270" y="736676"/>
                  <a:pt x="1285948" y="736676"/>
                </a:cubicBezTo>
                <a:lnTo>
                  <a:pt x="1296013" y="736676"/>
                </a:lnTo>
                <a:cubicBezTo>
                  <a:pt x="1297691" y="736676"/>
                  <a:pt x="1297691" y="736676"/>
                  <a:pt x="1297691" y="736676"/>
                </a:cubicBezTo>
                <a:cubicBezTo>
                  <a:pt x="1297691" y="736676"/>
                  <a:pt x="1297691" y="736676"/>
                  <a:pt x="1297691" y="747610"/>
                </a:cubicBezTo>
                <a:cubicBezTo>
                  <a:pt x="1297691" y="747610"/>
                  <a:pt x="1297691" y="747610"/>
                  <a:pt x="1297691" y="758202"/>
                </a:cubicBezTo>
                <a:cubicBezTo>
                  <a:pt x="1284270" y="747610"/>
                  <a:pt x="1284270" y="758202"/>
                  <a:pt x="1284270" y="758202"/>
                </a:cubicBezTo>
                <a:lnTo>
                  <a:pt x="1271268" y="758202"/>
                </a:lnTo>
                <a:lnTo>
                  <a:pt x="1271268" y="759526"/>
                </a:lnTo>
                <a:lnTo>
                  <a:pt x="1271268" y="768794"/>
                </a:lnTo>
                <a:cubicBezTo>
                  <a:pt x="1271268" y="768794"/>
                  <a:pt x="1271268" y="768794"/>
                  <a:pt x="1284270" y="779386"/>
                </a:cubicBezTo>
                <a:cubicBezTo>
                  <a:pt x="1284270" y="779386"/>
                  <a:pt x="1284270" y="779386"/>
                  <a:pt x="1284270" y="780753"/>
                </a:cubicBezTo>
                <a:lnTo>
                  <a:pt x="1284270" y="785708"/>
                </a:lnTo>
                <a:cubicBezTo>
                  <a:pt x="1284270" y="785195"/>
                  <a:pt x="1284270" y="785537"/>
                  <a:pt x="1284270" y="786220"/>
                </a:cubicBezTo>
                <a:lnTo>
                  <a:pt x="1284270" y="788954"/>
                </a:lnTo>
                <a:lnTo>
                  <a:pt x="1284270" y="790320"/>
                </a:lnTo>
                <a:cubicBezTo>
                  <a:pt x="1284270" y="779386"/>
                  <a:pt x="1271268" y="779386"/>
                  <a:pt x="1271268" y="779386"/>
                </a:cubicBezTo>
                <a:lnTo>
                  <a:pt x="1258266" y="768794"/>
                </a:lnTo>
                <a:cubicBezTo>
                  <a:pt x="1258266" y="768794"/>
                  <a:pt x="1258266" y="768794"/>
                  <a:pt x="1258266" y="767470"/>
                </a:cubicBezTo>
                <a:lnTo>
                  <a:pt x="1258266" y="759526"/>
                </a:lnTo>
                <a:cubicBezTo>
                  <a:pt x="1258266" y="758202"/>
                  <a:pt x="1258266" y="758202"/>
                  <a:pt x="1258266" y="758202"/>
                </a:cubicBezTo>
                <a:lnTo>
                  <a:pt x="1245264" y="758202"/>
                </a:lnTo>
                <a:cubicBezTo>
                  <a:pt x="1245264" y="758202"/>
                  <a:pt x="1245264" y="758202"/>
                  <a:pt x="1245264" y="759526"/>
                </a:cubicBezTo>
                <a:lnTo>
                  <a:pt x="1245264" y="768794"/>
                </a:lnTo>
                <a:lnTo>
                  <a:pt x="1258266" y="768794"/>
                </a:lnTo>
                <a:lnTo>
                  <a:pt x="1258266" y="778062"/>
                </a:lnTo>
                <a:lnTo>
                  <a:pt x="1258266" y="779386"/>
                </a:lnTo>
                <a:lnTo>
                  <a:pt x="1271268" y="779386"/>
                </a:lnTo>
                <a:cubicBezTo>
                  <a:pt x="1271268" y="779386"/>
                  <a:pt x="1271268" y="779386"/>
                  <a:pt x="1271268" y="780753"/>
                </a:cubicBezTo>
                <a:lnTo>
                  <a:pt x="1271268" y="785708"/>
                </a:lnTo>
                <a:lnTo>
                  <a:pt x="1271268" y="786220"/>
                </a:lnTo>
                <a:cubicBezTo>
                  <a:pt x="1271268" y="787587"/>
                  <a:pt x="1271268" y="790320"/>
                  <a:pt x="1271268" y="790320"/>
                </a:cubicBezTo>
                <a:cubicBezTo>
                  <a:pt x="1271268" y="790320"/>
                  <a:pt x="1274518" y="790320"/>
                  <a:pt x="1276144" y="790320"/>
                </a:cubicBezTo>
                <a:lnTo>
                  <a:pt x="1276753" y="790320"/>
                </a:lnTo>
                <a:lnTo>
                  <a:pt x="1284270" y="790320"/>
                </a:lnTo>
                <a:cubicBezTo>
                  <a:pt x="1284270" y="790320"/>
                  <a:pt x="1284270" y="790320"/>
                  <a:pt x="1297691" y="790320"/>
                </a:cubicBezTo>
                <a:cubicBezTo>
                  <a:pt x="1297691" y="790320"/>
                  <a:pt x="1297691" y="790320"/>
                  <a:pt x="1297691" y="800913"/>
                </a:cubicBezTo>
                <a:lnTo>
                  <a:pt x="1305208" y="800913"/>
                </a:lnTo>
                <a:cubicBezTo>
                  <a:pt x="1304598" y="800913"/>
                  <a:pt x="1305005" y="800913"/>
                  <a:pt x="1305817" y="800913"/>
                </a:cubicBezTo>
                <a:lnTo>
                  <a:pt x="1310693" y="800913"/>
                </a:lnTo>
                <a:cubicBezTo>
                  <a:pt x="1310693" y="800913"/>
                  <a:pt x="1310693" y="800913"/>
                  <a:pt x="1310693" y="799589"/>
                </a:cubicBezTo>
                <a:lnTo>
                  <a:pt x="1310693" y="791644"/>
                </a:lnTo>
                <a:cubicBezTo>
                  <a:pt x="1310693" y="790320"/>
                  <a:pt x="1310693" y="790320"/>
                  <a:pt x="1310693" y="790320"/>
                </a:cubicBezTo>
                <a:lnTo>
                  <a:pt x="1323695" y="790320"/>
                </a:lnTo>
                <a:lnTo>
                  <a:pt x="1323695" y="800913"/>
                </a:lnTo>
                <a:cubicBezTo>
                  <a:pt x="1323695" y="800913"/>
                  <a:pt x="1323695" y="800913"/>
                  <a:pt x="1323695" y="802237"/>
                </a:cubicBezTo>
                <a:lnTo>
                  <a:pt x="1323695" y="810181"/>
                </a:lnTo>
                <a:cubicBezTo>
                  <a:pt x="1323695" y="811505"/>
                  <a:pt x="1323695" y="811505"/>
                  <a:pt x="1323695" y="811505"/>
                </a:cubicBezTo>
                <a:cubicBezTo>
                  <a:pt x="1323695" y="811505"/>
                  <a:pt x="1326946" y="811505"/>
                  <a:pt x="1328571" y="811505"/>
                </a:cubicBezTo>
                <a:lnTo>
                  <a:pt x="1329180" y="811505"/>
                </a:lnTo>
                <a:lnTo>
                  <a:pt x="1336697" y="811505"/>
                </a:lnTo>
                <a:cubicBezTo>
                  <a:pt x="1336697" y="811505"/>
                  <a:pt x="1336697" y="811505"/>
                  <a:pt x="1336697" y="812829"/>
                </a:cubicBezTo>
                <a:lnTo>
                  <a:pt x="1336697" y="820773"/>
                </a:lnTo>
                <a:lnTo>
                  <a:pt x="1336697" y="822097"/>
                </a:lnTo>
                <a:lnTo>
                  <a:pt x="1350119" y="822097"/>
                </a:lnTo>
                <a:lnTo>
                  <a:pt x="1350119" y="811505"/>
                </a:lnTo>
                <a:lnTo>
                  <a:pt x="1363121" y="811505"/>
                </a:lnTo>
                <a:lnTo>
                  <a:pt x="1363121" y="822097"/>
                </a:lnTo>
                <a:lnTo>
                  <a:pt x="1363121" y="833031"/>
                </a:lnTo>
                <a:lnTo>
                  <a:pt x="1376123" y="833031"/>
                </a:lnTo>
                <a:cubicBezTo>
                  <a:pt x="1389125" y="822097"/>
                  <a:pt x="1376123" y="822097"/>
                  <a:pt x="1389125" y="822097"/>
                </a:cubicBezTo>
                <a:cubicBezTo>
                  <a:pt x="1389125" y="822097"/>
                  <a:pt x="1389125" y="822097"/>
                  <a:pt x="1389125" y="833031"/>
                </a:cubicBezTo>
                <a:lnTo>
                  <a:pt x="1389125" y="843623"/>
                </a:lnTo>
                <a:lnTo>
                  <a:pt x="1402547" y="843623"/>
                </a:lnTo>
                <a:lnTo>
                  <a:pt x="1415549" y="843623"/>
                </a:lnTo>
                <a:lnTo>
                  <a:pt x="1415549" y="854216"/>
                </a:lnTo>
                <a:cubicBezTo>
                  <a:pt x="1402547" y="854216"/>
                  <a:pt x="1402547" y="854216"/>
                  <a:pt x="1402547" y="864808"/>
                </a:cubicBezTo>
                <a:cubicBezTo>
                  <a:pt x="1402547" y="864808"/>
                  <a:pt x="1402547" y="864808"/>
                  <a:pt x="1389125" y="864808"/>
                </a:cubicBezTo>
                <a:lnTo>
                  <a:pt x="1389125" y="875742"/>
                </a:lnTo>
                <a:cubicBezTo>
                  <a:pt x="1389125" y="875742"/>
                  <a:pt x="1389125" y="875742"/>
                  <a:pt x="1376123" y="875742"/>
                </a:cubicBezTo>
                <a:cubicBezTo>
                  <a:pt x="1376123" y="875742"/>
                  <a:pt x="1376123" y="875742"/>
                  <a:pt x="1376123" y="877066"/>
                </a:cubicBezTo>
                <a:lnTo>
                  <a:pt x="1376123" y="883686"/>
                </a:lnTo>
                <a:lnTo>
                  <a:pt x="1376123" y="886334"/>
                </a:lnTo>
                <a:cubicBezTo>
                  <a:pt x="1376123" y="886334"/>
                  <a:pt x="1376123" y="886334"/>
                  <a:pt x="1389125" y="886334"/>
                </a:cubicBezTo>
                <a:lnTo>
                  <a:pt x="1389125" y="875742"/>
                </a:lnTo>
                <a:cubicBezTo>
                  <a:pt x="1389125" y="875742"/>
                  <a:pt x="1402547" y="886334"/>
                  <a:pt x="1402547" y="875742"/>
                </a:cubicBezTo>
                <a:cubicBezTo>
                  <a:pt x="1402547" y="864808"/>
                  <a:pt x="1389125" y="875742"/>
                  <a:pt x="1402547" y="864808"/>
                </a:cubicBezTo>
                <a:lnTo>
                  <a:pt x="1415549" y="864808"/>
                </a:lnTo>
                <a:lnTo>
                  <a:pt x="1415549" y="854216"/>
                </a:lnTo>
                <a:cubicBezTo>
                  <a:pt x="1428551" y="854216"/>
                  <a:pt x="1428551" y="854216"/>
                  <a:pt x="1428551" y="843623"/>
                </a:cubicBezTo>
                <a:cubicBezTo>
                  <a:pt x="1428551" y="854216"/>
                  <a:pt x="1428551" y="843623"/>
                  <a:pt x="1428551" y="854216"/>
                </a:cubicBezTo>
                <a:cubicBezTo>
                  <a:pt x="1428551" y="854216"/>
                  <a:pt x="1428551" y="854216"/>
                  <a:pt x="1441553" y="854216"/>
                </a:cubicBezTo>
                <a:lnTo>
                  <a:pt x="1441553" y="864808"/>
                </a:lnTo>
                <a:cubicBezTo>
                  <a:pt x="1441553" y="864808"/>
                  <a:pt x="1454974" y="864808"/>
                  <a:pt x="1454974" y="854216"/>
                </a:cubicBezTo>
                <a:cubicBezTo>
                  <a:pt x="1454974" y="854216"/>
                  <a:pt x="1454974" y="854216"/>
                  <a:pt x="1454974" y="864808"/>
                </a:cubicBezTo>
                <a:cubicBezTo>
                  <a:pt x="1454974" y="864808"/>
                  <a:pt x="1454974" y="864808"/>
                  <a:pt x="1454974" y="866175"/>
                </a:cubicBezTo>
                <a:lnTo>
                  <a:pt x="1454974" y="875742"/>
                </a:lnTo>
                <a:cubicBezTo>
                  <a:pt x="1454974" y="875742"/>
                  <a:pt x="1467976" y="864808"/>
                  <a:pt x="1454974" y="864808"/>
                </a:cubicBezTo>
                <a:lnTo>
                  <a:pt x="1467976" y="864808"/>
                </a:lnTo>
                <a:cubicBezTo>
                  <a:pt x="1467976" y="864808"/>
                  <a:pt x="1467976" y="864808"/>
                  <a:pt x="1467976" y="875742"/>
                </a:cubicBezTo>
                <a:lnTo>
                  <a:pt x="1480978" y="875742"/>
                </a:lnTo>
                <a:cubicBezTo>
                  <a:pt x="1480978" y="875742"/>
                  <a:pt x="1480978" y="875742"/>
                  <a:pt x="1467976" y="886334"/>
                </a:cubicBezTo>
                <a:lnTo>
                  <a:pt x="1480978" y="886334"/>
                </a:lnTo>
                <a:lnTo>
                  <a:pt x="1480978" y="896926"/>
                </a:lnTo>
                <a:cubicBezTo>
                  <a:pt x="1480978" y="896926"/>
                  <a:pt x="1484229" y="896926"/>
                  <a:pt x="1485854" y="896926"/>
                </a:cubicBezTo>
                <a:cubicBezTo>
                  <a:pt x="1486667" y="896926"/>
                  <a:pt x="1487073" y="896926"/>
                  <a:pt x="1486464" y="896926"/>
                </a:cubicBezTo>
                <a:lnTo>
                  <a:pt x="1493981" y="896926"/>
                </a:lnTo>
                <a:lnTo>
                  <a:pt x="1507402" y="896926"/>
                </a:lnTo>
                <a:cubicBezTo>
                  <a:pt x="1507402" y="896926"/>
                  <a:pt x="1507402" y="896926"/>
                  <a:pt x="1507402" y="907519"/>
                </a:cubicBezTo>
                <a:cubicBezTo>
                  <a:pt x="1507402" y="907519"/>
                  <a:pt x="1507402" y="907519"/>
                  <a:pt x="1505724" y="907519"/>
                </a:cubicBezTo>
                <a:lnTo>
                  <a:pt x="1495659" y="907519"/>
                </a:lnTo>
                <a:cubicBezTo>
                  <a:pt x="1493981" y="907519"/>
                  <a:pt x="1493981" y="907519"/>
                  <a:pt x="1493981" y="907519"/>
                </a:cubicBezTo>
                <a:cubicBezTo>
                  <a:pt x="1493981" y="918453"/>
                  <a:pt x="1493981" y="918453"/>
                  <a:pt x="1507402" y="918453"/>
                </a:cubicBezTo>
                <a:cubicBezTo>
                  <a:pt x="1507402" y="918453"/>
                  <a:pt x="1507402" y="918453"/>
                  <a:pt x="1507402" y="929045"/>
                </a:cubicBezTo>
                <a:cubicBezTo>
                  <a:pt x="1507402" y="929045"/>
                  <a:pt x="1520404" y="918453"/>
                  <a:pt x="1520404" y="929045"/>
                </a:cubicBezTo>
                <a:cubicBezTo>
                  <a:pt x="1520404" y="929045"/>
                  <a:pt x="1520404" y="929045"/>
                  <a:pt x="1520404" y="930369"/>
                </a:cubicBezTo>
                <a:lnTo>
                  <a:pt x="1520404" y="931693"/>
                </a:lnTo>
                <a:lnTo>
                  <a:pt x="1520404" y="935169"/>
                </a:lnTo>
                <a:cubicBezTo>
                  <a:pt x="1520404" y="934672"/>
                  <a:pt x="1520404" y="935003"/>
                  <a:pt x="1520404" y="935665"/>
                </a:cubicBezTo>
                <a:lnTo>
                  <a:pt x="1520404" y="939637"/>
                </a:lnTo>
                <a:cubicBezTo>
                  <a:pt x="1533406" y="939637"/>
                  <a:pt x="1533406" y="939637"/>
                  <a:pt x="1520404" y="950229"/>
                </a:cubicBezTo>
                <a:cubicBezTo>
                  <a:pt x="1520404" y="950229"/>
                  <a:pt x="1520404" y="950229"/>
                  <a:pt x="1533406" y="950229"/>
                </a:cubicBezTo>
                <a:lnTo>
                  <a:pt x="1533406" y="961163"/>
                </a:lnTo>
                <a:cubicBezTo>
                  <a:pt x="1546408" y="961163"/>
                  <a:pt x="1533406" y="971756"/>
                  <a:pt x="1546408" y="971756"/>
                </a:cubicBezTo>
                <a:cubicBezTo>
                  <a:pt x="1546408" y="971756"/>
                  <a:pt x="1546408" y="971756"/>
                  <a:pt x="1546408" y="982348"/>
                </a:cubicBezTo>
                <a:cubicBezTo>
                  <a:pt x="1546408" y="982348"/>
                  <a:pt x="1546408" y="982348"/>
                  <a:pt x="1559830" y="982348"/>
                </a:cubicBezTo>
                <a:lnTo>
                  <a:pt x="1559830" y="992940"/>
                </a:lnTo>
                <a:lnTo>
                  <a:pt x="1559830" y="1003874"/>
                </a:lnTo>
                <a:lnTo>
                  <a:pt x="1572832" y="1003874"/>
                </a:lnTo>
                <a:cubicBezTo>
                  <a:pt x="1572832" y="1003874"/>
                  <a:pt x="1572832" y="1003874"/>
                  <a:pt x="1574457" y="1003874"/>
                </a:cubicBezTo>
                <a:lnTo>
                  <a:pt x="1584209" y="1003874"/>
                </a:lnTo>
                <a:lnTo>
                  <a:pt x="1585834" y="1003874"/>
                </a:lnTo>
                <a:cubicBezTo>
                  <a:pt x="1585834" y="1003874"/>
                  <a:pt x="1585834" y="1003874"/>
                  <a:pt x="1585834" y="1014466"/>
                </a:cubicBezTo>
                <a:cubicBezTo>
                  <a:pt x="1585834" y="1014466"/>
                  <a:pt x="1585834" y="1014466"/>
                  <a:pt x="1572832" y="1025059"/>
                </a:cubicBezTo>
                <a:cubicBezTo>
                  <a:pt x="1572832" y="1025059"/>
                  <a:pt x="1572832" y="1025059"/>
                  <a:pt x="1572832" y="1014466"/>
                </a:cubicBezTo>
                <a:cubicBezTo>
                  <a:pt x="1572832" y="1014466"/>
                  <a:pt x="1572832" y="1014466"/>
                  <a:pt x="1559830" y="1025059"/>
                </a:cubicBezTo>
                <a:lnTo>
                  <a:pt x="1559830" y="1035651"/>
                </a:lnTo>
                <a:lnTo>
                  <a:pt x="1572832" y="1035651"/>
                </a:lnTo>
                <a:cubicBezTo>
                  <a:pt x="1572832" y="1035651"/>
                  <a:pt x="1572832" y="1035651"/>
                  <a:pt x="1572832" y="1046585"/>
                </a:cubicBezTo>
                <a:cubicBezTo>
                  <a:pt x="1572832" y="1046585"/>
                  <a:pt x="1572832" y="1046585"/>
                  <a:pt x="1572832" y="1057177"/>
                </a:cubicBezTo>
                <a:cubicBezTo>
                  <a:pt x="1572832" y="1057177"/>
                  <a:pt x="1572832" y="1057177"/>
                  <a:pt x="1572832" y="1058501"/>
                </a:cubicBezTo>
                <a:lnTo>
                  <a:pt x="1572832" y="1066446"/>
                </a:lnTo>
                <a:lnTo>
                  <a:pt x="1572832" y="1067770"/>
                </a:lnTo>
                <a:lnTo>
                  <a:pt x="1585834" y="1067770"/>
                </a:lnTo>
                <a:lnTo>
                  <a:pt x="1585834" y="1078362"/>
                </a:lnTo>
                <a:cubicBezTo>
                  <a:pt x="1576083" y="1078362"/>
                  <a:pt x="1580958" y="1078362"/>
                  <a:pt x="1578520" y="1078362"/>
                </a:cubicBezTo>
                <a:lnTo>
                  <a:pt x="1576083" y="1078362"/>
                </a:lnTo>
                <a:lnTo>
                  <a:pt x="1572832" y="1078362"/>
                </a:lnTo>
                <a:cubicBezTo>
                  <a:pt x="1572832" y="1078362"/>
                  <a:pt x="1572832" y="1078362"/>
                  <a:pt x="1572832" y="1089296"/>
                </a:cubicBezTo>
                <a:lnTo>
                  <a:pt x="1559830" y="1089296"/>
                </a:lnTo>
                <a:cubicBezTo>
                  <a:pt x="1559830" y="1099888"/>
                  <a:pt x="1572832" y="1099888"/>
                  <a:pt x="1572832" y="1099888"/>
                </a:cubicBezTo>
                <a:lnTo>
                  <a:pt x="1572832" y="1110480"/>
                </a:lnTo>
                <a:lnTo>
                  <a:pt x="1572832" y="1121073"/>
                </a:lnTo>
                <a:lnTo>
                  <a:pt x="1572832" y="1132007"/>
                </a:lnTo>
                <a:lnTo>
                  <a:pt x="1572832" y="1142599"/>
                </a:lnTo>
                <a:lnTo>
                  <a:pt x="1572832" y="1153191"/>
                </a:lnTo>
                <a:lnTo>
                  <a:pt x="1559830" y="1153191"/>
                </a:lnTo>
                <a:lnTo>
                  <a:pt x="1559830" y="1142599"/>
                </a:lnTo>
                <a:lnTo>
                  <a:pt x="1559830" y="1132007"/>
                </a:lnTo>
                <a:lnTo>
                  <a:pt x="1546408" y="1132007"/>
                </a:lnTo>
                <a:cubicBezTo>
                  <a:pt x="1546408" y="1132007"/>
                  <a:pt x="1546408" y="1142599"/>
                  <a:pt x="1559830" y="1142599"/>
                </a:cubicBezTo>
                <a:cubicBezTo>
                  <a:pt x="1546408" y="1153191"/>
                  <a:pt x="1546408" y="1153191"/>
                  <a:pt x="1559830" y="1153191"/>
                </a:cubicBezTo>
                <a:cubicBezTo>
                  <a:pt x="1559830" y="1153191"/>
                  <a:pt x="1559830" y="1153191"/>
                  <a:pt x="1558152" y="1153191"/>
                </a:cubicBezTo>
                <a:lnTo>
                  <a:pt x="1552070" y="1153191"/>
                </a:lnTo>
                <a:lnTo>
                  <a:pt x="1551441" y="1153191"/>
                </a:lnTo>
                <a:cubicBezTo>
                  <a:pt x="1549763" y="1153191"/>
                  <a:pt x="1546408" y="1153191"/>
                  <a:pt x="1546408" y="1153191"/>
                </a:cubicBezTo>
                <a:cubicBezTo>
                  <a:pt x="1533406" y="1153191"/>
                  <a:pt x="1546408" y="1153191"/>
                  <a:pt x="1546408" y="1142599"/>
                </a:cubicBezTo>
                <a:cubicBezTo>
                  <a:pt x="1546408" y="1142599"/>
                  <a:pt x="1546408" y="1142599"/>
                  <a:pt x="1544783" y="1142599"/>
                </a:cubicBezTo>
                <a:lnTo>
                  <a:pt x="1541532" y="1142599"/>
                </a:lnTo>
                <a:cubicBezTo>
                  <a:pt x="1540720" y="1142599"/>
                  <a:pt x="1540313" y="1142599"/>
                  <a:pt x="1540923" y="1142599"/>
                </a:cubicBezTo>
                <a:lnTo>
                  <a:pt x="1538891" y="1142599"/>
                </a:lnTo>
                <a:lnTo>
                  <a:pt x="1538282" y="1142599"/>
                </a:lnTo>
                <a:cubicBezTo>
                  <a:pt x="1536656" y="1142599"/>
                  <a:pt x="1533406" y="1142599"/>
                  <a:pt x="1533406" y="1142599"/>
                </a:cubicBezTo>
                <a:cubicBezTo>
                  <a:pt x="1520404" y="1153191"/>
                  <a:pt x="1533406" y="1153191"/>
                  <a:pt x="1533406" y="1153191"/>
                </a:cubicBezTo>
                <a:lnTo>
                  <a:pt x="1520404" y="1153191"/>
                </a:lnTo>
                <a:cubicBezTo>
                  <a:pt x="1520404" y="1153191"/>
                  <a:pt x="1520404" y="1153191"/>
                  <a:pt x="1507402" y="1163783"/>
                </a:cubicBezTo>
                <a:lnTo>
                  <a:pt x="1499643" y="1163783"/>
                </a:lnTo>
                <a:cubicBezTo>
                  <a:pt x="1501530" y="1163783"/>
                  <a:pt x="1493981" y="1163783"/>
                  <a:pt x="1493981" y="1163783"/>
                </a:cubicBezTo>
                <a:lnTo>
                  <a:pt x="1493981" y="1153191"/>
                </a:lnTo>
                <a:cubicBezTo>
                  <a:pt x="1493981" y="1153191"/>
                  <a:pt x="1493981" y="1163783"/>
                  <a:pt x="1480978" y="1163783"/>
                </a:cubicBezTo>
                <a:lnTo>
                  <a:pt x="1471227" y="1163783"/>
                </a:lnTo>
                <a:lnTo>
                  <a:pt x="1467976" y="1163783"/>
                </a:lnTo>
                <a:cubicBezTo>
                  <a:pt x="1467976" y="1163783"/>
                  <a:pt x="1467976" y="1163783"/>
                  <a:pt x="1467976" y="1153191"/>
                </a:cubicBezTo>
                <a:lnTo>
                  <a:pt x="1467976" y="1142599"/>
                </a:lnTo>
                <a:cubicBezTo>
                  <a:pt x="1454974" y="1142599"/>
                  <a:pt x="1454974" y="1153191"/>
                  <a:pt x="1454974" y="1153191"/>
                </a:cubicBezTo>
                <a:cubicBezTo>
                  <a:pt x="1454974" y="1153191"/>
                  <a:pt x="1454974" y="1153191"/>
                  <a:pt x="1454974" y="1142599"/>
                </a:cubicBezTo>
                <a:lnTo>
                  <a:pt x="1453296" y="1142599"/>
                </a:lnTo>
                <a:lnTo>
                  <a:pt x="1443231" y="1142599"/>
                </a:lnTo>
                <a:cubicBezTo>
                  <a:pt x="1441553" y="1142599"/>
                  <a:pt x="1441553" y="1142599"/>
                  <a:pt x="1441553" y="1142599"/>
                </a:cubicBezTo>
                <a:cubicBezTo>
                  <a:pt x="1441553" y="1142599"/>
                  <a:pt x="1441553" y="1153191"/>
                  <a:pt x="1454974" y="1153191"/>
                </a:cubicBezTo>
                <a:cubicBezTo>
                  <a:pt x="1454974" y="1153191"/>
                  <a:pt x="1454974" y="1153191"/>
                  <a:pt x="1453296" y="1153191"/>
                </a:cubicBezTo>
                <a:cubicBezTo>
                  <a:pt x="1451619" y="1153191"/>
                  <a:pt x="1448264" y="1153191"/>
                  <a:pt x="1441553" y="1153191"/>
                </a:cubicBezTo>
                <a:lnTo>
                  <a:pt x="1441553" y="1163783"/>
                </a:lnTo>
                <a:lnTo>
                  <a:pt x="1441553" y="1174717"/>
                </a:lnTo>
                <a:lnTo>
                  <a:pt x="1428551" y="1174717"/>
                </a:lnTo>
                <a:cubicBezTo>
                  <a:pt x="1428551" y="1174717"/>
                  <a:pt x="1428551" y="1174717"/>
                  <a:pt x="1428551" y="1185310"/>
                </a:cubicBezTo>
                <a:lnTo>
                  <a:pt x="1415549" y="1185310"/>
                </a:lnTo>
                <a:lnTo>
                  <a:pt x="1415549" y="1174717"/>
                </a:lnTo>
                <a:lnTo>
                  <a:pt x="1402547" y="1174717"/>
                </a:lnTo>
                <a:cubicBezTo>
                  <a:pt x="1402547" y="1174717"/>
                  <a:pt x="1402547" y="1174717"/>
                  <a:pt x="1389125" y="1174717"/>
                </a:cubicBezTo>
                <a:lnTo>
                  <a:pt x="1387500" y="1174717"/>
                </a:lnTo>
                <a:lnTo>
                  <a:pt x="1384249" y="1174717"/>
                </a:lnTo>
                <a:cubicBezTo>
                  <a:pt x="1383437" y="1174717"/>
                  <a:pt x="1383030" y="1174717"/>
                  <a:pt x="1383640" y="1174717"/>
                </a:cubicBezTo>
                <a:lnTo>
                  <a:pt x="1381608" y="1174717"/>
                </a:lnTo>
                <a:cubicBezTo>
                  <a:pt x="1382218" y="1174717"/>
                  <a:pt x="1381811" y="1174717"/>
                  <a:pt x="1380999" y="1174717"/>
                </a:cubicBezTo>
                <a:lnTo>
                  <a:pt x="1377748" y="1174717"/>
                </a:lnTo>
                <a:cubicBezTo>
                  <a:pt x="1376123" y="1174717"/>
                  <a:pt x="1376123" y="1174717"/>
                  <a:pt x="1376123" y="1174717"/>
                </a:cubicBezTo>
                <a:cubicBezTo>
                  <a:pt x="1369622" y="1174717"/>
                  <a:pt x="1366372" y="1174717"/>
                  <a:pt x="1366372" y="1174717"/>
                </a:cubicBezTo>
                <a:lnTo>
                  <a:pt x="1363121" y="1174717"/>
                </a:lnTo>
                <a:lnTo>
                  <a:pt x="1363121" y="1185310"/>
                </a:lnTo>
                <a:lnTo>
                  <a:pt x="1358245" y="1185310"/>
                </a:lnTo>
                <a:cubicBezTo>
                  <a:pt x="1357433" y="1185310"/>
                  <a:pt x="1357026" y="1185310"/>
                  <a:pt x="1357636" y="1185310"/>
                </a:cubicBezTo>
                <a:lnTo>
                  <a:pt x="1357433" y="1185310"/>
                </a:lnTo>
                <a:cubicBezTo>
                  <a:pt x="1354995" y="1185310"/>
                  <a:pt x="1359871" y="1185310"/>
                  <a:pt x="1350119" y="1185310"/>
                </a:cubicBezTo>
                <a:lnTo>
                  <a:pt x="1348441" y="1185310"/>
                </a:lnTo>
                <a:cubicBezTo>
                  <a:pt x="1346764" y="1185310"/>
                  <a:pt x="1343408" y="1185310"/>
                  <a:pt x="1336697" y="1185310"/>
                </a:cubicBezTo>
                <a:lnTo>
                  <a:pt x="1336697" y="1174717"/>
                </a:lnTo>
                <a:lnTo>
                  <a:pt x="1336697" y="1163783"/>
                </a:lnTo>
                <a:lnTo>
                  <a:pt x="1333447" y="1163783"/>
                </a:lnTo>
                <a:cubicBezTo>
                  <a:pt x="1333447" y="1163783"/>
                  <a:pt x="1330196" y="1163783"/>
                  <a:pt x="1323695" y="1163783"/>
                </a:cubicBezTo>
                <a:cubicBezTo>
                  <a:pt x="1323695" y="1174717"/>
                  <a:pt x="1336697" y="1174717"/>
                  <a:pt x="1323695" y="1174717"/>
                </a:cubicBezTo>
                <a:cubicBezTo>
                  <a:pt x="1330196" y="1174717"/>
                  <a:pt x="1333447" y="1174717"/>
                  <a:pt x="1333447" y="1174717"/>
                </a:cubicBezTo>
                <a:lnTo>
                  <a:pt x="1335072" y="1174717"/>
                </a:lnTo>
                <a:lnTo>
                  <a:pt x="1336697" y="1174717"/>
                </a:lnTo>
                <a:cubicBezTo>
                  <a:pt x="1323695" y="1185310"/>
                  <a:pt x="1336697" y="1185310"/>
                  <a:pt x="1336697" y="1185310"/>
                </a:cubicBezTo>
                <a:lnTo>
                  <a:pt x="1336697" y="1187958"/>
                </a:lnTo>
                <a:cubicBezTo>
                  <a:pt x="1336697" y="1187958"/>
                  <a:pt x="1336697" y="1190606"/>
                  <a:pt x="1336697" y="1195902"/>
                </a:cubicBezTo>
                <a:lnTo>
                  <a:pt x="1336697" y="1206494"/>
                </a:lnTo>
                <a:cubicBezTo>
                  <a:pt x="1336697" y="1206494"/>
                  <a:pt x="1336697" y="1206494"/>
                  <a:pt x="1336697" y="1217428"/>
                </a:cubicBezTo>
                <a:lnTo>
                  <a:pt x="1350119" y="1217428"/>
                </a:lnTo>
                <a:cubicBezTo>
                  <a:pt x="1350119" y="1217428"/>
                  <a:pt x="1350119" y="1217428"/>
                  <a:pt x="1336697" y="1228020"/>
                </a:cubicBezTo>
                <a:lnTo>
                  <a:pt x="1350119" y="1228020"/>
                </a:lnTo>
                <a:lnTo>
                  <a:pt x="1363121" y="1228020"/>
                </a:lnTo>
                <a:cubicBezTo>
                  <a:pt x="1363121" y="1228020"/>
                  <a:pt x="1363121" y="1228020"/>
                  <a:pt x="1363121" y="1238613"/>
                </a:cubicBezTo>
                <a:cubicBezTo>
                  <a:pt x="1363121" y="1238613"/>
                  <a:pt x="1363121" y="1238613"/>
                  <a:pt x="1350119" y="1238613"/>
                </a:cubicBezTo>
                <a:cubicBezTo>
                  <a:pt x="1363121" y="1238613"/>
                  <a:pt x="1350119" y="1238613"/>
                  <a:pt x="1350119" y="1249205"/>
                </a:cubicBezTo>
                <a:cubicBezTo>
                  <a:pt x="1350119" y="1249205"/>
                  <a:pt x="1350119" y="1249205"/>
                  <a:pt x="1351744" y="1249205"/>
                </a:cubicBezTo>
                <a:lnTo>
                  <a:pt x="1361496" y="1249205"/>
                </a:lnTo>
                <a:cubicBezTo>
                  <a:pt x="1363121" y="1249205"/>
                  <a:pt x="1363121" y="1249205"/>
                  <a:pt x="1363121" y="1249205"/>
                </a:cubicBezTo>
                <a:lnTo>
                  <a:pt x="1376123" y="1249205"/>
                </a:lnTo>
                <a:lnTo>
                  <a:pt x="1376123" y="1260139"/>
                </a:lnTo>
                <a:lnTo>
                  <a:pt x="1371247" y="1260139"/>
                </a:lnTo>
                <a:cubicBezTo>
                  <a:pt x="1370435" y="1260139"/>
                  <a:pt x="1370028" y="1260139"/>
                  <a:pt x="1370638" y="1260139"/>
                </a:cubicBezTo>
                <a:lnTo>
                  <a:pt x="1363121" y="1260139"/>
                </a:lnTo>
                <a:cubicBezTo>
                  <a:pt x="1376123" y="1270731"/>
                  <a:pt x="1376123" y="1270731"/>
                  <a:pt x="1363121" y="1270731"/>
                </a:cubicBezTo>
                <a:lnTo>
                  <a:pt x="1376123" y="1270731"/>
                </a:lnTo>
                <a:lnTo>
                  <a:pt x="1376123" y="1281323"/>
                </a:lnTo>
                <a:cubicBezTo>
                  <a:pt x="1376123" y="1281323"/>
                  <a:pt x="1389125" y="1281323"/>
                  <a:pt x="1389125" y="1270731"/>
                </a:cubicBezTo>
                <a:lnTo>
                  <a:pt x="1389125" y="1281323"/>
                </a:lnTo>
                <a:lnTo>
                  <a:pt x="1402547" y="1281323"/>
                </a:lnTo>
                <a:cubicBezTo>
                  <a:pt x="1402547" y="1281323"/>
                  <a:pt x="1402547" y="1281323"/>
                  <a:pt x="1402547" y="1291916"/>
                </a:cubicBezTo>
                <a:cubicBezTo>
                  <a:pt x="1402547" y="1291916"/>
                  <a:pt x="1402547" y="1281323"/>
                  <a:pt x="1389125" y="1291916"/>
                </a:cubicBezTo>
                <a:lnTo>
                  <a:pt x="1389125" y="1302850"/>
                </a:lnTo>
                <a:cubicBezTo>
                  <a:pt x="1389125" y="1302850"/>
                  <a:pt x="1389125" y="1302850"/>
                  <a:pt x="1390803" y="1302850"/>
                </a:cubicBezTo>
                <a:lnTo>
                  <a:pt x="1400869" y="1302850"/>
                </a:lnTo>
                <a:lnTo>
                  <a:pt x="1402547" y="1302850"/>
                </a:lnTo>
                <a:cubicBezTo>
                  <a:pt x="1402547" y="1302850"/>
                  <a:pt x="1402547" y="1302850"/>
                  <a:pt x="1402547" y="1313442"/>
                </a:cubicBezTo>
                <a:cubicBezTo>
                  <a:pt x="1402547" y="1313442"/>
                  <a:pt x="1402547" y="1313442"/>
                  <a:pt x="1415549" y="1313442"/>
                </a:cubicBezTo>
                <a:cubicBezTo>
                  <a:pt x="1415549" y="1313442"/>
                  <a:pt x="1415549" y="1313442"/>
                  <a:pt x="1415549" y="1314766"/>
                </a:cubicBezTo>
                <a:lnTo>
                  <a:pt x="1415549" y="1324034"/>
                </a:lnTo>
                <a:cubicBezTo>
                  <a:pt x="1415549" y="1334626"/>
                  <a:pt x="1415549" y="1324034"/>
                  <a:pt x="1415549" y="1334626"/>
                </a:cubicBezTo>
                <a:cubicBezTo>
                  <a:pt x="1415549" y="1334626"/>
                  <a:pt x="1418799" y="1334626"/>
                  <a:pt x="1420425" y="1334626"/>
                </a:cubicBezTo>
                <a:lnTo>
                  <a:pt x="1421034" y="1334626"/>
                </a:lnTo>
                <a:lnTo>
                  <a:pt x="1423066" y="1334626"/>
                </a:lnTo>
                <a:cubicBezTo>
                  <a:pt x="1422456" y="1334626"/>
                  <a:pt x="1422863" y="1334626"/>
                  <a:pt x="1423675" y="1334626"/>
                </a:cubicBezTo>
                <a:lnTo>
                  <a:pt x="1426926" y="1334626"/>
                </a:lnTo>
                <a:lnTo>
                  <a:pt x="1428551" y="1334626"/>
                </a:lnTo>
                <a:cubicBezTo>
                  <a:pt x="1428551" y="1334626"/>
                  <a:pt x="1428551" y="1345560"/>
                  <a:pt x="1415549" y="1345560"/>
                </a:cubicBezTo>
                <a:lnTo>
                  <a:pt x="1428551" y="1345560"/>
                </a:lnTo>
                <a:lnTo>
                  <a:pt x="1428551" y="1356153"/>
                </a:lnTo>
                <a:lnTo>
                  <a:pt x="1428551" y="1366745"/>
                </a:lnTo>
                <a:lnTo>
                  <a:pt x="1428551" y="1377337"/>
                </a:lnTo>
                <a:lnTo>
                  <a:pt x="1441553" y="1377337"/>
                </a:lnTo>
                <a:lnTo>
                  <a:pt x="1441553" y="1388271"/>
                </a:lnTo>
                <a:cubicBezTo>
                  <a:pt x="1441553" y="1388271"/>
                  <a:pt x="1441553" y="1388271"/>
                  <a:pt x="1441553" y="1398863"/>
                </a:cubicBezTo>
                <a:cubicBezTo>
                  <a:pt x="1441553" y="1388271"/>
                  <a:pt x="1428551" y="1398863"/>
                  <a:pt x="1441553" y="1398863"/>
                </a:cubicBezTo>
                <a:cubicBezTo>
                  <a:pt x="1441553" y="1398863"/>
                  <a:pt x="1441553" y="1398863"/>
                  <a:pt x="1441553" y="1400187"/>
                </a:cubicBezTo>
                <a:lnTo>
                  <a:pt x="1441553" y="1409456"/>
                </a:lnTo>
                <a:lnTo>
                  <a:pt x="1441553" y="1420048"/>
                </a:lnTo>
                <a:cubicBezTo>
                  <a:pt x="1448264" y="1420048"/>
                  <a:pt x="1451619" y="1420048"/>
                  <a:pt x="1453296" y="1420048"/>
                </a:cubicBezTo>
                <a:lnTo>
                  <a:pt x="1454974" y="1420048"/>
                </a:lnTo>
                <a:lnTo>
                  <a:pt x="1441553" y="1430982"/>
                </a:lnTo>
                <a:lnTo>
                  <a:pt x="1454974" y="1430982"/>
                </a:lnTo>
                <a:cubicBezTo>
                  <a:pt x="1454974" y="1441574"/>
                  <a:pt x="1454974" y="1441574"/>
                  <a:pt x="1467976" y="1441574"/>
                </a:cubicBezTo>
                <a:lnTo>
                  <a:pt x="1464726" y="1441574"/>
                </a:lnTo>
                <a:lnTo>
                  <a:pt x="1456599" y="1441574"/>
                </a:lnTo>
                <a:cubicBezTo>
                  <a:pt x="1454974" y="1441574"/>
                  <a:pt x="1454974" y="1441574"/>
                  <a:pt x="1454974" y="1441574"/>
                </a:cubicBezTo>
                <a:lnTo>
                  <a:pt x="1454974" y="1452166"/>
                </a:lnTo>
                <a:lnTo>
                  <a:pt x="1467976" y="1452166"/>
                </a:lnTo>
                <a:lnTo>
                  <a:pt x="1467976" y="1462759"/>
                </a:lnTo>
                <a:cubicBezTo>
                  <a:pt x="1467976" y="1462759"/>
                  <a:pt x="1467976" y="1462759"/>
                  <a:pt x="1454974" y="1473693"/>
                </a:cubicBezTo>
                <a:lnTo>
                  <a:pt x="1454974" y="1484285"/>
                </a:lnTo>
                <a:cubicBezTo>
                  <a:pt x="1454974" y="1484285"/>
                  <a:pt x="1454974" y="1484285"/>
                  <a:pt x="1454974" y="1494877"/>
                </a:cubicBezTo>
                <a:lnTo>
                  <a:pt x="1454974" y="1505469"/>
                </a:lnTo>
                <a:cubicBezTo>
                  <a:pt x="1454974" y="1505469"/>
                  <a:pt x="1454974" y="1505469"/>
                  <a:pt x="1454974" y="1516403"/>
                </a:cubicBezTo>
                <a:lnTo>
                  <a:pt x="1467976" y="1516403"/>
                </a:lnTo>
                <a:cubicBezTo>
                  <a:pt x="1467976" y="1516403"/>
                  <a:pt x="1467976" y="1516403"/>
                  <a:pt x="1467976" y="1526996"/>
                </a:cubicBezTo>
                <a:cubicBezTo>
                  <a:pt x="1467976" y="1526996"/>
                  <a:pt x="1454974" y="1526996"/>
                  <a:pt x="1454974" y="1537588"/>
                </a:cubicBezTo>
                <a:cubicBezTo>
                  <a:pt x="1454974" y="1537588"/>
                  <a:pt x="1454974" y="1537588"/>
                  <a:pt x="1454974" y="1536264"/>
                </a:cubicBezTo>
                <a:lnTo>
                  <a:pt x="1454974" y="1533616"/>
                </a:lnTo>
                <a:cubicBezTo>
                  <a:pt x="1454974" y="1532954"/>
                  <a:pt x="1454974" y="1532623"/>
                  <a:pt x="1454974" y="1533119"/>
                </a:cubicBezTo>
                <a:lnTo>
                  <a:pt x="1454974" y="1526996"/>
                </a:lnTo>
                <a:lnTo>
                  <a:pt x="1441553" y="1526996"/>
                </a:lnTo>
                <a:cubicBezTo>
                  <a:pt x="1441553" y="1537588"/>
                  <a:pt x="1441553" y="1537588"/>
                  <a:pt x="1454974" y="1537588"/>
                </a:cubicBezTo>
                <a:lnTo>
                  <a:pt x="1441553" y="1537588"/>
                </a:lnTo>
                <a:cubicBezTo>
                  <a:pt x="1441553" y="1548180"/>
                  <a:pt x="1454974" y="1548180"/>
                  <a:pt x="1454974" y="1548180"/>
                </a:cubicBezTo>
                <a:lnTo>
                  <a:pt x="1454974" y="1559114"/>
                </a:lnTo>
                <a:lnTo>
                  <a:pt x="1454974" y="1569706"/>
                </a:lnTo>
                <a:lnTo>
                  <a:pt x="1454974" y="1580299"/>
                </a:lnTo>
                <a:lnTo>
                  <a:pt x="1441553" y="1580299"/>
                </a:lnTo>
                <a:lnTo>
                  <a:pt x="1441553" y="1569706"/>
                </a:lnTo>
                <a:lnTo>
                  <a:pt x="1428551" y="1569706"/>
                </a:lnTo>
                <a:cubicBezTo>
                  <a:pt x="1441553" y="1569706"/>
                  <a:pt x="1441553" y="1580299"/>
                  <a:pt x="1428551" y="1580299"/>
                </a:cubicBezTo>
                <a:lnTo>
                  <a:pt x="1421034" y="1580299"/>
                </a:lnTo>
                <a:cubicBezTo>
                  <a:pt x="1421644" y="1580299"/>
                  <a:pt x="1421237" y="1580299"/>
                  <a:pt x="1420425" y="1580299"/>
                </a:cubicBezTo>
                <a:lnTo>
                  <a:pt x="1417174" y="1580299"/>
                </a:lnTo>
                <a:cubicBezTo>
                  <a:pt x="1415549" y="1580299"/>
                  <a:pt x="1415549" y="1580299"/>
                  <a:pt x="1415549" y="1580299"/>
                </a:cubicBezTo>
                <a:cubicBezTo>
                  <a:pt x="1428551" y="1569706"/>
                  <a:pt x="1415549" y="1569706"/>
                  <a:pt x="1415549" y="1569706"/>
                </a:cubicBezTo>
                <a:lnTo>
                  <a:pt x="1415549" y="1563583"/>
                </a:lnTo>
                <a:cubicBezTo>
                  <a:pt x="1415549" y="1565072"/>
                  <a:pt x="1415549" y="1559114"/>
                  <a:pt x="1415549" y="1559114"/>
                </a:cubicBezTo>
                <a:cubicBezTo>
                  <a:pt x="1415549" y="1559114"/>
                  <a:pt x="1415549" y="1559114"/>
                  <a:pt x="1402547" y="1559114"/>
                </a:cubicBezTo>
                <a:lnTo>
                  <a:pt x="1402547" y="1548180"/>
                </a:lnTo>
                <a:lnTo>
                  <a:pt x="1389125" y="1548180"/>
                </a:lnTo>
                <a:cubicBezTo>
                  <a:pt x="1402547" y="1548180"/>
                  <a:pt x="1402547" y="1559114"/>
                  <a:pt x="1402547" y="1559114"/>
                </a:cubicBezTo>
                <a:cubicBezTo>
                  <a:pt x="1402547" y="1559114"/>
                  <a:pt x="1402547" y="1559114"/>
                  <a:pt x="1402547" y="1569706"/>
                </a:cubicBezTo>
                <a:cubicBezTo>
                  <a:pt x="1402547" y="1569706"/>
                  <a:pt x="1402547" y="1569706"/>
                  <a:pt x="1404172" y="1569706"/>
                </a:cubicBezTo>
                <a:lnTo>
                  <a:pt x="1413924" y="1569706"/>
                </a:lnTo>
                <a:lnTo>
                  <a:pt x="1415549" y="1569706"/>
                </a:lnTo>
                <a:cubicBezTo>
                  <a:pt x="1402547" y="1569706"/>
                  <a:pt x="1402547" y="1580299"/>
                  <a:pt x="1402547" y="1580299"/>
                </a:cubicBezTo>
                <a:cubicBezTo>
                  <a:pt x="1402547" y="1580299"/>
                  <a:pt x="1415549" y="1580299"/>
                  <a:pt x="1402547" y="1590891"/>
                </a:cubicBezTo>
                <a:cubicBezTo>
                  <a:pt x="1402547" y="1590891"/>
                  <a:pt x="1402547" y="1590891"/>
                  <a:pt x="1389125" y="1590891"/>
                </a:cubicBezTo>
                <a:cubicBezTo>
                  <a:pt x="1389125" y="1601825"/>
                  <a:pt x="1389125" y="1590891"/>
                  <a:pt x="1389125" y="1601825"/>
                </a:cubicBezTo>
                <a:lnTo>
                  <a:pt x="1376123" y="1601825"/>
                </a:lnTo>
                <a:lnTo>
                  <a:pt x="1376123" y="1590891"/>
                </a:lnTo>
                <a:cubicBezTo>
                  <a:pt x="1363121" y="1601825"/>
                  <a:pt x="1376123" y="1601825"/>
                  <a:pt x="1363121" y="1601825"/>
                </a:cubicBezTo>
                <a:cubicBezTo>
                  <a:pt x="1356620" y="1601825"/>
                  <a:pt x="1353370" y="1601825"/>
                  <a:pt x="1353370" y="1601825"/>
                </a:cubicBezTo>
                <a:lnTo>
                  <a:pt x="1350119" y="1601825"/>
                </a:lnTo>
                <a:lnTo>
                  <a:pt x="1350119" y="1590891"/>
                </a:lnTo>
                <a:cubicBezTo>
                  <a:pt x="1336697" y="1590891"/>
                  <a:pt x="1336697" y="1580299"/>
                  <a:pt x="1336697" y="1580299"/>
                </a:cubicBezTo>
                <a:cubicBezTo>
                  <a:pt x="1323695" y="1580299"/>
                  <a:pt x="1323695" y="1580299"/>
                  <a:pt x="1323695" y="1590891"/>
                </a:cubicBezTo>
                <a:cubicBezTo>
                  <a:pt x="1323695" y="1590891"/>
                  <a:pt x="1323695" y="1590891"/>
                  <a:pt x="1325320" y="1590891"/>
                </a:cubicBezTo>
                <a:lnTo>
                  <a:pt x="1336697" y="1590891"/>
                </a:lnTo>
                <a:cubicBezTo>
                  <a:pt x="1336697" y="1590891"/>
                  <a:pt x="1336697" y="1601825"/>
                  <a:pt x="1323695" y="1601825"/>
                </a:cubicBezTo>
                <a:lnTo>
                  <a:pt x="1323695" y="1612417"/>
                </a:lnTo>
                <a:lnTo>
                  <a:pt x="1323695" y="1623009"/>
                </a:lnTo>
                <a:lnTo>
                  <a:pt x="1310693" y="1623009"/>
                </a:lnTo>
                <a:cubicBezTo>
                  <a:pt x="1310693" y="1623009"/>
                  <a:pt x="1310693" y="1623009"/>
                  <a:pt x="1297691" y="1623009"/>
                </a:cubicBezTo>
                <a:cubicBezTo>
                  <a:pt x="1297691" y="1623009"/>
                  <a:pt x="1297691" y="1623009"/>
                  <a:pt x="1296013" y="1623009"/>
                </a:cubicBezTo>
                <a:lnTo>
                  <a:pt x="1289932" y="1623009"/>
                </a:lnTo>
                <a:cubicBezTo>
                  <a:pt x="1291819" y="1623009"/>
                  <a:pt x="1284270" y="1623009"/>
                  <a:pt x="1284270" y="1623009"/>
                </a:cubicBezTo>
                <a:cubicBezTo>
                  <a:pt x="1284270" y="1623009"/>
                  <a:pt x="1284270" y="1623009"/>
                  <a:pt x="1271268" y="1623009"/>
                </a:cubicBezTo>
                <a:cubicBezTo>
                  <a:pt x="1271268" y="1623009"/>
                  <a:pt x="1271268" y="1623009"/>
                  <a:pt x="1258266" y="1623009"/>
                </a:cubicBezTo>
                <a:lnTo>
                  <a:pt x="1245264" y="1623009"/>
                </a:lnTo>
                <a:lnTo>
                  <a:pt x="1231842" y="1633602"/>
                </a:lnTo>
                <a:cubicBezTo>
                  <a:pt x="1231842" y="1633602"/>
                  <a:pt x="1231842" y="1633602"/>
                  <a:pt x="1231842" y="1623009"/>
                </a:cubicBezTo>
                <a:lnTo>
                  <a:pt x="1230217" y="1623009"/>
                </a:lnTo>
                <a:cubicBezTo>
                  <a:pt x="1228591" y="1623009"/>
                  <a:pt x="1225341" y="1623009"/>
                  <a:pt x="1218840" y="1623009"/>
                </a:cubicBezTo>
                <a:cubicBezTo>
                  <a:pt x="1218840" y="1628306"/>
                  <a:pt x="1218840" y="1630954"/>
                  <a:pt x="1218840" y="1630954"/>
                </a:cubicBezTo>
                <a:lnTo>
                  <a:pt x="1218840" y="1633602"/>
                </a:lnTo>
                <a:lnTo>
                  <a:pt x="1218840" y="1644536"/>
                </a:lnTo>
                <a:lnTo>
                  <a:pt x="1205838" y="1644536"/>
                </a:lnTo>
                <a:lnTo>
                  <a:pt x="1205838" y="1633602"/>
                </a:lnTo>
                <a:lnTo>
                  <a:pt x="1202587" y="1633602"/>
                </a:lnTo>
                <a:cubicBezTo>
                  <a:pt x="1202588" y="1633602"/>
                  <a:pt x="1199337" y="1633602"/>
                  <a:pt x="1192836" y="1633602"/>
                </a:cubicBezTo>
                <a:lnTo>
                  <a:pt x="1192836" y="1623009"/>
                </a:lnTo>
                <a:cubicBezTo>
                  <a:pt x="1192836" y="1623009"/>
                  <a:pt x="1192836" y="1623009"/>
                  <a:pt x="1191158" y="1623009"/>
                </a:cubicBezTo>
                <a:lnTo>
                  <a:pt x="1187803" y="1623009"/>
                </a:lnTo>
                <a:cubicBezTo>
                  <a:pt x="1186964" y="1623009"/>
                  <a:pt x="1186544" y="1623009"/>
                  <a:pt x="1187174" y="1623009"/>
                </a:cubicBezTo>
                <a:lnTo>
                  <a:pt x="1179414" y="1623009"/>
                </a:lnTo>
                <a:lnTo>
                  <a:pt x="1166412" y="1623009"/>
                </a:lnTo>
                <a:cubicBezTo>
                  <a:pt x="1179414" y="1623009"/>
                  <a:pt x="1179414" y="1612417"/>
                  <a:pt x="1179414" y="1612417"/>
                </a:cubicBezTo>
                <a:cubicBezTo>
                  <a:pt x="1179414" y="1612417"/>
                  <a:pt x="1179414" y="1612417"/>
                  <a:pt x="1177789" y="1612417"/>
                </a:cubicBezTo>
                <a:lnTo>
                  <a:pt x="1171897" y="1612417"/>
                </a:lnTo>
                <a:lnTo>
                  <a:pt x="1171288" y="1612417"/>
                </a:lnTo>
                <a:lnTo>
                  <a:pt x="1168037" y="1612417"/>
                </a:lnTo>
                <a:cubicBezTo>
                  <a:pt x="1166412" y="1612417"/>
                  <a:pt x="1166412" y="1612417"/>
                  <a:pt x="1166412" y="1612417"/>
                </a:cubicBezTo>
                <a:cubicBezTo>
                  <a:pt x="1166412" y="1601825"/>
                  <a:pt x="1179414" y="1601825"/>
                  <a:pt x="1179414" y="1601825"/>
                </a:cubicBezTo>
                <a:lnTo>
                  <a:pt x="1179414" y="1599091"/>
                </a:lnTo>
                <a:cubicBezTo>
                  <a:pt x="1179414" y="1599091"/>
                  <a:pt x="1179414" y="1596358"/>
                  <a:pt x="1179414" y="1590891"/>
                </a:cubicBezTo>
                <a:lnTo>
                  <a:pt x="1168037" y="1590891"/>
                </a:lnTo>
                <a:cubicBezTo>
                  <a:pt x="1166412" y="1590891"/>
                  <a:pt x="1166412" y="1590891"/>
                  <a:pt x="1166412" y="1590891"/>
                </a:cubicBezTo>
                <a:lnTo>
                  <a:pt x="1166412" y="1601825"/>
                </a:lnTo>
                <a:lnTo>
                  <a:pt x="1166412" y="1612417"/>
                </a:lnTo>
                <a:lnTo>
                  <a:pt x="1166412" y="1623009"/>
                </a:lnTo>
                <a:lnTo>
                  <a:pt x="1166412" y="1633602"/>
                </a:lnTo>
                <a:cubicBezTo>
                  <a:pt x="1166412" y="1633602"/>
                  <a:pt x="1166412" y="1633602"/>
                  <a:pt x="1168037" y="1633602"/>
                </a:cubicBezTo>
                <a:lnTo>
                  <a:pt x="1173929" y="1633602"/>
                </a:lnTo>
                <a:cubicBezTo>
                  <a:pt x="1173319" y="1633602"/>
                  <a:pt x="1173726" y="1633602"/>
                  <a:pt x="1174538" y="1633602"/>
                </a:cubicBezTo>
                <a:lnTo>
                  <a:pt x="1177789" y="1633602"/>
                </a:lnTo>
                <a:lnTo>
                  <a:pt x="1179414" y="1633602"/>
                </a:lnTo>
                <a:lnTo>
                  <a:pt x="1179414" y="1644536"/>
                </a:lnTo>
                <a:cubicBezTo>
                  <a:pt x="1179414" y="1644536"/>
                  <a:pt x="1179414" y="1644536"/>
                  <a:pt x="1179414" y="1655128"/>
                </a:cubicBezTo>
                <a:lnTo>
                  <a:pt x="1166412" y="1655128"/>
                </a:lnTo>
                <a:cubicBezTo>
                  <a:pt x="1153410" y="1655128"/>
                  <a:pt x="1153410" y="1655128"/>
                  <a:pt x="1153410" y="1644536"/>
                </a:cubicBezTo>
                <a:cubicBezTo>
                  <a:pt x="1140408" y="1644536"/>
                  <a:pt x="1140408" y="1655128"/>
                  <a:pt x="1153410" y="1655128"/>
                </a:cubicBezTo>
                <a:cubicBezTo>
                  <a:pt x="1153410" y="1655128"/>
                  <a:pt x="1153410" y="1655128"/>
                  <a:pt x="1153410" y="1665720"/>
                </a:cubicBezTo>
                <a:lnTo>
                  <a:pt x="1140408" y="1665720"/>
                </a:lnTo>
                <a:cubicBezTo>
                  <a:pt x="1140408" y="1665720"/>
                  <a:pt x="1140408" y="1665720"/>
                  <a:pt x="1140408" y="1655128"/>
                </a:cubicBezTo>
                <a:lnTo>
                  <a:pt x="1140408" y="1644536"/>
                </a:lnTo>
                <a:cubicBezTo>
                  <a:pt x="1140408" y="1644536"/>
                  <a:pt x="1126986" y="1644536"/>
                  <a:pt x="1126986" y="1655128"/>
                </a:cubicBezTo>
                <a:lnTo>
                  <a:pt x="1113984" y="1655128"/>
                </a:lnTo>
                <a:lnTo>
                  <a:pt x="1113984" y="1644536"/>
                </a:lnTo>
                <a:lnTo>
                  <a:pt x="1126986" y="1644536"/>
                </a:lnTo>
                <a:cubicBezTo>
                  <a:pt x="1126986" y="1644536"/>
                  <a:pt x="1126986" y="1644536"/>
                  <a:pt x="1113984" y="1633602"/>
                </a:cubicBezTo>
                <a:cubicBezTo>
                  <a:pt x="1113984" y="1633602"/>
                  <a:pt x="1113984" y="1633602"/>
                  <a:pt x="1100982" y="1633602"/>
                </a:cubicBezTo>
                <a:cubicBezTo>
                  <a:pt x="1100982" y="1633602"/>
                  <a:pt x="1113984" y="1623009"/>
                  <a:pt x="1100982" y="1623009"/>
                </a:cubicBezTo>
                <a:lnTo>
                  <a:pt x="1100982" y="1613741"/>
                </a:lnTo>
                <a:cubicBezTo>
                  <a:pt x="1100982" y="1612417"/>
                  <a:pt x="1100982" y="1612417"/>
                  <a:pt x="1100982" y="1612417"/>
                </a:cubicBezTo>
                <a:lnTo>
                  <a:pt x="1113984" y="1623009"/>
                </a:lnTo>
                <a:cubicBezTo>
                  <a:pt x="1113984" y="1623009"/>
                  <a:pt x="1113984" y="1623009"/>
                  <a:pt x="1113984" y="1612417"/>
                </a:cubicBezTo>
                <a:lnTo>
                  <a:pt x="1106467" y="1612417"/>
                </a:lnTo>
                <a:lnTo>
                  <a:pt x="1105858" y="1612417"/>
                </a:lnTo>
                <a:cubicBezTo>
                  <a:pt x="1104232" y="1612417"/>
                  <a:pt x="1100982" y="1612417"/>
                  <a:pt x="1100982" y="1612417"/>
                </a:cubicBezTo>
                <a:lnTo>
                  <a:pt x="1100982" y="1601825"/>
                </a:lnTo>
                <a:cubicBezTo>
                  <a:pt x="1087980" y="1601825"/>
                  <a:pt x="1087980" y="1612417"/>
                  <a:pt x="1087980" y="1612417"/>
                </a:cubicBezTo>
                <a:lnTo>
                  <a:pt x="1100982" y="1612417"/>
                </a:lnTo>
                <a:cubicBezTo>
                  <a:pt x="1087980" y="1623009"/>
                  <a:pt x="1087980" y="1623009"/>
                  <a:pt x="1100982" y="1623009"/>
                </a:cubicBezTo>
                <a:cubicBezTo>
                  <a:pt x="1100982" y="1623009"/>
                  <a:pt x="1100982" y="1623009"/>
                  <a:pt x="1100982" y="1633602"/>
                </a:cubicBezTo>
                <a:lnTo>
                  <a:pt x="1100982" y="1644536"/>
                </a:lnTo>
                <a:lnTo>
                  <a:pt x="1100982" y="1655128"/>
                </a:lnTo>
                <a:lnTo>
                  <a:pt x="1100982" y="1665720"/>
                </a:lnTo>
                <a:cubicBezTo>
                  <a:pt x="1100982" y="1665720"/>
                  <a:pt x="1100982" y="1665720"/>
                  <a:pt x="1087980" y="1676313"/>
                </a:cubicBezTo>
                <a:lnTo>
                  <a:pt x="1087980" y="1665720"/>
                </a:lnTo>
                <a:cubicBezTo>
                  <a:pt x="1087980" y="1665720"/>
                  <a:pt x="1087980" y="1665720"/>
                  <a:pt x="1074559" y="1665720"/>
                </a:cubicBezTo>
                <a:cubicBezTo>
                  <a:pt x="1074559" y="1665720"/>
                  <a:pt x="1074559" y="1665720"/>
                  <a:pt x="1074559" y="1655128"/>
                </a:cubicBezTo>
                <a:lnTo>
                  <a:pt x="1061557" y="1655128"/>
                </a:lnTo>
                <a:lnTo>
                  <a:pt x="1061557" y="1644536"/>
                </a:lnTo>
                <a:cubicBezTo>
                  <a:pt x="1061557" y="1655128"/>
                  <a:pt x="1048555" y="1655128"/>
                  <a:pt x="1048555" y="1655128"/>
                </a:cubicBezTo>
                <a:cubicBezTo>
                  <a:pt x="1048555" y="1655128"/>
                  <a:pt x="1048555" y="1655128"/>
                  <a:pt x="1048555" y="1644536"/>
                </a:cubicBezTo>
                <a:lnTo>
                  <a:pt x="1048555" y="1633602"/>
                </a:lnTo>
                <a:cubicBezTo>
                  <a:pt x="1048555" y="1633602"/>
                  <a:pt x="1048555" y="1633602"/>
                  <a:pt x="1035553" y="1633602"/>
                </a:cubicBezTo>
                <a:lnTo>
                  <a:pt x="1035553" y="1644536"/>
                </a:lnTo>
                <a:cubicBezTo>
                  <a:pt x="1035553" y="1644536"/>
                  <a:pt x="1035553" y="1644536"/>
                  <a:pt x="1022131" y="1633602"/>
                </a:cubicBezTo>
                <a:cubicBezTo>
                  <a:pt x="1022131" y="1633602"/>
                  <a:pt x="1022131" y="1633602"/>
                  <a:pt x="1022131" y="1623009"/>
                </a:cubicBezTo>
                <a:cubicBezTo>
                  <a:pt x="1009129" y="1623009"/>
                  <a:pt x="1022131" y="1612417"/>
                  <a:pt x="1009129" y="1612417"/>
                </a:cubicBezTo>
                <a:cubicBezTo>
                  <a:pt x="1009129" y="1612417"/>
                  <a:pt x="1009129" y="1612417"/>
                  <a:pt x="1009129" y="1601825"/>
                </a:cubicBezTo>
                <a:cubicBezTo>
                  <a:pt x="1009129" y="1601825"/>
                  <a:pt x="1009129" y="1601825"/>
                  <a:pt x="996127" y="1601825"/>
                </a:cubicBezTo>
                <a:lnTo>
                  <a:pt x="996127" y="1590891"/>
                </a:lnTo>
                <a:lnTo>
                  <a:pt x="996127" y="1580299"/>
                </a:lnTo>
                <a:lnTo>
                  <a:pt x="996127" y="1569706"/>
                </a:lnTo>
                <a:lnTo>
                  <a:pt x="988610" y="1569706"/>
                </a:lnTo>
                <a:cubicBezTo>
                  <a:pt x="990439" y="1569706"/>
                  <a:pt x="983125" y="1569706"/>
                  <a:pt x="983125" y="1569706"/>
                </a:cubicBezTo>
                <a:lnTo>
                  <a:pt x="983125" y="1559114"/>
                </a:lnTo>
                <a:lnTo>
                  <a:pt x="975365" y="1559114"/>
                </a:lnTo>
                <a:cubicBezTo>
                  <a:pt x="977253" y="1559114"/>
                  <a:pt x="969703" y="1559114"/>
                  <a:pt x="969703" y="1559114"/>
                </a:cubicBezTo>
                <a:cubicBezTo>
                  <a:pt x="969703" y="1559114"/>
                  <a:pt x="969703" y="1559114"/>
                  <a:pt x="969703" y="1548180"/>
                </a:cubicBezTo>
                <a:lnTo>
                  <a:pt x="958326" y="1548180"/>
                </a:lnTo>
                <a:cubicBezTo>
                  <a:pt x="956701" y="1548180"/>
                  <a:pt x="956701" y="1548180"/>
                  <a:pt x="956701" y="1548180"/>
                </a:cubicBezTo>
                <a:lnTo>
                  <a:pt x="956701" y="1559114"/>
                </a:lnTo>
                <a:lnTo>
                  <a:pt x="956701" y="1569706"/>
                </a:lnTo>
                <a:cubicBezTo>
                  <a:pt x="956701" y="1569706"/>
                  <a:pt x="956701" y="1569706"/>
                  <a:pt x="943699" y="1559114"/>
                </a:cubicBezTo>
                <a:lnTo>
                  <a:pt x="943699" y="1569706"/>
                </a:lnTo>
                <a:cubicBezTo>
                  <a:pt x="943699" y="1569706"/>
                  <a:pt x="943699" y="1569706"/>
                  <a:pt x="930278" y="1569706"/>
                </a:cubicBezTo>
                <a:cubicBezTo>
                  <a:pt x="917276" y="1569706"/>
                  <a:pt x="917276" y="1580299"/>
                  <a:pt x="917276" y="1580299"/>
                </a:cubicBezTo>
                <a:cubicBezTo>
                  <a:pt x="917276" y="1590891"/>
                  <a:pt x="917276" y="1590891"/>
                  <a:pt x="904274" y="1590891"/>
                </a:cubicBezTo>
                <a:lnTo>
                  <a:pt x="904274" y="1580299"/>
                </a:lnTo>
                <a:cubicBezTo>
                  <a:pt x="904274" y="1569706"/>
                  <a:pt x="917276" y="1569706"/>
                  <a:pt x="917276" y="1569706"/>
                </a:cubicBezTo>
                <a:lnTo>
                  <a:pt x="904274" y="1569706"/>
                </a:lnTo>
                <a:cubicBezTo>
                  <a:pt x="904274" y="1569706"/>
                  <a:pt x="904274" y="1569706"/>
                  <a:pt x="904274" y="1580299"/>
                </a:cubicBezTo>
                <a:lnTo>
                  <a:pt x="891271" y="1590891"/>
                </a:lnTo>
                <a:cubicBezTo>
                  <a:pt x="891271" y="1590891"/>
                  <a:pt x="891271" y="1590891"/>
                  <a:pt x="877850" y="1590891"/>
                </a:cubicBezTo>
                <a:lnTo>
                  <a:pt x="864848" y="1590891"/>
                </a:lnTo>
                <a:cubicBezTo>
                  <a:pt x="864848" y="1590891"/>
                  <a:pt x="864848" y="1590891"/>
                  <a:pt x="864848" y="1580299"/>
                </a:cubicBezTo>
                <a:cubicBezTo>
                  <a:pt x="864848" y="1580299"/>
                  <a:pt x="864848" y="1580299"/>
                  <a:pt x="877850" y="1569706"/>
                </a:cubicBezTo>
                <a:cubicBezTo>
                  <a:pt x="891271" y="1569706"/>
                  <a:pt x="891271" y="1569706"/>
                  <a:pt x="891271" y="1580299"/>
                </a:cubicBezTo>
                <a:lnTo>
                  <a:pt x="891271" y="1569706"/>
                </a:lnTo>
                <a:lnTo>
                  <a:pt x="881205" y="1569706"/>
                </a:lnTo>
                <a:lnTo>
                  <a:pt x="877850" y="1569706"/>
                </a:lnTo>
                <a:lnTo>
                  <a:pt x="864848" y="1569706"/>
                </a:lnTo>
                <a:lnTo>
                  <a:pt x="864848" y="1559114"/>
                </a:lnTo>
                <a:lnTo>
                  <a:pt x="877850" y="1548180"/>
                </a:lnTo>
                <a:lnTo>
                  <a:pt x="877850" y="1537588"/>
                </a:lnTo>
                <a:lnTo>
                  <a:pt x="877850" y="1526996"/>
                </a:lnTo>
                <a:cubicBezTo>
                  <a:pt x="877850" y="1526996"/>
                  <a:pt x="877850" y="1526996"/>
                  <a:pt x="879528" y="1526996"/>
                </a:cubicBezTo>
                <a:lnTo>
                  <a:pt x="882883" y="1526996"/>
                </a:lnTo>
                <a:lnTo>
                  <a:pt x="883512" y="1526996"/>
                </a:lnTo>
                <a:lnTo>
                  <a:pt x="891271" y="1526996"/>
                </a:lnTo>
                <a:cubicBezTo>
                  <a:pt x="877850" y="1526996"/>
                  <a:pt x="891271" y="1526996"/>
                  <a:pt x="891271" y="1516403"/>
                </a:cubicBezTo>
                <a:cubicBezTo>
                  <a:pt x="891271" y="1516403"/>
                  <a:pt x="891271" y="1516403"/>
                  <a:pt x="889593" y="1516403"/>
                </a:cubicBezTo>
                <a:lnTo>
                  <a:pt x="879528" y="1516403"/>
                </a:lnTo>
                <a:cubicBezTo>
                  <a:pt x="877850" y="1516403"/>
                  <a:pt x="877850" y="1516403"/>
                  <a:pt x="877850" y="1516403"/>
                </a:cubicBezTo>
                <a:lnTo>
                  <a:pt x="877850" y="1517727"/>
                </a:lnTo>
                <a:lnTo>
                  <a:pt x="877850" y="1526996"/>
                </a:lnTo>
                <a:lnTo>
                  <a:pt x="872974" y="1526996"/>
                </a:lnTo>
                <a:cubicBezTo>
                  <a:pt x="872162" y="1526996"/>
                  <a:pt x="871755" y="1526996"/>
                  <a:pt x="872365" y="1526996"/>
                </a:cubicBezTo>
                <a:lnTo>
                  <a:pt x="866473" y="1526996"/>
                </a:lnTo>
                <a:cubicBezTo>
                  <a:pt x="864848" y="1526996"/>
                  <a:pt x="864848" y="1526996"/>
                  <a:pt x="864848" y="1526996"/>
                </a:cubicBezTo>
                <a:cubicBezTo>
                  <a:pt x="864848" y="1526996"/>
                  <a:pt x="864848" y="1526996"/>
                  <a:pt x="864848" y="1537588"/>
                </a:cubicBezTo>
                <a:cubicBezTo>
                  <a:pt x="851846" y="1537588"/>
                  <a:pt x="864848" y="1548180"/>
                  <a:pt x="851846" y="1548180"/>
                </a:cubicBezTo>
                <a:lnTo>
                  <a:pt x="864848" y="1548180"/>
                </a:lnTo>
                <a:lnTo>
                  <a:pt x="864848" y="1559114"/>
                </a:lnTo>
                <a:lnTo>
                  <a:pt x="851846" y="1559114"/>
                </a:lnTo>
                <a:lnTo>
                  <a:pt x="851846" y="1569706"/>
                </a:lnTo>
                <a:lnTo>
                  <a:pt x="838844" y="1580299"/>
                </a:lnTo>
                <a:lnTo>
                  <a:pt x="837219" y="1580299"/>
                </a:lnTo>
                <a:cubicBezTo>
                  <a:pt x="835594" y="1580299"/>
                  <a:pt x="832343" y="1580299"/>
                  <a:pt x="825842" y="1580299"/>
                </a:cubicBezTo>
                <a:cubicBezTo>
                  <a:pt x="812420" y="1580299"/>
                  <a:pt x="825842" y="1580299"/>
                  <a:pt x="812420" y="1580299"/>
                </a:cubicBezTo>
                <a:cubicBezTo>
                  <a:pt x="812420" y="1580299"/>
                  <a:pt x="812420" y="1580299"/>
                  <a:pt x="799418" y="1580299"/>
                </a:cubicBezTo>
                <a:cubicBezTo>
                  <a:pt x="799418" y="1580299"/>
                  <a:pt x="799418" y="1580299"/>
                  <a:pt x="799418" y="1569706"/>
                </a:cubicBezTo>
                <a:lnTo>
                  <a:pt x="791901" y="1569706"/>
                </a:lnTo>
                <a:cubicBezTo>
                  <a:pt x="792511" y="1569706"/>
                  <a:pt x="792104" y="1569706"/>
                  <a:pt x="791292" y="1569706"/>
                </a:cubicBezTo>
                <a:lnTo>
                  <a:pt x="788041" y="1569706"/>
                </a:lnTo>
                <a:cubicBezTo>
                  <a:pt x="786416" y="1569706"/>
                  <a:pt x="786416" y="1569706"/>
                  <a:pt x="786416" y="1569706"/>
                </a:cubicBezTo>
                <a:lnTo>
                  <a:pt x="786416" y="1580299"/>
                </a:lnTo>
                <a:cubicBezTo>
                  <a:pt x="786416" y="1580299"/>
                  <a:pt x="786416" y="1580299"/>
                  <a:pt x="773414" y="1580299"/>
                </a:cubicBezTo>
                <a:cubicBezTo>
                  <a:pt x="773414" y="1580299"/>
                  <a:pt x="773414" y="1580299"/>
                  <a:pt x="759992" y="1580299"/>
                </a:cubicBezTo>
                <a:lnTo>
                  <a:pt x="746990" y="1580299"/>
                </a:lnTo>
                <a:cubicBezTo>
                  <a:pt x="746990" y="1580299"/>
                  <a:pt x="746990" y="1580299"/>
                  <a:pt x="733988" y="1580299"/>
                </a:cubicBezTo>
                <a:lnTo>
                  <a:pt x="733988" y="1569706"/>
                </a:lnTo>
                <a:cubicBezTo>
                  <a:pt x="733988" y="1569706"/>
                  <a:pt x="733988" y="1569706"/>
                  <a:pt x="746990" y="1569706"/>
                </a:cubicBezTo>
                <a:lnTo>
                  <a:pt x="746990" y="1559114"/>
                </a:lnTo>
                <a:lnTo>
                  <a:pt x="733988" y="1559114"/>
                </a:lnTo>
                <a:lnTo>
                  <a:pt x="733988" y="1569706"/>
                </a:lnTo>
                <a:lnTo>
                  <a:pt x="720986" y="1569706"/>
                </a:lnTo>
                <a:cubicBezTo>
                  <a:pt x="720986" y="1569706"/>
                  <a:pt x="720986" y="1580299"/>
                  <a:pt x="707565" y="1580299"/>
                </a:cubicBezTo>
                <a:cubicBezTo>
                  <a:pt x="707565" y="1569706"/>
                  <a:pt x="707565" y="1580299"/>
                  <a:pt x="694563" y="1580299"/>
                </a:cubicBezTo>
                <a:lnTo>
                  <a:pt x="694563" y="1569706"/>
                </a:lnTo>
                <a:lnTo>
                  <a:pt x="681560" y="1569706"/>
                </a:lnTo>
                <a:cubicBezTo>
                  <a:pt x="681560" y="1569706"/>
                  <a:pt x="668558" y="1569706"/>
                  <a:pt x="668558" y="1580299"/>
                </a:cubicBezTo>
                <a:cubicBezTo>
                  <a:pt x="668558" y="1580299"/>
                  <a:pt x="668558" y="1580299"/>
                  <a:pt x="666880" y="1580299"/>
                </a:cubicBezTo>
                <a:lnTo>
                  <a:pt x="660799" y="1580299"/>
                </a:lnTo>
                <a:lnTo>
                  <a:pt x="660170" y="1580299"/>
                </a:lnTo>
                <a:cubicBezTo>
                  <a:pt x="658492" y="1580299"/>
                  <a:pt x="655137" y="1580299"/>
                  <a:pt x="655137" y="1580299"/>
                </a:cubicBezTo>
                <a:cubicBezTo>
                  <a:pt x="655137" y="1580299"/>
                  <a:pt x="655137" y="1580299"/>
                  <a:pt x="668558" y="1569706"/>
                </a:cubicBezTo>
                <a:cubicBezTo>
                  <a:pt x="668558" y="1569706"/>
                  <a:pt x="668558" y="1569706"/>
                  <a:pt x="668558" y="1559114"/>
                </a:cubicBezTo>
                <a:lnTo>
                  <a:pt x="665203" y="1559114"/>
                </a:lnTo>
                <a:cubicBezTo>
                  <a:pt x="665203" y="1559114"/>
                  <a:pt x="661848" y="1559114"/>
                  <a:pt x="655137" y="1559114"/>
                </a:cubicBezTo>
                <a:cubicBezTo>
                  <a:pt x="655137" y="1559114"/>
                  <a:pt x="668558" y="1559114"/>
                  <a:pt x="668558" y="1548180"/>
                </a:cubicBezTo>
                <a:lnTo>
                  <a:pt x="668558" y="1537588"/>
                </a:lnTo>
                <a:lnTo>
                  <a:pt x="655137" y="1537588"/>
                </a:lnTo>
                <a:lnTo>
                  <a:pt x="655137" y="1548180"/>
                </a:lnTo>
                <a:lnTo>
                  <a:pt x="655137" y="1559114"/>
                </a:lnTo>
                <a:lnTo>
                  <a:pt x="655137" y="1569706"/>
                </a:lnTo>
                <a:cubicBezTo>
                  <a:pt x="655137" y="1569706"/>
                  <a:pt x="655137" y="1569706"/>
                  <a:pt x="655137" y="1571030"/>
                </a:cubicBezTo>
                <a:lnTo>
                  <a:pt x="655137" y="1575830"/>
                </a:lnTo>
                <a:lnTo>
                  <a:pt x="655137" y="1576327"/>
                </a:lnTo>
                <a:lnTo>
                  <a:pt x="655137" y="1580299"/>
                </a:lnTo>
                <a:cubicBezTo>
                  <a:pt x="655137" y="1580299"/>
                  <a:pt x="655137" y="1580299"/>
                  <a:pt x="655137" y="1590891"/>
                </a:cubicBezTo>
                <a:lnTo>
                  <a:pt x="642135" y="1590891"/>
                </a:lnTo>
                <a:cubicBezTo>
                  <a:pt x="642135" y="1590891"/>
                  <a:pt x="642135" y="1590891"/>
                  <a:pt x="629133" y="1590891"/>
                </a:cubicBezTo>
                <a:cubicBezTo>
                  <a:pt x="629133" y="1590891"/>
                  <a:pt x="629133" y="1580299"/>
                  <a:pt x="642135" y="1580299"/>
                </a:cubicBezTo>
                <a:cubicBezTo>
                  <a:pt x="642135" y="1580299"/>
                  <a:pt x="642135" y="1580299"/>
                  <a:pt x="640510" y="1580299"/>
                </a:cubicBezTo>
                <a:lnTo>
                  <a:pt x="637259" y="1580299"/>
                </a:lnTo>
                <a:cubicBezTo>
                  <a:pt x="636447" y="1580299"/>
                  <a:pt x="636040" y="1580299"/>
                  <a:pt x="636650" y="1580299"/>
                </a:cubicBezTo>
                <a:lnTo>
                  <a:pt x="629133" y="1580299"/>
                </a:lnTo>
                <a:cubicBezTo>
                  <a:pt x="629133" y="1580299"/>
                  <a:pt x="629133" y="1580299"/>
                  <a:pt x="629133" y="1590891"/>
                </a:cubicBezTo>
                <a:cubicBezTo>
                  <a:pt x="629133" y="1590891"/>
                  <a:pt x="616131" y="1590891"/>
                  <a:pt x="616131" y="1580299"/>
                </a:cubicBezTo>
                <a:lnTo>
                  <a:pt x="602709" y="1580299"/>
                </a:lnTo>
                <a:lnTo>
                  <a:pt x="602709" y="1569706"/>
                </a:lnTo>
                <a:cubicBezTo>
                  <a:pt x="602709" y="1569706"/>
                  <a:pt x="602709" y="1569706"/>
                  <a:pt x="616131" y="1569706"/>
                </a:cubicBezTo>
                <a:cubicBezTo>
                  <a:pt x="616131" y="1569706"/>
                  <a:pt x="616131" y="1569706"/>
                  <a:pt x="629133" y="1569706"/>
                </a:cubicBezTo>
                <a:lnTo>
                  <a:pt x="629133" y="1559114"/>
                </a:lnTo>
                <a:cubicBezTo>
                  <a:pt x="629133" y="1559114"/>
                  <a:pt x="629133" y="1559114"/>
                  <a:pt x="629133" y="1557747"/>
                </a:cubicBezTo>
                <a:lnTo>
                  <a:pt x="629133" y="1552793"/>
                </a:lnTo>
                <a:lnTo>
                  <a:pt x="629133" y="1552280"/>
                </a:lnTo>
                <a:cubicBezTo>
                  <a:pt x="629133" y="1550914"/>
                  <a:pt x="629133" y="1548180"/>
                  <a:pt x="629133" y="1548180"/>
                </a:cubicBezTo>
                <a:lnTo>
                  <a:pt x="629133" y="1537588"/>
                </a:lnTo>
                <a:cubicBezTo>
                  <a:pt x="629133" y="1537588"/>
                  <a:pt x="629133" y="1537588"/>
                  <a:pt x="627508" y="1537588"/>
                </a:cubicBezTo>
                <a:lnTo>
                  <a:pt x="617756" y="1537588"/>
                </a:lnTo>
                <a:cubicBezTo>
                  <a:pt x="616131" y="1537588"/>
                  <a:pt x="616131" y="1537588"/>
                  <a:pt x="616131" y="1537588"/>
                </a:cubicBezTo>
                <a:lnTo>
                  <a:pt x="608371" y="1537588"/>
                </a:lnTo>
                <a:lnTo>
                  <a:pt x="607742" y="1537588"/>
                </a:lnTo>
                <a:cubicBezTo>
                  <a:pt x="606065" y="1537588"/>
                  <a:pt x="602709" y="1537588"/>
                  <a:pt x="602709" y="1537588"/>
                </a:cubicBezTo>
                <a:cubicBezTo>
                  <a:pt x="589707" y="1537588"/>
                  <a:pt x="589707" y="1537588"/>
                  <a:pt x="589707" y="1548180"/>
                </a:cubicBezTo>
                <a:cubicBezTo>
                  <a:pt x="589707" y="1548180"/>
                  <a:pt x="589707" y="1548180"/>
                  <a:pt x="588082" y="1548180"/>
                </a:cubicBezTo>
                <a:lnTo>
                  <a:pt x="582190" y="1548180"/>
                </a:lnTo>
                <a:cubicBezTo>
                  <a:pt x="584019" y="1548180"/>
                  <a:pt x="576705" y="1548180"/>
                  <a:pt x="576705" y="1548180"/>
                </a:cubicBezTo>
                <a:cubicBezTo>
                  <a:pt x="576705" y="1548180"/>
                  <a:pt x="589707" y="1548180"/>
                  <a:pt x="576705" y="1559114"/>
                </a:cubicBezTo>
                <a:cubicBezTo>
                  <a:pt x="576705" y="1559114"/>
                  <a:pt x="563703" y="1559114"/>
                  <a:pt x="563703" y="1569706"/>
                </a:cubicBezTo>
                <a:cubicBezTo>
                  <a:pt x="563703" y="1569706"/>
                  <a:pt x="563703" y="1569706"/>
                  <a:pt x="550281" y="1569706"/>
                </a:cubicBezTo>
                <a:lnTo>
                  <a:pt x="550281" y="1559114"/>
                </a:lnTo>
                <a:cubicBezTo>
                  <a:pt x="550281" y="1559114"/>
                  <a:pt x="550281" y="1559114"/>
                  <a:pt x="537279" y="1559114"/>
                </a:cubicBezTo>
                <a:cubicBezTo>
                  <a:pt x="537279" y="1559114"/>
                  <a:pt x="550281" y="1559114"/>
                  <a:pt x="537279" y="1548180"/>
                </a:cubicBezTo>
                <a:lnTo>
                  <a:pt x="537279" y="1559114"/>
                </a:lnTo>
                <a:lnTo>
                  <a:pt x="535654" y="1559114"/>
                </a:lnTo>
                <a:lnTo>
                  <a:pt x="532403" y="1559114"/>
                </a:lnTo>
                <a:cubicBezTo>
                  <a:pt x="531591" y="1559114"/>
                  <a:pt x="531184" y="1559114"/>
                  <a:pt x="531794" y="1559114"/>
                </a:cubicBezTo>
                <a:lnTo>
                  <a:pt x="531591" y="1559114"/>
                </a:lnTo>
                <a:cubicBezTo>
                  <a:pt x="529153" y="1559114"/>
                  <a:pt x="534029" y="1559114"/>
                  <a:pt x="524277" y="1559114"/>
                </a:cubicBezTo>
                <a:lnTo>
                  <a:pt x="524277" y="1569706"/>
                </a:lnTo>
                <a:lnTo>
                  <a:pt x="511275" y="1569706"/>
                </a:lnTo>
                <a:cubicBezTo>
                  <a:pt x="511275" y="1569706"/>
                  <a:pt x="511275" y="1569706"/>
                  <a:pt x="509597" y="1569706"/>
                </a:cubicBezTo>
                <a:lnTo>
                  <a:pt x="503516" y="1569706"/>
                </a:lnTo>
                <a:lnTo>
                  <a:pt x="502887" y="1569706"/>
                </a:lnTo>
                <a:cubicBezTo>
                  <a:pt x="501209" y="1569706"/>
                  <a:pt x="497854" y="1569706"/>
                  <a:pt x="497854" y="1569706"/>
                </a:cubicBezTo>
                <a:cubicBezTo>
                  <a:pt x="497854" y="1569706"/>
                  <a:pt x="511275" y="1569706"/>
                  <a:pt x="497854" y="1559114"/>
                </a:cubicBezTo>
                <a:lnTo>
                  <a:pt x="496229" y="1559114"/>
                </a:lnTo>
                <a:lnTo>
                  <a:pt x="492978" y="1559114"/>
                </a:lnTo>
                <a:cubicBezTo>
                  <a:pt x="492166" y="1559114"/>
                  <a:pt x="491759" y="1559114"/>
                  <a:pt x="492369" y="1559114"/>
                </a:cubicBezTo>
                <a:lnTo>
                  <a:pt x="490337" y="1559114"/>
                </a:lnTo>
                <a:lnTo>
                  <a:pt x="489728" y="1559114"/>
                </a:lnTo>
                <a:cubicBezTo>
                  <a:pt x="488103" y="1559114"/>
                  <a:pt x="484852" y="1559114"/>
                  <a:pt x="484852" y="1559114"/>
                </a:cubicBezTo>
                <a:cubicBezTo>
                  <a:pt x="475101" y="1559114"/>
                  <a:pt x="479976" y="1559114"/>
                  <a:pt x="477538" y="1559114"/>
                </a:cubicBezTo>
                <a:lnTo>
                  <a:pt x="477335" y="1559114"/>
                </a:lnTo>
                <a:cubicBezTo>
                  <a:pt x="479164" y="1559114"/>
                  <a:pt x="471850" y="1559114"/>
                  <a:pt x="471850" y="1559114"/>
                </a:cubicBezTo>
                <a:cubicBezTo>
                  <a:pt x="471850" y="1559114"/>
                  <a:pt x="471850" y="1559114"/>
                  <a:pt x="471850" y="1548180"/>
                </a:cubicBezTo>
                <a:cubicBezTo>
                  <a:pt x="471850" y="1548180"/>
                  <a:pt x="471850" y="1548180"/>
                  <a:pt x="471850" y="1537588"/>
                </a:cubicBezTo>
                <a:cubicBezTo>
                  <a:pt x="471850" y="1537588"/>
                  <a:pt x="471850" y="1537588"/>
                  <a:pt x="471850" y="1526996"/>
                </a:cubicBezTo>
                <a:lnTo>
                  <a:pt x="458848" y="1526996"/>
                </a:lnTo>
                <a:cubicBezTo>
                  <a:pt x="458848" y="1526996"/>
                  <a:pt x="458848" y="1526996"/>
                  <a:pt x="458848" y="1516403"/>
                </a:cubicBezTo>
                <a:cubicBezTo>
                  <a:pt x="458848" y="1516403"/>
                  <a:pt x="458848" y="1516403"/>
                  <a:pt x="445426" y="1526996"/>
                </a:cubicBezTo>
                <a:cubicBezTo>
                  <a:pt x="445426" y="1526996"/>
                  <a:pt x="445426" y="1526996"/>
                  <a:pt x="432424" y="1526996"/>
                </a:cubicBezTo>
                <a:cubicBezTo>
                  <a:pt x="432424" y="1526996"/>
                  <a:pt x="432424" y="1526996"/>
                  <a:pt x="432424" y="1516403"/>
                </a:cubicBezTo>
                <a:cubicBezTo>
                  <a:pt x="432424" y="1516403"/>
                  <a:pt x="432424" y="1516403"/>
                  <a:pt x="432424" y="1505469"/>
                </a:cubicBezTo>
                <a:cubicBezTo>
                  <a:pt x="432424" y="1516403"/>
                  <a:pt x="419422" y="1505469"/>
                  <a:pt x="419422" y="1505469"/>
                </a:cubicBezTo>
                <a:cubicBezTo>
                  <a:pt x="419422" y="1505469"/>
                  <a:pt x="419422" y="1505469"/>
                  <a:pt x="406420" y="1505469"/>
                </a:cubicBezTo>
                <a:lnTo>
                  <a:pt x="406420" y="1516403"/>
                </a:lnTo>
                <a:cubicBezTo>
                  <a:pt x="406420" y="1516403"/>
                  <a:pt x="406420" y="1516403"/>
                  <a:pt x="404742" y="1516403"/>
                </a:cubicBezTo>
                <a:cubicBezTo>
                  <a:pt x="403065" y="1516403"/>
                  <a:pt x="399709" y="1516403"/>
                  <a:pt x="392998" y="1516403"/>
                </a:cubicBezTo>
                <a:cubicBezTo>
                  <a:pt x="392998" y="1516403"/>
                  <a:pt x="392998" y="1516403"/>
                  <a:pt x="392998" y="1526996"/>
                </a:cubicBezTo>
                <a:lnTo>
                  <a:pt x="379996" y="1526996"/>
                </a:lnTo>
                <a:cubicBezTo>
                  <a:pt x="379996" y="1526996"/>
                  <a:pt x="379996" y="1526996"/>
                  <a:pt x="378371" y="1526996"/>
                </a:cubicBezTo>
                <a:lnTo>
                  <a:pt x="372479" y="1526996"/>
                </a:lnTo>
                <a:cubicBezTo>
                  <a:pt x="374308" y="1526996"/>
                  <a:pt x="366994" y="1526996"/>
                  <a:pt x="366994" y="1526996"/>
                </a:cubicBezTo>
                <a:lnTo>
                  <a:pt x="366994" y="1516403"/>
                </a:lnTo>
                <a:cubicBezTo>
                  <a:pt x="366994" y="1516403"/>
                  <a:pt x="366994" y="1516403"/>
                  <a:pt x="353992" y="1516403"/>
                </a:cubicBezTo>
                <a:cubicBezTo>
                  <a:pt x="353992" y="1516403"/>
                  <a:pt x="353992" y="1516403"/>
                  <a:pt x="353992" y="1505469"/>
                </a:cubicBezTo>
                <a:lnTo>
                  <a:pt x="340571" y="1505469"/>
                </a:lnTo>
                <a:cubicBezTo>
                  <a:pt x="340571" y="1505469"/>
                  <a:pt x="340571" y="1505469"/>
                  <a:pt x="327568" y="1505469"/>
                </a:cubicBezTo>
                <a:lnTo>
                  <a:pt x="327568" y="1516403"/>
                </a:lnTo>
                <a:lnTo>
                  <a:pt x="314566" y="1516403"/>
                </a:lnTo>
                <a:lnTo>
                  <a:pt x="314566" y="1505469"/>
                </a:lnTo>
                <a:cubicBezTo>
                  <a:pt x="314566" y="1505469"/>
                  <a:pt x="314566" y="1505469"/>
                  <a:pt x="301564" y="1505469"/>
                </a:cubicBezTo>
                <a:lnTo>
                  <a:pt x="301564" y="1494877"/>
                </a:lnTo>
                <a:cubicBezTo>
                  <a:pt x="288143" y="1494877"/>
                  <a:pt x="288143" y="1505469"/>
                  <a:pt x="288143" y="1505469"/>
                </a:cubicBezTo>
                <a:lnTo>
                  <a:pt x="288143" y="1516403"/>
                </a:lnTo>
                <a:cubicBezTo>
                  <a:pt x="288143" y="1516403"/>
                  <a:pt x="275141" y="1516403"/>
                  <a:pt x="275141" y="1505469"/>
                </a:cubicBezTo>
                <a:cubicBezTo>
                  <a:pt x="275141" y="1505469"/>
                  <a:pt x="288143" y="1505469"/>
                  <a:pt x="275141" y="1494877"/>
                </a:cubicBezTo>
                <a:cubicBezTo>
                  <a:pt x="262139" y="1494877"/>
                  <a:pt x="262139" y="1494877"/>
                  <a:pt x="262139" y="1484285"/>
                </a:cubicBezTo>
                <a:lnTo>
                  <a:pt x="262139" y="1494877"/>
                </a:lnTo>
                <a:lnTo>
                  <a:pt x="250762" y="1494877"/>
                </a:lnTo>
                <a:cubicBezTo>
                  <a:pt x="249137" y="1494877"/>
                  <a:pt x="249137" y="1494877"/>
                  <a:pt x="249137" y="1494877"/>
                </a:cubicBezTo>
                <a:lnTo>
                  <a:pt x="249137" y="1505469"/>
                </a:lnTo>
                <a:lnTo>
                  <a:pt x="235715" y="1505469"/>
                </a:lnTo>
                <a:lnTo>
                  <a:pt x="235715" y="1494877"/>
                </a:lnTo>
                <a:cubicBezTo>
                  <a:pt x="235715" y="1494877"/>
                  <a:pt x="235715" y="1494877"/>
                  <a:pt x="222713" y="1484285"/>
                </a:cubicBezTo>
                <a:lnTo>
                  <a:pt x="222713" y="1494877"/>
                </a:lnTo>
                <a:cubicBezTo>
                  <a:pt x="222713" y="1494877"/>
                  <a:pt x="222713" y="1494877"/>
                  <a:pt x="222713" y="1505469"/>
                </a:cubicBezTo>
                <a:cubicBezTo>
                  <a:pt x="222713" y="1505469"/>
                  <a:pt x="222713" y="1505469"/>
                  <a:pt x="209711" y="1505469"/>
                </a:cubicBezTo>
                <a:cubicBezTo>
                  <a:pt x="209711" y="1505469"/>
                  <a:pt x="209711" y="1505469"/>
                  <a:pt x="209711" y="1494877"/>
                </a:cubicBezTo>
                <a:lnTo>
                  <a:pt x="209711" y="1484285"/>
                </a:lnTo>
                <a:lnTo>
                  <a:pt x="196709" y="1484285"/>
                </a:lnTo>
                <a:cubicBezTo>
                  <a:pt x="196709" y="1484285"/>
                  <a:pt x="196709" y="1484285"/>
                  <a:pt x="183287" y="1484285"/>
                </a:cubicBezTo>
                <a:cubicBezTo>
                  <a:pt x="196709" y="1484285"/>
                  <a:pt x="196709" y="1473693"/>
                  <a:pt x="196709" y="1473693"/>
                </a:cubicBezTo>
                <a:cubicBezTo>
                  <a:pt x="209711" y="1473693"/>
                  <a:pt x="209711" y="1473693"/>
                  <a:pt x="209711" y="1462759"/>
                </a:cubicBezTo>
                <a:cubicBezTo>
                  <a:pt x="209711" y="1462759"/>
                  <a:pt x="209711" y="1462759"/>
                  <a:pt x="196709" y="1462759"/>
                </a:cubicBezTo>
                <a:lnTo>
                  <a:pt x="196709" y="1461435"/>
                </a:lnTo>
                <a:cubicBezTo>
                  <a:pt x="196709" y="1460111"/>
                  <a:pt x="196709" y="1457462"/>
                  <a:pt x="196709" y="1452166"/>
                </a:cubicBezTo>
                <a:lnTo>
                  <a:pt x="196709" y="1441574"/>
                </a:lnTo>
                <a:lnTo>
                  <a:pt x="196709" y="1430982"/>
                </a:lnTo>
                <a:cubicBezTo>
                  <a:pt x="196709" y="1430982"/>
                  <a:pt x="196709" y="1430982"/>
                  <a:pt x="183287" y="1430982"/>
                </a:cubicBezTo>
                <a:lnTo>
                  <a:pt x="196709" y="1441574"/>
                </a:lnTo>
                <a:cubicBezTo>
                  <a:pt x="183287" y="1441574"/>
                  <a:pt x="183287" y="1441574"/>
                  <a:pt x="183287" y="1452166"/>
                </a:cubicBezTo>
                <a:cubicBezTo>
                  <a:pt x="183287" y="1452166"/>
                  <a:pt x="186643" y="1452166"/>
                  <a:pt x="188320" y="1452166"/>
                </a:cubicBezTo>
                <a:lnTo>
                  <a:pt x="188949" y="1452166"/>
                </a:lnTo>
                <a:lnTo>
                  <a:pt x="196709" y="1452166"/>
                </a:lnTo>
                <a:cubicBezTo>
                  <a:pt x="196709" y="1462759"/>
                  <a:pt x="183287" y="1462759"/>
                  <a:pt x="183287" y="1462759"/>
                </a:cubicBezTo>
                <a:lnTo>
                  <a:pt x="183287" y="1473693"/>
                </a:lnTo>
                <a:lnTo>
                  <a:pt x="183287" y="1479816"/>
                </a:lnTo>
                <a:cubicBezTo>
                  <a:pt x="183287" y="1479320"/>
                  <a:pt x="183287" y="1479651"/>
                  <a:pt x="183287" y="1480313"/>
                </a:cubicBezTo>
                <a:lnTo>
                  <a:pt x="183287" y="1484285"/>
                </a:lnTo>
                <a:lnTo>
                  <a:pt x="170285" y="1484285"/>
                </a:lnTo>
                <a:cubicBezTo>
                  <a:pt x="170285" y="1484285"/>
                  <a:pt x="170285" y="1484285"/>
                  <a:pt x="170285" y="1494877"/>
                </a:cubicBezTo>
                <a:lnTo>
                  <a:pt x="157283" y="1494877"/>
                </a:lnTo>
                <a:lnTo>
                  <a:pt x="157283" y="1484285"/>
                </a:lnTo>
                <a:cubicBezTo>
                  <a:pt x="157283" y="1484285"/>
                  <a:pt x="157283" y="1484285"/>
                  <a:pt x="144281" y="1484285"/>
                </a:cubicBezTo>
                <a:cubicBezTo>
                  <a:pt x="144281" y="1478989"/>
                  <a:pt x="144281" y="1476341"/>
                  <a:pt x="144281" y="1476341"/>
                </a:cubicBezTo>
                <a:lnTo>
                  <a:pt x="144281" y="1473693"/>
                </a:lnTo>
                <a:cubicBezTo>
                  <a:pt x="144281" y="1473693"/>
                  <a:pt x="144281" y="1473693"/>
                  <a:pt x="157283" y="1462759"/>
                </a:cubicBezTo>
                <a:lnTo>
                  <a:pt x="144281" y="1462759"/>
                </a:lnTo>
                <a:lnTo>
                  <a:pt x="144281" y="1452166"/>
                </a:lnTo>
                <a:cubicBezTo>
                  <a:pt x="144281" y="1462759"/>
                  <a:pt x="130860" y="1462759"/>
                  <a:pt x="130860" y="1462759"/>
                </a:cubicBezTo>
                <a:lnTo>
                  <a:pt x="130860" y="1452166"/>
                </a:lnTo>
                <a:cubicBezTo>
                  <a:pt x="130860" y="1452166"/>
                  <a:pt x="130860" y="1452166"/>
                  <a:pt x="130860" y="1441574"/>
                </a:cubicBezTo>
                <a:cubicBezTo>
                  <a:pt x="130860" y="1441574"/>
                  <a:pt x="117858" y="1441574"/>
                  <a:pt x="117858" y="1430982"/>
                </a:cubicBezTo>
                <a:lnTo>
                  <a:pt x="117858" y="1420048"/>
                </a:lnTo>
                <a:cubicBezTo>
                  <a:pt x="117858" y="1420048"/>
                  <a:pt x="117858" y="1420048"/>
                  <a:pt x="117858" y="1409456"/>
                </a:cubicBezTo>
                <a:cubicBezTo>
                  <a:pt x="117858" y="1409456"/>
                  <a:pt x="117858" y="1409456"/>
                  <a:pt x="117858" y="1398863"/>
                </a:cubicBezTo>
                <a:lnTo>
                  <a:pt x="117858" y="1388271"/>
                </a:lnTo>
                <a:lnTo>
                  <a:pt x="117858" y="1377337"/>
                </a:lnTo>
                <a:cubicBezTo>
                  <a:pt x="117858" y="1377337"/>
                  <a:pt x="117858" y="1377337"/>
                  <a:pt x="130860" y="1377337"/>
                </a:cubicBezTo>
                <a:lnTo>
                  <a:pt x="130860" y="1366745"/>
                </a:lnTo>
                <a:lnTo>
                  <a:pt x="130860" y="1356153"/>
                </a:lnTo>
                <a:lnTo>
                  <a:pt x="130860" y="1345560"/>
                </a:lnTo>
                <a:lnTo>
                  <a:pt x="130860" y="1334626"/>
                </a:lnTo>
                <a:cubicBezTo>
                  <a:pt x="144281" y="1334626"/>
                  <a:pt x="144281" y="1324034"/>
                  <a:pt x="144281" y="1324034"/>
                </a:cubicBezTo>
                <a:cubicBezTo>
                  <a:pt x="130860" y="1324034"/>
                  <a:pt x="130860" y="1313442"/>
                  <a:pt x="130860" y="1313442"/>
                </a:cubicBezTo>
                <a:lnTo>
                  <a:pt x="144281" y="1313442"/>
                </a:lnTo>
                <a:lnTo>
                  <a:pt x="144281" y="1302850"/>
                </a:lnTo>
                <a:cubicBezTo>
                  <a:pt x="144281" y="1302850"/>
                  <a:pt x="157283" y="1291916"/>
                  <a:pt x="144281" y="1291916"/>
                </a:cubicBezTo>
                <a:lnTo>
                  <a:pt x="157283" y="1291916"/>
                </a:lnTo>
                <a:cubicBezTo>
                  <a:pt x="157283" y="1291916"/>
                  <a:pt x="157283" y="1291916"/>
                  <a:pt x="157283" y="1281323"/>
                </a:cubicBezTo>
                <a:cubicBezTo>
                  <a:pt x="157283" y="1281323"/>
                  <a:pt x="157283" y="1281323"/>
                  <a:pt x="157283" y="1270731"/>
                </a:cubicBezTo>
                <a:lnTo>
                  <a:pt x="157283" y="1260139"/>
                </a:lnTo>
                <a:cubicBezTo>
                  <a:pt x="170285" y="1260139"/>
                  <a:pt x="170285" y="1260139"/>
                  <a:pt x="157283" y="1249205"/>
                </a:cubicBezTo>
                <a:cubicBezTo>
                  <a:pt x="157283" y="1249205"/>
                  <a:pt x="157283" y="1249205"/>
                  <a:pt x="170285" y="1249205"/>
                </a:cubicBezTo>
                <a:lnTo>
                  <a:pt x="170285" y="1238613"/>
                </a:lnTo>
                <a:lnTo>
                  <a:pt x="170285" y="1228020"/>
                </a:lnTo>
                <a:cubicBezTo>
                  <a:pt x="170285" y="1228020"/>
                  <a:pt x="170285" y="1228020"/>
                  <a:pt x="170285" y="1217428"/>
                </a:cubicBezTo>
                <a:cubicBezTo>
                  <a:pt x="170285" y="1217428"/>
                  <a:pt x="170285" y="1217428"/>
                  <a:pt x="183287" y="1217428"/>
                </a:cubicBezTo>
                <a:lnTo>
                  <a:pt x="183287" y="1206494"/>
                </a:lnTo>
                <a:lnTo>
                  <a:pt x="183287" y="1195902"/>
                </a:lnTo>
                <a:lnTo>
                  <a:pt x="183287" y="1185310"/>
                </a:lnTo>
                <a:lnTo>
                  <a:pt x="183287" y="1174717"/>
                </a:lnTo>
                <a:lnTo>
                  <a:pt x="196709" y="1174717"/>
                </a:lnTo>
                <a:cubicBezTo>
                  <a:pt x="196709" y="1174717"/>
                  <a:pt x="196709" y="1174717"/>
                  <a:pt x="196709" y="1163783"/>
                </a:cubicBezTo>
                <a:cubicBezTo>
                  <a:pt x="196709" y="1163783"/>
                  <a:pt x="196709" y="1163783"/>
                  <a:pt x="196709" y="1153191"/>
                </a:cubicBezTo>
                <a:cubicBezTo>
                  <a:pt x="196709" y="1153191"/>
                  <a:pt x="196709" y="1153191"/>
                  <a:pt x="196709" y="1142599"/>
                </a:cubicBezTo>
                <a:cubicBezTo>
                  <a:pt x="209711" y="1142599"/>
                  <a:pt x="209711" y="1132007"/>
                  <a:pt x="209711" y="1132007"/>
                </a:cubicBezTo>
                <a:lnTo>
                  <a:pt x="209711" y="1121073"/>
                </a:lnTo>
                <a:lnTo>
                  <a:pt x="209711" y="1110480"/>
                </a:lnTo>
                <a:cubicBezTo>
                  <a:pt x="222713" y="1110480"/>
                  <a:pt x="222713" y="1099888"/>
                  <a:pt x="222713" y="1099888"/>
                </a:cubicBezTo>
                <a:lnTo>
                  <a:pt x="222713" y="1089296"/>
                </a:lnTo>
                <a:cubicBezTo>
                  <a:pt x="222713" y="1089296"/>
                  <a:pt x="222713" y="1089296"/>
                  <a:pt x="222713" y="1078362"/>
                </a:cubicBezTo>
                <a:cubicBezTo>
                  <a:pt x="222713" y="1078362"/>
                  <a:pt x="222713" y="1078362"/>
                  <a:pt x="222713" y="1067770"/>
                </a:cubicBezTo>
                <a:cubicBezTo>
                  <a:pt x="235715" y="1078362"/>
                  <a:pt x="235715" y="1078362"/>
                  <a:pt x="235715" y="1067770"/>
                </a:cubicBezTo>
                <a:cubicBezTo>
                  <a:pt x="235715" y="1067770"/>
                  <a:pt x="235715" y="1067770"/>
                  <a:pt x="235715" y="1057177"/>
                </a:cubicBezTo>
                <a:lnTo>
                  <a:pt x="235715" y="1046585"/>
                </a:lnTo>
                <a:lnTo>
                  <a:pt x="249137" y="1046585"/>
                </a:lnTo>
                <a:lnTo>
                  <a:pt x="249137" y="1035651"/>
                </a:lnTo>
                <a:lnTo>
                  <a:pt x="249137" y="1025059"/>
                </a:lnTo>
                <a:cubicBezTo>
                  <a:pt x="249137" y="1025059"/>
                  <a:pt x="249137" y="1025059"/>
                  <a:pt x="262139" y="1014466"/>
                </a:cubicBezTo>
                <a:cubicBezTo>
                  <a:pt x="262139" y="1014466"/>
                  <a:pt x="262139" y="1014466"/>
                  <a:pt x="262139" y="1003874"/>
                </a:cubicBezTo>
                <a:lnTo>
                  <a:pt x="262139" y="992940"/>
                </a:lnTo>
                <a:lnTo>
                  <a:pt x="275141" y="992940"/>
                </a:lnTo>
                <a:lnTo>
                  <a:pt x="275141" y="982348"/>
                </a:lnTo>
                <a:cubicBezTo>
                  <a:pt x="275141" y="982348"/>
                  <a:pt x="275141" y="982348"/>
                  <a:pt x="275141" y="971756"/>
                </a:cubicBezTo>
                <a:lnTo>
                  <a:pt x="288143" y="971756"/>
                </a:lnTo>
                <a:lnTo>
                  <a:pt x="288143" y="961163"/>
                </a:lnTo>
                <a:lnTo>
                  <a:pt x="288143" y="950229"/>
                </a:lnTo>
                <a:lnTo>
                  <a:pt x="301564" y="950229"/>
                </a:lnTo>
                <a:cubicBezTo>
                  <a:pt x="301564" y="950229"/>
                  <a:pt x="301564" y="950229"/>
                  <a:pt x="301564" y="939637"/>
                </a:cubicBezTo>
                <a:lnTo>
                  <a:pt x="301564" y="929045"/>
                </a:lnTo>
                <a:cubicBezTo>
                  <a:pt x="314566" y="929045"/>
                  <a:pt x="314566" y="929045"/>
                  <a:pt x="314566" y="918453"/>
                </a:cubicBezTo>
                <a:cubicBezTo>
                  <a:pt x="314566" y="918453"/>
                  <a:pt x="314566" y="918453"/>
                  <a:pt x="314566" y="907519"/>
                </a:cubicBezTo>
                <a:lnTo>
                  <a:pt x="327568" y="907519"/>
                </a:lnTo>
                <a:cubicBezTo>
                  <a:pt x="340571" y="907519"/>
                  <a:pt x="327568" y="907519"/>
                  <a:pt x="340571" y="907519"/>
                </a:cubicBezTo>
                <a:lnTo>
                  <a:pt x="340571" y="896926"/>
                </a:lnTo>
                <a:cubicBezTo>
                  <a:pt x="327568" y="896926"/>
                  <a:pt x="327568" y="907519"/>
                  <a:pt x="327568" y="907519"/>
                </a:cubicBezTo>
                <a:lnTo>
                  <a:pt x="327568" y="896926"/>
                </a:lnTo>
                <a:cubicBezTo>
                  <a:pt x="327568" y="896926"/>
                  <a:pt x="327568" y="896926"/>
                  <a:pt x="327568" y="886334"/>
                </a:cubicBezTo>
                <a:cubicBezTo>
                  <a:pt x="340571" y="886334"/>
                  <a:pt x="327568" y="886334"/>
                  <a:pt x="340571" y="886334"/>
                </a:cubicBezTo>
                <a:cubicBezTo>
                  <a:pt x="340571" y="886334"/>
                  <a:pt x="340571" y="886334"/>
                  <a:pt x="353992" y="886334"/>
                </a:cubicBezTo>
                <a:lnTo>
                  <a:pt x="353992" y="875742"/>
                </a:lnTo>
                <a:cubicBezTo>
                  <a:pt x="353992" y="875742"/>
                  <a:pt x="353992" y="875742"/>
                  <a:pt x="340571" y="875742"/>
                </a:cubicBezTo>
                <a:lnTo>
                  <a:pt x="327568" y="875742"/>
                </a:lnTo>
                <a:cubicBezTo>
                  <a:pt x="327568" y="875742"/>
                  <a:pt x="340571" y="864808"/>
                  <a:pt x="327568" y="875742"/>
                </a:cubicBezTo>
                <a:lnTo>
                  <a:pt x="327568" y="871642"/>
                </a:lnTo>
                <a:cubicBezTo>
                  <a:pt x="327568" y="870958"/>
                  <a:pt x="327568" y="870617"/>
                  <a:pt x="327568" y="871129"/>
                </a:cubicBezTo>
                <a:lnTo>
                  <a:pt x="327568" y="870958"/>
                </a:lnTo>
                <a:cubicBezTo>
                  <a:pt x="327568" y="869592"/>
                  <a:pt x="327568" y="870958"/>
                  <a:pt x="327568" y="869592"/>
                </a:cubicBezTo>
                <a:lnTo>
                  <a:pt x="327568" y="869421"/>
                </a:lnTo>
                <a:cubicBezTo>
                  <a:pt x="327568" y="870958"/>
                  <a:pt x="327568" y="864808"/>
                  <a:pt x="327568" y="864808"/>
                </a:cubicBezTo>
                <a:lnTo>
                  <a:pt x="314566" y="864808"/>
                </a:lnTo>
                <a:cubicBezTo>
                  <a:pt x="314566" y="864808"/>
                  <a:pt x="314566" y="864808"/>
                  <a:pt x="301564" y="864808"/>
                </a:cubicBezTo>
                <a:cubicBezTo>
                  <a:pt x="301564" y="854216"/>
                  <a:pt x="288143" y="864808"/>
                  <a:pt x="288143" y="854216"/>
                </a:cubicBezTo>
                <a:lnTo>
                  <a:pt x="275141" y="854216"/>
                </a:lnTo>
                <a:cubicBezTo>
                  <a:pt x="275141" y="854216"/>
                  <a:pt x="275141" y="854216"/>
                  <a:pt x="262139" y="854216"/>
                </a:cubicBezTo>
                <a:cubicBezTo>
                  <a:pt x="262139" y="843623"/>
                  <a:pt x="262139" y="843623"/>
                  <a:pt x="249137" y="843623"/>
                </a:cubicBezTo>
                <a:cubicBezTo>
                  <a:pt x="249137" y="843623"/>
                  <a:pt x="249137" y="843623"/>
                  <a:pt x="235715" y="843623"/>
                </a:cubicBezTo>
                <a:lnTo>
                  <a:pt x="222713" y="843623"/>
                </a:lnTo>
                <a:lnTo>
                  <a:pt x="222713" y="840975"/>
                </a:lnTo>
                <a:cubicBezTo>
                  <a:pt x="222713" y="840975"/>
                  <a:pt x="222713" y="838327"/>
                  <a:pt x="222713" y="833031"/>
                </a:cubicBezTo>
                <a:cubicBezTo>
                  <a:pt x="209711" y="833031"/>
                  <a:pt x="209711" y="843623"/>
                  <a:pt x="209711" y="843623"/>
                </a:cubicBezTo>
                <a:lnTo>
                  <a:pt x="209711" y="833031"/>
                </a:lnTo>
                <a:lnTo>
                  <a:pt x="196709" y="833031"/>
                </a:lnTo>
                <a:cubicBezTo>
                  <a:pt x="196709" y="833031"/>
                  <a:pt x="196709" y="822097"/>
                  <a:pt x="183287" y="833031"/>
                </a:cubicBezTo>
                <a:lnTo>
                  <a:pt x="183287" y="826710"/>
                </a:lnTo>
                <a:lnTo>
                  <a:pt x="183287" y="826197"/>
                </a:lnTo>
                <a:cubicBezTo>
                  <a:pt x="183287" y="824831"/>
                  <a:pt x="183287" y="822097"/>
                  <a:pt x="183287" y="822097"/>
                </a:cubicBezTo>
                <a:cubicBezTo>
                  <a:pt x="183287" y="822097"/>
                  <a:pt x="183287" y="822097"/>
                  <a:pt x="170285" y="822097"/>
                </a:cubicBezTo>
                <a:lnTo>
                  <a:pt x="157283" y="822097"/>
                </a:lnTo>
                <a:lnTo>
                  <a:pt x="157283" y="818125"/>
                </a:lnTo>
                <a:cubicBezTo>
                  <a:pt x="157283" y="817463"/>
                  <a:pt x="157283" y="817132"/>
                  <a:pt x="157283" y="817629"/>
                </a:cubicBezTo>
                <a:lnTo>
                  <a:pt x="157283" y="815974"/>
                </a:lnTo>
                <a:cubicBezTo>
                  <a:pt x="157283" y="817463"/>
                  <a:pt x="157283" y="811505"/>
                  <a:pt x="157283" y="811505"/>
                </a:cubicBezTo>
                <a:lnTo>
                  <a:pt x="144281" y="811505"/>
                </a:lnTo>
                <a:lnTo>
                  <a:pt x="130860" y="811505"/>
                </a:lnTo>
                <a:cubicBezTo>
                  <a:pt x="130860" y="811505"/>
                  <a:pt x="130860" y="811505"/>
                  <a:pt x="117858" y="811505"/>
                </a:cubicBezTo>
                <a:cubicBezTo>
                  <a:pt x="117858" y="811505"/>
                  <a:pt x="117858" y="808857"/>
                  <a:pt x="116233" y="806209"/>
                </a:cubicBezTo>
                <a:lnTo>
                  <a:pt x="110106" y="803357"/>
                </a:lnTo>
                <a:lnTo>
                  <a:pt x="110341" y="802402"/>
                </a:lnTo>
                <a:cubicBezTo>
                  <a:pt x="109731" y="801575"/>
                  <a:pt x="108106" y="800913"/>
                  <a:pt x="104855" y="800913"/>
                </a:cubicBezTo>
                <a:lnTo>
                  <a:pt x="91853" y="800913"/>
                </a:lnTo>
                <a:cubicBezTo>
                  <a:pt x="91853" y="800913"/>
                  <a:pt x="91853" y="790320"/>
                  <a:pt x="78432" y="800913"/>
                </a:cubicBezTo>
                <a:cubicBezTo>
                  <a:pt x="91853" y="790320"/>
                  <a:pt x="78432" y="800913"/>
                  <a:pt x="78432" y="790320"/>
                </a:cubicBezTo>
                <a:lnTo>
                  <a:pt x="65430" y="790320"/>
                </a:lnTo>
                <a:cubicBezTo>
                  <a:pt x="52428" y="790320"/>
                  <a:pt x="65430" y="790320"/>
                  <a:pt x="52428" y="790320"/>
                </a:cubicBezTo>
                <a:cubicBezTo>
                  <a:pt x="52428" y="790320"/>
                  <a:pt x="52428" y="787587"/>
                  <a:pt x="52428" y="786220"/>
                </a:cubicBezTo>
                <a:lnTo>
                  <a:pt x="52428" y="785708"/>
                </a:lnTo>
                <a:lnTo>
                  <a:pt x="52428" y="785537"/>
                </a:lnTo>
                <a:cubicBezTo>
                  <a:pt x="52428" y="784170"/>
                  <a:pt x="52428" y="785537"/>
                  <a:pt x="52428" y="784170"/>
                </a:cubicBezTo>
                <a:lnTo>
                  <a:pt x="52428" y="783999"/>
                </a:lnTo>
                <a:lnTo>
                  <a:pt x="52428" y="783487"/>
                </a:lnTo>
                <a:lnTo>
                  <a:pt x="52428" y="782120"/>
                </a:lnTo>
                <a:lnTo>
                  <a:pt x="52428" y="779386"/>
                </a:lnTo>
                <a:cubicBezTo>
                  <a:pt x="52428" y="779386"/>
                  <a:pt x="52428" y="779386"/>
                  <a:pt x="39426" y="779386"/>
                </a:cubicBezTo>
                <a:cubicBezTo>
                  <a:pt x="39426" y="779386"/>
                  <a:pt x="39426" y="768794"/>
                  <a:pt x="26004" y="768794"/>
                </a:cubicBezTo>
                <a:lnTo>
                  <a:pt x="26004" y="764822"/>
                </a:lnTo>
                <a:lnTo>
                  <a:pt x="26004" y="764326"/>
                </a:lnTo>
                <a:lnTo>
                  <a:pt x="26004" y="758202"/>
                </a:lnTo>
                <a:cubicBezTo>
                  <a:pt x="26004" y="758202"/>
                  <a:pt x="26004" y="758202"/>
                  <a:pt x="39426" y="758202"/>
                </a:cubicBezTo>
                <a:lnTo>
                  <a:pt x="39426" y="747610"/>
                </a:lnTo>
                <a:cubicBezTo>
                  <a:pt x="39426" y="758202"/>
                  <a:pt x="26004" y="758202"/>
                  <a:pt x="26004" y="747610"/>
                </a:cubicBezTo>
                <a:lnTo>
                  <a:pt x="26004" y="736676"/>
                </a:lnTo>
                <a:cubicBezTo>
                  <a:pt x="26004" y="736676"/>
                  <a:pt x="26004" y="736676"/>
                  <a:pt x="39426" y="736676"/>
                </a:cubicBezTo>
                <a:lnTo>
                  <a:pt x="52428" y="736676"/>
                </a:lnTo>
                <a:lnTo>
                  <a:pt x="39426" y="726083"/>
                </a:lnTo>
                <a:cubicBezTo>
                  <a:pt x="39426" y="726083"/>
                  <a:pt x="39426" y="726083"/>
                  <a:pt x="52428" y="715491"/>
                </a:cubicBezTo>
                <a:cubicBezTo>
                  <a:pt x="52428" y="715491"/>
                  <a:pt x="52428" y="715491"/>
                  <a:pt x="39426" y="715491"/>
                </a:cubicBezTo>
                <a:cubicBezTo>
                  <a:pt x="39426" y="715491"/>
                  <a:pt x="39426" y="715491"/>
                  <a:pt x="39426" y="714167"/>
                </a:cubicBezTo>
                <a:lnTo>
                  <a:pt x="39426" y="706223"/>
                </a:lnTo>
                <a:lnTo>
                  <a:pt x="39426" y="704899"/>
                </a:lnTo>
                <a:lnTo>
                  <a:pt x="52428" y="704899"/>
                </a:lnTo>
                <a:lnTo>
                  <a:pt x="52428" y="703532"/>
                </a:lnTo>
                <a:lnTo>
                  <a:pt x="52428" y="700799"/>
                </a:lnTo>
                <a:cubicBezTo>
                  <a:pt x="52428" y="700115"/>
                  <a:pt x="52428" y="699774"/>
                  <a:pt x="52428" y="700286"/>
                </a:cubicBezTo>
                <a:lnTo>
                  <a:pt x="52428" y="698578"/>
                </a:lnTo>
                <a:cubicBezTo>
                  <a:pt x="52428" y="700115"/>
                  <a:pt x="52428" y="693965"/>
                  <a:pt x="52428" y="693965"/>
                </a:cubicBezTo>
                <a:lnTo>
                  <a:pt x="52428" y="692641"/>
                </a:lnTo>
                <a:cubicBezTo>
                  <a:pt x="52428" y="691317"/>
                  <a:pt x="52428" y="688669"/>
                  <a:pt x="52428" y="683373"/>
                </a:cubicBezTo>
                <a:lnTo>
                  <a:pt x="39426" y="683373"/>
                </a:lnTo>
                <a:lnTo>
                  <a:pt x="26004" y="683373"/>
                </a:lnTo>
                <a:cubicBezTo>
                  <a:pt x="26004" y="678077"/>
                  <a:pt x="26004" y="675428"/>
                  <a:pt x="26004" y="674104"/>
                </a:cubicBezTo>
                <a:lnTo>
                  <a:pt x="26004" y="672780"/>
                </a:lnTo>
                <a:cubicBezTo>
                  <a:pt x="13002" y="672780"/>
                  <a:pt x="13002" y="672780"/>
                  <a:pt x="13002" y="662188"/>
                </a:cubicBezTo>
                <a:cubicBezTo>
                  <a:pt x="13002" y="651254"/>
                  <a:pt x="26004" y="651254"/>
                  <a:pt x="26004" y="651254"/>
                </a:cubicBezTo>
                <a:lnTo>
                  <a:pt x="13002" y="651254"/>
                </a:lnTo>
                <a:cubicBezTo>
                  <a:pt x="13002" y="651254"/>
                  <a:pt x="13002" y="651254"/>
                  <a:pt x="13002" y="649930"/>
                </a:cubicBezTo>
                <a:lnTo>
                  <a:pt x="13002" y="641986"/>
                </a:lnTo>
                <a:lnTo>
                  <a:pt x="13002" y="640662"/>
                </a:lnTo>
                <a:cubicBezTo>
                  <a:pt x="26004" y="640662"/>
                  <a:pt x="26004" y="640662"/>
                  <a:pt x="26004" y="630070"/>
                </a:cubicBezTo>
                <a:lnTo>
                  <a:pt x="26004" y="631394"/>
                </a:lnTo>
                <a:lnTo>
                  <a:pt x="26004" y="634042"/>
                </a:lnTo>
                <a:lnTo>
                  <a:pt x="26004" y="634538"/>
                </a:lnTo>
                <a:lnTo>
                  <a:pt x="26004" y="640662"/>
                </a:lnTo>
                <a:lnTo>
                  <a:pt x="39426" y="640662"/>
                </a:lnTo>
                <a:lnTo>
                  <a:pt x="39426" y="630070"/>
                </a:lnTo>
                <a:lnTo>
                  <a:pt x="39426" y="623946"/>
                </a:lnTo>
                <a:cubicBezTo>
                  <a:pt x="39426" y="625436"/>
                  <a:pt x="39426" y="619477"/>
                  <a:pt x="39426" y="619477"/>
                </a:cubicBezTo>
                <a:lnTo>
                  <a:pt x="52428" y="619477"/>
                </a:lnTo>
                <a:lnTo>
                  <a:pt x="52428" y="608543"/>
                </a:lnTo>
                <a:cubicBezTo>
                  <a:pt x="52428" y="608543"/>
                  <a:pt x="52428" y="608543"/>
                  <a:pt x="39426" y="608543"/>
                </a:cubicBezTo>
                <a:lnTo>
                  <a:pt x="52428" y="597951"/>
                </a:lnTo>
                <a:cubicBezTo>
                  <a:pt x="52428" y="597951"/>
                  <a:pt x="52428" y="597951"/>
                  <a:pt x="39426" y="597951"/>
                </a:cubicBezTo>
                <a:lnTo>
                  <a:pt x="39426" y="587359"/>
                </a:lnTo>
                <a:cubicBezTo>
                  <a:pt x="39426" y="587359"/>
                  <a:pt x="39426" y="587359"/>
                  <a:pt x="39426" y="576767"/>
                </a:cubicBezTo>
                <a:cubicBezTo>
                  <a:pt x="45927" y="576767"/>
                  <a:pt x="49178" y="576767"/>
                  <a:pt x="49178" y="576767"/>
                </a:cubicBezTo>
                <a:lnTo>
                  <a:pt x="52428" y="576767"/>
                </a:lnTo>
                <a:cubicBezTo>
                  <a:pt x="52428" y="576767"/>
                  <a:pt x="52428" y="576767"/>
                  <a:pt x="52428" y="587359"/>
                </a:cubicBezTo>
                <a:cubicBezTo>
                  <a:pt x="52428" y="587359"/>
                  <a:pt x="52428" y="587359"/>
                  <a:pt x="65430" y="576767"/>
                </a:cubicBezTo>
                <a:lnTo>
                  <a:pt x="52428" y="576767"/>
                </a:lnTo>
                <a:cubicBezTo>
                  <a:pt x="52428" y="576767"/>
                  <a:pt x="52428" y="576767"/>
                  <a:pt x="52428" y="575400"/>
                </a:cubicBezTo>
                <a:lnTo>
                  <a:pt x="52428" y="570445"/>
                </a:lnTo>
                <a:lnTo>
                  <a:pt x="52428" y="569933"/>
                </a:lnTo>
                <a:cubicBezTo>
                  <a:pt x="52428" y="568566"/>
                  <a:pt x="52428" y="565833"/>
                  <a:pt x="52428" y="565833"/>
                </a:cubicBezTo>
                <a:lnTo>
                  <a:pt x="65430" y="565833"/>
                </a:lnTo>
                <a:cubicBezTo>
                  <a:pt x="65430" y="555240"/>
                  <a:pt x="65430" y="555240"/>
                  <a:pt x="65430" y="544648"/>
                </a:cubicBezTo>
                <a:cubicBezTo>
                  <a:pt x="65430" y="544648"/>
                  <a:pt x="65430" y="544648"/>
                  <a:pt x="65430" y="534056"/>
                </a:cubicBezTo>
                <a:cubicBezTo>
                  <a:pt x="78432" y="534056"/>
                  <a:pt x="65430" y="534056"/>
                  <a:pt x="78432" y="534056"/>
                </a:cubicBezTo>
                <a:cubicBezTo>
                  <a:pt x="78432" y="534056"/>
                  <a:pt x="78432" y="534056"/>
                  <a:pt x="78432" y="523122"/>
                </a:cubicBezTo>
                <a:lnTo>
                  <a:pt x="91853" y="523122"/>
                </a:lnTo>
                <a:lnTo>
                  <a:pt x="91853" y="512530"/>
                </a:lnTo>
                <a:lnTo>
                  <a:pt x="91853" y="501937"/>
                </a:lnTo>
                <a:lnTo>
                  <a:pt x="104855" y="501937"/>
                </a:lnTo>
                <a:lnTo>
                  <a:pt x="104855" y="491345"/>
                </a:lnTo>
                <a:lnTo>
                  <a:pt x="104855" y="480411"/>
                </a:lnTo>
                <a:lnTo>
                  <a:pt x="117858" y="480411"/>
                </a:lnTo>
                <a:cubicBezTo>
                  <a:pt x="117858" y="480411"/>
                  <a:pt x="117858" y="480411"/>
                  <a:pt x="119483" y="480411"/>
                </a:cubicBezTo>
                <a:lnTo>
                  <a:pt x="130860" y="480411"/>
                </a:lnTo>
                <a:cubicBezTo>
                  <a:pt x="130860" y="480411"/>
                  <a:pt x="130860" y="480411"/>
                  <a:pt x="130860" y="479087"/>
                </a:cubicBezTo>
                <a:lnTo>
                  <a:pt x="130860" y="476439"/>
                </a:lnTo>
                <a:cubicBezTo>
                  <a:pt x="130860" y="475777"/>
                  <a:pt x="130860" y="475446"/>
                  <a:pt x="130860" y="475943"/>
                </a:cubicBezTo>
                <a:lnTo>
                  <a:pt x="130860" y="474288"/>
                </a:lnTo>
                <a:cubicBezTo>
                  <a:pt x="130860" y="474784"/>
                  <a:pt x="130860" y="474453"/>
                  <a:pt x="130860" y="473791"/>
                </a:cubicBezTo>
                <a:cubicBezTo>
                  <a:pt x="130860" y="472467"/>
                  <a:pt x="130860" y="469819"/>
                  <a:pt x="130860" y="469819"/>
                </a:cubicBezTo>
                <a:lnTo>
                  <a:pt x="117858" y="469819"/>
                </a:lnTo>
                <a:lnTo>
                  <a:pt x="114607" y="469819"/>
                </a:lnTo>
                <a:lnTo>
                  <a:pt x="112169" y="469819"/>
                </a:lnTo>
                <a:cubicBezTo>
                  <a:pt x="109731" y="469819"/>
                  <a:pt x="114607" y="469819"/>
                  <a:pt x="104855" y="469819"/>
                </a:cubicBezTo>
                <a:cubicBezTo>
                  <a:pt x="104855" y="459227"/>
                  <a:pt x="104855" y="459227"/>
                  <a:pt x="104855" y="459227"/>
                </a:cubicBezTo>
                <a:lnTo>
                  <a:pt x="104855" y="448634"/>
                </a:lnTo>
                <a:cubicBezTo>
                  <a:pt x="104855" y="459227"/>
                  <a:pt x="104855" y="459227"/>
                  <a:pt x="117858" y="448634"/>
                </a:cubicBezTo>
                <a:cubicBezTo>
                  <a:pt x="117858" y="448634"/>
                  <a:pt x="117858" y="448634"/>
                  <a:pt x="104855" y="448634"/>
                </a:cubicBezTo>
                <a:cubicBezTo>
                  <a:pt x="104855" y="437700"/>
                  <a:pt x="117858" y="437700"/>
                  <a:pt x="117858" y="437700"/>
                </a:cubicBezTo>
                <a:lnTo>
                  <a:pt x="130860" y="437700"/>
                </a:lnTo>
                <a:lnTo>
                  <a:pt x="130860" y="448634"/>
                </a:lnTo>
                <a:cubicBezTo>
                  <a:pt x="130860" y="448634"/>
                  <a:pt x="130860" y="448634"/>
                  <a:pt x="144281" y="448634"/>
                </a:cubicBezTo>
                <a:lnTo>
                  <a:pt x="144281" y="459227"/>
                </a:lnTo>
                <a:lnTo>
                  <a:pt x="157283" y="459227"/>
                </a:lnTo>
                <a:cubicBezTo>
                  <a:pt x="170285" y="459227"/>
                  <a:pt x="170285" y="459227"/>
                  <a:pt x="170285" y="459227"/>
                </a:cubicBezTo>
                <a:lnTo>
                  <a:pt x="157283" y="469819"/>
                </a:lnTo>
                <a:cubicBezTo>
                  <a:pt x="157283" y="469819"/>
                  <a:pt x="157283" y="469819"/>
                  <a:pt x="157283" y="480411"/>
                </a:cubicBezTo>
                <a:cubicBezTo>
                  <a:pt x="157283" y="480411"/>
                  <a:pt x="157283" y="480411"/>
                  <a:pt x="144281" y="491345"/>
                </a:cubicBezTo>
                <a:cubicBezTo>
                  <a:pt x="157283" y="480411"/>
                  <a:pt x="144281" y="491345"/>
                  <a:pt x="144281" y="480411"/>
                </a:cubicBezTo>
                <a:cubicBezTo>
                  <a:pt x="130860" y="480411"/>
                  <a:pt x="130860" y="491345"/>
                  <a:pt x="130860" y="491345"/>
                </a:cubicBezTo>
                <a:cubicBezTo>
                  <a:pt x="144281" y="491345"/>
                  <a:pt x="130860" y="491345"/>
                  <a:pt x="144281" y="491345"/>
                </a:cubicBezTo>
                <a:cubicBezTo>
                  <a:pt x="144281" y="491345"/>
                  <a:pt x="144281" y="491345"/>
                  <a:pt x="144281" y="501937"/>
                </a:cubicBezTo>
                <a:cubicBezTo>
                  <a:pt x="157283" y="501937"/>
                  <a:pt x="157283" y="491345"/>
                  <a:pt x="157283" y="491345"/>
                </a:cubicBezTo>
                <a:cubicBezTo>
                  <a:pt x="157283" y="491345"/>
                  <a:pt x="157283" y="491345"/>
                  <a:pt x="170285" y="491345"/>
                </a:cubicBezTo>
                <a:cubicBezTo>
                  <a:pt x="170285" y="491345"/>
                  <a:pt x="170285" y="491345"/>
                  <a:pt x="170285" y="480411"/>
                </a:cubicBezTo>
                <a:cubicBezTo>
                  <a:pt x="157283" y="480411"/>
                  <a:pt x="170285" y="469819"/>
                  <a:pt x="157283" y="469819"/>
                </a:cubicBezTo>
                <a:cubicBezTo>
                  <a:pt x="157283" y="469819"/>
                  <a:pt x="157283" y="469819"/>
                  <a:pt x="170285" y="469819"/>
                </a:cubicBezTo>
                <a:cubicBezTo>
                  <a:pt x="170285" y="469819"/>
                  <a:pt x="170285" y="469819"/>
                  <a:pt x="170285" y="459227"/>
                </a:cubicBezTo>
                <a:lnTo>
                  <a:pt x="170285" y="448634"/>
                </a:lnTo>
                <a:lnTo>
                  <a:pt x="170285" y="447267"/>
                </a:lnTo>
                <a:lnTo>
                  <a:pt x="170285" y="444534"/>
                </a:lnTo>
                <a:cubicBezTo>
                  <a:pt x="170285" y="443851"/>
                  <a:pt x="170285" y="443509"/>
                  <a:pt x="170285" y="444022"/>
                </a:cubicBezTo>
                <a:lnTo>
                  <a:pt x="170285" y="439067"/>
                </a:lnTo>
                <a:cubicBezTo>
                  <a:pt x="170285" y="437700"/>
                  <a:pt x="170285" y="437700"/>
                  <a:pt x="170285" y="437700"/>
                </a:cubicBezTo>
                <a:lnTo>
                  <a:pt x="183287" y="437700"/>
                </a:lnTo>
                <a:cubicBezTo>
                  <a:pt x="183287" y="437700"/>
                  <a:pt x="183287" y="437700"/>
                  <a:pt x="183287" y="448634"/>
                </a:cubicBezTo>
                <a:lnTo>
                  <a:pt x="196709" y="448634"/>
                </a:lnTo>
                <a:lnTo>
                  <a:pt x="196709" y="443851"/>
                </a:lnTo>
                <a:lnTo>
                  <a:pt x="196709" y="443167"/>
                </a:lnTo>
                <a:cubicBezTo>
                  <a:pt x="196709" y="443167"/>
                  <a:pt x="196709" y="443167"/>
                  <a:pt x="196709" y="437700"/>
                </a:cubicBezTo>
                <a:lnTo>
                  <a:pt x="209711" y="437700"/>
                </a:lnTo>
                <a:cubicBezTo>
                  <a:pt x="209711" y="437700"/>
                  <a:pt x="209711" y="437700"/>
                  <a:pt x="209711" y="427108"/>
                </a:cubicBezTo>
                <a:lnTo>
                  <a:pt x="196709" y="427108"/>
                </a:lnTo>
                <a:lnTo>
                  <a:pt x="196709" y="437700"/>
                </a:lnTo>
                <a:cubicBezTo>
                  <a:pt x="196709" y="437700"/>
                  <a:pt x="196709" y="437700"/>
                  <a:pt x="183287" y="437700"/>
                </a:cubicBezTo>
                <a:lnTo>
                  <a:pt x="183287" y="427108"/>
                </a:lnTo>
                <a:lnTo>
                  <a:pt x="183287" y="416516"/>
                </a:lnTo>
                <a:cubicBezTo>
                  <a:pt x="183287" y="416516"/>
                  <a:pt x="170285" y="416516"/>
                  <a:pt x="170285" y="427108"/>
                </a:cubicBezTo>
                <a:lnTo>
                  <a:pt x="157283" y="427108"/>
                </a:lnTo>
                <a:cubicBezTo>
                  <a:pt x="157283" y="427108"/>
                  <a:pt x="157283" y="427108"/>
                  <a:pt x="157283" y="437700"/>
                </a:cubicBezTo>
                <a:lnTo>
                  <a:pt x="144281" y="437700"/>
                </a:lnTo>
                <a:cubicBezTo>
                  <a:pt x="144281" y="437700"/>
                  <a:pt x="144281" y="437700"/>
                  <a:pt x="144281" y="427108"/>
                </a:cubicBezTo>
                <a:cubicBezTo>
                  <a:pt x="130860" y="427108"/>
                  <a:pt x="130860" y="416516"/>
                  <a:pt x="130860" y="416516"/>
                </a:cubicBezTo>
                <a:cubicBezTo>
                  <a:pt x="130860" y="416516"/>
                  <a:pt x="130860" y="416516"/>
                  <a:pt x="130860" y="405924"/>
                </a:cubicBezTo>
                <a:cubicBezTo>
                  <a:pt x="130860" y="416516"/>
                  <a:pt x="130860" y="416516"/>
                  <a:pt x="144281" y="416516"/>
                </a:cubicBezTo>
                <a:cubicBezTo>
                  <a:pt x="144281" y="416516"/>
                  <a:pt x="144281" y="416516"/>
                  <a:pt x="157283" y="416516"/>
                </a:cubicBezTo>
                <a:lnTo>
                  <a:pt x="157283" y="415192"/>
                </a:lnTo>
                <a:cubicBezTo>
                  <a:pt x="157283" y="413868"/>
                  <a:pt x="157283" y="411220"/>
                  <a:pt x="157283" y="405924"/>
                </a:cubicBezTo>
                <a:cubicBezTo>
                  <a:pt x="157283" y="405924"/>
                  <a:pt x="157283" y="405924"/>
                  <a:pt x="157283" y="404557"/>
                </a:cubicBezTo>
                <a:lnTo>
                  <a:pt x="157283" y="399602"/>
                </a:lnTo>
                <a:cubicBezTo>
                  <a:pt x="157283" y="401140"/>
                  <a:pt x="157283" y="394990"/>
                  <a:pt x="157283" y="394990"/>
                </a:cubicBezTo>
                <a:lnTo>
                  <a:pt x="170285" y="394990"/>
                </a:lnTo>
                <a:cubicBezTo>
                  <a:pt x="170285" y="394990"/>
                  <a:pt x="170285" y="394990"/>
                  <a:pt x="171910" y="394990"/>
                </a:cubicBezTo>
                <a:lnTo>
                  <a:pt x="180037" y="394990"/>
                </a:lnTo>
                <a:lnTo>
                  <a:pt x="183287" y="394990"/>
                </a:lnTo>
                <a:cubicBezTo>
                  <a:pt x="183287" y="405924"/>
                  <a:pt x="183287" y="394990"/>
                  <a:pt x="183287" y="405924"/>
                </a:cubicBezTo>
                <a:cubicBezTo>
                  <a:pt x="196709" y="405924"/>
                  <a:pt x="196709" y="405924"/>
                  <a:pt x="196709" y="394990"/>
                </a:cubicBezTo>
                <a:lnTo>
                  <a:pt x="209711" y="394990"/>
                </a:lnTo>
                <a:lnTo>
                  <a:pt x="209711" y="384397"/>
                </a:lnTo>
                <a:lnTo>
                  <a:pt x="196709" y="384397"/>
                </a:lnTo>
                <a:lnTo>
                  <a:pt x="196709" y="394990"/>
                </a:lnTo>
                <a:lnTo>
                  <a:pt x="183287" y="394990"/>
                </a:lnTo>
                <a:cubicBezTo>
                  <a:pt x="196709" y="384397"/>
                  <a:pt x="183287" y="384397"/>
                  <a:pt x="183287" y="384397"/>
                </a:cubicBezTo>
                <a:cubicBezTo>
                  <a:pt x="183287" y="384397"/>
                  <a:pt x="183287" y="384397"/>
                  <a:pt x="181662" y="384397"/>
                </a:cubicBezTo>
                <a:lnTo>
                  <a:pt x="175770" y="384397"/>
                </a:lnTo>
                <a:lnTo>
                  <a:pt x="175161" y="384397"/>
                </a:lnTo>
                <a:cubicBezTo>
                  <a:pt x="173536" y="384397"/>
                  <a:pt x="170285" y="384397"/>
                  <a:pt x="170285" y="384397"/>
                </a:cubicBezTo>
                <a:cubicBezTo>
                  <a:pt x="170285" y="373805"/>
                  <a:pt x="183287" y="373805"/>
                  <a:pt x="170285" y="373805"/>
                </a:cubicBezTo>
                <a:lnTo>
                  <a:pt x="170285" y="363213"/>
                </a:lnTo>
                <a:cubicBezTo>
                  <a:pt x="170285" y="363213"/>
                  <a:pt x="170285" y="363213"/>
                  <a:pt x="183287" y="363213"/>
                </a:cubicBezTo>
                <a:lnTo>
                  <a:pt x="183287" y="361846"/>
                </a:lnTo>
                <a:lnTo>
                  <a:pt x="183287" y="359113"/>
                </a:lnTo>
                <a:cubicBezTo>
                  <a:pt x="183287" y="358429"/>
                  <a:pt x="183287" y="358087"/>
                  <a:pt x="183287" y="358600"/>
                </a:cubicBezTo>
                <a:lnTo>
                  <a:pt x="183287" y="352279"/>
                </a:lnTo>
                <a:lnTo>
                  <a:pt x="183287" y="341687"/>
                </a:lnTo>
                <a:lnTo>
                  <a:pt x="196709" y="341687"/>
                </a:lnTo>
                <a:cubicBezTo>
                  <a:pt x="196709" y="341687"/>
                  <a:pt x="209711" y="331094"/>
                  <a:pt x="209711" y="341687"/>
                </a:cubicBezTo>
                <a:lnTo>
                  <a:pt x="222713" y="341687"/>
                </a:lnTo>
                <a:lnTo>
                  <a:pt x="235715" y="341687"/>
                </a:lnTo>
                <a:cubicBezTo>
                  <a:pt x="235715" y="341687"/>
                  <a:pt x="235715" y="341687"/>
                  <a:pt x="249137" y="352279"/>
                </a:cubicBezTo>
                <a:cubicBezTo>
                  <a:pt x="249137" y="363213"/>
                  <a:pt x="262139" y="363213"/>
                  <a:pt x="262139" y="352279"/>
                </a:cubicBezTo>
                <a:lnTo>
                  <a:pt x="262139" y="363213"/>
                </a:lnTo>
                <a:lnTo>
                  <a:pt x="275141" y="363213"/>
                </a:lnTo>
                <a:cubicBezTo>
                  <a:pt x="275141" y="363213"/>
                  <a:pt x="275141" y="363213"/>
                  <a:pt x="288143" y="363213"/>
                </a:cubicBezTo>
                <a:cubicBezTo>
                  <a:pt x="288143" y="373805"/>
                  <a:pt x="288143" y="373805"/>
                  <a:pt x="301564" y="373805"/>
                </a:cubicBezTo>
                <a:lnTo>
                  <a:pt x="301564" y="372481"/>
                </a:lnTo>
                <a:lnTo>
                  <a:pt x="301564" y="369833"/>
                </a:lnTo>
                <a:cubicBezTo>
                  <a:pt x="301564" y="369171"/>
                  <a:pt x="301564" y="368840"/>
                  <a:pt x="301564" y="369336"/>
                </a:cubicBezTo>
                <a:lnTo>
                  <a:pt x="301564" y="367681"/>
                </a:lnTo>
                <a:lnTo>
                  <a:pt x="301564" y="367185"/>
                </a:lnTo>
                <a:cubicBezTo>
                  <a:pt x="301564" y="365861"/>
                  <a:pt x="301564" y="363213"/>
                  <a:pt x="301564" y="363213"/>
                </a:cubicBezTo>
                <a:cubicBezTo>
                  <a:pt x="301564" y="352279"/>
                  <a:pt x="288143" y="363213"/>
                  <a:pt x="288143" y="352279"/>
                </a:cubicBezTo>
                <a:cubicBezTo>
                  <a:pt x="288143" y="352279"/>
                  <a:pt x="288143" y="352279"/>
                  <a:pt x="288143" y="341687"/>
                </a:cubicBezTo>
                <a:cubicBezTo>
                  <a:pt x="275141" y="341687"/>
                  <a:pt x="288143" y="331094"/>
                  <a:pt x="275141" y="331094"/>
                </a:cubicBezTo>
                <a:cubicBezTo>
                  <a:pt x="275141" y="331094"/>
                  <a:pt x="275141" y="331094"/>
                  <a:pt x="275141" y="320502"/>
                </a:cubicBezTo>
                <a:cubicBezTo>
                  <a:pt x="268640" y="320502"/>
                  <a:pt x="265390" y="320502"/>
                  <a:pt x="265390" y="320502"/>
                </a:cubicBezTo>
                <a:lnTo>
                  <a:pt x="262139" y="320502"/>
                </a:lnTo>
                <a:lnTo>
                  <a:pt x="262139" y="309568"/>
                </a:lnTo>
                <a:cubicBezTo>
                  <a:pt x="262139" y="309568"/>
                  <a:pt x="262139" y="309568"/>
                  <a:pt x="262139" y="298976"/>
                </a:cubicBezTo>
                <a:lnTo>
                  <a:pt x="260514" y="298976"/>
                </a:lnTo>
                <a:lnTo>
                  <a:pt x="257263" y="298976"/>
                </a:lnTo>
                <a:cubicBezTo>
                  <a:pt x="256451" y="298976"/>
                  <a:pt x="256044" y="298976"/>
                  <a:pt x="256654" y="298976"/>
                </a:cubicBezTo>
                <a:lnTo>
                  <a:pt x="249137" y="298976"/>
                </a:lnTo>
                <a:lnTo>
                  <a:pt x="249137" y="288383"/>
                </a:lnTo>
                <a:lnTo>
                  <a:pt x="249137" y="277791"/>
                </a:lnTo>
                <a:lnTo>
                  <a:pt x="249137" y="266857"/>
                </a:lnTo>
                <a:lnTo>
                  <a:pt x="256654" y="266857"/>
                </a:lnTo>
                <a:cubicBezTo>
                  <a:pt x="256044" y="266857"/>
                  <a:pt x="256451" y="266857"/>
                  <a:pt x="257263" y="266857"/>
                </a:cubicBezTo>
                <a:lnTo>
                  <a:pt x="262139" y="266857"/>
                </a:lnTo>
                <a:cubicBezTo>
                  <a:pt x="262139" y="266857"/>
                  <a:pt x="262139" y="266857"/>
                  <a:pt x="262139" y="256265"/>
                </a:cubicBezTo>
                <a:lnTo>
                  <a:pt x="262139" y="245673"/>
                </a:lnTo>
                <a:cubicBezTo>
                  <a:pt x="262139" y="245673"/>
                  <a:pt x="275141" y="235080"/>
                  <a:pt x="262139" y="235080"/>
                </a:cubicBezTo>
                <a:lnTo>
                  <a:pt x="262139" y="224146"/>
                </a:lnTo>
                <a:lnTo>
                  <a:pt x="275141" y="224146"/>
                </a:lnTo>
                <a:cubicBezTo>
                  <a:pt x="275141" y="224146"/>
                  <a:pt x="275141" y="224146"/>
                  <a:pt x="288143" y="224146"/>
                </a:cubicBezTo>
                <a:cubicBezTo>
                  <a:pt x="288143" y="224146"/>
                  <a:pt x="288143" y="224146"/>
                  <a:pt x="288143" y="235080"/>
                </a:cubicBezTo>
                <a:cubicBezTo>
                  <a:pt x="288143" y="235080"/>
                  <a:pt x="288143" y="245673"/>
                  <a:pt x="301564" y="245673"/>
                </a:cubicBezTo>
                <a:lnTo>
                  <a:pt x="301564" y="235080"/>
                </a:lnTo>
                <a:lnTo>
                  <a:pt x="314566" y="235080"/>
                </a:lnTo>
                <a:lnTo>
                  <a:pt x="314566" y="228759"/>
                </a:lnTo>
                <a:cubicBezTo>
                  <a:pt x="314566" y="230297"/>
                  <a:pt x="314566" y="224146"/>
                  <a:pt x="314566" y="224146"/>
                </a:cubicBezTo>
                <a:cubicBezTo>
                  <a:pt x="314566" y="224146"/>
                  <a:pt x="314566" y="224146"/>
                  <a:pt x="327568" y="235080"/>
                </a:cubicBezTo>
                <a:lnTo>
                  <a:pt x="327568" y="224146"/>
                </a:lnTo>
                <a:cubicBezTo>
                  <a:pt x="327568" y="213554"/>
                  <a:pt x="340571" y="213554"/>
                  <a:pt x="340571" y="213554"/>
                </a:cubicBezTo>
                <a:cubicBezTo>
                  <a:pt x="340571" y="213554"/>
                  <a:pt x="348120" y="213554"/>
                  <a:pt x="346233" y="213554"/>
                </a:cubicBezTo>
                <a:lnTo>
                  <a:pt x="353992" y="213554"/>
                </a:lnTo>
                <a:lnTo>
                  <a:pt x="353992" y="202962"/>
                </a:lnTo>
                <a:cubicBezTo>
                  <a:pt x="353992" y="202962"/>
                  <a:pt x="353992" y="202962"/>
                  <a:pt x="340571" y="202962"/>
                </a:cubicBezTo>
                <a:lnTo>
                  <a:pt x="340571" y="213554"/>
                </a:lnTo>
                <a:lnTo>
                  <a:pt x="327568" y="213554"/>
                </a:lnTo>
                <a:cubicBezTo>
                  <a:pt x="327568" y="213554"/>
                  <a:pt x="327568" y="213554"/>
                  <a:pt x="314566" y="213554"/>
                </a:cubicBezTo>
                <a:lnTo>
                  <a:pt x="314566" y="224146"/>
                </a:lnTo>
                <a:cubicBezTo>
                  <a:pt x="314566" y="224146"/>
                  <a:pt x="314566" y="224146"/>
                  <a:pt x="301564" y="224146"/>
                </a:cubicBezTo>
                <a:cubicBezTo>
                  <a:pt x="301564" y="224146"/>
                  <a:pt x="301564" y="224146"/>
                  <a:pt x="288143" y="224146"/>
                </a:cubicBezTo>
                <a:cubicBezTo>
                  <a:pt x="288143" y="224146"/>
                  <a:pt x="288143" y="224146"/>
                  <a:pt x="288143" y="213554"/>
                </a:cubicBezTo>
                <a:cubicBezTo>
                  <a:pt x="288143" y="213554"/>
                  <a:pt x="288143" y="213554"/>
                  <a:pt x="288143" y="202962"/>
                </a:cubicBezTo>
                <a:cubicBezTo>
                  <a:pt x="288143" y="202962"/>
                  <a:pt x="288143" y="202962"/>
                  <a:pt x="275141" y="213554"/>
                </a:cubicBezTo>
                <a:cubicBezTo>
                  <a:pt x="275141" y="213554"/>
                  <a:pt x="275141" y="207596"/>
                  <a:pt x="275141" y="209086"/>
                </a:cubicBezTo>
                <a:lnTo>
                  <a:pt x="275141" y="202962"/>
                </a:lnTo>
                <a:lnTo>
                  <a:pt x="275141" y="192370"/>
                </a:lnTo>
                <a:lnTo>
                  <a:pt x="288143" y="192370"/>
                </a:lnTo>
                <a:lnTo>
                  <a:pt x="288143" y="182802"/>
                </a:lnTo>
                <a:cubicBezTo>
                  <a:pt x="288143" y="181436"/>
                  <a:pt x="288143" y="181436"/>
                  <a:pt x="288143" y="181436"/>
                </a:cubicBezTo>
                <a:cubicBezTo>
                  <a:pt x="301564" y="181436"/>
                  <a:pt x="301564" y="181436"/>
                  <a:pt x="301564" y="170843"/>
                </a:cubicBezTo>
                <a:cubicBezTo>
                  <a:pt x="301564" y="170843"/>
                  <a:pt x="301564" y="170843"/>
                  <a:pt x="303189" y="170843"/>
                </a:cubicBezTo>
                <a:lnTo>
                  <a:pt x="306440" y="170843"/>
                </a:lnTo>
                <a:lnTo>
                  <a:pt x="307049" y="170843"/>
                </a:lnTo>
                <a:lnTo>
                  <a:pt x="314566" y="170843"/>
                </a:lnTo>
                <a:lnTo>
                  <a:pt x="314566" y="160251"/>
                </a:lnTo>
                <a:cubicBezTo>
                  <a:pt x="327568" y="160251"/>
                  <a:pt x="314566" y="170843"/>
                  <a:pt x="327568" y="170843"/>
                </a:cubicBezTo>
                <a:lnTo>
                  <a:pt x="327568" y="181436"/>
                </a:lnTo>
                <a:cubicBezTo>
                  <a:pt x="327568" y="181436"/>
                  <a:pt x="327568" y="181436"/>
                  <a:pt x="340571" y="181436"/>
                </a:cubicBezTo>
                <a:lnTo>
                  <a:pt x="340571" y="192370"/>
                </a:lnTo>
                <a:lnTo>
                  <a:pt x="353992" y="192370"/>
                </a:lnTo>
                <a:lnTo>
                  <a:pt x="361509" y="192370"/>
                </a:lnTo>
                <a:cubicBezTo>
                  <a:pt x="360899" y="192370"/>
                  <a:pt x="361306" y="192370"/>
                  <a:pt x="362118" y="192370"/>
                </a:cubicBezTo>
                <a:lnTo>
                  <a:pt x="366994" y="192370"/>
                </a:lnTo>
                <a:cubicBezTo>
                  <a:pt x="366994" y="192370"/>
                  <a:pt x="366994" y="192370"/>
                  <a:pt x="366994" y="193694"/>
                </a:cubicBezTo>
                <a:lnTo>
                  <a:pt x="366994" y="196342"/>
                </a:lnTo>
                <a:lnTo>
                  <a:pt x="366994" y="196838"/>
                </a:lnTo>
                <a:lnTo>
                  <a:pt x="366994" y="202962"/>
                </a:lnTo>
                <a:lnTo>
                  <a:pt x="366994" y="213554"/>
                </a:lnTo>
                <a:lnTo>
                  <a:pt x="366994" y="224146"/>
                </a:lnTo>
                <a:cubicBezTo>
                  <a:pt x="366994" y="224146"/>
                  <a:pt x="366994" y="224146"/>
                  <a:pt x="368619" y="224146"/>
                </a:cubicBezTo>
                <a:lnTo>
                  <a:pt x="371870" y="224146"/>
                </a:lnTo>
                <a:cubicBezTo>
                  <a:pt x="372682" y="224146"/>
                  <a:pt x="373089" y="224146"/>
                  <a:pt x="372479" y="224146"/>
                </a:cubicBezTo>
                <a:lnTo>
                  <a:pt x="379996" y="224146"/>
                </a:lnTo>
                <a:cubicBezTo>
                  <a:pt x="379996" y="224146"/>
                  <a:pt x="379996" y="235080"/>
                  <a:pt x="392998" y="235080"/>
                </a:cubicBezTo>
                <a:lnTo>
                  <a:pt x="392998" y="224146"/>
                </a:lnTo>
                <a:lnTo>
                  <a:pt x="379996" y="213554"/>
                </a:lnTo>
                <a:lnTo>
                  <a:pt x="379996" y="202962"/>
                </a:lnTo>
                <a:lnTo>
                  <a:pt x="379996" y="192370"/>
                </a:lnTo>
                <a:cubicBezTo>
                  <a:pt x="379996" y="192370"/>
                  <a:pt x="379996" y="192370"/>
                  <a:pt x="379996" y="181436"/>
                </a:cubicBezTo>
                <a:cubicBezTo>
                  <a:pt x="379996" y="181436"/>
                  <a:pt x="366994" y="181436"/>
                  <a:pt x="366994" y="192370"/>
                </a:cubicBezTo>
                <a:lnTo>
                  <a:pt x="366994" y="181436"/>
                </a:lnTo>
                <a:lnTo>
                  <a:pt x="366994" y="170843"/>
                </a:lnTo>
                <a:cubicBezTo>
                  <a:pt x="366994" y="170843"/>
                  <a:pt x="366994" y="170843"/>
                  <a:pt x="379996" y="170843"/>
                </a:cubicBezTo>
                <a:cubicBezTo>
                  <a:pt x="379996" y="170843"/>
                  <a:pt x="379996" y="170843"/>
                  <a:pt x="392998" y="170843"/>
                </a:cubicBezTo>
                <a:cubicBezTo>
                  <a:pt x="392998" y="170843"/>
                  <a:pt x="392998" y="170843"/>
                  <a:pt x="392998" y="160251"/>
                </a:cubicBezTo>
                <a:cubicBezTo>
                  <a:pt x="392998" y="160251"/>
                  <a:pt x="392998" y="160251"/>
                  <a:pt x="379996" y="160251"/>
                </a:cubicBezTo>
                <a:lnTo>
                  <a:pt x="366994" y="170843"/>
                </a:lnTo>
                <a:cubicBezTo>
                  <a:pt x="366994" y="170843"/>
                  <a:pt x="366994" y="170843"/>
                  <a:pt x="366994" y="160251"/>
                </a:cubicBezTo>
                <a:lnTo>
                  <a:pt x="353992" y="160251"/>
                </a:lnTo>
                <a:cubicBezTo>
                  <a:pt x="353992" y="160251"/>
                  <a:pt x="353992" y="160251"/>
                  <a:pt x="353992" y="170843"/>
                </a:cubicBezTo>
                <a:lnTo>
                  <a:pt x="353992" y="181436"/>
                </a:lnTo>
                <a:lnTo>
                  <a:pt x="353992" y="192370"/>
                </a:lnTo>
                <a:cubicBezTo>
                  <a:pt x="340571" y="192370"/>
                  <a:pt x="340571" y="181436"/>
                  <a:pt x="340571" y="181436"/>
                </a:cubicBezTo>
                <a:cubicBezTo>
                  <a:pt x="340571" y="181436"/>
                  <a:pt x="340571" y="181436"/>
                  <a:pt x="340571" y="170843"/>
                </a:cubicBezTo>
                <a:lnTo>
                  <a:pt x="327568" y="170843"/>
                </a:lnTo>
                <a:lnTo>
                  <a:pt x="327568" y="160251"/>
                </a:lnTo>
                <a:lnTo>
                  <a:pt x="314566" y="160251"/>
                </a:lnTo>
                <a:cubicBezTo>
                  <a:pt x="314566" y="160251"/>
                  <a:pt x="314566" y="149659"/>
                  <a:pt x="327568" y="149659"/>
                </a:cubicBezTo>
                <a:cubicBezTo>
                  <a:pt x="327568" y="149659"/>
                  <a:pt x="327568" y="149659"/>
                  <a:pt x="314566" y="149659"/>
                </a:cubicBezTo>
                <a:cubicBezTo>
                  <a:pt x="301564" y="149659"/>
                  <a:pt x="301564" y="149659"/>
                  <a:pt x="301564" y="160251"/>
                </a:cubicBezTo>
                <a:cubicBezTo>
                  <a:pt x="301564" y="149659"/>
                  <a:pt x="301564" y="149659"/>
                  <a:pt x="288143" y="149659"/>
                </a:cubicBezTo>
                <a:lnTo>
                  <a:pt x="301564" y="149659"/>
                </a:lnTo>
                <a:cubicBezTo>
                  <a:pt x="301564" y="149659"/>
                  <a:pt x="314566" y="149659"/>
                  <a:pt x="314566" y="138725"/>
                </a:cubicBezTo>
                <a:lnTo>
                  <a:pt x="327568" y="138725"/>
                </a:lnTo>
                <a:lnTo>
                  <a:pt x="327568" y="128133"/>
                </a:lnTo>
                <a:cubicBezTo>
                  <a:pt x="340571" y="128133"/>
                  <a:pt x="340571" y="128133"/>
                  <a:pt x="340571" y="138725"/>
                </a:cubicBezTo>
                <a:lnTo>
                  <a:pt x="340571" y="149659"/>
                </a:lnTo>
                <a:lnTo>
                  <a:pt x="353992" y="149659"/>
                </a:lnTo>
                <a:lnTo>
                  <a:pt x="366994" y="138725"/>
                </a:lnTo>
                <a:cubicBezTo>
                  <a:pt x="366994" y="149659"/>
                  <a:pt x="379996" y="149659"/>
                  <a:pt x="366994" y="149659"/>
                </a:cubicBezTo>
                <a:lnTo>
                  <a:pt x="379996" y="149659"/>
                </a:lnTo>
                <a:cubicBezTo>
                  <a:pt x="379996" y="149659"/>
                  <a:pt x="379996" y="149659"/>
                  <a:pt x="379996" y="138725"/>
                </a:cubicBezTo>
                <a:cubicBezTo>
                  <a:pt x="379996" y="138725"/>
                  <a:pt x="379996" y="138725"/>
                  <a:pt x="366994" y="138725"/>
                </a:cubicBezTo>
                <a:cubicBezTo>
                  <a:pt x="379996" y="138725"/>
                  <a:pt x="379996" y="138725"/>
                  <a:pt x="379996" y="128133"/>
                </a:cubicBezTo>
                <a:cubicBezTo>
                  <a:pt x="379996" y="128133"/>
                  <a:pt x="379996" y="128133"/>
                  <a:pt x="379996" y="117540"/>
                </a:cubicBezTo>
                <a:cubicBezTo>
                  <a:pt x="379996" y="117540"/>
                  <a:pt x="379996" y="117540"/>
                  <a:pt x="392998" y="117540"/>
                </a:cubicBezTo>
                <a:lnTo>
                  <a:pt x="392998" y="128133"/>
                </a:lnTo>
                <a:cubicBezTo>
                  <a:pt x="392998" y="128133"/>
                  <a:pt x="392998" y="128133"/>
                  <a:pt x="406420" y="128133"/>
                </a:cubicBezTo>
                <a:lnTo>
                  <a:pt x="406420" y="125485"/>
                </a:lnTo>
                <a:cubicBezTo>
                  <a:pt x="406420" y="125485"/>
                  <a:pt x="406420" y="122837"/>
                  <a:pt x="406420" y="117540"/>
                </a:cubicBezTo>
                <a:cubicBezTo>
                  <a:pt x="406420" y="117540"/>
                  <a:pt x="406420" y="117540"/>
                  <a:pt x="419422" y="106948"/>
                </a:cubicBezTo>
                <a:cubicBezTo>
                  <a:pt x="419422" y="106948"/>
                  <a:pt x="419422" y="106948"/>
                  <a:pt x="432424" y="106948"/>
                </a:cubicBezTo>
                <a:lnTo>
                  <a:pt x="432424" y="96014"/>
                </a:lnTo>
                <a:lnTo>
                  <a:pt x="445426" y="96014"/>
                </a:lnTo>
                <a:lnTo>
                  <a:pt x="458848" y="96014"/>
                </a:lnTo>
                <a:lnTo>
                  <a:pt x="471850" y="96014"/>
                </a:lnTo>
                <a:lnTo>
                  <a:pt x="471850" y="85422"/>
                </a:lnTo>
                <a:cubicBezTo>
                  <a:pt x="484852" y="85422"/>
                  <a:pt x="484852" y="85422"/>
                  <a:pt x="484852" y="74830"/>
                </a:cubicBezTo>
                <a:lnTo>
                  <a:pt x="484852" y="64237"/>
                </a:lnTo>
                <a:lnTo>
                  <a:pt x="497854" y="74830"/>
                </a:lnTo>
                <a:cubicBezTo>
                  <a:pt x="511275" y="74830"/>
                  <a:pt x="511275" y="74830"/>
                  <a:pt x="511275" y="64237"/>
                </a:cubicBezTo>
                <a:cubicBezTo>
                  <a:pt x="511275" y="64237"/>
                  <a:pt x="511275" y="64237"/>
                  <a:pt x="524277" y="64237"/>
                </a:cubicBezTo>
                <a:lnTo>
                  <a:pt x="524277" y="53303"/>
                </a:lnTo>
                <a:cubicBezTo>
                  <a:pt x="524277" y="53303"/>
                  <a:pt x="524277" y="53303"/>
                  <a:pt x="524277" y="42711"/>
                </a:cubicBezTo>
                <a:lnTo>
                  <a:pt x="537279" y="42711"/>
                </a:lnTo>
                <a:lnTo>
                  <a:pt x="537279" y="32119"/>
                </a:lnTo>
                <a:lnTo>
                  <a:pt x="550281" y="32119"/>
                </a:lnTo>
                <a:lnTo>
                  <a:pt x="550281" y="42711"/>
                </a:lnTo>
                <a:cubicBezTo>
                  <a:pt x="550281" y="42711"/>
                  <a:pt x="550281" y="42711"/>
                  <a:pt x="563703" y="42711"/>
                </a:cubicBezTo>
                <a:lnTo>
                  <a:pt x="571220" y="42711"/>
                </a:lnTo>
                <a:cubicBezTo>
                  <a:pt x="570610" y="42711"/>
                  <a:pt x="571017" y="42711"/>
                  <a:pt x="571829" y="42711"/>
                </a:cubicBezTo>
                <a:lnTo>
                  <a:pt x="576705" y="42711"/>
                </a:lnTo>
                <a:cubicBezTo>
                  <a:pt x="576705" y="42711"/>
                  <a:pt x="563703" y="42711"/>
                  <a:pt x="563703" y="53303"/>
                </a:cubicBezTo>
                <a:cubicBezTo>
                  <a:pt x="563703" y="53303"/>
                  <a:pt x="563703" y="53303"/>
                  <a:pt x="563703" y="54670"/>
                </a:cubicBezTo>
                <a:lnTo>
                  <a:pt x="563703" y="64237"/>
                </a:lnTo>
                <a:lnTo>
                  <a:pt x="563703" y="74830"/>
                </a:lnTo>
                <a:cubicBezTo>
                  <a:pt x="563703" y="74830"/>
                  <a:pt x="563703" y="74830"/>
                  <a:pt x="563703" y="85422"/>
                </a:cubicBezTo>
                <a:lnTo>
                  <a:pt x="576705" y="85422"/>
                </a:lnTo>
                <a:lnTo>
                  <a:pt x="576705" y="96014"/>
                </a:lnTo>
                <a:lnTo>
                  <a:pt x="563703" y="96014"/>
                </a:lnTo>
                <a:lnTo>
                  <a:pt x="550281" y="96014"/>
                </a:lnTo>
                <a:lnTo>
                  <a:pt x="550281" y="85422"/>
                </a:lnTo>
                <a:lnTo>
                  <a:pt x="537279" y="85422"/>
                </a:lnTo>
                <a:lnTo>
                  <a:pt x="537279" y="96014"/>
                </a:lnTo>
                <a:lnTo>
                  <a:pt x="537279" y="106948"/>
                </a:lnTo>
                <a:cubicBezTo>
                  <a:pt x="537279" y="106948"/>
                  <a:pt x="537279" y="106948"/>
                  <a:pt x="537279" y="117540"/>
                </a:cubicBezTo>
                <a:cubicBezTo>
                  <a:pt x="537279" y="117540"/>
                  <a:pt x="550281" y="117540"/>
                  <a:pt x="550281" y="106948"/>
                </a:cubicBezTo>
                <a:cubicBezTo>
                  <a:pt x="550281" y="106948"/>
                  <a:pt x="550281" y="106948"/>
                  <a:pt x="563703" y="96014"/>
                </a:cubicBezTo>
                <a:cubicBezTo>
                  <a:pt x="563703" y="96014"/>
                  <a:pt x="563703" y="96014"/>
                  <a:pt x="563703" y="106948"/>
                </a:cubicBezTo>
                <a:lnTo>
                  <a:pt x="576705" y="106948"/>
                </a:lnTo>
                <a:cubicBezTo>
                  <a:pt x="563703" y="106948"/>
                  <a:pt x="576705" y="96014"/>
                  <a:pt x="576705" y="96014"/>
                </a:cubicBezTo>
                <a:cubicBezTo>
                  <a:pt x="576705" y="96014"/>
                  <a:pt x="589707" y="96014"/>
                  <a:pt x="589707" y="85422"/>
                </a:cubicBezTo>
                <a:lnTo>
                  <a:pt x="602709" y="85422"/>
                </a:lnTo>
                <a:lnTo>
                  <a:pt x="616131" y="85422"/>
                </a:lnTo>
                <a:cubicBezTo>
                  <a:pt x="616131" y="85422"/>
                  <a:pt x="616131" y="85422"/>
                  <a:pt x="616131" y="96014"/>
                </a:cubicBezTo>
                <a:cubicBezTo>
                  <a:pt x="629133" y="96014"/>
                  <a:pt x="616131" y="96014"/>
                  <a:pt x="629133" y="85422"/>
                </a:cubicBezTo>
                <a:lnTo>
                  <a:pt x="629133" y="96014"/>
                </a:lnTo>
                <a:cubicBezTo>
                  <a:pt x="629133" y="96014"/>
                  <a:pt x="629133" y="96014"/>
                  <a:pt x="642135" y="96014"/>
                </a:cubicBezTo>
                <a:lnTo>
                  <a:pt x="642135" y="85422"/>
                </a:lnTo>
                <a:cubicBezTo>
                  <a:pt x="642135" y="85422"/>
                  <a:pt x="642135" y="85422"/>
                  <a:pt x="629133" y="85422"/>
                </a:cubicBezTo>
                <a:lnTo>
                  <a:pt x="616131" y="85422"/>
                </a:lnTo>
                <a:lnTo>
                  <a:pt x="616131" y="74830"/>
                </a:lnTo>
                <a:lnTo>
                  <a:pt x="616131" y="64237"/>
                </a:lnTo>
                <a:lnTo>
                  <a:pt x="616131" y="53303"/>
                </a:lnTo>
                <a:cubicBezTo>
                  <a:pt x="616131" y="53303"/>
                  <a:pt x="616131" y="53303"/>
                  <a:pt x="602709" y="53303"/>
                </a:cubicBezTo>
                <a:cubicBezTo>
                  <a:pt x="602709" y="53303"/>
                  <a:pt x="602709" y="53303"/>
                  <a:pt x="589707" y="53303"/>
                </a:cubicBezTo>
                <a:lnTo>
                  <a:pt x="589707" y="42711"/>
                </a:lnTo>
                <a:lnTo>
                  <a:pt x="597224" y="42711"/>
                </a:lnTo>
                <a:cubicBezTo>
                  <a:pt x="596614" y="42711"/>
                  <a:pt x="597021" y="42711"/>
                  <a:pt x="597833" y="42711"/>
                </a:cubicBezTo>
                <a:lnTo>
                  <a:pt x="602709" y="42711"/>
                </a:lnTo>
                <a:lnTo>
                  <a:pt x="616131" y="42711"/>
                </a:lnTo>
                <a:lnTo>
                  <a:pt x="616131" y="32119"/>
                </a:lnTo>
                <a:lnTo>
                  <a:pt x="629133" y="32119"/>
                </a:lnTo>
                <a:lnTo>
                  <a:pt x="629133" y="42711"/>
                </a:lnTo>
                <a:cubicBezTo>
                  <a:pt x="629133" y="42711"/>
                  <a:pt x="629133" y="42711"/>
                  <a:pt x="642135" y="42711"/>
                </a:cubicBezTo>
                <a:cubicBezTo>
                  <a:pt x="629133" y="42711"/>
                  <a:pt x="642135" y="42711"/>
                  <a:pt x="629133" y="53303"/>
                </a:cubicBezTo>
                <a:cubicBezTo>
                  <a:pt x="635634" y="53303"/>
                  <a:pt x="638885" y="53303"/>
                  <a:pt x="638885" y="53303"/>
                </a:cubicBezTo>
                <a:lnTo>
                  <a:pt x="642135" y="53303"/>
                </a:lnTo>
                <a:cubicBezTo>
                  <a:pt x="655137" y="53303"/>
                  <a:pt x="642135" y="53303"/>
                  <a:pt x="655137" y="53303"/>
                </a:cubicBezTo>
                <a:lnTo>
                  <a:pt x="662896" y="53303"/>
                </a:lnTo>
                <a:cubicBezTo>
                  <a:pt x="662267" y="53303"/>
                  <a:pt x="662686" y="53303"/>
                  <a:pt x="663525" y="53303"/>
                </a:cubicBezTo>
                <a:lnTo>
                  <a:pt x="668558" y="53303"/>
                </a:lnTo>
                <a:lnTo>
                  <a:pt x="681560" y="53303"/>
                </a:lnTo>
                <a:cubicBezTo>
                  <a:pt x="681560" y="53303"/>
                  <a:pt x="668558" y="53303"/>
                  <a:pt x="681560" y="42711"/>
                </a:cubicBezTo>
                <a:cubicBezTo>
                  <a:pt x="681560" y="42711"/>
                  <a:pt x="681560" y="42711"/>
                  <a:pt x="668558" y="42711"/>
                </a:cubicBezTo>
                <a:lnTo>
                  <a:pt x="655137" y="53303"/>
                </a:lnTo>
                <a:cubicBezTo>
                  <a:pt x="655137" y="53303"/>
                  <a:pt x="655137" y="42711"/>
                  <a:pt x="642135" y="53303"/>
                </a:cubicBezTo>
                <a:lnTo>
                  <a:pt x="642135" y="42711"/>
                </a:lnTo>
                <a:cubicBezTo>
                  <a:pt x="642135" y="42711"/>
                  <a:pt x="645386" y="42711"/>
                  <a:pt x="647011" y="42711"/>
                </a:cubicBezTo>
                <a:cubicBezTo>
                  <a:pt x="647823" y="42711"/>
                  <a:pt x="648230" y="42711"/>
                  <a:pt x="647620" y="42711"/>
                </a:cubicBezTo>
                <a:lnTo>
                  <a:pt x="655137" y="42711"/>
                </a:lnTo>
                <a:lnTo>
                  <a:pt x="655137" y="32119"/>
                </a:lnTo>
                <a:lnTo>
                  <a:pt x="655137" y="21527"/>
                </a:lnTo>
                <a:cubicBezTo>
                  <a:pt x="655137" y="21527"/>
                  <a:pt x="642135" y="21527"/>
                  <a:pt x="642135" y="32119"/>
                </a:cubicBezTo>
                <a:cubicBezTo>
                  <a:pt x="629133" y="32119"/>
                  <a:pt x="642135" y="32119"/>
                  <a:pt x="642135" y="21527"/>
                </a:cubicBezTo>
                <a:lnTo>
                  <a:pt x="642135" y="10593"/>
                </a:lnTo>
                <a:lnTo>
                  <a:pt x="655137" y="10593"/>
                </a:lnTo>
                <a:cubicBezTo>
                  <a:pt x="655137" y="10593"/>
                  <a:pt x="662686" y="10593"/>
                  <a:pt x="660799" y="10593"/>
                </a:cubicBezTo>
                <a:lnTo>
                  <a:pt x="662896" y="10593"/>
                </a:lnTo>
                <a:cubicBezTo>
                  <a:pt x="661009" y="10593"/>
                  <a:pt x="668558" y="10593"/>
                  <a:pt x="668558" y="10593"/>
                </a:cubicBezTo>
                <a:lnTo>
                  <a:pt x="681560" y="10593"/>
                </a:lnTo>
                <a:cubicBezTo>
                  <a:pt x="668558" y="10593"/>
                  <a:pt x="681560" y="0"/>
                  <a:pt x="681560" y="0"/>
                </a:cubicBezTo>
                <a:close/>
                <a:moveTo>
                  <a:pt x="668558" y="0"/>
                </a:moveTo>
                <a:cubicBezTo>
                  <a:pt x="668558" y="0"/>
                  <a:pt x="681560" y="0"/>
                  <a:pt x="668558" y="10593"/>
                </a:cubicBezTo>
                <a:close/>
                <a:moveTo>
                  <a:pt x="642135" y="0"/>
                </a:moveTo>
                <a:lnTo>
                  <a:pt x="655137" y="0"/>
                </a:lnTo>
                <a:cubicBezTo>
                  <a:pt x="655137" y="0"/>
                  <a:pt x="655137" y="5959"/>
                  <a:pt x="655137" y="4469"/>
                </a:cubicBezTo>
                <a:lnTo>
                  <a:pt x="655137" y="10593"/>
                </a:lnTo>
                <a:cubicBezTo>
                  <a:pt x="655137" y="10593"/>
                  <a:pt x="642135" y="10593"/>
                  <a:pt x="642135" y="0"/>
                </a:cubicBezTo>
                <a:close/>
              </a:path>
            </a:pathLst>
          </a:custGeom>
          <a:solidFill>
            <a:schemeClr val="bg1">
              <a:lumMod val="85000"/>
            </a:schemeClr>
          </a:solidFill>
        </p:spPr>
        <p:txBody>
          <a:bodyPr wrap="square">
            <a:noAutofit/>
          </a:bodyPr>
          <a:lstStyle/>
          <a:p>
            <a:endParaRPr lang="en-UA"/>
          </a:p>
        </p:txBody>
      </p:sp>
      <p:sp>
        <p:nvSpPr>
          <p:cNvPr id="30" name="Picture Placeholder 29">
            <a:extLst>
              <a:ext uri="{FF2B5EF4-FFF2-40B4-BE49-F238E27FC236}">
                <a16:creationId xmlns:a16="http://schemas.microsoft.com/office/drawing/2014/main" id="{C945EDF9-12DF-C748-9F73-69FD5AFAE692}"/>
              </a:ext>
            </a:extLst>
          </p:cNvPr>
          <p:cNvSpPr>
            <a:spLocks noGrp="1"/>
          </p:cNvSpPr>
          <p:nvPr>
            <p:ph type="pic" sz="quarter" idx="18"/>
          </p:nvPr>
        </p:nvSpPr>
        <p:spPr>
          <a:xfrm>
            <a:off x="9810009" y="4671144"/>
            <a:ext cx="1696382" cy="1665358"/>
          </a:xfrm>
          <a:custGeom>
            <a:avLst/>
            <a:gdLst>
              <a:gd name="connsiteX0" fmla="*/ 474355 w 1696603"/>
              <a:gd name="connsiteY0" fmla="*/ 1656436 h 1665358"/>
              <a:gd name="connsiteX1" fmla="*/ 469322 w 1696603"/>
              <a:gd name="connsiteY1" fmla="*/ 1657582 h 1665358"/>
              <a:gd name="connsiteX2" fmla="*/ 469618 w 1696603"/>
              <a:gd name="connsiteY2" fmla="*/ 1657514 h 1665358"/>
              <a:gd name="connsiteX3" fmla="*/ 474355 w 1696603"/>
              <a:gd name="connsiteY3" fmla="*/ 1656436 h 1665358"/>
              <a:gd name="connsiteX4" fmla="*/ 474355 w 1696603"/>
              <a:gd name="connsiteY4" fmla="*/ 1656436 h 1665358"/>
              <a:gd name="connsiteX5" fmla="*/ 496436 w 1696603"/>
              <a:gd name="connsiteY5" fmla="*/ 1646636 h 1665358"/>
              <a:gd name="connsiteX6" fmla="*/ 496455 w 1696603"/>
              <a:gd name="connsiteY6" fmla="*/ 1646720 h 1665358"/>
              <a:gd name="connsiteX7" fmla="*/ 496942 w 1696603"/>
              <a:gd name="connsiteY7" fmla="*/ 1648859 h 1665358"/>
              <a:gd name="connsiteX8" fmla="*/ 497469 w 1696603"/>
              <a:gd name="connsiteY8" fmla="*/ 1651173 h 1665358"/>
              <a:gd name="connsiteX9" fmla="*/ 471724 w 1696603"/>
              <a:gd name="connsiteY9" fmla="*/ 1644882 h 1665358"/>
              <a:gd name="connsiteX10" fmla="*/ 474355 w 1696603"/>
              <a:gd name="connsiteY10" fmla="*/ 1656436 h 1665358"/>
              <a:gd name="connsiteX11" fmla="*/ 469881 w 1696603"/>
              <a:gd name="connsiteY11" fmla="*/ 1657454 h 1665358"/>
              <a:gd name="connsiteX12" fmla="*/ 469618 w 1696603"/>
              <a:gd name="connsiteY12" fmla="*/ 1657514 h 1665358"/>
              <a:gd name="connsiteX13" fmla="*/ 462425 w 1696603"/>
              <a:gd name="connsiteY13" fmla="*/ 1659152 h 1665358"/>
              <a:gd name="connsiteX14" fmla="*/ 450867 w 1696603"/>
              <a:gd name="connsiteY14" fmla="*/ 1661784 h 1665358"/>
              <a:gd name="connsiteX15" fmla="*/ 448237 w 1696603"/>
              <a:gd name="connsiteY15" fmla="*/ 1650230 h 1665358"/>
              <a:gd name="connsiteX16" fmla="*/ 459794 w 1696603"/>
              <a:gd name="connsiteY16" fmla="*/ 1647598 h 1665358"/>
              <a:gd name="connsiteX17" fmla="*/ 471724 w 1696603"/>
              <a:gd name="connsiteY17" fmla="*/ 1644882 h 1665358"/>
              <a:gd name="connsiteX18" fmla="*/ 485912 w 1696603"/>
              <a:gd name="connsiteY18" fmla="*/ 1653804 h 1665358"/>
              <a:gd name="connsiteX19" fmla="*/ 488543 w 1696603"/>
              <a:gd name="connsiteY19" fmla="*/ 1665358 h 1665358"/>
              <a:gd name="connsiteX20" fmla="*/ 474355 w 1696603"/>
              <a:gd name="connsiteY20" fmla="*/ 1656436 h 1665358"/>
              <a:gd name="connsiteX21" fmla="*/ 483281 w 1696603"/>
              <a:gd name="connsiteY21" fmla="*/ 1642251 h 1665358"/>
              <a:gd name="connsiteX22" fmla="*/ 485912 w 1696603"/>
              <a:gd name="connsiteY22" fmla="*/ 1653804 h 1665358"/>
              <a:gd name="connsiteX23" fmla="*/ 483281 w 1696603"/>
              <a:gd name="connsiteY23" fmla="*/ 1642251 h 1665358"/>
              <a:gd name="connsiteX24" fmla="*/ 494838 w 1696603"/>
              <a:gd name="connsiteY24" fmla="*/ 1639619 h 1665358"/>
              <a:gd name="connsiteX25" fmla="*/ 496436 w 1696603"/>
              <a:gd name="connsiteY25" fmla="*/ 1646636 h 1665358"/>
              <a:gd name="connsiteX26" fmla="*/ 496359 w 1696603"/>
              <a:gd name="connsiteY26" fmla="*/ 1646299 h 1665358"/>
              <a:gd name="connsiteX27" fmla="*/ 497469 w 1696603"/>
              <a:gd name="connsiteY27" fmla="*/ 1651173 h 1665358"/>
              <a:gd name="connsiteX28" fmla="*/ 485912 w 1696603"/>
              <a:gd name="connsiteY28" fmla="*/ 1653804 h 1665358"/>
              <a:gd name="connsiteX29" fmla="*/ 483281 w 1696603"/>
              <a:gd name="connsiteY29" fmla="*/ 1642251 h 1665358"/>
              <a:gd name="connsiteX30" fmla="*/ 494838 w 1696603"/>
              <a:gd name="connsiteY30" fmla="*/ 1639619 h 1665358"/>
              <a:gd name="connsiteX31" fmla="*/ 445521 w 1696603"/>
              <a:gd name="connsiteY31" fmla="*/ 1638304 h 1665358"/>
              <a:gd name="connsiteX32" fmla="*/ 433964 w 1696603"/>
              <a:gd name="connsiteY32" fmla="*/ 1640935 h 1665358"/>
              <a:gd name="connsiteX33" fmla="*/ 445521 w 1696603"/>
              <a:gd name="connsiteY33" fmla="*/ 1638304 h 1665358"/>
              <a:gd name="connsiteX34" fmla="*/ 396289 w 1696603"/>
              <a:gd name="connsiteY34" fmla="*/ 1637361 h 1665358"/>
              <a:gd name="connsiteX35" fmla="*/ 398919 w 1696603"/>
              <a:gd name="connsiteY35" fmla="*/ 1648914 h 1665358"/>
              <a:gd name="connsiteX36" fmla="*/ 384732 w 1696603"/>
              <a:gd name="connsiteY36" fmla="*/ 1639992 h 1665358"/>
              <a:gd name="connsiteX37" fmla="*/ 450397 w 1696603"/>
              <a:gd name="connsiteY37" fmla="*/ 1637194 h 1665358"/>
              <a:gd name="connsiteX38" fmla="*/ 450193 w 1696603"/>
              <a:gd name="connsiteY38" fmla="*/ 1637240 h 1665358"/>
              <a:gd name="connsiteX39" fmla="*/ 445521 w 1696603"/>
              <a:gd name="connsiteY39" fmla="*/ 1638304 h 1665358"/>
              <a:gd name="connsiteX40" fmla="*/ 450397 w 1696603"/>
              <a:gd name="connsiteY40" fmla="*/ 1637194 h 1665358"/>
              <a:gd name="connsiteX41" fmla="*/ 506396 w 1696603"/>
              <a:gd name="connsiteY41" fmla="*/ 1636988 h 1665358"/>
              <a:gd name="connsiteX42" fmla="*/ 509026 w 1696603"/>
              <a:gd name="connsiteY42" fmla="*/ 1648541 h 1665358"/>
              <a:gd name="connsiteX43" fmla="*/ 497469 w 1696603"/>
              <a:gd name="connsiteY43" fmla="*/ 1651173 h 1665358"/>
              <a:gd name="connsiteX44" fmla="*/ 497140 w 1696603"/>
              <a:gd name="connsiteY44" fmla="*/ 1649729 h 1665358"/>
              <a:gd name="connsiteX45" fmla="*/ 496942 w 1696603"/>
              <a:gd name="connsiteY45" fmla="*/ 1648859 h 1665358"/>
              <a:gd name="connsiteX46" fmla="*/ 496482 w 1696603"/>
              <a:gd name="connsiteY46" fmla="*/ 1646840 h 1665358"/>
              <a:gd name="connsiteX47" fmla="*/ 496455 w 1696603"/>
              <a:gd name="connsiteY47" fmla="*/ 1646720 h 1665358"/>
              <a:gd name="connsiteX48" fmla="*/ 494838 w 1696603"/>
              <a:gd name="connsiteY48" fmla="*/ 1639619 h 1665358"/>
              <a:gd name="connsiteX49" fmla="*/ 506396 w 1696603"/>
              <a:gd name="connsiteY49" fmla="*/ 1636988 h 1665358"/>
              <a:gd name="connsiteX50" fmla="*/ 506396 w 1696603"/>
              <a:gd name="connsiteY50" fmla="*/ 1636988 h 1665358"/>
              <a:gd name="connsiteX51" fmla="*/ 432910 w 1696603"/>
              <a:gd name="connsiteY51" fmla="*/ 1636305 h 1665358"/>
              <a:gd name="connsiteX52" fmla="*/ 432977 w 1696603"/>
              <a:gd name="connsiteY52" fmla="*/ 1636602 h 1665358"/>
              <a:gd name="connsiteX53" fmla="*/ 433964 w 1696603"/>
              <a:gd name="connsiteY53" fmla="*/ 1640935 h 1665358"/>
              <a:gd name="connsiteX54" fmla="*/ 518326 w 1696603"/>
              <a:gd name="connsiteY54" fmla="*/ 1634271 h 1665358"/>
              <a:gd name="connsiteX55" fmla="*/ 520956 w 1696603"/>
              <a:gd name="connsiteY55" fmla="*/ 1645825 h 1665358"/>
              <a:gd name="connsiteX56" fmla="*/ 518326 w 1696603"/>
              <a:gd name="connsiteY56" fmla="*/ 1634271 h 1665358"/>
              <a:gd name="connsiteX57" fmla="*/ 444411 w 1696603"/>
              <a:gd name="connsiteY57" fmla="*/ 1633429 h 1665358"/>
              <a:gd name="connsiteX58" fmla="*/ 445521 w 1696603"/>
              <a:gd name="connsiteY58" fmla="*/ 1638304 h 1665358"/>
              <a:gd name="connsiteX59" fmla="*/ 444411 w 1696603"/>
              <a:gd name="connsiteY59" fmla="*/ 1633429 h 1665358"/>
              <a:gd name="connsiteX60" fmla="*/ 469008 w 1696603"/>
              <a:gd name="connsiteY60" fmla="*/ 1632956 h 1665358"/>
              <a:gd name="connsiteX61" fmla="*/ 471724 w 1696603"/>
              <a:gd name="connsiteY61" fmla="*/ 1644882 h 1665358"/>
              <a:gd name="connsiteX62" fmla="*/ 459794 w 1696603"/>
              <a:gd name="connsiteY62" fmla="*/ 1647598 h 1665358"/>
              <a:gd name="connsiteX63" fmla="*/ 448237 w 1696603"/>
              <a:gd name="connsiteY63" fmla="*/ 1650230 h 1665358"/>
              <a:gd name="connsiteX64" fmla="*/ 445521 w 1696603"/>
              <a:gd name="connsiteY64" fmla="*/ 1638304 h 1665358"/>
              <a:gd name="connsiteX65" fmla="*/ 449855 w 1696603"/>
              <a:gd name="connsiteY65" fmla="*/ 1637317 h 1665358"/>
              <a:gd name="connsiteX66" fmla="*/ 450193 w 1696603"/>
              <a:gd name="connsiteY66" fmla="*/ 1637240 h 1665358"/>
              <a:gd name="connsiteX67" fmla="*/ 457078 w 1696603"/>
              <a:gd name="connsiteY67" fmla="*/ 1635672 h 1665358"/>
              <a:gd name="connsiteX68" fmla="*/ 431333 w 1696603"/>
              <a:gd name="connsiteY68" fmla="*/ 1629381 h 1665358"/>
              <a:gd name="connsiteX69" fmla="*/ 432910 w 1696603"/>
              <a:gd name="connsiteY69" fmla="*/ 1636305 h 1665358"/>
              <a:gd name="connsiteX70" fmla="*/ 432854 w 1696603"/>
              <a:gd name="connsiteY70" fmla="*/ 1636061 h 1665358"/>
              <a:gd name="connsiteX71" fmla="*/ 433964 w 1696603"/>
              <a:gd name="connsiteY71" fmla="*/ 1640935 h 1665358"/>
              <a:gd name="connsiteX72" fmla="*/ 422407 w 1696603"/>
              <a:gd name="connsiteY72" fmla="*/ 1643566 h 1665358"/>
              <a:gd name="connsiteX73" fmla="*/ 419776 w 1696603"/>
              <a:gd name="connsiteY73" fmla="*/ 1632013 h 1665358"/>
              <a:gd name="connsiteX74" fmla="*/ 431333 w 1696603"/>
              <a:gd name="connsiteY74" fmla="*/ 1629381 h 1665358"/>
              <a:gd name="connsiteX75" fmla="*/ 541440 w 1696603"/>
              <a:gd name="connsiteY75" fmla="*/ 1629008 h 1665358"/>
              <a:gd name="connsiteX76" fmla="*/ 537106 w 1696603"/>
              <a:gd name="connsiteY76" fmla="*/ 1629995 h 1665358"/>
              <a:gd name="connsiteX77" fmla="*/ 536806 w 1696603"/>
              <a:gd name="connsiteY77" fmla="*/ 1630063 h 1665358"/>
              <a:gd name="connsiteX78" fmla="*/ 382101 w 1696603"/>
              <a:gd name="connsiteY78" fmla="*/ 1628438 h 1665358"/>
              <a:gd name="connsiteX79" fmla="*/ 384732 w 1696603"/>
              <a:gd name="connsiteY79" fmla="*/ 1639992 h 1665358"/>
              <a:gd name="connsiteX80" fmla="*/ 406255 w 1696603"/>
              <a:gd name="connsiteY80" fmla="*/ 1627742 h 1665358"/>
              <a:gd name="connsiteX81" fmla="*/ 406259 w 1696603"/>
              <a:gd name="connsiteY81" fmla="*/ 1627760 h 1665358"/>
              <a:gd name="connsiteX82" fmla="*/ 407846 w 1696603"/>
              <a:gd name="connsiteY82" fmla="*/ 1634729 h 1665358"/>
              <a:gd name="connsiteX83" fmla="*/ 442890 w 1696603"/>
              <a:gd name="connsiteY83" fmla="*/ 1626750 h 1665358"/>
              <a:gd name="connsiteX84" fmla="*/ 431333 w 1696603"/>
              <a:gd name="connsiteY84" fmla="*/ 1629381 h 1665358"/>
              <a:gd name="connsiteX85" fmla="*/ 442890 w 1696603"/>
              <a:gd name="connsiteY85" fmla="*/ 1626750 h 1665358"/>
              <a:gd name="connsiteX86" fmla="*/ 454448 w 1696603"/>
              <a:gd name="connsiteY86" fmla="*/ 1624118 h 1665358"/>
              <a:gd name="connsiteX87" fmla="*/ 457078 w 1696603"/>
              <a:gd name="connsiteY87" fmla="*/ 1635672 h 1665358"/>
              <a:gd name="connsiteX88" fmla="*/ 540294 w 1696603"/>
              <a:gd name="connsiteY88" fmla="*/ 1623977 h 1665358"/>
              <a:gd name="connsiteX89" fmla="*/ 541440 w 1696603"/>
              <a:gd name="connsiteY89" fmla="*/ 1629008 h 1665358"/>
              <a:gd name="connsiteX90" fmla="*/ 540378 w 1696603"/>
              <a:gd name="connsiteY90" fmla="*/ 1624346 h 1665358"/>
              <a:gd name="connsiteX91" fmla="*/ 405215 w 1696603"/>
              <a:gd name="connsiteY91" fmla="*/ 1623175 h 1665358"/>
              <a:gd name="connsiteX92" fmla="*/ 405544 w 1696603"/>
              <a:gd name="connsiteY92" fmla="*/ 1624619 h 1665358"/>
              <a:gd name="connsiteX93" fmla="*/ 406255 w 1696603"/>
              <a:gd name="connsiteY93" fmla="*/ 1627742 h 1665358"/>
              <a:gd name="connsiteX94" fmla="*/ 406202 w 1696603"/>
              <a:gd name="connsiteY94" fmla="*/ 1627508 h 1665358"/>
              <a:gd name="connsiteX95" fmla="*/ 405215 w 1696603"/>
              <a:gd name="connsiteY95" fmla="*/ 1623175 h 1665358"/>
              <a:gd name="connsiteX96" fmla="*/ 405215 w 1696603"/>
              <a:gd name="connsiteY96" fmla="*/ 1623175 h 1665358"/>
              <a:gd name="connsiteX97" fmla="*/ 406325 w 1696603"/>
              <a:gd name="connsiteY97" fmla="*/ 1628050 h 1665358"/>
              <a:gd name="connsiteX98" fmla="*/ 406259 w 1696603"/>
              <a:gd name="connsiteY98" fmla="*/ 1627760 h 1665358"/>
              <a:gd name="connsiteX99" fmla="*/ 563782 w 1696603"/>
              <a:gd name="connsiteY99" fmla="*/ 1618629 h 1665358"/>
              <a:gd name="connsiteX100" fmla="*/ 564927 w 1696603"/>
              <a:gd name="connsiteY100" fmla="*/ 1623660 h 1665358"/>
              <a:gd name="connsiteX101" fmla="*/ 563782 w 1696603"/>
              <a:gd name="connsiteY101" fmla="*/ 1618629 h 1665358"/>
              <a:gd name="connsiteX102" fmla="*/ 550282 w 1696603"/>
              <a:gd name="connsiteY102" fmla="*/ 1614450 h 1665358"/>
              <a:gd name="connsiteX103" fmla="*/ 564927 w 1696603"/>
              <a:gd name="connsiteY103" fmla="*/ 1623660 h 1665358"/>
              <a:gd name="connsiteX104" fmla="*/ 552997 w 1696603"/>
              <a:gd name="connsiteY104" fmla="*/ 1626377 h 1665358"/>
              <a:gd name="connsiteX105" fmla="*/ 598453 w 1696603"/>
              <a:gd name="connsiteY105" fmla="*/ 1610734 h 1665358"/>
              <a:gd name="connsiteX106" fmla="*/ 599599 w 1696603"/>
              <a:gd name="connsiteY106" fmla="*/ 1615766 h 1665358"/>
              <a:gd name="connsiteX107" fmla="*/ 598552 w 1696603"/>
              <a:gd name="connsiteY107" fmla="*/ 1611166 h 1665358"/>
              <a:gd name="connsiteX108" fmla="*/ 573769 w 1696603"/>
              <a:gd name="connsiteY108" fmla="*/ 1609102 h 1665358"/>
              <a:gd name="connsiteX109" fmla="*/ 576484 w 1696603"/>
              <a:gd name="connsiteY109" fmla="*/ 1621029 h 1665358"/>
              <a:gd name="connsiteX110" fmla="*/ 575296 w 1696603"/>
              <a:gd name="connsiteY110" fmla="*/ 1615811 h 1665358"/>
              <a:gd name="connsiteX111" fmla="*/ 574108 w 1696603"/>
              <a:gd name="connsiteY111" fmla="*/ 1610593 h 1665358"/>
              <a:gd name="connsiteX112" fmla="*/ 573769 w 1696603"/>
              <a:gd name="connsiteY112" fmla="*/ 1609102 h 1665358"/>
              <a:gd name="connsiteX113" fmla="*/ 573769 w 1696603"/>
              <a:gd name="connsiteY113" fmla="*/ 1609102 h 1665358"/>
              <a:gd name="connsiteX114" fmla="*/ 588042 w 1696603"/>
              <a:gd name="connsiteY114" fmla="*/ 1618397 h 1665358"/>
              <a:gd name="connsiteX115" fmla="*/ 576484 w 1696603"/>
              <a:gd name="connsiteY115" fmla="*/ 1621029 h 1665358"/>
              <a:gd name="connsiteX116" fmla="*/ 573769 w 1696603"/>
              <a:gd name="connsiteY116" fmla="*/ 1609102 h 1665358"/>
              <a:gd name="connsiteX117" fmla="*/ 475304 w 1696603"/>
              <a:gd name="connsiteY117" fmla="*/ 1607217 h 1665358"/>
              <a:gd name="connsiteX118" fmla="*/ 476358 w 1696603"/>
              <a:gd name="connsiteY118" fmla="*/ 1611846 h 1665358"/>
              <a:gd name="connsiteX119" fmla="*/ 476291 w 1696603"/>
              <a:gd name="connsiteY119" fmla="*/ 1611549 h 1665358"/>
              <a:gd name="connsiteX120" fmla="*/ 475304 w 1696603"/>
              <a:gd name="connsiteY120" fmla="*/ 1607217 h 1665358"/>
              <a:gd name="connsiteX121" fmla="*/ 376755 w 1696603"/>
              <a:gd name="connsiteY121" fmla="*/ 1604958 h 1665358"/>
              <a:gd name="connsiteX122" fmla="*/ 379470 w 1696603"/>
              <a:gd name="connsiteY122" fmla="*/ 1616885 h 1665358"/>
              <a:gd name="connsiteX123" fmla="*/ 365197 w 1696603"/>
              <a:gd name="connsiteY123" fmla="*/ 1607590 h 1665358"/>
              <a:gd name="connsiteX124" fmla="*/ 596883 w 1696603"/>
              <a:gd name="connsiteY124" fmla="*/ 1603839 h 1665358"/>
              <a:gd name="connsiteX125" fmla="*/ 598552 w 1696603"/>
              <a:gd name="connsiteY125" fmla="*/ 1611166 h 1665358"/>
              <a:gd name="connsiteX126" fmla="*/ 598581 w 1696603"/>
              <a:gd name="connsiteY126" fmla="*/ 1611293 h 1665358"/>
              <a:gd name="connsiteX127" fmla="*/ 599599 w 1696603"/>
              <a:gd name="connsiteY127" fmla="*/ 1615766 h 1665358"/>
              <a:gd name="connsiteX128" fmla="*/ 596883 w 1696603"/>
              <a:gd name="connsiteY128" fmla="*/ 1603839 h 1665358"/>
              <a:gd name="connsiteX129" fmla="*/ 474194 w 1696603"/>
              <a:gd name="connsiteY129" fmla="*/ 1602342 h 1665358"/>
              <a:gd name="connsiteX130" fmla="*/ 475304 w 1696603"/>
              <a:gd name="connsiteY130" fmla="*/ 1607217 h 1665358"/>
              <a:gd name="connsiteX131" fmla="*/ 463747 w 1696603"/>
              <a:gd name="connsiteY131" fmla="*/ 1609848 h 1665358"/>
              <a:gd name="connsiteX132" fmla="*/ 466378 w 1696603"/>
              <a:gd name="connsiteY132" fmla="*/ 1621402 h 1665358"/>
              <a:gd name="connsiteX133" fmla="*/ 477935 w 1696603"/>
              <a:gd name="connsiteY133" fmla="*/ 1618770 h 1665358"/>
              <a:gd name="connsiteX134" fmla="*/ 476358 w 1696603"/>
              <a:gd name="connsiteY134" fmla="*/ 1611846 h 1665358"/>
              <a:gd name="connsiteX135" fmla="*/ 476414 w 1696603"/>
              <a:gd name="connsiteY135" fmla="*/ 1612091 h 1665358"/>
              <a:gd name="connsiteX136" fmla="*/ 475304 w 1696603"/>
              <a:gd name="connsiteY136" fmla="*/ 1607217 h 1665358"/>
              <a:gd name="connsiteX137" fmla="*/ 474317 w 1696603"/>
              <a:gd name="connsiteY137" fmla="*/ 1602884 h 1665358"/>
              <a:gd name="connsiteX138" fmla="*/ 474194 w 1696603"/>
              <a:gd name="connsiteY138" fmla="*/ 1602342 h 1665358"/>
              <a:gd name="connsiteX139" fmla="*/ 375645 w 1696603"/>
              <a:gd name="connsiteY139" fmla="*/ 1600084 h 1665358"/>
              <a:gd name="connsiteX140" fmla="*/ 375726 w 1696603"/>
              <a:gd name="connsiteY140" fmla="*/ 1600441 h 1665358"/>
              <a:gd name="connsiteX141" fmla="*/ 375768 w 1696603"/>
              <a:gd name="connsiteY141" fmla="*/ 1600626 h 1665358"/>
              <a:gd name="connsiteX142" fmla="*/ 376755 w 1696603"/>
              <a:gd name="connsiteY142" fmla="*/ 1604958 h 1665358"/>
              <a:gd name="connsiteX143" fmla="*/ 375645 w 1696603"/>
              <a:gd name="connsiteY143" fmla="*/ 1600084 h 1665358"/>
              <a:gd name="connsiteX144" fmla="*/ 620371 w 1696603"/>
              <a:gd name="connsiteY144" fmla="*/ 1598491 h 1665358"/>
              <a:gd name="connsiteX145" fmla="*/ 611529 w 1696603"/>
              <a:gd name="connsiteY145" fmla="*/ 1613049 h 1665358"/>
              <a:gd name="connsiteX146" fmla="*/ 608813 w 1696603"/>
              <a:gd name="connsiteY146" fmla="*/ 1601123 h 1665358"/>
              <a:gd name="connsiteX147" fmla="*/ 620371 w 1696603"/>
              <a:gd name="connsiteY147" fmla="*/ 1598491 h 1665358"/>
              <a:gd name="connsiteX148" fmla="*/ 492253 w 1696603"/>
              <a:gd name="connsiteY148" fmla="*/ 1598231 h 1665358"/>
              <a:gd name="connsiteX149" fmla="*/ 486861 w 1696603"/>
              <a:gd name="connsiteY149" fmla="*/ 1604585 h 1665358"/>
              <a:gd name="connsiteX150" fmla="*/ 486861 w 1696603"/>
              <a:gd name="connsiteY150" fmla="*/ 1604585 h 1665358"/>
              <a:gd name="connsiteX151" fmla="*/ 498419 w 1696603"/>
              <a:gd name="connsiteY151" fmla="*/ 1601954 h 1665358"/>
              <a:gd name="connsiteX152" fmla="*/ 492253 w 1696603"/>
              <a:gd name="connsiteY152" fmla="*/ 1598231 h 1665358"/>
              <a:gd name="connsiteX153" fmla="*/ 423356 w 1696603"/>
              <a:gd name="connsiteY153" fmla="*/ 1594347 h 1665358"/>
              <a:gd name="connsiteX154" fmla="*/ 411799 w 1696603"/>
              <a:gd name="connsiteY154" fmla="*/ 1596979 h 1665358"/>
              <a:gd name="connsiteX155" fmla="*/ 413262 w 1696603"/>
              <a:gd name="connsiteY155" fmla="*/ 1603401 h 1665358"/>
              <a:gd name="connsiteX156" fmla="*/ 413327 w 1696603"/>
              <a:gd name="connsiteY156" fmla="*/ 1603687 h 1665358"/>
              <a:gd name="connsiteX157" fmla="*/ 414515 w 1696603"/>
              <a:gd name="connsiteY157" fmla="*/ 1608905 h 1665358"/>
              <a:gd name="connsiteX158" fmla="*/ 413262 w 1696603"/>
              <a:gd name="connsiteY158" fmla="*/ 1603401 h 1665358"/>
              <a:gd name="connsiteX159" fmla="*/ 413157 w 1696603"/>
              <a:gd name="connsiteY159" fmla="*/ 1602942 h 1665358"/>
              <a:gd name="connsiteX160" fmla="*/ 411799 w 1696603"/>
              <a:gd name="connsiteY160" fmla="*/ 1596979 h 1665358"/>
              <a:gd name="connsiteX161" fmla="*/ 426072 w 1696603"/>
              <a:gd name="connsiteY161" fmla="*/ 1606274 h 1665358"/>
              <a:gd name="connsiteX162" fmla="*/ 426072 w 1696603"/>
              <a:gd name="connsiteY162" fmla="*/ 1606274 h 1665358"/>
              <a:gd name="connsiteX163" fmla="*/ 629297 w 1696603"/>
              <a:gd name="connsiteY163" fmla="*/ 1584306 h 1665358"/>
              <a:gd name="connsiteX164" fmla="*/ 629297 w 1696603"/>
              <a:gd name="connsiteY164" fmla="*/ 1584306 h 1665358"/>
              <a:gd name="connsiteX165" fmla="*/ 371493 w 1696603"/>
              <a:gd name="connsiteY165" fmla="*/ 1581851 h 1665358"/>
              <a:gd name="connsiteX166" fmla="*/ 371493 w 1696603"/>
              <a:gd name="connsiteY166" fmla="*/ 1581851 h 1665358"/>
              <a:gd name="connsiteX167" fmla="*/ 652412 w 1696603"/>
              <a:gd name="connsiteY167" fmla="*/ 1579043 h 1665358"/>
              <a:gd name="connsiteX168" fmla="*/ 655042 w 1696603"/>
              <a:gd name="connsiteY168" fmla="*/ 1590597 h 1665358"/>
              <a:gd name="connsiteX169" fmla="*/ 643485 w 1696603"/>
              <a:gd name="connsiteY169" fmla="*/ 1593229 h 1665358"/>
              <a:gd name="connsiteX170" fmla="*/ 640854 w 1696603"/>
              <a:gd name="connsiteY170" fmla="*/ 1581675 h 1665358"/>
              <a:gd name="connsiteX171" fmla="*/ 1570287 w 1696603"/>
              <a:gd name="connsiteY171" fmla="*/ 1573314 h 1665358"/>
              <a:gd name="connsiteX172" fmla="*/ 1571432 w 1696603"/>
              <a:gd name="connsiteY172" fmla="*/ 1578345 h 1665358"/>
              <a:gd name="connsiteX173" fmla="*/ 1570345 w 1696603"/>
              <a:gd name="connsiteY173" fmla="*/ 1573568 h 1665358"/>
              <a:gd name="connsiteX174" fmla="*/ 1580274 w 1696603"/>
              <a:gd name="connsiteY174" fmla="*/ 1563787 h 1665358"/>
              <a:gd name="connsiteX175" fmla="*/ 1580274 w 1696603"/>
              <a:gd name="connsiteY175" fmla="*/ 1563787 h 1665358"/>
              <a:gd name="connsiteX176" fmla="*/ 673268 w 1696603"/>
              <a:gd name="connsiteY176" fmla="*/ 1562142 h 1665358"/>
              <a:gd name="connsiteX177" fmla="*/ 675899 w 1696603"/>
              <a:gd name="connsiteY177" fmla="*/ 1573695 h 1665358"/>
              <a:gd name="connsiteX178" fmla="*/ 673268 w 1696603"/>
              <a:gd name="connsiteY178" fmla="*/ 1562142 h 1665358"/>
              <a:gd name="connsiteX179" fmla="*/ 354590 w 1696603"/>
              <a:gd name="connsiteY179" fmla="*/ 1561002 h 1665358"/>
              <a:gd name="connsiteX180" fmla="*/ 355669 w 1696603"/>
              <a:gd name="connsiteY180" fmla="*/ 1565744 h 1665358"/>
              <a:gd name="connsiteX181" fmla="*/ 355735 w 1696603"/>
              <a:gd name="connsiteY181" fmla="*/ 1566034 h 1665358"/>
              <a:gd name="connsiteX182" fmla="*/ 354590 w 1696603"/>
              <a:gd name="connsiteY182" fmla="*/ 1561002 h 1665358"/>
              <a:gd name="connsiteX183" fmla="*/ 1577843 w 1696603"/>
              <a:gd name="connsiteY183" fmla="*/ 1559784 h 1665358"/>
              <a:gd name="connsiteX184" fmla="*/ 1580274 w 1696603"/>
              <a:gd name="connsiteY184" fmla="*/ 1563787 h 1665358"/>
              <a:gd name="connsiteX185" fmla="*/ 1568717 w 1696603"/>
              <a:gd name="connsiteY185" fmla="*/ 1566419 h 1665358"/>
              <a:gd name="connsiteX186" fmla="*/ 1577843 w 1696603"/>
              <a:gd name="connsiteY186" fmla="*/ 1559784 h 1665358"/>
              <a:gd name="connsiteX187" fmla="*/ 1577643 w 1696603"/>
              <a:gd name="connsiteY187" fmla="*/ 1552234 h 1665358"/>
              <a:gd name="connsiteX188" fmla="*/ 1573309 w 1696603"/>
              <a:gd name="connsiteY188" fmla="*/ 1553221 h 1665358"/>
              <a:gd name="connsiteX189" fmla="*/ 1572837 w 1696603"/>
              <a:gd name="connsiteY189" fmla="*/ 1553328 h 1665358"/>
              <a:gd name="connsiteX190" fmla="*/ 609763 w 1696603"/>
              <a:gd name="connsiteY190" fmla="*/ 1551904 h 1665358"/>
              <a:gd name="connsiteX191" fmla="*/ 598206 w 1696603"/>
              <a:gd name="connsiteY191" fmla="*/ 1554535 h 1665358"/>
              <a:gd name="connsiteX192" fmla="*/ 1319839 w 1696603"/>
              <a:gd name="connsiteY192" fmla="*/ 1549778 h 1665358"/>
              <a:gd name="connsiteX193" fmla="*/ 1320904 w 1696603"/>
              <a:gd name="connsiteY193" fmla="*/ 1554453 h 1665358"/>
              <a:gd name="connsiteX194" fmla="*/ 1320893 w 1696603"/>
              <a:gd name="connsiteY194" fmla="*/ 1554408 h 1665358"/>
              <a:gd name="connsiteX195" fmla="*/ 694125 w 1696603"/>
              <a:gd name="connsiteY195" fmla="*/ 1545240 h 1665358"/>
              <a:gd name="connsiteX196" fmla="*/ 696755 w 1696603"/>
              <a:gd name="connsiteY196" fmla="*/ 1556794 h 1665358"/>
              <a:gd name="connsiteX197" fmla="*/ 694125 w 1696603"/>
              <a:gd name="connsiteY197" fmla="*/ 1545240 h 1665358"/>
              <a:gd name="connsiteX198" fmla="*/ 350849 w 1696603"/>
              <a:gd name="connsiteY198" fmla="*/ 1544574 h 1665358"/>
              <a:gd name="connsiteX199" fmla="*/ 350905 w 1696603"/>
              <a:gd name="connsiteY199" fmla="*/ 1544819 h 1665358"/>
              <a:gd name="connsiteX200" fmla="*/ 351959 w 1696603"/>
              <a:gd name="connsiteY200" fmla="*/ 1549448 h 1665358"/>
              <a:gd name="connsiteX201" fmla="*/ 350849 w 1696603"/>
              <a:gd name="connsiteY201" fmla="*/ 1544574 h 1665358"/>
              <a:gd name="connsiteX202" fmla="*/ 595575 w 1696603"/>
              <a:gd name="connsiteY202" fmla="*/ 1542982 h 1665358"/>
              <a:gd name="connsiteX203" fmla="*/ 598206 w 1696603"/>
              <a:gd name="connsiteY203" fmla="*/ 1554535 h 1665358"/>
              <a:gd name="connsiteX204" fmla="*/ 600921 w 1696603"/>
              <a:gd name="connsiteY204" fmla="*/ 1566462 h 1665358"/>
              <a:gd name="connsiteX205" fmla="*/ 612478 w 1696603"/>
              <a:gd name="connsiteY205" fmla="*/ 1563830 h 1665358"/>
              <a:gd name="connsiteX206" fmla="*/ 600921 w 1696603"/>
              <a:gd name="connsiteY206" fmla="*/ 1566462 h 1665358"/>
              <a:gd name="connsiteX207" fmla="*/ 609763 w 1696603"/>
              <a:gd name="connsiteY207" fmla="*/ 1551904 h 1665358"/>
              <a:gd name="connsiteX208" fmla="*/ 609763 w 1696603"/>
              <a:gd name="connsiteY208" fmla="*/ 1551904 h 1665358"/>
              <a:gd name="connsiteX209" fmla="*/ 598206 w 1696603"/>
              <a:gd name="connsiteY209" fmla="*/ 1554535 h 1665358"/>
              <a:gd name="connsiteX210" fmla="*/ 595575 w 1696603"/>
              <a:gd name="connsiteY210" fmla="*/ 1542982 h 1665358"/>
              <a:gd name="connsiteX211" fmla="*/ 1586942 w 1696603"/>
              <a:gd name="connsiteY211" fmla="*/ 1537963 h 1665358"/>
              <a:gd name="connsiteX212" fmla="*/ 1575012 w 1696603"/>
              <a:gd name="connsiteY212" fmla="*/ 1540680 h 1665358"/>
              <a:gd name="connsiteX213" fmla="*/ 1586942 w 1696603"/>
              <a:gd name="connsiteY213" fmla="*/ 1537963 h 1665358"/>
              <a:gd name="connsiteX214" fmla="*/ 1218659 w 1696603"/>
              <a:gd name="connsiteY214" fmla="*/ 1535966 h 1665358"/>
              <a:gd name="connsiteX215" fmla="*/ 1213783 w 1696603"/>
              <a:gd name="connsiteY215" fmla="*/ 1537076 h 1665358"/>
              <a:gd name="connsiteX216" fmla="*/ 1214098 w 1696603"/>
              <a:gd name="connsiteY216" fmla="*/ 1537004 h 1665358"/>
              <a:gd name="connsiteX217" fmla="*/ 630247 w 1696603"/>
              <a:gd name="connsiteY217" fmla="*/ 1535087 h 1665358"/>
              <a:gd name="connsiteX218" fmla="*/ 621320 w 1696603"/>
              <a:gd name="connsiteY218" fmla="*/ 1549272 h 1665358"/>
              <a:gd name="connsiteX219" fmla="*/ 632877 w 1696603"/>
              <a:gd name="connsiteY219" fmla="*/ 1546641 h 1665358"/>
              <a:gd name="connsiteX220" fmla="*/ 1529834 w 1696603"/>
              <a:gd name="connsiteY220" fmla="*/ 1533295 h 1665358"/>
              <a:gd name="connsiteX221" fmla="*/ 1526068 w 1696603"/>
              <a:gd name="connsiteY221" fmla="*/ 1539279 h 1665358"/>
              <a:gd name="connsiteX222" fmla="*/ 1529834 w 1696603"/>
              <a:gd name="connsiteY222" fmla="*/ 1533295 h 1665358"/>
              <a:gd name="connsiteX223" fmla="*/ 1235447 w 1696603"/>
              <a:gd name="connsiteY223" fmla="*/ 1532143 h 1665358"/>
              <a:gd name="connsiteX224" fmla="*/ 1230216 w 1696603"/>
              <a:gd name="connsiteY224" fmla="*/ 1533334 h 1665358"/>
              <a:gd name="connsiteX225" fmla="*/ 1235435 w 1696603"/>
              <a:gd name="connsiteY225" fmla="*/ 1532146 h 1665358"/>
              <a:gd name="connsiteX226" fmla="*/ 1242146 w 1696603"/>
              <a:gd name="connsiteY226" fmla="*/ 1530618 h 1665358"/>
              <a:gd name="connsiteX227" fmla="*/ 1236181 w 1696603"/>
              <a:gd name="connsiteY227" fmla="*/ 1531976 h 1665358"/>
              <a:gd name="connsiteX228" fmla="*/ 1235447 w 1696603"/>
              <a:gd name="connsiteY228" fmla="*/ 1532143 h 1665358"/>
              <a:gd name="connsiteX229" fmla="*/ 1229151 w 1696603"/>
              <a:gd name="connsiteY229" fmla="*/ 1528659 h 1665358"/>
              <a:gd name="connsiteX230" fmla="*/ 1229162 w 1696603"/>
              <a:gd name="connsiteY230" fmla="*/ 1528705 h 1665358"/>
              <a:gd name="connsiteX231" fmla="*/ 1230216 w 1696603"/>
              <a:gd name="connsiteY231" fmla="*/ 1533334 h 1665358"/>
              <a:gd name="connsiteX232" fmla="*/ 1210907 w 1696603"/>
              <a:gd name="connsiteY232" fmla="*/ 1528616 h 1665358"/>
              <a:gd name="connsiteX233" fmla="*/ 1218659 w 1696603"/>
              <a:gd name="connsiteY233" fmla="*/ 1535966 h 1665358"/>
              <a:gd name="connsiteX234" fmla="*/ 1214325 w 1696603"/>
              <a:gd name="connsiteY234" fmla="*/ 1536953 h 1665358"/>
              <a:gd name="connsiteX235" fmla="*/ 1214098 w 1696603"/>
              <a:gd name="connsiteY235" fmla="*/ 1537004 h 1665358"/>
              <a:gd name="connsiteX236" fmla="*/ 1207102 w 1696603"/>
              <a:gd name="connsiteY236" fmla="*/ 1538597 h 1665358"/>
              <a:gd name="connsiteX237" fmla="*/ 1210907 w 1696603"/>
              <a:gd name="connsiteY237" fmla="*/ 1528616 h 1665358"/>
              <a:gd name="connsiteX238" fmla="*/ 714523 w 1696603"/>
              <a:gd name="connsiteY238" fmla="*/ 1528051 h 1665358"/>
              <a:gd name="connsiteX239" fmla="*/ 717239 w 1696603"/>
              <a:gd name="connsiteY239" fmla="*/ 1539977 h 1665358"/>
              <a:gd name="connsiteX240" fmla="*/ 705682 w 1696603"/>
              <a:gd name="connsiteY240" fmla="*/ 1542609 h 1665358"/>
              <a:gd name="connsiteX241" fmla="*/ 694125 w 1696603"/>
              <a:gd name="connsiteY241" fmla="*/ 1545240 h 1665358"/>
              <a:gd name="connsiteX242" fmla="*/ 691409 w 1696603"/>
              <a:gd name="connsiteY242" fmla="*/ 1533314 h 1665358"/>
              <a:gd name="connsiteX243" fmla="*/ 702966 w 1696603"/>
              <a:gd name="connsiteY243" fmla="*/ 1530682 h 1665358"/>
              <a:gd name="connsiteX244" fmla="*/ 714523 w 1696603"/>
              <a:gd name="connsiteY244" fmla="*/ 1528051 h 1665358"/>
              <a:gd name="connsiteX245" fmla="*/ 1523437 w 1696603"/>
              <a:gd name="connsiteY245" fmla="*/ 1527726 h 1665358"/>
              <a:gd name="connsiteX246" fmla="*/ 1524547 w 1696603"/>
              <a:gd name="connsiteY246" fmla="*/ 1532600 h 1665358"/>
              <a:gd name="connsiteX247" fmla="*/ 1524470 w 1696603"/>
              <a:gd name="connsiteY247" fmla="*/ 1532263 h 1665358"/>
              <a:gd name="connsiteX248" fmla="*/ 1523437 w 1696603"/>
              <a:gd name="connsiteY248" fmla="*/ 1527726 h 1665358"/>
              <a:gd name="connsiteX249" fmla="*/ 1524424 w 1696603"/>
              <a:gd name="connsiteY249" fmla="*/ 1532058 h 1665358"/>
              <a:gd name="connsiteX250" fmla="*/ 1524470 w 1696603"/>
              <a:gd name="connsiteY250" fmla="*/ 1532263 h 1665358"/>
              <a:gd name="connsiteX251" fmla="*/ 1526068 w 1696603"/>
              <a:gd name="connsiteY251" fmla="*/ 1539279 h 1665358"/>
              <a:gd name="connsiteX252" fmla="*/ 1537625 w 1696603"/>
              <a:gd name="connsiteY252" fmla="*/ 1536648 h 1665358"/>
              <a:gd name="connsiteX253" fmla="*/ 1538643 w 1696603"/>
              <a:gd name="connsiteY253" fmla="*/ 1541120 h 1665358"/>
              <a:gd name="connsiteX254" fmla="*/ 1537625 w 1696603"/>
              <a:gd name="connsiteY254" fmla="*/ 1536648 h 1665358"/>
              <a:gd name="connsiteX255" fmla="*/ 1523437 w 1696603"/>
              <a:gd name="connsiteY255" fmla="*/ 1527726 h 1665358"/>
              <a:gd name="connsiteX256" fmla="*/ 726081 w 1696603"/>
              <a:gd name="connsiteY256" fmla="*/ 1525419 h 1665358"/>
              <a:gd name="connsiteX257" fmla="*/ 728796 w 1696603"/>
              <a:gd name="connsiteY257" fmla="*/ 1537346 h 1665358"/>
              <a:gd name="connsiteX258" fmla="*/ 738011 w 1696603"/>
              <a:gd name="connsiteY258" fmla="*/ 1522703 h 1665358"/>
              <a:gd name="connsiteX259" fmla="*/ 740726 w 1696603"/>
              <a:gd name="connsiteY259" fmla="*/ 1534629 h 1665358"/>
              <a:gd name="connsiteX260" fmla="*/ 1171744 w 1696603"/>
              <a:gd name="connsiteY260" fmla="*/ 1521951 h 1665358"/>
              <a:gd name="connsiteX261" fmla="*/ 1166711 w 1696603"/>
              <a:gd name="connsiteY261" fmla="*/ 1523097 h 1665358"/>
              <a:gd name="connsiteX262" fmla="*/ 1171744 w 1696603"/>
              <a:gd name="connsiteY262" fmla="*/ 1521951 h 1665358"/>
              <a:gd name="connsiteX263" fmla="*/ 1227585 w 1696603"/>
              <a:gd name="connsiteY263" fmla="*/ 1521781 h 1665358"/>
              <a:gd name="connsiteX264" fmla="*/ 1227914 w 1696603"/>
              <a:gd name="connsiteY264" fmla="*/ 1523225 h 1665358"/>
              <a:gd name="connsiteX265" fmla="*/ 1229151 w 1696603"/>
              <a:gd name="connsiteY265" fmla="*/ 1528659 h 1665358"/>
              <a:gd name="connsiteX266" fmla="*/ 1229106 w 1696603"/>
              <a:gd name="connsiteY266" fmla="*/ 1528460 h 1665358"/>
              <a:gd name="connsiteX267" fmla="*/ 1230216 w 1696603"/>
              <a:gd name="connsiteY267" fmla="*/ 1533334 h 1665358"/>
              <a:gd name="connsiteX268" fmla="*/ 1218659 w 1696603"/>
              <a:gd name="connsiteY268" fmla="*/ 1535966 h 1665358"/>
              <a:gd name="connsiteX269" fmla="*/ 1227585 w 1696603"/>
              <a:gd name="connsiteY269" fmla="*/ 1521781 h 1665358"/>
              <a:gd name="connsiteX270" fmla="*/ 1178641 w 1696603"/>
              <a:gd name="connsiteY270" fmla="*/ 1520380 h 1665358"/>
              <a:gd name="connsiteX271" fmla="*/ 1178641 w 1696603"/>
              <a:gd name="connsiteY271" fmla="*/ 1520380 h 1665358"/>
              <a:gd name="connsiteX272" fmla="*/ 675738 w 1696603"/>
              <a:gd name="connsiteY272" fmla="*/ 1519602 h 1665358"/>
              <a:gd name="connsiteX273" fmla="*/ 676848 w 1696603"/>
              <a:gd name="connsiteY273" fmla="*/ 1524476 h 1665358"/>
              <a:gd name="connsiteX274" fmla="*/ 675738 w 1696603"/>
              <a:gd name="connsiteY274" fmla="*/ 1519602 h 1665358"/>
              <a:gd name="connsiteX275" fmla="*/ 651103 w 1696603"/>
              <a:gd name="connsiteY275" fmla="*/ 1518185 h 1665358"/>
              <a:gd name="connsiteX276" fmla="*/ 653734 w 1696603"/>
              <a:gd name="connsiteY276" fmla="*/ 1529739 h 1665358"/>
              <a:gd name="connsiteX277" fmla="*/ 639173 w 1696603"/>
              <a:gd name="connsiteY277" fmla="*/ 1520902 h 1665358"/>
              <a:gd name="connsiteX278" fmla="*/ 1556999 w 1696603"/>
              <a:gd name="connsiteY278" fmla="*/ 1514957 h 1665358"/>
              <a:gd name="connsiteX279" fmla="*/ 1557065 w 1696603"/>
              <a:gd name="connsiteY279" fmla="*/ 1515247 h 1665358"/>
              <a:gd name="connsiteX280" fmla="*/ 1557122 w 1696603"/>
              <a:gd name="connsiteY280" fmla="*/ 1515499 h 1665358"/>
              <a:gd name="connsiteX281" fmla="*/ 1558109 w 1696603"/>
              <a:gd name="connsiteY281" fmla="*/ 1519831 h 1665358"/>
              <a:gd name="connsiteX282" fmla="*/ 1556999 w 1696603"/>
              <a:gd name="connsiteY282" fmla="*/ 1514957 h 1665358"/>
              <a:gd name="connsiteX283" fmla="*/ 1287596 w 1696603"/>
              <a:gd name="connsiteY283" fmla="*/ 1514948 h 1665358"/>
              <a:gd name="connsiteX284" fmla="*/ 1288748 w 1696603"/>
              <a:gd name="connsiteY284" fmla="*/ 1520007 h 1665358"/>
              <a:gd name="connsiteX285" fmla="*/ 1287597 w 1696603"/>
              <a:gd name="connsiteY285" fmla="*/ 1514952 h 1665358"/>
              <a:gd name="connsiteX286" fmla="*/ 1537240 w 1696603"/>
              <a:gd name="connsiteY286" fmla="*/ 1512430 h 1665358"/>
              <a:gd name="connsiteX287" fmla="*/ 1532364 w 1696603"/>
              <a:gd name="connsiteY287" fmla="*/ 1513540 h 1665358"/>
              <a:gd name="connsiteX288" fmla="*/ 1532364 w 1696603"/>
              <a:gd name="connsiteY288" fmla="*/ 1513540 h 1665358"/>
              <a:gd name="connsiteX289" fmla="*/ 1534994 w 1696603"/>
              <a:gd name="connsiteY289" fmla="*/ 1525094 h 1665358"/>
              <a:gd name="connsiteX290" fmla="*/ 1533263 w 1696603"/>
              <a:gd name="connsiteY290" fmla="*/ 1517491 h 1665358"/>
              <a:gd name="connsiteX291" fmla="*/ 1532693 w 1696603"/>
              <a:gd name="connsiteY291" fmla="*/ 1514984 h 1665358"/>
              <a:gd name="connsiteX292" fmla="*/ 1532364 w 1696603"/>
              <a:gd name="connsiteY292" fmla="*/ 1513540 h 1665358"/>
              <a:gd name="connsiteX293" fmla="*/ 1537240 w 1696603"/>
              <a:gd name="connsiteY293" fmla="*/ 1512430 h 1665358"/>
              <a:gd name="connsiteX294" fmla="*/ 1568556 w 1696603"/>
              <a:gd name="connsiteY294" fmla="*/ 1512325 h 1665358"/>
              <a:gd name="connsiteX295" fmla="*/ 1569666 w 1696603"/>
              <a:gd name="connsiteY295" fmla="*/ 1517200 h 1665358"/>
              <a:gd name="connsiteX296" fmla="*/ 1568556 w 1696603"/>
              <a:gd name="connsiteY296" fmla="*/ 1512325 h 1665358"/>
              <a:gd name="connsiteX297" fmla="*/ 600725 w 1696603"/>
              <a:gd name="connsiteY297" fmla="*/ 1512211 h 1665358"/>
              <a:gd name="connsiteX298" fmla="*/ 601871 w 1696603"/>
              <a:gd name="connsiteY298" fmla="*/ 1517243 h 1665358"/>
              <a:gd name="connsiteX299" fmla="*/ 600725 w 1696603"/>
              <a:gd name="connsiteY299" fmla="*/ 1512211 h 1665358"/>
              <a:gd name="connsiteX300" fmla="*/ 1164080 w 1696603"/>
              <a:gd name="connsiteY300" fmla="*/ 1511543 h 1665358"/>
              <a:gd name="connsiteX301" fmla="*/ 1169603 w 1696603"/>
              <a:gd name="connsiteY301" fmla="*/ 1513140 h 1665358"/>
              <a:gd name="connsiteX302" fmla="*/ 1169869 w 1696603"/>
              <a:gd name="connsiteY302" fmla="*/ 1516301 h 1665358"/>
              <a:gd name="connsiteX303" fmla="*/ 1166711 w 1696603"/>
              <a:gd name="connsiteY303" fmla="*/ 1523097 h 1665358"/>
              <a:gd name="connsiteX304" fmla="*/ 1164080 w 1696603"/>
              <a:gd name="connsiteY304" fmla="*/ 1511543 h 1665358"/>
              <a:gd name="connsiteX305" fmla="*/ 1555478 w 1696603"/>
              <a:gd name="connsiteY305" fmla="*/ 1508277 h 1665358"/>
              <a:gd name="connsiteX306" fmla="*/ 1556588 w 1696603"/>
              <a:gd name="connsiteY306" fmla="*/ 1513152 h 1665358"/>
              <a:gd name="connsiteX307" fmla="*/ 1556522 w 1696603"/>
              <a:gd name="connsiteY307" fmla="*/ 1512862 h 1665358"/>
              <a:gd name="connsiteX308" fmla="*/ 1556465 w 1696603"/>
              <a:gd name="connsiteY308" fmla="*/ 1512610 h 1665358"/>
              <a:gd name="connsiteX309" fmla="*/ 1555478 w 1696603"/>
              <a:gd name="connsiteY309" fmla="*/ 1508277 h 1665358"/>
              <a:gd name="connsiteX310" fmla="*/ 378654 w 1696603"/>
              <a:gd name="connsiteY310" fmla="*/ 1506520 h 1665358"/>
              <a:gd name="connsiteX311" fmla="*/ 381369 w 1696603"/>
              <a:gd name="connsiteY311" fmla="*/ 1518446 h 1665358"/>
              <a:gd name="connsiteX312" fmla="*/ 369812 w 1696603"/>
              <a:gd name="connsiteY312" fmla="*/ 1521078 h 1665358"/>
              <a:gd name="connsiteX313" fmla="*/ 367096 w 1696603"/>
              <a:gd name="connsiteY313" fmla="*/ 1509151 h 1665358"/>
              <a:gd name="connsiteX314" fmla="*/ 369812 w 1696603"/>
              <a:gd name="connsiteY314" fmla="*/ 1521078 h 1665358"/>
              <a:gd name="connsiteX315" fmla="*/ 384000 w 1696603"/>
              <a:gd name="connsiteY315" fmla="*/ 1530000 h 1665358"/>
              <a:gd name="connsiteX316" fmla="*/ 381369 w 1696603"/>
              <a:gd name="connsiteY316" fmla="*/ 1518446 h 1665358"/>
              <a:gd name="connsiteX317" fmla="*/ 1187567 w 1696603"/>
              <a:gd name="connsiteY317" fmla="*/ 1506195 h 1665358"/>
              <a:gd name="connsiteX318" fmla="*/ 1190198 w 1696603"/>
              <a:gd name="connsiteY318" fmla="*/ 1517749 h 1665358"/>
              <a:gd name="connsiteX319" fmla="*/ 1178641 w 1696603"/>
              <a:gd name="connsiteY319" fmla="*/ 1520380 h 1665358"/>
              <a:gd name="connsiteX320" fmla="*/ 1175834 w 1696603"/>
              <a:gd name="connsiteY320" fmla="*/ 1514943 h 1665358"/>
              <a:gd name="connsiteX321" fmla="*/ 1169603 w 1696603"/>
              <a:gd name="connsiteY321" fmla="*/ 1513140 h 1665358"/>
              <a:gd name="connsiteX322" fmla="*/ 1169524 w 1696603"/>
              <a:gd name="connsiteY322" fmla="*/ 1512202 h 1665358"/>
              <a:gd name="connsiteX323" fmla="*/ 1164080 w 1696603"/>
              <a:gd name="connsiteY323" fmla="*/ 1511543 h 1665358"/>
              <a:gd name="connsiteX324" fmla="*/ 1176010 w 1696603"/>
              <a:gd name="connsiteY324" fmla="*/ 1508826 h 1665358"/>
              <a:gd name="connsiteX325" fmla="*/ 1176010 w 1696603"/>
              <a:gd name="connsiteY325" fmla="*/ 1508826 h 1665358"/>
              <a:gd name="connsiteX326" fmla="*/ 1554368 w 1696603"/>
              <a:gd name="connsiteY326" fmla="*/ 1503403 h 1665358"/>
              <a:gd name="connsiteX327" fmla="*/ 1554399 w 1696603"/>
              <a:gd name="connsiteY327" fmla="*/ 1503540 h 1665358"/>
              <a:gd name="connsiteX328" fmla="*/ 1554413 w 1696603"/>
              <a:gd name="connsiteY328" fmla="*/ 1503602 h 1665358"/>
              <a:gd name="connsiteX329" fmla="*/ 1555478 w 1696603"/>
              <a:gd name="connsiteY329" fmla="*/ 1508277 h 1665358"/>
              <a:gd name="connsiteX330" fmla="*/ 1554368 w 1696603"/>
              <a:gd name="connsiteY330" fmla="*/ 1503403 h 1665358"/>
              <a:gd name="connsiteX331" fmla="*/ 341351 w 1696603"/>
              <a:gd name="connsiteY331" fmla="*/ 1502861 h 1665358"/>
              <a:gd name="connsiteX332" fmla="*/ 329421 w 1696603"/>
              <a:gd name="connsiteY332" fmla="*/ 1505577 h 1665358"/>
              <a:gd name="connsiteX333" fmla="*/ 610712 w 1696603"/>
              <a:gd name="connsiteY333" fmla="*/ 1502685 h 1665358"/>
              <a:gd name="connsiteX334" fmla="*/ 599155 w 1696603"/>
              <a:gd name="connsiteY334" fmla="*/ 1505316 h 1665358"/>
              <a:gd name="connsiteX335" fmla="*/ 613428 w 1696603"/>
              <a:gd name="connsiteY335" fmla="*/ 1514611 h 1665358"/>
              <a:gd name="connsiteX336" fmla="*/ 610712 w 1696603"/>
              <a:gd name="connsiteY336" fmla="*/ 1502685 h 1665358"/>
              <a:gd name="connsiteX337" fmla="*/ 402141 w 1696603"/>
              <a:gd name="connsiteY337" fmla="*/ 1501172 h 1665358"/>
              <a:gd name="connsiteX338" fmla="*/ 390584 w 1696603"/>
              <a:gd name="connsiteY338" fmla="*/ 1503803 h 1665358"/>
              <a:gd name="connsiteX339" fmla="*/ 393299 w 1696603"/>
              <a:gd name="connsiteY339" fmla="*/ 1515730 h 1665358"/>
              <a:gd name="connsiteX340" fmla="*/ 402141 w 1696603"/>
              <a:gd name="connsiteY340" fmla="*/ 1501172 h 1665358"/>
              <a:gd name="connsiteX341" fmla="*/ 1283402 w 1696603"/>
              <a:gd name="connsiteY341" fmla="*/ 1496527 h 1665358"/>
              <a:gd name="connsiteX342" fmla="*/ 1278641 w 1696603"/>
              <a:gd name="connsiteY342" fmla="*/ 1502315 h 1665358"/>
              <a:gd name="connsiteX343" fmla="*/ 1277411 w 1696603"/>
              <a:gd name="connsiteY343" fmla="*/ 1502783 h 1665358"/>
              <a:gd name="connsiteX344" fmla="*/ 1271844 w 1696603"/>
              <a:gd name="connsiteY344" fmla="*/ 1499158 h 1665358"/>
              <a:gd name="connsiteX345" fmla="*/ 1274796 w 1696603"/>
              <a:gd name="connsiteY345" fmla="*/ 1503779 h 1665358"/>
              <a:gd name="connsiteX346" fmla="*/ 1277411 w 1696603"/>
              <a:gd name="connsiteY346" fmla="*/ 1502783 h 1665358"/>
              <a:gd name="connsiteX347" fmla="*/ 1286117 w 1696603"/>
              <a:gd name="connsiteY347" fmla="*/ 1508453 h 1665358"/>
              <a:gd name="connsiteX348" fmla="*/ 1274560 w 1696603"/>
              <a:gd name="connsiteY348" fmla="*/ 1511085 h 1665358"/>
              <a:gd name="connsiteX349" fmla="*/ 1277191 w 1696603"/>
              <a:gd name="connsiteY349" fmla="*/ 1522639 h 1665358"/>
              <a:gd name="connsiteX350" fmla="*/ 1288748 w 1696603"/>
              <a:gd name="connsiteY350" fmla="*/ 1520007 h 1665358"/>
              <a:gd name="connsiteX351" fmla="*/ 1288419 w 1696603"/>
              <a:gd name="connsiteY351" fmla="*/ 1518563 h 1665358"/>
              <a:gd name="connsiteX352" fmla="*/ 1287595 w 1696603"/>
              <a:gd name="connsiteY352" fmla="*/ 1514942 h 1665358"/>
              <a:gd name="connsiteX353" fmla="*/ 1287433 w 1696603"/>
              <a:gd name="connsiteY353" fmla="*/ 1514230 h 1665358"/>
              <a:gd name="connsiteX354" fmla="*/ 1287268 w 1696603"/>
              <a:gd name="connsiteY354" fmla="*/ 1513508 h 1665358"/>
              <a:gd name="connsiteX355" fmla="*/ 1287595 w 1696603"/>
              <a:gd name="connsiteY355" fmla="*/ 1514942 h 1665358"/>
              <a:gd name="connsiteX356" fmla="*/ 1287596 w 1696603"/>
              <a:gd name="connsiteY356" fmla="*/ 1514948 h 1665358"/>
              <a:gd name="connsiteX357" fmla="*/ 1286117 w 1696603"/>
              <a:gd name="connsiteY357" fmla="*/ 1508453 h 1665358"/>
              <a:gd name="connsiteX358" fmla="*/ 1178108 w 1696603"/>
              <a:gd name="connsiteY358" fmla="*/ 1496196 h 1665358"/>
              <a:gd name="connsiteX359" fmla="*/ 1173380 w 1696603"/>
              <a:gd name="connsiteY359" fmla="*/ 1497273 h 1665358"/>
              <a:gd name="connsiteX360" fmla="*/ 1177931 w 1696603"/>
              <a:gd name="connsiteY360" fmla="*/ 1496237 h 1665358"/>
              <a:gd name="connsiteX361" fmla="*/ 695074 w 1696603"/>
              <a:gd name="connsiteY361" fmla="*/ 1496021 h 1665358"/>
              <a:gd name="connsiteX362" fmla="*/ 695074 w 1696603"/>
              <a:gd name="connsiteY362" fmla="*/ 1496021 h 1665358"/>
              <a:gd name="connsiteX363" fmla="*/ 1135704 w 1696603"/>
              <a:gd name="connsiteY363" fmla="*/ 1493698 h 1665358"/>
              <a:gd name="connsiteX364" fmla="*/ 1124147 w 1696603"/>
              <a:gd name="connsiteY364" fmla="*/ 1496330 h 1665358"/>
              <a:gd name="connsiteX365" fmla="*/ 1135704 w 1696603"/>
              <a:gd name="connsiteY365" fmla="*/ 1493698 h 1665358"/>
              <a:gd name="connsiteX366" fmla="*/ 682552 w 1696603"/>
              <a:gd name="connsiteY366" fmla="*/ 1493580 h 1665358"/>
              <a:gd name="connsiteX367" fmla="*/ 683517 w 1696603"/>
              <a:gd name="connsiteY367" fmla="*/ 1498652 h 1665358"/>
              <a:gd name="connsiteX368" fmla="*/ 686148 w 1696603"/>
              <a:gd name="connsiteY368" fmla="*/ 1510206 h 1665358"/>
              <a:gd name="connsiteX369" fmla="*/ 674218 w 1696603"/>
              <a:gd name="connsiteY369" fmla="*/ 1512922 h 1665358"/>
              <a:gd name="connsiteX370" fmla="*/ 671587 w 1696603"/>
              <a:gd name="connsiteY370" fmla="*/ 1501369 h 1665358"/>
              <a:gd name="connsiteX371" fmla="*/ 660030 w 1696603"/>
              <a:gd name="connsiteY371" fmla="*/ 1504000 h 1665358"/>
              <a:gd name="connsiteX372" fmla="*/ 662660 w 1696603"/>
              <a:gd name="connsiteY372" fmla="*/ 1515554 h 1665358"/>
              <a:gd name="connsiteX373" fmla="*/ 665291 w 1696603"/>
              <a:gd name="connsiteY373" fmla="*/ 1527108 h 1665358"/>
              <a:gd name="connsiteX374" fmla="*/ 653734 w 1696603"/>
              <a:gd name="connsiteY374" fmla="*/ 1529739 h 1665358"/>
              <a:gd name="connsiteX375" fmla="*/ 651103 w 1696603"/>
              <a:gd name="connsiteY375" fmla="*/ 1518185 h 1665358"/>
              <a:gd name="connsiteX376" fmla="*/ 648472 w 1696603"/>
              <a:gd name="connsiteY376" fmla="*/ 1506632 h 1665358"/>
              <a:gd name="connsiteX377" fmla="*/ 636542 w 1696603"/>
              <a:gd name="connsiteY377" fmla="*/ 1509348 h 1665358"/>
              <a:gd name="connsiteX378" fmla="*/ 639173 w 1696603"/>
              <a:gd name="connsiteY378" fmla="*/ 1520902 h 1665358"/>
              <a:gd name="connsiteX379" fmla="*/ 641804 w 1696603"/>
              <a:gd name="connsiteY379" fmla="*/ 1532456 h 1665358"/>
              <a:gd name="connsiteX380" fmla="*/ 644435 w 1696603"/>
              <a:gd name="connsiteY380" fmla="*/ 1544009 h 1665358"/>
              <a:gd name="connsiteX381" fmla="*/ 656365 w 1696603"/>
              <a:gd name="connsiteY381" fmla="*/ 1541293 h 1665358"/>
              <a:gd name="connsiteX382" fmla="*/ 653734 w 1696603"/>
              <a:gd name="connsiteY382" fmla="*/ 1529739 h 1665358"/>
              <a:gd name="connsiteX383" fmla="*/ 665291 w 1696603"/>
              <a:gd name="connsiteY383" fmla="*/ 1527108 h 1665358"/>
              <a:gd name="connsiteX384" fmla="*/ 676848 w 1696603"/>
              <a:gd name="connsiteY384" fmla="*/ 1524476 h 1665358"/>
              <a:gd name="connsiteX385" fmla="*/ 688778 w 1696603"/>
              <a:gd name="connsiteY385" fmla="*/ 1521760 h 1665358"/>
              <a:gd name="connsiteX386" fmla="*/ 686148 w 1696603"/>
              <a:gd name="connsiteY386" fmla="*/ 1510206 h 1665358"/>
              <a:gd name="connsiteX387" fmla="*/ 697705 w 1696603"/>
              <a:gd name="connsiteY387" fmla="*/ 1507575 h 1665358"/>
              <a:gd name="connsiteX388" fmla="*/ 695074 w 1696603"/>
              <a:gd name="connsiteY388" fmla="*/ 1496021 h 1665358"/>
              <a:gd name="connsiteX389" fmla="*/ 682552 w 1696603"/>
              <a:gd name="connsiteY389" fmla="*/ 1493580 h 1665358"/>
              <a:gd name="connsiteX390" fmla="*/ 1576335 w 1696603"/>
              <a:gd name="connsiteY390" fmla="*/ 1491376 h 1665358"/>
              <a:gd name="connsiteX391" fmla="*/ 1567035 w 1696603"/>
              <a:gd name="connsiteY391" fmla="*/ 1505646 h 1665358"/>
              <a:gd name="connsiteX392" fmla="*/ 1564405 w 1696603"/>
              <a:gd name="connsiteY392" fmla="*/ 1494092 h 1665358"/>
              <a:gd name="connsiteX393" fmla="*/ 1576335 w 1696603"/>
              <a:gd name="connsiteY393" fmla="*/ 1491376 h 1665358"/>
              <a:gd name="connsiteX394" fmla="*/ 338721 w 1696603"/>
              <a:gd name="connsiteY394" fmla="*/ 1491307 h 1665358"/>
              <a:gd name="connsiteX395" fmla="*/ 326791 w 1696603"/>
              <a:gd name="connsiteY395" fmla="*/ 1494023 h 1665358"/>
              <a:gd name="connsiteX396" fmla="*/ 1147262 w 1696603"/>
              <a:gd name="connsiteY396" fmla="*/ 1491067 h 1665358"/>
              <a:gd name="connsiteX397" fmla="*/ 1149892 w 1696603"/>
              <a:gd name="connsiteY397" fmla="*/ 1502621 h 1665358"/>
              <a:gd name="connsiteX398" fmla="*/ 1161450 w 1696603"/>
              <a:gd name="connsiteY398" fmla="*/ 1499989 h 1665358"/>
              <a:gd name="connsiteX399" fmla="*/ 1164080 w 1696603"/>
              <a:gd name="connsiteY399" fmla="*/ 1511543 h 1665358"/>
              <a:gd name="connsiteX400" fmla="*/ 1152523 w 1696603"/>
              <a:gd name="connsiteY400" fmla="*/ 1514174 h 1665358"/>
              <a:gd name="connsiteX401" fmla="*/ 1112217 w 1696603"/>
              <a:gd name="connsiteY401" fmla="*/ 1499046 h 1665358"/>
              <a:gd name="connsiteX402" fmla="*/ 1118182 w 1696603"/>
              <a:gd name="connsiteY402" fmla="*/ 1497688 h 1665358"/>
              <a:gd name="connsiteX403" fmla="*/ 1122656 w 1696603"/>
              <a:gd name="connsiteY403" fmla="*/ 1496669 h 1665358"/>
              <a:gd name="connsiteX404" fmla="*/ 1124147 w 1696603"/>
              <a:gd name="connsiteY404" fmla="*/ 1496330 h 1665358"/>
              <a:gd name="connsiteX405" fmla="*/ 1138335 w 1696603"/>
              <a:gd name="connsiteY405" fmla="*/ 1505252 h 1665358"/>
              <a:gd name="connsiteX406" fmla="*/ 1135704 w 1696603"/>
              <a:gd name="connsiteY406" fmla="*/ 1493698 h 1665358"/>
              <a:gd name="connsiteX407" fmla="*/ 1158819 w 1696603"/>
              <a:gd name="connsiteY407" fmla="*/ 1488435 h 1665358"/>
              <a:gd name="connsiteX408" fmla="*/ 1147262 w 1696603"/>
              <a:gd name="connsiteY408" fmla="*/ 1491067 h 1665358"/>
              <a:gd name="connsiteX409" fmla="*/ 1158819 w 1696603"/>
              <a:gd name="connsiteY409" fmla="*/ 1488435 h 1665358"/>
              <a:gd name="connsiteX410" fmla="*/ 1562966 w 1696603"/>
              <a:gd name="connsiteY410" fmla="*/ 1487775 h 1665358"/>
              <a:gd name="connsiteX411" fmla="*/ 1564066 w 1696603"/>
              <a:gd name="connsiteY411" fmla="*/ 1492601 h 1665358"/>
              <a:gd name="connsiteX412" fmla="*/ 1564405 w 1696603"/>
              <a:gd name="connsiteY412" fmla="*/ 1494092 h 1665358"/>
              <a:gd name="connsiteX413" fmla="*/ 1109502 w 1696603"/>
              <a:gd name="connsiteY413" fmla="*/ 1487120 h 1665358"/>
              <a:gd name="connsiteX414" fmla="*/ 1109502 w 1696603"/>
              <a:gd name="connsiteY414" fmla="*/ 1487120 h 1665358"/>
              <a:gd name="connsiteX415" fmla="*/ 1109502 w 1696603"/>
              <a:gd name="connsiteY415" fmla="*/ 1487120 h 1665358"/>
              <a:gd name="connsiteX416" fmla="*/ 1112217 w 1696603"/>
              <a:gd name="connsiteY416" fmla="*/ 1499046 h 1665358"/>
              <a:gd name="connsiteX417" fmla="*/ 1100660 w 1696603"/>
              <a:gd name="connsiteY417" fmla="*/ 1501678 h 1665358"/>
              <a:gd name="connsiteX418" fmla="*/ 1109502 w 1696603"/>
              <a:gd name="connsiteY418" fmla="*/ 1487120 h 1665358"/>
              <a:gd name="connsiteX419" fmla="*/ 631196 w 1696603"/>
              <a:gd name="connsiteY419" fmla="*/ 1485868 h 1665358"/>
              <a:gd name="connsiteX420" fmla="*/ 632243 w 1696603"/>
              <a:gd name="connsiteY420" fmla="*/ 1490464 h 1665358"/>
              <a:gd name="connsiteX421" fmla="*/ 632240 w 1696603"/>
              <a:gd name="connsiteY421" fmla="*/ 1490452 h 1665358"/>
              <a:gd name="connsiteX422" fmla="*/ 631196 w 1696603"/>
              <a:gd name="connsiteY422" fmla="*/ 1485868 h 1665358"/>
              <a:gd name="connsiteX423" fmla="*/ 632183 w 1696603"/>
              <a:gd name="connsiteY423" fmla="*/ 1490200 h 1665358"/>
              <a:gd name="connsiteX424" fmla="*/ 632240 w 1696603"/>
              <a:gd name="connsiteY424" fmla="*/ 1490452 h 1665358"/>
              <a:gd name="connsiteX425" fmla="*/ 633827 w 1696603"/>
              <a:gd name="connsiteY425" fmla="*/ 1497422 h 1665358"/>
              <a:gd name="connsiteX426" fmla="*/ 633498 w 1696603"/>
              <a:gd name="connsiteY426" fmla="*/ 1495978 h 1665358"/>
              <a:gd name="connsiteX427" fmla="*/ 632243 w 1696603"/>
              <a:gd name="connsiteY427" fmla="*/ 1490464 h 1665358"/>
              <a:gd name="connsiteX428" fmla="*/ 632306 w 1696603"/>
              <a:gd name="connsiteY428" fmla="*/ 1490742 h 1665358"/>
              <a:gd name="connsiteX429" fmla="*/ 631196 w 1696603"/>
              <a:gd name="connsiteY429" fmla="*/ 1485868 h 1665358"/>
              <a:gd name="connsiteX430" fmla="*/ 1115467 w 1696603"/>
              <a:gd name="connsiteY430" fmla="*/ 1485761 h 1665358"/>
              <a:gd name="connsiteX431" fmla="*/ 1110993 w 1696603"/>
              <a:gd name="connsiteY431" fmla="*/ 1486780 h 1665358"/>
              <a:gd name="connsiteX432" fmla="*/ 1109502 w 1696603"/>
              <a:gd name="connsiteY432" fmla="*/ 1487120 h 1665358"/>
              <a:gd name="connsiteX433" fmla="*/ 1121432 w 1696603"/>
              <a:gd name="connsiteY433" fmla="*/ 1484403 h 1665358"/>
              <a:gd name="connsiteX434" fmla="*/ 1119941 w 1696603"/>
              <a:gd name="connsiteY434" fmla="*/ 1484743 h 1665358"/>
              <a:gd name="connsiteX435" fmla="*/ 1115467 w 1696603"/>
              <a:gd name="connsiteY435" fmla="*/ 1485761 h 1665358"/>
              <a:gd name="connsiteX436" fmla="*/ 753233 w 1696603"/>
              <a:gd name="connsiteY436" fmla="*/ 1482778 h 1665358"/>
              <a:gd name="connsiteX437" fmla="*/ 755864 w 1696603"/>
              <a:gd name="connsiteY437" fmla="*/ 1494332 h 1665358"/>
              <a:gd name="connsiteX438" fmla="*/ 1108392 w 1696603"/>
              <a:gd name="connsiteY438" fmla="*/ 1482245 h 1665358"/>
              <a:gd name="connsiteX439" fmla="*/ 1109502 w 1696603"/>
              <a:gd name="connsiteY439" fmla="*/ 1487120 h 1665358"/>
              <a:gd name="connsiteX440" fmla="*/ 1108392 w 1696603"/>
              <a:gd name="connsiteY440" fmla="*/ 1482245 h 1665358"/>
              <a:gd name="connsiteX441" fmla="*/ 1561689 w 1696603"/>
              <a:gd name="connsiteY441" fmla="*/ 1482166 h 1665358"/>
              <a:gd name="connsiteX442" fmla="*/ 1562029 w 1696603"/>
              <a:gd name="connsiteY442" fmla="*/ 1483657 h 1665358"/>
              <a:gd name="connsiteX443" fmla="*/ 1562966 w 1696603"/>
              <a:gd name="connsiteY443" fmla="*/ 1487775 h 1665358"/>
              <a:gd name="connsiteX444" fmla="*/ 764790 w 1696603"/>
              <a:gd name="connsiteY444" fmla="*/ 1480147 h 1665358"/>
              <a:gd name="connsiteX445" fmla="*/ 767421 w 1696603"/>
              <a:gd name="connsiteY445" fmla="*/ 1491701 h 1665358"/>
              <a:gd name="connsiteX446" fmla="*/ 985292 w 1696603"/>
              <a:gd name="connsiteY446" fmla="*/ 1478943 h 1665358"/>
              <a:gd name="connsiteX447" fmla="*/ 987922 w 1696603"/>
              <a:gd name="connsiteY447" fmla="*/ 1490497 h 1665358"/>
              <a:gd name="connsiteX448" fmla="*/ 985292 w 1696603"/>
              <a:gd name="connsiteY448" fmla="*/ 1478943 h 1665358"/>
              <a:gd name="connsiteX449" fmla="*/ 715473 w 1696603"/>
              <a:gd name="connsiteY449" fmla="*/ 1478831 h 1665358"/>
              <a:gd name="connsiteX450" fmla="*/ 703916 w 1696603"/>
              <a:gd name="connsiteY450" fmla="*/ 1481463 h 1665358"/>
              <a:gd name="connsiteX451" fmla="*/ 706631 w 1696603"/>
              <a:gd name="connsiteY451" fmla="*/ 1493389 h 1665358"/>
              <a:gd name="connsiteX452" fmla="*/ 718189 w 1696603"/>
              <a:gd name="connsiteY452" fmla="*/ 1490758 h 1665358"/>
              <a:gd name="connsiteX453" fmla="*/ 990168 w 1696603"/>
              <a:gd name="connsiteY453" fmla="*/ 1477833 h 1665358"/>
              <a:gd name="connsiteX454" fmla="*/ 985292 w 1696603"/>
              <a:gd name="connsiteY454" fmla="*/ 1478943 h 1665358"/>
              <a:gd name="connsiteX455" fmla="*/ 989926 w 1696603"/>
              <a:gd name="connsiteY455" fmla="*/ 1477888 h 1665358"/>
              <a:gd name="connsiteX456" fmla="*/ 1205421 w 1696603"/>
              <a:gd name="connsiteY456" fmla="*/ 1477824 h 1665358"/>
              <a:gd name="connsiteX457" fmla="*/ 1200832 w 1696603"/>
              <a:gd name="connsiteY457" fmla="*/ 1478869 h 1665358"/>
              <a:gd name="connsiteX458" fmla="*/ 1201087 w 1696603"/>
              <a:gd name="connsiteY458" fmla="*/ 1478811 h 1665358"/>
              <a:gd name="connsiteX459" fmla="*/ 1205421 w 1696603"/>
              <a:gd name="connsiteY459" fmla="*/ 1477824 h 1665358"/>
              <a:gd name="connsiteX460" fmla="*/ 1585176 w 1696603"/>
              <a:gd name="connsiteY460" fmla="*/ 1476818 h 1665358"/>
              <a:gd name="connsiteX461" fmla="*/ 1587892 w 1696603"/>
              <a:gd name="connsiteY461" fmla="*/ 1488744 h 1665358"/>
              <a:gd name="connsiteX462" fmla="*/ 1576335 w 1696603"/>
              <a:gd name="connsiteY462" fmla="*/ 1491376 h 1665358"/>
              <a:gd name="connsiteX463" fmla="*/ 1576335 w 1696603"/>
              <a:gd name="connsiteY463" fmla="*/ 1491376 h 1665358"/>
              <a:gd name="connsiteX464" fmla="*/ 1573619 w 1696603"/>
              <a:gd name="connsiteY464" fmla="*/ 1479449 h 1665358"/>
              <a:gd name="connsiteX465" fmla="*/ 1585176 w 1696603"/>
              <a:gd name="connsiteY465" fmla="*/ 1476818 h 1665358"/>
              <a:gd name="connsiteX466" fmla="*/ 1156103 w 1696603"/>
              <a:gd name="connsiteY466" fmla="*/ 1476509 h 1665358"/>
              <a:gd name="connsiteX467" fmla="*/ 1144546 w 1696603"/>
              <a:gd name="connsiteY467" fmla="*/ 1479140 h 1665358"/>
              <a:gd name="connsiteX468" fmla="*/ 1156103 w 1696603"/>
              <a:gd name="connsiteY468" fmla="*/ 1476509 h 1665358"/>
              <a:gd name="connsiteX469" fmla="*/ 788277 w 1696603"/>
              <a:gd name="connsiteY469" fmla="*/ 1474799 h 1665358"/>
              <a:gd name="connsiteX470" fmla="*/ 776720 w 1696603"/>
              <a:gd name="connsiteY470" fmla="*/ 1477431 h 1665358"/>
              <a:gd name="connsiteX471" fmla="*/ 1596734 w 1696603"/>
              <a:gd name="connsiteY471" fmla="*/ 1474186 h 1665358"/>
              <a:gd name="connsiteX472" fmla="*/ 1599449 w 1696603"/>
              <a:gd name="connsiteY472" fmla="*/ 1486113 h 1665358"/>
              <a:gd name="connsiteX473" fmla="*/ 1602080 w 1696603"/>
              <a:gd name="connsiteY473" fmla="*/ 1497667 h 1665358"/>
              <a:gd name="connsiteX474" fmla="*/ 1587892 w 1696603"/>
              <a:gd name="connsiteY474" fmla="*/ 1488744 h 1665358"/>
              <a:gd name="connsiteX475" fmla="*/ 1596734 w 1696603"/>
              <a:gd name="connsiteY475" fmla="*/ 1474186 h 1665358"/>
              <a:gd name="connsiteX476" fmla="*/ 984327 w 1696603"/>
              <a:gd name="connsiteY476" fmla="*/ 1473871 h 1665358"/>
              <a:gd name="connsiteX477" fmla="*/ 996849 w 1696603"/>
              <a:gd name="connsiteY477" fmla="*/ 1476312 h 1665358"/>
              <a:gd name="connsiteX478" fmla="*/ 989926 w 1696603"/>
              <a:gd name="connsiteY478" fmla="*/ 1477888 h 1665358"/>
              <a:gd name="connsiteX479" fmla="*/ 989626 w 1696603"/>
              <a:gd name="connsiteY479" fmla="*/ 1477956 h 1665358"/>
              <a:gd name="connsiteX480" fmla="*/ 985292 w 1696603"/>
              <a:gd name="connsiteY480" fmla="*/ 1478943 h 1665358"/>
              <a:gd name="connsiteX481" fmla="*/ 984327 w 1696603"/>
              <a:gd name="connsiteY481" fmla="*/ 1473871 h 1665358"/>
              <a:gd name="connsiteX482" fmla="*/ 1547501 w 1696603"/>
              <a:gd name="connsiteY482" fmla="*/ 1473243 h 1665358"/>
              <a:gd name="connsiteX483" fmla="*/ 1550132 w 1696603"/>
              <a:gd name="connsiteY483" fmla="*/ 1484797 h 1665358"/>
              <a:gd name="connsiteX484" fmla="*/ 1118801 w 1696603"/>
              <a:gd name="connsiteY484" fmla="*/ 1472850 h 1665358"/>
              <a:gd name="connsiteX485" fmla="*/ 1121432 w 1696603"/>
              <a:gd name="connsiteY485" fmla="*/ 1484403 h 1665358"/>
              <a:gd name="connsiteX486" fmla="*/ 1118801 w 1696603"/>
              <a:gd name="connsiteY486" fmla="*/ 1472850 h 1665358"/>
              <a:gd name="connsiteX487" fmla="*/ 1179590 w 1696603"/>
              <a:gd name="connsiteY487" fmla="*/ 1471161 h 1665358"/>
              <a:gd name="connsiteX488" fmla="*/ 1168033 w 1696603"/>
              <a:gd name="connsiteY488" fmla="*/ 1473792 h 1665358"/>
              <a:gd name="connsiteX489" fmla="*/ 1179590 w 1696603"/>
              <a:gd name="connsiteY489" fmla="*/ 1471161 h 1665358"/>
              <a:gd name="connsiteX490" fmla="*/ 1179590 w 1696603"/>
              <a:gd name="connsiteY490" fmla="*/ 1471161 h 1665358"/>
              <a:gd name="connsiteX491" fmla="*/ 1182306 w 1696603"/>
              <a:gd name="connsiteY491" fmla="*/ 1483087 h 1665358"/>
              <a:gd name="connsiteX492" fmla="*/ 1179590 w 1696603"/>
              <a:gd name="connsiteY492" fmla="*/ 1471161 h 1665358"/>
              <a:gd name="connsiteX493" fmla="*/ 1559058 w 1696603"/>
              <a:gd name="connsiteY493" fmla="*/ 1470612 h 1665358"/>
              <a:gd name="connsiteX494" fmla="*/ 1559058 w 1696603"/>
              <a:gd name="connsiteY494" fmla="*/ 1470612 h 1665358"/>
              <a:gd name="connsiteX495" fmla="*/ 970646 w 1696603"/>
              <a:gd name="connsiteY495" fmla="*/ 1469733 h 1665358"/>
              <a:gd name="connsiteX496" fmla="*/ 959089 w 1696603"/>
              <a:gd name="connsiteY496" fmla="*/ 1472365 h 1665358"/>
              <a:gd name="connsiteX497" fmla="*/ 970646 w 1696603"/>
              <a:gd name="connsiteY497" fmla="*/ 1469733 h 1665358"/>
              <a:gd name="connsiteX498" fmla="*/ 970646 w 1696603"/>
              <a:gd name="connsiteY498" fmla="*/ 1469733 h 1665358"/>
              <a:gd name="connsiteX499" fmla="*/ 973362 w 1696603"/>
              <a:gd name="connsiteY499" fmla="*/ 1481660 h 1665358"/>
              <a:gd name="connsiteX500" fmla="*/ 973022 w 1696603"/>
              <a:gd name="connsiteY500" fmla="*/ 1480169 h 1665358"/>
              <a:gd name="connsiteX501" fmla="*/ 970646 w 1696603"/>
              <a:gd name="connsiteY501" fmla="*/ 1469733 h 1665358"/>
              <a:gd name="connsiteX502" fmla="*/ 970646 w 1696603"/>
              <a:gd name="connsiteY502" fmla="*/ 1469733 h 1665358"/>
              <a:gd name="connsiteX503" fmla="*/ 985292 w 1696603"/>
              <a:gd name="connsiteY503" fmla="*/ 1478943 h 1665358"/>
              <a:gd name="connsiteX504" fmla="*/ 970646 w 1696603"/>
              <a:gd name="connsiteY504" fmla="*/ 1469733 h 1665358"/>
              <a:gd name="connsiteX505" fmla="*/ 1191148 w 1696603"/>
              <a:gd name="connsiteY505" fmla="*/ 1468529 h 1665358"/>
              <a:gd name="connsiteX506" fmla="*/ 1192293 w 1696603"/>
              <a:gd name="connsiteY506" fmla="*/ 1473561 h 1665358"/>
              <a:gd name="connsiteX507" fmla="*/ 1192208 w 1696603"/>
              <a:gd name="connsiteY507" fmla="*/ 1473184 h 1665358"/>
              <a:gd name="connsiteX508" fmla="*/ 982576 w 1696603"/>
              <a:gd name="connsiteY508" fmla="*/ 1467017 h 1665358"/>
              <a:gd name="connsiteX509" fmla="*/ 985292 w 1696603"/>
              <a:gd name="connsiteY509" fmla="*/ 1478943 h 1665358"/>
              <a:gd name="connsiteX510" fmla="*/ 970646 w 1696603"/>
              <a:gd name="connsiteY510" fmla="*/ 1469733 h 1665358"/>
              <a:gd name="connsiteX511" fmla="*/ 982576 w 1696603"/>
              <a:gd name="connsiteY511" fmla="*/ 1467017 h 1665358"/>
              <a:gd name="connsiteX512" fmla="*/ 982576 w 1696603"/>
              <a:gd name="connsiteY512" fmla="*/ 1467017 h 1665358"/>
              <a:gd name="connsiteX513" fmla="*/ 982915 w 1696603"/>
              <a:gd name="connsiteY513" fmla="*/ 1468508 h 1665358"/>
              <a:gd name="connsiteX514" fmla="*/ 984104 w 1696603"/>
              <a:gd name="connsiteY514" fmla="*/ 1473725 h 1665358"/>
              <a:gd name="connsiteX515" fmla="*/ 985292 w 1696603"/>
              <a:gd name="connsiteY515" fmla="*/ 1478943 h 1665358"/>
              <a:gd name="connsiteX516" fmla="*/ 1006726 w 1696603"/>
              <a:gd name="connsiteY516" fmla="*/ 1466300 h 1665358"/>
              <a:gd name="connsiteX517" fmla="*/ 1008067 w 1696603"/>
              <a:gd name="connsiteY517" fmla="*/ 1472189 h 1665358"/>
              <a:gd name="connsiteX518" fmla="*/ 1008406 w 1696603"/>
              <a:gd name="connsiteY518" fmla="*/ 1473680 h 1665358"/>
              <a:gd name="connsiteX519" fmla="*/ 1006778 w 1696603"/>
              <a:gd name="connsiteY519" fmla="*/ 1466531 h 1665358"/>
              <a:gd name="connsiteX520" fmla="*/ 1043451 w 1696603"/>
              <a:gd name="connsiteY520" fmla="*/ 1465701 h 1665358"/>
              <a:gd name="connsiteX521" fmla="*/ 1046081 w 1696603"/>
              <a:gd name="connsiteY521" fmla="*/ 1477255 h 1665358"/>
              <a:gd name="connsiteX522" fmla="*/ 1043451 w 1696603"/>
              <a:gd name="connsiteY522" fmla="*/ 1465701 h 1665358"/>
              <a:gd name="connsiteX523" fmla="*/ 944901 w 1696603"/>
              <a:gd name="connsiteY523" fmla="*/ 1463442 h 1665358"/>
              <a:gd name="connsiteX524" fmla="*/ 933344 w 1696603"/>
              <a:gd name="connsiteY524" fmla="*/ 1466074 h 1665358"/>
              <a:gd name="connsiteX525" fmla="*/ 1594103 w 1696603"/>
              <a:gd name="connsiteY525" fmla="*/ 1462633 h 1665358"/>
              <a:gd name="connsiteX526" fmla="*/ 1596734 w 1696603"/>
              <a:gd name="connsiteY526" fmla="*/ 1474186 h 1665358"/>
              <a:gd name="connsiteX527" fmla="*/ 1582546 w 1696603"/>
              <a:gd name="connsiteY527" fmla="*/ 1465264 h 1665358"/>
              <a:gd name="connsiteX528" fmla="*/ 1594103 w 1696603"/>
              <a:gd name="connsiteY528" fmla="*/ 1462633 h 1665358"/>
              <a:gd name="connsiteX529" fmla="*/ 1608664 w 1696603"/>
              <a:gd name="connsiteY529" fmla="*/ 1471470 h 1665358"/>
              <a:gd name="connsiteX530" fmla="*/ 1596734 w 1696603"/>
              <a:gd name="connsiteY530" fmla="*/ 1474186 h 1665358"/>
              <a:gd name="connsiteX531" fmla="*/ 1594103 w 1696603"/>
              <a:gd name="connsiteY531" fmla="*/ 1462633 h 1665358"/>
              <a:gd name="connsiteX532" fmla="*/ 1165403 w 1696603"/>
              <a:gd name="connsiteY532" fmla="*/ 1462239 h 1665358"/>
              <a:gd name="connsiteX533" fmla="*/ 1160666 w 1696603"/>
              <a:gd name="connsiteY533" fmla="*/ 1463317 h 1665358"/>
              <a:gd name="connsiteX534" fmla="*/ 1160929 w 1696603"/>
              <a:gd name="connsiteY534" fmla="*/ 1463257 h 1665358"/>
              <a:gd name="connsiteX535" fmla="*/ 1165403 w 1696603"/>
              <a:gd name="connsiteY535" fmla="*/ 1462239 h 1665358"/>
              <a:gd name="connsiteX536" fmla="*/ 1165403 w 1696603"/>
              <a:gd name="connsiteY536" fmla="*/ 1462239 h 1665358"/>
              <a:gd name="connsiteX537" fmla="*/ 1168033 w 1696603"/>
              <a:gd name="connsiteY537" fmla="*/ 1473792 h 1665358"/>
              <a:gd name="connsiteX538" fmla="*/ 1170749 w 1696603"/>
              <a:gd name="connsiteY538" fmla="*/ 1485719 h 1665358"/>
              <a:gd name="connsiteX539" fmla="*/ 1158819 w 1696603"/>
              <a:gd name="connsiteY539" fmla="*/ 1488435 h 1665358"/>
              <a:gd name="connsiteX540" fmla="*/ 1156103 w 1696603"/>
              <a:gd name="connsiteY540" fmla="*/ 1476509 h 1665358"/>
              <a:gd name="connsiteX541" fmla="*/ 1153473 w 1696603"/>
              <a:gd name="connsiteY541" fmla="*/ 1464955 h 1665358"/>
              <a:gd name="connsiteX542" fmla="*/ 1160666 w 1696603"/>
              <a:gd name="connsiteY542" fmla="*/ 1463317 h 1665358"/>
              <a:gd name="connsiteX543" fmla="*/ 1160370 w 1696603"/>
              <a:gd name="connsiteY543" fmla="*/ 1463385 h 1665358"/>
              <a:gd name="connsiteX544" fmla="*/ 1165403 w 1696603"/>
              <a:gd name="connsiteY544" fmla="*/ 1462239 h 1665358"/>
              <a:gd name="connsiteX545" fmla="*/ 951129 w 1696603"/>
              <a:gd name="connsiteY545" fmla="*/ 1462024 h 1665358"/>
              <a:gd name="connsiteX546" fmla="*/ 950680 w 1696603"/>
              <a:gd name="connsiteY546" fmla="*/ 1462127 h 1665358"/>
              <a:gd name="connsiteX547" fmla="*/ 944901 w 1696603"/>
              <a:gd name="connsiteY547" fmla="*/ 1463442 h 1665358"/>
              <a:gd name="connsiteX548" fmla="*/ 736329 w 1696603"/>
              <a:gd name="connsiteY548" fmla="*/ 1461930 h 1665358"/>
              <a:gd name="connsiteX549" fmla="*/ 724772 w 1696603"/>
              <a:gd name="connsiteY549" fmla="*/ 1464561 h 1665358"/>
              <a:gd name="connsiteX550" fmla="*/ 1005691 w 1696603"/>
              <a:gd name="connsiteY550" fmla="*/ 1461754 h 1665358"/>
              <a:gd name="connsiteX551" fmla="*/ 1006778 w 1696603"/>
              <a:gd name="connsiteY551" fmla="*/ 1466531 h 1665358"/>
              <a:gd name="connsiteX552" fmla="*/ 1006836 w 1696603"/>
              <a:gd name="connsiteY552" fmla="*/ 1466785 h 1665358"/>
              <a:gd name="connsiteX553" fmla="*/ 1005691 w 1696603"/>
              <a:gd name="connsiteY553" fmla="*/ 1461754 h 1665358"/>
              <a:gd name="connsiteX554" fmla="*/ 1005691 w 1696603"/>
              <a:gd name="connsiteY554" fmla="*/ 1461754 h 1665358"/>
              <a:gd name="connsiteX555" fmla="*/ 1006709 w 1696603"/>
              <a:gd name="connsiteY555" fmla="*/ 1466226 h 1665358"/>
              <a:gd name="connsiteX556" fmla="*/ 1006726 w 1696603"/>
              <a:gd name="connsiteY556" fmla="*/ 1466300 h 1665358"/>
              <a:gd name="connsiteX557" fmla="*/ 932234 w 1696603"/>
              <a:gd name="connsiteY557" fmla="*/ 1461200 h 1665358"/>
              <a:gd name="connsiteX558" fmla="*/ 932290 w 1696603"/>
              <a:gd name="connsiteY558" fmla="*/ 1461444 h 1665358"/>
              <a:gd name="connsiteX559" fmla="*/ 933344 w 1696603"/>
              <a:gd name="connsiteY559" fmla="*/ 1466074 h 1665358"/>
              <a:gd name="connsiteX560" fmla="*/ 932234 w 1696603"/>
              <a:gd name="connsiteY560" fmla="*/ 1461200 h 1665358"/>
              <a:gd name="connsiteX561" fmla="*/ 956458 w 1696603"/>
              <a:gd name="connsiteY561" fmla="*/ 1460811 h 1665358"/>
              <a:gd name="connsiteX562" fmla="*/ 951129 w 1696603"/>
              <a:gd name="connsiteY562" fmla="*/ 1462024 h 1665358"/>
              <a:gd name="connsiteX563" fmla="*/ 951149 w 1696603"/>
              <a:gd name="connsiteY563" fmla="*/ 1462020 h 1665358"/>
              <a:gd name="connsiteX564" fmla="*/ 955013 w 1696603"/>
              <a:gd name="connsiteY564" fmla="*/ 1461140 h 1665358"/>
              <a:gd name="connsiteX565" fmla="*/ 956458 w 1696603"/>
              <a:gd name="connsiteY565" fmla="*/ 1460811 h 1665358"/>
              <a:gd name="connsiteX566" fmla="*/ 956458 w 1696603"/>
              <a:gd name="connsiteY566" fmla="*/ 1460811 h 1665358"/>
              <a:gd name="connsiteX567" fmla="*/ 958049 w 1696603"/>
              <a:gd name="connsiteY567" fmla="*/ 1467798 h 1665358"/>
              <a:gd name="connsiteX568" fmla="*/ 958760 w 1696603"/>
              <a:gd name="connsiteY568" fmla="*/ 1470921 h 1665358"/>
              <a:gd name="connsiteX569" fmla="*/ 959089 w 1696603"/>
              <a:gd name="connsiteY569" fmla="*/ 1472365 h 1665358"/>
              <a:gd name="connsiteX570" fmla="*/ 958045 w 1696603"/>
              <a:gd name="connsiteY570" fmla="*/ 1467780 h 1665358"/>
              <a:gd name="connsiteX571" fmla="*/ 1482935 w 1696603"/>
              <a:gd name="connsiteY571" fmla="*/ 1458347 h 1665358"/>
              <a:gd name="connsiteX572" fmla="*/ 1484081 w 1696603"/>
              <a:gd name="connsiteY572" fmla="*/ 1463378 h 1665358"/>
              <a:gd name="connsiteX573" fmla="*/ 1486712 w 1696603"/>
              <a:gd name="connsiteY573" fmla="*/ 1474932 h 1665358"/>
              <a:gd name="connsiteX574" fmla="*/ 1495638 w 1696603"/>
              <a:gd name="connsiteY574" fmla="*/ 1460747 h 1665358"/>
              <a:gd name="connsiteX575" fmla="*/ 1484081 w 1696603"/>
              <a:gd name="connsiteY575" fmla="*/ 1463378 h 1665358"/>
              <a:gd name="connsiteX576" fmla="*/ 1482935 w 1696603"/>
              <a:gd name="connsiteY576" fmla="*/ 1458347 h 1665358"/>
              <a:gd name="connsiteX577" fmla="*/ 1164293 w 1696603"/>
              <a:gd name="connsiteY577" fmla="*/ 1457364 h 1665358"/>
              <a:gd name="connsiteX578" fmla="*/ 1164363 w 1696603"/>
              <a:gd name="connsiteY578" fmla="*/ 1457672 h 1665358"/>
              <a:gd name="connsiteX579" fmla="*/ 1165074 w 1696603"/>
              <a:gd name="connsiteY579" fmla="*/ 1460795 h 1665358"/>
              <a:gd name="connsiteX580" fmla="*/ 1165403 w 1696603"/>
              <a:gd name="connsiteY580" fmla="*/ 1462239 h 1665358"/>
              <a:gd name="connsiteX581" fmla="*/ 1164293 w 1696603"/>
              <a:gd name="connsiteY581" fmla="*/ 1457364 h 1665358"/>
              <a:gd name="connsiteX582" fmla="*/ 1004652 w 1696603"/>
              <a:gd name="connsiteY582" fmla="*/ 1457193 h 1665358"/>
              <a:gd name="connsiteX583" fmla="*/ 1004704 w 1696603"/>
              <a:gd name="connsiteY583" fmla="*/ 1457421 h 1665358"/>
              <a:gd name="connsiteX584" fmla="*/ 1005362 w 1696603"/>
              <a:gd name="connsiteY584" fmla="*/ 1460310 h 1665358"/>
              <a:gd name="connsiteX585" fmla="*/ 330744 w 1696603"/>
              <a:gd name="connsiteY585" fmla="*/ 1456273 h 1665358"/>
              <a:gd name="connsiteX586" fmla="*/ 333374 w 1696603"/>
              <a:gd name="connsiteY586" fmla="*/ 1467827 h 1665358"/>
              <a:gd name="connsiteX587" fmla="*/ 330744 w 1696603"/>
              <a:gd name="connsiteY587" fmla="*/ 1456273 h 1665358"/>
              <a:gd name="connsiteX588" fmla="*/ 979945 w 1696603"/>
              <a:gd name="connsiteY588" fmla="*/ 1455463 h 1665358"/>
              <a:gd name="connsiteX589" fmla="*/ 975471 w 1696603"/>
              <a:gd name="connsiteY589" fmla="*/ 1456482 h 1665358"/>
              <a:gd name="connsiteX590" fmla="*/ 975059 w 1696603"/>
              <a:gd name="connsiteY590" fmla="*/ 1456576 h 1665358"/>
              <a:gd name="connsiteX591" fmla="*/ 979945 w 1696603"/>
              <a:gd name="connsiteY591" fmla="*/ 1455463 h 1665358"/>
              <a:gd name="connsiteX592" fmla="*/ 982576 w 1696603"/>
              <a:gd name="connsiteY592" fmla="*/ 1467017 h 1665358"/>
              <a:gd name="connsiteX593" fmla="*/ 979945 w 1696603"/>
              <a:gd name="connsiteY593" fmla="*/ 1455463 h 1665358"/>
              <a:gd name="connsiteX594" fmla="*/ 1519125 w 1696603"/>
              <a:gd name="connsiteY594" fmla="*/ 1455399 h 1665358"/>
              <a:gd name="connsiteX595" fmla="*/ 1507568 w 1696603"/>
              <a:gd name="connsiteY595" fmla="*/ 1458030 h 1665358"/>
              <a:gd name="connsiteX596" fmla="*/ 1510199 w 1696603"/>
              <a:gd name="connsiteY596" fmla="*/ 1469584 h 1665358"/>
              <a:gd name="connsiteX597" fmla="*/ 1512830 w 1696603"/>
              <a:gd name="connsiteY597" fmla="*/ 1481138 h 1665358"/>
              <a:gd name="connsiteX598" fmla="*/ 1510199 w 1696603"/>
              <a:gd name="connsiteY598" fmla="*/ 1469584 h 1665358"/>
              <a:gd name="connsiteX599" fmla="*/ 1519125 w 1696603"/>
              <a:gd name="connsiteY599" fmla="*/ 1455399 h 1665358"/>
              <a:gd name="connsiteX600" fmla="*/ 1521756 w 1696603"/>
              <a:gd name="connsiteY600" fmla="*/ 1466953 h 1665358"/>
              <a:gd name="connsiteX601" fmla="*/ 1521756 w 1696603"/>
              <a:gd name="connsiteY601" fmla="*/ 1466953 h 1665358"/>
              <a:gd name="connsiteX602" fmla="*/ 1519125 w 1696603"/>
              <a:gd name="connsiteY602" fmla="*/ 1455399 h 1665358"/>
              <a:gd name="connsiteX603" fmla="*/ 930713 w 1696603"/>
              <a:gd name="connsiteY603" fmla="*/ 1454520 h 1665358"/>
              <a:gd name="connsiteX604" fmla="*/ 944901 w 1696603"/>
              <a:gd name="connsiteY604" fmla="*/ 1463442 h 1665358"/>
              <a:gd name="connsiteX605" fmla="*/ 933344 w 1696603"/>
              <a:gd name="connsiteY605" fmla="*/ 1466074 h 1665358"/>
              <a:gd name="connsiteX606" fmla="*/ 932357 w 1696603"/>
              <a:gd name="connsiteY606" fmla="*/ 1461741 h 1665358"/>
              <a:gd name="connsiteX607" fmla="*/ 932290 w 1696603"/>
              <a:gd name="connsiteY607" fmla="*/ 1461444 h 1665358"/>
              <a:gd name="connsiteX608" fmla="*/ 1200074 w 1696603"/>
              <a:gd name="connsiteY608" fmla="*/ 1454344 h 1665358"/>
              <a:gd name="connsiteX609" fmla="*/ 1195636 w 1696603"/>
              <a:gd name="connsiteY609" fmla="*/ 1455355 h 1665358"/>
              <a:gd name="connsiteX610" fmla="*/ 1195198 w 1696603"/>
              <a:gd name="connsiteY610" fmla="*/ 1455454 h 1665358"/>
              <a:gd name="connsiteX611" fmla="*/ 1200074 w 1696603"/>
              <a:gd name="connsiteY611" fmla="*/ 1454344 h 1665358"/>
              <a:gd name="connsiteX612" fmla="*/ 1052292 w 1696603"/>
              <a:gd name="connsiteY612" fmla="*/ 1451143 h 1665358"/>
              <a:gd name="connsiteX613" fmla="*/ 1043451 w 1696603"/>
              <a:gd name="connsiteY613" fmla="*/ 1465701 h 1665358"/>
              <a:gd name="connsiteX614" fmla="*/ 1052292 w 1696603"/>
              <a:gd name="connsiteY614" fmla="*/ 1451143 h 1665358"/>
              <a:gd name="connsiteX615" fmla="*/ 1591472 w 1696603"/>
              <a:gd name="connsiteY615" fmla="*/ 1451079 h 1665358"/>
              <a:gd name="connsiteX616" fmla="*/ 1594103 w 1696603"/>
              <a:gd name="connsiteY616" fmla="*/ 1462633 h 1665358"/>
              <a:gd name="connsiteX617" fmla="*/ 1596505 w 1696603"/>
              <a:gd name="connsiteY617" fmla="*/ 1449933 h 1665358"/>
              <a:gd name="connsiteX618" fmla="*/ 1591472 w 1696603"/>
              <a:gd name="connsiteY618" fmla="*/ 1451079 h 1665358"/>
              <a:gd name="connsiteX619" fmla="*/ 1596505 w 1696603"/>
              <a:gd name="connsiteY619" fmla="*/ 1449933 h 1665358"/>
              <a:gd name="connsiteX620" fmla="*/ 1064222 w 1696603"/>
              <a:gd name="connsiteY620" fmla="*/ 1448427 h 1665358"/>
              <a:gd name="connsiteX621" fmla="*/ 1064222 w 1696603"/>
              <a:gd name="connsiteY621" fmla="*/ 1448427 h 1665358"/>
              <a:gd name="connsiteX622" fmla="*/ 1014990 w 1696603"/>
              <a:gd name="connsiteY622" fmla="*/ 1447484 h 1665358"/>
              <a:gd name="connsiteX623" fmla="*/ 1016100 w 1696603"/>
              <a:gd name="connsiteY623" fmla="*/ 1452358 h 1665358"/>
              <a:gd name="connsiteX624" fmla="*/ 1016033 w 1696603"/>
              <a:gd name="connsiteY624" fmla="*/ 1452066 h 1665358"/>
              <a:gd name="connsiteX625" fmla="*/ 1016023 w 1696603"/>
              <a:gd name="connsiteY625" fmla="*/ 1452021 h 1665358"/>
              <a:gd name="connsiteX626" fmla="*/ 1125097 w 1696603"/>
              <a:gd name="connsiteY626" fmla="*/ 1447111 h 1665358"/>
              <a:gd name="connsiteX627" fmla="*/ 1127727 w 1696603"/>
              <a:gd name="connsiteY627" fmla="*/ 1458664 h 1665358"/>
              <a:gd name="connsiteX628" fmla="*/ 1116170 w 1696603"/>
              <a:gd name="connsiteY628" fmla="*/ 1461296 h 1665358"/>
              <a:gd name="connsiteX629" fmla="*/ 1113540 w 1696603"/>
              <a:gd name="connsiteY629" fmla="*/ 1449742 h 1665358"/>
              <a:gd name="connsiteX630" fmla="*/ 1125097 w 1696603"/>
              <a:gd name="connsiteY630" fmla="*/ 1447111 h 1665358"/>
              <a:gd name="connsiteX631" fmla="*/ 806046 w 1696603"/>
              <a:gd name="connsiteY631" fmla="*/ 1446056 h 1665358"/>
              <a:gd name="connsiteX632" fmla="*/ 808676 w 1696603"/>
              <a:gd name="connsiteY632" fmla="*/ 1457610 h 1665358"/>
              <a:gd name="connsiteX633" fmla="*/ 756813 w 1696603"/>
              <a:gd name="connsiteY633" fmla="*/ 1445113 h 1665358"/>
              <a:gd name="connsiteX634" fmla="*/ 747887 w 1696603"/>
              <a:gd name="connsiteY634" fmla="*/ 1459298 h 1665358"/>
              <a:gd name="connsiteX635" fmla="*/ 745256 w 1696603"/>
              <a:gd name="connsiteY635" fmla="*/ 1447744 h 1665358"/>
              <a:gd name="connsiteX636" fmla="*/ 747887 w 1696603"/>
              <a:gd name="connsiteY636" fmla="*/ 1459298 h 1665358"/>
              <a:gd name="connsiteX637" fmla="*/ 733699 w 1696603"/>
              <a:gd name="connsiteY637" fmla="*/ 1450376 h 1665358"/>
              <a:gd name="connsiteX638" fmla="*/ 722142 w 1696603"/>
              <a:gd name="connsiteY638" fmla="*/ 1453007 h 1665358"/>
              <a:gd name="connsiteX639" fmla="*/ 724772 w 1696603"/>
              <a:gd name="connsiteY639" fmla="*/ 1464561 h 1665358"/>
              <a:gd name="connsiteX640" fmla="*/ 727403 w 1696603"/>
              <a:gd name="connsiteY640" fmla="*/ 1476115 h 1665358"/>
              <a:gd name="connsiteX641" fmla="*/ 738960 w 1696603"/>
              <a:gd name="connsiteY641" fmla="*/ 1473484 h 1665358"/>
              <a:gd name="connsiteX642" fmla="*/ 736329 w 1696603"/>
              <a:gd name="connsiteY642" fmla="*/ 1461930 h 1665358"/>
              <a:gd name="connsiteX643" fmla="*/ 747887 w 1696603"/>
              <a:gd name="connsiteY643" fmla="*/ 1459298 h 1665358"/>
              <a:gd name="connsiteX644" fmla="*/ 750517 w 1696603"/>
              <a:gd name="connsiteY644" fmla="*/ 1470852 h 1665358"/>
              <a:gd name="connsiteX645" fmla="*/ 747887 w 1696603"/>
              <a:gd name="connsiteY645" fmla="*/ 1459298 h 1665358"/>
              <a:gd name="connsiteX646" fmla="*/ 759444 w 1696603"/>
              <a:gd name="connsiteY646" fmla="*/ 1456667 h 1665358"/>
              <a:gd name="connsiteX647" fmla="*/ 762075 w 1696603"/>
              <a:gd name="connsiteY647" fmla="*/ 1468221 h 1665358"/>
              <a:gd name="connsiteX648" fmla="*/ 759444 w 1696603"/>
              <a:gd name="connsiteY648" fmla="*/ 1456667 h 1665358"/>
              <a:gd name="connsiteX649" fmla="*/ 756813 w 1696603"/>
              <a:gd name="connsiteY649" fmla="*/ 1445113 h 1665358"/>
              <a:gd name="connsiteX650" fmla="*/ 597474 w 1696603"/>
              <a:gd name="connsiteY650" fmla="*/ 1444543 h 1665358"/>
              <a:gd name="connsiteX651" fmla="*/ 598520 w 1696603"/>
              <a:gd name="connsiteY651" fmla="*/ 1449135 h 1665358"/>
              <a:gd name="connsiteX652" fmla="*/ 598507 w 1696603"/>
              <a:gd name="connsiteY652" fmla="*/ 1449080 h 1665358"/>
              <a:gd name="connsiteX653" fmla="*/ 597474 w 1696603"/>
              <a:gd name="connsiteY653" fmla="*/ 1444543 h 1665358"/>
              <a:gd name="connsiteX654" fmla="*/ 598461 w 1696603"/>
              <a:gd name="connsiteY654" fmla="*/ 1448876 h 1665358"/>
              <a:gd name="connsiteX655" fmla="*/ 598507 w 1696603"/>
              <a:gd name="connsiteY655" fmla="*/ 1449080 h 1665358"/>
              <a:gd name="connsiteX656" fmla="*/ 600105 w 1696603"/>
              <a:gd name="connsiteY656" fmla="*/ 1456097 h 1665358"/>
              <a:gd name="connsiteX657" fmla="*/ 600105 w 1696603"/>
              <a:gd name="connsiteY657" fmla="*/ 1456097 h 1665358"/>
              <a:gd name="connsiteX658" fmla="*/ 599776 w 1696603"/>
              <a:gd name="connsiteY658" fmla="*/ 1454653 h 1665358"/>
              <a:gd name="connsiteX659" fmla="*/ 598520 w 1696603"/>
              <a:gd name="connsiteY659" fmla="*/ 1449135 h 1665358"/>
              <a:gd name="connsiteX660" fmla="*/ 598584 w 1696603"/>
              <a:gd name="connsiteY660" fmla="*/ 1449417 h 1665358"/>
              <a:gd name="connsiteX661" fmla="*/ 597474 w 1696603"/>
              <a:gd name="connsiteY661" fmla="*/ 1444543 h 1665358"/>
              <a:gd name="connsiteX662" fmla="*/ 1190478 w 1696603"/>
              <a:gd name="connsiteY662" fmla="*/ 1444376 h 1665358"/>
              <a:gd name="connsiteX663" fmla="*/ 1185886 w 1696603"/>
              <a:gd name="connsiteY663" fmla="*/ 1445422 h 1665358"/>
              <a:gd name="connsiteX664" fmla="*/ 1190220 w 1696603"/>
              <a:gd name="connsiteY664" fmla="*/ 1444435 h 1665358"/>
              <a:gd name="connsiteX665" fmla="*/ 817976 w 1696603"/>
              <a:gd name="connsiteY665" fmla="*/ 1443339 h 1665358"/>
              <a:gd name="connsiteX666" fmla="*/ 806046 w 1696603"/>
              <a:gd name="connsiteY666" fmla="*/ 1446056 h 1665358"/>
              <a:gd name="connsiteX667" fmla="*/ 817976 w 1696603"/>
              <a:gd name="connsiteY667" fmla="*/ 1443339 h 1665358"/>
              <a:gd name="connsiteX668" fmla="*/ 817976 w 1696603"/>
              <a:gd name="connsiteY668" fmla="*/ 1443339 h 1665358"/>
              <a:gd name="connsiteX669" fmla="*/ 832164 w 1696603"/>
              <a:gd name="connsiteY669" fmla="*/ 1452262 h 1665358"/>
              <a:gd name="connsiteX670" fmla="*/ 820606 w 1696603"/>
              <a:gd name="connsiteY670" fmla="*/ 1454893 h 1665358"/>
              <a:gd name="connsiteX671" fmla="*/ 817976 w 1696603"/>
              <a:gd name="connsiteY671" fmla="*/ 1443339 h 1665358"/>
              <a:gd name="connsiteX672" fmla="*/ 928082 w 1696603"/>
              <a:gd name="connsiteY672" fmla="*/ 1442966 h 1665358"/>
              <a:gd name="connsiteX673" fmla="*/ 923748 w 1696603"/>
              <a:gd name="connsiteY673" fmla="*/ 1443953 h 1665358"/>
              <a:gd name="connsiteX674" fmla="*/ 923521 w 1696603"/>
              <a:gd name="connsiteY674" fmla="*/ 1444005 h 1665358"/>
              <a:gd name="connsiteX675" fmla="*/ 923206 w 1696603"/>
              <a:gd name="connsiteY675" fmla="*/ 1444076 h 1665358"/>
              <a:gd name="connsiteX676" fmla="*/ 928082 w 1696603"/>
              <a:gd name="connsiteY676" fmla="*/ 1442966 h 1665358"/>
              <a:gd name="connsiteX677" fmla="*/ 1197444 w 1696603"/>
              <a:gd name="connsiteY677" fmla="*/ 1442790 h 1665358"/>
              <a:gd name="connsiteX678" fmla="*/ 1185886 w 1696603"/>
              <a:gd name="connsiteY678" fmla="*/ 1445422 h 1665358"/>
              <a:gd name="connsiteX679" fmla="*/ 1190762 w 1696603"/>
              <a:gd name="connsiteY679" fmla="*/ 1444312 h 1665358"/>
              <a:gd name="connsiteX680" fmla="*/ 1190478 w 1696603"/>
              <a:gd name="connsiteY680" fmla="*/ 1444376 h 1665358"/>
              <a:gd name="connsiteX681" fmla="*/ 780300 w 1696603"/>
              <a:gd name="connsiteY681" fmla="*/ 1439765 h 1665358"/>
              <a:gd name="connsiteX682" fmla="*/ 782931 w 1696603"/>
              <a:gd name="connsiteY682" fmla="*/ 1451319 h 1665358"/>
              <a:gd name="connsiteX683" fmla="*/ 768743 w 1696603"/>
              <a:gd name="connsiteY683" fmla="*/ 1442397 h 1665358"/>
              <a:gd name="connsiteX684" fmla="*/ 780300 w 1696603"/>
              <a:gd name="connsiteY684" fmla="*/ 1439765 h 1665358"/>
              <a:gd name="connsiteX685" fmla="*/ 890322 w 1696603"/>
              <a:gd name="connsiteY685" fmla="*/ 1439019 h 1665358"/>
              <a:gd name="connsiteX686" fmla="*/ 878765 w 1696603"/>
              <a:gd name="connsiteY686" fmla="*/ 1441651 h 1665358"/>
              <a:gd name="connsiteX687" fmla="*/ 890322 w 1696603"/>
              <a:gd name="connsiteY687" fmla="*/ 1439019 h 1665358"/>
              <a:gd name="connsiteX688" fmla="*/ 816911 w 1696603"/>
              <a:gd name="connsiteY688" fmla="*/ 1438664 h 1665358"/>
              <a:gd name="connsiteX689" fmla="*/ 816922 w 1696603"/>
              <a:gd name="connsiteY689" fmla="*/ 1438710 h 1665358"/>
              <a:gd name="connsiteX690" fmla="*/ 816989 w 1696603"/>
              <a:gd name="connsiteY690" fmla="*/ 1439007 h 1665358"/>
              <a:gd name="connsiteX691" fmla="*/ 817976 w 1696603"/>
              <a:gd name="connsiteY691" fmla="*/ 1443339 h 1665358"/>
              <a:gd name="connsiteX692" fmla="*/ 951197 w 1696603"/>
              <a:gd name="connsiteY692" fmla="*/ 1437703 h 1665358"/>
              <a:gd name="connsiteX693" fmla="*/ 952582 w 1696603"/>
              <a:gd name="connsiteY693" fmla="*/ 1443789 h 1665358"/>
              <a:gd name="connsiteX694" fmla="*/ 953827 w 1696603"/>
              <a:gd name="connsiteY694" fmla="*/ 1449257 h 1665358"/>
              <a:gd name="connsiteX695" fmla="*/ 953498 w 1696603"/>
              <a:gd name="connsiteY695" fmla="*/ 1447813 h 1665358"/>
              <a:gd name="connsiteX696" fmla="*/ 953372 w 1696603"/>
              <a:gd name="connsiteY696" fmla="*/ 1447259 h 1665358"/>
              <a:gd name="connsiteX697" fmla="*/ 952606 w 1696603"/>
              <a:gd name="connsiteY697" fmla="*/ 1443895 h 1665358"/>
              <a:gd name="connsiteX698" fmla="*/ 901880 w 1696603"/>
              <a:gd name="connsiteY698" fmla="*/ 1436388 h 1665358"/>
              <a:gd name="connsiteX699" fmla="*/ 904595 w 1696603"/>
              <a:gd name="connsiteY699" fmla="*/ 1448314 h 1665358"/>
              <a:gd name="connsiteX700" fmla="*/ 1551081 w 1696603"/>
              <a:gd name="connsiteY700" fmla="*/ 1435578 h 1665358"/>
              <a:gd name="connsiteX701" fmla="*/ 1565727 w 1696603"/>
              <a:gd name="connsiteY701" fmla="*/ 1444788 h 1665358"/>
              <a:gd name="connsiteX702" fmla="*/ 1553797 w 1696603"/>
              <a:gd name="connsiteY702" fmla="*/ 1447505 h 1665358"/>
              <a:gd name="connsiteX703" fmla="*/ 1551081 w 1696603"/>
              <a:gd name="connsiteY703" fmla="*/ 1435578 h 1665358"/>
              <a:gd name="connsiteX704" fmla="*/ 1122381 w 1696603"/>
              <a:gd name="connsiteY704" fmla="*/ 1435184 h 1665358"/>
              <a:gd name="connsiteX705" fmla="*/ 1125097 w 1696603"/>
              <a:gd name="connsiteY705" fmla="*/ 1447111 h 1665358"/>
              <a:gd name="connsiteX706" fmla="*/ 1113540 w 1696603"/>
              <a:gd name="connsiteY706" fmla="*/ 1449742 h 1665358"/>
              <a:gd name="connsiteX707" fmla="*/ 1110824 w 1696603"/>
              <a:gd name="connsiteY707" fmla="*/ 1437816 h 1665358"/>
              <a:gd name="connsiteX708" fmla="*/ 962754 w 1696603"/>
              <a:gd name="connsiteY708" fmla="*/ 1435072 h 1665358"/>
              <a:gd name="connsiteX709" fmla="*/ 963801 w 1696603"/>
              <a:gd name="connsiteY709" fmla="*/ 1439668 h 1665358"/>
              <a:gd name="connsiteX710" fmla="*/ 963741 w 1696603"/>
              <a:gd name="connsiteY710" fmla="*/ 1439404 h 1665358"/>
              <a:gd name="connsiteX711" fmla="*/ 962754 w 1696603"/>
              <a:gd name="connsiteY711" fmla="*/ 1435072 h 1665358"/>
              <a:gd name="connsiteX712" fmla="*/ 962754 w 1696603"/>
              <a:gd name="connsiteY712" fmla="*/ 1435072 h 1665358"/>
              <a:gd name="connsiteX713" fmla="*/ 951197 w 1696603"/>
              <a:gd name="connsiteY713" fmla="*/ 1437703 h 1665358"/>
              <a:gd name="connsiteX714" fmla="*/ 953827 w 1696603"/>
              <a:gd name="connsiteY714" fmla="*/ 1449257 h 1665358"/>
              <a:gd name="connsiteX715" fmla="*/ 965385 w 1696603"/>
              <a:gd name="connsiteY715" fmla="*/ 1446626 h 1665358"/>
              <a:gd name="connsiteX716" fmla="*/ 965056 w 1696603"/>
              <a:gd name="connsiteY716" fmla="*/ 1445181 h 1665358"/>
              <a:gd name="connsiteX717" fmla="*/ 963801 w 1696603"/>
              <a:gd name="connsiteY717" fmla="*/ 1439668 h 1665358"/>
              <a:gd name="connsiteX718" fmla="*/ 963864 w 1696603"/>
              <a:gd name="connsiteY718" fmla="*/ 1439946 h 1665358"/>
              <a:gd name="connsiteX719" fmla="*/ 962754 w 1696603"/>
              <a:gd name="connsiteY719" fmla="*/ 1435072 h 1665358"/>
              <a:gd name="connsiteX720" fmla="*/ 1133938 w 1696603"/>
              <a:gd name="connsiteY720" fmla="*/ 1432553 h 1665358"/>
              <a:gd name="connsiteX721" fmla="*/ 1136654 w 1696603"/>
              <a:gd name="connsiteY721" fmla="*/ 1444479 h 1665358"/>
              <a:gd name="connsiteX722" fmla="*/ 1125097 w 1696603"/>
              <a:gd name="connsiteY722" fmla="*/ 1447111 h 1665358"/>
              <a:gd name="connsiteX723" fmla="*/ 1133938 w 1696603"/>
              <a:gd name="connsiteY723" fmla="*/ 1432553 h 1665358"/>
              <a:gd name="connsiteX724" fmla="*/ 851494 w 1696603"/>
              <a:gd name="connsiteY724" fmla="*/ 1430380 h 1665358"/>
              <a:gd name="connsiteX725" fmla="*/ 852318 w 1696603"/>
              <a:gd name="connsiteY725" fmla="*/ 1434001 h 1665358"/>
              <a:gd name="connsiteX726" fmla="*/ 852647 w 1696603"/>
              <a:gd name="connsiteY726" fmla="*/ 1435445 h 1665358"/>
              <a:gd name="connsiteX727" fmla="*/ 851496 w 1696603"/>
              <a:gd name="connsiteY727" fmla="*/ 1430390 h 1665358"/>
              <a:gd name="connsiteX728" fmla="*/ 557168 w 1696603"/>
              <a:gd name="connsiteY728" fmla="*/ 1429415 h 1665358"/>
              <a:gd name="connsiteX729" fmla="*/ 545611 w 1696603"/>
              <a:gd name="connsiteY729" fmla="*/ 1432047 h 1665358"/>
              <a:gd name="connsiteX730" fmla="*/ 548242 w 1696603"/>
              <a:gd name="connsiteY730" fmla="*/ 1443600 h 1665358"/>
              <a:gd name="connsiteX731" fmla="*/ 559799 w 1696603"/>
              <a:gd name="connsiteY731" fmla="*/ 1440969 h 1665358"/>
              <a:gd name="connsiteX732" fmla="*/ 557168 w 1696603"/>
              <a:gd name="connsiteY732" fmla="*/ 1429415 h 1665358"/>
              <a:gd name="connsiteX733" fmla="*/ 826902 w 1696603"/>
              <a:gd name="connsiteY733" fmla="*/ 1429154 h 1665358"/>
              <a:gd name="connsiteX734" fmla="*/ 829533 w 1696603"/>
              <a:gd name="connsiteY734" fmla="*/ 1440708 h 1665358"/>
              <a:gd name="connsiteX735" fmla="*/ 851167 w 1696603"/>
              <a:gd name="connsiteY735" fmla="*/ 1428946 h 1665358"/>
              <a:gd name="connsiteX736" fmla="*/ 851332 w 1696603"/>
              <a:gd name="connsiteY736" fmla="*/ 1429668 h 1665358"/>
              <a:gd name="connsiteX737" fmla="*/ 851494 w 1696603"/>
              <a:gd name="connsiteY737" fmla="*/ 1430380 h 1665358"/>
              <a:gd name="connsiteX738" fmla="*/ 777670 w 1696603"/>
              <a:gd name="connsiteY738" fmla="*/ 1428211 h 1665358"/>
              <a:gd name="connsiteX739" fmla="*/ 777670 w 1696603"/>
              <a:gd name="connsiteY739" fmla="*/ 1428211 h 1665358"/>
              <a:gd name="connsiteX740" fmla="*/ 1108193 w 1696603"/>
              <a:gd name="connsiteY740" fmla="*/ 1426262 h 1665358"/>
              <a:gd name="connsiteX741" fmla="*/ 1110824 w 1696603"/>
              <a:gd name="connsiteY741" fmla="*/ 1437816 h 1665358"/>
              <a:gd name="connsiteX742" fmla="*/ 1098894 w 1696603"/>
              <a:gd name="connsiteY742" fmla="*/ 1440532 h 1665358"/>
              <a:gd name="connsiteX743" fmla="*/ 1096263 w 1696603"/>
              <a:gd name="connsiteY743" fmla="*/ 1428978 h 1665358"/>
              <a:gd name="connsiteX744" fmla="*/ 1598056 w 1696603"/>
              <a:gd name="connsiteY744" fmla="*/ 1424882 h 1665358"/>
              <a:gd name="connsiteX745" fmla="*/ 1599074 w 1696603"/>
              <a:gd name="connsiteY745" fmla="*/ 1429355 h 1665358"/>
              <a:gd name="connsiteX746" fmla="*/ 1599186 w 1696603"/>
              <a:gd name="connsiteY746" fmla="*/ 1429846 h 1665358"/>
              <a:gd name="connsiteX747" fmla="*/ 310837 w 1696603"/>
              <a:gd name="connsiteY747" fmla="*/ 1423955 h 1665358"/>
              <a:gd name="connsiteX748" fmla="*/ 311879 w 1696603"/>
              <a:gd name="connsiteY748" fmla="*/ 1428532 h 1665358"/>
              <a:gd name="connsiteX749" fmla="*/ 311855 w 1696603"/>
              <a:gd name="connsiteY749" fmla="*/ 1428428 h 1665358"/>
              <a:gd name="connsiteX750" fmla="*/ 310837 w 1696603"/>
              <a:gd name="connsiteY750" fmla="*/ 1423955 h 1665358"/>
              <a:gd name="connsiteX751" fmla="*/ 800784 w 1696603"/>
              <a:gd name="connsiteY751" fmla="*/ 1422948 h 1665358"/>
              <a:gd name="connsiteX752" fmla="*/ 789227 w 1696603"/>
              <a:gd name="connsiteY752" fmla="*/ 1425580 h 1665358"/>
              <a:gd name="connsiteX753" fmla="*/ 800784 w 1696603"/>
              <a:gd name="connsiteY753" fmla="*/ 1422948 h 1665358"/>
              <a:gd name="connsiteX754" fmla="*/ 1560381 w 1696603"/>
              <a:gd name="connsiteY754" fmla="*/ 1421308 h 1665358"/>
              <a:gd name="connsiteX755" fmla="*/ 1548451 w 1696603"/>
              <a:gd name="connsiteY755" fmla="*/ 1424024 h 1665358"/>
              <a:gd name="connsiteX756" fmla="*/ 1560381 w 1696603"/>
              <a:gd name="connsiteY756" fmla="*/ 1421308 h 1665358"/>
              <a:gd name="connsiteX757" fmla="*/ 322767 w 1696603"/>
              <a:gd name="connsiteY757" fmla="*/ 1421239 h 1665358"/>
              <a:gd name="connsiteX758" fmla="*/ 325482 w 1696603"/>
              <a:gd name="connsiteY758" fmla="*/ 1433165 h 1665358"/>
              <a:gd name="connsiteX759" fmla="*/ 313552 w 1696603"/>
              <a:gd name="connsiteY759" fmla="*/ 1435882 h 1665358"/>
              <a:gd name="connsiteX760" fmla="*/ 311879 w 1696603"/>
              <a:gd name="connsiteY760" fmla="*/ 1428532 h 1665358"/>
              <a:gd name="connsiteX761" fmla="*/ 311982 w 1696603"/>
              <a:gd name="connsiteY761" fmla="*/ 1428987 h 1665358"/>
              <a:gd name="connsiteX762" fmla="*/ 310837 w 1696603"/>
              <a:gd name="connsiteY762" fmla="*/ 1423955 h 1665358"/>
              <a:gd name="connsiteX763" fmla="*/ 322767 w 1696603"/>
              <a:gd name="connsiteY763" fmla="*/ 1421239 h 1665358"/>
              <a:gd name="connsiteX764" fmla="*/ 787869 w 1696603"/>
              <a:gd name="connsiteY764" fmla="*/ 1419617 h 1665358"/>
              <a:gd name="connsiteX765" fmla="*/ 788888 w 1696603"/>
              <a:gd name="connsiteY765" fmla="*/ 1424089 h 1665358"/>
              <a:gd name="connsiteX766" fmla="*/ 789227 w 1696603"/>
              <a:gd name="connsiteY766" fmla="*/ 1425580 h 1665358"/>
              <a:gd name="connsiteX767" fmla="*/ 1527582 w 1696603"/>
              <a:gd name="connsiteY767" fmla="*/ 1416624 h 1665358"/>
              <a:gd name="connsiteX768" fmla="*/ 1522706 w 1696603"/>
              <a:gd name="connsiteY768" fmla="*/ 1417734 h 1665358"/>
              <a:gd name="connsiteX769" fmla="*/ 1527582 w 1696603"/>
              <a:gd name="connsiteY769" fmla="*/ 1416624 h 1665358"/>
              <a:gd name="connsiteX770" fmla="*/ 786511 w 1696603"/>
              <a:gd name="connsiteY770" fmla="*/ 1413653 h 1665358"/>
              <a:gd name="connsiteX771" fmla="*/ 786851 w 1696603"/>
              <a:gd name="connsiteY771" fmla="*/ 1415144 h 1665358"/>
              <a:gd name="connsiteX772" fmla="*/ 787869 w 1696603"/>
              <a:gd name="connsiteY772" fmla="*/ 1419617 h 1665358"/>
              <a:gd name="connsiteX773" fmla="*/ 1545820 w 1696603"/>
              <a:gd name="connsiteY773" fmla="*/ 1412471 h 1665358"/>
              <a:gd name="connsiteX774" fmla="*/ 1546930 w 1696603"/>
              <a:gd name="connsiteY774" fmla="*/ 1417345 h 1665358"/>
              <a:gd name="connsiteX775" fmla="*/ 1546874 w 1696603"/>
              <a:gd name="connsiteY775" fmla="*/ 1417100 h 1665358"/>
              <a:gd name="connsiteX776" fmla="*/ 308206 w 1696603"/>
              <a:gd name="connsiteY776" fmla="*/ 1412402 h 1665358"/>
              <a:gd name="connsiteX777" fmla="*/ 310837 w 1696603"/>
              <a:gd name="connsiteY777" fmla="*/ 1423955 h 1665358"/>
              <a:gd name="connsiteX778" fmla="*/ 577940 w 1696603"/>
              <a:gd name="connsiteY778" fmla="*/ 1412141 h 1665358"/>
              <a:gd name="connsiteX779" fmla="*/ 566383 w 1696603"/>
              <a:gd name="connsiteY779" fmla="*/ 1414772 h 1665358"/>
              <a:gd name="connsiteX780" fmla="*/ 569098 w 1696603"/>
              <a:gd name="connsiteY780" fmla="*/ 1426699 h 1665358"/>
              <a:gd name="connsiteX781" fmla="*/ 566383 w 1696603"/>
              <a:gd name="connsiteY781" fmla="*/ 1414772 h 1665358"/>
              <a:gd name="connsiteX782" fmla="*/ 1067887 w 1696603"/>
              <a:gd name="connsiteY782" fmla="*/ 1411134 h 1665358"/>
              <a:gd name="connsiteX783" fmla="*/ 1070518 w 1696603"/>
              <a:gd name="connsiteY783" fmla="*/ 1422688 h 1665358"/>
              <a:gd name="connsiteX784" fmla="*/ 1067887 w 1696603"/>
              <a:gd name="connsiteY784" fmla="*/ 1411134 h 1665358"/>
              <a:gd name="connsiteX785" fmla="*/ 1533236 w 1696603"/>
              <a:gd name="connsiteY785" fmla="*/ 1410591 h 1665358"/>
              <a:gd name="connsiteX786" fmla="*/ 1534263 w 1696603"/>
              <a:gd name="connsiteY786" fmla="*/ 1415102 h 1665358"/>
              <a:gd name="connsiteX787" fmla="*/ 1533276 w 1696603"/>
              <a:gd name="connsiteY787" fmla="*/ 1410770 h 1665358"/>
              <a:gd name="connsiteX788" fmla="*/ 1533153 w 1696603"/>
              <a:gd name="connsiteY788" fmla="*/ 1410228 h 1665358"/>
              <a:gd name="connsiteX789" fmla="*/ 1534263 w 1696603"/>
              <a:gd name="connsiteY789" fmla="*/ 1415102 h 1665358"/>
              <a:gd name="connsiteX790" fmla="*/ 1533203 w 1696603"/>
              <a:gd name="connsiteY790" fmla="*/ 1410447 h 1665358"/>
              <a:gd name="connsiteX791" fmla="*/ 1079445 w 1696603"/>
              <a:gd name="connsiteY791" fmla="*/ 1408502 h 1665358"/>
              <a:gd name="connsiteX792" fmla="*/ 1067887 w 1696603"/>
              <a:gd name="connsiteY792" fmla="*/ 1411134 h 1665358"/>
              <a:gd name="connsiteX793" fmla="*/ 1079445 w 1696603"/>
              <a:gd name="connsiteY793" fmla="*/ 1408502 h 1665358"/>
              <a:gd name="connsiteX794" fmla="*/ 1082075 w 1696603"/>
              <a:gd name="connsiteY794" fmla="*/ 1420056 h 1665358"/>
              <a:gd name="connsiteX795" fmla="*/ 1079445 w 1696603"/>
              <a:gd name="connsiteY795" fmla="*/ 1408502 h 1665358"/>
              <a:gd name="connsiteX796" fmla="*/ 1544773 w 1696603"/>
              <a:gd name="connsiteY796" fmla="*/ 1407874 h 1665358"/>
              <a:gd name="connsiteX797" fmla="*/ 1544833 w 1696603"/>
              <a:gd name="connsiteY797" fmla="*/ 1408138 h 1665358"/>
              <a:gd name="connsiteX798" fmla="*/ 1545820 w 1696603"/>
              <a:gd name="connsiteY798" fmla="*/ 1412471 h 1665358"/>
              <a:gd name="connsiteX799" fmla="*/ 331693 w 1696603"/>
              <a:gd name="connsiteY799" fmla="*/ 1407054 h 1665358"/>
              <a:gd name="connsiteX800" fmla="*/ 334324 w 1696603"/>
              <a:gd name="connsiteY800" fmla="*/ 1418607 h 1665358"/>
              <a:gd name="connsiteX801" fmla="*/ 331693 w 1696603"/>
              <a:gd name="connsiteY801" fmla="*/ 1407054 h 1665358"/>
              <a:gd name="connsiteX802" fmla="*/ 821556 w 1696603"/>
              <a:gd name="connsiteY802" fmla="*/ 1405674 h 1665358"/>
              <a:gd name="connsiteX803" fmla="*/ 824271 w 1696603"/>
              <a:gd name="connsiteY803" fmla="*/ 1417601 h 1665358"/>
              <a:gd name="connsiteX804" fmla="*/ 835829 w 1696603"/>
              <a:gd name="connsiteY804" fmla="*/ 1414969 h 1665358"/>
              <a:gd name="connsiteX805" fmla="*/ 838459 w 1696603"/>
              <a:gd name="connsiteY805" fmla="*/ 1426523 h 1665358"/>
              <a:gd name="connsiteX806" fmla="*/ 826902 w 1696603"/>
              <a:gd name="connsiteY806" fmla="*/ 1429154 h 1665358"/>
              <a:gd name="connsiteX807" fmla="*/ 815345 w 1696603"/>
              <a:gd name="connsiteY807" fmla="*/ 1431786 h 1665358"/>
              <a:gd name="connsiteX808" fmla="*/ 815674 w 1696603"/>
              <a:gd name="connsiteY808" fmla="*/ 1433230 h 1665358"/>
              <a:gd name="connsiteX809" fmla="*/ 816911 w 1696603"/>
              <a:gd name="connsiteY809" fmla="*/ 1438664 h 1665358"/>
              <a:gd name="connsiteX810" fmla="*/ 816866 w 1696603"/>
              <a:gd name="connsiteY810" fmla="*/ 1438465 h 1665358"/>
              <a:gd name="connsiteX811" fmla="*/ 817976 w 1696603"/>
              <a:gd name="connsiteY811" fmla="*/ 1443339 h 1665358"/>
              <a:gd name="connsiteX812" fmla="*/ 803415 w 1696603"/>
              <a:gd name="connsiteY812" fmla="*/ 1434502 h 1665358"/>
              <a:gd name="connsiteX813" fmla="*/ 800784 w 1696603"/>
              <a:gd name="connsiteY813" fmla="*/ 1422948 h 1665358"/>
              <a:gd name="connsiteX814" fmla="*/ 812714 w 1696603"/>
              <a:gd name="connsiteY814" fmla="*/ 1420232 h 1665358"/>
              <a:gd name="connsiteX815" fmla="*/ 809999 w 1696603"/>
              <a:gd name="connsiteY815" fmla="*/ 1408306 h 1665358"/>
              <a:gd name="connsiteX816" fmla="*/ 1556640 w 1696603"/>
              <a:gd name="connsiteY816" fmla="*/ 1404880 h 1665358"/>
              <a:gd name="connsiteX817" fmla="*/ 1557750 w 1696603"/>
              <a:gd name="connsiteY817" fmla="*/ 1409754 h 1665358"/>
              <a:gd name="connsiteX818" fmla="*/ 1556640 w 1696603"/>
              <a:gd name="connsiteY818" fmla="*/ 1404880 h 1665358"/>
              <a:gd name="connsiteX819" fmla="*/ 1531632 w 1696603"/>
              <a:gd name="connsiteY819" fmla="*/ 1403548 h 1665358"/>
              <a:gd name="connsiteX820" fmla="*/ 1533203 w 1696603"/>
              <a:gd name="connsiteY820" fmla="*/ 1410447 h 1665358"/>
              <a:gd name="connsiteX821" fmla="*/ 1533236 w 1696603"/>
              <a:gd name="connsiteY821" fmla="*/ 1410591 h 1665358"/>
              <a:gd name="connsiteX822" fmla="*/ 1531961 w 1696603"/>
              <a:gd name="connsiteY822" fmla="*/ 1404993 h 1665358"/>
              <a:gd name="connsiteX823" fmla="*/ 1531632 w 1696603"/>
              <a:gd name="connsiteY823" fmla="*/ 1403548 h 1665358"/>
              <a:gd name="connsiteX824" fmla="*/ 1568197 w 1696603"/>
              <a:gd name="connsiteY824" fmla="*/ 1402248 h 1665358"/>
              <a:gd name="connsiteX825" fmla="*/ 1569307 w 1696603"/>
              <a:gd name="connsiteY825" fmla="*/ 1407123 h 1665358"/>
              <a:gd name="connsiteX826" fmla="*/ 1568197 w 1696603"/>
              <a:gd name="connsiteY826" fmla="*/ 1402248 h 1665358"/>
              <a:gd name="connsiteX827" fmla="*/ 1592794 w 1696603"/>
              <a:gd name="connsiteY827" fmla="*/ 1401775 h 1665358"/>
              <a:gd name="connsiteX828" fmla="*/ 1593904 w 1696603"/>
              <a:gd name="connsiteY828" fmla="*/ 1406649 h 1665358"/>
              <a:gd name="connsiteX829" fmla="*/ 1593838 w 1696603"/>
              <a:gd name="connsiteY829" fmla="*/ 1406359 h 1665358"/>
              <a:gd name="connsiteX830" fmla="*/ 1543189 w 1696603"/>
              <a:gd name="connsiteY830" fmla="*/ 1400917 h 1665358"/>
              <a:gd name="connsiteX831" fmla="*/ 1543518 w 1696603"/>
              <a:gd name="connsiteY831" fmla="*/ 1402361 h 1665358"/>
              <a:gd name="connsiteX832" fmla="*/ 1544773 w 1696603"/>
              <a:gd name="connsiteY832" fmla="*/ 1407874 h 1665358"/>
              <a:gd name="connsiteX833" fmla="*/ 1544710 w 1696603"/>
              <a:gd name="connsiteY833" fmla="*/ 1407596 h 1665358"/>
              <a:gd name="connsiteX834" fmla="*/ 1545820 w 1696603"/>
              <a:gd name="connsiteY834" fmla="*/ 1412471 h 1665358"/>
              <a:gd name="connsiteX835" fmla="*/ 1546807 w 1696603"/>
              <a:gd name="connsiteY835" fmla="*/ 1416803 h 1665358"/>
              <a:gd name="connsiteX836" fmla="*/ 1546874 w 1696603"/>
              <a:gd name="connsiteY836" fmla="*/ 1417100 h 1665358"/>
              <a:gd name="connsiteX837" fmla="*/ 1548451 w 1696603"/>
              <a:gd name="connsiteY837" fmla="*/ 1424024 h 1665358"/>
              <a:gd name="connsiteX838" fmla="*/ 1551081 w 1696603"/>
              <a:gd name="connsiteY838" fmla="*/ 1435578 h 1665358"/>
              <a:gd name="connsiteX839" fmla="*/ 1553797 w 1696603"/>
              <a:gd name="connsiteY839" fmla="*/ 1447505 h 1665358"/>
              <a:gd name="connsiteX840" fmla="*/ 1539524 w 1696603"/>
              <a:gd name="connsiteY840" fmla="*/ 1438210 h 1665358"/>
              <a:gd name="connsiteX841" fmla="*/ 1536893 w 1696603"/>
              <a:gd name="connsiteY841" fmla="*/ 1426656 h 1665358"/>
              <a:gd name="connsiteX842" fmla="*/ 1534263 w 1696603"/>
              <a:gd name="connsiteY842" fmla="*/ 1415102 h 1665358"/>
              <a:gd name="connsiteX843" fmla="*/ 1543189 w 1696603"/>
              <a:gd name="connsiteY843" fmla="*/ 1400917 h 1665358"/>
              <a:gd name="connsiteX844" fmla="*/ 685416 w 1696603"/>
              <a:gd name="connsiteY844" fmla="*/ 1400214 h 1665358"/>
              <a:gd name="connsiteX845" fmla="*/ 688047 w 1696603"/>
              <a:gd name="connsiteY845" fmla="*/ 1411768 h 1665358"/>
              <a:gd name="connsiteX846" fmla="*/ 685416 w 1696603"/>
              <a:gd name="connsiteY846" fmla="*/ 1400214 h 1665358"/>
              <a:gd name="connsiteX847" fmla="*/ 1015939 w 1696603"/>
              <a:gd name="connsiteY847" fmla="*/ 1398264 h 1665358"/>
              <a:gd name="connsiteX848" fmla="*/ 1018570 w 1696603"/>
              <a:gd name="connsiteY848" fmla="*/ 1409818 h 1665358"/>
              <a:gd name="connsiteX849" fmla="*/ 1007013 w 1696603"/>
              <a:gd name="connsiteY849" fmla="*/ 1412450 h 1665358"/>
              <a:gd name="connsiteX850" fmla="*/ 1018570 w 1696603"/>
              <a:gd name="connsiteY850" fmla="*/ 1409818 h 1665358"/>
              <a:gd name="connsiteX851" fmla="*/ 1021286 w 1696603"/>
              <a:gd name="connsiteY851" fmla="*/ 1421745 h 1665358"/>
              <a:gd name="connsiteX852" fmla="*/ 1018570 w 1696603"/>
              <a:gd name="connsiteY852" fmla="*/ 1409818 h 1665358"/>
              <a:gd name="connsiteX853" fmla="*/ 1015939 w 1696603"/>
              <a:gd name="connsiteY853" fmla="*/ 1398264 h 1665358"/>
              <a:gd name="connsiteX854" fmla="*/ 1566677 w 1696603"/>
              <a:gd name="connsiteY854" fmla="*/ 1395569 h 1665358"/>
              <a:gd name="connsiteX855" fmla="*/ 1569307 w 1696603"/>
              <a:gd name="connsiteY855" fmla="*/ 1407123 h 1665358"/>
              <a:gd name="connsiteX856" fmla="*/ 1580864 w 1696603"/>
              <a:gd name="connsiteY856" fmla="*/ 1404491 h 1665358"/>
              <a:gd name="connsiteX857" fmla="*/ 1592794 w 1696603"/>
              <a:gd name="connsiteY857" fmla="*/ 1401775 h 1665358"/>
              <a:gd name="connsiteX858" fmla="*/ 1593781 w 1696603"/>
              <a:gd name="connsiteY858" fmla="*/ 1406107 h 1665358"/>
              <a:gd name="connsiteX859" fmla="*/ 1593838 w 1696603"/>
              <a:gd name="connsiteY859" fmla="*/ 1406359 h 1665358"/>
              <a:gd name="connsiteX860" fmla="*/ 1595425 w 1696603"/>
              <a:gd name="connsiteY860" fmla="*/ 1413329 h 1665358"/>
              <a:gd name="connsiteX861" fmla="*/ 1606982 w 1696603"/>
              <a:gd name="connsiteY861" fmla="*/ 1410697 h 1665358"/>
              <a:gd name="connsiteX862" fmla="*/ 1604352 w 1696603"/>
              <a:gd name="connsiteY862" fmla="*/ 1399143 h 1665358"/>
              <a:gd name="connsiteX863" fmla="*/ 1609613 w 1696603"/>
              <a:gd name="connsiteY863" fmla="*/ 1422251 h 1665358"/>
              <a:gd name="connsiteX864" fmla="*/ 1598056 w 1696603"/>
              <a:gd name="connsiteY864" fmla="*/ 1424882 h 1665358"/>
              <a:gd name="connsiteX865" fmla="*/ 1599201 w 1696603"/>
              <a:gd name="connsiteY865" fmla="*/ 1429914 h 1665358"/>
              <a:gd name="connsiteX866" fmla="*/ 1599186 w 1696603"/>
              <a:gd name="connsiteY866" fmla="*/ 1429846 h 1665358"/>
              <a:gd name="connsiteX867" fmla="*/ 1600771 w 1696603"/>
              <a:gd name="connsiteY867" fmla="*/ 1436809 h 1665358"/>
              <a:gd name="connsiteX868" fmla="*/ 1597788 w 1696603"/>
              <a:gd name="connsiteY868" fmla="*/ 1437488 h 1665358"/>
              <a:gd name="connsiteX869" fmla="*/ 1588841 w 1696603"/>
              <a:gd name="connsiteY869" fmla="*/ 1439525 h 1665358"/>
              <a:gd name="connsiteX870" fmla="*/ 1591472 w 1696603"/>
              <a:gd name="connsiteY870" fmla="*/ 1451079 h 1665358"/>
              <a:gd name="connsiteX871" fmla="*/ 1579915 w 1696603"/>
              <a:gd name="connsiteY871" fmla="*/ 1453710 h 1665358"/>
              <a:gd name="connsiteX872" fmla="*/ 1577284 w 1696603"/>
              <a:gd name="connsiteY872" fmla="*/ 1442157 h 1665358"/>
              <a:gd name="connsiteX873" fmla="*/ 1574569 w 1696603"/>
              <a:gd name="connsiteY873" fmla="*/ 1430230 h 1665358"/>
              <a:gd name="connsiteX874" fmla="*/ 1577284 w 1696603"/>
              <a:gd name="connsiteY874" fmla="*/ 1442157 h 1665358"/>
              <a:gd name="connsiteX875" fmla="*/ 1563011 w 1696603"/>
              <a:gd name="connsiteY875" fmla="*/ 1432862 h 1665358"/>
              <a:gd name="connsiteX876" fmla="*/ 1560381 w 1696603"/>
              <a:gd name="connsiteY876" fmla="*/ 1421308 h 1665358"/>
              <a:gd name="connsiteX877" fmla="*/ 1545820 w 1696603"/>
              <a:gd name="connsiteY877" fmla="*/ 1412471 h 1665358"/>
              <a:gd name="connsiteX878" fmla="*/ 1557750 w 1696603"/>
              <a:gd name="connsiteY878" fmla="*/ 1409754 h 1665358"/>
              <a:gd name="connsiteX879" fmla="*/ 1566677 w 1696603"/>
              <a:gd name="connsiteY879" fmla="*/ 1395569 h 1665358"/>
              <a:gd name="connsiteX880" fmla="*/ 1554032 w 1696603"/>
              <a:gd name="connsiteY880" fmla="*/ 1393423 h 1665358"/>
              <a:gd name="connsiteX881" fmla="*/ 1555119 w 1696603"/>
              <a:gd name="connsiteY881" fmla="*/ 1398200 h 1665358"/>
              <a:gd name="connsiteX882" fmla="*/ 1554101 w 1696603"/>
              <a:gd name="connsiteY882" fmla="*/ 1393728 h 1665358"/>
              <a:gd name="connsiteX883" fmla="*/ 609981 w 1696603"/>
              <a:gd name="connsiteY883" fmla="*/ 1392693 h 1665358"/>
              <a:gd name="connsiteX884" fmla="*/ 598424 w 1696603"/>
              <a:gd name="connsiteY884" fmla="*/ 1395324 h 1665358"/>
              <a:gd name="connsiteX885" fmla="*/ 609981 w 1696603"/>
              <a:gd name="connsiteY885" fmla="*/ 1392693 h 1665358"/>
              <a:gd name="connsiteX886" fmla="*/ 1540474 w 1696603"/>
              <a:gd name="connsiteY886" fmla="*/ 1388990 h 1665358"/>
              <a:gd name="connsiteX887" fmla="*/ 1540474 w 1696603"/>
              <a:gd name="connsiteY887" fmla="*/ 1388990 h 1665358"/>
              <a:gd name="connsiteX888" fmla="*/ 1074098 w 1696603"/>
              <a:gd name="connsiteY888" fmla="*/ 1385022 h 1665358"/>
              <a:gd name="connsiteX889" fmla="*/ 1076729 w 1696603"/>
              <a:gd name="connsiteY889" fmla="*/ 1396576 h 1665358"/>
              <a:gd name="connsiteX890" fmla="*/ 387221 w 1696603"/>
              <a:gd name="connsiteY890" fmla="*/ 1382258 h 1665358"/>
              <a:gd name="connsiteX891" fmla="*/ 389852 w 1696603"/>
              <a:gd name="connsiteY891" fmla="*/ 1393811 h 1665358"/>
              <a:gd name="connsiteX892" fmla="*/ 378295 w 1696603"/>
              <a:gd name="connsiteY892" fmla="*/ 1396443 h 1665358"/>
              <a:gd name="connsiteX893" fmla="*/ 389852 w 1696603"/>
              <a:gd name="connsiteY893" fmla="*/ 1393811 h 1665358"/>
              <a:gd name="connsiteX894" fmla="*/ 387221 w 1696603"/>
              <a:gd name="connsiteY894" fmla="*/ 1382258 h 1665358"/>
              <a:gd name="connsiteX895" fmla="*/ 729302 w 1696603"/>
              <a:gd name="connsiteY895" fmla="*/ 1377677 h 1665358"/>
              <a:gd name="connsiteX896" fmla="*/ 724426 w 1696603"/>
              <a:gd name="connsiteY896" fmla="*/ 1378787 h 1665358"/>
              <a:gd name="connsiteX897" fmla="*/ 724751 w 1696603"/>
              <a:gd name="connsiteY897" fmla="*/ 1378713 h 1665358"/>
              <a:gd name="connsiteX898" fmla="*/ 727857 w 1696603"/>
              <a:gd name="connsiteY898" fmla="*/ 1378006 h 1665358"/>
              <a:gd name="connsiteX899" fmla="*/ 729302 w 1696603"/>
              <a:gd name="connsiteY899" fmla="*/ 1377677 h 1665358"/>
              <a:gd name="connsiteX900" fmla="*/ 361476 w 1696603"/>
              <a:gd name="connsiteY900" fmla="*/ 1375967 h 1665358"/>
              <a:gd name="connsiteX901" fmla="*/ 352177 w 1696603"/>
              <a:gd name="connsiteY901" fmla="*/ 1390237 h 1665358"/>
              <a:gd name="connsiteX902" fmla="*/ 349546 w 1696603"/>
              <a:gd name="connsiteY902" fmla="*/ 1378683 h 1665358"/>
              <a:gd name="connsiteX903" fmla="*/ 851339 w 1696603"/>
              <a:gd name="connsiteY903" fmla="*/ 1374587 h 1665358"/>
              <a:gd name="connsiteX904" fmla="*/ 839409 w 1696603"/>
              <a:gd name="connsiteY904" fmla="*/ 1377304 h 1665358"/>
              <a:gd name="connsiteX905" fmla="*/ 842039 w 1696603"/>
              <a:gd name="connsiteY905" fmla="*/ 1388857 h 1665358"/>
              <a:gd name="connsiteX906" fmla="*/ 844670 w 1696603"/>
              <a:gd name="connsiteY906" fmla="*/ 1400411 h 1665358"/>
              <a:gd name="connsiteX907" fmla="*/ 842039 w 1696603"/>
              <a:gd name="connsiteY907" fmla="*/ 1388857 h 1665358"/>
              <a:gd name="connsiteX908" fmla="*/ 853970 w 1696603"/>
              <a:gd name="connsiteY908" fmla="*/ 1386141 h 1665358"/>
              <a:gd name="connsiteX909" fmla="*/ 691627 w 1696603"/>
              <a:gd name="connsiteY909" fmla="*/ 1374102 h 1665358"/>
              <a:gd name="connsiteX910" fmla="*/ 694258 w 1696603"/>
              <a:gd name="connsiteY910" fmla="*/ 1385656 h 1665358"/>
              <a:gd name="connsiteX911" fmla="*/ 323716 w 1696603"/>
              <a:gd name="connsiteY911" fmla="*/ 1372020 h 1665358"/>
              <a:gd name="connsiteX912" fmla="*/ 326432 w 1696603"/>
              <a:gd name="connsiteY912" fmla="*/ 1383946 h 1665358"/>
              <a:gd name="connsiteX913" fmla="*/ 1548663 w 1696603"/>
              <a:gd name="connsiteY913" fmla="*/ 1369846 h 1665358"/>
              <a:gd name="connsiteX914" fmla="*/ 1548729 w 1696603"/>
              <a:gd name="connsiteY914" fmla="*/ 1370136 h 1665358"/>
              <a:gd name="connsiteX915" fmla="*/ 1549773 w 1696603"/>
              <a:gd name="connsiteY915" fmla="*/ 1374720 h 1665358"/>
              <a:gd name="connsiteX916" fmla="*/ 1548663 w 1696603"/>
              <a:gd name="connsiteY916" fmla="*/ 1369846 h 1665358"/>
              <a:gd name="connsiteX917" fmla="*/ 715114 w 1696603"/>
              <a:gd name="connsiteY917" fmla="*/ 1368754 h 1665358"/>
              <a:gd name="connsiteX918" fmla="*/ 716158 w 1696603"/>
              <a:gd name="connsiteY918" fmla="*/ 1373339 h 1665358"/>
              <a:gd name="connsiteX919" fmla="*/ 716154 w 1696603"/>
              <a:gd name="connsiteY919" fmla="*/ 1373321 h 1665358"/>
              <a:gd name="connsiteX920" fmla="*/ 715443 w 1696603"/>
              <a:gd name="connsiteY920" fmla="*/ 1370198 h 1665358"/>
              <a:gd name="connsiteX921" fmla="*/ 715114 w 1696603"/>
              <a:gd name="connsiteY921" fmla="*/ 1368754 h 1665358"/>
              <a:gd name="connsiteX922" fmla="*/ 1523655 w 1696603"/>
              <a:gd name="connsiteY922" fmla="*/ 1368514 h 1665358"/>
              <a:gd name="connsiteX923" fmla="*/ 1512098 w 1696603"/>
              <a:gd name="connsiteY923" fmla="*/ 1371146 h 1665358"/>
              <a:gd name="connsiteX924" fmla="*/ 1514729 w 1696603"/>
              <a:gd name="connsiteY924" fmla="*/ 1382700 h 1665358"/>
              <a:gd name="connsiteX925" fmla="*/ 1526286 w 1696603"/>
              <a:gd name="connsiteY925" fmla="*/ 1380068 h 1665358"/>
              <a:gd name="connsiteX926" fmla="*/ 1514729 w 1696603"/>
              <a:gd name="connsiteY926" fmla="*/ 1382700 h 1665358"/>
              <a:gd name="connsiteX927" fmla="*/ 1523655 w 1696603"/>
              <a:gd name="connsiteY927" fmla="*/ 1368514 h 1665358"/>
              <a:gd name="connsiteX928" fmla="*/ 1045722 w 1696603"/>
              <a:gd name="connsiteY928" fmla="*/ 1367178 h 1665358"/>
              <a:gd name="connsiteX929" fmla="*/ 1033792 w 1696603"/>
              <a:gd name="connsiteY929" fmla="*/ 1369894 h 1665358"/>
              <a:gd name="connsiteX930" fmla="*/ 1036423 w 1696603"/>
              <a:gd name="connsiteY930" fmla="*/ 1381448 h 1665358"/>
              <a:gd name="connsiteX931" fmla="*/ 1048353 w 1696603"/>
              <a:gd name="connsiteY931" fmla="*/ 1378731 h 1665358"/>
              <a:gd name="connsiteX932" fmla="*/ 775904 w 1696603"/>
              <a:gd name="connsiteY932" fmla="*/ 1367066 h 1665358"/>
              <a:gd name="connsiteX933" fmla="*/ 764346 w 1696603"/>
              <a:gd name="connsiteY933" fmla="*/ 1369697 h 1665358"/>
              <a:gd name="connsiteX934" fmla="*/ 775904 w 1696603"/>
              <a:gd name="connsiteY934" fmla="*/ 1367066 h 1665358"/>
              <a:gd name="connsiteX935" fmla="*/ 383445 w 1696603"/>
              <a:gd name="connsiteY935" fmla="*/ 1365672 h 1665358"/>
              <a:gd name="connsiteX936" fmla="*/ 384591 w 1696603"/>
              <a:gd name="connsiteY936" fmla="*/ 1370704 h 1665358"/>
              <a:gd name="connsiteX937" fmla="*/ 383573 w 1696603"/>
              <a:gd name="connsiteY937" fmla="*/ 1366231 h 1665358"/>
              <a:gd name="connsiteX938" fmla="*/ 383529 w 1696603"/>
              <a:gd name="connsiteY938" fmla="*/ 1366042 h 1665358"/>
              <a:gd name="connsiteX939" fmla="*/ 1486353 w 1696603"/>
              <a:gd name="connsiteY939" fmla="*/ 1364855 h 1665358"/>
              <a:gd name="connsiteX940" fmla="*/ 1488983 w 1696603"/>
              <a:gd name="connsiteY940" fmla="*/ 1376409 h 1665358"/>
              <a:gd name="connsiteX941" fmla="*/ 1486353 w 1696603"/>
              <a:gd name="connsiteY941" fmla="*/ 1364855 h 1665358"/>
              <a:gd name="connsiteX942" fmla="*/ 1216534 w 1696603"/>
              <a:gd name="connsiteY942" fmla="*/ 1364743 h 1665358"/>
              <a:gd name="connsiteX943" fmla="*/ 1216534 w 1696603"/>
              <a:gd name="connsiteY943" fmla="*/ 1364743 h 1665358"/>
              <a:gd name="connsiteX944" fmla="*/ 1596375 w 1696603"/>
              <a:gd name="connsiteY944" fmla="*/ 1364109 h 1665358"/>
              <a:gd name="connsiteX945" fmla="*/ 1599005 w 1696603"/>
              <a:gd name="connsiteY945" fmla="*/ 1375663 h 1665358"/>
              <a:gd name="connsiteX946" fmla="*/ 1587448 w 1696603"/>
              <a:gd name="connsiteY946" fmla="*/ 1378295 h 1665358"/>
              <a:gd name="connsiteX947" fmla="*/ 1584817 w 1696603"/>
              <a:gd name="connsiteY947" fmla="*/ 1366741 h 1665358"/>
              <a:gd name="connsiteX948" fmla="*/ 1547142 w 1696603"/>
              <a:gd name="connsiteY948" fmla="*/ 1363166 h 1665358"/>
              <a:gd name="connsiteX949" fmla="*/ 1535212 w 1696603"/>
              <a:gd name="connsiteY949" fmla="*/ 1365883 h 1665358"/>
              <a:gd name="connsiteX950" fmla="*/ 1537843 w 1696603"/>
              <a:gd name="connsiteY950" fmla="*/ 1377437 h 1665358"/>
              <a:gd name="connsiteX951" fmla="*/ 1549773 w 1696603"/>
              <a:gd name="connsiteY951" fmla="*/ 1374720 h 1665358"/>
              <a:gd name="connsiteX952" fmla="*/ 1548786 w 1696603"/>
              <a:gd name="connsiteY952" fmla="*/ 1370388 h 1665358"/>
              <a:gd name="connsiteX953" fmla="*/ 1548729 w 1696603"/>
              <a:gd name="connsiteY953" fmla="*/ 1370136 h 1665358"/>
              <a:gd name="connsiteX954" fmla="*/ 743261 w 1696603"/>
              <a:gd name="connsiteY954" fmla="*/ 1362345 h 1665358"/>
              <a:gd name="connsiteX955" fmla="*/ 738228 w 1696603"/>
              <a:gd name="connsiteY955" fmla="*/ 1363491 h 1665358"/>
              <a:gd name="connsiteX956" fmla="*/ 743261 w 1696603"/>
              <a:gd name="connsiteY956" fmla="*/ 1362345 h 1665358"/>
              <a:gd name="connsiteX957" fmla="*/ 1228091 w 1696603"/>
              <a:gd name="connsiteY957" fmla="*/ 1362112 h 1665358"/>
              <a:gd name="connsiteX958" fmla="*/ 1216534 w 1696603"/>
              <a:gd name="connsiteY958" fmla="*/ 1364743 h 1665358"/>
              <a:gd name="connsiteX959" fmla="*/ 1207692 w 1696603"/>
              <a:gd name="connsiteY959" fmla="*/ 1379301 h 1665358"/>
              <a:gd name="connsiteX960" fmla="*/ 1219250 w 1696603"/>
              <a:gd name="connsiteY960" fmla="*/ 1376670 h 1665358"/>
              <a:gd name="connsiteX961" fmla="*/ 1230807 w 1696603"/>
              <a:gd name="connsiteY961" fmla="*/ 1374038 h 1665358"/>
              <a:gd name="connsiteX962" fmla="*/ 639764 w 1696603"/>
              <a:gd name="connsiteY962" fmla="*/ 1361606 h 1665358"/>
              <a:gd name="connsiteX963" fmla="*/ 628207 w 1696603"/>
              <a:gd name="connsiteY963" fmla="*/ 1364237 h 1665358"/>
              <a:gd name="connsiteX964" fmla="*/ 630837 w 1696603"/>
              <a:gd name="connsiteY964" fmla="*/ 1375791 h 1665358"/>
              <a:gd name="connsiteX965" fmla="*/ 642394 w 1696603"/>
              <a:gd name="connsiteY965" fmla="*/ 1373159 h 1665358"/>
              <a:gd name="connsiteX966" fmla="*/ 357651 w 1696603"/>
              <a:gd name="connsiteY966" fmla="*/ 1359166 h 1665358"/>
              <a:gd name="connsiteX967" fmla="*/ 358761 w 1696603"/>
              <a:gd name="connsiteY967" fmla="*/ 1364040 h 1665358"/>
              <a:gd name="connsiteX968" fmla="*/ 361476 w 1696603"/>
              <a:gd name="connsiteY968" fmla="*/ 1375967 h 1665358"/>
              <a:gd name="connsiteX969" fmla="*/ 349546 w 1696603"/>
              <a:gd name="connsiteY969" fmla="*/ 1378683 h 1665358"/>
              <a:gd name="connsiteX970" fmla="*/ 346831 w 1696603"/>
              <a:gd name="connsiteY970" fmla="*/ 1366757 h 1665358"/>
              <a:gd name="connsiteX971" fmla="*/ 335273 w 1696603"/>
              <a:gd name="connsiteY971" fmla="*/ 1369388 h 1665358"/>
              <a:gd name="connsiteX972" fmla="*/ 337989 w 1696603"/>
              <a:gd name="connsiteY972" fmla="*/ 1381315 h 1665358"/>
              <a:gd name="connsiteX973" fmla="*/ 340620 w 1696603"/>
              <a:gd name="connsiteY973" fmla="*/ 1392868 h 1665358"/>
              <a:gd name="connsiteX974" fmla="*/ 337989 w 1696603"/>
              <a:gd name="connsiteY974" fmla="*/ 1381315 h 1665358"/>
              <a:gd name="connsiteX975" fmla="*/ 335273 w 1696603"/>
              <a:gd name="connsiteY975" fmla="*/ 1369388 h 1665358"/>
              <a:gd name="connsiteX976" fmla="*/ 349546 w 1696603"/>
              <a:gd name="connsiteY976" fmla="*/ 1378683 h 1665358"/>
              <a:gd name="connsiteX977" fmla="*/ 352177 w 1696603"/>
              <a:gd name="connsiteY977" fmla="*/ 1390237 h 1665358"/>
              <a:gd name="connsiteX978" fmla="*/ 364107 w 1696603"/>
              <a:gd name="connsiteY978" fmla="*/ 1387521 h 1665358"/>
              <a:gd name="connsiteX979" fmla="*/ 361476 w 1696603"/>
              <a:gd name="connsiteY979" fmla="*/ 1375967 h 1665358"/>
              <a:gd name="connsiteX980" fmla="*/ 358761 w 1696603"/>
              <a:gd name="connsiteY980" fmla="*/ 1364040 h 1665358"/>
              <a:gd name="connsiteX981" fmla="*/ 357651 w 1696603"/>
              <a:gd name="connsiteY981" fmla="*/ 1359166 h 1665358"/>
              <a:gd name="connsiteX982" fmla="*/ 1190416 w 1696603"/>
              <a:gd name="connsiteY982" fmla="*/ 1358537 h 1665358"/>
              <a:gd name="connsiteX983" fmla="*/ 1178859 w 1696603"/>
              <a:gd name="connsiteY983" fmla="*/ 1361169 h 1665358"/>
              <a:gd name="connsiteX984" fmla="*/ 1181490 w 1696603"/>
              <a:gd name="connsiteY984" fmla="*/ 1372723 h 1665358"/>
              <a:gd name="connsiteX985" fmla="*/ 1193047 w 1696603"/>
              <a:gd name="connsiteY985" fmla="*/ 1370091 h 1665358"/>
              <a:gd name="connsiteX986" fmla="*/ 712483 w 1696603"/>
              <a:gd name="connsiteY986" fmla="*/ 1357201 h 1665358"/>
              <a:gd name="connsiteX987" fmla="*/ 715114 w 1696603"/>
              <a:gd name="connsiteY987" fmla="*/ 1368754 h 1665358"/>
              <a:gd name="connsiteX988" fmla="*/ 716101 w 1696603"/>
              <a:gd name="connsiteY988" fmla="*/ 1373087 h 1665358"/>
              <a:gd name="connsiteX989" fmla="*/ 716154 w 1696603"/>
              <a:gd name="connsiteY989" fmla="*/ 1373321 h 1665358"/>
              <a:gd name="connsiteX990" fmla="*/ 717745 w 1696603"/>
              <a:gd name="connsiteY990" fmla="*/ 1380308 h 1665358"/>
              <a:gd name="connsiteX991" fmla="*/ 732018 w 1696603"/>
              <a:gd name="connsiteY991" fmla="*/ 1389603 h 1665358"/>
              <a:gd name="connsiteX992" fmla="*/ 729302 w 1696603"/>
              <a:gd name="connsiteY992" fmla="*/ 1377677 h 1665358"/>
              <a:gd name="connsiteX993" fmla="*/ 724968 w 1696603"/>
              <a:gd name="connsiteY993" fmla="*/ 1378664 h 1665358"/>
              <a:gd name="connsiteX994" fmla="*/ 724751 w 1696603"/>
              <a:gd name="connsiteY994" fmla="*/ 1378713 h 1665358"/>
              <a:gd name="connsiteX995" fmla="*/ 717745 w 1696603"/>
              <a:gd name="connsiteY995" fmla="*/ 1380308 h 1665358"/>
              <a:gd name="connsiteX996" fmla="*/ 716158 w 1696603"/>
              <a:gd name="connsiteY996" fmla="*/ 1373339 h 1665358"/>
              <a:gd name="connsiteX997" fmla="*/ 716224 w 1696603"/>
              <a:gd name="connsiteY997" fmla="*/ 1373629 h 1665358"/>
              <a:gd name="connsiteX998" fmla="*/ 715114 w 1696603"/>
              <a:gd name="connsiteY998" fmla="*/ 1368754 h 1665358"/>
              <a:gd name="connsiteX999" fmla="*/ 712483 w 1696603"/>
              <a:gd name="connsiteY999" fmla="*/ 1357201 h 1665358"/>
              <a:gd name="connsiteX1000" fmla="*/ 1476740 w 1696603"/>
              <a:gd name="connsiteY1000" fmla="*/ 1354499 h 1665358"/>
              <a:gd name="connsiteX1001" fmla="*/ 1471707 w 1696603"/>
              <a:gd name="connsiteY1001" fmla="*/ 1355645 h 1665358"/>
              <a:gd name="connsiteX1002" fmla="*/ 1476740 w 1696603"/>
              <a:gd name="connsiteY1002" fmla="*/ 1354499 h 1665358"/>
              <a:gd name="connsiteX1003" fmla="*/ 650548 w 1696603"/>
              <a:gd name="connsiteY1003" fmla="*/ 1353858 h 1665358"/>
              <a:gd name="connsiteX1004" fmla="*/ 651694 w 1696603"/>
              <a:gd name="connsiteY1004" fmla="*/ 1358889 h 1665358"/>
              <a:gd name="connsiteX1005" fmla="*/ 663251 w 1696603"/>
              <a:gd name="connsiteY1005" fmla="*/ 1356258 h 1665358"/>
              <a:gd name="connsiteX1006" fmla="*/ 651694 w 1696603"/>
              <a:gd name="connsiteY1006" fmla="*/ 1358889 h 1665358"/>
              <a:gd name="connsiteX1007" fmla="*/ 650548 w 1696603"/>
              <a:gd name="connsiteY1007" fmla="*/ 1353858 h 1665358"/>
              <a:gd name="connsiteX1008" fmla="*/ 1483637 w 1696603"/>
              <a:gd name="connsiteY1008" fmla="*/ 1352929 h 1665358"/>
              <a:gd name="connsiteX1009" fmla="*/ 1474423 w 1696603"/>
              <a:gd name="connsiteY1009" fmla="*/ 1367571 h 1665358"/>
              <a:gd name="connsiteX1010" fmla="*/ 1486353 w 1696603"/>
              <a:gd name="connsiteY1010" fmla="*/ 1364855 h 1665358"/>
              <a:gd name="connsiteX1011" fmla="*/ 1477053 w 1696603"/>
              <a:gd name="connsiteY1011" fmla="*/ 1379125 h 1665358"/>
              <a:gd name="connsiteX1012" fmla="*/ 1488983 w 1696603"/>
              <a:gd name="connsiteY1012" fmla="*/ 1376409 h 1665358"/>
              <a:gd name="connsiteX1013" fmla="*/ 1497910 w 1696603"/>
              <a:gd name="connsiteY1013" fmla="*/ 1362224 h 1665358"/>
              <a:gd name="connsiteX1014" fmla="*/ 1486353 w 1696603"/>
              <a:gd name="connsiteY1014" fmla="*/ 1364855 h 1665358"/>
              <a:gd name="connsiteX1015" fmla="*/ 390801 w 1696603"/>
              <a:gd name="connsiteY1015" fmla="*/ 1344592 h 1665358"/>
              <a:gd name="connsiteX1016" fmla="*/ 391855 w 1696603"/>
              <a:gd name="connsiteY1016" fmla="*/ 1349222 h 1665358"/>
              <a:gd name="connsiteX1017" fmla="*/ 391788 w 1696603"/>
              <a:gd name="connsiteY1017" fmla="*/ 1348925 h 1665358"/>
              <a:gd name="connsiteX1018" fmla="*/ 390801 w 1696603"/>
              <a:gd name="connsiteY1018" fmla="*/ 1344592 h 1665358"/>
              <a:gd name="connsiteX1019" fmla="*/ 390801 w 1696603"/>
              <a:gd name="connsiteY1019" fmla="*/ 1344592 h 1665358"/>
              <a:gd name="connsiteX1020" fmla="*/ 379244 w 1696603"/>
              <a:gd name="connsiteY1020" fmla="*/ 1347224 h 1665358"/>
              <a:gd name="connsiteX1021" fmla="*/ 381875 w 1696603"/>
              <a:gd name="connsiteY1021" fmla="*/ 1358777 h 1665358"/>
              <a:gd name="connsiteX1022" fmla="*/ 370318 w 1696603"/>
              <a:gd name="connsiteY1022" fmla="*/ 1361409 h 1665358"/>
              <a:gd name="connsiteX1023" fmla="*/ 367687 w 1696603"/>
              <a:gd name="connsiteY1023" fmla="*/ 1349855 h 1665358"/>
              <a:gd name="connsiteX1024" fmla="*/ 370318 w 1696603"/>
              <a:gd name="connsiteY1024" fmla="*/ 1361409 h 1665358"/>
              <a:gd name="connsiteX1025" fmla="*/ 373033 w 1696603"/>
              <a:gd name="connsiteY1025" fmla="*/ 1373335 h 1665358"/>
              <a:gd name="connsiteX1026" fmla="*/ 370318 w 1696603"/>
              <a:gd name="connsiteY1026" fmla="*/ 1361409 h 1665358"/>
              <a:gd name="connsiteX1027" fmla="*/ 381875 w 1696603"/>
              <a:gd name="connsiteY1027" fmla="*/ 1358777 h 1665358"/>
              <a:gd name="connsiteX1028" fmla="*/ 384591 w 1696603"/>
              <a:gd name="connsiteY1028" fmla="*/ 1370704 h 1665358"/>
              <a:gd name="connsiteX1029" fmla="*/ 393432 w 1696603"/>
              <a:gd name="connsiteY1029" fmla="*/ 1356146 h 1665358"/>
              <a:gd name="connsiteX1030" fmla="*/ 391855 w 1696603"/>
              <a:gd name="connsiteY1030" fmla="*/ 1349222 h 1665358"/>
              <a:gd name="connsiteX1031" fmla="*/ 391911 w 1696603"/>
              <a:gd name="connsiteY1031" fmla="*/ 1349466 h 1665358"/>
              <a:gd name="connsiteX1032" fmla="*/ 390801 w 1696603"/>
              <a:gd name="connsiteY1032" fmla="*/ 1344592 h 1665358"/>
              <a:gd name="connsiteX1033" fmla="*/ 414289 w 1696603"/>
              <a:gd name="connsiteY1033" fmla="*/ 1339244 h 1665358"/>
              <a:gd name="connsiteX1034" fmla="*/ 416919 w 1696603"/>
              <a:gd name="connsiteY1034" fmla="*/ 1350798 h 1665358"/>
              <a:gd name="connsiteX1035" fmla="*/ 414289 w 1696603"/>
              <a:gd name="connsiteY1035" fmla="*/ 1339244 h 1665358"/>
              <a:gd name="connsiteX1036" fmla="*/ 500136 w 1696603"/>
              <a:gd name="connsiteY1036" fmla="*/ 1339103 h 1665358"/>
              <a:gd name="connsiteX1037" fmla="*/ 501281 w 1696603"/>
              <a:gd name="connsiteY1037" fmla="*/ 1344134 h 1665358"/>
              <a:gd name="connsiteX1038" fmla="*/ 500246 w 1696603"/>
              <a:gd name="connsiteY1038" fmla="*/ 1339588 h 1665358"/>
              <a:gd name="connsiteX1039" fmla="*/ 500194 w 1696603"/>
              <a:gd name="connsiteY1039" fmla="*/ 1339357 h 1665358"/>
              <a:gd name="connsiteX1040" fmla="*/ 744897 w 1696603"/>
              <a:gd name="connsiteY1040" fmla="*/ 1337668 h 1665358"/>
              <a:gd name="connsiteX1041" fmla="*/ 747528 w 1696603"/>
              <a:gd name="connsiteY1041" fmla="*/ 1349221 h 1665358"/>
              <a:gd name="connsiteX1042" fmla="*/ 735598 w 1696603"/>
              <a:gd name="connsiteY1042" fmla="*/ 1351938 h 1665358"/>
              <a:gd name="connsiteX1043" fmla="*/ 747528 w 1696603"/>
              <a:gd name="connsiteY1043" fmla="*/ 1349221 h 1665358"/>
              <a:gd name="connsiteX1044" fmla="*/ 744897 w 1696603"/>
              <a:gd name="connsiteY1044" fmla="*/ 1337668 h 1665358"/>
              <a:gd name="connsiteX1045" fmla="*/ 486636 w 1696603"/>
              <a:gd name="connsiteY1045" fmla="*/ 1334924 h 1665358"/>
              <a:gd name="connsiteX1046" fmla="*/ 487781 w 1696603"/>
              <a:gd name="connsiteY1046" fmla="*/ 1339956 h 1665358"/>
              <a:gd name="connsiteX1047" fmla="*/ 487766 w 1696603"/>
              <a:gd name="connsiteY1047" fmla="*/ 1339888 h 1665358"/>
              <a:gd name="connsiteX1048" fmla="*/ 487654 w 1696603"/>
              <a:gd name="connsiteY1048" fmla="*/ 1339397 h 1665358"/>
              <a:gd name="connsiteX1049" fmla="*/ 486636 w 1696603"/>
              <a:gd name="connsiteY1049" fmla="*/ 1334924 h 1665358"/>
              <a:gd name="connsiteX1050" fmla="*/ 498566 w 1696603"/>
              <a:gd name="connsiteY1050" fmla="*/ 1332208 h 1665358"/>
              <a:gd name="connsiteX1051" fmla="*/ 498905 w 1696603"/>
              <a:gd name="connsiteY1051" fmla="*/ 1333699 h 1665358"/>
              <a:gd name="connsiteX1052" fmla="*/ 500246 w 1696603"/>
              <a:gd name="connsiteY1052" fmla="*/ 1339588 h 1665358"/>
              <a:gd name="connsiteX1053" fmla="*/ 500263 w 1696603"/>
              <a:gd name="connsiteY1053" fmla="*/ 1339662 h 1665358"/>
              <a:gd name="connsiteX1054" fmla="*/ 501281 w 1696603"/>
              <a:gd name="connsiteY1054" fmla="*/ 1344134 h 1665358"/>
              <a:gd name="connsiteX1055" fmla="*/ 498566 w 1696603"/>
              <a:gd name="connsiteY1055" fmla="*/ 1332208 h 1665358"/>
              <a:gd name="connsiteX1056" fmla="*/ 1550723 w 1696603"/>
              <a:gd name="connsiteY1056" fmla="*/ 1325501 h 1665358"/>
              <a:gd name="connsiteX1057" fmla="*/ 1553353 w 1696603"/>
              <a:gd name="connsiteY1057" fmla="*/ 1337055 h 1665358"/>
              <a:gd name="connsiteX1058" fmla="*/ 1556069 w 1696603"/>
              <a:gd name="connsiteY1058" fmla="*/ 1348981 h 1665358"/>
              <a:gd name="connsiteX1059" fmla="*/ 1553353 w 1696603"/>
              <a:gd name="connsiteY1059" fmla="*/ 1337055 h 1665358"/>
              <a:gd name="connsiteX1060" fmla="*/ 1553353 w 1696603"/>
              <a:gd name="connsiteY1060" fmla="*/ 1337055 h 1665358"/>
              <a:gd name="connsiteX1061" fmla="*/ 434772 w 1696603"/>
              <a:gd name="connsiteY1061" fmla="*/ 1322428 h 1665358"/>
              <a:gd name="connsiteX1062" fmla="*/ 437403 w 1696603"/>
              <a:gd name="connsiteY1062" fmla="*/ 1333981 h 1665358"/>
              <a:gd name="connsiteX1063" fmla="*/ 425846 w 1696603"/>
              <a:gd name="connsiteY1063" fmla="*/ 1336613 h 1665358"/>
              <a:gd name="connsiteX1064" fmla="*/ 428477 w 1696603"/>
              <a:gd name="connsiteY1064" fmla="*/ 1348167 h 1665358"/>
              <a:gd name="connsiteX1065" fmla="*/ 425846 w 1696603"/>
              <a:gd name="connsiteY1065" fmla="*/ 1336613 h 1665358"/>
              <a:gd name="connsiteX1066" fmla="*/ 440034 w 1696603"/>
              <a:gd name="connsiteY1066" fmla="*/ 1345535 h 1665358"/>
              <a:gd name="connsiteX1067" fmla="*/ 437403 w 1696603"/>
              <a:gd name="connsiteY1067" fmla="*/ 1333981 h 1665358"/>
              <a:gd name="connsiteX1068" fmla="*/ 704506 w 1696603"/>
              <a:gd name="connsiteY1068" fmla="*/ 1322167 h 1665358"/>
              <a:gd name="connsiteX1069" fmla="*/ 707137 w 1696603"/>
              <a:gd name="connsiteY1069" fmla="*/ 1333720 h 1665358"/>
              <a:gd name="connsiteX1070" fmla="*/ 1574210 w 1696603"/>
              <a:gd name="connsiteY1070" fmla="*/ 1320153 h 1665358"/>
              <a:gd name="connsiteX1071" fmla="*/ 1569736 w 1696603"/>
              <a:gd name="connsiteY1071" fmla="*/ 1321172 h 1665358"/>
              <a:gd name="connsiteX1072" fmla="*/ 1569579 w 1696603"/>
              <a:gd name="connsiteY1072" fmla="*/ 1321208 h 1665358"/>
              <a:gd name="connsiteX1073" fmla="*/ 1574210 w 1696603"/>
              <a:gd name="connsiteY1073" fmla="*/ 1320153 h 1665358"/>
              <a:gd name="connsiteX1074" fmla="*/ 1569177 w 1696603"/>
              <a:gd name="connsiteY1074" fmla="*/ 1321299 h 1665358"/>
              <a:gd name="connsiteX1075" fmla="*/ 1569579 w 1696603"/>
              <a:gd name="connsiteY1075" fmla="*/ 1321208 h 1665358"/>
              <a:gd name="connsiteX1076" fmla="*/ 1562280 w 1696603"/>
              <a:gd name="connsiteY1076" fmla="*/ 1322870 h 1665358"/>
              <a:gd name="connsiteX1077" fmla="*/ 1564910 w 1696603"/>
              <a:gd name="connsiteY1077" fmla="*/ 1334423 h 1665358"/>
              <a:gd name="connsiteX1078" fmla="*/ 1576840 w 1696603"/>
              <a:gd name="connsiteY1078" fmla="*/ 1331707 h 1665358"/>
              <a:gd name="connsiteX1079" fmla="*/ 1574210 w 1696603"/>
              <a:gd name="connsiteY1079" fmla="*/ 1320153 h 1665358"/>
              <a:gd name="connsiteX1080" fmla="*/ 1536535 w 1696603"/>
              <a:gd name="connsiteY1080" fmla="*/ 1316579 h 1665358"/>
              <a:gd name="connsiteX1081" fmla="*/ 1539165 w 1696603"/>
              <a:gd name="connsiteY1081" fmla="*/ 1328133 h 1665358"/>
              <a:gd name="connsiteX1082" fmla="*/ 1536535 w 1696603"/>
              <a:gd name="connsiteY1082" fmla="*/ 1316579 h 1665358"/>
              <a:gd name="connsiteX1083" fmla="*/ 298921 w 1696603"/>
              <a:gd name="connsiteY1083" fmla="*/ 1316510 h 1665358"/>
              <a:gd name="connsiteX1084" fmla="*/ 301551 w 1696603"/>
              <a:gd name="connsiteY1084" fmla="*/ 1328064 h 1665358"/>
              <a:gd name="connsiteX1085" fmla="*/ 298921 w 1696603"/>
              <a:gd name="connsiteY1085" fmla="*/ 1316510 h 1665358"/>
              <a:gd name="connsiteX1086" fmla="*/ 519049 w 1696603"/>
              <a:gd name="connsiteY1086" fmla="*/ 1315391 h 1665358"/>
              <a:gd name="connsiteX1087" fmla="*/ 519378 w 1696603"/>
              <a:gd name="connsiteY1087" fmla="*/ 1316835 h 1665358"/>
              <a:gd name="connsiteX1088" fmla="*/ 520615 w 1696603"/>
              <a:gd name="connsiteY1088" fmla="*/ 1322270 h 1665358"/>
              <a:gd name="connsiteX1089" fmla="*/ 520570 w 1696603"/>
              <a:gd name="connsiteY1089" fmla="*/ 1322071 h 1665358"/>
              <a:gd name="connsiteX1090" fmla="*/ 521680 w 1696603"/>
              <a:gd name="connsiteY1090" fmla="*/ 1326945 h 1665358"/>
              <a:gd name="connsiteX1091" fmla="*/ 520615 w 1696603"/>
              <a:gd name="connsiteY1091" fmla="*/ 1322270 h 1665358"/>
              <a:gd name="connsiteX1092" fmla="*/ 520641 w 1696603"/>
              <a:gd name="connsiteY1092" fmla="*/ 1322384 h 1665358"/>
              <a:gd name="connsiteX1093" fmla="*/ 521351 w 1696603"/>
              <a:gd name="connsiteY1093" fmla="*/ 1325501 h 1665358"/>
              <a:gd name="connsiteX1094" fmla="*/ 520693 w 1696603"/>
              <a:gd name="connsiteY1094" fmla="*/ 1322612 h 1665358"/>
              <a:gd name="connsiteX1095" fmla="*/ 520641 w 1696603"/>
              <a:gd name="connsiteY1095" fmla="*/ 1322384 h 1665358"/>
              <a:gd name="connsiteX1096" fmla="*/ 334743 w 1696603"/>
              <a:gd name="connsiteY1096" fmla="*/ 1313670 h 1665358"/>
              <a:gd name="connsiteX1097" fmla="*/ 335070 w 1696603"/>
              <a:gd name="connsiteY1097" fmla="*/ 1315104 h 1665358"/>
              <a:gd name="connsiteX1098" fmla="*/ 335071 w 1696603"/>
              <a:gd name="connsiteY1098" fmla="*/ 1315110 h 1665358"/>
              <a:gd name="connsiteX1099" fmla="*/ 335072 w 1696603"/>
              <a:gd name="connsiteY1099" fmla="*/ 1315114 h 1665358"/>
              <a:gd name="connsiteX1100" fmla="*/ 336223 w 1696603"/>
              <a:gd name="connsiteY1100" fmla="*/ 1320169 h 1665358"/>
              <a:gd name="connsiteX1101" fmla="*/ 336223 w 1696603"/>
              <a:gd name="connsiteY1101" fmla="*/ 1320169 h 1665358"/>
              <a:gd name="connsiteX1102" fmla="*/ 335894 w 1696603"/>
              <a:gd name="connsiteY1102" fmla="*/ 1318725 h 1665358"/>
              <a:gd name="connsiteX1103" fmla="*/ 335070 w 1696603"/>
              <a:gd name="connsiteY1103" fmla="*/ 1315104 h 1665358"/>
              <a:gd name="connsiteX1104" fmla="*/ 334908 w 1696603"/>
              <a:gd name="connsiteY1104" fmla="*/ 1314392 h 1665358"/>
              <a:gd name="connsiteX1105" fmla="*/ 334743 w 1696603"/>
              <a:gd name="connsiteY1105" fmla="*/ 1313670 h 1665358"/>
              <a:gd name="connsiteX1106" fmla="*/ 481374 w 1696603"/>
              <a:gd name="connsiteY1106" fmla="*/ 1311817 h 1665358"/>
              <a:gd name="connsiteX1107" fmla="*/ 469817 w 1696603"/>
              <a:gd name="connsiteY1107" fmla="*/ 1314448 h 1665358"/>
              <a:gd name="connsiteX1108" fmla="*/ 481374 w 1696603"/>
              <a:gd name="connsiteY1108" fmla="*/ 1311817 h 1665358"/>
              <a:gd name="connsiteX1109" fmla="*/ 468789 w 1696603"/>
              <a:gd name="connsiteY1109" fmla="*/ 1309931 h 1665358"/>
              <a:gd name="connsiteX1110" fmla="*/ 468789 w 1696603"/>
              <a:gd name="connsiteY1110" fmla="*/ 1309935 h 1665358"/>
              <a:gd name="connsiteX1111" fmla="*/ 469488 w 1696603"/>
              <a:gd name="connsiteY1111" fmla="*/ 1313004 h 1665358"/>
              <a:gd name="connsiteX1112" fmla="*/ 469817 w 1696603"/>
              <a:gd name="connsiteY1112" fmla="*/ 1314448 h 1665358"/>
              <a:gd name="connsiteX1113" fmla="*/ 724990 w 1696603"/>
              <a:gd name="connsiteY1113" fmla="*/ 1305350 h 1665358"/>
              <a:gd name="connsiteX1114" fmla="*/ 713433 w 1696603"/>
              <a:gd name="connsiteY1114" fmla="*/ 1307981 h 1665358"/>
              <a:gd name="connsiteX1115" fmla="*/ 724990 w 1696603"/>
              <a:gd name="connsiteY1115" fmla="*/ 1305350 h 1665358"/>
              <a:gd name="connsiteX1116" fmla="*/ 296290 w 1696603"/>
              <a:gd name="connsiteY1116" fmla="*/ 1304956 h 1665358"/>
              <a:gd name="connsiteX1117" fmla="*/ 298921 w 1696603"/>
              <a:gd name="connsiteY1117" fmla="*/ 1316510 h 1665358"/>
              <a:gd name="connsiteX1118" fmla="*/ 296290 w 1696603"/>
              <a:gd name="connsiteY1118" fmla="*/ 1304956 h 1665358"/>
              <a:gd name="connsiteX1119" fmla="*/ 492250 w 1696603"/>
              <a:gd name="connsiteY1119" fmla="*/ 1304471 h 1665358"/>
              <a:gd name="connsiteX1120" fmla="*/ 492317 w 1696603"/>
              <a:gd name="connsiteY1120" fmla="*/ 1304768 h 1665358"/>
              <a:gd name="connsiteX1121" fmla="*/ 493304 w 1696603"/>
              <a:gd name="connsiteY1121" fmla="*/ 1309100 h 1665358"/>
              <a:gd name="connsiteX1122" fmla="*/ 467186 w 1696603"/>
              <a:gd name="connsiteY1122" fmla="*/ 1302894 h 1665358"/>
              <a:gd name="connsiteX1123" fmla="*/ 469817 w 1696603"/>
              <a:gd name="connsiteY1123" fmla="*/ 1314448 h 1665358"/>
              <a:gd name="connsiteX1124" fmla="*/ 468830 w 1696603"/>
              <a:gd name="connsiteY1124" fmla="*/ 1310116 h 1665358"/>
              <a:gd name="connsiteX1125" fmla="*/ 468789 w 1696603"/>
              <a:gd name="connsiteY1125" fmla="*/ 1309935 h 1665358"/>
              <a:gd name="connsiteX1126" fmla="*/ 553047 w 1696603"/>
              <a:gd name="connsiteY1126" fmla="*/ 1302815 h 1665358"/>
              <a:gd name="connsiteX1127" fmla="*/ 553050 w 1696603"/>
              <a:gd name="connsiteY1127" fmla="*/ 1302827 h 1665358"/>
              <a:gd name="connsiteX1128" fmla="*/ 554094 w 1696603"/>
              <a:gd name="connsiteY1128" fmla="*/ 1307412 h 1665358"/>
              <a:gd name="connsiteX1129" fmla="*/ 319404 w 1696603"/>
              <a:gd name="connsiteY1129" fmla="*/ 1299693 h 1665358"/>
              <a:gd name="connsiteX1130" fmla="*/ 322035 w 1696603"/>
              <a:gd name="connsiteY1130" fmla="*/ 1311247 h 1665358"/>
              <a:gd name="connsiteX1131" fmla="*/ 333592 w 1696603"/>
              <a:gd name="connsiteY1131" fmla="*/ 1308615 h 1665358"/>
              <a:gd name="connsiteX1132" fmla="*/ 319404 w 1696603"/>
              <a:gd name="connsiteY1132" fmla="*/ 1299693 h 1665358"/>
              <a:gd name="connsiteX1133" fmla="*/ 551463 w 1696603"/>
              <a:gd name="connsiteY1133" fmla="*/ 1295858 h 1665358"/>
              <a:gd name="connsiteX1134" fmla="*/ 551792 w 1696603"/>
              <a:gd name="connsiteY1134" fmla="*/ 1297302 h 1665358"/>
              <a:gd name="connsiteX1135" fmla="*/ 553047 w 1696603"/>
              <a:gd name="connsiteY1135" fmla="*/ 1302815 h 1665358"/>
              <a:gd name="connsiteX1136" fmla="*/ 552984 w 1696603"/>
              <a:gd name="connsiteY1136" fmla="*/ 1302537 h 1665358"/>
              <a:gd name="connsiteX1137" fmla="*/ 554094 w 1696603"/>
              <a:gd name="connsiteY1137" fmla="*/ 1307412 h 1665358"/>
              <a:gd name="connsiteX1138" fmla="*/ 539906 w 1696603"/>
              <a:gd name="connsiteY1138" fmla="*/ 1298489 h 1665358"/>
              <a:gd name="connsiteX1139" fmla="*/ 542536 w 1696603"/>
              <a:gd name="connsiteY1139" fmla="*/ 1310043 h 1665358"/>
              <a:gd name="connsiteX1140" fmla="*/ 530606 w 1696603"/>
              <a:gd name="connsiteY1140" fmla="*/ 1312760 h 1665358"/>
              <a:gd name="connsiteX1141" fmla="*/ 531891 w 1696603"/>
              <a:gd name="connsiteY1141" fmla="*/ 1318401 h 1665358"/>
              <a:gd name="connsiteX1142" fmla="*/ 531922 w 1696603"/>
              <a:gd name="connsiteY1142" fmla="*/ 1318537 h 1665358"/>
              <a:gd name="connsiteX1143" fmla="*/ 531954 w 1696603"/>
              <a:gd name="connsiteY1143" fmla="*/ 1318679 h 1665358"/>
              <a:gd name="connsiteX1144" fmla="*/ 533237 w 1696603"/>
              <a:gd name="connsiteY1144" fmla="*/ 1324313 h 1665358"/>
              <a:gd name="connsiteX1145" fmla="*/ 532086 w 1696603"/>
              <a:gd name="connsiteY1145" fmla="*/ 1319259 h 1665358"/>
              <a:gd name="connsiteX1146" fmla="*/ 531954 w 1696603"/>
              <a:gd name="connsiteY1146" fmla="*/ 1318679 h 1665358"/>
              <a:gd name="connsiteX1147" fmla="*/ 531891 w 1696603"/>
              <a:gd name="connsiteY1147" fmla="*/ 1318401 h 1665358"/>
              <a:gd name="connsiteX1148" fmla="*/ 531757 w 1696603"/>
              <a:gd name="connsiteY1148" fmla="*/ 1317814 h 1665358"/>
              <a:gd name="connsiteX1149" fmla="*/ 530606 w 1696603"/>
              <a:gd name="connsiteY1149" fmla="*/ 1312760 h 1665358"/>
              <a:gd name="connsiteX1150" fmla="*/ 542536 w 1696603"/>
              <a:gd name="connsiteY1150" fmla="*/ 1310043 h 1665358"/>
              <a:gd name="connsiteX1151" fmla="*/ 554094 w 1696603"/>
              <a:gd name="connsiteY1151" fmla="*/ 1307412 h 1665358"/>
              <a:gd name="connsiteX1152" fmla="*/ 553107 w 1696603"/>
              <a:gd name="connsiteY1152" fmla="*/ 1303079 h 1665358"/>
              <a:gd name="connsiteX1153" fmla="*/ 553050 w 1696603"/>
              <a:gd name="connsiteY1153" fmla="*/ 1302827 h 1665358"/>
              <a:gd name="connsiteX1154" fmla="*/ 342891 w 1696603"/>
              <a:gd name="connsiteY1154" fmla="*/ 1294345 h 1665358"/>
              <a:gd name="connsiteX1155" fmla="*/ 343878 w 1696603"/>
              <a:gd name="connsiteY1155" fmla="*/ 1298678 h 1665358"/>
              <a:gd name="connsiteX1156" fmla="*/ 343220 w 1696603"/>
              <a:gd name="connsiteY1156" fmla="*/ 1295789 h 1665358"/>
              <a:gd name="connsiteX1157" fmla="*/ 345522 w 1696603"/>
              <a:gd name="connsiteY1157" fmla="*/ 1305899 h 1665358"/>
              <a:gd name="connsiteX1158" fmla="*/ 348153 w 1696603"/>
              <a:gd name="connsiteY1158" fmla="*/ 1317453 h 1665358"/>
              <a:gd name="connsiteX1159" fmla="*/ 345522 w 1696603"/>
              <a:gd name="connsiteY1159" fmla="*/ 1305899 h 1665358"/>
              <a:gd name="connsiteX1160" fmla="*/ 357079 w 1696603"/>
              <a:gd name="connsiteY1160" fmla="*/ 1303267 h 1665358"/>
              <a:gd name="connsiteX1161" fmla="*/ 345522 w 1696603"/>
              <a:gd name="connsiteY1161" fmla="*/ 1305899 h 1665358"/>
              <a:gd name="connsiteX1162" fmla="*/ 345522 w 1696603"/>
              <a:gd name="connsiteY1162" fmla="*/ 1305899 h 1665358"/>
              <a:gd name="connsiteX1163" fmla="*/ 489528 w 1696603"/>
              <a:gd name="connsiteY1163" fmla="*/ 1292515 h 1665358"/>
              <a:gd name="connsiteX1164" fmla="*/ 490673 w 1696603"/>
              <a:gd name="connsiteY1164" fmla="*/ 1297547 h 1665358"/>
              <a:gd name="connsiteX1165" fmla="*/ 489594 w 1696603"/>
              <a:gd name="connsiteY1165" fmla="*/ 1292806 h 1665358"/>
              <a:gd name="connsiteX1166" fmla="*/ 513788 w 1696603"/>
              <a:gd name="connsiteY1166" fmla="*/ 1292284 h 1665358"/>
              <a:gd name="connsiteX1167" fmla="*/ 516419 w 1696603"/>
              <a:gd name="connsiteY1167" fmla="*/ 1303837 h 1665358"/>
              <a:gd name="connsiteX1168" fmla="*/ 525345 w 1696603"/>
              <a:gd name="connsiteY1168" fmla="*/ 1289652 h 1665358"/>
              <a:gd name="connsiteX1169" fmla="*/ 527976 w 1696603"/>
              <a:gd name="connsiteY1169" fmla="*/ 1301206 h 1665358"/>
              <a:gd name="connsiteX1170" fmla="*/ 513788 w 1696603"/>
              <a:gd name="connsiteY1170" fmla="*/ 1292284 h 1665358"/>
              <a:gd name="connsiteX1171" fmla="*/ 512159 w 1696603"/>
              <a:gd name="connsiteY1171" fmla="*/ 1285131 h 1665358"/>
              <a:gd name="connsiteX1172" fmla="*/ 513449 w 1696603"/>
              <a:gd name="connsiteY1172" fmla="*/ 1290793 h 1665358"/>
              <a:gd name="connsiteX1173" fmla="*/ 513788 w 1696603"/>
              <a:gd name="connsiteY1173" fmla="*/ 1292284 h 1665358"/>
              <a:gd name="connsiteX1174" fmla="*/ 512217 w 1696603"/>
              <a:gd name="connsiteY1174" fmla="*/ 1285385 h 1665358"/>
              <a:gd name="connsiteX1175" fmla="*/ 499515 w 1696603"/>
              <a:gd name="connsiteY1175" fmla="*/ 1282989 h 1665358"/>
              <a:gd name="connsiteX1176" fmla="*/ 502231 w 1696603"/>
              <a:gd name="connsiteY1176" fmla="*/ 1294915 h 1665358"/>
              <a:gd name="connsiteX1177" fmla="*/ 499515 w 1696603"/>
              <a:gd name="connsiteY1177" fmla="*/ 1282989 h 1665358"/>
              <a:gd name="connsiteX1178" fmla="*/ 401050 w 1696603"/>
              <a:gd name="connsiteY1178" fmla="*/ 1281103 h 1665358"/>
              <a:gd name="connsiteX1179" fmla="*/ 389493 w 1696603"/>
              <a:gd name="connsiteY1179" fmla="*/ 1283734 h 1665358"/>
              <a:gd name="connsiteX1180" fmla="*/ 401050 w 1696603"/>
              <a:gd name="connsiteY1180" fmla="*/ 1281103 h 1665358"/>
              <a:gd name="connsiteX1181" fmla="*/ 403681 w 1696603"/>
              <a:gd name="connsiteY1181" fmla="*/ 1292657 h 1665358"/>
              <a:gd name="connsiteX1182" fmla="*/ 401050 w 1696603"/>
              <a:gd name="connsiteY1182" fmla="*/ 1281103 h 1665358"/>
              <a:gd name="connsiteX1183" fmla="*/ 511072 w 1696603"/>
              <a:gd name="connsiteY1183" fmla="*/ 1280357 h 1665358"/>
              <a:gd name="connsiteX1184" fmla="*/ 512217 w 1696603"/>
              <a:gd name="connsiteY1184" fmla="*/ 1285385 h 1665358"/>
              <a:gd name="connsiteX1185" fmla="*/ 512218 w 1696603"/>
              <a:gd name="connsiteY1185" fmla="*/ 1285389 h 1665358"/>
              <a:gd name="connsiteX1186" fmla="*/ 511072 w 1696603"/>
              <a:gd name="connsiteY1186" fmla="*/ 1280357 h 1665358"/>
              <a:gd name="connsiteX1187" fmla="*/ 511072 w 1696603"/>
              <a:gd name="connsiteY1187" fmla="*/ 1280357 h 1665358"/>
              <a:gd name="connsiteX1188" fmla="*/ 512091 w 1696603"/>
              <a:gd name="connsiteY1188" fmla="*/ 1284830 h 1665358"/>
              <a:gd name="connsiteX1189" fmla="*/ 512159 w 1696603"/>
              <a:gd name="connsiteY1189" fmla="*/ 1285131 h 1665358"/>
              <a:gd name="connsiteX1190" fmla="*/ 1589347 w 1696603"/>
              <a:gd name="connsiteY1190" fmla="*/ 1279856 h 1665358"/>
              <a:gd name="connsiteX1191" fmla="*/ 1577790 w 1696603"/>
              <a:gd name="connsiteY1191" fmla="*/ 1282488 h 1665358"/>
              <a:gd name="connsiteX1192" fmla="*/ 1589347 w 1696603"/>
              <a:gd name="connsiteY1192" fmla="*/ 1279856 h 1665358"/>
              <a:gd name="connsiteX1193" fmla="*/ 1603620 w 1696603"/>
              <a:gd name="connsiteY1193" fmla="*/ 1289151 h 1665358"/>
              <a:gd name="connsiteX1194" fmla="*/ 1592063 w 1696603"/>
              <a:gd name="connsiteY1194" fmla="*/ 1291783 h 1665358"/>
              <a:gd name="connsiteX1195" fmla="*/ 1589347 w 1696603"/>
              <a:gd name="connsiteY1195" fmla="*/ 1279856 h 1665358"/>
              <a:gd name="connsiteX1196" fmla="*/ 522629 w 1696603"/>
              <a:gd name="connsiteY1196" fmla="*/ 1277726 h 1665358"/>
              <a:gd name="connsiteX1197" fmla="*/ 525345 w 1696603"/>
              <a:gd name="connsiteY1197" fmla="*/ 1289652 h 1665358"/>
              <a:gd name="connsiteX1198" fmla="*/ 525006 w 1696603"/>
              <a:gd name="connsiteY1198" fmla="*/ 1288161 h 1665358"/>
              <a:gd name="connsiteX1199" fmla="*/ 523817 w 1696603"/>
              <a:gd name="connsiteY1199" fmla="*/ 1282944 h 1665358"/>
              <a:gd name="connsiteX1200" fmla="*/ 534560 w 1696603"/>
              <a:gd name="connsiteY1200" fmla="*/ 1275009 h 1665358"/>
              <a:gd name="connsiteX1201" fmla="*/ 535602 w 1696603"/>
              <a:gd name="connsiteY1201" fmla="*/ 1279586 h 1665358"/>
              <a:gd name="connsiteX1202" fmla="*/ 537275 w 1696603"/>
              <a:gd name="connsiteY1202" fmla="*/ 1286936 h 1665358"/>
              <a:gd name="connsiteX1203" fmla="*/ 534560 w 1696603"/>
              <a:gd name="connsiteY1203" fmla="*/ 1275009 h 1665358"/>
              <a:gd name="connsiteX1204" fmla="*/ 546117 w 1696603"/>
              <a:gd name="connsiteY1204" fmla="*/ 1272378 h 1665358"/>
              <a:gd name="connsiteX1205" fmla="*/ 548832 w 1696603"/>
              <a:gd name="connsiteY1205" fmla="*/ 1284304 h 1665358"/>
              <a:gd name="connsiteX1206" fmla="*/ 534560 w 1696603"/>
              <a:gd name="connsiteY1206" fmla="*/ 1275009 h 1665358"/>
              <a:gd name="connsiteX1207" fmla="*/ 753579 w 1696603"/>
              <a:gd name="connsiteY1207" fmla="*/ 1269016 h 1665358"/>
              <a:gd name="connsiteX1208" fmla="*/ 754688 w 1696603"/>
              <a:gd name="connsiteY1208" fmla="*/ 1273890 h 1665358"/>
              <a:gd name="connsiteX1209" fmla="*/ 743131 w 1696603"/>
              <a:gd name="connsiteY1209" fmla="*/ 1276522 h 1665358"/>
              <a:gd name="connsiteX1210" fmla="*/ 745847 w 1696603"/>
              <a:gd name="connsiteY1210" fmla="*/ 1288448 h 1665358"/>
              <a:gd name="connsiteX1211" fmla="*/ 757404 w 1696603"/>
              <a:gd name="connsiteY1211" fmla="*/ 1285817 h 1665358"/>
              <a:gd name="connsiteX1212" fmla="*/ 754688 w 1696603"/>
              <a:gd name="connsiteY1212" fmla="*/ 1273890 h 1665358"/>
              <a:gd name="connsiteX1213" fmla="*/ 753579 w 1696603"/>
              <a:gd name="connsiteY1213" fmla="*/ 1269016 h 1665358"/>
              <a:gd name="connsiteX1214" fmla="*/ 409977 w 1696603"/>
              <a:gd name="connsiteY1214" fmla="*/ 1266918 h 1665358"/>
              <a:gd name="connsiteX1215" fmla="*/ 412608 w 1696603"/>
              <a:gd name="connsiteY1215" fmla="*/ 1278471 h 1665358"/>
              <a:gd name="connsiteX1216" fmla="*/ 415238 w 1696603"/>
              <a:gd name="connsiteY1216" fmla="*/ 1290025 h 1665358"/>
              <a:gd name="connsiteX1217" fmla="*/ 412608 w 1696603"/>
              <a:gd name="connsiteY1217" fmla="*/ 1278471 h 1665358"/>
              <a:gd name="connsiteX1218" fmla="*/ 298760 w 1696603"/>
              <a:gd name="connsiteY1218" fmla="*/ 1262416 h 1665358"/>
              <a:gd name="connsiteX1219" fmla="*/ 298830 w 1696603"/>
              <a:gd name="connsiteY1219" fmla="*/ 1262724 h 1665358"/>
              <a:gd name="connsiteX1220" fmla="*/ 299541 w 1696603"/>
              <a:gd name="connsiteY1220" fmla="*/ 1265847 h 1665358"/>
              <a:gd name="connsiteX1221" fmla="*/ 299870 w 1696603"/>
              <a:gd name="connsiteY1221" fmla="*/ 1267291 h 1665358"/>
              <a:gd name="connsiteX1222" fmla="*/ 298760 w 1696603"/>
              <a:gd name="connsiteY1222" fmla="*/ 1262416 h 1665358"/>
              <a:gd name="connsiteX1223" fmla="*/ 543486 w 1696603"/>
              <a:gd name="connsiteY1223" fmla="*/ 1260824 h 1665358"/>
              <a:gd name="connsiteX1224" fmla="*/ 546117 w 1696603"/>
              <a:gd name="connsiteY1224" fmla="*/ 1272378 h 1665358"/>
              <a:gd name="connsiteX1225" fmla="*/ 310317 w 1696603"/>
              <a:gd name="connsiteY1225" fmla="*/ 1259785 h 1665358"/>
              <a:gd name="connsiteX1226" fmla="*/ 311427 w 1696603"/>
              <a:gd name="connsiteY1226" fmla="*/ 1264659 h 1665358"/>
              <a:gd name="connsiteX1227" fmla="*/ 310317 w 1696603"/>
              <a:gd name="connsiteY1227" fmla="*/ 1259785 h 1665358"/>
              <a:gd name="connsiteX1228" fmla="*/ 604276 w 1696603"/>
              <a:gd name="connsiteY1228" fmla="*/ 1259135 h 1665358"/>
              <a:gd name="connsiteX1229" fmla="*/ 605363 w 1696603"/>
              <a:gd name="connsiteY1229" fmla="*/ 1263912 h 1665358"/>
              <a:gd name="connsiteX1230" fmla="*/ 605421 w 1696603"/>
              <a:gd name="connsiteY1230" fmla="*/ 1264167 h 1665358"/>
              <a:gd name="connsiteX1231" fmla="*/ 604276 w 1696603"/>
              <a:gd name="connsiteY1231" fmla="*/ 1259135 h 1665358"/>
              <a:gd name="connsiteX1232" fmla="*/ 604276 w 1696603"/>
              <a:gd name="connsiteY1232" fmla="*/ 1259135 h 1665358"/>
              <a:gd name="connsiteX1233" fmla="*/ 592718 w 1696603"/>
              <a:gd name="connsiteY1233" fmla="*/ 1261767 h 1665358"/>
              <a:gd name="connsiteX1234" fmla="*/ 595434 w 1696603"/>
              <a:gd name="connsiteY1234" fmla="*/ 1273693 h 1665358"/>
              <a:gd name="connsiteX1235" fmla="*/ 583504 w 1696603"/>
              <a:gd name="connsiteY1235" fmla="*/ 1276410 h 1665358"/>
              <a:gd name="connsiteX1236" fmla="*/ 571947 w 1696603"/>
              <a:gd name="connsiteY1236" fmla="*/ 1279041 h 1665358"/>
              <a:gd name="connsiteX1237" fmla="*/ 574577 w 1696603"/>
              <a:gd name="connsiteY1237" fmla="*/ 1290595 h 1665358"/>
              <a:gd name="connsiteX1238" fmla="*/ 563020 w 1696603"/>
              <a:gd name="connsiteY1238" fmla="*/ 1293226 h 1665358"/>
              <a:gd name="connsiteX1239" fmla="*/ 574577 w 1696603"/>
              <a:gd name="connsiteY1239" fmla="*/ 1290595 h 1665358"/>
              <a:gd name="connsiteX1240" fmla="*/ 583504 w 1696603"/>
              <a:gd name="connsiteY1240" fmla="*/ 1276410 h 1665358"/>
              <a:gd name="connsiteX1241" fmla="*/ 586135 w 1696603"/>
              <a:gd name="connsiteY1241" fmla="*/ 1287963 h 1665358"/>
              <a:gd name="connsiteX1242" fmla="*/ 583504 w 1696603"/>
              <a:gd name="connsiteY1242" fmla="*/ 1276410 h 1665358"/>
              <a:gd name="connsiteX1243" fmla="*/ 595434 w 1696603"/>
              <a:gd name="connsiteY1243" fmla="*/ 1273693 h 1665358"/>
              <a:gd name="connsiteX1244" fmla="*/ 606991 w 1696603"/>
              <a:gd name="connsiteY1244" fmla="*/ 1271062 h 1665358"/>
              <a:gd name="connsiteX1245" fmla="*/ 605363 w 1696603"/>
              <a:gd name="connsiteY1245" fmla="*/ 1263912 h 1665358"/>
              <a:gd name="connsiteX1246" fmla="*/ 605294 w 1696603"/>
              <a:gd name="connsiteY1246" fmla="*/ 1263608 h 1665358"/>
              <a:gd name="connsiteX1247" fmla="*/ 604276 w 1696603"/>
              <a:gd name="connsiteY1247" fmla="*/ 1259135 h 1665358"/>
              <a:gd name="connsiteX1248" fmla="*/ 688637 w 1696603"/>
              <a:gd name="connsiteY1248" fmla="*/ 1252472 h 1665358"/>
              <a:gd name="connsiteX1249" fmla="*/ 677080 w 1696603"/>
              <a:gd name="connsiteY1249" fmla="*/ 1255103 h 1665358"/>
              <a:gd name="connsiteX1250" fmla="*/ 679711 w 1696603"/>
              <a:gd name="connsiteY1250" fmla="*/ 1266657 h 1665358"/>
              <a:gd name="connsiteX1251" fmla="*/ 430748 w 1696603"/>
              <a:gd name="connsiteY1251" fmla="*/ 1249643 h 1665358"/>
              <a:gd name="connsiteX1252" fmla="*/ 433464 w 1696603"/>
              <a:gd name="connsiteY1252" fmla="*/ 1261570 h 1665358"/>
              <a:gd name="connsiteX1253" fmla="*/ 436095 w 1696603"/>
              <a:gd name="connsiteY1253" fmla="*/ 1273123 h 1665358"/>
              <a:gd name="connsiteX1254" fmla="*/ 433464 w 1696603"/>
              <a:gd name="connsiteY1254" fmla="*/ 1261570 h 1665358"/>
              <a:gd name="connsiteX1255" fmla="*/ 540855 w 1696603"/>
              <a:gd name="connsiteY1255" fmla="*/ 1249270 h 1665358"/>
              <a:gd name="connsiteX1256" fmla="*/ 543486 w 1696603"/>
              <a:gd name="connsiteY1256" fmla="*/ 1260824 h 1665358"/>
              <a:gd name="connsiteX1257" fmla="*/ 531929 w 1696603"/>
              <a:gd name="connsiteY1257" fmla="*/ 1263455 h 1665358"/>
              <a:gd name="connsiteX1258" fmla="*/ 529298 w 1696603"/>
              <a:gd name="connsiteY1258" fmla="*/ 1251902 h 1665358"/>
              <a:gd name="connsiteX1259" fmla="*/ 540855 w 1696603"/>
              <a:gd name="connsiteY1259" fmla="*/ 1249270 h 1665358"/>
              <a:gd name="connsiteX1260" fmla="*/ 552413 w 1696603"/>
              <a:gd name="connsiteY1260" fmla="*/ 1246639 h 1665358"/>
              <a:gd name="connsiteX1261" fmla="*/ 552413 w 1696603"/>
              <a:gd name="connsiteY1261" fmla="*/ 1246639 h 1665358"/>
              <a:gd name="connsiteX1262" fmla="*/ 555043 w 1696603"/>
              <a:gd name="connsiteY1262" fmla="*/ 1258192 h 1665358"/>
              <a:gd name="connsiteX1263" fmla="*/ 552413 w 1696603"/>
              <a:gd name="connsiteY1263" fmla="*/ 1246639 h 1665358"/>
              <a:gd name="connsiteX1264" fmla="*/ 343841 w 1696603"/>
              <a:gd name="connsiteY1264" fmla="*/ 1245126 h 1665358"/>
              <a:gd name="connsiteX1265" fmla="*/ 346472 w 1696603"/>
              <a:gd name="connsiteY1265" fmla="*/ 1256680 h 1665358"/>
              <a:gd name="connsiteX1266" fmla="*/ 343841 w 1696603"/>
              <a:gd name="connsiteY1266" fmla="*/ 1245126 h 1665358"/>
              <a:gd name="connsiteX1267" fmla="*/ 1568752 w 1696603"/>
              <a:gd name="connsiteY1267" fmla="*/ 1242795 h 1665358"/>
              <a:gd name="connsiteX1268" fmla="*/ 1569898 w 1696603"/>
              <a:gd name="connsiteY1268" fmla="*/ 1247826 h 1665358"/>
              <a:gd name="connsiteX1269" fmla="*/ 1568752 w 1696603"/>
              <a:gd name="connsiteY1269" fmla="*/ 1242795 h 1665358"/>
              <a:gd name="connsiteX1270" fmla="*/ 1593012 w 1696603"/>
              <a:gd name="connsiteY1270" fmla="*/ 1242563 h 1665358"/>
              <a:gd name="connsiteX1271" fmla="*/ 1595643 w 1696603"/>
              <a:gd name="connsiteY1271" fmla="*/ 1254117 h 1665358"/>
              <a:gd name="connsiteX1272" fmla="*/ 355398 w 1696603"/>
              <a:gd name="connsiteY1272" fmla="*/ 1242495 h 1665358"/>
              <a:gd name="connsiteX1273" fmla="*/ 356508 w 1696603"/>
              <a:gd name="connsiteY1273" fmla="*/ 1247369 h 1665358"/>
              <a:gd name="connsiteX1274" fmla="*/ 356431 w 1696603"/>
              <a:gd name="connsiteY1274" fmla="*/ 1247032 h 1665358"/>
              <a:gd name="connsiteX1275" fmla="*/ 625132 w 1696603"/>
              <a:gd name="connsiteY1275" fmla="*/ 1242234 h 1665358"/>
              <a:gd name="connsiteX1276" fmla="*/ 613202 w 1696603"/>
              <a:gd name="connsiteY1276" fmla="*/ 1244950 h 1665358"/>
              <a:gd name="connsiteX1277" fmla="*/ 615833 w 1696603"/>
              <a:gd name="connsiteY1277" fmla="*/ 1256504 h 1665358"/>
              <a:gd name="connsiteX1278" fmla="*/ 625132 w 1696603"/>
              <a:gd name="connsiteY1278" fmla="*/ 1242234 h 1665358"/>
              <a:gd name="connsiteX1279" fmla="*/ 575527 w 1696603"/>
              <a:gd name="connsiteY1279" fmla="*/ 1241376 h 1665358"/>
              <a:gd name="connsiteX1280" fmla="*/ 576514 w 1696603"/>
              <a:gd name="connsiteY1280" fmla="*/ 1245708 h 1665358"/>
              <a:gd name="connsiteX1281" fmla="*/ 576560 w 1696603"/>
              <a:gd name="connsiteY1281" fmla="*/ 1245913 h 1665358"/>
              <a:gd name="connsiteX1282" fmla="*/ 578158 w 1696603"/>
              <a:gd name="connsiteY1282" fmla="*/ 1252929 h 1665358"/>
              <a:gd name="connsiteX1283" fmla="*/ 575527 w 1696603"/>
              <a:gd name="connsiteY1283" fmla="*/ 1241376 h 1665358"/>
              <a:gd name="connsiteX1284" fmla="*/ 575527 w 1696603"/>
              <a:gd name="connsiteY1284" fmla="*/ 1241376 h 1665358"/>
              <a:gd name="connsiteX1285" fmla="*/ 576637 w 1696603"/>
              <a:gd name="connsiteY1285" fmla="*/ 1246250 h 1665358"/>
              <a:gd name="connsiteX1286" fmla="*/ 576560 w 1696603"/>
              <a:gd name="connsiteY1286" fmla="*/ 1245913 h 1665358"/>
              <a:gd name="connsiteX1287" fmla="*/ 586295 w 1696603"/>
              <a:gd name="connsiteY1287" fmla="*/ 1240443 h 1665358"/>
              <a:gd name="connsiteX1288" fmla="*/ 590088 w 1696603"/>
              <a:gd name="connsiteY1288" fmla="*/ 1250213 h 1665358"/>
              <a:gd name="connsiteX1289" fmla="*/ 575527 w 1696603"/>
              <a:gd name="connsiteY1289" fmla="*/ 1241376 h 1665358"/>
              <a:gd name="connsiteX1290" fmla="*/ 586295 w 1696603"/>
              <a:gd name="connsiteY1290" fmla="*/ 1240443 h 1665358"/>
              <a:gd name="connsiteX1291" fmla="*/ 526667 w 1696603"/>
              <a:gd name="connsiteY1291" fmla="*/ 1240348 h 1665358"/>
              <a:gd name="connsiteX1292" fmla="*/ 514737 w 1696603"/>
              <a:gd name="connsiteY1292" fmla="*/ 1243064 h 1665358"/>
              <a:gd name="connsiteX1293" fmla="*/ 515066 w 1696603"/>
              <a:gd name="connsiteY1293" fmla="*/ 1244508 h 1665358"/>
              <a:gd name="connsiteX1294" fmla="*/ 516179 w 1696603"/>
              <a:gd name="connsiteY1294" fmla="*/ 1249399 h 1665358"/>
              <a:gd name="connsiteX1295" fmla="*/ 516217 w 1696603"/>
              <a:gd name="connsiteY1295" fmla="*/ 1249563 h 1665358"/>
              <a:gd name="connsiteX1296" fmla="*/ 517368 w 1696603"/>
              <a:gd name="connsiteY1296" fmla="*/ 1254618 h 1665358"/>
              <a:gd name="connsiteX1297" fmla="*/ 516179 w 1696603"/>
              <a:gd name="connsiteY1297" fmla="*/ 1249399 h 1665358"/>
              <a:gd name="connsiteX1298" fmla="*/ 516053 w 1696603"/>
              <a:gd name="connsiteY1298" fmla="*/ 1248841 h 1665358"/>
              <a:gd name="connsiteX1299" fmla="*/ 514737 w 1696603"/>
              <a:gd name="connsiteY1299" fmla="*/ 1243064 h 1665358"/>
              <a:gd name="connsiteX1300" fmla="*/ 526667 w 1696603"/>
              <a:gd name="connsiteY1300" fmla="*/ 1240348 h 1665358"/>
              <a:gd name="connsiteX1301" fmla="*/ 366955 w 1696603"/>
              <a:gd name="connsiteY1301" fmla="*/ 1239863 h 1665358"/>
              <a:gd name="connsiteX1302" fmla="*/ 368020 w 1696603"/>
              <a:gd name="connsiteY1302" fmla="*/ 1244538 h 1665358"/>
              <a:gd name="connsiteX1303" fmla="*/ 368009 w 1696603"/>
              <a:gd name="connsiteY1303" fmla="*/ 1244493 h 1665358"/>
              <a:gd name="connsiteX1304" fmla="*/ 366955 w 1696603"/>
              <a:gd name="connsiteY1304" fmla="*/ 1239863 h 1665358"/>
              <a:gd name="connsiteX1305" fmla="*/ 367942 w 1696603"/>
              <a:gd name="connsiteY1305" fmla="*/ 1244196 h 1665358"/>
              <a:gd name="connsiteX1306" fmla="*/ 368009 w 1696603"/>
              <a:gd name="connsiteY1306" fmla="*/ 1244493 h 1665358"/>
              <a:gd name="connsiteX1307" fmla="*/ 369586 w 1696603"/>
              <a:gd name="connsiteY1307" fmla="*/ 1251417 h 1665358"/>
              <a:gd name="connsiteX1308" fmla="*/ 355398 w 1696603"/>
              <a:gd name="connsiteY1308" fmla="*/ 1242495 h 1665358"/>
              <a:gd name="connsiteX1309" fmla="*/ 356385 w 1696603"/>
              <a:gd name="connsiteY1309" fmla="*/ 1246827 h 1665358"/>
              <a:gd name="connsiteX1310" fmla="*/ 356431 w 1696603"/>
              <a:gd name="connsiteY1310" fmla="*/ 1247032 h 1665358"/>
              <a:gd name="connsiteX1311" fmla="*/ 358029 w 1696603"/>
              <a:gd name="connsiteY1311" fmla="*/ 1254048 h 1665358"/>
              <a:gd name="connsiteX1312" fmla="*/ 369586 w 1696603"/>
              <a:gd name="connsiteY1312" fmla="*/ 1251417 h 1665358"/>
              <a:gd name="connsiteX1313" fmla="*/ 369257 w 1696603"/>
              <a:gd name="connsiteY1313" fmla="*/ 1249973 h 1665358"/>
              <a:gd name="connsiteX1314" fmla="*/ 368020 w 1696603"/>
              <a:gd name="connsiteY1314" fmla="*/ 1244538 h 1665358"/>
              <a:gd name="connsiteX1315" fmla="*/ 368065 w 1696603"/>
              <a:gd name="connsiteY1315" fmla="*/ 1244737 h 1665358"/>
              <a:gd name="connsiteX1316" fmla="*/ 366955 w 1696603"/>
              <a:gd name="connsiteY1316" fmla="*/ 1239863 h 1665358"/>
              <a:gd name="connsiteX1317" fmla="*/ 316577 w 1696603"/>
              <a:gd name="connsiteY1317" fmla="*/ 1233889 h 1665358"/>
              <a:gd name="connsiteX1318" fmla="*/ 317723 w 1696603"/>
              <a:gd name="connsiteY1318" fmla="*/ 1238920 h 1665358"/>
              <a:gd name="connsiteX1319" fmla="*/ 316676 w 1696603"/>
              <a:gd name="connsiteY1319" fmla="*/ 1234321 h 1665358"/>
              <a:gd name="connsiteX1320" fmla="*/ 1578740 w 1696603"/>
              <a:gd name="connsiteY1320" fmla="*/ 1233269 h 1665358"/>
              <a:gd name="connsiteX1321" fmla="*/ 1581455 w 1696603"/>
              <a:gd name="connsiteY1321" fmla="*/ 1245195 h 1665358"/>
              <a:gd name="connsiteX1322" fmla="*/ 575045 w 1696603"/>
              <a:gd name="connsiteY1322" fmla="*/ 1232371 h 1665358"/>
              <a:gd name="connsiteX1323" fmla="*/ 587457 w 1696603"/>
              <a:gd name="connsiteY1323" fmla="*/ 1238659 h 1665358"/>
              <a:gd name="connsiteX1324" fmla="*/ 575527 w 1696603"/>
              <a:gd name="connsiteY1324" fmla="*/ 1241376 h 1665358"/>
              <a:gd name="connsiteX1325" fmla="*/ 575045 w 1696603"/>
              <a:gd name="connsiteY1325" fmla="*/ 1232371 h 1665358"/>
              <a:gd name="connsiteX1326" fmla="*/ 402000 w 1696603"/>
              <a:gd name="connsiteY1326" fmla="*/ 1231884 h 1665358"/>
              <a:gd name="connsiteX1327" fmla="*/ 390443 w 1696603"/>
              <a:gd name="connsiteY1327" fmla="*/ 1234515 h 1665358"/>
              <a:gd name="connsiteX1328" fmla="*/ 378885 w 1696603"/>
              <a:gd name="connsiteY1328" fmla="*/ 1237147 h 1665358"/>
              <a:gd name="connsiteX1329" fmla="*/ 381516 w 1696603"/>
              <a:gd name="connsiteY1329" fmla="*/ 1248700 h 1665358"/>
              <a:gd name="connsiteX1330" fmla="*/ 393073 w 1696603"/>
              <a:gd name="connsiteY1330" fmla="*/ 1246069 h 1665358"/>
              <a:gd name="connsiteX1331" fmla="*/ 390443 w 1696603"/>
              <a:gd name="connsiteY1331" fmla="*/ 1234515 h 1665358"/>
              <a:gd name="connsiteX1332" fmla="*/ 1590297 w 1696603"/>
              <a:gd name="connsiteY1332" fmla="*/ 1230637 h 1665358"/>
              <a:gd name="connsiteX1333" fmla="*/ 1593012 w 1696603"/>
              <a:gd name="connsiteY1333" fmla="*/ 1242563 h 1665358"/>
              <a:gd name="connsiteX1334" fmla="*/ 572896 w 1696603"/>
              <a:gd name="connsiteY1334" fmla="*/ 1229822 h 1665358"/>
              <a:gd name="connsiteX1335" fmla="*/ 575527 w 1696603"/>
              <a:gd name="connsiteY1335" fmla="*/ 1241376 h 1665358"/>
              <a:gd name="connsiteX1336" fmla="*/ 570471 w 1696603"/>
              <a:gd name="connsiteY1336" fmla="*/ 1242527 h 1665358"/>
              <a:gd name="connsiteX1337" fmla="*/ 570186 w 1696603"/>
              <a:gd name="connsiteY1337" fmla="*/ 1242592 h 1665358"/>
              <a:gd name="connsiteX1338" fmla="*/ 569749 w 1696603"/>
              <a:gd name="connsiteY1338" fmla="*/ 1242692 h 1665358"/>
              <a:gd name="connsiteX1339" fmla="*/ 563970 w 1696603"/>
              <a:gd name="connsiteY1339" fmla="*/ 1244007 h 1665358"/>
              <a:gd name="connsiteX1340" fmla="*/ 561339 w 1696603"/>
              <a:gd name="connsiteY1340" fmla="*/ 1232453 h 1665358"/>
              <a:gd name="connsiteX1341" fmla="*/ 1595330 w 1696603"/>
              <a:gd name="connsiteY1341" fmla="*/ 1229491 h 1665358"/>
              <a:gd name="connsiteX1342" fmla="*/ 1590297 w 1696603"/>
              <a:gd name="connsiteY1342" fmla="*/ 1230637 h 1665358"/>
              <a:gd name="connsiteX1343" fmla="*/ 1595330 w 1696603"/>
              <a:gd name="connsiteY1343" fmla="*/ 1229491 h 1665358"/>
              <a:gd name="connsiteX1344" fmla="*/ 634059 w 1696603"/>
              <a:gd name="connsiteY1344" fmla="*/ 1228048 h 1665358"/>
              <a:gd name="connsiteX1345" fmla="*/ 636689 w 1696603"/>
              <a:gd name="connsiteY1345" fmla="*/ 1239602 h 1665358"/>
              <a:gd name="connsiteX1346" fmla="*/ 634059 w 1696603"/>
              <a:gd name="connsiteY1346" fmla="*/ 1228048 h 1665358"/>
              <a:gd name="connsiteX1347" fmla="*/ 584826 w 1696603"/>
              <a:gd name="connsiteY1347" fmla="*/ 1227106 h 1665358"/>
              <a:gd name="connsiteX1348" fmla="*/ 587457 w 1696603"/>
              <a:gd name="connsiteY1348" fmla="*/ 1238659 h 1665358"/>
              <a:gd name="connsiteX1349" fmla="*/ 584826 w 1696603"/>
              <a:gd name="connsiteY1349" fmla="*/ 1227106 h 1665358"/>
              <a:gd name="connsiteX1350" fmla="*/ 315007 w 1696603"/>
              <a:gd name="connsiteY1350" fmla="*/ 1226994 h 1665358"/>
              <a:gd name="connsiteX1351" fmla="*/ 316676 w 1696603"/>
              <a:gd name="connsiteY1351" fmla="*/ 1234321 h 1665358"/>
              <a:gd name="connsiteX1352" fmla="*/ 316705 w 1696603"/>
              <a:gd name="connsiteY1352" fmla="*/ 1234448 h 1665358"/>
              <a:gd name="connsiteX1353" fmla="*/ 317723 w 1696603"/>
              <a:gd name="connsiteY1353" fmla="*/ 1238920 h 1665358"/>
              <a:gd name="connsiteX1354" fmla="*/ 317384 w 1696603"/>
              <a:gd name="connsiteY1354" fmla="*/ 1237429 h 1665358"/>
              <a:gd name="connsiteX1355" fmla="*/ 316195 w 1696603"/>
              <a:gd name="connsiteY1355" fmla="*/ 1232212 h 1665358"/>
              <a:gd name="connsiteX1356" fmla="*/ 1557870 w 1696603"/>
              <a:gd name="connsiteY1356" fmla="*/ 1225868 h 1665358"/>
              <a:gd name="connsiteX1357" fmla="*/ 1552994 w 1696603"/>
              <a:gd name="connsiteY1357" fmla="*/ 1226978 h 1665358"/>
              <a:gd name="connsiteX1358" fmla="*/ 1557870 w 1696603"/>
              <a:gd name="connsiteY1358" fmla="*/ 1225868 h 1665358"/>
              <a:gd name="connsiteX1359" fmla="*/ 1564552 w 1696603"/>
              <a:gd name="connsiteY1359" fmla="*/ 1224346 h 1665358"/>
              <a:gd name="connsiteX1360" fmla="*/ 1567182 w 1696603"/>
              <a:gd name="connsiteY1360" fmla="*/ 1235900 h 1665358"/>
              <a:gd name="connsiteX1361" fmla="*/ 1569898 w 1696603"/>
              <a:gd name="connsiteY1361" fmla="*/ 1247826 h 1665358"/>
              <a:gd name="connsiteX1362" fmla="*/ 1558341 w 1696603"/>
              <a:gd name="connsiteY1362" fmla="*/ 1250458 h 1665358"/>
              <a:gd name="connsiteX1363" fmla="*/ 1555625 w 1696603"/>
              <a:gd name="connsiteY1363" fmla="*/ 1238532 h 1665358"/>
              <a:gd name="connsiteX1364" fmla="*/ 497834 w 1696603"/>
              <a:gd name="connsiteY1364" fmla="*/ 1222216 h 1665358"/>
              <a:gd name="connsiteX1365" fmla="*/ 498899 w 1696603"/>
              <a:gd name="connsiteY1365" fmla="*/ 1226891 h 1665358"/>
              <a:gd name="connsiteX1366" fmla="*/ 498888 w 1696603"/>
              <a:gd name="connsiteY1366" fmla="*/ 1226845 h 1665358"/>
              <a:gd name="connsiteX1367" fmla="*/ 607941 w 1696603"/>
              <a:gd name="connsiteY1367" fmla="*/ 1221843 h 1665358"/>
              <a:gd name="connsiteX1368" fmla="*/ 610571 w 1696603"/>
              <a:gd name="connsiteY1368" fmla="*/ 1233396 h 1665358"/>
              <a:gd name="connsiteX1369" fmla="*/ 607940 w 1696603"/>
              <a:gd name="connsiteY1369" fmla="*/ 1221843 h 1665358"/>
              <a:gd name="connsiteX1370" fmla="*/ 607941 w 1696603"/>
              <a:gd name="connsiteY1370" fmla="*/ 1221843 h 1665358"/>
              <a:gd name="connsiteX1371" fmla="*/ 607941 w 1696603"/>
              <a:gd name="connsiteY1371" fmla="*/ 1221843 h 1665358"/>
              <a:gd name="connsiteX1372" fmla="*/ 607941 w 1696603"/>
              <a:gd name="connsiteY1372" fmla="*/ 1221843 h 1665358"/>
              <a:gd name="connsiteX1373" fmla="*/ 607941 w 1696603"/>
              <a:gd name="connsiteY1373" fmla="*/ 1221843 h 1665358"/>
              <a:gd name="connsiteX1374" fmla="*/ 610571 w 1696603"/>
              <a:gd name="connsiteY1374" fmla="*/ 1233396 h 1665358"/>
              <a:gd name="connsiteX1375" fmla="*/ 607941 w 1696603"/>
              <a:gd name="connsiteY1375" fmla="*/ 1221843 h 1665358"/>
              <a:gd name="connsiteX1376" fmla="*/ 1576109 w 1696603"/>
              <a:gd name="connsiteY1376" fmla="*/ 1221715 h 1665358"/>
              <a:gd name="connsiteX1377" fmla="*/ 1578740 w 1696603"/>
              <a:gd name="connsiteY1377" fmla="*/ 1233269 h 1665358"/>
              <a:gd name="connsiteX1378" fmla="*/ 1567182 w 1696603"/>
              <a:gd name="connsiteY1378" fmla="*/ 1235900 h 1665358"/>
              <a:gd name="connsiteX1379" fmla="*/ 1564552 w 1696603"/>
              <a:gd name="connsiteY1379" fmla="*/ 1224346 h 1665358"/>
              <a:gd name="connsiteX1380" fmla="*/ 485167 w 1696603"/>
              <a:gd name="connsiteY1380" fmla="*/ 1219973 h 1665358"/>
              <a:gd name="connsiteX1381" fmla="*/ 486277 w 1696603"/>
              <a:gd name="connsiteY1381" fmla="*/ 1224847 h 1665358"/>
              <a:gd name="connsiteX1382" fmla="*/ 485273 w 1696603"/>
              <a:gd name="connsiteY1382" fmla="*/ 1220438 h 1665358"/>
              <a:gd name="connsiteX1383" fmla="*/ 509391 w 1696603"/>
              <a:gd name="connsiteY1383" fmla="*/ 1219584 h 1665358"/>
              <a:gd name="connsiteX1384" fmla="*/ 504515 w 1696603"/>
              <a:gd name="connsiteY1384" fmla="*/ 1220694 h 1665358"/>
              <a:gd name="connsiteX1385" fmla="*/ 504840 w 1696603"/>
              <a:gd name="connsiteY1385" fmla="*/ 1220621 h 1665358"/>
              <a:gd name="connsiteX1386" fmla="*/ 507946 w 1696603"/>
              <a:gd name="connsiteY1386" fmla="*/ 1219913 h 1665358"/>
              <a:gd name="connsiteX1387" fmla="*/ 509391 w 1696603"/>
              <a:gd name="connsiteY1387" fmla="*/ 1219584 h 1665358"/>
              <a:gd name="connsiteX1388" fmla="*/ 472089 w 1696603"/>
              <a:gd name="connsiteY1388" fmla="*/ 1215925 h 1665358"/>
              <a:gd name="connsiteX1389" fmla="*/ 474719 w 1696603"/>
              <a:gd name="connsiteY1389" fmla="*/ 1227479 h 1665358"/>
              <a:gd name="connsiteX1390" fmla="*/ 462789 w 1696603"/>
              <a:gd name="connsiteY1390" fmla="*/ 1230195 h 1665358"/>
              <a:gd name="connsiteX1391" fmla="*/ 463118 w 1696603"/>
              <a:gd name="connsiteY1391" fmla="*/ 1231639 h 1665358"/>
              <a:gd name="connsiteX1392" fmla="*/ 464355 w 1696603"/>
              <a:gd name="connsiteY1392" fmla="*/ 1237074 h 1665358"/>
              <a:gd name="connsiteX1393" fmla="*/ 465420 w 1696603"/>
              <a:gd name="connsiteY1393" fmla="*/ 1241749 h 1665358"/>
              <a:gd name="connsiteX1394" fmla="*/ 453863 w 1696603"/>
              <a:gd name="connsiteY1394" fmla="*/ 1244380 h 1665358"/>
              <a:gd name="connsiteX1395" fmla="*/ 465420 w 1696603"/>
              <a:gd name="connsiteY1395" fmla="*/ 1241749 h 1665358"/>
              <a:gd name="connsiteX1396" fmla="*/ 477350 w 1696603"/>
              <a:gd name="connsiteY1396" fmla="*/ 1239032 h 1665358"/>
              <a:gd name="connsiteX1397" fmla="*/ 474719 w 1696603"/>
              <a:gd name="connsiteY1397" fmla="*/ 1227479 h 1665358"/>
              <a:gd name="connsiteX1398" fmla="*/ 472089 w 1696603"/>
              <a:gd name="connsiteY1398" fmla="*/ 1215925 h 1665358"/>
              <a:gd name="connsiteX1399" fmla="*/ 422856 w 1696603"/>
              <a:gd name="connsiteY1399" fmla="*/ 1214982 h 1665358"/>
              <a:gd name="connsiteX1400" fmla="*/ 410926 w 1696603"/>
              <a:gd name="connsiteY1400" fmla="*/ 1217698 h 1665358"/>
              <a:gd name="connsiteX1401" fmla="*/ 413557 w 1696603"/>
              <a:gd name="connsiteY1401" fmla="*/ 1229252 h 1665358"/>
              <a:gd name="connsiteX1402" fmla="*/ 425487 w 1696603"/>
              <a:gd name="connsiteY1402" fmla="*/ 1226536 h 1665358"/>
              <a:gd name="connsiteX1403" fmla="*/ 422856 w 1696603"/>
              <a:gd name="connsiteY1403" fmla="*/ 1214982 h 1665358"/>
              <a:gd name="connsiteX1404" fmla="*/ 348942 w 1696603"/>
              <a:gd name="connsiteY1404" fmla="*/ 1214140 h 1665358"/>
              <a:gd name="connsiteX1405" fmla="*/ 350052 w 1696603"/>
              <a:gd name="connsiteY1405" fmla="*/ 1219014 h 1665358"/>
              <a:gd name="connsiteX1406" fmla="*/ 348942 w 1696603"/>
              <a:gd name="connsiteY1406" fmla="*/ 1214140 h 1665358"/>
              <a:gd name="connsiteX1407" fmla="*/ 593668 w 1696603"/>
              <a:gd name="connsiteY1407" fmla="*/ 1212548 h 1665358"/>
              <a:gd name="connsiteX1408" fmla="*/ 597488 w 1696603"/>
              <a:gd name="connsiteY1408" fmla="*/ 1222655 h 1665358"/>
              <a:gd name="connsiteX1409" fmla="*/ 607940 w 1696603"/>
              <a:gd name="connsiteY1409" fmla="*/ 1221843 h 1665358"/>
              <a:gd name="connsiteX1410" fmla="*/ 607940 w 1696603"/>
              <a:gd name="connsiteY1410" fmla="*/ 1221843 h 1665358"/>
              <a:gd name="connsiteX1411" fmla="*/ 596383 w 1696603"/>
              <a:gd name="connsiteY1411" fmla="*/ 1224474 h 1665358"/>
              <a:gd name="connsiteX1412" fmla="*/ 593668 w 1696603"/>
              <a:gd name="connsiteY1412" fmla="*/ 1212548 h 1665358"/>
              <a:gd name="connsiteX1413" fmla="*/ 360499 w 1696603"/>
              <a:gd name="connsiteY1413" fmla="*/ 1211509 h 1665358"/>
              <a:gd name="connsiteX1414" fmla="*/ 360544 w 1696603"/>
              <a:gd name="connsiteY1414" fmla="*/ 1211708 h 1665358"/>
              <a:gd name="connsiteX1415" fmla="*/ 361609 w 1696603"/>
              <a:gd name="connsiteY1415" fmla="*/ 1216383 h 1665358"/>
              <a:gd name="connsiteX1416" fmla="*/ 360499 w 1696603"/>
              <a:gd name="connsiteY1416" fmla="*/ 1211509 h 1665358"/>
              <a:gd name="connsiteX1417" fmla="*/ 605225 w 1696603"/>
              <a:gd name="connsiteY1417" fmla="*/ 1209916 h 1665358"/>
              <a:gd name="connsiteX1418" fmla="*/ 607930 w 1696603"/>
              <a:gd name="connsiteY1418" fmla="*/ 1221796 h 1665358"/>
              <a:gd name="connsiteX1419" fmla="*/ 607941 w 1696603"/>
              <a:gd name="connsiteY1419" fmla="*/ 1221843 h 1665358"/>
              <a:gd name="connsiteX1420" fmla="*/ 607940 w 1696603"/>
              <a:gd name="connsiteY1420" fmla="*/ 1221843 h 1665358"/>
              <a:gd name="connsiteX1421" fmla="*/ 605959 w 1696603"/>
              <a:gd name="connsiteY1421" fmla="*/ 1213142 h 1665358"/>
              <a:gd name="connsiteX1422" fmla="*/ 605225 w 1696603"/>
              <a:gd name="connsiteY1422" fmla="*/ 1209916 h 1665358"/>
              <a:gd name="connsiteX1423" fmla="*/ 666472 w 1696603"/>
              <a:gd name="connsiteY1423" fmla="*/ 1208515 h 1665358"/>
              <a:gd name="connsiteX1424" fmla="*/ 654542 w 1696603"/>
              <a:gd name="connsiteY1424" fmla="*/ 1211232 h 1665358"/>
              <a:gd name="connsiteX1425" fmla="*/ 657173 w 1696603"/>
              <a:gd name="connsiteY1425" fmla="*/ 1222785 h 1665358"/>
              <a:gd name="connsiteX1426" fmla="*/ 669103 w 1696603"/>
              <a:gd name="connsiteY1426" fmla="*/ 1220069 h 1665358"/>
              <a:gd name="connsiteX1427" fmla="*/ 506760 w 1696603"/>
              <a:gd name="connsiteY1427" fmla="*/ 1208030 h 1665358"/>
              <a:gd name="connsiteX1428" fmla="*/ 509391 w 1696603"/>
              <a:gd name="connsiteY1428" fmla="*/ 1219584 h 1665358"/>
              <a:gd name="connsiteX1429" fmla="*/ 505057 w 1696603"/>
              <a:gd name="connsiteY1429" fmla="*/ 1220571 h 1665358"/>
              <a:gd name="connsiteX1430" fmla="*/ 504840 w 1696603"/>
              <a:gd name="connsiteY1430" fmla="*/ 1220621 h 1665358"/>
              <a:gd name="connsiteX1431" fmla="*/ 497834 w 1696603"/>
              <a:gd name="connsiteY1431" fmla="*/ 1222216 h 1665358"/>
              <a:gd name="connsiteX1432" fmla="*/ 506760 w 1696603"/>
              <a:gd name="connsiteY1432" fmla="*/ 1208030 h 1665358"/>
              <a:gd name="connsiteX1433" fmla="*/ 456382 w 1696603"/>
              <a:gd name="connsiteY1433" fmla="*/ 1202056 h 1665358"/>
              <a:gd name="connsiteX1434" fmla="*/ 456441 w 1696603"/>
              <a:gd name="connsiteY1434" fmla="*/ 1202316 h 1665358"/>
              <a:gd name="connsiteX1435" fmla="*/ 456788 w 1696603"/>
              <a:gd name="connsiteY1435" fmla="*/ 1203838 h 1665358"/>
              <a:gd name="connsiteX1436" fmla="*/ 457528 w 1696603"/>
              <a:gd name="connsiteY1436" fmla="*/ 1207087 h 1665358"/>
              <a:gd name="connsiteX1437" fmla="*/ 456382 w 1696603"/>
              <a:gd name="connsiteY1437" fmla="*/ 1202056 h 1665358"/>
              <a:gd name="connsiteX1438" fmla="*/ 541805 w 1696603"/>
              <a:gd name="connsiteY1438" fmla="*/ 1200051 h 1665358"/>
              <a:gd name="connsiteX1439" fmla="*/ 530248 w 1696603"/>
              <a:gd name="connsiteY1439" fmla="*/ 1202683 h 1665358"/>
              <a:gd name="connsiteX1440" fmla="*/ 541805 w 1696603"/>
              <a:gd name="connsiteY1440" fmla="*/ 1200051 h 1665358"/>
              <a:gd name="connsiteX1441" fmla="*/ 1509973 w 1696603"/>
              <a:gd name="connsiteY1441" fmla="*/ 1199923 h 1665358"/>
              <a:gd name="connsiteX1442" fmla="*/ 1512689 w 1696603"/>
              <a:gd name="connsiteY1442" fmla="*/ 1211850 h 1665358"/>
              <a:gd name="connsiteX1443" fmla="*/ 1498043 w 1696603"/>
              <a:gd name="connsiteY1443" fmla="*/ 1202640 h 1665358"/>
              <a:gd name="connsiteX1444" fmla="*/ 1509973 w 1696603"/>
              <a:gd name="connsiteY1444" fmla="*/ 1199923 h 1665358"/>
              <a:gd name="connsiteX1445" fmla="*/ 492572 w 1696603"/>
              <a:gd name="connsiteY1445" fmla="*/ 1199108 h 1665358"/>
              <a:gd name="connsiteX1446" fmla="*/ 481015 w 1696603"/>
              <a:gd name="connsiteY1446" fmla="*/ 1201740 h 1665358"/>
              <a:gd name="connsiteX1447" fmla="*/ 602594 w 1696603"/>
              <a:gd name="connsiteY1447" fmla="*/ 1198362 h 1665358"/>
              <a:gd name="connsiteX1448" fmla="*/ 605225 w 1696603"/>
              <a:gd name="connsiteY1448" fmla="*/ 1209916 h 1665358"/>
              <a:gd name="connsiteX1449" fmla="*/ 1521530 w 1696603"/>
              <a:gd name="connsiteY1449" fmla="*/ 1197292 h 1665358"/>
              <a:gd name="connsiteX1450" fmla="*/ 1524246 w 1696603"/>
              <a:gd name="connsiteY1450" fmla="*/ 1209218 h 1665358"/>
              <a:gd name="connsiteX1451" fmla="*/ 1512689 w 1696603"/>
              <a:gd name="connsiteY1451" fmla="*/ 1211850 h 1665358"/>
              <a:gd name="connsiteX1452" fmla="*/ 1509973 w 1696603"/>
              <a:gd name="connsiteY1452" fmla="*/ 1199923 h 1665358"/>
              <a:gd name="connsiteX1453" fmla="*/ 1521530 w 1696603"/>
              <a:gd name="connsiteY1453" fmla="*/ 1197292 h 1665358"/>
              <a:gd name="connsiteX1454" fmla="*/ 454812 w 1696603"/>
              <a:gd name="connsiteY1454" fmla="*/ 1195161 h 1665358"/>
              <a:gd name="connsiteX1455" fmla="*/ 454812 w 1696603"/>
              <a:gd name="connsiteY1455" fmla="*/ 1195161 h 1665358"/>
              <a:gd name="connsiteX1456" fmla="*/ 626082 w 1696603"/>
              <a:gd name="connsiteY1456" fmla="*/ 1193015 h 1665358"/>
              <a:gd name="connsiteX1457" fmla="*/ 614524 w 1696603"/>
              <a:gd name="connsiteY1457" fmla="*/ 1195646 h 1665358"/>
              <a:gd name="connsiteX1458" fmla="*/ 626082 w 1696603"/>
              <a:gd name="connsiteY1458" fmla="*/ 1193015 h 1665358"/>
              <a:gd name="connsiteX1459" fmla="*/ 404470 w 1696603"/>
              <a:gd name="connsiteY1459" fmla="*/ 1189344 h 1665358"/>
              <a:gd name="connsiteX1460" fmla="*/ 405580 w 1696603"/>
              <a:gd name="connsiteY1460" fmla="*/ 1194218 h 1665358"/>
              <a:gd name="connsiteX1461" fmla="*/ 404470 w 1696603"/>
              <a:gd name="connsiteY1461" fmla="*/ 1189344 h 1665358"/>
              <a:gd name="connsiteX1462" fmla="*/ 1580504 w 1696603"/>
              <a:gd name="connsiteY1462" fmla="*/ 1187627 h 1665358"/>
              <a:gd name="connsiteX1463" fmla="*/ 1580708 w 1696603"/>
              <a:gd name="connsiteY1463" fmla="*/ 1188522 h 1665358"/>
              <a:gd name="connsiteX1464" fmla="*/ 1580746 w 1696603"/>
              <a:gd name="connsiteY1464" fmla="*/ 1188689 h 1665358"/>
              <a:gd name="connsiteX1465" fmla="*/ 1568132 w 1696603"/>
              <a:gd name="connsiteY1465" fmla="*/ 1186681 h 1665358"/>
              <a:gd name="connsiteX1466" fmla="*/ 1570847 w 1696603"/>
              <a:gd name="connsiteY1466" fmla="*/ 1198607 h 1665358"/>
              <a:gd name="connsiteX1467" fmla="*/ 477253 w 1696603"/>
              <a:gd name="connsiteY1467" fmla="*/ 1185217 h 1665358"/>
              <a:gd name="connsiteX1468" fmla="*/ 477256 w 1696603"/>
              <a:gd name="connsiteY1468" fmla="*/ 1185229 h 1665358"/>
              <a:gd name="connsiteX1469" fmla="*/ 477260 w 1696603"/>
              <a:gd name="connsiteY1469" fmla="*/ 1185247 h 1665358"/>
              <a:gd name="connsiteX1470" fmla="*/ 477971 w 1696603"/>
              <a:gd name="connsiteY1470" fmla="*/ 1188369 h 1665358"/>
              <a:gd name="connsiteX1471" fmla="*/ 478300 w 1696603"/>
              <a:gd name="connsiteY1471" fmla="*/ 1189813 h 1665358"/>
              <a:gd name="connsiteX1472" fmla="*/ 1579689 w 1696603"/>
              <a:gd name="connsiteY1472" fmla="*/ 1184049 h 1665358"/>
              <a:gd name="connsiteX1473" fmla="*/ 1580029 w 1696603"/>
              <a:gd name="connsiteY1473" fmla="*/ 1185540 h 1665358"/>
              <a:gd name="connsiteX1474" fmla="*/ 1580504 w 1696603"/>
              <a:gd name="connsiteY1474" fmla="*/ 1187627 h 1665358"/>
              <a:gd name="connsiteX1475" fmla="*/ 1591619 w 1696603"/>
              <a:gd name="connsiteY1475" fmla="*/ 1181333 h 1665358"/>
              <a:gd name="connsiteX1476" fmla="*/ 1605892 w 1696603"/>
              <a:gd name="connsiteY1476" fmla="*/ 1190628 h 1665358"/>
              <a:gd name="connsiteX1477" fmla="*/ 1608523 w 1696603"/>
              <a:gd name="connsiteY1477" fmla="*/ 1202182 h 1665358"/>
              <a:gd name="connsiteX1478" fmla="*/ 1611153 w 1696603"/>
              <a:gd name="connsiteY1478" fmla="*/ 1213735 h 1665358"/>
              <a:gd name="connsiteX1479" fmla="*/ 1599596 w 1696603"/>
              <a:gd name="connsiteY1479" fmla="*/ 1216367 h 1665358"/>
              <a:gd name="connsiteX1480" fmla="*/ 1585035 w 1696603"/>
              <a:gd name="connsiteY1480" fmla="*/ 1207530 h 1665358"/>
              <a:gd name="connsiteX1481" fmla="*/ 1582405 w 1696603"/>
              <a:gd name="connsiteY1481" fmla="*/ 1195976 h 1665358"/>
              <a:gd name="connsiteX1482" fmla="*/ 1591619 w 1696603"/>
              <a:gd name="connsiteY1482" fmla="*/ 1181333 h 1665358"/>
              <a:gd name="connsiteX1483" fmla="*/ 1552828 w 1696603"/>
              <a:gd name="connsiteY1483" fmla="*/ 1179532 h 1665358"/>
              <a:gd name="connsiteX1484" fmla="*/ 1542387 w 1696603"/>
              <a:gd name="connsiteY1484" fmla="*/ 1180390 h 1665358"/>
              <a:gd name="connsiteX1485" fmla="*/ 1530457 w 1696603"/>
              <a:gd name="connsiteY1485" fmla="*/ 1183106 h 1665358"/>
              <a:gd name="connsiteX1486" fmla="*/ 1542387 w 1696603"/>
              <a:gd name="connsiteY1486" fmla="*/ 1180390 h 1665358"/>
              <a:gd name="connsiteX1487" fmla="*/ 1545017 w 1696603"/>
              <a:gd name="connsiteY1487" fmla="*/ 1191944 h 1665358"/>
              <a:gd name="connsiteX1488" fmla="*/ 1556575 w 1696603"/>
              <a:gd name="connsiteY1488" fmla="*/ 1189312 h 1665358"/>
              <a:gd name="connsiteX1489" fmla="*/ 1552828 w 1696603"/>
              <a:gd name="connsiteY1489" fmla="*/ 1179532 h 1665358"/>
              <a:gd name="connsiteX1490" fmla="*/ 1603176 w 1696603"/>
              <a:gd name="connsiteY1490" fmla="*/ 1178701 h 1665358"/>
              <a:gd name="connsiteX1491" fmla="*/ 1605892 w 1696603"/>
              <a:gd name="connsiteY1491" fmla="*/ 1190628 h 1665358"/>
              <a:gd name="connsiteX1492" fmla="*/ 512311 w 1696603"/>
              <a:gd name="connsiteY1492" fmla="*/ 1177297 h 1665358"/>
              <a:gd name="connsiteX1493" fmla="*/ 512357 w 1696603"/>
              <a:gd name="connsiteY1493" fmla="*/ 1177501 h 1665358"/>
              <a:gd name="connsiteX1494" fmla="*/ 513344 w 1696603"/>
              <a:gd name="connsiteY1494" fmla="*/ 1181834 h 1665358"/>
              <a:gd name="connsiteX1495" fmla="*/ 646565 w 1696603"/>
              <a:gd name="connsiteY1495" fmla="*/ 1176198 h 1665358"/>
              <a:gd name="connsiteX1496" fmla="*/ 646565 w 1696603"/>
              <a:gd name="connsiteY1496" fmla="*/ 1176198 h 1665358"/>
              <a:gd name="connsiteX1497" fmla="*/ 1516269 w 1696603"/>
              <a:gd name="connsiteY1497" fmla="*/ 1174184 h 1665358"/>
              <a:gd name="connsiteX1498" fmla="*/ 1504712 w 1696603"/>
              <a:gd name="connsiteY1498" fmla="*/ 1176816 h 1665358"/>
              <a:gd name="connsiteX1499" fmla="*/ 449551 w 1696603"/>
              <a:gd name="connsiteY1499" fmla="*/ 1172054 h 1665358"/>
              <a:gd name="connsiteX1500" fmla="*/ 450605 w 1696603"/>
              <a:gd name="connsiteY1500" fmla="*/ 1176683 h 1665358"/>
              <a:gd name="connsiteX1501" fmla="*/ 450538 w 1696603"/>
              <a:gd name="connsiteY1501" fmla="*/ 1176386 h 1665358"/>
              <a:gd name="connsiteX1502" fmla="*/ 449551 w 1696603"/>
              <a:gd name="connsiteY1502" fmla="*/ 1172054 h 1665358"/>
              <a:gd name="connsiteX1503" fmla="*/ 510713 w 1696603"/>
              <a:gd name="connsiteY1503" fmla="*/ 1170280 h 1665358"/>
              <a:gd name="connsiteX1504" fmla="*/ 512311 w 1696603"/>
              <a:gd name="connsiteY1504" fmla="*/ 1177297 h 1665358"/>
              <a:gd name="connsiteX1505" fmla="*/ 512234 w 1696603"/>
              <a:gd name="connsiteY1505" fmla="*/ 1176960 h 1665358"/>
              <a:gd name="connsiteX1506" fmla="*/ 513344 w 1696603"/>
              <a:gd name="connsiteY1506" fmla="*/ 1181834 h 1665358"/>
              <a:gd name="connsiteX1507" fmla="*/ 501414 w 1696603"/>
              <a:gd name="connsiteY1507" fmla="*/ 1184550 h 1665358"/>
              <a:gd name="connsiteX1508" fmla="*/ 513344 w 1696603"/>
              <a:gd name="connsiteY1508" fmla="*/ 1181834 h 1665358"/>
              <a:gd name="connsiteX1509" fmla="*/ 524901 w 1696603"/>
              <a:gd name="connsiteY1509" fmla="*/ 1179202 h 1665358"/>
              <a:gd name="connsiteX1510" fmla="*/ 527617 w 1696603"/>
              <a:gd name="connsiteY1510" fmla="*/ 1191129 h 1665358"/>
              <a:gd name="connsiteX1511" fmla="*/ 539174 w 1696603"/>
              <a:gd name="connsiteY1511" fmla="*/ 1188497 h 1665358"/>
              <a:gd name="connsiteX1512" fmla="*/ 550731 w 1696603"/>
              <a:gd name="connsiteY1512" fmla="*/ 1185866 h 1665358"/>
              <a:gd name="connsiteX1513" fmla="*/ 536459 w 1696603"/>
              <a:gd name="connsiteY1513" fmla="*/ 1176571 h 1665358"/>
              <a:gd name="connsiteX1514" fmla="*/ 539174 w 1696603"/>
              <a:gd name="connsiteY1514" fmla="*/ 1188497 h 1665358"/>
              <a:gd name="connsiteX1515" fmla="*/ 524901 w 1696603"/>
              <a:gd name="connsiteY1515" fmla="*/ 1179202 h 1665358"/>
              <a:gd name="connsiteX1516" fmla="*/ 510713 w 1696603"/>
              <a:gd name="connsiteY1516" fmla="*/ 1170280 h 1665358"/>
              <a:gd name="connsiteX1517" fmla="*/ 1588988 w 1696603"/>
              <a:gd name="connsiteY1517" fmla="*/ 1169779 h 1665358"/>
              <a:gd name="connsiteX1518" fmla="*/ 1590098 w 1696603"/>
              <a:gd name="connsiteY1518" fmla="*/ 1174653 h 1665358"/>
              <a:gd name="connsiteX1519" fmla="*/ 1590021 w 1696603"/>
              <a:gd name="connsiteY1519" fmla="*/ 1174316 h 1665358"/>
              <a:gd name="connsiteX1520" fmla="*/ 448441 w 1696603"/>
              <a:gd name="connsiteY1520" fmla="*/ 1167179 h 1665358"/>
              <a:gd name="connsiteX1521" fmla="*/ 448511 w 1696603"/>
              <a:gd name="connsiteY1521" fmla="*/ 1167487 h 1665358"/>
              <a:gd name="connsiteX1522" fmla="*/ 449222 w 1696603"/>
              <a:gd name="connsiteY1522" fmla="*/ 1170610 h 1665358"/>
              <a:gd name="connsiteX1523" fmla="*/ 449551 w 1696603"/>
              <a:gd name="connsiteY1523" fmla="*/ 1172054 h 1665358"/>
              <a:gd name="connsiteX1524" fmla="*/ 448441 w 1696603"/>
              <a:gd name="connsiteY1524" fmla="*/ 1167179 h 1665358"/>
              <a:gd name="connsiteX1525" fmla="*/ 637253 w 1696603"/>
              <a:gd name="connsiteY1525" fmla="*/ 1166165 h 1665358"/>
              <a:gd name="connsiteX1526" fmla="*/ 632377 w 1696603"/>
              <a:gd name="connsiteY1526" fmla="*/ 1167275 h 1665358"/>
              <a:gd name="connsiteX1527" fmla="*/ 636959 w 1696603"/>
              <a:gd name="connsiteY1527" fmla="*/ 1166232 h 1665358"/>
              <a:gd name="connsiteX1528" fmla="*/ 637164 w 1696603"/>
              <a:gd name="connsiteY1528" fmla="*/ 1166185 h 1665358"/>
              <a:gd name="connsiteX1529" fmla="*/ 1502081 w 1696603"/>
              <a:gd name="connsiteY1529" fmla="*/ 1165262 h 1665358"/>
              <a:gd name="connsiteX1530" fmla="*/ 1490151 w 1696603"/>
              <a:gd name="connsiteY1530" fmla="*/ 1167978 h 1665358"/>
              <a:gd name="connsiteX1531" fmla="*/ 1492782 w 1696603"/>
              <a:gd name="connsiteY1531" fmla="*/ 1179532 h 1665358"/>
              <a:gd name="connsiteX1532" fmla="*/ 1502081 w 1696603"/>
              <a:gd name="connsiteY1532" fmla="*/ 1165262 h 1665358"/>
              <a:gd name="connsiteX1533" fmla="*/ 643935 w 1696603"/>
              <a:gd name="connsiteY1533" fmla="*/ 1164644 h 1665358"/>
              <a:gd name="connsiteX1534" fmla="*/ 642490 w 1696603"/>
              <a:gd name="connsiteY1534" fmla="*/ 1164973 h 1665358"/>
              <a:gd name="connsiteX1535" fmla="*/ 636959 w 1696603"/>
              <a:gd name="connsiteY1535" fmla="*/ 1166232 h 1665358"/>
              <a:gd name="connsiteX1536" fmla="*/ 636711 w 1696603"/>
              <a:gd name="connsiteY1536" fmla="*/ 1166288 h 1665358"/>
              <a:gd name="connsiteX1537" fmla="*/ 632377 w 1696603"/>
              <a:gd name="connsiteY1537" fmla="*/ 1167275 h 1665358"/>
              <a:gd name="connsiteX1538" fmla="*/ 635008 w 1696603"/>
              <a:gd name="connsiteY1538" fmla="*/ 1178829 h 1665358"/>
              <a:gd name="connsiteX1539" fmla="*/ 623451 w 1696603"/>
              <a:gd name="connsiteY1539" fmla="*/ 1181461 h 1665358"/>
              <a:gd name="connsiteX1540" fmla="*/ 611894 w 1696603"/>
              <a:gd name="connsiteY1540" fmla="*/ 1184092 h 1665358"/>
              <a:gd name="connsiteX1541" fmla="*/ 614524 w 1696603"/>
              <a:gd name="connsiteY1541" fmla="*/ 1195646 h 1665358"/>
              <a:gd name="connsiteX1542" fmla="*/ 617155 w 1696603"/>
              <a:gd name="connsiteY1542" fmla="*/ 1207200 h 1665358"/>
              <a:gd name="connsiteX1543" fmla="*/ 602594 w 1696603"/>
              <a:gd name="connsiteY1543" fmla="*/ 1198362 h 1665358"/>
              <a:gd name="connsiteX1544" fmla="*/ 591037 w 1696603"/>
              <a:gd name="connsiteY1544" fmla="*/ 1200994 h 1665358"/>
              <a:gd name="connsiteX1545" fmla="*/ 602594 w 1696603"/>
              <a:gd name="connsiteY1545" fmla="*/ 1198362 h 1665358"/>
              <a:gd name="connsiteX1546" fmla="*/ 603591 w 1696603"/>
              <a:gd name="connsiteY1546" fmla="*/ 1202741 h 1665358"/>
              <a:gd name="connsiteX1547" fmla="*/ 605225 w 1696603"/>
              <a:gd name="connsiteY1547" fmla="*/ 1209916 h 1665358"/>
              <a:gd name="connsiteX1548" fmla="*/ 593668 w 1696603"/>
              <a:gd name="connsiteY1548" fmla="*/ 1212548 h 1665358"/>
              <a:gd name="connsiteX1549" fmla="*/ 582111 w 1696603"/>
              <a:gd name="connsiteY1549" fmla="*/ 1215179 h 1665358"/>
              <a:gd name="connsiteX1550" fmla="*/ 584826 w 1696603"/>
              <a:gd name="connsiteY1550" fmla="*/ 1227106 h 1665358"/>
              <a:gd name="connsiteX1551" fmla="*/ 572896 w 1696603"/>
              <a:gd name="connsiteY1551" fmla="*/ 1229822 h 1665358"/>
              <a:gd name="connsiteX1552" fmla="*/ 561339 w 1696603"/>
              <a:gd name="connsiteY1552" fmla="*/ 1232453 h 1665358"/>
              <a:gd name="connsiteX1553" fmla="*/ 563970 w 1696603"/>
              <a:gd name="connsiteY1553" fmla="*/ 1244007 h 1665358"/>
              <a:gd name="connsiteX1554" fmla="*/ 552413 w 1696603"/>
              <a:gd name="connsiteY1554" fmla="*/ 1246639 h 1665358"/>
              <a:gd name="connsiteX1555" fmla="*/ 549782 w 1696603"/>
              <a:gd name="connsiteY1555" fmla="*/ 1235085 h 1665358"/>
              <a:gd name="connsiteX1556" fmla="*/ 552413 w 1696603"/>
              <a:gd name="connsiteY1556" fmla="*/ 1246639 h 1665358"/>
              <a:gd name="connsiteX1557" fmla="*/ 550640 w 1696603"/>
              <a:gd name="connsiteY1557" fmla="*/ 1245523 h 1665358"/>
              <a:gd name="connsiteX1558" fmla="*/ 538225 w 1696603"/>
              <a:gd name="connsiteY1558" fmla="*/ 1237716 h 1665358"/>
              <a:gd name="connsiteX1559" fmla="*/ 540855 w 1696603"/>
              <a:gd name="connsiteY1559" fmla="*/ 1249270 h 1665358"/>
              <a:gd name="connsiteX1560" fmla="*/ 540855 w 1696603"/>
              <a:gd name="connsiteY1560" fmla="*/ 1249270 h 1665358"/>
              <a:gd name="connsiteX1561" fmla="*/ 529298 w 1696603"/>
              <a:gd name="connsiteY1561" fmla="*/ 1251902 h 1665358"/>
              <a:gd name="connsiteX1562" fmla="*/ 531929 w 1696603"/>
              <a:gd name="connsiteY1562" fmla="*/ 1263455 h 1665358"/>
              <a:gd name="connsiteX1563" fmla="*/ 534560 w 1696603"/>
              <a:gd name="connsiteY1563" fmla="*/ 1275009 h 1665358"/>
              <a:gd name="connsiteX1564" fmla="*/ 522629 w 1696603"/>
              <a:gd name="connsiteY1564" fmla="*/ 1277726 h 1665358"/>
              <a:gd name="connsiteX1565" fmla="*/ 519999 w 1696603"/>
              <a:gd name="connsiteY1565" fmla="*/ 1266172 h 1665358"/>
              <a:gd name="connsiteX1566" fmla="*/ 508442 w 1696603"/>
              <a:gd name="connsiteY1566" fmla="*/ 1268803 h 1665358"/>
              <a:gd name="connsiteX1567" fmla="*/ 522629 w 1696603"/>
              <a:gd name="connsiteY1567" fmla="*/ 1277726 h 1665358"/>
              <a:gd name="connsiteX1568" fmla="*/ 511072 w 1696603"/>
              <a:gd name="connsiteY1568" fmla="*/ 1280357 h 1665358"/>
              <a:gd name="connsiteX1569" fmla="*/ 499515 w 1696603"/>
              <a:gd name="connsiteY1569" fmla="*/ 1282989 h 1665358"/>
              <a:gd name="connsiteX1570" fmla="*/ 487958 w 1696603"/>
              <a:gd name="connsiteY1570" fmla="*/ 1285620 h 1665358"/>
              <a:gd name="connsiteX1571" fmla="*/ 488297 w 1696603"/>
              <a:gd name="connsiteY1571" fmla="*/ 1287111 h 1665358"/>
              <a:gd name="connsiteX1572" fmla="*/ 489594 w 1696603"/>
              <a:gd name="connsiteY1572" fmla="*/ 1292806 h 1665358"/>
              <a:gd name="connsiteX1573" fmla="*/ 489655 w 1696603"/>
              <a:gd name="connsiteY1573" fmla="*/ 1293074 h 1665358"/>
              <a:gd name="connsiteX1574" fmla="*/ 490673 w 1696603"/>
              <a:gd name="connsiteY1574" fmla="*/ 1297547 h 1665358"/>
              <a:gd name="connsiteX1575" fmla="*/ 478743 w 1696603"/>
              <a:gd name="connsiteY1575" fmla="*/ 1300263 h 1665358"/>
              <a:gd name="connsiteX1576" fmla="*/ 467186 w 1696603"/>
              <a:gd name="connsiteY1576" fmla="*/ 1302894 h 1665358"/>
              <a:gd name="connsiteX1577" fmla="*/ 468789 w 1696603"/>
              <a:gd name="connsiteY1577" fmla="*/ 1309931 h 1665358"/>
              <a:gd name="connsiteX1578" fmla="*/ 468707 w 1696603"/>
              <a:gd name="connsiteY1578" fmla="*/ 1309574 h 1665358"/>
              <a:gd name="connsiteX1579" fmla="*/ 469817 w 1696603"/>
              <a:gd name="connsiteY1579" fmla="*/ 1314448 h 1665358"/>
              <a:gd name="connsiteX1580" fmla="*/ 458260 w 1696603"/>
              <a:gd name="connsiteY1580" fmla="*/ 1317080 h 1665358"/>
              <a:gd name="connsiteX1581" fmla="*/ 446702 w 1696603"/>
              <a:gd name="connsiteY1581" fmla="*/ 1319711 h 1665358"/>
              <a:gd name="connsiteX1582" fmla="*/ 449333 w 1696603"/>
              <a:gd name="connsiteY1582" fmla="*/ 1331265 h 1665358"/>
              <a:gd name="connsiteX1583" fmla="*/ 446702 w 1696603"/>
              <a:gd name="connsiteY1583" fmla="*/ 1319711 h 1665358"/>
              <a:gd name="connsiteX1584" fmla="*/ 460890 w 1696603"/>
              <a:gd name="connsiteY1584" fmla="*/ 1328633 h 1665358"/>
              <a:gd name="connsiteX1585" fmla="*/ 458260 w 1696603"/>
              <a:gd name="connsiteY1585" fmla="*/ 1317080 h 1665358"/>
              <a:gd name="connsiteX1586" fmla="*/ 472448 w 1696603"/>
              <a:gd name="connsiteY1586" fmla="*/ 1326002 h 1665358"/>
              <a:gd name="connsiteX1587" fmla="*/ 469817 w 1696603"/>
              <a:gd name="connsiteY1587" fmla="*/ 1314448 h 1665358"/>
              <a:gd name="connsiteX1588" fmla="*/ 484005 w 1696603"/>
              <a:gd name="connsiteY1588" fmla="*/ 1323370 h 1665358"/>
              <a:gd name="connsiteX1589" fmla="*/ 481374 w 1696603"/>
              <a:gd name="connsiteY1589" fmla="*/ 1311817 h 1665358"/>
              <a:gd name="connsiteX1590" fmla="*/ 478743 w 1696603"/>
              <a:gd name="connsiteY1590" fmla="*/ 1300263 h 1665358"/>
              <a:gd name="connsiteX1591" fmla="*/ 490673 w 1696603"/>
              <a:gd name="connsiteY1591" fmla="*/ 1297547 h 1665358"/>
              <a:gd name="connsiteX1592" fmla="*/ 492250 w 1696603"/>
              <a:gd name="connsiteY1592" fmla="*/ 1304471 h 1665358"/>
              <a:gd name="connsiteX1593" fmla="*/ 492194 w 1696603"/>
              <a:gd name="connsiteY1593" fmla="*/ 1304226 h 1665358"/>
              <a:gd name="connsiteX1594" fmla="*/ 493304 w 1696603"/>
              <a:gd name="connsiteY1594" fmla="*/ 1309100 h 1665358"/>
              <a:gd name="connsiteX1595" fmla="*/ 504861 w 1696603"/>
              <a:gd name="connsiteY1595" fmla="*/ 1306469 h 1665358"/>
              <a:gd name="connsiteX1596" fmla="*/ 513788 w 1696603"/>
              <a:gd name="connsiteY1596" fmla="*/ 1292284 h 1665358"/>
              <a:gd name="connsiteX1597" fmla="*/ 516419 w 1696603"/>
              <a:gd name="connsiteY1597" fmla="*/ 1303837 h 1665358"/>
              <a:gd name="connsiteX1598" fmla="*/ 527976 w 1696603"/>
              <a:gd name="connsiteY1598" fmla="*/ 1301206 h 1665358"/>
              <a:gd name="connsiteX1599" fmla="*/ 525345 w 1696603"/>
              <a:gd name="connsiteY1599" fmla="*/ 1289652 h 1665358"/>
              <a:gd name="connsiteX1600" fmla="*/ 537275 w 1696603"/>
              <a:gd name="connsiteY1600" fmla="*/ 1286936 h 1665358"/>
              <a:gd name="connsiteX1601" fmla="*/ 548832 w 1696603"/>
              <a:gd name="connsiteY1601" fmla="*/ 1284304 h 1665358"/>
              <a:gd name="connsiteX1602" fmla="*/ 546117 w 1696603"/>
              <a:gd name="connsiteY1602" fmla="*/ 1272378 h 1665358"/>
              <a:gd name="connsiteX1603" fmla="*/ 557674 w 1696603"/>
              <a:gd name="connsiteY1603" fmla="*/ 1269746 h 1665358"/>
              <a:gd name="connsiteX1604" fmla="*/ 555043 w 1696603"/>
              <a:gd name="connsiteY1604" fmla="*/ 1258192 h 1665358"/>
              <a:gd name="connsiteX1605" fmla="*/ 569231 w 1696603"/>
              <a:gd name="connsiteY1605" fmla="*/ 1267115 h 1665358"/>
              <a:gd name="connsiteX1606" fmla="*/ 566600 w 1696603"/>
              <a:gd name="connsiteY1606" fmla="*/ 1255561 h 1665358"/>
              <a:gd name="connsiteX1607" fmla="*/ 578158 w 1696603"/>
              <a:gd name="connsiteY1607" fmla="*/ 1252929 h 1665358"/>
              <a:gd name="connsiteX1608" fmla="*/ 590088 w 1696603"/>
              <a:gd name="connsiteY1608" fmla="*/ 1250213 h 1665358"/>
              <a:gd name="connsiteX1609" fmla="*/ 587457 w 1696603"/>
              <a:gd name="connsiteY1609" fmla="*/ 1238659 h 1665358"/>
              <a:gd name="connsiteX1610" fmla="*/ 599014 w 1696603"/>
              <a:gd name="connsiteY1610" fmla="*/ 1236028 h 1665358"/>
              <a:gd name="connsiteX1611" fmla="*/ 610571 w 1696603"/>
              <a:gd name="connsiteY1611" fmla="*/ 1233396 h 1665358"/>
              <a:gd name="connsiteX1612" fmla="*/ 622501 w 1696603"/>
              <a:gd name="connsiteY1612" fmla="*/ 1230680 h 1665358"/>
              <a:gd name="connsiteX1613" fmla="*/ 619871 w 1696603"/>
              <a:gd name="connsiteY1613" fmla="*/ 1219126 h 1665358"/>
              <a:gd name="connsiteX1614" fmla="*/ 619871 w 1696603"/>
              <a:gd name="connsiteY1614" fmla="*/ 1219126 h 1665358"/>
              <a:gd name="connsiteX1615" fmla="*/ 617155 w 1696603"/>
              <a:gd name="connsiteY1615" fmla="*/ 1207200 h 1665358"/>
              <a:gd name="connsiteX1616" fmla="*/ 631428 w 1696603"/>
              <a:gd name="connsiteY1616" fmla="*/ 1216495 h 1665358"/>
              <a:gd name="connsiteX1617" fmla="*/ 628712 w 1696603"/>
              <a:gd name="connsiteY1617" fmla="*/ 1204568 h 1665358"/>
              <a:gd name="connsiteX1618" fmla="*/ 640270 w 1696603"/>
              <a:gd name="connsiteY1618" fmla="*/ 1201937 h 1665358"/>
              <a:gd name="connsiteX1619" fmla="*/ 637639 w 1696603"/>
              <a:gd name="connsiteY1619" fmla="*/ 1190383 h 1665358"/>
              <a:gd name="connsiteX1620" fmla="*/ 649196 w 1696603"/>
              <a:gd name="connsiteY1620" fmla="*/ 1187751 h 1665358"/>
              <a:gd name="connsiteX1621" fmla="*/ 646565 w 1696603"/>
              <a:gd name="connsiteY1621" fmla="*/ 1176198 h 1665358"/>
              <a:gd name="connsiteX1622" fmla="*/ 435363 w 1696603"/>
              <a:gd name="connsiteY1622" fmla="*/ 1163131 h 1665358"/>
              <a:gd name="connsiteX1623" fmla="*/ 449551 w 1696603"/>
              <a:gd name="connsiteY1623" fmla="*/ 1172054 h 1665358"/>
              <a:gd name="connsiteX1624" fmla="*/ 437994 w 1696603"/>
              <a:gd name="connsiteY1624" fmla="*/ 1174685 h 1665358"/>
              <a:gd name="connsiteX1625" fmla="*/ 435363 w 1696603"/>
              <a:gd name="connsiteY1625" fmla="*/ 1163131 h 1665358"/>
              <a:gd name="connsiteX1626" fmla="*/ 532718 w 1696603"/>
              <a:gd name="connsiteY1626" fmla="*/ 1160143 h 1665358"/>
              <a:gd name="connsiteX1627" fmla="*/ 533828 w 1696603"/>
              <a:gd name="connsiteY1627" fmla="*/ 1165017 h 1665358"/>
              <a:gd name="connsiteX1628" fmla="*/ 522271 w 1696603"/>
              <a:gd name="connsiteY1628" fmla="*/ 1167649 h 1665358"/>
              <a:gd name="connsiteX1629" fmla="*/ 533828 w 1696603"/>
              <a:gd name="connsiteY1629" fmla="*/ 1165017 h 1665358"/>
              <a:gd name="connsiteX1630" fmla="*/ 532841 w 1696603"/>
              <a:gd name="connsiteY1630" fmla="*/ 1160685 h 1665358"/>
              <a:gd name="connsiteX1631" fmla="*/ 532778 w 1696603"/>
              <a:gd name="connsiteY1631" fmla="*/ 1160405 h 1665358"/>
              <a:gd name="connsiteX1632" fmla="*/ 556942 w 1696603"/>
              <a:gd name="connsiteY1632" fmla="*/ 1159754 h 1665358"/>
              <a:gd name="connsiteX1633" fmla="*/ 559573 w 1696603"/>
              <a:gd name="connsiteY1633" fmla="*/ 1171308 h 1665358"/>
              <a:gd name="connsiteX1634" fmla="*/ 556942 w 1696603"/>
              <a:gd name="connsiteY1634" fmla="*/ 1159754 h 1665358"/>
              <a:gd name="connsiteX1635" fmla="*/ 1532563 w 1696603"/>
              <a:gd name="connsiteY1635" fmla="*/ 1158322 h 1665358"/>
              <a:gd name="connsiteX1636" fmla="*/ 1526686 w 1696603"/>
              <a:gd name="connsiteY1636" fmla="*/ 1159660 h 1665358"/>
              <a:gd name="connsiteX1637" fmla="*/ 1525195 w 1696603"/>
              <a:gd name="connsiteY1637" fmla="*/ 1159999 h 1665358"/>
              <a:gd name="connsiteX1638" fmla="*/ 1532494 w 1696603"/>
              <a:gd name="connsiteY1638" fmla="*/ 1158337 h 1665358"/>
              <a:gd name="connsiteX1639" fmla="*/ 1537125 w 1696603"/>
              <a:gd name="connsiteY1639" fmla="*/ 1157283 h 1665358"/>
              <a:gd name="connsiteX1640" fmla="*/ 1532494 w 1696603"/>
              <a:gd name="connsiteY1640" fmla="*/ 1158337 h 1665358"/>
              <a:gd name="connsiteX1641" fmla="*/ 1532092 w 1696603"/>
              <a:gd name="connsiteY1641" fmla="*/ 1158429 h 1665358"/>
              <a:gd name="connsiteX1642" fmla="*/ 1537125 w 1696603"/>
              <a:gd name="connsiteY1642" fmla="*/ 1157283 h 1665358"/>
              <a:gd name="connsiteX1643" fmla="*/ 1537125 w 1696603"/>
              <a:gd name="connsiteY1643" fmla="*/ 1157283 h 1665358"/>
              <a:gd name="connsiteX1644" fmla="*/ 1532651 w 1696603"/>
              <a:gd name="connsiteY1644" fmla="*/ 1158301 h 1665358"/>
              <a:gd name="connsiteX1645" fmla="*/ 1532563 w 1696603"/>
              <a:gd name="connsiteY1645" fmla="*/ 1158322 h 1665358"/>
              <a:gd name="connsiteX1646" fmla="*/ 1537125 w 1696603"/>
              <a:gd name="connsiteY1646" fmla="*/ 1157283 h 1665358"/>
              <a:gd name="connsiteX1647" fmla="*/ 1539756 w 1696603"/>
              <a:gd name="connsiteY1647" fmla="*/ 1168836 h 1665358"/>
              <a:gd name="connsiteX1648" fmla="*/ 1537125 w 1696603"/>
              <a:gd name="connsiteY1648" fmla="*/ 1157283 h 1665358"/>
              <a:gd name="connsiteX1649" fmla="*/ 568872 w 1696603"/>
              <a:gd name="connsiteY1649" fmla="*/ 1157038 h 1665358"/>
              <a:gd name="connsiteX1650" fmla="*/ 556942 w 1696603"/>
              <a:gd name="connsiteY1650" fmla="*/ 1159754 h 1665358"/>
              <a:gd name="connsiteX1651" fmla="*/ 559573 w 1696603"/>
              <a:gd name="connsiteY1651" fmla="*/ 1171308 h 1665358"/>
              <a:gd name="connsiteX1652" fmla="*/ 571503 w 1696603"/>
              <a:gd name="connsiteY1652" fmla="*/ 1168591 h 1665358"/>
              <a:gd name="connsiteX1653" fmla="*/ 568872 w 1696603"/>
              <a:gd name="connsiteY1653" fmla="*/ 1157038 h 1665358"/>
              <a:gd name="connsiteX1654" fmla="*/ 629662 w 1696603"/>
              <a:gd name="connsiteY1654" fmla="*/ 1155349 h 1665358"/>
              <a:gd name="connsiteX1655" fmla="*/ 625009 w 1696603"/>
              <a:gd name="connsiteY1655" fmla="*/ 1156409 h 1665358"/>
              <a:gd name="connsiteX1656" fmla="*/ 625328 w 1696603"/>
              <a:gd name="connsiteY1656" fmla="*/ 1156336 h 1665358"/>
              <a:gd name="connsiteX1657" fmla="*/ 629662 w 1696603"/>
              <a:gd name="connsiteY1657" fmla="*/ 1155349 h 1665358"/>
              <a:gd name="connsiteX1658" fmla="*/ 506973 w 1696603"/>
              <a:gd name="connsiteY1658" fmla="*/ 1153852 h 1665358"/>
              <a:gd name="connsiteX1659" fmla="*/ 508083 w 1696603"/>
              <a:gd name="connsiteY1659" fmla="*/ 1158726 h 1665358"/>
              <a:gd name="connsiteX1660" fmla="*/ 507034 w 1696603"/>
              <a:gd name="connsiteY1660" fmla="*/ 1154120 h 1665358"/>
              <a:gd name="connsiteX1661" fmla="*/ 481965 w 1696603"/>
              <a:gd name="connsiteY1661" fmla="*/ 1152520 h 1665358"/>
              <a:gd name="connsiteX1662" fmla="*/ 484595 w 1696603"/>
              <a:gd name="connsiteY1662" fmla="*/ 1164074 h 1665358"/>
              <a:gd name="connsiteX1663" fmla="*/ 487226 w 1696603"/>
              <a:gd name="connsiteY1663" fmla="*/ 1175628 h 1665358"/>
              <a:gd name="connsiteX1664" fmla="*/ 473038 w 1696603"/>
              <a:gd name="connsiteY1664" fmla="*/ 1166706 h 1665358"/>
              <a:gd name="connsiteX1665" fmla="*/ 475669 w 1696603"/>
              <a:gd name="connsiteY1665" fmla="*/ 1178259 h 1665358"/>
              <a:gd name="connsiteX1666" fmla="*/ 464112 w 1696603"/>
              <a:gd name="connsiteY1666" fmla="*/ 1180891 h 1665358"/>
              <a:gd name="connsiteX1667" fmla="*/ 454812 w 1696603"/>
              <a:gd name="connsiteY1667" fmla="*/ 1195161 h 1665358"/>
              <a:gd name="connsiteX1668" fmla="*/ 443255 w 1696603"/>
              <a:gd name="connsiteY1668" fmla="*/ 1197793 h 1665358"/>
              <a:gd name="connsiteX1669" fmla="*/ 431698 w 1696603"/>
              <a:gd name="connsiteY1669" fmla="*/ 1200424 h 1665358"/>
              <a:gd name="connsiteX1670" fmla="*/ 434414 w 1696603"/>
              <a:gd name="connsiteY1670" fmla="*/ 1212350 h 1665358"/>
              <a:gd name="connsiteX1671" fmla="*/ 445971 w 1696603"/>
              <a:gd name="connsiteY1671" fmla="*/ 1209719 h 1665358"/>
              <a:gd name="connsiteX1672" fmla="*/ 457528 w 1696603"/>
              <a:gd name="connsiteY1672" fmla="*/ 1207087 h 1665358"/>
              <a:gd name="connsiteX1673" fmla="*/ 457189 w 1696603"/>
              <a:gd name="connsiteY1673" fmla="*/ 1205597 h 1665358"/>
              <a:gd name="connsiteX1674" fmla="*/ 456788 w 1696603"/>
              <a:gd name="connsiteY1674" fmla="*/ 1203838 h 1665358"/>
              <a:gd name="connsiteX1675" fmla="*/ 456510 w 1696603"/>
              <a:gd name="connsiteY1675" fmla="*/ 1202615 h 1665358"/>
              <a:gd name="connsiteX1676" fmla="*/ 456441 w 1696603"/>
              <a:gd name="connsiteY1676" fmla="*/ 1202316 h 1665358"/>
              <a:gd name="connsiteX1677" fmla="*/ 454812 w 1696603"/>
              <a:gd name="connsiteY1677" fmla="*/ 1195161 h 1665358"/>
              <a:gd name="connsiteX1678" fmla="*/ 466742 w 1696603"/>
              <a:gd name="connsiteY1678" fmla="*/ 1192445 h 1665358"/>
              <a:gd name="connsiteX1679" fmla="*/ 464112 w 1696603"/>
              <a:gd name="connsiteY1679" fmla="*/ 1180891 h 1665358"/>
              <a:gd name="connsiteX1680" fmla="*/ 475669 w 1696603"/>
              <a:gd name="connsiteY1680" fmla="*/ 1178259 h 1665358"/>
              <a:gd name="connsiteX1681" fmla="*/ 475998 w 1696603"/>
              <a:gd name="connsiteY1681" fmla="*/ 1179703 h 1665358"/>
              <a:gd name="connsiteX1682" fmla="*/ 477253 w 1696603"/>
              <a:gd name="connsiteY1682" fmla="*/ 1185217 h 1665358"/>
              <a:gd name="connsiteX1683" fmla="*/ 477190 w 1696603"/>
              <a:gd name="connsiteY1683" fmla="*/ 1184939 h 1665358"/>
              <a:gd name="connsiteX1684" fmla="*/ 478300 w 1696603"/>
              <a:gd name="connsiteY1684" fmla="*/ 1189813 h 1665358"/>
              <a:gd name="connsiteX1685" fmla="*/ 481015 w 1696603"/>
              <a:gd name="connsiteY1685" fmla="*/ 1201740 h 1665358"/>
              <a:gd name="connsiteX1686" fmla="*/ 495203 w 1696603"/>
              <a:gd name="connsiteY1686" fmla="*/ 1210662 h 1665358"/>
              <a:gd name="connsiteX1687" fmla="*/ 497834 w 1696603"/>
              <a:gd name="connsiteY1687" fmla="*/ 1222216 h 1665358"/>
              <a:gd name="connsiteX1688" fmla="*/ 483646 w 1696603"/>
              <a:gd name="connsiteY1688" fmla="*/ 1213293 h 1665358"/>
              <a:gd name="connsiteX1689" fmla="*/ 485273 w 1696603"/>
              <a:gd name="connsiteY1689" fmla="*/ 1220438 h 1665358"/>
              <a:gd name="connsiteX1690" fmla="*/ 485290 w 1696603"/>
              <a:gd name="connsiteY1690" fmla="*/ 1220515 h 1665358"/>
              <a:gd name="connsiteX1691" fmla="*/ 486277 w 1696603"/>
              <a:gd name="connsiteY1691" fmla="*/ 1224847 h 1665358"/>
              <a:gd name="connsiteX1692" fmla="*/ 497834 w 1696603"/>
              <a:gd name="connsiteY1692" fmla="*/ 1222216 h 1665358"/>
              <a:gd name="connsiteX1693" fmla="*/ 498821 w 1696603"/>
              <a:gd name="connsiteY1693" fmla="*/ 1226548 h 1665358"/>
              <a:gd name="connsiteX1694" fmla="*/ 498888 w 1696603"/>
              <a:gd name="connsiteY1694" fmla="*/ 1226845 h 1665358"/>
              <a:gd name="connsiteX1695" fmla="*/ 500465 w 1696603"/>
              <a:gd name="connsiteY1695" fmla="*/ 1233769 h 1665358"/>
              <a:gd name="connsiteX1696" fmla="*/ 500136 w 1696603"/>
              <a:gd name="connsiteY1696" fmla="*/ 1232325 h 1665358"/>
              <a:gd name="connsiteX1697" fmla="*/ 498899 w 1696603"/>
              <a:gd name="connsiteY1697" fmla="*/ 1226891 h 1665358"/>
              <a:gd name="connsiteX1698" fmla="*/ 498944 w 1696603"/>
              <a:gd name="connsiteY1698" fmla="*/ 1227090 h 1665358"/>
              <a:gd name="connsiteX1699" fmla="*/ 497834 w 1696603"/>
              <a:gd name="connsiteY1699" fmla="*/ 1222216 h 1665358"/>
              <a:gd name="connsiteX1700" fmla="*/ 509391 w 1696603"/>
              <a:gd name="connsiteY1700" fmla="*/ 1219584 h 1665358"/>
              <a:gd name="connsiteX1701" fmla="*/ 521321 w 1696603"/>
              <a:gd name="connsiteY1701" fmla="*/ 1216868 h 1665358"/>
              <a:gd name="connsiteX1702" fmla="*/ 518690 w 1696603"/>
              <a:gd name="connsiteY1702" fmla="*/ 1205314 h 1665358"/>
              <a:gd name="connsiteX1703" fmla="*/ 516060 w 1696603"/>
              <a:gd name="connsiteY1703" fmla="*/ 1193760 h 1665358"/>
              <a:gd name="connsiteX1704" fmla="*/ 504130 w 1696603"/>
              <a:gd name="connsiteY1704" fmla="*/ 1196477 h 1665358"/>
              <a:gd name="connsiteX1705" fmla="*/ 506760 w 1696603"/>
              <a:gd name="connsiteY1705" fmla="*/ 1208030 h 1665358"/>
              <a:gd name="connsiteX1706" fmla="*/ 495203 w 1696603"/>
              <a:gd name="connsiteY1706" fmla="*/ 1210662 h 1665358"/>
              <a:gd name="connsiteX1707" fmla="*/ 494093 w 1696603"/>
              <a:gd name="connsiteY1707" fmla="*/ 1205788 h 1665358"/>
              <a:gd name="connsiteX1708" fmla="*/ 494164 w 1696603"/>
              <a:gd name="connsiteY1708" fmla="*/ 1206101 h 1665358"/>
              <a:gd name="connsiteX1709" fmla="*/ 494874 w 1696603"/>
              <a:gd name="connsiteY1709" fmla="*/ 1209218 h 1665358"/>
              <a:gd name="connsiteX1710" fmla="*/ 494216 w 1696603"/>
              <a:gd name="connsiteY1710" fmla="*/ 1206329 h 1665358"/>
              <a:gd name="connsiteX1711" fmla="*/ 494164 w 1696603"/>
              <a:gd name="connsiteY1711" fmla="*/ 1206101 h 1665358"/>
              <a:gd name="connsiteX1712" fmla="*/ 492572 w 1696603"/>
              <a:gd name="connsiteY1712" fmla="*/ 1199108 h 1665358"/>
              <a:gd name="connsiteX1713" fmla="*/ 489857 w 1696603"/>
              <a:gd name="connsiteY1713" fmla="*/ 1187182 h 1665358"/>
              <a:gd name="connsiteX1714" fmla="*/ 478300 w 1696603"/>
              <a:gd name="connsiteY1714" fmla="*/ 1189813 h 1665358"/>
              <a:gd name="connsiteX1715" fmla="*/ 477313 w 1696603"/>
              <a:gd name="connsiteY1715" fmla="*/ 1185481 h 1665358"/>
              <a:gd name="connsiteX1716" fmla="*/ 477260 w 1696603"/>
              <a:gd name="connsiteY1716" fmla="*/ 1185247 h 1665358"/>
              <a:gd name="connsiteX1717" fmla="*/ 475669 w 1696603"/>
              <a:gd name="connsiteY1717" fmla="*/ 1178259 h 1665358"/>
              <a:gd name="connsiteX1718" fmla="*/ 487226 w 1696603"/>
              <a:gd name="connsiteY1718" fmla="*/ 1175628 h 1665358"/>
              <a:gd name="connsiteX1719" fmla="*/ 498783 w 1696603"/>
              <a:gd name="connsiteY1719" fmla="*/ 1172996 h 1665358"/>
              <a:gd name="connsiteX1720" fmla="*/ 496153 w 1696603"/>
              <a:gd name="connsiteY1720" fmla="*/ 1161443 h 1665358"/>
              <a:gd name="connsiteX1721" fmla="*/ 484595 w 1696603"/>
              <a:gd name="connsiteY1721" fmla="*/ 1164074 h 1665358"/>
              <a:gd name="connsiteX1722" fmla="*/ 481965 w 1696603"/>
              <a:gd name="connsiteY1722" fmla="*/ 1152520 h 1665358"/>
              <a:gd name="connsiteX1723" fmla="*/ 1535995 w 1696603"/>
              <a:gd name="connsiteY1723" fmla="*/ 1152319 h 1665358"/>
              <a:gd name="connsiteX1724" fmla="*/ 1537125 w 1696603"/>
              <a:gd name="connsiteY1724" fmla="*/ 1157283 h 1665358"/>
              <a:gd name="connsiteX1725" fmla="*/ 1536107 w 1696603"/>
              <a:gd name="connsiteY1725" fmla="*/ 1152810 h 1665358"/>
              <a:gd name="connsiteX1726" fmla="*/ 628552 w 1696603"/>
              <a:gd name="connsiteY1726" fmla="*/ 1150475 h 1665358"/>
              <a:gd name="connsiteX1727" fmla="*/ 628612 w 1696603"/>
              <a:gd name="connsiteY1727" fmla="*/ 1150737 h 1665358"/>
              <a:gd name="connsiteX1728" fmla="*/ 628633 w 1696603"/>
              <a:gd name="connsiteY1728" fmla="*/ 1150832 h 1665358"/>
              <a:gd name="connsiteX1729" fmla="*/ 629662 w 1696603"/>
              <a:gd name="connsiteY1729" fmla="*/ 1155349 h 1665358"/>
              <a:gd name="connsiteX1730" fmla="*/ 628552 w 1696603"/>
              <a:gd name="connsiteY1730" fmla="*/ 1150475 h 1665358"/>
              <a:gd name="connsiteX1731" fmla="*/ 664706 w 1696603"/>
              <a:gd name="connsiteY1731" fmla="*/ 1147370 h 1665358"/>
              <a:gd name="connsiteX1732" fmla="*/ 653149 w 1696603"/>
              <a:gd name="connsiteY1732" fmla="*/ 1150001 h 1665358"/>
              <a:gd name="connsiteX1733" fmla="*/ 655865 w 1696603"/>
              <a:gd name="connsiteY1733" fmla="*/ 1161928 h 1665358"/>
              <a:gd name="connsiteX1734" fmla="*/ 667422 w 1696603"/>
              <a:gd name="connsiteY1734" fmla="*/ 1159296 h 1665358"/>
              <a:gd name="connsiteX1735" fmla="*/ 664706 w 1696603"/>
              <a:gd name="connsiteY1735" fmla="*/ 1147370 h 1665358"/>
              <a:gd name="connsiteX1736" fmla="*/ 505452 w 1696603"/>
              <a:gd name="connsiteY1736" fmla="*/ 1147173 h 1665358"/>
              <a:gd name="connsiteX1737" fmla="*/ 506439 w 1696603"/>
              <a:gd name="connsiteY1737" fmla="*/ 1151505 h 1665358"/>
              <a:gd name="connsiteX1738" fmla="*/ 506501 w 1696603"/>
              <a:gd name="connsiteY1738" fmla="*/ 1151779 h 1665358"/>
              <a:gd name="connsiteX1739" fmla="*/ 1534410 w 1696603"/>
              <a:gd name="connsiteY1739" fmla="*/ 1145356 h 1665358"/>
              <a:gd name="connsiteX1740" fmla="*/ 1522480 w 1696603"/>
              <a:gd name="connsiteY1740" fmla="*/ 1148073 h 1665358"/>
              <a:gd name="connsiteX1741" fmla="*/ 1525195 w 1696603"/>
              <a:gd name="connsiteY1741" fmla="*/ 1159999 h 1665358"/>
              <a:gd name="connsiteX1742" fmla="*/ 1527826 w 1696603"/>
              <a:gd name="connsiteY1742" fmla="*/ 1171553 h 1665358"/>
              <a:gd name="connsiteX1743" fmla="*/ 1539756 w 1696603"/>
              <a:gd name="connsiteY1743" fmla="*/ 1168836 h 1665358"/>
              <a:gd name="connsiteX1744" fmla="*/ 1537125 w 1696603"/>
              <a:gd name="connsiteY1744" fmla="*/ 1157283 h 1665358"/>
              <a:gd name="connsiteX1745" fmla="*/ 1535980 w 1696603"/>
              <a:gd name="connsiteY1745" fmla="*/ 1152251 h 1665358"/>
              <a:gd name="connsiteX1746" fmla="*/ 1535995 w 1696603"/>
              <a:gd name="connsiteY1746" fmla="*/ 1152319 h 1665358"/>
              <a:gd name="connsiteX1747" fmla="*/ 1582581 w 1696603"/>
              <a:gd name="connsiteY1747" fmla="*/ 1141640 h 1665358"/>
              <a:gd name="connsiteX1748" fmla="*/ 1583727 w 1696603"/>
              <a:gd name="connsiteY1748" fmla="*/ 1146672 h 1665358"/>
              <a:gd name="connsiteX1749" fmla="*/ 1582680 w 1696603"/>
              <a:gd name="connsiteY1749" fmla="*/ 1142072 h 1665358"/>
              <a:gd name="connsiteX1750" fmla="*/ 612843 w 1696603"/>
              <a:gd name="connsiteY1750" fmla="*/ 1134873 h 1665358"/>
              <a:gd name="connsiteX1751" fmla="*/ 601286 w 1696603"/>
              <a:gd name="connsiteY1751" fmla="*/ 1137505 h 1665358"/>
              <a:gd name="connsiteX1752" fmla="*/ 612843 w 1696603"/>
              <a:gd name="connsiteY1752" fmla="*/ 1134873 h 1665358"/>
              <a:gd name="connsiteX1753" fmla="*/ 612843 w 1696603"/>
              <a:gd name="connsiteY1753" fmla="*/ 1134873 h 1665358"/>
              <a:gd name="connsiteX1754" fmla="*/ 627031 w 1696603"/>
              <a:gd name="connsiteY1754" fmla="*/ 1143795 h 1665358"/>
              <a:gd name="connsiteX1755" fmla="*/ 615474 w 1696603"/>
              <a:gd name="connsiteY1755" fmla="*/ 1146427 h 1665358"/>
              <a:gd name="connsiteX1756" fmla="*/ 685190 w 1696603"/>
              <a:gd name="connsiteY1756" fmla="*/ 1130553 h 1665358"/>
              <a:gd name="connsiteX1757" fmla="*/ 673633 w 1696603"/>
              <a:gd name="connsiteY1757" fmla="*/ 1133184 h 1665358"/>
              <a:gd name="connsiteX1758" fmla="*/ 685190 w 1696603"/>
              <a:gd name="connsiteY1758" fmla="*/ 1130553 h 1665358"/>
              <a:gd name="connsiteX1759" fmla="*/ 687821 w 1696603"/>
              <a:gd name="connsiteY1759" fmla="*/ 1142107 h 1665358"/>
              <a:gd name="connsiteX1760" fmla="*/ 611733 w 1696603"/>
              <a:gd name="connsiteY1760" fmla="*/ 1129999 h 1665358"/>
              <a:gd name="connsiteX1761" fmla="*/ 612843 w 1696603"/>
              <a:gd name="connsiteY1761" fmla="*/ 1134873 h 1665358"/>
              <a:gd name="connsiteX1762" fmla="*/ 611733 w 1696603"/>
              <a:gd name="connsiteY1762" fmla="*/ 1129999 h 1665358"/>
              <a:gd name="connsiteX1763" fmla="*/ 598655 w 1696603"/>
              <a:gd name="connsiteY1763" fmla="*/ 1125951 h 1665358"/>
              <a:gd name="connsiteX1764" fmla="*/ 601286 w 1696603"/>
              <a:gd name="connsiteY1764" fmla="*/ 1137505 h 1665358"/>
              <a:gd name="connsiteX1765" fmla="*/ 598655 w 1696603"/>
              <a:gd name="connsiteY1765" fmla="*/ 1125951 h 1665358"/>
              <a:gd name="connsiteX1766" fmla="*/ 1566451 w 1696603"/>
              <a:gd name="connsiteY1766" fmla="*/ 1125908 h 1665358"/>
              <a:gd name="connsiteX1767" fmla="*/ 1569081 w 1696603"/>
              <a:gd name="connsiteY1767" fmla="*/ 1137462 h 1665358"/>
              <a:gd name="connsiteX1768" fmla="*/ 1566451 w 1696603"/>
              <a:gd name="connsiteY1768" fmla="*/ 1125908 h 1665358"/>
              <a:gd name="connsiteX1769" fmla="*/ 585595 w 1696603"/>
              <a:gd name="connsiteY1769" fmla="*/ 1123703 h 1665358"/>
              <a:gd name="connsiteX1770" fmla="*/ 586725 w 1696603"/>
              <a:gd name="connsiteY1770" fmla="*/ 1128667 h 1665358"/>
              <a:gd name="connsiteX1771" fmla="*/ 585707 w 1696603"/>
              <a:gd name="connsiteY1771" fmla="*/ 1124195 h 1665358"/>
              <a:gd name="connsiteX1772" fmla="*/ 620654 w 1696603"/>
              <a:gd name="connsiteY1772" fmla="*/ 1122461 h 1665358"/>
              <a:gd name="connsiteX1773" fmla="*/ 624400 w 1696603"/>
              <a:gd name="connsiteY1773" fmla="*/ 1132242 h 1665358"/>
              <a:gd name="connsiteX1774" fmla="*/ 612843 w 1696603"/>
              <a:gd name="connsiteY1774" fmla="*/ 1134873 h 1665358"/>
              <a:gd name="connsiteX1775" fmla="*/ 610213 w 1696603"/>
              <a:gd name="connsiteY1775" fmla="*/ 1123319 h 1665358"/>
              <a:gd name="connsiteX1776" fmla="*/ 620654 w 1696603"/>
              <a:gd name="connsiteY1776" fmla="*/ 1122461 h 1665358"/>
              <a:gd name="connsiteX1777" fmla="*/ 1528662 w 1696603"/>
              <a:gd name="connsiteY1777" fmla="*/ 1120114 h 1665358"/>
              <a:gd name="connsiteX1778" fmla="*/ 1529148 w 1696603"/>
              <a:gd name="connsiteY1778" fmla="*/ 1122249 h 1665358"/>
              <a:gd name="connsiteX1779" fmla="*/ 1528693 w 1696603"/>
              <a:gd name="connsiteY1779" fmla="*/ 1120250 h 1665358"/>
              <a:gd name="connsiteX1780" fmla="*/ 572453 w 1696603"/>
              <a:gd name="connsiteY1780" fmla="*/ 1119372 h 1665358"/>
              <a:gd name="connsiteX1781" fmla="*/ 586725 w 1696603"/>
              <a:gd name="connsiteY1781" fmla="*/ 1128667 h 1665358"/>
              <a:gd name="connsiteX1782" fmla="*/ 575168 w 1696603"/>
              <a:gd name="connsiteY1782" fmla="*/ 1131299 h 1665358"/>
              <a:gd name="connsiteX1783" fmla="*/ 1528038 w 1696603"/>
              <a:gd name="connsiteY1783" fmla="*/ 1117374 h 1665358"/>
              <a:gd name="connsiteX1784" fmla="*/ 1528570 w 1696603"/>
              <a:gd name="connsiteY1784" fmla="*/ 1119708 h 1665358"/>
              <a:gd name="connsiteX1785" fmla="*/ 1528662 w 1696603"/>
              <a:gd name="connsiteY1785" fmla="*/ 1120114 h 1665358"/>
              <a:gd name="connsiteX1786" fmla="*/ 1528162 w 1696603"/>
              <a:gd name="connsiteY1786" fmla="*/ 1117916 h 1665358"/>
              <a:gd name="connsiteX1787" fmla="*/ 1528038 w 1696603"/>
              <a:gd name="connsiteY1787" fmla="*/ 1117374 h 1665358"/>
              <a:gd name="connsiteX1788" fmla="*/ 608855 w 1696603"/>
              <a:gd name="connsiteY1788" fmla="*/ 1117356 h 1665358"/>
              <a:gd name="connsiteX1789" fmla="*/ 609874 w 1696603"/>
              <a:gd name="connsiteY1789" fmla="*/ 1121828 h 1665358"/>
              <a:gd name="connsiteX1790" fmla="*/ 610213 w 1696603"/>
              <a:gd name="connsiteY1790" fmla="*/ 1123319 h 1665358"/>
              <a:gd name="connsiteX1791" fmla="*/ 548484 w 1696603"/>
              <a:gd name="connsiteY1791" fmla="*/ 1115715 h 1665358"/>
              <a:gd name="connsiteX1792" fmla="*/ 548965 w 1696603"/>
              <a:gd name="connsiteY1792" fmla="*/ 1124720 h 1665358"/>
              <a:gd name="connsiteX1793" fmla="*/ 537408 w 1696603"/>
              <a:gd name="connsiteY1793" fmla="*/ 1127352 h 1665358"/>
              <a:gd name="connsiteX1794" fmla="*/ 540124 w 1696603"/>
              <a:gd name="connsiteY1794" fmla="*/ 1139278 h 1665358"/>
              <a:gd name="connsiteX1795" fmla="*/ 528566 w 1696603"/>
              <a:gd name="connsiteY1795" fmla="*/ 1141910 h 1665358"/>
              <a:gd name="connsiteX1796" fmla="*/ 517009 w 1696603"/>
              <a:gd name="connsiteY1796" fmla="*/ 1144541 h 1665358"/>
              <a:gd name="connsiteX1797" fmla="*/ 505452 w 1696603"/>
              <a:gd name="connsiteY1797" fmla="*/ 1147173 h 1665358"/>
              <a:gd name="connsiteX1798" fmla="*/ 506562 w 1696603"/>
              <a:gd name="connsiteY1798" fmla="*/ 1152047 h 1665358"/>
              <a:gd name="connsiteX1799" fmla="*/ 506501 w 1696603"/>
              <a:gd name="connsiteY1799" fmla="*/ 1151779 h 1665358"/>
              <a:gd name="connsiteX1800" fmla="*/ 507034 w 1696603"/>
              <a:gd name="connsiteY1800" fmla="*/ 1154120 h 1665358"/>
              <a:gd name="connsiteX1801" fmla="*/ 507096 w 1696603"/>
              <a:gd name="connsiteY1801" fmla="*/ 1154394 h 1665358"/>
              <a:gd name="connsiteX1802" fmla="*/ 508083 w 1696603"/>
              <a:gd name="connsiteY1802" fmla="*/ 1158726 h 1665358"/>
              <a:gd name="connsiteX1803" fmla="*/ 519640 w 1696603"/>
              <a:gd name="connsiteY1803" fmla="*/ 1156095 h 1665358"/>
              <a:gd name="connsiteX1804" fmla="*/ 517009 w 1696603"/>
              <a:gd name="connsiteY1804" fmla="*/ 1144541 h 1665358"/>
              <a:gd name="connsiteX1805" fmla="*/ 531197 w 1696603"/>
              <a:gd name="connsiteY1805" fmla="*/ 1153463 h 1665358"/>
              <a:gd name="connsiteX1806" fmla="*/ 528566 w 1696603"/>
              <a:gd name="connsiteY1806" fmla="*/ 1141910 h 1665358"/>
              <a:gd name="connsiteX1807" fmla="*/ 540124 w 1696603"/>
              <a:gd name="connsiteY1807" fmla="*/ 1139278 h 1665358"/>
              <a:gd name="connsiteX1808" fmla="*/ 551681 w 1696603"/>
              <a:gd name="connsiteY1808" fmla="*/ 1136647 h 1665358"/>
              <a:gd name="connsiteX1809" fmla="*/ 554312 w 1696603"/>
              <a:gd name="connsiteY1809" fmla="*/ 1148200 h 1665358"/>
              <a:gd name="connsiteX1810" fmla="*/ 542754 w 1696603"/>
              <a:gd name="connsiteY1810" fmla="*/ 1150832 h 1665358"/>
              <a:gd name="connsiteX1811" fmla="*/ 554312 w 1696603"/>
              <a:gd name="connsiteY1811" fmla="*/ 1148200 h 1665358"/>
              <a:gd name="connsiteX1812" fmla="*/ 551681 w 1696603"/>
              <a:gd name="connsiteY1812" fmla="*/ 1136647 h 1665358"/>
              <a:gd name="connsiteX1813" fmla="*/ 548965 w 1696603"/>
              <a:gd name="connsiteY1813" fmla="*/ 1124720 h 1665358"/>
              <a:gd name="connsiteX1814" fmla="*/ 560895 w 1696603"/>
              <a:gd name="connsiteY1814" fmla="*/ 1122004 h 1665358"/>
              <a:gd name="connsiteX1815" fmla="*/ 548484 w 1696603"/>
              <a:gd name="connsiteY1815" fmla="*/ 1115715 h 1665358"/>
              <a:gd name="connsiteX1816" fmla="*/ 1563820 w 1696603"/>
              <a:gd name="connsiteY1816" fmla="*/ 1114354 h 1665358"/>
              <a:gd name="connsiteX1817" fmla="*/ 1552263 w 1696603"/>
              <a:gd name="connsiteY1817" fmla="*/ 1116986 h 1665358"/>
              <a:gd name="connsiteX1818" fmla="*/ 1563820 w 1696603"/>
              <a:gd name="connsiteY1818" fmla="*/ 1114354 h 1665358"/>
              <a:gd name="connsiteX1819" fmla="*/ 1566451 w 1696603"/>
              <a:gd name="connsiteY1819" fmla="*/ 1125908 h 1665358"/>
              <a:gd name="connsiteX1820" fmla="*/ 1563820 w 1696603"/>
              <a:gd name="connsiteY1820" fmla="*/ 1114354 h 1665358"/>
              <a:gd name="connsiteX1821" fmla="*/ 1514588 w 1696603"/>
              <a:gd name="connsiteY1821" fmla="*/ 1113411 h 1665358"/>
              <a:gd name="connsiteX1822" fmla="*/ 1503030 w 1696603"/>
              <a:gd name="connsiteY1822" fmla="*/ 1116043 h 1665358"/>
              <a:gd name="connsiteX1823" fmla="*/ 1505661 w 1696603"/>
              <a:gd name="connsiteY1823" fmla="*/ 1127597 h 1665358"/>
              <a:gd name="connsiteX1824" fmla="*/ 1517218 w 1696603"/>
              <a:gd name="connsiteY1824" fmla="*/ 1124965 h 1665358"/>
              <a:gd name="connsiteX1825" fmla="*/ 1517218 w 1696603"/>
              <a:gd name="connsiteY1825" fmla="*/ 1124965 h 1665358"/>
              <a:gd name="connsiteX1826" fmla="*/ 607497 w 1696603"/>
              <a:gd name="connsiteY1826" fmla="*/ 1111393 h 1665358"/>
              <a:gd name="connsiteX1827" fmla="*/ 610213 w 1696603"/>
              <a:gd name="connsiteY1827" fmla="*/ 1123319 h 1665358"/>
              <a:gd name="connsiteX1828" fmla="*/ 598655 w 1696603"/>
              <a:gd name="connsiteY1828" fmla="*/ 1125951 h 1665358"/>
              <a:gd name="connsiteX1829" fmla="*/ 586725 w 1696603"/>
              <a:gd name="connsiteY1829" fmla="*/ 1128667 h 1665358"/>
              <a:gd name="connsiteX1830" fmla="*/ 585580 w 1696603"/>
              <a:gd name="connsiteY1830" fmla="*/ 1123636 h 1665358"/>
              <a:gd name="connsiteX1831" fmla="*/ 585595 w 1696603"/>
              <a:gd name="connsiteY1831" fmla="*/ 1123703 h 1665358"/>
              <a:gd name="connsiteX1832" fmla="*/ 584010 w 1696603"/>
              <a:gd name="connsiteY1832" fmla="*/ 1116741 h 1665358"/>
              <a:gd name="connsiteX1833" fmla="*/ 595940 w 1696603"/>
              <a:gd name="connsiteY1833" fmla="*/ 1114024 h 1665358"/>
              <a:gd name="connsiteX1834" fmla="*/ 607497 w 1696603"/>
              <a:gd name="connsiteY1834" fmla="*/ 1111393 h 1665358"/>
              <a:gd name="connsiteX1835" fmla="*/ 607837 w 1696603"/>
              <a:gd name="connsiteY1835" fmla="*/ 1112884 h 1665358"/>
              <a:gd name="connsiteX1836" fmla="*/ 608855 w 1696603"/>
              <a:gd name="connsiteY1836" fmla="*/ 1117356 h 1665358"/>
              <a:gd name="connsiteX1837" fmla="*/ 594875 w 1696603"/>
              <a:gd name="connsiteY1837" fmla="*/ 1109349 h 1665358"/>
              <a:gd name="connsiteX1838" fmla="*/ 594886 w 1696603"/>
              <a:gd name="connsiteY1838" fmla="*/ 1109395 h 1665358"/>
              <a:gd name="connsiteX1839" fmla="*/ 594953 w 1696603"/>
              <a:gd name="connsiteY1839" fmla="*/ 1109692 h 1665358"/>
              <a:gd name="connsiteX1840" fmla="*/ 595940 w 1696603"/>
              <a:gd name="connsiteY1840" fmla="*/ 1114024 h 1665358"/>
              <a:gd name="connsiteX1841" fmla="*/ 619054 w 1696603"/>
              <a:gd name="connsiteY1841" fmla="*/ 1108761 h 1665358"/>
              <a:gd name="connsiteX1842" fmla="*/ 621770 w 1696603"/>
              <a:gd name="connsiteY1842" fmla="*/ 1120688 h 1665358"/>
              <a:gd name="connsiteX1843" fmla="*/ 619054 w 1696603"/>
              <a:gd name="connsiteY1843" fmla="*/ 1108761 h 1665358"/>
              <a:gd name="connsiteX1844" fmla="*/ 1538075 w 1696603"/>
              <a:gd name="connsiteY1844" fmla="*/ 1108063 h 1665358"/>
              <a:gd name="connsiteX1845" fmla="*/ 1540706 w 1696603"/>
              <a:gd name="connsiteY1845" fmla="*/ 1119617 h 1665358"/>
              <a:gd name="connsiteX1846" fmla="*/ 1531779 w 1696603"/>
              <a:gd name="connsiteY1846" fmla="*/ 1133802 h 1665358"/>
              <a:gd name="connsiteX1847" fmla="*/ 1529148 w 1696603"/>
              <a:gd name="connsiteY1847" fmla="*/ 1122249 h 1665358"/>
              <a:gd name="connsiteX1848" fmla="*/ 1528570 w 1696603"/>
              <a:gd name="connsiteY1848" fmla="*/ 1119708 h 1665358"/>
              <a:gd name="connsiteX1849" fmla="*/ 1527927 w 1696603"/>
              <a:gd name="connsiteY1849" fmla="*/ 1116886 h 1665358"/>
              <a:gd name="connsiteX1850" fmla="*/ 1527833 w 1696603"/>
              <a:gd name="connsiteY1850" fmla="*/ 1116472 h 1665358"/>
              <a:gd name="connsiteX1851" fmla="*/ 1526518 w 1696603"/>
              <a:gd name="connsiteY1851" fmla="*/ 1110695 h 1665358"/>
              <a:gd name="connsiteX1852" fmla="*/ 1538075 w 1696603"/>
              <a:gd name="connsiteY1852" fmla="*/ 1108063 h 1665358"/>
              <a:gd name="connsiteX1853" fmla="*/ 1219024 w 1696603"/>
              <a:gd name="connsiteY1853" fmla="*/ 1107009 h 1665358"/>
              <a:gd name="connsiteX1854" fmla="*/ 1221654 w 1696603"/>
              <a:gd name="connsiteY1854" fmla="*/ 1118562 h 1665358"/>
              <a:gd name="connsiteX1855" fmla="*/ 1219024 w 1696603"/>
              <a:gd name="connsiteY1855" fmla="*/ 1107009 h 1665358"/>
              <a:gd name="connsiteX1856" fmla="*/ 1525372 w 1696603"/>
              <a:gd name="connsiteY1856" fmla="*/ 1105663 h 1665358"/>
              <a:gd name="connsiteX1857" fmla="*/ 1526518 w 1696603"/>
              <a:gd name="connsiteY1857" fmla="*/ 1110695 h 1665358"/>
              <a:gd name="connsiteX1858" fmla="*/ 1527927 w 1696603"/>
              <a:gd name="connsiteY1858" fmla="*/ 1116886 h 1665358"/>
              <a:gd name="connsiteX1859" fmla="*/ 1527997 w 1696603"/>
              <a:gd name="connsiteY1859" fmla="*/ 1117194 h 1665358"/>
              <a:gd name="connsiteX1860" fmla="*/ 1528693 w 1696603"/>
              <a:gd name="connsiteY1860" fmla="*/ 1120250 h 1665358"/>
              <a:gd name="connsiteX1861" fmla="*/ 1528819 w 1696603"/>
              <a:gd name="connsiteY1861" fmla="*/ 1120805 h 1665358"/>
              <a:gd name="connsiteX1862" fmla="*/ 1529148 w 1696603"/>
              <a:gd name="connsiteY1862" fmla="*/ 1122249 h 1665358"/>
              <a:gd name="connsiteX1863" fmla="*/ 1531779 w 1696603"/>
              <a:gd name="connsiteY1863" fmla="*/ 1133802 h 1665358"/>
              <a:gd name="connsiteX1864" fmla="*/ 1543336 w 1696603"/>
              <a:gd name="connsiteY1864" fmla="*/ 1131171 h 1665358"/>
              <a:gd name="connsiteX1865" fmla="*/ 1540706 w 1696603"/>
              <a:gd name="connsiteY1865" fmla="*/ 1119617 h 1665358"/>
              <a:gd name="connsiteX1866" fmla="*/ 1538075 w 1696603"/>
              <a:gd name="connsiteY1866" fmla="*/ 1108063 h 1665358"/>
              <a:gd name="connsiteX1867" fmla="*/ 1526518 w 1696603"/>
              <a:gd name="connsiteY1867" fmla="*/ 1110695 h 1665358"/>
              <a:gd name="connsiteX1868" fmla="*/ 1525500 w 1696603"/>
              <a:gd name="connsiteY1868" fmla="*/ 1106222 h 1665358"/>
              <a:gd name="connsiteX1869" fmla="*/ 1525430 w 1696603"/>
              <a:gd name="connsiteY1869" fmla="*/ 1105917 h 1665358"/>
              <a:gd name="connsiteX1870" fmla="*/ 568778 w 1696603"/>
              <a:gd name="connsiteY1870" fmla="*/ 1103234 h 1665358"/>
              <a:gd name="connsiteX1871" fmla="*/ 568835 w 1696603"/>
              <a:gd name="connsiteY1871" fmla="*/ 1103486 h 1665358"/>
              <a:gd name="connsiteX1872" fmla="*/ 569822 w 1696603"/>
              <a:gd name="connsiteY1872" fmla="*/ 1107819 h 1665358"/>
              <a:gd name="connsiteX1873" fmla="*/ 603750 w 1696603"/>
              <a:gd name="connsiteY1873" fmla="*/ 1101612 h 1665358"/>
              <a:gd name="connsiteX1874" fmla="*/ 607497 w 1696603"/>
              <a:gd name="connsiteY1874" fmla="*/ 1111393 h 1665358"/>
              <a:gd name="connsiteX1875" fmla="*/ 593309 w 1696603"/>
              <a:gd name="connsiteY1875" fmla="*/ 1102471 h 1665358"/>
              <a:gd name="connsiteX1876" fmla="*/ 603750 w 1696603"/>
              <a:gd name="connsiteY1876" fmla="*/ 1101612 h 1665358"/>
              <a:gd name="connsiteX1877" fmla="*/ 714973 w 1696603"/>
              <a:gd name="connsiteY1877" fmla="*/ 1099466 h 1665358"/>
              <a:gd name="connsiteX1878" fmla="*/ 715960 w 1696603"/>
              <a:gd name="connsiteY1878" fmla="*/ 1103799 h 1665358"/>
              <a:gd name="connsiteX1879" fmla="*/ 716027 w 1696603"/>
              <a:gd name="connsiteY1879" fmla="*/ 1104096 h 1665358"/>
              <a:gd name="connsiteX1880" fmla="*/ 716083 w 1696603"/>
              <a:gd name="connsiteY1880" fmla="*/ 1104340 h 1665358"/>
              <a:gd name="connsiteX1881" fmla="*/ 714973 w 1696603"/>
              <a:gd name="connsiteY1881" fmla="*/ 1099466 h 1665358"/>
              <a:gd name="connsiteX1882" fmla="*/ 1523802 w 1696603"/>
              <a:gd name="connsiteY1882" fmla="*/ 1098768 h 1665358"/>
              <a:gd name="connsiteX1883" fmla="*/ 1525330 w 1696603"/>
              <a:gd name="connsiteY1883" fmla="*/ 1105477 h 1665358"/>
              <a:gd name="connsiteX1884" fmla="*/ 1524142 w 1696603"/>
              <a:gd name="connsiteY1884" fmla="*/ 1100259 h 1665358"/>
              <a:gd name="connsiteX1885" fmla="*/ 1523802 w 1696603"/>
              <a:gd name="connsiteY1885" fmla="*/ 1098768 h 1665358"/>
              <a:gd name="connsiteX1886" fmla="*/ 578748 w 1696603"/>
              <a:gd name="connsiteY1886" fmla="*/ 1093633 h 1665358"/>
              <a:gd name="connsiteX1887" fmla="*/ 581379 w 1696603"/>
              <a:gd name="connsiteY1887" fmla="*/ 1105187 h 1665358"/>
              <a:gd name="connsiteX1888" fmla="*/ 590678 w 1696603"/>
              <a:gd name="connsiteY1888" fmla="*/ 1090917 h 1665358"/>
              <a:gd name="connsiteX1889" fmla="*/ 591722 w 1696603"/>
              <a:gd name="connsiteY1889" fmla="*/ 1095501 h 1665358"/>
              <a:gd name="connsiteX1890" fmla="*/ 591665 w 1696603"/>
              <a:gd name="connsiteY1890" fmla="*/ 1095250 h 1665358"/>
              <a:gd name="connsiteX1891" fmla="*/ 590678 w 1696603"/>
              <a:gd name="connsiteY1891" fmla="*/ 1090917 h 1665358"/>
              <a:gd name="connsiteX1892" fmla="*/ 626871 w 1696603"/>
              <a:gd name="connsiteY1892" fmla="*/ 1089702 h 1665358"/>
              <a:gd name="connsiteX1893" fmla="*/ 626937 w 1696603"/>
              <a:gd name="connsiteY1893" fmla="*/ 1089992 h 1665358"/>
              <a:gd name="connsiteX1894" fmla="*/ 627981 w 1696603"/>
              <a:gd name="connsiteY1894" fmla="*/ 1094576 h 1665358"/>
              <a:gd name="connsiteX1895" fmla="*/ 626871 w 1696603"/>
              <a:gd name="connsiteY1895" fmla="*/ 1089702 h 1665358"/>
              <a:gd name="connsiteX1896" fmla="*/ 602236 w 1696603"/>
              <a:gd name="connsiteY1896" fmla="*/ 1088285 h 1665358"/>
              <a:gd name="connsiteX1897" fmla="*/ 597829 w 1696603"/>
              <a:gd name="connsiteY1897" fmla="*/ 1089289 h 1665358"/>
              <a:gd name="connsiteX1898" fmla="*/ 597644 w 1696603"/>
              <a:gd name="connsiteY1898" fmla="*/ 1089331 h 1665358"/>
              <a:gd name="connsiteX1899" fmla="*/ 625350 w 1696603"/>
              <a:gd name="connsiteY1899" fmla="*/ 1083022 h 1665358"/>
              <a:gd name="connsiteX1900" fmla="*/ 613793 w 1696603"/>
              <a:gd name="connsiteY1900" fmla="*/ 1085654 h 1665358"/>
              <a:gd name="connsiteX1901" fmla="*/ 616423 w 1696603"/>
              <a:gd name="connsiteY1901" fmla="*/ 1097208 h 1665358"/>
              <a:gd name="connsiteX1902" fmla="*/ 604866 w 1696603"/>
              <a:gd name="connsiteY1902" fmla="*/ 1099839 h 1665358"/>
              <a:gd name="connsiteX1903" fmla="*/ 593309 w 1696603"/>
              <a:gd name="connsiteY1903" fmla="*/ 1102471 h 1665358"/>
              <a:gd name="connsiteX1904" fmla="*/ 591722 w 1696603"/>
              <a:gd name="connsiteY1904" fmla="*/ 1095501 h 1665358"/>
              <a:gd name="connsiteX1905" fmla="*/ 591788 w 1696603"/>
              <a:gd name="connsiteY1905" fmla="*/ 1095791 h 1665358"/>
              <a:gd name="connsiteX1906" fmla="*/ 590678 w 1696603"/>
              <a:gd name="connsiteY1906" fmla="*/ 1090917 h 1665358"/>
              <a:gd name="connsiteX1907" fmla="*/ 592123 w 1696603"/>
              <a:gd name="connsiteY1907" fmla="*/ 1090588 h 1665358"/>
              <a:gd name="connsiteX1908" fmla="*/ 597829 w 1696603"/>
              <a:gd name="connsiteY1908" fmla="*/ 1089289 h 1665358"/>
              <a:gd name="connsiteX1909" fmla="*/ 597902 w 1696603"/>
              <a:gd name="connsiteY1909" fmla="*/ 1089272 h 1665358"/>
              <a:gd name="connsiteX1910" fmla="*/ 602236 w 1696603"/>
              <a:gd name="connsiteY1910" fmla="*/ 1088285 h 1665358"/>
              <a:gd name="connsiteX1911" fmla="*/ 597360 w 1696603"/>
              <a:gd name="connsiteY1911" fmla="*/ 1089395 h 1665358"/>
              <a:gd name="connsiteX1912" fmla="*/ 597644 w 1696603"/>
              <a:gd name="connsiteY1912" fmla="*/ 1089331 h 1665358"/>
              <a:gd name="connsiteX1913" fmla="*/ 590678 w 1696603"/>
              <a:gd name="connsiteY1913" fmla="*/ 1090917 h 1665358"/>
              <a:gd name="connsiteX1914" fmla="*/ 590678 w 1696603"/>
              <a:gd name="connsiteY1914" fmla="*/ 1090917 h 1665358"/>
              <a:gd name="connsiteX1915" fmla="*/ 578748 w 1696603"/>
              <a:gd name="connsiteY1915" fmla="*/ 1093633 h 1665358"/>
              <a:gd name="connsiteX1916" fmla="*/ 581379 w 1696603"/>
              <a:gd name="connsiteY1916" fmla="*/ 1105187 h 1665358"/>
              <a:gd name="connsiteX1917" fmla="*/ 567191 w 1696603"/>
              <a:gd name="connsiteY1917" fmla="*/ 1096265 h 1665358"/>
              <a:gd name="connsiteX1918" fmla="*/ 568778 w 1696603"/>
              <a:gd name="connsiteY1918" fmla="*/ 1103234 h 1665358"/>
              <a:gd name="connsiteX1919" fmla="*/ 568712 w 1696603"/>
              <a:gd name="connsiteY1919" fmla="*/ 1102944 h 1665358"/>
              <a:gd name="connsiteX1920" fmla="*/ 569822 w 1696603"/>
              <a:gd name="connsiteY1920" fmla="*/ 1107819 h 1665358"/>
              <a:gd name="connsiteX1921" fmla="*/ 581379 w 1696603"/>
              <a:gd name="connsiteY1921" fmla="*/ 1105187 h 1665358"/>
              <a:gd name="connsiteX1922" fmla="*/ 593309 w 1696603"/>
              <a:gd name="connsiteY1922" fmla="*/ 1102471 h 1665358"/>
              <a:gd name="connsiteX1923" fmla="*/ 594625 w 1696603"/>
              <a:gd name="connsiteY1923" fmla="*/ 1108248 h 1665358"/>
              <a:gd name="connsiteX1924" fmla="*/ 594761 w 1696603"/>
              <a:gd name="connsiteY1924" fmla="*/ 1108848 h 1665358"/>
              <a:gd name="connsiteX1925" fmla="*/ 594789 w 1696603"/>
              <a:gd name="connsiteY1925" fmla="*/ 1108970 h 1665358"/>
              <a:gd name="connsiteX1926" fmla="*/ 594875 w 1696603"/>
              <a:gd name="connsiteY1926" fmla="*/ 1109349 h 1665358"/>
              <a:gd name="connsiteX1927" fmla="*/ 594830 w 1696603"/>
              <a:gd name="connsiteY1927" fmla="*/ 1109150 h 1665358"/>
              <a:gd name="connsiteX1928" fmla="*/ 595940 w 1696603"/>
              <a:gd name="connsiteY1928" fmla="*/ 1114024 h 1665358"/>
              <a:gd name="connsiteX1929" fmla="*/ 584010 w 1696603"/>
              <a:gd name="connsiteY1929" fmla="*/ 1116741 h 1665358"/>
              <a:gd name="connsiteX1930" fmla="*/ 572453 w 1696603"/>
              <a:gd name="connsiteY1930" fmla="*/ 1119372 h 1665358"/>
              <a:gd name="connsiteX1931" fmla="*/ 575168 w 1696603"/>
              <a:gd name="connsiteY1931" fmla="*/ 1131299 h 1665358"/>
              <a:gd name="connsiteX1932" fmla="*/ 586725 w 1696603"/>
              <a:gd name="connsiteY1932" fmla="*/ 1128667 h 1665358"/>
              <a:gd name="connsiteX1933" fmla="*/ 589356 w 1696603"/>
              <a:gd name="connsiteY1933" fmla="*/ 1140221 h 1665358"/>
              <a:gd name="connsiteX1934" fmla="*/ 577799 w 1696603"/>
              <a:gd name="connsiteY1934" fmla="*/ 1142852 h 1665358"/>
              <a:gd name="connsiteX1935" fmla="*/ 591987 w 1696603"/>
              <a:gd name="connsiteY1935" fmla="*/ 1151775 h 1665358"/>
              <a:gd name="connsiteX1936" fmla="*/ 589356 w 1696603"/>
              <a:gd name="connsiteY1936" fmla="*/ 1140221 h 1665358"/>
              <a:gd name="connsiteX1937" fmla="*/ 601286 w 1696603"/>
              <a:gd name="connsiteY1937" fmla="*/ 1137505 h 1665358"/>
              <a:gd name="connsiteX1938" fmla="*/ 603917 w 1696603"/>
              <a:gd name="connsiteY1938" fmla="*/ 1149058 h 1665358"/>
              <a:gd name="connsiteX1939" fmla="*/ 601286 w 1696603"/>
              <a:gd name="connsiteY1939" fmla="*/ 1137505 h 1665358"/>
              <a:gd name="connsiteX1940" fmla="*/ 615474 w 1696603"/>
              <a:gd name="connsiteY1940" fmla="*/ 1146427 h 1665358"/>
              <a:gd name="connsiteX1941" fmla="*/ 615474 w 1696603"/>
              <a:gd name="connsiteY1941" fmla="*/ 1146427 h 1665358"/>
              <a:gd name="connsiteX1942" fmla="*/ 618105 w 1696603"/>
              <a:gd name="connsiteY1942" fmla="*/ 1157981 h 1665358"/>
              <a:gd name="connsiteX1943" fmla="*/ 619550 w 1696603"/>
              <a:gd name="connsiteY1943" fmla="*/ 1157652 h 1665358"/>
              <a:gd name="connsiteX1944" fmla="*/ 625009 w 1696603"/>
              <a:gd name="connsiteY1944" fmla="*/ 1156409 h 1665358"/>
              <a:gd name="connsiteX1945" fmla="*/ 624786 w 1696603"/>
              <a:gd name="connsiteY1945" fmla="*/ 1156459 h 1665358"/>
              <a:gd name="connsiteX1946" fmla="*/ 629662 w 1696603"/>
              <a:gd name="connsiteY1946" fmla="*/ 1155349 h 1665358"/>
              <a:gd name="connsiteX1947" fmla="*/ 628675 w 1696603"/>
              <a:gd name="connsiteY1947" fmla="*/ 1151017 h 1665358"/>
              <a:gd name="connsiteX1948" fmla="*/ 628633 w 1696603"/>
              <a:gd name="connsiteY1948" fmla="*/ 1150832 h 1665358"/>
              <a:gd name="connsiteX1949" fmla="*/ 627031 w 1696603"/>
              <a:gd name="connsiteY1949" fmla="*/ 1143795 h 1665358"/>
              <a:gd name="connsiteX1950" fmla="*/ 624400 w 1696603"/>
              <a:gd name="connsiteY1950" fmla="*/ 1132242 h 1665358"/>
              <a:gd name="connsiteX1951" fmla="*/ 621770 w 1696603"/>
              <a:gd name="connsiteY1951" fmla="*/ 1120688 h 1665358"/>
              <a:gd name="connsiteX1952" fmla="*/ 635958 w 1696603"/>
              <a:gd name="connsiteY1952" fmla="*/ 1129610 h 1665358"/>
              <a:gd name="connsiteX1953" fmla="*/ 633327 w 1696603"/>
              <a:gd name="connsiteY1953" fmla="*/ 1118056 h 1665358"/>
              <a:gd name="connsiteX1954" fmla="*/ 645257 w 1696603"/>
              <a:gd name="connsiteY1954" fmla="*/ 1115340 h 1665358"/>
              <a:gd name="connsiteX1955" fmla="*/ 642541 w 1696603"/>
              <a:gd name="connsiteY1955" fmla="*/ 1103413 h 1665358"/>
              <a:gd name="connsiteX1956" fmla="*/ 654099 w 1696603"/>
              <a:gd name="connsiteY1956" fmla="*/ 1100782 h 1665358"/>
              <a:gd name="connsiteX1957" fmla="*/ 639911 w 1696603"/>
              <a:gd name="connsiteY1957" fmla="*/ 1091860 h 1665358"/>
              <a:gd name="connsiteX1958" fmla="*/ 642541 w 1696603"/>
              <a:gd name="connsiteY1958" fmla="*/ 1103413 h 1665358"/>
              <a:gd name="connsiteX1959" fmla="*/ 630611 w 1696603"/>
              <a:gd name="connsiteY1959" fmla="*/ 1106130 h 1665358"/>
              <a:gd name="connsiteX1960" fmla="*/ 633327 w 1696603"/>
              <a:gd name="connsiteY1960" fmla="*/ 1118056 h 1665358"/>
              <a:gd name="connsiteX1961" fmla="*/ 619054 w 1696603"/>
              <a:gd name="connsiteY1961" fmla="*/ 1108761 h 1665358"/>
              <a:gd name="connsiteX1962" fmla="*/ 607497 w 1696603"/>
              <a:gd name="connsiteY1962" fmla="*/ 1111393 h 1665358"/>
              <a:gd name="connsiteX1963" fmla="*/ 604866 w 1696603"/>
              <a:gd name="connsiteY1963" fmla="*/ 1099839 h 1665358"/>
              <a:gd name="connsiteX1964" fmla="*/ 616423 w 1696603"/>
              <a:gd name="connsiteY1964" fmla="*/ 1097208 h 1665358"/>
              <a:gd name="connsiteX1965" fmla="*/ 627981 w 1696603"/>
              <a:gd name="connsiteY1965" fmla="*/ 1094576 h 1665358"/>
              <a:gd name="connsiteX1966" fmla="*/ 626994 w 1696603"/>
              <a:gd name="connsiteY1966" fmla="*/ 1090244 h 1665358"/>
              <a:gd name="connsiteX1967" fmla="*/ 626937 w 1696603"/>
              <a:gd name="connsiteY1967" fmla="*/ 1089992 h 1665358"/>
              <a:gd name="connsiteX1968" fmla="*/ 626394 w 1696603"/>
              <a:gd name="connsiteY1968" fmla="*/ 1087607 h 1665358"/>
              <a:gd name="connsiteX1969" fmla="*/ 1555843 w 1696603"/>
              <a:gd name="connsiteY1969" fmla="*/ 1079320 h 1665358"/>
              <a:gd name="connsiteX1970" fmla="*/ 1558474 w 1696603"/>
              <a:gd name="connsiteY1970" fmla="*/ 1090874 h 1665358"/>
              <a:gd name="connsiteX1971" fmla="*/ 1546917 w 1696603"/>
              <a:gd name="connsiteY1971" fmla="*/ 1093505 h 1665358"/>
              <a:gd name="connsiteX1972" fmla="*/ 1544286 w 1696603"/>
              <a:gd name="connsiteY1972" fmla="*/ 1081952 h 1665358"/>
              <a:gd name="connsiteX1973" fmla="*/ 1541855 w 1696603"/>
              <a:gd name="connsiteY1973" fmla="*/ 1077948 h 1665358"/>
              <a:gd name="connsiteX1974" fmla="*/ 1544286 w 1696603"/>
              <a:gd name="connsiteY1974" fmla="*/ 1081952 h 1665358"/>
              <a:gd name="connsiteX1975" fmla="*/ 1532729 w 1696603"/>
              <a:gd name="connsiteY1975" fmla="*/ 1084583 h 1665358"/>
              <a:gd name="connsiteX1976" fmla="*/ 1541855 w 1696603"/>
              <a:gd name="connsiteY1976" fmla="*/ 1077948 h 1665358"/>
              <a:gd name="connsiteX1977" fmla="*/ 758859 w 1696603"/>
              <a:gd name="connsiteY1977" fmla="*/ 1076929 h 1665358"/>
              <a:gd name="connsiteX1978" fmla="*/ 747302 w 1696603"/>
              <a:gd name="connsiteY1978" fmla="*/ 1079560 h 1665358"/>
              <a:gd name="connsiteX1979" fmla="*/ 738460 w 1696603"/>
              <a:gd name="connsiteY1979" fmla="*/ 1094118 h 1665358"/>
              <a:gd name="connsiteX1980" fmla="*/ 747302 w 1696603"/>
              <a:gd name="connsiteY1980" fmla="*/ 1079560 h 1665358"/>
              <a:gd name="connsiteX1981" fmla="*/ 1542699 w 1696603"/>
              <a:gd name="connsiteY1981" fmla="*/ 1074982 h 1665358"/>
              <a:gd name="connsiteX1982" fmla="*/ 1542702 w 1696603"/>
              <a:gd name="connsiteY1982" fmla="*/ 1074994 h 1665358"/>
              <a:gd name="connsiteX1983" fmla="*/ 1543957 w 1696603"/>
              <a:gd name="connsiteY1983" fmla="*/ 1080508 h 1665358"/>
              <a:gd name="connsiteX1984" fmla="*/ 1544286 w 1696603"/>
              <a:gd name="connsiteY1984" fmla="*/ 1081952 h 1665358"/>
              <a:gd name="connsiteX1985" fmla="*/ 1040235 w 1696603"/>
              <a:gd name="connsiteY1985" fmla="*/ 1074409 h 1665358"/>
              <a:gd name="connsiteX1986" fmla="*/ 1042866 w 1696603"/>
              <a:gd name="connsiteY1986" fmla="*/ 1085963 h 1665358"/>
              <a:gd name="connsiteX1987" fmla="*/ 1040235 w 1696603"/>
              <a:gd name="connsiteY1987" fmla="*/ 1074409 h 1665358"/>
              <a:gd name="connsiteX1988" fmla="*/ 1530098 w 1696603"/>
              <a:gd name="connsiteY1988" fmla="*/ 1073029 h 1665358"/>
              <a:gd name="connsiteX1989" fmla="*/ 1518541 w 1696603"/>
              <a:gd name="connsiteY1989" fmla="*/ 1075661 h 1665358"/>
              <a:gd name="connsiteX1990" fmla="*/ 1541655 w 1696603"/>
              <a:gd name="connsiteY1990" fmla="*/ 1070398 h 1665358"/>
              <a:gd name="connsiteX1991" fmla="*/ 1530098 w 1696603"/>
              <a:gd name="connsiteY1991" fmla="*/ 1073029 h 1665358"/>
              <a:gd name="connsiteX1992" fmla="*/ 1541655 w 1696603"/>
              <a:gd name="connsiteY1992" fmla="*/ 1070398 h 1665358"/>
              <a:gd name="connsiteX1993" fmla="*/ 1542699 w 1696603"/>
              <a:gd name="connsiteY1993" fmla="*/ 1074982 h 1665358"/>
              <a:gd name="connsiteX1994" fmla="*/ 1542642 w 1696603"/>
              <a:gd name="connsiteY1994" fmla="*/ 1074730 h 1665358"/>
              <a:gd name="connsiteX1995" fmla="*/ 1541655 w 1696603"/>
              <a:gd name="connsiteY1995" fmla="*/ 1070398 h 1665358"/>
              <a:gd name="connsiteX1996" fmla="*/ 1541655 w 1696603"/>
              <a:gd name="connsiteY1996" fmla="*/ 1070398 h 1665358"/>
              <a:gd name="connsiteX1997" fmla="*/ 1542765 w 1696603"/>
              <a:gd name="connsiteY1997" fmla="*/ 1075272 h 1665358"/>
              <a:gd name="connsiteX1998" fmla="*/ 1542702 w 1696603"/>
              <a:gd name="connsiteY1998" fmla="*/ 1074994 h 1665358"/>
              <a:gd name="connsiteX1999" fmla="*/ 1502834 w 1696603"/>
              <a:gd name="connsiteY1999" fmla="*/ 1061792 h 1665358"/>
              <a:gd name="connsiteX2000" fmla="*/ 1503980 w 1696603"/>
              <a:gd name="connsiteY2000" fmla="*/ 1066824 h 1665358"/>
              <a:gd name="connsiteX2001" fmla="*/ 1502834 w 1696603"/>
              <a:gd name="connsiteY2001" fmla="*/ 1061792 h 1665358"/>
              <a:gd name="connsiteX2002" fmla="*/ 620004 w 1696603"/>
              <a:gd name="connsiteY2002" fmla="*/ 1059542 h 1665358"/>
              <a:gd name="connsiteX2003" fmla="*/ 608446 w 1696603"/>
              <a:gd name="connsiteY2003" fmla="*/ 1062174 h 1665358"/>
              <a:gd name="connsiteX2004" fmla="*/ 611162 w 1696603"/>
              <a:gd name="connsiteY2004" fmla="*/ 1074100 h 1665358"/>
              <a:gd name="connsiteX2005" fmla="*/ 599605 w 1696603"/>
              <a:gd name="connsiteY2005" fmla="*/ 1076732 h 1665358"/>
              <a:gd name="connsiteX2006" fmla="*/ 611162 w 1696603"/>
              <a:gd name="connsiteY2006" fmla="*/ 1074100 h 1665358"/>
              <a:gd name="connsiteX2007" fmla="*/ 611162 w 1696603"/>
              <a:gd name="connsiteY2007" fmla="*/ 1074100 h 1665358"/>
              <a:gd name="connsiteX2008" fmla="*/ 622719 w 1696603"/>
              <a:gd name="connsiteY2008" fmla="*/ 1071469 h 1665358"/>
              <a:gd name="connsiteX2009" fmla="*/ 634649 w 1696603"/>
              <a:gd name="connsiteY2009" fmla="*/ 1068752 h 1665358"/>
              <a:gd name="connsiteX2010" fmla="*/ 637280 w 1696603"/>
              <a:gd name="connsiteY2010" fmla="*/ 1080306 h 1665358"/>
              <a:gd name="connsiteX2011" fmla="*/ 648837 w 1696603"/>
              <a:gd name="connsiteY2011" fmla="*/ 1077674 h 1665358"/>
              <a:gd name="connsiteX2012" fmla="*/ 637280 w 1696603"/>
              <a:gd name="connsiteY2012" fmla="*/ 1080306 h 1665358"/>
              <a:gd name="connsiteX2013" fmla="*/ 634649 w 1696603"/>
              <a:gd name="connsiteY2013" fmla="*/ 1068752 h 1665358"/>
              <a:gd name="connsiteX2014" fmla="*/ 622719 w 1696603"/>
              <a:gd name="connsiteY2014" fmla="*/ 1071469 h 1665358"/>
              <a:gd name="connsiteX2015" fmla="*/ 608446 w 1696603"/>
              <a:gd name="connsiteY2015" fmla="*/ 1062174 h 1665358"/>
              <a:gd name="connsiteX2016" fmla="*/ 620004 w 1696603"/>
              <a:gd name="connsiteY2016" fmla="*/ 1059542 h 1665358"/>
              <a:gd name="connsiteX2017" fmla="*/ 1465110 w 1696603"/>
              <a:gd name="connsiteY2017" fmla="*/ 1058002 h 1665358"/>
              <a:gd name="connsiteX2018" fmla="*/ 1465176 w 1696603"/>
              <a:gd name="connsiteY2018" fmla="*/ 1058292 h 1665358"/>
              <a:gd name="connsiteX2019" fmla="*/ 1466220 w 1696603"/>
              <a:gd name="connsiteY2019" fmla="*/ 1062877 h 1665358"/>
              <a:gd name="connsiteX2020" fmla="*/ 1465110 w 1696603"/>
              <a:gd name="connsiteY2020" fmla="*/ 1058002 h 1665358"/>
              <a:gd name="connsiteX2021" fmla="*/ 643491 w 1696603"/>
              <a:gd name="connsiteY2021" fmla="*/ 1054194 h 1665358"/>
              <a:gd name="connsiteX2022" fmla="*/ 646207 w 1696603"/>
              <a:gd name="connsiteY2022" fmla="*/ 1066121 h 1665358"/>
              <a:gd name="connsiteX2023" fmla="*/ 657764 w 1696603"/>
              <a:gd name="connsiteY2023" fmla="*/ 1063489 h 1665358"/>
              <a:gd name="connsiteX2024" fmla="*/ 646207 w 1696603"/>
              <a:gd name="connsiteY2024" fmla="*/ 1066121 h 1665358"/>
              <a:gd name="connsiteX2025" fmla="*/ 643491 w 1696603"/>
              <a:gd name="connsiteY2025" fmla="*/ 1054194 h 1665358"/>
              <a:gd name="connsiteX2026" fmla="*/ 1456908 w 1696603"/>
              <a:gd name="connsiteY2026" fmla="*/ 1052844 h 1665358"/>
              <a:gd name="connsiteX2027" fmla="*/ 1452032 w 1696603"/>
              <a:gd name="connsiteY2027" fmla="*/ 1053954 h 1665358"/>
              <a:gd name="connsiteX2028" fmla="*/ 1456908 w 1696603"/>
              <a:gd name="connsiteY2028" fmla="*/ 1052844 h 1665358"/>
              <a:gd name="connsiteX2029" fmla="*/ 716409 w 1696603"/>
              <a:gd name="connsiteY2029" fmla="*/ 1052382 h 1665358"/>
              <a:gd name="connsiteX2030" fmla="*/ 716909 w 1696603"/>
              <a:gd name="connsiteY2030" fmla="*/ 1054580 h 1665358"/>
              <a:gd name="connsiteX2031" fmla="*/ 717033 w 1696603"/>
              <a:gd name="connsiteY2031" fmla="*/ 1055121 h 1665358"/>
              <a:gd name="connsiteX2032" fmla="*/ 716501 w 1696603"/>
              <a:gd name="connsiteY2032" fmla="*/ 1052787 h 1665358"/>
              <a:gd name="connsiteX2033" fmla="*/ 545026 w 1696603"/>
              <a:gd name="connsiteY2033" fmla="*/ 1052309 h 1665358"/>
              <a:gd name="connsiteX2034" fmla="*/ 533096 w 1696603"/>
              <a:gd name="connsiteY2034" fmla="*/ 1055025 h 1665358"/>
              <a:gd name="connsiteX2035" fmla="*/ 549902 w 1696603"/>
              <a:gd name="connsiteY2035" fmla="*/ 1051199 h 1665358"/>
              <a:gd name="connsiteX2036" fmla="*/ 545026 w 1696603"/>
              <a:gd name="connsiteY2036" fmla="*/ 1052309 h 1665358"/>
              <a:gd name="connsiteX2037" fmla="*/ 549902 w 1696603"/>
              <a:gd name="connsiteY2037" fmla="*/ 1051199 h 1665358"/>
              <a:gd name="connsiteX2038" fmla="*/ 715923 w 1696603"/>
              <a:gd name="connsiteY2038" fmla="*/ 1050247 h 1665358"/>
              <a:gd name="connsiteX2039" fmla="*/ 716252 w 1696603"/>
              <a:gd name="connsiteY2039" fmla="*/ 1051691 h 1665358"/>
              <a:gd name="connsiteX2040" fmla="*/ 716409 w 1696603"/>
              <a:gd name="connsiteY2040" fmla="*/ 1052382 h 1665358"/>
              <a:gd name="connsiteX2041" fmla="*/ 666605 w 1696603"/>
              <a:gd name="connsiteY2041" fmla="*/ 1048931 h 1665358"/>
              <a:gd name="connsiteX2042" fmla="*/ 669321 w 1696603"/>
              <a:gd name="connsiteY2042" fmla="*/ 1060858 h 1665358"/>
              <a:gd name="connsiteX2043" fmla="*/ 666605 w 1696603"/>
              <a:gd name="connsiteY2043" fmla="*/ 1048931 h 1665358"/>
              <a:gd name="connsiteX2044" fmla="*/ 727853 w 1696603"/>
              <a:gd name="connsiteY2044" fmla="*/ 1047531 h 1665358"/>
              <a:gd name="connsiteX2045" fmla="*/ 715923 w 1696603"/>
              <a:gd name="connsiteY2045" fmla="*/ 1050247 h 1665358"/>
              <a:gd name="connsiteX2046" fmla="*/ 716501 w 1696603"/>
              <a:gd name="connsiteY2046" fmla="*/ 1052787 h 1665358"/>
              <a:gd name="connsiteX2047" fmla="*/ 718553 w 1696603"/>
              <a:gd name="connsiteY2047" fmla="*/ 1061801 h 1665358"/>
              <a:gd name="connsiteX2048" fmla="*/ 727853 w 1696603"/>
              <a:gd name="connsiteY2048" fmla="*/ 1047531 h 1665358"/>
              <a:gd name="connsiteX2049" fmla="*/ 568141 w 1696603"/>
              <a:gd name="connsiteY2049" fmla="*/ 1047046 h 1665358"/>
              <a:gd name="connsiteX2050" fmla="*/ 563265 w 1696603"/>
              <a:gd name="connsiteY2050" fmla="*/ 1048156 h 1665358"/>
              <a:gd name="connsiteX2051" fmla="*/ 563552 w 1696603"/>
              <a:gd name="connsiteY2051" fmla="*/ 1048090 h 1665358"/>
              <a:gd name="connsiteX2052" fmla="*/ 1421804 w 1696603"/>
              <a:gd name="connsiteY2052" fmla="*/ 1043798 h 1665358"/>
              <a:gd name="connsiteX2053" fmla="*/ 1414730 w 1696603"/>
              <a:gd name="connsiteY2053" fmla="*/ 1050295 h 1665358"/>
              <a:gd name="connsiteX2054" fmla="*/ 1420301 w 1696603"/>
              <a:gd name="connsiteY2054" fmla="*/ 1043900 h 1665358"/>
              <a:gd name="connsiteX2055" fmla="*/ 640860 w 1696603"/>
              <a:gd name="connsiteY2055" fmla="*/ 1042641 h 1665358"/>
              <a:gd name="connsiteX2056" fmla="*/ 629303 w 1696603"/>
              <a:gd name="connsiteY2056" fmla="*/ 1045272 h 1665358"/>
              <a:gd name="connsiteX2057" fmla="*/ 591628 w 1696603"/>
              <a:gd name="connsiteY2057" fmla="*/ 1041698 h 1665358"/>
              <a:gd name="connsiteX2058" fmla="*/ 592661 w 1696603"/>
              <a:gd name="connsiteY2058" fmla="*/ 1046235 h 1665358"/>
              <a:gd name="connsiteX2059" fmla="*/ 592615 w 1696603"/>
              <a:gd name="connsiteY2059" fmla="*/ 1046030 h 1665358"/>
              <a:gd name="connsiteX2060" fmla="*/ 591628 w 1696603"/>
              <a:gd name="connsiteY2060" fmla="*/ 1041698 h 1665358"/>
              <a:gd name="connsiteX2061" fmla="*/ 1405202 w 1696603"/>
              <a:gd name="connsiteY2061" fmla="*/ 1040312 h 1665358"/>
              <a:gd name="connsiteX2062" fmla="*/ 1400169 w 1696603"/>
              <a:gd name="connsiteY2062" fmla="*/ 1041458 h 1665358"/>
              <a:gd name="connsiteX2063" fmla="*/ 1405202 w 1696603"/>
              <a:gd name="connsiteY2063" fmla="*/ 1040312 h 1665358"/>
              <a:gd name="connsiteX2064" fmla="*/ 652417 w 1696603"/>
              <a:gd name="connsiteY2064" fmla="*/ 1040009 h 1665358"/>
              <a:gd name="connsiteX2065" fmla="*/ 655048 w 1696603"/>
              <a:gd name="connsiteY2065" fmla="*/ 1051563 h 1665358"/>
              <a:gd name="connsiteX2066" fmla="*/ 553953 w 1696603"/>
              <a:gd name="connsiteY2066" fmla="*/ 1038123 h 1665358"/>
              <a:gd name="connsiteX2067" fmla="*/ 545026 w 1696603"/>
              <a:gd name="connsiteY2067" fmla="*/ 1052309 h 1665358"/>
              <a:gd name="connsiteX2068" fmla="*/ 542395 w 1696603"/>
              <a:gd name="connsiteY2068" fmla="*/ 1040755 h 1665358"/>
              <a:gd name="connsiteX2069" fmla="*/ 553953 w 1696603"/>
              <a:gd name="connsiteY2069" fmla="*/ 1038123 h 1665358"/>
              <a:gd name="connsiteX2070" fmla="*/ 1416975 w 1696603"/>
              <a:gd name="connsiteY2070" fmla="*/ 1037631 h 1665358"/>
              <a:gd name="connsiteX2071" fmla="*/ 1412099 w 1696603"/>
              <a:gd name="connsiteY2071" fmla="*/ 1038741 h 1665358"/>
              <a:gd name="connsiteX2072" fmla="*/ 1416537 w 1696603"/>
              <a:gd name="connsiteY2072" fmla="*/ 1037731 h 1665358"/>
              <a:gd name="connsiteX2073" fmla="*/ 1423656 w 1696603"/>
              <a:gd name="connsiteY2073" fmla="*/ 1036110 h 1665358"/>
              <a:gd name="connsiteX2074" fmla="*/ 1423656 w 1696603"/>
              <a:gd name="connsiteY2074" fmla="*/ 1036110 h 1665358"/>
              <a:gd name="connsiteX2075" fmla="*/ 1423656 w 1696603"/>
              <a:gd name="connsiteY2075" fmla="*/ 1036110 h 1665358"/>
              <a:gd name="connsiteX2076" fmla="*/ 1426287 w 1696603"/>
              <a:gd name="connsiteY2076" fmla="*/ 1047664 h 1665358"/>
              <a:gd name="connsiteX2077" fmla="*/ 1423856 w 1696603"/>
              <a:gd name="connsiteY2077" fmla="*/ 1043660 h 1665358"/>
              <a:gd name="connsiteX2078" fmla="*/ 1421804 w 1696603"/>
              <a:gd name="connsiteY2078" fmla="*/ 1043798 h 1665358"/>
              <a:gd name="connsiteX2079" fmla="*/ 1423527 w 1696603"/>
              <a:gd name="connsiteY2079" fmla="*/ 1042216 h 1665358"/>
              <a:gd name="connsiteX2080" fmla="*/ 1423656 w 1696603"/>
              <a:gd name="connsiteY2080" fmla="*/ 1036110 h 1665358"/>
              <a:gd name="connsiteX2081" fmla="*/ 565510 w 1696603"/>
              <a:gd name="connsiteY2081" fmla="*/ 1035492 h 1665358"/>
              <a:gd name="connsiteX2082" fmla="*/ 568141 w 1696603"/>
              <a:gd name="connsiteY2082" fmla="*/ 1047046 h 1665358"/>
              <a:gd name="connsiteX2083" fmla="*/ 563807 w 1696603"/>
              <a:gd name="connsiteY2083" fmla="*/ 1048033 h 1665358"/>
              <a:gd name="connsiteX2084" fmla="*/ 563552 w 1696603"/>
              <a:gd name="connsiteY2084" fmla="*/ 1048090 h 1665358"/>
              <a:gd name="connsiteX2085" fmla="*/ 556583 w 1696603"/>
              <a:gd name="connsiteY2085" fmla="*/ 1049677 h 1665358"/>
              <a:gd name="connsiteX2086" fmla="*/ 553953 w 1696603"/>
              <a:gd name="connsiteY2086" fmla="*/ 1038123 h 1665358"/>
              <a:gd name="connsiteX2087" fmla="*/ 577440 w 1696603"/>
              <a:gd name="connsiteY2087" fmla="*/ 1032775 h 1665358"/>
              <a:gd name="connsiteX2088" fmla="*/ 578484 w 1696603"/>
              <a:gd name="connsiteY2088" fmla="*/ 1037360 h 1665358"/>
              <a:gd name="connsiteX2089" fmla="*/ 578480 w 1696603"/>
              <a:gd name="connsiteY2089" fmla="*/ 1037342 h 1665358"/>
              <a:gd name="connsiteX2090" fmla="*/ 577769 w 1696603"/>
              <a:gd name="connsiteY2090" fmla="*/ 1034219 h 1665358"/>
              <a:gd name="connsiteX2091" fmla="*/ 577440 w 1696603"/>
              <a:gd name="connsiteY2091" fmla="*/ 1032775 h 1665358"/>
              <a:gd name="connsiteX2092" fmla="*/ 1446771 w 1696603"/>
              <a:gd name="connsiteY2092" fmla="*/ 1030847 h 1665358"/>
              <a:gd name="connsiteX2093" fmla="*/ 1449401 w 1696603"/>
              <a:gd name="connsiteY2093" fmla="*/ 1042401 h 1665358"/>
              <a:gd name="connsiteX2094" fmla="*/ 1446771 w 1696603"/>
              <a:gd name="connsiteY2094" fmla="*/ 1030847 h 1665358"/>
              <a:gd name="connsiteX2095" fmla="*/ 588997 w 1696603"/>
              <a:gd name="connsiteY2095" fmla="*/ 1030144 h 1665358"/>
              <a:gd name="connsiteX2096" fmla="*/ 580071 w 1696603"/>
              <a:gd name="connsiteY2096" fmla="*/ 1044329 h 1665358"/>
              <a:gd name="connsiteX2097" fmla="*/ 578484 w 1696603"/>
              <a:gd name="connsiteY2097" fmla="*/ 1037360 h 1665358"/>
              <a:gd name="connsiteX2098" fmla="*/ 578550 w 1696603"/>
              <a:gd name="connsiteY2098" fmla="*/ 1037650 h 1665358"/>
              <a:gd name="connsiteX2099" fmla="*/ 577440 w 1696603"/>
              <a:gd name="connsiteY2099" fmla="*/ 1032775 h 1665358"/>
              <a:gd name="connsiteX2100" fmla="*/ 699019 w 1696603"/>
              <a:gd name="connsiteY2100" fmla="*/ 1029398 h 1665358"/>
              <a:gd name="connsiteX2101" fmla="*/ 699019 w 1696603"/>
              <a:gd name="connsiteY2101" fmla="*/ 1029398 h 1665358"/>
              <a:gd name="connsiteX2102" fmla="*/ 1453736 w 1696603"/>
              <a:gd name="connsiteY2102" fmla="*/ 1029261 h 1665358"/>
              <a:gd name="connsiteX2103" fmla="*/ 1448216 w 1696603"/>
              <a:gd name="connsiteY2103" fmla="*/ 1030518 h 1665358"/>
              <a:gd name="connsiteX2104" fmla="*/ 1446771 w 1696603"/>
              <a:gd name="connsiteY2104" fmla="*/ 1030847 h 1665358"/>
              <a:gd name="connsiteX2105" fmla="*/ 1453522 w 1696603"/>
              <a:gd name="connsiteY2105" fmla="*/ 1029310 h 1665358"/>
              <a:gd name="connsiteX2106" fmla="*/ 649787 w 1696603"/>
              <a:gd name="connsiteY2106" fmla="*/ 1028455 h 1665358"/>
              <a:gd name="connsiteX2107" fmla="*/ 638230 w 1696603"/>
              <a:gd name="connsiteY2107" fmla="*/ 1031087 h 1665358"/>
              <a:gd name="connsiteX2108" fmla="*/ 649787 w 1696603"/>
              <a:gd name="connsiteY2108" fmla="*/ 1028455 h 1665358"/>
              <a:gd name="connsiteX2109" fmla="*/ 1458328 w 1696603"/>
              <a:gd name="connsiteY2109" fmla="*/ 1028215 h 1665358"/>
              <a:gd name="connsiteX2110" fmla="*/ 1453522 w 1696603"/>
              <a:gd name="connsiteY2110" fmla="*/ 1029310 h 1665358"/>
              <a:gd name="connsiteX2111" fmla="*/ 1453452 w 1696603"/>
              <a:gd name="connsiteY2111" fmla="*/ 1029325 h 1665358"/>
              <a:gd name="connsiteX2112" fmla="*/ 1458328 w 1696603"/>
              <a:gd name="connsiteY2112" fmla="*/ 1028215 h 1665358"/>
              <a:gd name="connsiteX2113" fmla="*/ 1458328 w 1696603"/>
              <a:gd name="connsiteY2113" fmla="*/ 1028215 h 1665358"/>
              <a:gd name="connsiteX2114" fmla="*/ 1453994 w 1696603"/>
              <a:gd name="connsiteY2114" fmla="*/ 1029202 h 1665358"/>
              <a:gd name="connsiteX2115" fmla="*/ 1453736 w 1696603"/>
              <a:gd name="connsiteY2115" fmla="*/ 1029261 h 1665358"/>
              <a:gd name="connsiteX2116" fmla="*/ 196293 w 1696603"/>
              <a:gd name="connsiteY2116" fmla="*/ 1027674 h 1665358"/>
              <a:gd name="connsiteX2117" fmla="*/ 196448 w 1696603"/>
              <a:gd name="connsiteY2117" fmla="*/ 1028355 h 1665358"/>
              <a:gd name="connsiteX2118" fmla="*/ 197599 w 1696603"/>
              <a:gd name="connsiteY2118" fmla="*/ 1033409 h 1665358"/>
              <a:gd name="connsiteX2119" fmla="*/ 197270 w 1696603"/>
              <a:gd name="connsiteY2119" fmla="*/ 1031965 h 1665358"/>
              <a:gd name="connsiteX2120" fmla="*/ 196270 w 1696603"/>
              <a:gd name="connsiteY2120" fmla="*/ 1027573 h 1665358"/>
              <a:gd name="connsiteX2121" fmla="*/ 196293 w 1696603"/>
              <a:gd name="connsiteY2121" fmla="*/ 1027674 h 1665358"/>
              <a:gd name="connsiteX2122" fmla="*/ 196284 w 1696603"/>
              <a:gd name="connsiteY2122" fmla="*/ 1027632 h 1665358"/>
              <a:gd name="connsiteX2123" fmla="*/ 600554 w 1696603"/>
              <a:gd name="connsiteY2123" fmla="*/ 1027512 h 1665358"/>
              <a:gd name="connsiteX2124" fmla="*/ 591628 w 1696603"/>
              <a:gd name="connsiteY2124" fmla="*/ 1041698 h 1665358"/>
              <a:gd name="connsiteX2125" fmla="*/ 600554 w 1696603"/>
              <a:gd name="connsiteY2125" fmla="*/ 1027512 h 1665358"/>
              <a:gd name="connsiteX2126" fmla="*/ 551237 w 1696603"/>
              <a:gd name="connsiteY2126" fmla="*/ 1026197 h 1665358"/>
              <a:gd name="connsiteX2127" fmla="*/ 542395 w 1696603"/>
              <a:gd name="connsiteY2127" fmla="*/ 1040755 h 1665358"/>
              <a:gd name="connsiteX2128" fmla="*/ 539680 w 1696603"/>
              <a:gd name="connsiteY2128" fmla="*/ 1028828 h 1665358"/>
              <a:gd name="connsiteX2129" fmla="*/ 1457182 w 1696603"/>
              <a:gd name="connsiteY2129" fmla="*/ 1023184 h 1665358"/>
              <a:gd name="connsiteX2130" fmla="*/ 1458328 w 1696603"/>
              <a:gd name="connsiteY2130" fmla="*/ 1028215 h 1665358"/>
              <a:gd name="connsiteX2131" fmla="*/ 1457182 w 1696603"/>
              <a:gd name="connsiteY2131" fmla="*/ 1023184 h 1665358"/>
              <a:gd name="connsiteX2132" fmla="*/ 194968 w 1696603"/>
              <a:gd name="connsiteY2132" fmla="*/ 1021856 h 1665358"/>
              <a:gd name="connsiteX2133" fmla="*/ 196284 w 1696603"/>
              <a:gd name="connsiteY2133" fmla="*/ 1027632 h 1665358"/>
              <a:gd name="connsiteX2134" fmla="*/ 197599 w 1696603"/>
              <a:gd name="connsiteY2134" fmla="*/ 1033409 h 1665358"/>
              <a:gd name="connsiteX2135" fmla="*/ 194968 w 1696603"/>
              <a:gd name="connsiteY2135" fmla="*/ 1021856 h 1665358"/>
              <a:gd name="connsiteX2136" fmla="*/ 194968 w 1696603"/>
              <a:gd name="connsiteY2136" fmla="*/ 1021856 h 1665358"/>
              <a:gd name="connsiteX2137" fmla="*/ 196119 w 1696603"/>
              <a:gd name="connsiteY2137" fmla="*/ 1026910 h 1665358"/>
              <a:gd name="connsiteX2138" fmla="*/ 196270 w 1696603"/>
              <a:gd name="connsiteY2138" fmla="*/ 1027573 h 1665358"/>
              <a:gd name="connsiteX2139" fmla="*/ 1003425 w 1696603"/>
              <a:gd name="connsiteY2139" fmla="*/ 1021243 h 1665358"/>
              <a:gd name="connsiteX2140" fmla="*/ 991867 w 1696603"/>
              <a:gd name="connsiteY2140" fmla="*/ 1023874 h 1665358"/>
              <a:gd name="connsiteX2141" fmla="*/ 1003425 w 1696603"/>
              <a:gd name="connsiteY2141" fmla="*/ 1021243 h 1665358"/>
              <a:gd name="connsiteX2142" fmla="*/ 525119 w 1696603"/>
              <a:gd name="connsiteY2142" fmla="*/ 1019991 h 1665358"/>
              <a:gd name="connsiteX2143" fmla="*/ 525448 w 1696603"/>
              <a:gd name="connsiteY2143" fmla="*/ 1021435 h 1665358"/>
              <a:gd name="connsiteX2144" fmla="*/ 525646 w 1696603"/>
              <a:gd name="connsiteY2144" fmla="*/ 1022305 h 1665358"/>
              <a:gd name="connsiteX2145" fmla="*/ 526106 w 1696603"/>
              <a:gd name="connsiteY2145" fmla="*/ 1024324 h 1665358"/>
              <a:gd name="connsiteX2146" fmla="*/ 526133 w 1696603"/>
              <a:gd name="connsiteY2146" fmla="*/ 1024444 h 1665358"/>
              <a:gd name="connsiteX2147" fmla="*/ 527750 w 1696603"/>
              <a:gd name="connsiteY2147" fmla="*/ 1031545 h 1665358"/>
              <a:gd name="connsiteX2148" fmla="*/ 516193 w 1696603"/>
              <a:gd name="connsiteY2148" fmla="*/ 1034176 h 1665358"/>
              <a:gd name="connsiteX2149" fmla="*/ 525119 w 1696603"/>
              <a:gd name="connsiteY2149" fmla="*/ 1019991 h 1665358"/>
              <a:gd name="connsiteX2150" fmla="*/ 526229 w 1696603"/>
              <a:gd name="connsiteY2150" fmla="*/ 1024865 h 1665358"/>
              <a:gd name="connsiteX2151" fmla="*/ 526133 w 1696603"/>
              <a:gd name="connsiteY2151" fmla="*/ 1024444 h 1665358"/>
              <a:gd name="connsiteX2152" fmla="*/ 525646 w 1696603"/>
              <a:gd name="connsiteY2152" fmla="*/ 1022305 h 1665358"/>
              <a:gd name="connsiteX2153" fmla="*/ 1444055 w 1696603"/>
              <a:gd name="connsiteY2153" fmla="*/ 1018920 h 1665358"/>
              <a:gd name="connsiteX2154" fmla="*/ 1446771 w 1696603"/>
              <a:gd name="connsiteY2154" fmla="*/ 1030847 h 1665358"/>
              <a:gd name="connsiteX2155" fmla="*/ 1435213 w 1696603"/>
              <a:gd name="connsiteY2155" fmla="*/ 1033478 h 1665358"/>
              <a:gd name="connsiteX2156" fmla="*/ 1432498 w 1696603"/>
              <a:gd name="connsiteY2156" fmla="*/ 1021552 h 1665358"/>
              <a:gd name="connsiteX2157" fmla="*/ 561684 w 1696603"/>
              <a:gd name="connsiteY2157" fmla="*/ 1018691 h 1665358"/>
              <a:gd name="connsiteX2158" fmla="*/ 562794 w 1696603"/>
              <a:gd name="connsiteY2158" fmla="*/ 1023565 h 1665358"/>
              <a:gd name="connsiteX2159" fmla="*/ 561684 w 1696603"/>
              <a:gd name="connsiteY2159" fmla="*/ 1018691 h 1665358"/>
              <a:gd name="connsiteX2160" fmla="*/ 1448727 w 1696603"/>
              <a:gd name="connsiteY2160" fmla="*/ 1017857 h 1665358"/>
              <a:gd name="connsiteX2161" fmla="*/ 1448389 w 1696603"/>
              <a:gd name="connsiteY2161" fmla="*/ 1017933 h 1665358"/>
              <a:gd name="connsiteX2162" fmla="*/ 1444055 w 1696603"/>
              <a:gd name="connsiteY2162" fmla="*/ 1018920 h 1665358"/>
              <a:gd name="connsiteX2163" fmla="*/ 218083 w 1696603"/>
              <a:gd name="connsiteY2163" fmla="*/ 1016593 h 1665358"/>
              <a:gd name="connsiteX2164" fmla="*/ 218083 w 1696603"/>
              <a:gd name="connsiteY2164" fmla="*/ 1016593 h 1665358"/>
              <a:gd name="connsiteX2165" fmla="*/ 541777 w 1696603"/>
              <a:gd name="connsiteY2165" fmla="*/ 1016198 h 1665358"/>
              <a:gd name="connsiteX2166" fmla="*/ 537049 w 1696603"/>
              <a:gd name="connsiteY2166" fmla="*/ 1017275 h 1665358"/>
              <a:gd name="connsiteX2167" fmla="*/ 541383 w 1696603"/>
              <a:gd name="connsiteY2167" fmla="*/ 1016288 h 1665358"/>
              <a:gd name="connsiteX2168" fmla="*/ 757178 w 1696603"/>
              <a:gd name="connsiteY2168" fmla="*/ 1016156 h 1665358"/>
              <a:gd name="connsiteX2169" fmla="*/ 752302 w 1696603"/>
              <a:gd name="connsiteY2169" fmla="*/ 1017266 h 1665358"/>
              <a:gd name="connsiteX2170" fmla="*/ 752372 w 1696603"/>
              <a:gd name="connsiteY2170" fmla="*/ 1017250 h 1665358"/>
              <a:gd name="connsiteX2171" fmla="*/ 752844 w 1696603"/>
              <a:gd name="connsiteY2171" fmla="*/ 1017143 h 1665358"/>
              <a:gd name="connsiteX2172" fmla="*/ 757178 w 1696603"/>
              <a:gd name="connsiteY2172" fmla="*/ 1016156 h 1665358"/>
              <a:gd name="connsiteX2173" fmla="*/ 548606 w 1696603"/>
              <a:gd name="connsiteY2173" fmla="*/ 1014643 h 1665358"/>
              <a:gd name="connsiteX2174" fmla="*/ 551237 w 1696603"/>
              <a:gd name="connsiteY2174" fmla="*/ 1026197 h 1665358"/>
              <a:gd name="connsiteX2175" fmla="*/ 539680 w 1696603"/>
              <a:gd name="connsiteY2175" fmla="*/ 1028828 h 1665358"/>
              <a:gd name="connsiteX2176" fmla="*/ 537049 w 1696603"/>
              <a:gd name="connsiteY2176" fmla="*/ 1017275 h 1665358"/>
              <a:gd name="connsiteX2177" fmla="*/ 541925 w 1696603"/>
              <a:gd name="connsiteY2177" fmla="*/ 1016165 h 1665358"/>
              <a:gd name="connsiteX2178" fmla="*/ 541777 w 1696603"/>
              <a:gd name="connsiteY2178" fmla="*/ 1016198 h 1665358"/>
              <a:gd name="connsiteX2179" fmla="*/ 1411629 w 1696603"/>
              <a:gd name="connsiteY2179" fmla="*/ 1014151 h 1665358"/>
              <a:gd name="connsiteX2180" fmla="*/ 1411394 w 1696603"/>
              <a:gd name="connsiteY2180" fmla="*/ 1014204 h 1665358"/>
              <a:gd name="connsiteX2181" fmla="*/ 1406753 w 1696603"/>
              <a:gd name="connsiteY2181" fmla="*/ 1015261 h 1665358"/>
              <a:gd name="connsiteX2182" fmla="*/ 1411629 w 1696603"/>
              <a:gd name="connsiteY2182" fmla="*/ 1014151 h 1665358"/>
              <a:gd name="connsiteX2183" fmla="*/ 192253 w 1696603"/>
              <a:gd name="connsiteY2183" fmla="*/ 1009929 h 1665358"/>
              <a:gd name="connsiteX2184" fmla="*/ 194968 w 1696603"/>
              <a:gd name="connsiteY2184" fmla="*/ 1021856 h 1665358"/>
              <a:gd name="connsiteX2185" fmla="*/ 185669 w 1696603"/>
              <a:gd name="connsiteY2185" fmla="*/ 1036126 h 1665358"/>
              <a:gd name="connsiteX2186" fmla="*/ 183038 w 1696603"/>
              <a:gd name="connsiteY2186" fmla="*/ 1024572 h 1665358"/>
              <a:gd name="connsiteX2187" fmla="*/ 171481 w 1696603"/>
              <a:gd name="connsiteY2187" fmla="*/ 1027203 h 1665358"/>
              <a:gd name="connsiteX2188" fmla="*/ 180323 w 1696603"/>
              <a:gd name="connsiteY2188" fmla="*/ 1012646 h 1665358"/>
              <a:gd name="connsiteX2189" fmla="*/ 180323 w 1696603"/>
              <a:gd name="connsiteY2189" fmla="*/ 1012646 h 1665358"/>
              <a:gd name="connsiteX2190" fmla="*/ 192253 w 1696603"/>
              <a:gd name="connsiteY2190" fmla="*/ 1009929 h 1665358"/>
              <a:gd name="connsiteX2191" fmla="*/ 792222 w 1696603"/>
              <a:gd name="connsiteY2191" fmla="*/ 1008176 h 1665358"/>
              <a:gd name="connsiteX2192" fmla="*/ 780665 w 1696603"/>
              <a:gd name="connsiteY2192" fmla="*/ 1010808 h 1665358"/>
              <a:gd name="connsiteX2193" fmla="*/ 252085 w 1696603"/>
              <a:gd name="connsiteY2193" fmla="*/ 1004036 h 1665358"/>
              <a:gd name="connsiteX2194" fmla="*/ 252109 w 1696603"/>
              <a:gd name="connsiteY2194" fmla="*/ 1004141 h 1665358"/>
              <a:gd name="connsiteX2195" fmla="*/ 253127 w 1696603"/>
              <a:gd name="connsiteY2195" fmla="*/ 1008613 h 1665358"/>
              <a:gd name="connsiteX2196" fmla="*/ 595208 w 1696603"/>
              <a:gd name="connsiteY2196" fmla="*/ 1004032 h 1665358"/>
              <a:gd name="connsiteX2197" fmla="*/ 597839 w 1696603"/>
              <a:gd name="connsiteY2197" fmla="*/ 1015586 h 1665358"/>
              <a:gd name="connsiteX2198" fmla="*/ 609396 w 1696603"/>
              <a:gd name="connsiteY2198" fmla="*/ 1012955 h 1665358"/>
              <a:gd name="connsiteX2199" fmla="*/ 595208 w 1696603"/>
              <a:gd name="connsiteY2199" fmla="*/ 1004032 h 1665358"/>
              <a:gd name="connsiteX2200" fmla="*/ 276615 w 1696603"/>
              <a:gd name="connsiteY2200" fmla="*/ 1003265 h 1665358"/>
              <a:gd name="connsiteX2201" fmla="*/ 279245 w 1696603"/>
              <a:gd name="connsiteY2201" fmla="*/ 1014819 h 1665358"/>
              <a:gd name="connsiteX2202" fmla="*/ 631773 w 1696603"/>
              <a:gd name="connsiteY2202" fmla="*/ 1002732 h 1665358"/>
              <a:gd name="connsiteX2203" fmla="*/ 632883 w 1696603"/>
              <a:gd name="connsiteY2203" fmla="*/ 1007607 h 1665358"/>
              <a:gd name="connsiteX2204" fmla="*/ 631773 w 1696603"/>
              <a:gd name="connsiteY2204" fmla="*/ 1002732 h 1665358"/>
              <a:gd name="connsiteX2205" fmla="*/ 1464911 w 1696603"/>
              <a:gd name="connsiteY2205" fmla="*/ 1002019 h 1665358"/>
              <a:gd name="connsiteX2206" fmla="*/ 1467542 w 1696603"/>
              <a:gd name="connsiteY2206" fmla="*/ 1013572 h 1665358"/>
              <a:gd name="connsiteX2207" fmla="*/ 1455612 w 1696603"/>
              <a:gd name="connsiteY2207" fmla="*/ 1016289 h 1665358"/>
              <a:gd name="connsiteX2208" fmla="*/ 1455612 w 1696603"/>
              <a:gd name="connsiteY2208" fmla="*/ 1016289 h 1665358"/>
              <a:gd name="connsiteX2209" fmla="*/ 1448727 w 1696603"/>
              <a:gd name="connsiteY2209" fmla="*/ 1017857 h 1665358"/>
              <a:gd name="connsiteX2210" fmla="*/ 1448931 w 1696603"/>
              <a:gd name="connsiteY2210" fmla="*/ 1017810 h 1665358"/>
              <a:gd name="connsiteX2211" fmla="*/ 1444055 w 1696603"/>
              <a:gd name="connsiteY2211" fmla="*/ 1018920 h 1665358"/>
              <a:gd name="connsiteX2212" fmla="*/ 1441424 w 1696603"/>
              <a:gd name="connsiteY2212" fmla="*/ 1007367 h 1665358"/>
              <a:gd name="connsiteX2213" fmla="*/ 1452981 w 1696603"/>
              <a:gd name="connsiteY2213" fmla="*/ 1004735 h 1665358"/>
              <a:gd name="connsiteX2214" fmla="*/ 1452981 w 1696603"/>
              <a:gd name="connsiteY2214" fmla="*/ 1004735 h 1665358"/>
              <a:gd name="connsiteX2215" fmla="*/ 1464911 w 1696603"/>
              <a:gd name="connsiteY2215" fmla="*/ 1002019 h 1665358"/>
              <a:gd name="connsiteX2216" fmla="*/ 766477 w 1696603"/>
              <a:gd name="connsiteY2216" fmla="*/ 1001886 h 1665358"/>
              <a:gd name="connsiteX2217" fmla="*/ 766477 w 1696603"/>
              <a:gd name="connsiteY2217" fmla="*/ 1001886 h 1665358"/>
              <a:gd name="connsiteX2218" fmla="*/ 177692 w 1696603"/>
              <a:gd name="connsiteY2218" fmla="*/ 1001092 h 1665358"/>
              <a:gd name="connsiteX2219" fmla="*/ 180323 w 1696603"/>
              <a:gd name="connsiteY2219" fmla="*/ 1012646 h 1665358"/>
              <a:gd name="connsiteX2220" fmla="*/ 177692 w 1696603"/>
              <a:gd name="connsiteY2220" fmla="*/ 1001092 h 1665358"/>
              <a:gd name="connsiteX2221" fmla="*/ 165206 w 1696603"/>
              <a:gd name="connsiteY2221" fmla="*/ 998808 h 1665358"/>
              <a:gd name="connsiteX2222" fmla="*/ 177692 w 1696603"/>
              <a:gd name="connsiteY2222" fmla="*/ 1001092 h 1665358"/>
              <a:gd name="connsiteX2223" fmla="*/ 166135 w 1696603"/>
              <a:gd name="connsiteY2223" fmla="*/ 1003723 h 1665358"/>
              <a:gd name="connsiteX2224" fmla="*/ 165206 w 1696603"/>
              <a:gd name="connsiteY2224" fmla="*/ 998808 h 1665358"/>
              <a:gd name="connsiteX2225" fmla="*/ 618695 w 1696603"/>
              <a:gd name="connsiteY2225" fmla="*/ 998684 h 1665358"/>
              <a:gd name="connsiteX2226" fmla="*/ 606765 w 1696603"/>
              <a:gd name="connsiteY2226" fmla="*/ 1001401 h 1665358"/>
              <a:gd name="connsiteX2227" fmla="*/ 618695 w 1696603"/>
              <a:gd name="connsiteY2227" fmla="*/ 998684 h 1665358"/>
              <a:gd name="connsiteX2228" fmla="*/ 1427236 w 1696603"/>
              <a:gd name="connsiteY2228" fmla="*/ 998444 h 1665358"/>
              <a:gd name="connsiteX2229" fmla="*/ 1429867 w 1696603"/>
              <a:gd name="connsiteY2229" fmla="*/ 1009998 h 1665358"/>
              <a:gd name="connsiteX2230" fmla="*/ 1418310 w 1696603"/>
              <a:gd name="connsiteY2230" fmla="*/ 1012630 h 1665358"/>
              <a:gd name="connsiteX2231" fmla="*/ 1415679 w 1696603"/>
              <a:gd name="connsiteY2231" fmla="*/ 1001076 h 1665358"/>
              <a:gd name="connsiteX2232" fmla="*/ 569463 w 1696603"/>
              <a:gd name="connsiteY2232" fmla="*/ 997742 h 1665358"/>
              <a:gd name="connsiteX2233" fmla="*/ 572094 w 1696603"/>
              <a:gd name="connsiteY2233" fmla="*/ 1009295 h 1665358"/>
              <a:gd name="connsiteX2234" fmla="*/ 574724 w 1696603"/>
              <a:gd name="connsiteY2234" fmla="*/ 1020849 h 1665358"/>
              <a:gd name="connsiteX2235" fmla="*/ 586282 w 1696603"/>
              <a:gd name="connsiteY2235" fmla="*/ 1018218 h 1665358"/>
              <a:gd name="connsiteX2236" fmla="*/ 583651 w 1696603"/>
              <a:gd name="connsiteY2236" fmla="*/ 1006664 h 1665358"/>
              <a:gd name="connsiteX2237" fmla="*/ 572094 w 1696603"/>
              <a:gd name="connsiteY2237" fmla="*/ 1009295 h 1665358"/>
              <a:gd name="connsiteX2238" fmla="*/ 250412 w 1696603"/>
              <a:gd name="connsiteY2238" fmla="*/ 996687 h 1665358"/>
              <a:gd name="connsiteX2239" fmla="*/ 251454 w 1696603"/>
              <a:gd name="connsiteY2239" fmla="*/ 1001264 h 1665358"/>
              <a:gd name="connsiteX2240" fmla="*/ 252085 w 1696603"/>
              <a:gd name="connsiteY2240" fmla="*/ 1004036 h 1665358"/>
              <a:gd name="connsiteX2241" fmla="*/ 251982 w 1696603"/>
              <a:gd name="connsiteY2241" fmla="*/ 1003582 h 1665358"/>
              <a:gd name="connsiteX2242" fmla="*/ 253127 w 1696603"/>
              <a:gd name="connsiteY2242" fmla="*/ 1008613 h 1665358"/>
              <a:gd name="connsiteX2243" fmla="*/ 241570 w 1696603"/>
              <a:gd name="connsiteY2243" fmla="*/ 1011245 h 1665358"/>
              <a:gd name="connsiteX2244" fmla="*/ 250412 w 1696603"/>
              <a:gd name="connsiteY2244" fmla="*/ 996687 h 1665358"/>
              <a:gd name="connsiteX2245" fmla="*/ 1438794 w 1696603"/>
              <a:gd name="connsiteY2245" fmla="*/ 995813 h 1665358"/>
              <a:gd name="connsiteX2246" fmla="*/ 1441424 w 1696603"/>
              <a:gd name="connsiteY2246" fmla="*/ 1007367 h 1665358"/>
              <a:gd name="connsiteX2247" fmla="*/ 1429867 w 1696603"/>
              <a:gd name="connsiteY2247" fmla="*/ 1009998 h 1665358"/>
              <a:gd name="connsiteX2248" fmla="*/ 1427236 w 1696603"/>
              <a:gd name="connsiteY2248" fmla="*/ 998444 h 1665358"/>
              <a:gd name="connsiteX2249" fmla="*/ 151947 w 1696603"/>
              <a:gd name="connsiteY2249" fmla="*/ 994801 h 1665358"/>
              <a:gd name="connsiteX2250" fmla="*/ 154578 w 1696603"/>
              <a:gd name="connsiteY2250" fmla="*/ 1006355 h 1665358"/>
              <a:gd name="connsiteX2251" fmla="*/ 151947 w 1696603"/>
              <a:gd name="connsiteY2251" fmla="*/ 994801 h 1665358"/>
              <a:gd name="connsiteX2252" fmla="*/ 531788 w 1696603"/>
              <a:gd name="connsiteY2252" fmla="*/ 994167 h 1665358"/>
              <a:gd name="connsiteX2253" fmla="*/ 534418 w 1696603"/>
              <a:gd name="connsiteY2253" fmla="*/ 1005721 h 1665358"/>
              <a:gd name="connsiteX2254" fmla="*/ 537049 w 1696603"/>
              <a:gd name="connsiteY2254" fmla="*/ 1017275 h 1665358"/>
              <a:gd name="connsiteX2255" fmla="*/ 525119 w 1696603"/>
              <a:gd name="connsiteY2255" fmla="*/ 1019991 h 1665358"/>
              <a:gd name="connsiteX2256" fmla="*/ 522488 w 1696603"/>
              <a:gd name="connsiteY2256" fmla="*/ 1008437 h 1665358"/>
              <a:gd name="connsiteX2257" fmla="*/ 510931 w 1696603"/>
              <a:gd name="connsiteY2257" fmla="*/ 1011069 h 1665358"/>
              <a:gd name="connsiteX2258" fmla="*/ 508301 w 1696603"/>
              <a:gd name="connsiteY2258" fmla="*/ 999515 h 1665358"/>
              <a:gd name="connsiteX2259" fmla="*/ 519858 w 1696603"/>
              <a:gd name="connsiteY2259" fmla="*/ 996884 h 1665358"/>
              <a:gd name="connsiteX2260" fmla="*/ 1450351 w 1696603"/>
              <a:gd name="connsiteY2260" fmla="*/ 993181 h 1665358"/>
              <a:gd name="connsiteX2261" fmla="*/ 1452981 w 1696603"/>
              <a:gd name="connsiteY2261" fmla="*/ 1004735 h 1665358"/>
              <a:gd name="connsiteX2262" fmla="*/ 163504 w 1696603"/>
              <a:gd name="connsiteY2262" fmla="*/ 992170 h 1665358"/>
              <a:gd name="connsiteX2263" fmla="*/ 166135 w 1696603"/>
              <a:gd name="connsiteY2263" fmla="*/ 1003723 h 1665358"/>
              <a:gd name="connsiteX2264" fmla="*/ 154578 w 1696603"/>
              <a:gd name="connsiteY2264" fmla="*/ 1006355 h 1665358"/>
              <a:gd name="connsiteX2265" fmla="*/ 151947 w 1696603"/>
              <a:gd name="connsiteY2265" fmla="*/ 994801 h 1665358"/>
              <a:gd name="connsiteX2266" fmla="*/ 163504 w 1696603"/>
              <a:gd name="connsiteY2266" fmla="*/ 992170 h 1665358"/>
              <a:gd name="connsiteX2267" fmla="*/ 273899 w 1696603"/>
              <a:gd name="connsiteY2267" fmla="*/ 991339 h 1665358"/>
              <a:gd name="connsiteX2268" fmla="*/ 274918 w 1696603"/>
              <a:gd name="connsiteY2268" fmla="*/ 995811 h 1665358"/>
              <a:gd name="connsiteX2269" fmla="*/ 275044 w 1696603"/>
              <a:gd name="connsiteY2269" fmla="*/ 996367 h 1665358"/>
              <a:gd name="connsiteX2270" fmla="*/ 275045 w 1696603"/>
              <a:gd name="connsiteY2270" fmla="*/ 996370 h 1665358"/>
              <a:gd name="connsiteX2271" fmla="*/ 273899 w 1696603"/>
              <a:gd name="connsiteY2271" fmla="*/ 991339 h 1665358"/>
              <a:gd name="connsiteX2272" fmla="*/ 653367 w 1696603"/>
              <a:gd name="connsiteY2272" fmla="*/ 990790 h 1665358"/>
              <a:gd name="connsiteX2273" fmla="*/ 641810 w 1696603"/>
              <a:gd name="connsiteY2273" fmla="*/ 993421 h 1665358"/>
              <a:gd name="connsiteX2274" fmla="*/ 644440 w 1696603"/>
              <a:gd name="connsiteY2274" fmla="*/ 1004975 h 1665358"/>
              <a:gd name="connsiteX2275" fmla="*/ 655998 w 1696603"/>
              <a:gd name="connsiteY2275" fmla="*/ 1002344 h 1665358"/>
              <a:gd name="connsiteX2276" fmla="*/ 658713 w 1696603"/>
              <a:gd name="connsiteY2276" fmla="*/ 1014270 h 1665358"/>
              <a:gd name="connsiteX2277" fmla="*/ 661344 w 1696603"/>
              <a:gd name="connsiteY2277" fmla="*/ 1025824 h 1665358"/>
              <a:gd name="connsiteX2278" fmla="*/ 673274 w 1696603"/>
              <a:gd name="connsiteY2278" fmla="*/ 1023107 h 1665358"/>
              <a:gd name="connsiteX2279" fmla="*/ 675905 w 1696603"/>
              <a:gd name="connsiteY2279" fmla="*/ 1034661 h 1665358"/>
              <a:gd name="connsiteX2280" fmla="*/ 678535 w 1696603"/>
              <a:gd name="connsiteY2280" fmla="*/ 1046215 h 1665358"/>
              <a:gd name="connsiteX2281" fmla="*/ 690093 w 1696603"/>
              <a:gd name="connsiteY2281" fmla="*/ 1043583 h 1665358"/>
              <a:gd name="connsiteX2282" fmla="*/ 690093 w 1696603"/>
              <a:gd name="connsiteY2282" fmla="*/ 1043583 h 1665358"/>
              <a:gd name="connsiteX2283" fmla="*/ 675905 w 1696603"/>
              <a:gd name="connsiteY2283" fmla="*/ 1034661 h 1665358"/>
              <a:gd name="connsiteX2284" fmla="*/ 673274 w 1696603"/>
              <a:gd name="connsiteY2284" fmla="*/ 1023107 h 1665358"/>
              <a:gd name="connsiteX2285" fmla="*/ 661344 w 1696603"/>
              <a:gd name="connsiteY2285" fmla="*/ 1025824 h 1665358"/>
              <a:gd name="connsiteX2286" fmla="*/ 658713 w 1696603"/>
              <a:gd name="connsiteY2286" fmla="*/ 1014270 h 1665358"/>
              <a:gd name="connsiteX2287" fmla="*/ 670643 w 1696603"/>
              <a:gd name="connsiteY2287" fmla="*/ 1011554 h 1665358"/>
              <a:gd name="connsiteX2288" fmla="*/ 682200 w 1696603"/>
              <a:gd name="connsiteY2288" fmla="*/ 1008922 h 1665358"/>
              <a:gd name="connsiteX2289" fmla="*/ 684831 w 1696603"/>
              <a:gd name="connsiteY2289" fmla="*/ 1020476 h 1665358"/>
              <a:gd name="connsiteX2290" fmla="*/ 696388 w 1696603"/>
              <a:gd name="connsiteY2290" fmla="*/ 1017844 h 1665358"/>
              <a:gd name="connsiteX2291" fmla="*/ 693758 w 1696603"/>
              <a:gd name="connsiteY2291" fmla="*/ 1006291 h 1665358"/>
              <a:gd name="connsiteX2292" fmla="*/ 682200 w 1696603"/>
              <a:gd name="connsiteY2292" fmla="*/ 1008922 h 1665358"/>
              <a:gd name="connsiteX2293" fmla="*/ 682200 w 1696603"/>
              <a:gd name="connsiteY2293" fmla="*/ 1008922 h 1665358"/>
              <a:gd name="connsiteX2294" fmla="*/ 670643 w 1696603"/>
              <a:gd name="connsiteY2294" fmla="*/ 1011554 h 1665358"/>
              <a:gd name="connsiteX2295" fmla="*/ 658713 w 1696603"/>
              <a:gd name="connsiteY2295" fmla="*/ 1014270 h 1665358"/>
              <a:gd name="connsiteX2296" fmla="*/ 655998 w 1696603"/>
              <a:gd name="connsiteY2296" fmla="*/ 1002344 h 1665358"/>
              <a:gd name="connsiteX2297" fmla="*/ 644440 w 1696603"/>
              <a:gd name="connsiteY2297" fmla="*/ 1004975 h 1665358"/>
              <a:gd name="connsiteX2298" fmla="*/ 653367 w 1696603"/>
              <a:gd name="connsiteY2298" fmla="*/ 990790 h 1665358"/>
              <a:gd name="connsiteX2299" fmla="*/ 714529 w 1696603"/>
              <a:gd name="connsiteY2299" fmla="*/ 989016 h 1665358"/>
              <a:gd name="connsiteX2300" fmla="*/ 702599 w 1696603"/>
              <a:gd name="connsiteY2300" fmla="*/ 991733 h 1665358"/>
              <a:gd name="connsiteX2301" fmla="*/ 705315 w 1696603"/>
              <a:gd name="connsiteY2301" fmla="*/ 1003659 h 1665358"/>
              <a:gd name="connsiteX2302" fmla="*/ 702599 w 1696603"/>
              <a:gd name="connsiteY2302" fmla="*/ 991733 h 1665358"/>
              <a:gd name="connsiteX2303" fmla="*/ 126202 w 1696603"/>
              <a:gd name="connsiteY2303" fmla="*/ 988510 h 1665358"/>
              <a:gd name="connsiteX2304" fmla="*/ 128833 w 1696603"/>
              <a:gd name="connsiteY2304" fmla="*/ 1000064 h 1665358"/>
              <a:gd name="connsiteX2305" fmla="*/ 126202 w 1696603"/>
              <a:gd name="connsiteY2305" fmla="*/ 988510 h 1665358"/>
              <a:gd name="connsiteX2306" fmla="*/ 1417920 w 1696603"/>
              <a:gd name="connsiteY2306" fmla="*/ 988413 h 1665358"/>
              <a:gd name="connsiteX2307" fmla="*/ 1417884 w 1696603"/>
              <a:gd name="connsiteY2307" fmla="*/ 988421 h 1665358"/>
              <a:gd name="connsiteX2308" fmla="*/ 1413048 w 1696603"/>
              <a:gd name="connsiteY2308" fmla="*/ 989522 h 1665358"/>
              <a:gd name="connsiteX2309" fmla="*/ 1417382 w 1696603"/>
              <a:gd name="connsiteY2309" fmla="*/ 988535 h 1665358"/>
              <a:gd name="connsiteX2310" fmla="*/ 665297 w 1696603"/>
              <a:gd name="connsiteY2310" fmla="*/ 988073 h 1665358"/>
              <a:gd name="connsiteX2311" fmla="*/ 667928 w 1696603"/>
              <a:gd name="connsiteY2311" fmla="*/ 999627 h 1665358"/>
              <a:gd name="connsiteX2312" fmla="*/ 665297 w 1696603"/>
              <a:gd name="connsiteY2312" fmla="*/ 988073 h 1665358"/>
              <a:gd name="connsiteX2313" fmla="*/ 616065 w 1696603"/>
              <a:gd name="connsiteY2313" fmla="*/ 987131 h 1665358"/>
              <a:gd name="connsiteX2314" fmla="*/ 604135 w 1696603"/>
              <a:gd name="connsiteY2314" fmla="*/ 989847 h 1665358"/>
              <a:gd name="connsiteX2315" fmla="*/ 616065 w 1696603"/>
              <a:gd name="connsiteY2315" fmla="*/ 987131 h 1665358"/>
              <a:gd name="connsiteX2316" fmla="*/ 604135 w 1696603"/>
              <a:gd name="connsiteY2316" fmla="*/ 989847 h 1665358"/>
              <a:gd name="connsiteX2317" fmla="*/ 606765 w 1696603"/>
              <a:gd name="connsiteY2317" fmla="*/ 1001401 h 1665358"/>
              <a:gd name="connsiteX2318" fmla="*/ 618695 w 1696603"/>
              <a:gd name="connsiteY2318" fmla="*/ 998684 h 1665358"/>
              <a:gd name="connsiteX2319" fmla="*/ 621326 w 1696603"/>
              <a:gd name="connsiteY2319" fmla="*/ 1010238 h 1665358"/>
              <a:gd name="connsiteX2320" fmla="*/ 632883 w 1696603"/>
              <a:gd name="connsiteY2320" fmla="*/ 1007607 h 1665358"/>
              <a:gd name="connsiteX2321" fmla="*/ 630253 w 1696603"/>
              <a:gd name="connsiteY2321" fmla="*/ 996053 h 1665358"/>
              <a:gd name="connsiteX2322" fmla="*/ 618695 w 1696603"/>
              <a:gd name="connsiteY2322" fmla="*/ 998684 h 1665358"/>
              <a:gd name="connsiteX2323" fmla="*/ 616065 w 1696603"/>
              <a:gd name="connsiteY2323" fmla="*/ 987131 h 1665358"/>
              <a:gd name="connsiteX2324" fmla="*/ 1424606 w 1696603"/>
              <a:gd name="connsiteY2324" fmla="*/ 986891 h 1665358"/>
              <a:gd name="connsiteX2325" fmla="*/ 1415679 w 1696603"/>
              <a:gd name="connsiteY2325" fmla="*/ 1001076 h 1665358"/>
              <a:gd name="connsiteX2326" fmla="*/ 1413048 w 1696603"/>
              <a:gd name="connsiteY2326" fmla="*/ 989522 h 1665358"/>
              <a:gd name="connsiteX2327" fmla="*/ 1414493 w 1696603"/>
              <a:gd name="connsiteY2327" fmla="*/ 989193 h 1665358"/>
              <a:gd name="connsiteX2328" fmla="*/ 1417884 w 1696603"/>
              <a:gd name="connsiteY2328" fmla="*/ 988421 h 1665358"/>
              <a:gd name="connsiteX2329" fmla="*/ 1417924 w 1696603"/>
              <a:gd name="connsiteY2329" fmla="*/ 988412 h 1665358"/>
              <a:gd name="connsiteX2330" fmla="*/ 1417920 w 1696603"/>
              <a:gd name="connsiteY2330" fmla="*/ 988413 h 1665358"/>
              <a:gd name="connsiteX2331" fmla="*/ 137759 w 1696603"/>
              <a:gd name="connsiteY2331" fmla="*/ 985879 h 1665358"/>
              <a:gd name="connsiteX2332" fmla="*/ 138869 w 1696603"/>
              <a:gd name="connsiteY2332" fmla="*/ 990753 h 1665358"/>
              <a:gd name="connsiteX2333" fmla="*/ 138831 w 1696603"/>
              <a:gd name="connsiteY2333" fmla="*/ 990586 h 1665358"/>
              <a:gd name="connsiteX2334" fmla="*/ 138803 w 1696603"/>
              <a:gd name="connsiteY2334" fmla="*/ 990463 h 1665358"/>
              <a:gd name="connsiteX2335" fmla="*/ 321542 w 1696603"/>
              <a:gd name="connsiteY2335" fmla="*/ 985302 h 1665358"/>
              <a:gd name="connsiteX2336" fmla="*/ 321574 w 1696603"/>
              <a:gd name="connsiteY2336" fmla="*/ 985440 h 1665358"/>
              <a:gd name="connsiteX2337" fmla="*/ 322877 w 1696603"/>
              <a:gd name="connsiteY2337" fmla="*/ 991164 h 1665358"/>
              <a:gd name="connsiteX2338" fmla="*/ 323216 w 1696603"/>
              <a:gd name="connsiteY2338" fmla="*/ 992654 h 1665358"/>
              <a:gd name="connsiteX2339" fmla="*/ 786961 w 1696603"/>
              <a:gd name="connsiteY2339" fmla="*/ 985069 h 1665358"/>
              <a:gd name="connsiteX2340" fmla="*/ 801149 w 1696603"/>
              <a:gd name="connsiteY2340" fmla="*/ 993991 h 1665358"/>
              <a:gd name="connsiteX2341" fmla="*/ 799704 w 1696603"/>
              <a:gd name="connsiteY2341" fmla="*/ 994320 h 1665358"/>
              <a:gd name="connsiteX2342" fmla="*/ 794648 w 1696603"/>
              <a:gd name="connsiteY2342" fmla="*/ 995471 h 1665358"/>
              <a:gd name="connsiteX2343" fmla="*/ 801149 w 1696603"/>
              <a:gd name="connsiteY2343" fmla="*/ 993991 h 1665358"/>
              <a:gd name="connsiteX2344" fmla="*/ 786961 w 1696603"/>
              <a:gd name="connsiteY2344" fmla="*/ 985069 h 1665358"/>
              <a:gd name="connsiteX2345" fmla="*/ 529072 w 1696603"/>
              <a:gd name="connsiteY2345" fmla="*/ 982241 h 1665358"/>
              <a:gd name="connsiteX2346" fmla="*/ 524039 w 1696603"/>
              <a:gd name="connsiteY2346" fmla="*/ 983387 h 1665358"/>
              <a:gd name="connsiteX2347" fmla="*/ 524335 w 1696603"/>
              <a:gd name="connsiteY2347" fmla="*/ 983319 h 1665358"/>
              <a:gd name="connsiteX2348" fmla="*/ 524598 w 1696603"/>
              <a:gd name="connsiteY2348" fmla="*/ 983259 h 1665358"/>
              <a:gd name="connsiteX2349" fmla="*/ 529072 w 1696603"/>
              <a:gd name="connsiteY2349" fmla="*/ 982241 h 1665358"/>
              <a:gd name="connsiteX2350" fmla="*/ 529072 w 1696603"/>
              <a:gd name="connsiteY2350" fmla="*/ 982241 h 1665358"/>
              <a:gd name="connsiteX2351" fmla="*/ 531788 w 1696603"/>
              <a:gd name="connsiteY2351" fmla="*/ 994167 h 1665358"/>
              <a:gd name="connsiteX2352" fmla="*/ 1019020 w 1696603"/>
              <a:gd name="connsiteY2352" fmla="*/ 981234 h 1665358"/>
              <a:gd name="connsiteX2353" fmla="*/ 1007463 w 1696603"/>
              <a:gd name="connsiteY2353" fmla="*/ 983865 h 1665358"/>
              <a:gd name="connsiteX2354" fmla="*/ 320501 w 1696603"/>
              <a:gd name="connsiteY2354" fmla="*/ 980728 h 1665358"/>
              <a:gd name="connsiteX2355" fmla="*/ 321542 w 1696603"/>
              <a:gd name="connsiteY2355" fmla="*/ 985302 h 1665358"/>
              <a:gd name="connsiteX2356" fmla="*/ 321519 w 1696603"/>
              <a:gd name="connsiteY2356" fmla="*/ 985201 h 1665358"/>
              <a:gd name="connsiteX2357" fmla="*/ 320501 w 1696603"/>
              <a:gd name="connsiteY2357" fmla="*/ 980728 h 1665358"/>
              <a:gd name="connsiteX2358" fmla="*/ 320501 w 1696603"/>
              <a:gd name="connsiteY2358" fmla="*/ 980728 h 1665358"/>
              <a:gd name="connsiteX2359" fmla="*/ 321646 w 1696603"/>
              <a:gd name="connsiteY2359" fmla="*/ 985760 h 1665358"/>
              <a:gd name="connsiteX2360" fmla="*/ 321574 w 1696603"/>
              <a:gd name="connsiteY2360" fmla="*/ 985440 h 1665358"/>
              <a:gd name="connsiteX2361" fmla="*/ 540629 w 1696603"/>
              <a:gd name="connsiteY2361" fmla="*/ 979609 h 1665358"/>
              <a:gd name="connsiteX2362" fmla="*/ 543345 w 1696603"/>
              <a:gd name="connsiteY2362" fmla="*/ 991536 h 1665358"/>
              <a:gd name="connsiteX2363" fmla="*/ 540629 w 1696603"/>
              <a:gd name="connsiteY2363" fmla="*/ 979609 h 1665358"/>
              <a:gd name="connsiteX2364" fmla="*/ 332058 w 1696603"/>
              <a:gd name="connsiteY2364" fmla="*/ 978097 h 1665358"/>
              <a:gd name="connsiteX2365" fmla="*/ 334773 w 1696603"/>
              <a:gd name="connsiteY2365" fmla="*/ 990023 h 1665358"/>
              <a:gd name="connsiteX2366" fmla="*/ 332058 w 1696603"/>
              <a:gd name="connsiteY2366" fmla="*/ 978097 h 1665358"/>
              <a:gd name="connsiteX2367" fmla="*/ 208996 w 1696603"/>
              <a:gd name="connsiteY2367" fmla="*/ 976684 h 1665358"/>
              <a:gd name="connsiteX2368" fmla="*/ 209066 w 1696603"/>
              <a:gd name="connsiteY2368" fmla="*/ 976992 h 1665358"/>
              <a:gd name="connsiteX2369" fmla="*/ 209777 w 1696603"/>
              <a:gd name="connsiteY2369" fmla="*/ 980115 h 1665358"/>
              <a:gd name="connsiteX2370" fmla="*/ 210106 w 1696603"/>
              <a:gd name="connsiteY2370" fmla="*/ 981559 h 1665358"/>
              <a:gd name="connsiteX2371" fmla="*/ 208996 w 1696603"/>
              <a:gd name="connsiteY2371" fmla="*/ 976684 h 1665358"/>
              <a:gd name="connsiteX2372" fmla="*/ 343615 w 1696603"/>
              <a:gd name="connsiteY2372" fmla="*/ 975465 h 1665358"/>
              <a:gd name="connsiteX2373" fmla="*/ 344761 w 1696603"/>
              <a:gd name="connsiteY2373" fmla="*/ 980497 h 1665358"/>
              <a:gd name="connsiteX2374" fmla="*/ 344700 w 1696603"/>
              <a:gd name="connsiteY2374" fmla="*/ 980228 h 1665358"/>
              <a:gd name="connsiteX2375" fmla="*/ 345992 w 1696603"/>
              <a:gd name="connsiteY2375" fmla="*/ 985901 h 1665358"/>
              <a:gd name="connsiteX2376" fmla="*/ 346331 w 1696603"/>
              <a:gd name="connsiteY2376" fmla="*/ 987391 h 1665358"/>
              <a:gd name="connsiteX2377" fmla="*/ 332058 w 1696603"/>
              <a:gd name="connsiteY2377" fmla="*/ 978097 h 1665358"/>
              <a:gd name="connsiteX2378" fmla="*/ 343615 w 1696603"/>
              <a:gd name="connsiteY2378" fmla="*/ 975465 h 1665358"/>
              <a:gd name="connsiteX2379" fmla="*/ 343615 w 1696603"/>
              <a:gd name="connsiteY2379" fmla="*/ 975465 h 1665358"/>
              <a:gd name="connsiteX2380" fmla="*/ 344634 w 1696603"/>
              <a:gd name="connsiteY2380" fmla="*/ 979938 h 1665358"/>
              <a:gd name="connsiteX2381" fmla="*/ 344700 w 1696603"/>
              <a:gd name="connsiteY2381" fmla="*/ 980228 h 1665358"/>
              <a:gd name="connsiteX2382" fmla="*/ 184361 w 1696603"/>
              <a:gd name="connsiteY2382" fmla="*/ 975268 h 1665358"/>
              <a:gd name="connsiteX2383" fmla="*/ 184690 w 1696603"/>
              <a:gd name="connsiteY2383" fmla="*/ 976712 h 1665358"/>
              <a:gd name="connsiteX2384" fmla="*/ 186991 w 1696603"/>
              <a:gd name="connsiteY2384" fmla="*/ 986822 h 1665358"/>
              <a:gd name="connsiteX2385" fmla="*/ 507830 w 1696603"/>
              <a:gd name="connsiteY2385" fmla="*/ 974925 h 1665358"/>
              <a:gd name="connsiteX2386" fmla="*/ 507505 w 1696603"/>
              <a:gd name="connsiteY2386" fmla="*/ 974998 h 1665358"/>
              <a:gd name="connsiteX2387" fmla="*/ 505041 w 1696603"/>
              <a:gd name="connsiteY2387" fmla="*/ 975560 h 1665358"/>
              <a:gd name="connsiteX2388" fmla="*/ 502954 w 1696603"/>
              <a:gd name="connsiteY2388" fmla="*/ 976035 h 1665358"/>
              <a:gd name="connsiteX2389" fmla="*/ 507830 w 1696603"/>
              <a:gd name="connsiteY2389" fmla="*/ 974925 h 1665358"/>
              <a:gd name="connsiteX2390" fmla="*/ 355172 w 1696603"/>
              <a:gd name="connsiteY2390" fmla="*/ 972834 h 1665358"/>
              <a:gd name="connsiteX2391" fmla="*/ 357888 w 1696603"/>
              <a:gd name="connsiteY2391" fmla="*/ 984760 h 1665358"/>
              <a:gd name="connsiteX2392" fmla="*/ 346331 w 1696603"/>
              <a:gd name="connsiteY2392" fmla="*/ 987391 h 1665358"/>
              <a:gd name="connsiteX2393" fmla="*/ 343615 w 1696603"/>
              <a:gd name="connsiteY2393" fmla="*/ 975465 h 1665358"/>
              <a:gd name="connsiteX2394" fmla="*/ 355172 w 1696603"/>
              <a:gd name="connsiteY2394" fmla="*/ 972834 h 1665358"/>
              <a:gd name="connsiteX2395" fmla="*/ 342568 w 1696603"/>
              <a:gd name="connsiteY2395" fmla="*/ 970869 h 1665358"/>
              <a:gd name="connsiteX2396" fmla="*/ 342628 w 1696603"/>
              <a:gd name="connsiteY2396" fmla="*/ 971132 h 1665358"/>
              <a:gd name="connsiteX2397" fmla="*/ 343615 w 1696603"/>
              <a:gd name="connsiteY2397" fmla="*/ 975465 h 1665358"/>
              <a:gd name="connsiteX2398" fmla="*/ 354594 w 1696603"/>
              <a:gd name="connsiteY2398" fmla="*/ 970293 h 1665358"/>
              <a:gd name="connsiteX2399" fmla="*/ 355172 w 1696603"/>
              <a:gd name="connsiteY2399" fmla="*/ 972834 h 1665358"/>
              <a:gd name="connsiteX2400" fmla="*/ 354686 w 1696603"/>
              <a:gd name="connsiteY2400" fmla="*/ 970699 h 1665358"/>
              <a:gd name="connsiteX2401" fmla="*/ 207475 w 1696603"/>
              <a:gd name="connsiteY2401" fmla="*/ 970005 h 1665358"/>
              <a:gd name="connsiteX2402" fmla="*/ 208522 w 1696603"/>
              <a:gd name="connsiteY2402" fmla="*/ 974601 h 1665358"/>
              <a:gd name="connsiteX2403" fmla="*/ 208462 w 1696603"/>
              <a:gd name="connsiteY2403" fmla="*/ 974338 h 1665358"/>
              <a:gd name="connsiteX2404" fmla="*/ 207475 w 1696603"/>
              <a:gd name="connsiteY2404" fmla="*/ 970005 h 1665358"/>
              <a:gd name="connsiteX2405" fmla="*/ 109412 w 1696603"/>
              <a:gd name="connsiteY2405" fmla="*/ 969881 h 1665358"/>
              <a:gd name="connsiteX2406" fmla="*/ 109912 w 1696603"/>
              <a:gd name="connsiteY2406" fmla="*/ 972079 h 1665358"/>
              <a:gd name="connsiteX2407" fmla="*/ 110036 w 1696603"/>
              <a:gd name="connsiteY2407" fmla="*/ 972621 h 1665358"/>
              <a:gd name="connsiteX2408" fmla="*/ 109504 w 1696603"/>
              <a:gd name="connsiteY2408" fmla="*/ 970287 h 1665358"/>
              <a:gd name="connsiteX2409" fmla="*/ 108926 w 1696603"/>
              <a:gd name="connsiteY2409" fmla="*/ 967746 h 1665358"/>
              <a:gd name="connsiteX2410" fmla="*/ 109504 w 1696603"/>
              <a:gd name="connsiteY2410" fmla="*/ 970287 h 1665358"/>
              <a:gd name="connsiteX2411" fmla="*/ 111556 w 1696603"/>
              <a:gd name="connsiteY2411" fmla="*/ 979300 h 1665358"/>
              <a:gd name="connsiteX2412" fmla="*/ 108926 w 1696603"/>
              <a:gd name="connsiteY2412" fmla="*/ 967746 h 1665358"/>
              <a:gd name="connsiteX2413" fmla="*/ 109255 w 1696603"/>
              <a:gd name="connsiteY2413" fmla="*/ 969190 h 1665358"/>
              <a:gd name="connsiteX2414" fmla="*/ 109412 w 1696603"/>
              <a:gd name="connsiteY2414" fmla="*/ 969881 h 1665358"/>
              <a:gd name="connsiteX2415" fmla="*/ 194772 w 1696603"/>
              <a:gd name="connsiteY2415" fmla="*/ 967605 h 1665358"/>
              <a:gd name="connsiteX2416" fmla="*/ 195918 w 1696603"/>
              <a:gd name="connsiteY2416" fmla="*/ 972636 h 1665358"/>
              <a:gd name="connsiteX2417" fmla="*/ 198549 w 1696603"/>
              <a:gd name="connsiteY2417" fmla="*/ 984190 h 1665358"/>
              <a:gd name="connsiteX2418" fmla="*/ 184361 w 1696603"/>
              <a:gd name="connsiteY2418" fmla="*/ 975268 h 1665358"/>
              <a:gd name="connsiteX2419" fmla="*/ 186991 w 1696603"/>
              <a:gd name="connsiteY2419" fmla="*/ 986822 h 1665358"/>
              <a:gd name="connsiteX2420" fmla="*/ 198549 w 1696603"/>
              <a:gd name="connsiteY2420" fmla="*/ 984190 h 1665358"/>
              <a:gd name="connsiteX2421" fmla="*/ 210106 w 1696603"/>
              <a:gd name="connsiteY2421" fmla="*/ 981559 h 1665358"/>
              <a:gd name="connsiteX2422" fmla="*/ 209119 w 1696603"/>
              <a:gd name="connsiteY2422" fmla="*/ 977226 h 1665358"/>
              <a:gd name="connsiteX2423" fmla="*/ 209066 w 1696603"/>
              <a:gd name="connsiteY2423" fmla="*/ 976992 h 1665358"/>
              <a:gd name="connsiteX2424" fmla="*/ 208522 w 1696603"/>
              <a:gd name="connsiteY2424" fmla="*/ 974601 h 1665358"/>
              <a:gd name="connsiteX2425" fmla="*/ 208585 w 1696603"/>
              <a:gd name="connsiteY2425" fmla="*/ 974879 h 1665358"/>
              <a:gd name="connsiteX2426" fmla="*/ 207475 w 1696603"/>
              <a:gd name="connsiteY2426" fmla="*/ 970005 h 1665358"/>
              <a:gd name="connsiteX2427" fmla="*/ 195918 w 1696603"/>
              <a:gd name="connsiteY2427" fmla="*/ 972636 h 1665358"/>
              <a:gd name="connsiteX2428" fmla="*/ 194772 w 1696603"/>
              <a:gd name="connsiteY2428" fmla="*/ 967605 h 1665358"/>
              <a:gd name="connsiteX2429" fmla="*/ 378660 w 1696603"/>
              <a:gd name="connsiteY2429" fmla="*/ 967486 h 1665358"/>
              <a:gd name="connsiteX2430" fmla="*/ 381375 w 1696603"/>
              <a:gd name="connsiteY2430" fmla="*/ 979412 h 1665358"/>
              <a:gd name="connsiteX2431" fmla="*/ 329427 w 1696603"/>
              <a:gd name="connsiteY2431" fmla="*/ 966543 h 1665358"/>
              <a:gd name="connsiteX2432" fmla="*/ 330537 w 1696603"/>
              <a:gd name="connsiteY2432" fmla="*/ 971417 h 1665358"/>
              <a:gd name="connsiteX2433" fmla="*/ 330492 w 1696603"/>
              <a:gd name="connsiteY2433" fmla="*/ 971220 h 1665358"/>
              <a:gd name="connsiteX2434" fmla="*/ 120856 w 1696603"/>
              <a:gd name="connsiteY2434" fmla="*/ 965030 h 1665358"/>
              <a:gd name="connsiteX2435" fmla="*/ 123486 w 1696603"/>
              <a:gd name="connsiteY2435" fmla="*/ 976584 h 1665358"/>
              <a:gd name="connsiteX2436" fmla="*/ 108926 w 1696603"/>
              <a:gd name="connsiteY2436" fmla="*/ 967746 h 1665358"/>
              <a:gd name="connsiteX2437" fmla="*/ 120856 w 1696603"/>
              <a:gd name="connsiteY2437" fmla="*/ 965030 h 1665358"/>
              <a:gd name="connsiteX2438" fmla="*/ 377613 w 1696603"/>
              <a:gd name="connsiteY2438" fmla="*/ 962889 h 1665358"/>
              <a:gd name="connsiteX2439" fmla="*/ 377673 w 1696603"/>
              <a:gd name="connsiteY2439" fmla="*/ 963153 h 1665358"/>
              <a:gd name="connsiteX2440" fmla="*/ 378660 w 1696603"/>
              <a:gd name="connsiteY2440" fmla="*/ 967486 h 1665358"/>
              <a:gd name="connsiteX2441" fmla="*/ 352542 w 1696603"/>
              <a:gd name="connsiteY2441" fmla="*/ 961280 h 1665358"/>
              <a:gd name="connsiteX2442" fmla="*/ 354594 w 1696603"/>
              <a:gd name="connsiteY2442" fmla="*/ 970293 h 1665358"/>
              <a:gd name="connsiteX2443" fmla="*/ 354063 w 1696603"/>
              <a:gd name="connsiteY2443" fmla="*/ 967959 h 1665358"/>
              <a:gd name="connsiteX2444" fmla="*/ 354186 w 1696603"/>
              <a:gd name="connsiteY2444" fmla="*/ 968501 h 1665358"/>
              <a:gd name="connsiteX2445" fmla="*/ 354686 w 1696603"/>
              <a:gd name="connsiteY2445" fmla="*/ 970699 h 1665358"/>
              <a:gd name="connsiteX2446" fmla="*/ 354843 w 1696603"/>
              <a:gd name="connsiteY2446" fmla="*/ 971390 h 1665358"/>
              <a:gd name="connsiteX2447" fmla="*/ 355172 w 1696603"/>
              <a:gd name="connsiteY2447" fmla="*/ 972834 h 1665358"/>
              <a:gd name="connsiteX2448" fmla="*/ 343615 w 1696603"/>
              <a:gd name="connsiteY2448" fmla="*/ 975465 h 1665358"/>
              <a:gd name="connsiteX2449" fmla="*/ 1430817 w 1696603"/>
              <a:gd name="connsiteY2449" fmla="*/ 960779 h 1665358"/>
              <a:gd name="connsiteX2450" fmla="*/ 1433447 w 1696603"/>
              <a:gd name="connsiteY2450" fmla="*/ 972333 h 1665358"/>
              <a:gd name="connsiteX2451" fmla="*/ 1436163 w 1696603"/>
              <a:gd name="connsiteY2451" fmla="*/ 984259 h 1665358"/>
              <a:gd name="connsiteX2452" fmla="*/ 1424606 w 1696603"/>
              <a:gd name="connsiteY2452" fmla="*/ 986891 h 1665358"/>
              <a:gd name="connsiteX2453" fmla="*/ 1421890 w 1696603"/>
              <a:gd name="connsiteY2453" fmla="*/ 974964 h 1665358"/>
              <a:gd name="connsiteX2454" fmla="*/ 1426224 w 1696603"/>
              <a:gd name="connsiteY2454" fmla="*/ 973977 h 1665358"/>
              <a:gd name="connsiteX2455" fmla="*/ 1426531 w 1696603"/>
              <a:gd name="connsiteY2455" fmla="*/ 973907 h 1665358"/>
              <a:gd name="connsiteX2456" fmla="*/ 1426536 w 1696603"/>
              <a:gd name="connsiteY2456" fmla="*/ 973906 h 1665358"/>
              <a:gd name="connsiteX2457" fmla="*/ 1426766 w 1696603"/>
              <a:gd name="connsiteY2457" fmla="*/ 973854 h 1665358"/>
              <a:gd name="connsiteX2458" fmla="*/ 1421890 w 1696603"/>
              <a:gd name="connsiteY2458" fmla="*/ 974964 h 1665358"/>
              <a:gd name="connsiteX2459" fmla="*/ 1419259 w 1696603"/>
              <a:gd name="connsiteY2459" fmla="*/ 963410 h 1665358"/>
              <a:gd name="connsiteX2460" fmla="*/ 1430817 w 1696603"/>
              <a:gd name="connsiteY2460" fmla="*/ 960779 h 1665358"/>
              <a:gd name="connsiteX2461" fmla="*/ 119746 w 1696603"/>
              <a:gd name="connsiteY2461" fmla="*/ 960156 h 1665358"/>
              <a:gd name="connsiteX2462" fmla="*/ 119809 w 1696603"/>
              <a:gd name="connsiteY2462" fmla="*/ 960434 h 1665358"/>
              <a:gd name="connsiteX2463" fmla="*/ 120856 w 1696603"/>
              <a:gd name="connsiteY2463" fmla="*/ 965030 h 1665358"/>
              <a:gd name="connsiteX2464" fmla="*/ 119746 w 1696603"/>
              <a:gd name="connsiteY2464" fmla="*/ 960156 h 1665358"/>
              <a:gd name="connsiteX2465" fmla="*/ 143970 w 1696603"/>
              <a:gd name="connsiteY2465" fmla="*/ 959767 h 1665358"/>
              <a:gd name="connsiteX2466" fmla="*/ 132413 w 1696603"/>
              <a:gd name="connsiteY2466" fmla="*/ 962399 h 1665358"/>
              <a:gd name="connsiteX2467" fmla="*/ 135044 w 1696603"/>
              <a:gd name="connsiteY2467" fmla="*/ 973952 h 1665358"/>
              <a:gd name="connsiteX2468" fmla="*/ 146601 w 1696603"/>
              <a:gd name="connsiteY2468" fmla="*/ 971321 h 1665358"/>
              <a:gd name="connsiteX2469" fmla="*/ 143970 w 1696603"/>
              <a:gd name="connsiteY2469" fmla="*/ 959767 h 1665358"/>
              <a:gd name="connsiteX2470" fmla="*/ 584600 w 1696603"/>
              <a:gd name="connsiteY2470" fmla="*/ 957445 h 1665358"/>
              <a:gd name="connsiteX2471" fmla="*/ 584600 w 1696603"/>
              <a:gd name="connsiteY2471" fmla="*/ 957445 h 1665358"/>
              <a:gd name="connsiteX2472" fmla="*/ 479495 w 1696603"/>
              <a:gd name="connsiteY2472" fmla="*/ 957261 h 1665358"/>
              <a:gd name="connsiteX2473" fmla="*/ 477209 w 1696603"/>
              <a:gd name="connsiteY2473" fmla="*/ 969744 h 1665358"/>
              <a:gd name="connsiteX2474" fmla="*/ 474578 w 1696603"/>
              <a:gd name="connsiteY2474" fmla="*/ 958190 h 1665358"/>
              <a:gd name="connsiteX2475" fmla="*/ 479495 w 1696603"/>
              <a:gd name="connsiteY2475" fmla="*/ 957261 h 1665358"/>
              <a:gd name="connsiteX2476" fmla="*/ 106295 w 1696603"/>
              <a:gd name="connsiteY2476" fmla="*/ 956193 h 1665358"/>
              <a:gd name="connsiteX2477" fmla="*/ 108926 w 1696603"/>
              <a:gd name="connsiteY2477" fmla="*/ 967746 h 1665358"/>
              <a:gd name="connsiteX2478" fmla="*/ 106295 w 1696603"/>
              <a:gd name="connsiteY2478" fmla="*/ 956193 h 1665358"/>
              <a:gd name="connsiteX2479" fmla="*/ 1074463 w 1696603"/>
              <a:gd name="connsiteY2479" fmla="*/ 956065 h 1665358"/>
              <a:gd name="connsiteX2480" fmla="*/ 1062906 w 1696603"/>
              <a:gd name="connsiteY2480" fmla="*/ 958696 h 1665358"/>
              <a:gd name="connsiteX2481" fmla="*/ 1065621 w 1696603"/>
              <a:gd name="connsiteY2481" fmla="*/ 970623 h 1665358"/>
              <a:gd name="connsiteX2482" fmla="*/ 1074463 w 1696603"/>
              <a:gd name="connsiteY2482" fmla="*/ 956065 h 1665358"/>
              <a:gd name="connsiteX2483" fmla="*/ 915209 w 1696603"/>
              <a:gd name="connsiteY2483" fmla="*/ 955868 h 1665358"/>
              <a:gd name="connsiteX2484" fmla="*/ 917839 w 1696603"/>
              <a:gd name="connsiteY2484" fmla="*/ 967422 h 1665358"/>
              <a:gd name="connsiteX2485" fmla="*/ 915209 w 1696603"/>
              <a:gd name="connsiteY2485" fmla="*/ 955868 h 1665358"/>
              <a:gd name="connsiteX2486" fmla="*/ 645390 w 1696603"/>
              <a:gd name="connsiteY2486" fmla="*/ 955756 h 1665358"/>
              <a:gd name="connsiteX2487" fmla="*/ 648106 w 1696603"/>
              <a:gd name="connsiteY2487" fmla="*/ 967682 h 1665358"/>
              <a:gd name="connsiteX2488" fmla="*/ 636548 w 1696603"/>
              <a:gd name="connsiteY2488" fmla="*/ 970314 h 1665358"/>
              <a:gd name="connsiteX2489" fmla="*/ 648106 w 1696603"/>
              <a:gd name="connsiteY2489" fmla="*/ 967682 h 1665358"/>
              <a:gd name="connsiteX2490" fmla="*/ 645390 w 1696603"/>
              <a:gd name="connsiteY2490" fmla="*/ 955756 h 1665358"/>
              <a:gd name="connsiteX2491" fmla="*/ 387586 w 1696603"/>
              <a:gd name="connsiteY2491" fmla="*/ 953300 h 1665358"/>
              <a:gd name="connsiteX2492" fmla="*/ 390217 w 1696603"/>
              <a:gd name="connsiteY2492" fmla="*/ 964854 h 1665358"/>
              <a:gd name="connsiteX2493" fmla="*/ 497693 w 1696603"/>
              <a:gd name="connsiteY2493" fmla="*/ 952927 h 1665358"/>
              <a:gd name="connsiteX2494" fmla="*/ 500324 w 1696603"/>
              <a:gd name="connsiteY2494" fmla="*/ 964481 h 1665358"/>
              <a:gd name="connsiteX2495" fmla="*/ 500324 w 1696603"/>
              <a:gd name="connsiteY2495" fmla="*/ 964481 h 1665358"/>
              <a:gd name="connsiteX2496" fmla="*/ 502954 w 1696603"/>
              <a:gd name="connsiteY2496" fmla="*/ 976035 h 1665358"/>
              <a:gd name="connsiteX2497" fmla="*/ 491397 w 1696603"/>
              <a:gd name="connsiteY2497" fmla="*/ 978666 h 1665358"/>
              <a:gd name="connsiteX2498" fmla="*/ 488766 w 1696603"/>
              <a:gd name="connsiteY2498" fmla="*/ 967113 h 1665358"/>
              <a:gd name="connsiteX2499" fmla="*/ 477209 w 1696603"/>
              <a:gd name="connsiteY2499" fmla="*/ 969744 h 1665358"/>
              <a:gd name="connsiteX2500" fmla="*/ 486136 w 1696603"/>
              <a:gd name="connsiteY2500" fmla="*/ 955559 h 1665358"/>
              <a:gd name="connsiteX2501" fmla="*/ 497693 w 1696603"/>
              <a:gd name="connsiteY2501" fmla="*/ 952927 h 1665358"/>
              <a:gd name="connsiteX2502" fmla="*/ 314130 w 1696603"/>
              <a:gd name="connsiteY2502" fmla="*/ 952746 h 1665358"/>
              <a:gd name="connsiteX2503" fmla="*/ 315239 w 1696603"/>
              <a:gd name="connsiteY2503" fmla="*/ 957620 h 1665358"/>
              <a:gd name="connsiteX2504" fmla="*/ 314130 w 1696603"/>
              <a:gd name="connsiteY2504" fmla="*/ 952746 h 1665358"/>
              <a:gd name="connsiteX2505" fmla="*/ 289121 w 1696603"/>
              <a:gd name="connsiteY2505" fmla="*/ 951415 h 1665358"/>
              <a:gd name="connsiteX2506" fmla="*/ 277564 w 1696603"/>
              <a:gd name="connsiteY2506" fmla="*/ 954046 h 1665358"/>
              <a:gd name="connsiteX2507" fmla="*/ 289121 w 1696603"/>
              <a:gd name="connsiteY2507" fmla="*/ 951415 h 1665358"/>
              <a:gd name="connsiteX2508" fmla="*/ 289121 w 1696603"/>
              <a:gd name="connsiteY2508" fmla="*/ 951415 h 1665358"/>
              <a:gd name="connsiteX2509" fmla="*/ 290175 w 1696603"/>
              <a:gd name="connsiteY2509" fmla="*/ 956044 h 1665358"/>
              <a:gd name="connsiteX2510" fmla="*/ 290138 w 1696603"/>
              <a:gd name="connsiteY2510" fmla="*/ 955882 h 1665358"/>
              <a:gd name="connsiteX2511" fmla="*/ 290108 w 1696603"/>
              <a:gd name="connsiteY2511" fmla="*/ 955747 h 1665358"/>
              <a:gd name="connsiteX2512" fmla="*/ 289779 w 1696603"/>
              <a:gd name="connsiteY2512" fmla="*/ 954303 h 1665358"/>
              <a:gd name="connsiteX2513" fmla="*/ 1477418 w 1696603"/>
              <a:gd name="connsiteY2513" fmla="*/ 950168 h 1665358"/>
              <a:gd name="connsiteX2514" fmla="*/ 1480049 w 1696603"/>
              <a:gd name="connsiteY2514" fmla="*/ 961722 h 1665358"/>
              <a:gd name="connsiteX2515" fmla="*/ 1477418 w 1696603"/>
              <a:gd name="connsiteY2515" fmla="*/ 950168 h 1665358"/>
              <a:gd name="connsiteX2516" fmla="*/ 411073 w 1696603"/>
              <a:gd name="connsiteY2516" fmla="*/ 947953 h 1665358"/>
              <a:gd name="connsiteX2517" fmla="*/ 413704 w 1696603"/>
              <a:gd name="connsiteY2517" fmla="*/ 959506 h 1665358"/>
              <a:gd name="connsiteX2518" fmla="*/ 521180 w 1696603"/>
              <a:gd name="connsiteY2518" fmla="*/ 947579 h 1665358"/>
              <a:gd name="connsiteX2519" fmla="*/ 523811 w 1696603"/>
              <a:gd name="connsiteY2519" fmla="*/ 959133 h 1665358"/>
              <a:gd name="connsiteX2520" fmla="*/ 521180 w 1696603"/>
              <a:gd name="connsiteY2520" fmla="*/ 947579 h 1665358"/>
              <a:gd name="connsiteX2521" fmla="*/ 1476308 w 1696603"/>
              <a:gd name="connsiteY2521" fmla="*/ 945294 h 1665358"/>
              <a:gd name="connsiteX2522" fmla="*/ 1476378 w 1696603"/>
              <a:gd name="connsiteY2522" fmla="*/ 945602 h 1665358"/>
              <a:gd name="connsiteX2523" fmla="*/ 1477089 w 1696603"/>
              <a:gd name="connsiteY2523" fmla="*/ 948724 h 1665358"/>
              <a:gd name="connsiteX2524" fmla="*/ 1477418 w 1696603"/>
              <a:gd name="connsiteY2524" fmla="*/ 950168 h 1665358"/>
              <a:gd name="connsiteX2525" fmla="*/ 1476308 w 1696603"/>
              <a:gd name="connsiteY2525" fmla="*/ 945294 h 1665358"/>
              <a:gd name="connsiteX2526" fmla="*/ 317485 w 1696603"/>
              <a:gd name="connsiteY2526" fmla="*/ 944957 h 1665358"/>
              <a:gd name="connsiteX2527" fmla="*/ 312609 w 1696603"/>
              <a:gd name="connsiteY2527" fmla="*/ 946067 h 1665358"/>
              <a:gd name="connsiteX2528" fmla="*/ 317485 w 1696603"/>
              <a:gd name="connsiteY2528" fmla="*/ 944957 h 1665358"/>
              <a:gd name="connsiteX2529" fmla="*/ 103664 w 1696603"/>
              <a:gd name="connsiteY2529" fmla="*/ 944639 h 1665358"/>
              <a:gd name="connsiteX2530" fmla="*/ 103664 w 1696603"/>
              <a:gd name="connsiteY2530" fmla="*/ 944639 h 1665358"/>
              <a:gd name="connsiteX2531" fmla="*/ 1427076 w 1696603"/>
              <a:gd name="connsiteY2531" fmla="*/ 944351 h 1665358"/>
              <a:gd name="connsiteX2532" fmla="*/ 1427139 w 1696603"/>
              <a:gd name="connsiteY2532" fmla="*/ 944629 h 1665358"/>
              <a:gd name="connsiteX2533" fmla="*/ 1428186 w 1696603"/>
              <a:gd name="connsiteY2533" fmla="*/ 949225 h 1665358"/>
              <a:gd name="connsiteX2534" fmla="*/ 1427076 w 1696603"/>
              <a:gd name="connsiteY2534" fmla="*/ 944351 h 1665358"/>
              <a:gd name="connsiteX2535" fmla="*/ 1451673 w 1696603"/>
              <a:gd name="connsiteY2535" fmla="*/ 943877 h 1665358"/>
              <a:gd name="connsiteX2536" fmla="*/ 1453260 w 1696603"/>
              <a:gd name="connsiteY2536" fmla="*/ 950847 h 1665358"/>
              <a:gd name="connsiteX2537" fmla="*/ 1454304 w 1696603"/>
              <a:gd name="connsiteY2537" fmla="*/ 955431 h 1665358"/>
              <a:gd name="connsiteX2538" fmla="*/ 1465861 w 1696603"/>
              <a:gd name="connsiteY2538" fmla="*/ 952800 h 1665358"/>
              <a:gd name="connsiteX2539" fmla="*/ 1480049 w 1696603"/>
              <a:gd name="connsiteY2539" fmla="*/ 961722 h 1665358"/>
              <a:gd name="connsiteX2540" fmla="*/ 1480049 w 1696603"/>
              <a:gd name="connsiteY2540" fmla="*/ 961722 h 1665358"/>
              <a:gd name="connsiteX2541" fmla="*/ 1482764 w 1696603"/>
              <a:gd name="connsiteY2541" fmla="*/ 973648 h 1665358"/>
              <a:gd name="connsiteX2542" fmla="*/ 1471207 w 1696603"/>
              <a:gd name="connsiteY2542" fmla="*/ 976280 h 1665358"/>
              <a:gd name="connsiteX2543" fmla="*/ 1471207 w 1696603"/>
              <a:gd name="connsiteY2543" fmla="*/ 976280 h 1665358"/>
              <a:gd name="connsiteX2544" fmla="*/ 1473838 w 1696603"/>
              <a:gd name="connsiteY2544" fmla="*/ 987834 h 1665358"/>
              <a:gd name="connsiteX2545" fmla="*/ 1462281 w 1696603"/>
              <a:gd name="connsiteY2545" fmla="*/ 990465 h 1665358"/>
              <a:gd name="connsiteX2546" fmla="*/ 1459650 w 1696603"/>
              <a:gd name="connsiteY2546" fmla="*/ 978911 h 1665358"/>
              <a:gd name="connsiteX2547" fmla="*/ 1462281 w 1696603"/>
              <a:gd name="connsiteY2547" fmla="*/ 990465 h 1665358"/>
              <a:gd name="connsiteX2548" fmla="*/ 1464911 w 1696603"/>
              <a:gd name="connsiteY2548" fmla="*/ 1002019 h 1665358"/>
              <a:gd name="connsiteX2549" fmla="*/ 1452981 w 1696603"/>
              <a:gd name="connsiteY2549" fmla="*/ 1004735 h 1665358"/>
              <a:gd name="connsiteX2550" fmla="*/ 1450351 w 1696603"/>
              <a:gd name="connsiteY2550" fmla="*/ 993181 h 1665358"/>
              <a:gd name="connsiteX2551" fmla="*/ 1447720 w 1696603"/>
              <a:gd name="connsiteY2551" fmla="*/ 981628 h 1665358"/>
              <a:gd name="connsiteX2552" fmla="*/ 1445004 w 1696603"/>
              <a:gd name="connsiteY2552" fmla="*/ 969701 h 1665358"/>
              <a:gd name="connsiteX2553" fmla="*/ 1442374 w 1696603"/>
              <a:gd name="connsiteY2553" fmla="*/ 958147 h 1665358"/>
              <a:gd name="connsiteX2554" fmla="*/ 1439743 w 1696603"/>
              <a:gd name="connsiteY2554" fmla="*/ 946594 h 1665358"/>
              <a:gd name="connsiteX2555" fmla="*/ 1456549 w 1696603"/>
              <a:gd name="connsiteY2555" fmla="*/ 942767 h 1665358"/>
              <a:gd name="connsiteX2556" fmla="*/ 1451673 w 1696603"/>
              <a:gd name="connsiteY2556" fmla="*/ 943877 h 1665358"/>
              <a:gd name="connsiteX2557" fmla="*/ 1456549 w 1696603"/>
              <a:gd name="connsiteY2557" fmla="*/ 942767 h 1665358"/>
              <a:gd name="connsiteX2558" fmla="*/ 434188 w 1696603"/>
              <a:gd name="connsiteY2558" fmla="*/ 942690 h 1665358"/>
              <a:gd name="connsiteX2559" fmla="*/ 436818 w 1696603"/>
              <a:gd name="connsiteY2559" fmla="*/ 954243 h 1665358"/>
              <a:gd name="connsiteX2560" fmla="*/ 422630 w 1696603"/>
              <a:gd name="connsiteY2560" fmla="*/ 945321 h 1665358"/>
              <a:gd name="connsiteX2561" fmla="*/ 490385 w 1696603"/>
              <a:gd name="connsiteY2561" fmla="*/ 942046 h 1665358"/>
              <a:gd name="connsiteX2562" fmla="*/ 484865 w 1696603"/>
              <a:gd name="connsiteY2562" fmla="*/ 943303 h 1665358"/>
              <a:gd name="connsiteX2563" fmla="*/ 483420 w 1696603"/>
              <a:gd name="connsiteY2563" fmla="*/ 943632 h 1665358"/>
              <a:gd name="connsiteX2564" fmla="*/ 490171 w 1696603"/>
              <a:gd name="connsiteY2564" fmla="*/ 942095 h 1665358"/>
              <a:gd name="connsiteX2565" fmla="*/ 1193869 w 1696603"/>
              <a:gd name="connsiteY2565" fmla="*/ 941422 h 1665358"/>
              <a:gd name="connsiteX2566" fmla="*/ 1193869 w 1696603"/>
              <a:gd name="connsiteY2566" fmla="*/ 941422 h 1665358"/>
              <a:gd name="connsiteX2567" fmla="*/ 1463230 w 1696603"/>
              <a:gd name="connsiteY2567" fmla="*/ 941246 h 1665358"/>
              <a:gd name="connsiteX2568" fmla="*/ 1465861 w 1696603"/>
              <a:gd name="connsiteY2568" fmla="*/ 952800 h 1665358"/>
              <a:gd name="connsiteX2569" fmla="*/ 494977 w 1696603"/>
              <a:gd name="connsiteY2569" fmla="*/ 941001 h 1665358"/>
              <a:gd name="connsiteX2570" fmla="*/ 490171 w 1696603"/>
              <a:gd name="connsiteY2570" fmla="*/ 942095 h 1665358"/>
              <a:gd name="connsiteX2571" fmla="*/ 490101 w 1696603"/>
              <a:gd name="connsiteY2571" fmla="*/ 942111 h 1665358"/>
              <a:gd name="connsiteX2572" fmla="*/ 494977 w 1696603"/>
              <a:gd name="connsiteY2572" fmla="*/ 941001 h 1665358"/>
              <a:gd name="connsiteX2573" fmla="*/ 494977 w 1696603"/>
              <a:gd name="connsiteY2573" fmla="*/ 941001 h 1665358"/>
              <a:gd name="connsiteX2574" fmla="*/ 490643 w 1696603"/>
              <a:gd name="connsiteY2574" fmla="*/ 941988 h 1665358"/>
              <a:gd name="connsiteX2575" fmla="*/ 490385 w 1696603"/>
              <a:gd name="connsiteY2575" fmla="*/ 942046 h 1665358"/>
              <a:gd name="connsiteX2576" fmla="*/ 286406 w 1696603"/>
              <a:gd name="connsiteY2576" fmla="*/ 939488 h 1665358"/>
              <a:gd name="connsiteX2577" fmla="*/ 274849 w 1696603"/>
              <a:gd name="connsiteY2577" fmla="*/ 942120 h 1665358"/>
              <a:gd name="connsiteX2578" fmla="*/ 277564 w 1696603"/>
              <a:gd name="connsiteY2578" fmla="*/ 954046 h 1665358"/>
              <a:gd name="connsiteX2579" fmla="*/ 291752 w 1696603"/>
              <a:gd name="connsiteY2579" fmla="*/ 962968 h 1665358"/>
              <a:gd name="connsiteX2580" fmla="*/ 290175 w 1696603"/>
              <a:gd name="connsiteY2580" fmla="*/ 956044 h 1665358"/>
              <a:gd name="connsiteX2581" fmla="*/ 290231 w 1696603"/>
              <a:gd name="connsiteY2581" fmla="*/ 956289 h 1665358"/>
              <a:gd name="connsiteX2582" fmla="*/ 289121 w 1696603"/>
              <a:gd name="connsiteY2582" fmla="*/ 951415 h 1665358"/>
              <a:gd name="connsiteX2583" fmla="*/ 286406 w 1696603"/>
              <a:gd name="connsiteY2583" fmla="*/ 939488 h 1665358"/>
              <a:gd name="connsiteX2584" fmla="*/ 127151 w 1696603"/>
              <a:gd name="connsiteY2584" fmla="*/ 939291 h 1665358"/>
              <a:gd name="connsiteX2585" fmla="*/ 128261 w 1696603"/>
              <a:gd name="connsiteY2585" fmla="*/ 944165 h 1665358"/>
              <a:gd name="connsiteX2586" fmla="*/ 128230 w 1696603"/>
              <a:gd name="connsiteY2586" fmla="*/ 944029 h 1665358"/>
              <a:gd name="connsiteX2587" fmla="*/ 128216 w 1696603"/>
              <a:gd name="connsiteY2587" fmla="*/ 943966 h 1665358"/>
              <a:gd name="connsiteX2588" fmla="*/ 1474787 w 1696603"/>
              <a:gd name="connsiteY2588" fmla="*/ 938614 h 1665358"/>
              <a:gd name="connsiteX2589" fmla="*/ 1475834 w 1696603"/>
              <a:gd name="connsiteY2589" fmla="*/ 943211 h 1665358"/>
              <a:gd name="connsiteX2590" fmla="*/ 1475774 w 1696603"/>
              <a:gd name="connsiteY2590" fmla="*/ 942947 h 1665358"/>
              <a:gd name="connsiteX2591" fmla="*/ 1474787 w 1696603"/>
              <a:gd name="connsiteY2591" fmla="*/ 938614 h 1665358"/>
              <a:gd name="connsiteX2592" fmla="*/ 297963 w 1696603"/>
              <a:gd name="connsiteY2592" fmla="*/ 936857 h 1665358"/>
              <a:gd name="connsiteX2593" fmla="*/ 300679 w 1696603"/>
              <a:gd name="connsiteY2593" fmla="*/ 948783 h 1665358"/>
              <a:gd name="connsiteX2594" fmla="*/ 301994 w 1696603"/>
              <a:gd name="connsiteY2594" fmla="*/ 954560 h 1665358"/>
              <a:gd name="connsiteX2595" fmla="*/ 302079 w 1696603"/>
              <a:gd name="connsiteY2595" fmla="*/ 954935 h 1665358"/>
              <a:gd name="connsiteX2596" fmla="*/ 302158 w 1696603"/>
              <a:gd name="connsiteY2596" fmla="*/ 955282 h 1665358"/>
              <a:gd name="connsiteX2597" fmla="*/ 301008 w 1696603"/>
              <a:gd name="connsiteY2597" fmla="*/ 950227 h 1665358"/>
              <a:gd name="connsiteX2598" fmla="*/ 300679 w 1696603"/>
              <a:gd name="connsiteY2598" fmla="*/ 948783 h 1665358"/>
              <a:gd name="connsiteX2599" fmla="*/ 1486718 w 1696603"/>
              <a:gd name="connsiteY2599" fmla="*/ 935898 h 1665358"/>
              <a:gd name="connsiteX2600" fmla="*/ 1489348 w 1696603"/>
              <a:gd name="connsiteY2600" fmla="*/ 947452 h 1665358"/>
              <a:gd name="connsiteX2601" fmla="*/ 1477418 w 1696603"/>
              <a:gd name="connsiteY2601" fmla="*/ 950168 h 1665358"/>
              <a:gd name="connsiteX2602" fmla="*/ 1476431 w 1696603"/>
              <a:gd name="connsiteY2602" fmla="*/ 945836 h 1665358"/>
              <a:gd name="connsiteX2603" fmla="*/ 1476378 w 1696603"/>
              <a:gd name="connsiteY2603" fmla="*/ 945602 h 1665358"/>
              <a:gd name="connsiteX2604" fmla="*/ 1475834 w 1696603"/>
              <a:gd name="connsiteY2604" fmla="*/ 943211 h 1665358"/>
              <a:gd name="connsiteX2605" fmla="*/ 1475897 w 1696603"/>
              <a:gd name="connsiteY2605" fmla="*/ 943489 h 1665358"/>
              <a:gd name="connsiteX2606" fmla="*/ 1474787 w 1696603"/>
              <a:gd name="connsiteY2606" fmla="*/ 938614 h 1665358"/>
              <a:gd name="connsiteX2607" fmla="*/ 1486718 w 1696603"/>
              <a:gd name="connsiteY2607" fmla="*/ 935898 h 1665358"/>
              <a:gd name="connsiteX2608" fmla="*/ 1437112 w 1696603"/>
              <a:gd name="connsiteY2608" fmla="*/ 935040 h 1665358"/>
              <a:gd name="connsiteX2609" fmla="*/ 1432674 w 1696603"/>
              <a:gd name="connsiteY2609" fmla="*/ 936050 h 1665358"/>
              <a:gd name="connsiteX2610" fmla="*/ 1432236 w 1696603"/>
              <a:gd name="connsiteY2610" fmla="*/ 936150 h 1665358"/>
              <a:gd name="connsiteX2611" fmla="*/ 1437112 w 1696603"/>
              <a:gd name="connsiteY2611" fmla="*/ 935040 h 1665358"/>
              <a:gd name="connsiteX2612" fmla="*/ 1437112 w 1696603"/>
              <a:gd name="connsiteY2612" fmla="*/ 935040 h 1665358"/>
              <a:gd name="connsiteX2613" fmla="*/ 1439743 w 1696603"/>
              <a:gd name="connsiteY2613" fmla="*/ 946594 h 1665358"/>
              <a:gd name="connsiteX2614" fmla="*/ 1442374 w 1696603"/>
              <a:gd name="connsiteY2614" fmla="*/ 958147 h 1665358"/>
              <a:gd name="connsiteX2615" fmla="*/ 1430817 w 1696603"/>
              <a:gd name="connsiteY2615" fmla="*/ 960779 h 1665358"/>
              <a:gd name="connsiteX2616" fmla="*/ 1428186 w 1696603"/>
              <a:gd name="connsiteY2616" fmla="*/ 949225 h 1665358"/>
              <a:gd name="connsiteX2617" fmla="*/ 1427199 w 1696603"/>
              <a:gd name="connsiteY2617" fmla="*/ 944893 h 1665358"/>
              <a:gd name="connsiteX2618" fmla="*/ 1427142 w 1696603"/>
              <a:gd name="connsiteY2618" fmla="*/ 944641 h 1665358"/>
              <a:gd name="connsiteX2619" fmla="*/ 1427139 w 1696603"/>
              <a:gd name="connsiteY2619" fmla="*/ 944629 h 1665358"/>
              <a:gd name="connsiteX2620" fmla="*/ 1425884 w 1696603"/>
              <a:gd name="connsiteY2620" fmla="*/ 939116 h 1665358"/>
              <a:gd name="connsiteX2621" fmla="*/ 1425555 w 1696603"/>
              <a:gd name="connsiteY2621" fmla="*/ 937671 h 1665358"/>
              <a:gd name="connsiteX2622" fmla="*/ 1427000 w 1696603"/>
              <a:gd name="connsiteY2622" fmla="*/ 937342 h 1665358"/>
              <a:gd name="connsiteX2623" fmla="*/ 1432674 w 1696603"/>
              <a:gd name="connsiteY2623" fmla="*/ 936050 h 1665358"/>
              <a:gd name="connsiteX2624" fmla="*/ 1432778 w 1696603"/>
              <a:gd name="connsiteY2624" fmla="*/ 936027 h 1665358"/>
              <a:gd name="connsiteX2625" fmla="*/ 1437112 w 1696603"/>
              <a:gd name="connsiteY2625" fmla="*/ 935040 h 1665358"/>
              <a:gd name="connsiteX2626" fmla="*/ 100949 w 1696603"/>
              <a:gd name="connsiteY2626" fmla="*/ 932713 h 1665358"/>
              <a:gd name="connsiteX2627" fmla="*/ 103664 w 1696603"/>
              <a:gd name="connsiteY2627" fmla="*/ 944639 h 1665358"/>
              <a:gd name="connsiteX2628" fmla="*/ 100949 w 1696603"/>
              <a:gd name="connsiteY2628" fmla="*/ 932713 h 1665358"/>
              <a:gd name="connsiteX2629" fmla="*/ 1449042 w 1696603"/>
              <a:gd name="connsiteY2629" fmla="*/ 932324 h 1665358"/>
              <a:gd name="connsiteX2630" fmla="*/ 1439743 w 1696603"/>
              <a:gd name="connsiteY2630" fmla="*/ 946594 h 1665358"/>
              <a:gd name="connsiteX2631" fmla="*/ 645162 w 1696603"/>
              <a:gd name="connsiteY2631" fmla="*/ 931502 h 1665358"/>
              <a:gd name="connsiteX2632" fmla="*/ 640129 w 1696603"/>
              <a:gd name="connsiteY2632" fmla="*/ 932648 h 1665358"/>
              <a:gd name="connsiteX2633" fmla="*/ 645162 w 1696603"/>
              <a:gd name="connsiteY2633" fmla="*/ 931502 h 1665358"/>
              <a:gd name="connsiteX2634" fmla="*/ 431557 w 1696603"/>
              <a:gd name="connsiteY2634" fmla="*/ 931136 h 1665358"/>
              <a:gd name="connsiteX2635" fmla="*/ 427223 w 1696603"/>
              <a:gd name="connsiteY2635" fmla="*/ 932123 h 1665358"/>
              <a:gd name="connsiteX2636" fmla="*/ 426751 w 1696603"/>
              <a:gd name="connsiteY2636" fmla="*/ 932230 h 1665358"/>
              <a:gd name="connsiteX2637" fmla="*/ 785195 w 1696603"/>
              <a:gd name="connsiteY2637" fmla="*/ 923923 h 1665358"/>
              <a:gd name="connsiteX2638" fmla="*/ 787911 w 1696603"/>
              <a:gd name="connsiteY2638" fmla="*/ 935850 h 1665358"/>
              <a:gd name="connsiteX2639" fmla="*/ 711558 w 1696603"/>
              <a:gd name="connsiteY2639" fmla="*/ 923410 h 1665358"/>
              <a:gd name="connsiteX2640" fmla="*/ 701291 w 1696603"/>
              <a:gd name="connsiteY2640" fmla="*/ 930875 h 1665358"/>
              <a:gd name="connsiteX2641" fmla="*/ 712848 w 1696603"/>
              <a:gd name="connsiteY2641" fmla="*/ 928243 h 1665358"/>
              <a:gd name="connsiteX2642" fmla="*/ 711558 w 1696603"/>
              <a:gd name="connsiteY2642" fmla="*/ 923410 h 1665358"/>
              <a:gd name="connsiteX2643" fmla="*/ 392736 w 1696603"/>
              <a:gd name="connsiteY2643" fmla="*/ 922530 h 1665358"/>
              <a:gd name="connsiteX2644" fmla="*/ 392767 w 1696603"/>
              <a:gd name="connsiteY2644" fmla="*/ 922665 h 1665358"/>
              <a:gd name="connsiteX2645" fmla="*/ 393882 w 1696603"/>
              <a:gd name="connsiteY2645" fmla="*/ 927561 h 1665358"/>
              <a:gd name="connsiteX2646" fmla="*/ 392736 w 1696603"/>
              <a:gd name="connsiteY2646" fmla="*/ 922530 h 1665358"/>
              <a:gd name="connsiteX2647" fmla="*/ 98318 w 1696603"/>
              <a:gd name="connsiteY2647" fmla="*/ 921159 h 1665358"/>
              <a:gd name="connsiteX2648" fmla="*/ 89391 w 1696603"/>
              <a:gd name="connsiteY2648" fmla="*/ 935344 h 1665358"/>
              <a:gd name="connsiteX2649" fmla="*/ 86761 w 1696603"/>
              <a:gd name="connsiteY2649" fmla="*/ 923790 h 1665358"/>
              <a:gd name="connsiteX2650" fmla="*/ 368052 w 1696603"/>
              <a:gd name="connsiteY2650" fmla="*/ 920898 h 1665358"/>
              <a:gd name="connsiteX2651" fmla="*/ 369070 w 1696603"/>
              <a:gd name="connsiteY2651" fmla="*/ 925370 h 1665358"/>
              <a:gd name="connsiteX2652" fmla="*/ 369139 w 1696603"/>
              <a:gd name="connsiteY2652" fmla="*/ 925675 h 1665358"/>
              <a:gd name="connsiteX2653" fmla="*/ 379609 w 1696603"/>
              <a:gd name="connsiteY2653" fmla="*/ 918266 h 1665358"/>
              <a:gd name="connsiteX2654" fmla="*/ 368052 w 1696603"/>
              <a:gd name="connsiteY2654" fmla="*/ 920898 h 1665358"/>
              <a:gd name="connsiteX2655" fmla="*/ 369197 w 1696603"/>
              <a:gd name="connsiteY2655" fmla="*/ 925929 h 1665358"/>
              <a:gd name="connsiteX2656" fmla="*/ 369139 w 1696603"/>
              <a:gd name="connsiteY2656" fmla="*/ 925675 h 1665358"/>
              <a:gd name="connsiteX2657" fmla="*/ 370767 w 1696603"/>
              <a:gd name="connsiteY2657" fmla="*/ 932824 h 1665358"/>
              <a:gd name="connsiteX2658" fmla="*/ 382325 w 1696603"/>
              <a:gd name="connsiteY2658" fmla="*/ 930193 h 1665358"/>
              <a:gd name="connsiteX2659" fmla="*/ 489716 w 1696603"/>
              <a:gd name="connsiteY2659" fmla="*/ 917893 h 1665358"/>
              <a:gd name="connsiteX2660" fmla="*/ 478159 w 1696603"/>
              <a:gd name="connsiteY2660" fmla="*/ 920525 h 1665358"/>
              <a:gd name="connsiteX2661" fmla="*/ 489716 w 1696603"/>
              <a:gd name="connsiteY2661" fmla="*/ 917893 h 1665358"/>
              <a:gd name="connsiteX2662" fmla="*/ 759450 w 1696603"/>
              <a:gd name="connsiteY2662" fmla="*/ 917633 h 1665358"/>
              <a:gd name="connsiteX2663" fmla="*/ 747893 w 1696603"/>
              <a:gd name="connsiteY2663" fmla="*/ 920264 h 1665358"/>
              <a:gd name="connsiteX2664" fmla="*/ 750523 w 1696603"/>
              <a:gd name="connsiteY2664" fmla="*/ 931818 h 1665358"/>
              <a:gd name="connsiteX2665" fmla="*/ 747893 w 1696603"/>
              <a:gd name="connsiteY2665" fmla="*/ 920264 h 1665358"/>
              <a:gd name="connsiteX2666" fmla="*/ 330377 w 1696603"/>
              <a:gd name="connsiteY2666" fmla="*/ 917324 h 1665358"/>
              <a:gd name="connsiteX2667" fmla="*/ 321450 w 1696603"/>
              <a:gd name="connsiteY2667" fmla="*/ 931509 h 1665358"/>
              <a:gd name="connsiteX2668" fmla="*/ 318819 w 1696603"/>
              <a:gd name="connsiteY2668" fmla="*/ 919955 h 1665358"/>
              <a:gd name="connsiteX2669" fmla="*/ 321450 w 1696603"/>
              <a:gd name="connsiteY2669" fmla="*/ 931509 h 1665358"/>
              <a:gd name="connsiteX2670" fmla="*/ 312609 w 1696603"/>
              <a:gd name="connsiteY2670" fmla="*/ 946067 h 1665358"/>
              <a:gd name="connsiteX2671" fmla="*/ 315239 w 1696603"/>
              <a:gd name="connsiteY2671" fmla="*/ 957620 h 1665358"/>
              <a:gd name="connsiteX2672" fmla="*/ 326796 w 1696603"/>
              <a:gd name="connsiteY2672" fmla="*/ 954989 h 1665358"/>
              <a:gd name="connsiteX2673" fmla="*/ 324166 w 1696603"/>
              <a:gd name="connsiteY2673" fmla="*/ 943435 h 1665358"/>
              <a:gd name="connsiteX2674" fmla="*/ 321450 w 1696603"/>
              <a:gd name="connsiteY2674" fmla="*/ 931509 h 1665358"/>
              <a:gd name="connsiteX2675" fmla="*/ 333007 w 1696603"/>
              <a:gd name="connsiteY2675" fmla="*/ 928877 h 1665358"/>
              <a:gd name="connsiteX2676" fmla="*/ 335723 w 1696603"/>
              <a:gd name="connsiteY2676" fmla="*/ 940804 h 1665358"/>
              <a:gd name="connsiteX2677" fmla="*/ 336052 w 1696603"/>
              <a:gd name="connsiteY2677" fmla="*/ 942248 h 1665358"/>
              <a:gd name="connsiteX2678" fmla="*/ 337203 w 1696603"/>
              <a:gd name="connsiteY2678" fmla="*/ 947303 h 1665358"/>
              <a:gd name="connsiteX2679" fmla="*/ 335723 w 1696603"/>
              <a:gd name="connsiteY2679" fmla="*/ 940804 h 1665358"/>
              <a:gd name="connsiteX2680" fmla="*/ 349911 w 1696603"/>
              <a:gd name="connsiteY2680" fmla="*/ 949726 h 1665358"/>
              <a:gd name="connsiteX2681" fmla="*/ 361841 w 1696603"/>
              <a:gd name="connsiteY2681" fmla="*/ 947010 h 1665358"/>
              <a:gd name="connsiteX2682" fmla="*/ 349911 w 1696603"/>
              <a:gd name="connsiteY2682" fmla="*/ 949726 h 1665358"/>
              <a:gd name="connsiteX2683" fmla="*/ 347280 w 1696603"/>
              <a:gd name="connsiteY2683" fmla="*/ 938172 h 1665358"/>
              <a:gd name="connsiteX2684" fmla="*/ 344565 w 1696603"/>
              <a:gd name="connsiteY2684" fmla="*/ 926246 h 1665358"/>
              <a:gd name="connsiteX2685" fmla="*/ 333007 w 1696603"/>
              <a:gd name="connsiteY2685" fmla="*/ 928877 h 1665358"/>
              <a:gd name="connsiteX2686" fmla="*/ 600111 w 1696603"/>
              <a:gd name="connsiteY2686" fmla="*/ 917063 h 1665358"/>
              <a:gd name="connsiteX2687" fmla="*/ 590896 w 1696603"/>
              <a:gd name="connsiteY2687" fmla="*/ 931706 h 1665358"/>
              <a:gd name="connsiteX2688" fmla="*/ 581970 w 1696603"/>
              <a:gd name="connsiteY2688" fmla="*/ 945891 h 1665358"/>
              <a:gd name="connsiteX2689" fmla="*/ 593527 w 1696603"/>
              <a:gd name="connsiteY2689" fmla="*/ 943259 h 1665358"/>
              <a:gd name="connsiteX2690" fmla="*/ 596158 w 1696603"/>
              <a:gd name="connsiteY2690" fmla="*/ 954813 h 1665358"/>
              <a:gd name="connsiteX2691" fmla="*/ 608088 w 1696603"/>
              <a:gd name="connsiteY2691" fmla="*/ 952097 h 1665358"/>
              <a:gd name="connsiteX2692" fmla="*/ 605457 w 1696603"/>
              <a:gd name="connsiteY2692" fmla="*/ 940543 h 1665358"/>
              <a:gd name="connsiteX2693" fmla="*/ 593527 w 1696603"/>
              <a:gd name="connsiteY2693" fmla="*/ 943259 h 1665358"/>
              <a:gd name="connsiteX2694" fmla="*/ 590896 w 1696603"/>
              <a:gd name="connsiteY2694" fmla="*/ 931706 h 1665358"/>
              <a:gd name="connsiteX2695" fmla="*/ 602826 w 1696603"/>
              <a:gd name="connsiteY2695" fmla="*/ 928989 h 1665358"/>
              <a:gd name="connsiteX2696" fmla="*/ 600111 w 1696603"/>
              <a:gd name="connsiteY2696" fmla="*/ 917063 h 1665358"/>
              <a:gd name="connsiteX2697" fmla="*/ 550878 w 1696603"/>
              <a:gd name="connsiteY2697" fmla="*/ 916120 h 1665358"/>
              <a:gd name="connsiteX2698" fmla="*/ 541579 w 1696603"/>
              <a:gd name="connsiteY2698" fmla="*/ 930390 h 1665358"/>
              <a:gd name="connsiteX2699" fmla="*/ 556225 w 1696603"/>
              <a:gd name="connsiteY2699" fmla="*/ 939600 h 1665358"/>
              <a:gd name="connsiteX2700" fmla="*/ 558855 w 1696603"/>
              <a:gd name="connsiteY2700" fmla="*/ 951154 h 1665358"/>
              <a:gd name="connsiteX2701" fmla="*/ 570412 w 1696603"/>
              <a:gd name="connsiteY2701" fmla="*/ 948522 h 1665358"/>
              <a:gd name="connsiteX2702" fmla="*/ 573043 w 1696603"/>
              <a:gd name="connsiteY2702" fmla="*/ 960076 h 1665358"/>
              <a:gd name="connsiteX2703" fmla="*/ 575674 w 1696603"/>
              <a:gd name="connsiteY2703" fmla="*/ 971630 h 1665358"/>
              <a:gd name="connsiteX2704" fmla="*/ 587231 w 1696603"/>
              <a:gd name="connsiteY2704" fmla="*/ 968998 h 1665358"/>
              <a:gd name="connsiteX2705" fmla="*/ 588508 w 1696603"/>
              <a:gd name="connsiteY2705" fmla="*/ 974607 h 1665358"/>
              <a:gd name="connsiteX2706" fmla="*/ 589947 w 1696603"/>
              <a:gd name="connsiteY2706" fmla="*/ 980925 h 1665358"/>
              <a:gd name="connsiteX2707" fmla="*/ 601504 w 1696603"/>
              <a:gd name="connsiteY2707" fmla="*/ 978293 h 1665358"/>
              <a:gd name="connsiteX2708" fmla="*/ 598788 w 1696603"/>
              <a:gd name="connsiteY2708" fmla="*/ 966367 h 1665358"/>
              <a:gd name="connsiteX2709" fmla="*/ 589947 w 1696603"/>
              <a:gd name="connsiteY2709" fmla="*/ 980925 h 1665358"/>
              <a:gd name="connsiteX2710" fmla="*/ 589608 w 1696603"/>
              <a:gd name="connsiteY2710" fmla="*/ 979434 h 1665358"/>
              <a:gd name="connsiteX2711" fmla="*/ 588508 w 1696603"/>
              <a:gd name="connsiteY2711" fmla="*/ 974607 h 1665358"/>
              <a:gd name="connsiteX2712" fmla="*/ 587571 w 1696603"/>
              <a:gd name="connsiteY2712" fmla="*/ 970489 h 1665358"/>
              <a:gd name="connsiteX2713" fmla="*/ 587231 w 1696603"/>
              <a:gd name="connsiteY2713" fmla="*/ 968998 h 1665358"/>
              <a:gd name="connsiteX2714" fmla="*/ 584600 w 1696603"/>
              <a:gd name="connsiteY2714" fmla="*/ 957445 h 1665358"/>
              <a:gd name="connsiteX2715" fmla="*/ 570412 w 1696603"/>
              <a:gd name="connsiteY2715" fmla="*/ 948522 h 1665358"/>
              <a:gd name="connsiteX2716" fmla="*/ 567782 w 1696603"/>
              <a:gd name="connsiteY2716" fmla="*/ 936969 h 1665358"/>
              <a:gd name="connsiteX2717" fmla="*/ 556225 w 1696603"/>
              <a:gd name="connsiteY2717" fmla="*/ 939600 h 1665358"/>
              <a:gd name="connsiteX2718" fmla="*/ 553509 w 1696603"/>
              <a:gd name="connsiteY2718" fmla="*/ 927674 h 1665358"/>
              <a:gd name="connsiteX2719" fmla="*/ 391166 w 1696603"/>
              <a:gd name="connsiteY2719" fmla="*/ 915635 h 1665358"/>
              <a:gd name="connsiteX2720" fmla="*/ 392060 w 1696603"/>
              <a:gd name="connsiteY2720" fmla="*/ 919560 h 1665358"/>
              <a:gd name="connsiteX2721" fmla="*/ 392204 w 1696603"/>
              <a:gd name="connsiteY2721" fmla="*/ 920193 h 1665358"/>
              <a:gd name="connsiteX2722" fmla="*/ 392286 w 1696603"/>
              <a:gd name="connsiteY2722" fmla="*/ 920554 h 1665358"/>
              <a:gd name="connsiteX2723" fmla="*/ 391166 w 1696603"/>
              <a:gd name="connsiteY2723" fmla="*/ 915635 h 1665358"/>
              <a:gd name="connsiteX2724" fmla="*/ 392312 w 1696603"/>
              <a:gd name="connsiteY2724" fmla="*/ 920666 h 1665358"/>
              <a:gd name="connsiteX2725" fmla="*/ 392286 w 1696603"/>
              <a:gd name="connsiteY2725" fmla="*/ 920554 h 1665358"/>
              <a:gd name="connsiteX2726" fmla="*/ 393882 w 1696603"/>
              <a:gd name="connsiteY2726" fmla="*/ 927561 h 1665358"/>
              <a:gd name="connsiteX2727" fmla="*/ 392864 w 1696603"/>
              <a:gd name="connsiteY2727" fmla="*/ 923089 h 1665358"/>
              <a:gd name="connsiteX2728" fmla="*/ 392767 w 1696603"/>
              <a:gd name="connsiteY2728" fmla="*/ 922665 h 1665358"/>
              <a:gd name="connsiteX2729" fmla="*/ 392204 w 1696603"/>
              <a:gd name="connsiteY2729" fmla="*/ 920193 h 1665358"/>
              <a:gd name="connsiteX2730" fmla="*/ 392185 w 1696603"/>
              <a:gd name="connsiteY2730" fmla="*/ 920107 h 1665358"/>
              <a:gd name="connsiteX2731" fmla="*/ 392060 w 1696603"/>
              <a:gd name="connsiteY2731" fmla="*/ 919560 h 1665358"/>
              <a:gd name="connsiteX2732" fmla="*/ 391506 w 1696603"/>
              <a:gd name="connsiteY2732" fmla="*/ 917126 h 1665358"/>
              <a:gd name="connsiteX2733" fmla="*/ 391166 w 1696603"/>
              <a:gd name="connsiteY2733" fmla="*/ 915635 h 1665358"/>
              <a:gd name="connsiteX2734" fmla="*/ 1481371 w 1696603"/>
              <a:gd name="connsiteY2734" fmla="*/ 912418 h 1665358"/>
              <a:gd name="connsiteX2735" fmla="*/ 1484087 w 1696603"/>
              <a:gd name="connsiteY2735" fmla="*/ 924344 h 1665358"/>
              <a:gd name="connsiteX2736" fmla="*/ 414653 w 1696603"/>
              <a:gd name="connsiteY2736" fmla="*/ 910287 h 1665358"/>
              <a:gd name="connsiteX2737" fmla="*/ 403096 w 1696603"/>
              <a:gd name="connsiteY2737" fmla="*/ 912919 h 1665358"/>
              <a:gd name="connsiteX2738" fmla="*/ 405812 w 1696603"/>
              <a:gd name="connsiteY2738" fmla="*/ 924845 h 1665358"/>
              <a:gd name="connsiteX2739" fmla="*/ 417369 w 1696603"/>
              <a:gd name="connsiteY2739" fmla="*/ 922214 h 1665358"/>
              <a:gd name="connsiteX2740" fmla="*/ 1443696 w 1696603"/>
              <a:gd name="connsiteY2740" fmla="*/ 908843 h 1665358"/>
              <a:gd name="connsiteX2741" fmla="*/ 1443696 w 1696603"/>
              <a:gd name="connsiteY2741" fmla="*/ 908843 h 1665358"/>
              <a:gd name="connsiteX2742" fmla="*/ 696030 w 1696603"/>
              <a:gd name="connsiteY2742" fmla="*/ 907767 h 1665358"/>
              <a:gd name="connsiteX2743" fmla="*/ 698660 w 1696603"/>
              <a:gd name="connsiteY2743" fmla="*/ 919321 h 1665358"/>
              <a:gd name="connsiteX2744" fmla="*/ 696030 w 1696603"/>
              <a:gd name="connsiteY2744" fmla="*/ 907767 h 1665358"/>
              <a:gd name="connsiteX2745" fmla="*/ 426211 w 1696603"/>
              <a:gd name="connsiteY2745" fmla="*/ 907656 h 1665358"/>
              <a:gd name="connsiteX2746" fmla="*/ 428926 w 1696603"/>
              <a:gd name="connsiteY2746" fmla="*/ 919582 h 1665358"/>
              <a:gd name="connsiteX2747" fmla="*/ 1075413 w 1696603"/>
              <a:gd name="connsiteY2747" fmla="*/ 906846 h 1665358"/>
              <a:gd name="connsiteX2748" fmla="*/ 1066571 w 1696603"/>
              <a:gd name="connsiteY2748" fmla="*/ 921404 h 1665358"/>
              <a:gd name="connsiteX2749" fmla="*/ 1078128 w 1696603"/>
              <a:gd name="connsiteY2749" fmla="*/ 918772 h 1665358"/>
              <a:gd name="connsiteX2750" fmla="*/ 866841 w 1696603"/>
              <a:gd name="connsiteY2750" fmla="*/ 905333 h 1665358"/>
              <a:gd name="connsiteX2751" fmla="*/ 869557 w 1696603"/>
              <a:gd name="connsiteY2751" fmla="*/ 917260 h 1665358"/>
              <a:gd name="connsiteX2752" fmla="*/ 872187 w 1696603"/>
              <a:gd name="connsiteY2752" fmla="*/ 928813 h 1665358"/>
              <a:gd name="connsiteX2753" fmla="*/ 860630 w 1696603"/>
              <a:gd name="connsiteY2753" fmla="*/ 931445 h 1665358"/>
              <a:gd name="connsiteX2754" fmla="*/ 872187 w 1696603"/>
              <a:gd name="connsiteY2754" fmla="*/ 928813 h 1665358"/>
              <a:gd name="connsiteX2755" fmla="*/ 883745 w 1696603"/>
              <a:gd name="connsiteY2755" fmla="*/ 926182 h 1665358"/>
              <a:gd name="connsiteX2756" fmla="*/ 872187 w 1696603"/>
              <a:gd name="connsiteY2756" fmla="*/ 928813 h 1665358"/>
              <a:gd name="connsiteX2757" fmla="*/ 881114 w 1696603"/>
              <a:gd name="connsiteY2757" fmla="*/ 914628 h 1665358"/>
              <a:gd name="connsiteX2758" fmla="*/ 869557 w 1696603"/>
              <a:gd name="connsiteY2758" fmla="*/ 917260 h 1665358"/>
              <a:gd name="connsiteX2759" fmla="*/ 866841 w 1696603"/>
              <a:gd name="connsiteY2759" fmla="*/ 905333 h 1665358"/>
              <a:gd name="connsiteX2760" fmla="*/ 81499 w 1696603"/>
              <a:gd name="connsiteY2760" fmla="*/ 900683 h 1665358"/>
              <a:gd name="connsiteX2761" fmla="*/ 84130 w 1696603"/>
              <a:gd name="connsiteY2761" fmla="*/ 912237 h 1665358"/>
              <a:gd name="connsiteX2762" fmla="*/ 81499 w 1696603"/>
              <a:gd name="connsiteY2762" fmla="*/ 900683 h 1665358"/>
              <a:gd name="connsiteX2763" fmla="*/ 1429135 w 1696603"/>
              <a:gd name="connsiteY2763" fmla="*/ 900006 h 1665358"/>
              <a:gd name="connsiteX2764" fmla="*/ 1417578 w 1696603"/>
              <a:gd name="connsiteY2764" fmla="*/ 902637 h 1665358"/>
              <a:gd name="connsiteX2765" fmla="*/ 1420209 w 1696603"/>
              <a:gd name="connsiteY2765" fmla="*/ 914191 h 1665358"/>
              <a:gd name="connsiteX2766" fmla="*/ 1420209 w 1696603"/>
              <a:gd name="connsiteY2766" fmla="*/ 914191 h 1665358"/>
              <a:gd name="connsiteX2767" fmla="*/ 1431766 w 1696603"/>
              <a:gd name="connsiteY2767" fmla="*/ 911560 h 1665358"/>
              <a:gd name="connsiteX2768" fmla="*/ 1420209 w 1696603"/>
              <a:gd name="connsiteY2768" fmla="*/ 914191 h 1665358"/>
              <a:gd name="connsiteX2769" fmla="*/ 1429135 w 1696603"/>
              <a:gd name="connsiteY2769" fmla="*/ 900006 h 1665358"/>
              <a:gd name="connsiteX2770" fmla="*/ 742631 w 1696603"/>
              <a:gd name="connsiteY2770" fmla="*/ 897157 h 1665358"/>
              <a:gd name="connsiteX2771" fmla="*/ 730701 w 1696603"/>
              <a:gd name="connsiteY2771" fmla="*/ 899873 h 1665358"/>
              <a:gd name="connsiteX2772" fmla="*/ 719144 w 1696603"/>
              <a:gd name="connsiteY2772" fmla="*/ 902504 h 1665358"/>
              <a:gd name="connsiteX2773" fmla="*/ 721775 w 1696603"/>
              <a:gd name="connsiteY2773" fmla="*/ 914058 h 1665358"/>
              <a:gd name="connsiteX2774" fmla="*/ 733332 w 1696603"/>
              <a:gd name="connsiteY2774" fmla="*/ 911427 h 1665358"/>
              <a:gd name="connsiteX2775" fmla="*/ 730701 w 1696603"/>
              <a:gd name="connsiteY2775" fmla="*/ 899873 h 1665358"/>
              <a:gd name="connsiteX2776" fmla="*/ 742631 w 1696603"/>
              <a:gd name="connsiteY2776" fmla="*/ 897157 h 1665358"/>
              <a:gd name="connsiteX2777" fmla="*/ 313558 w 1696603"/>
              <a:gd name="connsiteY2777" fmla="*/ 896848 h 1665358"/>
              <a:gd name="connsiteX2778" fmla="*/ 314623 w 1696603"/>
              <a:gd name="connsiteY2778" fmla="*/ 901523 h 1665358"/>
              <a:gd name="connsiteX2779" fmla="*/ 314612 w 1696603"/>
              <a:gd name="connsiteY2779" fmla="*/ 901477 h 1665358"/>
              <a:gd name="connsiteX2780" fmla="*/ 313558 w 1696603"/>
              <a:gd name="connsiteY2780" fmla="*/ 896848 h 1665358"/>
              <a:gd name="connsiteX2781" fmla="*/ 314545 w 1696603"/>
              <a:gd name="connsiteY2781" fmla="*/ 901180 h 1665358"/>
              <a:gd name="connsiteX2782" fmla="*/ 314612 w 1696603"/>
              <a:gd name="connsiteY2782" fmla="*/ 901477 h 1665358"/>
              <a:gd name="connsiteX2783" fmla="*/ 316189 w 1696603"/>
              <a:gd name="connsiteY2783" fmla="*/ 908401 h 1665358"/>
              <a:gd name="connsiteX2784" fmla="*/ 315860 w 1696603"/>
              <a:gd name="connsiteY2784" fmla="*/ 906957 h 1665358"/>
              <a:gd name="connsiteX2785" fmla="*/ 314623 w 1696603"/>
              <a:gd name="connsiteY2785" fmla="*/ 901523 h 1665358"/>
              <a:gd name="connsiteX2786" fmla="*/ 314668 w 1696603"/>
              <a:gd name="connsiteY2786" fmla="*/ 901722 h 1665358"/>
              <a:gd name="connsiteX2787" fmla="*/ 313558 w 1696603"/>
              <a:gd name="connsiteY2787" fmla="*/ 896848 h 1665358"/>
              <a:gd name="connsiteX2788" fmla="*/ 582919 w 1696603"/>
              <a:gd name="connsiteY2788" fmla="*/ 896672 h 1665358"/>
              <a:gd name="connsiteX2789" fmla="*/ 583906 w 1696603"/>
              <a:gd name="connsiteY2789" fmla="*/ 901004 h 1665358"/>
              <a:gd name="connsiteX2790" fmla="*/ 583973 w 1696603"/>
              <a:gd name="connsiteY2790" fmla="*/ 901301 h 1665358"/>
              <a:gd name="connsiteX2791" fmla="*/ 584029 w 1696603"/>
              <a:gd name="connsiteY2791" fmla="*/ 901546 h 1665358"/>
              <a:gd name="connsiteX2792" fmla="*/ 582919 w 1696603"/>
              <a:gd name="connsiteY2792" fmla="*/ 896672 h 1665358"/>
              <a:gd name="connsiteX2793" fmla="*/ 826535 w 1696603"/>
              <a:gd name="connsiteY2793" fmla="*/ 890205 h 1665358"/>
              <a:gd name="connsiteX2794" fmla="*/ 827972 w 1696603"/>
              <a:gd name="connsiteY2794" fmla="*/ 896513 h 1665358"/>
              <a:gd name="connsiteX2795" fmla="*/ 828015 w 1696603"/>
              <a:gd name="connsiteY2795" fmla="*/ 896704 h 1665358"/>
              <a:gd name="connsiteX2796" fmla="*/ 829166 w 1696603"/>
              <a:gd name="connsiteY2796" fmla="*/ 901759 h 1665358"/>
              <a:gd name="connsiteX2797" fmla="*/ 827972 w 1696603"/>
              <a:gd name="connsiteY2797" fmla="*/ 896513 h 1665358"/>
              <a:gd name="connsiteX2798" fmla="*/ 827851 w 1696603"/>
              <a:gd name="connsiteY2798" fmla="*/ 895982 h 1665358"/>
              <a:gd name="connsiteX2799" fmla="*/ 826535 w 1696603"/>
              <a:gd name="connsiteY2799" fmla="*/ 890205 h 1665358"/>
              <a:gd name="connsiteX2800" fmla="*/ 727986 w 1696603"/>
              <a:gd name="connsiteY2800" fmla="*/ 887947 h 1665358"/>
              <a:gd name="connsiteX2801" fmla="*/ 716428 w 1696603"/>
              <a:gd name="connsiteY2801" fmla="*/ 890578 h 1665358"/>
              <a:gd name="connsiteX2802" fmla="*/ 727986 w 1696603"/>
              <a:gd name="connsiteY2802" fmla="*/ 887947 h 1665358"/>
              <a:gd name="connsiteX2803" fmla="*/ 1399570 w 1696603"/>
              <a:gd name="connsiteY2803" fmla="*/ 883608 h 1665358"/>
              <a:gd name="connsiteX2804" fmla="*/ 1389117 w 1696603"/>
              <a:gd name="connsiteY2804" fmla="*/ 884420 h 1665358"/>
              <a:gd name="connsiteX2805" fmla="*/ 1403390 w 1696603"/>
              <a:gd name="connsiteY2805" fmla="*/ 893715 h 1665358"/>
              <a:gd name="connsiteX2806" fmla="*/ 1391833 w 1696603"/>
              <a:gd name="connsiteY2806" fmla="*/ 896347 h 1665358"/>
              <a:gd name="connsiteX2807" fmla="*/ 1406021 w 1696603"/>
              <a:gd name="connsiteY2807" fmla="*/ 905269 h 1665358"/>
              <a:gd name="connsiteX2808" fmla="*/ 1403390 w 1696603"/>
              <a:gd name="connsiteY2808" fmla="*/ 893715 h 1665358"/>
              <a:gd name="connsiteX2809" fmla="*/ 1399570 w 1696603"/>
              <a:gd name="connsiteY2809" fmla="*/ 883608 h 1665358"/>
              <a:gd name="connsiteX2810" fmla="*/ 102271 w 1696603"/>
              <a:gd name="connsiteY2810" fmla="*/ 883408 h 1665358"/>
              <a:gd name="connsiteX2811" fmla="*/ 93056 w 1696603"/>
              <a:gd name="connsiteY2811" fmla="*/ 898051 h 1665358"/>
              <a:gd name="connsiteX2812" fmla="*/ 90341 w 1696603"/>
              <a:gd name="connsiteY2812" fmla="*/ 886125 h 1665358"/>
              <a:gd name="connsiteX2813" fmla="*/ 823904 w 1696603"/>
              <a:gd name="connsiteY2813" fmla="*/ 878651 h 1665358"/>
              <a:gd name="connsiteX2814" fmla="*/ 812347 w 1696603"/>
              <a:gd name="connsiteY2814" fmla="*/ 881283 h 1665358"/>
              <a:gd name="connsiteX2815" fmla="*/ 515667 w 1696603"/>
              <a:gd name="connsiteY2815" fmla="*/ 876653 h 1665358"/>
              <a:gd name="connsiteX2816" fmla="*/ 505226 w 1696603"/>
              <a:gd name="connsiteY2816" fmla="*/ 877512 h 1665358"/>
              <a:gd name="connsiteX2817" fmla="*/ 507857 w 1696603"/>
              <a:gd name="connsiteY2817" fmla="*/ 889065 h 1665358"/>
              <a:gd name="connsiteX2818" fmla="*/ 519414 w 1696603"/>
              <a:gd name="connsiteY2818" fmla="*/ 886434 h 1665358"/>
              <a:gd name="connsiteX2819" fmla="*/ 515667 w 1696603"/>
              <a:gd name="connsiteY2819" fmla="*/ 876653 h 1665358"/>
              <a:gd name="connsiteX2820" fmla="*/ 1485036 w 1696603"/>
              <a:gd name="connsiteY2820" fmla="*/ 875125 h 1665358"/>
              <a:gd name="connsiteX2821" fmla="*/ 1480475 w 1696603"/>
              <a:gd name="connsiteY2821" fmla="*/ 876163 h 1665358"/>
              <a:gd name="connsiteX2822" fmla="*/ 1480702 w 1696603"/>
              <a:gd name="connsiteY2822" fmla="*/ 876112 h 1665358"/>
              <a:gd name="connsiteX2823" fmla="*/ 1485036 w 1696603"/>
              <a:gd name="connsiteY2823" fmla="*/ 875125 h 1665358"/>
              <a:gd name="connsiteX2824" fmla="*/ 87710 w 1696603"/>
              <a:gd name="connsiteY2824" fmla="*/ 874571 h 1665358"/>
              <a:gd name="connsiteX2825" fmla="*/ 90341 w 1696603"/>
              <a:gd name="connsiteY2825" fmla="*/ 886125 h 1665358"/>
              <a:gd name="connsiteX2826" fmla="*/ 87710 w 1696603"/>
              <a:gd name="connsiteY2826" fmla="*/ 874571 h 1665358"/>
              <a:gd name="connsiteX2827" fmla="*/ 1496594 w 1696603"/>
              <a:gd name="connsiteY2827" fmla="*/ 872493 h 1665358"/>
              <a:gd name="connsiteX2828" fmla="*/ 1496594 w 1696603"/>
              <a:gd name="connsiteY2828" fmla="*/ 872493 h 1665358"/>
              <a:gd name="connsiteX2829" fmla="*/ 528341 w 1696603"/>
              <a:gd name="connsiteY2829" fmla="*/ 872249 h 1665358"/>
              <a:gd name="connsiteX2830" fmla="*/ 530971 w 1696603"/>
              <a:gd name="connsiteY2830" fmla="*/ 883802 h 1665358"/>
              <a:gd name="connsiteX2831" fmla="*/ 542901 w 1696603"/>
              <a:gd name="connsiteY2831" fmla="*/ 881086 h 1665358"/>
              <a:gd name="connsiteX2832" fmla="*/ 528341 w 1696603"/>
              <a:gd name="connsiteY2832" fmla="*/ 872249 h 1665358"/>
              <a:gd name="connsiteX2833" fmla="*/ 99640 w 1696603"/>
              <a:gd name="connsiteY2833" fmla="*/ 871855 h 1665358"/>
              <a:gd name="connsiteX2834" fmla="*/ 102271 w 1696603"/>
              <a:gd name="connsiteY2834" fmla="*/ 883408 h 1665358"/>
              <a:gd name="connsiteX2835" fmla="*/ 99640 w 1696603"/>
              <a:gd name="connsiteY2835" fmla="*/ 871855 h 1665358"/>
              <a:gd name="connsiteX2836" fmla="*/ 1463866 w 1696603"/>
              <a:gd name="connsiteY2836" fmla="*/ 867400 h 1665358"/>
              <a:gd name="connsiteX2837" fmla="*/ 1458833 w 1696603"/>
              <a:gd name="connsiteY2837" fmla="*/ 868546 h 1665358"/>
              <a:gd name="connsiteX2838" fmla="*/ 1463866 w 1696603"/>
              <a:gd name="connsiteY2838" fmla="*/ 867400 h 1665358"/>
              <a:gd name="connsiteX2839" fmla="*/ 59334 w 1696603"/>
              <a:gd name="connsiteY2839" fmla="*/ 856727 h 1665358"/>
              <a:gd name="connsiteX2840" fmla="*/ 59334 w 1696603"/>
              <a:gd name="connsiteY2840" fmla="*/ 856727 h 1665358"/>
              <a:gd name="connsiteX2841" fmla="*/ 499965 w 1696603"/>
              <a:gd name="connsiteY2841" fmla="*/ 854404 h 1665358"/>
              <a:gd name="connsiteX2842" fmla="*/ 488035 w 1696603"/>
              <a:gd name="connsiteY2842" fmla="*/ 857120 h 1665358"/>
              <a:gd name="connsiteX2843" fmla="*/ 490665 w 1696603"/>
              <a:gd name="connsiteY2843" fmla="*/ 868674 h 1665358"/>
              <a:gd name="connsiteX2844" fmla="*/ 488035 w 1696603"/>
              <a:gd name="connsiteY2844" fmla="*/ 857120 h 1665358"/>
              <a:gd name="connsiteX2845" fmla="*/ 502595 w 1696603"/>
              <a:gd name="connsiteY2845" fmla="*/ 865958 h 1665358"/>
              <a:gd name="connsiteX2846" fmla="*/ 302950 w 1696603"/>
              <a:gd name="connsiteY2846" fmla="*/ 850260 h 1665358"/>
              <a:gd name="connsiteX2847" fmla="*/ 291393 w 1696603"/>
              <a:gd name="connsiteY2847" fmla="*/ 852891 h 1665358"/>
              <a:gd name="connsiteX2848" fmla="*/ 294024 w 1696603"/>
              <a:gd name="connsiteY2848" fmla="*/ 864445 h 1665358"/>
              <a:gd name="connsiteX2849" fmla="*/ 305581 w 1696603"/>
              <a:gd name="connsiteY2849" fmla="*/ 861814 h 1665358"/>
              <a:gd name="connsiteX2850" fmla="*/ 792813 w 1696603"/>
              <a:gd name="connsiteY2850" fmla="*/ 848880 h 1665358"/>
              <a:gd name="connsiteX2851" fmla="*/ 795444 w 1696603"/>
              <a:gd name="connsiteY2851" fmla="*/ 860434 h 1665358"/>
              <a:gd name="connsiteX2852" fmla="*/ 792813 w 1696603"/>
              <a:gd name="connsiteY2852" fmla="*/ 848880 h 1665358"/>
              <a:gd name="connsiteX2853" fmla="*/ 792813 w 1696603"/>
              <a:gd name="connsiteY2853" fmla="*/ 848880 h 1665358"/>
              <a:gd name="connsiteX2854" fmla="*/ 781256 w 1696603"/>
              <a:gd name="connsiteY2854" fmla="*/ 851512 h 1665358"/>
              <a:gd name="connsiteX2855" fmla="*/ 783887 w 1696603"/>
              <a:gd name="connsiteY2855" fmla="*/ 863066 h 1665358"/>
              <a:gd name="connsiteX2856" fmla="*/ 795444 w 1696603"/>
              <a:gd name="connsiteY2856" fmla="*/ 860434 h 1665358"/>
              <a:gd name="connsiteX2857" fmla="*/ 807001 w 1696603"/>
              <a:gd name="connsiteY2857" fmla="*/ 857803 h 1665358"/>
              <a:gd name="connsiteX2858" fmla="*/ 792813 w 1696603"/>
              <a:gd name="connsiteY2858" fmla="*/ 848880 h 1665358"/>
              <a:gd name="connsiteX2859" fmla="*/ 532294 w 1696603"/>
              <a:gd name="connsiteY2859" fmla="*/ 834498 h 1665358"/>
              <a:gd name="connsiteX2860" fmla="*/ 535009 w 1696603"/>
              <a:gd name="connsiteY2860" fmla="*/ 846425 h 1665358"/>
              <a:gd name="connsiteX2861" fmla="*/ 532294 w 1696603"/>
              <a:gd name="connsiteY2861" fmla="*/ 834498 h 1665358"/>
              <a:gd name="connsiteX2862" fmla="*/ 1512104 w 1696603"/>
              <a:gd name="connsiteY2862" fmla="*/ 832112 h 1665358"/>
              <a:gd name="connsiteX2863" fmla="*/ 1514735 w 1696603"/>
              <a:gd name="connsiteY2863" fmla="*/ 843665 h 1665358"/>
              <a:gd name="connsiteX2864" fmla="*/ 1512104 w 1696603"/>
              <a:gd name="connsiteY2864" fmla="*/ 832112 h 1665358"/>
              <a:gd name="connsiteX2865" fmla="*/ 1499145 w 1696603"/>
              <a:gd name="connsiteY2865" fmla="*/ 830311 h 1665358"/>
              <a:gd name="connsiteX2866" fmla="*/ 1499179 w 1696603"/>
              <a:gd name="connsiteY2866" fmla="*/ 830460 h 1665358"/>
              <a:gd name="connsiteX2867" fmla="*/ 1499187 w 1696603"/>
              <a:gd name="connsiteY2867" fmla="*/ 830496 h 1665358"/>
              <a:gd name="connsiteX2868" fmla="*/ 1499311 w 1696603"/>
              <a:gd name="connsiteY2868" fmla="*/ 831040 h 1665358"/>
              <a:gd name="connsiteX2869" fmla="*/ 1500174 w 1696603"/>
              <a:gd name="connsiteY2869" fmla="*/ 834828 h 1665358"/>
              <a:gd name="connsiteX2870" fmla="*/ 445386 w 1696603"/>
              <a:gd name="connsiteY2870" fmla="*/ 829981 h 1665358"/>
              <a:gd name="connsiteX2871" fmla="*/ 433829 w 1696603"/>
              <a:gd name="connsiteY2871" fmla="*/ 832613 h 1665358"/>
              <a:gd name="connsiteX2872" fmla="*/ 64317 w 1696603"/>
              <a:gd name="connsiteY2872" fmla="*/ 825219 h 1665358"/>
              <a:gd name="connsiteX2873" fmla="*/ 65216 w 1696603"/>
              <a:gd name="connsiteY2873" fmla="*/ 829171 h 1665358"/>
              <a:gd name="connsiteX2874" fmla="*/ 65545 w 1696603"/>
              <a:gd name="connsiteY2874" fmla="*/ 830615 h 1665358"/>
              <a:gd name="connsiteX2875" fmla="*/ 64394 w 1696603"/>
              <a:gd name="connsiteY2875" fmla="*/ 825560 h 1665358"/>
              <a:gd name="connsiteX2876" fmla="*/ 1497543 w 1696603"/>
              <a:gd name="connsiteY2876" fmla="*/ 823274 h 1665358"/>
              <a:gd name="connsiteX2877" fmla="*/ 1498653 w 1696603"/>
              <a:gd name="connsiteY2877" fmla="*/ 828149 h 1665358"/>
              <a:gd name="connsiteX2878" fmla="*/ 1498608 w 1696603"/>
              <a:gd name="connsiteY2878" fmla="*/ 827950 h 1665358"/>
              <a:gd name="connsiteX2879" fmla="*/ 1498591 w 1696603"/>
              <a:gd name="connsiteY2879" fmla="*/ 827877 h 1665358"/>
              <a:gd name="connsiteX2880" fmla="*/ 259929 w 1696603"/>
              <a:gd name="connsiteY2880" fmla="*/ 823205 h 1665358"/>
              <a:gd name="connsiteX2881" fmla="*/ 260933 w 1696603"/>
              <a:gd name="connsiteY2881" fmla="*/ 827614 h 1665358"/>
              <a:gd name="connsiteX2882" fmla="*/ 261039 w 1696603"/>
              <a:gd name="connsiteY2882" fmla="*/ 828080 h 1665358"/>
              <a:gd name="connsiteX2883" fmla="*/ 259929 w 1696603"/>
              <a:gd name="connsiteY2883" fmla="*/ 823205 h 1665358"/>
              <a:gd name="connsiteX2884" fmla="*/ 259929 w 1696603"/>
              <a:gd name="connsiteY2884" fmla="*/ 823205 h 1665358"/>
              <a:gd name="connsiteX2885" fmla="*/ 248372 w 1696603"/>
              <a:gd name="connsiteY2885" fmla="*/ 825837 h 1665358"/>
              <a:gd name="connsiteX2886" fmla="*/ 262560 w 1696603"/>
              <a:gd name="connsiteY2886" fmla="*/ 834759 h 1665358"/>
              <a:gd name="connsiteX2887" fmla="*/ 260933 w 1696603"/>
              <a:gd name="connsiteY2887" fmla="*/ 827614 h 1665358"/>
              <a:gd name="connsiteX2888" fmla="*/ 260916 w 1696603"/>
              <a:gd name="connsiteY2888" fmla="*/ 827538 h 1665358"/>
              <a:gd name="connsiteX2889" fmla="*/ 259929 w 1696603"/>
              <a:gd name="connsiteY2889" fmla="*/ 823205 h 1665358"/>
              <a:gd name="connsiteX2890" fmla="*/ 381881 w 1696603"/>
              <a:gd name="connsiteY2890" fmla="*/ 819743 h 1665358"/>
              <a:gd name="connsiteX2891" fmla="*/ 384596 w 1696603"/>
              <a:gd name="connsiteY2891" fmla="*/ 831670 h 1665358"/>
              <a:gd name="connsiteX2892" fmla="*/ 62915 w 1696603"/>
              <a:gd name="connsiteY2892" fmla="*/ 819061 h 1665358"/>
              <a:gd name="connsiteX2893" fmla="*/ 63244 w 1696603"/>
              <a:gd name="connsiteY2893" fmla="*/ 820505 h 1665358"/>
              <a:gd name="connsiteX2894" fmla="*/ 64295 w 1696603"/>
              <a:gd name="connsiteY2894" fmla="*/ 825123 h 1665358"/>
              <a:gd name="connsiteX2895" fmla="*/ 64317 w 1696603"/>
              <a:gd name="connsiteY2895" fmla="*/ 825219 h 1665358"/>
              <a:gd name="connsiteX2896" fmla="*/ 393438 w 1696603"/>
              <a:gd name="connsiteY2896" fmla="*/ 817112 h 1665358"/>
              <a:gd name="connsiteX2897" fmla="*/ 381881 w 1696603"/>
              <a:gd name="connsiteY2897" fmla="*/ 819743 h 1665358"/>
              <a:gd name="connsiteX2898" fmla="*/ 384596 w 1696603"/>
              <a:gd name="connsiteY2898" fmla="*/ 831670 h 1665358"/>
              <a:gd name="connsiteX2899" fmla="*/ 396154 w 1696603"/>
              <a:gd name="connsiteY2899" fmla="*/ 829038 h 1665358"/>
              <a:gd name="connsiteX2900" fmla="*/ 393438 w 1696603"/>
              <a:gd name="connsiteY2900" fmla="*/ 817112 h 1665358"/>
              <a:gd name="connsiteX2901" fmla="*/ 270421 w 1696603"/>
              <a:gd name="connsiteY2901" fmla="*/ 815899 h 1665358"/>
              <a:gd name="connsiteX2902" fmla="*/ 270499 w 1696603"/>
              <a:gd name="connsiteY2902" fmla="*/ 816241 h 1665358"/>
              <a:gd name="connsiteX2903" fmla="*/ 271486 w 1696603"/>
              <a:gd name="connsiteY2903" fmla="*/ 820574 h 1665358"/>
              <a:gd name="connsiteX2904" fmla="*/ 73362 w 1696603"/>
              <a:gd name="connsiteY2904" fmla="*/ 811555 h 1665358"/>
              <a:gd name="connsiteX2905" fmla="*/ 74472 w 1696603"/>
              <a:gd name="connsiteY2905" fmla="*/ 816430 h 1665358"/>
              <a:gd name="connsiteX2906" fmla="*/ 73362 w 1696603"/>
              <a:gd name="connsiteY2906" fmla="*/ 811555 h 1665358"/>
              <a:gd name="connsiteX2907" fmla="*/ 850502 w 1696603"/>
              <a:gd name="connsiteY2907" fmla="*/ 811048 h 1665358"/>
              <a:gd name="connsiteX2908" fmla="*/ 845626 w 1696603"/>
              <a:gd name="connsiteY2908" fmla="*/ 812158 h 1665358"/>
              <a:gd name="connsiteX2909" fmla="*/ 836784 w 1696603"/>
              <a:gd name="connsiteY2909" fmla="*/ 826716 h 1665358"/>
              <a:gd name="connsiteX2910" fmla="*/ 848341 w 1696603"/>
              <a:gd name="connsiteY2910" fmla="*/ 824084 h 1665358"/>
              <a:gd name="connsiteX2911" fmla="*/ 845626 w 1696603"/>
              <a:gd name="connsiteY2911" fmla="*/ 812158 h 1665358"/>
              <a:gd name="connsiteX2912" fmla="*/ 850502 w 1696603"/>
              <a:gd name="connsiteY2912" fmla="*/ 811048 h 1665358"/>
              <a:gd name="connsiteX2913" fmla="*/ 758718 w 1696603"/>
              <a:gd name="connsiteY2913" fmla="*/ 807640 h 1665358"/>
              <a:gd name="connsiteX2914" fmla="*/ 761349 w 1696603"/>
              <a:gd name="connsiteY2914" fmla="*/ 819194 h 1665358"/>
              <a:gd name="connsiteX2915" fmla="*/ 280785 w 1696603"/>
              <a:gd name="connsiteY2915" fmla="*/ 806304 h 1665358"/>
              <a:gd name="connsiteX2916" fmla="*/ 281839 w 1696603"/>
              <a:gd name="connsiteY2916" fmla="*/ 810933 h 1665358"/>
              <a:gd name="connsiteX2917" fmla="*/ 281824 w 1696603"/>
              <a:gd name="connsiteY2917" fmla="*/ 810865 h 1665358"/>
              <a:gd name="connsiteX2918" fmla="*/ 281772 w 1696603"/>
              <a:gd name="connsiteY2918" fmla="*/ 810636 h 1665358"/>
              <a:gd name="connsiteX2919" fmla="*/ 281114 w 1696603"/>
              <a:gd name="connsiteY2919" fmla="*/ 807748 h 1665358"/>
              <a:gd name="connsiteX2920" fmla="*/ 280785 w 1696603"/>
              <a:gd name="connsiteY2920" fmla="*/ 806304 h 1665358"/>
              <a:gd name="connsiteX2921" fmla="*/ 1517269 w 1696603"/>
              <a:gd name="connsiteY2921" fmla="*/ 801408 h 1665358"/>
              <a:gd name="connsiteX2922" fmla="*/ 1517282 w 1696603"/>
              <a:gd name="connsiteY2922" fmla="*/ 801463 h 1665358"/>
              <a:gd name="connsiteX2923" fmla="*/ 1518315 w 1696603"/>
              <a:gd name="connsiteY2923" fmla="*/ 806000 h 1665358"/>
              <a:gd name="connsiteX2924" fmla="*/ 744530 w 1696603"/>
              <a:gd name="connsiteY2924" fmla="*/ 798718 h 1665358"/>
              <a:gd name="connsiteX2925" fmla="*/ 747161 w 1696603"/>
              <a:gd name="connsiteY2925" fmla="*/ 810272 h 1665358"/>
              <a:gd name="connsiteX2926" fmla="*/ 744530 w 1696603"/>
              <a:gd name="connsiteY2926" fmla="*/ 798718 h 1665358"/>
              <a:gd name="connsiteX2927" fmla="*/ 315457 w 1696603"/>
              <a:gd name="connsiteY2927" fmla="*/ 798409 h 1665358"/>
              <a:gd name="connsiteX2928" fmla="*/ 318088 w 1696603"/>
              <a:gd name="connsiteY2928" fmla="*/ 809963 h 1665358"/>
              <a:gd name="connsiteX2929" fmla="*/ 315457 w 1696603"/>
              <a:gd name="connsiteY2929" fmla="*/ 798409 h 1665358"/>
              <a:gd name="connsiteX2930" fmla="*/ 278070 w 1696603"/>
              <a:gd name="connsiteY2930" fmla="*/ 794377 h 1665358"/>
              <a:gd name="connsiteX2931" fmla="*/ 280785 w 1696603"/>
              <a:gd name="connsiteY2931" fmla="*/ 806304 h 1665358"/>
              <a:gd name="connsiteX2932" fmla="*/ 268855 w 1696603"/>
              <a:gd name="connsiteY2932" fmla="*/ 809020 h 1665358"/>
              <a:gd name="connsiteX2933" fmla="*/ 269184 w 1696603"/>
              <a:gd name="connsiteY2933" fmla="*/ 810464 h 1665358"/>
              <a:gd name="connsiteX2934" fmla="*/ 270421 w 1696603"/>
              <a:gd name="connsiteY2934" fmla="*/ 815899 h 1665358"/>
              <a:gd name="connsiteX2935" fmla="*/ 270376 w 1696603"/>
              <a:gd name="connsiteY2935" fmla="*/ 815700 h 1665358"/>
              <a:gd name="connsiteX2936" fmla="*/ 271486 w 1696603"/>
              <a:gd name="connsiteY2936" fmla="*/ 820574 h 1665358"/>
              <a:gd name="connsiteX2937" fmla="*/ 283416 w 1696603"/>
              <a:gd name="connsiteY2937" fmla="*/ 817857 h 1665358"/>
              <a:gd name="connsiteX2938" fmla="*/ 294973 w 1696603"/>
              <a:gd name="connsiteY2938" fmla="*/ 815226 h 1665358"/>
              <a:gd name="connsiteX2939" fmla="*/ 283416 w 1696603"/>
              <a:gd name="connsiteY2939" fmla="*/ 817857 h 1665358"/>
              <a:gd name="connsiteX2940" fmla="*/ 281839 w 1696603"/>
              <a:gd name="connsiteY2940" fmla="*/ 810933 h 1665358"/>
              <a:gd name="connsiteX2941" fmla="*/ 281895 w 1696603"/>
              <a:gd name="connsiteY2941" fmla="*/ 811178 h 1665358"/>
              <a:gd name="connsiteX2942" fmla="*/ 280785 w 1696603"/>
              <a:gd name="connsiteY2942" fmla="*/ 806304 h 1665358"/>
              <a:gd name="connsiteX2943" fmla="*/ 278070 w 1696603"/>
              <a:gd name="connsiteY2943" fmla="*/ 794377 h 1665358"/>
              <a:gd name="connsiteX2944" fmla="*/ 498199 w 1696603"/>
              <a:gd name="connsiteY2944" fmla="*/ 793258 h 1665358"/>
              <a:gd name="connsiteX2945" fmla="*/ 486641 w 1696603"/>
              <a:gd name="connsiteY2945" fmla="*/ 795890 h 1665358"/>
              <a:gd name="connsiteX2946" fmla="*/ 489357 w 1696603"/>
              <a:gd name="connsiteY2946" fmla="*/ 807816 h 1665358"/>
              <a:gd name="connsiteX2947" fmla="*/ 477427 w 1696603"/>
              <a:gd name="connsiteY2947" fmla="*/ 810533 h 1665358"/>
              <a:gd name="connsiteX2948" fmla="*/ 474711 w 1696603"/>
              <a:gd name="connsiteY2948" fmla="*/ 798606 h 1665358"/>
              <a:gd name="connsiteX2949" fmla="*/ 477427 w 1696603"/>
              <a:gd name="connsiteY2949" fmla="*/ 810533 h 1665358"/>
              <a:gd name="connsiteX2950" fmla="*/ 480058 w 1696603"/>
              <a:gd name="connsiteY2950" fmla="*/ 822087 h 1665358"/>
              <a:gd name="connsiteX2951" fmla="*/ 477427 w 1696603"/>
              <a:gd name="connsiteY2951" fmla="*/ 810533 h 1665358"/>
              <a:gd name="connsiteX2952" fmla="*/ 489357 w 1696603"/>
              <a:gd name="connsiteY2952" fmla="*/ 807816 h 1665358"/>
              <a:gd name="connsiteX2953" fmla="*/ 500914 w 1696603"/>
              <a:gd name="connsiteY2953" fmla="*/ 805185 h 1665358"/>
              <a:gd name="connsiteX2954" fmla="*/ 350502 w 1696603"/>
              <a:gd name="connsiteY2954" fmla="*/ 790430 h 1665358"/>
              <a:gd name="connsiteX2955" fmla="*/ 353132 w 1696603"/>
              <a:gd name="connsiteY2955" fmla="*/ 801984 h 1665358"/>
              <a:gd name="connsiteX2956" fmla="*/ 350502 w 1696603"/>
              <a:gd name="connsiteY2956" fmla="*/ 790430 h 1665358"/>
              <a:gd name="connsiteX2957" fmla="*/ 1526131 w 1696603"/>
              <a:gd name="connsiteY2957" fmla="*/ 786940 h 1665358"/>
              <a:gd name="connsiteX2958" fmla="*/ 1527241 w 1696603"/>
              <a:gd name="connsiteY2958" fmla="*/ 791815 h 1665358"/>
              <a:gd name="connsiteX2959" fmla="*/ 1526131 w 1696603"/>
              <a:gd name="connsiteY2959" fmla="*/ 786940 h 1665358"/>
              <a:gd name="connsiteX2960" fmla="*/ 43380 w 1696603"/>
              <a:gd name="connsiteY2960" fmla="*/ 786659 h 1665358"/>
              <a:gd name="connsiteX2961" fmla="*/ 44531 w 1696603"/>
              <a:gd name="connsiteY2961" fmla="*/ 791713 h 1665358"/>
              <a:gd name="connsiteX2962" fmla="*/ 44569 w 1696603"/>
              <a:gd name="connsiteY2962" fmla="*/ 791881 h 1665358"/>
              <a:gd name="connsiteX2963" fmla="*/ 44829 w 1696603"/>
              <a:gd name="connsiteY2963" fmla="*/ 793021 h 1665358"/>
              <a:gd name="connsiteX2964" fmla="*/ 44860 w 1696603"/>
              <a:gd name="connsiteY2964" fmla="*/ 793158 h 1665358"/>
              <a:gd name="connsiteX2965" fmla="*/ 46011 w 1696603"/>
              <a:gd name="connsiteY2965" fmla="*/ 798212 h 1665358"/>
              <a:gd name="connsiteX2966" fmla="*/ 34454 w 1696603"/>
              <a:gd name="connsiteY2966" fmla="*/ 800844 h 1665358"/>
              <a:gd name="connsiteX2967" fmla="*/ 31823 w 1696603"/>
              <a:gd name="connsiteY2967" fmla="*/ 789290 h 1665358"/>
              <a:gd name="connsiteX2968" fmla="*/ 37602 w 1696603"/>
              <a:gd name="connsiteY2968" fmla="*/ 787975 h 1665358"/>
              <a:gd name="connsiteX2969" fmla="*/ 38039 w 1696603"/>
              <a:gd name="connsiteY2969" fmla="*/ 787875 h 1665358"/>
              <a:gd name="connsiteX2970" fmla="*/ 38324 w 1696603"/>
              <a:gd name="connsiteY2970" fmla="*/ 787810 h 1665358"/>
              <a:gd name="connsiteX2971" fmla="*/ 43380 w 1696603"/>
              <a:gd name="connsiteY2971" fmla="*/ 786659 h 1665358"/>
              <a:gd name="connsiteX2972" fmla="*/ 1501496 w 1696603"/>
              <a:gd name="connsiteY2972" fmla="*/ 785524 h 1665358"/>
              <a:gd name="connsiteX2973" fmla="*/ 1504127 w 1696603"/>
              <a:gd name="connsiteY2973" fmla="*/ 797078 h 1665358"/>
              <a:gd name="connsiteX2974" fmla="*/ 1492197 w 1696603"/>
              <a:gd name="connsiteY2974" fmla="*/ 799794 h 1665358"/>
              <a:gd name="connsiteX2975" fmla="*/ 1504127 w 1696603"/>
              <a:gd name="connsiteY2975" fmla="*/ 797078 h 1665358"/>
              <a:gd name="connsiteX2976" fmla="*/ 1501496 w 1696603"/>
              <a:gd name="connsiteY2976" fmla="*/ 785524 h 1665358"/>
              <a:gd name="connsiteX2977" fmla="*/ 1513053 w 1696603"/>
              <a:gd name="connsiteY2977" fmla="*/ 782892 h 1665358"/>
              <a:gd name="connsiteX2978" fmla="*/ 1527241 w 1696603"/>
              <a:gd name="connsiteY2978" fmla="*/ 791815 h 1665358"/>
              <a:gd name="connsiteX2979" fmla="*/ 1529872 w 1696603"/>
              <a:gd name="connsiteY2979" fmla="*/ 803369 h 1665358"/>
              <a:gd name="connsiteX2980" fmla="*/ 1518315 w 1696603"/>
              <a:gd name="connsiteY2980" fmla="*/ 806000 h 1665358"/>
              <a:gd name="connsiteX2981" fmla="*/ 1517328 w 1696603"/>
              <a:gd name="connsiteY2981" fmla="*/ 801667 h 1665358"/>
              <a:gd name="connsiteX2982" fmla="*/ 1517282 w 1696603"/>
              <a:gd name="connsiteY2982" fmla="*/ 801463 h 1665358"/>
              <a:gd name="connsiteX2983" fmla="*/ 1515684 w 1696603"/>
              <a:gd name="connsiteY2983" fmla="*/ 794446 h 1665358"/>
              <a:gd name="connsiteX2984" fmla="*/ 1524611 w 1696603"/>
              <a:gd name="connsiteY2984" fmla="*/ 780261 h 1665358"/>
              <a:gd name="connsiteX2985" fmla="*/ 1513053 w 1696603"/>
              <a:gd name="connsiteY2985" fmla="*/ 782892 h 1665358"/>
              <a:gd name="connsiteX2986" fmla="*/ 1524611 w 1696603"/>
              <a:gd name="connsiteY2986" fmla="*/ 780261 h 1665358"/>
              <a:gd name="connsiteX2987" fmla="*/ 1529487 w 1696603"/>
              <a:gd name="connsiteY2987" fmla="*/ 779151 h 1665358"/>
              <a:gd name="connsiteX2988" fmla="*/ 1524611 w 1696603"/>
              <a:gd name="connsiteY2988" fmla="*/ 780261 h 1665358"/>
              <a:gd name="connsiteX2989" fmla="*/ 1529487 w 1696603"/>
              <a:gd name="connsiteY2989" fmla="*/ 779151 h 1665358"/>
              <a:gd name="connsiteX2990" fmla="*/ 727627 w 1696603"/>
              <a:gd name="connsiteY2990" fmla="*/ 777869 h 1665358"/>
              <a:gd name="connsiteX2991" fmla="*/ 730257 w 1696603"/>
              <a:gd name="connsiteY2991" fmla="*/ 789423 h 1665358"/>
              <a:gd name="connsiteX2992" fmla="*/ 1486935 w 1696603"/>
              <a:gd name="connsiteY2992" fmla="*/ 776687 h 1665358"/>
              <a:gd name="connsiteX2993" fmla="*/ 1489566 w 1696603"/>
              <a:gd name="connsiteY2993" fmla="*/ 788240 h 1665358"/>
              <a:gd name="connsiteX2994" fmla="*/ 739184 w 1696603"/>
              <a:gd name="connsiteY2994" fmla="*/ 775238 h 1665358"/>
              <a:gd name="connsiteX2995" fmla="*/ 727627 w 1696603"/>
              <a:gd name="connsiteY2995" fmla="*/ 777869 h 1665358"/>
              <a:gd name="connsiteX2996" fmla="*/ 730257 w 1696603"/>
              <a:gd name="connsiteY2996" fmla="*/ 789423 h 1665358"/>
              <a:gd name="connsiteX2997" fmla="*/ 718700 w 1696603"/>
              <a:gd name="connsiteY2997" fmla="*/ 792055 h 1665358"/>
              <a:gd name="connsiteX2998" fmla="*/ 730257 w 1696603"/>
              <a:gd name="connsiteY2998" fmla="*/ 789423 h 1665358"/>
              <a:gd name="connsiteX2999" fmla="*/ 739184 w 1696603"/>
              <a:gd name="connsiteY2999" fmla="*/ 775238 h 1665358"/>
              <a:gd name="connsiteX3000" fmla="*/ 741815 w 1696603"/>
              <a:gd name="connsiteY3000" fmla="*/ 786792 h 1665358"/>
              <a:gd name="connsiteX3001" fmla="*/ 753372 w 1696603"/>
              <a:gd name="connsiteY3001" fmla="*/ 784160 h 1665358"/>
              <a:gd name="connsiteX3002" fmla="*/ 741815 w 1696603"/>
              <a:gd name="connsiteY3002" fmla="*/ 786792 h 1665358"/>
              <a:gd name="connsiteX3003" fmla="*/ 739184 w 1696603"/>
              <a:gd name="connsiteY3003" fmla="*/ 775238 h 1665358"/>
              <a:gd name="connsiteX3004" fmla="*/ 40750 w 1696603"/>
              <a:gd name="connsiteY3004" fmla="*/ 775105 h 1665358"/>
              <a:gd name="connsiteX3005" fmla="*/ 40750 w 1696603"/>
              <a:gd name="connsiteY3005" fmla="*/ 775105 h 1665358"/>
              <a:gd name="connsiteX3006" fmla="*/ 29651 w 1696603"/>
              <a:gd name="connsiteY3006" fmla="*/ 773075 h 1665358"/>
              <a:gd name="connsiteX3007" fmla="*/ 40750 w 1696603"/>
              <a:gd name="connsiteY3007" fmla="*/ 775105 h 1665358"/>
              <a:gd name="connsiteX3008" fmla="*/ 31823 w 1696603"/>
              <a:gd name="connsiteY3008" fmla="*/ 789290 h 1665358"/>
              <a:gd name="connsiteX3009" fmla="*/ 29192 w 1696603"/>
              <a:gd name="connsiteY3009" fmla="*/ 777737 h 1665358"/>
              <a:gd name="connsiteX3010" fmla="*/ 29651 w 1696603"/>
              <a:gd name="connsiteY3010" fmla="*/ 773075 h 1665358"/>
              <a:gd name="connsiteX3011" fmla="*/ 1535077 w 1696603"/>
              <a:gd name="connsiteY3011" fmla="*/ 772840 h 1665358"/>
              <a:gd name="connsiteX3012" fmla="*/ 1535300 w 1696603"/>
              <a:gd name="connsiteY3012" fmla="*/ 773818 h 1665358"/>
              <a:gd name="connsiteX3013" fmla="*/ 1536168 w 1696603"/>
              <a:gd name="connsiteY3013" fmla="*/ 777629 h 1665358"/>
              <a:gd name="connsiteX3014" fmla="*/ 1535181 w 1696603"/>
              <a:gd name="connsiteY3014" fmla="*/ 773297 h 1665358"/>
              <a:gd name="connsiteX3015" fmla="*/ 63864 w 1696603"/>
              <a:gd name="connsiteY3015" fmla="*/ 769842 h 1665358"/>
              <a:gd name="connsiteX3016" fmla="*/ 66495 w 1696603"/>
              <a:gd name="connsiteY3016" fmla="*/ 781396 h 1665358"/>
              <a:gd name="connsiteX3017" fmla="*/ 63864 w 1696603"/>
              <a:gd name="connsiteY3017" fmla="*/ 769842 h 1665358"/>
              <a:gd name="connsiteX3018" fmla="*/ 1526652 w 1696603"/>
              <a:gd name="connsiteY3018" fmla="*/ 767644 h 1665358"/>
              <a:gd name="connsiteX3019" fmla="*/ 1526314 w 1696603"/>
              <a:gd name="connsiteY3019" fmla="*/ 767720 h 1665358"/>
              <a:gd name="connsiteX3020" fmla="*/ 1521980 w 1696603"/>
              <a:gd name="connsiteY3020" fmla="*/ 768707 h 1665358"/>
              <a:gd name="connsiteX3021" fmla="*/ 38119 w 1696603"/>
              <a:gd name="connsiteY3021" fmla="*/ 763551 h 1665358"/>
              <a:gd name="connsiteX3022" fmla="*/ 39163 w 1696603"/>
              <a:gd name="connsiteY3022" fmla="*/ 768136 h 1665358"/>
              <a:gd name="connsiteX3023" fmla="*/ 39106 w 1696603"/>
              <a:gd name="connsiteY3023" fmla="*/ 767884 h 1665358"/>
              <a:gd name="connsiteX3024" fmla="*/ 38119 w 1696603"/>
              <a:gd name="connsiteY3024" fmla="*/ 763551 h 1665358"/>
              <a:gd name="connsiteX3025" fmla="*/ 429432 w 1696603"/>
              <a:gd name="connsiteY3025" fmla="*/ 759913 h 1665358"/>
              <a:gd name="connsiteX3026" fmla="*/ 432148 w 1696603"/>
              <a:gd name="connsiteY3026" fmla="*/ 771840 h 1665358"/>
              <a:gd name="connsiteX3027" fmla="*/ 443705 w 1696603"/>
              <a:gd name="connsiteY3027" fmla="*/ 769208 h 1665358"/>
              <a:gd name="connsiteX3028" fmla="*/ 722365 w 1696603"/>
              <a:gd name="connsiteY3028" fmla="*/ 754762 h 1665358"/>
              <a:gd name="connsiteX3029" fmla="*/ 710808 w 1696603"/>
              <a:gd name="connsiteY3029" fmla="*/ 757394 h 1665358"/>
              <a:gd name="connsiteX3030" fmla="*/ 713439 w 1696603"/>
              <a:gd name="connsiteY3030" fmla="*/ 768947 h 1665358"/>
              <a:gd name="connsiteX3031" fmla="*/ 724996 w 1696603"/>
              <a:gd name="connsiteY3031" fmla="*/ 766316 h 1665358"/>
              <a:gd name="connsiteX3032" fmla="*/ 513794 w 1696603"/>
              <a:gd name="connsiteY3032" fmla="*/ 753249 h 1665358"/>
              <a:gd name="connsiteX3033" fmla="*/ 516424 w 1696603"/>
              <a:gd name="connsiteY3033" fmla="*/ 764803 h 1665358"/>
              <a:gd name="connsiteX3034" fmla="*/ 515273 w 1696603"/>
              <a:gd name="connsiteY3034" fmla="*/ 759748 h 1665358"/>
              <a:gd name="connsiteX3035" fmla="*/ 515224 w 1696603"/>
              <a:gd name="connsiteY3035" fmla="*/ 759532 h 1665358"/>
              <a:gd name="connsiteX3036" fmla="*/ 515109 w 1696603"/>
              <a:gd name="connsiteY3036" fmla="*/ 759026 h 1665358"/>
              <a:gd name="connsiteX3037" fmla="*/ 513794 w 1696603"/>
              <a:gd name="connsiteY3037" fmla="*/ 753249 h 1665358"/>
              <a:gd name="connsiteX3038" fmla="*/ 782090 w 1696603"/>
              <a:gd name="connsiteY3038" fmla="*/ 748398 h 1665358"/>
              <a:gd name="connsiteX3039" fmla="*/ 782101 w 1696603"/>
              <a:gd name="connsiteY3039" fmla="*/ 748444 h 1665358"/>
              <a:gd name="connsiteX3040" fmla="*/ 783155 w 1696603"/>
              <a:gd name="connsiteY3040" fmla="*/ 753073 h 1665358"/>
              <a:gd name="connsiteX3041" fmla="*/ 119392 w 1696603"/>
              <a:gd name="connsiteY3041" fmla="*/ 745046 h 1665358"/>
              <a:gd name="connsiteX3042" fmla="*/ 122023 w 1696603"/>
              <a:gd name="connsiteY3042" fmla="*/ 756600 h 1665358"/>
              <a:gd name="connsiteX3043" fmla="*/ 110466 w 1696603"/>
              <a:gd name="connsiteY3043" fmla="*/ 759231 h 1665358"/>
              <a:gd name="connsiteX3044" fmla="*/ 107835 w 1696603"/>
              <a:gd name="connsiteY3044" fmla="*/ 747677 h 1665358"/>
              <a:gd name="connsiteX3045" fmla="*/ 110466 w 1696603"/>
              <a:gd name="connsiteY3045" fmla="*/ 759231 h 1665358"/>
              <a:gd name="connsiteX3046" fmla="*/ 122023 w 1696603"/>
              <a:gd name="connsiteY3046" fmla="*/ 756600 h 1665358"/>
              <a:gd name="connsiteX3047" fmla="*/ 119392 w 1696603"/>
              <a:gd name="connsiteY3047" fmla="*/ 745046 h 1665358"/>
              <a:gd name="connsiteX3048" fmla="*/ 780524 w 1696603"/>
              <a:gd name="connsiteY3048" fmla="*/ 741520 h 1665358"/>
              <a:gd name="connsiteX3049" fmla="*/ 780853 w 1696603"/>
              <a:gd name="connsiteY3049" fmla="*/ 742964 h 1665358"/>
              <a:gd name="connsiteX3050" fmla="*/ 782090 w 1696603"/>
              <a:gd name="connsiteY3050" fmla="*/ 748398 h 1665358"/>
              <a:gd name="connsiteX3051" fmla="*/ 782045 w 1696603"/>
              <a:gd name="connsiteY3051" fmla="*/ 748199 h 1665358"/>
              <a:gd name="connsiteX3052" fmla="*/ 783155 w 1696603"/>
              <a:gd name="connsiteY3052" fmla="*/ 753073 h 1665358"/>
              <a:gd name="connsiteX3053" fmla="*/ 782168 w 1696603"/>
              <a:gd name="connsiteY3053" fmla="*/ 748741 h 1665358"/>
              <a:gd name="connsiteX3054" fmla="*/ 782101 w 1696603"/>
              <a:gd name="connsiteY3054" fmla="*/ 748444 h 1665358"/>
              <a:gd name="connsiteX3055" fmla="*/ 69338 w 1696603"/>
              <a:gd name="connsiteY3055" fmla="*/ 738771 h 1665358"/>
              <a:gd name="connsiteX3056" fmla="*/ 70448 w 1696603"/>
              <a:gd name="connsiteY3056" fmla="*/ 743645 h 1665358"/>
              <a:gd name="connsiteX3057" fmla="*/ 69461 w 1696603"/>
              <a:gd name="connsiteY3057" fmla="*/ 739313 h 1665358"/>
              <a:gd name="connsiteX3058" fmla="*/ 69399 w 1696603"/>
              <a:gd name="connsiteY3058" fmla="*/ 739039 h 1665358"/>
              <a:gd name="connsiteX3059" fmla="*/ 80951 w 1696603"/>
              <a:gd name="connsiteY3059" fmla="*/ 736384 h 1665358"/>
              <a:gd name="connsiteX3060" fmla="*/ 81018 w 1696603"/>
              <a:gd name="connsiteY3060" fmla="*/ 736681 h 1665358"/>
              <a:gd name="connsiteX3061" fmla="*/ 82005 w 1696603"/>
              <a:gd name="connsiteY3061" fmla="*/ 741014 h 1665358"/>
              <a:gd name="connsiteX3062" fmla="*/ 80895 w 1696603"/>
              <a:gd name="connsiteY3062" fmla="*/ 736140 h 1665358"/>
              <a:gd name="connsiteX3063" fmla="*/ 80940 w 1696603"/>
              <a:gd name="connsiteY3063" fmla="*/ 736339 h 1665358"/>
              <a:gd name="connsiteX3064" fmla="*/ 82005 w 1696603"/>
              <a:gd name="connsiteY3064" fmla="*/ 741014 h 1665358"/>
              <a:gd name="connsiteX3065" fmla="*/ 80895 w 1696603"/>
              <a:gd name="connsiteY3065" fmla="*/ 736140 h 1665358"/>
              <a:gd name="connsiteX3066" fmla="*/ 715903 w 1696603"/>
              <a:gd name="connsiteY3066" fmla="*/ 733055 h 1665358"/>
              <a:gd name="connsiteX3067" fmla="*/ 705462 w 1696603"/>
              <a:gd name="connsiteY3067" fmla="*/ 733913 h 1665358"/>
              <a:gd name="connsiteX3068" fmla="*/ 708093 w 1696603"/>
              <a:gd name="connsiteY3068" fmla="*/ 745467 h 1665358"/>
              <a:gd name="connsiteX3069" fmla="*/ 719650 w 1696603"/>
              <a:gd name="connsiteY3069" fmla="*/ 742836 h 1665358"/>
              <a:gd name="connsiteX3070" fmla="*/ 715903 w 1696603"/>
              <a:gd name="connsiteY3070" fmla="*/ 733055 h 1665358"/>
              <a:gd name="connsiteX3071" fmla="*/ 18585 w 1696603"/>
              <a:gd name="connsiteY3071" fmla="*/ 731149 h 1665358"/>
              <a:gd name="connsiteX3072" fmla="*/ 18585 w 1696603"/>
              <a:gd name="connsiteY3072" fmla="*/ 731149 h 1665358"/>
              <a:gd name="connsiteX3073" fmla="*/ 79374 w 1696603"/>
              <a:gd name="connsiteY3073" fmla="*/ 729460 h 1665358"/>
              <a:gd name="connsiteX3074" fmla="*/ 80951 w 1696603"/>
              <a:gd name="connsiteY3074" fmla="*/ 736384 h 1665358"/>
              <a:gd name="connsiteX3075" fmla="*/ 80940 w 1696603"/>
              <a:gd name="connsiteY3075" fmla="*/ 736339 h 1665358"/>
              <a:gd name="connsiteX3076" fmla="*/ 79703 w 1696603"/>
              <a:gd name="connsiteY3076" fmla="*/ 730904 h 1665358"/>
              <a:gd name="connsiteX3077" fmla="*/ 79374 w 1696603"/>
              <a:gd name="connsiteY3077" fmla="*/ 729460 h 1665358"/>
              <a:gd name="connsiteX3078" fmla="*/ 115628 w 1696603"/>
              <a:gd name="connsiteY3078" fmla="*/ 728513 h 1665358"/>
              <a:gd name="connsiteX3079" fmla="*/ 116677 w 1696603"/>
              <a:gd name="connsiteY3079" fmla="*/ 733119 h 1665358"/>
              <a:gd name="connsiteX3080" fmla="*/ 115690 w 1696603"/>
              <a:gd name="connsiteY3080" fmla="*/ 728787 h 1665358"/>
              <a:gd name="connsiteX3081" fmla="*/ 28953 w 1696603"/>
              <a:gd name="connsiteY3081" fmla="*/ 723298 h 1665358"/>
              <a:gd name="connsiteX3082" fmla="*/ 30142 w 1696603"/>
              <a:gd name="connsiteY3082" fmla="*/ 728517 h 1665358"/>
              <a:gd name="connsiteX3083" fmla="*/ 28991 w 1696603"/>
              <a:gd name="connsiteY3083" fmla="*/ 723462 h 1665358"/>
              <a:gd name="connsiteX3084" fmla="*/ 873727 w 1696603"/>
              <a:gd name="connsiteY3084" fmla="*/ 720298 h 1665358"/>
              <a:gd name="connsiteX3085" fmla="*/ 876358 w 1696603"/>
              <a:gd name="connsiteY3085" fmla="*/ 731852 h 1665358"/>
              <a:gd name="connsiteX3086" fmla="*/ 665156 w 1696603"/>
              <a:gd name="connsiteY3086" fmla="*/ 718785 h 1665358"/>
              <a:gd name="connsiteX3087" fmla="*/ 667787 w 1696603"/>
              <a:gd name="connsiteY3087" fmla="*/ 730339 h 1665358"/>
              <a:gd name="connsiteX3088" fmla="*/ 679344 w 1696603"/>
              <a:gd name="connsiteY3088" fmla="*/ 727707 h 1665358"/>
              <a:gd name="connsiteX3089" fmla="*/ 690901 w 1696603"/>
              <a:gd name="connsiteY3089" fmla="*/ 725076 h 1665358"/>
              <a:gd name="connsiteX3090" fmla="*/ 681975 w 1696603"/>
              <a:gd name="connsiteY3090" fmla="*/ 739261 h 1665358"/>
              <a:gd name="connsiteX3091" fmla="*/ 690901 w 1696603"/>
              <a:gd name="connsiteY3091" fmla="*/ 725076 h 1665358"/>
              <a:gd name="connsiteX3092" fmla="*/ 693532 w 1696603"/>
              <a:gd name="connsiteY3092" fmla="*/ 736630 h 1665358"/>
              <a:gd name="connsiteX3093" fmla="*/ 690901 w 1696603"/>
              <a:gd name="connsiteY3093" fmla="*/ 725076 h 1665358"/>
              <a:gd name="connsiteX3094" fmla="*/ 679344 w 1696603"/>
              <a:gd name="connsiteY3094" fmla="*/ 727707 h 1665358"/>
              <a:gd name="connsiteX3095" fmla="*/ 667787 w 1696603"/>
              <a:gd name="connsiteY3095" fmla="*/ 730339 h 1665358"/>
              <a:gd name="connsiteX3096" fmla="*/ 665156 w 1696603"/>
              <a:gd name="connsiteY3096" fmla="*/ 718785 h 1665358"/>
              <a:gd name="connsiteX3097" fmla="*/ 27511 w 1696603"/>
              <a:gd name="connsiteY3097" fmla="*/ 716963 h 1665358"/>
              <a:gd name="connsiteX3098" fmla="*/ 28827 w 1696603"/>
              <a:gd name="connsiteY3098" fmla="*/ 722740 h 1665358"/>
              <a:gd name="connsiteX3099" fmla="*/ 28953 w 1696603"/>
              <a:gd name="connsiteY3099" fmla="*/ 723298 h 1665358"/>
              <a:gd name="connsiteX3100" fmla="*/ 27840 w 1696603"/>
              <a:gd name="connsiteY3100" fmla="*/ 718408 h 1665358"/>
              <a:gd name="connsiteX3101" fmla="*/ 27511 w 1696603"/>
              <a:gd name="connsiteY3101" fmla="*/ 716963 h 1665358"/>
              <a:gd name="connsiteX3102" fmla="*/ 908772 w 1696603"/>
              <a:gd name="connsiteY3102" fmla="*/ 712319 h 1665358"/>
              <a:gd name="connsiteX3103" fmla="*/ 911403 w 1696603"/>
              <a:gd name="connsiteY3103" fmla="*/ 723872 h 1665358"/>
              <a:gd name="connsiteX3104" fmla="*/ 908772 w 1696603"/>
              <a:gd name="connsiteY3104" fmla="*/ 712319 h 1665358"/>
              <a:gd name="connsiteX3105" fmla="*/ 1562850 w 1696603"/>
              <a:gd name="connsiteY3105" fmla="*/ 710399 h 1665358"/>
              <a:gd name="connsiteX3106" fmla="*/ 1562736 w 1696603"/>
              <a:gd name="connsiteY3106" fmla="*/ 710425 h 1665358"/>
              <a:gd name="connsiteX3107" fmla="*/ 1562646 w 1696603"/>
              <a:gd name="connsiteY3107" fmla="*/ 710445 h 1665358"/>
              <a:gd name="connsiteX3108" fmla="*/ 1557974 w 1696603"/>
              <a:gd name="connsiteY3108" fmla="*/ 711509 h 1665358"/>
              <a:gd name="connsiteX3109" fmla="*/ 1562850 w 1696603"/>
              <a:gd name="connsiteY3109" fmla="*/ 710399 h 1665358"/>
              <a:gd name="connsiteX3110" fmla="*/ 760990 w 1696603"/>
              <a:gd name="connsiteY3110" fmla="*/ 709117 h 1665358"/>
              <a:gd name="connsiteX3111" fmla="*/ 749433 w 1696603"/>
              <a:gd name="connsiteY3111" fmla="*/ 711749 h 1665358"/>
              <a:gd name="connsiteX3112" fmla="*/ 752063 w 1696603"/>
              <a:gd name="connsiteY3112" fmla="*/ 723302 h 1665358"/>
              <a:gd name="connsiteX3113" fmla="*/ 763621 w 1696603"/>
              <a:gd name="connsiteY3113" fmla="*/ 720671 h 1665358"/>
              <a:gd name="connsiteX3114" fmla="*/ 752063 w 1696603"/>
              <a:gd name="connsiteY3114" fmla="*/ 723302 h 1665358"/>
              <a:gd name="connsiteX3115" fmla="*/ 258523 w 1696603"/>
              <a:gd name="connsiteY3115" fmla="*/ 708529 h 1665358"/>
              <a:gd name="connsiteX3116" fmla="*/ 259570 w 1696603"/>
              <a:gd name="connsiteY3116" fmla="*/ 713128 h 1665358"/>
              <a:gd name="connsiteX3117" fmla="*/ 258552 w 1696603"/>
              <a:gd name="connsiteY3117" fmla="*/ 708656 h 1665358"/>
              <a:gd name="connsiteX3118" fmla="*/ 13239 w 1696603"/>
              <a:gd name="connsiteY3118" fmla="*/ 707669 h 1665358"/>
              <a:gd name="connsiteX3119" fmla="*/ 14340 w 1696603"/>
              <a:gd name="connsiteY3119" fmla="*/ 712505 h 1665358"/>
              <a:gd name="connsiteX3120" fmla="*/ 14384 w 1696603"/>
              <a:gd name="connsiteY3120" fmla="*/ 712700 h 1665358"/>
              <a:gd name="connsiteX3121" fmla="*/ 13239 w 1696603"/>
              <a:gd name="connsiteY3121" fmla="*/ 707669 h 1665358"/>
              <a:gd name="connsiteX3122" fmla="*/ 1581461 w 1696603"/>
              <a:gd name="connsiteY3122" fmla="*/ 706161 h 1665358"/>
              <a:gd name="connsiteX3123" fmla="*/ 1576428 w 1696603"/>
              <a:gd name="connsiteY3123" fmla="*/ 707307 h 1665358"/>
              <a:gd name="connsiteX3124" fmla="*/ 1576717 w 1696603"/>
              <a:gd name="connsiteY3124" fmla="*/ 707241 h 1665358"/>
              <a:gd name="connsiteX3125" fmla="*/ 134903 w 1696603"/>
              <a:gd name="connsiteY3125" fmla="*/ 704664 h 1665358"/>
              <a:gd name="connsiteX3126" fmla="*/ 137533 w 1696603"/>
              <a:gd name="connsiteY3126" fmla="*/ 716218 h 1665358"/>
              <a:gd name="connsiteX3127" fmla="*/ 149090 w 1696603"/>
              <a:gd name="connsiteY3127" fmla="*/ 713586 h 1665358"/>
              <a:gd name="connsiteX3128" fmla="*/ 943816 w 1696603"/>
              <a:gd name="connsiteY3128" fmla="*/ 704339 h 1665358"/>
              <a:gd name="connsiteX3129" fmla="*/ 934517 w 1696603"/>
              <a:gd name="connsiteY3129" fmla="*/ 718609 h 1665358"/>
              <a:gd name="connsiteX3130" fmla="*/ 946447 w 1696603"/>
              <a:gd name="connsiteY3130" fmla="*/ 715893 h 1665358"/>
              <a:gd name="connsiteX3131" fmla="*/ 465426 w 1696603"/>
              <a:gd name="connsiteY3131" fmla="*/ 702715 h 1665358"/>
              <a:gd name="connsiteX3132" fmla="*/ 468142 w 1696603"/>
              <a:gd name="connsiteY3132" fmla="*/ 714641 h 1665358"/>
              <a:gd name="connsiteX3133" fmla="*/ 465426 w 1696603"/>
              <a:gd name="connsiteY3133" fmla="*/ 702715 h 1665358"/>
              <a:gd name="connsiteX3134" fmla="*/ 183025 w 1696603"/>
              <a:gd name="connsiteY3134" fmla="*/ 700733 h 1665358"/>
              <a:gd name="connsiteX3135" fmla="*/ 184135 w 1696603"/>
              <a:gd name="connsiteY3135" fmla="*/ 705607 h 1665358"/>
              <a:gd name="connsiteX3136" fmla="*/ 183148 w 1696603"/>
              <a:gd name="connsiteY3136" fmla="*/ 701274 h 1665358"/>
              <a:gd name="connsiteX3137" fmla="*/ 183081 w 1696603"/>
              <a:gd name="connsiteY3137" fmla="*/ 700977 h 1665358"/>
              <a:gd name="connsiteX3138" fmla="*/ 169947 w 1696603"/>
              <a:gd name="connsiteY3138" fmla="*/ 696685 h 1665358"/>
              <a:gd name="connsiteX3139" fmla="*/ 158390 w 1696603"/>
              <a:gd name="connsiteY3139" fmla="*/ 699316 h 1665358"/>
              <a:gd name="connsiteX3140" fmla="*/ 161020 w 1696603"/>
              <a:gd name="connsiteY3140" fmla="*/ 710870 h 1665358"/>
              <a:gd name="connsiteX3141" fmla="*/ 172578 w 1696603"/>
              <a:gd name="connsiteY3141" fmla="*/ 708238 h 1665358"/>
              <a:gd name="connsiteX3142" fmla="*/ 171524 w 1696603"/>
              <a:gd name="connsiteY3142" fmla="*/ 703609 h 1665358"/>
              <a:gd name="connsiteX3143" fmla="*/ 279969 w 1696603"/>
              <a:gd name="connsiteY3143" fmla="*/ 695939 h 1665358"/>
              <a:gd name="connsiteX3144" fmla="*/ 268412 w 1696603"/>
              <a:gd name="connsiteY3144" fmla="*/ 698570 h 1665358"/>
              <a:gd name="connsiteX3145" fmla="*/ 259570 w 1696603"/>
              <a:gd name="connsiteY3145" fmla="*/ 713128 h 1665358"/>
              <a:gd name="connsiteX3146" fmla="*/ 258424 w 1696603"/>
              <a:gd name="connsiteY3146" fmla="*/ 708097 h 1665358"/>
              <a:gd name="connsiteX3147" fmla="*/ 258523 w 1696603"/>
              <a:gd name="connsiteY3147" fmla="*/ 708529 h 1665358"/>
              <a:gd name="connsiteX3148" fmla="*/ 256854 w 1696603"/>
              <a:gd name="connsiteY3148" fmla="*/ 701202 h 1665358"/>
              <a:gd name="connsiteX3149" fmla="*/ 244924 w 1696603"/>
              <a:gd name="connsiteY3149" fmla="*/ 703918 h 1665358"/>
              <a:gd name="connsiteX3150" fmla="*/ 247640 w 1696603"/>
              <a:gd name="connsiteY3150" fmla="*/ 715845 h 1665358"/>
              <a:gd name="connsiteX3151" fmla="*/ 259570 w 1696603"/>
              <a:gd name="connsiteY3151" fmla="*/ 713128 h 1665358"/>
              <a:gd name="connsiteX3152" fmla="*/ 271127 w 1696603"/>
              <a:gd name="connsiteY3152" fmla="*/ 710497 h 1665358"/>
              <a:gd name="connsiteX3153" fmla="*/ 268412 w 1696603"/>
              <a:gd name="connsiteY3153" fmla="*/ 698570 h 1665358"/>
              <a:gd name="connsiteX3154" fmla="*/ 819149 w 1696603"/>
              <a:gd name="connsiteY3154" fmla="*/ 695875 h 1665358"/>
              <a:gd name="connsiteX3155" fmla="*/ 807592 w 1696603"/>
              <a:gd name="connsiteY3155" fmla="*/ 698506 h 1665358"/>
              <a:gd name="connsiteX3156" fmla="*/ 810222 w 1696603"/>
              <a:gd name="connsiteY3156" fmla="*/ 710060 h 1665358"/>
              <a:gd name="connsiteX3157" fmla="*/ 810222 w 1696603"/>
              <a:gd name="connsiteY3157" fmla="*/ 710060 h 1665358"/>
              <a:gd name="connsiteX3158" fmla="*/ 798292 w 1696603"/>
              <a:gd name="connsiteY3158" fmla="*/ 712776 h 1665358"/>
              <a:gd name="connsiteX3159" fmla="*/ 800923 w 1696603"/>
              <a:gd name="connsiteY3159" fmla="*/ 724330 h 1665358"/>
              <a:gd name="connsiteX3160" fmla="*/ 812853 w 1696603"/>
              <a:gd name="connsiteY3160" fmla="*/ 721614 h 1665358"/>
              <a:gd name="connsiteX3161" fmla="*/ 810222 w 1696603"/>
              <a:gd name="connsiteY3161" fmla="*/ 710060 h 1665358"/>
              <a:gd name="connsiteX3162" fmla="*/ 819149 w 1696603"/>
              <a:gd name="connsiteY3162" fmla="*/ 695875 h 1665358"/>
              <a:gd name="connsiteX3163" fmla="*/ 193061 w 1696603"/>
              <a:gd name="connsiteY3163" fmla="*/ 691422 h 1665358"/>
              <a:gd name="connsiteX3164" fmla="*/ 195692 w 1696603"/>
              <a:gd name="connsiteY3164" fmla="*/ 702975 h 1665358"/>
              <a:gd name="connsiteX3165" fmla="*/ 193061 w 1696603"/>
              <a:gd name="connsiteY3165" fmla="*/ 691422 h 1665358"/>
              <a:gd name="connsiteX3166" fmla="*/ 732156 w 1696603"/>
              <a:gd name="connsiteY3166" fmla="*/ 690985 h 1665358"/>
              <a:gd name="connsiteX3167" fmla="*/ 720599 w 1696603"/>
              <a:gd name="connsiteY3167" fmla="*/ 693616 h 1665358"/>
              <a:gd name="connsiteX3168" fmla="*/ 723315 w 1696603"/>
              <a:gd name="connsiteY3168" fmla="*/ 705543 h 1665358"/>
              <a:gd name="connsiteX3169" fmla="*/ 734872 w 1696603"/>
              <a:gd name="connsiteY3169" fmla="*/ 702911 h 1665358"/>
              <a:gd name="connsiteX3170" fmla="*/ 723315 w 1696603"/>
              <a:gd name="connsiteY3170" fmla="*/ 705543 h 1665358"/>
              <a:gd name="connsiteX3171" fmla="*/ 732156 w 1696603"/>
              <a:gd name="connsiteY3171" fmla="*/ 690985 h 1665358"/>
              <a:gd name="connsiteX3172" fmla="*/ 239663 w 1696603"/>
              <a:gd name="connsiteY3172" fmla="*/ 680811 h 1665358"/>
              <a:gd name="connsiteX3173" fmla="*/ 242294 w 1696603"/>
              <a:gd name="connsiteY3173" fmla="*/ 692365 h 1665358"/>
              <a:gd name="connsiteX3174" fmla="*/ 239663 w 1696603"/>
              <a:gd name="connsiteY3174" fmla="*/ 680811 h 1665358"/>
              <a:gd name="connsiteX3175" fmla="*/ 251593 w 1696603"/>
              <a:gd name="connsiteY3175" fmla="*/ 678094 h 1665358"/>
              <a:gd name="connsiteX3176" fmla="*/ 254224 w 1696603"/>
              <a:gd name="connsiteY3176" fmla="*/ 689648 h 1665358"/>
              <a:gd name="connsiteX3177" fmla="*/ 239663 w 1696603"/>
              <a:gd name="connsiteY3177" fmla="*/ 680811 h 1665358"/>
              <a:gd name="connsiteX3178" fmla="*/ 228106 w 1696603"/>
              <a:gd name="connsiteY3178" fmla="*/ 683442 h 1665358"/>
              <a:gd name="connsiteX3179" fmla="*/ 242294 w 1696603"/>
              <a:gd name="connsiteY3179" fmla="*/ 692365 h 1665358"/>
              <a:gd name="connsiteX3180" fmla="*/ 254224 w 1696603"/>
              <a:gd name="connsiteY3180" fmla="*/ 689648 h 1665358"/>
              <a:gd name="connsiteX3181" fmla="*/ 265781 w 1696603"/>
              <a:gd name="connsiteY3181" fmla="*/ 687017 h 1665358"/>
              <a:gd name="connsiteX3182" fmla="*/ 254224 w 1696603"/>
              <a:gd name="connsiteY3182" fmla="*/ 689648 h 1665358"/>
              <a:gd name="connsiteX3183" fmla="*/ 251593 w 1696603"/>
              <a:gd name="connsiteY3183" fmla="*/ 678094 h 1665358"/>
              <a:gd name="connsiteX3184" fmla="*/ 65082 w 1696603"/>
              <a:gd name="connsiteY3184" fmla="*/ 666689 h 1665358"/>
              <a:gd name="connsiteX3185" fmla="*/ 65149 w 1696603"/>
              <a:gd name="connsiteY3185" fmla="*/ 666986 h 1665358"/>
              <a:gd name="connsiteX3186" fmla="*/ 66136 w 1696603"/>
              <a:gd name="connsiteY3186" fmla="*/ 671319 h 1665358"/>
              <a:gd name="connsiteX3187" fmla="*/ 65026 w 1696603"/>
              <a:gd name="connsiteY3187" fmla="*/ 666445 h 1665358"/>
              <a:gd name="connsiteX3188" fmla="*/ 65071 w 1696603"/>
              <a:gd name="connsiteY3188" fmla="*/ 666644 h 1665358"/>
              <a:gd name="connsiteX3189" fmla="*/ 66136 w 1696603"/>
              <a:gd name="connsiteY3189" fmla="*/ 671319 h 1665358"/>
              <a:gd name="connsiteX3190" fmla="*/ 65026 w 1696603"/>
              <a:gd name="connsiteY3190" fmla="*/ 666445 h 1665358"/>
              <a:gd name="connsiteX3191" fmla="*/ 40018 w 1696603"/>
              <a:gd name="connsiteY3191" fmla="*/ 665113 h 1665358"/>
              <a:gd name="connsiteX3192" fmla="*/ 41128 w 1696603"/>
              <a:gd name="connsiteY3192" fmla="*/ 669987 h 1665358"/>
              <a:gd name="connsiteX3193" fmla="*/ 41062 w 1696603"/>
              <a:gd name="connsiteY3193" fmla="*/ 669697 h 1665358"/>
              <a:gd name="connsiteX3194" fmla="*/ 419774 w 1696603"/>
              <a:gd name="connsiteY3194" fmla="*/ 664106 h 1665358"/>
              <a:gd name="connsiteX3195" fmla="*/ 408217 w 1696603"/>
              <a:gd name="connsiteY3195" fmla="*/ 666738 h 1665358"/>
              <a:gd name="connsiteX3196" fmla="*/ 419774 w 1696603"/>
              <a:gd name="connsiteY3196" fmla="*/ 664106 h 1665358"/>
              <a:gd name="connsiteX3197" fmla="*/ 1613189 w 1696603"/>
              <a:gd name="connsiteY3197" fmla="*/ 662086 h 1665358"/>
              <a:gd name="connsiteX3198" fmla="*/ 1608156 w 1696603"/>
              <a:gd name="connsiteY3198" fmla="*/ 663232 h 1665358"/>
              <a:gd name="connsiteX3199" fmla="*/ 1613189 w 1696603"/>
              <a:gd name="connsiteY3199" fmla="*/ 662086 h 1665358"/>
              <a:gd name="connsiteX3200" fmla="*/ 272077 w 1696603"/>
              <a:gd name="connsiteY3200" fmla="*/ 661278 h 1665358"/>
              <a:gd name="connsiteX3201" fmla="*/ 260520 w 1696603"/>
              <a:gd name="connsiteY3201" fmla="*/ 663909 h 1665358"/>
              <a:gd name="connsiteX3202" fmla="*/ 272077 w 1696603"/>
              <a:gd name="connsiteY3202" fmla="*/ 661278 h 1665358"/>
              <a:gd name="connsiteX3203" fmla="*/ 263150 w 1696603"/>
              <a:gd name="connsiteY3203" fmla="*/ 675463 h 1665358"/>
              <a:gd name="connsiteX3204" fmla="*/ 272077 w 1696603"/>
              <a:gd name="connsiteY3204" fmla="*/ 661278 h 1665358"/>
              <a:gd name="connsiteX3205" fmla="*/ 63505 w 1696603"/>
              <a:gd name="connsiteY3205" fmla="*/ 659765 h 1665358"/>
              <a:gd name="connsiteX3206" fmla="*/ 65082 w 1696603"/>
              <a:gd name="connsiteY3206" fmla="*/ 666689 h 1665358"/>
              <a:gd name="connsiteX3207" fmla="*/ 65071 w 1696603"/>
              <a:gd name="connsiteY3207" fmla="*/ 666644 h 1665358"/>
              <a:gd name="connsiteX3208" fmla="*/ 63834 w 1696603"/>
              <a:gd name="connsiteY3208" fmla="*/ 661209 h 1665358"/>
              <a:gd name="connsiteX3209" fmla="*/ 63505 w 1696603"/>
              <a:gd name="connsiteY3209" fmla="*/ 659765 h 1665358"/>
              <a:gd name="connsiteX3210" fmla="*/ 159339 w 1696603"/>
              <a:gd name="connsiteY3210" fmla="*/ 650097 h 1665358"/>
              <a:gd name="connsiteX3211" fmla="*/ 154778 w 1696603"/>
              <a:gd name="connsiteY3211" fmla="*/ 651135 h 1665358"/>
              <a:gd name="connsiteX3212" fmla="*/ 155005 w 1696603"/>
              <a:gd name="connsiteY3212" fmla="*/ 651084 h 1665358"/>
              <a:gd name="connsiteX3213" fmla="*/ 159339 w 1696603"/>
              <a:gd name="connsiteY3213" fmla="*/ 650097 h 1665358"/>
              <a:gd name="connsiteX3214" fmla="*/ 133221 w 1696603"/>
              <a:gd name="connsiteY3214" fmla="*/ 643891 h 1665358"/>
              <a:gd name="connsiteX3215" fmla="*/ 135852 w 1696603"/>
              <a:gd name="connsiteY3215" fmla="*/ 655445 h 1665358"/>
              <a:gd name="connsiteX3216" fmla="*/ 133221 w 1696603"/>
              <a:gd name="connsiteY3216" fmla="*/ 643891 h 1665358"/>
              <a:gd name="connsiteX3217" fmla="*/ 133221 w 1696603"/>
              <a:gd name="connsiteY3217" fmla="*/ 643891 h 1665358"/>
              <a:gd name="connsiteX3218" fmla="*/ 121664 w 1696603"/>
              <a:gd name="connsiteY3218" fmla="*/ 646523 h 1665358"/>
              <a:gd name="connsiteX3219" fmla="*/ 124295 w 1696603"/>
              <a:gd name="connsiteY3219" fmla="*/ 658076 h 1665358"/>
              <a:gd name="connsiteX3220" fmla="*/ 135852 w 1696603"/>
              <a:gd name="connsiteY3220" fmla="*/ 655445 h 1665358"/>
              <a:gd name="connsiteX3221" fmla="*/ 138483 w 1696603"/>
              <a:gd name="connsiteY3221" fmla="*/ 666999 h 1665358"/>
              <a:gd name="connsiteX3222" fmla="*/ 135852 w 1696603"/>
              <a:gd name="connsiteY3222" fmla="*/ 655445 h 1665358"/>
              <a:gd name="connsiteX3223" fmla="*/ 133221 w 1696603"/>
              <a:gd name="connsiteY3223" fmla="*/ 643891 h 1665358"/>
              <a:gd name="connsiteX3224" fmla="*/ 402955 w 1696603"/>
              <a:gd name="connsiteY3224" fmla="*/ 643630 h 1665358"/>
              <a:gd name="connsiteX3225" fmla="*/ 391398 w 1696603"/>
              <a:gd name="connsiteY3225" fmla="*/ 646262 h 1665358"/>
              <a:gd name="connsiteX3226" fmla="*/ 156709 w 1696603"/>
              <a:gd name="connsiteY3226" fmla="*/ 638543 h 1665358"/>
              <a:gd name="connsiteX3227" fmla="*/ 147782 w 1696603"/>
              <a:gd name="connsiteY3227" fmla="*/ 652728 h 1665358"/>
              <a:gd name="connsiteX3228" fmla="*/ 154778 w 1696603"/>
              <a:gd name="connsiteY3228" fmla="*/ 651135 h 1665358"/>
              <a:gd name="connsiteX3229" fmla="*/ 154686 w 1696603"/>
              <a:gd name="connsiteY3229" fmla="*/ 651156 h 1665358"/>
              <a:gd name="connsiteX3230" fmla="*/ 154463 w 1696603"/>
              <a:gd name="connsiteY3230" fmla="*/ 651207 h 1665358"/>
              <a:gd name="connsiteX3231" fmla="*/ 159339 w 1696603"/>
              <a:gd name="connsiteY3231" fmla="*/ 650097 h 1665358"/>
              <a:gd name="connsiteX3232" fmla="*/ 156709 w 1696603"/>
              <a:gd name="connsiteY3232" fmla="*/ 638543 h 1665358"/>
              <a:gd name="connsiteX3233" fmla="*/ 965165 w 1696603"/>
              <a:gd name="connsiteY3233" fmla="*/ 637931 h 1665358"/>
              <a:gd name="connsiteX3234" fmla="*/ 953608 w 1696603"/>
              <a:gd name="connsiteY3234" fmla="*/ 640562 h 1665358"/>
              <a:gd name="connsiteX3235" fmla="*/ 965165 w 1696603"/>
              <a:gd name="connsiteY3235" fmla="*/ 637931 h 1665358"/>
              <a:gd name="connsiteX3236" fmla="*/ 890187 w 1696603"/>
              <a:gd name="connsiteY3236" fmla="*/ 630697 h 1665358"/>
              <a:gd name="connsiteX3237" fmla="*/ 892818 w 1696603"/>
              <a:gd name="connsiteY3237" fmla="*/ 642251 h 1665358"/>
              <a:gd name="connsiteX3238" fmla="*/ 881261 w 1696603"/>
              <a:gd name="connsiteY3238" fmla="*/ 644882 h 1665358"/>
              <a:gd name="connsiteX3239" fmla="*/ 890187 w 1696603"/>
              <a:gd name="connsiteY3239" fmla="*/ 630697 h 1665358"/>
              <a:gd name="connsiteX3240" fmla="*/ 816450 w 1696603"/>
              <a:gd name="connsiteY3240" fmla="*/ 630629 h 1665358"/>
              <a:gd name="connsiteX3241" fmla="*/ 817468 w 1696603"/>
              <a:gd name="connsiteY3241" fmla="*/ 635102 h 1665358"/>
              <a:gd name="connsiteX3242" fmla="*/ 817129 w 1696603"/>
              <a:gd name="connsiteY3242" fmla="*/ 633611 h 1665358"/>
              <a:gd name="connsiteX3243" fmla="*/ 816264 w 1696603"/>
              <a:gd name="connsiteY3243" fmla="*/ 629816 h 1665358"/>
              <a:gd name="connsiteX3244" fmla="*/ 816450 w 1696603"/>
              <a:gd name="connsiteY3244" fmla="*/ 630629 h 1665358"/>
              <a:gd name="connsiteX3245" fmla="*/ 816280 w 1696603"/>
              <a:gd name="connsiteY3245" fmla="*/ 629884 h 1665358"/>
              <a:gd name="connsiteX3246" fmla="*/ 30992 w 1696603"/>
              <a:gd name="connsiteY3246" fmla="*/ 625473 h 1665358"/>
              <a:gd name="connsiteX3247" fmla="*/ 32041 w 1696603"/>
              <a:gd name="connsiteY3247" fmla="*/ 630079 h 1665358"/>
              <a:gd name="connsiteX3248" fmla="*/ 31020 w 1696603"/>
              <a:gd name="connsiteY3248" fmla="*/ 625594 h 1665358"/>
              <a:gd name="connsiteX3249" fmla="*/ 55528 w 1696603"/>
              <a:gd name="connsiteY3249" fmla="*/ 624731 h 1665358"/>
              <a:gd name="connsiteX3250" fmla="*/ 56515 w 1696603"/>
              <a:gd name="connsiteY3250" fmla="*/ 629064 h 1665358"/>
              <a:gd name="connsiteX3251" fmla="*/ 56571 w 1696603"/>
              <a:gd name="connsiteY3251" fmla="*/ 629313 h 1665358"/>
              <a:gd name="connsiteX3252" fmla="*/ 56638 w 1696603"/>
              <a:gd name="connsiteY3252" fmla="*/ 629605 h 1665358"/>
              <a:gd name="connsiteX3253" fmla="*/ 55528 w 1696603"/>
              <a:gd name="connsiteY3253" fmla="*/ 624731 h 1665358"/>
              <a:gd name="connsiteX3254" fmla="*/ 864069 w 1696603"/>
              <a:gd name="connsiteY3254" fmla="*/ 624491 h 1665358"/>
              <a:gd name="connsiteX3255" fmla="*/ 866700 w 1696603"/>
              <a:gd name="connsiteY3255" fmla="*/ 636045 h 1665358"/>
              <a:gd name="connsiteX3256" fmla="*/ 878630 w 1696603"/>
              <a:gd name="connsiteY3256" fmla="*/ 633328 h 1665358"/>
              <a:gd name="connsiteX3257" fmla="*/ 881261 w 1696603"/>
              <a:gd name="connsiteY3257" fmla="*/ 644882 h 1665358"/>
              <a:gd name="connsiteX3258" fmla="*/ 892818 w 1696603"/>
              <a:gd name="connsiteY3258" fmla="*/ 642251 h 1665358"/>
              <a:gd name="connsiteX3259" fmla="*/ 890187 w 1696603"/>
              <a:gd name="connsiteY3259" fmla="*/ 630697 h 1665358"/>
              <a:gd name="connsiteX3260" fmla="*/ 878630 w 1696603"/>
              <a:gd name="connsiteY3260" fmla="*/ 633328 h 1665358"/>
              <a:gd name="connsiteX3261" fmla="*/ 869683 w 1696603"/>
              <a:gd name="connsiteY3261" fmla="*/ 635366 h 1665358"/>
              <a:gd name="connsiteX3262" fmla="*/ 866700 w 1696603"/>
              <a:gd name="connsiteY3262" fmla="*/ 636045 h 1665358"/>
              <a:gd name="connsiteX3263" fmla="*/ 864069 w 1696603"/>
              <a:gd name="connsiteY3263" fmla="*/ 624491 h 1665358"/>
              <a:gd name="connsiteX3264" fmla="*/ 704730 w 1696603"/>
              <a:gd name="connsiteY3264" fmla="*/ 623921 h 1665358"/>
              <a:gd name="connsiteX3265" fmla="*/ 698952 w 1696603"/>
              <a:gd name="connsiteY3265" fmla="*/ 625237 h 1665358"/>
              <a:gd name="connsiteX3266" fmla="*/ 693173 w 1696603"/>
              <a:gd name="connsiteY3266" fmla="*/ 626553 h 1665358"/>
              <a:gd name="connsiteX3267" fmla="*/ 698952 w 1696603"/>
              <a:gd name="connsiteY3267" fmla="*/ 625237 h 1665358"/>
              <a:gd name="connsiteX3268" fmla="*/ 704730 w 1696603"/>
              <a:gd name="connsiteY3268" fmla="*/ 623921 h 1665358"/>
              <a:gd name="connsiteX3269" fmla="*/ 814752 w 1696603"/>
              <a:gd name="connsiteY3269" fmla="*/ 623175 h 1665358"/>
              <a:gd name="connsiteX3270" fmla="*/ 816214 w 1696603"/>
              <a:gd name="connsiteY3270" fmla="*/ 629597 h 1665358"/>
              <a:gd name="connsiteX3271" fmla="*/ 816264 w 1696603"/>
              <a:gd name="connsiteY3271" fmla="*/ 629816 h 1665358"/>
              <a:gd name="connsiteX3272" fmla="*/ 667055 w 1696603"/>
              <a:gd name="connsiteY3272" fmla="*/ 620347 h 1665358"/>
              <a:gd name="connsiteX3273" fmla="*/ 668102 w 1696603"/>
              <a:gd name="connsiteY3273" fmla="*/ 624943 h 1665358"/>
              <a:gd name="connsiteX3274" fmla="*/ 668095 w 1696603"/>
              <a:gd name="connsiteY3274" fmla="*/ 624913 h 1665358"/>
              <a:gd name="connsiteX3275" fmla="*/ 667384 w 1696603"/>
              <a:gd name="connsiteY3275" fmla="*/ 621791 h 1665358"/>
              <a:gd name="connsiteX3276" fmla="*/ 667055 w 1696603"/>
              <a:gd name="connsiteY3276" fmla="*/ 620347 h 1665358"/>
              <a:gd name="connsiteX3277" fmla="*/ 838239 w 1696603"/>
              <a:gd name="connsiteY3277" fmla="*/ 617828 h 1665358"/>
              <a:gd name="connsiteX3278" fmla="*/ 840955 w 1696603"/>
              <a:gd name="connsiteY3278" fmla="*/ 629754 h 1665358"/>
              <a:gd name="connsiteX3279" fmla="*/ 838239 w 1696603"/>
              <a:gd name="connsiteY3279" fmla="*/ 617828 h 1665358"/>
              <a:gd name="connsiteX3280" fmla="*/ 789007 w 1696603"/>
              <a:gd name="connsiteY3280" fmla="*/ 616885 h 1665358"/>
              <a:gd name="connsiteX3281" fmla="*/ 777077 w 1696603"/>
              <a:gd name="connsiteY3281" fmla="*/ 619601 h 1665358"/>
              <a:gd name="connsiteX3282" fmla="*/ 580435 w 1696603"/>
              <a:gd name="connsiteY3282" fmla="*/ 615372 h 1665358"/>
              <a:gd name="connsiteX3283" fmla="*/ 583066 w 1696603"/>
              <a:gd name="connsiteY3283" fmla="*/ 626926 h 1665358"/>
              <a:gd name="connsiteX3284" fmla="*/ 591993 w 1696603"/>
              <a:gd name="connsiteY3284" fmla="*/ 612741 h 1665358"/>
              <a:gd name="connsiteX3285" fmla="*/ 580435 w 1696603"/>
              <a:gd name="connsiteY3285" fmla="*/ 615372 h 1665358"/>
              <a:gd name="connsiteX3286" fmla="*/ 591993 w 1696603"/>
              <a:gd name="connsiteY3286" fmla="*/ 612741 h 1665358"/>
              <a:gd name="connsiteX3287" fmla="*/ 591993 w 1696603"/>
              <a:gd name="connsiteY3287" fmla="*/ 612741 h 1665358"/>
              <a:gd name="connsiteX3288" fmla="*/ 812121 w 1696603"/>
              <a:gd name="connsiteY3288" fmla="*/ 611622 h 1665358"/>
              <a:gd name="connsiteX3289" fmla="*/ 814752 w 1696603"/>
              <a:gd name="connsiteY3289" fmla="*/ 623175 h 1665358"/>
              <a:gd name="connsiteX3290" fmla="*/ 803195 w 1696603"/>
              <a:gd name="connsiteY3290" fmla="*/ 625807 h 1665358"/>
              <a:gd name="connsiteX3291" fmla="*/ 800564 w 1696603"/>
              <a:gd name="connsiteY3291" fmla="*/ 614253 h 1665358"/>
              <a:gd name="connsiteX3292" fmla="*/ 812121 w 1696603"/>
              <a:gd name="connsiteY3292" fmla="*/ 611622 h 1665358"/>
              <a:gd name="connsiteX3293" fmla="*/ 664339 w 1696603"/>
              <a:gd name="connsiteY3293" fmla="*/ 608420 h 1665358"/>
              <a:gd name="connsiteX3294" fmla="*/ 665485 w 1696603"/>
              <a:gd name="connsiteY3294" fmla="*/ 613452 h 1665358"/>
              <a:gd name="connsiteX3295" fmla="*/ 665484 w 1696603"/>
              <a:gd name="connsiteY3295" fmla="*/ 613448 h 1665358"/>
              <a:gd name="connsiteX3296" fmla="*/ 667055 w 1696603"/>
              <a:gd name="connsiteY3296" fmla="*/ 620347 h 1665358"/>
              <a:gd name="connsiteX3297" fmla="*/ 655498 w 1696603"/>
              <a:gd name="connsiteY3297" fmla="*/ 622978 h 1665358"/>
              <a:gd name="connsiteX3298" fmla="*/ 652782 w 1696603"/>
              <a:gd name="connsiteY3298" fmla="*/ 611052 h 1665358"/>
              <a:gd name="connsiteX3299" fmla="*/ 664339 w 1696603"/>
              <a:gd name="connsiteY3299" fmla="*/ 608420 h 1665358"/>
              <a:gd name="connsiteX3300" fmla="*/ 664339 w 1696603"/>
              <a:gd name="connsiteY3300" fmla="*/ 608420 h 1665358"/>
              <a:gd name="connsiteX3301" fmla="*/ 665426 w 1696603"/>
              <a:gd name="connsiteY3301" fmla="*/ 613194 h 1665358"/>
              <a:gd name="connsiteX3302" fmla="*/ 665484 w 1696603"/>
              <a:gd name="connsiteY3302" fmla="*/ 613448 h 1665358"/>
              <a:gd name="connsiteX3303" fmla="*/ 774446 w 1696603"/>
              <a:gd name="connsiteY3303" fmla="*/ 608047 h 1665358"/>
              <a:gd name="connsiteX3304" fmla="*/ 777077 w 1696603"/>
              <a:gd name="connsiteY3304" fmla="*/ 619601 h 1665358"/>
              <a:gd name="connsiteX3305" fmla="*/ 774446 w 1696603"/>
              <a:gd name="connsiteY3305" fmla="*/ 608047 h 1665358"/>
              <a:gd name="connsiteX3306" fmla="*/ 615107 w 1696603"/>
              <a:gd name="connsiteY3306" fmla="*/ 607478 h 1665358"/>
              <a:gd name="connsiteX3307" fmla="*/ 620786 w 1696603"/>
              <a:gd name="connsiteY3307" fmla="*/ 610924 h 1665358"/>
              <a:gd name="connsiteX3308" fmla="*/ 620896 w 1696603"/>
              <a:gd name="connsiteY3308" fmla="*/ 612236 h 1665358"/>
              <a:gd name="connsiteX3309" fmla="*/ 617738 w 1696603"/>
              <a:gd name="connsiteY3309" fmla="*/ 619031 h 1665358"/>
              <a:gd name="connsiteX3310" fmla="*/ 565875 w 1696603"/>
              <a:gd name="connsiteY3310" fmla="*/ 606535 h 1665358"/>
              <a:gd name="connsiteX3311" fmla="*/ 554317 w 1696603"/>
              <a:gd name="connsiteY3311" fmla="*/ 609166 h 1665358"/>
              <a:gd name="connsiteX3312" fmla="*/ 556948 w 1696603"/>
              <a:gd name="connsiteY3312" fmla="*/ 620720 h 1665358"/>
              <a:gd name="connsiteX3313" fmla="*/ 568505 w 1696603"/>
              <a:gd name="connsiteY3313" fmla="*/ 618088 h 1665358"/>
              <a:gd name="connsiteX3314" fmla="*/ 556948 w 1696603"/>
              <a:gd name="connsiteY3314" fmla="*/ 620720 h 1665358"/>
              <a:gd name="connsiteX3315" fmla="*/ 554317 w 1696603"/>
              <a:gd name="connsiteY3315" fmla="*/ 609166 h 1665358"/>
              <a:gd name="connsiteX3316" fmla="*/ 100288 w 1696603"/>
              <a:gd name="connsiteY3316" fmla="*/ 606033 h 1665358"/>
              <a:gd name="connsiteX3317" fmla="*/ 100593 w 1696603"/>
              <a:gd name="connsiteY3317" fmla="*/ 607371 h 1665358"/>
              <a:gd name="connsiteX3318" fmla="*/ 100609 w 1696603"/>
              <a:gd name="connsiteY3318" fmla="*/ 607441 h 1665358"/>
              <a:gd name="connsiteX3319" fmla="*/ 100486 w 1696603"/>
              <a:gd name="connsiteY3319" fmla="*/ 606899 h 1665358"/>
              <a:gd name="connsiteX3320" fmla="*/ 516642 w 1696603"/>
              <a:gd name="connsiteY3320" fmla="*/ 605592 h 1665358"/>
              <a:gd name="connsiteX3321" fmla="*/ 505085 w 1696603"/>
              <a:gd name="connsiteY3321" fmla="*/ 608223 h 1665358"/>
              <a:gd name="connsiteX3322" fmla="*/ 507716 w 1696603"/>
              <a:gd name="connsiteY3322" fmla="*/ 619777 h 1665358"/>
              <a:gd name="connsiteX3323" fmla="*/ 519273 w 1696603"/>
              <a:gd name="connsiteY3323" fmla="*/ 617146 h 1665358"/>
              <a:gd name="connsiteX3324" fmla="*/ 521904 w 1696603"/>
              <a:gd name="connsiteY3324" fmla="*/ 628699 h 1665358"/>
              <a:gd name="connsiteX3325" fmla="*/ 533834 w 1696603"/>
              <a:gd name="connsiteY3325" fmla="*/ 625983 h 1665358"/>
              <a:gd name="connsiteX3326" fmla="*/ 531203 w 1696603"/>
              <a:gd name="connsiteY3326" fmla="*/ 614429 h 1665358"/>
              <a:gd name="connsiteX3327" fmla="*/ 519273 w 1696603"/>
              <a:gd name="connsiteY3327" fmla="*/ 617146 h 1665358"/>
              <a:gd name="connsiteX3328" fmla="*/ 577805 w 1696603"/>
              <a:gd name="connsiteY3328" fmla="*/ 603818 h 1665358"/>
              <a:gd name="connsiteX3329" fmla="*/ 580435 w 1696603"/>
              <a:gd name="connsiteY3329" fmla="*/ 615372 h 1665358"/>
              <a:gd name="connsiteX3330" fmla="*/ 583066 w 1696603"/>
              <a:gd name="connsiteY3330" fmla="*/ 626926 h 1665358"/>
              <a:gd name="connsiteX3331" fmla="*/ 594623 w 1696603"/>
              <a:gd name="connsiteY3331" fmla="*/ 624294 h 1665358"/>
              <a:gd name="connsiteX3332" fmla="*/ 606180 w 1696603"/>
              <a:gd name="connsiteY3332" fmla="*/ 621663 h 1665358"/>
              <a:gd name="connsiteX3333" fmla="*/ 617738 w 1696603"/>
              <a:gd name="connsiteY3333" fmla="*/ 619031 h 1665358"/>
              <a:gd name="connsiteX3334" fmla="*/ 617738 w 1696603"/>
              <a:gd name="connsiteY3334" fmla="*/ 619031 h 1665358"/>
              <a:gd name="connsiteX3335" fmla="*/ 629668 w 1696603"/>
              <a:gd name="connsiteY3335" fmla="*/ 616315 h 1665358"/>
              <a:gd name="connsiteX3336" fmla="*/ 620786 w 1696603"/>
              <a:gd name="connsiteY3336" fmla="*/ 610924 h 1665358"/>
              <a:gd name="connsiteX3337" fmla="*/ 620551 w 1696603"/>
              <a:gd name="connsiteY3337" fmla="*/ 608137 h 1665358"/>
              <a:gd name="connsiteX3338" fmla="*/ 615107 w 1696603"/>
              <a:gd name="connsiteY3338" fmla="*/ 607478 h 1665358"/>
              <a:gd name="connsiteX3339" fmla="*/ 615107 w 1696603"/>
              <a:gd name="connsiteY3339" fmla="*/ 607478 h 1665358"/>
              <a:gd name="connsiteX3340" fmla="*/ 603550 w 1696603"/>
              <a:gd name="connsiteY3340" fmla="*/ 610109 h 1665358"/>
              <a:gd name="connsiteX3341" fmla="*/ 606180 w 1696603"/>
              <a:gd name="connsiteY3341" fmla="*/ 621663 h 1665358"/>
              <a:gd name="connsiteX3342" fmla="*/ 594623 w 1696603"/>
              <a:gd name="connsiteY3342" fmla="*/ 624294 h 1665358"/>
              <a:gd name="connsiteX3343" fmla="*/ 591993 w 1696603"/>
              <a:gd name="connsiteY3343" fmla="*/ 612741 h 1665358"/>
              <a:gd name="connsiteX3344" fmla="*/ 577805 w 1696603"/>
              <a:gd name="connsiteY3344" fmla="*/ 603818 h 1665358"/>
              <a:gd name="connsiteX3345" fmla="*/ 687827 w 1696603"/>
              <a:gd name="connsiteY3345" fmla="*/ 603072 h 1665358"/>
              <a:gd name="connsiteX3346" fmla="*/ 676269 w 1696603"/>
              <a:gd name="connsiteY3346" fmla="*/ 605704 h 1665358"/>
              <a:gd name="connsiteX3347" fmla="*/ 99499 w 1696603"/>
              <a:gd name="connsiteY3347" fmla="*/ 602566 h 1665358"/>
              <a:gd name="connsiteX3348" fmla="*/ 100288 w 1696603"/>
              <a:gd name="connsiteY3348" fmla="*/ 606033 h 1665358"/>
              <a:gd name="connsiteX3349" fmla="*/ 99828 w 1696603"/>
              <a:gd name="connsiteY3349" fmla="*/ 604011 h 1665358"/>
              <a:gd name="connsiteX3350" fmla="*/ 99499 w 1696603"/>
              <a:gd name="connsiteY3350" fmla="*/ 602566 h 1665358"/>
              <a:gd name="connsiteX3351" fmla="*/ 99499 w 1696603"/>
              <a:gd name="connsiteY3351" fmla="*/ 602566 h 1665358"/>
              <a:gd name="connsiteX3352" fmla="*/ 102130 w 1696603"/>
              <a:gd name="connsiteY3352" fmla="*/ 614120 h 1665358"/>
              <a:gd name="connsiteX3353" fmla="*/ 100593 w 1696603"/>
              <a:gd name="connsiteY3353" fmla="*/ 607371 h 1665358"/>
              <a:gd name="connsiteX3354" fmla="*/ 540130 w 1696603"/>
              <a:gd name="connsiteY3354" fmla="*/ 600244 h 1665358"/>
              <a:gd name="connsiteX3355" fmla="*/ 528572 w 1696603"/>
              <a:gd name="connsiteY3355" fmla="*/ 602875 h 1665358"/>
              <a:gd name="connsiteX3356" fmla="*/ 111056 w 1696603"/>
              <a:gd name="connsiteY3356" fmla="*/ 599935 h 1665358"/>
              <a:gd name="connsiteX3357" fmla="*/ 113687 w 1696603"/>
              <a:gd name="connsiteY3357" fmla="*/ 611489 h 1665358"/>
              <a:gd name="connsiteX3358" fmla="*/ 99499 w 1696603"/>
              <a:gd name="connsiteY3358" fmla="*/ 602566 h 1665358"/>
              <a:gd name="connsiteX3359" fmla="*/ 90200 w 1696603"/>
              <a:gd name="connsiteY3359" fmla="*/ 616837 h 1665358"/>
              <a:gd name="connsiteX3360" fmla="*/ 76012 w 1696603"/>
              <a:gd name="connsiteY3360" fmla="*/ 607914 h 1665358"/>
              <a:gd name="connsiteX3361" fmla="*/ 78643 w 1696603"/>
              <a:gd name="connsiteY3361" fmla="*/ 619468 h 1665358"/>
              <a:gd name="connsiteX3362" fmla="*/ 90200 w 1696603"/>
              <a:gd name="connsiteY3362" fmla="*/ 616837 h 1665358"/>
              <a:gd name="connsiteX3363" fmla="*/ 102130 w 1696603"/>
              <a:gd name="connsiteY3363" fmla="*/ 614120 h 1665358"/>
              <a:gd name="connsiteX3364" fmla="*/ 113687 w 1696603"/>
              <a:gd name="connsiteY3364" fmla="*/ 611489 h 1665358"/>
              <a:gd name="connsiteX3365" fmla="*/ 111056 w 1696603"/>
              <a:gd name="connsiteY3365" fmla="*/ 599935 h 1665358"/>
              <a:gd name="connsiteX3366" fmla="*/ 650151 w 1696603"/>
              <a:gd name="connsiteY3366" fmla="*/ 599498 h 1665358"/>
              <a:gd name="connsiteX3367" fmla="*/ 652782 w 1696603"/>
              <a:gd name="connsiteY3367" fmla="*/ 611052 h 1665358"/>
              <a:gd name="connsiteX3368" fmla="*/ 710941 w 1696603"/>
              <a:gd name="connsiteY3368" fmla="*/ 597809 h 1665358"/>
              <a:gd name="connsiteX3369" fmla="*/ 702099 w 1696603"/>
              <a:gd name="connsiteY3369" fmla="*/ 612367 h 1665358"/>
              <a:gd name="connsiteX3370" fmla="*/ 713657 w 1696603"/>
              <a:gd name="connsiteY3370" fmla="*/ 609736 h 1665358"/>
              <a:gd name="connsiteX3371" fmla="*/ 716287 w 1696603"/>
              <a:gd name="connsiteY3371" fmla="*/ 621290 h 1665358"/>
              <a:gd name="connsiteX3372" fmla="*/ 718918 w 1696603"/>
              <a:gd name="connsiteY3372" fmla="*/ 632843 h 1665358"/>
              <a:gd name="connsiteX3373" fmla="*/ 730848 w 1696603"/>
              <a:gd name="connsiteY3373" fmla="*/ 630127 h 1665358"/>
              <a:gd name="connsiteX3374" fmla="*/ 729804 w 1696603"/>
              <a:gd name="connsiteY3374" fmla="*/ 625543 h 1665358"/>
              <a:gd name="connsiteX3375" fmla="*/ 728217 w 1696603"/>
              <a:gd name="connsiteY3375" fmla="*/ 618573 h 1665358"/>
              <a:gd name="connsiteX3376" fmla="*/ 716287 w 1696603"/>
              <a:gd name="connsiteY3376" fmla="*/ 621290 h 1665358"/>
              <a:gd name="connsiteX3377" fmla="*/ 713657 w 1696603"/>
              <a:gd name="connsiteY3377" fmla="*/ 609736 h 1665358"/>
              <a:gd name="connsiteX3378" fmla="*/ 661709 w 1696603"/>
              <a:gd name="connsiteY3378" fmla="*/ 596867 h 1665358"/>
              <a:gd name="connsiteX3379" fmla="*/ 650151 w 1696603"/>
              <a:gd name="connsiteY3379" fmla="*/ 599498 h 1665358"/>
              <a:gd name="connsiteX3380" fmla="*/ 638594 w 1696603"/>
              <a:gd name="connsiteY3380" fmla="*/ 602130 h 1665358"/>
              <a:gd name="connsiteX3381" fmla="*/ 650151 w 1696603"/>
              <a:gd name="connsiteY3381" fmla="*/ 599498 h 1665358"/>
              <a:gd name="connsiteX3382" fmla="*/ 641225 w 1696603"/>
              <a:gd name="connsiteY3382" fmla="*/ 613683 h 1665358"/>
              <a:gd name="connsiteX3383" fmla="*/ 652782 w 1696603"/>
              <a:gd name="connsiteY3383" fmla="*/ 611052 h 1665358"/>
              <a:gd name="connsiteX3384" fmla="*/ 643941 w 1696603"/>
              <a:gd name="connsiteY3384" fmla="*/ 625610 h 1665358"/>
              <a:gd name="connsiteX3385" fmla="*/ 655498 w 1696603"/>
              <a:gd name="connsiteY3385" fmla="*/ 622978 h 1665358"/>
              <a:gd name="connsiteX3386" fmla="*/ 667055 w 1696603"/>
              <a:gd name="connsiteY3386" fmla="*/ 620347 h 1665358"/>
              <a:gd name="connsiteX3387" fmla="*/ 668042 w 1696603"/>
              <a:gd name="connsiteY3387" fmla="*/ 624680 h 1665358"/>
              <a:gd name="connsiteX3388" fmla="*/ 668095 w 1696603"/>
              <a:gd name="connsiteY3388" fmla="*/ 624913 h 1665358"/>
              <a:gd name="connsiteX3389" fmla="*/ 669686 w 1696603"/>
              <a:gd name="connsiteY3389" fmla="*/ 631901 h 1665358"/>
              <a:gd name="connsiteX3390" fmla="*/ 669357 w 1696603"/>
              <a:gd name="connsiteY3390" fmla="*/ 630457 h 1665358"/>
              <a:gd name="connsiteX3391" fmla="*/ 668102 w 1696603"/>
              <a:gd name="connsiteY3391" fmla="*/ 624943 h 1665358"/>
              <a:gd name="connsiteX3392" fmla="*/ 668165 w 1696603"/>
              <a:gd name="connsiteY3392" fmla="*/ 625221 h 1665358"/>
              <a:gd name="connsiteX3393" fmla="*/ 667055 w 1696603"/>
              <a:gd name="connsiteY3393" fmla="*/ 620347 h 1665358"/>
              <a:gd name="connsiteX3394" fmla="*/ 681616 w 1696603"/>
              <a:gd name="connsiteY3394" fmla="*/ 629184 h 1665358"/>
              <a:gd name="connsiteX3395" fmla="*/ 678985 w 1696603"/>
              <a:gd name="connsiteY3395" fmla="*/ 617630 h 1665358"/>
              <a:gd name="connsiteX3396" fmla="*/ 667055 w 1696603"/>
              <a:gd name="connsiteY3396" fmla="*/ 620347 h 1665358"/>
              <a:gd name="connsiteX3397" fmla="*/ 666716 w 1696603"/>
              <a:gd name="connsiteY3397" fmla="*/ 618856 h 1665358"/>
              <a:gd name="connsiteX3398" fmla="*/ 665426 w 1696603"/>
              <a:gd name="connsiteY3398" fmla="*/ 613194 h 1665358"/>
              <a:gd name="connsiteX3399" fmla="*/ 665358 w 1696603"/>
              <a:gd name="connsiteY3399" fmla="*/ 612893 h 1665358"/>
              <a:gd name="connsiteX3400" fmla="*/ 664339 w 1696603"/>
              <a:gd name="connsiteY3400" fmla="*/ 608420 h 1665358"/>
              <a:gd name="connsiteX3401" fmla="*/ 661709 w 1696603"/>
              <a:gd name="connsiteY3401" fmla="*/ 596867 h 1665358"/>
              <a:gd name="connsiteX3402" fmla="*/ 49072 w 1696603"/>
              <a:gd name="connsiteY3402" fmla="*/ 596377 h 1665358"/>
              <a:gd name="connsiteX3403" fmla="*/ 49103 w 1696603"/>
              <a:gd name="connsiteY3403" fmla="*/ 596513 h 1665358"/>
              <a:gd name="connsiteX3404" fmla="*/ 49128 w 1696603"/>
              <a:gd name="connsiteY3404" fmla="*/ 596621 h 1665358"/>
              <a:gd name="connsiteX3405" fmla="*/ 50182 w 1696603"/>
              <a:gd name="connsiteY3405" fmla="*/ 601251 h 1665358"/>
              <a:gd name="connsiteX3406" fmla="*/ 49072 w 1696603"/>
              <a:gd name="connsiteY3406" fmla="*/ 596377 h 1665358"/>
              <a:gd name="connsiteX3407" fmla="*/ 783746 w 1696603"/>
              <a:gd name="connsiteY3407" fmla="*/ 593777 h 1665358"/>
              <a:gd name="connsiteX3408" fmla="*/ 786376 w 1696603"/>
              <a:gd name="connsiteY3408" fmla="*/ 605331 h 1665358"/>
              <a:gd name="connsiteX3409" fmla="*/ 774446 w 1696603"/>
              <a:gd name="connsiteY3409" fmla="*/ 608047 h 1665358"/>
              <a:gd name="connsiteX3410" fmla="*/ 777077 w 1696603"/>
              <a:gd name="connsiteY3410" fmla="*/ 619601 h 1665358"/>
              <a:gd name="connsiteX3411" fmla="*/ 779708 w 1696603"/>
              <a:gd name="connsiteY3411" fmla="*/ 631155 h 1665358"/>
              <a:gd name="connsiteX3412" fmla="*/ 791638 w 1696603"/>
              <a:gd name="connsiteY3412" fmla="*/ 628438 h 1665358"/>
              <a:gd name="connsiteX3413" fmla="*/ 800564 w 1696603"/>
              <a:gd name="connsiteY3413" fmla="*/ 614253 h 1665358"/>
              <a:gd name="connsiteX3414" fmla="*/ 803195 w 1696603"/>
              <a:gd name="connsiteY3414" fmla="*/ 625807 h 1665358"/>
              <a:gd name="connsiteX3415" fmla="*/ 805910 w 1696603"/>
              <a:gd name="connsiteY3415" fmla="*/ 637733 h 1665358"/>
              <a:gd name="connsiteX3416" fmla="*/ 817468 w 1696603"/>
              <a:gd name="connsiteY3416" fmla="*/ 635102 h 1665358"/>
              <a:gd name="connsiteX3417" fmla="*/ 816214 w 1696603"/>
              <a:gd name="connsiteY3417" fmla="*/ 629597 h 1665358"/>
              <a:gd name="connsiteX3418" fmla="*/ 816110 w 1696603"/>
              <a:gd name="connsiteY3418" fmla="*/ 629139 h 1665358"/>
              <a:gd name="connsiteX3419" fmla="*/ 814752 w 1696603"/>
              <a:gd name="connsiteY3419" fmla="*/ 623175 h 1665358"/>
              <a:gd name="connsiteX3420" fmla="*/ 824051 w 1696603"/>
              <a:gd name="connsiteY3420" fmla="*/ 608905 h 1665358"/>
              <a:gd name="connsiteX3421" fmla="*/ 812121 w 1696603"/>
              <a:gd name="connsiteY3421" fmla="*/ 611622 h 1665358"/>
              <a:gd name="connsiteX3422" fmla="*/ 800564 w 1696603"/>
              <a:gd name="connsiteY3422" fmla="*/ 614253 h 1665358"/>
              <a:gd name="connsiteX3423" fmla="*/ 789007 w 1696603"/>
              <a:gd name="connsiteY3423" fmla="*/ 616885 h 1665358"/>
              <a:gd name="connsiteX3424" fmla="*/ 786376 w 1696603"/>
              <a:gd name="connsiteY3424" fmla="*/ 605331 h 1665358"/>
              <a:gd name="connsiteX3425" fmla="*/ 783746 w 1696603"/>
              <a:gd name="connsiteY3425" fmla="*/ 593777 h 1665358"/>
              <a:gd name="connsiteX3426" fmla="*/ 93106 w 1696603"/>
              <a:gd name="connsiteY3426" fmla="*/ 574490 h 1665358"/>
              <a:gd name="connsiteX3427" fmla="*/ 93166 w 1696603"/>
              <a:gd name="connsiteY3427" fmla="*/ 574754 h 1665358"/>
              <a:gd name="connsiteX3428" fmla="*/ 94153 w 1696603"/>
              <a:gd name="connsiteY3428" fmla="*/ 579086 h 1665358"/>
              <a:gd name="connsiteX3429" fmla="*/ 337769 w 1696603"/>
              <a:gd name="connsiteY3429" fmla="*/ 572619 h 1665358"/>
              <a:gd name="connsiteX3430" fmla="*/ 340400 w 1696603"/>
              <a:gd name="connsiteY3430" fmla="*/ 584173 h 1665358"/>
              <a:gd name="connsiteX3431" fmla="*/ 337769 w 1696603"/>
              <a:gd name="connsiteY3431" fmla="*/ 572619 h 1665358"/>
              <a:gd name="connsiteX3432" fmla="*/ 337769 w 1696603"/>
              <a:gd name="connsiteY3432" fmla="*/ 572619 h 1665358"/>
              <a:gd name="connsiteX3433" fmla="*/ 326212 w 1696603"/>
              <a:gd name="connsiteY3433" fmla="*/ 575251 h 1665358"/>
              <a:gd name="connsiteX3434" fmla="*/ 328842 w 1696603"/>
              <a:gd name="connsiteY3434" fmla="*/ 586805 h 1665358"/>
              <a:gd name="connsiteX3435" fmla="*/ 340400 w 1696603"/>
              <a:gd name="connsiteY3435" fmla="*/ 584173 h 1665358"/>
              <a:gd name="connsiteX3436" fmla="*/ 337769 w 1696603"/>
              <a:gd name="connsiteY3436" fmla="*/ 572619 h 1665358"/>
              <a:gd name="connsiteX3437" fmla="*/ 79592 w 1696603"/>
              <a:gd name="connsiteY3437" fmla="*/ 570249 h 1665358"/>
              <a:gd name="connsiteX3438" fmla="*/ 80702 w 1696603"/>
              <a:gd name="connsiteY3438" fmla="*/ 575123 h 1665358"/>
              <a:gd name="connsiteX3439" fmla="*/ 80664 w 1696603"/>
              <a:gd name="connsiteY3439" fmla="*/ 574956 h 1665358"/>
              <a:gd name="connsiteX3440" fmla="*/ 80579 w 1696603"/>
              <a:gd name="connsiteY3440" fmla="*/ 574582 h 1665358"/>
              <a:gd name="connsiteX3441" fmla="*/ 79592 w 1696603"/>
              <a:gd name="connsiteY3441" fmla="*/ 570249 h 1665358"/>
              <a:gd name="connsiteX3442" fmla="*/ 91522 w 1696603"/>
              <a:gd name="connsiteY3442" fmla="*/ 567532 h 1665358"/>
              <a:gd name="connsiteX3443" fmla="*/ 91851 w 1696603"/>
              <a:gd name="connsiteY3443" fmla="*/ 568977 h 1665358"/>
              <a:gd name="connsiteX3444" fmla="*/ 93106 w 1696603"/>
              <a:gd name="connsiteY3444" fmla="*/ 574490 h 1665358"/>
              <a:gd name="connsiteX3445" fmla="*/ 93043 w 1696603"/>
              <a:gd name="connsiteY3445" fmla="*/ 574212 h 1665358"/>
              <a:gd name="connsiteX3446" fmla="*/ 94153 w 1696603"/>
              <a:gd name="connsiteY3446" fmla="*/ 579086 h 1665358"/>
              <a:gd name="connsiteX3447" fmla="*/ 79592 w 1696603"/>
              <a:gd name="connsiteY3447" fmla="*/ 570249 h 1665358"/>
              <a:gd name="connsiteX3448" fmla="*/ 91522 w 1696603"/>
              <a:gd name="connsiteY3448" fmla="*/ 567532 h 1665358"/>
              <a:gd name="connsiteX3449" fmla="*/ 764997 w 1696603"/>
              <a:gd name="connsiteY3449" fmla="*/ 566551 h 1665358"/>
              <a:gd name="connsiteX3450" fmla="*/ 765154 w 1696603"/>
              <a:gd name="connsiteY3450" fmla="*/ 567237 h 1665358"/>
              <a:gd name="connsiteX3451" fmla="*/ 766469 w 1696603"/>
              <a:gd name="connsiteY3451" fmla="*/ 573013 h 1665358"/>
              <a:gd name="connsiteX3452" fmla="*/ 311651 w 1696603"/>
              <a:gd name="connsiteY3452" fmla="*/ 566414 h 1665358"/>
              <a:gd name="connsiteX3453" fmla="*/ 300094 w 1696603"/>
              <a:gd name="connsiteY3453" fmla="*/ 569045 h 1665358"/>
              <a:gd name="connsiteX3454" fmla="*/ 507556 w 1696603"/>
              <a:gd name="connsiteY3454" fmla="*/ 565684 h 1665358"/>
              <a:gd name="connsiteX3455" fmla="*/ 508665 w 1696603"/>
              <a:gd name="connsiteY3455" fmla="*/ 570558 h 1665358"/>
              <a:gd name="connsiteX3456" fmla="*/ 507556 w 1696603"/>
              <a:gd name="connsiteY3456" fmla="*/ 565684 h 1665358"/>
              <a:gd name="connsiteX3457" fmla="*/ 806547 w 1696603"/>
              <a:gd name="connsiteY3457" fmla="*/ 563888 h 1665358"/>
              <a:gd name="connsiteX3458" fmla="*/ 801514 w 1696603"/>
              <a:gd name="connsiteY3458" fmla="*/ 565034 h 1665358"/>
              <a:gd name="connsiteX3459" fmla="*/ 806547 w 1696603"/>
              <a:gd name="connsiteY3459" fmla="*/ 563888 h 1665358"/>
              <a:gd name="connsiteX3460" fmla="*/ 813444 w 1696603"/>
              <a:gd name="connsiteY3460" fmla="*/ 562318 h 1665358"/>
              <a:gd name="connsiteX3461" fmla="*/ 801514 w 1696603"/>
              <a:gd name="connsiteY3461" fmla="*/ 565034 h 1665358"/>
              <a:gd name="connsiteX3462" fmla="*/ 804144 w 1696603"/>
              <a:gd name="connsiteY3462" fmla="*/ 576588 h 1665358"/>
              <a:gd name="connsiteX3463" fmla="*/ 813444 w 1696603"/>
              <a:gd name="connsiteY3463" fmla="*/ 562318 h 1665358"/>
              <a:gd name="connsiteX3464" fmla="*/ 816074 w 1696603"/>
              <a:gd name="connsiteY3464" fmla="*/ 573871 h 1665358"/>
              <a:gd name="connsiteX3465" fmla="*/ 818790 w 1696603"/>
              <a:gd name="connsiteY3465" fmla="*/ 585798 h 1665358"/>
              <a:gd name="connsiteX3466" fmla="*/ 827632 w 1696603"/>
              <a:gd name="connsiteY3466" fmla="*/ 571240 h 1665358"/>
              <a:gd name="connsiteX3467" fmla="*/ 830347 w 1696603"/>
              <a:gd name="connsiteY3467" fmla="*/ 583166 h 1665358"/>
              <a:gd name="connsiteX3468" fmla="*/ 839189 w 1696603"/>
              <a:gd name="connsiteY3468" fmla="*/ 568608 h 1665358"/>
              <a:gd name="connsiteX3469" fmla="*/ 841904 w 1696603"/>
              <a:gd name="connsiteY3469" fmla="*/ 580535 h 1665358"/>
              <a:gd name="connsiteX3470" fmla="*/ 841904 w 1696603"/>
              <a:gd name="connsiteY3470" fmla="*/ 580535 h 1665358"/>
              <a:gd name="connsiteX3471" fmla="*/ 839189 w 1696603"/>
              <a:gd name="connsiteY3471" fmla="*/ 568608 h 1665358"/>
              <a:gd name="connsiteX3472" fmla="*/ 827632 w 1696603"/>
              <a:gd name="connsiteY3472" fmla="*/ 571240 h 1665358"/>
              <a:gd name="connsiteX3473" fmla="*/ 816074 w 1696603"/>
              <a:gd name="connsiteY3473" fmla="*/ 573871 h 1665358"/>
              <a:gd name="connsiteX3474" fmla="*/ 813444 w 1696603"/>
              <a:gd name="connsiteY3474" fmla="*/ 562318 h 1665358"/>
              <a:gd name="connsiteX3475" fmla="*/ 763838 w 1696603"/>
              <a:gd name="connsiteY3475" fmla="*/ 561460 h 1665358"/>
              <a:gd name="connsiteX3476" fmla="*/ 764997 w 1696603"/>
              <a:gd name="connsiteY3476" fmla="*/ 566551 h 1665358"/>
              <a:gd name="connsiteX3477" fmla="*/ 764989 w 1696603"/>
              <a:gd name="connsiteY3477" fmla="*/ 566514 h 1665358"/>
              <a:gd name="connsiteX3478" fmla="*/ 763838 w 1696603"/>
              <a:gd name="connsiteY3478" fmla="*/ 561460 h 1665358"/>
              <a:gd name="connsiteX3479" fmla="*/ 456717 w 1696603"/>
              <a:gd name="connsiteY3479" fmla="*/ 557689 h 1665358"/>
              <a:gd name="connsiteX3480" fmla="*/ 459433 w 1696603"/>
              <a:gd name="connsiteY3480" fmla="*/ 569615 h 1665358"/>
              <a:gd name="connsiteX3481" fmla="*/ 456717 w 1696603"/>
              <a:gd name="connsiteY3481" fmla="*/ 557689 h 1665358"/>
              <a:gd name="connsiteX3482" fmla="*/ 88892 w 1696603"/>
              <a:gd name="connsiteY3482" fmla="*/ 555979 h 1665358"/>
              <a:gd name="connsiteX3483" fmla="*/ 82927 w 1696603"/>
              <a:gd name="connsiteY3483" fmla="*/ 557337 h 1665358"/>
              <a:gd name="connsiteX3484" fmla="*/ 76962 w 1696603"/>
              <a:gd name="connsiteY3484" fmla="*/ 558695 h 1665358"/>
              <a:gd name="connsiteX3485" fmla="*/ 88892 w 1696603"/>
              <a:gd name="connsiteY3485" fmla="*/ 555979 h 1665358"/>
              <a:gd name="connsiteX3486" fmla="*/ 79592 w 1696603"/>
              <a:gd name="connsiteY3486" fmla="*/ 570249 h 1665358"/>
              <a:gd name="connsiteX3487" fmla="*/ 68035 w 1696603"/>
              <a:gd name="connsiteY3487" fmla="*/ 572880 h 1665358"/>
              <a:gd name="connsiteX3488" fmla="*/ 76962 w 1696603"/>
              <a:gd name="connsiteY3488" fmla="*/ 558695 h 1665358"/>
              <a:gd name="connsiteX3489" fmla="*/ 78453 w 1696603"/>
              <a:gd name="connsiteY3489" fmla="*/ 558356 h 1665358"/>
              <a:gd name="connsiteX3490" fmla="*/ 82927 w 1696603"/>
              <a:gd name="connsiteY3490" fmla="*/ 557337 h 1665358"/>
              <a:gd name="connsiteX3491" fmla="*/ 87401 w 1696603"/>
              <a:gd name="connsiteY3491" fmla="*/ 556318 h 1665358"/>
              <a:gd name="connsiteX3492" fmla="*/ 88892 w 1696603"/>
              <a:gd name="connsiteY3492" fmla="*/ 555979 h 1665358"/>
              <a:gd name="connsiteX3493" fmla="*/ 88892 w 1696603"/>
              <a:gd name="connsiteY3493" fmla="*/ 555979 h 1665358"/>
              <a:gd name="connsiteX3494" fmla="*/ 91522 w 1696603"/>
              <a:gd name="connsiteY3494" fmla="*/ 567532 h 1665358"/>
              <a:gd name="connsiteX3495" fmla="*/ 79592 w 1696603"/>
              <a:gd name="connsiteY3495" fmla="*/ 570249 h 1665358"/>
              <a:gd name="connsiteX3496" fmla="*/ 88892 w 1696603"/>
              <a:gd name="connsiteY3496" fmla="*/ 555979 h 1665358"/>
              <a:gd name="connsiteX3497" fmla="*/ 125457 w 1696603"/>
              <a:gd name="connsiteY3497" fmla="*/ 554679 h 1665358"/>
              <a:gd name="connsiteX3498" fmla="*/ 126567 w 1696603"/>
              <a:gd name="connsiteY3498" fmla="*/ 559553 h 1665358"/>
              <a:gd name="connsiteX3499" fmla="*/ 125457 w 1696603"/>
              <a:gd name="connsiteY3499" fmla="*/ 554679 h 1665358"/>
              <a:gd name="connsiteX3500" fmla="*/ 750137 w 1696603"/>
              <a:gd name="connsiteY3500" fmla="*/ 554673 h 1665358"/>
              <a:gd name="connsiteX3501" fmla="*/ 750637 w 1696603"/>
              <a:gd name="connsiteY3501" fmla="*/ 556870 h 1665358"/>
              <a:gd name="connsiteX3502" fmla="*/ 750761 w 1696603"/>
              <a:gd name="connsiteY3502" fmla="*/ 557412 h 1665358"/>
              <a:gd name="connsiteX3503" fmla="*/ 750229 w 1696603"/>
              <a:gd name="connsiteY3503" fmla="*/ 555078 h 1665358"/>
              <a:gd name="connsiteX3504" fmla="*/ 504988 w 1696603"/>
              <a:gd name="connsiteY3504" fmla="*/ 554405 h 1665358"/>
              <a:gd name="connsiteX3505" fmla="*/ 506035 w 1696603"/>
              <a:gd name="connsiteY3505" fmla="*/ 559004 h 1665358"/>
              <a:gd name="connsiteX3506" fmla="*/ 505017 w 1696603"/>
              <a:gd name="connsiteY3506" fmla="*/ 554532 h 1665358"/>
              <a:gd name="connsiteX3507" fmla="*/ 504889 w 1696603"/>
              <a:gd name="connsiteY3507" fmla="*/ 553973 h 1665358"/>
              <a:gd name="connsiteX3508" fmla="*/ 506035 w 1696603"/>
              <a:gd name="connsiteY3508" fmla="*/ 559004 h 1665358"/>
              <a:gd name="connsiteX3509" fmla="*/ 504948 w 1696603"/>
              <a:gd name="connsiteY3509" fmla="*/ 554230 h 1665358"/>
              <a:gd name="connsiteX3510" fmla="*/ 639544 w 1696603"/>
              <a:gd name="connsiteY3510" fmla="*/ 552910 h 1665358"/>
              <a:gd name="connsiteX3511" fmla="*/ 642175 w 1696603"/>
              <a:gd name="connsiteY3511" fmla="*/ 564464 h 1665358"/>
              <a:gd name="connsiteX3512" fmla="*/ 639544 w 1696603"/>
              <a:gd name="connsiteY3512" fmla="*/ 552910 h 1665358"/>
              <a:gd name="connsiteX3513" fmla="*/ 639544 w 1696603"/>
              <a:gd name="connsiteY3513" fmla="*/ 552910 h 1665358"/>
              <a:gd name="connsiteX3514" fmla="*/ 627987 w 1696603"/>
              <a:gd name="connsiteY3514" fmla="*/ 555542 h 1665358"/>
              <a:gd name="connsiteX3515" fmla="*/ 630617 w 1696603"/>
              <a:gd name="connsiteY3515" fmla="*/ 567096 h 1665358"/>
              <a:gd name="connsiteX3516" fmla="*/ 642175 w 1696603"/>
              <a:gd name="connsiteY3516" fmla="*/ 564464 h 1665358"/>
              <a:gd name="connsiteX3517" fmla="*/ 639544 w 1696603"/>
              <a:gd name="connsiteY3517" fmla="*/ 552910 h 1665358"/>
              <a:gd name="connsiteX3518" fmla="*/ 749651 w 1696603"/>
              <a:gd name="connsiteY3518" fmla="*/ 552537 h 1665358"/>
              <a:gd name="connsiteX3519" fmla="*/ 750229 w 1696603"/>
              <a:gd name="connsiteY3519" fmla="*/ 555078 h 1665358"/>
              <a:gd name="connsiteX3520" fmla="*/ 752281 w 1696603"/>
              <a:gd name="connsiteY3520" fmla="*/ 564091 h 1665358"/>
              <a:gd name="connsiteX3521" fmla="*/ 749651 w 1696603"/>
              <a:gd name="connsiteY3521" fmla="*/ 552537 h 1665358"/>
              <a:gd name="connsiteX3522" fmla="*/ 749651 w 1696603"/>
              <a:gd name="connsiteY3522" fmla="*/ 552537 h 1665358"/>
              <a:gd name="connsiteX3523" fmla="*/ 749980 w 1696603"/>
              <a:gd name="connsiteY3523" fmla="*/ 553982 h 1665358"/>
              <a:gd name="connsiteX3524" fmla="*/ 750137 w 1696603"/>
              <a:gd name="connsiteY3524" fmla="*/ 554673 h 1665358"/>
              <a:gd name="connsiteX3525" fmla="*/ 590311 w 1696603"/>
              <a:gd name="connsiteY3525" fmla="*/ 551968 h 1665358"/>
              <a:gd name="connsiteX3526" fmla="*/ 578754 w 1696603"/>
              <a:gd name="connsiteY3526" fmla="*/ 554599 h 1665358"/>
              <a:gd name="connsiteX3527" fmla="*/ 590311 w 1696603"/>
              <a:gd name="connsiteY3527" fmla="*/ 551968 h 1665358"/>
              <a:gd name="connsiteX3528" fmla="*/ 651101 w 1696603"/>
              <a:gd name="connsiteY3528" fmla="*/ 550279 h 1665358"/>
              <a:gd name="connsiteX3529" fmla="*/ 665662 w 1696603"/>
              <a:gd name="connsiteY3529" fmla="*/ 559116 h 1665358"/>
              <a:gd name="connsiteX3530" fmla="*/ 659697 w 1696603"/>
              <a:gd name="connsiteY3530" fmla="*/ 560475 h 1665358"/>
              <a:gd name="connsiteX3531" fmla="*/ 653732 w 1696603"/>
              <a:gd name="connsiteY3531" fmla="*/ 561833 h 1665358"/>
              <a:gd name="connsiteX3532" fmla="*/ 652538 w 1696603"/>
              <a:gd name="connsiteY3532" fmla="*/ 556587 h 1665358"/>
              <a:gd name="connsiteX3533" fmla="*/ 652417 w 1696603"/>
              <a:gd name="connsiteY3533" fmla="*/ 556056 h 1665358"/>
              <a:gd name="connsiteX3534" fmla="*/ 651101 w 1696603"/>
              <a:gd name="connsiteY3534" fmla="*/ 550279 h 1665358"/>
              <a:gd name="connsiteX3535" fmla="*/ 496638 w 1696603"/>
              <a:gd name="connsiteY3535" fmla="*/ 548599 h 1665358"/>
              <a:gd name="connsiteX3536" fmla="*/ 491762 w 1696603"/>
              <a:gd name="connsiteY3536" fmla="*/ 549709 h 1665358"/>
              <a:gd name="connsiteX3537" fmla="*/ 480205 w 1696603"/>
              <a:gd name="connsiteY3537" fmla="*/ 552341 h 1665358"/>
              <a:gd name="connsiteX3538" fmla="*/ 482920 w 1696603"/>
              <a:gd name="connsiteY3538" fmla="*/ 564267 h 1665358"/>
              <a:gd name="connsiteX3539" fmla="*/ 491762 w 1696603"/>
              <a:gd name="connsiteY3539" fmla="*/ 549709 h 1665358"/>
              <a:gd name="connsiteX3540" fmla="*/ 496638 w 1696603"/>
              <a:gd name="connsiteY3540" fmla="*/ 548599 h 1665358"/>
              <a:gd name="connsiteX3541" fmla="*/ 663031 w 1696603"/>
              <a:gd name="connsiteY3541" fmla="*/ 547563 h 1665358"/>
              <a:gd name="connsiteX3542" fmla="*/ 651101 w 1696603"/>
              <a:gd name="connsiteY3542" fmla="*/ 550279 h 1665358"/>
              <a:gd name="connsiteX3543" fmla="*/ 652538 w 1696603"/>
              <a:gd name="connsiteY3543" fmla="*/ 556587 h 1665358"/>
              <a:gd name="connsiteX3544" fmla="*/ 652581 w 1696603"/>
              <a:gd name="connsiteY3544" fmla="*/ 556778 h 1665358"/>
              <a:gd name="connsiteX3545" fmla="*/ 653732 w 1696603"/>
              <a:gd name="connsiteY3545" fmla="*/ 561833 h 1665358"/>
              <a:gd name="connsiteX3546" fmla="*/ 655223 w 1696603"/>
              <a:gd name="connsiteY3546" fmla="*/ 561493 h 1665358"/>
              <a:gd name="connsiteX3547" fmla="*/ 659697 w 1696603"/>
              <a:gd name="connsiteY3547" fmla="*/ 560475 h 1665358"/>
              <a:gd name="connsiteX3548" fmla="*/ 664171 w 1696603"/>
              <a:gd name="connsiteY3548" fmla="*/ 559456 h 1665358"/>
              <a:gd name="connsiteX3549" fmla="*/ 665662 w 1696603"/>
              <a:gd name="connsiteY3549" fmla="*/ 559116 h 1665358"/>
              <a:gd name="connsiteX3550" fmla="*/ 668377 w 1696603"/>
              <a:gd name="connsiteY3550" fmla="*/ 571043 h 1665358"/>
              <a:gd name="connsiteX3551" fmla="*/ 679934 w 1696603"/>
              <a:gd name="connsiteY3551" fmla="*/ 568411 h 1665358"/>
              <a:gd name="connsiteX3552" fmla="*/ 677219 w 1696603"/>
              <a:gd name="connsiteY3552" fmla="*/ 556485 h 1665358"/>
              <a:gd name="connsiteX3553" fmla="*/ 665662 w 1696603"/>
              <a:gd name="connsiteY3553" fmla="*/ 559116 h 1665358"/>
              <a:gd name="connsiteX3554" fmla="*/ 503319 w 1696603"/>
              <a:gd name="connsiteY3554" fmla="*/ 547078 h 1665358"/>
              <a:gd name="connsiteX3555" fmla="*/ 503659 w 1696603"/>
              <a:gd name="connsiteY3555" fmla="*/ 548569 h 1665358"/>
              <a:gd name="connsiteX3556" fmla="*/ 504948 w 1696603"/>
              <a:gd name="connsiteY3556" fmla="*/ 554230 h 1665358"/>
              <a:gd name="connsiteX3557" fmla="*/ 504988 w 1696603"/>
              <a:gd name="connsiteY3557" fmla="*/ 554405 h 1665358"/>
              <a:gd name="connsiteX3558" fmla="*/ 723821 w 1696603"/>
              <a:gd name="connsiteY3558" fmla="*/ 545874 h 1665358"/>
              <a:gd name="connsiteX3559" fmla="*/ 712263 w 1696603"/>
              <a:gd name="connsiteY3559" fmla="*/ 548505 h 1665358"/>
              <a:gd name="connsiteX3560" fmla="*/ 700333 w 1696603"/>
              <a:gd name="connsiteY3560" fmla="*/ 551222 h 1665358"/>
              <a:gd name="connsiteX3561" fmla="*/ 703049 w 1696603"/>
              <a:gd name="connsiteY3561" fmla="*/ 563148 h 1665358"/>
              <a:gd name="connsiteX3562" fmla="*/ 714979 w 1696603"/>
              <a:gd name="connsiteY3562" fmla="*/ 560432 h 1665358"/>
              <a:gd name="connsiteX3563" fmla="*/ 717610 w 1696603"/>
              <a:gd name="connsiteY3563" fmla="*/ 571986 h 1665358"/>
              <a:gd name="connsiteX3564" fmla="*/ 726536 w 1696603"/>
              <a:gd name="connsiteY3564" fmla="*/ 557800 h 1665358"/>
              <a:gd name="connsiteX3565" fmla="*/ 729167 w 1696603"/>
              <a:gd name="connsiteY3565" fmla="*/ 569354 h 1665358"/>
              <a:gd name="connsiteX3566" fmla="*/ 726536 w 1696603"/>
              <a:gd name="connsiteY3566" fmla="*/ 557800 h 1665358"/>
              <a:gd name="connsiteX3567" fmla="*/ 738093 w 1696603"/>
              <a:gd name="connsiteY3567" fmla="*/ 555169 h 1665358"/>
              <a:gd name="connsiteX3568" fmla="*/ 740724 w 1696603"/>
              <a:gd name="connsiteY3568" fmla="*/ 566723 h 1665358"/>
              <a:gd name="connsiteX3569" fmla="*/ 752281 w 1696603"/>
              <a:gd name="connsiteY3569" fmla="*/ 564091 h 1665358"/>
              <a:gd name="connsiteX3570" fmla="*/ 763838 w 1696603"/>
              <a:gd name="connsiteY3570" fmla="*/ 561460 h 1665358"/>
              <a:gd name="connsiteX3571" fmla="*/ 766469 w 1696603"/>
              <a:gd name="connsiteY3571" fmla="*/ 573013 h 1665358"/>
              <a:gd name="connsiteX3572" fmla="*/ 775769 w 1696603"/>
              <a:gd name="connsiteY3572" fmla="*/ 558743 h 1665358"/>
              <a:gd name="connsiteX3573" fmla="*/ 778399 w 1696603"/>
              <a:gd name="connsiteY3573" fmla="*/ 570297 h 1665358"/>
              <a:gd name="connsiteX3574" fmla="*/ 789957 w 1696603"/>
              <a:gd name="connsiteY3574" fmla="*/ 567666 h 1665358"/>
              <a:gd name="connsiteX3575" fmla="*/ 787326 w 1696603"/>
              <a:gd name="connsiteY3575" fmla="*/ 556112 h 1665358"/>
              <a:gd name="connsiteX3576" fmla="*/ 775769 w 1696603"/>
              <a:gd name="connsiteY3576" fmla="*/ 558743 h 1665358"/>
              <a:gd name="connsiteX3577" fmla="*/ 774782 w 1696603"/>
              <a:gd name="connsiteY3577" fmla="*/ 554411 h 1665358"/>
              <a:gd name="connsiteX3578" fmla="*/ 774697 w 1696603"/>
              <a:gd name="connsiteY3578" fmla="*/ 554036 h 1665358"/>
              <a:gd name="connsiteX3579" fmla="*/ 774659 w 1696603"/>
              <a:gd name="connsiteY3579" fmla="*/ 553869 h 1665358"/>
              <a:gd name="connsiteX3580" fmla="*/ 775769 w 1696603"/>
              <a:gd name="connsiteY3580" fmla="*/ 558743 h 1665358"/>
              <a:gd name="connsiteX3581" fmla="*/ 763838 w 1696603"/>
              <a:gd name="connsiteY3581" fmla="*/ 561460 h 1665358"/>
              <a:gd name="connsiteX3582" fmla="*/ 763838 w 1696603"/>
              <a:gd name="connsiteY3582" fmla="*/ 561460 h 1665358"/>
              <a:gd name="connsiteX3583" fmla="*/ 761208 w 1696603"/>
              <a:gd name="connsiteY3583" fmla="*/ 549906 h 1665358"/>
              <a:gd name="connsiteX3584" fmla="*/ 749651 w 1696603"/>
              <a:gd name="connsiteY3584" fmla="*/ 552537 h 1665358"/>
              <a:gd name="connsiteX3585" fmla="*/ 738093 w 1696603"/>
              <a:gd name="connsiteY3585" fmla="*/ 555169 h 1665358"/>
              <a:gd name="connsiteX3586" fmla="*/ 726536 w 1696603"/>
              <a:gd name="connsiteY3586" fmla="*/ 557800 h 1665358"/>
              <a:gd name="connsiteX3587" fmla="*/ 515249 w 1696603"/>
              <a:gd name="connsiteY3587" fmla="*/ 544361 h 1665358"/>
              <a:gd name="connsiteX3588" fmla="*/ 503319 w 1696603"/>
              <a:gd name="connsiteY3588" fmla="*/ 547078 h 1665358"/>
              <a:gd name="connsiteX3589" fmla="*/ 494477 w 1696603"/>
              <a:gd name="connsiteY3589" fmla="*/ 561636 h 1665358"/>
              <a:gd name="connsiteX3590" fmla="*/ 506035 w 1696603"/>
              <a:gd name="connsiteY3590" fmla="*/ 559004 h 1665358"/>
              <a:gd name="connsiteX3591" fmla="*/ 517965 w 1696603"/>
              <a:gd name="connsiteY3591" fmla="*/ 556288 h 1665358"/>
              <a:gd name="connsiteX3592" fmla="*/ 86176 w 1696603"/>
              <a:gd name="connsiteY3592" fmla="*/ 544052 h 1665358"/>
              <a:gd name="connsiteX3593" fmla="*/ 74246 w 1696603"/>
              <a:gd name="connsiteY3593" fmla="*/ 546769 h 1665358"/>
              <a:gd name="connsiteX3594" fmla="*/ 86176 w 1696603"/>
              <a:gd name="connsiteY3594" fmla="*/ 544052 h 1665358"/>
              <a:gd name="connsiteX3595" fmla="*/ 86176 w 1696603"/>
              <a:gd name="connsiteY3595" fmla="*/ 544052 h 1665358"/>
              <a:gd name="connsiteX3596" fmla="*/ 76962 w 1696603"/>
              <a:gd name="connsiteY3596" fmla="*/ 558695 h 1665358"/>
              <a:gd name="connsiteX3597" fmla="*/ 65404 w 1696603"/>
              <a:gd name="connsiteY3597" fmla="*/ 561327 h 1665358"/>
              <a:gd name="connsiteX3598" fmla="*/ 62689 w 1696603"/>
              <a:gd name="connsiteY3598" fmla="*/ 549400 h 1665358"/>
              <a:gd name="connsiteX3599" fmla="*/ 74246 w 1696603"/>
              <a:gd name="connsiteY3599" fmla="*/ 546769 h 1665358"/>
              <a:gd name="connsiteX3600" fmla="*/ 86176 w 1696603"/>
              <a:gd name="connsiteY3600" fmla="*/ 544052 h 1665358"/>
              <a:gd name="connsiteX3601" fmla="*/ 111338 w 1696603"/>
              <a:gd name="connsiteY3601" fmla="*/ 538323 h 1665358"/>
              <a:gd name="connsiteX3602" fmla="*/ 110781 w 1696603"/>
              <a:gd name="connsiteY3602" fmla="*/ 538450 h 1665358"/>
              <a:gd name="connsiteX3603" fmla="*/ 109290 w 1696603"/>
              <a:gd name="connsiteY3603" fmla="*/ 538789 h 1665358"/>
              <a:gd name="connsiteX3604" fmla="*/ 113994 w 1696603"/>
              <a:gd name="connsiteY3604" fmla="*/ 537718 h 1665358"/>
              <a:gd name="connsiteX3605" fmla="*/ 113764 w 1696603"/>
              <a:gd name="connsiteY3605" fmla="*/ 537771 h 1665358"/>
              <a:gd name="connsiteX3606" fmla="*/ 111338 w 1696603"/>
              <a:gd name="connsiteY3606" fmla="*/ 538323 h 1665358"/>
              <a:gd name="connsiteX3607" fmla="*/ 121220 w 1696603"/>
              <a:gd name="connsiteY3607" fmla="*/ 536073 h 1665358"/>
              <a:gd name="connsiteX3608" fmla="*/ 116187 w 1696603"/>
              <a:gd name="connsiteY3608" fmla="*/ 537219 h 1665358"/>
              <a:gd name="connsiteX3609" fmla="*/ 116375 w 1696603"/>
              <a:gd name="connsiteY3609" fmla="*/ 537176 h 1665358"/>
              <a:gd name="connsiteX3610" fmla="*/ 121220 w 1696603"/>
              <a:gd name="connsiteY3610" fmla="*/ 536073 h 1665358"/>
              <a:gd name="connsiteX3611" fmla="*/ 122365 w 1696603"/>
              <a:gd name="connsiteY3611" fmla="*/ 541101 h 1665358"/>
              <a:gd name="connsiteX3612" fmla="*/ 122366 w 1696603"/>
              <a:gd name="connsiteY3612" fmla="*/ 541104 h 1665358"/>
              <a:gd name="connsiteX3613" fmla="*/ 121220 w 1696603"/>
              <a:gd name="connsiteY3613" fmla="*/ 536073 h 1665358"/>
              <a:gd name="connsiteX3614" fmla="*/ 121220 w 1696603"/>
              <a:gd name="connsiteY3614" fmla="*/ 536073 h 1665358"/>
              <a:gd name="connsiteX3615" fmla="*/ 116746 w 1696603"/>
              <a:gd name="connsiteY3615" fmla="*/ 537091 h 1665358"/>
              <a:gd name="connsiteX3616" fmla="*/ 116483 w 1696603"/>
              <a:gd name="connsiteY3616" fmla="*/ 537151 h 1665358"/>
              <a:gd name="connsiteX3617" fmla="*/ 116375 w 1696603"/>
              <a:gd name="connsiteY3617" fmla="*/ 537176 h 1665358"/>
              <a:gd name="connsiteX3618" fmla="*/ 113994 w 1696603"/>
              <a:gd name="connsiteY3618" fmla="*/ 537718 h 1665358"/>
              <a:gd name="connsiteX3619" fmla="*/ 114110 w 1696603"/>
              <a:gd name="connsiteY3619" fmla="*/ 537692 h 1665358"/>
              <a:gd name="connsiteX3620" fmla="*/ 114323 w 1696603"/>
              <a:gd name="connsiteY3620" fmla="*/ 537643 h 1665358"/>
              <a:gd name="connsiteX3621" fmla="*/ 109290 w 1696603"/>
              <a:gd name="connsiteY3621" fmla="*/ 538789 h 1665358"/>
              <a:gd name="connsiteX3622" fmla="*/ 112006 w 1696603"/>
              <a:gd name="connsiteY3622" fmla="*/ 550716 h 1665358"/>
              <a:gd name="connsiteX3623" fmla="*/ 123936 w 1696603"/>
              <a:gd name="connsiteY3623" fmla="*/ 547999 h 1665358"/>
              <a:gd name="connsiteX3624" fmla="*/ 122365 w 1696603"/>
              <a:gd name="connsiteY3624" fmla="*/ 541101 h 1665358"/>
              <a:gd name="connsiteX3625" fmla="*/ 122239 w 1696603"/>
              <a:gd name="connsiteY3625" fmla="*/ 540545 h 1665358"/>
              <a:gd name="connsiteX3626" fmla="*/ 121220 w 1696603"/>
              <a:gd name="connsiteY3626" fmla="*/ 536073 h 1665358"/>
              <a:gd name="connsiteX3627" fmla="*/ 488604 w 1696603"/>
              <a:gd name="connsiteY3627" fmla="*/ 535842 h 1665358"/>
              <a:gd name="connsiteX3628" fmla="*/ 488802 w 1696603"/>
              <a:gd name="connsiteY3628" fmla="*/ 536711 h 1665358"/>
              <a:gd name="connsiteX3629" fmla="*/ 489131 w 1696603"/>
              <a:gd name="connsiteY3629" fmla="*/ 538155 h 1665358"/>
              <a:gd name="connsiteX3630" fmla="*/ 71615 w 1696603"/>
              <a:gd name="connsiteY3630" fmla="*/ 535215 h 1665358"/>
              <a:gd name="connsiteX3631" fmla="*/ 74246 w 1696603"/>
              <a:gd name="connsiteY3631" fmla="*/ 546769 h 1665358"/>
              <a:gd name="connsiteX3632" fmla="*/ 62689 w 1696603"/>
              <a:gd name="connsiteY3632" fmla="*/ 549400 h 1665358"/>
              <a:gd name="connsiteX3633" fmla="*/ 60058 w 1696603"/>
              <a:gd name="connsiteY3633" fmla="*/ 537846 h 1665358"/>
              <a:gd name="connsiteX3634" fmla="*/ 71615 w 1696603"/>
              <a:gd name="connsiteY3634" fmla="*/ 535215 h 1665358"/>
              <a:gd name="connsiteX3635" fmla="*/ 77580 w 1696603"/>
              <a:gd name="connsiteY3635" fmla="*/ 533857 h 1665358"/>
              <a:gd name="connsiteX3636" fmla="*/ 73106 w 1696603"/>
              <a:gd name="connsiteY3636" fmla="*/ 534875 h 1665358"/>
              <a:gd name="connsiteX3637" fmla="*/ 71615 w 1696603"/>
              <a:gd name="connsiteY3637" fmla="*/ 535215 h 1665358"/>
              <a:gd name="connsiteX3638" fmla="*/ 488117 w 1696603"/>
              <a:gd name="connsiteY3638" fmla="*/ 533702 h 1665358"/>
              <a:gd name="connsiteX3639" fmla="*/ 488144 w 1696603"/>
              <a:gd name="connsiteY3639" fmla="*/ 533823 h 1665358"/>
              <a:gd name="connsiteX3640" fmla="*/ 488604 w 1696603"/>
              <a:gd name="connsiteY3640" fmla="*/ 535842 h 1665358"/>
              <a:gd name="connsiteX3641" fmla="*/ 488021 w 1696603"/>
              <a:gd name="connsiteY3641" fmla="*/ 533281 h 1665358"/>
              <a:gd name="connsiteX3642" fmla="*/ 488098 w 1696603"/>
              <a:gd name="connsiteY3642" fmla="*/ 533618 h 1665358"/>
              <a:gd name="connsiteX3643" fmla="*/ 489131 w 1696603"/>
              <a:gd name="connsiteY3643" fmla="*/ 538155 h 1665358"/>
              <a:gd name="connsiteX3644" fmla="*/ 488021 w 1696603"/>
              <a:gd name="connsiteY3644" fmla="*/ 533281 h 1665358"/>
              <a:gd name="connsiteX3645" fmla="*/ 83545 w 1696603"/>
              <a:gd name="connsiteY3645" fmla="*/ 532499 h 1665358"/>
              <a:gd name="connsiteX3646" fmla="*/ 82054 w 1696603"/>
              <a:gd name="connsiteY3646" fmla="*/ 532838 h 1665358"/>
              <a:gd name="connsiteX3647" fmla="*/ 77580 w 1696603"/>
              <a:gd name="connsiteY3647" fmla="*/ 533857 h 1665358"/>
              <a:gd name="connsiteX3648" fmla="*/ 622725 w 1696603"/>
              <a:gd name="connsiteY3648" fmla="*/ 532434 h 1665358"/>
              <a:gd name="connsiteX3649" fmla="*/ 617919 w 1696603"/>
              <a:gd name="connsiteY3649" fmla="*/ 533529 h 1665358"/>
              <a:gd name="connsiteX3650" fmla="*/ 617849 w 1696603"/>
              <a:gd name="connsiteY3650" fmla="*/ 533544 h 1665358"/>
              <a:gd name="connsiteX3651" fmla="*/ 622725 w 1696603"/>
              <a:gd name="connsiteY3651" fmla="*/ 532434 h 1665358"/>
              <a:gd name="connsiteX3652" fmla="*/ 95102 w 1696603"/>
              <a:gd name="connsiteY3652" fmla="*/ 529867 h 1665358"/>
              <a:gd name="connsiteX3653" fmla="*/ 97733 w 1696603"/>
              <a:gd name="connsiteY3653" fmla="*/ 541421 h 1665358"/>
              <a:gd name="connsiteX3654" fmla="*/ 86176 w 1696603"/>
              <a:gd name="connsiteY3654" fmla="*/ 544052 h 1665358"/>
              <a:gd name="connsiteX3655" fmla="*/ 83545 w 1696603"/>
              <a:gd name="connsiteY3655" fmla="*/ 532499 h 1665358"/>
              <a:gd name="connsiteX3656" fmla="*/ 486500 w 1696603"/>
              <a:gd name="connsiteY3656" fmla="*/ 526602 h 1665358"/>
              <a:gd name="connsiteX3657" fmla="*/ 488117 w 1696603"/>
              <a:gd name="connsiteY3657" fmla="*/ 533702 h 1665358"/>
              <a:gd name="connsiteX3658" fmla="*/ 488098 w 1696603"/>
              <a:gd name="connsiteY3658" fmla="*/ 533618 h 1665358"/>
              <a:gd name="connsiteX3659" fmla="*/ 707002 w 1696603"/>
              <a:gd name="connsiteY3659" fmla="*/ 525398 h 1665358"/>
              <a:gd name="connsiteX3660" fmla="*/ 695072 w 1696603"/>
              <a:gd name="connsiteY3660" fmla="*/ 528114 h 1665358"/>
              <a:gd name="connsiteX3661" fmla="*/ 697703 w 1696603"/>
              <a:gd name="connsiteY3661" fmla="*/ 539668 h 1665358"/>
              <a:gd name="connsiteX3662" fmla="*/ 927131 w 1696603"/>
              <a:gd name="connsiteY3662" fmla="*/ 524279 h 1665358"/>
              <a:gd name="connsiteX3663" fmla="*/ 915574 w 1696603"/>
              <a:gd name="connsiteY3663" fmla="*/ 526911 h 1665358"/>
              <a:gd name="connsiteX3664" fmla="*/ 904016 w 1696603"/>
              <a:gd name="connsiteY3664" fmla="*/ 529542 h 1665358"/>
              <a:gd name="connsiteX3665" fmla="*/ 915574 w 1696603"/>
              <a:gd name="connsiteY3665" fmla="*/ 526911 h 1665358"/>
              <a:gd name="connsiteX3666" fmla="*/ 918204 w 1696603"/>
              <a:gd name="connsiteY3666" fmla="*/ 538464 h 1665358"/>
              <a:gd name="connsiteX3667" fmla="*/ 915574 w 1696603"/>
              <a:gd name="connsiteY3667" fmla="*/ 526911 h 1665358"/>
              <a:gd name="connsiteX3668" fmla="*/ 927131 w 1696603"/>
              <a:gd name="connsiteY3668" fmla="*/ 524279 h 1665358"/>
              <a:gd name="connsiteX3669" fmla="*/ 498058 w 1696603"/>
              <a:gd name="connsiteY3669" fmla="*/ 523970 h 1665358"/>
              <a:gd name="connsiteX3670" fmla="*/ 486500 w 1696603"/>
              <a:gd name="connsiteY3670" fmla="*/ 526602 h 1665358"/>
              <a:gd name="connsiteX3671" fmla="*/ 474943 w 1696603"/>
              <a:gd name="connsiteY3671" fmla="*/ 529233 h 1665358"/>
              <a:gd name="connsiteX3672" fmla="*/ 477574 w 1696603"/>
              <a:gd name="connsiteY3672" fmla="*/ 540787 h 1665358"/>
              <a:gd name="connsiteX3673" fmla="*/ 489131 w 1696603"/>
              <a:gd name="connsiteY3673" fmla="*/ 538155 h 1665358"/>
              <a:gd name="connsiteX3674" fmla="*/ 500688 w 1696603"/>
              <a:gd name="connsiteY3674" fmla="*/ 535524 h 1665358"/>
              <a:gd name="connsiteX3675" fmla="*/ 80915 w 1696603"/>
              <a:gd name="connsiteY3675" fmla="*/ 520945 h 1665358"/>
              <a:gd name="connsiteX3676" fmla="*/ 83545 w 1696603"/>
              <a:gd name="connsiteY3676" fmla="*/ 532499 h 1665358"/>
              <a:gd name="connsiteX3677" fmla="*/ 92472 w 1696603"/>
              <a:gd name="connsiteY3677" fmla="*/ 518313 h 1665358"/>
              <a:gd name="connsiteX3678" fmla="*/ 80915 w 1696603"/>
              <a:gd name="connsiteY3678" fmla="*/ 520945 h 1665358"/>
              <a:gd name="connsiteX3679" fmla="*/ 92472 w 1696603"/>
              <a:gd name="connsiteY3679" fmla="*/ 518313 h 1665358"/>
              <a:gd name="connsiteX3680" fmla="*/ 422995 w 1696603"/>
              <a:gd name="connsiteY3680" fmla="*/ 516364 h 1665358"/>
              <a:gd name="connsiteX3681" fmla="*/ 411065 w 1696603"/>
              <a:gd name="connsiteY3681" fmla="*/ 519080 h 1665358"/>
              <a:gd name="connsiteX3682" fmla="*/ 413781 w 1696603"/>
              <a:gd name="connsiteY3682" fmla="*/ 531007 h 1665358"/>
              <a:gd name="connsiteX3683" fmla="*/ 425711 w 1696603"/>
              <a:gd name="connsiteY3683" fmla="*/ 528290 h 1665358"/>
              <a:gd name="connsiteX3684" fmla="*/ 428342 w 1696603"/>
              <a:gd name="connsiteY3684" fmla="*/ 539844 h 1665358"/>
              <a:gd name="connsiteX3685" fmla="*/ 425711 w 1696603"/>
              <a:gd name="connsiteY3685" fmla="*/ 528290 h 1665358"/>
              <a:gd name="connsiteX3686" fmla="*/ 425372 w 1696603"/>
              <a:gd name="connsiteY3686" fmla="*/ 526799 h 1665358"/>
              <a:gd name="connsiteX3687" fmla="*/ 424183 w 1696603"/>
              <a:gd name="connsiteY3687" fmla="*/ 521582 h 1665358"/>
              <a:gd name="connsiteX3688" fmla="*/ 668031 w 1696603"/>
              <a:gd name="connsiteY3688" fmla="*/ 516132 h 1665358"/>
              <a:gd name="connsiteX3689" fmla="*/ 668139 w 1696603"/>
              <a:gd name="connsiteY3689" fmla="*/ 516606 h 1665358"/>
              <a:gd name="connsiteX3690" fmla="*/ 669327 w 1696603"/>
              <a:gd name="connsiteY3690" fmla="*/ 521824 h 1665358"/>
              <a:gd name="connsiteX3691" fmla="*/ 668074 w 1696603"/>
              <a:gd name="connsiteY3691" fmla="*/ 516319 h 1665358"/>
              <a:gd name="connsiteX3692" fmla="*/ 668037 w 1696603"/>
              <a:gd name="connsiteY3692" fmla="*/ 516159 h 1665358"/>
              <a:gd name="connsiteX3693" fmla="*/ 483870 w 1696603"/>
              <a:gd name="connsiteY3693" fmla="*/ 515048 h 1665358"/>
              <a:gd name="connsiteX3694" fmla="*/ 479463 w 1696603"/>
              <a:gd name="connsiteY3694" fmla="*/ 516051 h 1665358"/>
              <a:gd name="connsiteX3695" fmla="*/ 479278 w 1696603"/>
              <a:gd name="connsiteY3695" fmla="*/ 516093 h 1665358"/>
              <a:gd name="connsiteX3696" fmla="*/ 1562145 w 1696603"/>
              <a:gd name="connsiteY3696" fmla="*/ 514547 h 1665358"/>
              <a:gd name="connsiteX3697" fmla="*/ 1553218 w 1696603"/>
              <a:gd name="connsiteY3697" fmla="*/ 528732 h 1665358"/>
              <a:gd name="connsiteX3698" fmla="*/ 1564775 w 1696603"/>
              <a:gd name="connsiteY3698" fmla="*/ 526101 h 1665358"/>
              <a:gd name="connsiteX3699" fmla="*/ 1576333 w 1696603"/>
              <a:gd name="connsiteY3699" fmla="*/ 523469 h 1665358"/>
              <a:gd name="connsiteX3700" fmla="*/ 1562145 w 1696603"/>
              <a:gd name="connsiteY3700" fmla="*/ 514547 h 1665358"/>
              <a:gd name="connsiteX3701" fmla="*/ 667630 w 1696603"/>
              <a:gd name="connsiteY3701" fmla="*/ 514370 h 1665358"/>
              <a:gd name="connsiteX3702" fmla="*/ 667799 w 1696603"/>
              <a:gd name="connsiteY3702" fmla="*/ 515115 h 1665358"/>
              <a:gd name="connsiteX3703" fmla="*/ 667969 w 1696603"/>
              <a:gd name="connsiteY3703" fmla="*/ 515861 h 1665358"/>
              <a:gd name="connsiteX3704" fmla="*/ 668031 w 1696603"/>
              <a:gd name="connsiteY3704" fmla="*/ 516132 h 1665358"/>
              <a:gd name="connsiteX3705" fmla="*/ 814393 w 1696603"/>
              <a:gd name="connsiteY3705" fmla="*/ 513098 h 1665358"/>
              <a:gd name="connsiteX3706" fmla="*/ 802836 w 1696603"/>
              <a:gd name="connsiteY3706" fmla="*/ 515730 h 1665358"/>
              <a:gd name="connsiteX3707" fmla="*/ 805467 w 1696603"/>
              <a:gd name="connsiteY3707" fmla="*/ 527284 h 1665358"/>
              <a:gd name="connsiteX3708" fmla="*/ 817024 w 1696603"/>
              <a:gd name="connsiteY3708" fmla="*/ 524652 h 1665358"/>
              <a:gd name="connsiteX3709" fmla="*/ 605822 w 1696603"/>
              <a:gd name="connsiteY3709" fmla="*/ 511586 h 1665358"/>
              <a:gd name="connsiteX3710" fmla="*/ 620010 w 1696603"/>
              <a:gd name="connsiteY3710" fmla="*/ 520508 h 1665358"/>
              <a:gd name="connsiteX3711" fmla="*/ 608452 w 1696603"/>
              <a:gd name="connsiteY3711" fmla="*/ 523139 h 1665358"/>
              <a:gd name="connsiteX3712" fmla="*/ 605822 w 1696603"/>
              <a:gd name="connsiteY3712" fmla="*/ 511586 h 1665358"/>
              <a:gd name="connsiteX3713" fmla="*/ 666611 w 1696603"/>
              <a:gd name="connsiteY3713" fmla="*/ 509897 h 1665358"/>
              <a:gd name="connsiteX3714" fmla="*/ 666951 w 1696603"/>
              <a:gd name="connsiteY3714" fmla="*/ 511388 h 1665358"/>
              <a:gd name="connsiteX3715" fmla="*/ 667630 w 1696603"/>
              <a:gd name="connsiteY3715" fmla="*/ 514370 h 1665358"/>
              <a:gd name="connsiteX3716" fmla="*/ 89841 w 1696603"/>
              <a:gd name="connsiteY3716" fmla="*/ 506760 h 1665358"/>
              <a:gd name="connsiteX3717" fmla="*/ 85088 w 1696603"/>
              <a:gd name="connsiteY3717" fmla="*/ 507842 h 1665358"/>
              <a:gd name="connsiteX3718" fmla="*/ 85507 w 1696603"/>
              <a:gd name="connsiteY3718" fmla="*/ 507747 h 1665358"/>
              <a:gd name="connsiteX3719" fmla="*/ 89841 w 1696603"/>
              <a:gd name="connsiteY3719" fmla="*/ 506760 h 1665358"/>
              <a:gd name="connsiteX3720" fmla="*/ 89841 w 1696603"/>
              <a:gd name="connsiteY3720" fmla="*/ 506760 h 1665358"/>
              <a:gd name="connsiteX3721" fmla="*/ 80915 w 1696603"/>
              <a:gd name="connsiteY3721" fmla="*/ 520945 h 1665358"/>
              <a:gd name="connsiteX3722" fmla="*/ 78284 w 1696603"/>
              <a:gd name="connsiteY3722" fmla="*/ 509391 h 1665358"/>
              <a:gd name="connsiteX3723" fmla="*/ 79729 w 1696603"/>
              <a:gd name="connsiteY3723" fmla="*/ 509062 h 1665358"/>
              <a:gd name="connsiteX3724" fmla="*/ 85088 w 1696603"/>
              <a:gd name="connsiteY3724" fmla="*/ 507842 h 1665358"/>
              <a:gd name="connsiteX3725" fmla="*/ 84965 w 1696603"/>
              <a:gd name="connsiteY3725" fmla="*/ 507870 h 1665358"/>
              <a:gd name="connsiteX3726" fmla="*/ 89841 w 1696603"/>
              <a:gd name="connsiteY3726" fmla="*/ 506760 h 1665358"/>
              <a:gd name="connsiteX3727" fmla="*/ 469597 w 1696603"/>
              <a:gd name="connsiteY3727" fmla="*/ 505753 h 1665358"/>
              <a:gd name="connsiteX3728" fmla="*/ 458040 w 1696603"/>
              <a:gd name="connsiteY3728" fmla="*/ 508385 h 1665358"/>
              <a:gd name="connsiteX3729" fmla="*/ 446110 w 1696603"/>
              <a:gd name="connsiteY3729" fmla="*/ 511101 h 1665358"/>
              <a:gd name="connsiteX3730" fmla="*/ 439763 w 1696603"/>
              <a:gd name="connsiteY3730" fmla="*/ 512546 h 1665358"/>
              <a:gd name="connsiteX3731" fmla="*/ 439609 w 1696603"/>
              <a:gd name="connsiteY3731" fmla="*/ 512581 h 1665358"/>
              <a:gd name="connsiteX3732" fmla="*/ 434552 w 1696603"/>
              <a:gd name="connsiteY3732" fmla="*/ 513732 h 1665358"/>
              <a:gd name="connsiteX3733" fmla="*/ 439763 w 1696603"/>
              <a:gd name="connsiteY3733" fmla="*/ 512546 h 1665358"/>
              <a:gd name="connsiteX3734" fmla="*/ 440331 w 1696603"/>
              <a:gd name="connsiteY3734" fmla="*/ 512417 h 1665358"/>
              <a:gd name="connsiteX3735" fmla="*/ 446110 w 1696603"/>
              <a:gd name="connsiteY3735" fmla="*/ 511101 h 1665358"/>
              <a:gd name="connsiteX3736" fmla="*/ 448825 w 1696603"/>
              <a:gd name="connsiteY3736" fmla="*/ 523027 h 1665358"/>
              <a:gd name="connsiteX3737" fmla="*/ 458040 w 1696603"/>
              <a:gd name="connsiteY3737" fmla="*/ 508385 h 1665358"/>
              <a:gd name="connsiteX3738" fmla="*/ 459228 w 1696603"/>
              <a:gd name="connsiteY3738" fmla="*/ 513602 h 1665358"/>
              <a:gd name="connsiteX3739" fmla="*/ 459334 w 1696603"/>
              <a:gd name="connsiteY3739" fmla="*/ 514069 h 1665358"/>
              <a:gd name="connsiteX3740" fmla="*/ 459398 w 1696603"/>
              <a:gd name="connsiteY3740" fmla="*/ 514348 h 1665358"/>
              <a:gd name="connsiteX3741" fmla="*/ 460755 w 1696603"/>
              <a:gd name="connsiteY3741" fmla="*/ 520311 h 1665358"/>
              <a:gd name="connsiteX3742" fmla="*/ 472312 w 1696603"/>
              <a:gd name="connsiteY3742" fmla="*/ 517679 h 1665358"/>
              <a:gd name="connsiteX3743" fmla="*/ 473757 w 1696603"/>
              <a:gd name="connsiteY3743" fmla="*/ 517350 h 1665358"/>
              <a:gd name="connsiteX3744" fmla="*/ 479463 w 1696603"/>
              <a:gd name="connsiteY3744" fmla="*/ 516051 h 1665358"/>
              <a:gd name="connsiteX3745" fmla="*/ 479536 w 1696603"/>
              <a:gd name="connsiteY3745" fmla="*/ 516035 h 1665358"/>
              <a:gd name="connsiteX3746" fmla="*/ 483870 w 1696603"/>
              <a:gd name="connsiteY3746" fmla="*/ 515048 h 1665358"/>
              <a:gd name="connsiteX3747" fmla="*/ 478994 w 1696603"/>
              <a:gd name="connsiteY3747" fmla="*/ 516158 h 1665358"/>
              <a:gd name="connsiteX3748" fmla="*/ 479278 w 1696603"/>
              <a:gd name="connsiteY3748" fmla="*/ 516093 h 1665358"/>
              <a:gd name="connsiteX3749" fmla="*/ 472312 w 1696603"/>
              <a:gd name="connsiteY3749" fmla="*/ 517679 h 1665358"/>
              <a:gd name="connsiteX3750" fmla="*/ 460755 w 1696603"/>
              <a:gd name="connsiteY3750" fmla="*/ 520311 h 1665358"/>
              <a:gd name="connsiteX3751" fmla="*/ 469597 w 1696603"/>
              <a:gd name="connsiteY3751" fmla="*/ 505753 h 1665358"/>
              <a:gd name="connsiteX3752" fmla="*/ 579704 w 1696603"/>
              <a:gd name="connsiteY3752" fmla="*/ 505380 h 1665358"/>
              <a:gd name="connsiteX3753" fmla="*/ 582334 w 1696603"/>
              <a:gd name="connsiteY3753" fmla="*/ 516934 h 1665358"/>
              <a:gd name="connsiteX3754" fmla="*/ 593892 w 1696603"/>
              <a:gd name="connsiteY3754" fmla="*/ 514302 h 1665358"/>
              <a:gd name="connsiteX3755" fmla="*/ 579704 w 1696603"/>
              <a:gd name="connsiteY3755" fmla="*/ 505380 h 1665358"/>
              <a:gd name="connsiteX3756" fmla="*/ 743715 w 1696603"/>
              <a:gd name="connsiteY3756" fmla="*/ 504886 h 1665358"/>
              <a:gd name="connsiteX3757" fmla="*/ 743377 w 1696603"/>
              <a:gd name="connsiteY3757" fmla="*/ 504963 h 1665358"/>
              <a:gd name="connsiteX3758" fmla="*/ 739043 w 1696603"/>
              <a:gd name="connsiteY3758" fmla="*/ 505950 h 1665358"/>
              <a:gd name="connsiteX3759" fmla="*/ 689726 w 1696603"/>
              <a:gd name="connsiteY3759" fmla="*/ 504634 h 1665358"/>
              <a:gd name="connsiteX3760" fmla="*/ 692441 w 1696603"/>
              <a:gd name="connsiteY3760" fmla="*/ 516561 h 1665358"/>
              <a:gd name="connsiteX3761" fmla="*/ 689726 w 1696603"/>
              <a:gd name="connsiteY3761" fmla="*/ 504634 h 1665358"/>
              <a:gd name="connsiteX3762" fmla="*/ 492711 w 1696603"/>
              <a:gd name="connsiteY3762" fmla="*/ 500490 h 1665358"/>
              <a:gd name="connsiteX3763" fmla="*/ 495427 w 1696603"/>
              <a:gd name="connsiteY3763" fmla="*/ 512416 h 1665358"/>
              <a:gd name="connsiteX3764" fmla="*/ 603191 w 1696603"/>
              <a:gd name="connsiteY3764" fmla="*/ 500032 h 1665358"/>
              <a:gd name="connsiteX3765" fmla="*/ 605822 w 1696603"/>
              <a:gd name="connsiteY3765" fmla="*/ 511586 h 1665358"/>
              <a:gd name="connsiteX3766" fmla="*/ 608452 w 1696603"/>
              <a:gd name="connsiteY3766" fmla="*/ 523139 h 1665358"/>
              <a:gd name="connsiteX3767" fmla="*/ 611168 w 1696603"/>
              <a:gd name="connsiteY3767" fmla="*/ 535066 h 1665358"/>
              <a:gd name="connsiteX3768" fmla="*/ 617919 w 1696603"/>
              <a:gd name="connsiteY3768" fmla="*/ 533529 h 1665358"/>
              <a:gd name="connsiteX3769" fmla="*/ 618391 w 1696603"/>
              <a:gd name="connsiteY3769" fmla="*/ 533421 h 1665358"/>
              <a:gd name="connsiteX3770" fmla="*/ 622725 w 1696603"/>
              <a:gd name="connsiteY3770" fmla="*/ 532434 h 1665358"/>
              <a:gd name="connsiteX3771" fmla="*/ 634282 w 1696603"/>
              <a:gd name="connsiteY3771" fmla="*/ 529803 h 1665358"/>
              <a:gd name="connsiteX3772" fmla="*/ 622725 w 1696603"/>
              <a:gd name="connsiteY3772" fmla="*/ 532434 h 1665358"/>
              <a:gd name="connsiteX3773" fmla="*/ 620010 w 1696603"/>
              <a:gd name="connsiteY3773" fmla="*/ 520508 h 1665358"/>
              <a:gd name="connsiteX3774" fmla="*/ 617379 w 1696603"/>
              <a:gd name="connsiteY3774" fmla="*/ 508954 h 1665358"/>
              <a:gd name="connsiteX3775" fmla="*/ 605822 w 1696603"/>
              <a:gd name="connsiteY3775" fmla="*/ 511586 h 1665358"/>
              <a:gd name="connsiteX3776" fmla="*/ 603191 w 1696603"/>
              <a:gd name="connsiteY3776" fmla="*/ 500032 h 1665358"/>
              <a:gd name="connsiteX3777" fmla="*/ 553959 w 1696603"/>
              <a:gd name="connsiteY3777" fmla="*/ 499089 h 1665358"/>
              <a:gd name="connsiteX3778" fmla="*/ 542029 w 1696603"/>
              <a:gd name="connsiteY3778" fmla="*/ 501806 h 1665358"/>
              <a:gd name="connsiteX3779" fmla="*/ 544659 w 1696603"/>
              <a:gd name="connsiteY3779" fmla="*/ 513359 h 1665358"/>
              <a:gd name="connsiteX3780" fmla="*/ 556589 w 1696603"/>
              <a:gd name="connsiteY3780" fmla="*/ 510643 h 1665358"/>
              <a:gd name="connsiteX3781" fmla="*/ 568147 w 1696603"/>
              <a:gd name="connsiteY3781" fmla="*/ 508011 h 1665358"/>
              <a:gd name="connsiteX3782" fmla="*/ 556589 w 1696603"/>
              <a:gd name="connsiteY3782" fmla="*/ 510643 h 1665358"/>
              <a:gd name="connsiteX3783" fmla="*/ 75568 w 1696603"/>
              <a:gd name="connsiteY3783" fmla="*/ 497465 h 1665358"/>
              <a:gd name="connsiteX3784" fmla="*/ 78284 w 1696603"/>
              <a:gd name="connsiteY3784" fmla="*/ 509391 h 1665358"/>
              <a:gd name="connsiteX3785" fmla="*/ 724770 w 1696603"/>
              <a:gd name="connsiteY3785" fmla="*/ 496655 h 1665358"/>
              <a:gd name="connsiteX3786" fmla="*/ 724770 w 1696603"/>
              <a:gd name="connsiteY3786" fmla="*/ 496655 h 1665358"/>
              <a:gd name="connsiteX3787" fmla="*/ 727486 w 1696603"/>
              <a:gd name="connsiteY3787" fmla="*/ 508581 h 1665358"/>
              <a:gd name="connsiteX3788" fmla="*/ 715928 w 1696603"/>
              <a:gd name="connsiteY3788" fmla="*/ 511213 h 1665358"/>
              <a:gd name="connsiteX3789" fmla="*/ 715928 w 1696603"/>
              <a:gd name="connsiteY3789" fmla="*/ 511213 h 1665358"/>
              <a:gd name="connsiteX3790" fmla="*/ 704371 w 1696603"/>
              <a:gd name="connsiteY3790" fmla="*/ 513844 h 1665358"/>
              <a:gd name="connsiteX3791" fmla="*/ 701656 w 1696603"/>
              <a:gd name="connsiteY3791" fmla="*/ 501918 h 1665358"/>
              <a:gd name="connsiteX3792" fmla="*/ 689726 w 1696603"/>
              <a:gd name="connsiteY3792" fmla="*/ 504634 h 1665358"/>
              <a:gd name="connsiteX3793" fmla="*/ 689726 w 1696603"/>
              <a:gd name="connsiteY3793" fmla="*/ 504634 h 1665358"/>
              <a:gd name="connsiteX3794" fmla="*/ 680884 w 1696603"/>
              <a:gd name="connsiteY3794" fmla="*/ 519192 h 1665358"/>
              <a:gd name="connsiteX3795" fmla="*/ 678168 w 1696603"/>
              <a:gd name="connsiteY3795" fmla="*/ 507266 h 1665358"/>
              <a:gd name="connsiteX3796" fmla="*/ 666611 w 1696603"/>
              <a:gd name="connsiteY3796" fmla="*/ 509897 h 1665358"/>
              <a:gd name="connsiteX3797" fmla="*/ 655054 w 1696603"/>
              <a:gd name="connsiteY3797" fmla="*/ 512529 h 1665358"/>
              <a:gd name="connsiteX3798" fmla="*/ 666611 w 1696603"/>
              <a:gd name="connsiteY3798" fmla="*/ 509897 h 1665358"/>
              <a:gd name="connsiteX3799" fmla="*/ 668074 w 1696603"/>
              <a:gd name="connsiteY3799" fmla="*/ 516319 h 1665358"/>
              <a:gd name="connsiteX3800" fmla="*/ 668139 w 1696603"/>
              <a:gd name="connsiteY3800" fmla="*/ 516606 h 1665358"/>
              <a:gd name="connsiteX3801" fmla="*/ 669327 w 1696603"/>
              <a:gd name="connsiteY3801" fmla="*/ 521824 h 1665358"/>
              <a:gd name="connsiteX3802" fmla="*/ 680884 w 1696603"/>
              <a:gd name="connsiteY3802" fmla="*/ 519192 h 1665358"/>
              <a:gd name="connsiteX3803" fmla="*/ 692441 w 1696603"/>
              <a:gd name="connsiteY3803" fmla="*/ 516561 h 1665358"/>
              <a:gd name="connsiteX3804" fmla="*/ 704371 w 1696603"/>
              <a:gd name="connsiteY3804" fmla="*/ 513844 h 1665358"/>
              <a:gd name="connsiteX3805" fmla="*/ 715928 w 1696603"/>
              <a:gd name="connsiteY3805" fmla="*/ 511213 h 1665358"/>
              <a:gd name="connsiteX3806" fmla="*/ 718559 w 1696603"/>
              <a:gd name="connsiteY3806" fmla="*/ 522766 h 1665358"/>
              <a:gd name="connsiteX3807" fmla="*/ 730116 w 1696603"/>
              <a:gd name="connsiteY3807" fmla="*/ 520135 h 1665358"/>
              <a:gd name="connsiteX3808" fmla="*/ 741674 w 1696603"/>
              <a:gd name="connsiteY3808" fmla="*/ 517503 h 1665358"/>
              <a:gd name="connsiteX3809" fmla="*/ 753231 w 1696603"/>
              <a:gd name="connsiteY3809" fmla="*/ 514872 h 1665358"/>
              <a:gd name="connsiteX3810" fmla="*/ 753231 w 1696603"/>
              <a:gd name="connsiteY3810" fmla="*/ 514872 h 1665358"/>
              <a:gd name="connsiteX3811" fmla="*/ 765161 w 1696603"/>
              <a:gd name="connsiteY3811" fmla="*/ 512156 h 1665358"/>
              <a:gd name="connsiteX3812" fmla="*/ 767792 w 1696603"/>
              <a:gd name="connsiteY3812" fmla="*/ 523709 h 1665358"/>
              <a:gd name="connsiteX3813" fmla="*/ 779349 w 1696603"/>
              <a:gd name="connsiteY3813" fmla="*/ 521078 h 1665358"/>
              <a:gd name="connsiteX3814" fmla="*/ 790906 w 1696603"/>
              <a:gd name="connsiteY3814" fmla="*/ 518446 h 1665358"/>
              <a:gd name="connsiteX3815" fmla="*/ 790906 w 1696603"/>
              <a:gd name="connsiteY3815" fmla="*/ 518446 h 1665358"/>
              <a:gd name="connsiteX3816" fmla="*/ 788275 w 1696603"/>
              <a:gd name="connsiteY3816" fmla="*/ 506893 h 1665358"/>
              <a:gd name="connsiteX3817" fmla="*/ 776718 w 1696603"/>
              <a:gd name="connsiteY3817" fmla="*/ 509524 h 1665358"/>
              <a:gd name="connsiteX3818" fmla="*/ 765161 w 1696603"/>
              <a:gd name="connsiteY3818" fmla="*/ 512156 h 1665358"/>
              <a:gd name="connsiteX3819" fmla="*/ 762530 w 1696603"/>
              <a:gd name="connsiteY3819" fmla="*/ 500602 h 1665358"/>
              <a:gd name="connsiteX3820" fmla="*/ 750600 w 1696603"/>
              <a:gd name="connsiteY3820" fmla="*/ 503318 h 1665358"/>
              <a:gd name="connsiteX3821" fmla="*/ 743715 w 1696603"/>
              <a:gd name="connsiteY3821" fmla="*/ 504886 h 1665358"/>
              <a:gd name="connsiteX3822" fmla="*/ 743919 w 1696603"/>
              <a:gd name="connsiteY3822" fmla="*/ 504840 h 1665358"/>
              <a:gd name="connsiteX3823" fmla="*/ 739043 w 1696603"/>
              <a:gd name="connsiteY3823" fmla="*/ 505950 h 1665358"/>
              <a:gd name="connsiteX3824" fmla="*/ 730116 w 1696603"/>
              <a:gd name="connsiteY3824" fmla="*/ 520135 h 1665358"/>
              <a:gd name="connsiteX3825" fmla="*/ 727486 w 1696603"/>
              <a:gd name="connsiteY3825" fmla="*/ 508581 h 1665358"/>
              <a:gd name="connsiteX3826" fmla="*/ 727486 w 1696603"/>
              <a:gd name="connsiteY3826" fmla="*/ 508581 h 1665358"/>
              <a:gd name="connsiteX3827" fmla="*/ 726298 w 1696603"/>
              <a:gd name="connsiteY3827" fmla="*/ 503363 h 1665358"/>
              <a:gd name="connsiteX3828" fmla="*/ 725110 w 1696603"/>
              <a:gd name="connsiteY3828" fmla="*/ 498146 h 1665358"/>
              <a:gd name="connsiteX3829" fmla="*/ 724770 w 1696603"/>
              <a:gd name="connsiteY3829" fmla="*/ 496655 h 1665358"/>
              <a:gd name="connsiteX3830" fmla="*/ 1643791 w 1696603"/>
              <a:gd name="connsiteY3830" fmla="*/ 495957 h 1665358"/>
              <a:gd name="connsiteX3831" fmla="*/ 1632234 w 1696603"/>
              <a:gd name="connsiteY3831" fmla="*/ 498588 h 1665358"/>
              <a:gd name="connsiteX3832" fmla="*/ 1632234 w 1696603"/>
              <a:gd name="connsiteY3832" fmla="*/ 498588 h 1665358"/>
              <a:gd name="connsiteX3833" fmla="*/ 1634864 w 1696603"/>
              <a:gd name="connsiteY3833" fmla="*/ 510142 h 1665358"/>
              <a:gd name="connsiteX3834" fmla="*/ 1634864 w 1696603"/>
              <a:gd name="connsiteY3834" fmla="*/ 510142 h 1665358"/>
              <a:gd name="connsiteX3835" fmla="*/ 1646422 w 1696603"/>
              <a:gd name="connsiteY3835" fmla="*/ 507511 h 1665358"/>
              <a:gd name="connsiteX3836" fmla="*/ 1643791 w 1696603"/>
              <a:gd name="connsiteY3836" fmla="*/ 495957 h 1665358"/>
              <a:gd name="connsiteX3837" fmla="*/ 1643791 w 1696603"/>
              <a:gd name="connsiteY3837" fmla="*/ 495957 h 1665358"/>
              <a:gd name="connsiteX3838" fmla="*/ 393201 w 1696603"/>
              <a:gd name="connsiteY3838" fmla="*/ 494013 h 1665358"/>
              <a:gd name="connsiteX3839" fmla="*/ 393214 w 1696603"/>
              <a:gd name="connsiteY3839" fmla="*/ 494067 h 1665358"/>
              <a:gd name="connsiteX3840" fmla="*/ 394247 w 1696603"/>
              <a:gd name="connsiteY3840" fmla="*/ 498604 h 1665358"/>
              <a:gd name="connsiteX3841" fmla="*/ 539313 w 1696603"/>
              <a:gd name="connsiteY3841" fmla="*/ 489879 h 1665358"/>
              <a:gd name="connsiteX3842" fmla="*/ 540459 w 1696603"/>
              <a:gd name="connsiteY3842" fmla="*/ 494911 h 1665358"/>
              <a:gd name="connsiteX3843" fmla="*/ 540458 w 1696603"/>
              <a:gd name="connsiteY3843" fmla="*/ 494907 h 1665358"/>
              <a:gd name="connsiteX3844" fmla="*/ 540332 w 1696603"/>
              <a:gd name="connsiteY3844" fmla="*/ 494352 h 1665358"/>
              <a:gd name="connsiteX3845" fmla="*/ 539313 w 1696603"/>
              <a:gd name="connsiteY3845" fmla="*/ 489879 h 1665358"/>
              <a:gd name="connsiteX3846" fmla="*/ 1460421 w 1696603"/>
              <a:gd name="connsiteY3846" fmla="*/ 488706 h 1665358"/>
              <a:gd name="connsiteX3847" fmla="*/ 1459779 w 1696603"/>
              <a:gd name="connsiteY3847" fmla="*/ 488852 h 1665358"/>
              <a:gd name="connsiteX3848" fmla="*/ 1458334 w 1696603"/>
              <a:gd name="connsiteY3848" fmla="*/ 489181 h 1665358"/>
              <a:gd name="connsiteX3849" fmla="*/ 1462885 w 1696603"/>
              <a:gd name="connsiteY3849" fmla="*/ 488145 h 1665358"/>
              <a:gd name="connsiteX3850" fmla="*/ 1462668 w 1696603"/>
              <a:gd name="connsiteY3850" fmla="*/ 488194 h 1665358"/>
              <a:gd name="connsiteX3851" fmla="*/ 1460421 w 1696603"/>
              <a:gd name="connsiteY3851" fmla="*/ 488706 h 1665358"/>
              <a:gd name="connsiteX3852" fmla="*/ 1463087 w 1696603"/>
              <a:gd name="connsiteY3852" fmla="*/ 488099 h 1665358"/>
              <a:gd name="connsiteX3853" fmla="*/ 1463006 w 1696603"/>
              <a:gd name="connsiteY3853" fmla="*/ 488118 h 1665358"/>
              <a:gd name="connsiteX3854" fmla="*/ 1458334 w 1696603"/>
              <a:gd name="connsiteY3854" fmla="*/ 489181 h 1665358"/>
              <a:gd name="connsiteX3855" fmla="*/ 1678462 w 1696603"/>
              <a:gd name="connsiteY3855" fmla="*/ 488062 h 1665358"/>
              <a:gd name="connsiteX3856" fmla="*/ 1666905 w 1696603"/>
              <a:gd name="connsiteY3856" fmla="*/ 490694 h 1665358"/>
              <a:gd name="connsiteX3857" fmla="*/ 1678462 w 1696603"/>
              <a:gd name="connsiteY3857" fmla="*/ 488062 h 1665358"/>
              <a:gd name="connsiteX3858" fmla="*/ 1469891 w 1696603"/>
              <a:gd name="connsiteY3858" fmla="*/ 486550 h 1665358"/>
              <a:gd name="connsiteX3859" fmla="*/ 1462885 w 1696603"/>
              <a:gd name="connsiteY3859" fmla="*/ 488145 h 1665358"/>
              <a:gd name="connsiteX3860" fmla="*/ 1463006 w 1696603"/>
              <a:gd name="connsiteY3860" fmla="*/ 488118 h 1665358"/>
              <a:gd name="connsiteX3861" fmla="*/ 1481821 w 1696603"/>
              <a:gd name="connsiteY3861" fmla="*/ 483833 h 1665358"/>
              <a:gd name="connsiteX3862" fmla="*/ 1469891 w 1696603"/>
              <a:gd name="connsiteY3862" fmla="*/ 486550 h 1665358"/>
              <a:gd name="connsiteX3863" fmla="*/ 1468446 w 1696603"/>
              <a:gd name="connsiteY3863" fmla="*/ 486879 h 1665358"/>
              <a:gd name="connsiteX3864" fmla="*/ 1463087 w 1696603"/>
              <a:gd name="connsiteY3864" fmla="*/ 488099 h 1665358"/>
              <a:gd name="connsiteX3865" fmla="*/ 1463210 w 1696603"/>
              <a:gd name="connsiteY3865" fmla="*/ 488071 h 1665358"/>
              <a:gd name="connsiteX3866" fmla="*/ 1458334 w 1696603"/>
              <a:gd name="connsiteY3866" fmla="*/ 489181 h 1665358"/>
              <a:gd name="connsiteX3867" fmla="*/ 1460964 w 1696603"/>
              <a:gd name="connsiteY3867" fmla="*/ 500735 h 1665358"/>
              <a:gd name="connsiteX3868" fmla="*/ 1446776 w 1696603"/>
              <a:gd name="connsiteY3868" fmla="*/ 491813 h 1665358"/>
              <a:gd name="connsiteX3869" fmla="*/ 1449407 w 1696603"/>
              <a:gd name="connsiteY3869" fmla="*/ 503366 h 1665358"/>
              <a:gd name="connsiteX3870" fmla="*/ 1460964 w 1696603"/>
              <a:gd name="connsiteY3870" fmla="*/ 500735 h 1665358"/>
              <a:gd name="connsiteX3871" fmla="*/ 1472522 w 1696603"/>
              <a:gd name="connsiteY3871" fmla="*/ 498103 h 1665358"/>
              <a:gd name="connsiteX3872" fmla="*/ 1484452 w 1696603"/>
              <a:gd name="connsiteY3872" fmla="*/ 495387 h 1665358"/>
              <a:gd name="connsiteX3873" fmla="*/ 1481821 w 1696603"/>
              <a:gd name="connsiteY3873" fmla="*/ 483833 h 1665358"/>
              <a:gd name="connsiteX3874" fmla="*/ 782929 w 1696603"/>
              <a:gd name="connsiteY3874" fmla="*/ 483412 h 1665358"/>
              <a:gd name="connsiteX3875" fmla="*/ 774087 w 1696603"/>
              <a:gd name="connsiteY3875" fmla="*/ 497970 h 1665358"/>
              <a:gd name="connsiteX3876" fmla="*/ 785645 w 1696603"/>
              <a:gd name="connsiteY3876" fmla="*/ 495339 h 1665358"/>
              <a:gd name="connsiteX3877" fmla="*/ 893409 w 1696603"/>
              <a:gd name="connsiteY3877" fmla="*/ 482954 h 1665358"/>
              <a:gd name="connsiteX3878" fmla="*/ 881479 w 1696603"/>
              <a:gd name="connsiteY3878" fmla="*/ 485671 h 1665358"/>
              <a:gd name="connsiteX3879" fmla="*/ 893409 w 1696603"/>
              <a:gd name="connsiteY3879" fmla="*/ 482954 h 1665358"/>
              <a:gd name="connsiteX3880" fmla="*/ 415103 w 1696603"/>
              <a:gd name="connsiteY3880" fmla="*/ 481703 h 1665358"/>
              <a:gd name="connsiteX3881" fmla="*/ 416213 w 1696603"/>
              <a:gd name="connsiteY3881" fmla="*/ 486577 h 1665358"/>
              <a:gd name="connsiteX3882" fmla="*/ 416117 w 1696603"/>
              <a:gd name="connsiteY3882" fmla="*/ 486156 h 1665358"/>
              <a:gd name="connsiteX3883" fmla="*/ 415630 w 1696603"/>
              <a:gd name="connsiteY3883" fmla="*/ 484017 h 1665358"/>
              <a:gd name="connsiteX3884" fmla="*/ 107982 w 1696603"/>
              <a:gd name="connsiteY3884" fmla="*/ 477932 h 1665358"/>
              <a:gd name="connsiteX3885" fmla="*/ 96052 w 1696603"/>
              <a:gd name="connsiteY3885" fmla="*/ 480648 h 1665358"/>
              <a:gd name="connsiteX3886" fmla="*/ 98683 w 1696603"/>
              <a:gd name="connsiteY3886" fmla="*/ 492202 h 1665358"/>
              <a:gd name="connsiteX3887" fmla="*/ 110613 w 1696603"/>
              <a:gd name="connsiteY3887" fmla="*/ 489485 h 1665358"/>
              <a:gd name="connsiteX3888" fmla="*/ 107982 w 1696603"/>
              <a:gd name="connsiteY3888" fmla="*/ 477932 h 1665358"/>
              <a:gd name="connsiteX3889" fmla="*/ 377343 w 1696603"/>
              <a:gd name="connsiteY3889" fmla="*/ 477756 h 1665358"/>
              <a:gd name="connsiteX3890" fmla="*/ 380059 w 1696603"/>
              <a:gd name="connsiteY3890" fmla="*/ 489682 h 1665358"/>
              <a:gd name="connsiteX3891" fmla="*/ 391616 w 1696603"/>
              <a:gd name="connsiteY3891" fmla="*/ 487051 h 1665358"/>
              <a:gd name="connsiteX3892" fmla="*/ 391945 w 1696603"/>
              <a:gd name="connsiteY3892" fmla="*/ 488495 h 1665358"/>
              <a:gd name="connsiteX3893" fmla="*/ 393201 w 1696603"/>
              <a:gd name="connsiteY3893" fmla="*/ 494013 h 1665358"/>
              <a:gd name="connsiteX3894" fmla="*/ 393137 w 1696603"/>
              <a:gd name="connsiteY3894" fmla="*/ 493730 h 1665358"/>
              <a:gd name="connsiteX3895" fmla="*/ 394247 w 1696603"/>
              <a:gd name="connsiteY3895" fmla="*/ 498604 h 1665358"/>
              <a:gd name="connsiteX3896" fmla="*/ 393260 w 1696603"/>
              <a:gd name="connsiteY3896" fmla="*/ 494272 h 1665358"/>
              <a:gd name="connsiteX3897" fmla="*/ 393214 w 1696603"/>
              <a:gd name="connsiteY3897" fmla="*/ 494067 h 1665358"/>
              <a:gd name="connsiteX3898" fmla="*/ 391616 w 1696603"/>
              <a:gd name="connsiteY3898" fmla="*/ 487051 h 1665358"/>
              <a:gd name="connsiteX3899" fmla="*/ 377343 w 1696603"/>
              <a:gd name="connsiteY3899" fmla="*/ 477756 h 1665358"/>
              <a:gd name="connsiteX3900" fmla="*/ 438218 w 1696603"/>
              <a:gd name="connsiteY3900" fmla="*/ 476440 h 1665358"/>
              <a:gd name="connsiteX3901" fmla="*/ 426660 w 1696603"/>
              <a:gd name="connsiteY3901" fmla="*/ 479071 h 1665358"/>
              <a:gd name="connsiteX3902" fmla="*/ 438218 w 1696603"/>
              <a:gd name="connsiteY3902" fmla="*/ 476440 h 1665358"/>
              <a:gd name="connsiteX3903" fmla="*/ 426660 w 1696603"/>
              <a:gd name="connsiteY3903" fmla="*/ 479071 h 1665358"/>
              <a:gd name="connsiteX3904" fmla="*/ 415103 w 1696603"/>
              <a:gd name="connsiteY3904" fmla="*/ 481703 h 1665358"/>
              <a:gd name="connsiteX3905" fmla="*/ 415432 w 1696603"/>
              <a:gd name="connsiteY3905" fmla="*/ 483147 h 1665358"/>
              <a:gd name="connsiteX3906" fmla="*/ 415630 w 1696603"/>
              <a:gd name="connsiteY3906" fmla="*/ 484017 h 1665358"/>
              <a:gd name="connsiteX3907" fmla="*/ 416090 w 1696603"/>
              <a:gd name="connsiteY3907" fmla="*/ 486035 h 1665358"/>
              <a:gd name="connsiteX3908" fmla="*/ 416117 w 1696603"/>
              <a:gd name="connsiteY3908" fmla="*/ 486156 h 1665358"/>
              <a:gd name="connsiteX3909" fmla="*/ 417734 w 1696603"/>
              <a:gd name="connsiteY3909" fmla="*/ 493256 h 1665358"/>
              <a:gd name="connsiteX3910" fmla="*/ 429291 w 1696603"/>
              <a:gd name="connsiteY3910" fmla="*/ 490625 h 1665358"/>
              <a:gd name="connsiteX3911" fmla="*/ 440848 w 1696603"/>
              <a:gd name="connsiteY3911" fmla="*/ 487993 h 1665358"/>
              <a:gd name="connsiteX3912" fmla="*/ 452778 w 1696603"/>
              <a:gd name="connsiteY3912" fmla="*/ 485277 h 1665358"/>
              <a:gd name="connsiteX3913" fmla="*/ 440848 w 1696603"/>
              <a:gd name="connsiteY3913" fmla="*/ 487993 h 1665358"/>
              <a:gd name="connsiteX3914" fmla="*/ 1577655 w 1696603"/>
              <a:gd name="connsiteY3914" fmla="*/ 474165 h 1665358"/>
              <a:gd name="connsiteX3915" fmla="*/ 1565725 w 1696603"/>
              <a:gd name="connsiteY3915" fmla="*/ 476882 h 1665358"/>
              <a:gd name="connsiteX3916" fmla="*/ 1631479 w 1696603"/>
              <a:gd name="connsiteY3916" fmla="*/ 474063 h 1665358"/>
              <a:gd name="connsiteX3917" fmla="*/ 1626887 w 1696603"/>
              <a:gd name="connsiteY3917" fmla="*/ 475108 h 1665358"/>
              <a:gd name="connsiteX3918" fmla="*/ 1631221 w 1696603"/>
              <a:gd name="connsiteY3918" fmla="*/ 474121 h 1665358"/>
              <a:gd name="connsiteX3919" fmla="*/ 705521 w 1696603"/>
              <a:gd name="connsiteY3919" fmla="*/ 472175 h 1665358"/>
              <a:gd name="connsiteX3920" fmla="*/ 707952 w 1696603"/>
              <a:gd name="connsiteY3920" fmla="*/ 476179 h 1665358"/>
              <a:gd name="connsiteX3921" fmla="*/ 696394 w 1696603"/>
              <a:gd name="connsiteY3921" fmla="*/ 478810 h 1665358"/>
              <a:gd name="connsiteX3922" fmla="*/ 705521 w 1696603"/>
              <a:gd name="connsiteY3922" fmla="*/ 472175 h 1665358"/>
              <a:gd name="connsiteX3923" fmla="*/ 706842 w 1696603"/>
              <a:gd name="connsiteY3923" fmla="*/ 471305 h 1665358"/>
              <a:gd name="connsiteX3924" fmla="*/ 707952 w 1696603"/>
              <a:gd name="connsiteY3924" fmla="*/ 476179 h 1665358"/>
              <a:gd name="connsiteX3925" fmla="*/ 706842 w 1696603"/>
              <a:gd name="connsiteY3925" fmla="*/ 471305 h 1665358"/>
              <a:gd name="connsiteX3926" fmla="*/ 1600769 w 1696603"/>
              <a:gd name="connsiteY3926" fmla="*/ 468902 h 1665358"/>
              <a:gd name="connsiteX3927" fmla="*/ 1589212 w 1696603"/>
              <a:gd name="connsiteY3927" fmla="*/ 471534 h 1665358"/>
              <a:gd name="connsiteX3928" fmla="*/ 1591843 w 1696603"/>
              <a:gd name="connsiteY3928" fmla="*/ 483087 h 1665358"/>
              <a:gd name="connsiteX3929" fmla="*/ 1589212 w 1696603"/>
              <a:gd name="connsiteY3929" fmla="*/ 471534 h 1665358"/>
              <a:gd name="connsiteX3930" fmla="*/ 1527277 w 1696603"/>
              <a:gd name="connsiteY3930" fmla="*/ 468191 h 1665358"/>
              <a:gd name="connsiteX3931" fmla="*/ 1528423 w 1696603"/>
              <a:gd name="connsiteY3931" fmla="*/ 473222 h 1665358"/>
              <a:gd name="connsiteX3932" fmla="*/ 1527277 w 1696603"/>
              <a:gd name="connsiteY3932" fmla="*/ 468191 h 1665358"/>
              <a:gd name="connsiteX3933" fmla="*/ 1612327 w 1696603"/>
              <a:gd name="connsiteY3933" fmla="*/ 466271 h 1665358"/>
              <a:gd name="connsiteX3934" fmla="*/ 1612327 w 1696603"/>
              <a:gd name="connsiteY3934" fmla="*/ 466271 h 1665358"/>
              <a:gd name="connsiteX3935" fmla="*/ 1538834 w 1696603"/>
              <a:gd name="connsiteY3935" fmla="*/ 465559 h 1665358"/>
              <a:gd name="connsiteX3936" fmla="*/ 1539980 w 1696603"/>
              <a:gd name="connsiteY3936" fmla="*/ 470591 h 1665358"/>
              <a:gd name="connsiteX3937" fmla="*/ 1538834 w 1696603"/>
              <a:gd name="connsiteY3937" fmla="*/ 465559 h 1665358"/>
              <a:gd name="connsiteX3938" fmla="*/ 1620678 w 1696603"/>
              <a:gd name="connsiteY3938" fmla="*/ 464369 h 1665358"/>
              <a:gd name="connsiteX3939" fmla="*/ 1619783 w 1696603"/>
              <a:gd name="connsiteY3939" fmla="*/ 464573 h 1665358"/>
              <a:gd name="connsiteX3940" fmla="*/ 1619738 w 1696603"/>
              <a:gd name="connsiteY3940" fmla="*/ 464583 h 1665358"/>
              <a:gd name="connsiteX3941" fmla="*/ 1624257 w 1696603"/>
              <a:gd name="connsiteY3941" fmla="*/ 463554 h 1665358"/>
              <a:gd name="connsiteX3942" fmla="*/ 1622766 w 1696603"/>
              <a:gd name="connsiteY3942" fmla="*/ 463894 h 1665358"/>
              <a:gd name="connsiteX3943" fmla="*/ 1620678 w 1696603"/>
              <a:gd name="connsiteY3943" fmla="*/ 464369 h 1665358"/>
              <a:gd name="connsiteX3944" fmla="*/ 1550449 w 1696603"/>
              <a:gd name="connsiteY3944" fmla="*/ 463182 h 1665358"/>
              <a:gd name="connsiteX3945" fmla="*/ 1550519 w 1696603"/>
              <a:gd name="connsiteY3945" fmla="*/ 463487 h 1665358"/>
              <a:gd name="connsiteX3946" fmla="*/ 1551537 w 1696603"/>
              <a:gd name="connsiteY3946" fmla="*/ 467959 h 1665358"/>
              <a:gd name="connsiteX3947" fmla="*/ 1635814 w 1696603"/>
              <a:gd name="connsiteY3947" fmla="*/ 460923 h 1665358"/>
              <a:gd name="connsiteX3948" fmla="*/ 1626887 w 1696603"/>
              <a:gd name="connsiteY3948" fmla="*/ 475108 h 1665358"/>
              <a:gd name="connsiteX3949" fmla="*/ 1624257 w 1696603"/>
              <a:gd name="connsiteY3949" fmla="*/ 463554 h 1665358"/>
              <a:gd name="connsiteX3950" fmla="*/ 1635814 w 1696603"/>
              <a:gd name="connsiteY3950" fmla="*/ 460923 h 1665358"/>
              <a:gd name="connsiteX3951" fmla="*/ 1635814 w 1696603"/>
              <a:gd name="connsiteY3951" fmla="*/ 460923 h 1665358"/>
              <a:gd name="connsiteX3952" fmla="*/ 1635814 w 1696603"/>
              <a:gd name="connsiteY3952" fmla="*/ 460923 h 1665358"/>
              <a:gd name="connsiteX3953" fmla="*/ 1635814 w 1696603"/>
              <a:gd name="connsiteY3953" fmla="*/ 460923 h 1665358"/>
              <a:gd name="connsiteX3954" fmla="*/ 777668 w 1696603"/>
              <a:gd name="connsiteY3954" fmla="*/ 460305 h 1665358"/>
              <a:gd name="connsiteX3955" fmla="*/ 773334 w 1696603"/>
              <a:gd name="connsiteY3955" fmla="*/ 461292 h 1665358"/>
              <a:gd name="connsiteX3956" fmla="*/ 772881 w 1696603"/>
              <a:gd name="connsiteY3956" fmla="*/ 461395 h 1665358"/>
              <a:gd name="connsiteX3957" fmla="*/ 1488032 w 1696603"/>
              <a:gd name="connsiteY3957" fmla="*/ 457722 h 1665358"/>
              <a:gd name="connsiteX3958" fmla="*/ 1490663 w 1696603"/>
              <a:gd name="connsiteY3958" fmla="*/ 469275 h 1665358"/>
              <a:gd name="connsiteX3959" fmla="*/ 1488032 w 1696603"/>
              <a:gd name="connsiteY3959" fmla="*/ 457722 h 1665358"/>
              <a:gd name="connsiteX3960" fmla="*/ 1488032 w 1696603"/>
              <a:gd name="connsiteY3960" fmla="*/ 457722 h 1665358"/>
              <a:gd name="connsiteX3961" fmla="*/ 1476475 w 1696603"/>
              <a:gd name="connsiteY3961" fmla="*/ 460353 h 1665358"/>
              <a:gd name="connsiteX3962" fmla="*/ 1490663 w 1696603"/>
              <a:gd name="connsiteY3962" fmla="*/ 469275 h 1665358"/>
              <a:gd name="connsiteX3963" fmla="*/ 1502220 w 1696603"/>
              <a:gd name="connsiteY3963" fmla="*/ 466644 h 1665358"/>
              <a:gd name="connsiteX3964" fmla="*/ 1634760 w 1696603"/>
              <a:gd name="connsiteY3964" fmla="*/ 456293 h 1665358"/>
              <a:gd name="connsiteX3965" fmla="*/ 1634827 w 1696603"/>
              <a:gd name="connsiteY3965" fmla="*/ 456590 h 1665358"/>
              <a:gd name="connsiteX3966" fmla="*/ 1635814 w 1696603"/>
              <a:gd name="connsiteY3966" fmla="*/ 460923 h 1665358"/>
              <a:gd name="connsiteX3967" fmla="*/ 1634704 w 1696603"/>
              <a:gd name="connsiteY3967" fmla="*/ 456049 h 1665358"/>
              <a:gd name="connsiteX3968" fmla="*/ 1634749 w 1696603"/>
              <a:gd name="connsiteY3968" fmla="*/ 456248 h 1665358"/>
              <a:gd name="connsiteX3969" fmla="*/ 1635814 w 1696603"/>
              <a:gd name="connsiteY3969" fmla="*/ 460923 h 1665358"/>
              <a:gd name="connsiteX3970" fmla="*/ 1634704 w 1696603"/>
              <a:gd name="connsiteY3970" fmla="*/ 456049 h 1665358"/>
              <a:gd name="connsiteX3971" fmla="*/ 1663804 w 1696603"/>
              <a:gd name="connsiteY3971" fmla="*/ 454550 h 1665358"/>
              <a:gd name="connsiteX3972" fmla="*/ 1658928 w 1696603"/>
              <a:gd name="connsiteY3972" fmla="*/ 455660 h 1665358"/>
              <a:gd name="connsiteX3973" fmla="*/ 1663262 w 1696603"/>
              <a:gd name="connsiteY3973" fmla="*/ 454673 h 1665358"/>
              <a:gd name="connsiteX3974" fmla="*/ 1663569 w 1696603"/>
              <a:gd name="connsiteY3974" fmla="*/ 454603 h 1665358"/>
              <a:gd name="connsiteX3975" fmla="*/ 1560379 w 1696603"/>
              <a:gd name="connsiteY3975" fmla="*/ 453401 h 1665358"/>
              <a:gd name="connsiteX3976" fmla="*/ 1548821 w 1696603"/>
              <a:gd name="connsiteY3976" fmla="*/ 456033 h 1665358"/>
              <a:gd name="connsiteX3977" fmla="*/ 408647 w 1696603"/>
              <a:gd name="connsiteY3977" fmla="*/ 453348 h 1665358"/>
              <a:gd name="connsiteX3978" fmla="*/ 409757 w 1696603"/>
              <a:gd name="connsiteY3978" fmla="*/ 458222 h 1665358"/>
              <a:gd name="connsiteX3979" fmla="*/ 409757 w 1696603"/>
              <a:gd name="connsiteY3979" fmla="*/ 458222 h 1665358"/>
              <a:gd name="connsiteX3980" fmla="*/ 397827 w 1696603"/>
              <a:gd name="connsiteY3980" fmla="*/ 460939 h 1665358"/>
              <a:gd name="connsiteX3981" fmla="*/ 400458 w 1696603"/>
              <a:gd name="connsiteY3981" fmla="*/ 472493 h 1665358"/>
              <a:gd name="connsiteX3982" fmla="*/ 397827 w 1696603"/>
              <a:gd name="connsiteY3982" fmla="*/ 460939 h 1665358"/>
              <a:gd name="connsiteX3983" fmla="*/ 409757 w 1696603"/>
              <a:gd name="connsiteY3983" fmla="*/ 458222 h 1665358"/>
              <a:gd name="connsiteX3984" fmla="*/ 412388 w 1696603"/>
              <a:gd name="connsiteY3984" fmla="*/ 469776 h 1665358"/>
              <a:gd name="connsiteX3985" fmla="*/ 423945 w 1696603"/>
              <a:gd name="connsiteY3985" fmla="*/ 467145 h 1665358"/>
              <a:gd name="connsiteX3986" fmla="*/ 421314 w 1696603"/>
              <a:gd name="connsiteY3986" fmla="*/ 455591 h 1665358"/>
              <a:gd name="connsiteX3987" fmla="*/ 409757 w 1696603"/>
              <a:gd name="connsiteY3987" fmla="*/ 458222 h 1665358"/>
              <a:gd name="connsiteX3988" fmla="*/ 408647 w 1696603"/>
              <a:gd name="connsiteY3988" fmla="*/ 453348 h 1665358"/>
              <a:gd name="connsiteX3989" fmla="*/ 1511146 w 1696603"/>
              <a:gd name="connsiteY3989" fmla="*/ 452459 h 1665358"/>
              <a:gd name="connsiteX3990" fmla="*/ 1525707 w 1696603"/>
              <a:gd name="connsiteY3990" fmla="*/ 461296 h 1665358"/>
              <a:gd name="connsiteX3991" fmla="*/ 1513777 w 1696603"/>
              <a:gd name="connsiteY3991" fmla="*/ 464012 h 1665358"/>
              <a:gd name="connsiteX3992" fmla="*/ 1511146 w 1696603"/>
              <a:gd name="connsiteY3992" fmla="*/ 452459 h 1665358"/>
              <a:gd name="connsiteX3993" fmla="*/ 114278 w 1696603"/>
              <a:gd name="connsiteY3993" fmla="*/ 452192 h 1665358"/>
              <a:gd name="connsiteX3994" fmla="*/ 116909 w 1696603"/>
              <a:gd name="connsiteY3994" fmla="*/ 463746 h 1665358"/>
              <a:gd name="connsiteX3995" fmla="*/ 105351 w 1696603"/>
              <a:gd name="connsiteY3995" fmla="*/ 466378 h 1665358"/>
              <a:gd name="connsiteX3996" fmla="*/ 102721 w 1696603"/>
              <a:gd name="connsiteY3996" fmla="*/ 454824 h 1665358"/>
              <a:gd name="connsiteX3997" fmla="*/ 114278 w 1696603"/>
              <a:gd name="connsiteY3997" fmla="*/ 452192 h 1665358"/>
              <a:gd name="connsiteX3998" fmla="*/ 89433 w 1696603"/>
              <a:gd name="connsiteY3998" fmla="*/ 451577 h 1665358"/>
              <a:gd name="connsiteX3999" fmla="*/ 90452 w 1696603"/>
              <a:gd name="connsiteY3999" fmla="*/ 456049 h 1665358"/>
              <a:gd name="connsiteX4000" fmla="*/ 90791 w 1696603"/>
              <a:gd name="connsiteY4000" fmla="*/ 457540 h 1665358"/>
              <a:gd name="connsiteX4001" fmla="*/ 1523076 w 1696603"/>
              <a:gd name="connsiteY4001" fmla="*/ 449742 h 1665358"/>
              <a:gd name="connsiteX4002" fmla="*/ 1523076 w 1696603"/>
              <a:gd name="connsiteY4002" fmla="*/ 449742 h 1665358"/>
              <a:gd name="connsiteX4003" fmla="*/ 1633183 w 1696603"/>
              <a:gd name="connsiteY4003" fmla="*/ 449369 h 1665358"/>
              <a:gd name="connsiteX4004" fmla="*/ 1634760 w 1696603"/>
              <a:gd name="connsiteY4004" fmla="*/ 456293 h 1665358"/>
              <a:gd name="connsiteX4005" fmla="*/ 1634749 w 1696603"/>
              <a:gd name="connsiteY4005" fmla="*/ 456248 h 1665358"/>
              <a:gd name="connsiteX4006" fmla="*/ 1633512 w 1696603"/>
              <a:gd name="connsiteY4006" fmla="*/ 450813 h 1665358"/>
              <a:gd name="connsiteX4007" fmla="*/ 1633183 w 1696603"/>
              <a:gd name="connsiteY4007" fmla="*/ 449369 h 1665358"/>
              <a:gd name="connsiteX4008" fmla="*/ 1583866 w 1696603"/>
              <a:gd name="connsiteY4008" fmla="*/ 448054 h 1665358"/>
              <a:gd name="connsiteX4009" fmla="*/ 1586582 w 1696603"/>
              <a:gd name="connsiteY4009" fmla="*/ 459980 h 1665358"/>
              <a:gd name="connsiteX4010" fmla="*/ 1575024 w 1696603"/>
              <a:gd name="connsiteY4010" fmla="*/ 462612 h 1665358"/>
              <a:gd name="connsiteX4011" fmla="*/ 1572309 w 1696603"/>
              <a:gd name="connsiteY4011" fmla="*/ 450685 h 1665358"/>
              <a:gd name="connsiteX4012" fmla="*/ 1583866 w 1696603"/>
              <a:gd name="connsiteY4012" fmla="*/ 448054 h 1665358"/>
              <a:gd name="connsiteX4013" fmla="*/ 1693973 w 1696603"/>
              <a:gd name="connsiteY4013" fmla="*/ 447680 h 1665358"/>
              <a:gd name="connsiteX4014" fmla="*/ 1685046 w 1696603"/>
              <a:gd name="connsiteY4014" fmla="*/ 461866 h 1665358"/>
              <a:gd name="connsiteX4015" fmla="*/ 1682415 w 1696603"/>
              <a:gd name="connsiteY4015" fmla="*/ 450312 h 1665358"/>
              <a:gd name="connsiteX4016" fmla="*/ 88075 w 1696603"/>
              <a:gd name="connsiteY4016" fmla="*/ 445614 h 1665358"/>
              <a:gd name="connsiteX4017" fmla="*/ 88415 w 1696603"/>
              <a:gd name="connsiteY4017" fmla="*/ 447105 h 1665358"/>
              <a:gd name="connsiteX4018" fmla="*/ 89433 w 1696603"/>
              <a:gd name="connsiteY4018" fmla="*/ 451577 h 1665358"/>
              <a:gd name="connsiteX4019" fmla="*/ 1521966 w 1696603"/>
              <a:gd name="connsiteY4019" fmla="*/ 444868 h 1665358"/>
              <a:gd name="connsiteX4020" fmla="*/ 1523076 w 1696603"/>
              <a:gd name="connsiteY4020" fmla="*/ 449742 h 1665358"/>
              <a:gd name="connsiteX4021" fmla="*/ 1521966 w 1696603"/>
              <a:gd name="connsiteY4021" fmla="*/ 444868 h 1665358"/>
              <a:gd name="connsiteX4022" fmla="*/ 1661174 w 1696603"/>
              <a:gd name="connsiteY4022" fmla="*/ 442996 h 1665358"/>
              <a:gd name="connsiteX4023" fmla="*/ 1660939 w 1696603"/>
              <a:gd name="connsiteY4023" fmla="*/ 443049 h 1665358"/>
              <a:gd name="connsiteX4024" fmla="*/ 1656298 w 1696603"/>
              <a:gd name="connsiteY4024" fmla="*/ 444106 h 1665358"/>
              <a:gd name="connsiteX4025" fmla="*/ 1661174 w 1696603"/>
              <a:gd name="connsiteY4025" fmla="*/ 442996 h 1665358"/>
              <a:gd name="connsiteX4026" fmla="*/ 1557748 w 1696603"/>
              <a:gd name="connsiteY4026" fmla="*/ 441848 h 1665358"/>
              <a:gd name="connsiteX4027" fmla="*/ 1572309 w 1696603"/>
              <a:gd name="connsiteY4027" fmla="*/ 450685 h 1665358"/>
              <a:gd name="connsiteX4028" fmla="*/ 1560379 w 1696603"/>
              <a:gd name="connsiteY4028" fmla="*/ 453401 h 1665358"/>
              <a:gd name="connsiteX4029" fmla="*/ 104651 w 1696603"/>
              <a:gd name="connsiteY4029" fmla="*/ 441840 h 1665358"/>
              <a:gd name="connsiteX4030" fmla="*/ 104646 w 1696603"/>
              <a:gd name="connsiteY4030" fmla="*/ 441841 h 1665358"/>
              <a:gd name="connsiteX4031" fmla="*/ 100005 w 1696603"/>
              <a:gd name="connsiteY4031" fmla="*/ 442898 h 1665358"/>
              <a:gd name="connsiteX4032" fmla="*/ 516083 w 1696603"/>
              <a:gd name="connsiteY4032" fmla="*/ 441248 h 1665358"/>
              <a:gd name="connsiteX4033" fmla="*/ 516094 w 1696603"/>
              <a:gd name="connsiteY4033" fmla="*/ 441293 h 1665358"/>
              <a:gd name="connsiteX4034" fmla="*/ 517148 w 1696603"/>
              <a:gd name="connsiteY4034" fmla="*/ 445923 h 1665358"/>
              <a:gd name="connsiteX4035" fmla="*/ 484506 w 1696603"/>
              <a:gd name="connsiteY4035" fmla="*/ 441202 h 1665358"/>
              <a:gd name="connsiteX4036" fmla="*/ 479473 w 1696603"/>
              <a:gd name="connsiteY4036" fmla="*/ 442348 h 1665358"/>
              <a:gd name="connsiteX4037" fmla="*/ 484506 w 1696603"/>
              <a:gd name="connsiteY4037" fmla="*/ 441202 h 1665358"/>
              <a:gd name="connsiteX4038" fmla="*/ 381008 w 1696603"/>
              <a:gd name="connsiteY4038" fmla="*/ 440463 h 1665358"/>
              <a:gd name="connsiteX4039" fmla="*/ 383639 w 1696603"/>
              <a:gd name="connsiteY4039" fmla="*/ 452017 h 1665358"/>
              <a:gd name="connsiteX4040" fmla="*/ 381008 w 1696603"/>
              <a:gd name="connsiteY4040" fmla="*/ 440463 h 1665358"/>
              <a:gd name="connsiteX4041" fmla="*/ 1618910 w 1696603"/>
              <a:gd name="connsiteY4041" fmla="*/ 440074 h 1665358"/>
              <a:gd name="connsiteX4042" fmla="*/ 1621626 w 1696603"/>
              <a:gd name="connsiteY4042" fmla="*/ 452001 h 1665358"/>
              <a:gd name="connsiteX4043" fmla="*/ 1606980 w 1696603"/>
              <a:gd name="connsiteY4043" fmla="*/ 442791 h 1665358"/>
              <a:gd name="connsiteX4044" fmla="*/ 552193 w 1696603"/>
              <a:gd name="connsiteY4044" fmla="*/ 437944 h 1665358"/>
              <a:gd name="connsiteX4045" fmla="*/ 543351 w 1696603"/>
              <a:gd name="connsiteY4045" fmla="*/ 452502 h 1665358"/>
              <a:gd name="connsiteX4046" fmla="*/ 531421 w 1696603"/>
              <a:gd name="connsiteY4046" fmla="*/ 455218 h 1665358"/>
              <a:gd name="connsiteX4047" fmla="*/ 519864 w 1696603"/>
              <a:gd name="connsiteY4047" fmla="*/ 457849 h 1665358"/>
              <a:gd name="connsiteX4048" fmla="*/ 522494 w 1696603"/>
              <a:gd name="connsiteY4048" fmla="*/ 469403 h 1665358"/>
              <a:gd name="connsiteX4049" fmla="*/ 510937 w 1696603"/>
              <a:gd name="connsiteY4049" fmla="*/ 472035 h 1665358"/>
              <a:gd name="connsiteX4050" fmla="*/ 522494 w 1696603"/>
              <a:gd name="connsiteY4050" fmla="*/ 469403 h 1665358"/>
              <a:gd name="connsiteX4051" fmla="*/ 531421 w 1696603"/>
              <a:gd name="connsiteY4051" fmla="*/ 455218 h 1665358"/>
              <a:gd name="connsiteX4052" fmla="*/ 543351 w 1696603"/>
              <a:gd name="connsiteY4052" fmla="*/ 452502 h 1665358"/>
              <a:gd name="connsiteX4053" fmla="*/ 554908 w 1696603"/>
              <a:gd name="connsiteY4053" fmla="*/ 449870 h 1665358"/>
              <a:gd name="connsiteX4054" fmla="*/ 557539 w 1696603"/>
              <a:gd name="connsiteY4054" fmla="*/ 461424 h 1665358"/>
              <a:gd name="connsiteX4055" fmla="*/ 560170 w 1696603"/>
              <a:gd name="connsiteY4055" fmla="*/ 472977 h 1665358"/>
              <a:gd name="connsiteX4056" fmla="*/ 571727 w 1696603"/>
              <a:gd name="connsiteY4056" fmla="*/ 470346 h 1665358"/>
              <a:gd name="connsiteX4057" fmla="*/ 569096 w 1696603"/>
              <a:gd name="connsiteY4057" fmla="*/ 458792 h 1665358"/>
              <a:gd name="connsiteX4058" fmla="*/ 566465 w 1696603"/>
              <a:gd name="connsiteY4058" fmla="*/ 447239 h 1665358"/>
              <a:gd name="connsiteX4059" fmla="*/ 566465 w 1696603"/>
              <a:gd name="connsiteY4059" fmla="*/ 447239 h 1665358"/>
              <a:gd name="connsiteX4060" fmla="*/ 557539 w 1696603"/>
              <a:gd name="connsiteY4060" fmla="*/ 461424 h 1665358"/>
              <a:gd name="connsiteX4061" fmla="*/ 554908 w 1696603"/>
              <a:gd name="connsiteY4061" fmla="*/ 449870 h 1665358"/>
              <a:gd name="connsiteX4062" fmla="*/ 552193 w 1696603"/>
              <a:gd name="connsiteY4062" fmla="*/ 437944 h 1665358"/>
              <a:gd name="connsiteX4063" fmla="*/ 1599229 w 1696603"/>
              <a:gd name="connsiteY4063" fmla="*/ 435441 h 1665358"/>
              <a:gd name="connsiteX4064" fmla="*/ 1606980 w 1696603"/>
              <a:gd name="connsiteY4064" fmla="*/ 442791 h 1665358"/>
              <a:gd name="connsiteX4065" fmla="*/ 1595423 w 1696603"/>
              <a:gd name="connsiteY4065" fmla="*/ 445422 h 1665358"/>
              <a:gd name="connsiteX4066" fmla="*/ 1599229 w 1696603"/>
              <a:gd name="connsiteY4066" fmla="*/ 435441 h 1665358"/>
              <a:gd name="connsiteX4067" fmla="*/ 514517 w 1696603"/>
              <a:gd name="connsiteY4067" fmla="*/ 434369 h 1665358"/>
              <a:gd name="connsiteX4068" fmla="*/ 514846 w 1696603"/>
              <a:gd name="connsiteY4068" fmla="*/ 435813 h 1665358"/>
              <a:gd name="connsiteX4069" fmla="*/ 516083 w 1696603"/>
              <a:gd name="connsiteY4069" fmla="*/ 441248 h 1665358"/>
              <a:gd name="connsiteX4070" fmla="*/ 516038 w 1696603"/>
              <a:gd name="connsiteY4070" fmla="*/ 441049 h 1665358"/>
              <a:gd name="connsiteX4071" fmla="*/ 517148 w 1696603"/>
              <a:gd name="connsiteY4071" fmla="*/ 445923 h 1665358"/>
              <a:gd name="connsiteX4072" fmla="*/ 516161 w 1696603"/>
              <a:gd name="connsiteY4072" fmla="*/ 441590 h 1665358"/>
              <a:gd name="connsiteX4073" fmla="*/ 516094 w 1696603"/>
              <a:gd name="connsiteY4073" fmla="*/ 441293 h 1665358"/>
              <a:gd name="connsiteX4074" fmla="*/ 1592792 w 1696603"/>
              <a:gd name="connsiteY4074" fmla="*/ 433868 h 1665358"/>
              <a:gd name="connsiteX4075" fmla="*/ 1595423 w 1696603"/>
              <a:gd name="connsiteY4075" fmla="*/ 445422 h 1665358"/>
              <a:gd name="connsiteX4076" fmla="*/ 1583866 w 1696603"/>
              <a:gd name="connsiteY4076" fmla="*/ 448054 h 1665358"/>
              <a:gd name="connsiteX4077" fmla="*/ 1569678 w 1696603"/>
              <a:gd name="connsiteY4077" fmla="*/ 439131 h 1665358"/>
              <a:gd name="connsiteX4078" fmla="*/ 1581235 w 1696603"/>
              <a:gd name="connsiteY4078" fmla="*/ 436500 h 1665358"/>
              <a:gd name="connsiteX4079" fmla="*/ 195924 w 1696603"/>
              <a:gd name="connsiteY4079" fmla="*/ 433602 h 1665358"/>
              <a:gd name="connsiteX4080" fmla="*/ 191362 w 1696603"/>
              <a:gd name="connsiteY4080" fmla="*/ 434641 h 1665358"/>
              <a:gd name="connsiteX4081" fmla="*/ 190891 w 1696603"/>
              <a:gd name="connsiteY4081" fmla="*/ 434748 h 1665358"/>
              <a:gd name="connsiteX4082" fmla="*/ 195924 w 1696603"/>
              <a:gd name="connsiteY4082" fmla="*/ 433602 h 1665358"/>
              <a:gd name="connsiteX4083" fmla="*/ 470161 w 1696603"/>
              <a:gd name="connsiteY4083" fmla="*/ 432316 h 1665358"/>
              <a:gd name="connsiteX4084" fmla="*/ 465285 w 1696603"/>
              <a:gd name="connsiteY4084" fmla="*/ 433426 h 1665358"/>
              <a:gd name="connsiteX4085" fmla="*/ 470013 w 1696603"/>
              <a:gd name="connsiteY4085" fmla="*/ 432350 h 1665358"/>
              <a:gd name="connsiteX4086" fmla="*/ 1494328 w 1696603"/>
              <a:gd name="connsiteY4086" fmla="*/ 431983 h 1665358"/>
              <a:gd name="connsiteX4087" fmla="*/ 1482770 w 1696603"/>
              <a:gd name="connsiteY4087" fmla="*/ 434614 h 1665358"/>
              <a:gd name="connsiteX4088" fmla="*/ 1485401 w 1696603"/>
              <a:gd name="connsiteY4088" fmla="*/ 446168 h 1665358"/>
              <a:gd name="connsiteX4089" fmla="*/ 1494328 w 1696603"/>
              <a:gd name="connsiteY4089" fmla="*/ 431983 h 1665358"/>
              <a:gd name="connsiteX4090" fmla="*/ 1604350 w 1696603"/>
              <a:gd name="connsiteY4090" fmla="*/ 431237 h 1665358"/>
              <a:gd name="connsiteX4091" fmla="*/ 1606980 w 1696603"/>
              <a:gd name="connsiteY4091" fmla="*/ 442791 h 1665358"/>
              <a:gd name="connsiteX4092" fmla="*/ 476842 w 1696603"/>
              <a:gd name="connsiteY4092" fmla="*/ 430795 h 1665358"/>
              <a:gd name="connsiteX4093" fmla="*/ 477907 w 1696603"/>
              <a:gd name="connsiteY4093" fmla="*/ 435470 h 1665358"/>
              <a:gd name="connsiteX4094" fmla="*/ 477829 w 1696603"/>
              <a:gd name="connsiteY4094" fmla="*/ 435127 h 1665358"/>
              <a:gd name="connsiteX4095" fmla="*/ 476842 w 1696603"/>
              <a:gd name="connsiteY4095" fmla="*/ 430795 h 1665358"/>
              <a:gd name="connsiteX4096" fmla="*/ 538005 w 1696603"/>
              <a:gd name="connsiteY4096" fmla="*/ 429021 h 1665358"/>
              <a:gd name="connsiteX4097" fmla="*/ 533160 w 1696603"/>
              <a:gd name="connsiteY4097" fmla="*/ 430124 h 1665358"/>
              <a:gd name="connsiteX4098" fmla="*/ 533268 w 1696603"/>
              <a:gd name="connsiteY4098" fmla="*/ 430100 h 1665358"/>
              <a:gd name="connsiteX4099" fmla="*/ 538005 w 1696603"/>
              <a:gd name="connsiteY4099" fmla="*/ 429021 h 1665358"/>
              <a:gd name="connsiteX4100" fmla="*/ 533531 w 1696603"/>
              <a:gd name="connsiteY4100" fmla="*/ 430040 h 1665358"/>
              <a:gd name="connsiteX4101" fmla="*/ 533268 w 1696603"/>
              <a:gd name="connsiteY4101" fmla="*/ 430100 h 1665358"/>
              <a:gd name="connsiteX4102" fmla="*/ 526075 w 1696603"/>
              <a:gd name="connsiteY4102" fmla="*/ 431738 h 1665358"/>
              <a:gd name="connsiteX4103" fmla="*/ 527566 w 1696603"/>
              <a:gd name="connsiteY4103" fmla="*/ 431398 h 1665358"/>
              <a:gd name="connsiteX4104" fmla="*/ 533160 w 1696603"/>
              <a:gd name="connsiteY4104" fmla="*/ 430124 h 1665358"/>
              <a:gd name="connsiteX4105" fmla="*/ 532972 w 1696603"/>
              <a:gd name="connsiteY4105" fmla="*/ 430167 h 1665358"/>
              <a:gd name="connsiteX4106" fmla="*/ 538005 w 1696603"/>
              <a:gd name="connsiteY4106" fmla="*/ 429021 h 1665358"/>
              <a:gd name="connsiteX4107" fmla="*/ 108932 w 1696603"/>
              <a:gd name="connsiteY4107" fmla="*/ 428712 h 1665358"/>
              <a:gd name="connsiteX4108" fmla="*/ 111562 w 1696603"/>
              <a:gd name="connsiteY4108" fmla="*/ 440266 h 1665358"/>
              <a:gd name="connsiteX4109" fmla="*/ 110117 w 1696603"/>
              <a:gd name="connsiteY4109" fmla="*/ 440595 h 1665358"/>
              <a:gd name="connsiteX4110" fmla="*/ 104651 w 1696603"/>
              <a:gd name="connsiteY4110" fmla="*/ 441840 h 1665358"/>
              <a:gd name="connsiteX4111" fmla="*/ 104881 w 1696603"/>
              <a:gd name="connsiteY4111" fmla="*/ 441788 h 1665358"/>
              <a:gd name="connsiteX4112" fmla="*/ 100005 w 1696603"/>
              <a:gd name="connsiteY4112" fmla="*/ 442898 h 1665358"/>
              <a:gd name="connsiteX4113" fmla="*/ 108932 w 1696603"/>
              <a:gd name="connsiteY4113" fmla="*/ 428712 h 1665358"/>
              <a:gd name="connsiteX4114" fmla="*/ 1616280 w 1696603"/>
              <a:gd name="connsiteY4114" fmla="*/ 428520 h 1665358"/>
              <a:gd name="connsiteX4115" fmla="*/ 1611247 w 1696603"/>
              <a:gd name="connsiteY4115" fmla="*/ 429666 h 1665358"/>
              <a:gd name="connsiteX4116" fmla="*/ 1611554 w 1696603"/>
              <a:gd name="connsiteY4116" fmla="*/ 429596 h 1665358"/>
              <a:gd name="connsiteX4117" fmla="*/ 1614789 w 1696603"/>
              <a:gd name="connsiteY4117" fmla="*/ 428860 h 1665358"/>
              <a:gd name="connsiteX4118" fmla="*/ 1616280 w 1696603"/>
              <a:gd name="connsiteY4118" fmla="*/ 428520 h 1665358"/>
              <a:gd name="connsiteX4119" fmla="*/ 488772 w 1696603"/>
              <a:gd name="connsiteY4119" fmla="*/ 428078 h 1665358"/>
              <a:gd name="connsiteX4120" fmla="*/ 476842 w 1696603"/>
              <a:gd name="connsiteY4120" fmla="*/ 430795 h 1665358"/>
              <a:gd name="connsiteX4121" fmla="*/ 470013 w 1696603"/>
              <a:gd name="connsiteY4121" fmla="*/ 432350 h 1665358"/>
              <a:gd name="connsiteX4122" fmla="*/ 469619 w 1696603"/>
              <a:gd name="connsiteY4122" fmla="*/ 432439 h 1665358"/>
              <a:gd name="connsiteX4123" fmla="*/ 465285 w 1696603"/>
              <a:gd name="connsiteY4123" fmla="*/ 433426 h 1665358"/>
              <a:gd name="connsiteX4124" fmla="*/ 479473 w 1696603"/>
              <a:gd name="connsiteY4124" fmla="*/ 442348 h 1665358"/>
              <a:gd name="connsiteX4125" fmla="*/ 482104 w 1696603"/>
              <a:gd name="connsiteY4125" fmla="*/ 453902 h 1665358"/>
              <a:gd name="connsiteX4126" fmla="*/ 494034 w 1696603"/>
              <a:gd name="connsiteY4126" fmla="*/ 451186 h 1665358"/>
              <a:gd name="connsiteX4127" fmla="*/ 505591 w 1696603"/>
              <a:gd name="connsiteY4127" fmla="*/ 448554 h 1665358"/>
              <a:gd name="connsiteX4128" fmla="*/ 502960 w 1696603"/>
              <a:gd name="connsiteY4128" fmla="*/ 437001 h 1665358"/>
              <a:gd name="connsiteX4129" fmla="*/ 491403 w 1696603"/>
              <a:gd name="connsiteY4129" fmla="*/ 439632 h 1665358"/>
              <a:gd name="connsiteX4130" fmla="*/ 479473 w 1696603"/>
              <a:gd name="connsiteY4130" fmla="*/ 442348 h 1665358"/>
              <a:gd name="connsiteX4131" fmla="*/ 479144 w 1696603"/>
              <a:gd name="connsiteY4131" fmla="*/ 440904 h 1665358"/>
              <a:gd name="connsiteX4132" fmla="*/ 477907 w 1696603"/>
              <a:gd name="connsiteY4132" fmla="*/ 435470 h 1665358"/>
              <a:gd name="connsiteX4133" fmla="*/ 477952 w 1696603"/>
              <a:gd name="connsiteY4133" fmla="*/ 435669 h 1665358"/>
              <a:gd name="connsiteX4134" fmla="*/ 476842 w 1696603"/>
              <a:gd name="connsiteY4134" fmla="*/ 430795 h 1665358"/>
              <a:gd name="connsiteX4135" fmla="*/ 488772 w 1696603"/>
              <a:gd name="connsiteY4135" fmla="*/ 428078 h 1665358"/>
              <a:gd name="connsiteX4136" fmla="*/ 758133 w 1696603"/>
              <a:gd name="connsiteY4136" fmla="*/ 427902 h 1665358"/>
              <a:gd name="connsiteX4137" fmla="*/ 753799 w 1696603"/>
              <a:gd name="connsiteY4137" fmla="*/ 428889 h 1665358"/>
              <a:gd name="connsiteX4138" fmla="*/ 753499 w 1696603"/>
              <a:gd name="connsiteY4138" fmla="*/ 428957 h 1665358"/>
              <a:gd name="connsiteX4139" fmla="*/ 1529372 w 1696603"/>
              <a:gd name="connsiteY4139" fmla="*/ 424003 h 1665358"/>
              <a:gd name="connsiteX4140" fmla="*/ 1532003 w 1696603"/>
              <a:gd name="connsiteY4140" fmla="*/ 435557 h 1665358"/>
              <a:gd name="connsiteX4141" fmla="*/ 1520446 w 1696603"/>
              <a:gd name="connsiteY4141" fmla="*/ 438188 h 1665358"/>
              <a:gd name="connsiteX4142" fmla="*/ 1517815 w 1696603"/>
              <a:gd name="connsiteY4142" fmla="*/ 426635 h 1665358"/>
              <a:gd name="connsiteX4143" fmla="*/ 1529372 w 1696603"/>
              <a:gd name="connsiteY4143" fmla="*/ 424003 h 1665358"/>
              <a:gd name="connsiteX4144" fmla="*/ 193208 w 1696603"/>
              <a:gd name="connsiteY4144" fmla="*/ 421676 h 1665358"/>
              <a:gd name="connsiteX4145" fmla="*/ 181278 w 1696603"/>
              <a:gd name="connsiteY4145" fmla="*/ 424392 h 1665358"/>
              <a:gd name="connsiteX4146" fmla="*/ 183994 w 1696603"/>
              <a:gd name="connsiteY4146" fmla="*/ 436319 h 1665358"/>
              <a:gd name="connsiteX4147" fmla="*/ 185485 w 1696603"/>
              <a:gd name="connsiteY4147" fmla="*/ 435979 h 1665358"/>
              <a:gd name="connsiteX4148" fmla="*/ 191362 w 1696603"/>
              <a:gd name="connsiteY4148" fmla="*/ 434641 h 1665358"/>
              <a:gd name="connsiteX4149" fmla="*/ 191450 w 1696603"/>
              <a:gd name="connsiteY4149" fmla="*/ 434621 h 1665358"/>
              <a:gd name="connsiteX4150" fmla="*/ 195924 w 1696603"/>
              <a:gd name="connsiteY4150" fmla="*/ 433602 h 1665358"/>
              <a:gd name="connsiteX4151" fmla="*/ 1332358 w 1696603"/>
              <a:gd name="connsiteY4151" fmla="*/ 419859 h 1665358"/>
              <a:gd name="connsiteX4152" fmla="*/ 1320428 w 1696603"/>
              <a:gd name="connsiteY4152" fmla="*/ 422575 h 1665358"/>
              <a:gd name="connsiteX4153" fmla="*/ 1332358 w 1696603"/>
              <a:gd name="connsiteY4153" fmla="*/ 419859 h 1665358"/>
              <a:gd name="connsiteX4154" fmla="*/ 743945 w 1696603"/>
              <a:gd name="connsiteY4154" fmla="*/ 418980 h 1665358"/>
              <a:gd name="connsiteX4155" fmla="*/ 743945 w 1696603"/>
              <a:gd name="connsiteY4155" fmla="*/ 418980 h 1665358"/>
              <a:gd name="connsiteX4156" fmla="*/ 1319282 w 1696603"/>
              <a:gd name="connsiteY4156" fmla="*/ 417544 h 1665358"/>
              <a:gd name="connsiteX4157" fmla="*/ 1320428 w 1696603"/>
              <a:gd name="connsiteY4157" fmla="*/ 422575 h 1665358"/>
              <a:gd name="connsiteX4158" fmla="*/ 1319381 w 1696603"/>
              <a:gd name="connsiteY4158" fmla="*/ 417976 h 1665358"/>
              <a:gd name="connsiteX4159" fmla="*/ 1294598 w 1696603"/>
              <a:gd name="connsiteY4159" fmla="*/ 415912 h 1665358"/>
              <a:gd name="connsiteX4160" fmla="*/ 1283041 w 1696603"/>
              <a:gd name="connsiteY4160" fmla="*/ 418543 h 1665358"/>
              <a:gd name="connsiteX4161" fmla="*/ 1294598 w 1696603"/>
              <a:gd name="connsiteY4161" fmla="*/ 415912 h 1665358"/>
              <a:gd name="connsiteX4162" fmla="*/ 1135343 w 1696603"/>
              <a:gd name="connsiteY4162" fmla="*/ 415715 h 1665358"/>
              <a:gd name="connsiteX4163" fmla="*/ 1123786 w 1696603"/>
              <a:gd name="connsiteY4163" fmla="*/ 418346 h 1665358"/>
              <a:gd name="connsiteX4164" fmla="*/ 1135343 w 1696603"/>
              <a:gd name="connsiteY4164" fmla="*/ 415715 h 1665358"/>
              <a:gd name="connsiteX4165" fmla="*/ 1458970 w 1696603"/>
              <a:gd name="connsiteY4165" fmla="*/ 415336 h 1665358"/>
              <a:gd name="connsiteX4166" fmla="*/ 1453937 w 1696603"/>
              <a:gd name="connsiteY4166" fmla="*/ 416482 h 1665358"/>
              <a:gd name="connsiteX4167" fmla="*/ 1458970 w 1696603"/>
              <a:gd name="connsiteY4167" fmla="*/ 415336 h 1665358"/>
              <a:gd name="connsiteX4168" fmla="*/ 117858 w 1696603"/>
              <a:gd name="connsiteY4168" fmla="*/ 414527 h 1665358"/>
              <a:gd name="connsiteX4169" fmla="*/ 113205 w 1696603"/>
              <a:gd name="connsiteY4169" fmla="*/ 415586 h 1665358"/>
              <a:gd name="connsiteX4170" fmla="*/ 113524 w 1696603"/>
              <a:gd name="connsiteY4170" fmla="*/ 415514 h 1665358"/>
              <a:gd name="connsiteX4171" fmla="*/ 117858 w 1696603"/>
              <a:gd name="connsiteY4171" fmla="*/ 414527 h 1665358"/>
              <a:gd name="connsiteX4172" fmla="*/ 1625206 w 1696603"/>
              <a:gd name="connsiteY4172" fmla="*/ 414335 h 1665358"/>
              <a:gd name="connsiteX4173" fmla="*/ 1613649 w 1696603"/>
              <a:gd name="connsiteY4173" fmla="*/ 416967 h 1665358"/>
              <a:gd name="connsiteX4174" fmla="*/ 1625206 w 1696603"/>
              <a:gd name="connsiteY4174" fmla="*/ 414335 h 1665358"/>
              <a:gd name="connsiteX4175" fmla="*/ 1281976 w 1696603"/>
              <a:gd name="connsiteY4175" fmla="*/ 413868 h 1665358"/>
              <a:gd name="connsiteX4176" fmla="*/ 1282054 w 1696603"/>
              <a:gd name="connsiteY4176" fmla="*/ 414211 h 1665358"/>
              <a:gd name="connsiteX4177" fmla="*/ 1283041 w 1696603"/>
              <a:gd name="connsiteY4177" fmla="*/ 418543 h 1665358"/>
              <a:gd name="connsiteX4178" fmla="*/ 1465867 w 1696603"/>
              <a:gd name="connsiteY4178" fmla="*/ 413765 h 1665358"/>
              <a:gd name="connsiteX4179" fmla="*/ 1453937 w 1696603"/>
              <a:gd name="connsiteY4179" fmla="*/ 416482 h 1665358"/>
              <a:gd name="connsiteX4180" fmla="*/ 1442380 w 1696603"/>
              <a:gd name="connsiteY4180" fmla="*/ 419113 h 1665358"/>
              <a:gd name="connsiteX4181" fmla="*/ 1445010 w 1696603"/>
              <a:gd name="connsiteY4181" fmla="*/ 430667 h 1665358"/>
              <a:gd name="connsiteX4182" fmla="*/ 1433453 w 1696603"/>
              <a:gd name="connsiteY4182" fmla="*/ 433298 h 1665358"/>
              <a:gd name="connsiteX4183" fmla="*/ 1445010 w 1696603"/>
              <a:gd name="connsiteY4183" fmla="*/ 430667 h 1665358"/>
              <a:gd name="connsiteX4184" fmla="*/ 1447726 w 1696603"/>
              <a:gd name="connsiteY4184" fmla="*/ 442593 h 1665358"/>
              <a:gd name="connsiteX4185" fmla="*/ 1445010 w 1696603"/>
              <a:gd name="connsiteY4185" fmla="*/ 430667 h 1665358"/>
              <a:gd name="connsiteX4186" fmla="*/ 1456568 w 1696603"/>
              <a:gd name="connsiteY4186" fmla="*/ 428035 h 1665358"/>
              <a:gd name="connsiteX4187" fmla="*/ 1468498 w 1696603"/>
              <a:gd name="connsiteY4187" fmla="*/ 425319 h 1665358"/>
              <a:gd name="connsiteX4188" fmla="*/ 1465867 w 1696603"/>
              <a:gd name="connsiteY4188" fmla="*/ 413765 h 1665358"/>
              <a:gd name="connsiteX4189" fmla="*/ 1587531 w 1696603"/>
              <a:gd name="connsiteY4189" fmla="*/ 410761 h 1665358"/>
              <a:gd name="connsiteX4190" fmla="*/ 1575974 w 1696603"/>
              <a:gd name="connsiteY4190" fmla="*/ 413392 h 1665358"/>
              <a:gd name="connsiteX4191" fmla="*/ 1317712 w 1696603"/>
              <a:gd name="connsiteY4191" fmla="*/ 410649 h 1665358"/>
              <a:gd name="connsiteX4192" fmla="*/ 1319381 w 1696603"/>
              <a:gd name="connsiteY4192" fmla="*/ 417976 h 1665358"/>
              <a:gd name="connsiteX4193" fmla="*/ 1319410 w 1696603"/>
              <a:gd name="connsiteY4193" fmla="*/ 418103 h 1665358"/>
              <a:gd name="connsiteX4194" fmla="*/ 1320428 w 1696603"/>
              <a:gd name="connsiteY4194" fmla="*/ 422575 h 1665358"/>
              <a:gd name="connsiteX4195" fmla="*/ 1317712 w 1696603"/>
              <a:gd name="connsiteY4195" fmla="*/ 410649 h 1665358"/>
              <a:gd name="connsiteX4196" fmla="*/ 459939 w 1696603"/>
              <a:gd name="connsiteY4196" fmla="*/ 409946 h 1665358"/>
              <a:gd name="connsiteX4197" fmla="*/ 448382 w 1696603"/>
              <a:gd name="connsiteY4197" fmla="*/ 412578 h 1665358"/>
              <a:gd name="connsiteX4198" fmla="*/ 436824 w 1696603"/>
              <a:gd name="connsiteY4198" fmla="*/ 415209 h 1665358"/>
              <a:gd name="connsiteX4199" fmla="*/ 448382 w 1696603"/>
              <a:gd name="connsiteY4199" fmla="*/ 412578 h 1665358"/>
              <a:gd name="connsiteX4200" fmla="*/ 459939 w 1696603"/>
              <a:gd name="connsiteY4200" fmla="*/ 409946 h 1665358"/>
              <a:gd name="connsiteX4201" fmla="*/ 734418 w 1696603"/>
              <a:gd name="connsiteY4201" fmla="*/ 408997 h 1665358"/>
              <a:gd name="connsiteX4202" fmla="*/ 729385 w 1696603"/>
              <a:gd name="connsiteY4202" fmla="*/ 410143 h 1665358"/>
              <a:gd name="connsiteX4203" fmla="*/ 734418 w 1696603"/>
              <a:gd name="connsiteY4203" fmla="*/ 408997 h 1665358"/>
              <a:gd name="connsiteX4204" fmla="*/ 1599088 w 1696603"/>
              <a:gd name="connsiteY4204" fmla="*/ 408129 h 1665358"/>
              <a:gd name="connsiteX4205" fmla="*/ 1601719 w 1696603"/>
              <a:gd name="connsiteY4205" fmla="*/ 419683 h 1665358"/>
              <a:gd name="connsiteX4206" fmla="*/ 1613649 w 1696603"/>
              <a:gd name="connsiteY4206" fmla="*/ 416967 h 1665358"/>
              <a:gd name="connsiteX4207" fmla="*/ 1616280 w 1696603"/>
              <a:gd name="connsiteY4207" fmla="*/ 428520 h 1665358"/>
              <a:gd name="connsiteX4208" fmla="*/ 1611806 w 1696603"/>
              <a:gd name="connsiteY4208" fmla="*/ 429539 h 1665358"/>
              <a:gd name="connsiteX4209" fmla="*/ 1611554 w 1696603"/>
              <a:gd name="connsiteY4209" fmla="*/ 429596 h 1665358"/>
              <a:gd name="connsiteX4210" fmla="*/ 1604350 w 1696603"/>
              <a:gd name="connsiteY4210" fmla="*/ 431237 h 1665358"/>
              <a:gd name="connsiteX4211" fmla="*/ 1592792 w 1696603"/>
              <a:gd name="connsiteY4211" fmla="*/ 433868 h 1665358"/>
              <a:gd name="connsiteX4212" fmla="*/ 1590162 w 1696603"/>
              <a:gd name="connsiteY4212" fmla="*/ 422315 h 1665358"/>
              <a:gd name="connsiteX4213" fmla="*/ 1587531 w 1696603"/>
              <a:gd name="connsiteY4213" fmla="*/ 410761 h 1665358"/>
              <a:gd name="connsiteX4214" fmla="*/ 1599088 w 1696603"/>
              <a:gd name="connsiteY4214" fmla="*/ 408129 h 1665358"/>
              <a:gd name="connsiteX4215" fmla="*/ 741315 w 1696603"/>
              <a:gd name="connsiteY4215" fmla="*/ 407427 h 1665358"/>
              <a:gd name="connsiteX4216" fmla="*/ 736841 w 1696603"/>
              <a:gd name="connsiteY4216" fmla="*/ 408445 h 1665358"/>
              <a:gd name="connsiteX4217" fmla="*/ 736429 w 1696603"/>
              <a:gd name="connsiteY4217" fmla="*/ 408539 h 1665358"/>
              <a:gd name="connsiteX4218" fmla="*/ 1280410 w 1696603"/>
              <a:gd name="connsiteY4218" fmla="*/ 406990 h 1665358"/>
              <a:gd name="connsiteX4219" fmla="*/ 1280739 w 1696603"/>
              <a:gd name="connsiteY4219" fmla="*/ 408434 h 1665358"/>
              <a:gd name="connsiteX4220" fmla="*/ 1281976 w 1696603"/>
              <a:gd name="connsiteY4220" fmla="*/ 413868 h 1665358"/>
              <a:gd name="connsiteX4221" fmla="*/ 1281931 w 1696603"/>
              <a:gd name="connsiteY4221" fmla="*/ 413669 h 1665358"/>
              <a:gd name="connsiteX4222" fmla="*/ 1283041 w 1696603"/>
              <a:gd name="connsiteY4222" fmla="*/ 418543 h 1665358"/>
              <a:gd name="connsiteX4223" fmla="*/ 1294598 w 1696603"/>
              <a:gd name="connsiteY4223" fmla="*/ 415912 h 1665358"/>
              <a:gd name="connsiteX4224" fmla="*/ 1586385 w 1696603"/>
              <a:gd name="connsiteY4224" fmla="*/ 405729 h 1665358"/>
              <a:gd name="connsiteX4225" fmla="*/ 1587531 w 1696603"/>
              <a:gd name="connsiteY4225" fmla="*/ 410761 h 1665358"/>
              <a:gd name="connsiteX4226" fmla="*/ 1586385 w 1696603"/>
              <a:gd name="connsiteY4226" fmla="*/ 405729 h 1665358"/>
              <a:gd name="connsiteX4227" fmla="*/ 373031 w 1696603"/>
              <a:gd name="connsiteY4227" fmla="*/ 405429 h 1665358"/>
              <a:gd name="connsiteX4228" fmla="*/ 361474 w 1696603"/>
              <a:gd name="connsiteY4228" fmla="*/ 408060 h 1665358"/>
              <a:gd name="connsiteX4229" fmla="*/ 364105 w 1696603"/>
              <a:gd name="connsiteY4229" fmla="*/ 419614 h 1665358"/>
              <a:gd name="connsiteX4230" fmla="*/ 364105 w 1696603"/>
              <a:gd name="connsiteY4230" fmla="*/ 419614 h 1665358"/>
              <a:gd name="connsiteX4231" fmla="*/ 366735 w 1696603"/>
              <a:gd name="connsiteY4231" fmla="*/ 431168 h 1665358"/>
              <a:gd name="connsiteX4232" fmla="*/ 378293 w 1696603"/>
              <a:gd name="connsiteY4232" fmla="*/ 428536 h 1665358"/>
              <a:gd name="connsiteX4233" fmla="*/ 381008 w 1696603"/>
              <a:gd name="connsiteY4233" fmla="*/ 440463 h 1665358"/>
              <a:gd name="connsiteX4234" fmla="*/ 381008 w 1696603"/>
              <a:gd name="connsiteY4234" fmla="*/ 440463 h 1665358"/>
              <a:gd name="connsiteX4235" fmla="*/ 383639 w 1696603"/>
              <a:gd name="connsiteY4235" fmla="*/ 452017 h 1665358"/>
              <a:gd name="connsiteX4236" fmla="*/ 395196 w 1696603"/>
              <a:gd name="connsiteY4236" fmla="*/ 449385 h 1665358"/>
              <a:gd name="connsiteX4237" fmla="*/ 407126 w 1696603"/>
              <a:gd name="connsiteY4237" fmla="*/ 446669 h 1665358"/>
              <a:gd name="connsiteX4238" fmla="*/ 395196 w 1696603"/>
              <a:gd name="connsiteY4238" fmla="*/ 449385 h 1665358"/>
              <a:gd name="connsiteX4239" fmla="*/ 392565 w 1696603"/>
              <a:gd name="connsiteY4239" fmla="*/ 437831 h 1665358"/>
              <a:gd name="connsiteX4240" fmla="*/ 404495 w 1696603"/>
              <a:gd name="connsiteY4240" fmla="*/ 435115 h 1665358"/>
              <a:gd name="connsiteX4241" fmla="*/ 392565 w 1696603"/>
              <a:gd name="connsiteY4241" fmla="*/ 437831 h 1665358"/>
              <a:gd name="connsiteX4242" fmla="*/ 381008 w 1696603"/>
              <a:gd name="connsiteY4242" fmla="*/ 440463 h 1665358"/>
              <a:gd name="connsiteX4243" fmla="*/ 378293 w 1696603"/>
              <a:gd name="connsiteY4243" fmla="*/ 428536 h 1665358"/>
              <a:gd name="connsiteX4244" fmla="*/ 375662 w 1696603"/>
              <a:gd name="connsiteY4244" fmla="*/ 416983 h 1665358"/>
              <a:gd name="connsiteX4245" fmla="*/ 364105 w 1696603"/>
              <a:gd name="connsiteY4245" fmla="*/ 419614 h 1665358"/>
              <a:gd name="connsiteX4246" fmla="*/ 361474 w 1696603"/>
              <a:gd name="connsiteY4246" fmla="*/ 408060 h 1665358"/>
              <a:gd name="connsiteX4247" fmla="*/ 373031 w 1696603"/>
              <a:gd name="connsiteY4247" fmla="*/ 405429 h 1665358"/>
              <a:gd name="connsiteX4248" fmla="*/ 1611018 w 1696603"/>
              <a:gd name="connsiteY4248" fmla="*/ 405413 h 1665358"/>
              <a:gd name="connsiteX4249" fmla="*/ 1613649 w 1696603"/>
              <a:gd name="connsiteY4249" fmla="*/ 416967 h 1665358"/>
              <a:gd name="connsiteX4250" fmla="*/ 1601719 w 1696603"/>
              <a:gd name="connsiteY4250" fmla="*/ 419683 h 1665358"/>
              <a:gd name="connsiteX4251" fmla="*/ 1611018 w 1696603"/>
              <a:gd name="connsiteY4251" fmla="*/ 405413 h 1665358"/>
              <a:gd name="connsiteX4252" fmla="*/ 164460 w 1696603"/>
              <a:gd name="connsiteY4252" fmla="*/ 403916 h 1665358"/>
              <a:gd name="connsiteX4253" fmla="*/ 167090 w 1696603"/>
              <a:gd name="connsiteY4253" fmla="*/ 415470 h 1665358"/>
              <a:gd name="connsiteX4254" fmla="*/ 155533 w 1696603"/>
              <a:gd name="connsiteY4254" fmla="*/ 418101 h 1665358"/>
              <a:gd name="connsiteX4255" fmla="*/ 152902 w 1696603"/>
              <a:gd name="connsiteY4255" fmla="*/ 406548 h 1665358"/>
              <a:gd name="connsiteX4256" fmla="*/ 494983 w 1696603"/>
              <a:gd name="connsiteY4256" fmla="*/ 401967 h 1665358"/>
              <a:gd name="connsiteX4257" fmla="*/ 496002 w 1696603"/>
              <a:gd name="connsiteY4257" fmla="*/ 406439 h 1665358"/>
              <a:gd name="connsiteX4258" fmla="*/ 496030 w 1696603"/>
              <a:gd name="connsiteY4258" fmla="*/ 406566 h 1665358"/>
              <a:gd name="connsiteX4259" fmla="*/ 347286 w 1696603"/>
              <a:gd name="connsiteY4259" fmla="*/ 399138 h 1665358"/>
              <a:gd name="connsiteX4260" fmla="*/ 348738 w 1696603"/>
              <a:gd name="connsiteY4260" fmla="*/ 405515 h 1665358"/>
              <a:gd name="connsiteX4261" fmla="*/ 348766 w 1696603"/>
              <a:gd name="connsiteY4261" fmla="*/ 405637 h 1665358"/>
              <a:gd name="connsiteX4262" fmla="*/ 349917 w 1696603"/>
              <a:gd name="connsiteY4262" fmla="*/ 410692 h 1665358"/>
              <a:gd name="connsiteX4263" fmla="*/ 348738 w 1696603"/>
              <a:gd name="connsiteY4263" fmla="*/ 405515 h 1665358"/>
              <a:gd name="connsiteX4264" fmla="*/ 348602 w 1696603"/>
              <a:gd name="connsiteY4264" fmla="*/ 404915 h 1665358"/>
              <a:gd name="connsiteX4265" fmla="*/ 347286 w 1696603"/>
              <a:gd name="connsiteY4265" fmla="*/ 399138 h 1665358"/>
              <a:gd name="connsiteX4266" fmla="*/ 726669 w 1696603"/>
              <a:gd name="connsiteY4266" fmla="*/ 398216 h 1665358"/>
              <a:gd name="connsiteX4267" fmla="*/ 726669 w 1696603"/>
              <a:gd name="connsiteY4267" fmla="*/ 398216 h 1665358"/>
              <a:gd name="connsiteX4268" fmla="*/ 138715 w 1696603"/>
              <a:gd name="connsiteY4268" fmla="*/ 397625 h 1665358"/>
              <a:gd name="connsiteX4269" fmla="*/ 129415 w 1696603"/>
              <a:gd name="connsiteY4269" fmla="*/ 411896 h 1665358"/>
              <a:gd name="connsiteX4270" fmla="*/ 126785 w 1696603"/>
              <a:gd name="connsiteY4270" fmla="*/ 400342 h 1665358"/>
              <a:gd name="connsiteX4271" fmla="*/ 1363640 w 1696603"/>
              <a:gd name="connsiteY4271" fmla="*/ 395357 h 1665358"/>
              <a:gd name="connsiteX4272" fmla="*/ 1363700 w 1696603"/>
              <a:gd name="connsiteY4272" fmla="*/ 395621 h 1665358"/>
              <a:gd name="connsiteX4273" fmla="*/ 1364687 w 1696603"/>
              <a:gd name="connsiteY4273" fmla="*/ 399953 h 1665358"/>
              <a:gd name="connsiteX4274" fmla="*/ 1547140 w 1696603"/>
              <a:gd name="connsiteY4274" fmla="*/ 395260 h 1665358"/>
              <a:gd name="connsiteX4275" fmla="*/ 1549771 w 1696603"/>
              <a:gd name="connsiteY4275" fmla="*/ 406814 h 1665358"/>
              <a:gd name="connsiteX4276" fmla="*/ 1561701 w 1696603"/>
              <a:gd name="connsiteY4276" fmla="*/ 404097 h 1665358"/>
              <a:gd name="connsiteX4277" fmla="*/ 1573258 w 1696603"/>
              <a:gd name="connsiteY4277" fmla="*/ 401466 h 1665358"/>
              <a:gd name="connsiteX4278" fmla="*/ 1575974 w 1696603"/>
              <a:gd name="connsiteY4278" fmla="*/ 413392 h 1665358"/>
              <a:gd name="connsiteX4279" fmla="*/ 1564416 w 1696603"/>
              <a:gd name="connsiteY4279" fmla="*/ 416024 h 1665358"/>
              <a:gd name="connsiteX4280" fmla="*/ 1575974 w 1696603"/>
              <a:gd name="connsiteY4280" fmla="*/ 413392 h 1665358"/>
              <a:gd name="connsiteX4281" fmla="*/ 1578605 w 1696603"/>
              <a:gd name="connsiteY4281" fmla="*/ 424946 h 1665358"/>
              <a:gd name="connsiteX4282" fmla="*/ 1567047 w 1696603"/>
              <a:gd name="connsiteY4282" fmla="*/ 427578 h 1665358"/>
              <a:gd name="connsiteX4283" fmla="*/ 1555117 w 1696603"/>
              <a:gd name="connsiteY4283" fmla="*/ 430294 h 1665358"/>
              <a:gd name="connsiteX4284" fmla="*/ 1546191 w 1696603"/>
              <a:gd name="connsiteY4284" fmla="*/ 444479 h 1665358"/>
              <a:gd name="connsiteX4285" fmla="*/ 1546191 w 1696603"/>
              <a:gd name="connsiteY4285" fmla="*/ 444479 h 1665358"/>
              <a:gd name="connsiteX4286" fmla="*/ 1548821 w 1696603"/>
              <a:gd name="connsiteY4286" fmla="*/ 456033 h 1665358"/>
              <a:gd name="connsiteX4287" fmla="*/ 1549161 w 1696603"/>
              <a:gd name="connsiteY4287" fmla="*/ 457524 h 1665358"/>
              <a:gd name="connsiteX4288" fmla="*/ 1550449 w 1696603"/>
              <a:gd name="connsiteY4288" fmla="*/ 463182 h 1665358"/>
              <a:gd name="connsiteX4289" fmla="*/ 1550391 w 1696603"/>
              <a:gd name="connsiteY4289" fmla="*/ 462928 h 1665358"/>
              <a:gd name="connsiteX4290" fmla="*/ 1551537 w 1696603"/>
              <a:gd name="connsiteY4290" fmla="*/ 467959 h 1665358"/>
              <a:gd name="connsiteX4291" fmla="*/ 1537264 w 1696603"/>
              <a:gd name="connsiteY4291" fmla="*/ 458664 h 1665358"/>
              <a:gd name="connsiteX4292" fmla="*/ 1525707 w 1696603"/>
              <a:gd name="connsiteY4292" fmla="*/ 461296 h 1665358"/>
              <a:gd name="connsiteX4293" fmla="*/ 1523076 w 1696603"/>
              <a:gd name="connsiteY4293" fmla="*/ 449742 h 1665358"/>
              <a:gd name="connsiteX4294" fmla="*/ 1534633 w 1696603"/>
              <a:gd name="connsiteY4294" fmla="*/ 447111 h 1665358"/>
              <a:gd name="connsiteX4295" fmla="*/ 1532003 w 1696603"/>
              <a:gd name="connsiteY4295" fmla="*/ 435557 h 1665358"/>
              <a:gd name="connsiteX4296" fmla="*/ 1543560 w 1696603"/>
              <a:gd name="connsiteY4296" fmla="*/ 432925 h 1665358"/>
              <a:gd name="connsiteX4297" fmla="*/ 1529372 w 1696603"/>
              <a:gd name="connsiteY4297" fmla="*/ 424003 h 1665358"/>
              <a:gd name="connsiteX4298" fmla="*/ 1526656 w 1696603"/>
              <a:gd name="connsiteY4298" fmla="*/ 412077 h 1665358"/>
              <a:gd name="connsiteX4299" fmla="*/ 1538214 w 1696603"/>
              <a:gd name="connsiteY4299" fmla="*/ 409445 h 1665358"/>
              <a:gd name="connsiteX4300" fmla="*/ 1535583 w 1696603"/>
              <a:gd name="connsiteY4300" fmla="*/ 397892 h 1665358"/>
              <a:gd name="connsiteX4301" fmla="*/ 1334162 w 1696603"/>
              <a:gd name="connsiteY4301" fmla="*/ 394751 h 1665358"/>
              <a:gd name="connsiteX4302" fmla="*/ 1328456 w 1696603"/>
              <a:gd name="connsiteY4302" fmla="*/ 396050 h 1665358"/>
              <a:gd name="connsiteX4303" fmla="*/ 1327011 w 1696603"/>
              <a:gd name="connsiteY4303" fmla="*/ 396379 h 1665358"/>
              <a:gd name="connsiteX4304" fmla="*/ 1333977 w 1696603"/>
              <a:gd name="connsiteY4304" fmla="*/ 394793 h 1665358"/>
              <a:gd name="connsiteX4305" fmla="*/ 1338569 w 1696603"/>
              <a:gd name="connsiteY4305" fmla="*/ 393747 h 1665358"/>
              <a:gd name="connsiteX4306" fmla="*/ 1333977 w 1696603"/>
              <a:gd name="connsiteY4306" fmla="*/ 394793 h 1665358"/>
              <a:gd name="connsiteX4307" fmla="*/ 1333693 w 1696603"/>
              <a:gd name="connsiteY4307" fmla="*/ 394857 h 1665358"/>
              <a:gd name="connsiteX4308" fmla="*/ 1338569 w 1696603"/>
              <a:gd name="connsiteY4308" fmla="*/ 393747 h 1665358"/>
              <a:gd name="connsiteX4309" fmla="*/ 1338569 w 1696603"/>
              <a:gd name="connsiteY4309" fmla="*/ 393747 h 1665358"/>
              <a:gd name="connsiteX4310" fmla="*/ 1334235 w 1696603"/>
              <a:gd name="connsiteY4310" fmla="*/ 394734 h 1665358"/>
              <a:gd name="connsiteX4311" fmla="*/ 1334162 w 1696603"/>
              <a:gd name="connsiteY4311" fmla="*/ 394751 h 1665358"/>
              <a:gd name="connsiteX4312" fmla="*/ 534904 w 1696603"/>
              <a:gd name="connsiteY4312" fmla="*/ 392877 h 1665358"/>
              <a:gd name="connsiteX4313" fmla="*/ 530028 w 1696603"/>
              <a:gd name="connsiteY4313" fmla="*/ 393987 h 1665358"/>
              <a:gd name="connsiteX4314" fmla="*/ 534904 w 1696603"/>
              <a:gd name="connsiteY4314" fmla="*/ 392877 h 1665358"/>
              <a:gd name="connsiteX4315" fmla="*/ 1289336 w 1696603"/>
              <a:gd name="connsiteY4315" fmla="*/ 392804 h 1665358"/>
              <a:gd name="connsiteX4316" fmla="*/ 1277779 w 1696603"/>
              <a:gd name="connsiteY4316" fmla="*/ 395436 h 1665358"/>
              <a:gd name="connsiteX4317" fmla="*/ 1289336 w 1696603"/>
              <a:gd name="connsiteY4317" fmla="*/ 392804 h 1665358"/>
              <a:gd name="connsiteX4318" fmla="*/ 1277779 w 1696603"/>
              <a:gd name="connsiteY4318" fmla="*/ 395436 h 1665358"/>
              <a:gd name="connsiteX4319" fmla="*/ 1291967 w 1696603"/>
              <a:gd name="connsiteY4319" fmla="*/ 404358 h 1665358"/>
              <a:gd name="connsiteX4320" fmla="*/ 1559070 w 1696603"/>
              <a:gd name="connsiteY4320" fmla="*/ 392544 h 1665358"/>
              <a:gd name="connsiteX4321" fmla="*/ 1547140 w 1696603"/>
              <a:gd name="connsiteY4321" fmla="*/ 395260 h 1665358"/>
              <a:gd name="connsiteX4322" fmla="*/ 1559070 w 1696603"/>
              <a:gd name="connsiteY4322" fmla="*/ 392544 h 1665358"/>
              <a:gd name="connsiteX4323" fmla="*/ 1561701 w 1696603"/>
              <a:gd name="connsiteY4323" fmla="*/ 404097 h 1665358"/>
              <a:gd name="connsiteX4324" fmla="*/ 1559070 w 1696603"/>
              <a:gd name="connsiteY4324" fmla="*/ 392544 h 1665358"/>
              <a:gd name="connsiteX4325" fmla="*/ 1509838 w 1696603"/>
              <a:gd name="connsiteY4325" fmla="*/ 391601 h 1665358"/>
              <a:gd name="connsiteX4326" fmla="*/ 1497908 w 1696603"/>
              <a:gd name="connsiteY4326" fmla="*/ 394317 h 1665358"/>
              <a:gd name="connsiteX4327" fmla="*/ 1350126 w 1696603"/>
              <a:gd name="connsiteY4327" fmla="*/ 391116 h 1665358"/>
              <a:gd name="connsiteX4328" fmla="*/ 1338569 w 1696603"/>
              <a:gd name="connsiteY4328" fmla="*/ 393747 h 1665358"/>
              <a:gd name="connsiteX4329" fmla="*/ 1350126 w 1696603"/>
              <a:gd name="connsiteY4329" fmla="*/ 391116 h 1665358"/>
              <a:gd name="connsiteX4330" fmla="*/ 1305547 w 1696603"/>
              <a:gd name="connsiteY4330" fmla="*/ 389113 h 1665358"/>
              <a:gd name="connsiteX4331" fmla="*/ 1305227 w 1696603"/>
              <a:gd name="connsiteY4331" fmla="*/ 389186 h 1665358"/>
              <a:gd name="connsiteX4332" fmla="*/ 1300893 w 1696603"/>
              <a:gd name="connsiteY4332" fmla="*/ 390173 h 1665358"/>
              <a:gd name="connsiteX4333" fmla="*/ 1521395 w 1696603"/>
              <a:gd name="connsiteY4333" fmla="*/ 388969 h 1665358"/>
              <a:gd name="connsiteX4334" fmla="*/ 1535583 w 1696603"/>
              <a:gd name="connsiteY4334" fmla="*/ 397892 h 1665358"/>
              <a:gd name="connsiteX4335" fmla="*/ 1524026 w 1696603"/>
              <a:gd name="connsiteY4335" fmla="*/ 400523 h 1665358"/>
              <a:gd name="connsiteX4336" fmla="*/ 724038 w 1696603"/>
              <a:gd name="connsiteY4336" fmla="*/ 386663 h 1665358"/>
              <a:gd name="connsiteX4337" fmla="*/ 719162 w 1696603"/>
              <a:gd name="connsiteY4337" fmla="*/ 387773 h 1665358"/>
              <a:gd name="connsiteX4338" fmla="*/ 719276 w 1696603"/>
              <a:gd name="connsiteY4338" fmla="*/ 387747 h 1665358"/>
              <a:gd name="connsiteX4339" fmla="*/ 719704 w 1696603"/>
              <a:gd name="connsiteY4339" fmla="*/ 387650 h 1665358"/>
              <a:gd name="connsiteX4340" fmla="*/ 724038 w 1696603"/>
              <a:gd name="connsiteY4340" fmla="*/ 386663 h 1665358"/>
              <a:gd name="connsiteX4341" fmla="*/ 1532952 w 1696603"/>
              <a:gd name="connsiteY4341" fmla="*/ 386338 h 1665358"/>
              <a:gd name="connsiteX4342" fmla="*/ 1547140 w 1696603"/>
              <a:gd name="connsiteY4342" fmla="*/ 395260 h 1665358"/>
              <a:gd name="connsiteX4343" fmla="*/ 1535583 w 1696603"/>
              <a:gd name="connsiteY4343" fmla="*/ 397892 h 1665358"/>
              <a:gd name="connsiteX4344" fmla="*/ 1532952 w 1696603"/>
              <a:gd name="connsiteY4344" fmla="*/ 386338 h 1665358"/>
              <a:gd name="connsiteX4345" fmla="*/ 1324381 w 1696603"/>
              <a:gd name="connsiteY4345" fmla="*/ 384825 h 1665358"/>
              <a:gd name="connsiteX4346" fmla="*/ 1319495 w 1696603"/>
              <a:gd name="connsiteY4346" fmla="*/ 385938 h 1665358"/>
              <a:gd name="connsiteX4347" fmla="*/ 1319348 w 1696603"/>
              <a:gd name="connsiteY4347" fmla="*/ 385971 h 1665358"/>
              <a:gd name="connsiteX4348" fmla="*/ 1324381 w 1696603"/>
              <a:gd name="connsiteY4348" fmla="*/ 384825 h 1665358"/>
              <a:gd name="connsiteX4349" fmla="*/ 1378254 w 1696603"/>
              <a:gd name="connsiteY4349" fmla="*/ 384711 h 1665358"/>
              <a:gd name="connsiteX4350" fmla="*/ 1377947 w 1696603"/>
              <a:gd name="connsiteY4350" fmla="*/ 384781 h 1665358"/>
              <a:gd name="connsiteX4351" fmla="*/ 1373613 w 1696603"/>
              <a:gd name="connsiteY4351" fmla="*/ 385768 h 1665358"/>
              <a:gd name="connsiteX4352" fmla="*/ 1286706 w 1696603"/>
              <a:gd name="connsiteY4352" fmla="*/ 381251 h 1665358"/>
              <a:gd name="connsiteX4353" fmla="*/ 1280927 w 1696603"/>
              <a:gd name="connsiteY4353" fmla="*/ 382567 h 1665358"/>
              <a:gd name="connsiteX4354" fmla="*/ 1280359 w 1696603"/>
              <a:gd name="connsiteY4354" fmla="*/ 382696 h 1665358"/>
              <a:gd name="connsiteX4355" fmla="*/ 1280205 w 1696603"/>
              <a:gd name="connsiteY4355" fmla="*/ 382731 h 1665358"/>
              <a:gd name="connsiteX4356" fmla="*/ 1275148 w 1696603"/>
              <a:gd name="connsiteY4356" fmla="*/ 383882 h 1665358"/>
              <a:gd name="connsiteX4357" fmla="*/ 1275148 w 1696603"/>
              <a:gd name="connsiteY4357" fmla="*/ 383882 h 1665358"/>
              <a:gd name="connsiteX4358" fmla="*/ 1286706 w 1696603"/>
              <a:gd name="connsiteY4358" fmla="*/ 381251 h 1665358"/>
              <a:gd name="connsiteX4359" fmla="*/ 428932 w 1696603"/>
              <a:gd name="connsiteY4359" fmla="*/ 380548 h 1665358"/>
              <a:gd name="connsiteX4360" fmla="*/ 417002 w 1696603"/>
              <a:gd name="connsiteY4360" fmla="*/ 383264 h 1665358"/>
              <a:gd name="connsiteX4361" fmla="*/ 405445 w 1696603"/>
              <a:gd name="connsiteY4361" fmla="*/ 385896 h 1665358"/>
              <a:gd name="connsiteX4362" fmla="*/ 419633 w 1696603"/>
              <a:gd name="connsiteY4362" fmla="*/ 394818 h 1665358"/>
              <a:gd name="connsiteX4363" fmla="*/ 1457890 w 1696603"/>
              <a:gd name="connsiteY4363" fmla="*/ 378731 h 1665358"/>
              <a:gd name="connsiteX4364" fmla="*/ 1445960 w 1696603"/>
              <a:gd name="connsiteY4364" fmla="*/ 381448 h 1665358"/>
              <a:gd name="connsiteX4365" fmla="*/ 1138924 w 1696603"/>
              <a:gd name="connsiteY4365" fmla="*/ 378049 h 1665358"/>
              <a:gd name="connsiteX4366" fmla="*/ 1127366 w 1696603"/>
              <a:gd name="connsiteY4366" fmla="*/ 380681 h 1665358"/>
              <a:gd name="connsiteX4367" fmla="*/ 1138924 w 1696603"/>
              <a:gd name="connsiteY4367" fmla="*/ 378049 h 1665358"/>
              <a:gd name="connsiteX4368" fmla="*/ 341940 w 1696603"/>
              <a:gd name="connsiteY4368" fmla="*/ 375658 h 1665358"/>
              <a:gd name="connsiteX4369" fmla="*/ 337606 w 1696603"/>
              <a:gd name="connsiteY4369" fmla="*/ 376645 h 1665358"/>
              <a:gd name="connsiteX4370" fmla="*/ 337306 w 1696603"/>
              <a:gd name="connsiteY4370" fmla="*/ 376713 h 1665358"/>
              <a:gd name="connsiteX4371" fmla="*/ 1370982 w 1696603"/>
              <a:gd name="connsiteY4371" fmla="*/ 374214 h 1665358"/>
              <a:gd name="connsiteX4372" fmla="*/ 1373613 w 1696603"/>
              <a:gd name="connsiteY4372" fmla="*/ 385768 h 1665358"/>
              <a:gd name="connsiteX4373" fmla="*/ 1376244 w 1696603"/>
              <a:gd name="connsiteY4373" fmla="*/ 397322 h 1665358"/>
              <a:gd name="connsiteX4374" fmla="*/ 1362056 w 1696603"/>
              <a:gd name="connsiteY4374" fmla="*/ 388399 h 1665358"/>
              <a:gd name="connsiteX4375" fmla="*/ 1350126 w 1696603"/>
              <a:gd name="connsiteY4375" fmla="*/ 391116 h 1665358"/>
              <a:gd name="connsiteX4376" fmla="*/ 1347495 w 1696603"/>
              <a:gd name="connsiteY4376" fmla="*/ 379562 h 1665358"/>
              <a:gd name="connsiteX4377" fmla="*/ 1359425 w 1696603"/>
              <a:gd name="connsiteY4377" fmla="*/ 376846 h 1665358"/>
              <a:gd name="connsiteX4378" fmla="*/ 1370982 w 1696603"/>
              <a:gd name="connsiteY4378" fmla="*/ 374214 h 1665358"/>
              <a:gd name="connsiteX4379" fmla="*/ 517869 w 1696603"/>
              <a:gd name="connsiteY4379" fmla="*/ 372450 h 1665358"/>
              <a:gd name="connsiteX4380" fmla="*/ 517661 w 1696603"/>
              <a:gd name="connsiteY4380" fmla="*/ 372498 h 1665358"/>
              <a:gd name="connsiteX4381" fmla="*/ 517310 w 1696603"/>
              <a:gd name="connsiteY4381" fmla="*/ 372578 h 1665358"/>
              <a:gd name="connsiteX4382" fmla="*/ 512836 w 1696603"/>
              <a:gd name="connsiteY4382" fmla="*/ 373596 h 1665358"/>
              <a:gd name="connsiteX4383" fmla="*/ 517869 w 1696603"/>
              <a:gd name="connsiteY4383" fmla="*/ 372450 h 1665358"/>
              <a:gd name="connsiteX4384" fmla="*/ 1382540 w 1696603"/>
              <a:gd name="connsiteY4384" fmla="*/ 371583 h 1665358"/>
              <a:gd name="connsiteX4385" fmla="*/ 1370982 w 1696603"/>
              <a:gd name="connsiteY4385" fmla="*/ 374214 h 1665358"/>
              <a:gd name="connsiteX4386" fmla="*/ 487091 w 1696603"/>
              <a:gd name="connsiteY4386" fmla="*/ 367305 h 1665358"/>
              <a:gd name="connsiteX4387" fmla="*/ 475534 w 1696603"/>
              <a:gd name="connsiteY4387" fmla="*/ 369937 h 1665358"/>
              <a:gd name="connsiteX4388" fmla="*/ 463604 w 1696603"/>
              <a:gd name="connsiteY4388" fmla="*/ 372653 h 1665358"/>
              <a:gd name="connsiteX4389" fmla="*/ 466235 w 1696603"/>
              <a:gd name="connsiteY4389" fmla="*/ 384207 h 1665358"/>
              <a:gd name="connsiteX4390" fmla="*/ 478165 w 1696603"/>
              <a:gd name="connsiteY4390" fmla="*/ 381491 h 1665358"/>
              <a:gd name="connsiteX4391" fmla="*/ 489722 w 1696603"/>
              <a:gd name="connsiteY4391" fmla="*/ 378859 h 1665358"/>
              <a:gd name="connsiteX4392" fmla="*/ 480795 w 1696603"/>
              <a:gd name="connsiteY4392" fmla="*/ 393044 h 1665358"/>
              <a:gd name="connsiteX4393" fmla="*/ 492353 w 1696603"/>
              <a:gd name="connsiteY4393" fmla="*/ 390413 h 1665358"/>
              <a:gd name="connsiteX4394" fmla="*/ 494983 w 1696603"/>
              <a:gd name="connsiteY4394" fmla="*/ 401967 h 1665358"/>
              <a:gd name="connsiteX4395" fmla="*/ 496129 w 1696603"/>
              <a:gd name="connsiteY4395" fmla="*/ 406998 h 1665358"/>
              <a:gd name="connsiteX4396" fmla="*/ 496030 w 1696603"/>
              <a:gd name="connsiteY4396" fmla="*/ 406566 h 1665358"/>
              <a:gd name="connsiteX4397" fmla="*/ 497699 w 1696603"/>
              <a:gd name="connsiteY4397" fmla="*/ 413893 h 1665358"/>
              <a:gd name="connsiteX4398" fmla="*/ 509256 w 1696603"/>
              <a:gd name="connsiteY4398" fmla="*/ 411262 h 1665358"/>
              <a:gd name="connsiteX4399" fmla="*/ 511887 w 1696603"/>
              <a:gd name="connsiteY4399" fmla="*/ 422815 h 1665358"/>
              <a:gd name="connsiteX4400" fmla="*/ 520813 w 1696603"/>
              <a:gd name="connsiteY4400" fmla="*/ 408630 h 1665358"/>
              <a:gd name="connsiteX4401" fmla="*/ 509256 w 1696603"/>
              <a:gd name="connsiteY4401" fmla="*/ 411262 h 1665358"/>
              <a:gd name="connsiteX4402" fmla="*/ 506540 w 1696603"/>
              <a:gd name="connsiteY4402" fmla="*/ 399335 h 1665358"/>
              <a:gd name="connsiteX4403" fmla="*/ 494983 w 1696603"/>
              <a:gd name="connsiteY4403" fmla="*/ 401967 h 1665358"/>
              <a:gd name="connsiteX4404" fmla="*/ 492353 w 1696603"/>
              <a:gd name="connsiteY4404" fmla="*/ 390413 h 1665358"/>
              <a:gd name="connsiteX4405" fmla="*/ 489722 w 1696603"/>
              <a:gd name="connsiteY4405" fmla="*/ 378859 h 1665358"/>
              <a:gd name="connsiteX4406" fmla="*/ 478165 w 1696603"/>
              <a:gd name="connsiteY4406" fmla="*/ 381491 h 1665358"/>
              <a:gd name="connsiteX4407" fmla="*/ 475534 w 1696603"/>
              <a:gd name="connsiteY4407" fmla="*/ 369937 h 1665358"/>
              <a:gd name="connsiteX4408" fmla="*/ 327752 w 1696603"/>
              <a:gd name="connsiteY4408" fmla="*/ 366736 h 1665358"/>
              <a:gd name="connsiteX4409" fmla="*/ 315822 w 1696603"/>
              <a:gd name="connsiteY4409" fmla="*/ 369452 h 1665358"/>
              <a:gd name="connsiteX4410" fmla="*/ 304265 w 1696603"/>
              <a:gd name="connsiteY4410" fmla="*/ 372083 h 1665358"/>
              <a:gd name="connsiteX4411" fmla="*/ 315822 w 1696603"/>
              <a:gd name="connsiteY4411" fmla="*/ 369452 h 1665358"/>
              <a:gd name="connsiteX4412" fmla="*/ 318453 w 1696603"/>
              <a:gd name="connsiteY4412" fmla="*/ 381006 h 1665358"/>
              <a:gd name="connsiteX4413" fmla="*/ 330383 w 1696603"/>
              <a:gd name="connsiteY4413" fmla="*/ 378289 h 1665358"/>
              <a:gd name="connsiteX4414" fmla="*/ 333013 w 1696603"/>
              <a:gd name="connsiteY4414" fmla="*/ 389843 h 1665358"/>
              <a:gd name="connsiteX4415" fmla="*/ 344571 w 1696603"/>
              <a:gd name="connsiteY4415" fmla="*/ 387212 h 1665358"/>
              <a:gd name="connsiteX4416" fmla="*/ 341940 w 1696603"/>
              <a:gd name="connsiteY4416" fmla="*/ 375658 h 1665358"/>
              <a:gd name="connsiteX4417" fmla="*/ 337064 w 1696603"/>
              <a:gd name="connsiteY4417" fmla="*/ 376768 h 1665358"/>
              <a:gd name="connsiteX4418" fmla="*/ 337306 w 1696603"/>
              <a:gd name="connsiteY4418" fmla="*/ 376713 h 1665358"/>
              <a:gd name="connsiteX4419" fmla="*/ 330383 w 1696603"/>
              <a:gd name="connsiteY4419" fmla="*/ 378289 h 1665358"/>
              <a:gd name="connsiteX4420" fmla="*/ 278520 w 1696603"/>
              <a:gd name="connsiteY4420" fmla="*/ 365793 h 1665358"/>
              <a:gd name="connsiteX4421" fmla="*/ 281150 w 1696603"/>
              <a:gd name="connsiteY4421" fmla="*/ 377346 h 1665358"/>
              <a:gd name="connsiteX4422" fmla="*/ 278520 w 1696603"/>
              <a:gd name="connsiteY4422" fmla="*/ 365793 h 1665358"/>
              <a:gd name="connsiteX4423" fmla="*/ 1258245 w 1696603"/>
              <a:gd name="connsiteY4423" fmla="*/ 363033 h 1665358"/>
              <a:gd name="connsiteX4424" fmla="*/ 1253400 w 1696603"/>
              <a:gd name="connsiteY4424" fmla="*/ 364136 h 1665358"/>
              <a:gd name="connsiteX4425" fmla="*/ 1253508 w 1696603"/>
              <a:gd name="connsiteY4425" fmla="*/ 364112 h 1665358"/>
              <a:gd name="connsiteX4426" fmla="*/ 1253519 w 1696603"/>
              <a:gd name="connsiteY4426" fmla="*/ 364109 h 1665358"/>
              <a:gd name="connsiteX4427" fmla="*/ 1253771 w 1696603"/>
              <a:gd name="connsiteY4427" fmla="*/ 364052 h 1665358"/>
              <a:gd name="connsiteX4428" fmla="*/ 1258245 w 1696603"/>
              <a:gd name="connsiteY4428" fmla="*/ 363033 h 1665358"/>
              <a:gd name="connsiteX4429" fmla="*/ 400099 w 1696603"/>
              <a:gd name="connsiteY4429" fmla="*/ 362416 h 1665358"/>
              <a:gd name="connsiteX4430" fmla="*/ 400099 w 1696603"/>
              <a:gd name="connsiteY4430" fmla="*/ 362416 h 1665358"/>
              <a:gd name="connsiteX4431" fmla="*/ 453965 w 1696603"/>
              <a:gd name="connsiteY4431" fmla="*/ 362303 h 1665358"/>
              <a:gd name="connsiteX4432" fmla="*/ 449331 w 1696603"/>
              <a:gd name="connsiteY4432" fmla="*/ 363358 h 1665358"/>
              <a:gd name="connsiteX4433" fmla="*/ 453665 w 1696603"/>
              <a:gd name="connsiteY4433" fmla="*/ 362371 h 1665358"/>
              <a:gd name="connsiteX4434" fmla="*/ 1262998 w 1696603"/>
              <a:gd name="connsiteY4434" fmla="*/ 361951 h 1665358"/>
              <a:gd name="connsiteX4435" fmla="*/ 1262917 w 1696603"/>
              <a:gd name="connsiteY4435" fmla="*/ 361970 h 1665358"/>
              <a:gd name="connsiteX4436" fmla="*/ 1258245 w 1696603"/>
              <a:gd name="connsiteY4436" fmla="*/ 363033 h 1665358"/>
              <a:gd name="connsiteX4437" fmla="*/ 191527 w 1696603"/>
              <a:gd name="connsiteY4437" fmla="*/ 360903 h 1665358"/>
              <a:gd name="connsiteX4438" fmla="*/ 186874 w 1696603"/>
              <a:gd name="connsiteY4438" fmla="*/ 361962 h 1665358"/>
              <a:gd name="connsiteX4439" fmla="*/ 187193 w 1696603"/>
              <a:gd name="connsiteY4439" fmla="*/ 361890 h 1665358"/>
              <a:gd name="connsiteX4440" fmla="*/ 191527 w 1696603"/>
              <a:gd name="connsiteY4440" fmla="*/ 360903 h 1665358"/>
              <a:gd name="connsiteX4441" fmla="*/ 1379909 w 1696603"/>
              <a:gd name="connsiteY4441" fmla="*/ 360029 h 1665358"/>
              <a:gd name="connsiteX4442" fmla="*/ 1368352 w 1696603"/>
              <a:gd name="connsiteY4442" fmla="*/ 362660 h 1665358"/>
              <a:gd name="connsiteX4443" fmla="*/ 1379909 w 1696603"/>
              <a:gd name="connsiteY4443" fmla="*/ 360029 h 1665358"/>
              <a:gd name="connsiteX4444" fmla="*/ 411656 w 1696603"/>
              <a:gd name="connsiteY4444" fmla="*/ 359784 h 1665358"/>
              <a:gd name="connsiteX4445" fmla="*/ 400099 w 1696603"/>
              <a:gd name="connsiteY4445" fmla="*/ 362416 h 1665358"/>
              <a:gd name="connsiteX4446" fmla="*/ 388541 w 1696603"/>
              <a:gd name="connsiteY4446" fmla="*/ 365047 h 1665358"/>
              <a:gd name="connsiteX4447" fmla="*/ 400099 w 1696603"/>
              <a:gd name="connsiteY4447" fmla="*/ 362416 h 1665358"/>
              <a:gd name="connsiteX4448" fmla="*/ 402729 w 1696603"/>
              <a:gd name="connsiteY4448" fmla="*/ 373969 h 1665358"/>
              <a:gd name="connsiteX4449" fmla="*/ 414287 w 1696603"/>
              <a:gd name="connsiteY4449" fmla="*/ 371338 h 1665358"/>
              <a:gd name="connsiteX4450" fmla="*/ 402729 w 1696603"/>
              <a:gd name="connsiteY4450" fmla="*/ 373969 h 1665358"/>
              <a:gd name="connsiteX4451" fmla="*/ 411656 w 1696603"/>
              <a:gd name="connsiteY4451" fmla="*/ 359784 h 1665358"/>
              <a:gd name="connsiteX4452" fmla="*/ 214642 w 1696603"/>
              <a:gd name="connsiteY4452" fmla="*/ 355640 h 1665358"/>
              <a:gd name="connsiteX4453" fmla="*/ 209988 w 1696603"/>
              <a:gd name="connsiteY4453" fmla="*/ 356699 h 1665358"/>
              <a:gd name="connsiteX4454" fmla="*/ 210308 w 1696603"/>
              <a:gd name="connsiteY4454" fmla="*/ 356627 h 1665358"/>
              <a:gd name="connsiteX4455" fmla="*/ 214642 w 1696603"/>
              <a:gd name="connsiteY4455" fmla="*/ 355640 h 1665358"/>
              <a:gd name="connsiteX4456" fmla="*/ 1292917 w 1696603"/>
              <a:gd name="connsiteY4456" fmla="*/ 355139 h 1665358"/>
              <a:gd name="connsiteX4457" fmla="*/ 1295547 w 1696603"/>
              <a:gd name="connsiteY4457" fmla="*/ 366693 h 1665358"/>
              <a:gd name="connsiteX4458" fmla="*/ 1292917 w 1696603"/>
              <a:gd name="connsiteY4458" fmla="*/ 355139 h 1665358"/>
              <a:gd name="connsiteX4459" fmla="*/ 704504 w 1696603"/>
              <a:gd name="connsiteY4459" fmla="*/ 354260 h 1665358"/>
              <a:gd name="connsiteX4460" fmla="*/ 704504 w 1696603"/>
              <a:gd name="connsiteY4460" fmla="*/ 354260 h 1665358"/>
              <a:gd name="connsiteX4461" fmla="*/ 704504 w 1696603"/>
              <a:gd name="connsiteY4461" fmla="*/ 354260 h 1665358"/>
              <a:gd name="connsiteX4462" fmla="*/ 705566 w 1696603"/>
              <a:gd name="connsiteY4462" fmla="*/ 358922 h 1665358"/>
              <a:gd name="connsiteX4463" fmla="*/ 705650 w 1696603"/>
              <a:gd name="connsiteY4463" fmla="*/ 359292 h 1665358"/>
              <a:gd name="connsiteX4464" fmla="*/ 704504 w 1696603"/>
              <a:gd name="connsiteY4464" fmla="*/ 354260 h 1665358"/>
              <a:gd name="connsiteX4465" fmla="*/ 458258 w 1696603"/>
              <a:gd name="connsiteY4465" fmla="*/ 349173 h 1665358"/>
              <a:gd name="connsiteX4466" fmla="*/ 446700 w 1696603"/>
              <a:gd name="connsiteY4466" fmla="*/ 351805 h 1665358"/>
              <a:gd name="connsiteX4467" fmla="*/ 449331 w 1696603"/>
              <a:gd name="connsiteY4467" fmla="*/ 363358 h 1665358"/>
              <a:gd name="connsiteX4468" fmla="*/ 454207 w 1696603"/>
              <a:gd name="connsiteY4468" fmla="*/ 362248 h 1665358"/>
              <a:gd name="connsiteX4469" fmla="*/ 453965 w 1696603"/>
              <a:gd name="connsiteY4469" fmla="*/ 362303 h 1665358"/>
              <a:gd name="connsiteX4470" fmla="*/ 460888 w 1696603"/>
              <a:gd name="connsiteY4470" fmla="*/ 360727 h 1665358"/>
              <a:gd name="connsiteX4471" fmla="*/ 1119389 w 1696603"/>
              <a:gd name="connsiteY4471" fmla="*/ 345647 h 1665358"/>
              <a:gd name="connsiteX4472" fmla="*/ 1107832 w 1696603"/>
              <a:gd name="connsiteY4472" fmla="*/ 348278 h 1665358"/>
              <a:gd name="connsiteX4473" fmla="*/ 1095902 w 1696603"/>
              <a:gd name="connsiteY4473" fmla="*/ 350995 h 1665358"/>
              <a:gd name="connsiteX4474" fmla="*/ 1098533 w 1696603"/>
              <a:gd name="connsiteY4474" fmla="*/ 362549 h 1665358"/>
              <a:gd name="connsiteX4475" fmla="*/ 1110463 w 1696603"/>
              <a:gd name="connsiteY4475" fmla="*/ 359832 h 1665358"/>
              <a:gd name="connsiteX4476" fmla="*/ 1122020 w 1696603"/>
              <a:gd name="connsiteY4476" fmla="*/ 357201 h 1665358"/>
              <a:gd name="connsiteX4477" fmla="*/ 1110463 w 1696603"/>
              <a:gd name="connsiteY4477" fmla="*/ 359832 h 1665358"/>
              <a:gd name="connsiteX4478" fmla="*/ 261243 w 1696603"/>
              <a:gd name="connsiteY4478" fmla="*/ 345029 h 1665358"/>
              <a:gd name="connsiteX4479" fmla="*/ 256609 w 1696603"/>
              <a:gd name="connsiteY4479" fmla="*/ 346084 h 1665358"/>
              <a:gd name="connsiteX4480" fmla="*/ 256367 w 1696603"/>
              <a:gd name="connsiteY4480" fmla="*/ 346139 h 1665358"/>
              <a:gd name="connsiteX4481" fmla="*/ 261243 w 1696603"/>
              <a:gd name="connsiteY4481" fmla="*/ 345029 h 1665358"/>
              <a:gd name="connsiteX4482" fmla="*/ 1351448 w 1696603"/>
              <a:gd name="connsiteY4482" fmla="*/ 341812 h 1665358"/>
              <a:gd name="connsiteX4483" fmla="*/ 1354079 w 1696603"/>
              <a:gd name="connsiteY4483" fmla="*/ 353365 h 1665358"/>
              <a:gd name="connsiteX4484" fmla="*/ 1342149 w 1696603"/>
              <a:gd name="connsiteY4484" fmla="*/ 356082 h 1665358"/>
              <a:gd name="connsiteX4485" fmla="*/ 1327961 w 1696603"/>
              <a:gd name="connsiteY4485" fmla="*/ 347160 h 1665358"/>
              <a:gd name="connsiteX4486" fmla="*/ 1339518 w 1696603"/>
              <a:gd name="connsiteY4486" fmla="*/ 344528 h 1665358"/>
              <a:gd name="connsiteX4487" fmla="*/ 1351448 w 1696603"/>
              <a:gd name="connsiteY4487" fmla="*/ 341812 h 1665358"/>
              <a:gd name="connsiteX4488" fmla="*/ 718464 w 1696603"/>
              <a:gd name="connsiteY4488" fmla="*/ 338929 h 1665358"/>
              <a:gd name="connsiteX4489" fmla="*/ 713431 w 1696603"/>
              <a:gd name="connsiteY4489" fmla="*/ 340075 h 1665358"/>
              <a:gd name="connsiteX4490" fmla="*/ 718464 w 1696603"/>
              <a:gd name="connsiteY4490" fmla="*/ 338929 h 1665358"/>
              <a:gd name="connsiteX4491" fmla="*/ 292339 w 1696603"/>
              <a:gd name="connsiteY4491" fmla="*/ 332694 h 1665358"/>
              <a:gd name="connsiteX4492" fmla="*/ 291625 w 1696603"/>
              <a:gd name="connsiteY4492" fmla="*/ 336592 h 1665358"/>
              <a:gd name="connsiteX4493" fmla="*/ 296288 w 1696603"/>
              <a:gd name="connsiteY4493" fmla="*/ 337050 h 1665358"/>
              <a:gd name="connsiteX4494" fmla="*/ 284730 w 1696603"/>
              <a:gd name="connsiteY4494" fmla="*/ 339681 h 1665358"/>
              <a:gd name="connsiteX4495" fmla="*/ 699243 w 1696603"/>
              <a:gd name="connsiteY4495" fmla="*/ 331153 h 1665358"/>
              <a:gd name="connsiteX4496" fmla="*/ 701874 w 1696603"/>
              <a:gd name="connsiteY4496" fmla="*/ 342707 h 1665358"/>
              <a:gd name="connsiteX4497" fmla="*/ 699243 w 1696603"/>
              <a:gd name="connsiteY4497" fmla="*/ 331153 h 1665358"/>
              <a:gd name="connsiteX4498" fmla="*/ 490671 w 1696603"/>
              <a:gd name="connsiteY4498" fmla="*/ 329640 h 1665358"/>
              <a:gd name="connsiteX4499" fmla="*/ 479114 w 1696603"/>
              <a:gd name="connsiteY4499" fmla="*/ 332271 h 1665358"/>
              <a:gd name="connsiteX4500" fmla="*/ 490671 w 1696603"/>
              <a:gd name="connsiteY4500" fmla="*/ 329640 h 1665358"/>
              <a:gd name="connsiteX4501" fmla="*/ 293657 w 1696603"/>
              <a:gd name="connsiteY4501" fmla="*/ 325496 h 1665358"/>
              <a:gd name="connsiteX4502" fmla="*/ 293528 w 1696603"/>
              <a:gd name="connsiteY4502" fmla="*/ 331602 h 1665358"/>
              <a:gd name="connsiteX4503" fmla="*/ 292339 w 1696603"/>
              <a:gd name="connsiteY4503" fmla="*/ 332694 h 1665358"/>
              <a:gd name="connsiteX4504" fmla="*/ 1212593 w 1696603"/>
              <a:gd name="connsiteY4504" fmla="*/ 324425 h 1665358"/>
              <a:gd name="connsiteX4505" fmla="*/ 1212593 w 1696603"/>
              <a:gd name="connsiteY4505" fmla="*/ 324425 h 1665358"/>
              <a:gd name="connsiteX4506" fmla="*/ 469654 w 1696603"/>
              <a:gd name="connsiteY4506" fmla="*/ 322273 h 1665358"/>
              <a:gd name="connsiteX4507" fmla="*/ 464926 w 1696603"/>
              <a:gd name="connsiteY4507" fmla="*/ 323349 h 1665358"/>
              <a:gd name="connsiteX4508" fmla="*/ 469260 w 1696603"/>
              <a:gd name="connsiteY4508" fmla="*/ 322362 h 1665358"/>
              <a:gd name="connsiteX4509" fmla="*/ 1224150 w 1696603"/>
              <a:gd name="connsiteY4509" fmla="*/ 321794 h 1665358"/>
              <a:gd name="connsiteX4510" fmla="*/ 1226781 w 1696603"/>
              <a:gd name="connsiteY4510" fmla="*/ 333347 h 1665358"/>
              <a:gd name="connsiteX4511" fmla="*/ 1224150 w 1696603"/>
              <a:gd name="connsiteY4511" fmla="*/ 321794 h 1665358"/>
              <a:gd name="connsiteX4512" fmla="*/ 267912 w 1696603"/>
              <a:gd name="connsiteY4512" fmla="*/ 319205 h 1665358"/>
              <a:gd name="connsiteX4513" fmla="*/ 270543 w 1696603"/>
              <a:gd name="connsiteY4513" fmla="*/ 330759 h 1665358"/>
              <a:gd name="connsiteX4514" fmla="*/ 353337 w 1696603"/>
              <a:gd name="connsiteY4514" fmla="*/ 318933 h 1665358"/>
              <a:gd name="connsiteX4515" fmla="*/ 354447 w 1696603"/>
              <a:gd name="connsiteY4515" fmla="*/ 323807 h 1665358"/>
              <a:gd name="connsiteX4516" fmla="*/ 366004 w 1696603"/>
              <a:gd name="connsiteY4516" fmla="*/ 321176 h 1665358"/>
              <a:gd name="connsiteX4517" fmla="*/ 354447 w 1696603"/>
              <a:gd name="connsiteY4517" fmla="*/ 323807 h 1665358"/>
              <a:gd name="connsiteX4518" fmla="*/ 353337 w 1696603"/>
              <a:gd name="connsiteY4518" fmla="*/ 318933 h 1665358"/>
              <a:gd name="connsiteX4519" fmla="*/ 1240740 w 1696603"/>
              <a:gd name="connsiteY4519" fmla="*/ 318016 h 1665358"/>
              <a:gd name="connsiteX4520" fmla="*/ 1235707 w 1696603"/>
              <a:gd name="connsiteY4520" fmla="*/ 319162 h 1665358"/>
              <a:gd name="connsiteX4521" fmla="*/ 1240740 w 1696603"/>
              <a:gd name="connsiteY4521" fmla="*/ 318016 h 1665358"/>
              <a:gd name="connsiteX4522" fmla="*/ 230152 w 1696603"/>
              <a:gd name="connsiteY4522" fmla="*/ 315258 h 1665358"/>
              <a:gd name="connsiteX4523" fmla="*/ 232867 w 1696603"/>
              <a:gd name="connsiteY4523" fmla="*/ 327184 h 1665358"/>
              <a:gd name="connsiteX4524" fmla="*/ 235498 w 1696603"/>
              <a:gd name="connsiteY4524" fmla="*/ 338738 h 1665358"/>
              <a:gd name="connsiteX4525" fmla="*/ 223941 w 1696603"/>
              <a:gd name="connsiteY4525" fmla="*/ 341370 h 1665358"/>
              <a:gd name="connsiteX4526" fmla="*/ 209380 w 1696603"/>
              <a:gd name="connsiteY4526" fmla="*/ 332532 h 1665358"/>
              <a:gd name="connsiteX4527" fmla="*/ 221310 w 1696603"/>
              <a:gd name="connsiteY4527" fmla="*/ 329816 h 1665358"/>
              <a:gd name="connsiteX4528" fmla="*/ 218595 w 1696603"/>
              <a:gd name="connsiteY4528" fmla="*/ 317889 h 1665358"/>
              <a:gd name="connsiteX4529" fmla="*/ 291026 w 1696603"/>
              <a:gd name="connsiteY4529" fmla="*/ 313942 h 1665358"/>
              <a:gd name="connsiteX4530" fmla="*/ 286588 w 1696603"/>
              <a:gd name="connsiteY4530" fmla="*/ 314953 h 1665358"/>
              <a:gd name="connsiteX4531" fmla="*/ 286150 w 1696603"/>
              <a:gd name="connsiteY4531" fmla="*/ 315052 h 1665358"/>
              <a:gd name="connsiteX4532" fmla="*/ 291026 w 1696603"/>
              <a:gd name="connsiteY4532" fmla="*/ 313942 h 1665358"/>
              <a:gd name="connsiteX4533" fmla="*/ 1221519 w 1696603"/>
              <a:gd name="connsiteY4533" fmla="*/ 310240 h 1665358"/>
              <a:gd name="connsiteX4534" fmla="*/ 1216847 w 1696603"/>
              <a:gd name="connsiteY4534" fmla="*/ 311304 h 1665358"/>
              <a:gd name="connsiteX4535" fmla="*/ 1217185 w 1696603"/>
              <a:gd name="connsiteY4535" fmla="*/ 311227 h 1665358"/>
              <a:gd name="connsiteX4536" fmla="*/ 1221519 w 1696603"/>
              <a:gd name="connsiteY4536" fmla="*/ 310240 h 1665358"/>
              <a:gd name="connsiteX4537" fmla="*/ 1221519 w 1696603"/>
              <a:gd name="connsiteY4537" fmla="*/ 310240 h 1665358"/>
              <a:gd name="connsiteX4538" fmla="*/ 1224150 w 1696603"/>
              <a:gd name="connsiteY4538" fmla="*/ 321794 h 1665358"/>
              <a:gd name="connsiteX4539" fmla="*/ 1212593 w 1696603"/>
              <a:gd name="connsiteY4539" fmla="*/ 324425 h 1665358"/>
              <a:gd name="connsiteX4540" fmla="*/ 1209962 w 1696603"/>
              <a:gd name="connsiteY4540" fmla="*/ 312871 h 1665358"/>
              <a:gd name="connsiteX4541" fmla="*/ 1216847 w 1696603"/>
              <a:gd name="connsiteY4541" fmla="*/ 311304 h 1665358"/>
              <a:gd name="connsiteX4542" fmla="*/ 1216643 w 1696603"/>
              <a:gd name="connsiteY4542" fmla="*/ 311350 h 1665358"/>
              <a:gd name="connsiteX4543" fmla="*/ 1221519 w 1696603"/>
              <a:gd name="connsiteY4543" fmla="*/ 310240 h 1665358"/>
              <a:gd name="connsiteX4544" fmla="*/ 253266 w 1696603"/>
              <a:gd name="connsiteY4544" fmla="*/ 309995 h 1665358"/>
              <a:gd name="connsiteX4545" fmla="*/ 248613 w 1696603"/>
              <a:gd name="connsiteY4545" fmla="*/ 311054 h 1665358"/>
              <a:gd name="connsiteX4546" fmla="*/ 248932 w 1696603"/>
              <a:gd name="connsiteY4546" fmla="*/ 310982 h 1665358"/>
              <a:gd name="connsiteX4547" fmla="*/ 253266 w 1696603"/>
              <a:gd name="connsiteY4547" fmla="*/ 309995 h 1665358"/>
              <a:gd name="connsiteX4548" fmla="*/ 1172287 w 1696603"/>
              <a:gd name="connsiteY4548" fmla="*/ 309297 h 1665358"/>
              <a:gd name="connsiteX4549" fmla="*/ 1174918 w 1696603"/>
              <a:gd name="connsiteY4549" fmla="*/ 320851 h 1665358"/>
              <a:gd name="connsiteX4550" fmla="*/ 1163360 w 1696603"/>
              <a:gd name="connsiteY4550" fmla="*/ 323482 h 1665358"/>
              <a:gd name="connsiteX4551" fmla="*/ 1160730 w 1696603"/>
              <a:gd name="connsiteY4551" fmla="*/ 311929 h 1665358"/>
              <a:gd name="connsiteX4552" fmla="*/ 750418 w 1696603"/>
              <a:gd name="connsiteY4552" fmla="*/ 307348 h 1665358"/>
              <a:gd name="connsiteX4553" fmla="*/ 750299 w 1696603"/>
              <a:gd name="connsiteY4553" fmla="*/ 307375 h 1665358"/>
              <a:gd name="connsiteX4554" fmla="*/ 744705 w 1696603"/>
              <a:gd name="connsiteY4554" fmla="*/ 308649 h 1665358"/>
              <a:gd name="connsiteX4555" fmla="*/ 743214 w 1696603"/>
              <a:gd name="connsiteY4555" fmla="*/ 308988 h 1665358"/>
              <a:gd name="connsiteX4556" fmla="*/ 1183844 w 1696603"/>
              <a:gd name="connsiteY4556" fmla="*/ 306666 h 1665358"/>
              <a:gd name="connsiteX4557" fmla="*/ 1178788 w 1696603"/>
              <a:gd name="connsiteY4557" fmla="*/ 307817 h 1665358"/>
              <a:gd name="connsiteX4558" fmla="*/ 1178503 w 1696603"/>
              <a:gd name="connsiteY4558" fmla="*/ 307882 h 1665358"/>
              <a:gd name="connsiteX4559" fmla="*/ 1178066 w 1696603"/>
              <a:gd name="connsiteY4559" fmla="*/ 307982 h 1665358"/>
              <a:gd name="connsiteX4560" fmla="*/ 1172287 w 1696603"/>
              <a:gd name="connsiteY4560" fmla="*/ 309297 h 1665358"/>
              <a:gd name="connsiteX4561" fmla="*/ 1160730 w 1696603"/>
              <a:gd name="connsiteY4561" fmla="*/ 311929 h 1665358"/>
              <a:gd name="connsiteX4562" fmla="*/ 1163360 w 1696603"/>
              <a:gd name="connsiteY4562" fmla="*/ 323482 h 1665358"/>
              <a:gd name="connsiteX4563" fmla="*/ 1163360 w 1696603"/>
              <a:gd name="connsiteY4563" fmla="*/ 323482 h 1665358"/>
              <a:gd name="connsiteX4564" fmla="*/ 1165991 w 1696603"/>
              <a:gd name="connsiteY4564" fmla="*/ 335036 h 1665358"/>
              <a:gd name="connsiteX4565" fmla="*/ 1177548 w 1696603"/>
              <a:gd name="connsiteY4565" fmla="*/ 332405 h 1665358"/>
              <a:gd name="connsiteX4566" fmla="*/ 1174918 w 1696603"/>
              <a:gd name="connsiteY4566" fmla="*/ 320851 h 1665358"/>
              <a:gd name="connsiteX4567" fmla="*/ 1186475 w 1696603"/>
              <a:gd name="connsiteY4567" fmla="*/ 318219 h 1665358"/>
              <a:gd name="connsiteX4568" fmla="*/ 1186475 w 1696603"/>
              <a:gd name="connsiteY4568" fmla="*/ 318219 h 1665358"/>
              <a:gd name="connsiteX4569" fmla="*/ 1183844 w 1696603"/>
              <a:gd name="connsiteY4569" fmla="*/ 306666 h 1665358"/>
              <a:gd name="connsiteX4570" fmla="*/ 755144 w 1696603"/>
              <a:gd name="connsiteY4570" fmla="*/ 306272 h 1665358"/>
              <a:gd name="connsiteX4571" fmla="*/ 753653 w 1696603"/>
              <a:gd name="connsiteY4571" fmla="*/ 306611 h 1665358"/>
              <a:gd name="connsiteX4572" fmla="*/ 750418 w 1696603"/>
              <a:gd name="connsiteY4572" fmla="*/ 307348 h 1665358"/>
              <a:gd name="connsiteX4573" fmla="*/ 750670 w 1696603"/>
              <a:gd name="connsiteY4573" fmla="*/ 307290 h 1665358"/>
              <a:gd name="connsiteX4574" fmla="*/ 755144 w 1696603"/>
              <a:gd name="connsiteY4574" fmla="*/ 306272 h 1665358"/>
              <a:gd name="connsiteX4575" fmla="*/ 755144 w 1696603"/>
              <a:gd name="connsiteY4575" fmla="*/ 306272 h 1665358"/>
              <a:gd name="connsiteX4576" fmla="*/ 750111 w 1696603"/>
              <a:gd name="connsiteY4576" fmla="*/ 307418 h 1665358"/>
              <a:gd name="connsiteX4577" fmla="*/ 750299 w 1696603"/>
              <a:gd name="connsiteY4577" fmla="*/ 307375 h 1665358"/>
              <a:gd name="connsiteX4578" fmla="*/ 276753 w 1696603"/>
              <a:gd name="connsiteY4578" fmla="*/ 304647 h 1665358"/>
              <a:gd name="connsiteX4579" fmla="*/ 267912 w 1696603"/>
              <a:gd name="connsiteY4579" fmla="*/ 319205 h 1665358"/>
              <a:gd name="connsiteX4580" fmla="*/ 261947 w 1696603"/>
              <a:gd name="connsiteY4580" fmla="*/ 320563 h 1665358"/>
              <a:gd name="connsiteX4581" fmla="*/ 255982 w 1696603"/>
              <a:gd name="connsiteY4581" fmla="*/ 321921 h 1665358"/>
              <a:gd name="connsiteX4582" fmla="*/ 257473 w 1696603"/>
              <a:gd name="connsiteY4582" fmla="*/ 321582 h 1665358"/>
              <a:gd name="connsiteX4583" fmla="*/ 261947 w 1696603"/>
              <a:gd name="connsiteY4583" fmla="*/ 320563 h 1665358"/>
              <a:gd name="connsiteX4584" fmla="*/ 266421 w 1696603"/>
              <a:gd name="connsiteY4584" fmla="*/ 319545 h 1665358"/>
              <a:gd name="connsiteX4585" fmla="*/ 267912 w 1696603"/>
              <a:gd name="connsiteY4585" fmla="*/ 319205 h 1665358"/>
              <a:gd name="connsiteX4586" fmla="*/ 258613 w 1696603"/>
              <a:gd name="connsiteY4586" fmla="*/ 333475 h 1665358"/>
              <a:gd name="connsiteX4587" fmla="*/ 247055 w 1696603"/>
              <a:gd name="connsiteY4587" fmla="*/ 336107 h 1665358"/>
              <a:gd name="connsiteX4588" fmla="*/ 244425 w 1696603"/>
              <a:gd name="connsiteY4588" fmla="*/ 324553 h 1665358"/>
              <a:gd name="connsiteX4589" fmla="*/ 241709 w 1696603"/>
              <a:gd name="connsiteY4589" fmla="*/ 312626 h 1665358"/>
              <a:gd name="connsiteX4590" fmla="*/ 243154 w 1696603"/>
              <a:gd name="connsiteY4590" fmla="*/ 312297 h 1665358"/>
              <a:gd name="connsiteX4591" fmla="*/ 248613 w 1696603"/>
              <a:gd name="connsiteY4591" fmla="*/ 311054 h 1665358"/>
              <a:gd name="connsiteX4592" fmla="*/ 248390 w 1696603"/>
              <a:gd name="connsiteY4592" fmla="*/ 311105 h 1665358"/>
              <a:gd name="connsiteX4593" fmla="*/ 253266 w 1696603"/>
              <a:gd name="connsiteY4593" fmla="*/ 309995 h 1665358"/>
              <a:gd name="connsiteX4594" fmla="*/ 265196 w 1696603"/>
              <a:gd name="connsiteY4594" fmla="*/ 307279 h 1665358"/>
              <a:gd name="connsiteX4595" fmla="*/ 276753 w 1696603"/>
              <a:gd name="connsiteY4595" fmla="*/ 304647 h 1665358"/>
              <a:gd name="connsiteX4596" fmla="*/ 1249883 w 1696603"/>
              <a:gd name="connsiteY4596" fmla="*/ 303782 h 1665358"/>
              <a:gd name="connsiteX4597" fmla="*/ 1249679 w 1696603"/>
              <a:gd name="connsiteY4597" fmla="*/ 303829 h 1665358"/>
              <a:gd name="connsiteX4598" fmla="*/ 1245007 w 1696603"/>
              <a:gd name="connsiteY4598" fmla="*/ 304892 h 1665358"/>
              <a:gd name="connsiteX4599" fmla="*/ 1249883 w 1696603"/>
              <a:gd name="connsiteY4599" fmla="*/ 303782 h 1665358"/>
              <a:gd name="connsiteX4600" fmla="*/ 227521 w 1696603"/>
              <a:gd name="connsiteY4600" fmla="*/ 303704 h 1665358"/>
              <a:gd name="connsiteX4601" fmla="*/ 241709 w 1696603"/>
              <a:gd name="connsiteY4601" fmla="*/ 312626 h 1665358"/>
              <a:gd name="connsiteX4602" fmla="*/ 230152 w 1696603"/>
              <a:gd name="connsiteY4602" fmla="*/ 315258 h 1665358"/>
              <a:gd name="connsiteX4603" fmla="*/ 227521 w 1696603"/>
              <a:gd name="connsiteY4603" fmla="*/ 303704 h 1665358"/>
              <a:gd name="connsiteX4604" fmla="*/ 1256564 w 1696603"/>
              <a:gd name="connsiteY4604" fmla="*/ 302261 h 1665358"/>
              <a:gd name="connsiteX4605" fmla="*/ 1276098 w 1696603"/>
              <a:gd name="connsiteY4605" fmla="*/ 334663 h 1665358"/>
              <a:gd name="connsiteX4606" fmla="*/ 1264541 w 1696603"/>
              <a:gd name="connsiteY4606" fmla="*/ 337294 h 1665358"/>
              <a:gd name="connsiteX4607" fmla="*/ 1261825 w 1696603"/>
              <a:gd name="connsiteY4607" fmla="*/ 325368 h 1665358"/>
              <a:gd name="connsiteX4608" fmla="*/ 1259194 w 1696603"/>
              <a:gd name="connsiteY4608" fmla="*/ 313814 h 1665358"/>
              <a:gd name="connsiteX4609" fmla="*/ 1247637 w 1696603"/>
              <a:gd name="connsiteY4609" fmla="*/ 316446 h 1665358"/>
              <a:gd name="connsiteX4610" fmla="*/ 1235707 w 1696603"/>
              <a:gd name="connsiteY4610" fmla="*/ 319162 h 1665358"/>
              <a:gd name="connsiteX4611" fmla="*/ 1245007 w 1696603"/>
              <a:gd name="connsiteY4611" fmla="*/ 304892 h 1665358"/>
              <a:gd name="connsiteX4612" fmla="*/ 1249341 w 1696603"/>
              <a:gd name="connsiteY4612" fmla="*/ 303905 h 1665358"/>
              <a:gd name="connsiteX4613" fmla="*/ 1249679 w 1696603"/>
              <a:gd name="connsiteY4613" fmla="*/ 303829 h 1665358"/>
              <a:gd name="connsiteX4614" fmla="*/ 459580 w 1696603"/>
              <a:gd name="connsiteY4614" fmla="*/ 299869 h 1665358"/>
              <a:gd name="connsiteX4615" fmla="*/ 454694 w 1696603"/>
              <a:gd name="connsiteY4615" fmla="*/ 300982 h 1665358"/>
              <a:gd name="connsiteX4616" fmla="*/ 454547 w 1696603"/>
              <a:gd name="connsiteY4616" fmla="*/ 301015 h 1665358"/>
              <a:gd name="connsiteX4617" fmla="*/ 459580 w 1696603"/>
              <a:gd name="connsiteY4617" fmla="*/ 299869 h 1665358"/>
              <a:gd name="connsiteX4618" fmla="*/ 728941 w 1696603"/>
              <a:gd name="connsiteY4618" fmla="*/ 299693 h 1665358"/>
              <a:gd name="connsiteX4619" fmla="*/ 720099 w 1696603"/>
              <a:gd name="connsiteY4619" fmla="*/ 314251 h 1665358"/>
              <a:gd name="connsiteX4620" fmla="*/ 717384 w 1696603"/>
              <a:gd name="connsiteY4620" fmla="*/ 302325 h 1665358"/>
              <a:gd name="connsiteX4621" fmla="*/ 1218889 w 1696603"/>
              <a:gd name="connsiteY4621" fmla="*/ 298686 h 1665358"/>
              <a:gd name="connsiteX4622" fmla="*/ 1221519 w 1696603"/>
              <a:gd name="connsiteY4622" fmla="*/ 310240 h 1665358"/>
              <a:gd name="connsiteX4623" fmla="*/ 1218889 w 1696603"/>
              <a:gd name="connsiteY4623" fmla="*/ 298686 h 1665358"/>
              <a:gd name="connsiteX4624" fmla="*/ 360742 w 1696603"/>
              <a:gd name="connsiteY4624" fmla="*/ 298068 h 1665358"/>
              <a:gd name="connsiteX4625" fmla="*/ 349185 w 1696603"/>
              <a:gd name="connsiteY4625" fmla="*/ 300700 h 1665358"/>
              <a:gd name="connsiteX4626" fmla="*/ 351816 w 1696603"/>
              <a:gd name="connsiteY4626" fmla="*/ 312254 h 1665358"/>
              <a:gd name="connsiteX4627" fmla="*/ 337628 w 1696603"/>
              <a:gd name="connsiteY4627" fmla="*/ 303331 h 1665358"/>
              <a:gd name="connsiteX4628" fmla="*/ 340259 w 1696603"/>
              <a:gd name="connsiteY4628" fmla="*/ 314885 h 1665358"/>
              <a:gd name="connsiteX4629" fmla="*/ 351816 w 1696603"/>
              <a:gd name="connsiteY4629" fmla="*/ 312254 h 1665358"/>
              <a:gd name="connsiteX4630" fmla="*/ 363373 w 1696603"/>
              <a:gd name="connsiteY4630" fmla="*/ 309622 h 1665358"/>
              <a:gd name="connsiteX4631" fmla="*/ 363373 w 1696603"/>
              <a:gd name="connsiteY4631" fmla="*/ 309622 h 1665358"/>
              <a:gd name="connsiteX4632" fmla="*/ 421905 w 1696603"/>
              <a:gd name="connsiteY4632" fmla="*/ 296295 h 1665358"/>
              <a:gd name="connsiteX4633" fmla="*/ 416549 w 1696603"/>
              <a:gd name="connsiteY4633" fmla="*/ 304806 h 1665358"/>
              <a:gd name="connsiteX4634" fmla="*/ 410348 w 1696603"/>
              <a:gd name="connsiteY4634" fmla="*/ 298926 h 1665358"/>
              <a:gd name="connsiteX4635" fmla="*/ 412978 w 1696603"/>
              <a:gd name="connsiteY4635" fmla="*/ 310480 h 1665358"/>
              <a:gd name="connsiteX4636" fmla="*/ 415609 w 1696603"/>
              <a:gd name="connsiteY4636" fmla="*/ 322034 h 1665358"/>
              <a:gd name="connsiteX4637" fmla="*/ 427166 w 1696603"/>
              <a:gd name="connsiteY4637" fmla="*/ 319402 h 1665358"/>
              <a:gd name="connsiteX4638" fmla="*/ 424535 w 1696603"/>
              <a:gd name="connsiteY4638" fmla="*/ 307848 h 1665358"/>
              <a:gd name="connsiteX4639" fmla="*/ 412978 w 1696603"/>
              <a:gd name="connsiteY4639" fmla="*/ 310480 h 1665358"/>
              <a:gd name="connsiteX4640" fmla="*/ 414094 w 1696603"/>
              <a:gd name="connsiteY4640" fmla="*/ 308707 h 1665358"/>
              <a:gd name="connsiteX4641" fmla="*/ 416549 w 1696603"/>
              <a:gd name="connsiteY4641" fmla="*/ 304806 h 1665358"/>
              <a:gd name="connsiteX4642" fmla="*/ 418099 w 1696603"/>
              <a:gd name="connsiteY4642" fmla="*/ 306276 h 1665358"/>
              <a:gd name="connsiteX4643" fmla="*/ 421905 w 1696603"/>
              <a:gd name="connsiteY4643" fmla="*/ 296295 h 1665358"/>
              <a:gd name="connsiteX4644" fmla="*/ 801745 w 1696603"/>
              <a:gd name="connsiteY4644" fmla="*/ 295661 h 1665358"/>
              <a:gd name="connsiteX4645" fmla="*/ 792798 w 1696603"/>
              <a:gd name="connsiteY4645" fmla="*/ 297698 h 1665358"/>
              <a:gd name="connsiteX4646" fmla="*/ 789815 w 1696603"/>
              <a:gd name="connsiteY4646" fmla="*/ 298377 h 1665358"/>
              <a:gd name="connsiteX4647" fmla="*/ 792446 w 1696603"/>
              <a:gd name="connsiteY4647" fmla="*/ 309931 h 1665358"/>
              <a:gd name="connsiteX4648" fmla="*/ 804376 w 1696603"/>
              <a:gd name="connsiteY4648" fmla="*/ 307215 h 1665358"/>
              <a:gd name="connsiteX4649" fmla="*/ 752428 w 1696603"/>
              <a:gd name="connsiteY4649" fmla="*/ 294345 h 1665358"/>
              <a:gd name="connsiteX4650" fmla="*/ 747691 w 1696603"/>
              <a:gd name="connsiteY4650" fmla="*/ 295424 h 1665358"/>
              <a:gd name="connsiteX4651" fmla="*/ 747702 w 1696603"/>
              <a:gd name="connsiteY4651" fmla="*/ 295421 h 1665358"/>
              <a:gd name="connsiteX4652" fmla="*/ 750937 w 1696603"/>
              <a:gd name="connsiteY4652" fmla="*/ 294685 h 1665358"/>
              <a:gd name="connsiteX4653" fmla="*/ 752428 w 1696603"/>
              <a:gd name="connsiteY4653" fmla="*/ 294345 h 1665358"/>
              <a:gd name="connsiteX4654" fmla="*/ 752428 w 1696603"/>
              <a:gd name="connsiteY4654" fmla="*/ 294345 h 1665358"/>
              <a:gd name="connsiteX4655" fmla="*/ 743214 w 1696603"/>
              <a:gd name="connsiteY4655" fmla="*/ 308988 h 1665358"/>
              <a:gd name="connsiteX4656" fmla="*/ 738158 w 1696603"/>
              <a:gd name="connsiteY4656" fmla="*/ 310140 h 1665358"/>
              <a:gd name="connsiteX4657" fmla="*/ 737800 w 1696603"/>
              <a:gd name="connsiteY4657" fmla="*/ 310221 h 1665358"/>
              <a:gd name="connsiteX4658" fmla="*/ 731657 w 1696603"/>
              <a:gd name="connsiteY4658" fmla="*/ 311620 h 1665358"/>
              <a:gd name="connsiteX4659" fmla="*/ 728941 w 1696603"/>
              <a:gd name="connsiteY4659" fmla="*/ 299693 h 1665358"/>
              <a:gd name="connsiteX4660" fmla="*/ 740498 w 1696603"/>
              <a:gd name="connsiteY4660" fmla="*/ 297062 h 1665358"/>
              <a:gd name="connsiteX4661" fmla="*/ 747691 w 1696603"/>
              <a:gd name="connsiteY4661" fmla="*/ 295424 h 1665358"/>
              <a:gd name="connsiteX4662" fmla="*/ 747395 w 1696603"/>
              <a:gd name="connsiteY4662" fmla="*/ 295491 h 1665358"/>
              <a:gd name="connsiteX4663" fmla="*/ 752428 w 1696603"/>
              <a:gd name="connsiteY4663" fmla="*/ 294345 h 1665358"/>
              <a:gd name="connsiteX4664" fmla="*/ 224890 w 1696603"/>
              <a:gd name="connsiteY4664" fmla="*/ 292151 h 1665358"/>
              <a:gd name="connsiteX4665" fmla="*/ 227521 w 1696603"/>
              <a:gd name="connsiteY4665" fmla="*/ 303704 h 1665358"/>
              <a:gd name="connsiteX4666" fmla="*/ 1249495 w 1696603"/>
              <a:gd name="connsiteY4666" fmla="*/ 291717 h 1665358"/>
              <a:gd name="connsiteX4667" fmla="*/ 1243821 w 1696603"/>
              <a:gd name="connsiteY4667" fmla="*/ 293009 h 1665358"/>
              <a:gd name="connsiteX4668" fmla="*/ 1242376 w 1696603"/>
              <a:gd name="connsiteY4668" fmla="*/ 293338 h 1665358"/>
              <a:gd name="connsiteX4669" fmla="*/ 1249299 w 1696603"/>
              <a:gd name="connsiteY4669" fmla="*/ 291762 h 1665358"/>
              <a:gd name="connsiteX4670" fmla="*/ 1253933 w 1696603"/>
              <a:gd name="connsiteY4670" fmla="*/ 290707 h 1665358"/>
              <a:gd name="connsiteX4671" fmla="*/ 1249299 w 1696603"/>
              <a:gd name="connsiteY4671" fmla="*/ 291762 h 1665358"/>
              <a:gd name="connsiteX4672" fmla="*/ 1249057 w 1696603"/>
              <a:gd name="connsiteY4672" fmla="*/ 291817 h 1665358"/>
              <a:gd name="connsiteX4673" fmla="*/ 1253933 w 1696603"/>
              <a:gd name="connsiteY4673" fmla="*/ 290707 h 1665358"/>
              <a:gd name="connsiteX4674" fmla="*/ 1253933 w 1696603"/>
              <a:gd name="connsiteY4674" fmla="*/ 290707 h 1665358"/>
              <a:gd name="connsiteX4675" fmla="*/ 1249599 w 1696603"/>
              <a:gd name="connsiteY4675" fmla="*/ 291694 h 1665358"/>
              <a:gd name="connsiteX4676" fmla="*/ 1249495 w 1696603"/>
              <a:gd name="connsiteY4676" fmla="*/ 291717 h 1665358"/>
              <a:gd name="connsiteX4677" fmla="*/ 726310 w 1696603"/>
              <a:gd name="connsiteY4677" fmla="*/ 288139 h 1665358"/>
              <a:gd name="connsiteX4678" fmla="*/ 728941 w 1696603"/>
              <a:gd name="connsiteY4678" fmla="*/ 299693 h 1665358"/>
              <a:gd name="connsiteX4679" fmla="*/ 726310 w 1696603"/>
              <a:gd name="connsiteY4679" fmla="*/ 288139 h 1665358"/>
              <a:gd name="connsiteX4680" fmla="*/ 297237 w 1696603"/>
              <a:gd name="connsiteY4680" fmla="*/ 287830 h 1665358"/>
              <a:gd name="connsiteX4681" fmla="*/ 285680 w 1696603"/>
              <a:gd name="connsiteY4681" fmla="*/ 290462 h 1665358"/>
              <a:gd name="connsiteX4682" fmla="*/ 1221049 w 1696603"/>
              <a:gd name="connsiteY4682" fmla="*/ 285650 h 1665358"/>
              <a:gd name="connsiteX4683" fmla="*/ 1220845 w 1696603"/>
              <a:gd name="connsiteY4683" fmla="*/ 285696 h 1665358"/>
              <a:gd name="connsiteX4684" fmla="*/ 1216173 w 1696603"/>
              <a:gd name="connsiteY4684" fmla="*/ 286760 h 1665358"/>
              <a:gd name="connsiteX4685" fmla="*/ 1221049 w 1696603"/>
              <a:gd name="connsiteY4685" fmla="*/ 285650 h 1665358"/>
              <a:gd name="connsiteX4686" fmla="*/ 737868 w 1696603"/>
              <a:gd name="connsiteY4686" fmla="*/ 285508 h 1665358"/>
              <a:gd name="connsiteX4687" fmla="*/ 737868 w 1696603"/>
              <a:gd name="connsiteY4687" fmla="*/ 285508 h 1665358"/>
              <a:gd name="connsiteX4688" fmla="*/ 735025 w 1696603"/>
              <a:gd name="connsiteY4688" fmla="*/ 286155 h 1665358"/>
              <a:gd name="connsiteX4689" fmla="*/ 737868 w 1696603"/>
              <a:gd name="connsiteY4689" fmla="*/ 285508 h 1665358"/>
              <a:gd name="connsiteX4690" fmla="*/ 1227730 w 1696603"/>
              <a:gd name="connsiteY4690" fmla="*/ 284128 h 1665358"/>
              <a:gd name="connsiteX4691" fmla="*/ 1230446 w 1696603"/>
              <a:gd name="connsiteY4691" fmla="*/ 296055 h 1665358"/>
              <a:gd name="connsiteX4692" fmla="*/ 1218889 w 1696603"/>
              <a:gd name="connsiteY4692" fmla="*/ 298686 h 1665358"/>
              <a:gd name="connsiteX4693" fmla="*/ 1216173 w 1696603"/>
              <a:gd name="connsiteY4693" fmla="*/ 286760 h 1665358"/>
              <a:gd name="connsiteX4694" fmla="*/ 1220507 w 1696603"/>
              <a:gd name="connsiteY4694" fmla="*/ 285773 h 1665358"/>
              <a:gd name="connsiteX4695" fmla="*/ 1220845 w 1696603"/>
              <a:gd name="connsiteY4695" fmla="*/ 285696 h 1665358"/>
              <a:gd name="connsiteX4696" fmla="*/ 276368 w 1696603"/>
              <a:gd name="connsiteY4696" fmla="*/ 280430 h 1665358"/>
              <a:gd name="connsiteX4697" fmla="*/ 271492 w 1696603"/>
              <a:gd name="connsiteY4697" fmla="*/ 281540 h 1665358"/>
              <a:gd name="connsiteX4698" fmla="*/ 276368 w 1696603"/>
              <a:gd name="connsiteY4698" fmla="*/ 280430 h 1665358"/>
              <a:gd name="connsiteX4699" fmla="*/ 822144 w 1696603"/>
              <a:gd name="connsiteY4699" fmla="*/ 278471 h 1665358"/>
              <a:gd name="connsiteX4700" fmla="*/ 810587 w 1696603"/>
              <a:gd name="connsiteY4700" fmla="*/ 281103 h 1665358"/>
              <a:gd name="connsiteX4701" fmla="*/ 822144 w 1696603"/>
              <a:gd name="connsiteY4701" fmla="*/ 278471 h 1665358"/>
              <a:gd name="connsiteX4702" fmla="*/ 393071 w 1696603"/>
              <a:gd name="connsiteY4702" fmla="*/ 278162 h 1665358"/>
              <a:gd name="connsiteX4703" fmla="*/ 381514 w 1696603"/>
              <a:gd name="connsiteY4703" fmla="*/ 280794 h 1665358"/>
              <a:gd name="connsiteX4704" fmla="*/ 393071 w 1696603"/>
              <a:gd name="connsiteY4704" fmla="*/ 278162 h 1665358"/>
              <a:gd name="connsiteX4705" fmla="*/ 395787 w 1696603"/>
              <a:gd name="connsiteY4705" fmla="*/ 290089 h 1665358"/>
              <a:gd name="connsiteX4706" fmla="*/ 398417 w 1696603"/>
              <a:gd name="connsiteY4706" fmla="*/ 301643 h 1665358"/>
              <a:gd name="connsiteX4707" fmla="*/ 395787 w 1696603"/>
              <a:gd name="connsiteY4707" fmla="*/ 290089 h 1665358"/>
              <a:gd name="connsiteX4708" fmla="*/ 407717 w 1696603"/>
              <a:gd name="connsiteY4708" fmla="*/ 287372 h 1665358"/>
              <a:gd name="connsiteX4709" fmla="*/ 395787 w 1696603"/>
              <a:gd name="connsiteY4709" fmla="*/ 290089 h 1665358"/>
              <a:gd name="connsiteX4710" fmla="*/ 393071 w 1696603"/>
              <a:gd name="connsiteY4710" fmla="*/ 278162 h 1665358"/>
              <a:gd name="connsiteX4711" fmla="*/ 772912 w 1696603"/>
              <a:gd name="connsiteY4711" fmla="*/ 277529 h 1665358"/>
              <a:gd name="connsiteX4712" fmla="*/ 761355 w 1696603"/>
              <a:gd name="connsiteY4712" fmla="*/ 280160 h 1665358"/>
              <a:gd name="connsiteX4713" fmla="*/ 763985 w 1696603"/>
              <a:gd name="connsiteY4713" fmla="*/ 291714 h 1665358"/>
              <a:gd name="connsiteX4714" fmla="*/ 775543 w 1696603"/>
              <a:gd name="connsiteY4714" fmla="*/ 289082 h 1665358"/>
              <a:gd name="connsiteX4715" fmla="*/ 787100 w 1696603"/>
              <a:gd name="connsiteY4715" fmla="*/ 286451 h 1665358"/>
              <a:gd name="connsiteX4716" fmla="*/ 787100 w 1696603"/>
              <a:gd name="connsiteY4716" fmla="*/ 286451 h 1665358"/>
              <a:gd name="connsiteX4717" fmla="*/ 775543 w 1696603"/>
              <a:gd name="connsiteY4717" fmla="*/ 289082 h 1665358"/>
              <a:gd name="connsiteX4718" fmla="*/ 1213542 w 1696603"/>
              <a:gd name="connsiteY4718" fmla="*/ 275206 h 1665358"/>
              <a:gd name="connsiteX4719" fmla="*/ 1216173 w 1696603"/>
              <a:gd name="connsiteY4719" fmla="*/ 286760 h 1665358"/>
              <a:gd name="connsiteX4720" fmla="*/ 735237 w 1696603"/>
              <a:gd name="connsiteY4720" fmla="*/ 273954 h 1665358"/>
              <a:gd name="connsiteX4721" fmla="*/ 737868 w 1696603"/>
              <a:gd name="connsiteY4721" fmla="*/ 285508 h 1665358"/>
              <a:gd name="connsiteX4722" fmla="*/ 726310 w 1696603"/>
              <a:gd name="connsiteY4722" fmla="*/ 288139 h 1665358"/>
              <a:gd name="connsiteX4723" fmla="*/ 723680 w 1696603"/>
              <a:gd name="connsiteY4723" fmla="*/ 276586 h 1665358"/>
              <a:gd name="connsiteX4724" fmla="*/ 735237 w 1696603"/>
              <a:gd name="connsiteY4724" fmla="*/ 273954 h 1665358"/>
              <a:gd name="connsiteX4725" fmla="*/ 789502 w 1696603"/>
              <a:gd name="connsiteY4725" fmla="*/ 273751 h 1665358"/>
              <a:gd name="connsiteX4726" fmla="*/ 789173 w 1696603"/>
              <a:gd name="connsiteY4726" fmla="*/ 273826 h 1665358"/>
              <a:gd name="connsiteX4727" fmla="*/ 786517 w 1696603"/>
              <a:gd name="connsiteY4727" fmla="*/ 274431 h 1665358"/>
              <a:gd name="connsiteX4728" fmla="*/ 784469 w 1696603"/>
              <a:gd name="connsiteY4728" fmla="*/ 274897 h 1665358"/>
              <a:gd name="connsiteX4729" fmla="*/ 789502 w 1696603"/>
              <a:gd name="connsiteY4729" fmla="*/ 273751 h 1665358"/>
              <a:gd name="connsiteX4730" fmla="*/ 328864 w 1696603"/>
              <a:gd name="connsiteY4730" fmla="*/ 271515 h 1665358"/>
              <a:gd name="connsiteX4731" fmla="*/ 332282 w 1696603"/>
              <a:gd name="connsiteY4731" fmla="*/ 279851 h 1665358"/>
              <a:gd name="connsiteX4732" fmla="*/ 320724 w 1696603"/>
              <a:gd name="connsiteY4732" fmla="*/ 282483 h 1665358"/>
              <a:gd name="connsiteX4733" fmla="*/ 328864 w 1696603"/>
              <a:gd name="connsiteY4733" fmla="*/ 271515 h 1665358"/>
              <a:gd name="connsiteX4734" fmla="*/ 812743 w 1696603"/>
              <a:gd name="connsiteY4734" fmla="*/ 268459 h 1665358"/>
              <a:gd name="connsiteX4735" fmla="*/ 807956 w 1696603"/>
              <a:gd name="connsiteY4735" fmla="*/ 269549 h 1665358"/>
              <a:gd name="connsiteX4736" fmla="*/ 812290 w 1696603"/>
              <a:gd name="connsiteY4736" fmla="*/ 268562 h 1665358"/>
              <a:gd name="connsiteX4737" fmla="*/ 329651 w 1696603"/>
              <a:gd name="connsiteY4737" fmla="*/ 268297 h 1665358"/>
              <a:gd name="connsiteX4738" fmla="*/ 318094 w 1696603"/>
              <a:gd name="connsiteY4738" fmla="*/ 270929 h 1665358"/>
              <a:gd name="connsiteX4739" fmla="*/ 1248587 w 1696603"/>
              <a:gd name="connsiteY4739" fmla="*/ 267227 h 1665358"/>
              <a:gd name="connsiteX4740" fmla="*/ 1237030 w 1696603"/>
              <a:gd name="connsiteY4740" fmla="*/ 269858 h 1665358"/>
              <a:gd name="connsiteX4741" fmla="*/ 819514 w 1696603"/>
              <a:gd name="connsiteY4741" fmla="*/ 266918 h 1665358"/>
              <a:gd name="connsiteX4742" fmla="*/ 807956 w 1696603"/>
              <a:gd name="connsiteY4742" fmla="*/ 269549 h 1665358"/>
              <a:gd name="connsiteX4743" fmla="*/ 812832 w 1696603"/>
              <a:gd name="connsiteY4743" fmla="*/ 268439 h 1665358"/>
              <a:gd name="connsiteX4744" fmla="*/ 812743 w 1696603"/>
              <a:gd name="connsiteY4744" fmla="*/ 268459 h 1665358"/>
              <a:gd name="connsiteX4745" fmla="*/ 793768 w 1696603"/>
              <a:gd name="connsiteY4745" fmla="*/ 260627 h 1665358"/>
              <a:gd name="connsiteX4746" fmla="*/ 781838 w 1696603"/>
              <a:gd name="connsiteY4746" fmla="*/ 263343 h 1665358"/>
              <a:gd name="connsiteX4747" fmla="*/ 1227289 w 1696603"/>
              <a:gd name="connsiteY4747" fmla="*/ 259923 h 1665358"/>
              <a:gd name="connsiteX4748" fmla="*/ 1226943 w 1696603"/>
              <a:gd name="connsiteY4748" fmla="*/ 260002 h 1665358"/>
              <a:gd name="connsiteX4749" fmla="*/ 1222469 w 1696603"/>
              <a:gd name="connsiteY4749" fmla="*/ 261021 h 1665358"/>
              <a:gd name="connsiteX4750" fmla="*/ 1227502 w 1696603"/>
              <a:gd name="connsiteY4750" fmla="*/ 259875 h 1665358"/>
              <a:gd name="connsiteX4751" fmla="*/ 1227387 w 1696603"/>
              <a:gd name="connsiteY4751" fmla="*/ 259901 h 1665358"/>
              <a:gd name="connsiteX4752" fmla="*/ 1227294 w 1696603"/>
              <a:gd name="connsiteY4752" fmla="*/ 259922 h 1665358"/>
              <a:gd name="connsiteX4753" fmla="*/ 1222469 w 1696603"/>
              <a:gd name="connsiteY4753" fmla="*/ 261021 h 1665358"/>
              <a:gd name="connsiteX4754" fmla="*/ 1227502 w 1696603"/>
              <a:gd name="connsiteY4754" fmla="*/ 259875 h 1665358"/>
              <a:gd name="connsiteX4755" fmla="*/ 1234399 w 1696603"/>
              <a:gd name="connsiteY4755" fmla="*/ 258304 h 1665358"/>
              <a:gd name="connsiteX4756" fmla="*/ 1227289 w 1696603"/>
              <a:gd name="connsiteY4756" fmla="*/ 259923 h 1665358"/>
              <a:gd name="connsiteX4757" fmla="*/ 1227294 w 1696603"/>
              <a:gd name="connsiteY4757" fmla="*/ 259922 h 1665358"/>
              <a:gd name="connsiteX4758" fmla="*/ 1232908 w 1696603"/>
              <a:gd name="connsiteY4758" fmla="*/ 258644 h 1665358"/>
              <a:gd name="connsiteX4759" fmla="*/ 1234399 w 1696603"/>
              <a:gd name="connsiteY4759" fmla="*/ 258304 h 1665358"/>
              <a:gd name="connsiteX4760" fmla="*/ 1234399 w 1696603"/>
              <a:gd name="connsiteY4760" fmla="*/ 258304 h 1665358"/>
              <a:gd name="connsiteX4761" fmla="*/ 1234399 w 1696603"/>
              <a:gd name="connsiteY4761" fmla="*/ 258304 h 1665358"/>
              <a:gd name="connsiteX4762" fmla="*/ 1208281 w 1696603"/>
              <a:gd name="connsiteY4762" fmla="*/ 252099 h 1665358"/>
              <a:gd name="connsiteX4763" fmla="*/ 1196724 w 1696603"/>
              <a:gd name="connsiteY4763" fmla="*/ 254730 h 1665358"/>
              <a:gd name="connsiteX4764" fmla="*/ 1199354 w 1696603"/>
              <a:gd name="connsiteY4764" fmla="*/ 266284 h 1665358"/>
              <a:gd name="connsiteX4765" fmla="*/ 1210912 w 1696603"/>
              <a:gd name="connsiteY4765" fmla="*/ 263652 h 1665358"/>
              <a:gd name="connsiteX4766" fmla="*/ 404374 w 1696603"/>
              <a:gd name="connsiteY4766" fmla="*/ 251284 h 1665358"/>
              <a:gd name="connsiteX4767" fmla="*/ 399740 w 1696603"/>
              <a:gd name="connsiteY4767" fmla="*/ 252339 h 1665358"/>
              <a:gd name="connsiteX4768" fmla="*/ 404074 w 1696603"/>
              <a:gd name="connsiteY4768" fmla="*/ 251352 h 1665358"/>
              <a:gd name="connsiteX4769" fmla="*/ 411297 w 1696603"/>
              <a:gd name="connsiteY4769" fmla="*/ 249707 h 1665358"/>
              <a:gd name="connsiteX4770" fmla="*/ 412407 w 1696603"/>
              <a:gd name="connsiteY4770" fmla="*/ 254581 h 1665358"/>
              <a:gd name="connsiteX4771" fmla="*/ 412351 w 1696603"/>
              <a:gd name="connsiteY4771" fmla="*/ 254337 h 1665358"/>
              <a:gd name="connsiteX4772" fmla="*/ 800135 w 1696603"/>
              <a:gd name="connsiteY4772" fmla="*/ 248544 h 1665358"/>
              <a:gd name="connsiteX4773" fmla="*/ 793768 w 1696603"/>
              <a:gd name="connsiteY4773" fmla="*/ 260627 h 1665358"/>
              <a:gd name="connsiteX4774" fmla="*/ 791138 w 1696603"/>
              <a:gd name="connsiteY4774" fmla="*/ 249073 h 1665358"/>
              <a:gd name="connsiteX4775" fmla="*/ 800135 w 1696603"/>
              <a:gd name="connsiteY4775" fmla="*/ 248544 h 1665358"/>
              <a:gd name="connsiteX4776" fmla="*/ 753378 w 1696603"/>
              <a:gd name="connsiteY4776" fmla="*/ 245126 h 1665358"/>
              <a:gd name="connsiteX4777" fmla="*/ 744536 w 1696603"/>
              <a:gd name="connsiteY4777" fmla="*/ 259684 h 1665358"/>
              <a:gd name="connsiteX4778" fmla="*/ 741821 w 1696603"/>
              <a:gd name="connsiteY4778" fmla="*/ 247758 h 1665358"/>
              <a:gd name="connsiteX4779" fmla="*/ 335862 w 1696603"/>
              <a:gd name="connsiteY4779" fmla="*/ 242186 h 1665358"/>
              <a:gd name="connsiteX4780" fmla="*/ 335862 w 1696603"/>
              <a:gd name="connsiteY4780" fmla="*/ 242186 h 1665358"/>
              <a:gd name="connsiteX4781" fmla="*/ 335862 w 1696603"/>
              <a:gd name="connsiteY4781" fmla="*/ 242186 h 1665358"/>
              <a:gd name="connsiteX4782" fmla="*/ 338577 w 1696603"/>
              <a:gd name="connsiteY4782" fmla="*/ 254112 h 1665358"/>
              <a:gd name="connsiteX4783" fmla="*/ 327020 w 1696603"/>
              <a:gd name="connsiteY4783" fmla="*/ 256743 h 1665358"/>
              <a:gd name="connsiteX4784" fmla="*/ 335862 w 1696603"/>
              <a:gd name="connsiteY4784" fmla="*/ 242186 h 1665358"/>
              <a:gd name="connsiteX4785" fmla="*/ 769811 w 1696603"/>
              <a:gd name="connsiteY4785" fmla="*/ 241385 h 1665358"/>
              <a:gd name="connsiteX4786" fmla="*/ 764935 w 1696603"/>
              <a:gd name="connsiteY4786" fmla="*/ 242495 h 1665358"/>
              <a:gd name="connsiteX4787" fmla="*/ 769811 w 1696603"/>
              <a:gd name="connsiteY4787" fmla="*/ 241385 h 1665358"/>
              <a:gd name="connsiteX4788" fmla="*/ 347419 w 1696603"/>
              <a:gd name="connsiteY4788" fmla="*/ 239554 h 1665358"/>
              <a:gd name="connsiteX4789" fmla="*/ 350135 w 1696603"/>
              <a:gd name="connsiteY4789" fmla="*/ 251480 h 1665358"/>
              <a:gd name="connsiteX4790" fmla="*/ 1172923 w 1696603"/>
              <a:gd name="connsiteY4790" fmla="*/ 235452 h 1665358"/>
              <a:gd name="connsiteX4791" fmla="*/ 1167890 w 1696603"/>
              <a:gd name="connsiteY4791" fmla="*/ 236598 h 1665358"/>
              <a:gd name="connsiteX4792" fmla="*/ 1172923 w 1696603"/>
              <a:gd name="connsiteY4792" fmla="*/ 235452 h 1665358"/>
              <a:gd name="connsiteX4793" fmla="*/ 811537 w 1696603"/>
              <a:gd name="connsiteY4793" fmla="*/ 231884 h 1665358"/>
              <a:gd name="connsiteX4794" fmla="*/ 814252 w 1696603"/>
              <a:gd name="connsiteY4794" fmla="*/ 243810 h 1665358"/>
              <a:gd name="connsiteX4795" fmla="*/ 816883 w 1696603"/>
              <a:gd name="connsiteY4795" fmla="*/ 255364 h 1665358"/>
              <a:gd name="connsiteX4796" fmla="*/ 805326 w 1696603"/>
              <a:gd name="connsiteY4796" fmla="*/ 257995 h 1665358"/>
              <a:gd name="connsiteX4797" fmla="*/ 802695 w 1696603"/>
              <a:gd name="connsiteY4797" fmla="*/ 246442 h 1665358"/>
              <a:gd name="connsiteX4798" fmla="*/ 811537 w 1696603"/>
              <a:gd name="connsiteY4798" fmla="*/ 231884 h 1665358"/>
              <a:gd name="connsiteX4799" fmla="*/ 1191377 w 1696603"/>
              <a:gd name="connsiteY4799" fmla="*/ 231250 h 1665358"/>
              <a:gd name="connsiteX4800" fmla="*/ 1185312 w 1696603"/>
              <a:gd name="connsiteY4800" fmla="*/ 232631 h 1665358"/>
              <a:gd name="connsiteX4801" fmla="*/ 1184876 w 1696603"/>
              <a:gd name="connsiteY4801" fmla="*/ 232730 h 1665358"/>
              <a:gd name="connsiteX4802" fmla="*/ 1184258 w 1696603"/>
              <a:gd name="connsiteY4802" fmla="*/ 232871 h 1665358"/>
              <a:gd name="connsiteX4803" fmla="*/ 1179820 w 1696603"/>
              <a:gd name="connsiteY4803" fmla="*/ 233881 h 1665358"/>
              <a:gd name="connsiteX4804" fmla="*/ 1167890 w 1696603"/>
              <a:gd name="connsiteY4804" fmla="*/ 236598 h 1665358"/>
              <a:gd name="connsiteX4805" fmla="*/ 1182451 w 1696603"/>
              <a:gd name="connsiteY4805" fmla="*/ 245435 h 1665358"/>
              <a:gd name="connsiteX4806" fmla="*/ 1179820 w 1696603"/>
              <a:gd name="connsiteY4806" fmla="*/ 233881 h 1665358"/>
              <a:gd name="connsiteX4807" fmla="*/ 1184454 w 1696603"/>
              <a:gd name="connsiteY4807" fmla="*/ 232826 h 1665358"/>
              <a:gd name="connsiteX4808" fmla="*/ 1185312 w 1696603"/>
              <a:gd name="connsiteY4808" fmla="*/ 232631 h 1665358"/>
              <a:gd name="connsiteX4809" fmla="*/ 1185599 w 1696603"/>
              <a:gd name="connsiteY4809" fmla="*/ 232566 h 1665358"/>
              <a:gd name="connsiteX4810" fmla="*/ 1191377 w 1696603"/>
              <a:gd name="connsiteY4810" fmla="*/ 231250 h 1665358"/>
              <a:gd name="connsiteX4811" fmla="*/ 762304 w 1696603"/>
              <a:gd name="connsiteY4811" fmla="*/ 230941 h 1665358"/>
              <a:gd name="connsiteX4812" fmla="*/ 750747 w 1696603"/>
              <a:gd name="connsiteY4812" fmla="*/ 233572 h 1665358"/>
              <a:gd name="connsiteX4813" fmla="*/ 762304 w 1696603"/>
              <a:gd name="connsiteY4813" fmla="*/ 230941 h 1665358"/>
              <a:gd name="connsiteX4814" fmla="*/ 762304 w 1696603"/>
              <a:gd name="connsiteY4814" fmla="*/ 230941 h 1665358"/>
              <a:gd name="connsiteX4815" fmla="*/ 764935 w 1696603"/>
              <a:gd name="connsiteY4815" fmla="*/ 242495 h 1665358"/>
              <a:gd name="connsiteX4816" fmla="*/ 773861 w 1696603"/>
              <a:gd name="connsiteY4816" fmla="*/ 228309 h 1665358"/>
              <a:gd name="connsiteX4817" fmla="*/ 762304 w 1696603"/>
              <a:gd name="connsiteY4817" fmla="*/ 230941 h 1665358"/>
              <a:gd name="connsiteX4818" fmla="*/ 773861 w 1696603"/>
              <a:gd name="connsiteY4818" fmla="*/ 228309 h 1665358"/>
              <a:gd name="connsiteX4819" fmla="*/ 808906 w 1696603"/>
              <a:gd name="connsiteY4819" fmla="*/ 220330 h 1665358"/>
              <a:gd name="connsiteX4820" fmla="*/ 811537 w 1696603"/>
              <a:gd name="connsiteY4820" fmla="*/ 231884 h 1665358"/>
              <a:gd name="connsiteX4821" fmla="*/ 808906 w 1696603"/>
              <a:gd name="connsiteY4821" fmla="*/ 220330 h 1665358"/>
              <a:gd name="connsiteX4822" fmla="*/ 759674 w 1696603"/>
              <a:gd name="connsiteY4822" fmla="*/ 219387 h 1665358"/>
              <a:gd name="connsiteX4823" fmla="*/ 750747 w 1696603"/>
              <a:gd name="connsiteY4823" fmla="*/ 233572 h 1665358"/>
              <a:gd name="connsiteX4824" fmla="*/ 748116 w 1696603"/>
              <a:gd name="connsiteY4824" fmla="*/ 222019 h 1665358"/>
              <a:gd name="connsiteX4825" fmla="*/ 759674 w 1696603"/>
              <a:gd name="connsiteY4825" fmla="*/ 219387 h 1665358"/>
              <a:gd name="connsiteX4826" fmla="*/ 782114 w 1696603"/>
              <a:gd name="connsiteY4826" fmla="*/ 209443 h 1665358"/>
              <a:gd name="connsiteX4827" fmla="*/ 782174 w 1696603"/>
              <a:gd name="connsiteY4827" fmla="*/ 209707 h 1665358"/>
              <a:gd name="connsiteX4828" fmla="*/ 783161 w 1696603"/>
              <a:gd name="connsiteY4828" fmla="*/ 214039 h 1665358"/>
              <a:gd name="connsiteX4829" fmla="*/ 757043 w 1696603"/>
              <a:gd name="connsiteY4829" fmla="*/ 207833 h 1665358"/>
              <a:gd name="connsiteX4830" fmla="*/ 771231 w 1696603"/>
              <a:gd name="connsiteY4830" fmla="*/ 216756 h 1665358"/>
              <a:gd name="connsiteX4831" fmla="*/ 759674 w 1696603"/>
              <a:gd name="connsiteY4831" fmla="*/ 219387 h 1665358"/>
              <a:gd name="connsiteX4832" fmla="*/ 757043 w 1696603"/>
              <a:gd name="connsiteY4832" fmla="*/ 207833 h 1665358"/>
              <a:gd name="connsiteX4833" fmla="*/ 829762 w 1696603"/>
              <a:gd name="connsiteY4833" fmla="*/ 203428 h 1665358"/>
              <a:gd name="connsiteX4834" fmla="*/ 829762 w 1696603"/>
              <a:gd name="connsiteY4834" fmla="*/ 203428 h 1665358"/>
              <a:gd name="connsiteX4835" fmla="*/ 780530 w 1696603"/>
              <a:gd name="connsiteY4835" fmla="*/ 202485 h 1665358"/>
              <a:gd name="connsiteX4836" fmla="*/ 780859 w 1696603"/>
              <a:gd name="connsiteY4836" fmla="*/ 203930 h 1665358"/>
              <a:gd name="connsiteX4837" fmla="*/ 782114 w 1696603"/>
              <a:gd name="connsiteY4837" fmla="*/ 209443 h 1665358"/>
              <a:gd name="connsiteX4838" fmla="*/ 782051 w 1696603"/>
              <a:gd name="connsiteY4838" fmla="*/ 209165 h 1665358"/>
              <a:gd name="connsiteX4839" fmla="*/ 783161 w 1696603"/>
              <a:gd name="connsiteY4839" fmla="*/ 214039 h 1665358"/>
              <a:gd name="connsiteX4840" fmla="*/ 785791 w 1696603"/>
              <a:gd name="connsiteY4840" fmla="*/ 225593 h 1665358"/>
              <a:gd name="connsiteX4841" fmla="*/ 783161 w 1696603"/>
              <a:gd name="connsiteY4841" fmla="*/ 214039 h 1665358"/>
              <a:gd name="connsiteX4842" fmla="*/ 794718 w 1696603"/>
              <a:gd name="connsiteY4842" fmla="*/ 211408 h 1665358"/>
              <a:gd name="connsiteX4843" fmla="*/ 797349 w 1696603"/>
              <a:gd name="connsiteY4843" fmla="*/ 222961 h 1665358"/>
              <a:gd name="connsiteX4844" fmla="*/ 799979 w 1696603"/>
              <a:gd name="connsiteY4844" fmla="*/ 234515 h 1665358"/>
              <a:gd name="connsiteX4845" fmla="*/ 802695 w 1696603"/>
              <a:gd name="connsiteY4845" fmla="*/ 246442 h 1665358"/>
              <a:gd name="connsiteX4846" fmla="*/ 791138 w 1696603"/>
              <a:gd name="connsiteY4846" fmla="*/ 249073 h 1665358"/>
              <a:gd name="connsiteX4847" fmla="*/ 779208 w 1696603"/>
              <a:gd name="connsiteY4847" fmla="*/ 251790 h 1665358"/>
              <a:gd name="connsiteX4848" fmla="*/ 776492 w 1696603"/>
              <a:gd name="connsiteY4848" fmla="*/ 239863 h 1665358"/>
              <a:gd name="connsiteX4849" fmla="*/ 773861 w 1696603"/>
              <a:gd name="connsiteY4849" fmla="*/ 228309 h 1665358"/>
              <a:gd name="connsiteX4850" fmla="*/ 771231 w 1696603"/>
              <a:gd name="connsiteY4850" fmla="*/ 216756 h 1665358"/>
              <a:gd name="connsiteX4851" fmla="*/ 768600 w 1696603"/>
              <a:gd name="connsiteY4851" fmla="*/ 205202 h 1665358"/>
              <a:gd name="connsiteX4852" fmla="*/ 951342 w 1696603"/>
              <a:gd name="connsiteY4852" fmla="*/ 200051 h 1665358"/>
              <a:gd name="connsiteX4853" fmla="*/ 954057 w 1696603"/>
              <a:gd name="connsiteY4853" fmla="*/ 211978 h 1665358"/>
              <a:gd name="connsiteX4854" fmla="*/ 951342 w 1696603"/>
              <a:gd name="connsiteY4854" fmla="*/ 200051 h 1665358"/>
              <a:gd name="connsiteX4855" fmla="*/ 960268 w 1696603"/>
              <a:gd name="connsiteY4855" fmla="*/ 185866 h 1665358"/>
              <a:gd name="connsiteX4856" fmla="*/ 955615 w 1696603"/>
              <a:gd name="connsiteY4856" fmla="*/ 186925 h 1665358"/>
              <a:gd name="connsiteX4857" fmla="*/ 955658 w 1696603"/>
              <a:gd name="connsiteY4857" fmla="*/ 186915 h 1665358"/>
              <a:gd name="connsiteX4858" fmla="*/ 958823 w 1696603"/>
              <a:gd name="connsiteY4858" fmla="*/ 186195 h 1665358"/>
              <a:gd name="connsiteX4859" fmla="*/ 960268 w 1696603"/>
              <a:gd name="connsiteY4859" fmla="*/ 185866 h 1665358"/>
              <a:gd name="connsiteX4860" fmla="*/ 800929 w 1696603"/>
              <a:gd name="connsiteY4860" fmla="*/ 185296 h 1665358"/>
              <a:gd name="connsiteX4861" fmla="*/ 803645 w 1696603"/>
              <a:gd name="connsiteY4861" fmla="*/ 197222 h 1665358"/>
              <a:gd name="connsiteX4862" fmla="*/ 792087 w 1696603"/>
              <a:gd name="connsiteY4862" fmla="*/ 199854 h 1665358"/>
              <a:gd name="connsiteX4863" fmla="*/ 800929 w 1696603"/>
              <a:gd name="connsiteY4863" fmla="*/ 185296 h 1665358"/>
              <a:gd name="connsiteX4864" fmla="*/ 812486 w 1696603"/>
              <a:gd name="connsiteY4864" fmla="*/ 182664 h 1665358"/>
              <a:gd name="connsiteX4865" fmla="*/ 800929 w 1696603"/>
              <a:gd name="connsiteY4865" fmla="*/ 185296 h 1665358"/>
              <a:gd name="connsiteX4866" fmla="*/ 812486 w 1696603"/>
              <a:gd name="connsiteY4866" fmla="*/ 182664 h 1665358"/>
              <a:gd name="connsiteX4867" fmla="*/ 957637 w 1696603"/>
              <a:gd name="connsiteY4867" fmla="*/ 174312 h 1665358"/>
              <a:gd name="connsiteX4868" fmla="*/ 960268 w 1696603"/>
              <a:gd name="connsiteY4868" fmla="*/ 185866 h 1665358"/>
              <a:gd name="connsiteX4869" fmla="*/ 955934 w 1696603"/>
              <a:gd name="connsiteY4869" fmla="*/ 186853 h 1665358"/>
              <a:gd name="connsiteX4870" fmla="*/ 955658 w 1696603"/>
              <a:gd name="connsiteY4870" fmla="*/ 186915 h 1665358"/>
              <a:gd name="connsiteX4871" fmla="*/ 948711 w 1696603"/>
              <a:gd name="connsiteY4871" fmla="*/ 188497 h 1665358"/>
              <a:gd name="connsiteX4872" fmla="*/ 950156 w 1696603"/>
              <a:gd name="connsiteY4872" fmla="*/ 188168 h 1665358"/>
              <a:gd name="connsiteX4873" fmla="*/ 955615 w 1696603"/>
              <a:gd name="connsiteY4873" fmla="*/ 186925 h 1665358"/>
              <a:gd name="connsiteX4874" fmla="*/ 955392 w 1696603"/>
              <a:gd name="connsiteY4874" fmla="*/ 186976 h 1665358"/>
              <a:gd name="connsiteX4875" fmla="*/ 960268 w 1696603"/>
              <a:gd name="connsiteY4875" fmla="*/ 185866 h 1665358"/>
              <a:gd name="connsiteX4876" fmla="*/ 962899 w 1696603"/>
              <a:gd name="connsiteY4876" fmla="*/ 197420 h 1665358"/>
              <a:gd name="connsiteX4877" fmla="*/ 974829 w 1696603"/>
              <a:gd name="connsiteY4877" fmla="*/ 194703 h 1665358"/>
              <a:gd name="connsiteX4878" fmla="*/ 960268 w 1696603"/>
              <a:gd name="connsiteY4878" fmla="*/ 185866 h 1665358"/>
              <a:gd name="connsiteX4879" fmla="*/ 972198 w 1696603"/>
              <a:gd name="connsiteY4879" fmla="*/ 183149 h 1665358"/>
              <a:gd name="connsiteX4880" fmla="*/ 957637 w 1696603"/>
              <a:gd name="connsiteY4880" fmla="*/ 174312 h 1665358"/>
              <a:gd name="connsiteX4881" fmla="*/ 833343 w 1696603"/>
              <a:gd name="connsiteY4881" fmla="*/ 165763 h 1665358"/>
              <a:gd name="connsiteX4882" fmla="*/ 824416 w 1696603"/>
              <a:gd name="connsiteY4882" fmla="*/ 179948 h 1665358"/>
              <a:gd name="connsiteX4883" fmla="*/ 821785 w 1696603"/>
              <a:gd name="connsiteY4883" fmla="*/ 168394 h 1665358"/>
              <a:gd name="connsiteX4884" fmla="*/ 833343 w 1696603"/>
              <a:gd name="connsiteY4884" fmla="*/ 165763 h 1665358"/>
              <a:gd name="connsiteX4885" fmla="*/ 894132 w 1696603"/>
              <a:gd name="connsiteY4885" fmla="*/ 164074 h 1665358"/>
              <a:gd name="connsiteX4886" fmla="*/ 895409 w 1696603"/>
              <a:gd name="connsiteY4886" fmla="*/ 169683 h 1665358"/>
              <a:gd name="connsiteX4887" fmla="*/ 896848 w 1696603"/>
              <a:gd name="connsiteY4887" fmla="*/ 176001 h 1665358"/>
              <a:gd name="connsiteX4888" fmla="*/ 899479 w 1696603"/>
              <a:gd name="connsiteY4888" fmla="*/ 187554 h 1665358"/>
              <a:gd name="connsiteX4889" fmla="*/ 911036 w 1696603"/>
              <a:gd name="connsiteY4889" fmla="*/ 184923 h 1665358"/>
              <a:gd name="connsiteX4890" fmla="*/ 896848 w 1696603"/>
              <a:gd name="connsiteY4890" fmla="*/ 176001 h 1665358"/>
              <a:gd name="connsiteX4891" fmla="*/ 896848 w 1696603"/>
              <a:gd name="connsiteY4891" fmla="*/ 176001 h 1665358"/>
              <a:gd name="connsiteX4892" fmla="*/ 896509 w 1696603"/>
              <a:gd name="connsiteY4892" fmla="*/ 174510 h 1665358"/>
              <a:gd name="connsiteX4893" fmla="*/ 895409 w 1696603"/>
              <a:gd name="connsiteY4893" fmla="*/ 169683 h 1665358"/>
              <a:gd name="connsiteX4894" fmla="*/ 894472 w 1696603"/>
              <a:gd name="connsiteY4894" fmla="*/ 165565 h 1665358"/>
              <a:gd name="connsiteX4895" fmla="*/ 894132 w 1696603"/>
              <a:gd name="connsiteY4895" fmla="*/ 164074 h 1665358"/>
              <a:gd name="connsiteX4896" fmla="*/ 844900 w 1696603"/>
              <a:gd name="connsiteY4896" fmla="*/ 163131 h 1665358"/>
              <a:gd name="connsiteX4897" fmla="*/ 833343 w 1696603"/>
              <a:gd name="connsiteY4897" fmla="*/ 165763 h 1665358"/>
              <a:gd name="connsiteX4898" fmla="*/ 844900 w 1696603"/>
              <a:gd name="connsiteY4898" fmla="*/ 163131 h 1665358"/>
              <a:gd name="connsiteX4899" fmla="*/ 952291 w 1696603"/>
              <a:gd name="connsiteY4899" fmla="*/ 150832 h 1665358"/>
              <a:gd name="connsiteX4900" fmla="*/ 955007 w 1696603"/>
              <a:gd name="connsiteY4900" fmla="*/ 162758 h 1665358"/>
              <a:gd name="connsiteX4901" fmla="*/ 943449 w 1696603"/>
              <a:gd name="connsiteY4901" fmla="*/ 165390 h 1665358"/>
              <a:gd name="connsiteX4902" fmla="*/ 952291 w 1696603"/>
              <a:gd name="connsiteY4902" fmla="*/ 150832 h 1665358"/>
              <a:gd name="connsiteX4903" fmla="*/ 938103 w 1696603"/>
              <a:gd name="connsiteY4903" fmla="*/ 141910 h 1665358"/>
              <a:gd name="connsiteX4904" fmla="*/ 926546 w 1696603"/>
              <a:gd name="connsiteY4904" fmla="*/ 144541 h 1665358"/>
              <a:gd name="connsiteX4905" fmla="*/ 929177 w 1696603"/>
              <a:gd name="connsiteY4905" fmla="*/ 156095 h 1665358"/>
              <a:gd name="connsiteX4906" fmla="*/ 940734 w 1696603"/>
              <a:gd name="connsiteY4906" fmla="*/ 153463 h 1665358"/>
              <a:gd name="connsiteX4907" fmla="*/ 943449 w 1696603"/>
              <a:gd name="connsiteY4907" fmla="*/ 165390 h 1665358"/>
              <a:gd name="connsiteX4908" fmla="*/ 955007 w 1696603"/>
              <a:gd name="connsiteY4908" fmla="*/ 162758 h 1665358"/>
              <a:gd name="connsiteX4909" fmla="*/ 952291 w 1696603"/>
              <a:gd name="connsiteY4909" fmla="*/ 150832 h 1665358"/>
              <a:gd name="connsiteX4910" fmla="*/ 940734 w 1696603"/>
              <a:gd name="connsiteY4910" fmla="*/ 153463 h 1665358"/>
              <a:gd name="connsiteX4911" fmla="*/ 864646 w 1696603"/>
              <a:gd name="connsiteY4911" fmla="*/ 141355 h 1665358"/>
              <a:gd name="connsiteX4912" fmla="*/ 865756 w 1696603"/>
              <a:gd name="connsiteY4912" fmla="*/ 146230 h 1665358"/>
              <a:gd name="connsiteX4913" fmla="*/ 864646 w 1696603"/>
              <a:gd name="connsiteY4913" fmla="*/ 141355 h 1665358"/>
              <a:gd name="connsiteX4914" fmla="*/ 1042864 w 1696603"/>
              <a:gd name="connsiteY4914" fmla="*/ 118056 h 1665358"/>
              <a:gd name="connsiteX4915" fmla="*/ 1033937 w 1696603"/>
              <a:gd name="connsiteY4915" fmla="*/ 132242 h 1665358"/>
              <a:gd name="connsiteX4916" fmla="*/ 1042864 w 1696603"/>
              <a:gd name="connsiteY4916" fmla="*/ 118056 h 1665358"/>
              <a:gd name="connsiteX4917" fmla="*/ 956329 w 1696603"/>
              <a:gd name="connsiteY4917" fmla="*/ 113454 h 1665358"/>
              <a:gd name="connsiteX4918" fmla="*/ 944399 w 1696603"/>
              <a:gd name="connsiteY4918" fmla="*/ 116171 h 1665358"/>
              <a:gd name="connsiteX4919" fmla="*/ 956329 w 1696603"/>
              <a:gd name="connsiteY4919" fmla="*/ 113454 h 1665358"/>
              <a:gd name="connsiteX4920" fmla="*/ 906639 w 1696603"/>
              <a:gd name="connsiteY4920" fmla="*/ 112224 h 1665358"/>
              <a:gd name="connsiteX4921" fmla="*/ 906639 w 1696603"/>
              <a:gd name="connsiteY4921" fmla="*/ 112224 h 1665358"/>
              <a:gd name="connsiteX4922" fmla="*/ 991001 w 1696603"/>
              <a:gd name="connsiteY4922" fmla="*/ 105560 h 1665358"/>
              <a:gd name="connsiteX4923" fmla="*/ 979443 w 1696603"/>
              <a:gd name="connsiteY4923" fmla="*/ 108191 h 1665358"/>
              <a:gd name="connsiteX4924" fmla="*/ 991001 w 1696603"/>
              <a:gd name="connsiteY4924" fmla="*/ 105560 h 1665358"/>
              <a:gd name="connsiteX4925" fmla="*/ 920814 w 1696603"/>
              <a:gd name="connsiteY4925" fmla="*/ 96843 h 1665358"/>
              <a:gd name="connsiteX4926" fmla="*/ 920579 w 1696603"/>
              <a:gd name="connsiteY4926" fmla="*/ 96896 h 1665358"/>
              <a:gd name="connsiteX4927" fmla="*/ 915938 w 1696603"/>
              <a:gd name="connsiteY4927" fmla="*/ 97953 h 1665358"/>
              <a:gd name="connsiteX4928" fmla="*/ 920814 w 1696603"/>
              <a:gd name="connsiteY4928" fmla="*/ 96843 h 1665358"/>
              <a:gd name="connsiteX4929" fmla="*/ 1037602 w 1696603"/>
              <a:gd name="connsiteY4929" fmla="*/ 94949 h 1665358"/>
              <a:gd name="connsiteX4930" fmla="*/ 1038646 w 1696603"/>
              <a:gd name="connsiteY4930" fmla="*/ 99533 h 1665358"/>
              <a:gd name="connsiteX4931" fmla="*/ 1038589 w 1696603"/>
              <a:gd name="connsiteY4931" fmla="*/ 99282 h 1665358"/>
              <a:gd name="connsiteX4932" fmla="*/ 1037602 w 1696603"/>
              <a:gd name="connsiteY4932" fmla="*/ 94949 h 1665358"/>
              <a:gd name="connsiteX4933" fmla="*/ 1037602 w 1696603"/>
              <a:gd name="connsiteY4933" fmla="*/ 94949 h 1665358"/>
              <a:gd name="connsiteX4934" fmla="*/ 1026045 w 1696603"/>
              <a:gd name="connsiteY4934" fmla="*/ 97580 h 1665358"/>
              <a:gd name="connsiteX4935" fmla="*/ 1028676 w 1696603"/>
              <a:gd name="connsiteY4935" fmla="*/ 109134 h 1665358"/>
              <a:gd name="connsiteX4936" fmla="*/ 1017119 w 1696603"/>
              <a:gd name="connsiteY4936" fmla="*/ 111766 h 1665358"/>
              <a:gd name="connsiteX4937" fmla="*/ 1028676 w 1696603"/>
              <a:gd name="connsiteY4937" fmla="*/ 109134 h 1665358"/>
              <a:gd name="connsiteX4938" fmla="*/ 1040233 w 1696603"/>
              <a:gd name="connsiteY4938" fmla="*/ 106503 h 1665358"/>
              <a:gd name="connsiteX4939" fmla="*/ 1038646 w 1696603"/>
              <a:gd name="connsiteY4939" fmla="*/ 99533 h 1665358"/>
              <a:gd name="connsiteX4940" fmla="*/ 1038712 w 1696603"/>
              <a:gd name="connsiteY4940" fmla="*/ 99823 h 1665358"/>
              <a:gd name="connsiteX4941" fmla="*/ 1037602 w 1696603"/>
              <a:gd name="connsiteY4941" fmla="*/ 94949 h 1665358"/>
              <a:gd name="connsiteX4942" fmla="*/ 939053 w 1696603"/>
              <a:gd name="connsiteY4942" fmla="*/ 92690 h 1665358"/>
              <a:gd name="connsiteX4943" fmla="*/ 927495 w 1696603"/>
              <a:gd name="connsiteY4943" fmla="*/ 95322 h 1665358"/>
              <a:gd name="connsiteX4944" fmla="*/ 985654 w 1696603"/>
              <a:gd name="connsiteY4944" fmla="*/ 82080 h 1665358"/>
              <a:gd name="connsiteX4945" fmla="*/ 988285 w 1696603"/>
              <a:gd name="connsiteY4945" fmla="*/ 93633 h 1665358"/>
              <a:gd name="connsiteX4946" fmla="*/ 976728 w 1696603"/>
              <a:gd name="connsiteY4946" fmla="*/ 96265 h 1665358"/>
              <a:gd name="connsiteX4947" fmla="*/ 985654 w 1696603"/>
              <a:gd name="connsiteY4947" fmla="*/ 82080 h 1665358"/>
              <a:gd name="connsiteX4948" fmla="*/ 941455 w 1696603"/>
              <a:gd name="connsiteY4948" fmla="*/ 79991 h 1665358"/>
              <a:gd name="connsiteX4949" fmla="*/ 941242 w 1696603"/>
              <a:gd name="connsiteY4949" fmla="*/ 80039 h 1665358"/>
              <a:gd name="connsiteX4950" fmla="*/ 936422 w 1696603"/>
              <a:gd name="connsiteY4950" fmla="*/ 81137 h 1665358"/>
              <a:gd name="connsiteX4951" fmla="*/ 941455 w 1696603"/>
              <a:gd name="connsiteY4951" fmla="*/ 79991 h 1665358"/>
              <a:gd name="connsiteX4952" fmla="*/ 1009142 w 1696603"/>
              <a:gd name="connsiteY4952" fmla="*/ 76732 h 1665358"/>
              <a:gd name="connsiteX4953" fmla="*/ 1011772 w 1696603"/>
              <a:gd name="connsiteY4953" fmla="*/ 88285 h 1665358"/>
              <a:gd name="connsiteX4954" fmla="*/ 1000215 w 1696603"/>
              <a:gd name="connsiteY4954" fmla="*/ 90917 h 1665358"/>
              <a:gd name="connsiteX4955" fmla="*/ 1009142 w 1696603"/>
              <a:gd name="connsiteY4955" fmla="*/ 76732 h 1665358"/>
              <a:gd name="connsiteX4956" fmla="*/ 976342 w 1696603"/>
              <a:gd name="connsiteY4956" fmla="*/ 72047 h 1665358"/>
              <a:gd name="connsiteX4957" fmla="*/ 971466 w 1696603"/>
              <a:gd name="connsiteY4957" fmla="*/ 73157 h 1665358"/>
              <a:gd name="connsiteX4958" fmla="*/ 976342 w 1696603"/>
              <a:gd name="connsiteY4958" fmla="*/ 72047 h 1665358"/>
              <a:gd name="connsiteX4959" fmla="*/ 968836 w 1696603"/>
              <a:gd name="connsiteY4959" fmla="*/ 61604 h 1665358"/>
              <a:gd name="connsiteX4960" fmla="*/ 971466 w 1696603"/>
              <a:gd name="connsiteY4960" fmla="*/ 73157 h 1665358"/>
              <a:gd name="connsiteX4961" fmla="*/ 959909 w 1696603"/>
              <a:gd name="connsiteY4961" fmla="*/ 75789 h 1665358"/>
              <a:gd name="connsiteX4962" fmla="*/ 962540 w 1696603"/>
              <a:gd name="connsiteY4962" fmla="*/ 87343 h 1665358"/>
              <a:gd name="connsiteX4963" fmla="*/ 974097 w 1696603"/>
              <a:gd name="connsiteY4963" fmla="*/ 84711 h 1665358"/>
              <a:gd name="connsiteX4964" fmla="*/ 976728 w 1696603"/>
              <a:gd name="connsiteY4964" fmla="*/ 96265 h 1665358"/>
              <a:gd name="connsiteX4965" fmla="*/ 965171 w 1696603"/>
              <a:gd name="connsiteY4965" fmla="*/ 98896 h 1665358"/>
              <a:gd name="connsiteX4966" fmla="*/ 967886 w 1696603"/>
              <a:gd name="connsiteY4966" fmla="*/ 110823 h 1665358"/>
              <a:gd name="connsiteX4967" fmla="*/ 956329 w 1696603"/>
              <a:gd name="connsiteY4967" fmla="*/ 113454 h 1665358"/>
              <a:gd name="connsiteX4968" fmla="*/ 941683 w 1696603"/>
              <a:gd name="connsiteY4968" fmla="*/ 104244 h 1665358"/>
              <a:gd name="connsiteX4969" fmla="*/ 953614 w 1696603"/>
              <a:gd name="connsiteY4969" fmla="*/ 101528 h 1665358"/>
              <a:gd name="connsiteX4970" fmla="*/ 941683 w 1696603"/>
              <a:gd name="connsiteY4970" fmla="*/ 104244 h 1665358"/>
              <a:gd name="connsiteX4971" fmla="*/ 930126 w 1696603"/>
              <a:gd name="connsiteY4971" fmla="*/ 106876 h 1665358"/>
              <a:gd name="connsiteX4972" fmla="*/ 939053 w 1696603"/>
              <a:gd name="connsiteY4972" fmla="*/ 92690 h 1665358"/>
              <a:gd name="connsiteX4973" fmla="*/ 936422 w 1696603"/>
              <a:gd name="connsiteY4973" fmla="*/ 81137 h 1665358"/>
              <a:gd name="connsiteX4974" fmla="*/ 940896 w 1696603"/>
              <a:gd name="connsiteY4974" fmla="*/ 80118 h 1665358"/>
              <a:gd name="connsiteX4975" fmla="*/ 941242 w 1696603"/>
              <a:gd name="connsiteY4975" fmla="*/ 80039 h 1665358"/>
              <a:gd name="connsiteX4976" fmla="*/ 948352 w 1696603"/>
              <a:gd name="connsiteY4976" fmla="*/ 78420 h 1665358"/>
              <a:gd name="connsiteX4977" fmla="*/ 945721 w 1696603"/>
              <a:gd name="connsiteY4977" fmla="*/ 66867 h 1665358"/>
              <a:gd name="connsiteX4978" fmla="*/ 957279 w 1696603"/>
              <a:gd name="connsiteY4978" fmla="*/ 64235 h 1665358"/>
              <a:gd name="connsiteX4979" fmla="*/ 992323 w 1696603"/>
              <a:gd name="connsiteY4979" fmla="*/ 56256 h 1665358"/>
              <a:gd name="connsiteX4980" fmla="*/ 994954 w 1696603"/>
              <a:gd name="connsiteY4980" fmla="*/ 67810 h 1665358"/>
              <a:gd name="connsiteX4981" fmla="*/ 997584 w 1696603"/>
              <a:gd name="connsiteY4981" fmla="*/ 79363 h 1665358"/>
              <a:gd name="connsiteX4982" fmla="*/ 1000215 w 1696603"/>
              <a:gd name="connsiteY4982" fmla="*/ 90917 h 1665358"/>
              <a:gd name="connsiteX4983" fmla="*/ 985654 w 1696603"/>
              <a:gd name="connsiteY4983" fmla="*/ 82080 h 1665358"/>
              <a:gd name="connsiteX4984" fmla="*/ 985654 w 1696603"/>
              <a:gd name="connsiteY4984" fmla="*/ 82080 h 1665358"/>
              <a:gd name="connsiteX4985" fmla="*/ 983024 w 1696603"/>
              <a:gd name="connsiteY4985" fmla="*/ 70526 h 1665358"/>
              <a:gd name="connsiteX4986" fmla="*/ 980393 w 1696603"/>
              <a:gd name="connsiteY4986" fmla="*/ 58972 h 1665358"/>
              <a:gd name="connsiteX4987" fmla="*/ 1035972 w 1696603"/>
              <a:gd name="connsiteY4987" fmla="*/ 54888 h 1665358"/>
              <a:gd name="connsiteX4988" fmla="*/ 1036111 w 1696603"/>
              <a:gd name="connsiteY4988" fmla="*/ 56539 h 1665358"/>
              <a:gd name="connsiteX4989" fmla="*/ 1041555 w 1696603"/>
              <a:gd name="connsiteY4989" fmla="*/ 57199 h 1665358"/>
              <a:gd name="connsiteX4990" fmla="*/ 1029625 w 1696603"/>
              <a:gd name="connsiteY4990" fmla="*/ 59915 h 1665358"/>
              <a:gd name="connsiteX4991" fmla="*/ 1035261 w 1696603"/>
              <a:gd name="connsiteY4991" fmla="*/ 57113 h 1665358"/>
              <a:gd name="connsiteX4992" fmla="*/ 1118778 w 1696603"/>
              <a:gd name="connsiteY4992" fmla="*/ 51768 h 1665358"/>
              <a:gd name="connsiteX4993" fmla="*/ 1113902 w 1696603"/>
              <a:gd name="connsiteY4993" fmla="*/ 52878 h 1665358"/>
              <a:gd name="connsiteX4994" fmla="*/ 1118778 w 1696603"/>
              <a:gd name="connsiteY4994" fmla="*/ 51768 h 1665358"/>
              <a:gd name="connsiteX4995" fmla="*/ 1040310 w 1696603"/>
              <a:gd name="connsiteY4995" fmla="*/ 51730 h 1665358"/>
              <a:gd name="connsiteX4996" fmla="*/ 1041555 w 1696603"/>
              <a:gd name="connsiteY4996" fmla="*/ 57199 h 1665358"/>
              <a:gd name="connsiteX4997" fmla="*/ 1041555 w 1696603"/>
              <a:gd name="connsiteY4997" fmla="*/ 57199 h 1665358"/>
              <a:gd name="connsiteX4998" fmla="*/ 1040404 w 1696603"/>
              <a:gd name="connsiteY4998" fmla="*/ 52144 h 1665358"/>
              <a:gd name="connsiteX4999" fmla="*/ 1068137 w 1696603"/>
              <a:gd name="connsiteY4999" fmla="*/ 51146 h 1665358"/>
              <a:gd name="connsiteX5000" fmla="*/ 1068137 w 1696603"/>
              <a:gd name="connsiteY5000" fmla="*/ 51146 h 1665358"/>
              <a:gd name="connsiteX5001" fmla="*/ 1064670 w 1696603"/>
              <a:gd name="connsiteY5001" fmla="*/ 51936 h 1665358"/>
              <a:gd name="connsiteX5002" fmla="*/ 1068137 w 1696603"/>
              <a:gd name="connsiteY5002" fmla="*/ 51146 h 1665358"/>
              <a:gd name="connsiteX5003" fmla="*/ 1068137 w 1696603"/>
              <a:gd name="connsiteY5003" fmla="*/ 51146 h 1665358"/>
              <a:gd name="connsiteX5004" fmla="*/ 1064670 w 1696603"/>
              <a:gd name="connsiteY5004" fmla="*/ 51936 h 1665358"/>
              <a:gd name="connsiteX5005" fmla="*/ 1015437 w 1696603"/>
              <a:gd name="connsiteY5005" fmla="*/ 50993 h 1665358"/>
              <a:gd name="connsiteX5006" fmla="*/ 1003880 w 1696603"/>
              <a:gd name="connsiteY5006" fmla="*/ 53624 h 1665358"/>
              <a:gd name="connsiteX5007" fmla="*/ 1069342 w 1696603"/>
              <a:gd name="connsiteY5007" fmla="*/ 50872 h 1665358"/>
              <a:gd name="connsiteX5008" fmla="*/ 1069053 w 1696603"/>
              <a:gd name="connsiteY5008" fmla="*/ 50938 h 1665358"/>
              <a:gd name="connsiteX5009" fmla="*/ 1068137 w 1696603"/>
              <a:gd name="connsiteY5009" fmla="*/ 51146 h 1665358"/>
              <a:gd name="connsiteX5010" fmla="*/ 1068137 w 1696603"/>
              <a:gd name="connsiteY5010" fmla="*/ 51146 h 1665358"/>
              <a:gd name="connsiteX5011" fmla="*/ 977677 w 1696603"/>
              <a:gd name="connsiteY5011" fmla="*/ 47046 h 1665358"/>
              <a:gd name="connsiteX5012" fmla="*/ 980393 w 1696603"/>
              <a:gd name="connsiteY5012" fmla="*/ 58972 h 1665358"/>
              <a:gd name="connsiteX5013" fmla="*/ 968836 w 1696603"/>
              <a:gd name="connsiteY5013" fmla="*/ 61604 h 1665358"/>
              <a:gd name="connsiteX5014" fmla="*/ 966120 w 1696603"/>
              <a:gd name="connsiteY5014" fmla="*/ 49677 h 1665358"/>
              <a:gd name="connsiteX5015" fmla="*/ 1068477 w 1696603"/>
              <a:gd name="connsiteY5015" fmla="*/ 46132 h 1665358"/>
              <a:gd name="connsiteX5016" fmla="*/ 1064670 w 1696603"/>
              <a:gd name="connsiteY5016" fmla="*/ 51936 h 1665358"/>
              <a:gd name="connsiteX5017" fmla="*/ 1067300 w 1696603"/>
              <a:gd name="connsiteY5017" fmla="*/ 63489 h 1665358"/>
              <a:gd name="connsiteX5018" fmla="*/ 1068137 w 1696603"/>
              <a:gd name="connsiteY5018" fmla="*/ 51146 h 1665358"/>
              <a:gd name="connsiteX5019" fmla="*/ 1069004 w 1696603"/>
              <a:gd name="connsiteY5019" fmla="*/ 50949 h 1665358"/>
              <a:gd name="connsiteX5020" fmla="*/ 1069053 w 1696603"/>
              <a:gd name="connsiteY5020" fmla="*/ 50938 h 1665358"/>
              <a:gd name="connsiteX5021" fmla="*/ 1069726 w 1696603"/>
              <a:gd name="connsiteY5021" fmla="*/ 50785 h 1665358"/>
              <a:gd name="connsiteX5022" fmla="*/ 1070449 w 1696603"/>
              <a:gd name="connsiteY5022" fmla="*/ 50620 h 1665358"/>
              <a:gd name="connsiteX5023" fmla="*/ 1070886 w 1696603"/>
              <a:gd name="connsiteY5023" fmla="*/ 50520 h 1665358"/>
              <a:gd name="connsiteX5024" fmla="*/ 1076227 w 1696603"/>
              <a:gd name="connsiteY5024" fmla="*/ 49304 h 1665358"/>
              <a:gd name="connsiteX5025" fmla="*/ 1071171 w 1696603"/>
              <a:gd name="connsiteY5025" fmla="*/ 50456 h 1665358"/>
              <a:gd name="connsiteX5026" fmla="*/ 1070886 w 1696603"/>
              <a:gd name="connsiteY5026" fmla="*/ 50520 h 1665358"/>
              <a:gd name="connsiteX5027" fmla="*/ 1069342 w 1696603"/>
              <a:gd name="connsiteY5027" fmla="*/ 50872 h 1665358"/>
              <a:gd name="connsiteX5028" fmla="*/ 1069546 w 1696603"/>
              <a:gd name="connsiteY5028" fmla="*/ 50826 h 1665358"/>
              <a:gd name="connsiteX5029" fmla="*/ 1068137 w 1696603"/>
              <a:gd name="connsiteY5029" fmla="*/ 51146 h 1665358"/>
              <a:gd name="connsiteX5030" fmla="*/ 1068346 w 1696603"/>
              <a:gd name="connsiteY5030" fmla="*/ 48060 h 1665358"/>
              <a:gd name="connsiteX5031" fmla="*/ 1068477 w 1696603"/>
              <a:gd name="connsiteY5031" fmla="*/ 46132 h 1665358"/>
              <a:gd name="connsiteX5032" fmla="*/ 1038925 w 1696603"/>
              <a:gd name="connsiteY5032" fmla="*/ 45645 h 1665358"/>
              <a:gd name="connsiteX5033" fmla="*/ 1035972 w 1696603"/>
              <a:gd name="connsiteY5033" fmla="*/ 54888 h 1665358"/>
              <a:gd name="connsiteX5034" fmla="*/ 1035766 w 1696603"/>
              <a:gd name="connsiteY5034" fmla="*/ 52440 h 1665358"/>
              <a:gd name="connsiteX5035" fmla="*/ 1038925 w 1696603"/>
              <a:gd name="connsiteY5035" fmla="*/ 45645 h 1665358"/>
              <a:gd name="connsiteX5036" fmla="*/ 1038925 w 1696603"/>
              <a:gd name="connsiteY5036" fmla="*/ 45645 h 1665358"/>
              <a:gd name="connsiteX5037" fmla="*/ 1040240 w 1696603"/>
              <a:gd name="connsiteY5037" fmla="*/ 51422 h 1665358"/>
              <a:gd name="connsiteX5038" fmla="*/ 1040310 w 1696603"/>
              <a:gd name="connsiteY5038" fmla="*/ 51730 h 1665358"/>
              <a:gd name="connsiteX5039" fmla="*/ 1043363 w 1696603"/>
              <a:gd name="connsiteY5039" fmla="*/ 44634 h 1665358"/>
              <a:gd name="connsiteX5040" fmla="*/ 1038925 w 1696603"/>
              <a:gd name="connsiteY5040" fmla="*/ 45645 h 1665358"/>
              <a:gd name="connsiteX5041" fmla="*/ 1043259 w 1696603"/>
              <a:gd name="connsiteY5041" fmla="*/ 44658 h 1665358"/>
              <a:gd name="connsiteX5042" fmla="*/ 989607 w 1696603"/>
              <a:gd name="connsiteY5042" fmla="*/ 44329 h 1665358"/>
              <a:gd name="connsiteX5043" fmla="*/ 984762 w 1696603"/>
              <a:gd name="connsiteY5043" fmla="*/ 45432 h 1665358"/>
              <a:gd name="connsiteX5044" fmla="*/ 985133 w 1696603"/>
              <a:gd name="connsiteY5044" fmla="*/ 45348 h 1665358"/>
              <a:gd name="connsiteX5045" fmla="*/ 989607 w 1696603"/>
              <a:gd name="connsiteY5045" fmla="*/ 44329 h 1665358"/>
              <a:gd name="connsiteX5046" fmla="*/ 989607 w 1696603"/>
              <a:gd name="connsiteY5046" fmla="*/ 44329 h 1665358"/>
              <a:gd name="connsiteX5047" fmla="*/ 980393 w 1696603"/>
              <a:gd name="connsiteY5047" fmla="*/ 58972 h 1665358"/>
              <a:gd name="connsiteX5048" fmla="*/ 977677 w 1696603"/>
              <a:gd name="connsiteY5048" fmla="*/ 47046 h 1665358"/>
              <a:gd name="connsiteX5049" fmla="*/ 979168 w 1696603"/>
              <a:gd name="connsiteY5049" fmla="*/ 46706 h 1665358"/>
              <a:gd name="connsiteX5050" fmla="*/ 984762 w 1696603"/>
              <a:gd name="connsiteY5050" fmla="*/ 45432 h 1665358"/>
              <a:gd name="connsiteX5051" fmla="*/ 984574 w 1696603"/>
              <a:gd name="connsiteY5051" fmla="*/ 45475 h 1665358"/>
              <a:gd name="connsiteX5052" fmla="*/ 989607 w 1696603"/>
              <a:gd name="connsiteY5052" fmla="*/ 44329 h 1665358"/>
              <a:gd name="connsiteX5053" fmla="*/ 1050482 w 1696603"/>
              <a:gd name="connsiteY5053" fmla="*/ 43013 h 1665358"/>
              <a:gd name="connsiteX5054" fmla="*/ 1046044 w 1696603"/>
              <a:gd name="connsiteY5054" fmla="*/ 44024 h 1665358"/>
              <a:gd name="connsiteX5055" fmla="*/ 1045606 w 1696603"/>
              <a:gd name="connsiteY5055" fmla="*/ 44123 h 1665358"/>
              <a:gd name="connsiteX5056" fmla="*/ 1050482 w 1696603"/>
              <a:gd name="connsiteY5056" fmla="*/ 43013 h 1665358"/>
              <a:gd name="connsiteX5057" fmla="*/ 1042655 w 1696603"/>
              <a:gd name="connsiteY5057" fmla="*/ 39503 h 1665358"/>
              <a:gd name="connsiteX5058" fmla="*/ 1038925 w 1696603"/>
              <a:gd name="connsiteY5058" fmla="*/ 45645 h 1665358"/>
              <a:gd name="connsiteX5059" fmla="*/ 1042655 w 1696603"/>
              <a:gd name="connsiteY5059" fmla="*/ 39503 h 1665358"/>
              <a:gd name="connsiteX5060" fmla="*/ 1036209 w 1696603"/>
              <a:gd name="connsiteY5060" fmla="*/ 33718 h 1665358"/>
              <a:gd name="connsiteX5061" fmla="*/ 1036549 w 1696603"/>
              <a:gd name="connsiteY5061" fmla="*/ 35209 h 1665358"/>
              <a:gd name="connsiteX5062" fmla="*/ 1037837 w 1696603"/>
              <a:gd name="connsiteY5062" fmla="*/ 40867 h 1665358"/>
              <a:gd name="connsiteX5063" fmla="*/ 1038925 w 1696603"/>
              <a:gd name="connsiteY5063" fmla="*/ 45645 h 1665358"/>
              <a:gd name="connsiteX5064" fmla="*/ 1024279 w 1696603"/>
              <a:gd name="connsiteY5064" fmla="*/ 36435 h 1665358"/>
              <a:gd name="connsiteX5065" fmla="*/ 1036209 w 1696603"/>
              <a:gd name="connsiteY5065" fmla="*/ 33718 h 1665358"/>
              <a:gd name="connsiteX5066" fmla="*/ 1077484 w 1696603"/>
              <a:gd name="connsiteY5066" fmla="*/ 31573 h 1665358"/>
              <a:gd name="connsiteX5067" fmla="*/ 1073596 w 1696603"/>
              <a:gd name="connsiteY5067" fmla="*/ 37750 h 1665358"/>
              <a:gd name="connsiteX5068" fmla="*/ 1077484 w 1696603"/>
              <a:gd name="connsiteY5068" fmla="*/ 31573 h 1665358"/>
              <a:gd name="connsiteX5069" fmla="*/ 1101959 w 1696603"/>
              <a:gd name="connsiteY5069" fmla="*/ 31292 h 1665358"/>
              <a:gd name="connsiteX5070" fmla="*/ 1097083 w 1696603"/>
              <a:gd name="connsiteY5070" fmla="*/ 32402 h 1665358"/>
              <a:gd name="connsiteX5071" fmla="*/ 1101959 w 1696603"/>
              <a:gd name="connsiteY5071" fmla="*/ 31292 h 1665358"/>
              <a:gd name="connsiteX5072" fmla="*/ 998534 w 1696603"/>
              <a:gd name="connsiteY5072" fmla="*/ 30144 h 1665358"/>
              <a:gd name="connsiteX5073" fmla="*/ 1001165 w 1696603"/>
              <a:gd name="connsiteY5073" fmla="*/ 41698 h 1665358"/>
              <a:gd name="connsiteX5074" fmla="*/ 1003880 w 1696603"/>
              <a:gd name="connsiteY5074" fmla="*/ 53624 h 1665358"/>
              <a:gd name="connsiteX5075" fmla="*/ 992323 w 1696603"/>
              <a:gd name="connsiteY5075" fmla="*/ 56256 h 1665358"/>
              <a:gd name="connsiteX5076" fmla="*/ 989607 w 1696603"/>
              <a:gd name="connsiteY5076" fmla="*/ 44329 h 1665358"/>
              <a:gd name="connsiteX5077" fmla="*/ 986977 w 1696603"/>
              <a:gd name="connsiteY5077" fmla="*/ 32776 h 1665358"/>
              <a:gd name="connsiteX5078" fmla="*/ 1082811 w 1696603"/>
              <a:gd name="connsiteY5078" fmla="*/ 23107 h 1665358"/>
              <a:gd name="connsiteX5079" fmla="*/ 1070881 w 1696603"/>
              <a:gd name="connsiteY5079" fmla="*/ 25824 h 1665358"/>
              <a:gd name="connsiteX5080" fmla="*/ 1073596 w 1696603"/>
              <a:gd name="connsiteY5080" fmla="*/ 37750 h 1665358"/>
              <a:gd name="connsiteX5081" fmla="*/ 1082811 w 1696603"/>
              <a:gd name="connsiteY5081" fmla="*/ 23107 h 1665358"/>
              <a:gd name="connsiteX5082" fmla="*/ 1082811 w 1696603"/>
              <a:gd name="connsiteY5082" fmla="*/ 23107 h 1665358"/>
              <a:gd name="connsiteX5083" fmla="*/ 1045136 w 1696603"/>
              <a:gd name="connsiteY5083" fmla="*/ 19533 h 1665358"/>
              <a:gd name="connsiteX5084" fmla="*/ 1040547 w 1696603"/>
              <a:gd name="connsiteY5084" fmla="*/ 20578 h 1665358"/>
              <a:gd name="connsiteX5085" fmla="*/ 1040802 w 1696603"/>
              <a:gd name="connsiteY5085" fmla="*/ 20520 h 1665358"/>
              <a:gd name="connsiteX5086" fmla="*/ 1045136 w 1696603"/>
              <a:gd name="connsiteY5086" fmla="*/ 19533 h 1665358"/>
              <a:gd name="connsiteX5087" fmla="*/ 1049770 w 1696603"/>
              <a:gd name="connsiteY5087" fmla="*/ 18478 h 1665358"/>
              <a:gd name="connsiteX5088" fmla="*/ 1045136 w 1696603"/>
              <a:gd name="connsiteY5088" fmla="*/ 19533 h 1665358"/>
              <a:gd name="connsiteX5089" fmla="*/ 1049470 w 1696603"/>
              <a:gd name="connsiteY5089" fmla="*/ 18546 h 1665358"/>
              <a:gd name="connsiteX5090" fmla="*/ 1056693 w 1696603"/>
              <a:gd name="connsiteY5090" fmla="*/ 16902 h 1665358"/>
              <a:gd name="connsiteX5091" fmla="*/ 1052059 w 1696603"/>
              <a:gd name="connsiteY5091" fmla="*/ 17957 h 1665358"/>
              <a:gd name="connsiteX5092" fmla="*/ 1051817 w 1696603"/>
              <a:gd name="connsiteY5092" fmla="*/ 18012 h 1665358"/>
              <a:gd name="connsiteX5093" fmla="*/ 1056693 w 1696603"/>
              <a:gd name="connsiteY5093" fmla="*/ 16902 h 1665358"/>
              <a:gd name="connsiteX5094" fmla="*/ 1061569 w 1696603"/>
              <a:gd name="connsiteY5094" fmla="*/ 15792 h 1665358"/>
              <a:gd name="connsiteX5095" fmla="*/ 1061334 w 1696603"/>
              <a:gd name="connsiteY5095" fmla="*/ 15845 h 1665358"/>
              <a:gd name="connsiteX5096" fmla="*/ 1056693 w 1696603"/>
              <a:gd name="connsiteY5096" fmla="*/ 16902 h 1665358"/>
              <a:gd name="connsiteX5097" fmla="*/ 1061569 w 1696603"/>
              <a:gd name="connsiteY5097" fmla="*/ 15792 h 1665358"/>
              <a:gd name="connsiteX5098" fmla="*/ 1065619 w 1696603"/>
              <a:gd name="connsiteY5098" fmla="*/ 2716 h 1665358"/>
              <a:gd name="connsiteX5099" fmla="*/ 1065619 w 1696603"/>
              <a:gd name="connsiteY5099" fmla="*/ 2716 h 1665358"/>
              <a:gd name="connsiteX5100" fmla="*/ 1077549 w 1696603"/>
              <a:gd name="connsiteY5100" fmla="*/ 0 h 1665358"/>
              <a:gd name="connsiteX5101" fmla="*/ 1080180 w 1696603"/>
              <a:gd name="connsiteY5101" fmla="*/ 11554 h 1665358"/>
              <a:gd name="connsiteX5102" fmla="*/ 1094368 w 1696603"/>
              <a:gd name="connsiteY5102" fmla="*/ 20476 h 1665358"/>
              <a:gd name="connsiteX5103" fmla="*/ 1097083 w 1696603"/>
              <a:gd name="connsiteY5103" fmla="*/ 32402 h 1665358"/>
              <a:gd name="connsiteX5104" fmla="*/ 1111272 w 1696603"/>
              <a:gd name="connsiteY5104" fmla="*/ 41325 h 1665358"/>
              <a:gd name="connsiteX5105" fmla="*/ 1113902 w 1696603"/>
              <a:gd name="connsiteY5105" fmla="*/ 52878 h 1665358"/>
              <a:gd name="connsiteX5106" fmla="*/ 1128090 w 1696603"/>
              <a:gd name="connsiteY5106" fmla="*/ 61801 h 1665358"/>
              <a:gd name="connsiteX5107" fmla="*/ 1130806 w 1696603"/>
              <a:gd name="connsiteY5107" fmla="*/ 73727 h 1665358"/>
              <a:gd name="connsiteX5108" fmla="*/ 1133436 w 1696603"/>
              <a:gd name="connsiteY5108" fmla="*/ 85281 h 1665358"/>
              <a:gd name="connsiteX5109" fmla="*/ 1136067 w 1696603"/>
              <a:gd name="connsiteY5109" fmla="*/ 96835 h 1665358"/>
              <a:gd name="connsiteX5110" fmla="*/ 1147997 w 1696603"/>
              <a:gd name="connsiteY5110" fmla="*/ 94118 h 1665358"/>
              <a:gd name="connsiteX5111" fmla="*/ 1150628 w 1696603"/>
              <a:gd name="connsiteY5111" fmla="*/ 105672 h 1665358"/>
              <a:gd name="connsiteX5112" fmla="*/ 1153343 w 1696603"/>
              <a:gd name="connsiteY5112" fmla="*/ 117598 h 1665358"/>
              <a:gd name="connsiteX5113" fmla="*/ 1167531 w 1696603"/>
              <a:gd name="connsiteY5113" fmla="*/ 126521 h 1665358"/>
              <a:gd name="connsiteX5114" fmla="*/ 1170162 w 1696603"/>
              <a:gd name="connsiteY5114" fmla="*/ 138074 h 1665358"/>
              <a:gd name="connsiteX5115" fmla="*/ 1172793 w 1696603"/>
              <a:gd name="connsiteY5115" fmla="*/ 149628 h 1665358"/>
              <a:gd name="connsiteX5116" fmla="*/ 1187066 w 1696603"/>
              <a:gd name="connsiteY5116" fmla="*/ 158923 h 1665358"/>
              <a:gd name="connsiteX5117" fmla="*/ 1189696 w 1696603"/>
              <a:gd name="connsiteY5117" fmla="*/ 170477 h 1665358"/>
              <a:gd name="connsiteX5118" fmla="*/ 1192327 w 1696603"/>
              <a:gd name="connsiteY5118" fmla="*/ 182031 h 1665358"/>
              <a:gd name="connsiteX5119" fmla="*/ 1180770 w 1696603"/>
              <a:gd name="connsiteY5119" fmla="*/ 184662 h 1665358"/>
              <a:gd name="connsiteX5120" fmla="*/ 1181099 w 1696603"/>
              <a:gd name="connsiteY5120" fmla="*/ 186106 h 1665358"/>
              <a:gd name="connsiteX5121" fmla="*/ 1183400 w 1696603"/>
              <a:gd name="connsiteY5121" fmla="*/ 196216 h 1665358"/>
              <a:gd name="connsiteX5122" fmla="*/ 1183400 w 1696603"/>
              <a:gd name="connsiteY5122" fmla="*/ 196216 h 1665358"/>
              <a:gd name="connsiteX5123" fmla="*/ 1192327 w 1696603"/>
              <a:gd name="connsiteY5123" fmla="*/ 182031 h 1665358"/>
              <a:gd name="connsiteX5124" fmla="*/ 1206515 w 1696603"/>
              <a:gd name="connsiteY5124" fmla="*/ 190953 h 1665358"/>
              <a:gd name="connsiteX5125" fmla="*/ 1209230 w 1696603"/>
              <a:gd name="connsiteY5125" fmla="*/ 202879 h 1665358"/>
              <a:gd name="connsiteX5126" fmla="*/ 1211861 w 1696603"/>
              <a:gd name="connsiteY5126" fmla="*/ 214433 h 1665358"/>
              <a:gd name="connsiteX5127" fmla="*/ 1226422 w 1696603"/>
              <a:gd name="connsiteY5127" fmla="*/ 223270 h 1665358"/>
              <a:gd name="connsiteX5128" fmla="*/ 1229053 w 1696603"/>
              <a:gd name="connsiteY5128" fmla="*/ 234824 h 1665358"/>
              <a:gd name="connsiteX5129" fmla="*/ 1217123 w 1696603"/>
              <a:gd name="connsiteY5129" fmla="*/ 237541 h 1665358"/>
              <a:gd name="connsiteX5130" fmla="*/ 1219838 w 1696603"/>
              <a:gd name="connsiteY5130" fmla="*/ 249467 h 1665358"/>
              <a:gd name="connsiteX5131" fmla="*/ 1222469 w 1696603"/>
              <a:gd name="connsiteY5131" fmla="*/ 261021 h 1665358"/>
              <a:gd name="connsiteX5132" fmla="*/ 1237030 w 1696603"/>
              <a:gd name="connsiteY5132" fmla="*/ 269858 h 1665358"/>
              <a:gd name="connsiteX5133" fmla="*/ 1239660 w 1696603"/>
              <a:gd name="connsiteY5133" fmla="*/ 281412 h 1665358"/>
              <a:gd name="connsiteX5134" fmla="*/ 1239660 w 1696603"/>
              <a:gd name="connsiteY5134" fmla="*/ 281412 h 1665358"/>
              <a:gd name="connsiteX5135" fmla="*/ 1242376 w 1696603"/>
              <a:gd name="connsiteY5135" fmla="*/ 293338 h 1665358"/>
              <a:gd name="connsiteX5136" fmla="*/ 1230446 w 1696603"/>
              <a:gd name="connsiteY5136" fmla="*/ 296055 h 1665358"/>
              <a:gd name="connsiteX5137" fmla="*/ 1227730 w 1696603"/>
              <a:gd name="connsiteY5137" fmla="*/ 284128 h 1665358"/>
              <a:gd name="connsiteX5138" fmla="*/ 1225099 w 1696603"/>
              <a:gd name="connsiteY5138" fmla="*/ 272574 h 1665358"/>
              <a:gd name="connsiteX5139" fmla="*/ 1225099 w 1696603"/>
              <a:gd name="connsiteY5139" fmla="*/ 272574 h 1665358"/>
              <a:gd name="connsiteX5140" fmla="*/ 1213542 w 1696603"/>
              <a:gd name="connsiteY5140" fmla="*/ 275206 h 1665358"/>
              <a:gd name="connsiteX5141" fmla="*/ 1204616 w 1696603"/>
              <a:gd name="connsiteY5141" fmla="*/ 289391 h 1665358"/>
              <a:gd name="connsiteX5142" fmla="*/ 1216173 w 1696603"/>
              <a:gd name="connsiteY5142" fmla="*/ 286760 h 1665358"/>
              <a:gd name="connsiteX5143" fmla="*/ 1218889 w 1696603"/>
              <a:gd name="connsiteY5143" fmla="*/ 298686 h 1665358"/>
              <a:gd name="connsiteX5144" fmla="*/ 1207331 w 1696603"/>
              <a:gd name="connsiteY5144" fmla="*/ 301318 h 1665358"/>
              <a:gd name="connsiteX5145" fmla="*/ 1195774 w 1696603"/>
              <a:gd name="connsiteY5145" fmla="*/ 303949 h 1665358"/>
              <a:gd name="connsiteX5146" fmla="*/ 1193059 w 1696603"/>
              <a:gd name="connsiteY5146" fmla="*/ 292023 h 1665358"/>
              <a:gd name="connsiteX5147" fmla="*/ 1181129 w 1696603"/>
              <a:gd name="connsiteY5147" fmla="*/ 294739 h 1665358"/>
              <a:gd name="connsiteX5148" fmla="*/ 1195774 w 1696603"/>
              <a:gd name="connsiteY5148" fmla="*/ 303949 h 1665358"/>
              <a:gd name="connsiteX5149" fmla="*/ 1207331 w 1696603"/>
              <a:gd name="connsiteY5149" fmla="*/ 301318 h 1665358"/>
              <a:gd name="connsiteX5150" fmla="*/ 1209962 w 1696603"/>
              <a:gd name="connsiteY5150" fmla="*/ 312871 h 1665358"/>
              <a:gd name="connsiteX5151" fmla="*/ 1198405 w 1696603"/>
              <a:gd name="connsiteY5151" fmla="*/ 315503 h 1665358"/>
              <a:gd name="connsiteX5152" fmla="*/ 1201036 w 1696603"/>
              <a:gd name="connsiteY5152" fmla="*/ 327057 h 1665358"/>
              <a:gd name="connsiteX5153" fmla="*/ 1189106 w 1696603"/>
              <a:gd name="connsiteY5153" fmla="*/ 329773 h 1665358"/>
              <a:gd name="connsiteX5154" fmla="*/ 1201036 w 1696603"/>
              <a:gd name="connsiteY5154" fmla="*/ 327057 h 1665358"/>
              <a:gd name="connsiteX5155" fmla="*/ 1203666 w 1696603"/>
              <a:gd name="connsiteY5155" fmla="*/ 338610 h 1665358"/>
              <a:gd name="connsiteX5156" fmla="*/ 1215224 w 1696603"/>
              <a:gd name="connsiteY5156" fmla="*/ 335979 h 1665358"/>
              <a:gd name="connsiteX5157" fmla="*/ 1212593 w 1696603"/>
              <a:gd name="connsiteY5157" fmla="*/ 324425 h 1665358"/>
              <a:gd name="connsiteX5158" fmla="*/ 1226781 w 1696603"/>
              <a:gd name="connsiteY5158" fmla="*/ 333347 h 1665358"/>
              <a:gd name="connsiteX5159" fmla="*/ 1238338 w 1696603"/>
              <a:gd name="connsiteY5159" fmla="*/ 330716 h 1665358"/>
              <a:gd name="connsiteX5160" fmla="*/ 1241053 w 1696603"/>
              <a:gd name="connsiteY5160" fmla="*/ 342642 h 1665358"/>
              <a:gd name="connsiteX5161" fmla="*/ 1243684 w 1696603"/>
              <a:gd name="connsiteY5161" fmla="*/ 354196 h 1665358"/>
              <a:gd name="connsiteX5162" fmla="*/ 1232127 w 1696603"/>
              <a:gd name="connsiteY5162" fmla="*/ 356828 h 1665358"/>
              <a:gd name="connsiteX5163" fmla="*/ 1220570 w 1696603"/>
              <a:gd name="connsiteY5163" fmla="*/ 359459 h 1665358"/>
              <a:gd name="connsiteX5164" fmla="*/ 1209013 w 1696603"/>
              <a:gd name="connsiteY5164" fmla="*/ 362091 h 1665358"/>
              <a:gd name="connsiteX5165" fmla="*/ 1207861 w 1696603"/>
              <a:gd name="connsiteY5165" fmla="*/ 357031 h 1665358"/>
              <a:gd name="connsiteX5166" fmla="*/ 1207698 w 1696603"/>
              <a:gd name="connsiteY5166" fmla="*/ 356314 h 1665358"/>
              <a:gd name="connsiteX5167" fmla="*/ 1206382 w 1696603"/>
              <a:gd name="connsiteY5167" fmla="*/ 350537 h 1665358"/>
              <a:gd name="connsiteX5168" fmla="*/ 1207861 w 1696603"/>
              <a:gd name="connsiteY5168" fmla="*/ 357031 h 1665358"/>
              <a:gd name="connsiteX5169" fmla="*/ 1207862 w 1696603"/>
              <a:gd name="connsiteY5169" fmla="*/ 357036 h 1665358"/>
              <a:gd name="connsiteX5170" fmla="*/ 1209013 w 1696603"/>
              <a:gd name="connsiteY5170" fmla="*/ 362091 h 1665358"/>
              <a:gd name="connsiteX5171" fmla="*/ 1220570 w 1696603"/>
              <a:gd name="connsiteY5171" fmla="*/ 359459 h 1665358"/>
              <a:gd name="connsiteX5172" fmla="*/ 1232127 w 1696603"/>
              <a:gd name="connsiteY5172" fmla="*/ 356828 h 1665358"/>
              <a:gd name="connsiteX5173" fmla="*/ 1243684 w 1696603"/>
              <a:gd name="connsiteY5173" fmla="*/ 354196 h 1665358"/>
              <a:gd name="connsiteX5174" fmla="*/ 1246315 w 1696603"/>
              <a:gd name="connsiteY5174" fmla="*/ 365750 h 1665358"/>
              <a:gd name="connsiteX5175" fmla="*/ 1234758 w 1696603"/>
              <a:gd name="connsiteY5175" fmla="*/ 368381 h 1665358"/>
              <a:gd name="connsiteX5176" fmla="*/ 1223200 w 1696603"/>
              <a:gd name="connsiteY5176" fmla="*/ 371013 h 1665358"/>
              <a:gd name="connsiteX5177" fmla="*/ 1237388 w 1696603"/>
              <a:gd name="connsiteY5177" fmla="*/ 379935 h 1665358"/>
              <a:gd name="connsiteX5178" fmla="*/ 1234758 w 1696603"/>
              <a:gd name="connsiteY5178" fmla="*/ 368381 h 1665358"/>
              <a:gd name="connsiteX5179" fmla="*/ 1246315 w 1696603"/>
              <a:gd name="connsiteY5179" fmla="*/ 365750 h 1665358"/>
              <a:gd name="connsiteX5180" fmla="*/ 1248946 w 1696603"/>
              <a:gd name="connsiteY5180" fmla="*/ 377304 h 1665358"/>
              <a:gd name="connsiteX5181" fmla="*/ 1251661 w 1696603"/>
              <a:gd name="connsiteY5181" fmla="*/ 389230 h 1665358"/>
              <a:gd name="connsiteX5182" fmla="*/ 1248946 w 1696603"/>
              <a:gd name="connsiteY5182" fmla="*/ 377304 h 1665358"/>
              <a:gd name="connsiteX5183" fmla="*/ 1246315 w 1696603"/>
              <a:gd name="connsiteY5183" fmla="*/ 365750 h 1665358"/>
              <a:gd name="connsiteX5184" fmla="*/ 1247806 w 1696603"/>
              <a:gd name="connsiteY5184" fmla="*/ 365410 h 1665358"/>
              <a:gd name="connsiteX5185" fmla="*/ 1253400 w 1696603"/>
              <a:gd name="connsiteY5185" fmla="*/ 364136 h 1665358"/>
              <a:gd name="connsiteX5186" fmla="*/ 1253212 w 1696603"/>
              <a:gd name="connsiteY5186" fmla="*/ 364179 h 1665358"/>
              <a:gd name="connsiteX5187" fmla="*/ 1258245 w 1696603"/>
              <a:gd name="connsiteY5187" fmla="*/ 363033 h 1665358"/>
              <a:gd name="connsiteX5188" fmla="*/ 1260876 w 1696603"/>
              <a:gd name="connsiteY5188" fmla="*/ 374587 h 1665358"/>
              <a:gd name="connsiteX5189" fmla="*/ 1263591 w 1696603"/>
              <a:gd name="connsiteY5189" fmla="*/ 386514 h 1665358"/>
              <a:gd name="connsiteX5190" fmla="*/ 1260876 w 1696603"/>
              <a:gd name="connsiteY5190" fmla="*/ 374587 h 1665358"/>
              <a:gd name="connsiteX5191" fmla="*/ 1258245 w 1696603"/>
              <a:gd name="connsiteY5191" fmla="*/ 363033 h 1665358"/>
              <a:gd name="connsiteX5192" fmla="*/ 1262579 w 1696603"/>
              <a:gd name="connsiteY5192" fmla="*/ 362046 h 1665358"/>
              <a:gd name="connsiteX5193" fmla="*/ 1262917 w 1696603"/>
              <a:gd name="connsiteY5193" fmla="*/ 361970 h 1665358"/>
              <a:gd name="connsiteX5194" fmla="*/ 1269802 w 1696603"/>
              <a:gd name="connsiteY5194" fmla="*/ 360402 h 1665358"/>
              <a:gd name="connsiteX5195" fmla="*/ 1268357 w 1696603"/>
              <a:gd name="connsiteY5195" fmla="*/ 360731 h 1665358"/>
              <a:gd name="connsiteX5196" fmla="*/ 1262998 w 1696603"/>
              <a:gd name="connsiteY5196" fmla="*/ 361951 h 1665358"/>
              <a:gd name="connsiteX5197" fmla="*/ 1263121 w 1696603"/>
              <a:gd name="connsiteY5197" fmla="*/ 361923 h 1665358"/>
              <a:gd name="connsiteX5198" fmla="*/ 1258245 w 1696603"/>
              <a:gd name="connsiteY5198" fmla="*/ 363033 h 1665358"/>
              <a:gd name="connsiteX5199" fmla="*/ 1255614 w 1696603"/>
              <a:gd name="connsiteY5199" fmla="*/ 351480 h 1665358"/>
              <a:gd name="connsiteX5200" fmla="*/ 1267171 w 1696603"/>
              <a:gd name="connsiteY5200" fmla="*/ 348848 h 1665358"/>
              <a:gd name="connsiteX5201" fmla="*/ 1278729 w 1696603"/>
              <a:gd name="connsiteY5201" fmla="*/ 346217 h 1665358"/>
              <a:gd name="connsiteX5202" fmla="*/ 1281359 w 1696603"/>
              <a:gd name="connsiteY5202" fmla="*/ 357770 h 1665358"/>
              <a:gd name="connsiteX5203" fmla="*/ 1283990 w 1696603"/>
              <a:gd name="connsiteY5203" fmla="*/ 369324 h 1665358"/>
              <a:gd name="connsiteX5204" fmla="*/ 1295547 w 1696603"/>
              <a:gd name="connsiteY5204" fmla="*/ 366693 h 1665358"/>
              <a:gd name="connsiteX5205" fmla="*/ 1304474 w 1696603"/>
              <a:gd name="connsiteY5205" fmla="*/ 352507 h 1665358"/>
              <a:gd name="connsiteX5206" fmla="*/ 1304474 w 1696603"/>
              <a:gd name="connsiteY5206" fmla="*/ 352507 h 1665358"/>
              <a:gd name="connsiteX5207" fmla="*/ 1301843 w 1696603"/>
              <a:gd name="connsiteY5207" fmla="*/ 340954 h 1665358"/>
              <a:gd name="connsiteX5208" fmla="*/ 1313773 w 1696603"/>
              <a:gd name="connsiteY5208" fmla="*/ 338237 h 1665358"/>
              <a:gd name="connsiteX5209" fmla="*/ 1313773 w 1696603"/>
              <a:gd name="connsiteY5209" fmla="*/ 338237 h 1665358"/>
              <a:gd name="connsiteX5210" fmla="*/ 1327961 w 1696603"/>
              <a:gd name="connsiteY5210" fmla="*/ 347160 h 1665358"/>
              <a:gd name="connsiteX5211" fmla="*/ 1330592 w 1696603"/>
              <a:gd name="connsiteY5211" fmla="*/ 358713 h 1665358"/>
              <a:gd name="connsiteX5212" fmla="*/ 1319034 w 1696603"/>
              <a:gd name="connsiteY5212" fmla="*/ 361345 h 1665358"/>
              <a:gd name="connsiteX5213" fmla="*/ 1330592 w 1696603"/>
              <a:gd name="connsiteY5213" fmla="*/ 358713 h 1665358"/>
              <a:gd name="connsiteX5214" fmla="*/ 1342149 w 1696603"/>
              <a:gd name="connsiteY5214" fmla="*/ 356082 h 1665358"/>
              <a:gd name="connsiteX5215" fmla="*/ 1344864 w 1696603"/>
              <a:gd name="connsiteY5215" fmla="*/ 368008 h 1665358"/>
              <a:gd name="connsiteX5216" fmla="*/ 1333307 w 1696603"/>
              <a:gd name="connsiteY5216" fmla="*/ 370640 h 1665358"/>
              <a:gd name="connsiteX5217" fmla="*/ 1344864 w 1696603"/>
              <a:gd name="connsiteY5217" fmla="*/ 368008 h 1665358"/>
              <a:gd name="connsiteX5218" fmla="*/ 1356794 w 1696603"/>
              <a:gd name="connsiteY5218" fmla="*/ 365292 h 1665358"/>
              <a:gd name="connsiteX5219" fmla="*/ 1368352 w 1696603"/>
              <a:gd name="connsiteY5219" fmla="*/ 362660 h 1665358"/>
              <a:gd name="connsiteX5220" fmla="*/ 1370982 w 1696603"/>
              <a:gd name="connsiteY5220" fmla="*/ 374214 h 1665358"/>
              <a:gd name="connsiteX5221" fmla="*/ 1359425 w 1696603"/>
              <a:gd name="connsiteY5221" fmla="*/ 376846 h 1665358"/>
              <a:gd name="connsiteX5222" fmla="*/ 1347495 w 1696603"/>
              <a:gd name="connsiteY5222" fmla="*/ 379562 h 1665358"/>
              <a:gd name="connsiteX5223" fmla="*/ 1335938 w 1696603"/>
              <a:gd name="connsiteY5223" fmla="*/ 382194 h 1665358"/>
              <a:gd name="connsiteX5224" fmla="*/ 1324381 w 1696603"/>
              <a:gd name="connsiteY5224" fmla="*/ 384825 h 1665358"/>
              <a:gd name="connsiteX5225" fmla="*/ 1312451 w 1696603"/>
              <a:gd name="connsiteY5225" fmla="*/ 387541 h 1665358"/>
              <a:gd name="connsiteX5226" fmla="*/ 1311006 w 1696603"/>
              <a:gd name="connsiteY5226" fmla="*/ 387870 h 1665358"/>
              <a:gd name="connsiteX5227" fmla="*/ 1305547 w 1696603"/>
              <a:gd name="connsiteY5227" fmla="*/ 389113 h 1665358"/>
              <a:gd name="connsiteX5228" fmla="*/ 1305769 w 1696603"/>
              <a:gd name="connsiteY5228" fmla="*/ 389063 h 1665358"/>
              <a:gd name="connsiteX5229" fmla="*/ 1300893 w 1696603"/>
              <a:gd name="connsiteY5229" fmla="*/ 390173 h 1665358"/>
              <a:gd name="connsiteX5230" fmla="*/ 1312451 w 1696603"/>
              <a:gd name="connsiteY5230" fmla="*/ 387541 h 1665358"/>
              <a:gd name="connsiteX5231" fmla="*/ 1312451 w 1696603"/>
              <a:gd name="connsiteY5231" fmla="*/ 387541 h 1665358"/>
              <a:gd name="connsiteX5232" fmla="*/ 1319495 w 1696603"/>
              <a:gd name="connsiteY5232" fmla="*/ 385938 h 1665358"/>
              <a:gd name="connsiteX5233" fmla="*/ 1319907 w 1696603"/>
              <a:gd name="connsiteY5233" fmla="*/ 385844 h 1665358"/>
              <a:gd name="connsiteX5234" fmla="*/ 1324381 w 1696603"/>
              <a:gd name="connsiteY5234" fmla="*/ 384825 h 1665358"/>
              <a:gd name="connsiteX5235" fmla="*/ 1327011 w 1696603"/>
              <a:gd name="connsiteY5235" fmla="*/ 396379 h 1665358"/>
              <a:gd name="connsiteX5236" fmla="*/ 1315081 w 1696603"/>
              <a:gd name="connsiteY5236" fmla="*/ 399095 h 1665358"/>
              <a:gd name="connsiteX5237" fmla="*/ 1317712 w 1696603"/>
              <a:gd name="connsiteY5237" fmla="*/ 410649 h 1665358"/>
              <a:gd name="connsiteX5238" fmla="*/ 1306155 w 1696603"/>
              <a:gd name="connsiteY5238" fmla="*/ 413280 h 1665358"/>
              <a:gd name="connsiteX5239" fmla="*/ 1317712 w 1696603"/>
              <a:gd name="connsiteY5239" fmla="*/ 410649 h 1665358"/>
              <a:gd name="connsiteX5240" fmla="*/ 1320428 w 1696603"/>
              <a:gd name="connsiteY5240" fmla="*/ 422575 h 1665358"/>
              <a:gd name="connsiteX5241" fmla="*/ 1315681 w 1696603"/>
              <a:gd name="connsiteY5241" fmla="*/ 423656 h 1665358"/>
              <a:gd name="connsiteX5242" fmla="*/ 1315818 w 1696603"/>
              <a:gd name="connsiteY5242" fmla="*/ 423625 h 1665358"/>
              <a:gd name="connsiteX5243" fmla="*/ 1318983 w 1696603"/>
              <a:gd name="connsiteY5243" fmla="*/ 422904 h 1665358"/>
              <a:gd name="connsiteX5244" fmla="*/ 1316094 w 1696603"/>
              <a:gd name="connsiteY5244" fmla="*/ 423562 h 1665358"/>
              <a:gd name="connsiteX5245" fmla="*/ 1315818 w 1696603"/>
              <a:gd name="connsiteY5245" fmla="*/ 423625 h 1665358"/>
              <a:gd name="connsiteX5246" fmla="*/ 1308870 w 1696603"/>
              <a:gd name="connsiteY5246" fmla="*/ 425207 h 1665358"/>
              <a:gd name="connsiteX5247" fmla="*/ 1310315 w 1696603"/>
              <a:gd name="connsiteY5247" fmla="*/ 424878 h 1665358"/>
              <a:gd name="connsiteX5248" fmla="*/ 1315681 w 1696603"/>
              <a:gd name="connsiteY5248" fmla="*/ 423656 h 1665358"/>
              <a:gd name="connsiteX5249" fmla="*/ 1315552 w 1696603"/>
              <a:gd name="connsiteY5249" fmla="*/ 423685 h 1665358"/>
              <a:gd name="connsiteX5250" fmla="*/ 1320428 w 1696603"/>
              <a:gd name="connsiteY5250" fmla="*/ 422575 h 1665358"/>
              <a:gd name="connsiteX5251" fmla="*/ 1332358 w 1696603"/>
              <a:gd name="connsiteY5251" fmla="*/ 419859 h 1665358"/>
              <a:gd name="connsiteX5252" fmla="*/ 1329642 w 1696603"/>
              <a:gd name="connsiteY5252" fmla="*/ 407933 h 1665358"/>
              <a:gd name="connsiteX5253" fmla="*/ 1341199 w 1696603"/>
              <a:gd name="connsiteY5253" fmla="*/ 405301 h 1665358"/>
              <a:gd name="connsiteX5254" fmla="*/ 1352757 w 1696603"/>
              <a:gd name="connsiteY5254" fmla="*/ 402670 h 1665358"/>
              <a:gd name="connsiteX5255" fmla="*/ 1350126 w 1696603"/>
              <a:gd name="connsiteY5255" fmla="*/ 391116 h 1665358"/>
              <a:gd name="connsiteX5256" fmla="*/ 1362056 w 1696603"/>
              <a:gd name="connsiteY5256" fmla="*/ 388399 h 1665358"/>
              <a:gd name="connsiteX5257" fmla="*/ 1362385 w 1696603"/>
              <a:gd name="connsiteY5257" fmla="*/ 389844 h 1665358"/>
              <a:gd name="connsiteX5258" fmla="*/ 1363640 w 1696603"/>
              <a:gd name="connsiteY5258" fmla="*/ 395357 h 1665358"/>
              <a:gd name="connsiteX5259" fmla="*/ 1363577 w 1696603"/>
              <a:gd name="connsiteY5259" fmla="*/ 395079 h 1665358"/>
              <a:gd name="connsiteX5260" fmla="*/ 1364687 w 1696603"/>
              <a:gd name="connsiteY5260" fmla="*/ 399953 h 1665358"/>
              <a:gd name="connsiteX5261" fmla="*/ 1376244 w 1696603"/>
              <a:gd name="connsiteY5261" fmla="*/ 397322 h 1665358"/>
              <a:gd name="connsiteX5262" fmla="*/ 1387801 w 1696603"/>
              <a:gd name="connsiteY5262" fmla="*/ 394690 h 1665358"/>
              <a:gd name="connsiteX5263" fmla="*/ 1385170 w 1696603"/>
              <a:gd name="connsiteY5263" fmla="*/ 383136 h 1665358"/>
              <a:gd name="connsiteX5264" fmla="*/ 1378254 w 1696603"/>
              <a:gd name="connsiteY5264" fmla="*/ 384711 h 1665358"/>
              <a:gd name="connsiteX5265" fmla="*/ 1378489 w 1696603"/>
              <a:gd name="connsiteY5265" fmla="*/ 384658 h 1665358"/>
              <a:gd name="connsiteX5266" fmla="*/ 1373613 w 1696603"/>
              <a:gd name="connsiteY5266" fmla="*/ 385768 h 1665358"/>
              <a:gd name="connsiteX5267" fmla="*/ 1382540 w 1696603"/>
              <a:gd name="connsiteY5267" fmla="*/ 371583 h 1665358"/>
              <a:gd name="connsiteX5268" fmla="*/ 1394097 w 1696603"/>
              <a:gd name="connsiteY5268" fmla="*/ 368951 h 1665358"/>
              <a:gd name="connsiteX5269" fmla="*/ 1406027 w 1696603"/>
              <a:gd name="connsiteY5269" fmla="*/ 366235 h 1665358"/>
              <a:gd name="connsiteX5270" fmla="*/ 1420215 w 1696603"/>
              <a:gd name="connsiteY5270" fmla="*/ 375157 h 1665358"/>
              <a:gd name="connsiteX5271" fmla="*/ 1408658 w 1696603"/>
              <a:gd name="connsiteY5271" fmla="*/ 377789 h 1665358"/>
              <a:gd name="connsiteX5272" fmla="*/ 1396728 w 1696603"/>
              <a:gd name="connsiteY5272" fmla="*/ 380505 h 1665358"/>
              <a:gd name="connsiteX5273" fmla="*/ 1399358 w 1696603"/>
              <a:gd name="connsiteY5273" fmla="*/ 392059 h 1665358"/>
              <a:gd name="connsiteX5274" fmla="*/ 1411288 w 1696603"/>
              <a:gd name="connsiteY5274" fmla="*/ 389342 h 1665358"/>
              <a:gd name="connsiteX5275" fmla="*/ 1408658 w 1696603"/>
              <a:gd name="connsiteY5275" fmla="*/ 377789 h 1665358"/>
              <a:gd name="connsiteX5276" fmla="*/ 1420215 w 1696603"/>
              <a:gd name="connsiteY5276" fmla="*/ 375157 h 1665358"/>
              <a:gd name="connsiteX5277" fmla="*/ 1445960 w 1696603"/>
              <a:gd name="connsiteY5277" fmla="*/ 381448 h 1665358"/>
              <a:gd name="connsiteX5278" fmla="*/ 1448675 w 1696603"/>
              <a:gd name="connsiteY5278" fmla="*/ 393374 h 1665358"/>
              <a:gd name="connsiteX5279" fmla="*/ 1460606 w 1696603"/>
              <a:gd name="connsiteY5279" fmla="*/ 390658 h 1665358"/>
              <a:gd name="connsiteX5280" fmla="*/ 1463236 w 1696603"/>
              <a:gd name="connsiteY5280" fmla="*/ 402212 h 1665358"/>
              <a:gd name="connsiteX5281" fmla="*/ 1474793 w 1696603"/>
              <a:gd name="connsiteY5281" fmla="*/ 399580 h 1665358"/>
              <a:gd name="connsiteX5282" fmla="*/ 1486351 w 1696603"/>
              <a:gd name="connsiteY5282" fmla="*/ 396949 h 1665358"/>
              <a:gd name="connsiteX5283" fmla="*/ 1497908 w 1696603"/>
              <a:gd name="connsiteY5283" fmla="*/ 394317 h 1665358"/>
              <a:gd name="connsiteX5284" fmla="*/ 1500539 w 1696603"/>
              <a:gd name="connsiteY5284" fmla="*/ 405871 h 1665358"/>
              <a:gd name="connsiteX5285" fmla="*/ 1512469 w 1696603"/>
              <a:gd name="connsiteY5285" fmla="*/ 403155 h 1665358"/>
              <a:gd name="connsiteX5286" fmla="*/ 1524026 w 1696603"/>
              <a:gd name="connsiteY5286" fmla="*/ 400523 h 1665358"/>
              <a:gd name="connsiteX5287" fmla="*/ 1526656 w 1696603"/>
              <a:gd name="connsiteY5287" fmla="*/ 412077 h 1665358"/>
              <a:gd name="connsiteX5288" fmla="*/ 1515099 w 1696603"/>
              <a:gd name="connsiteY5288" fmla="*/ 414708 h 1665358"/>
              <a:gd name="connsiteX5289" fmla="*/ 1517815 w 1696603"/>
              <a:gd name="connsiteY5289" fmla="*/ 426635 h 1665358"/>
              <a:gd name="connsiteX5290" fmla="*/ 1520446 w 1696603"/>
              <a:gd name="connsiteY5290" fmla="*/ 438188 h 1665358"/>
              <a:gd name="connsiteX5291" fmla="*/ 1508516 w 1696603"/>
              <a:gd name="connsiteY5291" fmla="*/ 440905 h 1665358"/>
              <a:gd name="connsiteX5292" fmla="*/ 1511146 w 1696603"/>
              <a:gd name="connsiteY5292" fmla="*/ 452459 h 1665358"/>
              <a:gd name="connsiteX5293" fmla="*/ 1499589 w 1696603"/>
              <a:gd name="connsiteY5293" fmla="*/ 455090 h 1665358"/>
              <a:gd name="connsiteX5294" fmla="*/ 1511146 w 1696603"/>
              <a:gd name="connsiteY5294" fmla="*/ 452459 h 1665358"/>
              <a:gd name="connsiteX5295" fmla="*/ 1513777 w 1696603"/>
              <a:gd name="connsiteY5295" fmla="*/ 464012 h 1665358"/>
              <a:gd name="connsiteX5296" fmla="*/ 1516493 w 1696603"/>
              <a:gd name="connsiteY5296" fmla="*/ 475939 h 1665358"/>
              <a:gd name="connsiteX5297" fmla="*/ 1528423 w 1696603"/>
              <a:gd name="connsiteY5297" fmla="*/ 473222 h 1665358"/>
              <a:gd name="connsiteX5298" fmla="*/ 1539980 w 1696603"/>
              <a:gd name="connsiteY5298" fmla="*/ 470591 h 1665358"/>
              <a:gd name="connsiteX5299" fmla="*/ 1551537 w 1696603"/>
              <a:gd name="connsiteY5299" fmla="*/ 467959 h 1665358"/>
              <a:gd name="connsiteX5300" fmla="*/ 1563094 w 1696603"/>
              <a:gd name="connsiteY5300" fmla="*/ 465328 h 1665358"/>
              <a:gd name="connsiteX5301" fmla="*/ 1565725 w 1696603"/>
              <a:gd name="connsiteY5301" fmla="*/ 476882 h 1665358"/>
              <a:gd name="connsiteX5302" fmla="*/ 1568356 w 1696603"/>
              <a:gd name="connsiteY5302" fmla="*/ 488435 h 1665358"/>
              <a:gd name="connsiteX5303" fmla="*/ 1556798 w 1696603"/>
              <a:gd name="connsiteY5303" fmla="*/ 491067 h 1665358"/>
              <a:gd name="connsiteX5304" fmla="*/ 1559429 w 1696603"/>
              <a:gd name="connsiteY5304" fmla="*/ 502621 h 1665358"/>
              <a:gd name="connsiteX5305" fmla="*/ 1570986 w 1696603"/>
              <a:gd name="connsiteY5305" fmla="*/ 499989 h 1665358"/>
              <a:gd name="connsiteX5306" fmla="*/ 1573702 w 1696603"/>
              <a:gd name="connsiteY5306" fmla="*/ 511916 h 1665358"/>
              <a:gd name="connsiteX5307" fmla="*/ 1585632 w 1696603"/>
              <a:gd name="connsiteY5307" fmla="*/ 509199 h 1665358"/>
              <a:gd name="connsiteX5308" fmla="*/ 1582916 w 1696603"/>
              <a:gd name="connsiteY5308" fmla="*/ 497273 h 1665358"/>
              <a:gd name="connsiteX5309" fmla="*/ 1570986 w 1696603"/>
              <a:gd name="connsiteY5309" fmla="*/ 499989 h 1665358"/>
              <a:gd name="connsiteX5310" fmla="*/ 1568356 w 1696603"/>
              <a:gd name="connsiteY5310" fmla="*/ 488435 h 1665358"/>
              <a:gd name="connsiteX5311" fmla="*/ 1580286 w 1696603"/>
              <a:gd name="connsiteY5311" fmla="*/ 485719 h 1665358"/>
              <a:gd name="connsiteX5312" fmla="*/ 1577655 w 1696603"/>
              <a:gd name="connsiteY5312" fmla="*/ 474165 h 1665358"/>
              <a:gd name="connsiteX5313" fmla="*/ 1563094 w 1696603"/>
              <a:gd name="connsiteY5313" fmla="*/ 465328 h 1665358"/>
              <a:gd name="connsiteX5314" fmla="*/ 1575024 w 1696603"/>
              <a:gd name="connsiteY5314" fmla="*/ 462612 h 1665358"/>
              <a:gd name="connsiteX5315" fmla="*/ 1586582 w 1696603"/>
              <a:gd name="connsiteY5315" fmla="*/ 459980 h 1665358"/>
              <a:gd name="connsiteX5316" fmla="*/ 1598139 w 1696603"/>
              <a:gd name="connsiteY5316" fmla="*/ 457349 h 1665358"/>
              <a:gd name="connsiteX5317" fmla="*/ 1586582 w 1696603"/>
              <a:gd name="connsiteY5317" fmla="*/ 459980 h 1665358"/>
              <a:gd name="connsiteX5318" fmla="*/ 1595423 w 1696603"/>
              <a:gd name="connsiteY5318" fmla="*/ 445422 h 1665358"/>
              <a:gd name="connsiteX5319" fmla="*/ 1606980 w 1696603"/>
              <a:gd name="connsiteY5319" fmla="*/ 442791 h 1665358"/>
              <a:gd name="connsiteX5320" fmla="*/ 1609696 w 1696603"/>
              <a:gd name="connsiteY5320" fmla="*/ 454717 h 1665358"/>
              <a:gd name="connsiteX5321" fmla="*/ 1621626 w 1696603"/>
              <a:gd name="connsiteY5321" fmla="*/ 452001 h 1665358"/>
              <a:gd name="connsiteX5322" fmla="*/ 1624257 w 1696603"/>
              <a:gd name="connsiteY5322" fmla="*/ 463554 h 1665358"/>
              <a:gd name="connsiteX5323" fmla="*/ 1619224 w 1696603"/>
              <a:gd name="connsiteY5323" fmla="*/ 464700 h 1665358"/>
              <a:gd name="connsiteX5324" fmla="*/ 1619738 w 1696603"/>
              <a:gd name="connsiteY5324" fmla="*/ 464583 h 1665358"/>
              <a:gd name="connsiteX5325" fmla="*/ 1612327 w 1696603"/>
              <a:gd name="connsiteY5325" fmla="*/ 466271 h 1665358"/>
              <a:gd name="connsiteX5326" fmla="*/ 1614957 w 1696603"/>
              <a:gd name="connsiteY5326" fmla="*/ 477824 h 1665358"/>
              <a:gd name="connsiteX5327" fmla="*/ 1617588 w 1696603"/>
              <a:gd name="connsiteY5327" fmla="*/ 489378 h 1665358"/>
              <a:gd name="connsiteX5328" fmla="*/ 1629518 w 1696603"/>
              <a:gd name="connsiteY5328" fmla="*/ 486662 h 1665358"/>
              <a:gd name="connsiteX5329" fmla="*/ 1623553 w 1696603"/>
              <a:gd name="connsiteY5329" fmla="*/ 488020 h 1665358"/>
              <a:gd name="connsiteX5330" fmla="*/ 1617588 w 1696603"/>
              <a:gd name="connsiteY5330" fmla="*/ 489378 h 1665358"/>
              <a:gd name="connsiteX5331" fmla="*/ 1626887 w 1696603"/>
              <a:gd name="connsiteY5331" fmla="*/ 475108 h 1665358"/>
              <a:gd name="connsiteX5332" fmla="*/ 1631763 w 1696603"/>
              <a:gd name="connsiteY5332" fmla="*/ 473998 h 1665358"/>
              <a:gd name="connsiteX5333" fmla="*/ 1631479 w 1696603"/>
              <a:gd name="connsiteY5333" fmla="*/ 474063 h 1665358"/>
              <a:gd name="connsiteX5334" fmla="*/ 1638445 w 1696603"/>
              <a:gd name="connsiteY5334" fmla="*/ 472477 h 1665358"/>
              <a:gd name="connsiteX5335" fmla="*/ 1647371 w 1696603"/>
              <a:gd name="connsiteY5335" fmla="*/ 458291 h 1665358"/>
              <a:gd name="connsiteX5336" fmla="*/ 1644740 w 1696603"/>
              <a:gd name="connsiteY5336" fmla="*/ 446738 h 1665358"/>
              <a:gd name="connsiteX5337" fmla="*/ 1656298 w 1696603"/>
              <a:gd name="connsiteY5337" fmla="*/ 444106 h 1665358"/>
              <a:gd name="connsiteX5338" fmla="*/ 1656298 w 1696603"/>
              <a:gd name="connsiteY5338" fmla="*/ 444106 h 1665358"/>
              <a:gd name="connsiteX5339" fmla="*/ 1660632 w 1696603"/>
              <a:gd name="connsiteY5339" fmla="*/ 443119 h 1665358"/>
              <a:gd name="connsiteX5340" fmla="*/ 1660939 w 1696603"/>
              <a:gd name="connsiteY5340" fmla="*/ 443049 h 1665358"/>
              <a:gd name="connsiteX5341" fmla="*/ 1667855 w 1696603"/>
              <a:gd name="connsiteY5341" fmla="*/ 441475 h 1665358"/>
              <a:gd name="connsiteX5342" fmla="*/ 1670485 w 1696603"/>
              <a:gd name="connsiteY5342" fmla="*/ 453028 h 1665358"/>
              <a:gd name="connsiteX5343" fmla="*/ 1673116 w 1696603"/>
              <a:gd name="connsiteY5343" fmla="*/ 464582 h 1665358"/>
              <a:gd name="connsiteX5344" fmla="*/ 1685046 w 1696603"/>
              <a:gd name="connsiteY5344" fmla="*/ 461866 h 1665358"/>
              <a:gd name="connsiteX5345" fmla="*/ 1696603 w 1696603"/>
              <a:gd name="connsiteY5345" fmla="*/ 459234 h 1665358"/>
              <a:gd name="connsiteX5346" fmla="*/ 1690392 w 1696603"/>
              <a:gd name="connsiteY5346" fmla="*/ 485346 h 1665358"/>
              <a:gd name="connsiteX5347" fmla="*/ 1693023 w 1696603"/>
              <a:gd name="connsiteY5347" fmla="*/ 496900 h 1665358"/>
              <a:gd name="connsiteX5348" fmla="*/ 1683724 w 1696603"/>
              <a:gd name="connsiteY5348" fmla="*/ 511170 h 1665358"/>
              <a:gd name="connsiteX5349" fmla="*/ 1674797 w 1696603"/>
              <a:gd name="connsiteY5349" fmla="*/ 525355 h 1665358"/>
              <a:gd name="connsiteX5350" fmla="*/ 1677513 w 1696603"/>
              <a:gd name="connsiteY5350" fmla="*/ 537282 h 1665358"/>
              <a:gd name="connsiteX5351" fmla="*/ 1665956 w 1696603"/>
              <a:gd name="connsiteY5351" fmla="*/ 539913 h 1665358"/>
              <a:gd name="connsiteX5352" fmla="*/ 1668586 w 1696603"/>
              <a:gd name="connsiteY5352" fmla="*/ 551467 h 1665358"/>
              <a:gd name="connsiteX5353" fmla="*/ 1659660 w 1696603"/>
              <a:gd name="connsiteY5353" fmla="*/ 565652 h 1665358"/>
              <a:gd name="connsiteX5354" fmla="*/ 1650733 w 1696603"/>
              <a:gd name="connsiteY5354" fmla="*/ 579837 h 1665358"/>
              <a:gd name="connsiteX5355" fmla="*/ 1653449 w 1696603"/>
              <a:gd name="connsiteY5355" fmla="*/ 591764 h 1665358"/>
              <a:gd name="connsiteX5356" fmla="*/ 1641519 w 1696603"/>
              <a:gd name="connsiteY5356" fmla="*/ 594480 h 1665358"/>
              <a:gd name="connsiteX5357" fmla="*/ 1644150 w 1696603"/>
              <a:gd name="connsiteY5357" fmla="*/ 606034 h 1665358"/>
              <a:gd name="connsiteX5358" fmla="*/ 1632592 w 1696603"/>
              <a:gd name="connsiteY5358" fmla="*/ 608665 h 1665358"/>
              <a:gd name="connsiteX5359" fmla="*/ 1635223 w 1696603"/>
              <a:gd name="connsiteY5359" fmla="*/ 620219 h 1665358"/>
              <a:gd name="connsiteX5360" fmla="*/ 1623666 w 1696603"/>
              <a:gd name="connsiteY5360" fmla="*/ 622851 h 1665358"/>
              <a:gd name="connsiteX5361" fmla="*/ 1626297 w 1696603"/>
              <a:gd name="connsiteY5361" fmla="*/ 634404 h 1665358"/>
              <a:gd name="connsiteX5362" fmla="*/ 1617455 w 1696603"/>
              <a:gd name="connsiteY5362" fmla="*/ 648962 h 1665358"/>
              <a:gd name="connsiteX5363" fmla="*/ 1608156 w 1696603"/>
              <a:gd name="connsiteY5363" fmla="*/ 663232 h 1665358"/>
              <a:gd name="connsiteX5364" fmla="*/ 1599229 w 1696603"/>
              <a:gd name="connsiteY5364" fmla="*/ 677418 h 1665358"/>
              <a:gd name="connsiteX5365" fmla="*/ 1601860 w 1696603"/>
              <a:gd name="connsiteY5365" fmla="*/ 688971 h 1665358"/>
              <a:gd name="connsiteX5366" fmla="*/ 1590303 w 1696603"/>
              <a:gd name="connsiteY5366" fmla="*/ 691603 h 1665358"/>
              <a:gd name="connsiteX5367" fmla="*/ 1593018 w 1696603"/>
              <a:gd name="connsiteY5367" fmla="*/ 703529 h 1665358"/>
              <a:gd name="connsiteX5368" fmla="*/ 1581461 w 1696603"/>
              <a:gd name="connsiteY5368" fmla="*/ 706161 h 1665358"/>
              <a:gd name="connsiteX5369" fmla="*/ 1576987 w 1696603"/>
              <a:gd name="connsiteY5369" fmla="*/ 707179 h 1665358"/>
              <a:gd name="connsiteX5370" fmla="*/ 1576717 w 1696603"/>
              <a:gd name="connsiteY5370" fmla="*/ 707241 h 1665358"/>
              <a:gd name="connsiteX5371" fmla="*/ 1576242 w 1696603"/>
              <a:gd name="connsiteY5371" fmla="*/ 707349 h 1665358"/>
              <a:gd name="connsiteX5372" fmla="*/ 1569531 w 1696603"/>
              <a:gd name="connsiteY5372" fmla="*/ 708877 h 1665358"/>
              <a:gd name="connsiteX5373" fmla="*/ 1569531 w 1696603"/>
              <a:gd name="connsiteY5373" fmla="*/ 708877 h 1665358"/>
              <a:gd name="connsiteX5374" fmla="*/ 1566815 w 1696603"/>
              <a:gd name="connsiteY5374" fmla="*/ 696951 h 1665358"/>
              <a:gd name="connsiteX5375" fmla="*/ 1555258 w 1696603"/>
              <a:gd name="connsiteY5375" fmla="*/ 699582 h 1665358"/>
              <a:gd name="connsiteX5376" fmla="*/ 1557974 w 1696603"/>
              <a:gd name="connsiteY5376" fmla="*/ 711509 h 1665358"/>
              <a:gd name="connsiteX5377" fmla="*/ 1562308 w 1696603"/>
              <a:gd name="connsiteY5377" fmla="*/ 710522 h 1665358"/>
              <a:gd name="connsiteX5378" fmla="*/ 1562646 w 1696603"/>
              <a:gd name="connsiteY5378" fmla="*/ 710445 h 1665358"/>
              <a:gd name="connsiteX5379" fmla="*/ 1569531 w 1696603"/>
              <a:gd name="connsiteY5379" fmla="*/ 708877 h 1665358"/>
              <a:gd name="connsiteX5380" fmla="*/ 1584092 w 1696603"/>
              <a:gd name="connsiteY5380" fmla="*/ 717715 h 1665358"/>
              <a:gd name="connsiteX5381" fmla="*/ 1572162 w 1696603"/>
              <a:gd name="connsiteY5381" fmla="*/ 720431 h 1665358"/>
              <a:gd name="connsiteX5382" fmla="*/ 1563235 w 1696603"/>
              <a:gd name="connsiteY5382" fmla="*/ 734616 h 1665358"/>
              <a:gd name="connsiteX5383" fmla="*/ 1554309 w 1696603"/>
              <a:gd name="connsiteY5383" fmla="*/ 748801 h 1665358"/>
              <a:gd name="connsiteX5384" fmla="*/ 1545467 w 1696603"/>
              <a:gd name="connsiteY5384" fmla="*/ 763359 h 1665358"/>
              <a:gd name="connsiteX5385" fmla="*/ 1536168 w 1696603"/>
              <a:gd name="connsiteY5385" fmla="*/ 777629 h 1665358"/>
              <a:gd name="connsiteX5386" fmla="*/ 1535839 w 1696603"/>
              <a:gd name="connsiteY5386" fmla="*/ 776185 h 1665358"/>
              <a:gd name="connsiteX5387" fmla="*/ 1535300 w 1696603"/>
              <a:gd name="connsiteY5387" fmla="*/ 773818 h 1665358"/>
              <a:gd name="connsiteX5388" fmla="*/ 1535058 w 1696603"/>
              <a:gd name="connsiteY5388" fmla="*/ 772755 h 1665358"/>
              <a:gd name="connsiteX5389" fmla="*/ 1535077 w 1696603"/>
              <a:gd name="connsiteY5389" fmla="*/ 772840 h 1665358"/>
              <a:gd name="connsiteX5390" fmla="*/ 1533537 w 1696603"/>
              <a:gd name="connsiteY5390" fmla="*/ 766076 h 1665358"/>
              <a:gd name="connsiteX5391" fmla="*/ 1526652 w 1696603"/>
              <a:gd name="connsiteY5391" fmla="*/ 767644 h 1665358"/>
              <a:gd name="connsiteX5392" fmla="*/ 1526856 w 1696603"/>
              <a:gd name="connsiteY5392" fmla="*/ 767597 h 1665358"/>
              <a:gd name="connsiteX5393" fmla="*/ 1521980 w 1696603"/>
              <a:gd name="connsiteY5393" fmla="*/ 768707 h 1665358"/>
              <a:gd name="connsiteX5394" fmla="*/ 1517104 w 1696603"/>
              <a:gd name="connsiteY5394" fmla="*/ 769817 h 1665358"/>
              <a:gd name="connsiteX5395" fmla="*/ 1517174 w 1696603"/>
              <a:gd name="connsiteY5395" fmla="*/ 769802 h 1665358"/>
              <a:gd name="connsiteX5396" fmla="*/ 1517646 w 1696603"/>
              <a:gd name="connsiteY5396" fmla="*/ 769694 h 1665358"/>
              <a:gd name="connsiteX5397" fmla="*/ 1521980 w 1696603"/>
              <a:gd name="connsiteY5397" fmla="*/ 768707 h 1665358"/>
              <a:gd name="connsiteX5398" fmla="*/ 1523090 w 1696603"/>
              <a:gd name="connsiteY5398" fmla="*/ 773581 h 1665358"/>
              <a:gd name="connsiteX5399" fmla="*/ 1523019 w 1696603"/>
              <a:gd name="connsiteY5399" fmla="*/ 773268 h 1665358"/>
              <a:gd name="connsiteX5400" fmla="*/ 1522309 w 1696603"/>
              <a:gd name="connsiteY5400" fmla="*/ 770151 h 1665358"/>
              <a:gd name="connsiteX5401" fmla="*/ 1522967 w 1696603"/>
              <a:gd name="connsiteY5401" fmla="*/ 773040 h 1665358"/>
              <a:gd name="connsiteX5402" fmla="*/ 1523019 w 1696603"/>
              <a:gd name="connsiteY5402" fmla="*/ 773268 h 1665358"/>
              <a:gd name="connsiteX5403" fmla="*/ 1524611 w 1696603"/>
              <a:gd name="connsiteY5403" fmla="*/ 780261 h 1665358"/>
              <a:gd name="connsiteX5404" fmla="*/ 1510423 w 1696603"/>
              <a:gd name="connsiteY5404" fmla="*/ 771339 h 1665358"/>
              <a:gd name="connsiteX5405" fmla="*/ 1513053 w 1696603"/>
              <a:gd name="connsiteY5405" fmla="*/ 782892 h 1665358"/>
              <a:gd name="connsiteX5406" fmla="*/ 1515684 w 1696603"/>
              <a:gd name="connsiteY5406" fmla="*/ 794446 h 1665358"/>
              <a:gd name="connsiteX5407" fmla="*/ 1516013 w 1696603"/>
              <a:gd name="connsiteY5407" fmla="*/ 795890 h 1665358"/>
              <a:gd name="connsiteX5408" fmla="*/ 1517269 w 1696603"/>
              <a:gd name="connsiteY5408" fmla="*/ 801408 h 1665358"/>
              <a:gd name="connsiteX5409" fmla="*/ 1517205 w 1696603"/>
              <a:gd name="connsiteY5409" fmla="*/ 801126 h 1665358"/>
              <a:gd name="connsiteX5410" fmla="*/ 1518315 w 1696603"/>
              <a:gd name="connsiteY5410" fmla="*/ 806000 h 1665358"/>
              <a:gd name="connsiteX5411" fmla="*/ 1521030 w 1696603"/>
              <a:gd name="connsiteY5411" fmla="*/ 817926 h 1665358"/>
              <a:gd name="connsiteX5412" fmla="*/ 1523661 w 1696603"/>
              <a:gd name="connsiteY5412" fmla="*/ 829480 h 1665358"/>
              <a:gd name="connsiteX5413" fmla="*/ 1512104 w 1696603"/>
              <a:gd name="connsiteY5413" fmla="*/ 832112 h 1665358"/>
              <a:gd name="connsiteX5414" fmla="*/ 1509473 w 1696603"/>
              <a:gd name="connsiteY5414" fmla="*/ 820558 h 1665358"/>
              <a:gd name="connsiteX5415" fmla="*/ 1497543 w 1696603"/>
              <a:gd name="connsiteY5415" fmla="*/ 823274 h 1665358"/>
              <a:gd name="connsiteX5416" fmla="*/ 1494828 w 1696603"/>
              <a:gd name="connsiteY5416" fmla="*/ 811348 h 1665358"/>
              <a:gd name="connsiteX5417" fmla="*/ 1497543 w 1696603"/>
              <a:gd name="connsiteY5417" fmla="*/ 823274 h 1665358"/>
              <a:gd name="connsiteX5418" fmla="*/ 1498530 w 1696603"/>
              <a:gd name="connsiteY5418" fmla="*/ 827607 h 1665358"/>
              <a:gd name="connsiteX5419" fmla="*/ 1498591 w 1696603"/>
              <a:gd name="connsiteY5419" fmla="*/ 827877 h 1665358"/>
              <a:gd name="connsiteX5420" fmla="*/ 1499145 w 1696603"/>
              <a:gd name="connsiteY5420" fmla="*/ 830311 h 1665358"/>
              <a:gd name="connsiteX5421" fmla="*/ 1499064 w 1696603"/>
              <a:gd name="connsiteY5421" fmla="*/ 829954 h 1665358"/>
              <a:gd name="connsiteX5422" fmla="*/ 1500174 w 1696603"/>
              <a:gd name="connsiteY5422" fmla="*/ 834828 h 1665358"/>
              <a:gd name="connsiteX5423" fmla="*/ 1500174 w 1696603"/>
              <a:gd name="connsiteY5423" fmla="*/ 834828 h 1665358"/>
              <a:gd name="connsiteX5424" fmla="*/ 1512104 w 1696603"/>
              <a:gd name="connsiteY5424" fmla="*/ 832112 h 1665358"/>
              <a:gd name="connsiteX5425" fmla="*/ 1502805 w 1696603"/>
              <a:gd name="connsiteY5425" fmla="*/ 846382 h 1665358"/>
              <a:gd name="connsiteX5426" fmla="*/ 1493878 w 1696603"/>
              <a:gd name="connsiteY5426" fmla="*/ 860567 h 1665358"/>
              <a:gd name="connsiteX5427" fmla="*/ 1496594 w 1696603"/>
              <a:gd name="connsiteY5427" fmla="*/ 872493 h 1665358"/>
              <a:gd name="connsiteX5428" fmla="*/ 1485036 w 1696603"/>
              <a:gd name="connsiteY5428" fmla="*/ 875125 h 1665358"/>
              <a:gd name="connsiteX5429" fmla="*/ 1482321 w 1696603"/>
              <a:gd name="connsiteY5429" fmla="*/ 863199 h 1665358"/>
              <a:gd name="connsiteX5430" fmla="*/ 1470764 w 1696603"/>
              <a:gd name="connsiteY5430" fmla="*/ 865830 h 1665358"/>
              <a:gd name="connsiteX5431" fmla="*/ 1458833 w 1696603"/>
              <a:gd name="connsiteY5431" fmla="*/ 868546 h 1665358"/>
              <a:gd name="connsiteX5432" fmla="*/ 1456203 w 1696603"/>
              <a:gd name="connsiteY5432" fmla="*/ 856993 h 1665358"/>
              <a:gd name="connsiteX5433" fmla="*/ 1444646 w 1696603"/>
              <a:gd name="connsiteY5433" fmla="*/ 859624 h 1665358"/>
              <a:gd name="connsiteX5434" fmla="*/ 1447276 w 1696603"/>
              <a:gd name="connsiteY5434" fmla="*/ 871178 h 1665358"/>
              <a:gd name="connsiteX5435" fmla="*/ 1458833 w 1696603"/>
              <a:gd name="connsiteY5435" fmla="*/ 868546 h 1665358"/>
              <a:gd name="connsiteX5436" fmla="*/ 1461549 w 1696603"/>
              <a:gd name="connsiteY5436" fmla="*/ 880473 h 1665358"/>
              <a:gd name="connsiteX5437" fmla="*/ 1470764 w 1696603"/>
              <a:gd name="connsiteY5437" fmla="*/ 865830 h 1665358"/>
              <a:gd name="connsiteX5438" fmla="*/ 1473479 w 1696603"/>
              <a:gd name="connsiteY5438" fmla="*/ 877756 h 1665358"/>
              <a:gd name="connsiteX5439" fmla="*/ 1480475 w 1696603"/>
              <a:gd name="connsiteY5439" fmla="*/ 876163 h 1665358"/>
              <a:gd name="connsiteX5440" fmla="*/ 1480160 w 1696603"/>
              <a:gd name="connsiteY5440" fmla="*/ 876235 h 1665358"/>
              <a:gd name="connsiteX5441" fmla="*/ 1485036 w 1696603"/>
              <a:gd name="connsiteY5441" fmla="*/ 875125 h 1665358"/>
              <a:gd name="connsiteX5442" fmla="*/ 1485036 w 1696603"/>
              <a:gd name="connsiteY5442" fmla="*/ 875125 h 1665358"/>
              <a:gd name="connsiteX5443" fmla="*/ 1487667 w 1696603"/>
              <a:gd name="connsiteY5443" fmla="*/ 886679 h 1665358"/>
              <a:gd name="connsiteX5444" fmla="*/ 1478741 w 1696603"/>
              <a:gd name="connsiteY5444" fmla="*/ 900864 h 1665358"/>
              <a:gd name="connsiteX5445" fmla="*/ 1481371 w 1696603"/>
              <a:gd name="connsiteY5445" fmla="*/ 912418 h 1665358"/>
              <a:gd name="connsiteX5446" fmla="*/ 1484087 w 1696603"/>
              <a:gd name="connsiteY5446" fmla="*/ 924344 h 1665358"/>
              <a:gd name="connsiteX5447" fmla="*/ 1472157 w 1696603"/>
              <a:gd name="connsiteY5447" fmla="*/ 927061 h 1665358"/>
              <a:gd name="connsiteX5448" fmla="*/ 1474787 w 1696603"/>
              <a:gd name="connsiteY5448" fmla="*/ 938614 h 1665358"/>
              <a:gd name="connsiteX5449" fmla="*/ 1463230 w 1696603"/>
              <a:gd name="connsiteY5449" fmla="*/ 941246 h 1665358"/>
              <a:gd name="connsiteX5450" fmla="*/ 1451673 w 1696603"/>
              <a:gd name="connsiteY5450" fmla="*/ 943877 h 1665358"/>
              <a:gd name="connsiteX5451" fmla="*/ 1449042 w 1696603"/>
              <a:gd name="connsiteY5451" fmla="*/ 932324 h 1665358"/>
              <a:gd name="connsiteX5452" fmla="*/ 1437112 w 1696603"/>
              <a:gd name="connsiteY5452" fmla="*/ 935040 h 1665358"/>
              <a:gd name="connsiteX5453" fmla="*/ 1434397 w 1696603"/>
              <a:gd name="connsiteY5453" fmla="*/ 923113 h 1665358"/>
              <a:gd name="connsiteX5454" fmla="*/ 1422840 w 1696603"/>
              <a:gd name="connsiteY5454" fmla="*/ 925745 h 1665358"/>
              <a:gd name="connsiteX5455" fmla="*/ 1425555 w 1696603"/>
              <a:gd name="connsiteY5455" fmla="*/ 937671 h 1665358"/>
              <a:gd name="connsiteX5456" fmla="*/ 1413998 w 1696603"/>
              <a:gd name="connsiteY5456" fmla="*/ 940303 h 1665358"/>
              <a:gd name="connsiteX5457" fmla="*/ 1416629 w 1696603"/>
              <a:gd name="connsiteY5457" fmla="*/ 951857 h 1665358"/>
              <a:gd name="connsiteX5458" fmla="*/ 1419259 w 1696603"/>
              <a:gd name="connsiteY5458" fmla="*/ 963410 h 1665358"/>
              <a:gd name="connsiteX5459" fmla="*/ 1421890 w 1696603"/>
              <a:gd name="connsiteY5459" fmla="*/ 974964 h 1665358"/>
              <a:gd name="connsiteX5460" fmla="*/ 1410333 w 1696603"/>
              <a:gd name="connsiteY5460" fmla="*/ 977596 h 1665358"/>
              <a:gd name="connsiteX5461" fmla="*/ 1413048 w 1696603"/>
              <a:gd name="connsiteY5461" fmla="*/ 989522 h 1665358"/>
              <a:gd name="connsiteX5462" fmla="*/ 1401491 w 1696603"/>
              <a:gd name="connsiteY5462" fmla="*/ 992154 h 1665358"/>
              <a:gd name="connsiteX5463" fmla="*/ 1398776 w 1696603"/>
              <a:gd name="connsiteY5463" fmla="*/ 980227 h 1665358"/>
              <a:gd name="connsiteX5464" fmla="*/ 1401491 w 1696603"/>
              <a:gd name="connsiteY5464" fmla="*/ 992154 h 1665358"/>
              <a:gd name="connsiteX5465" fmla="*/ 1389561 w 1696603"/>
              <a:gd name="connsiteY5465" fmla="*/ 994870 h 1665358"/>
              <a:gd name="connsiteX5466" fmla="*/ 1392192 w 1696603"/>
              <a:gd name="connsiteY5466" fmla="*/ 1006424 h 1665358"/>
              <a:gd name="connsiteX5467" fmla="*/ 1389561 w 1696603"/>
              <a:gd name="connsiteY5467" fmla="*/ 994870 h 1665358"/>
              <a:gd name="connsiteX5468" fmla="*/ 1401491 w 1696603"/>
              <a:gd name="connsiteY5468" fmla="*/ 992154 h 1665358"/>
              <a:gd name="connsiteX5469" fmla="*/ 1415679 w 1696603"/>
              <a:gd name="connsiteY5469" fmla="*/ 1001076 h 1665358"/>
              <a:gd name="connsiteX5470" fmla="*/ 1404122 w 1696603"/>
              <a:gd name="connsiteY5470" fmla="*/ 1003707 h 1665358"/>
              <a:gd name="connsiteX5471" fmla="*/ 1406753 w 1696603"/>
              <a:gd name="connsiteY5471" fmla="*/ 1015261 h 1665358"/>
              <a:gd name="connsiteX5472" fmla="*/ 1411087 w 1696603"/>
              <a:gd name="connsiteY5472" fmla="*/ 1014274 h 1665358"/>
              <a:gd name="connsiteX5473" fmla="*/ 1411394 w 1696603"/>
              <a:gd name="connsiteY5473" fmla="*/ 1014204 h 1665358"/>
              <a:gd name="connsiteX5474" fmla="*/ 1418310 w 1696603"/>
              <a:gd name="connsiteY5474" fmla="*/ 1012630 h 1665358"/>
              <a:gd name="connsiteX5475" fmla="*/ 1429867 w 1696603"/>
              <a:gd name="connsiteY5475" fmla="*/ 1009998 h 1665358"/>
              <a:gd name="connsiteX5476" fmla="*/ 1432498 w 1696603"/>
              <a:gd name="connsiteY5476" fmla="*/ 1021552 h 1665358"/>
              <a:gd name="connsiteX5477" fmla="*/ 1420941 w 1696603"/>
              <a:gd name="connsiteY5477" fmla="*/ 1024183 h 1665358"/>
              <a:gd name="connsiteX5478" fmla="*/ 1423656 w 1696603"/>
              <a:gd name="connsiteY5478" fmla="*/ 1036110 h 1665358"/>
              <a:gd name="connsiteX5479" fmla="*/ 1422211 w 1696603"/>
              <a:gd name="connsiteY5479" fmla="*/ 1036439 h 1665358"/>
              <a:gd name="connsiteX5480" fmla="*/ 1416537 w 1696603"/>
              <a:gd name="connsiteY5480" fmla="*/ 1037731 h 1665358"/>
              <a:gd name="connsiteX5481" fmla="*/ 1416433 w 1696603"/>
              <a:gd name="connsiteY5481" fmla="*/ 1037754 h 1665358"/>
              <a:gd name="connsiteX5482" fmla="*/ 1412099 w 1696603"/>
              <a:gd name="connsiteY5482" fmla="*/ 1038741 h 1665358"/>
              <a:gd name="connsiteX5483" fmla="*/ 1411760 w 1696603"/>
              <a:gd name="connsiteY5483" fmla="*/ 1037250 h 1665358"/>
              <a:gd name="connsiteX5484" fmla="*/ 1410741 w 1696603"/>
              <a:gd name="connsiteY5484" fmla="*/ 1032778 h 1665358"/>
              <a:gd name="connsiteX5485" fmla="*/ 1409723 w 1696603"/>
              <a:gd name="connsiteY5485" fmla="*/ 1028306 h 1665358"/>
              <a:gd name="connsiteX5486" fmla="*/ 1409383 w 1696603"/>
              <a:gd name="connsiteY5486" fmla="*/ 1026815 h 1665358"/>
              <a:gd name="connsiteX5487" fmla="*/ 1410741 w 1696603"/>
              <a:gd name="connsiteY5487" fmla="*/ 1032778 h 1665358"/>
              <a:gd name="connsiteX5488" fmla="*/ 1412099 w 1696603"/>
              <a:gd name="connsiteY5488" fmla="*/ 1038741 h 1665358"/>
              <a:gd name="connsiteX5489" fmla="*/ 1400169 w 1696603"/>
              <a:gd name="connsiteY5489" fmla="*/ 1041458 h 1665358"/>
              <a:gd name="connsiteX5490" fmla="*/ 1414730 w 1696603"/>
              <a:gd name="connsiteY5490" fmla="*/ 1050295 h 1665358"/>
              <a:gd name="connsiteX5491" fmla="*/ 1408765 w 1696603"/>
              <a:gd name="connsiteY5491" fmla="*/ 1051653 h 1665358"/>
              <a:gd name="connsiteX5492" fmla="*/ 1402800 w 1696603"/>
              <a:gd name="connsiteY5492" fmla="*/ 1053011 h 1665358"/>
              <a:gd name="connsiteX5493" fmla="*/ 1388612 w 1696603"/>
              <a:gd name="connsiteY5493" fmla="*/ 1044089 h 1665358"/>
              <a:gd name="connsiteX5494" fmla="*/ 1391242 w 1696603"/>
              <a:gd name="connsiteY5494" fmla="*/ 1055643 h 1665358"/>
              <a:gd name="connsiteX5495" fmla="*/ 1402800 w 1696603"/>
              <a:gd name="connsiteY5495" fmla="*/ 1053011 h 1665358"/>
              <a:gd name="connsiteX5496" fmla="*/ 1408765 w 1696603"/>
              <a:gd name="connsiteY5496" fmla="*/ 1051653 h 1665358"/>
              <a:gd name="connsiteX5497" fmla="*/ 1414730 w 1696603"/>
              <a:gd name="connsiteY5497" fmla="*/ 1050295 h 1665358"/>
              <a:gd name="connsiteX5498" fmla="*/ 1426287 w 1696603"/>
              <a:gd name="connsiteY5498" fmla="*/ 1047664 h 1665358"/>
              <a:gd name="connsiteX5499" fmla="*/ 1427438 w 1696603"/>
              <a:gd name="connsiteY5499" fmla="*/ 1052718 h 1665358"/>
              <a:gd name="connsiteX5500" fmla="*/ 1427572 w 1696603"/>
              <a:gd name="connsiteY5500" fmla="*/ 1053305 h 1665358"/>
              <a:gd name="connsiteX5501" fmla="*/ 1427602 w 1696603"/>
              <a:gd name="connsiteY5501" fmla="*/ 1053441 h 1665358"/>
              <a:gd name="connsiteX5502" fmla="*/ 1427635 w 1696603"/>
              <a:gd name="connsiteY5502" fmla="*/ 1053583 h 1665358"/>
              <a:gd name="connsiteX5503" fmla="*/ 1427767 w 1696603"/>
              <a:gd name="connsiteY5503" fmla="*/ 1054163 h 1665358"/>
              <a:gd name="connsiteX5504" fmla="*/ 1428918 w 1696603"/>
              <a:gd name="connsiteY5504" fmla="*/ 1059217 h 1665358"/>
              <a:gd name="connsiteX5505" fmla="*/ 1428918 w 1696603"/>
              <a:gd name="connsiteY5505" fmla="*/ 1059217 h 1665358"/>
              <a:gd name="connsiteX5506" fmla="*/ 1440475 w 1696603"/>
              <a:gd name="connsiteY5506" fmla="*/ 1056586 h 1665358"/>
              <a:gd name="connsiteX5507" fmla="*/ 1452032 w 1696603"/>
              <a:gd name="connsiteY5507" fmla="*/ 1053954 h 1665358"/>
              <a:gd name="connsiteX5508" fmla="*/ 1466220 w 1696603"/>
              <a:gd name="connsiteY5508" fmla="*/ 1062877 h 1665358"/>
              <a:gd name="connsiteX5509" fmla="*/ 1465233 w 1696603"/>
              <a:gd name="connsiteY5509" fmla="*/ 1058544 h 1665358"/>
              <a:gd name="connsiteX5510" fmla="*/ 1465176 w 1696603"/>
              <a:gd name="connsiteY5510" fmla="*/ 1058292 h 1665358"/>
              <a:gd name="connsiteX5511" fmla="*/ 1463589 w 1696603"/>
              <a:gd name="connsiteY5511" fmla="*/ 1051323 h 1665358"/>
              <a:gd name="connsiteX5512" fmla="*/ 1478150 w 1696603"/>
              <a:gd name="connsiteY5512" fmla="*/ 1060160 h 1665358"/>
              <a:gd name="connsiteX5513" fmla="*/ 1489707 w 1696603"/>
              <a:gd name="connsiteY5513" fmla="*/ 1057529 h 1665358"/>
              <a:gd name="connsiteX5514" fmla="*/ 1503980 w 1696603"/>
              <a:gd name="connsiteY5514" fmla="*/ 1066824 h 1665358"/>
              <a:gd name="connsiteX5515" fmla="*/ 1515910 w 1696603"/>
              <a:gd name="connsiteY5515" fmla="*/ 1064107 h 1665358"/>
              <a:gd name="connsiteX5516" fmla="*/ 1517020 w 1696603"/>
              <a:gd name="connsiteY5516" fmla="*/ 1068981 h 1665358"/>
              <a:gd name="connsiteX5517" fmla="*/ 1516949 w 1696603"/>
              <a:gd name="connsiteY5517" fmla="*/ 1068668 h 1665358"/>
              <a:gd name="connsiteX5518" fmla="*/ 1516239 w 1696603"/>
              <a:gd name="connsiteY5518" fmla="*/ 1065551 h 1665358"/>
              <a:gd name="connsiteX5519" fmla="*/ 1516897 w 1696603"/>
              <a:gd name="connsiteY5519" fmla="*/ 1068440 h 1665358"/>
              <a:gd name="connsiteX5520" fmla="*/ 1516949 w 1696603"/>
              <a:gd name="connsiteY5520" fmla="*/ 1068668 h 1665358"/>
              <a:gd name="connsiteX5521" fmla="*/ 1517476 w 1696603"/>
              <a:gd name="connsiteY5521" fmla="*/ 1070986 h 1665358"/>
              <a:gd name="connsiteX5522" fmla="*/ 1518541 w 1696603"/>
              <a:gd name="connsiteY5522" fmla="*/ 1075661 h 1665358"/>
              <a:gd name="connsiteX5523" fmla="*/ 1521171 w 1696603"/>
              <a:gd name="connsiteY5523" fmla="*/ 1087215 h 1665358"/>
              <a:gd name="connsiteX5524" fmla="*/ 1532729 w 1696603"/>
              <a:gd name="connsiteY5524" fmla="*/ 1084583 h 1665358"/>
              <a:gd name="connsiteX5525" fmla="*/ 1535359 w 1696603"/>
              <a:gd name="connsiteY5525" fmla="*/ 1096137 h 1665358"/>
              <a:gd name="connsiteX5526" fmla="*/ 1549632 w 1696603"/>
              <a:gd name="connsiteY5526" fmla="*/ 1105432 h 1665358"/>
              <a:gd name="connsiteX5527" fmla="*/ 1552263 w 1696603"/>
              <a:gd name="connsiteY5527" fmla="*/ 1116986 h 1665358"/>
              <a:gd name="connsiteX5528" fmla="*/ 1554894 w 1696603"/>
              <a:gd name="connsiteY5528" fmla="*/ 1128539 h 1665358"/>
              <a:gd name="connsiteX5529" fmla="*/ 1557524 w 1696603"/>
              <a:gd name="connsiteY5529" fmla="*/ 1140093 h 1665358"/>
              <a:gd name="connsiteX5530" fmla="*/ 1569081 w 1696603"/>
              <a:gd name="connsiteY5530" fmla="*/ 1137462 h 1665358"/>
              <a:gd name="connsiteX5531" fmla="*/ 1581011 w 1696603"/>
              <a:gd name="connsiteY5531" fmla="*/ 1134745 h 1665358"/>
              <a:gd name="connsiteX5532" fmla="*/ 1582680 w 1696603"/>
              <a:gd name="connsiteY5532" fmla="*/ 1142072 h 1665358"/>
              <a:gd name="connsiteX5533" fmla="*/ 1582708 w 1696603"/>
              <a:gd name="connsiteY5533" fmla="*/ 1142199 h 1665358"/>
              <a:gd name="connsiteX5534" fmla="*/ 1583727 w 1696603"/>
              <a:gd name="connsiteY5534" fmla="*/ 1146672 h 1665358"/>
              <a:gd name="connsiteX5535" fmla="*/ 1571797 w 1696603"/>
              <a:gd name="connsiteY5535" fmla="*/ 1149388 h 1665358"/>
              <a:gd name="connsiteX5536" fmla="*/ 1560240 w 1696603"/>
              <a:gd name="connsiteY5536" fmla="*/ 1152020 h 1665358"/>
              <a:gd name="connsiteX5537" fmla="*/ 1548683 w 1696603"/>
              <a:gd name="connsiteY5537" fmla="*/ 1154651 h 1665358"/>
              <a:gd name="connsiteX5538" fmla="*/ 1560240 w 1696603"/>
              <a:gd name="connsiteY5538" fmla="*/ 1152020 h 1665358"/>
              <a:gd name="connsiteX5539" fmla="*/ 1562870 w 1696603"/>
              <a:gd name="connsiteY5539" fmla="*/ 1163573 h 1665358"/>
              <a:gd name="connsiteX5540" fmla="*/ 1574428 w 1696603"/>
              <a:gd name="connsiteY5540" fmla="*/ 1160942 h 1665358"/>
              <a:gd name="connsiteX5541" fmla="*/ 1571797 w 1696603"/>
              <a:gd name="connsiteY5541" fmla="*/ 1149388 h 1665358"/>
              <a:gd name="connsiteX5542" fmla="*/ 1586358 w 1696603"/>
              <a:gd name="connsiteY5542" fmla="*/ 1158225 h 1665358"/>
              <a:gd name="connsiteX5543" fmla="*/ 1588988 w 1696603"/>
              <a:gd name="connsiteY5543" fmla="*/ 1169779 h 1665358"/>
              <a:gd name="connsiteX5544" fmla="*/ 1577058 w 1696603"/>
              <a:gd name="connsiteY5544" fmla="*/ 1172496 h 1665358"/>
              <a:gd name="connsiteX5545" fmla="*/ 1588988 w 1696603"/>
              <a:gd name="connsiteY5545" fmla="*/ 1169779 h 1665358"/>
              <a:gd name="connsiteX5546" fmla="*/ 1589975 w 1696603"/>
              <a:gd name="connsiteY5546" fmla="*/ 1174112 h 1665358"/>
              <a:gd name="connsiteX5547" fmla="*/ 1590021 w 1696603"/>
              <a:gd name="connsiteY5547" fmla="*/ 1174316 h 1665358"/>
              <a:gd name="connsiteX5548" fmla="*/ 1591619 w 1696603"/>
              <a:gd name="connsiteY5548" fmla="*/ 1181333 h 1665358"/>
              <a:gd name="connsiteX5549" fmla="*/ 1579689 w 1696603"/>
              <a:gd name="connsiteY5549" fmla="*/ 1184049 h 1665358"/>
              <a:gd name="connsiteX5550" fmla="*/ 1580835 w 1696603"/>
              <a:gd name="connsiteY5550" fmla="*/ 1189081 h 1665358"/>
              <a:gd name="connsiteX5551" fmla="*/ 1580746 w 1696603"/>
              <a:gd name="connsiteY5551" fmla="*/ 1188689 h 1665358"/>
              <a:gd name="connsiteX5552" fmla="*/ 1582405 w 1696603"/>
              <a:gd name="connsiteY5552" fmla="*/ 1195976 h 1665358"/>
              <a:gd name="connsiteX5553" fmla="*/ 1585035 w 1696603"/>
              <a:gd name="connsiteY5553" fmla="*/ 1207530 h 1665358"/>
              <a:gd name="connsiteX5554" fmla="*/ 1587666 w 1696603"/>
              <a:gd name="connsiteY5554" fmla="*/ 1219083 h 1665358"/>
              <a:gd name="connsiteX5555" fmla="*/ 1576109 w 1696603"/>
              <a:gd name="connsiteY5555" fmla="*/ 1221715 h 1665358"/>
              <a:gd name="connsiteX5556" fmla="*/ 1561921 w 1696603"/>
              <a:gd name="connsiteY5556" fmla="*/ 1212793 h 1665358"/>
              <a:gd name="connsiteX5557" fmla="*/ 1550364 w 1696603"/>
              <a:gd name="connsiteY5557" fmla="*/ 1215424 h 1665358"/>
              <a:gd name="connsiteX5558" fmla="*/ 1552994 w 1696603"/>
              <a:gd name="connsiteY5558" fmla="*/ 1226978 h 1665358"/>
              <a:gd name="connsiteX5559" fmla="*/ 1538434 w 1696603"/>
              <a:gd name="connsiteY5559" fmla="*/ 1218140 h 1665358"/>
              <a:gd name="connsiteX5560" fmla="*/ 1537369 w 1696603"/>
              <a:gd name="connsiteY5560" fmla="*/ 1213465 h 1665358"/>
              <a:gd name="connsiteX5561" fmla="*/ 1537283 w 1696603"/>
              <a:gd name="connsiteY5561" fmla="*/ 1213086 h 1665358"/>
              <a:gd name="connsiteX5562" fmla="*/ 1535803 w 1696603"/>
              <a:gd name="connsiteY5562" fmla="*/ 1206587 h 1665358"/>
              <a:gd name="connsiteX5563" fmla="*/ 1547733 w 1696603"/>
              <a:gd name="connsiteY5563" fmla="*/ 1203870 h 1665358"/>
              <a:gd name="connsiteX5564" fmla="*/ 1535803 w 1696603"/>
              <a:gd name="connsiteY5564" fmla="*/ 1206587 h 1665358"/>
              <a:gd name="connsiteX5565" fmla="*/ 1535803 w 1696603"/>
              <a:gd name="connsiteY5565" fmla="*/ 1206587 h 1665358"/>
              <a:gd name="connsiteX5566" fmla="*/ 1533087 w 1696603"/>
              <a:gd name="connsiteY5566" fmla="*/ 1194660 h 1665358"/>
              <a:gd name="connsiteX5567" fmla="*/ 1521530 w 1696603"/>
              <a:gd name="connsiteY5567" fmla="*/ 1197292 h 1665358"/>
              <a:gd name="connsiteX5568" fmla="*/ 1509973 w 1696603"/>
              <a:gd name="connsiteY5568" fmla="*/ 1199923 h 1665358"/>
              <a:gd name="connsiteX5569" fmla="*/ 1507342 w 1696603"/>
              <a:gd name="connsiteY5569" fmla="*/ 1188369 h 1665358"/>
              <a:gd name="connsiteX5570" fmla="*/ 1509973 w 1696603"/>
              <a:gd name="connsiteY5570" fmla="*/ 1199923 h 1665358"/>
              <a:gd name="connsiteX5571" fmla="*/ 1498043 w 1696603"/>
              <a:gd name="connsiteY5571" fmla="*/ 1202640 h 1665358"/>
              <a:gd name="connsiteX5572" fmla="*/ 1512689 w 1696603"/>
              <a:gd name="connsiteY5572" fmla="*/ 1211850 h 1665358"/>
              <a:gd name="connsiteX5573" fmla="*/ 1524246 w 1696603"/>
              <a:gd name="connsiteY5573" fmla="*/ 1209218 h 1665358"/>
              <a:gd name="connsiteX5574" fmla="*/ 1526876 w 1696603"/>
              <a:gd name="connsiteY5574" fmla="*/ 1220772 h 1665358"/>
              <a:gd name="connsiteX5575" fmla="*/ 1538434 w 1696603"/>
              <a:gd name="connsiteY5575" fmla="*/ 1218140 h 1665358"/>
              <a:gd name="connsiteX5576" fmla="*/ 1541064 w 1696603"/>
              <a:gd name="connsiteY5576" fmla="*/ 1229694 h 1665358"/>
              <a:gd name="connsiteX5577" fmla="*/ 1552994 w 1696603"/>
              <a:gd name="connsiteY5577" fmla="*/ 1226978 h 1665358"/>
              <a:gd name="connsiteX5578" fmla="*/ 1555625 w 1696603"/>
              <a:gd name="connsiteY5578" fmla="*/ 1238532 h 1665358"/>
              <a:gd name="connsiteX5579" fmla="*/ 1558341 w 1696603"/>
              <a:gd name="connsiteY5579" fmla="*/ 1250458 h 1665358"/>
              <a:gd name="connsiteX5580" fmla="*/ 1572529 w 1696603"/>
              <a:gd name="connsiteY5580" fmla="*/ 1259380 h 1665358"/>
              <a:gd name="connsiteX5581" fmla="*/ 1569898 w 1696603"/>
              <a:gd name="connsiteY5581" fmla="*/ 1247826 h 1665358"/>
              <a:gd name="connsiteX5582" fmla="*/ 1581455 w 1696603"/>
              <a:gd name="connsiteY5582" fmla="*/ 1245195 h 1665358"/>
              <a:gd name="connsiteX5583" fmla="*/ 1584086 w 1696603"/>
              <a:gd name="connsiteY5583" fmla="*/ 1256749 h 1665358"/>
              <a:gd name="connsiteX5584" fmla="*/ 1595643 w 1696603"/>
              <a:gd name="connsiteY5584" fmla="*/ 1254117 h 1665358"/>
              <a:gd name="connsiteX5585" fmla="*/ 1598274 w 1696603"/>
              <a:gd name="connsiteY5585" fmla="*/ 1265671 h 1665358"/>
              <a:gd name="connsiteX5586" fmla="*/ 1600905 w 1696603"/>
              <a:gd name="connsiteY5586" fmla="*/ 1277225 h 1665358"/>
              <a:gd name="connsiteX5587" fmla="*/ 1589347 w 1696603"/>
              <a:gd name="connsiteY5587" fmla="*/ 1279856 h 1665358"/>
              <a:gd name="connsiteX5588" fmla="*/ 1586717 w 1696603"/>
              <a:gd name="connsiteY5588" fmla="*/ 1268302 h 1665358"/>
              <a:gd name="connsiteX5589" fmla="*/ 1575159 w 1696603"/>
              <a:gd name="connsiteY5589" fmla="*/ 1270934 h 1665358"/>
              <a:gd name="connsiteX5590" fmla="*/ 1577790 w 1696603"/>
              <a:gd name="connsiteY5590" fmla="*/ 1282488 h 1665358"/>
              <a:gd name="connsiteX5591" fmla="*/ 1592063 w 1696603"/>
              <a:gd name="connsiteY5591" fmla="*/ 1291783 h 1665358"/>
              <a:gd name="connsiteX5592" fmla="*/ 1585767 w 1696603"/>
              <a:gd name="connsiteY5592" fmla="*/ 1317522 h 1665358"/>
              <a:gd name="connsiteX5593" fmla="*/ 1597324 w 1696603"/>
              <a:gd name="connsiteY5593" fmla="*/ 1314890 h 1665358"/>
              <a:gd name="connsiteX5594" fmla="*/ 1599955 w 1696603"/>
              <a:gd name="connsiteY5594" fmla="*/ 1326444 h 1665358"/>
              <a:gd name="connsiteX5595" fmla="*/ 1588398 w 1696603"/>
              <a:gd name="connsiteY5595" fmla="*/ 1329075 h 1665358"/>
              <a:gd name="connsiteX5596" fmla="*/ 1591113 w 1696603"/>
              <a:gd name="connsiteY5596" fmla="*/ 1341002 h 1665358"/>
              <a:gd name="connsiteX5597" fmla="*/ 1579556 w 1696603"/>
              <a:gd name="connsiteY5597" fmla="*/ 1343633 h 1665358"/>
              <a:gd name="connsiteX5598" fmla="*/ 1579556 w 1696603"/>
              <a:gd name="connsiteY5598" fmla="*/ 1343633 h 1665358"/>
              <a:gd name="connsiteX5599" fmla="*/ 1593744 w 1696603"/>
              <a:gd name="connsiteY5599" fmla="*/ 1352556 h 1665358"/>
              <a:gd name="connsiteX5600" fmla="*/ 1584817 w 1696603"/>
              <a:gd name="connsiteY5600" fmla="*/ 1366741 h 1665358"/>
              <a:gd name="connsiteX5601" fmla="*/ 1587448 w 1696603"/>
              <a:gd name="connsiteY5601" fmla="*/ 1378295 h 1665358"/>
              <a:gd name="connsiteX5602" fmla="*/ 1590164 w 1696603"/>
              <a:gd name="connsiteY5602" fmla="*/ 1390221 h 1665358"/>
              <a:gd name="connsiteX5603" fmla="*/ 1590164 w 1696603"/>
              <a:gd name="connsiteY5603" fmla="*/ 1390221 h 1665358"/>
              <a:gd name="connsiteX5604" fmla="*/ 1601721 w 1696603"/>
              <a:gd name="connsiteY5604" fmla="*/ 1387590 h 1665358"/>
              <a:gd name="connsiteX5605" fmla="*/ 1604352 w 1696603"/>
              <a:gd name="connsiteY5605" fmla="*/ 1399143 h 1665358"/>
              <a:gd name="connsiteX5606" fmla="*/ 1592794 w 1696603"/>
              <a:gd name="connsiteY5606" fmla="*/ 1401775 h 1665358"/>
              <a:gd name="connsiteX5607" fmla="*/ 1580864 w 1696603"/>
              <a:gd name="connsiteY5607" fmla="*/ 1404491 h 1665358"/>
              <a:gd name="connsiteX5608" fmla="*/ 1578234 w 1696603"/>
              <a:gd name="connsiteY5608" fmla="*/ 1392937 h 1665358"/>
              <a:gd name="connsiteX5609" fmla="*/ 1578234 w 1696603"/>
              <a:gd name="connsiteY5609" fmla="*/ 1392937 h 1665358"/>
              <a:gd name="connsiteX5610" fmla="*/ 1566677 w 1696603"/>
              <a:gd name="connsiteY5610" fmla="*/ 1395569 h 1665358"/>
              <a:gd name="connsiteX5611" fmla="*/ 1555119 w 1696603"/>
              <a:gd name="connsiteY5611" fmla="*/ 1398200 h 1665358"/>
              <a:gd name="connsiteX5612" fmla="*/ 1553974 w 1696603"/>
              <a:gd name="connsiteY5612" fmla="*/ 1393169 h 1665358"/>
              <a:gd name="connsiteX5613" fmla="*/ 1554032 w 1696603"/>
              <a:gd name="connsiteY5613" fmla="*/ 1393423 h 1665358"/>
              <a:gd name="connsiteX5614" fmla="*/ 1552404 w 1696603"/>
              <a:gd name="connsiteY5614" fmla="*/ 1386274 h 1665358"/>
              <a:gd name="connsiteX5615" fmla="*/ 1540474 w 1696603"/>
              <a:gd name="connsiteY5615" fmla="*/ 1388990 h 1665358"/>
              <a:gd name="connsiteX5616" fmla="*/ 1528917 w 1696603"/>
              <a:gd name="connsiteY5616" fmla="*/ 1391622 h 1665358"/>
              <a:gd name="connsiteX5617" fmla="*/ 1531632 w 1696603"/>
              <a:gd name="connsiteY5617" fmla="*/ 1403548 h 1665358"/>
              <a:gd name="connsiteX5618" fmla="*/ 1520075 w 1696603"/>
              <a:gd name="connsiteY5618" fmla="*/ 1406180 h 1665358"/>
              <a:gd name="connsiteX5619" fmla="*/ 1522706 w 1696603"/>
              <a:gd name="connsiteY5619" fmla="*/ 1417734 h 1665358"/>
              <a:gd name="connsiteX5620" fmla="*/ 1536893 w 1696603"/>
              <a:gd name="connsiteY5620" fmla="*/ 1426656 h 1665358"/>
              <a:gd name="connsiteX5621" fmla="*/ 1536893 w 1696603"/>
              <a:gd name="connsiteY5621" fmla="*/ 1426656 h 1665358"/>
              <a:gd name="connsiteX5622" fmla="*/ 1539524 w 1696603"/>
              <a:gd name="connsiteY5622" fmla="*/ 1438210 h 1665358"/>
              <a:gd name="connsiteX5623" fmla="*/ 1542240 w 1696603"/>
              <a:gd name="connsiteY5623" fmla="*/ 1450136 h 1665358"/>
              <a:gd name="connsiteX5624" fmla="*/ 1530683 w 1696603"/>
              <a:gd name="connsiteY5624" fmla="*/ 1452767 h 1665358"/>
              <a:gd name="connsiteX5625" fmla="*/ 1533313 w 1696603"/>
              <a:gd name="connsiteY5625" fmla="*/ 1464321 h 1665358"/>
              <a:gd name="connsiteX5626" fmla="*/ 1535944 w 1696603"/>
              <a:gd name="connsiteY5626" fmla="*/ 1475875 h 1665358"/>
              <a:gd name="connsiteX5627" fmla="*/ 1538575 w 1696603"/>
              <a:gd name="connsiteY5627" fmla="*/ 1487429 h 1665358"/>
              <a:gd name="connsiteX5628" fmla="*/ 1550132 w 1696603"/>
              <a:gd name="connsiteY5628" fmla="*/ 1484797 h 1665358"/>
              <a:gd name="connsiteX5629" fmla="*/ 1559058 w 1696603"/>
              <a:gd name="connsiteY5629" fmla="*/ 1470612 h 1665358"/>
              <a:gd name="connsiteX5630" fmla="*/ 1556428 w 1696603"/>
              <a:gd name="connsiteY5630" fmla="*/ 1459058 h 1665358"/>
              <a:gd name="connsiteX5631" fmla="*/ 1568358 w 1696603"/>
              <a:gd name="connsiteY5631" fmla="*/ 1456342 h 1665358"/>
              <a:gd name="connsiteX5632" fmla="*/ 1570988 w 1696603"/>
              <a:gd name="connsiteY5632" fmla="*/ 1467896 h 1665358"/>
              <a:gd name="connsiteX5633" fmla="*/ 1582546 w 1696603"/>
              <a:gd name="connsiteY5633" fmla="*/ 1465264 h 1665358"/>
              <a:gd name="connsiteX5634" fmla="*/ 1585176 w 1696603"/>
              <a:gd name="connsiteY5634" fmla="*/ 1476818 h 1665358"/>
              <a:gd name="connsiteX5635" fmla="*/ 1573619 w 1696603"/>
              <a:gd name="connsiteY5635" fmla="*/ 1479449 h 1665358"/>
              <a:gd name="connsiteX5636" fmla="*/ 1561689 w 1696603"/>
              <a:gd name="connsiteY5636" fmla="*/ 1482166 h 1665358"/>
              <a:gd name="connsiteX5637" fmla="*/ 1564405 w 1696603"/>
              <a:gd name="connsiteY5637" fmla="*/ 1494092 h 1665358"/>
              <a:gd name="connsiteX5638" fmla="*/ 1567035 w 1696603"/>
              <a:gd name="connsiteY5638" fmla="*/ 1505646 h 1665358"/>
              <a:gd name="connsiteX5639" fmla="*/ 1555478 w 1696603"/>
              <a:gd name="connsiteY5639" fmla="*/ 1508277 h 1665358"/>
              <a:gd name="connsiteX5640" fmla="*/ 1554491 w 1696603"/>
              <a:gd name="connsiteY5640" fmla="*/ 1503945 h 1665358"/>
              <a:gd name="connsiteX5641" fmla="*/ 1554413 w 1696603"/>
              <a:gd name="connsiteY5641" fmla="*/ 1503602 h 1665358"/>
              <a:gd name="connsiteX5642" fmla="*/ 1554327 w 1696603"/>
              <a:gd name="connsiteY5642" fmla="*/ 1503223 h 1665358"/>
              <a:gd name="connsiteX5643" fmla="*/ 1552847 w 1696603"/>
              <a:gd name="connsiteY5643" fmla="*/ 1496724 h 1665358"/>
              <a:gd name="connsiteX5644" fmla="*/ 1541290 w 1696603"/>
              <a:gd name="connsiteY5644" fmla="*/ 1499355 h 1665358"/>
              <a:gd name="connsiteX5645" fmla="*/ 1543921 w 1696603"/>
              <a:gd name="connsiteY5645" fmla="*/ 1510909 h 1665358"/>
              <a:gd name="connsiteX5646" fmla="*/ 1546552 w 1696603"/>
              <a:gd name="connsiteY5646" fmla="*/ 1522463 h 1665358"/>
              <a:gd name="connsiteX5647" fmla="*/ 1558109 w 1696603"/>
              <a:gd name="connsiteY5647" fmla="*/ 1519831 h 1665358"/>
              <a:gd name="connsiteX5648" fmla="*/ 1569666 w 1696603"/>
              <a:gd name="connsiteY5648" fmla="*/ 1517200 h 1665358"/>
              <a:gd name="connsiteX5649" fmla="*/ 1572297 w 1696603"/>
              <a:gd name="connsiteY5649" fmla="*/ 1528753 h 1665358"/>
              <a:gd name="connsiteX5650" fmla="*/ 1569666 w 1696603"/>
              <a:gd name="connsiteY5650" fmla="*/ 1517200 h 1665358"/>
              <a:gd name="connsiteX5651" fmla="*/ 1584227 w 1696603"/>
              <a:gd name="connsiteY5651" fmla="*/ 1526037 h 1665358"/>
              <a:gd name="connsiteX5652" fmla="*/ 1575012 w 1696603"/>
              <a:gd name="connsiteY5652" fmla="*/ 1540680 h 1665358"/>
              <a:gd name="connsiteX5653" fmla="*/ 1576056 w 1696603"/>
              <a:gd name="connsiteY5653" fmla="*/ 1545264 h 1665358"/>
              <a:gd name="connsiteX5654" fmla="*/ 1577643 w 1696603"/>
              <a:gd name="connsiteY5654" fmla="*/ 1552234 h 1665358"/>
              <a:gd name="connsiteX5655" fmla="*/ 1572767 w 1696603"/>
              <a:gd name="connsiteY5655" fmla="*/ 1553344 h 1665358"/>
              <a:gd name="connsiteX5656" fmla="*/ 1572837 w 1696603"/>
              <a:gd name="connsiteY5656" fmla="*/ 1553328 h 1665358"/>
              <a:gd name="connsiteX5657" fmla="*/ 1566086 w 1696603"/>
              <a:gd name="connsiteY5657" fmla="*/ 1554865 h 1665358"/>
              <a:gd name="connsiteX5658" fmla="*/ 1568717 w 1696603"/>
              <a:gd name="connsiteY5658" fmla="*/ 1566419 h 1665358"/>
              <a:gd name="connsiteX5659" fmla="*/ 1570345 w 1696603"/>
              <a:gd name="connsiteY5659" fmla="*/ 1573568 h 1665358"/>
              <a:gd name="connsiteX5660" fmla="*/ 1570414 w 1696603"/>
              <a:gd name="connsiteY5660" fmla="*/ 1573873 h 1665358"/>
              <a:gd name="connsiteX5661" fmla="*/ 1571432 w 1696603"/>
              <a:gd name="connsiteY5661" fmla="*/ 1578345 h 1665358"/>
              <a:gd name="connsiteX5662" fmla="*/ 1559875 w 1696603"/>
              <a:gd name="connsiteY5662" fmla="*/ 1580977 h 1665358"/>
              <a:gd name="connsiteX5663" fmla="*/ 1545602 w 1696603"/>
              <a:gd name="connsiteY5663" fmla="*/ 1571682 h 1665358"/>
              <a:gd name="connsiteX5664" fmla="*/ 1554529 w 1696603"/>
              <a:gd name="connsiteY5664" fmla="*/ 1557497 h 1665358"/>
              <a:gd name="connsiteX5665" fmla="*/ 1542971 w 1696603"/>
              <a:gd name="connsiteY5665" fmla="*/ 1560128 h 1665358"/>
              <a:gd name="connsiteX5666" fmla="*/ 1544081 w 1696603"/>
              <a:gd name="connsiteY5666" fmla="*/ 1565002 h 1665358"/>
              <a:gd name="connsiteX5667" fmla="*/ 1544010 w 1696603"/>
              <a:gd name="connsiteY5667" fmla="*/ 1564689 h 1665358"/>
              <a:gd name="connsiteX5668" fmla="*/ 1543300 w 1696603"/>
              <a:gd name="connsiteY5668" fmla="*/ 1561572 h 1665358"/>
              <a:gd name="connsiteX5669" fmla="*/ 1543958 w 1696603"/>
              <a:gd name="connsiteY5669" fmla="*/ 1564461 h 1665358"/>
              <a:gd name="connsiteX5670" fmla="*/ 1544010 w 1696603"/>
              <a:gd name="connsiteY5670" fmla="*/ 1564689 h 1665358"/>
              <a:gd name="connsiteX5671" fmla="*/ 1545602 w 1696603"/>
              <a:gd name="connsiteY5671" fmla="*/ 1571682 h 1665358"/>
              <a:gd name="connsiteX5672" fmla="*/ 1534045 w 1696603"/>
              <a:gd name="connsiteY5672" fmla="*/ 1574313 h 1665358"/>
              <a:gd name="connsiteX5673" fmla="*/ 1522115 w 1696603"/>
              <a:gd name="connsiteY5673" fmla="*/ 1577030 h 1665358"/>
              <a:gd name="connsiteX5674" fmla="*/ 1510558 w 1696603"/>
              <a:gd name="connsiteY5674" fmla="*/ 1579661 h 1665358"/>
              <a:gd name="connsiteX5675" fmla="*/ 1496370 w 1696603"/>
              <a:gd name="connsiteY5675" fmla="*/ 1570739 h 1665358"/>
              <a:gd name="connsiteX5676" fmla="*/ 1484813 w 1696603"/>
              <a:gd name="connsiteY5676" fmla="*/ 1573370 h 1665358"/>
              <a:gd name="connsiteX5677" fmla="*/ 1472883 w 1696603"/>
              <a:gd name="connsiteY5677" fmla="*/ 1576087 h 1665358"/>
              <a:gd name="connsiteX5678" fmla="*/ 1461325 w 1696603"/>
              <a:gd name="connsiteY5678" fmla="*/ 1578718 h 1665358"/>
              <a:gd name="connsiteX5679" fmla="*/ 1458695 w 1696603"/>
              <a:gd name="connsiteY5679" fmla="*/ 1567165 h 1665358"/>
              <a:gd name="connsiteX5680" fmla="*/ 1447137 w 1696603"/>
              <a:gd name="connsiteY5680" fmla="*/ 1569796 h 1665358"/>
              <a:gd name="connsiteX5681" fmla="*/ 1435580 w 1696603"/>
              <a:gd name="connsiteY5681" fmla="*/ 1572428 h 1665358"/>
              <a:gd name="connsiteX5682" fmla="*/ 1420935 w 1696603"/>
              <a:gd name="connsiteY5682" fmla="*/ 1563218 h 1665358"/>
              <a:gd name="connsiteX5683" fmla="*/ 1409377 w 1696603"/>
              <a:gd name="connsiteY5683" fmla="*/ 1565849 h 1665358"/>
              <a:gd name="connsiteX5684" fmla="*/ 1397820 w 1696603"/>
              <a:gd name="connsiteY5684" fmla="*/ 1568481 h 1665358"/>
              <a:gd name="connsiteX5685" fmla="*/ 1386263 w 1696603"/>
              <a:gd name="connsiteY5685" fmla="*/ 1571112 h 1665358"/>
              <a:gd name="connsiteX5686" fmla="*/ 1383632 w 1696603"/>
              <a:gd name="connsiteY5686" fmla="*/ 1559558 h 1665358"/>
              <a:gd name="connsiteX5687" fmla="*/ 1371702 w 1696603"/>
              <a:gd name="connsiteY5687" fmla="*/ 1562275 h 1665358"/>
              <a:gd name="connsiteX5688" fmla="*/ 1360145 w 1696603"/>
              <a:gd name="connsiteY5688" fmla="*/ 1564906 h 1665358"/>
              <a:gd name="connsiteX5689" fmla="*/ 1348588 w 1696603"/>
              <a:gd name="connsiteY5689" fmla="*/ 1567538 h 1665358"/>
              <a:gd name="connsiteX5690" fmla="*/ 1345957 w 1696603"/>
              <a:gd name="connsiteY5690" fmla="*/ 1555984 h 1665358"/>
              <a:gd name="connsiteX5691" fmla="*/ 1334400 w 1696603"/>
              <a:gd name="connsiteY5691" fmla="*/ 1558615 h 1665358"/>
              <a:gd name="connsiteX5692" fmla="*/ 1322470 w 1696603"/>
              <a:gd name="connsiteY5692" fmla="*/ 1561332 h 1665358"/>
              <a:gd name="connsiteX5693" fmla="*/ 1321291 w 1696603"/>
              <a:gd name="connsiteY5693" fmla="*/ 1556155 h 1665358"/>
              <a:gd name="connsiteX5694" fmla="*/ 1321155 w 1696603"/>
              <a:gd name="connsiteY5694" fmla="*/ 1555555 h 1665358"/>
              <a:gd name="connsiteX5695" fmla="*/ 1320990 w 1696603"/>
              <a:gd name="connsiteY5695" fmla="*/ 1554833 h 1665358"/>
              <a:gd name="connsiteX5696" fmla="*/ 1320904 w 1696603"/>
              <a:gd name="connsiteY5696" fmla="*/ 1554453 h 1665358"/>
              <a:gd name="connsiteX5697" fmla="*/ 1320949 w 1696603"/>
              <a:gd name="connsiteY5697" fmla="*/ 1554652 h 1665358"/>
              <a:gd name="connsiteX5698" fmla="*/ 1319839 w 1696603"/>
              <a:gd name="connsiteY5698" fmla="*/ 1549778 h 1665358"/>
              <a:gd name="connsiteX5699" fmla="*/ 1331769 w 1696603"/>
              <a:gd name="connsiteY5699" fmla="*/ 1547062 h 1665358"/>
              <a:gd name="connsiteX5700" fmla="*/ 1319839 w 1696603"/>
              <a:gd name="connsiteY5700" fmla="*/ 1549778 h 1665358"/>
              <a:gd name="connsiteX5701" fmla="*/ 1319839 w 1696603"/>
              <a:gd name="connsiteY5701" fmla="*/ 1549778 h 1665358"/>
              <a:gd name="connsiteX5702" fmla="*/ 1329054 w 1696603"/>
              <a:gd name="connsiteY5702" fmla="*/ 1535135 h 1665358"/>
              <a:gd name="connsiteX5703" fmla="*/ 1317124 w 1696603"/>
              <a:gd name="connsiteY5703" fmla="*/ 1537852 h 1665358"/>
              <a:gd name="connsiteX5704" fmla="*/ 1319839 w 1696603"/>
              <a:gd name="connsiteY5704" fmla="*/ 1549778 h 1665358"/>
              <a:gd name="connsiteX5705" fmla="*/ 1320826 w 1696603"/>
              <a:gd name="connsiteY5705" fmla="*/ 1554111 h 1665358"/>
              <a:gd name="connsiteX5706" fmla="*/ 1320893 w 1696603"/>
              <a:gd name="connsiteY5706" fmla="*/ 1554408 h 1665358"/>
              <a:gd name="connsiteX5707" fmla="*/ 1321291 w 1696603"/>
              <a:gd name="connsiteY5707" fmla="*/ 1556155 h 1665358"/>
              <a:gd name="connsiteX5708" fmla="*/ 1321319 w 1696603"/>
              <a:gd name="connsiteY5708" fmla="*/ 1556277 h 1665358"/>
              <a:gd name="connsiteX5709" fmla="*/ 1322470 w 1696603"/>
              <a:gd name="connsiteY5709" fmla="*/ 1561332 h 1665358"/>
              <a:gd name="connsiteX5710" fmla="*/ 1308282 w 1696603"/>
              <a:gd name="connsiteY5710" fmla="*/ 1552410 h 1665358"/>
              <a:gd name="connsiteX5711" fmla="*/ 1296725 w 1696603"/>
              <a:gd name="connsiteY5711" fmla="*/ 1555041 h 1665358"/>
              <a:gd name="connsiteX5712" fmla="*/ 1270522 w 1696603"/>
              <a:gd name="connsiteY5712" fmla="*/ 1548462 h 1665358"/>
              <a:gd name="connsiteX5713" fmla="*/ 1258965 w 1696603"/>
              <a:gd name="connsiteY5713" fmla="*/ 1551094 h 1665358"/>
              <a:gd name="connsiteX5714" fmla="*/ 1244777 w 1696603"/>
              <a:gd name="connsiteY5714" fmla="*/ 1542172 h 1665358"/>
              <a:gd name="connsiteX5715" fmla="*/ 1242146 w 1696603"/>
              <a:gd name="connsiteY5715" fmla="*/ 1530618 h 1665358"/>
              <a:gd name="connsiteX5716" fmla="*/ 1239515 w 1696603"/>
              <a:gd name="connsiteY5716" fmla="*/ 1519064 h 1665358"/>
              <a:gd name="connsiteX5717" fmla="*/ 1236800 w 1696603"/>
              <a:gd name="connsiteY5717" fmla="*/ 1507138 h 1665358"/>
              <a:gd name="connsiteX5718" fmla="*/ 1239515 w 1696603"/>
              <a:gd name="connsiteY5718" fmla="*/ 1519064 h 1665358"/>
              <a:gd name="connsiteX5719" fmla="*/ 1230216 w 1696603"/>
              <a:gd name="connsiteY5719" fmla="*/ 1533334 h 1665358"/>
              <a:gd name="connsiteX5720" fmla="*/ 1229229 w 1696603"/>
              <a:gd name="connsiteY5720" fmla="*/ 1529002 h 1665358"/>
              <a:gd name="connsiteX5721" fmla="*/ 1229162 w 1696603"/>
              <a:gd name="connsiteY5721" fmla="*/ 1528705 h 1665358"/>
              <a:gd name="connsiteX5722" fmla="*/ 1227585 w 1696603"/>
              <a:gd name="connsiteY5722" fmla="*/ 1521781 h 1665358"/>
              <a:gd name="connsiteX5723" fmla="*/ 1216028 w 1696603"/>
              <a:gd name="connsiteY5723" fmla="*/ 1524412 h 1665358"/>
              <a:gd name="connsiteX5724" fmla="*/ 1204471 w 1696603"/>
              <a:gd name="connsiteY5724" fmla="*/ 1527044 h 1665358"/>
              <a:gd name="connsiteX5725" fmla="*/ 1192914 w 1696603"/>
              <a:gd name="connsiteY5725" fmla="*/ 1529675 h 1665358"/>
              <a:gd name="connsiteX5726" fmla="*/ 1190198 w 1696603"/>
              <a:gd name="connsiteY5726" fmla="*/ 1517749 h 1665358"/>
              <a:gd name="connsiteX5727" fmla="*/ 1187567 w 1696603"/>
              <a:gd name="connsiteY5727" fmla="*/ 1506195 h 1665358"/>
              <a:gd name="connsiteX5728" fmla="*/ 1173380 w 1696603"/>
              <a:gd name="connsiteY5728" fmla="*/ 1497273 h 1665358"/>
              <a:gd name="connsiteX5729" fmla="*/ 1178256 w 1696603"/>
              <a:gd name="connsiteY5729" fmla="*/ 1496163 h 1665358"/>
              <a:gd name="connsiteX5730" fmla="*/ 1178108 w 1696603"/>
              <a:gd name="connsiteY5730" fmla="*/ 1496196 h 1665358"/>
              <a:gd name="connsiteX5731" fmla="*/ 1184937 w 1696603"/>
              <a:gd name="connsiteY5731" fmla="*/ 1494641 h 1665358"/>
              <a:gd name="connsiteX5732" fmla="*/ 1196494 w 1696603"/>
              <a:gd name="connsiteY5732" fmla="*/ 1492010 h 1665358"/>
              <a:gd name="connsiteX5733" fmla="*/ 1199125 w 1696603"/>
              <a:gd name="connsiteY5733" fmla="*/ 1503563 h 1665358"/>
              <a:gd name="connsiteX5734" fmla="*/ 1201755 w 1696603"/>
              <a:gd name="connsiteY5734" fmla="*/ 1515117 h 1665358"/>
              <a:gd name="connsiteX5735" fmla="*/ 1199125 w 1696603"/>
              <a:gd name="connsiteY5735" fmla="*/ 1503563 h 1665358"/>
              <a:gd name="connsiteX5736" fmla="*/ 1210682 w 1696603"/>
              <a:gd name="connsiteY5736" fmla="*/ 1500932 h 1665358"/>
              <a:gd name="connsiteX5737" fmla="*/ 1196494 w 1696603"/>
              <a:gd name="connsiteY5737" fmla="*/ 1492010 h 1665358"/>
              <a:gd name="connsiteX5738" fmla="*/ 1184937 w 1696603"/>
              <a:gd name="connsiteY5738" fmla="*/ 1494641 h 1665358"/>
              <a:gd name="connsiteX5739" fmla="*/ 1183492 w 1696603"/>
              <a:gd name="connsiteY5739" fmla="*/ 1494970 h 1665358"/>
              <a:gd name="connsiteX5740" fmla="*/ 1177931 w 1696603"/>
              <a:gd name="connsiteY5740" fmla="*/ 1496237 h 1665358"/>
              <a:gd name="connsiteX5741" fmla="*/ 1177714 w 1696603"/>
              <a:gd name="connsiteY5741" fmla="*/ 1496286 h 1665358"/>
              <a:gd name="connsiteX5742" fmla="*/ 1173380 w 1696603"/>
              <a:gd name="connsiteY5742" fmla="*/ 1497273 h 1665358"/>
              <a:gd name="connsiteX5743" fmla="*/ 1170749 w 1696603"/>
              <a:gd name="connsiteY5743" fmla="*/ 1485719 h 1665358"/>
              <a:gd name="connsiteX5744" fmla="*/ 1182306 w 1696603"/>
              <a:gd name="connsiteY5744" fmla="*/ 1483087 h 1665358"/>
              <a:gd name="connsiteX5745" fmla="*/ 1179590 w 1696603"/>
              <a:gd name="connsiteY5745" fmla="*/ 1471161 h 1665358"/>
              <a:gd name="connsiteX5746" fmla="*/ 1191148 w 1696603"/>
              <a:gd name="connsiteY5746" fmla="*/ 1468529 h 1665358"/>
              <a:gd name="connsiteX5747" fmla="*/ 1192166 w 1696603"/>
              <a:gd name="connsiteY5747" fmla="*/ 1473002 h 1665358"/>
              <a:gd name="connsiteX5748" fmla="*/ 1192208 w 1696603"/>
              <a:gd name="connsiteY5748" fmla="*/ 1473184 h 1665358"/>
              <a:gd name="connsiteX5749" fmla="*/ 1193863 w 1696603"/>
              <a:gd name="connsiteY5749" fmla="*/ 1480456 h 1665358"/>
              <a:gd name="connsiteX5750" fmla="*/ 1200832 w 1696603"/>
              <a:gd name="connsiteY5750" fmla="*/ 1478869 h 1665358"/>
              <a:gd name="connsiteX5751" fmla="*/ 1200545 w 1696603"/>
              <a:gd name="connsiteY5751" fmla="*/ 1478934 h 1665358"/>
              <a:gd name="connsiteX5752" fmla="*/ 1205421 w 1696603"/>
              <a:gd name="connsiteY5752" fmla="*/ 1477824 h 1665358"/>
              <a:gd name="connsiteX5753" fmla="*/ 1216978 w 1696603"/>
              <a:gd name="connsiteY5753" fmla="*/ 1475193 h 1665358"/>
              <a:gd name="connsiteX5754" fmla="*/ 1214262 w 1696603"/>
              <a:gd name="connsiteY5754" fmla="*/ 1463266 h 1665358"/>
              <a:gd name="connsiteX5755" fmla="*/ 1211631 w 1696603"/>
              <a:gd name="connsiteY5755" fmla="*/ 1451713 h 1665358"/>
              <a:gd name="connsiteX5756" fmla="*/ 1220931 w 1696603"/>
              <a:gd name="connsiteY5756" fmla="*/ 1437443 h 1665358"/>
              <a:gd name="connsiteX5757" fmla="*/ 1209001 w 1696603"/>
              <a:gd name="connsiteY5757" fmla="*/ 1440159 h 1665358"/>
              <a:gd name="connsiteX5758" fmla="*/ 1209001 w 1696603"/>
              <a:gd name="connsiteY5758" fmla="*/ 1440159 h 1665358"/>
              <a:gd name="connsiteX5759" fmla="*/ 1211631 w 1696603"/>
              <a:gd name="connsiteY5759" fmla="*/ 1451713 h 1665358"/>
              <a:gd name="connsiteX5760" fmla="*/ 1214262 w 1696603"/>
              <a:gd name="connsiteY5760" fmla="*/ 1463266 h 1665358"/>
              <a:gd name="connsiteX5761" fmla="*/ 1202705 w 1696603"/>
              <a:gd name="connsiteY5761" fmla="*/ 1465898 h 1665358"/>
              <a:gd name="connsiteX5762" fmla="*/ 1191148 w 1696603"/>
              <a:gd name="connsiteY5762" fmla="*/ 1468529 h 1665358"/>
              <a:gd name="connsiteX5763" fmla="*/ 1191148 w 1696603"/>
              <a:gd name="connsiteY5763" fmla="*/ 1468529 h 1665358"/>
              <a:gd name="connsiteX5764" fmla="*/ 1179590 w 1696603"/>
              <a:gd name="connsiteY5764" fmla="*/ 1471161 h 1665358"/>
              <a:gd name="connsiteX5765" fmla="*/ 1176960 w 1696603"/>
              <a:gd name="connsiteY5765" fmla="*/ 1459607 h 1665358"/>
              <a:gd name="connsiteX5766" fmla="*/ 1188517 w 1696603"/>
              <a:gd name="connsiteY5766" fmla="*/ 1456976 h 1665358"/>
              <a:gd name="connsiteX5767" fmla="*/ 1189962 w 1696603"/>
              <a:gd name="connsiteY5767" fmla="*/ 1456647 h 1665358"/>
              <a:gd name="connsiteX5768" fmla="*/ 1195636 w 1696603"/>
              <a:gd name="connsiteY5768" fmla="*/ 1455355 h 1665358"/>
              <a:gd name="connsiteX5769" fmla="*/ 1195740 w 1696603"/>
              <a:gd name="connsiteY5769" fmla="*/ 1455331 h 1665358"/>
              <a:gd name="connsiteX5770" fmla="*/ 1200074 w 1696603"/>
              <a:gd name="connsiteY5770" fmla="*/ 1454344 h 1665358"/>
              <a:gd name="connsiteX5771" fmla="*/ 1197444 w 1696603"/>
              <a:gd name="connsiteY5771" fmla="*/ 1442790 h 1665358"/>
              <a:gd name="connsiteX5772" fmla="*/ 1197115 w 1696603"/>
              <a:gd name="connsiteY5772" fmla="*/ 1441346 h 1665358"/>
              <a:gd name="connsiteX5773" fmla="*/ 1195878 w 1696603"/>
              <a:gd name="connsiteY5773" fmla="*/ 1435912 h 1665358"/>
              <a:gd name="connsiteX5774" fmla="*/ 1195923 w 1696603"/>
              <a:gd name="connsiteY5774" fmla="*/ 1436111 h 1665358"/>
              <a:gd name="connsiteX5775" fmla="*/ 1194813 w 1696603"/>
              <a:gd name="connsiteY5775" fmla="*/ 1431237 h 1665358"/>
              <a:gd name="connsiteX5776" fmla="*/ 1195878 w 1696603"/>
              <a:gd name="connsiteY5776" fmla="*/ 1435912 h 1665358"/>
              <a:gd name="connsiteX5777" fmla="*/ 1195852 w 1696603"/>
              <a:gd name="connsiteY5777" fmla="*/ 1435798 h 1665358"/>
              <a:gd name="connsiteX5778" fmla="*/ 1195142 w 1696603"/>
              <a:gd name="connsiteY5778" fmla="*/ 1432681 h 1665358"/>
              <a:gd name="connsiteX5779" fmla="*/ 1195800 w 1696603"/>
              <a:gd name="connsiteY5779" fmla="*/ 1435569 h 1665358"/>
              <a:gd name="connsiteX5780" fmla="*/ 1195852 w 1696603"/>
              <a:gd name="connsiteY5780" fmla="*/ 1435798 h 1665358"/>
              <a:gd name="connsiteX5781" fmla="*/ 1197444 w 1696603"/>
              <a:gd name="connsiteY5781" fmla="*/ 1442790 h 1665358"/>
              <a:gd name="connsiteX5782" fmla="*/ 1185886 w 1696603"/>
              <a:gd name="connsiteY5782" fmla="*/ 1445422 h 1665358"/>
              <a:gd name="connsiteX5783" fmla="*/ 1183256 w 1696603"/>
              <a:gd name="connsiteY5783" fmla="*/ 1433868 h 1665358"/>
              <a:gd name="connsiteX5784" fmla="*/ 1185886 w 1696603"/>
              <a:gd name="connsiteY5784" fmla="*/ 1445422 h 1665358"/>
              <a:gd name="connsiteX5785" fmla="*/ 1174329 w 1696603"/>
              <a:gd name="connsiteY5785" fmla="*/ 1448053 h 1665358"/>
              <a:gd name="connsiteX5786" fmla="*/ 1176960 w 1696603"/>
              <a:gd name="connsiteY5786" fmla="*/ 1459607 h 1665358"/>
              <a:gd name="connsiteX5787" fmla="*/ 1165403 w 1696603"/>
              <a:gd name="connsiteY5787" fmla="*/ 1462239 h 1665358"/>
              <a:gd name="connsiteX5788" fmla="*/ 1164416 w 1696603"/>
              <a:gd name="connsiteY5788" fmla="*/ 1457906 h 1665358"/>
              <a:gd name="connsiteX5789" fmla="*/ 1164363 w 1696603"/>
              <a:gd name="connsiteY5789" fmla="*/ 1457672 h 1665358"/>
              <a:gd name="connsiteX5790" fmla="*/ 1162772 w 1696603"/>
              <a:gd name="connsiteY5790" fmla="*/ 1450685 h 1665358"/>
              <a:gd name="connsiteX5791" fmla="*/ 1150842 w 1696603"/>
              <a:gd name="connsiteY5791" fmla="*/ 1453401 h 1665358"/>
              <a:gd name="connsiteX5792" fmla="*/ 1153473 w 1696603"/>
              <a:gd name="connsiteY5792" fmla="*/ 1464955 h 1665358"/>
              <a:gd name="connsiteX5793" fmla="*/ 1156103 w 1696603"/>
              <a:gd name="connsiteY5793" fmla="*/ 1476509 h 1665358"/>
              <a:gd name="connsiteX5794" fmla="*/ 1141915 w 1696603"/>
              <a:gd name="connsiteY5794" fmla="*/ 1467587 h 1665358"/>
              <a:gd name="connsiteX5795" fmla="*/ 1144546 w 1696603"/>
              <a:gd name="connsiteY5795" fmla="*/ 1479140 h 1665358"/>
              <a:gd name="connsiteX5796" fmla="*/ 1132989 w 1696603"/>
              <a:gd name="connsiteY5796" fmla="*/ 1481772 h 1665358"/>
              <a:gd name="connsiteX5797" fmla="*/ 1130358 w 1696603"/>
              <a:gd name="connsiteY5797" fmla="*/ 1470218 h 1665358"/>
              <a:gd name="connsiteX5798" fmla="*/ 1127727 w 1696603"/>
              <a:gd name="connsiteY5798" fmla="*/ 1458664 h 1665358"/>
              <a:gd name="connsiteX5799" fmla="*/ 1136654 w 1696603"/>
              <a:gd name="connsiteY5799" fmla="*/ 1444479 h 1665358"/>
              <a:gd name="connsiteX5800" fmla="*/ 1139285 w 1696603"/>
              <a:gd name="connsiteY5800" fmla="*/ 1456033 h 1665358"/>
              <a:gd name="connsiteX5801" fmla="*/ 1139285 w 1696603"/>
              <a:gd name="connsiteY5801" fmla="*/ 1456033 h 1665358"/>
              <a:gd name="connsiteX5802" fmla="*/ 1136654 w 1696603"/>
              <a:gd name="connsiteY5802" fmla="*/ 1444479 h 1665358"/>
              <a:gd name="connsiteX5803" fmla="*/ 1136654 w 1696603"/>
              <a:gd name="connsiteY5803" fmla="*/ 1444479 h 1665358"/>
              <a:gd name="connsiteX5804" fmla="*/ 1135466 w 1696603"/>
              <a:gd name="connsiteY5804" fmla="*/ 1439261 h 1665358"/>
              <a:gd name="connsiteX5805" fmla="*/ 1134278 w 1696603"/>
              <a:gd name="connsiteY5805" fmla="*/ 1434044 h 1665358"/>
              <a:gd name="connsiteX5806" fmla="*/ 1133938 w 1696603"/>
              <a:gd name="connsiteY5806" fmla="*/ 1432553 h 1665358"/>
              <a:gd name="connsiteX5807" fmla="*/ 1122381 w 1696603"/>
              <a:gd name="connsiteY5807" fmla="*/ 1435184 h 1665358"/>
              <a:gd name="connsiteX5808" fmla="*/ 1119750 w 1696603"/>
              <a:gd name="connsiteY5808" fmla="*/ 1423630 h 1665358"/>
              <a:gd name="connsiteX5809" fmla="*/ 1108193 w 1696603"/>
              <a:gd name="connsiteY5809" fmla="*/ 1426262 h 1665358"/>
              <a:gd name="connsiteX5810" fmla="*/ 1105563 w 1696603"/>
              <a:gd name="connsiteY5810" fmla="*/ 1414708 h 1665358"/>
              <a:gd name="connsiteX5811" fmla="*/ 1105563 w 1696603"/>
              <a:gd name="connsiteY5811" fmla="*/ 1414708 h 1665358"/>
              <a:gd name="connsiteX5812" fmla="*/ 1107864 w 1696603"/>
              <a:gd name="connsiteY5812" fmla="*/ 1424818 h 1665358"/>
              <a:gd name="connsiteX5813" fmla="*/ 1107207 w 1696603"/>
              <a:gd name="connsiteY5813" fmla="*/ 1421929 h 1665358"/>
              <a:gd name="connsiteX5814" fmla="*/ 1108193 w 1696603"/>
              <a:gd name="connsiteY5814" fmla="*/ 1426262 h 1665358"/>
              <a:gd name="connsiteX5815" fmla="*/ 1096263 w 1696603"/>
              <a:gd name="connsiteY5815" fmla="*/ 1428978 h 1665358"/>
              <a:gd name="connsiteX5816" fmla="*/ 1093633 w 1696603"/>
              <a:gd name="connsiteY5816" fmla="*/ 1417425 h 1665358"/>
              <a:gd name="connsiteX5817" fmla="*/ 1093633 w 1696603"/>
              <a:gd name="connsiteY5817" fmla="*/ 1417425 h 1665358"/>
              <a:gd name="connsiteX5818" fmla="*/ 1082075 w 1696603"/>
              <a:gd name="connsiteY5818" fmla="*/ 1420056 h 1665358"/>
              <a:gd name="connsiteX5819" fmla="*/ 1079445 w 1696603"/>
              <a:gd name="connsiteY5819" fmla="*/ 1408502 h 1665358"/>
              <a:gd name="connsiteX5820" fmla="*/ 1067887 w 1696603"/>
              <a:gd name="connsiteY5820" fmla="*/ 1411134 h 1665358"/>
              <a:gd name="connsiteX5821" fmla="*/ 1070518 w 1696603"/>
              <a:gd name="connsiteY5821" fmla="*/ 1422688 h 1665358"/>
              <a:gd name="connsiteX5822" fmla="*/ 1082075 w 1696603"/>
              <a:gd name="connsiteY5822" fmla="*/ 1420056 h 1665358"/>
              <a:gd name="connsiteX5823" fmla="*/ 1084706 w 1696603"/>
              <a:gd name="connsiteY5823" fmla="*/ 1431610 h 1665358"/>
              <a:gd name="connsiteX5824" fmla="*/ 1096263 w 1696603"/>
              <a:gd name="connsiteY5824" fmla="*/ 1428978 h 1665358"/>
              <a:gd name="connsiteX5825" fmla="*/ 1087337 w 1696603"/>
              <a:gd name="connsiteY5825" fmla="*/ 1443164 h 1665358"/>
              <a:gd name="connsiteX5826" fmla="*/ 1087337 w 1696603"/>
              <a:gd name="connsiteY5826" fmla="*/ 1443164 h 1665358"/>
              <a:gd name="connsiteX5827" fmla="*/ 1098894 w 1696603"/>
              <a:gd name="connsiteY5827" fmla="*/ 1440532 h 1665358"/>
              <a:gd name="connsiteX5828" fmla="*/ 1113540 w 1696603"/>
              <a:gd name="connsiteY5828" fmla="*/ 1449742 h 1665358"/>
              <a:gd name="connsiteX5829" fmla="*/ 1116170 w 1696603"/>
              <a:gd name="connsiteY5829" fmla="*/ 1461296 h 1665358"/>
              <a:gd name="connsiteX5830" fmla="*/ 1118801 w 1696603"/>
              <a:gd name="connsiteY5830" fmla="*/ 1472850 h 1665358"/>
              <a:gd name="connsiteX5831" fmla="*/ 1106871 w 1696603"/>
              <a:gd name="connsiteY5831" fmla="*/ 1475566 h 1665358"/>
              <a:gd name="connsiteX5832" fmla="*/ 1104240 w 1696603"/>
              <a:gd name="connsiteY5832" fmla="*/ 1464012 h 1665358"/>
              <a:gd name="connsiteX5833" fmla="*/ 1092683 w 1696603"/>
              <a:gd name="connsiteY5833" fmla="*/ 1466644 h 1665358"/>
              <a:gd name="connsiteX5834" fmla="*/ 1090052 w 1696603"/>
              <a:gd name="connsiteY5834" fmla="*/ 1455090 h 1665358"/>
              <a:gd name="connsiteX5835" fmla="*/ 1101609 w 1696603"/>
              <a:gd name="connsiteY5835" fmla="*/ 1452458 h 1665358"/>
              <a:gd name="connsiteX5836" fmla="*/ 1090052 w 1696603"/>
              <a:gd name="connsiteY5836" fmla="*/ 1455090 h 1665358"/>
              <a:gd name="connsiteX5837" fmla="*/ 1078495 w 1696603"/>
              <a:gd name="connsiteY5837" fmla="*/ 1457722 h 1665358"/>
              <a:gd name="connsiteX5838" fmla="*/ 1064222 w 1696603"/>
              <a:gd name="connsiteY5838" fmla="*/ 1448427 h 1665358"/>
              <a:gd name="connsiteX5839" fmla="*/ 1075779 w 1696603"/>
              <a:gd name="connsiteY5839" fmla="*/ 1445795 h 1665358"/>
              <a:gd name="connsiteX5840" fmla="*/ 1073149 w 1696603"/>
              <a:gd name="connsiteY5840" fmla="*/ 1434241 h 1665358"/>
              <a:gd name="connsiteX5841" fmla="*/ 1061592 w 1696603"/>
              <a:gd name="connsiteY5841" fmla="*/ 1436873 h 1665358"/>
              <a:gd name="connsiteX5842" fmla="*/ 1064222 w 1696603"/>
              <a:gd name="connsiteY5842" fmla="*/ 1448427 h 1665358"/>
              <a:gd name="connsiteX5843" fmla="*/ 1052292 w 1696603"/>
              <a:gd name="connsiteY5843" fmla="*/ 1451143 h 1665358"/>
              <a:gd name="connsiteX5844" fmla="*/ 1049662 w 1696603"/>
              <a:gd name="connsiteY5844" fmla="*/ 1439589 h 1665358"/>
              <a:gd name="connsiteX5845" fmla="*/ 1047031 w 1696603"/>
              <a:gd name="connsiteY5845" fmla="*/ 1428035 h 1665358"/>
              <a:gd name="connsiteX5846" fmla="*/ 1049662 w 1696603"/>
              <a:gd name="connsiteY5846" fmla="*/ 1439589 h 1665358"/>
              <a:gd name="connsiteX5847" fmla="*/ 1038104 w 1696603"/>
              <a:gd name="connsiteY5847" fmla="*/ 1442221 h 1665358"/>
              <a:gd name="connsiteX5848" fmla="*/ 1038104 w 1696603"/>
              <a:gd name="connsiteY5848" fmla="*/ 1442221 h 1665358"/>
              <a:gd name="connsiteX5849" fmla="*/ 1040735 w 1696603"/>
              <a:gd name="connsiteY5849" fmla="*/ 1453774 h 1665358"/>
              <a:gd name="connsiteX5850" fmla="*/ 1029178 w 1696603"/>
              <a:gd name="connsiteY5850" fmla="*/ 1456406 h 1665358"/>
              <a:gd name="connsiteX5851" fmla="*/ 1028849 w 1696603"/>
              <a:gd name="connsiteY5851" fmla="*/ 1454962 h 1665358"/>
              <a:gd name="connsiteX5852" fmla="*/ 1027612 w 1696603"/>
              <a:gd name="connsiteY5852" fmla="*/ 1449527 h 1665358"/>
              <a:gd name="connsiteX5853" fmla="*/ 1027657 w 1696603"/>
              <a:gd name="connsiteY5853" fmla="*/ 1449726 h 1665358"/>
              <a:gd name="connsiteX5854" fmla="*/ 1026547 w 1696603"/>
              <a:gd name="connsiteY5854" fmla="*/ 1444852 h 1665358"/>
              <a:gd name="connsiteX5855" fmla="*/ 1027612 w 1696603"/>
              <a:gd name="connsiteY5855" fmla="*/ 1449527 h 1665358"/>
              <a:gd name="connsiteX5856" fmla="*/ 1027586 w 1696603"/>
              <a:gd name="connsiteY5856" fmla="*/ 1449413 h 1665358"/>
              <a:gd name="connsiteX5857" fmla="*/ 1026876 w 1696603"/>
              <a:gd name="connsiteY5857" fmla="*/ 1446296 h 1665358"/>
              <a:gd name="connsiteX5858" fmla="*/ 1027534 w 1696603"/>
              <a:gd name="connsiteY5858" fmla="*/ 1449185 h 1665358"/>
              <a:gd name="connsiteX5859" fmla="*/ 1027586 w 1696603"/>
              <a:gd name="connsiteY5859" fmla="*/ 1449413 h 1665358"/>
              <a:gd name="connsiteX5860" fmla="*/ 1029178 w 1696603"/>
              <a:gd name="connsiteY5860" fmla="*/ 1456406 h 1665358"/>
              <a:gd name="connsiteX5861" fmla="*/ 1014990 w 1696603"/>
              <a:gd name="connsiteY5861" fmla="*/ 1447484 h 1665358"/>
              <a:gd name="connsiteX5862" fmla="*/ 1015977 w 1696603"/>
              <a:gd name="connsiteY5862" fmla="*/ 1451816 h 1665358"/>
              <a:gd name="connsiteX5863" fmla="*/ 1016023 w 1696603"/>
              <a:gd name="connsiteY5863" fmla="*/ 1452021 h 1665358"/>
              <a:gd name="connsiteX5864" fmla="*/ 1017621 w 1696603"/>
              <a:gd name="connsiteY5864" fmla="*/ 1459037 h 1665358"/>
              <a:gd name="connsiteX5865" fmla="*/ 1005691 w 1696603"/>
              <a:gd name="connsiteY5865" fmla="*/ 1461754 h 1665358"/>
              <a:gd name="connsiteX5866" fmla="*/ 1003060 w 1696603"/>
              <a:gd name="connsiteY5866" fmla="*/ 1450200 h 1665358"/>
              <a:gd name="connsiteX5867" fmla="*/ 1004652 w 1696603"/>
              <a:gd name="connsiteY5867" fmla="*/ 1457193 h 1665358"/>
              <a:gd name="connsiteX5868" fmla="*/ 1004637 w 1696603"/>
              <a:gd name="connsiteY5868" fmla="*/ 1457124 h 1665358"/>
              <a:gd name="connsiteX5869" fmla="*/ 1004612 w 1696603"/>
              <a:gd name="connsiteY5869" fmla="*/ 1457016 h 1665358"/>
              <a:gd name="connsiteX5870" fmla="*/ 1004581 w 1696603"/>
              <a:gd name="connsiteY5870" fmla="*/ 1456880 h 1665358"/>
              <a:gd name="connsiteX5871" fmla="*/ 1005691 w 1696603"/>
              <a:gd name="connsiteY5871" fmla="*/ 1461754 h 1665358"/>
              <a:gd name="connsiteX5872" fmla="*/ 994133 w 1696603"/>
              <a:gd name="connsiteY5872" fmla="*/ 1464385 h 1665358"/>
              <a:gd name="connsiteX5873" fmla="*/ 996849 w 1696603"/>
              <a:gd name="connsiteY5873" fmla="*/ 1476312 h 1665358"/>
              <a:gd name="connsiteX5874" fmla="*/ 982576 w 1696603"/>
              <a:gd name="connsiteY5874" fmla="*/ 1467017 h 1665358"/>
              <a:gd name="connsiteX5875" fmla="*/ 979945 w 1696603"/>
              <a:gd name="connsiteY5875" fmla="*/ 1455463 h 1665358"/>
              <a:gd name="connsiteX5876" fmla="*/ 974912 w 1696603"/>
              <a:gd name="connsiteY5876" fmla="*/ 1456609 h 1665358"/>
              <a:gd name="connsiteX5877" fmla="*/ 975059 w 1696603"/>
              <a:gd name="connsiteY5877" fmla="*/ 1456576 h 1665358"/>
              <a:gd name="connsiteX5878" fmla="*/ 968015 w 1696603"/>
              <a:gd name="connsiteY5878" fmla="*/ 1458179 h 1665358"/>
              <a:gd name="connsiteX5879" fmla="*/ 970646 w 1696603"/>
              <a:gd name="connsiteY5879" fmla="*/ 1469733 h 1665358"/>
              <a:gd name="connsiteX5880" fmla="*/ 956458 w 1696603"/>
              <a:gd name="connsiteY5880" fmla="*/ 1460811 h 1665358"/>
              <a:gd name="connsiteX5881" fmla="*/ 952704 w 1696603"/>
              <a:gd name="connsiteY5881" fmla="*/ 1461665 h 1665358"/>
              <a:gd name="connsiteX5882" fmla="*/ 951402 w 1696603"/>
              <a:gd name="connsiteY5882" fmla="*/ 1461962 h 1665358"/>
              <a:gd name="connsiteX5883" fmla="*/ 951295 w 1696603"/>
              <a:gd name="connsiteY5883" fmla="*/ 1461986 h 1665358"/>
              <a:gd name="connsiteX5884" fmla="*/ 951149 w 1696603"/>
              <a:gd name="connsiteY5884" fmla="*/ 1462020 h 1665358"/>
              <a:gd name="connsiteX5885" fmla="*/ 944901 w 1696603"/>
              <a:gd name="connsiteY5885" fmla="*/ 1463442 h 1665358"/>
              <a:gd name="connsiteX5886" fmla="*/ 942270 w 1696603"/>
              <a:gd name="connsiteY5886" fmla="*/ 1451889 h 1665358"/>
              <a:gd name="connsiteX5887" fmla="*/ 944901 w 1696603"/>
              <a:gd name="connsiteY5887" fmla="*/ 1463442 h 1665358"/>
              <a:gd name="connsiteX5888" fmla="*/ 930713 w 1696603"/>
              <a:gd name="connsiteY5888" fmla="*/ 1454520 h 1665358"/>
              <a:gd name="connsiteX5889" fmla="*/ 919156 w 1696603"/>
              <a:gd name="connsiteY5889" fmla="*/ 1457152 h 1665358"/>
              <a:gd name="connsiteX5890" fmla="*/ 904595 w 1696603"/>
              <a:gd name="connsiteY5890" fmla="*/ 1448314 h 1665358"/>
              <a:gd name="connsiteX5891" fmla="*/ 916525 w 1696603"/>
              <a:gd name="connsiteY5891" fmla="*/ 1445598 h 1665358"/>
              <a:gd name="connsiteX5892" fmla="*/ 920859 w 1696603"/>
              <a:gd name="connsiteY5892" fmla="*/ 1444611 h 1665358"/>
              <a:gd name="connsiteX5893" fmla="*/ 921166 w 1696603"/>
              <a:gd name="connsiteY5893" fmla="*/ 1444541 h 1665358"/>
              <a:gd name="connsiteX5894" fmla="*/ 921401 w 1696603"/>
              <a:gd name="connsiteY5894" fmla="*/ 1444488 h 1665358"/>
              <a:gd name="connsiteX5895" fmla="*/ 916525 w 1696603"/>
              <a:gd name="connsiteY5895" fmla="*/ 1445598 h 1665358"/>
              <a:gd name="connsiteX5896" fmla="*/ 901880 w 1696603"/>
              <a:gd name="connsiteY5896" fmla="*/ 1436388 h 1665358"/>
              <a:gd name="connsiteX5897" fmla="*/ 906913 w 1696603"/>
              <a:gd name="connsiteY5897" fmla="*/ 1435242 h 1665358"/>
              <a:gd name="connsiteX5898" fmla="*/ 906354 w 1696603"/>
              <a:gd name="connsiteY5898" fmla="*/ 1435369 h 1665358"/>
              <a:gd name="connsiteX5899" fmla="*/ 901880 w 1696603"/>
              <a:gd name="connsiteY5899" fmla="*/ 1436388 h 1665358"/>
              <a:gd name="connsiteX5900" fmla="*/ 899249 w 1696603"/>
              <a:gd name="connsiteY5900" fmla="*/ 1424834 h 1665358"/>
              <a:gd name="connsiteX5901" fmla="*/ 901880 w 1696603"/>
              <a:gd name="connsiteY5901" fmla="*/ 1436388 h 1665358"/>
              <a:gd name="connsiteX5902" fmla="*/ 890322 w 1696603"/>
              <a:gd name="connsiteY5902" fmla="*/ 1439019 h 1665358"/>
              <a:gd name="connsiteX5903" fmla="*/ 876134 w 1696603"/>
              <a:gd name="connsiteY5903" fmla="*/ 1430097 h 1665358"/>
              <a:gd name="connsiteX5904" fmla="*/ 887692 w 1696603"/>
              <a:gd name="connsiteY5904" fmla="*/ 1427466 h 1665358"/>
              <a:gd name="connsiteX5905" fmla="*/ 876134 w 1696603"/>
              <a:gd name="connsiteY5905" fmla="*/ 1430097 h 1665358"/>
              <a:gd name="connsiteX5906" fmla="*/ 864577 w 1696603"/>
              <a:gd name="connsiteY5906" fmla="*/ 1432729 h 1665358"/>
              <a:gd name="connsiteX5907" fmla="*/ 861947 w 1696603"/>
              <a:gd name="connsiteY5907" fmla="*/ 1421175 h 1665358"/>
              <a:gd name="connsiteX5908" fmla="*/ 850016 w 1696603"/>
              <a:gd name="connsiteY5908" fmla="*/ 1423891 h 1665358"/>
              <a:gd name="connsiteX5909" fmla="*/ 847386 w 1696603"/>
              <a:gd name="connsiteY5909" fmla="*/ 1412338 h 1665358"/>
              <a:gd name="connsiteX5910" fmla="*/ 835829 w 1696603"/>
              <a:gd name="connsiteY5910" fmla="*/ 1414969 h 1665358"/>
              <a:gd name="connsiteX5911" fmla="*/ 833113 w 1696603"/>
              <a:gd name="connsiteY5911" fmla="*/ 1403043 h 1665358"/>
              <a:gd name="connsiteX5912" fmla="*/ 821556 w 1696603"/>
              <a:gd name="connsiteY5912" fmla="*/ 1405674 h 1665358"/>
              <a:gd name="connsiteX5913" fmla="*/ 809999 w 1696603"/>
              <a:gd name="connsiteY5913" fmla="*/ 1408306 h 1665358"/>
              <a:gd name="connsiteX5914" fmla="*/ 798069 w 1696603"/>
              <a:gd name="connsiteY5914" fmla="*/ 1411022 h 1665358"/>
              <a:gd name="connsiteX5915" fmla="*/ 786511 w 1696603"/>
              <a:gd name="connsiteY5915" fmla="*/ 1413653 h 1665358"/>
              <a:gd name="connsiteX5916" fmla="*/ 789227 w 1696603"/>
              <a:gd name="connsiteY5916" fmla="*/ 1425580 h 1665358"/>
              <a:gd name="connsiteX5917" fmla="*/ 791858 w 1696603"/>
              <a:gd name="connsiteY5917" fmla="*/ 1437134 h 1665358"/>
              <a:gd name="connsiteX5918" fmla="*/ 780300 w 1696603"/>
              <a:gd name="connsiteY5918" fmla="*/ 1439765 h 1665358"/>
              <a:gd name="connsiteX5919" fmla="*/ 777670 w 1696603"/>
              <a:gd name="connsiteY5919" fmla="*/ 1428211 h 1665358"/>
              <a:gd name="connsiteX5920" fmla="*/ 780300 w 1696603"/>
              <a:gd name="connsiteY5920" fmla="*/ 1439765 h 1665358"/>
              <a:gd name="connsiteX5921" fmla="*/ 768743 w 1696603"/>
              <a:gd name="connsiteY5921" fmla="*/ 1442397 h 1665358"/>
              <a:gd name="connsiteX5922" fmla="*/ 771374 w 1696603"/>
              <a:gd name="connsiteY5922" fmla="*/ 1453950 h 1665358"/>
              <a:gd name="connsiteX5923" fmla="*/ 782931 w 1696603"/>
              <a:gd name="connsiteY5923" fmla="*/ 1451319 h 1665358"/>
              <a:gd name="connsiteX5924" fmla="*/ 780300 w 1696603"/>
              <a:gd name="connsiteY5924" fmla="*/ 1439765 h 1665358"/>
              <a:gd name="connsiteX5925" fmla="*/ 791858 w 1696603"/>
              <a:gd name="connsiteY5925" fmla="*/ 1437134 h 1665358"/>
              <a:gd name="connsiteX5926" fmla="*/ 803415 w 1696603"/>
              <a:gd name="connsiteY5926" fmla="*/ 1434502 h 1665358"/>
              <a:gd name="connsiteX5927" fmla="*/ 806046 w 1696603"/>
              <a:gd name="connsiteY5927" fmla="*/ 1446056 h 1665358"/>
              <a:gd name="connsiteX5928" fmla="*/ 808676 w 1696603"/>
              <a:gd name="connsiteY5928" fmla="*/ 1457610 h 1665358"/>
              <a:gd name="connsiteX5929" fmla="*/ 794488 w 1696603"/>
              <a:gd name="connsiteY5929" fmla="*/ 1448687 h 1665358"/>
              <a:gd name="connsiteX5930" fmla="*/ 797119 w 1696603"/>
              <a:gd name="connsiteY5930" fmla="*/ 1460241 h 1665358"/>
              <a:gd name="connsiteX5931" fmla="*/ 799835 w 1696603"/>
              <a:gd name="connsiteY5931" fmla="*/ 1472168 h 1665358"/>
              <a:gd name="connsiteX5932" fmla="*/ 785562 w 1696603"/>
              <a:gd name="connsiteY5932" fmla="*/ 1462873 h 1665358"/>
              <a:gd name="connsiteX5933" fmla="*/ 774005 w 1696603"/>
              <a:gd name="connsiteY5933" fmla="*/ 1465504 h 1665358"/>
              <a:gd name="connsiteX5934" fmla="*/ 776720 w 1696603"/>
              <a:gd name="connsiteY5934" fmla="*/ 1477431 h 1665358"/>
              <a:gd name="connsiteX5935" fmla="*/ 764790 w 1696603"/>
              <a:gd name="connsiteY5935" fmla="*/ 1480147 h 1665358"/>
              <a:gd name="connsiteX5936" fmla="*/ 753233 w 1696603"/>
              <a:gd name="connsiteY5936" fmla="*/ 1482778 h 1665358"/>
              <a:gd name="connsiteX5937" fmla="*/ 741676 w 1696603"/>
              <a:gd name="connsiteY5937" fmla="*/ 1485410 h 1665358"/>
              <a:gd name="connsiteX5938" fmla="*/ 744306 w 1696603"/>
              <a:gd name="connsiteY5938" fmla="*/ 1496964 h 1665358"/>
              <a:gd name="connsiteX5939" fmla="*/ 746937 w 1696603"/>
              <a:gd name="connsiteY5939" fmla="*/ 1508517 h 1665358"/>
              <a:gd name="connsiteX5940" fmla="*/ 735380 w 1696603"/>
              <a:gd name="connsiteY5940" fmla="*/ 1511149 h 1665358"/>
              <a:gd name="connsiteX5941" fmla="*/ 734326 w 1696603"/>
              <a:gd name="connsiteY5941" fmla="*/ 1506519 h 1665358"/>
              <a:gd name="connsiteX5942" fmla="*/ 732749 w 1696603"/>
              <a:gd name="connsiteY5942" fmla="*/ 1499595 h 1665358"/>
              <a:gd name="connsiteX5943" fmla="*/ 720819 w 1696603"/>
              <a:gd name="connsiteY5943" fmla="*/ 1502312 h 1665358"/>
              <a:gd name="connsiteX5944" fmla="*/ 735380 w 1696603"/>
              <a:gd name="connsiteY5944" fmla="*/ 1511149 h 1665358"/>
              <a:gd name="connsiteX5945" fmla="*/ 723450 w 1696603"/>
              <a:gd name="connsiteY5945" fmla="*/ 1513865 h 1665358"/>
              <a:gd name="connsiteX5946" fmla="*/ 726081 w 1696603"/>
              <a:gd name="connsiteY5946" fmla="*/ 1525419 h 1665358"/>
              <a:gd name="connsiteX5947" fmla="*/ 714523 w 1696603"/>
              <a:gd name="connsiteY5947" fmla="*/ 1528051 h 1665358"/>
              <a:gd name="connsiteX5948" fmla="*/ 714523 w 1696603"/>
              <a:gd name="connsiteY5948" fmla="*/ 1528051 h 1665358"/>
              <a:gd name="connsiteX5949" fmla="*/ 700335 w 1696603"/>
              <a:gd name="connsiteY5949" fmla="*/ 1519128 h 1665358"/>
              <a:gd name="connsiteX5950" fmla="*/ 702966 w 1696603"/>
              <a:gd name="connsiteY5950" fmla="*/ 1530682 h 1665358"/>
              <a:gd name="connsiteX5951" fmla="*/ 691409 w 1696603"/>
              <a:gd name="connsiteY5951" fmla="*/ 1533314 h 1665358"/>
              <a:gd name="connsiteX5952" fmla="*/ 679479 w 1696603"/>
              <a:gd name="connsiteY5952" fmla="*/ 1536030 h 1665358"/>
              <a:gd name="connsiteX5953" fmla="*/ 682195 w 1696603"/>
              <a:gd name="connsiteY5953" fmla="*/ 1547956 h 1665358"/>
              <a:gd name="connsiteX5954" fmla="*/ 694125 w 1696603"/>
              <a:gd name="connsiteY5954" fmla="*/ 1545240 h 1665358"/>
              <a:gd name="connsiteX5955" fmla="*/ 684825 w 1696603"/>
              <a:gd name="connsiteY5955" fmla="*/ 1559510 h 1665358"/>
              <a:gd name="connsiteX5956" fmla="*/ 673268 w 1696603"/>
              <a:gd name="connsiteY5956" fmla="*/ 1562142 h 1665358"/>
              <a:gd name="connsiteX5957" fmla="*/ 670637 w 1696603"/>
              <a:gd name="connsiteY5957" fmla="*/ 1550588 h 1665358"/>
              <a:gd name="connsiteX5958" fmla="*/ 659080 w 1696603"/>
              <a:gd name="connsiteY5958" fmla="*/ 1553219 h 1665358"/>
              <a:gd name="connsiteX5959" fmla="*/ 661711 w 1696603"/>
              <a:gd name="connsiteY5959" fmla="*/ 1564773 h 1665358"/>
              <a:gd name="connsiteX5960" fmla="*/ 664342 w 1696603"/>
              <a:gd name="connsiteY5960" fmla="*/ 1576327 h 1665358"/>
              <a:gd name="connsiteX5961" fmla="*/ 652412 w 1696603"/>
              <a:gd name="connsiteY5961" fmla="*/ 1579043 h 1665358"/>
              <a:gd name="connsiteX5962" fmla="*/ 640854 w 1696603"/>
              <a:gd name="connsiteY5962" fmla="*/ 1581675 h 1665358"/>
              <a:gd name="connsiteX5963" fmla="*/ 629297 w 1696603"/>
              <a:gd name="connsiteY5963" fmla="*/ 1584306 h 1665358"/>
              <a:gd name="connsiteX5964" fmla="*/ 620371 w 1696603"/>
              <a:gd name="connsiteY5964" fmla="*/ 1598491 h 1665358"/>
              <a:gd name="connsiteX5965" fmla="*/ 608813 w 1696603"/>
              <a:gd name="connsiteY5965" fmla="*/ 1601123 h 1665358"/>
              <a:gd name="connsiteX5966" fmla="*/ 596883 w 1696603"/>
              <a:gd name="connsiteY5966" fmla="*/ 1603839 h 1665358"/>
              <a:gd name="connsiteX5967" fmla="*/ 594253 w 1696603"/>
              <a:gd name="connsiteY5967" fmla="*/ 1592286 h 1665358"/>
              <a:gd name="connsiteX5968" fmla="*/ 582695 w 1696603"/>
              <a:gd name="connsiteY5968" fmla="*/ 1594917 h 1665358"/>
              <a:gd name="connsiteX5969" fmla="*/ 594253 w 1696603"/>
              <a:gd name="connsiteY5969" fmla="*/ 1592286 h 1665358"/>
              <a:gd name="connsiteX5970" fmla="*/ 596883 w 1696603"/>
              <a:gd name="connsiteY5970" fmla="*/ 1603839 h 1665358"/>
              <a:gd name="connsiteX5971" fmla="*/ 585326 w 1696603"/>
              <a:gd name="connsiteY5971" fmla="*/ 1606471 h 1665358"/>
              <a:gd name="connsiteX5972" fmla="*/ 584339 w 1696603"/>
              <a:gd name="connsiteY5972" fmla="*/ 1602138 h 1665358"/>
              <a:gd name="connsiteX5973" fmla="*/ 584293 w 1696603"/>
              <a:gd name="connsiteY5973" fmla="*/ 1601934 h 1665358"/>
              <a:gd name="connsiteX5974" fmla="*/ 584216 w 1696603"/>
              <a:gd name="connsiteY5974" fmla="*/ 1601597 h 1665358"/>
              <a:gd name="connsiteX5975" fmla="*/ 585326 w 1696603"/>
              <a:gd name="connsiteY5975" fmla="*/ 1606471 h 1665358"/>
              <a:gd name="connsiteX5976" fmla="*/ 573769 w 1696603"/>
              <a:gd name="connsiteY5976" fmla="*/ 1609102 h 1665358"/>
              <a:gd name="connsiteX5977" fmla="*/ 562212 w 1696603"/>
              <a:gd name="connsiteY5977" fmla="*/ 1611734 h 1665358"/>
              <a:gd name="connsiteX5978" fmla="*/ 550282 w 1696603"/>
              <a:gd name="connsiteY5978" fmla="*/ 1614450 h 1665358"/>
              <a:gd name="connsiteX5979" fmla="*/ 552997 w 1696603"/>
              <a:gd name="connsiteY5979" fmla="*/ 1626377 h 1665358"/>
              <a:gd name="connsiteX5980" fmla="*/ 538724 w 1696603"/>
              <a:gd name="connsiteY5980" fmla="*/ 1617082 h 1665358"/>
              <a:gd name="connsiteX5981" fmla="*/ 539064 w 1696603"/>
              <a:gd name="connsiteY5981" fmla="*/ 1618573 h 1665358"/>
              <a:gd name="connsiteX5982" fmla="*/ 540378 w 1696603"/>
              <a:gd name="connsiteY5982" fmla="*/ 1624346 h 1665358"/>
              <a:gd name="connsiteX5983" fmla="*/ 540422 w 1696603"/>
              <a:gd name="connsiteY5983" fmla="*/ 1624536 h 1665358"/>
              <a:gd name="connsiteX5984" fmla="*/ 541440 w 1696603"/>
              <a:gd name="connsiteY5984" fmla="*/ 1629008 h 1665358"/>
              <a:gd name="connsiteX5985" fmla="*/ 536564 w 1696603"/>
              <a:gd name="connsiteY5985" fmla="*/ 1630118 h 1665358"/>
              <a:gd name="connsiteX5986" fmla="*/ 536806 w 1696603"/>
              <a:gd name="connsiteY5986" fmla="*/ 1630063 h 1665358"/>
              <a:gd name="connsiteX5987" fmla="*/ 529883 w 1696603"/>
              <a:gd name="connsiteY5987" fmla="*/ 1631640 h 1665358"/>
              <a:gd name="connsiteX5988" fmla="*/ 518326 w 1696603"/>
              <a:gd name="connsiteY5988" fmla="*/ 1634271 h 1665358"/>
              <a:gd name="connsiteX5989" fmla="*/ 509026 w 1696603"/>
              <a:gd name="connsiteY5989" fmla="*/ 1648541 h 1665358"/>
              <a:gd name="connsiteX5990" fmla="*/ 506396 w 1696603"/>
              <a:gd name="connsiteY5990" fmla="*/ 1636988 h 1665358"/>
              <a:gd name="connsiteX5991" fmla="*/ 503680 w 1696603"/>
              <a:gd name="connsiteY5991" fmla="*/ 1625061 h 1665358"/>
              <a:gd name="connsiteX5992" fmla="*/ 492123 w 1696603"/>
              <a:gd name="connsiteY5992" fmla="*/ 1627693 h 1665358"/>
              <a:gd name="connsiteX5993" fmla="*/ 480566 w 1696603"/>
              <a:gd name="connsiteY5993" fmla="*/ 1630324 h 1665358"/>
              <a:gd name="connsiteX5994" fmla="*/ 469008 w 1696603"/>
              <a:gd name="connsiteY5994" fmla="*/ 1632956 h 1665358"/>
              <a:gd name="connsiteX5995" fmla="*/ 454448 w 1696603"/>
              <a:gd name="connsiteY5995" fmla="*/ 1624118 h 1665358"/>
              <a:gd name="connsiteX5996" fmla="*/ 442890 w 1696603"/>
              <a:gd name="connsiteY5996" fmla="*/ 1626750 h 1665358"/>
              <a:gd name="connsiteX5997" fmla="*/ 440260 w 1696603"/>
              <a:gd name="connsiteY5997" fmla="*/ 1615196 h 1665358"/>
              <a:gd name="connsiteX5998" fmla="*/ 428703 w 1696603"/>
              <a:gd name="connsiteY5998" fmla="*/ 1617828 h 1665358"/>
              <a:gd name="connsiteX5999" fmla="*/ 431333 w 1696603"/>
              <a:gd name="connsiteY5999" fmla="*/ 1629381 h 1665358"/>
              <a:gd name="connsiteX6000" fmla="*/ 417145 w 1696603"/>
              <a:gd name="connsiteY6000" fmla="*/ 1620459 h 1665358"/>
              <a:gd name="connsiteX6001" fmla="*/ 419776 w 1696603"/>
              <a:gd name="connsiteY6001" fmla="*/ 1632013 h 1665358"/>
              <a:gd name="connsiteX6002" fmla="*/ 405215 w 1696603"/>
              <a:gd name="connsiteY6002" fmla="*/ 1623175 h 1665358"/>
              <a:gd name="connsiteX6003" fmla="*/ 396289 w 1696603"/>
              <a:gd name="connsiteY6003" fmla="*/ 1637361 h 1665358"/>
              <a:gd name="connsiteX6004" fmla="*/ 393658 w 1696603"/>
              <a:gd name="connsiteY6004" fmla="*/ 1625807 h 1665358"/>
              <a:gd name="connsiteX6005" fmla="*/ 382101 w 1696603"/>
              <a:gd name="connsiteY6005" fmla="*/ 1628438 h 1665358"/>
              <a:gd name="connsiteX6006" fmla="*/ 379470 w 1696603"/>
              <a:gd name="connsiteY6006" fmla="*/ 1616885 h 1665358"/>
              <a:gd name="connsiteX6007" fmla="*/ 379131 w 1696603"/>
              <a:gd name="connsiteY6007" fmla="*/ 1615394 h 1665358"/>
              <a:gd name="connsiteX6008" fmla="*/ 377718 w 1696603"/>
              <a:gd name="connsiteY6008" fmla="*/ 1609188 h 1665358"/>
              <a:gd name="connsiteX6009" fmla="*/ 376755 w 1696603"/>
              <a:gd name="connsiteY6009" fmla="*/ 1604958 h 1665358"/>
              <a:gd name="connsiteX6010" fmla="*/ 388312 w 1696603"/>
              <a:gd name="connsiteY6010" fmla="*/ 1602327 h 1665358"/>
              <a:gd name="connsiteX6011" fmla="*/ 391027 w 1696603"/>
              <a:gd name="connsiteY6011" fmla="*/ 1614253 h 1665358"/>
              <a:gd name="connsiteX6012" fmla="*/ 388312 w 1696603"/>
              <a:gd name="connsiteY6012" fmla="*/ 1602327 h 1665358"/>
              <a:gd name="connsiteX6013" fmla="*/ 385681 w 1696603"/>
              <a:gd name="connsiteY6013" fmla="*/ 1590773 h 1665358"/>
              <a:gd name="connsiteX6014" fmla="*/ 397238 w 1696603"/>
              <a:gd name="connsiteY6014" fmla="*/ 1588141 h 1665358"/>
              <a:gd name="connsiteX6015" fmla="*/ 399869 w 1696603"/>
              <a:gd name="connsiteY6015" fmla="*/ 1599695 h 1665358"/>
              <a:gd name="connsiteX6016" fmla="*/ 397238 w 1696603"/>
              <a:gd name="connsiteY6016" fmla="*/ 1588141 h 1665358"/>
              <a:gd name="connsiteX6017" fmla="*/ 409168 w 1696603"/>
              <a:gd name="connsiteY6017" fmla="*/ 1585425 h 1665358"/>
              <a:gd name="connsiteX6018" fmla="*/ 406538 w 1696603"/>
              <a:gd name="connsiteY6018" fmla="*/ 1573871 h 1665358"/>
              <a:gd name="connsiteX6019" fmla="*/ 409168 w 1696603"/>
              <a:gd name="connsiteY6019" fmla="*/ 1585425 h 1665358"/>
              <a:gd name="connsiteX6020" fmla="*/ 397238 w 1696603"/>
              <a:gd name="connsiteY6020" fmla="*/ 1588141 h 1665358"/>
              <a:gd name="connsiteX6021" fmla="*/ 394608 w 1696603"/>
              <a:gd name="connsiteY6021" fmla="*/ 1576588 h 1665358"/>
              <a:gd name="connsiteX6022" fmla="*/ 397238 w 1696603"/>
              <a:gd name="connsiteY6022" fmla="*/ 1588141 h 1665358"/>
              <a:gd name="connsiteX6023" fmla="*/ 385681 w 1696603"/>
              <a:gd name="connsiteY6023" fmla="*/ 1590773 h 1665358"/>
              <a:gd name="connsiteX6024" fmla="*/ 371493 w 1696603"/>
              <a:gd name="connsiteY6024" fmla="*/ 1581851 h 1665358"/>
              <a:gd name="connsiteX6025" fmla="*/ 368862 w 1696603"/>
              <a:gd name="connsiteY6025" fmla="*/ 1570297 h 1665358"/>
              <a:gd name="connsiteX6026" fmla="*/ 359936 w 1696603"/>
              <a:gd name="connsiteY6026" fmla="*/ 1584482 h 1665358"/>
              <a:gd name="connsiteX6027" fmla="*/ 357305 w 1696603"/>
              <a:gd name="connsiteY6027" fmla="*/ 1572928 h 1665358"/>
              <a:gd name="connsiteX6028" fmla="*/ 356966 w 1696603"/>
              <a:gd name="connsiteY6028" fmla="*/ 1571438 h 1665358"/>
              <a:gd name="connsiteX6029" fmla="*/ 355669 w 1696603"/>
              <a:gd name="connsiteY6029" fmla="*/ 1565744 h 1665358"/>
              <a:gd name="connsiteX6030" fmla="*/ 355608 w 1696603"/>
              <a:gd name="connsiteY6030" fmla="*/ 1565474 h 1665358"/>
              <a:gd name="connsiteX6031" fmla="*/ 354590 w 1696603"/>
              <a:gd name="connsiteY6031" fmla="*/ 1561002 h 1665358"/>
              <a:gd name="connsiteX6032" fmla="*/ 366147 w 1696603"/>
              <a:gd name="connsiteY6032" fmla="*/ 1558371 h 1665358"/>
              <a:gd name="connsiteX6033" fmla="*/ 363516 w 1696603"/>
              <a:gd name="connsiteY6033" fmla="*/ 1546817 h 1665358"/>
              <a:gd name="connsiteX6034" fmla="*/ 351959 w 1696603"/>
              <a:gd name="connsiteY6034" fmla="*/ 1549448 h 1665358"/>
              <a:gd name="connsiteX6035" fmla="*/ 351630 w 1696603"/>
              <a:gd name="connsiteY6035" fmla="*/ 1548004 h 1665358"/>
              <a:gd name="connsiteX6036" fmla="*/ 350972 w 1696603"/>
              <a:gd name="connsiteY6036" fmla="*/ 1545116 h 1665358"/>
              <a:gd name="connsiteX6037" fmla="*/ 350920 w 1696603"/>
              <a:gd name="connsiteY6037" fmla="*/ 1544887 h 1665358"/>
              <a:gd name="connsiteX6038" fmla="*/ 350905 w 1696603"/>
              <a:gd name="connsiteY6038" fmla="*/ 1544819 h 1665358"/>
              <a:gd name="connsiteX6039" fmla="*/ 349328 w 1696603"/>
              <a:gd name="connsiteY6039" fmla="*/ 1537895 h 1665358"/>
              <a:gd name="connsiteX6040" fmla="*/ 360885 w 1696603"/>
              <a:gd name="connsiteY6040" fmla="*/ 1535263 h 1665358"/>
              <a:gd name="connsiteX6041" fmla="*/ 358255 w 1696603"/>
              <a:gd name="connsiteY6041" fmla="*/ 1523709 h 1665358"/>
              <a:gd name="connsiteX6042" fmla="*/ 355539 w 1696603"/>
              <a:gd name="connsiteY6042" fmla="*/ 1511783 h 1665358"/>
              <a:gd name="connsiteX6043" fmla="*/ 352908 w 1696603"/>
              <a:gd name="connsiteY6043" fmla="*/ 1500229 h 1665358"/>
              <a:gd name="connsiteX6044" fmla="*/ 343982 w 1696603"/>
              <a:gd name="connsiteY6044" fmla="*/ 1514414 h 1665358"/>
              <a:gd name="connsiteX6045" fmla="*/ 341351 w 1696603"/>
              <a:gd name="connsiteY6045" fmla="*/ 1502861 h 1665358"/>
              <a:gd name="connsiteX6046" fmla="*/ 338721 w 1696603"/>
              <a:gd name="connsiteY6046" fmla="*/ 1491307 h 1665358"/>
              <a:gd name="connsiteX6047" fmla="*/ 336090 w 1696603"/>
              <a:gd name="connsiteY6047" fmla="*/ 1479753 h 1665358"/>
              <a:gd name="connsiteX6048" fmla="*/ 333374 w 1696603"/>
              <a:gd name="connsiteY6048" fmla="*/ 1467827 h 1665358"/>
              <a:gd name="connsiteX6049" fmla="*/ 344932 w 1696603"/>
              <a:gd name="connsiteY6049" fmla="*/ 1465195 h 1665358"/>
              <a:gd name="connsiteX6050" fmla="*/ 342301 w 1696603"/>
              <a:gd name="connsiteY6050" fmla="*/ 1453641 h 1665358"/>
              <a:gd name="connsiteX6051" fmla="*/ 339670 w 1696603"/>
              <a:gd name="connsiteY6051" fmla="*/ 1442088 h 1665358"/>
              <a:gd name="connsiteX6052" fmla="*/ 328113 w 1696603"/>
              <a:gd name="connsiteY6052" fmla="*/ 1444719 h 1665358"/>
              <a:gd name="connsiteX6053" fmla="*/ 316183 w 1696603"/>
              <a:gd name="connsiteY6053" fmla="*/ 1447436 h 1665358"/>
              <a:gd name="connsiteX6054" fmla="*/ 313552 w 1696603"/>
              <a:gd name="connsiteY6054" fmla="*/ 1435882 h 1665358"/>
              <a:gd name="connsiteX6055" fmla="*/ 325482 w 1696603"/>
              <a:gd name="connsiteY6055" fmla="*/ 1433165 h 1665358"/>
              <a:gd name="connsiteX6056" fmla="*/ 322767 w 1696603"/>
              <a:gd name="connsiteY6056" fmla="*/ 1421239 h 1665358"/>
              <a:gd name="connsiteX6057" fmla="*/ 334324 w 1696603"/>
              <a:gd name="connsiteY6057" fmla="*/ 1418607 h 1665358"/>
              <a:gd name="connsiteX6058" fmla="*/ 345881 w 1696603"/>
              <a:gd name="connsiteY6058" fmla="*/ 1415976 h 1665358"/>
              <a:gd name="connsiteX6059" fmla="*/ 357438 w 1696603"/>
              <a:gd name="connsiteY6059" fmla="*/ 1413344 h 1665358"/>
              <a:gd name="connsiteX6060" fmla="*/ 354808 w 1696603"/>
              <a:gd name="connsiteY6060" fmla="*/ 1401791 h 1665358"/>
              <a:gd name="connsiteX6061" fmla="*/ 343250 w 1696603"/>
              <a:gd name="connsiteY6061" fmla="*/ 1404422 h 1665358"/>
              <a:gd name="connsiteX6062" fmla="*/ 331693 w 1696603"/>
              <a:gd name="connsiteY6062" fmla="*/ 1407054 h 1665358"/>
              <a:gd name="connsiteX6063" fmla="*/ 320136 w 1696603"/>
              <a:gd name="connsiteY6063" fmla="*/ 1409685 h 1665358"/>
              <a:gd name="connsiteX6064" fmla="*/ 308206 w 1696603"/>
              <a:gd name="connsiteY6064" fmla="*/ 1412402 h 1665358"/>
              <a:gd name="connsiteX6065" fmla="*/ 305575 w 1696603"/>
              <a:gd name="connsiteY6065" fmla="*/ 1400848 h 1665358"/>
              <a:gd name="connsiteX6066" fmla="*/ 317505 w 1696603"/>
              <a:gd name="connsiteY6066" fmla="*/ 1398131 h 1665358"/>
              <a:gd name="connsiteX6067" fmla="*/ 314874 w 1696603"/>
              <a:gd name="connsiteY6067" fmla="*/ 1386578 h 1665358"/>
              <a:gd name="connsiteX6068" fmla="*/ 312159 w 1696603"/>
              <a:gd name="connsiteY6068" fmla="*/ 1374651 h 1665358"/>
              <a:gd name="connsiteX6069" fmla="*/ 300229 w 1696603"/>
              <a:gd name="connsiteY6069" fmla="*/ 1377368 h 1665358"/>
              <a:gd name="connsiteX6070" fmla="*/ 297598 w 1696603"/>
              <a:gd name="connsiteY6070" fmla="*/ 1365814 h 1665358"/>
              <a:gd name="connsiteX6071" fmla="*/ 309528 w 1696603"/>
              <a:gd name="connsiteY6071" fmla="*/ 1363098 h 1665358"/>
              <a:gd name="connsiteX6072" fmla="*/ 306897 w 1696603"/>
              <a:gd name="connsiteY6072" fmla="*/ 1351544 h 1665358"/>
              <a:gd name="connsiteX6073" fmla="*/ 318455 w 1696603"/>
              <a:gd name="connsiteY6073" fmla="*/ 1348912 h 1665358"/>
              <a:gd name="connsiteX6074" fmla="*/ 306897 w 1696603"/>
              <a:gd name="connsiteY6074" fmla="*/ 1351544 h 1665358"/>
              <a:gd name="connsiteX6075" fmla="*/ 294967 w 1696603"/>
              <a:gd name="connsiteY6075" fmla="*/ 1354260 h 1665358"/>
              <a:gd name="connsiteX6076" fmla="*/ 292337 w 1696603"/>
              <a:gd name="connsiteY6076" fmla="*/ 1342706 h 1665358"/>
              <a:gd name="connsiteX6077" fmla="*/ 304267 w 1696603"/>
              <a:gd name="connsiteY6077" fmla="*/ 1339990 h 1665358"/>
              <a:gd name="connsiteX6078" fmla="*/ 315824 w 1696603"/>
              <a:gd name="connsiteY6078" fmla="*/ 1337359 h 1665358"/>
              <a:gd name="connsiteX6079" fmla="*/ 304267 w 1696603"/>
              <a:gd name="connsiteY6079" fmla="*/ 1339990 h 1665358"/>
              <a:gd name="connsiteX6080" fmla="*/ 301551 w 1696603"/>
              <a:gd name="connsiteY6080" fmla="*/ 1328064 h 1665358"/>
              <a:gd name="connsiteX6081" fmla="*/ 298921 w 1696603"/>
              <a:gd name="connsiteY6081" fmla="*/ 1316510 h 1665358"/>
              <a:gd name="connsiteX6082" fmla="*/ 310478 w 1696603"/>
              <a:gd name="connsiteY6082" fmla="*/ 1313878 h 1665358"/>
              <a:gd name="connsiteX6083" fmla="*/ 307847 w 1696603"/>
              <a:gd name="connsiteY6083" fmla="*/ 1302325 h 1665358"/>
              <a:gd name="connsiteX6084" fmla="*/ 296290 w 1696603"/>
              <a:gd name="connsiteY6084" fmla="*/ 1304956 h 1665358"/>
              <a:gd name="connsiteX6085" fmla="*/ 281729 w 1696603"/>
              <a:gd name="connsiteY6085" fmla="*/ 1296119 h 1665358"/>
              <a:gd name="connsiteX6086" fmla="*/ 293659 w 1696603"/>
              <a:gd name="connsiteY6086" fmla="*/ 1293402 h 1665358"/>
              <a:gd name="connsiteX6087" fmla="*/ 290944 w 1696603"/>
              <a:gd name="connsiteY6087" fmla="*/ 1281476 h 1665358"/>
              <a:gd name="connsiteX6088" fmla="*/ 302501 w 1696603"/>
              <a:gd name="connsiteY6088" fmla="*/ 1278844 h 1665358"/>
              <a:gd name="connsiteX6089" fmla="*/ 299870 w 1696603"/>
              <a:gd name="connsiteY6089" fmla="*/ 1267291 h 1665358"/>
              <a:gd name="connsiteX6090" fmla="*/ 298883 w 1696603"/>
              <a:gd name="connsiteY6090" fmla="*/ 1262958 h 1665358"/>
              <a:gd name="connsiteX6091" fmla="*/ 298830 w 1696603"/>
              <a:gd name="connsiteY6091" fmla="*/ 1262724 h 1665358"/>
              <a:gd name="connsiteX6092" fmla="*/ 297239 w 1696603"/>
              <a:gd name="connsiteY6092" fmla="*/ 1255737 h 1665358"/>
              <a:gd name="connsiteX6093" fmla="*/ 311427 w 1696603"/>
              <a:gd name="connsiteY6093" fmla="*/ 1264659 h 1665358"/>
              <a:gd name="connsiteX6094" fmla="*/ 325615 w 1696603"/>
              <a:gd name="connsiteY6094" fmla="*/ 1273581 h 1665358"/>
              <a:gd name="connsiteX6095" fmla="*/ 322984 w 1696603"/>
              <a:gd name="connsiteY6095" fmla="*/ 1262028 h 1665358"/>
              <a:gd name="connsiteX6096" fmla="*/ 334914 w 1696603"/>
              <a:gd name="connsiteY6096" fmla="*/ 1259311 h 1665358"/>
              <a:gd name="connsiteX6097" fmla="*/ 322984 w 1696603"/>
              <a:gd name="connsiteY6097" fmla="*/ 1262028 h 1665358"/>
              <a:gd name="connsiteX6098" fmla="*/ 311427 w 1696603"/>
              <a:gd name="connsiteY6098" fmla="*/ 1264659 h 1665358"/>
              <a:gd name="connsiteX6099" fmla="*/ 308797 w 1696603"/>
              <a:gd name="connsiteY6099" fmla="*/ 1253105 h 1665358"/>
              <a:gd name="connsiteX6100" fmla="*/ 306166 w 1696603"/>
              <a:gd name="connsiteY6100" fmla="*/ 1241552 h 1665358"/>
              <a:gd name="connsiteX6101" fmla="*/ 317723 w 1696603"/>
              <a:gd name="connsiteY6101" fmla="*/ 1238920 h 1665358"/>
              <a:gd name="connsiteX6102" fmla="*/ 326937 w 1696603"/>
              <a:gd name="connsiteY6102" fmla="*/ 1224277 h 1665358"/>
              <a:gd name="connsiteX6103" fmla="*/ 338495 w 1696603"/>
              <a:gd name="connsiteY6103" fmla="*/ 1221646 h 1665358"/>
              <a:gd name="connsiteX6104" fmla="*/ 350052 w 1696603"/>
              <a:gd name="connsiteY6104" fmla="*/ 1219014 h 1665358"/>
              <a:gd name="connsiteX6105" fmla="*/ 361609 w 1696603"/>
              <a:gd name="connsiteY6105" fmla="*/ 1216383 h 1665358"/>
              <a:gd name="connsiteX6106" fmla="*/ 360622 w 1696603"/>
              <a:gd name="connsiteY6106" fmla="*/ 1212050 h 1665358"/>
              <a:gd name="connsiteX6107" fmla="*/ 360555 w 1696603"/>
              <a:gd name="connsiteY6107" fmla="*/ 1211753 h 1665358"/>
              <a:gd name="connsiteX6108" fmla="*/ 360544 w 1696603"/>
              <a:gd name="connsiteY6108" fmla="*/ 1211708 h 1665358"/>
              <a:gd name="connsiteX6109" fmla="*/ 360458 w 1696603"/>
              <a:gd name="connsiteY6109" fmla="*/ 1211328 h 1665358"/>
              <a:gd name="connsiteX6110" fmla="*/ 360430 w 1696603"/>
              <a:gd name="connsiteY6110" fmla="*/ 1211206 h 1665358"/>
              <a:gd name="connsiteX6111" fmla="*/ 360294 w 1696603"/>
              <a:gd name="connsiteY6111" fmla="*/ 1210606 h 1665358"/>
              <a:gd name="connsiteX6112" fmla="*/ 358978 w 1696603"/>
              <a:gd name="connsiteY6112" fmla="*/ 1204829 h 1665358"/>
              <a:gd name="connsiteX6113" fmla="*/ 370908 w 1696603"/>
              <a:gd name="connsiteY6113" fmla="*/ 1202113 h 1665358"/>
              <a:gd name="connsiteX6114" fmla="*/ 370908 w 1696603"/>
              <a:gd name="connsiteY6114" fmla="*/ 1202113 h 1665358"/>
              <a:gd name="connsiteX6115" fmla="*/ 382466 w 1696603"/>
              <a:gd name="connsiteY6115" fmla="*/ 1199481 h 1665358"/>
              <a:gd name="connsiteX6116" fmla="*/ 394023 w 1696603"/>
              <a:gd name="connsiteY6116" fmla="*/ 1196850 h 1665358"/>
              <a:gd name="connsiteX6117" fmla="*/ 391392 w 1696603"/>
              <a:gd name="connsiteY6117" fmla="*/ 1185296 h 1665358"/>
              <a:gd name="connsiteX6118" fmla="*/ 405580 w 1696603"/>
              <a:gd name="connsiteY6118" fmla="*/ 1194218 h 1665358"/>
              <a:gd name="connsiteX6119" fmla="*/ 417510 w 1696603"/>
              <a:gd name="connsiteY6119" fmla="*/ 1191502 h 1665358"/>
              <a:gd name="connsiteX6120" fmla="*/ 417181 w 1696603"/>
              <a:gd name="connsiteY6120" fmla="*/ 1190058 h 1665358"/>
              <a:gd name="connsiteX6121" fmla="*/ 415944 w 1696603"/>
              <a:gd name="connsiteY6121" fmla="*/ 1184623 h 1665358"/>
              <a:gd name="connsiteX6122" fmla="*/ 414879 w 1696603"/>
              <a:gd name="connsiteY6122" fmla="*/ 1179948 h 1665358"/>
              <a:gd name="connsiteX6123" fmla="*/ 426437 w 1696603"/>
              <a:gd name="connsiteY6123" fmla="*/ 1177317 h 1665358"/>
              <a:gd name="connsiteX6124" fmla="*/ 437994 w 1696603"/>
              <a:gd name="connsiteY6124" fmla="*/ 1174685 h 1665358"/>
              <a:gd name="connsiteX6125" fmla="*/ 440625 w 1696603"/>
              <a:gd name="connsiteY6125" fmla="*/ 1186239 h 1665358"/>
              <a:gd name="connsiteX6126" fmla="*/ 452182 w 1696603"/>
              <a:gd name="connsiteY6126" fmla="*/ 1183607 h 1665358"/>
              <a:gd name="connsiteX6127" fmla="*/ 450605 w 1696603"/>
              <a:gd name="connsiteY6127" fmla="*/ 1176683 h 1665358"/>
              <a:gd name="connsiteX6128" fmla="*/ 450661 w 1696603"/>
              <a:gd name="connsiteY6128" fmla="*/ 1176928 h 1665358"/>
              <a:gd name="connsiteX6129" fmla="*/ 449551 w 1696603"/>
              <a:gd name="connsiteY6129" fmla="*/ 1172054 h 1665358"/>
              <a:gd name="connsiteX6130" fmla="*/ 448564 w 1696603"/>
              <a:gd name="connsiteY6130" fmla="*/ 1167721 h 1665358"/>
              <a:gd name="connsiteX6131" fmla="*/ 448511 w 1696603"/>
              <a:gd name="connsiteY6131" fmla="*/ 1167487 h 1665358"/>
              <a:gd name="connsiteX6132" fmla="*/ 446920 w 1696603"/>
              <a:gd name="connsiteY6132" fmla="*/ 1160500 h 1665358"/>
              <a:gd name="connsiteX6133" fmla="*/ 458850 w 1696603"/>
              <a:gd name="connsiteY6133" fmla="*/ 1157783 h 1665358"/>
              <a:gd name="connsiteX6134" fmla="*/ 470408 w 1696603"/>
              <a:gd name="connsiteY6134" fmla="*/ 1155152 h 1665358"/>
              <a:gd name="connsiteX6135" fmla="*/ 467692 w 1696603"/>
              <a:gd name="connsiteY6135" fmla="*/ 1143226 h 1665358"/>
              <a:gd name="connsiteX6136" fmla="*/ 479249 w 1696603"/>
              <a:gd name="connsiteY6136" fmla="*/ 1140594 h 1665358"/>
              <a:gd name="connsiteX6137" fmla="*/ 490806 w 1696603"/>
              <a:gd name="connsiteY6137" fmla="*/ 1137963 h 1665358"/>
              <a:gd name="connsiteX6138" fmla="*/ 488176 w 1696603"/>
              <a:gd name="connsiteY6138" fmla="*/ 1126409 h 1665358"/>
              <a:gd name="connsiteX6139" fmla="*/ 500106 w 1696603"/>
              <a:gd name="connsiteY6139" fmla="*/ 1123692 h 1665358"/>
              <a:gd name="connsiteX6140" fmla="*/ 511663 w 1696603"/>
              <a:gd name="connsiteY6140" fmla="*/ 1121061 h 1665358"/>
              <a:gd name="connsiteX6141" fmla="*/ 509032 w 1696603"/>
              <a:gd name="connsiteY6141" fmla="*/ 1109507 h 1665358"/>
              <a:gd name="connsiteX6142" fmla="*/ 520589 w 1696603"/>
              <a:gd name="connsiteY6142" fmla="*/ 1106876 h 1665358"/>
              <a:gd name="connsiteX6143" fmla="*/ 532147 w 1696603"/>
              <a:gd name="connsiteY6143" fmla="*/ 1104244 h 1665358"/>
              <a:gd name="connsiteX6144" fmla="*/ 529516 w 1696603"/>
              <a:gd name="connsiteY6144" fmla="*/ 1092690 h 1665358"/>
              <a:gd name="connsiteX6145" fmla="*/ 541073 w 1696603"/>
              <a:gd name="connsiteY6145" fmla="*/ 1090059 h 1665358"/>
              <a:gd name="connsiteX6146" fmla="*/ 553003 w 1696603"/>
              <a:gd name="connsiteY6146" fmla="*/ 1087343 h 1665358"/>
              <a:gd name="connsiteX6147" fmla="*/ 550288 w 1696603"/>
              <a:gd name="connsiteY6147" fmla="*/ 1075416 h 1665358"/>
              <a:gd name="connsiteX6148" fmla="*/ 561845 w 1696603"/>
              <a:gd name="connsiteY6148" fmla="*/ 1072785 h 1665358"/>
              <a:gd name="connsiteX6149" fmla="*/ 570771 w 1696603"/>
              <a:gd name="connsiteY6149" fmla="*/ 1058599 h 1665358"/>
              <a:gd name="connsiteX6150" fmla="*/ 571758 w 1696603"/>
              <a:gd name="connsiteY6150" fmla="*/ 1062932 h 1665358"/>
              <a:gd name="connsiteX6151" fmla="*/ 571819 w 1696603"/>
              <a:gd name="connsiteY6151" fmla="*/ 1063202 h 1665358"/>
              <a:gd name="connsiteX6152" fmla="*/ 571881 w 1696603"/>
              <a:gd name="connsiteY6152" fmla="*/ 1063474 h 1665358"/>
              <a:gd name="connsiteX6153" fmla="*/ 570771 w 1696603"/>
              <a:gd name="connsiteY6153" fmla="*/ 1058599 h 1665358"/>
              <a:gd name="connsiteX6154" fmla="*/ 568141 w 1696603"/>
              <a:gd name="connsiteY6154" fmla="*/ 1047046 h 1665358"/>
              <a:gd name="connsiteX6155" fmla="*/ 577440 w 1696603"/>
              <a:gd name="connsiteY6155" fmla="*/ 1032775 h 1665358"/>
              <a:gd name="connsiteX6156" fmla="*/ 578427 w 1696603"/>
              <a:gd name="connsiteY6156" fmla="*/ 1037108 h 1665358"/>
              <a:gd name="connsiteX6157" fmla="*/ 578480 w 1696603"/>
              <a:gd name="connsiteY6157" fmla="*/ 1037342 h 1665358"/>
              <a:gd name="connsiteX6158" fmla="*/ 580071 w 1696603"/>
              <a:gd name="connsiteY6158" fmla="*/ 1044329 h 1665358"/>
              <a:gd name="connsiteX6159" fmla="*/ 582701 w 1696603"/>
              <a:gd name="connsiteY6159" fmla="*/ 1055883 h 1665358"/>
              <a:gd name="connsiteX6160" fmla="*/ 594259 w 1696603"/>
              <a:gd name="connsiteY6160" fmla="*/ 1053251 h 1665358"/>
              <a:gd name="connsiteX6161" fmla="*/ 592661 w 1696603"/>
              <a:gd name="connsiteY6161" fmla="*/ 1046235 h 1665358"/>
              <a:gd name="connsiteX6162" fmla="*/ 592738 w 1696603"/>
              <a:gd name="connsiteY6162" fmla="*/ 1046572 h 1665358"/>
              <a:gd name="connsiteX6163" fmla="*/ 591628 w 1696603"/>
              <a:gd name="connsiteY6163" fmla="*/ 1041698 h 1665358"/>
              <a:gd name="connsiteX6164" fmla="*/ 603185 w 1696603"/>
              <a:gd name="connsiteY6164" fmla="*/ 1039066 h 1665358"/>
              <a:gd name="connsiteX6165" fmla="*/ 600554 w 1696603"/>
              <a:gd name="connsiteY6165" fmla="*/ 1027512 h 1665358"/>
              <a:gd name="connsiteX6166" fmla="*/ 588997 w 1696603"/>
              <a:gd name="connsiteY6166" fmla="*/ 1030144 h 1665358"/>
              <a:gd name="connsiteX6167" fmla="*/ 577440 w 1696603"/>
              <a:gd name="connsiteY6167" fmla="*/ 1032775 h 1665358"/>
              <a:gd name="connsiteX6168" fmla="*/ 562794 w 1696603"/>
              <a:gd name="connsiteY6168" fmla="*/ 1023565 h 1665358"/>
              <a:gd name="connsiteX6169" fmla="*/ 560164 w 1696603"/>
              <a:gd name="connsiteY6169" fmla="*/ 1012012 h 1665358"/>
              <a:gd name="connsiteX6170" fmla="*/ 548606 w 1696603"/>
              <a:gd name="connsiteY6170" fmla="*/ 1014643 h 1665358"/>
              <a:gd name="connsiteX6171" fmla="*/ 545976 w 1696603"/>
              <a:gd name="connsiteY6171" fmla="*/ 1003089 h 1665358"/>
              <a:gd name="connsiteX6172" fmla="*/ 534418 w 1696603"/>
              <a:gd name="connsiteY6172" fmla="*/ 1005721 h 1665358"/>
              <a:gd name="connsiteX6173" fmla="*/ 531788 w 1696603"/>
              <a:gd name="connsiteY6173" fmla="*/ 994167 h 1665358"/>
              <a:gd name="connsiteX6174" fmla="*/ 543345 w 1696603"/>
              <a:gd name="connsiteY6174" fmla="*/ 991536 h 1665358"/>
              <a:gd name="connsiteX6175" fmla="*/ 554902 w 1696603"/>
              <a:gd name="connsiteY6175" fmla="*/ 988904 h 1665358"/>
              <a:gd name="connsiteX6176" fmla="*/ 552187 w 1696603"/>
              <a:gd name="connsiteY6176" fmla="*/ 976978 h 1665358"/>
              <a:gd name="connsiteX6177" fmla="*/ 540629 w 1696603"/>
              <a:gd name="connsiteY6177" fmla="*/ 979609 h 1665358"/>
              <a:gd name="connsiteX6178" fmla="*/ 537999 w 1696603"/>
              <a:gd name="connsiteY6178" fmla="*/ 968055 h 1665358"/>
              <a:gd name="connsiteX6179" fmla="*/ 540629 w 1696603"/>
              <a:gd name="connsiteY6179" fmla="*/ 979609 h 1665358"/>
              <a:gd name="connsiteX6180" fmla="*/ 529072 w 1696603"/>
              <a:gd name="connsiteY6180" fmla="*/ 982241 h 1665358"/>
              <a:gd name="connsiteX6181" fmla="*/ 526441 w 1696603"/>
              <a:gd name="connsiteY6181" fmla="*/ 970687 h 1665358"/>
              <a:gd name="connsiteX6182" fmla="*/ 517142 w 1696603"/>
              <a:gd name="connsiteY6182" fmla="*/ 984957 h 1665358"/>
              <a:gd name="connsiteX6183" fmla="*/ 519858 w 1696603"/>
              <a:gd name="connsiteY6183" fmla="*/ 996884 h 1665358"/>
              <a:gd name="connsiteX6184" fmla="*/ 508301 w 1696603"/>
              <a:gd name="connsiteY6184" fmla="*/ 999515 h 1665358"/>
              <a:gd name="connsiteX6185" fmla="*/ 505585 w 1696603"/>
              <a:gd name="connsiteY6185" fmla="*/ 987589 h 1665358"/>
              <a:gd name="connsiteX6186" fmla="*/ 494028 w 1696603"/>
              <a:gd name="connsiteY6186" fmla="*/ 990220 h 1665358"/>
              <a:gd name="connsiteX6187" fmla="*/ 491397 w 1696603"/>
              <a:gd name="connsiteY6187" fmla="*/ 978666 h 1665358"/>
              <a:gd name="connsiteX6188" fmla="*/ 502954 w 1696603"/>
              <a:gd name="connsiteY6188" fmla="*/ 976035 h 1665358"/>
              <a:gd name="connsiteX6189" fmla="*/ 504399 w 1696603"/>
              <a:gd name="connsiteY6189" fmla="*/ 975706 h 1665358"/>
              <a:gd name="connsiteX6190" fmla="*/ 505041 w 1696603"/>
              <a:gd name="connsiteY6190" fmla="*/ 975560 h 1665358"/>
              <a:gd name="connsiteX6191" fmla="*/ 507288 w 1696603"/>
              <a:gd name="connsiteY6191" fmla="*/ 975048 h 1665358"/>
              <a:gd name="connsiteX6192" fmla="*/ 507505 w 1696603"/>
              <a:gd name="connsiteY6192" fmla="*/ 974998 h 1665358"/>
              <a:gd name="connsiteX6193" fmla="*/ 514511 w 1696603"/>
              <a:gd name="connsiteY6193" fmla="*/ 973403 h 1665358"/>
              <a:gd name="connsiteX6194" fmla="*/ 511881 w 1696603"/>
              <a:gd name="connsiteY6194" fmla="*/ 961850 h 1665358"/>
              <a:gd name="connsiteX6195" fmla="*/ 500324 w 1696603"/>
              <a:gd name="connsiteY6195" fmla="*/ 964481 h 1665358"/>
              <a:gd name="connsiteX6196" fmla="*/ 497693 w 1696603"/>
              <a:gd name="connsiteY6196" fmla="*/ 952927 h 1665358"/>
              <a:gd name="connsiteX6197" fmla="*/ 509250 w 1696603"/>
              <a:gd name="connsiteY6197" fmla="*/ 950296 h 1665358"/>
              <a:gd name="connsiteX6198" fmla="*/ 497693 w 1696603"/>
              <a:gd name="connsiteY6198" fmla="*/ 952927 h 1665358"/>
              <a:gd name="connsiteX6199" fmla="*/ 494977 w 1696603"/>
              <a:gd name="connsiteY6199" fmla="*/ 941001 h 1665358"/>
              <a:gd name="connsiteX6200" fmla="*/ 492347 w 1696603"/>
              <a:gd name="connsiteY6200" fmla="*/ 929447 h 1665358"/>
              <a:gd name="connsiteX6201" fmla="*/ 480789 w 1696603"/>
              <a:gd name="connsiteY6201" fmla="*/ 932079 h 1665358"/>
              <a:gd name="connsiteX6202" fmla="*/ 480789 w 1696603"/>
              <a:gd name="connsiteY6202" fmla="*/ 932079 h 1665358"/>
              <a:gd name="connsiteX6203" fmla="*/ 483420 w 1696603"/>
              <a:gd name="connsiteY6203" fmla="*/ 943632 h 1665358"/>
              <a:gd name="connsiteX6204" fmla="*/ 486136 w 1696603"/>
              <a:gd name="connsiteY6204" fmla="*/ 955559 h 1665358"/>
              <a:gd name="connsiteX6205" fmla="*/ 481260 w 1696603"/>
              <a:gd name="connsiteY6205" fmla="*/ 956669 h 1665358"/>
              <a:gd name="connsiteX6206" fmla="*/ 481526 w 1696603"/>
              <a:gd name="connsiteY6206" fmla="*/ 956608 h 1665358"/>
              <a:gd name="connsiteX6207" fmla="*/ 484691 w 1696603"/>
              <a:gd name="connsiteY6207" fmla="*/ 955888 h 1665358"/>
              <a:gd name="connsiteX6208" fmla="*/ 481802 w 1696603"/>
              <a:gd name="connsiteY6208" fmla="*/ 956546 h 1665358"/>
              <a:gd name="connsiteX6209" fmla="*/ 481526 w 1696603"/>
              <a:gd name="connsiteY6209" fmla="*/ 956608 h 1665358"/>
              <a:gd name="connsiteX6210" fmla="*/ 474578 w 1696603"/>
              <a:gd name="connsiteY6210" fmla="*/ 958190 h 1665358"/>
              <a:gd name="connsiteX6211" fmla="*/ 474578 w 1696603"/>
              <a:gd name="connsiteY6211" fmla="*/ 958190 h 1665358"/>
              <a:gd name="connsiteX6212" fmla="*/ 463021 w 1696603"/>
              <a:gd name="connsiteY6212" fmla="*/ 960822 h 1665358"/>
              <a:gd name="connsiteX6213" fmla="*/ 471863 w 1696603"/>
              <a:gd name="connsiteY6213" fmla="*/ 946264 h 1665358"/>
              <a:gd name="connsiteX6214" fmla="*/ 460306 w 1696603"/>
              <a:gd name="connsiteY6214" fmla="*/ 948895 h 1665358"/>
              <a:gd name="connsiteX6215" fmla="*/ 469232 w 1696603"/>
              <a:gd name="connsiteY6215" fmla="*/ 934710 h 1665358"/>
              <a:gd name="connsiteX6216" fmla="*/ 474108 w 1696603"/>
              <a:gd name="connsiteY6216" fmla="*/ 933600 h 1665358"/>
              <a:gd name="connsiteX6217" fmla="*/ 473866 w 1696603"/>
              <a:gd name="connsiteY6217" fmla="*/ 933655 h 1665358"/>
              <a:gd name="connsiteX6218" fmla="*/ 473566 w 1696603"/>
              <a:gd name="connsiteY6218" fmla="*/ 933723 h 1665358"/>
              <a:gd name="connsiteX6219" fmla="*/ 469232 w 1696603"/>
              <a:gd name="connsiteY6219" fmla="*/ 934710 h 1665358"/>
              <a:gd name="connsiteX6220" fmla="*/ 466601 w 1696603"/>
              <a:gd name="connsiteY6220" fmla="*/ 923156 h 1665358"/>
              <a:gd name="connsiteX6221" fmla="*/ 469232 w 1696603"/>
              <a:gd name="connsiteY6221" fmla="*/ 934710 h 1665358"/>
              <a:gd name="connsiteX6222" fmla="*/ 457675 w 1696603"/>
              <a:gd name="connsiteY6222" fmla="*/ 937342 h 1665358"/>
              <a:gd name="connsiteX6223" fmla="*/ 457346 w 1696603"/>
              <a:gd name="connsiteY6223" fmla="*/ 935898 h 1665358"/>
              <a:gd name="connsiteX6224" fmla="*/ 456635 w 1696603"/>
              <a:gd name="connsiteY6224" fmla="*/ 932775 h 1665358"/>
              <a:gd name="connsiteX6225" fmla="*/ 455044 w 1696603"/>
              <a:gd name="connsiteY6225" fmla="*/ 925788 h 1665358"/>
              <a:gd name="connsiteX6226" fmla="*/ 452414 w 1696603"/>
              <a:gd name="connsiteY6226" fmla="*/ 914234 h 1665358"/>
              <a:gd name="connsiteX6227" fmla="*/ 456748 w 1696603"/>
              <a:gd name="connsiteY6227" fmla="*/ 913247 h 1665358"/>
              <a:gd name="connsiteX6228" fmla="*/ 457086 w 1696603"/>
              <a:gd name="connsiteY6228" fmla="*/ 913171 h 1665358"/>
              <a:gd name="connsiteX6229" fmla="*/ 457290 w 1696603"/>
              <a:gd name="connsiteY6229" fmla="*/ 913124 h 1665358"/>
              <a:gd name="connsiteX6230" fmla="*/ 452414 w 1696603"/>
              <a:gd name="connsiteY6230" fmla="*/ 914234 h 1665358"/>
              <a:gd name="connsiteX6231" fmla="*/ 461255 w 1696603"/>
              <a:gd name="connsiteY6231" fmla="*/ 899676 h 1665358"/>
              <a:gd name="connsiteX6232" fmla="*/ 463971 w 1696603"/>
              <a:gd name="connsiteY6232" fmla="*/ 911603 h 1665358"/>
              <a:gd name="connsiteX6233" fmla="*/ 463971 w 1696603"/>
              <a:gd name="connsiteY6233" fmla="*/ 911603 h 1665358"/>
              <a:gd name="connsiteX6234" fmla="*/ 475528 w 1696603"/>
              <a:gd name="connsiteY6234" fmla="*/ 908971 h 1665358"/>
              <a:gd name="connsiteX6235" fmla="*/ 475528 w 1696603"/>
              <a:gd name="connsiteY6235" fmla="*/ 908971 h 1665358"/>
              <a:gd name="connsiteX6236" fmla="*/ 472812 w 1696603"/>
              <a:gd name="connsiteY6236" fmla="*/ 897045 h 1665358"/>
              <a:gd name="connsiteX6237" fmla="*/ 461255 w 1696603"/>
              <a:gd name="connsiteY6237" fmla="*/ 899676 h 1665358"/>
              <a:gd name="connsiteX6238" fmla="*/ 452414 w 1696603"/>
              <a:gd name="connsiteY6238" fmla="*/ 914234 h 1665358"/>
              <a:gd name="connsiteX6239" fmla="*/ 449698 w 1696603"/>
              <a:gd name="connsiteY6239" fmla="*/ 902308 h 1665358"/>
              <a:gd name="connsiteX6240" fmla="*/ 452414 w 1696603"/>
              <a:gd name="connsiteY6240" fmla="*/ 914234 h 1665358"/>
              <a:gd name="connsiteX6241" fmla="*/ 455044 w 1696603"/>
              <a:gd name="connsiteY6241" fmla="*/ 925788 h 1665358"/>
              <a:gd name="connsiteX6242" fmla="*/ 456631 w 1696603"/>
              <a:gd name="connsiteY6242" fmla="*/ 932757 h 1665358"/>
              <a:gd name="connsiteX6243" fmla="*/ 457675 w 1696603"/>
              <a:gd name="connsiteY6243" fmla="*/ 937342 h 1665358"/>
              <a:gd name="connsiteX6244" fmla="*/ 443114 w 1696603"/>
              <a:gd name="connsiteY6244" fmla="*/ 928504 h 1665358"/>
              <a:gd name="connsiteX6245" fmla="*/ 445745 w 1696603"/>
              <a:gd name="connsiteY6245" fmla="*/ 940058 h 1665358"/>
              <a:gd name="connsiteX6246" fmla="*/ 434188 w 1696603"/>
              <a:gd name="connsiteY6246" fmla="*/ 942690 h 1665358"/>
              <a:gd name="connsiteX6247" fmla="*/ 431557 w 1696603"/>
              <a:gd name="connsiteY6247" fmla="*/ 931136 h 1665358"/>
              <a:gd name="connsiteX6248" fmla="*/ 428926 w 1696603"/>
              <a:gd name="connsiteY6248" fmla="*/ 919582 h 1665358"/>
              <a:gd name="connsiteX6249" fmla="*/ 440483 w 1696603"/>
              <a:gd name="connsiteY6249" fmla="*/ 916951 h 1665358"/>
              <a:gd name="connsiteX6250" fmla="*/ 437768 w 1696603"/>
              <a:gd name="connsiteY6250" fmla="*/ 905024 h 1665358"/>
              <a:gd name="connsiteX6251" fmla="*/ 426211 w 1696603"/>
              <a:gd name="connsiteY6251" fmla="*/ 907656 h 1665358"/>
              <a:gd name="connsiteX6252" fmla="*/ 428926 w 1696603"/>
              <a:gd name="connsiteY6252" fmla="*/ 919582 h 1665358"/>
              <a:gd name="connsiteX6253" fmla="*/ 431557 w 1696603"/>
              <a:gd name="connsiteY6253" fmla="*/ 931136 h 1665358"/>
              <a:gd name="connsiteX6254" fmla="*/ 426681 w 1696603"/>
              <a:gd name="connsiteY6254" fmla="*/ 932246 h 1665358"/>
              <a:gd name="connsiteX6255" fmla="*/ 426751 w 1696603"/>
              <a:gd name="connsiteY6255" fmla="*/ 932230 h 1665358"/>
              <a:gd name="connsiteX6256" fmla="*/ 420000 w 1696603"/>
              <a:gd name="connsiteY6256" fmla="*/ 933767 h 1665358"/>
              <a:gd name="connsiteX6257" fmla="*/ 422630 w 1696603"/>
              <a:gd name="connsiteY6257" fmla="*/ 945321 h 1665358"/>
              <a:gd name="connsiteX6258" fmla="*/ 411073 w 1696603"/>
              <a:gd name="connsiteY6258" fmla="*/ 947953 h 1665358"/>
              <a:gd name="connsiteX6259" fmla="*/ 408443 w 1696603"/>
              <a:gd name="connsiteY6259" fmla="*/ 936399 h 1665358"/>
              <a:gd name="connsiteX6260" fmla="*/ 411073 w 1696603"/>
              <a:gd name="connsiteY6260" fmla="*/ 947953 h 1665358"/>
              <a:gd name="connsiteX6261" fmla="*/ 399143 w 1696603"/>
              <a:gd name="connsiteY6261" fmla="*/ 950669 h 1665358"/>
              <a:gd name="connsiteX6262" fmla="*/ 396513 w 1696603"/>
              <a:gd name="connsiteY6262" fmla="*/ 939115 h 1665358"/>
              <a:gd name="connsiteX6263" fmla="*/ 399143 w 1696603"/>
              <a:gd name="connsiteY6263" fmla="*/ 950669 h 1665358"/>
              <a:gd name="connsiteX6264" fmla="*/ 387586 w 1696603"/>
              <a:gd name="connsiteY6264" fmla="*/ 953300 h 1665358"/>
              <a:gd name="connsiteX6265" fmla="*/ 384955 w 1696603"/>
              <a:gd name="connsiteY6265" fmla="*/ 941747 h 1665358"/>
              <a:gd name="connsiteX6266" fmla="*/ 387586 w 1696603"/>
              <a:gd name="connsiteY6266" fmla="*/ 953300 h 1665358"/>
              <a:gd name="connsiteX6267" fmla="*/ 376029 w 1696603"/>
              <a:gd name="connsiteY6267" fmla="*/ 955932 h 1665358"/>
              <a:gd name="connsiteX6268" fmla="*/ 376358 w 1696603"/>
              <a:gd name="connsiteY6268" fmla="*/ 957376 h 1665358"/>
              <a:gd name="connsiteX6269" fmla="*/ 377613 w 1696603"/>
              <a:gd name="connsiteY6269" fmla="*/ 962889 h 1665358"/>
              <a:gd name="connsiteX6270" fmla="*/ 377550 w 1696603"/>
              <a:gd name="connsiteY6270" fmla="*/ 962611 h 1665358"/>
              <a:gd name="connsiteX6271" fmla="*/ 378660 w 1696603"/>
              <a:gd name="connsiteY6271" fmla="*/ 967486 h 1665358"/>
              <a:gd name="connsiteX6272" fmla="*/ 367102 w 1696603"/>
              <a:gd name="connsiteY6272" fmla="*/ 970117 h 1665358"/>
              <a:gd name="connsiteX6273" fmla="*/ 369818 w 1696603"/>
              <a:gd name="connsiteY6273" fmla="*/ 982044 h 1665358"/>
              <a:gd name="connsiteX6274" fmla="*/ 355172 w 1696603"/>
              <a:gd name="connsiteY6274" fmla="*/ 972834 h 1665358"/>
              <a:gd name="connsiteX6275" fmla="*/ 352542 w 1696603"/>
              <a:gd name="connsiteY6275" fmla="*/ 961280 h 1665358"/>
              <a:gd name="connsiteX6276" fmla="*/ 352542 w 1696603"/>
              <a:gd name="connsiteY6276" fmla="*/ 961280 h 1665358"/>
              <a:gd name="connsiteX6277" fmla="*/ 340984 w 1696603"/>
              <a:gd name="connsiteY6277" fmla="*/ 963911 h 1665358"/>
              <a:gd name="connsiteX6278" fmla="*/ 338354 w 1696603"/>
              <a:gd name="connsiteY6278" fmla="*/ 952357 h 1665358"/>
              <a:gd name="connsiteX6279" fmla="*/ 340984 w 1696603"/>
              <a:gd name="connsiteY6279" fmla="*/ 963911 h 1665358"/>
              <a:gd name="connsiteX6280" fmla="*/ 341313 w 1696603"/>
              <a:gd name="connsiteY6280" fmla="*/ 965355 h 1665358"/>
              <a:gd name="connsiteX6281" fmla="*/ 342568 w 1696603"/>
              <a:gd name="connsiteY6281" fmla="*/ 970869 h 1665358"/>
              <a:gd name="connsiteX6282" fmla="*/ 342505 w 1696603"/>
              <a:gd name="connsiteY6282" fmla="*/ 970591 h 1665358"/>
              <a:gd name="connsiteX6283" fmla="*/ 343615 w 1696603"/>
              <a:gd name="connsiteY6283" fmla="*/ 975465 h 1665358"/>
              <a:gd name="connsiteX6284" fmla="*/ 329427 w 1696603"/>
              <a:gd name="connsiteY6284" fmla="*/ 966543 h 1665358"/>
              <a:gd name="connsiteX6285" fmla="*/ 330414 w 1696603"/>
              <a:gd name="connsiteY6285" fmla="*/ 970876 h 1665358"/>
              <a:gd name="connsiteX6286" fmla="*/ 330471 w 1696603"/>
              <a:gd name="connsiteY6286" fmla="*/ 971127 h 1665358"/>
              <a:gd name="connsiteX6287" fmla="*/ 330492 w 1696603"/>
              <a:gd name="connsiteY6287" fmla="*/ 971220 h 1665358"/>
              <a:gd name="connsiteX6288" fmla="*/ 330578 w 1696603"/>
              <a:gd name="connsiteY6288" fmla="*/ 971598 h 1665358"/>
              <a:gd name="connsiteX6289" fmla="*/ 330743 w 1696603"/>
              <a:gd name="connsiteY6289" fmla="*/ 972320 h 1665358"/>
              <a:gd name="connsiteX6290" fmla="*/ 330864 w 1696603"/>
              <a:gd name="connsiteY6290" fmla="*/ 972851 h 1665358"/>
              <a:gd name="connsiteX6291" fmla="*/ 330907 w 1696603"/>
              <a:gd name="connsiteY6291" fmla="*/ 973042 h 1665358"/>
              <a:gd name="connsiteX6292" fmla="*/ 332058 w 1696603"/>
              <a:gd name="connsiteY6292" fmla="*/ 978097 h 1665358"/>
              <a:gd name="connsiteX6293" fmla="*/ 320501 w 1696603"/>
              <a:gd name="connsiteY6293" fmla="*/ 980728 h 1665358"/>
              <a:gd name="connsiteX6294" fmla="*/ 323216 w 1696603"/>
              <a:gd name="connsiteY6294" fmla="*/ 992654 h 1665358"/>
              <a:gd name="connsiteX6295" fmla="*/ 311286 w 1696603"/>
              <a:gd name="connsiteY6295" fmla="*/ 995371 h 1665358"/>
              <a:gd name="connsiteX6296" fmla="*/ 308571 w 1696603"/>
              <a:gd name="connsiteY6296" fmla="*/ 983444 h 1665358"/>
              <a:gd name="connsiteX6297" fmla="*/ 299729 w 1696603"/>
              <a:gd name="connsiteY6297" fmla="*/ 998002 h 1665358"/>
              <a:gd name="connsiteX6298" fmla="*/ 288172 w 1696603"/>
              <a:gd name="connsiteY6298" fmla="*/ 1000634 h 1665358"/>
              <a:gd name="connsiteX6299" fmla="*/ 285456 w 1696603"/>
              <a:gd name="connsiteY6299" fmla="*/ 988707 h 1665358"/>
              <a:gd name="connsiteX6300" fmla="*/ 273899 w 1696603"/>
              <a:gd name="connsiteY6300" fmla="*/ 991339 h 1665358"/>
              <a:gd name="connsiteX6301" fmla="*/ 261969 w 1696603"/>
              <a:gd name="connsiteY6301" fmla="*/ 994055 h 1665358"/>
              <a:gd name="connsiteX6302" fmla="*/ 262309 w 1696603"/>
              <a:gd name="connsiteY6302" fmla="*/ 995546 h 1665358"/>
              <a:gd name="connsiteX6303" fmla="*/ 262863 w 1696603"/>
              <a:gd name="connsiteY6303" fmla="*/ 997980 h 1665358"/>
              <a:gd name="connsiteX6304" fmla="*/ 263007 w 1696603"/>
              <a:gd name="connsiteY6304" fmla="*/ 998613 h 1665358"/>
              <a:gd name="connsiteX6305" fmla="*/ 264685 w 1696603"/>
              <a:gd name="connsiteY6305" fmla="*/ 1005982 h 1665358"/>
              <a:gd name="connsiteX6306" fmla="*/ 250412 w 1696603"/>
              <a:gd name="connsiteY6306" fmla="*/ 996687 h 1665358"/>
              <a:gd name="connsiteX6307" fmla="*/ 238855 w 1696603"/>
              <a:gd name="connsiteY6307" fmla="*/ 999318 h 1665358"/>
              <a:gd name="connsiteX6308" fmla="*/ 230013 w 1696603"/>
              <a:gd name="connsiteY6308" fmla="*/ 1013876 h 1665358"/>
              <a:gd name="connsiteX6309" fmla="*/ 227297 w 1696603"/>
              <a:gd name="connsiteY6309" fmla="*/ 1001950 h 1665358"/>
              <a:gd name="connsiteX6310" fmla="*/ 218083 w 1696603"/>
              <a:gd name="connsiteY6310" fmla="*/ 1016593 h 1665358"/>
              <a:gd name="connsiteX6311" fmla="*/ 215367 w 1696603"/>
              <a:gd name="connsiteY6311" fmla="*/ 1004666 h 1665358"/>
              <a:gd name="connsiteX6312" fmla="*/ 212737 w 1696603"/>
              <a:gd name="connsiteY6312" fmla="*/ 993112 h 1665358"/>
              <a:gd name="connsiteX6313" fmla="*/ 215367 w 1696603"/>
              <a:gd name="connsiteY6313" fmla="*/ 1004666 h 1665358"/>
              <a:gd name="connsiteX6314" fmla="*/ 218083 w 1696603"/>
              <a:gd name="connsiteY6314" fmla="*/ 1016593 h 1665358"/>
              <a:gd name="connsiteX6315" fmla="*/ 209156 w 1696603"/>
              <a:gd name="connsiteY6315" fmla="*/ 1030778 h 1665358"/>
              <a:gd name="connsiteX6316" fmla="*/ 194968 w 1696603"/>
              <a:gd name="connsiteY6316" fmla="*/ 1021856 h 1665358"/>
              <a:gd name="connsiteX6317" fmla="*/ 192253 w 1696603"/>
              <a:gd name="connsiteY6317" fmla="*/ 1009929 h 1665358"/>
              <a:gd name="connsiteX6318" fmla="*/ 206526 w 1696603"/>
              <a:gd name="connsiteY6318" fmla="*/ 1019224 h 1665358"/>
              <a:gd name="connsiteX6319" fmla="*/ 206526 w 1696603"/>
              <a:gd name="connsiteY6319" fmla="*/ 1019224 h 1665358"/>
              <a:gd name="connsiteX6320" fmla="*/ 204489 w 1696603"/>
              <a:gd name="connsiteY6320" fmla="*/ 1010279 h 1665358"/>
              <a:gd name="connsiteX6321" fmla="*/ 203810 w 1696603"/>
              <a:gd name="connsiteY6321" fmla="*/ 1007298 h 1665358"/>
              <a:gd name="connsiteX6322" fmla="*/ 203810 w 1696603"/>
              <a:gd name="connsiteY6322" fmla="*/ 1007298 h 1665358"/>
              <a:gd name="connsiteX6323" fmla="*/ 201179 w 1696603"/>
              <a:gd name="connsiteY6323" fmla="*/ 995744 h 1665358"/>
              <a:gd name="connsiteX6324" fmla="*/ 189622 w 1696603"/>
              <a:gd name="connsiteY6324" fmla="*/ 998375 h 1665358"/>
              <a:gd name="connsiteX6325" fmla="*/ 177692 w 1696603"/>
              <a:gd name="connsiteY6325" fmla="*/ 1001092 h 1665358"/>
              <a:gd name="connsiteX6326" fmla="*/ 175061 w 1696603"/>
              <a:gd name="connsiteY6326" fmla="*/ 989538 h 1665358"/>
              <a:gd name="connsiteX6327" fmla="*/ 163504 w 1696603"/>
              <a:gd name="connsiteY6327" fmla="*/ 992170 h 1665358"/>
              <a:gd name="connsiteX6328" fmla="*/ 160874 w 1696603"/>
              <a:gd name="connsiteY6328" fmla="*/ 980616 h 1665358"/>
              <a:gd name="connsiteX6329" fmla="*/ 149316 w 1696603"/>
              <a:gd name="connsiteY6329" fmla="*/ 983247 h 1665358"/>
              <a:gd name="connsiteX6330" fmla="*/ 151947 w 1696603"/>
              <a:gd name="connsiteY6330" fmla="*/ 994801 h 1665358"/>
              <a:gd name="connsiteX6331" fmla="*/ 137759 w 1696603"/>
              <a:gd name="connsiteY6331" fmla="*/ 985879 h 1665358"/>
              <a:gd name="connsiteX6332" fmla="*/ 138746 w 1696603"/>
              <a:gd name="connsiteY6332" fmla="*/ 990211 h 1665358"/>
              <a:gd name="connsiteX6333" fmla="*/ 138803 w 1696603"/>
              <a:gd name="connsiteY6333" fmla="*/ 990463 h 1665358"/>
              <a:gd name="connsiteX6334" fmla="*/ 140390 w 1696603"/>
              <a:gd name="connsiteY6334" fmla="*/ 997433 h 1665358"/>
              <a:gd name="connsiteX6335" fmla="*/ 126202 w 1696603"/>
              <a:gd name="connsiteY6335" fmla="*/ 988510 h 1665358"/>
              <a:gd name="connsiteX6336" fmla="*/ 123486 w 1696603"/>
              <a:gd name="connsiteY6336" fmla="*/ 976584 h 1665358"/>
              <a:gd name="connsiteX6337" fmla="*/ 120856 w 1696603"/>
              <a:gd name="connsiteY6337" fmla="*/ 965030 h 1665358"/>
              <a:gd name="connsiteX6338" fmla="*/ 119869 w 1696603"/>
              <a:gd name="connsiteY6338" fmla="*/ 960698 h 1665358"/>
              <a:gd name="connsiteX6339" fmla="*/ 119816 w 1696603"/>
              <a:gd name="connsiteY6339" fmla="*/ 960464 h 1665358"/>
              <a:gd name="connsiteX6340" fmla="*/ 119812 w 1696603"/>
              <a:gd name="connsiteY6340" fmla="*/ 960446 h 1665358"/>
              <a:gd name="connsiteX6341" fmla="*/ 119809 w 1696603"/>
              <a:gd name="connsiteY6341" fmla="*/ 960434 h 1665358"/>
              <a:gd name="connsiteX6342" fmla="*/ 118554 w 1696603"/>
              <a:gd name="connsiteY6342" fmla="*/ 954920 h 1665358"/>
              <a:gd name="connsiteX6343" fmla="*/ 118225 w 1696603"/>
              <a:gd name="connsiteY6343" fmla="*/ 953476 h 1665358"/>
              <a:gd name="connsiteX6344" fmla="*/ 129782 w 1696603"/>
              <a:gd name="connsiteY6344" fmla="*/ 950845 h 1665358"/>
              <a:gd name="connsiteX6345" fmla="*/ 141339 w 1696603"/>
              <a:gd name="connsiteY6345" fmla="*/ 948213 h 1665358"/>
              <a:gd name="connsiteX6346" fmla="*/ 138709 w 1696603"/>
              <a:gd name="connsiteY6346" fmla="*/ 936660 h 1665358"/>
              <a:gd name="connsiteX6347" fmla="*/ 127151 w 1696603"/>
              <a:gd name="connsiteY6347" fmla="*/ 939291 h 1665358"/>
              <a:gd name="connsiteX6348" fmla="*/ 127480 w 1696603"/>
              <a:gd name="connsiteY6348" fmla="*/ 940735 h 1665358"/>
              <a:gd name="connsiteX6349" fmla="*/ 128138 w 1696603"/>
              <a:gd name="connsiteY6349" fmla="*/ 943624 h 1665358"/>
              <a:gd name="connsiteX6350" fmla="*/ 128190 w 1696603"/>
              <a:gd name="connsiteY6350" fmla="*/ 943852 h 1665358"/>
              <a:gd name="connsiteX6351" fmla="*/ 128216 w 1696603"/>
              <a:gd name="connsiteY6351" fmla="*/ 943966 h 1665358"/>
              <a:gd name="connsiteX6352" fmla="*/ 129453 w 1696603"/>
              <a:gd name="connsiteY6352" fmla="*/ 949401 h 1665358"/>
              <a:gd name="connsiteX6353" fmla="*/ 129782 w 1696603"/>
              <a:gd name="connsiteY6353" fmla="*/ 950845 h 1665358"/>
              <a:gd name="connsiteX6354" fmla="*/ 118225 w 1696603"/>
              <a:gd name="connsiteY6354" fmla="*/ 953476 h 1665358"/>
              <a:gd name="connsiteX6355" fmla="*/ 117115 w 1696603"/>
              <a:gd name="connsiteY6355" fmla="*/ 948602 h 1665358"/>
              <a:gd name="connsiteX6356" fmla="*/ 117186 w 1696603"/>
              <a:gd name="connsiteY6356" fmla="*/ 948915 h 1665358"/>
              <a:gd name="connsiteX6357" fmla="*/ 117896 w 1696603"/>
              <a:gd name="connsiteY6357" fmla="*/ 952032 h 1665358"/>
              <a:gd name="connsiteX6358" fmla="*/ 117238 w 1696603"/>
              <a:gd name="connsiteY6358" fmla="*/ 949144 h 1665358"/>
              <a:gd name="connsiteX6359" fmla="*/ 117186 w 1696603"/>
              <a:gd name="connsiteY6359" fmla="*/ 948915 h 1665358"/>
              <a:gd name="connsiteX6360" fmla="*/ 115594 w 1696603"/>
              <a:gd name="connsiteY6360" fmla="*/ 941923 h 1665358"/>
              <a:gd name="connsiteX6361" fmla="*/ 103664 w 1696603"/>
              <a:gd name="connsiteY6361" fmla="*/ 944639 h 1665358"/>
              <a:gd name="connsiteX6362" fmla="*/ 100949 w 1696603"/>
              <a:gd name="connsiteY6362" fmla="*/ 932713 h 1665358"/>
              <a:gd name="connsiteX6363" fmla="*/ 112879 w 1696603"/>
              <a:gd name="connsiteY6363" fmla="*/ 929996 h 1665358"/>
              <a:gd name="connsiteX6364" fmla="*/ 100949 w 1696603"/>
              <a:gd name="connsiteY6364" fmla="*/ 932713 h 1665358"/>
              <a:gd name="connsiteX6365" fmla="*/ 98318 w 1696603"/>
              <a:gd name="connsiteY6365" fmla="*/ 921159 h 1665358"/>
              <a:gd name="connsiteX6366" fmla="*/ 95687 w 1696603"/>
              <a:gd name="connsiteY6366" fmla="*/ 909605 h 1665358"/>
              <a:gd name="connsiteX6367" fmla="*/ 84130 w 1696603"/>
              <a:gd name="connsiteY6367" fmla="*/ 912237 h 1665358"/>
              <a:gd name="connsiteX6368" fmla="*/ 93056 w 1696603"/>
              <a:gd name="connsiteY6368" fmla="*/ 898051 h 1665358"/>
              <a:gd name="connsiteX6369" fmla="*/ 104987 w 1696603"/>
              <a:gd name="connsiteY6369" fmla="*/ 895335 h 1665358"/>
              <a:gd name="connsiteX6370" fmla="*/ 102271 w 1696603"/>
              <a:gd name="connsiteY6370" fmla="*/ 883408 h 1665358"/>
              <a:gd name="connsiteX6371" fmla="*/ 113828 w 1696603"/>
              <a:gd name="connsiteY6371" fmla="*/ 880777 h 1665358"/>
              <a:gd name="connsiteX6372" fmla="*/ 102271 w 1696603"/>
              <a:gd name="connsiteY6372" fmla="*/ 883408 h 1665358"/>
              <a:gd name="connsiteX6373" fmla="*/ 99640 w 1696603"/>
              <a:gd name="connsiteY6373" fmla="*/ 871855 h 1665358"/>
              <a:gd name="connsiteX6374" fmla="*/ 87710 w 1696603"/>
              <a:gd name="connsiteY6374" fmla="*/ 874571 h 1665358"/>
              <a:gd name="connsiteX6375" fmla="*/ 85080 w 1696603"/>
              <a:gd name="connsiteY6375" fmla="*/ 863017 h 1665358"/>
              <a:gd name="connsiteX6376" fmla="*/ 73522 w 1696603"/>
              <a:gd name="connsiteY6376" fmla="*/ 865649 h 1665358"/>
              <a:gd name="connsiteX6377" fmla="*/ 70892 w 1696603"/>
              <a:gd name="connsiteY6377" fmla="*/ 854095 h 1665358"/>
              <a:gd name="connsiteX6378" fmla="*/ 59334 w 1696603"/>
              <a:gd name="connsiteY6378" fmla="*/ 856727 h 1665358"/>
              <a:gd name="connsiteX6379" fmla="*/ 68176 w 1696603"/>
              <a:gd name="connsiteY6379" fmla="*/ 842169 h 1665358"/>
              <a:gd name="connsiteX6380" fmla="*/ 65545 w 1696603"/>
              <a:gd name="connsiteY6380" fmla="*/ 830615 h 1665358"/>
              <a:gd name="connsiteX6381" fmla="*/ 64295 w 1696603"/>
              <a:gd name="connsiteY6381" fmla="*/ 825123 h 1665358"/>
              <a:gd name="connsiteX6382" fmla="*/ 64230 w 1696603"/>
              <a:gd name="connsiteY6382" fmla="*/ 824838 h 1665358"/>
              <a:gd name="connsiteX6383" fmla="*/ 62915 w 1696603"/>
              <a:gd name="connsiteY6383" fmla="*/ 819061 h 1665358"/>
              <a:gd name="connsiteX6384" fmla="*/ 60284 w 1696603"/>
              <a:gd name="connsiteY6384" fmla="*/ 807507 h 1665358"/>
              <a:gd name="connsiteX6385" fmla="*/ 48727 w 1696603"/>
              <a:gd name="connsiteY6385" fmla="*/ 810139 h 1665358"/>
              <a:gd name="connsiteX6386" fmla="*/ 46011 w 1696603"/>
              <a:gd name="connsiteY6386" fmla="*/ 798212 h 1665358"/>
              <a:gd name="connsiteX6387" fmla="*/ 57568 w 1696603"/>
              <a:gd name="connsiteY6387" fmla="*/ 795581 h 1665358"/>
              <a:gd name="connsiteX6388" fmla="*/ 46011 w 1696603"/>
              <a:gd name="connsiteY6388" fmla="*/ 798212 h 1665358"/>
              <a:gd name="connsiteX6389" fmla="*/ 45682 w 1696603"/>
              <a:gd name="connsiteY6389" fmla="*/ 796768 h 1665358"/>
              <a:gd name="connsiteX6390" fmla="*/ 44829 w 1696603"/>
              <a:gd name="connsiteY6390" fmla="*/ 793021 h 1665358"/>
              <a:gd name="connsiteX6391" fmla="*/ 44696 w 1696603"/>
              <a:gd name="connsiteY6391" fmla="*/ 792435 h 1665358"/>
              <a:gd name="connsiteX6392" fmla="*/ 44569 w 1696603"/>
              <a:gd name="connsiteY6392" fmla="*/ 791881 h 1665358"/>
              <a:gd name="connsiteX6393" fmla="*/ 43380 w 1696603"/>
              <a:gd name="connsiteY6393" fmla="*/ 786659 h 1665358"/>
              <a:gd name="connsiteX6394" fmla="*/ 54938 w 1696603"/>
              <a:gd name="connsiteY6394" fmla="*/ 784027 h 1665358"/>
              <a:gd name="connsiteX6395" fmla="*/ 66495 w 1696603"/>
              <a:gd name="connsiteY6395" fmla="*/ 781396 h 1665358"/>
              <a:gd name="connsiteX6396" fmla="*/ 63864 w 1696603"/>
              <a:gd name="connsiteY6396" fmla="*/ 769842 h 1665358"/>
              <a:gd name="connsiteX6397" fmla="*/ 75794 w 1696603"/>
              <a:gd name="connsiteY6397" fmla="*/ 767126 h 1665358"/>
              <a:gd name="connsiteX6398" fmla="*/ 78425 w 1696603"/>
              <a:gd name="connsiteY6398" fmla="*/ 778679 h 1665358"/>
              <a:gd name="connsiteX6399" fmla="*/ 75794 w 1696603"/>
              <a:gd name="connsiteY6399" fmla="*/ 767126 h 1665358"/>
              <a:gd name="connsiteX6400" fmla="*/ 63864 w 1696603"/>
              <a:gd name="connsiteY6400" fmla="*/ 769842 h 1665358"/>
              <a:gd name="connsiteX6401" fmla="*/ 52307 w 1696603"/>
              <a:gd name="connsiteY6401" fmla="*/ 772474 h 1665358"/>
              <a:gd name="connsiteX6402" fmla="*/ 40750 w 1696603"/>
              <a:gd name="connsiteY6402" fmla="*/ 775105 h 1665358"/>
              <a:gd name="connsiteX6403" fmla="*/ 39163 w 1696603"/>
              <a:gd name="connsiteY6403" fmla="*/ 768136 h 1665358"/>
              <a:gd name="connsiteX6404" fmla="*/ 39229 w 1696603"/>
              <a:gd name="connsiteY6404" fmla="*/ 768426 h 1665358"/>
              <a:gd name="connsiteX6405" fmla="*/ 38119 w 1696603"/>
              <a:gd name="connsiteY6405" fmla="*/ 763551 h 1665358"/>
              <a:gd name="connsiteX6406" fmla="*/ 35403 w 1696603"/>
              <a:gd name="connsiteY6406" fmla="*/ 751625 h 1665358"/>
              <a:gd name="connsiteX6407" fmla="*/ 46961 w 1696603"/>
              <a:gd name="connsiteY6407" fmla="*/ 748993 h 1665358"/>
              <a:gd name="connsiteX6408" fmla="*/ 49676 w 1696603"/>
              <a:gd name="connsiteY6408" fmla="*/ 760920 h 1665358"/>
              <a:gd name="connsiteX6409" fmla="*/ 61233 w 1696603"/>
              <a:gd name="connsiteY6409" fmla="*/ 758288 h 1665358"/>
              <a:gd name="connsiteX6410" fmla="*/ 46961 w 1696603"/>
              <a:gd name="connsiteY6410" fmla="*/ 748993 h 1665358"/>
              <a:gd name="connsiteX6411" fmla="*/ 58518 w 1696603"/>
              <a:gd name="connsiteY6411" fmla="*/ 746362 h 1665358"/>
              <a:gd name="connsiteX6412" fmla="*/ 73163 w 1696603"/>
              <a:gd name="connsiteY6412" fmla="*/ 755572 h 1665358"/>
              <a:gd name="connsiteX6413" fmla="*/ 70448 w 1696603"/>
              <a:gd name="connsiteY6413" fmla="*/ 743645 h 1665358"/>
              <a:gd name="connsiteX6414" fmla="*/ 84721 w 1696603"/>
              <a:gd name="connsiteY6414" fmla="*/ 752940 h 1665358"/>
              <a:gd name="connsiteX6415" fmla="*/ 82005 w 1696603"/>
              <a:gd name="connsiteY6415" fmla="*/ 741014 h 1665358"/>
              <a:gd name="connsiteX6416" fmla="*/ 93562 w 1696603"/>
              <a:gd name="connsiteY6416" fmla="*/ 738382 h 1665358"/>
              <a:gd name="connsiteX6417" fmla="*/ 90932 w 1696603"/>
              <a:gd name="connsiteY6417" fmla="*/ 726829 h 1665358"/>
              <a:gd name="connsiteX6418" fmla="*/ 102489 w 1696603"/>
              <a:gd name="connsiteY6418" fmla="*/ 724197 h 1665358"/>
              <a:gd name="connsiteX6419" fmla="*/ 105119 w 1696603"/>
              <a:gd name="connsiteY6419" fmla="*/ 735751 h 1665358"/>
              <a:gd name="connsiteX6420" fmla="*/ 102489 w 1696603"/>
              <a:gd name="connsiteY6420" fmla="*/ 724197 h 1665358"/>
              <a:gd name="connsiteX6421" fmla="*/ 116677 w 1696603"/>
              <a:gd name="connsiteY6421" fmla="*/ 733119 h 1665358"/>
              <a:gd name="connsiteX6422" fmla="*/ 115567 w 1696603"/>
              <a:gd name="connsiteY6422" fmla="*/ 728245 h 1665358"/>
              <a:gd name="connsiteX6423" fmla="*/ 115628 w 1696603"/>
              <a:gd name="connsiteY6423" fmla="*/ 728513 h 1665358"/>
              <a:gd name="connsiteX6424" fmla="*/ 114046 w 1696603"/>
              <a:gd name="connsiteY6424" fmla="*/ 721566 h 1665358"/>
              <a:gd name="connsiteX6425" fmla="*/ 111415 w 1696603"/>
              <a:gd name="connsiteY6425" fmla="*/ 710012 h 1665358"/>
              <a:gd name="connsiteX6426" fmla="*/ 125976 w 1696603"/>
              <a:gd name="connsiteY6426" fmla="*/ 718849 h 1665358"/>
              <a:gd name="connsiteX6427" fmla="*/ 128607 w 1696603"/>
              <a:gd name="connsiteY6427" fmla="*/ 730403 h 1665358"/>
              <a:gd name="connsiteX6428" fmla="*/ 125976 w 1696603"/>
              <a:gd name="connsiteY6428" fmla="*/ 718849 h 1665358"/>
              <a:gd name="connsiteX6429" fmla="*/ 123345 w 1696603"/>
              <a:gd name="connsiteY6429" fmla="*/ 707296 h 1665358"/>
              <a:gd name="connsiteX6430" fmla="*/ 111415 w 1696603"/>
              <a:gd name="connsiteY6430" fmla="*/ 710012 h 1665358"/>
              <a:gd name="connsiteX6431" fmla="*/ 99858 w 1696603"/>
              <a:gd name="connsiteY6431" fmla="*/ 712643 h 1665358"/>
              <a:gd name="connsiteX6432" fmla="*/ 102489 w 1696603"/>
              <a:gd name="connsiteY6432" fmla="*/ 724197 h 1665358"/>
              <a:gd name="connsiteX6433" fmla="*/ 90932 w 1696603"/>
              <a:gd name="connsiteY6433" fmla="*/ 726829 h 1665358"/>
              <a:gd name="connsiteX6434" fmla="*/ 93562 w 1696603"/>
              <a:gd name="connsiteY6434" fmla="*/ 738382 h 1665358"/>
              <a:gd name="connsiteX6435" fmla="*/ 79374 w 1696603"/>
              <a:gd name="connsiteY6435" fmla="*/ 729460 h 1665358"/>
              <a:gd name="connsiteX6436" fmla="*/ 76744 w 1696603"/>
              <a:gd name="connsiteY6436" fmla="*/ 717906 h 1665358"/>
              <a:gd name="connsiteX6437" fmla="*/ 79374 w 1696603"/>
              <a:gd name="connsiteY6437" fmla="*/ 729460 h 1665358"/>
              <a:gd name="connsiteX6438" fmla="*/ 67817 w 1696603"/>
              <a:gd name="connsiteY6438" fmla="*/ 732092 h 1665358"/>
              <a:gd name="connsiteX6439" fmla="*/ 55887 w 1696603"/>
              <a:gd name="connsiteY6439" fmla="*/ 734808 h 1665358"/>
              <a:gd name="connsiteX6440" fmla="*/ 58518 w 1696603"/>
              <a:gd name="connsiteY6440" fmla="*/ 746362 h 1665358"/>
              <a:gd name="connsiteX6441" fmla="*/ 44330 w 1696603"/>
              <a:gd name="connsiteY6441" fmla="*/ 737440 h 1665358"/>
              <a:gd name="connsiteX6442" fmla="*/ 46961 w 1696603"/>
              <a:gd name="connsiteY6442" fmla="*/ 748993 h 1665358"/>
              <a:gd name="connsiteX6443" fmla="*/ 32773 w 1696603"/>
              <a:gd name="connsiteY6443" fmla="*/ 740071 h 1665358"/>
              <a:gd name="connsiteX6444" fmla="*/ 18585 w 1696603"/>
              <a:gd name="connsiteY6444" fmla="*/ 731149 h 1665358"/>
              <a:gd name="connsiteX6445" fmla="*/ 30142 w 1696603"/>
              <a:gd name="connsiteY6445" fmla="*/ 728517 h 1665358"/>
              <a:gd name="connsiteX6446" fmla="*/ 41699 w 1696603"/>
              <a:gd name="connsiteY6446" fmla="*/ 725886 h 1665358"/>
              <a:gd name="connsiteX6447" fmla="*/ 39068 w 1696603"/>
              <a:gd name="connsiteY6447" fmla="*/ 714332 h 1665358"/>
              <a:gd name="connsiteX6448" fmla="*/ 27511 w 1696603"/>
              <a:gd name="connsiteY6448" fmla="*/ 716963 h 1665358"/>
              <a:gd name="connsiteX6449" fmla="*/ 15954 w 1696603"/>
              <a:gd name="connsiteY6449" fmla="*/ 719595 h 1665358"/>
              <a:gd name="connsiteX6450" fmla="*/ 14340 w 1696603"/>
              <a:gd name="connsiteY6450" fmla="*/ 712505 h 1665358"/>
              <a:gd name="connsiteX6451" fmla="*/ 14257 w 1696603"/>
              <a:gd name="connsiteY6451" fmla="*/ 712141 h 1665358"/>
              <a:gd name="connsiteX6452" fmla="*/ 13239 w 1696603"/>
              <a:gd name="connsiteY6452" fmla="*/ 707669 h 1665358"/>
              <a:gd name="connsiteX6453" fmla="*/ 24796 w 1696603"/>
              <a:gd name="connsiteY6453" fmla="*/ 705037 h 1665358"/>
              <a:gd name="connsiteX6454" fmla="*/ 22165 w 1696603"/>
              <a:gd name="connsiteY6454" fmla="*/ 693483 h 1665358"/>
              <a:gd name="connsiteX6455" fmla="*/ 19534 w 1696603"/>
              <a:gd name="connsiteY6455" fmla="*/ 681930 h 1665358"/>
              <a:gd name="connsiteX6456" fmla="*/ 31091 w 1696603"/>
              <a:gd name="connsiteY6456" fmla="*/ 679298 h 1665358"/>
              <a:gd name="connsiteX6457" fmla="*/ 33722 w 1696603"/>
              <a:gd name="connsiteY6457" fmla="*/ 690852 h 1665358"/>
              <a:gd name="connsiteX6458" fmla="*/ 45279 w 1696603"/>
              <a:gd name="connsiteY6458" fmla="*/ 688220 h 1665358"/>
              <a:gd name="connsiteX6459" fmla="*/ 42649 w 1696603"/>
              <a:gd name="connsiteY6459" fmla="*/ 676667 h 1665358"/>
              <a:gd name="connsiteX6460" fmla="*/ 54579 w 1696603"/>
              <a:gd name="connsiteY6460" fmla="*/ 673950 h 1665358"/>
              <a:gd name="connsiteX6461" fmla="*/ 57209 w 1696603"/>
              <a:gd name="connsiteY6461" fmla="*/ 685504 h 1665358"/>
              <a:gd name="connsiteX6462" fmla="*/ 66136 w 1696603"/>
              <a:gd name="connsiteY6462" fmla="*/ 671319 h 1665358"/>
              <a:gd name="connsiteX6463" fmla="*/ 77693 w 1696603"/>
              <a:gd name="connsiteY6463" fmla="*/ 668687 h 1665358"/>
              <a:gd name="connsiteX6464" fmla="*/ 80324 w 1696603"/>
              <a:gd name="connsiteY6464" fmla="*/ 680241 h 1665358"/>
              <a:gd name="connsiteX6465" fmla="*/ 77693 w 1696603"/>
              <a:gd name="connsiteY6465" fmla="*/ 668687 h 1665358"/>
              <a:gd name="connsiteX6466" fmla="*/ 66136 w 1696603"/>
              <a:gd name="connsiteY6466" fmla="*/ 671319 h 1665358"/>
              <a:gd name="connsiteX6467" fmla="*/ 75062 w 1696603"/>
              <a:gd name="connsiteY6467" fmla="*/ 657134 h 1665358"/>
              <a:gd name="connsiteX6468" fmla="*/ 63505 w 1696603"/>
              <a:gd name="connsiteY6468" fmla="*/ 659765 h 1665358"/>
              <a:gd name="connsiteX6469" fmla="*/ 51948 w 1696603"/>
              <a:gd name="connsiteY6469" fmla="*/ 662397 h 1665358"/>
              <a:gd name="connsiteX6470" fmla="*/ 54579 w 1696603"/>
              <a:gd name="connsiteY6470" fmla="*/ 673950 h 1665358"/>
              <a:gd name="connsiteX6471" fmla="*/ 40018 w 1696603"/>
              <a:gd name="connsiteY6471" fmla="*/ 665113 h 1665358"/>
              <a:gd name="connsiteX6472" fmla="*/ 40832 w 1696603"/>
              <a:gd name="connsiteY6472" fmla="*/ 668688 h 1665358"/>
              <a:gd name="connsiteX6473" fmla="*/ 41005 w 1696603"/>
              <a:gd name="connsiteY6473" fmla="*/ 669446 h 1665358"/>
              <a:gd name="connsiteX6474" fmla="*/ 41020 w 1696603"/>
              <a:gd name="connsiteY6474" fmla="*/ 669511 h 1665358"/>
              <a:gd name="connsiteX6475" fmla="*/ 41062 w 1696603"/>
              <a:gd name="connsiteY6475" fmla="*/ 669697 h 1665358"/>
              <a:gd name="connsiteX6476" fmla="*/ 42649 w 1696603"/>
              <a:gd name="connsiteY6476" fmla="*/ 676667 h 1665358"/>
              <a:gd name="connsiteX6477" fmla="*/ 31091 w 1696603"/>
              <a:gd name="connsiteY6477" fmla="*/ 679298 h 1665358"/>
              <a:gd name="connsiteX6478" fmla="*/ 28461 w 1696603"/>
              <a:gd name="connsiteY6478" fmla="*/ 667744 h 1665358"/>
              <a:gd name="connsiteX6479" fmla="*/ 16904 w 1696603"/>
              <a:gd name="connsiteY6479" fmla="*/ 670376 h 1665358"/>
              <a:gd name="connsiteX6480" fmla="*/ 5346 w 1696603"/>
              <a:gd name="connsiteY6480" fmla="*/ 673007 h 1665358"/>
              <a:gd name="connsiteX6481" fmla="*/ 2631 w 1696603"/>
              <a:gd name="connsiteY6481" fmla="*/ 661081 h 1665358"/>
              <a:gd name="connsiteX6482" fmla="*/ 14188 w 1696603"/>
              <a:gd name="connsiteY6482" fmla="*/ 658449 h 1665358"/>
              <a:gd name="connsiteX6483" fmla="*/ 2631 w 1696603"/>
              <a:gd name="connsiteY6483" fmla="*/ 661081 h 1665358"/>
              <a:gd name="connsiteX6484" fmla="*/ 0 w 1696603"/>
              <a:gd name="connsiteY6484" fmla="*/ 649527 h 1665358"/>
              <a:gd name="connsiteX6485" fmla="*/ 11557 w 1696603"/>
              <a:gd name="connsiteY6485" fmla="*/ 646896 h 1665358"/>
              <a:gd name="connsiteX6486" fmla="*/ 23115 w 1696603"/>
              <a:gd name="connsiteY6486" fmla="*/ 644264 h 1665358"/>
              <a:gd name="connsiteX6487" fmla="*/ 23115 w 1696603"/>
              <a:gd name="connsiteY6487" fmla="*/ 644264 h 1665358"/>
              <a:gd name="connsiteX6488" fmla="*/ 20484 w 1696603"/>
              <a:gd name="connsiteY6488" fmla="*/ 632710 h 1665358"/>
              <a:gd name="connsiteX6489" fmla="*/ 19374 w 1696603"/>
              <a:gd name="connsiteY6489" fmla="*/ 627836 h 1665358"/>
              <a:gd name="connsiteX6490" fmla="*/ 19445 w 1696603"/>
              <a:gd name="connsiteY6490" fmla="*/ 628149 h 1665358"/>
              <a:gd name="connsiteX6491" fmla="*/ 20155 w 1696603"/>
              <a:gd name="connsiteY6491" fmla="*/ 631266 h 1665358"/>
              <a:gd name="connsiteX6492" fmla="*/ 19497 w 1696603"/>
              <a:gd name="connsiteY6492" fmla="*/ 628378 h 1665358"/>
              <a:gd name="connsiteX6493" fmla="*/ 19445 w 1696603"/>
              <a:gd name="connsiteY6493" fmla="*/ 628149 h 1665358"/>
              <a:gd name="connsiteX6494" fmla="*/ 17853 w 1696603"/>
              <a:gd name="connsiteY6494" fmla="*/ 621157 h 1665358"/>
              <a:gd name="connsiteX6495" fmla="*/ 29410 w 1696603"/>
              <a:gd name="connsiteY6495" fmla="*/ 618525 h 1665358"/>
              <a:gd name="connsiteX6496" fmla="*/ 29739 w 1696603"/>
              <a:gd name="connsiteY6496" fmla="*/ 619970 h 1665358"/>
              <a:gd name="connsiteX6497" fmla="*/ 31020 w 1696603"/>
              <a:gd name="connsiteY6497" fmla="*/ 625594 h 1665358"/>
              <a:gd name="connsiteX6498" fmla="*/ 31054 w 1696603"/>
              <a:gd name="connsiteY6498" fmla="*/ 625746 h 1665358"/>
              <a:gd name="connsiteX6499" fmla="*/ 32041 w 1696603"/>
              <a:gd name="connsiteY6499" fmla="*/ 630079 h 1665358"/>
              <a:gd name="connsiteX6500" fmla="*/ 30931 w 1696603"/>
              <a:gd name="connsiteY6500" fmla="*/ 625205 h 1665358"/>
              <a:gd name="connsiteX6501" fmla="*/ 30992 w 1696603"/>
              <a:gd name="connsiteY6501" fmla="*/ 625473 h 1665358"/>
              <a:gd name="connsiteX6502" fmla="*/ 29410 w 1696603"/>
              <a:gd name="connsiteY6502" fmla="*/ 618525 h 1665358"/>
              <a:gd name="connsiteX6503" fmla="*/ 26695 w 1696603"/>
              <a:gd name="connsiteY6503" fmla="*/ 606599 h 1665358"/>
              <a:gd name="connsiteX6504" fmla="*/ 38625 w 1696603"/>
              <a:gd name="connsiteY6504" fmla="*/ 603882 h 1665358"/>
              <a:gd name="connsiteX6505" fmla="*/ 35994 w 1696603"/>
              <a:gd name="connsiteY6505" fmla="*/ 592329 h 1665358"/>
              <a:gd name="connsiteX6506" fmla="*/ 50182 w 1696603"/>
              <a:gd name="connsiteY6506" fmla="*/ 601251 h 1665358"/>
              <a:gd name="connsiteX6507" fmla="*/ 49195 w 1696603"/>
              <a:gd name="connsiteY6507" fmla="*/ 596918 h 1665358"/>
              <a:gd name="connsiteX6508" fmla="*/ 49128 w 1696603"/>
              <a:gd name="connsiteY6508" fmla="*/ 596621 h 1665358"/>
              <a:gd name="connsiteX6509" fmla="*/ 47551 w 1696603"/>
              <a:gd name="connsiteY6509" fmla="*/ 589697 h 1665358"/>
              <a:gd name="connsiteX6510" fmla="*/ 59108 w 1696603"/>
              <a:gd name="connsiteY6510" fmla="*/ 587066 h 1665358"/>
              <a:gd name="connsiteX6511" fmla="*/ 70666 w 1696603"/>
              <a:gd name="connsiteY6511" fmla="*/ 584434 h 1665358"/>
              <a:gd name="connsiteX6512" fmla="*/ 82223 w 1696603"/>
              <a:gd name="connsiteY6512" fmla="*/ 581803 h 1665358"/>
              <a:gd name="connsiteX6513" fmla="*/ 94153 w 1696603"/>
              <a:gd name="connsiteY6513" fmla="*/ 579086 h 1665358"/>
              <a:gd name="connsiteX6514" fmla="*/ 105710 w 1696603"/>
              <a:gd name="connsiteY6514" fmla="*/ 576455 h 1665358"/>
              <a:gd name="connsiteX6515" fmla="*/ 104666 w 1696603"/>
              <a:gd name="connsiteY6515" fmla="*/ 571870 h 1665358"/>
              <a:gd name="connsiteX6516" fmla="*/ 103079 w 1696603"/>
              <a:gd name="connsiteY6516" fmla="*/ 564901 h 1665358"/>
              <a:gd name="connsiteX6517" fmla="*/ 100449 w 1696603"/>
              <a:gd name="connsiteY6517" fmla="*/ 553347 h 1665358"/>
              <a:gd name="connsiteX6518" fmla="*/ 97733 w 1696603"/>
              <a:gd name="connsiteY6518" fmla="*/ 541421 h 1665358"/>
              <a:gd name="connsiteX6519" fmla="*/ 95102 w 1696603"/>
              <a:gd name="connsiteY6519" fmla="*/ 529867 h 1665358"/>
              <a:gd name="connsiteX6520" fmla="*/ 92472 w 1696603"/>
              <a:gd name="connsiteY6520" fmla="*/ 518313 h 1665358"/>
              <a:gd name="connsiteX6521" fmla="*/ 89841 w 1696603"/>
              <a:gd name="connsiteY6521" fmla="*/ 506760 h 1665358"/>
              <a:gd name="connsiteX6522" fmla="*/ 87125 w 1696603"/>
              <a:gd name="connsiteY6522" fmla="*/ 494833 h 1665358"/>
              <a:gd name="connsiteX6523" fmla="*/ 75568 w 1696603"/>
              <a:gd name="connsiteY6523" fmla="*/ 497465 h 1665358"/>
              <a:gd name="connsiteX6524" fmla="*/ 72938 w 1696603"/>
              <a:gd name="connsiteY6524" fmla="*/ 485911 h 1665358"/>
              <a:gd name="connsiteX6525" fmla="*/ 72938 w 1696603"/>
              <a:gd name="connsiteY6525" fmla="*/ 485911 h 1665358"/>
              <a:gd name="connsiteX6526" fmla="*/ 70307 w 1696603"/>
              <a:gd name="connsiteY6526" fmla="*/ 474357 h 1665358"/>
              <a:gd name="connsiteX6527" fmla="*/ 58377 w 1696603"/>
              <a:gd name="connsiteY6527" fmla="*/ 477073 h 1665358"/>
              <a:gd name="connsiteX6528" fmla="*/ 67676 w 1696603"/>
              <a:gd name="connsiteY6528" fmla="*/ 462803 h 1665358"/>
              <a:gd name="connsiteX6529" fmla="*/ 79233 w 1696603"/>
              <a:gd name="connsiteY6529" fmla="*/ 460172 h 1665358"/>
              <a:gd name="connsiteX6530" fmla="*/ 81864 w 1696603"/>
              <a:gd name="connsiteY6530" fmla="*/ 471726 h 1665358"/>
              <a:gd name="connsiteX6531" fmla="*/ 93421 w 1696603"/>
              <a:gd name="connsiteY6531" fmla="*/ 469094 h 1665358"/>
              <a:gd name="connsiteX6532" fmla="*/ 79233 w 1696603"/>
              <a:gd name="connsiteY6532" fmla="*/ 460172 h 1665358"/>
              <a:gd name="connsiteX6533" fmla="*/ 79233 w 1696603"/>
              <a:gd name="connsiteY6533" fmla="*/ 460172 h 1665358"/>
              <a:gd name="connsiteX6534" fmla="*/ 76518 w 1696603"/>
              <a:gd name="connsiteY6534" fmla="*/ 448245 h 1665358"/>
              <a:gd name="connsiteX6535" fmla="*/ 85444 w 1696603"/>
              <a:gd name="connsiteY6535" fmla="*/ 434060 h 1665358"/>
              <a:gd name="connsiteX6536" fmla="*/ 88075 w 1696603"/>
              <a:gd name="connsiteY6536" fmla="*/ 445614 h 1665358"/>
              <a:gd name="connsiteX6537" fmla="*/ 90791 w 1696603"/>
              <a:gd name="connsiteY6537" fmla="*/ 457540 h 1665358"/>
              <a:gd name="connsiteX6538" fmla="*/ 102721 w 1696603"/>
              <a:gd name="connsiteY6538" fmla="*/ 454824 h 1665358"/>
              <a:gd name="connsiteX6539" fmla="*/ 105351 w 1696603"/>
              <a:gd name="connsiteY6539" fmla="*/ 466378 h 1665358"/>
              <a:gd name="connsiteX6540" fmla="*/ 116909 w 1696603"/>
              <a:gd name="connsiteY6540" fmla="*/ 463746 h 1665358"/>
              <a:gd name="connsiteX6541" fmla="*/ 119539 w 1696603"/>
              <a:gd name="connsiteY6541" fmla="*/ 475300 h 1665358"/>
              <a:gd name="connsiteX6542" fmla="*/ 131096 w 1696603"/>
              <a:gd name="connsiteY6542" fmla="*/ 472669 h 1665358"/>
              <a:gd name="connsiteX6543" fmla="*/ 116909 w 1696603"/>
              <a:gd name="connsiteY6543" fmla="*/ 463746 h 1665358"/>
              <a:gd name="connsiteX6544" fmla="*/ 114278 w 1696603"/>
              <a:gd name="connsiteY6544" fmla="*/ 452192 h 1665358"/>
              <a:gd name="connsiteX6545" fmla="*/ 102721 w 1696603"/>
              <a:gd name="connsiteY6545" fmla="*/ 454824 h 1665358"/>
              <a:gd name="connsiteX6546" fmla="*/ 100005 w 1696603"/>
              <a:gd name="connsiteY6546" fmla="*/ 442898 h 1665358"/>
              <a:gd name="connsiteX6547" fmla="*/ 104339 w 1696603"/>
              <a:gd name="connsiteY6547" fmla="*/ 441911 h 1665358"/>
              <a:gd name="connsiteX6548" fmla="*/ 104646 w 1696603"/>
              <a:gd name="connsiteY6548" fmla="*/ 441841 h 1665358"/>
              <a:gd name="connsiteX6549" fmla="*/ 111562 w 1696603"/>
              <a:gd name="connsiteY6549" fmla="*/ 440266 h 1665358"/>
              <a:gd name="connsiteX6550" fmla="*/ 123119 w 1696603"/>
              <a:gd name="connsiteY6550" fmla="*/ 437635 h 1665358"/>
              <a:gd name="connsiteX6551" fmla="*/ 120489 w 1696603"/>
              <a:gd name="connsiteY6551" fmla="*/ 426081 h 1665358"/>
              <a:gd name="connsiteX6552" fmla="*/ 108932 w 1696603"/>
              <a:gd name="connsiteY6552" fmla="*/ 428712 h 1665358"/>
              <a:gd name="connsiteX6553" fmla="*/ 106301 w 1696603"/>
              <a:gd name="connsiteY6553" fmla="*/ 417158 h 1665358"/>
              <a:gd name="connsiteX6554" fmla="*/ 107746 w 1696603"/>
              <a:gd name="connsiteY6554" fmla="*/ 416829 h 1665358"/>
              <a:gd name="connsiteX6555" fmla="*/ 113205 w 1696603"/>
              <a:gd name="connsiteY6555" fmla="*/ 415586 h 1665358"/>
              <a:gd name="connsiteX6556" fmla="*/ 112982 w 1696603"/>
              <a:gd name="connsiteY6556" fmla="*/ 415637 h 1665358"/>
              <a:gd name="connsiteX6557" fmla="*/ 117858 w 1696603"/>
              <a:gd name="connsiteY6557" fmla="*/ 414527 h 1665358"/>
              <a:gd name="connsiteX6558" fmla="*/ 132046 w 1696603"/>
              <a:gd name="connsiteY6558" fmla="*/ 423449 h 1665358"/>
              <a:gd name="connsiteX6559" fmla="*/ 129415 w 1696603"/>
              <a:gd name="connsiteY6559" fmla="*/ 411896 h 1665358"/>
              <a:gd name="connsiteX6560" fmla="*/ 141345 w 1696603"/>
              <a:gd name="connsiteY6560" fmla="*/ 409179 h 1665358"/>
              <a:gd name="connsiteX6561" fmla="*/ 152902 w 1696603"/>
              <a:gd name="connsiteY6561" fmla="*/ 406548 h 1665358"/>
              <a:gd name="connsiteX6562" fmla="*/ 155533 w 1696603"/>
              <a:gd name="connsiteY6562" fmla="*/ 418101 h 1665358"/>
              <a:gd name="connsiteX6563" fmla="*/ 158164 w 1696603"/>
              <a:gd name="connsiteY6563" fmla="*/ 429655 h 1665358"/>
              <a:gd name="connsiteX6564" fmla="*/ 167090 w 1696603"/>
              <a:gd name="connsiteY6564" fmla="*/ 415470 h 1665358"/>
              <a:gd name="connsiteX6565" fmla="*/ 169721 w 1696603"/>
              <a:gd name="connsiteY6565" fmla="*/ 427024 h 1665358"/>
              <a:gd name="connsiteX6566" fmla="*/ 167090 w 1696603"/>
              <a:gd name="connsiteY6566" fmla="*/ 415470 h 1665358"/>
              <a:gd name="connsiteX6567" fmla="*/ 167090 w 1696603"/>
              <a:gd name="connsiteY6567" fmla="*/ 415470 h 1665358"/>
              <a:gd name="connsiteX6568" fmla="*/ 164460 w 1696603"/>
              <a:gd name="connsiteY6568" fmla="*/ 403916 h 1665358"/>
              <a:gd name="connsiteX6569" fmla="*/ 161829 w 1696603"/>
              <a:gd name="connsiteY6569" fmla="*/ 392362 h 1665358"/>
              <a:gd name="connsiteX6570" fmla="*/ 173386 w 1696603"/>
              <a:gd name="connsiteY6570" fmla="*/ 389731 h 1665358"/>
              <a:gd name="connsiteX6571" fmla="*/ 161829 w 1696603"/>
              <a:gd name="connsiteY6571" fmla="*/ 392362 h 1665358"/>
              <a:gd name="connsiteX6572" fmla="*/ 159113 w 1696603"/>
              <a:gd name="connsiteY6572" fmla="*/ 380436 h 1665358"/>
              <a:gd name="connsiteX6573" fmla="*/ 168040 w 1696603"/>
              <a:gd name="connsiteY6573" fmla="*/ 366251 h 1665358"/>
              <a:gd name="connsiteX6574" fmla="*/ 179970 w 1696603"/>
              <a:gd name="connsiteY6574" fmla="*/ 363534 h 1665358"/>
              <a:gd name="connsiteX6575" fmla="*/ 181415 w 1696603"/>
              <a:gd name="connsiteY6575" fmla="*/ 363205 h 1665358"/>
              <a:gd name="connsiteX6576" fmla="*/ 186874 w 1696603"/>
              <a:gd name="connsiteY6576" fmla="*/ 361962 h 1665358"/>
              <a:gd name="connsiteX6577" fmla="*/ 186651 w 1696603"/>
              <a:gd name="connsiteY6577" fmla="*/ 362013 h 1665358"/>
              <a:gd name="connsiteX6578" fmla="*/ 191527 w 1696603"/>
              <a:gd name="connsiteY6578" fmla="*/ 360903 h 1665358"/>
              <a:gd name="connsiteX6579" fmla="*/ 200454 w 1696603"/>
              <a:gd name="connsiteY6579" fmla="*/ 346718 h 1665358"/>
              <a:gd name="connsiteX6580" fmla="*/ 203084 w 1696603"/>
              <a:gd name="connsiteY6580" fmla="*/ 358271 h 1665358"/>
              <a:gd name="connsiteX6581" fmla="*/ 204529 w 1696603"/>
              <a:gd name="connsiteY6581" fmla="*/ 357942 h 1665358"/>
              <a:gd name="connsiteX6582" fmla="*/ 209988 w 1696603"/>
              <a:gd name="connsiteY6582" fmla="*/ 356699 h 1665358"/>
              <a:gd name="connsiteX6583" fmla="*/ 209766 w 1696603"/>
              <a:gd name="connsiteY6583" fmla="*/ 356750 h 1665358"/>
              <a:gd name="connsiteX6584" fmla="*/ 214642 w 1696603"/>
              <a:gd name="connsiteY6584" fmla="*/ 355640 h 1665358"/>
              <a:gd name="connsiteX6585" fmla="*/ 217272 w 1696603"/>
              <a:gd name="connsiteY6585" fmla="*/ 367194 h 1665358"/>
              <a:gd name="connsiteX6586" fmla="*/ 214642 w 1696603"/>
              <a:gd name="connsiteY6586" fmla="*/ 355640 h 1665358"/>
              <a:gd name="connsiteX6587" fmla="*/ 214642 w 1696603"/>
              <a:gd name="connsiteY6587" fmla="*/ 355640 h 1665358"/>
              <a:gd name="connsiteX6588" fmla="*/ 212011 w 1696603"/>
              <a:gd name="connsiteY6588" fmla="*/ 344086 h 1665358"/>
              <a:gd name="connsiteX6589" fmla="*/ 223941 w 1696603"/>
              <a:gd name="connsiteY6589" fmla="*/ 341370 h 1665358"/>
              <a:gd name="connsiteX6590" fmla="*/ 235498 w 1696603"/>
              <a:gd name="connsiteY6590" fmla="*/ 338738 h 1665358"/>
              <a:gd name="connsiteX6591" fmla="*/ 247055 w 1696603"/>
              <a:gd name="connsiteY6591" fmla="*/ 336107 h 1665358"/>
              <a:gd name="connsiteX6592" fmla="*/ 249686 w 1696603"/>
              <a:gd name="connsiteY6592" fmla="*/ 347660 h 1665358"/>
              <a:gd name="connsiteX6593" fmla="*/ 256609 w 1696603"/>
              <a:gd name="connsiteY6593" fmla="*/ 346084 h 1665358"/>
              <a:gd name="connsiteX6594" fmla="*/ 256909 w 1696603"/>
              <a:gd name="connsiteY6594" fmla="*/ 346016 h 1665358"/>
              <a:gd name="connsiteX6595" fmla="*/ 261243 w 1696603"/>
              <a:gd name="connsiteY6595" fmla="*/ 345029 h 1665358"/>
              <a:gd name="connsiteX6596" fmla="*/ 263874 w 1696603"/>
              <a:gd name="connsiteY6596" fmla="*/ 356583 h 1665358"/>
              <a:gd name="connsiteX6597" fmla="*/ 261243 w 1696603"/>
              <a:gd name="connsiteY6597" fmla="*/ 345029 h 1665358"/>
              <a:gd name="connsiteX6598" fmla="*/ 247055 w 1696603"/>
              <a:gd name="connsiteY6598" fmla="*/ 336107 h 1665358"/>
              <a:gd name="connsiteX6599" fmla="*/ 258613 w 1696603"/>
              <a:gd name="connsiteY6599" fmla="*/ 333475 h 1665358"/>
              <a:gd name="connsiteX6600" fmla="*/ 270543 w 1696603"/>
              <a:gd name="connsiteY6600" fmla="*/ 330759 h 1665358"/>
              <a:gd name="connsiteX6601" fmla="*/ 282100 w 1696603"/>
              <a:gd name="connsiteY6601" fmla="*/ 328127 h 1665358"/>
              <a:gd name="connsiteX6602" fmla="*/ 273173 w 1696603"/>
              <a:gd name="connsiteY6602" fmla="*/ 342313 h 1665358"/>
              <a:gd name="connsiteX6603" fmla="*/ 284730 w 1696603"/>
              <a:gd name="connsiteY6603" fmla="*/ 339681 h 1665358"/>
              <a:gd name="connsiteX6604" fmla="*/ 287361 w 1696603"/>
              <a:gd name="connsiteY6604" fmla="*/ 351235 h 1665358"/>
              <a:gd name="connsiteX6605" fmla="*/ 298918 w 1696603"/>
              <a:gd name="connsiteY6605" fmla="*/ 348603 h 1665358"/>
              <a:gd name="connsiteX6606" fmla="*/ 310476 w 1696603"/>
              <a:gd name="connsiteY6606" fmla="*/ 345972 h 1665358"/>
              <a:gd name="connsiteX6607" fmla="*/ 298918 w 1696603"/>
              <a:gd name="connsiteY6607" fmla="*/ 348603 h 1665358"/>
              <a:gd name="connsiteX6608" fmla="*/ 296288 w 1696603"/>
              <a:gd name="connsiteY6608" fmla="*/ 337050 h 1665358"/>
              <a:gd name="connsiteX6609" fmla="*/ 293657 w 1696603"/>
              <a:gd name="connsiteY6609" fmla="*/ 325496 h 1665358"/>
              <a:gd name="connsiteX6610" fmla="*/ 282100 w 1696603"/>
              <a:gd name="connsiteY6610" fmla="*/ 328127 h 1665358"/>
              <a:gd name="connsiteX6611" fmla="*/ 279469 w 1696603"/>
              <a:gd name="connsiteY6611" fmla="*/ 316574 h 1665358"/>
              <a:gd name="connsiteX6612" fmla="*/ 280914 w 1696603"/>
              <a:gd name="connsiteY6612" fmla="*/ 316245 h 1665358"/>
              <a:gd name="connsiteX6613" fmla="*/ 286588 w 1696603"/>
              <a:gd name="connsiteY6613" fmla="*/ 314953 h 1665358"/>
              <a:gd name="connsiteX6614" fmla="*/ 286692 w 1696603"/>
              <a:gd name="connsiteY6614" fmla="*/ 314929 h 1665358"/>
              <a:gd name="connsiteX6615" fmla="*/ 291026 w 1696603"/>
              <a:gd name="connsiteY6615" fmla="*/ 313942 h 1665358"/>
              <a:gd name="connsiteX6616" fmla="*/ 279469 w 1696603"/>
              <a:gd name="connsiteY6616" fmla="*/ 316574 h 1665358"/>
              <a:gd name="connsiteX6617" fmla="*/ 276753 w 1696603"/>
              <a:gd name="connsiteY6617" fmla="*/ 304647 h 1665358"/>
              <a:gd name="connsiteX6618" fmla="*/ 274123 w 1696603"/>
              <a:gd name="connsiteY6618" fmla="*/ 293093 h 1665358"/>
              <a:gd name="connsiteX6619" fmla="*/ 271492 w 1696603"/>
              <a:gd name="connsiteY6619" fmla="*/ 281540 h 1665358"/>
              <a:gd name="connsiteX6620" fmla="*/ 285680 w 1696603"/>
              <a:gd name="connsiteY6620" fmla="*/ 290462 h 1665358"/>
              <a:gd name="connsiteX6621" fmla="*/ 299868 w 1696603"/>
              <a:gd name="connsiteY6621" fmla="*/ 299384 h 1665358"/>
              <a:gd name="connsiteX6622" fmla="*/ 297237 w 1696603"/>
              <a:gd name="connsiteY6622" fmla="*/ 287830 h 1665358"/>
              <a:gd name="connsiteX6623" fmla="*/ 294606 w 1696603"/>
              <a:gd name="connsiteY6623" fmla="*/ 276277 h 1665358"/>
              <a:gd name="connsiteX6624" fmla="*/ 306536 w 1696603"/>
              <a:gd name="connsiteY6624" fmla="*/ 273560 h 1665358"/>
              <a:gd name="connsiteX6625" fmla="*/ 309167 w 1696603"/>
              <a:gd name="connsiteY6625" fmla="*/ 285114 h 1665358"/>
              <a:gd name="connsiteX6626" fmla="*/ 306536 w 1696603"/>
              <a:gd name="connsiteY6626" fmla="*/ 273560 h 1665358"/>
              <a:gd name="connsiteX6627" fmla="*/ 318094 w 1696603"/>
              <a:gd name="connsiteY6627" fmla="*/ 270929 h 1665358"/>
              <a:gd name="connsiteX6628" fmla="*/ 320724 w 1696603"/>
              <a:gd name="connsiteY6628" fmla="*/ 282483 h 1665358"/>
              <a:gd name="connsiteX6629" fmla="*/ 323355 w 1696603"/>
              <a:gd name="connsiteY6629" fmla="*/ 294036 h 1665358"/>
              <a:gd name="connsiteX6630" fmla="*/ 334912 w 1696603"/>
              <a:gd name="connsiteY6630" fmla="*/ 291405 h 1665358"/>
              <a:gd name="connsiteX6631" fmla="*/ 346470 w 1696603"/>
              <a:gd name="connsiteY6631" fmla="*/ 288773 h 1665358"/>
              <a:gd name="connsiteX6632" fmla="*/ 343839 w 1696603"/>
              <a:gd name="connsiteY6632" fmla="*/ 277220 h 1665358"/>
              <a:gd name="connsiteX6633" fmla="*/ 332282 w 1696603"/>
              <a:gd name="connsiteY6633" fmla="*/ 279851 h 1665358"/>
              <a:gd name="connsiteX6634" fmla="*/ 341208 w 1696603"/>
              <a:gd name="connsiteY6634" fmla="*/ 265666 h 1665358"/>
              <a:gd name="connsiteX6635" fmla="*/ 329651 w 1696603"/>
              <a:gd name="connsiteY6635" fmla="*/ 268297 h 1665358"/>
              <a:gd name="connsiteX6636" fmla="*/ 338577 w 1696603"/>
              <a:gd name="connsiteY6636" fmla="*/ 254112 h 1665358"/>
              <a:gd name="connsiteX6637" fmla="*/ 350135 w 1696603"/>
              <a:gd name="connsiteY6637" fmla="*/ 251480 h 1665358"/>
              <a:gd name="connsiteX6638" fmla="*/ 362065 w 1696603"/>
              <a:gd name="connsiteY6638" fmla="*/ 248764 h 1665358"/>
              <a:gd name="connsiteX6639" fmla="*/ 352765 w 1696603"/>
              <a:gd name="connsiteY6639" fmla="*/ 263034 h 1665358"/>
              <a:gd name="connsiteX6640" fmla="*/ 364695 w 1696603"/>
              <a:gd name="connsiteY6640" fmla="*/ 260318 h 1665358"/>
              <a:gd name="connsiteX6641" fmla="*/ 376253 w 1696603"/>
              <a:gd name="connsiteY6641" fmla="*/ 257686 h 1665358"/>
              <a:gd name="connsiteX6642" fmla="*/ 387810 w 1696603"/>
              <a:gd name="connsiteY6642" fmla="*/ 255055 h 1665358"/>
              <a:gd name="connsiteX6643" fmla="*/ 399740 w 1696603"/>
              <a:gd name="connsiteY6643" fmla="*/ 252339 h 1665358"/>
              <a:gd name="connsiteX6644" fmla="*/ 404616 w 1696603"/>
              <a:gd name="connsiteY6644" fmla="*/ 251229 h 1665358"/>
              <a:gd name="connsiteX6645" fmla="*/ 404374 w 1696603"/>
              <a:gd name="connsiteY6645" fmla="*/ 251284 h 1665358"/>
              <a:gd name="connsiteX6646" fmla="*/ 411297 w 1696603"/>
              <a:gd name="connsiteY6646" fmla="*/ 249707 h 1665358"/>
              <a:gd name="connsiteX6647" fmla="*/ 412284 w 1696603"/>
              <a:gd name="connsiteY6647" fmla="*/ 254040 h 1665358"/>
              <a:gd name="connsiteX6648" fmla="*/ 412351 w 1696603"/>
              <a:gd name="connsiteY6648" fmla="*/ 254337 h 1665358"/>
              <a:gd name="connsiteX6649" fmla="*/ 413928 w 1696603"/>
              <a:gd name="connsiteY6649" fmla="*/ 261261 h 1665358"/>
              <a:gd name="connsiteX6650" fmla="*/ 416558 w 1696603"/>
              <a:gd name="connsiteY6650" fmla="*/ 272814 h 1665358"/>
              <a:gd name="connsiteX6651" fmla="*/ 428116 w 1696603"/>
              <a:gd name="connsiteY6651" fmla="*/ 270183 h 1665358"/>
              <a:gd name="connsiteX6652" fmla="*/ 430831 w 1696603"/>
              <a:gd name="connsiteY6652" fmla="*/ 282109 h 1665358"/>
              <a:gd name="connsiteX6653" fmla="*/ 442388 w 1696603"/>
              <a:gd name="connsiteY6653" fmla="*/ 279478 h 1665358"/>
              <a:gd name="connsiteX6654" fmla="*/ 445019 w 1696603"/>
              <a:gd name="connsiteY6654" fmla="*/ 291032 h 1665358"/>
              <a:gd name="connsiteX6655" fmla="*/ 447650 w 1696603"/>
              <a:gd name="connsiteY6655" fmla="*/ 302585 h 1665358"/>
              <a:gd name="connsiteX6656" fmla="*/ 454694 w 1696603"/>
              <a:gd name="connsiteY6656" fmla="*/ 300982 h 1665358"/>
              <a:gd name="connsiteX6657" fmla="*/ 455106 w 1696603"/>
              <a:gd name="connsiteY6657" fmla="*/ 300888 h 1665358"/>
              <a:gd name="connsiteX6658" fmla="*/ 459580 w 1696603"/>
              <a:gd name="connsiteY6658" fmla="*/ 299869 h 1665358"/>
              <a:gd name="connsiteX6659" fmla="*/ 462211 w 1696603"/>
              <a:gd name="connsiteY6659" fmla="*/ 311423 h 1665358"/>
              <a:gd name="connsiteX6660" fmla="*/ 464926 w 1696603"/>
              <a:gd name="connsiteY6660" fmla="*/ 323349 h 1665358"/>
              <a:gd name="connsiteX6661" fmla="*/ 469802 w 1696603"/>
              <a:gd name="connsiteY6661" fmla="*/ 322239 h 1665358"/>
              <a:gd name="connsiteX6662" fmla="*/ 469654 w 1696603"/>
              <a:gd name="connsiteY6662" fmla="*/ 322273 h 1665358"/>
              <a:gd name="connsiteX6663" fmla="*/ 476483 w 1696603"/>
              <a:gd name="connsiteY6663" fmla="*/ 320718 h 1665358"/>
              <a:gd name="connsiteX6664" fmla="*/ 479114 w 1696603"/>
              <a:gd name="connsiteY6664" fmla="*/ 332271 h 1665358"/>
              <a:gd name="connsiteX6665" fmla="*/ 493302 w 1696603"/>
              <a:gd name="connsiteY6665" fmla="*/ 341194 h 1665358"/>
              <a:gd name="connsiteX6666" fmla="*/ 495933 w 1696603"/>
              <a:gd name="connsiteY6666" fmla="*/ 352748 h 1665358"/>
              <a:gd name="connsiteX6667" fmla="*/ 507490 w 1696603"/>
              <a:gd name="connsiteY6667" fmla="*/ 350116 h 1665358"/>
              <a:gd name="connsiteX6668" fmla="*/ 510205 w 1696603"/>
              <a:gd name="connsiteY6668" fmla="*/ 362042 h 1665358"/>
              <a:gd name="connsiteX6669" fmla="*/ 512836 w 1696603"/>
              <a:gd name="connsiteY6669" fmla="*/ 373596 h 1665358"/>
              <a:gd name="connsiteX6670" fmla="*/ 527397 w 1696603"/>
              <a:gd name="connsiteY6670" fmla="*/ 382434 h 1665358"/>
              <a:gd name="connsiteX6671" fmla="*/ 530028 w 1696603"/>
              <a:gd name="connsiteY6671" fmla="*/ 393987 h 1665358"/>
              <a:gd name="connsiteX6672" fmla="*/ 544300 w 1696603"/>
              <a:gd name="connsiteY6672" fmla="*/ 403282 h 1665358"/>
              <a:gd name="connsiteX6673" fmla="*/ 546931 w 1696603"/>
              <a:gd name="connsiteY6673" fmla="*/ 414836 h 1665358"/>
              <a:gd name="connsiteX6674" fmla="*/ 532743 w 1696603"/>
              <a:gd name="connsiteY6674" fmla="*/ 405914 h 1665358"/>
              <a:gd name="connsiteX6675" fmla="*/ 535374 w 1696603"/>
              <a:gd name="connsiteY6675" fmla="*/ 417468 h 1665358"/>
              <a:gd name="connsiteX6676" fmla="*/ 546931 w 1696603"/>
              <a:gd name="connsiteY6676" fmla="*/ 414836 h 1665358"/>
              <a:gd name="connsiteX6677" fmla="*/ 558488 w 1696603"/>
              <a:gd name="connsiteY6677" fmla="*/ 412205 h 1665358"/>
              <a:gd name="connsiteX6678" fmla="*/ 561119 w 1696603"/>
              <a:gd name="connsiteY6678" fmla="*/ 423758 h 1665358"/>
              <a:gd name="connsiteX6679" fmla="*/ 575307 w 1696603"/>
              <a:gd name="connsiteY6679" fmla="*/ 432681 h 1665358"/>
              <a:gd name="connsiteX6680" fmla="*/ 589953 w 1696603"/>
              <a:gd name="connsiteY6680" fmla="*/ 441891 h 1665358"/>
              <a:gd name="connsiteX6681" fmla="*/ 592583 w 1696603"/>
              <a:gd name="connsiteY6681" fmla="*/ 453444 h 1665358"/>
              <a:gd name="connsiteX6682" fmla="*/ 604140 w 1696603"/>
              <a:gd name="connsiteY6682" fmla="*/ 450813 h 1665358"/>
              <a:gd name="connsiteX6683" fmla="*/ 606771 w 1696603"/>
              <a:gd name="connsiteY6683" fmla="*/ 462367 h 1665358"/>
              <a:gd name="connsiteX6684" fmla="*/ 618328 w 1696603"/>
              <a:gd name="connsiteY6684" fmla="*/ 459735 h 1665358"/>
              <a:gd name="connsiteX6685" fmla="*/ 620959 w 1696603"/>
              <a:gd name="connsiteY6685" fmla="*/ 471289 h 1665358"/>
              <a:gd name="connsiteX6686" fmla="*/ 623675 w 1696603"/>
              <a:gd name="connsiteY6686" fmla="*/ 483215 h 1665358"/>
              <a:gd name="connsiteX6687" fmla="*/ 628435 w 1696603"/>
              <a:gd name="connsiteY6687" fmla="*/ 477427 h 1665358"/>
              <a:gd name="connsiteX6688" fmla="*/ 631400 w 1696603"/>
              <a:gd name="connsiteY6688" fmla="*/ 476299 h 1665358"/>
              <a:gd name="connsiteX6689" fmla="*/ 635232 w 1696603"/>
              <a:gd name="connsiteY6689" fmla="*/ 480584 h 1665358"/>
              <a:gd name="connsiteX6690" fmla="*/ 632280 w 1696603"/>
              <a:gd name="connsiteY6690" fmla="*/ 475963 h 1665358"/>
              <a:gd name="connsiteX6691" fmla="*/ 631400 w 1696603"/>
              <a:gd name="connsiteY6691" fmla="*/ 476299 h 1665358"/>
              <a:gd name="connsiteX6692" fmla="*/ 627077 w 1696603"/>
              <a:gd name="connsiteY6692" fmla="*/ 471464 h 1665358"/>
              <a:gd name="connsiteX6693" fmla="*/ 620959 w 1696603"/>
              <a:gd name="connsiteY6693" fmla="*/ 471289 h 1665358"/>
              <a:gd name="connsiteX6694" fmla="*/ 632516 w 1696603"/>
              <a:gd name="connsiteY6694" fmla="*/ 468657 h 1665358"/>
              <a:gd name="connsiteX6695" fmla="*/ 644446 w 1696603"/>
              <a:gd name="connsiteY6695" fmla="*/ 465941 h 1665358"/>
              <a:gd name="connsiteX6696" fmla="*/ 656004 w 1696603"/>
              <a:gd name="connsiteY6696" fmla="*/ 463310 h 1665358"/>
              <a:gd name="connsiteX6697" fmla="*/ 658719 w 1696603"/>
              <a:gd name="connsiteY6697" fmla="*/ 475236 h 1665358"/>
              <a:gd name="connsiteX6698" fmla="*/ 670276 w 1696603"/>
              <a:gd name="connsiteY6698" fmla="*/ 472604 h 1665358"/>
              <a:gd name="connsiteX6699" fmla="*/ 681834 w 1696603"/>
              <a:gd name="connsiteY6699" fmla="*/ 469973 h 1665358"/>
              <a:gd name="connsiteX6700" fmla="*/ 693764 w 1696603"/>
              <a:gd name="connsiteY6700" fmla="*/ 467256 h 1665358"/>
              <a:gd name="connsiteX6701" fmla="*/ 696394 w 1696603"/>
              <a:gd name="connsiteY6701" fmla="*/ 478810 h 1665358"/>
              <a:gd name="connsiteX6702" fmla="*/ 707952 w 1696603"/>
              <a:gd name="connsiteY6702" fmla="*/ 476179 h 1665358"/>
              <a:gd name="connsiteX6703" fmla="*/ 719509 w 1696603"/>
              <a:gd name="connsiteY6703" fmla="*/ 473547 h 1665358"/>
              <a:gd name="connsiteX6704" fmla="*/ 731066 w 1696603"/>
              <a:gd name="connsiteY6704" fmla="*/ 470916 h 1665358"/>
              <a:gd name="connsiteX6705" fmla="*/ 742623 w 1696603"/>
              <a:gd name="connsiteY6705" fmla="*/ 468284 h 1665358"/>
              <a:gd name="connsiteX6706" fmla="*/ 742952 w 1696603"/>
              <a:gd name="connsiteY6706" fmla="*/ 469728 h 1665358"/>
              <a:gd name="connsiteX6707" fmla="*/ 744189 w 1696603"/>
              <a:gd name="connsiteY6707" fmla="*/ 475163 h 1665358"/>
              <a:gd name="connsiteX6708" fmla="*/ 744144 w 1696603"/>
              <a:gd name="connsiteY6708" fmla="*/ 474964 h 1665358"/>
              <a:gd name="connsiteX6709" fmla="*/ 745254 w 1696603"/>
              <a:gd name="connsiteY6709" fmla="*/ 479838 h 1665358"/>
              <a:gd name="connsiteX6710" fmla="*/ 747885 w 1696603"/>
              <a:gd name="connsiteY6710" fmla="*/ 491392 h 1665358"/>
              <a:gd name="connsiteX6711" fmla="*/ 745254 w 1696603"/>
              <a:gd name="connsiteY6711" fmla="*/ 479838 h 1665358"/>
              <a:gd name="connsiteX6712" fmla="*/ 744189 w 1696603"/>
              <a:gd name="connsiteY6712" fmla="*/ 475163 h 1665358"/>
              <a:gd name="connsiteX6713" fmla="*/ 744215 w 1696603"/>
              <a:gd name="connsiteY6713" fmla="*/ 475277 h 1665358"/>
              <a:gd name="connsiteX6714" fmla="*/ 744925 w 1696603"/>
              <a:gd name="connsiteY6714" fmla="*/ 478394 h 1665358"/>
              <a:gd name="connsiteX6715" fmla="*/ 744267 w 1696603"/>
              <a:gd name="connsiteY6715" fmla="*/ 475505 h 1665358"/>
              <a:gd name="connsiteX6716" fmla="*/ 744215 w 1696603"/>
              <a:gd name="connsiteY6716" fmla="*/ 475277 h 1665358"/>
              <a:gd name="connsiteX6717" fmla="*/ 742623 w 1696603"/>
              <a:gd name="connsiteY6717" fmla="*/ 468284 h 1665358"/>
              <a:gd name="connsiteX6718" fmla="*/ 757184 w 1696603"/>
              <a:gd name="connsiteY6718" fmla="*/ 477122 h 1665358"/>
              <a:gd name="connsiteX6719" fmla="*/ 768741 w 1696603"/>
              <a:gd name="connsiteY6719" fmla="*/ 474490 h 1665358"/>
              <a:gd name="connsiteX6720" fmla="*/ 780298 w 1696603"/>
              <a:gd name="connsiteY6720" fmla="*/ 471859 h 1665358"/>
              <a:gd name="connsiteX6721" fmla="*/ 780298 w 1696603"/>
              <a:gd name="connsiteY6721" fmla="*/ 471859 h 1665358"/>
              <a:gd name="connsiteX6722" fmla="*/ 777668 w 1696603"/>
              <a:gd name="connsiteY6722" fmla="*/ 460305 h 1665358"/>
              <a:gd name="connsiteX6723" fmla="*/ 772792 w 1696603"/>
              <a:gd name="connsiteY6723" fmla="*/ 461415 h 1665358"/>
              <a:gd name="connsiteX6724" fmla="*/ 772881 w 1696603"/>
              <a:gd name="connsiteY6724" fmla="*/ 461395 h 1665358"/>
              <a:gd name="connsiteX6725" fmla="*/ 766110 w 1696603"/>
              <a:gd name="connsiteY6725" fmla="*/ 462936 h 1665358"/>
              <a:gd name="connsiteX6726" fmla="*/ 763480 w 1696603"/>
              <a:gd name="connsiteY6726" fmla="*/ 451383 h 1665358"/>
              <a:gd name="connsiteX6727" fmla="*/ 760764 w 1696603"/>
              <a:gd name="connsiteY6727" fmla="*/ 439456 h 1665358"/>
              <a:gd name="connsiteX6728" fmla="*/ 758133 w 1696603"/>
              <a:gd name="connsiteY6728" fmla="*/ 427902 h 1665358"/>
              <a:gd name="connsiteX6729" fmla="*/ 753257 w 1696603"/>
              <a:gd name="connsiteY6729" fmla="*/ 429012 h 1665358"/>
              <a:gd name="connsiteX6730" fmla="*/ 753499 w 1696603"/>
              <a:gd name="connsiteY6730" fmla="*/ 428957 h 1665358"/>
              <a:gd name="connsiteX6731" fmla="*/ 746576 w 1696603"/>
              <a:gd name="connsiteY6731" fmla="*/ 430534 h 1665358"/>
              <a:gd name="connsiteX6732" fmla="*/ 743945 w 1696603"/>
              <a:gd name="connsiteY6732" fmla="*/ 418980 h 1665358"/>
              <a:gd name="connsiteX6733" fmla="*/ 741315 w 1696603"/>
              <a:gd name="connsiteY6733" fmla="*/ 407427 h 1665358"/>
              <a:gd name="connsiteX6734" fmla="*/ 736282 w 1696603"/>
              <a:gd name="connsiteY6734" fmla="*/ 408573 h 1665358"/>
              <a:gd name="connsiteX6735" fmla="*/ 736429 w 1696603"/>
              <a:gd name="connsiteY6735" fmla="*/ 408539 h 1665358"/>
              <a:gd name="connsiteX6736" fmla="*/ 729385 w 1696603"/>
              <a:gd name="connsiteY6736" fmla="*/ 410143 h 1665358"/>
              <a:gd name="connsiteX6737" fmla="*/ 726669 w 1696603"/>
              <a:gd name="connsiteY6737" fmla="*/ 398216 h 1665358"/>
              <a:gd name="connsiteX6738" fmla="*/ 724038 w 1696603"/>
              <a:gd name="connsiteY6738" fmla="*/ 386663 h 1665358"/>
              <a:gd name="connsiteX6739" fmla="*/ 709851 w 1696603"/>
              <a:gd name="connsiteY6739" fmla="*/ 377740 h 1665358"/>
              <a:gd name="connsiteX6740" fmla="*/ 709851 w 1696603"/>
              <a:gd name="connsiteY6740" fmla="*/ 377740 h 1665358"/>
              <a:gd name="connsiteX6741" fmla="*/ 707220 w 1696603"/>
              <a:gd name="connsiteY6741" fmla="*/ 366187 h 1665358"/>
              <a:gd name="connsiteX6742" fmla="*/ 706881 w 1696603"/>
              <a:gd name="connsiteY6742" fmla="*/ 364696 h 1665358"/>
              <a:gd name="connsiteX6743" fmla="*/ 705566 w 1696603"/>
              <a:gd name="connsiteY6743" fmla="*/ 358922 h 1665358"/>
              <a:gd name="connsiteX6744" fmla="*/ 705523 w 1696603"/>
              <a:gd name="connsiteY6744" fmla="*/ 358733 h 1665358"/>
              <a:gd name="connsiteX6745" fmla="*/ 704504 w 1696603"/>
              <a:gd name="connsiteY6745" fmla="*/ 354260 h 1665358"/>
              <a:gd name="connsiteX6746" fmla="*/ 701874 w 1696603"/>
              <a:gd name="connsiteY6746" fmla="*/ 342707 h 1665358"/>
              <a:gd name="connsiteX6747" fmla="*/ 701874 w 1696603"/>
              <a:gd name="connsiteY6747" fmla="*/ 342707 h 1665358"/>
              <a:gd name="connsiteX6748" fmla="*/ 699243 w 1696603"/>
              <a:gd name="connsiteY6748" fmla="*/ 331153 h 1665358"/>
              <a:gd name="connsiteX6749" fmla="*/ 696612 w 1696603"/>
              <a:gd name="connsiteY6749" fmla="*/ 319599 h 1665358"/>
              <a:gd name="connsiteX6750" fmla="*/ 693897 w 1696603"/>
              <a:gd name="connsiteY6750" fmla="*/ 307673 h 1665358"/>
              <a:gd name="connsiteX6751" fmla="*/ 708169 w 1696603"/>
              <a:gd name="connsiteY6751" fmla="*/ 316967 h 1665358"/>
              <a:gd name="connsiteX6752" fmla="*/ 708169 w 1696603"/>
              <a:gd name="connsiteY6752" fmla="*/ 316967 h 1665358"/>
              <a:gd name="connsiteX6753" fmla="*/ 710800 w 1696603"/>
              <a:gd name="connsiteY6753" fmla="*/ 328521 h 1665358"/>
              <a:gd name="connsiteX6754" fmla="*/ 722730 w 1696603"/>
              <a:gd name="connsiteY6754" fmla="*/ 325805 h 1665358"/>
              <a:gd name="connsiteX6755" fmla="*/ 720099 w 1696603"/>
              <a:gd name="connsiteY6755" fmla="*/ 314251 h 1665358"/>
              <a:gd name="connsiteX6756" fmla="*/ 731657 w 1696603"/>
              <a:gd name="connsiteY6756" fmla="*/ 311620 h 1665358"/>
              <a:gd name="connsiteX6757" fmla="*/ 732972 w 1696603"/>
              <a:gd name="connsiteY6757" fmla="*/ 317397 h 1665358"/>
              <a:gd name="connsiteX6758" fmla="*/ 733057 w 1696603"/>
              <a:gd name="connsiteY6758" fmla="*/ 317771 h 1665358"/>
              <a:gd name="connsiteX6759" fmla="*/ 734287 w 1696603"/>
              <a:gd name="connsiteY6759" fmla="*/ 323173 h 1665358"/>
              <a:gd name="connsiteX6760" fmla="*/ 733136 w 1696603"/>
              <a:gd name="connsiteY6760" fmla="*/ 318119 h 1665358"/>
              <a:gd name="connsiteX6761" fmla="*/ 733057 w 1696603"/>
              <a:gd name="connsiteY6761" fmla="*/ 317771 h 1665358"/>
              <a:gd name="connsiteX6762" fmla="*/ 731657 w 1696603"/>
              <a:gd name="connsiteY6762" fmla="*/ 311620 h 1665358"/>
              <a:gd name="connsiteX6763" fmla="*/ 737436 w 1696603"/>
              <a:gd name="connsiteY6763" fmla="*/ 310304 h 1665358"/>
              <a:gd name="connsiteX6764" fmla="*/ 737800 w 1696603"/>
              <a:gd name="connsiteY6764" fmla="*/ 310221 h 1665358"/>
              <a:gd name="connsiteX6765" fmla="*/ 743214 w 1696603"/>
              <a:gd name="connsiteY6765" fmla="*/ 308988 h 1665358"/>
              <a:gd name="connsiteX6766" fmla="*/ 745845 w 1696603"/>
              <a:gd name="connsiteY6766" fmla="*/ 320542 h 1665358"/>
              <a:gd name="connsiteX6767" fmla="*/ 757775 w 1696603"/>
              <a:gd name="connsiteY6767" fmla="*/ 317825 h 1665358"/>
              <a:gd name="connsiteX6768" fmla="*/ 745845 w 1696603"/>
              <a:gd name="connsiteY6768" fmla="*/ 320542 h 1665358"/>
              <a:gd name="connsiteX6769" fmla="*/ 755144 w 1696603"/>
              <a:gd name="connsiteY6769" fmla="*/ 306272 h 1665358"/>
              <a:gd name="connsiteX6770" fmla="*/ 752428 w 1696603"/>
              <a:gd name="connsiteY6770" fmla="*/ 294345 h 1665358"/>
              <a:gd name="connsiteX6771" fmla="*/ 747954 w 1696603"/>
              <a:gd name="connsiteY6771" fmla="*/ 295364 h 1665358"/>
              <a:gd name="connsiteX6772" fmla="*/ 747702 w 1696603"/>
              <a:gd name="connsiteY6772" fmla="*/ 295421 h 1665358"/>
              <a:gd name="connsiteX6773" fmla="*/ 740498 w 1696603"/>
              <a:gd name="connsiteY6773" fmla="*/ 297062 h 1665358"/>
              <a:gd name="connsiteX6774" fmla="*/ 737868 w 1696603"/>
              <a:gd name="connsiteY6774" fmla="*/ 285508 h 1665358"/>
              <a:gd name="connsiteX6775" fmla="*/ 749798 w 1696603"/>
              <a:gd name="connsiteY6775" fmla="*/ 282792 h 1665358"/>
              <a:gd name="connsiteX6776" fmla="*/ 735237 w 1696603"/>
              <a:gd name="connsiteY6776" fmla="*/ 273954 h 1665358"/>
              <a:gd name="connsiteX6777" fmla="*/ 744536 w 1696603"/>
              <a:gd name="connsiteY6777" fmla="*/ 259684 h 1665358"/>
              <a:gd name="connsiteX6778" fmla="*/ 747167 w 1696603"/>
              <a:gd name="connsiteY6778" fmla="*/ 271238 h 1665358"/>
              <a:gd name="connsiteX6779" fmla="*/ 758724 w 1696603"/>
              <a:gd name="connsiteY6779" fmla="*/ 268606 h 1665358"/>
              <a:gd name="connsiteX6780" fmla="*/ 756093 w 1696603"/>
              <a:gd name="connsiteY6780" fmla="*/ 257053 h 1665358"/>
              <a:gd name="connsiteX6781" fmla="*/ 753378 w 1696603"/>
              <a:gd name="connsiteY6781" fmla="*/ 245126 h 1665358"/>
              <a:gd name="connsiteX6782" fmla="*/ 764935 w 1696603"/>
              <a:gd name="connsiteY6782" fmla="*/ 242495 h 1665358"/>
              <a:gd name="connsiteX6783" fmla="*/ 776492 w 1696603"/>
              <a:gd name="connsiteY6783" fmla="*/ 239863 h 1665358"/>
              <a:gd name="connsiteX6784" fmla="*/ 779208 w 1696603"/>
              <a:gd name="connsiteY6784" fmla="*/ 251790 h 1665358"/>
              <a:gd name="connsiteX6785" fmla="*/ 781838 w 1696603"/>
              <a:gd name="connsiteY6785" fmla="*/ 263343 h 1665358"/>
              <a:gd name="connsiteX6786" fmla="*/ 784469 w 1696603"/>
              <a:gd name="connsiteY6786" fmla="*/ 274897 h 1665358"/>
              <a:gd name="connsiteX6787" fmla="*/ 785960 w 1696603"/>
              <a:gd name="connsiteY6787" fmla="*/ 274558 h 1665358"/>
              <a:gd name="connsiteX6788" fmla="*/ 786517 w 1696603"/>
              <a:gd name="connsiteY6788" fmla="*/ 274431 h 1665358"/>
              <a:gd name="connsiteX6789" fmla="*/ 788943 w 1696603"/>
              <a:gd name="connsiteY6789" fmla="*/ 273879 h 1665358"/>
              <a:gd name="connsiteX6790" fmla="*/ 789173 w 1696603"/>
              <a:gd name="connsiteY6790" fmla="*/ 273826 h 1665358"/>
              <a:gd name="connsiteX6791" fmla="*/ 796399 w 1696603"/>
              <a:gd name="connsiteY6791" fmla="*/ 272181 h 1665358"/>
              <a:gd name="connsiteX6792" fmla="*/ 793768 w 1696603"/>
              <a:gd name="connsiteY6792" fmla="*/ 260627 h 1665358"/>
              <a:gd name="connsiteX6793" fmla="*/ 805326 w 1696603"/>
              <a:gd name="connsiteY6793" fmla="*/ 257995 h 1665358"/>
              <a:gd name="connsiteX6794" fmla="*/ 807956 w 1696603"/>
              <a:gd name="connsiteY6794" fmla="*/ 269549 h 1665358"/>
              <a:gd name="connsiteX6795" fmla="*/ 810587 w 1696603"/>
              <a:gd name="connsiteY6795" fmla="*/ 281103 h 1665358"/>
              <a:gd name="connsiteX6796" fmla="*/ 822144 w 1696603"/>
              <a:gd name="connsiteY6796" fmla="*/ 278471 h 1665358"/>
              <a:gd name="connsiteX6797" fmla="*/ 819514 w 1696603"/>
              <a:gd name="connsiteY6797" fmla="*/ 266918 h 1665358"/>
              <a:gd name="connsiteX6798" fmla="*/ 816883 w 1696603"/>
              <a:gd name="connsiteY6798" fmla="*/ 255364 h 1665358"/>
              <a:gd name="connsiteX6799" fmla="*/ 814252 w 1696603"/>
              <a:gd name="connsiteY6799" fmla="*/ 243810 h 1665358"/>
              <a:gd name="connsiteX6800" fmla="*/ 823094 w 1696603"/>
              <a:gd name="connsiteY6800" fmla="*/ 229252 h 1665358"/>
              <a:gd name="connsiteX6801" fmla="*/ 811537 w 1696603"/>
              <a:gd name="connsiteY6801" fmla="*/ 231884 h 1665358"/>
              <a:gd name="connsiteX6802" fmla="*/ 808906 w 1696603"/>
              <a:gd name="connsiteY6802" fmla="*/ 220330 h 1665358"/>
              <a:gd name="connsiteX6803" fmla="*/ 820463 w 1696603"/>
              <a:gd name="connsiteY6803" fmla="*/ 217698 h 1665358"/>
              <a:gd name="connsiteX6804" fmla="*/ 821954 w 1696603"/>
              <a:gd name="connsiteY6804" fmla="*/ 217359 h 1665358"/>
              <a:gd name="connsiteX6805" fmla="*/ 826428 w 1696603"/>
              <a:gd name="connsiteY6805" fmla="*/ 216340 h 1665358"/>
              <a:gd name="connsiteX6806" fmla="*/ 830902 w 1696603"/>
              <a:gd name="connsiteY6806" fmla="*/ 215322 h 1665358"/>
              <a:gd name="connsiteX6807" fmla="*/ 832393 w 1696603"/>
              <a:gd name="connsiteY6807" fmla="*/ 214982 h 1665358"/>
              <a:gd name="connsiteX6808" fmla="*/ 826428 w 1696603"/>
              <a:gd name="connsiteY6808" fmla="*/ 216340 h 1665358"/>
              <a:gd name="connsiteX6809" fmla="*/ 820463 w 1696603"/>
              <a:gd name="connsiteY6809" fmla="*/ 217698 h 1665358"/>
              <a:gd name="connsiteX6810" fmla="*/ 808906 w 1696603"/>
              <a:gd name="connsiteY6810" fmla="*/ 220330 h 1665358"/>
              <a:gd name="connsiteX6811" fmla="*/ 797349 w 1696603"/>
              <a:gd name="connsiteY6811" fmla="*/ 222961 h 1665358"/>
              <a:gd name="connsiteX6812" fmla="*/ 794718 w 1696603"/>
              <a:gd name="connsiteY6812" fmla="*/ 211408 h 1665358"/>
              <a:gd name="connsiteX6813" fmla="*/ 803645 w 1696603"/>
              <a:gd name="connsiteY6813" fmla="*/ 197222 h 1665358"/>
              <a:gd name="connsiteX6814" fmla="*/ 815202 w 1696603"/>
              <a:gd name="connsiteY6814" fmla="*/ 194591 h 1665358"/>
              <a:gd name="connsiteX6815" fmla="*/ 806275 w 1696603"/>
              <a:gd name="connsiteY6815" fmla="*/ 208776 h 1665358"/>
              <a:gd name="connsiteX6816" fmla="*/ 817832 w 1696603"/>
              <a:gd name="connsiteY6816" fmla="*/ 206145 h 1665358"/>
              <a:gd name="connsiteX6817" fmla="*/ 815202 w 1696603"/>
              <a:gd name="connsiteY6817" fmla="*/ 194591 h 1665358"/>
              <a:gd name="connsiteX6818" fmla="*/ 812486 w 1696603"/>
              <a:gd name="connsiteY6818" fmla="*/ 182664 h 1665358"/>
              <a:gd name="connsiteX6819" fmla="*/ 824416 w 1696603"/>
              <a:gd name="connsiteY6819" fmla="*/ 179948 h 1665358"/>
              <a:gd name="connsiteX6820" fmla="*/ 835973 w 1696603"/>
              <a:gd name="connsiteY6820" fmla="*/ 177317 h 1665358"/>
              <a:gd name="connsiteX6821" fmla="*/ 827132 w 1696603"/>
              <a:gd name="connsiteY6821" fmla="*/ 191875 h 1665358"/>
              <a:gd name="connsiteX6822" fmla="*/ 838689 w 1696603"/>
              <a:gd name="connsiteY6822" fmla="*/ 189243 h 1665358"/>
              <a:gd name="connsiteX6823" fmla="*/ 850246 w 1696603"/>
              <a:gd name="connsiteY6823" fmla="*/ 186612 h 1665358"/>
              <a:gd name="connsiteX6824" fmla="*/ 847531 w 1696603"/>
              <a:gd name="connsiteY6824" fmla="*/ 174685 h 1665358"/>
              <a:gd name="connsiteX6825" fmla="*/ 835973 w 1696603"/>
              <a:gd name="connsiteY6825" fmla="*/ 177317 h 1665358"/>
              <a:gd name="connsiteX6826" fmla="*/ 833343 w 1696603"/>
              <a:gd name="connsiteY6826" fmla="*/ 165763 h 1665358"/>
              <a:gd name="connsiteX6827" fmla="*/ 844900 w 1696603"/>
              <a:gd name="connsiteY6827" fmla="*/ 163131 h 1665358"/>
              <a:gd name="connsiteX6828" fmla="*/ 853826 w 1696603"/>
              <a:gd name="connsiteY6828" fmla="*/ 148946 h 1665358"/>
              <a:gd name="connsiteX6829" fmla="*/ 865756 w 1696603"/>
              <a:gd name="connsiteY6829" fmla="*/ 146230 h 1665358"/>
              <a:gd name="connsiteX6830" fmla="*/ 877314 w 1696603"/>
              <a:gd name="connsiteY6830" fmla="*/ 143598 h 1665358"/>
              <a:gd name="connsiteX6831" fmla="*/ 879944 w 1696603"/>
              <a:gd name="connsiteY6831" fmla="*/ 155152 h 1665358"/>
              <a:gd name="connsiteX6832" fmla="*/ 882575 w 1696603"/>
              <a:gd name="connsiteY6832" fmla="*/ 166706 h 1665358"/>
              <a:gd name="connsiteX6833" fmla="*/ 879944 w 1696603"/>
              <a:gd name="connsiteY6833" fmla="*/ 155152 h 1665358"/>
              <a:gd name="connsiteX6834" fmla="*/ 891502 w 1696603"/>
              <a:gd name="connsiteY6834" fmla="*/ 152521 h 1665358"/>
              <a:gd name="connsiteX6835" fmla="*/ 888871 w 1696603"/>
              <a:gd name="connsiteY6835" fmla="*/ 140967 h 1665358"/>
              <a:gd name="connsiteX6836" fmla="*/ 897797 w 1696603"/>
              <a:gd name="connsiteY6836" fmla="*/ 126781 h 1665358"/>
              <a:gd name="connsiteX6837" fmla="*/ 906639 w 1696603"/>
              <a:gd name="connsiteY6837" fmla="*/ 112224 h 1665358"/>
              <a:gd name="connsiteX6838" fmla="*/ 918569 w 1696603"/>
              <a:gd name="connsiteY6838" fmla="*/ 109507 h 1665358"/>
              <a:gd name="connsiteX6839" fmla="*/ 915938 w 1696603"/>
              <a:gd name="connsiteY6839" fmla="*/ 97953 h 1665358"/>
              <a:gd name="connsiteX6840" fmla="*/ 920272 w 1696603"/>
              <a:gd name="connsiteY6840" fmla="*/ 96966 h 1665358"/>
              <a:gd name="connsiteX6841" fmla="*/ 920579 w 1696603"/>
              <a:gd name="connsiteY6841" fmla="*/ 96896 h 1665358"/>
              <a:gd name="connsiteX6842" fmla="*/ 927495 w 1696603"/>
              <a:gd name="connsiteY6842" fmla="*/ 95322 h 1665358"/>
              <a:gd name="connsiteX6843" fmla="*/ 930126 w 1696603"/>
              <a:gd name="connsiteY6843" fmla="*/ 106876 h 1665358"/>
              <a:gd name="connsiteX6844" fmla="*/ 932842 w 1696603"/>
              <a:gd name="connsiteY6844" fmla="*/ 118802 h 1665358"/>
              <a:gd name="connsiteX6845" fmla="*/ 944399 w 1696603"/>
              <a:gd name="connsiteY6845" fmla="*/ 116171 h 1665358"/>
              <a:gd name="connsiteX6846" fmla="*/ 944399 w 1696603"/>
              <a:gd name="connsiteY6846" fmla="*/ 116171 h 1665358"/>
              <a:gd name="connsiteX6847" fmla="*/ 947030 w 1696603"/>
              <a:gd name="connsiteY6847" fmla="*/ 127724 h 1665358"/>
              <a:gd name="connsiteX6848" fmla="*/ 949660 w 1696603"/>
              <a:gd name="connsiteY6848" fmla="*/ 139278 h 1665358"/>
              <a:gd name="connsiteX6849" fmla="*/ 949660 w 1696603"/>
              <a:gd name="connsiteY6849" fmla="*/ 139278 h 1665358"/>
              <a:gd name="connsiteX6850" fmla="*/ 961590 w 1696603"/>
              <a:gd name="connsiteY6850" fmla="*/ 136562 h 1665358"/>
              <a:gd name="connsiteX6851" fmla="*/ 970517 w 1696603"/>
              <a:gd name="connsiteY6851" fmla="*/ 122376 h 1665358"/>
              <a:gd name="connsiteX6852" fmla="*/ 973148 w 1696603"/>
              <a:gd name="connsiteY6852" fmla="*/ 133930 h 1665358"/>
              <a:gd name="connsiteX6853" fmla="*/ 964221 w 1696603"/>
              <a:gd name="connsiteY6853" fmla="*/ 148115 h 1665358"/>
              <a:gd name="connsiteX6854" fmla="*/ 975778 w 1696603"/>
              <a:gd name="connsiteY6854" fmla="*/ 145484 h 1665358"/>
              <a:gd name="connsiteX6855" fmla="*/ 973148 w 1696603"/>
              <a:gd name="connsiteY6855" fmla="*/ 133930 h 1665358"/>
              <a:gd name="connsiteX6856" fmla="*/ 982074 w 1696603"/>
              <a:gd name="connsiteY6856" fmla="*/ 119745 h 1665358"/>
              <a:gd name="connsiteX6857" fmla="*/ 970517 w 1696603"/>
              <a:gd name="connsiteY6857" fmla="*/ 122376 h 1665358"/>
              <a:gd name="connsiteX6858" fmla="*/ 958960 w 1696603"/>
              <a:gd name="connsiteY6858" fmla="*/ 125008 h 1665358"/>
              <a:gd name="connsiteX6859" fmla="*/ 956329 w 1696603"/>
              <a:gd name="connsiteY6859" fmla="*/ 113454 h 1665358"/>
              <a:gd name="connsiteX6860" fmla="*/ 967886 w 1696603"/>
              <a:gd name="connsiteY6860" fmla="*/ 110823 h 1665358"/>
              <a:gd name="connsiteX6861" fmla="*/ 979443 w 1696603"/>
              <a:gd name="connsiteY6861" fmla="*/ 108191 h 1665358"/>
              <a:gd name="connsiteX6862" fmla="*/ 993631 w 1696603"/>
              <a:gd name="connsiteY6862" fmla="*/ 117114 h 1665358"/>
              <a:gd name="connsiteX6863" fmla="*/ 991001 w 1696603"/>
              <a:gd name="connsiteY6863" fmla="*/ 105560 h 1665358"/>
              <a:gd name="connsiteX6864" fmla="*/ 1000215 w 1696603"/>
              <a:gd name="connsiteY6864" fmla="*/ 90917 h 1665358"/>
              <a:gd name="connsiteX6865" fmla="*/ 1014488 w 1696603"/>
              <a:gd name="connsiteY6865" fmla="*/ 100212 h 1665358"/>
              <a:gd name="connsiteX6866" fmla="*/ 1011772 w 1696603"/>
              <a:gd name="connsiteY6866" fmla="*/ 88285 h 1665358"/>
              <a:gd name="connsiteX6867" fmla="*/ 1023330 w 1696603"/>
              <a:gd name="connsiteY6867" fmla="*/ 85654 h 1665358"/>
              <a:gd name="connsiteX6868" fmla="*/ 1020699 w 1696603"/>
              <a:gd name="connsiteY6868" fmla="*/ 74100 h 1665358"/>
              <a:gd name="connsiteX6869" fmla="*/ 1009142 w 1696603"/>
              <a:gd name="connsiteY6869" fmla="*/ 76732 h 1665358"/>
              <a:gd name="connsiteX6870" fmla="*/ 997584 w 1696603"/>
              <a:gd name="connsiteY6870" fmla="*/ 79363 h 1665358"/>
              <a:gd name="connsiteX6871" fmla="*/ 994954 w 1696603"/>
              <a:gd name="connsiteY6871" fmla="*/ 67810 h 1665358"/>
              <a:gd name="connsiteX6872" fmla="*/ 1003880 w 1696603"/>
              <a:gd name="connsiteY6872" fmla="*/ 53624 h 1665358"/>
              <a:gd name="connsiteX6873" fmla="*/ 1006511 w 1696603"/>
              <a:gd name="connsiteY6873" fmla="*/ 65178 h 1665358"/>
              <a:gd name="connsiteX6874" fmla="*/ 1018068 w 1696603"/>
              <a:gd name="connsiteY6874" fmla="*/ 62547 h 1665358"/>
              <a:gd name="connsiteX6875" fmla="*/ 1015437 w 1696603"/>
              <a:gd name="connsiteY6875" fmla="*/ 50993 h 1665358"/>
              <a:gd name="connsiteX6876" fmla="*/ 1026995 w 1696603"/>
              <a:gd name="connsiteY6876" fmla="*/ 48361 h 1665358"/>
              <a:gd name="connsiteX6877" fmla="*/ 1029625 w 1696603"/>
              <a:gd name="connsiteY6877" fmla="*/ 59915 h 1665358"/>
              <a:gd name="connsiteX6878" fmla="*/ 1032256 w 1696603"/>
              <a:gd name="connsiteY6878" fmla="*/ 71469 h 1665358"/>
              <a:gd name="connsiteX6879" fmla="*/ 1044186 w 1696603"/>
              <a:gd name="connsiteY6879" fmla="*/ 68752 h 1665358"/>
              <a:gd name="connsiteX6880" fmla="*/ 1049964 w 1696603"/>
              <a:gd name="connsiteY6880" fmla="*/ 67437 h 1665358"/>
              <a:gd name="connsiteX6881" fmla="*/ 1055743 w 1696603"/>
              <a:gd name="connsiteY6881" fmla="*/ 66121 h 1665358"/>
              <a:gd name="connsiteX6882" fmla="*/ 1053113 w 1696603"/>
              <a:gd name="connsiteY6882" fmla="*/ 54567 h 1665358"/>
              <a:gd name="connsiteX6883" fmla="*/ 1055743 w 1696603"/>
              <a:gd name="connsiteY6883" fmla="*/ 66121 h 1665358"/>
              <a:gd name="connsiteX6884" fmla="*/ 1049964 w 1696603"/>
              <a:gd name="connsiteY6884" fmla="*/ 67437 h 1665358"/>
              <a:gd name="connsiteX6885" fmla="*/ 1044186 w 1696603"/>
              <a:gd name="connsiteY6885" fmla="*/ 68752 h 1665358"/>
              <a:gd name="connsiteX6886" fmla="*/ 1041555 w 1696603"/>
              <a:gd name="connsiteY6886" fmla="*/ 57199 h 1665358"/>
              <a:gd name="connsiteX6887" fmla="*/ 1038925 w 1696603"/>
              <a:gd name="connsiteY6887" fmla="*/ 45645 h 1665358"/>
              <a:gd name="connsiteX6888" fmla="*/ 1043801 w 1696603"/>
              <a:gd name="connsiteY6888" fmla="*/ 44535 h 1665358"/>
              <a:gd name="connsiteX6889" fmla="*/ 1043363 w 1696603"/>
              <a:gd name="connsiteY6889" fmla="*/ 44634 h 1665358"/>
              <a:gd name="connsiteX6890" fmla="*/ 1043981 w 1696603"/>
              <a:gd name="connsiteY6890" fmla="*/ 44494 h 1665358"/>
              <a:gd name="connsiteX6891" fmla="*/ 1045426 w 1696603"/>
              <a:gd name="connsiteY6891" fmla="*/ 44165 h 1665358"/>
              <a:gd name="connsiteX6892" fmla="*/ 1046044 w 1696603"/>
              <a:gd name="connsiteY6892" fmla="*/ 44024 h 1665358"/>
              <a:gd name="connsiteX6893" fmla="*/ 1046148 w 1696603"/>
              <a:gd name="connsiteY6893" fmla="*/ 44000 h 1665358"/>
              <a:gd name="connsiteX6894" fmla="*/ 1050482 w 1696603"/>
              <a:gd name="connsiteY6894" fmla="*/ 43013 h 1665358"/>
              <a:gd name="connsiteX6895" fmla="*/ 1036209 w 1696603"/>
              <a:gd name="connsiteY6895" fmla="*/ 33718 h 1665358"/>
              <a:gd name="connsiteX6896" fmla="*/ 1033578 w 1696603"/>
              <a:gd name="connsiteY6896" fmla="*/ 22165 h 1665358"/>
              <a:gd name="connsiteX6897" fmla="*/ 1040547 w 1696603"/>
              <a:gd name="connsiteY6897" fmla="*/ 20578 h 1665358"/>
              <a:gd name="connsiteX6898" fmla="*/ 1040260 w 1696603"/>
              <a:gd name="connsiteY6898" fmla="*/ 20643 h 1665358"/>
              <a:gd name="connsiteX6899" fmla="*/ 1045136 w 1696603"/>
              <a:gd name="connsiteY6899" fmla="*/ 19533 h 1665358"/>
              <a:gd name="connsiteX6900" fmla="*/ 1045136 w 1696603"/>
              <a:gd name="connsiteY6900" fmla="*/ 19533 h 1665358"/>
              <a:gd name="connsiteX6901" fmla="*/ 1050012 w 1696603"/>
              <a:gd name="connsiteY6901" fmla="*/ 18423 h 1665358"/>
              <a:gd name="connsiteX6902" fmla="*/ 1049770 w 1696603"/>
              <a:gd name="connsiteY6902" fmla="*/ 18478 h 1665358"/>
              <a:gd name="connsiteX6903" fmla="*/ 1052059 w 1696603"/>
              <a:gd name="connsiteY6903" fmla="*/ 17957 h 1665358"/>
              <a:gd name="connsiteX6904" fmla="*/ 1052359 w 1696603"/>
              <a:gd name="connsiteY6904" fmla="*/ 17889 h 1665358"/>
              <a:gd name="connsiteX6905" fmla="*/ 1056693 w 1696603"/>
              <a:gd name="connsiteY6905" fmla="*/ 16902 h 1665358"/>
              <a:gd name="connsiteX6906" fmla="*/ 1061027 w 1696603"/>
              <a:gd name="connsiteY6906" fmla="*/ 15915 h 1665358"/>
              <a:gd name="connsiteX6907" fmla="*/ 1061334 w 1696603"/>
              <a:gd name="connsiteY6907" fmla="*/ 15845 h 1665358"/>
              <a:gd name="connsiteX6908" fmla="*/ 1068250 w 1696603"/>
              <a:gd name="connsiteY6908" fmla="*/ 14270 h 1665358"/>
              <a:gd name="connsiteX6909" fmla="*/ 1065619 w 1696603"/>
              <a:gd name="connsiteY6909" fmla="*/ 2716 h 166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Lst>
            <a:rect l="l" t="t" r="r" b="b"/>
            <a:pathLst>
              <a:path w="1696603" h="1665358">
                <a:moveTo>
                  <a:pt x="474355" y="1656436"/>
                </a:moveTo>
                <a:cubicBezTo>
                  <a:pt x="471373" y="1657115"/>
                  <a:pt x="469881" y="1657454"/>
                  <a:pt x="469322" y="1657582"/>
                </a:cubicBezTo>
                <a:lnTo>
                  <a:pt x="469618" y="1657514"/>
                </a:lnTo>
                <a:close/>
                <a:moveTo>
                  <a:pt x="474355" y="1656436"/>
                </a:moveTo>
                <a:cubicBezTo>
                  <a:pt x="476985" y="1667990"/>
                  <a:pt x="474355" y="1656436"/>
                  <a:pt x="474355" y="1656436"/>
                </a:cubicBezTo>
                <a:close/>
                <a:moveTo>
                  <a:pt x="496436" y="1646636"/>
                </a:moveTo>
                <a:lnTo>
                  <a:pt x="496455" y="1646720"/>
                </a:lnTo>
                <a:lnTo>
                  <a:pt x="496942" y="1648859"/>
                </a:lnTo>
                <a:lnTo>
                  <a:pt x="497469" y="1651173"/>
                </a:lnTo>
                <a:close/>
                <a:moveTo>
                  <a:pt x="471724" y="1644882"/>
                </a:moveTo>
                <a:cubicBezTo>
                  <a:pt x="471724" y="1644882"/>
                  <a:pt x="471724" y="1644882"/>
                  <a:pt x="474355" y="1656436"/>
                </a:cubicBezTo>
                <a:cubicBezTo>
                  <a:pt x="474355" y="1656436"/>
                  <a:pt x="471373" y="1657115"/>
                  <a:pt x="469881" y="1657454"/>
                </a:cubicBezTo>
                <a:lnTo>
                  <a:pt x="469618" y="1657514"/>
                </a:lnTo>
                <a:lnTo>
                  <a:pt x="462425" y="1659152"/>
                </a:lnTo>
                <a:cubicBezTo>
                  <a:pt x="462425" y="1659152"/>
                  <a:pt x="462425" y="1659152"/>
                  <a:pt x="450867" y="1661784"/>
                </a:cubicBezTo>
                <a:lnTo>
                  <a:pt x="448237" y="1650230"/>
                </a:lnTo>
                <a:cubicBezTo>
                  <a:pt x="448237" y="1650230"/>
                  <a:pt x="448237" y="1650230"/>
                  <a:pt x="459794" y="1647598"/>
                </a:cubicBezTo>
                <a:close/>
                <a:moveTo>
                  <a:pt x="471724" y="1644882"/>
                </a:moveTo>
                <a:cubicBezTo>
                  <a:pt x="474355" y="1656436"/>
                  <a:pt x="485912" y="1653804"/>
                  <a:pt x="485912" y="1653804"/>
                </a:cubicBezTo>
                <a:cubicBezTo>
                  <a:pt x="485912" y="1653804"/>
                  <a:pt x="485912" y="1653804"/>
                  <a:pt x="488543" y="1665358"/>
                </a:cubicBezTo>
                <a:cubicBezTo>
                  <a:pt x="485912" y="1653804"/>
                  <a:pt x="474355" y="1656436"/>
                  <a:pt x="474355" y="1656436"/>
                </a:cubicBezTo>
                <a:close/>
                <a:moveTo>
                  <a:pt x="483281" y="1642251"/>
                </a:moveTo>
                <a:lnTo>
                  <a:pt x="485912" y="1653804"/>
                </a:lnTo>
                <a:cubicBezTo>
                  <a:pt x="483281" y="1642251"/>
                  <a:pt x="483281" y="1642251"/>
                  <a:pt x="483281" y="1642251"/>
                </a:cubicBezTo>
                <a:close/>
                <a:moveTo>
                  <a:pt x="494838" y="1639619"/>
                </a:moveTo>
                <a:lnTo>
                  <a:pt x="496436" y="1646636"/>
                </a:lnTo>
                <a:lnTo>
                  <a:pt x="496359" y="1646299"/>
                </a:lnTo>
                <a:cubicBezTo>
                  <a:pt x="496482" y="1646840"/>
                  <a:pt x="496811" y="1648284"/>
                  <a:pt x="497469" y="1651173"/>
                </a:cubicBezTo>
                <a:lnTo>
                  <a:pt x="485912" y="1653804"/>
                </a:lnTo>
                <a:cubicBezTo>
                  <a:pt x="485912" y="1653804"/>
                  <a:pt x="485912" y="1653804"/>
                  <a:pt x="483281" y="1642251"/>
                </a:cubicBezTo>
                <a:cubicBezTo>
                  <a:pt x="483281" y="1642251"/>
                  <a:pt x="483281" y="1642251"/>
                  <a:pt x="494838" y="1639619"/>
                </a:cubicBezTo>
                <a:close/>
                <a:moveTo>
                  <a:pt x="445521" y="1638304"/>
                </a:moveTo>
                <a:cubicBezTo>
                  <a:pt x="445521" y="1638304"/>
                  <a:pt x="445521" y="1638304"/>
                  <a:pt x="433964" y="1640935"/>
                </a:cubicBezTo>
                <a:cubicBezTo>
                  <a:pt x="433964" y="1640935"/>
                  <a:pt x="433964" y="1640935"/>
                  <a:pt x="445521" y="1638304"/>
                </a:cubicBezTo>
                <a:close/>
                <a:moveTo>
                  <a:pt x="396289" y="1637361"/>
                </a:moveTo>
                <a:lnTo>
                  <a:pt x="398919" y="1648914"/>
                </a:lnTo>
                <a:cubicBezTo>
                  <a:pt x="398919" y="1648914"/>
                  <a:pt x="396289" y="1637361"/>
                  <a:pt x="384732" y="1639992"/>
                </a:cubicBezTo>
                <a:close/>
                <a:moveTo>
                  <a:pt x="450397" y="1637194"/>
                </a:moveTo>
                <a:lnTo>
                  <a:pt x="450193" y="1637240"/>
                </a:lnTo>
                <a:lnTo>
                  <a:pt x="445521" y="1638304"/>
                </a:lnTo>
                <a:cubicBezTo>
                  <a:pt x="448410" y="1637646"/>
                  <a:pt x="449855" y="1637317"/>
                  <a:pt x="450397" y="1637194"/>
                </a:cubicBezTo>
                <a:close/>
                <a:moveTo>
                  <a:pt x="506396" y="1636988"/>
                </a:moveTo>
                <a:lnTo>
                  <a:pt x="509026" y="1648541"/>
                </a:lnTo>
                <a:lnTo>
                  <a:pt x="497469" y="1651173"/>
                </a:lnTo>
                <a:cubicBezTo>
                  <a:pt x="497469" y="1651173"/>
                  <a:pt x="497469" y="1651173"/>
                  <a:pt x="497140" y="1649729"/>
                </a:cubicBezTo>
                <a:lnTo>
                  <a:pt x="496942" y="1648859"/>
                </a:lnTo>
                <a:lnTo>
                  <a:pt x="496482" y="1646840"/>
                </a:lnTo>
                <a:lnTo>
                  <a:pt x="496455" y="1646720"/>
                </a:lnTo>
                <a:lnTo>
                  <a:pt x="494838" y="1639619"/>
                </a:lnTo>
                <a:lnTo>
                  <a:pt x="506396" y="1636988"/>
                </a:lnTo>
                <a:cubicBezTo>
                  <a:pt x="506396" y="1636988"/>
                  <a:pt x="509026" y="1648541"/>
                  <a:pt x="506396" y="1636988"/>
                </a:cubicBezTo>
                <a:close/>
                <a:moveTo>
                  <a:pt x="432910" y="1636305"/>
                </a:moveTo>
                <a:lnTo>
                  <a:pt x="432977" y="1636602"/>
                </a:lnTo>
                <a:cubicBezTo>
                  <a:pt x="433306" y="1638046"/>
                  <a:pt x="433964" y="1640935"/>
                  <a:pt x="433964" y="1640935"/>
                </a:cubicBezTo>
                <a:close/>
                <a:moveTo>
                  <a:pt x="518326" y="1634271"/>
                </a:moveTo>
                <a:cubicBezTo>
                  <a:pt x="518326" y="1634271"/>
                  <a:pt x="518326" y="1634271"/>
                  <a:pt x="520956" y="1645825"/>
                </a:cubicBezTo>
                <a:cubicBezTo>
                  <a:pt x="520956" y="1645825"/>
                  <a:pt x="520956" y="1645825"/>
                  <a:pt x="518326" y="1634271"/>
                </a:cubicBezTo>
                <a:close/>
                <a:moveTo>
                  <a:pt x="444411" y="1633429"/>
                </a:moveTo>
                <a:cubicBezTo>
                  <a:pt x="444041" y="1631805"/>
                  <a:pt x="445521" y="1638304"/>
                  <a:pt x="445521" y="1638304"/>
                </a:cubicBezTo>
                <a:cubicBezTo>
                  <a:pt x="444863" y="1635415"/>
                  <a:pt x="444534" y="1633971"/>
                  <a:pt x="444411" y="1633429"/>
                </a:cubicBezTo>
                <a:close/>
                <a:moveTo>
                  <a:pt x="469008" y="1632956"/>
                </a:moveTo>
                <a:lnTo>
                  <a:pt x="471724" y="1644882"/>
                </a:lnTo>
                <a:cubicBezTo>
                  <a:pt x="469008" y="1632956"/>
                  <a:pt x="459794" y="1647598"/>
                  <a:pt x="459794" y="1647598"/>
                </a:cubicBezTo>
                <a:lnTo>
                  <a:pt x="448237" y="1650230"/>
                </a:lnTo>
                <a:cubicBezTo>
                  <a:pt x="448237" y="1650230"/>
                  <a:pt x="448237" y="1650230"/>
                  <a:pt x="445521" y="1638304"/>
                </a:cubicBezTo>
                <a:cubicBezTo>
                  <a:pt x="445521" y="1638304"/>
                  <a:pt x="448410" y="1637646"/>
                  <a:pt x="449855" y="1637317"/>
                </a:cubicBezTo>
                <a:lnTo>
                  <a:pt x="450193" y="1637240"/>
                </a:lnTo>
                <a:lnTo>
                  <a:pt x="457078" y="1635672"/>
                </a:lnTo>
                <a:close/>
                <a:moveTo>
                  <a:pt x="431333" y="1629381"/>
                </a:moveTo>
                <a:lnTo>
                  <a:pt x="432910" y="1636305"/>
                </a:lnTo>
                <a:lnTo>
                  <a:pt x="432854" y="1636061"/>
                </a:lnTo>
                <a:cubicBezTo>
                  <a:pt x="432977" y="1636602"/>
                  <a:pt x="433306" y="1638046"/>
                  <a:pt x="433964" y="1640935"/>
                </a:cubicBezTo>
                <a:cubicBezTo>
                  <a:pt x="433964" y="1640935"/>
                  <a:pt x="433964" y="1640935"/>
                  <a:pt x="422407" y="1643566"/>
                </a:cubicBezTo>
                <a:lnTo>
                  <a:pt x="419776" y="1632013"/>
                </a:lnTo>
                <a:cubicBezTo>
                  <a:pt x="419776" y="1632013"/>
                  <a:pt x="419776" y="1632013"/>
                  <a:pt x="431333" y="1629381"/>
                </a:cubicBezTo>
                <a:close/>
                <a:moveTo>
                  <a:pt x="541440" y="1629008"/>
                </a:moveTo>
                <a:cubicBezTo>
                  <a:pt x="541440" y="1629008"/>
                  <a:pt x="538551" y="1629666"/>
                  <a:pt x="537106" y="1629995"/>
                </a:cubicBezTo>
                <a:lnTo>
                  <a:pt x="536806" y="1630063"/>
                </a:lnTo>
                <a:close/>
                <a:moveTo>
                  <a:pt x="382101" y="1628438"/>
                </a:moveTo>
                <a:cubicBezTo>
                  <a:pt x="384732" y="1639992"/>
                  <a:pt x="384732" y="1639992"/>
                  <a:pt x="384732" y="1639992"/>
                </a:cubicBezTo>
                <a:close/>
                <a:moveTo>
                  <a:pt x="406255" y="1627742"/>
                </a:moveTo>
                <a:lnTo>
                  <a:pt x="406259" y="1627760"/>
                </a:lnTo>
                <a:lnTo>
                  <a:pt x="407846" y="1634729"/>
                </a:lnTo>
                <a:close/>
                <a:moveTo>
                  <a:pt x="442890" y="1626750"/>
                </a:moveTo>
                <a:cubicBezTo>
                  <a:pt x="431333" y="1629381"/>
                  <a:pt x="431333" y="1629381"/>
                  <a:pt x="431333" y="1629381"/>
                </a:cubicBezTo>
                <a:cubicBezTo>
                  <a:pt x="442890" y="1626750"/>
                  <a:pt x="442890" y="1626750"/>
                  <a:pt x="442890" y="1626750"/>
                </a:cubicBezTo>
                <a:close/>
                <a:moveTo>
                  <a:pt x="454448" y="1624118"/>
                </a:moveTo>
                <a:cubicBezTo>
                  <a:pt x="454448" y="1624118"/>
                  <a:pt x="454448" y="1624118"/>
                  <a:pt x="457078" y="1635672"/>
                </a:cubicBezTo>
                <a:close/>
                <a:moveTo>
                  <a:pt x="540294" y="1623977"/>
                </a:moveTo>
                <a:cubicBezTo>
                  <a:pt x="540422" y="1624536"/>
                  <a:pt x="540761" y="1626027"/>
                  <a:pt x="541440" y="1629008"/>
                </a:cubicBezTo>
                <a:lnTo>
                  <a:pt x="540378" y="1624346"/>
                </a:lnTo>
                <a:close/>
                <a:moveTo>
                  <a:pt x="405215" y="1623175"/>
                </a:moveTo>
                <a:cubicBezTo>
                  <a:pt x="405215" y="1623175"/>
                  <a:pt x="405215" y="1623175"/>
                  <a:pt x="405544" y="1624619"/>
                </a:cubicBezTo>
                <a:lnTo>
                  <a:pt x="406255" y="1627742"/>
                </a:lnTo>
                <a:lnTo>
                  <a:pt x="406202" y="1627508"/>
                </a:lnTo>
                <a:cubicBezTo>
                  <a:pt x="405873" y="1626064"/>
                  <a:pt x="405215" y="1623175"/>
                  <a:pt x="405215" y="1623175"/>
                </a:cubicBezTo>
                <a:close/>
                <a:moveTo>
                  <a:pt x="405215" y="1623175"/>
                </a:moveTo>
                <a:cubicBezTo>
                  <a:pt x="405873" y="1626064"/>
                  <a:pt x="406202" y="1627508"/>
                  <a:pt x="406325" y="1628050"/>
                </a:cubicBezTo>
                <a:lnTo>
                  <a:pt x="406259" y="1627760"/>
                </a:lnTo>
                <a:close/>
                <a:moveTo>
                  <a:pt x="563782" y="1618629"/>
                </a:moveTo>
                <a:cubicBezTo>
                  <a:pt x="563909" y="1619188"/>
                  <a:pt x="564248" y="1620679"/>
                  <a:pt x="564927" y="1623660"/>
                </a:cubicBezTo>
                <a:cubicBezTo>
                  <a:pt x="564927" y="1623660"/>
                  <a:pt x="563400" y="1616952"/>
                  <a:pt x="563782" y="1618629"/>
                </a:cubicBezTo>
                <a:close/>
                <a:moveTo>
                  <a:pt x="550282" y="1614450"/>
                </a:moveTo>
                <a:cubicBezTo>
                  <a:pt x="552997" y="1626377"/>
                  <a:pt x="552997" y="1626377"/>
                  <a:pt x="564927" y="1623660"/>
                </a:cubicBezTo>
                <a:lnTo>
                  <a:pt x="552997" y="1626377"/>
                </a:lnTo>
                <a:close/>
                <a:moveTo>
                  <a:pt x="598453" y="1610734"/>
                </a:moveTo>
                <a:cubicBezTo>
                  <a:pt x="598581" y="1611293"/>
                  <a:pt x="598920" y="1612784"/>
                  <a:pt x="599599" y="1615766"/>
                </a:cubicBezTo>
                <a:lnTo>
                  <a:pt x="598552" y="1611166"/>
                </a:lnTo>
                <a:close/>
                <a:moveTo>
                  <a:pt x="573769" y="1609102"/>
                </a:moveTo>
                <a:lnTo>
                  <a:pt x="576484" y="1621029"/>
                </a:lnTo>
                <a:lnTo>
                  <a:pt x="575296" y="1615811"/>
                </a:lnTo>
                <a:lnTo>
                  <a:pt x="574108" y="1610593"/>
                </a:lnTo>
                <a:cubicBezTo>
                  <a:pt x="573769" y="1609102"/>
                  <a:pt x="573769" y="1609102"/>
                  <a:pt x="573769" y="1609102"/>
                </a:cubicBezTo>
                <a:close/>
                <a:moveTo>
                  <a:pt x="573769" y="1609102"/>
                </a:moveTo>
                <a:cubicBezTo>
                  <a:pt x="573769" y="1609102"/>
                  <a:pt x="573769" y="1609102"/>
                  <a:pt x="588042" y="1618397"/>
                </a:cubicBezTo>
                <a:lnTo>
                  <a:pt x="576484" y="1621029"/>
                </a:lnTo>
                <a:cubicBezTo>
                  <a:pt x="576484" y="1621029"/>
                  <a:pt x="576484" y="1621029"/>
                  <a:pt x="573769" y="1609102"/>
                </a:cubicBezTo>
                <a:close/>
                <a:moveTo>
                  <a:pt x="475304" y="1607217"/>
                </a:moveTo>
                <a:lnTo>
                  <a:pt x="476358" y="1611846"/>
                </a:lnTo>
                <a:lnTo>
                  <a:pt x="476291" y="1611549"/>
                </a:lnTo>
                <a:cubicBezTo>
                  <a:pt x="475962" y="1610105"/>
                  <a:pt x="475304" y="1607217"/>
                  <a:pt x="475304" y="1607217"/>
                </a:cubicBezTo>
                <a:close/>
                <a:moveTo>
                  <a:pt x="376755" y="1604958"/>
                </a:moveTo>
                <a:cubicBezTo>
                  <a:pt x="376755" y="1604958"/>
                  <a:pt x="376755" y="1604958"/>
                  <a:pt x="379470" y="1616885"/>
                </a:cubicBezTo>
                <a:cubicBezTo>
                  <a:pt x="367913" y="1619516"/>
                  <a:pt x="365197" y="1607590"/>
                  <a:pt x="365197" y="1607590"/>
                </a:cubicBezTo>
                <a:close/>
                <a:moveTo>
                  <a:pt x="596883" y="1603839"/>
                </a:moveTo>
                <a:lnTo>
                  <a:pt x="598552" y="1611166"/>
                </a:lnTo>
                <a:lnTo>
                  <a:pt x="598581" y="1611293"/>
                </a:lnTo>
                <a:cubicBezTo>
                  <a:pt x="598920" y="1612784"/>
                  <a:pt x="599599" y="1615766"/>
                  <a:pt x="599599" y="1615766"/>
                </a:cubicBezTo>
                <a:cubicBezTo>
                  <a:pt x="599599" y="1615766"/>
                  <a:pt x="599599" y="1615766"/>
                  <a:pt x="596883" y="1603839"/>
                </a:cubicBezTo>
                <a:close/>
                <a:moveTo>
                  <a:pt x="474194" y="1602342"/>
                </a:moveTo>
                <a:cubicBezTo>
                  <a:pt x="474317" y="1602884"/>
                  <a:pt x="474646" y="1604328"/>
                  <a:pt x="475304" y="1607217"/>
                </a:cubicBezTo>
                <a:lnTo>
                  <a:pt x="463747" y="1609848"/>
                </a:lnTo>
                <a:lnTo>
                  <a:pt x="466378" y="1621402"/>
                </a:lnTo>
                <a:lnTo>
                  <a:pt x="477935" y="1618770"/>
                </a:lnTo>
                <a:lnTo>
                  <a:pt x="476358" y="1611846"/>
                </a:lnTo>
                <a:lnTo>
                  <a:pt x="476414" y="1612091"/>
                </a:lnTo>
                <a:cubicBezTo>
                  <a:pt x="476291" y="1611549"/>
                  <a:pt x="475962" y="1610105"/>
                  <a:pt x="475304" y="1607217"/>
                </a:cubicBezTo>
                <a:cubicBezTo>
                  <a:pt x="475304" y="1607217"/>
                  <a:pt x="474646" y="1604328"/>
                  <a:pt x="474317" y="1602884"/>
                </a:cubicBezTo>
                <a:cubicBezTo>
                  <a:pt x="474153" y="1602162"/>
                  <a:pt x="474071" y="1601801"/>
                  <a:pt x="474194" y="1602342"/>
                </a:cubicBezTo>
                <a:close/>
                <a:moveTo>
                  <a:pt x="375645" y="1600084"/>
                </a:moveTo>
                <a:lnTo>
                  <a:pt x="375726" y="1600441"/>
                </a:lnTo>
                <a:lnTo>
                  <a:pt x="375768" y="1600626"/>
                </a:lnTo>
                <a:cubicBezTo>
                  <a:pt x="376097" y="1602070"/>
                  <a:pt x="376755" y="1604958"/>
                  <a:pt x="376755" y="1604958"/>
                </a:cubicBezTo>
                <a:cubicBezTo>
                  <a:pt x="376097" y="1602070"/>
                  <a:pt x="375768" y="1600625"/>
                  <a:pt x="375645" y="1600084"/>
                </a:cubicBezTo>
                <a:close/>
                <a:moveTo>
                  <a:pt x="620371" y="1598491"/>
                </a:moveTo>
                <a:cubicBezTo>
                  <a:pt x="620371" y="1598491"/>
                  <a:pt x="608813" y="1601123"/>
                  <a:pt x="611529" y="1613049"/>
                </a:cubicBezTo>
                <a:cubicBezTo>
                  <a:pt x="611529" y="1613049"/>
                  <a:pt x="611529" y="1613049"/>
                  <a:pt x="608813" y="1601123"/>
                </a:cubicBezTo>
                <a:cubicBezTo>
                  <a:pt x="608813" y="1601123"/>
                  <a:pt x="608813" y="1601123"/>
                  <a:pt x="620371" y="1598491"/>
                </a:cubicBezTo>
                <a:close/>
                <a:moveTo>
                  <a:pt x="492253" y="1598231"/>
                </a:moveTo>
                <a:cubicBezTo>
                  <a:pt x="489716" y="1597099"/>
                  <a:pt x="495530" y="1602612"/>
                  <a:pt x="486861" y="1604585"/>
                </a:cubicBezTo>
                <a:cubicBezTo>
                  <a:pt x="484231" y="1593031"/>
                  <a:pt x="486861" y="1604585"/>
                  <a:pt x="486861" y="1604585"/>
                </a:cubicBezTo>
                <a:cubicBezTo>
                  <a:pt x="486861" y="1604585"/>
                  <a:pt x="486861" y="1604585"/>
                  <a:pt x="498419" y="1601954"/>
                </a:cubicBezTo>
                <a:cubicBezTo>
                  <a:pt x="494872" y="1599723"/>
                  <a:pt x="493099" y="1598608"/>
                  <a:pt x="492253" y="1598231"/>
                </a:cubicBezTo>
                <a:close/>
                <a:moveTo>
                  <a:pt x="423356" y="1594347"/>
                </a:moveTo>
                <a:cubicBezTo>
                  <a:pt x="423356" y="1594347"/>
                  <a:pt x="423356" y="1594347"/>
                  <a:pt x="411799" y="1596979"/>
                </a:cubicBezTo>
                <a:lnTo>
                  <a:pt x="413262" y="1603401"/>
                </a:lnTo>
                <a:lnTo>
                  <a:pt x="413327" y="1603687"/>
                </a:lnTo>
                <a:cubicBezTo>
                  <a:pt x="413497" y="1604433"/>
                  <a:pt x="413836" y="1605924"/>
                  <a:pt x="414515" y="1608905"/>
                </a:cubicBezTo>
                <a:lnTo>
                  <a:pt x="413262" y="1603401"/>
                </a:lnTo>
                <a:lnTo>
                  <a:pt x="413157" y="1602942"/>
                </a:lnTo>
                <a:cubicBezTo>
                  <a:pt x="413157" y="1602942"/>
                  <a:pt x="413157" y="1602942"/>
                  <a:pt x="411799" y="1596979"/>
                </a:cubicBezTo>
                <a:cubicBezTo>
                  <a:pt x="411799" y="1596979"/>
                  <a:pt x="414515" y="1608905"/>
                  <a:pt x="426072" y="1606274"/>
                </a:cubicBezTo>
                <a:cubicBezTo>
                  <a:pt x="426072" y="1606274"/>
                  <a:pt x="423356" y="1594347"/>
                  <a:pt x="426072" y="1606274"/>
                </a:cubicBezTo>
                <a:close/>
                <a:moveTo>
                  <a:pt x="629297" y="1584306"/>
                </a:moveTo>
                <a:cubicBezTo>
                  <a:pt x="629297" y="1584306"/>
                  <a:pt x="643485" y="1593229"/>
                  <a:pt x="629297" y="1584306"/>
                </a:cubicBezTo>
                <a:close/>
                <a:moveTo>
                  <a:pt x="371493" y="1581851"/>
                </a:moveTo>
                <a:cubicBezTo>
                  <a:pt x="374124" y="1593404"/>
                  <a:pt x="371493" y="1581851"/>
                  <a:pt x="371493" y="1581851"/>
                </a:cubicBezTo>
                <a:close/>
                <a:moveTo>
                  <a:pt x="652412" y="1579043"/>
                </a:moveTo>
                <a:cubicBezTo>
                  <a:pt x="652412" y="1579043"/>
                  <a:pt x="652412" y="1579043"/>
                  <a:pt x="655042" y="1590597"/>
                </a:cubicBezTo>
                <a:cubicBezTo>
                  <a:pt x="655042" y="1590597"/>
                  <a:pt x="655042" y="1590597"/>
                  <a:pt x="643485" y="1593229"/>
                </a:cubicBezTo>
                <a:lnTo>
                  <a:pt x="640854" y="1581675"/>
                </a:lnTo>
                <a:close/>
                <a:moveTo>
                  <a:pt x="1570287" y="1573314"/>
                </a:moveTo>
                <a:cubicBezTo>
                  <a:pt x="1570414" y="1573873"/>
                  <a:pt x="1570753" y="1575364"/>
                  <a:pt x="1571432" y="1578345"/>
                </a:cubicBezTo>
                <a:lnTo>
                  <a:pt x="1570345" y="1573568"/>
                </a:lnTo>
                <a:close/>
                <a:moveTo>
                  <a:pt x="1580274" y="1563787"/>
                </a:moveTo>
                <a:cubicBezTo>
                  <a:pt x="1582989" y="1575714"/>
                  <a:pt x="1580274" y="1563787"/>
                  <a:pt x="1580274" y="1563787"/>
                </a:cubicBezTo>
                <a:close/>
                <a:moveTo>
                  <a:pt x="673268" y="1562142"/>
                </a:moveTo>
                <a:cubicBezTo>
                  <a:pt x="675899" y="1573695"/>
                  <a:pt x="675899" y="1573695"/>
                  <a:pt x="675899" y="1573695"/>
                </a:cubicBezTo>
                <a:cubicBezTo>
                  <a:pt x="673268" y="1562142"/>
                  <a:pt x="673268" y="1562142"/>
                  <a:pt x="673268" y="1562142"/>
                </a:cubicBezTo>
                <a:close/>
                <a:moveTo>
                  <a:pt x="354590" y="1561002"/>
                </a:moveTo>
                <a:lnTo>
                  <a:pt x="355669" y="1565744"/>
                </a:lnTo>
                <a:lnTo>
                  <a:pt x="355735" y="1566034"/>
                </a:lnTo>
                <a:cubicBezTo>
                  <a:pt x="355608" y="1565475"/>
                  <a:pt x="355269" y="1563984"/>
                  <a:pt x="354590" y="1561002"/>
                </a:cubicBezTo>
                <a:close/>
                <a:moveTo>
                  <a:pt x="1577843" y="1559784"/>
                </a:moveTo>
                <a:cubicBezTo>
                  <a:pt x="1579616" y="1560899"/>
                  <a:pt x="1580274" y="1563787"/>
                  <a:pt x="1580274" y="1563787"/>
                </a:cubicBezTo>
                <a:lnTo>
                  <a:pt x="1568717" y="1566419"/>
                </a:lnTo>
                <a:cubicBezTo>
                  <a:pt x="1573180" y="1559326"/>
                  <a:pt x="1576069" y="1558668"/>
                  <a:pt x="1577843" y="1559784"/>
                </a:cubicBezTo>
                <a:close/>
                <a:moveTo>
                  <a:pt x="1577643" y="1552234"/>
                </a:moveTo>
                <a:cubicBezTo>
                  <a:pt x="1577643" y="1552234"/>
                  <a:pt x="1574754" y="1552892"/>
                  <a:pt x="1573309" y="1553221"/>
                </a:cubicBezTo>
                <a:lnTo>
                  <a:pt x="1572837" y="1553328"/>
                </a:lnTo>
                <a:close/>
                <a:moveTo>
                  <a:pt x="609763" y="1551904"/>
                </a:moveTo>
                <a:cubicBezTo>
                  <a:pt x="598206" y="1554535"/>
                  <a:pt x="598206" y="1554535"/>
                  <a:pt x="598206" y="1554535"/>
                </a:cubicBezTo>
                <a:close/>
                <a:moveTo>
                  <a:pt x="1319839" y="1549778"/>
                </a:moveTo>
                <a:lnTo>
                  <a:pt x="1320904" y="1554453"/>
                </a:lnTo>
                <a:lnTo>
                  <a:pt x="1320893" y="1554408"/>
                </a:lnTo>
                <a:close/>
                <a:moveTo>
                  <a:pt x="694125" y="1545240"/>
                </a:moveTo>
                <a:cubicBezTo>
                  <a:pt x="694125" y="1545240"/>
                  <a:pt x="708312" y="1554162"/>
                  <a:pt x="696755" y="1556794"/>
                </a:cubicBezTo>
                <a:cubicBezTo>
                  <a:pt x="696755" y="1556794"/>
                  <a:pt x="696755" y="1556794"/>
                  <a:pt x="694125" y="1545240"/>
                </a:cubicBezTo>
                <a:close/>
                <a:moveTo>
                  <a:pt x="350849" y="1544574"/>
                </a:moveTo>
                <a:lnTo>
                  <a:pt x="350905" y="1544819"/>
                </a:lnTo>
                <a:lnTo>
                  <a:pt x="351959" y="1549448"/>
                </a:lnTo>
                <a:cubicBezTo>
                  <a:pt x="351301" y="1546560"/>
                  <a:pt x="350972" y="1545116"/>
                  <a:pt x="350849" y="1544574"/>
                </a:cubicBezTo>
                <a:close/>
                <a:moveTo>
                  <a:pt x="595575" y="1542982"/>
                </a:moveTo>
                <a:cubicBezTo>
                  <a:pt x="595575" y="1542982"/>
                  <a:pt x="595575" y="1542982"/>
                  <a:pt x="598206" y="1554535"/>
                </a:cubicBezTo>
                <a:cubicBezTo>
                  <a:pt x="598206" y="1554535"/>
                  <a:pt x="598206" y="1554535"/>
                  <a:pt x="600921" y="1566462"/>
                </a:cubicBezTo>
                <a:cubicBezTo>
                  <a:pt x="600921" y="1566462"/>
                  <a:pt x="600921" y="1566462"/>
                  <a:pt x="612478" y="1563830"/>
                </a:cubicBezTo>
                <a:cubicBezTo>
                  <a:pt x="612478" y="1563830"/>
                  <a:pt x="612478" y="1563830"/>
                  <a:pt x="600921" y="1566462"/>
                </a:cubicBezTo>
                <a:lnTo>
                  <a:pt x="609763" y="1551904"/>
                </a:lnTo>
                <a:cubicBezTo>
                  <a:pt x="612478" y="1563830"/>
                  <a:pt x="609763" y="1551904"/>
                  <a:pt x="609763" y="1551904"/>
                </a:cubicBezTo>
                <a:cubicBezTo>
                  <a:pt x="609763" y="1551904"/>
                  <a:pt x="609763" y="1551904"/>
                  <a:pt x="598206" y="1554535"/>
                </a:cubicBezTo>
                <a:cubicBezTo>
                  <a:pt x="598206" y="1554535"/>
                  <a:pt x="598206" y="1554535"/>
                  <a:pt x="595575" y="1542982"/>
                </a:cubicBezTo>
                <a:close/>
                <a:moveTo>
                  <a:pt x="1586942" y="1537963"/>
                </a:moveTo>
                <a:cubicBezTo>
                  <a:pt x="1575012" y="1540680"/>
                  <a:pt x="1575012" y="1540680"/>
                  <a:pt x="1575012" y="1540680"/>
                </a:cubicBezTo>
                <a:cubicBezTo>
                  <a:pt x="1586942" y="1537963"/>
                  <a:pt x="1586942" y="1537963"/>
                  <a:pt x="1586942" y="1537963"/>
                </a:cubicBezTo>
                <a:close/>
                <a:moveTo>
                  <a:pt x="1218659" y="1535966"/>
                </a:moveTo>
                <a:cubicBezTo>
                  <a:pt x="1215770" y="1536624"/>
                  <a:pt x="1214325" y="1536953"/>
                  <a:pt x="1213783" y="1537076"/>
                </a:cubicBezTo>
                <a:lnTo>
                  <a:pt x="1214098" y="1537004"/>
                </a:lnTo>
                <a:close/>
                <a:moveTo>
                  <a:pt x="630247" y="1535087"/>
                </a:moveTo>
                <a:cubicBezTo>
                  <a:pt x="618689" y="1537719"/>
                  <a:pt x="621320" y="1549272"/>
                  <a:pt x="621320" y="1549272"/>
                </a:cubicBezTo>
                <a:lnTo>
                  <a:pt x="632877" y="1546641"/>
                </a:lnTo>
                <a:close/>
                <a:moveTo>
                  <a:pt x="1529834" y="1533295"/>
                </a:moveTo>
                <a:cubicBezTo>
                  <a:pt x="1529415" y="1533960"/>
                  <a:pt x="1528299" y="1535733"/>
                  <a:pt x="1526068" y="1539279"/>
                </a:cubicBezTo>
                <a:cubicBezTo>
                  <a:pt x="1526068" y="1539279"/>
                  <a:pt x="1531089" y="1531300"/>
                  <a:pt x="1529834" y="1533295"/>
                </a:cubicBezTo>
                <a:close/>
                <a:moveTo>
                  <a:pt x="1235447" y="1532143"/>
                </a:moveTo>
                <a:lnTo>
                  <a:pt x="1230216" y="1533334"/>
                </a:lnTo>
                <a:cubicBezTo>
                  <a:pt x="1233199" y="1532655"/>
                  <a:pt x="1234690" y="1532316"/>
                  <a:pt x="1235435" y="1532146"/>
                </a:cubicBezTo>
                <a:close/>
                <a:moveTo>
                  <a:pt x="1242146" y="1530618"/>
                </a:moveTo>
                <a:cubicBezTo>
                  <a:pt x="1236181" y="1531976"/>
                  <a:pt x="1236181" y="1531976"/>
                  <a:pt x="1236181" y="1531976"/>
                </a:cubicBezTo>
                <a:lnTo>
                  <a:pt x="1235447" y="1532143"/>
                </a:lnTo>
                <a:close/>
                <a:moveTo>
                  <a:pt x="1229151" y="1528659"/>
                </a:moveTo>
                <a:lnTo>
                  <a:pt x="1229162" y="1528705"/>
                </a:lnTo>
                <a:lnTo>
                  <a:pt x="1230216" y="1533334"/>
                </a:lnTo>
                <a:close/>
                <a:moveTo>
                  <a:pt x="1210907" y="1528616"/>
                </a:moveTo>
                <a:cubicBezTo>
                  <a:pt x="1210907" y="1528616"/>
                  <a:pt x="1211565" y="1531505"/>
                  <a:pt x="1218659" y="1535966"/>
                </a:cubicBezTo>
                <a:cubicBezTo>
                  <a:pt x="1218659" y="1535966"/>
                  <a:pt x="1215770" y="1536624"/>
                  <a:pt x="1214325" y="1536953"/>
                </a:cubicBezTo>
                <a:lnTo>
                  <a:pt x="1214098" y="1537004"/>
                </a:lnTo>
                <a:lnTo>
                  <a:pt x="1207102" y="1538597"/>
                </a:lnTo>
                <a:cubicBezTo>
                  <a:pt x="1211565" y="1531505"/>
                  <a:pt x="1210907" y="1528616"/>
                  <a:pt x="1210907" y="1528616"/>
                </a:cubicBezTo>
                <a:close/>
                <a:moveTo>
                  <a:pt x="714523" y="1528051"/>
                </a:moveTo>
                <a:lnTo>
                  <a:pt x="717239" y="1539977"/>
                </a:lnTo>
                <a:lnTo>
                  <a:pt x="705682" y="1542609"/>
                </a:lnTo>
                <a:cubicBezTo>
                  <a:pt x="705682" y="1542609"/>
                  <a:pt x="705682" y="1542609"/>
                  <a:pt x="694125" y="1545240"/>
                </a:cubicBezTo>
                <a:lnTo>
                  <a:pt x="691409" y="1533314"/>
                </a:lnTo>
                <a:lnTo>
                  <a:pt x="702966" y="1530682"/>
                </a:lnTo>
                <a:cubicBezTo>
                  <a:pt x="702966" y="1530682"/>
                  <a:pt x="702966" y="1530682"/>
                  <a:pt x="714523" y="1528051"/>
                </a:cubicBezTo>
                <a:close/>
                <a:moveTo>
                  <a:pt x="1523437" y="1527726"/>
                </a:moveTo>
                <a:cubicBezTo>
                  <a:pt x="1524095" y="1530614"/>
                  <a:pt x="1524424" y="1532058"/>
                  <a:pt x="1524547" y="1532600"/>
                </a:cubicBezTo>
                <a:lnTo>
                  <a:pt x="1524470" y="1532263"/>
                </a:lnTo>
                <a:close/>
                <a:moveTo>
                  <a:pt x="1523437" y="1527726"/>
                </a:moveTo>
                <a:cubicBezTo>
                  <a:pt x="1523437" y="1527726"/>
                  <a:pt x="1524095" y="1530614"/>
                  <a:pt x="1524424" y="1532058"/>
                </a:cubicBezTo>
                <a:lnTo>
                  <a:pt x="1524470" y="1532263"/>
                </a:lnTo>
                <a:lnTo>
                  <a:pt x="1526068" y="1539279"/>
                </a:lnTo>
                <a:lnTo>
                  <a:pt x="1537625" y="1536648"/>
                </a:lnTo>
                <a:cubicBezTo>
                  <a:pt x="1538983" y="1542611"/>
                  <a:pt x="1538983" y="1542611"/>
                  <a:pt x="1538643" y="1541120"/>
                </a:cubicBezTo>
                <a:cubicBezTo>
                  <a:pt x="1538304" y="1539629"/>
                  <a:pt x="1537625" y="1536648"/>
                  <a:pt x="1537625" y="1536648"/>
                </a:cubicBezTo>
                <a:cubicBezTo>
                  <a:pt x="1534994" y="1525094"/>
                  <a:pt x="1537625" y="1536648"/>
                  <a:pt x="1523437" y="1527726"/>
                </a:cubicBezTo>
                <a:close/>
                <a:moveTo>
                  <a:pt x="726081" y="1525419"/>
                </a:moveTo>
                <a:cubicBezTo>
                  <a:pt x="740726" y="1534629"/>
                  <a:pt x="728796" y="1537346"/>
                  <a:pt x="728796" y="1537346"/>
                </a:cubicBezTo>
                <a:close/>
                <a:moveTo>
                  <a:pt x="738011" y="1522703"/>
                </a:moveTo>
                <a:cubicBezTo>
                  <a:pt x="740726" y="1534629"/>
                  <a:pt x="740726" y="1534629"/>
                  <a:pt x="740726" y="1534629"/>
                </a:cubicBezTo>
                <a:close/>
                <a:moveTo>
                  <a:pt x="1171744" y="1521951"/>
                </a:moveTo>
                <a:cubicBezTo>
                  <a:pt x="1171185" y="1522078"/>
                  <a:pt x="1169693" y="1522418"/>
                  <a:pt x="1166711" y="1523097"/>
                </a:cubicBezTo>
                <a:cubicBezTo>
                  <a:pt x="1166711" y="1523097"/>
                  <a:pt x="1173422" y="1521569"/>
                  <a:pt x="1171744" y="1521951"/>
                </a:cubicBezTo>
                <a:close/>
                <a:moveTo>
                  <a:pt x="1227585" y="1521781"/>
                </a:moveTo>
                <a:cubicBezTo>
                  <a:pt x="1227585" y="1521781"/>
                  <a:pt x="1227585" y="1521781"/>
                  <a:pt x="1227914" y="1523225"/>
                </a:cubicBezTo>
                <a:lnTo>
                  <a:pt x="1229151" y="1528659"/>
                </a:lnTo>
                <a:lnTo>
                  <a:pt x="1229106" y="1528460"/>
                </a:lnTo>
                <a:cubicBezTo>
                  <a:pt x="1229229" y="1529002"/>
                  <a:pt x="1229558" y="1530446"/>
                  <a:pt x="1230216" y="1533334"/>
                </a:cubicBezTo>
                <a:lnTo>
                  <a:pt x="1218659" y="1535966"/>
                </a:lnTo>
                <a:cubicBezTo>
                  <a:pt x="1218659" y="1535966"/>
                  <a:pt x="1216028" y="1524412"/>
                  <a:pt x="1227585" y="1521781"/>
                </a:cubicBezTo>
                <a:close/>
                <a:moveTo>
                  <a:pt x="1178641" y="1520380"/>
                </a:moveTo>
                <a:cubicBezTo>
                  <a:pt x="1178641" y="1520380"/>
                  <a:pt x="1166711" y="1523097"/>
                  <a:pt x="1178641" y="1520380"/>
                </a:cubicBezTo>
                <a:close/>
                <a:moveTo>
                  <a:pt x="675738" y="1519602"/>
                </a:moveTo>
                <a:cubicBezTo>
                  <a:pt x="675862" y="1520143"/>
                  <a:pt x="676191" y="1521588"/>
                  <a:pt x="676848" y="1524476"/>
                </a:cubicBezTo>
                <a:cubicBezTo>
                  <a:pt x="676848" y="1524476"/>
                  <a:pt x="675369" y="1517977"/>
                  <a:pt x="675738" y="1519602"/>
                </a:cubicBezTo>
                <a:close/>
                <a:moveTo>
                  <a:pt x="651103" y="1518185"/>
                </a:moveTo>
                <a:cubicBezTo>
                  <a:pt x="651103" y="1518185"/>
                  <a:pt x="651103" y="1518185"/>
                  <a:pt x="653734" y="1529739"/>
                </a:cubicBezTo>
                <a:cubicBezTo>
                  <a:pt x="653734" y="1529739"/>
                  <a:pt x="641804" y="1532456"/>
                  <a:pt x="639173" y="1520902"/>
                </a:cubicBezTo>
                <a:close/>
                <a:moveTo>
                  <a:pt x="1556999" y="1514957"/>
                </a:moveTo>
                <a:lnTo>
                  <a:pt x="1557065" y="1515247"/>
                </a:lnTo>
                <a:lnTo>
                  <a:pt x="1557122" y="1515499"/>
                </a:lnTo>
                <a:cubicBezTo>
                  <a:pt x="1557451" y="1516943"/>
                  <a:pt x="1558109" y="1519831"/>
                  <a:pt x="1558109" y="1519831"/>
                </a:cubicBezTo>
                <a:cubicBezTo>
                  <a:pt x="1557451" y="1516943"/>
                  <a:pt x="1557122" y="1515499"/>
                  <a:pt x="1556999" y="1514957"/>
                </a:cubicBezTo>
                <a:close/>
                <a:moveTo>
                  <a:pt x="1287596" y="1514948"/>
                </a:moveTo>
                <a:lnTo>
                  <a:pt x="1288748" y="1520007"/>
                </a:lnTo>
                <a:cubicBezTo>
                  <a:pt x="1288090" y="1517119"/>
                  <a:pt x="1287761" y="1515674"/>
                  <a:pt x="1287597" y="1514952"/>
                </a:cubicBezTo>
                <a:close/>
                <a:moveTo>
                  <a:pt x="1537240" y="1512430"/>
                </a:moveTo>
                <a:cubicBezTo>
                  <a:pt x="1538865" y="1512060"/>
                  <a:pt x="1532364" y="1513540"/>
                  <a:pt x="1532364" y="1513540"/>
                </a:cubicBezTo>
                <a:cubicBezTo>
                  <a:pt x="1532364" y="1513540"/>
                  <a:pt x="1534994" y="1525094"/>
                  <a:pt x="1532364" y="1513540"/>
                </a:cubicBezTo>
                <a:lnTo>
                  <a:pt x="1534994" y="1525094"/>
                </a:lnTo>
                <a:lnTo>
                  <a:pt x="1533263" y="1517491"/>
                </a:lnTo>
                <a:lnTo>
                  <a:pt x="1532693" y="1514984"/>
                </a:lnTo>
                <a:cubicBezTo>
                  <a:pt x="1532364" y="1513540"/>
                  <a:pt x="1532364" y="1513540"/>
                  <a:pt x="1532364" y="1513540"/>
                </a:cubicBezTo>
                <a:cubicBezTo>
                  <a:pt x="1535253" y="1512882"/>
                  <a:pt x="1536698" y="1512553"/>
                  <a:pt x="1537240" y="1512430"/>
                </a:cubicBezTo>
                <a:close/>
                <a:moveTo>
                  <a:pt x="1568556" y="1512325"/>
                </a:moveTo>
                <a:cubicBezTo>
                  <a:pt x="1568186" y="1510701"/>
                  <a:pt x="1569666" y="1517200"/>
                  <a:pt x="1569666" y="1517200"/>
                </a:cubicBezTo>
                <a:cubicBezTo>
                  <a:pt x="1569008" y="1514311"/>
                  <a:pt x="1568679" y="1512867"/>
                  <a:pt x="1568556" y="1512325"/>
                </a:cubicBezTo>
                <a:close/>
                <a:moveTo>
                  <a:pt x="600725" y="1512211"/>
                </a:moveTo>
                <a:cubicBezTo>
                  <a:pt x="600343" y="1510534"/>
                  <a:pt x="601871" y="1517243"/>
                  <a:pt x="601871" y="1517243"/>
                </a:cubicBezTo>
                <a:cubicBezTo>
                  <a:pt x="601192" y="1514261"/>
                  <a:pt x="600853" y="1512770"/>
                  <a:pt x="600725" y="1512211"/>
                </a:cubicBezTo>
                <a:close/>
                <a:moveTo>
                  <a:pt x="1164080" y="1511543"/>
                </a:moveTo>
                <a:lnTo>
                  <a:pt x="1169603" y="1513140"/>
                </a:lnTo>
                <a:lnTo>
                  <a:pt x="1169869" y="1516301"/>
                </a:lnTo>
                <a:cubicBezTo>
                  <a:pt x="1169036" y="1519529"/>
                  <a:pt x="1166711" y="1523097"/>
                  <a:pt x="1166711" y="1523097"/>
                </a:cubicBezTo>
                <a:cubicBezTo>
                  <a:pt x="1166711" y="1523097"/>
                  <a:pt x="1166711" y="1523097"/>
                  <a:pt x="1164080" y="1511543"/>
                </a:cubicBezTo>
                <a:close/>
                <a:moveTo>
                  <a:pt x="1555478" y="1508277"/>
                </a:moveTo>
                <a:cubicBezTo>
                  <a:pt x="1556136" y="1511166"/>
                  <a:pt x="1556465" y="1512610"/>
                  <a:pt x="1556588" y="1513152"/>
                </a:cubicBezTo>
                <a:lnTo>
                  <a:pt x="1556522" y="1512862"/>
                </a:lnTo>
                <a:lnTo>
                  <a:pt x="1556465" y="1512610"/>
                </a:lnTo>
                <a:cubicBezTo>
                  <a:pt x="1556136" y="1511166"/>
                  <a:pt x="1555478" y="1508277"/>
                  <a:pt x="1555478" y="1508277"/>
                </a:cubicBezTo>
                <a:close/>
                <a:moveTo>
                  <a:pt x="378654" y="1506520"/>
                </a:moveTo>
                <a:cubicBezTo>
                  <a:pt x="367096" y="1509151"/>
                  <a:pt x="381369" y="1518446"/>
                  <a:pt x="381369" y="1518446"/>
                </a:cubicBezTo>
                <a:cubicBezTo>
                  <a:pt x="381369" y="1518446"/>
                  <a:pt x="381369" y="1518446"/>
                  <a:pt x="369812" y="1521078"/>
                </a:cubicBezTo>
                <a:cubicBezTo>
                  <a:pt x="367096" y="1509151"/>
                  <a:pt x="367096" y="1509151"/>
                  <a:pt x="367096" y="1509151"/>
                </a:cubicBezTo>
                <a:cubicBezTo>
                  <a:pt x="369812" y="1521078"/>
                  <a:pt x="369812" y="1521078"/>
                  <a:pt x="369812" y="1521078"/>
                </a:cubicBezTo>
                <a:cubicBezTo>
                  <a:pt x="369812" y="1521078"/>
                  <a:pt x="381369" y="1518446"/>
                  <a:pt x="384000" y="1530000"/>
                </a:cubicBezTo>
                <a:cubicBezTo>
                  <a:pt x="384000" y="1530000"/>
                  <a:pt x="384000" y="1530000"/>
                  <a:pt x="381369" y="1518446"/>
                </a:cubicBezTo>
                <a:close/>
                <a:moveTo>
                  <a:pt x="1187567" y="1506195"/>
                </a:moveTo>
                <a:cubicBezTo>
                  <a:pt x="1187567" y="1506195"/>
                  <a:pt x="1187567" y="1506195"/>
                  <a:pt x="1190198" y="1517749"/>
                </a:cubicBezTo>
                <a:cubicBezTo>
                  <a:pt x="1178641" y="1520380"/>
                  <a:pt x="1181357" y="1532307"/>
                  <a:pt x="1178641" y="1520380"/>
                </a:cubicBezTo>
                <a:cubicBezTo>
                  <a:pt x="1178641" y="1520380"/>
                  <a:pt x="1177983" y="1517492"/>
                  <a:pt x="1175834" y="1514943"/>
                </a:cubicBezTo>
                <a:lnTo>
                  <a:pt x="1169603" y="1513140"/>
                </a:lnTo>
                <a:lnTo>
                  <a:pt x="1169524" y="1512202"/>
                </a:lnTo>
                <a:cubicBezTo>
                  <a:pt x="1168718" y="1511246"/>
                  <a:pt x="1167062" y="1510864"/>
                  <a:pt x="1164080" y="1511543"/>
                </a:cubicBezTo>
                <a:lnTo>
                  <a:pt x="1176010" y="1508826"/>
                </a:lnTo>
                <a:cubicBezTo>
                  <a:pt x="1176010" y="1508826"/>
                  <a:pt x="1178641" y="1520380"/>
                  <a:pt x="1176010" y="1508826"/>
                </a:cubicBezTo>
                <a:close/>
                <a:moveTo>
                  <a:pt x="1554368" y="1503403"/>
                </a:moveTo>
                <a:lnTo>
                  <a:pt x="1554399" y="1503540"/>
                </a:lnTo>
                <a:lnTo>
                  <a:pt x="1554413" y="1503602"/>
                </a:lnTo>
                <a:lnTo>
                  <a:pt x="1555478" y="1508277"/>
                </a:lnTo>
                <a:cubicBezTo>
                  <a:pt x="1554820" y="1505389"/>
                  <a:pt x="1554491" y="1503945"/>
                  <a:pt x="1554368" y="1503403"/>
                </a:cubicBezTo>
                <a:close/>
                <a:moveTo>
                  <a:pt x="341351" y="1502861"/>
                </a:moveTo>
                <a:cubicBezTo>
                  <a:pt x="341351" y="1502861"/>
                  <a:pt x="341351" y="1502861"/>
                  <a:pt x="329421" y="1505577"/>
                </a:cubicBezTo>
                <a:close/>
                <a:moveTo>
                  <a:pt x="610712" y="1502685"/>
                </a:moveTo>
                <a:lnTo>
                  <a:pt x="599155" y="1505316"/>
                </a:lnTo>
                <a:cubicBezTo>
                  <a:pt x="610712" y="1502685"/>
                  <a:pt x="610712" y="1502685"/>
                  <a:pt x="613428" y="1514611"/>
                </a:cubicBezTo>
                <a:cubicBezTo>
                  <a:pt x="613428" y="1514611"/>
                  <a:pt x="613428" y="1514611"/>
                  <a:pt x="610712" y="1502685"/>
                </a:cubicBezTo>
                <a:close/>
                <a:moveTo>
                  <a:pt x="402141" y="1501172"/>
                </a:moveTo>
                <a:lnTo>
                  <a:pt x="390584" y="1503803"/>
                </a:lnTo>
                <a:lnTo>
                  <a:pt x="393299" y="1515730"/>
                </a:lnTo>
                <a:cubicBezTo>
                  <a:pt x="393299" y="1515730"/>
                  <a:pt x="404856" y="1513098"/>
                  <a:pt x="402141" y="1501172"/>
                </a:cubicBezTo>
                <a:close/>
                <a:moveTo>
                  <a:pt x="1283402" y="1496527"/>
                </a:moveTo>
                <a:cubicBezTo>
                  <a:pt x="1283402" y="1496527"/>
                  <a:pt x="1281192" y="1500166"/>
                  <a:pt x="1278641" y="1502315"/>
                </a:cubicBezTo>
                <a:lnTo>
                  <a:pt x="1277411" y="1502783"/>
                </a:lnTo>
                <a:lnTo>
                  <a:pt x="1271844" y="1499158"/>
                </a:lnTo>
                <a:cubicBezTo>
                  <a:pt x="1272523" y="1502140"/>
                  <a:pt x="1273585" y="1503466"/>
                  <a:pt x="1274796" y="1503779"/>
                </a:cubicBezTo>
                <a:lnTo>
                  <a:pt x="1277411" y="1502783"/>
                </a:lnTo>
                <a:lnTo>
                  <a:pt x="1286117" y="1508453"/>
                </a:lnTo>
                <a:lnTo>
                  <a:pt x="1274560" y="1511085"/>
                </a:lnTo>
                <a:lnTo>
                  <a:pt x="1277191" y="1522639"/>
                </a:lnTo>
                <a:lnTo>
                  <a:pt x="1288748" y="1520007"/>
                </a:lnTo>
                <a:cubicBezTo>
                  <a:pt x="1288748" y="1520007"/>
                  <a:pt x="1288748" y="1520007"/>
                  <a:pt x="1288419" y="1518563"/>
                </a:cubicBezTo>
                <a:lnTo>
                  <a:pt x="1287595" y="1514942"/>
                </a:lnTo>
                <a:lnTo>
                  <a:pt x="1287433" y="1514230"/>
                </a:lnTo>
                <a:cubicBezTo>
                  <a:pt x="1287432" y="1514230"/>
                  <a:pt x="1287432" y="1514230"/>
                  <a:pt x="1287268" y="1513508"/>
                </a:cubicBezTo>
                <a:lnTo>
                  <a:pt x="1287595" y="1514942"/>
                </a:lnTo>
                <a:lnTo>
                  <a:pt x="1287596" y="1514948"/>
                </a:lnTo>
                <a:lnTo>
                  <a:pt x="1286117" y="1508453"/>
                </a:lnTo>
                <a:close/>
                <a:moveTo>
                  <a:pt x="1178108" y="1496196"/>
                </a:moveTo>
                <a:lnTo>
                  <a:pt x="1173380" y="1497273"/>
                </a:lnTo>
                <a:lnTo>
                  <a:pt x="1177931" y="1496237"/>
                </a:lnTo>
                <a:close/>
                <a:moveTo>
                  <a:pt x="695074" y="1496021"/>
                </a:moveTo>
                <a:cubicBezTo>
                  <a:pt x="695074" y="1496021"/>
                  <a:pt x="683517" y="1498652"/>
                  <a:pt x="695074" y="1496021"/>
                </a:cubicBezTo>
                <a:close/>
                <a:moveTo>
                  <a:pt x="1135704" y="1493698"/>
                </a:moveTo>
                <a:lnTo>
                  <a:pt x="1124147" y="1496330"/>
                </a:lnTo>
                <a:cubicBezTo>
                  <a:pt x="1135704" y="1493698"/>
                  <a:pt x="1135704" y="1493698"/>
                  <a:pt x="1135704" y="1493698"/>
                </a:cubicBezTo>
                <a:close/>
                <a:moveTo>
                  <a:pt x="682552" y="1493580"/>
                </a:moveTo>
                <a:cubicBezTo>
                  <a:pt x="682499" y="1494180"/>
                  <a:pt x="682838" y="1495671"/>
                  <a:pt x="683517" y="1498652"/>
                </a:cubicBezTo>
                <a:cubicBezTo>
                  <a:pt x="686148" y="1510206"/>
                  <a:pt x="686148" y="1510206"/>
                  <a:pt x="686148" y="1510206"/>
                </a:cubicBezTo>
                <a:lnTo>
                  <a:pt x="674218" y="1512922"/>
                </a:lnTo>
                <a:lnTo>
                  <a:pt x="671587" y="1501369"/>
                </a:lnTo>
                <a:lnTo>
                  <a:pt x="660030" y="1504000"/>
                </a:lnTo>
                <a:lnTo>
                  <a:pt x="662660" y="1515554"/>
                </a:lnTo>
                <a:lnTo>
                  <a:pt x="665291" y="1527108"/>
                </a:lnTo>
                <a:cubicBezTo>
                  <a:pt x="665291" y="1527108"/>
                  <a:pt x="665291" y="1527108"/>
                  <a:pt x="653734" y="1529739"/>
                </a:cubicBezTo>
                <a:lnTo>
                  <a:pt x="651103" y="1518185"/>
                </a:lnTo>
                <a:lnTo>
                  <a:pt x="648472" y="1506632"/>
                </a:lnTo>
                <a:cubicBezTo>
                  <a:pt x="648472" y="1506632"/>
                  <a:pt x="648472" y="1506632"/>
                  <a:pt x="636542" y="1509348"/>
                </a:cubicBezTo>
                <a:cubicBezTo>
                  <a:pt x="636542" y="1509348"/>
                  <a:pt x="636542" y="1509348"/>
                  <a:pt x="639173" y="1520902"/>
                </a:cubicBezTo>
                <a:lnTo>
                  <a:pt x="641804" y="1532456"/>
                </a:lnTo>
                <a:lnTo>
                  <a:pt x="644435" y="1544009"/>
                </a:lnTo>
                <a:lnTo>
                  <a:pt x="656365" y="1541293"/>
                </a:lnTo>
                <a:lnTo>
                  <a:pt x="653734" y="1529739"/>
                </a:lnTo>
                <a:cubicBezTo>
                  <a:pt x="653734" y="1529739"/>
                  <a:pt x="653734" y="1529739"/>
                  <a:pt x="665291" y="1527108"/>
                </a:cubicBezTo>
                <a:cubicBezTo>
                  <a:pt x="665291" y="1527108"/>
                  <a:pt x="665291" y="1527108"/>
                  <a:pt x="676848" y="1524476"/>
                </a:cubicBezTo>
                <a:cubicBezTo>
                  <a:pt x="676848" y="1524476"/>
                  <a:pt x="676848" y="1524476"/>
                  <a:pt x="688778" y="1521760"/>
                </a:cubicBezTo>
                <a:lnTo>
                  <a:pt x="686148" y="1510206"/>
                </a:lnTo>
                <a:lnTo>
                  <a:pt x="697705" y="1507575"/>
                </a:lnTo>
                <a:lnTo>
                  <a:pt x="695074" y="1496021"/>
                </a:lnTo>
                <a:cubicBezTo>
                  <a:pt x="686406" y="1497994"/>
                  <a:pt x="682712" y="1491779"/>
                  <a:pt x="682552" y="1493580"/>
                </a:cubicBezTo>
                <a:close/>
                <a:moveTo>
                  <a:pt x="1576335" y="1491376"/>
                </a:moveTo>
                <a:cubicBezTo>
                  <a:pt x="1578965" y="1502930"/>
                  <a:pt x="1567035" y="1505646"/>
                  <a:pt x="1567035" y="1505646"/>
                </a:cubicBezTo>
                <a:lnTo>
                  <a:pt x="1564405" y="1494092"/>
                </a:lnTo>
                <a:cubicBezTo>
                  <a:pt x="1564405" y="1494092"/>
                  <a:pt x="1564405" y="1494092"/>
                  <a:pt x="1576335" y="1491376"/>
                </a:cubicBezTo>
                <a:close/>
                <a:moveTo>
                  <a:pt x="338721" y="1491307"/>
                </a:moveTo>
                <a:cubicBezTo>
                  <a:pt x="326791" y="1494023"/>
                  <a:pt x="326791" y="1494023"/>
                  <a:pt x="326791" y="1494023"/>
                </a:cubicBezTo>
                <a:close/>
                <a:moveTo>
                  <a:pt x="1147262" y="1491067"/>
                </a:moveTo>
                <a:lnTo>
                  <a:pt x="1149892" y="1502621"/>
                </a:lnTo>
                <a:cubicBezTo>
                  <a:pt x="1149892" y="1502621"/>
                  <a:pt x="1152523" y="1514174"/>
                  <a:pt x="1161450" y="1499989"/>
                </a:cubicBezTo>
                <a:cubicBezTo>
                  <a:pt x="1161450" y="1499989"/>
                  <a:pt x="1161450" y="1499989"/>
                  <a:pt x="1164080" y="1511543"/>
                </a:cubicBezTo>
                <a:lnTo>
                  <a:pt x="1152523" y="1514174"/>
                </a:lnTo>
                <a:cubicBezTo>
                  <a:pt x="1138335" y="1505252"/>
                  <a:pt x="1126778" y="1507884"/>
                  <a:pt x="1112217" y="1499046"/>
                </a:cubicBezTo>
                <a:lnTo>
                  <a:pt x="1118182" y="1497688"/>
                </a:lnTo>
                <a:lnTo>
                  <a:pt x="1122656" y="1496669"/>
                </a:lnTo>
                <a:cubicBezTo>
                  <a:pt x="1124147" y="1496330"/>
                  <a:pt x="1124147" y="1496330"/>
                  <a:pt x="1124147" y="1496330"/>
                </a:cubicBezTo>
                <a:cubicBezTo>
                  <a:pt x="1124147" y="1496330"/>
                  <a:pt x="1135704" y="1493698"/>
                  <a:pt x="1138335" y="1505252"/>
                </a:cubicBezTo>
                <a:lnTo>
                  <a:pt x="1135704" y="1493698"/>
                </a:lnTo>
                <a:close/>
                <a:moveTo>
                  <a:pt x="1158819" y="1488435"/>
                </a:moveTo>
                <a:lnTo>
                  <a:pt x="1147262" y="1491067"/>
                </a:lnTo>
                <a:cubicBezTo>
                  <a:pt x="1158819" y="1488435"/>
                  <a:pt x="1158819" y="1488435"/>
                  <a:pt x="1158819" y="1488435"/>
                </a:cubicBezTo>
                <a:close/>
                <a:moveTo>
                  <a:pt x="1562966" y="1487775"/>
                </a:moveTo>
                <a:lnTo>
                  <a:pt x="1564066" y="1492601"/>
                </a:lnTo>
                <a:cubicBezTo>
                  <a:pt x="1564405" y="1494092"/>
                  <a:pt x="1564405" y="1494092"/>
                  <a:pt x="1564405" y="1494092"/>
                </a:cubicBezTo>
                <a:close/>
                <a:moveTo>
                  <a:pt x="1109502" y="1487120"/>
                </a:moveTo>
                <a:cubicBezTo>
                  <a:pt x="1109502" y="1487120"/>
                  <a:pt x="1097944" y="1489751"/>
                  <a:pt x="1109502" y="1487120"/>
                </a:cubicBezTo>
                <a:close/>
                <a:moveTo>
                  <a:pt x="1109502" y="1487120"/>
                </a:moveTo>
                <a:lnTo>
                  <a:pt x="1112217" y="1499046"/>
                </a:lnTo>
                <a:cubicBezTo>
                  <a:pt x="1112217" y="1499046"/>
                  <a:pt x="1112217" y="1499046"/>
                  <a:pt x="1100660" y="1501678"/>
                </a:cubicBezTo>
                <a:cubicBezTo>
                  <a:pt x="1112217" y="1499046"/>
                  <a:pt x="1112217" y="1499046"/>
                  <a:pt x="1109502" y="1487120"/>
                </a:cubicBezTo>
                <a:close/>
                <a:moveTo>
                  <a:pt x="631196" y="1485868"/>
                </a:moveTo>
                <a:lnTo>
                  <a:pt x="632243" y="1490464"/>
                </a:lnTo>
                <a:lnTo>
                  <a:pt x="632240" y="1490452"/>
                </a:lnTo>
                <a:close/>
                <a:moveTo>
                  <a:pt x="631196" y="1485868"/>
                </a:moveTo>
                <a:cubicBezTo>
                  <a:pt x="631196" y="1485868"/>
                  <a:pt x="631854" y="1488756"/>
                  <a:pt x="632183" y="1490200"/>
                </a:cubicBezTo>
                <a:lnTo>
                  <a:pt x="632240" y="1490452"/>
                </a:lnTo>
                <a:lnTo>
                  <a:pt x="633827" y="1497422"/>
                </a:lnTo>
                <a:cubicBezTo>
                  <a:pt x="633827" y="1497422"/>
                  <a:pt x="633827" y="1497422"/>
                  <a:pt x="633498" y="1495978"/>
                </a:cubicBezTo>
                <a:lnTo>
                  <a:pt x="632243" y="1490464"/>
                </a:lnTo>
                <a:lnTo>
                  <a:pt x="632306" y="1490742"/>
                </a:lnTo>
                <a:cubicBezTo>
                  <a:pt x="632183" y="1490200"/>
                  <a:pt x="631854" y="1488756"/>
                  <a:pt x="631196" y="1485868"/>
                </a:cubicBezTo>
                <a:close/>
                <a:moveTo>
                  <a:pt x="1115467" y="1485761"/>
                </a:moveTo>
                <a:lnTo>
                  <a:pt x="1110993" y="1486780"/>
                </a:lnTo>
                <a:cubicBezTo>
                  <a:pt x="1109502" y="1487120"/>
                  <a:pt x="1109502" y="1487120"/>
                  <a:pt x="1109502" y="1487120"/>
                </a:cubicBezTo>
                <a:close/>
                <a:moveTo>
                  <a:pt x="1121432" y="1484403"/>
                </a:moveTo>
                <a:cubicBezTo>
                  <a:pt x="1121432" y="1484403"/>
                  <a:pt x="1121432" y="1484403"/>
                  <a:pt x="1119941" y="1484743"/>
                </a:cubicBezTo>
                <a:lnTo>
                  <a:pt x="1115467" y="1485761"/>
                </a:lnTo>
                <a:close/>
                <a:moveTo>
                  <a:pt x="753233" y="1482778"/>
                </a:moveTo>
                <a:cubicBezTo>
                  <a:pt x="755864" y="1494332"/>
                  <a:pt x="755864" y="1494332"/>
                  <a:pt x="755864" y="1494332"/>
                </a:cubicBezTo>
                <a:close/>
                <a:moveTo>
                  <a:pt x="1108392" y="1482245"/>
                </a:moveTo>
                <a:cubicBezTo>
                  <a:pt x="1108022" y="1480621"/>
                  <a:pt x="1109502" y="1487120"/>
                  <a:pt x="1109502" y="1487120"/>
                </a:cubicBezTo>
                <a:cubicBezTo>
                  <a:pt x="1108844" y="1484231"/>
                  <a:pt x="1108515" y="1482787"/>
                  <a:pt x="1108392" y="1482245"/>
                </a:cubicBezTo>
                <a:close/>
                <a:moveTo>
                  <a:pt x="1561689" y="1482166"/>
                </a:moveTo>
                <a:cubicBezTo>
                  <a:pt x="1561689" y="1482166"/>
                  <a:pt x="1561689" y="1482166"/>
                  <a:pt x="1562029" y="1483657"/>
                </a:cubicBezTo>
                <a:lnTo>
                  <a:pt x="1562966" y="1487775"/>
                </a:lnTo>
                <a:close/>
                <a:moveTo>
                  <a:pt x="764790" y="1480147"/>
                </a:moveTo>
                <a:cubicBezTo>
                  <a:pt x="767421" y="1491701"/>
                  <a:pt x="767421" y="1491701"/>
                  <a:pt x="767421" y="1491701"/>
                </a:cubicBezTo>
                <a:close/>
                <a:moveTo>
                  <a:pt x="985292" y="1478943"/>
                </a:moveTo>
                <a:lnTo>
                  <a:pt x="987922" y="1490497"/>
                </a:lnTo>
                <a:cubicBezTo>
                  <a:pt x="987922" y="1490497"/>
                  <a:pt x="987922" y="1490497"/>
                  <a:pt x="985292" y="1478943"/>
                </a:cubicBezTo>
                <a:close/>
                <a:moveTo>
                  <a:pt x="715473" y="1478831"/>
                </a:moveTo>
                <a:cubicBezTo>
                  <a:pt x="715473" y="1478831"/>
                  <a:pt x="715473" y="1478831"/>
                  <a:pt x="703916" y="1481463"/>
                </a:cubicBezTo>
                <a:lnTo>
                  <a:pt x="706631" y="1493389"/>
                </a:lnTo>
                <a:cubicBezTo>
                  <a:pt x="706631" y="1493389"/>
                  <a:pt x="706631" y="1493389"/>
                  <a:pt x="718189" y="1490758"/>
                </a:cubicBezTo>
                <a:close/>
                <a:moveTo>
                  <a:pt x="990168" y="1477833"/>
                </a:moveTo>
                <a:cubicBezTo>
                  <a:pt x="989626" y="1477956"/>
                  <a:pt x="988181" y="1478285"/>
                  <a:pt x="985292" y="1478943"/>
                </a:cubicBezTo>
                <a:lnTo>
                  <a:pt x="989926" y="1477888"/>
                </a:lnTo>
                <a:close/>
                <a:moveTo>
                  <a:pt x="1205421" y="1477824"/>
                </a:moveTo>
                <a:lnTo>
                  <a:pt x="1200832" y="1478869"/>
                </a:lnTo>
                <a:lnTo>
                  <a:pt x="1201087" y="1478811"/>
                </a:lnTo>
                <a:cubicBezTo>
                  <a:pt x="1202531" y="1478482"/>
                  <a:pt x="1205421" y="1477824"/>
                  <a:pt x="1205421" y="1477824"/>
                </a:cubicBezTo>
                <a:close/>
                <a:moveTo>
                  <a:pt x="1585176" y="1476818"/>
                </a:moveTo>
                <a:cubicBezTo>
                  <a:pt x="1585176" y="1476818"/>
                  <a:pt x="1585176" y="1476818"/>
                  <a:pt x="1587892" y="1488744"/>
                </a:cubicBezTo>
                <a:lnTo>
                  <a:pt x="1576335" y="1491376"/>
                </a:lnTo>
                <a:cubicBezTo>
                  <a:pt x="1576335" y="1491376"/>
                  <a:pt x="1573619" y="1479449"/>
                  <a:pt x="1576335" y="1491376"/>
                </a:cubicBezTo>
                <a:lnTo>
                  <a:pt x="1573619" y="1479449"/>
                </a:lnTo>
                <a:cubicBezTo>
                  <a:pt x="1573619" y="1479449"/>
                  <a:pt x="1573619" y="1479449"/>
                  <a:pt x="1585176" y="1476818"/>
                </a:cubicBezTo>
                <a:close/>
                <a:moveTo>
                  <a:pt x="1156103" y="1476509"/>
                </a:moveTo>
                <a:lnTo>
                  <a:pt x="1144546" y="1479140"/>
                </a:lnTo>
                <a:cubicBezTo>
                  <a:pt x="1156103" y="1476509"/>
                  <a:pt x="1156103" y="1476509"/>
                  <a:pt x="1156103" y="1476509"/>
                </a:cubicBezTo>
                <a:close/>
                <a:moveTo>
                  <a:pt x="788277" y="1474799"/>
                </a:moveTo>
                <a:cubicBezTo>
                  <a:pt x="776720" y="1477431"/>
                  <a:pt x="776720" y="1477431"/>
                  <a:pt x="776720" y="1477431"/>
                </a:cubicBezTo>
                <a:close/>
                <a:moveTo>
                  <a:pt x="1596734" y="1474186"/>
                </a:moveTo>
                <a:lnTo>
                  <a:pt x="1599449" y="1486113"/>
                </a:lnTo>
                <a:lnTo>
                  <a:pt x="1602080" y="1497667"/>
                </a:lnTo>
                <a:cubicBezTo>
                  <a:pt x="1590523" y="1500298"/>
                  <a:pt x="1590523" y="1500298"/>
                  <a:pt x="1587892" y="1488744"/>
                </a:cubicBezTo>
                <a:cubicBezTo>
                  <a:pt x="1587892" y="1488744"/>
                  <a:pt x="1587892" y="1488744"/>
                  <a:pt x="1596734" y="1474186"/>
                </a:cubicBezTo>
                <a:close/>
                <a:moveTo>
                  <a:pt x="984327" y="1473871"/>
                </a:moveTo>
                <a:cubicBezTo>
                  <a:pt x="984487" y="1472070"/>
                  <a:pt x="988181" y="1478285"/>
                  <a:pt x="996849" y="1476312"/>
                </a:cubicBezTo>
                <a:lnTo>
                  <a:pt x="989926" y="1477888"/>
                </a:lnTo>
                <a:lnTo>
                  <a:pt x="989626" y="1477956"/>
                </a:lnTo>
                <a:cubicBezTo>
                  <a:pt x="988181" y="1478285"/>
                  <a:pt x="985292" y="1478943"/>
                  <a:pt x="985292" y="1478943"/>
                </a:cubicBezTo>
                <a:cubicBezTo>
                  <a:pt x="984613" y="1475962"/>
                  <a:pt x="984273" y="1474471"/>
                  <a:pt x="984327" y="1473871"/>
                </a:cubicBezTo>
                <a:close/>
                <a:moveTo>
                  <a:pt x="1547501" y="1473243"/>
                </a:moveTo>
                <a:cubicBezTo>
                  <a:pt x="1550132" y="1484797"/>
                  <a:pt x="1550132" y="1484797"/>
                  <a:pt x="1550132" y="1484797"/>
                </a:cubicBezTo>
                <a:close/>
                <a:moveTo>
                  <a:pt x="1118801" y="1472850"/>
                </a:moveTo>
                <a:cubicBezTo>
                  <a:pt x="1121432" y="1484403"/>
                  <a:pt x="1121432" y="1484403"/>
                  <a:pt x="1121432" y="1484403"/>
                </a:cubicBezTo>
                <a:cubicBezTo>
                  <a:pt x="1118801" y="1472850"/>
                  <a:pt x="1118801" y="1472850"/>
                  <a:pt x="1118801" y="1472850"/>
                </a:cubicBezTo>
                <a:close/>
                <a:moveTo>
                  <a:pt x="1179590" y="1471161"/>
                </a:moveTo>
                <a:lnTo>
                  <a:pt x="1168033" y="1473792"/>
                </a:lnTo>
                <a:cubicBezTo>
                  <a:pt x="1179590" y="1471161"/>
                  <a:pt x="1179590" y="1471161"/>
                  <a:pt x="1179590" y="1471161"/>
                </a:cubicBezTo>
                <a:close/>
                <a:moveTo>
                  <a:pt x="1179590" y="1471161"/>
                </a:moveTo>
                <a:cubicBezTo>
                  <a:pt x="1182306" y="1483087"/>
                  <a:pt x="1182306" y="1483087"/>
                  <a:pt x="1182306" y="1483087"/>
                </a:cubicBezTo>
                <a:cubicBezTo>
                  <a:pt x="1170749" y="1485719"/>
                  <a:pt x="1170749" y="1485719"/>
                  <a:pt x="1179590" y="1471161"/>
                </a:cubicBezTo>
                <a:close/>
                <a:moveTo>
                  <a:pt x="1559058" y="1470612"/>
                </a:moveTo>
                <a:cubicBezTo>
                  <a:pt x="1559058" y="1470612"/>
                  <a:pt x="1547501" y="1473243"/>
                  <a:pt x="1559058" y="1470612"/>
                </a:cubicBezTo>
                <a:close/>
                <a:moveTo>
                  <a:pt x="970646" y="1469733"/>
                </a:moveTo>
                <a:lnTo>
                  <a:pt x="959089" y="1472365"/>
                </a:lnTo>
                <a:cubicBezTo>
                  <a:pt x="970646" y="1469733"/>
                  <a:pt x="970646" y="1469733"/>
                  <a:pt x="970646" y="1469733"/>
                </a:cubicBezTo>
                <a:close/>
                <a:moveTo>
                  <a:pt x="970646" y="1469733"/>
                </a:moveTo>
                <a:cubicBezTo>
                  <a:pt x="970646" y="1469733"/>
                  <a:pt x="970646" y="1469733"/>
                  <a:pt x="973362" y="1481660"/>
                </a:cubicBezTo>
                <a:cubicBezTo>
                  <a:pt x="973362" y="1481660"/>
                  <a:pt x="973362" y="1481660"/>
                  <a:pt x="973022" y="1480169"/>
                </a:cubicBezTo>
                <a:cubicBezTo>
                  <a:pt x="972683" y="1478678"/>
                  <a:pt x="972004" y="1475696"/>
                  <a:pt x="970646" y="1469733"/>
                </a:cubicBezTo>
                <a:close/>
                <a:moveTo>
                  <a:pt x="970646" y="1469733"/>
                </a:moveTo>
                <a:cubicBezTo>
                  <a:pt x="982576" y="1467017"/>
                  <a:pt x="985292" y="1478943"/>
                  <a:pt x="985292" y="1478943"/>
                </a:cubicBezTo>
                <a:cubicBezTo>
                  <a:pt x="973362" y="1481660"/>
                  <a:pt x="973362" y="1481660"/>
                  <a:pt x="970646" y="1469733"/>
                </a:cubicBezTo>
                <a:close/>
                <a:moveTo>
                  <a:pt x="1191148" y="1468529"/>
                </a:moveTo>
                <a:cubicBezTo>
                  <a:pt x="1191827" y="1471511"/>
                  <a:pt x="1192166" y="1473002"/>
                  <a:pt x="1192293" y="1473561"/>
                </a:cubicBezTo>
                <a:lnTo>
                  <a:pt x="1192208" y="1473184"/>
                </a:lnTo>
                <a:close/>
                <a:moveTo>
                  <a:pt x="982576" y="1467017"/>
                </a:moveTo>
                <a:cubicBezTo>
                  <a:pt x="985292" y="1478943"/>
                  <a:pt x="985292" y="1478943"/>
                  <a:pt x="985292" y="1478943"/>
                </a:cubicBezTo>
                <a:cubicBezTo>
                  <a:pt x="982576" y="1467017"/>
                  <a:pt x="982576" y="1467017"/>
                  <a:pt x="970646" y="1469733"/>
                </a:cubicBezTo>
                <a:cubicBezTo>
                  <a:pt x="982576" y="1467017"/>
                  <a:pt x="982576" y="1467017"/>
                  <a:pt x="982576" y="1467017"/>
                </a:cubicBezTo>
                <a:close/>
                <a:moveTo>
                  <a:pt x="982576" y="1467017"/>
                </a:moveTo>
                <a:cubicBezTo>
                  <a:pt x="982576" y="1467017"/>
                  <a:pt x="982576" y="1467017"/>
                  <a:pt x="982915" y="1468508"/>
                </a:cubicBezTo>
                <a:lnTo>
                  <a:pt x="984104" y="1473725"/>
                </a:lnTo>
                <a:lnTo>
                  <a:pt x="985292" y="1478943"/>
                </a:lnTo>
                <a:close/>
                <a:moveTo>
                  <a:pt x="1006726" y="1466300"/>
                </a:moveTo>
                <a:lnTo>
                  <a:pt x="1008067" y="1472189"/>
                </a:lnTo>
                <a:cubicBezTo>
                  <a:pt x="1008406" y="1473680"/>
                  <a:pt x="1008406" y="1473680"/>
                  <a:pt x="1008406" y="1473680"/>
                </a:cubicBezTo>
                <a:lnTo>
                  <a:pt x="1006778" y="1466531"/>
                </a:lnTo>
                <a:close/>
                <a:moveTo>
                  <a:pt x="1043451" y="1465701"/>
                </a:moveTo>
                <a:cubicBezTo>
                  <a:pt x="1043451" y="1465701"/>
                  <a:pt x="1043451" y="1465701"/>
                  <a:pt x="1046081" y="1477255"/>
                </a:cubicBezTo>
                <a:cubicBezTo>
                  <a:pt x="1046081" y="1477255"/>
                  <a:pt x="1046081" y="1477255"/>
                  <a:pt x="1043451" y="1465701"/>
                </a:cubicBezTo>
                <a:close/>
                <a:moveTo>
                  <a:pt x="944901" y="1463442"/>
                </a:moveTo>
                <a:cubicBezTo>
                  <a:pt x="933344" y="1466074"/>
                  <a:pt x="933344" y="1466074"/>
                  <a:pt x="933344" y="1466074"/>
                </a:cubicBezTo>
                <a:close/>
                <a:moveTo>
                  <a:pt x="1594103" y="1462633"/>
                </a:moveTo>
                <a:cubicBezTo>
                  <a:pt x="1594103" y="1462633"/>
                  <a:pt x="1594103" y="1462633"/>
                  <a:pt x="1596734" y="1474186"/>
                </a:cubicBezTo>
                <a:cubicBezTo>
                  <a:pt x="1596734" y="1474186"/>
                  <a:pt x="1596734" y="1474186"/>
                  <a:pt x="1582546" y="1465264"/>
                </a:cubicBezTo>
                <a:close/>
                <a:moveTo>
                  <a:pt x="1594103" y="1462633"/>
                </a:moveTo>
                <a:cubicBezTo>
                  <a:pt x="1594103" y="1462633"/>
                  <a:pt x="1606033" y="1459916"/>
                  <a:pt x="1608664" y="1471470"/>
                </a:cubicBezTo>
                <a:lnTo>
                  <a:pt x="1596734" y="1474186"/>
                </a:lnTo>
                <a:cubicBezTo>
                  <a:pt x="1596734" y="1474186"/>
                  <a:pt x="1596734" y="1474186"/>
                  <a:pt x="1594103" y="1462633"/>
                </a:cubicBezTo>
                <a:close/>
                <a:moveTo>
                  <a:pt x="1165403" y="1462239"/>
                </a:moveTo>
                <a:lnTo>
                  <a:pt x="1160666" y="1463317"/>
                </a:lnTo>
                <a:lnTo>
                  <a:pt x="1160929" y="1463257"/>
                </a:lnTo>
                <a:cubicBezTo>
                  <a:pt x="1162420" y="1462918"/>
                  <a:pt x="1165403" y="1462239"/>
                  <a:pt x="1165403" y="1462239"/>
                </a:cubicBezTo>
                <a:close/>
                <a:moveTo>
                  <a:pt x="1165403" y="1462239"/>
                </a:moveTo>
                <a:lnTo>
                  <a:pt x="1168033" y="1473792"/>
                </a:lnTo>
                <a:cubicBezTo>
                  <a:pt x="1168033" y="1473792"/>
                  <a:pt x="1168033" y="1473792"/>
                  <a:pt x="1170749" y="1485719"/>
                </a:cubicBezTo>
                <a:lnTo>
                  <a:pt x="1158819" y="1488435"/>
                </a:lnTo>
                <a:lnTo>
                  <a:pt x="1156103" y="1476509"/>
                </a:lnTo>
                <a:cubicBezTo>
                  <a:pt x="1156103" y="1476509"/>
                  <a:pt x="1168033" y="1473792"/>
                  <a:pt x="1153473" y="1464955"/>
                </a:cubicBezTo>
                <a:lnTo>
                  <a:pt x="1160666" y="1463317"/>
                </a:lnTo>
                <a:lnTo>
                  <a:pt x="1160370" y="1463385"/>
                </a:lnTo>
                <a:cubicBezTo>
                  <a:pt x="1160929" y="1463257"/>
                  <a:pt x="1162420" y="1462918"/>
                  <a:pt x="1165403" y="1462239"/>
                </a:cubicBezTo>
                <a:close/>
                <a:moveTo>
                  <a:pt x="951129" y="1462024"/>
                </a:moveTo>
                <a:lnTo>
                  <a:pt x="950680" y="1462127"/>
                </a:lnTo>
                <a:cubicBezTo>
                  <a:pt x="950680" y="1462127"/>
                  <a:pt x="950680" y="1462127"/>
                  <a:pt x="944901" y="1463442"/>
                </a:cubicBezTo>
                <a:close/>
                <a:moveTo>
                  <a:pt x="736329" y="1461930"/>
                </a:moveTo>
                <a:cubicBezTo>
                  <a:pt x="738960" y="1473484"/>
                  <a:pt x="738960" y="1473484"/>
                  <a:pt x="724772" y="1464561"/>
                </a:cubicBezTo>
                <a:close/>
                <a:moveTo>
                  <a:pt x="1005691" y="1461754"/>
                </a:moveTo>
                <a:lnTo>
                  <a:pt x="1006778" y="1466531"/>
                </a:lnTo>
                <a:lnTo>
                  <a:pt x="1006836" y="1466785"/>
                </a:lnTo>
                <a:cubicBezTo>
                  <a:pt x="1006709" y="1466226"/>
                  <a:pt x="1006370" y="1464735"/>
                  <a:pt x="1005691" y="1461754"/>
                </a:cubicBezTo>
                <a:close/>
                <a:moveTo>
                  <a:pt x="1005691" y="1461754"/>
                </a:moveTo>
                <a:cubicBezTo>
                  <a:pt x="1005691" y="1461754"/>
                  <a:pt x="1006370" y="1464735"/>
                  <a:pt x="1006709" y="1466226"/>
                </a:cubicBezTo>
                <a:lnTo>
                  <a:pt x="1006726" y="1466300"/>
                </a:lnTo>
                <a:close/>
                <a:moveTo>
                  <a:pt x="932234" y="1461200"/>
                </a:moveTo>
                <a:lnTo>
                  <a:pt x="932290" y="1461444"/>
                </a:lnTo>
                <a:lnTo>
                  <a:pt x="933344" y="1466074"/>
                </a:lnTo>
                <a:cubicBezTo>
                  <a:pt x="932686" y="1463185"/>
                  <a:pt x="932357" y="1461741"/>
                  <a:pt x="932234" y="1461200"/>
                </a:cubicBezTo>
                <a:close/>
                <a:moveTo>
                  <a:pt x="956458" y="1460811"/>
                </a:moveTo>
                <a:lnTo>
                  <a:pt x="951129" y="1462024"/>
                </a:lnTo>
                <a:lnTo>
                  <a:pt x="951149" y="1462020"/>
                </a:lnTo>
                <a:lnTo>
                  <a:pt x="955013" y="1461140"/>
                </a:lnTo>
                <a:cubicBezTo>
                  <a:pt x="956458" y="1460811"/>
                  <a:pt x="956458" y="1460811"/>
                  <a:pt x="956458" y="1460811"/>
                </a:cubicBezTo>
                <a:close/>
                <a:moveTo>
                  <a:pt x="956458" y="1460811"/>
                </a:moveTo>
                <a:lnTo>
                  <a:pt x="958049" y="1467798"/>
                </a:lnTo>
                <a:lnTo>
                  <a:pt x="958760" y="1470921"/>
                </a:lnTo>
                <a:cubicBezTo>
                  <a:pt x="959089" y="1472365"/>
                  <a:pt x="959089" y="1472365"/>
                  <a:pt x="959089" y="1472365"/>
                </a:cubicBezTo>
                <a:lnTo>
                  <a:pt x="958045" y="1467780"/>
                </a:lnTo>
                <a:close/>
                <a:moveTo>
                  <a:pt x="1482935" y="1458347"/>
                </a:moveTo>
                <a:cubicBezTo>
                  <a:pt x="1482553" y="1456670"/>
                  <a:pt x="1484081" y="1463378"/>
                  <a:pt x="1484081" y="1463378"/>
                </a:cubicBezTo>
                <a:lnTo>
                  <a:pt x="1486712" y="1474932"/>
                </a:lnTo>
                <a:cubicBezTo>
                  <a:pt x="1486712" y="1474932"/>
                  <a:pt x="1486712" y="1474932"/>
                  <a:pt x="1495638" y="1460747"/>
                </a:cubicBezTo>
                <a:lnTo>
                  <a:pt x="1484081" y="1463378"/>
                </a:lnTo>
                <a:cubicBezTo>
                  <a:pt x="1483402" y="1460397"/>
                  <a:pt x="1483063" y="1458906"/>
                  <a:pt x="1482935" y="1458347"/>
                </a:cubicBezTo>
                <a:close/>
                <a:moveTo>
                  <a:pt x="1164293" y="1457364"/>
                </a:moveTo>
                <a:lnTo>
                  <a:pt x="1164363" y="1457672"/>
                </a:lnTo>
                <a:lnTo>
                  <a:pt x="1165074" y="1460795"/>
                </a:lnTo>
                <a:cubicBezTo>
                  <a:pt x="1165403" y="1462239"/>
                  <a:pt x="1165403" y="1462239"/>
                  <a:pt x="1165403" y="1462239"/>
                </a:cubicBezTo>
                <a:cubicBezTo>
                  <a:pt x="1164745" y="1459350"/>
                  <a:pt x="1164416" y="1457906"/>
                  <a:pt x="1164293" y="1457364"/>
                </a:cubicBezTo>
                <a:close/>
                <a:moveTo>
                  <a:pt x="1004652" y="1457193"/>
                </a:moveTo>
                <a:lnTo>
                  <a:pt x="1004704" y="1457421"/>
                </a:lnTo>
                <a:lnTo>
                  <a:pt x="1005362" y="1460310"/>
                </a:lnTo>
                <a:close/>
                <a:moveTo>
                  <a:pt x="330744" y="1456273"/>
                </a:moveTo>
                <a:lnTo>
                  <a:pt x="333374" y="1467827"/>
                </a:lnTo>
                <a:cubicBezTo>
                  <a:pt x="333374" y="1467827"/>
                  <a:pt x="333374" y="1467827"/>
                  <a:pt x="330744" y="1456273"/>
                </a:cubicBezTo>
                <a:close/>
                <a:moveTo>
                  <a:pt x="979945" y="1455463"/>
                </a:moveTo>
                <a:cubicBezTo>
                  <a:pt x="979945" y="1455463"/>
                  <a:pt x="976963" y="1456142"/>
                  <a:pt x="975471" y="1456482"/>
                </a:cubicBezTo>
                <a:lnTo>
                  <a:pt x="975059" y="1456576"/>
                </a:lnTo>
                <a:close/>
                <a:moveTo>
                  <a:pt x="979945" y="1455463"/>
                </a:moveTo>
                <a:lnTo>
                  <a:pt x="982576" y="1467017"/>
                </a:lnTo>
                <a:cubicBezTo>
                  <a:pt x="979945" y="1455463"/>
                  <a:pt x="979945" y="1455463"/>
                  <a:pt x="979945" y="1455463"/>
                </a:cubicBezTo>
                <a:close/>
                <a:moveTo>
                  <a:pt x="1519125" y="1455399"/>
                </a:moveTo>
                <a:cubicBezTo>
                  <a:pt x="1519125" y="1455399"/>
                  <a:pt x="1519125" y="1455399"/>
                  <a:pt x="1507568" y="1458030"/>
                </a:cubicBezTo>
                <a:lnTo>
                  <a:pt x="1510199" y="1469584"/>
                </a:lnTo>
                <a:cubicBezTo>
                  <a:pt x="1510199" y="1469584"/>
                  <a:pt x="1510199" y="1469584"/>
                  <a:pt x="1512830" y="1481138"/>
                </a:cubicBezTo>
                <a:lnTo>
                  <a:pt x="1510199" y="1469584"/>
                </a:lnTo>
                <a:cubicBezTo>
                  <a:pt x="1507568" y="1458030"/>
                  <a:pt x="1521756" y="1466953"/>
                  <a:pt x="1519125" y="1455399"/>
                </a:cubicBezTo>
                <a:lnTo>
                  <a:pt x="1521756" y="1466953"/>
                </a:lnTo>
                <a:cubicBezTo>
                  <a:pt x="1510199" y="1469584"/>
                  <a:pt x="1521756" y="1466953"/>
                  <a:pt x="1521756" y="1466953"/>
                </a:cubicBezTo>
                <a:cubicBezTo>
                  <a:pt x="1521756" y="1466953"/>
                  <a:pt x="1521756" y="1466953"/>
                  <a:pt x="1519125" y="1455399"/>
                </a:cubicBezTo>
                <a:close/>
                <a:moveTo>
                  <a:pt x="930713" y="1454520"/>
                </a:moveTo>
                <a:cubicBezTo>
                  <a:pt x="933344" y="1466074"/>
                  <a:pt x="944901" y="1463442"/>
                  <a:pt x="944901" y="1463442"/>
                </a:cubicBezTo>
                <a:cubicBezTo>
                  <a:pt x="944901" y="1463442"/>
                  <a:pt x="944901" y="1463442"/>
                  <a:pt x="933344" y="1466074"/>
                </a:cubicBezTo>
                <a:cubicBezTo>
                  <a:pt x="933344" y="1466074"/>
                  <a:pt x="932686" y="1463185"/>
                  <a:pt x="932357" y="1461741"/>
                </a:cubicBezTo>
                <a:lnTo>
                  <a:pt x="932290" y="1461444"/>
                </a:lnTo>
                <a:close/>
                <a:moveTo>
                  <a:pt x="1200074" y="1454344"/>
                </a:moveTo>
                <a:lnTo>
                  <a:pt x="1195636" y="1455355"/>
                </a:lnTo>
                <a:lnTo>
                  <a:pt x="1195198" y="1455454"/>
                </a:lnTo>
                <a:cubicBezTo>
                  <a:pt x="1195740" y="1455331"/>
                  <a:pt x="1197185" y="1455002"/>
                  <a:pt x="1200074" y="1454344"/>
                </a:cubicBezTo>
                <a:close/>
                <a:moveTo>
                  <a:pt x="1052292" y="1451143"/>
                </a:moveTo>
                <a:cubicBezTo>
                  <a:pt x="1055008" y="1463069"/>
                  <a:pt x="1055008" y="1463069"/>
                  <a:pt x="1043451" y="1465701"/>
                </a:cubicBezTo>
                <a:cubicBezTo>
                  <a:pt x="1043451" y="1465701"/>
                  <a:pt x="1055008" y="1463069"/>
                  <a:pt x="1052292" y="1451143"/>
                </a:cubicBezTo>
                <a:close/>
                <a:moveTo>
                  <a:pt x="1591472" y="1451079"/>
                </a:moveTo>
                <a:cubicBezTo>
                  <a:pt x="1594103" y="1462633"/>
                  <a:pt x="1594103" y="1462633"/>
                  <a:pt x="1594103" y="1462633"/>
                </a:cubicBezTo>
                <a:close/>
                <a:moveTo>
                  <a:pt x="1596505" y="1449933"/>
                </a:moveTo>
                <a:cubicBezTo>
                  <a:pt x="1595946" y="1450060"/>
                  <a:pt x="1594455" y="1450400"/>
                  <a:pt x="1591472" y="1451079"/>
                </a:cubicBezTo>
                <a:cubicBezTo>
                  <a:pt x="1591472" y="1451079"/>
                  <a:pt x="1598183" y="1449551"/>
                  <a:pt x="1596505" y="1449933"/>
                </a:cubicBezTo>
                <a:close/>
                <a:moveTo>
                  <a:pt x="1064222" y="1448427"/>
                </a:moveTo>
                <a:cubicBezTo>
                  <a:pt x="1064222" y="1448427"/>
                  <a:pt x="1066938" y="1460353"/>
                  <a:pt x="1064222" y="1448427"/>
                </a:cubicBezTo>
                <a:close/>
                <a:moveTo>
                  <a:pt x="1014990" y="1447484"/>
                </a:moveTo>
                <a:cubicBezTo>
                  <a:pt x="1015648" y="1450372"/>
                  <a:pt x="1015977" y="1451816"/>
                  <a:pt x="1016100" y="1452358"/>
                </a:cubicBezTo>
                <a:lnTo>
                  <a:pt x="1016033" y="1452066"/>
                </a:lnTo>
                <a:lnTo>
                  <a:pt x="1016023" y="1452021"/>
                </a:lnTo>
                <a:close/>
                <a:moveTo>
                  <a:pt x="1125097" y="1447111"/>
                </a:moveTo>
                <a:lnTo>
                  <a:pt x="1127727" y="1458664"/>
                </a:lnTo>
                <a:cubicBezTo>
                  <a:pt x="1127727" y="1458664"/>
                  <a:pt x="1127727" y="1458664"/>
                  <a:pt x="1116170" y="1461296"/>
                </a:cubicBezTo>
                <a:cubicBezTo>
                  <a:pt x="1113540" y="1449742"/>
                  <a:pt x="1113540" y="1449742"/>
                  <a:pt x="1113540" y="1449742"/>
                </a:cubicBezTo>
                <a:cubicBezTo>
                  <a:pt x="1113540" y="1449742"/>
                  <a:pt x="1113540" y="1449742"/>
                  <a:pt x="1125097" y="1447111"/>
                </a:cubicBezTo>
                <a:close/>
                <a:moveTo>
                  <a:pt x="806046" y="1446056"/>
                </a:moveTo>
                <a:cubicBezTo>
                  <a:pt x="806046" y="1446056"/>
                  <a:pt x="806046" y="1446056"/>
                  <a:pt x="808676" y="1457610"/>
                </a:cubicBezTo>
                <a:close/>
                <a:moveTo>
                  <a:pt x="756813" y="1445113"/>
                </a:moveTo>
                <a:cubicBezTo>
                  <a:pt x="745256" y="1447744"/>
                  <a:pt x="747887" y="1459298"/>
                  <a:pt x="747887" y="1459298"/>
                </a:cubicBezTo>
                <a:cubicBezTo>
                  <a:pt x="747887" y="1459298"/>
                  <a:pt x="747887" y="1459298"/>
                  <a:pt x="745256" y="1447744"/>
                </a:cubicBezTo>
                <a:cubicBezTo>
                  <a:pt x="745256" y="1447744"/>
                  <a:pt x="745256" y="1447744"/>
                  <a:pt x="747887" y="1459298"/>
                </a:cubicBezTo>
                <a:lnTo>
                  <a:pt x="733699" y="1450376"/>
                </a:lnTo>
                <a:lnTo>
                  <a:pt x="722142" y="1453007"/>
                </a:lnTo>
                <a:cubicBezTo>
                  <a:pt x="722142" y="1453007"/>
                  <a:pt x="722142" y="1453007"/>
                  <a:pt x="724772" y="1464561"/>
                </a:cubicBezTo>
                <a:cubicBezTo>
                  <a:pt x="727403" y="1476115"/>
                  <a:pt x="727403" y="1476115"/>
                  <a:pt x="727403" y="1476115"/>
                </a:cubicBezTo>
                <a:lnTo>
                  <a:pt x="738960" y="1473484"/>
                </a:lnTo>
                <a:lnTo>
                  <a:pt x="736329" y="1461930"/>
                </a:lnTo>
                <a:lnTo>
                  <a:pt x="747887" y="1459298"/>
                </a:lnTo>
                <a:cubicBezTo>
                  <a:pt x="750517" y="1470852"/>
                  <a:pt x="750517" y="1470852"/>
                  <a:pt x="750517" y="1470852"/>
                </a:cubicBezTo>
                <a:lnTo>
                  <a:pt x="747887" y="1459298"/>
                </a:lnTo>
                <a:cubicBezTo>
                  <a:pt x="747887" y="1459298"/>
                  <a:pt x="747887" y="1459298"/>
                  <a:pt x="759444" y="1456667"/>
                </a:cubicBezTo>
                <a:cubicBezTo>
                  <a:pt x="759444" y="1456667"/>
                  <a:pt x="759444" y="1456667"/>
                  <a:pt x="762075" y="1468221"/>
                </a:cubicBezTo>
                <a:lnTo>
                  <a:pt x="759444" y="1456667"/>
                </a:lnTo>
                <a:cubicBezTo>
                  <a:pt x="759444" y="1456667"/>
                  <a:pt x="759444" y="1456667"/>
                  <a:pt x="756813" y="1445113"/>
                </a:cubicBezTo>
                <a:close/>
                <a:moveTo>
                  <a:pt x="597474" y="1444543"/>
                </a:moveTo>
                <a:lnTo>
                  <a:pt x="598520" y="1449135"/>
                </a:lnTo>
                <a:lnTo>
                  <a:pt x="598507" y="1449080"/>
                </a:lnTo>
                <a:close/>
                <a:moveTo>
                  <a:pt x="597474" y="1444543"/>
                </a:moveTo>
                <a:cubicBezTo>
                  <a:pt x="597474" y="1444543"/>
                  <a:pt x="598132" y="1447432"/>
                  <a:pt x="598461" y="1448876"/>
                </a:cubicBezTo>
                <a:lnTo>
                  <a:pt x="598507" y="1449080"/>
                </a:lnTo>
                <a:lnTo>
                  <a:pt x="600105" y="1456097"/>
                </a:lnTo>
                <a:cubicBezTo>
                  <a:pt x="600105" y="1456097"/>
                  <a:pt x="611662" y="1453465"/>
                  <a:pt x="600105" y="1456097"/>
                </a:cubicBezTo>
                <a:cubicBezTo>
                  <a:pt x="600105" y="1456097"/>
                  <a:pt x="600105" y="1456097"/>
                  <a:pt x="599776" y="1454653"/>
                </a:cubicBezTo>
                <a:lnTo>
                  <a:pt x="598520" y="1449135"/>
                </a:lnTo>
                <a:lnTo>
                  <a:pt x="598584" y="1449417"/>
                </a:lnTo>
                <a:cubicBezTo>
                  <a:pt x="598461" y="1448876"/>
                  <a:pt x="598132" y="1447432"/>
                  <a:pt x="597474" y="1444543"/>
                </a:cubicBezTo>
                <a:close/>
                <a:moveTo>
                  <a:pt x="1190478" y="1444376"/>
                </a:moveTo>
                <a:lnTo>
                  <a:pt x="1185886" y="1445422"/>
                </a:lnTo>
                <a:cubicBezTo>
                  <a:pt x="1185886" y="1445422"/>
                  <a:pt x="1188775" y="1444764"/>
                  <a:pt x="1190220" y="1444435"/>
                </a:cubicBezTo>
                <a:close/>
                <a:moveTo>
                  <a:pt x="817976" y="1443339"/>
                </a:moveTo>
                <a:cubicBezTo>
                  <a:pt x="808676" y="1457610"/>
                  <a:pt x="806046" y="1446056"/>
                  <a:pt x="806046" y="1446056"/>
                </a:cubicBezTo>
                <a:cubicBezTo>
                  <a:pt x="806046" y="1446056"/>
                  <a:pt x="806046" y="1446056"/>
                  <a:pt x="817976" y="1443339"/>
                </a:cubicBezTo>
                <a:close/>
                <a:moveTo>
                  <a:pt x="817976" y="1443339"/>
                </a:moveTo>
                <a:cubicBezTo>
                  <a:pt x="829533" y="1440708"/>
                  <a:pt x="832164" y="1452262"/>
                  <a:pt x="832164" y="1452262"/>
                </a:cubicBezTo>
                <a:cubicBezTo>
                  <a:pt x="832164" y="1452262"/>
                  <a:pt x="832164" y="1452262"/>
                  <a:pt x="820606" y="1454893"/>
                </a:cubicBezTo>
                <a:cubicBezTo>
                  <a:pt x="820606" y="1454893"/>
                  <a:pt x="820606" y="1454893"/>
                  <a:pt x="817976" y="1443339"/>
                </a:cubicBezTo>
                <a:close/>
                <a:moveTo>
                  <a:pt x="928082" y="1442966"/>
                </a:moveTo>
                <a:cubicBezTo>
                  <a:pt x="928082" y="1442966"/>
                  <a:pt x="925193" y="1443624"/>
                  <a:pt x="923748" y="1443953"/>
                </a:cubicBezTo>
                <a:lnTo>
                  <a:pt x="923521" y="1444005"/>
                </a:lnTo>
                <a:lnTo>
                  <a:pt x="923206" y="1444076"/>
                </a:lnTo>
                <a:cubicBezTo>
                  <a:pt x="923748" y="1443953"/>
                  <a:pt x="925193" y="1443624"/>
                  <a:pt x="928082" y="1442966"/>
                </a:cubicBezTo>
                <a:close/>
                <a:moveTo>
                  <a:pt x="1197444" y="1442790"/>
                </a:moveTo>
                <a:cubicBezTo>
                  <a:pt x="1197444" y="1442790"/>
                  <a:pt x="1200074" y="1454344"/>
                  <a:pt x="1185886" y="1445422"/>
                </a:cubicBezTo>
                <a:cubicBezTo>
                  <a:pt x="1188775" y="1444764"/>
                  <a:pt x="1190220" y="1444435"/>
                  <a:pt x="1190762" y="1444312"/>
                </a:cubicBezTo>
                <a:lnTo>
                  <a:pt x="1190478" y="1444376"/>
                </a:lnTo>
                <a:close/>
                <a:moveTo>
                  <a:pt x="780300" y="1439765"/>
                </a:moveTo>
                <a:cubicBezTo>
                  <a:pt x="780300" y="1439765"/>
                  <a:pt x="780300" y="1439765"/>
                  <a:pt x="782931" y="1451319"/>
                </a:cubicBezTo>
                <a:cubicBezTo>
                  <a:pt x="771374" y="1453950"/>
                  <a:pt x="768743" y="1442397"/>
                  <a:pt x="768743" y="1442397"/>
                </a:cubicBezTo>
                <a:cubicBezTo>
                  <a:pt x="768743" y="1442397"/>
                  <a:pt x="768743" y="1442397"/>
                  <a:pt x="780300" y="1439765"/>
                </a:cubicBezTo>
                <a:close/>
                <a:moveTo>
                  <a:pt x="890322" y="1439019"/>
                </a:moveTo>
                <a:cubicBezTo>
                  <a:pt x="878765" y="1441651"/>
                  <a:pt x="878765" y="1441651"/>
                  <a:pt x="878765" y="1441651"/>
                </a:cubicBezTo>
                <a:cubicBezTo>
                  <a:pt x="890322" y="1439019"/>
                  <a:pt x="890322" y="1439019"/>
                  <a:pt x="890322" y="1439019"/>
                </a:cubicBezTo>
                <a:close/>
                <a:moveTo>
                  <a:pt x="816911" y="1438664"/>
                </a:moveTo>
                <a:lnTo>
                  <a:pt x="816922" y="1438710"/>
                </a:lnTo>
                <a:lnTo>
                  <a:pt x="816989" y="1439007"/>
                </a:lnTo>
                <a:cubicBezTo>
                  <a:pt x="817318" y="1440451"/>
                  <a:pt x="817976" y="1443339"/>
                  <a:pt x="817976" y="1443339"/>
                </a:cubicBezTo>
                <a:close/>
                <a:moveTo>
                  <a:pt x="951197" y="1437703"/>
                </a:moveTo>
                <a:lnTo>
                  <a:pt x="952582" y="1443789"/>
                </a:lnTo>
                <a:lnTo>
                  <a:pt x="953827" y="1449257"/>
                </a:lnTo>
                <a:cubicBezTo>
                  <a:pt x="953827" y="1449257"/>
                  <a:pt x="953827" y="1449257"/>
                  <a:pt x="953498" y="1447813"/>
                </a:cubicBezTo>
                <a:lnTo>
                  <a:pt x="953372" y="1447259"/>
                </a:lnTo>
                <a:lnTo>
                  <a:pt x="952606" y="1443895"/>
                </a:lnTo>
                <a:close/>
                <a:moveTo>
                  <a:pt x="901880" y="1436388"/>
                </a:moveTo>
                <a:cubicBezTo>
                  <a:pt x="904595" y="1448314"/>
                  <a:pt x="904595" y="1448314"/>
                  <a:pt x="904595" y="1448314"/>
                </a:cubicBezTo>
                <a:close/>
                <a:moveTo>
                  <a:pt x="1551081" y="1435578"/>
                </a:moveTo>
                <a:lnTo>
                  <a:pt x="1565727" y="1444788"/>
                </a:lnTo>
                <a:cubicBezTo>
                  <a:pt x="1565727" y="1444788"/>
                  <a:pt x="1565727" y="1444788"/>
                  <a:pt x="1553797" y="1447505"/>
                </a:cubicBezTo>
                <a:cubicBezTo>
                  <a:pt x="1551081" y="1435578"/>
                  <a:pt x="1551081" y="1435578"/>
                  <a:pt x="1551081" y="1435578"/>
                </a:cubicBezTo>
                <a:close/>
                <a:moveTo>
                  <a:pt x="1122381" y="1435184"/>
                </a:moveTo>
                <a:cubicBezTo>
                  <a:pt x="1125097" y="1447111"/>
                  <a:pt x="1122381" y="1435184"/>
                  <a:pt x="1125097" y="1447111"/>
                </a:cubicBezTo>
                <a:cubicBezTo>
                  <a:pt x="1125097" y="1447111"/>
                  <a:pt x="1125097" y="1447111"/>
                  <a:pt x="1113540" y="1449742"/>
                </a:cubicBezTo>
                <a:lnTo>
                  <a:pt x="1110824" y="1437816"/>
                </a:lnTo>
                <a:close/>
                <a:moveTo>
                  <a:pt x="962754" y="1435072"/>
                </a:moveTo>
                <a:lnTo>
                  <a:pt x="963801" y="1439668"/>
                </a:lnTo>
                <a:lnTo>
                  <a:pt x="963741" y="1439404"/>
                </a:lnTo>
                <a:cubicBezTo>
                  <a:pt x="963412" y="1437960"/>
                  <a:pt x="962754" y="1435072"/>
                  <a:pt x="962754" y="1435072"/>
                </a:cubicBezTo>
                <a:close/>
                <a:moveTo>
                  <a:pt x="962754" y="1435072"/>
                </a:moveTo>
                <a:cubicBezTo>
                  <a:pt x="951197" y="1437703"/>
                  <a:pt x="962754" y="1435072"/>
                  <a:pt x="951197" y="1437703"/>
                </a:cubicBezTo>
                <a:cubicBezTo>
                  <a:pt x="953827" y="1449257"/>
                  <a:pt x="939640" y="1440335"/>
                  <a:pt x="953827" y="1449257"/>
                </a:cubicBezTo>
                <a:cubicBezTo>
                  <a:pt x="951197" y="1437703"/>
                  <a:pt x="953827" y="1449257"/>
                  <a:pt x="965385" y="1446626"/>
                </a:cubicBezTo>
                <a:cubicBezTo>
                  <a:pt x="965385" y="1446626"/>
                  <a:pt x="965385" y="1446626"/>
                  <a:pt x="965056" y="1445181"/>
                </a:cubicBezTo>
                <a:lnTo>
                  <a:pt x="963801" y="1439668"/>
                </a:lnTo>
                <a:lnTo>
                  <a:pt x="963864" y="1439946"/>
                </a:lnTo>
                <a:cubicBezTo>
                  <a:pt x="963741" y="1439404"/>
                  <a:pt x="963412" y="1437960"/>
                  <a:pt x="962754" y="1435072"/>
                </a:cubicBezTo>
                <a:close/>
                <a:moveTo>
                  <a:pt x="1133938" y="1432553"/>
                </a:moveTo>
                <a:cubicBezTo>
                  <a:pt x="1136654" y="1444479"/>
                  <a:pt x="1136654" y="1444479"/>
                  <a:pt x="1136654" y="1444479"/>
                </a:cubicBezTo>
                <a:lnTo>
                  <a:pt x="1125097" y="1447111"/>
                </a:lnTo>
                <a:cubicBezTo>
                  <a:pt x="1136654" y="1444479"/>
                  <a:pt x="1136654" y="1444479"/>
                  <a:pt x="1133938" y="1432553"/>
                </a:cubicBezTo>
                <a:close/>
                <a:moveTo>
                  <a:pt x="851494" y="1430380"/>
                </a:moveTo>
                <a:lnTo>
                  <a:pt x="852318" y="1434001"/>
                </a:lnTo>
                <a:cubicBezTo>
                  <a:pt x="852647" y="1435445"/>
                  <a:pt x="852647" y="1435445"/>
                  <a:pt x="852647" y="1435445"/>
                </a:cubicBezTo>
                <a:cubicBezTo>
                  <a:pt x="851989" y="1432557"/>
                  <a:pt x="851660" y="1431113"/>
                  <a:pt x="851496" y="1430390"/>
                </a:cubicBezTo>
                <a:close/>
                <a:moveTo>
                  <a:pt x="557168" y="1429415"/>
                </a:moveTo>
                <a:lnTo>
                  <a:pt x="545611" y="1432047"/>
                </a:lnTo>
                <a:lnTo>
                  <a:pt x="548242" y="1443600"/>
                </a:lnTo>
                <a:cubicBezTo>
                  <a:pt x="559799" y="1440969"/>
                  <a:pt x="557168" y="1429415"/>
                  <a:pt x="559799" y="1440969"/>
                </a:cubicBezTo>
                <a:cubicBezTo>
                  <a:pt x="559799" y="1440969"/>
                  <a:pt x="559799" y="1440969"/>
                  <a:pt x="557168" y="1429415"/>
                </a:cubicBezTo>
                <a:close/>
                <a:moveTo>
                  <a:pt x="826902" y="1429154"/>
                </a:moveTo>
                <a:cubicBezTo>
                  <a:pt x="829533" y="1440708"/>
                  <a:pt x="829533" y="1440708"/>
                  <a:pt x="829533" y="1440708"/>
                </a:cubicBezTo>
                <a:close/>
                <a:moveTo>
                  <a:pt x="851167" y="1428946"/>
                </a:moveTo>
                <a:cubicBezTo>
                  <a:pt x="851332" y="1429668"/>
                  <a:pt x="851332" y="1429668"/>
                  <a:pt x="851332" y="1429668"/>
                </a:cubicBezTo>
                <a:lnTo>
                  <a:pt x="851494" y="1430380"/>
                </a:lnTo>
                <a:close/>
                <a:moveTo>
                  <a:pt x="777670" y="1428211"/>
                </a:moveTo>
                <a:cubicBezTo>
                  <a:pt x="780300" y="1439765"/>
                  <a:pt x="777670" y="1428211"/>
                  <a:pt x="777670" y="1428211"/>
                </a:cubicBezTo>
                <a:close/>
                <a:moveTo>
                  <a:pt x="1108193" y="1426262"/>
                </a:moveTo>
                <a:cubicBezTo>
                  <a:pt x="1108193" y="1426262"/>
                  <a:pt x="1108193" y="1426262"/>
                  <a:pt x="1110824" y="1437816"/>
                </a:cubicBezTo>
                <a:cubicBezTo>
                  <a:pt x="1110824" y="1437816"/>
                  <a:pt x="1110824" y="1437816"/>
                  <a:pt x="1098894" y="1440532"/>
                </a:cubicBezTo>
                <a:lnTo>
                  <a:pt x="1096263" y="1428978"/>
                </a:lnTo>
                <a:close/>
                <a:moveTo>
                  <a:pt x="1598056" y="1424882"/>
                </a:moveTo>
                <a:cubicBezTo>
                  <a:pt x="1598056" y="1424882"/>
                  <a:pt x="1598735" y="1427864"/>
                  <a:pt x="1599074" y="1429355"/>
                </a:cubicBezTo>
                <a:lnTo>
                  <a:pt x="1599186" y="1429846"/>
                </a:lnTo>
                <a:close/>
                <a:moveTo>
                  <a:pt x="310837" y="1423955"/>
                </a:moveTo>
                <a:lnTo>
                  <a:pt x="311879" y="1428532"/>
                </a:lnTo>
                <a:lnTo>
                  <a:pt x="311855" y="1428428"/>
                </a:lnTo>
                <a:cubicBezTo>
                  <a:pt x="311516" y="1426937"/>
                  <a:pt x="310837" y="1423955"/>
                  <a:pt x="310837" y="1423955"/>
                </a:cubicBezTo>
                <a:close/>
                <a:moveTo>
                  <a:pt x="800784" y="1422948"/>
                </a:moveTo>
                <a:lnTo>
                  <a:pt x="789227" y="1425580"/>
                </a:lnTo>
                <a:cubicBezTo>
                  <a:pt x="800784" y="1422948"/>
                  <a:pt x="800784" y="1422948"/>
                  <a:pt x="800784" y="1422948"/>
                </a:cubicBezTo>
                <a:close/>
                <a:moveTo>
                  <a:pt x="1560381" y="1421308"/>
                </a:moveTo>
                <a:cubicBezTo>
                  <a:pt x="1548451" y="1424024"/>
                  <a:pt x="1548451" y="1424024"/>
                  <a:pt x="1548451" y="1424024"/>
                </a:cubicBezTo>
                <a:cubicBezTo>
                  <a:pt x="1560381" y="1421308"/>
                  <a:pt x="1560381" y="1421308"/>
                  <a:pt x="1560381" y="1421308"/>
                </a:cubicBezTo>
                <a:close/>
                <a:moveTo>
                  <a:pt x="322767" y="1421239"/>
                </a:moveTo>
                <a:lnTo>
                  <a:pt x="325482" y="1433165"/>
                </a:lnTo>
                <a:cubicBezTo>
                  <a:pt x="313552" y="1435882"/>
                  <a:pt x="310837" y="1423955"/>
                  <a:pt x="313552" y="1435882"/>
                </a:cubicBezTo>
                <a:lnTo>
                  <a:pt x="311879" y="1428532"/>
                </a:lnTo>
                <a:lnTo>
                  <a:pt x="311982" y="1428987"/>
                </a:lnTo>
                <a:cubicBezTo>
                  <a:pt x="311855" y="1428428"/>
                  <a:pt x="311516" y="1426937"/>
                  <a:pt x="310837" y="1423955"/>
                </a:cubicBezTo>
                <a:cubicBezTo>
                  <a:pt x="310837" y="1423955"/>
                  <a:pt x="310837" y="1423955"/>
                  <a:pt x="322767" y="1421239"/>
                </a:cubicBezTo>
                <a:close/>
                <a:moveTo>
                  <a:pt x="787869" y="1419617"/>
                </a:moveTo>
                <a:lnTo>
                  <a:pt x="788888" y="1424089"/>
                </a:lnTo>
                <a:cubicBezTo>
                  <a:pt x="789227" y="1425580"/>
                  <a:pt x="789227" y="1425580"/>
                  <a:pt x="789227" y="1425580"/>
                </a:cubicBezTo>
                <a:close/>
                <a:moveTo>
                  <a:pt x="1527582" y="1416624"/>
                </a:moveTo>
                <a:cubicBezTo>
                  <a:pt x="1529207" y="1416254"/>
                  <a:pt x="1522706" y="1417734"/>
                  <a:pt x="1522706" y="1417734"/>
                </a:cubicBezTo>
                <a:cubicBezTo>
                  <a:pt x="1525595" y="1417076"/>
                  <a:pt x="1527040" y="1416747"/>
                  <a:pt x="1527582" y="1416624"/>
                </a:cubicBezTo>
                <a:close/>
                <a:moveTo>
                  <a:pt x="786511" y="1413653"/>
                </a:moveTo>
                <a:cubicBezTo>
                  <a:pt x="786511" y="1413653"/>
                  <a:pt x="786511" y="1413653"/>
                  <a:pt x="786851" y="1415144"/>
                </a:cubicBezTo>
                <a:lnTo>
                  <a:pt x="787869" y="1419617"/>
                </a:lnTo>
                <a:close/>
                <a:moveTo>
                  <a:pt x="1545820" y="1412471"/>
                </a:moveTo>
                <a:cubicBezTo>
                  <a:pt x="1546478" y="1415359"/>
                  <a:pt x="1546807" y="1416803"/>
                  <a:pt x="1546930" y="1417345"/>
                </a:cubicBezTo>
                <a:lnTo>
                  <a:pt x="1546874" y="1417100"/>
                </a:lnTo>
                <a:close/>
                <a:moveTo>
                  <a:pt x="308206" y="1412402"/>
                </a:moveTo>
                <a:cubicBezTo>
                  <a:pt x="310837" y="1423955"/>
                  <a:pt x="310837" y="1423955"/>
                  <a:pt x="310837" y="1423955"/>
                </a:cubicBezTo>
                <a:close/>
                <a:moveTo>
                  <a:pt x="577940" y="1412141"/>
                </a:moveTo>
                <a:cubicBezTo>
                  <a:pt x="577940" y="1412141"/>
                  <a:pt x="577940" y="1412141"/>
                  <a:pt x="566383" y="1414772"/>
                </a:cubicBezTo>
                <a:lnTo>
                  <a:pt x="569098" y="1426699"/>
                </a:lnTo>
                <a:cubicBezTo>
                  <a:pt x="569098" y="1426699"/>
                  <a:pt x="569098" y="1426699"/>
                  <a:pt x="566383" y="1414772"/>
                </a:cubicBezTo>
                <a:close/>
                <a:moveTo>
                  <a:pt x="1067887" y="1411134"/>
                </a:moveTo>
                <a:cubicBezTo>
                  <a:pt x="1079445" y="1408502"/>
                  <a:pt x="1070518" y="1422688"/>
                  <a:pt x="1070518" y="1422688"/>
                </a:cubicBezTo>
                <a:cubicBezTo>
                  <a:pt x="1070518" y="1422688"/>
                  <a:pt x="1070518" y="1422688"/>
                  <a:pt x="1067887" y="1411134"/>
                </a:cubicBezTo>
                <a:close/>
                <a:moveTo>
                  <a:pt x="1533236" y="1410591"/>
                </a:moveTo>
                <a:lnTo>
                  <a:pt x="1534263" y="1415102"/>
                </a:lnTo>
                <a:cubicBezTo>
                  <a:pt x="1534263" y="1415102"/>
                  <a:pt x="1533605" y="1412214"/>
                  <a:pt x="1533276" y="1410770"/>
                </a:cubicBezTo>
                <a:close/>
                <a:moveTo>
                  <a:pt x="1533153" y="1410228"/>
                </a:moveTo>
                <a:cubicBezTo>
                  <a:pt x="1533276" y="1410769"/>
                  <a:pt x="1533605" y="1412214"/>
                  <a:pt x="1534263" y="1415102"/>
                </a:cubicBezTo>
                <a:lnTo>
                  <a:pt x="1533203" y="1410447"/>
                </a:lnTo>
                <a:close/>
                <a:moveTo>
                  <a:pt x="1079445" y="1408502"/>
                </a:moveTo>
                <a:cubicBezTo>
                  <a:pt x="1067887" y="1411134"/>
                  <a:pt x="1067887" y="1411134"/>
                  <a:pt x="1067887" y="1411134"/>
                </a:cubicBezTo>
                <a:close/>
                <a:moveTo>
                  <a:pt x="1079445" y="1408502"/>
                </a:moveTo>
                <a:lnTo>
                  <a:pt x="1082075" y="1420056"/>
                </a:lnTo>
                <a:cubicBezTo>
                  <a:pt x="1082075" y="1420056"/>
                  <a:pt x="1082075" y="1420056"/>
                  <a:pt x="1079445" y="1408502"/>
                </a:cubicBezTo>
                <a:close/>
                <a:moveTo>
                  <a:pt x="1544773" y="1407874"/>
                </a:moveTo>
                <a:lnTo>
                  <a:pt x="1544833" y="1408138"/>
                </a:lnTo>
                <a:cubicBezTo>
                  <a:pt x="1545162" y="1409582"/>
                  <a:pt x="1545820" y="1412471"/>
                  <a:pt x="1545820" y="1412471"/>
                </a:cubicBezTo>
                <a:close/>
                <a:moveTo>
                  <a:pt x="331693" y="1407054"/>
                </a:moveTo>
                <a:cubicBezTo>
                  <a:pt x="334324" y="1418607"/>
                  <a:pt x="334324" y="1418607"/>
                  <a:pt x="334324" y="1418607"/>
                </a:cubicBezTo>
                <a:cubicBezTo>
                  <a:pt x="331693" y="1407054"/>
                  <a:pt x="331693" y="1407054"/>
                  <a:pt x="331693" y="1407054"/>
                </a:cubicBezTo>
                <a:close/>
                <a:moveTo>
                  <a:pt x="821556" y="1405674"/>
                </a:moveTo>
                <a:lnTo>
                  <a:pt x="824271" y="1417601"/>
                </a:lnTo>
                <a:lnTo>
                  <a:pt x="835829" y="1414969"/>
                </a:lnTo>
                <a:cubicBezTo>
                  <a:pt x="835829" y="1414969"/>
                  <a:pt x="835829" y="1414969"/>
                  <a:pt x="838459" y="1426523"/>
                </a:cubicBezTo>
                <a:cubicBezTo>
                  <a:pt x="826902" y="1429154"/>
                  <a:pt x="838459" y="1426523"/>
                  <a:pt x="826902" y="1429154"/>
                </a:cubicBezTo>
                <a:cubicBezTo>
                  <a:pt x="815345" y="1431786"/>
                  <a:pt x="826902" y="1429154"/>
                  <a:pt x="815345" y="1431786"/>
                </a:cubicBezTo>
                <a:cubicBezTo>
                  <a:pt x="815345" y="1431786"/>
                  <a:pt x="815345" y="1431786"/>
                  <a:pt x="815674" y="1433230"/>
                </a:cubicBezTo>
                <a:lnTo>
                  <a:pt x="816911" y="1438664"/>
                </a:lnTo>
                <a:lnTo>
                  <a:pt x="816866" y="1438465"/>
                </a:lnTo>
                <a:cubicBezTo>
                  <a:pt x="816989" y="1439007"/>
                  <a:pt x="817318" y="1440451"/>
                  <a:pt x="817976" y="1443339"/>
                </a:cubicBezTo>
                <a:cubicBezTo>
                  <a:pt x="817976" y="1443339"/>
                  <a:pt x="817976" y="1443339"/>
                  <a:pt x="803415" y="1434502"/>
                </a:cubicBezTo>
                <a:lnTo>
                  <a:pt x="800784" y="1422948"/>
                </a:lnTo>
                <a:cubicBezTo>
                  <a:pt x="800784" y="1422948"/>
                  <a:pt x="800784" y="1422948"/>
                  <a:pt x="812714" y="1420232"/>
                </a:cubicBezTo>
                <a:lnTo>
                  <a:pt x="809999" y="1408306"/>
                </a:lnTo>
                <a:close/>
                <a:moveTo>
                  <a:pt x="1556640" y="1404880"/>
                </a:moveTo>
                <a:cubicBezTo>
                  <a:pt x="1556270" y="1403255"/>
                  <a:pt x="1557750" y="1409754"/>
                  <a:pt x="1557750" y="1409754"/>
                </a:cubicBezTo>
                <a:cubicBezTo>
                  <a:pt x="1557092" y="1406866"/>
                  <a:pt x="1556763" y="1405422"/>
                  <a:pt x="1556640" y="1404880"/>
                </a:cubicBezTo>
                <a:close/>
                <a:moveTo>
                  <a:pt x="1531632" y="1403548"/>
                </a:moveTo>
                <a:lnTo>
                  <a:pt x="1533203" y="1410447"/>
                </a:lnTo>
                <a:lnTo>
                  <a:pt x="1533236" y="1410591"/>
                </a:lnTo>
                <a:lnTo>
                  <a:pt x="1531961" y="1404993"/>
                </a:lnTo>
                <a:cubicBezTo>
                  <a:pt x="1531632" y="1403548"/>
                  <a:pt x="1531632" y="1403548"/>
                  <a:pt x="1531632" y="1403548"/>
                </a:cubicBezTo>
                <a:close/>
                <a:moveTo>
                  <a:pt x="1568197" y="1402248"/>
                </a:moveTo>
                <a:cubicBezTo>
                  <a:pt x="1567828" y="1400624"/>
                  <a:pt x="1569307" y="1407123"/>
                  <a:pt x="1569307" y="1407123"/>
                </a:cubicBezTo>
                <a:cubicBezTo>
                  <a:pt x="1568649" y="1404234"/>
                  <a:pt x="1568321" y="1402790"/>
                  <a:pt x="1568197" y="1402248"/>
                </a:cubicBezTo>
                <a:close/>
                <a:moveTo>
                  <a:pt x="1592794" y="1401775"/>
                </a:moveTo>
                <a:cubicBezTo>
                  <a:pt x="1593452" y="1404663"/>
                  <a:pt x="1593781" y="1406107"/>
                  <a:pt x="1593904" y="1406649"/>
                </a:cubicBezTo>
                <a:lnTo>
                  <a:pt x="1593838" y="1406359"/>
                </a:lnTo>
                <a:close/>
                <a:moveTo>
                  <a:pt x="1543189" y="1400917"/>
                </a:moveTo>
                <a:cubicBezTo>
                  <a:pt x="1543189" y="1400917"/>
                  <a:pt x="1543189" y="1400917"/>
                  <a:pt x="1543518" y="1402361"/>
                </a:cubicBezTo>
                <a:lnTo>
                  <a:pt x="1544773" y="1407874"/>
                </a:lnTo>
                <a:lnTo>
                  <a:pt x="1544710" y="1407596"/>
                </a:lnTo>
                <a:cubicBezTo>
                  <a:pt x="1544833" y="1408138"/>
                  <a:pt x="1545162" y="1409582"/>
                  <a:pt x="1545820" y="1412471"/>
                </a:cubicBezTo>
                <a:cubicBezTo>
                  <a:pt x="1545820" y="1412471"/>
                  <a:pt x="1546478" y="1415359"/>
                  <a:pt x="1546807" y="1416803"/>
                </a:cubicBezTo>
                <a:lnTo>
                  <a:pt x="1546874" y="1417100"/>
                </a:lnTo>
                <a:lnTo>
                  <a:pt x="1548451" y="1424024"/>
                </a:lnTo>
                <a:lnTo>
                  <a:pt x="1551081" y="1435578"/>
                </a:lnTo>
                <a:lnTo>
                  <a:pt x="1553797" y="1447505"/>
                </a:lnTo>
                <a:cubicBezTo>
                  <a:pt x="1551081" y="1435578"/>
                  <a:pt x="1542240" y="1450136"/>
                  <a:pt x="1539524" y="1438210"/>
                </a:cubicBezTo>
                <a:lnTo>
                  <a:pt x="1536893" y="1426656"/>
                </a:lnTo>
                <a:lnTo>
                  <a:pt x="1534263" y="1415102"/>
                </a:lnTo>
                <a:cubicBezTo>
                  <a:pt x="1531632" y="1403548"/>
                  <a:pt x="1531632" y="1403548"/>
                  <a:pt x="1543189" y="1400917"/>
                </a:cubicBezTo>
                <a:close/>
                <a:moveTo>
                  <a:pt x="685416" y="1400214"/>
                </a:moveTo>
                <a:cubicBezTo>
                  <a:pt x="685416" y="1400214"/>
                  <a:pt x="685416" y="1400214"/>
                  <a:pt x="688047" y="1411768"/>
                </a:cubicBezTo>
                <a:cubicBezTo>
                  <a:pt x="688047" y="1411768"/>
                  <a:pt x="688047" y="1411768"/>
                  <a:pt x="685416" y="1400214"/>
                </a:cubicBezTo>
                <a:close/>
                <a:moveTo>
                  <a:pt x="1015939" y="1398264"/>
                </a:moveTo>
                <a:lnTo>
                  <a:pt x="1018570" y="1409818"/>
                </a:lnTo>
                <a:cubicBezTo>
                  <a:pt x="1018570" y="1409818"/>
                  <a:pt x="1004382" y="1400896"/>
                  <a:pt x="1007013" y="1412450"/>
                </a:cubicBezTo>
                <a:lnTo>
                  <a:pt x="1018570" y="1409818"/>
                </a:lnTo>
                <a:lnTo>
                  <a:pt x="1021286" y="1421745"/>
                </a:lnTo>
                <a:cubicBezTo>
                  <a:pt x="1018570" y="1409818"/>
                  <a:pt x="1018570" y="1409818"/>
                  <a:pt x="1018570" y="1409818"/>
                </a:cubicBezTo>
                <a:cubicBezTo>
                  <a:pt x="1018570" y="1409818"/>
                  <a:pt x="1018570" y="1409818"/>
                  <a:pt x="1015939" y="1398264"/>
                </a:cubicBezTo>
                <a:close/>
                <a:moveTo>
                  <a:pt x="1566677" y="1395569"/>
                </a:moveTo>
                <a:lnTo>
                  <a:pt x="1569307" y="1407123"/>
                </a:lnTo>
                <a:cubicBezTo>
                  <a:pt x="1569307" y="1407123"/>
                  <a:pt x="1569307" y="1407123"/>
                  <a:pt x="1580864" y="1404491"/>
                </a:cubicBezTo>
                <a:cubicBezTo>
                  <a:pt x="1580864" y="1404491"/>
                  <a:pt x="1580864" y="1404491"/>
                  <a:pt x="1592794" y="1401775"/>
                </a:cubicBezTo>
                <a:cubicBezTo>
                  <a:pt x="1592794" y="1401775"/>
                  <a:pt x="1593452" y="1404663"/>
                  <a:pt x="1593781" y="1406107"/>
                </a:cubicBezTo>
                <a:lnTo>
                  <a:pt x="1593838" y="1406359"/>
                </a:lnTo>
                <a:lnTo>
                  <a:pt x="1595425" y="1413329"/>
                </a:lnTo>
                <a:lnTo>
                  <a:pt x="1606982" y="1410697"/>
                </a:lnTo>
                <a:lnTo>
                  <a:pt x="1604352" y="1399143"/>
                </a:lnTo>
                <a:cubicBezTo>
                  <a:pt x="1606982" y="1410697"/>
                  <a:pt x="1606982" y="1410697"/>
                  <a:pt x="1609613" y="1422251"/>
                </a:cubicBezTo>
                <a:lnTo>
                  <a:pt x="1598056" y="1424882"/>
                </a:lnTo>
                <a:cubicBezTo>
                  <a:pt x="1598735" y="1427864"/>
                  <a:pt x="1599074" y="1429355"/>
                  <a:pt x="1599201" y="1429914"/>
                </a:cubicBezTo>
                <a:lnTo>
                  <a:pt x="1599186" y="1429846"/>
                </a:lnTo>
                <a:lnTo>
                  <a:pt x="1600771" y="1436809"/>
                </a:lnTo>
                <a:lnTo>
                  <a:pt x="1597788" y="1437488"/>
                </a:lnTo>
                <a:cubicBezTo>
                  <a:pt x="1597788" y="1437488"/>
                  <a:pt x="1594806" y="1438167"/>
                  <a:pt x="1588841" y="1439525"/>
                </a:cubicBezTo>
                <a:lnTo>
                  <a:pt x="1591472" y="1451079"/>
                </a:lnTo>
                <a:lnTo>
                  <a:pt x="1579915" y="1453710"/>
                </a:lnTo>
                <a:cubicBezTo>
                  <a:pt x="1579915" y="1453710"/>
                  <a:pt x="1579915" y="1453710"/>
                  <a:pt x="1577284" y="1442157"/>
                </a:cubicBezTo>
                <a:cubicBezTo>
                  <a:pt x="1577284" y="1442157"/>
                  <a:pt x="1577284" y="1442157"/>
                  <a:pt x="1574569" y="1430230"/>
                </a:cubicBezTo>
                <a:lnTo>
                  <a:pt x="1577284" y="1442157"/>
                </a:lnTo>
                <a:cubicBezTo>
                  <a:pt x="1565727" y="1444788"/>
                  <a:pt x="1565727" y="1444788"/>
                  <a:pt x="1563011" y="1432862"/>
                </a:cubicBezTo>
                <a:lnTo>
                  <a:pt x="1560381" y="1421308"/>
                </a:lnTo>
                <a:cubicBezTo>
                  <a:pt x="1557750" y="1409754"/>
                  <a:pt x="1557750" y="1409754"/>
                  <a:pt x="1545820" y="1412471"/>
                </a:cubicBezTo>
                <a:cubicBezTo>
                  <a:pt x="1557750" y="1409754"/>
                  <a:pt x="1557750" y="1409754"/>
                  <a:pt x="1557750" y="1409754"/>
                </a:cubicBezTo>
                <a:cubicBezTo>
                  <a:pt x="1557750" y="1409754"/>
                  <a:pt x="1555119" y="1398200"/>
                  <a:pt x="1566677" y="1395569"/>
                </a:cubicBezTo>
                <a:close/>
                <a:moveTo>
                  <a:pt x="1554032" y="1393423"/>
                </a:moveTo>
                <a:lnTo>
                  <a:pt x="1555119" y="1398200"/>
                </a:lnTo>
                <a:cubicBezTo>
                  <a:pt x="1555119" y="1398200"/>
                  <a:pt x="1554440" y="1395219"/>
                  <a:pt x="1554101" y="1393728"/>
                </a:cubicBezTo>
                <a:close/>
                <a:moveTo>
                  <a:pt x="609981" y="1392693"/>
                </a:moveTo>
                <a:lnTo>
                  <a:pt x="598424" y="1395324"/>
                </a:lnTo>
                <a:cubicBezTo>
                  <a:pt x="598424" y="1395324"/>
                  <a:pt x="598424" y="1395324"/>
                  <a:pt x="609981" y="1392693"/>
                </a:cubicBezTo>
                <a:close/>
                <a:moveTo>
                  <a:pt x="1540474" y="1388990"/>
                </a:moveTo>
                <a:cubicBezTo>
                  <a:pt x="1540474" y="1388990"/>
                  <a:pt x="1543189" y="1400917"/>
                  <a:pt x="1540474" y="1388990"/>
                </a:cubicBezTo>
                <a:close/>
                <a:moveTo>
                  <a:pt x="1074098" y="1385022"/>
                </a:moveTo>
                <a:cubicBezTo>
                  <a:pt x="1074098" y="1385022"/>
                  <a:pt x="1074098" y="1385022"/>
                  <a:pt x="1076729" y="1396576"/>
                </a:cubicBezTo>
                <a:close/>
                <a:moveTo>
                  <a:pt x="387221" y="1382258"/>
                </a:moveTo>
                <a:cubicBezTo>
                  <a:pt x="387221" y="1382258"/>
                  <a:pt x="387221" y="1382258"/>
                  <a:pt x="389852" y="1393811"/>
                </a:cubicBezTo>
                <a:cubicBezTo>
                  <a:pt x="375664" y="1384889"/>
                  <a:pt x="378295" y="1396443"/>
                  <a:pt x="378295" y="1396443"/>
                </a:cubicBezTo>
                <a:lnTo>
                  <a:pt x="389852" y="1393811"/>
                </a:lnTo>
                <a:cubicBezTo>
                  <a:pt x="389852" y="1393811"/>
                  <a:pt x="389852" y="1393811"/>
                  <a:pt x="387221" y="1382258"/>
                </a:cubicBezTo>
                <a:close/>
                <a:moveTo>
                  <a:pt x="729302" y="1377677"/>
                </a:moveTo>
                <a:cubicBezTo>
                  <a:pt x="726413" y="1378335"/>
                  <a:pt x="724968" y="1378664"/>
                  <a:pt x="724426" y="1378787"/>
                </a:cubicBezTo>
                <a:lnTo>
                  <a:pt x="724751" y="1378713"/>
                </a:lnTo>
                <a:lnTo>
                  <a:pt x="727857" y="1378006"/>
                </a:lnTo>
                <a:cubicBezTo>
                  <a:pt x="729302" y="1377677"/>
                  <a:pt x="729302" y="1377677"/>
                  <a:pt x="729302" y="1377677"/>
                </a:cubicBezTo>
                <a:close/>
                <a:moveTo>
                  <a:pt x="361476" y="1375967"/>
                </a:moveTo>
                <a:cubicBezTo>
                  <a:pt x="349546" y="1378683"/>
                  <a:pt x="349546" y="1378683"/>
                  <a:pt x="352177" y="1390237"/>
                </a:cubicBezTo>
                <a:cubicBezTo>
                  <a:pt x="352177" y="1390237"/>
                  <a:pt x="352177" y="1390237"/>
                  <a:pt x="349546" y="1378683"/>
                </a:cubicBezTo>
                <a:close/>
                <a:moveTo>
                  <a:pt x="851339" y="1374587"/>
                </a:moveTo>
                <a:cubicBezTo>
                  <a:pt x="851339" y="1374587"/>
                  <a:pt x="851339" y="1374587"/>
                  <a:pt x="839409" y="1377304"/>
                </a:cubicBezTo>
                <a:lnTo>
                  <a:pt x="842039" y="1388857"/>
                </a:lnTo>
                <a:cubicBezTo>
                  <a:pt x="842039" y="1388857"/>
                  <a:pt x="842039" y="1388857"/>
                  <a:pt x="844670" y="1400411"/>
                </a:cubicBezTo>
                <a:cubicBezTo>
                  <a:pt x="844670" y="1400411"/>
                  <a:pt x="844670" y="1400411"/>
                  <a:pt x="842039" y="1388857"/>
                </a:cubicBezTo>
                <a:lnTo>
                  <a:pt x="853970" y="1386141"/>
                </a:lnTo>
                <a:close/>
                <a:moveTo>
                  <a:pt x="691627" y="1374102"/>
                </a:moveTo>
                <a:cubicBezTo>
                  <a:pt x="691627" y="1374102"/>
                  <a:pt x="691627" y="1374102"/>
                  <a:pt x="694258" y="1385656"/>
                </a:cubicBezTo>
                <a:close/>
                <a:moveTo>
                  <a:pt x="323716" y="1372020"/>
                </a:moveTo>
                <a:cubicBezTo>
                  <a:pt x="312159" y="1374651"/>
                  <a:pt x="312159" y="1374651"/>
                  <a:pt x="326432" y="1383946"/>
                </a:cubicBezTo>
                <a:close/>
                <a:moveTo>
                  <a:pt x="1548663" y="1369846"/>
                </a:moveTo>
                <a:lnTo>
                  <a:pt x="1548729" y="1370136"/>
                </a:lnTo>
                <a:lnTo>
                  <a:pt x="1549773" y="1374720"/>
                </a:lnTo>
                <a:cubicBezTo>
                  <a:pt x="1549115" y="1371832"/>
                  <a:pt x="1548786" y="1370388"/>
                  <a:pt x="1548663" y="1369846"/>
                </a:cubicBezTo>
                <a:close/>
                <a:moveTo>
                  <a:pt x="715114" y="1368754"/>
                </a:moveTo>
                <a:lnTo>
                  <a:pt x="716158" y="1373339"/>
                </a:lnTo>
                <a:lnTo>
                  <a:pt x="716154" y="1373321"/>
                </a:lnTo>
                <a:lnTo>
                  <a:pt x="715443" y="1370198"/>
                </a:lnTo>
                <a:cubicBezTo>
                  <a:pt x="715114" y="1368754"/>
                  <a:pt x="715114" y="1368754"/>
                  <a:pt x="715114" y="1368754"/>
                </a:cubicBezTo>
                <a:close/>
                <a:moveTo>
                  <a:pt x="1523655" y="1368514"/>
                </a:moveTo>
                <a:lnTo>
                  <a:pt x="1512098" y="1371146"/>
                </a:lnTo>
                <a:lnTo>
                  <a:pt x="1514729" y="1382700"/>
                </a:lnTo>
                <a:cubicBezTo>
                  <a:pt x="1514729" y="1382700"/>
                  <a:pt x="1528917" y="1391622"/>
                  <a:pt x="1526286" y="1380068"/>
                </a:cubicBezTo>
                <a:cubicBezTo>
                  <a:pt x="1526286" y="1380068"/>
                  <a:pt x="1526286" y="1380068"/>
                  <a:pt x="1514729" y="1382700"/>
                </a:cubicBezTo>
                <a:cubicBezTo>
                  <a:pt x="1512098" y="1371146"/>
                  <a:pt x="1512098" y="1371146"/>
                  <a:pt x="1523655" y="1368514"/>
                </a:cubicBezTo>
                <a:close/>
                <a:moveTo>
                  <a:pt x="1045722" y="1367178"/>
                </a:moveTo>
                <a:lnTo>
                  <a:pt x="1033792" y="1369894"/>
                </a:lnTo>
                <a:lnTo>
                  <a:pt x="1036423" y="1381448"/>
                </a:lnTo>
                <a:cubicBezTo>
                  <a:pt x="1036423" y="1381448"/>
                  <a:pt x="1036423" y="1381448"/>
                  <a:pt x="1048353" y="1378731"/>
                </a:cubicBezTo>
                <a:close/>
                <a:moveTo>
                  <a:pt x="775904" y="1367066"/>
                </a:moveTo>
                <a:cubicBezTo>
                  <a:pt x="775904" y="1367066"/>
                  <a:pt x="775904" y="1367066"/>
                  <a:pt x="764346" y="1369697"/>
                </a:cubicBezTo>
                <a:cubicBezTo>
                  <a:pt x="764346" y="1369697"/>
                  <a:pt x="764346" y="1369697"/>
                  <a:pt x="775904" y="1367066"/>
                </a:cubicBezTo>
                <a:close/>
                <a:moveTo>
                  <a:pt x="383445" y="1365672"/>
                </a:moveTo>
                <a:cubicBezTo>
                  <a:pt x="383573" y="1366231"/>
                  <a:pt x="383912" y="1367722"/>
                  <a:pt x="384591" y="1370704"/>
                </a:cubicBezTo>
                <a:cubicBezTo>
                  <a:pt x="384591" y="1370704"/>
                  <a:pt x="383912" y="1367722"/>
                  <a:pt x="383573" y="1366231"/>
                </a:cubicBezTo>
                <a:lnTo>
                  <a:pt x="383529" y="1366042"/>
                </a:lnTo>
                <a:close/>
                <a:moveTo>
                  <a:pt x="1486353" y="1364855"/>
                </a:moveTo>
                <a:lnTo>
                  <a:pt x="1488983" y="1376409"/>
                </a:lnTo>
                <a:cubicBezTo>
                  <a:pt x="1488983" y="1376409"/>
                  <a:pt x="1488983" y="1376409"/>
                  <a:pt x="1486353" y="1364855"/>
                </a:cubicBezTo>
                <a:close/>
                <a:moveTo>
                  <a:pt x="1216534" y="1364743"/>
                </a:moveTo>
                <a:cubicBezTo>
                  <a:pt x="1216534" y="1364743"/>
                  <a:pt x="1219250" y="1376670"/>
                  <a:pt x="1216534" y="1364743"/>
                </a:cubicBezTo>
                <a:close/>
                <a:moveTo>
                  <a:pt x="1596375" y="1364109"/>
                </a:moveTo>
                <a:cubicBezTo>
                  <a:pt x="1596375" y="1364109"/>
                  <a:pt x="1596375" y="1364109"/>
                  <a:pt x="1599005" y="1375663"/>
                </a:cubicBezTo>
                <a:cubicBezTo>
                  <a:pt x="1599005" y="1375663"/>
                  <a:pt x="1599005" y="1375663"/>
                  <a:pt x="1587448" y="1378295"/>
                </a:cubicBezTo>
                <a:lnTo>
                  <a:pt x="1584817" y="1366741"/>
                </a:lnTo>
                <a:close/>
                <a:moveTo>
                  <a:pt x="1547142" y="1363166"/>
                </a:moveTo>
                <a:lnTo>
                  <a:pt x="1535212" y="1365883"/>
                </a:lnTo>
                <a:lnTo>
                  <a:pt x="1537843" y="1377437"/>
                </a:lnTo>
                <a:cubicBezTo>
                  <a:pt x="1547142" y="1363166"/>
                  <a:pt x="1537843" y="1377437"/>
                  <a:pt x="1549773" y="1374720"/>
                </a:cubicBezTo>
                <a:cubicBezTo>
                  <a:pt x="1549773" y="1374720"/>
                  <a:pt x="1549115" y="1371832"/>
                  <a:pt x="1548786" y="1370388"/>
                </a:cubicBezTo>
                <a:lnTo>
                  <a:pt x="1548729" y="1370136"/>
                </a:lnTo>
                <a:close/>
                <a:moveTo>
                  <a:pt x="743261" y="1362345"/>
                </a:moveTo>
                <a:cubicBezTo>
                  <a:pt x="742702" y="1362473"/>
                  <a:pt x="741211" y="1362812"/>
                  <a:pt x="738228" y="1363491"/>
                </a:cubicBezTo>
                <a:cubicBezTo>
                  <a:pt x="738228" y="1363491"/>
                  <a:pt x="744939" y="1361963"/>
                  <a:pt x="743261" y="1362345"/>
                </a:cubicBezTo>
                <a:close/>
                <a:moveTo>
                  <a:pt x="1228091" y="1362112"/>
                </a:moveTo>
                <a:lnTo>
                  <a:pt x="1216534" y="1364743"/>
                </a:lnTo>
                <a:cubicBezTo>
                  <a:pt x="1219250" y="1376670"/>
                  <a:pt x="1219250" y="1376670"/>
                  <a:pt x="1207692" y="1379301"/>
                </a:cubicBezTo>
                <a:cubicBezTo>
                  <a:pt x="1207692" y="1379301"/>
                  <a:pt x="1207692" y="1379301"/>
                  <a:pt x="1219250" y="1376670"/>
                </a:cubicBezTo>
                <a:lnTo>
                  <a:pt x="1230807" y="1374038"/>
                </a:lnTo>
                <a:close/>
                <a:moveTo>
                  <a:pt x="639764" y="1361606"/>
                </a:moveTo>
                <a:lnTo>
                  <a:pt x="628207" y="1364237"/>
                </a:lnTo>
                <a:lnTo>
                  <a:pt x="630837" y="1375791"/>
                </a:lnTo>
                <a:cubicBezTo>
                  <a:pt x="630837" y="1375791"/>
                  <a:pt x="630837" y="1375791"/>
                  <a:pt x="642394" y="1373159"/>
                </a:cubicBezTo>
                <a:close/>
                <a:moveTo>
                  <a:pt x="357651" y="1359166"/>
                </a:moveTo>
                <a:cubicBezTo>
                  <a:pt x="357774" y="1359708"/>
                  <a:pt x="358103" y="1361152"/>
                  <a:pt x="358761" y="1364040"/>
                </a:cubicBezTo>
                <a:cubicBezTo>
                  <a:pt x="358761" y="1364040"/>
                  <a:pt x="358761" y="1364040"/>
                  <a:pt x="361476" y="1375967"/>
                </a:cubicBezTo>
                <a:cubicBezTo>
                  <a:pt x="358761" y="1364040"/>
                  <a:pt x="349546" y="1378683"/>
                  <a:pt x="349546" y="1378683"/>
                </a:cubicBezTo>
                <a:lnTo>
                  <a:pt x="346831" y="1366757"/>
                </a:lnTo>
                <a:cubicBezTo>
                  <a:pt x="346831" y="1366757"/>
                  <a:pt x="346831" y="1366757"/>
                  <a:pt x="335273" y="1369388"/>
                </a:cubicBezTo>
                <a:lnTo>
                  <a:pt x="337989" y="1381315"/>
                </a:lnTo>
                <a:cubicBezTo>
                  <a:pt x="337989" y="1381315"/>
                  <a:pt x="337989" y="1381315"/>
                  <a:pt x="340620" y="1392868"/>
                </a:cubicBezTo>
                <a:lnTo>
                  <a:pt x="337989" y="1381315"/>
                </a:lnTo>
                <a:cubicBezTo>
                  <a:pt x="335273" y="1369388"/>
                  <a:pt x="335273" y="1369388"/>
                  <a:pt x="335273" y="1369388"/>
                </a:cubicBezTo>
                <a:cubicBezTo>
                  <a:pt x="346831" y="1366757"/>
                  <a:pt x="349546" y="1378683"/>
                  <a:pt x="349546" y="1378683"/>
                </a:cubicBezTo>
                <a:cubicBezTo>
                  <a:pt x="349546" y="1378683"/>
                  <a:pt x="349546" y="1378683"/>
                  <a:pt x="352177" y="1390237"/>
                </a:cubicBezTo>
                <a:lnTo>
                  <a:pt x="364107" y="1387521"/>
                </a:lnTo>
                <a:lnTo>
                  <a:pt x="361476" y="1375967"/>
                </a:lnTo>
                <a:lnTo>
                  <a:pt x="358761" y="1364040"/>
                </a:lnTo>
                <a:cubicBezTo>
                  <a:pt x="358761" y="1364040"/>
                  <a:pt x="357281" y="1357541"/>
                  <a:pt x="357651" y="1359166"/>
                </a:cubicBezTo>
                <a:close/>
                <a:moveTo>
                  <a:pt x="1190416" y="1358537"/>
                </a:moveTo>
                <a:lnTo>
                  <a:pt x="1178859" y="1361169"/>
                </a:lnTo>
                <a:lnTo>
                  <a:pt x="1181490" y="1372723"/>
                </a:lnTo>
                <a:lnTo>
                  <a:pt x="1193047" y="1370091"/>
                </a:lnTo>
                <a:close/>
                <a:moveTo>
                  <a:pt x="712483" y="1357201"/>
                </a:moveTo>
                <a:cubicBezTo>
                  <a:pt x="712483" y="1357201"/>
                  <a:pt x="712483" y="1357201"/>
                  <a:pt x="715114" y="1368754"/>
                </a:cubicBezTo>
                <a:cubicBezTo>
                  <a:pt x="715114" y="1368754"/>
                  <a:pt x="715772" y="1371643"/>
                  <a:pt x="716101" y="1373087"/>
                </a:cubicBezTo>
                <a:lnTo>
                  <a:pt x="716154" y="1373321"/>
                </a:lnTo>
                <a:lnTo>
                  <a:pt x="717745" y="1380308"/>
                </a:lnTo>
                <a:cubicBezTo>
                  <a:pt x="729302" y="1377677"/>
                  <a:pt x="732018" y="1389603"/>
                  <a:pt x="732018" y="1389603"/>
                </a:cubicBezTo>
                <a:lnTo>
                  <a:pt x="729302" y="1377677"/>
                </a:lnTo>
                <a:cubicBezTo>
                  <a:pt x="729302" y="1377677"/>
                  <a:pt x="726413" y="1378335"/>
                  <a:pt x="724968" y="1378664"/>
                </a:cubicBezTo>
                <a:lnTo>
                  <a:pt x="724751" y="1378713"/>
                </a:lnTo>
                <a:lnTo>
                  <a:pt x="717745" y="1380308"/>
                </a:lnTo>
                <a:lnTo>
                  <a:pt x="716158" y="1373339"/>
                </a:lnTo>
                <a:lnTo>
                  <a:pt x="716224" y="1373629"/>
                </a:lnTo>
                <a:cubicBezTo>
                  <a:pt x="716101" y="1373087"/>
                  <a:pt x="715772" y="1371643"/>
                  <a:pt x="715114" y="1368754"/>
                </a:cubicBezTo>
                <a:cubicBezTo>
                  <a:pt x="715114" y="1368754"/>
                  <a:pt x="715114" y="1368754"/>
                  <a:pt x="712483" y="1357201"/>
                </a:cubicBezTo>
                <a:close/>
                <a:moveTo>
                  <a:pt x="1476740" y="1354499"/>
                </a:moveTo>
                <a:cubicBezTo>
                  <a:pt x="1476181" y="1354627"/>
                  <a:pt x="1474689" y="1354966"/>
                  <a:pt x="1471707" y="1355645"/>
                </a:cubicBezTo>
                <a:cubicBezTo>
                  <a:pt x="1471707" y="1355645"/>
                  <a:pt x="1478418" y="1354117"/>
                  <a:pt x="1476740" y="1354499"/>
                </a:cubicBezTo>
                <a:close/>
                <a:moveTo>
                  <a:pt x="650548" y="1353858"/>
                </a:moveTo>
                <a:cubicBezTo>
                  <a:pt x="650676" y="1354417"/>
                  <a:pt x="651015" y="1355908"/>
                  <a:pt x="651694" y="1358889"/>
                </a:cubicBezTo>
                <a:lnTo>
                  <a:pt x="663251" y="1356258"/>
                </a:lnTo>
                <a:cubicBezTo>
                  <a:pt x="663251" y="1356258"/>
                  <a:pt x="663251" y="1356258"/>
                  <a:pt x="651694" y="1358889"/>
                </a:cubicBezTo>
                <a:cubicBezTo>
                  <a:pt x="651694" y="1358889"/>
                  <a:pt x="650166" y="1352181"/>
                  <a:pt x="650548" y="1353858"/>
                </a:cubicBezTo>
                <a:close/>
                <a:moveTo>
                  <a:pt x="1483637" y="1352929"/>
                </a:moveTo>
                <a:cubicBezTo>
                  <a:pt x="1486353" y="1364855"/>
                  <a:pt x="1486353" y="1364855"/>
                  <a:pt x="1474423" y="1367571"/>
                </a:cubicBezTo>
                <a:lnTo>
                  <a:pt x="1486353" y="1364855"/>
                </a:lnTo>
                <a:cubicBezTo>
                  <a:pt x="1474423" y="1367571"/>
                  <a:pt x="1474423" y="1367571"/>
                  <a:pt x="1477053" y="1379125"/>
                </a:cubicBezTo>
                <a:lnTo>
                  <a:pt x="1488983" y="1376409"/>
                </a:lnTo>
                <a:lnTo>
                  <a:pt x="1497910" y="1362224"/>
                </a:lnTo>
                <a:lnTo>
                  <a:pt x="1486353" y="1364855"/>
                </a:lnTo>
                <a:close/>
                <a:moveTo>
                  <a:pt x="390801" y="1344592"/>
                </a:moveTo>
                <a:lnTo>
                  <a:pt x="391855" y="1349222"/>
                </a:lnTo>
                <a:lnTo>
                  <a:pt x="391788" y="1348925"/>
                </a:lnTo>
                <a:cubicBezTo>
                  <a:pt x="391459" y="1347481"/>
                  <a:pt x="390801" y="1344592"/>
                  <a:pt x="390801" y="1344592"/>
                </a:cubicBezTo>
                <a:close/>
                <a:moveTo>
                  <a:pt x="390801" y="1344592"/>
                </a:moveTo>
                <a:lnTo>
                  <a:pt x="379244" y="1347224"/>
                </a:lnTo>
                <a:lnTo>
                  <a:pt x="381875" y="1358777"/>
                </a:lnTo>
                <a:cubicBezTo>
                  <a:pt x="381875" y="1358777"/>
                  <a:pt x="381875" y="1358777"/>
                  <a:pt x="370318" y="1361409"/>
                </a:cubicBezTo>
                <a:cubicBezTo>
                  <a:pt x="370318" y="1361409"/>
                  <a:pt x="370318" y="1361409"/>
                  <a:pt x="367687" y="1349855"/>
                </a:cubicBezTo>
                <a:cubicBezTo>
                  <a:pt x="367687" y="1349855"/>
                  <a:pt x="367687" y="1349855"/>
                  <a:pt x="370318" y="1361409"/>
                </a:cubicBezTo>
                <a:lnTo>
                  <a:pt x="373033" y="1373335"/>
                </a:lnTo>
                <a:cubicBezTo>
                  <a:pt x="373033" y="1373335"/>
                  <a:pt x="373033" y="1373335"/>
                  <a:pt x="370318" y="1361409"/>
                </a:cubicBezTo>
                <a:cubicBezTo>
                  <a:pt x="370318" y="1361409"/>
                  <a:pt x="370318" y="1361409"/>
                  <a:pt x="381875" y="1358777"/>
                </a:cubicBezTo>
                <a:cubicBezTo>
                  <a:pt x="370318" y="1361409"/>
                  <a:pt x="373033" y="1373335"/>
                  <a:pt x="384591" y="1370704"/>
                </a:cubicBezTo>
                <a:cubicBezTo>
                  <a:pt x="384591" y="1370704"/>
                  <a:pt x="396148" y="1368072"/>
                  <a:pt x="393432" y="1356146"/>
                </a:cubicBezTo>
                <a:lnTo>
                  <a:pt x="391855" y="1349222"/>
                </a:lnTo>
                <a:lnTo>
                  <a:pt x="391911" y="1349466"/>
                </a:lnTo>
                <a:cubicBezTo>
                  <a:pt x="391788" y="1348925"/>
                  <a:pt x="391459" y="1347481"/>
                  <a:pt x="390801" y="1344592"/>
                </a:cubicBezTo>
                <a:close/>
                <a:moveTo>
                  <a:pt x="414289" y="1339244"/>
                </a:moveTo>
                <a:cubicBezTo>
                  <a:pt x="416919" y="1350798"/>
                  <a:pt x="416919" y="1350798"/>
                  <a:pt x="416919" y="1350798"/>
                </a:cubicBezTo>
                <a:cubicBezTo>
                  <a:pt x="414289" y="1339244"/>
                  <a:pt x="414289" y="1339244"/>
                  <a:pt x="414289" y="1339244"/>
                </a:cubicBezTo>
                <a:close/>
                <a:moveTo>
                  <a:pt x="500136" y="1339103"/>
                </a:moveTo>
                <a:cubicBezTo>
                  <a:pt x="500263" y="1339662"/>
                  <a:pt x="500602" y="1341153"/>
                  <a:pt x="501281" y="1344134"/>
                </a:cubicBezTo>
                <a:lnTo>
                  <a:pt x="500246" y="1339588"/>
                </a:lnTo>
                <a:lnTo>
                  <a:pt x="500194" y="1339357"/>
                </a:lnTo>
                <a:close/>
                <a:moveTo>
                  <a:pt x="744897" y="1337668"/>
                </a:moveTo>
                <a:cubicBezTo>
                  <a:pt x="744897" y="1337668"/>
                  <a:pt x="744897" y="1337668"/>
                  <a:pt x="747528" y="1349221"/>
                </a:cubicBezTo>
                <a:lnTo>
                  <a:pt x="735598" y="1351938"/>
                </a:lnTo>
                <a:cubicBezTo>
                  <a:pt x="735598" y="1351938"/>
                  <a:pt x="735598" y="1351938"/>
                  <a:pt x="747528" y="1349221"/>
                </a:cubicBezTo>
                <a:cubicBezTo>
                  <a:pt x="747528" y="1349221"/>
                  <a:pt x="747528" y="1349221"/>
                  <a:pt x="744897" y="1337668"/>
                </a:cubicBezTo>
                <a:close/>
                <a:moveTo>
                  <a:pt x="486636" y="1334924"/>
                </a:moveTo>
                <a:cubicBezTo>
                  <a:pt x="487315" y="1337906"/>
                  <a:pt x="487654" y="1339397"/>
                  <a:pt x="487781" y="1339956"/>
                </a:cubicBezTo>
                <a:lnTo>
                  <a:pt x="487766" y="1339888"/>
                </a:lnTo>
                <a:lnTo>
                  <a:pt x="487654" y="1339397"/>
                </a:lnTo>
                <a:cubicBezTo>
                  <a:pt x="487315" y="1337906"/>
                  <a:pt x="486636" y="1334924"/>
                  <a:pt x="486636" y="1334924"/>
                </a:cubicBezTo>
                <a:close/>
                <a:moveTo>
                  <a:pt x="498566" y="1332208"/>
                </a:moveTo>
                <a:cubicBezTo>
                  <a:pt x="498566" y="1332208"/>
                  <a:pt x="498566" y="1332208"/>
                  <a:pt x="498905" y="1333699"/>
                </a:cubicBezTo>
                <a:lnTo>
                  <a:pt x="500246" y="1339588"/>
                </a:lnTo>
                <a:lnTo>
                  <a:pt x="500263" y="1339662"/>
                </a:lnTo>
                <a:cubicBezTo>
                  <a:pt x="500602" y="1341153"/>
                  <a:pt x="501281" y="1344134"/>
                  <a:pt x="501281" y="1344134"/>
                </a:cubicBezTo>
                <a:cubicBezTo>
                  <a:pt x="501281" y="1344134"/>
                  <a:pt x="501281" y="1344134"/>
                  <a:pt x="498566" y="1332208"/>
                </a:cubicBezTo>
                <a:close/>
                <a:moveTo>
                  <a:pt x="1550723" y="1325501"/>
                </a:moveTo>
                <a:cubicBezTo>
                  <a:pt x="1539165" y="1328133"/>
                  <a:pt x="1541796" y="1339686"/>
                  <a:pt x="1553353" y="1337055"/>
                </a:cubicBezTo>
                <a:lnTo>
                  <a:pt x="1556069" y="1348981"/>
                </a:lnTo>
                <a:cubicBezTo>
                  <a:pt x="1553353" y="1337055"/>
                  <a:pt x="1553353" y="1337055"/>
                  <a:pt x="1553353" y="1337055"/>
                </a:cubicBezTo>
                <a:cubicBezTo>
                  <a:pt x="1564910" y="1334423"/>
                  <a:pt x="1553353" y="1337055"/>
                  <a:pt x="1553353" y="1337055"/>
                </a:cubicBezTo>
                <a:close/>
                <a:moveTo>
                  <a:pt x="434772" y="1322428"/>
                </a:moveTo>
                <a:cubicBezTo>
                  <a:pt x="434772" y="1322428"/>
                  <a:pt x="434772" y="1322428"/>
                  <a:pt x="437403" y="1333981"/>
                </a:cubicBezTo>
                <a:lnTo>
                  <a:pt x="425846" y="1336613"/>
                </a:lnTo>
                <a:cubicBezTo>
                  <a:pt x="425846" y="1336613"/>
                  <a:pt x="425846" y="1336613"/>
                  <a:pt x="428477" y="1348167"/>
                </a:cubicBezTo>
                <a:lnTo>
                  <a:pt x="425846" y="1336613"/>
                </a:lnTo>
                <a:cubicBezTo>
                  <a:pt x="425846" y="1336613"/>
                  <a:pt x="437403" y="1333981"/>
                  <a:pt x="440034" y="1345535"/>
                </a:cubicBezTo>
                <a:cubicBezTo>
                  <a:pt x="440034" y="1345535"/>
                  <a:pt x="440034" y="1345535"/>
                  <a:pt x="437403" y="1333981"/>
                </a:cubicBezTo>
                <a:close/>
                <a:moveTo>
                  <a:pt x="704506" y="1322167"/>
                </a:moveTo>
                <a:cubicBezTo>
                  <a:pt x="704506" y="1322167"/>
                  <a:pt x="704506" y="1322167"/>
                  <a:pt x="707137" y="1333720"/>
                </a:cubicBezTo>
                <a:close/>
                <a:moveTo>
                  <a:pt x="1574210" y="1320153"/>
                </a:moveTo>
                <a:cubicBezTo>
                  <a:pt x="1574210" y="1320153"/>
                  <a:pt x="1571228" y="1320832"/>
                  <a:pt x="1569736" y="1321172"/>
                </a:cubicBezTo>
                <a:lnTo>
                  <a:pt x="1569579" y="1321208"/>
                </a:lnTo>
                <a:close/>
                <a:moveTo>
                  <a:pt x="1574210" y="1320153"/>
                </a:moveTo>
                <a:cubicBezTo>
                  <a:pt x="1571228" y="1320832"/>
                  <a:pt x="1569736" y="1321172"/>
                  <a:pt x="1569177" y="1321299"/>
                </a:cubicBezTo>
                <a:lnTo>
                  <a:pt x="1569579" y="1321208"/>
                </a:lnTo>
                <a:lnTo>
                  <a:pt x="1562280" y="1322870"/>
                </a:lnTo>
                <a:lnTo>
                  <a:pt x="1564910" y="1334423"/>
                </a:lnTo>
                <a:lnTo>
                  <a:pt x="1576840" y="1331707"/>
                </a:lnTo>
                <a:cubicBezTo>
                  <a:pt x="1576840" y="1331707"/>
                  <a:pt x="1576840" y="1331707"/>
                  <a:pt x="1574210" y="1320153"/>
                </a:cubicBezTo>
                <a:close/>
                <a:moveTo>
                  <a:pt x="1536535" y="1316579"/>
                </a:moveTo>
                <a:lnTo>
                  <a:pt x="1539165" y="1328133"/>
                </a:lnTo>
                <a:cubicBezTo>
                  <a:pt x="1536535" y="1316579"/>
                  <a:pt x="1536535" y="1316579"/>
                  <a:pt x="1536535" y="1316579"/>
                </a:cubicBezTo>
                <a:close/>
                <a:moveTo>
                  <a:pt x="298921" y="1316510"/>
                </a:moveTo>
                <a:cubicBezTo>
                  <a:pt x="298921" y="1316510"/>
                  <a:pt x="298921" y="1316510"/>
                  <a:pt x="301551" y="1328064"/>
                </a:cubicBezTo>
                <a:cubicBezTo>
                  <a:pt x="301551" y="1328064"/>
                  <a:pt x="301551" y="1328064"/>
                  <a:pt x="298921" y="1316510"/>
                </a:cubicBezTo>
                <a:close/>
                <a:moveTo>
                  <a:pt x="519049" y="1315391"/>
                </a:moveTo>
                <a:cubicBezTo>
                  <a:pt x="519049" y="1315391"/>
                  <a:pt x="519049" y="1315391"/>
                  <a:pt x="519378" y="1316835"/>
                </a:cubicBezTo>
                <a:lnTo>
                  <a:pt x="520615" y="1322270"/>
                </a:lnTo>
                <a:lnTo>
                  <a:pt x="520570" y="1322071"/>
                </a:lnTo>
                <a:cubicBezTo>
                  <a:pt x="520693" y="1322612"/>
                  <a:pt x="521022" y="1324056"/>
                  <a:pt x="521680" y="1326945"/>
                </a:cubicBezTo>
                <a:lnTo>
                  <a:pt x="520615" y="1322270"/>
                </a:lnTo>
                <a:lnTo>
                  <a:pt x="520641" y="1322384"/>
                </a:lnTo>
                <a:lnTo>
                  <a:pt x="521351" y="1325501"/>
                </a:lnTo>
                <a:lnTo>
                  <a:pt x="520693" y="1322612"/>
                </a:lnTo>
                <a:lnTo>
                  <a:pt x="520641" y="1322384"/>
                </a:lnTo>
                <a:close/>
                <a:moveTo>
                  <a:pt x="334743" y="1313670"/>
                </a:moveTo>
                <a:lnTo>
                  <a:pt x="335070" y="1315104"/>
                </a:lnTo>
                <a:lnTo>
                  <a:pt x="335071" y="1315110"/>
                </a:lnTo>
                <a:lnTo>
                  <a:pt x="335072" y="1315114"/>
                </a:lnTo>
                <a:cubicBezTo>
                  <a:pt x="335236" y="1315837"/>
                  <a:pt x="335565" y="1317281"/>
                  <a:pt x="336223" y="1320169"/>
                </a:cubicBezTo>
                <a:cubicBezTo>
                  <a:pt x="336223" y="1320169"/>
                  <a:pt x="324666" y="1322801"/>
                  <a:pt x="336223" y="1320169"/>
                </a:cubicBezTo>
                <a:cubicBezTo>
                  <a:pt x="336223" y="1320169"/>
                  <a:pt x="336223" y="1320169"/>
                  <a:pt x="335894" y="1318725"/>
                </a:cubicBezTo>
                <a:lnTo>
                  <a:pt x="335070" y="1315104"/>
                </a:lnTo>
                <a:lnTo>
                  <a:pt x="334908" y="1314392"/>
                </a:lnTo>
                <a:cubicBezTo>
                  <a:pt x="334908" y="1314392"/>
                  <a:pt x="334908" y="1314392"/>
                  <a:pt x="334743" y="1313670"/>
                </a:cubicBezTo>
                <a:close/>
                <a:moveTo>
                  <a:pt x="481374" y="1311817"/>
                </a:moveTo>
                <a:lnTo>
                  <a:pt x="469817" y="1314448"/>
                </a:lnTo>
                <a:cubicBezTo>
                  <a:pt x="481374" y="1311817"/>
                  <a:pt x="481374" y="1311817"/>
                  <a:pt x="481374" y="1311817"/>
                </a:cubicBezTo>
                <a:close/>
                <a:moveTo>
                  <a:pt x="468789" y="1309931"/>
                </a:moveTo>
                <a:lnTo>
                  <a:pt x="468789" y="1309935"/>
                </a:lnTo>
                <a:lnTo>
                  <a:pt x="469488" y="1313004"/>
                </a:lnTo>
                <a:cubicBezTo>
                  <a:pt x="469817" y="1314448"/>
                  <a:pt x="469817" y="1314448"/>
                  <a:pt x="469817" y="1314448"/>
                </a:cubicBezTo>
                <a:close/>
                <a:moveTo>
                  <a:pt x="724990" y="1305350"/>
                </a:moveTo>
                <a:lnTo>
                  <a:pt x="713433" y="1307981"/>
                </a:lnTo>
                <a:cubicBezTo>
                  <a:pt x="713433" y="1307981"/>
                  <a:pt x="713433" y="1307981"/>
                  <a:pt x="724990" y="1305350"/>
                </a:cubicBezTo>
                <a:close/>
                <a:moveTo>
                  <a:pt x="296290" y="1304956"/>
                </a:moveTo>
                <a:lnTo>
                  <a:pt x="298921" y="1316510"/>
                </a:lnTo>
                <a:cubicBezTo>
                  <a:pt x="296290" y="1304956"/>
                  <a:pt x="296290" y="1304956"/>
                  <a:pt x="296290" y="1304956"/>
                </a:cubicBezTo>
                <a:close/>
                <a:moveTo>
                  <a:pt x="492250" y="1304471"/>
                </a:moveTo>
                <a:lnTo>
                  <a:pt x="492317" y="1304768"/>
                </a:lnTo>
                <a:cubicBezTo>
                  <a:pt x="492646" y="1306212"/>
                  <a:pt x="493304" y="1309100"/>
                  <a:pt x="493304" y="1309100"/>
                </a:cubicBezTo>
                <a:close/>
                <a:moveTo>
                  <a:pt x="467186" y="1302894"/>
                </a:moveTo>
                <a:cubicBezTo>
                  <a:pt x="467186" y="1302894"/>
                  <a:pt x="481374" y="1311817"/>
                  <a:pt x="469817" y="1314448"/>
                </a:cubicBezTo>
                <a:cubicBezTo>
                  <a:pt x="469817" y="1314448"/>
                  <a:pt x="469159" y="1311560"/>
                  <a:pt x="468830" y="1310116"/>
                </a:cubicBezTo>
                <a:lnTo>
                  <a:pt x="468789" y="1309935"/>
                </a:lnTo>
                <a:close/>
                <a:moveTo>
                  <a:pt x="553047" y="1302815"/>
                </a:moveTo>
                <a:lnTo>
                  <a:pt x="553050" y="1302827"/>
                </a:lnTo>
                <a:lnTo>
                  <a:pt x="554094" y="1307412"/>
                </a:lnTo>
                <a:close/>
                <a:moveTo>
                  <a:pt x="319404" y="1299693"/>
                </a:moveTo>
                <a:lnTo>
                  <a:pt x="322035" y="1311247"/>
                </a:lnTo>
                <a:lnTo>
                  <a:pt x="333592" y="1308615"/>
                </a:lnTo>
                <a:cubicBezTo>
                  <a:pt x="330961" y="1297062"/>
                  <a:pt x="319404" y="1299693"/>
                  <a:pt x="319404" y="1299693"/>
                </a:cubicBezTo>
                <a:close/>
                <a:moveTo>
                  <a:pt x="551463" y="1295858"/>
                </a:moveTo>
                <a:cubicBezTo>
                  <a:pt x="551463" y="1295858"/>
                  <a:pt x="551463" y="1295858"/>
                  <a:pt x="551792" y="1297302"/>
                </a:cubicBezTo>
                <a:lnTo>
                  <a:pt x="553047" y="1302815"/>
                </a:lnTo>
                <a:lnTo>
                  <a:pt x="552984" y="1302537"/>
                </a:lnTo>
                <a:cubicBezTo>
                  <a:pt x="553107" y="1303079"/>
                  <a:pt x="553436" y="1304523"/>
                  <a:pt x="554094" y="1307412"/>
                </a:cubicBezTo>
                <a:cubicBezTo>
                  <a:pt x="542536" y="1310043"/>
                  <a:pt x="539906" y="1298489"/>
                  <a:pt x="539906" y="1298489"/>
                </a:cubicBezTo>
                <a:lnTo>
                  <a:pt x="542536" y="1310043"/>
                </a:lnTo>
                <a:lnTo>
                  <a:pt x="530606" y="1312760"/>
                </a:lnTo>
                <a:lnTo>
                  <a:pt x="531891" y="1318401"/>
                </a:lnTo>
                <a:lnTo>
                  <a:pt x="531922" y="1318537"/>
                </a:lnTo>
                <a:lnTo>
                  <a:pt x="531954" y="1318679"/>
                </a:lnTo>
                <a:lnTo>
                  <a:pt x="533237" y="1324313"/>
                </a:lnTo>
                <a:cubicBezTo>
                  <a:pt x="532579" y="1321425"/>
                  <a:pt x="532250" y="1319981"/>
                  <a:pt x="532086" y="1319259"/>
                </a:cubicBezTo>
                <a:lnTo>
                  <a:pt x="531954" y="1318679"/>
                </a:lnTo>
                <a:lnTo>
                  <a:pt x="531891" y="1318401"/>
                </a:lnTo>
                <a:lnTo>
                  <a:pt x="531757" y="1317814"/>
                </a:lnTo>
                <a:cubicBezTo>
                  <a:pt x="531593" y="1317092"/>
                  <a:pt x="531264" y="1315648"/>
                  <a:pt x="530606" y="1312760"/>
                </a:cubicBezTo>
                <a:cubicBezTo>
                  <a:pt x="542536" y="1310043"/>
                  <a:pt x="542536" y="1310043"/>
                  <a:pt x="542536" y="1310043"/>
                </a:cubicBezTo>
                <a:lnTo>
                  <a:pt x="554094" y="1307412"/>
                </a:lnTo>
                <a:cubicBezTo>
                  <a:pt x="554094" y="1307412"/>
                  <a:pt x="553436" y="1304523"/>
                  <a:pt x="553107" y="1303079"/>
                </a:cubicBezTo>
                <a:lnTo>
                  <a:pt x="553050" y="1302827"/>
                </a:lnTo>
                <a:close/>
                <a:moveTo>
                  <a:pt x="342891" y="1294345"/>
                </a:moveTo>
                <a:cubicBezTo>
                  <a:pt x="344207" y="1300122"/>
                  <a:pt x="344207" y="1300122"/>
                  <a:pt x="343878" y="1298678"/>
                </a:cubicBezTo>
                <a:lnTo>
                  <a:pt x="343220" y="1295789"/>
                </a:lnTo>
                <a:cubicBezTo>
                  <a:pt x="343549" y="1297234"/>
                  <a:pt x="344207" y="1300122"/>
                  <a:pt x="345522" y="1305899"/>
                </a:cubicBezTo>
                <a:cubicBezTo>
                  <a:pt x="345522" y="1305899"/>
                  <a:pt x="345522" y="1305899"/>
                  <a:pt x="348153" y="1317453"/>
                </a:cubicBezTo>
                <a:lnTo>
                  <a:pt x="345522" y="1305899"/>
                </a:lnTo>
                <a:cubicBezTo>
                  <a:pt x="345522" y="1305899"/>
                  <a:pt x="345522" y="1305899"/>
                  <a:pt x="357079" y="1303267"/>
                </a:cubicBezTo>
                <a:cubicBezTo>
                  <a:pt x="357079" y="1303267"/>
                  <a:pt x="357079" y="1303267"/>
                  <a:pt x="345522" y="1305899"/>
                </a:cubicBezTo>
                <a:cubicBezTo>
                  <a:pt x="342891" y="1294345"/>
                  <a:pt x="345522" y="1305899"/>
                  <a:pt x="345522" y="1305899"/>
                </a:cubicBezTo>
                <a:close/>
                <a:moveTo>
                  <a:pt x="489528" y="1292515"/>
                </a:moveTo>
                <a:cubicBezTo>
                  <a:pt x="489655" y="1293074"/>
                  <a:pt x="489994" y="1294565"/>
                  <a:pt x="490673" y="1297547"/>
                </a:cubicBezTo>
                <a:lnTo>
                  <a:pt x="489594" y="1292806"/>
                </a:lnTo>
                <a:close/>
                <a:moveTo>
                  <a:pt x="513788" y="1292284"/>
                </a:moveTo>
                <a:cubicBezTo>
                  <a:pt x="516419" y="1303837"/>
                  <a:pt x="516419" y="1303837"/>
                  <a:pt x="516419" y="1303837"/>
                </a:cubicBezTo>
                <a:close/>
                <a:moveTo>
                  <a:pt x="525345" y="1289652"/>
                </a:moveTo>
                <a:lnTo>
                  <a:pt x="527976" y="1301206"/>
                </a:lnTo>
                <a:cubicBezTo>
                  <a:pt x="516419" y="1303837"/>
                  <a:pt x="516419" y="1303837"/>
                  <a:pt x="513788" y="1292284"/>
                </a:cubicBezTo>
                <a:close/>
                <a:moveTo>
                  <a:pt x="512159" y="1285131"/>
                </a:moveTo>
                <a:lnTo>
                  <a:pt x="513449" y="1290793"/>
                </a:lnTo>
                <a:cubicBezTo>
                  <a:pt x="513788" y="1292284"/>
                  <a:pt x="513788" y="1292284"/>
                  <a:pt x="513788" y="1292284"/>
                </a:cubicBezTo>
                <a:lnTo>
                  <a:pt x="512217" y="1285385"/>
                </a:lnTo>
                <a:close/>
                <a:moveTo>
                  <a:pt x="499515" y="1282989"/>
                </a:moveTo>
                <a:cubicBezTo>
                  <a:pt x="499515" y="1282989"/>
                  <a:pt x="499515" y="1282989"/>
                  <a:pt x="502231" y="1294915"/>
                </a:cubicBezTo>
                <a:cubicBezTo>
                  <a:pt x="499515" y="1282989"/>
                  <a:pt x="487958" y="1285620"/>
                  <a:pt x="499515" y="1282989"/>
                </a:cubicBezTo>
                <a:close/>
                <a:moveTo>
                  <a:pt x="401050" y="1281103"/>
                </a:moveTo>
                <a:lnTo>
                  <a:pt x="389493" y="1283734"/>
                </a:lnTo>
                <a:cubicBezTo>
                  <a:pt x="389493" y="1283734"/>
                  <a:pt x="389493" y="1283734"/>
                  <a:pt x="401050" y="1281103"/>
                </a:cubicBezTo>
                <a:cubicBezTo>
                  <a:pt x="403681" y="1292657"/>
                  <a:pt x="392124" y="1295288"/>
                  <a:pt x="403681" y="1292657"/>
                </a:cubicBezTo>
                <a:cubicBezTo>
                  <a:pt x="403681" y="1292657"/>
                  <a:pt x="403681" y="1292657"/>
                  <a:pt x="401050" y="1281103"/>
                </a:cubicBezTo>
                <a:close/>
                <a:moveTo>
                  <a:pt x="511072" y="1280357"/>
                </a:moveTo>
                <a:lnTo>
                  <a:pt x="512217" y="1285385"/>
                </a:lnTo>
                <a:lnTo>
                  <a:pt x="512218" y="1285389"/>
                </a:lnTo>
                <a:cubicBezTo>
                  <a:pt x="512091" y="1284830"/>
                  <a:pt x="511751" y="1283339"/>
                  <a:pt x="511072" y="1280357"/>
                </a:cubicBezTo>
                <a:close/>
                <a:moveTo>
                  <a:pt x="511072" y="1280357"/>
                </a:moveTo>
                <a:cubicBezTo>
                  <a:pt x="511072" y="1280357"/>
                  <a:pt x="511751" y="1283339"/>
                  <a:pt x="512091" y="1284830"/>
                </a:cubicBezTo>
                <a:lnTo>
                  <a:pt x="512159" y="1285131"/>
                </a:lnTo>
                <a:close/>
                <a:moveTo>
                  <a:pt x="1589347" y="1279856"/>
                </a:moveTo>
                <a:cubicBezTo>
                  <a:pt x="1577790" y="1282488"/>
                  <a:pt x="1577790" y="1282488"/>
                  <a:pt x="1577790" y="1282488"/>
                </a:cubicBezTo>
                <a:close/>
                <a:moveTo>
                  <a:pt x="1589347" y="1279856"/>
                </a:moveTo>
                <a:cubicBezTo>
                  <a:pt x="1592063" y="1291783"/>
                  <a:pt x="1592063" y="1291783"/>
                  <a:pt x="1603620" y="1289151"/>
                </a:cubicBezTo>
                <a:lnTo>
                  <a:pt x="1592063" y="1291783"/>
                </a:lnTo>
                <a:cubicBezTo>
                  <a:pt x="1592063" y="1291783"/>
                  <a:pt x="1592063" y="1291783"/>
                  <a:pt x="1589347" y="1279856"/>
                </a:cubicBezTo>
                <a:close/>
                <a:moveTo>
                  <a:pt x="522629" y="1277726"/>
                </a:moveTo>
                <a:lnTo>
                  <a:pt x="525345" y="1289652"/>
                </a:lnTo>
                <a:cubicBezTo>
                  <a:pt x="525345" y="1289652"/>
                  <a:pt x="525345" y="1289652"/>
                  <a:pt x="525006" y="1288161"/>
                </a:cubicBezTo>
                <a:lnTo>
                  <a:pt x="523817" y="1282944"/>
                </a:lnTo>
                <a:close/>
                <a:moveTo>
                  <a:pt x="534560" y="1275009"/>
                </a:moveTo>
                <a:lnTo>
                  <a:pt x="535602" y="1279586"/>
                </a:lnTo>
                <a:lnTo>
                  <a:pt x="537275" y="1286936"/>
                </a:lnTo>
                <a:cubicBezTo>
                  <a:pt x="534560" y="1275009"/>
                  <a:pt x="534560" y="1275009"/>
                  <a:pt x="534560" y="1275009"/>
                </a:cubicBezTo>
                <a:close/>
                <a:moveTo>
                  <a:pt x="546117" y="1272378"/>
                </a:moveTo>
                <a:cubicBezTo>
                  <a:pt x="546117" y="1272378"/>
                  <a:pt x="546117" y="1272378"/>
                  <a:pt x="548832" y="1284304"/>
                </a:cubicBezTo>
                <a:cubicBezTo>
                  <a:pt x="537275" y="1286936"/>
                  <a:pt x="534560" y="1275009"/>
                  <a:pt x="534560" y="1275009"/>
                </a:cubicBezTo>
                <a:close/>
                <a:moveTo>
                  <a:pt x="753579" y="1269016"/>
                </a:moveTo>
                <a:cubicBezTo>
                  <a:pt x="753702" y="1269558"/>
                  <a:pt x="754031" y="1271002"/>
                  <a:pt x="754688" y="1273890"/>
                </a:cubicBezTo>
                <a:lnTo>
                  <a:pt x="743131" y="1276522"/>
                </a:lnTo>
                <a:cubicBezTo>
                  <a:pt x="754688" y="1273890"/>
                  <a:pt x="743131" y="1276522"/>
                  <a:pt x="745847" y="1288448"/>
                </a:cubicBezTo>
                <a:lnTo>
                  <a:pt x="757404" y="1285817"/>
                </a:lnTo>
                <a:lnTo>
                  <a:pt x="754688" y="1273890"/>
                </a:lnTo>
                <a:cubicBezTo>
                  <a:pt x="754688" y="1273890"/>
                  <a:pt x="753209" y="1267391"/>
                  <a:pt x="753579" y="1269016"/>
                </a:cubicBezTo>
                <a:close/>
                <a:moveTo>
                  <a:pt x="409977" y="1266918"/>
                </a:moveTo>
                <a:cubicBezTo>
                  <a:pt x="409977" y="1266918"/>
                  <a:pt x="409977" y="1266918"/>
                  <a:pt x="412608" y="1278471"/>
                </a:cubicBezTo>
                <a:cubicBezTo>
                  <a:pt x="415238" y="1290025"/>
                  <a:pt x="415238" y="1290025"/>
                  <a:pt x="415238" y="1290025"/>
                </a:cubicBezTo>
                <a:cubicBezTo>
                  <a:pt x="412608" y="1278471"/>
                  <a:pt x="412608" y="1278471"/>
                  <a:pt x="412608" y="1278471"/>
                </a:cubicBezTo>
                <a:close/>
                <a:moveTo>
                  <a:pt x="298760" y="1262416"/>
                </a:moveTo>
                <a:lnTo>
                  <a:pt x="298830" y="1262724"/>
                </a:lnTo>
                <a:lnTo>
                  <a:pt x="299541" y="1265847"/>
                </a:lnTo>
                <a:cubicBezTo>
                  <a:pt x="299870" y="1267291"/>
                  <a:pt x="299870" y="1267291"/>
                  <a:pt x="299870" y="1267291"/>
                </a:cubicBezTo>
                <a:cubicBezTo>
                  <a:pt x="299212" y="1264402"/>
                  <a:pt x="298883" y="1262958"/>
                  <a:pt x="298760" y="1262416"/>
                </a:cubicBezTo>
                <a:close/>
                <a:moveTo>
                  <a:pt x="543486" y="1260824"/>
                </a:moveTo>
                <a:cubicBezTo>
                  <a:pt x="546117" y="1272378"/>
                  <a:pt x="546117" y="1272378"/>
                  <a:pt x="546117" y="1272378"/>
                </a:cubicBezTo>
                <a:close/>
                <a:moveTo>
                  <a:pt x="310317" y="1259785"/>
                </a:moveTo>
                <a:cubicBezTo>
                  <a:pt x="310441" y="1260326"/>
                  <a:pt x="310770" y="1261771"/>
                  <a:pt x="311427" y="1264659"/>
                </a:cubicBezTo>
                <a:cubicBezTo>
                  <a:pt x="311427" y="1264659"/>
                  <a:pt x="309948" y="1258160"/>
                  <a:pt x="310317" y="1259785"/>
                </a:cubicBezTo>
                <a:close/>
                <a:moveTo>
                  <a:pt x="604276" y="1259135"/>
                </a:moveTo>
                <a:lnTo>
                  <a:pt x="605363" y="1263912"/>
                </a:lnTo>
                <a:lnTo>
                  <a:pt x="605421" y="1264167"/>
                </a:lnTo>
                <a:cubicBezTo>
                  <a:pt x="605294" y="1263608"/>
                  <a:pt x="604955" y="1262117"/>
                  <a:pt x="604276" y="1259135"/>
                </a:cubicBezTo>
                <a:close/>
                <a:moveTo>
                  <a:pt x="604276" y="1259135"/>
                </a:moveTo>
                <a:lnTo>
                  <a:pt x="592718" y="1261767"/>
                </a:lnTo>
                <a:lnTo>
                  <a:pt x="595434" y="1273693"/>
                </a:lnTo>
                <a:lnTo>
                  <a:pt x="583504" y="1276410"/>
                </a:lnTo>
                <a:lnTo>
                  <a:pt x="571947" y="1279041"/>
                </a:lnTo>
                <a:lnTo>
                  <a:pt x="574577" y="1290595"/>
                </a:lnTo>
                <a:lnTo>
                  <a:pt x="563020" y="1293226"/>
                </a:lnTo>
                <a:cubicBezTo>
                  <a:pt x="563020" y="1293226"/>
                  <a:pt x="563020" y="1293226"/>
                  <a:pt x="574577" y="1290595"/>
                </a:cubicBezTo>
                <a:cubicBezTo>
                  <a:pt x="586135" y="1287963"/>
                  <a:pt x="586135" y="1287963"/>
                  <a:pt x="583504" y="1276410"/>
                </a:cubicBezTo>
                <a:cubicBezTo>
                  <a:pt x="583504" y="1276410"/>
                  <a:pt x="583504" y="1276410"/>
                  <a:pt x="586135" y="1287963"/>
                </a:cubicBezTo>
                <a:lnTo>
                  <a:pt x="583504" y="1276410"/>
                </a:lnTo>
                <a:cubicBezTo>
                  <a:pt x="595434" y="1273693"/>
                  <a:pt x="595434" y="1273693"/>
                  <a:pt x="595434" y="1273693"/>
                </a:cubicBezTo>
                <a:cubicBezTo>
                  <a:pt x="592718" y="1261767"/>
                  <a:pt x="595434" y="1273693"/>
                  <a:pt x="606991" y="1271062"/>
                </a:cubicBezTo>
                <a:lnTo>
                  <a:pt x="605363" y="1263912"/>
                </a:lnTo>
                <a:lnTo>
                  <a:pt x="605294" y="1263608"/>
                </a:lnTo>
                <a:cubicBezTo>
                  <a:pt x="604955" y="1262117"/>
                  <a:pt x="604276" y="1259135"/>
                  <a:pt x="604276" y="1259135"/>
                </a:cubicBezTo>
                <a:close/>
                <a:moveTo>
                  <a:pt x="688637" y="1252472"/>
                </a:moveTo>
                <a:cubicBezTo>
                  <a:pt x="688637" y="1252472"/>
                  <a:pt x="688637" y="1252472"/>
                  <a:pt x="677080" y="1255103"/>
                </a:cubicBezTo>
                <a:lnTo>
                  <a:pt x="679711" y="1266657"/>
                </a:lnTo>
                <a:close/>
                <a:moveTo>
                  <a:pt x="430748" y="1249643"/>
                </a:moveTo>
                <a:cubicBezTo>
                  <a:pt x="433464" y="1261570"/>
                  <a:pt x="433464" y="1261570"/>
                  <a:pt x="433464" y="1261570"/>
                </a:cubicBezTo>
                <a:cubicBezTo>
                  <a:pt x="433464" y="1261570"/>
                  <a:pt x="433464" y="1261570"/>
                  <a:pt x="436095" y="1273123"/>
                </a:cubicBezTo>
                <a:lnTo>
                  <a:pt x="433464" y="1261570"/>
                </a:lnTo>
                <a:close/>
                <a:moveTo>
                  <a:pt x="540855" y="1249270"/>
                </a:moveTo>
                <a:cubicBezTo>
                  <a:pt x="531929" y="1263455"/>
                  <a:pt x="531929" y="1263455"/>
                  <a:pt x="543486" y="1260824"/>
                </a:cubicBezTo>
                <a:cubicBezTo>
                  <a:pt x="543486" y="1260824"/>
                  <a:pt x="543486" y="1260824"/>
                  <a:pt x="531929" y="1263455"/>
                </a:cubicBezTo>
                <a:cubicBezTo>
                  <a:pt x="531929" y="1263455"/>
                  <a:pt x="531929" y="1263455"/>
                  <a:pt x="529298" y="1251902"/>
                </a:cubicBezTo>
                <a:cubicBezTo>
                  <a:pt x="529298" y="1251902"/>
                  <a:pt x="529298" y="1251902"/>
                  <a:pt x="540855" y="1249270"/>
                </a:cubicBezTo>
                <a:close/>
                <a:moveTo>
                  <a:pt x="552413" y="1246639"/>
                </a:moveTo>
                <a:lnTo>
                  <a:pt x="552413" y="1246639"/>
                </a:lnTo>
                <a:lnTo>
                  <a:pt x="555043" y="1258192"/>
                </a:lnTo>
                <a:cubicBezTo>
                  <a:pt x="553728" y="1252416"/>
                  <a:pt x="553071" y="1249527"/>
                  <a:pt x="552413" y="1246639"/>
                </a:cubicBezTo>
                <a:close/>
                <a:moveTo>
                  <a:pt x="343841" y="1245126"/>
                </a:moveTo>
                <a:cubicBezTo>
                  <a:pt x="343841" y="1245126"/>
                  <a:pt x="343841" y="1245126"/>
                  <a:pt x="346472" y="1256680"/>
                </a:cubicBezTo>
                <a:cubicBezTo>
                  <a:pt x="346472" y="1256680"/>
                  <a:pt x="346472" y="1256680"/>
                  <a:pt x="343841" y="1245126"/>
                </a:cubicBezTo>
                <a:close/>
                <a:moveTo>
                  <a:pt x="1568752" y="1242795"/>
                </a:moveTo>
                <a:cubicBezTo>
                  <a:pt x="1568370" y="1241118"/>
                  <a:pt x="1569898" y="1247826"/>
                  <a:pt x="1569898" y="1247826"/>
                </a:cubicBezTo>
                <a:cubicBezTo>
                  <a:pt x="1569219" y="1244845"/>
                  <a:pt x="1568880" y="1243354"/>
                  <a:pt x="1568752" y="1242795"/>
                </a:cubicBezTo>
                <a:close/>
                <a:moveTo>
                  <a:pt x="1593012" y="1242563"/>
                </a:moveTo>
                <a:cubicBezTo>
                  <a:pt x="1595643" y="1254117"/>
                  <a:pt x="1595643" y="1254117"/>
                  <a:pt x="1595643" y="1254117"/>
                </a:cubicBezTo>
                <a:close/>
                <a:moveTo>
                  <a:pt x="355398" y="1242495"/>
                </a:moveTo>
                <a:cubicBezTo>
                  <a:pt x="356056" y="1245383"/>
                  <a:pt x="356385" y="1246827"/>
                  <a:pt x="356508" y="1247369"/>
                </a:cubicBezTo>
                <a:lnTo>
                  <a:pt x="356431" y="1247032"/>
                </a:lnTo>
                <a:close/>
                <a:moveTo>
                  <a:pt x="625132" y="1242234"/>
                </a:moveTo>
                <a:lnTo>
                  <a:pt x="613202" y="1244950"/>
                </a:lnTo>
                <a:lnTo>
                  <a:pt x="615833" y="1256504"/>
                </a:lnTo>
                <a:cubicBezTo>
                  <a:pt x="615833" y="1256504"/>
                  <a:pt x="613202" y="1244950"/>
                  <a:pt x="625132" y="1242234"/>
                </a:cubicBezTo>
                <a:close/>
                <a:moveTo>
                  <a:pt x="575527" y="1241376"/>
                </a:moveTo>
                <a:cubicBezTo>
                  <a:pt x="575527" y="1241376"/>
                  <a:pt x="576185" y="1244264"/>
                  <a:pt x="576514" y="1245708"/>
                </a:cubicBezTo>
                <a:lnTo>
                  <a:pt x="576560" y="1245913"/>
                </a:lnTo>
                <a:lnTo>
                  <a:pt x="578158" y="1252929"/>
                </a:lnTo>
                <a:cubicBezTo>
                  <a:pt x="563970" y="1244007"/>
                  <a:pt x="563970" y="1244007"/>
                  <a:pt x="575527" y="1241376"/>
                </a:cubicBezTo>
                <a:close/>
                <a:moveTo>
                  <a:pt x="575527" y="1241376"/>
                </a:moveTo>
                <a:cubicBezTo>
                  <a:pt x="576185" y="1244264"/>
                  <a:pt x="576514" y="1245708"/>
                  <a:pt x="576637" y="1246250"/>
                </a:cubicBezTo>
                <a:lnTo>
                  <a:pt x="576560" y="1245913"/>
                </a:lnTo>
                <a:close/>
                <a:moveTo>
                  <a:pt x="586295" y="1240443"/>
                </a:moveTo>
                <a:cubicBezTo>
                  <a:pt x="588115" y="1241548"/>
                  <a:pt x="588773" y="1244436"/>
                  <a:pt x="590088" y="1250213"/>
                </a:cubicBezTo>
                <a:cubicBezTo>
                  <a:pt x="578158" y="1252929"/>
                  <a:pt x="575527" y="1241376"/>
                  <a:pt x="575527" y="1241376"/>
                </a:cubicBezTo>
                <a:cubicBezTo>
                  <a:pt x="581492" y="1240018"/>
                  <a:pt x="584475" y="1239338"/>
                  <a:pt x="586295" y="1240443"/>
                </a:cubicBezTo>
                <a:close/>
                <a:moveTo>
                  <a:pt x="526667" y="1240348"/>
                </a:moveTo>
                <a:lnTo>
                  <a:pt x="514737" y="1243064"/>
                </a:lnTo>
                <a:cubicBezTo>
                  <a:pt x="514737" y="1243064"/>
                  <a:pt x="514737" y="1243064"/>
                  <a:pt x="515066" y="1244508"/>
                </a:cubicBezTo>
                <a:lnTo>
                  <a:pt x="516179" y="1249399"/>
                </a:lnTo>
                <a:lnTo>
                  <a:pt x="516217" y="1249563"/>
                </a:lnTo>
                <a:cubicBezTo>
                  <a:pt x="516381" y="1250285"/>
                  <a:pt x="516710" y="1251730"/>
                  <a:pt x="517368" y="1254618"/>
                </a:cubicBezTo>
                <a:lnTo>
                  <a:pt x="516179" y="1249399"/>
                </a:lnTo>
                <a:lnTo>
                  <a:pt x="516053" y="1248841"/>
                </a:lnTo>
                <a:cubicBezTo>
                  <a:pt x="516053" y="1248841"/>
                  <a:pt x="516053" y="1248841"/>
                  <a:pt x="514737" y="1243064"/>
                </a:cubicBezTo>
                <a:cubicBezTo>
                  <a:pt x="526667" y="1240348"/>
                  <a:pt x="526667" y="1240348"/>
                  <a:pt x="526667" y="1240348"/>
                </a:cubicBezTo>
                <a:close/>
                <a:moveTo>
                  <a:pt x="366955" y="1239863"/>
                </a:moveTo>
                <a:lnTo>
                  <a:pt x="368020" y="1244538"/>
                </a:lnTo>
                <a:lnTo>
                  <a:pt x="368009" y="1244493"/>
                </a:lnTo>
                <a:close/>
                <a:moveTo>
                  <a:pt x="366955" y="1239863"/>
                </a:moveTo>
                <a:cubicBezTo>
                  <a:pt x="366955" y="1239863"/>
                  <a:pt x="367613" y="1242752"/>
                  <a:pt x="367942" y="1244196"/>
                </a:cubicBezTo>
                <a:lnTo>
                  <a:pt x="368009" y="1244493"/>
                </a:lnTo>
                <a:lnTo>
                  <a:pt x="369586" y="1251417"/>
                </a:lnTo>
                <a:cubicBezTo>
                  <a:pt x="358029" y="1254048"/>
                  <a:pt x="355398" y="1242495"/>
                  <a:pt x="355398" y="1242495"/>
                </a:cubicBezTo>
                <a:cubicBezTo>
                  <a:pt x="355398" y="1242495"/>
                  <a:pt x="356056" y="1245383"/>
                  <a:pt x="356385" y="1246827"/>
                </a:cubicBezTo>
                <a:lnTo>
                  <a:pt x="356431" y="1247032"/>
                </a:lnTo>
                <a:lnTo>
                  <a:pt x="358029" y="1254048"/>
                </a:lnTo>
                <a:cubicBezTo>
                  <a:pt x="358029" y="1254048"/>
                  <a:pt x="358029" y="1254048"/>
                  <a:pt x="369586" y="1251417"/>
                </a:cubicBezTo>
                <a:cubicBezTo>
                  <a:pt x="369586" y="1251417"/>
                  <a:pt x="369586" y="1251417"/>
                  <a:pt x="369257" y="1249973"/>
                </a:cubicBezTo>
                <a:lnTo>
                  <a:pt x="368020" y="1244538"/>
                </a:lnTo>
                <a:lnTo>
                  <a:pt x="368065" y="1244737"/>
                </a:lnTo>
                <a:cubicBezTo>
                  <a:pt x="367942" y="1244196"/>
                  <a:pt x="367613" y="1242752"/>
                  <a:pt x="366955" y="1239863"/>
                </a:cubicBezTo>
                <a:close/>
                <a:moveTo>
                  <a:pt x="316577" y="1233889"/>
                </a:moveTo>
                <a:cubicBezTo>
                  <a:pt x="316705" y="1234448"/>
                  <a:pt x="317044" y="1235939"/>
                  <a:pt x="317723" y="1238920"/>
                </a:cubicBezTo>
                <a:lnTo>
                  <a:pt x="316676" y="1234321"/>
                </a:lnTo>
                <a:close/>
                <a:moveTo>
                  <a:pt x="1578740" y="1233269"/>
                </a:moveTo>
                <a:cubicBezTo>
                  <a:pt x="1581455" y="1245195"/>
                  <a:pt x="1581455" y="1245195"/>
                  <a:pt x="1581455" y="1245195"/>
                </a:cubicBezTo>
                <a:close/>
                <a:moveTo>
                  <a:pt x="575045" y="1232371"/>
                </a:moveTo>
                <a:cubicBezTo>
                  <a:pt x="576536" y="1232031"/>
                  <a:pt x="580177" y="1234240"/>
                  <a:pt x="587457" y="1238659"/>
                </a:cubicBezTo>
                <a:lnTo>
                  <a:pt x="575527" y="1241376"/>
                </a:lnTo>
                <a:cubicBezTo>
                  <a:pt x="574212" y="1235599"/>
                  <a:pt x="573554" y="1232710"/>
                  <a:pt x="575045" y="1232371"/>
                </a:cubicBezTo>
                <a:close/>
                <a:moveTo>
                  <a:pt x="402000" y="1231884"/>
                </a:moveTo>
                <a:cubicBezTo>
                  <a:pt x="402000" y="1231884"/>
                  <a:pt x="402000" y="1231884"/>
                  <a:pt x="390443" y="1234515"/>
                </a:cubicBezTo>
                <a:lnTo>
                  <a:pt x="378885" y="1237147"/>
                </a:lnTo>
                <a:lnTo>
                  <a:pt x="381516" y="1248700"/>
                </a:lnTo>
                <a:cubicBezTo>
                  <a:pt x="378885" y="1237147"/>
                  <a:pt x="381516" y="1248700"/>
                  <a:pt x="393073" y="1246069"/>
                </a:cubicBezTo>
                <a:cubicBezTo>
                  <a:pt x="393073" y="1246069"/>
                  <a:pt x="393073" y="1246069"/>
                  <a:pt x="390443" y="1234515"/>
                </a:cubicBezTo>
                <a:close/>
                <a:moveTo>
                  <a:pt x="1590297" y="1230637"/>
                </a:moveTo>
                <a:cubicBezTo>
                  <a:pt x="1593012" y="1242563"/>
                  <a:pt x="1593012" y="1242563"/>
                  <a:pt x="1593012" y="1242563"/>
                </a:cubicBezTo>
                <a:close/>
                <a:moveTo>
                  <a:pt x="572896" y="1229822"/>
                </a:moveTo>
                <a:cubicBezTo>
                  <a:pt x="561339" y="1232453"/>
                  <a:pt x="563970" y="1244007"/>
                  <a:pt x="575527" y="1241376"/>
                </a:cubicBezTo>
                <a:cubicBezTo>
                  <a:pt x="572638" y="1242034"/>
                  <a:pt x="571193" y="1242363"/>
                  <a:pt x="570471" y="1242527"/>
                </a:cubicBezTo>
                <a:lnTo>
                  <a:pt x="570186" y="1242592"/>
                </a:lnTo>
                <a:lnTo>
                  <a:pt x="569749" y="1242692"/>
                </a:lnTo>
                <a:cubicBezTo>
                  <a:pt x="569749" y="1242692"/>
                  <a:pt x="569749" y="1242692"/>
                  <a:pt x="563970" y="1244007"/>
                </a:cubicBezTo>
                <a:lnTo>
                  <a:pt x="561339" y="1232453"/>
                </a:lnTo>
                <a:close/>
                <a:moveTo>
                  <a:pt x="1595330" y="1229491"/>
                </a:moveTo>
                <a:cubicBezTo>
                  <a:pt x="1597008" y="1229109"/>
                  <a:pt x="1590297" y="1230637"/>
                  <a:pt x="1590297" y="1230637"/>
                </a:cubicBezTo>
                <a:cubicBezTo>
                  <a:pt x="1593280" y="1229958"/>
                  <a:pt x="1594771" y="1229619"/>
                  <a:pt x="1595330" y="1229491"/>
                </a:cubicBezTo>
                <a:close/>
                <a:moveTo>
                  <a:pt x="634059" y="1228048"/>
                </a:moveTo>
                <a:lnTo>
                  <a:pt x="636689" y="1239602"/>
                </a:lnTo>
                <a:cubicBezTo>
                  <a:pt x="634059" y="1228048"/>
                  <a:pt x="634059" y="1228048"/>
                  <a:pt x="634059" y="1228048"/>
                </a:cubicBezTo>
                <a:close/>
                <a:moveTo>
                  <a:pt x="584826" y="1227106"/>
                </a:moveTo>
                <a:lnTo>
                  <a:pt x="587457" y="1238659"/>
                </a:lnTo>
                <a:cubicBezTo>
                  <a:pt x="584826" y="1227106"/>
                  <a:pt x="584826" y="1227106"/>
                  <a:pt x="584826" y="1227106"/>
                </a:cubicBezTo>
                <a:close/>
                <a:moveTo>
                  <a:pt x="315007" y="1226994"/>
                </a:moveTo>
                <a:lnTo>
                  <a:pt x="316676" y="1234321"/>
                </a:lnTo>
                <a:lnTo>
                  <a:pt x="316705" y="1234448"/>
                </a:lnTo>
                <a:cubicBezTo>
                  <a:pt x="317044" y="1235939"/>
                  <a:pt x="317723" y="1238920"/>
                  <a:pt x="317723" y="1238920"/>
                </a:cubicBezTo>
                <a:cubicBezTo>
                  <a:pt x="317723" y="1238920"/>
                  <a:pt x="317723" y="1238920"/>
                  <a:pt x="317384" y="1237429"/>
                </a:cubicBezTo>
                <a:lnTo>
                  <a:pt x="316195" y="1232212"/>
                </a:lnTo>
                <a:close/>
                <a:moveTo>
                  <a:pt x="1557870" y="1225868"/>
                </a:moveTo>
                <a:cubicBezTo>
                  <a:pt x="1559495" y="1225498"/>
                  <a:pt x="1552994" y="1226978"/>
                  <a:pt x="1552994" y="1226978"/>
                </a:cubicBezTo>
                <a:cubicBezTo>
                  <a:pt x="1555883" y="1226320"/>
                  <a:pt x="1557328" y="1225991"/>
                  <a:pt x="1557870" y="1225868"/>
                </a:cubicBezTo>
                <a:close/>
                <a:moveTo>
                  <a:pt x="1564552" y="1224346"/>
                </a:moveTo>
                <a:lnTo>
                  <a:pt x="1567182" y="1235900"/>
                </a:lnTo>
                <a:lnTo>
                  <a:pt x="1569898" y="1247826"/>
                </a:lnTo>
                <a:lnTo>
                  <a:pt x="1558341" y="1250458"/>
                </a:lnTo>
                <a:cubicBezTo>
                  <a:pt x="1555625" y="1238532"/>
                  <a:pt x="1555625" y="1238532"/>
                  <a:pt x="1555625" y="1238532"/>
                </a:cubicBezTo>
                <a:close/>
                <a:moveTo>
                  <a:pt x="497834" y="1222216"/>
                </a:moveTo>
                <a:lnTo>
                  <a:pt x="498899" y="1226891"/>
                </a:lnTo>
                <a:lnTo>
                  <a:pt x="498888" y="1226845"/>
                </a:lnTo>
                <a:close/>
                <a:moveTo>
                  <a:pt x="607941" y="1221843"/>
                </a:moveTo>
                <a:lnTo>
                  <a:pt x="610571" y="1233396"/>
                </a:lnTo>
                <a:lnTo>
                  <a:pt x="607940" y="1221843"/>
                </a:lnTo>
                <a:close/>
                <a:moveTo>
                  <a:pt x="607941" y="1221843"/>
                </a:moveTo>
                <a:lnTo>
                  <a:pt x="607941" y="1221843"/>
                </a:lnTo>
                <a:lnTo>
                  <a:pt x="607941" y="1221843"/>
                </a:lnTo>
                <a:close/>
                <a:moveTo>
                  <a:pt x="607941" y="1221843"/>
                </a:moveTo>
                <a:lnTo>
                  <a:pt x="610571" y="1233396"/>
                </a:lnTo>
                <a:cubicBezTo>
                  <a:pt x="610571" y="1233396"/>
                  <a:pt x="610571" y="1233396"/>
                  <a:pt x="607941" y="1221843"/>
                </a:cubicBezTo>
                <a:close/>
                <a:moveTo>
                  <a:pt x="1576109" y="1221715"/>
                </a:moveTo>
                <a:lnTo>
                  <a:pt x="1578740" y="1233269"/>
                </a:lnTo>
                <a:cubicBezTo>
                  <a:pt x="1578740" y="1233269"/>
                  <a:pt x="1578740" y="1233269"/>
                  <a:pt x="1567182" y="1235900"/>
                </a:cubicBezTo>
                <a:cubicBezTo>
                  <a:pt x="1564552" y="1224346"/>
                  <a:pt x="1564552" y="1224346"/>
                  <a:pt x="1564552" y="1224346"/>
                </a:cubicBezTo>
                <a:close/>
                <a:moveTo>
                  <a:pt x="485167" y="1219973"/>
                </a:moveTo>
                <a:cubicBezTo>
                  <a:pt x="485290" y="1220515"/>
                  <a:pt x="485619" y="1221959"/>
                  <a:pt x="486277" y="1224847"/>
                </a:cubicBezTo>
                <a:lnTo>
                  <a:pt x="485273" y="1220438"/>
                </a:lnTo>
                <a:close/>
                <a:moveTo>
                  <a:pt x="509391" y="1219584"/>
                </a:moveTo>
                <a:cubicBezTo>
                  <a:pt x="506502" y="1220242"/>
                  <a:pt x="505057" y="1220571"/>
                  <a:pt x="504515" y="1220694"/>
                </a:cubicBezTo>
                <a:lnTo>
                  <a:pt x="504840" y="1220621"/>
                </a:lnTo>
                <a:lnTo>
                  <a:pt x="507946" y="1219913"/>
                </a:lnTo>
                <a:cubicBezTo>
                  <a:pt x="509391" y="1219584"/>
                  <a:pt x="509391" y="1219584"/>
                  <a:pt x="509391" y="1219584"/>
                </a:cubicBezTo>
                <a:close/>
                <a:moveTo>
                  <a:pt x="472089" y="1215925"/>
                </a:moveTo>
                <a:lnTo>
                  <a:pt x="474719" y="1227479"/>
                </a:lnTo>
                <a:lnTo>
                  <a:pt x="462789" y="1230195"/>
                </a:lnTo>
                <a:cubicBezTo>
                  <a:pt x="462789" y="1230195"/>
                  <a:pt x="462789" y="1230195"/>
                  <a:pt x="463118" y="1231639"/>
                </a:cubicBezTo>
                <a:lnTo>
                  <a:pt x="464355" y="1237074"/>
                </a:lnTo>
                <a:lnTo>
                  <a:pt x="465420" y="1241749"/>
                </a:lnTo>
                <a:cubicBezTo>
                  <a:pt x="465420" y="1241749"/>
                  <a:pt x="465420" y="1241749"/>
                  <a:pt x="453863" y="1244380"/>
                </a:cubicBezTo>
                <a:cubicBezTo>
                  <a:pt x="453863" y="1244380"/>
                  <a:pt x="453863" y="1244380"/>
                  <a:pt x="465420" y="1241749"/>
                </a:cubicBezTo>
                <a:lnTo>
                  <a:pt x="477350" y="1239032"/>
                </a:lnTo>
                <a:lnTo>
                  <a:pt x="474719" y="1227479"/>
                </a:lnTo>
                <a:cubicBezTo>
                  <a:pt x="472089" y="1215925"/>
                  <a:pt x="472089" y="1215925"/>
                  <a:pt x="472089" y="1215925"/>
                </a:cubicBezTo>
                <a:close/>
                <a:moveTo>
                  <a:pt x="422856" y="1214982"/>
                </a:moveTo>
                <a:cubicBezTo>
                  <a:pt x="422856" y="1214982"/>
                  <a:pt x="422856" y="1214982"/>
                  <a:pt x="410926" y="1217698"/>
                </a:cubicBezTo>
                <a:cubicBezTo>
                  <a:pt x="410926" y="1217698"/>
                  <a:pt x="410926" y="1217698"/>
                  <a:pt x="413557" y="1229252"/>
                </a:cubicBezTo>
                <a:cubicBezTo>
                  <a:pt x="413557" y="1229252"/>
                  <a:pt x="413557" y="1229252"/>
                  <a:pt x="425487" y="1226536"/>
                </a:cubicBezTo>
                <a:cubicBezTo>
                  <a:pt x="425487" y="1226536"/>
                  <a:pt x="425487" y="1226536"/>
                  <a:pt x="422856" y="1214982"/>
                </a:cubicBezTo>
                <a:close/>
                <a:moveTo>
                  <a:pt x="348942" y="1214140"/>
                </a:moveTo>
                <a:cubicBezTo>
                  <a:pt x="348572" y="1212515"/>
                  <a:pt x="350052" y="1219014"/>
                  <a:pt x="350052" y="1219014"/>
                </a:cubicBezTo>
                <a:cubicBezTo>
                  <a:pt x="349394" y="1216126"/>
                  <a:pt x="349065" y="1214682"/>
                  <a:pt x="348942" y="1214140"/>
                </a:cubicBezTo>
                <a:close/>
                <a:moveTo>
                  <a:pt x="593668" y="1212548"/>
                </a:moveTo>
                <a:cubicBezTo>
                  <a:pt x="595026" y="1218511"/>
                  <a:pt x="595704" y="1221493"/>
                  <a:pt x="597488" y="1222655"/>
                </a:cubicBezTo>
                <a:lnTo>
                  <a:pt x="607940" y="1221843"/>
                </a:lnTo>
                <a:lnTo>
                  <a:pt x="607940" y="1221843"/>
                </a:lnTo>
                <a:lnTo>
                  <a:pt x="596383" y="1224474"/>
                </a:lnTo>
                <a:cubicBezTo>
                  <a:pt x="593668" y="1212548"/>
                  <a:pt x="593668" y="1212548"/>
                  <a:pt x="593668" y="1212548"/>
                </a:cubicBezTo>
                <a:close/>
                <a:moveTo>
                  <a:pt x="360499" y="1211509"/>
                </a:moveTo>
                <a:lnTo>
                  <a:pt x="360544" y="1211708"/>
                </a:lnTo>
                <a:lnTo>
                  <a:pt x="361609" y="1216383"/>
                </a:lnTo>
                <a:cubicBezTo>
                  <a:pt x="360951" y="1213494"/>
                  <a:pt x="360622" y="1212050"/>
                  <a:pt x="360499" y="1211509"/>
                </a:cubicBezTo>
                <a:close/>
                <a:moveTo>
                  <a:pt x="605225" y="1209916"/>
                </a:moveTo>
                <a:cubicBezTo>
                  <a:pt x="606583" y="1215880"/>
                  <a:pt x="607262" y="1218861"/>
                  <a:pt x="607930" y="1221796"/>
                </a:cubicBezTo>
                <a:lnTo>
                  <a:pt x="607941" y="1221843"/>
                </a:lnTo>
                <a:lnTo>
                  <a:pt x="607940" y="1221843"/>
                </a:lnTo>
                <a:lnTo>
                  <a:pt x="605959" y="1213142"/>
                </a:lnTo>
                <a:lnTo>
                  <a:pt x="605225" y="1209916"/>
                </a:lnTo>
                <a:close/>
                <a:moveTo>
                  <a:pt x="666472" y="1208515"/>
                </a:moveTo>
                <a:cubicBezTo>
                  <a:pt x="666472" y="1208515"/>
                  <a:pt x="666472" y="1208515"/>
                  <a:pt x="654542" y="1211232"/>
                </a:cubicBezTo>
                <a:lnTo>
                  <a:pt x="657173" y="1222785"/>
                </a:lnTo>
                <a:lnTo>
                  <a:pt x="669103" y="1220069"/>
                </a:lnTo>
                <a:close/>
                <a:moveTo>
                  <a:pt x="506760" y="1208030"/>
                </a:moveTo>
                <a:lnTo>
                  <a:pt x="509391" y="1219584"/>
                </a:lnTo>
                <a:cubicBezTo>
                  <a:pt x="509391" y="1219584"/>
                  <a:pt x="506502" y="1220242"/>
                  <a:pt x="505057" y="1220571"/>
                </a:cubicBezTo>
                <a:lnTo>
                  <a:pt x="504840" y="1220621"/>
                </a:lnTo>
                <a:lnTo>
                  <a:pt x="497834" y="1222216"/>
                </a:lnTo>
                <a:cubicBezTo>
                  <a:pt x="495203" y="1210662"/>
                  <a:pt x="506760" y="1208030"/>
                  <a:pt x="506760" y="1208030"/>
                </a:cubicBezTo>
                <a:close/>
                <a:moveTo>
                  <a:pt x="456382" y="1202056"/>
                </a:moveTo>
                <a:lnTo>
                  <a:pt x="456441" y="1202316"/>
                </a:lnTo>
                <a:lnTo>
                  <a:pt x="456788" y="1203838"/>
                </a:lnTo>
                <a:lnTo>
                  <a:pt x="457528" y="1207087"/>
                </a:lnTo>
                <a:cubicBezTo>
                  <a:pt x="456849" y="1204106"/>
                  <a:pt x="456510" y="1202615"/>
                  <a:pt x="456382" y="1202056"/>
                </a:cubicBezTo>
                <a:close/>
                <a:moveTo>
                  <a:pt x="541805" y="1200051"/>
                </a:moveTo>
                <a:lnTo>
                  <a:pt x="530248" y="1202683"/>
                </a:lnTo>
                <a:cubicBezTo>
                  <a:pt x="530248" y="1202683"/>
                  <a:pt x="530248" y="1202683"/>
                  <a:pt x="541805" y="1200051"/>
                </a:cubicBezTo>
                <a:close/>
                <a:moveTo>
                  <a:pt x="1509973" y="1199923"/>
                </a:moveTo>
                <a:lnTo>
                  <a:pt x="1512689" y="1211850"/>
                </a:lnTo>
                <a:cubicBezTo>
                  <a:pt x="1509973" y="1199923"/>
                  <a:pt x="1498043" y="1202640"/>
                  <a:pt x="1498043" y="1202640"/>
                </a:cubicBezTo>
                <a:cubicBezTo>
                  <a:pt x="1498043" y="1202640"/>
                  <a:pt x="1498043" y="1202640"/>
                  <a:pt x="1509973" y="1199923"/>
                </a:cubicBezTo>
                <a:close/>
                <a:moveTo>
                  <a:pt x="492572" y="1199108"/>
                </a:moveTo>
                <a:cubicBezTo>
                  <a:pt x="481015" y="1201740"/>
                  <a:pt x="481015" y="1201740"/>
                  <a:pt x="481015" y="1201740"/>
                </a:cubicBezTo>
                <a:close/>
                <a:moveTo>
                  <a:pt x="602594" y="1198362"/>
                </a:moveTo>
                <a:cubicBezTo>
                  <a:pt x="605225" y="1209916"/>
                  <a:pt x="605225" y="1209916"/>
                  <a:pt x="605225" y="1209916"/>
                </a:cubicBezTo>
                <a:close/>
                <a:moveTo>
                  <a:pt x="1521530" y="1197292"/>
                </a:moveTo>
                <a:lnTo>
                  <a:pt x="1524246" y="1209218"/>
                </a:lnTo>
                <a:cubicBezTo>
                  <a:pt x="1524246" y="1209218"/>
                  <a:pt x="1524246" y="1209218"/>
                  <a:pt x="1512689" y="1211850"/>
                </a:cubicBezTo>
                <a:cubicBezTo>
                  <a:pt x="1509973" y="1199923"/>
                  <a:pt x="1509973" y="1199923"/>
                  <a:pt x="1509973" y="1199923"/>
                </a:cubicBezTo>
                <a:cubicBezTo>
                  <a:pt x="1509973" y="1199923"/>
                  <a:pt x="1509973" y="1199923"/>
                  <a:pt x="1521530" y="1197292"/>
                </a:cubicBezTo>
                <a:close/>
                <a:moveTo>
                  <a:pt x="454812" y="1195161"/>
                </a:moveTo>
                <a:cubicBezTo>
                  <a:pt x="454812" y="1195161"/>
                  <a:pt x="443255" y="1197793"/>
                  <a:pt x="454812" y="1195161"/>
                </a:cubicBezTo>
                <a:close/>
                <a:moveTo>
                  <a:pt x="626082" y="1193015"/>
                </a:moveTo>
                <a:cubicBezTo>
                  <a:pt x="626082" y="1193015"/>
                  <a:pt x="626082" y="1193015"/>
                  <a:pt x="614524" y="1195646"/>
                </a:cubicBezTo>
                <a:cubicBezTo>
                  <a:pt x="614524" y="1195646"/>
                  <a:pt x="614524" y="1195646"/>
                  <a:pt x="626082" y="1193015"/>
                </a:cubicBezTo>
                <a:close/>
                <a:moveTo>
                  <a:pt x="404470" y="1189344"/>
                </a:moveTo>
                <a:cubicBezTo>
                  <a:pt x="404100" y="1187719"/>
                  <a:pt x="405580" y="1194218"/>
                  <a:pt x="405580" y="1194218"/>
                </a:cubicBezTo>
                <a:cubicBezTo>
                  <a:pt x="404922" y="1191330"/>
                  <a:pt x="404593" y="1189886"/>
                  <a:pt x="404470" y="1189344"/>
                </a:cubicBezTo>
                <a:close/>
                <a:moveTo>
                  <a:pt x="1580504" y="1187627"/>
                </a:moveTo>
                <a:lnTo>
                  <a:pt x="1580708" y="1188522"/>
                </a:lnTo>
                <a:lnTo>
                  <a:pt x="1580746" y="1188689"/>
                </a:lnTo>
                <a:close/>
                <a:moveTo>
                  <a:pt x="1568132" y="1186681"/>
                </a:moveTo>
                <a:cubicBezTo>
                  <a:pt x="1568132" y="1186681"/>
                  <a:pt x="1568132" y="1186681"/>
                  <a:pt x="1570847" y="1198607"/>
                </a:cubicBezTo>
                <a:close/>
                <a:moveTo>
                  <a:pt x="477253" y="1185217"/>
                </a:moveTo>
                <a:lnTo>
                  <a:pt x="477256" y="1185229"/>
                </a:lnTo>
                <a:lnTo>
                  <a:pt x="477260" y="1185247"/>
                </a:lnTo>
                <a:lnTo>
                  <a:pt x="477971" y="1188369"/>
                </a:lnTo>
                <a:cubicBezTo>
                  <a:pt x="478300" y="1189813"/>
                  <a:pt x="478300" y="1189813"/>
                  <a:pt x="478300" y="1189813"/>
                </a:cubicBezTo>
                <a:close/>
                <a:moveTo>
                  <a:pt x="1579689" y="1184049"/>
                </a:moveTo>
                <a:cubicBezTo>
                  <a:pt x="1579689" y="1184049"/>
                  <a:pt x="1579689" y="1184049"/>
                  <a:pt x="1580029" y="1185540"/>
                </a:cubicBezTo>
                <a:lnTo>
                  <a:pt x="1580504" y="1187627"/>
                </a:lnTo>
                <a:close/>
                <a:moveTo>
                  <a:pt x="1591619" y="1181333"/>
                </a:moveTo>
                <a:cubicBezTo>
                  <a:pt x="1603176" y="1178701"/>
                  <a:pt x="1605892" y="1190628"/>
                  <a:pt x="1605892" y="1190628"/>
                </a:cubicBezTo>
                <a:cubicBezTo>
                  <a:pt x="1605892" y="1190628"/>
                  <a:pt x="1605892" y="1190628"/>
                  <a:pt x="1608523" y="1202182"/>
                </a:cubicBezTo>
                <a:lnTo>
                  <a:pt x="1611153" y="1213735"/>
                </a:lnTo>
                <a:lnTo>
                  <a:pt x="1599596" y="1216367"/>
                </a:lnTo>
                <a:cubicBezTo>
                  <a:pt x="1596965" y="1204813"/>
                  <a:pt x="1596965" y="1204813"/>
                  <a:pt x="1585035" y="1207530"/>
                </a:cubicBezTo>
                <a:cubicBezTo>
                  <a:pt x="1582405" y="1195976"/>
                  <a:pt x="1582405" y="1195976"/>
                  <a:pt x="1582405" y="1195976"/>
                </a:cubicBezTo>
                <a:cubicBezTo>
                  <a:pt x="1579689" y="1184049"/>
                  <a:pt x="1591619" y="1181333"/>
                  <a:pt x="1591619" y="1181333"/>
                </a:cubicBezTo>
                <a:close/>
                <a:moveTo>
                  <a:pt x="1552828" y="1179532"/>
                </a:moveTo>
                <a:cubicBezTo>
                  <a:pt x="1551055" y="1178417"/>
                  <a:pt x="1548166" y="1179074"/>
                  <a:pt x="1542387" y="1180390"/>
                </a:cubicBezTo>
                <a:lnTo>
                  <a:pt x="1530457" y="1183106"/>
                </a:lnTo>
                <a:cubicBezTo>
                  <a:pt x="1530457" y="1183106"/>
                  <a:pt x="1533087" y="1194660"/>
                  <a:pt x="1542387" y="1180390"/>
                </a:cubicBezTo>
                <a:lnTo>
                  <a:pt x="1545017" y="1191944"/>
                </a:lnTo>
                <a:lnTo>
                  <a:pt x="1556575" y="1189312"/>
                </a:lnTo>
                <a:cubicBezTo>
                  <a:pt x="1555260" y="1183535"/>
                  <a:pt x="1554602" y="1180647"/>
                  <a:pt x="1552828" y="1179532"/>
                </a:cubicBezTo>
                <a:close/>
                <a:moveTo>
                  <a:pt x="1603176" y="1178701"/>
                </a:moveTo>
                <a:cubicBezTo>
                  <a:pt x="1603176" y="1178701"/>
                  <a:pt x="1603176" y="1178701"/>
                  <a:pt x="1605892" y="1190628"/>
                </a:cubicBezTo>
                <a:close/>
                <a:moveTo>
                  <a:pt x="512311" y="1177297"/>
                </a:moveTo>
                <a:lnTo>
                  <a:pt x="512357" y="1177501"/>
                </a:lnTo>
                <a:cubicBezTo>
                  <a:pt x="512686" y="1178945"/>
                  <a:pt x="513344" y="1181834"/>
                  <a:pt x="513344" y="1181834"/>
                </a:cubicBezTo>
                <a:close/>
                <a:moveTo>
                  <a:pt x="646565" y="1176198"/>
                </a:moveTo>
                <a:cubicBezTo>
                  <a:pt x="646565" y="1176198"/>
                  <a:pt x="635008" y="1178829"/>
                  <a:pt x="646565" y="1176198"/>
                </a:cubicBezTo>
                <a:close/>
                <a:moveTo>
                  <a:pt x="1516269" y="1174184"/>
                </a:moveTo>
                <a:cubicBezTo>
                  <a:pt x="1516269" y="1174184"/>
                  <a:pt x="1516269" y="1174184"/>
                  <a:pt x="1504712" y="1176816"/>
                </a:cubicBezTo>
                <a:close/>
                <a:moveTo>
                  <a:pt x="449551" y="1172054"/>
                </a:moveTo>
                <a:lnTo>
                  <a:pt x="450605" y="1176683"/>
                </a:lnTo>
                <a:lnTo>
                  <a:pt x="450538" y="1176386"/>
                </a:lnTo>
                <a:cubicBezTo>
                  <a:pt x="450209" y="1174942"/>
                  <a:pt x="449551" y="1172054"/>
                  <a:pt x="449551" y="1172054"/>
                </a:cubicBezTo>
                <a:close/>
                <a:moveTo>
                  <a:pt x="510713" y="1170280"/>
                </a:moveTo>
                <a:lnTo>
                  <a:pt x="512311" y="1177297"/>
                </a:lnTo>
                <a:lnTo>
                  <a:pt x="512234" y="1176960"/>
                </a:lnTo>
                <a:cubicBezTo>
                  <a:pt x="512357" y="1177501"/>
                  <a:pt x="512686" y="1178945"/>
                  <a:pt x="513344" y="1181834"/>
                </a:cubicBezTo>
                <a:lnTo>
                  <a:pt x="501414" y="1184550"/>
                </a:lnTo>
                <a:cubicBezTo>
                  <a:pt x="501414" y="1184550"/>
                  <a:pt x="501414" y="1184550"/>
                  <a:pt x="513344" y="1181834"/>
                </a:cubicBezTo>
                <a:cubicBezTo>
                  <a:pt x="513344" y="1181834"/>
                  <a:pt x="513344" y="1181834"/>
                  <a:pt x="524901" y="1179202"/>
                </a:cubicBezTo>
                <a:lnTo>
                  <a:pt x="527617" y="1191129"/>
                </a:lnTo>
                <a:cubicBezTo>
                  <a:pt x="527617" y="1191129"/>
                  <a:pt x="527617" y="1191129"/>
                  <a:pt x="539174" y="1188497"/>
                </a:cubicBezTo>
                <a:cubicBezTo>
                  <a:pt x="539174" y="1188497"/>
                  <a:pt x="539174" y="1188497"/>
                  <a:pt x="550731" y="1185866"/>
                </a:cubicBezTo>
                <a:cubicBezTo>
                  <a:pt x="548016" y="1173939"/>
                  <a:pt x="548016" y="1173939"/>
                  <a:pt x="536459" y="1176571"/>
                </a:cubicBezTo>
                <a:cubicBezTo>
                  <a:pt x="539174" y="1188497"/>
                  <a:pt x="539174" y="1188497"/>
                  <a:pt x="539174" y="1188497"/>
                </a:cubicBezTo>
                <a:cubicBezTo>
                  <a:pt x="527617" y="1191129"/>
                  <a:pt x="524901" y="1179202"/>
                  <a:pt x="524901" y="1179202"/>
                </a:cubicBezTo>
                <a:cubicBezTo>
                  <a:pt x="522271" y="1167649"/>
                  <a:pt x="510713" y="1170280"/>
                  <a:pt x="510713" y="1170280"/>
                </a:cubicBezTo>
                <a:close/>
                <a:moveTo>
                  <a:pt x="1588988" y="1169779"/>
                </a:moveTo>
                <a:cubicBezTo>
                  <a:pt x="1589646" y="1172668"/>
                  <a:pt x="1589975" y="1174112"/>
                  <a:pt x="1590098" y="1174653"/>
                </a:cubicBezTo>
                <a:lnTo>
                  <a:pt x="1590021" y="1174316"/>
                </a:lnTo>
                <a:close/>
                <a:moveTo>
                  <a:pt x="448441" y="1167179"/>
                </a:moveTo>
                <a:lnTo>
                  <a:pt x="448511" y="1167487"/>
                </a:lnTo>
                <a:lnTo>
                  <a:pt x="449222" y="1170610"/>
                </a:lnTo>
                <a:cubicBezTo>
                  <a:pt x="449551" y="1172054"/>
                  <a:pt x="449551" y="1172054"/>
                  <a:pt x="449551" y="1172054"/>
                </a:cubicBezTo>
                <a:cubicBezTo>
                  <a:pt x="448893" y="1169165"/>
                  <a:pt x="448564" y="1167721"/>
                  <a:pt x="448441" y="1167179"/>
                </a:cubicBezTo>
                <a:close/>
                <a:moveTo>
                  <a:pt x="637253" y="1166165"/>
                </a:moveTo>
                <a:cubicBezTo>
                  <a:pt x="636711" y="1166288"/>
                  <a:pt x="635267" y="1166617"/>
                  <a:pt x="632377" y="1167275"/>
                </a:cubicBezTo>
                <a:lnTo>
                  <a:pt x="636959" y="1166232"/>
                </a:lnTo>
                <a:lnTo>
                  <a:pt x="637164" y="1166185"/>
                </a:lnTo>
                <a:close/>
                <a:moveTo>
                  <a:pt x="1502081" y="1165262"/>
                </a:moveTo>
                <a:cubicBezTo>
                  <a:pt x="1502081" y="1165262"/>
                  <a:pt x="1502081" y="1165262"/>
                  <a:pt x="1490151" y="1167978"/>
                </a:cubicBezTo>
                <a:cubicBezTo>
                  <a:pt x="1490151" y="1167978"/>
                  <a:pt x="1490151" y="1167978"/>
                  <a:pt x="1492782" y="1179532"/>
                </a:cubicBezTo>
                <a:cubicBezTo>
                  <a:pt x="1492782" y="1179532"/>
                  <a:pt x="1492782" y="1179532"/>
                  <a:pt x="1502081" y="1165262"/>
                </a:cubicBezTo>
                <a:close/>
                <a:moveTo>
                  <a:pt x="643935" y="1164644"/>
                </a:moveTo>
                <a:cubicBezTo>
                  <a:pt x="643935" y="1164644"/>
                  <a:pt x="643935" y="1164644"/>
                  <a:pt x="642490" y="1164973"/>
                </a:cubicBezTo>
                <a:lnTo>
                  <a:pt x="636959" y="1166232"/>
                </a:lnTo>
                <a:lnTo>
                  <a:pt x="636711" y="1166288"/>
                </a:lnTo>
                <a:cubicBezTo>
                  <a:pt x="635267" y="1166617"/>
                  <a:pt x="632377" y="1167275"/>
                  <a:pt x="632377" y="1167275"/>
                </a:cubicBezTo>
                <a:lnTo>
                  <a:pt x="635008" y="1178829"/>
                </a:lnTo>
                <a:lnTo>
                  <a:pt x="623451" y="1181461"/>
                </a:lnTo>
                <a:lnTo>
                  <a:pt x="611894" y="1184092"/>
                </a:lnTo>
                <a:cubicBezTo>
                  <a:pt x="626082" y="1193015"/>
                  <a:pt x="626082" y="1193015"/>
                  <a:pt x="614524" y="1195646"/>
                </a:cubicBezTo>
                <a:lnTo>
                  <a:pt x="617155" y="1207200"/>
                </a:lnTo>
                <a:cubicBezTo>
                  <a:pt x="605225" y="1209916"/>
                  <a:pt x="602594" y="1198362"/>
                  <a:pt x="602594" y="1198362"/>
                </a:cubicBezTo>
                <a:lnTo>
                  <a:pt x="591037" y="1200994"/>
                </a:lnTo>
                <a:cubicBezTo>
                  <a:pt x="591037" y="1200994"/>
                  <a:pt x="591037" y="1200994"/>
                  <a:pt x="602594" y="1198362"/>
                </a:cubicBezTo>
                <a:cubicBezTo>
                  <a:pt x="602594" y="1198362"/>
                  <a:pt x="602594" y="1198362"/>
                  <a:pt x="603591" y="1202741"/>
                </a:cubicBezTo>
                <a:lnTo>
                  <a:pt x="605225" y="1209916"/>
                </a:lnTo>
                <a:lnTo>
                  <a:pt x="593668" y="1212548"/>
                </a:lnTo>
                <a:cubicBezTo>
                  <a:pt x="593668" y="1212548"/>
                  <a:pt x="593668" y="1212548"/>
                  <a:pt x="582111" y="1215179"/>
                </a:cubicBezTo>
                <a:lnTo>
                  <a:pt x="584826" y="1227106"/>
                </a:lnTo>
                <a:lnTo>
                  <a:pt x="572896" y="1229822"/>
                </a:lnTo>
                <a:cubicBezTo>
                  <a:pt x="572896" y="1229822"/>
                  <a:pt x="572896" y="1229822"/>
                  <a:pt x="561339" y="1232453"/>
                </a:cubicBezTo>
                <a:cubicBezTo>
                  <a:pt x="561339" y="1232453"/>
                  <a:pt x="561339" y="1232453"/>
                  <a:pt x="563970" y="1244007"/>
                </a:cubicBezTo>
                <a:lnTo>
                  <a:pt x="552413" y="1246639"/>
                </a:lnTo>
                <a:lnTo>
                  <a:pt x="549782" y="1235085"/>
                </a:lnTo>
                <a:lnTo>
                  <a:pt x="552413" y="1246639"/>
                </a:lnTo>
                <a:lnTo>
                  <a:pt x="550640" y="1245523"/>
                </a:lnTo>
                <a:cubicBezTo>
                  <a:pt x="548866" y="1244408"/>
                  <a:pt x="545319" y="1242178"/>
                  <a:pt x="538225" y="1237716"/>
                </a:cubicBezTo>
                <a:lnTo>
                  <a:pt x="540855" y="1249270"/>
                </a:lnTo>
                <a:cubicBezTo>
                  <a:pt x="538225" y="1237716"/>
                  <a:pt x="540855" y="1249270"/>
                  <a:pt x="540855" y="1249270"/>
                </a:cubicBezTo>
                <a:lnTo>
                  <a:pt x="529298" y="1251902"/>
                </a:lnTo>
                <a:cubicBezTo>
                  <a:pt x="529298" y="1251902"/>
                  <a:pt x="529298" y="1251902"/>
                  <a:pt x="531929" y="1263455"/>
                </a:cubicBezTo>
                <a:lnTo>
                  <a:pt x="534560" y="1275009"/>
                </a:lnTo>
                <a:lnTo>
                  <a:pt x="522629" y="1277726"/>
                </a:lnTo>
                <a:lnTo>
                  <a:pt x="519999" y="1266172"/>
                </a:lnTo>
                <a:lnTo>
                  <a:pt x="508442" y="1268803"/>
                </a:lnTo>
                <a:lnTo>
                  <a:pt x="522629" y="1277726"/>
                </a:lnTo>
                <a:lnTo>
                  <a:pt x="511072" y="1280357"/>
                </a:lnTo>
                <a:cubicBezTo>
                  <a:pt x="511072" y="1280357"/>
                  <a:pt x="511072" y="1280357"/>
                  <a:pt x="499515" y="1282989"/>
                </a:cubicBezTo>
                <a:lnTo>
                  <a:pt x="487958" y="1285620"/>
                </a:lnTo>
                <a:cubicBezTo>
                  <a:pt x="487958" y="1285620"/>
                  <a:pt x="487958" y="1285620"/>
                  <a:pt x="488297" y="1287111"/>
                </a:cubicBezTo>
                <a:lnTo>
                  <a:pt x="489594" y="1292806"/>
                </a:lnTo>
                <a:lnTo>
                  <a:pt x="489655" y="1293074"/>
                </a:lnTo>
                <a:cubicBezTo>
                  <a:pt x="489994" y="1294565"/>
                  <a:pt x="490673" y="1297547"/>
                  <a:pt x="490673" y="1297547"/>
                </a:cubicBezTo>
                <a:cubicBezTo>
                  <a:pt x="478743" y="1300263"/>
                  <a:pt x="476028" y="1288336"/>
                  <a:pt x="478743" y="1300263"/>
                </a:cubicBezTo>
                <a:cubicBezTo>
                  <a:pt x="478743" y="1300263"/>
                  <a:pt x="478743" y="1300263"/>
                  <a:pt x="467186" y="1302894"/>
                </a:cubicBezTo>
                <a:lnTo>
                  <a:pt x="468789" y="1309931"/>
                </a:lnTo>
                <a:lnTo>
                  <a:pt x="468707" y="1309574"/>
                </a:lnTo>
                <a:cubicBezTo>
                  <a:pt x="468830" y="1310116"/>
                  <a:pt x="469159" y="1311560"/>
                  <a:pt x="469817" y="1314448"/>
                </a:cubicBezTo>
                <a:lnTo>
                  <a:pt x="458260" y="1317080"/>
                </a:lnTo>
                <a:cubicBezTo>
                  <a:pt x="446702" y="1319711"/>
                  <a:pt x="458260" y="1317080"/>
                  <a:pt x="446702" y="1319711"/>
                </a:cubicBezTo>
                <a:cubicBezTo>
                  <a:pt x="446702" y="1319711"/>
                  <a:pt x="446702" y="1319711"/>
                  <a:pt x="449333" y="1331265"/>
                </a:cubicBezTo>
                <a:cubicBezTo>
                  <a:pt x="449333" y="1331265"/>
                  <a:pt x="449333" y="1331265"/>
                  <a:pt x="446702" y="1319711"/>
                </a:cubicBezTo>
                <a:cubicBezTo>
                  <a:pt x="446702" y="1319711"/>
                  <a:pt x="446702" y="1319711"/>
                  <a:pt x="460890" y="1328633"/>
                </a:cubicBezTo>
                <a:lnTo>
                  <a:pt x="458260" y="1317080"/>
                </a:lnTo>
                <a:cubicBezTo>
                  <a:pt x="460890" y="1328633"/>
                  <a:pt x="472448" y="1326002"/>
                  <a:pt x="472448" y="1326002"/>
                </a:cubicBezTo>
                <a:cubicBezTo>
                  <a:pt x="472448" y="1326002"/>
                  <a:pt x="472448" y="1326002"/>
                  <a:pt x="469817" y="1314448"/>
                </a:cubicBezTo>
                <a:cubicBezTo>
                  <a:pt x="481374" y="1311817"/>
                  <a:pt x="484005" y="1323370"/>
                  <a:pt x="484005" y="1323370"/>
                </a:cubicBezTo>
                <a:cubicBezTo>
                  <a:pt x="484005" y="1323370"/>
                  <a:pt x="484005" y="1323370"/>
                  <a:pt x="481374" y="1311817"/>
                </a:cubicBezTo>
                <a:lnTo>
                  <a:pt x="478743" y="1300263"/>
                </a:lnTo>
                <a:lnTo>
                  <a:pt x="490673" y="1297547"/>
                </a:lnTo>
                <a:lnTo>
                  <a:pt x="492250" y="1304471"/>
                </a:lnTo>
                <a:lnTo>
                  <a:pt x="492194" y="1304226"/>
                </a:lnTo>
                <a:cubicBezTo>
                  <a:pt x="492317" y="1304768"/>
                  <a:pt x="492646" y="1306212"/>
                  <a:pt x="493304" y="1309100"/>
                </a:cubicBezTo>
                <a:cubicBezTo>
                  <a:pt x="493304" y="1309100"/>
                  <a:pt x="493304" y="1309100"/>
                  <a:pt x="504861" y="1306469"/>
                </a:cubicBezTo>
                <a:cubicBezTo>
                  <a:pt x="502231" y="1294915"/>
                  <a:pt x="502231" y="1294915"/>
                  <a:pt x="513788" y="1292284"/>
                </a:cubicBezTo>
                <a:cubicBezTo>
                  <a:pt x="513788" y="1292284"/>
                  <a:pt x="513788" y="1292284"/>
                  <a:pt x="516419" y="1303837"/>
                </a:cubicBezTo>
                <a:lnTo>
                  <a:pt x="527976" y="1301206"/>
                </a:lnTo>
                <a:cubicBezTo>
                  <a:pt x="527976" y="1301206"/>
                  <a:pt x="539906" y="1298489"/>
                  <a:pt x="525345" y="1289652"/>
                </a:cubicBezTo>
                <a:cubicBezTo>
                  <a:pt x="525345" y="1289652"/>
                  <a:pt x="525345" y="1289652"/>
                  <a:pt x="537275" y="1286936"/>
                </a:cubicBezTo>
                <a:lnTo>
                  <a:pt x="548832" y="1284304"/>
                </a:lnTo>
                <a:lnTo>
                  <a:pt x="546117" y="1272378"/>
                </a:lnTo>
                <a:lnTo>
                  <a:pt x="557674" y="1269746"/>
                </a:lnTo>
                <a:cubicBezTo>
                  <a:pt x="557674" y="1269746"/>
                  <a:pt x="557674" y="1269746"/>
                  <a:pt x="555043" y="1258192"/>
                </a:cubicBezTo>
                <a:lnTo>
                  <a:pt x="569231" y="1267115"/>
                </a:lnTo>
                <a:lnTo>
                  <a:pt x="566600" y="1255561"/>
                </a:lnTo>
                <a:lnTo>
                  <a:pt x="578158" y="1252929"/>
                </a:lnTo>
                <a:cubicBezTo>
                  <a:pt x="578158" y="1252929"/>
                  <a:pt x="578158" y="1252929"/>
                  <a:pt x="590088" y="1250213"/>
                </a:cubicBezTo>
                <a:cubicBezTo>
                  <a:pt x="590088" y="1250213"/>
                  <a:pt x="590088" y="1250213"/>
                  <a:pt x="587457" y="1238659"/>
                </a:cubicBezTo>
                <a:lnTo>
                  <a:pt x="599014" y="1236028"/>
                </a:lnTo>
                <a:lnTo>
                  <a:pt x="610571" y="1233396"/>
                </a:lnTo>
                <a:lnTo>
                  <a:pt x="622501" y="1230680"/>
                </a:lnTo>
                <a:lnTo>
                  <a:pt x="619871" y="1219126"/>
                </a:lnTo>
                <a:cubicBezTo>
                  <a:pt x="617155" y="1207200"/>
                  <a:pt x="619871" y="1219126"/>
                  <a:pt x="619871" y="1219126"/>
                </a:cubicBezTo>
                <a:cubicBezTo>
                  <a:pt x="619871" y="1219126"/>
                  <a:pt x="619871" y="1219126"/>
                  <a:pt x="617155" y="1207200"/>
                </a:cubicBezTo>
                <a:cubicBezTo>
                  <a:pt x="617155" y="1207200"/>
                  <a:pt x="617155" y="1207200"/>
                  <a:pt x="631428" y="1216495"/>
                </a:cubicBezTo>
                <a:lnTo>
                  <a:pt x="628712" y="1204568"/>
                </a:lnTo>
                <a:cubicBezTo>
                  <a:pt x="628712" y="1204568"/>
                  <a:pt x="628712" y="1204568"/>
                  <a:pt x="640270" y="1201937"/>
                </a:cubicBezTo>
                <a:lnTo>
                  <a:pt x="637639" y="1190383"/>
                </a:lnTo>
                <a:cubicBezTo>
                  <a:pt x="637639" y="1190383"/>
                  <a:pt x="637639" y="1190383"/>
                  <a:pt x="649196" y="1187751"/>
                </a:cubicBezTo>
                <a:cubicBezTo>
                  <a:pt x="646565" y="1176198"/>
                  <a:pt x="646565" y="1176198"/>
                  <a:pt x="646565" y="1176198"/>
                </a:cubicBezTo>
                <a:close/>
                <a:moveTo>
                  <a:pt x="435363" y="1163131"/>
                </a:moveTo>
                <a:cubicBezTo>
                  <a:pt x="437994" y="1174685"/>
                  <a:pt x="437994" y="1174685"/>
                  <a:pt x="449551" y="1172054"/>
                </a:cubicBezTo>
                <a:cubicBezTo>
                  <a:pt x="449551" y="1172054"/>
                  <a:pt x="449551" y="1172054"/>
                  <a:pt x="437994" y="1174685"/>
                </a:cubicBezTo>
                <a:cubicBezTo>
                  <a:pt x="437994" y="1174685"/>
                  <a:pt x="437994" y="1174685"/>
                  <a:pt x="435363" y="1163131"/>
                </a:cubicBezTo>
                <a:close/>
                <a:moveTo>
                  <a:pt x="532718" y="1160143"/>
                </a:moveTo>
                <a:cubicBezTo>
                  <a:pt x="532841" y="1160685"/>
                  <a:pt x="533170" y="1162129"/>
                  <a:pt x="533828" y="1165017"/>
                </a:cubicBezTo>
                <a:cubicBezTo>
                  <a:pt x="533828" y="1165017"/>
                  <a:pt x="533828" y="1165017"/>
                  <a:pt x="522271" y="1167649"/>
                </a:cubicBezTo>
                <a:lnTo>
                  <a:pt x="533828" y="1165017"/>
                </a:lnTo>
                <a:cubicBezTo>
                  <a:pt x="533828" y="1165017"/>
                  <a:pt x="533170" y="1162129"/>
                  <a:pt x="532841" y="1160685"/>
                </a:cubicBezTo>
                <a:lnTo>
                  <a:pt x="532778" y="1160405"/>
                </a:lnTo>
                <a:close/>
                <a:moveTo>
                  <a:pt x="556942" y="1159754"/>
                </a:moveTo>
                <a:cubicBezTo>
                  <a:pt x="559573" y="1171308"/>
                  <a:pt x="559573" y="1171308"/>
                  <a:pt x="559573" y="1171308"/>
                </a:cubicBezTo>
                <a:cubicBezTo>
                  <a:pt x="556942" y="1159754"/>
                  <a:pt x="556942" y="1159754"/>
                  <a:pt x="556942" y="1159754"/>
                </a:cubicBezTo>
                <a:close/>
                <a:moveTo>
                  <a:pt x="1532563" y="1158322"/>
                </a:moveTo>
                <a:lnTo>
                  <a:pt x="1526686" y="1159660"/>
                </a:lnTo>
                <a:cubicBezTo>
                  <a:pt x="1525195" y="1159999"/>
                  <a:pt x="1525195" y="1159999"/>
                  <a:pt x="1525195" y="1159999"/>
                </a:cubicBezTo>
                <a:lnTo>
                  <a:pt x="1532494" y="1158337"/>
                </a:lnTo>
                <a:close/>
                <a:moveTo>
                  <a:pt x="1537125" y="1157283"/>
                </a:moveTo>
                <a:lnTo>
                  <a:pt x="1532494" y="1158337"/>
                </a:lnTo>
                <a:lnTo>
                  <a:pt x="1532092" y="1158429"/>
                </a:lnTo>
                <a:cubicBezTo>
                  <a:pt x="1532651" y="1158301"/>
                  <a:pt x="1534142" y="1157962"/>
                  <a:pt x="1537125" y="1157283"/>
                </a:cubicBezTo>
                <a:close/>
                <a:moveTo>
                  <a:pt x="1537125" y="1157283"/>
                </a:moveTo>
                <a:cubicBezTo>
                  <a:pt x="1537125" y="1157283"/>
                  <a:pt x="1534142" y="1157962"/>
                  <a:pt x="1532651" y="1158301"/>
                </a:cubicBezTo>
                <a:lnTo>
                  <a:pt x="1532563" y="1158322"/>
                </a:lnTo>
                <a:close/>
                <a:moveTo>
                  <a:pt x="1537125" y="1157283"/>
                </a:moveTo>
                <a:lnTo>
                  <a:pt x="1539756" y="1168836"/>
                </a:lnTo>
                <a:cubicBezTo>
                  <a:pt x="1537125" y="1157283"/>
                  <a:pt x="1537125" y="1157283"/>
                  <a:pt x="1537125" y="1157283"/>
                </a:cubicBezTo>
                <a:close/>
                <a:moveTo>
                  <a:pt x="568872" y="1157038"/>
                </a:moveTo>
                <a:lnTo>
                  <a:pt x="556942" y="1159754"/>
                </a:lnTo>
                <a:cubicBezTo>
                  <a:pt x="556942" y="1159754"/>
                  <a:pt x="545385" y="1162386"/>
                  <a:pt x="559573" y="1171308"/>
                </a:cubicBezTo>
                <a:lnTo>
                  <a:pt x="571503" y="1168591"/>
                </a:lnTo>
                <a:cubicBezTo>
                  <a:pt x="571503" y="1168591"/>
                  <a:pt x="571503" y="1168591"/>
                  <a:pt x="568872" y="1157038"/>
                </a:cubicBezTo>
                <a:close/>
                <a:moveTo>
                  <a:pt x="629662" y="1155349"/>
                </a:moveTo>
                <a:lnTo>
                  <a:pt x="625009" y="1156409"/>
                </a:lnTo>
                <a:lnTo>
                  <a:pt x="625328" y="1156336"/>
                </a:lnTo>
                <a:cubicBezTo>
                  <a:pt x="626773" y="1156007"/>
                  <a:pt x="629662" y="1155349"/>
                  <a:pt x="629662" y="1155349"/>
                </a:cubicBezTo>
                <a:close/>
                <a:moveTo>
                  <a:pt x="506973" y="1153852"/>
                </a:moveTo>
                <a:cubicBezTo>
                  <a:pt x="507096" y="1154394"/>
                  <a:pt x="507425" y="1155838"/>
                  <a:pt x="508083" y="1158726"/>
                </a:cubicBezTo>
                <a:lnTo>
                  <a:pt x="507034" y="1154120"/>
                </a:lnTo>
                <a:close/>
                <a:moveTo>
                  <a:pt x="481965" y="1152520"/>
                </a:moveTo>
                <a:lnTo>
                  <a:pt x="484595" y="1164074"/>
                </a:lnTo>
                <a:lnTo>
                  <a:pt x="487226" y="1175628"/>
                </a:lnTo>
                <a:cubicBezTo>
                  <a:pt x="487226" y="1175628"/>
                  <a:pt x="487226" y="1175628"/>
                  <a:pt x="473038" y="1166706"/>
                </a:cubicBezTo>
                <a:cubicBezTo>
                  <a:pt x="473038" y="1166706"/>
                  <a:pt x="473038" y="1166706"/>
                  <a:pt x="475669" y="1178259"/>
                </a:cubicBezTo>
                <a:lnTo>
                  <a:pt x="464112" y="1180891"/>
                </a:lnTo>
                <a:cubicBezTo>
                  <a:pt x="452182" y="1183607"/>
                  <a:pt x="466742" y="1192445"/>
                  <a:pt x="454812" y="1195161"/>
                </a:cubicBezTo>
                <a:cubicBezTo>
                  <a:pt x="454812" y="1195161"/>
                  <a:pt x="454812" y="1195161"/>
                  <a:pt x="443255" y="1197793"/>
                </a:cubicBezTo>
                <a:cubicBezTo>
                  <a:pt x="443255" y="1197793"/>
                  <a:pt x="443255" y="1197793"/>
                  <a:pt x="431698" y="1200424"/>
                </a:cubicBezTo>
                <a:lnTo>
                  <a:pt x="434414" y="1212350"/>
                </a:lnTo>
                <a:cubicBezTo>
                  <a:pt x="437044" y="1223904"/>
                  <a:pt x="434414" y="1212350"/>
                  <a:pt x="445971" y="1209719"/>
                </a:cubicBezTo>
                <a:cubicBezTo>
                  <a:pt x="445971" y="1209719"/>
                  <a:pt x="445971" y="1209719"/>
                  <a:pt x="457528" y="1207087"/>
                </a:cubicBezTo>
                <a:cubicBezTo>
                  <a:pt x="457528" y="1207087"/>
                  <a:pt x="457528" y="1207087"/>
                  <a:pt x="457189" y="1205597"/>
                </a:cubicBezTo>
                <a:lnTo>
                  <a:pt x="456788" y="1203838"/>
                </a:lnTo>
                <a:lnTo>
                  <a:pt x="456510" y="1202615"/>
                </a:lnTo>
                <a:lnTo>
                  <a:pt x="456441" y="1202316"/>
                </a:lnTo>
                <a:lnTo>
                  <a:pt x="454812" y="1195161"/>
                </a:lnTo>
                <a:cubicBezTo>
                  <a:pt x="454812" y="1195161"/>
                  <a:pt x="454812" y="1195161"/>
                  <a:pt x="466742" y="1192445"/>
                </a:cubicBezTo>
                <a:lnTo>
                  <a:pt x="464112" y="1180891"/>
                </a:lnTo>
                <a:cubicBezTo>
                  <a:pt x="466742" y="1192445"/>
                  <a:pt x="478300" y="1189813"/>
                  <a:pt x="475669" y="1178259"/>
                </a:cubicBezTo>
                <a:cubicBezTo>
                  <a:pt x="475669" y="1178259"/>
                  <a:pt x="475669" y="1178259"/>
                  <a:pt x="475998" y="1179703"/>
                </a:cubicBezTo>
                <a:lnTo>
                  <a:pt x="477253" y="1185217"/>
                </a:lnTo>
                <a:lnTo>
                  <a:pt x="477190" y="1184939"/>
                </a:lnTo>
                <a:cubicBezTo>
                  <a:pt x="477313" y="1185481"/>
                  <a:pt x="477642" y="1186925"/>
                  <a:pt x="478300" y="1189813"/>
                </a:cubicBezTo>
                <a:lnTo>
                  <a:pt x="481015" y="1201740"/>
                </a:lnTo>
                <a:cubicBezTo>
                  <a:pt x="481015" y="1201740"/>
                  <a:pt x="481015" y="1201740"/>
                  <a:pt x="495203" y="1210662"/>
                </a:cubicBezTo>
                <a:cubicBezTo>
                  <a:pt x="495203" y="1210662"/>
                  <a:pt x="495203" y="1210662"/>
                  <a:pt x="497834" y="1222216"/>
                </a:cubicBezTo>
                <a:cubicBezTo>
                  <a:pt x="495203" y="1210662"/>
                  <a:pt x="495203" y="1210662"/>
                  <a:pt x="483646" y="1213293"/>
                </a:cubicBezTo>
                <a:lnTo>
                  <a:pt x="485273" y="1220438"/>
                </a:lnTo>
                <a:lnTo>
                  <a:pt x="485290" y="1220515"/>
                </a:lnTo>
                <a:cubicBezTo>
                  <a:pt x="485619" y="1221959"/>
                  <a:pt x="486277" y="1224847"/>
                  <a:pt x="486277" y="1224847"/>
                </a:cubicBezTo>
                <a:cubicBezTo>
                  <a:pt x="486277" y="1224847"/>
                  <a:pt x="486277" y="1224847"/>
                  <a:pt x="497834" y="1222216"/>
                </a:cubicBezTo>
                <a:cubicBezTo>
                  <a:pt x="497834" y="1222216"/>
                  <a:pt x="498492" y="1225104"/>
                  <a:pt x="498821" y="1226548"/>
                </a:cubicBezTo>
                <a:lnTo>
                  <a:pt x="498888" y="1226845"/>
                </a:lnTo>
                <a:lnTo>
                  <a:pt x="500465" y="1233769"/>
                </a:lnTo>
                <a:cubicBezTo>
                  <a:pt x="500465" y="1233769"/>
                  <a:pt x="500465" y="1233769"/>
                  <a:pt x="500136" y="1232325"/>
                </a:cubicBezTo>
                <a:lnTo>
                  <a:pt x="498899" y="1226891"/>
                </a:lnTo>
                <a:lnTo>
                  <a:pt x="498944" y="1227090"/>
                </a:lnTo>
                <a:cubicBezTo>
                  <a:pt x="498821" y="1226548"/>
                  <a:pt x="498492" y="1225104"/>
                  <a:pt x="497834" y="1222216"/>
                </a:cubicBezTo>
                <a:cubicBezTo>
                  <a:pt x="500465" y="1233769"/>
                  <a:pt x="512022" y="1231138"/>
                  <a:pt x="509391" y="1219584"/>
                </a:cubicBezTo>
                <a:cubicBezTo>
                  <a:pt x="509391" y="1219584"/>
                  <a:pt x="509391" y="1219584"/>
                  <a:pt x="521321" y="1216868"/>
                </a:cubicBezTo>
                <a:cubicBezTo>
                  <a:pt x="506760" y="1208030"/>
                  <a:pt x="518690" y="1205314"/>
                  <a:pt x="518690" y="1205314"/>
                </a:cubicBezTo>
                <a:lnTo>
                  <a:pt x="516060" y="1193760"/>
                </a:lnTo>
                <a:cubicBezTo>
                  <a:pt x="516060" y="1193760"/>
                  <a:pt x="516060" y="1193760"/>
                  <a:pt x="504130" y="1196477"/>
                </a:cubicBezTo>
                <a:cubicBezTo>
                  <a:pt x="516060" y="1193760"/>
                  <a:pt x="516060" y="1193760"/>
                  <a:pt x="506760" y="1208030"/>
                </a:cubicBezTo>
                <a:cubicBezTo>
                  <a:pt x="506760" y="1208030"/>
                  <a:pt x="506760" y="1208030"/>
                  <a:pt x="495203" y="1210662"/>
                </a:cubicBezTo>
                <a:cubicBezTo>
                  <a:pt x="494545" y="1207773"/>
                  <a:pt x="494216" y="1206329"/>
                  <a:pt x="494093" y="1205788"/>
                </a:cubicBezTo>
                <a:lnTo>
                  <a:pt x="494164" y="1206101"/>
                </a:lnTo>
                <a:lnTo>
                  <a:pt x="494874" y="1209218"/>
                </a:lnTo>
                <a:lnTo>
                  <a:pt x="494216" y="1206329"/>
                </a:lnTo>
                <a:lnTo>
                  <a:pt x="494164" y="1206101"/>
                </a:lnTo>
                <a:lnTo>
                  <a:pt x="492572" y="1199108"/>
                </a:lnTo>
                <a:cubicBezTo>
                  <a:pt x="492572" y="1199108"/>
                  <a:pt x="492572" y="1199108"/>
                  <a:pt x="489857" y="1187182"/>
                </a:cubicBezTo>
                <a:lnTo>
                  <a:pt x="478300" y="1189813"/>
                </a:lnTo>
                <a:cubicBezTo>
                  <a:pt x="478300" y="1189813"/>
                  <a:pt x="477642" y="1186925"/>
                  <a:pt x="477313" y="1185481"/>
                </a:cubicBezTo>
                <a:lnTo>
                  <a:pt x="477260" y="1185247"/>
                </a:lnTo>
                <a:lnTo>
                  <a:pt x="475669" y="1178259"/>
                </a:lnTo>
                <a:lnTo>
                  <a:pt x="487226" y="1175628"/>
                </a:lnTo>
                <a:lnTo>
                  <a:pt x="498783" y="1172996"/>
                </a:lnTo>
                <a:lnTo>
                  <a:pt x="496153" y="1161443"/>
                </a:lnTo>
                <a:lnTo>
                  <a:pt x="484595" y="1164074"/>
                </a:lnTo>
                <a:cubicBezTo>
                  <a:pt x="481965" y="1152520"/>
                  <a:pt x="481965" y="1152520"/>
                  <a:pt x="481965" y="1152520"/>
                </a:cubicBezTo>
                <a:close/>
                <a:moveTo>
                  <a:pt x="1535995" y="1152319"/>
                </a:moveTo>
                <a:lnTo>
                  <a:pt x="1537125" y="1157283"/>
                </a:lnTo>
                <a:cubicBezTo>
                  <a:pt x="1537125" y="1157283"/>
                  <a:pt x="1536446" y="1154301"/>
                  <a:pt x="1536107" y="1152810"/>
                </a:cubicBezTo>
                <a:close/>
                <a:moveTo>
                  <a:pt x="628552" y="1150475"/>
                </a:moveTo>
                <a:lnTo>
                  <a:pt x="628612" y="1150737"/>
                </a:lnTo>
                <a:lnTo>
                  <a:pt x="628633" y="1150832"/>
                </a:lnTo>
                <a:lnTo>
                  <a:pt x="629662" y="1155349"/>
                </a:lnTo>
                <a:cubicBezTo>
                  <a:pt x="629004" y="1152461"/>
                  <a:pt x="628675" y="1151017"/>
                  <a:pt x="628552" y="1150475"/>
                </a:cubicBezTo>
                <a:close/>
                <a:moveTo>
                  <a:pt x="664706" y="1147370"/>
                </a:moveTo>
                <a:cubicBezTo>
                  <a:pt x="664706" y="1147370"/>
                  <a:pt x="664706" y="1147370"/>
                  <a:pt x="653149" y="1150001"/>
                </a:cubicBezTo>
                <a:cubicBezTo>
                  <a:pt x="655865" y="1161928"/>
                  <a:pt x="655865" y="1161928"/>
                  <a:pt x="655865" y="1161928"/>
                </a:cubicBezTo>
                <a:cubicBezTo>
                  <a:pt x="655865" y="1161928"/>
                  <a:pt x="655865" y="1161928"/>
                  <a:pt x="667422" y="1159296"/>
                </a:cubicBezTo>
                <a:cubicBezTo>
                  <a:pt x="667422" y="1159296"/>
                  <a:pt x="667422" y="1159296"/>
                  <a:pt x="664706" y="1147370"/>
                </a:cubicBezTo>
                <a:close/>
                <a:moveTo>
                  <a:pt x="505452" y="1147173"/>
                </a:moveTo>
                <a:cubicBezTo>
                  <a:pt x="505452" y="1147173"/>
                  <a:pt x="506110" y="1150061"/>
                  <a:pt x="506439" y="1151505"/>
                </a:cubicBezTo>
                <a:lnTo>
                  <a:pt x="506501" y="1151779"/>
                </a:lnTo>
                <a:close/>
                <a:moveTo>
                  <a:pt x="1534410" y="1145356"/>
                </a:moveTo>
                <a:cubicBezTo>
                  <a:pt x="1534410" y="1145356"/>
                  <a:pt x="1534410" y="1145356"/>
                  <a:pt x="1522480" y="1148073"/>
                </a:cubicBezTo>
                <a:lnTo>
                  <a:pt x="1525195" y="1159999"/>
                </a:lnTo>
                <a:cubicBezTo>
                  <a:pt x="1525195" y="1159999"/>
                  <a:pt x="1525195" y="1159999"/>
                  <a:pt x="1527826" y="1171553"/>
                </a:cubicBezTo>
                <a:lnTo>
                  <a:pt x="1539756" y="1168836"/>
                </a:lnTo>
                <a:cubicBezTo>
                  <a:pt x="1539756" y="1168836"/>
                  <a:pt x="1539756" y="1168836"/>
                  <a:pt x="1537125" y="1157283"/>
                </a:cubicBezTo>
                <a:cubicBezTo>
                  <a:pt x="1536446" y="1154301"/>
                  <a:pt x="1536107" y="1152810"/>
                  <a:pt x="1535980" y="1152251"/>
                </a:cubicBezTo>
                <a:lnTo>
                  <a:pt x="1535995" y="1152319"/>
                </a:lnTo>
                <a:close/>
                <a:moveTo>
                  <a:pt x="1582581" y="1141640"/>
                </a:moveTo>
                <a:cubicBezTo>
                  <a:pt x="1582708" y="1142199"/>
                  <a:pt x="1583048" y="1143690"/>
                  <a:pt x="1583727" y="1146672"/>
                </a:cubicBezTo>
                <a:lnTo>
                  <a:pt x="1582680" y="1142072"/>
                </a:lnTo>
                <a:close/>
                <a:moveTo>
                  <a:pt x="612843" y="1134873"/>
                </a:moveTo>
                <a:lnTo>
                  <a:pt x="601286" y="1137505"/>
                </a:lnTo>
                <a:cubicBezTo>
                  <a:pt x="612843" y="1134873"/>
                  <a:pt x="612843" y="1134873"/>
                  <a:pt x="612843" y="1134873"/>
                </a:cubicBezTo>
                <a:close/>
                <a:moveTo>
                  <a:pt x="612843" y="1134873"/>
                </a:moveTo>
                <a:cubicBezTo>
                  <a:pt x="612843" y="1134873"/>
                  <a:pt x="615474" y="1146427"/>
                  <a:pt x="627031" y="1143795"/>
                </a:cubicBezTo>
                <a:lnTo>
                  <a:pt x="615474" y="1146427"/>
                </a:lnTo>
                <a:close/>
                <a:moveTo>
                  <a:pt x="685190" y="1130553"/>
                </a:moveTo>
                <a:lnTo>
                  <a:pt x="673633" y="1133184"/>
                </a:lnTo>
                <a:cubicBezTo>
                  <a:pt x="673633" y="1133184"/>
                  <a:pt x="673633" y="1133184"/>
                  <a:pt x="685190" y="1130553"/>
                </a:cubicBezTo>
                <a:cubicBezTo>
                  <a:pt x="685190" y="1130553"/>
                  <a:pt x="685190" y="1130553"/>
                  <a:pt x="687821" y="1142107"/>
                </a:cubicBezTo>
                <a:close/>
                <a:moveTo>
                  <a:pt x="611733" y="1129999"/>
                </a:moveTo>
                <a:cubicBezTo>
                  <a:pt x="611857" y="1130541"/>
                  <a:pt x="612186" y="1131985"/>
                  <a:pt x="612843" y="1134873"/>
                </a:cubicBezTo>
                <a:cubicBezTo>
                  <a:pt x="612843" y="1134873"/>
                  <a:pt x="611364" y="1128374"/>
                  <a:pt x="611733" y="1129999"/>
                </a:cubicBezTo>
                <a:close/>
                <a:moveTo>
                  <a:pt x="598655" y="1125951"/>
                </a:moveTo>
                <a:lnTo>
                  <a:pt x="601286" y="1137505"/>
                </a:lnTo>
                <a:cubicBezTo>
                  <a:pt x="598655" y="1125951"/>
                  <a:pt x="598655" y="1125951"/>
                  <a:pt x="598655" y="1125951"/>
                </a:cubicBezTo>
                <a:close/>
                <a:moveTo>
                  <a:pt x="1566451" y="1125908"/>
                </a:moveTo>
                <a:lnTo>
                  <a:pt x="1569081" y="1137462"/>
                </a:lnTo>
                <a:cubicBezTo>
                  <a:pt x="1569081" y="1137462"/>
                  <a:pt x="1569081" y="1137462"/>
                  <a:pt x="1566451" y="1125908"/>
                </a:cubicBezTo>
                <a:close/>
                <a:moveTo>
                  <a:pt x="585595" y="1123703"/>
                </a:moveTo>
                <a:lnTo>
                  <a:pt x="586725" y="1128667"/>
                </a:lnTo>
                <a:cubicBezTo>
                  <a:pt x="586725" y="1128667"/>
                  <a:pt x="586046" y="1125686"/>
                  <a:pt x="585707" y="1124195"/>
                </a:cubicBezTo>
                <a:close/>
                <a:moveTo>
                  <a:pt x="620654" y="1122461"/>
                </a:moveTo>
                <a:cubicBezTo>
                  <a:pt x="622428" y="1123576"/>
                  <a:pt x="623085" y="1126465"/>
                  <a:pt x="624400" y="1132242"/>
                </a:cubicBezTo>
                <a:lnTo>
                  <a:pt x="612843" y="1134873"/>
                </a:lnTo>
                <a:lnTo>
                  <a:pt x="610213" y="1123319"/>
                </a:lnTo>
                <a:cubicBezTo>
                  <a:pt x="615992" y="1122004"/>
                  <a:pt x="618881" y="1121346"/>
                  <a:pt x="620654" y="1122461"/>
                </a:cubicBezTo>
                <a:close/>
                <a:moveTo>
                  <a:pt x="1528662" y="1120114"/>
                </a:moveTo>
                <a:lnTo>
                  <a:pt x="1529148" y="1122249"/>
                </a:lnTo>
                <a:lnTo>
                  <a:pt x="1528693" y="1120250"/>
                </a:lnTo>
                <a:close/>
                <a:moveTo>
                  <a:pt x="572453" y="1119372"/>
                </a:moveTo>
                <a:cubicBezTo>
                  <a:pt x="575168" y="1131299"/>
                  <a:pt x="575168" y="1131299"/>
                  <a:pt x="586725" y="1128667"/>
                </a:cubicBezTo>
                <a:cubicBezTo>
                  <a:pt x="586725" y="1128667"/>
                  <a:pt x="586725" y="1128667"/>
                  <a:pt x="575168" y="1131299"/>
                </a:cubicBezTo>
                <a:close/>
                <a:moveTo>
                  <a:pt x="1528038" y="1117374"/>
                </a:moveTo>
                <a:lnTo>
                  <a:pt x="1528570" y="1119708"/>
                </a:lnTo>
                <a:lnTo>
                  <a:pt x="1528662" y="1120114"/>
                </a:lnTo>
                <a:lnTo>
                  <a:pt x="1528162" y="1117916"/>
                </a:lnTo>
                <a:cubicBezTo>
                  <a:pt x="1527997" y="1117194"/>
                  <a:pt x="1527915" y="1116833"/>
                  <a:pt x="1528038" y="1117374"/>
                </a:cubicBezTo>
                <a:close/>
                <a:moveTo>
                  <a:pt x="608855" y="1117356"/>
                </a:moveTo>
                <a:lnTo>
                  <a:pt x="609874" y="1121828"/>
                </a:lnTo>
                <a:cubicBezTo>
                  <a:pt x="610213" y="1123319"/>
                  <a:pt x="610213" y="1123319"/>
                  <a:pt x="610213" y="1123319"/>
                </a:cubicBezTo>
                <a:close/>
                <a:moveTo>
                  <a:pt x="548484" y="1115715"/>
                </a:moveTo>
                <a:cubicBezTo>
                  <a:pt x="546993" y="1116055"/>
                  <a:pt x="547650" y="1118943"/>
                  <a:pt x="548965" y="1124720"/>
                </a:cubicBezTo>
                <a:lnTo>
                  <a:pt x="537408" y="1127352"/>
                </a:lnTo>
                <a:lnTo>
                  <a:pt x="540124" y="1139278"/>
                </a:lnTo>
                <a:cubicBezTo>
                  <a:pt x="540124" y="1139278"/>
                  <a:pt x="540124" y="1139278"/>
                  <a:pt x="528566" y="1141910"/>
                </a:cubicBezTo>
                <a:lnTo>
                  <a:pt x="517009" y="1144541"/>
                </a:lnTo>
                <a:lnTo>
                  <a:pt x="505452" y="1147173"/>
                </a:lnTo>
                <a:cubicBezTo>
                  <a:pt x="506110" y="1150061"/>
                  <a:pt x="506439" y="1151505"/>
                  <a:pt x="506562" y="1152047"/>
                </a:cubicBezTo>
                <a:lnTo>
                  <a:pt x="506501" y="1151779"/>
                </a:lnTo>
                <a:lnTo>
                  <a:pt x="507034" y="1154120"/>
                </a:lnTo>
                <a:lnTo>
                  <a:pt x="507096" y="1154394"/>
                </a:lnTo>
                <a:cubicBezTo>
                  <a:pt x="507425" y="1155838"/>
                  <a:pt x="508083" y="1158726"/>
                  <a:pt x="508083" y="1158726"/>
                </a:cubicBezTo>
                <a:lnTo>
                  <a:pt x="519640" y="1156095"/>
                </a:lnTo>
                <a:lnTo>
                  <a:pt x="517009" y="1144541"/>
                </a:lnTo>
                <a:cubicBezTo>
                  <a:pt x="517009" y="1144541"/>
                  <a:pt x="519640" y="1156095"/>
                  <a:pt x="531197" y="1153463"/>
                </a:cubicBezTo>
                <a:cubicBezTo>
                  <a:pt x="517009" y="1144541"/>
                  <a:pt x="517009" y="1144541"/>
                  <a:pt x="528566" y="1141910"/>
                </a:cubicBezTo>
                <a:lnTo>
                  <a:pt x="540124" y="1139278"/>
                </a:lnTo>
                <a:cubicBezTo>
                  <a:pt x="540124" y="1139278"/>
                  <a:pt x="540124" y="1139278"/>
                  <a:pt x="551681" y="1136647"/>
                </a:cubicBezTo>
                <a:cubicBezTo>
                  <a:pt x="551681" y="1136647"/>
                  <a:pt x="551681" y="1136647"/>
                  <a:pt x="554312" y="1148200"/>
                </a:cubicBezTo>
                <a:lnTo>
                  <a:pt x="542754" y="1150832"/>
                </a:lnTo>
                <a:cubicBezTo>
                  <a:pt x="542754" y="1150832"/>
                  <a:pt x="556942" y="1159754"/>
                  <a:pt x="554312" y="1148200"/>
                </a:cubicBezTo>
                <a:cubicBezTo>
                  <a:pt x="554312" y="1148200"/>
                  <a:pt x="554312" y="1148200"/>
                  <a:pt x="551681" y="1136647"/>
                </a:cubicBezTo>
                <a:lnTo>
                  <a:pt x="548965" y="1124720"/>
                </a:lnTo>
                <a:lnTo>
                  <a:pt x="560895" y="1122004"/>
                </a:lnTo>
                <a:cubicBezTo>
                  <a:pt x="553615" y="1117585"/>
                  <a:pt x="549975" y="1115376"/>
                  <a:pt x="548484" y="1115715"/>
                </a:cubicBezTo>
                <a:close/>
                <a:moveTo>
                  <a:pt x="1563820" y="1114354"/>
                </a:moveTo>
                <a:cubicBezTo>
                  <a:pt x="1552263" y="1116986"/>
                  <a:pt x="1552263" y="1116986"/>
                  <a:pt x="1552263" y="1116986"/>
                </a:cubicBezTo>
                <a:close/>
                <a:moveTo>
                  <a:pt x="1563820" y="1114354"/>
                </a:moveTo>
                <a:cubicBezTo>
                  <a:pt x="1566451" y="1125908"/>
                  <a:pt x="1566451" y="1125908"/>
                  <a:pt x="1566451" y="1125908"/>
                </a:cubicBezTo>
                <a:cubicBezTo>
                  <a:pt x="1563820" y="1114354"/>
                  <a:pt x="1563820" y="1114354"/>
                  <a:pt x="1563820" y="1114354"/>
                </a:cubicBezTo>
                <a:close/>
                <a:moveTo>
                  <a:pt x="1514588" y="1113411"/>
                </a:moveTo>
                <a:cubicBezTo>
                  <a:pt x="1514588" y="1113411"/>
                  <a:pt x="1505661" y="1127597"/>
                  <a:pt x="1503030" y="1116043"/>
                </a:cubicBezTo>
                <a:cubicBezTo>
                  <a:pt x="1503030" y="1116043"/>
                  <a:pt x="1503030" y="1116043"/>
                  <a:pt x="1505661" y="1127597"/>
                </a:cubicBezTo>
                <a:lnTo>
                  <a:pt x="1517218" y="1124965"/>
                </a:lnTo>
                <a:cubicBezTo>
                  <a:pt x="1517218" y="1124965"/>
                  <a:pt x="1519849" y="1136519"/>
                  <a:pt x="1517218" y="1124965"/>
                </a:cubicBezTo>
                <a:close/>
                <a:moveTo>
                  <a:pt x="607497" y="1111393"/>
                </a:moveTo>
                <a:lnTo>
                  <a:pt x="610213" y="1123319"/>
                </a:lnTo>
                <a:cubicBezTo>
                  <a:pt x="598655" y="1125951"/>
                  <a:pt x="610213" y="1123319"/>
                  <a:pt x="598655" y="1125951"/>
                </a:cubicBezTo>
                <a:lnTo>
                  <a:pt x="586725" y="1128667"/>
                </a:lnTo>
                <a:cubicBezTo>
                  <a:pt x="586046" y="1125686"/>
                  <a:pt x="585707" y="1124195"/>
                  <a:pt x="585580" y="1123636"/>
                </a:cubicBezTo>
                <a:lnTo>
                  <a:pt x="585595" y="1123703"/>
                </a:lnTo>
                <a:lnTo>
                  <a:pt x="584010" y="1116741"/>
                </a:lnTo>
                <a:cubicBezTo>
                  <a:pt x="595940" y="1114024"/>
                  <a:pt x="595940" y="1114024"/>
                  <a:pt x="595940" y="1114024"/>
                </a:cubicBezTo>
                <a:close/>
                <a:moveTo>
                  <a:pt x="607497" y="1111393"/>
                </a:moveTo>
                <a:cubicBezTo>
                  <a:pt x="607497" y="1111393"/>
                  <a:pt x="607497" y="1111393"/>
                  <a:pt x="607837" y="1112884"/>
                </a:cubicBezTo>
                <a:lnTo>
                  <a:pt x="608855" y="1117356"/>
                </a:lnTo>
                <a:close/>
                <a:moveTo>
                  <a:pt x="594875" y="1109349"/>
                </a:moveTo>
                <a:lnTo>
                  <a:pt x="594886" y="1109395"/>
                </a:lnTo>
                <a:lnTo>
                  <a:pt x="594953" y="1109692"/>
                </a:lnTo>
                <a:cubicBezTo>
                  <a:pt x="595282" y="1111136"/>
                  <a:pt x="595940" y="1114024"/>
                  <a:pt x="595940" y="1114024"/>
                </a:cubicBezTo>
                <a:close/>
                <a:moveTo>
                  <a:pt x="619054" y="1108761"/>
                </a:moveTo>
                <a:lnTo>
                  <a:pt x="621770" y="1120688"/>
                </a:lnTo>
                <a:cubicBezTo>
                  <a:pt x="621770" y="1120688"/>
                  <a:pt x="621770" y="1120688"/>
                  <a:pt x="619054" y="1108761"/>
                </a:cubicBezTo>
                <a:close/>
                <a:moveTo>
                  <a:pt x="1538075" y="1108063"/>
                </a:moveTo>
                <a:cubicBezTo>
                  <a:pt x="1538075" y="1108063"/>
                  <a:pt x="1538075" y="1108063"/>
                  <a:pt x="1540706" y="1119617"/>
                </a:cubicBezTo>
                <a:cubicBezTo>
                  <a:pt x="1529148" y="1122249"/>
                  <a:pt x="1531779" y="1133802"/>
                  <a:pt x="1531779" y="1133802"/>
                </a:cubicBezTo>
                <a:cubicBezTo>
                  <a:pt x="1531779" y="1133802"/>
                  <a:pt x="1531779" y="1133802"/>
                  <a:pt x="1529148" y="1122249"/>
                </a:cubicBezTo>
                <a:lnTo>
                  <a:pt x="1528570" y="1119708"/>
                </a:lnTo>
                <a:lnTo>
                  <a:pt x="1527927" y="1116886"/>
                </a:lnTo>
                <a:lnTo>
                  <a:pt x="1527833" y="1116472"/>
                </a:lnTo>
                <a:cubicBezTo>
                  <a:pt x="1527833" y="1116472"/>
                  <a:pt x="1527833" y="1116472"/>
                  <a:pt x="1526518" y="1110695"/>
                </a:cubicBezTo>
                <a:cubicBezTo>
                  <a:pt x="1526518" y="1110695"/>
                  <a:pt x="1526518" y="1110695"/>
                  <a:pt x="1538075" y="1108063"/>
                </a:cubicBezTo>
                <a:close/>
                <a:moveTo>
                  <a:pt x="1219024" y="1107009"/>
                </a:moveTo>
                <a:lnTo>
                  <a:pt x="1221654" y="1118562"/>
                </a:lnTo>
                <a:cubicBezTo>
                  <a:pt x="1219024" y="1107009"/>
                  <a:pt x="1219024" y="1107009"/>
                  <a:pt x="1219024" y="1107009"/>
                </a:cubicBezTo>
                <a:close/>
                <a:moveTo>
                  <a:pt x="1525372" y="1105663"/>
                </a:moveTo>
                <a:cubicBezTo>
                  <a:pt x="1525499" y="1106222"/>
                  <a:pt x="1525839" y="1107713"/>
                  <a:pt x="1526518" y="1110695"/>
                </a:cubicBezTo>
                <a:lnTo>
                  <a:pt x="1527927" y="1116886"/>
                </a:lnTo>
                <a:lnTo>
                  <a:pt x="1527997" y="1117194"/>
                </a:lnTo>
                <a:lnTo>
                  <a:pt x="1528693" y="1120250"/>
                </a:lnTo>
                <a:lnTo>
                  <a:pt x="1528819" y="1120805"/>
                </a:lnTo>
                <a:cubicBezTo>
                  <a:pt x="1529148" y="1122249"/>
                  <a:pt x="1529148" y="1122249"/>
                  <a:pt x="1529148" y="1122249"/>
                </a:cubicBezTo>
                <a:cubicBezTo>
                  <a:pt x="1529148" y="1122249"/>
                  <a:pt x="1529148" y="1122249"/>
                  <a:pt x="1531779" y="1133802"/>
                </a:cubicBezTo>
                <a:lnTo>
                  <a:pt x="1543336" y="1131171"/>
                </a:lnTo>
                <a:cubicBezTo>
                  <a:pt x="1543336" y="1131171"/>
                  <a:pt x="1543336" y="1131171"/>
                  <a:pt x="1540706" y="1119617"/>
                </a:cubicBezTo>
                <a:cubicBezTo>
                  <a:pt x="1540706" y="1119617"/>
                  <a:pt x="1540706" y="1119617"/>
                  <a:pt x="1538075" y="1108063"/>
                </a:cubicBezTo>
                <a:lnTo>
                  <a:pt x="1526518" y="1110695"/>
                </a:lnTo>
                <a:cubicBezTo>
                  <a:pt x="1526518" y="1110695"/>
                  <a:pt x="1525839" y="1107713"/>
                  <a:pt x="1525500" y="1106222"/>
                </a:cubicBezTo>
                <a:lnTo>
                  <a:pt x="1525430" y="1105917"/>
                </a:lnTo>
                <a:close/>
                <a:moveTo>
                  <a:pt x="568778" y="1103234"/>
                </a:moveTo>
                <a:lnTo>
                  <a:pt x="568835" y="1103486"/>
                </a:lnTo>
                <a:cubicBezTo>
                  <a:pt x="569164" y="1104930"/>
                  <a:pt x="569822" y="1107819"/>
                  <a:pt x="569822" y="1107819"/>
                </a:cubicBezTo>
                <a:close/>
                <a:moveTo>
                  <a:pt x="603750" y="1101612"/>
                </a:moveTo>
                <a:cubicBezTo>
                  <a:pt x="605524" y="1102728"/>
                  <a:pt x="606182" y="1105616"/>
                  <a:pt x="607497" y="1111393"/>
                </a:cubicBezTo>
                <a:lnTo>
                  <a:pt x="593309" y="1102471"/>
                </a:lnTo>
                <a:cubicBezTo>
                  <a:pt x="599088" y="1101155"/>
                  <a:pt x="601977" y="1100497"/>
                  <a:pt x="603750" y="1101612"/>
                </a:cubicBezTo>
                <a:close/>
                <a:moveTo>
                  <a:pt x="714973" y="1099466"/>
                </a:moveTo>
                <a:cubicBezTo>
                  <a:pt x="714973" y="1099466"/>
                  <a:pt x="715631" y="1102355"/>
                  <a:pt x="715960" y="1103799"/>
                </a:cubicBezTo>
                <a:lnTo>
                  <a:pt x="716027" y="1104096"/>
                </a:lnTo>
                <a:lnTo>
                  <a:pt x="716083" y="1104340"/>
                </a:lnTo>
                <a:cubicBezTo>
                  <a:pt x="715960" y="1103799"/>
                  <a:pt x="715631" y="1102355"/>
                  <a:pt x="714973" y="1099466"/>
                </a:cubicBezTo>
                <a:close/>
                <a:moveTo>
                  <a:pt x="1523802" y="1098768"/>
                </a:moveTo>
                <a:cubicBezTo>
                  <a:pt x="1525839" y="1107713"/>
                  <a:pt x="1524820" y="1103241"/>
                  <a:pt x="1525330" y="1105477"/>
                </a:cubicBezTo>
                <a:lnTo>
                  <a:pt x="1524142" y="1100259"/>
                </a:lnTo>
                <a:cubicBezTo>
                  <a:pt x="1523802" y="1098768"/>
                  <a:pt x="1523802" y="1098768"/>
                  <a:pt x="1523802" y="1098768"/>
                </a:cubicBezTo>
                <a:close/>
                <a:moveTo>
                  <a:pt x="578748" y="1093633"/>
                </a:moveTo>
                <a:cubicBezTo>
                  <a:pt x="581379" y="1105187"/>
                  <a:pt x="581379" y="1105187"/>
                  <a:pt x="581379" y="1105187"/>
                </a:cubicBezTo>
                <a:close/>
                <a:moveTo>
                  <a:pt x="590678" y="1090917"/>
                </a:moveTo>
                <a:lnTo>
                  <a:pt x="591722" y="1095501"/>
                </a:lnTo>
                <a:lnTo>
                  <a:pt x="591665" y="1095250"/>
                </a:lnTo>
                <a:cubicBezTo>
                  <a:pt x="591336" y="1093805"/>
                  <a:pt x="590678" y="1090917"/>
                  <a:pt x="590678" y="1090917"/>
                </a:cubicBezTo>
                <a:close/>
                <a:moveTo>
                  <a:pt x="626871" y="1089702"/>
                </a:moveTo>
                <a:lnTo>
                  <a:pt x="626937" y="1089992"/>
                </a:lnTo>
                <a:lnTo>
                  <a:pt x="627981" y="1094576"/>
                </a:lnTo>
                <a:cubicBezTo>
                  <a:pt x="627323" y="1091688"/>
                  <a:pt x="626994" y="1090243"/>
                  <a:pt x="626871" y="1089702"/>
                </a:cubicBezTo>
                <a:close/>
                <a:moveTo>
                  <a:pt x="602236" y="1088285"/>
                </a:moveTo>
                <a:lnTo>
                  <a:pt x="597829" y="1089289"/>
                </a:lnTo>
                <a:lnTo>
                  <a:pt x="597644" y="1089331"/>
                </a:lnTo>
                <a:close/>
                <a:moveTo>
                  <a:pt x="625350" y="1083022"/>
                </a:moveTo>
                <a:cubicBezTo>
                  <a:pt x="613793" y="1085654"/>
                  <a:pt x="616423" y="1097208"/>
                  <a:pt x="613793" y="1085654"/>
                </a:cubicBezTo>
                <a:cubicBezTo>
                  <a:pt x="613793" y="1085654"/>
                  <a:pt x="613793" y="1085654"/>
                  <a:pt x="616423" y="1097208"/>
                </a:cubicBezTo>
                <a:cubicBezTo>
                  <a:pt x="616423" y="1097208"/>
                  <a:pt x="616423" y="1097208"/>
                  <a:pt x="604866" y="1099839"/>
                </a:cubicBezTo>
                <a:cubicBezTo>
                  <a:pt x="604866" y="1099839"/>
                  <a:pt x="604866" y="1099839"/>
                  <a:pt x="593309" y="1102471"/>
                </a:cubicBezTo>
                <a:lnTo>
                  <a:pt x="591722" y="1095501"/>
                </a:lnTo>
                <a:lnTo>
                  <a:pt x="591788" y="1095791"/>
                </a:lnTo>
                <a:cubicBezTo>
                  <a:pt x="591665" y="1095250"/>
                  <a:pt x="591336" y="1093805"/>
                  <a:pt x="590678" y="1090917"/>
                </a:cubicBezTo>
                <a:cubicBezTo>
                  <a:pt x="590678" y="1090917"/>
                  <a:pt x="590678" y="1090917"/>
                  <a:pt x="592123" y="1090588"/>
                </a:cubicBezTo>
                <a:lnTo>
                  <a:pt x="597829" y="1089289"/>
                </a:lnTo>
                <a:lnTo>
                  <a:pt x="597902" y="1089272"/>
                </a:lnTo>
                <a:cubicBezTo>
                  <a:pt x="599347" y="1088943"/>
                  <a:pt x="602236" y="1088285"/>
                  <a:pt x="602236" y="1088285"/>
                </a:cubicBezTo>
                <a:cubicBezTo>
                  <a:pt x="599347" y="1088943"/>
                  <a:pt x="597902" y="1089272"/>
                  <a:pt x="597360" y="1089395"/>
                </a:cubicBezTo>
                <a:lnTo>
                  <a:pt x="597644" y="1089331"/>
                </a:lnTo>
                <a:lnTo>
                  <a:pt x="590678" y="1090917"/>
                </a:lnTo>
                <a:cubicBezTo>
                  <a:pt x="590678" y="1090917"/>
                  <a:pt x="588048" y="1079363"/>
                  <a:pt x="590678" y="1090917"/>
                </a:cubicBezTo>
                <a:lnTo>
                  <a:pt x="578748" y="1093633"/>
                </a:lnTo>
                <a:cubicBezTo>
                  <a:pt x="578748" y="1093633"/>
                  <a:pt x="578748" y="1093633"/>
                  <a:pt x="581379" y="1105187"/>
                </a:cubicBezTo>
                <a:cubicBezTo>
                  <a:pt x="578748" y="1093633"/>
                  <a:pt x="567191" y="1096265"/>
                  <a:pt x="567191" y="1096265"/>
                </a:cubicBezTo>
                <a:lnTo>
                  <a:pt x="568778" y="1103234"/>
                </a:lnTo>
                <a:lnTo>
                  <a:pt x="568712" y="1102944"/>
                </a:lnTo>
                <a:cubicBezTo>
                  <a:pt x="568835" y="1103486"/>
                  <a:pt x="569164" y="1104930"/>
                  <a:pt x="569822" y="1107819"/>
                </a:cubicBezTo>
                <a:cubicBezTo>
                  <a:pt x="569822" y="1107819"/>
                  <a:pt x="569822" y="1107819"/>
                  <a:pt x="581379" y="1105187"/>
                </a:cubicBezTo>
                <a:lnTo>
                  <a:pt x="593309" y="1102471"/>
                </a:lnTo>
                <a:cubicBezTo>
                  <a:pt x="594625" y="1108248"/>
                  <a:pt x="594625" y="1108248"/>
                  <a:pt x="594625" y="1108248"/>
                </a:cubicBezTo>
                <a:lnTo>
                  <a:pt x="594761" y="1108848"/>
                </a:lnTo>
                <a:lnTo>
                  <a:pt x="594789" y="1108970"/>
                </a:lnTo>
                <a:lnTo>
                  <a:pt x="594875" y="1109349"/>
                </a:lnTo>
                <a:lnTo>
                  <a:pt x="594830" y="1109150"/>
                </a:lnTo>
                <a:cubicBezTo>
                  <a:pt x="594953" y="1109692"/>
                  <a:pt x="595282" y="1111136"/>
                  <a:pt x="595940" y="1114024"/>
                </a:cubicBezTo>
                <a:lnTo>
                  <a:pt x="584010" y="1116741"/>
                </a:lnTo>
                <a:cubicBezTo>
                  <a:pt x="584010" y="1116741"/>
                  <a:pt x="584010" y="1116741"/>
                  <a:pt x="572453" y="1119372"/>
                </a:cubicBezTo>
                <a:cubicBezTo>
                  <a:pt x="572453" y="1119372"/>
                  <a:pt x="572453" y="1119372"/>
                  <a:pt x="575168" y="1131299"/>
                </a:cubicBezTo>
                <a:lnTo>
                  <a:pt x="586725" y="1128667"/>
                </a:lnTo>
                <a:lnTo>
                  <a:pt x="589356" y="1140221"/>
                </a:lnTo>
                <a:lnTo>
                  <a:pt x="577799" y="1142852"/>
                </a:lnTo>
                <a:cubicBezTo>
                  <a:pt x="589356" y="1140221"/>
                  <a:pt x="591987" y="1151775"/>
                  <a:pt x="591987" y="1151775"/>
                </a:cubicBezTo>
                <a:cubicBezTo>
                  <a:pt x="591987" y="1151775"/>
                  <a:pt x="591987" y="1151775"/>
                  <a:pt x="589356" y="1140221"/>
                </a:cubicBezTo>
                <a:lnTo>
                  <a:pt x="601286" y="1137505"/>
                </a:lnTo>
                <a:cubicBezTo>
                  <a:pt x="601286" y="1137505"/>
                  <a:pt x="601286" y="1137505"/>
                  <a:pt x="603917" y="1149058"/>
                </a:cubicBezTo>
                <a:cubicBezTo>
                  <a:pt x="603917" y="1149058"/>
                  <a:pt x="603917" y="1149058"/>
                  <a:pt x="601286" y="1137505"/>
                </a:cubicBezTo>
                <a:cubicBezTo>
                  <a:pt x="601286" y="1137505"/>
                  <a:pt x="612843" y="1134873"/>
                  <a:pt x="615474" y="1146427"/>
                </a:cubicBezTo>
                <a:cubicBezTo>
                  <a:pt x="615474" y="1146427"/>
                  <a:pt x="603917" y="1149058"/>
                  <a:pt x="615474" y="1146427"/>
                </a:cubicBezTo>
                <a:lnTo>
                  <a:pt x="618105" y="1157981"/>
                </a:lnTo>
                <a:cubicBezTo>
                  <a:pt x="618105" y="1157981"/>
                  <a:pt x="618105" y="1157981"/>
                  <a:pt x="619550" y="1157652"/>
                </a:cubicBezTo>
                <a:lnTo>
                  <a:pt x="625009" y="1156409"/>
                </a:lnTo>
                <a:lnTo>
                  <a:pt x="624786" y="1156459"/>
                </a:lnTo>
                <a:cubicBezTo>
                  <a:pt x="625328" y="1156336"/>
                  <a:pt x="626773" y="1156007"/>
                  <a:pt x="629662" y="1155349"/>
                </a:cubicBezTo>
                <a:cubicBezTo>
                  <a:pt x="629662" y="1155349"/>
                  <a:pt x="629004" y="1152461"/>
                  <a:pt x="628675" y="1151017"/>
                </a:cubicBezTo>
                <a:lnTo>
                  <a:pt x="628633" y="1150832"/>
                </a:lnTo>
                <a:lnTo>
                  <a:pt x="627031" y="1143795"/>
                </a:lnTo>
                <a:lnTo>
                  <a:pt x="624400" y="1132242"/>
                </a:lnTo>
                <a:lnTo>
                  <a:pt x="621770" y="1120688"/>
                </a:lnTo>
                <a:cubicBezTo>
                  <a:pt x="633327" y="1118056"/>
                  <a:pt x="633327" y="1118056"/>
                  <a:pt x="635958" y="1129610"/>
                </a:cubicBezTo>
                <a:lnTo>
                  <a:pt x="633327" y="1118056"/>
                </a:lnTo>
                <a:cubicBezTo>
                  <a:pt x="642541" y="1103413"/>
                  <a:pt x="642541" y="1103413"/>
                  <a:pt x="645257" y="1115340"/>
                </a:cubicBezTo>
                <a:lnTo>
                  <a:pt x="642541" y="1103413"/>
                </a:lnTo>
                <a:lnTo>
                  <a:pt x="654099" y="1100782"/>
                </a:lnTo>
                <a:cubicBezTo>
                  <a:pt x="654099" y="1100782"/>
                  <a:pt x="642541" y="1103413"/>
                  <a:pt x="639911" y="1091860"/>
                </a:cubicBezTo>
                <a:lnTo>
                  <a:pt x="642541" y="1103413"/>
                </a:lnTo>
                <a:cubicBezTo>
                  <a:pt x="630611" y="1106130"/>
                  <a:pt x="627981" y="1094576"/>
                  <a:pt x="630611" y="1106130"/>
                </a:cubicBezTo>
                <a:lnTo>
                  <a:pt x="633327" y="1118056"/>
                </a:lnTo>
                <a:cubicBezTo>
                  <a:pt x="633327" y="1118056"/>
                  <a:pt x="633327" y="1118056"/>
                  <a:pt x="619054" y="1108761"/>
                </a:cubicBezTo>
                <a:cubicBezTo>
                  <a:pt x="621770" y="1120688"/>
                  <a:pt x="619054" y="1108761"/>
                  <a:pt x="607497" y="1111393"/>
                </a:cubicBezTo>
                <a:lnTo>
                  <a:pt x="604866" y="1099839"/>
                </a:lnTo>
                <a:cubicBezTo>
                  <a:pt x="604866" y="1099839"/>
                  <a:pt x="604866" y="1099839"/>
                  <a:pt x="616423" y="1097208"/>
                </a:cubicBezTo>
                <a:cubicBezTo>
                  <a:pt x="616423" y="1097208"/>
                  <a:pt x="616423" y="1097208"/>
                  <a:pt x="627981" y="1094576"/>
                </a:cubicBezTo>
                <a:cubicBezTo>
                  <a:pt x="627981" y="1094576"/>
                  <a:pt x="627323" y="1091688"/>
                  <a:pt x="626994" y="1090244"/>
                </a:cubicBezTo>
                <a:lnTo>
                  <a:pt x="626937" y="1089992"/>
                </a:lnTo>
                <a:lnTo>
                  <a:pt x="626394" y="1087607"/>
                </a:lnTo>
                <a:close/>
                <a:moveTo>
                  <a:pt x="1555843" y="1079320"/>
                </a:moveTo>
                <a:cubicBezTo>
                  <a:pt x="1555843" y="1079320"/>
                  <a:pt x="1555843" y="1079320"/>
                  <a:pt x="1558474" y="1090874"/>
                </a:cubicBezTo>
                <a:lnTo>
                  <a:pt x="1546917" y="1093505"/>
                </a:lnTo>
                <a:lnTo>
                  <a:pt x="1544286" y="1081952"/>
                </a:lnTo>
                <a:close/>
                <a:moveTo>
                  <a:pt x="1541855" y="1077948"/>
                </a:moveTo>
                <a:cubicBezTo>
                  <a:pt x="1543628" y="1079063"/>
                  <a:pt x="1544286" y="1081952"/>
                  <a:pt x="1544286" y="1081952"/>
                </a:cubicBezTo>
                <a:cubicBezTo>
                  <a:pt x="1544286" y="1081952"/>
                  <a:pt x="1544286" y="1081952"/>
                  <a:pt x="1532729" y="1084583"/>
                </a:cubicBezTo>
                <a:cubicBezTo>
                  <a:pt x="1537192" y="1077491"/>
                  <a:pt x="1540081" y="1076833"/>
                  <a:pt x="1541855" y="1077948"/>
                </a:cubicBezTo>
                <a:close/>
                <a:moveTo>
                  <a:pt x="758859" y="1076929"/>
                </a:moveTo>
                <a:cubicBezTo>
                  <a:pt x="758859" y="1076929"/>
                  <a:pt x="758859" y="1076929"/>
                  <a:pt x="747302" y="1079560"/>
                </a:cubicBezTo>
                <a:cubicBezTo>
                  <a:pt x="735745" y="1082192"/>
                  <a:pt x="735745" y="1082192"/>
                  <a:pt x="738460" y="1094118"/>
                </a:cubicBezTo>
                <a:cubicBezTo>
                  <a:pt x="738460" y="1094118"/>
                  <a:pt x="735745" y="1082192"/>
                  <a:pt x="747302" y="1079560"/>
                </a:cubicBezTo>
                <a:close/>
                <a:moveTo>
                  <a:pt x="1542699" y="1074982"/>
                </a:moveTo>
                <a:lnTo>
                  <a:pt x="1542702" y="1074994"/>
                </a:lnTo>
                <a:lnTo>
                  <a:pt x="1543957" y="1080508"/>
                </a:lnTo>
                <a:cubicBezTo>
                  <a:pt x="1544286" y="1081952"/>
                  <a:pt x="1544286" y="1081952"/>
                  <a:pt x="1544286" y="1081952"/>
                </a:cubicBezTo>
                <a:close/>
                <a:moveTo>
                  <a:pt x="1040235" y="1074409"/>
                </a:moveTo>
                <a:lnTo>
                  <a:pt x="1042866" y="1085963"/>
                </a:lnTo>
                <a:cubicBezTo>
                  <a:pt x="1042866" y="1085963"/>
                  <a:pt x="1042866" y="1085963"/>
                  <a:pt x="1040235" y="1074409"/>
                </a:cubicBezTo>
                <a:close/>
                <a:moveTo>
                  <a:pt x="1530098" y="1073029"/>
                </a:moveTo>
                <a:cubicBezTo>
                  <a:pt x="1521171" y="1087215"/>
                  <a:pt x="1518541" y="1075661"/>
                  <a:pt x="1518541" y="1075661"/>
                </a:cubicBezTo>
                <a:close/>
                <a:moveTo>
                  <a:pt x="1541655" y="1070398"/>
                </a:moveTo>
                <a:cubicBezTo>
                  <a:pt x="1530098" y="1073029"/>
                  <a:pt x="1530098" y="1073029"/>
                  <a:pt x="1530098" y="1073029"/>
                </a:cubicBezTo>
                <a:close/>
                <a:moveTo>
                  <a:pt x="1541655" y="1070398"/>
                </a:moveTo>
                <a:lnTo>
                  <a:pt x="1542699" y="1074982"/>
                </a:lnTo>
                <a:lnTo>
                  <a:pt x="1542642" y="1074730"/>
                </a:lnTo>
                <a:cubicBezTo>
                  <a:pt x="1542313" y="1073286"/>
                  <a:pt x="1541655" y="1070398"/>
                  <a:pt x="1541655" y="1070398"/>
                </a:cubicBezTo>
                <a:close/>
                <a:moveTo>
                  <a:pt x="1541655" y="1070398"/>
                </a:moveTo>
                <a:cubicBezTo>
                  <a:pt x="1542313" y="1073286"/>
                  <a:pt x="1542642" y="1074730"/>
                  <a:pt x="1542765" y="1075272"/>
                </a:cubicBezTo>
                <a:lnTo>
                  <a:pt x="1542702" y="1074994"/>
                </a:lnTo>
                <a:close/>
                <a:moveTo>
                  <a:pt x="1502834" y="1061792"/>
                </a:moveTo>
                <a:cubicBezTo>
                  <a:pt x="1502452" y="1060115"/>
                  <a:pt x="1503980" y="1066824"/>
                  <a:pt x="1503980" y="1066824"/>
                </a:cubicBezTo>
                <a:cubicBezTo>
                  <a:pt x="1503301" y="1063842"/>
                  <a:pt x="1502961" y="1062351"/>
                  <a:pt x="1502834" y="1061792"/>
                </a:cubicBezTo>
                <a:close/>
                <a:moveTo>
                  <a:pt x="620004" y="1059542"/>
                </a:moveTo>
                <a:cubicBezTo>
                  <a:pt x="620004" y="1059542"/>
                  <a:pt x="620004" y="1059542"/>
                  <a:pt x="608446" y="1062174"/>
                </a:cubicBezTo>
                <a:cubicBezTo>
                  <a:pt x="608446" y="1062174"/>
                  <a:pt x="608446" y="1062174"/>
                  <a:pt x="611162" y="1074100"/>
                </a:cubicBezTo>
                <a:lnTo>
                  <a:pt x="599605" y="1076732"/>
                </a:lnTo>
                <a:cubicBezTo>
                  <a:pt x="599605" y="1076732"/>
                  <a:pt x="599605" y="1076732"/>
                  <a:pt x="611162" y="1074100"/>
                </a:cubicBezTo>
                <a:cubicBezTo>
                  <a:pt x="611162" y="1074100"/>
                  <a:pt x="613793" y="1085654"/>
                  <a:pt x="611162" y="1074100"/>
                </a:cubicBezTo>
                <a:lnTo>
                  <a:pt x="622719" y="1071469"/>
                </a:lnTo>
                <a:cubicBezTo>
                  <a:pt x="622719" y="1071469"/>
                  <a:pt x="622719" y="1071469"/>
                  <a:pt x="634649" y="1068752"/>
                </a:cubicBezTo>
                <a:lnTo>
                  <a:pt x="637280" y="1080306"/>
                </a:lnTo>
                <a:cubicBezTo>
                  <a:pt x="637280" y="1080306"/>
                  <a:pt x="637280" y="1080306"/>
                  <a:pt x="648837" y="1077674"/>
                </a:cubicBezTo>
                <a:lnTo>
                  <a:pt x="637280" y="1080306"/>
                </a:lnTo>
                <a:cubicBezTo>
                  <a:pt x="637280" y="1080306"/>
                  <a:pt x="637280" y="1080306"/>
                  <a:pt x="634649" y="1068752"/>
                </a:cubicBezTo>
                <a:lnTo>
                  <a:pt x="622719" y="1071469"/>
                </a:lnTo>
                <a:cubicBezTo>
                  <a:pt x="611162" y="1074100"/>
                  <a:pt x="611162" y="1074100"/>
                  <a:pt x="608446" y="1062174"/>
                </a:cubicBezTo>
                <a:cubicBezTo>
                  <a:pt x="608446" y="1062174"/>
                  <a:pt x="608446" y="1062174"/>
                  <a:pt x="620004" y="1059542"/>
                </a:cubicBezTo>
                <a:close/>
                <a:moveTo>
                  <a:pt x="1465110" y="1058002"/>
                </a:moveTo>
                <a:lnTo>
                  <a:pt x="1465176" y="1058292"/>
                </a:lnTo>
                <a:lnTo>
                  <a:pt x="1466220" y="1062877"/>
                </a:lnTo>
                <a:cubicBezTo>
                  <a:pt x="1465562" y="1059988"/>
                  <a:pt x="1465233" y="1058544"/>
                  <a:pt x="1465110" y="1058002"/>
                </a:cubicBezTo>
                <a:close/>
                <a:moveTo>
                  <a:pt x="643491" y="1054194"/>
                </a:moveTo>
                <a:lnTo>
                  <a:pt x="646207" y="1066121"/>
                </a:lnTo>
                <a:lnTo>
                  <a:pt x="657764" y="1063489"/>
                </a:lnTo>
                <a:cubicBezTo>
                  <a:pt x="657764" y="1063489"/>
                  <a:pt x="657764" y="1063489"/>
                  <a:pt x="646207" y="1066121"/>
                </a:cubicBezTo>
                <a:cubicBezTo>
                  <a:pt x="643491" y="1054194"/>
                  <a:pt x="643491" y="1054194"/>
                  <a:pt x="643491" y="1054194"/>
                </a:cubicBezTo>
                <a:close/>
                <a:moveTo>
                  <a:pt x="1456908" y="1052844"/>
                </a:moveTo>
                <a:cubicBezTo>
                  <a:pt x="1458533" y="1052474"/>
                  <a:pt x="1452032" y="1053954"/>
                  <a:pt x="1452032" y="1053954"/>
                </a:cubicBezTo>
                <a:cubicBezTo>
                  <a:pt x="1454921" y="1053296"/>
                  <a:pt x="1456366" y="1052967"/>
                  <a:pt x="1456908" y="1052844"/>
                </a:cubicBezTo>
                <a:close/>
                <a:moveTo>
                  <a:pt x="716409" y="1052382"/>
                </a:moveTo>
                <a:lnTo>
                  <a:pt x="716909" y="1054580"/>
                </a:lnTo>
                <a:cubicBezTo>
                  <a:pt x="717074" y="1055302"/>
                  <a:pt x="717156" y="1055663"/>
                  <a:pt x="717033" y="1055121"/>
                </a:cubicBezTo>
                <a:lnTo>
                  <a:pt x="716501" y="1052787"/>
                </a:lnTo>
                <a:close/>
                <a:moveTo>
                  <a:pt x="545026" y="1052309"/>
                </a:moveTo>
                <a:cubicBezTo>
                  <a:pt x="533096" y="1055025"/>
                  <a:pt x="533096" y="1055025"/>
                  <a:pt x="533096" y="1055025"/>
                </a:cubicBezTo>
                <a:close/>
                <a:moveTo>
                  <a:pt x="549902" y="1051199"/>
                </a:moveTo>
                <a:cubicBezTo>
                  <a:pt x="549360" y="1051322"/>
                  <a:pt x="547915" y="1051651"/>
                  <a:pt x="545026" y="1052309"/>
                </a:cubicBezTo>
                <a:cubicBezTo>
                  <a:pt x="545026" y="1052309"/>
                  <a:pt x="551527" y="1050829"/>
                  <a:pt x="549902" y="1051199"/>
                </a:cubicBezTo>
                <a:close/>
                <a:moveTo>
                  <a:pt x="715923" y="1050247"/>
                </a:moveTo>
                <a:cubicBezTo>
                  <a:pt x="715923" y="1050247"/>
                  <a:pt x="715923" y="1050247"/>
                  <a:pt x="716252" y="1051691"/>
                </a:cubicBezTo>
                <a:lnTo>
                  <a:pt x="716409" y="1052382"/>
                </a:lnTo>
                <a:close/>
                <a:moveTo>
                  <a:pt x="666605" y="1048931"/>
                </a:moveTo>
                <a:lnTo>
                  <a:pt x="669321" y="1060858"/>
                </a:lnTo>
                <a:cubicBezTo>
                  <a:pt x="666605" y="1048931"/>
                  <a:pt x="666605" y="1048931"/>
                  <a:pt x="666605" y="1048931"/>
                </a:cubicBezTo>
                <a:close/>
                <a:moveTo>
                  <a:pt x="727853" y="1047531"/>
                </a:moveTo>
                <a:lnTo>
                  <a:pt x="715923" y="1050247"/>
                </a:lnTo>
                <a:lnTo>
                  <a:pt x="716501" y="1052787"/>
                </a:lnTo>
                <a:lnTo>
                  <a:pt x="718553" y="1061801"/>
                </a:lnTo>
                <a:cubicBezTo>
                  <a:pt x="718553" y="1061801"/>
                  <a:pt x="718553" y="1061801"/>
                  <a:pt x="727853" y="1047531"/>
                </a:cubicBezTo>
                <a:close/>
                <a:moveTo>
                  <a:pt x="568141" y="1047046"/>
                </a:moveTo>
                <a:cubicBezTo>
                  <a:pt x="565252" y="1047704"/>
                  <a:pt x="563807" y="1048033"/>
                  <a:pt x="563265" y="1048156"/>
                </a:cubicBezTo>
                <a:lnTo>
                  <a:pt x="563552" y="1048090"/>
                </a:lnTo>
                <a:close/>
                <a:moveTo>
                  <a:pt x="1421804" y="1043798"/>
                </a:moveTo>
                <a:lnTo>
                  <a:pt x="1414730" y="1050295"/>
                </a:lnTo>
                <a:cubicBezTo>
                  <a:pt x="1416962" y="1046749"/>
                  <a:pt x="1418800" y="1044811"/>
                  <a:pt x="1420301" y="1043900"/>
                </a:cubicBezTo>
                <a:close/>
                <a:moveTo>
                  <a:pt x="640860" y="1042641"/>
                </a:moveTo>
                <a:cubicBezTo>
                  <a:pt x="640860" y="1042641"/>
                  <a:pt x="640860" y="1042641"/>
                  <a:pt x="629303" y="1045272"/>
                </a:cubicBezTo>
                <a:close/>
                <a:moveTo>
                  <a:pt x="591628" y="1041698"/>
                </a:moveTo>
                <a:lnTo>
                  <a:pt x="592661" y="1046235"/>
                </a:lnTo>
                <a:lnTo>
                  <a:pt x="592615" y="1046030"/>
                </a:lnTo>
                <a:cubicBezTo>
                  <a:pt x="592286" y="1044586"/>
                  <a:pt x="591628" y="1041698"/>
                  <a:pt x="591628" y="1041698"/>
                </a:cubicBezTo>
                <a:close/>
                <a:moveTo>
                  <a:pt x="1405202" y="1040312"/>
                </a:moveTo>
                <a:cubicBezTo>
                  <a:pt x="1404643" y="1040439"/>
                  <a:pt x="1403151" y="1040779"/>
                  <a:pt x="1400169" y="1041458"/>
                </a:cubicBezTo>
                <a:cubicBezTo>
                  <a:pt x="1400169" y="1041458"/>
                  <a:pt x="1406880" y="1039930"/>
                  <a:pt x="1405202" y="1040312"/>
                </a:cubicBezTo>
                <a:close/>
                <a:moveTo>
                  <a:pt x="652417" y="1040009"/>
                </a:moveTo>
                <a:cubicBezTo>
                  <a:pt x="652417" y="1040009"/>
                  <a:pt x="652417" y="1040009"/>
                  <a:pt x="655048" y="1051563"/>
                </a:cubicBezTo>
                <a:close/>
                <a:moveTo>
                  <a:pt x="553953" y="1038123"/>
                </a:moveTo>
                <a:cubicBezTo>
                  <a:pt x="542395" y="1040755"/>
                  <a:pt x="545026" y="1052309"/>
                  <a:pt x="545026" y="1052309"/>
                </a:cubicBezTo>
                <a:lnTo>
                  <a:pt x="542395" y="1040755"/>
                </a:lnTo>
                <a:cubicBezTo>
                  <a:pt x="553953" y="1038123"/>
                  <a:pt x="553953" y="1038123"/>
                  <a:pt x="553953" y="1038123"/>
                </a:cubicBezTo>
                <a:close/>
                <a:moveTo>
                  <a:pt x="1416975" y="1037631"/>
                </a:moveTo>
                <a:cubicBezTo>
                  <a:pt x="1416433" y="1037754"/>
                  <a:pt x="1414988" y="1038083"/>
                  <a:pt x="1412099" y="1038741"/>
                </a:cubicBezTo>
                <a:lnTo>
                  <a:pt x="1416537" y="1037731"/>
                </a:lnTo>
                <a:close/>
                <a:moveTo>
                  <a:pt x="1423656" y="1036110"/>
                </a:moveTo>
                <a:cubicBezTo>
                  <a:pt x="1423656" y="1036110"/>
                  <a:pt x="1412099" y="1038741"/>
                  <a:pt x="1423656" y="1036110"/>
                </a:cubicBezTo>
                <a:close/>
                <a:moveTo>
                  <a:pt x="1423656" y="1036110"/>
                </a:moveTo>
                <a:cubicBezTo>
                  <a:pt x="1423656" y="1036110"/>
                  <a:pt x="1423656" y="1036110"/>
                  <a:pt x="1426287" y="1047664"/>
                </a:cubicBezTo>
                <a:cubicBezTo>
                  <a:pt x="1426287" y="1047664"/>
                  <a:pt x="1425629" y="1044775"/>
                  <a:pt x="1423856" y="1043660"/>
                </a:cubicBezTo>
                <a:lnTo>
                  <a:pt x="1421804" y="1043798"/>
                </a:lnTo>
                <a:lnTo>
                  <a:pt x="1423527" y="1042216"/>
                </a:lnTo>
                <a:cubicBezTo>
                  <a:pt x="1424314" y="1038998"/>
                  <a:pt x="1423656" y="1036110"/>
                  <a:pt x="1423656" y="1036110"/>
                </a:cubicBezTo>
                <a:close/>
                <a:moveTo>
                  <a:pt x="565510" y="1035492"/>
                </a:moveTo>
                <a:lnTo>
                  <a:pt x="568141" y="1047046"/>
                </a:lnTo>
                <a:cubicBezTo>
                  <a:pt x="568141" y="1047046"/>
                  <a:pt x="565252" y="1047704"/>
                  <a:pt x="563807" y="1048033"/>
                </a:cubicBezTo>
                <a:lnTo>
                  <a:pt x="563552" y="1048090"/>
                </a:lnTo>
                <a:lnTo>
                  <a:pt x="556583" y="1049677"/>
                </a:lnTo>
                <a:lnTo>
                  <a:pt x="553953" y="1038123"/>
                </a:lnTo>
                <a:close/>
                <a:moveTo>
                  <a:pt x="577440" y="1032775"/>
                </a:moveTo>
                <a:lnTo>
                  <a:pt x="578484" y="1037360"/>
                </a:lnTo>
                <a:lnTo>
                  <a:pt x="578480" y="1037342"/>
                </a:lnTo>
                <a:lnTo>
                  <a:pt x="577769" y="1034219"/>
                </a:lnTo>
                <a:cubicBezTo>
                  <a:pt x="577440" y="1032775"/>
                  <a:pt x="577440" y="1032775"/>
                  <a:pt x="577440" y="1032775"/>
                </a:cubicBezTo>
                <a:close/>
                <a:moveTo>
                  <a:pt x="1446771" y="1030847"/>
                </a:moveTo>
                <a:lnTo>
                  <a:pt x="1449401" y="1042401"/>
                </a:lnTo>
                <a:cubicBezTo>
                  <a:pt x="1449401" y="1042401"/>
                  <a:pt x="1449401" y="1042401"/>
                  <a:pt x="1446771" y="1030847"/>
                </a:cubicBezTo>
                <a:close/>
                <a:moveTo>
                  <a:pt x="588997" y="1030144"/>
                </a:moveTo>
                <a:lnTo>
                  <a:pt x="580071" y="1044329"/>
                </a:lnTo>
                <a:lnTo>
                  <a:pt x="578484" y="1037360"/>
                </a:lnTo>
                <a:lnTo>
                  <a:pt x="578550" y="1037650"/>
                </a:lnTo>
                <a:cubicBezTo>
                  <a:pt x="578427" y="1037108"/>
                  <a:pt x="578098" y="1035664"/>
                  <a:pt x="577440" y="1032775"/>
                </a:cubicBezTo>
                <a:close/>
                <a:moveTo>
                  <a:pt x="699019" y="1029398"/>
                </a:moveTo>
                <a:cubicBezTo>
                  <a:pt x="699019" y="1029398"/>
                  <a:pt x="687462" y="1032030"/>
                  <a:pt x="699019" y="1029398"/>
                </a:cubicBezTo>
                <a:close/>
                <a:moveTo>
                  <a:pt x="1453736" y="1029261"/>
                </a:moveTo>
                <a:lnTo>
                  <a:pt x="1448216" y="1030518"/>
                </a:lnTo>
                <a:cubicBezTo>
                  <a:pt x="1446771" y="1030847"/>
                  <a:pt x="1446771" y="1030847"/>
                  <a:pt x="1446771" y="1030847"/>
                </a:cubicBezTo>
                <a:lnTo>
                  <a:pt x="1453522" y="1029310"/>
                </a:lnTo>
                <a:close/>
                <a:moveTo>
                  <a:pt x="649787" y="1028455"/>
                </a:moveTo>
                <a:lnTo>
                  <a:pt x="638230" y="1031087"/>
                </a:lnTo>
                <a:cubicBezTo>
                  <a:pt x="638230" y="1031087"/>
                  <a:pt x="638230" y="1031087"/>
                  <a:pt x="649787" y="1028455"/>
                </a:cubicBezTo>
                <a:close/>
                <a:moveTo>
                  <a:pt x="1458328" y="1028215"/>
                </a:moveTo>
                <a:lnTo>
                  <a:pt x="1453522" y="1029310"/>
                </a:lnTo>
                <a:lnTo>
                  <a:pt x="1453452" y="1029325"/>
                </a:lnTo>
                <a:cubicBezTo>
                  <a:pt x="1453994" y="1029202"/>
                  <a:pt x="1455439" y="1028873"/>
                  <a:pt x="1458328" y="1028215"/>
                </a:cubicBezTo>
                <a:close/>
                <a:moveTo>
                  <a:pt x="1458328" y="1028215"/>
                </a:moveTo>
                <a:cubicBezTo>
                  <a:pt x="1458328" y="1028215"/>
                  <a:pt x="1455439" y="1028873"/>
                  <a:pt x="1453994" y="1029202"/>
                </a:cubicBezTo>
                <a:lnTo>
                  <a:pt x="1453736" y="1029261"/>
                </a:lnTo>
                <a:close/>
                <a:moveTo>
                  <a:pt x="196293" y="1027674"/>
                </a:moveTo>
                <a:lnTo>
                  <a:pt x="196448" y="1028355"/>
                </a:lnTo>
                <a:cubicBezTo>
                  <a:pt x="196612" y="1029077"/>
                  <a:pt x="196941" y="1030521"/>
                  <a:pt x="197599" y="1033409"/>
                </a:cubicBezTo>
                <a:cubicBezTo>
                  <a:pt x="197599" y="1033409"/>
                  <a:pt x="197599" y="1033409"/>
                  <a:pt x="197270" y="1031965"/>
                </a:cubicBezTo>
                <a:close/>
                <a:moveTo>
                  <a:pt x="196270" y="1027573"/>
                </a:moveTo>
                <a:lnTo>
                  <a:pt x="196293" y="1027674"/>
                </a:lnTo>
                <a:lnTo>
                  <a:pt x="196284" y="1027632"/>
                </a:lnTo>
                <a:close/>
                <a:moveTo>
                  <a:pt x="600554" y="1027512"/>
                </a:moveTo>
                <a:lnTo>
                  <a:pt x="591628" y="1041698"/>
                </a:lnTo>
                <a:cubicBezTo>
                  <a:pt x="591628" y="1041698"/>
                  <a:pt x="588997" y="1030144"/>
                  <a:pt x="600554" y="1027512"/>
                </a:cubicBezTo>
                <a:close/>
                <a:moveTo>
                  <a:pt x="551237" y="1026197"/>
                </a:moveTo>
                <a:cubicBezTo>
                  <a:pt x="542395" y="1040755"/>
                  <a:pt x="539680" y="1028828"/>
                  <a:pt x="542395" y="1040755"/>
                </a:cubicBezTo>
                <a:lnTo>
                  <a:pt x="539680" y="1028828"/>
                </a:lnTo>
                <a:close/>
                <a:moveTo>
                  <a:pt x="1457182" y="1023184"/>
                </a:moveTo>
                <a:cubicBezTo>
                  <a:pt x="1456800" y="1021507"/>
                  <a:pt x="1458328" y="1028215"/>
                  <a:pt x="1458328" y="1028215"/>
                </a:cubicBezTo>
                <a:cubicBezTo>
                  <a:pt x="1457649" y="1025234"/>
                  <a:pt x="1457310" y="1023743"/>
                  <a:pt x="1457182" y="1023184"/>
                </a:cubicBezTo>
                <a:close/>
                <a:moveTo>
                  <a:pt x="194968" y="1021856"/>
                </a:moveTo>
                <a:lnTo>
                  <a:pt x="196284" y="1027632"/>
                </a:lnTo>
                <a:lnTo>
                  <a:pt x="197599" y="1033409"/>
                </a:lnTo>
                <a:cubicBezTo>
                  <a:pt x="194968" y="1021856"/>
                  <a:pt x="194968" y="1021856"/>
                  <a:pt x="194968" y="1021856"/>
                </a:cubicBezTo>
                <a:close/>
                <a:moveTo>
                  <a:pt x="194968" y="1021856"/>
                </a:moveTo>
                <a:cubicBezTo>
                  <a:pt x="195626" y="1024744"/>
                  <a:pt x="195955" y="1026188"/>
                  <a:pt x="196119" y="1026910"/>
                </a:cubicBezTo>
                <a:lnTo>
                  <a:pt x="196270" y="1027573"/>
                </a:lnTo>
                <a:close/>
                <a:moveTo>
                  <a:pt x="1003425" y="1021243"/>
                </a:moveTo>
                <a:lnTo>
                  <a:pt x="991867" y="1023874"/>
                </a:lnTo>
                <a:cubicBezTo>
                  <a:pt x="991867" y="1023874"/>
                  <a:pt x="991867" y="1023874"/>
                  <a:pt x="1003425" y="1021243"/>
                </a:cubicBezTo>
                <a:close/>
                <a:moveTo>
                  <a:pt x="525119" y="1019991"/>
                </a:moveTo>
                <a:cubicBezTo>
                  <a:pt x="525119" y="1019991"/>
                  <a:pt x="525119" y="1019991"/>
                  <a:pt x="525448" y="1021435"/>
                </a:cubicBezTo>
                <a:lnTo>
                  <a:pt x="525646" y="1022305"/>
                </a:lnTo>
                <a:lnTo>
                  <a:pt x="526106" y="1024324"/>
                </a:lnTo>
                <a:lnTo>
                  <a:pt x="526133" y="1024444"/>
                </a:lnTo>
                <a:lnTo>
                  <a:pt x="527750" y="1031545"/>
                </a:lnTo>
                <a:cubicBezTo>
                  <a:pt x="527750" y="1031545"/>
                  <a:pt x="527750" y="1031545"/>
                  <a:pt x="516193" y="1034176"/>
                </a:cubicBezTo>
                <a:close/>
                <a:moveTo>
                  <a:pt x="525119" y="1019991"/>
                </a:moveTo>
                <a:cubicBezTo>
                  <a:pt x="525777" y="1022880"/>
                  <a:pt x="526106" y="1024324"/>
                  <a:pt x="526229" y="1024865"/>
                </a:cubicBezTo>
                <a:lnTo>
                  <a:pt x="526133" y="1024444"/>
                </a:lnTo>
                <a:lnTo>
                  <a:pt x="525646" y="1022305"/>
                </a:lnTo>
                <a:close/>
                <a:moveTo>
                  <a:pt x="1444055" y="1018920"/>
                </a:moveTo>
                <a:lnTo>
                  <a:pt x="1446771" y="1030847"/>
                </a:lnTo>
                <a:cubicBezTo>
                  <a:pt x="1444055" y="1018920"/>
                  <a:pt x="1432498" y="1021552"/>
                  <a:pt x="1435213" y="1033478"/>
                </a:cubicBezTo>
                <a:lnTo>
                  <a:pt x="1432498" y="1021552"/>
                </a:lnTo>
                <a:close/>
                <a:moveTo>
                  <a:pt x="561684" y="1018691"/>
                </a:moveTo>
                <a:cubicBezTo>
                  <a:pt x="561315" y="1017066"/>
                  <a:pt x="562794" y="1023565"/>
                  <a:pt x="562794" y="1023565"/>
                </a:cubicBezTo>
                <a:cubicBezTo>
                  <a:pt x="562137" y="1020677"/>
                  <a:pt x="561808" y="1019233"/>
                  <a:pt x="561684" y="1018691"/>
                </a:cubicBezTo>
                <a:close/>
                <a:moveTo>
                  <a:pt x="1448727" y="1017857"/>
                </a:moveTo>
                <a:lnTo>
                  <a:pt x="1448389" y="1017933"/>
                </a:lnTo>
                <a:cubicBezTo>
                  <a:pt x="1446944" y="1018262"/>
                  <a:pt x="1444055" y="1018920"/>
                  <a:pt x="1444055" y="1018920"/>
                </a:cubicBezTo>
                <a:close/>
                <a:moveTo>
                  <a:pt x="218083" y="1016593"/>
                </a:moveTo>
                <a:cubicBezTo>
                  <a:pt x="220714" y="1028146"/>
                  <a:pt x="218083" y="1016593"/>
                  <a:pt x="218083" y="1016593"/>
                </a:cubicBezTo>
                <a:close/>
                <a:moveTo>
                  <a:pt x="541777" y="1016198"/>
                </a:moveTo>
                <a:lnTo>
                  <a:pt x="537049" y="1017275"/>
                </a:lnTo>
                <a:cubicBezTo>
                  <a:pt x="537049" y="1017275"/>
                  <a:pt x="539938" y="1016617"/>
                  <a:pt x="541383" y="1016288"/>
                </a:cubicBezTo>
                <a:close/>
                <a:moveTo>
                  <a:pt x="757178" y="1016156"/>
                </a:moveTo>
                <a:cubicBezTo>
                  <a:pt x="754289" y="1016814"/>
                  <a:pt x="752844" y="1017143"/>
                  <a:pt x="752302" y="1017266"/>
                </a:cubicBezTo>
                <a:lnTo>
                  <a:pt x="752372" y="1017250"/>
                </a:lnTo>
                <a:lnTo>
                  <a:pt x="752844" y="1017143"/>
                </a:lnTo>
                <a:cubicBezTo>
                  <a:pt x="754289" y="1016814"/>
                  <a:pt x="757178" y="1016156"/>
                  <a:pt x="757178" y="1016156"/>
                </a:cubicBezTo>
                <a:close/>
                <a:moveTo>
                  <a:pt x="548606" y="1014643"/>
                </a:moveTo>
                <a:lnTo>
                  <a:pt x="551237" y="1026197"/>
                </a:lnTo>
                <a:cubicBezTo>
                  <a:pt x="551237" y="1026197"/>
                  <a:pt x="551237" y="1026197"/>
                  <a:pt x="539680" y="1028828"/>
                </a:cubicBezTo>
                <a:cubicBezTo>
                  <a:pt x="537049" y="1017275"/>
                  <a:pt x="539680" y="1028828"/>
                  <a:pt x="537049" y="1017275"/>
                </a:cubicBezTo>
                <a:cubicBezTo>
                  <a:pt x="539938" y="1016617"/>
                  <a:pt x="541383" y="1016288"/>
                  <a:pt x="541925" y="1016165"/>
                </a:cubicBezTo>
                <a:lnTo>
                  <a:pt x="541777" y="1016198"/>
                </a:lnTo>
                <a:close/>
                <a:moveTo>
                  <a:pt x="1411629" y="1014151"/>
                </a:moveTo>
                <a:lnTo>
                  <a:pt x="1411394" y="1014204"/>
                </a:lnTo>
                <a:lnTo>
                  <a:pt x="1406753" y="1015261"/>
                </a:lnTo>
                <a:cubicBezTo>
                  <a:pt x="1409642" y="1014603"/>
                  <a:pt x="1411087" y="1014274"/>
                  <a:pt x="1411629" y="1014151"/>
                </a:cubicBezTo>
                <a:close/>
                <a:moveTo>
                  <a:pt x="192253" y="1009929"/>
                </a:moveTo>
                <a:lnTo>
                  <a:pt x="194968" y="1021856"/>
                </a:lnTo>
                <a:cubicBezTo>
                  <a:pt x="197599" y="1033409"/>
                  <a:pt x="197599" y="1033409"/>
                  <a:pt x="185669" y="1036126"/>
                </a:cubicBezTo>
                <a:lnTo>
                  <a:pt x="183038" y="1024572"/>
                </a:lnTo>
                <a:cubicBezTo>
                  <a:pt x="183038" y="1024572"/>
                  <a:pt x="183038" y="1024572"/>
                  <a:pt x="171481" y="1027203"/>
                </a:cubicBezTo>
                <a:cubicBezTo>
                  <a:pt x="168766" y="1015277"/>
                  <a:pt x="168766" y="1015277"/>
                  <a:pt x="180323" y="1012646"/>
                </a:cubicBezTo>
                <a:cubicBezTo>
                  <a:pt x="180323" y="1012646"/>
                  <a:pt x="183038" y="1024572"/>
                  <a:pt x="180323" y="1012646"/>
                </a:cubicBezTo>
                <a:cubicBezTo>
                  <a:pt x="180323" y="1012646"/>
                  <a:pt x="180323" y="1012646"/>
                  <a:pt x="192253" y="1009929"/>
                </a:cubicBezTo>
                <a:close/>
                <a:moveTo>
                  <a:pt x="792222" y="1008176"/>
                </a:moveTo>
                <a:cubicBezTo>
                  <a:pt x="792222" y="1008176"/>
                  <a:pt x="792222" y="1008176"/>
                  <a:pt x="780665" y="1010808"/>
                </a:cubicBezTo>
                <a:close/>
                <a:moveTo>
                  <a:pt x="252085" y="1004036"/>
                </a:moveTo>
                <a:lnTo>
                  <a:pt x="252109" y="1004141"/>
                </a:lnTo>
                <a:cubicBezTo>
                  <a:pt x="252448" y="1005632"/>
                  <a:pt x="253127" y="1008613"/>
                  <a:pt x="253127" y="1008613"/>
                </a:cubicBezTo>
                <a:close/>
                <a:moveTo>
                  <a:pt x="595208" y="1004032"/>
                </a:moveTo>
                <a:lnTo>
                  <a:pt x="597839" y="1015586"/>
                </a:lnTo>
                <a:lnTo>
                  <a:pt x="609396" y="1012955"/>
                </a:lnTo>
                <a:cubicBezTo>
                  <a:pt x="609396" y="1012955"/>
                  <a:pt x="597839" y="1015586"/>
                  <a:pt x="595208" y="1004032"/>
                </a:cubicBezTo>
                <a:close/>
                <a:moveTo>
                  <a:pt x="276615" y="1003265"/>
                </a:moveTo>
                <a:cubicBezTo>
                  <a:pt x="276615" y="1003265"/>
                  <a:pt x="276615" y="1003265"/>
                  <a:pt x="279245" y="1014819"/>
                </a:cubicBezTo>
                <a:close/>
                <a:moveTo>
                  <a:pt x="631773" y="1002732"/>
                </a:moveTo>
                <a:cubicBezTo>
                  <a:pt x="631897" y="1003274"/>
                  <a:pt x="632226" y="1004718"/>
                  <a:pt x="632883" y="1007607"/>
                </a:cubicBezTo>
                <a:cubicBezTo>
                  <a:pt x="632883" y="1007607"/>
                  <a:pt x="631404" y="1001108"/>
                  <a:pt x="631773" y="1002732"/>
                </a:cubicBezTo>
                <a:close/>
                <a:moveTo>
                  <a:pt x="1464911" y="1002019"/>
                </a:moveTo>
                <a:cubicBezTo>
                  <a:pt x="1455612" y="1016289"/>
                  <a:pt x="1467542" y="1013572"/>
                  <a:pt x="1467542" y="1013572"/>
                </a:cubicBezTo>
                <a:lnTo>
                  <a:pt x="1455612" y="1016289"/>
                </a:lnTo>
                <a:cubicBezTo>
                  <a:pt x="1455612" y="1016289"/>
                  <a:pt x="1452981" y="1004735"/>
                  <a:pt x="1455612" y="1016289"/>
                </a:cubicBezTo>
                <a:lnTo>
                  <a:pt x="1448727" y="1017857"/>
                </a:lnTo>
                <a:lnTo>
                  <a:pt x="1448931" y="1017810"/>
                </a:lnTo>
                <a:cubicBezTo>
                  <a:pt x="1448389" y="1017933"/>
                  <a:pt x="1446944" y="1018262"/>
                  <a:pt x="1444055" y="1018920"/>
                </a:cubicBezTo>
                <a:cubicBezTo>
                  <a:pt x="1444055" y="1018920"/>
                  <a:pt x="1444055" y="1018920"/>
                  <a:pt x="1441424" y="1007367"/>
                </a:cubicBezTo>
                <a:cubicBezTo>
                  <a:pt x="1441424" y="1007367"/>
                  <a:pt x="1441424" y="1007367"/>
                  <a:pt x="1452981" y="1004735"/>
                </a:cubicBezTo>
                <a:cubicBezTo>
                  <a:pt x="1452981" y="1004735"/>
                  <a:pt x="1455612" y="1016289"/>
                  <a:pt x="1452981" y="1004735"/>
                </a:cubicBezTo>
                <a:cubicBezTo>
                  <a:pt x="1452981" y="1004735"/>
                  <a:pt x="1452981" y="1004735"/>
                  <a:pt x="1464911" y="1002019"/>
                </a:cubicBezTo>
                <a:close/>
                <a:moveTo>
                  <a:pt x="766477" y="1001886"/>
                </a:moveTo>
                <a:cubicBezTo>
                  <a:pt x="766477" y="1001886"/>
                  <a:pt x="769108" y="1013439"/>
                  <a:pt x="766477" y="1001886"/>
                </a:cubicBezTo>
                <a:close/>
                <a:moveTo>
                  <a:pt x="177692" y="1001092"/>
                </a:moveTo>
                <a:lnTo>
                  <a:pt x="180323" y="1012646"/>
                </a:lnTo>
                <a:cubicBezTo>
                  <a:pt x="177692" y="1001092"/>
                  <a:pt x="177692" y="1001092"/>
                  <a:pt x="177692" y="1001092"/>
                </a:cubicBezTo>
                <a:close/>
                <a:moveTo>
                  <a:pt x="165206" y="998808"/>
                </a:moveTo>
                <a:cubicBezTo>
                  <a:pt x="165377" y="997060"/>
                  <a:pt x="169024" y="1003065"/>
                  <a:pt x="177692" y="1001092"/>
                </a:cubicBezTo>
                <a:cubicBezTo>
                  <a:pt x="177692" y="1001092"/>
                  <a:pt x="177692" y="1001092"/>
                  <a:pt x="166135" y="1003723"/>
                </a:cubicBezTo>
                <a:cubicBezTo>
                  <a:pt x="165477" y="1000835"/>
                  <a:pt x="165148" y="999391"/>
                  <a:pt x="165206" y="998808"/>
                </a:cubicBezTo>
                <a:close/>
                <a:moveTo>
                  <a:pt x="618695" y="998684"/>
                </a:moveTo>
                <a:lnTo>
                  <a:pt x="606765" y="1001401"/>
                </a:lnTo>
                <a:cubicBezTo>
                  <a:pt x="618695" y="998684"/>
                  <a:pt x="618695" y="998684"/>
                  <a:pt x="618695" y="998684"/>
                </a:cubicBezTo>
                <a:close/>
                <a:moveTo>
                  <a:pt x="1427236" y="998444"/>
                </a:moveTo>
                <a:cubicBezTo>
                  <a:pt x="1427236" y="998444"/>
                  <a:pt x="1415679" y="1001076"/>
                  <a:pt x="1429867" y="1009998"/>
                </a:cubicBezTo>
                <a:cubicBezTo>
                  <a:pt x="1429867" y="1009998"/>
                  <a:pt x="1429867" y="1009998"/>
                  <a:pt x="1418310" y="1012630"/>
                </a:cubicBezTo>
                <a:lnTo>
                  <a:pt x="1415679" y="1001076"/>
                </a:lnTo>
                <a:close/>
                <a:moveTo>
                  <a:pt x="569463" y="997742"/>
                </a:moveTo>
                <a:cubicBezTo>
                  <a:pt x="569463" y="997742"/>
                  <a:pt x="569463" y="997742"/>
                  <a:pt x="572094" y="1009295"/>
                </a:cubicBezTo>
                <a:lnTo>
                  <a:pt x="574724" y="1020849"/>
                </a:lnTo>
                <a:cubicBezTo>
                  <a:pt x="574724" y="1020849"/>
                  <a:pt x="574724" y="1020849"/>
                  <a:pt x="586282" y="1018218"/>
                </a:cubicBezTo>
                <a:lnTo>
                  <a:pt x="583651" y="1006664"/>
                </a:lnTo>
                <a:lnTo>
                  <a:pt x="572094" y="1009295"/>
                </a:lnTo>
                <a:close/>
                <a:moveTo>
                  <a:pt x="250412" y="996687"/>
                </a:moveTo>
                <a:lnTo>
                  <a:pt x="251454" y="1001264"/>
                </a:lnTo>
                <a:lnTo>
                  <a:pt x="252085" y="1004036"/>
                </a:lnTo>
                <a:lnTo>
                  <a:pt x="251982" y="1003582"/>
                </a:lnTo>
                <a:cubicBezTo>
                  <a:pt x="252109" y="1004141"/>
                  <a:pt x="252448" y="1005632"/>
                  <a:pt x="253127" y="1008613"/>
                </a:cubicBezTo>
                <a:lnTo>
                  <a:pt x="241570" y="1011245"/>
                </a:lnTo>
                <a:cubicBezTo>
                  <a:pt x="241570" y="1011245"/>
                  <a:pt x="241570" y="1011245"/>
                  <a:pt x="250412" y="996687"/>
                </a:cubicBezTo>
                <a:close/>
                <a:moveTo>
                  <a:pt x="1438794" y="995813"/>
                </a:moveTo>
                <a:lnTo>
                  <a:pt x="1441424" y="1007367"/>
                </a:lnTo>
                <a:cubicBezTo>
                  <a:pt x="1441424" y="1007367"/>
                  <a:pt x="1441424" y="1007367"/>
                  <a:pt x="1429867" y="1009998"/>
                </a:cubicBezTo>
                <a:cubicBezTo>
                  <a:pt x="1429867" y="1009998"/>
                  <a:pt x="1429867" y="1009998"/>
                  <a:pt x="1427236" y="998444"/>
                </a:cubicBezTo>
                <a:close/>
                <a:moveTo>
                  <a:pt x="151947" y="994801"/>
                </a:moveTo>
                <a:lnTo>
                  <a:pt x="154578" y="1006355"/>
                </a:lnTo>
                <a:cubicBezTo>
                  <a:pt x="151947" y="994801"/>
                  <a:pt x="151947" y="994801"/>
                  <a:pt x="151947" y="994801"/>
                </a:cubicBezTo>
                <a:close/>
                <a:moveTo>
                  <a:pt x="531788" y="994167"/>
                </a:moveTo>
                <a:cubicBezTo>
                  <a:pt x="534418" y="1005721"/>
                  <a:pt x="534418" y="1005721"/>
                  <a:pt x="534418" y="1005721"/>
                </a:cubicBezTo>
                <a:cubicBezTo>
                  <a:pt x="534418" y="1005721"/>
                  <a:pt x="534418" y="1005721"/>
                  <a:pt x="537049" y="1017275"/>
                </a:cubicBezTo>
                <a:cubicBezTo>
                  <a:pt x="537049" y="1017275"/>
                  <a:pt x="537049" y="1017275"/>
                  <a:pt x="525119" y="1019991"/>
                </a:cubicBezTo>
                <a:cubicBezTo>
                  <a:pt x="525119" y="1019991"/>
                  <a:pt x="513562" y="1022623"/>
                  <a:pt x="522488" y="1008437"/>
                </a:cubicBezTo>
                <a:lnTo>
                  <a:pt x="510931" y="1011069"/>
                </a:lnTo>
                <a:cubicBezTo>
                  <a:pt x="510931" y="1011069"/>
                  <a:pt x="510931" y="1011069"/>
                  <a:pt x="508301" y="999515"/>
                </a:cubicBezTo>
                <a:cubicBezTo>
                  <a:pt x="508301" y="999515"/>
                  <a:pt x="508301" y="999515"/>
                  <a:pt x="519858" y="996884"/>
                </a:cubicBezTo>
                <a:close/>
                <a:moveTo>
                  <a:pt x="1450351" y="993181"/>
                </a:moveTo>
                <a:cubicBezTo>
                  <a:pt x="1450351" y="993181"/>
                  <a:pt x="1450351" y="993181"/>
                  <a:pt x="1452981" y="1004735"/>
                </a:cubicBezTo>
                <a:close/>
                <a:moveTo>
                  <a:pt x="163504" y="992170"/>
                </a:moveTo>
                <a:lnTo>
                  <a:pt x="166135" y="1003723"/>
                </a:lnTo>
                <a:lnTo>
                  <a:pt x="154578" y="1006355"/>
                </a:lnTo>
                <a:cubicBezTo>
                  <a:pt x="154578" y="1006355"/>
                  <a:pt x="154578" y="1006355"/>
                  <a:pt x="151947" y="994801"/>
                </a:cubicBezTo>
                <a:cubicBezTo>
                  <a:pt x="151947" y="994801"/>
                  <a:pt x="151947" y="994801"/>
                  <a:pt x="163504" y="992170"/>
                </a:cubicBezTo>
                <a:close/>
                <a:moveTo>
                  <a:pt x="273899" y="991339"/>
                </a:moveTo>
                <a:cubicBezTo>
                  <a:pt x="273899" y="991339"/>
                  <a:pt x="274578" y="994320"/>
                  <a:pt x="274918" y="995811"/>
                </a:cubicBezTo>
                <a:lnTo>
                  <a:pt x="275044" y="996367"/>
                </a:lnTo>
                <a:lnTo>
                  <a:pt x="275045" y="996370"/>
                </a:lnTo>
                <a:cubicBezTo>
                  <a:pt x="274918" y="995811"/>
                  <a:pt x="274578" y="994320"/>
                  <a:pt x="273899" y="991339"/>
                </a:cubicBezTo>
                <a:close/>
                <a:moveTo>
                  <a:pt x="653367" y="990790"/>
                </a:moveTo>
                <a:lnTo>
                  <a:pt x="641810" y="993421"/>
                </a:lnTo>
                <a:lnTo>
                  <a:pt x="644440" y="1004975"/>
                </a:lnTo>
                <a:lnTo>
                  <a:pt x="655998" y="1002344"/>
                </a:lnTo>
                <a:cubicBezTo>
                  <a:pt x="655998" y="1002344"/>
                  <a:pt x="655998" y="1002344"/>
                  <a:pt x="658713" y="1014270"/>
                </a:cubicBezTo>
                <a:lnTo>
                  <a:pt x="661344" y="1025824"/>
                </a:lnTo>
                <a:cubicBezTo>
                  <a:pt x="673274" y="1023107"/>
                  <a:pt x="673274" y="1023107"/>
                  <a:pt x="673274" y="1023107"/>
                </a:cubicBezTo>
                <a:cubicBezTo>
                  <a:pt x="673274" y="1023107"/>
                  <a:pt x="673274" y="1023107"/>
                  <a:pt x="675905" y="1034661"/>
                </a:cubicBezTo>
                <a:lnTo>
                  <a:pt x="678535" y="1046215"/>
                </a:lnTo>
                <a:lnTo>
                  <a:pt x="690093" y="1043583"/>
                </a:lnTo>
                <a:cubicBezTo>
                  <a:pt x="687462" y="1032030"/>
                  <a:pt x="690093" y="1043583"/>
                  <a:pt x="690093" y="1043583"/>
                </a:cubicBezTo>
                <a:cubicBezTo>
                  <a:pt x="690093" y="1043583"/>
                  <a:pt x="690093" y="1043583"/>
                  <a:pt x="675905" y="1034661"/>
                </a:cubicBezTo>
                <a:cubicBezTo>
                  <a:pt x="675905" y="1034661"/>
                  <a:pt x="675905" y="1034661"/>
                  <a:pt x="673274" y="1023107"/>
                </a:cubicBezTo>
                <a:lnTo>
                  <a:pt x="661344" y="1025824"/>
                </a:lnTo>
                <a:cubicBezTo>
                  <a:pt x="661344" y="1025824"/>
                  <a:pt x="661344" y="1025824"/>
                  <a:pt x="658713" y="1014270"/>
                </a:cubicBezTo>
                <a:cubicBezTo>
                  <a:pt x="670643" y="1011554"/>
                  <a:pt x="670643" y="1011554"/>
                  <a:pt x="670643" y="1011554"/>
                </a:cubicBezTo>
                <a:cubicBezTo>
                  <a:pt x="670643" y="1011554"/>
                  <a:pt x="670643" y="1011554"/>
                  <a:pt x="682200" y="1008922"/>
                </a:cubicBezTo>
                <a:cubicBezTo>
                  <a:pt x="682200" y="1008922"/>
                  <a:pt x="682200" y="1008922"/>
                  <a:pt x="684831" y="1020476"/>
                </a:cubicBezTo>
                <a:cubicBezTo>
                  <a:pt x="684831" y="1020476"/>
                  <a:pt x="684831" y="1020476"/>
                  <a:pt x="696388" y="1017844"/>
                </a:cubicBezTo>
                <a:cubicBezTo>
                  <a:pt x="693758" y="1006291"/>
                  <a:pt x="693758" y="1006291"/>
                  <a:pt x="693758" y="1006291"/>
                </a:cubicBezTo>
                <a:lnTo>
                  <a:pt x="682200" y="1008922"/>
                </a:lnTo>
                <a:cubicBezTo>
                  <a:pt x="682200" y="1008922"/>
                  <a:pt x="679485" y="996996"/>
                  <a:pt x="682200" y="1008922"/>
                </a:cubicBezTo>
                <a:lnTo>
                  <a:pt x="670643" y="1011554"/>
                </a:lnTo>
                <a:lnTo>
                  <a:pt x="658713" y="1014270"/>
                </a:lnTo>
                <a:lnTo>
                  <a:pt x="655998" y="1002344"/>
                </a:lnTo>
                <a:cubicBezTo>
                  <a:pt x="655998" y="1002344"/>
                  <a:pt x="655998" y="1002344"/>
                  <a:pt x="644440" y="1004975"/>
                </a:cubicBezTo>
                <a:cubicBezTo>
                  <a:pt x="641810" y="993421"/>
                  <a:pt x="641810" y="993421"/>
                  <a:pt x="653367" y="990790"/>
                </a:cubicBezTo>
                <a:close/>
                <a:moveTo>
                  <a:pt x="714529" y="989016"/>
                </a:moveTo>
                <a:cubicBezTo>
                  <a:pt x="714529" y="989016"/>
                  <a:pt x="714529" y="989016"/>
                  <a:pt x="702599" y="991733"/>
                </a:cubicBezTo>
                <a:cubicBezTo>
                  <a:pt x="705315" y="1003659"/>
                  <a:pt x="705315" y="1003659"/>
                  <a:pt x="705315" y="1003659"/>
                </a:cubicBezTo>
                <a:cubicBezTo>
                  <a:pt x="702599" y="991733"/>
                  <a:pt x="702599" y="991733"/>
                  <a:pt x="702599" y="991733"/>
                </a:cubicBezTo>
                <a:close/>
                <a:moveTo>
                  <a:pt x="126202" y="988510"/>
                </a:moveTo>
                <a:cubicBezTo>
                  <a:pt x="128833" y="1000064"/>
                  <a:pt x="128833" y="1000064"/>
                  <a:pt x="128833" y="1000064"/>
                </a:cubicBezTo>
                <a:cubicBezTo>
                  <a:pt x="126202" y="988510"/>
                  <a:pt x="126202" y="988510"/>
                  <a:pt x="126202" y="988510"/>
                </a:cubicBezTo>
                <a:close/>
                <a:moveTo>
                  <a:pt x="1417920" y="988413"/>
                </a:moveTo>
                <a:lnTo>
                  <a:pt x="1417884" y="988421"/>
                </a:lnTo>
                <a:lnTo>
                  <a:pt x="1413048" y="989522"/>
                </a:lnTo>
                <a:cubicBezTo>
                  <a:pt x="1413048" y="989522"/>
                  <a:pt x="1415937" y="988864"/>
                  <a:pt x="1417382" y="988535"/>
                </a:cubicBezTo>
                <a:close/>
                <a:moveTo>
                  <a:pt x="665297" y="988073"/>
                </a:moveTo>
                <a:cubicBezTo>
                  <a:pt x="665297" y="988073"/>
                  <a:pt x="665297" y="988073"/>
                  <a:pt x="667928" y="999627"/>
                </a:cubicBezTo>
                <a:cubicBezTo>
                  <a:pt x="667928" y="999627"/>
                  <a:pt x="676854" y="985442"/>
                  <a:pt x="665297" y="988073"/>
                </a:cubicBezTo>
                <a:close/>
                <a:moveTo>
                  <a:pt x="616065" y="987131"/>
                </a:moveTo>
                <a:cubicBezTo>
                  <a:pt x="604135" y="989847"/>
                  <a:pt x="604135" y="989847"/>
                  <a:pt x="604135" y="989847"/>
                </a:cubicBezTo>
                <a:close/>
                <a:moveTo>
                  <a:pt x="616065" y="987131"/>
                </a:moveTo>
                <a:cubicBezTo>
                  <a:pt x="616065" y="987131"/>
                  <a:pt x="616065" y="987131"/>
                  <a:pt x="604135" y="989847"/>
                </a:cubicBezTo>
                <a:lnTo>
                  <a:pt x="606765" y="1001401"/>
                </a:lnTo>
                <a:cubicBezTo>
                  <a:pt x="606765" y="1001401"/>
                  <a:pt x="606765" y="1001401"/>
                  <a:pt x="618695" y="998684"/>
                </a:cubicBezTo>
                <a:cubicBezTo>
                  <a:pt x="618695" y="998684"/>
                  <a:pt x="618695" y="998684"/>
                  <a:pt x="621326" y="1010238"/>
                </a:cubicBezTo>
                <a:cubicBezTo>
                  <a:pt x="621326" y="1010238"/>
                  <a:pt x="621326" y="1010238"/>
                  <a:pt x="632883" y="1007607"/>
                </a:cubicBezTo>
                <a:lnTo>
                  <a:pt x="630253" y="996053"/>
                </a:lnTo>
                <a:cubicBezTo>
                  <a:pt x="618695" y="998684"/>
                  <a:pt x="621326" y="1010238"/>
                  <a:pt x="618695" y="998684"/>
                </a:cubicBezTo>
                <a:cubicBezTo>
                  <a:pt x="618695" y="998684"/>
                  <a:pt x="618695" y="998684"/>
                  <a:pt x="616065" y="987131"/>
                </a:cubicBezTo>
                <a:close/>
                <a:moveTo>
                  <a:pt x="1424606" y="986891"/>
                </a:moveTo>
                <a:cubicBezTo>
                  <a:pt x="1415679" y="1001076"/>
                  <a:pt x="1427236" y="998444"/>
                  <a:pt x="1415679" y="1001076"/>
                </a:cubicBezTo>
                <a:cubicBezTo>
                  <a:pt x="1415679" y="1001076"/>
                  <a:pt x="1415679" y="1001076"/>
                  <a:pt x="1413048" y="989522"/>
                </a:cubicBezTo>
                <a:cubicBezTo>
                  <a:pt x="1413048" y="989522"/>
                  <a:pt x="1413048" y="989522"/>
                  <a:pt x="1414493" y="989193"/>
                </a:cubicBezTo>
                <a:lnTo>
                  <a:pt x="1417884" y="988421"/>
                </a:lnTo>
                <a:lnTo>
                  <a:pt x="1417924" y="988412"/>
                </a:lnTo>
                <a:lnTo>
                  <a:pt x="1417920" y="988413"/>
                </a:lnTo>
                <a:close/>
                <a:moveTo>
                  <a:pt x="137759" y="985879"/>
                </a:moveTo>
                <a:cubicBezTo>
                  <a:pt x="138417" y="988767"/>
                  <a:pt x="138746" y="990212"/>
                  <a:pt x="138869" y="990753"/>
                </a:cubicBezTo>
                <a:lnTo>
                  <a:pt x="138831" y="990586"/>
                </a:lnTo>
                <a:lnTo>
                  <a:pt x="138803" y="990463"/>
                </a:lnTo>
                <a:close/>
                <a:moveTo>
                  <a:pt x="321542" y="985302"/>
                </a:moveTo>
                <a:lnTo>
                  <a:pt x="321574" y="985440"/>
                </a:lnTo>
                <a:lnTo>
                  <a:pt x="322877" y="991164"/>
                </a:lnTo>
                <a:cubicBezTo>
                  <a:pt x="323216" y="992654"/>
                  <a:pt x="323216" y="992654"/>
                  <a:pt x="323216" y="992654"/>
                </a:cubicBezTo>
                <a:close/>
                <a:moveTo>
                  <a:pt x="786961" y="985069"/>
                </a:moveTo>
                <a:cubicBezTo>
                  <a:pt x="789592" y="996623"/>
                  <a:pt x="789592" y="996623"/>
                  <a:pt x="801149" y="993991"/>
                </a:cubicBezTo>
                <a:cubicBezTo>
                  <a:pt x="801149" y="993991"/>
                  <a:pt x="801149" y="993991"/>
                  <a:pt x="799704" y="994320"/>
                </a:cubicBezTo>
                <a:lnTo>
                  <a:pt x="794648" y="995471"/>
                </a:lnTo>
                <a:cubicBezTo>
                  <a:pt x="796815" y="994978"/>
                  <a:pt x="792481" y="995965"/>
                  <a:pt x="801149" y="993991"/>
                </a:cubicBezTo>
                <a:cubicBezTo>
                  <a:pt x="801149" y="993991"/>
                  <a:pt x="801149" y="993991"/>
                  <a:pt x="786961" y="985069"/>
                </a:cubicBezTo>
                <a:close/>
                <a:moveTo>
                  <a:pt x="529072" y="982241"/>
                </a:moveTo>
                <a:cubicBezTo>
                  <a:pt x="526090" y="982920"/>
                  <a:pt x="524598" y="983259"/>
                  <a:pt x="524039" y="983387"/>
                </a:cubicBezTo>
                <a:lnTo>
                  <a:pt x="524335" y="983319"/>
                </a:lnTo>
                <a:lnTo>
                  <a:pt x="524598" y="983259"/>
                </a:lnTo>
                <a:cubicBezTo>
                  <a:pt x="526090" y="982920"/>
                  <a:pt x="529072" y="982241"/>
                  <a:pt x="529072" y="982241"/>
                </a:cubicBezTo>
                <a:close/>
                <a:moveTo>
                  <a:pt x="529072" y="982241"/>
                </a:moveTo>
                <a:cubicBezTo>
                  <a:pt x="529072" y="982241"/>
                  <a:pt x="529072" y="982241"/>
                  <a:pt x="531788" y="994167"/>
                </a:cubicBezTo>
                <a:close/>
                <a:moveTo>
                  <a:pt x="1019020" y="981234"/>
                </a:moveTo>
                <a:cubicBezTo>
                  <a:pt x="1019020" y="981234"/>
                  <a:pt x="1019020" y="981234"/>
                  <a:pt x="1007463" y="983865"/>
                </a:cubicBezTo>
                <a:close/>
                <a:moveTo>
                  <a:pt x="320501" y="980728"/>
                </a:moveTo>
                <a:lnTo>
                  <a:pt x="321542" y="985302"/>
                </a:lnTo>
                <a:lnTo>
                  <a:pt x="321519" y="985201"/>
                </a:lnTo>
                <a:cubicBezTo>
                  <a:pt x="321180" y="983710"/>
                  <a:pt x="320501" y="980728"/>
                  <a:pt x="320501" y="980728"/>
                </a:cubicBezTo>
                <a:close/>
                <a:moveTo>
                  <a:pt x="320501" y="980728"/>
                </a:moveTo>
                <a:cubicBezTo>
                  <a:pt x="321180" y="983710"/>
                  <a:pt x="321519" y="985201"/>
                  <a:pt x="321646" y="985760"/>
                </a:cubicBezTo>
                <a:lnTo>
                  <a:pt x="321574" y="985440"/>
                </a:lnTo>
                <a:close/>
                <a:moveTo>
                  <a:pt x="540629" y="979609"/>
                </a:moveTo>
                <a:lnTo>
                  <a:pt x="543345" y="991536"/>
                </a:lnTo>
                <a:cubicBezTo>
                  <a:pt x="543345" y="991536"/>
                  <a:pt x="543345" y="991536"/>
                  <a:pt x="540629" y="979609"/>
                </a:cubicBezTo>
                <a:close/>
                <a:moveTo>
                  <a:pt x="332058" y="978097"/>
                </a:moveTo>
                <a:lnTo>
                  <a:pt x="334773" y="990023"/>
                </a:lnTo>
                <a:cubicBezTo>
                  <a:pt x="332058" y="978097"/>
                  <a:pt x="332058" y="978097"/>
                  <a:pt x="332058" y="978097"/>
                </a:cubicBezTo>
                <a:close/>
                <a:moveTo>
                  <a:pt x="208996" y="976684"/>
                </a:moveTo>
                <a:lnTo>
                  <a:pt x="209066" y="976992"/>
                </a:lnTo>
                <a:lnTo>
                  <a:pt x="209777" y="980115"/>
                </a:lnTo>
                <a:cubicBezTo>
                  <a:pt x="210106" y="981559"/>
                  <a:pt x="210106" y="981559"/>
                  <a:pt x="210106" y="981559"/>
                </a:cubicBezTo>
                <a:cubicBezTo>
                  <a:pt x="209448" y="978670"/>
                  <a:pt x="209119" y="977226"/>
                  <a:pt x="208996" y="976684"/>
                </a:cubicBezTo>
                <a:close/>
                <a:moveTo>
                  <a:pt x="343615" y="975465"/>
                </a:moveTo>
                <a:cubicBezTo>
                  <a:pt x="344294" y="978447"/>
                  <a:pt x="344634" y="979937"/>
                  <a:pt x="344761" y="980497"/>
                </a:cubicBezTo>
                <a:lnTo>
                  <a:pt x="344700" y="980228"/>
                </a:lnTo>
                <a:lnTo>
                  <a:pt x="345992" y="985901"/>
                </a:lnTo>
                <a:cubicBezTo>
                  <a:pt x="346331" y="987391"/>
                  <a:pt x="346331" y="987391"/>
                  <a:pt x="346331" y="987391"/>
                </a:cubicBezTo>
                <a:cubicBezTo>
                  <a:pt x="343615" y="975465"/>
                  <a:pt x="332058" y="978097"/>
                  <a:pt x="332058" y="978097"/>
                </a:cubicBezTo>
                <a:cubicBezTo>
                  <a:pt x="332058" y="978097"/>
                  <a:pt x="332058" y="978097"/>
                  <a:pt x="343615" y="975465"/>
                </a:cubicBezTo>
                <a:close/>
                <a:moveTo>
                  <a:pt x="343615" y="975465"/>
                </a:moveTo>
                <a:cubicBezTo>
                  <a:pt x="343615" y="975465"/>
                  <a:pt x="344294" y="978447"/>
                  <a:pt x="344634" y="979938"/>
                </a:cubicBezTo>
                <a:lnTo>
                  <a:pt x="344700" y="980228"/>
                </a:lnTo>
                <a:close/>
                <a:moveTo>
                  <a:pt x="184361" y="975268"/>
                </a:moveTo>
                <a:cubicBezTo>
                  <a:pt x="184361" y="975268"/>
                  <a:pt x="184361" y="975268"/>
                  <a:pt x="184690" y="976712"/>
                </a:cubicBezTo>
                <a:cubicBezTo>
                  <a:pt x="185019" y="978156"/>
                  <a:pt x="185676" y="981045"/>
                  <a:pt x="186991" y="986822"/>
                </a:cubicBezTo>
                <a:close/>
                <a:moveTo>
                  <a:pt x="507830" y="974925"/>
                </a:moveTo>
                <a:lnTo>
                  <a:pt x="507505" y="974998"/>
                </a:lnTo>
                <a:lnTo>
                  <a:pt x="505041" y="975560"/>
                </a:lnTo>
                <a:lnTo>
                  <a:pt x="502954" y="976035"/>
                </a:lnTo>
                <a:cubicBezTo>
                  <a:pt x="505843" y="975377"/>
                  <a:pt x="507288" y="975048"/>
                  <a:pt x="507830" y="974925"/>
                </a:cubicBezTo>
                <a:close/>
                <a:moveTo>
                  <a:pt x="355172" y="972834"/>
                </a:moveTo>
                <a:lnTo>
                  <a:pt x="357888" y="984760"/>
                </a:lnTo>
                <a:lnTo>
                  <a:pt x="346331" y="987391"/>
                </a:lnTo>
                <a:cubicBezTo>
                  <a:pt x="343615" y="975465"/>
                  <a:pt x="343615" y="975465"/>
                  <a:pt x="343615" y="975465"/>
                </a:cubicBezTo>
                <a:cubicBezTo>
                  <a:pt x="357888" y="984760"/>
                  <a:pt x="355172" y="972834"/>
                  <a:pt x="355172" y="972834"/>
                </a:cubicBezTo>
                <a:close/>
                <a:moveTo>
                  <a:pt x="342568" y="970869"/>
                </a:moveTo>
                <a:lnTo>
                  <a:pt x="342628" y="971132"/>
                </a:lnTo>
                <a:cubicBezTo>
                  <a:pt x="342957" y="972577"/>
                  <a:pt x="343615" y="975465"/>
                  <a:pt x="343615" y="975465"/>
                </a:cubicBezTo>
                <a:close/>
                <a:moveTo>
                  <a:pt x="354594" y="970293"/>
                </a:moveTo>
                <a:lnTo>
                  <a:pt x="355172" y="972834"/>
                </a:lnTo>
                <a:lnTo>
                  <a:pt x="354686" y="970699"/>
                </a:lnTo>
                <a:close/>
                <a:moveTo>
                  <a:pt x="207475" y="970005"/>
                </a:moveTo>
                <a:lnTo>
                  <a:pt x="208522" y="974601"/>
                </a:lnTo>
                <a:lnTo>
                  <a:pt x="208462" y="974338"/>
                </a:lnTo>
                <a:cubicBezTo>
                  <a:pt x="208133" y="972893"/>
                  <a:pt x="207475" y="970005"/>
                  <a:pt x="207475" y="970005"/>
                </a:cubicBezTo>
                <a:close/>
                <a:moveTo>
                  <a:pt x="109412" y="969881"/>
                </a:moveTo>
                <a:lnTo>
                  <a:pt x="109912" y="972079"/>
                </a:lnTo>
                <a:cubicBezTo>
                  <a:pt x="110077" y="972801"/>
                  <a:pt x="110159" y="973162"/>
                  <a:pt x="110036" y="972621"/>
                </a:cubicBezTo>
                <a:lnTo>
                  <a:pt x="109504" y="970287"/>
                </a:lnTo>
                <a:close/>
                <a:moveTo>
                  <a:pt x="108926" y="967746"/>
                </a:moveTo>
                <a:lnTo>
                  <a:pt x="109504" y="970287"/>
                </a:lnTo>
                <a:lnTo>
                  <a:pt x="111556" y="979300"/>
                </a:lnTo>
                <a:close/>
                <a:moveTo>
                  <a:pt x="108926" y="967746"/>
                </a:moveTo>
                <a:cubicBezTo>
                  <a:pt x="108926" y="967746"/>
                  <a:pt x="108926" y="967746"/>
                  <a:pt x="109255" y="969190"/>
                </a:cubicBezTo>
                <a:lnTo>
                  <a:pt x="109412" y="969881"/>
                </a:lnTo>
                <a:close/>
                <a:moveTo>
                  <a:pt x="194772" y="967605"/>
                </a:moveTo>
                <a:cubicBezTo>
                  <a:pt x="194390" y="965928"/>
                  <a:pt x="195918" y="972636"/>
                  <a:pt x="195918" y="972636"/>
                </a:cubicBezTo>
                <a:cubicBezTo>
                  <a:pt x="195918" y="972636"/>
                  <a:pt x="195918" y="972636"/>
                  <a:pt x="198549" y="984190"/>
                </a:cubicBezTo>
                <a:cubicBezTo>
                  <a:pt x="195918" y="972636"/>
                  <a:pt x="195918" y="972636"/>
                  <a:pt x="184361" y="975268"/>
                </a:cubicBezTo>
                <a:cubicBezTo>
                  <a:pt x="186991" y="986822"/>
                  <a:pt x="186991" y="986822"/>
                  <a:pt x="186991" y="986822"/>
                </a:cubicBezTo>
                <a:cubicBezTo>
                  <a:pt x="186991" y="986822"/>
                  <a:pt x="186991" y="986822"/>
                  <a:pt x="198549" y="984190"/>
                </a:cubicBezTo>
                <a:cubicBezTo>
                  <a:pt x="207475" y="970005"/>
                  <a:pt x="210106" y="981559"/>
                  <a:pt x="210106" y="981559"/>
                </a:cubicBezTo>
                <a:cubicBezTo>
                  <a:pt x="210106" y="981559"/>
                  <a:pt x="209448" y="978670"/>
                  <a:pt x="209119" y="977226"/>
                </a:cubicBezTo>
                <a:lnTo>
                  <a:pt x="209066" y="976992"/>
                </a:lnTo>
                <a:lnTo>
                  <a:pt x="208522" y="974601"/>
                </a:lnTo>
                <a:lnTo>
                  <a:pt x="208585" y="974879"/>
                </a:lnTo>
                <a:cubicBezTo>
                  <a:pt x="208462" y="974338"/>
                  <a:pt x="208133" y="972893"/>
                  <a:pt x="207475" y="970005"/>
                </a:cubicBezTo>
                <a:cubicBezTo>
                  <a:pt x="207475" y="970005"/>
                  <a:pt x="207475" y="970005"/>
                  <a:pt x="195918" y="972636"/>
                </a:cubicBezTo>
                <a:cubicBezTo>
                  <a:pt x="195239" y="969655"/>
                  <a:pt x="194900" y="968164"/>
                  <a:pt x="194772" y="967605"/>
                </a:cubicBezTo>
                <a:close/>
                <a:moveTo>
                  <a:pt x="378660" y="967486"/>
                </a:moveTo>
                <a:cubicBezTo>
                  <a:pt x="381375" y="979412"/>
                  <a:pt x="381375" y="979412"/>
                  <a:pt x="381375" y="979412"/>
                </a:cubicBezTo>
                <a:close/>
                <a:moveTo>
                  <a:pt x="329427" y="966543"/>
                </a:moveTo>
                <a:cubicBezTo>
                  <a:pt x="330085" y="969431"/>
                  <a:pt x="330414" y="970876"/>
                  <a:pt x="330537" y="971417"/>
                </a:cubicBezTo>
                <a:lnTo>
                  <a:pt x="330492" y="971220"/>
                </a:lnTo>
                <a:close/>
                <a:moveTo>
                  <a:pt x="120856" y="965030"/>
                </a:moveTo>
                <a:cubicBezTo>
                  <a:pt x="123486" y="976584"/>
                  <a:pt x="123486" y="976584"/>
                  <a:pt x="123486" y="976584"/>
                </a:cubicBezTo>
                <a:cubicBezTo>
                  <a:pt x="123486" y="976584"/>
                  <a:pt x="111556" y="979300"/>
                  <a:pt x="108926" y="967746"/>
                </a:cubicBezTo>
                <a:cubicBezTo>
                  <a:pt x="108926" y="967746"/>
                  <a:pt x="108926" y="967746"/>
                  <a:pt x="120856" y="965030"/>
                </a:cubicBezTo>
                <a:close/>
                <a:moveTo>
                  <a:pt x="377613" y="962889"/>
                </a:moveTo>
                <a:lnTo>
                  <a:pt x="377673" y="963153"/>
                </a:lnTo>
                <a:cubicBezTo>
                  <a:pt x="378002" y="964597"/>
                  <a:pt x="378660" y="967486"/>
                  <a:pt x="378660" y="967486"/>
                </a:cubicBezTo>
                <a:close/>
                <a:moveTo>
                  <a:pt x="352542" y="961280"/>
                </a:moveTo>
                <a:lnTo>
                  <a:pt x="354594" y="970293"/>
                </a:lnTo>
                <a:lnTo>
                  <a:pt x="354063" y="967959"/>
                </a:lnTo>
                <a:cubicBezTo>
                  <a:pt x="353939" y="967418"/>
                  <a:pt x="354021" y="967779"/>
                  <a:pt x="354186" y="968501"/>
                </a:cubicBezTo>
                <a:lnTo>
                  <a:pt x="354686" y="970699"/>
                </a:lnTo>
                <a:lnTo>
                  <a:pt x="354843" y="971390"/>
                </a:lnTo>
                <a:cubicBezTo>
                  <a:pt x="355172" y="972834"/>
                  <a:pt x="355172" y="972834"/>
                  <a:pt x="355172" y="972834"/>
                </a:cubicBezTo>
                <a:lnTo>
                  <a:pt x="343615" y="975465"/>
                </a:lnTo>
                <a:close/>
                <a:moveTo>
                  <a:pt x="1430817" y="960779"/>
                </a:moveTo>
                <a:lnTo>
                  <a:pt x="1433447" y="972333"/>
                </a:lnTo>
                <a:lnTo>
                  <a:pt x="1436163" y="984259"/>
                </a:lnTo>
                <a:cubicBezTo>
                  <a:pt x="1436163" y="984259"/>
                  <a:pt x="1436163" y="984259"/>
                  <a:pt x="1424606" y="986891"/>
                </a:cubicBezTo>
                <a:lnTo>
                  <a:pt x="1421890" y="974964"/>
                </a:lnTo>
                <a:cubicBezTo>
                  <a:pt x="1421890" y="974964"/>
                  <a:pt x="1424779" y="974306"/>
                  <a:pt x="1426224" y="973977"/>
                </a:cubicBezTo>
                <a:lnTo>
                  <a:pt x="1426531" y="973907"/>
                </a:lnTo>
                <a:lnTo>
                  <a:pt x="1426536" y="973906"/>
                </a:lnTo>
                <a:lnTo>
                  <a:pt x="1426766" y="973854"/>
                </a:lnTo>
                <a:cubicBezTo>
                  <a:pt x="1426224" y="973977"/>
                  <a:pt x="1424779" y="974306"/>
                  <a:pt x="1421890" y="974964"/>
                </a:cubicBezTo>
                <a:cubicBezTo>
                  <a:pt x="1421890" y="974964"/>
                  <a:pt x="1421890" y="974964"/>
                  <a:pt x="1419259" y="963410"/>
                </a:cubicBezTo>
                <a:cubicBezTo>
                  <a:pt x="1419259" y="963410"/>
                  <a:pt x="1419259" y="963410"/>
                  <a:pt x="1430817" y="960779"/>
                </a:cubicBezTo>
                <a:close/>
                <a:moveTo>
                  <a:pt x="119746" y="960156"/>
                </a:moveTo>
                <a:lnTo>
                  <a:pt x="119809" y="960434"/>
                </a:lnTo>
                <a:lnTo>
                  <a:pt x="120856" y="965030"/>
                </a:lnTo>
                <a:cubicBezTo>
                  <a:pt x="120198" y="962142"/>
                  <a:pt x="119869" y="960698"/>
                  <a:pt x="119746" y="960156"/>
                </a:cubicBezTo>
                <a:close/>
                <a:moveTo>
                  <a:pt x="143970" y="959767"/>
                </a:moveTo>
                <a:cubicBezTo>
                  <a:pt x="143970" y="959767"/>
                  <a:pt x="143970" y="959767"/>
                  <a:pt x="132413" y="962399"/>
                </a:cubicBezTo>
                <a:cubicBezTo>
                  <a:pt x="132413" y="962399"/>
                  <a:pt x="132413" y="962399"/>
                  <a:pt x="135044" y="973952"/>
                </a:cubicBezTo>
                <a:cubicBezTo>
                  <a:pt x="135044" y="973952"/>
                  <a:pt x="135044" y="973952"/>
                  <a:pt x="146601" y="971321"/>
                </a:cubicBezTo>
                <a:cubicBezTo>
                  <a:pt x="143970" y="959767"/>
                  <a:pt x="143970" y="959767"/>
                  <a:pt x="143970" y="959767"/>
                </a:cubicBezTo>
                <a:close/>
                <a:moveTo>
                  <a:pt x="584600" y="957445"/>
                </a:moveTo>
                <a:cubicBezTo>
                  <a:pt x="573043" y="960076"/>
                  <a:pt x="584600" y="957445"/>
                  <a:pt x="584600" y="957445"/>
                </a:cubicBezTo>
                <a:close/>
                <a:moveTo>
                  <a:pt x="479495" y="957261"/>
                </a:moveTo>
                <a:cubicBezTo>
                  <a:pt x="481244" y="957432"/>
                  <a:pt x="475236" y="961079"/>
                  <a:pt x="477209" y="969744"/>
                </a:cubicBezTo>
                <a:lnTo>
                  <a:pt x="474578" y="958190"/>
                </a:lnTo>
                <a:cubicBezTo>
                  <a:pt x="477468" y="957532"/>
                  <a:pt x="478912" y="957203"/>
                  <a:pt x="479495" y="957261"/>
                </a:cubicBezTo>
                <a:close/>
                <a:moveTo>
                  <a:pt x="106295" y="956193"/>
                </a:moveTo>
                <a:cubicBezTo>
                  <a:pt x="120856" y="965030"/>
                  <a:pt x="108926" y="967746"/>
                  <a:pt x="108926" y="967746"/>
                </a:cubicBezTo>
                <a:cubicBezTo>
                  <a:pt x="108926" y="967746"/>
                  <a:pt x="108926" y="967746"/>
                  <a:pt x="106295" y="956193"/>
                </a:cubicBezTo>
                <a:close/>
                <a:moveTo>
                  <a:pt x="1074463" y="956065"/>
                </a:moveTo>
                <a:lnTo>
                  <a:pt x="1062906" y="958696"/>
                </a:lnTo>
                <a:lnTo>
                  <a:pt x="1065621" y="970623"/>
                </a:lnTo>
                <a:cubicBezTo>
                  <a:pt x="1065621" y="970623"/>
                  <a:pt x="1077179" y="967991"/>
                  <a:pt x="1074463" y="956065"/>
                </a:cubicBezTo>
                <a:close/>
                <a:moveTo>
                  <a:pt x="915209" y="955868"/>
                </a:moveTo>
                <a:lnTo>
                  <a:pt x="917839" y="967422"/>
                </a:lnTo>
                <a:cubicBezTo>
                  <a:pt x="915209" y="955868"/>
                  <a:pt x="915209" y="955868"/>
                  <a:pt x="915209" y="955868"/>
                </a:cubicBezTo>
                <a:close/>
                <a:moveTo>
                  <a:pt x="645390" y="955756"/>
                </a:moveTo>
                <a:lnTo>
                  <a:pt x="648106" y="967682"/>
                </a:lnTo>
                <a:cubicBezTo>
                  <a:pt x="648106" y="967682"/>
                  <a:pt x="648106" y="967682"/>
                  <a:pt x="636548" y="970314"/>
                </a:cubicBezTo>
                <a:cubicBezTo>
                  <a:pt x="636548" y="970314"/>
                  <a:pt x="636548" y="970314"/>
                  <a:pt x="648106" y="967682"/>
                </a:cubicBezTo>
                <a:cubicBezTo>
                  <a:pt x="648106" y="967682"/>
                  <a:pt x="648106" y="967682"/>
                  <a:pt x="645390" y="955756"/>
                </a:cubicBezTo>
                <a:close/>
                <a:moveTo>
                  <a:pt x="387586" y="953300"/>
                </a:moveTo>
                <a:cubicBezTo>
                  <a:pt x="390217" y="964854"/>
                  <a:pt x="390217" y="964854"/>
                  <a:pt x="390217" y="964854"/>
                </a:cubicBezTo>
                <a:close/>
                <a:moveTo>
                  <a:pt x="497693" y="952927"/>
                </a:moveTo>
                <a:cubicBezTo>
                  <a:pt x="500324" y="964481"/>
                  <a:pt x="488766" y="967113"/>
                  <a:pt x="500324" y="964481"/>
                </a:cubicBezTo>
                <a:cubicBezTo>
                  <a:pt x="488766" y="967113"/>
                  <a:pt x="500324" y="964481"/>
                  <a:pt x="500324" y="964481"/>
                </a:cubicBezTo>
                <a:lnTo>
                  <a:pt x="502954" y="976035"/>
                </a:lnTo>
                <a:cubicBezTo>
                  <a:pt x="502954" y="976035"/>
                  <a:pt x="502954" y="976035"/>
                  <a:pt x="491397" y="978666"/>
                </a:cubicBezTo>
                <a:lnTo>
                  <a:pt x="488766" y="967113"/>
                </a:lnTo>
                <a:lnTo>
                  <a:pt x="477209" y="969744"/>
                </a:lnTo>
                <a:lnTo>
                  <a:pt x="486136" y="955559"/>
                </a:lnTo>
                <a:cubicBezTo>
                  <a:pt x="486136" y="955559"/>
                  <a:pt x="486136" y="955559"/>
                  <a:pt x="497693" y="952927"/>
                </a:cubicBezTo>
                <a:close/>
                <a:moveTo>
                  <a:pt x="314130" y="952746"/>
                </a:moveTo>
                <a:cubicBezTo>
                  <a:pt x="313760" y="951121"/>
                  <a:pt x="315239" y="957620"/>
                  <a:pt x="315239" y="957620"/>
                </a:cubicBezTo>
                <a:cubicBezTo>
                  <a:pt x="314582" y="954732"/>
                  <a:pt x="314253" y="953288"/>
                  <a:pt x="314130" y="952746"/>
                </a:cubicBezTo>
                <a:close/>
                <a:moveTo>
                  <a:pt x="289121" y="951415"/>
                </a:moveTo>
                <a:lnTo>
                  <a:pt x="277564" y="954046"/>
                </a:lnTo>
                <a:cubicBezTo>
                  <a:pt x="289121" y="951415"/>
                  <a:pt x="289121" y="951415"/>
                  <a:pt x="289121" y="951415"/>
                </a:cubicBezTo>
                <a:close/>
                <a:moveTo>
                  <a:pt x="289121" y="951415"/>
                </a:moveTo>
                <a:lnTo>
                  <a:pt x="290175" y="956044"/>
                </a:lnTo>
                <a:lnTo>
                  <a:pt x="290138" y="955882"/>
                </a:lnTo>
                <a:lnTo>
                  <a:pt x="290108" y="955747"/>
                </a:lnTo>
                <a:lnTo>
                  <a:pt x="289779" y="954303"/>
                </a:lnTo>
                <a:close/>
                <a:moveTo>
                  <a:pt x="1477418" y="950168"/>
                </a:moveTo>
                <a:lnTo>
                  <a:pt x="1480049" y="961722"/>
                </a:lnTo>
                <a:cubicBezTo>
                  <a:pt x="1477418" y="950168"/>
                  <a:pt x="1477418" y="950168"/>
                  <a:pt x="1477418" y="950168"/>
                </a:cubicBezTo>
                <a:close/>
                <a:moveTo>
                  <a:pt x="411073" y="947953"/>
                </a:moveTo>
                <a:cubicBezTo>
                  <a:pt x="413704" y="959506"/>
                  <a:pt x="413704" y="959506"/>
                  <a:pt x="413704" y="959506"/>
                </a:cubicBezTo>
                <a:close/>
                <a:moveTo>
                  <a:pt x="521180" y="947579"/>
                </a:moveTo>
                <a:lnTo>
                  <a:pt x="523811" y="959133"/>
                </a:lnTo>
                <a:cubicBezTo>
                  <a:pt x="523811" y="959133"/>
                  <a:pt x="523811" y="959133"/>
                  <a:pt x="521180" y="947579"/>
                </a:cubicBezTo>
                <a:close/>
                <a:moveTo>
                  <a:pt x="1476308" y="945294"/>
                </a:moveTo>
                <a:lnTo>
                  <a:pt x="1476378" y="945602"/>
                </a:lnTo>
                <a:lnTo>
                  <a:pt x="1477089" y="948724"/>
                </a:lnTo>
                <a:cubicBezTo>
                  <a:pt x="1477418" y="950168"/>
                  <a:pt x="1477418" y="950168"/>
                  <a:pt x="1477418" y="950168"/>
                </a:cubicBezTo>
                <a:cubicBezTo>
                  <a:pt x="1476760" y="947280"/>
                  <a:pt x="1476431" y="945836"/>
                  <a:pt x="1476308" y="945294"/>
                </a:cubicBezTo>
                <a:close/>
                <a:moveTo>
                  <a:pt x="317485" y="944957"/>
                </a:moveTo>
                <a:cubicBezTo>
                  <a:pt x="319110" y="944587"/>
                  <a:pt x="312609" y="946067"/>
                  <a:pt x="312609" y="946067"/>
                </a:cubicBezTo>
                <a:cubicBezTo>
                  <a:pt x="315498" y="945409"/>
                  <a:pt x="316943" y="945080"/>
                  <a:pt x="317485" y="944957"/>
                </a:cubicBezTo>
                <a:close/>
                <a:moveTo>
                  <a:pt x="103664" y="944639"/>
                </a:moveTo>
                <a:cubicBezTo>
                  <a:pt x="106295" y="956193"/>
                  <a:pt x="103664" y="944639"/>
                  <a:pt x="103664" y="944639"/>
                </a:cubicBezTo>
                <a:close/>
                <a:moveTo>
                  <a:pt x="1427076" y="944351"/>
                </a:moveTo>
                <a:lnTo>
                  <a:pt x="1427139" y="944629"/>
                </a:lnTo>
                <a:lnTo>
                  <a:pt x="1428186" y="949225"/>
                </a:lnTo>
                <a:cubicBezTo>
                  <a:pt x="1427528" y="946337"/>
                  <a:pt x="1427199" y="944893"/>
                  <a:pt x="1427076" y="944351"/>
                </a:cubicBezTo>
                <a:close/>
                <a:moveTo>
                  <a:pt x="1451673" y="943877"/>
                </a:moveTo>
                <a:lnTo>
                  <a:pt x="1453260" y="950847"/>
                </a:lnTo>
                <a:lnTo>
                  <a:pt x="1454304" y="955431"/>
                </a:lnTo>
                <a:cubicBezTo>
                  <a:pt x="1454304" y="955431"/>
                  <a:pt x="1454304" y="955431"/>
                  <a:pt x="1465861" y="952800"/>
                </a:cubicBezTo>
                <a:cubicBezTo>
                  <a:pt x="1477418" y="950168"/>
                  <a:pt x="1477418" y="950168"/>
                  <a:pt x="1480049" y="961722"/>
                </a:cubicBezTo>
                <a:cubicBezTo>
                  <a:pt x="1480049" y="961722"/>
                  <a:pt x="1468492" y="964353"/>
                  <a:pt x="1480049" y="961722"/>
                </a:cubicBezTo>
                <a:lnTo>
                  <a:pt x="1482764" y="973648"/>
                </a:lnTo>
                <a:lnTo>
                  <a:pt x="1471207" y="976280"/>
                </a:lnTo>
                <a:cubicBezTo>
                  <a:pt x="1468492" y="964353"/>
                  <a:pt x="1471207" y="976280"/>
                  <a:pt x="1471207" y="976280"/>
                </a:cubicBezTo>
                <a:lnTo>
                  <a:pt x="1473838" y="987834"/>
                </a:lnTo>
                <a:lnTo>
                  <a:pt x="1462281" y="990465"/>
                </a:lnTo>
                <a:lnTo>
                  <a:pt x="1459650" y="978911"/>
                </a:lnTo>
                <a:cubicBezTo>
                  <a:pt x="1459650" y="978911"/>
                  <a:pt x="1459650" y="978911"/>
                  <a:pt x="1462281" y="990465"/>
                </a:cubicBezTo>
                <a:lnTo>
                  <a:pt x="1464911" y="1002019"/>
                </a:lnTo>
                <a:lnTo>
                  <a:pt x="1452981" y="1004735"/>
                </a:lnTo>
                <a:cubicBezTo>
                  <a:pt x="1464911" y="1002019"/>
                  <a:pt x="1462281" y="990465"/>
                  <a:pt x="1450351" y="993181"/>
                </a:cubicBezTo>
                <a:lnTo>
                  <a:pt x="1447720" y="981628"/>
                </a:lnTo>
                <a:cubicBezTo>
                  <a:pt x="1447720" y="981628"/>
                  <a:pt x="1447720" y="981628"/>
                  <a:pt x="1445004" y="969701"/>
                </a:cubicBezTo>
                <a:lnTo>
                  <a:pt x="1442374" y="958147"/>
                </a:lnTo>
                <a:cubicBezTo>
                  <a:pt x="1442374" y="958147"/>
                  <a:pt x="1442374" y="958147"/>
                  <a:pt x="1439743" y="946594"/>
                </a:cubicBezTo>
                <a:close/>
                <a:moveTo>
                  <a:pt x="1456549" y="942767"/>
                </a:moveTo>
                <a:cubicBezTo>
                  <a:pt x="1456007" y="942890"/>
                  <a:pt x="1454562" y="943219"/>
                  <a:pt x="1451673" y="943877"/>
                </a:cubicBezTo>
                <a:cubicBezTo>
                  <a:pt x="1451673" y="943877"/>
                  <a:pt x="1458174" y="942397"/>
                  <a:pt x="1456549" y="942767"/>
                </a:cubicBezTo>
                <a:close/>
                <a:moveTo>
                  <a:pt x="434188" y="942690"/>
                </a:moveTo>
                <a:lnTo>
                  <a:pt x="436818" y="954243"/>
                </a:lnTo>
                <a:cubicBezTo>
                  <a:pt x="425261" y="956875"/>
                  <a:pt x="422630" y="945321"/>
                  <a:pt x="422630" y="945321"/>
                </a:cubicBezTo>
                <a:close/>
                <a:moveTo>
                  <a:pt x="490385" y="942046"/>
                </a:moveTo>
                <a:lnTo>
                  <a:pt x="484865" y="943303"/>
                </a:lnTo>
                <a:cubicBezTo>
                  <a:pt x="483420" y="943632"/>
                  <a:pt x="483420" y="943632"/>
                  <a:pt x="483420" y="943632"/>
                </a:cubicBezTo>
                <a:lnTo>
                  <a:pt x="490171" y="942095"/>
                </a:lnTo>
                <a:close/>
                <a:moveTo>
                  <a:pt x="1193869" y="941422"/>
                </a:moveTo>
                <a:cubicBezTo>
                  <a:pt x="1181939" y="944138"/>
                  <a:pt x="1193869" y="941422"/>
                  <a:pt x="1193869" y="941422"/>
                </a:cubicBezTo>
                <a:close/>
                <a:moveTo>
                  <a:pt x="1463230" y="941246"/>
                </a:moveTo>
                <a:cubicBezTo>
                  <a:pt x="1465861" y="952800"/>
                  <a:pt x="1465861" y="952800"/>
                  <a:pt x="1465861" y="952800"/>
                </a:cubicBezTo>
                <a:close/>
                <a:moveTo>
                  <a:pt x="494977" y="941001"/>
                </a:moveTo>
                <a:lnTo>
                  <a:pt x="490171" y="942095"/>
                </a:lnTo>
                <a:lnTo>
                  <a:pt x="490101" y="942111"/>
                </a:lnTo>
                <a:cubicBezTo>
                  <a:pt x="490643" y="941988"/>
                  <a:pt x="492088" y="941659"/>
                  <a:pt x="494977" y="941001"/>
                </a:cubicBezTo>
                <a:close/>
                <a:moveTo>
                  <a:pt x="494977" y="941001"/>
                </a:moveTo>
                <a:cubicBezTo>
                  <a:pt x="494977" y="941001"/>
                  <a:pt x="492088" y="941659"/>
                  <a:pt x="490643" y="941988"/>
                </a:cubicBezTo>
                <a:lnTo>
                  <a:pt x="490385" y="942046"/>
                </a:lnTo>
                <a:close/>
                <a:moveTo>
                  <a:pt x="286406" y="939488"/>
                </a:moveTo>
                <a:lnTo>
                  <a:pt x="274849" y="942120"/>
                </a:lnTo>
                <a:lnTo>
                  <a:pt x="277564" y="954046"/>
                </a:lnTo>
                <a:cubicBezTo>
                  <a:pt x="277564" y="954046"/>
                  <a:pt x="289121" y="951415"/>
                  <a:pt x="291752" y="962968"/>
                </a:cubicBezTo>
                <a:lnTo>
                  <a:pt x="290175" y="956044"/>
                </a:lnTo>
                <a:lnTo>
                  <a:pt x="290231" y="956289"/>
                </a:lnTo>
                <a:cubicBezTo>
                  <a:pt x="290108" y="955747"/>
                  <a:pt x="289779" y="954303"/>
                  <a:pt x="289121" y="951415"/>
                </a:cubicBezTo>
                <a:cubicBezTo>
                  <a:pt x="289121" y="951415"/>
                  <a:pt x="289121" y="951415"/>
                  <a:pt x="286406" y="939488"/>
                </a:cubicBezTo>
                <a:close/>
                <a:moveTo>
                  <a:pt x="127151" y="939291"/>
                </a:moveTo>
                <a:cubicBezTo>
                  <a:pt x="127809" y="942180"/>
                  <a:pt x="128138" y="943624"/>
                  <a:pt x="128261" y="944165"/>
                </a:cubicBezTo>
                <a:lnTo>
                  <a:pt x="128230" y="944029"/>
                </a:lnTo>
                <a:lnTo>
                  <a:pt x="128216" y="943966"/>
                </a:lnTo>
                <a:close/>
                <a:moveTo>
                  <a:pt x="1474787" y="938614"/>
                </a:moveTo>
                <a:lnTo>
                  <a:pt x="1475834" y="943211"/>
                </a:lnTo>
                <a:lnTo>
                  <a:pt x="1475774" y="942947"/>
                </a:lnTo>
                <a:cubicBezTo>
                  <a:pt x="1475445" y="941503"/>
                  <a:pt x="1474787" y="938614"/>
                  <a:pt x="1474787" y="938614"/>
                </a:cubicBezTo>
                <a:close/>
                <a:moveTo>
                  <a:pt x="297963" y="936857"/>
                </a:moveTo>
                <a:cubicBezTo>
                  <a:pt x="300679" y="948783"/>
                  <a:pt x="300679" y="948783"/>
                  <a:pt x="300679" y="948783"/>
                </a:cubicBezTo>
                <a:cubicBezTo>
                  <a:pt x="301994" y="954560"/>
                  <a:pt x="301994" y="954560"/>
                  <a:pt x="301994" y="954560"/>
                </a:cubicBezTo>
                <a:lnTo>
                  <a:pt x="302079" y="954935"/>
                </a:lnTo>
                <a:lnTo>
                  <a:pt x="302158" y="955282"/>
                </a:lnTo>
                <a:lnTo>
                  <a:pt x="301008" y="950227"/>
                </a:lnTo>
                <a:cubicBezTo>
                  <a:pt x="300679" y="948783"/>
                  <a:pt x="300679" y="948783"/>
                  <a:pt x="300679" y="948783"/>
                </a:cubicBezTo>
                <a:close/>
                <a:moveTo>
                  <a:pt x="1486718" y="935898"/>
                </a:moveTo>
                <a:lnTo>
                  <a:pt x="1489348" y="947452"/>
                </a:lnTo>
                <a:lnTo>
                  <a:pt x="1477418" y="950168"/>
                </a:lnTo>
                <a:cubicBezTo>
                  <a:pt x="1477418" y="950168"/>
                  <a:pt x="1476760" y="947280"/>
                  <a:pt x="1476431" y="945836"/>
                </a:cubicBezTo>
                <a:lnTo>
                  <a:pt x="1476378" y="945602"/>
                </a:lnTo>
                <a:lnTo>
                  <a:pt x="1475834" y="943211"/>
                </a:lnTo>
                <a:lnTo>
                  <a:pt x="1475897" y="943489"/>
                </a:lnTo>
                <a:cubicBezTo>
                  <a:pt x="1475774" y="942947"/>
                  <a:pt x="1475445" y="941503"/>
                  <a:pt x="1474787" y="938614"/>
                </a:cubicBezTo>
                <a:cubicBezTo>
                  <a:pt x="1474787" y="938614"/>
                  <a:pt x="1474787" y="938614"/>
                  <a:pt x="1486718" y="935898"/>
                </a:cubicBezTo>
                <a:close/>
                <a:moveTo>
                  <a:pt x="1437112" y="935040"/>
                </a:moveTo>
                <a:lnTo>
                  <a:pt x="1432674" y="936050"/>
                </a:lnTo>
                <a:lnTo>
                  <a:pt x="1432236" y="936150"/>
                </a:lnTo>
                <a:cubicBezTo>
                  <a:pt x="1432778" y="936027"/>
                  <a:pt x="1434223" y="935698"/>
                  <a:pt x="1437112" y="935040"/>
                </a:cubicBezTo>
                <a:close/>
                <a:moveTo>
                  <a:pt x="1437112" y="935040"/>
                </a:moveTo>
                <a:lnTo>
                  <a:pt x="1439743" y="946594"/>
                </a:lnTo>
                <a:lnTo>
                  <a:pt x="1442374" y="958147"/>
                </a:lnTo>
                <a:lnTo>
                  <a:pt x="1430817" y="960779"/>
                </a:lnTo>
                <a:lnTo>
                  <a:pt x="1428186" y="949225"/>
                </a:lnTo>
                <a:cubicBezTo>
                  <a:pt x="1428186" y="949225"/>
                  <a:pt x="1427528" y="946337"/>
                  <a:pt x="1427199" y="944893"/>
                </a:cubicBezTo>
                <a:lnTo>
                  <a:pt x="1427142" y="944641"/>
                </a:lnTo>
                <a:lnTo>
                  <a:pt x="1427139" y="944629"/>
                </a:lnTo>
                <a:lnTo>
                  <a:pt x="1425884" y="939116"/>
                </a:lnTo>
                <a:cubicBezTo>
                  <a:pt x="1425555" y="937671"/>
                  <a:pt x="1425555" y="937671"/>
                  <a:pt x="1425555" y="937671"/>
                </a:cubicBezTo>
                <a:cubicBezTo>
                  <a:pt x="1425555" y="937671"/>
                  <a:pt x="1425555" y="937671"/>
                  <a:pt x="1427000" y="937342"/>
                </a:cubicBezTo>
                <a:lnTo>
                  <a:pt x="1432674" y="936050"/>
                </a:lnTo>
                <a:lnTo>
                  <a:pt x="1432778" y="936027"/>
                </a:lnTo>
                <a:cubicBezTo>
                  <a:pt x="1434223" y="935698"/>
                  <a:pt x="1437112" y="935040"/>
                  <a:pt x="1437112" y="935040"/>
                </a:cubicBezTo>
                <a:close/>
                <a:moveTo>
                  <a:pt x="100949" y="932713"/>
                </a:moveTo>
                <a:lnTo>
                  <a:pt x="103664" y="944639"/>
                </a:lnTo>
                <a:cubicBezTo>
                  <a:pt x="100949" y="932713"/>
                  <a:pt x="100949" y="932713"/>
                  <a:pt x="100949" y="932713"/>
                </a:cubicBezTo>
                <a:close/>
                <a:moveTo>
                  <a:pt x="1449042" y="932324"/>
                </a:moveTo>
                <a:cubicBezTo>
                  <a:pt x="1451673" y="943877"/>
                  <a:pt x="1451673" y="943877"/>
                  <a:pt x="1439743" y="946594"/>
                </a:cubicBezTo>
                <a:close/>
                <a:moveTo>
                  <a:pt x="645162" y="931502"/>
                </a:moveTo>
                <a:cubicBezTo>
                  <a:pt x="644603" y="931630"/>
                  <a:pt x="643112" y="931969"/>
                  <a:pt x="640129" y="932648"/>
                </a:cubicBezTo>
                <a:cubicBezTo>
                  <a:pt x="640129" y="932648"/>
                  <a:pt x="646840" y="931121"/>
                  <a:pt x="645162" y="931502"/>
                </a:cubicBezTo>
                <a:close/>
                <a:moveTo>
                  <a:pt x="431557" y="931136"/>
                </a:moveTo>
                <a:cubicBezTo>
                  <a:pt x="431557" y="931136"/>
                  <a:pt x="428668" y="931794"/>
                  <a:pt x="427223" y="932123"/>
                </a:cubicBezTo>
                <a:lnTo>
                  <a:pt x="426751" y="932230"/>
                </a:lnTo>
                <a:close/>
                <a:moveTo>
                  <a:pt x="785195" y="923923"/>
                </a:moveTo>
                <a:cubicBezTo>
                  <a:pt x="787911" y="935850"/>
                  <a:pt x="787911" y="935850"/>
                  <a:pt x="787911" y="935850"/>
                </a:cubicBezTo>
                <a:close/>
                <a:moveTo>
                  <a:pt x="711558" y="923410"/>
                </a:moveTo>
                <a:cubicBezTo>
                  <a:pt x="710646" y="921909"/>
                  <a:pt x="709959" y="928901"/>
                  <a:pt x="701291" y="930875"/>
                </a:cubicBezTo>
                <a:cubicBezTo>
                  <a:pt x="701291" y="930875"/>
                  <a:pt x="701291" y="930875"/>
                  <a:pt x="712848" y="928243"/>
                </a:cubicBezTo>
                <a:cubicBezTo>
                  <a:pt x="712190" y="925355"/>
                  <a:pt x="711861" y="923911"/>
                  <a:pt x="711558" y="923410"/>
                </a:cubicBezTo>
                <a:close/>
                <a:moveTo>
                  <a:pt x="392736" y="922530"/>
                </a:moveTo>
                <a:lnTo>
                  <a:pt x="392767" y="922665"/>
                </a:lnTo>
                <a:lnTo>
                  <a:pt x="393882" y="927561"/>
                </a:lnTo>
                <a:cubicBezTo>
                  <a:pt x="393203" y="924580"/>
                  <a:pt x="392864" y="923089"/>
                  <a:pt x="392736" y="922530"/>
                </a:cubicBezTo>
                <a:close/>
                <a:moveTo>
                  <a:pt x="98318" y="921159"/>
                </a:moveTo>
                <a:cubicBezTo>
                  <a:pt x="86761" y="923790"/>
                  <a:pt x="86761" y="923790"/>
                  <a:pt x="89391" y="935344"/>
                </a:cubicBezTo>
                <a:cubicBezTo>
                  <a:pt x="86761" y="923790"/>
                  <a:pt x="89391" y="935344"/>
                  <a:pt x="86761" y="923790"/>
                </a:cubicBezTo>
                <a:close/>
                <a:moveTo>
                  <a:pt x="368052" y="920898"/>
                </a:moveTo>
                <a:cubicBezTo>
                  <a:pt x="368052" y="920898"/>
                  <a:pt x="368731" y="923879"/>
                  <a:pt x="369070" y="925370"/>
                </a:cubicBezTo>
                <a:lnTo>
                  <a:pt x="369139" y="925675"/>
                </a:lnTo>
                <a:close/>
                <a:moveTo>
                  <a:pt x="379609" y="918266"/>
                </a:moveTo>
                <a:cubicBezTo>
                  <a:pt x="379609" y="918266"/>
                  <a:pt x="370767" y="932824"/>
                  <a:pt x="368052" y="920898"/>
                </a:cubicBezTo>
                <a:cubicBezTo>
                  <a:pt x="368731" y="923879"/>
                  <a:pt x="369070" y="925370"/>
                  <a:pt x="369197" y="925929"/>
                </a:cubicBezTo>
                <a:lnTo>
                  <a:pt x="369139" y="925675"/>
                </a:lnTo>
                <a:lnTo>
                  <a:pt x="370767" y="932824"/>
                </a:lnTo>
                <a:lnTo>
                  <a:pt x="382325" y="930193"/>
                </a:lnTo>
                <a:close/>
                <a:moveTo>
                  <a:pt x="489716" y="917893"/>
                </a:moveTo>
                <a:lnTo>
                  <a:pt x="478159" y="920525"/>
                </a:lnTo>
                <a:cubicBezTo>
                  <a:pt x="478159" y="920525"/>
                  <a:pt x="478159" y="920525"/>
                  <a:pt x="489716" y="917893"/>
                </a:cubicBezTo>
                <a:close/>
                <a:moveTo>
                  <a:pt x="759450" y="917633"/>
                </a:moveTo>
                <a:cubicBezTo>
                  <a:pt x="759450" y="917633"/>
                  <a:pt x="759450" y="917633"/>
                  <a:pt x="747893" y="920264"/>
                </a:cubicBezTo>
                <a:cubicBezTo>
                  <a:pt x="750523" y="931818"/>
                  <a:pt x="750523" y="931818"/>
                  <a:pt x="750523" y="931818"/>
                </a:cubicBezTo>
                <a:cubicBezTo>
                  <a:pt x="747893" y="920264"/>
                  <a:pt x="747893" y="920264"/>
                  <a:pt x="747893" y="920264"/>
                </a:cubicBezTo>
                <a:close/>
                <a:moveTo>
                  <a:pt x="330377" y="917324"/>
                </a:moveTo>
                <a:cubicBezTo>
                  <a:pt x="333007" y="928877"/>
                  <a:pt x="333007" y="928877"/>
                  <a:pt x="321450" y="931509"/>
                </a:cubicBezTo>
                <a:cubicBezTo>
                  <a:pt x="321450" y="931509"/>
                  <a:pt x="321450" y="931509"/>
                  <a:pt x="318819" y="919955"/>
                </a:cubicBezTo>
                <a:lnTo>
                  <a:pt x="321450" y="931509"/>
                </a:lnTo>
                <a:cubicBezTo>
                  <a:pt x="321450" y="931509"/>
                  <a:pt x="324166" y="943435"/>
                  <a:pt x="312609" y="946067"/>
                </a:cubicBezTo>
                <a:cubicBezTo>
                  <a:pt x="312609" y="946067"/>
                  <a:pt x="312609" y="946067"/>
                  <a:pt x="315239" y="957620"/>
                </a:cubicBezTo>
                <a:lnTo>
                  <a:pt x="326796" y="954989"/>
                </a:lnTo>
                <a:lnTo>
                  <a:pt x="324166" y="943435"/>
                </a:lnTo>
                <a:cubicBezTo>
                  <a:pt x="324166" y="943435"/>
                  <a:pt x="324166" y="943435"/>
                  <a:pt x="321450" y="931509"/>
                </a:cubicBezTo>
                <a:lnTo>
                  <a:pt x="333007" y="928877"/>
                </a:lnTo>
                <a:lnTo>
                  <a:pt x="335723" y="940804"/>
                </a:lnTo>
                <a:cubicBezTo>
                  <a:pt x="335723" y="940804"/>
                  <a:pt x="335723" y="940804"/>
                  <a:pt x="336052" y="942248"/>
                </a:cubicBezTo>
                <a:lnTo>
                  <a:pt x="337203" y="947303"/>
                </a:lnTo>
                <a:cubicBezTo>
                  <a:pt x="336710" y="945136"/>
                  <a:pt x="337696" y="949469"/>
                  <a:pt x="335723" y="940804"/>
                </a:cubicBezTo>
                <a:cubicBezTo>
                  <a:pt x="349911" y="949726"/>
                  <a:pt x="347280" y="938172"/>
                  <a:pt x="349911" y="949726"/>
                </a:cubicBezTo>
                <a:cubicBezTo>
                  <a:pt x="349911" y="949726"/>
                  <a:pt x="349911" y="949726"/>
                  <a:pt x="361841" y="947010"/>
                </a:cubicBezTo>
                <a:lnTo>
                  <a:pt x="349911" y="949726"/>
                </a:lnTo>
                <a:lnTo>
                  <a:pt x="347280" y="938172"/>
                </a:lnTo>
                <a:lnTo>
                  <a:pt x="344565" y="926246"/>
                </a:lnTo>
                <a:lnTo>
                  <a:pt x="333007" y="928877"/>
                </a:lnTo>
                <a:close/>
                <a:moveTo>
                  <a:pt x="600111" y="917063"/>
                </a:moveTo>
                <a:lnTo>
                  <a:pt x="590896" y="931706"/>
                </a:lnTo>
                <a:cubicBezTo>
                  <a:pt x="590896" y="931706"/>
                  <a:pt x="590896" y="931706"/>
                  <a:pt x="581970" y="945891"/>
                </a:cubicBezTo>
                <a:cubicBezTo>
                  <a:pt x="581970" y="945891"/>
                  <a:pt x="581970" y="945891"/>
                  <a:pt x="593527" y="943259"/>
                </a:cubicBezTo>
                <a:lnTo>
                  <a:pt x="596158" y="954813"/>
                </a:lnTo>
                <a:lnTo>
                  <a:pt x="608088" y="952097"/>
                </a:lnTo>
                <a:lnTo>
                  <a:pt x="605457" y="940543"/>
                </a:lnTo>
                <a:lnTo>
                  <a:pt x="593527" y="943259"/>
                </a:lnTo>
                <a:cubicBezTo>
                  <a:pt x="590896" y="931706"/>
                  <a:pt x="593527" y="943259"/>
                  <a:pt x="590896" y="931706"/>
                </a:cubicBezTo>
                <a:lnTo>
                  <a:pt x="602826" y="928989"/>
                </a:lnTo>
                <a:cubicBezTo>
                  <a:pt x="602826" y="928989"/>
                  <a:pt x="602826" y="928989"/>
                  <a:pt x="600111" y="917063"/>
                </a:cubicBezTo>
                <a:close/>
                <a:moveTo>
                  <a:pt x="550878" y="916120"/>
                </a:moveTo>
                <a:cubicBezTo>
                  <a:pt x="550878" y="916120"/>
                  <a:pt x="553509" y="927674"/>
                  <a:pt x="541579" y="930390"/>
                </a:cubicBezTo>
                <a:cubicBezTo>
                  <a:pt x="553509" y="927674"/>
                  <a:pt x="553509" y="927674"/>
                  <a:pt x="556225" y="939600"/>
                </a:cubicBezTo>
                <a:cubicBezTo>
                  <a:pt x="556225" y="939600"/>
                  <a:pt x="556225" y="939600"/>
                  <a:pt x="558855" y="951154"/>
                </a:cubicBezTo>
                <a:cubicBezTo>
                  <a:pt x="558855" y="951154"/>
                  <a:pt x="558855" y="951154"/>
                  <a:pt x="570412" y="948522"/>
                </a:cubicBezTo>
                <a:cubicBezTo>
                  <a:pt x="558855" y="951154"/>
                  <a:pt x="570412" y="948522"/>
                  <a:pt x="573043" y="960076"/>
                </a:cubicBezTo>
                <a:cubicBezTo>
                  <a:pt x="573043" y="960076"/>
                  <a:pt x="573043" y="960076"/>
                  <a:pt x="575674" y="971630"/>
                </a:cubicBezTo>
                <a:lnTo>
                  <a:pt x="587231" y="968998"/>
                </a:lnTo>
                <a:lnTo>
                  <a:pt x="588508" y="974607"/>
                </a:lnTo>
                <a:lnTo>
                  <a:pt x="589947" y="980925"/>
                </a:lnTo>
                <a:lnTo>
                  <a:pt x="601504" y="978293"/>
                </a:lnTo>
                <a:lnTo>
                  <a:pt x="598788" y="966367"/>
                </a:lnTo>
                <a:cubicBezTo>
                  <a:pt x="587231" y="968998"/>
                  <a:pt x="589947" y="980925"/>
                  <a:pt x="589947" y="980925"/>
                </a:cubicBezTo>
                <a:cubicBezTo>
                  <a:pt x="589947" y="980925"/>
                  <a:pt x="589947" y="980925"/>
                  <a:pt x="589608" y="979434"/>
                </a:cubicBezTo>
                <a:lnTo>
                  <a:pt x="588508" y="974607"/>
                </a:lnTo>
                <a:lnTo>
                  <a:pt x="587571" y="970489"/>
                </a:lnTo>
                <a:cubicBezTo>
                  <a:pt x="587231" y="968998"/>
                  <a:pt x="587231" y="968998"/>
                  <a:pt x="587231" y="968998"/>
                </a:cubicBezTo>
                <a:lnTo>
                  <a:pt x="584600" y="957445"/>
                </a:lnTo>
                <a:cubicBezTo>
                  <a:pt x="573043" y="960076"/>
                  <a:pt x="570412" y="948522"/>
                  <a:pt x="570412" y="948522"/>
                </a:cubicBezTo>
                <a:lnTo>
                  <a:pt x="567782" y="936969"/>
                </a:lnTo>
                <a:cubicBezTo>
                  <a:pt x="567782" y="936969"/>
                  <a:pt x="567782" y="936969"/>
                  <a:pt x="556225" y="939600"/>
                </a:cubicBezTo>
                <a:cubicBezTo>
                  <a:pt x="567782" y="936969"/>
                  <a:pt x="567782" y="936969"/>
                  <a:pt x="553509" y="927674"/>
                </a:cubicBezTo>
                <a:close/>
                <a:moveTo>
                  <a:pt x="391166" y="915635"/>
                </a:moveTo>
                <a:lnTo>
                  <a:pt x="392060" y="919560"/>
                </a:lnTo>
                <a:lnTo>
                  <a:pt x="392204" y="920193"/>
                </a:lnTo>
                <a:lnTo>
                  <a:pt x="392286" y="920554"/>
                </a:lnTo>
                <a:close/>
                <a:moveTo>
                  <a:pt x="391166" y="915635"/>
                </a:moveTo>
                <a:cubicBezTo>
                  <a:pt x="391845" y="918616"/>
                  <a:pt x="392185" y="920107"/>
                  <a:pt x="392312" y="920666"/>
                </a:cubicBezTo>
                <a:lnTo>
                  <a:pt x="392286" y="920554"/>
                </a:lnTo>
                <a:lnTo>
                  <a:pt x="393882" y="927561"/>
                </a:lnTo>
                <a:cubicBezTo>
                  <a:pt x="393882" y="927561"/>
                  <a:pt x="393203" y="924580"/>
                  <a:pt x="392864" y="923089"/>
                </a:cubicBezTo>
                <a:lnTo>
                  <a:pt x="392767" y="922665"/>
                </a:lnTo>
                <a:lnTo>
                  <a:pt x="392204" y="920193"/>
                </a:lnTo>
                <a:lnTo>
                  <a:pt x="392185" y="920107"/>
                </a:lnTo>
                <a:lnTo>
                  <a:pt x="392060" y="919560"/>
                </a:lnTo>
                <a:lnTo>
                  <a:pt x="391506" y="917126"/>
                </a:lnTo>
                <a:cubicBezTo>
                  <a:pt x="391166" y="915635"/>
                  <a:pt x="391166" y="915635"/>
                  <a:pt x="391166" y="915635"/>
                </a:cubicBezTo>
                <a:close/>
                <a:moveTo>
                  <a:pt x="1481371" y="912418"/>
                </a:moveTo>
                <a:cubicBezTo>
                  <a:pt x="1481371" y="912418"/>
                  <a:pt x="1481371" y="912418"/>
                  <a:pt x="1484087" y="924344"/>
                </a:cubicBezTo>
                <a:close/>
                <a:moveTo>
                  <a:pt x="414653" y="910287"/>
                </a:moveTo>
                <a:lnTo>
                  <a:pt x="403096" y="912919"/>
                </a:lnTo>
                <a:lnTo>
                  <a:pt x="405812" y="924845"/>
                </a:lnTo>
                <a:lnTo>
                  <a:pt x="417369" y="922214"/>
                </a:lnTo>
                <a:close/>
                <a:moveTo>
                  <a:pt x="1443696" y="908843"/>
                </a:moveTo>
                <a:cubicBezTo>
                  <a:pt x="1443696" y="908843"/>
                  <a:pt x="1431766" y="911560"/>
                  <a:pt x="1443696" y="908843"/>
                </a:cubicBezTo>
                <a:close/>
                <a:moveTo>
                  <a:pt x="696030" y="907767"/>
                </a:moveTo>
                <a:lnTo>
                  <a:pt x="698660" y="919321"/>
                </a:lnTo>
                <a:cubicBezTo>
                  <a:pt x="696030" y="907767"/>
                  <a:pt x="696030" y="907767"/>
                  <a:pt x="696030" y="907767"/>
                </a:cubicBezTo>
                <a:close/>
                <a:moveTo>
                  <a:pt x="426211" y="907656"/>
                </a:moveTo>
                <a:cubicBezTo>
                  <a:pt x="428926" y="919582"/>
                  <a:pt x="428926" y="919582"/>
                  <a:pt x="428926" y="919582"/>
                </a:cubicBezTo>
                <a:close/>
                <a:moveTo>
                  <a:pt x="1075413" y="906846"/>
                </a:moveTo>
                <a:cubicBezTo>
                  <a:pt x="1075413" y="906846"/>
                  <a:pt x="1075413" y="906846"/>
                  <a:pt x="1066571" y="921404"/>
                </a:cubicBezTo>
                <a:lnTo>
                  <a:pt x="1078128" y="918772"/>
                </a:lnTo>
                <a:close/>
                <a:moveTo>
                  <a:pt x="866841" y="905333"/>
                </a:moveTo>
                <a:lnTo>
                  <a:pt x="869557" y="917260"/>
                </a:lnTo>
                <a:lnTo>
                  <a:pt x="872187" y="928813"/>
                </a:lnTo>
                <a:cubicBezTo>
                  <a:pt x="872187" y="928813"/>
                  <a:pt x="872187" y="928813"/>
                  <a:pt x="860630" y="931445"/>
                </a:cubicBezTo>
                <a:cubicBezTo>
                  <a:pt x="860630" y="931445"/>
                  <a:pt x="860630" y="931445"/>
                  <a:pt x="872187" y="928813"/>
                </a:cubicBezTo>
                <a:lnTo>
                  <a:pt x="883745" y="926182"/>
                </a:lnTo>
                <a:cubicBezTo>
                  <a:pt x="883745" y="926182"/>
                  <a:pt x="883745" y="926182"/>
                  <a:pt x="872187" y="928813"/>
                </a:cubicBezTo>
                <a:cubicBezTo>
                  <a:pt x="872187" y="928813"/>
                  <a:pt x="869557" y="917260"/>
                  <a:pt x="881114" y="914628"/>
                </a:cubicBezTo>
                <a:lnTo>
                  <a:pt x="869557" y="917260"/>
                </a:lnTo>
                <a:cubicBezTo>
                  <a:pt x="869557" y="917260"/>
                  <a:pt x="869557" y="917260"/>
                  <a:pt x="866841" y="905333"/>
                </a:cubicBezTo>
                <a:close/>
                <a:moveTo>
                  <a:pt x="81499" y="900683"/>
                </a:moveTo>
                <a:lnTo>
                  <a:pt x="84130" y="912237"/>
                </a:lnTo>
                <a:cubicBezTo>
                  <a:pt x="81499" y="900683"/>
                  <a:pt x="81499" y="900683"/>
                  <a:pt x="81499" y="900683"/>
                </a:cubicBezTo>
                <a:close/>
                <a:moveTo>
                  <a:pt x="1429135" y="900006"/>
                </a:moveTo>
                <a:lnTo>
                  <a:pt x="1417578" y="902637"/>
                </a:lnTo>
                <a:lnTo>
                  <a:pt x="1420209" y="914191"/>
                </a:lnTo>
                <a:cubicBezTo>
                  <a:pt x="1420209" y="914191"/>
                  <a:pt x="1422840" y="925745"/>
                  <a:pt x="1420209" y="914191"/>
                </a:cubicBezTo>
                <a:lnTo>
                  <a:pt x="1431766" y="911560"/>
                </a:lnTo>
                <a:cubicBezTo>
                  <a:pt x="1431766" y="911560"/>
                  <a:pt x="1431766" y="911560"/>
                  <a:pt x="1420209" y="914191"/>
                </a:cubicBezTo>
                <a:cubicBezTo>
                  <a:pt x="1420209" y="914191"/>
                  <a:pt x="1417578" y="902637"/>
                  <a:pt x="1429135" y="900006"/>
                </a:cubicBezTo>
                <a:close/>
                <a:moveTo>
                  <a:pt x="742631" y="897157"/>
                </a:moveTo>
                <a:lnTo>
                  <a:pt x="730701" y="899873"/>
                </a:lnTo>
                <a:cubicBezTo>
                  <a:pt x="730701" y="899873"/>
                  <a:pt x="730701" y="899873"/>
                  <a:pt x="719144" y="902504"/>
                </a:cubicBezTo>
                <a:lnTo>
                  <a:pt x="721775" y="914058"/>
                </a:lnTo>
                <a:lnTo>
                  <a:pt x="733332" y="911427"/>
                </a:lnTo>
                <a:lnTo>
                  <a:pt x="730701" y="899873"/>
                </a:lnTo>
                <a:cubicBezTo>
                  <a:pt x="742631" y="897157"/>
                  <a:pt x="742631" y="897157"/>
                  <a:pt x="742631" y="897157"/>
                </a:cubicBezTo>
                <a:close/>
                <a:moveTo>
                  <a:pt x="313558" y="896848"/>
                </a:moveTo>
                <a:lnTo>
                  <a:pt x="314623" y="901523"/>
                </a:lnTo>
                <a:lnTo>
                  <a:pt x="314612" y="901477"/>
                </a:lnTo>
                <a:close/>
                <a:moveTo>
                  <a:pt x="313558" y="896848"/>
                </a:moveTo>
                <a:cubicBezTo>
                  <a:pt x="313558" y="896848"/>
                  <a:pt x="314216" y="899736"/>
                  <a:pt x="314545" y="901180"/>
                </a:cubicBezTo>
                <a:lnTo>
                  <a:pt x="314612" y="901477"/>
                </a:lnTo>
                <a:lnTo>
                  <a:pt x="316189" y="908401"/>
                </a:lnTo>
                <a:cubicBezTo>
                  <a:pt x="316189" y="908401"/>
                  <a:pt x="316189" y="908401"/>
                  <a:pt x="315860" y="906957"/>
                </a:cubicBezTo>
                <a:lnTo>
                  <a:pt x="314623" y="901523"/>
                </a:lnTo>
                <a:lnTo>
                  <a:pt x="314668" y="901722"/>
                </a:lnTo>
                <a:cubicBezTo>
                  <a:pt x="314545" y="901180"/>
                  <a:pt x="314216" y="899736"/>
                  <a:pt x="313558" y="896848"/>
                </a:cubicBezTo>
                <a:close/>
                <a:moveTo>
                  <a:pt x="582919" y="896672"/>
                </a:moveTo>
                <a:cubicBezTo>
                  <a:pt x="582919" y="896672"/>
                  <a:pt x="583577" y="899560"/>
                  <a:pt x="583906" y="901004"/>
                </a:cubicBezTo>
                <a:lnTo>
                  <a:pt x="583973" y="901301"/>
                </a:lnTo>
                <a:lnTo>
                  <a:pt x="584029" y="901546"/>
                </a:lnTo>
                <a:cubicBezTo>
                  <a:pt x="583906" y="901004"/>
                  <a:pt x="583577" y="899560"/>
                  <a:pt x="582919" y="896672"/>
                </a:cubicBezTo>
                <a:close/>
                <a:moveTo>
                  <a:pt x="826535" y="890205"/>
                </a:moveTo>
                <a:lnTo>
                  <a:pt x="827972" y="896513"/>
                </a:lnTo>
                <a:lnTo>
                  <a:pt x="828015" y="896704"/>
                </a:lnTo>
                <a:cubicBezTo>
                  <a:pt x="828179" y="897426"/>
                  <a:pt x="828508" y="898870"/>
                  <a:pt x="829166" y="901759"/>
                </a:cubicBezTo>
                <a:lnTo>
                  <a:pt x="827972" y="896513"/>
                </a:lnTo>
                <a:lnTo>
                  <a:pt x="827851" y="895982"/>
                </a:lnTo>
                <a:cubicBezTo>
                  <a:pt x="827851" y="895982"/>
                  <a:pt x="827851" y="895982"/>
                  <a:pt x="826535" y="890205"/>
                </a:cubicBezTo>
                <a:close/>
                <a:moveTo>
                  <a:pt x="727986" y="887947"/>
                </a:moveTo>
                <a:cubicBezTo>
                  <a:pt x="727986" y="887947"/>
                  <a:pt x="727986" y="887947"/>
                  <a:pt x="716428" y="890578"/>
                </a:cubicBezTo>
                <a:cubicBezTo>
                  <a:pt x="716428" y="890578"/>
                  <a:pt x="716428" y="890578"/>
                  <a:pt x="727986" y="887947"/>
                </a:cubicBezTo>
                <a:close/>
                <a:moveTo>
                  <a:pt x="1399570" y="883608"/>
                </a:moveTo>
                <a:cubicBezTo>
                  <a:pt x="1397785" y="882447"/>
                  <a:pt x="1394896" y="883104"/>
                  <a:pt x="1389117" y="884420"/>
                </a:cubicBezTo>
                <a:lnTo>
                  <a:pt x="1403390" y="893715"/>
                </a:lnTo>
                <a:cubicBezTo>
                  <a:pt x="1403390" y="893715"/>
                  <a:pt x="1403390" y="893715"/>
                  <a:pt x="1391833" y="896347"/>
                </a:cubicBezTo>
                <a:cubicBezTo>
                  <a:pt x="1391833" y="896347"/>
                  <a:pt x="1394464" y="907900"/>
                  <a:pt x="1406021" y="905269"/>
                </a:cubicBezTo>
                <a:lnTo>
                  <a:pt x="1403390" y="893715"/>
                </a:lnTo>
                <a:cubicBezTo>
                  <a:pt x="1402032" y="887752"/>
                  <a:pt x="1401354" y="884770"/>
                  <a:pt x="1399570" y="883608"/>
                </a:cubicBezTo>
                <a:close/>
                <a:moveTo>
                  <a:pt x="102271" y="883408"/>
                </a:moveTo>
                <a:cubicBezTo>
                  <a:pt x="90341" y="886125"/>
                  <a:pt x="93056" y="898051"/>
                  <a:pt x="93056" y="898051"/>
                </a:cubicBezTo>
                <a:lnTo>
                  <a:pt x="90341" y="886125"/>
                </a:lnTo>
                <a:close/>
                <a:moveTo>
                  <a:pt x="823904" y="878651"/>
                </a:moveTo>
                <a:cubicBezTo>
                  <a:pt x="823904" y="878651"/>
                  <a:pt x="823904" y="878651"/>
                  <a:pt x="812347" y="881283"/>
                </a:cubicBezTo>
                <a:close/>
                <a:moveTo>
                  <a:pt x="515667" y="876653"/>
                </a:moveTo>
                <a:cubicBezTo>
                  <a:pt x="513894" y="875538"/>
                  <a:pt x="511005" y="876196"/>
                  <a:pt x="505226" y="877512"/>
                </a:cubicBezTo>
                <a:cubicBezTo>
                  <a:pt x="505226" y="877512"/>
                  <a:pt x="505226" y="877512"/>
                  <a:pt x="507857" y="889065"/>
                </a:cubicBezTo>
                <a:cubicBezTo>
                  <a:pt x="507857" y="889065"/>
                  <a:pt x="507857" y="889065"/>
                  <a:pt x="519414" y="886434"/>
                </a:cubicBezTo>
                <a:cubicBezTo>
                  <a:pt x="518099" y="880657"/>
                  <a:pt x="517441" y="877769"/>
                  <a:pt x="515667" y="876653"/>
                </a:cubicBezTo>
                <a:close/>
                <a:moveTo>
                  <a:pt x="1485036" y="875125"/>
                </a:moveTo>
                <a:lnTo>
                  <a:pt x="1480475" y="876163"/>
                </a:lnTo>
                <a:lnTo>
                  <a:pt x="1480702" y="876112"/>
                </a:lnTo>
                <a:cubicBezTo>
                  <a:pt x="1482147" y="875783"/>
                  <a:pt x="1485036" y="875125"/>
                  <a:pt x="1485036" y="875125"/>
                </a:cubicBezTo>
                <a:close/>
                <a:moveTo>
                  <a:pt x="87710" y="874571"/>
                </a:moveTo>
                <a:lnTo>
                  <a:pt x="90341" y="886125"/>
                </a:lnTo>
                <a:cubicBezTo>
                  <a:pt x="87710" y="874571"/>
                  <a:pt x="87710" y="874571"/>
                  <a:pt x="87710" y="874571"/>
                </a:cubicBezTo>
                <a:close/>
                <a:moveTo>
                  <a:pt x="1496594" y="872493"/>
                </a:moveTo>
                <a:cubicBezTo>
                  <a:pt x="1499224" y="884047"/>
                  <a:pt x="1496594" y="872493"/>
                  <a:pt x="1496594" y="872493"/>
                </a:cubicBezTo>
                <a:close/>
                <a:moveTo>
                  <a:pt x="528341" y="872249"/>
                </a:moveTo>
                <a:lnTo>
                  <a:pt x="530971" y="883802"/>
                </a:lnTo>
                <a:lnTo>
                  <a:pt x="542901" y="881086"/>
                </a:lnTo>
                <a:cubicBezTo>
                  <a:pt x="542901" y="881086"/>
                  <a:pt x="542901" y="881086"/>
                  <a:pt x="528341" y="872249"/>
                </a:cubicBezTo>
                <a:close/>
                <a:moveTo>
                  <a:pt x="99640" y="871855"/>
                </a:moveTo>
                <a:lnTo>
                  <a:pt x="102271" y="883408"/>
                </a:lnTo>
                <a:cubicBezTo>
                  <a:pt x="99640" y="871855"/>
                  <a:pt x="99640" y="871855"/>
                  <a:pt x="99640" y="871855"/>
                </a:cubicBezTo>
                <a:close/>
                <a:moveTo>
                  <a:pt x="1463866" y="867400"/>
                </a:moveTo>
                <a:cubicBezTo>
                  <a:pt x="1465544" y="867018"/>
                  <a:pt x="1458833" y="868546"/>
                  <a:pt x="1458833" y="868546"/>
                </a:cubicBezTo>
                <a:cubicBezTo>
                  <a:pt x="1461816" y="867867"/>
                  <a:pt x="1463307" y="867528"/>
                  <a:pt x="1463866" y="867400"/>
                </a:cubicBezTo>
                <a:close/>
                <a:moveTo>
                  <a:pt x="59334" y="856727"/>
                </a:moveTo>
                <a:cubicBezTo>
                  <a:pt x="61965" y="868280"/>
                  <a:pt x="59334" y="856727"/>
                  <a:pt x="59334" y="856727"/>
                </a:cubicBezTo>
                <a:close/>
                <a:moveTo>
                  <a:pt x="499965" y="854404"/>
                </a:moveTo>
                <a:lnTo>
                  <a:pt x="488035" y="857120"/>
                </a:lnTo>
                <a:lnTo>
                  <a:pt x="490665" y="868674"/>
                </a:lnTo>
                <a:cubicBezTo>
                  <a:pt x="488035" y="857120"/>
                  <a:pt x="488035" y="857120"/>
                  <a:pt x="488035" y="857120"/>
                </a:cubicBezTo>
                <a:cubicBezTo>
                  <a:pt x="490665" y="868674"/>
                  <a:pt x="490665" y="868674"/>
                  <a:pt x="502595" y="865958"/>
                </a:cubicBezTo>
                <a:close/>
                <a:moveTo>
                  <a:pt x="302950" y="850260"/>
                </a:moveTo>
                <a:lnTo>
                  <a:pt x="291393" y="852891"/>
                </a:lnTo>
                <a:lnTo>
                  <a:pt x="294024" y="864445"/>
                </a:lnTo>
                <a:lnTo>
                  <a:pt x="305581" y="861814"/>
                </a:lnTo>
                <a:close/>
                <a:moveTo>
                  <a:pt x="792813" y="848880"/>
                </a:moveTo>
                <a:cubicBezTo>
                  <a:pt x="792813" y="848880"/>
                  <a:pt x="792813" y="848880"/>
                  <a:pt x="795444" y="860434"/>
                </a:cubicBezTo>
                <a:cubicBezTo>
                  <a:pt x="783887" y="863066"/>
                  <a:pt x="792813" y="848880"/>
                  <a:pt x="792813" y="848880"/>
                </a:cubicBezTo>
                <a:close/>
                <a:moveTo>
                  <a:pt x="792813" y="848880"/>
                </a:moveTo>
                <a:lnTo>
                  <a:pt x="781256" y="851512"/>
                </a:lnTo>
                <a:cubicBezTo>
                  <a:pt x="781256" y="851512"/>
                  <a:pt x="781256" y="851512"/>
                  <a:pt x="783887" y="863066"/>
                </a:cubicBezTo>
                <a:lnTo>
                  <a:pt x="795444" y="860434"/>
                </a:lnTo>
                <a:lnTo>
                  <a:pt x="807001" y="857803"/>
                </a:lnTo>
                <a:cubicBezTo>
                  <a:pt x="804370" y="846249"/>
                  <a:pt x="792813" y="848880"/>
                  <a:pt x="792813" y="848880"/>
                </a:cubicBezTo>
                <a:close/>
                <a:moveTo>
                  <a:pt x="532294" y="834498"/>
                </a:moveTo>
                <a:lnTo>
                  <a:pt x="535009" y="846425"/>
                </a:lnTo>
                <a:cubicBezTo>
                  <a:pt x="535009" y="846425"/>
                  <a:pt x="535009" y="846425"/>
                  <a:pt x="532294" y="834498"/>
                </a:cubicBezTo>
                <a:close/>
                <a:moveTo>
                  <a:pt x="1512104" y="832112"/>
                </a:moveTo>
                <a:cubicBezTo>
                  <a:pt x="1514735" y="843665"/>
                  <a:pt x="1514735" y="843665"/>
                  <a:pt x="1514735" y="843665"/>
                </a:cubicBezTo>
                <a:cubicBezTo>
                  <a:pt x="1512104" y="832112"/>
                  <a:pt x="1512104" y="832112"/>
                  <a:pt x="1512104" y="832112"/>
                </a:cubicBezTo>
                <a:close/>
                <a:moveTo>
                  <a:pt x="1499145" y="830311"/>
                </a:moveTo>
                <a:lnTo>
                  <a:pt x="1499179" y="830460"/>
                </a:lnTo>
                <a:lnTo>
                  <a:pt x="1499187" y="830496"/>
                </a:lnTo>
                <a:lnTo>
                  <a:pt x="1499311" y="831040"/>
                </a:lnTo>
                <a:lnTo>
                  <a:pt x="1500174" y="834828"/>
                </a:lnTo>
                <a:close/>
                <a:moveTo>
                  <a:pt x="445386" y="829981"/>
                </a:moveTo>
                <a:cubicBezTo>
                  <a:pt x="445386" y="829981"/>
                  <a:pt x="445386" y="829981"/>
                  <a:pt x="433829" y="832613"/>
                </a:cubicBezTo>
                <a:close/>
                <a:moveTo>
                  <a:pt x="64317" y="825219"/>
                </a:moveTo>
                <a:lnTo>
                  <a:pt x="65216" y="829171"/>
                </a:lnTo>
                <a:cubicBezTo>
                  <a:pt x="65545" y="830615"/>
                  <a:pt x="65545" y="830615"/>
                  <a:pt x="65545" y="830615"/>
                </a:cubicBezTo>
                <a:cubicBezTo>
                  <a:pt x="64888" y="827726"/>
                  <a:pt x="64559" y="826282"/>
                  <a:pt x="64394" y="825560"/>
                </a:cubicBezTo>
                <a:close/>
                <a:moveTo>
                  <a:pt x="1497543" y="823274"/>
                </a:moveTo>
                <a:cubicBezTo>
                  <a:pt x="1498201" y="826163"/>
                  <a:pt x="1498530" y="827607"/>
                  <a:pt x="1498653" y="828149"/>
                </a:cubicBezTo>
                <a:lnTo>
                  <a:pt x="1498608" y="827950"/>
                </a:lnTo>
                <a:lnTo>
                  <a:pt x="1498591" y="827877"/>
                </a:lnTo>
                <a:close/>
                <a:moveTo>
                  <a:pt x="259929" y="823205"/>
                </a:moveTo>
                <a:lnTo>
                  <a:pt x="260933" y="827614"/>
                </a:lnTo>
                <a:lnTo>
                  <a:pt x="261039" y="828080"/>
                </a:lnTo>
                <a:cubicBezTo>
                  <a:pt x="260916" y="827538"/>
                  <a:pt x="260587" y="826094"/>
                  <a:pt x="259929" y="823205"/>
                </a:cubicBezTo>
                <a:close/>
                <a:moveTo>
                  <a:pt x="259929" y="823205"/>
                </a:moveTo>
                <a:lnTo>
                  <a:pt x="248372" y="825837"/>
                </a:lnTo>
                <a:cubicBezTo>
                  <a:pt x="259929" y="823205"/>
                  <a:pt x="259929" y="823205"/>
                  <a:pt x="262560" y="834759"/>
                </a:cubicBezTo>
                <a:lnTo>
                  <a:pt x="260933" y="827614"/>
                </a:lnTo>
                <a:lnTo>
                  <a:pt x="260916" y="827538"/>
                </a:lnTo>
                <a:cubicBezTo>
                  <a:pt x="260587" y="826094"/>
                  <a:pt x="259929" y="823205"/>
                  <a:pt x="259929" y="823205"/>
                </a:cubicBezTo>
                <a:close/>
                <a:moveTo>
                  <a:pt x="381881" y="819743"/>
                </a:moveTo>
                <a:cubicBezTo>
                  <a:pt x="384596" y="831670"/>
                  <a:pt x="384596" y="831670"/>
                  <a:pt x="384596" y="831670"/>
                </a:cubicBezTo>
                <a:close/>
                <a:moveTo>
                  <a:pt x="62915" y="819061"/>
                </a:moveTo>
                <a:cubicBezTo>
                  <a:pt x="62915" y="819061"/>
                  <a:pt x="62915" y="819061"/>
                  <a:pt x="63244" y="820505"/>
                </a:cubicBezTo>
                <a:lnTo>
                  <a:pt x="64295" y="825123"/>
                </a:lnTo>
                <a:lnTo>
                  <a:pt x="64317" y="825219"/>
                </a:lnTo>
                <a:close/>
                <a:moveTo>
                  <a:pt x="393438" y="817112"/>
                </a:moveTo>
                <a:cubicBezTo>
                  <a:pt x="393438" y="817112"/>
                  <a:pt x="393438" y="817112"/>
                  <a:pt x="381881" y="819743"/>
                </a:cubicBezTo>
                <a:cubicBezTo>
                  <a:pt x="381881" y="819743"/>
                  <a:pt x="381881" y="819743"/>
                  <a:pt x="384596" y="831670"/>
                </a:cubicBezTo>
                <a:lnTo>
                  <a:pt x="396154" y="829038"/>
                </a:lnTo>
                <a:cubicBezTo>
                  <a:pt x="396154" y="829038"/>
                  <a:pt x="396154" y="829038"/>
                  <a:pt x="393438" y="817112"/>
                </a:cubicBezTo>
                <a:close/>
                <a:moveTo>
                  <a:pt x="270421" y="815899"/>
                </a:moveTo>
                <a:lnTo>
                  <a:pt x="270499" y="816241"/>
                </a:lnTo>
                <a:cubicBezTo>
                  <a:pt x="270828" y="817685"/>
                  <a:pt x="271486" y="820574"/>
                  <a:pt x="271486" y="820574"/>
                </a:cubicBezTo>
                <a:close/>
                <a:moveTo>
                  <a:pt x="73362" y="811555"/>
                </a:moveTo>
                <a:cubicBezTo>
                  <a:pt x="73485" y="812097"/>
                  <a:pt x="73814" y="813541"/>
                  <a:pt x="74472" y="816430"/>
                </a:cubicBezTo>
                <a:cubicBezTo>
                  <a:pt x="74472" y="816430"/>
                  <a:pt x="72992" y="809931"/>
                  <a:pt x="73362" y="811555"/>
                </a:cubicBezTo>
                <a:close/>
                <a:moveTo>
                  <a:pt x="850502" y="811048"/>
                </a:moveTo>
                <a:cubicBezTo>
                  <a:pt x="852127" y="810678"/>
                  <a:pt x="845626" y="812158"/>
                  <a:pt x="845626" y="812158"/>
                </a:cubicBezTo>
                <a:lnTo>
                  <a:pt x="836784" y="826716"/>
                </a:lnTo>
                <a:cubicBezTo>
                  <a:pt x="836784" y="826716"/>
                  <a:pt x="836784" y="826716"/>
                  <a:pt x="848341" y="824084"/>
                </a:cubicBezTo>
                <a:lnTo>
                  <a:pt x="845626" y="812158"/>
                </a:lnTo>
                <a:cubicBezTo>
                  <a:pt x="848515" y="811500"/>
                  <a:pt x="849960" y="811171"/>
                  <a:pt x="850502" y="811048"/>
                </a:cubicBezTo>
                <a:close/>
                <a:moveTo>
                  <a:pt x="758718" y="807640"/>
                </a:moveTo>
                <a:cubicBezTo>
                  <a:pt x="758718" y="807640"/>
                  <a:pt x="758718" y="807640"/>
                  <a:pt x="761349" y="819194"/>
                </a:cubicBezTo>
                <a:close/>
                <a:moveTo>
                  <a:pt x="280785" y="806304"/>
                </a:moveTo>
                <a:lnTo>
                  <a:pt x="281839" y="810933"/>
                </a:lnTo>
                <a:lnTo>
                  <a:pt x="281824" y="810865"/>
                </a:lnTo>
                <a:lnTo>
                  <a:pt x="281772" y="810636"/>
                </a:lnTo>
                <a:lnTo>
                  <a:pt x="281114" y="807748"/>
                </a:lnTo>
                <a:cubicBezTo>
                  <a:pt x="280785" y="806304"/>
                  <a:pt x="280785" y="806304"/>
                  <a:pt x="280785" y="806304"/>
                </a:cubicBezTo>
                <a:close/>
                <a:moveTo>
                  <a:pt x="1517269" y="801408"/>
                </a:moveTo>
                <a:lnTo>
                  <a:pt x="1517282" y="801463"/>
                </a:lnTo>
                <a:lnTo>
                  <a:pt x="1518315" y="806000"/>
                </a:lnTo>
                <a:close/>
                <a:moveTo>
                  <a:pt x="744530" y="798718"/>
                </a:moveTo>
                <a:cubicBezTo>
                  <a:pt x="744530" y="798718"/>
                  <a:pt x="744530" y="798718"/>
                  <a:pt x="747161" y="810272"/>
                </a:cubicBezTo>
                <a:cubicBezTo>
                  <a:pt x="747161" y="810272"/>
                  <a:pt x="747161" y="810272"/>
                  <a:pt x="744530" y="798718"/>
                </a:cubicBezTo>
                <a:close/>
                <a:moveTo>
                  <a:pt x="315457" y="798409"/>
                </a:moveTo>
                <a:cubicBezTo>
                  <a:pt x="315457" y="798409"/>
                  <a:pt x="315457" y="798409"/>
                  <a:pt x="318088" y="809963"/>
                </a:cubicBezTo>
                <a:cubicBezTo>
                  <a:pt x="318088" y="809963"/>
                  <a:pt x="318088" y="809963"/>
                  <a:pt x="315457" y="798409"/>
                </a:cubicBezTo>
                <a:close/>
                <a:moveTo>
                  <a:pt x="278070" y="794377"/>
                </a:moveTo>
                <a:lnTo>
                  <a:pt x="280785" y="806304"/>
                </a:lnTo>
                <a:cubicBezTo>
                  <a:pt x="280785" y="806304"/>
                  <a:pt x="280785" y="806304"/>
                  <a:pt x="268855" y="809020"/>
                </a:cubicBezTo>
                <a:cubicBezTo>
                  <a:pt x="268855" y="809020"/>
                  <a:pt x="268855" y="809020"/>
                  <a:pt x="269184" y="810464"/>
                </a:cubicBezTo>
                <a:lnTo>
                  <a:pt x="270421" y="815899"/>
                </a:lnTo>
                <a:lnTo>
                  <a:pt x="270376" y="815700"/>
                </a:lnTo>
                <a:cubicBezTo>
                  <a:pt x="270499" y="816241"/>
                  <a:pt x="270828" y="817685"/>
                  <a:pt x="271486" y="820574"/>
                </a:cubicBezTo>
                <a:lnTo>
                  <a:pt x="283416" y="817857"/>
                </a:lnTo>
                <a:cubicBezTo>
                  <a:pt x="283416" y="817857"/>
                  <a:pt x="283416" y="817857"/>
                  <a:pt x="294973" y="815226"/>
                </a:cubicBezTo>
                <a:cubicBezTo>
                  <a:pt x="294973" y="815226"/>
                  <a:pt x="294973" y="815226"/>
                  <a:pt x="283416" y="817857"/>
                </a:cubicBezTo>
                <a:lnTo>
                  <a:pt x="281839" y="810933"/>
                </a:lnTo>
                <a:lnTo>
                  <a:pt x="281895" y="811178"/>
                </a:lnTo>
                <a:cubicBezTo>
                  <a:pt x="281772" y="810636"/>
                  <a:pt x="281443" y="809192"/>
                  <a:pt x="280785" y="806304"/>
                </a:cubicBezTo>
                <a:cubicBezTo>
                  <a:pt x="280785" y="806304"/>
                  <a:pt x="280785" y="806304"/>
                  <a:pt x="278070" y="794377"/>
                </a:cubicBezTo>
                <a:close/>
                <a:moveTo>
                  <a:pt x="498199" y="793258"/>
                </a:moveTo>
                <a:lnTo>
                  <a:pt x="486641" y="795890"/>
                </a:lnTo>
                <a:cubicBezTo>
                  <a:pt x="489357" y="807816"/>
                  <a:pt x="489357" y="807816"/>
                  <a:pt x="489357" y="807816"/>
                </a:cubicBezTo>
                <a:lnTo>
                  <a:pt x="477427" y="810533"/>
                </a:lnTo>
                <a:lnTo>
                  <a:pt x="474711" y="798606"/>
                </a:lnTo>
                <a:cubicBezTo>
                  <a:pt x="477427" y="810533"/>
                  <a:pt x="477427" y="810533"/>
                  <a:pt x="477427" y="810533"/>
                </a:cubicBezTo>
                <a:cubicBezTo>
                  <a:pt x="477427" y="810533"/>
                  <a:pt x="477427" y="810533"/>
                  <a:pt x="480058" y="822087"/>
                </a:cubicBezTo>
                <a:lnTo>
                  <a:pt x="477427" y="810533"/>
                </a:lnTo>
                <a:cubicBezTo>
                  <a:pt x="489357" y="807816"/>
                  <a:pt x="489357" y="807816"/>
                  <a:pt x="489357" y="807816"/>
                </a:cubicBezTo>
                <a:lnTo>
                  <a:pt x="500914" y="805185"/>
                </a:lnTo>
                <a:close/>
                <a:moveTo>
                  <a:pt x="350502" y="790430"/>
                </a:moveTo>
                <a:lnTo>
                  <a:pt x="353132" y="801984"/>
                </a:lnTo>
                <a:cubicBezTo>
                  <a:pt x="350502" y="790430"/>
                  <a:pt x="350502" y="790430"/>
                  <a:pt x="350502" y="790430"/>
                </a:cubicBezTo>
                <a:close/>
                <a:moveTo>
                  <a:pt x="1526131" y="786940"/>
                </a:moveTo>
                <a:cubicBezTo>
                  <a:pt x="1526255" y="787482"/>
                  <a:pt x="1526584" y="788926"/>
                  <a:pt x="1527241" y="791815"/>
                </a:cubicBezTo>
                <a:cubicBezTo>
                  <a:pt x="1527241" y="791815"/>
                  <a:pt x="1525762" y="785316"/>
                  <a:pt x="1526131" y="786940"/>
                </a:cubicBezTo>
                <a:close/>
                <a:moveTo>
                  <a:pt x="43380" y="786659"/>
                </a:moveTo>
                <a:cubicBezTo>
                  <a:pt x="44038" y="789547"/>
                  <a:pt x="44367" y="790991"/>
                  <a:pt x="44531" y="791713"/>
                </a:cubicBezTo>
                <a:lnTo>
                  <a:pt x="44569" y="791881"/>
                </a:lnTo>
                <a:lnTo>
                  <a:pt x="44829" y="793021"/>
                </a:lnTo>
                <a:lnTo>
                  <a:pt x="44860" y="793158"/>
                </a:lnTo>
                <a:cubicBezTo>
                  <a:pt x="45024" y="793880"/>
                  <a:pt x="45353" y="795324"/>
                  <a:pt x="46011" y="798212"/>
                </a:cubicBezTo>
                <a:lnTo>
                  <a:pt x="34454" y="800844"/>
                </a:lnTo>
                <a:lnTo>
                  <a:pt x="31823" y="789290"/>
                </a:lnTo>
                <a:cubicBezTo>
                  <a:pt x="37602" y="787975"/>
                  <a:pt x="37602" y="787975"/>
                  <a:pt x="37602" y="787975"/>
                </a:cubicBezTo>
                <a:lnTo>
                  <a:pt x="38039" y="787875"/>
                </a:lnTo>
                <a:lnTo>
                  <a:pt x="38324" y="787810"/>
                </a:lnTo>
                <a:cubicBezTo>
                  <a:pt x="39046" y="787646"/>
                  <a:pt x="40491" y="787317"/>
                  <a:pt x="43380" y="786659"/>
                </a:cubicBezTo>
                <a:close/>
                <a:moveTo>
                  <a:pt x="1501496" y="785524"/>
                </a:moveTo>
                <a:lnTo>
                  <a:pt x="1504127" y="797078"/>
                </a:lnTo>
                <a:cubicBezTo>
                  <a:pt x="1504127" y="797078"/>
                  <a:pt x="1504127" y="797078"/>
                  <a:pt x="1492197" y="799794"/>
                </a:cubicBezTo>
                <a:lnTo>
                  <a:pt x="1504127" y="797078"/>
                </a:lnTo>
                <a:cubicBezTo>
                  <a:pt x="1504127" y="797078"/>
                  <a:pt x="1504127" y="797078"/>
                  <a:pt x="1501496" y="785524"/>
                </a:cubicBezTo>
                <a:close/>
                <a:moveTo>
                  <a:pt x="1513053" y="782892"/>
                </a:moveTo>
                <a:lnTo>
                  <a:pt x="1527241" y="791815"/>
                </a:lnTo>
                <a:cubicBezTo>
                  <a:pt x="1527241" y="791815"/>
                  <a:pt x="1527241" y="791815"/>
                  <a:pt x="1529872" y="803369"/>
                </a:cubicBezTo>
                <a:lnTo>
                  <a:pt x="1518315" y="806000"/>
                </a:lnTo>
                <a:cubicBezTo>
                  <a:pt x="1518315" y="806000"/>
                  <a:pt x="1517657" y="803111"/>
                  <a:pt x="1517328" y="801667"/>
                </a:cubicBezTo>
                <a:lnTo>
                  <a:pt x="1517282" y="801463"/>
                </a:lnTo>
                <a:lnTo>
                  <a:pt x="1515684" y="794446"/>
                </a:lnTo>
                <a:close/>
                <a:moveTo>
                  <a:pt x="1524611" y="780261"/>
                </a:moveTo>
                <a:cubicBezTo>
                  <a:pt x="1513053" y="782892"/>
                  <a:pt x="1513053" y="782892"/>
                  <a:pt x="1513053" y="782892"/>
                </a:cubicBezTo>
                <a:cubicBezTo>
                  <a:pt x="1524611" y="780261"/>
                  <a:pt x="1524611" y="780261"/>
                  <a:pt x="1524611" y="780261"/>
                </a:cubicBezTo>
                <a:close/>
                <a:moveTo>
                  <a:pt x="1529487" y="779151"/>
                </a:moveTo>
                <a:cubicBezTo>
                  <a:pt x="1528945" y="779274"/>
                  <a:pt x="1527500" y="779603"/>
                  <a:pt x="1524611" y="780261"/>
                </a:cubicBezTo>
                <a:cubicBezTo>
                  <a:pt x="1524611" y="780261"/>
                  <a:pt x="1531112" y="778781"/>
                  <a:pt x="1529487" y="779151"/>
                </a:cubicBezTo>
                <a:close/>
                <a:moveTo>
                  <a:pt x="727627" y="777869"/>
                </a:moveTo>
                <a:cubicBezTo>
                  <a:pt x="727627" y="777869"/>
                  <a:pt x="727627" y="777869"/>
                  <a:pt x="730257" y="789423"/>
                </a:cubicBezTo>
                <a:close/>
                <a:moveTo>
                  <a:pt x="1486935" y="776687"/>
                </a:moveTo>
                <a:cubicBezTo>
                  <a:pt x="1486935" y="776687"/>
                  <a:pt x="1486935" y="776687"/>
                  <a:pt x="1489566" y="788240"/>
                </a:cubicBezTo>
                <a:close/>
                <a:moveTo>
                  <a:pt x="739184" y="775238"/>
                </a:moveTo>
                <a:cubicBezTo>
                  <a:pt x="739184" y="775238"/>
                  <a:pt x="739184" y="775238"/>
                  <a:pt x="727627" y="777869"/>
                </a:cubicBezTo>
                <a:cubicBezTo>
                  <a:pt x="730257" y="789423"/>
                  <a:pt x="730257" y="789423"/>
                  <a:pt x="730257" y="789423"/>
                </a:cubicBezTo>
                <a:lnTo>
                  <a:pt x="718700" y="792055"/>
                </a:lnTo>
                <a:cubicBezTo>
                  <a:pt x="718700" y="792055"/>
                  <a:pt x="718700" y="792055"/>
                  <a:pt x="730257" y="789423"/>
                </a:cubicBezTo>
                <a:lnTo>
                  <a:pt x="739184" y="775238"/>
                </a:lnTo>
                <a:lnTo>
                  <a:pt x="741815" y="786792"/>
                </a:lnTo>
                <a:cubicBezTo>
                  <a:pt x="741815" y="786792"/>
                  <a:pt x="741815" y="786792"/>
                  <a:pt x="753372" y="784160"/>
                </a:cubicBezTo>
                <a:cubicBezTo>
                  <a:pt x="753372" y="784160"/>
                  <a:pt x="753372" y="784160"/>
                  <a:pt x="741815" y="786792"/>
                </a:cubicBezTo>
                <a:cubicBezTo>
                  <a:pt x="741815" y="786792"/>
                  <a:pt x="741815" y="786792"/>
                  <a:pt x="739184" y="775238"/>
                </a:cubicBezTo>
                <a:close/>
                <a:moveTo>
                  <a:pt x="40750" y="775105"/>
                </a:moveTo>
                <a:cubicBezTo>
                  <a:pt x="43380" y="786659"/>
                  <a:pt x="40750" y="775105"/>
                  <a:pt x="40750" y="775105"/>
                </a:cubicBezTo>
                <a:close/>
                <a:moveTo>
                  <a:pt x="29651" y="773075"/>
                </a:moveTo>
                <a:cubicBezTo>
                  <a:pt x="30767" y="771302"/>
                  <a:pt x="33656" y="770644"/>
                  <a:pt x="40750" y="775105"/>
                </a:cubicBezTo>
                <a:cubicBezTo>
                  <a:pt x="29192" y="777737"/>
                  <a:pt x="31823" y="789290"/>
                  <a:pt x="31823" y="789290"/>
                </a:cubicBezTo>
                <a:lnTo>
                  <a:pt x="29192" y="777737"/>
                </a:lnTo>
                <a:cubicBezTo>
                  <a:pt x="29192" y="777737"/>
                  <a:pt x="28535" y="774848"/>
                  <a:pt x="29651" y="773075"/>
                </a:cubicBezTo>
                <a:close/>
                <a:moveTo>
                  <a:pt x="1535077" y="772840"/>
                </a:moveTo>
                <a:lnTo>
                  <a:pt x="1535300" y="773818"/>
                </a:lnTo>
                <a:lnTo>
                  <a:pt x="1536168" y="777629"/>
                </a:lnTo>
                <a:cubicBezTo>
                  <a:pt x="1536168" y="777629"/>
                  <a:pt x="1535510" y="774741"/>
                  <a:pt x="1535181" y="773297"/>
                </a:cubicBezTo>
                <a:close/>
                <a:moveTo>
                  <a:pt x="63864" y="769842"/>
                </a:moveTo>
                <a:lnTo>
                  <a:pt x="66495" y="781396"/>
                </a:lnTo>
                <a:cubicBezTo>
                  <a:pt x="63864" y="769842"/>
                  <a:pt x="63864" y="769842"/>
                  <a:pt x="63864" y="769842"/>
                </a:cubicBezTo>
                <a:close/>
                <a:moveTo>
                  <a:pt x="1526652" y="767644"/>
                </a:moveTo>
                <a:lnTo>
                  <a:pt x="1526314" y="767720"/>
                </a:lnTo>
                <a:cubicBezTo>
                  <a:pt x="1524869" y="768049"/>
                  <a:pt x="1521980" y="768707"/>
                  <a:pt x="1521980" y="768707"/>
                </a:cubicBezTo>
                <a:close/>
                <a:moveTo>
                  <a:pt x="38119" y="763551"/>
                </a:moveTo>
                <a:lnTo>
                  <a:pt x="39163" y="768136"/>
                </a:lnTo>
                <a:lnTo>
                  <a:pt x="39106" y="767884"/>
                </a:lnTo>
                <a:cubicBezTo>
                  <a:pt x="38777" y="766440"/>
                  <a:pt x="38119" y="763551"/>
                  <a:pt x="38119" y="763551"/>
                </a:cubicBezTo>
                <a:close/>
                <a:moveTo>
                  <a:pt x="429432" y="759913"/>
                </a:moveTo>
                <a:lnTo>
                  <a:pt x="432148" y="771840"/>
                </a:lnTo>
                <a:cubicBezTo>
                  <a:pt x="432148" y="771840"/>
                  <a:pt x="432148" y="771840"/>
                  <a:pt x="443705" y="769208"/>
                </a:cubicBezTo>
                <a:close/>
                <a:moveTo>
                  <a:pt x="722365" y="754762"/>
                </a:moveTo>
                <a:lnTo>
                  <a:pt x="710808" y="757394"/>
                </a:lnTo>
                <a:cubicBezTo>
                  <a:pt x="713439" y="768947"/>
                  <a:pt x="713439" y="768947"/>
                  <a:pt x="713439" y="768947"/>
                </a:cubicBezTo>
                <a:cubicBezTo>
                  <a:pt x="713439" y="768947"/>
                  <a:pt x="713439" y="768947"/>
                  <a:pt x="724996" y="766316"/>
                </a:cubicBezTo>
                <a:close/>
                <a:moveTo>
                  <a:pt x="513794" y="753249"/>
                </a:moveTo>
                <a:cubicBezTo>
                  <a:pt x="516424" y="764803"/>
                  <a:pt x="516424" y="764803"/>
                  <a:pt x="516424" y="764803"/>
                </a:cubicBezTo>
                <a:cubicBezTo>
                  <a:pt x="515767" y="761915"/>
                  <a:pt x="515438" y="760471"/>
                  <a:pt x="515273" y="759748"/>
                </a:cubicBezTo>
                <a:lnTo>
                  <a:pt x="515224" y="759532"/>
                </a:lnTo>
                <a:lnTo>
                  <a:pt x="515109" y="759026"/>
                </a:lnTo>
                <a:cubicBezTo>
                  <a:pt x="515109" y="759026"/>
                  <a:pt x="515109" y="759026"/>
                  <a:pt x="513794" y="753249"/>
                </a:cubicBezTo>
                <a:close/>
                <a:moveTo>
                  <a:pt x="782090" y="748398"/>
                </a:moveTo>
                <a:lnTo>
                  <a:pt x="782101" y="748444"/>
                </a:lnTo>
                <a:lnTo>
                  <a:pt x="783155" y="753073"/>
                </a:lnTo>
                <a:close/>
                <a:moveTo>
                  <a:pt x="119392" y="745046"/>
                </a:moveTo>
                <a:cubicBezTo>
                  <a:pt x="119392" y="745046"/>
                  <a:pt x="119392" y="745046"/>
                  <a:pt x="122023" y="756600"/>
                </a:cubicBezTo>
                <a:lnTo>
                  <a:pt x="110466" y="759231"/>
                </a:lnTo>
                <a:lnTo>
                  <a:pt x="107835" y="747677"/>
                </a:lnTo>
                <a:cubicBezTo>
                  <a:pt x="107835" y="747677"/>
                  <a:pt x="107835" y="747677"/>
                  <a:pt x="110466" y="759231"/>
                </a:cubicBezTo>
                <a:cubicBezTo>
                  <a:pt x="110466" y="759231"/>
                  <a:pt x="110466" y="759231"/>
                  <a:pt x="122023" y="756600"/>
                </a:cubicBezTo>
                <a:cubicBezTo>
                  <a:pt x="122023" y="756600"/>
                  <a:pt x="122023" y="756600"/>
                  <a:pt x="119392" y="745046"/>
                </a:cubicBezTo>
                <a:close/>
                <a:moveTo>
                  <a:pt x="780524" y="741520"/>
                </a:moveTo>
                <a:cubicBezTo>
                  <a:pt x="780524" y="741520"/>
                  <a:pt x="780524" y="741520"/>
                  <a:pt x="780853" y="742964"/>
                </a:cubicBezTo>
                <a:lnTo>
                  <a:pt x="782090" y="748398"/>
                </a:lnTo>
                <a:lnTo>
                  <a:pt x="782045" y="748199"/>
                </a:lnTo>
                <a:cubicBezTo>
                  <a:pt x="782168" y="748741"/>
                  <a:pt x="782497" y="750185"/>
                  <a:pt x="783155" y="753073"/>
                </a:cubicBezTo>
                <a:cubicBezTo>
                  <a:pt x="783155" y="753073"/>
                  <a:pt x="782497" y="750185"/>
                  <a:pt x="782168" y="748741"/>
                </a:cubicBezTo>
                <a:lnTo>
                  <a:pt x="782101" y="748444"/>
                </a:lnTo>
                <a:close/>
                <a:moveTo>
                  <a:pt x="69338" y="738771"/>
                </a:moveTo>
                <a:cubicBezTo>
                  <a:pt x="69461" y="739313"/>
                  <a:pt x="69790" y="740757"/>
                  <a:pt x="70448" y="743645"/>
                </a:cubicBezTo>
                <a:cubicBezTo>
                  <a:pt x="70448" y="743645"/>
                  <a:pt x="69790" y="740757"/>
                  <a:pt x="69461" y="739313"/>
                </a:cubicBezTo>
                <a:lnTo>
                  <a:pt x="69399" y="739039"/>
                </a:lnTo>
                <a:close/>
                <a:moveTo>
                  <a:pt x="80951" y="736384"/>
                </a:moveTo>
                <a:lnTo>
                  <a:pt x="81018" y="736681"/>
                </a:lnTo>
                <a:cubicBezTo>
                  <a:pt x="81347" y="738125"/>
                  <a:pt x="82005" y="741014"/>
                  <a:pt x="82005" y="741014"/>
                </a:cubicBezTo>
                <a:close/>
                <a:moveTo>
                  <a:pt x="80895" y="736140"/>
                </a:moveTo>
                <a:lnTo>
                  <a:pt x="80940" y="736339"/>
                </a:lnTo>
                <a:lnTo>
                  <a:pt x="82005" y="741014"/>
                </a:lnTo>
                <a:cubicBezTo>
                  <a:pt x="81347" y="738125"/>
                  <a:pt x="81018" y="736681"/>
                  <a:pt x="80895" y="736140"/>
                </a:cubicBezTo>
                <a:close/>
                <a:moveTo>
                  <a:pt x="715903" y="733055"/>
                </a:moveTo>
                <a:cubicBezTo>
                  <a:pt x="714130" y="731940"/>
                  <a:pt x="711241" y="732598"/>
                  <a:pt x="705462" y="733913"/>
                </a:cubicBezTo>
                <a:lnTo>
                  <a:pt x="708093" y="745467"/>
                </a:lnTo>
                <a:lnTo>
                  <a:pt x="719650" y="742836"/>
                </a:lnTo>
                <a:cubicBezTo>
                  <a:pt x="718335" y="737059"/>
                  <a:pt x="717677" y="734170"/>
                  <a:pt x="715903" y="733055"/>
                </a:cubicBezTo>
                <a:close/>
                <a:moveTo>
                  <a:pt x="18585" y="731149"/>
                </a:moveTo>
                <a:cubicBezTo>
                  <a:pt x="21215" y="742703"/>
                  <a:pt x="18585" y="731149"/>
                  <a:pt x="18585" y="731149"/>
                </a:cubicBezTo>
                <a:close/>
                <a:moveTo>
                  <a:pt x="79374" y="729460"/>
                </a:moveTo>
                <a:lnTo>
                  <a:pt x="80951" y="736384"/>
                </a:lnTo>
                <a:lnTo>
                  <a:pt x="80940" y="736339"/>
                </a:lnTo>
                <a:lnTo>
                  <a:pt x="79703" y="730904"/>
                </a:lnTo>
                <a:cubicBezTo>
                  <a:pt x="79374" y="729460"/>
                  <a:pt x="79374" y="729460"/>
                  <a:pt x="79374" y="729460"/>
                </a:cubicBezTo>
                <a:close/>
                <a:moveTo>
                  <a:pt x="115628" y="728513"/>
                </a:moveTo>
                <a:lnTo>
                  <a:pt x="116677" y="733119"/>
                </a:lnTo>
                <a:cubicBezTo>
                  <a:pt x="116677" y="733119"/>
                  <a:pt x="116019" y="730231"/>
                  <a:pt x="115690" y="728787"/>
                </a:cubicBezTo>
                <a:close/>
                <a:moveTo>
                  <a:pt x="28953" y="723298"/>
                </a:moveTo>
                <a:lnTo>
                  <a:pt x="30142" y="728517"/>
                </a:lnTo>
                <a:cubicBezTo>
                  <a:pt x="29484" y="725629"/>
                  <a:pt x="29155" y="724185"/>
                  <a:pt x="28991" y="723462"/>
                </a:cubicBezTo>
                <a:close/>
                <a:moveTo>
                  <a:pt x="873727" y="720298"/>
                </a:moveTo>
                <a:cubicBezTo>
                  <a:pt x="873727" y="720298"/>
                  <a:pt x="873727" y="720298"/>
                  <a:pt x="876358" y="731852"/>
                </a:cubicBezTo>
                <a:close/>
                <a:moveTo>
                  <a:pt x="665156" y="718785"/>
                </a:moveTo>
                <a:cubicBezTo>
                  <a:pt x="665156" y="718785"/>
                  <a:pt x="665156" y="718785"/>
                  <a:pt x="667787" y="730339"/>
                </a:cubicBezTo>
                <a:lnTo>
                  <a:pt x="679344" y="727707"/>
                </a:lnTo>
                <a:cubicBezTo>
                  <a:pt x="679344" y="727707"/>
                  <a:pt x="679344" y="727707"/>
                  <a:pt x="690901" y="725076"/>
                </a:cubicBezTo>
                <a:cubicBezTo>
                  <a:pt x="679344" y="727707"/>
                  <a:pt x="679344" y="727707"/>
                  <a:pt x="681975" y="739261"/>
                </a:cubicBezTo>
                <a:cubicBezTo>
                  <a:pt x="681975" y="739261"/>
                  <a:pt x="681975" y="739261"/>
                  <a:pt x="690901" y="725076"/>
                </a:cubicBezTo>
                <a:cubicBezTo>
                  <a:pt x="690901" y="725076"/>
                  <a:pt x="690901" y="725076"/>
                  <a:pt x="693532" y="736630"/>
                </a:cubicBezTo>
                <a:lnTo>
                  <a:pt x="690901" y="725076"/>
                </a:lnTo>
                <a:cubicBezTo>
                  <a:pt x="690901" y="725076"/>
                  <a:pt x="690901" y="725076"/>
                  <a:pt x="679344" y="727707"/>
                </a:cubicBezTo>
                <a:cubicBezTo>
                  <a:pt x="665156" y="718785"/>
                  <a:pt x="665156" y="718785"/>
                  <a:pt x="667787" y="730339"/>
                </a:cubicBezTo>
                <a:cubicBezTo>
                  <a:pt x="667787" y="730339"/>
                  <a:pt x="667787" y="730339"/>
                  <a:pt x="665156" y="718785"/>
                </a:cubicBezTo>
                <a:close/>
                <a:moveTo>
                  <a:pt x="27511" y="716963"/>
                </a:moveTo>
                <a:cubicBezTo>
                  <a:pt x="28827" y="722740"/>
                  <a:pt x="28827" y="722740"/>
                  <a:pt x="28827" y="722740"/>
                </a:cubicBezTo>
                <a:lnTo>
                  <a:pt x="28953" y="723298"/>
                </a:lnTo>
                <a:lnTo>
                  <a:pt x="27840" y="718408"/>
                </a:lnTo>
                <a:cubicBezTo>
                  <a:pt x="27511" y="716963"/>
                  <a:pt x="27511" y="716963"/>
                  <a:pt x="27511" y="716963"/>
                </a:cubicBezTo>
                <a:close/>
                <a:moveTo>
                  <a:pt x="908772" y="712319"/>
                </a:moveTo>
                <a:lnTo>
                  <a:pt x="911403" y="723872"/>
                </a:lnTo>
                <a:cubicBezTo>
                  <a:pt x="911403" y="723872"/>
                  <a:pt x="911403" y="723872"/>
                  <a:pt x="908772" y="712319"/>
                </a:cubicBezTo>
                <a:close/>
                <a:moveTo>
                  <a:pt x="1562850" y="710399"/>
                </a:moveTo>
                <a:lnTo>
                  <a:pt x="1562736" y="710425"/>
                </a:lnTo>
                <a:lnTo>
                  <a:pt x="1562646" y="710445"/>
                </a:lnTo>
                <a:lnTo>
                  <a:pt x="1557974" y="711509"/>
                </a:lnTo>
                <a:cubicBezTo>
                  <a:pt x="1560863" y="710851"/>
                  <a:pt x="1562308" y="710522"/>
                  <a:pt x="1562850" y="710399"/>
                </a:cubicBezTo>
                <a:close/>
                <a:moveTo>
                  <a:pt x="760990" y="709117"/>
                </a:moveTo>
                <a:lnTo>
                  <a:pt x="749433" y="711749"/>
                </a:lnTo>
                <a:lnTo>
                  <a:pt x="752063" y="723302"/>
                </a:lnTo>
                <a:lnTo>
                  <a:pt x="763621" y="720671"/>
                </a:lnTo>
                <a:cubicBezTo>
                  <a:pt x="763621" y="720671"/>
                  <a:pt x="763621" y="720671"/>
                  <a:pt x="752063" y="723302"/>
                </a:cubicBezTo>
                <a:close/>
                <a:moveTo>
                  <a:pt x="258523" y="708529"/>
                </a:moveTo>
                <a:lnTo>
                  <a:pt x="259570" y="713128"/>
                </a:lnTo>
                <a:cubicBezTo>
                  <a:pt x="259570" y="713128"/>
                  <a:pt x="258891" y="710147"/>
                  <a:pt x="258552" y="708656"/>
                </a:cubicBezTo>
                <a:close/>
                <a:moveTo>
                  <a:pt x="13239" y="707669"/>
                </a:moveTo>
                <a:lnTo>
                  <a:pt x="14340" y="712505"/>
                </a:lnTo>
                <a:lnTo>
                  <a:pt x="14384" y="712700"/>
                </a:lnTo>
                <a:cubicBezTo>
                  <a:pt x="14257" y="712141"/>
                  <a:pt x="13918" y="710650"/>
                  <a:pt x="13239" y="707669"/>
                </a:cubicBezTo>
                <a:close/>
                <a:moveTo>
                  <a:pt x="1581461" y="706161"/>
                </a:moveTo>
                <a:cubicBezTo>
                  <a:pt x="1578479" y="706840"/>
                  <a:pt x="1576987" y="707179"/>
                  <a:pt x="1576428" y="707307"/>
                </a:cubicBezTo>
                <a:lnTo>
                  <a:pt x="1576717" y="707241"/>
                </a:lnTo>
                <a:close/>
                <a:moveTo>
                  <a:pt x="134903" y="704664"/>
                </a:moveTo>
                <a:cubicBezTo>
                  <a:pt x="134903" y="704664"/>
                  <a:pt x="134903" y="704664"/>
                  <a:pt x="137533" y="716218"/>
                </a:cubicBezTo>
                <a:lnTo>
                  <a:pt x="149090" y="713586"/>
                </a:lnTo>
                <a:close/>
                <a:moveTo>
                  <a:pt x="943816" y="704339"/>
                </a:moveTo>
                <a:cubicBezTo>
                  <a:pt x="943816" y="704339"/>
                  <a:pt x="931886" y="707056"/>
                  <a:pt x="934517" y="718609"/>
                </a:cubicBezTo>
                <a:lnTo>
                  <a:pt x="946447" y="715893"/>
                </a:lnTo>
                <a:close/>
                <a:moveTo>
                  <a:pt x="465426" y="702715"/>
                </a:moveTo>
                <a:cubicBezTo>
                  <a:pt x="468142" y="714641"/>
                  <a:pt x="468142" y="714641"/>
                  <a:pt x="468142" y="714641"/>
                </a:cubicBezTo>
                <a:cubicBezTo>
                  <a:pt x="465426" y="702715"/>
                  <a:pt x="465426" y="702715"/>
                  <a:pt x="465426" y="702715"/>
                </a:cubicBezTo>
                <a:close/>
                <a:moveTo>
                  <a:pt x="183025" y="700733"/>
                </a:moveTo>
                <a:cubicBezTo>
                  <a:pt x="183148" y="701274"/>
                  <a:pt x="183477" y="702718"/>
                  <a:pt x="184135" y="705607"/>
                </a:cubicBezTo>
                <a:cubicBezTo>
                  <a:pt x="184135" y="705607"/>
                  <a:pt x="183477" y="702718"/>
                  <a:pt x="183148" y="701274"/>
                </a:cubicBezTo>
                <a:lnTo>
                  <a:pt x="183081" y="700977"/>
                </a:lnTo>
                <a:close/>
                <a:moveTo>
                  <a:pt x="169947" y="696685"/>
                </a:moveTo>
                <a:cubicBezTo>
                  <a:pt x="161020" y="710870"/>
                  <a:pt x="161020" y="710870"/>
                  <a:pt x="158390" y="699316"/>
                </a:cubicBezTo>
                <a:lnTo>
                  <a:pt x="161020" y="710870"/>
                </a:lnTo>
                <a:lnTo>
                  <a:pt x="172578" y="708238"/>
                </a:lnTo>
                <a:lnTo>
                  <a:pt x="171524" y="703609"/>
                </a:lnTo>
                <a:close/>
                <a:moveTo>
                  <a:pt x="279969" y="695939"/>
                </a:moveTo>
                <a:cubicBezTo>
                  <a:pt x="279969" y="695939"/>
                  <a:pt x="279969" y="695939"/>
                  <a:pt x="268412" y="698570"/>
                </a:cubicBezTo>
                <a:cubicBezTo>
                  <a:pt x="256854" y="701202"/>
                  <a:pt x="259570" y="713128"/>
                  <a:pt x="259570" y="713128"/>
                </a:cubicBezTo>
                <a:cubicBezTo>
                  <a:pt x="258891" y="710147"/>
                  <a:pt x="258552" y="708656"/>
                  <a:pt x="258424" y="708097"/>
                </a:cubicBezTo>
                <a:lnTo>
                  <a:pt x="258523" y="708529"/>
                </a:lnTo>
                <a:lnTo>
                  <a:pt x="256854" y="701202"/>
                </a:lnTo>
                <a:cubicBezTo>
                  <a:pt x="256854" y="701202"/>
                  <a:pt x="256854" y="701202"/>
                  <a:pt x="244924" y="703918"/>
                </a:cubicBezTo>
                <a:cubicBezTo>
                  <a:pt x="244924" y="703918"/>
                  <a:pt x="244924" y="703918"/>
                  <a:pt x="247640" y="715845"/>
                </a:cubicBezTo>
                <a:cubicBezTo>
                  <a:pt x="247640" y="715845"/>
                  <a:pt x="247640" y="715845"/>
                  <a:pt x="259570" y="713128"/>
                </a:cubicBezTo>
                <a:lnTo>
                  <a:pt x="271127" y="710497"/>
                </a:lnTo>
                <a:cubicBezTo>
                  <a:pt x="271127" y="710497"/>
                  <a:pt x="271127" y="710497"/>
                  <a:pt x="268412" y="698570"/>
                </a:cubicBezTo>
                <a:close/>
                <a:moveTo>
                  <a:pt x="819149" y="695875"/>
                </a:moveTo>
                <a:lnTo>
                  <a:pt x="807592" y="698506"/>
                </a:lnTo>
                <a:lnTo>
                  <a:pt x="810222" y="710060"/>
                </a:lnTo>
                <a:cubicBezTo>
                  <a:pt x="807592" y="698506"/>
                  <a:pt x="810222" y="710060"/>
                  <a:pt x="810222" y="710060"/>
                </a:cubicBezTo>
                <a:lnTo>
                  <a:pt x="798292" y="712776"/>
                </a:lnTo>
                <a:lnTo>
                  <a:pt x="800923" y="724330"/>
                </a:lnTo>
                <a:cubicBezTo>
                  <a:pt x="800923" y="724330"/>
                  <a:pt x="800923" y="724330"/>
                  <a:pt x="812853" y="721614"/>
                </a:cubicBezTo>
                <a:lnTo>
                  <a:pt x="810222" y="710060"/>
                </a:lnTo>
                <a:cubicBezTo>
                  <a:pt x="819149" y="695875"/>
                  <a:pt x="807592" y="698506"/>
                  <a:pt x="819149" y="695875"/>
                </a:cubicBezTo>
                <a:close/>
                <a:moveTo>
                  <a:pt x="193061" y="691422"/>
                </a:moveTo>
                <a:lnTo>
                  <a:pt x="195692" y="702975"/>
                </a:lnTo>
                <a:cubicBezTo>
                  <a:pt x="195692" y="702975"/>
                  <a:pt x="195692" y="702975"/>
                  <a:pt x="193061" y="691422"/>
                </a:cubicBezTo>
                <a:close/>
                <a:moveTo>
                  <a:pt x="732156" y="690985"/>
                </a:moveTo>
                <a:cubicBezTo>
                  <a:pt x="732156" y="690985"/>
                  <a:pt x="732156" y="690985"/>
                  <a:pt x="720599" y="693616"/>
                </a:cubicBezTo>
                <a:cubicBezTo>
                  <a:pt x="732156" y="690985"/>
                  <a:pt x="723315" y="705543"/>
                  <a:pt x="723315" y="705543"/>
                </a:cubicBezTo>
                <a:lnTo>
                  <a:pt x="734872" y="702911"/>
                </a:lnTo>
                <a:cubicBezTo>
                  <a:pt x="734872" y="702911"/>
                  <a:pt x="734872" y="702911"/>
                  <a:pt x="723315" y="705543"/>
                </a:cubicBezTo>
                <a:cubicBezTo>
                  <a:pt x="723315" y="705543"/>
                  <a:pt x="723315" y="705543"/>
                  <a:pt x="732156" y="690985"/>
                </a:cubicBezTo>
                <a:close/>
                <a:moveTo>
                  <a:pt x="239663" y="680811"/>
                </a:moveTo>
                <a:cubicBezTo>
                  <a:pt x="242294" y="692365"/>
                  <a:pt x="242294" y="692365"/>
                  <a:pt x="242294" y="692365"/>
                </a:cubicBezTo>
                <a:cubicBezTo>
                  <a:pt x="239663" y="680811"/>
                  <a:pt x="239663" y="680811"/>
                  <a:pt x="239663" y="680811"/>
                </a:cubicBezTo>
                <a:close/>
                <a:moveTo>
                  <a:pt x="251593" y="678094"/>
                </a:moveTo>
                <a:cubicBezTo>
                  <a:pt x="251593" y="678094"/>
                  <a:pt x="251593" y="678094"/>
                  <a:pt x="254224" y="689648"/>
                </a:cubicBezTo>
                <a:cubicBezTo>
                  <a:pt x="254224" y="689648"/>
                  <a:pt x="254224" y="689648"/>
                  <a:pt x="239663" y="680811"/>
                </a:cubicBezTo>
                <a:lnTo>
                  <a:pt x="228106" y="683442"/>
                </a:lnTo>
                <a:cubicBezTo>
                  <a:pt x="228106" y="683442"/>
                  <a:pt x="239663" y="680811"/>
                  <a:pt x="242294" y="692365"/>
                </a:cubicBezTo>
                <a:lnTo>
                  <a:pt x="254224" y="689648"/>
                </a:lnTo>
                <a:cubicBezTo>
                  <a:pt x="254224" y="689648"/>
                  <a:pt x="254224" y="689648"/>
                  <a:pt x="265781" y="687017"/>
                </a:cubicBezTo>
                <a:lnTo>
                  <a:pt x="254224" y="689648"/>
                </a:lnTo>
                <a:cubicBezTo>
                  <a:pt x="254224" y="689648"/>
                  <a:pt x="254224" y="689648"/>
                  <a:pt x="251593" y="678094"/>
                </a:cubicBezTo>
                <a:close/>
                <a:moveTo>
                  <a:pt x="65082" y="666689"/>
                </a:moveTo>
                <a:lnTo>
                  <a:pt x="65149" y="666986"/>
                </a:lnTo>
                <a:cubicBezTo>
                  <a:pt x="65478" y="668430"/>
                  <a:pt x="66136" y="671319"/>
                  <a:pt x="66136" y="671319"/>
                </a:cubicBezTo>
                <a:close/>
                <a:moveTo>
                  <a:pt x="65026" y="666445"/>
                </a:moveTo>
                <a:lnTo>
                  <a:pt x="65071" y="666644"/>
                </a:lnTo>
                <a:lnTo>
                  <a:pt x="66136" y="671319"/>
                </a:lnTo>
                <a:cubicBezTo>
                  <a:pt x="65478" y="668430"/>
                  <a:pt x="65149" y="666986"/>
                  <a:pt x="65026" y="666445"/>
                </a:cubicBezTo>
                <a:close/>
                <a:moveTo>
                  <a:pt x="40018" y="665113"/>
                </a:moveTo>
                <a:cubicBezTo>
                  <a:pt x="40676" y="668001"/>
                  <a:pt x="41005" y="669446"/>
                  <a:pt x="41128" y="669987"/>
                </a:cubicBezTo>
                <a:lnTo>
                  <a:pt x="41062" y="669697"/>
                </a:lnTo>
                <a:close/>
                <a:moveTo>
                  <a:pt x="419774" y="664106"/>
                </a:moveTo>
                <a:lnTo>
                  <a:pt x="408217" y="666738"/>
                </a:lnTo>
                <a:cubicBezTo>
                  <a:pt x="408217" y="666738"/>
                  <a:pt x="408217" y="666738"/>
                  <a:pt x="419774" y="664106"/>
                </a:cubicBezTo>
                <a:close/>
                <a:moveTo>
                  <a:pt x="1613189" y="662086"/>
                </a:moveTo>
                <a:cubicBezTo>
                  <a:pt x="1614867" y="661704"/>
                  <a:pt x="1608156" y="663232"/>
                  <a:pt x="1608156" y="663232"/>
                </a:cubicBezTo>
                <a:cubicBezTo>
                  <a:pt x="1611138" y="662553"/>
                  <a:pt x="1612630" y="662214"/>
                  <a:pt x="1613189" y="662086"/>
                </a:cubicBezTo>
                <a:close/>
                <a:moveTo>
                  <a:pt x="272077" y="661278"/>
                </a:moveTo>
                <a:cubicBezTo>
                  <a:pt x="272077" y="661278"/>
                  <a:pt x="272077" y="661278"/>
                  <a:pt x="260520" y="663909"/>
                </a:cubicBezTo>
                <a:lnTo>
                  <a:pt x="272077" y="661278"/>
                </a:lnTo>
                <a:cubicBezTo>
                  <a:pt x="272077" y="661278"/>
                  <a:pt x="274708" y="672831"/>
                  <a:pt x="263150" y="675463"/>
                </a:cubicBezTo>
                <a:cubicBezTo>
                  <a:pt x="274708" y="672831"/>
                  <a:pt x="274708" y="672831"/>
                  <a:pt x="272077" y="661278"/>
                </a:cubicBezTo>
                <a:close/>
                <a:moveTo>
                  <a:pt x="63505" y="659765"/>
                </a:moveTo>
                <a:lnTo>
                  <a:pt x="65082" y="666689"/>
                </a:lnTo>
                <a:lnTo>
                  <a:pt x="65071" y="666644"/>
                </a:lnTo>
                <a:lnTo>
                  <a:pt x="63834" y="661209"/>
                </a:lnTo>
                <a:cubicBezTo>
                  <a:pt x="63505" y="659765"/>
                  <a:pt x="63505" y="659765"/>
                  <a:pt x="63505" y="659765"/>
                </a:cubicBezTo>
                <a:close/>
                <a:moveTo>
                  <a:pt x="159339" y="650097"/>
                </a:moveTo>
                <a:lnTo>
                  <a:pt x="154778" y="651135"/>
                </a:lnTo>
                <a:lnTo>
                  <a:pt x="155005" y="651084"/>
                </a:lnTo>
                <a:cubicBezTo>
                  <a:pt x="156450" y="650755"/>
                  <a:pt x="159339" y="650097"/>
                  <a:pt x="159339" y="650097"/>
                </a:cubicBezTo>
                <a:close/>
                <a:moveTo>
                  <a:pt x="133221" y="643891"/>
                </a:moveTo>
                <a:lnTo>
                  <a:pt x="135852" y="655445"/>
                </a:lnTo>
                <a:cubicBezTo>
                  <a:pt x="133221" y="643891"/>
                  <a:pt x="133221" y="643891"/>
                  <a:pt x="133221" y="643891"/>
                </a:cubicBezTo>
                <a:close/>
                <a:moveTo>
                  <a:pt x="133221" y="643891"/>
                </a:moveTo>
                <a:cubicBezTo>
                  <a:pt x="133221" y="643891"/>
                  <a:pt x="133221" y="643891"/>
                  <a:pt x="121664" y="646523"/>
                </a:cubicBezTo>
                <a:cubicBezTo>
                  <a:pt x="121664" y="646523"/>
                  <a:pt x="121664" y="646523"/>
                  <a:pt x="124295" y="658076"/>
                </a:cubicBezTo>
                <a:lnTo>
                  <a:pt x="135852" y="655445"/>
                </a:lnTo>
                <a:lnTo>
                  <a:pt x="138483" y="666999"/>
                </a:lnTo>
                <a:cubicBezTo>
                  <a:pt x="135852" y="655445"/>
                  <a:pt x="135852" y="655445"/>
                  <a:pt x="135852" y="655445"/>
                </a:cubicBezTo>
                <a:cubicBezTo>
                  <a:pt x="135852" y="655445"/>
                  <a:pt x="135852" y="655445"/>
                  <a:pt x="133221" y="643891"/>
                </a:cubicBezTo>
                <a:close/>
                <a:moveTo>
                  <a:pt x="402955" y="643630"/>
                </a:moveTo>
                <a:cubicBezTo>
                  <a:pt x="402955" y="643630"/>
                  <a:pt x="402955" y="643630"/>
                  <a:pt x="391398" y="646262"/>
                </a:cubicBezTo>
                <a:close/>
                <a:moveTo>
                  <a:pt x="156709" y="638543"/>
                </a:moveTo>
                <a:cubicBezTo>
                  <a:pt x="159339" y="650097"/>
                  <a:pt x="159339" y="650097"/>
                  <a:pt x="147782" y="652728"/>
                </a:cubicBezTo>
                <a:lnTo>
                  <a:pt x="154778" y="651135"/>
                </a:lnTo>
                <a:lnTo>
                  <a:pt x="154686" y="651156"/>
                </a:lnTo>
                <a:lnTo>
                  <a:pt x="154463" y="651207"/>
                </a:lnTo>
                <a:cubicBezTo>
                  <a:pt x="155005" y="651084"/>
                  <a:pt x="156450" y="650755"/>
                  <a:pt x="159339" y="650097"/>
                </a:cubicBezTo>
                <a:cubicBezTo>
                  <a:pt x="159339" y="650097"/>
                  <a:pt x="159339" y="650097"/>
                  <a:pt x="156709" y="638543"/>
                </a:cubicBezTo>
                <a:close/>
                <a:moveTo>
                  <a:pt x="965165" y="637931"/>
                </a:moveTo>
                <a:lnTo>
                  <a:pt x="953608" y="640562"/>
                </a:lnTo>
                <a:cubicBezTo>
                  <a:pt x="953608" y="640562"/>
                  <a:pt x="953608" y="640562"/>
                  <a:pt x="965165" y="637931"/>
                </a:cubicBezTo>
                <a:close/>
                <a:moveTo>
                  <a:pt x="890187" y="630697"/>
                </a:moveTo>
                <a:cubicBezTo>
                  <a:pt x="890187" y="630697"/>
                  <a:pt x="890187" y="630697"/>
                  <a:pt x="892818" y="642251"/>
                </a:cubicBezTo>
                <a:lnTo>
                  <a:pt x="881261" y="644882"/>
                </a:lnTo>
                <a:cubicBezTo>
                  <a:pt x="892818" y="642251"/>
                  <a:pt x="890187" y="630697"/>
                  <a:pt x="890187" y="630697"/>
                </a:cubicBezTo>
                <a:close/>
                <a:moveTo>
                  <a:pt x="816450" y="630629"/>
                </a:moveTo>
                <a:lnTo>
                  <a:pt x="817468" y="635102"/>
                </a:lnTo>
                <a:cubicBezTo>
                  <a:pt x="817468" y="635102"/>
                  <a:pt x="817468" y="635102"/>
                  <a:pt x="817129" y="633611"/>
                </a:cubicBezTo>
                <a:close/>
                <a:moveTo>
                  <a:pt x="816264" y="629816"/>
                </a:moveTo>
                <a:lnTo>
                  <a:pt x="816450" y="630629"/>
                </a:lnTo>
                <a:lnTo>
                  <a:pt x="816280" y="629884"/>
                </a:lnTo>
                <a:close/>
                <a:moveTo>
                  <a:pt x="30992" y="625473"/>
                </a:moveTo>
                <a:lnTo>
                  <a:pt x="32041" y="630079"/>
                </a:lnTo>
                <a:lnTo>
                  <a:pt x="31020" y="625594"/>
                </a:lnTo>
                <a:close/>
                <a:moveTo>
                  <a:pt x="55528" y="624731"/>
                </a:moveTo>
                <a:cubicBezTo>
                  <a:pt x="55528" y="624731"/>
                  <a:pt x="56186" y="627620"/>
                  <a:pt x="56515" y="629064"/>
                </a:cubicBezTo>
                <a:lnTo>
                  <a:pt x="56571" y="629313"/>
                </a:lnTo>
                <a:lnTo>
                  <a:pt x="56638" y="629605"/>
                </a:lnTo>
                <a:cubicBezTo>
                  <a:pt x="56515" y="629064"/>
                  <a:pt x="56186" y="627620"/>
                  <a:pt x="55528" y="624731"/>
                </a:cubicBezTo>
                <a:close/>
                <a:moveTo>
                  <a:pt x="864069" y="624491"/>
                </a:moveTo>
                <a:lnTo>
                  <a:pt x="866700" y="636045"/>
                </a:lnTo>
                <a:cubicBezTo>
                  <a:pt x="866700" y="636045"/>
                  <a:pt x="866700" y="636045"/>
                  <a:pt x="878630" y="633328"/>
                </a:cubicBezTo>
                <a:cubicBezTo>
                  <a:pt x="878630" y="633328"/>
                  <a:pt x="878630" y="633328"/>
                  <a:pt x="881261" y="644882"/>
                </a:cubicBezTo>
                <a:cubicBezTo>
                  <a:pt x="881261" y="644882"/>
                  <a:pt x="881261" y="644882"/>
                  <a:pt x="892818" y="642251"/>
                </a:cubicBezTo>
                <a:cubicBezTo>
                  <a:pt x="892818" y="642251"/>
                  <a:pt x="892818" y="642251"/>
                  <a:pt x="890187" y="630697"/>
                </a:cubicBezTo>
                <a:cubicBezTo>
                  <a:pt x="890187" y="630697"/>
                  <a:pt x="890187" y="630697"/>
                  <a:pt x="878630" y="633328"/>
                </a:cubicBezTo>
                <a:cubicBezTo>
                  <a:pt x="872665" y="634687"/>
                  <a:pt x="869683" y="635366"/>
                  <a:pt x="869683" y="635366"/>
                </a:cubicBezTo>
                <a:lnTo>
                  <a:pt x="866700" y="636045"/>
                </a:lnTo>
                <a:cubicBezTo>
                  <a:pt x="866700" y="636045"/>
                  <a:pt x="866700" y="636045"/>
                  <a:pt x="864069" y="624491"/>
                </a:cubicBezTo>
                <a:close/>
                <a:moveTo>
                  <a:pt x="704730" y="623921"/>
                </a:moveTo>
                <a:lnTo>
                  <a:pt x="698952" y="625237"/>
                </a:lnTo>
                <a:cubicBezTo>
                  <a:pt x="698952" y="625237"/>
                  <a:pt x="698952" y="625237"/>
                  <a:pt x="693173" y="626553"/>
                </a:cubicBezTo>
                <a:lnTo>
                  <a:pt x="698952" y="625237"/>
                </a:lnTo>
                <a:cubicBezTo>
                  <a:pt x="698952" y="625237"/>
                  <a:pt x="698952" y="625237"/>
                  <a:pt x="704730" y="623921"/>
                </a:cubicBezTo>
                <a:close/>
                <a:moveTo>
                  <a:pt x="814752" y="623175"/>
                </a:moveTo>
                <a:lnTo>
                  <a:pt x="816214" y="629597"/>
                </a:lnTo>
                <a:lnTo>
                  <a:pt x="816264" y="629816"/>
                </a:lnTo>
                <a:close/>
                <a:moveTo>
                  <a:pt x="667055" y="620347"/>
                </a:moveTo>
                <a:lnTo>
                  <a:pt x="668102" y="624943"/>
                </a:lnTo>
                <a:lnTo>
                  <a:pt x="668095" y="624913"/>
                </a:lnTo>
                <a:lnTo>
                  <a:pt x="667384" y="621791"/>
                </a:lnTo>
                <a:cubicBezTo>
                  <a:pt x="667055" y="620347"/>
                  <a:pt x="667055" y="620347"/>
                  <a:pt x="667055" y="620347"/>
                </a:cubicBezTo>
                <a:close/>
                <a:moveTo>
                  <a:pt x="838239" y="617828"/>
                </a:moveTo>
                <a:lnTo>
                  <a:pt x="840955" y="629754"/>
                </a:lnTo>
                <a:cubicBezTo>
                  <a:pt x="838239" y="617828"/>
                  <a:pt x="838239" y="617828"/>
                  <a:pt x="838239" y="617828"/>
                </a:cubicBezTo>
                <a:close/>
                <a:moveTo>
                  <a:pt x="789007" y="616885"/>
                </a:moveTo>
                <a:cubicBezTo>
                  <a:pt x="789007" y="616885"/>
                  <a:pt x="789007" y="616885"/>
                  <a:pt x="777077" y="619601"/>
                </a:cubicBezTo>
                <a:close/>
                <a:moveTo>
                  <a:pt x="580435" y="615372"/>
                </a:moveTo>
                <a:cubicBezTo>
                  <a:pt x="583066" y="626926"/>
                  <a:pt x="583066" y="626926"/>
                  <a:pt x="583066" y="626926"/>
                </a:cubicBezTo>
                <a:close/>
                <a:moveTo>
                  <a:pt x="591993" y="612741"/>
                </a:moveTo>
                <a:cubicBezTo>
                  <a:pt x="580435" y="615372"/>
                  <a:pt x="580435" y="615372"/>
                  <a:pt x="580435" y="615372"/>
                </a:cubicBezTo>
                <a:close/>
                <a:moveTo>
                  <a:pt x="591993" y="612741"/>
                </a:moveTo>
                <a:cubicBezTo>
                  <a:pt x="594623" y="624294"/>
                  <a:pt x="591993" y="612741"/>
                  <a:pt x="591993" y="612741"/>
                </a:cubicBezTo>
                <a:close/>
                <a:moveTo>
                  <a:pt x="812121" y="611622"/>
                </a:moveTo>
                <a:cubicBezTo>
                  <a:pt x="812121" y="611622"/>
                  <a:pt x="812121" y="611622"/>
                  <a:pt x="814752" y="623175"/>
                </a:cubicBezTo>
                <a:lnTo>
                  <a:pt x="803195" y="625807"/>
                </a:lnTo>
                <a:cubicBezTo>
                  <a:pt x="803195" y="625807"/>
                  <a:pt x="803195" y="625807"/>
                  <a:pt x="800564" y="614253"/>
                </a:cubicBezTo>
                <a:cubicBezTo>
                  <a:pt x="800564" y="614253"/>
                  <a:pt x="800564" y="614253"/>
                  <a:pt x="812121" y="611622"/>
                </a:cubicBezTo>
                <a:close/>
                <a:moveTo>
                  <a:pt x="664339" y="608420"/>
                </a:moveTo>
                <a:cubicBezTo>
                  <a:pt x="665018" y="611402"/>
                  <a:pt x="665358" y="612893"/>
                  <a:pt x="665485" y="613452"/>
                </a:cubicBezTo>
                <a:lnTo>
                  <a:pt x="665484" y="613448"/>
                </a:lnTo>
                <a:lnTo>
                  <a:pt x="667055" y="620347"/>
                </a:lnTo>
                <a:cubicBezTo>
                  <a:pt x="664339" y="608420"/>
                  <a:pt x="652782" y="611052"/>
                  <a:pt x="655498" y="622978"/>
                </a:cubicBezTo>
                <a:lnTo>
                  <a:pt x="652782" y="611052"/>
                </a:lnTo>
                <a:cubicBezTo>
                  <a:pt x="664339" y="608420"/>
                  <a:pt x="664339" y="608420"/>
                  <a:pt x="664339" y="608420"/>
                </a:cubicBezTo>
                <a:close/>
                <a:moveTo>
                  <a:pt x="664339" y="608420"/>
                </a:moveTo>
                <a:lnTo>
                  <a:pt x="665426" y="613194"/>
                </a:lnTo>
                <a:lnTo>
                  <a:pt x="665484" y="613448"/>
                </a:lnTo>
                <a:close/>
                <a:moveTo>
                  <a:pt x="774446" y="608047"/>
                </a:moveTo>
                <a:lnTo>
                  <a:pt x="777077" y="619601"/>
                </a:lnTo>
                <a:cubicBezTo>
                  <a:pt x="774446" y="608047"/>
                  <a:pt x="774446" y="608047"/>
                  <a:pt x="774446" y="608047"/>
                </a:cubicBezTo>
                <a:close/>
                <a:moveTo>
                  <a:pt x="615107" y="607478"/>
                </a:moveTo>
                <a:lnTo>
                  <a:pt x="620786" y="610924"/>
                </a:lnTo>
                <a:lnTo>
                  <a:pt x="620896" y="612236"/>
                </a:lnTo>
                <a:cubicBezTo>
                  <a:pt x="620063" y="615464"/>
                  <a:pt x="617738" y="619031"/>
                  <a:pt x="617738" y="619031"/>
                </a:cubicBezTo>
                <a:close/>
                <a:moveTo>
                  <a:pt x="565875" y="606535"/>
                </a:moveTo>
                <a:cubicBezTo>
                  <a:pt x="565875" y="606535"/>
                  <a:pt x="565875" y="606535"/>
                  <a:pt x="554317" y="609166"/>
                </a:cubicBezTo>
                <a:cubicBezTo>
                  <a:pt x="554317" y="609166"/>
                  <a:pt x="554317" y="609166"/>
                  <a:pt x="556948" y="620720"/>
                </a:cubicBezTo>
                <a:cubicBezTo>
                  <a:pt x="556948" y="620720"/>
                  <a:pt x="556948" y="620720"/>
                  <a:pt x="568505" y="618088"/>
                </a:cubicBezTo>
                <a:lnTo>
                  <a:pt x="556948" y="620720"/>
                </a:lnTo>
                <a:cubicBezTo>
                  <a:pt x="556948" y="620720"/>
                  <a:pt x="556948" y="620720"/>
                  <a:pt x="554317" y="609166"/>
                </a:cubicBezTo>
                <a:close/>
                <a:moveTo>
                  <a:pt x="100288" y="606033"/>
                </a:moveTo>
                <a:lnTo>
                  <a:pt x="100593" y="607371"/>
                </a:lnTo>
                <a:lnTo>
                  <a:pt x="100609" y="607441"/>
                </a:lnTo>
                <a:cubicBezTo>
                  <a:pt x="100732" y="607982"/>
                  <a:pt x="100650" y="607621"/>
                  <a:pt x="100486" y="606899"/>
                </a:cubicBezTo>
                <a:close/>
                <a:moveTo>
                  <a:pt x="516642" y="605592"/>
                </a:moveTo>
                <a:cubicBezTo>
                  <a:pt x="516642" y="605592"/>
                  <a:pt x="516642" y="605592"/>
                  <a:pt x="505085" y="608223"/>
                </a:cubicBezTo>
                <a:cubicBezTo>
                  <a:pt x="516642" y="605592"/>
                  <a:pt x="505085" y="608223"/>
                  <a:pt x="507716" y="619777"/>
                </a:cubicBezTo>
                <a:cubicBezTo>
                  <a:pt x="507716" y="619777"/>
                  <a:pt x="507716" y="619777"/>
                  <a:pt x="519273" y="617146"/>
                </a:cubicBezTo>
                <a:cubicBezTo>
                  <a:pt x="519273" y="617146"/>
                  <a:pt x="519273" y="617146"/>
                  <a:pt x="521904" y="628699"/>
                </a:cubicBezTo>
                <a:cubicBezTo>
                  <a:pt x="533834" y="625983"/>
                  <a:pt x="531203" y="614429"/>
                  <a:pt x="533834" y="625983"/>
                </a:cubicBezTo>
                <a:cubicBezTo>
                  <a:pt x="533834" y="625983"/>
                  <a:pt x="533834" y="625983"/>
                  <a:pt x="531203" y="614429"/>
                </a:cubicBezTo>
                <a:cubicBezTo>
                  <a:pt x="531203" y="614429"/>
                  <a:pt x="531203" y="614429"/>
                  <a:pt x="519273" y="617146"/>
                </a:cubicBezTo>
                <a:close/>
                <a:moveTo>
                  <a:pt x="577805" y="603818"/>
                </a:moveTo>
                <a:lnTo>
                  <a:pt x="580435" y="615372"/>
                </a:lnTo>
                <a:cubicBezTo>
                  <a:pt x="580435" y="615372"/>
                  <a:pt x="580435" y="615372"/>
                  <a:pt x="583066" y="626926"/>
                </a:cubicBezTo>
                <a:lnTo>
                  <a:pt x="594623" y="624294"/>
                </a:lnTo>
                <a:cubicBezTo>
                  <a:pt x="594623" y="624294"/>
                  <a:pt x="594623" y="624294"/>
                  <a:pt x="606180" y="621663"/>
                </a:cubicBezTo>
                <a:cubicBezTo>
                  <a:pt x="617738" y="619031"/>
                  <a:pt x="606180" y="621663"/>
                  <a:pt x="617738" y="619031"/>
                </a:cubicBezTo>
                <a:cubicBezTo>
                  <a:pt x="629668" y="616315"/>
                  <a:pt x="617738" y="619031"/>
                  <a:pt x="617738" y="619031"/>
                </a:cubicBezTo>
                <a:lnTo>
                  <a:pt x="629668" y="616315"/>
                </a:lnTo>
                <a:lnTo>
                  <a:pt x="620786" y="610924"/>
                </a:lnTo>
                <a:lnTo>
                  <a:pt x="620551" y="608137"/>
                </a:lnTo>
                <a:cubicBezTo>
                  <a:pt x="619745" y="607181"/>
                  <a:pt x="618090" y="606799"/>
                  <a:pt x="615107" y="607478"/>
                </a:cubicBezTo>
                <a:cubicBezTo>
                  <a:pt x="627037" y="604761"/>
                  <a:pt x="615107" y="607478"/>
                  <a:pt x="615107" y="607478"/>
                </a:cubicBezTo>
                <a:cubicBezTo>
                  <a:pt x="615107" y="607478"/>
                  <a:pt x="615107" y="607478"/>
                  <a:pt x="603550" y="610109"/>
                </a:cubicBezTo>
                <a:lnTo>
                  <a:pt x="606180" y="621663"/>
                </a:lnTo>
                <a:cubicBezTo>
                  <a:pt x="606180" y="621663"/>
                  <a:pt x="606180" y="621663"/>
                  <a:pt x="594623" y="624294"/>
                </a:cubicBezTo>
                <a:cubicBezTo>
                  <a:pt x="594623" y="624294"/>
                  <a:pt x="594623" y="624294"/>
                  <a:pt x="591993" y="612741"/>
                </a:cubicBezTo>
                <a:cubicBezTo>
                  <a:pt x="591993" y="612741"/>
                  <a:pt x="591993" y="612741"/>
                  <a:pt x="577805" y="603818"/>
                </a:cubicBezTo>
                <a:close/>
                <a:moveTo>
                  <a:pt x="687827" y="603072"/>
                </a:moveTo>
                <a:cubicBezTo>
                  <a:pt x="687827" y="603072"/>
                  <a:pt x="687827" y="603072"/>
                  <a:pt x="676269" y="605704"/>
                </a:cubicBezTo>
                <a:close/>
                <a:moveTo>
                  <a:pt x="99499" y="602566"/>
                </a:moveTo>
                <a:lnTo>
                  <a:pt x="100288" y="606033"/>
                </a:lnTo>
                <a:lnTo>
                  <a:pt x="99828" y="604011"/>
                </a:lnTo>
                <a:cubicBezTo>
                  <a:pt x="99499" y="602566"/>
                  <a:pt x="99499" y="602566"/>
                  <a:pt x="99499" y="602566"/>
                </a:cubicBezTo>
                <a:close/>
                <a:moveTo>
                  <a:pt x="99499" y="602566"/>
                </a:moveTo>
                <a:lnTo>
                  <a:pt x="102130" y="614120"/>
                </a:lnTo>
                <a:lnTo>
                  <a:pt x="100593" y="607371"/>
                </a:lnTo>
                <a:close/>
                <a:moveTo>
                  <a:pt x="540130" y="600244"/>
                </a:moveTo>
                <a:cubicBezTo>
                  <a:pt x="540130" y="600244"/>
                  <a:pt x="540130" y="600244"/>
                  <a:pt x="528572" y="602875"/>
                </a:cubicBezTo>
                <a:close/>
                <a:moveTo>
                  <a:pt x="111056" y="599935"/>
                </a:moveTo>
                <a:lnTo>
                  <a:pt x="113687" y="611489"/>
                </a:lnTo>
                <a:cubicBezTo>
                  <a:pt x="111056" y="599935"/>
                  <a:pt x="102130" y="614120"/>
                  <a:pt x="99499" y="602566"/>
                </a:cubicBezTo>
                <a:cubicBezTo>
                  <a:pt x="87569" y="605283"/>
                  <a:pt x="102130" y="614120"/>
                  <a:pt x="90200" y="616837"/>
                </a:cubicBezTo>
                <a:cubicBezTo>
                  <a:pt x="90200" y="616837"/>
                  <a:pt x="90200" y="616837"/>
                  <a:pt x="76012" y="607914"/>
                </a:cubicBezTo>
                <a:cubicBezTo>
                  <a:pt x="76012" y="607914"/>
                  <a:pt x="76012" y="607914"/>
                  <a:pt x="78643" y="619468"/>
                </a:cubicBezTo>
                <a:cubicBezTo>
                  <a:pt x="78643" y="619468"/>
                  <a:pt x="78643" y="619468"/>
                  <a:pt x="90200" y="616837"/>
                </a:cubicBezTo>
                <a:cubicBezTo>
                  <a:pt x="90200" y="616837"/>
                  <a:pt x="90200" y="616837"/>
                  <a:pt x="102130" y="614120"/>
                </a:cubicBezTo>
                <a:lnTo>
                  <a:pt x="113687" y="611489"/>
                </a:lnTo>
                <a:cubicBezTo>
                  <a:pt x="113687" y="611489"/>
                  <a:pt x="113687" y="611489"/>
                  <a:pt x="111056" y="599935"/>
                </a:cubicBezTo>
                <a:close/>
                <a:moveTo>
                  <a:pt x="650151" y="599498"/>
                </a:moveTo>
                <a:cubicBezTo>
                  <a:pt x="652782" y="611052"/>
                  <a:pt x="652782" y="611052"/>
                  <a:pt x="652782" y="611052"/>
                </a:cubicBezTo>
                <a:close/>
                <a:moveTo>
                  <a:pt x="710941" y="597809"/>
                </a:moveTo>
                <a:lnTo>
                  <a:pt x="702099" y="612367"/>
                </a:lnTo>
                <a:cubicBezTo>
                  <a:pt x="702099" y="612367"/>
                  <a:pt x="702099" y="612367"/>
                  <a:pt x="713657" y="609736"/>
                </a:cubicBezTo>
                <a:cubicBezTo>
                  <a:pt x="716287" y="621290"/>
                  <a:pt x="716287" y="621290"/>
                  <a:pt x="716287" y="621290"/>
                </a:cubicBezTo>
                <a:lnTo>
                  <a:pt x="718918" y="632843"/>
                </a:lnTo>
                <a:cubicBezTo>
                  <a:pt x="728217" y="618573"/>
                  <a:pt x="730848" y="630127"/>
                  <a:pt x="730848" y="630127"/>
                </a:cubicBezTo>
                <a:lnTo>
                  <a:pt x="729804" y="625543"/>
                </a:lnTo>
                <a:lnTo>
                  <a:pt x="728217" y="618573"/>
                </a:lnTo>
                <a:lnTo>
                  <a:pt x="716287" y="621290"/>
                </a:lnTo>
                <a:lnTo>
                  <a:pt x="713657" y="609736"/>
                </a:lnTo>
                <a:close/>
                <a:moveTo>
                  <a:pt x="661709" y="596867"/>
                </a:moveTo>
                <a:lnTo>
                  <a:pt x="650151" y="599498"/>
                </a:lnTo>
                <a:cubicBezTo>
                  <a:pt x="650151" y="599498"/>
                  <a:pt x="650151" y="599498"/>
                  <a:pt x="638594" y="602130"/>
                </a:cubicBezTo>
                <a:lnTo>
                  <a:pt x="650151" y="599498"/>
                </a:lnTo>
                <a:cubicBezTo>
                  <a:pt x="638594" y="602130"/>
                  <a:pt x="650151" y="599498"/>
                  <a:pt x="641225" y="613683"/>
                </a:cubicBezTo>
                <a:cubicBezTo>
                  <a:pt x="641225" y="613683"/>
                  <a:pt x="641225" y="613683"/>
                  <a:pt x="652782" y="611052"/>
                </a:cubicBezTo>
                <a:cubicBezTo>
                  <a:pt x="652782" y="611052"/>
                  <a:pt x="641225" y="613683"/>
                  <a:pt x="643941" y="625610"/>
                </a:cubicBezTo>
                <a:lnTo>
                  <a:pt x="655498" y="622978"/>
                </a:lnTo>
                <a:lnTo>
                  <a:pt x="667055" y="620347"/>
                </a:lnTo>
                <a:cubicBezTo>
                  <a:pt x="667055" y="620347"/>
                  <a:pt x="667713" y="623235"/>
                  <a:pt x="668042" y="624680"/>
                </a:cubicBezTo>
                <a:lnTo>
                  <a:pt x="668095" y="624913"/>
                </a:lnTo>
                <a:lnTo>
                  <a:pt x="669686" y="631901"/>
                </a:lnTo>
                <a:cubicBezTo>
                  <a:pt x="669686" y="631901"/>
                  <a:pt x="669686" y="631901"/>
                  <a:pt x="669357" y="630457"/>
                </a:cubicBezTo>
                <a:lnTo>
                  <a:pt x="668102" y="624943"/>
                </a:lnTo>
                <a:lnTo>
                  <a:pt x="668165" y="625221"/>
                </a:lnTo>
                <a:cubicBezTo>
                  <a:pt x="668042" y="624680"/>
                  <a:pt x="667713" y="623235"/>
                  <a:pt x="667055" y="620347"/>
                </a:cubicBezTo>
                <a:cubicBezTo>
                  <a:pt x="667055" y="620347"/>
                  <a:pt x="669686" y="631901"/>
                  <a:pt x="681616" y="629184"/>
                </a:cubicBezTo>
                <a:lnTo>
                  <a:pt x="678985" y="617630"/>
                </a:lnTo>
                <a:lnTo>
                  <a:pt x="667055" y="620347"/>
                </a:lnTo>
                <a:cubicBezTo>
                  <a:pt x="667055" y="620347"/>
                  <a:pt x="667055" y="620347"/>
                  <a:pt x="666716" y="618856"/>
                </a:cubicBezTo>
                <a:lnTo>
                  <a:pt x="665426" y="613194"/>
                </a:lnTo>
                <a:lnTo>
                  <a:pt x="665358" y="612893"/>
                </a:lnTo>
                <a:cubicBezTo>
                  <a:pt x="665018" y="611402"/>
                  <a:pt x="664339" y="608420"/>
                  <a:pt x="664339" y="608420"/>
                </a:cubicBezTo>
                <a:cubicBezTo>
                  <a:pt x="664339" y="608420"/>
                  <a:pt x="664339" y="608420"/>
                  <a:pt x="661709" y="596867"/>
                </a:cubicBezTo>
                <a:close/>
                <a:moveTo>
                  <a:pt x="49072" y="596377"/>
                </a:moveTo>
                <a:lnTo>
                  <a:pt x="49103" y="596513"/>
                </a:lnTo>
                <a:lnTo>
                  <a:pt x="49128" y="596621"/>
                </a:lnTo>
                <a:lnTo>
                  <a:pt x="50182" y="601251"/>
                </a:lnTo>
                <a:cubicBezTo>
                  <a:pt x="49524" y="598362"/>
                  <a:pt x="49195" y="596918"/>
                  <a:pt x="49072" y="596377"/>
                </a:cubicBezTo>
                <a:close/>
                <a:moveTo>
                  <a:pt x="783746" y="593777"/>
                </a:moveTo>
                <a:lnTo>
                  <a:pt x="786376" y="605331"/>
                </a:lnTo>
                <a:cubicBezTo>
                  <a:pt x="777077" y="619601"/>
                  <a:pt x="777077" y="619601"/>
                  <a:pt x="774446" y="608047"/>
                </a:cubicBezTo>
                <a:cubicBezTo>
                  <a:pt x="762889" y="610679"/>
                  <a:pt x="774446" y="608047"/>
                  <a:pt x="777077" y="619601"/>
                </a:cubicBezTo>
                <a:lnTo>
                  <a:pt x="779708" y="631155"/>
                </a:lnTo>
                <a:cubicBezTo>
                  <a:pt x="779708" y="631155"/>
                  <a:pt x="779708" y="631155"/>
                  <a:pt x="791638" y="628438"/>
                </a:cubicBezTo>
                <a:cubicBezTo>
                  <a:pt x="791638" y="628438"/>
                  <a:pt x="789007" y="616885"/>
                  <a:pt x="800564" y="614253"/>
                </a:cubicBezTo>
                <a:cubicBezTo>
                  <a:pt x="800564" y="614253"/>
                  <a:pt x="800564" y="614253"/>
                  <a:pt x="803195" y="625807"/>
                </a:cubicBezTo>
                <a:lnTo>
                  <a:pt x="805910" y="637733"/>
                </a:lnTo>
                <a:cubicBezTo>
                  <a:pt x="817468" y="635102"/>
                  <a:pt x="814752" y="623175"/>
                  <a:pt x="817468" y="635102"/>
                </a:cubicBezTo>
                <a:lnTo>
                  <a:pt x="816214" y="629597"/>
                </a:lnTo>
                <a:lnTo>
                  <a:pt x="816110" y="629139"/>
                </a:lnTo>
                <a:cubicBezTo>
                  <a:pt x="816110" y="629139"/>
                  <a:pt x="816110" y="629139"/>
                  <a:pt x="814752" y="623175"/>
                </a:cubicBezTo>
                <a:cubicBezTo>
                  <a:pt x="814752" y="623175"/>
                  <a:pt x="812121" y="611622"/>
                  <a:pt x="824051" y="608905"/>
                </a:cubicBezTo>
                <a:lnTo>
                  <a:pt x="812121" y="611622"/>
                </a:lnTo>
                <a:lnTo>
                  <a:pt x="800564" y="614253"/>
                </a:lnTo>
                <a:lnTo>
                  <a:pt x="789007" y="616885"/>
                </a:lnTo>
                <a:cubicBezTo>
                  <a:pt x="786376" y="605331"/>
                  <a:pt x="786376" y="605331"/>
                  <a:pt x="786376" y="605331"/>
                </a:cubicBezTo>
                <a:cubicBezTo>
                  <a:pt x="783746" y="593777"/>
                  <a:pt x="783746" y="593777"/>
                  <a:pt x="783746" y="593777"/>
                </a:cubicBezTo>
                <a:close/>
                <a:moveTo>
                  <a:pt x="93106" y="574490"/>
                </a:moveTo>
                <a:lnTo>
                  <a:pt x="93166" y="574754"/>
                </a:lnTo>
                <a:cubicBezTo>
                  <a:pt x="93495" y="576198"/>
                  <a:pt x="94153" y="579086"/>
                  <a:pt x="94153" y="579086"/>
                </a:cubicBezTo>
                <a:close/>
                <a:moveTo>
                  <a:pt x="337769" y="572619"/>
                </a:moveTo>
                <a:cubicBezTo>
                  <a:pt x="337769" y="572619"/>
                  <a:pt x="337769" y="572619"/>
                  <a:pt x="340400" y="584173"/>
                </a:cubicBezTo>
                <a:cubicBezTo>
                  <a:pt x="328842" y="586805"/>
                  <a:pt x="326212" y="575251"/>
                  <a:pt x="337769" y="572619"/>
                </a:cubicBezTo>
                <a:close/>
                <a:moveTo>
                  <a:pt x="337769" y="572619"/>
                </a:moveTo>
                <a:cubicBezTo>
                  <a:pt x="337769" y="572619"/>
                  <a:pt x="337769" y="572619"/>
                  <a:pt x="326212" y="575251"/>
                </a:cubicBezTo>
                <a:cubicBezTo>
                  <a:pt x="328842" y="586805"/>
                  <a:pt x="328842" y="586805"/>
                  <a:pt x="328842" y="586805"/>
                </a:cubicBezTo>
                <a:lnTo>
                  <a:pt x="340400" y="584173"/>
                </a:lnTo>
                <a:cubicBezTo>
                  <a:pt x="340400" y="584173"/>
                  <a:pt x="340400" y="584173"/>
                  <a:pt x="337769" y="572619"/>
                </a:cubicBezTo>
                <a:close/>
                <a:moveTo>
                  <a:pt x="79592" y="570249"/>
                </a:moveTo>
                <a:cubicBezTo>
                  <a:pt x="80250" y="573137"/>
                  <a:pt x="80579" y="574582"/>
                  <a:pt x="80702" y="575123"/>
                </a:cubicBezTo>
                <a:lnTo>
                  <a:pt x="80664" y="574956"/>
                </a:lnTo>
                <a:lnTo>
                  <a:pt x="80579" y="574582"/>
                </a:lnTo>
                <a:cubicBezTo>
                  <a:pt x="80250" y="573137"/>
                  <a:pt x="79592" y="570249"/>
                  <a:pt x="79592" y="570249"/>
                </a:cubicBezTo>
                <a:close/>
                <a:moveTo>
                  <a:pt x="91522" y="567532"/>
                </a:moveTo>
                <a:cubicBezTo>
                  <a:pt x="91522" y="567532"/>
                  <a:pt x="91522" y="567532"/>
                  <a:pt x="91851" y="568977"/>
                </a:cubicBezTo>
                <a:lnTo>
                  <a:pt x="93106" y="574490"/>
                </a:lnTo>
                <a:lnTo>
                  <a:pt x="93043" y="574212"/>
                </a:lnTo>
                <a:cubicBezTo>
                  <a:pt x="93166" y="574754"/>
                  <a:pt x="93495" y="576198"/>
                  <a:pt x="94153" y="579086"/>
                </a:cubicBezTo>
                <a:cubicBezTo>
                  <a:pt x="91522" y="567532"/>
                  <a:pt x="91522" y="567532"/>
                  <a:pt x="79592" y="570249"/>
                </a:cubicBezTo>
                <a:cubicBezTo>
                  <a:pt x="79592" y="570249"/>
                  <a:pt x="79592" y="570249"/>
                  <a:pt x="91522" y="567532"/>
                </a:cubicBezTo>
                <a:close/>
                <a:moveTo>
                  <a:pt x="764997" y="566551"/>
                </a:moveTo>
                <a:lnTo>
                  <a:pt x="765154" y="567237"/>
                </a:lnTo>
                <a:cubicBezTo>
                  <a:pt x="765154" y="567237"/>
                  <a:pt x="765154" y="567237"/>
                  <a:pt x="766469" y="573013"/>
                </a:cubicBezTo>
                <a:close/>
                <a:moveTo>
                  <a:pt x="311651" y="566414"/>
                </a:moveTo>
                <a:cubicBezTo>
                  <a:pt x="311651" y="566414"/>
                  <a:pt x="311651" y="566414"/>
                  <a:pt x="300094" y="569045"/>
                </a:cubicBezTo>
                <a:close/>
                <a:moveTo>
                  <a:pt x="507556" y="565684"/>
                </a:moveTo>
                <a:cubicBezTo>
                  <a:pt x="507679" y="566225"/>
                  <a:pt x="508008" y="567669"/>
                  <a:pt x="508665" y="570558"/>
                </a:cubicBezTo>
                <a:cubicBezTo>
                  <a:pt x="508665" y="570558"/>
                  <a:pt x="507186" y="564059"/>
                  <a:pt x="507556" y="565684"/>
                </a:cubicBezTo>
                <a:close/>
                <a:moveTo>
                  <a:pt x="806547" y="563888"/>
                </a:moveTo>
                <a:cubicBezTo>
                  <a:pt x="805988" y="564016"/>
                  <a:pt x="804497" y="564355"/>
                  <a:pt x="801514" y="565034"/>
                </a:cubicBezTo>
                <a:cubicBezTo>
                  <a:pt x="801514" y="565034"/>
                  <a:pt x="808225" y="563506"/>
                  <a:pt x="806547" y="563888"/>
                </a:cubicBezTo>
                <a:close/>
                <a:moveTo>
                  <a:pt x="813444" y="562318"/>
                </a:moveTo>
                <a:cubicBezTo>
                  <a:pt x="813444" y="562318"/>
                  <a:pt x="813444" y="562318"/>
                  <a:pt x="801514" y="565034"/>
                </a:cubicBezTo>
                <a:cubicBezTo>
                  <a:pt x="804144" y="576588"/>
                  <a:pt x="804144" y="576588"/>
                  <a:pt x="804144" y="576588"/>
                </a:cubicBezTo>
                <a:lnTo>
                  <a:pt x="813444" y="562318"/>
                </a:lnTo>
                <a:cubicBezTo>
                  <a:pt x="816074" y="573871"/>
                  <a:pt x="816074" y="573871"/>
                  <a:pt x="816074" y="573871"/>
                </a:cubicBezTo>
                <a:lnTo>
                  <a:pt x="818790" y="585798"/>
                </a:lnTo>
                <a:cubicBezTo>
                  <a:pt x="816074" y="573871"/>
                  <a:pt x="827632" y="571240"/>
                  <a:pt x="827632" y="571240"/>
                </a:cubicBezTo>
                <a:lnTo>
                  <a:pt x="830347" y="583166"/>
                </a:lnTo>
                <a:cubicBezTo>
                  <a:pt x="827632" y="571240"/>
                  <a:pt x="827632" y="571240"/>
                  <a:pt x="839189" y="568608"/>
                </a:cubicBezTo>
                <a:cubicBezTo>
                  <a:pt x="839189" y="568608"/>
                  <a:pt x="839189" y="568608"/>
                  <a:pt x="841904" y="580535"/>
                </a:cubicBezTo>
                <a:cubicBezTo>
                  <a:pt x="830347" y="583166"/>
                  <a:pt x="841904" y="580535"/>
                  <a:pt x="841904" y="580535"/>
                </a:cubicBezTo>
                <a:cubicBezTo>
                  <a:pt x="841904" y="580535"/>
                  <a:pt x="841904" y="580535"/>
                  <a:pt x="839189" y="568608"/>
                </a:cubicBezTo>
                <a:cubicBezTo>
                  <a:pt x="827632" y="571240"/>
                  <a:pt x="839189" y="568608"/>
                  <a:pt x="827632" y="571240"/>
                </a:cubicBezTo>
                <a:cubicBezTo>
                  <a:pt x="827632" y="571240"/>
                  <a:pt x="827632" y="571240"/>
                  <a:pt x="816074" y="573871"/>
                </a:cubicBezTo>
                <a:cubicBezTo>
                  <a:pt x="813444" y="562318"/>
                  <a:pt x="813444" y="562318"/>
                  <a:pt x="813444" y="562318"/>
                </a:cubicBezTo>
                <a:close/>
                <a:moveTo>
                  <a:pt x="763838" y="561460"/>
                </a:moveTo>
                <a:lnTo>
                  <a:pt x="764997" y="566551"/>
                </a:lnTo>
                <a:lnTo>
                  <a:pt x="764989" y="566514"/>
                </a:lnTo>
                <a:cubicBezTo>
                  <a:pt x="764825" y="565792"/>
                  <a:pt x="764496" y="564348"/>
                  <a:pt x="763838" y="561460"/>
                </a:cubicBezTo>
                <a:close/>
                <a:moveTo>
                  <a:pt x="456717" y="557689"/>
                </a:moveTo>
                <a:lnTo>
                  <a:pt x="459433" y="569615"/>
                </a:lnTo>
                <a:cubicBezTo>
                  <a:pt x="456717" y="557689"/>
                  <a:pt x="456717" y="557689"/>
                  <a:pt x="456717" y="557689"/>
                </a:cubicBezTo>
                <a:close/>
                <a:moveTo>
                  <a:pt x="88892" y="555979"/>
                </a:moveTo>
                <a:lnTo>
                  <a:pt x="82927" y="557337"/>
                </a:lnTo>
                <a:lnTo>
                  <a:pt x="76962" y="558695"/>
                </a:lnTo>
                <a:close/>
                <a:moveTo>
                  <a:pt x="88892" y="555979"/>
                </a:moveTo>
                <a:cubicBezTo>
                  <a:pt x="88892" y="555979"/>
                  <a:pt x="88892" y="555979"/>
                  <a:pt x="79592" y="570249"/>
                </a:cubicBezTo>
                <a:cubicBezTo>
                  <a:pt x="79592" y="570249"/>
                  <a:pt x="79592" y="570249"/>
                  <a:pt x="68035" y="572880"/>
                </a:cubicBezTo>
                <a:lnTo>
                  <a:pt x="76962" y="558695"/>
                </a:lnTo>
                <a:cubicBezTo>
                  <a:pt x="76962" y="558695"/>
                  <a:pt x="76962" y="558695"/>
                  <a:pt x="78453" y="558356"/>
                </a:cubicBezTo>
                <a:lnTo>
                  <a:pt x="82927" y="557337"/>
                </a:lnTo>
                <a:lnTo>
                  <a:pt x="87401" y="556318"/>
                </a:lnTo>
                <a:cubicBezTo>
                  <a:pt x="88892" y="555979"/>
                  <a:pt x="88892" y="555979"/>
                  <a:pt x="88892" y="555979"/>
                </a:cubicBezTo>
                <a:close/>
                <a:moveTo>
                  <a:pt x="88892" y="555979"/>
                </a:moveTo>
                <a:lnTo>
                  <a:pt x="91522" y="567532"/>
                </a:lnTo>
                <a:cubicBezTo>
                  <a:pt x="91522" y="567532"/>
                  <a:pt x="91522" y="567532"/>
                  <a:pt x="79592" y="570249"/>
                </a:cubicBezTo>
                <a:cubicBezTo>
                  <a:pt x="79592" y="570249"/>
                  <a:pt x="91522" y="567532"/>
                  <a:pt x="88892" y="555979"/>
                </a:cubicBezTo>
                <a:close/>
                <a:moveTo>
                  <a:pt x="125457" y="554679"/>
                </a:moveTo>
                <a:cubicBezTo>
                  <a:pt x="125580" y="555221"/>
                  <a:pt x="125909" y="556665"/>
                  <a:pt x="126567" y="559553"/>
                </a:cubicBezTo>
                <a:cubicBezTo>
                  <a:pt x="126567" y="559553"/>
                  <a:pt x="125087" y="553054"/>
                  <a:pt x="125457" y="554679"/>
                </a:cubicBezTo>
                <a:close/>
                <a:moveTo>
                  <a:pt x="750137" y="554673"/>
                </a:moveTo>
                <a:lnTo>
                  <a:pt x="750637" y="556870"/>
                </a:lnTo>
                <a:cubicBezTo>
                  <a:pt x="750802" y="557592"/>
                  <a:pt x="750884" y="557953"/>
                  <a:pt x="750761" y="557412"/>
                </a:cubicBezTo>
                <a:lnTo>
                  <a:pt x="750229" y="555078"/>
                </a:lnTo>
                <a:close/>
                <a:moveTo>
                  <a:pt x="504988" y="554405"/>
                </a:moveTo>
                <a:lnTo>
                  <a:pt x="506035" y="559004"/>
                </a:lnTo>
                <a:cubicBezTo>
                  <a:pt x="506035" y="559004"/>
                  <a:pt x="505356" y="556023"/>
                  <a:pt x="505017" y="554532"/>
                </a:cubicBezTo>
                <a:close/>
                <a:moveTo>
                  <a:pt x="504889" y="553973"/>
                </a:moveTo>
                <a:cubicBezTo>
                  <a:pt x="505017" y="554532"/>
                  <a:pt x="505356" y="556023"/>
                  <a:pt x="506035" y="559004"/>
                </a:cubicBezTo>
                <a:lnTo>
                  <a:pt x="504948" y="554230"/>
                </a:lnTo>
                <a:close/>
                <a:moveTo>
                  <a:pt x="639544" y="552910"/>
                </a:moveTo>
                <a:lnTo>
                  <a:pt x="642175" y="564464"/>
                </a:lnTo>
                <a:cubicBezTo>
                  <a:pt x="639544" y="552910"/>
                  <a:pt x="639544" y="552910"/>
                  <a:pt x="639544" y="552910"/>
                </a:cubicBezTo>
                <a:close/>
                <a:moveTo>
                  <a:pt x="639544" y="552910"/>
                </a:moveTo>
                <a:lnTo>
                  <a:pt x="627987" y="555542"/>
                </a:lnTo>
                <a:cubicBezTo>
                  <a:pt x="639544" y="552910"/>
                  <a:pt x="639544" y="552910"/>
                  <a:pt x="630617" y="567096"/>
                </a:cubicBezTo>
                <a:cubicBezTo>
                  <a:pt x="630617" y="567096"/>
                  <a:pt x="630617" y="567096"/>
                  <a:pt x="642175" y="564464"/>
                </a:cubicBezTo>
                <a:cubicBezTo>
                  <a:pt x="642175" y="564464"/>
                  <a:pt x="642175" y="564464"/>
                  <a:pt x="639544" y="552910"/>
                </a:cubicBezTo>
                <a:close/>
                <a:moveTo>
                  <a:pt x="749651" y="552537"/>
                </a:moveTo>
                <a:lnTo>
                  <a:pt x="750229" y="555078"/>
                </a:lnTo>
                <a:lnTo>
                  <a:pt x="752281" y="564091"/>
                </a:lnTo>
                <a:cubicBezTo>
                  <a:pt x="752281" y="564091"/>
                  <a:pt x="752281" y="564091"/>
                  <a:pt x="749651" y="552537"/>
                </a:cubicBezTo>
                <a:close/>
                <a:moveTo>
                  <a:pt x="749651" y="552537"/>
                </a:moveTo>
                <a:cubicBezTo>
                  <a:pt x="749651" y="552537"/>
                  <a:pt x="749651" y="552537"/>
                  <a:pt x="749980" y="553982"/>
                </a:cubicBezTo>
                <a:lnTo>
                  <a:pt x="750137" y="554673"/>
                </a:lnTo>
                <a:close/>
                <a:moveTo>
                  <a:pt x="590311" y="551968"/>
                </a:moveTo>
                <a:cubicBezTo>
                  <a:pt x="590311" y="551968"/>
                  <a:pt x="590311" y="551968"/>
                  <a:pt x="578754" y="554599"/>
                </a:cubicBezTo>
                <a:cubicBezTo>
                  <a:pt x="578754" y="554599"/>
                  <a:pt x="578754" y="554599"/>
                  <a:pt x="590311" y="551968"/>
                </a:cubicBezTo>
                <a:close/>
                <a:moveTo>
                  <a:pt x="651101" y="550279"/>
                </a:moveTo>
                <a:cubicBezTo>
                  <a:pt x="651101" y="550279"/>
                  <a:pt x="651101" y="550279"/>
                  <a:pt x="665662" y="559116"/>
                </a:cubicBezTo>
                <a:lnTo>
                  <a:pt x="659697" y="560475"/>
                </a:lnTo>
                <a:lnTo>
                  <a:pt x="653732" y="561833"/>
                </a:lnTo>
                <a:lnTo>
                  <a:pt x="652538" y="556587"/>
                </a:lnTo>
                <a:lnTo>
                  <a:pt x="652417" y="556056"/>
                </a:lnTo>
                <a:cubicBezTo>
                  <a:pt x="652417" y="556056"/>
                  <a:pt x="652417" y="556056"/>
                  <a:pt x="651101" y="550279"/>
                </a:cubicBezTo>
                <a:close/>
                <a:moveTo>
                  <a:pt x="496638" y="548599"/>
                </a:moveTo>
                <a:cubicBezTo>
                  <a:pt x="498263" y="548229"/>
                  <a:pt x="491762" y="549709"/>
                  <a:pt x="491762" y="549709"/>
                </a:cubicBezTo>
                <a:cubicBezTo>
                  <a:pt x="480205" y="552341"/>
                  <a:pt x="480205" y="552341"/>
                  <a:pt x="480205" y="552341"/>
                </a:cubicBezTo>
                <a:lnTo>
                  <a:pt x="482920" y="564267"/>
                </a:lnTo>
                <a:cubicBezTo>
                  <a:pt x="480205" y="552341"/>
                  <a:pt x="491762" y="549709"/>
                  <a:pt x="491762" y="549709"/>
                </a:cubicBezTo>
                <a:cubicBezTo>
                  <a:pt x="494651" y="549051"/>
                  <a:pt x="496096" y="548722"/>
                  <a:pt x="496638" y="548599"/>
                </a:cubicBezTo>
                <a:close/>
                <a:moveTo>
                  <a:pt x="663031" y="547563"/>
                </a:moveTo>
                <a:lnTo>
                  <a:pt x="651101" y="550279"/>
                </a:lnTo>
                <a:lnTo>
                  <a:pt x="652538" y="556587"/>
                </a:lnTo>
                <a:lnTo>
                  <a:pt x="652581" y="556778"/>
                </a:lnTo>
                <a:cubicBezTo>
                  <a:pt x="652745" y="557500"/>
                  <a:pt x="653074" y="558944"/>
                  <a:pt x="653732" y="561833"/>
                </a:cubicBezTo>
                <a:cubicBezTo>
                  <a:pt x="653732" y="561833"/>
                  <a:pt x="653732" y="561833"/>
                  <a:pt x="655223" y="561493"/>
                </a:cubicBezTo>
                <a:lnTo>
                  <a:pt x="659697" y="560475"/>
                </a:lnTo>
                <a:lnTo>
                  <a:pt x="664171" y="559456"/>
                </a:lnTo>
                <a:cubicBezTo>
                  <a:pt x="665662" y="559116"/>
                  <a:pt x="665662" y="559116"/>
                  <a:pt x="665662" y="559116"/>
                </a:cubicBezTo>
                <a:lnTo>
                  <a:pt x="668377" y="571043"/>
                </a:lnTo>
                <a:cubicBezTo>
                  <a:pt x="668377" y="571043"/>
                  <a:pt x="677219" y="556485"/>
                  <a:pt x="679934" y="568411"/>
                </a:cubicBezTo>
                <a:lnTo>
                  <a:pt x="677219" y="556485"/>
                </a:lnTo>
                <a:lnTo>
                  <a:pt x="665662" y="559116"/>
                </a:lnTo>
                <a:close/>
                <a:moveTo>
                  <a:pt x="503319" y="547078"/>
                </a:moveTo>
                <a:cubicBezTo>
                  <a:pt x="503319" y="547078"/>
                  <a:pt x="503319" y="547078"/>
                  <a:pt x="503659" y="548569"/>
                </a:cubicBezTo>
                <a:lnTo>
                  <a:pt x="504948" y="554230"/>
                </a:lnTo>
                <a:lnTo>
                  <a:pt x="504988" y="554405"/>
                </a:lnTo>
                <a:close/>
                <a:moveTo>
                  <a:pt x="723821" y="545874"/>
                </a:moveTo>
                <a:cubicBezTo>
                  <a:pt x="714979" y="560432"/>
                  <a:pt x="714979" y="560432"/>
                  <a:pt x="712263" y="548505"/>
                </a:cubicBezTo>
                <a:cubicBezTo>
                  <a:pt x="712263" y="548505"/>
                  <a:pt x="712263" y="548505"/>
                  <a:pt x="700333" y="551222"/>
                </a:cubicBezTo>
                <a:cubicBezTo>
                  <a:pt x="700333" y="551222"/>
                  <a:pt x="700333" y="551222"/>
                  <a:pt x="703049" y="563148"/>
                </a:cubicBezTo>
                <a:lnTo>
                  <a:pt x="714979" y="560432"/>
                </a:lnTo>
                <a:lnTo>
                  <a:pt x="717610" y="571986"/>
                </a:lnTo>
                <a:cubicBezTo>
                  <a:pt x="714979" y="560432"/>
                  <a:pt x="714979" y="560432"/>
                  <a:pt x="726536" y="557800"/>
                </a:cubicBezTo>
                <a:cubicBezTo>
                  <a:pt x="726536" y="557800"/>
                  <a:pt x="726536" y="557800"/>
                  <a:pt x="729167" y="569354"/>
                </a:cubicBezTo>
                <a:cubicBezTo>
                  <a:pt x="729167" y="569354"/>
                  <a:pt x="729167" y="569354"/>
                  <a:pt x="726536" y="557800"/>
                </a:cubicBezTo>
                <a:cubicBezTo>
                  <a:pt x="726536" y="557800"/>
                  <a:pt x="726536" y="557800"/>
                  <a:pt x="738093" y="555169"/>
                </a:cubicBezTo>
                <a:cubicBezTo>
                  <a:pt x="729167" y="569354"/>
                  <a:pt x="729167" y="569354"/>
                  <a:pt x="740724" y="566723"/>
                </a:cubicBezTo>
                <a:lnTo>
                  <a:pt x="752281" y="564091"/>
                </a:lnTo>
                <a:cubicBezTo>
                  <a:pt x="752281" y="564091"/>
                  <a:pt x="752281" y="564091"/>
                  <a:pt x="763838" y="561460"/>
                </a:cubicBezTo>
                <a:cubicBezTo>
                  <a:pt x="763838" y="561460"/>
                  <a:pt x="763838" y="561460"/>
                  <a:pt x="766469" y="573013"/>
                </a:cubicBezTo>
                <a:cubicBezTo>
                  <a:pt x="778399" y="570297"/>
                  <a:pt x="778399" y="570297"/>
                  <a:pt x="775769" y="558743"/>
                </a:cubicBezTo>
                <a:lnTo>
                  <a:pt x="778399" y="570297"/>
                </a:lnTo>
                <a:cubicBezTo>
                  <a:pt x="778399" y="570297"/>
                  <a:pt x="778399" y="570297"/>
                  <a:pt x="789957" y="567666"/>
                </a:cubicBezTo>
                <a:lnTo>
                  <a:pt x="787326" y="556112"/>
                </a:lnTo>
                <a:lnTo>
                  <a:pt x="775769" y="558743"/>
                </a:lnTo>
                <a:cubicBezTo>
                  <a:pt x="775769" y="558743"/>
                  <a:pt x="775111" y="555855"/>
                  <a:pt x="774782" y="554411"/>
                </a:cubicBezTo>
                <a:lnTo>
                  <a:pt x="774697" y="554036"/>
                </a:lnTo>
                <a:lnTo>
                  <a:pt x="774659" y="553869"/>
                </a:lnTo>
                <a:cubicBezTo>
                  <a:pt x="774782" y="554411"/>
                  <a:pt x="775111" y="555855"/>
                  <a:pt x="775769" y="558743"/>
                </a:cubicBezTo>
                <a:cubicBezTo>
                  <a:pt x="775769" y="558743"/>
                  <a:pt x="775769" y="558743"/>
                  <a:pt x="763838" y="561460"/>
                </a:cubicBezTo>
                <a:cubicBezTo>
                  <a:pt x="773138" y="547189"/>
                  <a:pt x="761208" y="549906"/>
                  <a:pt x="763838" y="561460"/>
                </a:cubicBezTo>
                <a:cubicBezTo>
                  <a:pt x="763838" y="561460"/>
                  <a:pt x="763838" y="561460"/>
                  <a:pt x="761208" y="549906"/>
                </a:cubicBezTo>
                <a:lnTo>
                  <a:pt x="749651" y="552537"/>
                </a:lnTo>
                <a:cubicBezTo>
                  <a:pt x="749651" y="552537"/>
                  <a:pt x="749651" y="552537"/>
                  <a:pt x="738093" y="555169"/>
                </a:cubicBezTo>
                <a:cubicBezTo>
                  <a:pt x="738093" y="555169"/>
                  <a:pt x="738093" y="555169"/>
                  <a:pt x="726536" y="557800"/>
                </a:cubicBezTo>
                <a:close/>
                <a:moveTo>
                  <a:pt x="515249" y="544361"/>
                </a:moveTo>
                <a:cubicBezTo>
                  <a:pt x="515249" y="544361"/>
                  <a:pt x="515249" y="544361"/>
                  <a:pt x="503319" y="547078"/>
                </a:cubicBezTo>
                <a:cubicBezTo>
                  <a:pt x="503319" y="547078"/>
                  <a:pt x="503319" y="547078"/>
                  <a:pt x="494477" y="561636"/>
                </a:cubicBezTo>
                <a:lnTo>
                  <a:pt x="506035" y="559004"/>
                </a:lnTo>
                <a:lnTo>
                  <a:pt x="517965" y="556288"/>
                </a:lnTo>
                <a:close/>
                <a:moveTo>
                  <a:pt x="86176" y="544052"/>
                </a:moveTo>
                <a:lnTo>
                  <a:pt x="74246" y="546769"/>
                </a:lnTo>
                <a:cubicBezTo>
                  <a:pt x="86176" y="544052"/>
                  <a:pt x="86176" y="544052"/>
                  <a:pt x="86176" y="544052"/>
                </a:cubicBezTo>
                <a:close/>
                <a:moveTo>
                  <a:pt x="86176" y="544052"/>
                </a:moveTo>
                <a:cubicBezTo>
                  <a:pt x="74246" y="546769"/>
                  <a:pt x="74246" y="546769"/>
                  <a:pt x="76962" y="558695"/>
                </a:cubicBezTo>
                <a:lnTo>
                  <a:pt x="65404" y="561327"/>
                </a:lnTo>
                <a:cubicBezTo>
                  <a:pt x="65404" y="561327"/>
                  <a:pt x="65404" y="561327"/>
                  <a:pt x="62689" y="549400"/>
                </a:cubicBezTo>
                <a:lnTo>
                  <a:pt x="74246" y="546769"/>
                </a:lnTo>
                <a:cubicBezTo>
                  <a:pt x="74246" y="546769"/>
                  <a:pt x="74246" y="546769"/>
                  <a:pt x="86176" y="544052"/>
                </a:cubicBezTo>
                <a:close/>
                <a:moveTo>
                  <a:pt x="111338" y="538323"/>
                </a:moveTo>
                <a:lnTo>
                  <a:pt x="110781" y="538450"/>
                </a:lnTo>
                <a:cubicBezTo>
                  <a:pt x="109290" y="538789"/>
                  <a:pt x="109290" y="538789"/>
                  <a:pt x="109290" y="538789"/>
                </a:cubicBezTo>
                <a:close/>
                <a:moveTo>
                  <a:pt x="113994" y="537718"/>
                </a:moveTo>
                <a:lnTo>
                  <a:pt x="113764" y="537771"/>
                </a:lnTo>
                <a:lnTo>
                  <a:pt x="111338" y="538323"/>
                </a:lnTo>
                <a:close/>
                <a:moveTo>
                  <a:pt x="121220" y="536073"/>
                </a:moveTo>
                <a:cubicBezTo>
                  <a:pt x="118238" y="536752"/>
                  <a:pt x="116746" y="537091"/>
                  <a:pt x="116187" y="537219"/>
                </a:cubicBezTo>
                <a:lnTo>
                  <a:pt x="116375" y="537176"/>
                </a:lnTo>
                <a:close/>
                <a:moveTo>
                  <a:pt x="121220" y="536073"/>
                </a:moveTo>
                <a:lnTo>
                  <a:pt x="122365" y="541101"/>
                </a:lnTo>
                <a:lnTo>
                  <a:pt x="122366" y="541104"/>
                </a:lnTo>
                <a:cubicBezTo>
                  <a:pt x="122239" y="540545"/>
                  <a:pt x="121899" y="539054"/>
                  <a:pt x="121220" y="536073"/>
                </a:cubicBezTo>
                <a:close/>
                <a:moveTo>
                  <a:pt x="121220" y="536073"/>
                </a:moveTo>
                <a:cubicBezTo>
                  <a:pt x="121220" y="536073"/>
                  <a:pt x="118238" y="536752"/>
                  <a:pt x="116746" y="537091"/>
                </a:cubicBezTo>
                <a:lnTo>
                  <a:pt x="116483" y="537151"/>
                </a:lnTo>
                <a:lnTo>
                  <a:pt x="116375" y="537176"/>
                </a:lnTo>
                <a:lnTo>
                  <a:pt x="113994" y="537718"/>
                </a:lnTo>
                <a:lnTo>
                  <a:pt x="114110" y="537692"/>
                </a:lnTo>
                <a:lnTo>
                  <a:pt x="114323" y="537643"/>
                </a:lnTo>
                <a:cubicBezTo>
                  <a:pt x="113764" y="537771"/>
                  <a:pt x="112273" y="538110"/>
                  <a:pt x="109290" y="538789"/>
                </a:cubicBezTo>
                <a:lnTo>
                  <a:pt x="112006" y="550716"/>
                </a:lnTo>
                <a:lnTo>
                  <a:pt x="123936" y="547999"/>
                </a:lnTo>
                <a:lnTo>
                  <a:pt x="122365" y="541101"/>
                </a:lnTo>
                <a:lnTo>
                  <a:pt x="122239" y="540545"/>
                </a:lnTo>
                <a:cubicBezTo>
                  <a:pt x="121899" y="539054"/>
                  <a:pt x="121220" y="536073"/>
                  <a:pt x="121220" y="536073"/>
                </a:cubicBezTo>
                <a:close/>
                <a:moveTo>
                  <a:pt x="488604" y="535842"/>
                </a:moveTo>
                <a:lnTo>
                  <a:pt x="488802" y="536711"/>
                </a:lnTo>
                <a:cubicBezTo>
                  <a:pt x="489131" y="538155"/>
                  <a:pt x="489131" y="538155"/>
                  <a:pt x="489131" y="538155"/>
                </a:cubicBezTo>
                <a:close/>
                <a:moveTo>
                  <a:pt x="71615" y="535215"/>
                </a:moveTo>
                <a:lnTo>
                  <a:pt x="74246" y="546769"/>
                </a:lnTo>
                <a:cubicBezTo>
                  <a:pt x="74246" y="546769"/>
                  <a:pt x="74246" y="546769"/>
                  <a:pt x="62689" y="549400"/>
                </a:cubicBezTo>
                <a:cubicBezTo>
                  <a:pt x="74246" y="546769"/>
                  <a:pt x="71615" y="535215"/>
                  <a:pt x="60058" y="537846"/>
                </a:cubicBezTo>
                <a:cubicBezTo>
                  <a:pt x="60058" y="537846"/>
                  <a:pt x="60058" y="537846"/>
                  <a:pt x="71615" y="535215"/>
                </a:cubicBezTo>
                <a:close/>
                <a:moveTo>
                  <a:pt x="77580" y="533857"/>
                </a:moveTo>
                <a:lnTo>
                  <a:pt x="73106" y="534875"/>
                </a:lnTo>
                <a:cubicBezTo>
                  <a:pt x="71615" y="535215"/>
                  <a:pt x="71615" y="535215"/>
                  <a:pt x="71615" y="535215"/>
                </a:cubicBezTo>
                <a:close/>
                <a:moveTo>
                  <a:pt x="488117" y="533702"/>
                </a:moveTo>
                <a:lnTo>
                  <a:pt x="488144" y="533823"/>
                </a:lnTo>
                <a:lnTo>
                  <a:pt x="488604" y="535842"/>
                </a:lnTo>
                <a:close/>
                <a:moveTo>
                  <a:pt x="488021" y="533281"/>
                </a:moveTo>
                <a:lnTo>
                  <a:pt x="488098" y="533618"/>
                </a:lnTo>
                <a:lnTo>
                  <a:pt x="489131" y="538155"/>
                </a:lnTo>
                <a:cubicBezTo>
                  <a:pt x="488473" y="535267"/>
                  <a:pt x="488144" y="533823"/>
                  <a:pt x="488021" y="533281"/>
                </a:cubicBezTo>
                <a:close/>
                <a:moveTo>
                  <a:pt x="83545" y="532499"/>
                </a:moveTo>
                <a:cubicBezTo>
                  <a:pt x="83545" y="532499"/>
                  <a:pt x="83545" y="532499"/>
                  <a:pt x="82054" y="532838"/>
                </a:cubicBezTo>
                <a:lnTo>
                  <a:pt x="77580" y="533857"/>
                </a:lnTo>
                <a:close/>
                <a:moveTo>
                  <a:pt x="622725" y="532434"/>
                </a:moveTo>
                <a:lnTo>
                  <a:pt x="617919" y="533529"/>
                </a:lnTo>
                <a:lnTo>
                  <a:pt x="617849" y="533544"/>
                </a:lnTo>
                <a:cubicBezTo>
                  <a:pt x="618391" y="533421"/>
                  <a:pt x="619836" y="533092"/>
                  <a:pt x="622725" y="532434"/>
                </a:cubicBezTo>
                <a:close/>
                <a:moveTo>
                  <a:pt x="95102" y="529867"/>
                </a:moveTo>
                <a:lnTo>
                  <a:pt x="97733" y="541421"/>
                </a:lnTo>
                <a:lnTo>
                  <a:pt x="86176" y="544052"/>
                </a:lnTo>
                <a:cubicBezTo>
                  <a:pt x="86176" y="544052"/>
                  <a:pt x="86176" y="544052"/>
                  <a:pt x="83545" y="532499"/>
                </a:cubicBezTo>
                <a:close/>
                <a:moveTo>
                  <a:pt x="486500" y="526602"/>
                </a:moveTo>
                <a:lnTo>
                  <a:pt x="488117" y="533702"/>
                </a:lnTo>
                <a:lnTo>
                  <a:pt x="488098" y="533618"/>
                </a:lnTo>
                <a:close/>
                <a:moveTo>
                  <a:pt x="707002" y="525398"/>
                </a:moveTo>
                <a:lnTo>
                  <a:pt x="695072" y="528114"/>
                </a:lnTo>
                <a:lnTo>
                  <a:pt x="697703" y="539668"/>
                </a:lnTo>
                <a:close/>
                <a:moveTo>
                  <a:pt x="927131" y="524279"/>
                </a:moveTo>
                <a:lnTo>
                  <a:pt x="915574" y="526911"/>
                </a:lnTo>
                <a:cubicBezTo>
                  <a:pt x="915574" y="526911"/>
                  <a:pt x="915574" y="526911"/>
                  <a:pt x="904016" y="529542"/>
                </a:cubicBezTo>
                <a:lnTo>
                  <a:pt x="915574" y="526911"/>
                </a:lnTo>
                <a:cubicBezTo>
                  <a:pt x="918204" y="538464"/>
                  <a:pt x="918204" y="538464"/>
                  <a:pt x="918204" y="538464"/>
                </a:cubicBezTo>
                <a:cubicBezTo>
                  <a:pt x="915574" y="526911"/>
                  <a:pt x="915574" y="526911"/>
                  <a:pt x="915574" y="526911"/>
                </a:cubicBezTo>
                <a:cubicBezTo>
                  <a:pt x="915574" y="526911"/>
                  <a:pt x="915574" y="526911"/>
                  <a:pt x="927131" y="524279"/>
                </a:cubicBezTo>
                <a:close/>
                <a:moveTo>
                  <a:pt x="498058" y="523970"/>
                </a:moveTo>
                <a:cubicBezTo>
                  <a:pt x="498058" y="523970"/>
                  <a:pt x="498058" y="523970"/>
                  <a:pt x="486500" y="526602"/>
                </a:cubicBezTo>
                <a:lnTo>
                  <a:pt x="474943" y="529233"/>
                </a:lnTo>
                <a:cubicBezTo>
                  <a:pt x="474943" y="529233"/>
                  <a:pt x="474943" y="529233"/>
                  <a:pt x="477574" y="540787"/>
                </a:cubicBezTo>
                <a:cubicBezTo>
                  <a:pt x="486500" y="526602"/>
                  <a:pt x="486500" y="526602"/>
                  <a:pt x="489131" y="538155"/>
                </a:cubicBezTo>
                <a:lnTo>
                  <a:pt x="500688" y="535524"/>
                </a:lnTo>
                <a:close/>
                <a:moveTo>
                  <a:pt x="80915" y="520945"/>
                </a:moveTo>
                <a:cubicBezTo>
                  <a:pt x="92472" y="518313"/>
                  <a:pt x="83545" y="532499"/>
                  <a:pt x="83545" y="532499"/>
                </a:cubicBezTo>
                <a:close/>
                <a:moveTo>
                  <a:pt x="92472" y="518313"/>
                </a:moveTo>
                <a:lnTo>
                  <a:pt x="80915" y="520945"/>
                </a:lnTo>
                <a:cubicBezTo>
                  <a:pt x="92472" y="518313"/>
                  <a:pt x="92472" y="518313"/>
                  <a:pt x="92472" y="518313"/>
                </a:cubicBezTo>
                <a:close/>
                <a:moveTo>
                  <a:pt x="422995" y="516364"/>
                </a:moveTo>
                <a:lnTo>
                  <a:pt x="411065" y="519080"/>
                </a:lnTo>
                <a:lnTo>
                  <a:pt x="413781" y="531007"/>
                </a:lnTo>
                <a:lnTo>
                  <a:pt x="425711" y="528290"/>
                </a:lnTo>
                <a:cubicBezTo>
                  <a:pt x="425711" y="528290"/>
                  <a:pt x="425711" y="528290"/>
                  <a:pt x="428342" y="539844"/>
                </a:cubicBezTo>
                <a:lnTo>
                  <a:pt x="425711" y="528290"/>
                </a:lnTo>
                <a:cubicBezTo>
                  <a:pt x="425711" y="528290"/>
                  <a:pt x="425711" y="528290"/>
                  <a:pt x="425372" y="526799"/>
                </a:cubicBezTo>
                <a:lnTo>
                  <a:pt x="424183" y="521582"/>
                </a:lnTo>
                <a:close/>
                <a:moveTo>
                  <a:pt x="668031" y="516132"/>
                </a:moveTo>
                <a:lnTo>
                  <a:pt x="668139" y="516606"/>
                </a:lnTo>
                <a:lnTo>
                  <a:pt x="669327" y="521824"/>
                </a:lnTo>
                <a:lnTo>
                  <a:pt x="668074" y="516319"/>
                </a:lnTo>
                <a:lnTo>
                  <a:pt x="668037" y="516159"/>
                </a:lnTo>
                <a:close/>
                <a:moveTo>
                  <a:pt x="483870" y="515048"/>
                </a:moveTo>
                <a:lnTo>
                  <a:pt x="479463" y="516051"/>
                </a:lnTo>
                <a:lnTo>
                  <a:pt x="479278" y="516093"/>
                </a:lnTo>
                <a:close/>
                <a:moveTo>
                  <a:pt x="1562145" y="514547"/>
                </a:moveTo>
                <a:cubicBezTo>
                  <a:pt x="1550587" y="517179"/>
                  <a:pt x="1550587" y="517179"/>
                  <a:pt x="1553218" y="528732"/>
                </a:cubicBezTo>
                <a:lnTo>
                  <a:pt x="1564775" y="526101"/>
                </a:lnTo>
                <a:cubicBezTo>
                  <a:pt x="1564775" y="526101"/>
                  <a:pt x="1564775" y="526101"/>
                  <a:pt x="1576333" y="523469"/>
                </a:cubicBezTo>
                <a:cubicBezTo>
                  <a:pt x="1576333" y="523469"/>
                  <a:pt x="1576333" y="523469"/>
                  <a:pt x="1562145" y="514547"/>
                </a:cubicBezTo>
                <a:close/>
                <a:moveTo>
                  <a:pt x="667630" y="514370"/>
                </a:moveTo>
                <a:lnTo>
                  <a:pt x="667799" y="515115"/>
                </a:lnTo>
                <a:cubicBezTo>
                  <a:pt x="667969" y="515861"/>
                  <a:pt x="667969" y="515861"/>
                  <a:pt x="667969" y="515861"/>
                </a:cubicBezTo>
                <a:lnTo>
                  <a:pt x="668031" y="516132"/>
                </a:lnTo>
                <a:close/>
                <a:moveTo>
                  <a:pt x="814393" y="513098"/>
                </a:moveTo>
                <a:lnTo>
                  <a:pt x="802836" y="515730"/>
                </a:lnTo>
                <a:lnTo>
                  <a:pt x="805467" y="527284"/>
                </a:lnTo>
                <a:lnTo>
                  <a:pt x="817024" y="524652"/>
                </a:lnTo>
                <a:close/>
                <a:moveTo>
                  <a:pt x="605822" y="511586"/>
                </a:moveTo>
                <a:lnTo>
                  <a:pt x="620010" y="520508"/>
                </a:lnTo>
                <a:lnTo>
                  <a:pt x="608452" y="523139"/>
                </a:lnTo>
                <a:cubicBezTo>
                  <a:pt x="605822" y="511586"/>
                  <a:pt x="605822" y="511586"/>
                  <a:pt x="605822" y="511586"/>
                </a:cubicBezTo>
                <a:close/>
                <a:moveTo>
                  <a:pt x="666611" y="509897"/>
                </a:moveTo>
                <a:cubicBezTo>
                  <a:pt x="666611" y="509897"/>
                  <a:pt x="666611" y="509897"/>
                  <a:pt x="666951" y="511388"/>
                </a:cubicBezTo>
                <a:lnTo>
                  <a:pt x="667630" y="514370"/>
                </a:lnTo>
                <a:close/>
                <a:moveTo>
                  <a:pt x="89841" y="506760"/>
                </a:moveTo>
                <a:lnTo>
                  <a:pt x="85088" y="507842"/>
                </a:lnTo>
                <a:lnTo>
                  <a:pt x="85507" y="507747"/>
                </a:lnTo>
                <a:cubicBezTo>
                  <a:pt x="86952" y="507418"/>
                  <a:pt x="89841" y="506760"/>
                  <a:pt x="89841" y="506760"/>
                </a:cubicBezTo>
                <a:close/>
                <a:moveTo>
                  <a:pt x="89841" y="506760"/>
                </a:moveTo>
                <a:cubicBezTo>
                  <a:pt x="89841" y="506760"/>
                  <a:pt x="92472" y="518313"/>
                  <a:pt x="80915" y="520945"/>
                </a:cubicBezTo>
                <a:cubicBezTo>
                  <a:pt x="78284" y="509391"/>
                  <a:pt x="66354" y="512107"/>
                  <a:pt x="78284" y="509391"/>
                </a:cubicBezTo>
                <a:cubicBezTo>
                  <a:pt x="78284" y="509391"/>
                  <a:pt x="78284" y="509391"/>
                  <a:pt x="79729" y="509062"/>
                </a:cubicBezTo>
                <a:lnTo>
                  <a:pt x="85088" y="507842"/>
                </a:lnTo>
                <a:lnTo>
                  <a:pt x="84965" y="507870"/>
                </a:lnTo>
                <a:cubicBezTo>
                  <a:pt x="85507" y="507747"/>
                  <a:pt x="86952" y="507418"/>
                  <a:pt x="89841" y="506760"/>
                </a:cubicBezTo>
                <a:close/>
                <a:moveTo>
                  <a:pt x="469597" y="505753"/>
                </a:moveTo>
                <a:lnTo>
                  <a:pt x="458040" y="508385"/>
                </a:lnTo>
                <a:lnTo>
                  <a:pt x="446110" y="511101"/>
                </a:lnTo>
                <a:lnTo>
                  <a:pt x="439763" y="512546"/>
                </a:lnTo>
                <a:lnTo>
                  <a:pt x="439609" y="512581"/>
                </a:lnTo>
                <a:cubicBezTo>
                  <a:pt x="438886" y="512745"/>
                  <a:pt x="437442" y="513074"/>
                  <a:pt x="434552" y="513732"/>
                </a:cubicBezTo>
                <a:lnTo>
                  <a:pt x="439763" y="512546"/>
                </a:lnTo>
                <a:lnTo>
                  <a:pt x="440331" y="512417"/>
                </a:lnTo>
                <a:cubicBezTo>
                  <a:pt x="440331" y="512417"/>
                  <a:pt x="440331" y="512417"/>
                  <a:pt x="446110" y="511101"/>
                </a:cubicBezTo>
                <a:lnTo>
                  <a:pt x="448825" y="523027"/>
                </a:lnTo>
                <a:cubicBezTo>
                  <a:pt x="448825" y="523027"/>
                  <a:pt x="460755" y="520311"/>
                  <a:pt x="458040" y="508385"/>
                </a:cubicBezTo>
                <a:cubicBezTo>
                  <a:pt x="458719" y="511366"/>
                  <a:pt x="459058" y="512857"/>
                  <a:pt x="459228" y="513602"/>
                </a:cubicBezTo>
                <a:lnTo>
                  <a:pt x="459334" y="514069"/>
                </a:lnTo>
                <a:lnTo>
                  <a:pt x="459398" y="514348"/>
                </a:lnTo>
                <a:cubicBezTo>
                  <a:pt x="459398" y="514348"/>
                  <a:pt x="459398" y="514348"/>
                  <a:pt x="460755" y="520311"/>
                </a:cubicBezTo>
                <a:cubicBezTo>
                  <a:pt x="460755" y="520311"/>
                  <a:pt x="460755" y="520311"/>
                  <a:pt x="472312" y="517679"/>
                </a:cubicBezTo>
                <a:cubicBezTo>
                  <a:pt x="472312" y="517679"/>
                  <a:pt x="472312" y="517679"/>
                  <a:pt x="473757" y="517350"/>
                </a:cubicBezTo>
                <a:lnTo>
                  <a:pt x="479463" y="516051"/>
                </a:lnTo>
                <a:lnTo>
                  <a:pt x="479536" y="516035"/>
                </a:lnTo>
                <a:cubicBezTo>
                  <a:pt x="480981" y="515706"/>
                  <a:pt x="483870" y="515048"/>
                  <a:pt x="483870" y="515048"/>
                </a:cubicBezTo>
                <a:cubicBezTo>
                  <a:pt x="480981" y="515706"/>
                  <a:pt x="479536" y="516035"/>
                  <a:pt x="478994" y="516158"/>
                </a:cubicBezTo>
                <a:lnTo>
                  <a:pt x="479278" y="516093"/>
                </a:lnTo>
                <a:lnTo>
                  <a:pt x="472312" y="517679"/>
                </a:lnTo>
                <a:lnTo>
                  <a:pt x="460755" y="520311"/>
                </a:lnTo>
                <a:cubicBezTo>
                  <a:pt x="460755" y="520311"/>
                  <a:pt x="472312" y="517679"/>
                  <a:pt x="469597" y="505753"/>
                </a:cubicBezTo>
                <a:close/>
                <a:moveTo>
                  <a:pt x="579704" y="505380"/>
                </a:moveTo>
                <a:lnTo>
                  <a:pt x="582334" y="516934"/>
                </a:lnTo>
                <a:cubicBezTo>
                  <a:pt x="582334" y="516934"/>
                  <a:pt x="582334" y="516934"/>
                  <a:pt x="593892" y="514302"/>
                </a:cubicBezTo>
                <a:cubicBezTo>
                  <a:pt x="582334" y="516934"/>
                  <a:pt x="579704" y="505380"/>
                  <a:pt x="579704" y="505380"/>
                </a:cubicBezTo>
                <a:close/>
                <a:moveTo>
                  <a:pt x="743715" y="504886"/>
                </a:moveTo>
                <a:lnTo>
                  <a:pt x="743377" y="504963"/>
                </a:lnTo>
                <a:cubicBezTo>
                  <a:pt x="741932" y="505292"/>
                  <a:pt x="739043" y="505950"/>
                  <a:pt x="739043" y="505950"/>
                </a:cubicBezTo>
                <a:close/>
                <a:moveTo>
                  <a:pt x="689726" y="504634"/>
                </a:moveTo>
                <a:cubicBezTo>
                  <a:pt x="692441" y="516561"/>
                  <a:pt x="692441" y="516561"/>
                  <a:pt x="692441" y="516561"/>
                </a:cubicBezTo>
                <a:cubicBezTo>
                  <a:pt x="689726" y="504634"/>
                  <a:pt x="689726" y="504634"/>
                  <a:pt x="689726" y="504634"/>
                </a:cubicBezTo>
                <a:close/>
                <a:moveTo>
                  <a:pt x="492711" y="500490"/>
                </a:moveTo>
                <a:cubicBezTo>
                  <a:pt x="495427" y="512416"/>
                  <a:pt x="495427" y="512416"/>
                  <a:pt x="495427" y="512416"/>
                </a:cubicBezTo>
                <a:close/>
                <a:moveTo>
                  <a:pt x="603191" y="500032"/>
                </a:moveTo>
                <a:cubicBezTo>
                  <a:pt x="603191" y="500032"/>
                  <a:pt x="603191" y="500032"/>
                  <a:pt x="605822" y="511586"/>
                </a:cubicBezTo>
                <a:lnTo>
                  <a:pt x="608452" y="523139"/>
                </a:lnTo>
                <a:lnTo>
                  <a:pt x="611168" y="535066"/>
                </a:lnTo>
                <a:lnTo>
                  <a:pt x="617919" y="533529"/>
                </a:lnTo>
                <a:lnTo>
                  <a:pt x="618391" y="533421"/>
                </a:lnTo>
                <a:cubicBezTo>
                  <a:pt x="619836" y="533092"/>
                  <a:pt x="622725" y="532434"/>
                  <a:pt x="622725" y="532434"/>
                </a:cubicBezTo>
                <a:cubicBezTo>
                  <a:pt x="622725" y="532434"/>
                  <a:pt x="622725" y="532434"/>
                  <a:pt x="634282" y="529803"/>
                </a:cubicBezTo>
                <a:cubicBezTo>
                  <a:pt x="634282" y="529803"/>
                  <a:pt x="634282" y="529803"/>
                  <a:pt x="622725" y="532434"/>
                </a:cubicBezTo>
                <a:lnTo>
                  <a:pt x="620010" y="520508"/>
                </a:lnTo>
                <a:cubicBezTo>
                  <a:pt x="620010" y="520508"/>
                  <a:pt x="620010" y="520508"/>
                  <a:pt x="617379" y="508954"/>
                </a:cubicBezTo>
                <a:lnTo>
                  <a:pt x="605822" y="511586"/>
                </a:lnTo>
                <a:cubicBezTo>
                  <a:pt x="605822" y="511586"/>
                  <a:pt x="605822" y="511586"/>
                  <a:pt x="603191" y="500032"/>
                </a:cubicBezTo>
                <a:close/>
                <a:moveTo>
                  <a:pt x="553959" y="499089"/>
                </a:moveTo>
                <a:lnTo>
                  <a:pt x="542029" y="501806"/>
                </a:lnTo>
                <a:cubicBezTo>
                  <a:pt x="542029" y="501806"/>
                  <a:pt x="553959" y="499089"/>
                  <a:pt x="544659" y="513359"/>
                </a:cubicBezTo>
                <a:lnTo>
                  <a:pt x="556589" y="510643"/>
                </a:lnTo>
                <a:cubicBezTo>
                  <a:pt x="559220" y="522197"/>
                  <a:pt x="570777" y="519565"/>
                  <a:pt x="568147" y="508011"/>
                </a:cubicBezTo>
                <a:lnTo>
                  <a:pt x="556589" y="510643"/>
                </a:lnTo>
                <a:close/>
                <a:moveTo>
                  <a:pt x="75568" y="497465"/>
                </a:moveTo>
                <a:cubicBezTo>
                  <a:pt x="78284" y="509391"/>
                  <a:pt x="78284" y="509391"/>
                  <a:pt x="78284" y="509391"/>
                </a:cubicBezTo>
                <a:close/>
                <a:moveTo>
                  <a:pt x="724770" y="496655"/>
                </a:moveTo>
                <a:cubicBezTo>
                  <a:pt x="713213" y="499286"/>
                  <a:pt x="724770" y="496655"/>
                  <a:pt x="724770" y="496655"/>
                </a:cubicBezTo>
                <a:lnTo>
                  <a:pt x="727486" y="508581"/>
                </a:lnTo>
                <a:lnTo>
                  <a:pt x="715928" y="511213"/>
                </a:lnTo>
                <a:cubicBezTo>
                  <a:pt x="713213" y="499286"/>
                  <a:pt x="715928" y="511213"/>
                  <a:pt x="715928" y="511213"/>
                </a:cubicBezTo>
                <a:lnTo>
                  <a:pt x="704371" y="513844"/>
                </a:lnTo>
                <a:cubicBezTo>
                  <a:pt x="704371" y="513844"/>
                  <a:pt x="704371" y="513844"/>
                  <a:pt x="701656" y="501918"/>
                </a:cubicBezTo>
                <a:cubicBezTo>
                  <a:pt x="701656" y="501918"/>
                  <a:pt x="701656" y="501918"/>
                  <a:pt x="689726" y="504634"/>
                </a:cubicBezTo>
                <a:cubicBezTo>
                  <a:pt x="689726" y="504634"/>
                  <a:pt x="678168" y="507266"/>
                  <a:pt x="689726" y="504634"/>
                </a:cubicBezTo>
                <a:cubicBezTo>
                  <a:pt x="692441" y="516561"/>
                  <a:pt x="680884" y="519192"/>
                  <a:pt x="680884" y="519192"/>
                </a:cubicBezTo>
                <a:lnTo>
                  <a:pt x="678168" y="507266"/>
                </a:lnTo>
                <a:lnTo>
                  <a:pt x="666611" y="509897"/>
                </a:lnTo>
                <a:cubicBezTo>
                  <a:pt x="666611" y="509897"/>
                  <a:pt x="666611" y="509897"/>
                  <a:pt x="655054" y="512529"/>
                </a:cubicBezTo>
                <a:lnTo>
                  <a:pt x="666611" y="509897"/>
                </a:lnTo>
                <a:lnTo>
                  <a:pt x="668074" y="516319"/>
                </a:lnTo>
                <a:lnTo>
                  <a:pt x="668139" y="516606"/>
                </a:lnTo>
                <a:cubicBezTo>
                  <a:pt x="668309" y="517351"/>
                  <a:pt x="668648" y="518842"/>
                  <a:pt x="669327" y="521824"/>
                </a:cubicBezTo>
                <a:cubicBezTo>
                  <a:pt x="669327" y="521824"/>
                  <a:pt x="669327" y="521824"/>
                  <a:pt x="680884" y="519192"/>
                </a:cubicBezTo>
                <a:lnTo>
                  <a:pt x="692441" y="516561"/>
                </a:lnTo>
                <a:lnTo>
                  <a:pt x="704371" y="513844"/>
                </a:lnTo>
                <a:cubicBezTo>
                  <a:pt x="704371" y="513844"/>
                  <a:pt x="704371" y="513844"/>
                  <a:pt x="715928" y="511213"/>
                </a:cubicBezTo>
                <a:cubicBezTo>
                  <a:pt x="715928" y="511213"/>
                  <a:pt x="727486" y="508581"/>
                  <a:pt x="718559" y="522766"/>
                </a:cubicBezTo>
                <a:lnTo>
                  <a:pt x="730116" y="520135"/>
                </a:lnTo>
                <a:lnTo>
                  <a:pt x="741674" y="517503"/>
                </a:lnTo>
                <a:lnTo>
                  <a:pt x="753231" y="514872"/>
                </a:lnTo>
                <a:cubicBezTo>
                  <a:pt x="755862" y="526426"/>
                  <a:pt x="753231" y="514872"/>
                  <a:pt x="753231" y="514872"/>
                </a:cubicBezTo>
                <a:lnTo>
                  <a:pt x="765161" y="512156"/>
                </a:lnTo>
                <a:cubicBezTo>
                  <a:pt x="765161" y="512156"/>
                  <a:pt x="765161" y="512156"/>
                  <a:pt x="767792" y="523709"/>
                </a:cubicBezTo>
                <a:cubicBezTo>
                  <a:pt x="767792" y="523709"/>
                  <a:pt x="767792" y="523709"/>
                  <a:pt x="779349" y="521078"/>
                </a:cubicBezTo>
                <a:lnTo>
                  <a:pt x="790906" y="518446"/>
                </a:lnTo>
                <a:cubicBezTo>
                  <a:pt x="790906" y="518446"/>
                  <a:pt x="793537" y="530000"/>
                  <a:pt x="790906" y="518446"/>
                </a:cubicBezTo>
                <a:lnTo>
                  <a:pt x="788275" y="506893"/>
                </a:lnTo>
                <a:lnTo>
                  <a:pt x="776718" y="509524"/>
                </a:lnTo>
                <a:cubicBezTo>
                  <a:pt x="776718" y="509524"/>
                  <a:pt x="776718" y="509524"/>
                  <a:pt x="765161" y="512156"/>
                </a:cubicBezTo>
                <a:lnTo>
                  <a:pt x="762530" y="500602"/>
                </a:lnTo>
                <a:cubicBezTo>
                  <a:pt x="762530" y="500602"/>
                  <a:pt x="762530" y="500602"/>
                  <a:pt x="750600" y="503318"/>
                </a:cubicBezTo>
                <a:lnTo>
                  <a:pt x="743715" y="504886"/>
                </a:lnTo>
                <a:lnTo>
                  <a:pt x="743919" y="504840"/>
                </a:lnTo>
                <a:cubicBezTo>
                  <a:pt x="743377" y="504963"/>
                  <a:pt x="741932" y="505292"/>
                  <a:pt x="739043" y="505950"/>
                </a:cubicBezTo>
                <a:cubicBezTo>
                  <a:pt x="739043" y="505950"/>
                  <a:pt x="741674" y="517503"/>
                  <a:pt x="730116" y="520135"/>
                </a:cubicBezTo>
                <a:cubicBezTo>
                  <a:pt x="727486" y="508581"/>
                  <a:pt x="727486" y="508581"/>
                  <a:pt x="727486" y="508581"/>
                </a:cubicBezTo>
                <a:cubicBezTo>
                  <a:pt x="739043" y="505950"/>
                  <a:pt x="727486" y="508581"/>
                  <a:pt x="727486" y="508581"/>
                </a:cubicBezTo>
                <a:lnTo>
                  <a:pt x="726298" y="503363"/>
                </a:lnTo>
                <a:lnTo>
                  <a:pt x="725110" y="498146"/>
                </a:lnTo>
                <a:cubicBezTo>
                  <a:pt x="724770" y="496655"/>
                  <a:pt x="724770" y="496655"/>
                  <a:pt x="724770" y="496655"/>
                </a:cubicBezTo>
                <a:close/>
                <a:moveTo>
                  <a:pt x="1643791" y="495957"/>
                </a:moveTo>
                <a:lnTo>
                  <a:pt x="1632234" y="498588"/>
                </a:lnTo>
                <a:cubicBezTo>
                  <a:pt x="1632234" y="498588"/>
                  <a:pt x="1620304" y="501305"/>
                  <a:pt x="1632234" y="498588"/>
                </a:cubicBezTo>
                <a:lnTo>
                  <a:pt x="1634864" y="510142"/>
                </a:lnTo>
                <a:cubicBezTo>
                  <a:pt x="1646422" y="507511"/>
                  <a:pt x="1634864" y="510142"/>
                  <a:pt x="1634864" y="510142"/>
                </a:cubicBezTo>
                <a:cubicBezTo>
                  <a:pt x="1646422" y="507511"/>
                  <a:pt x="1632234" y="498588"/>
                  <a:pt x="1646422" y="507511"/>
                </a:cubicBezTo>
                <a:lnTo>
                  <a:pt x="1643791" y="495957"/>
                </a:lnTo>
                <a:cubicBezTo>
                  <a:pt x="1643791" y="495957"/>
                  <a:pt x="1657979" y="504879"/>
                  <a:pt x="1643791" y="495957"/>
                </a:cubicBezTo>
                <a:close/>
                <a:moveTo>
                  <a:pt x="393201" y="494013"/>
                </a:moveTo>
                <a:lnTo>
                  <a:pt x="393214" y="494067"/>
                </a:lnTo>
                <a:lnTo>
                  <a:pt x="394247" y="498604"/>
                </a:lnTo>
                <a:close/>
                <a:moveTo>
                  <a:pt x="539313" y="489879"/>
                </a:moveTo>
                <a:cubicBezTo>
                  <a:pt x="539992" y="492861"/>
                  <a:pt x="540332" y="494352"/>
                  <a:pt x="540459" y="494911"/>
                </a:cubicBezTo>
                <a:lnTo>
                  <a:pt x="540458" y="494907"/>
                </a:lnTo>
                <a:lnTo>
                  <a:pt x="540332" y="494352"/>
                </a:lnTo>
                <a:cubicBezTo>
                  <a:pt x="539992" y="492861"/>
                  <a:pt x="539313" y="489879"/>
                  <a:pt x="539313" y="489879"/>
                </a:cubicBezTo>
                <a:close/>
                <a:moveTo>
                  <a:pt x="1460421" y="488706"/>
                </a:moveTo>
                <a:lnTo>
                  <a:pt x="1459779" y="488852"/>
                </a:lnTo>
                <a:cubicBezTo>
                  <a:pt x="1458334" y="489181"/>
                  <a:pt x="1458334" y="489181"/>
                  <a:pt x="1458334" y="489181"/>
                </a:cubicBezTo>
                <a:close/>
                <a:moveTo>
                  <a:pt x="1462885" y="488145"/>
                </a:moveTo>
                <a:lnTo>
                  <a:pt x="1462668" y="488194"/>
                </a:lnTo>
                <a:lnTo>
                  <a:pt x="1460421" y="488706"/>
                </a:lnTo>
                <a:close/>
                <a:moveTo>
                  <a:pt x="1463087" y="488099"/>
                </a:moveTo>
                <a:lnTo>
                  <a:pt x="1463006" y="488118"/>
                </a:lnTo>
                <a:lnTo>
                  <a:pt x="1458334" y="489181"/>
                </a:lnTo>
                <a:close/>
                <a:moveTo>
                  <a:pt x="1678462" y="488062"/>
                </a:moveTo>
                <a:lnTo>
                  <a:pt x="1666905" y="490694"/>
                </a:lnTo>
                <a:cubicBezTo>
                  <a:pt x="1681093" y="499616"/>
                  <a:pt x="1678462" y="488062"/>
                  <a:pt x="1678462" y="488062"/>
                </a:cubicBezTo>
                <a:close/>
                <a:moveTo>
                  <a:pt x="1469891" y="486550"/>
                </a:moveTo>
                <a:lnTo>
                  <a:pt x="1462885" y="488145"/>
                </a:lnTo>
                <a:lnTo>
                  <a:pt x="1463006" y="488118"/>
                </a:lnTo>
                <a:close/>
                <a:moveTo>
                  <a:pt x="1481821" y="483833"/>
                </a:moveTo>
                <a:lnTo>
                  <a:pt x="1469891" y="486550"/>
                </a:lnTo>
                <a:cubicBezTo>
                  <a:pt x="1469891" y="486550"/>
                  <a:pt x="1469891" y="486550"/>
                  <a:pt x="1468446" y="486879"/>
                </a:cubicBezTo>
                <a:lnTo>
                  <a:pt x="1463087" y="488099"/>
                </a:lnTo>
                <a:lnTo>
                  <a:pt x="1463210" y="488071"/>
                </a:lnTo>
                <a:cubicBezTo>
                  <a:pt x="1462668" y="488194"/>
                  <a:pt x="1461223" y="488523"/>
                  <a:pt x="1458334" y="489181"/>
                </a:cubicBezTo>
                <a:lnTo>
                  <a:pt x="1460964" y="500735"/>
                </a:lnTo>
                <a:cubicBezTo>
                  <a:pt x="1458334" y="489181"/>
                  <a:pt x="1446776" y="491813"/>
                  <a:pt x="1446776" y="491813"/>
                </a:cubicBezTo>
                <a:cubicBezTo>
                  <a:pt x="1446776" y="491813"/>
                  <a:pt x="1446776" y="491813"/>
                  <a:pt x="1449407" y="503366"/>
                </a:cubicBezTo>
                <a:lnTo>
                  <a:pt x="1460964" y="500735"/>
                </a:lnTo>
                <a:lnTo>
                  <a:pt x="1472522" y="498103"/>
                </a:lnTo>
                <a:cubicBezTo>
                  <a:pt x="1472522" y="498103"/>
                  <a:pt x="1472522" y="498103"/>
                  <a:pt x="1484452" y="495387"/>
                </a:cubicBezTo>
                <a:cubicBezTo>
                  <a:pt x="1484452" y="495387"/>
                  <a:pt x="1484452" y="495387"/>
                  <a:pt x="1481821" y="483833"/>
                </a:cubicBezTo>
                <a:close/>
                <a:moveTo>
                  <a:pt x="782929" y="483412"/>
                </a:moveTo>
                <a:lnTo>
                  <a:pt x="774087" y="497970"/>
                </a:lnTo>
                <a:cubicBezTo>
                  <a:pt x="774087" y="497970"/>
                  <a:pt x="774087" y="497970"/>
                  <a:pt x="785645" y="495339"/>
                </a:cubicBezTo>
                <a:close/>
                <a:moveTo>
                  <a:pt x="893409" y="482954"/>
                </a:moveTo>
                <a:cubicBezTo>
                  <a:pt x="893409" y="482954"/>
                  <a:pt x="893409" y="482954"/>
                  <a:pt x="881479" y="485671"/>
                </a:cubicBezTo>
                <a:cubicBezTo>
                  <a:pt x="881479" y="485671"/>
                  <a:pt x="881479" y="485671"/>
                  <a:pt x="893409" y="482954"/>
                </a:cubicBezTo>
                <a:close/>
                <a:moveTo>
                  <a:pt x="415103" y="481703"/>
                </a:moveTo>
                <a:cubicBezTo>
                  <a:pt x="415761" y="484591"/>
                  <a:pt x="416090" y="486035"/>
                  <a:pt x="416213" y="486577"/>
                </a:cubicBezTo>
                <a:lnTo>
                  <a:pt x="416117" y="486156"/>
                </a:lnTo>
                <a:lnTo>
                  <a:pt x="415630" y="484017"/>
                </a:lnTo>
                <a:close/>
                <a:moveTo>
                  <a:pt x="107982" y="477932"/>
                </a:moveTo>
                <a:cubicBezTo>
                  <a:pt x="107982" y="477932"/>
                  <a:pt x="107982" y="477932"/>
                  <a:pt x="96052" y="480648"/>
                </a:cubicBezTo>
                <a:cubicBezTo>
                  <a:pt x="107982" y="477932"/>
                  <a:pt x="96052" y="480648"/>
                  <a:pt x="98683" y="492202"/>
                </a:cubicBezTo>
                <a:lnTo>
                  <a:pt x="110613" y="489485"/>
                </a:lnTo>
                <a:cubicBezTo>
                  <a:pt x="110613" y="489485"/>
                  <a:pt x="110613" y="489485"/>
                  <a:pt x="107982" y="477932"/>
                </a:cubicBezTo>
                <a:close/>
                <a:moveTo>
                  <a:pt x="377343" y="477756"/>
                </a:moveTo>
                <a:lnTo>
                  <a:pt x="380059" y="489682"/>
                </a:lnTo>
                <a:lnTo>
                  <a:pt x="391616" y="487051"/>
                </a:lnTo>
                <a:cubicBezTo>
                  <a:pt x="391616" y="487051"/>
                  <a:pt x="391616" y="487051"/>
                  <a:pt x="391945" y="488495"/>
                </a:cubicBezTo>
                <a:lnTo>
                  <a:pt x="393201" y="494013"/>
                </a:lnTo>
                <a:lnTo>
                  <a:pt x="393137" y="493730"/>
                </a:lnTo>
                <a:cubicBezTo>
                  <a:pt x="393260" y="494272"/>
                  <a:pt x="393589" y="495716"/>
                  <a:pt x="394247" y="498604"/>
                </a:cubicBezTo>
                <a:cubicBezTo>
                  <a:pt x="394247" y="498604"/>
                  <a:pt x="393589" y="495716"/>
                  <a:pt x="393260" y="494272"/>
                </a:cubicBezTo>
                <a:lnTo>
                  <a:pt x="393214" y="494067"/>
                </a:lnTo>
                <a:lnTo>
                  <a:pt x="391616" y="487051"/>
                </a:lnTo>
                <a:cubicBezTo>
                  <a:pt x="391616" y="487051"/>
                  <a:pt x="380059" y="489682"/>
                  <a:pt x="377343" y="477756"/>
                </a:cubicBezTo>
                <a:close/>
                <a:moveTo>
                  <a:pt x="438218" y="476440"/>
                </a:moveTo>
                <a:cubicBezTo>
                  <a:pt x="426660" y="479071"/>
                  <a:pt x="426660" y="479071"/>
                  <a:pt x="426660" y="479071"/>
                </a:cubicBezTo>
                <a:close/>
                <a:moveTo>
                  <a:pt x="438218" y="476440"/>
                </a:moveTo>
                <a:cubicBezTo>
                  <a:pt x="438218" y="476440"/>
                  <a:pt x="438218" y="476440"/>
                  <a:pt x="426660" y="479071"/>
                </a:cubicBezTo>
                <a:cubicBezTo>
                  <a:pt x="426660" y="479071"/>
                  <a:pt x="426660" y="479071"/>
                  <a:pt x="415103" y="481703"/>
                </a:cubicBezTo>
                <a:cubicBezTo>
                  <a:pt x="415103" y="481703"/>
                  <a:pt x="415103" y="481703"/>
                  <a:pt x="415432" y="483147"/>
                </a:cubicBezTo>
                <a:lnTo>
                  <a:pt x="415630" y="484017"/>
                </a:lnTo>
                <a:lnTo>
                  <a:pt x="416090" y="486035"/>
                </a:lnTo>
                <a:lnTo>
                  <a:pt x="416117" y="486156"/>
                </a:lnTo>
                <a:lnTo>
                  <a:pt x="417734" y="493256"/>
                </a:lnTo>
                <a:cubicBezTo>
                  <a:pt x="415103" y="481703"/>
                  <a:pt x="415103" y="481703"/>
                  <a:pt x="429291" y="490625"/>
                </a:cubicBezTo>
                <a:cubicBezTo>
                  <a:pt x="429291" y="490625"/>
                  <a:pt x="429291" y="490625"/>
                  <a:pt x="440848" y="487993"/>
                </a:cubicBezTo>
                <a:cubicBezTo>
                  <a:pt x="440848" y="487993"/>
                  <a:pt x="440848" y="487993"/>
                  <a:pt x="452778" y="485277"/>
                </a:cubicBezTo>
                <a:cubicBezTo>
                  <a:pt x="438218" y="476440"/>
                  <a:pt x="440848" y="487993"/>
                  <a:pt x="440848" y="487993"/>
                </a:cubicBezTo>
                <a:close/>
                <a:moveTo>
                  <a:pt x="1577655" y="474165"/>
                </a:moveTo>
                <a:cubicBezTo>
                  <a:pt x="1565725" y="476882"/>
                  <a:pt x="1565725" y="476882"/>
                  <a:pt x="1565725" y="476882"/>
                </a:cubicBezTo>
                <a:close/>
                <a:moveTo>
                  <a:pt x="1631479" y="474063"/>
                </a:moveTo>
                <a:lnTo>
                  <a:pt x="1626887" y="475108"/>
                </a:lnTo>
                <a:cubicBezTo>
                  <a:pt x="1626887" y="475108"/>
                  <a:pt x="1629777" y="474450"/>
                  <a:pt x="1631221" y="474121"/>
                </a:cubicBezTo>
                <a:close/>
                <a:moveTo>
                  <a:pt x="705521" y="472175"/>
                </a:moveTo>
                <a:cubicBezTo>
                  <a:pt x="707294" y="473290"/>
                  <a:pt x="707952" y="476179"/>
                  <a:pt x="707952" y="476179"/>
                </a:cubicBezTo>
                <a:cubicBezTo>
                  <a:pt x="707952" y="476179"/>
                  <a:pt x="707952" y="476179"/>
                  <a:pt x="696394" y="478810"/>
                </a:cubicBezTo>
                <a:cubicBezTo>
                  <a:pt x="700858" y="471718"/>
                  <a:pt x="703747" y="471060"/>
                  <a:pt x="705521" y="472175"/>
                </a:cubicBezTo>
                <a:close/>
                <a:moveTo>
                  <a:pt x="706842" y="471305"/>
                </a:moveTo>
                <a:cubicBezTo>
                  <a:pt x="706472" y="469680"/>
                  <a:pt x="707952" y="476179"/>
                  <a:pt x="707952" y="476179"/>
                </a:cubicBezTo>
                <a:cubicBezTo>
                  <a:pt x="707294" y="473290"/>
                  <a:pt x="706965" y="471846"/>
                  <a:pt x="706842" y="471305"/>
                </a:cubicBezTo>
                <a:close/>
                <a:moveTo>
                  <a:pt x="1600769" y="468902"/>
                </a:moveTo>
                <a:cubicBezTo>
                  <a:pt x="1600769" y="468902"/>
                  <a:pt x="1600769" y="468902"/>
                  <a:pt x="1589212" y="471534"/>
                </a:cubicBezTo>
                <a:lnTo>
                  <a:pt x="1591843" y="483087"/>
                </a:lnTo>
                <a:cubicBezTo>
                  <a:pt x="1591843" y="483087"/>
                  <a:pt x="1591843" y="483087"/>
                  <a:pt x="1589212" y="471534"/>
                </a:cubicBezTo>
                <a:close/>
                <a:moveTo>
                  <a:pt x="1527277" y="468191"/>
                </a:moveTo>
                <a:cubicBezTo>
                  <a:pt x="1526895" y="466514"/>
                  <a:pt x="1528423" y="473222"/>
                  <a:pt x="1528423" y="473222"/>
                </a:cubicBezTo>
                <a:cubicBezTo>
                  <a:pt x="1527744" y="470241"/>
                  <a:pt x="1527404" y="468750"/>
                  <a:pt x="1527277" y="468191"/>
                </a:cubicBezTo>
                <a:close/>
                <a:moveTo>
                  <a:pt x="1612327" y="466271"/>
                </a:moveTo>
                <a:cubicBezTo>
                  <a:pt x="1626887" y="475108"/>
                  <a:pt x="1612327" y="466271"/>
                  <a:pt x="1612327" y="466271"/>
                </a:cubicBezTo>
                <a:close/>
                <a:moveTo>
                  <a:pt x="1538834" y="465559"/>
                </a:moveTo>
                <a:cubicBezTo>
                  <a:pt x="1538961" y="466118"/>
                  <a:pt x="1539301" y="467609"/>
                  <a:pt x="1539980" y="470591"/>
                </a:cubicBezTo>
                <a:cubicBezTo>
                  <a:pt x="1539980" y="470591"/>
                  <a:pt x="1538452" y="463882"/>
                  <a:pt x="1538834" y="465559"/>
                </a:cubicBezTo>
                <a:close/>
                <a:moveTo>
                  <a:pt x="1620678" y="464369"/>
                </a:moveTo>
                <a:lnTo>
                  <a:pt x="1619783" y="464573"/>
                </a:lnTo>
                <a:lnTo>
                  <a:pt x="1619738" y="464583"/>
                </a:lnTo>
                <a:close/>
                <a:moveTo>
                  <a:pt x="1624257" y="463554"/>
                </a:moveTo>
                <a:cubicBezTo>
                  <a:pt x="1624257" y="463554"/>
                  <a:pt x="1624257" y="463554"/>
                  <a:pt x="1622766" y="463894"/>
                </a:cubicBezTo>
                <a:lnTo>
                  <a:pt x="1620678" y="464369"/>
                </a:lnTo>
                <a:close/>
                <a:moveTo>
                  <a:pt x="1550449" y="463182"/>
                </a:moveTo>
                <a:lnTo>
                  <a:pt x="1550519" y="463487"/>
                </a:lnTo>
                <a:cubicBezTo>
                  <a:pt x="1550858" y="464978"/>
                  <a:pt x="1551537" y="467959"/>
                  <a:pt x="1551537" y="467959"/>
                </a:cubicBezTo>
                <a:close/>
                <a:moveTo>
                  <a:pt x="1635814" y="460923"/>
                </a:moveTo>
                <a:cubicBezTo>
                  <a:pt x="1638445" y="472477"/>
                  <a:pt x="1624257" y="463554"/>
                  <a:pt x="1626887" y="475108"/>
                </a:cubicBezTo>
                <a:lnTo>
                  <a:pt x="1624257" y="463554"/>
                </a:lnTo>
                <a:close/>
                <a:moveTo>
                  <a:pt x="1635814" y="460923"/>
                </a:moveTo>
                <a:cubicBezTo>
                  <a:pt x="1638445" y="472477"/>
                  <a:pt x="1635814" y="460923"/>
                  <a:pt x="1635814" y="460923"/>
                </a:cubicBezTo>
                <a:close/>
                <a:moveTo>
                  <a:pt x="1635814" y="460923"/>
                </a:moveTo>
                <a:cubicBezTo>
                  <a:pt x="1650002" y="469845"/>
                  <a:pt x="1638445" y="472477"/>
                  <a:pt x="1635814" y="460923"/>
                </a:cubicBezTo>
                <a:close/>
                <a:moveTo>
                  <a:pt x="777668" y="460305"/>
                </a:moveTo>
                <a:cubicBezTo>
                  <a:pt x="777668" y="460305"/>
                  <a:pt x="774779" y="460963"/>
                  <a:pt x="773334" y="461292"/>
                </a:cubicBezTo>
                <a:lnTo>
                  <a:pt x="772881" y="461395"/>
                </a:lnTo>
                <a:close/>
                <a:moveTo>
                  <a:pt x="1488032" y="457722"/>
                </a:moveTo>
                <a:cubicBezTo>
                  <a:pt x="1490663" y="469275"/>
                  <a:pt x="1490663" y="469275"/>
                  <a:pt x="1490663" y="469275"/>
                </a:cubicBezTo>
                <a:cubicBezTo>
                  <a:pt x="1488032" y="457722"/>
                  <a:pt x="1488032" y="457722"/>
                  <a:pt x="1488032" y="457722"/>
                </a:cubicBezTo>
                <a:close/>
                <a:moveTo>
                  <a:pt x="1488032" y="457722"/>
                </a:moveTo>
                <a:lnTo>
                  <a:pt x="1476475" y="460353"/>
                </a:lnTo>
                <a:lnTo>
                  <a:pt x="1490663" y="469275"/>
                </a:lnTo>
                <a:lnTo>
                  <a:pt x="1502220" y="466644"/>
                </a:lnTo>
                <a:close/>
                <a:moveTo>
                  <a:pt x="1634760" y="456293"/>
                </a:moveTo>
                <a:lnTo>
                  <a:pt x="1634827" y="456590"/>
                </a:lnTo>
                <a:cubicBezTo>
                  <a:pt x="1635156" y="458034"/>
                  <a:pt x="1635814" y="460923"/>
                  <a:pt x="1635814" y="460923"/>
                </a:cubicBezTo>
                <a:close/>
                <a:moveTo>
                  <a:pt x="1634704" y="456049"/>
                </a:moveTo>
                <a:lnTo>
                  <a:pt x="1634749" y="456248"/>
                </a:lnTo>
                <a:lnTo>
                  <a:pt x="1635814" y="460923"/>
                </a:lnTo>
                <a:cubicBezTo>
                  <a:pt x="1635156" y="458034"/>
                  <a:pt x="1634827" y="456590"/>
                  <a:pt x="1634704" y="456049"/>
                </a:cubicBezTo>
                <a:close/>
                <a:moveTo>
                  <a:pt x="1663804" y="454550"/>
                </a:moveTo>
                <a:cubicBezTo>
                  <a:pt x="1663262" y="454673"/>
                  <a:pt x="1661817" y="455002"/>
                  <a:pt x="1658928" y="455660"/>
                </a:cubicBezTo>
                <a:cubicBezTo>
                  <a:pt x="1658928" y="455660"/>
                  <a:pt x="1661817" y="455002"/>
                  <a:pt x="1663262" y="454673"/>
                </a:cubicBezTo>
                <a:lnTo>
                  <a:pt x="1663569" y="454603"/>
                </a:lnTo>
                <a:close/>
                <a:moveTo>
                  <a:pt x="1560379" y="453401"/>
                </a:moveTo>
                <a:cubicBezTo>
                  <a:pt x="1560379" y="453401"/>
                  <a:pt x="1563094" y="465328"/>
                  <a:pt x="1548821" y="456033"/>
                </a:cubicBezTo>
                <a:close/>
                <a:moveTo>
                  <a:pt x="408647" y="453348"/>
                </a:moveTo>
                <a:cubicBezTo>
                  <a:pt x="408770" y="453890"/>
                  <a:pt x="409099" y="455334"/>
                  <a:pt x="409757" y="458222"/>
                </a:cubicBezTo>
                <a:cubicBezTo>
                  <a:pt x="407126" y="446669"/>
                  <a:pt x="397827" y="460939"/>
                  <a:pt x="409757" y="458222"/>
                </a:cubicBezTo>
                <a:lnTo>
                  <a:pt x="397827" y="460939"/>
                </a:lnTo>
                <a:lnTo>
                  <a:pt x="400458" y="472493"/>
                </a:lnTo>
                <a:cubicBezTo>
                  <a:pt x="400458" y="472493"/>
                  <a:pt x="400458" y="472493"/>
                  <a:pt x="397827" y="460939"/>
                </a:cubicBezTo>
                <a:cubicBezTo>
                  <a:pt x="397827" y="460939"/>
                  <a:pt x="397827" y="460939"/>
                  <a:pt x="409757" y="458222"/>
                </a:cubicBezTo>
                <a:cubicBezTo>
                  <a:pt x="409757" y="458222"/>
                  <a:pt x="397827" y="460939"/>
                  <a:pt x="412388" y="469776"/>
                </a:cubicBezTo>
                <a:lnTo>
                  <a:pt x="423945" y="467145"/>
                </a:lnTo>
                <a:cubicBezTo>
                  <a:pt x="423945" y="467145"/>
                  <a:pt x="423945" y="467145"/>
                  <a:pt x="421314" y="455591"/>
                </a:cubicBezTo>
                <a:lnTo>
                  <a:pt x="409757" y="458222"/>
                </a:lnTo>
                <a:cubicBezTo>
                  <a:pt x="409757" y="458222"/>
                  <a:pt x="408277" y="451723"/>
                  <a:pt x="408647" y="453348"/>
                </a:cubicBezTo>
                <a:close/>
                <a:moveTo>
                  <a:pt x="1511146" y="452459"/>
                </a:moveTo>
                <a:cubicBezTo>
                  <a:pt x="1511146" y="452459"/>
                  <a:pt x="1511146" y="452459"/>
                  <a:pt x="1525707" y="461296"/>
                </a:cubicBezTo>
                <a:lnTo>
                  <a:pt x="1513777" y="464012"/>
                </a:lnTo>
                <a:cubicBezTo>
                  <a:pt x="1513777" y="464012"/>
                  <a:pt x="1513777" y="464012"/>
                  <a:pt x="1511146" y="452459"/>
                </a:cubicBezTo>
                <a:close/>
                <a:moveTo>
                  <a:pt x="114278" y="452192"/>
                </a:moveTo>
                <a:cubicBezTo>
                  <a:pt x="114278" y="452192"/>
                  <a:pt x="114278" y="452192"/>
                  <a:pt x="116909" y="463746"/>
                </a:cubicBezTo>
                <a:cubicBezTo>
                  <a:pt x="116909" y="463746"/>
                  <a:pt x="116909" y="463746"/>
                  <a:pt x="105351" y="466378"/>
                </a:cubicBezTo>
                <a:cubicBezTo>
                  <a:pt x="114278" y="452192"/>
                  <a:pt x="102721" y="454824"/>
                  <a:pt x="102721" y="454824"/>
                </a:cubicBezTo>
                <a:cubicBezTo>
                  <a:pt x="102721" y="454824"/>
                  <a:pt x="102721" y="454824"/>
                  <a:pt x="114278" y="452192"/>
                </a:cubicBezTo>
                <a:close/>
                <a:moveTo>
                  <a:pt x="89433" y="451577"/>
                </a:moveTo>
                <a:lnTo>
                  <a:pt x="90452" y="456049"/>
                </a:lnTo>
                <a:cubicBezTo>
                  <a:pt x="90791" y="457540"/>
                  <a:pt x="90791" y="457540"/>
                  <a:pt x="90791" y="457540"/>
                </a:cubicBezTo>
                <a:close/>
                <a:moveTo>
                  <a:pt x="1523076" y="449742"/>
                </a:moveTo>
                <a:cubicBezTo>
                  <a:pt x="1511146" y="452459"/>
                  <a:pt x="1523076" y="449742"/>
                  <a:pt x="1523076" y="449742"/>
                </a:cubicBezTo>
                <a:close/>
                <a:moveTo>
                  <a:pt x="1633183" y="449369"/>
                </a:moveTo>
                <a:lnTo>
                  <a:pt x="1634760" y="456293"/>
                </a:lnTo>
                <a:lnTo>
                  <a:pt x="1634749" y="456248"/>
                </a:lnTo>
                <a:lnTo>
                  <a:pt x="1633512" y="450813"/>
                </a:lnTo>
                <a:cubicBezTo>
                  <a:pt x="1633183" y="449369"/>
                  <a:pt x="1633183" y="449369"/>
                  <a:pt x="1633183" y="449369"/>
                </a:cubicBezTo>
                <a:close/>
                <a:moveTo>
                  <a:pt x="1583866" y="448054"/>
                </a:moveTo>
                <a:lnTo>
                  <a:pt x="1586582" y="459980"/>
                </a:lnTo>
                <a:lnTo>
                  <a:pt x="1575024" y="462612"/>
                </a:lnTo>
                <a:lnTo>
                  <a:pt x="1572309" y="450685"/>
                </a:lnTo>
                <a:cubicBezTo>
                  <a:pt x="1572309" y="450685"/>
                  <a:pt x="1572309" y="450685"/>
                  <a:pt x="1583866" y="448054"/>
                </a:cubicBezTo>
                <a:close/>
                <a:moveTo>
                  <a:pt x="1693973" y="447680"/>
                </a:moveTo>
                <a:lnTo>
                  <a:pt x="1685046" y="461866"/>
                </a:lnTo>
                <a:cubicBezTo>
                  <a:pt x="1682415" y="450312"/>
                  <a:pt x="1685046" y="461866"/>
                  <a:pt x="1682415" y="450312"/>
                </a:cubicBezTo>
                <a:close/>
                <a:moveTo>
                  <a:pt x="88075" y="445614"/>
                </a:moveTo>
                <a:cubicBezTo>
                  <a:pt x="88075" y="445614"/>
                  <a:pt x="88075" y="445614"/>
                  <a:pt x="88415" y="447105"/>
                </a:cubicBezTo>
                <a:lnTo>
                  <a:pt x="89433" y="451577"/>
                </a:lnTo>
                <a:close/>
                <a:moveTo>
                  <a:pt x="1521966" y="444868"/>
                </a:moveTo>
                <a:cubicBezTo>
                  <a:pt x="1522090" y="445410"/>
                  <a:pt x="1522419" y="446854"/>
                  <a:pt x="1523076" y="449742"/>
                </a:cubicBezTo>
                <a:cubicBezTo>
                  <a:pt x="1523076" y="449742"/>
                  <a:pt x="1521597" y="443243"/>
                  <a:pt x="1521966" y="444868"/>
                </a:cubicBezTo>
                <a:close/>
                <a:moveTo>
                  <a:pt x="1661174" y="442996"/>
                </a:moveTo>
                <a:lnTo>
                  <a:pt x="1660939" y="443049"/>
                </a:lnTo>
                <a:lnTo>
                  <a:pt x="1656298" y="444106"/>
                </a:lnTo>
                <a:cubicBezTo>
                  <a:pt x="1659187" y="443448"/>
                  <a:pt x="1660632" y="443119"/>
                  <a:pt x="1661174" y="442996"/>
                </a:cubicBezTo>
                <a:close/>
                <a:moveTo>
                  <a:pt x="1557748" y="441848"/>
                </a:moveTo>
                <a:cubicBezTo>
                  <a:pt x="1557748" y="441848"/>
                  <a:pt x="1560379" y="453401"/>
                  <a:pt x="1572309" y="450685"/>
                </a:cubicBezTo>
                <a:lnTo>
                  <a:pt x="1560379" y="453401"/>
                </a:lnTo>
                <a:close/>
                <a:moveTo>
                  <a:pt x="104651" y="441840"/>
                </a:moveTo>
                <a:lnTo>
                  <a:pt x="104646" y="441841"/>
                </a:lnTo>
                <a:lnTo>
                  <a:pt x="100005" y="442898"/>
                </a:lnTo>
                <a:close/>
                <a:moveTo>
                  <a:pt x="516083" y="441248"/>
                </a:moveTo>
                <a:lnTo>
                  <a:pt x="516094" y="441293"/>
                </a:lnTo>
                <a:lnTo>
                  <a:pt x="517148" y="445923"/>
                </a:lnTo>
                <a:close/>
                <a:moveTo>
                  <a:pt x="484506" y="441202"/>
                </a:moveTo>
                <a:cubicBezTo>
                  <a:pt x="486184" y="440821"/>
                  <a:pt x="479473" y="442348"/>
                  <a:pt x="479473" y="442348"/>
                </a:cubicBezTo>
                <a:cubicBezTo>
                  <a:pt x="482456" y="441669"/>
                  <a:pt x="483947" y="441330"/>
                  <a:pt x="484506" y="441202"/>
                </a:cubicBezTo>
                <a:close/>
                <a:moveTo>
                  <a:pt x="381008" y="440463"/>
                </a:moveTo>
                <a:cubicBezTo>
                  <a:pt x="392565" y="437831"/>
                  <a:pt x="395196" y="449385"/>
                  <a:pt x="383639" y="452017"/>
                </a:cubicBezTo>
                <a:cubicBezTo>
                  <a:pt x="383639" y="452017"/>
                  <a:pt x="383639" y="452017"/>
                  <a:pt x="381008" y="440463"/>
                </a:cubicBezTo>
                <a:close/>
                <a:moveTo>
                  <a:pt x="1618910" y="440074"/>
                </a:moveTo>
                <a:lnTo>
                  <a:pt x="1621626" y="452001"/>
                </a:lnTo>
                <a:cubicBezTo>
                  <a:pt x="1618910" y="440074"/>
                  <a:pt x="1606980" y="442791"/>
                  <a:pt x="1606980" y="442791"/>
                </a:cubicBezTo>
                <a:close/>
                <a:moveTo>
                  <a:pt x="552193" y="437944"/>
                </a:moveTo>
                <a:cubicBezTo>
                  <a:pt x="540635" y="440575"/>
                  <a:pt x="540635" y="440575"/>
                  <a:pt x="543351" y="452502"/>
                </a:cubicBezTo>
                <a:lnTo>
                  <a:pt x="531421" y="455218"/>
                </a:lnTo>
                <a:lnTo>
                  <a:pt x="519864" y="457849"/>
                </a:lnTo>
                <a:cubicBezTo>
                  <a:pt x="519864" y="457849"/>
                  <a:pt x="519864" y="457849"/>
                  <a:pt x="522494" y="469403"/>
                </a:cubicBezTo>
                <a:cubicBezTo>
                  <a:pt x="522494" y="469403"/>
                  <a:pt x="522494" y="469403"/>
                  <a:pt x="510937" y="472035"/>
                </a:cubicBezTo>
                <a:lnTo>
                  <a:pt x="522494" y="469403"/>
                </a:lnTo>
                <a:cubicBezTo>
                  <a:pt x="519864" y="457849"/>
                  <a:pt x="531421" y="455218"/>
                  <a:pt x="531421" y="455218"/>
                </a:cubicBezTo>
                <a:cubicBezTo>
                  <a:pt x="543351" y="452502"/>
                  <a:pt x="543351" y="452502"/>
                  <a:pt x="543351" y="452502"/>
                </a:cubicBezTo>
                <a:cubicBezTo>
                  <a:pt x="543351" y="452502"/>
                  <a:pt x="543351" y="452502"/>
                  <a:pt x="554908" y="449870"/>
                </a:cubicBezTo>
                <a:lnTo>
                  <a:pt x="557539" y="461424"/>
                </a:lnTo>
                <a:cubicBezTo>
                  <a:pt x="557539" y="461424"/>
                  <a:pt x="557539" y="461424"/>
                  <a:pt x="560170" y="472977"/>
                </a:cubicBezTo>
                <a:lnTo>
                  <a:pt x="571727" y="470346"/>
                </a:lnTo>
                <a:lnTo>
                  <a:pt x="569096" y="458792"/>
                </a:lnTo>
                <a:lnTo>
                  <a:pt x="566465" y="447239"/>
                </a:lnTo>
                <a:cubicBezTo>
                  <a:pt x="578023" y="444607"/>
                  <a:pt x="566465" y="447239"/>
                  <a:pt x="566465" y="447239"/>
                </a:cubicBezTo>
                <a:lnTo>
                  <a:pt x="557539" y="461424"/>
                </a:lnTo>
                <a:cubicBezTo>
                  <a:pt x="557539" y="461424"/>
                  <a:pt x="557539" y="461424"/>
                  <a:pt x="554908" y="449870"/>
                </a:cubicBezTo>
                <a:cubicBezTo>
                  <a:pt x="554908" y="449870"/>
                  <a:pt x="543351" y="452502"/>
                  <a:pt x="552193" y="437944"/>
                </a:cubicBezTo>
                <a:close/>
                <a:moveTo>
                  <a:pt x="1599229" y="435441"/>
                </a:moveTo>
                <a:cubicBezTo>
                  <a:pt x="1602118" y="434783"/>
                  <a:pt x="1605665" y="437014"/>
                  <a:pt x="1606980" y="442791"/>
                </a:cubicBezTo>
                <a:cubicBezTo>
                  <a:pt x="1606980" y="442791"/>
                  <a:pt x="1606980" y="442791"/>
                  <a:pt x="1595423" y="445422"/>
                </a:cubicBezTo>
                <a:cubicBezTo>
                  <a:pt x="1594107" y="439645"/>
                  <a:pt x="1596339" y="436099"/>
                  <a:pt x="1599229" y="435441"/>
                </a:cubicBezTo>
                <a:close/>
                <a:moveTo>
                  <a:pt x="514517" y="434369"/>
                </a:moveTo>
                <a:cubicBezTo>
                  <a:pt x="514517" y="434369"/>
                  <a:pt x="514517" y="434369"/>
                  <a:pt x="514846" y="435813"/>
                </a:cubicBezTo>
                <a:lnTo>
                  <a:pt x="516083" y="441248"/>
                </a:lnTo>
                <a:lnTo>
                  <a:pt x="516038" y="441049"/>
                </a:lnTo>
                <a:cubicBezTo>
                  <a:pt x="516161" y="441590"/>
                  <a:pt x="516490" y="443034"/>
                  <a:pt x="517148" y="445923"/>
                </a:cubicBezTo>
                <a:cubicBezTo>
                  <a:pt x="517148" y="445923"/>
                  <a:pt x="516490" y="443034"/>
                  <a:pt x="516161" y="441590"/>
                </a:cubicBezTo>
                <a:lnTo>
                  <a:pt x="516094" y="441293"/>
                </a:lnTo>
                <a:close/>
                <a:moveTo>
                  <a:pt x="1592792" y="433868"/>
                </a:moveTo>
                <a:cubicBezTo>
                  <a:pt x="1592792" y="433868"/>
                  <a:pt x="1592792" y="433868"/>
                  <a:pt x="1595423" y="445422"/>
                </a:cubicBezTo>
                <a:lnTo>
                  <a:pt x="1583866" y="448054"/>
                </a:lnTo>
                <a:cubicBezTo>
                  <a:pt x="1572309" y="450685"/>
                  <a:pt x="1569678" y="439131"/>
                  <a:pt x="1569678" y="439131"/>
                </a:cubicBezTo>
                <a:lnTo>
                  <a:pt x="1581235" y="436500"/>
                </a:lnTo>
                <a:close/>
                <a:moveTo>
                  <a:pt x="195924" y="433602"/>
                </a:moveTo>
                <a:lnTo>
                  <a:pt x="191362" y="434641"/>
                </a:lnTo>
                <a:lnTo>
                  <a:pt x="190891" y="434748"/>
                </a:lnTo>
                <a:cubicBezTo>
                  <a:pt x="191450" y="434621"/>
                  <a:pt x="192942" y="434281"/>
                  <a:pt x="195924" y="433602"/>
                </a:cubicBezTo>
                <a:close/>
                <a:moveTo>
                  <a:pt x="470161" y="432316"/>
                </a:moveTo>
                <a:cubicBezTo>
                  <a:pt x="469619" y="432439"/>
                  <a:pt x="468174" y="432768"/>
                  <a:pt x="465285" y="433426"/>
                </a:cubicBezTo>
                <a:lnTo>
                  <a:pt x="470013" y="432350"/>
                </a:lnTo>
                <a:close/>
                <a:moveTo>
                  <a:pt x="1494328" y="431983"/>
                </a:moveTo>
                <a:cubicBezTo>
                  <a:pt x="1482770" y="434614"/>
                  <a:pt x="1494328" y="431983"/>
                  <a:pt x="1482770" y="434614"/>
                </a:cubicBezTo>
                <a:lnTo>
                  <a:pt x="1485401" y="446168"/>
                </a:lnTo>
                <a:cubicBezTo>
                  <a:pt x="1496958" y="443536"/>
                  <a:pt x="1496958" y="443536"/>
                  <a:pt x="1494328" y="431983"/>
                </a:cubicBezTo>
                <a:close/>
                <a:moveTo>
                  <a:pt x="1604350" y="431237"/>
                </a:moveTo>
                <a:cubicBezTo>
                  <a:pt x="1604350" y="431237"/>
                  <a:pt x="1604350" y="431237"/>
                  <a:pt x="1606980" y="442791"/>
                </a:cubicBezTo>
                <a:close/>
                <a:moveTo>
                  <a:pt x="476842" y="430795"/>
                </a:moveTo>
                <a:lnTo>
                  <a:pt x="477907" y="435470"/>
                </a:lnTo>
                <a:lnTo>
                  <a:pt x="477829" y="435127"/>
                </a:lnTo>
                <a:cubicBezTo>
                  <a:pt x="477500" y="433683"/>
                  <a:pt x="476842" y="430795"/>
                  <a:pt x="476842" y="430795"/>
                </a:cubicBezTo>
                <a:close/>
                <a:moveTo>
                  <a:pt x="538005" y="429021"/>
                </a:moveTo>
                <a:lnTo>
                  <a:pt x="533160" y="430124"/>
                </a:lnTo>
                <a:lnTo>
                  <a:pt x="533268" y="430100"/>
                </a:lnTo>
                <a:close/>
                <a:moveTo>
                  <a:pt x="538005" y="429021"/>
                </a:moveTo>
                <a:cubicBezTo>
                  <a:pt x="538005" y="429021"/>
                  <a:pt x="535023" y="429700"/>
                  <a:pt x="533531" y="430040"/>
                </a:cubicBezTo>
                <a:lnTo>
                  <a:pt x="533268" y="430100"/>
                </a:lnTo>
                <a:lnTo>
                  <a:pt x="526075" y="431738"/>
                </a:lnTo>
                <a:cubicBezTo>
                  <a:pt x="526075" y="431738"/>
                  <a:pt x="526075" y="431738"/>
                  <a:pt x="527566" y="431398"/>
                </a:cubicBezTo>
                <a:lnTo>
                  <a:pt x="533160" y="430124"/>
                </a:lnTo>
                <a:lnTo>
                  <a:pt x="532972" y="430167"/>
                </a:lnTo>
                <a:cubicBezTo>
                  <a:pt x="533531" y="430040"/>
                  <a:pt x="535023" y="429700"/>
                  <a:pt x="538005" y="429021"/>
                </a:cubicBezTo>
                <a:close/>
                <a:moveTo>
                  <a:pt x="108932" y="428712"/>
                </a:moveTo>
                <a:cubicBezTo>
                  <a:pt x="120489" y="426081"/>
                  <a:pt x="123119" y="437635"/>
                  <a:pt x="111562" y="440266"/>
                </a:cubicBezTo>
                <a:cubicBezTo>
                  <a:pt x="111562" y="440266"/>
                  <a:pt x="111562" y="440266"/>
                  <a:pt x="110117" y="440595"/>
                </a:cubicBezTo>
                <a:lnTo>
                  <a:pt x="104651" y="441840"/>
                </a:lnTo>
                <a:lnTo>
                  <a:pt x="104881" y="441788"/>
                </a:lnTo>
                <a:cubicBezTo>
                  <a:pt x="104339" y="441911"/>
                  <a:pt x="102894" y="442240"/>
                  <a:pt x="100005" y="442898"/>
                </a:cubicBezTo>
                <a:cubicBezTo>
                  <a:pt x="111562" y="440266"/>
                  <a:pt x="108932" y="428712"/>
                  <a:pt x="108932" y="428712"/>
                </a:cubicBezTo>
                <a:close/>
                <a:moveTo>
                  <a:pt x="1616280" y="428520"/>
                </a:moveTo>
                <a:cubicBezTo>
                  <a:pt x="1613297" y="429199"/>
                  <a:pt x="1611806" y="429539"/>
                  <a:pt x="1611247" y="429666"/>
                </a:cubicBezTo>
                <a:lnTo>
                  <a:pt x="1611554" y="429596"/>
                </a:lnTo>
                <a:lnTo>
                  <a:pt x="1614789" y="428860"/>
                </a:lnTo>
                <a:cubicBezTo>
                  <a:pt x="1616280" y="428520"/>
                  <a:pt x="1616280" y="428520"/>
                  <a:pt x="1616280" y="428520"/>
                </a:cubicBezTo>
                <a:close/>
                <a:moveTo>
                  <a:pt x="488772" y="428078"/>
                </a:moveTo>
                <a:lnTo>
                  <a:pt x="476842" y="430795"/>
                </a:lnTo>
                <a:lnTo>
                  <a:pt x="470013" y="432350"/>
                </a:lnTo>
                <a:lnTo>
                  <a:pt x="469619" y="432439"/>
                </a:lnTo>
                <a:cubicBezTo>
                  <a:pt x="468174" y="432768"/>
                  <a:pt x="465285" y="433426"/>
                  <a:pt x="465285" y="433426"/>
                </a:cubicBezTo>
                <a:cubicBezTo>
                  <a:pt x="465285" y="433426"/>
                  <a:pt x="476842" y="430795"/>
                  <a:pt x="479473" y="442348"/>
                </a:cubicBezTo>
                <a:lnTo>
                  <a:pt x="482104" y="453902"/>
                </a:lnTo>
                <a:cubicBezTo>
                  <a:pt x="482104" y="453902"/>
                  <a:pt x="482104" y="453902"/>
                  <a:pt x="494034" y="451186"/>
                </a:cubicBezTo>
                <a:cubicBezTo>
                  <a:pt x="494034" y="451186"/>
                  <a:pt x="494034" y="451186"/>
                  <a:pt x="505591" y="448554"/>
                </a:cubicBezTo>
                <a:lnTo>
                  <a:pt x="502960" y="437001"/>
                </a:lnTo>
                <a:cubicBezTo>
                  <a:pt x="491403" y="439632"/>
                  <a:pt x="502960" y="437001"/>
                  <a:pt x="491403" y="439632"/>
                </a:cubicBezTo>
                <a:lnTo>
                  <a:pt x="479473" y="442348"/>
                </a:lnTo>
                <a:cubicBezTo>
                  <a:pt x="479473" y="442348"/>
                  <a:pt x="479473" y="442348"/>
                  <a:pt x="479144" y="440904"/>
                </a:cubicBezTo>
                <a:lnTo>
                  <a:pt x="477907" y="435470"/>
                </a:lnTo>
                <a:lnTo>
                  <a:pt x="477952" y="435669"/>
                </a:lnTo>
                <a:cubicBezTo>
                  <a:pt x="477829" y="435127"/>
                  <a:pt x="477500" y="433683"/>
                  <a:pt x="476842" y="430795"/>
                </a:cubicBezTo>
                <a:cubicBezTo>
                  <a:pt x="488772" y="428078"/>
                  <a:pt x="488772" y="428078"/>
                  <a:pt x="488772" y="428078"/>
                </a:cubicBezTo>
                <a:close/>
                <a:moveTo>
                  <a:pt x="758133" y="427902"/>
                </a:moveTo>
                <a:cubicBezTo>
                  <a:pt x="758133" y="427902"/>
                  <a:pt x="755244" y="428560"/>
                  <a:pt x="753799" y="428889"/>
                </a:cubicBezTo>
                <a:lnTo>
                  <a:pt x="753499" y="428957"/>
                </a:lnTo>
                <a:close/>
                <a:moveTo>
                  <a:pt x="1529372" y="424003"/>
                </a:moveTo>
                <a:lnTo>
                  <a:pt x="1532003" y="435557"/>
                </a:lnTo>
                <a:lnTo>
                  <a:pt x="1520446" y="438188"/>
                </a:lnTo>
                <a:cubicBezTo>
                  <a:pt x="1520446" y="438188"/>
                  <a:pt x="1520446" y="438188"/>
                  <a:pt x="1517815" y="426635"/>
                </a:cubicBezTo>
                <a:cubicBezTo>
                  <a:pt x="1517815" y="426635"/>
                  <a:pt x="1517815" y="426635"/>
                  <a:pt x="1529372" y="424003"/>
                </a:cubicBezTo>
                <a:close/>
                <a:moveTo>
                  <a:pt x="193208" y="421676"/>
                </a:moveTo>
                <a:lnTo>
                  <a:pt x="181278" y="424392"/>
                </a:lnTo>
                <a:lnTo>
                  <a:pt x="183994" y="436319"/>
                </a:lnTo>
                <a:cubicBezTo>
                  <a:pt x="183994" y="436319"/>
                  <a:pt x="183994" y="436319"/>
                  <a:pt x="185485" y="435979"/>
                </a:cubicBezTo>
                <a:lnTo>
                  <a:pt x="191362" y="434641"/>
                </a:lnTo>
                <a:lnTo>
                  <a:pt x="191450" y="434621"/>
                </a:lnTo>
                <a:cubicBezTo>
                  <a:pt x="192942" y="434281"/>
                  <a:pt x="195924" y="433602"/>
                  <a:pt x="195924" y="433602"/>
                </a:cubicBezTo>
                <a:close/>
                <a:moveTo>
                  <a:pt x="1332358" y="419859"/>
                </a:moveTo>
                <a:lnTo>
                  <a:pt x="1320428" y="422575"/>
                </a:lnTo>
                <a:cubicBezTo>
                  <a:pt x="1332358" y="419859"/>
                  <a:pt x="1332358" y="419859"/>
                  <a:pt x="1332358" y="419859"/>
                </a:cubicBezTo>
                <a:close/>
                <a:moveTo>
                  <a:pt x="743945" y="418980"/>
                </a:moveTo>
                <a:cubicBezTo>
                  <a:pt x="732015" y="421697"/>
                  <a:pt x="743945" y="418980"/>
                  <a:pt x="743945" y="418980"/>
                </a:cubicBezTo>
                <a:close/>
                <a:moveTo>
                  <a:pt x="1319282" y="417544"/>
                </a:moveTo>
                <a:cubicBezTo>
                  <a:pt x="1319410" y="418103"/>
                  <a:pt x="1319749" y="419594"/>
                  <a:pt x="1320428" y="422575"/>
                </a:cubicBezTo>
                <a:lnTo>
                  <a:pt x="1319381" y="417976"/>
                </a:lnTo>
                <a:close/>
                <a:moveTo>
                  <a:pt x="1294598" y="415912"/>
                </a:moveTo>
                <a:lnTo>
                  <a:pt x="1283041" y="418543"/>
                </a:lnTo>
                <a:cubicBezTo>
                  <a:pt x="1294598" y="415912"/>
                  <a:pt x="1294598" y="415912"/>
                  <a:pt x="1294598" y="415912"/>
                </a:cubicBezTo>
                <a:close/>
                <a:moveTo>
                  <a:pt x="1135343" y="415715"/>
                </a:moveTo>
                <a:cubicBezTo>
                  <a:pt x="1135343" y="415715"/>
                  <a:pt x="1135343" y="415715"/>
                  <a:pt x="1123786" y="418346"/>
                </a:cubicBezTo>
                <a:cubicBezTo>
                  <a:pt x="1123786" y="418346"/>
                  <a:pt x="1123786" y="418346"/>
                  <a:pt x="1135343" y="415715"/>
                </a:cubicBezTo>
                <a:close/>
                <a:moveTo>
                  <a:pt x="1458970" y="415336"/>
                </a:moveTo>
                <a:cubicBezTo>
                  <a:pt x="1458411" y="415463"/>
                  <a:pt x="1456919" y="415803"/>
                  <a:pt x="1453937" y="416482"/>
                </a:cubicBezTo>
                <a:cubicBezTo>
                  <a:pt x="1453937" y="416482"/>
                  <a:pt x="1460648" y="414954"/>
                  <a:pt x="1458970" y="415336"/>
                </a:cubicBezTo>
                <a:close/>
                <a:moveTo>
                  <a:pt x="117858" y="414527"/>
                </a:moveTo>
                <a:lnTo>
                  <a:pt x="113205" y="415586"/>
                </a:lnTo>
                <a:lnTo>
                  <a:pt x="113524" y="415514"/>
                </a:lnTo>
                <a:cubicBezTo>
                  <a:pt x="114969" y="415185"/>
                  <a:pt x="117858" y="414527"/>
                  <a:pt x="117858" y="414527"/>
                </a:cubicBezTo>
                <a:close/>
                <a:moveTo>
                  <a:pt x="1625206" y="414335"/>
                </a:moveTo>
                <a:cubicBezTo>
                  <a:pt x="1613649" y="416967"/>
                  <a:pt x="1613649" y="416967"/>
                  <a:pt x="1613649" y="416967"/>
                </a:cubicBezTo>
                <a:cubicBezTo>
                  <a:pt x="1625206" y="414335"/>
                  <a:pt x="1625206" y="414335"/>
                  <a:pt x="1625206" y="414335"/>
                </a:cubicBezTo>
                <a:close/>
                <a:moveTo>
                  <a:pt x="1281976" y="413868"/>
                </a:moveTo>
                <a:lnTo>
                  <a:pt x="1282054" y="414211"/>
                </a:lnTo>
                <a:cubicBezTo>
                  <a:pt x="1282383" y="415655"/>
                  <a:pt x="1283041" y="418543"/>
                  <a:pt x="1283041" y="418543"/>
                </a:cubicBezTo>
                <a:close/>
                <a:moveTo>
                  <a:pt x="1465867" y="413765"/>
                </a:moveTo>
                <a:lnTo>
                  <a:pt x="1453937" y="416482"/>
                </a:lnTo>
                <a:lnTo>
                  <a:pt x="1442380" y="419113"/>
                </a:lnTo>
                <a:cubicBezTo>
                  <a:pt x="1442380" y="419113"/>
                  <a:pt x="1442380" y="419113"/>
                  <a:pt x="1445010" y="430667"/>
                </a:cubicBezTo>
                <a:cubicBezTo>
                  <a:pt x="1445010" y="430667"/>
                  <a:pt x="1445010" y="430667"/>
                  <a:pt x="1433453" y="433298"/>
                </a:cubicBezTo>
                <a:lnTo>
                  <a:pt x="1445010" y="430667"/>
                </a:lnTo>
                <a:lnTo>
                  <a:pt x="1447726" y="442593"/>
                </a:lnTo>
                <a:cubicBezTo>
                  <a:pt x="1445010" y="430667"/>
                  <a:pt x="1445010" y="430667"/>
                  <a:pt x="1445010" y="430667"/>
                </a:cubicBezTo>
                <a:lnTo>
                  <a:pt x="1456568" y="428035"/>
                </a:lnTo>
                <a:lnTo>
                  <a:pt x="1468498" y="425319"/>
                </a:lnTo>
                <a:cubicBezTo>
                  <a:pt x="1480055" y="422688"/>
                  <a:pt x="1480055" y="422688"/>
                  <a:pt x="1465867" y="413765"/>
                </a:cubicBezTo>
                <a:close/>
                <a:moveTo>
                  <a:pt x="1587531" y="410761"/>
                </a:moveTo>
                <a:cubicBezTo>
                  <a:pt x="1575974" y="413392"/>
                  <a:pt x="1575974" y="413392"/>
                  <a:pt x="1575974" y="413392"/>
                </a:cubicBezTo>
                <a:close/>
                <a:moveTo>
                  <a:pt x="1317712" y="410649"/>
                </a:moveTo>
                <a:lnTo>
                  <a:pt x="1319381" y="417976"/>
                </a:lnTo>
                <a:lnTo>
                  <a:pt x="1319410" y="418103"/>
                </a:lnTo>
                <a:cubicBezTo>
                  <a:pt x="1319749" y="419594"/>
                  <a:pt x="1320428" y="422575"/>
                  <a:pt x="1320428" y="422575"/>
                </a:cubicBezTo>
                <a:cubicBezTo>
                  <a:pt x="1320428" y="422575"/>
                  <a:pt x="1320428" y="422575"/>
                  <a:pt x="1317712" y="410649"/>
                </a:cubicBezTo>
                <a:close/>
                <a:moveTo>
                  <a:pt x="459939" y="409946"/>
                </a:moveTo>
                <a:lnTo>
                  <a:pt x="448382" y="412578"/>
                </a:lnTo>
                <a:cubicBezTo>
                  <a:pt x="448382" y="412578"/>
                  <a:pt x="448382" y="412578"/>
                  <a:pt x="436824" y="415209"/>
                </a:cubicBezTo>
                <a:lnTo>
                  <a:pt x="448382" y="412578"/>
                </a:lnTo>
                <a:cubicBezTo>
                  <a:pt x="448382" y="412578"/>
                  <a:pt x="448382" y="412578"/>
                  <a:pt x="459939" y="409946"/>
                </a:cubicBezTo>
                <a:close/>
                <a:moveTo>
                  <a:pt x="734418" y="408997"/>
                </a:moveTo>
                <a:cubicBezTo>
                  <a:pt x="736096" y="408615"/>
                  <a:pt x="729385" y="410143"/>
                  <a:pt x="729385" y="410143"/>
                </a:cubicBezTo>
                <a:cubicBezTo>
                  <a:pt x="732368" y="409464"/>
                  <a:pt x="733859" y="409124"/>
                  <a:pt x="734418" y="408997"/>
                </a:cubicBezTo>
                <a:close/>
                <a:moveTo>
                  <a:pt x="1599088" y="408129"/>
                </a:moveTo>
                <a:cubicBezTo>
                  <a:pt x="1599088" y="408129"/>
                  <a:pt x="1599088" y="408129"/>
                  <a:pt x="1601719" y="419683"/>
                </a:cubicBezTo>
                <a:cubicBezTo>
                  <a:pt x="1601719" y="419683"/>
                  <a:pt x="1601719" y="419683"/>
                  <a:pt x="1613649" y="416967"/>
                </a:cubicBezTo>
                <a:cubicBezTo>
                  <a:pt x="1613649" y="416967"/>
                  <a:pt x="1613649" y="416967"/>
                  <a:pt x="1616280" y="428520"/>
                </a:cubicBezTo>
                <a:cubicBezTo>
                  <a:pt x="1616280" y="428520"/>
                  <a:pt x="1613297" y="429199"/>
                  <a:pt x="1611806" y="429539"/>
                </a:cubicBezTo>
                <a:lnTo>
                  <a:pt x="1611554" y="429596"/>
                </a:lnTo>
                <a:lnTo>
                  <a:pt x="1604350" y="431237"/>
                </a:lnTo>
                <a:lnTo>
                  <a:pt x="1592792" y="433868"/>
                </a:lnTo>
                <a:lnTo>
                  <a:pt x="1590162" y="422315"/>
                </a:lnTo>
                <a:cubicBezTo>
                  <a:pt x="1590162" y="422315"/>
                  <a:pt x="1590162" y="422315"/>
                  <a:pt x="1587531" y="410761"/>
                </a:cubicBezTo>
                <a:cubicBezTo>
                  <a:pt x="1587531" y="410761"/>
                  <a:pt x="1601719" y="419683"/>
                  <a:pt x="1599088" y="408129"/>
                </a:cubicBezTo>
                <a:close/>
                <a:moveTo>
                  <a:pt x="741315" y="407427"/>
                </a:moveTo>
                <a:cubicBezTo>
                  <a:pt x="741315" y="407427"/>
                  <a:pt x="738333" y="408106"/>
                  <a:pt x="736841" y="408445"/>
                </a:cubicBezTo>
                <a:lnTo>
                  <a:pt x="736429" y="408539"/>
                </a:lnTo>
                <a:close/>
                <a:moveTo>
                  <a:pt x="1280410" y="406990"/>
                </a:moveTo>
                <a:cubicBezTo>
                  <a:pt x="1280410" y="406990"/>
                  <a:pt x="1280410" y="406990"/>
                  <a:pt x="1280739" y="408434"/>
                </a:cubicBezTo>
                <a:lnTo>
                  <a:pt x="1281976" y="413868"/>
                </a:lnTo>
                <a:lnTo>
                  <a:pt x="1281931" y="413669"/>
                </a:lnTo>
                <a:cubicBezTo>
                  <a:pt x="1282054" y="414211"/>
                  <a:pt x="1282383" y="415655"/>
                  <a:pt x="1283041" y="418543"/>
                </a:cubicBezTo>
                <a:cubicBezTo>
                  <a:pt x="1283041" y="418543"/>
                  <a:pt x="1283041" y="418543"/>
                  <a:pt x="1294598" y="415912"/>
                </a:cubicBezTo>
                <a:close/>
                <a:moveTo>
                  <a:pt x="1586385" y="405729"/>
                </a:moveTo>
                <a:cubicBezTo>
                  <a:pt x="1586513" y="406288"/>
                  <a:pt x="1586852" y="407779"/>
                  <a:pt x="1587531" y="410761"/>
                </a:cubicBezTo>
                <a:cubicBezTo>
                  <a:pt x="1587531" y="410761"/>
                  <a:pt x="1586003" y="404052"/>
                  <a:pt x="1586385" y="405729"/>
                </a:cubicBezTo>
                <a:close/>
                <a:moveTo>
                  <a:pt x="373031" y="405429"/>
                </a:moveTo>
                <a:lnTo>
                  <a:pt x="361474" y="408060"/>
                </a:lnTo>
                <a:cubicBezTo>
                  <a:pt x="361474" y="408060"/>
                  <a:pt x="361474" y="408060"/>
                  <a:pt x="364105" y="419614"/>
                </a:cubicBezTo>
                <a:cubicBezTo>
                  <a:pt x="364105" y="419614"/>
                  <a:pt x="352548" y="422246"/>
                  <a:pt x="364105" y="419614"/>
                </a:cubicBezTo>
                <a:cubicBezTo>
                  <a:pt x="364105" y="419614"/>
                  <a:pt x="364105" y="419614"/>
                  <a:pt x="366735" y="431168"/>
                </a:cubicBezTo>
                <a:lnTo>
                  <a:pt x="378293" y="428536"/>
                </a:lnTo>
                <a:cubicBezTo>
                  <a:pt x="378293" y="428536"/>
                  <a:pt x="378293" y="428536"/>
                  <a:pt x="381008" y="440463"/>
                </a:cubicBezTo>
                <a:cubicBezTo>
                  <a:pt x="381008" y="440463"/>
                  <a:pt x="369451" y="443094"/>
                  <a:pt x="381008" y="440463"/>
                </a:cubicBezTo>
                <a:cubicBezTo>
                  <a:pt x="381008" y="440463"/>
                  <a:pt x="381008" y="440463"/>
                  <a:pt x="383639" y="452017"/>
                </a:cubicBezTo>
                <a:lnTo>
                  <a:pt x="395196" y="449385"/>
                </a:lnTo>
                <a:cubicBezTo>
                  <a:pt x="395196" y="449385"/>
                  <a:pt x="395196" y="449385"/>
                  <a:pt x="407126" y="446669"/>
                </a:cubicBezTo>
                <a:lnTo>
                  <a:pt x="395196" y="449385"/>
                </a:lnTo>
                <a:lnTo>
                  <a:pt x="392565" y="437831"/>
                </a:lnTo>
                <a:lnTo>
                  <a:pt x="404495" y="435115"/>
                </a:lnTo>
                <a:cubicBezTo>
                  <a:pt x="404495" y="435115"/>
                  <a:pt x="404495" y="435115"/>
                  <a:pt x="392565" y="437831"/>
                </a:cubicBezTo>
                <a:cubicBezTo>
                  <a:pt x="392565" y="437831"/>
                  <a:pt x="392565" y="437831"/>
                  <a:pt x="381008" y="440463"/>
                </a:cubicBezTo>
                <a:lnTo>
                  <a:pt x="378293" y="428536"/>
                </a:lnTo>
                <a:cubicBezTo>
                  <a:pt x="378293" y="428536"/>
                  <a:pt x="378293" y="428536"/>
                  <a:pt x="375662" y="416983"/>
                </a:cubicBezTo>
                <a:cubicBezTo>
                  <a:pt x="375662" y="416983"/>
                  <a:pt x="375662" y="416983"/>
                  <a:pt x="364105" y="419614"/>
                </a:cubicBezTo>
                <a:lnTo>
                  <a:pt x="361474" y="408060"/>
                </a:lnTo>
                <a:cubicBezTo>
                  <a:pt x="361474" y="408060"/>
                  <a:pt x="361474" y="408060"/>
                  <a:pt x="373031" y="405429"/>
                </a:cubicBezTo>
                <a:close/>
                <a:moveTo>
                  <a:pt x="1611018" y="405413"/>
                </a:moveTo>
                <a:cubicBezTo>
                  <a:pt x="1611018" y="405413"/>
                  <a:pt x="1611018" y="405413"/>
                  <a:pt x="1613649" y="416967"/>
                </a:cubicBezTo>
                <a:cubicBezTo>
                  <a:pt x="1613649" y="416967"/>
                  <a:pt x="1613649" y="416967"/>
                  <a:pt x="1601719" y="419683"/>
                </a:cubicBezTo>
                <a:cubicBezTo>
                  <a:pt x="1599088" y="408129"/>
                  <a:pt x="1611018" y="405413"/>
                  <a:pt x="1611018" y="405413"/>
                </a:cubicBezTo>
                <a:close/>
                <a:moveTo>
                  <a:pt x="164460" y="403916"/>
                </a:moveTo>
                <a:lnTo>
                  <a:pt x="167090" y="415470"/>
                </a:lnTo>
                <a:lnTo>
                  <a:pt x="155533" y="418101"/>
                </a:lnTo>
                <a:cubicBezTo>
                  <a:pt x="155533" y="418101"/>
                  <a:pt x="155533" y="418101"/>
                  <a:pt x="152902" y="406548"/>
                </a:cubicBezTo>
                <a:close/>
                <a:moveTo>
                  <a:pt x="494983" y="401967"/>
                </a:moveTo>
                <a:cubicBezTo>
                  <a:pt x="494983" y="401967"/>
                  <a:pt x="495662" y="404948"/>
                  <a:pt x="496002" y="406439"/>
                </a:cubicBezTo>
                <a:lnTo>
                  <a:pt x="496030" y="406566"/>
                </a:lnTo>
                <a:close/>
                <a:moveTo>
                  <a:pt x="347286" y="399138"/>
                </a:moveTo>
                <a:lnTo>
                  <a:pt x="348738" y="405515"/>
                </a:lnTo>
                <a:lnTo>
                  <a:pt x="348766" y="405637"/>
                </a:lnTo>
                <a:cubicBezTo>
                  <a:pt x="348930" y="406359"/>
                  <a:pt x="349259" y="407803"/>
                  <a:pt x="349917" y="410692"/>
                </a:cubicBezTo>
                <a:lnTo>
                  <a:pt x="348738" y="405515"/>
                </a:lnTo>
                <a:lnTo>
                  <a:pt x="348602" y="404915"/>
                </a:lnTo>
                <a:cubicBezTo>
                  <a:pt x="348602" y="404915"/>
                  <a:pt x="348602" y="404915"/>
                  <a:pt x="347286" y="399138"/>
                </a:cubicBezTo>
                <a:close/>
                <a:moveTo>
                  <a:pt x="726669" y="398216"/>
                </a:moveTo>
                <a:cubicBezTo>
                  <a:pt x="715112" y="400848"/>
                  <a:pt x="726669" y="398216"/>
                  <a:pt x="726669" y="398216"/>
                </a:cubicBezTo>
                <a:close/>
                <a:moveTo>
                  <a:pt x="138715" y="397625"/>
                </a:moveTo>
                <a:cubicBezTo>
                  <a:pt x="126785" y="400342"/>
                  <a:pt x="126785" y="400342"/>
                  <a:pt x="129415" y="411896"/>
                </a:cubicBezTo>
                <a:lnTo>
                  <a:pt x="126785" y="400342"/>
                </a:lnTo>
                <a:close/>
                <a:moveTo>
                  <a:pt x="1363640" y="395357"/>
                </a:moveTo>
                <a:lnTo>
                  <a:pt x="1363700" y="395621"/>
                </a:lnTo>
                <a:cubicBezTo>
                  <a:pt x="1364029" y="397065"/>
                  <a:pt x="1364687" y="399953"/>
                  <a:pt x="1364687" y="399953"/>
                </a:cubicBezTo>
                <a:close/>
                <a:moveTo>
                  <a:pt x="1547140" y="395260"/>
                </a:moveTo>
                <a:cubicBezTo>
                  <a:pt x="1547140" y="395260"/>
                  <a:pt x="1547140" y="395260"/>
                  <a:pt x="1549771" y="406814"/>
                </a:cubicBezTo>
                <a:lnTo>
                  <a:pt x="1561701" y="404097"/>
                </a:lnTo>
                <a:lnTo>
                  <a:pt x="1573258" y="401466"/>
                </a:lnTo>
                <a:cubicBezTo>
                  <a:pt x="1573258" y="401466"/>
                  <a:pt x="1573258" y="401466"/>
                  <a:pt x="1575974" y="413392"/>
                </a:cubicBezTo>
                <a:cubicBezTo>
                  <a:pt x="1575974" y="413392"/>
                  <a:pt x="1575974" y="413392"/>
                  <a:pt x="1564416" y="416024"/>
                </a:cubicBezTo>
                <a:lnTo>
                  <a:pt x="1575974" y="413392"/>
                </a:lnTo>
                <a:lnTo>
                  <a:pt x="1578605" y="424946"/>
                </a:lnTo>
                <a:cubicBezTo>
                  <a:pt x="1578605" y="424946"/>
                  <a:pt x="1578605" y="424946"/>
                  <a:pt x="1567047" y="427578"/>
                </a:cubicBezTo>
                <a:cubicBezTo>
                  <a:pt x="1567047" y="427578"/>
                  <a:pt x="1567047" y="427578"/>
                  <a:pt x="1555117" y="430294"/>
                </a:cubicBezTo>
                <a:cubicBezTo>
                  <a:pt x="1555117" y="430294"/>
                  <a:pt x="1557748" y="441848"/>
                  <a:pt x="1546191" y="444479"/>
                </a:cubicBezTo>
                <a:cubicBezTo>
                  <a:pt x="1546191" y="444479"/>
                  <a:pt x="1543560" y="432925"/>
                  <a:pt x="1546191" y="444479"/>
                </a:cubicBezTo>
                <a:lnTo>
                  <a:pt x="1548821" y="456033"/>
                </a:lnTo>
                <a:cubicBezTo>
                  <a:pt x="1548821" y="456033"/>
                  <a:pt x="1548821" y="456033"/>
                  <a:pt x="1549161" y="457524"/>
                </a:cubicBezTo>
                <a:lnTo>
                  <a:pt x="1550449" y="463182"/>
                </a:lnTo>
                <a:lnTo>
                  <a:pt x="1550391" y="462928"/>
                </a:lnTo>
                <a:cubicBezTo>
                  <a:pt x="1550518" y="463487"/>
                  <a:pt x="1550858" y="464978"/>
                  <a:pt x="1551537" y="467959"/>
                </a:cubicBezTo>
                <a:cubicBezTo>
                  <a:pt x="1539980" y="470591"/>
                  <a:pt x="1539980" y="470591"/>
                  <a:pt x="1537264" y="458664"/>
                </a:cubicBezTo>
                <a:lnTo>
                  <a:pt x="1525707" y="461296"/>
                </a:lnTo>
                <a:lnTo>
                  <a:pt x="1523076" y="449742"/>
                </a:lnTo>
                <a:cubicBezTo>
                  <a:pt x="1520446" y="438188"/>
                  <a:pt x="1520446" y="438188"/>
                  <a:pt x="1534633" y="447111"/>
                </a:cubicBezTo>
                <a:lnTo>
                  <a:pt x="1532003" y="435557"/>
                </a:lnTo>
                <a:lnTo>
                  <a:pt x="1543560" y="432925"/>
                </a:lnTo>
                <a:cubicBezTo>
                  <a:pt x="1543560" y="432925"/>
                  <a:pt x="1543560" y="432925"/>
                  <a:pt x="1529372" y="424003"/>
                </a:cubicBezTo>
                <a:cubicBezTo>
                  <a:pt x="1529372" y="424003"/>
                  <a:pt x="1529372" y="424003"/>
                  <a:pt x="1526656" y="412077"/>
                </a:cubicBezTo>
                <a:cubicBezTo>
                  <a:pt x="1526656" y="412077"/>
                  <a:pt x="1526656" y="412077"/>
                  <a:pt x="1538214" y="409445"/>
                </a:cubicBezTo>
                <a:cubicBezTo>
                  <a:pt x="1538214" y="409445"/>
                  <a:pt x="1538214" y="409445"/>
                  <a:pt x="1535583" y="397892"/>
                </a:cubicBezTo>
                <a:close/>
                <a:moveTo>
                  <a:pt x="1334162" y="394751"/>
                </a:moveTo>
                <a:lnTo>
                  <a:pt x="1328456" y="396050"/>
                </a:lnTo>
                <a:cubicBezTo>
                  <a:pt x="1327011" y="396379"/>
                  <a:pt x="1327011" y="396379"/>
                  <a:pt x="1327011" y="396379"/>
                </a:cubicBezTo>
                <a:lnTo>
                  <a:pt x="1333977" y="394793"/>
                </a:lnTo>
                <a:close/>
                <a:moveTo>
                  <a:pt x="1338569" y="393747"/>
                </a:moveTo>
                <a:lnTo>
                  <a:pt x="1333977" y="394793"/>
                </a:lnTo>
                <a:lnTo>
                  <a:pt x="1333693" y="394857"/>
                </a:lnTo>
                <a:cubicBezTo>
                  <a:pt x="1334235" y="394734"/>
                  <a:pt x="1335680" y="394405"/>
                  <a:pt x="1338569" y="393747"/>
                </a:cubicBezTo>
                <a:close/>
                <a:moveTo>
                  <a:pt x="1338569" y="393747"/>
                </a:moveTo>
                <a:cubicBezTo>
                  <a:pt x="1338569" y="393747"/>
                  <a:pt x="1335680" y="394405"/>
                  <a:pt x="1334235" y="394734"/>
                </a:cubicBezTo>
                <a:lnTo>
                  <a:pt x="1334162" y="394751"/>
                </a:lnTo>
                <a:close/>
                <a:moveTo>
                  <a:pt x="534904" y="392877"/>
                </a:moveTo>
                <a:cubicBezTo>
                  <a:pt x="536529" y="392507"/>
                  <a:pt x="530028" y="393987"/>
                  <a:pt x="530028" y="393987"/>
                </a:cubicBezTo>
                <a:cubicBezTo>
                  <a:pt x="532917" y="393329"/>
                  <a:pt x="534362" y="393000"/>
                  <a:pt x="534904" y="392877"/>
                </a:cubicBezTo>
                <a:close/>
                <a:moveTo>
                  <a:pt x="1289336" y="392804"/>
                </a:moveTo>
                <a:cubicBezTo>
                  <a:pt x="1277779" y="395436"/>
                  <a:pt x="1277779" y="395436"/>
                  <a:pt x="1277779" y="395436"/>
                </a:cubicBezTo>
                <a:close/>
                <a:moveTo>
                  <a:pt x="1289336" y="392804"/>
                </a:moveTo>
                <a:cubicBezTo>
                  <a:pt x="1289336" y="392804"/>
                  <a:pt x="1289336" y="392804"/>
                  <a:pt x="1277779" y="395436"/>
                </a:cubicBezTo>
                <a:cubicBezTo>
                  <a:pt x="1289336" y="392804"/>
                  <a:pt x="1289336" y="392804"/>
                  <a:pt x="1291967" y="404358"/>
                </a:cubicBezTo>
                <a:close/>
                <a:moveTo>
                  <a:pt x="1559070" y="392544"/>
                </a:moveTo>
                <a:cubicBezTo>
                  <a:pt x="1559070" y="392544"/>
                  <a:pt x="1559070" y="392544"/>
                  <a:pt x="1547140" y="395260"/>
                </a:cubicBezTo>
                <a:close/>
                <a:moveTo>
                  <a:pt x="1559070" y="392544"/>
                </a:moveTo>
                <a:cubicBezTo>
                  <a:pt x="1559070" y="392544"/>
                  <a:pt x="1570628" y="389912"/>
                  <a:pt x="1561701" y="404097"/>
                </a:cubicBezTo>
                <a:cubicBezTo>
                  <a:pt x="1561701" y="404097"/>
                  <a:pt x="1561701" y="404097"/>
                  <a:pt x="1559070" y="392544"/>
                </a:cubicBezTo>
                <a:close/>
                <a:moveTo>
                  <a:pt x="1509838" y="391601"/>
                </a:moveTo>
                <a:cubicBezTo>
                  <a:pt x="1509838" y="391601"/>
                  <a:pt x="1509838" y="391601"/>
                  <a:pt x="1497908" y="394317"/>
                </a:cubicBezTo>
                <a:close/>
                <a:moveTo>
                  <a:pt x="1350126" y="391116"/>
                </a:moveTo>
                <a:lnTo>
                  <a:pt x="1338569" y="393747"/>
                </a:lnTo>
                <a:cubicBezTo>
                  <a:pt x="1350126" y="391116"/>
                  <a:pt x="1350126" y="391116"/>
                  <a:pt x="1350126" y="391116"/>
                </a:cubicBezTo>
                <a:close/>
                <a:moveTo>
                  <a:pt x="1305547" y="389113"/>
                </a:moveTo>
                <a:lnTo>
                  <a:pt x="1305227" y="389186"/>
                </a:lnTo>
                <a:cubicBezTo>
                  <a:pt x="1303783" y="389515"/>
                  <a:pt x="1300893" y="390173"/>
                  <a:pt x="1300893" y="390173"/>
                </a:cubicBezTo>
                <a:close/>
                <a:moveTo>
                  <a:pt x="1521395" y="388969"/>
                </a:moveTo>
                <a:lnTo>
                  <a:pt x="1535583" y="397892"/>
                </a:lnTo>
                <a:lnTo>
                  <a:pt x="1524026" y="400523"/>
                </a:lnTo>
                <a:close/>
                <a:moveTo>
                  <a:pt x="724038" y="386663"/>
                </a:moveTo>
                <a:cubicBezTo>
                  <a:pt x="721149" y="387321"/>
                  <a:pt x="719704" y="387650"/>
                  <a:pt x="719162" y="387773"/>
                </a:cubicBezTo>
                <a:lnTo>
                  <a:pt x="719276" y="387747"/>
                </a:lnTo>
                <a:lnTo>
                  <a:pt x="719704" y="387650"/>
                </a:lnTo>
                <a:cubicBezTo>
                  <a:pt x="721149" y="387321"/>
                  <a:pt x="724038" y="386663"/>
                  <a:pt x="724038" y="386663"/>
                </a:cubicBezTo>
                <a:close/>
                <a:moveTo>
                  <a:pt x="1532952" y="386338"/>
                </a:moveTo>
                <a:cubicBezTo>
                  <a:pt x="1544509" y="383706"/>
                  <a:pt x="1547140" y="395260"/>
                  <a:pt x="1547140" y="395260"/>
                </a:cubicBezTo>
                <a:cubicBezTo>
                  <a:pt x="1547140" y="395260"/>
                  <a:pt x="1547140" y="395260"/>
                  <a:pt x="1535583" y="397892"/>
                </a:cubicBezTo>
                <a:cubicBezTo>
                  <a:pt x="1535583" y="397892"/>
                  <a:pt x="1535583" y="397892"/>
                  <a:pt x="1532952" y="386338"/>
                </a:cubicBezTo>
                <a:close/>
                <a:moveTo>
                  <a:pt x="1324381" y="384825"/>
                </a:moveTo>
                <a:lnTo>
                  <a:pt x="1319495" y="385938"/>
                </a:lnTo>
                <a:lnTo>
                  <a:pt x="1319348" y="385971"/>
                </a:lnTo>
                <a:cubicBezTo>
                  <a:pt x="1319907" y="385844"/>
                  <a:pt x="1321398" y="385504"/>
                  <a:pt x="1324381" y="384825"/>
                </a:cubicBezTo>
                <a:close/>
                <a:moveTo>
                  <a:pt x="1378254" y="384711"/>
                </a:moveTo>
                <a:lnTo>
                  <a:pt x="1377947" y="384781"/>
                </a:lnTo>
                <a:cubicBezTo>
                  <a:pt x="1376502" y="385110"/>
                  <a:pt x="1373613" y="385768"/>
                  <a:pt x="1373613" y="385768"/>
                </a:cubicBezTo>
                <a:close/>
                <a:moveTo>
                  <a:pt x="1286706" y="381251"/>
                </a:moveTo>
                <a:cubicBezTo>
                  <a:pt x="1280927" y="382567"/>
                  <a:pt x="1280927" y="382567"/>
                  <a:pt x="1280927" y="382567"/>
                </a:cubicBezTo>
                <a:lnTo>
                  <a:pt x="1280359" y="382696"/>
                </a:lnTo>
                <a:lnTo>
                  <a:pt x="1280205" y="382731"/>
                </a:lnTo>
                <a:cubicBezTo>
                  <a:pt x="1279482" y="382895"/>
                  <a:pt x="1278038" y="383224"/>
                  <a:pt x="1275148" y="383882"/>
                </a:cubicBezTo>
                <a:cubicBezTo>
                  <a:pt x="1275148" y="383882"/>
                  <a:pt x="1277779" y="395436"/>
                  <a:pt x="1275148" y="383882"/>
                </a:cubicBezTo>
                <a:cubicBezTo>
                  <a:pt x="1275148" y="383882"/>
                  <a:pt x="1275148" y="383882"/>
                  <a:pt x="1286706" y="381251"/>
                </a:cubicBezTo>
                <a:close/>
                <a:moveTo>
                  <a:pt x="428932" y="380548"/>
                </a:moveTo>
                <a:cubicBezTo>
                  <a:pt x="417002" y="383264"/>
                  <a:pt x="417002" y="383264"/>
                  <a:pt x="417002" y="383264"/>
                </a:cubicBezTo>
                <a:lnTo>
                  <a:pt x="405445" y="385896"/>
                </a:lnTo>
                <a:lnTo>
                  <a:pt x="419633" y="394818"/>
                </a:lnTo>
                <a:close/>
                <a:moveTo>
                  <a:pt x="1457890" y="378731"/>
                </a:moveTo>
                <a:cubicBezTo>
                  <a:pt x="1445960" y="381448"/>
                  <a:pt x="1445960" y="381448"/>
                  <a:pt x="1445960" y="381448"/>
                </a:cubicBezTo>
                <a:close/>
                <a:moveTo>
                  <a:pt x="1138924" y="378049"/>
                </a:moveTo>
                <a:lnTo>
                  <a:pt x="1127366" y="380681"/>
                </a:lnTo>
                <a:cubicBezTo>
                  <a:pt x="1127366" y="380681"/>
                  <a:pt x="1127366" y="380681"/>
                  <a:pt x="1138924" y="378049"/>
                </a:cubicBezTo>
                <a:close/>
                <a:moveTo>
                  <a:pt x="341940" y="375658"/>
                </a:moveTo>
                <a:cubicBezTo>
                  <a:pt x="341940" y="375658"/>
                  <a:pt x="339051" y="376316"/>
                  <a:pt x="337606" y="376645"/>
                </a:cubicBezTo>
                <a:lnTo>
                  <a:pt x="337306" y="376713"/>
                </a:lnTo>
                <a:close/>
                <a:moveTo>
                  <a:pt x="1370982" y="374214"/>
                </a:moveTo>
                <a:lnTo>
                  <a:pt x="1373613" y="385768"/>
                </a:lnTo>
                <a:lnTo>
                  <a:pt x="1376244" y="397322"/>
                </a:lnTo>
                <a:lnTo>
                  <a:pt x="1362056" y="388399"/>
                </a:lnTo>
                <a:lnTo>
                  <a:pt x="1350126" y="391116"/>
                </a:lnTo>
                <a:lnTo>
                  <a:pt x="1347495" y="379562"/>
                </a:lnTo>
                <a:cubicBezTo>
                  <a:pt x="1347495" y="379562"/>
                  <a:pt x="1347495" y="379562"/>
                  <a:pt x="1359425" y="376846"/>
                </a:cubicBezTo>
                <a:cubicBezTo>
                  <a:pt x="1359425" y="376846"/>
                  <a:pt x="1359425" y="376846"/>
                  <a:pt x="1370982" y="374214"/>
                </a:cubicBezTo>
                <a:close/>
                <a:moveTo>
                  <a:pt x="517869" y="372450"/>
                </a:moveTo>
                <a:lnTo>
                  <a:pt x="517661" y="372498"/>
                </a:lnTo>
                <a:lnTo>
                  <a:pt x="517310" y="372578"/>
                </a:lnTo>
                <a:cubicBezTo>
                  <a:pt x="515819" y="372917"/>
                  <a:pt x="512836" y="373596"/>
                  <a:pt x="512836" y="373596"/>
                </a:cubicBezTo>
                <a:cubicBezTo>
                  <a:pt x="515819" y="372917"/>
                  <a:pt x="517310" y="372578"/>
                  <a:pt x="517869" y="372450"/>
                </a:cubicBezTo>
                <a:close/>
                <a:moveTo>
                  <a:pt x="1382540" y="371583"/>
                </a:moveTo>
                <a:cubicBezTo>
                  <a:pt x="1370982" y="374214"/>
                  <a:pt x="1370982" y="374214"/>
                  <a:pt x="1370982" y="374214"/>
                </a:cubicBezTo>
                <a:close/>
                <a:moveTo>
                  <a:pt x="487091" y="367305"/>
                </a:moveTo>
                <a:cubicBezTo>
                  <a:pt x="487091" y="367305"/>
                  <a:pt x="487091" y="367305"/>
                  <a:pt x="475534" y="369937"/>
                </a:cubicBezTo>
                <a:cubicBezTo>
                  <a:pt x="475534" y="369937"/>
                  <a:pt x="475534" y="369937"/>
                  <a:pt x="463604" y="372653"/>
                </a:cubicBezTo>
                <a:lnTo>
                  <a:pt x="466235" y="384207"/>
                </a:lnTo>
                <a:lnTo>
                  <a:pt x="478165" y="381491"/>
                </a:lnTo>
                <a:cubicBezTo>
                  <a:pt x="478165" y="381491"/>
                  <a:pt x="478165" y="381491"/>
                  <a:pt x="489722" y="378859"/>
                </a:cubicBezTo>
                <a:lnTo>
                  <a:pt x="480795" y="393044"/>
                </a:lnTo>
                <a:lnTo>
                  <a:pt x="492353" y="390413"/>
                </a:lnTo>
                <a:cubicBezTo>
                  <a:pt x="494983" y="401967"/>
                  <a:pt x="494983" y="401967"/>
                  <a:pt x="494983" y="401967"/>
                </a:cubicBezTo>
                <a:cubicBezTo>
                  <a:pt x="495662" y="404948"/>
                  <a:pt x="496002" y="406439"/>
                  <a:pt x="496129" y="406998"/>
                </a:cubicBezTo>
                <a:lnTo>
                  <a:pt x="496030" y="406566"/>
                </a:lnTo>
                <a:lnTo>
                  <a:pt x="497699" y="413893"/>
                </a:lnTo>
                <a:lnTo>
                  <a:pt x="509256" y="411262"/>
                </a:lnTo>
                <a:lnTo>
                  <a:pt x="511887" y="422815"/>
                </a:lnTo>
                <a:cubicBezTo>
                  <a:pt x="511887" y="422815"/>
                  <a:pt x="509256" y="411262"/>
                  <a:pt x="520813" y="408630"/>
                </a:cubicBezTo>
                <a:cubicBezTo>
                  <a:pt x="520813" y="408630"/>
                  <a:pt x="520813" y="408630"/>
                  <a:pt x="509256" y="411262"/>
                </a:cubicBezTo>
                <a:cubicBezTo>
                  <a:pt x="509256" y="411262"/>
                  <a:pt x="509256" y="411262"/>
                  <a:pt x="506540" y="399335"/>
                </a:cubicBezTo>
                <a:lnTo>
                  <a:pt x="494983" y="401967"/>
                </a:lnTo>
                <a:lnTo>
                  <a:pt x="492353" y="390413"/>
                </a:lnTo>
                <a:cubicBezTo>
                  <a:pt x="492353" y="390413"/>
                  <a:pt x="492353" y="390413"/>
                  <a:pt x="489722" y="378859"/>
                </a:cubicBezTo>
                <a:lnTo>
                  <a:pt x="478165" y="381491"/>
                </a:lnTo>
                <a:lnTo>
                  <a:pt x="475534" y="369937"/>
                </a:lnTo>
                <a:close/>
                <a:moveTo>
                  <a:pt x="327752" y="366736"/>
                </a:moveTo>
                <a:cubicBezTo>
                  <a:pt x="327752" y="366736"/>
                  <a:pt x="327752" y="366736"/>
                  <a:pt x="315822" y="369452"/>
                </a:cubicBezTo>
                <a:cubicBezTo>
                  <a:pt x="315822" y="369452"/>
                  <a:pt x="315822" y="369452"/>
                  <a:pt x="304265" y="372083"/>
                </a:cubicBezTo>
                <a:cubicBezTo>
                  <a:pt x="304265" y="372083"/>
                  <a:pt x="304265" y="372083"/>
                  <a:pt x="315822" y="369452"/>
                </a:cubicBezTo>
                <a:cubicBezTo>
                  <a:pt x="315822" y="369452"/>
                  <a:pt x="315822" y="369452"/>
                  <a:pt x="318453" y="381006"/>
                </a:cubicBezTo>
                <a:lnTo>
                  <a:pt x="330383" y="378289"/>
                </a:lnTo>
                <a:cubicBezTo>
                  <a:pt x="330383" y="378289"/>
                  <a:pt x="330383" y="378289"/>
                  <a:pt x="333013" y="389843"/>
                </a:cubicBezTo>
                <a:cubicBezTo>
                  <a:pt x="333013" y="389843"/>
                  <a:pt x="333013" y="389843"/>
                  <a:pt x="344571" y="387212"/>
                </a:cubicBezTo>
                <a:lnTo>
                  <a:pt x="341940" y="375658"/>
                </a:lnTo>
                <a:cubicBezTo>
                  <a:pt x="339051" y="376316"/>
                  <a:pt x="337606" y="376645"/>
                  <a:pt x="337064" y="376768"/>
                </a:cubicBezTo>
                <a:lnTo>
                  <a:pt x="337306" y="376713"/>
                </a:lnTo>
                <a:lnTo>
                  <a:pt x="330383" y="378289"/>
                </a:lnTo>
                <a:close/>
                <a:moveTo>
                  <a:pt x="278520" y="365793"/>
                </a:moveTo>
                <a:lnTo>
                  <a:pt x="281150" y="377346"/>
                </a:lnTo>
                <a:cubicBezTo>
                  <a:pt x="292707" y="374715"/>
                  <a:pt x="281150" y="377346"/>
                  <a:pt x="278520" y="365793"/>
                </a:cubicBezTo>
                <a:close/>
                <a:moveTo>
                  <a:pt x="1258245" y="363033"/>
                </a:moveTo>
                <a:lnTo>
                  <a:pt x="1253400" y="364136"/>
                </a:lnTo>
                <a:lnTo>
                  <a:pt x="1253508" y="364112"/>
                </a:lnTo>
                <a:lnTo>
                  <a:pt x="1253519" y="364109"/>
                </a:lnTo>
                <a:lnTo>
                  <a:pt x="1253771" y="364052"/>
                </a:lnTo>
                <a:cubicBezTo>
                  <a:pt x="1255262" y="363712"/>
                  <a:pt x="1258245" y="363033"/>
                  <a:pt x="1258245" y="363033"/>
                </a:cubicBezTo>
                <a:close/>
                <a:moveTo>
                  <a:pt x="400099" y="362416"/>
                </a:moveTo>
                <a:cubicBezTo>
                  <a:pt x="402729" y="373969"/>
                  <a:pt x="400099" y="362416"/>
                  <a:pt x="400099" y="362416"/>
                </a:cubicBezTo>
                <a:close/>
                <a:moveTo>
                  <a:pt x="453965" y="362303"/>
                </a:moveTo>
                <a:lnTo>
                  <a:pt x="449331" y="363358"/>
                </a:lnTo>
                <a:cubicBezTo>
                  <a:pt x="449331" y="363358"/>
                  <a:pt x="452220" y="362700"/>
                  <a:pt x="453665" y="362371"/>
                </a:cubicBezTo>
                <a:close/>
                <a:moveTo>
                  <a:pt x="1262998" y="361951"/>
                </a:moveTo>
                <a:lnTo>
                  <a:pt x="1262917" y="361970"/>
                </a:lnTo>
                <a:lnTo>
                  <a:pt x="1258245" y="363033"/>
                </a:lnTo>
                <a:close/>
                <a:moveTo>
                  <a:pt x="191527" y="360903"/>
                </a:moveTo>
                <a:lnTo>
                  <a:pt x="186874" y="361962"/>
                </a:lnTo>
                <a:lnTo>
                  <a:pt x="187193" y="361890"/>
                </a:lnTo>
                <a:cubicBezTo>
                  <a:pt x="188638" y="361561"/>
                  <a:pt x="191527" y="360903"/>
                  <a:pt x="191527" y="360903"/>
                </a:cubicBezTo>
                <a:close/>
                <a:moveTo>
                  <a:pt x="1379909" y="360029"/>
                </a:moveTo>
                <a:lnTo>
                  <a:pt x="1368352" y="362660"/>
                </a:lnTo>
                <a:cubicBezTo>
                  <a:pt x="1379909" y="360029"/>
                  <a:pt x="1379909" y="360029"/>
                  <a:pt x="1379909" y="360029"/>
                </a:cubicBezTo>
                <a:close/>
                <a:moveTo>
                  <a:pt x="411656" y="359784"/>
                </a:moveTo>
                <a:cubicBezTo>
                  <a:pt x="411656" y="359784"/>
                  <a:pt x="411656" y="359784"/>
                  <a:pt x="400099" y="362416"/>
                </a:cubicBezTo>
                <a:cubicBezTo>
                  <a:pt x="400099" y="362416"/>
                  <a:pt x="400099" y="362416"/>
                  <a:pt x="388541" y="365047"/>
                </a:cubicBezTo>
                <a:cubicBezTo>
                  <a:pt x="388541" y="365047"/>
                  <a:pt x="391172" y="376601"/>
                  <a:pt x="400099" y="362416"/>
                </a:cubicBezTo>
                <a:lnTo>
                  <a:pt x="402729" y="373969"/>
                </a:lnTo>
                <a:cubicBezTo>
                  <a:pt x="391172" y="376601"/>
                  <a:pt x="402729" y="373969"/>
                  <a:pt x="414287" y="371338"/>
                </a:cubicBezTo>
                <a:lnTo>
                  <a:pt x="402729" y="373969"/>
                </a:lnTo>
                <a:cubicBezTo>
                  <a:pt x="400099" y="362416"/>
                  <a:pt x="400099" y="362416"/>
                  <a:pt x="411656" y="359784"/>
                </a:cubicBezTo>
                <a:close/>
                <a:moveTo>
                  <a:pt x="214642" y="355640"/>
                </a:moveTo>
                <a:lnTo>
                  <a:pt x="209988" y="356699"/>
                </a:lnTo>
                <a:lnTo>
                  <a:pt x="210308" y="356627"/>
                </a:lnTo>
                <a:cubicBezTo>
                  <a:pt x="211753" y="356298"/>
                  <a:pt x="214642" y="355640"/>
                  <a:pt x="214642" y="355640"/>
                </a:cubicBezTo>
                <a:close/>
                <a:moveTo>
                  <a:pt x="1292917" y="355139"/>
                </a:moveTo>
                <a:lnTo>
                  <a:pt x="1295547" y="366693"/>
                </a:lnTo>
                <a:cubicBezTo>
                  <a:pt x="1295547" y="366693"/>
                  <a:pt x="1295547" y="366693"/>
                  <a:pt x="1292917" y="355139"/>
                </a:cubicBezTo>
                <a:close/>
                <a:moveTo>
                  <a:pt x="704504" y="354260"/>
                </a:moveTo>
                <a:cubicBezTo>
                  <a:pt x="692947" y="356892"/>
                  <a:pt x="704504" y="354260"/>
                  <a:pt x="704504" y="354260"/>
                </a:cubicBezTo>
                <a:close/>
                <a:moveTo>
                  <a:pt x="704504" y="354260"/>
                </a:moveTo>
                <a:lnTo>
                  <a:pt x="705566" y="358922"/>
                </a:lnTo>
                <a:lnTo>
                  <a:pt x="705650" y="359292"/>
                </a:lnTo>
                <a:cubicBezTo>
                  <a:pt x="705523" y="358733"/>
                  <a:pt x="705183" y="357242"/>
                  <a:pt x="704504" y="354260"/>
                </a:cubicBezTo>
                <a:close/>
                <a:moveTo>
                  <a:pt x="458258" y="349173"/>
                </a:moveTo>
                <a:cubicBezTo>
                  <a:pt x="458258" y="349173"/>
                  <a:pt x="458258" y="349173"/>
                  <a:pt x="446700" y="351805"/>
                </a:cubicBezTo>
                <a:lnTo>
                  <a:pt x="449331" y="363358"/>
                </a:lnTo>
                <a:cubicBezTo>
                  <a:pt x="452220" y="362700"/>
                  <a:pt x="453665" y="362371"/>
                  <a:pt x="454207" y="362248"/>
                </a:cubicBezTo>
                <a:lnTo>
                  <a:pt x="453965" y="362303"/>
                </a:lnTo>
                <a:lnTo>
                  <a:pt x="460888" y="360727"/>
                </a:lnTo>
                <a:close/>
                <a:moveTo>
                  <a:pt x="1119389" y="345647"/>
                </a:moveTo>
                <a:lnTo>
                  <a:pt x="1107832" y="348278"/>
                </a:lnTo>
                <a:lnTo>
                  <a:pt x="1095902" y="350995"/>
                </a:lnTo>
                <a:cubicBezTo>
                  <a:pt x="1095902" y="350995"/>
                  <a:pt x="1095902" y="350995"/>
                  <a:pt x="1098533" y="362549"/>
                </a:cubicBezTo>
                <a:lnTo>
                  <a:pt x="1110463" y="359832"/>
                </a:lnTo>
                <a:cubicBezTo>
                  <a:pt x="1110463" y="359832"/>
                  <a:pt x="1110463" y="359832"/>
                  <a:pt x="1122020" y="357201"/>
                </a:cubicBezTo>
                <a:lnTo>
                  <a:pt x="1110463" y="359832"/>
                </a:lnTo>
                <a:close/>
                <a:moveTo>
                  <a:pt x="261243" y="345029"/>
                </a:moveTo>
                <a:lnTo>
                  <a:pt x="256609" y="346084"/>
                </a:lnTo>
                <a:lnTo>
                  <a:pt x="256367" y="346139"/>
                </a:lnTo>
                <a:cubicBezTo>
                  <a:pt x="256909" y="346016"/>
                  <a:pt x="258354" y="345687"/>
                  <a:pt x="261243" y="345029"/>
                </a:cubicBezTo>
                <a:close/>
                <a:moveTo>
                  <a:pt x="1351448" y="341812"/>
                </a:moveTo>
                <a:lnTo>
                  <a:pt x="1354079" y="353365"/>
                </a:lnTo>
                <a:lnTo>
                  <a:pt x="1342149" y="356082"/>
                </a:lnTo>
                <a:cubicBezTo>
                  <a:pt x="1330592" y="358713"/>
                  <a:pt x="1327961" y="347160"/>
                  <a:pt x="1327961" y="347160"/>
                </a:cubicBezTo>
                <a:lnTo>
                  <a:pt x="1339518" y="344528"/>
                </a:lnTo>
                <a:cubicBezTo>
                  <a:pt x="1339518" y="344528"/>
                  <a:pt x="1339518" y="344528"/>
                  <a:pt x="1351448" y="341812"/>
                </a:cubicBezTo>
                <a:close/>
                <a:moveTo>
                  <a:pt x="718464" y="338929"/>
                </a:moveTo>
                <a:cubicBezTo>
                  <a:pt x="720142" y="338547"/>
                  <a:pt x="713431" y="340075"/>
                  <a:pt x="713431" y="340075"/>
                </a:cubicBezTo>
                <a:cubicBezTo>
                  <a:pt x="716414" y="339396"/>
                  <a:pt x="717905" y="339057"/>
                  <a:pt x="718464" y="338929"/>
                </a:cubicBezTo>
                <a:close/>
                <a:moveTo>
                  <a:pt x="292339" y="332694"/>
                </a:moveTo>
                <a:lnTo>
                  <a:pt x="291625" y="336592"/>
                </a:lnTo>
                <a:cubicBezTo>
                  <a:pt x="290509" y="338366"/>
                  <a:pt x="290509" y="338366"/>
                  <a:pt x="296288" y="337050"/>
                </a:cubicBezTo>
                <a:lnTo>
                  <a:pt x="284730" y="339681"/>
                </a:lnTo>
                <a:close/>
                <a:moveTo>
                  <a:pt x="699243" y="331153"/>
                </a:moveTo>
                <a:lnTo>
                  <a:pt x="701874" y="342707"/>
                </a:lnTo>
                <a:cubicBezTo>
                  <a:pt x="701874" y="342707"/>
                  <a:pt x="701874" y="342707"/>
                  <a:pt x="699243" y="331153"/>
                </a:cubicBezTo>
                <a:close/>
                <a:moveTo>
                  <a:pt x="490671" y="329640"/>
                </a:moveTo>
                <a:cubicBezTo>
                  <a:pt x="479114" y="332271"/>
                  <a:pt x="479114" y="332271"/>
                  <a:pt x="479114" y="332271"/>
                </a:cubicBezTo>
                <a:cubicBezTo>
                  <a:pt x="490671" y="329640"/>
                  <a:pt x="490671" y="329640"/>
                  <a:pt x="490671" y="329640"/>
                </a:cubicBezTo>
                <a:close/>
                <a:moveTo>
                  <a:pt x="293657" y="325496"/>
                </a:moveTo>
                <a:cubicBezTo>
                  <a:pt x="293657" y="325496"/>
                  <a:pt x="294315" y="328384"/>
                  <a:pt x="293528" y="331602"/>
                </a:cubicBezTo>
                <a:lnTo>
                  <a:pt x="292339" y="332694"/>
                </a:lnTo>
                <a:close/>
                <a:moveTo>
                  <a:pt x="1212593" y="324425"/>
                </a:moveTo>
                <a:cubicBezTo>
                  <a:pt x="1212593" y="324425"/>
                  <a:pt x="1201036" y="327057"/>
                  <a:pt x="1212593" y="324425"/>
                </a:cubicBezTo>
                <a:close/>
                <a:moveTo>
                  <a:pt x="469654" y="322273"/>
                </a:moveTo>
                <a:lnTo>
                  <a:pt x="464926" y="323349"/>
                </a:lnTo>
                <a:cubicBezTo>
                  <a:pt x="464926" y="323349"/>
                  <a:pt x="467815" y="322691"/>
                  <a:pt x="469260" y="322362"/>
                </a:cubicBezTo>
                <a:close/>
                <a:moveTo>
                  <a:pt x="1224150" y="321794"/>
                </a:moveTo>
                <a:lnTo>
                  <a:pt x="1226781" y="333347"/>
                </a:lnTo>
                <a:cubicBezTo>
                  <a:pt x="1224150" y="321794"/>
                  <a:pt x="1224150" y="321794"/>
                  <a:pt x="1224150" y="321794"/>
                </a:cubicBezTo>
                <a:close/>
                <a:moveTo>
                  <a:pt x="267912" y="319205"/>
                </a:moveTo>
                <a:cubicBezTo>
                  <a:pt x="267912" y="319205"/>
                  <a:pt x="279469" y="316574"/>
                  <a:pt x="270543" y="330759"/>
                </a:cubicBezTo>
                <a:close/>
                <a:moveTo>
                  <a:pt x="353337" y="318933"/>
                </a:moveTo>
                <a:cubicBezTo>
                  <a:pt x="353460" y="319475"/>
                  <a:pt x="353789" y="320919"/>
                  <a:pt x="354447" y="323807"/>
                </a:cubicBezTo>
                <a:cubicBezTo>
                  <a:pt x="354447" y="323807"/>
                  <a:pt x="354447" y="323807"/>
                  <a:pt x="366004" y="321176"/>
                </a:cubicBezTo>
                <a:lnTo>
                  <a:pt x="354447" y="323807"/>
                </a:lnTo>
                <a:cubicBezTo>
                  <a:pt x="354447" y="323807"/>
                  <a:pt x="352967" y="317308"/>
                  <a:pt x="353337" y="318933"/>
                </a:cubicBezTo>
                <a:close/>
                <a:moveTo>
                  <a:pt x="1240740" y="318016"/>
                </a:moveTo>
                <a:cubicBezTo>
                  <a:pt x="1240181" y="318144"/>
                  <a:pt x="1238689" y="318483"/>
                  <a:pt x="1235707" y="319162"/>
                </a:cubicBezTo>
                <a:cubicBezTo>
                  <a:pt x="1235707" y="319162"/>
                  <a:pt x="1242418" y="317634"/>
                  <a:pt x="1240740" y="318016"/>
                </a:cubicBezTo>
                <a:close/>
                <a:moveTo>
                  <a:pt x="230152" y="315258"/>
                </a:moveTo>
                <a:lnTo>
                  <a:pt x="232867" y="327184"/>
                </a:lnTo>
                <a:lnTo>
                  <a:pt x="235498" y="338738"/>
                </a:lnTo>
                <a:lnTo>
                  <a:pt x="223941" y="341370"/>
                </a:lnTo>
                <a:cubicBezTo>
                  <a:pt x="212011" y="344086"/>
                  <a:pt x="212011" y="344086"/>
                  <a:pt x="209380" y="332532"/>
                </a:cubicBezTo>
                <a:cubicBezTo>
                  <a:pt x="209380" y="332532"/>
                  <a:pt x="209380" y="332532"/>
                  <a:pt x="221310" y="329816"/>
                </a:cubicBezTo>
                <a:cubicBezTo>
                  <a:pt x="221310" y="329816"/>
                  <a:pt x="221310" y="329816"/>
                  <a:pt x="218595" y="317889"/>
                </a:cubicBezTo>
                <a:close/>
                <a:moveTo>
                  <a:pt x="291026" y="313942"/>
                </a:moveTo>
                <a:lnTo>
                  <a:pt x="286588" y="314953"/>
                </a:lnTo>
                <a:lnTo>
                  <a:pt x="286150" y="315052"/>
                </a:lnTo>
                <a:cubicBezTo>
                  <a:pt x="286692" y="314929"/>
                  <a:pt x="288137" y="314600"/>
                  <a:pt x="291026" y="313942"/>
                </a:cubicBezTo>
                <a:close/>
                <a:moveTo>
                  <a:pt x="1221519" y="310240"/>
                </a:moveTo>
                <a:lnTo>
                  <a:pt x="1216847" y="311304"/>
                </a:lnTo>
                <a:lnTo>
                  <a:pt x="1217185" y="311227"/>
                </a:lnTo>
                <a:cubicBezTo>
                  <a:pt x="1218630" y="310898"/>
                  <a:pt x="1221519" y="310240"/>
                  <a:pt x="1221519" y="310240"/>
                </a:cubicBezTo>
                <a:close/>
                <a:moveTo>
                  <a:pt x="1221519" y="310240"/>
                </a:moveTo>
                <a:cubicBezTo>
                  <a:pt x="1221519" y="310240"/>
                  <a:pt x="1233076" y="307608"/>
                  <a:pt x="1224150" y="321794"/>
                </a:cubicBezTo>
                <a:cubicBezTo>
                  <a:pt x="1224150" y="321794"/>
                  <a:pt x="1224150" y="321794"/>
                  <a:pt x="1212593" y="324425"/>
                </a:cubicBezTo>
                <a:lnTo>
                  <a:pt x="1209962" y="312871"/>
                </a:lnTo>
                <a:lnTo>
                  <a:pt x="1216847" y="311304"/>
                </a:lnTo>
                <a:lnTo>
                  <a:pt x="1216643" y="311350"/>
                </a:lnTo>
                <a:cubicBezTo>
                  <a:pt x="1217185" y="311227"/>
                  <a:pt x="1218630" y="310898"/>
                  <a:pt x="1221519" y="310240"/>
                </a:cubicBezTo>
                <a:close/>
                <a:moveTo>
                  <a:pt x="253266" y="309995"/>
                </a:moveTo>
                <a:lnTo>
                  <a:pt x="248613" y="311054"/>
                </a:lnTo>
                <a:lnTo>
                  <a:pt x="248932" y="310982"/>
                </a:lnTo>
                <a:cubicBezTo>
                  <a:pt x="250377" y="310653"/>
                  <a:pt x="253266" y="309995"/>
                  <a:pt x="253266" y="309995"/>
                </a:cubicBezTo>
                <a:close/>
                <a:moveTo>
                  <a:pt x="1172287" y="309297"/>
                </a:moveTo>
                <a:lnTo>
                  <a:pt x="1174918" y="320851"/>
                </a:lnTo>
                <a:cubicBezTo>
                  <a:pt x="1174918" y="320851"/>
                  <a:pt x="1177548" y="332405"/>
                  <a:pt x="1163360" y="323482"/>
                </a:cubicBezTo>
                <a:cubicBezTo>
                  <a:pt x="1160730" y="311929"/>
                  <a:pt x="1160730" y="311929"/>
                  <a:pt x="1160730" y="311929"/>
                </a:cubicBezTo>
                <a:close/>
                <a:moveTo>
                  <a:pt x="750418" y="307348"/>
                </a:moveTo>
                <a:lnTo>
                  <a:pt x="750299" y="307375"/>
                </a:lnTo>
                <a:lnTo>
                  <a:pt x="744705" y="308649"/>
                </a:lnTo>
                <a:cubicBezTo>
                  <a:pt x="743214" y="308988"/>
                  <a:pt x="743214" y="308988"/>
                  <a:pt x="743214" y="308988"/>
                </a:cubicBezTo>
                <a:close/>
                <a:moveTo>
                  <a:pt x="1183844" y="306666"/>
                </a:moveTo>
                <a:cubicBezTo>
                  <a:pt x="1180955" y="307324"/>
                  <a:pt x="1179510" y="307653"/>
                  <a:pt x="1178788" y="307817"/>
                </a:cubicBezTo>
                <a:lnTo>
                  <a:pt x="1178503" y="307882"/>
                </a:lnTo>
                <a:lnTo>
                  <a:pt x="1178066" y="307982"/>
                </a:lnTo>
                <a:cubicBezTo>
                  <a:pt x="1178065" y="307982"/>
                  <a:pt x="1178065" y="307982"/>
                  <a:pt x="1172287" y="309297"/>
                </a:cubicBezTo>
                <a:cubicBezTo>
                  <a:pt x="1172287" y="309297"/>
                  <a:pt x="1172287" y="309297"/>
                  <a:pt x="1160730" y="311929"/>
                </a:cubicBezTo>
                <a:lnTo>
                  <a:pt x="1163360" y="323482"/>
                </a:lnTo>
                <a:cubicBezTo>
                  <a:pt x="1151803" y="326114"/>
                  <a:pt x="1163360" y="323482"/>
                  <a:pt x="1163360" y="323482"/>
                </a:cubicBezTo>
                <a:lnTo>
                  <a:pt x="1165991" y="335036"/>
                </a:lnTo>
                <a:lnTo>
                  <a:pt x="1177548" y="332405"/>
                </a:lnTo>
                <a:cubicBezTo>
                  <a:pt x="1177548" y="332405"/>
                  <a:pt x="1177548" y="332405"/>
                  <a:pt x="1174918" y="320851"/>
                </a:cubicBezTo>
                <a:lnTo>
                  <a:pt x="1186475" y="318219"/>
                </a:lnTo>
                <a:cubicBezTo>
                  <a:pt x="1198405" y="315503"/>
                  <a:pt x="1186475" y="318219"/>
                  <a:pt x="1186475" y="318219"/>
                </a:cubicBezTo>
                <a:cubicBezTo>
                  <a:pt x="1186475" y="318219"/>
                  <a:pt x="1186475" y="318219"/>
                  <a:pt x="1183844" y="306666"/>
                </a:cubicBezTo>
                <a:close/>
                <a:moveTo>
                  <a:pt x="755144" y="306272"/>
                </a:moveTo>
                <a:cubicBezTo>
                  <a:pt x="755144" y="306272"/>
                  <a:pt x="755144" y="306272"/>
                  <a:pt x="753653" y="306611"/>
                </a:cubicBezTo>
                <a:lnTo>
                  <a:pt x="750418" y="307348"/>
                </a:lnTo>
                <a:lnTo>
                  <a:pt x="750670" y="307290"/>
                </a:lnTo>
                <a:cubicBezTo>
                  <a:pt x="752162" y="306951"/>
                  <a:pt x="755144" y="306272"/>
                  <a:pt x="755144" y="306272"/>
                </a:cubicBezTo>
                <a:close/>
                <a:moveTo>
                  <a:pt x="755144" y="306272"/>
                </a:moveTo>
                <a:cubicBezTo>
                  <a:pt x="752162" y="306951"/>
                  <a:pt x="750670" y="307290"/>
                  <a:pt x="750111" y="307418"/>
                </a:cubicBezTo>
                <a:lnTo>
                  <a:pt x="750299" y="307375"/>
                </a:lnTo>
                <a:close/>
                <a:moveTo>
                  <a:pt x="276753" y="304647"/>
                </a:moveTo>
                <a:cubicBezTo>
                  <a:pt x="276753" y="304647"/>
                  <a:pt x="276753" y="304647"/>
                  <a:pt x="267912" y="319205"/>
                </a:cubicBezTo>
                <a:lnTo>
                  <a:pt x="261947" y="320563"/>
                </a:lnTo>
                <a:lnTo>
                  <a:pt x="255982" y="321921"/>
                </a:lnTo>
                <a:cubicBezTo>
                  <a:pt x="255982" y="321921"/>
                  <a:pt x="255982" y="321921"/>
                  <a:pt x="257473" y="321582"/>
                </a:cubicBezTo>
                <a:lnTo>
                  <a:pt x="261947" y="320563"/>
                </a:lnTo>
                <a:lnTo>
                  <a:pt x="266421" y="319545"/>
                </a:lnTo>
                <a:cubicBezTo>
                  <a:pt x="267912" y="319205"/>
                  <a:pt x="267912" y="319205"/>
                  <a:pt x="267912" y="319205"/>
                </a:cubicBezTo>
                <a:cubicBezTo>
                  <a:pt x="255982" y="321921"/>
                  <a:pt x="255982" y="321921"/>
                  <a:pt x="258613" y="333475"/>
                </a:cubicBezTo>
                <a:cubicBezTo>
                  <a:pt x="258613" y="333475"/>
                  <a:pt x="258613" y="333475"/>
                  <a:pt x="247055" y="336107"/>
                </a:cubicBezTo>
                <a:lnTo>
                  <a:pt x="244425" y="324553"/>
                </a:lnTo>
                <a:cubicBezTo>
                  <a:pt x="232867" y="327184"/>
                  <a:pt x="241709" y="312626"/>
                  <a:pt x="241709" y="312626"/>
                </a:cubicBezTo>
                <a:cubicBezTo>
                  <a:pt x="241709" y="312626"/>
                  <a:pt x="241709" y="312626"/>
                  <a:pt x="243154" y="312297"/>
                </a:cubicBezTo>
                <a:lnTo>
                  <a:pt x="248613" y="311054"/>
                </a:lnTo>
                <a:lnTo>
                  <a:pt x="248390" y="311105"/>
                </a:lnTo>
                <a:cubicBezTo>
                  <a:pt x="248932" y="310982"/>
                  <a:pt x="250377" y="310653"/>
                  <a:pt x="253266" y="309995"/>
                </a:cubicBezTo>
                <a:lnTo>
                  <a:pt x="265196" y="307279"/>
                </a:lnTo>
                <a:cubicBezTo>
                  <a:pt x="276753" y="304647"/>
                  <a:pt x="276753" y="304647"/>
                  <a:pt x="276753" y="304647"/>
                </a:cubicBezTo>
                <a:close/>
                <a:moveTo>
                  <a:pt x="1249883" y="303782"/>
                </a:moveTo>
                <a:lnTo>
                  <a:pt x="1249679" y="303829"/>
                </a:lnTo>
                <a:lnTo>
                  <a:pt x="1245007" y="304892"/>
                </a:lnTo>
                <a:cubicBezTo>
                  <a:pt x="1247896" y="304234"/>
                  <a:pt x="1249341" y="303905"/>
                  <a:pt x="1249883" y="303782"/>
                </a:cubicBezTo>
                <a:close/>
                <a:moveTo>
                  <a:pt x="227521" y="303704"/>
                </a:moveTo>
                <a:lnTo>
                  <a:pt x="241709" y="312626"/>
                </a:lnTo>
                <a:lnTo>
                  <a:pt x="230152" y="315258"/>
                </a:lnTo>
                <a:cubicBezTo>
                  <a:pt x="230152" y="315258"/>
                  <a:pt x="230152" y="315258"/>
                  <a:pt x="227521" y="303704"/>
                </a:cubicBezTo>
                <a:close/>
                <a:moveTo>
                  <a:pt x="1256564" y="302261"/>
                </a:moveTo>
                <a:cubicBezTo>
                  <a:pt x="1259194" y="313814"/>
                  <a:pt x="1273382" y="322737"/>
                  <a:pt x="1276098" y="334663"/>
                </a:cubicBezTo>
                <a:lnTo>
                  <a:pt x="1264541" y="337294"/>
                </a:lnTo>
                <a:lnTo>
                  <a:pt x="1261825" y="325368"/>
                </a:lnTo>
                <a:cubicBezTo>
                  <a:pt x="1261825" y="325368"/>
                  <a:pt x="1261825" y="325368"/>
                  <a:pt x="1259194" y="313814"/>
                </a:cubicBezTo>
                <a:lnTo>
                  <a:pt x="1247637" y="316446"/>
                </a:lnTo>
                <a:cubicBezTo>
                  <a:pt x="1247637" y="316446"/>
                  <a:pt x="1247637" y="316446"/>
                  <a:pt x="1235707" y="319162"/>
                </a:cubicBezTo>
                <a:lnTo>
                  <a:pt x="1245007" y="304892"/>
                </a:lnTo>
                <a:cubicBezTo>
                  <a:pt x="1245007" y="304892"/>
                  <a:pt x="1247896" y="304234"/>
                  <a:pt x="1249341" y="303905"/>
                </a:cubicBezTo>
                <a:lnTo>
                  <a:pt x="1249679" y="303829"/>
                </a:lnTo>
                <a:close/>
                <a:moveTo>
                  <a:pt x="459580" y="299869"/>
                </a:moveTo>
                <a:lnTo>
                  <a:pt x="454694" y="300982"/>
                </a:lnTo>
                <a:lnTo>
                  <a:pt x="454547" y="301015"/>
                </a:lnTo>
                <a:cubicBezTo>
                  <a:pt x="455106" y="300888"/>
                  <a:pt x="456598" y="300548"/>
                  <a:pt x="459580" y="299869"/>
                </a:cubicBezTo>
                <a:close/>
                <a:moveTo>
                  <a:pt x="728941" y="299693"/>
                </a:moveTo>
                <a:cubicBezTo>
                  <a:pt x="731657" y="311620"/>
                  <a:pt x="731657" y="311620"/>
                  <a:pt x="720099" y="314251"/>
                </a:cubicBezTo>
                <a:cubicBezTo>
                  <a:pt x="720099" y="314251"/>
                  <a:pt x="720099" y="314251"/>
                  <a:pt x="717384" y="302325"/>
                </a:cubicBezTo>
                <a:close/>
                <a:moveTo>
                  <a:pt x="1218889" y="298686"/>
                </a:moveTo>
                <a:lnTo>
                  <a:pt x="1221519" y="310240"/>
                </a:lnTo>
                <a:cubicBezTo>
                  <a:pt x="1221519" y="310240"/>
                  <a:pt x="1221519" y="310240"/>
                  <a:pt x="1218889" y="298686"/>
                </a:cubicBezTo>
                <a:close/>
                <a:moveTo>
                  <a:pt x="360742" y="298068"/>
                </a:moveTo>
                <a:lnTo>
                  <a:pt x="349185" y="300700"/>
                </a:lnTo>
                <a:cubicBezTo>
                  <a:pt x="349185" y="300700"/>
                  <a:pt x="349185" y="300700"/>
                  <a:pt x="351816" y="312254"/>
                </a:cubicBezTo>
                <a:cubicBezTo>
                  <a:pt x="349185" y="300700"/>
                  <a:pt x="337628" y="303331"/>
                  <a:pt x="337628" y="303331"/>
                </a:cubicBezTo>
                <a:lnTo>
                  <a:pt x="340259" y="314885"/>
                </a:lnTo>
                <a:lnTo>
                  <a:pt x="351816" y="312254"/>
                </a:lnTo>
                <a:lnTo>
                  <a:pt x="363373" y="309622"/>
                </a:lnTo>
                <a:cubicBezTo>
                  <a:pt x="363373" y="309622"/>
                  <a:pt x="366004" y="321176"/>
                  <a:pt x="363373" y="309622"/>
                </a:cubicBezTo>
                <a:close/>
                <a:moveTo>
                  <a:pt x="421905" y="296295"/>
                </a:moveTo>
                <a:lnTo>
                  <a:pt x="416549" y="304806"/>
                </a:lnTo>
                <a:lnTo>
                  <a:pt x="410348" y="298926"/>
                </a:lnTo>
                <a:lnTo>
                  <a:pt x="412978" y="310480"/>
                </a:lnTo>
                <a:lnTo>
                  <a:pt x="415609" y="322034"/>
                </a:lnTo>
                <a:cubicBezTo>
                  <a:pt x="415609" y="322034"/>
                  <a:pt x="415609" y="322034"/>
                  <a:pt x="427166" y="319402"/>
                </a:cubicBezTo>
                <a:lnTo>
                  <a:pt x="424535" y="307848"/>
                </a:lnTo>
                <a:lnTo>
                  <a:pt x="412978" y="310480"/>
                </a:lnTo>
                <a:cubicBezTo>
                  <a:pt x="412978" y="310480"/>
                  <a:pt x="412978" y="310480"/>
                  <a:pt x="414094" y="308707"/>
                </a:cubicBezTo>
                <a:lnTo>
                  <a:pt x="416549" y="304806"/>
                </a:lnTo>
                <a:lnTo>
                  <a:pt x="418099" y="306276"/>
                </a:lnTo>
                <a:cubicBezTo>
                  <a:pt x="420988" y="305618"/>
                  <a:pt x="423220" y="302072"/>
                  <a:pt x="421905" y="296295"/>
                </a:cubicBezTo>
                <a:close/>
                <a:moveTo>
                  <a:pt x="801745" y="295661"/>
                </a:moveTo>
                <a:cubicBezTo>
                  <a:pt x="795780" y="297019"/>
                  <a:pt x="792798" y="297698"/>
                  <a:pt x="792798" y="297698"/>
                </a:cubicBezTo>
                <a:lnTo>
                  <a:pt x="789815" y="298377"/>
                </a:lnTo>
                <a:lnTo>
                  <a:pt x="792446" y="309931"/>
                </a:lnTo>
                <a:cubicBezTo>
                  <a:pt x="792446" y="309931"/>
                  <a:pt x="792446" y="309931"/>
                  <a:pt x="804376" y="307215"/>
                </a:cubicBezTo>
                <a:close/>
                <a:moveTo>
                  <a:pt x="752428" y="294345"/>
                </a:moveTo>
                <a:lnTo>
                  <a:pt x="747691" y="295424"/>
                </a:lnTo>
                <a:lnTo>
                  <a:pt x="747702" y="295421"/>
                </a:lnTo>
                <a:lnTo>
                  <a:pt x="750937" y="294685"/>
                </a:lnTo>
                <a:cubicBezTo>
                  <a:pt x="752428" y="294345"/>
                  <a:pt x="752428" y="294345"/>
                  <a:pt x="752428" y="294345"/>
                </a:cubicBezTo>
                <a:close/>
                <a:moveTo>
                  <a:pt x="752428" y="294345"/>
                </a:moveTo>
                <a:cubicBezTo>
                  <a:pt x="740498" y="297062"/>
                  <a:pt x="740498" y="297062"/>
                  <a:pt x="743214" y="308988"/>
                </a:cubicBezTo>
                <a:cubicBezTo>
                  <a:pt x="740325" y="309646"/>
                  <a:pt x="738880" y="309975"/>
                  <a:pt x="738158" y="310140"/>
                </a:cubicBezTo>
                <a:lnTo>
                  <a:pt x="737800" y="310221"/>
                </a:lnTo>
                <a:lnTo>
                  <a:pt x="731657" y="311620"/>
                </a:lnTo>
                <a:cubicBezTo>
                  <a:pt x="731657" y="311620"/>
                  <a:pt x="731657" y="311620"/>
                  <a:pt x="728941" y="299693"/>
                </a:cubicBezTo>
                <a:cubicBezTo>
                  <a:pt x="728941" y="299693"/>
                  <a:pt x="728941" y="299693"/>
                  <a:pt x="740498" y="297062"/>
                </a:cubicBezTo>
                <a:lnTo>
                  <a:pt x="747691" y="295424"/>
                </a:lnTo>
                <a:lnTo>
                  <a:pt x="747395" y="295491"/>
                </a:lnTo>
                <a:cubicBezTo>
                  <a:pt x="747954" y="295364"/>
                  <a:pt x="749446" y="295024"/>
                  <a:pt x="752428" y="294345"/>
                </a:cubicBezTo>
                <a:close/>
                <a:moveTo>
                  <a:pt x="224890" y="292151"/>
                </a:moveTo>
                <a:cubicBezTo>
                  <a:pt x="227521" y="303704"/>
                  <a:pt x="227521" y="303704"/>
                  <a:pt x="227521" y="303704"/>
                </a:cubicBezTo>
                <a:close/>
                <a:moveTo>
                  <a:pt x="1249495" y="291717"/>
                </a:moveTo>
                <a:lnTo>
                  <a:pt x="1243821" y="293009"/>
                </a:lnTo>
                <a:cubicBezTo>
                  <a:pt x="1242376" y="293338"/>
                  <a:pt x="1242376" y="293338"/>
                  <a:pt x="1242376" y="293338"/>
                </a:cubicBezTo>
                <a:lnTo>
                  <a:pt x="1249299" y="291762"/>
                </a:lnTo>
                <a:close/>
                <a:moveTo>
                  <a:pt x="1253933" y="290707"/>
                </a:moveTo>
                <a:lnTo>
                  <a:pt x="1249299" y="291762"/>
                </a:lnTo>
                <a:lnTo>
                  <a:pt x="1249057" y="291817"/>
                </a:lnTo>
                <a:cubicBezTo>
                  <a:pt x="1249599" y="291694"/>
                  <a:pt x="1251044" y="291365"/>
                  <a:pt x="1253933" y="290707"/>
                </a:cubicBezTo>
                <a:close/>
                <a:moveTo>
                  <a:pt x="1253933" y="290707"/>
                </a:moveTo>
                <a:cubicBezTo>
                  <a:pt x="1253933" y="290707"/>
                  <a:pt x="1251044" y="291365"/>
                  <a:pt x="1249599" y="291694"/>
                </a:cubicBezTo>
                <a:lnTo>
                  <a:pt x="1249495" y="291717"/>
                </a:lnTo>
                <a:close/>
                <a:moveTo>
                  <a:pt x="726310" y="288139"/>
                </a:moveTo>
                <a:lnTo>
                  <a:pt x="728941" y="299693"/>
                </a:lnTo>
                <a:cubicBezTo>
                  <a:pt x="717384" y="302325"/>
                  <a:pt x="728941" y="299693"/>
                  <a:pt x="726310" y="288139"/>
                </a:cubicBezTo>
                <a:close/>
                <a:moveTo>
                  <a:pt x="297237" y="287830"/>
                </a:moveTo>
                <a:cubicBezTo>
                  <a:pt x="285680" y="290462"/>
                  <a:pt x="285680" y="290462"/>
                  <a:pt x="285680" y="290462"/>
                </a:cubicBezTo>
                <a:close/>
                <a:moveTo>
                  <a:pt x="1221049" y="285650"/>
                </a:moveTo>
                <a:lnTo>
                  <a:pt x="1220845" y="285696"/>
                </a:lnTo>
                <a:lnTo>
                  <a:pt x="1216173" y="286760"/>
                </a:lnTo>
                <a:cubicBezTo>
                  <a:pt x="1219062" y="286102"/>
                  <a:pt x="1220507" y="285773"/>
                  <a:pt x="1221049" y="285650"/>
                </a:cubicBezTo>
                <a:close/>
                <a:moveTo>
                  <a:pt x="737868" y="285508"/>
                </a:moveTo>
                <a:lnTo>
                  <a:pt x="737868" y="285508"/>
                </a:lnTo>
                <a:lnTo>
                  <a:pt x="735025" y="286155"/>
                </a:lnTo>
                <a:cubicBezTo>
                  <a:pt x="732089" y="286824"/>
                  <a:pt x="732089" y="286824"/>
                  <a:pt x="737868" y="285508"/>
                </a:cubicBezTo>
                <a:close/>
                <a:moveTo>
                  <a:pt x="1227730" y="284128"/>
                </a:moveTo>
                <a:cubicBezTo>
                  <a:pt x="1218889" y="298686"/>
                  <a:pt x="1230446" y="296055"/>
                  <a:pt x="1230446" y="296055"/>
                </a:cubicBezTo>
                <a:cubicBezTo>
                  <a:pt x="1230446" y="296055"/>
                  <a:pt x="1230446" y="296055"/>
                  <a:pt x="1218889" y="298686"/>
                </a:cubicBezTo>
                <a:cubicBezTo>
                  <a:pt x="1216173" y="286760"/>
                  <a:pt x="1216173" y="286760"/>
                  <a:pt x="1216173" y="286760"/>
                </a:cubicBezTo>
                <a:cubicBezTo>
                  <a:pt x="1216173" y="286760"/>
                  <a:pt x="1219062" y="286102"/>
                  <a:pt x="1220507" y="285773"/>
                </a:cubicBezTo>
                <a:lnTo>
                  <a:pt x="1220845" y="285696"/>
                </a:lnTo>
                <a:close/>
                <a:moveTo>
                  <a:pt x="276368" y="280430"/>
                </a:moveTo>
                <a:cubicBezTo>
                  <a:pt x="277993" y="280060"/>
                  <a:pt x="271492" y="281540"/>
                  <a:pt x="271492" y="281540"/>
                </a:cubicBezTo>
                <a:cubicBezTo>
                  <a:pt x="274381" y="280882"/>
                  <a:pt x="275826" y="280553"/>
                  <a:pt x="276368" y="280430"/>
                </a:cubicBezTo>
                <a:close/>
                <a:moveTo>
                  <a:pt x="822144" y="278471"/>
                </a:moveTo>
                <a:lnTo>
                  <a:pt x="810587" y="281103"/>
                </a:lnTo>
                <a:cubicBezTo>
                  <a:pt x="822144" y="278471"/>
                  <a:pt x="822144" y="278471"/>
                  <a:pt x="822144" y="278471"/>
                </a:cubicBezTo>
                <a:close/>
                <a:moveTo>
                  <a:pt x="393071" y="278162"/>
                </a:moveTo>
                <a:lnTo>
                  <a:pt x="381514" y="280794"/>
                </a:lnTo>
                <a:cubicBezTo>
                  <a:pt x="381514" y="280794"/>
                  <a:pt x="381514" y="280794"/>
                  <a:pt x="393071" y="278162"/>
                </a:cubicBezTo>
                <a:cubicBezTo>
                  <a:pt x="384230" y="292720"/>
                  <a:pt x="384230" y="292720"/>
                  <a:pt x="395787" y="290089"/>
                </a:cubicBezTo>
                <a:cubicBezTo>
                  <a:pt x="398417" y="301643"/>
                  <a:pt x="398417" y="301643"/>
                  <a:pt x="398417" y="301643"/>
                </a:cubicBezTo>
                <a:lnTo>
                  <a:pt x="395787" y="290089"/>
                </a:lnTo>
                <a:lnTo>
                  <a:pt x="407717" y="287372"/>
                </a:lnTo>
                <a:cubicBezTo>
                  <a:pt x="395787" y="290089"/>
                  <a:pt x="395787" y="290089"/>
                  <a:pt x="395787" y="290089"/>
                </a:cubicBezTo>
                <a:cubicBezTo>
                  <a:pt x="395787" y="290089"/>
                  <a:pt x="395787" y="290089"/>
                  <a:pt x="393071" y="278162"/>
                </a:cubicBezTo>
                <a:close/>
                <a:moveTo>
                  <a:pt x="772912" y="277529"/>
                </a:moveTo>
                <a:lnTo>
                  <a:pt x="761355" y="280160"/>
                </a:lnTo>
                <a:cubicBezTo>
                  <a:pt x="763985" y="291714"/>
                  <a:pt x="763985" y="291714"/>
                  <a:pt x="763985" y="291714"/>
                </a:cubicBezTo>
                <a:cubicBezTo>
                  <a:pt x="763985" y="291714"/>
                  <a:pt x="763985" y="291714"/>
                  <a:pt x="775543" y="289082"/>
                </a:cubicBezTo>
                <a:lnTo>
                  <a:pt x="787100" y="286451"/>
                </a:lnTo>
                <a:cubicBezTo>
                  <a:pt x="787100" y="286451"/>
                  <a:pt x="799030" y="283734"/>
                  <a:pt x="787100" y="286451"/>
                </a:cubicBezTo>
                <a:cubicBezTo>
                  <a:pt x="787100" y="286451"/>
                  <a:pt x="787100" y="286451"/>
                  <a:pt x="775543" y="289082"/>
                </a:cubicBezTo>
                <a:close/>
                <a:moveTo>
                  <a:pt x="1213542" y="275206"/>
                </a:moveTo>
                <a:cubicBezTo>
                  <a:pt x="1216173" y="286760"/>
                  <a:pt x="1216173" y="286760"/>
                  <a:pt x="1216173" y="286760"/>
                </a:cubicBezTo>
                <a:close/>
                <a:moveTo>
                  <a:pt x="735237" y="273954"/>
                </a:moveTo>
                <a:cubicBezTo>
                  <a:pt x="735237" y="273954"/>
                  <a:pt x="735237" y="273954"/>
                  <a:pt x="737868" y="285508"/>
                </a:cubicBezTo>
                <a:lnTo>
                  <a:pt x="726310" y="288139"/>
                </a:lnTo>
                <a:cubicBezTo>
                  <a:pt x="726310" y="288139"/>
                  <a:pt x="726310" y="288139"/>
                  <a:pt x="723680" y="276586"/>
                </a:cubicBezTo>
                <a:cubicBezTo>
                  <a:pt x="723680" y="276586"/>
                  <a:pt x="723680" y="276586"/>
                  <a:pt x="735237" y="273954"/>
                </a:cubicBezTo>
                <a:close/>
                <a:moveTo>
                  <a:pt x="789502" y="273751"/>
                </a:moveTo>
                <a:lnTo>
                  <a:pt x="789173" y="273826"/>
                </a:lnTo>
                <a:lnTo>
                  <a:pt x="786517" y="274431"/>
                </a:lnTo>
                <a:lnTo>
                  <a:pt x="784469" y="274897"/>
                </a:lnTo>
                <a:cubicBezTo>
                  <a:pt x="787452" y="274218"/>
                  <a:pt x="788943" y="273879"/>
                  <a:pt x="789502" y="273751"/>
                </a:cubicBezTo>
                <a:close/>
                <a:moveTo>
                  <a:pt x="328864" y="271515"/>
                </a:moveTo>
                <a:cubicBezTo>
                  <a:pt x="330309" y="271186"/>
                  <a:pt x="330967" y="274074"/>
                  <a:pt x="332282" y="279851"/>
                </a:cubicBezTo>
                <a:lnTo>
                  <a:pt x="320724" y="282483"/>
                </a:lnTo>
                <a:cubicBezTo>
                  <a:pt x="325188" y="275390"/>
                  <a:pt x="327419" y="271844"/>
                  <a:pt x="328864" y="271515"/>
                </a:cubicBezTo>
                <a:close/>
                <a:moveTo>
                  <a:pt x="812743" y="268459"/>
                </a:moveTo>
                <a:lnTo>
                  <a:pt x="807956" y="269549"/>
                </a:lnTo>
                <a:cubicBezTo>
                  <a:pt x="807956" y="269549"/>
                  <a:pt x="810846" y="268891"/>
                  <a:pt x="812290" y="268562"/>
                </a:cubicBezTo>
                <a:close/>
                <a:moveTo>
                  <a:pt x="329651" y="268297"/>
                </a:moveTo>
                <a:cubicBezTo>
                  <a:pt x="318094" y="270929"/>
                  <a:pt x="318094" y="270929"/>
                  <a:pt x="318094" y="270929"/>
                </a:cubicBezTo>
                <a:close/>
                <a:moveTo>
                  <a:pt x="1248587" y="267227"/>
                </a:moveTo>
                <a:cubicBezTo>
                  <a:pt x="1237030" y="269858"/>
                  <a:pt x="1237030" y="269858"/>
                  <a:pt x="1237030" y="269858"/>
                </a:cubicBezTo>
                <a:close/>
                <a:moveTo>
                  <a:pt x="819514" y="266918"/>
                </a:moveTo>
                <a:cubicBezTo>
                  <a:pt x="807956" y="269549"/>
                  <a:pt x="807956" y="269549"/>
                  <a:pt x="807956" y="269549"/>
                </a:cubicBezTo>
                <a:cubicBezTo>
                  <a:pt x="810846" y="268891"/>
                  <a:pt x="812290" y="268562"/>
                  <a:pt x="812832" y="268439"/>
                </a:cubicBezTo>
                <a:lnTo>
                  <a:pt x="812743" y="268459"/>
                </a:lnTo>
                <a:close/>
                <a:moveTo>
                  <a:pt x="793768" y="260627"/>
                </a:moveTo>
                <a:cubicBezTo>
                  <a:pt x="781838" y="263343"/>
                  <a:pt x="781838" y="263343"/>
                  <a:pt x="781838" y="263343"/>
                </a:cubicBezTo>
                <a:close/>
                <a:moveTo>
                  <a:pt x="1227289" y="259923"/>
                </a:moveTo>
                <a:lnTo>
                  <a:pt x="1226943" y="260002"/>
                </a:lnTo>
                <a:cubicBezTo>
                  <a:pt x="1225451" y="260342"/>
                  <a:pt x="1222469" y="261021"/>
                  <a:pt x="1222469" y="261021"/>
                </a:cubicBezTo>
                <a:close/>
                <a:moveTo>
                  <a:pt x="1227502" y="259875"/>
                </a:moveTo>
                <a:lnTo>
                  <a:pt x="1227387" y="259901"/>
                </a:lnTo>
                <a:lnTo>
                  <a:pt x="1227294" y="259922"/>
                </a:lnTo>
                <a:lnTo>
                  <a:pt x="1222469" y="261021"/>
                </a:lnTo>
                <a:cubicBezTo>
                  <a:pt x="1225451" y="260342"/>
                  <a:pt x="1226943" y="260002"/>
                  <a:pt x="1227502" y="259875"/>
                </a:cubicBezTo>
                <a:close/>
                <a:moveTo>
                  <a:pt x="1234399" y="258304"/>
                </a:moveTo>
                <a:lnTo>
                  <a:pt x="1227289" y="259923"/>
                </a:lnTo>
                <a:lnTo>
                  <a:pt x="1227294" y="259922"/>
                </a:lnTo>
                <a:lnTo>
                  <a:pt x="1232908" y="258644"/>
                </a:lnTo>
                <a:cubicBezTo>
                  <a:pt x="1234399" y="258304"/>
                  <a:pt x="1234399" y="258304"/>
                  <a:pt x="1234399" y="258304"/>
                </a:cubicBezTo>
                <a:close/>
                <a:moveTo>
                  <a:pt x="1234399" y="258304"/>
                </a:moveTo>
                <a:cubicBezTo>
                  <a:pt x="1234399" y="258304"/>
                  <a:pt x="1225099" y="272574"/>
                  <a:pt x="1234399" y="258304"/>
                </a:cubicBezTo>
                <a:close/>
                <a:moveTo>
                  <a:pt x="1208281" y="252099"/>
                </a:moveTo>
                <a:cubicBezTo>
                  <a:pt x="1208281" y="252099"/>
                  <a:pt x="1208281" y="252099"/>
                  <a:pt x="1196724" y="254730"/>
                </a:cubicBezTo>
                <a:lnTo>
                  <a:pt x="1199354" y="266284"/>
                </a:lnTo>
                <a:lnTo>
                  <a:pt x="1210912" y="263652"/>
                </a:lnTo>
                <a:close/>
                <a:moveTo>
                  <a:pt x="404374" y="251284"/>
                </a:moveTo>
                <a:lnTo>
                  <a:pt x="399740" y="252339"/>
                </a:lnTo>
                <a:cubicBezTo>
                  <a:pt x="399740" y="252339"/>
                  <a:pt x="402629" y="251681"/>
                  <a:pt x="404074" y="251352"/>
                </a:cubicBezTo>
                <a:close/>
                <a:moveTo>
                  <a:pt x="411297" y="249707"/>
                </a:moveTo>
                <a:cubicBezTo>
                  <a:pt x="411955" y="252596"/>
                  <a:pt x="412284" y="254040"/>
                  <a:pt x="412407" y="254581"/>
                </a:cubicBezTo>
                <a:lnTo>
                  <a:pt x="412351" y="254337"/>
                </a:lnTo>
                <a:close/>
                <a:moveTo>
                  <a:pt x="800135" y="248544"/>
                </a:moveTo>
                <a:cubicBezTo>
                  <a:pt x="800463" y="249988"/>
                  <a:pt x="798232" y="253534"/>
                  <a:pt x="793768" y="260627"/>
                </a:cubicBezTo>
                <a:cubicBezTo>
                  <a:pt x="793768" y="260627"/>
                  <a:pt x="793768" y="260627"/>
                  <a:pt x="791138" y="249073"/>
                </a:cubicBezTo>
                <a:cubicBezTo>
                  <a:pt x="796917" y="247758"/>
                  <a:pt x="799806" y="247100"/>
                  <a:pt x="800135" y="248544"/>
                </a:cubicBezTo>
                <a:close/>
                <a:moveTo>
                  <a:pt x="753378" y="245126"/>
                </a:moveTo>
                <a:cubicBezTo>
                  <a:pt x="756093" y="257053"/>
                  <a:pt x="756093" y="257053"/>
                  <a:pt x="744536" y="259684"/>
                </a:cubicBezTo>
                <a:lnTo>
                  <a:pt x="741821" y="247758"/>
                </a:lnTo>
                <a:close/>
                <a:moveTo>
                  <a:pt x="335862" y="242186"/>
                </a:moveTo>
                <a:cubicBezTo>
                  <a:pt x="335862" y="242186"/>
                  <a:pt x="324305" y="244817"/>
                  <a:pt x="335862" y="242186"/>
                </a:cubicBezTo>
                <a:close/>
                <a:moveTo>
                  <a:pt x="335862" y="242186"/>
                </a:moveTo>
                <a:cubicBezTo>
                  <a:pt x="335862" y="242186"/>
                  <a:pt x="335862" y="242186"/>
                  <a:pt x="338577" y="254112"/>
                </a:cubicBezTo>
                <a:cubicBezTo>
                  <a:pt x="338577" y="254112"/>
                  <a:pt x="338577" y="254112"/>
                  <a:pt x="327020" y="256743"/>
                </a:cubicBezTo>
                <a:cubicBezTo>
                  <a:pt x="338577" y="254112"/>
                  <a:pt x="335862" y="242186"/>
                  <a:pt x="335862" y="242186"/>
                </a:cubicBezTo>
                <a:close/>
                <a:moveTo>
                  <a:pt x="769811" y="241385"/>
                </a:moveTo>
                <a:cubicBezTo>
                  <a:pt x="769269" y="241508"/>
                  <a:pt x="767824" y="241837"/>
                  <a:pt x="764935" y="242495"/>
                </a:cubicBezTo>
                <a:cubicBezTo>
                  <a:pt x="764935" y="242495"/>
                  <a:pt x="771436" y="241015"/>
                  <a:pt x="769811" y="241385"/>
                </a:cubicBezTo>
                <a:close/>
                <a:moveTo>
                  <a:pt x="347419" y="239554"/>
                </a:moveTo>
                <a:cubicBezTo>
                  <a:pt x="350135" y="251480"/>
                  <a:pt x="350135" y="251480"/>
                  <a:pt x="350135" y="251480"/>
                </a:cubicBezTo>
                <a:close/>
                <a:moveTo>
                  <a:pt x="1172923" y="235452"/>
                </a:moveTo>
                <a:cubicBezTo>
                  <a:pt x="1172364" y="235579"/>
                  <a:pt x="1170872" y="235919"/>
                  <a:pt x="1167890" y="236598"/>
                </a:cubicBezTo>
                <a:cubicBezTo>
                  <a:pt x="1167890" y="236598"/>
                  <a:pt x="1174601" y="235070"/>
                  <a:pt x="1172923" y="235452"/>
                </a:cubicBezTo>
                <a:close/>
                <a:moveTo>
                  <a:pt x="811537" y="231884"/>
                </a:moveTo>
                <a:cubicBezTo>
                  <a:pt x="811537" y="231884"/>
                  <a:pt x="811537" y="231884"/>
                  <a:pt x="814252" y="243810"/>
                </a:cubicBezTo>
                <a:cubicBezTo>
                  <a:pt x="814252" y="243810"/>
                  <a:pt x="814252" y="243810"/>
                  <a:pt x="816883" y="255364"/>
                </a:cubicBezTo>
                <a:lnTo>
                  <a:pt x="805326" y="257995"/>
                </a:lnTo>
                <a:lnTo>
                  <a:pt x="802695" y="246442"/>
                </a:lnTo>
                <a:cubicBezTo>
                  <a:pt x="799979" y="234515"/>
                  <a:pt x="811537" y="231884"/>
                  <a:pt x="811537" y="231884"/>
                </a:cubicBezTo>
                <a:close/>
                <a:moveTo>
                  <a:pt x="1191377" y="231250"/>
                </a:moveTo>
                <a:lnTo>
                  <a:pt x="1185312" y="232631"/>
                </a:lnTo>
                <a:lnTo>
                  <a:pt x="1184876" y="232730"/>
                </a:lnTo>
                <a:lnTo>
                  <a:pt x="1184258" y="232871"/>
                </a:lnTo>
                <a:lnTo>
                  <a:pt x="1179820" y="233881"/>
                </a:lnTo>
                <a:cubicBezTo>
                  <a:pt x="1179820" y="233881"/>
                  <a:pt x="1179820" y="233881"/>
                  <a:pt x="1167890" y="236598"/>
                </a:cubicBezTo>
                <a:cubicBezTo>
                  <a:pt x="1167890" y="236598"/>
                  <a:pt x="1179820" y="233881"/>
                  <a:pt x="1182451" y="245435"/>
                </a:cubicBezTo>
                <a:lnTo>
                  <a:pt x="1179820" y="233881"/>
                </a:lnTo>
                <a:lnTo>
                  <a:pt x="1184454" y="232826"/>
                </a:lnTo>
                <a:lnTo>
                  <a:pt x="1185312" y="232631"/>
                </a:lnTo>
                <a:lnTo>
                  <a:pt x="1185599" y="232566"/>
                </a:lnTo>
                <a:cubicBezTo>
                  <a:pt x="1185598" y="232566"/>
                  <a:pt x="1185598" y="232566"/>
                  <a:pt x="1191377" y="231250"/>
                </a:cubicBezTo>
                <a:close/>
                <a:moveTo>
                  <a:pt x="762304" y="230941"/>
                </a:moveTo>
                <a:lnTo>
                  <a:pt x="750747" y="233572"/>
                </a:lnTo>
                <a:cubicBezTo>
                  <a:pt x="762304" y="230941"/>
                  <a:pt x="762304" y="230941"/>
                  <a:pt x="762304" y="230941"/>
                </a:cubicBezTo>
                <a:close/>
                <a:moveTo>
                  <a:pt x="762304" y="230941"/>
                </a:moveTo>
                <a:cubicBezTo>
                  <a:pt x="764935" y="242495"/>
                  <a:pt x="764935" y="242495"/>
                  <a:pt x="764935" y="242495"/>
                </a:cubicBezTo>
                <a:close/>
                <a:moveTo>
                  <a:pt x="773861" y="228309"/>
                </a:moveTo>
                <a:cubicBezTo>
                  <a:pt x="762304" y="230941"/>
                  <a:pt x="762304" y="230941"/>
                  <a:pt x="762304" y="230941"/>
                </a:cubicBezTo>
                <a:cubicBezTo>
                  <a:pt x="773861" y="228309"/>
                  <a:pt x="773861" y="228309"/>
                  <a:pt x="773861" y="228309"/>
                </a:cubicBezTo>
                <a:close/>
                <a:moveTo>
                  <a:pt x="808906" y="220330"/>
                </a:moveTo>
                <a:lnTo>
                  <a:pt x="811537" y="231884"/>
                </a:lnTo>
                <a:cubicBezTo>
                  <a:pt x="808906" y="220330"/>
                  <a:pt x="808906" y="220330"/>
                  <a:pt x="808906" y="220330"/>
                </a:cubicBezTo>
                <a:close/>
                <a:moveTo>
                  <a:pt x="759674" y="219387"/>
                </a:moveTo>
                <a:lnTo>
                  <a:pt x="750747" y="233572"/>
                </a:lnTo>
                <a:lnTo>
                  <a:pt x="748116" y="222019"/>
                </a:lnTo>
                <a:cubicBezTo>
                  <a:pt x="748116" y="222019"/>
                  <a:pt x="748116" y="222019"/>
                  <a:pt x="759674" y="219387"/>
                </a:cubicBezTo>
                <a:close/>
                <a:moveTo>
                  <a:pt x="782114" y="209443"/>
                </a:moveTo>
                <a:lnTo>
                  <a:pt x="782174" y="209707"/>
                </a:lnTo>
                <a:cubicBezTo>
                  <a:pt x="782503" y="211151"/>
                  <a:pt x="783161" y="214039"/>
                  <a:pt x="783161" y="214039"/>
                </a:cubicBezTo>
                <a:close/>
                <a:moveTo>
                  <a:pt x="757043" y="207833"/>
                </a:moveTo>
                <a:cubicBezTo>
                  <a:pt x="759674" y="219387"/>
                  <a:pt x="771231" y="216756"/>
                  <a:pt x="771231" y="216756"/>
                </a:cubicBezTo>
                <a:cubicBezTo>
                  <a:pt x="771231" y="216756"/>
                  <a:pt x="771231" y="216756"/>
                  <a:pt x="759674" y="219387"/>
                </a:cubicBezTo>
                <a:cubicBezTo>
                  <a:pt x="759674" y="219387"/>
                  <a:pt x="759674" y="219387"/>
                  <a:pt x="757043" y="207833"/>
                </a:cubicBezTo>
                <a:close/>
                <a:moveTo>
                  <a:pt x="829762" y="203428"/>
                </a:moveTo>
                <a:cubicBezTo>
                  <a:pt x="817832" y="206145"/>
                  <a:pt x="829762" y="203428"/>
                  <a:pt x="829762" y="203428"/>
                </a:cubicBezTo>
                <a:close/>
                <a:moveTo>
                  <a:pt x="780530" y="202485"/>
                </a:moveTo>
                <a:cubicBezTo>
                  <a:pt x="780530" y="202485"/>
                  <a:pt x="780530" y="202485"/>
                  <a:pt x="780859" y="203930"/>
                </a:cubicBezTo>
                <a:lnTo>
                  <a:pt x="782114" y="209443"/>
                </a:lnTo>
                <a:lnTo>
                  <a:pt x="782051" y="209165"/>
                </a:lnTo>
                <a:cubicBezTo>
                  <a:pt x="782174" y="209707"/>
                  <a:pt x="782503" y="211151"/>
                  <a:pt x="783161" y="214039"/>
                </a:cubicBezTo>
                <a:cubicBezTo>
                  <a:pt x="785791" y="225593"/>
                  <a:pt x="785791" y="225593"/>
                  <a:pt x="785791" y="225593"/>
                </a:cubicBezTo>
                <a:cubicBezTo>
                  <a:pt x="783161" y="214039"/>
                  <a:pt x="783161" y="214039"/>
                  <a:pt x="783161" y="214039"/>
                </a:cubicBezTo>
                <a:cubicBezTo>
                  <a:pt x="783161" y="214039"/>
                  <a:pt x="783161" y="214039"/>
                  <a:pt x="794718" y="211408"/>
                </a:cubicBezTo>
                <a:cubicBezTo>
                  <a:pt x="794718" y="211408"/>
                  <a:pt x="794718" y="211408"/>
                  <a:pt x="797349" y="222961"/>
                </a:cubicBezTo>
                <a:cubicBezTo>
                  <a:pt x="799979" y="234515"/>
                  <a:pt x="799979" y="234515"/>
                  <a:pt x="799979" y="234515"/>
                </a:cubicBezTo>
                <a:lnTo>
                  <a:pt x="802695" y="246442"/>
                </a:lnTo>
                <a:lnTo>
                  <a:pt x="791138" y="249073"/>
                </a:lnTo>
                <a:cubicBezTo>
                  <a:pt x="779208" y="251790"/>
                  <a:pt x="779208" y="251790"/>
                  <a:pt x="779208" y="251790"/>
                </a:cubicBezTo>
                <a:cubicBezTo>
                  <a:pt x="776492" y="239863"/>
                  <a:pt x="776492" y="239863"/>
                  <a:pt x="776492" y="239863"/>
                </a:cubicBezTo>
                <a:lnTo>
                  <a:pt x="773861" y="228309"/>
                </a:lnTo>
                <a:lnTo>
                  <a:pt x="771231" y="216756"/>
                </a:lnTo>
                <a:lnTo>
                  <a:pt x="768600" y="205202"/>
                </a:lnTo>
                <a:close/>
                <a:moveTo>
                  <a:pt x="951342" y="200051"/>
                </a:moveTo>
                <a:lnTo>
                  <a:pt x="954057" y="211978"/>
                </a:lnTo>
                <a:cubicBezTo>
                  <a:pt x="954057" y="211978"/>
                  <a:pt x="954057" y="211978"/>
                  <a:pt x="951342" y="200051"/>
                </a:cubicBezTo>
                <a:close/>
                <a:moveTo>
                  <a:pt x="960268" y="185866"/>
                </a:moveTo>
                <a:lnTo>
                  <a:pt x="955615" y="186925"/>
                </a:lnTo>
                <a:lnTo>
                  <a:pt x="955658" y="186915"/>
                </a:lnTo>
                <a:lnTo>
                  <a:pt x="958823" y="186195"/>
                </a:lnTo>
                <a:cubicBezTo>
                  <a:pt x="960268" y="185866"/>
                  <a:pt x="960268" y="185866"/>
                  <a:pt x="960268" y="185866"/>
                </a:cubicBezTo>
                <a:close/>
                <a:moveTo>
                  <a:pt x="800929" y="185296"/>
                </a:moveTo>
                <a:lnTo>
                  <a:pt x="803645" y="197222"/>
                </a:lnTo>
                <a:lnTo>
                  <a:pt x="792087" y="199854"/>
                </a:lnTo>
                <a:cubicBezTo>
                  <a:pt x="803645" y="197222"/>
                  <a:pt x="803645" y="197222"/>
                  <a:pt x="800929" y="185296"/>
                </a:cubicBezTo>
                <a:close/>
                <a:moveTo>
                  <a:pt x="812486" y="182664"/>
                </a:moveTo>
                <a:lnTo>
                  <a:pt x="800929" y="185296"/>
                </a:lnTo>
                <a:cubicBezTo>
                  <a:pt x="812486" y="182664"/>
                  <a:pt x="812486" y="182664"/>
                  <a:pt x="812486" y="182664"/>
                </a:cubicBezTo>
                <a:close/>
                <a:moveTo>
                  <a:pt x="957637" y="174312"/>
                </a:moveTo>
                <a:lnTo>
                  <a:pt x="960268" y="185866"/>
                </a:lnTo>
                <a:cubicBezTo>
                  <a:pt x="960268" y="185866"/>
                  <a:pt x="957379" y="186524"/>
                  <a:pt x="955934" y="186853"/>
                </a:cubicBezTo>
                <a:lnTo>
                  <a:pt x="955658" y="186915"/>
                </a:lnTo>
                <a:lnTo>
                  <a:pt x="948711" y="188497"/>
                </a:lnTo>
                <a:cubicBezTo>
                  <a:pt x="948711" y="188497"/>
                  <a:pt x="948711" y="188497"/>
                  <a:pt x="950156" y="188168"/>
                </a:cubicBezTo>
                <a:lnTo>
                  <a:pt x="955615" y="186925"/>
                </a:lnTo>
                <a:lnTo>
                  <a:pt x="955392" y="186976"/>
                </a:lnTo>
                <a:cubicBezTo>
                  <a:pt x="955934" y="186853"/>
                  <a:pt x="957379" y="186524"/>
                  <a:pt x="960268" y="185866"/>
                </a:cubicBezTo>
                <a:lnTo>
                  <a:pt x="962899" y="197420"/>
                </a:lnTo>
                <a:cubicBezTo>
                  <a:pt x="962899" y="197420"/>
                  <a:pt x="962899" y="197420"/>
                  <a:pt x="974829" y="194703"/>
                </a:cubicBezTo>
                <a:lnTo>
                  <a:pt x="960268" y="185866"/>
                </a:lnTo>
                <a:lnTo>
                  <a:pt x="972198" y="183149"/>
                </a:lnTo>
                <a:cubicBezTo>
                  <a:pt x="972198" y="183149"/>
                  <a:pt x="969567" y="171596"/>
                  <a:pt x="957637" y="174312"/>
                </a:cubicBezTo>
                <a:close/>
                <a:moveTo>
                  <a:pt x="833343" y="165763"/>
                </a:moveTo>
                <a:cubicBezTo>
                  <a:pt x="833343" y="165763"/>
                  <a:pt x="821785" y="168394"/>
                  <a:pt x="824416" y="179948"/>
                </a:cubicBezTo>
                <a:lnTo>
                  <a:pt x="821785" y="168394"/>
                </a:lnTo>
                <a:cubicBezTo>
                  <a:pt x="821785" y="168394"/>
                  <a:pt x="821785" y="168394"/>
                  <a:pt x="833343" y="165763"/>
                </a:cubicBezTo>
                <a:close/>
                <a:moveTo>
                  <a:pt x="894132" y="164074"/>
                </a:moveTo>
                <a:lnTo>
                  <a:pt x="895409" y="169683"/>
                </a:lnTo>
                <a:lnTo>
                  <a:pt x="896848" y="176001"/>
                </a:lnTo>
                <a:lnTo>
                  <a:pt x="899479" y="187554"/>
                </a:lnTo>
                <a:lnTo>
                  <a:pt x="911036" y="184923"/>
                </a:lnTo>
                <a:cubicBezTo>
                  <a:pt x="899479" y="187554"/>
                  <a:pt x="899479" y="187554"/>
                  <a:pt x="896848" y="176001"/>
                </a:cubicBezTo>
                <a:cubicBezTo>
                  <a:pt x="896848" y="176001"/>
                  <a:pt x="908405" y="173369"/>
                  <a:pt x="896848" y="176001"/>
                </a:cubicBezTo>
                <a:cubicBezTo>
                  <a:pt x="896848" y="176001"/>
                  <a:pt x="896848" y="176001"/>
                  <a:pt x="896509" y="174510"/>
                </a:cubicBezTo>
                <a:lnTo>
                  <a:pt x="895409" y="169683"/>
                </a:lnTo>
                <a:lnTo>
                  <a:pt x="894472" y="165565"/>
                </a:lnTo>
                <a:cubicBezTo>
                  <a:pt x="894132" y="164074"/>
                  <a:pt x="894132" y="164074"/>
                  <a:pt x="894132" y="164074"/>
                </a:cubicBezTo>
                <a:close/>
                <a:moveTo>
                  <a:pt x="844900" y="163131"/>
                </a:moveTo>
                <a:lnTo>
                  <a:pt x="833343" y="165763"/>
                </a:lnTo>
                <a:cubicBezTo>
                  <a:pt x="844900" y="163131"/>
                  <a:pt x="844900" y="163131"/>
                  <a:pt x="844900" y="163131"/>
                </a:cubicBezTo>
                <a:close/>
                <a:moveTo>
                  <a:pt x="952291" y="150832"/>
                </a:moveTo>
                <a:lnTo>
                  <a:pt x="955007" y="162758"/>
                </a:lnTo>
                <a:lnTo>
                  <a:pt x="943449" y="165390"/>
                </a:lnTo>
                <a:cubicBezTo>
                  <a:pt x="943449" y="165390"/>
                  <a:pt x="943449" y="165390"/>
                  <a:pt x="952291" y="150832"/>
                </a:cubicBezTo>
                <a:close/>
                <a:moveTo>
                  <a:pt x="938103" y="141910"/>
                </a:moveTo>
                <a:lnTo>
                  <a:pt x="926546" y="144541"/>
                </a:lnTo>
                <a:lnTo>
                  <a:pt x="929177" y="156095"/>
                </a:lnTo>
                <a:lnTo>
                  <a:pt x="940734" y="153463"/>
                </a:lnTo>
                <a:lnTo>
                  <a:pt x="943449" y="165390"/>
                </a:lnTo>
                <a:cubicBezTo>
                  <a:pt x="943449" y="165390"/>
                  <a:pt x="943449" y="165390"/>
                  <a:pt x="955007" y="162758"/>
                </a:cubicBezTo>
                <a:cubicBezTo>
                  <a:pt x="955007" y="162758"/>
                  <a:pt x="955007" y="162758"/>
                  <a:pt x="952291" y="150832"/>
                </a:cubicBezTo>
                <a:lnTo>
                  <a:pt x="940734" y="153463"/>
                </a:lnTo>
                <a:close/>
                <a:moveTo>
                  <a:pt x="864646" y="141355"/>
                </a:moveTo>
                <a:cubicBezTo>
                  <a:pt x="864770" y="141897"/>
                  <a:pt x="865099" y="143341"/>
                  <a:pt x="865756" y="146230"/>
                </a:cubicBezTo>
                <a:cubicBezTo>
                  <a:pt x="865756" y="146230"/>
                  <a:pt x="864277" y="139731"/>
                  <a:pt x="864646" y="141355"/>
                </a:cubicBezTo>
                <a:close/>
                <a:moveTo>
                  <a:pt x="1042864" y="118056"/>
                </a:moveTo>
                <a:cubicBezTo>
                  <a:pt x="1042864" y="118056"/>
                  <a:pt x="1042864" y="118056"/>
                  <a:pt x="1033937" y="132242"/>
                </a:cubicBezTo>
                <a:cubicBezTo>
                  <a:pt x="1045494" y="129610"/>
                  <a:pt x="1042864" y="118056"/>
                  <a:pt x="1042864" y="118056"/>
                </a:cubicBezTo>
                <a:close/>
                <a:moveTo>
                  <a:pt x="956329" y="113454"/>
                </a:moveTo>
                <a:lnTo>
                  <a:pt x="944399" y="116171"/>
                </a:lnTo>
                <a:cubicBezTo>
                  <a:pt x="944399" y="116171"/>
                  <a:pt x="944399" y="116171"/>
                  <a:pt x="956329" y="113454"/>
                </a:cubicBezTo>
                <a:close/>
                <a:moveTo>
                  <a:pt x="906639" y="112224"/>
                </a:moveTo>
                <a:cubicBezTo>
                  <a:pt x="906639" y="112224"/>
                  <a:pt x="895082" y="114855"/>
                  <a:pt x="906639" y="112224"/>
                </a:cubicBezTo>
                <a:close/>
                <a:moveTo>
                  <a:pt x="991001" y="105560"/>
                </a:moveTo>
                <a:lnTo>
                  <a:pt x="979443" y="108191"/>
                </a:lnTo>
                <a:cubicBezTo>
                  <a:pt x="991001" y="105560"/>
                  <a:pt x="991001" y="105560"/>
                  <a:pt x="991001" y="105560"/>
                </a:cubicBezTo>
                <a:close/>
                <a:moveTo>
                  <a:pt x="920814" y="96843"/>
                </a:moveTo>
                <a:lnTo>
                  <a:pt x="920579" y="96896"/>
                </a:lnTo>
                <a:lnTo>
                  <a:pt x="915938" y="97953"/>
                </a:lnTo>
                <a:cubicBezTo>
                  <a:pt x="918827" y="97295"/>
                  <a:pt x="920272" y="96966"/>
                  <a:pt x="920814" y="96843"/>
                </a:cubicBezTo>
                <a:close/>
                <a:moveTo>
                  <a:pt x="1037602" y="94949"/>
                </a:moveTo>
                <a:lnTo>
                  <a:pt x="1038646" y="99533"/>
                </a:lnTo>
                <a:lnTo>
                  <a:pt x="1038589" y="99282"/>
                </a:lnTo>
                <a:cubicBezTo>
                  <a:pt x="1038260" y="97837"/>
                  <a:pt x="1037602" y="94949"/>
                  <a:pt x="1037602" y="94949"/>
                </a:cubicBezTo>
                <a:close/>
                <a:moveTo>
                  <a:pt x="1037602" y="94949"/>
                </a:moveTo>
                <a:cubicBezTo>
                  <a:pt x="1037602" y="94949"/>
                  <a:pt x="1037602" y="94949"/>
                  <a:pt x="1026045" y="97580"/>
                </a:cubicBezTo>
                <a:cubicBezTo>
                  <a:pt x="1026045" y="97580"/>
                  <a:pt x="1026045" y="97580"/>
                  <a:pt x="1028676" y="109134"/>
                </a:cubicBezTo>
                <a:lnTo>
                  <a:pt x="1017119" y="111766"/>
                </a:lnTo>
                <a:cubicBezTo>
                  <a:pt x="1017119" y="111766"/>
                  <a:pt x="1017119" y="111766"/>
                  <a:pt x="1028676" y="109134"/>
                </a:cubicBezTo>
                <a:cubicBezTo>
                  <a:pt x="1028676" y="109134"/>
                  <a:pt x="1028676" y="109134"/>
                  <a:pt x="1040233" y="106503"/>
                </a:cubicBezTo>
                <a:lnTo>
                  <a:pt x="1038646" y="99533"/>
                </a:lnTo>
                <a:lnTo>
                  <a:pt x="1038712" y="99823"/>
                </a:lnTo>
                <a:cubicBezTo>
                  <a:pt x="1038589" y="99282"/>
                  <a:pt x="1038260" y="97837"/>
                  <a:pt x="1037602" y="94949"/>
                </a:cubicBezTo>
                <a:close/>
                <a:moveTo>
                  <a:pt x="939053" y="92690"/>
                </a:moveTo>
                <a:cubicBezTo>
                  <a:pt x="927495" y="95322"/>
                  <a:pt x="927495" y="95322"/>
                  <a:pt x="927495" y="95322"/>
                </a:cubicBezTo>
                <a:close/>
                <a:moveTo>
                  <a:pt x="985654" y="82080"/>
                </a:moveTo>
                <a:cubicBezTo>
                  <a:pt x="985654" y="82080"/>
                  <a:pt x="985654" y="82080"/>
                  <a:pt x="988285" y="93633"/>
                </a:cubicBezTo>
                <a:lnTo>
                  <a:pt x="976728" y="96265"/>
                </a:lnTo>
                <a:cubicBezTo>
                  <a:pt x="976728" y="96265"/>
                  <a:pt x="974097" y="84711"/>
                  <a:pt x="985654" y="82080"/>
                </a:cubicBezTo>
                <a:close/>
                <a:moveTo>
                  <a:pt x="941455" y="79991"/>
                </a:moveTo>
                <a:lnTo>
                  <a:pt x="941242" y="80039"/>
                </a:lnTo>
                <a:lnTo>
                  <a:pt x="936422" y="81137"/>
                </a:lnTo>
                <a:cubicBezTo>
                  <a:pt x="939405" y="80458"/>
                  <a:pt x="940896" y="80118"/>
                  <a:pt x="941455" y="79991"/>
                </a:cubicBezTo>
                <a:close/>
                <a:moveTo>
                  <a:pt x="1009142" y="76732"/>
                </a:moveTo>
                <a:cubicBezTo>
                  <a:pt x="1009142" y="76732"/>
                  <a:pt x="1009142" y="76732"/>
                  <a:pt x="1011772" y="88285"/>
                </a:cubicBezTo>
                <a:cubicBezTo>
                  <a:pt x="1011772" y="88285"/>
                  <a:pt x="1011772" y="88285"/>
                  <a:pt x="1000215" y="90917"/>
                </a:cubicBezTo>
                <a:cubicBezTo>
                  <a:pt x="997584" y="79363"/>
                  <a:pt x="1009142" y="76732"/>
                  <a:pt x="1009142" y="76732"/>
                </a:cubicBezTo>
                <a:close/>
                <a:moveTo>
                  <a:pt x="976342" y="72047"/>
                </a:moveTo>
                <a:cubicBezTo>
                  <a:pt x="975800" y="72170"/>
                  <a:pt x="974356" y="72499"/>
                  <a:pt x="971466" y="73157"/>
                </a:cubicBezTo>
                <a:cubicBezTo>
                  <a:pt x="971466" y="73157"/>
                  <a:pt x="977967" y="71677"/>
                  <a:pt x="976342" y="72047"/>
                </a:cubicBezTo>
                <a:close/>
                <a:moveTo>
                  <a:pt x="968836" y="61604"/>
                </a:moveTo>
                <a:lnTo>
                  <a:pt x="971466" y="73157"/>
                </a:lnTo>
                <a:cubicBezTo>
                  <a:pt x="971466" y="73157"/>
                  <a:pt x="971466" y="73157"/>
                  <a:pt x="959909" y="75789"/>
                </a:cubicBezTo>
                <a:lnTo>
                  <a:pt x="962540" y="87343"/>
                </a:lnTo>
                <a:lnTo>
                  <a:pt x="974097" y="84711"/>
                </a:lnTo>
                <a:cubicBezTo>
                  <a:pt x="974097" y="84711"/>
                  <a:pt x="974097" y="84711"/>
                  <a:pt x="976728" y="96265"/>
                </a:cubicBezTo>
                <a:lnTo>
                  <a:pt x="965171" y="98896"/>
                </a:lnTo>
                <a:lnTo>
                  <a:pt x="967886" y="110823"/>
                </a:lnTo>
                <a:lnTo>
                  <a:pt x="956329" y="113454"/>
                </a:lnTo>
                <a:cubicBezTo>
                  <a:pt x="944399" y="116171"/>
                  <a:pt x="944399" y="116171"/>
                  <a:pt x="941683" y="104244"/>
                </a:cubicBezTo>
                <a:lnTo>
                  <a:pt x="953614" y="101528"/>
                </a:lnTo>
                <a:cubicBezTo>
                  <a:pt x="953614" y="101528"/>
                  <a:pt x="953614" y="101528"/>
                  <a:pt x="941683" y="104244"/>
                </a:cubicBezTo>
                <a:cubicBezTo>
                  <a:pt x="941683" y="104244"/>
                  <a:pt x="941683" y="104244"/>
                  <a:pt x="930126" y="106876"/>
                </a:cubicBezTo>
                <a:cubicBezTo>
                  <a:pt x="927495" y="95322"/>
                  <a:pt x="927495" y="95322"/>
                  <a:pt x="939053" y="92690"/>
                </a:cubicBezTo>
                <a:cubicBezTo>
                  <a:pt x="927495" y="95322"/>
                  <a:pt x="939053" y="92690"/>
                  <a:pt x="936422" y="81137"/>
                </a:cubicBezTo>
                <a:cubicBezTo>
                  <a:pt x="936422" y="81137"/>
                  <a:pt x="939405" y="80458"/>
                  <a:pt x="940896" y="80118"/>
                </a:cubicBezTo>
                <a:lnTo>
                  <a:pt x="941242" y="80039"/>
                </a:lnTo>
                <a:lnTo>
                  <a:pt x="948352" y="78420"/>
                </a:lnTo>
                <a:cubicBezTo>
                  <a:pt x="948352" y="78420"/>
                  <a:pt x="948352" y="78420"/>
                  <a:pt x="945721" y="66867"/>
                </a:cubicBezTo>
                <a:lnTo>
                  <a:pt x="957279" y="64235"/>
                </a:lnTo>
                <a:close/>
                <a:moveTo>
                  <a:pt x="992323" y="56256"/>
                </a:moveTo>
                <a:lnTo>
                  <a:pt x="994954" y="67810"/>
                </a:lnTo>
                <a:lnTo>
                  <a:pt x="997584" y="79363"/>
                </a:lnTo>
                <a:cubicBezTo>
                  <a:pt x="997584" y="79363"/>
                  <a:pt x="997584" y="79363"/>
                  <a:pt x="1000215" y="90917"/>
                </a:cubicBezTo>
                <a:cubicBezTo>
                  <a:pt x="1000215" y="90917"/>
                  <a:pt x="997584" y="79363"/>
                  <a:pt x="985654" y="82080"/>
                </a:cubicBezTo>
                <a:cubicBezTo>
                  <a:pt x="985654" y="82080"/>
                  <a:pt x="997584" y="79363"/>
                  <a:pt x="985654" y="82080"/>
                </a:cubicBezTo>
                <a:lnTo>
                  <a:pt x="983024" y="70526"/>
                </a:lnTo>
                <a:lnTo>
                  <a:pt x="980393" y="58972"/>
                </a:lnTo>
                <a:close/>
                <a:moveTo>
                  <a:pt x="1035972" y="54888"/>
                </a:moveTo>
                <a:lnTo>
                  <a:pt x="1036111" y="56539"/>
                </a:lnTo>
                <a:cubicBezTo>
                  <a:pt x="1036917" y="57495"/>
                  <a:pt x="1038573" y="57878"/>
                  <a:pt x="1041555" y="57199"/>
                </a:cubicBezTo>
                <a:lnTo>
                  <a:pt x="1029625" y="59915"/>
                </a:lnTo>
                <a:cubicBezTo>
                  <a:pt x="1029625" y="59915"/>
                  <a:pt x="1032608" y="59236"/>
                  <a:pt x="1035261" y="57113"/>
                </a:cubicBezTo>
                <a:close/>
                <a:moveTo>
                  <a:pt x="1118778" y="51768"/>
                </a:moveTo>
                <a:cubicBezTo>
                  <a:pt x="1118236" y="51891"/>
                  <a:pt x="1116791" y="52220"/>
                  <a:pt x="1113902" y="52878"/>
                </a:cubicBezTo>
                <a:cubicBezTo>
                  <a:pt x="1113902" y="52878"/>
                  <a:pt x="1120403" y="51398"/>
                  <a:pt x="1118778" y="51768"/>
                </a:cubicBezTo>
                <a:close/>
                <a:moveTo>
                  <a:pt x="1040310" y="51730"/>
                </a:moveTo>
                <a:lnTo>
                  <a:pt x="1041555" y="57199"/>
                </a:lnTo>
                <a:cubicBezTo>
                  <a:pt x="1038925" y="45645"/>
                  <a:pt x="1041555" y="57199"/>
                  <a:pt x="1041555" y="57199"/>
                </a:cubicBezTo>
                <a:cubicBezTo>
                  <a:pt x="1040897" y="54310"/>
                  <a:pt x="1040569" y="52866"/>
                  <a:pt x="1040404" y="52144"/>
                </a:cubicBezTo>
                <a:close/>
                <a:moveTo>
                  <a:pt x="1068137" y="51146"/>
                </a:moveTo>
                <a:lnTo>
                  <a:pt x="1068137" y="51146"/>
                </a:lnTo>
                <a:lnTo>
                  <a:pt x="1064670" y="51936"/>
                </a:lnTo>
                <a:close/>
                <a:moveTo>
                  <a:pt x="1068137" y="51146"/>
                </a:moveTo>
                <a:lnTo>
                  <a:pt x="1068137" y="51146"/>
                </a:lnTo>
                <a:lnTo>
                  <a:pt x="1064670" y="51936"/>
                </a:lnTo>
                <a:close/>
                <a:moveTo>
                  <a:pt x="1015437" y="50993"/>
                </a:moveTo>
                <a:cubicBezTo>
                  <a:pt x="1003880" y="53624"/>
                  <a:pt x="1003880" y="53624"/>
                  <a:pt x="1003880" y="53624"/>
                </a:cubicBezTo>
                <a:close/>
                <a:moveTo>
                  <a:pt x="1069342" y="50872"/>
                </a:moveTo>
                <a:lnTo>
                  <a:pt x="1069053" y="50938"/>
                </a:lnTo>
                <a:lnTo>
                  <a:pt x="1068137" y="51146"/>
                </a:lnTo>
                <a:lnTo>
                  <a:pt x="1068137" y="51146"/>
                </a:lnTo>
                <a:close/>
                <a:moveTo>
                  <a:pt x="977677" y="47046"/>
                </a:moveTo>
                <a:cubicBezTo>
                  <a:pt x="980393" y="58972"/>
                  <a:pt x="980393" y="58972"/>
                  <a:pt x="980393" y="58972"/>
                </a:cubicBezTo>
                <a:cubicBezTo>
                  <a:pt x="968836" y="61604"/>
                  <a:pt x="968836" y="61604"/>
                  <a:pt x="968836" y="61604"/>
                </a:cubicBezTo>
                <a:lnTo>
                  <a:pt x="966120" y="49677"/>
                </a:lnTo>
                <a:close/>
                <a:moveTo>
                  <a:pt x="1068477" y="46132"/>
                </a:moveTo>
                <a:cubicBezTo>
                  <a:pt x="1068017" y="46616"/>
                  <a:pt x="1066902" y="48389"/>
                  <a:pt x="1064670" y="51936"/>
                </a:cubicBezTo>
                <a:cubicBezTo>
                  <a:pt x="1067300" y="63489"/>
                  <a:pt x="1067300" y="63489"/>
                  <a:pt x="1067300" y="63489"/>
                </a:cubicBezTo>
                <a:lnTo>
                  <a:pt x="1068137" y="51146"/>
                </a:lnTo>
                <a:lnTo>
                  <a:pt x="1069004" y="50949"/>
                </a:lnTo>
                <a:lnTo>
                  <a:pt x="1069053" y="50938"/>
                </a:lnTo>
                <a:lnTo>
                  <a:pt x="1069726" y="50785"/>
                </a:lnTo>
                <a:cubicBezTo>
                  <a:pt x="1070449" y="50620"/>
                  <a:pt x="1070449" y="50620"/>
                  <a:pt x="1070449" y="50620"/>
                </a:cubicBezTo>
                <a:lnTo>
                  <a:pt x="1070886" y="50520"/>
                </a:lnTo>
                <a:lnTo>
                  <a:pt x="1076227" y="49304"/>
                </a:lnTo>
                <a:cubicBezTo>
                  <a:pt x="1073338" y="49962"/>
                  <a:pt x="1071893" y="50291"/>
                  <a:pt x="1071171" y="50456"/>
                </a:cubicBezTo>
                <a:lnTo>
                  <a:pt x="1070886" y="50520"/>
                </a:lnTo>
                <a:lnTo>
                  <a:pt x="1069342" y="50872"/>
                </a:lnTo>
                <a:lnTo>
                  <a:pt x="1069546" y="50826"/>
                </a:lnTo>
                <a:lnTo>
                  <a:pt x="1068137" y="51146"/>
                </a:lnTo>
                <a:lnTo>
                  <a:pt x="1068346" y="48060"/>
                </a:lnTo>
                <a:cubicBezTo>
                  <a:pt x="1068740" y="46452"/>
                  <a:pt x="1068936" y="45647"/>
                  <a:pt x="1068477" y="46132"/>
                </a:cubicBezTo>
                <a:close/>
                <a:moveTo>
                  <a:pt x="1038925" y="45645"/>
                </a:moveTo>
                <a:lnTo>
                  <a:pt x="1035972" y="54888"/>
                </a:lnTo>
                <a:lnTo>
                  <a:pt x="1035766" y="52440"/>
                </a:lnTo>
                <a:cubicBezTo>
                  <a:pt x="1036600" y="49212"/>
                  <a:pt x="1038925" y="45645"/>
                  <a:pt x="1038925" y="45645"/>
                </a:cubicBezTo>
                <a:close/>
                <a:moveTo>
                  <a:pt x="1038925" y="45645"/>
                </a:moveTo>
                <a:cubicBezTo>
                  <a:pt x="1040240" y="51422"/>
                  <a:pt x="1040240" y="51422"/>
                  <a:pt x="1040240" y="51422"/>
                </a:cubicBezTo>
                <a:lnTo>
                  <a:pt x="1040310" y="51730"/>
                </a:lnTo>
                <a:close/>
                <a:moveTo>
                  <a:pt x="1043363" y="44634"/>
                </a:moveTo>
                <a:lnTo>
                  <a:pt x="1038925" y="45645"/>
                </a:lnTo>
                <a:cubicBezTo>
                  <a:pt x="1038925" y="45645"/>
                  <a:pt x="1041814" y="44987"/>
                  <a:pt x="1043259" y="44658"/>
                </a:cubicBezTo>
                <a:close/>
                <a:moveTo>
                  <a:pt x="989607" y="44329"/>
                </a:moveTo>
                <a:lnTo>
                  <a:pt x="984762" y="45432"/>
                </a:lnTo>
                <a:lnTo>
                  <a:pt x="985133" y="45348"/>
                </a:lnTo>
                <a:cubicBezTo>
                  <a:pt x="986624" y="45008"/>
                  <a:pt x="989607" y="44329"/>
                  <a:pt x="989607" y="44329"/>
                </a:cubicBezTo>
                <a:close/>
                <a:moveTo>
                  <a:pt x="989607" y="44329"/>
                </a:moveTo>
                <a:cubicBezTo>
                  <a:pt x="977677" y="47046"/>
                  <a:pt x="980393" y="58972"/>
                  <a:pt x="980393" y="58972"/>
                </a:cubicBezTo>
                <a:lnTo>
                  <a:pt x="977677" y="47046"/>
                </a:lnTo>
                <a:cubicBezTo>
                  <a:pt x="977677" y="47046"/>
                  <a:pt x="977677" y="47046"/>
                  <a:pt x="979168" y="46706"/>
                </a:cubicBezTo>
                <a:lnTo>
                  <a:pt x="984762" y="45432"/>
                </a:lnTo>
                <a:lnTo>
                  <a:pt x="984574" y="45475"/>
                </a:lnTo>
                <a:cubicBezTo>
                  <a:pt x="985133" y="45348"/>
                  <a:pt x="986624" y="45008"/>
                  <a:pt x="989607" y="44329"/>
                </a:cubicBezTo>
                <a:close/>
                <a:moveTo>
                  <a:pt x="1050482" y="43013"/>
                </a:moveTo>
                <a:lnTo>
                  <a:pt x="1046044" y="44024"/>
                </a:lnTo>
                <a:lnTo>
                  <a:pt x="1045606" y="44123"/>
                </a:lnTo>
                <a:cubicBezTo>
                  <a:pt x="1046148" y="44000"/>
                  <a:pt x="1047593" y="43671"/>
                  <a:pt x="1050482" y="43013"/>
                </a:cubicBezTo>
                <a:close/>
                <a:moveTo>
                  <a:pt x="1042655" y="39503"/>
                </a:moveTo>
                <a:cubicBezTo>
                  <a:pt x="1043898" y="37456"/>
                  <a:pt x="1038925" y="45645"/>
                  <a:pt x="1038925" y="45645"/>
                </a:cubicBezTo>
                <a:cubicBezTo>
                  <a:pt x="1041135" y="42005"/>
                  <a:pt x="1042240" y="40186"/>
                  <a:pt x="1042655" y="39503"/>
                </a:cubicBezTo>
                <a:close/>
                <a:moveTo>
                  <a:pt x="1036209" y="33718"/>
                </a:moveTo>
                <a:cubicBezTo>
                  <a:pt x="1036209" y="33718"/>
                  <a:pt x="1036209" y="33718"/>
                  <a:pt x="1036549" y="35209"/>
                </a:cubicBezTo>
                <a:lnTo>
                  <a:pt x="1037837" y="40867"/>
                </a:lnTo>
                <a:lnTo>
                  <a:pt x="1038925" y="45645"/>
                </a:lnTo>
                <a:cubicBezTo>
                  <a:pt x="1026995" y="48361"/>
                  <a:pt x="1026995" y="48361"/>
                  <a:pt x="1024279" y="36435"/>
                </a:cubicBezTo>
                <a:cubicBezTo>
                  <a:pt x="1024279" y="36435"/>
                  <a:pt x="1024279" y="36435"/>
                  <a:pt x="1036209" y="33718"/>
                </a:cubicBezTo>
                <a:close/>
                <a:moveTo>
                  <a:pt x="1077484" y="31573"/>
                </a:moveTo>
                <a:cubicBezTo>
                  <a:pt x="1077052" y="32259"/>
                  <a:pt x="1075900" y="34090"/>
                  <a:pt x="1073596" y="37750"/>
                </a:cubicBezTo>
                <a:cubicBezTo>
                  <a:pt x="1073596" y="37750"/>
                  <a:pt x="1078779" y="29514"/>
                  <a:pt x="1077484" y="31573"/>
                </a:cubicBezTo>
                <a:close/>
                <a:moveTo>
                  <a:pt x="1101959" y="31292"/>
                </a:moveTo>
                <a:cubicBezTo>
                  <a:pt x="1103584" y="30922"/>
                  <a:pt x="1097083" y="32402"/>
                  <a:pt x="1097083" y="32402"/>
                </a:cubicBezTo>
                <a:cubicBezTo>
                  <a:pt x="1099973" y="31744"/>
                  <a:pt x="1101417" y="31415"/>
                  <a:pt x="1101959" y="31292"/>
                </a:cubicBezTo>
                <a:close/>
                <a:moveTo>
                  <a:pt x="998534" y="30144"/>
                </a:moveTo>
                <a:lnTo>
                  <a:pt x="1001165" y="41698"/>
                </a:lnTo>
                <a:lnTo>
                  <a:pt x="1003880" y="53624"/>
                </a:lnTo>
                <a:lnTo>
                  <a:pt x="992323" y="56256"/>
                </a:lnTo>
                <a:cubicBezTo>
                  <a:pt x="992323" y="56256"/>
                  <a:pt x="992323" y="56256"/>
                  <a:pt x="989607" y="44329"/>
                </a:cubicBezTo>
                <a:cubicBezTo>
                  <a:pt x="986977" y="32776"/>
                  <a:pt x="989607" y="44329"/>
                  <a:pt x="986977" y="32776"/>
                </a:cubicBezTo>
                <a:close/>
                <a:moveTo>
                  <a:pt x="1082811" y="23107"/>
                </a:moveTo>
                <a:lnTo>
                  <a:pt x="1070881" y="25824"/>
                </a:lnTo>
                <a:lnTo>
                  <a:pt x="1073596" y="37750"/>
                </a:lnTo>
                <a:cubicBezTo>
                  <a:pt x="1082811" y="23107"/>
                  <a:pt x="1073596" y="37750"/>
                  <a:pt x="1082811" y="23107"/>
                </a:cubicBezTo>
                <a:cubicBezTo>
                  <a:pt x="1082811" y="23107"/>
                  <a:pt x="1085526" y="35034"/>
                  <a:pt x="1082811" y="23107"/>
                </a:cubicBezTo>
                <a:close/>
                <a:moveTo>
                  <a:pt x="1045136" y="19533"/>
                </a:moveTo>
                <a:lnTo>
                  <a:pt x="1040547" y="20578"/>
                </a:lnTo>
                <a:lnTo>
                  <a:pt x="1040802" y="20520"/>
                </a:lnTo>
                <a:cubicBezTo>
                  <a:pt x="1042246" y="20191"/>
                  <a:pt x="1045136" y="19533"/>
                  <a:pt x="1045136" y="19533"/>
                </a:cubicBezTo>
                <a:close/>
                <a:moveTo>
                  <a:pt x="1049770" y="18478"/>
                </a:moveTo>
                <a:lnTo>
                  <a:pt x="1045136" y="19533"/>
                </a:lnTo>
                <a:cubicBezTo>
                  <a:pt x="1045136" y="19533"/>
                  <a:pt x="1048025" y="18875"/>
                  <a:pt x="1049470" y="18546"/>
                </a:cubicBezTo>
                <a:close/>
                <a:moveTo>
                  <a:pt x="1056693" y="16902"/>
                </a:moveTo>
                <a:lnTo>
                  <a:pt x="1052059" y="17957"/>
                </a:lnTo>
                <a:lnTo>
                  <a:pt x="1051817" y="18012"/>
                </a:lnTo>
                <a:cubicBezTo>
                  <a:pt x="1052359" y="17889"/>
                  <a:pt x="1053804" y="17560"/>
                  <a:pt x="1056693" y="16902"/>
                </a:cubicBezTo>
                <a:close/>
                <a:moveTo>
                  <a:pt x="1061569" y="15792"/>
                </a:moveTo>
                <a:lnTo>
                  <a:pt x="1061334" y="15845"/>
                </a:lnTo>
                <a:lnTo>
                  <a:pt x="1056693" y="16902"/>
                </a:lnTo>
                <a:cubicBezTo>
                  <a:pt x="1059582" y="16244"/>
                  <a:pt x="1061027" y="15915"/>
                  <a:pt x="1061569" y="15792"/>
                </a:cubicBezTo>
                <a:close/>
                <a:moveTo>
                  <a:pt x="1065619" y="2716"/>
                </a:moveTo>
                <a:cubicBezTo>
                  <a:pt x="1065619" y="2716"/>
                  <a:pt x="1054062" y="5348"/>
                  <a:pt x="1065619" y="2716"/>
                </a:cubicBezTo>
                <a:close/>
                <a:moveTo>
                  <a:pt x="1077549" y="0"/>
                </a:moveTo>
                <a:lnTo>
                  <a:pt x="1080180" y="11554"/>
                </a:lnTo>
                <a:cubicBezTo>
                  <a:pt x="1091737" y="8922"/>
                  <a:pt x="1082811" y="23107"/>
                  <a:pt x="1094368" y="20476"/>
                </a:cubicBezTo>
                <a:cubicBezTo>
                  <a:pt x="1094368" y="20476"/>
                  <a:pt x="1094368" y="20476"/>
                  <a:pt x="1097083" y="32402"/>
                </a:cubicBezTo>
                <a:cubicBezTo>
                  <a:pt x="1108641" y="29771"/>
                  <a:pt x="1108641" y="29771"/>
                  <a:pt x="1111272" y="41325"/>
                </a:cubicBezTo>
                <a:lnTo>
                  <a:pt x="1113902" y="52878"/>
                </a:lnTo>
                <a:cubicBezTo>
                  <a:pt x="1116533" y="64432"/>
                  <a:pt x="1116533" y="64432"/>
                  <a:pt x="1128090" y="61801"/>
                </a:cubicBezTo>
                <a:lnTo>
                  <a:pt x="1130806" y="73727"/>
                </a:lnTo>
                <a:cubicBezTo>
                  <a:pt x="1130806" y="73727"/>
                  <a:pt x="1130806" y="73727"/>
                  <a:pt x="1133436" y="85281"/>
                </a:cubicBezTo>
                <a:lnTo>
                  <a:pt x="1136067" y="96835"/>
                </a:lnTo>
                <a:cubicBezTo>
                  <a:pt x="1136067" y="96835"/>
                  <a:pt x="1136067" y="96835"/>
                  <a:pt x="1147997" y="94118"/>
                </a:cubicBezTo>
                <a:cubicBezTo>
                  <a:pt x="1147997" y="94118"/>
                  <a:pt x="1147997" y="94118"/>
                  <a:pt x="1150628" y="105672"/>
                </a:cubicBezTo>
                <a:cubicBezTo>
                  <a:pt x="1150628" y="105672"/>
                  <a:pt x="1150628" y="105672"/>
                  <a:pt x="1153343" y="117598"/>
                </a:cubicBezTo>
                <a:cubicBezTo>
                  <a:pt x="1164901" y="114967"/>
                  <a:pt x="1164901" y="114967"/>
                  <a:pt x="1167531" y="126521"/>
                </a:cubicBezTo>
                <a:lnTo>
                  <a:pt x="1170162" y="138074"/>
                </a:lnTo>
                <a:lnTo>
                  <a:pt x="1172793" y="149628"/>
                </a:lnTo>
                <a:cubicBezTo>
                  <a:pt x="1172793" y="149628"/>
                  <a:pt x="1172793" y="149628"/>
                  <a:pt x="1187066" y="158923"/>
                </a:cubicBezTo>
                <a:lnTo>
                  <a:pt x="1189696" y="170477"/>
                </a:lnTo>
                <a:cubicBezTo>
                  <a:pt x="1189696" y="170477"/>
                  <a:pt x="1189696" y="170477"/>
                  <a:pt x="1192327" y="182031"/>
                </a:cubicBezTo>
                <a:cubicBezTo>
                  <a:pt x="1183400" y="196216"/>
                  <a:pt x="1180770" y="184662"/>
                  <a:pt x="1180770" y="184662"/>
                </a:cubicBezTo>
                <a:lnTo>
                  <a:pt x="1181099" y="186106"/>
                </a:lnTo>
                <a:cubicBezTo>
                  <a:pt x="1181428" y="187551"/>
                  <a:pt x="1182085" y="190439"/>
                  <a:pt x="1183400" y="196216"/>
                </a:cubicBezTo>
                <a:cubicBezTo>
                  <a:pt x="1171843" y="198847"/>
                  <a:pt x="1183400" y="196216"/>
                  <a:pt x="1183400" y="196216"/>
                </a:cubicBezTo>
                <a:cubicBezTo>
                  <a:pt x="1194958" y="193584"/>
                  <a:pt x="1192327" y="182031"/>
                  <a:pt x="1192327" y="182031"/>
                </a:cubicBezTo>
                <a:cubicBezTo>
                  <a:pt x="1203884" y="179399"/>
                  <a:pt x="1206515" y="190953"/>
                  <a:pt x="1206515" y="190953"/>
                </a:cubicBezTo>
                <a:lnTo>
                  <a:pt x="1209230" y="202879"/>
                </a:lnTo>
                <a:lnTo>
                  <a:pt x="1211861" y="214433"/>
                </a:lnTo>
                <a:cubicBezTo>
                  <a:pt x="1214492" y="225987"/>
                  <a:pt x="1226422" y="223270"/>
                  <a:pt x="1226422" y="223270"/>
                </a:cubicBezTo>
                <a:lnTo>
                  <a:pt x="1229053" y="234824"/>
                </a:lnTo>
                <a:cubicBezTo>
                  <a:pt x="1217123" y="237541"/>
                  <a:pt x="1229053" y="234824"/>
                  <a:pt x="1217123" y="237541"/>
                </a:cubicBezTo>
                <a:lnTo>
                  <a:pt x="1219838" y="249467"/>
                </a:lnTo>
                <a:lnTo>
                  <a:pt x="1222469" y="261021"/>
                </a:lnTo>
                <a:lnTo>
                  <a:pt x="1237030" y="269858"/>
                </a:lnTo>
                <a:lnTo>
                  <a:pt x="1239660" y="281412"/>
                </a:lnTo>
                <a:cubicBezTo>
                  <a:pt x="1239660" y="281412"/>
                  <a:pt x="1237030" y="269858"/>
                  <a:pt x="1239660" y="281412"/>
                </a:cubicBezTo>
                <a:lnTo>
                  <a:pt x="1242376" y="293338"/>
                </a:lnTo>
                <a:lnTo>
                  <a:pt x="1230446" y="296055"/>
                </a:lnTo>
                <a:lnTo>
                  <a:pt x="1227730" y="284128"/>
                </a:lnTo>
                <a:lnTo>
                  <a:pt x="1225099" y="272574"/>
                </a:lnTo>
                <a:cubicBezTo>
                  <a:pt x="1225099" y="272574"/>
                  <a:pt x="1237030" y="269858"/>
                  <a:pt x="1225099" y="272574"/>
                </a:cubicBezTo>
                <a:cubicBezTo>
                  <a:pt x="1225099" y="272574"/>
                  <a:pt x="1225099" y="272574"/>
                  <a:pt x="1213542" y="275206"/>
                </a:cubicBezTo>
                <a:cubicBezTo>
                  <a:pt x="1213542" y="275206"/>
                  <a:pt x="1201985" y="277837"/>
                  <a:pt x="1204616" y="289391"/>
                </a:cubicBezTo>
                <a:lnTo>
                  <a:pt x="1216173" y="286760"/>
                </a:lnTo>
                <a:lnTo>
                  <a:pt x="1218889" y="298686"/>
                </a:lnTo>
                <a:cubicBezTo>
                  <a:pt x="1218889" y="298686"/>
                  <a:pt x="1218889" y="298686"/>
                  <a:pt x="1207331" y="301318"/>
                </a:cubicBezTo>
                <a:cubicBezTo>
                  <a:pt x="1207331" y="301318"/>
                  <a:pt x="1207331" y="301318"/>
                  <a:pt x="1195774" y="303949"/>
                </a:cubicBezTo>
                <a:cubicBezTo>
                  <a:pt x="1195774" y="303949"/>
                  <a:pt x="1195774" y="303949"/>
                  <a:pt x="1193059" y="292023"/>
                </a:cubicBezTo>
                <a:lnTo>
                  <a:pt x="1181129" y="294739"/>
                </a:lnTo>
                <a:cubicBezTo>
                  <a:pt x="1183844" y="306666"/>
                  <a:pt x="1183844" y="306666"/>
                  <a:pt x="1195774" y="303949"/>
                </a:cubicBezTo>
                <a:cubicBezTo>
                  <a:pt x="1195774" y="303949"/>
                  <a:pt x="1195774" y="303949"/>
                  <a:pt x="1207331" y="301318"/>
                </a:cubicBezTo>
                <a:cubicBezTo>
                  <a:pt x="1207331" y="301318"/>
                  <a:pt x="1207331" y="301318"/>
                  <a:pt x="1209962" y="312871"/>
                </a:cubicBezTo>
                <a:lnTo>
                  <a:pt x="1198405" y="315503"/>
                </a:lnTo>
                <a:lnTo>
                  <a:pt x="1201036" y="327057"/>
                </a:lnTo>
                <a:lnTo>
                  <a:pt x="1189106" y="329773"/>
                </a:lnTo>
                <a:cubicBezTo>
                  <a:pt x="1189106" y="329773"/>
                  <a:pt x="1189106" y="329773"/>
                  <a:pt x="1201036" y="327057"/>
                </a:cubicBezTo>
                <a:lnTo>
                  <a:pt x="1203666" y="338610"/>
                </a:lnTo>
                <a:cubicBezTo>
                  <a:pt x="1203666" y="338610"/>
                  <a:pt x="1203666" y="338610"/>
                  <a:pt x="1215224" y="335979"/>
                </a:cubicBezTo>
                <a:lnTo>
                  <a:pt x="1212593" y="324425"/>
                </a:lnTo>
                <a:cubicBezTo>
                  <a:pt x="1215224" y="335979"/>
                  <a:pt x="1224150" y="321794"/>
                  <a:pt x="1226781" y="333347"/>
                </a:cubicBezTo>
                <a:lnTo>
                  <a:pt x="1238338" y="330716"/>
                </a:lnTo>
                <a:lnTo>
                  <a:pt x="1241053" y="342642"/>
                </a:lnTo>
                <a:cubicBezTo>
                  <a:pt x="1229496" y="345274"/>
                  <a:pt x="1229496" y="345274"/>
                  <a:pt x="1243684" y="354196"/>
                </a:cubicBezTo>
                <a:cubicBezTo>
                  <a:pt x="1243684" y="354196"/>
                  <a:pt x="1243684" y="354196"/>
                  <a:pt x="1232127" y="356828"/>
                </a:cubicBezTo>
                <a:cubicBezTo>
                  <a:pt x="1232127" y="356828"/>
                  <a:pt x="1217939" y="347905"/>
                  <a:pt x="1220570" y="359459"/>
                </a:cubicBezTo>
                <a:lnTo>
                  <a:pt x="1209013" y="362091"/>
                </a:lnTo>
                <a:lnTo>
                  <a:pt x="1207861" y="357031"/>
                </a:lnTo>
                <a:lnTo>
                  <a:pt x="1207698" y="356314"/>
                </a:lnTo>
                <a:cubicBezTo>
                  <a:pt x="1207698" y="356314"/>
                  <a:pt x="1207698" y="356314"/>
                  <a:pt x="1206382" y="350537"/>
                </a:cubicBezTo>
                <a:lnTo>
                  <a:pt x="1207861" y="357031"/>
                </a:lnTo>
                <a:lnTo>
                  <a:pt x="1207862" y="357036"/>
                </a:lnTo>
                <a:cubicBezTo>
                  <a:pt x="1208026" y="357758"/>
                  <a:pt x="1208355" y="359202"/>
                  <a:pt x="1209013" y="362091"/>
                </a:cubicBezTo>
                <a:cubicBezTo>
                  <a:pt x="1209013" y="362091"/>
                  <a:pt x="1209013" y="362091"/>
                  <a:pt x="1220570" y="359459"/>
                </a:cubicBezTo>
                <a:lnTo>
                  <a:pt x="1232127" y="356828"/>
                </a:lnTo>
                <a:lnTo>
                  <a:pt x="1243684" y="354196"/>
                </a:lnTo>
                <a:cubicBezTo>
                  <a:pt x="1246315" y="365750"/>
                  <a:pt x="1258245" y="363033"/>
                  <a:pt x="1246315" y="365750"/>
                </a:cubicBezTo>
                <a:lnTo>
                  <a:pt x="1234758" y="368381"/>
                </a:lnTo>
                <a:lnTo>
                  <a:pt x="1223200" y="371013"/>
                </a:lnTo>
                <a:cubicBezTo>
                  <a:pt x="1223200" y="371013"/>
                  <a:pt x="1225831" y="382567"/>
                  <a:pt x="1237388" y="379935"/>
                </a:cubicBezTo>
                <a:lnTo>
                  <a:pt x="1234758" y="368381"/>
                </a:lnTo>
                <a:cubicBezTo>
                  <a:pt x="1234758" y="368381"/>
                  <a:pt x="1234758" y="368381"/>
                  <a:pt x="1246315" y="365750"/>
                </a:cubicBezTo>
                <a:lnTo>
                  <a:pt x="1248946" y="377304"/>
                </a:lnTo>
                <a:cubicBezTo>
                  <a:pt x="1248946" y="377304"/>
                  <a:pt x="1248946" y="377304"/>
                  <a:pt x="1251661" y="389230"/>
                </a:cubicBezTo>
                <a:lnTo>
                  <a:pt x="1248946" y="377304"/>
                </a:lnTo>
                <a:cubicBezTo>
                  <a:pt x="1248946" y="377304"/>
                  <a:pt x="1248946" y="377304"/>
                  <a:pt x="1246315" y="365750"/>
                </a:cubicBezTo>
                <a:cubicBezTo>
                  <a:pt x="1246315" y="365750"/>
                  <a:pt x="1246315" y="365750"/>
                  <a:pt x="1247806" y="365410"/>
                </a:cubicBezTo>
                <a:lnTo>
                  <a:pt x="1253400" y="364136"/>
                </a:lnTo>
                <a:lnTo>
                  <a:pt x="1253212" y="364179"/>
                </a:lnTo>
                <a:cubicBezTo>
                  <a:pt x="1253771" y="364052"/>
                  <a:pt x="1255262" y="363712"/>
                  <a:pt x="1258245" y="363033"/>
                </a:cubicBezTo>
                <a:lnTo>
                  <a:pt x="1260876" y="374587"/>
                </a:lnTo>
                <a:cubicBezTo>
                  <a:pt x="1260876" y="374587"/>
                  <a:pt x="1260876" y="374587"/>
                  <a:pt x="1263591" y="386514"/>
                </a:cubicBezTo>
                <a:cubicBezTo>
                  <a:pt x="1263591" y="386514"/>
                  <a:pt x="1263591" y="386514"/>
                  <a:pt x="1260876" y="374587"/>
                </a:cubicBezTo>
                <a:cubicBezTo>
                  <a:pt x="1260876" y="374587"/>
                  <a:pt x="1260876" y="374587"/>
                  <a:pt x="1258245" y="363033"/>
                </a:cubicBezTo>
                <a:cubicBezTo>
                  <a:pt x="1258245" y="363033"/>
                  <a:pt x="1261134" y="362375"/>
                  <a:pt x="1262579" y="362046"/>
                </a:cubicBezTo>
                <a:lnTo>
                  <a:pt x="1262917" y="361970"/>
                </a:lnTo>
                <a:lnTo>
                  <a:pt x="1269802" y="360402"/>
                </a:lnTo>
                <a:cubicBezTo>
                  <a:pt x="1269802" y="360402"/>
                  <a:pt x="1269802" y="360402"/>
                  <a:pt x="1268357" y="360731"/>
                </a:cubicBezTo>
                <a:lnTo>
                  <a:pt x="1262998" y="361951"/>
                </a:lnTo>
                <a:lnTo>
                  <a:pt x="1263121" y="361923"/>
                </a:lnTo>
                <a:cubicBezTo>
                  <a:pt x="1262579" y="362046"/>
                  <a:pt x="1261134" y="362375"/>
                  <a:pt x="1258245" y="363033"/>
                </a:cubicBezTo>
                <a:cubicBezTo>
                  <a:pt x="1258245" y="363033"/>
                  <a:pt x="1258245" y="363033"/>
                  <a:pt x="1255614" y="351480"/>
                </a:cubicBezTo>
                <a:lnTo>
                  <a:pt x="1267171" y="348848"/>
                </a:lnTo>
                <a:cubicBezTo>
                  <a:pt x="1278729" y="346217"/>
                  <a:pt x="1278729" y="346217"/>
                  <a:pt x="1278729" y="346217"/>
                </a:cubicBezTo>
                <a:lnTo>
                  <a:pt x="1281359" y="357770"/>
                </a:lnTo>
                <a:lnTo>
                  <a:pt x="1283990" y="369324"/>
                </a:lnTo>
                <a:lnTo>
                  <a:pt x="1295547" y="366693"/>
                </a:lnTo>
                <a:cubicBezTo>
                  <a:pt x="1292917" y="355139"/>
                  <a:pt x="1304474" y="352507"/>
                  <a:pt x="1304474" y="352507"/>
                </a:cubicBezTo>
                <a:cubicBezTo>
                  <a:pt x="1304474" y="352507"/>
                  <a:pt x="1316404" y="349791"/>
                  <a:pt x="1304474" y="352507"/>
                </a:cubicBezTo>
                <a:lnTo>
                  <a:pt x="1301843" y="340954"/>
                </a:lnTo>
                <a:cubicBezTo>
                  <a:pt x="1301843" y="340954"/>
                  <a:pt x="1301843" y="340954"/>
                  <a:pt x="1313773" y="338237"/>
                </a:cubicBezTo>
                <a:cubicBezTo>
                  <a:pt x="1313773" y="338237"/>
                  <a:pt x="1316404" y="349791"/>
                  <a:pt x="1313773" y="338237"/>
                </a:cubicBezTo>
                <a:cubicBezTo>
                  <a:pt x="1313773" y="338237"/>
                  <a:pt x="1316404" y="349791"/>
                  <a:pt x="1327961" y="347160"/>
                </a:cubicBezTo>
                <a:lnTo>
                  <a:pt x="1330592" y="358713"/>
                </a:lnTo>
                <a:cubicBezTo>
                  <a:pt x="1330592" y="358713"/>
                  <a:pt x="1330592" y="358713"/>
                  <a:pt x="1319034" y="361345"/>
                </a:cubicBezTo>
                <a:lnTo>
                  <a:pt x="1330592" y="358713"/>
                </a:lnTo>
                <a:lnTo>
                  <a:pt x="1342149" y="356082"/>
                </a:lnTo>
                <a:cubicBezTo>
                  <a:pt x="1342149" y="356082"/>
                  <a:pt x="1342149" y="356082"/>
                  <a:pt x="1344864" y="368008"/>
                </a:cubicBezTo>
                <a:lnTo>
                  <a:pt x="1333307" y="370640"/>
                </a:lnTo>
                <a:cubicBezTo>
                  <a:pt x="1333307" y="370640"/>
                  <a:pt x="1333307" y="370640"/>
                  <a:pt x="1344864" y="368008"/>
                </a:cubicBezTo>
                <a:lnTo>
                  <a:pt x="1356794" y="365292"/>
                </a:lnTo>
                <a:lnTo>
                  <a:pt x="1368352" y="362660"/>
                </a:lnTo>
                <a:lnTo>
                  <a:pt x="1370982" y="374214"/>
                </a:lnTo>
                <a:cubicBezTo>
                  <a:pt x="1370982" y="374214"/>
                  <a:pt x="1370982" y="374214"/>
                  <a:pt x="1359425" y="376846"/>
                </a:cubicBezTo>
                <a:lnTo>
                  <a:pt x="1347495" y="379562"/>
                </a:lnTo>
                <a:cubicBezTo>
                  <a:pt x="1347495" y="379562"/>
                  <a:pt x="1347495" y="379562"/>
                  <a:pt x="1335938" y="382194"/>
                </a:cubicBezTo>
                <a:cubicBezTo>
                  <a:pt x="1335938" y="382194"/>
                  <a:pt x="1335938" y="382194"/>
                  <a:pt x="1324381" y="384825"/>
                </a:cubicBezTo>
                <a:cubicBezTo>
                  <a:pt x="1309820" y="375988"/>
                  <a:pt x="1309820" y="375988"/>
                  <a:pt x="1312451" y="387541"/>
                </a:cubicBezTo>
                <a:cubicBezTo>
                  <a:pt x="1312451" y="387541"/>
                  <a:pt x="1312451" y="387541"/>
                  <a:pt x="1311006" y="387870"/>
                </a:cubicBezTo>
                <a:lnTo>
                  <a:pt x="1305547" y="389113"/>
                </a:lnTo>
                <a:lnTo>
                  <a:pt x="1305769" y="389063"/>
                </a:lnTo>
                <a:cubicBezTo>
                  <a:pt x="1305227" y="389186"/>
                  <a:pt x="1303783" y="389515"/>
                  <a:pt x="1300893" y="390173"/>
                </a:cubicBezTo>
                <a:cubicBezTo>
                  <a:pt x="1300893" y="390173"/>
                  <a:pt x="1315081" y="399095"/>
                  <a:pt x="1312451" y="387541"/>
                </a:cubicBezTo>
                <a:cubicBezTo>
                  <a:pt x="1315081" y="399095"/>
                  <a:pt x="1312451" y="387541"/>
                  <a:pt x="1312451" y="387541"/>
                </a:cubicBezTo>
                <a:lnTo>
                  <a:pt x="1319495" y="385938"/>
                </a:lnTo>
                <a:lnTo>
                  <a:pt x="1319907" y="385844"/>
                </a:lnTo>
                <a:cubicBezTo>
                  <a:pt x="1321398" y="385504"/>
                  <a:pt x="1324381" y="384825"/>
                  <a:pt x="1324381" y="384825"/>
                </a:cubicBezTo>
                <a:lnTo>
                  <a:pt x="1327011" y="396379"/>
                </a:lnTo>
                <a:lnTo>
                  <a:pt x="1315081" y="399095"/>
                </a:lnTo>
                <a:lnTo>
                  <a:pt x="1317712" y="410649"/>
                </a:lnTo>
                <a:cubicBezTo>
                  <a:pt x="1317712" y="410649"/>
                  <a:pt x="1317712" y="410649"/>
                  <a:pt x="1306155" y="413280"/>
                </a:cubicBezTo>
                <a:cubicBezTo>
                  <a:pt x="1306155" y="413280"/>
                  <a:pt x="1306155" y="413280"/>
                  <a:pt x="1317712" y="410649"/>
                </a:cubicBezTo>
                <a:cubicBezTo>
                  <a:pt x="1306155" y="413280"/>
                  <a:pt x="1306155" y="413280"/>
                  <a:pt x="1320428" y="422575"/>
                </a:cubicBezTo>
                <a:lnTo>
                  <a:pt x="1315681" y="423656"/>
                </a:lnTo>
                <a:lnTo>
                  <a:pt x="1315818" y="423625"/>
                </a:lnTo>
                <a:lnTo>
                  <a:pt x="1318983" y="422904"/>
                </a:lnTo>
                <a:lnTo>
                  <a:pt x="1316094" y="423562"/>
                </a:lnTo>
                <a:lnTo>
                  <a:pt x="1315818" y="423625"/>
                </a:lnTo>
                <a:lnTo>
                  <a:pt x="1308870" y="425207"/>
                </a:lnTo>
                <a:cubicBezTo>
                  <a:pt x="1308870" y="425207"/>
                  <a:pt x="1308870" y="425207"/>
                  <a:pt x="1310315" y="424878"/>
                </a:cubicBezTo>
                <a:lnTo>
                  <a:pt x="1315681" y="423656"/>
                </a:lnTo>
                <a:lnTo>
                  <a:pt x="1315552" y="423685"/>
                </a:lnTo>
                <a:cubicBezTo>
                  <a:pt x="1316094" y="423562"/>
                  <a:pt x="1317539" y="423233"/>
                  <a:pt x="1320428" y="422575"/>
                </a:cubicBezTo>
                <a:cubicBezTo>
                  <a:pt x="1320428" y="422575"/>
                  <a:pt x="1320428" y="422575"/>
                  <a:pt x="1332358" y="419859"/>
                </a:cubicBezTo>
                <a:lnTo>
                  <a:pt x="1329642" y="407933"/>
                </a:lnTo>
                <a:lnTo>
                  <a:pt x="1341199" y="405301"/>
                </a:lnTo>
                <a:cubicBezTo>
                  <a:pt x="1352757" y="402670"/>
                  <a:pt x="1350126" y="391116"/>
                  <a:pt x="1352757" y="402670"/>
                </a:cubicBezTo>
                <a:lnTo>
                  <a:pt x="1350126" y="391116"/>
                </a:lnTo>
                <a:cubicBezTo>
                  <a:pt x="1350126" y="391116"/>
                  <a:pt x="1350126" y="391116"/>
                  <a:pt x="1362056" y="388399"/>
                </a:cubicBezTo>
                <a:cubicBezTo>
                  <a:pt x="1362056" y="388399"/>
                  <a:pt x="1362056" y="388399"/>
                  <a:pt x="1362385" y="389844"/>
                </a:cubicBezTo>
                <a:lnTo>
                  <a:pt x="1363640" y="395357"/>
                </a:lnTo>
                <a:lnTo>
                  <a:pt x="1363577" y="395079"/>
                </a:lnTo>
                <a:cubicBezTo>
                  <a:pt x="1363700" y="395621"/>
                  <a:pt x="1364029" y="397065"/>
                  <a:pt x="1364687" y="399953"/>
                </a:cubicBezTo>
                <a:lnTo>
                  <a:pt x="1376244" y="397322"/>
                </a:lnTo>
                <a:lnTo>
                  <a:pt x="1387801" y="394690"/>
                </a:lnTo>
                <a:cubicBezTo>
                  <a:pt x="1387801" y="394690"/>
                  <a:pt x="1387801" y="394690"/>
                  <a:pt x="1385170" y="383136"/>
                </a:cubicBezTo>
                <a:lnTo>
                  <a:pt x="1378254" y="384711"/>
                </a:lnTo>
                <a:lnTo>
                  <a:pt x="1378489" y="384658"/>
                </a:lnTo>
                <a:cubicBezTo>
                  <a:pt x="1377947" y="384781"/>
                  <a:pt x="1376502" y="385110"/>
                  <a:pt x="1373613" y="385768"/>
                </a:cubicBezTo>
                <a:cubicBezTo>
                  <a:pt x="1373613" y="385768"/>
                  <a:pt x="1373613" y="385768"/>
                  <a:pt x="1382540" y="371583"/>
                </a:cubicBezTo>
                <a:cubicBezTo>
                  <a:pt x="1382540" y="371583"/>
                  <a:pt x="1382540" y="371583"/>
                  <a:pt x="1394097" y="368951"/>
                </a:cubicBezTo>
                <a:lnTo>
                  <a:pt x="1406027" y="366235"/>
                </a:lnTo>
                <a:cubicBezTo>
                  <a:pt x="1406027" y="366235"/>
                  <a:pt x="1417584" y="363603"/>
                  <a:pt x="1420215" y="375157"/>
                </a:cubicBezTo>
                <a:lnTo>
                  <a:pt x="1408658" y="377789"/>
                </a:lnTo>
                <a:cubicBezTo>
                  <a:pt x="1408658" y="377789"/>
                  <a:pt x="1408658" y="377789"/>
                  <a:pt x="1396728" y="380505"/>
                </a:cubicBezTo>
                <a:lnTo>
                  <a:pt x="1399358" y="392059"/>
                </a:lnTo>
                <a:cubicBezTo>
                  <a:pt x="1399358" y="392059"/>
                  <a:pt x="1399358" y="392059"/>
                  <a:pt x="1411288" y="389342"/>
                </a:cubicBezTo>
                <a:lnTo>
                  <a:pt x="1408658" y="377789"/>
                </a:lnTo>
                <a:cubicBezTo>
                  <a:pt x="1422846" y="386711"/>
                  <a:pt x="1422846" y="386711"/>
                  <a:pt x="1420215" y="375157"/>
                </a:cubicBezTo>
                <a:cubicBezTo>
                  <a:pt x="1431772" y="372526"/>
                  <a:pt x="1434403" y="384079"/>
                  <a:pt x="1445960" y="381448"/>
                </a:cubicBezTo>
                <a:cubicBezTo>
                  <a:pt x="1445960" y="381448"/>
                  <a:pt x="1445960" y="381448"/>
                  <a:pt x="1448675" y="393374"/>
                </a:cubicBezTo>
                <a:lnTo>
                  <a:pt x="1460606" y="390658"/>
                </a:lnTo>
                <a:lnTo>
                  <a:pt x="1463236" y="402212"/>
                </a:lnTo>
                <a:lnTo>
                  <a:pt x="1474793" y="399580"/>
                </a:lnTo>
                <a:lnTo>
                  <a:pt x="1486351" y="396949"/>
                </a:lnTo>
                <a:cubicBezTo>
                  <a:pt x="1486351" y="396949"/>
                  <a:pt x="1486351" y="396949"/>
                  <a:pt x="1497908" y="394317"/>
                </a:cubicBezTo>
                <a:lnTo>
                  <a:pt x="1500539" y="405871"/>
                </a:lnTo>
                <a:lnTo>
                  <a:pt x="1512469" y="403155"/>
                </a:lnTo>
                <a:lnTo>
                  <a:pt x="1524026" y="400523"/>
                </a:lnTo>
                <a:lnTo>
                  <a:pt x="1526656" y="412077"/>
                </a:lnTo>
                <a:cubicBezTo>
                  <a:pt x="1526656" y="412077"/>
                  <a:pt x="1526656" y="412077"/>
                  <a:pt x="1515099" y="414708"/>
                </a:cubicBezTo>
                <a:cubicBezTo>
                  <a:pt x="1515099" y="414708"/>
                  <a:pt x="1515099" y="414708"/>
                  <a:pt x="1517815" y="426635"/>
                </a:cubicBezTo>
                <a:cubicBezTo>
                  <a:pt x="1517815" y="426635"/>
                  <a:pt x="1517815" y="426635"/>
                  <a:pt x="1520446" y="438188"/>
                </a:cubicBezTo>
                <a:cubicBezTo>
                  <a:pt x="1520446" y="438188"/>
                  <a:pt x="1520446" y="438188"/>
                  <a:pt x="1508516" y="440905"/>
                </a:cubicBezTo>
                <a:lnTo>
                  <a:pt x="1511146" y="452459"/>
                </a:lnTo>
                <a:cubicBezTo>
                  <a:pt x="1511146" y="452459"/>
                  <a:pt x="1511146" y="452459"/>
                  <a:pt x="1499589" y="455090"/>
                </a:cubicBezTo>
                <a:lnTo>
                  <a:pt x="1511146" y="452459"/>
                </a:lnTo>
                <a:lnTo>
                  <a:pt x="1513777" y="464012"/>
                </a:lnTo>
                <a:cubicBezTo>
                  <a:pt x="1513777" y="464012"/>
                  <a:pt x="1513777" y="464012"/>
                  <a:pt x="1516493" y="475939"/>
                </a:cubicBezTo>
                <a:lnTo>
                  <a:pt x="1528423" y="473222"/>
                </a:lnTo>
                <a:cubicBezTo>
                  <a:pt x="1525707" y="461296"/>
                  <a:pt x="1539980" y="470591"/>
                  <a:pt x="1539980" y="470591"/>
                </a:cubicBezTo>
                <a:cubicBezTo>
                  <a:pt x="1539980" y="470591"/>
                  <a:pt x="1539980" y="470591"/>
                  <a:pt x="1551537" y="467959"/>
                </a:cubicBezTo>
                <a:cubicBezTo>
                  <a:pt x="1551537" y="467959"/>
                  <a:pt x="1551537" y="467959"/>
                  <a:pt x="1563094" y="465328"/>
                </a:cubicBezTo>
                <a:lnTo>
                  <a:pt x="1565725" y="476882"/>
                </a:lnTo>
                <a:lnTo>
                  <a:pt x="1568356" y="488435"/>
                </a:lnTo>
                <a:cubicBezTo>
                  <a:pt x="1568356" y="488435"/>
                  <a:pt x="1568356" y="488435"/>
                  <a:pt x="1556798" y="491067"/>
                </a:cubicBezTo>
                <a:lnTo>
                  <a:pt x="1559429" y="502621"/>
                </a:lnTo>
                <a:lnTo>
                  <a:pt x="1570986" y="499989"/>
                </a:lnTo>
                <a:lnTo>
                  <a:pt x="1573702" y="511916"/>
                </a:lnTo>
                <a:cubicBezTo>
                  <a:pt x="1573702" y="511916"/>
                  <a:pt x="1573702" y="511916"/>
                  <a:pt x="1585632" y="509199"/>
                </a:cubicBezTo>
                <a:lnTo>
                  <a:pt x="1582916" y="497273"/>
                </a:lnTo>
                <a:cubicBezTo>
                  <a:pt x="1582916" y="497273"/>
                  <a:pt x="1582916" y="497273"/>
                  <a:pt x="1570986" y="499989"/>
                </a:cubicBezTo>
                <a:cubicBezTo>
                  <a:pt x="1570986" y="499989"/>
                  <a:pt x="1570986" y="499989"/>
                  <a:pt x="1568356" y="488435"/>
                </a:cubicBezTo>
                <a:lnTo>
                  <a:pt x="1580286" y="485719"/>
                </a:lnTo>
                <a:lnTo>
                  <a:pt x="1577655" y="474165"/>
                </a:lnTo>
                <a:cubicBezTo>
                  <a:pt x="1565725" y="476882"/>
                  <a:pt x="1563094" y="465328"/>
                  <a:pt x="1563094" y="465328"/>
                </a:cubicBezTo>
                <a:lnTo>
                  <a:pt x="1575024" y="462612"/>
                </a:lnTo>
                <a:cubicBezTo>
                  <a:pt x="1575024" y="462612"/>
                  <a:pt x="1575024" y="462612"/>
                  <a:pt x="1586582" y="459980"/>
                </a:cubicBezTo>
                <a:cubicBezTo>
                  <a:pt x="1600769" y="468902"/>
                  <a:pt x="1598139" y="457349"/>
                  <a:pt x="1598139" y="457349"/>
                </a:cubicBezTo>
                <a:cubicBezTo>
                  <a:pt x="1598139" y="457349"/>
                  <a:pt x="1598139" y="457349"/>
                  <a:pt x="1586582" y="459980"/>
                </a:cubicBezTo>
                <a:cubicBezTo>
                  <a:pt x="1598139" y="457349"/>
                  <a:pt x="1583866" y="448054"/>
                  <a:pt x="1595423" y="445422"/>
                </a:cubicBezTo>
                <a:lnTo>
                  <a:pt x="1606980" y="442791"/>
                </a:lnTo>
                <a:cubicBezTo>
                  <a:pt x="1606980" y="442791"/>
                  <a:pt x="1606980" y="442791"/>
                  <a:pt x="1609696" y="454717"/>
                </a:cubicBezTo>
                <a:lnTo>
                  <a:pt x="1621626" y="452001"/>
                </a:lnTo>
                <a:lnTo>
                  <a:pt x="1624257" y="463554"/>
                </a:lnTo>
                <a:cubicBezTo>
                  <a:pt x="1621274" y="464233"/>
                  <a:pt x="1619783" y="464573"/>
                  <a:pt x="1619224" y="464700"/>
                </a:cubicBezTo>
                <a:lnTo>
                  <a:pt x="1619738" y="464583"/>
                </a:lnTo>
                <a:lnTo>
                  <a:pt x="1612327" y="466271"/>
                </a:lnTo>
                <a:lnTo>
                  <a:pt x="1614957" y="477824"/>
                </a:lnTo>
                <a:lnTo>
                  <a:pt x="1617588" y="489378"/>
                </a:lnTo>
                <a:cubicBezTo>
                  <a:pt x="1629518" y="486662"/>
                  <a:pt x="1617588" y="489378"/>
                  <a:pt x="1629518" y="486662"/>
                </a:cubicBezTo>
                <a:lnTo>
                  <a:pt x="1623553" y="488020"/>
                </a:lnTo>
                <a:lnTo>
                  <a:pt x="1617588" y="489378"/>
                </a:lnTo>
                <a:cubicBezTo>
                  <a:pt x="1629518" y="486662"/>
                  <a:pt x="1629518" y="486662"/>
                  <a:pt x="1626887" y="475108"/>
                </a:cubicBezTo>
                <a:cubicBezTo>
                  <a:pt x="1629777" y="474450"/>
                  <a:pt x="1631221" y="474121"/>
                  <a:pt x="1631763" y="473998"/>
                </a:cubicBezTo>
                <a:lnTo>
                  <a:pt x="1631479" y="474063"/>
                </a:lnTo>
                <a:lnTo>
                  <a:pt x="1638445" y="472477"/>
                </a:lnTo>
                <a:cubicBezTo>
                  <a:pt x="1638445" y="472477"/>
                  <a:pt x="1650002" y="469845"/>
                  <a:pt x="1647371" y="458291"/>
                </a:cubicBezTo>
                <a:cubicBezTo>
                  <a:pt x="1647371" y="458291"/>
                  <a:pt x="1647371" y="458291"/>
                  <a:pt x="1644740" y="446738"/>
                </a:cubicBezTo>
                <a:cubicBezTo>
                  <a:pt x="1644740" y="446738"/>
                  <a:pt x="1644740" y="446738"/>
                  <a:pt x="1656298" y="444106"/>
                </a:cubicBezTo>
                <a:cubicBezTo>
                  <a:pt x="1656298" y="444106"/>
                  <a:pt x="1658928" y="455660"/>
                  <a:pt x="1656298" y="444106"/>
                </a:cubicBezTo>
                <a:cubicBezTo>
                  <a:pt x="1656298" y="444106"/>
                  <a:pt x="1659187" y="443448"/>
                  <a:pt x="1660632" y="443119"/>
                </a:cubicBezTo>
                <a:lnTo>
                  <a:pt x="1660939" y="443049"/>
                </a:lnTo>
                <a:lnTo>
                  <a:pt x="1667855" y="441475"/>
                </a:lnTo>
                <a:cubicBezTo>
                  <a:pt x="1667855" y="441475"/>
                  <a:pt x="1656298" y="444106"/>
                  <a:pt x="1670485" y="453028"/>
                </a:cubicBezTo>
                <a:lnTo>
                  <a:pt x="1673116" y="464582"/>
                </a:lnTo>
                <a:cubicBezTo>
                  <a:pt x="1673116" y="464582"/>
                  <a:pt x="1673116" y="464582"/>
                  <a:pt x="1685046" y="461866"/>
                </a:cubicBezTo>
                <a:cubicBezTo>
                  <a:pt x="1685046" y="461866"/>
                  <a:pt x="1685046" y="461866"/>
                  <a:pt x="1696603" y="459234"/>
                </a:cubicBezTo>
                <a:cubicBezTo>
                  <a:pt x="1687677" y="473420"/>
                  <a:pt x="1687677" y="473420"/>
                  <a:pt x="1690392" y="485346"/>
                </a:cubicBezTo>
                <a:cubicBezTo>
                  <a:pt x="1690392" y="485346"/>
                  <a:pt x="1678462" y="488062"/>
                  <a:pt x="1693023" y="496900"/>
                </a:cubicBezTo>
                <a:cubicBezTo>
                  <a:pt x="1681093" y="499616"/>
                  <a:pt x="1681093" y="499616"/>
                  <a:pt x="1683724" y="511170"/>
                </a:cubicBezTo>
                <a:lnTo>
                  <a:pt x="1674797" y="525355"/>
                </a:lnTo>
                <a:lnTo>
                  <a:pt x="1677513" y="537282"/>
                </a:lnTo>
                <a:lnTo>
                  <a:pt x="1665956" y="539913"/>
                </a:lnTo>
                <a:lnTo>
                  <a:pt x="1668586" y="551467"/>
                </a:lnTo>
                <a:cubicBezTo>
                  <a:pt x="1657029" y="554098"/>
                  <a:pt x="1657029" y="554098"/>
                  <a:pt x="1659660" y="565652"/>
                </a:cubicBezTo>
                <a:cubicBezTo>
                  <a:pt x="1648103" y="568283"/>
                  <a:pt x="1650733" y="579837"/>
                  <a:pt x="1650733" y="579837"/>
                </a:cubicBezTo>
                <a:cubicBezTo>
                  <a:pt x="1650733" y="579837"/>
                  <a:pt x="1650733" y="579837"/>
                  <a:pt x="1653449" y="591764"/>
                </a:cubicBezTo>
                <a:lnTo>
                  <a:pt x="1641519" y="594480"/>
                </a:lnTo>
                <a:cubicBezTo>
                  <a:pt x="1641519" y="594480"/>
                  <a:pt x="1641519" y="594480"/>
                  <a:pt x="1644150" y="606034"/>
                </a:cubicBezTo>
                <a:cubicBezTo>
                  <a:pt x="1644150" y="606034"/>
                  <a:pt x="1644150" y="606034"/>
                  <a:pt x="1632592" y="608665"/>
                </a:cubicBezTo>
                <a:cubicBezTo>
                  <a:pt x="1632592" y="608665"/>
                  <a:pt x="1646780" y="617588"/>
                  <a:pt x="1635223" y="620219"/>
                </a:cubicBezTo>
                <a:lnTo>
                  <a:pt x="1623666" y="622851"/>
                </a:lnTo>
                <a:lnTo>
                  <a:pt x="1626297" y="634404"/>
                </a:lnTo>
                <a:cubicBezTo>
                  <a:pt x="1626297" y="634404"/>
                  <a:pt x="1626297" y="634404"/>
                  <a:pt x="1617455" y="648962"/>
                </a:cubicBezTo>
                <a:cubicBezTo>
                  <a:pt x="1617455" y="648962"/>
                  <a:pt x="1605525" y="651679"/>
                  <a:pt x="1608156" y="663232"/>
                </a:cubicBezTo>
                <a:cubicBezTo>
                  <a:pt x="1596598" y="665864"/>
                  <a:pt x="1610786" y="674786"/>
                  <a:pt x="1599229" y="677418"/>
                </a:cubicBezTo>
                <a:lnTo>
                  <a:pt x="1601860" y="688971"/>
                </a:lnTo>
                <a:cubicBezTo>
                  <a:pt x="1601860" y="688971"/>
                  <a:pt x="1601860" y="688971"/>
                  <a:pt x="1590303" y="691603"/>
                </a:cubicBezTo>
                <a:lnTo>
                  <a:pt x="1593018" y="703529"/>
                </a:lnTo>
                <a:lnTo>
                  <a:pt x="1581461" y="706161"/>
                </a:lnTo>
                <a:cubicBezTo>
                  <a:pt x="1581461" y="706161"/>
                  <a:pt x="1578479" y="706840"/>
                  <a:pt x="1576987" y="707179"/>
                </a:cubicBezTo>
                <a:lnTo>
                  <a:pt x="1576717" y="707241"/>
                </a:lnTo>
                <a:lnTo>
                  <a:pt x="1576242" y="707349"/>
                </a:lnTo>
                <a:cubicBezTo>
                  <a:pt x="1574005" y="707859"/>
                  <a:pt x="1578479" y="706840"/>
                  <a:pt x="1569531" y="708877"/>
                </a:cubicBezTo>
                <a:cubicBezTo>
                  <a:pt x="1566815" y="696951"/>
                  <a:pt x="1569531" y="708877"/>
                  <a:pt x="1569531" y="708877"/>
                </a:cubicBezTo>
                <a:cubicBezTo>
                  <a:pt x="1566815" y="696951"/>
                  <a:pt x="1569531" y="708877"/>
                  <a:pt x="1566815" y="696951"/>
                </a:cubicBezTo>
                <a:lnTo>
                  <a:pt x="1555258" y="699582"/>
                </a:lnTo>
                <a:cubicBezTo>
                  <a:pt x="1569531" y="708877"/>
                  <a:pt x="1557974" y="711509"/>
                  <a:pt x="1557974" y="711509"/>
                </a:cubicBezTo>
                <a:cubicBezTo>
                  <a:pt x="1557974" y="711509"/>
                  <a:pt x="1560863" y="710851"/>
                  <a:pt x="1562308" y="710522"/>
                </a:cubicBezTo>
                <a:lnTo>
                  <a:pt x="1562646" y="710445"/>
                </a:lnTo>
                <a:lnTo>
                  <a:pt x="1569531" y="708877"/>
                </a:lnTo>
                <a:cubicBezTo>
                  <a:pt x="1584092" y="717715"/>
                  <a:pt x="1581461" y="706161"/>
                  <a:pt x="1584092" y="717715"/>
                </a:cubicBezTo>
                <a:lnTo>
                  <a:pt x="1572162" y="720431"/>
                </a:lnTo>
                <a:cubicBezTo>
                  <a:pt x="1574792" y="731985"/>
                  <a:pt x="1563235" y="734616"/>
                  <a:pt x="1563235" y="734616"/>
                </a:cubicBezTo>
                <a:cubicBezTo>
                  <a:pt x="1551678" y="737248"/>
                  <a:pt x="1554309" y="748801"/>
                  <a:pt x="1554309" y="748801"/>
                </a:cubicBezTo>
                <a:cubicBezTo>
                  <a:pt x="1554309" y="748801"/>
                  <a:pt x="1557024" y="760728"/>
                  <a:pt x="1545467" y="763359"/>
                </a:cubicBezTo>
                <a:cubicBezTo>
                  <a:pt x="1548098" y="774913"/>
                  <a:pt x="1536168" y="777629"/>
                  <a:pt x="1536168" y="777629"/>
                </a:cubicBezTo>
                <a:cubicBezTo>
                  <a:pt x="1536168" y="777629"/>
                  <a:pt x="1536168" y="777629"/>
                  <a:pt x="1535839" y="776185"/>
                </a:cubicBezTo>
                <a:lnTo>
                  <a:pt x="1535300" y="773818"/>
                </a:lnTo>
                <a:lnTo>
                  <a:pt x="1535058" y="772755"/>
                </a:lnTo>
                <a:lnTo>
                  <a:pt x="1535077" y="772840"/>
                </a:lnTo>
                <a:lnTo>
                  <a:pt x="1533537" y="766076"/>
                </a:lnTo>
                <a:lnTo>
                  <a:pt x="1526652" y="767644"/>
                </a:lnTo>
                <a:lnTo>
                  <a:pt x="1526856" y="767597"/>
                </a:lnTo>
                <a:cubicBezTo>
                  <a:pt x="1526314" y="767720"/>
                  <a:pt x="1524869" y="768049"/>
                  <a:pt x="1521980" y="768707"/>
                </a:cubicBezTo>
                <a:cubicBezTo>
                  <a:pt x="1519091" y="769365"/>
                  <a:pt x="1517646" y="769694"/>
                  <a:pt x="1517104" y="769817"/>
                </a:cubicBezTo>
                <a:lnTo>
                  <a:pt x="1517174" y="769802"/>
                </a:lnTo>
                <a:lnTo>
                  <a:pt x="1517646" y="769694"/>
                </a:lnTo>
                <a:cubicBezTo>
                  <a:pt x="1519091" y="769365"/>
                  <a:pt x="1521980" y="768707"/>
                  <a:pt x="1521980" y="768707"/>
                </a:cubicBezTo>
                <a:cubicBezTo>
                  <a:pt x="1522638" y="771596"/>
                  <a:pt x="1522967" y="773040"/>
                  <a:pt x="1523090" y="773581"/>
                </a:cubicBezTo>
                <a:lnTo>
                  <a:pt x="1523019" y="773268"/>
                </a:lnTo>
                <a:lnTo>
                  <a:pt x="1522309" y="770151"/>
                </a:lnTo>
                <a:lnTo>
                  <a:pt x="1522967" y="773040"/>
                </a:lnTo>
                <a:lnTo>
                  <a:pt x="1523019" y="773268"/>
                </a:lnTo>
                <a:lnTo>
                  <a:pt x="1524611" y="780261"/>
                </a:lnTo>
                <a:cubicBezTo>
                  <a:pt x="1521980" y="768707"/>
                  <a:pt x="1521980" y="768707"/>
                  <a:pt x="1510423" y="771339"/>
                </a:cubicBezTo>
                <a:cubicBezTo>
                  <a:pt x="1510423" y="771339"/>
                  <a:pt x="1510423" y="771339"/>
                  <a:pt x="1513053" y="782892"/>
                </a:cubicBezTo>
                <a:cubicBezTo>
                  <a:pt x="1513053" y="782892"/>
                  <a:pt x="1513053" y="782892"/>
                  <a:pt x="1515684" y="794446"/>
                </a:cubicBezTo>
                <a:cubicBezTo>
                  <a:pt x="1515684" y="794446"/>
                  <a:pt x="1515684" y="794446"/>
                  <a:pt x="1516013" y="795890"/>
                </a:cubicBezTo>
                <a:lnTo>
                  <a:pt x="1517269" y="801408"/>
                </a:lnTo>
                <a:lnTo>
                  <a:pt x="1517205" y="801126"/>
                </a:lnTo>
                <a:cubicBezTo>
                  <a:pt x="1517328" y="801667"/>
                  <a:pt x="1517657" y="803111"/>
                  <a:pt x="1518315" y="806000"/>
                </a:cubicBezTo>
                <a:cubicBezTo>
                  <a:pt x="1518315" y="806000"/>
                  <a:pt x="1518315" y="806000"/>
                  <a:pt x="1521030" y="817926"/>
                </a:cubicBezTo>
                <a:lnTo>
                  <a:pt x="1523661" y="829480"/>
                </a:lnTo>
                <a:lnTo>
                  <a:pt x="1512104" y="832112"/>
                </a:lnTo>
                <a:lnTo>
                  <a:pt x="1509473" y="820558"/>
                </a:lnTo>
                <a:cubicBezTo>
                  <a:pt x="1509473" y="820558"/>
                  <a:pt x="1509473" y="820558"/>
                  <a:pt x="1497543" y="823274"/>
                </a:cubicBezTo>
                <a:cubicBezTo>
                  <a:pt x="1497543" y="823274"/>
                  <a:pt x="1497543" y="823274"/>
                  <a:pt x="1494828" y="811348"/>
                </a:cubicBezTo>
                <a:cubicBezTo>
                  <a:pt x="1494828" y="811348"/>
                  <a:pt x="1494828" y="811348"/>
                  <a:pt x="1497543" y="823274"/>
                </a:cubicBezTo>
                <a:cubicBezTo>
                  <a:pt x="1497543" y="823274"/>
                  <a:pt x="1498201" y="826163"/>
                  <a:pt x="1498530" y="827607"/>
                </a:cubicBezTo>
                <a:lnTo>
                  <a:pt x="1498591" y="827877"/>
                </a:lnTo>
                <a:lnTo>
                  <a:pt x="1499145" y="830311"/>
                </a:lnTo>
                <a:lnTo>
                  <a:pt x="1499064" y="829954"/>
                </a:lnTo>
                <a:cubicBezTo>
                  <a:pt x="1499187" y="830496"/>
                  <a:pt x="1499516" y="831940"/>
                  <a:pt x="1500174" y="834828"/>
                </a:cubicBezTo>
                <a:cubicBezTo>
                  <a:pt x="1500174" y="834828"/>
                  <a:pt x="1502805" y="846382"/>
                  <a:pt x="1500174" y="834828"/>
                </a:cubicBezTo>
                <a:cubicBezTo>
                  <a:pt x="1500174" y="834828"/>
                  <a:pt x="1500174" y="834828"/>
                  <a:pt x="1512104" y="832112"/>
                </a:cubicBezTo>
                <a:cubicBezTo>
                  <a:pt x="1500174" y="834828"/>
                  <a:pt x="1502805" y="846382"/>
                  <a:pt x="1502805" y="846382"/>
                </a:cubicBezTo>
                <a:cubicBezTo>
                  <a:pt x="1502805" y="846382"/>
                  <a:pt x="1505435" y="857936"/>
                  <a:pt x="1493878" y="860567"/>
                </a:cubicBezTo>
                <a:lnTo>
                  <a:pt x="1496594" y="872493"/>
                </a:lnTo>
                <a:cubicBezTo>
                  <a:pt x="1496594" y="872493"/>
                  <a:pt x="1496594" y="872493"/>
                  <a:pt x="1485036" y="875125"/>
                </a:cubicBezTo>
                <a:lnTo>
                  <a:pt x="1482321" y="863199"/>
                </a:lnTo>
                <a:lnTo>
                  <a:pt x="1470764" y="865830"/>
                </a:lnTo>
                <a:lnTo>
                  <a:pt x="1458833" y="868546"/>
                </a:lnTo>
                <a:cubicBezTo>
                  <a:pt x="1458833" y="868546"/>
                  <a:pt x="1458833" y="868546"/>
                  <a:pt x="1456203" y="856993"/>
                </a:cubicBezTo>
                <a:cubicBezTo>
                  <a:pt x="1447276" y="871178"/>
                  <a:pt x="1444646" y="859624"/>
                  <a:pt x="1444646" y="859624"/>
                </a:cubicBezTo>
                <a:lnTo>
                  <a:pt x="1447276" y="871178"/>
                </a:lnTo>
                <a:lnTo>
                  <a:pt x="1458833" y="868546"/>
                </a:lnTo>
                <a:lnTo>
                  <a:pt x="1461549" y="880473"/>
                </a:lnTo>
                <a:cubicBezTo>
                  <a:pt x="1473479" y="877756"/>
                  <a:pt x="1473479" y="877756"/>
                  <a:pt x="1470764" y="865830"/>
                </a:cubicBezTo>
                <a:lnTo>
                  <a:pt x="1473479" y="877756"/>
                </a:lnTo>
                <a:lnTo>
                  <a:pt x="1480475" y="876163"/>
                </a:lnTo>
                <a:lnTo>
                  <a:pt x="1480160" y="876235"/>
                </a:lnTo>
                <a:cubicBezTo>
                  <a:pt x="1480702" y="876112"/>
                  <a:pt x="1482147" y="875783"/>
                  <a:pt x="1485036" y="875125"/>
                </a:cubicBezTo>
                <a:cubicBezTo>
                  <a:pt x="1476110" y="889310"/>
                  <a:pt x="1487667" y="886679"/>
                  <a:pt x="1485036" y="875125"/>
                </a:cubicBezTo>
                <a:lnTo>
                  <a:pt x="1487667" y="886679"/>
                </a:lnTo>
                <a:cubicBezTo>
                  <a:pt x="1490298" y="898232"/>
                  <a:pt x="1490298" y="898232"/>
                  <a:pt x="1478741" y="900864"/>
                </a:cubicBezTo>
                <a:lnTo>
                  <a:pt x="1481371" y="912418"/>
                </a:lnTo>
                <a:cubicBezTo>
                  <a:pt x="1484087" y="924344"/>
                  <a:pt x="1484087" y="924344"/>
                  <a:pt x="1484087" y="924344"/>
                </a:cubicBezTo>
                <a:lnTo>
                  <a:pt x="1472157" y="927061"/>
                </a:lnTo>
                <a:lnTo>
                  <a:pt x="1474787" y="938614"/>
                </a:lnTo>
                <a:cubicBezTo>
                  <a:pt x="1474787" y="938614"/>
                  <a:pt x="1474787" y="938614"/>
                  <a:pt x="1463230" y="941246"/>
                </a:cubicBezTo>
                <a:cubicBezTo>
                  <a:pt x="1460600" y="929692"/>
                  <a:pt x="1463230" y="941246"/>
                  <a:pt x="1451673" y="943877"/>
                </a:cubicBezTo>
                <a:cubicBezTo>
                  <a:pt x="1451673" y="943877"/>
                  <a:pt x="1451673" y="943877"/>
                  <a:pt x="1449042" y="932324"/>
                </a:cubicBezTo>
                <a:cubicBezTo>
                  <a:pt x="1449042" y="932324"/>
                  <a:pt x="1449042" y="932324"/>
                  <a:pt x="1437112" y="935040"/>
                </a:cubicBezTo>
                <a:lnTo>
                  <a:pt x="1434397" y="923113"/>
                </a:lnTo>
                <a:cubicBezTo>
                  <a:pt x="1434397" y="923113"/>
                  <a:pt x="1434397" y="923113"/>
                  <a:pt x="1422840" y="925745"/>
                </a:cubicBezTo>
                <a:lnTo>
                  <a:pt x="1425555" y="937671"/>
                </a:lnTo>
                <a:lnTo>
                  <a:pt x="1413998" y="940303"/>
                </a:lnTo>
                <a:lnTo>
                  <a:pt x="1416629" y="951857"/>
                </a:lnTo>
                <a:lnTo>
                  <a:pt x="1419259" y="963410"/>
                </a:lnTo>
                <a:lnTo>
                  <a:pt x="1421890" y="974964"/>
                </a:lnTo>
                <a:lnTo>
                  <a:pt x="1410333" y="977596"/>
                </a:lnTo>
                <a:cubicBezTo>
                  <a:pt x="1410333" y="977596"/>
                  <a:pt x="1410333" y="977596"/>
                  <a:pt x="1413048" y="989522"/>
                </a:cubicBezTo>
                <a:cubicBezTo>
                  <a:pt x="1413048" y="989522"/>
                  <a:pt x="1413048" y="989522"/>
                  <a:pt x="1401491" y="992154"/>
                </a:cubicBezTo>
                <a:cubicBezTo>
                  <a:pt x="1401491" y="992154"/>
                  <a:pt x="1401491" y="992154"/>
                  <a:pt x="1398776" y="980227"/>
                </a:cubicBezTo>
                <a:cubicBezTo>
                  <a:pt x="1398776" y="980227"/>
                  <a:pt x="1398776" y="980227"/>
                  <a:pt x="1401491" y="992154"/>
                </a:cubicBezTo>
                <a:lnTo>
                  <a:pt x="1389561" y="994870"/>
                </a:lnTo>
                <a:cubicBezTo>
                  <a:pt x="1389561" y="994870"/>
                  <a:pt x="1389561" y="994870"/>
                  <a:pt x="1392192" y="1006424"/>
                </a:cubicBezTo>
                <a:lnTo>
                  <a:pt x="1389561" y="994870"/>
                </a:lnTo>
                <a:cubicBezTo>
                  <a:pt x="1401491" y="992154"/>
                  <a:pt x="1401491" y="992154"/>
                  <a:pt x="1401491" y="992154"/>
                </a:cubicBezTo>
                <a:cubicBezTo>
                  <a:pt x="1413048" y="989522"/>
                  <a:pt x="1413048" y="989522"/>
                  <a:pt x="1415679" y="1001076"/>
                </a:cubicBezTo>
                <a:cubicBezTo>
                  <a:pt x="1415679" y="1001076"/>
                  <a:pt x="1415679" y="1001076"/>
                  <a:pt x="1404122" y="1003707"/>
                </a:cubicBezTo>
                <a:lnTo>
                  <a:pt x="1406753" y="1015261"/>
                </a:lnTo>
                <a:cubicBezTo>
                  <a:pt x="1406753" y="1015261"/>
                  <a:pt x="1409642" y="1014603"/>
                  <a:pt x="1411087" y="1014274"/>
                </a:cubicBezTo>
                <a:lnTo>
                  <a:pt x="1411394" y="1014204"/>
                </a:lnTo>
                <a:lnTo>
                  <a:pt x="1418310" y="1012630"/>
                </a:lnTo>
                <a:lnTo>
                  <a:pt x="1429867" y="1009998"/>
                </a:lnTo>
                <a:cubicBezTo>
                  <a:pt x="1432498" y="1021552"/>
                  <a:pt x="1429867" y="1009998"/>
                  <a:pt x="1432498" y="1021552"/>
                </a:cubicBezTo>
                <a:lnTo>
                  <a:pt x="1420941" y="1024183"/>
                </a:lnTo>
                <a:cubicBezTo>
                  <a:pt x="1420941" y="1024183"/>
                  <a:pt x="1420941" y="1024183"/>
                  <a:pt x="1423656" y="1036110"/>
                </a:cubicBezTo>
                <a:cubicBezTo>
                  <a:pt x="1423656" y="1036110"/>
                  <a:pt x="1423656" y="1036110"/>
                  <a:pt x="1422211" y="1036439"/>
                </a:cubicBezTo>
                <a:lnTo>
                  <a:pt x="1416537" y="1037731"/>
                </a:lnTo>
                <a:lnTo>
                  <a:pt x="1416433" y="1037754"/>
                </a:lnTo>
                <a:cubicBezTo>
                  <a:pt x="1414988" y="1038083"/>
                  <a:pt x="1412099" y="1038741"/>
                  <a:pt x="1412099" y="1038741"/>
                </a:cubicBezTo>
                <a:cubicBezTo>
                  <a:pt x="1412099" y="1038741"/>
                  <a:pt x="1412099" y="1038741"/>
                  <a:pt x="1411760" y="1037250"/>
                </a:cubicBezTo>
                <a:lnTo>
                  <a:pt x="1410741" y="1032778"/>
                </a:lnTo>
                <a:lnTo>
                  <a:pt x="1409723" y="1028306"/>
                </a:lnTo>
                <a:cubicBezTo>
                  <a:pt x="1409383" y="1026815"/>
                  <a:pt x="1409383" y="1026815"/>
                  <a:pt x="1409383" y="1026815"/>
                </a:cubicBezTo>
                <a:lnTo>
                  <a:pt x="1410741" y="1032778"/>
                </a:lnTo>
                <a:lnTo>
                  <a:pt x="1412099" y="1038741"/>
                </a:lnTo>
                <a:cubicBezTo>
                  <a:pt x="1412099" y="1038741"/>
                  <a:pt x="1412099" y="1038741"/>
                  <a:pt x="1400169" y="1041458"/>
                </a:cubicBezTo>
                <a:cubicBezTo>
                  <a:pt x="1402800" y="1053011"/>
                  <a:pt x="1402800" y="1053011"/>
                  <a:pt x="1414730" y="1050295"/>
                </a:cubicBezTo>
                <a:cubicBezTo>
                  <a:pt x="1408765" y="1051653"/>
                  <a:pt x="1408765" y="1051653"/>
                  <a:pt x="1408765" y="1051653"/>
                </a:cubicBezTo>
                <a:lnTo>
                  <a:pt x="1402800" y="1053011"/>
                </a:lnTo>
                <a:cubicBezTo>
                  <a:pt x="1400169" y="1041458"/>
                  <a:pt x="1391242" y="1055643"/>
                  <a:pt x="1388612" y="1044089"/>
                </a:cubicBezTo>
                <a:cubicBezTo>
                  <a:pt x="1388612" y="1044089"/>
                  <a:pt x="1388612" y="1044089"/>
                  <a:pt x="1391242" y="1055643"/>
                </a:cubicBezTo>
                <a:lnTo>
                  <a:pt x="1402800" y="1053011"/>
                </a:lnTo>
                <a:cubicBezTo>
                  <a:pt x="1408765" y="1051653"/>
                  <a:pt x="1408765" y="1051653"/>
                  <a:pt x="1408765" y="1051653"/>
                </a:cubicBezTo>
                <a:lnTo>
                  <a:pt x="1414730" y="1050295"/>
                </a:lnTo>
                <a:cubicBezTo>
                  <a:pt x="1414730" y="1050295"/>
                  <a:pt x="1414730" y="1050295"/>
                  <a:pt x="1426287" y="1047664"/>
                </a:cubicBezTo>
                <a:cubicBezTo>
                  <a:pt x="1426945" y="1050552"/>
                  <a:pt x="1427274" y="1051996"/>
                  <a:pt x="1427438" y="1052718"/>
                </a:cubicBezTo>
                <a:lnTo>
                  <a:pt x="1427572" y="1053305"/>
                </a:lnTo>
                <a:lnTo>
                  <a:pt x="1427602" y="1053441"/>
                </a:lnTo>
                <a:lnTo>
                  <a:pt x="1427635" y="1053583"/>
                </a:lnTo>
                <a:lnTo>
                  <a:pt x="1427767" y="1054163"/>
                </a:lnTo>
                <a:cubicBezTo>
                  <a:pt x="1427931" y="1054885"/>
                  <a:pt x="1428260" y="1056329"/>
                  <a:pt x="1428918" y="1059217"/>
                </a:cubicBezTo>
                <a:cubicBezTo>
                  <a:pt x="1426287" y="1047664"/>
                  <a:pt x="1428918" y="1059217"/>
                  <a:pt x="1428918" y="1059217"/>
                </a:cubicBezTo>
                <a:lnTo>
                  <a:pt x="1440475" y="1056586"/>
                </a:lnTo>
                <a:lnTo>
                  <a:pt x="1452032" y="1053954"/>
                </a:lnTo>
                <a:cubicBezTo>
                  <a:pt x="1454663" y="1065508"/>
                  <a:pt x="1463589" y="1051323"/>
                  <a:pt x="1466220" y="1062877"/>
                </a:cubicBezTo>
                <a:cubicBezTo>
                  <a:pt x="1466220" y="1062877"/>
                  <a:pt x="1465562" y="1059988"/>
                  <a:pt x="1465233" y="1058544"/>
                </a:cubicBezTo>
                <a:lnTo>
                  <a:pt x="1465176" y="1058292"/>
                </a:lnTo>
                <a:lnTo>
                  <a:pt x="1463589" y="1051323"/>
                </a:lnTo>
                <a:cubicBezTo>
                  <a:pt x="1466220" y="1062877"/>
                  <a:pt x="1466220" y="1062877"/>
                  <a:pt x="1478150" y="1060160"/>
                </a:cubicBezTo>
                <a:cubicBezTo>
                  <a:pt x="1478150" y="1060160"/>
                  <a:pt x="1478150" y="1060160"/>
                  <a:pt x="1489707" y="1057529"/>
                </a:cubicBezTo>
                <a:cubicBezTo>
                  <a:pt x="1489707" y="1057529"/>
                  <a:pt x="1501264" y="1054897"/>
                  <a:pt x="1503980" y="1066824"/>
                </a:cubicBezTo>
                <a:cubicBezTo>
                  <a:pt x="1515910" y="1064107"/>
                  <a:pt x="1513194" y="1052181"/>
                  <a:pt x="1515910" y="1064107"/>
                </a:cubicBezTo>
                <a:cubicBezTo>
                  <a:pt x="1516568" y="1066996"/>
                  <a:pt x="1516897" y="1068440"/>
                  <a:pt x="1517020" y="1068981"/>
                </a:cubicBezTo>
                <a:lnTo>
                  <a:pt x="1516949" y="1068668"/>
                </a:lnTo>
                <a:lnTo>
                  <a:pt x="1516239" y="1065551"/>
                </a:lnTo>
                <a:lnTo>
                  <a:pt x="1516897" y="1068440"/>
                </a:lnTo>
                <a:lnTo>
                  <a:pt x="1516949" y="1068668"/>
                </a:lnTo>
                <a:lnTo>
                  <a:pt x="1517476" y="1070986"/>
                </a:lnTo>
                <a:lnTo>
                  <a:pt x="1518541" y="1075661"/>
                </a:lnTo>
                <a:lnTo>
                  <a:pt x="1521171" y="1087215"/>
                </a:lnTo>
                <a:lnTo>
                  <a:pt x="1532729" y="1084583"/>
                </a:lnTo>
                <a:lnTo>
                  <a:pt x="1535359" y="1096137"/>
                </a:lnTo>
                <a:cubicBezTo>
                  <a:pt x="1535359" y="1096137"/>
                  <a:pt x="1546917" y="1093505"/>
                  <a:pt x="1549632" y="1105432"/>
                </a:cubicBezTo>
                <a:cubicBezTo>
                  <a:pt x="1549632" y="1105432"/>
                  <a:pt x="1549632" y="1105432"/>
                  <a:pt x="1552263" y="1116986"/>
                </a:cubicBezTo>
                <a:cubicBezTo>
                  <a:pt x="1552263" y="1116986"/>
                  <a:pt x="1552263" y="1116986"/>
                  <a:pt x="1554894" y="1128539"/>
                </a:cubicBezTo>
                <a:lnTo>
                  <a:pt x="1557524" y="1140093"/>
                </a:lnTo>
                <a:cubicBezTo>
                  <a:pt x="1557524" y="1140093"/>
                  <a:pt x="1557524" y="1140093"/>
                  <a:pt x="1569081" y="1137462"/>
                </a:cubicBezTo>
                <a:lnTo>
                  <a:pt x="1581011" y="1134745"/>
                </a:lnTo>
                <a:lnTo>
                  <a:pt x="1582680" y="1142072"/>
                </a:lnTo>
                <a:lnTo>
                  <a:pt x="1582708" y="1142199"/>
                </a:lnTo>
                <a:cubicBezTo>
                  <a:pt x="1583048" y="1143690"/>
                  <a:pt x="1583727" y="1146672"/>
                  <a:pt x="1583727" y="1146672"/>
                </a:cubicBezTo>
                <a:lnTo>
                  <a:pt x="1571797" y="1149388"/>
                </a:lnTo>
                <a:cubicBezTo>
                  <a:pt x="1571797" y="1149388"/>
                  <a:pt x="1571797" y="1149388"/>
                  <a:pt x="1560240" y="1152020"/>
                </a:cubicBezTo>
                <a:cubicBezTo>
                  <a:pt x="1548683" y="1154651"/>
                  <a:pt x="1560240" y="1152020"/>
                  <a:pt x="1548683" y="1154651"/>
                </a:cubicBezTo>
                <a:cubicBezTo>
                  <a:pt x="1551313" y="1166205"/>
                  <a:pt x="1560240" y="1152020"/>
                  <a:pt x="1560240" y="1152020"/>
                </a:cubicBezTo>
                <a:lnTo>
                  <a:pt x="1562870" y="1163573"/>
                </a:lnTo>
                <a:cubicBezTo>
                  <a:pt x="1574428" y="1160942"/>
                  <a:pt x="1574428" y="1160942"/>
                  <a:pt x="1574428" y="1160942"/>
                </a:cubicBezTo>
                <a:lnTo>
                  <a:pt x="1571797" y="1149388"/>
                </a:lnTo>
                <a:cubicBezTo>
                  <a:pt x="1583727" y="1146672"/>
                  <a:pt x="1586358" y="1158225"/>
                  <a:pt x="1586358" y="1158225"/>
                </a:cubicBezTo>
                <a:lnTo>
                  <a:pt x="1588988" y="1169779"/>
                </a:lnTo>
                <a:lnTo>
                  <a:pt x="1577058" y="1172496"/>
                </a:lnTo>
                <a:cubicBezTo>
                  <a:pt x="1577058" y="1172496"/>
                  <a:pt x="1577058" y="1172496"/>
                  <a:pt x="1588988" y="1169779"/>
                </a:cubicBezTo>
                <a:cubicBezTo>
                  <a:pt x="1588988" y="1169779"/>
                  <a:pt x="1589646" y="1172668"/>
                  <a:pt x="1589975" y="1174112"/>
                </a:cubicBezTo>
                <a:lnTo>
                  <a:pt x="1590021" y="1174316"/>
                </a:lnTo>
                <a:lnTo>
                  <a:pt x="1591619" y="1181333"/>
                </a:lnTo>
                <a:lnTo>
                  <a:pt x="1579689" y="1184049"/>
                </a:lnTo>
                <a:cubicBezTo>
                  <a:pt x="1580368" y="1187031"/>
                  <a:pt x="1580708" y="1188522"/>
                  <a:pt x="1580835" y="1189081"/>
                </a:cubicBezTo>
                <a:lnTo>
                  <a:pt x="1580746" y="1188689"/>
                </a:lnTo>
                <a:lnTo>
                  <a:pt x="1582405" y="1195976"/>
                </a:lnTo>
                <a:cubicBezTo>
                  <a:pt x="1585035" y="1207530"/>
                  <a:pt x="1585035" y="1207530"/>
                  <a:pt x="1585035" y="1207530"/>
                </a:cubicBezTo>
                <a:cubicBezTo>
                  <a:pt x="1587666" y="1219083"/>
                  <a:pt x="1587666" y="1219083"/>
                  <a:pt x="1587666" y="1219083"/>
                </a:cubicBezTo>
                <a:cubicBezTo>
                  <a:pt x="1587666" y="1219083"/>
                  <a:pt x="1587666" y="1219083"/>
                  <a:pt x="1576109" y="1221715"/>
                </a:cubicBezTo>
                <a:cubicBezTo>
                  <a:pt x="1564552" y="1224346"/>
                  <a:pt x="1561921" y="1212793"/>
                  <a:pt x="1561921" y="1212793"/>
                </a:cubicBezTo>
                <a:cubicBezTo>
                  <a:pt x="1561921" y="1212793"/>
                  <a:pt x="1561921" y="1212793"/>
                  <a:pt x="1550364" y="1215424"/>
                </a:cubicBezTo>
                <a:lnTo>
                  <a:pt x="1552994" y="1226978"/>
                </a:lnTo>
                <a:cubicBezTo>
                  <a:pt x="1552994" y="1226978"/>
                  <a:pt x="1552994" y="1226978"/>
                  <a:pt x="1538434" y="1218140"/>
                </a:cubicBezTo>
                <a:lnTo>
                  <a:pt x="1537369" y="1213465"/>
                </a:lnTo>
                <a:lnTo>
                  <a:pt x="1537283" y="1213086"/>
                </a:lnTo>
                <a:cubicBezTo>
                  <a:pt x="1536790" y="1210919"/>
                  <a:pt x="1537776" y="1215252"/>
                  <a:pt x="1535803" y="1206587"/>
                </a:cubicBezTo>
                <a:cubicBezTo>
                  <a:pt x="1535803" y="1206587"/>
                  <a:pt x="1535803" y="1206587"/>
                  <a:pt x="1547733" y="1203870"/>
                </a:cubicBezTo>
                <a:cubicBezTo>
                  <a:pt x="1547733" y="1203870"/>
                  <a:pt x="1547733" y="1203870"/>
                  <a:pt x="1535803" y="1206587"/>
                </a:cubicBezTo>
                <a:cubicBezTo>
                  <a:pt x="1533087" y="1194660"/>
                  <a:pt x="1535803" y="1206587"/>
                  <a:pt x="1535803" y="1206587"/>
                </a:cubicBezTo>
                <a:cubicBezTo>
                  <a:pt x="1535803" y="1206587"/>
                  <a:pt x="1535803" y="1206587"/>
                  <a:pt x="1533087" y="1194660"/>
                </a:cubicBezTo>
                <a:lnTo>
                  <a:pt x="1521530" y="1197292"/>
                </a:lnTo>
                <a:lnTo>
                  <a:pt x="1509973" y="1199923"/>
                </a:lnTo>
                <a:cubicBezTo>
                  <a:pt x="1509973" y="1199923"/>
                  <a:pt x="1509973" y="1199923"/>
                  <a:pt x="1507342" y="1188369"/>
                </a:cubicBezTo>
                <a:cubicBezTo>
                  <a:pt x="1507342" y="1188369"/>
                  <a:pt x="1507342" y="1188369"/>
                  <a:pt x="1509973" y="1199923"/>
                </a:cubicBezTo>
                <a:cubicBezTo>
                  <a:pt x="1509973" y="1199923"/>
                  <a:pt x="1509973" y="1199923"/>
                  <a:pt x="1498043" y="1202640"/>
                </a:cubicBezTo>
                <a:lnTo>
                  <a:pt x="1512689" y="1211850"/>
                </a:lnTo>
                <a:lnTo>
                  <a:pt x="1524246" y="1209218"/>
                </a:lnTo>
                <a:lnTo>
                  <a:pt x="1526876" y="1220772"/>
                </a:lnTo>
                <a:lnTo>
                  <a:pt x="1538434" y="1218140"/>
                </a:lnTo>
                <a:lnTo>
                  <a:pt x="1541064" y="1229694"/>
                </a:lnTo>
                <a:cubicBezTo>
                  <a:pt x="1541064" y="1229694"/>
                  <a:pt x="1541064" y="1229694"/>
                  <a:pt x="1552994" y="1226978"/>
                </a:cubicBezTo>
                <a:lnTo>
                  <a:pt x="1555625" y="1238532"/>
                </a:lnTo>
                <a:cubicBezTo>
                  <a:pt x="1558341" y="1250458"/>
                  <a:pt x="1558341" y="1250458"/>
                  <a:pt x="1558341" y="1250458"/>
                </a:cubicBezTo>
                <a:cubicBezTo>
                  <a:pt x="1560971" y="1262012"/>
                  <a:pt x="1560971" y="1262012"/>
                  <a:pt x="1572529" y="1259380"/>
                </a:cubicBezTo>
                <a:lnTo>
                  <a:pt x="1569898" y="1247826"/>
                </a:lnTo>
                <a:cubicBezTo>
                  <a:pt x="1569898" y="1247826"/>
                  <a:pt x="1569898" y="1247826"/>
                  <a:pt x="1581455" y="1245195"/>
                </a:cubicBezTo>
                <a:cubicBezTo>
                  <a:pt x="1581455" y="1245195"/>
                  <a:pt x="1581455" y="1245195"/>
                  <a:pt x="1584086" y="1256749"/>
                </a:cubicBezTo>
                <a:cubicBezTo>
                  <a:pt x="1593012" y="1242563"/>
                  <a:pt x="1593012" y="1242563"/>
                  <a:pt x="1595643" y="1254117"/>
                </a:cubicBezTo>
                <a:lnTo>
                  <a:pt x="1598274" y="1265671"/>
                </a:lnTo>
                <a:cubicBezTo>
                  <a:pt x="1600905" y="1277225"/>
                  <a:pt x="1600905" y="1277225"/>
                  <a:pt x="1600905" y="1277225"/>
                </a:cubicBezTo>
                <a:cubicBezTo>
                  <a:pt x="1600905" y="1277225"/>
                  <a:pt x="1600905" y="1277225"/>
                  <a:pt x="1589347" y="1279856"/>
                </a:cubicBezTo>
                <a:cubicBezTo>
                  <a:pt x="1586717" y="1268302"/>
                  <a:pt x="1586717" y="1268302"/>
                  <a:pt x="1586717" y="1268302"/>
                </a:cubicBezTo>
                <a:lnTo>
                  <a:pt x="1575159" y="1270934"/>
                </a:lnTo>
                <a:cubicBezTo>
                  <a:pt x="1575159" y="1270934"/>
                  <a:pt x="1575159" y="1270934"/>
                  <a:pt x="1577790" y="1282488"/>
                </a:cubicBezTo>
                <a:cubicBezTo>
                  <a:pt x="1580506" y="1294414"/>
                  <a:pt x="1580506" y="1294414"/>
                  <a:pt x="1592063" y="1291783"/>
                </a:cubicBezTo>
                <a:cubicBezTo>
                  <a:pt x="1594694" y="1303336"/>
                  <a:pt x="1594694" y="1303336"/>
                  <a:pt x="1585767" y="1317522"/>
                </a:cubicBezTo>
                <a:lnTo>
                  <a:pt x="1597324" y="1314890"/>
                </a:lnTo>
                <a:lnTo>
                  <a:pt x="1599955" y="1326444"/>
                </a:lnTo>
                <a:cubicBezTo>
                  <a:pt x="1599955" y="1326444"/>
                  <a:pt x="1599955" y="1326444"/>
                  <a:pt x="1588398" y="1329075"/>
                </a:cubicBezTo>
                <a:cubicBezTo>
                  <a:pt x="1588398" y="1329075"/>
                  <a:pt x="1588398" y="1329075"/>
                  <a:pt x="1591113" y="1341002"/>
                </a:cubicBezTo>
                <a:cubicBezTo>
                  <a:pt x="1591113" y="1341002"/>
                  <a:pt x="1591113" y="1341002"/>
                  <a:pt x="1579556" y="1343633"/>
                </a:cubicBezTo>
                <a:cubicBezTo>
                  <a:pt x="1576840" y="1331707"/>
                  <a:pt x="1579556" y="1343633"/>
                  <a:pt x="1579556" y="1343633"/>
                </a:cubicBezTo>
                <a:cubicBezTo>
                  <a:pt x="1579556" y="1343633"/>
                  <a:pt x="1582187" y="1355187"/>
                  <a:pt x="1593744" y="1352556"/>
                </a:cubicBezTo>
                <a:cubicBezTo>
                  <a:pt x="1582187" y="1355187"/>
                  <a:pt x="1584817" y="1366741"/>
                  <a:pt x="1584817" y="1366741"/>
                </a:cubicBezTo>
                <a:cubicBezTo>
                  <a:pt x="1584817" y="1366741"/>
                  <a:pt x="1584817" y="1366741"/>
                  <a:pt x="1587448" y="1378295"/>
                </a:cubicBezTo>
                <a:lnTo>
                  <a:pt x="1590164" y="1390221"/>
                </a:lnTo>
                <a:cubicBezTo>
                  <a:pt x="1590164" y="1390221"/>
                  <a:pt x="1592794" y="1401775"/>
                  <a:pt x="1590164" y="1390221"/>
                </a:cubicBezTo>
                <a:lnTo>
                  <a:pt x="1601721" y="1387590"/>
                </a:lnTo>
                <a:cubicBezTo>
                  <a:pt x="1601721" y="1387590"/>
                  <a:pt x="1601721" y="1387590"/>
                  <a:pt x="1604352" y="1399143"/>
                </a:cubicBezTo>
                <a:cubicBezTo>
                  <a:pt x="1604352" y="1399143"/>
                  <a:pt x="1604352" y="1399143"/>
                  <a:pt x="1592794" y="1401775"/>
                </a:cubicBezTo>
                <a:cubicBezTo>
                  <a:pt x="1592794" y="1401775"/>
                  <a:pt x="1592794" y="1401775"/>
                  <a:pt x="1580864" y="1404491"/>
                </a:cubicBezTo>
                <a:cubicBezTo>
                  <a:pt x="1580864" y="1404491"/>
                  <a:pt x="1580864" y="1404491"/>
                  <a:pt x="1578234" y="1392937"/>
                </a:cubicBezTo>
                <a:cubicBezTo>
                  <a:pt x="1578234" y="1392937"/>
                  <a:pt x="1580864" y="1404491"/>
                  <a:pt x="1578234" y="1392937"/>
                </a:cubicBezTo>
                <a:lnTo>
                  <a:pt x="1566677" y="1395569"/>
                </a:lnTo>
                <a:lnTo>
                  <a:pt x="1555119" y="1398200"/>
                </a:lnTo>
                <a:cubicBezTo>
                  <a:pt x="1554440" y="1395219"/>
                  <a:pt x="1554101" y="1393728"/>
                  <a:pt x="1553974" y="1393169"/>
                </a:cubicBezTo>
                <a:lnTo>
                  <a:pt x="1554032" y="1393423"/>
                </a:lnTo>
                <a:lnTo>
                  <a:pt x="1552404" y="1386274"/>
                </a:lnTo>
                <a:lnTo>
                  <a:pt x="1540474" y="1388990"/>
                </a:lnTo>
                <a:lnTo>
                  <a:pt x="1528917" y="1391622"/>
                </a:lnTo>
                <a:lnTo>
                  <a:pt x="1531632" y="1403548"/>
                </a:lnTo>
                <a:lnTo>
                  <a:pt x="1520075" y="1406180"/>
                </a:lnTo>
                <a:lnTo>
                  <a:pt x="1522706" y="1417734"/>
                </a:lnTo>
                <a:cubicBezTo>
                  <a:pt x="1534263" y="1415102"/>
                  <a:pt x="1536893" y="1426656"/>
                  <a:pt x="1536893" y="1426656"/>
                </a:cubicBezTo>
                <a:cubicBezTo>
                  <a:pt x="1536893" y="1426656"/>
                  <a:pt x="1525336" y="1429287"/>
                  <a:pt x="1536893" y="1426656"/>
                </a:cubicBezTo>
                <a:cubicBezTo>
                  <a:pt x="1536893" y="1426656"/>
                  <a:pt x="1536893" y="1426656"/>
                  <a:pt x="1539524" y="1438210"/>
                </a:cubicBezTo>
                <a:cubicBezTo>
                  <a:pt x="1539524" y="1438210"/>
                  <a:pt x="1539524" y="1438210"/>
                  <a:pt x="1542240" y="1450136"/>
                </a:cubicBezTo>
                <a:lnTo>
                  <a:pt x="1530683" y="1452767"/>
                </a:lnTo>
                <a:lnTo>
                  <a:pt x="1533313" y="1464321"/>
                </a:lnTo>
                <a:lnTo>
                  <a:pt x="1535944" y="1475875"/>
                </a:lnTo>
                <a:cubicBezTo>
                  <a:pt x="1535944" y="1475875"/>
                  <a:pt x="1535944" y="1475875"/>
                  <a:pt x="1538575" y="1487429"/>
                </a:cubicBezTo>
                <a:lnTo>
                  <a:pt x="1550132" y="1484797"/>
                </a:lnTo>
                <a:cubicBezTo>
                  <a:pt x="1561689" y="1482166"/>
                  <a:pt x="1547501" y="1473243"/>
                  <a:pt x="1559058" y="1470612"/>
                </a:cubicBezTo>
                <a:lnTo>
                  <a:pt x="1556428" y="1459058"/>
                </a:lnTo>
                <a:cubicBezTo>
                  <a:pt x="1556428" y="1459058"/>
                  <a:pt x="1556428" y="1459058"/>
                  <a:pt x="1568358" y="1456342"/>
                </a:cubicBezTo>
                <a:cubicBezTo>
                  <a:pt x="1568358" y="1456342"/>
                  <a:pt x="1568358" y="1456342"/>
                  <a:pt x="1570988" y="1467896"/>
                </a:cubicBezTo>
                <a:lnTo>
                  <a:pt x="1582546" y="1465264"/>
                </a:lnTo>
                <a:lnTo>
                  <a:pt x="1585176" y="1476818"/>
                </a:lnTo>
                <a:cubicBezTo>
                  <a:pt x="1585176" y="1476818"/>
                  <a:pt x="1585176" y="1476818"/>
                  <a:pt x="1573619" y="1479449"/>
                </a:cubicBezTo>
                <a:lnTo>
                  <a:pt x="1561689" y="1482166"/>
                </a:lnTo>
                <a:lnTo>
                  <a:pt x="1564405" y="1494092"/>
                </a:lnTo>
                <a:cubicBezTo>
                  <a:pt x="1567035" y="1505646"/>
                  <a:pt x="1567035" y="1505646"/>
                  <a:pt x="1567035" y="1505646"/>
                </a:cubicBezTo>
                <a:cubicBezTo>
                  <a:pt x="1567035" y="1505646"/>
                  <a:pt x="1567035" y="1505646"/>
                  <a:pt x="1555478" y="1508277"/>
                </a:cubicBezTo>
                <a:cubicBezTo>
                  <a:pt x="1555478" y="1508277"/>
                  <a:pt x="1554820" y="1505389"/>
                  <a:pt x="1554491" y="1503945"/>
                </a:cubicBezTo>
                <a:lnTo>
                  <a:pt x="1554413" y="1503602"/>
                </a:lnTo>
                <a:lnTo>
                  <a:pt x="1554327" y="1503223"/>
                </a:lnTo>
                <a:cubicBezTo>
                  <a:pt x="1553834" y="1501056"/>
                  <a:pt x="1554820" y="1505389"/>
                  <a:pt x="1552847" y="1496724"/>
                </a:cubicBezTo>
                <a:lnTo>
                  <a:pt x="1541290" y="1499355"/>
                </a:lnTo>
                <a:cubicBezTo>
                  <a:pt x="1541290" y="1499355"/>
                  <a:pt x="1541290" y="1499355"/>
                  <a:pt x="1543921" y="1510909"/>
                </a:cubicBezTo>
                <a:lnTo>
                  <a:pt x="1546552" y="1522463"/>
                </a:lnTo>
                <a:lnTo>
                  <a:pt x="1558109" y="1519831"/>
                </a:lnTo>
                <a:cubicBezTo>
                  <a:pt x="1558109" y="1519831"/>
                  <a:pt x="1558109" y="1519831"/>
                  <a:pt x="1569666" y="1517200"/>
                </a:cubicBezTo>
                <a:lnTo>
                  <a:pt x="1572297" y="1528753"/>
                </a:lnTo>
                <a:cubicBezTo>
                  <a:pt x="1572297" y="1528753"/>
                  <a:pt x="1572297" y="1528753"/>
                  <a:pt x="1569666" y="1517200"/>
                </a:cubicBezTo>
                <a:cubicBezTo>
                  <a:pt x="1572297" y="1528753"/>
                  <a:pt x="1584227" y="1526037"/>
                  <a:pt x="1584227" y="1526037"/>
                </a:cubicBezTo>
                <a:lnTo>
                  <a:pt x="1575012" y="1540680"/>
                </a:lnTo>
                <a:lnTo>
                  <a:pt x="1576056" y="1545264"/>
                </a:lnTo>
                <a:lnTo>
                  <a:pt x="1577643" y="1552234"/>
                </a:lnTo>
                <a:cubicBezTo>
                  <a:pt x="1574754" y="1552892"/>
                  <a:pt x="1573309" y="1553221"/>
                  <a:pt x="1572767" y="1553344"/>
                </a:cubicBezTo>
                <a:lnTo>
                  <a:pt x="1572837" y="1553328"/>
                </a:lnTo>
                <a:lnTo>
                  <a:pt x="1566086" y="1554865"/>
                </a:lnTo>
                <a:cubicBezTo>
                  <a:pt x="1566086" y="1554865"/>
                  <a:pt x="1566086" y="1554865"/>
                  <a:pt x="1568717" y="1566419"/>
                </a:cubicBezTo>
                <a:lnTo>
                  <a:pt x="1570345" y="1573568"/>
                </a:lnTo>
                <a:lnTo>
                  <a:pt x="1570414" y="1573873"/>
                </a:lnTo>
                <a:cubicBezTo>
                  <a:pt x="1570753" y="1575364"/>
                  <a:pt x="1571432" y="1578345"/>
                  <a:pt x="1571432" y="1578345"/>
                </a:cubicBezTo>
                <a:lnTo>
                  <a:pt x="1559875" y="1580977"/>
                </a:lnTo>
                <a:cubicBezTo>
                  <a:pt x="1559875" y="1580977"/>
                  <a:pt x="1557159" y="1569050"/>
                  <a:pt x="1545602" y="1571682"/>
                </a:cubicBezTo>
                <a:cubicBezTo>
                  <a:pt x="1542971" y="1560128"/>
                  <a:pt x="1554529" y="1557497"/>
                  <a:pt x="1554529" y="1557497"/>
                </a:cubicBezTo>
                <a:cubicBezTo>
                  <a:pt x="1554529" y="1557497"/>
                  <a:pt x="1540341" y="1548574"/>
                  <a:pt x="1542971" y="1560128"/>
                </a:cubicBezTo>
                <a:cubicBezTo>
                  <a:pt x="1543629" y="1563017"/>
                  <a:pt x="1543958" y="1564461"/>
                  <a:pt x="1544081" y="1565002"/>
                </a:cubicBezTo>
                <a:lnTo>
                  <a:pt x="1544010" y="1564689"/>
                </a:lnTo>
                <a:lnTo>
                  <a:pt x="1543300" y="1561572"/>
                </a:lnTo>
                <a:lnTo>
                  <a:pt x="1543958" y="1564461"/>
                </a:lnTo>
                <a:lnTo>
                  <a:pt x="1544010" y="1564689"/>
                </a:lnTo>
                <a:lnTo>
                  <a:pt x="1545602" y="1571682"/>
                </a:lnTo>
                <a:lnTo>
                  <a:pt x="1534045" y="1574313"/>
                </a:lnTo>
                <a:lnTo>
                  <a:pt x="1522115" y="1577030"/>
                </a:lnTo>
                <a:lnTo>
                  <a:pt x="1510558" y="1579661"/>
                </a:lnTo>
                <a:cubicBezTo>
                  <a:pt x="1496370" y="1570739"/>
                  <a:pt x="1499001" y="1582293"/>
                  <a:pt x="1496370" y="1570739"/>
                </a:cubicBezTo>
                <a:cubicBezTo>
                  <a:pt x="1496370" y="1570739"/>
                  <a:pt x="1496370" y="1570739"/>
                  <a:pt x="1484813" y="1573370"/>
                </a:cubicBezTo>
                <a:lnTo>
                  <a:pt x="1472883" y="1576087"/>
                </a:lnTo>
                <a:lnTo>
                  <a:pt x="1461325" y="1578718"/>
                </a:lnTo>
                <a:lnTo>
                  <a:pt x="1458695" y="1567165"/>
                </a:lnTo>
                <a:lnTo>
                  <a:pt x="1447137" y="1569796"/>
                </a:lnTo>
                <a:cubicBezTo>
                  <a:pt x="1447137" y="1569796"/>
                  <a:pt x="1447137" y="1569796"/>
                  <a:pt x="1435580" y="1572428"/>
                </a:cubicBezTo>
                <a:cubicBezTo>
                  <a:pt x="1423650" y="1575144"/>
                  <a:pt x="1420935" y="1563218"/>
                  <a:pt x="1420935" y="1563218"/>
                </a:cubicBezTo>
                <a:cubicBezTo>
                  <a:pt x="1420935" y="1563218"/>
                  <a:pt x="1420935" y="1563218"/>
                  <a:pt x="1409377" y="1565849"/>
                </a:cubicBezTo>
                <a:lnTo>
                  <a:pt x="1397820" y="1568481"/>
                </a:lnTo>
                <a:cubicBezTo>
                  <a:pt x="1397820" y="1568481"/>
                  <a:pt x="1395189" y="1556927"/>
                  <a:pt x="1386263" y="1571112"/>
                </a:cubicBezTo>
                <a:lnTo>
                  <a:pt x="1383632" y="1559558"/>
                </a:lnTo>
                <a:lnTo>
                  <a:pt x="1371702" y="1562275"/>
                </a:lnTo>
                <a:lnTo>
                  <a:pt x="1360145" y="1564906"/>
                </a:lnTo>
                <a:lnTo>
                  <a:pt x="1348588" y="1567538"/>
                </a:lnTo>
                <a:lnTo>
                  <a:pt x="1345957" y="1555984"/>
                </a:lnTo>
                <a:cubicBezTo>
                  <a:pt x="1337031" y="1570169"/>
                  <a:pt x="1334400" y="1558615"/>
                  <a:pt x="1334400" y="1558615"/>
                </a:cubicBezTo>
                <a:lnTo>
                  <a:pt x="1322470" y="1561332"/>
                </a:lnTo>
                <a:lnTo>
                  <a:pt x="1321291" y="1556155"/>
                </a:lnTo>
                <a:lnTo>
                  <a:pt x="1321155" y="1555555"/>
                </a:lnTo>
                <a:cubicBezTo>
                  <a:pt x="1321154" y="1555555"/>
                  <a:pt x="1321154" y="1555555"/>
                  <a:pt x="1320990" y="1554833"/>
                </a:cubicBezTo>
                <a:lnTo>
                  <a:pt x="1320904" y="1554453"/>
                </a:lnTo>
                <a:lnTo>
                  <a:pt x="1320949" y="1554652"/>
                </a:lnTo>
                <a:cubicBezTo>
                  <a:pt x="1320826" y="1554111"/>
                  <a:pt x="1320497" y="1552667"/>
                  <a:pt x="1319839" y="1549778"/>
                </a:cubicBezTo>
                <a:lnTo>
                  <a:pt x="1331769" y="1547062"/>
                </a:lnTo>
                <a:cubicBezTo>
                  <a:pt x="1331769" y="1547062"/>
                  <a:pt x="1329054" y="1535135"/>
                  <a:pt x="1319839" y="1549778"/>
                </a:cubicBezTo>
                <a:cubicBezTo>
                  <a:pt x="1319839" y="1549778"/>
                  <a:pt x="1329054" y="1535135"/>
                  <a:pt x="1319839" y="1549778"/>
                </a:cubicBezTo>
                <a:cubicBezTo>
                  <a:pt x="1329054" y="1535135"/>
                  <a:pt x="1317124" y="1537852"/>
                  <a:pt x="1329054" y="1535135"/>
                </a:cubicBezTo>
                <a:lnTo>
                  <a:pt x="1317124" y="1537852"/>
                </a:lnTo>
                <a:lnTo>
                  <a:pt x="1319839" y="1549778"/>
                </a:lnTo>
                <a:cubicBezTo>
                  <a:pt x="1319839" y="1549778"/>
                  <a:pt x="1320497" y="1552667"/>
                  <a:pt x="1320826" y="1554111"/>
                </a:cubicBezTo>
                <a:lnTo>
                  <a:pt x="1320893" y="1554408"/>
                </a:lnTo>
                <a:lnTo>
                  <a:pt x="1321291" y="1556155"/>
                </a:lnTo>
                <a:lnTo>
                  <a:pt x="1321319" y="1556277"/>
                </a:lnTo>
                <a:cubicBezTo>
                  <a:pt x="1321483" y="1556999"/>
                  <a:pt x="1321812" y="1558443"/>
                  <a:pt x="1322470" y="1561332"/>
                </a:cubicBezTo>
                <a:cubicBezTo>
                  <a:pt x="1322470" y="1561332"/>
                  <a:pt x="1310913" y="1563963"/>
                  <a:pt x="1308282" y="1552410"/>
                </a:cubicBezTo>
                <a:lnTo>
                  <a:pt x="1296725" y="1555041"/>
                </a:lnTo>
                <a:cubicBezTo>
                  <a:pt x="1282452" y="1545746"/>
                  <a:pt x="1282452" y="1545746"/>
                  <a:pt x="1270522" y="1548462"/>
                </a:cubicBezTo>
                <a:lnTo>
                  <a:pt x="1258965" y="1551094"/>
                </a:lnTo>
                <a:lnTo>
                  <a:pt x="1244777" y="1542172"/>
                </a:lnTo>
                <a:lnTo>
                  <a:pt x="1242146" y="1530618"/>
                </a:lnTo>
                <a:cubicBezTo>
                  <a:pt x="1239515" y="1519064"/>
                  <a:pt x="1242146" y="1530618"/>
                  <a:pt x="1239515" y="1519064"/>
                </a:cubicBezTo>
                <a:cubicBezTo>
                  <a:pt x="1239515" y="1519064"/>
                  <a:pt x="1239515" y="1519064"/>
                  <a:pt x="1236800" y="1507138"/>
                </a:cubicBezTo>
                <a:lnTo>
                  <a:pt x="1239515" y="1519064"/>
                </a:lnTo>
                <a:lnTo>
                  <a:pt x="1230216" y="1533334"/>
                </a:lnTo>
                <a:cubicBezTo>
                  <a:pt x="1230216" y="1533334"/>
                  <a:pt x="1229558" y="1530446"/>
                  <a:pt x="1229229" y="1529002"/>
                </a:cubicBezTo>
                <a:lnTo>
                  <a:pt x="1229162" y="1528705"/>
                </a:lnTo>
                <a:lnTo>
                  <a:pt x="1227585" y="1521781"/>
                </a:lnTo>
                <a:cubicBezTo>
                  <a:pt x="1216028" y="1524412"/>
                  <a:pt x="1227585" y="1521781"/>
                  <a:pt x="1216028" y="1524412"/>
                </a:cubicBezTo>
                <a:lnTo>
                  <a:pt x="1204471" y="1527044"/>
                </a:lnTo>
                <a:lnTo>
                  <a:pt x="1192914" y="1529675"/>
                </a:lnTo>
                <a:lnTo>
                  <a:pt x="1190198" y="1517749"/>
                </a:lnTo>
                <a:lnTo>
                  <a:pt x="1187567" y="1506195"/>
                </a:lnTo>
                <a:cubicBezTo>
                  <a:pt x="1184937" y="1494641"/>
                  <a:pt x="1184937" y="1494641"/>
                  <a:pt x="1173380" y="1497273"/>
                </a:cubicBezTo>
                <a:cubicBezTo>
                  <a:pt x="1176269" y="1496615"/>
                  <a:pt x="1177714" y="1496286"/>
                  <a:pt x="1178256" y="1496163"/>
                </a:cubicBezTo>
                <a:lnTo>
                  <a:pt x="1178108" y="1496196"/>
                </a:lnTo>
                <a:lnTo>
                  <a:pt x="1184937" y="1494641"/>
                </a:lnTo>
                <a:cubicBezTo>
                  <a:pt x="1196494" y="1492010"/>
                  <a:pt x="1199125" y="1503563"/>
                  <a:pt x="1196494" y="1492010"/>
                </a:cubicBezTo>
                <a:lnTo>
                  <a:pt x="1199125" y="1503563"/>
                </a:lnTo>
                <a:cubicBezTo>
                  <a:pt x="1199125" y="1503563"/>
                  <a:pt x="1199125" y="1503563"/>
                  <a:pt x="1201755" y="1515117"/>
                </a:cubicBezTo>
                <a:cubicBezTo>
                  <a:pt x="1210682" y="1500932"/>
                  <a:pt x="1199125" y="1503563"/>
                  <a:pt x="1199125" y="1503563"/>
                </a:cubicBezTo>
                <a:lnTo>
                  <a:pt x="1210682" y="1500932"/>
                </a:lnTo>
                <a:cubicBezTo>
                  <a:pt x="1208051" y="1489378"/>
                  <a:pt x="1208051" y="1489378"/>
                  <a:pt x="1196494" y="1492010"/>
                </a:cubicBezTo>
                <a:cubicBezTo>
                  <a:pt x="1196494" y="1492010"/>
                  <a:pt x="1196494" y="1492010"/>
                  <a:pt x="1184937" y="1494641"/>
                </a:cubicBezTo>
                <a:cubicBezTo>
                  <a:pt x="1184937" y="1494641"/>
                  <a:pt x="1184937" y="1494641"/>
                  <a:pt x="1183492" y="1494970"/>
                </a:cubicBezTo>
                <a:lnTo>
                  <a:pt x="1177931" y="1496237"/>
                </a:lnTo>
                <a:lnTo>
                  <a:pt x="1177714" y="1496286"/>
                </a:lnTo>
                <a:cubicBezTo>
                  <a:pt x="1176269" y="1496615"/>
                  <a:pt x="1173380" y="1497273"/>
                  <a:pt x="1173380" y="1497273"/>
                </a:cubicBezTo>
                <a:lnTo>
                  <a:pt x="1170749" y="1485719"/>
                </a:lnTo>
                <a:cubicBezTo>
                  <a:pt x="1170749" y="1485719"/>
                  <a:pt x="1170749" y="1485719"/>
                  <a:pt x="1182306" y="1483087"/>
                </a:cubicBezTo>
                <a:lnTo>
                  <a:pt x="1179590" y="1471161"/>
                </a:lnTo>
                <a:cubicBezTo>
                  <a:pt x="1179590" y="1471161"/>
                  <a:pt x="1179590" y="1471161"/>
                  <a:pt x="1191148" y="1468529"/>
                </a:cubicBezTo>
                <a:cubicBezTo>
                  <a:pt x="1191148" y="1468529"/>
                  <a:pt x="1191827" y="1471511"/>
                  <a:pt x="1192166" y="1473002"/>
                </a:cubicBezTo>
                <a:lnTo>
                  <a:pt x="1192208" y="1473184"/>
                </a:lnTo>
                <a:lnTo>
                  <a:pt x="1193863" y="1480456"/>
                </a:lnTo>
                <a:lnTo>
                  <a:pt x="1200832" y="1478869"/>
                </a:lnTo>
                <a:lnTo>
                  <a:pt x="1200545" y="1478934"/>
                </a:lnTo>
                <a:cubicBezTo>
                  <a:pt x="1201087" y="1478811"/>
                  <a:pt x="1202531" y="1478482"/>
                  <a:pt x="1205421" y="1477824"/>
                </a:cubicBezTo>
                <a:lnTo>
                  <a:pt x="1216978" y="1475193"/>
                </a:lnTo>
                <a:cubicBezTo>
                  <a:pt x="1216978" y="1475193"/>
                  <a:pt x="1216978" y="1475193"/>
                  <a:pt x="1214262" y="1463266"/>
                </a:cubicBezTo>
                <a:cubicBezTo>
                  <a:pt x="1214262" y="1463266"/>
                  <a:pt x="1214262" y="1463266"/>
                  <a:pt x="1211631" y="1451713"/>
                </a:cubicBezTo>
                <a:cubicBezTo>
                  <a:pt x="1223561" y="1448996"/>
                  <a:pt x="1223561" y="1448996"/>
                  <a:pt x="1220931" y="1437443"/>
                </a:cubicBezTo>
                <a:cubicBezTo>
                  <a:pt x="1218300" y="1425889"/>
                  <a:pt x="1209001" y="1440159"/>
                  <a:pt x="1209001" y="1440159"/>
                </a:cubicBezTo>
                <a:cubicBezTo>
                  <a:pt x="1209001" y="1440159"/>
                  <a:pt x="1206370" y="1428605"/>
                  <a:pt x="1209001" y="1440159"/>
                </a:cubicBezTo>
                <a:cubicBezTo>
                  <a:pt x="1211631" y="1451713"/>
                  <a:pt x="1211631" y="1451713"/>
                  <a:pt x="1211631" y="1451713"/>
                </a:cubicBezTo>
                <a:cubicBezTo>
                  <a:pt x="1211631" y="1451713"/>
                  <a:pt x="1211631" y="1451713"/>
                  <a:pt x="1214262" y="1463266"/>
                </a:cubicBezTo>
                <a:lnTo>
                  <a:pt x="1202705" y="1465898"/>
                </a:lnTo>
                <a:cubicBezTo>
                  <a:pt x="1202705" y="1465898"/>
                  <a:pt x="1202705" y="1465898"/>
                  <a:pt x="1191148" y="1468529"/>
                </a:cubicBezTo>
                <a:cubicBezTo>
                  <a:pt x="1191148" y="1468529"/>
                  <a:pt x="1188517" y="1456976"/>
                  <a:pt x="1191148" y="1468529"/>
                </a:cubicBezTo>
                <a:lnTo>
                  <a:pt x="1179590" y="1471161"/>
                </a:lnTo>
                <a:cubicBezTo>
                  <a:pt x="1179590" y="1471161"/>
                  <a:pt x="1188517" y="1456976"/>
                  <a:pt x="1176960" y="1459607"/>
                </a:cubicBezTo>
                <a:lnTo>
                  <a:pt x="1188517" y="1456976"/>
                </a:lnTo>
                <a:cubicBezTo>
                  <a:pt x="1188517" y="1456976"/>
                  <a:pt x="1188517" y="1456976"/>
                  <a:pt x="1189962" y="1456647"/>
                </a:cubicBezTo>
                <a:lnTo>
                  <a:pt x="1195636" y="1455355"/>
                </a:lnTo>
                <a:lnTo>
                  <a:pt x="1195740" y="1455331"/>
                </a:lnTo>
                <a:cubicBezTo>
                  <a:pt x="1197185" y="1455002"/>
                  <a:pt x="1200074" y="1454344"/>
                  <a:pt x="1200074" y="1454344"/>
                </a:cubicBezTo>
                <a:cubicBezTo>
                  <a:pt x="1200074" y="1454344"/>
                  <a:pt x="1200074" y="1454344"/>
                  <a:pt x="1197444" y="1442790"/>
                </a:cubicBezTo>
                <a:cubicBezTo>
                  <a:pt x="1197444" y="1442790"/>
                  <a:pt x="1197444" y="1442790"/>
                  <a:pt x="1197115" y="1441346"/>
                </a:cubicBezTo>
                <a:lnTo>
                  <a:pt x="1195878" y="1435912"/>
                </a:lnTo>
                <a:lnTo>
                  <a:pt x="1195923" y="1436111"/>
                </a:lnTo>
                <a:cubicBezTo>
                  <a:pt x="1195800" y="1435569"/>
                  <a:pt x="1195471" y="1434125"/>
                  <a:pt x="1194813" y="1431237"/>
                </a:cubicBezTo>
                <a:lnTo>
                  <a:pt x="1195878" y="1435912"/>
                </a:lnTo>
                <a:lnTo>
                  <a:pt x="1195852" y="1435798"/>
                </a:lnTo>
                <a:lnTo>
                  <a:pt x="1195142" y="1432681"/>
                </a:lnTo>
                <a:lnTo>
                  <a:pt x="1195800" y="1435569"/>
                </a:lnTo>
                <a:lnTo>
                  <a:pt x="1195852" y="1435798"/>
                </a:lnTo>
                <a:lnTo>
                  <a:pt x="1197444" y="1442790"/>
                </a:lnTo>
                <a:cubicBezTo>
                  <a:pt x="1197444" y="1442790"/>
                  <a:pt x="1183256" y="1433868"/>
                  <a:pt x="1185886" y="1445422"/>
                </a:cubicBezTo>
                <a:lnTo>
                  <a:pt x="1183256" y="1433868"/>
                </a:lnTo>
                <a:cubicBezTo>
                  <a:pt x="1185886" y="1445422"/>
                  <a:pt x="1185886" y="1445422"/>
                  <a:pt x="1185886" y="1445422"/>
                </a:cubicBezTo>
                <a:cubicBezTo>
                  <a:pt x="1185886" y="1445422"/>
                  <a:pt x="1185886" y="1445422"/>
                  <a:pt x="1174329" y="1448053"/>
                </a:cubicBezTo>
                <a:lnTo>
                  <a:pt x="1176960" y="1459607"/>
                </a:lnTo>
                <a:lnTo>
                  <a:pt x="1165403" y="1462239"/>
                </a:lnTo>
                <a:cubicBezTo>
                  <a:pt x="1165403" y="1462239"/>
                  <a:pt x="1164745" y="1459350"/>
                  <a:pt x="1164416" y="1457906"/>
                </a:cubicBezTo>
                <a:lnTo>
                  <a:pt x="1164363" y="1457672"/>
                </a:lnTo>
                <a:lnTo>
                  <a:pt x="1162772" y="1450685"/>
                </a:lnTo>
                <a:lnTo>
                  <a:pt x="1150842" y="1453401"/>
                </a:lnTo>
                <a:lnTo>
                  <a:pt x="1153473" y="1464955"/>
                </a:lnTo>
                <a:cubicBezTo>
                  <a:pt x="1153473" y="1464955"/>
                  <a:pt x="1153473" y="1464955"/>
                  <a:pt x="1156103" y="1476509"/>
                </a:cubicBezTo>
                <a:cubicBezTo>
                  <a:pt x="1153473" y="1464955"/>
                  <a:pt x="1153473" y="1464955"/>
                  <a:pt x="1141915" y="1467587"/>
                </a:cubicBezTo>
                <a:lnTo>
                  <a:pt x="1144546" y="1479140"/>
                </a:lnTo>
                <a:lnTo>
                  <a:pt x="1132989" y="1481772"/>
                </a:lnTo>
                <a:lnTo>
                  <a:pt x="1130358" y="1470218"/>
                </a:lnTo>
                <a:lnTo>
                  <a:pt x="1127727" y="1458664"/>
                </a:lnTo>
                <a:lnTo>
                  <a:pt x="1136654" y="1444479"/>
                </a:lnTo>
                <a:cubicBezTo>
                  <a:pt x="1136654" y="1444479"/>
                  <a:pt x="1136654" y="1444479"/>
                  <a:pt x="1139285" y="1456033"/>
                </a:cubicBezTo>
                <a:cubicBezTo>
                  <a:pt x="1139285" y="1456033"/>
                  <a:pt x="1127727" y="1458664"/>
                  <a:pt x="1139285" y="1456033"/>
                </a:cubicBezTo>
                <a:cubicBezTo>
                  <a:pt x="1139285" y="1456033"/>
                  <a:pt x="1139285" y="1456033"/>
                  <a:pt x="1136654" y="1444479"/>
                </a:cubicBezTo>
                <a:cubicBezTo>
                  <a:pt x="1148211" y="1441848"/>
                  <a:pt x="1136654" y="1444479"/>
                  <a:pt x="1136654" y="1444479"/>
                </a:cubicBezTo>
                <a:lnTo>
                  <a:pt x="1135466" y="1439261"/>
                </a:lnTo>
                <a:lnTo>
                  <a:pt x="1134278" y="1434044"/>
                </a:lnTo>
                <a:cubicBezTo>
                  <a:pt x="1133938" y="1432553"/>
                  <a:pt x="1133938" y="1432553"/>
                  <a:pt x="1133938" y="1432553"/>
                </a:cubicBezTo>
                <a:lnTo>
                  <a:pt x="1122381" y="1435184"/>
                </a:lnTo>
                <a:cubicBezTo>
                  <a:pt x="1122381" y="1435184"/>
                  <a:pt x="1122381" y="1435184"/>
                  <a:pt x="1119750" y="1423630"/>
                </a:cubicBezTo>
                <a:lnTo>
                  <a:pt x="1108193" y="1426262"/>
                </a:lnTo>
                <a:lnTo>
                  <a:pt x="1105563" y="1414708"/>
                </a:lnTo>
                <a:cubicBezTo>
                  <a:pt x="1105563" y="1414708"/>
                  <a:pt x="1117120" y="1412077"/>
                  <a:pt x="1105563" y="1414708"/>
                </a:cubicBezTo>
                <a:cubicBezTo>
                  <a:pt x="1106878" y="1420485"/>
                  <a:pt x="1107536" y="1423373"/>
                  <a:pt x="1107864" y="1424818"/>
                </a:cubicBezTo>
                <a:lnTo>
                  <a:pt x="1107207" y="1421929"/>
                </a:lnTo>
                <a:cubicBezTo>
                  <a:pt x="1106878" y="1420485"/>
                  <a:pt x="1106878" y="1420485"/>
                  <a:pt x="1108193" y="1426262"/>
                </a:cubicBezTo>
                <a:cubicBezTo>
                  <a:pt x="1105563" y="1414708"/>
                  <a:pt x="1096263" y="1428978"/>
                  <a:pt x="1096263" y="1428978"/>
                </a:cubicBezTo>
                <a:lnTo>
                  <a:pt x="1093633" y="1417425"/>
                </a:lnTo>
                <a:cubicBezTo>
                  <a:pt x="1093633" y="1417425"/>
                  <a:pt x="1096263" y="1428978"/>
                  <a:pt x="1093633" y="1417425"/>
                </a:cubicBezTo>
                <a:cubicBezTo>
                  <a:pt x="1093633" y="1417425"/>
                  <a:pt x="1093633" y="1417425"/>
                  <a:pt x="1082075" y="1420056"/>
                </a:cubicBezTo>
                <a:cubicBezTo>
                  <a:pt x="1079445" y="1408502"/>
                  <a:pt x="1079445" y="1408502"/>
                  <a:pt x="1079445" y="1408502"/>
                </a:cubicBezTo>
                <a:cubicBezTo>
                  <a:pt x="1079445" y="1408502"/>
                  <a:pt x="1079445" y="1408502"/>
                  <a:pt x="1067887" y="1411134"/>
                </a:cubicBezTo>
                <a:cubicBezTo>
                  <a:pt x="1067887" y="1411134"/>
                  <a:pt x="1067887" y="1411134"/>
                  <a:pt x="1070518" y="1422688"/>
                </a:cubicBezTo>
                <a:cubicBezTo>
                  <a:pt x="1070518" y="1422688"/>
                  <a:pt x="1070518" y="1422688"/>
                  <a:pt x="1082075" y="1420056"/>
                </a:cubicBezTo>
                <a:lnTo>
                  <a:pt x="1084706" y="1431610"/>
                </a:lnTo>
                <a:lnTo>
                  <a:pt x="1096263" y="1428978"/>
                </a:lnTo>
                <a:lnTo>
                  <a:pt x="1087337" y="1443164"/>
                </a:lnTo>
                <a:cubicBezTo>
                  <a:pt x="1090052" y="1455090"/>
                  <a:pt x="1087337" y="1443164"/>
                  <a:pt x="1087337" y="1443164"/>
                </a:cubicBezTo>
                <a:cubicBezTo>
                  <a:pt x="1087337" y="1443164"/>
                  <a:pt x="1087337" y="1443164"/>
                  <a:pt x="1098894" y="1440532"/>
                </a:cubicBezTo>
                <a:cubicBezTo>
                  <a:pt x="1098894" y="1440532"/>
                  <a:pt x="1098894" y="1440532"/>
                  <a:pt x="1113540" y="1449742"/>
                </a:cubicBezTo>
                <a:cubicBezTo>
                  <a:pt x="1116170" y="1461296"/>
                  <a:pt x="1116170" y="1461296"/>
                  <a:pt x="1116170" y="1461296"/>
                </a:cubicBezTo>
                <a:lnTo>
                  <a:pt x="1118801" y="1472850"/>
                </a:lnTo>
                <a:cubicBezTo>
                  <a:pt x="1118801" y="1472850"/>
                  <a:pt x="1118801" y="1472850"/>
                  <a:pt x="1106871" y="1475566"/>
                </a:cubicBezTo>
                <a:lnTo>
                  <a:pt x="1104240" y="1464012"/>
                </a:lnTo>
                <a:cubicBezTo>
                  <a:pt x="1104240" y="1464012"/>
                  <a:pt x="1104240" y="1464012"/>
                  <a:pt x="1092683" y="1466644"/>
                </a:cubicBezTo>
                <a:lnTo>
                  <a:pt x="1090052" y="1455090"/>
                </a:lnTo>
                <a:cubicBezTo>
                  <a:pt x="1090052" y="1455090"/>
                  <a:pt x="1104240" y="1464012"/>
                  <a:pt x="1101609" y="1452458"/>
                </a:cubicBezTo>
                <a:cubicBezTo>
                  <a:pt x="1090052" y="1455090"/>
                  <a:pt x="1101609" y="1452458"/>
                  <a:pt x="1090052" y="1455090"/>
                </a:cubicBezTo>
                <a:cubicBezTo>
                  <a:pt x="1090052" y="1455090"/>
                  <a:pt x="1090052" y="1455090"/>
                  <a:pt x="1078495" y="1457722"/>
                </a:cubicBezTo>
                <a:cubicBezTo>
                  <a:pt x="1078495" y="1457722"/>
                  <a:pt x="1075779" y="1445795"/>
                  <a:pt x="1064222" y="1448427"/>
                </a:cubicBezTo>
                <a:cubicBezTo>
                  <a:pt x="1064222" y="1448427"/>
                  <a:pt x="1064222" y="1448427"/>
                  <a:pt x="1075779" y="1445795"/>
                </a:cubicBezTo>
                <a:lnTo>
                  <a:pt x="1073149" y="1434241"/>
                </a:lnTo>
                <a:lnTo>
                  <a:pt x="1061592" y="1436873"/>
                </a:lnTo>
                <a:cubicBezTo>
                  <a:pt x="1061592" y="1436873"/>
                  <a:pt x="1061592" y="1436873"/>
                  <a:pt x="1064222" y="1448427"/>
                </a:cubicBezTo>
                <a:lnTo>
                  <a:pt x="1052292" y="1451143"/>
                </a:lnTo>
                <a:cubicBezTo>
                  <a:pt x="1052292" y="1451143"/>
                  <a:pt x="1052292" y="1451143"/>
                  <a:pt x="1049662" y="1439589"/>
                </a:cubicBezTo>
                <a:cubicBezTo>
                  <a:pt x="1049662" y="1439589"/>
                  <a:pt x="1049662" y="1439589"/>
                  <a:pt x="1047031" y="1428035"/>
                </a:cubicBezTo>
                <a:cubicBezTo>
                  <a:pt x="1047031" y="1428035"/>
                  <a:pt x="1047031" y="1428035"/>
                  <a:pt x="1049662" y="1439589"/>
                </a:cubicBezTo>
                <a:lnTo>
                  <a:pt x="1038104" y="1442221"/>
                </a:lnTo>
                <a:cubicBezTo>
                  <a:pt x="1026547" y="1444852"/>
                  <a:pt x="1038104" y="1442221"/>
                  <a:pt x="1038104" y="1442221"/>
                </a:cubicBezTo>
                <a:lnTo>
                  <a:pt x="1040735" y="1453774"/>
                </a:lnTo>
                <a:lnTo>
                  <a:pt x="1029178" y="1456406"/>
                </a:lnTo>
                <a:cubicBezTo>
                  <a:pt x="1029178" y="1456406"/>
                  <a:pt x="1029178" y="1456406"/>
                  <a:pt x="1028849" y="1454962"/>
                </a:cubicBezTo>
                <a:lnTo>
                  <a:pt x="1027612" y="1449527"/>
                </a:lnTo>
                <a:lnTo>
                  <a:pt x="1027657" y="1449726"/>
                </a:lnTo>
                <a:cubicBezTo>
                  <a:pt x="1027534" y="1449185"/>
                  <a:pt x="1027205" y="1447741"/>
                  <a:pt x="1026547" y="1444852"/>
                </a:cubicBezTo>
                <a:lnTo>
                  <a:pt x="1027612" y="1449527"/>
                </a:lnTo>
                <a:lnTo>
                  <a:pt x="1027586" y="1449413"/>
                </a:lnTo>
                <a:lnTo>
                  <a:pt x="1026876" y="1446296"/>
                </a:lnTo>
                <a:lnTo>
                  <a:pt x="1027534" y="1449185"/>
                </a:lnTo>
                <a:lnTo>
                  <a:pt x="1027586" y="1449413"/>
                </a:lnTo>
                <a:lnTo>
                  <a:pt x="1029178" y="1456406"/>
                </a:lnTo>
                <a:cubicBezTo>
                  <a:pt x="1017621" y="1459037"/>
                  <a:pt x="1014990" y="1447484"/>
                  <a:pt x="1014990" y="1447484"/>
                </a:cubicBezTo>
                <a:cubicBezTo>
                  <a:pt x="1014990" y="1447484"/>
                  <a:pt x="1015648" y="1450372"/>
                  <a:pt x="1015977" y="1451816"/>
                </a:cubicBezTo>
                <a:lnTo>
                  <a:pt x="1016023" y="1452021"/>
                </a:lnTo>
                <a:lnTo>
                  <a:pt x="1017621" y="1459037"/>
                </a:lnTo>
                <a:lnTo>
                  <a:pt x="1005691" y="1461754"/>
                </a:lnTo>
                <a:cubicBezTo>
                  <a:pt x="1014990" y="1447484"/>
                  <a:pt x="1003060" y="1450200"/>
                  <a:pt x="1003060" y="1450200"/>
                </a:cubicBezTo>
                <a:lnTo>
                  <a:pt x="1004652" y="1457193"/>
                </a:lnTo>
                <a:lnTo>
                  <a:pt x="1004637" y="1457124"/>
                </a:lnTo>
                <a:lnTo>
                  <a:pt x="1004612" y="1457016"/>
                </a:lnTo>
                <a:lnTo>
                  <a:pt x="1004581" y="1456880"/>
                </a:lnTo>
                <a:cubicBezTo>
                  <a:pt x="1004704" y="1457421"/>
                  <a:pt x="1005033" y="1458865"/>
                  <a:pt x="1005691" y="1461754"/>
                </a:cubicBezTo>
                <a:lnTo>
                  <a:pt x="994133" y="1464385"/>
                </a:lnTo>
                <a:cubicBezTo>
                  <a:pt x="994133" y="1464385"/>
                  <a:pt x="994133" y="1464385"/>
                  <a:pt x="996849" y="1476312"/>
                </a:cubicBezTo>
                <a:cubicBezTo>
                  <a:pt x="996849" y="1476312"/>
                  <a:pt x="996849" y="1476312"/>
                  <a:pt x="982576" y="1467017"/>
                </a:cubicBezTo>
                <a:cubicBezTo>
                  <a:pt x="982576" y="1467017"/>
                  <a:pt x="982576" y="1467017"/>
                  <a:pt x="979945" y="1455463"/>
                </a:cubicBezTo>
                <a:cubicBezTo>
                  <a:pt x="976963" y="1456142"/>
                  <a:pt x="975471" y="1456482"/>
                  <a:pt x="974912" y="1456609"/>
                </a:cubicBezTo>
                <a:lnTo>
                  <a:pt x="975059" y="1456576"/>
                </a:lnTo>
                <a:lnTo>
                  <a:pt x="968015" y="1458179"/>
                </a:lnTo>
                <a:lnTo>
                  <a:pt x="970646" y="1469733"/>
                </a:lnTo>
                <a:cubicBezTo>
                  <a:pt x="959089" y="1472365"/>
                  <a:pt x="959089" y="1472365"/>
                  <a:pt x="956458" y="1460811"/>
                </a:cubicBezTo>
                <a:lnTo>
                  <a:pt x="952704" y="1461665"/>
                </a:lnTo>
                <a:lnTo>
                  <a:pt x="951402" y="1461962"/>
                </a:lnTo>
                <a:lnTo>
                  <a:pt x="951295" y="1461986"/>
                </a:lnTo>
                <a:lnTo>
                  <a:pt x="951149" y="1462020"/>
                </a:lnTo>
                <a:lnTo>
                  <a:pt x="944901" y="1463442"/>
                </a:lnTo>
                <a:lnTo>
                  <a:pt x="942270" y="1451889"/>
                </a:lnTo>
                <a:cubicBezTo>
                  <a:pt x="942270" y="1451889"/>
                  <a:pt x="942270" y="1451889"/>
                  <a:pt x="944901" y="1463442"/>
                </a:cubicBezTo>
                <a:cubicBezTo>
                  <a:pt x="944901" y="1463442"/>
                  <a:pt x="944901" y="1463442"/>
                  <a:pt x="930713" y="1454520"/>
                </a:cubicBezTo>
                <a:lnTo>
                  <a:pt x="919156" y="1457152"/>
                </a:lnTo>
                <a:cubicBezTo>
                  <a:pt x="919156" y="1457152"/>
                  <a:pt x="919156" y="1457152"/>
                  <a:pt x="904595" y="1448314"/>
                </a:cubicBezTo>
                <a:lnTo>
                  <a:pt x="916525" y="1445598"/>
                </a:lnTo>
                <a:cubicBezTo>
                  <a:pt x="916525" y="1445598"/>
                  <a:pt x="919414" y="1444940"/>
                  <a:pt x="920859" y="1444611"/>
                </a:cubicBezTo>
                <a:lnTo>
                  <a:pt x="921166" y="1444541"/>
                </a:lnTo>
                <a:lnTo>
                  <a:pt x="921401" y="1444488"/>
                </a:lnTo>
                <a:cubicBezTo>
                  <a:pt x="920859" y="1444611"/>
                  <a:pt x="919414" y="1444940"/>
                  <a:pt x="916525" y="1445598"/>
                </a:cubicBezTo>
                <a:cubicBezTo>
                  <a:pt x="916525" y="1445598"/>
                  <a:pt x="904595" y="1448314"/>
                  <a:pt x="901880" y="1436388"/>
                </a:cubicBezTo>
                <a:cubicBezTo>
                  <a:pt x="904863" y="1435709"/>
                  <a:pt x="906354" y="1435369"/>
                  <a:pt x="906913" y="1435242"/>
                </a:cubicBezTo>
                <a:cubicBezTo>
                  <a:pt x="907472" y="1435114"/>
                  <a:pt x="907099" y="1435199"/>
                  <a:pt x="906354" y="1435369"/>
                </a:cubicBezTo>
                <a:cubicBezTo>
                  <a:pt x="904863" y="1435709"/>
                  <a:pt x="901880" y="1436388"/>
                  <a:pt x="901880" y="1436388"/>
                </a:cubicBezTo>
                <a:cubicBezTo>
                  <a:pt x="901880" y="1436388"/>
                  <a:pt x="901880" y="1436388"/>
                  <a:pt x="899249" y="1424834"/>
                </a:cubicBezTo>
                <a:cubicBezTo>
                  <a:pt x="899249" y="1424834"/>
                  <a:pt x="899249" y="1424834"/>
                  <a:pt x="901880" y="1436388"/>
                </a:cubicBezTo>
                <a:cubicBezTo>
                  <a:pt x="901880" y="1436388"/>
                  <a:pt x="901880" y="1436388"/>
                  <a:pt x="890322" y="1439019"/>
                </a:cubicBezTo>
                <a:cubicBezTo>
                  <a:pt x="878765" y="1441651"/>
                  <a:pt x="878765" y="1441651"/>
                  <a:pt x="876134" y="1430097"/>
                </a:cubicBezTo>
                <a:cubicBezTo>
                  <a:pt x="876134" y="1430097"/>
                  <a:pt x="876134" y="1430097"/>
                  <a:pt x="887692" y="1427466"/>
                </a:cubicBezTo>
                <a:lnTo>
                  <a:pt x="876134" y="1430097"/>
                </a:lnTo>
                <a:lnTo>
                  <a:pt x="864577" y="1432729"/>
                </a:lnTo>
                <a:lnTo>
                  <a:pt x="861947" y="1421175"/>
                </a:lnTo>
                <a:lnTo>
                  <a:pt x="850016" y="1423891"/>
                </a:lnTo>
                <a:lnTo>
                  <a:pt x="847386" y="1412338"/>
                </a:lnTo>
                <a:cubicBezTo>
                  <a:pt x="835829" y="1414969"/>
                  <a:pt x="835829" y="1414969"/>
                  <a:pt x="835829" y="1414969"/>
                </a:cubicBezTo>
                <a:lnTo>
                  <a:pt x="833113" y="1403043"/>
                </a:lnTo>
                <a:cubicBezTo>
                  <a:pt x="833113" y="1403043"/>
                  <a:pt x="833113" y="1403043"/>
                  <a:pt x="821556" y="1405674"/>
                </a:cubicBezTo>
                <a:cubicBezTo>
                  <a:pt x="821556" y="1405674"/>
                  <a:pt x="821556" y="1405674"/>
                  <a:pt x="809999" y="1408306"/>
                </a:cubicBezTo>
                <a:cubicBezTo>
                  <a:pt x="809999" y="1408306"/>
                  <a:pt x="809999" y="1408306"/>
                  <a:pt x="798069" y="1411022"/>
                </a:cubicBezTo>
                <a:cubicBezTo>
                  <a:pt x="798069" y="1411022"/>
                  <a:pt x="798069" y="1411022"/>
                  <a:pt x="786511" y="1413653"/>
                </a:cubicBezTo>
                <a:lnTo>
                  <a:pt x="789227" y="1425580"/>
                </a:lnTo>
                <a:lnTo>
                  <a:pt x="791858" y="1437134"/>
                </a:lnTo>
                <a:lnTo>
                  <a:pt x="780300" y="1439765"/>
                </a:lnTo>
                <a:cubicBezTo>
                  <a:pt x="791858" y="1437134"/>
                  <a:pt x="780300" y="1439765"/>
                  <a:pt x="777670" y="1428211"/>
                </a:cubicBezTo>
                <a:lnTo>
                  <a:pt x="780300" y="1439765"/>
                </a:lnTo>
                <a:lnTo>
                  <a:pt x="768743" y="1442397"/>
                </a:lnTo>
                <a:lnTo>
                  <a:pt x="771374" y="1453950"/>
                </a:lnTo>
                <a:cubicBezTo>
                  <a:pt x="771374" y="1453950"/>
                  <a:pt x="771374" y="1453950"/>
                  <a:pt x="782931" y="1451319"/>
                </a:cubicBezTo>
                <a:lnTo>
                  <a:pt x="780300" y="1439765"/>
                </a:lnTo>
                <a:cubicBezTo>
                  <a:pt x="780300" y="1439765"/>
                  <a:pt x="780300" y="1439765"/>
                  <a:pt x="791858" y="1437134"/>
                </a:cubicBezTo>
                <a:lnTo>
                  <a:pt x="803415" y="1434502"/>
                </a:lnTo>
                <a:cubicBezTo>
                  <a:pt x="806046" y="1446056"/>
                  <a:pt x="817976" y="1443339"/>
                  <a:pt x="806046" y="1446056"/>
                </a:cubicBezTo>
                <a:cubicBezTo>
                  <a:pt x="808676" y="1457610"/>
                  <a:pt x="808676" y="1457610"/>
                  <a:pt x="808676" y="1457610"/>
                </a:cubicBezTo>
                <a:lnTo>
                  <a:pt x="794488" y="1448687"/>
                </a:lnTo>
                <a:lnTo>
                  <a:pt x="797119" y="1460241"/>
                </a:lnTo>
                <a:lnTo>
                  <a:pt x="799835" y="1472168"/>
                </a:lnTo>
                <a:cubicBezTo>
                  <a:pt x="799835" y="1472168"/>
                  <a:pt x="797119" y="1460241"/>
                  <a:pt x="785562" y="1462873"/>
                </a:cubicBezTo>
                <a:lnTo>
                  <a:pt x="774005" y="1465504"/>
                </a:lnTo>
                <a:cubicBezTo>
                  <a:pt x="776720" y="1477431"/>
                  <a:pt x="774005" y="1465504"/>
                  <a:pt x="776720" y="1477431"/>
                </a:cubicBezTo>
                <a:cubicBezTo>
                  <a:pt x="776720" y="1477431"/>
                  <a:pt x="776720" y="1477431"/>
                  <a:pt x="764790" y="1480147"/>
                </a:cubicBezTo>
                <a:cubicBezTo>
                  <a:pt x="764790" y="1480147"/>
                  <a:pt x="764790" y="1480147"/>
                  <a:pt x="753233" y="1482778"/>
                </a:cubicBezTo>
                <a:lnTo>
                  <a:pt x="741676" y="1485410"/>
                </a:lnTo>
                <a:lnTo>
                  <a:pt x="744306" y="1496964"/>
                </a:lnTo>
                <a:lnTo>
                  <a:pt x="746937" y="1508517"/>
                </a:lnTo>
                <a:lnTo>
                  <a:pt x="735380" y="1511149"/>
                </a:lnTo>
                <a:lnTo>
                  <a:pt x="734326" y="1506519"/>
                </a:lnTo>
                <a:lnTo>
                  <a:pt x="732749" y="1499595"/>
                </a:lnTo>
                <a:lnTo>
                  <a:pt x="720819" y="1502312"/>
                </a:lnTo>
                <a:cubicBezTo>
                  <a:pt x="720819" y="1502312"/>
                  <a:pt x="732749" y="1499595"/>
                  <a:pt x="735380" y="1511149"/>
                </a:cubicBezTo>
                <a:cubicBezTo>
                  <a:pt x="735380" y="1511149"/>
                  <a:pt x="735380" y="1511149"/>
                  <a:pt x="723450" y="1513865"/>
                </a:cubicBezTo>
                <a:cubicBezTo>
                  <a:pt x="723450" y="1513865"/>
                  <a:pt x="723450" y="1513865"/>
                  <a:pt x="726081" y="1525419"/>
                </a:cubicBezTo>
                <a:lnTo>
                  <a:pt x="714523" y="1528051"/>
                </a:lnTo>
                <a:cubicBezTo>
                  <a:pt x="711893" y="1516497"/>
                  <a:pt x="714523" y="1528051"/>
                  <a:pt x="714523" y="1528051"/>
                </a:cubicBezTo>
                <a:cubicBezTo>
                  <a:pt x="714523" y="1528051"/>
                  <a:pt x="714523" y="1528051"/>
                  <a:pt x="700335" y="1519128"/>
                </a:cubicBezTo>
                <a:cubicBezTo>
                  <a:pt x="700335" y="1519128"/>
                  <a:pt x="700335" y="1519128"/>
                  <a:pt x="702966" y="1530682"/>
                </a:cubicBezTo>
                <a:cubicBezTo>
                  <a:pt x="702966" y="1530682"/>
                  <a:pt x="702966" y="1530682"/>
                  <a:pt x="691409" y="1533314"/>
                </a:cubicBezTo>
                <a:lnTo>
                  <a:pt x="679479" y="1536030"/>
                </a:lnTo>
                <a:lnTo>
                  <a:pt x="682195" y="1547956"/>
                </a:lnTo>
                <a:lnTo>
                  <a:pt x="694125" y="1545240"/>
                </a:lnTo>
                <a:cubicBezTo>
                  <a:pt x="696755" y="1556794"/>
                  <a:pt x="684825" y="1559510"/>
                  <a:pt x="684825" y="1559510"/>
                </a:cubicBezTo>
                <a:lnTo>
                  <a:pt x="673268" y="1562142"/>
                </a:lnTo>
                <a:cubicBezTo>
                  <a:pt x="670637" y="1550588"/>
                  <a:pt x="670637" y="1550588"/>
                  <a:pt x="670637" y="1550588"/>
                </a:cubicBezTo>
                <a:lnTo>
                  <a:pt x="659080" y="1553219"/>
                </a:lnTo>
                <a:lnTo>
                  <a:pt x="661711" y="1564773"/>
                </a:lnTo>
                <a:lnTo>
                  <a:pt x="664342" y="1576327"/>
                </a:lnTo>
                <a:cubicBezTo>
                  <a:pt x="652412" y="1579043"/>
                  <a:pt x="649781" y="1567490"/>
                  <a:pt x="652412" y="1579043"/>
                </a:cubicBezTo>
                <a:cubicBezTo>
                  <a:pt x="652412" y="1579043"/>
                  <a:pt x="652412" y="1579043"/>
                  <a:pt x="640854" y="1581675"/>
                </a:cubicBezTo>
                <a:lnTo>
                  <a:pt x="629297" y="1584306"/>
                </a:lnTo>
                <a:lnTo>
                  <a:pt x="620371" y="1598491"/>
                </a:lnTo>
                <a:cubicBezTo>
                  <a:pt x="617740" y="1586938"/>
                  <a:pt x="606183" y="1589569"/>
                  <a:pt x="608813" y="1601123"/>
                </a:cubicBezTo>
                <a:lnTo>
                  <a:pt x="596883" y="1603839"/>
                </a:lnTo>
                <a:cubicBezTo>
                  <a:pt x="594253" y="1592286"/>
                  <a:pt x="594253" y="1592286"/>
                  <a:pt x="594253" y="1592286"/>
                </a:cubicBezTo>
                <a:cubicBezTo>
                  <a:pt x="594253" y="1592286"/>
                  <a:pt x="594253" y="1592286"/>
                  <a:pt x="582695" y="1594917"/>
                </a:cubicBezTo>
                <a:cubicBezTo>
                  <a:pt x="582695" y="1594917"/>
                  <a:pt x="582695" y="1594917"/>
                  <a:pt x="594253" y="1592286"/>
                </a:cubicBezTo>
                <a:lnTo>
                  <a:pt x="596883" y="1603839"/>
                </a:lnTo>
                <a:cubicBezTo>
                  <a:pt x="596883" y="1603839"/>
                  <a:pt x="599599" y="1615766"/>
                  <a:pt x="585326" y="1606471"/>
                </a:cubicBezTo>
                <a:cubicBezTo>
                  <a:pt x="585326" y="1606471"/>
                  <a:pt x="584668" y="1603582"/>
                  <a:pt x="584339" y="1602138"/>
                </a:cubicBezTo>
                <a:lnTo>
                  <a:pt x="584293" y="1601934"/>
                </a:lnTo>
                <a:lnTo>
                  <a:pt x="584216" y="1601597"/>
                </a:lnTo>
                <a:cubicBezTo>
                  <a:pt x="584339" y="1602138"/>
                  <a:pt x="584668" y="1603582"/>
                  <a:pt x="585326" y="1606471"/>
                </a:cubicBezTo>
                <a:lnTo>
                  <a:pt x="573769" y="1609102"/>
                </a:lnTo>
                <a:lnTo>
                  <a:pt x="562212" y="1611734"/>
                </a:lnTo>
                <a:lnTo>
                  <a:pt x="550282" y="1614450"/>
                </a:lnTo>
                <a:cubicBezTo>
                  <a:pt x="550282" y="1614450"/>
                  <a:pt x="550282" y="1614450"/>
                  <a:pt x="552997" y="1626377"/>
                </a:cubicBezTo>
                <a:cubicBezTo>
                  <a:pt x="552997" y="1626377"/>
                  <a:pt x="552997" y="1626377"/>
                  <a:pt x="538724" y="1617082"/>
                </a:cubicBezTo>
                <a:cubicBezTo>
                  <a:pt x="538724" y="1617082"/>
                  <a:pt x="538724" y="1617082"/>
                  <a:pt x="539064" y="1618573"/>
                </a:cubicBezTo>
                <a:lnTo>
                  <a:pt x="540378" y="1624346"/>
                </a:lnTo>
                <a:lnTo>
                  <a:pt x="540422" y="1624536"/>
                </a:lnTo>
                <a:cubicBezTo>
                  <a:pt x="540761" y="1626027"/>
                  <a:pt x="541440" y="1629008"/>
                  <a:pt x="541440" y="1629008"/>
                </a:cubicBezTo>
                <a:cubicBezTo>
                  <a:pt x="538551" y="1629666"/>
                  <a:pt x="537106" y="1629995"/>
                  <a:pt x="536564" y="1630118"/>
                </a:cubicBezTo>
                <a:lnTo>
                  <a:pt x="536806" y="1630063"/>
                </a:lnTo>
                <a:lnTo>
                  <a:pt x="529883" y="1631640"/>
                </a:lnTo>
                <a:lnTo>
                  <a:pt x="518326" y="1634271"/>
                </a:lnTo>
                <a:lnTo>
                  <a:pt x="509026" y="1648541"/>
                </a:lnTo>
                <a:cubicBezTo>
                  <a:pt x="506396" y="1636988"/>
                  <a:pt x="506396" y="1636988"/>
                  <a:pt x="506396" y="1636988"/>
                </a:cubicBezTo>
                <a:cubicBezTo>
                  <a:pt x="506396" y="1636988"/>
                  <a:pt x="506396" y="1636988"/>
                  <a:pt x="503680" y="1625061"/>
                </a:cubicBezTo>
                <a:lnTo>
                  <a:pt x="492123" y="1627693"/>
                </a:lnTo>
                <a:lnTo>
                  <a:pt x="480566" y="1630324"/>
                </a:lnTo>
                <a:lnTo>
                  <a:pt x="469008" y="1632956"/>
                </a:lnTo>
                <a:cubicBezTo>
                  <a:pt x="466378" y="1621402"/>
                  <a:pt x="466378" y="1621402"/>
                  <a:pt x="454448" y="1624118"/>
                </a:cubicBezTo>
                <a:lnTo>
                  <a:pt x="442890" y="1626750"/>
                </a:lnTo>
                <a:lnTo>
                  <a:pt x="440260" y="1615196"/>
                </a:lnTo>
                <a:lnTo>
                  <a:pt x="428703" y="1617828"/>
                </a:lnTo>
                <a:cubicBezTo>
                  <a:pt x="428703" y="1617828"/>
                  <a:pt x="428703" y="1617828"/>
                  <a:pt x="431333" y="1629381"/>
                </a:cubicBezTo>
                <a:lnTo>
                  <a:pt x="417145" y="1620459"/>
                </a:lnTo>
                <a:cubicBezTo>
                  <a:pt x="417145" y="1620459"/>
                  <a:pt x="417145" y="1620459"/>
                  <a:pt x="419776" y="1632013"/>
                </a:cubicBezTo>
                <a:cubicBezTo>
                  <a:pt x="419776" y="1632013"/>
                  <a:pt x="417145" y="1620459"/>
                  <a:pt x="405215" y="1623175"/>
                </a:cubicBezTo>
                <a:cubicBezTo>
                  <a:pt x="405215" y="1623175"/>
                  <a:pt x="393658" y="1625807"/>
                  <a:pt x="396289" y="1637361"/>
                </a:cubicBezTo>
                <a:cubicBezTo>
                  <a:pt x="393658" y="1625807"/>
                  <a:pt x="393658" y="1625807"/>
                  <a:pt x="393658" y="1625807"/>
                </a:cubicBezTo>
                <a:lnTo>
                  <a:pt x="382101" y="1628438"/>
                </a:lnTo>
                <a:cubicBezTo>
                  <a:pt x="382101" y="1628438"/>
                  <a:pt x="382101" y="1628438"/>
                  <a:pt x="379470" y="1616885"/>
                </a:cubicBezTo>
                <a:cubicBezTo>
                  <a:pt x="379470" y="1616885"/>
                  <a:pt x="379470" y="1616885"/>
                  <a:pt x="379131" y="1615394"/>
                </a:cubicBezTo>
                <a:lnTo>
                  <a:pt x="377718" y="1609188"/>
                </a:lnTo>
                <a:lnTo>
                  <a:pt x="376755" y="1604958"/>
                </a:lnTo>
                <a:lnTo>
                  <a:pt x="388312" y="1602327"/>
                </a:lnTo>
                <a:cubicBezTo>
                  <a:pt x="388312" y="1602327"/>
                  <a:pt x="388312" y="1602327"/>
                  <a:pt x="391027" y="1614253"/>
                </a:cubicBezTo>
                <a:cubicBezTo>
                  <a:pt x="391027" y="1614253"/>
                  <a:pt x="391027" y="1614253"/>
                  <a:pt x="388312" y="1602327"/>
                </a:cubicBezTo>
                <a:cubicBezTo>
                  <a:pt x="385681" y="1590773"/>
                  <a:pt x="385681" y="1590773"/>
                  <a:pt x="385681" y="1590773"/>
                </a:cubicBezTo>
                <a:cubicBezTo>
                  <a:pt x="385681" y="1590773"/>
                  <a:pt x="385681" y="1590773"/>
                  <a:pt x="397238" y="1588141"/>
                </a:cubicBezTo>
                <a:cubicBezTo>
                  <a:pt x="399869" y="1599695"/>
                  <a:pt x="388312" y="1602327"/>
                  <a:pt x="399869" y="1599695"/>
                </a:cubicBezTo>
                <a:cubicBezTo>
                  <a:pt x="399869" y="1599695"/>
                  <a:pt x="399869" y="1599695"/>
                  <a:pt x="397238" y="1588141"/>
                </a:cubicBezTo>
                <a:cubicBezTo>
                  <a:pt x="397238" y="1588141"/>
                  <a:pt x="397238" y="1588141"/>
                  <a:pt x="409168" y="1585425"/>
                </a:cubicBezTo>
                <a:lnTo>
                  <a:pt x="406538" y="1573871"/>
                </a:lnTo>
                <a:cubicBezTo>
                  <a:pt x="409168" y="1585425"/>
                  <a:pt x="409168" y="1585425"/>
                  <a:pt x="409168" y="1585425"/>
                </a:cubicBezTo>
                <a:lnTo>
                  <a:pt x="397238" y="1588141"/>
                </a:lnTo>
                <a:lnTo>
                  <a:pt x="394608" y="1576588"/>
                </a:lnTo>
                <a:cubicBezTo>
                  <a:pt x="397238" y="1588141"/>
                  <a:pt x="397238" y="1588141"/>
                  <a:pt x="397238" y="1588141"/>
                </a:cubicBezTo>
                <a:cubicBezTo>
                  <a:pt x="397238" y="1588141"/>
                  <a:pt x="397238" y="1588141"/>
                  <a:pt x="385681" y="1590773"/>
                </a:cubicBezTo>
                <a:cubicBezTo>
                  <a:pt x="385681" y="1590773"/>
                  <a:pt x="385681" y="1590773"/>
                  <a:pt x="371493" y="1581851"/>
                </a:cubicBezTo>
                <a:lnTo>
                  <a:pt x="368862" y="1570297"/>
                </a:lnTo>
                <a:cubicBezTo>
                  <a:pt x="368862" y="1570297"/>
                  <a:pt x="357305" y="1572928"/>
                  <a:pt x="359936" y="1584482"/>
                </a:cubicBezTo>
                <a:cubicBezTo>
                  <a:pt x="359936" y="1584482"/>
                  <a:pt x="359936" y="1584482"/>
                  <a:pt x="357305" y="1572928"/>
                </a:cubicBezTo>
                <a:cubicBezTo>
                  <a:pt x="357305" y="1572928"/>
                  <a:pt x="357305" y="1572928"/>
                  <a:pt x="356966" y="1571438"/>
                </a:cubicBezTo>
                <a:lnTo>
                  <a:pt x="355669" y="1565744"/>
                </a:lnTo>
                <a:lnTo>
                  <a:pt x="355608" y="1565474"/>
                </a:lnTo>
                <a:cubicBezTo>
                  <a:pt x="355269" y="1563984"/>
                  <a:pt x="354590" y="1561002"/>
                  <a:pt x="354590" y="1561002"/>
                </a:cubicBezTo>
                <a:lnTo>
                  <a:pt x="366147" y="1558371"/>
                </a:lnTo>
                <a:cubicBezTo>
                  <a:pt x="366147" y="1558371"/>
                  <a:pt x="366147" y="1558371"/>
                  <a:pt x="363516" y="1546817"/>
                </a:cubicBezTo>
                <a:cubicBezTo>
                  <a:pt x="363516" y="1546817"/>
                  <a:pt x="363516" y="1546817"/>
                  <a:pt x="351959" y="1549448"/>
                </a:cubicBezTo>
                <a:cubicBezTo>
                  <a:pt x="351959" y="1549448"/>
                  <a:pt x="351959" y="1549448"/>
                  <a:pt x="351630" y="1548004"/>
                </a:cubicBezTo>
                <a:lnTo>
                  <a:pt x="350972" y="1545116"/>
                </a:lnTo>
                <a:lnTo>
                  <a:pt x="350920" y="1544887"/>
                </a:lnTo>
                <a:lnTo>
                  <a:pt x="350905" y="1544819"/>
                </a:lnTo>
                <a:lnTo>
                  <a:pt x="349328" y="1537895"/>
                </a:lnTo>
                <a:cubicBezTo>
                  <a:pt x="349328" y="1537895"/>
                  <a:pt x="349328" y="1537895"/>
                  <a:pt x="360885" y="1535263"/>
                </a:cubicBezTo>
                <a:lnTo>
                  <a:pt x="358255" y="1523709"/>
                </a:lnTo>
                <a:lnTo>
                  <a:pt x="355539" y="1511783"/>
                </a:lnTo>
                <a:cubicBezTo>
                  <a:pt x="355539" y="1511783"/>
                  <a:pt x="355539" y="1511783"/>
                  <a:pt x="352908" y="1500229"/>
                </a:cubicBezTo>
                <a:cubicBezTo>
                  <a:pt x="352908" y="1500229"/>
                  <a:pt x="352908" y="1500229"/>
                  <a:pt x="343982" y="1514414"/>
                </a:cubicBezTo>
                <a:lnTo>
                  <a:pt x="341351" y="1502861"/>
                </a:lnTo>
                <a:lnTo>
                  <a:pt x="338721" y="1491307"/>
                </a:lnTo>
                <a:lnTo>
                  <a:pt x="336090" y="1479753"/>
                </a:lnTo>
                <a:cubicBezTo>
                  <a:pt x="336090" y="1479753"/>
                  <a:pt x="336090" y="1479753"/>
                  <a:pt x="333374" y="1467827"/>
                </a:cubicBezTo>
                <a:lnTo>
                  <a:pt x="344932" y="1465195"/>
                </a:lnTo>
                <a:lnTo>
                  <a:pt x="342301" y="1453641"/>
                </a:lnTo>
                <a:cubicBezTo>
                  <a:pt x="342301" y="1453641"/>
                  <a:pt x="342301" y="1453641"/>
                  <a:pt x="339670" y="1442088"/>
                </a:cubicBezTo>
                <a:lnTo>
                  <a:pt x="328113" y="1444719"/>
                </a:lnTo>
                <a:lnTo>
                  <a:pt x="316183" y="1447436"/>
                </a:lnTo>
                <a:cubicBezTo>
                  <a:pt x="316183" y="1447436"/>
                  <a:pt x="316183" y="1447436"/>
                  <a:pt x="313552" y="1435882"/>
                </a:cubicBezTo>
                <a:lnTo>
                  <a:pt x="325482" y="1433165"/>
                </a:lnTo>
                <a:cubicBezTo>
                  <a:pt x="325482" y="1433165"/>
                  <a:pt x="325482" y="1433165"/>
                  <a:pt x="322767" y="1421239"/>
                </a:cubicBezTo>
                <a:lnTo>
                  <a:pt x="334324" y="1418607"/>
                </a:lnTo>
                <a:lnTo>
                  <a:pt x="345881" y="1415976"/>
                </a:lnTo>
                <a:lnTo>
                  <a:pt x="357438" y="1413344"/>
                </a:lnTo>
                <a:lnTo>
                  <a:pt x="354808" y="1401791"/>
                </a:lnTo>
                <a:cubicBezTo>
                  <a:pt x="354808" y="1401791"/>
                  <a:pt x="354808" y="1401791"/>
                  <a:pt x="343250" y="1404422"/>
                </a:cubicBezTo>
                <a:lnTo>
                  <a:pt x="331693" y="1407054"/>
                </a:lnTo>
                <a:cubicBezTo>
                  <a:pt x="320136" y="1409685"/>
                  <a:pt x="322767" y="1421239"/>
                  <a:pt x="320136" y="1409685"/>
                </a:cubicBezTo>
                <a:cubicBezTo>
                  <a:pt x="320136" y="1409685"/>
                  <a:pt x="320136" y="1409685"/>
                  <a:pt x="308206" y="1412402"/>
                </a:cubicBezTo>
                <a:lnTo>
                  <a:pt x="305575" y="1400848"/>
                </a:lnTo>
                <a:cubicBezTo>
                  <a:pt x="305575" y="1400848"/>
                  <a:pt x="305575" y="1400848"/>
                  <a:pt x="317505" y="1398131"/>
                </a:cubicBezTo>
                <a:lnTo>
                  <a:pt x="314874" y="1386578"/>
                </a:lnTo>
                <a:lnTo>
                  <a:pt x="312159" y="1374651"/>
                </a:lnTo>
                <a:lnTo>
                  <a:pt x="300229" y="1377368"/>
                </a:lnTo>
                <a:cubicBezTo>
                  <a:pt x="309528" y="1363098"/>
                  <a:pt x="297598" y="1365814"/>
                  <a:pt x="297598" y="1365814"/>
                </a:cubicBezTo>
                <a:lnTo>
                  <a:pt x="309528" y="1363098"/>
                </a:lnTo>
                <a:cubicBezTo>
                  <a:pt x="309528" y="1363098"/>
                  <a:pt x="309528" y="1363098"/>
                  <a:pt x="306897" y="1351544"/>
                </a:cubicBezTo>
                <a:cubicBezTo>
                  <a:pt x="309528" y="1363098"/>
                  <a:pt x="306897" y="1351544"/>
                  <a:pt x="318455" y="1348912"/>
                </a:cubicBezTo>
                <a:lnTo>
                  <a:pt x="306897" y="1351544"/>
                </a:lnTo>
                <a:lnTo>
                  <a:pt x="294967" y="1354260"/>
                </a:lnTo>
                <a:cubicBezTo>
                  <a:pt x="292337" y="1342706"/>
                  <a:pt x="294967" y="1354260"/>
                  <a:pt x="292337" y="1342706"/>
                </a:cubicBezTo>
                <a:cubicBezTo>
                  <a:pt x="292337" y="1342706"/>
                  <a:pt x="292337" y="1342706"/>
                  <a:pt x="304267" y="1339990"/>
                </a:cubicBezTo>
                <a:lnTo>
                  <a:pt x="315824" y="1337359"/>
                </a:lnTo>
                <a:cubicBezTo>
                  <a:pt x="304267" y="1339990"/>
                  <a:pt x="301551" y="1328064"/>
                  <a:pt x="304267" y="1339990"/>
                </a:cubicBezTo>
                <a:lnTo>
                  <a:pt x="301551" y="1328064"/>
                </a:lnTo>
                <a:cubicBezTo>
                  <a:pt x="298921" y="1316510"/>
                  <a:pt x="310478" y="1313878"/>
                  <a:pt x="298921" y="1316510"/>
                </a:cubicBezTo>
                <a:cubicBezTo>
                  <a:pt x="298921" y="1316510"/>
                  <a:pt x="298921" y="1316510"/>
                  <a:pt x="310478" y="1313878"/>
                </a:cubicBezTo>
                <a:cubicBezTo>
                  <a:pt x="307847" y="1302325"/>
                  <a:pt x="307847" y="1302325"/>
                  <a:pt x="307847" y="1302325"/>
                </a:cubicBezTo>
                <a:lnTo>
                  <a:pt x="296290" y="1304956"/>
                </a:lnTo>
                <a:cubicBezTo>
                  <a:pt x="284360" y="1307672"/>
                  <a:pt x="281729" y="1296119"/>
                  <a:pt x="281729" y="1296119"/>
                </a:cubicBezTo>
                <a:cubicBezTo>
                  <a:pt x="281729" y="1296119"/>
                  <a:pt x="281729" y="1296119"/>
                  <a:pt x="293659" y="1293402"/>
                </a:cubicBezTo>
                <a:cubicBezTo>
                  <a:pt x="293659" y="1293402"/>
                  <a:pt x="293659" y="1293402"/>
                  <a:pt x="290944" y="1281476"/>
                </a:cubicBezTo>
                <a:cubicBezTo>
                  <a:pt x="290944" y="1281476"/>
                  <a:pt x="290944" y="1281476"/>
                  <a:pt x="302501" y="1278844"/>
                </a:cubicBezTo>
                <a:lnTo>
                  <a:pt x="299870" y="1267291"/>
                </a:lnTo>
                <a:cubicBezTo>
                  <a:pt x="299870" y="1267291"/>
                  <a:pt x="299212" y="1264402"/>
                  <a:pt x="298883" y="1262958"/>
                </a:cubicBezTo>
                <a:lnTo>
                  <a:pt x="298830" y="1262724"/>
                </a:lnTo>
                <a:lnTo>
                  <a:pt x="297239" y="1255737"/>
                </a:lnTo>
                <a:cubicBezTo>
                  <a:pt x="308797" y="1253105"/>
                  <a:pt x="311427" y="1264659"/>
                  <a:pt x="311427" y="1264659"/>
                </a:cubicBezTo>
                <a:cubicBezTo>
                  <a:pt x="322984" y="1262028"/>
                  <a:pt x="325615" y="1273581"/>
                  <a:pt x="325615" y="1273581"/>
                </a:cubicBezTo>
                <a:lnTo>
                  <a:pt x="322984" y="1262028"/>
                </a:lnTo>
                <a:cubicBezTo>
                  <a:pt x="322984" y="1262028"/>
                  <a:pt x="322984" y="1262028"/>
                  <a:pt x="334914" y="1259311"/>
                </a:cubicBezTo>
                <a:cubicBezTo>
                  <a:pt x="334914" y="1259311"/>
                  <a:pt x="334914" y="1259311"/>
                  <a:pt x="322984" y="1262028"/>
                </a:cubicBezTo>
                <a:cubicBezTo>
                  <a:pt x="322984" y="1262028"/>
                  <a:pt x="322984" y="1262028"/>
                  <a:pt x="311427" y="1264659"/>
                </a:cubicBezTo>
                <a:lnTo>
                  <a:pt x="308797" y="1253105"/>
                </a:lnTo>
                <a:lnTo>
                  <a:pt x="306166" y="1241552"/>
                </a:lnTo>
                <a:lnTo>
                  <a:pt x="317723" y="1238920"/>
                </a:lnTo>
                <a:cubicBezTo>
                  <a:pt x="315007" y="1226994"/>
                  <a:pt x="326937" y="1224277"/>
                  <a:pt x="326937" y="1224277"/>
                </a:cubicBezTo>
                <a:lnTo>
                  <a:pt x="338495" y="1221646"/>
                </a:lnTo>
                <a:lnTo>
                  <a:pt x="350052" y="1219014"/>
                </a:lnTo>
                <a:cubicBezTo>
                  <a:pt x="350052" y="1219014"/>
                  <a:pt x="350052" y="1219014"/>
                  <a:pt x="361609" y="1216383"/>
                </a:cubicBezTo>
                <a:cubicBezTo>
                  <a:pt x="361609" y="1216383"/>
                  <a:pt x="360951" y="1213494"/>
                  <a:pt x="360622" y="1212050"/>
                </a:cubicBezTo>
                <a:lnTo>
                  <a:pt x="360555" y="1211753"/>
                </a:lnTo>
                <a:lnTo>
                  <a:pt x="360544" y="1211708"/>
                </a:lnTo>
                <a:lnTo>
                  <a:pt x="360458" y="1211328"/>
                </a:lnTo>
                <a:lnTo>
                  <a:pt x="360430" y="1211206"/>
                </a:lnTo>
                <a:lnTo>
                  <a:pt x="360294" y="1210606"/>
                </a:lnTo>
                <a:cubicBezTo>
                  <a:pt x="360294" y="1210606"/>
                  <a:pt x="360294" y="1210606"/>
                  <a:pt x="358978" y="1204829"/>
                </a:cubicBezTo>
                <a:lnTo>
                  <a:pt x="370908" y="1202113"/>
                </a:lnTo>
                <a:cubicBezTo>
                  <a:pt x="370908" y="1202113"/>
                  <a:pt x="373539" y="1213666"/>
                  <a:pt x="370908" y="1202113"/>
                </a:cubicBezTo>
                <a:cubicBezTo>
                  <a:pt x="370908" y="1202113"/>
                  <a:pt x="370908" y="1202113"/>
                  <a:pt x="382466" y="1199481"/>
                </a:cubicBezTo>
                <a:lnTo>
                  <a:pt x="394023" y="1196850"/>
                </a:lnTo>
                <a:cubicBezTo>
                  <a:pt x="394023" y="1196850"/>
                  <a:pt x="394023" y="1196850"/>
                  <a:pt x="391392" y="1185296"/>
                </a:cubicBezTo>
                <a:cubicBezTo>
                  <a:pt x="402949" y="1182664"/>
                  <a:pt x="405580" y="1194218"/>
                  <a:pt x="405580" y="1194218"/>
                </a:cubicBezTo>
                <a:lnTo>
                  <a:pt x="417510" y="1191502"/>
                </a:lnTo>
                <a:cubicBezTo>
                  <a:pt x="417510" y="1191502"/>
                  <a:pt x="417510" y="1191502"/>
                  <a:pt x="417181" y="1190058"/>
                </a:cubicBezTo>
                <a:lnTo>
                  <a:pt x="415944" y="1184623"/>
                </a:lnTo>
                <a:lnTo>
                  <a:pt x="414879" y="1179948"/>
                </a:lnTo>
                <a:cubicBezTo>
                  <a:pt x="414879" y="1179948"/>
                  <a:pt x="414879" y="1179948"/>
                  <a:pt x="426437" y="1177317"/>
                </a:cubicBezTo>
                <a:lnTo>
                  <a:pt x="437994" y="1174685"/>
                </a:lnTo>
                <a:lnTo>
                  <a:pt x="440625" y="1186239"/>
                </a:lnTo>
                <a:cubicBezTo>
                  <a:pt x="440625" y="1186239"/>
                  <a:pt x="437994" y="1174685"/>
                  <a:pt x="452182" y="1183607"/>
                </a:cubicBezTo>
                <a:lnTo>
                  <a:pt x="450605" y="1176683"/>
                </a:lnTo>
                <a:lnTo>
                  <a:pt x="450661" y="1176928"/>
                </a:lnTo>
                <a:cubicBezTo>
                  <a:pt x="450538" y="1176386"/>
                  <a:pt x="450209" y="1174942"/>
                  <a:pt x="449551" y="1172054"/>
                </a:cubicBezTo>
                <a:cubicBezTo>
                  <a:pt x="449551" y="1172054"/>
                  <a:pt x="448893" y="1169165"/>
                  <a:pt x="448564" y="1167721"/>
                </a:cubicBezTo>
                <a:lnTo>
                  <a:pt x="448511" y="1167487"/>
                </a:lnTo>
                <a:lnTo>
                  <a:pt x="446920" y="1160500"/>
                </a:lnTo>
                <a:cubicBezTo>
                  <a:pt x="446920" y="1160500"/>
                  <a:pt x="446920" y="1160500"/>
                  <a:pt x="458850" y="1157783"/>
                </a:cubicBezTo>
                <a:cubicBezTo>
                  <a:pt x="458850" y="1157783"/>
                  <a:pt x="458850" y="1157783"/>
                  <a:pt x="470408" y="1155152"/>
                </a:cubicBezTo>
                <a:lnTo>
                  <a:pt x="467692" y="1143226"/>
                </a:lnTo>
                <a:cubicBezTo>
                  <a:pt x="467692" y="1143226"/>
                  <a:pt x="467692" y="1143226"/>
                  <a:pt x="479249" y="1140594"/>
                </a:cubicBezTo>
                <a:cubicBezTo>
                  <a:pt x="479249" y="1140594"/>
                  <a:pt x="479249" y="1140594"/>
                  <a:pt x="490806" y="1137963"/>
                </a:cubicBezTo>
                <a:lnTo>
                  <a:pt x="488176" y="1126409"/>
                </a:lnTo>
                <a:lnTo>
                  <a:pt x="500106" y="1123692"/>
                </a:lnTo>
                <a:cubicBezTo>
                  <a:pt x="500106" y="1123692"/>
                  <a:pt x="500106" y="1123692"/>
                  <a:pt x="511663" y="1121061"/>
                </a:cubicBezTo>
                <a:cubicBezTo>
                  <a:pt x="511663" y="1121061"/>
                  <a:pt x="511663" y="1121061"/>
                  <a:pt x="509032" y="1109507"/>
                </a:cubicBezTo>
                <a:lnTo>
                  <a:pt x="520589" y="1106876"/>
                </a:lnTo>
                <a:cubicBezTo>
                  <a:pt x="520589" y="1106876"/>
                  <a:pt x="520589" y="1106876"/>
                  <a:pt x="532147" y="1104244"/>
                </a:cubicBezTo>
                <a:lnTo>
                  <a:pt x="529516" y="1092690"/>
                </a:lnTo>
                <a:lnTo>
                  <a:pt x="541073" y="1090059"/>
                </a:lnTo>
                <a:lnTo>
                  <a:pt x="553003" y="1087343"/>
                </a:lnTo>
                <a:cubicBezTo>
                  <a:pt x="553003" y="1087343"/>
                  <a:pt x="553003" y="1087343"/>
                  <a:pt x="550288" y="1075416"/>
                </a:cubicBezTo>
                <a:cubicBezTo>
                  <a:pt x="550288" y="1075416"/>
                  <a:pt x="550288" y="1075416"/>
                  <a:pt x="561845" y="1072785"/>
                </a:cubicBezTo>
                <a:cubicBezTo>
                  <a:pt x="561845" y="1072785"/>
                  <a:pt x="561845" y="1072785"/>
                  <a:pt x="570771" y="1058599"/>
                </a:cubicBezTo>
                <a:cubicBezTo>
                  <a:pt x="570771" y="1058599"/>
                  <a:pt x="571429" y="1061488"/>
                  <a:pt x="571758" y="1062932"/>
                </a:cubicBezTo>
                <a:lnTo>
                  <a:pt x="571819" y="1063202"/>
                </a:lnTo>
                <a:lnTo>
                  <a:pt x="571881" y="1063474"/>
                </a:lnTo>
                <a:cubicBezTo>
                  <a:pt x="571758" y="1062932"/>
                  <a:pt x="571429" y="1061488"/>
                  <a:pt x="570771" y="1058599"/>
                </a:cubicBezTo>
                <a:cubicBezTo>
                  <a:pt x="570771" y="1058599"/>
                  <a:pt x="570771" y="1058599"/>
                  <a:pt x="568141" y="1047046"/>
                </a:cubicBezTo>
                <a:lnTo>
                  <a:pt x="577440" y="1032775"/>
                </a:lnTo>
                <a:cubicBezTo>
                  <a:pt x="577440" y="1032775"/>
                  <a:pt x="578098" y="1035664"/>
                  <a:pt x="578427" y="1037108"/>
                </a:cubicBezTo>
                <a:lnTo>
                  <a:pt x="578480" y="1037342"/>
                </a:lnTo>
                <a:lnTo>
                  <a:pt x="580071" y="1044329"/>
                </a:lnTo>
                <a:lnTo>
                  <a:pt x="582701" y="1055883"/>
                </a:lnTo>
                <a:lnTo>
                  <a:pt x="594259" y="1053251"/>
                </a:lnTo>
                <a:lnTo>
                  <a:pt x="592661" y="1046235"/>
                </a:lnTo>
                <a:lnTo>
                  <a:pt x="592738" y="1046572"/>
                </a:lnTo>
                <a:cubicBezTo>
                  <a:pt x="592615" y="1046030"/>
                  <a:pt x="592286" y="1044586"/>
                  <a:pt x="591628" y="1041698"/>
                </a:cubicBezTo>
                <a:lnTo>
                  <a:pt x="603185" y="1039066"/>
                </a:lnTo>
                <a:cubicBezTo>
                  <a:pt x="603185" y="1039066"/>
                  <a:pt x="603185" y="1039066"/>
                  <a:pt x="600554" y="1027512"/>
                </a:cubicBezTo>
                <a:cubicBezTo>
                  <a:pt x="600554" y="1027512"/>
                  <a:pt x="600554" y="1027512"/>
                  <a:pt x="588997" y="1030144"/>
                </a:cubicBezTo>
                <a:cubicBezTo>
                  <a:pt x="588997" y="1030144"/>
                  <a:pt x="588997" y="1030144"/>
                  <a:pt x="577440" y="1032775"/>
                </a:cubicBezTo>
                <a:cubicBezTo>
                  <a:pt x="577440" y="1032775"/>
                  <a:pt x="577440" y="1032775"/>
                  <a:pt x="562794" y="1023565"/>
                </a:cubicBezTo>
                <a:lnTo>
                  <a:pt x="560164" y="1012012"/>
                </a:lnTo>
                <a:lnTo>
                  <a:pt x="548606" y="1014643"/>
                </a:lnTo>
                <a:lnTo>
                  <a:pt x="545976" y="1003089"/>
                </a:lnTo>
                <a:cubicBezTo>
                  <a:pt x="545976" y="1003089"/>
                  <a:pt x="545976" y="1003089"/>
                  <a:pt x="534418" y="1005721"/>
                </a:cubicBezTo>
                <a:lnTo>
                  <a:pt x="531788" y="994167"/>
                </a:lnTo>
                <a:lnTo>
                  <a:pt x="543345" y="991536"/>
                </a:lnTo>
                <a:lnTo>
                  <a:pt x="554902" y="988904"/>
                </a:lnTo>
                <a:cubicBezTo>
                  <a:pt x="554902" y="988904"/>
                  <a:pt x="554902" y="988904"/>
                  <a:pt x="552187" y="976978"/>
                </a:cubicBezTo>
                <a:cubicBezTo>
                  <a:pt x="552187" y="976978"/>
                  <a:pt x="552187" y="976978"/>
                  <a:pt x="540629" y="979609"/>
                </a:cubicBezTo>
                <a:cubicBezTo>
                  <a:pt x="537999" y="968055"/>
                  <a:pt x="537999" y="968055"/>
                  <a:pt x="537999" y="968055"/>
                </a:cubicBezTo>
                <a:lnTo>
                  <a:pt x="540629" y="979609"/>
                </a:lnTo>
                <a:cubicBezTo>
                  <a:pt x="531788" y="994167"/>
                  <a:pt x="529072" y="982241"/>
                  <a:pt x="529072" y="982241"/>
                </a:cubicBezTo>
                <a:lnTo>
                  <a:pt x="526441" y="970687"/>
                </a:lnTo>
                <a:lnTo>
                  <a:pt x="517142" y="984957"/>
                </a:lnTo>
                <a:cubicBezTo>
                  <a:pt x="517142" y="984957"/>
                  <a:pt x="517142" y="984957"/>
                  <a:pt x="519858" y="996884"/>
                </a:cubicBezTo>
                <a:cubicBezTo>
                  <a:pt x="519858" y="996884"/>
                  <a:pt x="519858" y="996884"/>
                  <a:pt x="508301" y="999515"/>
                </a:cubicBezTo>
                <a:cubicBezTo>
                  <a:pt x="508301" y="999515"/>
                  <a:pt x="508301" y="999515"/>
                  <a:pt x="505585" y="987589"/>
                </a:cubicBezTo>
                <a:cubicBezTo>
                  <a:pt x="505585" y="987589"/>
                  <a:pt x="505585" y="987589"/>
                  <a:pt x="494028" y="990220"/>
                </a:cubicBezTo>
                <a:cubicBezTo>
                  <a:pt x="494028" y="990220"/>
                  <a:pt x="494028" y="990220"/>
                  <a:pt x="491397" y="978666"/>
                </a:cubicBezTo>
                <a:lnTo>
                  <a:pt x="502954" y="976035"/>
                </a:lnTo>
                <a:cubicBezTo>
                  <a:pt x="502954" y="976035"/>
                  <a:pt x="502954" y="976035"/>
                  <a:pt x="504399" y="975706"/>
                </a:cubicBezTo>
                <a:lnTo>
                  <a:pt x="505041" y="975560"/>
                </a:lnTo>
                <a:lnTo>
                  <a:pt x="507288" y="975048"/>
                </a:lnTo>
                <a:lnTo>
                  <a:pt x="507505" y="974998"/>
                </a:lnTo>
                <a:lnTo>
                  <a:pt x="514511" y="973403"/>
                </a:lnTo>
                <a:lnTo>
                  <a:pt x="511881" y="961850"/>
                </a:lnTo>
                <a:cubicBezTo>
                  <a:pt x="511881" y="961850"/>
                  <a:pt x="511881" y="961850"/>
                  <a:pt x="500324" y="964481"/>
                </a:cubicBezTo>
                <a:lnTo>
                  <a:pt x="497693" y="952927"/>
                </a:lnTo>
                <a:lnTo>
                  <a:pt x="509250" y="950296"/>
                </a:lnTo>
                <a:cubicBezTo>
                  <a:pt x="509250" y="950296"/>
                  <a:pt x="509250" y="950296"/>
                  <a:pt x="497693" y="952927"/>
                </a:cubicBezTo>
                <a:lnTo>
                  <a:pt x="494977" y="941001"/>
                </a:lnTo>
                <a:lnTo>
                  <a:pt x="492347" y="929447"/>
                </a:lnTo>
                <a:cubicBezTo>
                  <a:pt x="492347" y="929447"/>
                  <a:pt x="492347" y="929447"/>
                  <a:pt x="480789" y="932079"/>
                </a:cubicBezTo>
                <a:cubicBezTo>
                  <a:pt x="478159" y="920525"/>
                  <a:pt x="480789" y="932079"/>
                  <a:pt x="480789" y="932079"/>
                </a:cubicBezTo>
                <a:cubicBezTo>
                  <a:pt x="480789" y="932079"/>
                  <a:pt x="471863" y="946264"/>
                  <a:pt x="483420" y="943632"/>
                </a:cubicBezTo>
                <a:lnTo>
                  <a:pt x="486136" y="955559"/>
                </a:lnTo>
                <a:cubicBezTo>
                  <a:pt x="483247" y="956217"/>
                  <a:pt x="481802" y="956546"/>
                  <a:pt x="481260" y="956669"/>
                </a:cubicBezTo>
                <a:lnTo>
                  <a:pt x="481526" y="956608"/>
                </a:lnTo>
                <a:lnTo>
                  <a:pt x="484691" y="955888"/>
                </a:lnTo>
                <a:lnTo>
                  <a:pt x="481802" y="956546"/>
                </a:lnTo>
                <a:lnTo>
                  <a:pt x="481526" y="956608"/>
                </a:lnTo>
                <a:lnTo>
                  <a:pt x="474578" y="958190"/>
                </a:lnTo>
                <a:cubicBezTo>
                  <a:pt x="471863" y="946264"/>
                  <a:pt x="474578" y="958190"/>
                  <a:pt x="474578" y="958190"/>
                </a:cubicBezTo>
                <a:lnTo>
                  <a:pt x="463021" y="960822"/>
                </a:lnTo>
                <a:cubicBezTo>
                  <a:pt x="460306" y="948895"/>
                  <a:pt x="471863" y="946264"/>
                  <a:pt x="471863" y="946264"/>
                </a:cubicBezTo>
                <a:lnTo>
                  <a:pt x="460306" y="948895"/>
                </a:lnTo>
                <a:cubicBezTo>
                  <a:pt x="471863" y="946264"/>
                  <a:pt x="471863" y="946264"/>
                  <a:pt x="469232" y="934710"/>
                </a:cubicBezTo>
                <a:cubicBezTo>
                  <a:pt x="472121" y="934052"/>
                  <a:pt x="473566" y="933723"/>
                  <a:pt x="474108" y="933600"/>
                </a:cubicBezTo>
                <a:lnTo>
                  <a:pt x="473866" y="933655"/>
                </a:lnTo>
                <a:lnTo>
                  <a:pt x="473566" y="933723"/>
                </a:lnTo>
                <a:cubicBezTo>
                  <a:pt x="472121" y="934052"/>
                  <a:pt x="469232" y="934710"/>
                  <a:pt x="469232" y="934710"/>
                </a:cubicBezTo>
                <a:cubicBezTo>
                  <a:pt x="469232" y="934710"/>
                  <a:pt x="469232" y="934710"/>
                  <a:pt x="466601" y="923156"/>
                </a:cubicBezTo>
                <a:lnTo>
                  <a:pt x="469232" y="934710"/>
                </a:lnTo>
                <a:lnTo>
                  <a:pt x="457675" y="937342"/>
                </a:lnTo>
                <a:cubicBezTo>
                  <a:pt x="457675" y="937342"/>
                  <a:pt x="457675" y="937342"/>
                  <a:pt x="457346" y="935898"/>
                </a:cubicBezTo>
                <a:lnTo>
                  <a:pt x="456635" y="932775"/>
                </a:lnTo>
                <a:lnTo>
                  <a:pt x="455044" y="925788"/>
                </a:lnTo>
                <a:cubicBezTo>
                  <a:pt x="452414" y="914234"/>
                  <a:pt x="452414" y="914234"/>
                  <a:pt x="452414" y="914234"/>
                </a:cubicBezTo>
                <a:cubicBezTo>
                  <a:pt x="452414" y="914234"/>
                  <a:pt x="455303" y="913576"/>
                  <a:pt x="456748" y="913247"/>
                </a:cubicBezTo>
                <a:lnTo>
                  <a:pt x="457086" y="913171"/>
                </a:lnTo>
                <a:lnTo>
                  <a:pt x="457290" y="913124"/>
                </a:lnTo>
                <a:cubicBezTo>
                  <a:pt x="456748" y="913247"/>
                  <a:pt x="455303" y="913576"/>
                  <a:pt x="452414" y="914234"/>
                </a:cubicBezTo>
                <a:cubicBezTo>
                  <a:pt x="452414" y="914234"/>
                  <a:pt x="452414" y="914234"/>
                  <a:pt x="461255" y="899676"/>
                </a:cubicBezTo>
                <a:cubicBezTo>
                  <a:pt x="461255" y="899676"/>
                  <a:pt x="461255" y="899676"/>
                  <a:pt x="463971" y="911603"/>
                </a:cubicBezTo>
                <a:cubicBezTo>
                  <a:pt x="463971" y="911603"/>
                  <a:pt x="466601" y="923156"/>
                  <a:pt x="463971" y="911603"/>
                </a:cubicBezTo>
                <a:cubicBezTo>
                  <a:pt x="463971" y="911603"/>
                  <a:pt x="463971" y="911603"/>
                  <a:pt x="475528" y="908971"/>
                </a:cubicBezTo>
                <a:cubicBezTo>
                  <a:pt x="475528" y="908971"/>
                  <a:pt x="478159" y="920525"/>
                  <a:pt x="475528" y="908971"/>
                </a:cubicBezTo>
                <a:cubicBezTo>
                  <a:pt x="475528" y="908971"/>
                  <a:pt x="475528" y="908971"/>
                  <a:pt x="472812" y="897045"/>
                </a:cubicBezTo>
                <a:lnTo>
                  <a:pt x="461255" y="899676"/>
                </a:lnTo>
                <a:cubicBezTo>
                  <a:pt x="449698" y="902308"/>
                  <a:pt x="449698" y="902308"/>
                  <a:pt x="452414" y="914234"/>
                </a:cubicBezTo>
                <a:cubicBezTo>
                  <a:pt x="449698" y="902308"/>
                  <a:pt x="449698" y="902308"/>
                  <a:pt x="449698" y="902308"/>
                </a:cubicBezTo>
                <a:cubicBezTo>
                  <a:pt x="452414" y="914234"/>
                  <a:pt x="452414" y="914234"/>
                  <a:pt x="452414" y="914234"/>
                </a:cubicBezTo>
                <a:lnTo>
                  <a:pt x="455044" y="925788"/>
                </a:lnTo>
                <a:lnTo>
                  <a:pt x="456631" y="932757"/>
                </a:lnTo>
                <a:lnTo>
                  <a:pt x="457675" y="937342"/>
                </a:lnTo>
                <a:cubicBezTo>
                  <a:pt x="445745" y="940058"/>
                  <a:pt x="443114" y="928504"/>
                  <a:pt x="443114" y="928504"/>
                </a:cubicBezTo>
                <a:cubicBezTo>
                  <a:pt x="443114" y="928504"/>
                  <a:pt x="443114" y="928504"/>
                  <a:pt x="445745" y="940058"/>
                </a:cubicBezTo>
                <a:cubicBezTo>
                  <a:pt x="445745" y="940058"/>
                  <a:pt x="445745" y="940058"/>
                  <a:pt x="434188" y="942690"/>
                </a:cubicBezTo>
                <a:cubicBezTo>
                  <a:pt x="434188" y="942690"/>
                  <a:pt x="434188" y="942690"/>
                  <a:pt x="431557" y="931136"/>
                </a:cubicBezTo>
                <a:cubicBezTo>
                  <a:pt x="431557" y="931136"/>
                  <a:pt x="431557" y="931136"/>
                  <a:pt x="428926" y="919582"/>
                </a:cubicBezTo>
                <a:cubicBezTo>
                  <a:pt x="428926" y="919582"/>
                  <a:pt x="428926" y="919582"/>
                  <a:pt x="440483" y="916951"/>
                </a:cubicBezTo>
                <a:lnTo>
                  <a:pt x="437768" y="905024"/>
                </a:lnTo>
                <a:cubicBezTo>
                  <a:pt x="437768" y="905024"/>
                  <a:pt x="437768" y="905024"/>
                  <a:pt x="426211" y="907656"/>
                </a:cubicBezTo>
                <a:cubicBezTo>
                  <a:pt x="426211" y="907656"/>
                  <a:pt x="426211" y="907656"/>
                  <a:pt x="428926" y="919582"/>
                </a:cubicBezTo>
                <a:lnTo>
                  <a:pt x="431557" y="931136"/>
                </a:lnTo>
                <a:cubicBezTo>
                  <a:pt x="428668" y="931794"/>
                  <a:pt x="427223" y="932123"/>
                  <a:pt x="426681" y="932246"/>
                </a:cubicBezTo>
                <a:lnTo>
                  <a:pt x="426751" y="932230"/>
                </a:lnTo>
                <a:lnTo>
                  <a:pt x="420000" y="933767"/>
                </a:lnTo>
                <a:lnTo>
                  <a:pt x="422630" y="945321"/>
                </a:lnTo>
                <a:cubicBezTo>
                  <a:pt x="422630" y="945321"/>
                  <a:pt x="422630" y="945321"/>
                  <a:pt x="411073" y="947953"/>
                </a:cubicBezTo>
                <a:cubicBezTo>
                  <a:pt x="408443" y="936399"/>
                  <a:pt x="408443" y="936399"/>
                  <a:pt x="408443" y="936399"/>
                </a:cubicBezTo>
                <a:cubicBezTo>
                  <a:pt x="411073" y="947953"/>
                  <a:pt x="411073" y="947953"/>
                  <a:pt x="411073" y="947953"/>
                </a:cubicBezTo>
                <a:lnTo>
                  <a:pt x="399143" y="950669"/>
                </a:lnTo>
                <a:cubicBezTo>
                  <a:pt x="396513" y="939115"/>
                  <a:pt x="396513" y="939115"/>
                  <a:pt x="396513" y="939115"/>
                </a:cubicBezTo>
                <a:lnTo>
                  <a:pt x="399143" y="950669"/>
                </a:lnTo>
                <a:lnTo>
                  <a:pt x="387586" y="953300"/>
                </a:lnTo>
                <a:cubicBezTo>
                  <a:pt x="387586" y="953300"/>
                  <a:pt x="387586" y="953300"/>
                  <a:pt x="384955" y="941747"/>
                </a:cubicBezTo>
                <a:lnTo>
                  <a:pt x="387586" y="953300"/>
                </a:lnTo>
                <a:cubicBezTo>
                  <a:pt x="387586" y="953300"/>
                  <a:pt x="387586" y="953300"/>
                  <a:pt x="376029" y="955932"/>
                </a:cubicBezTo>
                <a:cubicBezTo>
                  <a:pt x="376029" y="955932"/>
                  <a:pt x="376029" y="955932"/>
                  <a:pt x="376358" y="957376"/>
                </a:cubicBezTo>
                <a:lnTo>
                  <a:pt x="377613" y="962889"/>
                </a:lnTo>
                <a:lnTo>
                  <a:pt x="377550" y="962611"/>
                </a:lnTo>
                <a:cubicBezTo>
                  <a:pt x="377673" y="963153"/>
                  <a:pt x="378002" y="964597"/>
                  <a:pt x="378660" y="967486"/>
                </a:cubicBezTo>
                <a:lnTo>
                  <a:pt x="367102" y="970117"/>
                </a:lnTo>
                <a:lnTo>
                  <a:pt x="369818" y="982044"/>
                </a:lnTo>
                <a:cubicBezTo>
                  <a:pt x="357888" y="984760"/>
                  <a:pt x="357888" y="984760"/>
                  <a:pt x="355172" y="972834"/>
                </a:cubicBezTo>
                <a:lnTo>
                  <a:pt x="352542" y="961280"/>
                </a:lnTo>
                <a:cubicBezTo>
                  <a:pt x="352542" y="961280"/>
                  <a:pt x="349911" y="949726"/>
                  <a:pt x="352542" y="961280"/>
                </a:cubicBezTo>
                <a:lnTo>
                  <a:pt x="340984" y="963911"/>
                </a:lnTo>
                <a:lnTo>
                  <a:pt x="338354" y="952357"/>
                </a:lnTo>
                <a:cubicBezTo>
                  <a:pt x="340984" y="963911"/>
                  <a:pt x="340984" y="963911"/>
                  <a:pt x="340984" y="963911"/>
                </a:cubicBezTo>
                <a:cubicBezTo>
                  <a:pt x="340984" y="963911"/>
                  <a:pt x="340984" y="963911"/>
                  <a:pt x="341313" y="965355"/>
                </a:cubicBezTo>
                <a:lnTo>
                  <a:pt x="342568" y="970869"/>
                </a:lnTo>
                <a:lnTo>
                  <a:pt x="342505" y="970591"/>
                </a:lnTo>
                <a:cubicBezTo>
                  <a:pt x="342628" y="971132"/>
                  <a:pt x="342957" y="972577"/>
                  <a:pt x="343615" y="975465"/>
                </a:cubicBezTo>
                <a:cubicBezTo>
                  <a:pt x="332058" y="978097"/>
                  <a:pt x="332058" y="978097"/>
                  <a:pt x="329427" y="966543"/>
                </a:cubicBezTo>
                <a:cubicBezTo>
                  <a:pt x="329427" y="966543"/>
                  <a:pt x="330085" y="969431"/>
                  <a:pt x="330414" y="970876"/>
                </a:cubicBezTo>
                <a:lnTo>
                  <a:pt x="330471" y="971127"/>
                </a:lnTo>
                <a:lnTo>
                  <a:pt x="330492" y="971220"/>
                </a:lnTo>
                <a:lnTo>
                  <a:pt x="330578" y="971598"/>
                </a:lnTo>
                <a:cubicBezTo>
                  <a:pt x="330743" y="972320"/>
                  <a:pt x="330743" y="972320"/>
                  <a:pt x="330743" y="972320"/>
                </a:cubicBezTo>
                <a:lnTo>
                  <a:pt x="330864" y="972851"/>
                </a:lnTo>
                <a:lnTo>
                  <a:pt x="330907" y="973042"/>
                </a:lnTo>
                <a:cubicBezTo>
                  <a:pt x="331071" y="973764"/>
                  <a:pt x="331400" y="975208"/>
                  <a:pt x="332058" y="978097"/>
                </a:cubicBezTo>
                <a:cubicBezTo>
                  <a:pt x="332058" y="978097"/>
                  <a:pt x="332058" y="978097"/>
                  <a:pt x="320501" y="980728"/>
                </a:cubicBezTo>
                <a:cubicBezTo>
                  <a:pt x="320501" y="980728"/>
                  <a:pt x="320501" y="980728"/>
                  <a:pt x="323216" y="992654"/>
                </a:cubicBezTo>
                <a:cubicBezTo>
                  <a:pt x="323216" y="992654"/>
                  <a:pt x="323216" y="992654"/>
                  <a:pt x="311286" y="995371"/>
                </a:cubicBezTo>
                <a:lnTo>
                  <a:pt x="308571" y="983444"/>
                </a:lnTo>
                <a:cubicBezTo>
                  <a:pt x="311286" y="995371"/>
                  <a:pt x="311286" y="995371"/>
                  <a:pt x="299729" y="998002"/>
                </a:cubicBezTo>
                <a:cubicBezTo>
                  <a:pt x="288172" y="1000634"/>
                  <a:pt x="288172" y="1000634"/>
                  <a:pt x="288172" y="1000634"/>
                </a:cubicBezTo>
                <a:lnTo>
                  <a:pt x="285456" y="988707"/>
                </a:lnTo>
                <a:cubicBezTo>
                  <a:pt x="285456" y="988707"/>
                  <a:pt x="285456" y="988707"/>
                  <a:pt x="273899" y="991339"/>
                </a:cubicBezTo>
                <a:cubicBezTo>
                  <a:pt x="273899" y="991339"/>
                  <a:pt x="264685" y="1005982"/>
                  <a:pt x="261969" y="994055"/>
                </a:cubicBezTo>
                <a:cubicBezTo>
                  <a:pt x="261969" y="994055"/>
                  <a:pt x="261969" y="994055"/>
                  <a:pt x="262309" y="995546"/>
                </a:cubicBezTo>
                <a:lnTo>
                  <a:pt x="262863" y="997980"/>
                </a:lnTo>
                <a:lnTo>
                  <a:pt x="263007" y="998613"/>
                </a:lnTo>
                <a:lnTo>
                  <a:pt x="264685" y="1005982"/>
                </a:lnTo>
                <a:cubicBezTo>
                  <a:pt x="253127" y="1008613"/>
                  <a:pt x="264685" y="1005982"/>
                  <a:pt x="250412" y="996687"/>
                </a:cubicBezTo>
                <a:lnTo>
                  <a:pt x="238855" y="999318"/>
                </a:lnTo>
                <a:cubicBezTo>
                  <a:pt x="241570" y="1011245"/>
                  <a:pt x="241570" y="1011245"/>
                  <a:pt x="230013" y="1013876"/>
                </a:cubicBezTo>
                <a:lnTo>
                  <a:pt x="227297" y="1001950"/>
                </a:lnTo>
                <a:cubicBezTo>
                  <a:pt x="230013" y="1013876"/>
                  <a:pt x="215367" y="1004666"/>
                  <a:pt x="218083" y="1016593"/>
                </a:cubicBezTo>
                <a:lnTo>
                  <a:pt x="215367" y="1004666"/>
                </a:lnTo>
                <a:cubicBezTo>
                  <a:pt x="212737" y="993112"/>
                  <a:pt x="212737" y="993112"/>
                  <a:pt x="212737" y="993112"/>
                </a:cubicBezTo>
                <a:cubicBezTo>
                  <a:pt x="215367" y="1004666"/>
                  <a:pt x="215367" y="1004666"/>
                  <a:pt x="215367" y="1004666"/>
                </a:cubicBezTo>
                <a:cubicBezTo>
                  <a:pt x="218083" y="1016593"/>
                  <a:pt x="218083" y="1016593"/>
                  <a:pt x="218083" y="1016593"/>
                </a:cubicBezTo>
                <a:lnTo>
                  <a:pt x="209156" y="1030778"/>
                </a:lnTo>
                <a:cubicBezTo>
                  <a:pt x="206526" y="1019224"/>
                  <a:pt x="209156" y="1030778"/>
                  <a:pt x="194968" y="1021856"/>
                </a:cubicBezTo>
                <a:cubicBezTo>
                  <a:pt x="194968" y="1021856"/>
                  <a:pt x="194968" y="1021856"/>
                  <a:pt x="192253" y="1009929"/>
                </a:cubicBezTo>
                <a:cubicBezTo>
                  <a:pt x="192253" y="1009929"/>
                  <a:pt x="192253" y="1009929"/>
                  <a:pt x="206526" y="1019224"/>
                </a:cubicBezTo>
                <a:cubicBezTo>
                  <a:pt x="206526" y="1019224"/>
                  <a:pt x="209156" y="1030778"/>
                  <a:pt x="206526" y="1019224"/>
                </a:cubicBezTo>
                <a:lnTo>
                  <a:pt x="204489" y="1010279"/>
                </a:lnTo>
                <a:lnTo>
                  <a:pt x="203810" y="1007298"/>
                </a:lnTo>
                <a:cubicBezTo>
                  <a:pt x="203810" y="1007298"/>
                  <a:pt x="215367" y="1004666"/>
                  <a:pt x="203810" y="1007298"/>
                </a:cubicBezTo>
                <a:cubicBezTo>
                  <a:pt x="203810" y="1007298"/>
                  <a:pt x="203810" y="1007298"/>
                  <a:pt x="201179" y="995744"/>
                </a:cubicBezTo>
                <a:lnTo>
                  <a:pt x="189622" y="998375"/>
                </a:lnTo>
                <a:lnTo>
                  <a:pt x="177692" y="1001092"/>
                </a:lnTo>
                <a:cubicBezTo>
                  <a:pt x="177692" y="1001092"/>
                  <a:pt x="177692" y="1001092"/>
                  <a:pt x="175061" y="989538"/>
                </a:cubicBezTo>
                <a:cubicBezTo>
                  <a:pt x="175061" y="989538"/>
                  <a:pt x="175061" y="989538"/>
                  <a:pt x="163504" y="992170"/>
                </a:cubicBezTo>
                <a:lnTo>
                  <a:pt x="160874" y="980616"/>
                </a:lnTo>
                <a:lnTo>
                  <a:pt x="149316" y="983247"/>
                </a:lnTo>
                <a:cubicBezTo>
                  <a:pt x="149316" y="983247"/>
                  <a:pt x="149316" y="983247"/>
                  <a:pt x="151947" y="994801"/>
                </a:cubicBezTo>
                <a:cubicBezTo>
                  <a:pt x="149316" y="983247"/>
                  <a:pt x="137759" y="985879"/>
                  <a:pt x="137759" y="985879"/>
                </a:cubicBezTo>
                <a:cubicBezTo>
                  <a:pt x="137759" y="985879"/>
                  <a:pt x="138417" y="988767"/>
                  <a:pt x="138746" y="990211"/>
                </a:cubicBezTo>
                <a:lnTo>
                  <a:pt x="138803" y="990463"/>
                </a:lnTo>
                <a:lnTo>
                  <a:pt x="140390" y="997433"/>
                </a:lnTo>
                <a:cubicBezTo>
                  <a:pt x="137759" y="985879"/>
                  <a:pt x="137759" y="985879"/>
                  <a:pt x="126202" y="988510"/>
                </a:cubicBezTo>
                <a:cubicBezTo>
                  <a:pt x="126202" y="988510"/>
                  <a:pt x="126202" y="988510"/>
                  <a:pt x="123486" y="976584"/>
                </a:cubicBezTo>
                <a:cubicBezTo>
                  <a:pt x="120856" y="965030"/>
                  <a:pt x="120856" y="965030"/>
                  <a:pt x="120856" y="965030"/>
                </a:cubicBezTo>
                <a:cubicBezTo>
                  <a:pt x="120856" y="965030"/>
                  <a:pt x="120198" y="962142"/>
                  <a:pt x="119869" y="960698"/>
                </a:cubicBezTo>
                <a:lnTo>
                  <a:pt x="119816" y="960464"/>
                </a:lnTo>
                <a:lnTo>
                  <a:pt x="119812" y="960446"/>
                </a:lnTo>
                <a:lnTo>
                  <a:pt x="119809" y="960434"/>
                </a:lnTo>
                <a:lnTo>
                  <a:pt x="118554" y="954920"/>
                </a:lnTo>
                <a:cubicBezTo>
                  <a:pt x="118225" y="953476"/>
                  <a:pt x="118225" y="953476"/>
                  <a:pt x="118225" y="953476"/>
                </a:cubicBezTo>
                <a:lnTo>
                  <a:pt x="129782" y="950845"/>
                </a:lnTo>
                <a:cubicBezTo>
                  <a:pt x="129782" y="950845"/>
                  <a:pt x="129782" y="950845"/>
                  <a:pt x="141339" y="948213"/>
                </a:cubicBezTo>
                <a:cubicBezTo>
                  <a:pt x="141339" y="948213"/>
                  <a:pt x="141339" y="948213"/>
                  <a:pt x="138709" y="936660"/>
                </a:cubicBezTo>
                <a:lnTo>
                  <a:pt x="127151" y="939291"/>
                </a:lnTo>
                <a:cubicBezTo>
                  <a:pt x="127151" y="939291"/>
                  <a:pt x="127151" y="939291"/>
                  <a:pt x="127480" y="940735"/>
                </a:cubicBezTo>
                <a:lnTo>
                  <a:pt x="128138" y="943624"/>
                </a:lnTo>
                <a:lnTo>
                  <a:pt x="128190" y="943852"/>
                </a:lnTo>
                <a:lnTo>
                  <a:pt x="128216" y="943966"/>
                </a:lnTo>
                <a:lnTo>
                  <a:pt x="129453" y="949401"/>
                </a:lnTo>
                <a:cubicBezTo>
                  <a:pt x="129782" y="950845"/>
                  <a:pt x="129782" y="950845"/>
                  <a:pt x="129782" y="950845"/>
                </a:cubicBezTo>
                <a:cubicBezTo>
                  <a:pt x="129782" y="950845"/>
                  <a:pt x="129782" y="950845"/>
                  <a:pt x="118225" y="953476"/>
                </a:cubicBezTo>
                <a:cubicBezTo>
                  <a:pt x="117567" y="950588"/>
                  <a:pt x="117238" y="949144"/>
                  <a:pt x="117115" y="948602"/>
                </a:cubicBezTo>
                <a:lnTo>
                  <a:pt x="117186" y="948915"/>
                </a:lnTo>
                <a:lnTo>
                  <a:pt x="117896" y="952032"/>
                </a:lnTo>
                <a:lnTo>
                  <a:pt x="117238" y="949144"/>
                </a:lnTo>
                <a:lnTo>
                  <a:pt x="117186" y="948915"/>
                </a:lnTo>
                <a:lnTo>
                  <a:pt x="115594" y="941923"/>
                </a:lnTo>
                <a:lnTo>
                  <a:pt x="103664" y="944639"/>
                </a:lnTo>
                <a:cubicBezTo>
                  <a:pt x="103664" y="944639"/>
                  <a:pt x="103664" y="944639"/>
                  <a:pt x="100949" y="932713"/>
                </a:cubicBezTo>
                <a:cubicBezTo>
                  <a:pt x="100949" y="932713"/>
                  <a:pt x="100949" y="932713"/>
                  <a:pt x="112879" y="929996"/>
                </a:cubicBezTo>
                <a:lnTo>
                  <a:pt x="100949" y="932713"/>
                </a:lnTo>
                <a:lnTo>
                  <a:pt x="98318" y="921159"/>
                </a:lnTo>
                <a:lnTo>
                  <a:pt x="95687" y="909605"/>
                </a:lnTo>
                <a:lnTo>
                  <a:pt x="84130" y="912237"/>
                </a:lnTo>
                <a:cubicBezTo>
                  <a:pt x="81499" y="900683"/>
                  <a:pt x="93056" y="898051"/>
                  <a:pt x="93056" y="898051"/>
                </a:cubicBezTo>
                <a:lnTo>
                  <a:pt x="104987" y="895335"/>
                </a:lnTo>
                <a:lnTo>
                  <a:pt x="102271" y="883408"/>
                </a:lnTo>
                <a:cubicBezTo>
                  <a:pt x="104987" y="895335"/>
                  <a:pt x="102271" y="883408"/>
                  <a:pt x="113828" y="880777"/>
                </a:cubicBezTo>
                <a:lnTo>
                  <a:pt x="102271" y="883408"/>
                </a:lnTo>
                <a:cubicBezTo>
                  <a:pt x="102271" y="883408"/>
                  <a:pt x="102271" y="883408"/>
                  <a:pt x="99640" y="871855"/>
                </a:cubicBezTo>
                <a:lnTo>
                  <a:pt x="87710" y="874571"/>
                </a:lnTo>
                <a:cubicBezTo>
                  <a:pt x="87710" y="874571"/>
                  <a:pt x="87710" y="874571"/>
                  <a:pt x="85080" y="863017"/>
                </a:cubicBezTo>
                <a:lnTo>
                  <a:pt x="73522" y="865649"/>
                </a:lnTo>
                <a:lnTo>
                  <a:pt x="70892" y="854095"/>
                </a:lnTo>
                <a:cubicBezTo>
                  <a:pt x="73522" y="865649"/>
                  <a:pt x="59334" y="856727"/>
                  <a:pt x="59334" y="856727"/>
                </a:cubicBezTo>
                <a:cubicBezTo>
                  <a:pt x="59334" y="856727"/>
                  <a:pt x="70892" y="854095"/>
                  <a:pt x="68176" y="842169"/>
                </a:cubicBezTo>
                <a:cubicBezTo>
                  <a:pt x="68176" y="842169"/>
                  <a:pt x="68176" y="842169"/>
                  <a:pt x="65545" y="830615"/>
                </a:cubicBezTo>
                <a:lnTo>
                  <a:pt x="64295" y="825123"/>
                </a:lnTo>
                <a:lnTo>
                  <a:pt x="64230" y="824838"/>
                </a:lnTo>
                <a:cubicBezTo>
                  <a:pt x="64230" y="824838"/>
                  <a:pt x="64230" y="824838"/>
                  <a:pt x="62915" y="819061"/>
                </a:cubicBezTo>
                <a:lnTo>
                  <a:pt x="60284" y="807507"/>
                </a:lnTo>
                <a:lnTo>
                  <a:pt x="48727" y="810139"/>
                </a:lnTo>
                <a:cubicBezTo>
                  <a:pt x="48727" y="810139"/>
                  <a:pt x="48727" y="810139"/>
                  <a:pt x="46011" y="798212"/>
                </a:cubicBezTo>
                <a:cubicBezTo>
                  <a:pt x="46011" y="798212"/>
                  <a:pt x="46011" y="798212"/>
                  <a:pt x="57568" y="795581"/>
                </a:cubicBezTo>
                <a:cubicBezTo>
                  <a:pt x="57568" y="795581"/>
                  <a:pt x="57568" y="795581"/>
                  <a:pt x="46011" y="798212"/>
                </a:cubicBezTo>
                <a:cubicBezTo>
                  <a:pt x="46011" y="798212"/>
                  <a:pt x="46011" y="798212"/>
                  <a:pt x="45682" y="796768"/>
                </a:cubicBezTo>
                <a:lnTo>
                  <a:pt x="44829" y="793021"/>
                </a:lnTo>
                <a:lnTo>
                  <a:pt x="44696" y="792435"/>
                </a:lnTo>
                <a:lnTo>
                  <a:pt x="44569" y="791881"/>
                </a:lnTo>
                <a:lnTo>
                  <a:pt x="43380" y="786659"/>
                </a:lnTo>
                <a:lnTo>
                  <a:pt x="54938" y="784027"/>
                </a:lnTo>
                <a:lnTo>
                  <a:pt x="66495" y="781396"/>
                </a:lnTo>
                <a:cubicBezTo>
                  <a:pt x="66495" y="781396"/>
                  <a:pt x="66495" y="781396"/>
                  <a:pt x="63864" y="769842"/>
                </a:cubicBezTo>
                <a:cubicBezTo>
                  <a:pt x="66495" y="781396"/>
                  <a:pt x="78425" y="778679"/>
                  <a:pt x="75794" y="767126"/>
                </a:cubicBezTo>
                <a:cubicBezTo>
                  <a:pt x="75794" y="767126"/>
                  <a:pt x="75794" y="767126"/>
                  <a:pt x="78425" y="778679"/>
                </a:cubicBezTo>
                <a:cubicBezTo>
                  <a:pt x="78425" y="778679"/>
                  <a:pt x="78425" y="778679"/>
                  <a:pt x="75794" y="767126"/>
                </a:cubicBezTo>
                <a:lnTo>
                  <a:pt x="63864" y="769842"/>
                </a:lnTo>
                <a:lnTo>
                  <a:pt x="52307" y="772474"/>
                </a:lnTo>
                <a:cubicBezTo>
                  <a:pt x="52307" y="772474"/>
                  <a:pt x="52307" y="772474"/>
                  <a:pt x="40750" y="775105"/>
                </a:cubicBezTo>
                <a:lnTo>
                  <a:pt x="39163" y="768136"/>
                </a:lnTo>
                <a:lnTo>
                  <a:pt x="39229" y="768426"/>
                </a:lnTo>
                <a:cubicBezTo>
                  <a:pt x="39106" y="767884"/>
                  <a:pt x="38777" y="766440"/>
                  <a:pt x="38119" y="763551"/>
                </a:cubicBezTo>
                <a:cubicBezTo>
                  <a:pt x="38119" y="763551"/>
                  <a:pt x="38119" y="763551"/>
                  <a:pt x="35403" y="751625"/>
                </a:cubicBezTo>
                <a:lnTo>
                  <a:pt x="46961" y="748993"/>
                </a:lnTo>
                <a:cubicBezTo>
                  <a:pt x="49676" y="760920"/>
                  <a:pt x="49676" y="760920"/>
                  <a:pt x="49676" y="760920"/>
                </a:cubicBezTo>
                <a:cubicBezTo>
                  <a:pt x="49676" y="760920"/>
                  <a:pt x="49676" y="760920"/>
                  <a:pt x="61233" y="758288"/>
                </a:cubicBezTo>
                <a:cubicBezTo>
                  <a:pt x="49676" y="760920"/>
                  <a:pt x="49676" y="760920"/>
                  <a:pt x="46961" y="748993"/>
                </a:cubicBezTo>
                <a:lnTo>
                  <a:pt x="58518" y="746362"/>
                </a:lnTo>
                <a:cubicBezTo>
                  <a:pt x="70448" y="743645"/>
                  <a:pt x="70448" y="743645"/>
                  <a:pt x="73163" y="755572"/>
                </a:cubicBezTo>
                <a:cubicBezTo>
                  <a:pt x="73163" y="755572"/>
                  <a:pt x="73163" y="755572"/>
                  <a:pt x="70448" y="743645"/>
                </a:cubicBezTo>
                <a:lnTo>
                  <a:pt x="84721" y="752940"/>
                </a:lnTo>
                <a:cubicBezTo>
                  <a:pt x="82005" y="741014"/>
                  <a:pt x="82005" y="741014"/>
                  <a:pt x="82005" y="741014"/>
                </a:cubicBezTo>
                <a:cubicBezTo>
                  <a:pt x="82005" y="741014"/>
                  <a:pt x="82005" y="741014"/>
                  <a:pt x="93562" y="738382"/>
                </a:cubicBezTo>
                <a:lnTo>
                  <a:pt x="90932" y="726829"/>
                </a:lnTo>
                <a:cubicBezTo>
                  <a:pt x="90932" y="726829"/>
                  <a:pt x="90932" y="726829"/>
                  <a:pt x="102489" y="724197"/>
                </a:cubicBezTo>
                <a:cubicBezTo>
                  <a:pt x="105119" y="735751"/>
                  <a:pt x="105119" y="735751"/>
                  <a:pt x="105119" y="735751"/>
                </a:cubicBezTo>
                <a:lnTo>
                  <a:pt x="102489" y="724197"/>
                </a:lnTo>
                <a:cubicBezTo>
                  <a:pt x="102489" y="724197"/>
                  <a:pt x="102489" y="724197"/>
                  <a:pt x="116677" y="733119"/>
                </a:cubicBezTo>
                <a:cubicBezTo>
                  <a:pt x="116019" y="730231"/>
                  <a:pt x="115690" y="728787"/>
                  <a:pt x="115567" y="728245"/>
                </a:cubicBezTo>
                <a:lnTo>
                  <a:pt x="115628" y="728513"/>
                </a:lnTo>
                <a:lnTo>
                  <a:pt x="114046" y="721566"/>
                </a:lnTo>
                <a:cubicBezTo>
                  <a:pt x="114046" y="721566"/>
                  <a:pt x="114046" y="721566"/>
                  <a:pt x="111415" y="710012"/>
                </a:cubicBezTo>
                <a:cubicBezTo>
                  <a:pt x="111415" y="710012"/>
                  <a:pt x="114046" y="721566"/>
                  <a:pt x="125976" y="718849"/>
                </a:cubicBezTo>
                <a:cubicBezTo>
                  <a:pt x="125976" y="718849"/>
                  <a:pt x="125976" y="718849"/>
                  <a:pt x="128607" y="730403"/>
                </a:cubicBezTo>
                <a:lnTo>
                  <a:pt x="125976" y="718849"/>
                </a:lnTo>
                <a:cubicBezTo>
                  <a:pt x="125976" y="718849"/>
                  <a:pt x="125976" y="718849"/>
                  <a:pt x="123345" y="707296"/>
                </a:cubicBezTo>
                <a:lnTo>
                  <a:pt x="111415" y="710012"/>
                </a:lnTo>
                <a:cubicBezTo>
                  <a:pt x="111415" y="710012"/>
                  <a:pt x="111415" y="710012"/>
                  <a:pt x="99858" y="712643"/>
                </a:cubicBezTo>
                <a:lnTo>
                  <a:pt x="102489" y="724197"/>
                </a:lnTo>
                <a:lnTo>
                  <a:pt x="90932" y="726829"/>
                </a:lnTo>
                <a:cubicBezTo>
                  <a:pt x="93562" y="738382"/>
                  <a:pt x="93562" y="738382"/>
                  <a:pt x="93562" y="738382"/>
                </a:cubicBezTo>
                <a:cubicBezTo>
                  <a:pt x="90932" y="726829"/>
                  <a:pt x="79374" y="729460"/>
                  <a:pt x="79374" y="729460"/>
                </a:cubicBezTo>
                <a:cubicBezTo>
                  <a:pt x="76744" y="717906"/>
                  <a:pt x="76744" y="717906"/>
                  <a:pt x="76744" y="717906"/>
                </a:cubicBezTo>
                <a:cubicBezTo>
                  <a:pt x="79374" y="729460"/>
                  <a:pt x="79374" y="729460"/>
                  <a:pt x="79374" y="729460"/>
                </a:cubicBezTo>
                <a:cubicBezTo>
                  <a:pt x="79374" y="729460"/>
                  <a:pt x="79374" y="729460"/>
                  <a:pt x="67817" y="732092"/>
                </a:cubicBezTo>
                <a:cubicBezTo>
                  <a:pt x="67817" y="732092"/>
                  <a:pt x="67817" y="732092"/>
                  <a:pt x="55887" y="734808"/>
                </a:cubicBezTo>
                <a:cubicBezTo>
                  <a:pt x="55887" y="734808"/>
                  <a:pt x="55887" y="734808"/>
                  <a:pt x="58518" y="746362"/>
                </a:cubicBezTo>
                <a:cubicBezTo>
                  <a:pt x="55887" y="734808"/>
                  <a:pt x="55887" y="734808"/>
                  <a:pt x="44330" y="737440"/>
                </a:cubicBezTo>
                <a:cubicBezTo>
                  <a:pt x="44330" y="737440"/>
                  <a:pt x="44330" y="737440"/>
                  <a:pt x="46961" y="748993"/>
                </a:cubicBezTo>
                <a:cubicBezTo>
                  <a:pt x="44330" y="737440"/>
                  <a:pt x="32773" y="740071"/>
                  <a:pt x="32773" y="740071"/>
                </a:cubicBezTo>
                <a:cubicBezTo>
                  <a:pt x="30142" y="728517"/>
                  <a:pt x="18585" y="731149"/>
                  <a:pt x="18585" y="731149"/>
                </a:cubicBezTo>
                <a:lnTo>
                  <a:pt x="30142" y="728517"/>
                </a:lnTo>
                <a:cubicBezTo>
                  <a:pt x="39068" y="714332"/>
                  <a:pt x="41699" y="725886"/>
                  <a:pt x="41699" y="725886"/>
                </a:cubicBezTo>
                <a:lnTo>
                  <a:pt x="39068" y="714332"/>
                </a:lnTo>
                <a:cubicBezTo>
                  <a:pt x="39068" y="714332"/>
                  <a:pt x="39068" y="714332"/>
                  <a:pt x="27511" y="716963"/>
                </a:cubicBezTo>
                <a:cubicBezTo>
                  <a:pt x="27511" y="716963"/>
                  <a:pt x="27511" y="716963"/>
                  <a:pt x="15954" y="719595"/>
                </a:cubicBezTo>
                <a:lnTo>
                  <a:pt x="14340" y="712505"/>
                </a:lnTo>
                <a:lnTo>
                  <a:pt x="14257" y="712141"/>
                </a:lnTo>
                <a:cubicBezTo>
                  <a:pt x="13918" y="710650"/>
                  <a:pt x="13239" y="707669"/>
                  <a:pt x="13239" y="707669"/>
                </a:cubicBezTo>
                <a:lnTo>
                  <a:pt x="24796" y="705037"/>
                </a:lnTo>
                <a:lnTo>
                  <a:pt x="22165" y="693483"/>
                </a:lnTo>
                <a:lnTo>
                  <a:pt x="19534" y="681930"/>
                </a:lnTo>
                <a:cubicBezTo>
                  <a:pt x="19534" y="681930"/>
                  <a:pt x="19534" y="681930"/>
                  <a:pt x="31091" y="679298"/>
                </a:cubicBezTo>
                <a:lnTo>
                  <a:pt x="33722" y="690852"/>
                </a:lnTo>
                <a:lnTo>
                  <a:pt x="45279" y="688220"/>
                </a:lnTo>
                <a:lnTo>
                  <a:pt x="42649" y="676667"/>
                </a:lnTo>
                <a:cubicBezTo>
                  <a:pt x="42649" y="676667"/>
                  <a:pt x="42649" y="676667"/>
                  <a:pt x="54579" y="673950"/>
                </a:cubicBezTo>
                <a:lnTo>
                  <a:pt x="57209" y="685504"/>
                </a:lnTo>
                <a:cubicBezTo>
                  <a:pt x="68767" y="682872"/>
                  <a:pt x="68767" y="682872"/>
                  <a:pt x="66136" y="671319"/>
                </a:cubicBezTo>
                <a:lnTo>
                  <a:pt x="77693" y="668687"/>
                </a:lnTo>
                <a:cubicBezTo>
                  <a:pt x="66136" y="671319"/>
                  <a:pt x="80324" y="680241"/>
                  <a:pt x="80324" y="680241"/>
                </a:cubicBezTo>
                <a:cubicBezTo>
                  <a:pt x="77693" y="668687"/>
                  <a:pt x="77693" y="668687"/>
                  <a:pt x="77693" y="668687"/>
                </a:cubicBezTo>
                <a:cubicBezTo>
                  <a:pt x="77693" y="668687"/>
                  <a:pt x="77693" y="668687"/>
                  <a:pt x="66136" y="671319"/>
                </a:cubicBezTo>
                <a:cubicBezTo>
                  <a:pt x="77693" y="668687"/>
                  <a:pt x="75062" y="657134"/>
                  <a:pt x="75062" y="657134"/>
                </a:cubicBezTo>
                <a:cubicBezTo>
                  <a:pt x="75062" y="657134"/>
                  <a:pt x="75062" y="657134"/>
                  <a:pt x="63505" y="659765"/>
                </a:cubicBezTo>
                <a:cubicBezTo>
                  <a:pt x="63505" y="659765"/>
                  <a:pt x="63505" y="659765"/>
                  <a:pt x="51948" y="662397"/>
                </a:cubicBezTo>
                <a:lnTo>
                  <a:pt x="54579" y="673950"/>
                </a:lnTo>
                <a:cubicBezTo>
                  <a:pt x="51948" y="662397"/>
                  <a:pt x="51948" y="662397"/>
                  <a:pt x="40018" y="665113"/>
                </a:cubicBezTo>
                <a:lnTo>
                  <a:pt x="40832" y="668688"/>
                </a:lnTo>
                <a:lnTo>
                  <a:pt x="41005" y="669446"/>
                </a:lnTo>
                <a:lnTo>
                  <a:pt x="41020" y="669511"/>
                </a:lnTo>
                <a:lnTo>
                  <a:pt x="41062" y="669697"/>
                </a:lnTo>
                <a:lnTo>
                  <a:pt x="42649" y="676667"/>
                </a:lnTo>
                <a:cubicBezTo>
                  <a:pt x="42649" y="676667"/>
                  <a:pt x="42649" y="676667"/>
                  <a:pt x="31091" y="679298"/>
                </a:cubicBezTo>
                <a:cubicBezTo>
                  <a:pt x="31091" y="679298"/>
                  <a:pt x="31091" y="679298"/>
                  <a:pt x="28461" y="667744"/>
                </a:cubicBezTo>
                <a:lnTo>
                  <a:pt x="16904" y="670376"/>
                </a:lnTo>
                <a:cubicBezTo>
                  <a:pt x="16904" y="670376"/>
                  <a:pt x="16904" y="670376"/>
                  <a:pt x="5346" y="673007"/>
                </a:cubicBezTo>
                <a:cubicBezTo>
                  <a:pt x="5346" y="673007"/>
                  <a:pt x="5346" y="673007"/>
                  <a:pt x="2631" y="661081"/>
                </a:cubicBezTo>
                <a:cubicBezTo>
                  <a:pt x="14188" y="658449"/>
                  <a:pt x="16904" y="670376"/>
                  <a:pt x="14188" y="658449"/>
                </a:cubicBezTo>
                <a:lnTo>
                  <a:pt x="2631" y="661081"/>
                </a:lnTo>
                <a:lnTo>
                  <a:pt x="0" y="649527"/>
                </a:lnTo>
                <a:cubicBezTo>
                  <a:pt x="0" y="649527"/>
                  <a:pt x="0" y="649527"/>
                  <a:pt x="11557" y="646896"/>
                </a:cubicBezTo>
                <a:lnTo>
                  <a:pt x="23115" y="644264"/>
                </a:lnTo>
                <a:cubicBezTo>
                  <a:pt x="23115" y="644264"/>
                  <a:pt x="25745" y="655818"/>
                  <a:pt x="23115" y="644264"/>
                </a:cubicBezTo>
                <a:lnTo>
                  <a:pt x="20484" y="632710"/>
                </a:lnTo>
                <a:cubicBezTo>
                  <a:pt x="19826" y="629822"/>
                  <a:pt x="19497" y="628378"/>
                  <a:pt x="19374" y="627836"/>
                </a:cubicBezTo>
                <a:lnTo>
                  <a:pt x="19445" y="628149"/>
                </a:lnTo>
                <a:lnTo>
                  <a:pt x="20155" y="631266"/>
                </a:lnTo>
                <a:lnTo>
                  <a:pt x="19497" y="628378"/>
                </a:lnTo>
                <a:lnTo>
                  <a:pt x="19445" y="628149"/>
                </a:lnTo>
                <a:lnTo>
                  <a:pt x="17853" y="621157"/>
                </a:lnTo>
                <a:cubicBezTo>
                  <a:pt x="17853" y="621157"/>
                  <a:pt x="17853" y="621157"/>
                  <a:pt x="29410" y="618525"/>
                </a:cubicBezTo>
                <a:cubicBezTo>
                  <a:pt x="29410" y="618525"/>
                  <a:pt x="29410" y="618525"/>
                  <a:pt x="29739" y="619970"/>
                </a:cubicBezTo>
                <a:lnTo>
                  <a:pt x="31020" y="625594"/>
                </a:lnTo>
                <a:lnTo>
                  <a:pt x="31054" y="625746"/>
                </a:lnTo>
                <a:cubicBezTo>
                  <a:pt x="31383" y="627190"/>
                  <a:pt x="32041" y="630079"/>
                  <a:pt x="32041" y="630079"/>
                </a:cubicBezTo>
                <a:cubicBezTo>
                  <a:pt x="31383" y="627190"/>
                  <a:pt x="31054" y="625746"/>
                  <a:pt x="30931" y="625205"/>
                </a:cubicBezTo>
                <a:lnTo>
                  <a:pt x="30992" y="625473"/>
                </a:lnTo>
                <a:lnTo>
                  <a:pt x="29410" y="618525"/>
                </a:lnTo>
                <a:lnTo>
                  <a:pt x="26695" y="606599"/>
                </a:lnTo>
                <a:cubicBezTo>
                  <a:pt x="26695" y="606599"/>
                  <a:pt x="26695" y="606599"/>
                  <a:pt x="38625" y="603882"/>
                </a:cubicBezTo>
                <a:cubicBezTo>
                  <a:pt x="38625" y="603882"/>
                  <a:pt x="38625" y="603882"/>
                  <a:pt x="35994" y="592329"/>
                </a:cubicBezTo>
                <a:cubicBezTo>
                  <a:pt x="38625" y="603882"/>
                  <a:pt x="50182" y="601251"/>
                  <a:pt x="50182" y="601251"/>
                </a:cubicBezTo>
                <a:cubicBezTo>
                  <a:pt x="50182" y="601251"/>
                  <a:pt x="49524" y="598362"/>
                  <a:pt x="49195" y="596918"/>
                </a:cubicBezTo>
                <a:lnTo>
                  <a:pt x="49128" y="596621"/>
                </a:lnTo>
                <a:lnTo>
                  <a:pt x="47551" y="589697"/>
                </a:lnTo>
                <a:lnTo>
                  <a:pt x="59108" y="587066"/>
                </a:lnTo>
                <a:cubicBezTo>
                  <a:pt x="59108" y="587066"/>
                  <a:pt x="59108" y="587066"/>
                  <a:pt x="70666" y="584434"/>
                </a:cubicBezTo>
                <a:lnTo>
                  <a:pt x="82223" y="581803"/>
                </a:lnTo>
                <a:lnTo>
                  <a:pt x="94153" y="579086"/>
                </a:lnTo>
                <a:cubicBezTo>
                  <a:pt x="94153" y="579086"/>
                  <a:pt x="94153" y="579086"/>
                  <a:pt x="105710" y="576455"/>
                </a:cubicBezTo>
                <a:lnTo>
                  <a:pt x="104666" y="571870"/>
                </a:lnTo>
                <a:lnTo>
                  <a:pt x="103079" y="564901"/>
                </a:lnTo>
                <a:cubicBezTo>
                  <a:pt x="103079" y="564901"/>
                  <a:pt x="103079" y="564901"/>
                  <a:pt x="100449" y="553347"/>
                </a:cubicBezTo>
                <a:lnTo>
                  <a:pt x="97733" y="541421"/>
                </a:lnTo>
                <a:cubicBezTo>
                  <a:pt x="97733" y="541421"/>
                  <a:pt x="97733" y="541421"/>
                  <a:pt x="95102" y="529867"/>
                </a:cubicBezTo>
                <a:cubicBezTo>
                  <a:pt x="95102" y="529867"/>
                  <a:pt x="95102" y="529867"/>
                  <a:pt x="92472" y="518313"/>
                </a:cubicBezTo>
                <a:lnTo>
                  <a:pt x="89841" y="506760"/>
                </a:lnTo>
                <a:lnTo>
                  <a:pt x="87125" y="494833"/>
                </a:lnTo>
                <a:cubicBezTo>
                  <a:pt x="87125" y="494833"/>
                  <a:pt x="87125" y="494833"/>
                  <a:pt x="75568" y="497465"/>
                </a:cubicBezTo>
                <a:lnTo>
                  <a:pt x="72938" y="485911"/>
                </a:lnTo>
                <a:cubicBezTo>
                  <a:pt x="72938" y="485911"/>
                  <a:pt x="84495" y="483279"/>
                  <a:pt x="72938" y="485911"/>
                </a:cubicBezTo>
                <a:lnTo>
                  <a:pt x="70307" y="474357"/>
                </a:lnTo>
                <a:cubicBezTo>
                  <a:pt x="58377" y="477073"/>
                  <a:pt x="58377" y="477073"/>
                  <a:pt x="58377" y="477073"/>
                </a:cubicBezTo>
                <a:lnTo>
                  <a:pt x="67676" y="462803"/>
                </a:lnTo>
                <a:cubicBezTo>
                  <a:pt x="67676" y="462803"/>
                  <a:pt x="67676" y="462803"/>
                  <a:pt x="79233" y="460172"/>
                </a:cubicBezTo>
                <a:cubicBezTo>
                  <a:pt x="79233" y="460172"/>
                  <a:pt x="79233" y="460172"/>
                  <a:pt x="81864" y="471726"/>
                </a:cubicBezTo>
                <a:cubicBezTo>
                  <a:pt x="81864" y="471726"/>
                  <a:pt x="81864" y="471726"/>
                  <a:pt x="93421" y="469094"/>
                </a:cubicBezTo>
                <a:cubicBezTo>
                  <a:pt x="90791" y="457540"/>
                  <a:pt x="90791" y="457540"/>
                  <a:pt x="79233" y="460172"/>
                </a:cubicBezTo>
                <a:cubicBezTo>
                  <a:pt x="90791" y="457540"/>
                  <a:pt x="79233" y="460172"/>
                  <a:pt x="79233" y="460172"/>
                </a:cubicBezTo>
                <a:cubicBezTo>
                  <a:pt x="88075" y="445614"/>
                  <a:pt x="88075" y="445614"/>
                  <a:pt x="76518" y="448245"/>
                </a:cubicBezTo>
                <a:cubicBezTo>
                  <a:pt x="76518" y="448245"/>
                  <a:pt x="73887" y="436692"/>
                  <a:pt x="85444" y="434060"/>
                </a:cubicBezTo>
                <a:cubicBezTo>
                  <a:pt x="85444" y="434060"/>
                  <a:pt x="85444" y="434060"/>
                  <a:pt x="88075" y="445614"/>
                </a:cubicBezTo>
                <a:lnTo>
                  <a:pt x="90791" y="457540"/>
                </a:lnTo>
                <a:cubicBezTo>
                  <a:pt x="90791" y="457540"/>
                  <a:pt x="90791" y="457540"/>
                  <a:pt x="102721" y="454824"/>
                </a:cubicBezTo>
                <a:lnTo>
                  <a:pt x="105351" y="466378"/>
                </a:lnTo>
                <a:cubicBezTo>
                  <a:pt x="105351" y="466378"/>
                  <a:pt x="105351" y="466378"/>
                  <a:pt x="116909" y="463746"/>
                </a:cubicBezTo>
                <a:lnTo>
                  <a:pt x="119539" y="475300"/>
                </a:lnTo>
                <a:lnTo>
                  <a:pt x="131096" y="472669"/>
                </a:lnTo>
                <a:lnTo>
                  <a:pt x="116909" y="463746"/>
                </a:lnTo>
                <a:cubicBezTo>
                  <a:pt x="116909" y="463746"/>
                  <a:pt x="116909" y="463746"/>
                  <a:pt x="114278" y="452192"/>
                </a:cubicBezTo>
                <a:cubicBezTo>
                  <a:pt x="114278" y="452192"/>
                  <a:pt x="114278" y="452192"/>
                  <a:pt x="102721" y="454824"/>
                </a:cubicBezTo>
                <a:cubicBezTo>
                  <a:pt x="102721" y="454824"/>
                  <a:pt x="102721" y="454824"/>
                  <a:pt x="100005" y="442898"/>
                </a:cubicBezTo>
                <a:cubicBezTo>
                  <a:pt x="100005" y="442898"/>
                  <a:pt x="102894" y="442240"/>
                  <a:pt x="104339" y="441911"/>
                </a:cubicBezTo>
                <a:lnTo>
                  <a:pt x="104646" y="441841"/>
                </a:lnTo>
                <a:lnTo>
                  <a:pt x="111562" y="440266"/>
                </a:lnTo>
                <a:lnTo>
                  <a:pt x="123119" y="437635"/>
                </a:lnTo>
                <a:lnTo>
                  <a:pt x="120489" y="426081"/>
                </a:lnTo>
                <a:lnTo>
                  <a:pt x="108932" y="428712"/>
                </a:lnTo>
                <a:lnTo>
                  <a:pt x="106301" y="417158"/>
                </a:lnTo>
                <a:cubicBezTo>
                  <a:pt x="106301" y="417158"/>
                  <a:pt x="106301" y="417158"/>
                  <a:pt x="107746" y="416829"/>
                </a:cubicBezTo>
                <a:lnTo>
                  <a:pt x="113205" y="415586"/>
                </a:lnTo>
                <a:lnTo>
                  <a:pt x="112982" y="415637"/>
                </a:lnTo>
                <a:cubicBezTo>
                  <a:pt x="113524" y="415514"/>
                  <a:pt x="114969" y="415185"/>
                  <a:pt x="117858" y="414527"/>
                </a:cubicBezTo>
                <a:cubicBezTo>
                  <a:pt x="129415" y="411896"/>
                  <a:pt x="132046" y="423449"/>
                  <a:pt x="132046" y="423449"/>
                </a:cubicBezTo>
                <a:lnTo>
                  <a:pt x="129415" y="411896"/>
                </a:lnTo>
                <a:lnTo>
                  <a:pt x="141345" y="409179"/>
                </a:lnTo>
                <a:lnTo>
                  <a:pt x="152902" y="406548"/>
                </a:lnTo>
                <a:cubicBezTo>
                  <a:pt x="152902" y="406548"/>
                  <a:pt x="152902" y="406548"/>
                  <a:pt x="155533" y="418101"/>
                </a:cubicBezTo>
                <a:cubicBezTo>
                  <a:pt x="155533" y="418101"/>
                  <a:pt x="155533" y="418101"/>
                  <a:pt x="158164" y="429655"/>
                </a:cubicBezTo>
                <a:cubicBezTo>
                  <a:pt x="158164" y="429655"/>
                  <a:pt x="158164" y="429655"/>
                  <a:pt x="167090" y="415470"/>
                </a:cubicBezTo>
                <a:cubicBezTo>
                  <a:pt x="167090" y="415470"/>
                  <a:pt x="167090" y="415470"/>
                  <a:pt x="169721" y="427024"/>
                </a:cubicBezTo>
                <a:lnTo>
                  <a:pt x="167090" y="415470"/>
                </a:lnTo>
                <a:cubicBezTo>
                  <a:pt x="167090" y="415470"/>
                  <a:pt x="164460" y="403916"/>
                  <a:pt x="167090" y="415470"/>
                </a:cubicBezTo>
                <a:cubicBezTo>
                  <a:pt x="164460" y="403916"/>
                  <a:pt x="164460" y="403916"/>
                  <a:pt x="164460" y="403916"/>
                </a:cubicBezTo>
                <a:lnTo>
                  <a:pt x="161829" y="392362"/>
                </a:lnTo>
                <a:cubicBezTo>
                  <a:pt x="161829" y="392362"/>
                  <a:pt x="161829" y="392362"/>
                  <a:pt x="173386" y="389731"/>
                </a:cubicBezTo>
                <a:lnTo>
                  <a:pt x="161829" y="392362"/>
                </a:lnTo>
                <a:lnTo>
                  <a:pt x="159113" y="380436"/>
                </a:lnTo>
                <a:cubicBezTo>
                  <a:pt x="159113" y="380436"/>
                  <a:pt x="156483" y="368882"/>
                  <a:pt x="168040" y="366251"/>
                </a:cubicBezTo>
                <a:cubicBezTo>
                  <a:pt x="168040" y="366251"/>
                  <a:pt x="168040" y="366251"/>
                  <a:pt x="179970" y="363534"/>
                </a:cubicBezTo>
                <a:cubicBezTo>
                  <a:pt x="179970" y="363534"/>
                  <a:pt x="179970" y="363534"/>
                  <a:pt x="181415" y="363205"/>
                </a:cubicBezTo>
                <a:lnTo>
                  <a:pt x="186874" y="361962"/>
                </a:lnTo>
                <a:lnTo>
                  <a:pt x="186651" y="362013"/>
                </a:lnTo>
                <a:cubicBezTo>
                  <a:pt x="187193" y="361890"/>
                  <a:pt x="188638" y="361561"/>
                  <a:pt x="191527" y="360903"/>
                </a:cubicBezTo>
                <a:cubicBezTo>
                  <a:pt x="191527" y="360903"/>
                  <a:pt x="191527" y="360903"/>
                  <a:pt x="200454" y="346718"/>
                </a:cubicBezTo>
                <a:lnTo>
                  <a:pt x="203084" y="358271"/>
                </a:lnTo>
                <a:cubicBezTo>
                  <a:pt x="203084" y="358271"/>
                  <a:pt x="203084" y="358271"/>
                  <a:pt x="204529" y="357942"/>
                </a:cubicBezTo>
                <a:lnTo>
                  <a:pt x="209988" y="356699"/>
                </a:lnTo>
                <a:lnTo>
                  <a:pt x="209766" y="356750"/>
                </a:lnTo>
                <a:cubicBezTo>
                  <a:pt x="210308" y="356627"/>
                  <a:pt x="211753" y="356298"/>
                  <a:pt x="214642" y="355640"/>
                </a:cubicBezTo>
                <a:cubicBezTo>
                  <a:pt x="217272" y="367194"/>
                  <a:pt x="217272" y="367194"/>
                  <a:pt x="217272" y="367194"/>
                </a:cubicBezTo>
                <a:cubicBezTo>
                  <a:pt x="214642" y="355640"/>
                  <a:pt x="214642" y="355640"/>
                  <a:pt x="214642" y="355640"/>
                </a:cubicBezTo>
                <a:cubicBezTo>
                  <a:pt x="214642" y="355640"/>
                  <a:pt x="226572" y="352923"/>
                  <a:pt x="214642" y="355640"/>
                </a:cubicBezTo>
                <a:lnTo>
                  <a:pt x="212011" y="344086"/>
                </a:lnTo>
                <a:lnTo>
                  <a:pt x="223941" y="341370"/>
                </a:lnTo>
                <a:cubicBezTo>
                  <a:pt x="223941" y="341370"/>
                  <a:pt x="223941" y="341370"/>
                  <a:pt x="235498" y="338738"/>
                </a:cubicBezTo>
                <a:cubicBezTo>
                  <a:pt x="247055" y="336107"/>
                  <a:pt x="247055" y="336107"/>
                  <a:pt x="247055" y="336107"/>
                </a:cubicBezTo>
                <a:lnTo>
                  <a:pt x="249686" y="347660"/>
                </a:lnTo>
                <a:lnTo>
                  <a:pt x="256609" y="346084"/>
                </a:lnTo>
                <a:lnTo>
                  <a:pt x="256909" y="346016"/>
                </a:lnTo>
                <a:cubicBezTo>
                  <a:pt x="258354" y="345687"/>
                  <a:pt x="261243" y="345029"/>
                  <a:pt x="261243" y="345029"/>
                </a:cubicBezTo>
                <a:lnTo>
                  <a:pt x="263874" y="356583"/>
                </a:lnTo>
                <a:cubicBezTo>
                  <a:pt x="263874" y="356583"/>
                  <a:pt x="263874" y="356583"/>
                  <a:pt x="261243" y="345029"/>
                </a:cubicBezTo>
                <a:cubicBezTo>
                  <a:pt x="258613" y="333475"/>
                  <a:pt x="258613" y="333475"/>
                  <a:pt x="247055" y="336107"/>
                </a:cubicBezTo>
                <a:cubicBezTo>
                  <a:pt x="247055" y="336107"/>
                  <a:pt x="247055" y="336107"/>
                  <a:pt x="258613" y="333475"/>
                </a:cubicBezTo>
                <a:cubicBezTo>
                  <a:pt x="258613" y="333475"/>
                  <a:pt x="258613" y="333475"/>
                  <a:pt x="270543" y="330759"/>
                </a:cubicBezTo>
                <a:cubicBezTo>
                  <a:pt x="270543" y="330759"/>
                  <a:pt x="270543" y="330759"/>
                  <a:pt x="282100" y="328127"/>
                </a:cubicBezTo>
                <a:cubicBezTo>
                  <a:pt x="282100" y="328127"/>
                  <a:pt x="282100" y="328127"/>
                  <a:pt x="273173" y="342313"/>
                </a:cubicBezTo>
                <a:lnTo>
                  <a:pt x="284730" y="339681"/>
                </a:lnTo>
                <a:lnTo>
                  <a:pt x="287361" y="351235"/>
                </a:lnTo>
                <a:lnTo>
                  <a:pt x="298918" y="348603"/>
                </a:lnTo>
                <a:cubicBezTo>
                  <a:pt x="301634" y="360530"/>
                  <a:pt x="310476" y="345972"/>
                  <a:pt x="310476" y="345972"/>
                </a:cubicBezTo>
                <a:lnTo>
                  <a:pt x="298918" y="348603"/>
                </a:lnTo>
                <a:cubicBezTo>
                  <a:pt x="298918" y="348603"/>
                  <a:pt x="298918" y="348603"/>
                  <a:pt x="296288" y="337050"/>
                </a:cubicBezTo>
                <a:cubicBezTo>
                  <a:pt x="293657" y="325496"/>
                  <a:pt x="296288" y="337050"/>
                  <a:pt x="293657" y="325496"/>
                </a:cubicBezTo>
                <a:lnTo>
                  <a:pt x="282100" y="328127"/>
                </a:lnTo>
                <a:lnTo>
                  <a:pt x="279469" y="316574"/>
                </a:lnTo>
                <a:cubicBezTo>
                  <a:pt x="279469" y="316574"/>
                  <a:pt x="279469" y="316574"/>
                  <a:pt x="280914" y="316245"/>
                </a:cubicBezTo>
                <a:lnTo>
                  <a:pt x="286588" y="314953"/>
                </a:lnTo>
                <a:lnTo>
                  <a:pt x="286692" y="314929"/>
                </a:lnTo>
                <a:cubicBezTo>
                  <a:pt x="288137" y="314600"/>
                  <a:pt x="291026" y="313942"/>
                  <a:pt x="291026" y="313942"/>
                </a:cubicBezTo>
                <a:cubicBezTo>
                  <a:pt x="291026" y="313942"/>
                  <a:pt x="291026" y="313942"/>
                  <a:pt x="279469" y="316574"/>
                </a:cubicBezTo>
                <a:lnTo>
                  <a:pt x="276753" y="304647"/>
                </a:lnTo>
                <a:lnTo>
                  <a:pt x="274123" y="293093"/>
                </a:lnTo>
                <a:lnTo>
                  <a:pt x="271492" y="281540"/>
                </a:lnTo>
                <a:cubicBezTo>
                  <a:pt x="271492" y="281540"/>
                  <a:pt x="274123" y="293093"/>
                  <a:pt x="285680" y="290462"/>
                </a:cubicBezTo>
                <a:cubicBezTo>
                  <a:pt x="288311" y="302016"/>
                  <a:pt x="288311" y="302016"/>
                  <a:pt x="299868" y="299384"/>
                </a:cubicBezTo>
                <a:cubicBezTo>
                  <a:pt x="297237" y="287830"/>
                  <a:pt x="299868" y="299384"/>
                  <a:pt x="297237" y="287830"/>
                </a:cubicBezTo>
                <a:lnTo>
                  <a:pt x="294606" y="276277"/>
                </a:lnTo>
                <a:lnTo>
                  <a:pt x="306536" y="273560"/>
                </a:lnTo>
                <a:lnTo>
                  <a:pt x="309167" y="285114"/>
                </a:lnTo>
                <a:cubicBezTo>
                  <a:pt x="309167" y="285114"/>
                  <a:pt x="309167" y="285114"/>
                  <a:pt x="306536" y="273560"/>
                </a:cubicBezTo>
                <a:cubicBezTo>
                  <a:pt x="309167" y="285114"/>
                  <a:pt x="318094" y="270929"/>
                  <a:pt x="318094" y="270929"/>
                </a:cubicBezTo>
                <a:lnTo>
                  <a:pt x="320724" y="282483"/>
                </a:lnTo>
                <a:cubicBezTo>
                  <a:pt x="320724" y="282483"/>
                  <a:pt x="320724" y="282483"/>
                  <a:pt x="323355" y="294036"/>
                </a:cubicBezTo>
                <a:cubicBezTo>
                  <a:pt x="323355" y="294036"/>
                  <a:pt x="323355" y="294036"/>
                  <a:pt x="334912" y="291405"/>
                </a:cubicBezTo>
                <a:cubicBezTo>
                  <a:pt x="334912" y="291405"/>
                  <a:pt x="334912" y="291405"/>
                  <a:pt x="346470" y="288773"/>
                </a:cubicBezTo>
                <a:cubicBezTo>
                  <a:pt x="346470" y="288773"/>
                  <a:pt x="346470" y="288773"/>
                  <a:pt x="343839" y="277220"/>
                </a:cubicBezTo>
                <a:cubicBezTo>
                  <a:pt x="332282" y="279851"/>
                  <a:pt x="332282" y="279851"/>
                  <a:pt x="332282" y="279851"/>
                </a:cubicBezTo>
                <a:cubicBezTo>
                  <a:pt x="332282" y="279851"/>
                  <a:pt x="343839" y="277220"/>
                  <a:pt x="341208" y="265666"/>
                </a:cubicBezTo>
                <a:cubicBezTo>
                  <a:pt x="341208" y="265666"/>
                  <a:pt x="341208" y="265666"/>
                  <a:pt x="329651" y="268297"/>
                </a:cubicBezTo>
                <a:cubicBezTo>
                  <a:pt x="327020" y="256743"/>
                  <a:pt x="327020" y="256743"/>
                  <a:pt x="338577" y="254112"/>
                </a:cubicBezTo>
                <a:lnTo>
                  <a:pt x="350135" y="251480"/>
                </a:lnTo>
                <a:cubicBezTo>
                  <a:pt x="359349" y="236838"/>
                  <a:pt x="359349" y="236838"/>
                  <a:pt x="362065" y="248764"/>
                </a:cubicBezTo>
                <a:lnTo>
                  <a:pt x="352765" y="263034"/>
                </a:lnTo>
                <a:lnTo>
                  <a:pt x="364695" y="260318"/>
                </a:lnTo>
                <a:lnTo>
                  <a:pt x="376253" y="257686"/>
                </a:lnTo>
                <a:lnTo>
                  <a:pt x="387810" y="255055"/>
                </a:lnTo>
                <a:lnTo>
                  <a:pt x="399740" y="252339"/>
                </a:lnTo>
                <a:cubicBezTo>
                  <a:pt x="402629" y="251681"/>
                  <a:pt x="404074" y="251352"/>
                  <a:pt x="404616" y="251229"/>
                </a:cubicBezTo>
                <a:lnTo>
                  <a:pt x="404374" y="251284"/>
                </a:lnTo>
                <a:lnTo>
                  <a:pt x="411297" y="249707"/>
                </a:lnTo>
                <a:cubicBezTo>
                  <a:pt x="411297" y="249707"/>
                  <a:pt x="411955" y="252596"/>
                  <a:pt x="412284" y="254040"/>
                </a:cubicBezTo>
                <a:lnTo>
                  <a:pt x="412351" y="254337"/>
                </a:lnTo>
                <a:lnTo>
                  <a:pt x="413928" y="261261"/>
                </a:lnTo>
                <a:cubicBezTo>
                  <a:pt x="413928" y="261261"/>
                  <a:pt x="413928" y="261261"/>
                  <a:pt x="416558" y="272814"/>
                </a:cubicBezTo>
                <a:lnTo>
                  <a:pt x="428116" y="270183"/>
                </a:lnTo>
                <a:lnTo>
                  <a:pt x="430831" y="282109"/>
                </a:lnTo>
                <a:cubicBezTo>
                  <a:pt x="442388" y="279478"/>
                  <a:pt x="430831" y="282109"/>
                  <a:pt x="442388" y="279478"/>
                </a:cubicBezTo>
                <a:lnTo>
                  <a:pt x="445019" y="291032"/>
                </a:lnTo>
                <a:lnTo>
                  <a:pt x="447650" y="302585"/>
                </a:lnTo>
                <a:lnTo>
                  <a:pt x="454694" y="300982"/>
                </a:lnTo>
                <a:lnTo>
                  <a:pt x="455106" y="300888"/>
                </a:lnTo>
                <a:cubicBezTo>
                  <a:pt x="456598" y="300548"/>
                  <a:pt x="459580" y="299869"/>
                  <a:pt x="459580" y="299869"/>
                </a:cubicBezTo>
                <a:lnTo>
                  <a:pt x="462211" y="311423"/>
                </a:lnTo>
                <a:lnTo>
                  <a:pt x="464926" y="323349"/>
                </a:lnTo>
                <a:cubicBezTo>
                  <a:pt x="467815" y="322691"/>
                  <a:pt x="469260" y="322362"/>
                  <a:pt x="469802" y="322239"/>
                </a:cubicBezTo>
                <a:lnTo>
                  <a:pt x="469654" y="322273"/>
                </a:lnTo>
                <a:lnTo>
                  <a:pt x="476483" y="320718"/>
                </a:lnTo>
                <a:lnTo>
                  <a:pt x="479114" y="332271"/>
                </a:lnTo>
                <a:lnTo>
                  <a:pt x="493302" y="341194"/>
                </a:lnTo>
                <a:lnTo>
                  <a:pt x="495933" y="352748"/>
                </a:lnTo>
                <a:cubicBezTo>
                  <a:pt x="495933" y="352748"/>
                  <a:pt x="495933" y="352748"/>
                  <a:pt x="507490" y="350116"/>
                </a:cubicBezTo>
                <a:cubicBezTo>
                  <a:pt x="507490" y="350116"/>
                  <a:pt x="495933" y="352748"/>
                  <a:pt x="510205" y="362042"/>
                </a:cubicBezTo>
                <a:cubicBezTo>
                  <a:pt x="510205" y="362042"/>
                  <a:pt x="510205" y="362042"/>
                  <a:pt x="512836" y="373596"/>
                </a:cubicBezTo>
                <a:cubicBezTo>
                  <a:pt x="515467" y="385150"/>
                  <a:pt x="527397" y="382434"/>
                  <a:pt x="527397" y="382434"/>
                </a:cubicBezTo>
                <a:lnTo>
                  <a:pt x="530028" y="393987"/>
                </a:lnTo>
                <a:cubicBezTo>
                  <a:pt x="530028" y="393987"/>
                  <a:pt x="541585" y="391356"/>
                  <a:pt x="544300" y="403282"/>
                </a:cubicBezTo>
                <a:lnTo>
                  <a:pt x="546931" y="414836"/>
                </a:lnTo>
                <a:cubicBezTo>
                  <a:pt x="535374" y="417468"/>
                  <a:pt x="532743" y="405914"/>
                  <a:pt x="532743" y="405914"/>
                </a:cubicBezTo>
                <a:lnTo>
                  <a:pt x="535374" y="417468"/>
                </a:lnTo>
                <a:lnTo>
                  <a:pt x="546931" y="414836"/>
                </a:lnTo>
                <a:cubicBezTo>
                  <a:pt x="546931" y="414836"/>
                  <a:pt x="546931" y="414836"/>
                  <a:pt x="558488" y="412205"/>
                </a:cubicBezTo>
                <a:cubicBezTo>
                  <a:pt x="558488" y="412205"/>
                  <a:pt x="558488" y="412205"/>
                  <a:pt x="561119" y="423758"/>
                </a:cubicBezTo>
                <a:lnTo>
                  <a:pt x="575307" y="432681"/>
                </a:lnTo>
                <a:cubicBezTo>
                  <a:pt x="578023" y="444607"/>
                  <a:pt x="578023" y="444607"/>
                  <a:pt x="589953" y="441891"/>
                </a:cubicBezTo>
                <a:lnTo>
                  <a:pt x="592583" y="453444"/>
                </a:lnTo>
                <a:lnTo>
                  <a:pt x="604140" y="450813"/>
                </a:lnTo>
                <a:lnTo>
                  <a:pt x="606771" y="462367"/>
                </a:lnTo>
                <a:cubicBezTo>
                  <a:pt x="606771" y="462367"/>
                  <a:pt x="606771" y="462367"/>
                  <a:pt x="618328" y="459735"/>
                </a:cubicBezTo>
                <a:lnTo>
                  <a:pt x="620959" y="471289"/>
                </a:lnTo>
                <a:cubicBezTo>
                  <a:pt x="620959" y="471289"/>
                  <a:pt x="620959" y="471289"/>
                  <a:pt x="623675" y="483215"/>
                </a:cubicBezTo>
                <a:cubicBezTo>
                  <a:pt x="623675" y="483215"/>
                  <a:pt x="625885" y="479576"/>
                  <a:pt x="628435" y="477427"/>
                </a:cubicBezTo>
                <a:lnTo>
                  <a:pt x="631400" y="476299"/>
                </a:lnTo>
                <a:lnTo>
                  <a:pt x="635232" y="480584"/>
                </a:lnTo>
                <a:cubicBezTo>
                  <a:pt x="634553" y="477602"/>
                  <a:pt x="633491" y="476276"/>
                  <a:pt x="632280" y="475963"/>
                </a:cubicBezTo>
                <a:lnTo>
                  <a:pt x="631400" y="476299"/>
                </a:lnTo>
                <a:lnTo>
                  <a:pt x="627077" y="471464"/>
                </a:lnTo>
                <a:cubicBezTo>
                  <a:pt x="623848" y="470631"/>
                  <a:pt x="620959" y="471289"/>
                  <a:pt x="620959" y="471289"/>
                </a:cubicBezTo>
                <a:lnTo>
                  <a:pt x="632516" y="468657"/>
                </a:lnTo>
                <a:cubicBezTo>
                  <a:pt x="632516" y="468657"/>
                  <a:pt x="632516" y="468657"/>
                  <a:pt x="644446" y="465941"/>
                </a:cubicBezTo>
                <a:lnTo>
                  <a:pt x="656004" y="463310"/>
                </a:lnTo>
                <a:cubicBezTo>
                  <a:pt x="656004" y="463310"/>
                  <a:pt x="656004" y="463310"/>
                  <a:pt x="658719" y="475236"/>
                </a:cubicBezTo>
                <a:cubicBezTo>
                  <a:pt x="658719" y="475236"/>
                  <a:pt x="658719" y="475236"/>
                  <a:pt x="670276" y="472604"/>
                </a:cubicBezTo>
                <a:cubicBezTo>
                  <a:pt x="670276" y="472604"/>
                  <a:pt x="670276" y="472604"/>
                  <a:pt x="681834" y="469973"/>
                </a:cubicBezTo>
                <a:cubicBezTo>
                  <a:pt x="681834" y="469973"/>
                  <a:pt x="681834" y="469973"/>
                  <a:pt x="693764" y="467256"/>
                </a:cubicBezTo>
                <a:lnTo>
                  <a:pt x="696394" y="478810"/>
                </a:lnTo>
                <a:cubicBezTo>
                  <a:pt x="707952" y="476179"/>
                  <a:pt x="710582" y="487732"/>
                  <a:pt x="707952" y="476179"/>
                </a:cubicBezTo>
                <a:cubicBezTo>
                  <a:pt x="707952" y="476179"/>
                  <a:pt x="707952" y="476179"/>
                  <a:pt x="719509" y="473547"/>
                </a:cubicBezTo>
                <a:lnTo>
                  <a:pt x="731066" y="470916"/>
                </a:lnTo>
                <a:cubicBezTo>
                  <a:pt x="733697" y="482469"/>
                  <a:pt x="731066" y="470916"/>
                  <a:pt x="742623" y="468284"/>
                </a:cubicBezTo>
                <a:cubicBezTo>
                  <a:pt x="742623" y="468284"/>
                  <a:pt x="742623" y="468284"/>
                  <a:pt x="742952" y="469728"/>
                </a:cubicBezTo>
                <a:lnTo>
                  <a:pt x="744189" y="475163"/>
                </a:lnTo>
                <a:lnTo>
                  <a:pt x="744144" y="474964"/>
                </a:lnTo>
                <a:cubicBezTo>
                  <a:pt x="744267" y="475505"/>
                  <a:pt x="744596" y="476949"/>
                  <a:pt x="745254" y="479838"/>
                </a:cubicBezTo>
                <a:cubicBezTo>
                  <a:pt x="745254" y="479838"/>
                  <a:pt x="745254" y="479838"/>
                  <a:pt x="747885" y="491392"/>
                </a:cubicBezTo>
                <a:lnTo>
                  <a:pt x="745254" y="479838"/>
                </a:lnTo>
                <a:lnTo>
                  <a:pt x="744189" y="475163"/>
                </a:lnTo>
                <a:lnTo>
                  <a:pt x="744215" y="475277"/>
                </a:lnTo>
                <a:lnTo>
                  <a:pt x="744925" y="478394"/>
                </a:lnTo>
                <a:lnTo>
                  <a:pt x="744267" y="475505"/>
                </a:lnTo>
                <a:lnTo>
                  <a:pt x="744215" y="475277"/>
                </a:lnTo>
                <a:lnTo>
                  <a:pt x="742623" y="468284"/>
                </a:lnTo>
                <a:cubicBezTo>
                  <a:pt x="754553" y="465568"/>
                  <a:pt x="754553" y="465568"/>
                  <a:pt x="757184" y="477122"/>
                </a:cubicBezTo>
                <a:cubicBezTo>
                  <a:pt x="757184" y="477122"/>
                  <a:pt x="757184" y="477122"/>
                  <a:pt x="768741" y="474490"/>
                </a:cubicBezTo>
                <a:lnTo>
                  <a:pt x="780298" y="471859"/>
                </a:lnTo>
                <a:cubicBezTo>
                  <a:pt x="780298" y="471859"/>
                  <a:pt x="782929" y="483412"/>
                  <a:pt x="780298" y="471859"/>
                </a:cubicBezTo>
                <a:lnTo>
                  <a:pt x="777668" y="460305"/>
                </a:lnTo>
                <a:cubicBezTo>
                  <a:pt x="774779" y="460963"/>
                  <a:pt x="773334" y="461292"/>
                  <a:pt x="772792" y="461415"/>
                </a:cubicBezTo>
                <a:lnTo>
                  <a:pt x="772881" y="461395"/>
                </a:lnTo>
                <a:lnTo>
                  <a:pt x="766110" y="462936"/>
                </a:lnTo>
                <a:lnTo>
                  <a:pt x="763480" y="451383"/>
                </a:lnTo>
                <a:lnTo>
                  <a:pt x="760764" y="439456"/>
                </a:lnTo>
                <a:cubicBezTo>
                  <a:pt x="760764" y="439456"/>
                  <a:pt x="760764" y="439456"/>
                  <a:pt x="758133" y="427902"/>
                </a:cubicBezTo>
                <a:cubicBezTo>
                  <a:pt x="755244" y="428560"/>
                  <a:pt x="753799" y="428889"/>
                  <a:pt x="753257" y="429012"/>
                </a:cubicBezTo>
                <a:lnTo>
                  <a:pt x="753499" y="428957"/>
                </a:lnTo>
                <a:lnTo>
                  <a:pt x="746576" y="430534"/>
                </a:lnTo>
                <a:lnTo>
                  <a:pt x="743945" y="418980"/>
                </a:lnTo>
                <a:lnTo>
                  <a:pt x="741315" y="407427"/>
                </a:lnTo>
                <a:cubicBezTo>
                  <a:pt x="738333" y="408106"/>
                  <a:pt x="736841" y="408445"/>
                  <a:pt x="736282" y="408573"/>
                </a:cubicBezTo>
                <a:lnTo>
                  <a:pt x="736429" y="408539"/>
                </a:lnTo>
                <a:lnTo>
                  <a:pt x="729385" y="410143"/>
                </a:lnTo>
                <a:lnTo>
                  <a:pt x="726669" y="398216"/>
                </a:lnTo>
                <a:cubicBezTo>
                  <a:pt x="724038" y="386663"/>
                  <a:pt x="726669" y="398216"/>
                  <a:pt x="724038" y="386663"/>
                </a:cubicBezTo>
                <a:cubicBezTo>
                  <a:pt x="724038" y="386663"/>
                  <a:pt x="712481" y="389294"/>
                  <a:pt x="709851" y="377740"/>
                </a:cubicBezTo>
                <a:cubicBezTo>
                  <a:pt x="709851" y="377740"/>
                  <a:pt x="721408" y="375109"/>
                  <a:pt x="709851" y="377740"/>
                </a:cubicBezTo>
                <a:cubicBezTo>
                  <a:pt x="709851" y="377740"/>
                  <a:pt x="709851" y="377740"/>
                  <a:pt x="707220" y="366187"/>
                </a:cubicBezTo>
                <a:cubicBezTo>
                  <a:pt x="707220" y="366187"/>
                  <a:pt x="707220" y="366187"/>
                  <a:pt x="706881" y="364696"/>
                </a:cubicBezTo>
                <a:lnTo>
                  <a:pt x="705566" y="358922"/>
                </a:lnTo>
                <a:lnTo>
                  <a:pt x="705523" y="358733"/>
                </a:lnTo>
                <a:cubicBezTo>
                  <a:pt x="705183" y="357242"/>
                  <a:pt x="704504" y="354260"/>
                  <a:pt x="704504" y="354260"/>
                </a:cubicBezTo>
                <a:lnTo>
                  <a:pt x="701874" y="342707"/>
                </a:lnTo>
                <a:cubicBezTo>
                  <a:pt x="704504" y="354260"/>
                  <a:pt x="713431" y="340075"/>
                  <a:pt x="701874" y="342707"/>
                </a:cubicBezTo>
                <a:cubicBezTo>
                  <a:pt x="699243" y="331153"/>
                  <a:pt x="699243" y="331153"/>
                  <a:pt x="699243" y="331153"/>
                </a:cubicBezTo>
                <a:lnTo>
                  <a:pt x="696612" y="319599"/>
                </a:lnTo>
                <a:cubicBezTo>
                  <a:pt x="696612" y="319599"/>
                  <a:pt x="696612" y="319599"/>
                  <a:pt x="693897" y="307673"/>
                </a:cubicBezTo>
                <a:cubicBezTo>
                  <a:pt x="705454" y="305041"/>
                  <a:pt x="708169" y="316967"/>
                  <a:pt x="708169" y="316967"/>
                </a:cubicBezTo>
                <a:cubicBezTo>
                  <a:pt x="708169" y="316967"/>
                  <a:pt x="696612" y="319599"/>
                  <a:pt x="708169" y="316967"/>
                </a:cubicBezTo>
                <a:cubicBezTo>
                  <a:pt x="708169" y="316967"/>
                  <a:pt x="708169" y="316967"/>
                  <a:pt x="710800" y="328521"/>
                </a:cubicBezTo>
                <a:lnTo>
                  <a:pt x="722730" y="325805"/>
                </a:lnTo>
                <a:lnTo>
                  <a:pt x="720099" y="314251"/>
                </a:lnTo>
                <a:lnTo>
                  <a:pt x="731657" y="311620"/>
                </a:lnTo>
                <a:cubicBezTo>
                  <a:pt x="732972" y="317397"/>
                  <a:pt x="732972" y="317397"/>
                  <a:pt x="732972" y="317397"/>
                </a:cubicBezTo>
                <a:lnTo>
                  <a:pt x="733057" y="317771"/>
                </a:lnTo>
                <a:lnTo>
                  <a:pt x="734287" y="323173"/>
                </a:lnTo>
                <a:cubicBezTo>
                  <a:pt x="733630" y="320285"/>
                  <a:pt x="733301" y="318841"/>
                  <a:pt x="733136" y="318119"/>
                </a:cubicBezTo>
                <a:lnTo>
                  <a:pt x="733057" y="317771"/>
                </a:lnTo>
                <a:lnTo>
                  <a:pt x="731657" y="311620"/>
                </a:lnTo>
                <a:cubicBezTo>
                  <a:pt x="737436" y="310304"/>
                  <a:pt x="737436" y="310304"/>
                  <a:pt x="737436" y="310304"/>
                </a:cubicBezTo>
                <a:lnTo>
                  <a:pt x="737800" y="310221"/>
                </a:lnTo>
                <a:lnTo>
                  <a:pt x="743214" y="308988"/>
                </a:lnTo>
                <a:lnTo>
                  <a:pt x="745845" y="320542"/>
                </a:lnTo>
                <a:cubicBezTo>
                  <a:pt x="757775" y="317825"/>
                  <a:pt x="748475" y="332096"/>
                  <a:pt x="757775" y="317825"/>
                </a:cubicBezTo>
                <a:cubicBezTo>
                  <a:pt x="745845" y="320542"/>
                  <a:pt x="757775" y="317825"/>
                  <a:pt x="745845" y="320542"/>
                </a:cubicBezTo>
                <a:cubicBezTo>
                  <a:pt x="757775" y="317825"/>
                  <a:pt x="755144" y="306272"/>
                  <a:pt x="755144" y="306272"/>
                </a:cubicBezTo>
                <a:lnTo>
                  <a:pt x="752428" y="294345"/>
                </a:lnTo>
                <a:cubicBezTo>
                  <a:pt x="752428" y="294345"/>
                  <a:pt x="749446" y="295024"/>
                  <a:pt x="747954" y="295364"/>
                </a:cubicBezTo>
                <a:lnTo>
                  <a:pt x="747702" y="295421"/>
                </a:lnTo>
                <a:lnTo>
                  <a:pt x="740498" y="297062"/>
                </a:lnTo>
                <a:lnTo>
                  <a:pt x="737868" y="285508"/>
                </a:lnTo>
                <a:lnTo>
                  <a:pt x="749798" y="282792"/>
                </a:lnTo>
                <a:lnTo>
                  <a:pt x="735237" y="273954"/>
                </a:lnTo>
                <a:cubicBezTo>
                  <a:pt x="732606" y="262400"/>
                  <a:pt x="744536" y="259684"/>
                  <a:pt x="744536" y="259684"/>
                </a:cubicBezTo>
                <a:cubicBezTo>
                  <a:pt x="744536" y="259684"/>
                  <a:pt x="744536" y="259684"/>
                  <a:pt x="747167" y="271238"/>
                </a:cubicBezTo>
                <a:cubicBezTo>
                  <a:pt x="747167" y="271238"/>
                  <a:pt x="747167" y="271238"/>
                  <a:pt x="758724" y="268606"/>
                </a:cubicBezTo>
                <a:lnTo>
                  <a:pt x="756093" y="257053"/>
                </a:lnTo>
                <a:cubicBezTo>
                  <a:pt x="756093" y="257053"/>
                  <a:pt x="756093" y="257053"/>
                  <a:pt x="753378" y="245126"/>
                </a:cubicBezTo>
                <a:lnTo>
                  <a:pt x="764935" y="242495"/>
                </a:lnTo>
                <a:cubicBezTo>
                  <a:pt x="764935" y="242495"/>
                  <a:pt x="764935" y="242495"/>
                  <a:pt x="776492" y="239863"/>
                </a:cubicBezTo>
                <a:lnTo>
                  <a:pt x="779208" y="251790"/>
                </a:lnTo>
                <a:lnTo>
                  <a:pt x="781838" y="263343"/>
                </a:lnTo>
                <a:cubicBezTo>
                  <a:pt x="781838" y="263343"/>
                  <a:pt x="781838" y="263343"/>
                  <a:pt x="784469" y="274897"/>
                </a:cubicBezTo>
                <a:cubicBezTo>
                  <a:pt x="784469" y="274897"/>
                  <a:pt x="784469" y="274897"/>
                  <a:pt x="785960" y="274558"/>
                </a:cubicBezTo>
                <a:lnTo>
                  <a:pt x="786517" y="274431"/>
                </a:lnTo>
                <a:lnTo>
                  <a:pt x="788943" y="273879"/>
                </a:lnTo>
                <a:lnTo>
                  <a:pt x="789173" y="273826"/>
                </a:lnTo>
                <a:lnTo>
                  <a:pt x="796399" y="272181"/>
                </a:lnTo>
                <a:lnTo>
                  <a:pt x="793768" y="260627"/>
                </a:lnTo>
                <a:cubicBezTo>
                  <a:pt x="793768" y="260627"/>
                  <a:pt x="793768" y="260627"/>
                  <a:pt x="805326" y="257995"/>
                </a:cubicBezTo>
                <a:lnTo>
                  <a:pt x="807956" y="269549"/>
                </a:lnTo>
                <a:lnTo>
                  <a:pt x="810587" y="281103"/>
                </a:lnTo>
                <a:cubicBezTo>
                  <a:pt x="810587" y="281103"/>
                  <a:pt x="810587" y="281103"/>
                  <a:pt x="822144" y="278471"/>
                </a:cubicBezTo>
                <a:lnTo>
                  <a:pt x="819514" y="266918"/>
                </a:lnTo>
                <a:lnTo>
                  <a:pt x="816883" y="255364"/>
                </a:lnTo>
                <a:lnTo>
                  <a:pt x="814252" y="243810"/>
                </a:lnTo>
                <a:cubicBezTo>
                  <a:pt x="814252" y="243810"/>
                  <a:pt x="814252" y="243810"/>
                  <a:pt x="823094" y="229252"/>
                </a:cubicBezTo>
                <a:lnTo>
                  <a:pt x="811537" y="231884"/>
                </a:lnTo>
                <a:cubicBezTo>
                  <a:pt x="811537" y="231884"/>
                  <a:pt x="811537" y="231884"/>
                  <a:pt x="808906" y="220330"/>
                </a:cubicBezTo>
                <a:cubicBezTo>
                  <a:pt x="808906" y="220330"/>
                  <a:pt x="808906" y="220330"/>
                  <a:pt x="820463" y="217698"/>
                </a:cubicBezTo>
                <a:cubicBezTo>
                  <a:pt x="820463" y="217698"/>
                  <a:pt x="820463" y="217698"/>
                  <a:pt x="821954" y="217359"/>
                </a:cubicBezTo>
                <a:lnTo>
                  <a:pt x="826428" y="216340"/>
                </a:lnTo>
                <a:lnTo>
                  <a:pt x="830902" y="215322"/>
                </a:lnTo>
                <a:cubicBezTo>
                  <a:pt x="832393" y="214982"/>
                  <a:pt x="832393" y="214982"/>
                  <a:pt x="832393" y="214982"/>
                </a:cubicBezTo>
                <a:lnTo>
                  <a:pt x="826428" y="216340"/>
                </a:lnTo>
                <a:lnTo>
                  <a:pt x="820463" y="217698"/>
                </a:lnTo>
                <a:lnTo>
                  <a:pt x="808906" y="220330"/>
                </a:lnTo>
                <a:cubicBezTo>
                  <a:pt x="808906" y="220330"/>
                  <a:pt x="808906" y="220330"/>
                  <a:pt x="797349" y="222961"/>
                </a:cubicBezTo>
                <a:lnTo>
                  <a:pt x="794718" y="211408"/>
                </a:lnTo>
                <a:cubicBezTo>
                  <a:pt x="794718" y="211408"/>
                  <a:pt x="806275" y="208776"/>
                  <a:pt x="803645" y="197222"/>
                </a:cubicBezTo>
                <a:lnTo>
                  <a:pt x="815202" y="194591"/>
                </a:lnTo>
                <a:lnTo>
                  <a:pt x="806275" y="208776"/>
                </a:lnTo>
                <a:lnTo>
                  <a:pt x="817832" y="206145"/>
                </a:lnTo>
                <a:lnTo>
                  <a:pt x="815202" y="194591"/>
                </a:lnTo>
                <a:lnTo>
                  <a:pt x="812486" y="182664"/>
                </a:lnTo>
                <a:lnTo>
                  <a:pt x="824416" y="179948"/>
                </a:lnTo>
                <a:cubicBezTo>
                  <a:pt x="824416" y="179948"/>
                  <a:pt x="824416" y="179948"/>
                  <a:pt x="835973" y="177317"/>
                </a:cubicBezTo>
                <a:cubicBezTo>
                  <a:pt x="835973" y="177317"/>
                  <a:pt x="838689" y="189243"/>
                  <a:pt x="827132" y="191875"/>
                </a:cubicBezTo>
                <a:lnTo>
                  <a:pt x="838689" y="189243"/>
                </a:lnTo>
                <a:cubicBezTo>
                  <a:pt x="847531" y="174685"/>
                  <a:pt x="838689" y="189243"/>
                  <a:pt x="850246" y="186612"/>
                </a:cubicBezTo>
                <a:lnTo>
                  <a:pt x="847531" y="174685"/>
                </a:lnTo>
                <a:lnTo>
                  <a:pt x="835973" y="177317"/>
                </a:lnTo>
                <a:lnTo>
                  <a:pt x="833343" y="165763"/>
                </a:lnTo>
                <a:cubicBezTo>
                  <a:pt x="833343" y="165763"/>
                  <a:pt x="833343" y="165763"/>
                  <a:pt x="844900" y="163131"/>
                </a:cubicBezTo>
                <a:cubicBezTo>
                  <a:pt x="844900" y="163131"/>
                  <a:pt x="856457" y="160500"/>
                  <a:pt x="853826" y="148946"/>
                </a:cubicBezTo>
                <a:lnTo>
                  <a:pt x="865756" y="146230"/>
                </a:lnTo>
                <a:lnTo>
                  <a:pt x="877314" y="143598"/>
                </a:lnTo>
                <a:lnTo>
                  <a:pt x="879944" y="155152"/>
                </a:lnTo>
                <a:lnTo>
                  <a:pt x="882575" y="166706"/>
                </a:lnTo>
                <a:cubicBezTo>
                  <a:pt x="882575" y="166706"/>
                  <a:pt x="882575" y="166706"/>
                  <a:pt x="879944" y="155152"/>
                </a:cubicBezTo>
                <a:cubicBezTo>
                  <a:pt x="891502" y="152521"/>
                  <a:pt x="879944" y="155152"/>
                  <a:pt x="891502" y="152521"/>
                </a:cubicBezTo>
                <a:lnTo>
                  <a:pt x="888871" y="140967"/>
                </a:lnTo>
                <a:cubicBezTo>
                  <a:pt x="886240" y="129413"/>
                  <a:pt x="886240" y="129413"/>
                  <a:pt x="897797" y="126781"/>
                </a:cubicBezTo>
                <a:lnTo>
                  <a:pt x="906639" y="112224"/>
                </a:lnTo>
                <a:lnTo>
                  <a:pt x="918569" y="109507"/>
                </a:lnTo>
                <a:lnTo>
                  <a:pt x="915938" y="97953"/>
                </a:lnTo>
                <a:cubicBezTo>
                  <a:pt x="915938" y="97953"/>
                  <a:pt x="918827" y="97295"/>
                  <a:pt x="920272" y="96966"/>
                </a:cubicBezTo>
                <a:lnTo>
                  <a:pt x="920579" y="96896"/>
                </a:lnTo>
                <a:lnTo>
                  <a:pt x="927495" y="95322"/>
                </a:lnTo>
                <a:lnTo>
                  <a:pt x="930126" y="106876"/>
                </a:lnTo>
                <a:cubicBezTo>
                  <a:pt x="930126" y="106876"/>
                  <a:pt x="930126" y="106876"/>
                  <a:pt x="932842" y="118802"/>
                </a:cubicBezTo>
                <a:cubicBezTo>
                  <a:pt x="941683" y="104244"/>
                  <a:pt x="941683" y="104244"/>
                  <a:pt x="944399" y="116171"/>
                </a:cubicBezTo>
                <a:cubicBezTo>
                  <a:pt x="932842" y="118802"/>
                  <a:pt x="944399" y="116171"/>
                  <a:pt x="944399" y="116171"/>
                </a:cubicBezTo>
                <a:lnTo>
                  <a:pt x="947030" y="127724"/>
                </a:lnTo>
                <a:lnTo>
                  <a:pt x="949660" y="139278"/>
                </a:lnTo>
                <a:cubicBezTo>
                  <a:pt x="961590" y="136562"/>
                  <a:pt x="949660" y="139278"/>
                  <a:pt x="949660" y="139278"/>
                </a:cubicBezTo>
                <a:cubicBezTo>
                  <a:pt x="949660" y="139278"/>
                  <a:pt x="949660" y="139278"/>
                  <a:pt x="961590" y="136562"/>
                </a:cubicBezTo>
                <a:cubicBezTo>
                  <a:pt x="961590" y="136562"/>
                  <a:pt x="961590" y="136562"/>
                  <a:pt x="970517" y="122376"/>
                </a:cubicBezTo>
                <a:cubicBezTo>
                  <a:pt x="970517" y="122376"/>
                  <a:pt x="970517" y="122376"/>
                  <a:pt x="973148" y="133930"/>
                </a:cubicBezTo>
                <a:cubicBezTo>
                  <a:pt x="961590" y="136562"/>
                  <a:pt x="964221" y="148115"/>
                  <a:pt x="964221" y="148115"/>
                </a:cubicBezTo>
                <a:lnTo>
                  <a:pt x="975778" y="145484"/>
                </a:lnTo>
                <a:lnTo>
                  <a:pt x="973148" y="133930"/>
                </a:lnTo>
                <a:lnTo>
                  <a:pt x="982074" y="119745"/>
                </a:lnTo>
                <a:lnTo>
                  <a:pt x="970517" y="122376"/>
                </a:lnTo>
                <a:cubicBezTo>
                  <a:pt x="970517" y="122376"/>
                  <a:pt x="970517" y="122376"/>
                  <a:pt x="958960" y="125008"/>
                </a:cubicBezTo>
                <a:lnTo>
                  <a:pt x="956329" y="113454"/>
                </a:lnTo>
                <a:cubicBezTo>
                  <a:pt x="956329" y="113454"/>
                  <a:pt x="956329" y="113454"/>
                  <a:pt x="967886" y="110823"/>
                </a:cubicBezTo>
                <a:lnTo>
                  <a:pt x="979443" y="108191"/>
                </a:lnTo>
                <a:cubicBezTo>
                  <a:pt x="982074" y="119745"/>
                  <a:pt x="982074" y="119745"/>
                  <a:pt x="993631" y="117114"/>
                </a:cubicBezTo>
                <a:lnTo>
                  <a:pt x="991001" y="105560"/>
                </a:lnTo>
                <a:cubicBezTo>
                  <a:pt x="988285" y="93633"/>
                  <a:pt x="1000215" y="90917"/>
                  <a:pt x="1000215" y="90917"/>
                </a:cubicBezTo>
                <a:cubicBezTo>
                  <a:pt x="1011772" y="88285"/>
                  <a:pt x="1014488" y="100212"/>
                  <a:pt x="1014488" y="100212"/>
                </a:cubicBezTo>
                <a:lnTo>
                  <a:pt x="1011772" y="88285"/>
                </a:lnTo>
                <a:lnTo>
                  <a:pt x="1023330" y="85654"/>
                </a:lnTo>
                <a:cubicBezTo>
                  <a:pt x="1023330" y="85654"/>
                  <a:pt x="1023330" y="85654"/>
                  <a:pt x="1020699" y="74100"/>
                </a:cubicBezTo>
                <a:cubicBezTo>
                  <a:pt x="1020699" y="74100"/>
                  <a:pt x="1020699" y="74100"/>
                  <a:pt x="1009142" y="76732"/>
                </a:cubicBezTo>
                <a:cubicBezTo>
                  <a:pt x="1020699" y="74100"/>
                  <a:pt x="997584" y="79363"/>
                  <a:pt x="997584" y="79363"/>
                </a:cubicBezTo>
                <a:cubicBezTo>
                  <a:pt x="1009142" y="76732"/>
                  <a:pt x="994954" y="67810"/>
                  <a:pt x="994954" y="67810"/>
                </a:cubicBezTo>
                <a:cubicBezTo>
                  <a:pt x="992323" y="56256"/>
                  <a:pt x="992323" y="56256"/>
                  <a:pt x="1003880" y="53624"/>
                </a:cubicBezTo>
                <a:cubicBezTo>
                  <a:pt x="1003880" y="53624"/>
                  <a:pt x="1003880" y="53624"/>
                  <a:pt x="1006511" y="65178"/>
                </a:cubicBezTo>
                <a:lnTo>
                  <a:pt x="1018068" y="62547"/>
                </a:lnTo>
                <a:lnTo>
                  <a:pt x="1015437" y="50993"/>
                </a:lnTo>
                <a:lnTo>
                  <a:pt x="1026995" y="48361"/>
                </a:lnTo>
                <a:lnTo>
                  <a:pt x="1029625" y="59915"/>
                </a:lnTo>
                <a:cubicBezTo>
                  <a:pt x="1029625" y="59915"/>
                  <a:pt x="1029625" y="59915"/>
                  <a:pt x="1032256" y="71469"/>
                </a:cubicBezTo>
                <a:cubicBezTo>
                  <a:pt x="1032256" y="71469"/>
                  <a:pt x="1032256" y="71469"/>
                  <a:pt x="1044186" y="68752"/>
                </a:cubicBezTo>
                <a:lnTo>
                  <a:pt x="1049964" y="67437"/>
                </a:lnTo>
                <a:cubicBezTo>
                  <a:pt x="1049964" y="67437"/>
                  <a:pt x="1049964" y="67437"/>
                  <a:pt x="1055743" y="66121"/>
                </a:cubicBezTo>
                <a:cubicBezTo>
                  <a:pt x="1067300" y="63489"/>
                  <a:pt x="1055743" y="66121"/>
                  <a:pt x="1053113" y="54567"/>
                </a:cubicBezTo>
                <a:lnTo>
                  <a:pt x="1055743" y="66121"/>
                </a:lnTo>
                <a:lnTo>
                  <a:pt x="1049964" y="67437"/>
                </a:lnTo>
                <a:cubicBezTo>
                  <a:pt x="1049964" y="67437"/>
                  <a:pt x="1049964" y="67437"/>
                  <a:pt x="1044186" y="68752"/>
                </a:cubicBezTo>
                <a:cubicBezTo>
                  <a:pt x="1044186" y="68752"/>
                  <a:pt x="1044186" y="68752"/>
                  <a:pt x="1041555" y="57199"/>
                </a:cubicBezTo>
                <a:cubicBezTo>
                  <a:pt x="1053113" y="54567"/>
                  <a:pt x="1041555" y="57199"/>
                  <a:pt x="1038925" y="45645"/>
                </a:cubicBezTo>
                <a:cubicBezTo>
                  <a:pt x="1041814" y="44987"/>
                  <a:pt x="1043259" y="44658"/>
                  <a:pt x="1043801" y="44535"/>
                </a:cubicBezTo>
                <a:lnTo>
                  <a:pt x="1043363" y="44634"/>
                </a:lnTo>
                <a:lnTo>
                  <a:pt x="1043981" y="44494"/>
                </a:lnTo>
                <a:cubicBezTo>
                  <a:pt x="1045426" y="44165"/>
                  <a:pt x="1043981" y="44494"/>
                  <a:pt x="1045426" y="44165"/>
                </a:cubicBezTo>
                <a:lnTo>
                  <a:pt x="1046044" y="44024"/>
                </a:lnTo>
                <a:lnTo>
                  <a:pt x="1046148" y="44000"/>
                </a:lnTo>
                <a:cubicBezTo>
                  <a:pt x="1047593" y="43671"/>
                  <a:pt x="1050482" y="43013"/>
                  <a:pt x="1050482" y="43013"/>
                </a:cubicBezTo>
                <a:cubicBezTo>
                  <a:pt x="1038925" y="45645"/>
                  <a:pt x="1047766" y="31087"/>
                  <a:pt x="1036209" y="33718"/>
                </a:cubicBezTo>
                <a:cubicBezTo>
                  <a:pt x="1036209" y="33718"/>
                  <a:pt x="1036209" y="33718"/>
                  <a:pt x="1033578" y="22165"/>
                </a:cubicBezTo>
                <a:lnTo>
                  <a:pt x="1040547" y="20578"/>
                </a:lnTo>
                <a:lnTo>
                  <a:pt x="1040260" y="20643"/>
                </a:lnTo>
                <a:cubicBezTo>
                  <a:pt x="1040802" y="20520"/>
                  <a:pt x="1042246" y="20191"/>
                  <a:pt x="1045136" y="19533"/>
                </a:cubicBezTo>
                <a:cubicBezTo>
                  <a:pt x="1045136" y="19533"/>
                  <a:pt x="1047766" y="31087"/>
                  <a:pt x="1045136" y="19533"/>
                </a:cubicBezTo>
                <a:cubicBezTo>
                  <a:pt x="1048025" y="18875"/>
                  <a:pt x="1049470" y="18546"/>
                  <a:pt x="1050012" y="18423"/>
                </a:cubicBezTo>
                <a:lnTo>
                  <a:pt x="1049770" y="18478"/>
                </a:lnTo>
                <a:lnTo>
                  <a:pt x="1052059" y="17957"/>
                </a:lnTo>
                <a:lnTo>
                  <a:pt x="1052359" y="17889"/>
                </a:lnTo>
                <a:cubicBezTo>
                  <a:pt x="1053804" y="17560"/>
                  <a:pt x="1056693" y="16902"/>
                  <a:pt x="1056693" y="16902"/>
                </a:cubicBezTo>
                <a:cubicBezTo>
                  <a:pt x="1056693" y="16902"/>
                  <a:pt x="1059582" y="16244"/>
                  <a:pt x="1061027" y="15915"/>
                </a:cubicBezTo>
                <a:lnTo>
                  <a:pt x="1061334" y="15845"/>
                </a:lnTo>
                <a:lnTo>
                  <a:pt x="1068250" y="14270"/>
                </a:lnTo>
                <a:cubicBezTo>
                  <a:pt x="1056693" y="16902"/>
                  <a:pt x="1068250" y="14270"/>
                  <a:pt x="1065619" y="2716"/>
                </a:cubicBezTo>
                <a:close/>
              </a:path>
            </a:pathLst>
          </a:custGeom>
          <a:solidFill>
            <a:schemeClr val="bg1">
              <a:lumMod val="85000"/>
            </a:schemeClr>
          </a:solidFill>
        </p:spPr>
        <p:txBody>
          <a:bodyPr wrap="square">
            <a:noAutofit/>
          </a:bodyPr>
          <a:lstStyle/>
          <a:p>
            <a:endParaRPr lang="en-UA"/>
          </a:p>
        </p:txBody>
      </p:sp>
      <p:sp>
        <p:nvSpPr>
          <p:cNvPr id="25" name="Picture Placeholder 24">
            <a:extLst>
              <a:ext uri="{FF2B5EF4-FFF2-40B4-BE49-F238E27FC236}">
                <a16:creationId xmlns:a16="http://schemas.microsoft.com/office/drawing/2014/main" id="{58B00A76-295E-F343-975A-387E01C17355}"/>
              </a:ext>
            </a:extLst>
          </p:cNvPr>
          <p:cNvSpPr>
            <a:spLocks noGrp="1"/>
          </p:cNvSpPr>
          <p:nvPr>
            <p:ph type="pic" sz="quarter" idx="13"/>
          </p:nvPr>
        </p:nvSpPr>
        <p:spPr>
          <a:xfrm>
            <a:off x="7720813" y="519490"/>
            <a:ext cx="1814108" cy="1692364"/>
          </a:xfrm>
          <a:custGeom>
            <a:avLst/>
            <a:gdLst>
              <a:gd name="connsiteX0" fmla="*/ 1014099 w 1814344"/>
              <a:gd name="connsiteY0" fmla="*/ 1654370 h 1692364"/>
              <a:gd name="connsiteX1" fmla="*/ 1025279 w 1814344"/>
              <a:gd name="connsiteY1" fmla="*/ 1654370 h 1692364"/>
              <a:gd name="connsiteX2" fmla="*/ 1014099 w 1814344"/>
              <a:gd name="connsiteY2" fmla="*/ 1667304 h 1692364"/>
              <a:gd name="connsiteX3" fmla="*/ 1014099 w 1814344"/>
              <a:gd name="connsiteY3" fmla="*/ 1665687 h 1692364"/>
              <a:gd name="connsiteX4" fmla="*/ 1014099 w 1814344"/>
              <a:gd name="connsiteY4" fmla="*/ 1655986 h 1692364"/>
              <a:gd name="connsiteX5" fmla="*/ 1014099 w 1814344"/>
              <a:gd name="connsiteY5" fmla="*/ 1654370 h 1692364"/>
              <a:gd name="connsiteX6" fmla="*/ 969020 w 1814344"/>
              <a:gd name="connsiteY6" fmla="*/ 1629310 h 1692364"/>
              <a:gd name="connsiteX7" fmla="*/ 957841 w 1814344"/>
              <a:gd name="connsiteY7" fmla="*/ 1641840 h 1692364"/>
              <a:gd name="connsiteX8" fmla="*/ 957841 w 1814344"/>
              <a:gd name="connsiteY8" fmla="*/ 1654370 h 1692364"/>
              <a:gd name="connsiteX9" fmla="*/ 957841 w 1814344"/>
              <a:gd name="connsiteY9" fmla="*/ 1641840 h 1692364"/>
              <a:gd name="connsiteX10" fmla="*/ 962033 w 1814344"/>
              <a:gd name="connsiteY10" fmla="*/ 1641840 h 1692364"/>
              <a:gd name="connsiteX11" fmla="*/ 962557 w 1814344"/>
              <a:gd name="connsiteY11" fmla="*/ 1641840 h 1692364"/>
              <a:gd name="connsiteX12" fmla="*/ 969020 w 1814344"/>
              <a:gd name="connsiteY12" fmla="*/ 1641840 h 1692364"/>
              <a:gd name="connsiteX13" fmla="*/ 980200 w 1814344"/>
              <a:gd name="connsiteY13" fmla="*/ 1629310 h 1692364"/>
              <a:gd name="connsiteX14" fmla="*/ 971815 w 1814344"/>
              <a:gd name="connsiteY14" fmla="*/ 1629310 h 1692364"/>
              <a:gd name="connsiteX15" fmla="*/ 935121 w 1814344"/>
              <a:gd name="connsiteY15" fmla="*/ 1629310 h 1692364"/>
              <a:gd name="connsiteX16" fmla="*/ 935121 w 1814344"/>
              <a:gd name="connsiteY16" fmla="*/ 1641840 h 1692364"/>
              <a:gd name="connsiteX17" fmla="*/ 946661 w 1814344"/>
              <a:gd name="connsiteY17" fmla="*/ 1641840 h 1692364"/>
              <a:gd name="connsiteX18" fmla="*/ 946661 w 1814344"/>
              <a:gd name="connsiteY18" fmla="*/ 1629310 h 1692364"/>
              <a:gd name="connsiteX19" fmla="*/ 942333 w 1814344"/>
              <a:gd name="connsiteY19" fmla="*/ 1629310 h 1692364"/>
              <a:gd name="connsiteX20" fmla="*/ 941793 w 1814344"/>
              <a:gd name="connsiteY20" fmla="*/ 1629310 h 1692364"/>
              <a:gd name="connsiteX21" fmla="*/ 941612 w 1814344"/>
              <a:gd name="connsiteY21" fmla="*/ 1629310 h 1692364"/>
              <a:gd name="connsiteX22" fmla="*/ 935121 w 1814344"/>
              <a:gd name="connsiteY22" fmla="*/ 1629310 h 1692364"/>
              <a:gd name="connsiteX23" fmla="*/ 1104258 w 1814344"/>
              <a:gd name="connsiteY23" fmla="*/ 1603845 h 1692364"/>
              <a:gd name="connsiteX24" fmla="*/ 1104258 w 1814344"/>
              <a:gd name="connsiteY24" fmla="*/ 1616780 h 1692364"/>
              <a:gd name="connsiteX25" fmla="*/ 1093078 w 1814344"/>
              <a:gd name="connsiteY25" fmla="*/ 1616780 h 1692364"/>
              <a:gd name="connsiteX26" fmla="*/ 1036819 w 1814344"/>
              <a:gd name="connsiteY26" fmla="*/ 1566255 h 1692364"/>
              <a:gd name="connsiteX27" fmla="*/ 1036819 w 1814344"/>
              <a:gd name="connsiteY27" fmla="*/ 1578785 h 1692364"/>
              <a:gd name="connsiteX28" fmla="*/ 1039614 w 1814344"/>
              <a:gd name="connsiteY28" fmla="*/ 1578785 h 1692364"/>
              <a:gd name="connsiteX29" fmla="*/ 1047999 w 1814344"/>
              <a:gd name="connsiteY29" fmla="*/ 1578785 h 1692364"/>
              <a:gd name="connsiteX30" fmla="*/ 1047999 w 1814344"/>
              <a:gd name="connsiteY30" fmla="*/ 1566255 h 1692364"/>
              <a:gd name="connsiteX31" fmla="*/ 1172057 w 1814344"/>
              <a:gd name="connsiteY31" fmla="*/ 1553321 h 1692364"/>
              <a:gd name="connsiteX32" fmla="*/ 1172057 w 1814344"/>
              <a:gd name="connsiteY32" fmla="*/ 1554938 h 1692364"/>
              <a:gd name="connsiteX33" fmla="*/ 1172057 w 1814344"/>
              <a:gd name="connsiteY33" fmla="*/ 1560798 h 1692364"/>
              <a:gd name="connsiteX34" fmla="*/ 1172057 w 1814344"/>
              <a:gd name="connsiteY34" fmla="*/ 1566255 h 1692364"/>
              <a:gd name="connsiteX35" fmla="*/ 1183237 w 1814344"/>
              <a:gd name="connsiteY35" fmla="*/ 1566255 h 1692364"/>
              <a:gd name="connsiteX36" fmla="*/ 1183237 w 1814344"/>
              <a:gd name="connsiteY36" fmla="*/ 1553321 h 1692364"/>
              <a:gd name="connsiteX37" fmla="*/ 1172057 w 1814344"/>
              <a:gd name="connsiteY37" fmla="*/ 1553321 h 1692364"/>
              <a:gd name="connsiteX38" fmla="*/ 980200 w 1814344"/>
              <a:gd name="connsiteY38" fmla="*/ 1553321 h 1692364"/>
              <a:gd name="connsiteX39" fmla="*/ 980200 w 1814344"/>
              <a:gd name="connsiteY39" fmla="*/ 1566255 h 1692364"/>
              <a:gd name="connsiteX40" fmla="*/ 980200 w 1814344"/>
              <a:gd name="connsiteY40" fmla="*/ 1578785 h 1692364"/>
              <a:gd name="connsiteX41" fmla="*/ 980200 w 1814344"/>
              <a:gd name="connsiteY41" fmla="*/ 1591315 h 1692364"/>
              <a:gd name="connsiteX42" fmla="*/ 991740 w 1814344"/>
              <a:gd name="connsiteY42" fmla="*/ 1591315 h 1692364"/>
              <a:gd name="connsiteX43" fmla="*/ 980200 w 1814344"/>
              <a:gd name="connsiteY43" fmla="*/ 1578785 h 1692364"/>
              <a:gd name="connsiteX44" fmla="*/ 991740 w 1814344"/>
              <a:gd name="connsiteY44" fmla="*/ 1566255 h 1692364"/>
              <a:gd name="connsiteX45" fmla="*/ 991740 w 1814344"/>
              <a:gd name="connsiteY45" fmla="*/ 1553321 h 1692364"/>
              <a:gd name="connsiteX46" fmla="*/ 980200 w 1814344"/>
              <a:gd name="connsiteY46" fmla="*/ 1553321 h 1692364"/>
              <a:gd name="connsiteX47" fmla="*/ 1115437 w 1814344"/>
              <a:gd name="connsiteY47" fmla="*/ 1540791 h 1692364"/>
              <a:gd name="connsiteX48" fmla="*/ 1115437 w 1814344"/>
              <a:gd name="connsiteY48" fmla="*/ 1553321 h 1692364"/>
              <a:gd name="connsiteX49" fmla="*/ 1115437 w 1814344"/>
              <a:gd name="connsiteY49" fmla="*/ 1566255 h 1692364"/>
              <a:gd name="connsiteX50" fmla="*/ 1104258 w 1814344"/>
              <a:gd name="connsiteY50" fmla="*/ 1578785 h 1692364"/>
              <a:gd name="connsiteX51" fmla="*/ 1115437 w 1814344"/>
              <a:gd name="connsiteY51" fmla="*/ 1578785 h 1692364"/>
              <a:gd name="connsiteX52" fmla="*/ 1115437 w 1814344"/>
              <a:gd name="connsiteY52" fmla="*/ 1566255 h 1692364"/>
              <a:gd name="connsiteX53" fmla="*/ 1126978 w 1814344"/>
              <a:gd name="connsiteY53" fmla="*/ 1566255 h 1692364"/>
              <a:gd name="connsiteX54" fmla="*/ 1126978 w 1814344"/>
              <a:gd name="connsiteY54" fmla="*/ 1578785 h 1692364"/>
              <a:gd name="connsiteX55" fmla="*/ 1138157 w 1814344"/>
              <a:gd name="connsiteY55" fmla="*/ 1578785 h 1692364"/>
              <a:gd name="connsiteX56" fmla="*/ 1138157 w 1814344"/>
              <a:gd name="connsiteY56" fmla="*/ 1566255 h 1692364"/>
              <a:gd name="connsiteX57" fmla="*/ 1126978 w 1814344"/>
              <a:gd name="connsiteY57" fmla="*/ 1566255 h 1692364"/>
              <a:gd name="connsiteX58" fmla="*/ 1126978 w 1814344"/>
              <a:gd name="connsiteY58" fmla="*/ 1553321 h 1692364"/>
              <a:gd name="connsiteX59" fmla="*/ 1115437 w 1814344"/>
              <a:gd name="connsiteY59" fmla="*/ 1553321 h 1692364"/>
              <a:gd name="connsiteX60" fmla="*/ 1126978 w 1814344"/>
              <a:gd name="connsiteY60" fmla="*/ 1540791 h 1692364"/>
              <a:gd name="connsiteX61" fmla="*/ 1273395 w 1814344"/>
              <a:gd name="connsiteY61" fmla="*/ 1528261 h 1692364"/>
              <a:gd name="connsiteX62" fmla="*/ 1273395 w 1814344"/>
              <a:gd name="connsiteY62" fmla="*/ 1540791 h 1692364"/>
              <a:gd name="connsiteX63" fmla="*/ 1262215 w 1814344"/>
              <a:gd name="connsiteY63" fmla="*/ 1540791 h 1692364"/>
              <a:gd name="connsiteX64" fmla="*/ 1273395 w 1814344"/>
              <a:gd name="connsiteY64" fmla="*/ 1528261 h 1692364"/>
              <a:gd name="connsiteX65" fmla="*/ 631107 w 1814344"/>
              <a:gd name="connsiteY65" fmla="*/ 1528261 h 1692364"/>
              <a:gd name="connsiteX66" fmla="*/ 631107 w 1814344"/>
              <a:gd name="connsiteY66" fmla="*/ 1540791 h 1692364"/>
              <a:gd name="connsiteX67" fmla="*/ 627645 w 1814344"/>
              <a:gd name="connsiteY67" fmla="*/ 1532020 h 1692364"/>
              <a:gd name="connsiteX68" fmla="*/ 629665 w 1814344"/>
              <a:gd name="connsiteY68" fmla="*/ 1532960 h 1692364"/>
              <a:gd name="connsiteX69" fmla="*/ 631107 w 1814344"/>
              <a:gd name="connsiteY69" fmla="*/ 1528261 h 1692364"/>
              <a:gd name="connsiteX70" fmla="*/ 619567 w 1814344"/>
              <a:gd name="connsiteY70" fmla="*/ 1528261 h 1692364"/>
              <a:gd name="connsiteX71" fmla="*/ 623895 w 1814344"/>
              <a:gd name="connsiteY71" fmla="*/ 1532960 h 1692364"/>
              <a:gd name="connsiteX72" fmla="*/ 624429 w 1814344"/>
              <a:gd name="connsiteY72" fmla="*/ 1533540 h 1692364"/>
              <a:gd name="connsiteX73" fmla="*/ 624436 w 1814344"/>
              <a:gd name="connsiteY73" fmla="*/ 1533547 h 1692364"/>
              <a:gd name="connsiteX74" fmla="*/ 619567 w 1814344"/>
              <a:gd name="connsiteY74" fmla="*/ 1528261 h 1692364"/>
              <a:gd name="connsiteX75" fmla="*/ 1217136 w 1814344"/>
              <a:gd name="connsiteY75" fmla="*/ 1515731 h 1692364"/>
              <a:gd name="connsiteX76" fmla="*/ 1218534 w 1814344"/>
              <a:gd name="connsiteY76" fmla="*/ 1515731 h 1692364"/>
              <a:gd name="connsiteX77" fmla="*/ 1226919 w 1814344"/>
              <a:gd name="connsiteY77" fmla="*/ 1515731 h 1692364"/>
              <a:gd name="connsiteX78" fmla="*/ 1228316 w 1814344"/>
              <a:gd name="connsiteY78" fmla="*/ 1515731 h 1692364"/>
              <a:gd name="connsiteX79" fmla="*/ 1217136 w 1814344"/>
              <a:gd name="connsiteY79" fmla="*/ 1515731 h 1692364"/>
              <a:gd name="connsiteX80" fmla="*/ 1059179 w 1814344"/>
              <a:gd name="connsiteY80" fmla="*/ 1515731 h 1692364"/>
              <a:gd name="connsiteX81" fmla="*/ 1059179 w 1814344"/>
              <a:gd name="connsiteY81" fmla="*/ 1528261 h 1692364"/>
              <a:gd name="connsiteX82" fmla="*/ 1060576 w 1814344"/>
              <a:gd name="connsiteY82" fmla="*/ 1528261 h 1692364"/>
              <a:gd name="connsiteX83" fmla="*/ 1068961 w 1814344"/>
              <a:gd name="connsiteY83" fmla="*/ 1528261 h 1692364"/>
              <a:gd name="connsiteX84" fmla="*/ 1070358 w 1814344"/>
              <a:gd name="connsiteY84" fmla="*/ 1528261 h 1692364"/>
              <a:gd name="connsiteX85" fmla="*/ 1070358 w 1814344"/>
              <a:gd name="connsiteY85" fmla="*/ 1521017 h 1692364"/>
              <a:gd name="connsiteX86" fmla="*/ 1070358 w 1814344"/>
              <a:gd name="connsiteY86" fmla="*/ 1515731 h 1692364"/>
              <a:gd name="connsiteX87" fmla="*/ 1250675 w 1814344"/>
              <a:gd name="connsiteY87" fmla="*/ 1502797 h 1692364"/>
              <a:gd name="connsiteX88" fmla="*/ 1239495 w 1814344"/>
              <a:gd name="connsiteY88" fmla="*/ 1515731 h 1692364"/>
              <a:gd name="connsiteX89" fmla="*/ 1250675 w 1814344"/>
              <a:gd name="connsiteY89" fmla="*/ 1515731 h 1692364"/>
              <a:gd name="connsiteX90" fmla="*/ 489198 w 1814344"/>
              <a:gd name="connsiteY90" fmla="*/ 1497510 h 1692364"/>
              <a:gd name="connsiteX91" fmla="*/ 495870 w 1814344"/>
              <a:gd name="connsiteY91" fmla="*/ 1502797 h 1692364"/>
              <a:gd name="connsiteX92" fmla="*/ 484330 w 1814344"/>
              <a:gd name="connsiteY92" fmla="*/ 1502797 h 1692364"/>
              <a:gd name="connsiteX93" fmla="*/ 489198 w 1814344"/>
              <a:gd name="connsiteY93" fmla="*/ 1497510 h 1692364"/>
              <a:gd name="connsiteX94" fmla="*/ 1239495 w 1814344"/>
              <a:gd name="connsiteY94" fmla="*/ 1490266 h 1692364"/>
              <a:gd name="connsiteX95" fmla="*/ 1239495 w 1814344"/>
              <a:gd name="connsiteY95" fmla="*/ 1502797 h 1692364"/>
              <a:gd name="connsiteX96" fmla="*/ 1250675 w 1814344"/>
              <a:gd name="connsiteY96" fmla="*/ 1490266 h 1692364"/>
              <a:gd name="connsiteX97" fmla="*/ 1217136 w 1814344"/>
              <a:gd name="connsiteY97" fmla="*/ 1490266 h 1692364"/>
              <a:gd name="connsiteX98" fmla="*/ 1228316 w 1814344"/>
              <a:gd name="connsiteY98" fmla="*/ 1502797 h 1692364"/>
              <a:gd name="connsiteX99" fmla="*/ 1217136 w 1814344"/>
              <a:gd name="connsiteY99" fmla="*/ 1502797 h 1692364"/>
              <a:gd name="connsiteX100" fmla="*/ 1217136 w 1814344"/>
              <a:gd name="connsiteY100" fmla="*/ 1490266 h 1692364"/>
              <a:gd name="connsiteX101" fmla="*/ 540949 w 1814344"/>
              <a:gd name="connsiteY101" fmla="*/ 1490266 h 1692364"/>
              <a:gd name="connsiteX102" fmla="*/ 540949 w 1814344"/>
              <a:gd name="connsiteY102" fmla="*/ 1490266 h 1692364"/>
              <a:gd name="connsiteX103" fmla="*/ 495870 w 1814344"/>
              <a:gd name="connsiteY103" fmla="*/ 1490266 h 1692364"/>
              <a:gd name="connsiteX104" fmla="*/ 500063 w 1814344"/>
              <a:gd name="connsiteY104" fmla="*/ 1490266 h 1692364"/>
              <a:gd name="connsiteX105" fmla="*/ 500587 w 1814344"/>
              <a:gd name="connsiteY105" fmla="*/ 1490266 h 1692364"/>
              <a:gd name="connsiteX106" fmla="*/ 505652 w 1814344"/>
              <a:gd name="connsiteY106" fmla="*/ 1490266 h 1692364"/>
              <a:gd name="connsiteX107" fmla="*/ 507050 w 1814344"/>
              <a:gd name="connsiteY107" fmla="*/ 1490266 h 1692364"/>
              <a:gd name="connsiteX108" fmla="*/ 518229 w 1814344"/>
              <a:gd name="connsiteY108" fmla="*/ 1502797 h 1692364"/>
              <a:gd name="connsiteX109" fmla="*/ 518229 w 1814344"/>
              <a:gd name="connsiteY109" fmla="*/ 1515731 h 1692364"/>
              <a:gd name="connsiteX110" fmla="*/ 507050 w 1814344"/>
              <a:gd name="connsiteY110" fmla="*/ 1502797 h 1692364"/>
              <a:gd name="connsiteX111" fmla="*/ 505652 w 1814344"/>
              <a:gd name="connsiteY111" fmla="*/ 1502797 h 1692364"/>
              <a:gd name="connsiteX112" fmla="*/ 495870 w 1814344"/>
              <a:gd name="connsiteY112" fmla="*/ 1502797 h 1692364"/>
              <a:gd name="connsiteX113" fmla="*/ 856503 w 1814344"/>
              <a:gd name="connsiteY113" fmla="*/ 1477736 h 1692364"/>
              <a:gd name="connsiteX114" fmla="*/ 861018 w 1814344"/>
              <a:gd name="connsiteY114" fmla="*/ 1480628 h 1692364"/>
              <a:gd name="connsiteX115" fmla="*/ 860696 w 1814344"/>
              <a:gd name="connsiteY115" fmla="*/ 1482435 h 1692364"/>
              <a:gd name="connsiteX116" fmla="*/ 856503 w 1814344"/>
              <a:gd name="connsiteY116" fmla="*/ 1477736 h 1692364"/>
              <a:gd name="connsiteX117" fmla="*/ 856503 w 1814344"/>
              <a:gd name="connsiteY117" fmla="*/ 1477736 h 1692364"/>
              <a:gd name="connsiteX118" fmla="*/ 856503 w 1814344"/>
              <a:gd name="connsiteY118" fmla="*/ 1490266 h 1692364"/>
              <a:gd name="connsiteX119" fmla="*/ 866286 w 1814344"/>
              <a:gd name="connsiteY119" fmla="*/ 1485568 h 1692364"/>
              <a:gd name="connsiteX120" fmla="*/ 866601 w 1814344"/>
              <a:gd name="connsiteY120" fmla="*/ 1485416 h 1692364"/>
              <a:gd name="connsiteX121" fmla="*/ 867683 w 1814344"/>
              <a:gd name="connsiteY121" fmla="*/ 1490266 h 1692364"/>
              <a:gd name="connsiteX122" fmla="*/ 867508 w 1814344"/>
              <a:gd name="connsiteY122" fmla="*/ 1484980 h 1692364"/>
              <a:gd name="connsiteX123" fmla="*/ 866601 w 1814344"/>
              <a:gd name="connsiteY123" fmla="*/ 1485416 h 1692364"/>
              <a:gd name="connsiteX124" fmla="*/ 866286 w 1814344"/>
              <a:gd name="connsiteY124" fmla="*/ 1484001 h 1692364"/>
              <a:gd name="connsiteX125" fmla="*/ 861018 w 1814344"/>
              <a:gd name="connsiteY125" fmla="*/ 1480628 h 1692364"/>
              <a:gd name="connsiteX126" fmla="*/ 861220 w 1814344"/>
              <a:gd name="connsiteY126" fmla="*/ 1479498 h 1692364"/>
              <a:gd name="connsiteX127" fmla="*/ 856503 w 1814344"/>
              <a:gd name="connsiteY127" fmla="*/ 1477736 h 1692364"/>
              <a:gd name="connsiteX128" fmla="*/ 540949 w 1814344"/>
              <a:gd name="connsiteY128" fmla="*/ 1477736 h 1692364"/>
              <a:gd name="connsiteX129" fmla="*/ 540949 w 1814344"/>
              <a:gd name="connsiteY129" fmla="*/ 1477736 h 1692364"/>
              <a:gd name="connsiteX130" fmla="*/ 507050 w 1814344"/>
              <a:gd name="connsiteY130" fmla="*/ 1465206 h 1692364"/>
              <a:gd name="connsiteX131" fmla="*/ 518229 w 1814344"/>
              <a:gd name="connsiteY131" fmla="*/ 1477736 h 1692364"/>
              <a:gd name="connsiteX132" fmla="*/ 507050 w 1814344"/>
              <a:gd name="connsiteY132" fmla="*/ 1465206 h 1692364"/>
              <a:gd name="connsiteX133" fmla="*/ 1284574 w 1814344"/>
              <a:gd name="connsiteY133" fmla="*/ 1452272 h 1692364"/>
              <a:gd name="connsiteX134" fmla="*/ 1284574 w 1814344"/>
              <a:gd name="connsiteY134" fmla="*/ 1465206 h 1692364"/>
              <a:gd name="connsiteX135" fmla="*/ 1295754 w 1814344"/>
              <a:gd name="connsiteY135" fmla="*/ 1465206 h 1692364"/>
              <a:gd name="connsiteX136" fmla="*/ 1284574 w 1814344"/>
              <a:gd name="connsiteY136" fmla="*/ 1452272 h 1692364"/>
              <a:gd name="connsiteX137" fmla="*/ 1262215 w 1814344"/>
              <a:gd name="connsiteY137" fmla="*/ 1452272 h 1692364"/>
              <a:gd name="connsiteX138" fmla="*/ 1262215 w 1814344"/>
              <a:gd name="connsiteY138" fmla="*/ 1465206 h 1692364"/>
              <a:gd name="connsiteX139" fmla="*/ 1262215 w 1814344"/>
              <a:gd name="connsiteY139" fmla="*/ 1477736 h 1692364"/>
              <a:gd name="connsiteX140" fmla="*/ 1273395 w 1814344"/>
              <a:gd name="connsiteY140" fmla="*/ 1465206 h 1692364"/>
              <a:gd name="connsiteX141" fmla="*/ 1262215 w 1814344"/>
              <a:gd name="connsiteY141" fmla="*/ 1452272 h 1692364"/>
              <a:gd name="connsiteX142" fmla="*/ 1205596 w 1814344"/>
              <a:gd name="connsiteY142" fmla="*/ 1452272 h 1692364"/>
              <a:gd name="connsiteX143" fmla="*/ 1205596 w 1814344"/>
              <a:gd name="connsiteY143" fmla="*/ 1465206 h 1692364"/>
              <a:gd name="connsiteX144" fmla="*/ 1217136 w 1814344"/>
              <a:gd name="connsiteY144" fmla="*/ 1477736 h 1692364"/>
              <a:gd name="connsiteX145" fmla="*/ 1217136 w 1814344"/>
              <a:gd name="connsiteY145" fmla="*/ 1490266 h 1692364"/>
              <a:gd name="connsiteX146" fmla="*/ 1214251 w 1814344"/>
              <a:gd name="connsiteY146" fmla="*/ 1490266 h 1692364"/>
              <a:gd name="connsiteX147" fmla="*/ 1205596 w 1814344"/>
              <a:gd name="connsiteY147" fmla="*/ 1490266 h 1692364"/>
              <a:gd name="connsiteX148" fmla="*/ 1205596 w 1814344"/>
              <a:gd name="connsiteY148" fmla="*/ 1502797 h 1692364"/>
              <a:gd name="connsiteX149" fmla="*/ 1207039 w 1814344"/>
              <a:gd name="connsiteY149" fmla="*/ 1502797 h 1692364"/>
              <a:gd name="connsiteX150" fmla="*/ 1217136 w 1814344"/>
              <a:gd name="connsiteY150" fmla="*/ 1502797 h 1692364"/>
              <a:gd name="connsiteX151" fmla="*/ 1217136 w 1814344"/>
              <a:gd name="connsiteY151" fmla="*/ 1515731 h 1692364"/>
              <a:gd name="connsiteX152" fmla="*/ 1205596 w 1814344"/>
              <a:gd name="connsiteY152" fmla="*/ 1515731 h 1692364"/>
              <a:gd name="connsiteX153" fmla="*/ 1194416 w 1814344"/>
              <a:gd name="connsiteY153" fmla="*/ 1515731 h 1692364"/>
              <a:gd name="connsiteX154" fmla="*/ 1194416 w 1814344"/>
              <a:gd name="connsiteY154" fmla="*/ 1528261 h 1692364"/>
              <a:gd name="connsiteX155" fmla="*/ 1205596 w 1814344"/>
              <a:gd name="connsiteY155" fmla="*/ 1528261 h 1692364"/>
              <a:gd name="connsiteX156" fmla="*/ 1217136 w 1814344"/>
              <a:gd name="connsiteY156" fmla="*/ 1515731 h 1692364"/>
              <a:gd name="connsiteX157" fmla="*/ 1217136 w 1814344"/>
              <a:gd name="connsiteY157" fmla="*/ 1528261 h 1692364"/>
              <a:gd name="connsiteX158" fmla="*/ 1228316 w 1814344"/>
              <a:gd name="connsiteY158" fmla="*/ 1515731 h 1692364"/>
              <a:gd name="connsiteX159" fmla="*/ 1228316 w 1814344"/>
              <a:gd name="connsiteY159" fmla="*/ 1502797 h 1692364"/>
              <a:gd name="connsiteX160" fmla="*/ 1228316 w 1814344"/>
              <a:gd name="connsiteY160" fmla="*/ 1498098 h 1692364"/>
              <a:gd name="connsiteX161" fmla="*/ 1228316 w 1814344"/>
              <a:gd name="connsiteY161" fmla="*/ 1497510 h 1692364"/>
              <a:gd name="connsiteX162" fmla="*/ 1228316 w 1814344"/>
              <a:gd name="connsiteY162" fmla="*/ 1490266 h 1692364"/>
              <a:gd name="connsiteX163" fmla="*/ 1228316 w 1814344"/>
              <a:gd name="connsiteY163" fmla="*/ 1477736 h 1692364"/>
              <a:gd name="connsiteX164" fmla="*/ 1226919 w 1814344"/>
              <a:gd name="connsiteY164" fmla="*/ 1477736 h 1692364"/>
              <a:gd name="connsiteX165" fmla="*/ 1224124 w 1814344"/>
              <a:gd name="connsiteY165" fmla="*/ 1477736 h 1692364"/>
              <a:gd name="connsiteX166" fmla="*/ 1223599 w 1814344"/>
              <a:gd name="connsiteY166" fmla="*/ 1477736 h 1692364"/>
              <a:gd name="connsiteX167" fmla="*/ 1217136 w 1814344"/>
              <a:gd name="connsiteY167" fmla="*/ 1477736 h 1692364"/>
              <a:gd name="connsiteX168" fmla="*/ 1228316 w 1814344"/>
              <a:gd name="connsiteY168" fmla="*/ 1465206 h 1692364"/>
              <a:gd name="connsiteX169" fmla="*/ 1224124 w 1814344"/>
              <a:gd name="connsiteY169" fmla="*/ 1465206 h 1692364"/>
              <a:gd name="connsiteX170" fmla="*/ 1223599 w 1814344"/>
              <a:gd name="connsiteY170" fmla="*/ 1465206 h 1692364"/>
              <a:gd name="connsiteX171" fmla="*/ 1221853 w 1814344"/>
              <a:gd name="connsiteY171" fmla="*/ 1465206 h 1692364"/>
              <a:gd name="connsiteX172" fmla="*/ 1217136 w 1814344"/>
              <a:gd name="connsiteY172" fmla="*/ 1465206 h 1692364"/>
              <a:gd name="connsiteX173" fmla="*/ 1217136 w 1814344"/>
              <a:gd name="connsiteY173" fmla="*/ 1452272 h 1692364"/>
              <a:gd name="connsiteX174" fmla="*/ 1205596 w 1814344"/>
              <a:gd name="connsiteY174" fmla="*/ 1452272 h 1692364"/>
              <a:gd name="connsiteX175" fmla="*/ 1329653 w 1814344"/>
              <a:gd name="connsiteY175" fmla="*/ 1439742 h 1692364"/>
              <a:gd name="connsiteX176" fmla="*/ 1331051 w 1814344"/>
              <a:gd name="connsiteY176" fmla="*/ 1439742 h 1692364"/>
              <a:gd name="connsiteX177" fmla="*/ 1332448 w 1814344"/>
              <a:gd name="connsiteY177" fmla="*/ 1439742 h 1692364"/>
              <a:gd name="connsiteX178" fmla="*/ 1336116 w 1814344"/>
              <a:gd name="connsiteY178" fmla="*/ 1439742 h 1692364"/>
              <a:gd name="connsiteX179" fmla="*/ 1336641 w 1814344"/>
              <a:gd name="connsiteY179" fmla="*/ 1439742 h 1692364"/>
              <a:gd name="connsiteX180" fmla="*/ 1340833 w 1814344"/>
              <a:gd name="connsiteY180" fmla="*/ 1439742 h 1692364"/>
              <a:gd name="connsiteX181" fmla="*/ 1340833 w 1814344"/>
              <a:gd name="connsiteY181" fmla="*/ 1452272 h 1692364"/>
              <a:gd name="connsiteX182" fmla="*/ 1329653 w 1814344"/>
              <a:gd name="connsiteY182" fmla="*/ 1452272 h 1692364"/>
              <a:gd name="connsiteX183" fmla="*/ 1329653 w 1814344"/>
              <a:gd name="connsiteY183" fmla="*/ 1439742 h 1692364"/>
              <a:gd name="connsiteX184" fmla="*/ 1318474 w 1814344"/>
              <a:gd name="connsiteY184" fmla="*/ 1439742 h 1692364"/>
              <a:gd name="connsiteX185" fmla="*/ 1318474 w 1814344"/>
              <a:gd name="connsiteY185" fmla="*/ 1452272 h 1692364"/>
              <a:gd name="connsiteX186" fmla="*/ 1307294 w 1814344"/>
              <a:gd name="connsiteY186" fmla="*/ 1452272 h 1692364"/>
              <a:gd name="connsiteX187" fmla="*/ 1318474 w 1814344"/>
              <a:gd name="connsiteY187" fmla="*/ 1439742 h 1692364"/>
              <a:gd name="connsiteX188" fmla="*/ 878862 w 1814344"/>
              <a:gd name="connsiteY188" fmla="*/ 1439742 h 1692364"/>
              <a:gd name="connsiteX189" fmla="*/ 878862 w 1814344"/>
              <a:gd name="connsiteY189" fmla="*/ 1439742 h 1692364"/>
              <a:gd name="connsiteX190" fmla="*/ 676186 w 1814344"/>
              <a:gd name="connsiteY190" fmla="*/ 1439742 h 1692364"/>
              <a:gd name="connsiteX191" fmla="*/ 676186 w 1814344"/>
              <a:gd name="connsiteY191" fmla="*/ 1439742 h 1692364"/>
              <a:gd name="connsiteX192" fmla="*/ 1318474 w 1814344"/>
              <a:gd name="connsiteY192" fmla="*/ 1427212 h 1692364"/>
              <a:gd name="connsiteX193" fmla="*/ 1324937 w 1814344"/>
              <a:gd name="connsiteY193" fmla="*/ 1427212 h 1692364"/>
              <a:gd name="connsiteX194" fmla="*/ 1325461 w 1814344"/>
              <a:gd name="connsiteY194" fmla="*/ 1427212 h 1692364"/>
              <a:gd name="connsiteX195" fmla="*/ 1329653 w 1814344"/>
              <a:gd name="connsiteY195" fmla="*/ 1427212 h 1692364"/>
              <a:gd name="connsiteX196" fmla="*/ 1329653 w 1814344"/>
              <a:gd name="connsiteY196" fmla="*/ 1439742 h 1692364"/>
              <a:gd name="connsiteX197" fmla="*/ 1318474 w 1814344"/>
              <a:gd name="connsiteY197" fmla="*/ 1439742 h 1692364"/>
              <a:gd name="connsiteX198" fmla="*/ 1318474 w 1814344"/>
              <a:gd name="connsiteY198" fmla="*/ 1427212 h 1692364"/>
              <a:gd name="connsiteX199" fmla="*/ 394171 w 1814344"/>
              <a:gd name="connsiteY199" fmla="*/ 1427212 h 1692364"/>
              <a:gd name="connsiteX200" fmla="*/ 394171 w 1814344"/>
              <a:gd name="connsiteY200" fmla="*/ 1439742 h 1692364"/>
              <a:gd name="connsiteX201" fmla="*/ 405712 w 1814344"/>
              <a:gd name="connsiteY201" fmla="*/ 1439742 h 1692364"/>
              <a:gd name="connsiteX202" fmla="*/ 844963 w 1814344"/>
              <a:gd name="connsiteY202" fmla="*/ 1414278 h 1692364"/>
              <a:gd name="connsiteX203" fmla="*/ 844963 w 1814344"/>
              <a:gd name="connsiteY203" fmla="*/ 1419734 h 1692364"/>
              <a:gd name="connsiteX204" fmla="*/ 844963 w 1814344"/>
              <a:gd name="connsiteY204" fmla="*/ 1423979 h 1692364"/>
              <a:gd name="connsiteX205" fmla="*/ 844963 w 1814344"/>
              <a:gd name="connsiteY205" fmla="*/ 1427212 h 1692364"/>
              <a:gd name="connsiteX206" fmla="*/ 856503 w 1814344"/>
              <a:gd name="connsiteY206" fmla="*/ 1414278 h 1692364"/>
              <a:gd name="connsiteX207" fmla="*/ 687366 w 1814344"/>
              <a:gd name="connsiteY207" fmla="*/ 1401748 h 1692364"/>
              <a:gd name="connsiteX208" fmla="*/ 687366 w 1814344"/>
              <a:gd name="connsiteY208" fmla="*/ 1401748 h 1692364"/>
              <a:gd name="connsiteX209" fmla="*/ 597208 w 1814344"/>
              <a:gd name="connsiteY209" fmla="*/ 1401748 h 1692364"/>
              <a:gd name="connsiteX210" fmla="*/ 608388 w 1814344"/>
              <a:gd name="connsiteY210" fmla="*/ 1414278 h 1692364"/>
              <a:gd name="connsiteX211" fmla="*/ 608388 w 1814344"/>
              <a:gd name="connsiteY211" fmla="*/ 1401748 h 1692364"/>
              <a:gd name="connsiteX212" fmla="*/ 597208 w 1814344"/>
              <a:gd name="connsiteY212" fmla="*/ 1401748 h 1692364"/>
              <a:gd name="connsiteX213" fmla="*/ 326733 w 1814344"/>
              <a:gd name="connsiteY213" fmla="*/ 1389218 h 1692364"/>
              <a:gd name="connsiteX214" fmla="*/ 326733 w 1814344"/>
              <a:gd name="connsiteY214" fmla="*/ 1401748 h 1692364"/>
              <a:gd name="connsiteX215" fmla="*/ 326733 w 1814344"/>
              <a:gd name="connsiteY215" fmla="*/ 1414278 h 1692364"/>
              <a:gd name="connsiteX216" fmla="*/ 328131 w 1814344"/>
              <a:gd name="connsiteY216" fmla="*/ 1414278 h 1692364"/>
              <a:gd name="connsiteX217" fmla="*/ 330926 w 1814344"/>
              <a:gd name="connsiteY217" fmla="*/ 1414278 h 1692364"/>
              <a:gd name="connsiteX218" fmla="*/ 331450 w 1814344"/>
              <a:gd name="connsiteY218" fmla="*/ 1414278 h 1692364"/>
              <a:gd name="connsiteX219" fmla="*/ 336515 w 1814344"/>
              <a:gd name="connsiteY219" fmla="*/ 1414278 h 1692364"/>
              <a:gd name="connsiteX220" fmla="*/ 337913 w 1814344"/>
              <a:gd name="connsiteY220" fmla="*/ 1414278 h 1692364"/>
              <a:gd name="connsiteX221" fmla="*/ 337913 w 1814344"/>
              <a:gd name="connsiteY221" fmla="*/ 1407034 h 1692364"/>
              <a:gd name="connsiteX222" fmla="*/ 337913 w 1814344"/>
              <a:gd name="connsiteY222" fmla="*/ 1406447 h 1692364"/>
              <a:gd name="connsiteX223" fmla="*/ 337913 w 1814344"/>
              <a:gd name="connsiteY223" fmla="*/ 1401748 h 1692364"/>
              <a:gd name="connsiteX224" fmla="*/ 349092 w 1814344"/>
              <a:gd name="connsiteY224" fmla="*/ 1401748 h 1692364"/>
              <a:gd name="connsiteX225" fmla="*/ 344201 w 1814344"/>
              <a:gd name="connsiteY225" fmla="*/ 1401748 h 1692364"/>
              <a:gd name="connsiteX226" fmla="*/ 337913 w 1814344"/>
              <a:gd name="connsiteY226" fmla="*/ 1401748 h 1692364"/>
              <a:gd name="connsiteX227" fmla="*/ 326733 w 1814344"/>
              <a:gd name="connsiteY227" fmla="*/ 1389218 h 1692364"/>
              <a:gd name="connsiteX228" fmla="*/ 247754 w 1814344"/>
              <a:gd name="connsiteY228" fmla="*/ 1389218 h 1692364"/>
              <a:gd name="connsiteX229" fmla="*/ 254218 w 1814344"/>
              <a:gd name="connsiteY229" fmla="*/ 1389218 h 1692364"/>
              <a:gd name="connsiteX230" fmla="*/ 258934 w 1814344"/>
              <a:gd name="connsiteY230" fmla="*/ 1389218 h 1692364"/>
              <a:gd name="connsiteX231" fmla="*/ 258934 w 1814344"/>
              <a:gd name="connsiteY231" fmla="*/ 1390784 h 1692364"/>
              <a:gd name="connsiteX232" fmla="*/ 258934 w 1814344"/>
              <a:gd name="connsiteY232" fmla="*/ 1394700 h 1692364"/>
              <a:gd name="connsiteX233" fmla="*/ 258934 w 1814344"/>
              <a:gd name="connsiteY233" fmla="*/ 1396266 h 1692364"/>
              <a:gd name="connsiteX234" fmla="*/ 258934 w 1814344"/>
              <a:gd name="connsiteY234" fmla="*/ 1401748 h 1692364"/>
              <a:gd name="connsiteX235" fmla="*/ 247754 w 1814344"/>
              <a:gd name="connsiteY235" fmla="*/ 1401748 h 1692364"/>
              <a:gd name="connsiteX236" fmla="*/ 247754 w 1814344"/>
              <a:gd name="connsiteY236" fmla="*/ 1389218 h 1692364"/>
              <a:gd name="connsiteX237" fmla="*/ 275191 w 1814344"/>
              <a:gd name="connsiteY237" fmla="*/ 1383932 h 1692364"/>
              <a:gd name="connsiteX238" fmla="*/ 281654 w 1814344"/>
              <a:gd name="connsiteY238" fmla="*/ 1389218 h 1692364"/>
              <a:gd name="connsiteX239" fmla="*/ 281654 w 1814344"/>
              <a:gd name="connsiteY239" fmla="*/ 1401748 h 1692364"/>
              <a:gd name="connsiteX240" fmla="*/ 280256 w 1814344"/>
              <a:gd name="connsiteY240" fmla="*/ 1401748 h 1692364"/>
              <a:gd name="connsiteX241" fmla="*/ 275191 w 1814344"/>
              <a:gd name="connsiteY241" fmla="*/ 1401748 h 1692364"/>
              <a:gd name="connsiteX242" fmla="*/ 274667 w 1814344"/>
              <a:gd name="connsiteY242" fmla="*/ 1401748 h 1692364"/>
              <a:gd name="connsiteX243" fmla="*/ 271872 w 1814344"/>
              <a:gd name="connsiteY243" fmla="*/ 1401748 h 1692364"/>
              <a:gd name="connsiteX244" fmla="*/ 270474 w 1814344"/>
              <a:gd name="connsiteY244" fmla="*/ 1401748 h 1692364"/>
              <a:gd name="connsiteX245" fmla="*/ 270474 w 1814344"/>
              <a:gd name="connsiteY245" fmla="*/ 1389218 h 1692364"/>
              <a:gd name="connsiteX246" fmla="*/ 275191 w 1814344"/>
              <a:gd name="connsiteY246" fmla="*/ 1383932 h 1692364"/>
              <a:gd name="connsiteX247" fmla="*/ 833783 w 1814344"/>
              <a:gd name="connsiteY247" fmla="*/ 1376688 h 1692364"/>
              <a:gd name="connsiteX248" fmla="*/ 833783 w 1814344"/>
              <a:gd name="connsiteY248" fmla="*/ 1389218 h 1692364"/>
              <a:gd name="connsiteX249" fmla="*/ 777524 w 1814344"/>
              <a:gd name="connsiteY249" fmla="*/ 1376688 h 1692364"/>
              <a:gd name="connsiteX250" fmla="*/ 788704 w 1814344"/>
              <a:gd name="connsiteY250" fmla="*/ 1376688 h 1692364"/>
              <a:gd name="connsiteX251" fmla="*/ 777524 w 1814344"/>
              <a:gd name="connsiteY251" fmla="*/ 1376688 h 1692364"/>
              <a:gd name="connsiteX252" fmla="*/ 732445 w 1814344"/>
              <a:gd name="connsiteY252" fmla="*/ 1376688 h 1692364"/>
              <a:gd name="connsiteX253" fmla="*/ 743625 w 1814344"/>
              <a:gd name="connsiteY253" fmla="*/ 1376688 h 1692364"/>
              <a:gd name="connsiteX254" fmla="*/ 743625 w 1814344"/>
              <a:gd name="connsiteY254" fmla="*/ 1378254 h 1692364"/>
              <a:gd name="connsiteX255" fmla="*/ 743625 w 1814344"/>
              <a:gd name="connsiteY255" fmla="*/ 1379820 h 1692364"/>
              <a:gd name="connsiteX256" fmla="*/ 743625 w 1814344"/>
              <a:gd name="connsiteY256" fmla="*/ 1389218 h 1692364"/>
              <a:gd name="connsiteX257" fmla="*/ 732445 w 1814344"/>
              <a:gd name="connsiteY257" fmla="*/ 1389218 h 1692364"/>
              <a:gd name="connsiteX258" fmla="*/ 698546 w 1814344"/>
              <a:gd name="connsiteY258" fmla="*/ 1376688 h 1692364"/>
              <a:gd name="connsiteX259" fmla="*/ 698546 w 1814344"/>
              <a:gd name="connsiteY259" fmla="*/ 1389218 h 1692364"/>
              <a:gd name="connsiteX260" fmla="*/ 698546 w 1814344"/>
              <a:gd name="connsiteY260" fmla="*/ 1381974 h 1692364"/>
              <a:gd name="connsiteX261" fmla="*/ 698546 w 1814344"/>
              <a:gd name="connsiteY261" fmla="*/ 1381386 h 1692364"/>
              <a:gd name="connsiteX262" fmla="*/ 698546 w 1814344"/>
              <a:gd name="connsiteY262" fmla="*/ 1379820 h 1692364"/>
              <a:gd name="connsiteX263" fmla="*/ 283401 w 1814344"/>
              <a:gd name="connsiteY263" fmla="*/ 1371402 h 1692364"/>
              <a:gd name="connsiteX264" fmla="*/ 292834 w 1814344"/>
              <a:gd name="connsiteY264" fmla="*/ 1376688 h 1692364"/>
              <a:gd name="connsiteX265" fmla="*/ 284449 w 1814344"/>
              <a:gd name="connsiteY265" fmla="*/ 1376688 h 1692364"/>
              <a:gd name="connsiteX266" fmla="*/ 281654 w 1814344"/>
              <a:gd name="connsiteY266" fmla="*/ 1376688 h 1692364"/>
              <a:gd name="connsiteX267" fmla="*/ 283401 w 1814344"/>
              <a:gd name="connsiteY267" fmla="*/ 1371402 h 1692364"/>
              <a:gd name="connsiteX268" fmla="*/ 1408632 w 1814344"/>
              <a:gd name="connsiteY268" fmla="*/ 1364158 h 1692364"/>
              <a:gd name="connsiteX269" fmla="*/ 1419812 w 1814344"/>
              <a:gd name="connsiteY269" fmla="*/ 1364158 h 1692364"/>
              <a:gd name="connsiteX270" fmla="*/ 1408632 w 1814344"/>
              <a:gd name="connsiteY270" fmla="*/ 1364158 h 1692364"/>
              <a:gd name="connsiteX271" fmla="*/ 608388 w 1814344"/>
              <a:gd name="connsiteY271" fmla="*/ 1364158 h 1692364"/>
              <a:gd name="connsiteX272" fmla="*/ 608388 w 1814344"/>
              <a:gd name="connsiteY272" fmla="*/ 1365724 h 1692364"/>
              <a:gd name="connsiteX273" fmla="*/ 608388 w 1814344"/>
              <a:gd name="connsiteY273" fmla="*/ 1376688 h 1692364"/>
              <a:gd name="connsiteX274" fmla="*/ 597208 w 1814344"/>
              <a:gd name="connsiteY274" fmla="*/ 1376688 h 1692364"/>
              <a:gd name="connsiteX275" fmla="*/ 608388 w 1814344"/>
              <a:gd name="connsiteY275" fmla="*/ 1389218 h 1692364"/>
              <a:gd name="connsiteX276" fmla="*/ 609785 w 1814344"/>
              <a:gd name="connsiteY276" fmla="*/ 1389218 h 1692364"/>
              <a:gd name="connsiteX277" fmla="*/ 619567 w 1814344"/>
              <a:gd name="connsiteY277" fmla="*/ 1389218 h 1692364"/>
              <a:gd name="connsiteX278" fmla="*/ 619567 w 1814344"/>
              <a:gd name="connsiteY278" fmla="*/ 1387652 h 1692364"/>
              <a:gd name="connsiteX279" fmla="*/ 619567 w 1814344"/>
              <a:gd name="connsiteY279" fmla="*/ 1378254 h 1692364"/>
              <a:gd name="connsiteX280" fmla="*/ 619567 w 1814344"/>
              <a:gd name="connsiteY280" fmla="*/ 1376688 h 1692364"/>
              <a:gd name="connsiteX281" fmla="*/ 619567 w 1814344"/>
              <a:gd name="connsiteY281" fmla="*/ 1364158 h 1692364"/>
              <a:gd name="connsiteX282" fmla="*/ 619567 w 1814344"/>
              <a:gd name="connsiteY282" fmla="*/ 1376688 h 1692364"/>
              <a:gd name="connsiteX283" fmla="*/ 608388 w 1814344"/>
              <a:gd name="connsiteY283" fmla="*/ 1364158 h 1692364"/>
              <a:gd name="connsiteX284" fmla="*/ 225395 w 1814344"/>
              <a:gd name="connsiteY284" fmla="*/ 1364158 h 1692364"/>
              <a:gd name="connsiteX285" fmla="*/ 226793 w 1814344"/>
              <a:gd name="connsiteY285" fmla="*/ 1364158 h 1692364"/>
              <a:gd name="connsiteX286" fmla="*/ 229588 w 1814344"/>
              <a:gd name="connsiteY286" fmla="*/ 1364158 h 1692364"/>
              <a:gd name="connsiteX287" fmla="*/ 230112 w 1814344"/>
              <a:gd name="connsiteY287" fmla="*/ 1364158 h 1692364"/>
              <a:gd name="connsiteX288" fmla="*/ 230286 w 1814344"/>
              <a:gd name="connsiteY288" fmla="*/ 1364158 h 1692364"/>
              <a:gd name="connsiteX289" fmla="*/ 231684 w 1814344"/>
              <a:gd name="connsiteY289" fmla="*/ 1364158 h 1692364"/>
              <a:gd name="connsiteX290" fmla="*/ 231858 w 1814344"/>
              <a:gd name="connsiteY290" fmla="*/ 1364158 h 1692364"/>
              <a:gd name="connsiteX291" fmla="*/ 232382 w 1814344"/>
              <a:gd name="connsiteY291" fmla="*/ 1364158 h 1692364"/>
              <a:gd name="connsiteX292" fmla="*/ 236575 w 1814344"/>
              <a:gd name="connsiteY292" fmla="*/ 1364158 h 1692364"/>
              <a:gd name="connsiteX293" fmla="*/ 225395 w 1814344"/>
              <a:gd name="connsiteY293" fmla="*/ 1364158 h 1692364"/>
              <a:gd name="connsiteX294" fmla="*/ 1339086 w 1814344"/>
              <a:gd name="connsiteY294" fmla="*/ 1358701 h 1692364"/>
              <a:gd name="connsiteX295" fmla="*/ 1329653 w 1814344"/>
              <a:gd name="connsiteY295" fmla="*/ 1364158 h 1692364"/>
              <a:gd name="connsiteX296" fmla="*/ 1340833 w 1814344"/>
              <a:gd name="connsiteY296" fmla="*/ 1364158 h 1692364"/>
              <a:gd name="connsiteX297" fmla="*/ 1339086 w 1814344"/>
              <a:gd name="connsiteY297" fmla="*/ 1358701 h 1692364"/>
              <a:gd name="connsiteX298" fmla="*/ 878862 w 1814344"/>
              <a:gd name="connsiteY298" fmla="*/ 1351223 h 1692364"/>
              <a:gd name="connsiteX299" fmla="*/ 890042 w 1814344"/>
              <a:gd name="connsiteY299" fmla="*/ 1351223 h 1692364"/>
              <a:gd name="connsiteX300" fmla="*/ 890042 w 1814344"/>
              <a:gd name="connsiteY300" fmla="*/ 1364158 h 1692364"/>
              <a:gd name="connsiteX301" fmla="*/ 878862 w 1814344"/>
              <a:gd name="connsiteY301" fmla="*/ 1364158 h 1692364"/>
              <a:gd name="connsiteX302" fmla="*/ 867683 w 1814344"/>
              <a:gd name="connsiteY302" fmla="*/ 1351223 h 1692364"/>
              <a:gd name="connsiteX303" fmla="*/ 867683 w 1814344"/>
              <a:gd name="connsiteY303" fmla="*/ 1352840 h 1692364"/>
              <a:gd name="connsiteX304" fmla="*/ 867683 w 1814344"/>
              <a:gd name="connsiteY304" fmla="*/ 1364158 h 1692364"/>
              <a:gd name="connsiteX305" fmla="*/ 866286 w 1814344"/>
              <a:gd name="connsiteY305" fmla="*/ 1364158 h 1692364"/>
              <a:gd name="connsiteX306" fmla="*/ 861220 w 1814344"/>
              <a:gd name="connsiteY306" fmla="*/ 1364158 h 1692364"/>
              <a:gd name="connsiteX307" fmla="*/ 860696 w 1814344"/>
              <a:gd name="connsiteY307" fmla="*/ 1364158 h 1692364"/>
              <a:gd name="connsiteX308" fmla="*/ 856503 w 1814344"/>
              <a:gd name="connsiteY308" fmla="*/ 1364158 h 1692364"/>
              <a:gd name="connsiteX309" fmla="*/ 856503 w 1814344"/>
              <a:gd name="connsiteY309" fmla="*/ 1376688 h 1692364"/>
              <a:gd name="connsiteX310" fmla="*/ 857901 w 1814344"/>
              <a:gd name="connsiteY310" fmla="*/ 1376688 h 1692364"/>
              <a:gd name="connsiteX311" fmla="*/ 860696 w 1814344"/>
              <a:gd name="connsiteY311" fmla="*/ 1376688 h 1692364"/>
              <a:gd name="connsiteX312" fmla="*/ 861220 w 1814344"/>
              <a:gd name="connsiteY312" fmla="*/ 1376688 h 1692364"/>
              <a:gd name="connsiteX313" fmla="*/ 867683 w 1814344"/>
              <a:gd name="connsiteY313" fmla="*/ 1376688 h 1692364"/>
              <a:gd name="connsiteX314" fmla="*/ 867683 w 1814344"/>
              <a:gd name="connsiteY314" fmla="*/ 1364158 h 1692364"/>
              <a:gd name="connsiteX315" fmla="*/ 878862 w 1814344"/>
              <a:gd name="connsiteY315" fmla="*/ 1364158 h 1692364"/>
              <a:gd name="connsiteX316" fmla="*/ 878862 w 1814344"/>
              <a:gd name="connsiteY316" fmla="*/ 1376688 h 1692364"/>
              <a:gd name="connsiteX317" fmla="*/ 890042 w 1814344"/>
              <a:gd name="connsiteY317" fmla="*/ 1364158 h 1692364"/>
              <a:gd name="connsiteX318" fmla="*/ 901582 w 1814344"/>
              <a:gd name="connsiteY318" fmla="*/ 1364158 h 1692364"/>
              <a:gd name="connsiteX319" fmla="*/ 890042 w 1814344"/>
              <a:gd name="connsiteY319" fmla="*/ 1351223 h 1692364"/>
              <a:gd name="connsiteX320" fmla="*/ 888645 w 1814344"/>
              <a:gd name="connsiteY320" fmla="*/ 1351223 h 1692364"/>
              <a:gd name="connsiteX321" fmla="*/ 885850 w 1814344"/>
              <a:gd name="connsiteY321" fmla="*/ 1351223 h 1692364"/>
              <a:gd name="connsiteX322" fmla="*/ 885325 w 1814344"/>
              <a:gd name="connsiteY322" fmla="*/ 1351223 h 1692364"/>
              <a:gd name="connsiteX323" fmla="*/ 878862 w 1814344"/>
              <a:gd name="connsiteY323" fmla="*/ 1351223 h 1692364"/>
              <a:gd name="connsiteX324" fmla="*/ 877465 w 1814344"/>
              <a:gd name="connsiteY324" fmla="*/ 1351223 h 1692364"/>
              <a:gd name="connsiteX325" fmla="*/ 867683 w 1814344"/>
              <a:gd name="connsiteY325" fmla="*/ 1351223 h 1692364"/>
              <a:gd name="connsiteX326" fmla="*/ 799883 w 1814344"/>
              <a:gd name="connsiteY326" fmla="*/ 1338693 h 1692364"/>
              <a:gd name="connsiteX327" fmla="*/ 799883 w 1814344"/>
              <a:gd name="connsiteY327" fmla="*/ 1351223 h 1692364"/>
              <a:gd name="connsiteX328" fmla="*/ 788704 w 1814344"/>
              <a:gd name="connsiteY328" fmla="*/ 1351223 h 1692364"/>
              <a:gd name="connsiteX329" fmla="*/ 788704 w 1814344"/>
              <a:gd name="connsiteY329" fmla="*/ 1356074 h 1692364"/>
              <a:gd name="connsiteX330" fmla="*/ 788704 w 1814344"/>
              <a:gd name="connsiteY330" fmla="*/ 1356680 h 1692364"/>
              <a:gd name="connsiteX331" fmla="*/ 788704 w 1814344"/>
              <a:gd name="connsiteY331" fmla="*/ 1364158 h 1692364"/>
              <a:gd name="connsiteX332" fmla="*/ 799883 w 1814344"/>
              <a:gd name="connsiteY332" fmla="*/ 1364158 h 1692364"/>
              <a:gd name="connsiteX333" fmla="*/ 799883 w 1814344"/>
              <a:gd name="connsiteY333" fmla="*/ 1351223 h 1692364"/>
              <a:gd name="connsiteX334" fmla="*/ 806555 w 1814344"/>
              <a:gd name="connsiteY334" fmla="*/ 1351223 h 1692364"/>
              <a:gd name="connsiteX335" fmla="*/ 811424 w 1814344"/>
              <a:gd name="connsiteY335" fmla="*/ 1351223 h 1692364"/>
              <a:gd name="connsiteX336" fmla="*/ 811424 w 1814344"/>
              <a:gd name="connsiteY336" fmla="*/ 1338693 h 1692364"/>
              <a:gd name="connsiteX337" fmla="*/ 799883 w 1814344"/>
              <a:gd name="connsiteY337" fmla="*/ 1338693 h 1692364"/>
              <a:gd name="connsiteX338" fmla="*/ 754804 w 1814344"/>
              <a:gd name="connsiteY338" fmla="*/ 1338693 h 1692364"/>
              <a:gd name="connsiteX339" fmla="*/ 766345 w 1814344"/>
              <a:gd name="connsiteY339" fmla="*/ 1351223 h 1692364"/>
              <a:gd name="connsiteX340" fmla="*/ 767742 w 1814344"/>
              <a:gd name="connsiteY340" fmla="*/ 1351223 h 1692364"/>
              <a:gd name="connsiteX341" fmla="*/ 772808 w 1814344"/>
              <a:gd name="connsiteY341" fmla="*/ 1351223 h 1692364"/>
              <a:gd name="connsiteX342" fmla="*/ 773332 w 1814344"/>
              <a:gd name="connsiteY342" fmla="*/ 1351223 h 1692364"/>
              <a:gd name="connsiteX343" fmla="*/ 777524 w 1814344"/>
              <a:gd name="connsiteY343" fmla="*/ 1351223 h 1692364"/>
              <a:gd name="connsiteX344" fmla="*/ 777524 w 1814344"/>
              <a:gd name="connsiteY344" fmla="*/ 1348091 h 1692364"/>
              <a:gd name="connsiteX345" fmla="*/ 777524 w 1814344"/>
              <a:gd name="connsiteY345" fmla="*/ 1338693 h 1692364"/>
              <a:gd name="connsiteX346" fmla="*/ 766345 w 1814344"/>
              <a:gd name="connsiteY346" fmla="*/ 1351223 h 1692364"/>
              <a:gd name="connsiteX347" fmla="*/ 766345 w 1814344"/>
              <a:gd name="connsiteY347" fmla="*/ 1338693 h 1692364"/>
              <a:gd name="connsiteX348" fmla="*/ 754804 w 1814344"/>
              <a:gd name="connsiteY348" fmla="*/ 1338693 h 1692364"/>
              <a:gd name="connsiteX349" fmla="*/ 281654 w 1814344"/>
              <a:gd name="connsiteY349" fmla="*/ 1338693 h 1692364"/>
              <a:gd name="connsiteX350" fmla="*/ 292834 w 1814344"/>
              <a:gd name="connsiteY350" fmla="*/ 1351223 h 1692364"/>
              <a:gd name="connsiteX351" fmla="*/ 281654 w 1814344"/>
              <a:gd name="connsiteY351" fmla="*/ 1338693 h 1692364"/>
              <a:gd name="connsiteX352" fmla="*/ 624436 w 1814344"/>
              <a:gd name="connsiteY352" fmla="*/ 1333407 h 1692364"/>
              <a:gd name="connsiteX353" fmla="*/ 619567 w 1814344"/>
              <a:gd name="connsiteY353" fmla="*/ 1338693 h 1692364"/>
              <a:gd name="connsiteX354" fmla="*/ 621010 w 1814344"/>
              <a:gd name="connsiteY354" fmla="*/ 1338693 h 1692364"/>
              <a:gd name="connsiteX355" fmla="*/ 631107 w 1814344"/>
              <a:gd name="connsiteY355" fmla="*/ 1338693 h 1692364"/>
              <a:gd name="connsiteX356" fmla="*/ 624436 w 1814344"/>
              <a:gd name="connsiteY356" fmla="*/ 1333407 h 1692364"/>
              <a:gd name="connsiteX357" fmla="*/ 1442532 w 1814344"/>
              <a:gd name="connsiteY357" fmla="*/ 1326163 h 1692364"/>
              <a:gd name="connsiteX358" fmla="*/ 1442532 w 1814344"/>
              <a:gd name="connsiteY358" fmla="*/ 1326163 h 1692364"/>
              <a:gd name="connsiteX359" fmla="*/ 1419812 w 1814344"/>
              <a:gd name="connsiteY359" fmla="*/ 1326163 h 1692364"/>
              <a:gd name="connsiteX360" fmla="*/ 1430991 w 1814344"/>
              <a:gd name="connsiteY360" fmla="*/ 1326163 h 1692364"/>
              <a:gd name="connsiteX361" fmla="*/ 1430991 w 1814344"/>
              <a:gd name="connsiteY361" fmla="*/ 1338693 h 1692364"/>
              <a:gd name="connsiteX362" fmla="*/ 1419812 w 1814344"/>
              <a:gd name="connsiteY362" fmla="*/ 1338693 h 1692364"/>
              <a:gd name="connsiteX363" fmla="*/ 1419812 w 1814344"/>
              <a:gd name="connsiteY363" fmla="*/ 1326163 h 1692364"/>
              <a:gd name="connsiteX364" fmla="*/ 946661 w 1814344"/>
              <a:gd name="connsiteY364" fmla="*/ 1326163 h 1692364"/>
              <a:gd name="connsiteX365" fmla="*/ 935121 w 1814344"/>
              <a:gd name="connsiteY365" fmla="*/ 1338693 h 1692364"/>
              <a:gd name="connsiteX366" fmla="*/ 946661 w 1814344"/>
              <a:gd name="connsiteY366" fmla="*/ 1326163 h 1692364"/>
              <a:gd name="connsiteX367" fmla="*/ 946661 w 1814344"/>
              <a:gd name="connsiteY367" fmla="*/ 1338693 h 1692364"/>
              <a:gd name="connsiteX368" fmla="*/ 957841 w 1814344"/>
              <a:gd name="connsiteY368" fmla="*/ 1338693 h 1692364"/>
              <a:gd name="connsiteX369" fmla="*/ 957841 w 1814344"/>
              <a:gd name="connsiteY369" fmla="*/ 1326163 h 1692364"/>
              <a:gd name="connsiteX370" fmla="*/ 721265 w 1814344"/>
              <a:gd name="connsiteY370" fmla="*/ 1326163 h 1692364"/>
              <a:gd name="connsiteX371" fmla="*/ 721265 w 1814344"/>
              <a:gd name="connsiteY371" fmla="*/ 1338693 h 1692364"/>
              <a:gd name="connsiteX372" fmla="*/ 725458 w 1814344"/>
              <a:gd name="connsiteY372" fmla="*/ 1338693 h 1692364"/>
              <a:gd name="connsiteX373" fmla="*/ 725982 w 1814344"/>
              <a:gd name="connsiteY373" fmla="*/ 1338693 h 1692364"/>
              <a:gd name="connsiteX374" fmla="*/ 732445 w 1814344"/>
              <a:gd name="connsiteY374" fmla="*/ 1338693 h 1692364"/>
              <a:gd name="connsiteX375" fmla="*/ 732445 w 1814344"/>
              <a:gd name="connsiteY375" fmla="*/ 1351223 h 1692364"/>
              <a:gd name="connsiteX376" fmla="*/ 743625 w 1814344"/>
              <a:gd name="connsiteY376" fmla="*/ 1351223 h 1692364"/>
              <a:gd name="connsiteX377" fmla="*/ 743625 w 1814344"/>
              <a:gd name="connsiteY377" fmla="*/ 1338693 h 1692364"/>
              <a:gd name="connsiteX378" fmla="*/ 732445 w 1814344"/>
              <a:gd name="connsiteY378" fmla="*/ 1338693 h 1692364"/>
              <a:gd name="connsiteX379" fmla="*/ 732445 w 1814344"/>
              <a:gd name="connsiteY379" fmla="*/ 1337127 h 1692364"/>
              <a:gd name="connsiteX380" fmla="*/ 732445 w 1814344"/>
              <a:gd name="connsiteY380" fmla="*/ 1333995 h 1692364"/>
              <a:gd name="connsiteX381" fmla="*/ 732445 w 1814344"/>
              <a:gd name="connsiteY381" fmla="*/ 1333407 h 1692364"/>
              <a:gd name="connsiteX382" fmla="*/ 732445 w 1814344"/>
              <a:gd name="connsiteY382" fmla="*/ 1326163 h 1692364"/>
              <a:gd name="connsiteX383" fmla="*/ 731048 w 1814344"/>
              <a:gd name="connsiteY383" fmla="*/ 1326163 h 1692364"/>
              <a:gd name="connsiteX384" fmla="*/ 721265 w 1814344"/>
              <a:gd name="connsiteY384" fmla="*/ 1326163 h 1692364"/>
              <a:gd name="connsiteX385" fmla="*/ 676186 w 1814344"/>
              <a:gd name="connsiteY385" fmla="*/ 1326163 h 1692364"/>
              <a:gd name="connsiteX386" fmla="*/ 676186 w 1814344"/>
              <a:gd name="connsiteY386" fmla="*/ 1338693 h 1692364"/>
              <a:gd name="connsiteX387" fmla="*/ 677584 w 1814344"/>
              <a:gd name="connsiteY387" fmla="*/ 1338693 h 1692364"/>
              <a:gd name="connsiteX388" fmla="*/ 687366 w 1814344"/>
              <a:gd name="connsiteY388" fmla="*/ 1338693 h 1692364"/>
              <a:gd name="connsiteX389" fmla="*/ 676186 w 1814344"/>
              <a:gd name="connsiteY389" fmla="*/ 1351223 h 1692364"/>
              <a:gd name="connsiteX390" fmla="*/ 677584 w 1814344"/>
              <a:gd name="connsiteY390" fmla="*/ 1351223 h 1692364"/>
              <a:gd name="connsiteX391" fmla="*/ 687366 w 1814344"/>
              <a:gd name="connsiteY391" fmla="*/ 1351223 h 1692364"/>
              <a:gd name="connsiteX392" fmla="*/ 687366 w 1814344"/>
              <a:gd name="connsiteY392" fmla="*/ 1340260 h 1692364"/>
              <a:gd name="connsiteX393" fmla="*/ 687366 w 1814344"/>
              <a:gd name="connsiteY393" fmla="*/ 1338693 h 1692364"/>
              <a:gd name="connsiteX394" fmla="*/ 1453711 w 1814344"/>
              <a:gd name="connsiteY394" fmla="*/ 1313633 h 1692364"/>
              <a:gd name="connsiteX395" fmla="*/ 1453711 w 1814344"/>
              <a:gd name="connsiteY395" fmla="*/ 1326163 h 1692364"/>
              <a:gd name="connsiteX396" fmla="*/ 1453711 w 1814344"/>
              <a:gd name="connsiteY396" fmla="*/ 1338693 h 1692364"/>
              <a:gd name="connsiteX397" fmla="*/ 1442532 w 1814344"/>
              <a:gd name="connsiteY397" fmla="*/ 1338693 h 1692364"/>
              <a:gd name="connsiteX398" fmla="*/ 1442532 w 1814344"/>
              <a:gd name="connsiteY398" fmla="*/ 1326163 h 1692364"/>
              <a:gd name="connsiteX399" fmla="*/ 1453711 w 1814344"/>
              <a:gd name="connsiteY399" fmla="*/ 1313633 h 1692364"/>
              <a:gd name="connsiteX400" fmla="*/ 1430991 w 1814344"/>
              <a:gd name="connsiteY400" fmla="*/ 1300699 h 1692364"/>
              <a:gd name="connsiteX401" fmla="*/ 1430991 w 1814344"/>
              <a:gd name="connsiteY401" fmla="*/ 1305549 h 1692364"/>
              <a:gd name="connsiteX402" fmla="*/ 1430991 w 1814344"/>
              <a:gd name="connsiteY402" fmla="*/ 1306156 h 1692364"/>
              <a:gd name="connsiteX403" fmla="*/ 1430991 w 1814344"/>
              <a:gd name="connsiteY403" fmla="*/ 1313633 h 1692364"/>
              <a:gd name="connsiteX404" fmla="*/ 1442532 w 1814344"/>
              <a:gd name="connsiteY404" fmla="*/ 1326163 h 1692364"/>
              <a:gd name="connsiteX405" fmla="*/ 1430991 w 1814344"/>
              <a:gd name="connsiteY405" fmla="*/ 1326163 h 1692364"/>
              <a:gd name="connsiteX406" fmla="*/ 1429594 w 1814344"/>
              <a:gd name="connsiteY406" fmla="*/ 1326163 h 1692364"/>
              <a:gd name="connsiteX407" fmla="*/ 1428196 w 1814344"/>
              <a:gd name="connsiteY407" fmla="*/ 1326163 h 1692364"/>
              <a:gd name="connsiteX408" fmla="*/ 1419812 w 1814344"/>
              <a:gd name="connsiteY408" fmla="*/ 1326163 h 1692364"/>
              <a:gd name="connsiteX409" fmla="*/ 1419812 w 1814344"/>
              <a:gd name="connsiteY409" fmla="*/ 1324597 h 1692364"/>
              <a:gd name="connsiteX410" fmla="*/ 1419812 w 1814344"/>
              <a:gd name="connsiteY410" fmla="*/ 1313633 h 1692364"/>
              <a:gd name="connsiteX411" fmla="*/ 1430991 w 1814344"/>
              <a:gd name="connsiteY411" fmla="*/ 1300699 h 1692364"/>
              <a:gd name="connsiteX412" fmla="*/ 1295754 w 1814344"/>
              <a:gd name="connsiteY412" fmla="*/ 1300699 h 1692364"/>
              <a:gd name="connsiteX413" fmla="*/ 1295754 w 1814344"/>
              <a:gd name="connsiteY413" fmla="*/ 1313633 h 1692364"/>
              <a:gd name="connsiteX414" fmla="*/ 1307294 w 1814344"/>
              <a:gd name="connsiteY414" fmla="*/ 1300699 h 1692364"/>
              <a:gd name="connsiteX415" fmla="*/ 1295754 w 1814344"/>
              <a:gd name="connsiteY415" fmla="*/ 1300699 h 1692364"/>
              <a:gd name="connsiteX416" fmla="*/ 1408632 w 1814344"/>
              <a:gd name="connsiteY416" fmla="*/ 1288169 h 1692364"/>
              <a:gd name="connsiteX417" fmla="*/ 1419812 w 1814344"/>
              <a:gd name="connsiteY417" fmla="*/ 1300699 h 1692364"/>
              <a:gd name="connsiteX418" fmla="*/ 1419812 w 1814344"/>
              <a:gd name="connsiteY418" fmla="*/ 1296000 h 1692364"/>
              <a:gd name="connsiteX419" fmla="*/ 1419812 w 1814344"/>
              <a:gd name="connsiteY419" fmla="*/ 1295413 h 1692364"/>
              <a:gd name="connsiteX420" fmla="*/ 1419812 w 1814344"/>
              <a:gd name="connsiteY420" fmla="*/ 1288169 h 1692364"/>
              <a:gd name="connsiteX421" fmla="*/ 1408632 w 1814344"/>
              <a:gd name="connsiteY421" fmla="*/ 1288169 h 1692364"/>
              <a:gd name="connsiteX422" fmla="*/ 1397453 w 1814344"/>
              <a:gd name="connsiteY422" fmla="*/ 1275639 h 1692364"/>
              <a:gd name="connsiteX423" fmla="*/ 1397453 w 1814344"/>
              <a:gd name="connsiteY423" fmla="*/ 1288169 h 1692364"/>
              <a:gd name="connsiteX424" fmla="*/ 1408632 w 1814344"/>
              <a:gd name="connsiteY424" fmla="*/ 1275639 h 1692364"/>
              <a:gd name="connsiteX425" fmla="*/ 1397453 w 1814344"/>
              <a:gd name="connsiteY425" fmla="*/ 1275639 h 1692364"/>
              <a:gd name="connsiteX426" fmla="*/ 1363553 w 1814344"/>
              <a:gd name="connsiteY426" fmla="*/ 1275639 h 1692364"/>
              <a:gd name="connsiteX427" fmla="*/ 1352373 w 1814344"/>
              <a:gd name="connsiteY427" fmla="*/ 1288169 h 1692364"/>
              <a:gd name="connsiteX428" fmla="*/ 1352373 w 1814344"/>
              <a:gd name="connsiteY428" fmla="*/ 1289735 h 1692364"/>
              <a:gd name="connsiteX429" fmla="*/ 1352373 w 1814344"/>
              <a:gd name="connsiteY429" fmla="*/ 1300699 h 1692364"/>
              <a:gd name="connsiteX430" fmla="*/ 1356566 w 1814344"/>
              <a:gd name="connsiteY430" fmla="*/ 1300699 h 1692364"/>
              <a:gd name="connsiteX431" fmla="*/ 1357090 w 1814344"/>
              <a:gd name="connsiteY431" fmla="*/ 1300699 h 1692364"/>
              <a:gd name="connsiteX432" fmla="*/ 1363553 w 1814344"/>
              <a:gd name="connsiteY432" fmla="*/ 1300699 h 1692364"/>
              <a:gd name="connsiteX433" fmla="*/ 1373336 w 1814344"/>
              <a:gd name="connsiteY433" fmla="*/ 1300699 h 1692364"/>
              <a:gd name="connsiteX434" fmla="*/ 1374733 w 1814344"/>
              <a:gd name="connsiteY434" fmla="*/ 1300699 h 1692364"/>
              <a:gd name="connsiteX435" fmla="*/ 1363553 w 1814344"/>
              <a:gd name="connsiteY435" fmla="*/ 1313633 h 1692364"/>
              <a:gd name="connsiteX436" fmla="*/ 1374733 w 1814344"/>
              <a:gd name="connsiteY436" fmla="*/ 1313633 h 1692364"/>
              <a:gd name="connsiteX437" fmla="*/ 1379449 w 1814344"/>
              <a:gd name="connsiteY437" fmla="*/ 1313633 h 1692364"/>
              <a:gd name="connsiteX438" fmla="*/ 1385912 w 1814344"/>
              <a:gd name="connsiteY438" fmla="*/ 1313633 h 1692364"/>
              <a:gd name="connsiteX439" fmla="*/ 1385912 w 1814344"/>
              <a:gd name="connsiteY439" fmla="*/ 1326163 h 1692364"/>
              <a:gd name="connsiteX440" fmla="*/ 1392584 w 1814344"/>
              <a:gd name="connsiteY440" fmla="*/ 1326163 h 1692364"/>
              <a:gd name="connsiteX441" fmla="*/ 1393125 w 1814344"/>
              <a:gd name="connsiteY441" fmla="*/ 1326163 h 1692364"/>
              <a:gd name="connsiteX442" fmla="*/ 1397453 w 1814344"/>
              <a:gd name="connsiteY442" fmla="*/ 1326163 h 1692364"/>
              <a:gd name="connsiteX443" fmla="*/ 1408632 w 1814344"/>
              <a:gd name="connsiteY443" fmla="*/ 1326163 h 1692364"/>
              <a:gd name="connsiteX444" fmla="*/ 1408632 w 1814344"/>
              <a:gd name="connsiteY444" fmla="*/ 1313633 h 1692364"/>
              <a:gd name="connsiteX445" fmla="*/ 1408632 w 1814344"/>
              <a:gd name="connsiteY445" fmla="*/ 1300699 h 1692364"/>
              <a:gd name="connsiteX446" fmla="*/ 1397453 w 1814344"/>
              <a:gd name="connsiteY446" fmla="*/ 1313633 h 1692364"/>
              <a:gd name="connsiteX447" fmla="*/ 1397453 w 1814344"/>
              <a:gd name="connsiteY447" fmla="*/ 1300699 h 1692364"/>
              <a:gd name="connsiteX448" fmla="*/ 1385912 w 1814344"/>
              <a:gd name="connsiteY448" fmla="*/ 1300699 h 1692364"/>
              <a:gd name="connsiteX449" fmla="*/ 1374733 w 1814344"/>
              <a:gd name="connsiteY449" fmla="*/ 1313633 h 1692364"/>
              <a:gd name="connsiteX450" fmla="*/ 1374733 w 1814344"/>
              <a:gd name="connsiteY450" fmla="*/ 1300699 h 1692364"/>
              <a:gd name="connsiteX451" fmla="*/ 1374733 w 1814344"/>
              <a:gd name="connsiteY451" fmla="*/ 1288169 h 1692364"/>
              <a:gd name="connsiteX452" fmla="*/ 1368270 w 1814344"/>
              <a:gd name="connsiteY452" fmla="*/ 1288169 h 1692364"/>
              <a:gd name="connsiteX453" fmla="*/ 1363553 w 1814344"/>
              <a:gd name="connsiteY453" fmla="*/ 1288169 h 1692364"/>
              <a:gd name="connsiteX454" fmla="*/ 1352373 w 1814344"/>
              <a:gd name="connsiteY454" fmla="*/ 1288169 h 1692364"/>
              <a:gd name="connsiteX455" fmla="*/ 1363553 w 1814344"/>
              <a:gd name="connsiteY455" fmla="*/ 1275639 h 1692364"/>
              <a:gd name="connsiteX456" fmla="*/ 1318474 w 1814344"/>
              <a:gd name="connsiteY456" fmla="*/ 1250175 h 1692364"/>
              <a:gd name="connsiteX457" fmla="*/ 1318474 w 1814344"/>
              <a:gd name="connsiteY457" fmla="*/ 1251792 h 1692364"/>
              <a:gd name="connsiteX458" fmla="*/ 1318474 w 1814344"/>
              <a:gd name="connsiteY458" fmla="*/ 1253408 h 1692364"/>
              <a:gd name="connsiteX459" fmla="*/ 1318474 w 1814344"/>
              <a:gd name="connsiteY459" fmla="*/ 1261492 h 1692364"/>
              <a:gd name="connsiteX460" fmla="*/ 1318474 w 1814344"/>
              <a:gd name="connsiteY460" fmla="*/ 1263109 h 1692364"/>
              <a:gd name="connsiteX461" fmla="*/ 1328256 w 1814344"/>
              <a:gd name="connsiteY461" fmla="*/ 1263109 h 1692364"/>
              <a:gd name="connsiteX462" fmla="*/ 1329653 w 1814344"/>
              <a:gd name="connsiteY462" fmla="*/ 1263109 h 1692364"/>
              <a:gd name="connsiteX463" fmla="*/ 1329653 w 1814344"/>
              <a:gd name="connsiteY463" fmla="*/ 1250175 h 1692364"/>
              <a:gd name="connsiteX464" fmla="*/ 382992 w 1814344"/>
              <a:gd name="connsiteY464" fmla="*/ 1250175 h 1692364"/>
              <a:gd name="connsiteX465" fmla="*/ 394171 w 1814344"/>
              <a:gd name="connsiteY465" fmla="*/ 1263109 h 1692364"/>
              <a:gd name="connsiteX466" fmla="*/ 405712 w 1814344"/>
              <a:gd name="connsiteY466" fmla="*/ 1263109 h 1692364"/>
              <a:gd name="connsiteX467" fmla="*/ 394171 w 1814344"/>
              <a:gd name="connsiteY467" fmla="*/ 1250175 h 1692364"/>
              <a:gd name="connsiteX468" fmla="*/ 1284574 w 1814344"/>
              <a:gd name="connsiteY468" fmla="*/ 1225115 h 1692364"/>
              <a:gd name="connsiteX469" fmla="*/ 1273395 w 1814344"/>
              <a:gd name="connsiteY469" fmla="*/ 1237645 h 1692364"/>
              <a:gd name="connsiteX470" fmla="*/ 1284574 w 1814344"/>
              <a:gd name="connsiteY470" fmla="*/ 1225115 h 1692364"/>
              <a:gd name="connsiteX471" fmla="*/ 247754 w 1814344"/>
              <a:gd name="connsiteY471" fmla="*/ 1225115 h 1692364"/>
              <a:gd name="connsiteX472" fmla="*/ 247754 w 1814344"/>
              <a:gd name="connsiteY472" fmla="*/ 1225115 h 1692364"/>
              <a:gd name="connsiteX473" fmla="*/ 258934 w 1814344"/>
              <a:gd name="connsiteY473" fmla="*/ 1237645 h 1692364"/>
              <a:gd name="connsiteX474" fmla="*/ 258934 w 1814344"/>
              <a:gd name="connsiteY474" fmla="*/ 1236078 h 1692364"/>
              <a:gd name="connsiteX475" fmla="*/ 258934 w 1814344"/>
              <a:gd name="connsiteY475" fmla="*/ 1230401 h 1692364"/>
              <a:gd name="connsiteX476" fmla="*/ 258934 w 1814344"/>
              <a:gd name="connsiteY476" fmla="*/ 1225115 h 1692364"/>
              <a:gd name="connsiteX477" fmla="*/ 252471 w 1814344"/>
              <a:gd name="connsiteY477" fmla="*/ 1225115 h 1692364"/>
              <a:gd name="connsiteX478" fmla="*/ 251947 w 1814344"/>
              <a:gd name="connsiteY478" fmla="*/ 1225115 h 1692364"/>
              <a:gd name="connsiteX479" fmla="*/ 247754 w 1814344"/>
              <a:gd name="connsiteY479" fmla="*/ 1225115 h 1692364"/>
              <a:gd name="connsiteX480" fmla="*/ 337913 w 1814344"/>
              <a:gd name="connsiteY480" fmla="*/ 1212585 h 1692364"/>
              <a:gd name="connsiteX481" fmla="*/ 349092 w 1814344"/>
              <a:gd name="connsiteY481" fmla="*/ 1225115 h 1692364"/>
              <a:gd name="connsiteX482" fmla="*/ 337913 w 1814344"/>
              <a:gd name="connsiteY482" fmla="*/ 1225115 h 1692364"/>
              <a:gd name="connsiteX483" fmla="*/ 337913 w 1814344"/>
              <a:gd name="connsiteY483" fmla="*/ 1223548 h 1692364"/>
              <a:gd name="connsiteX484" fmla="*/ 337913 w 1814344"/>
              <a:gd name="connsiteY484" fmla="*/ 1214151 h 1692364"/>
              <a:gd name="connsiteX485" fmla="*/ 337913 w 1814344"/>
              <a:gd name="connsiteY485" fmla="*/ 1212585 h 1692364"/>
              <a:gd name="connsiteX486" fmla="*/ 315553 w 1814344"/>
              <a:gd name="connsiteY486" fmla="*/ 1199650 h 1692364"/>
              <a:gd name="connsiteX487" fmla="*/ 315553 w 1814344"/>
              <a:gd name="connsiteY487" fmla="*/ 1212585 h 1692364"/>
              <a:gd name="connsiteX488" fmla="*/ 316951 w 1814344"/>
              <a:gd name="connsiteY488" fmla="*/ 1212585 h 1692364"/>
              <a:gd name="connsiteX489" fmla="*/ 318348 w 1814344"/>
              <a:gd name="connsiteY489" fmla="*/ 1212585 h 1692364"/>
              <a:gd name="connsiteX490" fmla="*/ 326733 w 1814344"/>
              <a:gd name="connsiteY490" fmla="*/ 1212585 h 1692364"/>
              <a:gd name="connsiteX491" fmla="*/ 326733 w 1814344"/>
              <a:gd name="connsiteY491" fmla="*/ 1225115 h 1692364"/>
              <a:gd name="connsiteX492" fmla="*/ 337913 w 1814344"/>
              <a:gd name="connsiteY492" fmla="*/ 1225115 h 1692364"/>
              <a:gd name="connsiteX493" fmla="*/ 349092 w 1814344"/>
              <a:gd name="connsiteY493" fmla="*/ 1237645 h 1692364"/>
              <a:gd name="connsiteX494" fmla="*/ 349092 w 1814344"/>
              <a:gd name="connsiteY494" fmla="*/ 1225115 h 1692364"/>
              <a:gd name="connsiteX495" fmla="*/ 349092 w 1814344"/>
              <a:gd name="connsiteY495" fmla="*/ 1212585 h 1692364"/>
              <a:gd name="connsiteX496" fmla="*/ 344201 w 1814344"/>
              <a:gd name="connsiteY496" fmla="*/ 1212585 h 1692364"/>
              <a:gd name="connsiteX497" fmla="*/ 337913 w 1814344"/>
              <a:gd name="connsiteY497" fmla="*/ 1212585 h 1692364"/>
              <a:gd name="connsiteX498" fmla="*/ 337913 w 1814344"/>
              <a:gd name="connsiteY498" fmla="*/ 1210968 h 1692364"/>
              <a:gd name="connsiteX499" fmla="*/ 337913 w 1814344"/>
              <a:gd name="connsiteY499" fmla="*/ 1201267 h 1692364"/>
              <a:gd name="connsiteX500" fmla="*/ 337913 w 1814344"/>
              <a:gd name="connsiteY500" fmla="*/ 1199650 h 1692364"/>
              <a:gd name="connsiteX501" fmla="*/ 335118 w 1814344"/>
              <a:gd name="connsiteY501" fmla="*/ 1199650 h 1692364"/>
              <a:gd name="connsiteX502" fmla="*/ 326733 w 1814344"/>
              <a:gd name="connsiteY502" fmla="*/ 1199650 h 1692364"/>
              <a:gd name="connsiteX503" fmla="*/ 265606 w 1814344"/>
              <a:gd name="connsiteY503" fmla="*/ 1194364 h 1692364"/>
              <a:gd name="connsiteX504" fmla="*/ 270474 w 1814344"/>
              <a:gd name="connsiteY504" fmla="*/ 1199650 h 1692364"/>
              <a:gd name="connsiteX505" fmla="*/ 265902 w 1814344"/>
              <a:gd name="connsiteY505" fmla="*/ 1194686 h 1692364"/>
              <a:gd name="connsiteX506" fmla="*/ 1307294 w 1814344"/>
              <a:gd name="connsiteY506" fmla="*/ 1187120 h 1692364"/>
              <a:gd name="connsiteX507" fmla="*/ 1295754 w 1814344"/>
              <a:gd name="connsiteY507" fmla="*/ 1199650 h 1692364"/>
              <a:gd name="connsiteX508" fmla="*/ 1307294 w 1814344"/>
              <a:gd name="connsiteY508" fmla="*/ 1199650 h 1692364"/>
              <a:gd name="connsiteX509" fmla="*/ 1307294 w 1814344"/>
              <a:gd name="connsiteY509" fmla="*/ 1187120 h 1692364"/>
              <a:gd name="connsiteX510" fmla="*/ 270474 w 1814344"/>
              <a:gd name="connsiteY510" fmla="*/ 1187120 h 1692364"/>
              <a:gd name="connsiteX511" fmla="*/ 270474 w 1814344"/>
              <a:gd name="connsiteY511" fmla="*/ 1199650 h 1692364"/>
              <a:gd name="connsiteX512" fmla="*/ 270474 w 1814344"/>
              <a:gd name="connsiteY512" fmla="*/ 1198084 h 1692364"/>
              <a:gd name="connsiteX513" fmla="*/ 270474 w 1814344"/>
              <a:gd name="connsiteY513" fmla="*/ 1194169 h 1692364"/>
              <a:gd name="connsiteX514" fmla="*/ 270474 w 1814344"/>
              <a:gd name="connsiteY514" fmla="*/ 1187120 h 1692364"/>
              <a:gd name="connsiteX515" fmla="*/ 271446 w 1814344"/>
              <a:gd name="connsiteY515" fmla="*/ 1182217 h 1692364"/>
              <a:gd name="connsiteX516" fmla="*/ 271872 w 1814344"/>
              <a:gd name="connsiteY516" fmla="*/ 1182422 h 1692364"/>
              <a:gd name="connsiteX517" fmla="*/ 281654 w 1814344"/>
              <a:gd name="connsiteY517" fmla="*/ 1187120 h 1692364"/>
              <a:gd name="connsiteX518" fmla="*/ 271872 w 1814344"/>
              <a:gd name="connsiteY518" fmla="*/ 1185554 h 1692364"/>
              <a:gd name="connsiteX519" fmla="*/ 337913 w 1814344"/>
              <a:gd name="connsiteY519" fmla="*/ 1174590 h 1692364"/>
              <a:gd name="connsiteX520" fmla="*/ 337913 w 1814344"/>
              <a:gd name="connsiteY520" fmla="*/ 1187120 h 1692364"/>
              <a:gd name="connsiteX521" fmla="*/ 337913 w 1814344"/>
              <a:gd name="connsiteY521" fmla="*/ 1179876 h 1692364"/>
              <a:gd name="connsiteX522" fmla="*/ 337913 w 1814344"/>
              <a:gd name="connsiteY522" fmla="*/ 1179289 h 1692364"/>
              <a:gd name="connsiteX523" fmla="*/ 337913 w 1814344"/>
              <a:gd name="connsiteY523" fmla="*/ 1177723 h 1692364"/>
              <a:gd name="connsiteX524" fmla="*/ 281654 w 1814344"/>
              <a:gd name="connsiteY524" fmla="*/ 1174590 h 1692364"/>
              <a:gd name="connsiteX525" fmla="*/ 292834 w 1814344"/>
              <a:gd name="connsiteY525" fmla="*/ 1187120 h 1692364"/>
              <a:gd name="connsiteX526" fmla="*/ 281654 w 1814344"/>
              <a:gd name="connsiteY526" fmla="*/ 1174590 h 1692364"/>
              <a:gd name="connsiteX527" fmla="*/ 270474 w 1814344"/>
              <a:gd name="connsiteY527" fmla="*/ 1174590 h 1692364"/>
              <a:gd name="connsiteX528" fmla="*/ 271446 w 1814344"/>
              <a:gd name="connsiteY528" fmla="*/ 1182217 h 1692364"/>
              <a:gd name="connsiteX529" fmla="*/ 270649 w 1814344"/>
              <a:gd name="connsiteY529" fmla="*/ 1181834 h 1692364"/>
              <a:gd name="connsiteX530" fmla="*/ 270474 w 1814344"/>
              <a:gd name="connsiteY530" fmla="*/ 1187120 h 1692364"/>
              <a:gd name="connsiteX531" fmla="*/ 270474 w 1814344"/>
              <a:gd name="connsiteY531" fmla="*/ 1182422 h 1692364"/>
              <a:gd name="connsiteX532" fmla="*/ 270474 w 1814344"/>
              <a:gd name="connsiteY532" fmla="*/ 1181834 h 1692364"/>
              <a:gd name="connsiteX533" fmla="*/ 270474 w 1814344"/>
              <a:gd name="connsiteY533" fmla="*/ 1174590 h 1692364"/>
              <a:gd name="connsiteX534" fmla="*/ 271872 w 1814344"/>
              <a:gd name="connsiteY534" fmla="*/ 1174590 h 1692364"/>
              <a:gd name="connsiteX535" fmla="*/ 273269 w 1814344"/>
              <a:gd name="connsiteY535" fmla="*/ 1174590 h 1692364"/>
              <a:gd name="connsiteX536" fmla="*/ 276937 w 1814344"/>
              <a:gd name="connsiteY536" fmla="*/ 1174590 h 1692364"/>
              <a:gd name="connsiteX537" fmla="*/ 277461 w 1814344"/>
              <a:gd name="connsiteY537" fmla="*/ 1174590 h 1692364"/>
              <a:gd name="connsiteX538" fmla="*/ 281654 w 1814344"/>
              <a:gd name="connsiteY538" fmla="*/ 1174590 h 1692364"/>
              <a:gd name="connsiteX539" fmla="*/ 281654 w 1814344"/>
              <a:gd name="connsiteY539" fmla="*/ 1187120 h 1692364"/>
              <a:gd name="connsiteX540" fmla="*/ 270474 w 1814344"/>
              <a:gd name="connsiteY540" fmla="*/ 1174590 h 1692364"/>
              <a:gd name="connsiteX541" fmla="*/ 354141 w 1814344"/>
              <a:gd name="connsiteY541" fmla="*/ 1169304 h 1692364"/>
              <a:gd name="connsiteX542" fmla="*/ 360633 w 1814344"/>
              <a:gd name="connsiteY542" fmla="*/ 1174590 h 1692364"/>
              <a:gd name="connsiteX543" fmla="*/ 354141 w 1814344"/>
              <a:gd name="connsiteY543" fmla="*/ 1169304 h 1692364"/>
              <a:gd name="connsiteX544" fmla="*/ 276937 w 1814344"/>
              <a:gd name="connsiteY544" fmla="*/ 1169304 h 1692364"/>
              <a:gd name="connsiteX545" fmla="*/ 281654 w 1814344"/>
              <a:gd name="connsiteY545" fmla="*/ 1174590 h 1692364"/>
              <a:gd name="connsiteX546" fmla="*/ 276937 w 1814344"/>
              <a:gd name="connsiteY546" fmla="*/ 1169304 h 1692364"/>
              <a:gd name="connsiteX547" fmla="*/ 349092 w 1814344"/>
              <a:gd name="connsiteY547" fmla="*/ 1162060 h 1692364"/>
              <a:gd name="connsiteX548" fmla="*/ 360633 w 1814344"/>
              <a:gd name="connsiteY548" fmla="*/ 1174590 h 1692364"/>
              <a:gd name="connsiteX549" fmla="*/ 360633 w 1814344"/>
              <a:gd name="connsiteY549" fmla="*/ 1173024 h 1692364"/>
              <a:gd name="connsiteX550" fmla="*/ 360633 w 1814344"/>
              <a:gd name="connsiteY550" fmla="*/ 1162060 h 1692364"/>
              <a:gd name="connsiteX551" fmla="*/ 292834 w 1814344"/>
              <a:gd name="connsiteY551" fmla="*/ 1162060 h 1692364"/>
              <a:gd name="connsiteX552" fmla="*/ 304013 w 1814344"/>
              <a:gd name="connsiteY552" fmla="*/ 1174590 h 1692364"/>
              <a:gd name="connsiteX553" fmla="*/ 292834 w 1814344"/>
              <a:gd name="connsiteY553" fmla="*/ 1174590 h 1692364"/>
              <a:gd name="connsiteX554" fmla="*/ 292834 w 1814344"/>
              <a:gd name="connsiteY554" fmla="*/ 1173024 h 1692364"/>
              <a:gd name="connsiteX555" fmla="*/ 292834 w 1814344"/>
              <a:gd name="connsiteY555" fmla="*/ 1163627 h 1692364"/>
              <a:gd name="connsiteX556" fmla="*/ 1555049 w 1814344"/>
              <a:gd name="connsiteY556" fmla="*/ 1149126 h 1692364"/>
              <a:gd name="connsiteX557" fmla="*/ 1566229 w 1814344"/>
              <a:gd name="connsiteY557" fmla="*/ 1149126 h 1692364"/>
              <a:gd name="connsiteX558" fmla="*/ 1566229 w 1814344"/>
              <a:gd name="connsiteY558" fmla="*/ 1162060 h 1692364"/>
              <a:gd name="connsiteX559" fmla="*/ 1555049 w 1814344"/>
              <a:gd name="connsiteY559" fmla="*/ 1162060 h 1692364"/>
              <a:gd name="connsiteX560" fmla="*/ 1555049 w 1814344"/>
              <a:gd name="connsiteY560" fmla="*/ 1160444 h 1692364"/>
              <a:gd name="connsiteX561" fmla="*/ 1555049 w 1814344"/>
              <a:gd name="connsiteY561" fmla="*/ 1150743 h 1692364"/>
              <a:gd name="connsiteX562" fmla="*/ 1532690 w 1814344"/>
              <a:gd name="connsiteY562" fmla="*/ 1149126 h 1692364"/>
              <a:gd name="connsiteX563" fmla="*/ 1532690 w 1814344"/>
              <a:gd name="connsiteY563" fmla="*/ 1162060 h 1692364"/>
              <a:gd name="connsiteX564" fmla="*/ 1543869 w 1814344"/>
              <a:gd name="connsiteY564" fmla="*/ 1149126 h 1692364"/>
              <a:gd name="connsiteX565" fmla="*/ 1262215 w 1814344"/>
              <a:gd name="connsiteY565" fmla="*/ 1149126 h 1692364"/>
              <a:gd name="connsiteX566" fmla="*/ 1250675 w 1814344"/>
              <a:gd name="connsiteY566" fmla="*/ 1162060 h 1692364"/>
              <a:gd name="connsiteX567" fmla="*/ 1255003 w 1814344"/>
              <a:gd name="connsiteY567" fmla="*/ 1162060 h 1692364"/>
              <a:gd name="connsiteX568" fmla="*/ 1255543 w 1814344"/>
              <a:gd name="connsiteY568" fmla="*/ 1162060 h 1692364"/>
              <a:gd name="connsiteX569" fmla="*/ 1262215 w 1814344"/>
              <a:gd name="connsiteY569" fmla="*/ 1162060 h 1692364"/>
              <a:gd name="connsiteX570" fmla="*/ 1262215 w 1814344"/>
              <a:gd name="connsiteY570" fmla="*/ 1174590 h 1692364"/>
              <a:gd name="connsiteX571" fmla="*/ 1273395 w 1814344"/>
              <a:gd name="connsiteY571" fmla="*/ 1174590 h 1692364"/>
              <a:gd name="connsiteX572" fmla="*/ 1273395 w 1814344"/>
              <a:gd name="connsiteY572" fmla="*/ 1187120 h 1692364"/>
              <a:gd name="connsiteX573" fmla="*/ 1262215 w 1814344"/>
              <a:gd name="connsiteY573" fmla="*/ 1199650 h 1692364"/>
              <a:gd name="connsiteX574" fmla="*/ 1250675 w 1814344"/>
              <a:gd name="connsiteY574" fmla="*/ 1199650 h 1692364"/>
              <a:gd name="connsiteX575" fmla="*/ 1250675 w 1814344"/>
              <a:gd name="connsiteY575" fmla="*/ 1212585 h 1692364"/>
              <a:gd name="connsiteX576" fmla="*/ 1262215 w 1814344"/>
              <a:gd name="connsiteY576" fmla="*/ 1212585 h 1692364"/>
              <a:gd name="connsiteX577" fmla="*/ 1262215 w 1814344"/>
              <a:gd name="connsiteY577" fmla="*/ 1214151 h 1692364"/>
              <a:gd name="connsiteX578" fmla="*/ 1262215 w 1814344"/>
              <a:gd name="connsiteY578" fmla="*/ 1223548 h 1692364"/>
              <a:gd name="connsiteX579" fmla="*/ 1262215 w 1814344"/>
              <a:gd name="connsiteY579" fmla="*/ 1225115 h 1692364"/>
              <a:gd name="connsiteX580" fmla="*/ 1273395 w 1814344"/>
              <a:gd name="connsiteY580" fmla="*/ 1225115 h 1692364"/>
              <a:gd name="connsiteX581" fmla="*/ 1273395 w 1814344"/>
              <a:gd name="connsiteY581" fmla="*/ 1237645 h 1692364"/>
              <a:gd name="connsiteX582" fmla="*/ 1284574 w 1814344"/>
              <a:gd name="connsiteY582" fmla="*/ 1237645 h 1692364"/>
              <a:gd name="connsiteX583" fmla="*/ 1285972 w 1814344"/>
              <a:gd name="connsiteY583" fmla="*/ 1237645 h 1692364"/>
              <a:gd name="connsiteX584" fmla="*/ 1288767 w 1814344"/>
              <a:gd name="connsiteY584" fmla="*/ 1237645 h 1692364"/>
              <a:gd name="connsiteX585" fmla="*/ 1289291 w 1814344"/>
              <a:gd name="connsiteY585" fmla="*/ 1237645 h 1692364"/>
              <a:gd name="connsiteX586" fmla="*/ 1295754 w 1814344"/>
              <a:gd name="connsiteY586" fmla="*/ 1237645 h 1692364"/>
              <a:gd name="connsiteX587" fmla="*/ 1295754 w 1814344"/>
              <a:gd name="connsiteY587" fmla="*/ 1250175 h 1692364"/>
              <a:gd name="connsiteX588" fmla="*/ 1307294 w 1814344"/>
              <a:gd name="connsiteY588" fmla="*/ 1237645 h 1692364"/>
              <a:gd name="connsiteX589" fmla="*/ 1307294 w 1814344"/>
              <a:gd name="connsiteY589" fmla="*/ 1250175 h 1692364"/>
              <a:gd name="connsiteX590" fmla="*/ 1318474 w 1814344"/>
              <a:gd name="connsiteY590" fmla="*/ 1237645 h 1692364"/>
              <a:gd name="connsiteX591" fmla="*/ 1307294 w 1814344"/>
              <a:gd name="connsiteY591" fmla="*/ 1237645 h 1692364"/>
              <a:gd name="connsiteX592" fmla="*/ 1295754 w 1814344"/>
              <a:gd name="connsiteY592" fmla="*/ 1237645 h 1692364"/>
              <a:gd name="connsiteX593" fmla="*/ 1295754 w 1814344"/>
              <a:gd name="connsiteY593" fmla="*/ 1236078 h 1692364"/>
              <a:gd name="connsiteX594" fmla="*/ 1295754 w 1814344"/>
              <a:gd name="connsiteY594" fmla="*/ 1232946 h 1692364"/>
              <a:gd name="connsiteX595" fmla="*/ 1295754 w 1814344"/>
              <a:gd name="connsiteY595" fmla="*/ 1232359 h 1692364"/>
              <a:gd name="connsiteX596" fmla="*/ 1295754 w 1814344"/>
              <a:gd name="connsiteY596" fmla="*/ 1225115 h 1692364"/>
              <a:gd name="connsiteX597" fmla="*/ 1295754 w 1814344"/>
              <a:gd name="connsiteY597" fmla="*/ 1212585 h 1692364"/>
              <a:gd name="connsiteX598" fmla="*/ 1284574 w 1814344"/>
              <a:gd name="connsiteY598" fmla="*/ 1212585 h 1692364"/>
              <a:gd name="connsiteX599" fmla="*/ 1284574 w 1814344"/>
              <a:gd name="connsiteY599" fmla="*/ 1225115 h 1692364"/>
              <a:gd name="connsiteX600" fmla="*/ 1273395 w 1814344"/>
              <a:gd name="connsiteY600" fmla="*/ 1225115 h 1692364"/>
              <a:gd name="connsiteX601" fmla="*/ 1273395 w 1814344"/>
              <a:gd name="connsiteY601" fmla="*/ 1212585 h 1692364"/>
              <a:gd name="connsiteX602" fmla="*/ 1273395 w 1814344"/>
              <a:gd name="connsiteY602" fmla="*/ 1199650 h 1692364"/>
              <a:gd name="connsiteX603" fmla="*/ 1273395 w 1814344"/>
              <a:gd name="connsiteY603" fmla="*/ 1187120 h 1692364"/>
              <a:gd name="connsiteX604" fmla="*/ 1284574 w 1814344"/>
              <a:gd name="connsiteY604" fmla="*/ 1187120 h 1692364"/>
              <a:gd name="connsiteX605" fmla="*/ 1284574 w 1814344"/>
              <a:gd name="connsiteY605" fmla="*/ 1174590 h 1692364"/>
              <a:gd name="connsiteX606" fmla="*/ 1273395 w 1814344"/>
              <a:gd name="connsiteY606" fmla="*/ 1174590 h 1692364"/>
              <a:gd name="connsiteX607" fmla="*/ 1273395 w 1814344"/>
              <a:gd name="connsiteY607" fmla="*/ 1162060 h 1692364"/>
              <a:gd name="connsiteX608" fmla="*/ 1262215 w 1814344"/>
              <a:gd name="connsiteY608" fmla="*/ 1162060 h 1692364"/>
              <a:gd name="connsiteX609" fmla="*/ 1262215 w 1814344"/>
              <a:gd name="connsiteY609" fmla="*/ 1149126 h 1692364"/>
              <a:gd name="connsiteX610" fmla="*/ 326733 w 1814344"/>
              <a:gd name="connsiteY610" fmla="*/ 1149126 h 1692364"/>
              <a:gd name="connsiteX611" fmla="*/ 324153 w 1814344"/>
              <a:gd name="connsiteY611" fmla="*/ 1154350 h 1692364"/>
              <a:gd name="connsiteX612" fmla="*/ 322541 w 1814344"/>
              <a:gd name="connsiteY612" fmla="*/ 1153976 h 1692364"/>
              <a:gd name="connsiteX613" fmla="*/ 326733 w 1814344"/>
              <a:gd name="connsiteY613" fmla="*/ 1149126 h 1692364"/>
              <a:gd name="connsiteX614" fmla="*/ 292834 w 1814344"/>
              <a:gd name="connsiteY614" fmla="*/ 1149126 h 1692364"/>
              <a:gd name="connsiteX615" fmla="*/ 292834 w 1814344"/>
              <a:gd name="connsiteY615" fmla="*/ 1162060 h 1692364"/>
              <a:gd name="connsiteX616" fmla="*/ 291436 w 1814344"/>
              <a:gd name="connsiteY616" fmla="*/ 1162060 h 1692364"/>
              <a:gd name="connsiteX617" fmla="*/ 283051 w 1814344"/>
              <a:gd name="connsiteY617" fmla="*/ 1162060 h 1692364"/>
              <a:gd name="connsiteX618" fmla="*/ 281654 w 1814344"/>
              <a:gd name="connsiteY618" fmla="*/ 1162060 h 1692364"/>
              <a:gd name="connsiteX619" fmla="*/ 292834 w 1814344"/>
              <a:gd name="connsiteY619" fmla="*/ 1149126 h 1692364"/>
              <a:gd name="connsiteX620" fmla="*/ 135237 w 1814344"/>
              <a:gd name="connsiteY620" fmla="*/ 1149126 h 1692364"/>
              <a:gd name="connsiteX621" fmla="*/ 146417 w 1814344"/>
              <a:gd name="connsiteY621" fmla="*/ 1149126 h 1692364"/>
              <a:gd name="connsiteX622" fmla="*/ 157596 w 1814344"/>
              <a:gd name="connsiteY622" fmla="*/ 1162060 h 1692364"/>
              <a:gd name="connsiteX623" fmla="*/ 157596 w 1814344"/>
              <a:gd name="connsiteY623" fmla="*/ 1174590 h 1692364"/>
              <a:gd name="connsiteX624" fmla="*/ 146417 w 1814344"/>
              <a:gd name="connsiteY624" fmla="*/ 1174590 h 1692364"/>
              <a:gd name="connsiteX625" fmla="*/ 146417 w 1814344"/>
              <a:gd name="connsiteY625" fmla="*/ 1162060 h 1692364"/>
              <a:gd name="connsiteX626" fmla="*/ 135237 w 1814344"/>
              <a:gd name="connsiteY626" fmla="*/ 1162060 h 1692364"/>
              <a:gd name="connsiteX627" fmla="*/ 33538 w 1814344"/>
              <a:gd name="connsiteY627" fmla="*/ 1149126 h 1692364"/>
              <a:gd name="connsiteX628" fmla="*/ 45079 w 1814344"/>
              <a:gd name="connsiteY628" fmla="*/ 1149126 h 1692364"/>
              <a:gd name="connsiteX629" fmla="*/ 45079 w 1814344"/>
              <a:gd name="connsiteY629" fmla="*/ 1162060 h 1692364"/>
              <a:gd name="connsiteX630" fmla="*/ 33538 w 1814344"/>
              <a:gd name="connsiteY630" fmla="*/ 1162060 h 1692364"/>
              <a:gd name="connsiteX631" fmla="*/ 11179 w 1814344"/>
              <a:gd name="connsiteY631" fmla="*/ 1149126 h 1692364"/>
              <a:gd name="connsiteX632" fmla="*/ 22359 w 1814344"/>
              <a:gd name="connsiteY632" fmla="*/ 1162060 h 1692364"/>
              <a:gd name="connsiteX633" fmla="*/ 11179 w 1814344"/>
              <a:gd name="connsiteY633" fmla="*/ 1162060 h 1692364"/>
              <a:gd name="connsiteX634" fmla="*/ 1228316 w 1814344"/>
              <a:gd name="connsiteY634" fmla="*/ 1136596 h 1692364"/>
              <a:gd name="connsiteX635" fmla="*/ 1228316 w 1814344"/>
              <a:gd name="connsiteY635" fmla="*/ 1149126 h 1692364"/>
              <a:gd name="connsiteX636" fmla="*/ 1239495 w 1814344"/>
              <a:gd name="connsiteY636" fmla="*/ 1149126 h 1692364"/>
              <a:gd name="connsiteX637" fmla="*/ 1239495 w 1814344"/>
              <a:gd name="connsiteY637" fmla="*/ 1147560 h 1692364"/>
              <a:gd name="connsiteX638" fmla="*/ 1239495 w 1814344"/>
              <a:gd name="connsiteY638" fmla="*/ 1143644 h 1692364"/>
              <a:gd name="connsiteX639" fmla="*/ 1239495 w 1814344"/>
              <a:gd name="connsiteY639" fmla="*/ 1136596 h 1692364"/>
              <a:gd name="connsiteX640" fmla="*/ 1228316 w 1814344"/>
              <a:gd name="connsiteY640" fmla="*/ 1136596 h 1692364"/>
              <a:gd name="connsiteX641" fmla="*/ 371812 w 1814344"/>
              <a:gd name="connsiteY641" fmla="*/ 1136596 h 1692364"/>
              <a:gd name="connsiteX642" fmla="*/ 382992 w 1814344"/>
              <a:gd name="connsiteY642" fmla="*/ 1149126 h 1692364"/>
              <a:gd name="connsiteX643" fmla="*/ 371812 w 1814344"/>
              <a:gd name="connsiteY643" fmla="*/ 1136596 h 1692364"/>
              <a:gd name="connsiteX644" fmla="*/ 360633 w 1814344"/>
              <a:gd name="connsiteY644" fmla="*/ 1136596 h 1692364"/>
              <a:gd name="connsiteX645" fmla="*/ 370415 w 1814344"/>
              <a:gd name="connsiteY645" fmla="*/ 1136596 h 1692364"/>
              <a:gd name="connsiteX646" fmla="*/ 371812 w 1814344"/>
              <a:gd name="connsiteY646" fmla="*/ 1136596 h 1692364"/>
              <a:gd name="connsiteX647" fmla="*/ 360633 w 1814344"/>
              <a:gd name="connsiteY647" fmla="*/ 1136596 h 1692364"/>
              <a:gd name="connsiteX648" fmla="*/ 326733 w 1814344"/>
              <a:gd name="connsiteY648" fmla="*/ 1136596 h 1692364"/>
              <a:gd name="connsiteX649" fmla="*/ 337913 w 1814344"/>
              <a:gd name="connsiteY649" fmla="*/ 1149126 h 1692364"/>
              <a:gd name="connsiteX650" fmla="*/ 326733 w 1814344"/>
              <a:gd name="connsiteY650" fmla="*/ 1149126 h 1692364"/>
              <a:gd name="connsiteX651" fmla="*/ 326733 w 1814344"/>
              <a:gd name="connsiteY651" fmla="*/ 1138162 h 1692364"/>
              <a:gd name="connsiteX652" fmla="*/ 326733 w 1814344"/>
              <a:gd name="connsiteY652" fmla="*/ 1136596 h 1692364"/>
              <a:gd name="connsiteX653" fmla="*/ 11179 w 1814344"/>
              <a:gd name="connsiteY653" fmla="*/ 1136596 h 1692364"/>
              <a:gd name="connsiteX654" fmla="*/ 11179 w 1814344"/>
              <a:gd name="connsiteY654" fmla="*/ 1149126 h 1692364"/>
              <a:gd name="connsiteX655" fmla="*/ 416891 w 1814344"/>
              <a:gd name="connsiteY655" fmla="*/ 1124066 h 1692364"/>
              <a:gd name="connsiteX656" fmla="*/ 416891 w 1814344"/>
              <a:gd name="connsiteY656" fmla="*/ 1136596 h 1692364"/>
              <a:gd name="connsiteX657" fmla="*/ 428071 w 1814344"/>
              <a:gd name="connsiteY657" fmla="*/ 1136596 h 1692364"/>
              <a:gd name="connsiteX658" fmla="*/ 428071 w 1814344"/>
              <a:gd name="connsiteY658" fmla="*/ 1135030 h 1692364"/>
              <a:gd name="connsiteX659" fmla="*/ 428071 w 1814344"/>
              <a:gd name="connsiteY659" fmla="*/ 1124066 h 1692364"/>
              <a:gd name="connsiteX660" fmla="*/ 394171 w 1814344"/>
              <a:gd name="connsiteY660" fmla="*/ 1124066 h 1692364"/>
              <a:gd name="connsiteX661" fmla="*/ 405712 w 1814344"/>
              <a:gd name="connsiteY661" fmla="*/ 1136596 h 1692364"/>
              <a:gd name="connsiteX662" fmla="*/ 337913 w 1814344"/>
              <a:gd name="connsiteY662" fmla="*/ 1124066 h 1692364"/>
              <a:gd name="connsiteX663" fmla="*/ 349092 w 1814344"/>
              <a:gd name="connsiteY663" fmla="*/ 1136596 h 1692364"/>
              <a:gd name="connsiteX664" fmla="*/ 337913 w 1814344"/>
              <a:gd name="connsiteY664" fmla="*/ 1124066 h 1692364"/>
              <a:gd name="connsiteX665" fmla="*/ 304013 w 1814344"/>
              <a:gd name="connsiteY665" fmla="*/ 1124066 h 1692364"/>
              <a:gd name="connsiteX666" fmla="*/ 315553 w 1814344"/>
              <a:gd name="connsiteY666" fmla="*/ 1124066 h 1692364"/>
              <a:gd name="connsiteX667" fmla="*/ 315553 w 1814344"/>
              <a:gd name="connsiteY667" fmla="*/ 1136596 h 1692364"/>
              <a:gd name="connsiteX668" fmla="*/ 304013 w 1814344"/>
              <a:gd name="connsiteY668" fmla="*/ 1136596 h 1692364"/>
              <a:gd name="connsiteX669" fmla="*/ 304013 w 1814344"/>
              <a:gd name="connsiteY669" fmla="*/ 1135030 h 1692364"/>
              <a:gd name="connsiteX670" fmla="*/ 304013 w 1814344"/>
              <a:gd name="connsiteY670" fmla="*/ 1125632 h 1692364"/>
              <a:gd name="connsiteX671" fmla="*/ 304013 w 1814344"/>
              <a:gd name="connsiteY671" fmla="*/ 1124066 h 1692364"/>
              <a:gd name="connsiteX672" fmla="*/ 90158 w 1814344"/>
              <a:gd name="connsiteY672" fmla="*/ 1111536 h 1692364"/>
              <a:gd name="connsiteX673" fmla="*/ 90158 w 1814344"/>
              <a:gd name="connsiteY673" fmla="*/ 1124066 h 1692364"/>
              <a:gd name="connsiteX674" fmla="*/ 78618 w 1814344"/>
              <a:gd name="connsiteY674" fmla="*/ 1124066 h 1692364"/>
              <a:gd name="connsiteX675" fmla="*/ 67438 w 1814344"/>
              <a:gd name="connsiteY675" fmla="*/ 1111536 h 1692364"/>
              <a:gd name="connsiteX676" fmla="*/ 78618 w 1814344"/>
              <a:gd name="connsiteY676" fmla="*/ 1111536 h 1692364"/>
              <a:gd name="connsiteX677" fmla="*/ 78618 w 1814344"/>
              <a:gd name="connsiteY677" fmla="*/ 1124066 h 1692364"/>
              <a:gd name="connsiteX678" fmla="*/ 67438 w 1814344"/>
              <a:gd name="connsiteY678" fmla="*/ 1124066 h 1692364"/>
              <a:gd name="connsiteX679" fmla="*/ 1363553 w 1814344"/>
              <a:gd name="connsiteY679" fmla="*/ 1098602 h 1692364"/>
              <a:gd name="connsiteX680" fmla="*/ 1363553 w 1814344"/>
              <a:gd name="connsiteY680" fmla="*/ 1111536 h 1692364"/>
              <a:gd name="connsiteX681" fmla="*/ 1374733 w 1814344"/>
              <a:gd name="connsiteY681" fmla="*/ 1111536 h 1692364"/>
              <a:gd name="connsiteX682" fmla="*/ 1374733 w 1814344"/>
              <a:gd name="connsiteY682" fmla="*/ 1098602 h 1692364"/>
              <a:gd name="connsiteX683" fmla="*/ 371812 w 1814344"/>
              <a:gd name="connsiteY683" fmla="*/ 1098602 h 1692364"/>
              <a:gd name="connsiteX684" fmla="*/ 373210 w 1814344"/>
              <a:gd name="connsiteY684" fmla="*/ 1098602 h 1692364"/>
              <a:gd name="connsiteX685" fmla="*/ 381594 w 1814344"/>
              <a:gd name="connsiteY685" fmla="*/ 1098602 h 1692364"/>
              <a:gd name="connsiteX686" fmla="*/ 382992 w 1814344"/>
              <a:gd name="connsiteY686" fmla="*/ 1098602 h 1692364"/>
              <a:gd name="connsiteX687" fmla="*/ 382992 w 1814344"/>
              <a:gd name="connsiteY687" fmla="*/ 1100218 h 1692364"/>
              <a:gd name="connsiteX688" fmla="*/ 382992 w 1814344"/>
              <a:gd name="connsiteY688" fmla="*/ 1103452 h 1692364"/>
              <a:gd name="connsiteX689" fmla="*/ 382992 w 1814344"/>
              <a:gd name="connsiteY689" fmla="*/ 1104058 h 1692364"/>
              <a:gd name="connsiteX690" fmla="*/ 382992 w 1814344"/>
              <a:gd name="connsiteY690" fmla="*/ 1111536 h 1692364"/>
              <a:gd name="connsiteX691" fmla="*/ 371812 w 1814344"/>
              <a:gd name="connsiteY691" fmla="*/ 1098602 h 1692364"/>
              <a:gd name="connsiteX692" fmla="*/ 349092 w 1814344"/>
              <a:gd name="connsiteY692" fmla="*/ 1098602 h 1692364"/>
              <a:gd name="connsiteX693" fmla="*/ 349092 w 1814344"/>
              <a:gd name="connsiteY693" fmla="*/ 1111536 h 1692364"/>
              <a:gd name="connsiteX694" fmla="*/ 349092 w 1814344"/>
              <a:gd name="connsiteY694" fmla="*/ 1098602 h 1692364"/>
              <a:gd name="connsiteX695" fmla="*/ 349092 w 1814344"/>
              <a:gd name="connsiteY695" fmla="*/ 1098602 h 1692364"/>
              <a:gd name="connsiteX696" fmla="*/ 350535 w 1814344"/>
              <a:gd name="connsiteY696" fmla="*/ 1098602 h 1692364"/>
              <a:gd name="connsiteX697" fmla="*/ 355764 w 1814344"/>
              <a:gd name="connsiteY697" fmla="*/ 1098602 h 1692364"/>
              <a:gd name="connsiteX698" fmla="*/ 356305 w 1814344"/>
              <a:gd name="connsiteY698" fmla="*/ 1098602 h 1692364"/>
              <a:gd name="connsiteX699" fmla="*/ 360633 w 1814344"/>
              <a:gd name="connsiteY699" fmla="*/ 1098602 h 1692364"/>
              <a:gd name="connsiteX700" fmla="*/ 360633 w 1814344"/>
              <a:gd name="connsiteY700" fmla="*/ 1111536 h 1692364"/>
              <a:gd name="connsiteX701" fmla="*/ 349092 w 1814344"/>
              <a:gd name="connsiteY701" fmla="*/ 1098602 h 1692364"/>
              <a:gd name="connsiteX702" fmla="*/ 247754 w 1814344"/>
              <a:gd name="connsiteY702" fmla="*/ 1098602 h 1692364"/>
              <a:gd name="connsiteX703" fmla="*/ 247754 w 1814344"/>
              <a:gd name="connsiteY703" fmla="*/ 1111536 h 1692364"/>
              <a:gd name="connsiteX704" fmla="*/ 236575 w 1814344"/>
              <a:gd name="connsiteY704" fmla="*/ 1111536 h 1692364"/>
              <a:gd name="connsiteX705" fmla="*/ 247754 w 1814344"/>
              <a:gd name="connsiteY705" fmla="*/ 1098602 h 1692364"/>
              <a:gd name="connsiteX706" fmla="*/ 1563099 w 1814344"/>
              <a:gd name="connsiteY706" fmla="*/ 1088076 h 1692364"/>
              <a:gd name="connsiteX707" fmla="*/ 1555049 w 1814344"/>
              <a:gd name="connsiteY707" fmla="*/ 1098602 h 1692364"/>
              <a:gd name="connsiteX708" fmla="*/ 1556447 w 1814344"/>
              <a:gd name="connsiteY708" fmla="*/ 1092337 h 1692364"/>
              <a:gd name="connsiteX709" fmla="*/ 1555049 w 1814344"/>
              <a:gd name="connsiteY709" fmla="*/ 1086072 h 1692364"/>
              <a:gd name="connsiteX710" fmla="*/ 1566229 w 1814344"/>
              <a:gd name="connsiteY710" fmla="*/ 1086072 h 1692364"/>
              <a:gd name="connsiteX711" fmla="*/ 1563099 w 1814344"/>
              <a:gd name="connsiteY711" fmla="*/ 1088076 h 1692364"/>
              <a:gd name="connsiteX712" fmla="*/ 1563434 w 1814344"/>
              <a:gd name="connsiteY712" fmla="*/ 1087638 h 1692364"/>
              <a:gd name="connsiteX713" fmla="*/ 1555049 w 1814344"/>
              <a:gd name="connsiteY713" fmla="*/ 1086072 h 1692364"/>
              <a:gd name="connsiteX714" fmla="*/ 1352373 w 1814344"/>
              <a:gd name="connsiteY714" fmla="*/ 1086072 h 1692364"/>
              <a:gd name="connsiteX715" fmla="*/ 1340833 w 1814344"/>
              <a:gd name="connsiteY715" fmla="*/ 1098602 h 1692364"/>
              <a:gd name="connsiteX716" fmla="*/ 1342276 w 1814344"/>
              <a:gd name="connsiteY716" fmla="*/ 1098602 h 1692364"/>
              <a:gd name="connsiteX717" fmla="*/ 1347505 w 1814344"/>
              <a:gd name="connsiteY717" fmla="*/ 1098602 h 1692364"/>
              <a:gd name="connsiteX718" fmla="*/ 1348045 w 1814344"/>
              <a:gd name="connsiteY718" fmla="*/ 1098602 h 1692364"/>
              <a:gd name="connsiteX719" fmla="*/ 1352373 w 1814344"/>
              <a:gd name="connsiteY719" fmla="*/ 1098602 h 1692364"/>
              <a:gd name="connsiteX720" fmla="*/ 1340833 w 1814344"/>
              <a:gd name="connsiteY720" fmla="*/ 1086072 h 1692364"/>
              <a:gd name="connsiteX721" fmla="*/ 1329653 w 1814344"/>
              <a:gd name="connsiteY721" fmla="*/ 1098602 h 1692364"/>
              <a:gd name="connsiteX722" fmla="*/ 1340833 w 1814344"/>
              <a:gd name="connsiteY722" fmla="*/ 1086072 h 1692364"/>
              <a:gd name="connsiteX723" fmla="*/ 382992 w 1814344"/>
              <a:gd name="connsiteY723" fmla="*/ 1086072 h 1692364"/>
              <a:gd name="connsiteX724" fmla="*/ 382992 w 1814344"/>
              <a:gd name="connsiteY724" fmla="*/ 1086072 h 1692364"/>
              <a:gd name="connsiteX725" fmla="*/ 349092 w 1814344"/>
              <a:gd name="connsiteY725" fmla="*/ 1086072 h 1692364"/>
              <a:gd name="connsiteX726" fmla="*/ 360633 w 1814344"/>
              <a:gd name="connsiteY726" fmla="*/ 1086072 h 1692364"/>
              <a:gd name="connsiteX727" fmla="*/ 360633 w 1814344"/>
              <a:gd name="connsiteY727" fmla="*/ 1087638 h 1692364"/>
              <a:gd name="connsiteX728" fmla="*/ 360633 w 1814344"/>
              <a:gd name="connsiteY728" fmla="*/ 1089204 h 1692364"/>
              <a:gd name="connsiteX729" fmla="*/ 360633 w 1814344"/>
              <a:gd name="connsiteY729" fmla="*/ 1097035 h 1692364"/>
              <a:gd name="connsiteX730" fmla="*/ 360633 w 1814344"/>
              <a:gd name="connsiteY730" fmla="*/ 1098602 h 1692364"/>
              <a:gd name="connsiteX731" fmla="*/ 157596 w 1814344"/>
              <a:gd name="connsiteY731" fmla="*/ 1086072 h 1692364"/>
              <a:gd name="connsiteX732" fmla="*/ 157596 w 1814344"/>
              <a:gd name="connsiteY732" fmla="*/ 1098602 h 1692364"/>
              <a:gd name="connsiteX733" fmla="*/ 146417 w 1814344"/>
              <a:gd name="connsiteY733" fmla="*/ 1098602 h 1692364"/>
              <a:gd name="connsiteX734" fmla="*/ 157596 w 1814344"/>
              <a:gd name="connsiteY734" fmla="*/ 1098602 h 1692364"/>
              <a:gd name="connsiteX735" fmla="*/ 157596 w 1814344"/>
              <a:gd name="connsiteY735" fmla="*/ 1111536 h 1692364"/>
              <a:gd name="connsiteX736" fmla="*/ 168776 w 1814344"/>
              <a:gd name="connsiteY736" fmla="*/ 1111536 h 1692364"/>
              <a:gd name="connsiteX737" fmla="*/ 168776 w 1814344"/>
              <a:gd name="connsiteY737" fmla="*/ 1098602 h 1692364"/>
              <a:gd name="connsiteX738" fmla="*/ 168776 w 1814344"/>
              <a:gd name="connsiteY738" fmla="*/ 1086072 h 1692364"/>
              <a:gd name="connsiteX739" fmla="*/ 101337 w 1814344"/>
              <a:gd name="connsiteY739" fmla="*/ 1086072 h 1692364"/>
              <a:gd name="connsiteX740" fmla="*/ 112517 w 1814344"/>
              <a:gd name="connsiteY740" fmla="*/ 1086072 h 1692364"/>
              <a:gd name="connsiteX741" fmla="*/ 112517 w 1814344"/>
              <a:gd name="connsiteY741" fmla="*/ 1098602 h 1692364"/>
              <a:gd name="connsiteX742" fmla="*/ 112517 w 1814344"/>
              <a:gd name="connsiteY742" fmla="*/ 1111536 h 1692364"/>
              <a:gd name="connsiteX743" fmla="*/ 111120 w 1814344"/>
              <a:gd name="connsiteY743" fmla="*/ 1111536 h 1692364"/>
              <a:gd name="connsiteX744" fmla="*/ 104132 w 1814344"/>
              <a:gd name="connsiteY744" fmla="*/ 1111536 h 1692364"/>
              <a:gd name="connsiteX745" fmla="*/ 101337 w 1814344"/>
              <a:gd name="connsiteY745" fmla="*/ 1111536 h 1692364"/>
              <a:gd name="connsiteX746" fmla="*/ 112517 w 1814344"/>
              <a:gd name="connsiteY746" fmla="*/ 1124066 h 1692364"/>
              <a:gd name="connsiteX747" fmla="*/ 112517 w 1814344"/>
              <a:gd name="connsiteY747" fmla="*/ 1136596 h 1692364"/>
              <a:gd name="connsiteX748" fmla="*/ 112517 w 1814344"/>
              <a:gd name="connsiteY748" fmla="*/ 1149126 h 1692364"/>
              <a:gd name="connsiteX749" fmla="*/ 101337 w 1814344"/>
              <a:gd name="connsiteY749" fmla="*/ 1149126 h 1692364"/>
              <a:gd name="connsiteX750" fmla="*/ 101337 w 1814344"/>
              <a:gd name="connsiteY750" fmla="*/ 1162060 h 1692364"/>
              <a:gd name="connsiteX751" fmla="*/ 101337 w 1814344"/>
              <a:gd name="connsiteY751" fmla="*/ 1163627 h 1692364"/>
              <a:gd name="connsiteX752" fmla="*/ 101337 w 1814344"/>
              <a:gd name="connsiteY752" fmla="*/ 1169304 h 1692364"/>
              <a:gd name="connsiteX753" fmla="*/ 101337 w 1814344"/>
              <a:gd name="connsiteY753" fmla="*/ 1169892 h 1692364"/>
              <a:gd name="connsiteX754" fmla="*/ 101337 w 1814344"/>
              <a:gd name="connsiteY754" fmla="*/ 1174590 h 1692364"/>
              <a:gd name="connsiteX755" fmla="*/ 112517 w 1814344"/>
              <a:gd name="connsiteY755" fmla="*/ 1174590 h 1692364"/>
              <a:gd name="connsiteX756" fmla="*/ 112517 w 1814344"/>
              <a:gd name="connsiteY756" fmla="*/ 1162060 h 1692364"/>
              <a:gd name="connsiteX757" fmla="*/ 123697 w 1814344"/>
              <a:gd name="connsiteY757" fmla="*/ 1162060 h 1692364"/>
              <a:gd name="connsiteX758" fmla="*/ 123697 w 1814344"/>
              <a:gd name="connsiteY758" fmla="*/ 1174590 h 1692364"/>
              <a:gd name="connsiteX759" fmla="*/ 123697 w 1814344"/>
              <a:gd name="connsiteY759" fmla="*/ 1187120 h 1692364"/>
              <a:gd name="connsiteX760" fmla="*/ 112517 w 1814344"/>
              <a:gd name="connsiteY760" fmla="*/ 1187120 h 1692364"/>
              <a:gd name="connsiteX761" fmla="*/ 101337 w 1814344"/>
              <a:gd name="connsiteY761" fmla="*/ 1187120 h 1692364"/>
              <a:gd name="connsiteX762" fmla="*/ 90158 w 1814344"/>
              <a:gd name="connsiteY762" fmla="*/ 1174590 h 1692364"/>
              <a:gd name="connsiteX763" fmla="*/ 90158 w 1814344"/>
              <a:gd name="connsiteY763" fmla="*/ 1162060 h 1692364"/>
              <a:gd name="connsiteX764" fmla="*/ 90158 w 1814344"/>
              <a:gd name="connsiteY764" fmla="*/ 1149126 h 1692364"/>
              <a:gd name="connsiteX765" fmla="*/ 90158 w 1814344"/>
              <a:gd name="connsiteY765" fmla="*/ 1136596 h 1692364"/>
              <a:gd name="connsiteX766" fmla="*/ 101337 w 1814344"/>
              <a:gd name="connsiteY766" fmla="*/ 1136596 h 1692364"/>
              <a:gd name="connsiteX767" fmla="*/ 101337 w 1814344"/>
              <a:gd name="connsiteY767" fmla="*/ 1124066 h 1692364"/>
              <a:gd name="connsiteX768" fmla="*/ 90158 w 1814344"/>
              <a:gd name="connsiteY768" fmla="*/ 1111536 h 1692364"/>
              <a:gd name="connsiteX769" fmla="*/ 90158 w 1814344"/>
              <a:gd name="connsiteY769" fmla="*/ 1098602 h 1692364"/>
              <a:gd name="connsiteX770" fmla="*/ 275191 w 1814344"/>
              <a:gd name="connsiteY770" fmla="*/ 1080786 h 1692364"/>
              <a:gd name="connsiteX771" fmla="*/ 270474 w 1814344"/>
              <a:gd name="connsiteY771" fmla="*/ 1086072 h 1692364"/>
              <a:gd name="connsiteX772" fmla="*/ 275191 w 1814344"/>
              <a:gd name="connsiteY772" fmla="*/ 1080786 h 1692364"/>
              <a:gd name="connsiteX773" fmla="*/ 366653 w 1814344"/>
              <a:gd name="connsiteY773" fmla="*/ 1077397 h 1692364"/>
              <a:gd name="connsiteX774" fmla="*/ 370415 w 1814344"/>
              <a:gd name="connsiteY774" fmla="*/ 1079807 h 1692364"/>
              <a:gd name="connsiteX775" fmla="*/ 371812 w 1814344"/>
              <a:gd name="connsiteY775" fmla="*/ 1086072 h 1692364"/>
              <a:gd name="connsiteX776" fmla="*/ 366921 w 1814344"/>
              <a:gd name="connsiteY776" fmla="*/ 1078828 h 1692364"/>
              <a:gd name="connsiteX777" fmla="*/ 1532690 w 1814344"/>
              <a:gd name="connsiteY777" fmla="*/ 1073542 h 1692364"/>
              <a:gd name="connsiteX778" fmla="*/ 1532690 w 1814344"/>
              <a:gd name="connsiteY778" fmla="*/ 1073542 h 1692364"/>
              <a:gd name="connsiteX779" fmla="*/ 360633 w 1814344"/>
              <a:gd name="connsiteY779" fmla="*/ 1073542 h 1692364"/>
              <a:gd name="connsiteX780" fmla="*/ 366223 w 1814344"/>
              <a:gd name="connsiteY780" fmla="*/ 1075108 h 1692364"/>
              <a:gd name="connsiteX781" fmla="*/ 366653 w 1814344"/>
              <a:gd name="connsiteY781" fmla="*/ 1077397 h 1692364"/>
              <a:gd name="connsiteX782" fmla="*/ 337913 w 1814344"/>
              <a:gd name="connsiteY782" fmla="*/ 1073542 h 1692364"/>
              <a:gd name="connsiteX783" fmla="*/ 349092 w 1814344"/>
              <a:gd name="connsiteY783" fmla="*/ 1086072 h 1692364"/>
              <a:gd name="connsiteX784" fmla="*/ 236575 w 1814344"/>
              <a:gd name="connsiteY784" fmla="*/ 1073542 h 1692364"/>
              <a:gd name="connsiteX785" fmla="*/ 225395 w 1814344"/>
              <a:gd name="connsiteY785" fmla="*/ 1086072 h 1692364"/>
              <a:gd name="connsiteX786" fmla="*/ 236575 w 1814344"/>
              <a:gd name="connsiteY786" fmla="*/ 1086072 h 1692364"/>
              <a:gd name="connsiteX787" fmla="*/ 101337 w 1814344"/>
              <a:gd name="connsiteY787" fmla="*/ 1073542 h 1692364"/>
              <a:gd name="connsiteX788" fmla="*/ 112517 w 1814344"/>
              <a:gd name="connsiteY788" fmla="*/ 1073542 h 1692364"/>
              <a:gd name="connsiteX789" fmla="*/ 101337 w 1814344"/>
              <a:gd name="connsiteY789" fmla="*/ 1086072 h 1692364"/>
              <a:gd name="connsiteX790" fmla="*/ 1566229 w 1814344"/>
              <a:gd name="connsiteY790" fmla="*/ 1060607 h 1692364"/>
              <a:gd name="connsiteX791" fmla="*/ 1566229 w 1814344"/>
              <a:gd name="connsiteY791" fmla="*/ 1073542 h 1692364"/>
              <a:gd name="connsiteX792" fmla="*/ 1566229 w 1814344"/>
              <a:gd name="connsiteY792" fmla="*/ 1071925 h 1692364"/>
              <a:gd name="connsiteX793" fmla="*/ 1566229 w 1814344"/>
              <a:gd name="connsiteY793" fmla="*/ 1062224 h 1692364"/>
              <a:gd name="connsiteX794" fmla="*/ 1566229 w 1814344"/>
              <a:gd name="connsiteY794" fmla="*/ 1060607 h 1692364"/>
              <a:gd name="connsiteX795" fmla="*/ 1555049 w 1814344"/>
              <a:gd name="connsiteY795" fmla="*/ 1060607 h 1692364"/>
              <a:gd name="connsiteX796" fmla="*/ 1556447 w 1814344"/>
              <a:gd name="connsiteY796" fmla="*/ 1060607 h 1692364"/>
              <a:gd name="connsiteX797" fmla="*/ 1559242 w 1814344"/>
              <a:gd name="connsiteY797" fmla="*/ 1060607 h 1692364"/>
              <a:gd name="connsiteX798" fmla="*/ 1559766 w 1814344"/>
              <a:gd name="connsiteY798" fmla="*/ 1060607 h 1692364"/>
              <a:gd name="connsiteX799" fmla="*/ 1566229 w 1814344"/>
              <a:gd name="connsiteY799" fmla="*/ 1060607 h 1692364"/>
              <a:gd name="connsiteX800" fmla="*/ 1555049 w 1814344"/>
              <a:gd name="connsiteY800" fmla="*/ 1073542 h 1692364"/>
              <a:gd name="connsiteX801" fmla="*/ 1521150 w 1814344"/>
              <a:gd name="connsiteY801" fmla="*/ 1060607 h 1692364"/>
              <a:gd name="connsiteX802" fmla="*/ 1509970 w 1814344"/>
              <a:gd name="connsiteY802" fmla="*/ 1073542 h 1692364"/>
              <a:gd name="connsiteX803" fmla="*/ 1521150 w 1814344"/>
              <a:gd name="connsiteY803" fmla="*/ 1073542 h 1692364"/>
              <a:gd name="connsiteX804" fmla="*/ 1521150 w 1814344"/>
              <a:gd name="connsiteY804" fmla="*/ 1086072 h 1692364"/>
              <a:gd name="connsiteX805" fmla="*/ 1521150 w 1814344"/>
              <a:gd name="connsiteY805" fmla="*/ 1073542 h 1692364"/>
              <a:gd name="connsiteX806" fmla="*/ 1318474 w 1814344"/>
              <a:gd name="connsiteY806" fmla="*/ 1060607 h 1692364"/>
              <a:gd name="connsiteX807" fmla="*/ 1307294 w 1814344"/>
              <a:gd name="connsiteY807" fmla="*/ 1073542 h 1692364"/>
              <a:gd name="connsiteX808" fmla="*/ 1318474 w 1814344"/>
              <a:gd name="connsiteY808" fmla="*/ 1073542 h 1692364"/>
              <a:gd name="connsiteX809" fmla="*/ 1318474 w 1814344"/>
              <a:gd name="connsiteY809" fmla="*/ 1060607 h 1692364"/>
              <a:gd name="connsiteX810" fmla="*/ 439251 w 1814344"/>
              <a:gd name="connsiteY810" fmla="*/ 1060607 h 1692364"/>
              <a:gd name="connsiteX811" fmla="*/ 439251 w 1814344"/>
              <a:gd name="connsiteY811" fmla="*/ 1073542 h 1692364"/>
              <a:gd name="connsiteX812" fmla="*/ 449348 w 1814344"/>
              <a:gd name="connsiteY812" fmla="*/ 1073542 h 1692364"/>
              <a:gd name="connsiteX813" fmla="*/ 450791 w 1814344"/>
              <a:gd name="connsiteY813" fmla="*/ 1073542 h 1692364"/>
              <a:gd name="connsiteX814" fmla="*/ 394171 w 1814344"/>
              <a:gd name="connsiteY814" fmla="*/ 1060607 h 1692364"/>
              <a:gd name="connsiteX815" fmla="*/ 394171 w 1814344"/>
              <a:gd name="connsiteY815" fmla="*/ 1073542 h 1692364"/>
              <a:gd name="connsiteX816" fmla="*/ 400843 w 1814344"/>
              <a:gd name="connsiteY816" fmla="*/ 1073542 h 1692364"/>
              <a:gd name="connsiteX817" fmla="*/ 401384 w 1814344"/>
              <a:gd name="connsiteY817" fmla="*/ 1073542 h 1692364"/>
              <a:gd name="connsiteX818" fmla="*/ 405712 w 1814344"/>
              <a:gd name="connsiteY818" fmla="*/ 1073542 h 1692364"/>
              <a:gd name="connsiteX819" fmla="*/ 405712 w 1814344"/>
              <a:gd name="connsiteY819" fmla="*/ 1078828 h 1692364"/>
              <a:gd name="connsiteX820" fmla="*/ 405712 w 1814344"/>
              <a:gd name="connsiteY820" fmla="*/ 1086072 h 1692364"/>
              <a:gd name="connsiteX821" fmla="*/ 407109 w 1814344"/>
              <a:gd name="connsiteY821" fmla="*/ 1086072 h 1692364"/>
              <a:gd name="connsiteX822" fmla="*/ 415494 w 1814344"/>
              <a:gd name="connsiteY822" fmla="*/ 1086072 h 1692364"/>
              <a:gd name="connsiteX823" fmla="*/ 416891 w 1814344"/>
              <a:gd name="connsiteY823" fmla="*/ 1086072 h 1692364"/>
              <a:gd name="connsiteX824" fmla="*/ 416891 w 1814344"/>
              <a:gd name="connsiteY824" fmla="*/ 1078828 h 1692364"/>
              <a:gd name="connsiteX825" fmla="*/ 416891 w 1814344"/>
              <a:gd name="connsiteY825" fmla="*/ 1078240 h 1692364"/>
              <a:gd name="connsiteX826" fmla="*/ 416891 w 1814344"/>
              <a:gd name="connsiteY826" fmla="*/ 1073542 h 1692364"/>
              <a:gd name="connsiteX827" fmla="*/ 416891 w 1814344"/>
              <a:gd name="connsiteY827" fmla="*/ 1066064 h 1692364"/>
              <a:gd name="connsiteX828" fmla="*/ 416891 w 1814344"/>
              <a:gd name="connsiteY828" fmla="*/ 1065458 h 1692364"/>
              <a:gd name="connsiteX829" fmla="*/ 416891 w 1814344"/>
              <a:gd name="connsiteY829" fmla="*/ 1062224 h 1692364"/>
              <a:gd name="connsiteX830" fmla="*/ 416891 w 1814344"/>
              <a:gd name="connsiteY830" fmla="*/ 1060607 h 1692364"/>
              <a:gd name="connsiteX831" fmla="*/ 415494 w 1814344"/>
              <a:gd name="connsiteY831" fmla="*/ 1060607 h 1692364"/>
              <a:gd name="connsiteX832" fmla="*/ 407109 w 1814344"/>
              <a:gd name="connsiteY832" fmla="*/ 1060607 h 1692364"/>
              <a:gd name="connsiteX833" fmla="*/ 405712 w 1814344"/>
              <a:gd name="connsiteY833" fmla="*/ 1060607 h 1692364"/>
              <a:gd name="connsiteX834" fmla="*/ 405712 w 1814344"/>
              <a:gd name="connsiteY834" fmla="*/ 1073542 h 1692364"/>
              <a:gd name="connsiteX835" fmla="*/ 394171 w 1814344"/>
              <a:gd name="connsiteY835" fmla="*/ 1060607 h 1692364"/>
              <a:gd name="connsiteX836" fmla="*/ 315553 w 1814344"/>
              <a:gd name="connsiteY836" fmla="*/ 1060607 h 1692364"/>
              <a:gd name="connsiteX837" fmla="*/ 316951 w 1814344"/>
              <a:gd name="connsiteY837" fmla="*/ 1060607 h 1692364"/>
              <a:gd name="connsiteX838" fmla="*/ 325336 w 1814344"/>
              <a:gd name="connsiteY838" fmla="*/ 1060607 h 1692364"/>
              <a:gd name="connsiteX839" fmla="*/ 326733 w 1814344"/>
              <a:gd name="connsiteY839" fmla="*/ 1060607 h 1692364"/>
              <a:gd name="connsiteX840" fmla="*/ 326733 w 1814344"/>
              <a:gd name="connsiteY840" fmla="*/ 1073542 h 1692364"/>
              <a:gd name="connsiteX841" fmla="*/ 321842 w 1814344"/>
              <a:gd name="connsiteY841" fmla="*/ 1073542 h 1692364"/>
              <a:gd name="connsiteX842" fmla="*/ 315553 w 1814344"/>
              <a:gd name="connsiteY842" fmla="*/ 1073542 h 1692364"/>
              <a:gd name="connsiteX843" fmla="*/ 315553 w 1814344"/>
              <a:gd name="connsiteY843" fmla="*/ 1062224 h 1692364"/>
              <a:gd name="connsiteX844" fmla="*/ 225395 w 1814344"/>
              <a:gd name="connsiteY844" fmla="*/ 1060607 h 1692364"/>
              <a:gd name="connsiteX845" fmla="*/ 225395 w 1814344"/>
              <a:gd name="connsiteY845" fmla="*/ 1073542 h 1692364"/>
              <a:gd name="connsiteX846" fmla="*/ 225395 w 1814344"/>
              <a:gd name="connsiteY846" fmla="*/ 1060607 h 1692364"/>
              <a:gd name="connsiteX847" fmla="*/ 213855 w 1814344"/>
              <a:gd name="connsiteY847" fmla="*/ 1060607 h 1692364"/>
              <a:gd name="connsiteX848" fmla="*/ 202675 w 1814344"/>
              <a:gd name="connsiteY848" fmla="*/ 1073542 h 1692364"/>
              <a:gd name="connsiteX849" fmla="*/ 213855 w 1814344"/>
              <a:gd name="connsiteY849" fmla="*/ 1073542 h 1692364"/>
              <a:gd name="connsiteX850" fmla="*/ 112517 w 1814344"/>
              <a:gd name="connsiteY850" fmla="*/ 1060607 h 1692364"/>
              <a:gd name="connsiteX851" fmla="*/ 123697 w 1814344"/>
              <a:gd name="connsiteY851" fmla="*/ 1060607 h 1692364"/>
              <a:gd name="connsiteX852" fmla="*/ 123697 w 1814344"/>
              <a:gd name="connsiteY852" fmla="*/ 1073542 h 1692364"/>
              <a:gd name="connsiteX853" fmla="*/ 123697 w 1814344"/>
              <a:gd name="connsiteY853" fmla="*/ 1086072 h 1692364"/>
              <a:gd name="connsiteX854" fmla="*/ 112517 w 1814344"/>
              <a:gd name="connsiteY854" fmla="*/ 1073542 h 1692364"/>
              <a:gd name="connsiteX855" fmla="*/ 112517 w 1814344"/>
              <a:gd name="connsiteY855" fmla="*/ 1060607 h 1692364"/>
              <a:gd name="connsiteX856" fmla="*/ 326733 w 1814344"/>
              <a:gd name="connsiteY856" fmla="*/ 1048077 h 1692364"/>
              <a:gd name="connsiteX857" fmla="*/ 337913 w 1814344"/>
              <a:gd name="connsiteY857" fmla="*/ 1048077 h 1692364"/>
              <a:gd name="connsiteX858" fmla="*/ 349092 w 1814344"/>
              <a:gd name="connsiteY858" fmla="*/ 1060607 h 1692364"/>
              <a:gd name="connsiteX859" fmla="*/ 347695 w 1814344"/>
              <a:gd name="connsiteY859" fmla="*/ 1060607 h 1692364"/>
              <a:gd name="connsiteX860" fmla="*/ 337913 w 1814344"/>
              <a:gd name="connsiteY860" fmla="*/ 1060607 h 1692364"/>
              <a:gd name="connsiteX861" fmla="*/ 328131 w 1814344"/>
              <a:gd name="connsiteY861" fmla="*/ 1060607 h 1692364"/>
              <a:gd name="connsiteX862" fmla="*/ 326733 w 1814344"/>
              <a:gd name="connsiteY862" fmla="*/ 1060607 h 1692364"/>
              <a:gd name="connsiteX863" fmla="*/ 90158 w 1814344"/>
              <a:gd name="connsiteY863" fmla="*/ 1048077 h 1692364"/>
              <a:gd name="connsiteX864" fmla="*/ 101337 w 1814344"/>
              <a:gd name="connsiteY864" fmla="*/ 1048077 h 1692364"/>
              <a:gd name="connsiteX865" fmla="*/ 101337 w 1814344"/>
              <a:gd name="connsiteY865" fmla="*/ 1060607 h 1692364"/>
              <a:gd name="connsiteX866" fmla="*/ 90158 w 1814344"/>
              <a:gd name="connsiteY866" fmla="*/ 1073542 h 1692364"/>
              <a:gd name="connsiteX867" fmla="*/ 90158 w 1814344"/>
              <a:gd name="connsiteY867" fmla="*/ 1060607 h 1692364"/>
              <a:gd name="connsiteX868" fmla="*/ 90158 w 1814344"/>
              <a:gd name="connsiteY868" fmla="*/ 1048077 h 1692364"/>
              <a:gd name="connsiteX869" fmla="*/ 1372986 w 1814344"/>
              <a:gd name="connsiteY869" fmla="*/ 1042791 h 1692364"/>
              <a:gd name="connsiteX870" fmla="*/ 1363553 w 1814344"/>
              <a:gd name="connsiteY870" fmla="*/ 1048077 h 1692364"/>
              <a:gd name="connsiteX871" fmla="*/ 1364951 w 1814344"/>
              <a:gd name="connsiteY871" fmla="*/ 1048077 h 1692364"/>
              <a:gd name="connsiteX872" fmla="*/ 1367746 w 1814344"/>
              <a:gd name="connsiteY872" fmla="*/ 1048077 h 1692364"/>
              <a:gd name="connsiteX873" fmla="*/ 1368270 w 1814344"/>
              <a:gd name="connsiteY873" fmla="*/ 1048077 h 1692364"/>
              <a:gd name="connsiteX874" fmla="*/ 1374733 w 1814344"/>
              <a:gd name="connsiteY874" fmla="*/ 1048077 h 1692364"/>
              <a:gd name="connsiteX875" fmla="*/ 1372986 w 1814344"/>
              <a:gd name="connsiteY875" fmla="*/ 1042791 h 1692364"/>
              <a:gd name="connsiteX876" fmla="*/ 1566229 w 1814344"/>
              <a:gd name="connsiteY876" fmla="*/ 1035547 h 1692364"/>
              <a:gd name="connsiteX877" fmla="*/ 1566229 w 1814344"/>
              <a:gd name="connsiteY877" fmla="*/ 1048077 h 1692364"/>
              <a:gd name="connsiteX878" fmla="*/ 1555049 w 1814344"/>
              <a:gd name="connsiteY878" fmla="*/ 1048077 h 1692364"/>
              <a:gd name="connsiteX879" fmla="*/ 1566229 w 1814344"/>
              <a:gd name="connsiteY879" fmla="*/ 1035547 h 1692364"/>
              <a:gd name="connsiteX880" fmla="*/ 1555049 w 1814344"/>
              <a:gd name="connsiteY880" fmla="*/ 1035547 h 1692364"/>
              <a:gd name="connsiteX881" fmla="*/ 1555049 w 1814344"/>
              <a:gd name="connsiteY881" fmla="*/ 1040246 h 1692364"/>
              <a:gd name="connsiteX882" fmla="*/ 1555049 w 1814344"/>
              <a:gd name="connsiteY882" fmla="*/ 1040833 h 1692364"/>
              <a:gd name="connsiteX883" fmla="*/ 1555049 w 1814344"/>
              <a:gd name="connsiteY883" fmla="*/ 1048077 h 1692364"/>
              <a:gd name="connsiteX884" fmla="*/ 1543869 w 1814344"/>
              <a:gd name="connsiteY884" fmla="*/ 1048077 h 1692364"/>
              <a:gd name="connsiteX885" fmla="*/ 1183237 w 1814344"/>
              <a:gd name="connsiteY885" fmla="*/ 1035547 h 1692364"/>
              <a:gd name="connsiteX886" fmla="*/ 1183237 w 1814344"/>
              <a:gd name="connsiteY886" fmla="*/ 1048077 h 1692364"/>
              <a:gd name="connsiteX887" fmla="*/ 1194416 w 1814344"/>
              <a:gd name="connsiteY887" fmla="*/ 1048077 h 1692364"/>
              <a:gd name="connsiteX888" fmla="*/ 1194416 w 1814344"/>
              <a:gd name="connsiteY888" fmla="*/ 1035547 h 1692364"/>
              <a:gd name="connsiteX889" fmla="*/ 225395 w 1814344"/>
              <a:gd name="connsiteY889" fmla="*/ 1035547 h 1692364"/>
              <a:gd name="connsiteX890" fmla="*/ 225395 w 1814344"/>
              <a:gd name="connsiteY890" fmla="*/ 1048077 h 1692364"/>
              <a:gd name="connsiteX891" fmla="*/ 236575 w 1814344"/>
              <a:gd name="connsiteY891" fmla="*/ 1035547 h 1692364"/>
              <a:gd name="connsiteX892" fmla="*/ 191496 w 1814344"/>
              <a:gd name="connsiteY892" fmla="*/ 1035547 h 1692364"/>
              <a:gd name="connsiteX893" fmla="*/ 191496 w 1814344"/>
              <a:gd name="connsiteY893" fmla="*/ 1048077 h 1692364"/>
              <a:gd name="connsiteX894" fmla="*/ 180316 w 1814344"/>
              <a:gd name="connsiteY894" fmla="*/ 1060607 h 1692364"/>
              <a:gd name="connsiteX895" fmla="*/ 191496 w 1814344"/>
              <a:gd name="connsiteY895" fmla="*/ 1060607 h 1692364"/>
              <a:gd name="connsiteX896" fmla="*/ 191496 w 1814344"/>
              <a:gd name="connsiteY896" fmla="*/ 1048077 h 1692364"/>
              <a:gd name="connsiteX897" fmla="*/ 1553652 w 1814344"/>
              <a:gd name="connsiteY897" fmla="*/ 1026150 h 1692364"/>
              <a:gd name="connsiteX898" fmla="*/ 1555049 w 1814344"/>
              <a:gd name="connsiteY898" fmla="*/ 1035547 h 1692364"/>
              <a:gd name="connsiteX899" fmla="*/ 1543869 w 1814344"/>
              <a:gd name="connsiteY899" fmla="*/ 1048077 h 1692364"/>
              <a:gd name="connsiteX900" fmla="*/ 1543869 w 1814344"/>
              <a:gd name="connsiteY900" fmla="*/ 1035547 h 1692364"/>
              <a:gd name="connsiteX901" fmla="*/ 1553652 w 1814344"/>
              <a:gd name="connsiteY901" fmla="*/ 1026150 h 1692364"/>
              <a:gd name="connsiteX902" fmla="*/ 1014099 w 1814344"/>
              <a:gd name="connsiteY902" fmla="*/ 1023017 h 1692364"/>
              <a:gd name="connsiteX903" fmla="*/ 1025279 w 1814344"/>
              <a:gd name="connsiteY903" fmla="*/ 1035547 h 1692364"/>
              <a:gd name="connsiteX904" fmla="*/ 1025279 w 1814344"/>
              <a:gd name="connsiteY904" fmla="*/ 1023017 h 1692364"/>
              <a:gd name="connsiteX905" fmla="*/ 1014099 w 1814344"/>
              <a:gd name="connsiteY905" fmla="*/ 1023017 h 1692364"/>
              <a:gd name="connsiteX906" fmla="*/ 1408632 w 1814344"/>
              <a:gd name="connsiteY906" fmla="*/ 1010487 h 1692364"/>
              <a:gd name="connsiteX907" fmla="*/ 1408632 w 1814344"/>
              <a:gd name="connsiteY907" fmla="*/ 1012054 h 1692364"/>
              <a:gd name="connsiteX908" fmla="*/ 1408632 w 1814344"/>
              <a:gd name="connsiteY908" fmla="*/ 1023017 h 1692364"/>
              <a:gd name="connsiteX909" fmla="*/ 1410030 w 1814344"/>
              <a:gd name="connsiteY909" fmla="*/ 1023017 h 1692364"/>
              <a:gd name="connsiteX910" fmla="*/ 1419812 w 1814344"/>
              <a:gd name="connsiteY910" fmla="*/ 1023017 h 1692364"/>
              <a:gd name="connsiteX911" fmla="*/ 1419812 w 1814344"/>
              <a:gd name="connsiteY911" fmla="*/ 1010487 h 1692364"/>
              <a:gd name="connsiteX912" fmla="*/ 33538 w 1814344"/>
              <a:gd name="connsiteY912" fmla="*/ 1010487 h 1692364"/>
              <a:gd name="connsiteX913" fmla="*/ 33538 w 1814344"/>
              <a:gd name="connsiteY913" fmla="*/ 1023017 h 1692364"/>
              <a:gd name="connsiteX914" fmla="*/ 22359 w 1814344"/>
              <a:gd name="connsiteY914" fmla="*/ 1035547 h 1692364"/>
              <a:gd name="connsiteX915" fmla="*/ 33538 w 1814344"/>
              <a:gd name="connsiteY915" fmla="*/ 1035547 h 1692364"/>
              <a:gd name="connsiteX916" fmla="*/ 33538 w 1814344"/>
              <a:gd name="connsiteY916" fmla="*/ 1023017 h 1692364"/>
              <a:gd name="connsiteX917" fmla="*/ 45079 w 1814344"/>
              <a:gd name="connsiteY917" fmla="*/ 1010487 h 1692364"/>
              <a:gd name="connsiteX918" fmla="*/ 45079 w 1814344"/>
              <a:gd name="connsiteY918" fmla="*/ 1023017 h 1692364"/>
              <a:gd name="connsiteX919" fmla="*/ 45079 w 1814344"/>
              <a:gd name="connsiteY919" fmla="*/ 1035547 h 1692364"/>
              <a:gd name="connsiteX920" fmla="*/ 56258 w 1814344"/>
              <a:gd name="connsiteY920" fmla="*/ 1035547 h 1692364"/>
              <a:gd name="connsiteX921" fmla="*/ 56258 w 1814344"/>
              <a:gd name="connsiteY921" fmla="*/ 1048077 h 1692364"/>
              <a:gd name="connsiteX922" fmla="*/ 56258 w 1814344"/>
              <a:gd name="connsiteY922" fmla="*/ 1060607 h 1692364"/>
              <a:gd name="connsiteX923" fmla="*/ 45079 w 1814344"/>
              <a:gd name="connsiteY923" fmla="*/ 1073542 h 1692364"/>
              <a:gd name="connsiteX924" fmla="*/ 45079 w 1814344"/>
              <a:gd name="connsiteY924" fmla="*/ 1086072 h 1692364"/>
              <a:gd name="connsiteX925" fmla="*/ 45079 w 1814344"/>
              <a:gd name="connsiteY925" fmla="*/ 1073542 h 1692364"/>
              <a:gd name="connsiteX926" fmla="*/ 51542 w 1814344"/>
              <a:gd name="connsiteY926" fmla="*/ 1073542 h 1692364"/>
              <a:gd name="connsiteX927" fmla="*/ 52066 w 1814344"/>
              <a:gd name="connsiteY927" fmla="*/ 1073542 h 1692364"/>
              <a:gd name="connsiteX928" fmla="*/ 56258 w 1814344"/>
              <a:gd name="connsiteY928" fmla="*/ 1073542 h 1692364"/>
              <a:gd name="connsiteX929" fmla="*/ 62547 w 1814344"/>
              <a:gd name="connsiteY929" fmla="*/ 1073542 h 1692364"/>
              <a:gd name="connsiteX930" fmla="*/ 62721 w 1814344"/>
              <a:gd name="connsiteY930" fmla="*/ 1073542 h 1692364"/>
              <a:gd name="connsiteX931" fmla="*/ 63245 w 1814344"/>
              <a:gd name="connsiteY931" fmla="*/ 1073542 h 1692364"/>
              <a:gd name="connsiteX932" fmla="*/ 67438 w 1814344"/>
              <a:gd name="connsiteY932" fmla="*/ 1073542 h 1692364"/>
              <a:gd name="connsiteX933" fmla="*/ 67438 w 1814344"/>
              <a:gd name="connsiteY933" fmla="*/ 1060607 h 1692364"/>
              <a:gd name="connsiteX934" fmla="*/ 67438 w 1814344"/>
              <a:gd name="connsiteY934" fmla="*/ 1048077 h 1692364"/>
              <a:gd name="connsiteX935" fmla="*/ 56258 w 1814344"/>
              <a:gd name="connsiteY935" fmla="*/ 1035547 h 1692364"/>
              <a:gd name="connsiteX936" fmla="*/ 45079 w 1814344"/>
              <a:gd name="connsiteY936" fmla="*/ 1023017 h 1692364"/>
              <a:gd name="connsiteX937" fmla="*/ 45079 w 1814344"/>
              <a:gd name="connsiteY937" fmla="*/ 1010487 h 1692364"/>
              <a:gd name="connsiteX938" fmla="*/ 33538 w 1814344"/>
              <a:gd name="connsiteY938" fmla="*/ 1010487 h 1692364"/>
              <a:gd name="connsiteX939" fmla="*/ 1453711 w 1814344"/>
              <a:gd name="connsiteY939" fmla="*/ 997553 h 1692364"/>
              <a:gd name="connsiteX940" fmla="*/ 1453711 w 1814344"/>
              <a:gd name="connsiteY940" fmla="*/ 997553 h 1692364"/>
              <a:gd name="connsiteX941" fmla="*/ 1385912 w 1814344"/>
              <a:gd name="connsiteY941" fmla="*/ 997553 h 1692364"/>
              <a:gd name="connsiteX942" fmla="*/ 1385912 w 1814344"/>
              <a:gd name="connsiteY942" fmla="*/ 1010487 h 1692364"/>
              <a:gd name="connsiteX943" fmla="*/ 1397453 w 1814344"/>
              <a:gd name="connsiteY943" fmla="*/ 997553 h 1692364"/>
              <a:gd name="connsiteX944" fmla="*/ 1228316 w 1814344"/>
              <a:gd name="connsiteY944" fmla="*/ 997553 h 1692364"/>
              <a:gd name="connsiteX945" fmla="*/ 1228316 w 1814344"/>
              <a:gd name="connsiteY945" fmla="*/ 1010487 h 1692364"/>
              <a:gd name="connsiteX946" fmla="*/ 1239495 w 1814344"/>
              <a:gd name="connsiteY946" fmla="*/ 997553 h 1692364"/>
              <a:gd name="connsiteX947" fmla="*/ 1228316 w 1814344"/>
              <a:gd name="connsiteY947" fmla="*/ 997553 h 1692364"/>
              <a:gd name="connsiteX948" fmla="*/ 1014099 w 1814344"/>
              <a:gd name="connsiteY948" fmla="*/ 997553 h 1692364"/>
              <a:gd name="connsiteX949" fmla="*/ 1014099 w 1814344"/>
              <a:gd name="connsiteY949" fmla="*/ 1010487 h 1692364"/>
              <a:gd name="connsiteX950" fmla="*/ 1025279 w 1814344"/>
              <a:gd name="connsiteY950" fmla="*/ 1010487 h 1692364"/>
              <a:gd name="connsiteX951" fmla="*/ 1025279 w 1814344"/>
              <a:gd name="connsiteY951" fmla="*/ 997553 h 1692364"/>
              <a:gd name="connsiteX952" fmla="*/ 1014099 w 1814344"/>
              <a:gd name="connsiteY952" fmla="*/ 997553 h 1692364"/>
              <a:gd name="connsiteX953" fmla="*/ 1497218 w 1814344"/>
              <a:gd name="connsiteY953" fmla="*/ 992267 h 1692364"/>
              <a:gd name="connsiteX954" fmla="*/ 1498790 w 1814344"/>
              <a:gd name="connsiteY954" fmla="*/ 997553 h 1692364"/>
              <a:gd name="connsiteX955" fmla="*/ 1497218 w 1814344"/>
              <a:gd name="connsiteY955" fmla="*/ 992267 h 1692364"/>
              <a:gd name="connsiteX956" fmla="*/ 1430991 w 1814344"/>
              <a:gd name="connsiteY956" fmla="*/ 985023 h 1692364"/>
              <a:gd name="connsiteX957" fmla="*/ 1430991 w 1814344"/>
              <a:gd name="connsiteY957" fmla="*/ 997553 h 1692364"/>
              <a:gd name="connsiteX958" fmla="*/ 1442532 w 1814344"/>
              <a:gd name="connsiteY958" fmla="*/ 985023 h 1692364"/>
              <a:gd name="connsiteX959" fmla="*/ 1284574 w 1814344"/>
              <a:gd name="connsiteY959" fmla="*/ 985023 h 1692364"/>
              <a:gd name="connsiteX960" fmla="*/ 1284574 w 1814344"/>
              <a:gd name="connsiteY960" fmla="*/ 986589 h 1692364"/>
              <a:gd name="connsiteX961" fmla="*/ 1284574 w 1814344"/>
              <a:gd name="connsiteY961" fmla="*/ 997553 h 1692364"/>
              <a:gd name="connsiteX962" fmla="*/ 1295754 w 1814344"/>
              <a:gd name="connsiteY962" fmla="*/ 985023 h 1692364"/>
              <a:gd name="connsiteX963" fmla="*/ 1291562 w 1814344"/>
              <a:gd name="connsiteY963" fmla="*/ 985023 h 1692364"/>
              <a:gd name="connsiteX964" fmla="*/ 1291037 w 1814344"/>
              <a:gd name="connsiteY964" fmla="*/ 985023 h 1692364"/>
              <a:gd name="connsiteX965" fmla="*/ 1217136 w 1814344"/>
              <a:gd name="connsiteY965" fmla="*/ 985023 h 1692364"/>
              <a:gd name="connsiteX966" fmla="*/ 1217136 w 1814344"/>
              <a:gd name="connsiteY966" fmla="*/ 997553 h 1692364"/>
              <a:gd name="connsiteX967" fmla="*/ 1217136 w 1814344"/>
              <a:gd name="connsiteY967" fmla="*/ 985023 h 1692364"/>
              <a:gd name="connsiteX968" fmla="*/ 90158 w 1814344"/>
              <a:gd name="connsiteY968" fmla="*/ 972493 h 1692364"/>
              <a:gd name="connsiteX969" fmla="*/ 90158 w 1814344"/>
              <a:gd name="connsiteY969" fmla="*/ 985023 h 1692364"/>
              <a:gd name="connsiteX970" fmla="*/ 101337 w 1814344"/>
              <a:gd name="connsiteY970" fmla="*/ 985023 h 1692364"/>
              <a:gd name="connsiteX971" fmla="*/ 112517 w 1814344"/>
              <a:gd name="connsiteY971" fmla="*/ 997553 h 1692364"/>
              <a:gd name="connsiteX972" fmla="*/ 112517 w 1814344"/>
              <a:gd name="connsiteY972" fmla="*/ 985023 h 1692364"/>
              <a:gd name="connsiteX973" fmla="*/ 101337 w 1814344"/>
              <a:gd name="connsiteY973" fmla="*/ 985023 h 1692364"/>
              <a:gd name="connsiteX974" fmla="*/ 101337 w 1814344"/>
              <a:gd name="connsiteY974" fmla="*/ 972493 h 1692364"/>
              <a:gd name="connsiteX975" fmla="*/ 1430991 w 1814344"/>
              <a:gd name="connsiteY975" fmla="*/ 959963 h 1692364"/>
              <a:gd name="connsiteX976" fmla="*/ 1430991 w 1814344"/>
              <a:gd name="connsiteY976" fmla="*/ 959963 h 1692364"/>
              <a:gd name="connsiteX977" fmla="*/ 1419812 w 1814344"/>
              <a:gd name="connsiteY977" fmla="*/ 959963 h 1692364"/>
              <a:gd name="connsiteX978" fmla="*/ 1408632 w 1814344"/>
              <a:gd name="connsiteY978" fmla="*/ 972493 h 1692364"/>
              <a:gd name="connsiteX979" fmla="*/ 1397453 w 1814344"/>
              <a:gd name="connsiteY979" fmla="*/ 972493 h 1692364"/>
              <a:gd name="connsiteX980" fmla="*/ 1397453 w 1814344"/>
              <a:gd name="connsiteY980" fmla="*/ 985023 h 1692364"/>
              <a:gd name="connsiteX981" fmla="*/ 1408632 w 1814344"/>
              <a:gd name="connsiteY981" fmla="*/ 972493 h 1692364"/>
              <a:gd name="connsiteX982" fmla="*/ 1408632 w 1814344"/>
              <a:gd name="connsiteY982" fmla="*/ 974059 h 1692364"/>
              <a:gd name="connsiteX983" fmla="*/ 1408632 w 1814344"/>
              <a:gd name="connsiteY983" fmla="*/ 983457 h 1692364"/>
              <a:gd name="connsiteX984" fmla="*/ 1408632 w 1814344"/>
              <a:gd name="connsiteY984" fmla="*/ 985023 h 1692364"/>
              <a:gd name="connsiteX985" fmla="*/ 1419812 w 1814344"/>
              <a:gd name="connsiteY985" fmla="*/ 972493 h 1692364"/>
              <a:gd name="connsiteX986" fmla="*/ 1430991 w 1814344"/>
              <a:gd name="connsiteY986" fmla="*/ 972493 h 1692364"/>
              <a:gd name="connsiteX987" fmla="*/ 1430991 w 1814344"/>
              <a:gd name="connsiteY987" fmla="*/ 959963 h 1692364"/>
              <a:gd name="connsiteX988" fmla="*/ 202675 w 1814344"/>
              <a:gd name="connsiteY988" fmla="*/ 959963 h 1692364"/>
              <a:gd name="connsiteX989" fmla="*/ 191496 w 1814344"/>
              <a:gd name="connsiteY989" fmla="*/ 972493 h 1692364"/>
              <a:gd name="connsiteX990" fmla="*/ 202675 w 1814344"/>
              <a:gd name="connsiteY990" fmla="*/ 985023 h 1692364"/>
              <a:gd name="connsiteX991" fmla="*/ 202675 w 1814344"/>
              <a:gd name="connsiteY991" fmla="*/ 972493 h 1692364"/>
              <a:gd name="connsiteX992" fmla="*/ 207392 w 1814344"/>
              <a:gd name="connsiteY992" fmla="*/ 972493 h 1692364"/>
              <a:gd name="connsiteX993" fmla="*/ 212457 w 1814344"/>
              <a:gd name="connsiteY993" fmla="*/ 972493 h 1692364"/>
              <a:gd name="connsiteX994" fmla="*/ 213855 w 1814344"/>
              <a:gd name="connsiteY994" fmla="*/ 972493 h 1692364"/>
              <a:gd name="connsiteX995" fmla="*/ 213855 w 1814344"/>
              <a:gd name="connsiteY995" fmla="*/ 970927 h 1692364"/>
              <a:gd name="connsiteX996" fmla="*/ 213855 w 1814344"/>
              <a:gd name="connsiteY996" fmla="*/ 969360 h 1692364"/>
              <a:gd name="connsiteX997" fmla="*/ 213855 w 1814344"/>
              <a:gd name="connsiteY997" fmla="*/ 959963 h 1692364"/>
              <a:gd name="connsiteX998" fmla="*/ 212457 w 1814344"/>
              <a:gd name="connsiteY998" fmla="*/ 959963 h 1692364"/>
              <a:gd name="connsiteX999" fmla="*/ 202675 w 1814344"/>
              <a:gd name="connsiteY999" fmla="*/ 959963 h 1692364"/>
              <a:gd name="connsiteX1000" fmla="*/ 1278111 w 1814344"/>
              <a:gd name="connsiteY1000" fmla="*/ 954506 h 1692364"/>
              <a:gd name="connsiteX1001" fmla="*/ 1273395 w 1814344"/>
              <a:gd name="connsiteY1001" fmla="*/ 959963 h 1692364"/>
              <a:gd name="connsiteX1002" fmla="*/ 1273395 w 1814344"/>
              <a:gd name="connsiteY1002" fmla="*/ 972493 h 1692364"/>
              <a:gd name="connsiteX1003" fmla="*/ 1284574 w 1814344"/>
              <a:gd name="connsiteY1003" fmla="*/ 959963 h 1692364"/>
              <a:gd name="connsiteX1004" fmla="*/ 1278111 w 1814344"/>
              <a:gd name="connsiteY1004" fmla="*/ 954506 h 1692364"/>
              <a:gd name="connsiteX1005" fmla="*/ 1374733 w 1814344"/>
              <a:gd name="connsiteY1005" fmla="*/ 947029 h 1692364"/>
              <a:gd name="connsiteX1006" fmla="*/ 1385912 w 1814344"/>
              <a:gd name="connsiteY1006" fmla="*/ 959963 h 1692364"/>
              <a:gd name="connsiteX1007" fmla="*/ 1385912 w 1814344"/>
              <a:gd name="connsiteY1007" fmla="*/ 947029 h 1692364"/>
              <a:gd name="connsiteX1008" fmla="*/ 1384515 w 1814344"/>
              <a:gd name="connsiteY1008" fmla="*/ 947029 h 1692364"/>
              <a:gd name="connsiteX1009" fmla="*/ 1374733 w 1814344"/>
              <a:gd name="connsiteY1009" fmla="*/ 947029 h 1692364"/>
              <a:gd name="connsiteX1010" fmla="*/ 1408632 w 1814344"/>
              <a:gd name="connsiteY1010" fmla="*/ 934499 h 1692364"/>
              <a:gd name="connsiteX1011" fmla="*/ 1408632 w 1814344"/>
              <a:gd name="connsiteY1011" fmla="*/ 947029 h 1692364"/>
              <a:gd name="connsiteX1012" fmla="*/ 1407235 w 1814344"/>
              <a:gd name="connsiteY1012" fmla="*/ 947029 h 1692364"/>
              <a:gd name="connsiteX1013" fmla="*/ 1404440 w 1814344"/>
              <a:gd name="connsiteY1013" fmla="*/ 947029 h 1692364"/>
              <a:gd name="connsiteX1014" fmla="*/ 1403916 w 1814344"/>
              <a:gd name="connsiteY1014" fmla="*/ 947029 h 1692364"/>
              <a:gd name="connsiteX1015" fmla="*/ 1397453 w 1814344"/>
              <a:gd name="connsiteY1015" fmla="*/ 947029 h 1692364"/>
              <a:gd name="connsiteX1016" fmla="*/ 1397453 w 1814344"/>
              <a:gd name="connsiteY1016" fmla="*/ 959963 h 1692364"/>
              <a:gd name="connsiteX1017" fmla="*/ 1408632 w 1814344"/>
              <a:gd name="connsiteY1017" fmla="*/ 959963 h 1692364"/>
              <a:gd name="connsiteX1018" fmla="*/ 1408632 w 1814344"/>
              <a:gd name="connsiteY1018" fmla="*/ 958346 h 1692364"/>
              <a:gd name="connsiteX1019" fmla="*/ 1408632 w 1814344"/>
              <a:gd name="connsiteY1019" fmla="*/ 952485 h 1692364"/>
              <a:gd name="connsiteX1020" fmla="*/ 1408632 w 1814344"/>
              <a:gd name="connsiteY1020" fmla="*/ 951879 h 1692364"/>
              <a:gd name="connsiteX1021" fmla="*/ 1408632 w 1814344"/>
              <a:gd name="connsiteY1021" fmla="*/ 947029 h 1692364"/>
              <a:gd name="connsiteX1022" fmla="*/ 1419812 w 1814344"/>
              <a:gd name="connsiteY1022" fmla="*/ 947029 h 1692364"/>
              <a:gd name="connsiteX1023" fmla="*/ 1419812 w 1814344"/>
              <a:gd name="connsiteY1023" fmla="*/ 934499 h 1692364"/>
              <a:gd name="connsiteX1024" fmla="*/ 1250675 w 1814344"/>
              <a:gd name="connsiteY1024" fmla="*/ 934499 h 1692364"/>
              <a:gd name="connsiteX1025" fmla="*/ 1250675 w 1814344"/>
              <a:gd name="connsiteY1025" fmla="*/ 940764 h 1692364"/>
              <a:gd name="connsiteX1026" fmla="*/ 1250675 w 1814344"/>
              <a:gd name="connsiteY1026" fmla="*/ 941547 h 1692364"/>
              <a:gd name="connsiteX1027" fmla="*/ 1250675 w 1814344"/>
              <a:gd name="connsiteY1027" fmla="*/ 947029 h 1692364"/>
              <a:gd name="connsiteX1028" fmla="*/ 1239495 w 1814344"/>
              <a:gd name="connsiteY1028" fmla="*/ 947029 h 1692364"/>
              <a:gd name="connsiteX1029" fmla="*/ 1239495 w 1814344"/>
              <a:gd name="connsiteY1029" fmla="*/ 959963 h 1692364"/>
              <a:gd name="connsiteX1030" fmla="*/ 1250675 w 1814344"/>
              <a:gd name="connsiteY1030" fmla="*/ 959963 h 1692364"/>
              <a:gd name="connsiteX1031" fmla="*/ 1250675 w 1814344"/>
              <a:gd name="connsiteY1031" fmla="*/ 947029 h 1692364"/>
              <a:gd name="connsiteX1032" fmla="*/ 1262215 w 1814344"/>
              <a:gd name="connsiteY1032" fmla="*/ 959963 h 1692364"/>
              <a:gd name="connsiteX1033" fmla="*/ 1262215 w 1814344"/>
              <a:gd name="connsiteY1033" fmla="*/ 947029 h 1692364"/>
              <a:gd name="connsiteX1034" fmla="*/ 1250675 w 1814344"/>
              <a:gd name="connsiteY1034" fmla="*/ 947029 h 1692364"/>
              <a:gd name="connsiteX1035" fmla="*/ 1250675 w 1814344"/>
              <a:gd name="connsiteY1035" fmla="*/ 934499 h 1692364"/>
              <a:gd name="connsiteX1036" fmla="*/ 1228316 w 1814344"/>
              <a:gd name="connsiteY1036" fmla="*/ 934499 h 1692364"/>
              <a:gd name="connsiteX1037" fmla="*/ 1217136 w 1814344"/>
              <a:gd name="connsiteY1037" fmla="*/ 947029 h 1692364"/>
              <a:gd name="connsiteX1038" fmla="*/ 1228316 w 1814344"/>
              <a:gd name="connsiteY1038" fmla="*/ 947029 h 1692364"/>
              <a:gd name="connsiteX1039" fmla="*/ 1228316 w 1814344"/>
              <a:gd name="connsiteY1039" fmla="*/ 939785 h 1692364"/>
              <a:gd name="connsiteX1040" fmla="*/ 1228316 w 1814344"/>
              <a:gd name="connsiteY1040" fmla="*/ 939197 h 1692364"/>
              <a:gd name="connsiteX1041" fmla="*/ 1228316 w 1814344"/>
              <a:gd name="connsiteY1041" fmla="*/ 934499 h 1692364"/>
              <a:gd name="connsiteX1042" fmla="*/ 1149337 w 1814344"/>
              <a:gd name="connsiteY1042" fmla="*/ 934499 h 1692364"/>
              <a:gd name="connsiteX1043" fmla="*/ 1153186 w 1814344"/>
              <a:gd name="connsiteY1043" fmla="*/ 944564 h 1692364"/>
              <a:gd name="connsiteX1044" fmla="*/ 1149337 w 1814344"/>
              <a:gd name="connsiteY1044" fmla="*/ 947029 h 1692364"/>
              <a:gd name="connsiteX1045" fmla="*/ 1153530 w 1814344"/>
              <a:gd name="connsiteY1045" fmla="*/ 945462 h 1692364"/>
              <a:gd name="connsiteX1046" fmla="*/ 1153186 w 1814344"/>
              <a:gd name="connsiteY1046" fmla="*/ 944564 h 1692364"/>
              <a:gd name="connsiteX1047" fmla="*/ 1159120 w 1814344"/>
              <a:gd name="connsiteY1047" fmla="*/ 940764 h 1692364"/>
              <a:gd name="connsiteX1048" fmla="*/ 1160517 w 1814344"/>
              <a:gd name="connsiteY1048" fmla="*/ 934499 h 1692364"/>
              <a:gd name="connsiteX1049" fmla="*/ 112517 w 1814344"/>
              <a:gd name="connsiteY1049" fmla="*/ 934499 h 1692364"/>
              <a:gd name="connsiteX1050" fmla="*/ 112517 w 1814344"/>
              <a:gd name="connsiteY1050" fmla="*/ 947029 h 1692364"/>
              <a:gd name="connsiteX1051" fmla="*/ 123697 w 1814344"/>
              <a:gd name="connsiteY1051" fmla="*/ 947029 h 1692364"/>
              <a:gd name="connsiteX1052" fmla="*/ 123697 w 1814344"/>
              <a:gd name="connsiteY1052" fmla="*/ 934499 h 1692364"/>
              <a:gd name="connsiteX1053" fmla="*/ 1329653 w 1814344"/>
              <a:gd name="connsiteY1053" fmla="*/ 921969 h 1692364"/>
              <a:gd name="connsiteX1054" fmla="*/ 1329653 w 1814344"/>
              <a:gd name="connsiteY1054" fmla="*/ 934499 h 1692364"/>
              <a:gd name="connsiteX1055" fmla="*/ 1340833 w 1814344"/>
              <a:gd name="connsiteY1055" fmla="*/ 934499 h 1692364"/>
              <a:gd name="connsiteX1056" fmla="*/ 1352373 w 1814344"/>
              <a:gd name="connsiteY1056" fmla="*/ 921969 h 1692364"/>
              <a:gd name="connsiteX1057" fmla="*/ 1340833 w 1814344"/>
              <a:gd name="connsiteY1057" fmla="*/ 921969 h 1692364"/>
              <a:gd name="connsiteX1058" fmla="*/ 1329653 w 1814344"/>
              <a:gd name="connsiteY1058" fmla="*/ 921969 h 1692364"/>
              <a:gd name="connsiteX1059" fmla="*/ 1205596 w 1814344"/>
              <a:gd name="connsiteY1059" fmla="*/ 909439 h 1692364"/>
              <a:gd name="connsiteX1060" fmla="*/ 1205596 w 1814344"/>
              <a:gd name="connsiteY1060" fmla="*/ 921969 h 1692364"/>
              <a:gd name="connsiteX1061" fmla="*/ 1205596 w 1814344"/>
              <a:gd name="connsiteY1061" fmla="*/ 923535 h 1692364"/>
              <a:gd name="connsiteX1062" fmla="*/ 1205596 w 1814344"/>
              <a:gd name="connsiteY1062" fmla="*/ 925101 h 1692364"/>
              <a:gd name="connsiteX1063" fmla="*/ 1205596 w 1814344"/>
              <a:gd name="connsiteY1063" fmla="*/ 926667 h 1692364"/>
              <a:gd name="connsiteX1064" fmla="*/ 1205596 w 1814344"/>
              <a:gd name="connsiteY1064" fmla="*/ 927255 h 1692364"/>
              <a:gd name="connsiteX1065" fmla="*/ 1205596 w 1814344"/>
              <a:gd name="connsiteY1065" fmla="*/ 932932 h 1692364"/>
              <a:gd name="connsiteX1066" fmla="*/ 1205596 w 1814344"/>
              <a:gd name="connsiteY1066" fmla="*/ 934499 h 1692364"/>
              <a:gd name="connsiteX1067" fmla="*/ 1194416 w 1814344"/>
              <a:gd name="connsiteY1067" fmla="*/ 934499 h 1692364"/>
              <a:gd name="connsiteX1068" fmla="*/ 1205596 w 1814344"/>
              <a:gd name="connsiteY1068" fmla="*/ 934499 h 1692364"/>
              <a:gd name="connsiteX1069" fmla="*/ 1212268 w 1814344"/>
              <a:gd name="connsiteY1069" fmla="*/ 934499 h 1692364"/>
              <a:gd name="connsiteX1070" fmla="*/ 1212808 w 1814344"/>
              <a:gd name="connsiteY1070" fmla="*/ 934499 h 1692364"/>
              <a:gd name="connsiteX1071" fmla="*/ 1217136 w 1814344"/>
              <a:gd name="connsiteY1071" fmla="*/ 934499 h 1692364"/>
              <a:gd name="connsiteX1072" fmla="*/ 1217136 w 1814344"/>
              <a:gd name="connsiteY1072" fmla="*/ 921969 h 1692364"/>
              <a:gd name="connsiteX1073" fmla="*/ 1205596 w 1814344"/>
              <a:gd name="connsiteY1073" fmla="*/ 909439 h 1692364"/>
              <a:gd name="connsiteX1074" fmla="*/ 1397453 w 1814344"/>
              <a:gd name="connsiteY1074" fmla="*/ 896504 h 1692364"/>
              <a:gd name="connsiteX1075" fmla="*/ 1408632 w 1814344"/>
              <a:gd name="connsiteY1075" fmla="*/ 896504 h 1692364"/>
              <a:gd name="connsiteX1076" fmla="*/ 1397453 w 1814344"/>
              <a:gd name="connsiteY1076" fmla="*/ 909439 h 1692364"/>
              <a:gd name="connsiteX1077" fmla="*/ 1318474 w 1814344"/>
              <a:gd name="connsiteY1077" fmla="*/ 896504 h 1692364"/>
              <a:gd name="connsiteX1078" fmla="*/ 1318474 w 1814344"/>
              <a:gd name="connsiteY1078" fmla="*/ 909439 h 1692364"/>
              <a:gd name="connsiteX1079" fmla="*/ 1329653 w 1814344"/>
              <a:gd name="connsiteY1079" fmla="*/ 896504 h 1692364"/>
              <a:gd name="connsiteX1080" fmla="*/ 1318474 w 1814344"/>
              <a:gd name="connsiteY1080" fmla="*/ 896504 h 1692364"/>
              <a:gd name="connsiteX1081" fmla="*/ 1262215 w 1814344"/>
              <a:gd name="connsiteY1081" fmla="*/ 845980 h 1692364"/>
              <a:gd name="connsiteX1082" fmla="*/ 1262215 w 1814344"/>
              <a:gd name="connsiteY1082" fmla="*/ 857297 h 1692364"/>
              <a:gd name="connsiteX1083" fmla="*/ 1262215 w 1814344"/>
              <a:gd name="connsiteY1083" fmla="*/ 858914 h 1692364"/>
              <a:gd name="connsiteX1084" fmla="*/ 1273395 w 1814344"/>
              <a:gd name="connsiteY1084" fmla="*/ 858914 h 1692364"/>
              <a:gd name="connsiteX1085" fmla="*/ 1273395 w 1814344"/>
              <a:gd name="connsiteY1085" fmla="*/ 871444 h 1692364"/>
              <a:gd name="connsiteX1086" fmla="*/ 1284574 w 1814344"/>
              <a:gd name="connsiteY1086" fmla="*/ 871444 h 1692364"/>
              <a:gd name="connsiteX1087" fmla="*/ 1284574 w 1814344"/>
              <a:gd name="connsiteY1087" fmla="*/ 869878 h 1692364"/>
              <a:gd name="connsiteX1088" fmla="*/ 1284574 w 1814344"/>
              <a:gd name="connsiteY1088" fmla="*/ 868312 h 1692364"/>
              <a:gd name="connsiteX1089" fmla="*/ 1284574 w 1814344"/>
              <a:gd name="connsiteY1089" fmla="*/ 858914 h 1692364"/>
              <a:gd name="connsiteX1090" fmla="*/ 1273395 w 1814344"/>
              <a:gd name="connsiteY1090" fmla="*/ 858914 h 1692364"/>
              <a:gd name="connsiteX1091" fmla="*/ 1149337 w 1814344"/>
              <a:gd name="connsiteY1091" fmla="*/ 845980 h 1692364"/>
              <a:gd name="connsiteX1092" fmla="*/ 1149337 w 1814344"/>
              <a:gd name="connsiteY1092" fmla="*/ 858914 h 1692364"/>
              <a:gd name="connsiteX1093" fmla="*/ 1160517 w 1814344"/>
              <a:gd name="connsiteY1093" fmla="*/ 858914 h 1692364"/>
              <a:gd name="connsiteX1094" fmla="*/ 1160517 w 1814344"/>
              <a:gd name="connsiteY1094" fmla="*/ 845980 h 1692364"/>
              <a:gd name="connsiteX1095" fmla="*/ 1419812 w 1814344"/>
              <a:gd name="connsiteY1095" fmla="*/ 820920 h 1692364"/>
              <a:gd name="connsiteX1096" fmla="*/ 1419812 w 1814344"/>
              <a:gd name="connsiteY1096" fmla="*/ 822486 h 1692364"/>
              <a:gd name="connsiteX1097" fmla="*/ 1419812 w 1814344"/>
              <a:gd name="connsiteY1097" fmla="*/ 830317 h 1692364"/>
              <a:gd name="connsiteX1098" fmla="*/ 1419812 w 1814344"/>
              <a:gd name="connsiteY1098" fmla="*/ 833450 h 1692364"/>
              <a:gd name="connsiteX1099" fmla="*/ 1430991 w 1814344"/>
              <a:gd name="connsiteY1099" fmla="*/ 833450 h 1692364"/>
              <a:gd name="connsiteX1100" fmla="*/ 1442532 w 1814344"/>
              <a:gd name="connsiteY1100" fmla="*/ 833450 h 1692364"/>
              <a:gd name="connsiteX1101" fmla="*/ 1442532 w 1814344"/>
              <a:gd name="connsiteY1101" fmla="*/ 831884 h 1692364"/>
              <a:gd name="connsiteX1102" fmla="*/ 1442532 w 1814344"/>
              <a:gd name="connsiteY1102" fmla="*/ 822486 h 1692364"/>
              <a:gd name="connsiteX1103" fmla="*/ 1442532 w 1814344"/>
              <a:gd name="connsiteY1103" fmla="*/ 820920 h 1692364"/>
              <a:gd name="connsiteX1104" fmla="*/ 1430991 w 1814344"/>
              <a:gd name="connsiteY1104" fmla="*/ 820920 h 1692364"/>
              <a:gd name="connsiteX1105" fmla="*/ 1419812 w 1814344"/>
              <a:gd name="connsiteY1105" fmla="*/ 820920 h 1692364"/>
              <a:gd name="connsiteX1106" fmla="*/ 1374733 w 1814344"/>
              <a:gd name="connsiteY1106" fmla="*/ 820920 h 1692364"/>
              <a:gd name="connsiteX1107" fmla="*/ 1363553 w 1814344"/>
              <a:gd name="connsiteY1107" fmla="*/ 833450 h 1692364"/>
              <a:gd name="connsiteX1108" fmla="*/ 1374733 w 1814344"/>
              <a:gd name="connsiteY1108" fmla="*/ 833450 h 1692364"/>
              <a:gd name="connsiteX1109" fmla="*/ 1385912 w 1814344"/>
              <a:gd name="connsiteY1109" fmla="*/ 833450 h 1692364"/>
              <a:gd name="connsiteX1110" fmla="*/ 1374733 w 1814344"/>
              <a:gd name="connsiteY1110" fmla="*/ 845980 h 1692364"/>
              <a:gd name="connsiteX1111" fmla="*/ 1363553 w 1814344"/>
              <a:gd name="connsiteY1111" fmla="*/ 845980 h 1692364"/>
              <a:gd name="connsiteX1112" fmla="*/ 1352373 w 1814344"/>
              <a:gd name="connsiteY1112" fmla="*/ 845980 h 1692364"/>
              <a:gd name="connsiteX1113" fmla="*/ 1340833 w 1814344"/>
              <a:gd name="connsiteY1113" fmla="*/ 845980 h 1692364"/>
              <a:gd name="connsiteX1114" fmla="*/ 1352373 w 1814344"/>
              <a:gd name="connsiteY1114" fmla="*/ 833450 h 1692364"/>
              <a:gd name="connsiteX1115" fmla="*/ 1340833 w 1814344"/>
              <a:gd name="connsiteY1115" fmla="*/ 833450 h 1692364"/>
              <a:gd name="connsiteX1116" fmla="*/ 1329653 w 1814344"/>
              <a:gd name="connsiteY1116" fmla="*/ 833450 h 1692364"/>
              <a:gd name="connsiteX1117" fmla="*/ 1318474 w 1814344"/>
              <a:gd name="connsiteY1117" fmla="*/ 833450 h 1692364"/>
              <a:gd name="connsiteX1118" fmla="*/ 1318474 w 1814344"/>
              <a:gd name="connsiteY1118" fmla="*/ 835016 h 1692364"/>
              <a:gd name="connsiteX1119" fmla="*/ 1318474 w 1814344"/>
              <a:gd name="connsiteY1119" fmla="*/ 842848 h 1692364"/>
              <a:gd name="connsiteX1120" fmla="*/ 1318474 w 1814344"/>
              <a:gd name="connsiteY1120" fmla="*/ 845980 h 1692364"/>
              <a:gd name="connsiteX1121" fmla="*/ 1329653 w 1814344"/>
              <a:gd name="connsiteY1121" fmla="*/ 845980 h 1692364"/>
              <a:gd name="connsiteX1122" fmla="*/ 1329653 w 1814344"/>
              <a:gd name="connsiteY1122" fmla="*/ 833450 h 1692364"/>
              <a:gd name="connsiteX1123" fmla="*/ 1340833 w 1814344"/>
              <a:gd name="connsiteY1123" fmla="*/ 845980 h 1692364"/>
              <a:gd name="connsiteX1124" fmla="*/ 1340833 w 1814344"/>
              <a:gd name="connsiteY1124" fmla="*/ 858914 h 1692364"/>
              <a:gd name="connsiteX1125" fmla="*/ 1352373 w 1814344"/>
              <a:gd name="connsiteY1125" fmla="*/ 858914 h 1692364"/>
              <a:gd name="connsiteX1126" fmla="*/ 1363553 w 1814344"/>
              <a:gd name="connsiteY1126" fmla="*/ 858914 h 1692364"/>
              <a:gd name="connsiteX1127" fmla="*/ 1374733 w 1814344"/>
              <a:gd name="connsiteY1127" fmla="*/ 858914 h 1692364"/>
              <a:gd name="connsiteX1128" fmla="*/ 1374733 w 1814344"/>
              <a:gd name="connsiteY1128" fmla="*/ 855681 h 1692364"/>
              <a:gd name="connsiteX1129" fmla="*/ 1374733 w 1814344"/>
              <a:gd name="connsiteY1129" fmla="*/ 845980 h 1692364"/>
              <a:gd name="connsiteX1130" fmla="*/ 1385912 w 1814344"/>
              <a:gd name="connsiteY1130" fmla="*/ 845980 h 1692364"/>
              <a:gd name="connsiteX1131" fmla="*/ 1397453 w 1814344"/>
              <a:gd name="connsiteY1131" fmla="*/ 845980 h 1692364"/>
              <a:gd name="connsiteX1132" fmla="*/ 1385912 w 1814344"/>
              <a:gd name="connsiteY1132" fmla="*/ 833450 h 1692364"/>
              <a:gd name="connsiteX1133" fmla="*/ 1397453 w 1814344"/>
              <a:gd name="connsiteY1133" fmla="*/ 820920 h 1692364"/>
              <a:gd name="connsiteX1134" fmla="*/ 1385912 w 1814344"/>
              <a:gd name="connsiteY1134" fmla="*/ 820920 h 1692364"/>
              <a:gd name="connsiteX1135" fmla="*/ 1374733 w 1814344"/>
              <a:gd name="connsiteY1135" fmla="*/ 833450 h 1692364"/>
              <a:gd name="connsiteX1136" fmla="*/ 1374733 w 1814344"/>
              <a:gd name="connsiteY1136" fmla="*/ 820920 h 1692364"/>
              <a:gd name="connsiteX1137" fmla="*/ 1217136 w 1814344"/>
              <a:gd name="connsiteY1137" fmla="*/ 820920 h 1692364"/>
              <a:gd name="connsiteX1138" fmla="*/ 1217136 w 1814344"/>
              <a:gd name="connsiteY1138" fmla="*/ 822486 h 1692364"/>
              <a:gd name="connsiteX1139" fmla="*/ 1217136 w 1814344"/>
              <a:gd name="connsiteY1139" fmla="*/ 824052 h 1692364"/>
              <a:gd name="connsiteX1140" fmla="*/ 1217136 w 1814344"/>
              <a:gd name="connsiteY1140" fmla="*/ 833450 h 1692364"/>
              <a:gd name="connsiteX1141" fmla="*/ 1228316 w 1814344"/>
              <a:gd name="connsiteY1141" fmla="*/ 833450 h 1692364"/>
              <a:gd name="connsiteX1142" fmla="*/ 1217136 w 1814344"/>
              <a:gd name="connsiteY1142" fmla="*/ 820920 h 1692364"/>
              <a:gd name="connsiteX1143" fmla="*/ 1466638 w 1814344"/>
              <a:gd name="connsiteY1143" fmla="*/ 802933 h 1692364"/>
              <a:gd name="connsiteX1144" fmla="*/ 1476071 w 1814344"/>
              <a:gd name="connsiteY1144" fmla="*/ 808390 h 1692364"/>
              <a:gd name="connsiteX1145" fmla="*/ 1464891 w 1814344"/>
              <a:gd name="connsiteY1145" fmla="*/ 808390 h 1692364"/>
              <a:gd name="connsiteX1146" fmla="*/ 1466638 w 1814344"/>
              <a:gd name="connsiteY1146" fmla="*/ 802933 h 1692364"/>
              <a:gd name="connsiteX1147" fmla="*/ 1358836 w 1814344"/>
              <a:gd name="connsiteY1147" fmla="*/ 802933 h 1692364"/>
              <a:gd name="connsiteX1148" fmla="*/ 1352373 w 1814344"/>
              <a:gd name="connsiteY1148" fmla="*/ 808390 h 1692364"/>
              <a:gd name="connsiteX1149" fmla="*/ 1340833 w 1814344"/>
              <a:gd name="connsiteY1149" fmla="*/ 808390 h 1692364"/>
              <a:gd name="connsiteX1150" fmla="*/ 1329653 w 1814344"/>
              <a:gd name="connsiteY1150" fmla="*/ 808390 h 1692364"/>
              <a:gd name="connsiteX1151" fmla="*/ 1318474 w 1814344"/>
              <a:gd name="connsiteY1151" fmla="*/ 808390 h 1692364"/>
              <a:gd name="connsiteX1152" fmla="*/ 1307294 w 1814344"/>
              <a:gd name="connsiteY1152" fmla="*/ 808390 h 1692364"/>
              <a:gd name="connsiteX1153" fmla="*/ 1307294 w 1814344"/>
              <a:gd name="connsiteY1153" fmla="*/ 820920 h 1692364"/>
              <a:gd name="connsiteX1154" fmla="*/ 1295754 w 1814344"/>
              <a:gd name="connsiteY1154" fmla="*/ 820920 h 1692364"/>
              <a:gd name="connsiteX1155" fmla="*/ 1284574 w 1814344"/>
              <a:gd name="connsiteY1155" fmla="*/ 820920 h 1692364"/>
              <a:gd name="connsiteX1156" fmla="*/ 1273395 w 1814344"/>
              <a:gd name="connsiteY1156" fmla="*/ 833450 h 1692364"/>
              <a:gd name="connsiteX1157" fmla="*/ 1262215 w 1814344"/>
              <a:gd name="connsiteY1157" fmla="*/ 820920 h 1692364"/>
              <a:gd name="connsiteX1158" fmla="*/ 1273395 w 1814344"/>
              <a:gd name="connsiteY1158" fmla="*/ 820920 h 1692364"/>
              <a:gd name="connsiteX1159" fmla="*/ 1262215 w 1814344"/>
              <a:gd name="connsiteY1159" fmla="*/ 808390 h 1692364"/>
              <a:gd name="connsiteX1160" fmla="*/ 1262215 w 1814344"/>
              <a:gd name="connsiteY1160" fmla="*/ 809956 h 1692364"/>
              <a:gd name="connsiteX1161" fmla="*/ 1262215 w 1814344"/>
              <a:gd name="connsiteY1161" fmla="*/ 820920 h 1692364"/>
              <a:gd name="connsiteX1162" fmla="*/ 1262215 w 1814344"/>
              <a:gd name="connsiteY1162" fmla="*/ 833450 h 1692364"/>
              <a:gd name="connsiteX1163" fmla="*/ 1263613 w 1814344"/>
              <a:gd name="connsiteY1163" fmla="*/ 833450 h 1692364"/>
              <a:gd name="connsiteX1164" fmla="*/ 1271998 w 1814344"/>
              <a:gd name="connsiteY1164" fmla="*/ 833450 h 1692364"/>
              <a:gd name="connsiteX1165" fmla="*/ 1273395 w 1814344"/>
              <a:gd name="connsiteY1165" fmla="*/ 833450 h 1692364"/>
              <a:gd name="connsiteX1166" fmla="*/ 1284574 w 1814344"/>
              <a:gd name="connsiteY1166" fmla="*/ 833450 h 1692364"/>
              <a:gd name="connsiteX1167" fmla="*/ 1295754 w 1814344"/>
              <a:gd name="connsiteY1167" fmla="*/ 833450 h 1692364"/>
              <a:gd name="connsiteX1168" fmla="*/ 1307294 w 1814344"/>
              <a:gd name="connsiteY1168" fmla="*/ 833450 h 1692364"/>
              <a:gd name="connsiteX1169" fmla="*/ 1307294 w 1814344"/>
              <a:gd name="connsiteY1169" fmla="*/ 824052 h 1692364"/>
              <a:gd name="connsiteX1170" fmla="*/ 1307294 w 1814344"/>
              <a:gd name="connsiteY1170" fmla="*/ 820920 h 1692364"/>
              <a:gd name="connsiteX1171" fmla="*/ 1318474 w 1814344"/>
              <a:gd name="connsiteY1171" fmla="*/ 820920 h 1692364"/>
              <a:gd name="connsiteX1172" fmla="*/ 1329653 w 1814344"/>
              <a:gd name="connsiteY1172" fmla="*/ 820920 h 1692364"/>
              <a:gd name="connsiteX1173" fmla="*/ 1340833 w 1814344"/>
              <a:gd name="connsiteY1173" fmla="*/ 820920 h 1692364"/>
              <a:gd name="connsiteX1174" fmla="*/ 1345161 w 1814344"/>
              <a:gd name="connsiteY1174" fmla="*/ 820920 h 1692364"/>
              <a:gd name="connsiteX1175" fmla="*/ 1345701 w 1814344"/>
              <a:gd name="connsiteY1175" fmla="*/ 820920 h 1692364"/>
              <a:gd name="connsiteX1176" fmla="*/ 1352373 w 1814344"/>
              <a:gd name="connsiteY1176" fmla="*/ 820920 h 1692364"/>
              <a:gd name="connsiteX1177" fmla="*/ 1363553 w 1814344"/>
              <a:gd name="connsiteY1177" fmla="*/ 820920 h 1692364"/>
              <a:gd name="connsiteX1178" fmla="*/ 1363553 w 1814344"/>
              <a:gd name="connsiteY1178" fmla="*/ 808390 h 1692364"/>
              <a:gd name="connsiteX1179" fmla="*/ 1358836 w 1814344"/>
              <a:gd name="connsiteY1179" fmla="*/ 802933 h 1692364"/>
              <a:gd name="connsiteX1180" fmla="*/ 1453711 w 1814344"/>
              <a:gd name="connsiteY1180" fmla="*/ 795456 h 1692364"/>
              <a:gd name="connsiteX1181" fmla="*/ 1453711 w 1814344"/>
              <a:gd name="connsiteY1181" fmla="*/ 808390 h 1692364"/>
              <a:gd name="connsiteX1182" fmla="*/ 1464891 w 1814344"/>
              <a:gd name="connsiteY1182" fmla="*/ 808390 h 1692364"/>
              <a:gd name="connsiteX1183" fmla="*/ 1464891 w 1814344"/>
              <a:gd name="connsiteY1183" fmla="*/ 820920 h 1692364"/>
              <a:gd name="connsiteX1184" fmla="*/ 1476071 w 1814344"/>
              <a:gd name="connsiteY1184" fmla="*/ 820920 h 1692364"/>
              <a:gd name="connsiteX1185" fmla="*/ 1487611 w 1814344"/>
              <a:gd name="connsiteY1185" fmla="*/ 820920 h 1692364"/>
              <a:gd name="connsiteX1186" fmla="*/ 1487611 w 1814344"/>
              <a:gd name="connsiteY1186" fmla="*/ 808390 h 1692364"/>
              <a:gd name="connsiteX1187" fmla="*/ 1476071 w 1814344"/>
              <a:gd name="connsiteY1187" fmla="*/ 808390 h 1692364"/>
              <a:gd name="connsiteX1188" fmla="*/ 1476071 w 1814344"/>
              <a:gd name="connsiteY1188" fmla="*/ 795456 h 1692364"/>
              <a:gd name="connsiteX1189" fmla="*/ 1464891 w 1814344"/>
              <a:gd name="connsiteY1189" fmla="*/ 795456 h 1692364"/>
              <a:gd name="connsiteX1190" fmla="*/ 1453711 w 1814344"/>
              <a:gd name="connsiteY1190" fmla="*/ 795456 h 1692364"/>
              <a:gd name="connsiteX1191" fmla="*/ 1385912 w 1814344"/>
              <a:gd name="connsiteY1191" fmla="*/ 795456 h 1692364"/>
              <a:gd name="connsiteX1192" fmla="*/ 1374733 w 1814344"/>
              <a:gd name="connsiteY1192" fmla="*/ 808390 h 1692364"/>
              <a:gd name="connsiteX1193" fmla="*/ 1385912 w 1814344"/>
              <a:gd name="connsiteY1193" fmla="*/ 808390 h 1692364"/>
              <a:gd name="connsiteX1194" fmla="*/ 1385912 w 1814344"/>
              <a:gd name="connsiteY1194" fmla="*/ 806773 h 1692364"/>
              <a:gd name="connsiteX1195" fmla="*/ 1104258 w 1814344"/>
              <a:gd name="connsiteY1195" fmla="*/ 795456 h 1692364"/>
              <a:gd name="connsiteX1196" fmla="*/ 1093078 w 1814344"/>
              <a:gd name="connsiteY1196" fmla="*/ 808390 h 1692364"/>
              <a:gd name="connsiteX1197" fmla="*/ 1104258 w 1814344"/>
              <a:gd name="connsiteY1197" fmla="*/ 808390 h 1692364"/>
              <a:gd name="connsiteX1198" fmla="*/ 1498790 w 1814344"/>
              <a:gd name="connsiteY1198" fmla="*/ 782926 h 1692364"/>
              <a:gd name="connsiteX1199" fmla="*/ 1498790 w 1814344"/>
              <a:gd name="connsiteY1199" fmla="*/ 792323 h 1692364"/>
              <a:gd name="connsiteX1200" fmla="*/ 1498790 w 1814344"/>
              <a:gd name="connsiteY1200" fmla="*/ 795456 h 1692364"/>
              <a:gd name="connsiteX1201" fmla="*/ 1509970 w 1814344"/>
              <a:gd name="connsiteY1201" fmla="*/ 795456 h 1692364"/>
              <a:gd name="connsiteX1202" fmla="*/ 1509970 w 1814344"/>
              <a:gd name="connsiteY1202" fmla="*/ 782926 h 1692364"/>
              <a:gd name="connsiteX1203" fmla="*/ 1419812 w 1814344"/>
              <a:gd name="connsiteY1203" fmla="*/ 782926 h 1692364"/>
              <a:gd name="connsiteX1204" fmla="*/ 1408632 w 1814344"/>
              <a:gd name="connsiteY1204" fmla="*/ 795456 h 1692364"/>
              <a:gd name="connsiteX1205" fmla="*/ 1419812 w 1814344"/>
              <a:gd name="connsiteY1205" fmla="*/ 795456 h 1692364"/>
              <a:gd name="connsiteX1206" fmla="*/ 1430991 w 1814344"/>
              <a:gd name="connsiteY1206" fmla="*/ 795456 h 1692364"/>
              <a:gd name="connsiteX1207" fmla="*/ 1442532 w 1814344"/>
              <a:gd name="connsiteY1207" fmla="*/ 782926 h 1692364"/>
              <a:gd name="connsiteX1208" fmla="*/ 1430991 w 1814344"/>
              <a:gd name="connsiteY1208" fmla="*/ 782926 h 1692364"/>
              <a:gd name="connsiteX1209" fmla="*/ 1419812 w 1814344"/>
              <a:gd name="connsiteY1209" fmla="*/ 782926 h 1692364"/>
              <a:gd name="connsiteX1210" fmla="*/ 1318474 w 1814344"/>
              <a:gd name="connsiteY1210" fmla="*/ 782926 h 1692364"/>
              <a:gd name="connsiteX1211" fmla="*/ 1307294 w 1814344"/>
              <a:gd name="connsiteY1211" fmla="*/ 795456 h 1692364"/>
              <a:gd name="connsiteX1212" fmla="*/ 1318474 w 1814344"/>
              <a:gd name="connsiteY1212" fmla="*/ 795456 h 1692364"/>
              <a:gd name="connsiteX1213" fmla="*/ 1194416 w 1814344"/>
              <a:gd name="connsiteY1213" fmla="*/ 782926 h 1692364"/>
              <a:gd name="connsiteX1214" fmla="*/ 1194416 w 1814344"/>
              <a:gd name="connsiteY1214" fmla="*/ 786058 h 1692364"/>
              <a:gd name="connsiteX1215" fmla="*/ 1194416 w 1814344"/>
              <a:gd name="connsiteY1215" fmla="*/ 795456 h 1692364"/>
              <a:gd name="connsiteX1216" fmla="*/ 1205596 w 1814344"/>
              <a:gd name="connsiteY1216" fmla="*/ 795456 h 1692364"/>
              <a:gd name="connsiteX1217" fmla="*/ 1205596 w 1814344"/>
              <a:gd name="connsiteY1217" fmla="*/ 782926 h 1692364"/>
              <a:gd name="connsiteX1218" fmla="*/ 1115437 w 1814344"/>
              <a:gd name="connsiteY1218" fmla="*/ 782926 h 1692364"/>
              <a:gd name="connsiteX1219" fmla="*/ 1115437 w 1814344"/>
              <a:gd name="connsiteY1219" fmla="*/ 790170 h 1692364"/>
              <a:gd name="connsiteX1220" fmla="*/ 1115437 w 1814344"/>
              <a:gd name="connsiteY1220" fmla="*/ 790757 h 1692364"/>
              <a:gd name="connsiteX1221" fmla="*/ 1115437 w 1814344"/>
              <a:gd name="connsiteY1221" fmla="*/ 795456 h 1692364"/>
              <a:gd name="connsiteX1222" fmla="*/ 1126978 w 1814344"/>
              <a:gd name="connsiteY1222" fmla="*/ 795456 h 1692364"/>
              <a:gd name="connsiteX1223" fmla="*/ 1126978 w 1814344"/>
              <a:gd name="connsiteY1223" fmla="*/ 782926 h 1692364"/>
              <a:gd name="connsiteX1224" fmla="*/ 1115437 w 1814344"/>
              <a:gd name="connsiteY1224" fmla="*/ 782926 h 1692364"/>
              <a:gd name="connsiteX1225" fmla="*/ 1577408 w 1814344"/>
              <a:gd name="connsiteY1225" fmla="*/ 770396 h 1692364"/>
              <a:gd name="connsiteX1226" fmla="*/ 1577408 w 1814344"/>
              <a:gd name="connsiteY1226" fmla="*/ 782926 h 1692364"/>
              <a:gd name="connsiteX1227" fmla="*/ 1566229 w 1814344"/>
              <a:gd name="connsiteY1227" fmla="*/ 782926 h 1692364"/>
              <a:gd name="connsiteX1228" fmla="*/ 1577408 w 1814344"/>
              <a:gd name="connsiteY1228" fmla="*/ 782926 h 1692364"/>
              <a:gd name="connsiteX1229" fmla="*/ 1588949 w 1814344"/>
              <a:gd name="connsiteY1229" fmla="*/ 782926 h 1692364"/>
              <a:gd name="connsiteX1230" fmla="*/ 1600128 w 1814344"/>
              <a:gd name="connsiteY1230" fmla="*/ 782926 h 1692364"/>
              <a:gd name="connsiteX1231" fmla="*/ 1600128 w 1814344"/>
              <a:gd name="connsiteY1231" fmla="*/ 770396 h 1692364"/>
              <a:gd name="connsiteX1232" fmla="*/ 1588949 w 1814344"/>
              <a:gd name="connsiteY1232" fmla="*/ 770396 h 1692364"/>
              <a:gd name="connsiteX1233" fmla="*/ 1543869 w 1814344"/>
              <a:gd name="connsiteY1233" fmla="*/ 770396 h 1692364"/>
              <a:gd name="connsiteX1234" fmla="*/ 1543869 w 1814344"/>
              <a:gd name="connsiteY1234" fmla="*/ 782926 h 1692364"/>
              <a:gd name="connsiteX1235" fmla="*/ 1555049 w 1814344"/>
              <a:gd name="connsiteY1235" fmla="*/ 782926 h 1692364"/>
              <a:gd name="connsiteX1236" fmla="*/ 1555049 w 1814344"/>
              <a:gd name="connsiteY1236" fmla="*/ 777640 h 1692364"/>
              <a:gd name="connsiteX1237" fmla="*/ 1555049 w 1814344"/>
              <a:gd name="connsiteY1237" fmla="*/ 770396 h 1692364"/>
              <a:gd name="connsiteX1238" fmla="*/ 1521150 w 1814344"/>
              <a:gd name="connsiteY1238" fmla="*/ 770396 h 1692364"/>
              <a:gd name="connsiteX1239" fmla="*/ 1521150 w 1814344"/>
              <a:gd name="connsiteY1239" fmla="*/ 782926 h 1692364"/>
              <a:gd name="connsiteX1240" fmla="*/ 1521150 w 1814344"/>
              <a:gd name="connsiteY1240" fmla="*/ 795456 h 1692364"/>
              <a:gd name="connsiteX1241" fmla="*/ 1509970 w 1814344"/>
              <a:gd name="connsiteY1241" fmla="*/ 808390 h 1692364"/>
              <a:gd name="connsiteX1242" fmla="*/ 1498790 w 1814344"/>
              <a:gd name="connsiteY1242" fmla="*/ 808390 h 1692364"/>
              <a:gd name="connsiteX1243" fmla="*/ 1509970 w 1814344"/>
              <a:gd name="connsiteY1243" fmla="*/ 820920 h 1692364"/>
              <a:gd name="connsiteX1244" fmla="*/ 1509970 w 1814344"/>
              <a:gd name="connsiteY1244" fmla="*/ 819354 h 1692364"/>
              <a:gd name="connsiteX1245" fmla="*/ 1509970 w 1814344"/>
              <a:gd name="connsiteY1245" fmla="*/ 808390 h 1692364"/>
              <a:gd name="connsiteX1246" fmla="*/ 1521150 w 1814344"/>
              <a:gd name="connsiteY1246" fmla="*/ 808390 h 1692364"/>
              <a:gd name="connsiteX1247" fmla="*/ 1532690 w 1814344"/>
              <a:gd name="connsiteY1247" fmla="*/ 808390 h 1692364"/>
              <a:gd name="connsiteX1248" fmla="*/ 1532690 w 1814344"/>
              <a:gd name="connsiteY1248" fmla="*/ 795456 h 1692364"/>
              <a:gd name="connsiteX1249" fmla="*/ 1543869 w 1814344"/>
              <a:gd name="connsiteY1249" fmla="*/ 795456 h 1692364"/>
              <a:gd name="connsiteX1250" fmla="*/ 1532690 w 1814344"/>
              <a:gd name="connsiteY1250" fmla="*/ 795456 h 1692364"/>
              <a:gd name="connsiteX1251" fmla="*/ 1521150 w 1814344"/>
              <a:gd name="connsiteY1251" fmla="*/ 795456 h 1692364"/>
              <a:gd name="connsiteX1252" fmla="*/ 1521150 w 1814344"/>
              <a:gd name="connsiteY1252" fmla="*/ 782926 h 1692364"/>
              <a:gd name="connsiteX1253" fmla="*/ 1532690 w 1814344"/>
              <a:gd name="connsiteY1253" fmla="*/ 782926 h 1692364"/>
              <a:gd name="connsiteX1254" fmla="*/ 1532690 w 1814344"/>
              <a:gd name="connsiteY1254" fmla="*/ 770396 h 1692364"/>
              <a:gd name="connsiteX1255" fmla="*/ 1521150 w 1814344"/>
              <a:gd name="connsiteY1255" fmla="*/ 770396 h 1692364"/>
              <a:gd name="connsiteX1256" fmla="*/ 1453711 w 1814344"/>
              <a:gd name="connsiteY1256" fmla="*/ 770396 h 1692364"/>
              <a:gd name="connsiteX1257" fmla="*/ 1453711 w 1814344"/>
              <a:gd name="connsiteY1257" fmla="*/ 781359 h 1692364"/>
              <a:gd name="connsiteX1258" fmla="*/ 1453711 w 1814344"/>
              <a:gd name="connsiteY1258" fmla="*/ 782926 h 1692364"/>
              <a:gd name="connsiteX1259" fmla="*/ 1464891 w 1814344"/>
              <a:gd name="connsiteY1259" fmla="*/ 782926 h 1692364"/>
              <a:gd name="connsiteX1260" fmla="*/ 1476071 w 1814344"/>
              <a:gd name="connsiteY1260" fmla="*/ 782926 h 1692364"/>
              <a:gd name="connsiteX1261" fmla="*/ 1476071 w 1814344"/>
              <a:gd name="connsiteY1261" fmla="*/ 770396 h 1692364"/>
              <a:gd name="connsiteX1262" fmla="*/ 1464891 w 1814344"/>
              <a:gd name="connsiteY1262" fmla="*/ 770396 h 1692364"/>
              <a:gd name="connsiteX1263" fmla="*/ 1464891 w 1814344"/>
              <a:gd name="connsiteY1263" fmla="*/ 782926 h 1692364"/>
              <a:gd name="connsiteX1264" fmla="*/ 1453711 w 1814344"/>
              <a:gd name="connsiteY1264" fmla="*/ 770396 h 1692364"/>
              <a:gd name="connsiteX1265" fmla="*/ 1363553 w 1814344"/>
              <a:gd name="connsiteY1265" fmla="*/ 770396 h 1692364"/>
              <a:gd name="connsiteX1266" fmla="*/ 1352373 w 1814344"/>
              <a:gd name="connsiteY1266" fmla="*/ 782926 h 1692364"/>
              <a:gd name="connsiteX1267" fmla="*/ 1363553 w 1814344"/>
              <a:gd name="connsiteY1267" fmla="*/ 782926 h 1692364"/>
              <a:gd name="connsiteX1268" fmla="*/ 1262215 w 1814344"/>
              <a:gd name="connsiteY1268" fmla="*/ 770396 h 1692364"/>
              <a:gd name="connsiteX1269" fmla="*/ 1273395 w 1814344"/>
              <a:gd name="connsiteY1269" fmla="*/ 770396 h 1692364"/>
              <a:gd name="connsiteX1270" fmla="*/ 1273395 w 1814344"/>
              <a:gd name="connsiteY1270" fmla="*/ 782926 h 1692364"/>
              <a:gd name="connsiteX1271" fmla="*/ 1262215 w 1814344"/>
              <a:gd name="connsiteY1271" fmla="*/ 782926 h 1692364"/>
              <a:gd name="connsiteX1272" fmla="*/ 1262215 w 1814344"/>
              <a:gd name="connsiteY1272" fmla="*/ 778227 h 1692364"/>
              <a:gd name="connsiteX1273" fmla="*/ 1262215 w 1814344"/>
              <a:gd name="connsiteY1273" fmla="*/ 777640 h 1692364"/>
              <a:gd name="connsiteX1274" fmla="*/ 1622487 w 1814344"/>
              <a:gd name="connsiteY1274" fmla="*/ 757866 h 1692364"/>
              <a:gd name="connsiteX1275" fmla="*/ 1622487 w 1814344"/>
              <a:gd name="connsiteY1275" fmla="*/ 770396 h 1692364"/>
              <a:gd name="connsiteX1276" fmla="*/ 1634028 w 1814344"/>
              <a:gd name="connsiteY1276" fmla="*/ 770396 h 1692364"/>
              <a:gd name="connsiteX1277" fmla="*/ 1634028 w 1814344"/>
              <a:gd name="connsiteY1277" fmla="*/ 757866 h 1692364"/>
              <a:gd name="connsiteX1278" fmla="*/ 1498790 w 1814344"/>
              <a:gd name="connsiteY1278" fmla="*/ 757866 h 1692364"/>
              <a:gd name="connsiteX1279" fmla="*/ 1487611 w 1814344"/>
              <a:gd name="connsiteY1279" fmla="*/ 770396 h 1692364"/>
              <a:gd name="connsiteX1280" fmla="*/ 1498790 w 1814344"/>
              <a:gd name="connsiteY1280" fmla="*/ 770396 h 1692364"/>
              <a:gd name="connsiteX1281" fmla="*/ 1509970 w 1814344"/>
              <a:gd name="connsiteY1281" fmla="*/ 770396 h 1692364"/>
              <a:gd name="connsiteX1282" fmla="*/ 1509970 w 1814344"/>
              <a:gd name="connsiteY1282" fmla="*/ 768829 h 1692364"/>
              <a:gd name="connsiteX1283" fmla="*/ 1509970 w 1814344"/>
              <a:gd name="connsiteY1283" fmla="*/ 767263 h 1692364"/>
              <a:gd name="connsiteX1284" fmla="*/ 1509970 w 1814344"/>
              <a:gd name="connsiteY1284" fmla="*/ 757866 h 1692364"/>
              <a:gd name="connsiteX1285" fmla="*/ 1690287 w 1814344"/>
              <a:gd name="connsiteY1285" fmla="*/ 744931 h 1692364"/>
              <a:gd name="connsiteX1286" fmla="*/ 1679107 w 1814344"/>
              <a:gd name="connsiteY1286" fmla="*/ 757866 h 1692364"/>
              <a:gd name="connsiteX1287" fmla="*/ 1690287 w 1814344"/>
              <a:gd name="connsiteY1287" fmla="*/ 757866 h 1692364"/>
              <a:gd name="connsiteX1288" fmla="*/ 1690287 w 1814344"/>
              <a:gd name="connsiteY1288" fmla="*/ 756249 h 1692364"/>
              <a:gd name="connsiteX1289" fmla="*/ 1690287 w 1814344"/>
              <a:gd name="connsiteY1289" fmla="*/ 753015 h 1692364"/>
              <a:gd name="connsiteX1290" fmla="*/ 1690287 w 1814344"/>
              <a:gd name="connsiteY1290" fmla="*/ 752409 h 1692364"/>
              <a:gd name="connsiteX1291" fmla="*/ 1690287 w 1814344"/>
              <a:gd name="connsiteY1291" fmla="*/ 744931 h 1692364"/>
              <a:gd name="connsiteX1292" fmla="*/ 1701466 w 1814344"/>
              <a:gd name="connsiteY1292" fmla="*/ 757866 h 1692364"/>
              <a:gd name="connsiteX1293" fmla="*/ 1701466 w 1814344"/>
              <a:gd name="connsiteY1293" fmla="*/ 754632 h 1692364"/>
              <a:gd name="connsiteX1294" fmla="*/ 1701466 w 1814344"/>
              <a:gd name="connsiteY1294" fmla="*/ 753015 h 1692364"/>
              <a:gd name="connsiteX1295" fmla="*/ 1701466 w 1814344"/>
              <a:gd name="connsiteY1295" fmla="*/ 752409 h 1692364"/>
              <a:gd name="connsiteX1296" fmla="*/ 1701466 w 1814344"/>
              <a:gd name="connsiteY1296" fmla="*/ 744931 h 1692364"/>
              <a:gd name="connsiteX1297" fmla="*/ 1645207 w 1814344"/>
              <a:gd name="connsiteY1297" fmla="*/ 744931 h 1692364"/>
              <a:gd name="connsiteX1298" fmla="*/ 1645207 w 1814344"/>
              <a:gd name="connsiteY1298" fmla="*/ 757866 h 1692364"/>
              <a:gd name="connsiteX1299" fmla="*/ 1645207 w 1814344"/>
              <a:gd name="connsiteY1299" fmla="*/ 760998 h 1692364"/>
              <a:gd name="connsiteX1300" fmla="*/ 1645207 w 1814344"/>
              <a:gd name="connsiteY1300" fmla="*/ 770396 h 1692364"/>
              <a:gd name="connsiteX1301" fmla="*/ 1656387 w 1814344"/>
              <a:gd name="connsiteY1301" fmla="*/ 770396 h 1692364"/>
              <a:gd name="connsiteX1302" fmla="*/ 1656387 w 1814344"/>
              <a:gd name="connsiteY1302" fmla="*/ 763152 h 1692364"/>
              <a:gd name="connsiteX1303" fmla="*/ 1656387 w 1814344"/>
              <a:gd name="connsiteY1303" fmla="*/ 762564 h 1692364"/>
              <a:gd name="connsiteX1304" fmla="*/ 1656387 w 1814344"/>
              <a:gd name="connsiteY1304" fmla="*/ 757866 h 1692364"/>
              <a:gd name="connsiteX1305" fmla="*/ 1532690 w 1814344"/>
              <a:gd name="connsiteY1305" fmla="*/ 744931 h 1692364"/>
              <a:gd name="connsiteX1306" fmla="*/ 1521150 w 1814344"/>
              <a:gd name="connsiteY1306" fmla="*/ 757866 h 1692364"/>
              <a:gd name="connsiteX1307" fmla="*/ 1532690 w 1814344"/>
              <a:gd name="connsiteY1307" fmla="*/ 757866 h 1692364"/>
              <a:gd name="connsiteX1308" fmla="*/ 1532690 w 1814344"/>
              <a:gd name="connsiteY1308" fmla="*/ 756249 h 1692364"/>
              <a:gd name="connsiteX1309" fmla="*/ 1532690 w 1814344"/>
              <a:gd name="connsiteY1309" fmla="*/ 746548 h 1692364"/>
              <a:gd name="connsiteX1310" fmla="*/ 1352373 w 1814344"/>
              <a:gd name="connsiteY1310" fmla="*/ 744931 h 1692364"/>
              <a:gd name="connsiteX1311" fmla="*/ 1363553 w 1814344"/>
              <a:gd name="connsiteY1311" fmla="*/ 757866 h 1692364"/>
              <a:gd name="connsiteX1312" fmla="*/ 1340833 w 1814344"/>
              <a:gd name="connsiteY1312" fmla="*/ 744931 h 1692364"/>
              <a:gd name="connsiteX1313" fmla="*/ 1340833 w 1814344"/>
              <a:gd name="connsiteY1313" fmla="*/ 757866 h 1692364"/>
              <a:gd name="connsiteX1314" fmla="*/ 1340833 w 1814344"/>
              <a:gd name="connsiteY1314" fmla="*/ 756249 h 1692364"/>
              <a:gd name="connsiteX1315" fmla="*/ 405712 w 1814344"/>
              <a:gd name="connsiteY1315" fmla="*/ 744931 h 1692364"/>
              <a:gd name="connsiteX1316" fmla="*/ 416891 w 1814344"/>
              <a:gd name="connsiteY1316" fmla="*/ 744931 h 1692364"/>
              <a:gd name="connsiteX1317" fmla="*/ 405712 w 1814344"/>
              <a:gd name="connsiteY1317" fmla="*/ 744931 h 1692364"/>
              <a:gd name="connsiteX1318" fmla="*/ 1575836 w 1814344"/>
              <a:gd name="connsiteY1318" fmla="*/ 739645 h 1692364"/>
              <a:gd name="connsiteX1319" fmla="*/ 1577408 w 1814344"/>
              <a:gd name="connsiteY1319" fmla="*/ 744931 h 1692364"/>
              <a:gd name="connsiteX1320" fmla="*/ 1575836 w 1814344"/>
              <a:gd name="connsiteY1320" fmla="*/ 739645 h 1692364"/>
              <a:gd name="connsiteX1321" fmla="*/ 1735366 w 1814344"/>
              <a:gd name="connsiteY1321" fmla="*/ 732401 h 1692364"/>
              <a:gd name="connsiteX1322" fmla="*/ 1735366 w 1814344"/>
              <a:gd name="connsiteY1322" fmla="*/ 741799 h 1692364"/>
              <a:gd name="connsiteX1323" fmla="*/ 1735366 w 1814344"/>
              <a:gd name="connsiteY1323" fmla="*/ 744931 h 1692364"/>
              <a:gd name="connsiteX1324" fmla="*/ 1746545 w 1814344"/>
              <a:gd name="connsiteY1324" fmla="*/ 744931 h 1692364"/>
              <a:gd name="connsiteX1325" fmla="*/ 1746545 w 1814344"/>
              <a:gd name="connsiteY1325" fmla="*/ 743365 h 1692364"/>
              <a:gd name="connsiteX1326" fmla="*/ 1746545 w 1814344"/>
              <a:gd name="connsiteY1326" fmla="*/ 741799 h 1692364"/>
              <a:gd name="connsiteX1327" fmla="*/ 1746545 w 1814344"/>
              <a:gd name="connsiteY1327" fmla="*/ 733968 h 1692364"/>
              <a:gd name="connsiteX1328" fmla="*/ 1746545 w 1814344"/>
              <a:gd name="connsiteY1328" fmla="*/ 732401 h 1692364"/>
              <a:gd name="connsiteX1329" fmla="*/ 1735366 w 1814344"/>
              <a:gd name="connsiteY1329" fmla="*/ 732401 h 1692364"/>
              <a:gd name="connsiteX1330" fmla="*/ 1577408 w 1814344"/>
              <a:gd name="connsiteY1330" fmla="*/ 732401 h 1692364"/>
              <a:gd name="connsiteX1331" fmla="*/ 1566229 w 1814344"/>
              <a:gd name="connsiteY1331" fmla="*/ 744931 h 1692364"/>
              <a:gd name="connsiteX1332" fmla="*/ 1555049 w 1814344"/>
              <a:gd name="connsiteY1332" fmla="*/ 744931 h 1692364"/>
              <a:gd name="connsiteX1333" fmla="*/ 1555049 w 1814344"/>
              <a:gd name="connsiteY1333" fmla="*/ 757866 h 1692364"/>
              <a:gd name="connsiteX1334" fmla="*/ 1566229 w 1814344"/>
              <a:gd name="connsiteY1334" fmla="*/ 744931 h 1692364"/>
              <a:gd name="connsiteX1335" fmla="*/ 1577408 w 1814344"/>
              <a:gd name="connsiteY1335" fmla="*/ 744931 h 1692364"/>
              <a:gd name="connsiteX1336" fmla="*/ 1295754 w 1814344"/>
              <a:gd name="connsiteY1336" fmla="*/ 732401 h 1692364"/>
              <a:gd name="connsiteX1337" fmla="*/ 1295754 w 1814344"/>
              <a:gd name="connsiteY1337" fmla="*/ 744931 h 1692364"/>
              <a:gd name="connsiteX1338" fmla="*/ 1295754 w 1814344"/>
              <a:gd name="connsiteY1338" fmla="*/ 733968 h 1692364"/>
              <a:gd name="connsiteX1339" fmla="*/ 1295754 w 1814344"/>
              <a:gd name="connsiteY1339" fmla="*/ 732401 h 1692364"/>
              <a:gd name="connsiteX1340" fmla="*/ 439251 w 1814344"/>
              <a:gd name="connsiteY1340" fmla="*/ 732401 h 1692364"/>
              <a:gd name="connsiteX1341" fmla="*/ 439251 w 1814344"/>
              <a:gd name="connsiteY1341" fmla="*/ 744931 h 1692364"/>
              <a:gd name="connsiteX1342" fmla="*/ 445922 w 1814344"/>
              <a:gd name="connsiteY1342" fmla="*/ 744931 h 1692364"/>
              <a:gd name="connsiteX1343" fmla="*/ 450791 w 1814344"/>
              <a:gd name="connsiteY1343" fmla="*/ 744931 h 1692364"/>
              <a:gd name="connsiteX1344" fmla="*/ 450791 w 1814344"/>
              <a:gd name="connsiteY1344" fmla="*/ 732401 h 1692364"/>
              <a:gd name="connsiteX1345" fmla="*/ 439251 w 1814344"/>
              <a:gd name="connsiteY1345" fmla="*/ 732401 h 1692364"/>
              <a:gd name="connsiteX1346" fmla="*/ 405712 w 1814344"/>
              <a:gd name="connsiteY1346" fmla="*/ 732401 h 1692364"/>
              <a:gd name="connsiteX1347" fmla="*/ 405712 w 1814344"/>
              <a:gd name="connsiteY1347" fmla="*/ 744931 h 1692364"/>
              <a:gd name="connsiteX1348" fmla="*/ 405712 w 1814344"/>
              <a:gd name="connsiteY1348" fmla="*/ 757866 h 1692364"/>
              <a:gd name="connsiteX1349" fmla="*/ 416891 w 1814344"/>
              <a:gd name="connsiteY1349" fmla="*/ 770396 h 1692364"/>
              <a:gd name="connsiteX1350" fmla="*/ 416891 w 1814344"/>
              <a:gd name="connsiteY1350" fmla="*/ 763152 h 1692364"/>
              <a:gd name="connsiteX1351" fmla="*/ 416891 w 1814344"/>
              <a:gd name="connsiteY1351" fmla="*/ 762564 h 1692364"/>
              <a:gd name="connsiteX1352" fmla="*/ 416891 w 1814344"/>
              <a:gd name="connsiteY1352" fmla="*/ 757866 h 1692364"/>
              <a:gd name="connsiteX1353" fmla="*/ 416891 w 1814344"/>
              <a:gd name="connsiteY1353" fmla="*/ 756249 h 1692364"/>
              <a:gd name="connsiteX1354" fmla="*/ 416891 w 1814344"/>
              <a:gd name="connsiteY1354" fmla="*/ 750388 h 1692364"/>
              <a:gd name="connsiteX1355" fmla="*/ 416891 w 1814344"/>
              <a:gd name="connsiteY1355" fmla="*/ 749782 h 1692364"/>
              <a:gd name="connsiteX1356" fmla="*/ 416891 w 1814344"/>
              <a:gd name="connsiteY1356" fmla="*/ 744931 h 1692364"/>
              <a:gd name="connsiteX1357" fmla="*/ 405712 w 1814344"/>
              <a:gd name="connsiteY1357" fmla="*/ 732401 h 1692364"/>
              <a:gd name="connsiteX1358" fmla="*/ 1385912 w 1814344"/>
              <a:gd name="connsiteY1358" fmla="*/ 719871 h 1692364"/>
              <a:gd name="connsiteX1359" fmla="*/ 1397453 w 1814344"/>
              <a:gd name="connsiteY1359" fmla="*/ 719871 h 1692364"/>
              <a:gd name="connsiteX1360" fmla="*/ 1385912 w 1814344"/>
              <a:gd name="connsiteY1360" fmla="*/ 732401 h 1692364"/>
              <a:gd name="connsiteX1361" fmla="*/ 1645207 w 1814344"/>
              <a:gd name="connsiteY1361" fmla="*/ 706937 h 1692364"/>
              <a:gd name="connsiteX1362" fmla="*/ 1634028 w 1814344"/>
              <a:gd name="connsiteY1362" fmla="*/ 719871 h 1692364"/>
              <a:gd name="connsiteX1363" fmla="*/ 1642412 w 1814344"/>
              <a:gd name="connsiteY1363" fmla="*/ 719871 h 1692364"/>
              <a:gd name="connsiteX1364" fmla="*/ 1645207 w 1814344"/>
              <a:gd name="connsiteY1364" fmla="*/ 719871 h 1692364"/>
              <a:gd name="connsiteX1365" fmla="*/ 1645207 w 1814344"/>
              <a:gd name="connsiteY1365" fmla="*/ 715021 h 1692364"/>
              <a:gd name="connsiteX1366" fmla="*/ 1645207 w 1814344"/>
              <a:gd name="connsiteY1366" fmla="*/ 714415 h 1692364"/>
              <a:gd name="connsiteX1367" fmla="*/ 1611308 w 1814344"/>
              <a:gd name="connsiteY1367" fmla="*/ 706937 h 1692364"/>
              <a:gd name="connsiteX1368" fmla="*/ 1600128 w 1814344"/>
              <a:gd name="connsiteY1368" fmla="*/ 719871 h 1692364"/>
              <a:gd name="connsiteX1369" fmla="*/ 1611308 w 1814344"/>
              <a:gd name="connsiteY1369" fmla="*/ 719871 h 1692364"/>
              <a:gd name="connsiteX1370" fmla="*/ 1453711 w 1814344"/>
              <a:gd name="connsiteY1370" fmla="*/ 706937 h 1692364"/>
              <a:gd name="connsiteX1371" fmla="*/ 1464891 w 1814344"/>
              <a:gd name="connsiteY1371" fmla="*/ 706937 h 1692364"/>
              <a:gd name="connsiteX1372" fmla="*/ 1464891 w 1814344"/>
              <a:gd name="connsiteY1372" fmla="*/ 708554 h 1692364"/>
              <a:gd name="connsiteX1373" fmla="*/ 1464891 w 1814344"/>
              <a:gd name="connsiteY1373" fmla="*/ 719871 h 1692364"/>
              <a:gd name="connsiteX1374" fmla="*/ 1453711 w 1814344"/>
              <a:gd name="connsiteY1374" fmla="*/ 706937 h 1692364"/>
              <a:gd name="connsiteX1375" fmla="*/ 1408632 w 1814344"/>
              <a:gd name="connsiteY1375" fmla="*/ 706937 h 1692364"/>
              <a:gd name="connsiteX1376" fmla="*/ 1402169 w 1814344"/>
              <a:gd name="connsiteY1376" fmla="*/ 727140 h 1692364"/>
              <a:gd name="connsiteX1377" fmla="*/ 1400076 w 1814344"/>
              <a:gd name="connsiteY1377" fmla="*/ 732401 h 1692364"/>
              <a:gd name="connsiteX1378" fmla="*/ 1397453 w 1814344"/>
              <a:gd name="connsiteY1378" fmla="*/ 732401 h 1692364"/>
              <a:gd name="connsiteX1379" fmla="*/ 1408632 w 1814344"/>
              <a:gd name="connsiteY1379" fmla="*/ 706937 h 1692364"/>
              <a:gd name="connsiteX1380" fmla="*/ 1307294 w 1814344"/>
              <a:gd name="connsiteY1380" fmla="*/ 706937 h 1692364"/>
              <a:gd name="connsiteX1381" fmla="*/ 1307294 w 1814344"/>
              <a:gd name="connsiteY1381" fmla="*/ 719871 h 1692364"/>
              <a:gd name="connsiteX1382" fmla="*/ 1318474 w 1814344"/>
              <a:gd name="connsiteY1382" fmla="*/ 706937 h 1692364"/>
              <a:gd name="connsiteX1383" fmla="*/ 552129 w 1814344"/>
              <a:gd name="connsiteY1383" fmla="*/ 706937 h 1692364"/>
              <a:gd name="connsiteX1384" fmla="*/ 552129 w 1814344"/>
              <a:gd name="connsiteY1384" fmla="*/ 719871 h 1692364"/>
              <a:gd name="connsiteX1385" fmla="*/ 563308 w 1814344"/>
              <a:gd name="connsiteY1385" fmla="*/ 706937 h 1692364"/>
              <a:gd name="connsiteX1386" fmla="*/ 1656387 w 1814344"/>
              <a:gd name="connsiteY1386" fmla="*/ 694407 h 1692364"/>
              <a:gd name="connsiteX1387" fmla="*/ 1667927 w 1814344"/>
              <a:gd name="connsiteY1387" fmla="*/ 706937 h 1692364"/>
              <a:gd name="connsiteX1388" fmla="*/ 1667927 w 1814344"/>
              <a:gd name="connsiteY1388" fmla="*/ 708554 h 1692364"/>
              <a:gd name="connsiteX1389" fmla="*/ 1667927 w 1814344"/>
              <a:gd name="connsiteY1389" fmla="*/ 718254 h 1692364"/>
              <a:gd name="connsiteX1390" fmla="*/ 1667927 w 1814344"/>
              <a:gd name="connsiteY1390" fmla="*/ 719871 h 1692364"/>
              <a:gd name="connsiteX1391" fmla="*/ 1679107 w 1814344"/>
              <a:gd name="connsiteY1391" fmla="*/ 719871 h 1692364"/>
              <a:gd name="connsiteX1392" fmla="*/ 1679107 w 1814344"/>
              <a:gd name="connsiteY1392" fmla="*/ 706937 h 1692364"/>
              <a:gd name="connsiteX1393" fmla="*/ 1667927 w 1814344"/>
              <a:gd name="connsiteY1393" fmla="*/ 706937 h 1692364"/>
              <a:gd name="connsiteX1394" fmla="*/ 1667927 w 1814344"/>
              <a:gd name="connsiteY1394" fmla="*/ 705371 h 1692364"/>
              <a:gd name="connsiteX1395" fmla="*/ 1667927 w 1814344"/>
              <a:gd name="connsiteY1395" fmla="*/ 699693 h 1692364"/>
              <a:gd name="connsiteX1396" fmla="*/ 1667927 w 1814344"/>
              <a:gd name="connsiteY1396" fmla="*/ 694407 h 1692364"/>
              <a:gd name="connsiteX1397" fmla="*/ 1656387 w 1814344"/>
              <a:gd name="connsiteY1397" fmla="*/ 694407 h 1692364"/>
              <a:gd name="connsiteX1398" fmla="*/ 382992 w 1814344"/>
              <a:gd name="connsiteY1398" fmla="*/ 681877 h 1692364"/>
              <a:gd name="connsiteX1399" fmla="*/ 382992 w 1814344"/>
              <a:gd name="connsiteY1399" fmla="*/ 694407 h 1692364"/>
              <a:gd name="connsiteX1400" fmla="*/ 394171 w 1814344"/>
              <a:gd name="connsiteY1400" fmla="*/ 694407 h 1692364"/>
              <a:gd name="connsiteX1401" fmla="*/ 394171 w 1814344"/>
              <a:gd name="connsiteY1401" fmla="*/ 681877 h 1692364"/>
              <a:gd name="connsiteX1402" fmla="*/ 382992 w 1814344"/>
              <a:gd name="connsiteY1402" fmla="*/ 681877 h 1692364"/>
              <a:gd name="connsiteX1403" fmla="*/ 1584080 w 1814344"/>
              <a:gd name="connsiteY1403" fmla="*/ 664061 h 1692364"/>
              <a:gd name="connsiteX1404" fmla="*/ 1588949 w 1814344"/>
              <a:gd name="connsiteY1404" fmla="*/ 669347 h 1692364"/>
              <a:gd name="connsiteX1405" fmla="*/ 1577408 w 1814344"/>
              <a:gd name="connsiteY1405" fmla="*/ 669347 h 1692364"/>
              <a:gd name="connsiteX1406" fmla="*/ 1584080 w 1814344"/>
              <a:gd name="connsiteY1406" fmla="*/ 664061 h 1692364"/>
              <a:gd name="connsiteX1407" fmla="*/ 1543869 w 1814344"/>
              <a:gd name="connsiteY1407" fmla="*/ 656817 h 1692364"/>
              <a:gd name="connsiteX1408" fmla="*/ 1543869 w 1814344"/>
              <a:gd name="connsiteY1408" fmla="*/ 658383 h 1692364"/>
              <a:gd name="connsiteX1409" fmla="*/ 1543869 w 1814344"/>
              <a:gd name="connsiteY1409" fmla="*/ 661516 h 1692364"/>
              <a:gd name="connsiteX1410" fmla="*/ 1543869 w 1814344"/>
              <a:gd name="connsiteY1410" fmla="*/ 662103 h 1692364"/>
              <a:gd name="connsiteX1411" fmla="*/ 1543869 w 1814344"/>
              <a:gd name="connsiteY1411" fmla="*/ 669347 h 1692364"/>
              <a:gd name="connsiteX1412" fmla="*/ 1532690 w 1814344"/>
              <a:gd name="connsiteY1412" fmla="*/ 669347 h 1692364"/>
              <a:gd name="connsiteX1413" fmla="*/ 1521150 w 1814344"/>
              <a:gd name="connsiteY1413" fmla="*/ 669347 h 1692364"/>
              <a:gd name="connsiteX1414" fmla="*/ 1521150 w 1814344"/>
              <a:gd name="connsiteY1414" fmla="*/ 670913 h 1692364"/>
              <a:gd name="connsiteX1415" fmla="*/ 1521150 w 1814344"/>
              <a:gd name="connsiteY1415" fmla="*/ 680311 h 1692364"/>
              <a:gd name="connsiteX1416" fmla="*/ 1521150 w 1814344"/>
              <a:gd name="connsiteY1416" fmla="*/ 681877 h 1692364"/>
              <a:gd name="connsiteX1417" fmla="*/ 1509970 w 1814344"/>
              <a:gd name="connsiteY1417" fmla="*/ 681877 h 1692364"/>
              <a:gd name="connsiteX1418" fmla="*/ 1498790 w 1814344"/>
              <a:gd name="connsiteY1418" fmla="*/ 681877 h 1692364"/>
              <a:gd name="connsiteX1419" fmla="*/ 1487611 w 1814344"/>
              <a:gd name="connsiteY1419" fmla="*/ 681877 h 1692364"/>
              <a:gd name="connsiteX1420" fmla="*/ 1476071 w 1814344"/>
              <a:gd name="connsiteY1420" fmla="*/ 681877 h 1692364"/>
              <a:gd name="connsiteX1421" fmla="*/ 1476071 w 1814344"/>
              <a:gd name="connsiteY1421" fmla="*/ 692841 h 1692364"/>
              <a:gd name="connsiteX1422" fmla="*/ 1476071 w 1814344"/>
              <a:gd name="connsiteY1422" fmla="*/ 694407 h 1692364"/>
              <a:gd name="connsiteX1423" fmla="*/ 1464891 w 1814344"/>
              <a:gd name="connsiteY1423" fmla="*/ 681877 h 1692364"/>
              <a:gd name="connsiteX1424" fmla="*/ 1464891 w 1814344"/>
              <a:gd name="connsiteY1424" fmla="*/ 692841 h 1692364"/>
              <a:gd name="connsiteX1425" fmla="*/ 1464891 w 1814344"/>
              <a:gd name="connsiteY1425" fmla="*/ 694407 h 1692364"/>
              <a:gd name="connsiteX1426" fmla="*/ 1453711 w 1814344"/>
              <a:gd name="connsiteY1426" fmla="*/ 694407 h 1692364"/>
              <a:gd name="connsiteX1427" fmla="*/ 1442532 w 1814344"/>
              <a:gd name="connsiteY1427" fmla="*/ 694407 h 1692364"/>
              <a:gd name="connsiteX1428" fmla="*/ 1430991 w 1814344"/>
              <a:gd name="connsiteY1428" fmla="*/ 694407 h 1692364"/>
              <a:gd name="connsiteX1429" fmla="*/ 1419812 w 1814344"/>
              <a:gd name="connsiteY1429" fmla="*/ 694407 h 1692364"/>
              <a:gd name="connsiteX1430" fmla="*/ 1408632 w 1814344"/>
              <a:gd name="connsiteY1430" fmla="*/ 694407 h 1692364"/>
              <a:gd name="connsiteX1431" fmla="*/ 1408632 w 1814344"/>
              <a:gd name="connsiteY1431" fmla="*/ 695973 h 1692364"/>
              <a:gd name="connsiteX1432" fmla="*/ 1408632 w 1814344"/>
              <a:gd name="connsiteY1432" fmla="*/ 699106 h 1692364"/>
              <a:gd name="connsiteX1433" fmla="*/ 1408632 w 1814344"/>
              <a:gd name="connsiteY1433" fmla="*/ 699693 h 1692364"/>
              <a:gd name="connsiteX1434" fmla="*/ 1408632 w 1814344"/>
              <a:gd name="connsiteY1434" fmla="*/ 706937 h 1692364"/>
              <a:gd name="connsiteX1435" fmla="*/ 1397453 w 1814344"/>
              <a:gd name="connsiteY1435" fmla="*/ 706937 h 1692364"/>
              <a:gd name="connsiteX1436" fmla="*/ 1385912 w 1814344"/>
              <a:gd name="connsiteY1436" fmla="*/ 706937 h 1692364"/>
              <a:gd name="connsiteX1437" fmla="*/ 1385912 w 1814344"/>
              <a:gd name="connsiteY1437" fmla="*/ 719871 h 1692364"/>
              <a:gd name="connsiteX1438" fmla="*/ 1374733 w 1814344"/>
              <a:gd name="connsiteY1438" fmla="*/ 706937 h 1692364"/>
              <a:gd name="connsiteX1439" fmla="*/ 1374733 w 1814344"/>
              <a:gd name="connsiteY1439" fmla="*/ 694407 h 1692364"/>
              <a:gd name="connsiteX1440" fmla="*/ 1385912 w 1814344"/>
              <a:gd name="connsiteY1440" fmla="*/ 694407 h 1692364"/>
              <a:gd name="connsiteX1441" fmla="*/ 1397453 w 1814344"/>
              <a:gd name="connsiteY1441" fmla="*/ 694407 h 1692364"/>
              <a:gd name="connsiteX1442" fmla="*/ 1397453 w 1814344"/>
              <a:gd name="connsiteY1442" fmla="*/ 691274 h 1692364"/>
              <a:gd name="connsiteX1443" fmla="*/ 1397453 w 1814344"/>
              <a:gd name="connsiteY1443" fmla="*/ 688925 h 1692364"/>
              <a:gd name="connsiteX1444" fmla="*/ 1397453 w 1814344"/>
              <a:gd name="connsiteY1444" fmla="*/ 681877 h 1692364"/>
              <a:gd name="connsiteX1445" fmla="*/ 1408632 w 1814344"/>
              <a:gd name="connsiteY1445" fmla="*/ 681877 h 1692364"/>
              <a:gd name="connsiteX1446" fmla="*/ 1397453 w 1814344"/>
              <a:gd name="connsiteY1446" fmla="*/ 681877 h 1692364"/>
              <a:gd name="connsiteX1447" fmla="*/ 1385912 w 1814344"/>
              <a:gd name="connsiteY1447" fmla="*/ 681877 h 1692364"/>
              <a:gd name="connsiteX1448" fmla="*/ 1374733 w 1814344"/>
              <a:gd name="connsiteY1448" fmla="*/ 681877 h 1692364"/>
              <a:gd name="connsiteX1449" fmla="*/ 1363553 w 1814344"/>
              <a:gd name="connsiteY1449" fmla="*/ 694407 h 1692364"/>
              <a:gd name="connsiteX1450" fmla="*/ 1352373 w 1814344"/>
              <a:gd name="connsiteY1450" fmla="*/ 694407 h 1692364"/>
              <a:gd name="connsiteX1451" fmla="*/ 1340833 w 1814344"/>
              <a:gd name="connsiteY1451" fmla="*/ 694407 h 1692364"/>
              <a:gd name="connsiteX1452" fmla="*/ 1329653 w 1814344"/>
              <a:gd name="connsiteY1452" fmla="*/ 694407 h 1692364"/>
              <a:gd name="connsiteX1453" fmla="*/ 1329653 w 1814344"/>
              <a:gd name="connsiteY1453" fmla="*/ 695973 h 1692364"/>
              <a:gd name="connsiteX1454" fmla="*/ 1329653 w 1814344"/>
              <a:gd name="connsiteY1454" fmla="*/ 701651 h 1692364"/>
              <a:gd name="connsiteX1455" fmla="*/ 1329653 w 1814344"/>
              <a:gd name="connsiteY1455" fmla="*/ 702238 h 1692364"/>
              <a:gd name="connsiteX1456" fmla="*/ 1329653 w 1814344"/>
              <a:gd name="connsiteY1456" fmla="*/ 706937 h 1692364"/>
              <a:gd name="connsiteX1457" fmla="*/ 1340833 w 1814344"/>
              <a:gd name="connsiteY1457" fmla="*/ 706937 h 1692364"/>
              <a:gd name="connsiteX1458" fmla="*/ 1352373 w 1814344"/>
              <a:gd name="connsiteY1458" fmla="*/ 706937 h 1692364"/>
              <a:gd name="connsiteX1459" fmla="*/ 1363553 w 1814344"/>
              <a:gd name="connsiteY1459" fmla="*/ 694407 h 1692364"/>
              <a:gd name="connsiteX1460" fmla="*/ 1374733 w 1814344"/>
              <a:gd name="connsiteY1460" fmla="*/ 706937 h 1692364"/>
              <a:gd name="connsiteX1461" fmla="*/ 1374733 w 1814344"/>
              <a:gd name="connsiteY1461" fmla="*/ 712394 h 1692364"/>
              <a:gd name="connsiteX1462" fmla="*/ 1374733 w 1814344"/>
              <a:gd name="connsiteY1462" fmla="*/ 716638 h 1692364"/>
              <a:gd name="connsiteX1463" fmla="*/ 1374733 w 1814344"/>
              <a:gd name="connsiteY1463" fmla="*/ 719871 h 1692364"/>
              <a:gd name="connsiteX1464" fmla="*/ 1363553 w 1814344"/>
              <a:gd name="connsiteY1464" fmla="*/ 732401 h 1692364"/>
              <a:gd name="connsiteX1465" fmla="*/ 1352373 w 1814344"/>
              <a:gd name="connsiteY1465" fmla="*/ 732401 h 1692364"/>
              <a:gd name="connsiteX1466" fmla="*/ 1352373 w 1814344"/>
              <a:gd name="connsiteY1466" fmla="*/ 719871 h 1692364"/>
              <a:gd name="connsiteX1467" fmla="*/ 1340833 w 1814344"/>
              <a:gd name="connsiteY1467" fmla="*/ 719871 h 1692364"/>
              <a:gd name="connsiteX1468" fmla="*/ 1352373 w 1814344"/>
              <a:gd name="connsiteY1468" fmla="*/ 732401 h 1692364"/>
              <a:gd name="connsiteX1469" fmla="*/ 1345701 w 1814344"/>
              <a:gd name="connsiteY1469" fmla="*/ 732401 h 1692364"/>
              <a:gd name="connsiteX1470" fmla="*/ 1345161 w 1814344"/>
              <a:gd name="connsiteY1470" fmla="*/ 732401 h 1692364"/>
              <a:gd name="connsiteX1471" fmla="*/ 1340833 w 1814344"/>
              <a:gd name="connsiteY1471" fmla="*/ 732401 h 1692364"/>
              <a:gd name="connsiteX1472" fmla="*/ 1329653 w 1814344"/>
              <a:gd name="connsiteY1472" fmla="*/ 732401 h 1692364"/>
              <a:gd name="connsiteX1473" fmla="*/ 1324937 w 1814344"/>
              <a:gd name="connsiteY1473" fmla="*/ 732401 h 1692364"/>
              <a:gd name="connsiteX1474" fmla="*/ 1318474 w 1814344"/>
              <a:gd name="connsiteY1474" fmla="*/ 732401 h 1692364"/>
              <a:gd name="connsiteX1475" fmla="*/ 1307294 w 1814344"/>
              <a:gd name="connsiteY1475" fmla="*/ 732401 h 1692364"/>
              <a:gd name="connsiteX1476" fmla="*/ 1295754 w 1814344"/>
              <a:gd name="connsiteY1476" fmla="*/ 732401 h 1692364"/>
              <a:gd name="connsiteX1477" fmla="*/ 1284574 w 1814344"/>
              <a:gd name="connsiteY1477" fmla="*/ 744931 h 1692364"/>
              <a:gd name="connsiteX1478" fmla="*/ 1284574 w 1814344"/>
              <a:gd name="connsiteY1478" fmla="*/ 757866 h 1692364"/>
              <a:gd name="connsiteX1479" fmla="*/ 1273395 w 1814344"/>
              <a:gd name="connsiteY1479" fmla="*/ 744931 h 1692364"/>
              <a:gd name="connsiteX1480" fmla="*/ 1262215 w 1814344"/>
              <a:gd name="connsiteY1480" fmla="*/ 744931 h 1692364"/>
              <a:gd name="connsiteX1481" fmla="*/ 1262215 w 1814344"/>
              <a:gd name="connsiteY1481" fmla="*/ 746548 h 1692364"/>
              <a:gd name="connsiteX1482" fmla="*/ 1262215 w 1814344"/>
              <a:gd name="connsiteY1482" fmla="*/ 756249 h 1692364"/>
              <a:gd name="connsiteX1483" fmla="*/ 1262215 w 1814344"/>
              <a:gd name="connsiteY1483" fmla="*/ 757866 h 1692364"/>
              <a:gd name="connsiteX1484" fmla="*/ 1262215 w 1814344"/>
              <a:gd name="connsiteY1484" fmla="*/ 770396 h 1692364"/>
              <a:gd name="connsiteX1485" fmla="*/ 1250675 w 1814344"/>
              <a:gd name="connsiteY1485" fmla="*/ 770396 h 1692364"/>
              <a:gd name="connsiteX1486" fmla="*/ 1250675 w 1814344"/>
              <a:gd name="connsiteY1486" fmla="*/ 757866 h 1692364"/>
              <a:gd name="connsiteX1487" fmla="*/ 1239495 w 1814344"/>
              <a:gd name="connsiteY1487" fmla="*/ 770396 h 1692364"/>
              <a:gd name="connsiteX1488" fmla="*/ 1239495 w 1814344"/>
              <a:gd name="connsiteY1488" fmla="*/ 768829 h 1692364"/>
              <a:gd name="connsiteX1489" fmla="*/ 1239495 w 1814344"/>
              <a:gd name="connsiteY1489" fmla="*/ 757866 h 1692364"/>
              <a:gd name="connsiteX1490" fmla="*/ 1228316 w 1814344"/>
              <a:gd name="connsiteY1490" fmla="*/ 757866 h 1692364"/>
              <a:gd name="connsiteX1491" fmla="*/ 1217136 w 1814344"/>
              <a:gd name="connsiteY1491" fmla="*/ 757866 h 1692364"/>
              <a:gd name="connsiteX1492" fmla="*/ 1205596 w 1814344"/>
              <a:gd name="connsiteY1492" fmla="*/ 757866 h 1692364"/>
              <a:gd name="connsiteX1493" fmla="*/ 1205596 w 1814344"/>
              <a:gd name="connsiteY1493" fmla="*/ 759432 h 1692364"/>
              <a:gd name="connsiteX1494" fmla="*/ 1205596 w 1814344"/>
              <a:gd name="connsiteY1494" fmla="*/ 765110 h 1692364"/>
              <a:gd name="connsiteX1495" fmla="*/ 1205596 w 1814344"/>
              <a:gd name="connsiteY1495" fmla="*/ 765697 h 1692364"/>
              <a:gd name="connsiteX1496" fmla="*/ 1205596 w 1814344"/>
              <a:gd name="connsiteY1496" fmla="*/ 767263 h 1692364"/>
              <a:gd name="connsiteX1497" fmla="*/ 1205596 w 1814344"/>
              <a:gd name="connsiteY1497" fmla="*/ 770396 h 1692364"/>
              <a:gd name="connsiteX1498" fmla="*/ 1207039 w 1814344"/>
              <a:gd name="connsiteY1498" fmla="*/ 770396 h 1692364"/>
              <a:gd name="connsiteX1499" fmla="*/ 1209924 w 1814344"/>
              <a:gd name="connsiteY1499" fmla="*/ 770396 h 1692364"/>
              <a:gd name="connsiteX1500" fmla="*/ 1210464 w 1814344"/>
              <a:gd name="connsiteY1500" fmla="*/ 770396 h 1692364"/>
              <a:gd name="connsiteX1501" fmla="*/ 1217136 w 1814344"/>
              <a:gd name="connsiteY1501" fmla="*/ 770396 h 1692364"/>
              <a:gd name="connsiteX1502" fmla="*/ 1217136 w 1814344"/>
              <a:gd name="connsiteY1502" fmla="*/ 782926 h 1692364"/>
              <a:gd name="connsiteX1503" fmla="*/ 1217136 w 1814344"/>
              <a:gd name="connsiteY1503" fmla="*/ 770396 h 1692364"/>
              <a:gd name="connsiteX1504" fmla="*/ 1228316 w 1814344"/>
              <a:gd name="connsiteY1504" fmla="*/ 770396 h 1692364"/>
              <a:gd name="connsiteX1505" fmla="*/ 1229713 w 1814344"/>
              <a:gd name="connsiteY1505" fmla="*/ 770396 h 1692364"/>
              <a:gd name="connsiteX1506" fmla="*/ 1239495 w 1814344"/>
              <a:gd name="connsiteY1506" fmla="*/ 770396 h 1692364"/>
              <a:gd name="connsiteX1507" fmla="*/ 1250675 w 1814344"/>
              <a:gd name="connsiteY1507" fmla="*/ 770396 h 1692364"/>
              <a:gd name="connsiteX1508" fmla="*/ 1250675 w 1814344"/>
              <a:gd name="connsiteY1508" fmla="*/ 771962 h 1692364"/>
              <a:gd name="connsiteX1509" fmla="*/ 1250675 w 1814344"/>
              <a:gd name="connsiteY1509" fmla="*/ 779793 h 1692364"/>
              <a:gd name="connsiteX1510" fmla="*/ 1250675 w 1814344"/>
              <a:gd name="connsiteY1510" fmla="*/ 781359 h 1692364"/>
              <a:gd name="connsiteX1511" fmla="*/ 1250675 w 1814344"/>
              <a:gd name="connsiteY1511" fmla="*/ 782926 h 1692364"/>
              <a:gd name="connsiteX1512" fmla="*/ 1262215 w 1814344"/>
              <a:gd name="connsiteY1512" fmla="*/ 782926 h 1692364"/>
              <a:gd name="connsiteX1513" fmla="*/ 1262215 w 1814344"/>
              <a:gd name="connsiteY1513" fmla="*/ 784492 h 1692364"/>
              <a:gd name="connsiteX1514" fmla="*/ 1262215 w 1814344"/>
              <a:gd name="connsiteY1514" fmla="*/ 787624 h 1692364"/>
              <a:gd name="connsiteX1515" fmla="*/ 1262215 w 1814344"/>
              <a:gd name="connsiteY1515" fmla="*/ 788212 h 1692364"/>
              <a:gd name="connsiteX1516" fmla="*/ 1262215 w 1814344"/>
              <a:gd name="connsiteY1516" fmla="*/ 795456 h 1692364"/>
              <a:gd name="connsiteX1517" fmla="*/ 1273395 w 1814344"/>
              <a:gd name="connsiteY1517" fmla="*/ 795456 h 1692364"/>
              <a:gd name="connsiteX1518" fmla="*/ 1273395 w 1814344"/>
              <a:gd name="connsiteY1518" fmla="*/ 782926 h 1692364"/>
              <a:gd name="connsiteX1519" fmla="*/ 1284574 w 1814344"/>
              <a:gd name="connsiteY1519" fmla="*/ 782926 h 1692364"/>
              <a:gd name="connsiteX1520" fmla="*/ 1284574 w 1814344"/>
              <a:gd name="connsiteY1520" fmla="*/ 770396 h 1692364"/>
              <a:gd name="connsiteX1521" fmla="*/ 1284574 w 1814344"/>
              <a:gd name="connsiteY1521" fmla="*/ 757866 h 1692364"/>
              <a:gd name="connsiteX1522" fmla="*/ 1295754 w 1814344"/>
              <a:gd name="connsiteY1522" fmla="*/ 757866 h 1692364"/>
              <a:gd name="connsiteX1523" fmla="*/ 1307294 w 1814344"/>
              <a:gd name="connsiteY1523" fmla="*/ 757866 h 1692364"/>
              <a:gd name="connsiteX1524" fmla="*/ 1307294 w 1814344"/>
              <a:gd name="connsiteY1524" fmla="*/ 770396 h 1692364"/>
              <a:gd name="connsiteX1525" fmla="*/ 1318474 w 1814344"/>
              <a:gd name="connsiteY1525" fmla="*/ 770396 h 1692364"/>
              <a:gd name="connsiteX1526" fmla="*/ 1329653 w 1814344"/>
              <a:gd name="connsiteY1526" fmla="*/ 770396 h 1692364"/>
              <a:gd name="connsiteX1527" fmla="*/ 1318474 w 1814344"/>
              <a:gd name="connsiteY1527" fmla="*/ 757866 h 1692364"/>
              <a:gd name="connsiteX1528" fmla="*/ 1329653 w 1814344"/>
              <a:gd name="connsiteY1528" fmla="*/ 757866 h 1692364"/>
              <a:gd name="connsiteX1529" fmla="*/ 1340833 w 1814344"/>
              <a:gd name="connsiteY1529" fmla="*/ 757866 h 1692364"/>
              <a:gd name="connsiteX1530" fmla="*/ 1352373 w 1814344"/>
              <a:gd name="connsiteY1530" fmla="*/ 757866 h 1692364"/>
              <a:gd name="connsiteX1531" fmla="*/ 1363553 w 1814344"/>
              <a:gd name="connsiteY1531" fmla="*/ 757866 h 1692364"/>
              <a:gd name="connsiteX1532" fmla="*/ 1363553 w 1814344"/>
              <a:gd name="connsiteY1532" fmla="*/ 744931 h 1692364"/>
              <a:gd name="connsiteX1533" fmla="*/ 1374733 w 1814344"/>
              <a:gd name="connsiteY1533" fmla="*/ 744931 h 1692364"/>
              <a:gd name="connsiteX1534" fmla="*/ 1385912 w 1814344"/>
              <a:gd name="connsiteY1534" fmla="*/ 744931 h 1692364"/>
              <a:gd name="connsiteX1535" fmla="*/ 1385912 w 1814344"/>
              <a:gd name="connsiteY1535" fmla="*/ 732401 h 1692364"/>
              <a:gd name="connsiteX1536" fmla="*/ 1397453 w 1814344"/>
              <a:gd name="connsiteY1536" fmla="*/ 732401 h 1692364"/>
              <a:gd name="connsiteX1537" fmla="*/ 1399813 w 1814344"/>
              <a:gd name="connsiteY1537" fmla="*/ 733063 h 1692364"/>
              <a:gd name="connsiteX1538" fmla="*/ 1398850 w 1814344"/>
              <a:gd name="connsiteY1538" fmla="*/ 735483 h 1692364"/>
              <a:gd name="connsiteX1539" fmla="*/ 1397453 w 1814344"/>
              <a:gd name="connsiteY1539" fmla="*/ 744931 h 1692364"/>
              <a:gd name="connsiteX1540" fmla="*/ 1408632 w 1814344"/>
              <a:gd name="connsiteY1540" fmla="*/ 744931 h 1692364"/>
              <a:gd name="connsiteX1541" fmla="*/ 1403043 w 1814344"/>
              <a:gd name="connsiteY1541" fmla="*/ 733968 h 1692364"/>
              <a:gd name="connsiteX1542" fmla="*/ 1399813 w 1814344"/>
              <a:gd name="connsiteY1542" fmla="*/ 733063 h 1692364"/>
              <a:gd name="connsiteX1543" fmla="*/ 1400076 w 1814344"/>
              <a:gd name="connsiteY1543" fmla="*/ 732401 h 1692364"/>
              <a:gd name="connsiteX1544" fmla="*/ 1408632 w 1814344"/>
              <a:gd name="connsiteY1544" fmla="*/ 732401 h 1692364"/>
              <a:gd name="connsiteX1545" fmla="*/ 1419812 w 1814344"/>
              <a:gd name="connsiteY1545" fmla="*/ 732401 h 1692364"/>
              <a:gd name="connsiteX1546" fmla="*/ 1430991 w 1814344"/>
              <a:gd name="connsiteY1546" fmla="*/ 732401 h 1692364"/>
              <a:gd name="connsiteX1547" fmla="*/ 1430991 w 1814344"/>
              <a:gd name="connsiteY1547" fmla="*/ 719871 h 1692364"/>
              <a:gd name="connsiteX1548" fmla="*/ 1442532 w 1814344"/>
              <a:gd name="connsiteY1548" fmla="*/ 719871 h 1692364"/>
              <a:gd name="connsiteX1549" fmla="*/ 1453711 w 1814344"/>
              <a:gd name="connsiteY1549" fmla="*/ 719871 h 1692364"/>
              <a:gd name="connsiteX1550" fmla="*/ 1464891 w 1814344"/>
              <a:gd name="connsiteY1550" fmla="*/ 719871 h 1692364"/>
              <a:gd name="connsiteX1551" fmla="*/ 1476071 w 1814344"/>
              <a:gd name="connsiteY1551" fmla="*/ 719871 h 1692364"/>
              <a:gd name="connsiteX1552" fmla="*/ 1487611 w 1814344"/>
              <a:gd name="connsiteY1552" fmla="*/ 719871 h 1692364"/>
              <a:gd name="connsiteX1553" fmla="*/ 1487611 w 1814344"/>
              <a:gd name="connsiteY1553" fmla="*/ 706937 h 1692364"/>
              <a:gd name="connsiteX1554" fmla="*/ 1498790 w 1814344"/>
              <a:gd name="connsiteY1554" fmla="*/ 706937 h 1692364"/>
              <a:gd name="connsiteX1555" fmla="*/ 1509970 w 1814344"/>
              <a:gd name="connsiteY1555" fmla="*/ 706937 h 1692364"/>
              <a:gd name="connsiteX1556" fmla="*/ 1509970 w 1814344"/>
              <a:gd name="connsiteY1556" fmla="*/ 705371 h 1692364"/>
              <a:gd name="connsiteX1557" fmla="*/ 1509970 w 1814344"/>
              <a:gd name="connsiteY1557" fmla="*/ 702238 h 1692364"/>
              <a:gd name="connsiteX1558" fmla="*/ 1509970 w 1814344"/>
              <a:gd name="connsiteY1558" fmla="*/ 701651 h 1692364"/>
              <a:gd name="connsiteX1559" fmla="*/ 1509970 w 1814344"/>
              <a:gd name="connsiteY1559" fmla="*/ 694407 h 1692364"/>
              <a:gd name="connsiteX1560" fmla="*/ 1521150 w 1814344"/>
              <a:gd name="connsiteY1560" fmla="*/ 694407 h 1692364"/>
              <a:gd name="connsiteX1561" fmla="*/ 1532690 w 1814344"/>
              <a:gd name="connsiteY1561" fmla="*/ 694407 h 1692364"/>
              <a:gd name="connsiteX1562" fmla="*/ 1543869 w 1814344"/>
              <a:gd name="connsiteY1562" fmla="*/ 681877 h 1692364"/>
              <a:gd name="connsiteX1563" fmla="*/ 1543869 w 1814344"/>
              <a:gd name="connsiteY1563" fmla="*/ 694407 h 1692364"/>
              <a:gd name="connsiteX1564" fmla="*/ 1555049 w 1814344"/>
              <a:gd name="connsiteY1564" fmla="*/ 694407 h 1692364"/>
              <a:gd name="connsiteX1565" fmla="*/ 1555049 w 1814344"/>
              <a:gd name="connsiteY1565" fmla="*/ 681877 h 1692364"/>
              <a:gd name="connsiteX1566" fmla="*/ 1566229 w 1814344"/>
              <a:gd name="connsiteY1566" fmla="*/ 681877 h 1692364"/>
              <a:gd name="connsiteX1567" fmla="*/ 1566229 w 1814344"/>
              <a:gd name="connsiteY1567" fmla="*/ 669347 h 1692364"/>
              <a:gd name="connsiteX1568" fmla="*/ 1555049 w 1814344"/>
              <a:gd name="connsiteY1568" fmla="*/ 656817 h 1692364"/>
              <a:gd name="connsiteX1569" fmla="*/ 1543869 w 1814344"/>
              <a:gd name="connsiteY1569" fmla="*/ 656817 h 1692364"/>
              <a:gd name="connsiteX1570" fmla="*/ 1442532 w 1814344"/>
              <a:gd name="connsiteY1570" fmla="*/ 656817 h 1692364"/>
              <a:gd name="connsiteX1571" fmla="*/ 1442532 w 1814344"/>
              <a:gd name="connsiteY1571" fmla="*/ 669347 h 1692364"/>
              <a:gd name="connsiteX1572" fmla="*/ 1430991 w 1814344"/>
              <a:gd name="connsiteY1572" fmla="*/ 669347 h 1692364"/>
              <a:gd name="connsiteX1573" fmla="*/ 1442532 w 1814344"/>
              <a:gd name="connsiteY1573" fmla="*/ 669347 h 1692364"/>
              <a:gd name="connsiteX1574" fmla="*/ 1453711 w 1814344"/>
              <a:gd name="connsiteY1574" fmla="*/ 669347 h 1692364"/>
              <a:gd name="connsiteX1575" fmla="*/ 1464891 w 1814344"/>
              <a:gd name="connsiteY1575" fmla="*/ 669347 h 1692364"/>
              <a:gd name="connsiteX1576" fmla="*/ 1464891 w 1814344"/>
              <a:gd name="connsiteY1576" fmla="*/ 656817 h 1692364"/>
              <a:gd name="connsiteX1577" fmla="*/ 1476071 w 1814344"/>
              <a:gd name="connsiteY1577" fmla="*/ 669347 h 1692364"/>
              <a:gd name="connsiteX1578" fmla="*/ 1476071 w 1814344"/>
              <a:gd name="connsiteY1578" fmla="*/ 667781 h 1692364"/>
              <a:gd name="connsiteX1579" fmla="*/ 1476071 w 1814344"/>
              <a:gd name="connsiteY1579" fmla="*/ 658383 h 1692364"/>
              <a:gd name="connsiteX1580" fmla="*/ 1476071 w 1814344"/>
              <a:gd name="connsiteY1580" fmla="*/ 656817 h 1692364"/>
              <a:gd name="connsiteX1581" fmla="*/ 1464891 w 1814344"/>
              <a:gd name="connsiteY1581" fmla="*/ 656817 h 1692364"/>
              <a:gd name="connsiteX1582" fmla="*/ 1453711 w 1814344"/>
              <a:gd name="connsiteY1582" fmla="*/ 669347 h 1692364"/>
              <a:gd name="connsiteX1583" fmla="*/ 1442532 w 1814344"/>
              <a:gd name="connsiteY1583" fmla="*/ 656817 h 1692364"/>
              <a:gd name="connsiteX1584" fmla="*/ 281654 w 1814344"/>
              <a:gd name="connsiteY1584" fmla="*/ 656817 h 1692364"/>
              <a:gd name="connsiteX1585" fmla="*/ 292834 w 1814344"/>
              <a:gd name="connsiteY1585" fmla="*/ 669347 h 1692364"/>
              <a:gd name="connsiteX1586" fmla="*/ 292834 w 1814344"/>
              <a:gd name="connsiteY1586" fmla="*/ 656817 h 1692364"/>
              <a:gd name="connsiteX1587" fmla="*/ 281654 w 1814344"/>
              <a:gd name="connsiteY1587" fmla="*/ 656817 h 1692364"/>
              <a:gd name="connsiteX1588" fmla="*/ 1611308 w 1814344"/>
              <a:gd name="connsiteY1588" fmla="*/ 643883 h 1692364"/>
              <a:gd name="connsiteX1589" fmla="*/ 1622487 w 1814344"/>
              <a:gd name="connsiteY1589" fmla="*/ 656817 h 1692364"/>
              <a:gd name="connsiteX1590" fmla="*/ 1622487 w 1814344"/>
              <a:gd name="connsiteY1590" fmla="*/ 655200 h 1692364"/>
              <a:gd name="connsiteX1591" fmla="*/ 1622487 w 1814344"/>
              <a:gd name="connsiteY1591" fmla="*/ 649339 h 1692364"/>
              <a:gd name="connsiteX1592" fmla="*/ 1622487 w 1814344"/>
              <a:gd name="connsiteY1592" fmla="*/ 643883 h 1692364"/>
              <a:gd name="connsiteX1593" fmla="*/ 1634028 w 1814344"/>
              <a:gd name="connsiteY1593" fmla="*/ 656817 h 1692364"/>
              <a:gd name="connsiteX1594" fmla="*/ 1634028 w 1814344"/>
              <a:gd name="connsiteY1594" fmla="*/ 643883 h 1692364"/>
              <a:gd name="connsiteX1595" fmla="*/ 1645207 w 1814344"/>
              <a:gd name="connsiteY1595" fmla="*/ 656817 h 1692364"/>
              <a:gd name="connsiteX1596" fmla="*/ 1645207 w 1814344"/>
              <a:gd name="connsiteY1596" fmla="*/ 655200 h 1692364"/>
              <a:gd name="connsiteX1597" fmla="*/ 1645207 w 1814344"/>
              <a:gd name="connsiteY1597" fmla="*/ 645499 h 1692364"/>
              <a:gd name="connsiteX1598" fmla="*/ 1645207 w 1814344"/>
              <a:gd name="connsiteY1598" fmla="*/ 643883 h 1692364"/>
              <a:gd name="connsiteX1599" fmla="*/ 1634028 w 1814344"/>
              <a:gd name="connsiteY1599" fmla="*/ 643883 h 1692364"/>
              <a:gd name="connsiteX1600" fmla="*/ 1622487 w 1814344"/>
              <a:gd name="connsiteY1600" fmla="*/ 643883 h 1692364"/>
              <a:gd name="connsiteX1601" fmla="*/ 1588949 w 1814344"/>
              <a:gd name="connsiteY1601" fmla="*/ 643883 h 1692364"/>
              <a:gd name="connsiteX1602" fmla="*/ 1588949 w 1814344"/>
              <a:gd name="connsiteY1602" fmla="*/ 656817 h 1692364"/>
              <a:gd name="connsiteX1603" fmla="*/ 1577408 w 1814344"/>
              <a:gd name="connsiteY1603" fmla="*/ 656817 h 1692364"/>
              <a:gd name="connsiteX1604" fmla="*/ 1577408 w 1814344"/>
              <a:gd name="connsiteY1604" fmla="*/ 658383 h 1692364"/>
              <a:gd name="connsiteX1605" fmla="*/ 1577408 w 1814344"/>
              <a:gd name="connsiteY1605" fmla="*/ 667781 h 1692364"/>
              <a:gd name="connsiteX1606" fmla="*/ 1577408 w 1814344"/>
              <a:gd name="connsiteY1606" fmla="*/ 669347 h 1692364"/>
              <a:gd name="connsiteX1607" fmla="*/ 1588949 w 1814344"/>
              <a:gd name="connsiteY1607" fmla="*/ 669347 h 1692364"/>
              <a:gd name="connsiteX1608" fmla="*/ 1588949 w 1814344"/>
              <a:gd name="connsiteY1608" fmla="*/ 667781 h 1692364"/>
              <a:gd name="connsiteX1609" fmla="*/ 1588949 w 1814344"/>
              <a:gd name="connsiteY1609" fmla="*/ 664648 h 1692364"/>
              <a:gd name="connsiteX1610" fmla="*/ 1588949 w 1814344"/>
              <a:gd name="connsiteY1610" fmla="*/ 664061 h 1692364"/>
              <a:gd name="connsiteX1611" fmla="*/ 1588949 w 1814344"/>
              <a:gd name="connsiteY1611" fmla="*/ 662103 h 1692364"/>
              <a:gd name="connsiteX1612" fmla="*/ 1588949 w 1814344"/>
              <a:gd name="connsiteY1612" fmla="*/ 661516 h 1692364"/>
              <a:gd name="connsiteX1613" fmla="*/ 1588949 w 1814344"/>
              <a:gd name="connsiteY1613" fmla="*/ 659949 h 1692364"/>
              <a:gd name="connsiteX1614" fmla="*/ 1588949 w 1814344"/>
              <a:gd name="connsiteY1614" fmla="*/ 656817 h 1692364"/>
              <a:gd name="connsiteX1615" fmla="*/ 1600128 w 1814344"/>
              <a:gd name="connsiteY1615" fmla="*/ 643883 h 1692364"/>
              <a:gd name="connsiteX1616" fmla="*/ 1600128 w 1814344"/>
              <a:gd name="connsiteY1616" fmla="*/ 656817 h 1692364"/>
              <a:gd name="connsiteX1617" fmla="*/ 1611308 w 1814344"/>
              <a:gd name="connsiteY1617" fmla="*/ 669347 h 1692364"/>
              <a:gd name="connsiteX1618" fmla="*/ 1611308 w 1814344"/>
              <a:gd name="connsiteY1618" fmla="*/ 656817 h 1692364"/>
              <a:gd name="connsiteX1619" fmla="*/ 1600128 w 1814344"/>
              <a:gd name="connsiteY1619" fmla="*/ 643883 h 1692364"/>
              <a:gd name="connsiteX1620" fmla="*/ 1340833 w 1814344"/>
              <a:gd name="connsiteY1620" fmla="*/ 643883 h 1692364"/>
              <a:gd name="connsiteX1621" fmla="*/ 1340833 w 1814344"/>
              <a:gd name="connsiteY1621" fmla="*/ 656817 h 1692364"/>
              <a:gd name="connsiteX1622" fmla="*/ 1352373 w 1814344"/>
              <a:gd name="connsiteY1622" fmla="*/ 656817 h 1692364"/>
              <a:gd name="connsiteX1623" fmla="*/ 1352373 w 1814344"/>
              <a:gd name="connsiteY1623" fmla="*/ 643883 h 1692364"/>
              <a:gd name="connsiteX1624" fmla="*/ 1205596 w 1814344"/>
              <a:gd name="connsiteY1624" fmla="*/ 643883 h 1692364"/>
              <a:gd name="connsiteX1625" fmla="*/ 1205596 w 1814344"/>
              <a:gd name="connsiteY1625" fmla="*/ 656817 h 1692364"/>
              <a:gd name="connsiteX1626" fmla="*/ 1217136 w 1814344"/>
              <a:gd name="connsiteY1626" fmla="*/ 656817 h 1692364"/>
              <a:gd name="connsiteX1627" fmla="*/ 1205596 w 1814344"/>
              <a:gd name="connsiteY1627" fmla="*/ 643883 h 1692364"/>
              <a:gd name="connsiteX1628" fmla="*/ 1656387 w 1814344"/>
              <a:gd name="connsiteY1628" fmla="*/ 631353 h 1692364"/>
              <a:gd name="connsiteX1629" fmla="*/ 1656387 w 1814344"/>
              <a:gd name="connsiteY1629" fmla="*/ 643883 h 1692364"/>
              <a:gd name="connsiteX1630" fmla="*/ 1667927 w 1814344"/>
              <a:gd name="connsiteY1630" fmla="*/ 643883 h 1692364"/>
              <a:gd name="connsiteX1631" fmla="*/ 1667927 w 1814344"/>
              <a:gd name="connsiteY1631" fmla="*/ 631353 h 1692364"/>
              <a:gd name="connsiteX1632" fmla="*/ 1543869 w 1814344"/>
              <a:gd name="connsiteY1632" fmla="*/ 631353 h 1692364"/>
              <a:gd name="connsiteX1633" fmla="*/ 1532690 w 1814344"/>
              <a:gd name="connsiteY1633" fmla="*/ 643883 h 1692364"/>
              <a:gd name="connsiteX1634" fmla="*/ 1521150 w 1814344"/>
              <a:gd name="connsiteY1634" fmla="*/ 643883 h 1692364"/>
              <a:gd name="connsiteX1635" fmla="*/ 1509970 w 1814344"/>
              <a:gd name="connsiteY1635" fmla="*/ 643883 h 1692364"/>
              <a:gd name="connsiteX1636" fmla="*/ 1498790 w 1814344"/>
              <a:gd name="connsiteY1636" fmla="*/ 643883 h 1692364"/>
              <a:gd name="connsiteX1637" fmla="*/ 1498790 w 1814344"/>
              <a:gd name="connsiteY1637" fmla="*/ 656817 h 1692364"/>
              <a:gd name="connsiteX1638" fmla="*/ 1509970 w 1814344"/>
              <a:gd name="connsiteY1638" fmla="*/ 656817 h 1692364"/>
              <a:gd name="connsiteX1639" fmla="*/ 1509970 w 1814344"/>
              <a:gd name="connsiteY1639" fmla="*/ 643883 h 1692364"/>
              <a:gd name="connsiteX1640" fmla="*/ 1521150 w 1814344"/>
              <a:gd name="connsiteY1640" fmla="*/ 643883 h 1692364"/>
              <a:gd name="connsiteX1641" fmla="*/ 1521150 w 1814344"/>
              <a:gd name="connsiteY1641" fmla="*/ 656817 h 1692364"/>
              <a:gd name="connsiteX1642" fmla="*/ 1532690 w 1814344"/>
              <a:gd name="connsiteY1642" fmla="*/ 643883 h 1692364"/>
              <a:gd name="connsiteX1643" fmla="*/ 1543869 w 1814344"/>
              <a:gd name="connsiteY1643" fmla="*/ 643883 h 1692364"/>
              <a:gd name="connsiteX1644" fmla="*/ 326733 w 1814344"/>
              <a:gd name="connsiteY1644" fmla="*/ 631353 h 1692364"/>
              <a:gd name="connsiteX1645" fmla="*/ 326733 w 1814344"/>
              <a:gd name="connsiteY1645" fmla="*/ 632919 h 1692364"/>
              <a:gd name="connsiteX1646" fmla="*/ 326733 w 1814344"/>
              <a:gd name="connsiteY1646" fmla="*/ 636051 h 1692364"/>
              <a:gd name="connsiteX1647" fmla="*/ 326733 w 1814344"/>
              <a:gd name="connsiteY1647" fmla="*/ 636639 h 1692364"/>
              <a:gd name="connsiteX1648" fmla="*/ 326733 w 1814344"/>
              <a:gd name="connsiteY1648" fmla="*/ 638597 h 1692364"/>
              <a:gd name="connsiteX1649" fmla="*/ 326733 w 1814344"/>
              <a:gd name="connsiteY1649" fmla="*/ 639184 h 1692364"/>
              <a:gd name="connsiteX1650" fmla="*/ 326733 w 1814344"/>
              <a:gd name="connsiteY1650" fmla="*/ 643883 h 1692364"/>
              <a:gd name="connsiteX1651" fmla="*/ 328131 w 1814344"/>
              <a:gd name="connsiteY1651" fmla="*/ 643883 h 1692364"/>
              <a:gd name="connsiteX1652" fmla="*/ 337913 w 1814344"/>
              <a:gd name="connsiteY1652" fmla="*/ 643883 h 1692364"/>
              <a:gd name="connsiteX1653" fmla="*/ 326733 w 1814344"/>
              <a:gd name="connsiteY1653" fmla="*/ 631353 h 1692364"/>
              <a:gd name="connsiteX1654" fmla="*/ 1564482 w 1814344"/>
              <a:gd name="connsiteY1654" fmla="*/ 626067 h 1692364"/>
              <a:gd name="connsiteX1655" fmla="*/ 1555049 w 1814344"/>
              <a:gd name="connsiteY1655" fmla="*/ 631353 h 1692364"/>
              <a:gd name="connsiteX1656" fmla="*/ 1566229 w 1814344"/>
              <a:gd name="connsiteY1656" fmla="*/ 643883 h 1692364"/>
              <a:gd name="connsiteX1657" fmla="*/ 1566229 w 1814344"/>
              <a:gd name="connsiteY1657" fmla="*/ 636639 h 1692364"/>
              <a:gd name="connsiteX1658" fmla="*/ 1566229 w 1814344"/>
              <a:gd name="connsiteY1658" fmla="*/ 631353 h 1692364"/>
              <a:gd name="connsiteX1659" fmla="*/ 1564482 w 1814344"/>
              <a:gd name="connsiteY1659" fmla="*/ 626067 h 1692364"/>
              <a:gd name="connsiteX1660" fmla="*/ 1735366 w 1814344"/>
              <a:gd name="connsiteY1660" fmla="*/ 606293 h 1692364"/>
              <a:gd name="connsiteX1661" fmla="*/ 1735366 w 1814344"/>
              <a:gd name="connsiteY1661" fmla="*/ 618823 h 1692364"/>
              <a:gd name="connsiteX1662" fmla="*/ 1724186 w 1814344"/>
              <a:gd name="connsiteY1662" fmla="*/ 618823 h 1692364"/>
              <a:gd name="connsiteX1663" fmla="*/ 1713007 w 1814344"/>
              <a:gd name="connsiteY1663" fmla="*/ 618823 h 1692364"/>
              <a:gd name="connsiteX1664" fmla="*/ 1701466 w 1814344"/>
              <a:gd name="connsiteY1664" fmla="*/ 618823 h 1692364"/>
              <a:gd name="connsiteX1665" fmla="*/ 1690287 w 1814344"/>
              <a:gd name="connsiteY1665" fmla="*/ 618823 h 1692364"/>
              <a:gd name="connsiteX1666" fmla="*/ 1690287 w 1814344"/>
              <a:gd name="connsiteY1666" fmla="*/ 629786 h 1692364"/>
              <a:gd name="connsiteX1667" fmla="*/ 1690287 w 1814344"/>
              <a:gd name="connsiteY1667" fmla="*/ 631353 h 1692364"/>
              <a:gd name="connsiteX1668" fmla="*/ 1679107 w 1814344"/>
              <a:gd name="connsiteY1668" fmla="*/ 631353 h 1692364"/>
              <a:gd name="connsiteX1669" fmla="*/ 1690287 w 1814344"/>
              <a:gd name="connsiteY1669" fmla="*/ 631353 h 1692364"/>
              <a:gd name="connsiteX1670" fmla="*/ 1701466 w 1814344"/>
              <a:gd name="connsiteY1670" fmla="*/ 643883 h 1692364"/>
              <a:gd name="connsiteX1671" fmla="*/ 1701466 w 1814344"/>
              <a:gd name="connsiteY1671" fmla="*/ 634485 h 1692364"/>
              <a:gd name="connsiteX1672" fmla="*/ 1701466 w 1814344"/>
              <a:gd name="connsiteY1672" fmla="*/ 631353 h 1692364"/>
              <a:gd name="connsiteX1673" fmla="*/ 1713007 w 1814344"/>
              <a:gd name="connsiteY1673" fmla="*/ 618823 h 1692364"/>
              <a:gd name="connsiteX1674" fmla="*/ 1713007 w 1814344"/>
              <a:gd name="connsiteY1674" fmla="*/ 631353 h 1692364"/>
              <a:gd name="connsiteX1675" fmla="*/ 1714404 w 1814344"/>
              <a:gd name="connsiteY1675" fmla="*/ 631353 h 1692364"/>
              <a:gd name="connsiteX1676" fmla="*/ 1719470 w 1814344"/>
              <a:gd name="connsiteY1676" fmla="*/ 631353 h 1692364"/>
              <a:gd name="connsiteX1677" fmla="*/ 1724186 w 1814344"/>
              <a:gd name="connsiteY1677" fmla="*/ 631353 h 1692364"/>
              <a:gd name="connsiteX1678" fmla="*/ 1735366 w 1814344"/>
              <a:gd name="connsiteY1678" fmla="*/ 631353 h 1692364"/>
              <a:gd name="connsiteX1679" fmla="*/ 1746545 w 1814344"/>
              <a:gd name="connsiteY1679" fmla="*/ 618823 h 1692364"/>
              <a:gd name="connsiteX1680" fmla="*/ 1758086 w 1814344"/>
              <a:gd name="connsiteY1680" fmla="*/ 618823 h 1692364"/>
              <a:gd name="connsiteX1681" fmla="*/ 1758086 w 1814344"/>
              <a:gd name="connsiteY1681" fmla="*/ 606293 h 1692364"/>
              <a:gd name="connsiteX1682" fmla="*/ 1746545 w 1814344"/>
              <a:gd name="connsiteY1682" fmla="*/ 606293 h 1692364"/>
              <a:gd name="connsiteX1683" fmla="*/ 1780445 w 1814344"/>
              <a:gd name="connsiteY1683" fmla="*/ 593358 h 1692364"/>
              <a:gd name="connsiteX1684" fmla="*/ 1780445 w 1814344"/>
              <a:gd name="connsiteY1684" fmla="*/ 606293 h 1692364"/>
              <a:gd name="connsiteX1685" fmla="*/ 1780445 w 1814344"/>
              <a:gd name="connsiteY1685" fmla="*/ 593358 h 1692364"/>
              <a:gd name="connsiteX1686" fmla="*/ 1295754 w 1814344"/>
              <a:gd name="connsiteY1686" fmla="*/ 593358 h 1692364"/>
              <a:gd name="connsiteX1687" fmla="*/ 1284574 w 1814344"/>
              <a:gd name="connsiteY1687" fmla="*/ 606293 h 1692364"/>
              <a:gd name="connsiteX1688" fmla="*/ 1295754 w 1814344"/>
              <a:gd name="connsiteY1688" fmla="*/ 618823 h 1692364"/>
              <a:gd name="connsiteX1689" fmla="*/ 1295754 w 1814344"/>
              <a:gd name="connsiteY1689" fmla="*/ 606293 h 1692364"/>
              <a:gd name="connsiteX1690" fmla="*/ 1713007 w 1814344"/>
              <a:gd name="connsiteY1690" fmla="*/ 580828 h 1692364"/>
              <a:gd name="connsiteX1691" fmla="*/ 1713007 w 1814344"/>
              <a:gd name="connsiteY1691" fmla="*/ 593358 h 1692364"/>
              <a:gd name="connsiteX1692" fmla="*/ 1724186 w 1814344"/>
              <a:gd name="connsiteY1692" fmla="*/ 593358 h 1692364"/>
              <a:gd name="connsiteX1693" fmla="*/ 1724186 w 1814344"/>
              <a:gd name="connsiteY1693" fmla="*/ 580828 h 1692364"/>
              <a:gd name="connsiteX1694" fmla="*/ 1352373 w 1814344"/>
              <a:gd name="connsiteY1694" fmla="*/ 580828 h 1692364"/>
              <a:gd name="connsiteX1695" fmla="*/ 1352373 w 1814344"/>
              <a:gd name="connsiteY1695" fmla="*/ 582394 h 1692364"/>
              <a:gd name="connsiteX1696" fmla="*/ 1352373 w 1814344"/>
              <a:gd name="connsiteY1696" fmla="*/ 591792 h 1692364"/>
              <a:gd name="connsiteX1697" fmla="*/ 1352373 w 1814344"/>
              <a:gd name="connsiteY1697" fmla="*/ 593358 h 1692364"/>
              <a:gd name="connsiteX1698" fmla="*/ 1363553 w 1814344"/>
              <a:gd name="connsiteY1698" fmla="*/ 580828 h 1692364"/>
              <a:gd name="connsiteX1699" fmla="*/ 1340833 w 1814344"/>
              <a:gd name="connsiteY1699" fmla="*/ 580828 h 1692364"/>
              <a:gd name="connsiteX1700" fmla="*/ 1329653 w 1814344"/>
              <a:gd name="connsiteY1700" fmla="*/ 593358 h 1692364"/>
              <a:gd name="connsiteX1701" fmla="*/ 1329653 w 1814344"/>
              <a:gd name="connsiteY1701" fmla="*/ 606293 h 1692364"/>
              <a:gd name="connsiteX1702" fmla="*/ 1340833 w 1814344"/>
              <a:gd name="connsiteY1702" fmla="*/ 593358 h 1692364"/>
              <a:gd name="connsiteX1703" fmla="*/ 1126978 w 1814344"/>
              <a:gd name="connsiteY1703" fmla="*/ 580828 h 1692364"/>
              <a:gd name="connsiteX1704" fmla="*/ 1126978 w 1814344"/>
              <a:gd name="connsiteY1704" fmla="*/ 593358 h 1692364"/>
              <a:gd name="connsiteX1705" fmla="*/ 1138157 w 1814344"/>
              <a:gd name="connsiteY1705" fmla="*/ 606293 h 1692364"/>
              <a:gd name="connsiteX1706" fmla="*/ 1138157 w 1814344"/>
              <a:gd name="connsiteY1706" fmla="*/ 593358 h 1692364"/>
              <a:gd name="connsiteX1707" fmla="*/ 1780445 w 1814344"/>
              <a:gd name="connsiteY1707" fmla="*/ 568298 h 1692364"/>
              <a:gd name="connsiteX1708" fmla="*/ 1791625 w 1814344"/>
              <a:gd name="connsiteY1708" fmla="*/ 568298 h 1692364"/>
              <a:gd name="connsiteX1709" fmla="*/ 1803165 w 1814344"/>
              <a:gd name="connsiteY1709" fmla="*/ 568298 h 1692364"/>
              <a:gd name="connsiteX1710" fmla="*/ 1814344 w 1814344"/>
              <a:gd name="connsiteY1710" fmla="*/ 568298 h 1692364"/>
              <a:gd name="connsiteX1711" fmla="*/ 1814344 w 1814344"/>
              <a:gd name="connsiteY1711" fmla="*/ 580828 h 1692364"/>
              <a:gd name="connsiteX1712" fmla="*/ 1803165 w 1814344"/>
              <a:gd name="connsiteY1712" fmla="*/ 580828 h 1692364"/>
              <a:gd name="connsiteX1713" fmla="*/ 1791625 w 1814344"/>
              <a:gd name="connsiteY1713" fmla="*/ 580828 h 1692364"/>
              <a:gd name="connsiteX1714" fmla="*/ 1780445 w 1814344"/>
              <a:gd name="connsiteY1714" fmla="*/ 580828 h 1692364"/>
              <a:gd name="connsiteX1715" fmla="*/ 1780445 w 1814344"/>
              <a:gd name="connsiteY1715" fmla="*/ 568298 h 1692364"/>
              <a:gd name="connsiteX1716" fmla="*/ 1093078 w 1814344"/>
              <a:gd name="connsiteY1716" fmla="*/ 568298 h 1692364"/>
              <a:gd name="connsiteX1717" fmla="*/ 1093078 w 1814344"/>
              <a:gd name="connsiteY1717" fmla="*/ 568298 h 1692364"/>
              <a:gd name="connsiteX1718" fmla="*/ 1408632 w 1814344"/>
              <a:gd name="connsiteY1718" fmla="*/ 555768 h 1692364"/>
              <a:gd name="connsiteX1719" fmla="*/ 1408632 w 1814344"/>
              <a:gd name="connsiteY1719" fmla="*/ 568298 h 1692364"/>
              <a:gd name="connsiteX1720" fmla="*/ 1419812 w 1814344"/>
              <a:gd name="connsiteY1720" fmla="*/ 568298 h 1692364"/>
              <a:gd name="connsiteX1721" fmla="*/ 1419812 w 1814344"/>
              <a:gd name="connsiteY1721" fmla="*/ 555768 h 1692364"/>
              <a:gd name="connsiteX1722" fmla="*/ 1413349 w 1814344"/>
              <a:gd name="connsiteY1722" fmla="*/ 555768 h 1692364"/>
              <a:gd name="connsiteX1723" fmla="*/ 1408632 w 1814344"/>
              <a:gd name="connsiteY1723" fmla="*/ 555768 h 1692364"/>
              <a:gd name="connsiteX1724" fmla="*/ 1442532 w 1814344"/>
              <a:gd name="connsiteY1724" fmla="*/ 542834 h 1692364"/>
              <a:gd name="connsiteX1725" fmla="*/ 1430991 w 1814344"/>
              <a:gd name="connsiteY1725" fmla="*/ 555768 h 1692364"/>
              <a:gd name="connsiteX1726" fmla="*/ 1442532 w 1814344"/>
              <a:gd name="connsiteY1726" fmla="*/ 568298 h 1692364"/>
              <a:gd name="connsiteX1727" fmla="*/ 1442532 w 1814344"/>
              <a:gd name="connsiteY1727" fmla="*/ 555768 h 1692364"/>
              <a:gd name="connsiteX1728" fmla="*/ 1442532 w 1814344"/>
              <a:gd name="connsiteY1728" fmla="*/ 542834 h 1692364"/>
              <a:gd name="connsiteX1729" fmla="*/ 1509970 w 1814344"/>
              <a:gd name="connsiteY1729" fmla="*/ 530304 h 1692364"/>
              <a:gd name="connsiteX1730" fmla="*/ 1509970 w 1814344"/>
              <a:gd name="connsiteY1730" fmla="*/ 531870 h 1692364"/>
              <a:gd name="connsiteX1731" fmla="*/ 1509970 w 1814344"/>
              <a:gd name="connsiteY1731" fmla="*/ 541268 h 1692364"/>
              <a:gd name="connsiteX1732" fmla="*/ 1509970 w 1814344"/>
              <a:gd name="connsiteY1732" fmla="*/ 542834 h 1692364"/>
              <a:gd name="connsiteX1733" fmla="*/ 1521150 w 1814344"/>
              <a:gd name="connsiteY1733" fmla="*/ 530304 h 1692364"/>
              <a:gd name="connsiteX1734" fmla="*/ 1509970 w 1814344"/>
              <a:gd name="connsiteY1734" fmla="*/ 530304 h 1692364"/>
              <a:gd name="connsiteX1735" fmla="*/ 1273395 w 1814344"/>
              <a:gd name="connsiteY1735" fmla="*/ 530304 h 1692364"/>
              <a:gd name="connsiteX1736" fmla="*/ 1273395 w 1814344"/>
              <a:gd name="connsiteY1736" fmla="*/ 539701 h 1692364"/>
              <a:gd name="connsiteX1737" fmla="*/ 1273395 w 1814344"/>
              <a:gd name="connsiteY1737" fmla="*/ 542834 h 1692364"/>
              <a:gd name="connsiteX1738" fmla="*/ 1273395 w 1814344"/>
              <a:gd name="connsiteY1738" fmla="*/ 542834 h 1692364"/>
              <a:gd name="connsiteX1739" fmla="*/ 1284574 w 1814344"/>
              <a:gd name="connsiteY1739" fmla="*/ 542834 h 1692364"/>
              <a:gd name="connsiteX1740" fmla="*/ 1273395 w 1814344"/>
              <a:gd name="connsiteY1740" fmla="*/ 530304 h 1692364"/>
              <a:gd name="connsiteX1741" fmla="*/ 1149337 w 1814344"/>
              <a:gd name="connsiteY1741" fmla="*/ 530304 h 1692364"/>
              <a:gd name="connsiteX1742" fmla="*/ 1149337 w 1814344"/>
              <a:gd name="connsiteY1742" fmla="*/ 535003 h 1692364"/>
              <a:gd name="connsiteX1743" fmla="*/ 1149337 w 1814344"/>
              <a:gd name="connsiteY1743" fmla="*/ 535590 h 1692364"/>
              <a:gd name="connsiteX1744" fmla="*/ 1149337 w 1814344"/>
              <a:gd name="connsiteY1744" fmla="*/ 542834 h 1692364"/>
              <a:gd name="connsiteX1745" fmla="*/ 1138157 w 1814344"/>
              <a:gd name="connsiteY1745" fmla="*/ 542834 h 1692364"/>
              <a:gd name="connsiteX1746" fmla="*/ 1149337 w 1814344"/>
              <a:gd name="connsiteY1746" fmla="*/ 542834 h 1692364"/>
              <a:gd name="connsiteX1747" fmla="*/ 1160517 w 1814344"/>
              <a:gd name="connsiteY1747" fmla="*/ 542834 h 1692364"/>
              <a:gd name="connsiteX1748" fmla="*/ 1160517 w 1814344"/>
              <a:gd name="connsiteY1748" fmla="*/ 530304 h 1692364"/>
              <a:gd name="connsiteX1749" fmla="*/ 1370016 w 1814344"/>
              <a:gd name="connsiteY1749" fmla="*/ 525018 h 1692364"/>
              <a:gd name="connsiteX1750" fmla="*/ 1363553 w 1814344"/>
              <a:gd name="connsiteY1750" fmla="*/ 530304 h 1692364"/>
              <a:gd name="connsiteX1751" fmla="*/ 1352373 w 1814344"/>
              <a:gd name="connsiteY1751" fmla="*/ 530304 h 1692364"/>
              <a:gd name="connsiteX1752" fmla="*/ 1363553 w 1814344"/>
              <a:gd name="connsiteY1752" fmla="*/ 542834 h 1692364"/>
              <a:gd name="connsiteX1753" fmla="*/ 1363553 w 1814344"/>
              <a:gd name="connsiteY1753" fmla="*/ 530304 h 1692364"/>
              <a:gd name="connsiteX1754" fmla="*/ 1370016 w 1814344"/>
              <a:gd name="connsiteY1754" fmla="*/ 530304 h 1692364"/>
              <a:gd name="connsiteX1755" fmla="*/ 1374733 w 1814344"/>
              <a:gd name="connsiteY1755" fmla="*/ 530304 h 1692364"/>
              <a:gd name="connsiteX1756" fmla="*/ 1370016 w 1814344"/>
              <a:gd name="connsiteY1756" fmla="*/ 525018 h 1692364"/>
              <a:gd name="connsiteX1757" fmla="*/ 1385912 w 1814344"/>
              <a:gd name="connsiteY1757" fmla="*/ 517774 h 1692364"/>
              <a:gd name="connsiteX1758" fmla="*/ 1397453 w 1814344"/>
              <a:gd name="connsiteY1758" fmla="*/ 530304 h 1692364"/>
              <a:gd name="connsiteX1759" fmla="*/ 1385912 w 1814344"/>
              <a:gd name="connsiteY1759" fmla="*/ 517774 h 1692364"/>
              <a:gd name="connsiteX1760" fmla="*/ 1329653 w 1814344"/>
              <a:gd name="connsiteY1760" fmla="*/ 517774 h 1692364"/>
              <a:gd name="connsiteX1761" fmla="*/ 1329653 w 1814344"/>
              <a:gd name="connsiteY1761" fmla="*/ 530304 h 1692364"/>
              <a:gd name="connsiteX1762" fmla="*/ 1329653 w 1814344"/>
              <a:gd name="connsiteY1762" fmla="*/ 531870 h 1692364"/>
              <a:gd name="connsiteX1763" fmla="*/ 1329653 w 1814344"/>
              <a:gd name="connsiteY1763" fmla="*/ 535003 h 1692364"/>
              <a:gd name="connsiteX1764" fmla="*/ 1329653 w 1814344"/>
              <a:gd name="connsiteY1764" fmla="*/ 535590 h 1692364"/>
              <a:gd name="connsiteX1765" fmla="*/ 1329653 w 1814344"/>
              <a:gd name="connsiteY1765" fmla="*/ 539701 h 1692364"/>
              <a:gd name="connsiteX1766" fmla="*/ 1329653 w 1814344"/>
              <a:gd name="connsiteY1766" fmla="*/ 542834 h 1692364"/>
              <a:gd name="connsiteX1767" fmla="*/ 1340833 w 1814344"/>
              <a:gd name="connsiteY1767" fmla="*/ 542834 h 1692364"/>
              <a:gd name="connsiteX1768" fmla="*/ 1329653 w 1814344"/>
              <a:gd name="connsiteY1768" fmla="*/ 530304 h 1692364"/>
              <a:gd name="connsiteX1769" fmla="*/ 1340833 w 1814344"/>
              <a:gd name="connsiteY1769" fmla="*/ 530304 h 1692364"/>
              <a:gd name="connsiteX1770" fmla="*/ 1340833 w 1814344"/>
              <a:gd name="connsiteY1770" fmla="*/ 517774 h 1692364"/>
              <a:gd name="connsiteX1771" fmla="*/ 304013 w 1814344"/>
              <a:gd name="connsiteY1771" fmla="*/ 517774 h 1692364"/>
              <a:gd name="connsiteX1772" fmla="*/ 304013 w 1814344"/>
              <a:gd name="connsiteY1772" fmla="*/ 530304 h 1692364"/>
              <a:gd name="connsiteX1773" fmla="*/ 315553 w 1814344"/>
              <a:gd name="connsiteY1773" fmla="*/ 517774 h 1692364"/>
              <a:gd name="connsiteX1774" fmla="*/ 308882 w 1814344"/>
              <a:gd name="connsiteY1774" fmla="*/ 517774 h 1692364"/>
              <a:gd name="connsiteX1775" fmla="*/ 304013 w 1814344"/>
              <a:gd name="connsiteY1775" fmla="*/ 517774 h 1692364"/>
              <a:gd name="connsiteX1776" fmla="*/ 1352373 w 1814344"/>
              <a:gd name="connsiteY1776" fmla="*/ 505244 h 1692364"/>
              <a:gd name="connsiteX1777" fmla="*/ 1352373 w 1814344"/>
              <a:gd name="connsiteY1777" fmla="*/ 517774 h 1692364"/>
              <a:gd name="connsiteX1778" fmla="*/ 1363553 w 1814344"/>
              <a:gd name="connsiteY1778" fmla="*/ 517774 h 1692364"/>
              <a:gd name="connsiteX1779" fmla="*/ 1352373 w 1814344"/>
              <a:gd name="connsiteY1779" fmla="*/ 505244 h 1692364"/>
              <a:gd name="connsiteX1780" fmla="*/ 878862 w 1814344"/>
              <a:gd name="connsiteY1780" fmla="*/ 505244 h 1692364"/>
              <a:gd name="connsiteX1781" fmla="*/ 878862 w 1814344"/>
              <a:gd name="connsiteY1781" fmla="*/ 505244 h 1692364"/>
              <a:gd name="connsiteX1782" fmla="*/ 247754 w 1814344"/>
              <a:gd name="connsiteY1782" fmla="*/ 505244 h 1692364"/>
              <a:gd name="connsiteX1783" fmla="*/ 258934 w 1814344"/>
              <a:gd name="connsiteY1783" fmla="*/ 505244 h 1692364"/>
              <a:gd name="connsiteX1784" fmla="*/ 258934 w 1814344"/>
              <a:gd name="connsiteY1784" fmla="*/ 517774 h 1692364"/>
              <a:gd name="connsiteX1785" fmla="*/ 258934 w 1814344"/>
              <a:gd name="connsiteY1785" fmla="*/ 530304 h 1692364"/>
              <a:gd name="connsiteX1786" fmla="*/ 257537 w 1814344"/>
              <a:gd name="connsiteY1786" fmla="*/ 530304 h 1692364"/>
              <a:gd name="connsiteX1787" fmla="*/ 256139 w 1814344"/>
              <a:gd name="connsiteY1787" fmla="*/ 530304 h 1692364"/>
              <a:gd name="connsiteX1788" fmla="*/ 254742 w 1814344"/>
              <a:gd name="connsiteY1788" fmla="*/ 530304 h 1692364"/>
              <a:gd name="connsiteX1789" fmla="*/ 254218 w 1814344"/>
              <a:gd name="connsiteY1789" fmla="*/ 530304 h 1692364"/>
              <a:gd name="connsiteX1790" fmla="*/ 247754 w 1814344"/>
              <a:gd name="connsiteY1790" fmla="*/ 530304 h 1692364"/>
              <a:gd name="connsiteX1791" fmla="*/ 247754 w 1814344"/>
              <a:gd name="connsiteY1791" fmla="*/ 517774 h 1692364"/>
              <a:gd name="connsiteX1792" fmla="*/ 247754 w 1814344"/>
              <a:gd name="connsiteY1792" fmla="*/ 505244 h 1692364"/>
              <a:gd name="connsiteX1793" fmla="*/ 1250675 w 1814344"/>
              <a:gd name="connsiteY1793" fmla="*/ 492310 h 1692364"/>
              <a:gd name="connsiteX1794" fmla="*/ 1250675 w 1814344"/>
              <a:gd name="connsiteY1794" fmla="*/ 493926 h 1692364"/>
              <a:gd name="connsiteX1795" fmla="*/ 1250675 w 1814344"/>
              <a:gd name="connsiteY1795" fmla="*/ 495543 h 1692364"/>
              <a:gd name="connsiteX1796" fmla="*/ 1250675 w 1814344"/>
              <a:gd name="connsiteY1796" fmla="*/ 505244 h 1692364"/>
              <a:gd name="connsiteX1797" fmla="*/ 1262215 w 1814344"/>
              <a:gd name="connsiteY1797" fmla="*/ 505244 h 1692364"/>
              <a:gd name="connsiteX1798" fmla="*/ 1250675 w 1814344"/>
              <a:gd name="connsiteY1798" fmla="*/ 492310 h 1692364"/>
              <a:gd name="connsiteX1799" fmla="*/ 867683 w 1814344"/>
              <a:gd name="connsiteY1799" fmla="*/ 492310 h 1692364"/>
              <a:gd name="connsiteX1800" fmla="*/ 867683 w 1814344"/>
              <a:gd name="connsiteY1800" fmla="*/ 493926 h 1692364"/>
              <a:gd name="connsiteX1801" fmla="*/ 867683 w 1814344"/>
              <a:gd name="connsiteY1801" fmla="*/ 505244 h 1692364"/>
              <a:gd name="connsiteX1802" fmla="*/ 867683 w 1814344"/>
              <a:gd name="connsiteY1802" fmla="*/ 492310 h 1692364"/>
              <a:gd name="connsiteX1803" fmla="*/ 867683 w 1814344"/>
              <a:gd name="connsiteY1803" fmla="*/ 492310 h 1692364"/>
              <a:gd name="connsiteX1804" fmla="*/ 856503 w 1814344"/>
              <a:gd name="connsiteY1804" fmla="*/ 505244 h 1692364"/>
              <a:gd name="connsiteX1805" fmla="*/ 867683 w 1814344"/>
              <a:gd name="connsiteY1805" fmla="*/ 505244 h 1692364"/>
              <a:gd name="connsiteX1806" fmla="*/ 867683 w 1814344"/>
              <a:gd name="connsiteY1806" fmla="*/ 517774 h 1692364"/>
              <a:gd name="connsiteX1807" fmla="*/ 878862 w 1814344"/>
              <a:gd name="connsiteY1807" fmla="*/ 517774 h 1692364"/>
              <a:gd name="connsiteX1808" fmla="*/ 878862 w 1814344"/>
              <a:gd name="connsiteY1808" fmla="*/ 505244 h 1692364"/>
              <a:gd name="connsiteX1809" fmla="*/ 867683 w 1814344"/>
              <a:gd name="connsiteY1809" fmla="*/ 492310 h 1692364"/>
              <a:gd name="connsiteX1810" fmla="*/ 1498790 w 1814344"/>
              <a:gd name="connsiteY1810" fmla="*/ 479780 h 1692364"/>
              <a:gd name="connsiteX1811" fmla="*/ 1498790 w 1814344"/>
              <a:gd name="connsiteY1811" fmla="*/ 487023 h 1692364"/>
              <a:gd name="connsiteX1812" fmla="*/ 1498790 w 1814344"/>
              <a:gd name="connsiteY1812" fmla="*/ 487611 h 1692364"/>
              <a:gd name="connsiteX1813" fmla="*/ 1498790 w 1814344"/>
              <a:gd name="connsiteY1813" fmla="*/ 492310 h 1692364"/>
              <a:gd name="connsiteX1814" fmla="*/ 1509970 w 1814344"/>
              <a:gd name="connsiteY1814" fmla="*/ 479780 h 1692364"/>
              <a:gd name="connsiteX1815" fmla="*/ 1183237 w 1814344"/>
              <a:gd name="connsiteY1815" fmla="*/ 479780 h 1692364"/>
              <a:gd name="connsiteX1816" fmla="*/ 1194416 w 1814344"/>
              <a:gd name="connsiteY1816" fmla="*/ 492310 h 1692364"/>
              <a:gd name="connsiteX1817" fmla="*/ 1194416 w 1814344"/>
              <a:gd name="connsiteY1817" fmla="*/ 479780 h 1692364"/>
              <a:gd name="connsiteX1818" fmla="*/ 1184634 w 1814344"/>
              <a:gd name="connsiteY1818" fmla="*/ 479780 h 1692364"/>
              <a:gd name="connsiteX1819" fmla="*/ 1183237 w 1814344"/>
              <a:gd name="connsiteY1819" fmla="*/ 479780 h 1692364"/>
              <a:gd name="connsiteX1820" fmla="*/ 1194416 w 1814344"/>
              <a:gd name="connsiteY1820" fmla="*/ 467249 h 1692364"/>
              <a:gd name="connsiteX1821" fmla="*/ 1205596 w 1814344"/>
              <a:gd name="connsiteY1821" fmla="*/ 479780 h 1692364"/>
              <a:gd name="connsiteX1822" fmla="*/ 844963 w 1814344"/>
              <a:gd name="connsiteY1822" fmla="*/ 454315 h 1692364"/>
              <a:gd name="connsiteX1823" fmla="*/ 856503 w 1814344"/>
              <a:gd name="connsiteY1823" fmla="*/ 467249 h 1692364"/>
              <a:gd name="connsiteX1824" fmla="*/ 844963 w 1814344"/>
              <a:gd name="connsiteY1824" fmla="*/ 454315 h 1692364"/>
              <a:gd name="connsiteX1825" fmla="*/ 753407 w 1814344"/>
              <a:gd name="connsiteY1825" fmla="*/ 444918 h 1692364"/>
              <a:gd name="connsiteX1826" fmla="*/ 743625 w 1814344"/>
              <a:gd name="connsiteY1826" fmla="*/ 454315 h 1692364"/>
              <a:gd name="connsiteX1827" fmla="*/ 754804 w 1814344"/>
              <a:gd name="connsiteY1827" fmla="*/ 454315 h 1692364"/>
              <a:gd name="connsiteX1828" fmla="*/ 753407 w 1814344"/>
              <a:gd name="connsiteY1828" fmla="*/ 444918 h 1692364"/>
              <a:gd name="connsiteX1829" fmla="*/ 856503 w 1814344"/>
              <a:gd name="connsiteY1829" fmla="*/ 441785 h 1692364"/>
              <a:gd name="connsiteX1830" fmla="*/ 844963 w 1814344"/>
              <a:gd name="connsiteY1830" fmla="*/ 454315 h 1692364"/>
              <a:gd name="connsiteX1831" fmla="*/ 844963 w 1814344"/>
              <a:gd name="connsiteY1831" fmla="*/ 467249 h 1692364"/>
              <a:gd name="connsiteX1832" fmla="*/ 856503 w 1814344"/>
              <a:gd name="connsiteY1832" fmla="*/ 467249 h 1692364"/>
              <a:gd name="connsiteX1833" fmla="*/ 856503 w 1814344"/>
              <a:gd name="connsiteY1833" fmla="*/ 454315 h 1692364"/>
              <a:gd name="connsiteX1834" fmla="*/ 811424 w 1814344"/>
              <a:gd name="connsiteY1834" fmla="*/ 441785 h 1692364"/>
              <a:gd name="connsiteX1835" fmla="*/ 799883 w 1814344"/>
              <a:gd name="connsiteY1835" fmla="*/ 454315 h 1692364"/>
              <a:gd name="connsiteX1836" fmla="*/ 801326 w 1814344"/>
              <a:gd name="connsiteY1836" fmla="*/ 454315 h 1692364"/>
              <a:gd name="connsiteX1837" fmla="*/ 809981 w 1814344"/>
              <a:gd name="connsiteY1837" fmla="*/ 454315 h 1692364"/>
              <a:gd name="connsiteX1838" fmla="*/ 811424 w 1814344"/>
              <a:gd name="connsiteY1838" fmla="*/ 454315 h 1692364"/>
              <a:gd name="connsiteX1839" fmla="*/ 811424 w 1814344"/>
              <a:gd name="connsiteY1839" fmla="*/ 441785 h 1692364"/>
              <a:gd name="connsiteX1840" fmla="*/ 642287 w 1814344"/>
              <a:gd name="connsiteY1840" fmla="*/ 441785 h 1692364"/>
              <a:gd name="connsiteX1841" fmla="*/ 642287 w 1814344"/>
              <a:gd name="connsiteY1841" fmla="*/ 454315 h 1692364"/>
              <a:gd name="connsiteX1842" fmla="*/ 631107 w 1814344"/>
              <a:gd name="connsiteY1842" fmla="*/ 454315 h 1692364"/>
              <a:gd name="connsiteX1843" fmla="*/ 642287 w 1814344"/>
              <a:gd name="connsiteY1843" fmla="*/ 467249 h 1692364"/>
              <a:gd name="connsiteX1844" fmla="*/ 642287 w 1814344"/>
              <a:gd name="connsiteY1844" fmla="*/ 465633 h 1692364"/>
              <a:gd name="connsiteX1845" fmla="*/ 642287 w 1814344"/>
              <a:gd name="connsiteY1845" fmla="*/ 462399 h 1692364"/>
              <a:gd name="connsiteX1846" fmla="*/ 642287 w 1814344"/>
              <a:gd name="connsiteY1846" fmla="*/ 461793 h 1692364"/>
              <a:gd name="connsiteX1847" fmla="*/ 642287 w 1814344"/>
              <a:gd name="connsiteY1847" fmla="*/ 454315 h 1692364"/>
              <a:gd name="connsiteX1848" fmla="*/ 653467 w 1814344"/>
              <a:gd name="connsiteY1848" fmla="*/ 454315 h 1692364"/>
              <a:gd name="connsiteX1849" fmla="*/ 653467 w 1814344"/>
              <a:gd name="connsiteY1849" fmla="*/ 441785 h 1692364"/>
              <a:gd name="connsiteX1850" fmla="*/ 281654 w 1814344"/>
              <a:gd name="connsiteY1850" fmla="*/ 441785 h 1692364"/>
              <a:gd name="connsiteX1851" fmla="*/ 292834 w 1814344"/>
              <a:gd name="connsiteY1851" fmla="*/ 441785 h 1692364"/>
              <a:gd name="connsiteX1852" fmla="*/ 292834 w 1814344"/>
              <a:gd name="connsiteY1852" fmla="*/ 454315 h 1692364"/>
              <a:gd name="connsiteX1853" fmla="*/ 292834 w 1814344"/>
              <a:gd name="connsiteY1853" fmla="*/ 467249 h 1692364"/>
              <a:gd name="connsiteX1854" fmla="*/ 281654 w 1814344"/>
              <a:gd name="connsiteY1854" fmla="*/ 467249 h 1692364"/>
              <a:gd name="connsiteX1855" fmla="*/ 281654 w 1814344"/>
              <a:gd name="connsiteY1855" fmla="*/ 479780 h 1692364"/>
              <a:gd name="connsiteX1856" fmla="*/ 280256 w 1814344"/>
              <a:gd name="connsiteY1856" fmla="*/ 479780 h 1692364"/>
              <a:gd name="connsiteX1857" fmla="*/ 275191 w 1814344"/>
              <a:gd name="connsiteY1857" fmla="*/ 479780 h 1692364"/>
              <a:gd name="connsiteX1858" fmla="*/ 270474 w 1814344"/>
              <a:gd name="connsiteY1858" fmla="*/ 479780 h 1692364"/>
              <a:gd name="connsiteX1859" fmla="*/ 270474 w 1814344"/>
              <a:gd name="connsiteY1859" fmla="*/ 467249 h 1692364"/>
              <a:gd name="connsiteX1860" fmla="*/ 281654 w 1814344"/>
              <a:gd name="connsiteY1860" fmla="*/ 454315 h 1692364"/>
              <a:gd name="connsiteX1861" fmla="*/ 1476071 w 1814344"/>
              <a:gd name="connsiteY1861" fmla="*/ 429255 h 1692364"/>
              <a:gd name="connsiteX1862" fmla="*/ 1476071 w 1814344"/>
              <a:gd name="connsiteY1862" fmla="*/ 441785 h 1692364"/>
              <a:gd name="connsiteX1863" fmla="*/ 1487611 w 1814344"/>
              <a:gd name="connsiteY1863" fmla="*/ 441785 h 1692364"/>
              <a:gd name="connsiteX1864" fmla="*/ 1487611 w 1814344"/>
              <a:gd name="connsiteY1864" fmla="*/ 429255 h 1692364"/>
              <a:gd name="connsiteX1865" fmla="*/ 1340833 w 1814344"/>
              <a:gd name="connsiteY1865" fmla="*/ 429255 h 1692364"/>
              <a:gd name="connsiteX1866" fmla="*/ 1352373 w 1814344"/>
              <a:gd name="connsiteY1866" fmla="*/ 441785 h 1692364"/>
              <a:gd name="connsiteX1867" fmla="*/ 1352373 w 1814344"/>
              <a:gd name="connsiteY1867" fmla="*/ 429255 h 1692364"/>
              <a:gd name="connsiteX1868" fmla="*/ 1217136 w 1814344"/>
              <a:gd name="connsiteY1868" fmla="*/ 429255 h 1692364"/>
              <a:gd name="connsiteX1869" fmla="*/ 1217136 w 1814344"/>
              <a:gd name="connsiteY1869" fmla="*/ 430821 h 1692364"/>
              <a:gd name="connsiteX1870" fmla="*/ 1217136 w 1814344"/>
              <a:gd name="connsiteY1870" fmla="*/ 436499 h 1692364"/>
              <a:gd name="connsiteX1871" fmla="*/ 1217136 w 1814344"/>
              <a:gd name="connsiteY1871" fmla="*/ 437086 h 1692364"/>
              <a:gd name="connsiteX1872" fmla="*/ 1217136 w 1814344"/>
              <a:gd name="connsiteY1872" fmla="*/ 441785 h 1692364"/>
              <a:gd name="connsiteX1873" fmla="*/ 1228316 w 1814344"/>
              <a:gd name="connsiteY1873" fmla="*/ 441785 h 1692364"/>
              <a:gd name="connsiteX1874" fmla="*/ 1217136 w 1814344"/>
              <a:gd name="connsiteY1874" fmla="*/ 429255 h 1692364"/>
              <a:gd name="connsiteX1875" fmla="*/ 890042 w 1814344"/>
              <a:gd name="connsiteY1875" fmla="*/ 429255 h 1692364"/>
              <a:gd name="connsiteX1876" fmla="*/ 890042 w 1814344"/>
              <a:gd name="connsiteY1876" fmla="*/ 441785 h 1692364"/>
              <a:gd name="connsiteX1877" fmla="*/ 901582 w 1814344"/>
              <a:gd name="connsiteY1877" fmla="*/ 441785 h 1692364"/>
              <a:gd name="connsiteX1878" fmla="*/ 890042 w 1814344"/>
              <a:gd name="connsiteY1878" fmla="*/ 429255 h 1692364"/>
              <a:gd name="connsiteX1879" fmla="*/ 360633 w 1814344"/>
              <a:gd name="connsiteY1879" fmla="*/ 429255 h 1692364"/>
              <a:gd name="connsiteX1880" fmla="*/ 360633 w 1814344"/>
              <a:gd name="connsiteY1880" fmla="*/ 429255 h 1692364"/>
              <a:gd name="connsiteX1881" fmla="*/ 337913 w 1814344"/>
              <a:gd name="connsiteY1881" fmla="*/ 429255 h 1692364"/>
              <a:gd name="connsiteX1882" fmla="*/ 349092 w 1814344"/>
              <a:gd name="connsiteY1882" fmla="*/ 429255 h 1692364"/>
              <a:gd name="connsiteX1883" fmla="*/ 337913 w 1814344"/>
              <a:gd name="connsiteY1883" fmla="*/ 429255 h 1692364"/>
              <a:gd name="connsiteX1884" fmla="*/ 1385912 w 1814344"/>
              <a:gd name="connsiteY1884" fmla="*/ 416725 h 1692364"/>
              <a:gd name="connsiteX1885" fmla="*/ 1385912 w 1814344"/>
              <a:gd name="connsiteY1885" fmla="*/ 419858 h 1692364"/>
              <a:gd name="connsiteX1886" fmla="*/ 1385912 w 1814344"/>
              <a:gd name="connsiteY1886" fmla="*/ 422207 h 1692364"/>
              <a:gd name="connsiteX1887" fmla="*/ 1385912 w 1814344"/>
              <a:gd name="connsiteY1887" fmla="*/ 422990 h 1692364"/>
              <a:gd name="connsiteX1888" fmla="*/ 1385912 w 1814344"/>
              <a:gd name="connsiteY1888" fmla="*/ 423773 h 1692364"/>
              <a:gd name="connsiteX1889" fmla="*/ 1385912 w 1814344"/>
              <a:gd name="connsiteY1889" fmla="*/ 429255 h 1692364"/>
              <a:gd name="connsiteX1890" fmla="*/ 1397453 w 1814344"/>
              <a:gd name="connsiteY1890" fmla="*/ 429255 h 1692364"/>
              <a:gd name="connsiteX1891" fmla="*/ 1397453 w 1814344"/>
              <a:gd name="connsiteY1891" fmla="*/ 416725 h 1692364"/>
              <a:gd name="connsiteX1892" fmla="*/ 856503 w 1814344"/>
              <a:gd name="connsiteY1892" fmla="*/ 416725 h 1692364"/>
              <a:gd name="connsiteX1893" fmla="*/ 856503 w 1814344"/>
              <a:gd name="connsiteY1893" fmla="*/ 429255 h 1692364"/>
              <a:gd name="connsiteX1894" fmla="*/ 867683 w 1814344"/>
              <a:gd name="connsiteY1894" fmla="*/ 429255 h 1692364"/>
              <a:gd name="connsiteX1895" fmla="*/ 878862 w 1814344"/>
              <a:gd name="connsiteY1895" fmla="*/ 429255 h 1692364"/>
              <a:gd name="connsiteX1896" fmla="*/ 878862 w 1814344"/>
              <a:gd name="connsiteY1896" fmla="*/ 416725 h 1692364"/>
              <a:gd name="connsiteX1897" fmla="*/ 872399 w 1814344"/>
              <a:gd name="connsiteY1897" fmla="*/ 416725 h 1692364"/>
              <a:gd name="connsiteX1898" fmla="*/ 871875 w 1814344"/>
              <a:gd name="connsiteY1898" fmla="*/ 416725 h 1692364"/>
              <a:gd name="connsiteX1899" fmla="*/ 867683 w 1814344"/>
              <a:gd name="connsiteY1899" fmla="*/ 416725 h 1692364"/>
              <a:gd name="connsiteX1900" fmla="*/ 856503 w 1814344"/>
              <a:gd name="connsiteY1900" fmla="*/ 416725 h 1692364"/>
              <a:gd name="connsiteX1901" fmla="*/ 788704 w 1814344"/>
              <a:gd name="connsiteY1901" fmla="*/ 416725 h 1692364"/>
              <a:gd name="connsiteX1902" fmla="*/ 788704 w 1814344"/>
              <a:gd name="connsiteY1902" fmla="*/ 429255 h 1692364"/>
              <a:gd name="connsiteX1903" fmla="*/ 790101 w 1814344"/>
              <a:gd name="connsiteY1903" fmla="*/ 429255 h 1692364"/>
              <a:gd name="connsiteX1904" fmla="*/ 799883 w 1814344"/>
              <a:gd name="connsiteY1904" fmla="*/ 429255 h 1692364"/>
              <a:gd name="connsiteX1905" fmla="*/ 799883 w 1814344"/>
              <a:gd name="connsiteY1905" fmla="*/ 427689 h 1692364"/>
              <a:gd name="connsiteX1906" fmla="*/ 799883 w 1814344"/>
              <a:gd name="connsiteY1906" fmla="*/ 416725 h 1692364"/>
              <a:gd name="connsiteX1907" fmla="*/ 798486 w 1814344"/>
              <a:gd name="connsiteY1907" fmla="*/ 416725 h 1692364"/>
              <a:gd name="connsiteX1908" fmla="*/ 790101 w 1814344"/>
              <a:gd name="connsiteY1908" fmla="*/ 416725 h 1692364"/>
              <a:gd name="connsiteX1909" fmla="*/ 788704 w 1814344"/>
              <a:gd name="connsiteY1909" fmla="*/ 416725 h 1692364"/>
              <a:gd name="connsiteX1910" fmla="*/ 349092 w 1814344"/>
              <a:gd name="connsiteY1910" fmla="*/ 416725 h 1692364"/>
              <a:gd name="connsiteX1911" fmla="*/ 349092 w 1814344"/>
              <a:gd name="connsiteY1911" fmla="*/ 429255 h 1692364"/>
              <a:gd name="connsiteX1912" fmla="*/ 349092 w 1814344"/>
              <a:gd name="connsiteY1912" fmla="*/ 416725 h 1692364"/>
              <a:gd name="connsiteX1913" fmla="*/ 337913 w 1814344"/>
              <a:gd name="connsiteY1913" fmla="*/ 416725 h 1692364"/>
              <a:gd name="connsiteX1914" fmla="*/ 337913 w 1814344"/>
              <a:gd name="connsiteY1914" fmla="*/ 429255 h 1692364"/>
              <a:gd name="connsiteX1915" fmla="*/ 337913 w 1814344"/>
              <a:gd name="connsiteY1915" fmla="*/ 436499 h 1692364"/>
              <a:gd name="connsiteX1916" fmla="*/ 337913 w 1814344"/>
              <a:gd name="connsiteY1916" fmla="*/ 437086 h 1692364"/>
              <a:gd name="connsiteX1917" fmla="*/ 337913 w 1814344"/>
              <a:gd name="connsiteY1917" fmla="*/ 441785 h 1692364"/>
              <a:gd name="connsiteX1918" fmla="*/ 328131 w 1814344"/>
              <a:gd name="connsiteY1918" fmla="*/ 441785 h 1692364"/>
              <a:gd name="connsiteX1919" fmla="*/ 326733 w 1814344"/>
              <a:gd name="connsiteY1919" fmla="*/ 441785 h 1692364"/>
              <a:gd name="connsiteX1920" fmla="*/ 326733 w 1814344"/>
              <a:gd name="connsiteY1920" fmla="*/ 443351 h 1692364"/>
              <a:gd name="connsiteX1921" fmla="*/ 326733 w 1814344"/>
              <a:gd name="connsiteY1921" fmla="*/ 452749 h 1692364"/>
              <a:gd name="connsiteX1922" fmla="*/ 326733 w 1814344"/>
              <a:gd name="connsiteY1922" fmla="*/ 454315 h 1692364"/>
              <a:gd name="connsiteX1923" fmla="*/ 337913 w 1814344"/>
              <a:gd name="connsiteY1923" fmla="*/ 454315 h 1692364"/>
              <a:gd name="connsiteX1924" fmla="*/ 337913 w 1814344"/>
              <a:gd name="connsiteY1924" fmla="*/ 441785 h 1692364"/>
              <a:gd name="connsiteX1925" fmla="*/ 349092 w 1814344"/>
              <a:gd name="connsiteY1925" fmla="*/ 441785 h 1692364"/>
              <a:gd name="connsiteX1926" fmla="*/ 349092 w 1814344"/>
              <a:gd name="connsiteY1926" fmla="*/ 454315 h 1692364"/>
              <a:gd name="connsiteX1927" fmla="*/ 349092 w 1814344"/>
              <a:gd name="connsiteY1927" fmla="*/ 467249 h 1692364"/>
              <a:gd name="connsiteX1928" fmla="*/ 360633 w 1814344"/>
              <a:gd name="connsiteY1928" fmla="*/ 467249 h 1692364"/>
              <a:gd name="connsiteX1929" fmla="*/ 371812 w 1814344"/>
              <a:gd name="connsiteY1929" fmla="*/ 467249 h 1692364"/>
              <a:gd name="connsiteX1930" fmla="*/ 360633 w 1814344"/>
              <a:gd name="connsiteY1930" fmla="*/ 454315 h 1692364"/>
              <a:gd name="connsiteX1931" fmla="*/ 360633 w 1814344"/>
              <a:gd name="connsiteY1931" fmla="*/ 441785 h 1692364"/>
              <a:gd name="connsiteX1932" fmla="*/ 360633 w 1814344"/>
              <a:gd name="connsiteY1932" fmla="*/ 429255 h 1692364"/>
              <a:gd name="connsiteX1933" fmla="*/ 349092 w 1814344"/>
              <a:gd name="connsiteY1933" fmla="*/ 429255 h 1692364"/>
              <a:gd name="connsiteX1934" fmla="*/ 360633 w 1814344"/>
              <a:gd name="connsiteY1934" fmla="*/ 416725 h 1692364"/>
              <a:gd name="connsiteX1935" fmla="*/ 349092 w 1814344"/>
              <a:gd name="connsiteY1935" fmla="*/ 416725 h 1692364"/>
              <a:gd name="connsiteX1936" fmla="*/ 1419812 w 1814344"/>
              <a:gd name="connsiteY1936" fmla="*/ 404195 h 1692364"/>
              <a:gd name="connsiteX1937" fmla="*/ 1408632 w 1814344"/>
              <a:gd name="connsiteY1937" fmla="*/ 416725 h 1692364"/>
              <a:gd name="connsiteX1938" fmla="*/ 1419812 w 1814344"/>
              <a:gd name="connsiteY1938" fmla="*/ 416725 h 1692364"/>
              <a:gd name="connsiteX1939" fmla="*/ 1217136 w 1814344"/>
              <a:gd name="connsiteY1939" fmla="*/ 404195 h 1692364"/>
              <a:gd name="connsiteX1940" fmla="*/ 1228316 w 1814344"/>
              <a:gd name="connsiteY1940" fmla="*/ 416725 h 1692364"/>
              <a:gd name="connsiteX1941" fmla="*/ 1217136 w 1814344"/>
              <a:gd name="connsiteY1941" fmla="*/ 416725 h 1692364"/>
              <a:gd name="connsiteX1942" fmla="*/ 1228316 w 1814344"/>
              <a:gd name="connsiteY1942" fmla="*/ 429255 h 1692364"/>
              <a:gd name="connsiteX1943" fmla="*/ 1228316 w 1814344"/>
              <a:gd name="connsiteY1943" fmla="*/ 427689 h 1692364"/>
              <a:gd name="connsiteX1944" fmla="*/ 1228316 w 1814344"/>
              <a:gd name="connsiteY1944" fmla="*/ 424556 h 1692364"/>
              <a:gd name="connsiteX1945" fmla="*/ 1228316 w 1814344"/>
              <a:gd name="connsiteY1945" fmla="*/ 423969 h 1692364"/>
              <a:gd name="connsiteX1946" fmla="*/ 1228316 w 1814344"/>
              <a:gd name="connsiteY1946" fmla="*/ 416725 h 1692364"/>
              <a:gd name="connsiteX1947" fmla="*/ 1228316 w 1814344"/>
              <a:gd name="connsiteY1947" fmla="*/ 404195 h 1692364"/>
              <a:gd name="connsiteX1948" fmla="*/ 1226919 w 1814344"/>
              <a:gd name="connsiteY1948" fmla="*/ 404195 h 1692364"/>
              <a:gd name="connsiteX1949" fmla="*/ 1217136 w 1814344"/>
              <a:gd name="connsiteY1949" fmla="*/ 404195 h 1692364"/>
              <a:gd name="connsiteX1950" fmla="*/ 1014099 w 1814344"/>
              <a:gd name="connsiteY1950" fmla="*/ 404195 h 1692364"/>
              <a:gd name="connsiteX1951" fmla="*/ 1014099 w 1814344"/>
              <a:gd name="connsiteY1951" fmla="*/ 405761 h 1692364"/>
              <a:gd name="connsiteX1952" fmla="*/ 1014099 w 1814344"/>
              <a:gd name="connsiteY1952" fmla="*/ 411439 h 1692364"/>
              <a:gd name="connsiteX1953" fmla="*/ 1014099 w 1814344"/>
              <a:gd name="connsiteY1953" fmla="*/ 412026 h 1692364"/>
              <a:gd name="connsiteX1954" fmla="*/ 1014099 w 1814344"/>
              <a:gd name="connsiteY1954" fmla="*/ 415159 h 1692364"/>
              <a:gd name="connsiteX1955" fmla="*/ 1014099 w 1814344"/>
              <a:gd name="connsiteY1955" fmla="*/ 416725 h 1692364"/>
              <a:gd name="connsiteX1956" fmla="*/ 1025279 w 1814344"/>
              <a:gd name="connsiteY1956" fmla="*/ 416725 h 1692364"/>
              <a:gd name="connsiteX1957" fmla="*/ 1014099 w 1814344"/>
              <a:gd name="connsiteY1957" fmla="*/ 404195 h 1692364"/>
              <a:gd name="connsiteX1958" fmla="*/ 844963 w 1814344"/>
              <a:gd name="connsiteY1958" fmla="*/ 404195 h 1692364"/>
              <a:gd name="connsiteX1959" fmla="*/ 833783 w 1814344"/>
              <a:gd name="connsiteY1959" fmla="*/ 416725 h 1692364"/>
              <a:gd name="connsiteX1960" fmla="*/ 1442532 w 1814344"/>
              <a:gd name="connsiteY1960" fmla="*/ 391261 h 1692364"/>
              <a:gd name="connsiteX1961" fmla="*/ 1442532 w 1814344"/>
              <a:gd name="connsiteY1961" fmla="*/ 392878 h 1692364"/>
              <a:gd name="connsiteX1962" fmla="*/ 1442532 w 1814344"/>
              <a:gd name="connsiteY1962" fmla="*/ 404195 h 1692364"/>
              <a:gd name="connsiteX1963" fmla="*/ 1442532 w 1814344"/>
              <a:gd name="connsiteY1963" fmla="*/ 416725 h 1692364"/>
              <a:gd name="connsiteX1964" fmla="*/ 1430991 w 1814344"/>
              <a:gd name="connsiteY1964" fmla="*/ 404195 h 1692364"/>
              <a:gd name="connsiteX1965" fmla="*/ 1430991 w 1814344"/>
              <a:gd name="connsiteY1965" fmla="*/ 405761 h 1692364"/>
              <a:gd name="connsiteX1966" fmla="*/ 1430991 w 1814344"/>
              <a:gd name="connsiteY1966" fmla="*/ 416725 h 1692364"/>
              <a:gd name="connsiteX1967" fmla="*/ 1442532 w 1814344"/>
              <a:gd name="connsiteY1967" fmla="*/ 416725 h 1692364"/>
              <a:gd name="connsiteX1968" fmla="*/ 1453711 w 1814344"/>
              <a:gd name="connsiteY1968" fmla="*/ 416725 h 1692364"/>
              <a:gd name="connsiteX1969" fmla="*/ 1453711 w 1814344"/>
              <a:gd name="connsiteY1969" fmla="*/ 404195 h 1692364"/>
              <a:gd name="connsiteX1970" fmla="*/ 1453711 w 1814344"/>
              <a:gd name="connsiteY1970" fmla="*/ 391261 h 1692364"/>
              <a:gd name="connsiteX1971" fmla="*/ 1340833 w 1814344"/>
              <a:gd name="connsiteY1971" fmla="*/ 391261 h 1692364"/>
              <a:gd name="connsiteX1972" fmla="*/ 1352373 w 1814344"/>
              <a:gd name="connsiteY1972" fmla="*/ 404195 h 1692364"/>
              <a:gd name="connsiteX1973" fmla="*/ 1340833 w 1814344"/>
              <a:gd name="connsiteY1973" fmla="*/ 391261 h 1692364"/>
              <a:gd name="connsiteX1974" fmla="*/ 1713007 w 1814344"/>
              <a:gd name="connsiteY1974" fmla="*/ 378731 h 1692364"/>
              <a:gd name="connsiteX1975" fmla="*/ 1713007 w 1814344"/>
              <a:gd name="connsiteY1975" fmla="*/ 391261 h 1692364"/>
              <a:gd name="connsiteX1976" fmla="*/ 1724186 w 1814344"/>
              <a:gd name="connsiteY1976" fmla="*/ 391261 h 1692364"/>
              <a:gd name="connsiteX1977" fmla="*/ 1724186 w 1814344"/>
              <a:gd name="connsiteY1977" fmla="*/ 389695 h 1692364"/>
              <a:gd name="connsiteX1978" fmla="*/ 1724186 w 1814344"/>
              <a:gd name="connsiteY1978" fmla="*/ 384017 h 1692364"/>
              <a:gd name="connsiteX1979" fmla="*/ 1724186 w 1814344"/>
              <a:gd name="connsiteY1979" fmla="*/ 383430 h 1692364"/>
              <a:gd name="connsiteX1980" fmla="*/ 1724186 w 1814344"/>
              <a:gd name="connsiteY1980" fmla="*/ 380297 h 1692364"/>
              <a:gd name="connsiteX1981" fmla="*/ 1724186 w 1814344"/>
              <a:gd name="connsiteY1981" fmla="*/ 378731 h 1692364"/>
              <a:gd name="connsiteX1982" fmla="*/ 1521150 w 1814344"/>
              <a:gd name="connsiteY1982" fmla="*/ 378731 h 1692364"/>
              <a:gd name="connsiteX1983" fmla="*/ 1521150 w 1814344"/>
              <a:gd name="connsiteY1983" fmla="*/ 384996 h 1692364"/>
              <a:gd name="connsiteX1984" fmla="*/ 1521150 w 1814344"/>
              <a:gd name="connsiteY1984" fmla="*/ 385779 h 1692364"/>
              <a:gd name="connsiteX1985" fmla="*/ 1521150 w 1814344"/>
              <a:gd name="connsiteY1985" fmla="*/ 391261 h 1692364"/>
              <a:gd name="connsiteX1986" fmla="*/ 1525346 w 1814344"/>
              <a:gd name="connsiteY1986" fmla="*/ 386704 h 1692364"/>
              <a:gd name="connsiteX1987" fmla="*/ 1532690 w 1814344"/>
              <a:gd name="connsiteY1987" fmla="*/ 391261 h 1692364"/>
              <a:gd name="connsiteX1988" fmla="*/ 1532690 w 1814344"/>
              <a:gd name="connsiteY1988" fmla="*/ 378731 h 1692364"/>
              <a:gd name="connsiteX1989" fmla="*/ 1525346 w 1814344"/>
              <a:gd name="connsiteY1989" fmla="*/ 386704 h 1692364"/>
              <a:gd name="connsiteX1990" fmla="*/ 1522593 w 1814344"/>
              <a:gd name="connsiteY1990" fmla="*/ 384996 h 1692364"/>
              <a:gd name="connsiteX1991" fmla="*/ 1521150 w 1814344"/>
              <a:gd name="connsiteY1991" fmla="*/ 378731 h 1692364"/>
              <a:gd name="connsiteX1992" fmla="*/ 1509970 w 1814344"/>
              <a:gd name="connsiteY1992" fmla="*/ 378731 h 1692364"/>
              <a:gd name="connsiteX1993" fmla="*/ 1508573 w 1814344"/>
              <a:gd name="connsiteY1993" fmla="*/ 383430 h 1692364"/>
              <a:gd name="connsiteX1994" fmla="*/ 1508144 w 1814344"/>
              <a:gd name="connsiteY1994" fmla="*/ 383505 h 1692364"/>
              <a:gd name="connsiteX1995" fmla="*/ 1498790 w 1814344"/>
              <a:gd name="connsiteY1995" fmla="*/ 378731 h 1692364"/>
              <a:gd name="connsiteX1996" fmla="*/ 1505253 w 1814344"/>
              <a:gd name="connsiteY1996" fmla="*/ 384017 h 1692364"/>
              <a:gd name="connsiteX1997" fmla="*/ 1508144 w 1814344"/>
              <a:gd name="connsiteY1997" fmla="*/ 383505 h 1692364"/>
              <a:gd name="connsiteX1998" fmla="*/ 1505778 w 1814344"/>
              <a:gd name="connsiteY1998" fmla="*/ 389695 h 1692364"/>
              <a:gd name="connsiteX1999" fmla="*/ 1509970 w 1814344"/>
              <a:gd name="connsiteY1999" fmla="*/ 391261 h 1692364"/>
              <a:gd name="connsiteX2000" fmla="*/ 1509970 w 1814344"/>
              <a:gd name="connsiteY2000" fmla="*/ 378731 h 1692364"/>
              <a:gd name="connsiteX2001" fmla="*/ 1476071 w 1814344"/>
              <a:gd name="connsiteY2001" fmla="*/ 378731 h 1692364"/>
              <a:gd name="connsiteX2002" fmla="*/ 1476071 w 1814344"/>
              <a:gd name="connsiteY2002" fmla="*/ 391261 h 1692364"/>
              <a:gd name="connsiteX2003" fmla="*/ 1464891 w 1814344"/>
              <a:gd name="connsiteY2003" fmla="*/ 391261 h 1692364"/>
              <a:gd name="connsiteX2004" fmla="*/ 1464891 w 1814344"/>
              <a:gd name="connsiteY2004" fmla="*/ 404195 h 1692364"/>
              <a:gd name="connsiteX2005" fmla="*/ 1464891 w 1814344"/>
              <a:gd name="connsiteY2005" fmla="*/ 416725 h 1692364"/>
              <a:gd name="connsiteX2006" fmla="*/ 1476071 w 1814344"/>
              <a:gd name="connsiteY2006" fmla="*/ 404195 h 1692364"/>
              <a:gd name="connsiteX2007" fmla="*/ 1487611 w 1814344"/>
              <a:gd name="connsiteY2007" fmla="*/ 404195 h 1692364"/>
              <a:gd name="connsiteX2008" fmla="*/ 1487611 w 1814344"/>
              <a:gd name="connsiteY2008" fmla="*/ 391261 h 1692364"/>
              <a:gd name="connsiteX2009" fmla="*/ 1487611 w 1814344"/>
              <a:gd name="connsiteY2009" fmla="*/ 378731 h 1692364"/>
              <a:gd name="connsiteX2010" fmla="*/ 1476071 w 1814344"/>
              <a:gd name="connsiteY2010" fmla="*/ 378731 h 1692364"/>
              <a:gd name="connsiteX2011" fmla="*/ 1262215 w 1814344"/>
              <a:gd name="connsiteY2011" fmla="*/ 378731 h 1692364"/>
              <a:gd name="connsiteX2012" fmla="*/ 1262215 w 1814344"/>
              <a:gd name="connsiteY2012" fmla="*/ 391261 h 1692364"/>
              <a:gd name="connsiteX2013" fmla="*/ 1273395 w 1814344"/>
              <a:gd name="connsiteY2013" fmla="*/ 391261 h 1692364"/>
              <a:gd name="connsiteX2014" fmla="*/ 1273395 w 1814344"/>
              <a:gd name="connsiteY2014" fmla="*/ 378731 h 1692364"/>
              <a:gd name="connsiteX2015" fmla="*/ 1269203 w 1814344"/>
              <a:gd name="connsiteY2015" fmla="*/ 378731 h 1692364"/>
              <a:gd name="connsiteX2016" fmla="*/ 1268678 w 1814344"/>
              <a:gd name="connsiteY2016" fmla="*/ 378731 h 1692364"/>
              <a:gd name="connsiteX2017" fmla="*/ 1228316 w 1814344"/>
              <a:gd name="connsiteY2017" fmla="*/ 378731 h 1692364"/>
              <a:gd name="connsiteX2018" fmla="*/ 1239495 w 1814344"/>
              <a:gd name="connsiteY2018" fmla="*/ 391261 h 1692364"/>
              <a:gd name="connsiteX2019" fmla="*/ 1228316 w 1814344"/>
              <a:gd name="connsiteY2019" fmla="*/ 391261 h 1692364"/>
              <a:gd name="connsiteX2020" fmla="*/ 923941 w 1814344"/>
              <a:gd name="connsiteY2020" fmla="*/ 378731 h 1692364"/>
              <a:gd name="connsiteX2021" fmla="*/ 923941 w 1814344"/>
              <a:gd name="connsiteY2021" fmla="*/ 391261 h 1692364"/>
              <a:gd name="connsiteX2022" fmla="*/ 925339 w 1814344"/>
              <a:gd name="connsiteY2022" fmla="*/ 391261 h 1692364"/>
              <a:gd name="connsiteX2023" fmla="*/ 932326 w 1814344"/>
              <a:gd name="connsiteY2023" fmla="*/ 391261 h 1692364"/>
              <a:gd name="connsiteX2024" fmla="*/ 933724 w 1814344"/>
              <a:gd name="connsiteY2024" fmla="*/ 391261 h 1692364"/>
              <a:gd name="connsiteX2025" fmla="*/ 935121 w 1814344"/>
              <a:gd name="connsiteY2025" fmla="*/ 391261 h 1692364"/>
              <a:gd name="connsiteX2026" fmla="*/ 935121 w 1814344"/>
              <a:gd name="connsiteY2026" fmla="*/ 378731 h 1692364"/>
              <a:gd name="connsiteX2027" fmla="*/ 878862 w 1814344"/>
              <a:gd name="connsiteY2027" fmla="*/ 378731 h 1692364"/>
              <a:gd name="connsiteX2028" fmla="*/ 878862 w 1814344"/>
              <a:gd name="connsiteY2028" fmla="*/ 391261 h 1692364"/>
              <a:gd name="connsiteX2029" fmla="*/ 867683 w 1814344"/>
              <a:gd name="connsiteY2029" fmla="*/ 404195 h 1692364"/>
              <a:gd name="connsiteX2030" fmla="*/ 878862 w 1814344"/>
              <a:gd name="connsiteY2030" fmla="*/ 404195 h 1692364"/>
              <a:gd name="connsiteX2031" fmla="*/ 878862 w 1814344"/>
              <a:gd name="connsiteY2031" fmla="*/ 391261 h 1692364"/>
              <a:gd name="connsiteX2032" fmla="*/ 880260 w 1814344"/>
              <a:gd name="connsiteY2032" fmla="*/ 391261 h 1692364"/>
              <a:gd name="connsiteX2033" fmla="*/ 890042 w 1814344"/>
              <a:gd name="connsiteY2033" fmla="*/ 391261 h 1692364"/>
              <a:gd name="connsiteX2034" fmla="*/ 890042 w 1814344"/>
              <a:gd name="connsiteY2034" fmla="*/ 378731 h 1692364"/>
              <a:gd name="connsiteX2035" fmla="*/ 777524 w 1814344"/>
              <a:gd name="connsiteY2035" fmla="*/ 378731 h 1692364"/>
              <a:gd name="connsiteX2036" fmla="*/ 777524 w 1814344"/>
              <a:gd name="connsiteY2036" fmla="*/ 391261 h 1692364"/>
              <a:gd name="connsiteX2037" fmla="*/ 777524 w 1814344"/>
              <a:gd name="connsiteY2037" fmla="*/ 404195 h 1692364"/>
              <a:gd name="connsiteX2038" fmla="*/ 788704 w 1814344"/>
              <a:gd name="connsiteY2038" fmla="*/ 391261 h 1692364"/>
              <a:gd name="connsiteX2039" fmla="*/ 777524 w 1814344"/>
              <a:gd name="connsiteY2039" fmla="*/ 391261 h 1692364"/>
              <a:gd name="connsiteX2040" fmla="*/ 788704 w 1814344"/>
              <a:gd name="connsiteY2040" fmla="*/ 378731 h 1692364"/>
              <a:gd name="connsiteX2041" fmla="*/ 777524 w 1814344"/>
              <a:gd name="connsiteY2041" fmla="*/ 378731 h 1692364"/>
              <a:gd name="connsiteX2042" fmla="*/ 1735366 w 1814344"/>
              <a:gd name="connsiteY2042" fmla="*/ 366201 h 1692364"/>
              <a:gd name="connsiteX2043" fmla="*/ 1746545 w 1814344"/>
              <a:gd name="connsiteY2043" fmla="*/ 366201 h 1692364"/>
              <a:gd name="connsiteX2044" fmla="*/ 1746545 w 1814344"/>
              <a:gd name="connsiteY2044" fmla="*/ 367767 h 1692364"/>
              <a:gd name="connsiteX2045" fmla="*/ 1746545 w 1814344"/>
              <a:gd name="connsiteY2045" fmla="*/ 377165 h 1692364"/>
              <a:gd name="connsiteX2046" fmla="*/ 1746545 w 1814344"/>
              <a:gd name="connsiteY2046" fmla="*/ 378731 h 1692364"/>
              <a:gd name="connsiteX2047" fmla="*/ 1735366 w 1814344"/>
              <a:gd name="connsiteY2047" fmla="*/ 366201 h 1692364"/>
              <a:gd name="connsiteX2048" fmla="*/ 822603 w 1814344"/>
              <a:gd name="connsiteY2048" fmla="*/ 366201 h 1692364"/>
              <a:gd name="connsiteX2049" fmla="*/ 811424 w 1814344"/>
              <a:gd name="connsiteY2049" fmla="*/ 378731 h 1692364"/>
              <a:gd name="connsiteX2050" fmla="*/ 822603 w 1814344"/>
              <a:gd name="connsiteY2050" fmla="*/ 366201 h 1692364"/>
              <a:gd name="connsiteX2051" fmla="*/ 349092 w 1814344"/>
              <a:gd name="connsiteY2051" fmla="*/ 366201 h 1692364"/>
              <a:gd name="connsiteX2052" fmla="*/ 349092 w 1814344"/>
              <a:gd name="connsiteY2052" fmla="*/ 366201 h 1692364"/>
              <a:gd name="connsiteX2053" fmla="*/ 337913 w 1814344"/>
              <a:gd name="connsiteY2053" fmla="*/ 366201 h 1692364"/>
              <a:gd name="connsiteX2054" fmla="*/ 337913 w 1814344"/>
              <a:gd name="connsiteY2054" fmla="*/ 378731 h 1692364"/>
              <a:gd name="connsiteX2055" fmla="*/ 326733 w 1814344"/>
              <a:gd name="connsiteY2055" fmla="*/ 378731 h 1692364"/>
              <a:gd name="connsiteX2056" fmla="*/ 337913 w 1814344"/>
              <a:gd name="connsiteY2056" fmla="*/ 366201 h 1692364"/>
              <a:gd name="connsiteX2057" fmla="*/ 1419812 w 1814344"/>
              <a:gd name="connsiteY2057" fmla="*/ 353671 h 1692364"/>
              <a:gd name="connsiteX2058" fmla="*/ 1430991 w 1814344"/>
              <a:gd name="connsiteY2058" fmla="*/ 353671 h 1692364"/>
              <a:gd name="connsiteX2059" fmla="*/ 1430991 w 1814344"/>
              <a:gd name="connsiteY2059" fmla="*/ 366201 h 1692364"/>
              <a:gd name="connsiteX2060" fmla="*/ 1429594 w 1814344"/>
              <a:gd name="connsiteY2060" fmla="*/ 366201 h 1692364"/>
              <a:gd name="connsiteX2061" fmla="*/ 1424528 w 1814344"/>
              <a:gd name="connsiteY2061" fmla="*/ 366201 h 1692364"/>
              <a:gd name="connsiteX2062" fmla="*/ 1424004 w 1814344"/>
              <a:gd name="connsiteY2062" fmla="*/ 366201 h 1692364"/>
              <a:gd name="connsiteX2063" fmla="*/ 1419812 w 1814344"/>
              <a:gd name="connsiteY2063" fmla="*/ 366201 h 1692364"/>
              <a:gd name="connsiteX2064" fmla="*/ 1262215 w 1814344"/>
              <a:gd name="connsiteY2064" fmla="*/ 353671 h 1692364"/>
              <a:gd name="connsiteX2065" fmla="*/ 1262215 w 1814344"/>
              <a:gd name="connsiteY2065" fmla="*/ 366201 h 1692364"/>
              <a:gd name="connsiteX2066" fmla="*/ 1262215 w 1814344"/>
              <a:gd name="connsiteY2066" fmla="*/ 353671 h 1692364"/>
              <a:gd name="connsiteX2067" fmla="*/ 1239495 w 1814344"/>
              <a:gd name="connsiteY2067" fmla="*/ 353671 h 1692364"/>
              <a:gd name="connsiteX2068" fmla="*/ 1250675 w 1814344"/>
              <a:gd name="connsiteY2068" fmla="*/ 366201 h 1692364"/>
              <a:gd name="connsiteX2069" fmla="*/ 1239495 w 1814344"/>
              <a:gd name="connsiteY2069" fmla="*/ 366201 h 1692364"/>
              <a:gd name="connsiteX2070" fmla="*/ 1239495 w 1814344"/>
              <a:gd name="connsiteY2070" fmla="*/ 353671 h 1692364"/>
              <a:gd name="connsiteX2071" fmla="*/ 946661 w 1814344"/>
              <a:gd name="connsiteY2071" fmla="*/ 353671 h 1692364"/>
              <a:gd name="connsiteX2072" fmla="*/ 946661 w 1814344"/>
              <a:gd name="connsiteY2072" fmla="*/ 366201 h 1692364"/>
              <a:gd name="connsiteX2073" fmla="*/ 957841 w 1814344"/>
              <a:gd name="connsiteY2073" fmla="*/ 366201 h 1692364"/>
              <a:gd name="connsiteX2074" fmla="*/ 957841 w 1814344"/>
              <a:gd name="connsiteY2074" fmla="*/ 353671 h 1692364"/>
              <a:gd name="connsiteX2075" fmla="*/ 766345 w 1814344"/>
              <a:gd name="connsiteY2075" fmla="*/ 353671 h 1692364"/>
              <a:gd name="connsiteX2076" fmla="*/ 766345 w 1814344"/>
              <a:gd name="connsiteY2076" fmla="*/ 366201 h 1692364"/>
              <a:gd name="connsiteX2077" fmla="*/ 772808 w 1814344"/>
              <a:gd name="connsiteY2077" fmla="*/ 366201 h 1692364"/>
              <a:gd name="connsiteX2078" fmla="*/ 773332 w 1814344"/>
              <a:gd name="connsiteY2078" fmla="*/ 366201 h 1692364"/>
              <a:gd name="connsiteX2079" fmla="*/ 777524 w 1814344"/>
              <a:gd name="connsiteY2079" fmla="*/ 366201 h 1692364"/>
              <a:gd name="connsiteX2080" fmla="*/ 777524 w 1814344"/>
              <a:gd name="connsiteY2080" fmla="*/ 353671 h 1692364"/>
              <a:gd name="connsiteX2081" fmla="*/ 360633 w 1814344"/>
              <a:gd name="connsiteY2081" fmla="*/ 353671 h 1692364"/>
              <a:gd name="connsiteX2082" fmla="*/ 360633 w 1814344"/>
              <a:gd name="connsiteY2082" fmla="*/ 366201 h 1692364"/>
              <a:gd name="connsiteX2083" fmla="*/ 364825 w 1814344"/>
              <a:gd name="connsiteY2083" fmla="*/ 366201 h 1692364"/>
              <a:gd name="connsiteX2084" fmla="*/ 365349 w 1814344"/>
              <a:gd name="connsiteY2084" fmla="*/ 366201 h 1692364"/>
              <a:gd name="connsiteX2085" fmla="*/ 371812 w 1814344"/>
              <a:gd name="connsiteY2085" fmla="*/ 366201 h 1692364"/>
              <a:gd name="connsiteX2086" fmla="*/ 371812 w 1814344"/>
              <a:gd name="connsiteY2086" fmla="*/ 353671 h 1692364"/>
              <a:gd name="connsiteX2087" fmla="*/ 370415 w 1814344"/>
              <a:gd name="connsiteY2087" fmla="*/ 353671 h 1692364"/>
              <a:gd name="connsiteX2088" fmla="*/ 362030 w 1814344"/>
              <a:gd name="connsiteY2088" fmla="*/ 353671 h 1692364"/>
              <a:gd name="connsiteX2089" fmla="*/ 360633 w 1814344"/>
              <a:gd name="connsiteY2089" fmla="*/ 353671 h 1692364"/>
              <a:gd name="connsiteX2090" fmla="*/ 1649924 w 1814344"/>
              <a:gd name="connsiteY2090" fmla="*/ 348214 h 1692364"/>
              <a:gd name="connsiteX2091" fmla="*/ 1645207 w 1814344"/>
              <a:gd name="connsiteY2091" fmla="*/ 353671 h 1692364"/>
              <a:gd name="connsiteX2092" fmla="*/ 1656387 w 1814344"/>
              <a:gd name="connsiteY2092" fmla="*/ 353671 h 1692364"/>
              <a:gd name="connsiteX2093" fmla="*/ 1649924 w 1814344"/>
              <a:gd name="connsiteY2093" fmla="*/ 348214 h 1692364"/>
              <a:gd name="connsiteX2094" fmla="*/ 1521150 w 1814344"/>
              <a:gd name="connsiteY2094" fmla="*/ 328206 h 1692364"/>
              <a:gd name="connsiteX2095" fmla="*/ 1521150 w 1814344"/>
              <a:gd name="connsiteY2095" fmla="*/ 340736 h 1692364"/>
              <a:gd name="connsiteX2096" fmla="*/ 1521150 w 1814344"/>
              <a:gd name="connsiteY2096" fmla="*/ 328206 h 1692364"/>
              <a:gd name="connsiteX2097" fmla="*/ 1217136 w 1814344"/>
              <a:gd name="connsiteY2097" fmla="*/ 328206 h 1692364"/>
              <a:gd name="connsiteX2098" fmla="*/ 1228316 w 1814344"/>
              <a:gd name="connsiteY2098" fmla="*/ 328206 h 1692364"/>
              <a:gd name="connsiteX2099" fmla="*/ 1228316 w 1814344"/>
              <a:gd name="connsiteY2099" fmla="*/ 340736 h 1692364"/>
              <a:gd name="connsiteX2100" fmla="*/ 1217136 w 1814344"/>
              <a:gd name="connsiteY2100" fmla="*/ 328206 h 1692364"/>
              <a:gd name="connsiteX2101" fmla="*/ 969020 w 1814344"/>
              <a:gd name="connsiteY2101" fmla="*/ 328206 h 1692364"/>
              <a:gd name="connsiteX2102" fmla="*/ 969020 w 1814344"/>
              <a:gd name="connsiteY2102" fmla="*/ 329773 h 1692364"/>
              <a:gd name="connsiteX2103" fmla="*/ 969020 w 1814344"/>
              <a:gd name="connsiteY2103" fmla="*/ 333688 h 1692364"/>
              <a:gd name="connsiteX2104" fmla="*/ 969020 w 1814344"/>
              <a:gd name="connsiteY2104" fmla="*/ 335255 h 1692364"/>
              <a:gd name="connsiteX2105" fmla="*/ 969020 w 1814344"/>
              <a:gd name="connsiteY2105" fmla="*/ 340736 h 1692364"/>
              <a:gd name="connsiteX2106" fmla="*/ 980200 w 1814344"/>
              <a:gd name="connsiteY2106" fmla="*/ 340736 h 1692364"/>
              <a:gd name="connsiteX2107" fmla="*/ 969020 w 1814344"/>
              <a:gd name="connsiteY2107" fmla="*/ 328206 h 1692364"/>
              <a:gd name="connsiteX2108" fmla="*/ 901582 w 1814344"/>
              <a:gd name="connsiteY2108" fmla="*/ 328206 h 1692364"/>
              <a:gd name="connsiteX2109" fmla="*/ 901582 w 1814344"/>
              <a:gd name="connsiteY2109" fmla="*/ 340736 h 1692364"/>
              <a:gd name="connsiteX2110" fmla="*/ 900140 w 1814344"/>
              <a:gd name="connsiteY2110" fmla="*/ 340736 h 1692364"/>
              <a:gd name="connsiteX2111" fmla="*/ 892927 w 1814344"/>
              <a:gd name="connsiteY2111" fmla="*/ 340736 h 1692364"/>
              <a:gd name="connsiteX2112" fmla="*/ 890042 w 1814344"/>
              <a:gd name="connsiteY2112" fmla="*/ 340736 h 1692364"/>
              <a:gd name="connsiteX2113" fmla="*/ 890042 w 1814344"/>
              <a:gd name="connsiteY2113" fmla="*/ 353671 h 1692364"/>
              <a:gd name="connsiteX2114" fmla="*/ 891485 w 1814344"/>
              <a:gd name="connsiteY2114" fmla="*/ 353671 h 1692364"/>
              <a:gd name="connsiteX2115" fmla="*/ 896714 w 1814344"/>
              <a:gd name="connsiteY2115" fmla="*/ 353671 h 1692364"/>
              <a:gd name="connsiteX2116" fmla="*/ 901582 w 1814344"/>
              <a:gd name="connsiteY2116" fmla="*/ 353671 h 1692364"/>
              <a:gd name="connsiteX2117" fmla="*/ 901582 w 1814344"/>
              <a:gd name="connsiteY2117" fmla="*/ 340736 h 1692364"/>
              <a:gd name="connsiteX2118" fmla="*/ 912762 w 1814344"/>
              <a:gd name="connsiteY2118" fmla="*/ 340736 h 1692364"/>
              <a:gd name="connsiteX2119" fmla="*/ 912762 w 1814344"/>
              <a:gd name="connsiteY2119" fmla="*/ 328206 h 1692364"/>
              <a:gd name="connsiteX2120" fmla="*/ 754804 w 1814344"/>
              <a:gd name="connsiteY2120" fmla="*/ 328206 h 1692364"/>
              <a:gd name="connsiteX2121" fmla="*/ 754804 w 1814344"/>
              <a:gd name="connsiteY2121" fmla="*/ 340736 h 1692364"/>
              <a:gd name="connsiteX2122" fmla="*/ 756247 w 1814344"/>
              <a:gd name="connsiteY2122" fmla="*/ 340736 h 1692364"/>
              <a:gd name="connsiteX2123" fmla="*/ 763460 w 1814344"/>
              <a:gd name="connsiteY2123" fmla="*/ 340736 h 1692364"/>
              <a:gd name="connsiteX2124" fmla="*/ 766345 w 1814344"/>
              <a:gd name="connsiteY2124" fmla="*/ 340736 h 1692364"/>
              <a:gd name="connsiteX2125" fmla="*/ 766345 w 1814344"/>
              <a:gd name="connsiteY2125" fmla="*/ 328206 h 1692364"/>
              <a:gd name="connsiteX2126" fmla="*/ 754804 w 1814344"/>
              <a:gd name="connsiteY2126" fmla="*/ 328206 h 1692364"/>
              <a:gd name="connsiteX2127" fmla="*/ 416891 w 1814344"/>
              <a:gd name="connsiteY2127" fmla="*/ 328206 h 1692364"/>
              <a:gd name="connsiteX2128" fmla="*/ 416891 w 1814344"/>
              <a:gd name="connsiteY2128" fmla="*/ 340736 h 1692364"/>
              <a:gd name="connsiteX2129" fmla="*/ 428071 w 1814344"/>
              <a:gd name="connsiteY2129" fmla="*/ 340736 h 1692364"/>
              <a:gd name="connsiteX2130" fmla="*/ 428071 w 1814344"/>
              <a:gd name="connsiteY2130" fmla="*/ 328206 h 1692364"/>
              <a:gd name="connsiteX2131" fmla="*/ 421608 w 1814344"/>
              <a:gd name="connsiteY2131" fmla="*/ 328206 h 1692364"/>
              <a:gd name="connsiteX2132" fmla="*/ 421084 w 1814344"/>
              <a:gd name="connsiteY2132" fmla="*/ 328206 h 1692364"/>
              <a:gd name="connsiteX2133" fmla="*/ 416891 w 1814344"/>
              <a:gd name="connsiteY2133" fmla="*/ 328206 h 1692364"/>
              <a:gd name="connsiteX2134" fmla="*/ 455507 w 1814344"/>
              <a:gd name="connsiteY2134" fmla="*/ 310390 h 1692364"/>
              <a:gd name="connsiteX2135" fmla="*/ 450791 w 1814344"/>
              <a:gd name="connsiteY2135" fmla="*/ 315676 h 1692364"/>
              <a:gd name="connsiteX2136" fmla="*/ 455507 w 1814344"/>
              <a:gd name="connsiteY2136" fmla="*/ 310390 h 1692364"/>
              <a:gd name="connsiteX2137" fmla="*/ 878862 w 1814344"/>
              <a:gd name="connsiteY2137" fmla="*/ 303146 h 1692364"/>
              <a:gd name="connsiteX2138" fmla="*/ 878862 w 1814344"/>
              <a:gd name="connsiteY2138" fmla="*/ 315676 h 1692364"/>
              <a:gd name="connsiteX2139" fmla="*/ 1645207 w 1814344"/>
              <a:gd name="connsiteY2139" fmla="*/ 290212 h 1692364"/>
              <a:gd name="connsiteX2140" fmla="*/ 1656387 w 1814344"/>
              <a:gd name="connsiteY2140" fmla="*/ 290212 h 1692364"/>
              <a:gd name="connsiteX2141" fmla="*/ 1667927 w 1814344"/>
              <a:gd name="connsiteY2141" fmla="*/ 303146 h 1692364"/>
              <a:gd name="connsiteX2142" fmla="*/ 1679107 w 1814344"/>
              <a:gd name="connsiteY2142" fmla="*/ 303146 h 1692364"/>
              <a:gd name="connsiteX2143" fmla="*/ 1679107 w 1814344"/>
              <a:gd name="connsiteY2143" fmla="*/ 315676 h 1692364"/>
              <a:gd name="connsiteX2144" fmla="*/ 1667927 w 1814344"/>
              <a:gd name="connsiteY2144" fmla="*/ 315676 h 1692364"/>
              <a:gd name="connsiteX2145" fmla="*/ 1659272 w 1814344"/>
              <a:gd name="connsiteY2145" fmla="*/ 315676 h 1692364"/>
              <a:gd name="connsiteX2146" fmla="*/ 1656387 w 1814344"/>
              <a:gd name="connsiteY2146" fmla="*/ 315676 h 1692364"/>
              <a:gd name="connsiteX2147" fmla="*/ 1645207 w 1814344"/>
              <a:gd name="connsiteY2147" fmla="*/ 315676 h 1692364"/>
              <a:gd name="connsiteX2148" fmla="*/ 1634028 w 1814344"/>
              <a:gd name="connsiteY2148" fmla="*/ 315676 h 1692364"/>
              <a:gd name="connsiteX2149" fmla="*/ 1622487 w 1814344"/>
              <a:gd name="connsiteY2149" fmla="*/ 303146 h 1692364"/>
              <a:gd name="connsiteX2150" fmla="*/ 1634028 w 1814344"/>
              <a:gd name="connsiteY2150" fmla="*/ 303146 h 1692364"/>
              <a:gd name="connsiteX2151" fmla="*/ 1634028 w 1814344"/>
              <a:gd name="connsiteY2151" fmla="*/ 303146 h 1692364"/>
              <a:gd name="connsiteX2152" fmla="*/ 1645207 w 1814344"/>
              <a:gd name="connsiteY2152" fmla="*/ 303146 h 1692364"/>
              <a:gd name="connsiteX2153" fmla="*/ 1645207 w 1814344"/>
              <a:gd name="connsiteY2153" fmla="*/ 290212 h 1692364"/>
              <a:gd name="connsiteX2154" fmla="*/ 1104258 w 1814344"/>
              <a:gd name="connsiteY2154" fmla="*/ 290212 h 1692364"/>
              <a:gd name="connsiteX2155" fmla="*/ 1104258 w 1814344"/>
              <a:gd name="connsiteY2155" fmla="*/ 290212 h 1692364"/>
              <a:gd name="connsiteX2156" fmla="*/ 946661 w 1814344"/>
              <a:gd name="connsiteY2156" fmla="*/ 290212 h 1692364"/>
              <a:gd name="connsiteX2157" fmla="*/ 957841 w 1814344"/>
              <a:gd name="connsiteY2157" fmla="*/ 303146 h 1692364"/>
              <a:gd name="connsiteX2158" fmla="*/ 946661 w 1814344"/>
              <a:gd name="connsiteY2158" fmla="*/ 290212 h 1692364"/>
              <a:gd name="connsiteX2159" fmla="*/ 890042 w 1814344"/>
              <a:gd name="connsiteY2159" fmla="*/ 290212 h 1692364"/>
              <a:gd name="connsiteX2160" fmla="*/ 891427 w 1814344"/>
              <a:gd name="connsiteY2160" fmla="*/ 301077 h 1692364"/>
              <a:gd name="connsiteX2161" fmla="*/ 890042 w 1814344"/>
              <a:gd name="connsiteY2161" fmla="*/ 303146 h 1692364"/>
              <a:gd name="connsiteX2162" fmla="*/ 901582 w 1814344"/>
              <a:gd name="connsiteY2162" fmla="*/ 303146 h 1692364"/>
              <a:gd name="connsiteX2163" fmla="*/ 890042 w 1814344"/>
              <a:gd name="connsiteY2163" fmla="*/ 315676 h 1692364"/>
              <a:gd name="connsiteX2164" fmla="*/ 891485 w 1814344"/>
              <a:gd name="connsiteY2164" fmla="*/ 315676 h 1692364"/>
              <a:gd name="connsiteX2165" fmla="*/ 898697 w 1814344"/>
              <a:gd name="connsiteY2165" fmla="*/ 315676 h 1692364"/>
              <a:gd name="connsiteX2166" fmla="*/ 901582 w 1814344"/>
              <a:gd name="connsiteY2166" fmla="*/ 315676 h 1692364"/>
              <a:gd name="connsiteX2167" fmla="*/ 901582 w 1814344"/>
              <a:gd name="connsiteY2167" fmla="*/ 303146 h 1692364"/>
              <a:gd name="connsiteX2168" fmla="*/ 891485 w 1814344"/>
              <a:gd name="connsiteY2168" fmla="*/ 301530 h 1692364"/>
              <a:gd name="connsiteX2169" fmla="*/ 891427 w 1814344"/>
              <a:gd name="connsiteY2169" fmla="*/ 301077 h 1692364"/>
              <a:gd name="connsiteX2170" fmla="*/ 894370 w 1814344"/>
              <a:gd name="connsiteY2170" fmla="*/ 296679 h 1692364"/>
              <a:gd name="connsiteX2171" fmla="*/ 890042 w 1814344"/>
              <a:gd name="connsiteY2171" fmla="*/ 290212 h 1692364"/>
              <a:gd name="connsiteX2172" fmla="*/ 867683 w 1814344"/>
              <a:gd name="connsiteY2172" fmla="*/ 290212 h 1692364"/>
              <a:gd name="connsiteX2173" fmla="*/ 867683 w 1814344"/>
              <a:gd name="connsiteY2173" fmla="*/ 303146 h 1692364"/>
              <a:gd name="connsiteX2174" fmla="*/ 866286 w 1814344"/>
              <a:gd name="connsiteY2174" fmla="*/ 303146 h 1692364"/>
              <a:gd name="connsiteX2175" fmla="*/ 861039 w 1814344"/>
              <a:gd name="connsiteY2175" fmla="*/ 303146 h 1692364"/>
              <a:gd name="connsiteX2176" fmla="*/ 859253 w 1814344"/>
              <a:gd name="connsiteY2176" fmla="*/ 303146 h 1692364"/>
              <a:gd name="connsiteX2177" fmla="*/ 856503 w 1814344"/>
              <a:gd name="connsiteY2177" fmla="*/ 303146 h 1692364"/>
              <a:gd name="connsiteX2178" fmla="*/ 856503 w 1814344"/>
              <a:gd name="connsiteY2178" fmla="*/ 315676 h 1692364"/>
              <a:gd name="connsiteX2179" fmla="*/ 856503 w 1814344"/>
              <a:gd name="connsiteY2179" fmla="*/ 328206 h 1692364"/>
              <a:gd name="connsiteX2180" fmla="*/ 860696 w 1814344"/>
              <a:gd name="connsiteY2180" fmla="*/ 328206 h 1692364"/>
              <a:gd name="connsiteX2181" fmla="*/ 861220 w 1814344"/>
              <a:gd name="connsiteY2181" fmla="*/ 328206 h 1692364"/>
              <a:gd name="connsiteX2182" fmla="*/ 866286 w 1814344"/>
              <a:gd name="connsiteY2182" fmla="*/ 328206 h 1692364"/>
              <a:gd name="connsiteX2183" fmla="*/ 867683 w 1814344"/>
              <a:gd name="connsiteY2183" fmla="*/ 328206 h 1692364"/>
              <a:gd name="connsiteX2184" fmla="*/ 856503 w 1814344"/>
              <a:gd name="connsiteY2184" fmla="*/ 340736 h 1692364"/>
              <a:gd name="connsiteX2185" fmla="*/ 857901 w 1814344"/>
              <a:gd name="connsiteY2185" fmla="*/ 340736 h 1692364"/>
              <a:gd name="connsiteX2186" fmla="*/ 867683 w 1814344"/>
              <a:gd name="connsiteY2186" fmla="*/ 340736 h 1692364"/>
              <a:gd name="connsiteX2187" fmla="*/ 867683 w 1814344"/>
              <a:gd name="connsiteY2187" fmla="*/ 353671 h 1692364"/>
              <a:gd name="connsiteX2188" fmla="*/ 869080 w 1814344"/>
              <a:gd name="connsiteY2188" fmla="*/ 353671 h 1692364"/>
              <a:gd name="connsiteX2189" fmla="*/ 877465 w 1814344"/>
              <a:gd name="connsiteY2189" fmla="*/ 353671 h 1692364"/>
              <a:gd name="connsiteX2190" fmla="*/ 878862 w 1814344"/>
              <a:gd name="connsiteY2190" fmla="*/ 353671 h 1692364"/>
              <a:gd name="connsiteX2191" fmla="*/ 878862 w 1814344"/>
              <a:gd name="connsiteY2191" fmla="*/ 340736 h 1692364"/>
              <a:gd name="connsiteX2192" fmla="*/ 877465 w 1814344"/>
              <a:gd name="connsiteY2192" fmla="*/ 340736 h 1692364"/>
              <a:gd name="connsiteX2193" fmla="*/ 869080 w 1814344"/>
              <a:gd name="connsiteY2193" fmla="*/ 340736 h 1692364"/>
              <a:gd name="connsiteX2194" fmla="*/ 867683 w 1814344"/>
              <a:gd name="connsiteY2194" fmla="*/ 340736 h 1692364"/>
              <a:gd name="connsiteX2195" fmla="*/ 867683 w 1814344"/>
              <a:gd name="connsiteY2195" fmla="*/ 328206 h 1692364"/>
              <a:gd name="connsiteX2196" fmla="*/ 867683 w 1814344"/>
              <a:gd name="connsiteY2196" fmla="*/ 315676 h 1692364"/>
              <a:gd name="connsiteX2197" fmla="*/ 856503 w 1814344"/>
              <a:gd name="connsiteY2197" fmla="*/ 315676 h 1692364"/>
              <a:gd name="connsiteX2198" fmla="*/ 867683 w 1814344"/>
              <a:gd name="connsiteY2198" fmla="*/ 303146 h 1692364"/>
              <a:gd name="connsiteX2199" fmla="*/ 878862 w 1814344"/>
              <a:gd name="connsiteY2199" fmla="*/ 290212 h 1692364"/>
              <a:gd name="connsiteX2200" fmla="*/ 867683 w 1814344"/>
              <a:gd name="connsiteY2200" fmla="*/ 290212 h 1692364"/>
              <a:gd name="connsiteX2201" fmla="*/ 743625 w 1814344"/>
              <a:gd name="connsiteY2201" fmla="*/ 290212 h 1692364"/>
              <a:gd name="connsiteX2202" fmla="*/ 743625 w 1814344"/>
              <a:gd name="connsiteY2202" fmla="*/ 303146 h 1692364"/>
              <a:gd name="connsiteX2203" fmla="*/ 743625 w 1814344"/>
              <a:gd name="connsiteY2203" fmla="*/ 290212 h 1692364"/>
              <a:gd name="connsiteX2204" fmla="*/ 1002920 w 1814344"/>
              <a:gd name="connsiteY2204" fmla="*/ 277682 h 1692364"/>
              <a:gd name="connsiteX2205" fmla="*/ 1006189 w 1814344"/>
              <a:gd name="connsiteY2205" fmla="*/ 281482 h 1692364"/>
              <a:gd name="connsiteX2206" fmla="*/ 1004317 w 1814344"/>
              <a:gd name="connsiteY2206" fmla="*/ 282381 h 1692364"/>
              <a:gd name="connsiteX2207" fmla="*/ 1002920 w 1814344"/>
              <a:gd name="connsiteY2207" fmla="*/ 277682 h 1692364"/>
              <a:gd name="connsiteX2208" fmla="*/ 991740 w 1814344"/>
              <a:gd name="connsiteY2208" fmla="*/ 277682 h 1692364"/>
              <a:gd name="connsiteX2209" fmla="*/ 996145 w 1814344"/>
              <a:gd name="connsiteY2209" fmla="*/ 282619 h 1692364"/>
              <a:gd name="connsiteX2210" fmla="*/ 996457 w 1814344"/>
              <a:gd name="connsiteY2210" fmla="*/ 282968 h 1692364"/>
              <a:gd name="connsiteX2211" fmla="*/ 991740 w 1814344"/>
              <a:gd name="connsiteY2211" fmla="*/ 277682 h 1692364"/>
              <a:gd name="connsiteX2212" fmla="*/ 991740 w 1814344"/>
              <a:gd name="connsiteY2212" fmla="*/ 277682 h 1692364"/>
              <a:gd name="connsiteX2213" fmla="*/ 991740 w 1814344"/>
              <a:gd name="connsiteY2213" fmla="*/ 290212 h 1692364"/>
              <a:gd name="connsiteX2214" fmla="*/ 1002920 w 1814344"/>
              <a:gd name="connsiteY2214" fmla="*/ 290212 h 1692364"/>
              <a:gd name="connsiteX2215" fmla="*/ 1007636 w 1814344"/>
              <a:gd name="connsiteY2215" fmla="*/ 283164 h 1692364"/>
              <a:gd name="connsiteX2216" fmla="*/ 1006189 w 1814344"/>
              <a:gd name="connsiteY2216" fmla="*/ 281482 h 1692364"/>
              <a:gd name="connsiteX2217" fmla="*/ 1006360 w 1814344"/>
              <a:gd name="connsiteY2217" fmla="*/ 281400 h 1692364"/>
              <a:gd name="connsiteX2218" fmla="*/ 1007811 w 1814344"/>
              <a:gd name="connsiteY2218" fmla="*/ 282968 h 1692364"/>
              <a:gd name="connsiteX2219" fmla="*/ 1008510 w 1814344"/>
              <a:gd name="connsiteY2219" fmla="*/ 282381 h 1692364"/>
              <a:gd name="connsiteX2220" fmla="*/ 1009050 w 1814344"/>
              <a:gd name="connsiteY2220" fmla="*/ 280107 h 1692364"/>
              <a:gd name="connsiteX2221" fmla="*/ 1014099 w 1814344"/>
              <a:gd name="connsiteY2221" fmla="*/ 277682 h 1692364"/>
              <a:gd name="connsiteX2222" fmla="*/ 1009208 w 1814344"/>
              <a:gd name="connsiteY2222" fmla="*/ 279444 h 1692364"/>
              <a:gd name="connsiteX2223" fmla="*/ 1009050 w 1814344"/>
              <a:gd name="connsiteY2223" fmla="*/ 280107 h 1692364"/>
              <a:gd name="connsiteX2224" fmla="*/ 1006360 w 1814344"/>
              <a:gd name="connsiteY2224" fmla="*/ 281400 h 1692364"/>
              <a:gd name="connsiteX2225" fmla="*/ 1002920 w 1814344"/>
              <a:gd name="connsiteY2225" fmla="*/ 277682 h 1692364"/>
              <a:gd name="connsiteX2226" fmla="*/ 1002920 w 1814344"/>
              <a:gd name="connsiteY2226" fmla="*/ 290212 h 1692364"/>
              <a:gd name="connsiteX2227" fmla="*/ 1001523 w 1814344"/>
              <a:gd name="connsiteY2227" fmla="*/ 288646 h 1692364"/>
              <a:gd name="connsiteX2228" fmla="*/ 996145 w 1814344"/>
              <a:gd name="connsiteY2228" fmla="*/ 282619 h 1692364"/>
              <a:gd name="connsiteX2229" fmla="*/ 995933 w 1814344"/>
              <a:gd name="connsiteY2229" fmla="*/ 282381 h 1692364"/>
              <a:gd name="connsiteX2230" fmla="*/ 991740 w 1814344"/>
              <a:gd name="connsiteY2230" fmla="*/ 277682 h 1692364"/>
              <a:gd name="connsiteX2231" fmla="*/ 946661 w 1814344"/>
              <a:gd name="connsiteY2231" fmla="*/ 277682 h 1692364"/>
              <a:gd name="connsiteX2232" fmla="*/ 946661 w 1814344"/>
              <a:gd name="connsiteY2232" fmla="*/ 290212 h 1692364"/>
              <a:gd name="connsiteX2233" fmla="*/ 946661 w 1814344"/>
              <a:gd name="connsiteY2233" fmla="*/ 288646 h 1692364"/>
              <a:gd name="connsiteX2234" fmla="*/ 844963 w 1814344"/>
              <a:gd name="connsiteY2234" fmla="*/ 277682 h 1692364"/>
              <a:gd name="connsiteX2235" fmla="*/ 844963 w 1814344"/>
              <a:gd name="connsiteY2235" fmla="*/ 290212 h 1692364"/>
              <a:gd name="connsiteX2236" fmla="*/ 856503 w 1814344"/>
              <a:gd name="connsiteY2236" fmla="*/ 290212 h 1692364"/>
              <a:gd name="connsiteX2237" fmla="*/ 856503 w 1814344"/>
              <a:gd name="connsiteY2237" fmla="*/ 277682 h 1692364"/>
              <a:gd name="connsiteX2238" fmla="*/ 799883 w 1814344"/>
              <a:gd name="connsiteY2238" fmla="*/ 277682 h 1692364"/>
              <a:gd name="connsiteX2239" fmla="*/ 811424 w 1814344"/>
              <a:gd name="connsiteY2239" fmla="*/ 290212 h 1692364"/>
              <a:gd name="connsiteX2240" fmla="*/ 811424 w 1814344"/>
              <a:gd name="connsiteY2240" fmla="*/ 277682 h 1692364"/>
              <a:gd name="connsiteX2241" fmla="*/ 809981 w 1814344"/>
              <a:gd name="connsiteY2241" fmla="*/ 277682 h 1692364"/>
              <a:gd name="connsiteX2242" fmla="*/ 801326 w 1814344"/>
              <a:gd name="connsiteY2242" fmla="*/ 277682 h 1692364"/>
              <a:gd name="connsiteX2243" fmla="*/ 799883 w 1814344"/>
              <a:gd name="connsiteY2243" fmla="*/ 277682 h 1692364"/>
              <a:gd name="connsiteX2244" fmla="*/ 969020 w 1814344"/>
              <a:gd name="connsiteY2244" fmla="*/ 265152 h 1692364"/>
              <a:gd name="connsiteX2245" fmla="*/ 980200 w 1814344"/>
              <a:gd name="connsiteY2245" fmla="*/ 277682 h 1692364"/>
              <a:gd name="connsiteX2246" fmla="*/ 878862 w 1814344"/>
              <a:gd name="connsiteY2246" fmla="*/ 265152 h 1692364"/>
              <a:gd name="connsiteX2247" fmla="*/ 878862 w 1814344"/>
              <a:gd name="connsiteY2247" fmla="*/ 277682 h 1692364"/>
              <a:gd name="connsiteX2248" fmla="*/ 890042 w 1814344"/>
              <a:gd name="connsiteY2248" fmla="*/ 277682 h 1692364"/>
              <a:gd name="connsiteX2249" fmla="*/ 890042 w 1814344"/>
              <a:gd name="connsiteY2249" fmla="*/ 265152 h 1692364"/>
              <a:gd name="connsiteX2250" fmla="*/ 878862 w 1814344"/>
              <a:gd name="connsiteY2250" fmla="*/ 265152 h 1692364"/>
              <a:gd name="connsiteX2251" fmla="*/ 867683 w 1814344"/>
              <a:gd name="connsiteY2251" fmla="*/ 265152 h 1692364"/>
              <a:gd name="connsiteX2252" fmla="*/ 867683 w 1814344"/>
              <a:gd name="connsiteY2252" fmla="*/ 277682 h 1692364"/>
              <a:gd name="connsiteX2253" fmla="*/ 766345 w 1814344"/>
              <a:gd name="connsiteY2253" fmla="*/ 265152 h 1692364"/>
              <a:gd name="connsiteX2254" fmla="*/ 766345 w 1814344"/>
              <a:gd name="connsiteY2254" fmla="*/ 277682 h 1692364"/>
              <a:gd name="connsiteX2255" fmla="*/ 764902 w 1814344"/>
              <a:gd name="connsiteY2255" fmla="*/ 277682 h 1692364"/>
              <a:gd name="connsiteX2256" fmla="*/ 759673 w 1814344"/>
              <a:gd name="connsiteY2256" fmla="*/ 277682 h 1692364"/>
              <a:gd name="connsiteX2257" fmla="*/ 759132 w 1814344"/>
              <a:gd name="connsiteY2257" fmla="*/ 277682 h 1692364"/>
              <a:gd name="connsiteX2258" fmla="*/ 756247 w 1814344"/>
              <a:gd name="connsiteY2258" fmla="*/ 277682 h 1692364"/>
              <a:gd name="connsiteX2259" fmla="*/ 754804 w 1814344"/>
              <a:gd name="connsiteY2259" fmla="*/ 277682 h 1692364"/>
              <a:gd name="connsiteX2260" fmla="*/ 766345 w 1814344"/>
              <a:gd name="connsiteY2260" fmla="*/ 265152 h 1692364"/>
              <a:gd name="connsiteX2261" fmla="*/ 991740 w 1814344"/>
              <a:gd name="connsiteY2261" fmla="*/ 252622 h 1692364"/>
              <a:gd name="connsiteX2262" fmla="*/ 1002920 w 1814344"/>
              <a:gd name="connsiteY2262" fmla="*/ 252622 h 1692364"/>
              <a:gd name="connsiteX2263" fmla="*/ 1002920 w 1814344"/>
              <a:gd name="connsiteY2263" fmla="*/ 265152 h 1692364"/>
              <a:gd name="connsiteX2264" fmla="*/ 980200 w 1814344"/>
              <a:gd name="connsiteY2264" fmla="*/ 252622 h 1692364"/>
              <a:gd name="connsiteX2265" fmla="*/ 991740 w 1814344"/>
              <a:gd name="connsiteY2265" fmla="*/ 252622 h 1692364"/>
              <a:gd name="connsiteX2266" fmla="*/ 991740 w 1814344"/>
              <a:gd name="connsiteY2266" fmla="*/ 265152 h 1692364"/>
              <a:gd name="connsiteX2267" fmla="*/ 980200 w 1814344"/>
              <a:gd name="connsiteY2267" fmla="*/ 252622 h 1692364"/>
              <a:gd name="connsiteX2268" fmla="*/ 969020 w 1814344"/>
              <a:gd name="connsiteY2268" fmla="*/ 252622 h 1692364"/>
              <a:gd name="connsiteX2269" fmla="*/ 978803 w 1814344"/>
              <a:gd name="connsiteY2269" fmla="*/ 252622 h 1692364"/>
              <a:gd name="connsiteX2270" fmla="*/ 980200 w 1814344"/>
              <a:gd name="connsiteY2270" fmla="*/ 252622 h 1692364"/>
              <a:gd name="connsiteX2271" fmla="*/ 980200 w 1814344"/>
              <a:gd name="connsiteY2271" fmla="*/ 254188 h 1692364"/>
              <a:gd name="connsiteX2272" fmla="*/ 980200 w 1814344"/>
              <a:gd name="connsiteY2272" fmla="*/ 263586 h 1692364"/>
              <a:gd name="connsiteX2273" fmla="*/ 980200 w 1814344"/>
              <a:gd name="connsiteY2273" fmla="*/ 265152 h 1692364"/>
              <a:gd name="connsiteX2274" fmla="*/ 969020 w 1814344"/>
              <a:gd name="connsiteY2274" fmla="*/ 252622 h 1692364"/>
              <a:gd name="connsiteX2275" fmla="*/ 957841 w 1814344"/>
              <a:gd name="connsiteY2275" fmla="*/ 252622 h 1692364"/>
              <a:gd name="connsiteX2276" fmla="*/ 959238 w 1814344"/>
              <a:gd name="connsiteY2276" fmla="*/ 252622 h 1692364"/>
              <a:gd name="connsiteX2277" fmla="*/ 962732 w 1814344"/>
              <a:gd name="connsiteY2277" fmla="*/ 252622 h 1692364"/>
              <a:gd name="connsiteX2278" fmla="*/ 963431 w 1814344"/>
              <a:gd name="connsiteY2278" fmla="*/ 252622 h 1692364"/>
              <a:gd name="connsiteX2279" fmla="*/ 964129 w 1814344"/>
              <a:gd name="connsiteY2279" fmla="*/ 252622 h 1692364"/>
              <a:gd name="connsiteX2280" fmla="*/ 969020 w 1814344"/>
              <a:gd name="connsiteY2280" fmla="*/ 252622 h 1692364"/>
              <a:gd name="connsiteX2281" fmla="*/ 980200 w 1814344"/>
              <a:gd name="connsiteY2281" fmla="*/ 265152 h 1692364"/>
              <a:gd name="connsiteX2282" fmla="*/ 969020 w 1814344"/>
              <a:gd name="connsiteY2282" fmla="*/ 265152 h 1692364"/>
              <a:gd name="connsiteX2283" fmla="*/ 969020 w 1814344"/>
              <a:gd name="connsiteY2283" fmla="*/ 266718 h 1692364"/>
              <a:gd name="connsiteX2284" fmla="*/ 969020 w 1814344"/>
              <a:gd name="connsiteY2284" fmla="*/ 277682 h 1692364"/>
              <a:gd name="connsiteX2285" fmla="*/ 957841 w 1814344"/>
              <a:gd name="connsiteY2285" fmla="*/ 265152 h 1692364"/>
              <a:gd name="connsiteX2286" fmla="*/ 822603 w 1814344"/>
              <a:gd name="connsiteY2286" fmla="*/ 252622 h 1692364"/>
              <a:gd name="connsiteX2287" fmla="*/ 822603 w 1814344"/>
              <a:gd name="connsiteY2287" fmla="*/ 265152 h 1692364"/>
              <a:gd name="connsiteX2288" fmla="*/ 829066 w 1814344"/>
              <a:gd name="connsiteY2288" fmla="*/ 265152 h 1692364"/>
              <a:gd name="connsiteX2289" fmla="*/ 833783 w 1814344"/>
              <a:gd name="connsiteY2289" fmla="*/ 265152 h 1692364"/>
              <a:gd name="connsiteX2290" fmla="*/ 833783 w 1814344"/>
              <a:gd name="connsiteY2290" fmla="*/ 277682 h 1692364"/>
              <a:gd name="connsiteX2291" fmla="*/ 833783 w 1814344"/>
              <a:gd name="connsiteY2291" fmla="*/ 265152 h 1692364"/>
              <a:gd name="connsiteX2292" fmla="*/ 835181 w 1814344"/>
              <a:gd name="connsiteY2292" fmla="*/ 265152 h 1692364"/>
              <a:gd name="connsiteX2293" fmla="*/ 843566 w 1814344"/>
              <a:gd name="connsiteY2293" fmla="*/ 265152 h 1692364"/>
              <a:gd name="connsiteX2294" fmla="*/ 844963 w 1814344"/>
              <a:gd name="connsiteY2294" fmla="*/ 265152 h 1692364"/>
              <a:gd name="connsiteX2295" fmla="*/ 844963 w 1814344"/>
              <a:gd name="connsiteY2295" fmla="*/ 252622 h 1692364"/>
              <a:gd name="connsiteX2296" fmla="*/ 833783 w 1814344"/>
              <a:gd name="connsiteY2296" fmla="*/ 252622 h 1692364"/>
              <a:gd name="connsiteX2297" fmla="*/ 833783 w 1814344"/>
              <a:gd name="connsiteY2297" fmla="*/ 265152 h 1692364"/>
              <a:gd name="connsiteX2298" fmla="*/ 822603 w 1814344"/>
              <a:gd name="connsiteY2298" fmla="*/ 252622 h 1692364"/>
              <a:gd name="connsiteX2299" fmla="*/ 878862 w 1814344"/>
              <a:gd name="connsiteY2299" fmla="*/ 239688 h 1692364"/>
              <a:gd name="connsiteX2300" fmla="*/ 867683 w 1814344"/>
              <a:gd name="connsiteY2300" fmla="*/ 252622 h 1692364"/>
              <a:gd name="connsiteX2301" fmla="*/ 869080 w 1814344"/>
              <a:gd name="connsiteY2301" fmla="*/ 252622 h 1692364"/>
              <a:gd name="connsiteX2302" fmla="*/ 874146 w 1814344"/>
              <a:gd name="connsiteY2302" fmla="*/ 252622 h 1692364"/>
              <a:gd name="connsiteX2303" fmla="*/ 874670 w 1814344"/>
              <a:gd name="connsiteY2303" fmla="*/ 252622 h 1692364"/>
              <a:gd name="connsiteX2304" fmla="*/ 878862 w 1814344"/>
              <a:gd name="connsiteY2304" fmla="*/ 252622 h 1692364"/>
              <a:gd name="connsiteX2305" fmla="*/ 878862 w 1814344"/>
              <a:gd name="connsiteY2305" fmla="*/ 252622 h 1692364"/>
              <a:gd name="connsiteX2306" fmla="*/ 844963 w 1814344"/>
              <a:gd name="connsiteY2306" fmla="*/ 227158 h 1692364"/>
              <a:gd name="connsiteX2307" fmla="*/ 844963 w 1814344"/>
              <a:gd name="connsiteY2307" fmla="*/ 239688 h 1692364"/>
              <a:gd name="connsiteX2308" fmla="*/ 856503 w 1814344"/>
              <a:gd name="connsiteY2308" fmla="*/ 239688 h 1692364"/>
              <a:gd name="connsiteX2309" fmla="*/ 856503 w 1814344"/>
              <a:gd name="connsiteY2309" fmla="*/ 227158 h 1692364"/>
              <a:gd name="connsiteX2310" fmla="*/ 754804 w 1814344"/>
              <a:gd name="connsiteY2310" fmla="*/ 214628 h 1692364"/>
              <a:gd name="connsiteX2311" fmla="*/ 743625 w 1814344"/>
              <a:gd name="connsiteY2311" fmla="*/ 227158 h 1692364"/>
              <a:gd name="connsiteX2312" fmla="*/ 754804 w 1814344"/>
              <a:gd name="connsiteY2312" fmla="*/ 214628 h 1692364"/>
              <a:gd name="connsiteX2313" fmla="*/ 822603 w 1814344"/>
              <a:gd name="connsiteY2313" fmla="*/ 202098 h 1692364"/>
              <a:gd name="connsiteX2314" fmla="*/ 811424 w 1814344"/>
              <a:gd name="connsiteY2314" fmla="*/ 214628 h 1692364"/>
              <a:gd name="connsiteX2315" fmla="*/ 822603 w 1814344"/>
              <a:gd name="connsiteY2315" fmla="*/ 227158 h 1692364"/>
              <a:gd name="connsiteX2316" fmla="*/ 822603 w 1814344"/>
              <a:gd name="connsiteY2316" fmla="*/ 214628 h 1692364"/>
              <a:gd name="connsiteX2317" fmla="*/ 428071 w 1814344"/>
              <a:gd name="connsiteY2317" fmla="*/ 202098 h 1692364"/>
              <a:gd name="connsiteX2318" fmla="*/ 429469 w 1814344"/>
              <a:gd name="connsiteY2318" fmla="*/ 202098 h 1692364"/>
              <a:gd name="connsiteX2319" fmla="*/ 439251 w 1814344"/>
              <a:gd name="connsiteY2319" fmla="*/ 202098 h 1692364"/>
              <a:gd name="connsiteX2320" fmla="*/ 439251 w 1814344"/>
              <a:gd name="connsiteY2320" fmla="*/ 203664 h 1692364"/>
              <a:gd name="connsiteX2321" fmla="*/ 439251 w 1814344"/>
              <a:gd name="connsiteY2321" fmla="*/ 214628 h 1692364"/>
              <a:gd name="connsiteX2322" fmla="*/ 439251 w 1814344"/>
              <a:gd name="connsiteY2322" fmla="*/ 216194 h 1692364"/>
              <a:gd name="connsiteX2323" fmla="*/ 439251 w 1814344"/>
              <a:gd name="connsiteY2323" fmla="*/ 217760 h 1692364"/>
              <a:gd name="connsiteX2324" fmla="*/ 439251 w 1814344"/>
              <a:gd name="connsiteY2324" fmla="*/ 227158 h 1692364"/>
              <a:gd name="connsiteX2325" fmla="*/ 428071 w 1814344"/>
              <a:gd name="connsiteY2325" fmla="*/ 227158 h 1692364"/>
              <a:gd name="connsiteX2326" fmla="*/ 428071 w 1814344"/>
              <a:gd name="connsiteY2326" fmla="*/ 214628 h 1692364"/>
              <a:gd name="connsiteX2327" fmla="*/ 844963 w 1814344"/>
              <a:gd name="connsiteY2327" fmla="*/ 189163 h 1692364"/>
              <a:gd name="connsiteX2328" fmla="*/ 844963 w 1814344"/>
              <a:gd name="connsiteY2328" fmla="*/ 202098 h 1692364"/>
              <a:gd name="connsiteX2329" fmla="*/ 846406 w 1814344"/>
              <a:gd name="connsiteY2329" fmla="*/ 202098 h 1692364"/>
              <a:gd name="connsiteX2330" fmla="*/ 847848 w 1814344"/>
              <a:gd name="connsiteY2330" fmla="*/ 202098 h 1692364"/>
              <a:gd name="connsiteX2331" fmla="*/ 856503 w 1814344"/>
              <a:gd name="connsiteY2331" fmla="*/ 202098 h 1692364"/>
              <a:gd name="connsiteX2332" fmla="*/ 856503 w 1814344"/>
              <a:gd name="connsiteY2332" fmla="*/ 189163 h 1692364"/>
              <a:gd name="connsiteX2333" fmla="*/ 852175 w 1814344"/>
              <a:gd name="connsiteY2333" fmla="*/ 189163 h 1692364"/>
              <a:gd name="connsiteX2334" fmla="*/ 851635 w 1814344"/>
              <a:gd name="connsiteY2334" fmla="*/ 189163 h 1692364"/>
              <a:gd name="connsiteX2335" fmla="*/ 743625 w 1814344"/>
              <a:gd name="connsiteY2335" fmla="*/ 189163 h 1692364"/>
              <a:gd name="connsiteX2336" fmla="*/ 732445 w 1814344"/>
              <a:gd name="connsiteY2336" fmla="*/ 202098 h 1692364"/>
              <a:gd name="connsiteX2337" fmla="*/ 732445 w 1814344"/>
              <a:gd name="connsiteY2337" fmla="*/ 214628 h 1692364"/>
              <a:gd name="connsiteX2338" fmla="*/ 743625 w 1814344"/>
              <a:gd name="connsiteY2338" fmla="*/ 214628 h 1692364"/>
              <a:gd name="connsiteX2339" fmla="*/ 732445 w 1814344"/>
              <a:gd name="connsiteY2339" fmla="*/ 227158 h 1692364"/>
              <a:gd name="connsiteX2340" fmla="*/ 736638 w 1814344"/>
              <a:gd name="connsiteY2340" fmla="*/ 227158 h 1692364"/>
              <a:gd name="connsiteX2341" fmla="*/ 737162 w 1814344"/>
              <a:gd name="connsiteY2341" fmla="*/ 227158 h 1692364"/>
              <a:gd name="connsiteX2342" fmla="*/ 743625 w 1814344"/>
              <a:gd name="connsiteY2342" fmla="*/ 227158 h 1692364"/>
              <a:gd name="connsiteX2343" fmla="*/ 754804 w 1814344"/>
              <a:gd name="connsiteY2343" fmla="*/ 227158 h 1692364"/>
              <a:gd name="connsiteX2344" fmla="*/ 754804 w 1814344"/>
              <a:gd name="connsiteY2344" fmla="*/ 239688 h 1692364"/>
              <a:gd name="connsiteX2345" fmla="*/ 743625 w 1814344"/>
              <a:gd name="connsiteY2345" fmla="*/ 239688 h 1692364"/>
              <a:gd name="connsiteX2346" fmla="*/ 754804 w 1814344"/>
              <a:gd name="connsiteY2346" fmla="*/ 252622 h 1692364"/>
              <a:gd name="connsiteX2347" fmla="*/ 754804 w 1814344"/>
              <a:gd name="connsiteY2347" fmla="*/ 265152 h 1692364"/>
              <a:gd name="connsiteX2348" fmla="*/ 754804 w 1814344"/>
              <a:gd name="connsiteY2348" fmla="*/ 277682 h 1692364"/>
              <a:gd name="connsiteX2349" fmla="*/ 754804 w 1814344"/>
              <a:gd name="connsiteY2349" fmla="*/ 290212 h 1692364"/>
              <a:gd name="connsiteX2350" fmla="*/ 766345 w 1814344"/>
              <a:gd name="connsiteY2350" fmla="*/ 277682 h 1692364"/>
              <a:gd name="connsiteX2351" fmla="*/ 766345 w 1814344"/>
              <a:gd name="connsiteY2351" fmla="*/ 290212 h 1692364"/>
              <a:gd name="connsiteX2352" fmla="*/ 777524 w 1814344"/>
              <a:gd name="connsiteY2352" fmla="*/ 290212 h 1692364"/>
              <a:gd name="connsiteX2353" fmla="*/ 777524 w 1814344"/>
              <a:gd name="connsiteY2353" fmla="*/ 303146 h 1692364"/>
              <a:gd name="connsiteX2354" fmla="*/ 777524 w 1814344"/>
              <a:gd name="connsiteY2354" fmla="*/ 315676 h 1692364"/>
              <a:gd name="connsiteX2355" fmla="*/ 788704 w 1814344"/>
              <a:gd name="connsiteY2355" fmla="*/ 315676 h 1692364"/>
              <a:gd name="connsiteX2356" fmla="*/ 777524 w 1814344"/>
              <a:gd name="connsiteY2356" fmla="*/ 328206 h 1692364"/>
              <a:gd name="connsiteX2357" fmla="*/ 778922 w 1814344"/>
              <a:gd name="connsiteY2357" fmla="*/ 328206 h 1692364"/>
              <a:gd name="connsiteX2358" fmla="*/ 787307 w 1814344"/>
              <a:gd name="connsiteY2358" fmla="*/ 328206 h 1692364"/>
              <a:gd name="connsiteX2359" fmla="*/ 788704 w 1814344"/>
              <a:gd name="connsiteY2359" fmla="*/ 328206 h 1692364"/>
              <a:gd name="connsiteX2360" fmla="*/ 788704 w 1814344"/>
              <a:gd name="connsiteY2360" fmla="*/ 340736 h 1692364"/>
              <a:gd name="connsiteX2361" fmla="*/ 788704 w 1814344"/>
              <a:gd name="connsiteY2361" fmla="*/ 353671 h 1692364"/>
              <a:gd name="connsiteX2362" fmla="*/ 799883 w 1814344"/>
              <a:gd name="connsiteY2362" fmla="*/ 340736 h 1692364"/>
              <a:gd name="connsiteX2363" fmla="*/ 799883 w 1814344"/>
              <a:gd name="connsiteY2363" fmla="*/ 347204 h 1692364"/>
              <a:gd name="connsiteX2364" fmla="*/ 799883 w 1814344"/>
              <a:gd name="connsiteY2364" fmla="*/ 348012 h 1692364"/>
              <a:gd name="connsiteX2365" fmla="*/ 799883 w 1814344"/>
              <a:gd name="connsiteY2365" fmla="*/ 353671 h 1692364"/>
              <a:gd name="connsiteX2366" fmla="*/ 799883 w 1814344"/>
              <a:gd name="connsiteY2366" fmla="*/ 358957 h 1692364"/>
              <a:gd name="connsiteX2367" fmla="*/ 799883 w 1814344"/>
              <a:gd name="connsiteY2367" fmla="*/ 366201 h 1692364"/>
              <a:gd name="connsiteX2368" fmla="*/ 799883 w 1814344"/>
              <a:gd name="connsiteY2368" fmla="*/ 367767 h 1692364"/>
              <a:gd name="connsiteX2369" fmla="*/ 799883 w 1814344"/>
              <a:gd name="connsiteY2369" fmla="*/ 373445 h 1692364"/>
              <a:gd name="connsiteX2370" fmla="*/ 799883 w 1814344"/>
              <a:gd name="connsiteY2370" fmla="*/ 374032 h 1692364"/>
              <a:gd name="connsiteX2371" fmla="*/ 799883 w 1814344"/>
              <a:gd name="connsiteY2371" fmla="*/ 378731 h 1692364"/>
              <a:gd name="connsiteX2372" fmla="*/ 799883 w 1814344"/>
              <a:gd name="connsiteY2372" fmla="*/ 391261 h 1692364"/>
              <a:gd name="connsiteX2373" fmla="*/ 811424 w 1814344"/>
              <a:gd name="connsiteY2373" fmla="*/ 391261 h 1692364"/>
              <a:gd name="connsiteX2374" fmla="*/ 822603 w 1814344"/>
              <a:gd name="connsiteY2374" fmla="*/ 391261 h 1692364"/>
              <a:gd name="connsiteX2375" fmla="*/ 822603 w 1814344"/>
              <a:gd name="connsiteY2375" fmla="*/ 392878 h 1692364"/>
              <a:gd name="connsiteX2376" fmla="*/ 822603 w 1814344"/>
              <a:gd name="connsiteY2376" fmla="*/ 404195 h 1692364"/>
              <a:gd name="connsiteX2377" fmla="*/ 811424 w 1814344"/>
              <a:gd name="connsiteY2377" fmla="*/ 404195 h 1692364"/>
              <a:gd name="connsiteX2378" fmla="*/ 811424 w 1814344"/>
              <a:gd name="connsiteY2378" fmla="*/ 416725 h 1692364"/>
              <a:gd name="connsiteX2379" fmla="*/ 822603 w 1814344"/>
              <a:gd name="connsiteY2379" fmla="*/ 404195 h 1692364"/>
              <a:gd name="connsiteX2380" fmla="*/ 822603 w 1814344"/>
              <a:gd name="connsiteY2380" fmla="*/ 416725 h 1692364"/>
              <a:gd name="connsiteX2381" fmla="*/ 829066 w 1814344"/>
              <a:gd name="connsiteY2381" fmla="*/ 416725 h 1692364"/>
              <a:gd name="connsiteX2382" fmla="*/ 829591 w 1814344"/>
              <a:gd name="connsiteY2382" fmla="*/ 416725 h 1692364"/>
              <a:gd name="connsiteX2383" fmla="*/ 832386 w 1814344"/>
              <a:gd name="connsiteY2383" fmla="*/ 416725 h 1692364"/>
              <a:gd name="connsiteX2384" fmla="*/ 833783 w 1814344"/>
              <a:gd name="connsiteY2384" fmla="*/ 416725 h 1692364"/>
              <a:gd name="connsiteX2385" fmla="*/ 833783 w 1814344"/>
              <a:gd name="connsiteY2385" fmla="*/ 429255 h 1692364"/>
              <a:gd name="connsiteX2386" fmla="*/ 822603 w 1814344"/>
              <a:gd name="connsiteY2386" fmla="*/ 429255 h 1692364"/>
              <a:gd name="connsiteX2387" fmla="*/ 822603 w 1814344"/>
              <a:gd name="connsiteY2387" fmla="*/ 441785 h 1692364"/>
              <a:gd name="connsiteX2388" fmla="*/ 833783 w 1814344"/>
              <a:gd name="connsiteY2388" fmla="*/ 441785 h 1692364"/>
              <a:gd name="connsiteX2389" fmla="*/ 833783 w 1814344"/>
              <a:gd name="connsiteY2389" fmla="*/ 452749 h 1692364"/>
              <a:gd name="connsiteX2390" fmla="*/ 833783 w 1814344"/>
              <a:gd name="connsiteY2390" fmla="*/ 454315 h 1692364"/>
              <a:gd name="connsiteX2391" fmla="*/ 844963 w 1814344"/>
              <a:gd name="connsiteY2391" fmla="*/ 441785 h 1692364"/>
              <a:gd name="connsiteX2392" fmla="*/ 844963 w 1814344"/>
              <a:gd name="connsiteY2392" fmla="*/ 429255 h 1692364"/>
              <a:gd name="connsiteX2393" fmla="*/ 844963 w 1814344"/>
              <a:gd name="connsiteY2393" fmla="*/ 424556 h 1692364"/>
              <a:gd name="connsiteX2394" fmla="*/ 844963 w 1814344"/>
              <a:gd name="connsiteY2394" fmla="*/ 423969 h 1692364"/>
              <a:gd name="connsiteX2395" fmla="*/ 844963 w 1814344"/>
              <a:gd name="connsiteY2395" fmla="*/ 416725 h 1692364"/>
              <a:gd name="connsiteX2396" fmla="*/ 844963 w 1814344"/>
              <a:gd name="connsiteY2396" fmla="*/ 404195 h 1692364"/>
              <a:gd name="connsiteX2397" fmla="*/ 843566 w 1814344"/>
              <a:gd name="connsiteY2397" fmla="*/ 404195 h 1692364"/>
              <a:gd name="connsiteX2398" fmla="*/ 835181 w 1814344"/>
              <a:gd name="connsiteY2398" fmla="*/ 404195 h 1692364"/>
              <a:gd name="connsiteX2399" fmla="*/ 833783 w 1814344"/>
              <a:gd name="connsiteY2399" fmla="*/ 404195 h 1692364"/>
              <a:gd name="connsiteX2400" fmla="*/ 833783 w 1814344"/>
              <a:gd name="connsiteY2400" fmla="*/ 391261 h 1692364"/>
              <a:gd name="connsiteX2401" fmla="*/ 833783 w 1814344"/>
              <a:gd name="connsiteY2401" fmla="*/ 378731 h 1692364"/>
              <a:gd name="connsiteX2402" fmla="*/ 832386 w 1814344"/>
              <a:gd name="connsiteY2402" fmla="*/ 378731 h 1692364"/>
              <a:gd name="connsiteX2403" fmla="*/ 829546 w 1814344"/>
              <a:gd name="connsiteY2403" fmla="*/ 378731 h 1692364"/>
              <a:gd name="connsiteX2404" fmla="*/ 824001 w 1814344"/>
              <a:gd name="connsiteY2404" fmla="*/ 378731 h 1692364"/>
              <a:gd name="connsiteX2405" fmla="*/ 822603 w 1814344"/>
              <a:gd name="connsiteY2405" fmla="*/ 378731 h 1692364"/>
              <a:gd name="connsiteX2406" fmla="*/ 833783 w 1814344"/>
              <a:gd name="connsiteY2406" fmla="*/ 366201 h 1692364"/>
              <a:gd name="connsiteX2407" fmla="*/ 822603 w 1814344"/>
              <a:gd name="connsiteY2407" fmla="*/ 366201 h 1692364"/>
              <a:gd name="connsiteX2408" fmla="*/ 822603 w 1814344"/>
              <a:gd name="connsiteY2408" fmla="*/ 361502 h 1692364"/>
              <a:gd name="connsiteX2409" fmla="*/ 822603 w 1814344"/>
              <a:gd name="connsiteY2409" fmla="*/ 360915 h 1692364"/>
              <a:gd name="connsiteX2410" fmla="*/ 822603 w 1814344"/>
              <a:gd name="connsiteY2410" fmla="*/ 353671 h 1692364"/>
              <a:gd name="connsiteX2411" fmla="*/ 811424 w 1814344"/>
              <a:gd name="connsiteY2411" fmla="*/ 353671 h 1692364"/>
              <a:gd name="connsiteX2412" fmla="*/ 811424 w 1814344"/>
              <a:gd name="connsiteY2412" fmla="*/ 340736 h 1692364"/>
              <a:gd name="connsiteX2413" fmla="*/ 799883 w 1814344"/>
              <a:gd name="connsiteY2413" fmla="*/ 340736 h 1692364"/>
              <a:gd name="connsiteX2414" fmla="*/ 799883 w 1814344"/>
              <a:gd name="connsiteY2414" fmla="*/ 339170 h 1692364"/>
              <a:gd name="connsiteX2415" fmla="*/ 799883 w 1814344"/>
              <a:gd name="connsiteY2415" fmla="*/ 328206 h 1692364"/>
              <a:gd name="connsiteX2416" fmla="*/ 799883 w 1814344"/>
              <a:gd name="connsiteY2416" fmla="*/ 315676 h 1692364"/>
              <a:gd name="connsiteX2417" fmla="*/ 799928 w 1814344"/>
              <a:gd name="connsiteY2417" fmla="*/ 315676 h 1692364"/>
              <a:gd name="connsiteX2418" fmla="*/ 811424 w 1814344"/>
              <a:gd name="connsiteY2418" fmla="*/ 315676 h 1692364"/>
              <a:gd name="connsiteX2419" fmla="*/ 799883 w 1814344"/>
              <a:gd name="connsiteY2419" fmla="*/ 315676 h 1692364"/>
              <a:gd name="connsiteX2420" fmla="*/ 799883 w 1814344"/>
              <a:gd name="connsiteY2420" fmla="*/ 303146 h 1692364"/>
              <a:gd name="connsiteX2421" fmla="*/ 799883 w 1814344"/>
              <a:gd name="connsiteY2421" fmla="*/ 290212 h 1692364"/>
              <a:gd name="connsiteX2422" fmla="*/ 788704 w 1814344"/>
              <a:gd name="connsiteY2422" fmla="*/ 290212 h 1692364"/>
              <a:gd name="connsiteX2423" fmla="*/ 787307 w 1814344"/>
              <a:gd name="connsiteY2423" fmla="*/ 290212 h 1692364"/>
              <a:gd name="connsiteX2424" fmla="*/ 778922 w 1814344"/>
              <a:gd name="connsiteY2424" fmla="*/ 290212 h 1692364"/>
              <a:gd name="connsiteX2425" fmla="*/ 777524 w 1814344"/>
              <a:gd name="connsiteY2425" fmla="*/ 290212 h 1692364"/>
              <a:gd name="connsiteX2426" fmla="*/ 788704 w 1814344"/>
              <a:gd name="connsiteY2426" fmla="*/ 277682 h 1692364"/>
              <a:gd name="connsiteX2427" fmla="*/ 788704 w 1814344"/>
              <a:gd name="connsiteY2427" fmla="*/ 265152 h 1692364"/>
              <a:gd name="connsiteX2428" fmla="*/ 782241 w 1814344"/>
              <a:gd name="connsiteY2428" fmla="*/ 265152 h 1692364"/>
              <a:gd name="connsiteX2429" fmla="*/ 777524 w 1814344"/>
              <a:gd name="connsiteY2429" fmla="*/ 265152 h 1692364"/>
              <a:gd name="connsiteX2430" fmla="*/ 776127 w 1814344"/>
              <a:gd name="connsiteY2430" fmla="*/ 265152 h 1692364"/>
              <a:gd name="connsiteX2431" fmla="*/ 774729 w 1814344"/>
              <a:gd name="connsiteY2431" fmla="*/ 265152 h 1692364"/>
              <a:gd name="connsiteX2432" fmla="*/ 766345 w 1814344"/>
              <a:gd name="connsiteY2432" fmla="*/ 265152 h 1692364"/>
              <a:gd name="connsiteX2433" fmla="*/ 777524 w 1814344"/>
              <a:gd name="connsiteY2433" fmla="*/ 252622 h 1692364"/>
              <a:gd name="connsiteX2434" fmla="*/ 777524 w 1814344"/>
              <a:gd name="connsiteY2434" fmla="*/ 239688 h 1692364"/>
              <a:gd name="connsiteX2435" fmla="*/ 766345 w 1814344"/>
              <a:gd name="connsiteY2435" fmla="*/ 239688 h 1692364"/>
              <a:gd name="connsiteX2436" fmla="*/ 766345 w 1814344"/>
              <a:gd name="connsiteY2436" fmla="*/ 227158 h 1692364"/>
              <a:gd name="connsiteX2437" fmla="*/ 754804 w 1814344"/>
              <a:gd name="connsiteY2437" fmla="*/ 227158 h 1692364"/>
              <a:gd name="connsiteX2438" fmla="*/ 766345 w 1814344"/>
              <a:gd name="connsiteY2438" fmla="*/ 214628 h 1692364"/>
              <a:gd name="connsiteX2439" fmla="*/ 764902 w 1814344"/>
              <a:gd name="connsiteY2439" fmla="*/ 214628 h 1692364"/>
              <a:gd name="connsiteX2440" fmla="*/ 763460 w 1814344"/>
              <a:gd name="connsiteY2440" fmla="*/ 214628 h 1692364"/>
              <a:gd name="connsiteX2441" fmla="*/ 754804 w 1814344"/>
              <a:gd name="connsiteY2441" fmla="*/ 214628 h 1692364"/>
              <a:gd name="connsiteX2442" fmla="*/ 754804 w 1814344"/>
              <a:gd name="connsiteY2442" fmla="*/ 202098 h 1692364"/>
              <a:gd name="connsiteX2443" fmla="*/ 753407 w 1814344"/>
              <a:gd name="connsiteY2443" fmla="*/ 202098 h 1692364"/>
              <a:gd name="connsiteX2444" fmla="*/ 752009 w 1814344"/>
              <a:gd name="connsiteY2444" fmla="*/ 202098 h 1692364"/>
              <a:gd name="connsiteX2445" fmla="*/ 748341 w 1814344"/>
              <a:gd name="connsiteY2445" fmla="*/ 202098 h 1692364"/>
              <a:gd name="connsiteX2446" fmla="*/ 743625 w 1814344"/>
              <a:gd name="connsiteY2446" fmla="*/ 202098 h 1692364"/>
              <a:gd name="connsiteX2447" fmla="*/ 743625 w 1814344"/>
              <a:gd name="connsiteY2447" fmla="*/ 189163 h 1692364"/>
              <a:gd name="connsiteX2448" fmla="*/ 473150 w 1814344"/>
              <a:gd name="connsiteY2448" fmla="*/ 189163 h 1692364"/>
              <a:gd name="connsiteX2449" fmla="*/ 473150 w 1814344"/>
              <a:gd name="connsiteY2449" fmla="*/ 190780 h 1692364"/>
              <a:gd name="connsiteX2450" fmla="*/ 473150 w 1814344"/>
              <a:gd name="connsiteY2450" fmla="*/ 200481 h 1692364"/>
              <a:gd name="connsiteX2451" fmla="*/ 473150 w 1814344"/>
              <a:gd name="connsiteY2451" fmla="*/ 202098 h 1692364"/>
              <a:gd name="connsiteX2452" fmla="*/ 473150 w 1814344"/>
              <a:gd name="connsiteY2452" fmla="*/ 202098 h 1692364"/>
              <a:gd name="connsiteX2453" fmla="*/ 473150 w 1814344"/>
              <a:gd name="connsiteY2453" fmla="*/ 189163 h 1692364"/>
              <a:gd name="connsiteX2454" fmla="*/ 428071 w 1814344"/>
              <a:gd name="connsiteY2454" fmla="*/ 189163 h 1692364"/>
              <a:gd name="connsiteX2455" fmla="*/ 437853 w 1814344"/>
              <a:gd name="connsiteY2455" fmla="*/ 189163 h 1692364"/>
              <a:gd name="connsiteX2456" fmla="*/ 439251 w 1814344"/>
              <a:gd name="connsiteY2456" fmla="*/ 189163 h 1692364"/>
              <a:gd name="connsiteX2457" fmla="*/ 428071 w 1814344"/>
              <a:gd name="connsiteY2457" fmla="*/ 202098 h 1692364"/>
              <a:gd name="connsiteX2458" fmla="*/ 428071 w 1814344"/>
              <a:gd name="connsiteY2458" fmla="*/ 189163 h 1692364"/>
              <a:gd name="connsiteX2459" fmla="*/ 416891 w 1814344"/>
              <a:gd name="connsiteY2459" fmla="*/ 189163 h 1692364"/>
              <a:gd name="connsiteX2460" fmla="*/ 423355 w 1814344"/>
              <a:gd name="connsiteY2460" fmla="*/ 189163 h 1692364"/>
              <a:gd name="connsiteX2461" fmla="*/ 423879 w 1814344"/>
              <a:gd name="connsiteY2461" fmla="*/ 189163 h 1692364"/>
              <a:gd name="connsiteX2462" fmla="*/ 428071 w 1814344"/>
              <a:gd name="connsiteY2462" fmla="*/ 189163 h 1692364"/>
              <a:gd name="connsiteX2463" fmla="*/ 416891 w 1814344"/>
              <a:gd name="connsiteY2463" fmla="*/ 189163 h 1692364"/>
              <a:gd name="connsiteX2464" fmla="*/ 799883 w 1814344"/>
              <a:gd name="connsiteY2464" fmla="*/ 176633 h 1692364"/>
              <a:gd name="connsiteX2465" fmla="*/ 799883 w 1814344"/>
              <a:gd name="connsiteY2465" fmla="*/ 189163 h 1692364"/>
              <a:gd name="connsiteX2466" fmla="*/ 811424 w 1814344"/>
              <a:gd name="connsiteY2466" fmla="*/ 176633 h 1692364"/>
              <a:gd name="connsiteX2467" fmla="*/ 743625 w 1814344"/>
              <a:gd name="connsiteY2467" fmla="*/ 164103 h 1692364"/>
              <a:gd name="connsiteX2468" fmla="*/ 732445 w 1814344"/>
              <a:gd name="connsiteY2468" fmla="*/ 176633 h 1692364"/>
              <a:gd name="connsiteX2469" fmla="*/ 732445 w 1814344"/>
              <a:gd name="connsiteY2469" fmla="*/ 183877 h 1692364"/>
              <a:gd name="connsiteX2470" fmla="*/ 732445 w 1814344"/>
              <a:gd name="connsiteY2470" fmla="*/ 184465 h 1692364"/>
              <a:gd name="connsiteX2471" fmla="*/ 732445 w 1814344"/>
              <a:gd name="connsiteY2471" fmla="*/ 189163 h 1692364"/>
              <a:gd name="connsiteX2472" fmla="*/ 743625 w 1814344"/>
              <a:gd name="connsiteY2472" fmla="*/ 176633 h 1692364"/>
              <a:gd name="connsiteX2473" fmla="*/ 833783 w 1814344"/>
              <a:gd name="connsiteY2473" fmla="*/ 151573 h 1692364"/>
              <a:gd name="connsiteX2474" fmla="*/ 833783 w 1814344"/>
              <a:gd name="connsiteY2474" fmla="*/ 164103 h 1692364"/>
              <a:gd name="connsiteX2475" fmla="*/ 833783 w 1814344"/>
              <a:gd name="connsiteY2475" fmla="*/ 176633 h 1692364"/>
              <a:gd name="connsiteX2476" fmla="*/ 844963 w 1814344"/>
              <a:gd name="connsiteY2476" fmla="*/ 176633 h 1692364"/>
              <a:gd name="connsiteX2477" fmla="*/ 844963 w 1814344"/>
              <a:gd name="connsiteY2477" fmla="*/ 164103 h 1692364"/>
              <a:gd name="connsiteX2478" fmla="*/ 843566 w 1814344"/>
              <a:gd name="connsiteY2478" fmla="*/ 164103 h 1692364"/>
              <a:gd name="connsiteX2479" fmla="*/ 835181 w 1814344"/>
              <a:gd name="connsiteY2479" fmla="*/ 164103 h 1692364"/>
              <a:gd name="connsiteX2480" fmla="*/ 833783 w 1814344"/>
              <a:gd name="connsiteY2480" fmla="*/ 164103 h 1692364"/>
              <a:gd name="connsiteX2481" fmla="*/ 844963 w 1814344"/>
              <a:gd name="connsiteY2481" fmla="*/ 151573 h 1692364"/>
              <a:gd name="connsiteX2482" fmla="*/ 732445 w 1814344"/>
              <a:gd name="connsiteY2482" fmla="*/ 151573 h 1692364"/>
              <a:gd name="connsiteX2483" fmla="*/ 721265 w 1814344"/>
              <a:gd name="connsiteY2483" fmla="*/ 164103 h 1692364"/>
              <a:gd name="connsiteX2484" fmla="*/ 725458 w 1814344"/>
              <a:gd name="connsiteY2484" fmla="*/ 164103 h 1692364"/>
              <a:gd name="connsiteX2485" fmla="*/ 725982 w 1814344"/>
              <a:gd name="connsiteY2485" fmla="*/ 164103 h 1692364"/>
              <a:gd name="connsiteX2486" fmla="*/ 732445 w 1814344"/>
              <a:gd name="connsiteY2486" fmla="*/ 164103 h 1692364"/>
              <a:gd name="connsiteX2487" fmla="*/ 788704 w 1814344"/>
              <a:gd name="connsiteY2487" fmla="*/ 138639 h 1692364"/>
              <a:gd name="connsiteX2488" fmla="*/ 788704 w 1814344"/>
              <a:gd name="connsiteY2488" fmla="*/ 151573 h 1692364"/>
              <a:gd name="connsiteX2489" fmla="*/ 790101 w 1814344"/>
              <a:gd name="connsiteY2489" fmla="*/ 151573 h 1692364"/>
              <a:gd name="connsiteX2490" fmla="*/ 799883 w 1814344"/>
              <a:gd name="connsiteY2490" fmla="*/ 151573 h 1692364"/>
              <a:gd name="connsiteX2491" fmla="*/ 799883 w 1814344"/>
              <a:gd name="connsiteY2491" fmla="*/ 138639 h 1692364"/>
              <a:gd name="connsiteX2492" fmla="*/ 484330 w 1814344"/>
              <a:gd name="connsiteY2492" fmla="*/ 138639 h 1692364"/>
              <a:gd name="connsiteX2493" fmla="*/ 484330 w 1814344"/>
              <a:gd name="connsiteY2493" fmla="*/ 151573 h 1692364"/>
              <a:gd name="connsiteX2494" fmla="*/ 450791 w 1814344"/>
              <a:gd name="connsiteY2494" fmla="*/ 138639 h 1692364"/>
              <a:gd name="connsiteX2495" fmla="*/ 452188 w 1814344"/>
              <a:gd name="connsiteY2495" fmla="*/ 138639 h 1692364"/>
              <a:gd name="connsiteX2496" fmla="*/ 453586 w 1814344"/>
              <a:gd name="connsiteY2496" fmla="*/ 138639 h 1692364"/>
              <a:gd name="connsiteX2497" fmla="*/ 461970 w 1814344"/>
              <a:gd name="connsiteY2497" fmla="*/ 138639 h 1692364"/>
              <a:gd name="connsiteX2498" fmla="*/ 450791 w 1814344"/>
              <a:gd name="connsiteY2498" fmla="*/ 138639 h 1692364"/>
              <a:gd name="connsiteX2499" fmla="*/ 833783 w 1814344"/>
              <a:gd name="connsiteY2499" fmla="*/ 113579 h 1692364"/>
              <a:gd name="connsiteX2500" fmla="*/ 822603 w 1814344"/>
              <a:gd name="connsiteY2500" fmla="*/ 126109 h 1692364"/>
              <a:gd name="connsiteX2501" fmla="*/ 822603 w 1814344"/>
              <a:gd name="connsiteY2501" fmla="*/ 138639 h 1692364"/>
              <a:gd name="connsiteX2502" fmla="*/ 833783 w 1814344"/>
              <a:gd name="connsiteY2502" fmla="*/ 138639 h 1692364"/>
              <a:gd name="connsiteX2503" fmla="*/ 833783 w 1814344"/>
              <a:gd name="connsiteY2503" fmla="*/ 126109 h 1692364"/>
              <a:gd name="connsiteX2504" fmla="*/ 788704 w 1814344"/>
              <a:gd name="connsiteY2504" fmla="*/ 113579 h 1692364"/>
              <a:gd name="connsiteX2505" fmla="*/ 777524 w 1814344"/>
              <a:gd name="connsiteY2505" fmla="*/ 126109 h 1692364"/>
              <a:gd name="connsiteX2506" fmla="*/ 766345 w 1814344"/>
              <a:gd name="connsiteY2506" fmla="*/ 138639 h 1692364"/>
              <a:gd name="connsiteX2507" fmla="*/ 777524 w 1814344"/>
              <a:gd name="connsiteY2507" fmla="*/ 138639 h 1692364"/>
              <a:gd name="connsiteX2508" fmla="*/ 777524 w 1814344"/>
              <a:gd name="connsiteY2508" fmla="*/ 126109 h 1692364"/>
              <a:gd name="connsiteX2509" fmla="*/ 788704 w 1814344"/>
              <a:gd name="connsiteY2509" fmla="*/ 126109 h 1692364"/>
              <a:gd name="connsiteX2510" fmla="*/ 811424 w 1814344"/>
              <a:gd name="connsiteY2510" fmla="*/ 88115 h 1692364"/>
              <a:gd name="connsiteX2511" fmla="*/ 811424 w 1814344"/>
              <a:gd name="connsiteY2511" fmla="*/ 100645 h 1692364"/>
              <a:gd name="connsiteX2512" fmla="*/ 822603 w 1814344"/>
              <a:gd name="connsiteY2512" fmla="*/ 88115 h 1692364"/>
              <a:gd name="connsiteX2513" fmla="*/ 676186 w 1814344"/>
              <a:gd name="connsiteY2513" fmla="*/ 88115 h 1692364"/>
              <a:gd name="connsiteX2514" fmla="*/ 664646 w 1814344"/>
              <a:gd name="connsiteY2514" fmla="*/ 100645 h 1692364"/>
              <a:gd name="connsiteX2515" fmla="*/ 676186 w 1814344"/>
              <a:gd name="connsiteY2515" fmla="*/ 100645 h 1692364"/>
              <a:gd name="connsiteX2516" fmla="*/ 676186 w 1814344"/>
              <a:gd name="connsiteY2516" fmla="*/ 113579 h 1692364"/>
              <a:gd name="connsiteX2517" fmla="*/ 676186 w 1814344"/>
              <a:gd name="connsiteY2517" fmla="*/ 100645 h 1692364"/>
              <a:gd name="connsiteX2518" fmla="*/ 799883 w 1814344"/>
              <a:gd name="connsiteY2518" fmla="*/ 50525 h 1692364"/>
              <a:gd name="connsiteX2519" fmla="*/ 799883 w 1814344"/>
              <a:gd name="connsiteY2519" fmla="*/ 63055 h 1692364"/>
              <a:gd name="connsiteX2520" fmla="*/ 811424 w 1814344"/>
              <a:gd name="connsiteY2520" fmla="*/ 63055 h 1692364"/>
              <a:gd name="connsiteX2521" fmla="*/ 811424 w 1814344"/>
              <a:gd name="connsiteY2521" fmla="*/ 50525 h 1692364"/>
              <a:gd name="connsiteX2522" fmla="*/ 808539 w 1814344"/>
              <a:gd name="connsiteY2522" fmla="*/ 50525 h 1692364"/>
              <a:gd name="connsiteX2523" fmla="*/ 799883 w 1814344"/>
              <a:gd name="connsiteY2523" fmla="*/ 50525 h 1692364"/>
              <a:gd name="connsiteX2524" fmla="*/ 766345 w 1814344"/>
              <a:gd name="connsiteY2524" fmla="*/ 0 h 1692364"/>
              <a:gd name="connsiteX2525" fmla="*/ 777524 w 1814344"/>
              <a:gd name="connsiteY2525" fmla="*/ 0 h 1692364"/>
              <a:gd name="connsiteX2526" fmla="*/ 781717 w 1814344"/>
              <a:gd name="connsiteY2526" fmla="*/ 0 h 1692364"/>
              <a:gd name="connsiteX2527" fmla="*/ 782241 w 1814344"/>
              <a:gd name="connsiteY2527" fmla="*/ 0 h 1692364"/>
              <a:gd name="connsiteX2528" fmla="*/ 788704 w 1814344"/>
              <a:gd name="connsiteY2528" fmla="*/ 0 h 1692364"/>
              <a:gd name="connsiteX2529" fmla="*/ 777524 w 1814344"/>
              <a:gd name="connsiteY2529" fmla="*/ 12530 h 1692364"/>
              <a:gd name="connsiteX2530" fmla="*/ 788704 w 1814344"/>
              <a:gd name="connsiteY2530" fmla="*/ 12530 h 1692364"/>
              <a:gd name="connsiteX2531" fmla="*/ 799883 w 1814344"/>
              <a:gd name="connsiteY2531" fmla="*/ 12530 h 1692364"/>
              <a:gd name="connsiteX2532" fmla="*/ 811424 w 1814344"/>
              <a:gd name="connsiteY2532" fmla="*/ 25060 h 1692364"/>
              <a:gd name="connsiteX2533" fmla="*/ 822603 w 1814344"/>
              <a:gd name="connsiteY2533" fmla="*/ 25060 h 1692364"/>
              <a:gd name="connsiteX2534" fmla="*/ 822603 w 1814344"/>
              <a:gd name="connsiteY2534" fmla="*/ 37590 h 1692364"/>
              <a:gd name="connsiteX2535" fmla="*/ 824001 w 1814344"/>
              <a:gd name="connsiteY2535" fmla="*/ 37590 h 1692364"/>
              <a:gd name="connsiteX2536" fmla="*/ 833783 w 1814344"/>
              <a:gd name="connsiteY2536" fmla="*/ 37590 h 1692364"/>
              <a:gd name="connsiteX2537" fmla="*/ 833783 w 1814344"/>
              <a:gd name="connsiteY2537" fmla="*/ 50525 h 1692364"/>
              <a:gd name="connsiteX2538" fmla="*/ 833783 w 1814344"/>
              <a:gd name="connsiteY2538" fmla="*/ 63055 h 1692364"/>
              <a:gd name="connsiteX2539" fmla="*/ 844963 w 1814344"/>
              <a:gd name="connsiteY2539" fmla="*/ 63055 h 1692364"/>
              <a:gd name="connsiteX2540" fmla="*/ 844963 w 1814344"/>
              <a:gd name="connsiteY2540" fmla="*/ 75585 h 1692364"/>
              <a:gd name="connsiteX2541" fmla="*/ 844963 w 1814344"/>
              <a:gd name="connsiteY2541" fmla="*/ 88115 h 1692364"/>
              <a:gd name="connsiteX2542" fmla="*/ 846406 w 1814344"/>
              <a:gd name="connsiteY2542" fmla="*/ 88115 h 1692364"/>
              <a:gd name="connsiteX2543" fmla="*/ 849291 w 1814344"/>
              <a:gd name="connsiteY2543" fmla="*/ 88115 h 1692364"/>
              <a:gd name="connsiteX2544" fmla="*/ 849831 w 1814344"/>
              <a:gd name="connsiteY2544" fmla="*/ 88115 h 1692364"/>
              <a:gd name="connsiteX2545" fmla="*/ 856503 w 1814344"/>
              <a:gd name="connsiteY2545" fmla="*/ 88115 h 1692364"/>
              <a:gd name="connsiteX2546" fmla="*/ 856503 w 1814344"/>
              <a:gd name="connsiteY2546" fmla="*/ 100645 h 1692364"/>
              <a:gd name="connsiteX2547" fmla="*/ 856503 w 1814344"/>
              <a:gd name="connsiteY2547" fmla="*/ 113579 h 1692364"/>
              <a:gd name="connsiteX2548" fmla="*/ 867683 w 1814344"/>
              <a:gd name="connsiteY2548" fmla="*/ 113579 h 1692364"/>
              <a:gd name="connsiteX2549" fmla="*/ 856503 w 1814344"/>
              <a:gd name="connsiteY2549" fmla="*/ 126109 h 1692364"/>
              <a:gd name="connsiteX2550" fmla="*/ 867683 w 1814344"/>
              <a:gd name="connsiteY2550" fmla="*/ 126109 h 1692364"/>
              <a:gd name="connsiteX2551" fmla="*/ 867683 w 1814344"/>
              <a:gd name="connsiteY2551" fmla="*/ 138639 h 1692364"/>
              <a:gd name="connsiteX2552" fmla="*/ 867683 w 1814344"/>
              <a:gd name="connsiteY2552" fmla="*/ 151573 h 1692364"/>
              <a:gd name="connsiteX2553" fmla="*/ 867683 w 1814344"/>
              <a:gd name="connsiteY2553" fmla="*/ 164103 h 1692364"/>
              <a:gd name="connsiteX2554" fmla="*/ 869080 w 1814344"/>
              <a:gd name="connsiteY2554" fmla="*/ 164103 h 1692364"/>
              <a:gd name="connsiteX2555" fmla="*/ 870478 w 1814344"/>
              <a:gd name="connsiteY2555" fmla="*/ 164103 h 1692364"/>
              <a:gd name="connsiteX2556" fmla="*/ 871875 w 1814344"/>
              <a:gd name="connsiteY2556" fmla="*/ 164103 h 1692364"/>
              <a:gd name="connsiteX2557" fmla="*/ 872399 w 1814344"/>
              <a:gd name="connsiteY2557" fmla="*/ 164103 h 1692364"/>
              <a:gd name="connsiteX2558" fmla="*/ 876067 w 1814344"/>
              <a:gd name="connsiteY2558" fmla="*/ 164103 h 1692364"/>
              <a:gd name="connsiteX2559" fmla="*/ 878862 w 1814344"/>
              <a:gd name="connsiteY2559" fmla="*/ 164103 h 1692364"/>
              <a:gd name="connsiteX2560" fmla="*/ 878862 w 1814344"/>
              <a:gd name="connsiteY2560" fmla="*/ 176633 h 1692364"/>
              <a:gd name="connsiteX2561" fmla="*/ 878862 w 1814344"/>
              <a:gd name="connsiteY2561" fmla="*/ 189163 h 1692364"/>
              <a:gd name="connsiteX2562" fmla="*/ 878862 w 1814344"/>
              <a:gd name="connsiteY2562" fmla="*/ 202098 h 1692364"/>
              <a:gd name="connsiteX2563" fmla="*/ 883579 w 1814344"/>
              <a:gd name="connsiteY2563" fmla="*/ 202098 h 1692364"/>
              <a:gd name="connsiteX2564" fmla="*/ 890042 w 1814344"/>
              <a:gd name="connsiteY2564" fmla="*/ 202098 h 1692364"/>
              <a:gd name="connsiteX2565" fmla="*/ 890042 w 1814344"/>
              <a:gd name="connsiteY2565" fmla="*/ 203664 h 1692364"/>
              <a:gd name="connsiteX2566" fmla="*/ 890042 w 1814344"/>
              <a:gd name="connsiteY2566" fmla="*/ 206796 h 1692364"/>
              <a:gd name="connsiteX2567" fmla="*/ 890042 w 1814344"/>
              <a:gd name="connsiteY2567" fmla="*/ 207384 h 1692364"/>
              <a:gd name="connsiteX2568" fmla="*/ 890042 w 1814344"/>
              <a:gd name="connsiteY2568" fmla="*/ 214628 h 1692364"/>
              <a:gd name="connsiteX2569" fmla="*/ 890042 w 1814344"/>
              <a:gd name="connsiteY2569" fmla="*/ 227158 h 1692364"/>
              <a:gd name="connsiteX2570" fmla="*/ 891485 w 1814344"/>
              <a:gd name="connsiteY2570" fmla="*/ 227158 h 1692364"/>
              <a:gd name="connsiteX2571" fmla="*/ 896714 w 1814344"/>
              <a:gd name="connsiteY2571" fmla="*/ 227158 h 1692364"/>
              <a:gd name="connsiteX2572" fmla="*/ 897254 w 1814344"/>
              <a:gd name="connsiteY2572" fmla="*/ 227158 h 1692364"/>
              <a:gd name="connsiteX2573" fmla="*/ 901582 w 1814344"/>
              <a:gd name="connsiteY2573" fmla="*/ 227158 h 1692364"/>
              <a:gd name="connsiteX2574" fmla="*/ 901582 w 1814344"/>
              <a:gd name="connsiteY2574" fmla="*/ 239688 h 1692364"/>
              <a:gd name="connsiteX2575" fmla="*/ 901582 w 1814344"/>
              <a:gd name="connsiteY2575" fmla="*/ 252622 h 1692364"/>
              <a:gd name="connsiteX2576" fmla="*/ 902980 w 1814344"/>
              <a:gd name="connsiteY2576" fmla="*/ 252622 h 1692364"/>
              <a:gd name="connsiteX2577" fmla="*/ 908045 w 1814344"/>
              <a:gd name="connsiteY2577" fmla="*/ 252622 h 1692364"/>
              <a:gd name="connsiteX2578" fmla="*/ 908570 w 1814344"/>
              <a:gd name="connsiteY2578" fmla="*/ 252622 h 1692364"/>
              <a:gd name="connsiteX2579" fmla="*/ 912762 w 1814344"/>
              <a:gd name="connsiteY2579" fmla="*/ 252622 h 1692364"/>
              <a:gd name="connsiteX2580" fmla="*/ 912762 w 1814344"/>
              <a:gd name="connsiteY2580" fmla="*/ 265152 h 1692364"/>
              <a:gd name="connsiteX2581" fmla="*/ 912762 w 1814344"/>
              <a:gd name="connsiteY2581" fmla="*/ 277682 h 1692364"/>
              <a:gd name="connsiteX2582" fmla="*/ 923941 w 1814344"/>
              <a:gd name="connsiteY2582" fmla="*/ 290212 h 1692364"/>
              <a:gd name="connsiteX2583" fmla="*/ 923941 w 1814344"/>
              <a:gd name="connsiteY2583" fmla="*/ 303146 h 1692364"/>
              <a:gd name="connsiteX2584" fmla="*/ 925339 w 1814344"/>
              <a:gd name="connsiteY2584" fmla="*/ 303146 h 1692364"/>
              <a:gd name="connsiteX2585" fmla="*/ 926736 w 1814344"/>
              <a:gd name="connsiteY2585" fmla="*/ 303146 h 1692364"/>
              <a:gd name="connsiteX2586" fmla="*/ 930404 w 1814344"/>
              <a:gd name="connsiteY2586" fmla="*/ 303146 h 1692364"/>
              <a:gd name="connsiteX2587" fmla="*/ 930929 w 1814344"/>
              <a:gd name="connsiteY2587" fmla="*/ 303146 h 1692364"/>
              <a:gd name="connsiteX2588" fmla="*/ 935121 w 1814344"/>
              <a:gd name="connsiteY2588" fmla="*/ 303146 h 1692364"/>
              <a:gd name="connsiteX2589" fmla="*/ 935121 w 1814344"/>
              <a:gd name="connsiteY2589" fmla="*/ 290212 h 1692364"/>
              <a:gd name="connsiteX2590" fmla="*/ 946661 w 1814344"/>
              <a:gd name="connsiteY2590" fmla="*/ 303146 h 1692364"/>
              <a:gd name="connsiteX2591" fmla="*/ 957841 w 1814344"/>
              <a:gd name="connsiteY2591" fmla="*/ 303146 h 1692364"/>
              <a:gd name="connsiteX2592" fmla="*/ 957841 w 1814344"/>
              <a:gd name="connsiteY2592" fmla="*/ 290212 h 1692364"/>
              <a:gd name="connsiteX2593" fmla="*/ 957841 w 1814344"/>
              <a:gd name="connsiteY2593" fmla="*/ 288646 h 1692364"/>
              <a:gd name="connsiteX2594" fmla="*/ 957841 w 1814344"/>
              <a:gd name="connsiteY2594" fmla="*/ 285513 h 1692364"/>
              <a:gd name="connsiteX2595" fmla="*/ 957841 w 1814344"/>
              <a:gd name="connsiteY2595" fmla="*/ 284926 h 1692364"/>
              <a:gd name="connsiteX2596" fmla="*/ 957841 w 1814344"/>
              <a:gd name="connsiteY2596" fmla="*/ 277682 h 1692364"/>
              <a:gd name="connsiteX2597" fmla="*/ 957841 w 1814344"/>
              <a:gd name="connsiteY2597" fmla="*/ 265152 h 1692364"/>
              <a:gd name="connsiteX2598" fmla="*/ 969020 w 1814344"/>
              <a:gd name="connsiteY2598" fmla="*/ 277682 h 1692364"/>
              <a:gd name="connsiteX2599" fmla="*/ 980200 w 1814344"/>
              <a:gd name="connsiteY2599" fmla="*/ 277682 h 1692364"/>
              <a:gd name="connsiteX2600" fmla="*/ 980200 w 1814344"/>
              <a:gd name="connsiteY2600" fmla="*/ 276116 h 1692364"/>
              <a:gd name="connsiteX2601" fmla="*/ 980200 w 1814344"/>
              <a:gd name="connsiteY2601" fmla="*/ 268285 h 1692364"/>
              <a:gd name="connsiteX2602" fmla="*/ 980200 w 1814344"/>
              <a:gd name="connsiteY2602" fmla="*/ 265152 h 1692364"/>
              <a:gd name="connsiteX2603" fmla="*/ 981643 w 1814344"/>
              <a:gd name="connsiteY2603" fmla="*/ 265152 h 1692364"/>
              <a:gd name="connsiteX2604" fmla="*/ 986872 w 1814344"/>
              <a:gd name="connsiteY2604" fmla="*/ 265152 h 1692364"/>
              <a:gd name="connsiteX2605" fmla="*/ 991740 w 1814344"/>
              <a:gd name="connsiteY2605" fmla="*/ 265152 h 1692364"/>
              <a:gd name="connsiteX2606" fmla="*/ 993138 w 1814344"/>
              <a:gd name="connsiteY2606" fmla="*/ 265152 h 1692364"/>
              <a:gd name="connsiteX2607" fmla="*/ 995933 w 1814344"/>
              <a:gd name="connsiteY2607" fmla="*/ 265152 h 1692364"/>
              <a:gd name="connsiteX2608" fmla="*/ 996457 w 1814344"/>
              <a:gd name="connsiteY2608" fmla="*/ 265152 h 1692364"/>
              <a:gd name="connsiteX2609" fmla="*/ 1002920 w 1814344"/>
              <a:gd name="connsiteY2609" fmla="*/ 265152 h 1692364"/>
              <a:gd name="connsiteX2610" fmla="*/ 1007636 w 1814344"/>
              <a:gd name="connsiteY2610" fmla="*/ 265152 h 1692364"/>
              <a:gd name="connsiteX2611" fmla="*/ 1011304 w 1814344"/>
              <a:gd name="connsiteY2611" fmla="*/ 265152 h 1692364"/>
              <a:gd name="connsiteX2612" fmla="*/ 1014099 w 1814344"/>
              <a:gd name="connsiteY2612" fmla="*/ 265152 h 1692364"/>
              <a:gd name="connsiteX2613" fmla="*/ 1014099 w 1814344"/>
              <a:gd name="connsiteY2613" fmla="*/ 262020 h 1692364"/>
              <a:gd name="connsiteX2614" fmla="*/ 1014099 w 1814344"/>
              <a:gd name="connsiteY2614" fmla="*/ 252622 h 1692364"/>
              <a:gd name="connsiteX2615" fmla="*/ 1015497 w 1814344"/>
              <a:gd name="connsiteY2615" fmla="*/ 252622 h 1692364"/>
              <a:gd name="connsiteX2616" fmla="*/ 1023882 w 1814344"/>
              <a:gd name="connsiteY2616" fmla="*/ 252622 h 1692364"/>
              <a:gd name="connsiteX2617" fmla="*/ 1025279 w 1814344"/>
              <a:gd name="connsiteY2617" fmla="*/ 252622 h 1692364"/>
              <a:gd name="connsiteX2618" fmla="*/ 1036819 w 1814344"/>
              <a:gd name="connsiteY2618" fmla="*/ 265152 h 1692364"/>
              <a:gd name="connsiteX2619" fmla="*/ 1045204 w 1814344"/>
              <a:gd name="connsiteY2619" fmla="*/ 265152 h 1692364"/>
              <a:gd name="connsiteX2620" fmla="*/ 1047999 w 1814344"/>
              <a:gd name="connsiteY2620" fmla="*/ 265152 h 1692364"/>
              <a:gd name="connsiteX2621" fmla="*/ 1047999 w 1814344"/>
              <a:gd name="connsiteY2621" fmla="*/ 277682 h 1692364"/>
              <a:gd name="connsiteX2622" fmla="*/ 1047999 w 1814344"/>
              <a:gd name="connsiteY2622" fmla="*/ 290212 h 1692364"/>
              <a:gd name="connsiteX2623" fmla="*/ 1049397 w 1814344"/>
              <a:gd name="connsiteY2623" fmla="*/ 290212 h 1692364"/>
              <a:gd name="connsiteX2624" fmla="*/ 1054462 w 1814344"/>
              <a:gd name="connsiteY2624" fmla="*/ 290212 h 1692364"/>
              <a:gd name="connsiteX2625" fmla="*/ 1059179 w 1814344"/>
              <a:gd name="connsiteY2625" fmla="*/ 290212 h 1692364"/>
              <a:gd name="connsiteX2626" fmla="*/ 1059179 w 1814344"/>
              <a:gd name="connsiteY2626" fmla="*/ 277682 h 1692364"/>
              <a:gd name="connsiteX2627" fmla="*/ 1060576 w 1814344"/>
              <a:gd name="connsiteY2627" fmla="*/ 277682 h 1692364"/>
              <a:gd name="connsiteX2628" fmla="*/ 1063371 w 1814344"/>
              <a:gd name="connsiteY2628" fmla="*/ 277682 h 1692364"/>
              <a:gd name="connsiteX2629" fmla="*/ 1063895 w 1814344"/>
              <a:gd name="connsiteY2629" fmla="*/ 277682 h 1692364"/>
              <a:gd name="connsiteX2630" fmla="*/ 1070358 w 1814344"/>
              <a:gd name="connsiteY2630" fmla="*/ 277682 h 1692364"/>
              <a:gd name="connsiteX2631" fmla="*/ 1071801 w 1814344"/>
              <a:gd name="connsiteY2631" fmla="*/ 277682 h 1692364"/>
              <a:gd name="connsiteX2632" fmla="*/ 1073243 w 1814344"/>
              <a:gd name="connsiteY2632" fmla="*/ 277682 h 1692364"/>
              <a:gd name="connsiteX2633" fmla="*/ 1080456 w 1814344"/>
              <a:gd name="connsiteY2633" fmla="*/ 277682 h 1692364"/>
              <a:gd name="connsiteX2634" fmla="*/ 1081899 w 1814344"/>
              <a:gd name="connsiteY2634" fmla="*/ 277682 h 1692364"/>
              <a:gd name="connsiteX2635" fmla="*/ 1088362 w 1814344"/>
              <a:gd name="connsiteY2635" fmla="*/ 277682 h 1692364"/>
              <a:gd name="connsiteX2636" fmla="*/ 1088886 w 1814344"/>
              <a:gd name="connsiteY2636" fmla="*/ 277682 h 1692364"/>
              <a:gd name="connsiteX2637" fmla="*/ 1093078 w 1814344"/>
              <a:gd name="connsiteY2637" fmla="*/ 277682 h 1692364"/>
              <a:gd name="connsiteX2638" fmla="*/ 1093078 w 1814344"/>
              <a:gd name="connsiteY2638" fmla="*/ 290212 h 1692364"/>
              <a:gd name="connsiteX2639" fmla="*/ 1104258 w 1814344"/>
              <a:gd name="connsiteY2639" fmla="*/ 277682 h 1692364"/>
              <a:gd name="connsiteX2640" fmla="*/ 1104258 w 1814344"/>
              <a:gd name="connsiteY2640" fmla="*/ 284926 h 1692364"/>
              <a:gd name="connsiteX2641" fmla="*/ 1104258 w 1814344"/>
              <a:gd name="connsiteY2641" fmla="*/ 285513 h 1692364"/>
              <a:gd name="connsiteX2642" fmla="*/ 1104258 w 1814344"/>
              <a:gd name="connsiteY2642" fmla="*/ 290212 h 1692364"/>
              <a:gd name="connsiteX2643" fmla="*/ 1104258 w 1814344"/>
              <a:gd name="connsiteY2643" fmla="*/ 303146 h 1692364"/>
              <a:gd name="connsiteX2644" fmla="*/ 1104258 w 1814344"/>
              <a:gd name="connsiteY2644" fmla="*/ 315676 h 1692364"/>
              <a:gd name="connsiteX2645" fmla="*/ 1115437 w 1814344"/>
              <a:gd name="connsiteY2645" fmla="*/ 315676 h 1692364"/>
              <a:gd name="connsiteX2646" fmla="*/ 1115437 w 1814344"/>
              <a:gd name="connsiteY2646" fmla="*/ 314110 h 1692364"/>
              <a:gd name="connsiteX2647" fmla="*/ 1115437 w 1814344"/>
              <a:gd name="connsiteY2647" fmla="*/ 303146 h 1692364"/>
              <a:gd name="connsiteX2648" fmla="*/ 1126978 w 1814344"/>
              <a:gd name="connsiteY2648" fmla="*/ 315676 h 1692364"/>
              <a:gd name="connsiteX2649" fmla="*/ 1126978 w 1814344"/>
              <a:gd name="connsiteY2649" fmla="*/ 303146 h 1692364"/>
              <a:gd name="connsiteX2650" fmla="*/ 1138157 w 1814344"/>
              <a:gd name="connsiteY2650" fmla="*/ 303146 h 1692364"/>
              <a:gd name="connsiteX2651" fmla="*/ 1149337 w 1814344"/>
              <a:gd name="connsiteY2651" fmla="*/ 303146 h 1692364"/>
              <a:gd name="connsiteX2652" fmla="*/ 1160517 w 1814344"/>
              <a:gd name="connsiteY2652" fmla="*/ 303146 h 1692364"/>
              <a:gd name="connsiteX2653" fmla="*/ 1160517 w 1814344"/>
              <a:gd name="connsiteY2653" fmla="*/ 315676 h 1692364"/>
              <a:gd name="connsiteX2654" fmla="*/ 1172057 w 1814344"/>
              <a:gd name="connsiteY2654" fmla="*/ 315676 h 1692364"/>
              <a:gd name="connsiteX2655" fmla="*/ 1183237 w 1814344"/>
              <a:gd name="connsiteY2655" fmla="*/ 328206 h 1692364"/>
              <a:gd name="connsiteX2656" fmla="*/ 1181840 w 1814344"/>
              <a:gd name="connsiteY2656" fmla="*/ 328206 h 1692364"/>
              <a:gd name="connsiteX2657" fmla="*/ 1172057 w 1814344"/>
              <a:gd name="connsiteY2657" fmla="*/ 328206 h 1692364"/>
              <a:gd name="connsiteX2658" fmla="*/ 1183237 w 1814344"/>
              <a:gd name="connsiteY2658" fmla="*/ 340736 h 1692364"/>
              <a:gd name="connsiteX2659" fmla="*/ 1194416 w 1814344"/>
              <a:gd name="connsiteY2659" fmla="*/ 340736 h 1692364"/>
              <a:gd name="connsiteX2660" fmla="*/ 1194416 w 1814344"/>
              <a:gd name="connsiteY2660" fmla="*/ 328206 h 1692364"/>
              <a:gd name="connsiteX2661" fmla="*/ 1205596 w 1814344"/>
              <a:gd name="connsiteY2661" fmla="*/ 328206 h 1692364"/>
              <a:gd name="connsiteX2662" fmla="*/ 1210464 w 1814344"/>
              <a:gd name="connsiteY2662" fmla="*/ 328206 h 1692364"/>
              <a:gd name="connsiteX2663" fmla="*/ 1217136 w 1814344"/>
              <a:gd name="connsiteY2663" fmla="*/ 328206 h 1692364"/>
              <a:gd name="connsiteX2664" fmla="*/ 1217136 w 1814344"/>
              <a:gd name="connsiteY2664" fmla="*/ 340736 h 1692364"/>
              <a:gd name="connsiteX2665" fmla="*/ 1217136 w 1814344"/>
              <a:gd name="connsiteY2665" fmla="*/ 353671 h 1692364"/>
              <a:gd name="connsiteX2666" fmla="*/ 1215694 w 1814344"/>
              <a:gd name="connsiteY2666" fmla="*/ 353671 h 1692364"/>
              <a:gd name="connsiteX2667" fmla="*/ 1210464 w 1814344"/>
              <a:gd name="connsiteY2667" fmla="*/ 353671 h 1692364"/>
              <a:gd name="connsiteX2668" fmla="*/ 1209924 w 1814344"/>
              <a:gd name="connsiteY2668" fmla="*/ 353671 h 1692364"/>
              <a:gd name="connsiteX2669" fmla="*/ 1205596 w 1814344"/>
              <a:gd name="connsiteY2669" fmla="*/ 353671 h 1692364"/>
              <a:gd name="connsiteX2670" fmla="*/ 1205596 w 1814344"/>
              <a:gd name="connsiteY2670" fmla="*/ 366201 h 1692364"/>
              <a:gd name="connsiteX2671" fmla="*/ 1207039 w 1814344"/>
              <a:gd name="connsiteY2671" fmla="*/ 366201 h 1692364"/>
              <a:gd name="connsiteX2672" fmla="*/ 1208481 w 1814344"/>
              <a:gd name="connsiteY2672" fmla="*/ 366201 h 1692364"/>
              <a:gd name="connsiteX2673" fmla="*/ 1217136 w 1814344"/>
              <a:gd name="connsiteY2673" fmla="*/ 366201 h 1692364"/>
              <a:gd name="connsiteX2674" fmla="*/ 1217136 w 1814344"/>
              <a:gd name="connsiteY2674" fmla="*/ 353671 h 1692364"/>
              <a:gd name="connsiteX2675" fmla="*/ 1217136 w 1814344"/>
              <a:gd name="connsiteY2675" fmla="*/ 340736 h 1692364"/>
              <a:gd name="connsiteX2676" fmla="*/ 1218534 w 1814344"/>
              <a:gd name="connsiteY2676" fmla="*/ 340736 h 1692364"/>
              <a:gd name="connsiteX2677" fmla="*/ 1222027 w 1814344"/>
              <a:gd name="connsiteY2677" fmla="*/ 340736 h 1692364"/>
              <a:gd name="connsiteX2678" fmla="*/ 1228316 w 1814344"/>
              <a:gd name="connsiteY2678" fmla="*/ 340736 h 1692364"/>
              <a:gd name="connsiteX2679" fmla="*/ 1228316 w 1814344"/>
              <a:gd name="connsiteY2679" fmla="*/ 353671 h 1692364"/>
              <a:gd name="connsiteX2680" fmla="*/ 1239495 w 1814344"/>
              <a:gd name="connsiteY2680" fmla="*/ 366201 h 1692364"/>
              <a:gd name="connsiteX2681" fmla="*/ 1239495 w 1814344"/>
              <a:gd name="connsiteY2681" fmla="*/ 367767 h 1692364"/>
              <a:gd name="connsiteX2682" fmla="*/ 1239495 w 1814344"/>
              <a:gd name="connsiteY2682" fmla="*/ 377165 h 1692364"/>
              <a:gd name="connsiteX2683" fmla="*/ 1239495 w 1814344"/>
              <a:gd name="connsiteY2683" fmla="*/ 378731 h 1692364"/>
              <a:gd name="connsiteX2684" fmla="*/ 1228316 w 1814344"/>
              <a:gd name="connsiteY2684" fmla="*/ 378731 h 1692364"/>
              <a:gd name="connsiteX2685" fmla="*/ 1217136 w 1814344"/>
              <a:gd name="connsiteY2685" fmla="*/ 378731 h 1692364"/>
              <a:gd name="connsiteX2686" fmla="*/ 1228316 w 1814344"/>
              <a:gd name="connsiteY2686" fmla="*/ 391261 h 1692364"/>
              <a:gd name="connsiteX2687" fmla="*/ 1239495 w 1814344"/>
              <a:gd name="connsiteY2687" fmla="*/ 404195 h 1692364"/>
              <a:gd name="connsiteX2688" fmla="*/ 1239495 w 1814344"/>
              <a:gd name="connsiteY2688" fmla="*/ 391261 h 1692364"/>
              <a:gd name="connsiteX2689" fmla="*/ 1239495 w 1814344"/>
              <a:gd name="connsiteY2689" fmla="*/ 378731 h 1692364"/>
              <a:gd name="connsiteX2690" fmla="*/ 1250675 w 1814344"/>
              <a:gd name="connsiteY2690" fmla="*/ 391261 h 1692364"/>
              <a:gd name="connsiteX2691" fmla="*/ 1239495 w 1814344"/>
              <a:gd name="connsiteY2691" fmla="*/ 378731 h 1692364"/>
              <a:gd name="connsiteX2692" fmla="*/ 1250675 w 1814344"/>
              <a:gd name="connsiteY2692" fmla="*/ 378731 h 1692364"/>
              <a:gd name="connsiteX2693" fmla="*/ 1250675 w 1814344"/>
              <a:gd name="connsiteY2693" fmla="*/ 367767 h 1692364"/>
              <a:gd name="connsiteX2694" fmla="*/ 1250675 w 1814344"/>
              <a:gd name="connsiteY2694" fmla="*/ 366201 h 1692364"/>
              <a:gd name="connsiteX2695" fmla="*/ 1262215 w 1814344"/>
              <a:gd name="connsiteY2695" fmla="*/ 366201 h 1692364"/>
              <a:gd name="connsiteX2696" fmla="*/ 1273395 w 1814344"/>
              <a:gd name="connsiteY2696" fmla="*/ 353671 h 1692364"/>
              <a:gd name="connsiteX2697" fmla="*/ 1273395 w 1814344"/>
              <a:gd name="connsiteY2697" fmla="*/ 366201 h 1692364"/>
              <a:gd name="connsiteX2698" fmla="*/ 1284574 w 1814344"/>
              <a:gd name="connsiteY2698" fmla="*/ 366201 h 1692364"/>
              <a:gd name="connsiteX2699" fmla="*/ 1284574 w 1814344"/>
              <a:gd name="connsiteY2699" fmla="*/ 378731 h 1692364"/>
              <a:gd name="connsiteX2700" fmla="*/ 1295754 w 1814344"/>
              <a:gd name="connsiteY2700" fmla="*/ 378731 h 1692364"/>
              <a:gd name="connsiteX2701" fmla="*/ 1295754 w 1814344"/>
              <a:gd name="connsiteY2701" fmla="*/ 391261 h 1692364"/>
              <a:gd name="connsiteX2702" fmla="*/ 1295754 w 1814344"/>
              <a:gd name="connsiteY2702" fmla="*/ 404195 h 1692364"/>
              <a:gd name="connsiteX2703" fmla="*/ 1300082 w 1814344"/>
              <a:gd name="connsiteY2703" fmla="*/ 404195 h 1692364"/>
              <a:gd name="connsiteX2704" fmla="*/ 1300622 w 1814344"/>
              <a:gd name="connsiteY2704" fmla="*/ 404195 h 1692364"/>
              <a:gd name="connsiteX2705" fmla="*/ 1307294 w 1814344"/>
              <a:gd name="connsiteY2705" fmla="*/ 404195 h 1692364"/>
              <a:gd name="connsiteX2706" fmla="*/ 1307294 w 1814344"/>
              <a:gd name="connsiteY2706" fmla="*/ 391261 h 1692364"/>
              <a:gd name="connsiteX2707" fmla="*/ 1318474 w 1814344"/>
              <a:gd name="connsiteY2707" fmla="*/ 391261 h 1692364"/>
              <a:gd name="connsiteX2708" fmla="*/ 1329653 w 1814344"/>
              <a:gd name="connsiteY2708" fmla="*/ 404195 h 1692364"/>
              <a:gd name="connsiteX2709" fmla="*/ 1340833 w 1814344"/>
              <a:gd name="connsiteY2709" fmla="*/ 391261 h 1692364"/>
              <a:gd name="connsiteX2710" fmla="*/ 1340833 w 1814344"/>
              <a:gd name="connsiteY2710" fmla="*/ 404195 h 1692364"/>
              <a:gd name="connsiteX2711" fmla="*/ 1352373 w 1814344"/>
              <a:gd name="connsiteY2711" fmla="*/ 404195 h 1692364"/>
              <a:gd name="connsiteX2712" fmla="*/ 1363553 w 1814344"/>
              <a:gd name="connsiteY2712" fmla="*/ 404195 h 1692364"/>
              <a:gd name="connsiteX2713" fmla="*/ 1374733 w 1814344"/>
              <a:gd name="connsiteY2713" fmla="*/ 404195 h 1692364"/>
              <a:gd name="connsiteX2714" fmla="*/ 1374733 w 1814344"/>
              <a:gd name="connsiteY2714" fmla="*/ 402578 h 1692364"/>
              <a:gd name="connsiteX2715" fmla="*/ 1374733 w 1814344"/>
              <a:gd name="connsiteY2715" fmla="*/ 396717 h 1692364"/>
              <a:gd name="connsiteX2716" fmla="*/ 1374733 w 1814344"/>
              <a:gd name="connsiteY2716" fmla="*/ 396111 h 1692364"/>
              <a:gd name="connsiteX2717" fmla="*/ 1374733 w 1814344"/>
              <a:gd name="connsiteY2717" fmla="*/ 392878 h 1692364"/>
              <a:gd name="connsiteX2718" fmla="*/ 1374733 w 1814344"/>
              <a:gd name="connsiteY2718" fmla="*/ 391261 h 1692364"/>
              <a:gd name="connsiteX2719" fmla="*/ 1385912 w 1814344"/>
              <a:gd name="connsiteY2719" fmla="*/ 404195 h 1692364"/>
              <a:gd name="connsiteX2720" fmla="*/ 1385912 w 1814344"/>
              <a:gd name="connsiteY2720" fmla="*/ 391261 h 1692364"/>
              <a:gd name="connsiteX2721" fmla="*/ 1385912 w 1814344"/>
              <a:gd name="connsiteY2721" fmla="*/ 378731 h 1692364"/>
              <a:gd name="connsiteX2722" fmla="*/ 1397453 w 1814344"/>
              <a:gd name="connsiteY2722" fmla="*/ 378731 h 1692364"/>
              <a:gd name="connsiteX2723" fmla="*/ 1397453 w 1814344"/>
              <a:gd name="connsiteY2723" fmla="*/ 385975 h 1692364"/>
              <a:gd name="connsiteX2724" fmla="*/ 1397453 w 1814344"/>
              <a:gd name="connsiteY2724" fmla="*/ 386562 h 1692364"/>
              <a:gd name="connsiteX2725" fmla="*/ 1397453 w 1814344"/>
              <a:gd name="connsiteY2725" fmla="*/ 391261 h 1692364"/>
              <a:gd name="connsiteX2726" fmla="*/ 1398850 w 1814344"/>
              <a:gd name="connsiteY2726" fmla="*/ 391261 h 1692364"/>
              <a:gd name="connsiteX2727" fmla="*/ 1408632 w 1814344"/>
              <a:gd name="connsiteY2727" fmla="*/ 391261 h 1692364"/>
              <a:gd name="connsiteX2728" fmla="*/ 1408632 w 1814344"/>
              <a:gd name="connsiteY2728" fmla="*/ 378731 h 1692364"/>
              <a:gd name="connsiteX2729" fmla="*/ 1419812 w 1814344"/>
              <a:gd name="connsiteY2729" fmla="*/ 378731 h 1692364"/>
              <a:gd name="connsiteX2730" fmla="*/ 1430991 w 1814344"/>
              <a:gd name="connsiteY2730" fmla="*/ 378731 h 1692364"/>
              <a:gd name="connsiteX2731" fmla="*/ 1430991 w 1814344"/>
              <a:gd name="connsiteY2731" fmla="*/ 366201 h 1692364"/>
              <a:gd name="connsiteX2732" fmla="*/ 1442532 w 1814344"/>
              <a:gd name="connsiteY2732" fmla="*/ 366201 h 1692364"/>
              <a:gd name="connsiteX2733" fmla="*/ 1442532 w 1814344"/>
              <a:gd name="connsiteY2733" fmla="*/ 367767 h 1692364"/>
              <a:gd name="connsiteX2734" fmla="*/ 1442532 w 1814344"/>
              <a:gd name="connsiteY2734" fmla="*/ 378731 h 1692364"/>
              <a:gd name="connsiteX2735" fmla="*/ 1453711 w 1814344"/>
              <a:gd name="connsiteY2735" fmla="*/ 378731 h 1692364"/>
              <a:gd name="connsiteX2736" fmla="*/ 1453711 w 1814344"/>
              <a:gd name="connsiteY2736" fmla="*/ 366201 h 1692364"/>
              <a:gd name="connsiteX2737" fmla="*/ 1442532 w 1814344"/>
              <a:gd name="connsiteY2737" fmla="*/ 366201 h 1692364"/>
              <a:gd name="connsiteX2738" fmla="*/ 1442532 w 1814344"/>
              <a:gd name="connsiteY2738" fmla="*/ 353671 h 1692364"/>
              <a:gd name="connsiteX2739" fmla="*/ 1453711 w 1814344"/>
              <a:gd name="connsiteY2739" fmla="*/ 353671 h 1692364"/>
              <a:gd name="connsiteX2740" fmla="*/ 1464891 w 1814344"/>
              <a:gd name="connsiteY2740" fmla="*/ 353671 h 1692364"/>
              <a:gd name="connsiteX2741" fmla="*/ 1466289 w 1814344"/>
              <a:gd name="connsiteY2741" fmla="*/ 353671 h 1692364"/>
              <a:gd name="connsiteX2742" fmla="*/ 1476071 w 1814344"/>
              <a:gd name="connsiteY2742" fmla="*/ 353671 h 1692364"/>
              <a:gd name="connsiteX2743" fmla="*/ 1476071 w 1814344"/>
              <a:gd name="connsiteY2743" fmla="*/ 352054 h 1692364"/>
              <a:gd name="connsiteX2744" fmla="*/ 1476071 w 1814344"/>
              <a:gd name="connsiteY2744" fmla="*/ 346193 h 1692364"/>
              <a:gd name="connsiteX2745" fmla="*/ 1476071 w 1814344"/>
              <a:gd name="connsiteY2745" fmla="*/ 340736 h 1692364"/>
              <a:gd name="connsiteX2746" fmla="*/ 1487611 w 1814344"/>
              <a:gd name="connsiteY2746" fmla="*/ 340736 h 1692364"/>
              <a:gd name="connsiteX2747" fmla="*/ 1498790 w 1814344"/>
              <a:gd name="connsiteY2747" fmla="*/ 340736 h 1692364"/>
              <a:gd name="connsiteX2748" fmla="*/ 1509970 w 1814344"/>
              <a:gd name="connsiteY2748" fmla="*/ 340736 h 1692364"/>
              <a:gd name="connsiteX2749" fmla="*/ 1521150 w 1814344"/>
              <a:gd name="connsiteY2749" fmla="*/ 340736 h 1692364"/>
              <a:gd name="connsiteX2750" fmla="*/ 1532690 w 1814344"/>
              <a:gd name="connsiteY2750" fmla="*/ 340736 h 1692364"/>
              <a:gd name="connsiteX2751" fmla="*/ 1521150 w 1814344"/>
              <a:gd name="connsiteY2751" fmla="*/ 328206 h 1692364"/>
              <a:gd name="connsiteX2752" fmla="*/ 1532690 w 1814344"/>
              <a:gd name="connsiteY2752" fmla="*/ 328206 h 1692364"/>
              <a:gd name="connsiteX2753" fmla="*/ 1543869 w 1814344"/>
              <a:gd name="connsiteY2753" fmla="*/ 328206 h 1692364"/>
              <a:gd name="connsiteX2754" fmla="*/ 1555049 w 1814344"/>
              <a:gd name="connsiteY2754" fmla="*/ 328206 h 1692364"/>
              <a:gd name="connsiteX2755" fmla="*/ 1555049 w 1814344"/>
              <a:gd name="connsiteY2755" fmla="*/ 315676 h 1692364"/>
              <a:gd name="connsiteX2756" fmla="*/ 1566229 w 1814344"/>
              <a:gd name="connsiteY2756" fmla="*/ 315676 h 1692364"/>
              <a:gd name="connsiteX2757" fmla="*/ 1566229 w 1814344"/>
              <a:gd name="connsiteY2757" fmla="*/ 326640 h 1692364"/>
              <a:gd name="connsiteX2758" fmla="*/ 1566229 w 1814344"/>
              <a:gd name="connsiteY2758" fmla="*/ 328206 h 1692364"/>
              <a:gd name="connsiteX2759" fmla="*/ 1577408 w 1814344"/>
              <a:gd name="connsiteY2759" fmla="*/ 328206 h 1692364"/>
              <a:gd name="connsiteX2760" fmla="*/ 1577408 w 1814344"/>
              <a:gd name="connsiteY2760" fmla="*/ 318809 h 1692364"/>
              <a:gd name="connsiteX2761" fmla="*/ 1577408 w 1814344"/>
              <a:gd name="connsiteY2761" fmla="*/ 315676 h 1692364"/>
              <a:gd name="connsiteX2762" fmla="*/ 1588949 w 1814344"/>
              <a:gd name="connsiteY2762" fmla="*/ 315676 h 1692364"/>
              <a:gd name="connsiteX2763" fmla="*/ 1588949 w 1814344"/>
              <a:gd name="connsiteY2763" fmla="*/ 328206 h 1692364"/>
              <a:gd name="connsiteX2764" fmla="*/ 1600128 w 1814344"/>
              <a:gd name="connsiteY2764" fmla="*/ 328206 h 1692364"/>
              <a:gd name="connsiteX2765" fmla="*/ 1600128 w 1814344"/>
              <a:gd name="connsiteY2765" fmla="*/ 315676 h 1692364"/>
              <a:gd name="connsiteX2766" fmla="*/ 1611308 w 1814344"/>
              <a:gd name="connsiteY2766" fmla="*/ 315676 h 1692364"/>
              <a:gd name="connsiteX2767" fmla="*/ 1611308 w 1814344"/>
              <a:gd name="connsiteY2767" fmla="*/ 303146 h 1692364"/>
              <a:gd name="connsiteX2768" fmla="*/ 1622487 w 1814344"/>
              <a:gd name="connsiteY2768" fmla="*/ 315676 h 1692364"/>
              <a:gd name="connsiteX2769" fmla="*/ 1634028 w 1814344"/>
              <a:gd name="connsiteY2769" fmla="*/ 315676 h 1692364"/>
              <a:gd name="connsiteX2770" fmla="*/ 1634028 w 1814344"/>
              <a:gd name="connsiteY2770" fmla="*/ 328206 h 1692364"/>
              <a:gd name="connsiteX2771" fmla="*/ 1645207 w 1814344"/>
              <a:gd name="connsiteY2771" fmla="*/ 328206 h 1692364"/>
              <a:gd name="connsiteX2772" fmla="*/ 1656387 w 1814344"/>
              <a:gd name="connsiteY2772" fmla="*/ 328206 h 1692364"/>
              <a:gd name="connsiteX2773" fmla="*/ 1667927 w 1814344"/>
              <a:gd name="connsiteY2773" fmla="*/ 328206 h 1692364"/>
              <a:gd name="connsiteX2774" fmla="*/ 1667927 w 1814344"/>
              <a:gd name="connsiteY2774" fmla="*/ 329773 h 1692364"/>
              <a:gd name="connsiteX2775" fmla="*/ 1667927 w 1814344"/>
              <a:gd name="connsiteY2775" fmla="*/ 340736 h 1692364"/>
              <a:gd name="connsiteX2776" fmla="*/ 1679107 w 1814344"/>
              <a:gd name="connsiteY2776" fmla="*/ 328206 h 1692364"/>
              <a:gd name="connsiteX2777" fmla="*/ 1679107 w 1814344"/>
              <a:gd name="connsiteY2777" fmla="*/ 332905 h 1692364"/>
              <a:gd name="connsiteX2778" fmla="*/ 1679107 w 1814344"/>
              <a:gd name="connsiteY2778" fmla="*/ 333493 h 1692364"/>
              <a:gd name="connsiteX2779" fmla="*/ 1679107 w 1814344"/>
              <a:gd name="connsiteY2779" fmla="*/ 340736 h 1692364"/>
              <a:gd name="connsiteX2780" fmla="*/ 1690287 w 1814344"/>
              <a:gd name="connsiteY2780" fmla="*/ 328206 h 1692364"/>
              <a:gd name="connsiteX2781" fmla="*/ 1701466 w 1814344"/>
              <a:gd name="connsiteY2781" fmla="*/ 328206 h 1692364"/>
              <a:gd name="connsiteX2782" fmla="*/ 1701466 w 1814344"/>
              <a:gd name="connsiteY2782" fmla="*/ 340736 h 1692364"/>
              <a:gd name="connsiteX2783" fmla="*/ 1690287 w 1814344"/>
              <a:gd name="connsiteY2783" fmla="*/ 340736 h 1692364"/>
              <a:gd name="connsiteX2784" fmla="*/ 1701466 w 1814344"/>
              <a:gd name="connsiteY2784" fmla="*/ 340736 h 1692364"/>
              <a:gd name="connsiteX2785" fmla="*/ 1713007 w 1814344"/>
              <a:gd name="connsiteY2785" fmla="*/ 340736 h 1692364"/>
              <a:gd name="connsiteX2786" fmla="*/ 1724186 w 1814344"/>
              <a:gd name="connsiteY2786" fmla="*/ 340736 h 1692364"/>
              <a:gd name="connsiteX2787" fmla="*/ 1724186 w 1814344"/>
              <a:gd name="connsiteY2787" fmla="*/ 328206 h 1692364"/>
              <a:gd name="connsiteX2788" fmla="*/ 1735366 w 1814344"/>
              <a:gd name="connsiteY2788" fmla="*/ 328206 h 1692364"/>
              <a:gd name="connsiteX2789" fmla="*/ 1735366 w 1814344"/>
              <a:gd name="connsiteY2789" fmla="*/ 340736 h 1692364"/>
              <a:gd name="connsiteX2790" fmla="*/ 1735366 w 1814344"/>
              <a:gd name="connsiteY2790" fmla="*/ 353671 h 1692364"/>
              <a:gd name="connsiteX2791" fmla="*/ 1724186 w 1814344"/>
              <a:gd name="connsiteY2791" fmla="*/ 366201 h 1692364"/>
              <a:gd name="connsiteX2792" fmla="*/ 1735366 w 1814344"/>
              <a:gd name="connsiteY2792" fmla="*/ 366201 h 1692364"/>
              <a:gd name="connsiteX2793" fmla="*/ 1735366 w 1814344"/>
              <a:gd name="connsiteY2793" fmla="*/ 373445 h 1692364"/>
              <a:gd name="connsiteX2794" fmla="*/ 1735366 w 1814344"/>
              <a:gd name="connsiteY2794" fmla="*/ 374032 h 1692364"/>
              <a:gd name="connsiteX2795" fmla="*/ 1735366 w 1814344"/>
              <a:gd name="connsiteY2795" fmla="*/ 378731 h 1692364"/>
              <a:gd name="connsiteX2796" fmla="*/ 1735366 w 1814344"/>
              <a:gd name="connsiteY2796" fmla="*/ 385975 h 1692364"/>
              <a:gd name="connsiteX2797" fmla="*/ 1735366 w 1814344"/>
              <a:gd name="connsiteY2797" fmla="*/ 386562 h 1692364"/>
              <a:gd name="connsiteX2798" fmla="*/ 1735366 w 1814344"/>
              <a:gd name="connsiteY2798" fmla="*/ 389695 h 1692364"/>
              <a:gd name="connsiteX2799" fmla="*/ 1735366 w 1814344"/>
              <a:gd name="connsiteY2799" fmla="*/ 391261 h 1692364"/>
              <a:gd name="connsiteX2800" fmla="*/ 1746545 w 1814344"/>
              <a:gd name="connsiteY2800" fmla="*/ 391261 h 1692364"/>
              <a:gd name="connsiteX2801" fmla="*/ 1758086 w 1814344"/>
              <a:gd name="connsiteY2801" fmla="*/ 391261 h 1692364"/>
              <a:gd name="connsiteX2802" fmla="*/ 1758086 w 1814344"/>
              <a:gd name="connsiteY2802" fmla="*/ 404195 h 1692364"/>
              <a:gd name="connsiteX2803" fmla="*/ 1758086 w 1814344"/>
              <a:gd name="connsiteY2803" fmla="*/ 411243 h 1692364"/>
              <a:gd name="connsiteX2804" fmla="*/ 1758086 w 1814344"/>
              <a:gd name="connsiteY2804" fmla="*/ 415159 h 1692364"/>
              <a:gd name="connsiteX2805" fmla="*/ 1758086 w 1814344"/>
              <a:gd name="connsiteY2805" fmla="*/ 416725 h 1692364"/>
              <a:gd name="connsiteX2806" fmla="*/ 1746545 w 1814344"/>
              <a:gd name="connsiteY2806" fmla="*/ 416725 h 1692364"/>
              <a:gd name="connsiteX2807" fmla="*/ 1746545 w 1814344"/>
              <a:gd name="connsiteY2807" fmla="*/ 429255 h 1692364"/>
              <a:gd name="connsiteX2808" fmla="*/ 1758086 w 1814344"/>
              <a:gd name="connsiteY2808" fmla="*/ 429255 h 1692364"/>
              <a:gd name="connsiteX2809" fmla="*/ 1758086 w 1814344"/>
              <a:gd name="connsiteY2809" fmla="*/ 440219 h 1692364"/>
              <a:gd name="connsiteX2810" fmla="*/ 1758086 w 1814344"/>
              <a:gd name="connsiteY2810" fmla="*/ 441785 h 1692364"/>
              <a:gd name="connsiteX2811" fmla="*/ 1746545 w 1814344"/>
              <a:gd name="connsiteY2811" fmla="*/ 441785 h 1692364"/>
              <a:gd name="connsiteX2812" fmla="*/ 1735366 w 1814344"/>
              <a:gd name="connsiteY2812" fmla="*/ 441785 h 1692364"/>
              <a:gd name="connsiteX2813" fmla="*/ 1735366 w 1814344"/>
              <a:gd name="connsiteY2813" fmla="*/ 454315 h 1692364"/>
              <a:gd name="connsiteX2814" fmla="*/ 1735366 w 1814344"/>
              <a:gd name="connsiteY2814" fmla="*/ 455932 h 1692364"/>
              <a:gd name="connsiteX2815" fmla="*/ 1735366 w 1814344"/>
              <a:gd name="connsiteY2815" fmla="*/ 465633 h 1692364"/>
              <a:gd name="connsiteX2816" fmla="*/ 1735366 w 1814344"/>
              <a:gd name="connsiteY2816" fmla="*/ 467249 h 1692364"/>
              <a:gd name="connsiteX2817" fmla="*/ 1746545 w 1814344"/>
              <a:gd name="connsiteY2817" fmla="*/ 454315 h 1692364"/>
              <a:gd name="connsiteX2818" fmla="*/ 1746545 w 1814344"/>
              <a:gd name="connsiteY2818" fmla="*/ 455932 h 1692364"/>
              <a:gd name="connsiteX2819" fmla="*/ 1746545 w 1814344"/>
              <a:gd name="connsiteY2819" fmla="*/ 465633 h 1692364"/>
              <a:gd name="connsiteX2820" fmla="*/ 1746545 w 1814344"/>
              <a:gd name="connsiteY2820" fmla="*/ 467249 h 1692364"/>
              <a:gd name="connsiteX2821" fmla="*/ 1758086 w 1814344"/>
              <a:gd name="connsiteY2821" fmla="*/ 467249 h 1692364"/>
              <a:gd name="connsiteX2822" fmla="*/ 1758086 w 1814344"/>
              <a:gd name="connsiteY2822" fmla="*/ 468816 h 1692364"/>
              <a:gd name="connsiteX2823" fmla="*/ 1758086 w 1814344"/>
              <a:gd name="connsiteY2823" fmla="*/ 479780 h 1692364"/>
              <a:gd name="connsiteX2824" fmla="*/ 1769265 w 1814344"/>
              <a:gd name="connsiteY2824" fmla="*/ 479780 h 1692364"/>
              <a:gd name="connsiteX2825" fmla="*/ 1769265 w 1814344"/>
              <a:gd name="connsiteY2825" fmla="*/ 481346 h 1692364"/>
              <a:gd name="connsiteX2826" fmla="*/ 1769265 w 1814344"/>
              <a:gd name="connsiteY2826" fmla="*/ 490743 h 1692364"/>
              <a:gd name="connsiteX2827" fmla="*/ 1769265 w 1814344"/>
              <a:gd name="connsiteY2827" fmla="*/ 492310 h 1692364"/>
              <a:gd name="connsiteX2828" fmla="*/ 1769265 w 1814344"/>
              <a:gd name="connsiteY2828" fmla="*/ 497160 h 1692364"/>
              <a:gd name="connsiteX2829" fmla="*/ 1769265 w 1814344"/>
              <a:gd name="connsiteY2829" fmla="*/ 497766 h 1692364"/>
              <a:gd name="connsiteX2830" fmla="*/ 1769265 w 1814344"/>
              <a:gd name="connsiteY2830" fmla="*/ 505244 h 1692364"/>
              <a:gd name="connsiteX2831" fmla="*/ 1780445 w 1814344"/>
              <a:gd name="connsiteY2831" fmla="*/ 530304 h 1692364"/>
              <a:gd name="connsiteX2832" fmla="*/ 1769265 w 1814344"/>
              <a:gd name="connsiteY2832" fmla="*/ 530304 h 1692364"/>
              <a:gd name="connsiteX2833" fmla="*/ 1758086 w 1814344"/>
              <a:gd name="connsiteY2833" fmla="*/ 530304 h 1692364"/>
              <a:gd name="connsiteX2834" fmla="*/ 1758086 w 1814344"/>
              <a:gd name="connsiteY2834" fmla="*/ 542834 h 1692364"/>
              <a:gd name="connsiteX2835" fmla="*/ 1769265 w 1814344"/>
              <a:gd name="connsiteY2835" fmla="*/ 530304 h 1692364"/>
              <a:gd name="connsiteX2836" fmla="*/ 1769265 w 1814344"/>
              <a:gd name="connsiteY2836" fmla="*/ 542834 h 1692364"/>
              <a:gd name="connsiteX2837" fmla="*/ 1780445 w 1814344"/>
              <a:gd name="connsiteY2837" fmla="*/ 542834 h 1692364"/>
              <a:gd name="connsiteX2838" fmla="*/ 1780445 w 1814344"/>
              <a:gd name="connsiteY2838" fmla="*/ 555768 h 1692364"/>
              <a:gd name="connsiteX2839" fmla="*/ 1780445 w 1814344"/>
              <a:gd name="connsiteY2839" fmla="*/ 568298 h 1692364"/>
              <a:gd name="connsiteX2840" fmla="*/ 1769265 w 1814344"/>
              <a:gd name="connsiteY2840" fmla="*/ 568298 h 1692364"/>
              <a:gd name="connsiteX2841" fmla="*/ 1758086 w 1814344"/>
              <a:gd name="connsiteY2841" fmla="*/ 580828 h 1692364"/>
              <a:gd name="connsiteX2842" fmla="*/ 1769265 w 1814344"/>
              <a:gd name="connsiteY2842" fmla="*/ 580828 h 1692364"/>
              <a:gd name="connsiteX2843" fmla="*/ 1769265 w 1814344"/>
              <a:gd name="connsiteY2843" fmla="*/ 568298 h 1692364"/>
              <a:gd name="connsiteX2844" fmla="*/ 1780445 w 1814344"/>
              <a:gd name="connsiteY2844" fmla="*/ 580828 h 1692364"/>
              <a:gd name="connsiteX2845" fmla="*/ 1780445 w 1814344"/>
              <a:gd name="connsiteY2845" fmla="*/ 582394 h 1692364"/>
              <a:gd name="connsiteX2846" fmla="*/ 1780445 w 1814344"/>
              <a:gd name="connsiteY2846" fmla="*/ 593358 h 1692364"/>
              <a:gd name="connsiteX2847" fmla="*/ 1769265 w 1814344"/>
              <a:gd name="connsiteY2847" fmla="*/ 593358 h 1692364"/>
              <a:gd name="connsiteX2848" fmla="*/ 1758086 w 1814344"/>
              <a:gd name="connsiteY2848" fmla="*/ 593358 h 1692364"/>
              <a:gd name="connsiteX2849" fmla="*/ 1769265 w 1814344"/>
              <a:gd name="connsiteY2849" fmla="*/ 593358 h 1692364"/>
              <a:gd name="connsiteX2850" fmla="*/ 1769265 w 1814344"/>
              <a:gd name="connsiteY2850" fmla="*/ 594975 h 1692364"/>
              <a:gd name="connsiteX2851" fmla="*/ 1769265 w 1814344"/>
              <a:gd name="connsiteY2851" fmla="*/ 606293 h 1692364"/>
              <a:gd name="connsiteX2852" fmla="*/ 1769265 w 1814344"/>
              <a:gd name="connsiteY2852" fmla="*/ 618823 h 1692364"/>
              <a:gd name="connsiteX2853" fmla="*/ 1780445 w 1814344"/>
              <a:gd name="connsiteY2853" fmla="*/ 618823 h 1692364"/>
              <a:gd name="connsiteX2854" fmla="*/ 1791625 w 1814344"/>
              <a:gd name="connsiteY2854" fmla="*/ 618823 h 1692364"/>
              <a:gd name="connsiteX2855" fmla="*/ 1803165 w 1814344"/>
              <a:gd name="connsiteY2855" fmla="*/ 618823 h 1692364"/>
              <a:gd name="connsiteX2856" fmla="*/ 1803165 w 1814344"/>
              <a:gd name="connsiteY2856" fmla="*/ 631353 h 1692364"/>
              <a:gd name="connsiteX2857" fmla="*/ 1791625 w 1814344"/>
              <a:gd name="connsiteY2857" fmla="*/ 631353 h 1692364"/>
              <a:gd name="connsiteX2858" fmla="*/ 1780445 w 1814344"/>
              <a:gd name="connsiteY2858" fmla="*/ 631353 h 1692364"/>
              <a:gd name="connsiteX2859" fmla="*/ 1769265 w 1814344"/>
              <a:gd name="connsiteY2859" fmla="*/ 643883 h 1692364"/>
              <a:gd name="connsiteX2860" fmla="*/ 1780445 w 1814344"/>
              <a:gd name="connsiteY2860" fmla="*/ 643883 h 1692364"/>
              <a:gd name="connsiteX2861" fmla="*/ 1791625 w 1814344"/>
              <a:gd name="connsiteY2861" fmla="*/ 643883 h 1692364"/>
              <a:gd name="connsiteX2862" fmla="*/ 1803165 w 1814344"/>
              <a:gd name="connsiteY2862" fmla="*/ 643883 h 1692364"/>
              <a:gd name="connsiteX2863" fmla="*/ 1791625 w 1814344"/>
              <a:gd name="connsiteY2863" fmla="*/ 656817 h 1692364"/>
              <a:gd name="connsiteX2864" fmla="*/ 1791625 w 1814344"/>
              <a:gd name="connsiteY2864" fmla="*/ 669347 h 1692364"/>
              <a:gd name="connsiteX2865" fmla="*/ 1791625 w 1814344"/>
              <a:gd name="connsiteY2865" fmla="*/ 681877 h 1692364"/>
              <a:gd name="connsiteX2866" fmla="*/ 1780445 w 1814344"/>
              <a:gd name="connsiteY2866" fmla="*/ 681877 h 1692364"/>
              <a:gd name="connsiteX2867" fmla="*/ 1780445 w 1814344"/>
              <a:gd name="connsiteY2867" fmla="*/ 680311 h 1692364"/>
              <a:gd name="connsiteX2868" fmla="*/ 1780445 w 1814344"/>
              <a:gd name="connsiteY2868" fmla="*/ 669347 h 1692364"/>
              <a:gd name="connsiteX2869" fmla="*/ 1769265 w 1814344"/>
              <a:gd name="connsiteY2869" fmla="*/ 669347 h 1692364"/>
              <a:gd name="connsiteX2870" fmla="*/ 1769265 w 1814344"/>
              <a:gd name="connsiteY2870" fmla="*/ 681877 h 1692364"/>
              <a:gd name="connsiteX2871" fmla="*/ 1758086 w 1814344"/>
              <a:gd name="connsiteY2871" fmla="*/ 681877 h 1692364"/>
              <a:gd name="connsiteX2872" fmla="*/ 1746545 w 1814344"/>
              <a:gd name="connsiteY2872" fmla="*/ 669347 h 1692364"/>
              <a:gd name="connsiteX2873" fmla="*/ 1746545 w 1814344"/>
              <a:gd name="connsiteY2873" fmla="*/ 672479 h 1692364"/>
              <a:gd name="connsiteX2874" fmla="*/ 1746545 w 1814344"/>
              <a:gd name="connsiteY2874" fmla="*/ 681877 h 1692364"/>
              <a:gd name="connsiteX2875" fmla="*/ 1735366 w 1814344"/>
              <a:gd name="connsiteY2875" fmla="*/ 681877 h 1692364"/>
              <a:gd name="connsiteX2876" fmla="*/ 1735366 w 1814344"/>
              <a:gd name="connsiteY2876" fmla="*/ 694407 h 1692364"/>
              <a:gd name="connsiteX2877" fmla="*/ 1746545 w 1814344"/>
              <a:gd name="connsiteY2877" fmla="*/ 694407 h 1692364"/>
              <a:gd name="connsiteX2878" fmla="*/ 1746545 w 1814344"/>
              <a:gd name="connsiteY2878" fmla="*/ 691274 h 1692364"/>
              <a:gd name="connsiteX2879" fmla="*/ 1746545 w 1814344"/>
              <a:gd name="connsiteY2879" fmla="*/ 681877 h 1692364"/>
              <a:gd name="connsiteX2880" fmla="*/ 1758086 w 1814344"/>
              <a:gd name="connsiteY2880" fmla="*/ 694407 h 1692364"/>
              <a:gd name="connsiteX2881" fmla="*/ 1769265 w 1814344"/>
              <a:gd name="connsiteY2881" fmla="*/ 694407 h 1692364"/>
              <a:gd name="connsiteX2882" fmla="*/ 1769265 w 1814344"/>
              <a:gd name="connsiteY2882" fmla="*/ 683443 h 1692364"/>
              <a:gd name="connsiteX2883" fmla="*/ 1769265 w 1814344"/>
              <a:gd name="connsiteY2883" fmla="*/ 681877 h 1692364"/>
              <a:gd name="connsiteX2884" fmla="*/ 1773458 w 1814344"/>
              <a:gd name="connsiteY2884" fmla="*/ 681877 h 1692364"/>
              <a:gd name="connsiteX2885" fmla="*/ 1773982 w 1814344"/>
              <a:gd name="connsiteY2885" fmla="*/ 681877 h 1692364"/>
              <a:gd name="connsiteX2886" fmla="*/ 1780445 w 1814344"/>
              <a:gd name="connsiteY2886" fmla="*/ 681877 h 1692364"/>
              <a:gd name="connsiteX2887" fmla="*/ 1780445 w 1814344"/>
              <a:gd name="connsiteY2887" fmla="*/ 694407 h 1692364"/>
              <a:gd name="connsiteX2888" fmla="*/ 1791625 w 1814344"/>
              <a:gd name="connsiteY2888" fmla="*/ 694407 h 1692364"/>
              <a:gd name="connsiteX2889" fmla="*/ 1803165 w 1814344"/>
              <a:gd name="connsiteY2889" fmla="*/ 694407 h 1692364"/>
              <a:gd name="connsiteX2890" fmla="*/ 1791625 w 1814344"/>
              <a:gd name="connsiteY2890" fmla="*/ 706937 h 1692364"/>
              <a:gd name="connsiteX2891" fmla="*/ 1803165 w 1814344"/>
              <a:gd name="connsiteY2891" fmla="*/ 706937 h 1692364"/>
              <a:gd name="connsiteX2892" fmla="*/ 1803165 w 1814344"/>
              <a:gd name="connsiteY2892" fmla="*/ 719871 h 1692364"/>
              <a:gd name="connsiteX2893" fmla="*/ 1791625 w 1814344"/>
              <a:gd name="connsiteY2893" fmla="*/ 719871 h 1692364"/>
              <a:gd name="connsiteX2894" fmla="*/ 1780445 w 1814344"/>
              <a:gd name="connsiteY2894" fmla="*/ 719871 h 1692364"/>
              <a:gd name="connsiteX2895" fmla="*/ 1780445 w 1814344"/>
              <a:gd name="connsiteY2895" fmla="*/ 732401 h 1692364"/>
              <a:gd name="connsiteX2896" fmla="*/ 1780445 w 1814344"/>
              <a:gd name="connsiteY2896" fmla="*/ 733968 h 1692364"/>
              <a:gd name="connsiteX2897" fmla="*/ 1780445 w 1814344"/>
              <a:gd name="connsiteY2897" fmla="*/ 737100 h 1692364"/>
              <a:gd name="connsiteX2898" fmla="*/ 1780445 w 1814344"/>
              <a:gd name="connsiteY2898" fmla="*/ 737687 h 1692364"/>
              <a:gd name="connsiteX2899" fmla="*/ 1780445 w 1814344"/>
              <a:gd name="connsiteY2899" fmla="*/ 744931 h 1692364"/>
              <a:gd name="connsiteX2900" fmla="*/ 1769265 w 1814344"/>
              <a:gd name="connsiteY2900" fmla="*/ 744931 h 1692364"/>
              <a:gd name="connsiteX2901" fmla="*/ 1769265 w 1814344"/>
              <a:gd name="connsiteY2901" fmla="*/ 757866 h 1692364"/>
              <a:gd name="connsiteX2902" fmla="*/ 1758086 w 1814344"/>
              <a:gd name="connsiteY2902" fmla="*/ 757866 h 1692364"/>
              <a:gd name="connsiteX2903" fmla="*/ 1758086 w 1814344"/>
              <a:gd name="connsiteY2903" fmla="*/ 759432 h 1692364"/>
              <a:gd name="connsiteX2904" fmla="*/ 1758086 w 1814344"/>
              <a:gd name="connsiteY2904" fmla="*/ 760998 h 1692364"/>
              <a:gd name="connsiteX2905" fmla="*/ 1758086 w 1814344"/>
              <a:gd name="connsiteY2905" fmla="*/ 768829 h 1692364"/>
              <a:gd name="connsiteX2906" fmla="*/ 1758086 w 1814344"/>
              <a:gd name="connsiteY2906" fmla="*/ 770396 h 1692364"/>
              <a:gd name="connsiteX2907" fmla="*/ 1746545 w 1814344"/>
              <a:gd name="connsiteY2907" fmla="*/ 770396 h 1692364"/>
              <a:gd name="connsiteX2908" fmla="*/ 1735366 w 1814344"/>
              <a:gd name="connsiteY2908" fmla="*/ 770396 h 1692364"/>
              <a:gd name="connsiteX2909" fmla="*/ 1735366 w 1814344"/>
              <a:gd name="connsiteY2909" fmla="*/ 776661 h 1692364"/>
              <a:gd name="connsiteX2910" fmla="*/ 1735366 w 1814344"/>
              <a:gd name="connsiteY2910" fmla="*/ 777444 h 1692364"/>
              <a:gd name="connsiteX2911" fmla="*/ 1735366 w 1814344"/>
              <a:gd name="connsiteY2911" fmla="*/ 781359 h 1692364"/>
              <a:gd name="connsiteX2912" fmla="*/ 1735366 w 1814344"/>
              <a:gd name="connsiteY2912" fmla="*/ 782926 h 1692364"/>
              <a:gd name="connsiteX2913" fmla="*/ 1724186 w 1814344"/>
              <a:gd name="connsiteY2913" fmla="*/ 782926 h 1692364"/>
              <a:gd name="connsiteX2914" fmla="*/ 1713007 w 1814344"/>
              <a:gd name="connsiteY2914" fmla="*/ 782926 h 1692364"/>
              <a:gd name="connsiteX2915" fmla="*/ 1701466 w 1814344"/>
              <a:gd name="connsiteY2915" fmla="*/ 782926 h 1692364"/>
              <a:gd name="connsiteX2916" fmla="*/ 1690287 w 1814344"/>
              <a:gd name="connsiteY2916" fmla="*/ 782926 h 1692364"/>
              <a:gd name="connsiteX2917" fmla="*/ 1690287 w 1814344"/>
              <a:gd name="connsiteY2917" fmla="*/ 784492 h 1692364"/>
              <a:gd name="connsiteX2918" fmla="*/ 1690287 w 1814344"/>
              <a:gd name="connsiteY2918" fmla="*/ 787624 h 1692364"/>
              <a:gd name="connsiteX2919" fmla="*/ 1690287 w 1814344"/>
              <a:gd name="connsiteY2919" fmla="*/ 788212 h 1692364"/>
              <a:gd name="connsiteX2920" fmla="*/ 1690287 w 1814344"/>
              <a:gd name="connsiteY2920" fmla="*/ 795456 h 1692364"/>
              <a:gd name="connsiteX2921" fmla="*/ 1679107 w 1814344"/>
              <a:gd name="connsiteY2921" fmla="*/ 795456 h 1692364"/>
              <a:gd name="connsiteX2922" fmla="*/ 1667927 w 1814344"/>
              <a:gd name="connsiteY2922" fmla="*/ 795456 h 1692364"/>
              <a:gd name="connsiteX2923" fmla="*/ 1667927 w 1814344"/>
              <a:gd name="connsiteY2923" fmla="*/ 808390 h 1692364"/>
              <a:gd name="connsiteX2924" fmla="*/ 1656387 w 1814344"/>
              <a:gd name="connsiteY2924" fmla="*/ 808390 h 1692364"/>
              <a:gd name="connsiteX2925" fmla="*/ 1656387 w 1814344"/>
              <a:gd name="connsiteY2925" fmla="*/ 795456 h 1692364"/>
              <a:gd name="connsiteX2926" fmla="*/ 1645207 w 1814344"/>
              <a:gd name="connsiteY2926" fmla="*/ 795456 h 1692364"/>
              <a:gd name="connsiteX2927" fmla="*/ 1634028 w 1814344"/>
              <a:gd name="connsiteY2927" fmla="*/ 808390 h 1692364"/>
              <a:gd name="connsiteX2928" fmla="*/ 1622487 w 1814344"/>
              <a:gd name="connsiteY2928" fmla="*/ 808390 h 1692364"/>
              <a:gd name="connsiteX2929" fmla="*/ 1611308 w 1814344"/>
              <a:gd name="connsiteY2929" fmla="*/ 808390 h 1692364"/>
              <a:gd name="connsiteX2930" fmla="*/ 1600128 w 1814344"/>
              <a:gd name="connsiteY2930" fmla="*/ 808390 h 1692364"/>
              <a:gd name="connsiteX2931" fmla="*/ 1588949 w 1814344"/>
              <a:gd name="connsiteY2931" fmla="*/ 808390 h 1692364"/>
              <a:gd name="connsiteX2932" fmla="*/ 1577408 w 1814344"/>
              <a:gd name="connsiteY2932" fmla="*/ 820920 h 1692364"/>
              <a:gd name="connsiteX2933" fmla="*/ 1566229 w 1814344"/>
              <a:gd name="connsiteY2933" fmla="*/ 820920 h 1692364"/>
              <a:gd name="connsiteX2934" fmla="*/ 1555049 w 1814344"/>
              <a:gd name="connsiteY2934" fmla="*/ 820920 h 1692364"/>
              <a:gd name="connsiteX2935" fmla="*/ 1566229 w 1814344"/>
              <a:gd name="connsiteY2935" fmla="*/ 808390 h 1692364"/>
              <a:gd name="connsiteX2936" fmla="*/ 1555049 w 1814344"/>
              <a:gd name="connsiteY2936" fmla="*/ 808390 h 1692364"/>
              <a:gd name="connsiteX2937" fmla="*/ 1555049 w 1814344"/>
              <a:gd name="connsiteY2937" fmla="*/ 820920 h 1692364"/>
              <a:gd name="connsiteX2938" fmla="*/ 1543869 w 1814344"/>
              <a:gd name="connsiteY2938" fmla="*/ 820920 h 1692364"/>
              <a:gd name="connsiteX2939" fmla="*/ 1543869 w 1814344"/>
              <a:gd name="connsiteY2939" fmla="*/ 822486 h 1692364"/>
              <a:gd name="connsiteX2940" fmla="*/ 1543869 w 1814344"/>
              <a:gd name="connsiteY2940" fmla="*/ 828164 h 1692364"/>
              <a:gd name="connsiteX2941" fmla="*/ 1543869 w 1814344"/>
              <a:gd name="connsiteY2941" fmla="*/ 828751 h 1692364"/>
              <a:gd name="connsiteX2942" fmla="*/ 1543869 w 1814344"/>
              <a:gd name="connsiteY2942" fmla="*/ 833450 h 1692364"/>
              <a:gd name="connsiteX2943" fmla="*/ 1532690 w 1814344"/>
              <a:gd name="connsiteY2943" fmla="*/ 833450 h 1692364"/>
              <a:gd name="connsiteX2944" fmla="*/ 1521150 w 1814344"/>
              <a:gd name="connsiteY2944" fmla="*/ 833450 h 1692364"/>
              <a:gd name="connsiteX2945" fmla="*/ 1509970 w 1814344"/>
              <a:gd name="connsiteY2945" fmla="*/ 833450 h 1692364"/>
              <a:gd name="connsiteX2946" fmla="*/ 1509970 w 1814344"/>
              <a:gd name="connsiteY2946" fmla="*/ 838736 h 1692364"/>
              <a:gd name="connsiteX2947" fmla="*/ 1509970 w 1814344"/>
              <a:gd name="connsiteY2947" fmla="*/ 845980 h 1692364"/>
              <a:gd name="connsiteX2948" fmla="*/ 1498790 w 1814344"/>
              <a:gd name="connsiteY2948" fmla="*/ 845980 h 1692364"/>
              <a:gd name="connsiteX2949" fmla="*/ 1487611 w 1814344"/>
              <a:gd name="connsiteY2949" fmla="*/ 845980 h 1692364"/>
              <a:gd name="connsiteX2950" fmla="*/ 1476071 w 1814344"/>
              <a:gd name="connsiteY2950" fmla="*/ 845980 h 1692364"/>
              <a:gd name="connsiteX2951" fmla="*/ 1476071 w 1814344"/>
              <a:gd name="connsiteY2951" fmla="*/ 858914 h 1692364"/>
              <a:gd name="connsiteX2952" fmla="*/ 1464891 w 1814344"/>
              <a:gd name="connsiteY2952" fmla="*/ 858914 h 1692364"/>
              <a:gd name="connsiteX2953" fmla="*/ 1453711 w 1814344"/>
              <a:gd name="connsiteY2953" fmla="*/ 858914 h 1692364"/>
              <a:gd name="connsiteX2954" fmla="*/ 1442532 w 1814344"/>
              <a:gd name="connsiteY2954" fmla="*/ 858914 h 1692364"/>
              <a:gd name="connsiteX2955" fmla="*/ 1442532 w 1814344"/>
              <a:gd name="connsiteY2955" fmla="*/ 871444 h 1692364"/>
              <a:gd name="connsiteX2956" fmla="*/ 1430991 w 1814344"/>
              <a:gd name="connsiteY2956" fmla="*/ 858914 h 1692364"/>
              <a:gd name="connsiteX2957" fmla="*/ 1430991 w 1814344"/>
              <a:gd name="connsiteY2957" fmla="*/ 862047 h 1692364"/>
              <a:gd name="connsiteX2958" fmla="*/ 1430991 w 1814344"/>
              <a:gd name="connsiteY2958" fmla="*/ 869878 h 1692364"/>
              <a:gd name="connsiteX2959" fmla="*/ 1430991 w 1814344"/>
              <a:gd name="connsiteY2959" fmla="*/ 871444 h 1692364"/>
              <a:gd name="connsiteX2960" fmla="*/ 1419812 w 1814344"/>
              <a:gd name="connsiteY2960" fmla="*/ 871444 h 1692364"/>
              <a:gd name="connsiteX2961" fmla="*/ 1408632 w 1814344"/>
              <a:gd name="connsiteY2961" fmla="*/ 871444 h 1692364"/>
              <a:gd name="connsiteX2962" fmla="*/ 1397453 w 1814344"/>
              <a:gd name="connsiteY2962" fmla="*/ 871444 h 1692364"/>
              <a:gd name="connsiteX2963" fmla="*/ 1397453 w 1814344"/>
              <a:gd name="connsiteY2963" fmla="*/ 883974 h 1692364"/>
              <a:gd name="connsiteX2964" fmla="*/ 1385912 w 1814344"/>
              <a:gd name="connsiteY2964" fmla="*/ 883974 h 1692364"/>
              <a:gd name="connsiteX2965" fmla="*/ 1374733 w 1814344"/>
              <a:gd name="connsiteY2965" fmla="*/ 883974 h 1692364"/>
              <a:gd name="connsiteX2966" fmla="*/ 1363553 w 1814344"/>
              <a:gd name="connsiteY2966" fmla="*/ 883974 h 1692364"/>
              <a:gd name="connsiteX2967" fmla="*/ 1352373 w 1814344"/>
              <a:gd name="connsiteY2967" fmla="*/ 883974 h 1692364"/>
              <a:gd name="connsiteX2968" fmla="*/ 1352373 w 1814344"/>
              <a:gd name="connsiteY2968" fmla="*/ 896504 h 1692364"/>
              <a:gd name="connsiteX2969" fmla="*/ 1363553 w 1814344"/>
              <a:gd name="connsiteY2969" fmla="*/ 883974 h 1692364"/>
              <a:gd name="connsiteX2970" fmla="*/ 1363553 w 1814344"/>
              <a:gd name="connsiteY2970" fmla="*/ 896504 h 1692364"/>
              <a:gd name="connsiteX2971" fmla="*/ 1363553 w 1814344"/>
              <a:gd name="connsiteY2971" fmla="*/ 909439 h 1692364"/>
              <a:gd name="connsiteX2972" fmla="*/ 1374733 w 1814344"/>
              <a:gd name="connsiteY2972" fmla="*/ 896504 h 1692364"/>
              <a:gd name="connsiteX2973" fmla="*/ 1385912 w 1814344"/>
              <a:gd name="connsiteY2973" fmla="*/ 896504 h 1692364"/>
              <a:gd name="connsiteX2974" fmla="*/ 1385912 w 1814344"/>
              <a:gd name="connsiteY2974" fmla="*/ 898121 h 1692364"/>
              <a:gd name="connsiteX2975" fmla="*/ 1385912 w 1814344"/>
              <a:gd name="connsiteY2975" fmla="*/ 909439 h 1692364"/>
              <a:gd name="connsiteX2976" fmla="*/ 1384515 w 1814344"/>
              <a:gd name="connsiteY2976" fmla="*/ 909439 h 1692364"/>
              <a:gd name="connsiteX2977" fmla="*/ 1377528 w 1814344"/>
              <a:gd name="connsiteY2977" fmla="*/ 909439 h 1692364"/>
              <a:gd name="connsiteX2978" fmla="*/ 1374733 w 1814344"/>
              <a:gd name="connsiteY2978" fmla="*/ 909439 h 1692364"/>
              <a:gd name="connsiteX2979" fmla="*/ 1374733 w 1814344"/>
              <a:gd name="connsiteY2979" fmla="*/ 921969 h 1692364"/>
              <a:gd name="connsiteX2980" fmla="*/ 1385912 w 1814344"/>
              <a:gd name="connsiteY2980" fmla="*/ 921969 h 1692364"/>
              <a:gd name="connsiteX2981" fmla="*/ 1385912 w 1814344"/>
              <a:gd name="connsiteY2981" fmla="*/ 909439 h 1692364"/>
              <a:gd name="connsiteX2982" fmla="*/ 1390240 w 1814344"/>
              <a:gd name="connsiteY2982" fmla="*/ 909439 h 1692364"/>
              <a:gd name="connsiteX2983" fmla="*/ 1390781 w 1814344"/>
              <a:gd name="connsiteY2983" fmla="*/ 909439 h 1692364"/>
              <a:gd name="connsiteX2984" fmla="*/ 1397453 w 1814344"/>
              <a:gd name="connsiteY2984" fmla="*/ 909439 h 1692364"/>
              <a:gd name="connsiteX2985" fmla="*/ 1397453 w 1814344"/>
              <a:gd name="connsiteY2985" fmla="*/ 921969 h 1692364"/>
              <a:gd name="connsiteX2986" fmla="*/ 1397453 w 1814344"/>
              <a:gd name="connsiteY2986" fmla="*/ 934499 h 1692364"/>
              <a:gd name="connsiteX2987" fmla="*/ 1408632 w 1814344"/>
              <a:gd name="connsiteY2987" fmla="*/ 921969 h 1692364"/>
              <a:gd name="connsiteX2988" fmla="*/ 1408632 w 1814344"/>
              <a:gd name="connsiteY2988" fmla="*/ 909439 h 1692364"/>
              <a:gd name="connsiteX2989" fmla="*/ 1419812 w 1814344"/>
              <a:gd name="connsiteY2989" fmla="*/ 909439 h 1692364"/>
              <a:gd name="connsiteX2990" fmla="*/ 1419812 w 1814344"/>
              <a:gd name="connsiteY2990" fmla="*/ 921969 h 1692364"/>
              <a:gd name="connsiteX2991" fmla="*/ 1430991 w 1814344"/>
              <a:gd name="connsiteY2991" fmla="*/ 921969 h 1692364"/>
              <a:gd name="connsiteX2992" fmla="*/ 1430991 w 1814344"/>
              <a:gd name="connsiteY2992" fmla="*/ 923535 h 1692364"/>
              <a:gd name="connsiteX2993" fmla="*/ 1430991 w 1814344"/>
              <a:gd name="connsiteY2993" fmla="*/ 929212 h 1692364"/>
              <a:gd name="connsiteX2994" fmla="*/ 1430991 w 1814344"/>
              <a:gd name="connsiteY2994" fmla="*/ 929800 h 1692364"/>
              <a:gd name="connsiteX2995" fmla="*/ 1430991 w 1814344"/>
              <a:gd name="connsiteY2995" fmla="*/ 934499 h 1692364"/>
              <a:gd name="connsiteX2996" fmla="*/ 1442532 w 1814344"/>
              <a:gd name="connsiteY2996" fmla="*/ 934499 h 1692364"/>
              <a:gd name="connsiteX2997" fmla="*/ 1442532 w 1814344"/>
              <a:gd name="connsiteY2997" fmla="*/ 936065 h 1692364"/>
              <a:gd name="connsiteX2998" fmla="*/ 1442532 w 1814344"/>
              <a:gd name="connsiteY2998" fmla="*/ 937631 h 1692364"/>
              <a:gd name="connsiteX2999" fmla="*/ 1442532 w 1814344"/>
              <a:gd name="connsiteY2999" fmla="*/ 947029 h 1692364"/>
              <a:gd name="connsiteX3000" fmla="*/ 1453711 w 1814344"/>
              <a:gd name="connsiteY3000" fmla="*/ 947029 h 1692364"/>
              <a:gd name="connsiteX3001" fmla="*/ 1455109 w 1814344"/>
              <a:gd name="connsiteY3001" fmla="*/ 947029 h 1692364"/>
              <a:gd name="connsiteX3002" fmla="*/ 1464891 w 1814344"/>
              <a:gd name="connsiteY3002" fmla="*/ 947029 h 1692364"/>
              <a:gd name="connsiteX3003" fmla="*/ 1464891 w 1814344"/>
              <a:gd name="connsiteY3003" fmla="*/ 959963 h 1692364"/>
              <a:gd name="connsiteX3004" fmla="*/ 1469084 w 1814344"/>
              <a:gd name="connsiteY3004" fmla="*/ 959963 h 1692364"/>
              <a:gd name="connsiteX3005" fmla="*/ 1469608 w 1814344"/>
              <a:gd name="connsiteY3005" fmla="*/ 959963 h 1692364"/>
              <a:gd name="connsiteX3006" fmla="*/ 1476071 w 1814344"/>
              <a:gd name="connsiteY3006" fmla="*/ 959963 h 1692364"/>
              <a:gd name="connsiteX3007" fmla="*/ 1476071 w 1814344"/>
              <a:gd name="connsiteY3007" fmla="*/ 961529 h 1692364"/>
              <a:gd name="connsiteX3008" fmla="*/ 1476071 w 1814344"/>
              <a:gd name="connsiteY3008" fmla="*/ 964662 h 1692364"/>
              <a:gd name="connsiteX3009" fmla="*/ 1476071 w 1814344"/>
              <a:gd name="connsiteY3009" fmla="*/ 965249 h 1692364"/>
              <a:gd name="connsiteX3010" fmla="*/ 1476071 w 1814344"/>
              <a:gd name="connsiteY3010" fmla="*/ 972493 h 1692364"/>
              <a:gd name="connsiteX3011" fmla="*/ 1480399 w 1814344"/>
              <a:gd name="connsiteY3011" fmla="*/ 972493 h 1692364"/>
              <a:gd name="connsiteX3012" fmla="*/ 1480939 w 1814344"/>
              <a:gd name="connsiteY3012" fmla="*/ 972493 h 1692364"/>
              <a:gd name="connsiteX3013" fmla="*/ 1487611 w 1814344"/>
              <a:gd name="connsiteY3013" fmla="*/ 972493 h 1692364"/>
              <a:gd name="connsiteX3014" fmla="*/ 1498790 w 1814344"/>
              <a:gd name="connsiteY3014" fmla="*/ 972493 h 1692364"/>
              <a:gd name="connsiteX3015" fmla="*/ 1498790 w 1814344"/>
              <a:gd name="connsiteY3015" fmla="*/ 985023 h 1692364"/>
              <a:gd name="connsiteX3016" fmla="*/ 1495995 w 1814344"/>
              <a:gd name="connsiteY3016" fmla="*/ 985023 h 1692364"/>
              <a:gd name="connsiteX3017" fmla="*/ 1492327 w 1814344"/>
              <a:gd name="connsiteY3017" fmla="*/ 985023 h 1692364"/>
              <a:gd name="connsiteX3018" fmla="*/ 1491803 w 1814344"/>
              <a:gd name="connsiteY3018" fmla="*/ 985023 h 1692364"/>
              <a:gd name="connsiteX3019" fmla="*/ 1487611 w 1814344"/>
              <a:gd name="connsiteY3019" fmla="*/ 985023 h 1692364"/>
              <a:gd name="connsiteX3020" fmla="*/ 1487611 w 1814344"/>
              <a:gd name="connsiteY3020" fmla="*/ 990309 h 1692364"/>
              <a:gd name="connsiteX3021" fmla="*/ 1487611 w 1814344"/>
              <a:gd name="connsiteY3021" fmla="*/ 997553 h 1692364"/>
              <a:gd name="connsiteX3022" fmla="*/ 1498790 w 1814344"/>
              <a:gd name="connsiteY3022" fmla="*/ 985023 h 1692364"/>
              <a:gd name="connsiteX3023" fmla="*/ 1509970 w 1814344"/>
              <a:gd name="connsiteY3023" fmla="*/ 985023 h 1692364"/>
              <a:gd name="connsiteX3024" fmla="*/ 1509970 w 1814344"/>
              <a:gd name="connsiteY3024" fmla="*/ 986589 h 1692364"/>
              <a:gd name="connsiteX3025" fmla="*/ 1509970 w 1814344"/>
              <a:gd name="connsiteY3025" fmla="*/ 995987 h 1692364"/>
              <a:gd name="connsiteX3026" fmla="*/ 1509970 w 1814344"/>
              <a:gd name="connsiteY3026" fmla="*/ 997553 h 1692364"/>
              <a:gd name="connsiteX3027" fmla="*/ 1521150 w 1814344"/>
              <a:gd name="connsiteY3027" fmla="*/ 997553 h 1692364"/>
              <a:gd name="connsiteX3028" fmla="*/ 1521150 w 1814344"/>
              <a:gd name="connsiteY3028" fmla="*/ 1010487 h 1692364"/>
              <a:gd name="connsiteX3029" fmla="*/ 1521150 w 1814344"/>
              <a:gd name="connsiteY3029" fmla="*/ 1019885 h 1692364"/>
              <a:gd name="connsiteX3030" fmla="*/ 1521150 w 1814344"/>
              <a:gd name="connsiteY3030" fmla="*/ 1023017 h 1692364"/>
              <a:gd name="connsiteX3031" fmla="*/ 1522593 w 1814344"/>
              <a:gd name="connsiteY3031" fmla="*/ 1023017 h 1692364"/>
              <a:gd name="connsiteX3032" fmla="*/ 1531248 w 1814344"/>
              <a:gd name="connsiteY3032" fmla="*/ 1023017 h 1692364"/>
              <a:gd name="connsiteX3033" fmla="*/ 1532690 w 1814344"/>
              <a:gd name="connsiteY3033" fmla="*/ 1023017 h 1692364"/>
              <a:gd name="connsiteX3034" fmla="*/ 1543869 w 1814344"/>
              <a:gd name="connsiteY3034" fmla="*/ 1023017 h 1692364"/>
              <a:gd name="connsiteX3035" fmla="*/ 1543869 w 1814344"/>
              <a:gd name="connsiteY3035" fmla="*/ 1024584 h 1692364"/>
              <a:gd name="connsiteX3036" fmla="*/ 1543869 w 1814344"/>
              <a:gd name="connsiteY3036" fmla="*/ 1035547 h 1692364"/>
              <a:gd name="connsiteX3037" fmla="*/ 1532690 w 1814344"/>
              <a:gd name="connsiteY3037" fmla="*/ 1048077 h 1692364"/>
              <a:gd name="connsiteX3038" fmla="*/ 1532690 w 1814344"/>
              <a:gd name="connsiteY3038" fmla="*/ 1060607 h 1692364"/>
              <a:gd name="connsiteX3039" fmla="*/ 1543869 w 1814344"/>
              <a:gd name="connsiteY3039" fmla="*/ 1060607 h 1692364"/>
              <a:gd name="connsiteX3040" fmla="*/ 1543869 w 1814344"/>
              <a:gd name="connsiteY3040" fmla="*/ 1073542 h 1692364"/>
              <a:gd name="connsiteX3041" fmla="*/ 1555049 w 1814344"/>
              <a:gd name="connsiteY3041" fmla="*/ 1073542 h 1692364"/>
              <a:gd name="connsiteX3042" fmla="*/ 1566229 w 1814344"/>
              <a:gd name="connsiteY3042" fmla="*/ 1073542 h 1692364"/>
              <a:gd name="connsiteX3043" fmla="*/ 1555049 w 1814344"/>
              <a:gd name="connsiteY3043" fmla="*/ 1086072 h 1692364"/>
              <a:gd name="connsiteX3044" fmla="*/ 1555049 w 1814344"/>
              <a:gd name="connsiteY3044" fmla="*/ 1098602 h 1692364"/>
              <a:gd name="connsiteX3045" fmla="*/ 1543869 w 1814344"/>
              <a:gd name="connsiteY3045" fmla="*/ 1098602 h 1692364"/>
              <a:gd name="connsiteX3046" fmla="*/ 1555049 w 1814344"/>
              <a:gd name="connsiteY3046" fmla="*/ 1111536 h 1692364"/>
              <a:gd name="connsiteX3047" fmla="*/ 1566229 w 1814344"/>
              <a:gd name="connsiteY3047" fmla="*/ 1111536 h 1692364"/>
              <a:gd name="connsiteX3048" fmla="*/ 1566229 w 1814344"/>
              <a:gd name="connsiteY3048" fmla="*/ 1113102 h 1692364"/>
              <a:gd name="connsiteX3049" fmla="*/ 1566229 w 1814344"/>
              <a:gd name="connsiteY3049" fmla="*/ 1122500 h 1692364"/>
              <a:gd name="connsiteX3050" fmla="*/ 1566229 w 1814344"/>
              <a:gd name="connsiteY3050" fmla="*/ 1124066 h 1692364"/>
              <a:gd name="connsiteX3051" fmla="*/ 1577408 w 1814344"/>
              <a:gd name="connsiteY3051" fmla="*/ 1124066 h 1692364"/>
              <a:gd name="connsiteX3052" fmla="*/ 1577408 w 1814344"/>
              <a:gd name="connsiteY3052" fmla="*/ 1125632 h 1692364"/>
              <a:gd name="connsiteX3053" fmla="*/ 1577408 w 1814344"/>
              <a:gd name="connsiteY3053" fmla="*/ 1136596 h 1692364"/>
              <a:gd name="connsiteX3054" fmla="*/ 1566229 w 1814344"/>
              <a:gd name="connsiteY3054" fmla="*/ 1136596 h 1692364"/>
              <a:gd name="connsiteX3055" fmla="*/ 1555049 w 1814344"/>
              <a:gd name="connsiteY3055" fmla="*/ 1136596 h 1692364"/>
              <a:gd name="connsiteX3056" fmla="*/ 1555049 w 1814344"/>
              <a:gd name="connsiteY3056" fmla="*/ 1149126 h 1692364"/>
              <a:gd name="connsiteX3057" fmla="*/ 1543869 w 1814344"/>
              <a:gd name="connsiteY3057" fmla="*/ 1162060 h 1692364"/>
              <a:gd name="connsiteX3058" fmla="*/ 1543869 w 1814344"/>
              <a:gd name="connsiteY3058" fmla="*/ 1169304 h 1692364"/>
              <a:gd name="connsiteX3059" fmla="*/ 1543869 w 1814344"/>
              <a:gd name="connsiteY3059" fmla="*/ 1174590 h 1692364"/>
              <a:gd name="connsiteX3060" fmla="*/ 1543869 w 1814344"/>
              <a:gd name="connsiteY3060" fmla="*/ 1187120 h 1692364"/>
              <a:gd name="connsiteX3061" fmla="*/ 1532690 w 1814344"/>
              <a:gd name="connsiteY3061" fmla="*/ 1174590 h 1692364"/>
              <a:gd name="connsiteX3062" fmla="*/ 1532690 w 1814344"/>
              <a:gd name="connsiteY3062" fmla="*/ 1179876 h 1692364"/>
              <a:gd name="connsiteX3063" fmla="*/ 1532690 w 1814344"/>
              <a:gd name="connsiteY3063" fmla="*/ 1181834 h 1692364"/>
              <a:gd name="connsiteX3064" fmla="*/ 1532690 w 1814344"/>
              <a:gd name="connsiteY3064" fmla="*/ 1182422 h 1692364"/>
              <a:gd name="connsiteX3065" fmla="*/ 1532690 w 1814344"/>
              <a:gd name="connsiteY3065" fmla="*/ 1187120 h 1692364"/>
              <a:gd name="connsiteX3066" fmla="*/ 1543869 w 1814344"/>
              <a:gd name="connsiteY3066" fmla="*/ 1187120 h 1692364"/>
              <a:gd name="connsiteX3067" fmla="*/ 1532690 w 1814344"/>
              <a:gd name="connsiteY3067" fmla="*/ 1199650 h 1692364"/>
              <a:gd name="connsiteX3068" fmla="*/ 1532690 w 1814344"/>
              <a:gd name="connsiteY3068" fmla="*/ 1212585 h 1692364"/>
              <a:gd name="connsiteX3069" fmla="*/ 1531248 w 1814344"/>
              <a:gd name="connsiteY3069" fmla="*/ 1212585 h 1692364"/>
              <a:gd name="connsiteX3070" fmla="*/ 1521150 w 1814344"/>
              <a:gd name="connsiteY3070" fmla="*/ 1212585 h 1692364"/>
              <a:gd name="connsiteX3071" fmla="*/ 1509970 w 1814344"/>
              <a:gd name="connsiteY3071" fmla="*/ 1212585 h 1692364"/>
              <a:gd name="connsiteX3072" fmla="*/ 1509970 w 1814344"/>
              <a:gd name="connsiteY3072" fmla="*/ 1199650 h 1692364"/>
              <a:gd name="connsiteX3073" fmla="*/ 1498790 w 1814344"/>
              <a:gd name="connsiteY3073" fmla="*/ 1212585 h 1692364"/>
              <a:gd name="connsiteX3074" fmla="*/ 1498790 w 1814344"/>
              <a:gd name="connsiteY3074" fmla="*/ 1223548 h 1692364"/>
              <a:gd name="connsiteX3075" fmla="*/ 1498790 w 1814344"/>
              <a:gd name="connsiteY3075" fmla="*/ 1225115 h 1692364"/>
              <a:gd name="connsiteX3076" fmla="*/ 1498790 w 1814344"/>
              <a:gd name="connsiteY3076" fmla="*/ 1226681 h 1692364"/>
              <a:gd name="connsiteX3077" fmla="*/ 1498790 w 1814344"/>
              <a:gd name="connsiteY3077" fmla="*/ 1236078 h 1692364"/>
              <a:gd name="connsiteX3078" fmla="*/ 1498790 w 1814344"/>
              <a:gd name="connsiteY3078" fmla="*/ 1237645 h 1692364"/>
              <a:gd name="connsiteX3079" fmla="*/ 1498790 w 1814344"/>
              <a:gd name="connsiteY3079" fmla="*/ 1239211 h 1692364"/>
              <a:gd name="connsiteX3080" fmla="*/ 1498790 w 1814344"/>
              <a:gd name="connsiteY3080" fmla="*/ 1250175 h 1692364"/>
              <a:gd name="connsiteX3081" fmla="*/ 1498790 w 1814344"/>
              <a:gd name="connsiteY3081" fmla="*/ 1263109 h 1692364"/>
              <a:gd name="connsiteX3082" fmla="*/ 1487611 w 1814344"/>
              <a:gd name="connsiteY3082" fmla="*/ 1263109 h 1692364"/>
              <a:gd name="connsiteX3083" fmla="*/ 1487611 w 1814344"/>
              <a:gd name="connsiteY3083" fmla="*/ 1275639 h 1692364"/>
              <a:gd name="connsiteX3084" fmla="*/ 1476071 w 1814344"/>
              <a:gd name="connsiteY3084" fmla="*/ 1275639 h 1692364"/>
              <a:gd name="connsiteX3085" fmla="*/ 1476071 w 1814344"/>
              <a:gd name="connsiteY3085" fmla="*/ 1263109 h 1692364"/>
              <a:gd name="connsiteX3086" fmla="*/ 1476071 w 1814344"/>
              <a:gd name="connsiteY3086" fmla="*/ 1275639 h 1692364"/>
              <a:gd name="connsiteX3087" fmla="*/ 1464891 w 1814344"/>
              <a:gd name="connsiteY3087" fmla="*/ 1288169 h 1692364"/>
              <a:gd name="connsiteX3088" fmla="*/ 1464891 w 1814344"/>
              <a:gd name="connsiteY3088" fmla="*/ 1275639 h 1692364"/>
              <a:gd name="connsiteX3089" fmla="*/ 1453711 w 1814344"/>
              <a:gd name="connsiteY3089" fmla="*/ 1288169 h 1692364"/>
              <a:gd name="connsiteX3090" fmla="*/ 1453711 w 1814344"/>
              <a:gd name="connsiteY3090" fmla="*/ 1300699 h 1692364"/>
              <a:gd name="connsiteX3091" fmla="*/ 1442532 w 1814344"/>
              <a:gd name="connsiteY3091" fmla="*/ 1313633 h 1692364"/>
              <a:gd name="connsiteX3092" fmla="*/ 1442532 w 1814344"/>
              <a:gd name="connsiteY3092" fmla="*/ 1300699 h 1692364"/>
              <a:gd name="connsiteX3093" fmla="*/ 1438204 w 1814344"/>
              <a:gd name="connsiteY3093" fmla="*/ 1300699 h 1692364"/>
              <a:gd name="connsiteX3094" fmla="*/ 1437663 w 1814344"/>
              <a:gd name="connsiteY3094" fmla="*/ 1300699 h 1692364"/>
              <a:gd name="connsiteX3095" fmla="*/ 1430991 w 1814344"/>
              <a:gd name="connsiteY3095" fmla="*/ 1300699 h 1692364"/>
              <a:gd name="connsiteX3096" fmla="*/ 1419812 w 1814344"/>
              <a:gd name="connsiteY3096" fmla="*/ 1313633 h 1692364"/>
              <a:gd name="connsiteX3097" fmla="*/ 1419812 w 1814344"/>
              <a:gd name="connsiteY3097" fmla="*/ 1326163 h 1692364"/>
              <a:gd name="connsiteX3098" fmla="*/ 1408632 w 1814344"/>
              <a:gd name="connsiteY3098" fmla="*/ 1338693 h 1692364"/>
              <a:gd name="connsiteX3099" fmla="*/ 1419812 w 1814344"/>
              <a:gd name="connsiteY3099" fmla="*/ 1338693 h 1692364"/>
              <a:gd name="connsiteX3100" fmla="*/ 1408632 w 1814344"/>
              <a:gd name="connsiteY3100" fmla="*/ 1351223 h 1692364"/>
              <a:gd name="connsiteX3101" fmla="*/ 1408632 w 1814344"/>
              <a:gd name="connsiteY3101" fmla="*/ 1364158 h 1692364"/>
              <a:gd name="connsiteX3102" fmla="*/ 1397453 w 1814344"/>
              <a:gd name="connsiteY3102" fmla="*/ 1364158 h 1692364"/>
              <a:gd name="connsiteX3103" fmla="*/ 1397453 w 1814344"/>
              <a:gd name="connsiteY3103" fmla="*/ 1351223 h 1692364"/>
              <a:gd name="connsiteX3104" fmla="*/ 1385912 w 1814344"/>
              <a:gd name="connsiteY3104" fmla="*/ 1351223 h 1692364"/>
              <a:gd name="connsiteX3105" fmla="*/ 1397453 w 1814344"/>
              <a:gd name="connsiteY3105" fmla="*/ 1364158 h 1692364"/>
              <a:gd name="connsiteX3106" fmla="*/ 1397453 w 1814344"/>
              <a:gd name="connsiteY3106" fmla="*/ 1365724 h 1692364"/>
              <a:gd name="connsiteX3107" fmla="*/ 1397453 w 1814344"/>
              <a:gd name="connsiteY3107" fmla="*/ 1376688 h 1692364"/>
              <a:gd name="connsiteX3108" fmla="*/ 1385912 w 1814344"/>
              <a:gd name="connsiteY3108" fmla="*/ 1376688 h 1692364"/>
              <a:gd name="connsiteX3109" fmla="*/ 1374733 w 1814344"/>
              <a:gd name="connsiteY3109" fmla="*/ 1376688 h 1692364"/>
              <a:gd name="connsiteX3110" fmla="*/ 1374733 w 1814344"/>
              <a:gd name="connsiteY3110" fmla="*/ 1389218 h 1692364"/>
              <a:gd name="connsiteX3111" fmla="*/ 1363553 w 1814344"/>
              <a:gd name="connsiteY3111" fmla="*/ 1376688 h 1692364"/>
              <a:gd name="connsiteX3112" fmla="*/ 1362156 w 1814344"/>
              <a:gd name="connsiteY3112" fmla="*/ 1376688 h 1692364"/>
              <a:gd name="connsiteX3113" fmla="*/ 1352373 w 1814344"/>
              <a:gd name="connsiteY3113" fmla="*/ 1376688 h 1692364"/>
              <a:gd name="connsiteX3114" fmla="*/ 1352373 w 1814344"/>
              <a:gd name="connsiteY3114" fmla="*/ 1364158 h 1692364"/>
              <a:gd name="connsiteX3115" fmla="*/ 1352373 w 1814344"/>
              <a:gd name="connsiteY3115" fmla="*/ 1376688 h 1692364"/>
              <a:gd name="connsiteX3116" fmla="*/ 1352373 w 1814344"/>
              <a:gd name="connsiteY3116" fmla="*/ 1389218 h 1692364"/>
              <a:gd name="connsiteX3117" fmla="*/ 1363553 w 1814344"/>
              <a:gd name="connsiteY3117" fmla="*/ 1389218 h 1692364"/>
              <a:gd name="connsiteX3118" fmla="*/ 1363553 w 1814344"/>
              <a:gd name="connsiteY3118" fmla="*/ 1401748 h 1692364"/>
              <a:gd name="connsiteX3119" fmla="*/ 1363553 w 1814344"/>
              <a:gd name="connsiteY3119" fmla="*/ 1414278 h 1692364"/>
              <a:gd name="connsiteX3120" fmla="*/ 1352373 w 1814344"/>
              <a:gd name="connsiteY3120" fmla="*/ 1414278 h 1692364"/>
              <a:gd name="connsiteX3121" fmla="*/ 1352373 w 1814344"/>
              <a:gd name="connsiteY3121" fmla="*/ 1415895 h 1692364"/>
              <a:gd name="connsiteX3122" fmla="*/ 1352373 w 1814344"/>
              <a:gd name="connsiteY3122" fmla="*/ 1427212 h 1692364"/>
              <a:gd name="connsiteX3123" fmla="*/ 1340833 w 1814344"/>
              <a:gd name="connsiteY3123" fmla="*/ 1427212 h 1692364"/>
              <a:gd name="connsiteX3124" fmla="*/ 1340833 w 1814344"/>
              <a:gd name="connsiteY3124" fmla="*/ 1414278 h 1692364"/>
              <a:gd name="connsiteX3125" fmla="*/ 1329653 w 1814344"/>
              <a:gd name="connsiteY3125" fmla="*/ 1414278 h 1692364"/>
              <a:gd name="connsiteX3126" fmla="*/ 1318474 w 1814344"/>
              <a:gd name="connsiteY3126" fmla="*/ 1427212 h 1692364"/>
              <a:gd name="connsiteX3127" fmla="*/ 1318474 w 1814344"/>
              <a:gd name="connsiteY3127" fmla="*/ 1439742 h 1692364"/>
              <a:gd name="connsiteX3128" fmla="*/ 1307294 w 1814344"/>
              <a:gd name="connsiteY3128" fmla="*/ 1439742 h 1692364"/>
              <a:gd name="connsiteX3129" fmla="*/ 1307294 w 1814344"/>
              <a:gd name="connsiteY3129" fmla="*/ 1427212 h 1692364"/>
              <a:gd name="connsiteX3130" fmla="*/ 1295754 w 1814344"/>
              <a:gd name="connsiteY3130" fmla="*/ 1427212 h 1692364"/>
              <a:gd name="connsiteX3131" fmla="*/ 1295754 w 1814344"/>
              <a:gd name="connsiteY3131" fmla="*/ 1432498 h 1692364"/>
              <a:gd name="connsiteX3132" fmla="*/ 1295754 w 1814344"/>
              <a:gd name="connsiteY3132" fmla="*/ 1439742 h 1692364"/>
              <a:gd name="connsiteX3133" fmla="*/ 1297197 w 1814344"/>
              <a:gd name="connsiteY3133" fmla="*/ 1439742 h 1692364"/>
              <a:gd name="connsiteX3134" fmla="*/ 1302426 w 1814344"/>
              <a:gd name="connsiteY3134" fmla="*/ 1439742 h 1692364"/>
              <a:gd name="connsiteX3135" fmla="*/ 1302966 w 1814344"/>
              <a:gd name="connsiteY3135" fmla="*/ 1439742 h 1692364"/>
              <a:gd name="connsiteX3136" fmla="*/ 1307294 w 1814344"/>
              <a:gd name="connsiteY3136" fmla="*/ 1439742 h 1692364"/>
              <a:gd name="connsiteX3137" fmla="*/ 1307294 w 1814344"/>
              <a:gd name="connsiteY3137" fmla="*/ 1441308 h 1692364"/>
              <a:gd name="connsiteX3138" fmla="*/ 1307294 w 1814344"/>
              <a:gd name="connsiteY3138" fmla="*/ 1452272 h 1692364"/>
              <a:gd name="connsiteX3139" fmla="*/ 1307294 w 1814344"/>
              <a:gd name="connsiteY3139" fmla="*/ 1465206 h 1692364"/>
              <a:gd name="connsiteX3140" fmla="*/ 1295754 w 1814344"/>
              <a:gd name="connsiteY3140" fmla="*/ 1477736 h 1692364"/>
              <a:gd name="connsiteX3141" fmla="*/ 1284574 w 1814344"/>
              <a:gd name="connsiteY3141" fmla="*/ 1477736 h 1692364"/>
              <a:gd name="connsiteX3142" fmla="*/ 1284574 w 1814344"/>
              <a:gd name="connsiteY3142" fmla="*/ 1490266 h 1692364"/>
              <a:gd name="connsiteX3143" fmla="*/ 1273395 w 1814344"/>
              <a:gd name="connsiteY3143" fmla="*/ 1490266 h 1692364"/>
              <a:gd name="connsiteX3144" fmla="*/ 1273395 w 1814344"/>
              <a:gd name="connsiteY3144" fmla="*/ 1502797 h 1692364"/>
              <a:gd name="connsiteX3145" fmla="*/ 1284574 w 1814344"/>
              <a:gd name="connsiteY3145" fmla="*/ 1490266 h 1692364"/>
              <a:gd name="connsiteX3146" fmla="*/ 1292959 w 1814344"/>
              <a:gd name="connsiteY3146" fmla="*/ 1490266 h 1692364"/>
              <a:gd name="connsiteX3147" fmla="*/ 1295754 w 1814344"/>
              <a:gd name="connsiteY3147" fmla="*/ 1490266 h 1692364"/>
              <a:gd name="connsiteX3148" fmla="*/ 1295754 w 1814344"/>
              <a:gd name="connsiteY3148" fmla="*/ 1502797 h 1692364"/>
              <a:gd name="connsiteX3149" fmla="*/ 1284574 w 1814344"/>
              <a:gd name="connsiteY3149" fmla="*/ 1502797 h 1692364"/>
              <a:gd name="connsiteX3150" fmla="*/ 1284574 w 1814344"/>
              <a:gd name="connsiteY3150" fmla="*/ 1515731 h 1692364"/>
              <a:gd name="connsiteX3151" fmla="*/ 1273395 w 1814344"/>
              <a:gd name="connsiteY3151" fmla="*/ 1515731 h 1692364"/>
              <a:gd name="connsiteX3152" fmla="*/ 1273395 w 1814344"/>
              <a:gd name="connsiteY3152" fmla="*/ 1528261 h 1692364"/>
              <a:gd name="connsiteX3153" fmla="*/ 1262215 w 1814344"/>
              <a:gd name="connsiteY3153" fmla="*/ 1515731 h 1692364"/>
              <a:gd name="connsiteX3154" fmla="*/ 1262215 w 1814344"/>
              <a:gd name="connsiteY3154" fmla="*/ 1528261 h 1692364"/>
              <a:gd name="connsiteX3155" fmla="*/ 1260773 w 1814344"/>
              <a:gd name="connsiteY3155" fmla="*/ 1528261 h 1692364"/>
              <a:gd name="connsiteX3156" fmla="*/ 1250675 w 1814344"/>
              <a:gd name="connsiteY3156" fmla="*/ 1528261 h 1692364"/>
              <a:gd name="connsiteX3157" fmla="*/ 1250675 w 1814344"/>
              <a:gd name="connsiteY3157" fmla="*/ 1540791 h 1692364"/>
              <a:gd name="connsiteX3158" fmla="*/ 1262215 w 1814344"/>
              <a:gd name="connsiteY3158" fmla="*/ 1528261 h 1692364"/>
              <a:gd name="connsiteX3159" fmla="*/ 1262215 w 1814344"/>
              <a:gd name="connsiteY3159" fmla="*/ 1540791 h 1692364"/>
              <a:gd name="connsiteX3160" fmla="*/ 1250675 w 1814344"/>
              <a:gd name="connsiteY3160" fmla="*/ 1553321 h 1692364"/>
              <a:gd name="connsiteX3161" fmla="*/ 1239495 w 1814344"/>
              <a:gd name="connsiteY3161" fmla="*/ 1553321 h 1692364"/>
              <a:gd name="connsiteX3162" fmla="*/ 1239495 w 1814344"/>
              <a:gd name="connsiteY3162" fmla="*/ 1540791 h 1692364"/>
              <a:gd name="connsiteX3163" fmla="*/ 1228316 w 1814344"/>
              <a:gd name="connsiteY3163" fmla="*/ 1540791 h 1692364"/>
              <a:gd name="connsiteX3164" fmla="*/ 1239495 w 1814344"/>
              <a:gd name="connsiteY3164" fmla="*/ 1528261 h 1692364"/>
              <a:gd name="connsiteX3165" fmla="*/ 1228316 w 1814344"/>
              <a:gd name="connsiteY3165" fmla="*/ 1540791 h 1692364"/>
              <a:gd name="connsiteX3166" fmla="*/ 1217136 w 1814344"/>
              <a:gd name="connsiteY3166" fmla="*/ 1540791 h 1692364"/>
              <a:gd name="connsiteX3167" fmla="*/ 1205596 w 1814344"/>
              <a:gd name="connsiteY3167" fmla="*/ 1553321 h 1692364"/>
              <a:gd name="connsiteX3168" fmla="*/ 1205596 w 1814344"/>
              <a:gd name="connsiteY3168" fmla="*/ 1540791 h 1692364"/>
              <a:gd name="connsiteX3169" fmla="*/ 1205596 w 1814344"/>
              <a:gd name="connsiteY3169" fmla="*/ 1553321 h 1692364"/>
              <a:gd name="connsiteX3170" fmla="*/ 1212268 w 1814344"/>
              <a:gd name="connsiteY3170" fmla="*/ 1553321 h 1692364"/>
              <a:gd name="connsiteX3171" fmla="*/ 1217136 w 1814344"/>
              <a:gd name="connsiteY3171" fmla="*/ 1553321 h 1692364"/>
              <a:gd name="connsiteX3172" fmla="*/ 1205596 w 1814344"/>
              <a:gd name="connsiteY3172" fmla="*/ 1566255 h 1692364"/>
              <a:gd name="connsiteX3173" fmla="*/ 1194416 w 1814344"/>
              <a:gd name="connsiteY3173" fmla="*/ 1566255 h 1692364"/>
              <a:gd name="connsiteX3174" fmla="*/ 1183237 w 1814344"/>
              <a:gd name="connsiteY3174" fmla="*/ 1578785 h 1692364"/>
              <a:gd name="connsiteX3175" fmla="*/ 1172057 w 1814344"/>
              <a:gd name="connsiteY3175" fmla="*/ 1578785 h 1692364"/>
              <a:gd name="connsiteX3176" fmla="*/ 1149337 w 1814344"/>
              <a:gd name="connsiteY3176" fmla="*/ 1578785 h 1692364"/>
              <a:gd name="connsiteX3177" fmla="*/ 1149337 w 1814344"/>
              <a:gd name="connsiteY3177" fmla="*/ 1591315 h 1692364"/>
              <a:gd name="connsiteX3178" fmla="*/ 1142874 w 1814344"/>
              <a:gd name="connsiteY3178" fmla="*/ 1591315 h 1692364"/>
              <a:gd name="connsiteX3179" fmla="*/ 1138157 w 1814344"/>
              <a:gd name="connsiteY3179" fmla="*/ 1591315 h 1692364"/>
              <a:gd name="connsiteX3180" fmla="*/ 1126978 w 1814344"/>
              <a:gd name="connsiteY3180" fmla="*/ 1591315 h 1692364"/>
              <a:gd name="connsiteX3181" fmla="*/ 1115437 w 1814344"/>
              <a:gd name="connsiteY3181" fmla="*/ 1591315 h 1692364"/>
              <a:gd name="connsiteX3182" fmla="*/ 1115437 w 1814344"/>
              <a:gd name="connsiteY3182" fmla="*/ 1603845 h 1692364"/>
              <a:gd name="connsiteX3183" fmla="*/ 1104258 w 1814344"/>
              <a:gd name="connsiteY3183" fmla="*/ 1603845 h 1692364"/>
              <a:gd name="connsiteX3184" fmla="*/ 1093078 w 1814344"/>
              <a:gd name="connsiteY3184" fmla="*/ 1603845 h 1692364"/>
              <a:gd name="connsiteX3185" fmla="*/ 1093078 w 1814344"/>
              <a:gd name="connsiteY3185" fmla="*/ 1616780 h 1692364"/>
              <a:gd name="connsiteX3186" fmla="*/ 1081899 w 1814344"/>
              <a:gd name="connsiteY3186" fmla="*/ 1616780 h 1692364"/>
              <a:gd name="connsiteX3187" fmla="*/ 1081899 w 1814344"/>
              <a:gd name="connsiteY3187" fmla="*/ 1629310 h 1692364"/>
              <a:gd name="connsiteX3188" fmla="*/ 1070358 w 1814344"/>
              <a:gd name="connsiteY3188" fmla="*/ 1616780 h 1692364"/>
              <a:gd name="connsiteX3189" fmla="*/ 1070358 w 1814344"/>
              <a:gd name="connsiteY3189" fmla="*/ 1603845 h 1692364"/>
              <a:gd name="connsiteX3190" fmla="*/ 1070358 w 1814344"/>
              <a:gd name="connsiteY3190" fmla="*/ 1591315 h 1692364"/>
              <a:gd name="connsiteX3191" fmla="*/ 1070358 w 1814344"/>
              <a:gd name="connsiteY3191" fmla="*/ 1578785 h 1692364"/>
              <a:gd name="connsiteX3192" fmla="*/ 1059179 w 1814344"/>
              <a:gd name="connsiteY3192" fmla="*/ 1578785 h 1692364"/>
              <a:gd name="connsiteX3193" fmla="*/ 1070358 w 1814344"/>
              <a:gd name="connsiteY3193" fmla="*/ 1566255 h 1692364"/>
              <a:gd name="connsiteX3194" fmla="*/ 1070358 w 1814344"/>
              <a:gd name="connsiteY3194" fmla="*/ 1553321 h 1692364"/>
              <a:gd name="connsiteX3195" fmla="*/ 1070358 w 1814344"/>
              <a:gd name="connsiteY3195" fmla="*/ 1566255 h 1692364"/>
              <a:gd name="connsiteX3196" fmla="*/ 1059179 w 1814344"/>
              <a:gd name="connsiteY3196" fmla="*/ 1566255 h 1692364"/>
              <a:gd name="connsiteX3197" fmla="*/ 1059179 w 1814344"/>
              <a:gd name="connsiteY3197" fmla="*/ 1578785 h 1692364"/>
              <a:gd name="connsiteX3198" fmla="*/ 1047999 w 1814344"/>
              <a:gd name="connsiteY3198" fmla="*/ 1591315 h 1692364"/>
              <a:gd name="connsiteX3199" fmla="*/ 1059179 w 1814344"/>
              <a:gd name="connsiteY3199" fmla="*/ 1591315 h 1692364"/>
              <a:gd name="connsiteX3200" fmla="*/ 1059179 w 1814344"/>
              <a:gd name="connsiteY3200" fmla="*/ 1603845 h 1692364"/>
              <a:gd name="connsiteX3201" fmla="*/ 1059179 w 1814344"/>
              <a:gd name="connsiteY3201" fmla="*/ 1616780 h 1692364"/>
              <a:gd name="connsiteX3202" fmla="*/ 1070358 w 1814344"/>
              <a:gd name="connsiteY3202" fmla="*/ 1616780 h 1692364"/>
              <a:gd name="connsiteX3203" fmla="*/ 1070358 w 1814344"/>
              <a:gd name="connsiteY3203" fmla="*/ 1618346 h 1692364"/>
              <a:gd name="connsiteX3204" fmla="*/ 1070358 w 1814344"/>
              <a:gd name="connsiteY3204" fmla="*/ 1624024 h 1692364"/>
              <a:gd name="connsiteX3205" fmla="*/ 1070358 w 1814344"/>
              <a:gd name="connsiteY3205" fmla="*/ 1624611 h 1692364"/>
              <a:gd name="connsiteX3206" fmla="*/ 1070358 w 1814344"/>
              <a:gd name="connsiteY3206" fmla="*/ 1629310 h 1692364"/>
              <a:gd name="connsiteX3207" fmla="*/ 1070358 w 1814344"/>
              <a:gd name="connsiteY3207" fmla="*/ 1641840 h 1692364"/>
              <a:gd name="connsiteX3208" fmla="*/ 1059179 w 1814344"/>
              <a:gd name="connsiteY3208" fmla="*/ 1641840 h 1692364"/>
              <a:gd name="connsiteX3209" fmla="*/ 1059179 w 1814344"/>
              <a:gd name="connsiteY3209" fmla="*/ 1654370 h 1692364"/>
              <a:gd name="connsiteX3210" fmla="*/ 1047999 w 1814344"/>
              <a:gd name="connsiteY3210" fmla="*/ 1654370 h 1692364"/>
              <a:gd name="connsiteX3211" fmla="*/ 1047999 w 1814344"/>
              <a:gd name="connsiteY3211" fmla="*/ 1649671 h 1692364"/>
              <a:gd name="connsiteX3212" fmla="*/ 1047999 w 1814344"/>
              <a:gd name="connsiteY3212" fmla="*/ 1649084 h 1692364"/>
              <a:gd name="connsiteX3213" fmla="*/ 1047999 w 1814344"/>
              <a:gd name="connsiteY3213" fmla="*/ 1641840 h 1692364"/>
              <a:gd name="connsiteX3214" fmla="*/ 1046602 w 1814344"/>
              <a:gd name="connsiteY3214" fmla="*/ 1641840 h 1692364"/>
              <a:gd name="connsiteX3215" fmla="*/ 1043807 w 1814344"/>
              <a:gd name="connsiteY3215" fmla="*/ 1641840 h 1692364"/>
              <a:gd name="connsiteX3216" fmla="*/ 1043282 w 1814344"/>
              <a:gd name="connsiteY3216" fmla="*/ 1641840 h 1692364"/>
              <a:gd name="connsiteX3217" fmla="*/ 1036819 w 1814344"/>
              <a:gd name="connsiteY3217" fmla="*/ 1641840 h 1692364"/>
              <a:gd name="connsiteX3218" fmla="*/ 1036819 w 1814344"/>
              <a:gd name="connsiteY3218" fmla="*/ 1654370 h 1692364"/>
              <a:gd name="connsiteX3219" fmla="*/ 1025279 w 1814344"/>
              <a:gd name="connsiteY3219" fmla="*/ 1654370 h 1692364"/>
              <a:gd name="connsiteX3220" fmla="*/ 1025279 w 1814344"/>
              <a:gd name="connsiteY3220" fmla="*/ 1641840 h 1692364"/>
              <a:gd name="connsiteX3221" fmla="*/ 1036819 w 1814344"/>
              <a:gd name="connsiteY3221" fmla="*/ 1629310 h 1692364"/>
              <a:gd name="connsiteX3222" fmla="*/ 1036819 w 1814344"/>
              <a:gd name="connsiteY3222" fmla="*/ 1616780 h 1692364"/>
              <a:gd name="connsiteX3223" fmla="*/ 1036819 w 1814344"/>
              <a:gd name="connsiteY3223" fmla="*/ 1603845 h 1692364"/>
              <a:gd name="connsiteX3224" fmla="*/ 1025279 w 1814344"/>
              <a:gd name="connsiteY3224" fmla="*/ 1616780 h 1692364"/>
              <a:gd name="connsiteX3225" fmla="*/ 1025279 w 1814344"/>
              <a:gd name="connsiteY3225" fmla="*/ 1603845 h 1692364"/>
              <a:gd name="connsiteX3226" fmla="*/ 1025279 w 1814344"/>
              <a:gd name="connsiteY3226" fmla="*/ 1591315 h 1692364"/>
              <a:gd name="connsiteX3227" fmla="*/ 1014099 w 1814344"/>
              <a:gd name="connsiteY3227" fmla="*/ 1603845 h 1692364"/>
              <a:gd name="connsiteX3228" fmla="*/ 1002920 w 1814344"/>
              <a:gd name="connsiteY3228" fmla="*/ 1616780 h 1692364"/>
              <a:gd name="connsiteX3229" fmla="*/ 1002920 w 1814344"/>
              <a:gd name="connsiteY3229" fmla="*/ 1603845 h 1692364"/>
              <a:gd name="connsiteX3230" fmla="*/ 991740 w 1814344"/>
              <a:gd name="connsiteY3230" fmla="*/ 1603845 h 1692364"/>
              <a:gd name="connsiteX3231" fmla="*/ 991740 w 1814344"/>
              <a:gd name="connsiteY3231" fmla="*/ 1616780 h 1692364"/>
              <a:gd name="connsiteX3232" fmla="*/ 1002920 w 1814344"/>
              <a:gd name="connsiteY3232" fmla="*/ 1616780 h 1692364"/>
              <a:gd name="connsiteX3233" fmla="*/ 1002920 w 1814344"/>
              <a:gd name="connsiteY3233" fmla="*/ 1629310 h 1692364"/>
              <a:gd name="connsiteX3234" fmla="*/ 991740 w 1814344"/>
              <a:gd name="connsiteY3234" fmla="*/ 1629310 h 1692364"/>
              <a:gd name="connsiteX3235" fmla="*/ 1002920 w 1814344"/>
              <a:gd name="connsiteY3235" fmla="*/ 1629310 h 1692364"/>
              <a:gd name="connsiteX3236" fmla="*/ 1014099 w 1814344"/>
              <a:gd name="connsiteY3236" fmla="*/ 1629310 h 1692364"/>
              <a:gd name="connsiteX3237" fmla="*/ 1014099 w 1814344"/>
              <a:gd name="connsiteY3237" fmla="*/ 1641840 h 1692364"/>
              <a:gd name="connsiteX3238" fmla="*/ 1014099 w 1814344"/>
              <a:gd name="connsiteY3238" fmla="*/ 1654370 h 1692364"/>
              <a:gd name="connsiteX3239" fmla="*/ 1002920 w 1814344"/>
              <a:gd name="connsiteY3239" fmla="*/ 1667304 h 1692364"/>
              <a:gd name="connsiteX3240" fmla="*/ 991740 w 1814344"/>
              <a:gd name="connsiteY3240" fmla="*/ 1654370 h 1692364"/>
              <a:gd name="connsiteX3241" fmla="*/ 991740 w 1814344"/>
              <a:gd name="connsiteY3241" fmla="*/ 1649671 h 1692364"/>
              <a:gd name="connsiteX3242" fmla="*/ 991740 w 1814344"/>
              <a:gd name="connsiteY3242" fmla="*/ 1649084 h 1692364"/>
              <a:gd name="connsiteX3243" fmla="*/ 991740 w 1814344"/>
              <a:gd name="connsiteY3243" fmla="*/ 1641840 h 1692364"/>
              <a:gd name="connsiteX3244" fmla="*/ 980200 w 1814344"/>
              <a:gd name="connsiteY3244" fmla="*/ 1641840 h 1692364"/>
              <a:gd name="connsiteX3245" fmla="*/ 980200 w 1814344"/>
              <a:gd name="connsiteY3245" fmla="*/ 1654370 h 1692364"/>
              <a:gd name="connsiteX3246" fmla="*/ 969020 w 1814344"/>
              <a:gd name="connsiteY3246" fmla="*/ 1654370 h 1692364"/>
              <a:gd name="connsiteX3247" fmla="*/ 957841 w 1814344"/>
              <a:gd name="connsiteY3247" fmla="*/ 1667304 h 1692364"/>
              <a:gd name="connsiteX3248" fmla="*/ 946661 w 1814344"/>
              <a:gd name="connsiteY3248" fmla="*/ 1679834 h 1692364"/>
              <a:gd name="connsiteX3249" fmla="*/ 946661 w 1814344"/>
              <a:gd name="connsiteY3249" fmla="*/ 1672590 h 1692364"/>
              <a:gd name="connsiteX3250" fmla="*/ 946661 w 1814344"/>
              <a:gd name="connsiteY3250" fmla="*/ 1667304 h 1692364"/>
              <a:gd name="connsiteX3251" fmla="*/ 935121 w 1814344"/>
              <a:gd name="connsiteY3251" fmla="*/ 1679834 h 1692364"/>
              <a:gd name="connsiteX3252" fmla="*/ 935121 w 1814344"/>
              <a:gd name="connsiteY3252" fmla="*/ 1692364 h 1692364"/>
              <a:gd name="connsiteX3253" fmla="*/ 923941 w 1814344"/>
              <a:gd name="connsiteY3253" fmla="*/ 1692364 h 1692364"/>
              <a:gd name="connsiteX3254" fmla="*/ 923941 w 1814344"/>
              <a:gd name="connsiteY3254" fmla="*/ 1679834 h 1692364"/>
              <a:gd name="connsiteX3255" fmla="*/ 912762 w 1814344"/>
              <a:gd name="connsiteY3255" fmla="*/ 1679834 h 1692364"/>
              <a:gd name="connsiteX3256" fmla="*/ 912762 w 1814344"/>
              <a:gd name="connsiteY3256" fmla="*/ 1667304 h 1692364"/>
              <a:gd name="connsiteX3257" fmla="*/ 923941 w 1814344"/>
              <a:gd name="connsiteY3257" fmla="*/ 1667304 h 1692364"/>
              <a:gd name="connsiteX3258" fmla="*/ 923941 w 1814344"/>
              <a:gd name="connsiteY3258" fmla="*/ 1654370 h 1692364"/>
              <a:gd name="connsiteX3259" fmla="*/ 912762 w 1814344"/>
              <a:gd name="connsiteY3259" fmla="*/ 1654370 h 1692364"/>
              <a:gd name="connsiteX3260" fmla="*/ 912762 w 1814344"/>
              <a:gd name="connsiteY3260" fmla="*/ 1667304 h 1692364"/>
              <a:gd name="connsiteX3261" fmla="*/ 901582 w 1814344"/>
              <a:gd name="connsiteY3261" fmla="*/ 1654370 h 1692364"/>
              <a:gd name="connsiteX3262" fmla="*/ 901582 w 1814344"/>
              <a:gd name="connsiteY3262" fmla="*/ 1641840 h 1692364"/>
              <a:gd name="connsiteX3263" fmla="*/ 890042 w 1814344"/>
              <a:gd name="connsiteY3263" fmla="*/ 1629310 h 1692364"/>
              <a:gd name="connsiteX3264" fmla="*/ 890042 w 1814344"/>
              <a:gd name="connsiteY3264" fmla="*/ 1616780 h 1692364"/>
              <a:gd name="connsiteX3265" fmla="*/ 890042 w 1814344"/>
              <a:gd name="connsiteY3265" fmla="*/ 1603845 h 1692364"/>
              <a:gd name="connsiteX3266" fmla="*/ 878862 w 1814344"/>
              <a:gd name="connsiteY3266" fmla="*/ 1603845 h 1692364"/>
              <a:gd name="connsiteX3267" fmla="*/ 878862 w 1814344"/>
              <a:gd name="connsiteY3267" fmla="*/ 1591315 h 1692364"/>
              <a:gd name="connsiteX3268" fmla="*/ 878862 w 1814344"/>
              <a:gd name="connsiteY3268" fmla="*/ 1578785 h 1692364"/>
              <a:gd name="connsiteX3269" fmla="*/ 878862 w 1814344"/>
              <a:gd name="connsiteY3269" fmla="*/ 1566255 h 1692364"/>
              <a:gd name="connsiteX3270" fmla="*/ 867683 w 1814344"/>
              <a:gd name="connsiteY3270" fmla="*/ 1566255 h 1692364"/>
              <a:gd name="connsiteX3271" fmla="*/ 867683 w 1814344"/>
              <a:gd name="connsiteY3271" fmla="*/ 1553321 h 1692364"/>
              <a:gd name="connsiteX3272" fmla="*/ 867683 w 1814344"/>
              <a:gd name="connsiteY3272" fmla="*/ 1540791 h 1692364"/>
              <a:gd name="connsiteX3273" fmla="*/ 856503 w 1814344"/>
              <a:gd name="connsiteY3273" fmla="*/ 1540791 h 1692364"/>
              <a:gd name="connsiteX3274" fmla="*/ 856503 w 1814344"/>
              <a:gd name="connsiteY3274" fmla="*/ 1528261 h 1692364"/>
              <a:gd name="connsiteX3275" fmla="*/ 856503 w 1814344"/>
              <a:gd name="connsiteY3275" fmla="*/ 1515731 h 1692364"/>
              <a:gd name="connsiteX3276" fmla="*/ 844963 w 1814344"/>
              <a:gd name="connsiteY3276" fmla="*/ 1502797 h 1692364"/>
              <a:gd name="connsiteX3277" fmla="*/ 844963 w 1814344"/>
              <a:gd name="connsiteY3277" fmla="*/ 1490266 h 1692364"/>
              <a:gd name="connsiteX3278" fmla="*/ 844963 w 1814344"/>
              <a:gd name="connsiteY3278" fmla="*/ 1477736 h 1692364"/>
              <a:gd name="connsiteX3279" fmla="*/ 833783 w 1814344"/>
              <a:gd name="connsiteY3279" fmla="*/ 1465206 h 1692364"/>
              <a:gd name="connsiteX3280" fmla="*/ 833783 w 1814344"/>
              <a:gd name="connsiteY3280" fmla="*/ 1452272 h 1692364"/>
              <a:gd name="connsiteX3281" fmla="*/ 822603 w 1814344"/>
              <a:gd name="connsiteY3281" fmla="*/ 1439742 h 1692364"/>
              <a:gd name="connsiteX3282" fmla="*/ 833783 w 1814344"/>
              <a:gd name="connsiteY3282" fmla="*/ 1439742 h 1692364"/>
              <a:gd name="connsiteX3283" fmla="*/ 833783 w 1814344"/>
              <a:gd name="connsiteY3283" fmla="*/ 1427212 h 1692364"/>
              <a:gd name="connsiteX3284" fmla="*/ 833783 w 1814344"/>
              <a:gd name="connsiteY3284" fmla="*/ 1414278 h 1692364"/>
              <a:gd name="connsiteX3285" fmla="*/ 822603 w 1814344"/>
              <a:gd name="connsiteY3285" fmla="*/ 1414278 h 1692364"/>
              <a:gd name="connsiteX3286" fmla="*/ 811424 w 1814344"/>
              <a:gd name="connsiteY3286" fmla="*/ 1414278 h 1692364"/>
              <a:gd name="connsiteX3287" fmla="*/ 822603 w 1814344"/>
              <a:gd name="connsiteY3287" fmla="*/ 1401748 h 1692364"/>
              <a:gd name="connsiteX3288" fmla="*/ 822603 w 1814344"/>
              <a:gd name="connsiteY3288" fmla="*/ 1389218 h 1692364"/>
              <a:gd name="connsiteX3289" fmla="*/ 824001 w 1814344"/>
              <a:gd name="connsiteY3289" fmla="*/ 1389218 h 1692364"/>
              <a:gd name="connsiteX3290" fmla="*/ 832386 w 1814344"/>
              <a:gd name="connsiteY3290" fmla="*/ 1389218 h 1692364"/>
              <a:gd name="connsiteX3291" fmla="*/ 833783 w 1814344"/>
              <a:gd name="connsiteY3291" fmla="*/ 1389218 h 1692364"/>
              <a:gd name="connsiteX3292" fmla="*/ 833783 w 1814344"/>
              <a:gd name="connsiteY3292" fmla="*/ 1401748 h 1692364"/>
              <a:gd name="connsiteX3293" fmla="*/ 833783 w 1814344"/>
              <a:gd name="connsiteY3293" fmla="*/ 1389218 h 1692364"/>
              <a:gd name="connsiteX3294" fmla="*/ 835181 w 1814344"/>
              <a:gd name="connsiteY3294" fmla="*/ 1389218 h 1692364"/>
              <a:gd name="connsiteX3295" fmla="*/ 843566 w 1814344"/>
              <a:gd name="connsiteY3295" fmla="*/ 1389218 h 1692364"/>
              <a:gd name="connsiteX3296" fmla="*/ 844963 w 1814344"/>
              <a:gd name="connsiteY3296" fmla="*/ 1389218 h 1692364"/>
              <a:gd name="connsiteX3297" fmla="*/ 844963 w 1814344"/>
              <a:gd name="connsiteY3297" fmla="*/ 1376688 h 1692364"/>
              <a:gd name="connsiteX3298" fmla="*/ 833783 w 1814344"/>
              <a:gd name="connsiteY3298" fmla="*/ 1376688 h 1692364"/>
              <a:gd name="connsiteX3299" fmla="*/ 822603 w 1814344"/>
              <a:gd name="connsiteY3299" fmla="*/ 1376688 h 1692364"/>
              <a:gd name="connsiteX3300" fmla="*/ 822603 w 1814344"/>
              <a:gd name="connsiteY3300" fmla="*/ 1378254 h 1692364"/>
              <a:gd name="connsiteX3301" fmla="*/ 822603 w 1814344"/>
              <a:gd name="connsiteY3301" fmla="*/ 1389218 h 1692364"/>
              <a:gd name="connsiteX3302" fmla="*/ 821206 w 1814344"/>
              <a:gd name="connsiteY3302" fmla="*/ 1389218 h 1692364"/>
              <a:gd name="connsiteX3303" fmla="*/ 811424 w 1814344"/>
              <a:gd name="connsiteY3303" fmla="*/ 1389218 h 1692364"/>
              <a:gd name="connsiteX3304" fmla="*/ 811424 w 1814344"/>
              <a:gd name="connsiteY3304" fmla="*/ 1376688 h 1692364"/>
              <a:gd name="connsiteX3305" fmla="*/ 804752 w 1814344"/>
              <a:gd name="connsiteY3305" fmla="*/ 1376688 h 1692364"/>
              <a:gd name="connsiteX3306" fmla="*/ 804211 w 1814344"/>
              <a:gd name="connsiteY3306" fmla="*/ 1376688 h 1692364"/>
              <a:gd name="connsiteX3307" fmla="*/ 799883 w 1814344"/>
              <a:gd name="connsiteY3307" fmla="*/ 1376688 h 1692364"/>
              <a:gd name="connsiteX3308" fmla="*/ 790101 w 1814344"/>
              <a:gd name="connsiteY3308" fmla="*/ 1376688 h 1692364"/>
              <a:gd name="connsiteX3309" fmla="*/ 788704 w 1814344"/>
              <a:gd name="connsiteY3309" fmla="*/ 1376688 h 1692364"/>
              <a:gd name="connsiteX3310" fmla="*/ 777524 w 1814344"/>
              <a:gd name="connsiteY3310" fmla="*/ 1364158 h 1692364"/>
              <a:gd name="connsiteX3311" fmla="*/ 777524 w 1814344"/>
              <a:gd name="connsiteY3311" fmla="*/ 1376688 h 1692364"/>
              <a:gd name="connsiteX3312" fmla="*/ 766345 w 1814344"/>
              <a:gd name="connsiteY3312" fmla="*/ 1376688 h 1692364"/>
              <a:gd name="connsiteX3313" fmla="*/ 754804 w 1814344"/>
              <a:gd name="connsiteY3313" fmla="*/ 1364158 h 1692364"/>
              <a:gd name="connsiteX3314" fmla="*/ 754804 w 1814344"/>
              <a:gd name="connsiteY3314" fmla="*/ 1376688 h 1692364"/>
              <a:gd name="connsiteX3315" fmla="*/ 753407 w 1814344"/>
              <a:gd name="connsiteY3315" fmla="*/ 1376688 h 1692364"/>
              <a:gd name="connsiteX3316" fmla="*/ 743625 w 1814344"/>
              <a:gd name="connsiteY3316" fmla="*/ 1376688 h 1692364"/>
              <a:gd name="connsiteX3317" fmla="*/ 732445 w 1814344"/>
              <a:gd name="connsiteY3317" fmla="*/ 1364158 h 1692364"/>
              <a:gd name="connsiteX3318" fmla="*/ 732445 w 1814344"/>
              <a:gd name="connsiteY3318" fmla="*/ 1376688 h 1692364"/>
              <a:gd name="connsiteX3319" fmla="*/ 727554 w 1814344"/>
              <a:gd name="connsiteY3319" fmla="*/ 1376688 h 1692364"/>
              <a:gd name="connsiteX3320" fmla="*/ 726156 w 1814344"/>
              <a:gd name="connsiteY3320" fmla="*/ 1376688 h 1692364"/>
              <a:gd name="connsiteX3321" fmla="*/ 722663 w 1814344"/>
              <a:gd name="connsiteY3321" fmla="*/ 1376688 h 1692364"/>
              <a:gd name="connsiteX3322" fmla="*/ 721265 w 1814344"/>
              <a:gd name="connsiteY3322" fmla="*/ 1376688 h 1692364"/>
              <a:gd name="connsiteX3323" fmla="*/ 721265 w 1814344"/>
              <a:gd name="connsiteY3323" fmla="*/ 1364158 h 1692364"/>
              <a:gd name="connsiteX3324" fmla="*/ 709725 w 1814344"/>
              <a:gd name="connsiteY3324" fmla="*/ 1364158 h 1692364"/>
              <a:gd name="connsiteX3325" fmla="*/ 698546 w 1814344"/>
              <a:gd name="connsiteY3325" fmla="*/ 1351223 h 1692364"/>
              <a:gd name="connsiteX3326" fmla="*/ 698546 w 1814344"/>
              <a:gd name="connsiteY3326" fmla="*/ 1364158 h 1692364"/>
              <a:gd name="connsiteX3327" fmla="*/ 699943 w 1814344"/>
              <a:gd name="connsiteY3327" fmla="*/ 1364158 h 1692364"/>
              <a:gd name="connsiteX3328" fmla="*/ 708328 w 1814344"/>
              <a:gd name="connsiteY3328" fmla="*/ 1364158 h 1692364"/>
              <a:gd name="connsiteX3329" fmla="*/ 709725 w 1814344"/>
              <a:gd name="connsiteY3329" fmla="*/ 1364158 h 1692364"/>
              <a:gd name="connsiteX3330" fmla="*/ 721265 w 1814344"/>
              <a:gd name="connsiteY3330" fmla="*/ 1376688 h 1692364"/>
              <a:gd name="connsiteX3331" fmla="*/ 709725 w 1814344"/>
              <a:gd name="connsiteY3331" fmla="*/ 1376688 h 1692364"/>
              <a:gd name="connsiteX3332" fmla="*/ 705533 w 1814344"/>
              <a:gd name="connsiteY3332" fmla="*/ 1376688 h 1692364"/>
              <a:gd name="connsiteX3333" fmla="*/ 705009 w 1814344"/>
              <a:gd name="connsiteY3333" fmla="*/ 1376688 h 1692364"/>
              <a:gd name="connsiteX3334" fmla="*/ 698546 w 1814344"/>
              <a:gd name="connsiteY3334" fmla="*/ 1376688 h 1692364"/>
              <a:gd name="connsiteX3335" fmla="*/ 697149 w 1814344"/>
              <a:gd name="connsiteY3335" fmla="*/ 1376688 h 1692364"/>
              <a:gd name="connsiteX3336" fmla="*/ 692083 w 1814344"/>
              <a:gd name="connsiteY3336" fmla="*/ 1376688 h 1692364"/>
              <a:gd name="connsiteX3337" fmla="*/ 691559 w 1814344"/>
              <a:gd name="connsiteY3337" fmla="*/ 1376688 h 1692364"/>
              <a:gd name="connsiteX3338" fmla="*/ 687366 w 1814344"/>
              <a:gd name="connsiteY3338" fmla="*/ 1376688 h 1692364"/>
              <a:gd name="connsiteX3339" fmla="*/ 698546 w 1814344"/>
              <a:gd name="connsiteY3339" fmla="*/ 1389218 h 1692364"/>
              <a:gd name="connsiteX3340" fmla="*/ 698546 w 1814344"/>
              <a:gd name="connsiteY3340" fmla="*/ 1401748 h 1692364"/>
              <a:gd name="connsiteX3341" fmla="*/ 693829 w 1814344"/>
              <a:gd name="connsiteY3341" fmla="*/ 1401748 h 1692364"/>
              <a:gd name="connsiteX3342" fmla="*/ 692083 w 1814344"/>
              <a:gd name="connsiteY3342" fmla="*/ 1401748 h 1692364"/>
              <a:gd name="connsiteX3343" fmla="*/ 687366 w 1814344"/>
              <a:gd name="connsiteY3343" fmla="*/ 1401748 h 1692364"/>
              <a:gd name="connsiteX3344" fmla="*/ 687366 w 1814344"/>
              <a:gd name="connsiteY3344" fmla="*/ 1414278 h 1692364"/>
              <a:gd name="connsiteX3345" fmla="*/ 687366 w 1814344"/>
              <a:gd name="connsiteY3345" fmla="*/ 1427212 h 1692364"/>
              <a:gd name="connsiteX3346" fmla="*/ 683174 w 1814344"/>
              <a:gd name="connsiteY3346" fmla="*/ 1427212 h 1692364"/>
              <a:gd name="connsiteX3347" fmla="*/ 682649 w 1814344"/>
              <a:gd name="connsiteY3347" fmla="*/ 1427212 h 1692364"/>
              <a:gd name="connsiteX3348" fmla="*/ 682475 w 1814344"/>
              <a:gd name="connsiteY3348" fmla="*/ 1427212 h 1692364"/>
              <a:gd name="connsiteX3349" fmla="*/ 676186 w 1814344"/>
              <a:gd name="connsiteY3349" fmla="*/ 1427212 h 1692364"/>
              <a:gd name="connsiteX3350" fmla="*/ 687366 w 1814344"/>
              <a:gd name="connsiteY3350" fmla="*/ 1439742 h 1692364"/>
              <a:gd name="connsiteX3351" fmla="*/ 676186 w 1814344"/>
              <a:gd name="connsiteY3351" fmla="*/ 1439742 h 1692364"/>
              <a:gd name="connsiteX3352" fmla="*/ 676186 w 1814344"/>
              <a:gd name="connsiteY3352" fmla="*/ 1452272 h 1692364"/>
              <a:gd name="connsiteX3353" fmla="*/ 673301 w 1814344"/>
              <a:gd name="connsiteY3353" fmla="*/ 1452272 h 1692364"/>
              <a:gd name="connsiteX3354" fmla="*/ 671859 w 1814344"/>
              <a:gd name="connsiteY3354" fmla="*/ 1452272 h 1692364"/>
              <a:gd name="connsiteX3355" fmla="*/ 671318 w 1814344"/>
              <a:gd name="connsiteY3355" fmla="*/ 1452272 h 1692364"/>
              <a:gd name="connsiteX3356" fmla="*/ 669514 w 1814344"/>
              <a:gd name="connsiteY3356" fmla="*/ 1452272 h 1692364"/>
              <a:gd name="connsiteX3357" fmla="*/ 668974 w 1814344"/>
              <a:gd name="connsiteY3357" fmla="*/ 1452272 h 1692364"/>
              <a:gd name="connsiteX3358" fmla="*/ 664646 w 1814344"/>
              <a:gd name="connsiteY3358" fmla="*/ 1452272 h 1692364"/>
              <a:gd name="connsiteX3359" fmla="*/ 664646 w 1814344"/>
              <a:gd name="connsiteY3359" fmla="*/ 1465206 h 1692364"/>
              <a:gd name="connsiteX3360" fmla="*/ 664646 w 1814344"/>
              <a:gd name="connsiteY3360" fmla="*/ 1466773 h 1692364"/>
              <a:gd name="connsiteX3361" fmla="*/ 664646 w 1814344"/>
              <a:gd name="connsiteY3361" fmla="*/ 1468339 h 1692364"/>
              <a:gd name="connsiteX3362" fmla="*/ 664646 w 1814344"/>
              <a:gd name="connsiteY3362" fmla="*/ 1477736 h 1692364"/>
              <a:gd name="connsiteX3363" fmla="*/ 653467 w 1814344"/>
              <a:gd name="connsiteY3363" fmla="*/ 1477736 h 1692364"/>
              <a:gd name="connsiteX3364" fmla="*/ 653467 w 1814344"/>
              <a:gd name="connsiteY3364" fmla="*/ 1490266 h 1692364"/>
              <a:gd name="connsiteX3365" fmla="*/ 653467 w 1814344"/>
              <a:gd name="connsiteY3365" fmla="*/ 1502797 h 1692364"/>
              <a:gd name="connsiteX3366" fmla="*/ 653467 w 1814344"/>
              <a:gd name="connsiteY3366" fmla="*/ 1515731 h 1692364"/>
              <a:gd name="connsiteX3367" fmla="*/ 649274 w 1814344"/>
              <a:gd name="connsiteY3367" fmla="*/ 1515731 h 1692364"/>
              <a:gd name="connsiteX3368" fmla="*/ 648750 w 1814344"/>
              <a:gd name="connsiteY3368" fmla="*/ 1515731 h 1692364"/>
              <a:gd name="connsiteX3369" fmla="*/ 648576 w 1814344"/>
              <a:gd name="connsiteY3369" fmla="*/ 1515731 h 1692364"/>
              <a:gd name="connsiteX3370" fmla="*/ 647877 w 1814344"/>
              <a:gd name="connsiteY3370" fmla="*/ 1515731 h 1692364"/>
              <a:gd name="connsiteX3371" fmla="*/ 647178 w 1814344"/>
              <a:gd name="connsiteY3371" fmla="*/ 1515731 h 1692364"/>
              <a:gd name="connsiteX3372" fmla="*/ 647004 w 1814344"/>
              <a:gd name="connsiteY3372" fmla="*/ 1515731 h 1692364"/>
              <a:gd name="connsiteX3373" fmla="*/ 646480 w 1814344"/>
              <a:gd name="connsiteY3373" fmla="*/ 1515731 h 1692364"/>
              <a:gd name="connsiteX3374" fmla="*/ 642287 w 1814344"/>
              <a:gd name="connsiteY3374" fmla="*/ 1515731 h 1692364"/>
              <a:gd name="connsiteX3375" fmla="*/ 642287 w 1814344"/>
              <a:gd name="connsiteY3375" fmla="*/ 1521017 h 1692364"/>
              <a:gd name="connsiteX3376" fmla="*/ 642287 w 1814344"/>
              <a:gd name="connsiteY3376" fmla="*/ 1521213 h 1692364"/>
              <a:gd name="connsiteX3377" fmla="*/ 642287 w 1814344"/>
              <a:gd name="connsiteY3377" fmla="*/ 1522779 h 1692364"/>
              <a:gd name="connsiteX3378" fmla="*/ 642287 w 1814344"/>
              <a:gd name="connsiteY3378" fmla="*/ 1522975 h 1692364"/>
              <a:gd name="connsiteX3379" fmla="*/ 642287 w 1814344"/>
              <a:gd name="connsiteY3379" fmla="*/ 1523562 h 1692364"/>
              <a:gd name="connsiteX3380" fmla="*/ 642287 w 1814344"/>
              <a:gd name="connsiteY3380" fmla="*/ 1528261 h 1692364"/>
              <a:gd name="connsiteX3381" fmla="*/ 638095 w 1814344"/>
              <a:gd name="connsiteY3381" fmla="*/ 1528261 h 1692364"/>
              <a:gd name="connsiteX3382" fmla="*/ 637571 w 1814344"/>
              <a:gd name="connsiteY3382" fmla="*/ 1528261 h 1692364"/>
              <a:gd name="connsiteX3383" fmla="*/ 631107 w 1814344"/>
              <a:gd name="connsiteY3383" fmla="*/ 1528261 h 1692364"/>
              <a:gd name="connsiteX3384" fmla="*/ 626780 w 1814344"/>
              <a:gd name="connsiteY3384" fmla="*/ 1529827 h 1692364"/>
              <a:gd name="connsiteX3385" fmla="*/ 627645 w 1814344"/>
              <a:gd name="connsiteY3385" fmla="*/ 1532020 h 1692364"/>
              <a:gd name="connsiteX3386" fmla="*/ 619567 w 1814344"/>
              <a:gd name="connsiteY3386" fmla="*/ 1528261 h 1692364"/>
              <a:gd name="connsiteX3387" fmla="*/ 619567 w 1814344"/>
              <a:gd name="connsiteY3387" fmla="*/ 1529827 h 1692364"/>
              <a:gd name="connsiteX3388" fmla="*/ 619567 w 1814344"/>
              <a:gd name="connsiteY3388" fmla="*/ 1531393 h 1692364"/>
              <a:gd name="connsiteX3389" fmla="*/ 619567 w 1814344"/>
              <a:gd name="connsiteY3389" fmla="*/ 1539225 h 1692364"/>
              <a:gd name="connsiteX3390" fmla="*/ 619567 w 1814344"/>
              <a:gd name="connsiteY3390" fmla="*/ 1540791 h 1692364"/>
              <a:gd name="connsiteX3391" fmla="*/ 608388 w 1814344"/>
              <a:gd name="connsiteY3391" fmla="*/ 1540791 h 1692364"/>
              <a:gd name="connsiteX3392" fmla="*/ 608388 w 1814344"/>
              <a:gd name="connsiteY3392" fmla="*/ 1528261 h 1692364"/>
              <a:gd name="connsiteX3393" fmla="*/ 604195 w 1814344"/>
              <a:gd name="connsiteY3393" fmla="*/ 1528261 h 1692364"/>
              <a:gd name="connsiteX3394" fmla="*/ 603671 w 1814344"/>
              <a:gd name="connsiteY3394" fmla="*/ 1528261 h 1692364"/>
              <a:gd name="connsiteX3395" fmla="*/ 597208 w 1814344"/>
              <a:gd name="connsiteY3395" fmla="*/ 1528261 h 1692364"/>
              <a:gd name="connsiteX3396" fmla="*/ 597208 w 1814344"/>
              <a:gd name="connsiteY3396" fmla="*/ 1521017 h 1692364"/>
              <a:gd name="connsiteX3397" fmla="*/ 597208 w 1814344"/>
              <a:gd name="connsiteY3397" fmla="*/ 1515731 h 1692364"/>
              <a:gd name="connsiteX3398" fmla="*/ 592317 w 1814344"/>
              <a:gd name="connsiteY3398" fmla="*/ 1515731 h 1692364"/>
              <a:gd name="connsiteX3399" fmla="*/ 590919 w 1814344"/>
              <a:gd name="connsiteY3399" fmla="*/ 1515731 h 1692364"/>
              <a:gd name="connsiteX3400" fmla="*/ 590745 w 1814344"/>
              <a:gd name="connsiteY3400" fmla="*/ 1515731 h 1692364"/>
              <a:gd name="connsiteX3401" fmla="*/ 590221 w 1814344"/>
              <a:gd name="connsiteY3401" fmla="*/ 1515731 h 1692364"/>
              <a:gd name="connsiteX3402" fmla="*/ 586028 w 1814344"/>
              <a:gd name="connsiteY3402" fmla="*/ 1515731 h 1692364"/>
              <a:gd name="connsiteX3403" fmla="*/ 586028 w 1814344"/>
              <a:gd name="connsiteY3403" fmla="*/ 1502797 h 1692364"/>
              <a:gd name="connsiteX3404" fmla="*/ 586028 w 1814344"/>
              <a:gd name="connsiteY3404" fmla="*/ 1515731 h 1692364"/>
              <a:gd name="connsiteX3405" fmla="*/ 586028 w 1814344"/>
              <a:gd name="connsiteY3405" fmla="*/ 1520429 h 1692364"/>
              <a:gd name="connsiteX3406" fmla="*/ 586028 w 1814344"/>
              <a:gd name="connsiteY3406" fmla="*/ 1521017 h 1692364"/>
              <a:gd name="connsiteX3407" fmla="*/ 586028 w 1814344"/>
              <a:gd name="connsiteY3407" fmla="*/ 1528261 h 1692364"/>
              <a:gd name="connsiteX3408" fmla="*/ 574488 w 1814344"/>
              <a:gd name="connsiteY3408" fmla="*/ 1515731 h 1692364"/>
              <a:gd name="connsiteX3409" fmla="*/ 574488 w 1814344"/>
              <a:gd name="connsiteY3409" fmla="*/ 1517297 h 1692364"/>
              <a:gd name="connsiteX3410" fmla="*/ 574488 w 1814344"/>
              <a:gd name="connsiteY3410" fmla="*/ 1521213 h 1692364"/>
              <a:gd name="connsiteX3411" fmla="*/ 574488 w 1814344"/>
              <a:gd name="connsiteY3411" fmla="*/ 1521996 h 1692364"/>
              <a:gd name="connsiteX3412" fmla="*/ 574488 w 1814344"/>
              <a:gd name="connsiteY3412" fmla="*/ 1522779 h 1692364"/>
              <a:gd name="connsiteX3413" fmla="*/ 574488 w 1814344"/>
              <a:gd name="connsiteY3413" fmla="*/ 1528261 h 1692364"/>
              <a:gd name="connsiteX3414" fmla="*/ 563308 w 1814344"/>
              <a:gd name="connsiteY3414" fmla="*/ 1515731 h 1692364"/>
              <a:gd name="connsiteX3415" fmla="*/ 552129 w 1814344"/>
              <a:gd name="connsiteY3415" fmla="*/ 1515731 h 1692364"/>
              <a:gd name="connsiteX3416" fmla="*/ 552129 w 1814344"/>
              <a:gd name="connsiteY3416" fmla="*/ 1502797 h 1692364"/>
              <a:gd name="connsiteX3417" fmla="*/ 542347 w 1814344"/>
              <a:gd name="connsiteY3417" fmla="*/ 1502797 h 1692364"/>
              <a:gd name="connsiteX3418" fmla="*/ 540949 w 1814344"/>
              <a:gd name="connsiteY3418" fmla="*/ 1502797 h 1692364"/>
              <a:gd name="connsiteX3419" fmla="*/ 529409 w 1814344"/>
              <a:gd name="connsiteY3419" fmla="*/ 1502797 h 1692364"/>
              <a:gd name="connsiteX3420" fmla="*/ 518229 w 1814344"/>
              <a:gd name="connsiteY3420" fmla="*/ 1502797 h 1692364"/>
              <a:gd name="connsiteX3421" fmla="*/ 518229 w 1814344"/>
              <a:gd name="connsiteY3421" fmla="*/ 1490266 h 1692364"/>
              <a:gd name="connsiteX3422" fmla="*/ 507050 w 1814344"/>
              <a:gd name="connsiteY3422" fmla="*/ 1490266 h 1692364"/>
              <a:gd name="connsiteX3423" fmla="*/ 507050 w 1814344"/>
              <a:gd name="connsiteY3423" fmla="*/ 1483023 h 1692364"/>
              <a:gd name="connsiteX3424" fmla="*/ 507050 w 1814344"/>
              <a:gd name="connsiteY3424" fmla="*/ 1477736 h 1692364"/>
              <a:gd name="connsiteX3425" fmla="*/ 508447 w 1814344"/>
              <a:gd name="connsiteY3425" fmla="*/ 1477736 h 1692364"/>
              <a:gd name="connsiteX3426" fmla="*/ 509845 w 1814344"/>
              <a:gd name="connsiteY3426" fmla="*/ 1477736 h 1692364"/>
              <a:gd name="connsiteX3427" fmla="*/ 513513 w 1814344"/>
              <a:gd name="connsiteY3427" fmla="*/ 1477736 h 1692364"/>
              <a:gd name="connsiteX3428" fmla="*/ 514037 w 1814344"/>
              <a:gd name="connsiteY3428" fmla="*/ 1477736 h 1692364"/>
              <a:gd name="connsiteX3429" fmla="*/ 515434 w 1814344"/>
              <a:gd name="connsiteY3429" fmla="*/ 1477736 h 1692364"/>
              <a:gd name="connsiteX3430" fmla="*/ 516832 w 1814344"/>
              <a:gd name="connsiteY3430" fmla="*/ 1477736 h 1692364"/>
              <a:gd name="connsiteX3431" fmla="*/ 518229 w 1814344"/>
              <a:gd name="connsiteY3431" fmla="*/ 1477736 h 1692364"/>
              <a:gd name="connsiteX3432" fmla="*/ 518229 w 1814344"/>
              <a:gd name="connsiteY3432" fmla="*/ 1470493 h 1692364"/>
              <a:gd name="connsiteX3433" fmla="*/ 518229 w 1814344"/>
              <a:gd name="connsiteY3433" fmla="*/ 1469905 h 1692364"/>
              <a:gd name="connsiteX3434" fmla="*/ 518229 w 1814344"/>
              <a:gd name="connsiteY3434" fmla="*/ 1465206 h 1692364"/>
              <a:gd name="connsiteX3435" fmla="*/ 507050 w 1814344"/>
              <a:gd name="connsiteY3435" fmla="*/ 1465206 h 1692364"/>
              <a:gd name="connsiteX3436" fmla="*/ 507050 w 1814344"/>
              <a:gd name="connsiteY3436" fmla="*/ 1477736 h 1692364"/>
              <a:gd name="connsiteX3437" fmla="*/ 500761 w 1814344"/>
              <a:gd name="connsiteY3437" fmla="*/ 1477736 h 1692364"/>
              <a:gd name="connsiteX3438" fmla="*/ 500587 w 1814344"/>
              <a:gd name="connsiteY3438" fmla="*/ 1477736 h 1692364"/>
              <a:gd name="connsiteX3439" fmla="*/ 500063 w 1814344"/>
              <a:gd name="connsiteY3439" fmla="*/ 1477736 h 1692364"/>
              <a:gd name="connsiteX3440" fmla="*/ 495870 w 1814344"/>
              <a:gd name="connsiteY3440" fmla="*/ 1477736 h 1692364"/>
              <a:gd name="connsiteX3441" fmla="*/ 484330 w 1814344"/>
              <a:gd name="connsiteY3441" fmla="*/ 1477736 h 1692364"/>
              <a:gd name="connsiteX3442" fmla="*/ 484330 w 1814344"/>
              <a:gd name="connsiteY3442" fmla="*/ 1490266 h 1692364"/>
              <a:gd name="connsiteX3443" fmla="*/ 477867 w 1814344"/>
              <a:gd name="connsiteY3443" fmla="*/ 1490266 h 1692364"/>
              <a:gd name="connsiteX3444" fmla="*/ 473150 w 1814344"/>
              <a:gd name="connsiteY3444" fmla="*/ 1490266 h 1692364"/>
              <a:gd name="connsiteX3445" fmla="*/ 473150 w 1814344"/>
              <a:gd name="connsiteY3445" fmla="*/ 1483023 h 1692364"/>
              <a:gd name="connsiteX3446" fmla="*/ 473150 w 1814344"/>
              <a:gd name="connsiteY3446" fmla="*/ 1477736 h 1692364"/>
              <a:gd name="connsiteX3447" fmla="*/ 471753 w 1814344"/>
              <a:gd name="connsiteY3447" fmla="*/ 1477736 h 1692364"/>
              <a:gd name="connsiteX3448" fmla="*/ 463368 w 1814344"/>
              <a:gd name="connsiteY3448" fmla="*/ 1477736 h 1692364"/>
              <a:gd name="connsiteX3449" fmla="*/ 461970 w 1814344"/>
              <a:gd name="connsiteY3449" fmla="*/ 1477736 h 1692364"/>
              <a:gd name="connsiteX3450" fmla="*/ 450791 w 1814344"/>
              <a:gd name="connsiteY3450" fmla="*/ 1477736 h 1692364"/>
              <a:gd name="connsiteX3451" fmla="*/ 450791 w 1814344"/>
              <a:gd name="connsiteY3451" fmla="*/ 1465206 h 1692364"/>
              <a:gd name="connsiteX3452" fmla="*/ 449348 w 1814344"/>
              <a:gd name="connsiteY3452" fmla="*/ 1465206 h 1692364"/>
              <a:gd name="connsiteX3453" fmla="*/ 440693 w 1814344"/>
              <a:gd name="connsiteY3453" fmla="*/ 1465206 h 1692364"/>
              <a:gd name="connsiteX3454" fmla="*/ 439251 w 1814344"/>
              <a:gd name="connsiteY3454" fmla="*/ 1465206 h 1692364"/>
              <a:gd name="connsiteX3455" fmla="*/ 450791 w 1814344"/>
              <a:gd name="connsiteY3455" fmla="*/ 1477736 h 1692364"/>
              <a:gd name="connsiteX3456" fmla="*/ 439251 w 1814344"/>
              <a:gd name="connsiteY3456" fmla="*/ 1477736 h 1692364"/>
              <a:gd name="connsiteX3457" fmla="*/ 428071 w 1814344"/>
              <a:gd name="connsiteY3457" fmla="*/ 1477736 h 1692364"/>
              <a:gd name="connsiteX3458" fmla="*/ 428071 w 1814344"/>
              <a:gd name="connsiteY3458" fmla="*/ 1476170 h 1692364"/>
              <a:gd name="connsiteX3459" fmla="*/ 428071 w 1814344"/>
              <a:gd name="connsiteY3459" fmla="*/ 1465206 h 1692364"/>
              <a:gd name="connsiteX3460" fmla="*/ 405712 w 1814344"/>
              <a:gd name="connsiteY3460" fmla="*/ 1452272 h 1692364"/>
              <a:gd name="connsiteX3461" fmla="*/ 404269 w 1814344"/>
              <a:gd name="connsiteY3461" fmla="*/ 1452272 h 1692364"/>
              <a:gd name="connsiteX3462" fmla="*/ 395614 w 1814344"/>
              <a:gd name="connsiteY3462" fmla="*/ 1452272 h 1692364"/>
              <a:gd name="connsiteX3463" fmla="*/ 394171 w 1814344"/>
              <a:gd name="connsiteY3463" fmla="*/ 1452272 h 1692364"/>
              <a:gd name="connsiteX3464" fmla="*/ 382992 w 1814344"/>
              <a:gd name="connsiteY3464" fmla="*/ 1452272 h 1692364"/>
              <a:gd name="connsiteX3465" fmla="*/ 382992 w 1814344"/>
              <a:gd name="connsiteY3465" fmla="*/ 1439742 h 1692364"/>
              <a:gd name="connsiteX3466" fmla="*/ 371812 w 1814344"/>
              <a:gd name="connsiteY3466" fmla="*/ 1439742 h 1692364"/>
              <a:gd name="connsiteX3467" fmla="*/ 360633 w 1814344"/>
              <a:gd name="connsiteY3467" fmla="*/ 1439742 h 1692364"/>
              <a:gd name="connsiteX3468" fmla="*/ 359190 w 1814344"/>
              <a:gd name="connsiteY3468" fmla="*/ 1439742 h 1692364"/>
              <a:gd name="connsiteX3469" fmla="*/ 349092 w 1814344"/>
              <a:gd name="connsiteY3469" fmla="*/ 1439742 h 1692364"/>
              <a:gd name="connsiteX3470" fmla="*/ 349092 w 1814344"/>
              <a:gd name="connsiteY3470" fmla="*/ 1427212 h 1692364"/>
              <a:gd name="connsiteX3471" fmla="*/ 337913 w 1814344"/>
              <a:gd name="connsiteY3471" fmla="*/ 1427212 h 1692364"/>
              <a:gd name="connsiteX3472" fmla="*/ 326733 w 1814344"/>
              <a:gd name="connsiteY3472" fmla="*/ 1427212 h 1692364"/>
              <a:gd name="connsiteX3473" fmla="*/ 325336 w 1814344"/>
              <a:gd name="connsiteY3473" fmla="*/ 1427212 h 1692364"/>
              <a:gd name="connsiteX3474" fmla="*/ 315553 w 1814344"/>
              <a:gd name="connsiteY3474" fmla="*/ 1427212 h 1692364"/>
              <a:gd name="connsiteX3475" fmla="*/ 304013 w 1814344"/>
              <a:gd name="connsiteY3475" fmla="*/ 1427212 h 1692364"/>
              <a:gd name="connsiteX3476" fmla="*/ 292834 w 1814344"/>
              <a:gd name="connsiteY3476" fmla="*/ 1414278 h 1692364"/>
              <a:gd name="connsiteX3477" fmla="*/ 281654 w 1814344"/>
              <a:gd name="connsiteY3477" fmla="*/ 1414278 h 1692364"/>
              <a:gd name="connsiteX3478" fmla="*/ 281654 w 1814344"/>
              <a:gd name="connsiteY3478" fmla="*/ 1401748 h 1692364"/>
              <a:gd name="connsiteX3479" fmla="*/ 292834 w 1814344"/>
              <a:gd name="connsiteY3479" fmla="*/ 1401748 h 1692364"/>
              <a:gd name="connsiteX3480" fmla="*/ 304013 w 1814344"/>
              <a:gd name="connsiteY3480" fmla="*/ 1401748 h 1692364"/>
              <a:gd name="connsiteX3481" fmla="*/ 315553 w 1814344"/>
              <a:gd name="connsiteY3481" fmla="*/ 1401748 h 1692364"/>
              <a:gd name="connsiteX3482" fmla="*/ 315553 w 1814344"/>
              <a:gd name="connsiteY3482" fmla="*/ 1389218 h 1692364"/>
              <a:gd name="connsiteX3483" fmla="*/ 304013 w 1814344"/>
              <a:gd name="connsiteY3483" fmla="*/ 1376688 h 1692364"/>
              <a:gd name="connsiteX3484" fmla="*/ 302616 w 1814344"/>
              <a:gd name="connsiteY3484" fmla="*/ 1376688 h 1692364"/>
              <a:gd name="connsiteX3485" fmla="*/ 297550 w 1814344"/>
              <a:gd name="connsiteY3485" fmla="*/ 1376688 h 1692364"/>
              <a:gd name="connsiteX3486" fmla="*/ 297026 w 1814344"/>
              <a:gd name="connsiteY3486" fmla="*/ 1376688 h 1692364"/>
              <a:gd name="connsiteX3487" fmla="*/ 294231 w 1814344"/>
              <a:gd name="connsiteY3487" fmla="*/ 1376688 h 1692364"/>
              <a:gd name="connsiteX3488" fmla="*/ 292834 w 1814344"/>
              <a:gd name="connsiteY3488" fmla="*/ 1376688 h 1692364"/>
              <a:gd name="connsiteX3489" fmla="*/ 292834 w 1814344"/>
              <a:gd name="connsiteY3489" fmla="*/ 1364158 h 1692364"/>
              <a:gd name="connsiteX3490" fmla="*/ 291436 w 1814344"/>
              <a:gd name="connsiteY3490" fmla="*/ 1364158 h 1692364"/>
              <a:gd name="connsiteX3491" fmla="*/ 283051 w 1814344"/>
              <a:gd name="connsiteY3491" fmla="*/ 1364158 h 1692364"/>
              <a:gd name="connsiteX3492" fmla="*/ 281654 w 1814344"/>
              <a:gd name="connsiteY3492" fmla="*/ 1364158 h 1692364"/>
              <a:gd name="connsiteX3493" fmla="*/ 281654 w 1814344"/>
              <a:gd name="connsiteY3493" fmla="*/ 1376688 h 1692364"/>
              <a:gd name="connsiteX3494" fmla="*/ 270474 w 1814344"/>
              <a:gd name="connsiteY3494" fmla="*/ 1376688 h 1692364"/>
              <a:gd name="connsiteX3495" fmla="*/ 270474 w 1814344"/>
              <a:gd name="connsiteY3495" fmla="*/ 1378254 h 1692364"/>
              <a:gd name="connsiteX3496" fmla="*/ 270474 w 1814344"/>
              <a:gd name="connsiteY3496" fmla="*/ 1381386 h 1692364"/>
              <a:gd name="connsiteX3497" fmla="*/ 270474 w 1814344"/>
              <a:gd name="connsiteY3497" fmla="*/ 1381974 h 1692364"/>
              <a:gd name="connsiteX3498" fmla="*/ 270474 w 1814344"/>
              <a:gd name="connsiteY3498" fmla="*/ 1389218 h 1692364"/>
              <a:gd name="connsiteX3499" fmla="*/ 269032 w 1814344"/>
              <a:gd name="connsiteY3499" fmla="*/ 1389218 h 1692364"/>
              <a:gd name="connsiteX3500" fmla="*/ 260377 w 1814344"/>
              <a:gd name="connsiteY3500" fmla="*/ 1389218 h 1692364"/>
              <a:gd name="connsiteX3501" fmla="*/ 258934 w 1814344"/>
              <a:gd name="connsiteY3501" fmla="*/ 1389218 h 1692364"/>
              <a:gd name="connsiteX3502" fmla="*/ 247754 w 1814344"/>
              <a:gd name="connsiteY3502" fmla="*/ 1376688 h 1692364"/>
              <a:gd name="connsiteX3503" fmla="*/ 236575 w 1814344"/>
              <a:gd name="connsiteY3503" fmla="*/ 1364158 h 1692364"/>
              <a:gd name="connsiteX3504" fmla="*/ 240767 w 1814344"/>
              <a:gd name="connsiteY3504" fmla="*/ 1364158 h 1692364"/>
              <a:gd name="connsiteX3505" fmla="*/ 241291 w 1814344"/>
              <a:gd name="connsiteY3505" fmla="*/ 1364158 h 1692364"/>
              <a:gd name="connsiteX3506" fmla="*/ 247754 w 1814344"/>
              <a:gd name="connsiteY3506" fmla="*/ 1364158 h 1692364"/>
              <a:gd name="connsiteX3507" fmla="*/ 247754 w 1814344"/>
              <a:gd name="connsiteY3507" fmla="*/ 1351223 h 1692364"/>
              <a:gd name="connsiteX3508" fmla="*/ 241291 w 1814344"/>
              <a:gd name="connsiteY3508" fmla="*/ 1351223 h 1692364"/>
              <a:gd name="connsiteX3509" fmla="*/ 240767 w 1814344"/>
              <a:gd name="connsiteY3509" fmla="*/ 1351223 h 1692364"/>
              <a:gd name="connsiteX3510" fmla="*/ 236575 w 1814344"/>
              <a:gd name="connsiteY3510" fmla="*/ 1351223 h 1692364"/>
              <a:gd name="connsiteX3511" fmla="*/ 236575 w 1814344"/>
              <a:gd name="connsiteY3511" fmla="*/ 1338693 h 1692364"/>
              <a:gd name="connsiteX3512" fmla="*/ 225395 w 1814344"/>
              <a:gd name="connsiteY3512" fmla="*/ 1351223 h 1692364"/>
              <a:gd name="connsiteX3513" fmla="*/ 236575 w 1814344"/>
              <a:gd name="connsiteY3513" fmla="*/ 1351223 h 1692364"/>
              <a:gd name="connsiteX3514" fmla="*/ 225395 w 1814344"/>
              <a:gd name="connsiteY3514" fmla="*/ 1364158 h 1692364"/>
              <a:gd name="connsiteX3515" fmla="*/ 225395 w 1814344"/>
              <a:gd name="connsiteY3515" fmla="*/ 1376688 h 1692364"/>
              <a:gd name="connsiteX3516" fmla="*/ 213855 w 1814344"/>
              <a:gd name="connsiteY3516" fmla="*/ 1364158 h 1692364"/>
              <a:gd name="connsiteX3517" fmla="*/ 212457 w 1814344"/>
              <a:gd name="connsiteY3517" fmla="*/ 1364158 h 1692364"/>
              <a:gd name="connsiteX3518" fmla="*/ 209662 w 1814344"/>
              <a:gd name="connsiteY3518" fmla="*/ 1364158 h 1692364"/>
              <a:gd name="connsiteX3519" fmla="*/ 209138 w 1814344"/>
              <a:gd name="connsiteY3519" fmla="*/ 1364158 h 1692364"/>
              <a:gd name="connsiteX3520" fmla="*/ 207392 w 1814344"/>
              <a:gd name="connsiteY3520" fmla="*/ 1364158 h 1692364"/>
              <a:gd name="connsiteX3521" fmla="*/ 206868 w 1814344"/>
              <a:gd name="connsiteY3521" fmla="*/ 1364158 h 1692364"/>
              <a:gd name="connsiteX3522" fmla="*/ 202675 w 1814344"/>
              <a:gd name="connsiteY3522" fmla="*/ 1364158 h 1692364"/>
              <a:gd name="connsiteX3523" fmla="*/ 202675 w 1814344"/>
              <a:gd name="connsiteY3523" fmla="*/ 1351223 h 1692364"/>
              <a:gd name="connsiteX3524" fmla="*/ 201278 w 1814344"/>
              <a:gd name="connsiteY3524" fmla="*/ 1351223 h 1692364"/>
              <a:gd name="connsiteX3525" fmla="*/ 196212 w 1814344"/>
              <a:gd name="connsiteY3525" fmla="*/ 1351223 h 1692364"/>
              <a:gd name="connsiteX3526" fmla="*/ 195688 w 1814344"/>
              <a:gd name="connsiteY3526" fmla="*/ 1351223 h 1692364"/>
              <a:gd name="connsiteX3527" fmla="*/ 191496 w 1814344"/>
              <a:gd name="connsiteY3527" fmla="*/ 1351223 h 1692364"/>
              <a:gd name="connsiteX3528" fmla="*/ 187303 w 1814344"/>
              <a:gd name="connsiteY3528" fmla="*/ 1351223 h 1692364"/>
              <a:gd name="connsiteX3529" fmla="*/ 186779 w 1814344"/>
              <a:gd name="connsiteY3529" fmla="*/ 1351223 h 1692364"/>
              <a:gd name="connsiteX3530" fmla="*/ 186605 w 1814344"/>
              <a:gd name="connsiteY3530" fmla="*/ 1351223 h 1692364"/>
              <a:gd name="connsiteX3531" fmla="*/ 185207 w 1814344"/>
              <a:gd name="connsiteY3531" fmla="*/ 1351223 h 1692364"/>
              <a:gd name="connsiteX3532" fmla="*/ 185033 w 1814344"/>
              <a:gd name="connsiteY3532" fmla="*/ 1351223 h 1692364"/>
              <a:gd name="connsiteX3533" fmla="*/ 180316 w 1814344"/>
              <a:gd name="connsiteY3533" fmla="*/ 1351223 h 1692364"/>
              <a:gd name="connsiteX3534" fmla="*/ 180316 w 1814344"/>
              <a:gd name="connsiteY3534" fmla="*/ 1338693 h 1692364"/>
              <a:gd name="connsiteX3535" fmla="*/ 191496 w 1814344"/>
              <a:gd name="connsiteY3535" fmla="*/ 1326163 h 1692364"/>
              <a:gd name="connsiteX3536" fmla="*/ 191496 w 1814344"/>
              <a:gd name="connsiteY3536" fmla="*/ 1313633 h 1692364"/>
              <a:gd name="connsiteX3537" fmla="*/ 191496 w 1814344"/>
              <a:gd name="connsiteY3537" fmla="*/ 1300699 h 1692364"/>
              <a:gd name="connsiteX3538" fmla="*/ 202675 w 1814344"/>
              <a:gd name="connsiteY3538" fmla="*/ 1300699 h 1692364"/>
              <a:gd name="connsiteX3539" fmla="*/ 202675 w 1814344"/>
              <a:gd name="connsiteY3539" fmla="*/ 1288169 h 1692364"/>
              <a:gd name="connsiteX3540" fmla="*/ 213855 w 1814344"/>
              <a:gd name="connsiteY3540" fmla="*/ 1288169 h 1692364"/>
              <a:gd name="connsiteX3541" fmla="*/ 202675 w 1814344"/>
              <a:gd name="connsiteY3541" fmla="*/ 1275639 h 1692364"/>
              <a:gd name="connsiteX3542" fmla="*/ 209138 w 1814344"/>
              <a:gd name="connsiteY3542" fmla="*/ 1275639 h 1692364"/>
              <a:gd name="connsiteX3543" fmla="*/ 213855 w 1814344"/>
              <a:gd name="connsiteY3543" fmla="*/ 1275639 h 1692364"/>
              <a:gd name="connsiteX3544" fmla="*/ 213855 w 1814344"/>
              <a:gd name="connsiteY3544" fmla="*/ 1266242 h 1692364"/>
              <a:gd name="connsiteX3545" fmla="*/ 213855 w 1814344"/>
              <a:gd name="connsiteY3545" fmla="*/ 1263109 h 1692364"/>
              <a:gd name="connsiteX3546" fmla="*/ 225395 w 1814344"/>
              <a:gd name="connsiteY3546" fmla="*/ 1263109 h 1692364"/>
              <a:gd name="connsiteX3547" fmla="*/ 225395 w 1814344"/>
              <a:gd name="connsiteY3547" fmla="*/ 1250175 h 1692364"/>
              <a:gd name="connsiteX3548" fmla="*/ 225395 w 1814344"/>
              <a:gd name="connsiteY3548" fmla="*/ 1237645 h 1692364"/>
              <a:gd name="connsiteX3549" fmla="*/ 231684 w 1814344"/>
              <a:gd name="connsiteY3549" fmla="*/ 1237645 h 1692364"/>
              <a:gd name="connsiteX3550" fmla="*/ 231858 w 1814344"/>
              <a:gd name="connsiteY3550" fmla="*/ 1237645 h 1692364"/>
              <a:gd name="connsiteX3551" fmla="*/ 236575 w 1814344"/>
              <a:gd name="connsiteY3551" fmla="*/ 1237645 h 1692364"/>
              <a:gd name="connsiteX3552" fmla="*/ 236575 w 1814344"/>
              <a:gd name="connsiteY3552" fmla="*/ 1225115 h 1692364"/>
              <a:gd name="connsiteX3553" fmla="*/ 247754 w 1814344"/>
              <a:gd name="connsiteY3553" fmla="*/ 1212585 h 1692364"/>
              <a:gd name="connsiteX3554" fmla="*/ 247754 w 1814344"/>
              <a:gd name="connsiteY3554" fmla="*/ 1199650 h 1692364"/>
              <a:gd name="connsiteX3555" fmla="*/ 258934 w 1814344"/>
              <a:gd name="connsiteY3555" fmla="*/ 1199650 h 1692364"/>
              <a:gd name="connsiteX3556" fmla="*/ 258934 w 1814344"/>
              <a:gd name="connsiteY3556" fmla="*/ 1187120 h 1692364"/>
              <a:gd name="connsiteX3557" fmla="*/ 265902 w 1814344"/>
              <a:gd name="connsiteY3557" fmla="*/ 1194686 h 1692364"/>
              <a:gd name="connsiteX3558" fmla="*/ 266147 w 1814344"/>
              <a:gd name="connsiteY3558" fmla="*/ 1194952 h 1692364"/>
              <a:gd name="connsiteX3559" fmla="*/ 270474 w 1814344"/>
              <a:gd name="connsiteY3559" fmla="*/ 1199650 h 1692364"/>
              <a:gd name="connsiteX3560" fmla="*/ 281654 w 1814344"/>
              <a:gd name="connsiteY3560" fmla="*/ 1199650 h 1692364"/>
              <a:gd name="connsiteX3561" fmla="*/ 281654 w 1814344"/>
              <a:gd name="connsiteY3561" fmla="*/ 1212585 h 1692364"/>
              <a:gd name="connsiteX3562" fmla="*/ 292834 w 1814344"/>
              <a:gd name="connsiteY3562" fmla="*/ 1212585 h 1692364"/>
              <a:gd name="connsiteX3563" fmla="*/ 292834 w 1814344"/>
              <a:gd name="connsiteY3563" fmla="*/ 1212585 h 1692364"/>
              <a:gd name="connsiteX3564" fmla="*/ 281654 w 1814344"/>
              <a:gd name="connsiteY3564" fmla="*/ 1199650 h 1692364"/>
              <a:gd name="connsiteX3565" fmla="*/ 270474 w 1814344"/>
              <a:gd name="connsiteY3565" fmla="*/ 1187120 h 1692364"/>
              <a:gd name="connsiteX3566" fmla="*/ 281654 w 1814344"/>
              <a:gd name="connsiteY3566" fmla="*/ 1187120 h 1692364"/>
              <a:gd name="connsiteX3567" fmla="*/ 291436 w 1814344"/>
              <a:gd name="connsiteY3567" fmla="*/ 1187120 h 1692364"/>
              <a:gd name="connsiteX3568" fmla="*/ 292834 w 1814344"/>
              <a:gd name="connsiteY3568" fmla="*/ 1187120 h 1692364"/>
              <a:gd name="connsiteX3569" fmla="*/ 292834 w 1814344"/>
              <a:gd name="connsiteY3569" fmla="*/ 1194364 h 1692364"/>
              <a:gd name="connsiteX3570" fmla="*/ 292834 w 1814344"/>
              <a:gd name="connsiteY3570" fmla="*/ 1194952 h 1692364"/>
              <a:gd name="connsiteX3571" fmla="*/ 292834 w 1814344"/>
              <a:gd name="connsiteY3571" fmla="*/ 1199650 h 1692364"/>
              <a:gd name="connsiteX3572" fmla="*/ 294231 w 1814344"/>
              <a:gd name="connsiteY3572" fmla="*/ 1199650 h 1692364"/>
              <a:gd name="connsiteX3573" fmla="*/ 301218 w 1814344"/>
              <a:gd name="connsiteY3573" fmla="*/ 1199650 h 1692364"/>
              <a:gd name="connsiteX3574" fmla="*/ 304013 w 1814344"/>
              <a:gd name="connsiteY3574" fmla="*/ 1199650 h 1692364"/>
              <a:gd name="connsiteX3575" fmla="*/ 292834 w 1814344"/>
              <a:gd name="connsiteY3575" fmla="*/ 1187120 h 1692364"/>
              <a:gd name="connsiteX3576" fmla="*/ 304013 w 1814344"/>
              <a:gd name="connsiteY3576" fmla="*/ 1187120 h 1692364"/>
              <a:gd name="connsiteX3577" fmla="*/ 304013 w 1814344"/>
              <a:gd name="connsiteY3577" fmla="*/ 1182422 h 1692364"/>
              <a:gd name="connsiteX3578" fmla="*/ 304013 w 1814344"/>
              <a:gd name="connsiteY3578" fmla="*/ 1181834 h 1692364"/>
              <a:gd name="connsiteX3579" fmla="*/ 304013 w 1814344"/>
              <a:gd name="connsiteY3579" fmla="*/ 1174590 h 1692364"/>
              <a:gd name="connsiteX3580" fmla="*/ 310685 w 1814344"/>
              <a:gd name="connsiteY3580" fmla="*/ 1174590 h 1692364"/>
              <a:gd name="connsiteX3581" fmla="*/ 315553 w 1814344"/>
              <a:gd name="connsiteY3581" fmla="*/ 1174590 h 1692364"/>
              <a:gd name="connsiteX3582" fmla="*/ 326733 w 1814344"/>
              <a:gd name="connsiteY3582" fmla="*/ 1174590 h 1692364"/>
              <a:gd name="connsiteX3583" fmla="*/ 337913 w 1814344"/>
              <a:gd name="connsiteY3583" fmla="*/ 1187120 h 1692364"/>
              <a:gd name="connsiteX3584" fmla="*/ 326733 w 1814344"/>
              <a:gd name="connsiteY3584" fmla="*/ 1187120 h 1692364"/>
              <a:gd name="connsiteX3585" fmla="*/ 328131 w 1814344"/>
              <a:gd name="connsiteY3585" fmla="*/ 1187120 h 1692364"/>
              <a:gd name="connsiteX3586" fmla="*/ 336515 w 1814344"/>
              <a:gd name="connsiteY3586" fmla="*/ 1187120 h 1692364"/>
              <a:gd name="connsiteX3587" fmla="*/ 337913 w 1814344"/>
              <a:gd name="connsiteY3587" fmla="*/ 1187120 h 1692364"/>
              <a:gd name="connsiteX3588" fmla="*/ 340708 w 1814344"/>
              <a:gd name="connsiteY3588" fmla="*/ 1187120 h 1692364"/>
              <a:gd name="connsiteX3589" fmla="*/ 347695 w 1814344"/>
              <a:gd name="connsiteY3589" fmla="*/ 1187120 h 1692364"/>
              <a:gd name="connsiteX3590" fmla="*/ 349092 w 1814344"/>
              <a:gd name="connsiteY3590" fmla="*/ 1187120 h 1692364"/>
              <a:gd name="connsiteX3591" fmla="*/ 355764 w 1814344"/>
              <a:gd name="connsiteY3591" fmla="*/ 1187120 h 1692364"/>
              <a:gd name="connsiteX3592" fmla="*/ 356305 w 1814344"/>
              <a:gd name="connsiteY3592" fmla="*/ 1187120 h 1692364"/>
              <a:gd name="connsiteX3593" fmla="*/ 360633 w 1814344"/>
              <a:gd name="connsiteY3593" fmla="*/ 1187120 h 1692364"/>
              <a:gd name="connsiteX3594" fmla="*/ 349092 w 1814344"/>
              <a:gd name="connsiteY3594" fmla="*/ 1174590 h 1692364"/>
              <a:gd name="connsiteX3595" fmla="*/ 337913 w 1814344"/>
              <a:gd name="connsiteY3595" fmla="*/ 1174590 h 1692364"/>
              <a:gd name="connsiteX3596" fmla="*/ 336515 w 1814344"/>
              <a:gd name="connsiteY3596" fmla="*/ 1174590 h 1692364"/>
              <a:gd name="connsiteX3597" fmla="*/ 333720 w 1814344"/>
              <a:gd name="connsiteY3597" fmla="*/ 1174590 h 1692364"/>
              <a:gd name="connsiteX3598" fmla="*/ 333196 w 1814344"/>
              <a:gd name="connsiteY3598" fmla="*/ 1174590 h 1692364"/>
              <a:gd name="connsiteX3599" fmla="*/ 328131 w 1814344"/>
              <a:gd name="connsiteY3599" fmla="*/ 1174590 h 1692364"/>
              <a:gd name="connsiteX3600" fmla="*/ 326733 w 1814344"/>
              <a:gd name="connsiteY3600" fmla="*/ 1174590 h 1692364"/>
              <a:gd name="connsiteX3601" fmla="*/ 326733 w 1814344"/>
              <a:gd name="connsiteY3601" fmla="*/ 1162060 h 1692364"/>
              <a:gd name="connsiteX3602" fmla="*/ 315553 w 1814344"/>
              <a:gd name="connsiteY3602" fmla="*/ 1162060 h 1692364"/>
              <a:gd name="connsiteX3603" fmla="*/ 321143 w 1814344"/>
              <a:gd name="connsiteY3603" fmla="*/ 1160444 h 1692364"/>
              <a:gd name="connsiteX3604" fmla="*/ 324153 w 1814344"/>
              <a:gd name="connsiteY3604" fmla="*/ 1154350 h 1692364"/>
              <a:gd name="connsiteX3605" fmla="*/ 325161 w 1814344"/>
              <a:gd name="connsiteY3605" fmla="*/ 1154583 h 1692364"/>
              <a:gd name="connsiteX3606" fmla="*/ 326733 w 1814344"/>
              <a:gd name="connsiteY3606" fmla="*/ 1149126 h 1692364"/>
              <a:gd name="connsiteX3607" fmla="*/ 337913 w 1814344"/>
              <a:gd name="connsiteY3607" fmla="*/ 1162060 h 1692364"/>
              <a:gd name="connsiteX3608" fmla="*/ 337913 w 1814344"/>
              <a:gd name="connsiteY3608" fmla="*/ 1152360 h 1692364"/>
              <a:gd name="connsiteX3609" fmla="*/ 337913 w 1814344"/>
              <a:gd name="connsiteY3609" fmla="*/ 1149126 h 1692364"/>
              <a:gd name="connsiteX3610" fmla="*/ 339310 w 1814344"/>
              <a:gd name="connsiteY3610" fmla="*/ 1149126 h 1692364"/>
              <a:gd name="connsiteX3611" fmla="*/ 342105 w 1814344"/>
              <a:gd name="connsiteY3611" fmla="*/ 1149126 h 1692364"/>
              <a:gd name="connsiteX3612" fmla="*/ 342629 w 1814344"/>
              <a:gd name="connsiteY3612" fmla="*/ 1149126 h 1692364"/>
              <a:gd name="connsiteX3613" fmla="*/ 346179 w 1814344"/>
              <a:gd name="connsiteY3613" fmla="*/ 1149126 h 1692364"/>
              <a:gd name="connsiteX3614" fmla="*/ 346297 w 1814344"/>
              <a:gd name="connsiteY3614" fmla="*/ 1149126 h 1692364"/>
              <a:gd name="connsiteX3615" fmla="*/ 349092 w 1814344"/>
              <a:gd name="connsiteY3615" fmla="*/ 1149126 h 1692364"/>
              <a:gd name="connsiteX3616" fmla="*/ 349092 w 1814344"/>
              <a:gd name="connsiteY3616" fmla="*/ 1136596 h 1692364"/>
              <a:gd name="connsiteX3617" fmla="*/ 337913 w 1814344"/>
              <a:gd name="connsiteY3617" fmla="*/ 1124066 h 1692364"/>
              <a:gd name="connsiteX3618" fmla="*/ 337913 w 1814344"/>
              <a:gd name="connsiteY3618" fmla="*/ 1111536 h 1692364"/>
              <a:gd name="connsiteX3619" fmla="*/ 349092 w 1814344"/>
              <a:gd name="connsiteY3619" fmla="*/ 1124066 h 1692364"/>
              <a:gd name="connsiteX3620" fmla="*/ 349092 w 1814344"/>
              <a:gd name="connsiteY3620" fmla="*/ 1111536 h 1692364"/>
              <a:gd name="connsiteX3621" fmla="*/ 350535 w 1814344"/>
              <a:gd name="connsiteY3621" fmla="*/ 1111536 h 1692364"/>
              <a:gd name="connsiteX3622" fmla="*/ 351977 w 1814344"/>
              <a:gd name="connsiteY3622" fmla="*/ 1111536 h 1692364"/>
              <a:gd name="connsiteX3623" fmla="*/ 355764 w 1814344"/>
              <a:gd name="connsiteY3623" fmla="*/ 1111536 h 1692364"/>
              <a:gd name="connsiteX3624" fmla="*/ 356305 w 1814344"/>
              <a:gd name="connsiteY3624" fmla="*/ 1111536 h 1692364"/>
              <a:gd name="connsiteX3625" fmla="*/ 360633 w 1814344"/>
              <a:gd name="connsiteY3625" fmla="*/ 1111536 h 1692364"/>
              <a:gd name="connsiteX3626" fmla="*/ 360633 w 1814344"/>
              <a:gd name="connsiteY3626" fmla="*/ 1113102 h 1692364"/>
              <a:gd name="connsiteX3627" fmla="*/ 360633 w 1814344"/>
              <a:gd name="connsiteY3627" fmla="*/ 1122500 h 1692364"/>
              <a:gd name="connsiteX3628" fmla="*/ 360633 w 1814344"/>
              <a:gd name="connsiteY3628" fmla="*/ 1124066 h 1692364"/>
              <a:gd name="connsiteX3629" fmla="*/ 360633 w 1814344"/>
              <a:gd name="connsiteY3629" fmla="*/ 1136596 h 1692364"/>
              <a:gd name="connsiteX3630" fmla="*/ 360633 w 1814344"/>
              <a:gd name="connsiteY3630" fmla="*/ 1149126 h 1692364"/>
              <a:gd name="connsiteX3631" fmla="*/ 371812 w 1814344"/>
              <a:gd name="connsiteY3631" fmla="*/ 1162060 h 1692364"/>
              <a:gd name="connsiteX3632" fmla="*/ 371812 w 1814344"/>
              <a:gd name="connsiteY3632" fmla="*/ 1174590 h 1692364"/>
              <a:gd name="connsiteX3633" fmla="*/ 382992 w 1814344"/>
              <a:gd name="connsiteY3633" fmla="*/ 1187120 h 1692364"/>
              <a:gd name="connsiteX3634" fmla="*/ 371812 w 1814344"/>
              <a:gd name="connsiteY3634" fmla="*/ 1174590 h 1692364"/>
              <a:gd name="connsiteX3635" fmla="*/ 382992 w 1814344"/>
              <a:gd name="connsiteY3635" fmla="*/ 1174590 h 1692364"/>
              <a:gd name="connsiteX3636" fmla="*/ 382992 w 1814344"/>
              <a:gd name="connsiteY3636" fmla="*/ 1173024 h 1692364"/>
              <a:gd name="connsiteX3637" fmla="*/ 382992 w 1814344"/>
              <a:gd name="connsiteY3637" fmla="*/ 1162060 h 1692364"/>
              <a:gd name="connsiteX3638" fmla="*/ 374607 w 1814344"/>
              <a:gd name="connsiteY3638" fmla="*/ 1162060 h 1692364"/>
              <a:gd name="connsiteX3639" fmla="*/ 371812 w 1814344"/>
              <a:gd name="connsiteY3639" fmla="*/ 1162060 h 1692364"/>
              <a:gd name="connsiteX3640" fmla="*/ 371812 w 1814344"/>
              <a:gd name="connsiteY3640" fmla="*/ 1160444 h 1692364"/>
              <a:gd name="connsiteX3641" fmla="*/ 371812 w 1814344"/>
              <a:gd name="connsiteY3641" fmla="*/ 1149126 h 1692364"/>
              <a:gd name="connsiteX3642" fmla="*/ 374607 w 1814344"/>
              <a:gd name="connsiteY3642" fmla="*/ 1149126 h 1692364"/>
              <a:gd name="connsiteX3643" fmla="*/ 382992 w 1814344"/>
              <a:gd name="connsiteY3643" fmla="*/ 1149126 h 1692364"/>
              <a:gd name="connsiteX3644" fmla="*/ 382992 w 1814344"/>
              <a:gd name="connsiteY3644" fmla="*/ 1136596 h 1692364"/>
              <a:gd name="connsiteX3645" fmla="*/ 382992 w 1814344"/>
              <a:gd name="connsiteY3645" fmla="*/ 1135030 h 1692364"/>
              <a:gd name="connsiteX3646" fmla="*/ 382992 w 1814344"/>
              <a:gd name="connsiteY3646" fmla="*/ 1129352 h 1692364"/>
              <a:gd name="connsiteX3647" fmla="*/ 382992 w 1814344"/>
              <a:gd name="connsiteY3647" fmla="*/ 1124066 h 1692364"/>
              <a:gd name="connsiteX3648" fmla="*/ 384389 w 1814344"/>
              <a:gd name="connsiteY3648" fmla="*/ 1124066 h 1692364"/>
              <a:gd name="connsiteX3649" fmla="*/ 392774 w 1814344"/>
              <a:gd name="connsiteY3649" fmla="*/ 1124066 h 1692364"/>
              <a:gd name="connsiteX3650" fmla="*/ 394171 w 1814344"/>
              <a:gd name="connsiteY3650" fmla="*/ 1124066 h 1692364"/>
              <a:gd name="connsiteX3651" fmla="*/ 394171 w 1814344"/>
              <a:gd name="connsiteY3651" fmla="*/ 1136596 h 1692364"/>
              <a:gd name="connsiteX3652" fmla="*/ 395614 w 1814344"/>
              <a:gd name="connsiteY3652" fmla="*/ 1136596 h 1692364"/>
              <a:gd name="connsiteX3653" fmla="*/ 399220 w 1814344"/>
              <a:gd name="connsiteY3653" fmla="*/ 1136596 h 1692364"/>
              <a:gd name="connsiteX3654" fmla="*/ 400663 w 1814344"/>
              <a:gd name="connsiteY3654" fmla="*/ 1136596 h 1692364"/>
              <a:gd name="connsiteX3655" fmla="*/ 404269 w 1814344"/>
              <a:gd name="connsiteY3655" fmla="*/ 1136596 h 1692364"/>
              <a:gd name="connsiteX3656" fmla="*/ 405712 w 1814344"/>
              <a:gd name="connsiteY3656" fmla="*/ 1136596 h 1692364"/>
              <a:gd name="connsiteX3657" fmla="*/ 405712 w 1814344"/>
              <a:gd name="connsiteY3657" fmla="*/ 1124066 h 1692364"/>
              <a:gd name="connsiteX3658" fmla="*/ 394171 w 1814344"/>
              <a:gd name="connsiteY3658" fmla="*/ 1124066 h 1692364"/>
              <a:gd name="connsiteX3659" fmla="*/ 382992 w 1814344"/>
              <a:gd name="connsiteY3659" fmla="*/ 1111536 h 1692364"/>
              <a:gd name="connsiteX3660" fmla="*/ 387184 w 1814344"/>
              <a:gd name="connsiteY3660" fmla="*/ 1111536 h 1692364"/>
              <a:gd name="connsiteX3661" fmla="*/ 387708 w 1814344"/>
              <a:gd name="connsiteY3661" fmla="*/ 1111536 h 1692364"/>
              <a:gd name="connsiteX3662" fmla="*/ 394171 w 1814344"/>
              <a:gd name="connsiteY3662" fmla="*/ 1111536 h 1692364"/>
              <a:gd name="connsiteX3663" fmla="*/ 394171 w 1814344"/>
              <a:gd name="connsiteY3663" fmla="*/ 1098602 h 1692364"/>
              <a:gd name="connsiteX3664" fmla="*/ 389979 w 1814344"/>
              <a:gd name="connsiteY3664" fmla="*/ 1098602 h 1692364"/>
              <a:gd name="connsiteX3665" fmla="*/ 389455 w 1814344"/>
              <a:gd name="connsiteY3665" fmla="*/ 1098602 h 1692364"/>
              <a:gd name="connsiteX3666" fmla="*/ 389280 w 1814344"/>
              <a:gd name="connsiteY3666" fmla="*/ 1098602 h 1692364"/>
              <a:gd name="connsiteX3667" fmla="*/ 382992 w 1814344"/>
              <a:gd name="connsiteY3667" fmla="*/ 1098602 h 1692364"/>
              <a:gd name="connsiteX3668" fmla="*/ 371812 w 1814344"/>
              <a:gd name="connsiteY3668" fmla="*/ 1098602 h 1692364"/>
              <a:gd name="connsiteX3669" fmla="*/ 382992 w 1814344"/>
              <a:gd name="connsiteY3669" fmla="*/ 1111536 h 1692364"/>
              <a:gd name="connsiteX3670" fmla="*/ 381594 w 1814344"/>
              <a:gd name="connsiteY3670" fmla="*/ 1111536 h 1692364"/>
              <a:gd name="connsiteX3671" fmla="*/ 380197 w 1814344"/>
              <a:gd name="connsiteY3671" fmla="*/ 1111536 h 1692364"/>
              <a:gd name="connsiteX3672" fmla="*/ 378799 w 1814344"/>
              <a:gd name="connsiteY3672" fmla="*/ 1111536 h 1692364"/>
              <a:gd name="connsiteX3673" fmla="*/ 378275 w 1814344"/>
              <a:gd name="connsiteY3673" fmla="*/ 1111536 h 1692364"/>
              <a:gd name="connsiteX3674" fmla="*/ 371812 w 1814344"/>
              <a:gd name="connsiteY3674" fmla="*/ 1111536 h 1692364"/>
              <a:gd name="connsiteX3675" fmla="*/ 371812 w 1814344"/>
              <a:gd name="connsiteY3675" fmla="*/ 1124066 h 1692364"/>
              <a:gd name="connsiteX3676" fmla="*/ 360633 w 1814344"/>
              <a:gd name="connsiteY3676" fmla="*/ 1111536 h 1692364"/>
              <a:gd name="connsiteX3677" fmla="*/ 360633 w 1814344"/>
              <a:gd name="connsiteY3677" fmla="*/ 1098602 h 1692364"/>
              <a:gd name="connsiteX3678" fmla="*/ 360633 w 1814344"/>
              <a:gd name="connsiteY3678" fmla="*/ 1086072 h 1692364"/>
              <a:gd name="connsiteX3679" fmla="*/ 371812 w 1814344"/>
              <a:gd name="connsiteY3679" fmla="*/ 1086072 h 1692364"/>
              <a:gd name="connsiteX3680" fmla="*/ 371812 w 1814344"/>
              <a:gd name="connsiteY3680" fmla="*/ 1073542 h 1692364"/>
              <a:gd name="connsiteX3681" fmla="*/ 371812 w 1814344"/>
              <a:gd name="connsiteY3681" fmla="*/ 1060607 h 1692364"/>
              <a:gd name="connsiteX3682" fmla="*/ 382992 w 1814344"/>
              <a:gd name="connsiteY3682" fmla="*/ 1073542 h 1692364"/>
              <a:gd name="connsiteX3683" fmla="*/ 382992 w 1814344"/>
              <a:gd name="connsiteY3683" fmla="*/ 1060607 h 1692364"/>
              <a:gd name="connsiteX3684" fmla="*/ 382992 w 1814344"/>
              <a:gd name="connsiteY3684" fmla="*/ 1048077 h 1692364"/>
              <a:gd name="connsiteX3685" fmla="*/ 371812 w 1814344"/>
              <a:gd name="connsiteY3685" fmla="*/ 1048077 h 1692364"/>
              <a:gd name="connsiteX3686" fmla="*/ 360633 w 1814344"/>
              <a:gd name="connsiteY3686" fmla="*/ 1060607 h 1692364"/>
              <a:gd name="connsiteX3687" fmla="*/ 360633 w 1814344"/>
              <a:gd name="connsiteY3687" fmla="*/ 1059041 h 1692364"/>
              <a:gd name="connsiteX3688" fmla="*/ 360633 w 1814344"/>
              <a:gd name="connsiteY3688" fmla="*/ 1055126 h 1692364"/>
              <a:gd name="connsiteX3689" fmla="*/ 360633 w 1814344"/>
              <a:gd name="connsiteY3689" fmla="*/ 1048077 h 1692364"/>
              <a:gd name="connsiteX3690" fmla="*/ 349092 w 1814344"/>
              <a:gd name="connsiteY3690" fmla="*/ 1060607 h 1692364"/>
              <a:gd name="connsiteX3691" fmla="*/ 337913 w 1814344"/>
              <a:gd name="connsiteY3691" fmla="*/ 1048077 h 1692364"/>
              <a:gd name="connsiteX3692" fmla="*/ 349092 w 1814344"/>
              <a:gd name="connsiteY3692" fmla="*/ 1035547 h 1692364"/>
              <a:gd name="connsiteX3693" fmla="*/ 337913 w 1814344"/>
              <a:gd name="connsiteY3693" fmla="*/ 1048077 h 1692364"/>
              <a:gd name="connsiteX3694" fmla="*/ 326733 w 1814344"/>
              <a:gd name="connsiteY3694" fmla="*/ 1048077 h 1692364"/>
              <a:gd name="connsiteX3695" fmla="*/ 315553 w 1814344"/>
              <a:gd name="connsiteY3695" fmla="*/ 1048077 h 1692364"/>
              <a:gd name="connsiteX3696" fmla="*/ 315553 w 1814344"/>
              <a:gd name="connsiteY3696" fmla="*/ 1060607 h 1692364"/>
              <a:gd name="connsiteX3697" fmla="*/ 314111 w 1814344"/>
              <a:gd name="connsiteY3697" fmla="*/ 1060607 h 1692364"/>
              <a:gd name="connsiteX3698" fmla="*/ 305456 w 1814344"/>
              <a:gd name="connsiteY3698" fmla="*/ 1060607 h 1692364"/>
              <a:gd name="connsiteX3699" fmla="*/ 304013 w 1814344"/>
              <a:gd name="connsiteY3699" fmla="*/ 1060607 h 1692364"/>
              <a:gd name="connsiteX3700" fmla="*/ 292834 w 1814344"/>
              <a:gd name="connsiteY3700" fmla="*/ 1060607 h 1692364"/>
              <a:gd name="connsiteX3701" fmla="*/ 292834 w 1814344"/>
              <a:gd name="connsiteY3701" fmla="*/ 1073542 h 1692364"/>
              <a:gd name="connsiteX3702" fmla="*/ 304013 w 1814344"/>
              <a:gd name="connsiteY3702" fmla="*/ 1073542 h 1692364"/>
              <a:gd name="connsiteX3703" fmla="*/ 304013 w 1814344"/>
              <a:gd name="connsiteY3703" fmla="*/ 1078240 h 1692364"/>
              <a:gd name="connsiteX3704" fmla="*/ 304013 w 1814344"/>
              <a:gd name="connsiteY3704" fmla="*/ 1078828 h 1692364"/>
              <a:gd name="connsiteX3705" fmla="*/ 304013 w 1814344"/>
              <a:gd name="connsiteY3705" fmla="*/ 1086072 h 1692364"/>
              <a:gd name="connsiteX3706" fmla="*/ 292834 w 1814344"/>
              <a:gd name="connsiteY3706" fmla="*/ 1086072 h 1692364"/>
              <a:gd name="connsiteX3707" fmla="*/ 281654 w 1814344"/>
              <a:gd name="connsiteY3707" fmla="*/ 1086072 h 1692364"/>
              <a:gd name="connsiteX3708" fmla="*/ 281654 w 1814344"/>
              <a:gd name="connsiteY3708" fmla="*/ 1073542 h 1692364"/>
              <a:gd name="connsiteX3709" fmla="*/ 270474 w 1814344"/>
              <a:gd name="connsiteY3709" fmla="*/ 1073542 h 1692364"/>
              <a:gd name="connsiteX3710" fmla="*/ 270474 w 1814344"/>
              <a:gd name="connsiteY3710" fmla="*/ 1086072 h 1692364"/>
              <a:gd name="connsiteX3711" fmla="*/ 271872 w 1814344"/>
              <a:gd name="connsiteY3711" fmla="*/ 1086072 h 1692364"/>
              <a:gd name="connsiteX3712" fmla="*/ 275365 w 1814344"/>
              <a:gd name="connsiteY3712" fmla="*/ 1086072 h 1692364"/>
              <a:gd name="connsiteX3713" fmla="*/ 276763 w 1814344"/>
              <a:gd name="connsiteY3713" fmla="*/ 1086072 h 1692364"/>
              <a:gd name="connsiteX3714" fmla="*/ 278859 w 1814344"/>
              <a:gd name="connsiteY3714" fmla="*/ 1086072 h 1692364"/>
              <a:gd name="connsiteX3715" fmla="*/ 280256 w 1814344"/>
              <a:gd name="connsiteY3715" fmla="*/ 1086072 h 1692364"/>
              <a:gd name="connsiteX3716" fmla="*/ 281654 w 1814344"/>
              <a:gd name="connsiteY3716" fmla="*/ 1086072 h 1692364"/>
              <a:gd name="connsiteX3717" fmla="*/ 270474 w 1814344"/>
              <a:gd name="connsiteY3717" fmla="*/ 1098602 h 1692364"/>
              <a:gd name="connsiteX3718" fmla="*/ 247754 w 1814344"/>
              <a:gd name="connsiteY3718" fmla="*/ 1098602 h 1692364"/>
              <a:gd name="connsiteX3719" fmla="*/ 236575 w 1814344"/>
              <a:gd name="connsiteY3719" fmla="*/ 1098602 h 1692364"/>
              <a:gd name="connsiteX3720" fmla="*/ 225395 w 1814344"/>
              <a:gd name="connsiteY3720" fmla="*/ 1098602 h 1692364"/>
              <a:gd name="connsiteX3721" fmla="*/ 213855 w 1814344"/>
              <a:gd name="connsiteY3721" fmla="*/ 1098602 h 1692364"/>
              <a:gd name="connsiteX3722" fmla="*/ 213855 w 1814344"/>
              <a:gd name="connsiteY3722" fmla="*/ 1111536 h 1692364"/>
              <a:gd name="connsiteX3723" fmla="*/ 202675 w 1814344"/>
              <a:gd name="connsiteY3723" fmla="*/ 1111536 h 1692364"/>
              <a:gd name="connsiteX3724" fmla="*/ 202675 w 1814344"/>
              <a:gd name="connsiteY3724" fmla="*/ 1124066 h 1692364"/>
              <a:gd name="connsiteX3725" fmla="*/ 202675 w 1814344"/>
              <a:gd name="connsiteY3725" fmla="*/ 1136596 h 1692364"/>
              <a:gd name="connsiteX3726" fmla="*/ 191496 w 1814344"/>
              <a:gd name="connsiteY3726" fmla="*/ 1124066 h 1692364"/>
              <a:gd name="connsiteX3727" fmla="*/ 191496 w 1814344"/>
              <a:gd name="connsiteY3727" fmla="*/ 1111536 h 1692364"/>
              <a:gd name="connsiteX3728" fmla="*/ 180316 w 1814344"/>
              <a:gd name="connsiteY3728" fmla="*/ 1111536 h 1692364"/>
              <a:gd name="connsiteX3729" fmla="*/ 180316 w 1814344"/>
              <a:gd name="connsiteY3729" fmla="*/ 1124066 h 1692364"/>
              <a:gd name="connsiteX3730" fmla="*/ 180316 w 1814344"/>
              <a:gd name="connsiteY3730" fmla="*/ 1136596 h 1692364"/>
              <a:gd name="connsiteX3731" fmla="*/ 180316 w 1814344"/>
              <a:gd name="connsiteY3731" fmla="*/ 1149126 h 1692364"/>
              <a:gd name="connsiteX3732" fmla="*/ 168776 w 1814344"/>
              <a:gd name="connsiteY3732" fmla="*/ 1136596 h 1692364"/>
              <a:gd name="connsiteX3733" fmla="*/ 168776 w 1814344"/>
              <a:gd name="connsiteY3733" fmla="*/ 1124066 h 1692364"/>
              <a:gd name="connsiteX3734" fmla="*/ 168776 w 1814344"/>
              <a:gd name="connsiteY3734" fmla="*/ 1136596 h 1692364"/>
              <a:gd name="connsiteX3735" fmla="*/ 168776 w 1814344"/>
              <a:gd name="connsiteY3735" fmla="*/ 1149126 h 1692364"/>
              <a:gd name="connsiteX3736" fmla="*/ 180316 w 1814344"/>
              <a:gd name="connsiteY3736" fmla="*/ 1149126 h 1692364"/>
              <a:gd name="connsiteX3737" fmla="*/ 180316 w 1814344"/>
              <a:gd name="connsiteY3737" fmla="*/ 1162060 h 1692364"/>
              <a:gd name="connsiteX3738" fmla="*/ 168776 w 1814344"/>
              <a:gd name="connsiteY3738" fmla="*/ 1162060 h 1692364"/>
              <a:gd name="connsiteX3739" fmla="*/ 157596 w 1814344"/>
              <a:gd name="connsiteY3739" fmla="*/ 1162060 h 1692364"/>
              <a:gd name="connsiteX3740" fmla="*/ 157596 w 1814344"/>
              <a:gd name="connsiteY3740" fmla="*/ 1149126 h 1692364"/>
              <a:gd name="connsiteX3741" fmla="*/ 146417 w 1814344"/>
              <a:gd name="connsiteY3741" fmla="*/ 1149126 h 1692364"/>
              <a:gd name="connsiteX3742" fmla="*/ 135237 w 1814344"/>
              <a:gd name="connsiteY3742" fmla="*/ 1136596 h 1692364"/>
              <a:gd name="connsiteX3743" fmla="*/ 135237 w 1814344"/>
              <a:gd name="connsiteY3743" fmla="*/ 1149126 h 1692364"/>
              <a:gd name="connsiteX3744" fmla="*/ 135237 w 1814344"/>
              <a:gd name="connsiteY3744" fmla="*/ 1162060 h 1692364"/>
              <a:gd name="connsiteX3745" fmla="*/ 123697 w 1814344"/>
              <a:gd name="connsiteY3745" fmla="*/ 1162060 h 1692364"/>
              <a:gd name="connsiteX3746" fmla="*/ 123697 w 1814344"/>
              <a:gd name="connsiteY3746" fmla="*/ 1149126 h 1692364"/>
              <a:gd name="connsiteX3747" fmla="*/ 123697 w 1814344"/>
              <a:gd name="connsiteY3747" fmla="*/ 1136596 h 1692364"/>
              <a:gd name="connsiteX3748" fmla="*/ 112517 w 1814344"/>
              <a:gd name="connsiteY3748" fmla="*/ 1124066 h 1692364"/>
              <a:gd name="connsiteX3749" fmla="*/ 123697 w 1814344"/>
              <a:gd name="connsiteY3749" fmla="*/ 1124066 h 1692364"/>
              <a:gd name="connsiteX3750" fmla="*/ 135237 w 1814344"/>
              <a:gd name="connsiteY3750" fmla="*/ 1111536 h 1692364"/>
              <a:gd name="connsiteX3751" fmla="*/ 123697 w 1814344"/>
              <a:gd name="connsiteY3751" fmla="*/ 1111536 h 1692364"/>
              <a:gd name="connsiteX3752" fmla="*/ 135237 w 1814344"/>
              <a:gd name="connsiteY3752" fmla="*/ 1098602 h 1692364"/>
              <a:gd name="connsiteX3753" fmla="*/ 135237 w 1814344"/>
              <a:gd name="connsiteY3753" fmla="*/ 1086072 h 1692364"/>
              <a:gd name="connsiteX3754" fmla="*/ 135237 w 1814344"/>
              <a:gd name="connsiteY3754" fmla="*/ 1073542 h 1692364"/>
              <a:gd name="connsiteX3755" fmla="*/ 146417 w 1814344"/>
              <a:gd name="connsiteY3755" fmla="*/ 1073542 h 1692364"/>
              <a:gd name="connsiteX3756" fmla="*/ 146417 w 1814344"/>
              <a:gd name="connsiteY3756" fmla="*/ 1062224 h 1692364"/>
              <a:gd name="connsiteX3757" fmla="*/ 146417 w 1814344"/>
              <a:gd name="connsiteY3757" fmla="*/ 1060607 h 1692364"/>
              <a:gd name="connsiteX3758" fmla="*/ 157596 w 1814344"/>
              <a:gd name="connsiteY3758" fmla="*/ 1073542 h 1692364"/>
              <a:gd name="connsiteX3759" fmla="*/ 157596 w 1814344"/>
              <a:gd name="connsiteY3759" fmla="*/ 1060607 h 1692364"/>
              <a:gd name="connsiteX3760" fmla="*/ 168776 w 1814344"/>
              <a:gd name="connsiteY3760" fmla="*/ 1060607 h 1692364"/>
              <a:gd name="connsiteX3761" fmla="*/ 168776 w 1814344"/>
              <a:gd name="connsiteY3761" fmla="*/ 1048077 h 1692364"/>
              <a:gd name="connsiteX3762" fmla="*/ 168776 w 1814344"/>
              <a:gd name="connsiteY3762" fmla="*/ 1035547 h 1692364"/>
              <a:gd name="connsiteX3763" fmla="*/ 157596 w 1814344"/>
              <a:gd name="connsiteY3763" fmla="*/ 1023017 h 1692364"/>
              <a:gd name="connsiteX3764" fmla="*/ 157596 w 1814344"/>
              <a:gd name="connsiteY3764" fmla="*/ 1021451 h 1692364"/>
              <a:gd name="connsiteX3765" fmla="*/ 157596 w 1814344"/>
              <a:gd name="connsiteY3765" fmla="*/ 1010487 h 1692364"/>
              <a:gd name="connsiteX3766" fmla="*/ 146417 w 1814344"/>
              <a:gd name="connsiteY3766" fmla="*/ 1010487 h 1692364"/>
              <a:gd name="connsiteX3767" fmla="*/ 146417 w 1814344"/>
              <a:gd name="connsiteY3767" fmla="*/ 1023017 h 1692364"/>
              <a:gd name="connsiteX3768" fmla="*/ 146417 w 1814344"/>
              <a:gd name="connsiteY3768" fmla="*/ 1035547 h 1692364"/>
              <a:gd name="connsiteX3769" fmla="*/ 135237 w 1814344"/>
              <a:gd name="connsiteY3769" fmla="*/ 1023017 h 1692364"/>
              <a:gd name="connsiteX3770" fmla="*/ 135237 w 1814344"/>
              <a:gd name="connsiteY3770" fmla="*/ 1035547 h 1692364"/>
              <a:gd name="connsiteX3771" fmla="*/ 146417 w 1814344"/>
              <a:gd name="connsiteY3771" fmla="*/ 1035547 h 1692364"/>
              <a:gd name="connsiteX3772" fmla="*/ 146417 w 1814344"/>
              <a:gd name="connsiteY3772" fmla="*/ 1023017 h 1692364"/>
              <a:gd name="connsiteX3773" fmla="*/ 157596 w 1814344"/>
              <a:gd name="connsiteY3773" fmla="*/ 1023017 h 1692364"/>
              <a:gd name="connsiteX3774" fmla="*/ 157596 w 1814344"/>
              <a:gd name="connsiteY3774" fmla="*/ 1035547 h 1692364"/>
              <a:gd name="connsiteX3775" fmla="*/ 157596 w 1814344"/>
              <a:gd name="connsiteY3775" fmla="*/ 1048077 h 1692364"/>
              <a:gd name="connsiteX3776" fmla="*/ 157596 w 1814344"/>
              <a:gd name="connsiteY3776" fmla="*/ 1060607 h 1692364"/>
              <a:gd name="connsiteX3777" fmla="*/ 156199 w 1814344"/>
              <a:gd name="connsiteY3777" fmla="*/ 1060607 h 1692364"/>
              <a:gd name="connsiteX3778" fmla="*/ 149212 w 1814344"/>
              <a:gd name="connsiteY3778" fmla="*/ 1060607 h 1692364"/>
              <a:gd name="connsiteX3779" fmla="*/ 146417 w 1814344"/>
              <a:gd name="connsiteY3779" fmla="*/ 1060607 h 1692364"/>
              <a:gd name="connsiteX3780" fmla="*/ 135237 w 1814344"/>
              <a:gd name="connsiteY3780" fmla="*/ 1060607 h 1692364"/>
              <a:gd name="connsiteX3781" fmla="*/ 128565 w 1814344"/>
              <a:gd name="connsiteY3781" fmla="*/ 1060607 h 1692364"/>
              <a:gd name="connsiteX3782" fmla="*/ 123697 w 1814344"/>
              <a:gd name="connsiteY3782" fmla="*/ 1060607 h 1692364"/>
              <a:gd name="connsiteX3783" fmla="*/ 123697 w 1814344"/>
              <a:gd name="connsiteY3783" fmla="*/ 1053364 h 1692364"/>
              <a:gd name="connsiteX3784" fmla="*/ 123697 w 1814344"/>
              <a:gd name="connsiteY3784" fmla="*/ 1048077 h 1692364"/>
              <a:gd name="connsiteX3785" fmla="*/ 123697 w 1814344"/>
              <a:gd name="connsiteY3785" fmla="*/ 1035547 h 1692364"/>
              <a:gd name="connsiteX3786" fmla="*/ 112517 w 1814344"/>
              <a:gd name="connsiteY3786" fmla="*/ 1035547 h 1692364"/>
              <a:gd name="connsiteX3787" fmla="*/ 112517 w 1814344"/>
              <a:gd name="connsiteY3787" fmla="*/ 1048077 h 1692364"/>
              <a:gd name="connsiteX3788" fmla="*/ 101337 w 1814344"/>
              <a:gd name="connsiteY3788" fmla="*/ 1048077 h 1692364"/>
              <a:gd name="connsiteX3789" fmla="*/ 101337 w 1814344"/>
              <a:gd name="connsiteY3789" fmla="*/ 1035547 h 1692364"/>
              <a:gd name="connsiteX3790" fmla="*/ 101337 w 1814344"/>
              <a:gd name="connsiteY3790" fmla="*/ 1023017 h 1692364"/>
              <a:gd name="connsiteX3791" fmla="*/ 90158 w 1814344"/>
              <a:gd name="connsiteY3791" fmla="*/ 1035547 h 1692364"/>
              <a:gd name="connsiteX3792" fmla="*/ 78618 w 1814344"/>
              <a:gd name="connsiteY3792" fmla="*/ 1048077 h 1692364"/>
              <a:gd name="connsiteX3793" fmla="*/ 90158 w 1814344"/>
              <a:gd name="connsiteY3793" fmla="*/ 1060607 h 1692364"/>
              <a:gd name="connsiteX3794" fmla="*/ 90158 w 1814344"/>
              <a:gd name="connsiteY3794" fmla="*/ 1073542 h 1692364"/>
              <a:gd name="connsiteX3795" fmla="*/ 90158 w 1814344"/>
              <a:gd name="connsiteY3795" fmla="*/ 1086072 h 1692364"/>
              <a:gd name="connsiteX3796" fmla="*/ 90158 w 1814344"/>
              <a:gd name="connsiteY3796" fmla="*/ 1098602 h 1692364"/>
              <a:gd name="connsiteX3797" fmla="*/ 78618 w 1814344"/>
              <a:gd name="connsiteY3797" fmla="*/ 1098602 h 1692364"/>
              <a:gd name="connsiteX3798" fmla="*/ 67438 w 1814344"/>
              <a:gd name="connsiteY3798" fmla="*/ 1111536 h 1692364"/>
              <a:gd name="connsiteX3799" fmla="*/ 67438 w 1814344"/>
              <a:gd name="connsiteY3799" fmla="*/ 1098602 h 1692364"/>
              <a:gd name="connsiteX3800" fmla="*/ 66040 w 1814344"/>
              <a:gd name="connsiteY3800" fmla="*/ 1098602 h 1692364"/>
              <a:gd name="connsiteX3801" fmla="*/ 60975 w 1814344"/>
              <a:gd name="connsiteY3801" fmla="*/ 1098602 h 1692364"/>
              <a:gd name="connsiteX3802" fmla="*/ 56258 w 1814344"/>
              <a:gd name="connsiteY3802" fmla="*/ 1098602 h 1692364"/>
              <a:gd name="connsiteX3803" fmla="*/ 45079 w 1814344"/>
              <a:gd name="connsiteY3803" fmla="*/ 1098602 h 1692364"/>
              <a:gd name="connsiteX3804" fmla="*/ 56258 w 1814344"/>
              <a:gd name="connsiteY3804" fmla="*/ 1111536 h 1692364"/>
              <a:gd name="connsiteX3805" fmla="*/ 52066 w 1814344"/>
              <a:gd name="connsiteY3805" fmla="*/ 1111536 h 1692364"/>
              <a:gd name="connsiteX3806" fmla="*/ 51542 w 1814344"/>
              <a:gd name="connsiteY3806" fmla="*/ 1111536 h 1692364"/>
              <a:gd name="connsiteX3807" fmla="*/ 45079 w 1814344"/>
              <a:gd name="connsiteY3807" fmla="*/ 1111536 h 1692364"/>
              <a:gd name="connsiteX3808" fmla="*/ 45079 w 1814344"/>
              <a:gd name="connsiteY3808" fmla="*/ 1124066 h 1692364"/>
              <a:gd name="connsiteX3809" fmla="*/ 56258 w 1814344"/>
              <a:gd name="connsiteY3809" fmla="*/ 1136596 h 1692364"/>
              <a:gd name="connsiteX3810" fmla="*/ 56258 w 1814344"/>
              <a:gd name="connsiteY3810" fmla="*/ 1149126 h 1692364"/>
              <a:gd name="connsiteX3811" fmla="*/ 45079 w 1814344"/>
              <a:gd name="connsiteY3811" fmla="*/ 1149126 h 1692364"/>
              <a:gd name="connsiteX3812" fmla="*/ 33538 w 1814344"/>
              <a:gd name="connsiteY3812" fmla="*/ 1149126 h 1692364"/>
              <a:gd name="connsiteX3813" fmla="*/ 33538 w 1814344"/>
              <a:gd name="connsiteY3813" fmla="*/ 1136596 h 1692364"/>
              <a:gd name="connsiteX3814" fmla="*/ 33538 w 1814344"/>
              <a:gd name="connsiteY3814" fmla="*/ 1124066 h 1692364"/>
              <a:gd name="connsiteX3815" fmla="*/ 29346 w 1814344"/>
              <a:gd name="connsiteY3815" fmla="*/ 1124066 h 1692364"/>
              <a:gd name="connsiteX3816" fmla="*/ 28822 w 1814344"/>
              <a:gd name="connsiteY3816" fmla="*/ 1124066 h 1692364"/>
              <a:gd name="connsiteX3817" fmla="*/ 22359 w 1814344"/>
              <a:gd name="connsiteY3817" fmla="*/ 1124066 h 1692364"/>
              <a:gd name="connsiteX3818" fmla="*/ 20961 w 1814344"/>
              <a:gd name="connsiteY3818" fmla="*/ 1124066 h 1692364"/>
              <a:gd name="connsiteX3819" fmla="*/ 19564 w 1814344"/>
              <a:gd name="connsiteY3819" fmla="*/ 1124066 h 1692364"/>
              <a:gd name="connsiteX3820" fmla="*/ 11179 w 1814344"/>
              <a:gd name="connsiteY3820" fmla="*/ 1124066 h 1692364"/>
              <a:gd name="connsiteX3821" fmla="*/ 11179 w 1814344"/>
              <a:gd name="connsiteY3821" fmla="*/ 1136596 h 1692364"/>
              <a:gd name="connsiteX3822" fmla="*/ 4716 w 1814344"/>
              <a:gd name="connsiteY3822" fmla="*/ 1136596 h 1692364"/>
              <a:gd name="connsiteX3823" fmla="*/ 0 w 1814344"/>
              <a:gd name="connsiteY3823" fmla="*/ 1136596 h 1692364"/>
              <a:gd name="connsiteX3824" fmla="*/ 0 w 1814344"/>
              <a:gd name="connsiteY3824" fmla="*/ 1098602 h 1692364"/>
              <a:gd name="connsiteX3825" fmla="*/ 0 w 1814344"/>
              <a:gd name="connsiteY3825" fmla="*/ 1073542 h 1692364"/>
              <a:gd name="connsiteX3826" fmla="*/ 0 w 1814344"/>
              <a:gd name="connsiteY3826" fmla="*/ 1060607 h 1692364"/>
              <a:gd name="connsiteX3827" fmla="*/ 11179 w 1814344"/>
              <a:gd name="connsiteY3827" fmla="*/ 1060607 h 1692364"/>
              <a:gd name="connsiteX3828" fmla="*/ 11179 w 1814344"/>
              <a:gd name="connsiteY3828" fmla="*/ 1048077 h 1692364"/>
              <a:gd name="connsiteX3829" fmla="*/ 0 w 1814344"/>
              <a:gd name="connsiteY3829" fmla="*/ 1060607 h 1692364"/>
              <a:gd name="connsiteX3830" fmla="*/ 0 w 1814344"/>
              <a:gd name="connsiteY3830" fmla="*/ 1023017 h 1692364"/>
              <a:gd name="connsiteX3831" fmla="*/ 0 w 1814344"/>
              <a:gd name="connsiteY3831" fmla="*/ 1010487 h 1692364"/>
              <a:gd name="connsiteX3832" fmla="*/ 0 w 1814344"/>
              <a:gd name="connsiteY3832" fmla="*/ 985023 h 1692364"/>
              <a:gd name="connsiteX3833" fmla="*/ 0 w 1814344"/>
              <a:gd name="connsiteY3833" fmla="*/ 972493 h 1692364"/>
              <a:gd name="connsiteX3834" fmla="*/ 11179 w 1814344"/>
              <a:gd name="connsiteY3834" fmla="*/ 947029 h 1692364"/>
              <a:gd name="connsiteX3835" fmla="*/ 11179 w 1814344"/>
              <a:gd name="connsiteY3835" fmla="*/ 921969 h 1692364"/>
              <a:gd name="connsiteX3836" fmla="*/ 22359 w 1814344"/>
              <a:gd name="connsiteY3836" fmla="*/ 909439 h 1692364"/>
              <a:gd name="connsiteX3837" fmla="*/ 22359 w 1814344"/>
              <a:gd name="connsiteY3837" fmla="*/ 896504 h 1692364"/>
              <a:gd name="connsiteX3838" fmla="*/ 33538 w 1814344"/>
              <a:gd name="connsiteY3838" fmla="*/ 871444 h 1692364"/>
              <a:gd name="connsiteX3839" fmla="*/ 33538 w 1814344"/>
              <a:gd name="connsiteY3839" fmla="*/ 858914 h 1692364"/>
              <a:gd name="connsiteX3840" fmla="*/ 45079 w 1814344"/>
              <a:gd name="connsiteY3840" fmla="*/ 845980 h 1692364"/>
              <a:gd name="connsiteX3841" fmla="*/ 56258 w 1814344"/>
              <a:gd name="connsiteY3841" fmla="*/ 833450 h 1692364"/>
              <a:gd name="connsiteX3842" fmla="*/ 56258 w 1814344"/>
              <a:gd name="connsiteY3842" fmla="*/ 820920 h 1692364"/>
              <a:gd name="connsiteX3843" fmla="*/ 67438 w 1814344"/>
              <a:gd name="connsiteY3843" fmla="*/ 808390 h 1692364"/>
              <a:gd name="connsiteX3844" fmla="*/ 67438 w 1814344"/>
              <a:gd name="connsiteY3844" fmla="*/ 795456 h 1692364"/>
              <a:gd name="connsiteX3845" fmla="*/ 78618 w 1814344"/>
              <a:gd name="connsiteY3845" fmla="*/ 782926 h 1692364"/>
              <a:gd name="connsiteX3846" fmla="*/ 90158 w 1814344"/>
              <a:gd name="connsiteY3846" fmla="*/ 770396 h 1692364"/>
              <a:gd name="connsiteX3847" fmla="*/ 101337 w 1814344"/>
              <a:gd name="connsiteY3847" fmla="*/ 757866 h 1692364"/>
              <a:gd name="connsiteX3848" fmla="*/ 112517 w 1814344"/>
              <a:gd name="connsiteY3848" fmla="*/ 732401 h 1692364"/>
              <a:gd name="connsiteX3849" fmla="*/ 135237 w 1814344"/>
              <a:gd name="connsiteY3849" fmla="*/ 719871 h 1692364"/>
              <a:gd name="connsiteX3850" fmla="*/ 146417 w 1814344"/>
              <a:gd name="connsiteY3850" fmla="*/ 706937 h 1692364"/>
              <a:gd name="connsiteX3851" fmla="*/ 157596 w 1814344"/>
              <a:gd name="connsiteY3851" fmla="*/ 706937 h 1692364"/>
              <a:gd name="connsiteX3852" fmla="*/ 168776 w 1814344"/>
              <a:gd name="connsiteY3852" fmla="*/ 694407 h 1692364"/>
              <a:gd name="connsiteX3853" fmla="*/ 168776 w 1814344"/>
              <a:gd name="connsiteY3853" fmla="*/ 681877 h 1692364"/>
              <a:gd name="connsiteX3854" fmla="*/ 180316 w 1814344"/>
              <a:gd name="connsiteY3854" fmla="*/ 681877 h 1692364"/>
              <a:gd name="connsiteX3855" fmla="*/ 191496 w 1814344"/>
              <a:gd name="connsiteY3855" fmla="*/ 669347 h 1692364"/>
              <a:gd name="connsiteX3856" fmla="*/ 202675 w 1814344"/>
              <a:gd name="connsiteY3856" fmla="*/ 669347 h 1692364"/>
              <a:gd name="connsiteX3857" fmla="*/ 202675 w 1814344"/>
              <a:gd name="connsiteY3857" fmla="*/ 656817 h 1692364"/>
              <a:gd name="connsiteX3858" fmla="*/ 213855 w 1814344"/>
              <a:gd name="connsiteY3858" fmla="*/ 656817 h 1692364"/>
              <a:gd name="connsiteX3859" fmla="*/ 225395 w 1814344"/>
              <a:gd name="connsiteY3859" fmla="*/ 669347 h 1692364"/>
              <a:gd name="connsiteX3860" fmla="*/ 225395 w 1814344"/>
              <a:gd name="connsiteY3860" fmla="*/ 656817 h 1692364"/>
              <a:gd name="connsiteX3861" fmla="*/ 213855 w 1814344"/>
              <a:gd name="connsiteY3861" fmla="*/ 656817 h 1692364"/>
              <a:gd name="connsiteX3862" fmla="*/ 236575 w 1814344"/>
              <a:gd name="connsiteY3862" fmla="*/ 643883 h 1692364"/>
              <a:gd name="connsiteX3863" fmla="*/ 258934 w 1814344"/>
              <a:gd name="connsiteY3863" fmla="*/ 631353 h 1692364"/>
              <a:gd name="connsiteX3864" fmla="*/ 281654 w 1814344"/>
              <a:gd name="connsiteY3864" fmla="*/ 618823 h 1692364"/>
              <a:gd name="connsiteX3865" fmla="*/ 292834 w 1814344"/>
              <a:gd name="connsiteY3865" fmla="*/ 618823 h 1692364"/>
              <a:gd name="connsiteX3866" fmla="*/ 304013 w 1814344"/>
              <a:gd name="connsiteY3866" fmla="*/ 606293 h 1692364"/>
              <a:gd name="connsiteX3867" fmla="*/ 302616 w 1814344"/>
              <a:gd name="connsiteY3867" fmla="*/ 606293 h 1692364"/>
              <a:gd name="connsiteX3868" fmla="*/ 297550 w 1814344"/>
              <a:gd name="connsiteY3868" fmla="*/ 606293 h 1692364"/>
              <a:gd name="connsiteX3869" fmla="*/ 297026 w 1814344"/>
              <a:gd name="connsiteY3869" fmla="*/ 606293 h 1692364"/>
              <a:gd name="connsiteX3870" fmla="*/ 292834 w 1814344"/>
              <a:gd name="connsiteY3870" fmla="*/ 606293 h 1692364"/>
              <a:gd name="connsiteX3871" fmla="*/ 292834 w 1814344"/>
              <a:gd name="connsiteY3871" fmla="*/ 593358 h 1692364"/>
              <a:gd name="connsiteX3872" fmla="*/ 281654 w 1814344"/>
              <a:gd name="connsiteY3872" fmla="*/ 593358 h 1692364"/>
              <a:gd name="connsiteX3873" fmla="*/ 281654 w 1814344"/>
              <a:gd name="connsiteY3873" fmla="*/ 593358 h 1692364"/>
              <a:gd name="connsiteX3874" fmla="*/ 281654 w 1814344"/>
              <a:gd name="connsiteY3874" fmla="*/ 580828 h 1692364"/>
              <a:gd name="connsiteX3875" fmla="*/ 270474 w 1814344"/>
              <a:gd name="connsiteY3875" fmla="*/ 568298 h 1692364"/>
              <a:gd name="connsiteX3876" fmla="*/ 270474 w 1814344"/>
              <a:gd name="connsiteY3876" fmla="*/ 555768 h 1692364"/>
              <a:gd name="connsiteX3877" fmla="*/ 258934 w 1814344"/>
              <a:gd name="connsiteY3877" fmla="*/ 542834 h 1692364"/>
              <a:gd name="connsiteX3878" fmla="*/ 258934 w 1814344"/>
              <a:gd name="connsiteY3878" fmla="*/ 541268 h 1692364"/>
              <a:gd name="connsiteX3879" fmla="*/ 258934 w 1814344"/>
              <a:gd name="connsiteY3879" fmla="*/ 538135 h 1692364"/>
              <a:gd name="connsiteX3880" fmla="*/ 258934 w 1814344"/>
              <a:gd name="connsiteY3880" fmla="*/ 537548 h 1692364"/>
              <a:gd name="connsiteX3881" fmla="*/ 258934 w 1814344"/>
              <a:gd name="connsiteY3881" fmla="*/ 530304 h 1692364"/>
              <a:gd name="connsiteX3882" fmla="*/ 270474 w 1814344"/>
              <a:gd name="connsiteY3882" fmla="*/ 530304 h 1692364"/>
              <a:gd name="connsiteX3883" fmla="*/ 270474 w 1814344"/>
              <a:gd name="connsiteY3883" fmla="*/ 517774 h 1692364"/>
              <a:gd name="connsiteX3884" fmla="*/ 281654 w 1814344"/>
              <a:gd name="connsiteY3884" fmla="*/ 517774 h 1692364"/>
              <a:gd name="connsiteX3885" fmla="*/ 281654 w 1814344"/>
              <a:gd name="connsiteY3885" fmla="*/ 530304 h 1692364"/>
              <a:gd name="connsiteX3886" fmla="*/ 285846 w 1814344"/>
              <a:gd name="connsiteY3886" fmla="*/ 530304 h 1692364"/>
              <a:gd name="connsiteX3887" fmla="*/ 286370 w 1814344"/>
              <a:gd name="connsiteY3887" fmla="*/ 530304 h 1692364"/>
              <a:gd name="connsiteX3888" fmla="*/ 292834 w 1814344"/>
              <a:gd name="connsiteY3888" fmla="*/ 530304 h 1692364"/>
              <a:gd name="connsiteX3889" fmla="*/ 292834 w 1814344"/>
              <a:gd name="connsiteY3889" fmla="*/ 528738 h 1692364"/>
              <a:gd name="connsiteX3890" fmla="*/ 292834 w 1814344"/>
              <a:gd name="connsiteY3890" fmla="*/ 520906 h 1692364"/>
              <a:gd name="connsiteX3891" fmla="*/ 292834 w 1814344"/>
              <a:gd name="connsiteY3891" fmla="*/ 517774 h 1692364"/>
              <a:gd name="connsiteX3892" fmla="*/ 290039 w 1814344"/>
              <a:gd name="connsiteY3892" fmla="*/ 517774 h 1692364"/>
              <a:gd name="connsiteX3893" fmla="*/ 281654 w 1814344"/>
              <a:gd name="connsiteY3893" fmla="*/ 517774 h 1692364"/>
              <a:gd name="connsiteX3894" fmla="*/ 270474 w 1814344"/>
              <a:gd name="connsiteY3894" fmla="*/ 517774 h 1692364"/>
              <a:gd name="connsiteX3895" fmla="*/ 270474 w 1814344"/>
              <a:gd name="connsiteY3895" fmla="*/ 505244 h 1692364"/>
              <a:gd name="connsiteX3896" fmla="*/ 270474 w 1814344"/>
              <a:gd name="connsiteY3896" fmla="*/ 492310 h 1692364"/>
              <a:gd name="connsiteX3897" fmla="*/ 281654 w 1814344"/>
              <a:gd name="connsiteY3897" fmla="*/ 492310 h 1692364"/>
              <a:gd name="connsiteX3898" fmla="*/ 281654 w 1814344"/>
              <a:gd name="connsiteY3898" fmla="*/ 490743 h 1692364"/>
              <a:gd name="connsiteX3899" fmla="*/ 281654 w 1814344"/>
              <a:gd name="connsiteY3899" fmla="*/ 481346 h 1692364"/>
              <a:gd name="connsiteX3900" fmla="*/ 281654 w 1814344"/>
              <a:gd name="connsiteY3900" fmla="*/ 479780 h 1692364"/>
              <a:gd name="connsiteX3901" fmla="*/ 292834 w 1814344"/>
              <a:gd name="connsiteY3901" fmla="*/ 479780 h 1692364"/>
              <a:gd name="connsiteX3902" fmla="*/ 292834 w 1814344"/>
              <a:gd name="connsiteY3902" fmla="*/ 476647 h 1692364"/>
              <a:gd name="connsiteX3903" fmla="*/ 292834 w 1814344"/>
              <a:gd name="connsiteY3903" fmla="*/ 467249 h 1692364"/>
              <a:gd name="connsiteX3904" fmla="*/ 304013 w 1814344"/>
              <a:gd name="connsiteY3904" fmla="*/ 467249 h 1692364"/>
              <a:gd name="connsiteX3905" fmla="*/ 304013 w 1814344"/>
              <a:gd name="connsiteY3905" fmla="*/ 479780 h 1692364"/>
              <a:gd name="connsiteX3906" fmla="*/ 304013 w 1814344"/>
              <a:gd name="connsiteY3906" fmla="*/ 492310 h 1692364"/>
              <a:gd name="connsiteX3907" fmla="*/ 292834 w 1814344"/>
              <a:gd name="connsiteY3907" fmla="*/ 505244 h 1692364"/>
              <a:gd name="connsiteX3908" fmla="*/ 304013 w 1814344"/>
              <a:gd name="connsiteY3908" fmla="*/ 505244 h 1692364"/>
              <a:gd name="connsiteX3909" fmla="*/ 304013 w 1814344"/>
              <a:gd name="connsiteY3909" fmla="*/ 492310 h 1692364"/>
              <a:gd name="connsiteX3910" fmla="*/ 315553 w 1814344"/>
              <a:gd name="connsiteY3910" fmla="*/ 492310 h 1692364"/>
              <a:gd name="connsiteX3911" fmla="*/ 304013 w 1814344"/>
              <a:gd name="connsiteY3911" fmla="*/ 479780 h 1692364"/>
              <a:gd name="connsiteX3912" fmla="*/ 315553 w 1814344"/>
              <a:gd name="connsiteY3912" fmla="*/ 479780 h 1692364"/>
              <a:gd name="connsiteX3913" fmla="*/ 319746 w 1814344"/>
              <a:gd name="connsiteY3913" fmla="*/ 479780 h 1692364"/>
              <a:gd name="connsiteX3914" fmla="*/ 320270 w 1814344"/>
              <a:gd name="connsiteY3914" fmla="*/ 479780 h 1692364"/>
              <a:gd name="connsiteX3915" fmla="*/ 323938 w 1814344"/>
              <a:gd name="connsiteY3915" fmla="*/ 479780 h 1692364"/>
              <a:gd name="connsiteX3916" fmla="*/ 326733 w 1814344"/>
              <a:gd name="connsiteY3916" fmla="*/ 479780 h 1692364"/>
              <a:gd name="connsiteX3917" fmla="*/ 326733 w 1814344"/>
              <a:gd name="connsiteY3917" fmla="*/ 492310 h 1692364"/>
              <a:gd name="connsiteX3918" fmla="*/ 337913 w 1814344"/>
              <a:gd name="connsiteY3918" fmla="*/ 479780 h 1692364"/>
              <a:gd name="connsiteX3919" fmla="*/ 326733 w 1814344"/>
              <a:gd name="connsiteY3919" fmla="*/ 479780 h 1692364"/>
              <a:gd name="connsiteX3920" fmla="*/ 326733 w 1814344"/>
              <a:gd name="connsiteY3920" fmla="*/ 467249 h 1692364"/>
              <a:gd name="connsiteX3921" fmla="*/ 315553 w 1814344"/>
              <a:gd name="connsiteY3921" fmla="*/ 479780 h 1692364"/>
              <a:gd name="connsiteX3922" fmla="*/ 315553 w 1814344"/>
              <a:gd name="connsiteY3922" fmla="*/ 467249 h 1692364"/>
              <a:gd name="connsiteX3923" fmla="*/ 304013 w 1814344"/>
              <a:gd name="connsiteY3923" fmla="*/ 467249 h 1692364"/>
              <a:gd name="connsiteX3924" fmla="*/ 304013 w 1814344"/>
              <a:gd name="connsiteY3924" fmla="*/ 454315 h 1692364"/>
              <a:gd name="connsiteX3925" fmla="*/ 292834 w 1814344"/>
              <a:gd name="connsiteY3925" fmla="*/ 454315 h 1692364"/>
              <a:gd name="connsiteX3926" fmla="*/ 304013 w 1814344"/>
              <a:gd name="connsiteY3926" fmla="*/ 441785 h 1692364"/>
              <a:gd name="connsiteX3927" fmla="*/ 292834 w 1814344"/>
              <a:gd name="connsiteY3927" fmla="*/ 441785 h 1692364"/>
              <a:gd name="connsiteX3928" fmla="*/ 292834 w 1814344"/>
              <a:gd name="connsiteY3928" fmla="*/ 429255 h 1692364"/>
              <a:gd name="connsiteX3929" fmla="*/ 304013 w 1814344"/>
              <a:gd name="connsiteY3929" fmla="*/ 429255 h 1692364"/>
              <a:gd name="connsiteX3930" fmla="*/ 315553 w 1814344"/>
              <a:gd name="connsiteY3930" fmla="*/ 416725 h 1692364"/>
              <a:gd name="connsiteX3931" fmla="*/ 315553 w 1814344"/>
              <a:gd name="connsiteY3931" fmla="*/ 429255 h 1692364"/>
              <a:gd name="connsiteX3932" fmla="*/ 315553 w 1814344"/>
              <a:gd name="connsiteY3932" fmla="*/ 416725 h 1692364"/>
              <a:gd name="connsiteX3933" fmla="*/ 314111 w 1814344"/>
              <a:gd name="connsiteY3933" fmla="*/ 416725 h 1692364"/>
              <a:gd name="connsiteX3934" fmla="*/ 304013 w 1814344"/>
              <a:gd name="connsiteY3934" fmla="*/ 416725 h 1692364"/>
              <a:gd name="connsiteX3935" fmla="*/ 292834 w 1814344"/>
              <a:gd name="connsiteY3935" fmla="*/ 416725 h 1692364"/>
              <a:gd name="connsiteX3936" fmla="*/ 291436 w 1814344"/>
              <a:gd name="connsiteY3936" fmla="*/ 416725 h 1692364"/>
              <a:gd name="connsiteX3937" fmla="*/ 290039 w 1814344"/>
              <a:gd name="connsiteY3937" fmla="*/ 416725 h 1692364"/>
              <a:gd name="connsiteX3938" fmla="*/ 281654 w 1814344"/>
              <a:gd name="connsiteY3938" fmla="*/ 416725 h 1692364"/>
              <a:gd name="connsiteX3939" fmla="*/ 281654 w 1814344"/>
              <a:gd name="connsiteY3939" fmla="*/ 404195 h 1692364"/>
              <a:gd name="connsiteX3940" fmla="*/ 292834 w 1814344"/>
              <a:gd name="connsiteY3940" fmla="*/ 404195 h 1692364"/>
              <a:gd name="connsiteX3941" fmla="*/ 292834 w 1814344"/>
              <a:gd name="connsiteY3941" fmla="*/ 391261 h 1692364"/>
              <a:gd name="connsiteX3942" fmla="*/ 304013 w 1814344"/>
              <a:gd name="connsiteY3942" fmla="*/ 391261 h 1692364"/>
              <a:gd name="connsiteX3943" fmla="*/ 315553 w 1814344"/>
              <a:gd name="connsiteY3943" fmla="*/ 378731 h 1692364"/>
              <a:gd name="connsiteX3944" fmla="*/ 315553 w 1814344"/>
              <a:gd name="connsiteY3944" fmla="*/ 391261 h 1692364"/>
              <a:gd name="connsiteX3945" fmla="*/ 315553 w 1814344"/>
              <a:gd name="connsiteY3945" fmla="*/ 404195 h 1692364"/>
              <a:gd name="connsiteX3946" fmla="*/ 325336 w 1814344"/>
              <a:gd name="connsiteY3946" fmla="*/ 404195 h 1692364"/>
              <a:gd name="connsiteX3947" fmla="*/ 326733 w 1814344"/>
              <a:gd name="connsiteY3947" fmla="*/ 404195 h 1692364"/>
              <a:gd name="connsiteX3948" fmla="*/ 326733 w 1814344"/>
              <a:gd name="connsiteY3948" fmla="*/ 391261 h 1692364"/>
              <a:gd name="connsiteX3949" fmla="*/ 337913 w 1814344"/>
              <a:gd name="connsiteY3949" fmla="*/ 391261 h 1692364"/>
              <a:gd name="connsiteX3950" fmla="*/ 337913 w 1814344"/>
              <a:gd name="connsiteY3950" fmla="*/ 389695 h 1692364"/>
              <a:gd name="connsiteX3951" fmla="*/ 337913 w 1814344"/>
              <a:gd name="connsiteY3951" fmla="*/ 378731 h 1692364"/>
              <a:gd name="connsiteX3952" fmla="*/ 349092 w 1814344"/>
              <a:gd name="connsiteY3952" fmla="*/ 391261 h 1692364"/>
              <a:gd name="connsiteX3953" fmla="*/ 349092 w 1814344"/>
              <a:gd name="connsiteY3953" fmla="*/ 378731 h 1692364"/>
              <a:gd name="connsiteX3954" fmla="*/ 349092 w 1814344"/>
              <a:gd name="connsiteY3954" fmla="*/ 366201 h 1692364"/>
              <a:gd name="connsiteX3955" fmla="*/ 349092 w 1814344"/>
              <a:gd name="connsiteY3955" fmla="*/ 353671 h 1692364"/>
              <a:gd name="connsiteX3956" fmla="*/ 360633 w 1814344"/>
              <a:gd name="connsiteY3956" fmla="*/ 340736 h 1692364"/>
              <a:gd name="connsiteX3957" fmla="*/ 362030 w 1814344"/>
              <a:gd name="connsiteY3957" fmla="*/ 340736 h 1692364"/>
              <a:gd name="connsiteX3958" fmla="*/ 367096 w 1814344"/>
              <a:gd name="connsiteY3958" fmla="*/ 340736 h 1692364"/>
              <a:gd name="connsiteX3959" fmla="*/ 371812 w 1814344"/>
              <a:gd name="connsiteY3959" fmla="*/ 340736 h 1692364"/>
              <a:gd name="connsiteX3960" fmla="*/ 382992 w 1814344"/>
              <a:gd name="connsiteY3960" fmla="*/ 328206 h 1692364"/>
              <a:gd name="connsiteX3961" fmla="*/ 394171 w 1814344"/>
              <a:gd name="connsiteY3961" fmla="*/ 315676 h 1692364"/>
              <a:gd name="connsiteX3962" fmla="*/ 405712 w 1814344"/>
              <a:gd name="connsiteY3962" fmla="*/ 315676 h 1692364"/>
              <a:gd name="connsiteX3963" fmla="*/ 405712 w 1814344"/>
              <a:gd name="connsiteY3963" fmla="*/ 328206 h 1692364"/>
              <a:gd name="connsiteX3964" fmla="*/ 405712 w 1814344"/>
              <a:gd name="connsiteY3964" fmla="*/ 315676 h 1692364"/>
              <a:gd name="connsiteX3965" fmla="*/ 416891 w 1814344"/>
              <a:gd name="connsiteY3965" fmla="*/ 303146 h 1692364"/>
              <a:gd name="connsiteX3966" fmla="*/ 416891 w 1814344"/>
              <a:gd name="connsiteY3966" fmla="*/ 290212 h 1692364"/>
              <a:gd name="connsiteX3967" fmla="*/ 428071 w 1814344"/>
              <a:gd name="connsiteY3967" fmla="*/ 290212 h 1692364"/>
              <a:gd name="connsiteX3968" fmla="*/ 428071 w 1814344"/>
              <a:gd name="connsiteY3968" fmla="*/ 288646 h 1692364"/>
              <a:gd name="connsiteX3969" fmla="*/ 428071 w 1814344"/>
              <a:gd name="connsiteY3969" fmla="*/ 277682 h 1692364"/>
              <a:gd name="connsiteX3970" fmla="*/ 439251 w 1814344"/>
              <a:gd name="connsiteY3970" fmla="*/ 277682 h 1692364"/>
              <a:gd name="connsiteX3971" fmla="*/ 439251 w 1814344"/>
              <a:gd name="connsiteY3971" fmla="*/ 265152 h 1692364"/>
              <a:gd name="connsiteX3972" fmla="*/ 439251 w 1814344"/>
              <a:gd name="connsiteY3972" fmla="*/ 252622 h 1692364"/>
              <a:gd name="connsiteX3973" fmla="*/ 450791 w 1814344"/>
              <a:gd name="connsiteY3973" fmla="*/ 265152 h 1692364"/>
              <a:gd name="connsiteX3974" fmla="*/ 450791 w 1814344"/>
              <a:gd name="connsiteY3974" fmla="*/ 277682 h 1692364"/>
              <a:gd name="connsiteX3975" fmla="*/ 461970 w 1814344"/>
              <a:gd name="connsiteY3975" fmla="*/ 265152 h 1692364"/>
              <a:gd name="connsiteX3976" fmla="*/ 450791 w 1814344"/>
              <a:gd name="connsiteY3976" fmla="*/ 265152 h 1692364"/>
              <a:gd name="connsiteX3977" fmla="*/ 450791 w 1814344"/>
              <a:gd name="connsiteY3977" fmla="*/ 252622 h 1692364"/>
              <a:gd name="connsiteX3978" fmla="*/ 439251 w 1814344"/>
              <a:gd name="connsiteY3978" fmla="*/ 252622 h 1692364"/>
              <a:gd name="connsiteX3979" fmla="*/ 450791 w 1814344"/>
              <a:gd name="connsiteY3979" fmla="*/ 239688 h 1692364"/>
              <a:gd name="connsiteX3980" fmla="*/ 449348 w 1814344"/>
              <a:gd name="connsiteY3980" fmla="*/ 239688 h 1692364"/>
              <a:gd name="connsiteX3981" fmla="*/ 442136 w 1814344"/>
              <a:gd name="connsiteY3981" fmla="*/ 239688 h 1692364"/>
              <a:gd name="connsiteX3982" fmla="*/ 439251 w 1814344"/>
              <a:gd name="connsiteY3982" fmla="*/ 239688 h 1692364"/>
              <a:gd name="connsiteX3983" fmla="*/ 439251 w 1814344"/>
              <a:gd name="connsiteY3983" fmla="*/ 227158 h 1692364"/>
              <a:gd name="connsiteX3984" fmla="*/ 450791 w 1814344"/>
              <a:gd name="connsiteY3984" fmla="*/ 214628 h 1692364"/>
              <a:gd name="connsiteX3985" fmla="*/ 450791 w 1814344"/>
              <a:gd name="connsiteY3985" fmla="*/ 202098 h 1692364"/>
              <a:gd name="connsiteX3986" fmla="*/ 450791 w 1814344"/>
              <a:gd name="connsiteY3986" fmla="*/ 189163 h 1692364"/>
              <a:gd name="connsiteX3987" fmla="*/ 450791 w 1814344"/>
              <a:gd name="connsiteY3987" fmla="*/ 183682 h 1692364"/>
              <a:gd name="connsiteX3988" fmla="*/ 450791 w 1814344"/>
              <a:gd name="connsiteY3988" fmla="*/ 182898 h 1692364"/>
              <a:gd name="connsiteX3989" fmla="*/ 450791 w 1814344"/>
              <a:gd name="connsiteY3989" fmla="*/ 176633 h 1692364"/>
              <a:gd name="connsiteX3990" fmla="*/ 450791 w 1814344"/>
              <a:gd name="connsiteY3990" fmla="*/ 164103 h 1692364"/>
              <a:gd name="connsiteX3991" fmla="*/ 449348 w 1814344"/>
              <a:gd name="connsiteY3991" fmla="*/ 164103 h 1692364"/>
              <a:gd name="connsiteX3992" fmla="*/ 444119 w 1814344"/>
              <a:gd name="connsiteY3992" fmla="*/ 164103 h 1692364"/>
              <a:gd name="connsiteX3993" fmla="*/ 439251 w 1814344"/>
              <a:gd name="connsiteY3993" fmla="*/ 164103 h 1692364"/>
              <a:gd name="connsiteX3994" fmla="*/ 450791 w 1814344"/>
              <a:gd name="connsiteY3994" fmla="*/ 151573 h 1692364"/>
              <a:gd name="connsiteX3995" fmla="*/ 461970 w 1814344"/>
              <a:gd name="connsiteY3995" fmla="*/ 151573 h 1692364"/>
              <a:gd name="connsiteX3996" fmla="*/ 461970 w 1814344"/>
              <a:gd name="connsiteY3996" fmla="*/ 138639 h 1692364"/>
              <a:gd name="connsiteX3997" fmla="*/ 461970 w 1814344"/>
              <a:gd name="connsiteY3997" fmla="*/ 126109 h 1692364"/>
              <a:gd name="connsiteX3998" fmla="*/ 460573 w 1814344"/>
              <a:gd name="connsiteY3998" fmla="*/ 126109 h 1692364"/>
              <a:gd name="connsiteX3999" fmla="*/ 455507 w 1814344"/>
              <a:gd name="connsiteY3999" fmla="*/ 126109 h 1692364"/>
              <a:gd name="connsiteX4000" fmla="*/ 454983 w 1814344"/>
              <a:gd name="connsiteY4000" fmla="*/ 126109 h 1692364"/>
              <a:gd name="connsiteX4001" fmla="*/ 452188 w 1814344"/>
              <a:gd name="connsiteY4001" fmla="*/ 126109 h 1692364"/>
              <a:gd name="connsiteX4002" fmla="*/ 450791 w 1814344"/>
              <a:gd name="connsiteY4002" fmla="*/ 126109 h 1692364"/>
              <a:gd name="connsiteX4003" fmla="*/ 450791 w 1814344"/>
              <a:gd name="connsiteY4003" fmla="*/ 121410 h 1692364"/>
              <a:gd name="connsiteX4004" fmla="*/ 450791 w 1814344"/>
              <a:gd name="connsiteY4004" fmla="*/ 120823 h 1692364"/>
              <a:gd name="connsiteX4005" fmla="*/ 450791 w 1814344"/>
              <a:gd name="connsiteY4005" fmla="*/ 113579 h 1692364"/>
              <a:gd name="connsiteX4006" fmla="*/ 461970 w 1814344"/>
              <a:gd name="connsiteY4006" fmla="*/ 113579 h 1692364"/>
              <a:gd name="connsiteX4007" fmla="*/ 473150 w 1814344"/>
              <a:gd name="connsiteY4007" fmla="*/ 113579 h 1692364"/>
              <a:gd name="connsiteX4008" fmla="*/ 473150 w 1814344"/>
              <a:gd name="connsiteY4008" fmla="*/ 100645 h 1692364"/>
              <a:gd name="connsiteX4009" fmla="*/ 473150 w 1814344"/>
              <a:gd name="connsiteY4009" fmla="*/ 88115 h 1692364"/>
              <a:gd name="connsiteX4010" fmla="*/ 484330 w 1814344"/>
              <a:gd name="connsiteY4010" fmla="*/ 88115 h 1692364"/>
              <a:gd name="connsiteX4011" fmla="*/ 484330 w 1814344"/>
              <a:gd name="connsiteY4011" fmla="*/ 100645 h 1692364"/>
              <a:gd name="connsiteX4012" fmla="*/ 484330 w 1814344"/>
              <a:gd name="connsiteY4012" fmla="*/ 113579 h 1692364"/>
              <a:gd name="connsiteX4013" fmla="*/ 485772 w 1814344"/>
              <a:gd name="connsiteY4013" fmla="*/ 113579 h 1692364"/>
              <a:gd name="connsiteX4014" fmla="*/ 495870 w 1814344"/>
              <a:gd name="connsiteY4014" fmla="*/ 113579 h 1692364"/>
              <a:gd name="connsiteX4015" fmla="*/ 484330 w 1814344"/>
              <a:gd name="connsiteY4015" fmla="*/ 126109 h 1692364"/>
              <a:gd name="connsiteX4016" fmla="*/ 495870 w 1814344"/>
              <a:gd name="connsiteY4016" fmla="*/ 126109 h 1692364"/>
              <a:gd name="connsiteX4017" fmla="*/ 495870 w 1814344"/>
              <a:gd name="connsiteY4017" fmla="*/ 138639 h 1692364"/>
              <a:gd name="connsiteX4018" fmla="*/ 507050 w 1814344"/>
              <a:gd name="connsiteY4018" fmla="*/ 138639 h 1692364"/>
              <a:gd name="connsiteX4019" fmla="*/ 507050 w 1814344"/>
              <a:gd name="connsiteY4019" fmla="*/ 126109 h 1692364"/>
              <a:gd name="connsiteX4020" fmla="*/ 502857 w 1814344"/>
              <a:gd name="connsiteY4020" fmla="*/ 126109 h 1692364"/>
              <a:gd name="connsiteX4021" fmla="*/ 502333 w 1814344"/>
              <a:gd name="connsiteY4021" fmla="*/ 126109 h 1692364"/>
              <a:gd name="connsiteX4022" fmla="*/ 495870 w 1814344"/>
              <a:gd name="connsiteY4022" fmla="*/ 126109 h 1692364"/>
              <a:gd name="connsiteX4023" fmla="*/ 507050 w 1814344"/>
              <a:gd name="connsiteY4023" fmla="*/ 113579 h 1692364"/>
              <a:gd name="connsiteX4024" fmla="*/ 495870 w 1814344"/>
              <a:gd name="connsiteY4024" fmla="*/ 113579 h 1692364"/>
              <a:gd name="connsiteX4025" fmla="*/ 495870 w 1814344"/>
              <a:gd name="connsiteY4025" fmla="*/ 100645 h 1692364"/>
              <a:gd name="connsiteX4026" fmla="*/ 497268 w 1814344"/>
              <a:gd name="connsiteY4026" fmla="*/ 100645 h 1692364"/>
              <a:gd name="connsiteX4027" fmla="*/ 507050 w 1814344"/>
              <a:gd name="connsiteY4027" fmla="*/ 100645 h 1692364"/>
              <a:gd name="connsiteX4028" fmla="*/ 507050 w 1814344"/>
              <a:gd name="connsiteY4028" fmla="*/ 88115 h 1692364"/>
              <a:gd name="connsiteX4029" fmla="*/ 518229 w 1814344"/>
              <a:gd name="connsiteY4029" fmla="*/ 88115 h 1692364"/>
              <a:gd name="connsiteX4030" fmla="*/ 529409 w 1814344"/>
              <a:gd name="connsiteY4030" fmla="*/ 88115 h 1692364"/>
              <a:gd name="connsiteX4031" fmla="*/ 529409 w 1814344"/>
              <a:gd name="connsiteY4031" fmla="*/ 75585 h 1692364"/>
              <a:gd name="connsiteX4032" fmla="*/ 538064 w 1814344"/>
              <a:gd name="connsiteY4032" fmla="*/ 75585 h 1692364"/>
              <a:gd name="connsiteX4033" fmla="*/ 540949 w 1814344"/>
              <a:gd name="connsiteY4033" fmla="*/ 75585 h 1692364"/>
              <a:gd name="connsiteX4034" fmla="*/ 540949 w 1814344"/>
              <a:gd name="connsiteY4034" fmla="*/ 82829 h 1692364"/>
              <a:gd name="connsiteX4035" fmla="*/ 540949 w 1814344"/>
              <a:gd name="connsiteY4035" fmla="*/ 83416 h 1692364"/>
              <a:gd name="connsiteX4036" fmla="*/ 540949 w 1814344"/>
              <a:gd name="connsiteY4036" fmla="*/ 88115 h 1692364"/>
              <a:gd name="connsiteX4037" fmla="*/ 552129 w 1814344"/>
              <a:gd name="connsiteY4037" fmla="*/ 88115 h 1692364"/>
              <a:gd name="connsiteX4038" fmla="*/ 563308 w 1814344"/>
              <a:gd name="connsiteY4038" fmla="*/ 88115 h 1692364"/>
              <a:gd name="connsiteX4039" fmla="*/ 563308 w 1814344"/>
              <a:gd name="connsiteY4039" fmla="*/ 100645 h 1692364"/>
              <a:gd name="connsiteX4040" fmla="*/ 563308 w 1814344"/>
              <a:gd name="connsiteY4040" fmla="*/ 88115 h 1692364"/>
              <a:gd name="connsiteX4041" fmla="*/ 563308 w 1814344"/>
              <a:gd name="connsiteY4041" fmla="*/ 75585 h 1692364"/>
              <a:gd name="connsiteX4042" fmla="*/ 564706 w 1814344"/>
              <a:gd name="connsiteY4042" fmla="*/ 75585 h 1692364"/>
              <a:gd name="connsiteX4043" fmla="*/ 574488 w 1814344"/>
              <a:gd name="connsiteY4043" fmla="*/ 75585 h 1692364"/>
              <a:gd name="connsiteX4044" fmla="*/ 574488 w 1814344"/>
              <a:gd name="connsiteY4044" fmla="*/ 63055 h 1692364"/>
              <a:gd name="connsiteX4045" fmla="*/ 586028 w 1814344"/>
              <a:gd name="connsiteY4045" fmla="*/ 63055 h 1692364"/>
              <a:gd name="connsiteX4046" fmla="*/ 586028 w 1814344"/>
              <a:gd name="connsiteY4046" fmla="*/ 50525 h 1692364"/>
              <a:gd name="connsiteX4047" fmla="*/ 597208 w 1814344"/>
              <a:gd name="connsiteY4047" fmla="*/ 50525 h 1692364"/>
              <a:gd name="connsiteX4048" fmla="*/ 608388 w 1814344"/>
              <a:gd name="connsiteY4048" fmla="*/ 50525 h 1692364"/>
              <a:gd name="connsiteX4049" fmla="*/ 608388 w 1814344"/>
              <a:gd name="connsiteY4049" fmla="*/ 63055 h 1692364"/>
              <a:gd name="connsiteX4050" fmla="*/ 619567 w 1814344"/>
              <a:gd name="connsiteY4050" fmla="*/ 63055 h 1692364"/>
              <a:gd name="connsiteX4051" fmla="*/ 631107 w 1814344"/>
              <a:gd name="connsiteY4051" fmla="*/ 50525 h 1692364"/>
              <a:gd name="connsiteX4052" fmla="*/ 631107 w 1814344"/>
              <a:gd name="connsiteY4052" fmla="*/ 37590 h 1692364"/>
              <a:gd name="connsiteX4053" fmla="*/ 642287 w 1814344"/>
              <a:gd name="connsiteY4053" fmla="*/ 37590 h 1692364"/>
              <a:gd name="connsiteX4054" fmla="*/ 653467 w 1814344"/>
              <a:gd name="connsiteY4054" fmla="*/ 37590 h 1692364"/>
              <a:gd name="connsiteX4055" fmla="*/ 653467 w 1814344"/>
              <a:gd name="connsiteY4055" fmla="*/ 50525 h 1692364"/>
              <a:gd name="connsiteX4056" fmla="*/ 664646 w 1814344"/>
              <a:gd name="connsiteY4056" fmla="*/ 50525 h 1692364"/>
              <a:gd name="connsiteX4057" fmla="*/ 653467 w 1814344"/>
              <a:gd name="connsiteY4057" fmla="*/ 63055 h 1692364"/>
              <a:gd name="connsiteX4058" fmla="*/ 659930 w 1814344"/>
              <a:gd name="connsiteY4058" fmla="*/ 63055 h 1692364"/>
              <a:gd name="connsiteX4059" fmla="*/ 664646 w 1814344"/>
              <a:gd name="connsiteY4059" fmla="*/ 63055 h 1692364"/>
              <a:gd name="connsiteX4060" fmla="*/ 664646 w 1814344"/>
              <a:gd name="connsiteY4060" fmla="*/ 50525 h 1692364"/>
              <a:gd name="connsiteX4061" fmla="*/ 653467 w 1814344"/>
              <a:gd name="connsiteY4061" fmla="*/ 37590 h 1692364"/>
              <a:gd name="connsiteX4062" fmla="*/ 653467 w 1814344"/>
              <a:gd name="connsiteY4062" fmla="*/ 25060 h 1692364"/>
              <a:gd name="connsiteX4063" fmla="*/ 664646 w 1814344"/>
              <a:gd name="connsiteY4063" fmla="*/ 25060 h 1692364"/>
              <a:gd name="connsiteX4064" fmla="*/ 664646 w 1814344"/>
              <a:gd name="connsiteY4064" fmla="*/ 37590 h 1692364"/>
              <a:gd name="connsiteX4065" fmla="*/ 676186 w 1814344"/>
              <a:gd name="connsiteY4065" fmla="*/ 37590 h 1692364"/>
              <a:gd name="connsiteX4066" fmla="*/ 677584 w 1814344"/>
              <a:gd name="connsiteY4066" fmla="*/ 37590 h 1692364"/>
              <a:gd name="connsiteX4067" fmla="*/ 687366 w 1814344"/>
              <a:gd name="connsiteY4067" fmla="*/ 37590 h 1692364"/>
              <a:gd name="connsiteX4068" fmla="*/ 676186 w 1814344"/>
              <a:gd name="connsiteY4068" fmla="*/ 50525 h 1692364"/>
              <a:gd name="connsiteX4069" fmla="*/ 677584 w 1814344"/>
              <a:gd name="connsiteY4069" fmla="*/ 50525 h 1692364"/>
              <a:gd name="connsiteX4070" fmla="*/ 684571 w 1814344"/>
              <a:gd name="connsiteY4070" fmla="*/ 50525 h 1692364"/>
              <a:gd name="connsiteX4071" fmla="*/ 687366 w 1814344"/>
              <a:gd name="connsiteY4071" fmla="*/ 50525 h 1692364"/>
              <a:gd name="connsiteX4072" fmla="*/ 687366 w 1814344"/>
              <a:gd name="connsiteY4072" fmla="*/ 63055 h 1692364"/>
              <a:gd name="connsiteX4073" fmla="*/ 687366 w 1814344"/>
              <a:gd name="connsiteY4073" fmla="*/ 75585 h 1692364"/>
              <a:gd name="connsiteX4074" fmla="*/ 695751 w 1814344"/>
              <a:gd name="connsiteY4074" fmla="*/ 75585 h 1692364"/>
              <a:gd name="connsiteX4075" fmla="*/ 698546 w 1814344"/>
              <a:gd name="connsiteY4075" fmla="*/ 75585 h 1692364"/>
              <a:gd name="connsiteX4076" fmla="*/ 698546 w 1814344"/>
              <a:gd name="connsiteY4076" fmla="*/ 88115 h 1692364"/>
              <a:gd name="connsiteX4077" fmla="*/ 709725 w 1814344"/>
              <a:gd name="connsiteY4077" fmla="*/ 100645 h 1692364"/>
              <a:gd name="connsiteX4078" fmla="*/ 698546 w 1814344"/>
              <a:gd name="connsiteY4078" fmla="*/ 113579 h 1692364"/>
              <a:gd name="connsiteX4079" fmla="*/ 709725 w 1814344"/>
              <a:gd name="connsiteY4079" fmla="*/ 113579 h 1692364"/>
              <a:gd name="connsiteX4080" fmla="*/ 721265 w 1814344"/>
              <a:gd name="connsiteY4080" fmla="*/ 113579 h 1692364"/>
              <a:gd name="connsiteX4081" fmla="*/ 709725 w 1814344"/>
              <a:gd name="connsiteY4081" fmla="*/ 126109 h 1692364"/>
              <a:gd name="connsiteX4082" fmla="*/ 721265 w 1814344"/>
              <a:gd name="connsiteY4082" fmla="*/ 126109 h 1692364"/>
              <a:gd name="connsiteX4083" fmla="*/ 721265 w 1814344"/>
              <a:gd name="connsiteY4083" fmla="*/ 113579 h 1692364"/>
              <a:gd name="connsiteX4084" fmla="*/ 721265 w 1814344"/>
              <a:gd name="connsiteY4084" fmla="*/ 100645 h 1692364"/>
              <a:gd name="connsiteX4085" fmla="*/ 709725 w 1814344"/>
              <a:gd name="connsiteY4085" fmla="*/ 100645 h 1692364"/>
              <a:gd name="connsiteX4086" fmla="*/ 709725 w 1814344"/>
              <a:gd name="connsiteY4086" fmla="*/ 95946 h 1692364"/>
              <a:gd name="connsiteX4087" fmla="*/ 709725 w 1814344"/>
              <a:gd name="connsiteY4087" fmla="*/ 95359 h 1692364"/>
              <a:gd name="connsiteX4088" fmla="*/ 709725 w 1814344"/>
              <a:gd name="connsiteY4088" fmla="*/ 88115 h 1692364"/>
              <a:gd name="connsiteX4089" fmla="*/ 698546 w 1814344"/>
              <a:gd name="connsiteY4089" fmla="*/ 88115 h 1692364"/>
              <a:gd name="connsiteX4090" fmla="*/ 709725 w 1814344"/>
              <a:gd name="connsiteY4090" fmla="*/ 75585 h 1692364"/>
              <a:gd name="connsiteX4091" fmla="*/ 698546 w 1814344"/>
              <a:gd name="connsiteY4091" fmla="*/ 75585 h 1692364"/>
              <a:gd name="connsiteX4092" fmla="*/ 709725 w 1814344"/>
              <a:gd name="connsiteY4092" fmla="*/ 63055 h 1692364"/>
              <a:gd name="connsiteX4093" fmla="*/ 698546 w 1814344"/>
              <a:gd name="connsiteY4093" fmla="*/ 63055 h 1692364"/>
              <a:gd name="connsiteX4094" fmla="*/ 698546 w 1814344"/>
              <a:gd name="connsiteY4094" fmla="*/ 50525 h 1692364"/>
              <a:gd name="connsiteX4095" fmla="*/ 698546 w 1814344"/>
              <a:gd name="connsiteY4095" fmla="*/ 37590 h 1692364"/>
              <a:gd name="connsiteX4096" fmla="*/ 687366 w 1814344"/>
              <a:gd name="connsiteY4096" fmla="*/ 37590 h 1692364"/>
              <a:gd name="connsiteX4097" fmla="*/ 698546 w 1814344"/>
              <a:gd name="connsiteY4097" fmla="*/ 25060 h 1692364"/>
              <a:gd name="connsiteX4098" fmla="*/ 698546 w 1814344"/>
              <a:gd name="connsiteY4098" fmla="*/ 12530 h 1692364"/>
              <a:gd name="connsiteX4099" fmla="*/ 699943 w 1814344"/>
              <a:gd name="connsiteY4099" fmla="*/ 12530 h 1692364"/>
              <a:gd name="connsiteX4100" fmla="*/ 702738 w 1814344"/>
              <a:gd name="connsiteY4100" fmla="*/ 12530 h 1692364"/>
              <a:gd name="connsiteX4101" fmla="*/ 703262 w 1814344"/>
              <a:gd name="connsiteY4101" fmla="*/ 12530 h 1692364"/>
              <a:gd name="connsiteX4102" fmla="*/ 709725 w 1814344"/>
              <a:gd name="connsiteY4102" fmla="*/ 12530 h 1692364"/>
              <a:gd name="connsiteX4103" fmla="*/ 721265 w 1814344"/>
              <a:gd name="connsiteY4103" fmla="*/ 12530 h 1692364"/>
              <a:gd name="connsiteX4104" fmla="*/ 709725 w 1814344"/>
              <a:gd name="connsiteY4104" fmla="*/ 25060 h 1692364"/>
              <a:gd name="connsiteX4105" fmla="*/ 709725 w 1814344"/>
              <a:gd name="connsiteY4105" fmla="*/ 37590 h 1692364"/>
              <a:gd name="connsiteX4106" fmla="*/ 721265 w 1814344"/>
              <a:gd name="connsiteY4106" fmla="*/ 37590 h 1692364"/>
              <a:gd name="connsiteX4107" fmla="*/ 721265 w 1814344"/>
              <a:gd name="connsiteY4107" fmla="*/ 25060 h 1692364"/>
              <a:gd name="connsiteX4108" fmla="*/ 721265 w 1814344"/>
              <a:gd name="connsiteY4108" fmla="*/ 12530 h 1692364"/>
              <a:gd name="connsiteX4109" fmla="*/ 727728 w 1814344"/>
              <a:gd name="connsiteY4109" fmla="*/ 12530 h 1692364"/>
              <a:gd name="connsiteX4110" fmla="*/ 728253 w 1814344"/>
              <a:gd name="connsiteY4110" fmla="*/ 12530 h 1692364"/>
              <a:gd name="connsiteX4111" fmla="*/ 732445 w 1814344"/>
              <a:gd name="connsiteY4111" fmla="*/ 12530 h 1692364"/>
              <a:gd name="connsiteX4112" fmla="*/ 732445 w 1814344"/>
              <a:gd name="connsiteY4112" fmla="*/ 25060 h 1692364"/>
              <a:gd name="connsiteX4113" fmla="*/ 732445 w 1814344"/>
              <a:gd name="connsiteY4113" fmla="*/ 12530 h 1692364"/>
              <a:gd name="connsiteX4114" fmla="*/ 743625 w 1814344"/>
              <a:gd name="connsiteY4114" fmla="*/ 12530 h 1692364"/>
              <a:gd name="connsiteX4115" fmla="*/ 743625 w 1814344"/>
              <a:gd name="connsiteY4115" fmla="*/ 25060 h 1692364"/>
              <a:gd name="connsiteX4116" fmla="*/ 743625 w 1814344"/>
              <a:gd name="connsiteY4116" fmla="*/ 37590 h 1692364"/>
              <a:gd name="connsiteX4117" fmla="*/ 754804 w 1814344"/>
              <a:gd name="connsiteY4117" fmla="*/ 37590 h 1692364"/>
              <a:gd name="connsiteX4118" fmla="*/ 754804 w 1814344"/>
              <a:gd name="connsiteY4118" fmla="*/ 50525 h 1692364"/>
              <a:gd name="connsiteX4119" fmla="*/ 754804 w 1814344"/>
              <a:gd name="connsiteY4119" fmla="*/ 63055 h 1692364"/>
              <a:gd name="connsiteX4120" fmla="*/ 754804 w 1814344"/>
              <a:gd name="connsiteY4120" fmla="*/ 75585 h 1692364"/>
              <a:gd name="connsiteX4121" fmla="*/ 754804 w 1814344"/>
              <a:gd name="connsiteY4121" fmla="*/ 63055 h 1692364"/>
              <a:gd name="connsiteX4122" fmla="*/ 766345 w 1814344"/>
              <a:gd name="connsiteY4122" fmla="*/ 63055 h 1692364"/>
              <a:gd name="connsiteX4123" fmla="*/ 766345 w 1814344"/>
              <a:gd name="connsiteY4123" fmla="*/ 50525 h 1692364"/>
              <a:gd name="connsiteX4124" fmla="*/ 754804 w 1814344"/>
              <a:gd name="connsiteY4124" fmla="*/ 50525 h 1692364"/>
              <a:gd name="connsiteX4125" fmla="*/ 766345 w 1814344"/>
              <a:gd name="connsiteY4125" fmla="*/ 37590 h 1692364"/>
              <a:gd name="connsiteX4126" fmla="*/ 763460 w 1814344"/>
              <a:gd name="connsiteY4126" fmla="*/ 37590 h 1692364"/>
              <a:gd name="connsiteX4127" fmla="*/ 762017 w 1814344"/>
              <a:gd name="connsiteY4127" fmla="*/ 37590 h 1692364"/>
              <a:gd name="connsiteX4128" fmla="*/ 761476 w 1814344"/>
              <a:gd name="connsiteY4128" fmla="*/ 37590 h 1692364"/>
              <a:gd name="connsiteX4129" fmla="*/ 754804 w 1814344"/>
              <a:gd name="connsiteY4129" fmla="*/ 37590 h 1692364"/>
              <a:gd name="connsiteX4130" fmla="*/ 754804 w 1814344"/>
              <a:gd name="connsiteY4130" fmla="*/ 25060 h 1692364"/>
              <a:gd name="connsiteX4131" fmla="*/ 754804 w 1814344"/>
              <a:gd name="connsiteY4131" fmla="*/ 12530 h 1692364"/>
              <a:gd name="connsiteX4132" fmla="*/ 766345 w 1814344"/>
              <a:gd name="connsiteY4132" fmla="*/ 12530 h 1692364"/>
              <a:gd name="connsiteX4133" fmla="*/ 766345 w 1814344"/>
              <a:gd name="connsiteY4133" fmla="*/ 1567 h 169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Lst>
            <a:rect l="l" t="t" r="r" b="b"/>
            <a:pathLst>
              <a:path w="1814344" h="1692364">
                <a:moveTo>
                  <a:pt x="1014099" y="1654370"/>
                </a:moveTo>
                <a:lnTo>
                  <a:pt x="1025279" y="1654370"/>
                </a:lnTo>
                <a:cubicBezTo>
                  <a:pt x="1025279" y="1654370"/>
                  <a:pt x="1025279" y="1667304"/>
                  <a:pt x="1014099" y="1667304"/>
                </a:cubicBezTo>
                <a:cubicBezTo>
                  <a:pt x="1014099" y="1667304"/>
                  <a:pt x="1014099" y="1667304"/>
                  <a:pt x="1014099" y="1665687"/>
                </a:cubicBezTo>
                <a:lnTo>
                  <a:pt x="1014099" y="1655986"/>
                </a:lnTo>
                <a:cubicBezTo>
                  <a:pt x="1014099" y="1654370"/>
                  <a:pt x="1014099" y="1654370"/>
                  <a:pt x="1014099" y="1654370"/>
                </a:cubicBezTo>
                <a:close/>
                <a:moveTo>
                  <a:pt x="969020" y="1629310"/>
                </a:moveTo>
                <a:lnTo>
                  <a:pt x="957841" y="1641840"/>
                </a:lnTo>
                <a:cubicBezTo>
                  <a:pt x="957841" y="1641840"/>
                  <a:pt x="957841" y="1641840"/>
                  <a:pt x="957841" y="1654370"/>
                </a:cubicBezTo>
                <a:cubicBezTo>
                  <a:pt x="957841" y="1654370"/>
                  <a:pt x="969020" y="1641840"/>
                  <a:pt x="957841" y="1641840"/>
                </a:cubicBezTo>
                <a:cubicBezTo>
                  <a:pt x="957841" y="1641840"/>
                  <a:pt x="960636" y="1641840"/>
                  <a:pt x="962033" y="1641840"/>
                </a:cubicBezTo>
                <a:lnTo>
                  <a:pt x="962557" y="1641840"/>
                </a:lnTo>
                <a:lnTo>
                  <a:pt x="969020" y="1641840"/>
                </a:lnTo>
                <a:cubicBezTo>
                  <a:pt x="980200" y="1641840"/>
                  <a:pt x="969020" y="1641840"/>
                  <a:pt x="980200" y="1629310"/>
                </a:cubicBezTo>
                <a:cubicBezTo>
                  <a:pt x="974610" y="1629310"/>
                  <a:pt x="971815" y="1629310"/>
                  <a:pt x="971815" y="1629310"/>
                </a:cubicBezTo>
                <a:close/>
                <a:moveTo>
                  <a:pt x="935121" y="1629310"/>
                </a:moveTo>
                <a:cubicBezTo>
                  <a:pt x="935121" y="1629310"/>
                  <a:pt x="946661" y="1629310"/>
                  <a:pt x="935121" y="1641840"/>
                </a:cubicBezTo>
                <a:cubicBezTo>
                  <a:pt x="935121" y="1641840"/>
                  <a:pt x="935121" y="1641840"/>
                  <a:pt x="946661" y="1641840"/>
                </a:cubicBezTo>
                <a:lnTo>
                  <a:pt x="946661" y="1629310"/>
                </a:lnTo>
                <a:cubicBezTo>
                  <a:pt x="946661" y="1629310"/>
                  <a:pt x="943776" y="1629310"/>
                  <a:pt x="942333" y="1629310"/>
                </a:cubicBezTo>
                <a:cubicBezTo>
                  <a:pt x="941612" y="1629310"/>
                  <a:pt x="941252" y="1629310"/>
                  <a:pt x="941793" y="1629310"/>
                </a:cubicBezTo>
                <a:lnTo>
                  <a:pt x="941612" y="1629310"/>
                </a:lnTo>
                <a:cubicBezTo>
                  <a:pt x="939449" y="1629310"/>
                  <a:pt x="943776" y="1629310"/>
                  <a:pt x="935121" y="1629310"/>
                </a:cubicBezTo>
                <a:close/>
                <a:moveTo>
                  <a:pt x="1104258" y="1603845"/>
                </a:moveTo>
                <a:lnTo>
                  <a:pt x="1104258" y="1616780"/>
                </a:lnTo>
                <a:lnTo>
                  <a:pt x="1093078" y="1616780"/>
                </a:lnTo>
                <a:close/>
                <a:moveTo>
                  <a:pt x="1036819" y="1566255"/>
                </a:moveTo>
                <a:lnTo>
                  <a:pt x="1036819" y="1578785"/>
                </a:lnTo>
                <a:lnTo>
                  <a:pt x="1039614" y="1578785"/>
                </a:lnTo>
                <a:lnTo>
                  <a:pt x="1047999" y="1578785"/>
                </a:lnTo>
                <a:lnTo>
                  <a:pt x="1047999" y="1566255"/>
                </a:lnTo>
                <a:close/>
                <a:moveTo>
                  <a:pt x="1172057" y="1553321"/>
                </a:moveTo>
                <a:cubicBezTo>
                  <a:pt x="1172057" y="1553321"/>
                  <a:pt x="1172057" y="1553321"/>
                  <a:pt x="1172057" y="1554938"/>
                </a:cubicBezTo>
                <a:lnTo>
                  <a:pt x="1172057" y="1560798"/>
                </a:lnTo>
                <a:cubicBezTo>
                  <a:pt x="1172057" y="1558980"/>
                  <a:pt x="1172057" y="1566255"/>
                  <a:pt x="1172057" y="1566255"/>
                </a:cubicBezTo>
                <a:lnTo>
                  <a:pt x="1183237" y="1566255"/>
                </a:lnTo>
                <a:cubicBezTo>
                  <a:pt x="1183237" y="1566255"/>
                  <a:pt x="1183237" y="1566255"/>
                  <a:pt x="1183237" y="1553321"/>
                </a:cubicBezTo>
                <a:cubicBezTo>
                  <a:pt x="1172057" y="1553321"/>
                  <a:pt x="1183237" y="1553321"/>
                  <a:pt x="1172057" y="1553321"/>
                </a:cubicBezTo>
                <a:close/>
                <a:moveTo>
                  <a:pt x="980200" y="1553321"/>
                </a:moveTo>
                <a:lnTo>
                  <a:pt x="980200" y="1566255"/>
                </a:lnTo>
                <a:lnTo>
                  <a:pt x="980200" y="1578785"/>
                </a:lnTo>
                <a:lnTo>
                  <a:pt x="980200" y="1591315"/>
                </a:lnTo>
                <a:lnTo>
                  <a:pt x="991740" y="1591315"/>
                </a:lnTo>
                <a:cubicBezTo>
                  <a:pt x="991740" y="1578785"/>
                  <a:pt x="991740" y="1578785"/>
                  <a:pt x="980200" y="1578785"/>
                </a:cubicBezTo>
                <a:lnTo>
                  <a:pt x="991740" y="1566255"/>
                </a:lnTo>
                <a:cubicBezTo>
                  <a:pt x="980200" y="1566255"/>
                  <a:pt x="991740" y="1553321"/>
                  <a:pt x="991740" y="1553321"/>
                </a:cubicBezTo>
                <a:cubicBezTo>
                  <a:pt x="991740" y="1553321"/>
                  <a:pt x="991740" y="1553321"/>
                  <a:pt x="980200" y="1553321"/>
                </a:cubicBezTo>
                <a:close/>
                <a:moveTo>
                  <a:pt x="1115437" y="1540791"/>
                </a:moveTo>
                <a:cubicBezTo>
                  <a:pt x="1115437" y="1540791"/>
                  <a:pt x="1115437" y="1540791"/>
                  <a:pt x="1115437" y="1553321"/>
                </a:cubicBezTo>
                <a:cubicBezTo>
                  <a:pt x="1115437" y="1553321"/>
                  <a:pt x="1115437" y="1553321"/>
                  <a:pt x="1115437" y="1566255"/>
                </a:cubicBezTo>
                <a:cubicBezTo>
                  <a:pt x="1104258" y="1566255"/>
                  <a:pt x="1104258" y="1566255"/>
                  <a:pt x="1104258" y="1578785"/>
                </a:cubicBezTo>
                <a:lnTo>
                  <a:pt x="1115437" y="1578785"/>
                </a:lnTo>
                <a:lnTo>
                  <a:pt x="1115437" y="1566255"/>
                </a:lnTo>
                <a:lnTo>
                  <a:pt x="1126978" y="1566255"/>
                </a:lnTo>
                <a:cubicBezTo>
                  <a:pt x="1126978" y="1566255"/>
                  <a:pt x="1126978" y="1566255"/>
                  <a:pt x="1126978" y="1578785"/>
                </a:cubicBezTo>
                <a:cubicBezTo>
                  <a:pt x="1126978" y="1578785"/>
                  <a:pt x="1126978" y="1578785"/>
                  <a:pt x="1138157" y="1578785"/>
                </a:cubicBezTo>
                <a:cubicBezTo>
                  <a:pt x="1126978" y="1566255"/>
                  <a:pt x="1138157" y="1566255"/>
                  <a:pt x="1138157" y="1566255"/>
                </a:cubicBezTo>
                <a:cubicBezTo>
                  <a:pt x="1138157" y="1566255"/>
                  <a:pt x="1138157" y="1566255"/>
                  <a:pt x="1126978" y="1566255"/>
                </a:cubicBezTo>
                <a:lnTo>
                  <a:pt x="1126978" y="1553321"/>
                </a:lnTo>
                <a:lnTo>
                  <a:pt x="1115437" y="1553321"/>
                </a:lnTo>
                <a:cubicBezTo>
                  <a:pt x="1115437" y="1553321"/>
                  <a:pt x="1115437" y="1553321"/>
                  <a:pt x="1126978" y="1540791"/>
                </a:cubicBezTo>
                <a:close/>
                <a:moveTo>
                  <a:pt x="1273395" y="1528261"/>
                </a:moveTo>
                <a:lnTo>
                  <a:pt x="1273395" y="1540791"/>
                </a:lnTo>
                <a:lnTo>
                  <a:pt x="1262215" y="1540791"/>
                </a:lnTo>
                <a:cubicBezTo>
                  <a:pt x="1262215" y="1540791"/>
                  <a:pt x="1262215" y="1540791"/>
                  <a:pt x="1273395" y="1528261"/>
                </a:cubicBezTo>
                <a:close/>
                <a:moveTo>
                  <a:pt x="631107" y="1528261"/>
                </a:moveTo>
                <a:cubicBezTo>
                  <a:pt x="642287" y="1540791"/>
                  <a:pt x="631107" y="1528261"/>
                  <a:pt x="631107" y="1540791"/>
                </a:cubicBezTo>
                <a:lnTo>
                  <a:pt x="627645" y="1532020"/>
                </a:lnTo>
                <a:lnTo>
                  <a:pt x="629665" y="1532960"/>
                </a:lnTo>
                <a:cubicBezTo>
                  <a:pt x="631107" y="1534526"/>
                  <a:pt x="631107" y="1534526"/>
                  <a:pt x="631107" y="1528261"/>
                </a:cubicBezTo>
                <a:close/>
                <a:moveTo>
                  <a:pt x="619567" y="1528261"/>
                </a:moveTo>
                <a:cubicBezTo>
                  <a:pt x="619567" y="1528261"/>
                  <a:pt x="622452" y="1531393"/>
                  <a:pt x="623895" y="1532960"/>
                </a:cubicBezTo>
                <a:lnTo>
                  <a:pt x="624429" y="1533540"/>
                </a:lnTo>
                <a:lnTo>
                  <a:pt x="624436" y="1533547"/>
                </a:lnTo>
                <a:cubicBezTo>
                  <a:pt x="623895" y="1532960"/>
                  <a:pt x="622452" y="1531393"/>
                  <a:pt x="619567" y="1528261"/>
                </a:cubicBezTo>
                <a:close/>
                <a:moveTo>
                  <a:pt x="1217136" y="1515731"/>
                </a:moveTo>
                <a:cubicBezTo>
                  <a:pt x="1217136" y="1515731"/>
                  <a:pt x="1217136" y="1515731"/>
                  <a:pt x="1218534" y="1515731"/>
                </a:cubicBezTo>
                <a:lnTo>
                  <a:pt x="1226919" y="1515731"/>
                </a:lnTo>
                <a:cubicBezTo>
                  <a:pt x="1228316" y="1515731"/>
                  <a:pt x="1228316" y="1515731"/>
                  <a:pt x="1228316" y="1515731"/>
                </a:cubicBezTo>
                <a:cubicBezTo>
                  <a:pt x="1217136" y="1515731"/>
                  <a:pt x="1217136" y="1528261"/>
                  <a:pt x="1217136" y="1515731"/>
                </a:cubicBezTo>
                <a:close/>
                <a:moveTo>
                  <a:pt x="1059179" y="1515731"/>
                </a:moveTo>
                <a:cubicBezTo>
                  <a:pt x="1059179" y="1515731"/>
                  <a:pt x="1059179" y="1515731"/>
                  <a:pt x="1059179" y="1528261"/>
                </a:cubicBezTo>
                <a:cubicBezTo>
                  <a:pt x="1059179" y="1528261"/>
                  <a:pt x="1059179" y="1528261"/>
                  <a:pt x="1060576" y="1528261"/>
                </a:cubicBezTo>
                <a:lnTo>
                  <a:pt x="1068961" y="1528261"/>
                </a:lnTo>
                <a:cubicBezTo>
                  <a:pt x="1070358" y="1528261"/>
                  <a:pt x="1070358" y="1528261"/>
                  <a:pt x="1070358" y="1528261"/>
                </a:cubicBezTo>
                <a:lnTo>
                  <a:pt x="1070358" y="1521017"/>
                </a:lnTo>
                <a:cubicBezTo>
                  <a:pt x="1070358" y="1522779"/>
                  <a:pt x="1070358" y="1515731"/>
                  <a:pt x="1070358" y="1515731"/>
                </a:cubicBezTo>
                <a:close/>
                <a:moveTo>
                  <a:pt x="1250675" y="1502797"/>
                </a:moveTo>
                <a:cubicBezTo>
                  <a:pt x="1250675" y="1502797"/>
                  <a:pt x="1239495" y="1502797"/>
                  <a:pt x="1239495" y="1515731"/>
                </a:cubicBezTo>
                <a:lnTo>
                  <a:pt x="1250675" y="1515731"/>
                </a:lnTo>
                <a:close/>
                <a:moveTo>
                  <a:pt x="489198" y="1497510"/>
                </a:moveTo>
                <a:cubicBezTo>
                  <a:pt x="490821" y="1498098"/>
                  <a:pt x="492985" y="1499664"/>
                  <a:pt x="495870" y="1502797"/>
                </a:cubicBezTo>
                <a:lnTo>
                  <a:pt x="484330" y="1502797"/>
                </a:lnTo>
                <a:cubicBezTo>
                  <a:pt x="484330" y="1502797"/>
                  <a:pt x="484330" y="1495748"/>
                  <a:pt x="489198" y="1497510"/>
                </a:cubicBezTo>
                <a:close/>
                <a:moveTo>
                  <a:pt x="1239495" y="1490266"/>
                </a:moveTo>
                <a:lnTo>
                  <a:pt x="1239495" y="1502797"/>
                </a:lnTo>
                <a:lnTo>
                  <a:pt x="1250675" y="1490266"/>
                </a:lnTo>
                <a:close/>
                <a:moveTo>
                  <a:pt x="1217136" y="1490266"/>
                </a:moveTo>
                <a:cubicBezTo>
                  <a:pt x="1217136" y="1502797"/>
                  <a:pt x="1217136" y="1502797"/>
                  <a:pt x="1228316" y="1502797"/>
                </a:cubicBezTo>
                <a:lnTo>
                  <a:pt x="1217136" y="1502797"/>
                </a:lnTo>
                <a:cubicBezTo>
                  <a:pt x="1217136" y="1502797"/>
                  <a:pt x="1217136" y="1502797"/>
                  <a:pt x="1217136" y="1490266"/>
                </a:cubicBezTo>
                <a:close/>
                <a:moveTo>
                  <a:pt x="540949" y="1490266"/>
                </a:moveTo>
                <a:cubicBezTo>
                  <a:pt x="552129" y="1502797"/>
                  <a:pt x="552129" y="1490266"/>
                  <a:pt x="540949" y="1490266"/>
                </a:cubicBezTo>
                <a:close/>
                <a:moveTo>
                  <a:pt x="495870" y="1490266"/>
                </a:moveTo>
                <a:cubicBezTo>
                  <a:pt x="495870" y="1490266"/>
                  <a:pt x="498665" y="1490266"/>
                  <a:pt x="500063" y="1490266"/>
                </a:cubicBezTo>
                <a:lnTo>
                  <a:pt x="500587" y="1490266"/>
                </a:lnTo>
                <a:lnTo>
                  <a:pt x="505652" y="1490266"/>
                </a:lnTo>
                <a:lnTo>
                  <a:pt x="507050" y="1490266"/>
                </a:lnTo>
                <a:lnTo>
                  <a:pt x="518229" y="1502797"/>
                </a:lnTo>
                <a:cubicBezTo>
                  <a:pt x="518229" y="1515731"/>
                  <a:pt x="518229" y="1515731"/>
                  <a:pt x="518229" y="1515731"/>
                </a:cubicBezTo>
                <a:cubicBezTo>
                  <a:pt x="518229" y="1515731"/>
                  <a:pt x="507050" y="1515731"/>
                  <a:pt x="507050" y="1502797"/>
                </a:cubicBezTo>
                <a:lnTo>
                  <a:pt x="505652" y="1502797"/>
                </a:lnTo>
                <a:cubicBezTo>
                  <a:pt x="504255" y="1502797"/>
                  <a:pt x="501460" y="1502797"/>
                  <a:pt x="495870" y="1502797"/>
                </a:cubicBezTo>
                <a:close/>
                <a:moveTo>
                  <a:pt x="856503" y="1477736"/>
                </a:moveTo>
                <a:lnTo>
                  <a:pt x="861018" y="1480628"/>
                </a:lnTo>
                <a:lnTo>
                  <a:pt x="860696" y="1482435"/>
                </a:lnTo>
                <a:cubicBezTo>
                  <a:pt x="859298" y="1484001"/>
                  <a:pt x="856503" y="1484001"/>
                  <a:pt x="856503" y="1477736"/>
                </a:cubicBezTo>
                <a:close/>
                <a:moveTo>
                  <a:pt x="856503" y="1477736"/>
                </a:moveTo>
                <a:cubicBezTo>
                  <a:pt x="856503" y="1477736"/>
                  <a:pt x="856503" y="1477736"/>
                  <a:pt x="856503" y="1490266"/>
                </a:cubicBezTo>
                <a:cubicBezTo>
                  <a:pt x="862093" y="1490266"/>
                  <a:pt x="864888" y="1487134"/>
                  <a:pt x="866286" y="1485568"/>
                </a:cubicBezTo>
                <a:lnTo>
                  <a:pt x="866601" y="1485416"/>
                </a:lnTo>
                <a:lnTo>
                  <a:pt x="867683" y="1490266"/>
                </a:lnTo>
                <a:cubicBezTo>
                  <a:pt x="867683" y="1487134"/>
                  <a:pt x="867683" y="1485568"/>
                  <a:pt x="867508" y="1484980"/>
                </a:cubicBezTo>
                <a:lnTo>
                  <a:pt x="866601" y="1485416"/>
                </a:lnTo>
                <a:lnTo>
                  <a:pt x="866286" y="1484001"/>
                </a:lnTo>
                <a:lnTo>
                  <a:pt x="861018" y="1480628"/>
                </a:lnTo>
                <a:lnTo>
                  <a:pt x="861220" y="1479498"/>
                </a:lnTo>
                <a:cubicBezTo>
                  <a:pt x="860696" y="1478520"/>
                  <a:pt x="859298" y="1477736"/>
                  <a:pt x="856503" y="1477736"/>
                </a:cubicBezTo>
                <a:close/>
                <a:moveTo>
                  <a:pt x="540949" y="1477736"/>
                </a:moveTo>
                <a:cubicBezTo>
                  <a:pt x="552129" y="1490266"/>
                  <a:pt x="540949" y="1477736"/>
                  <a:pt x="540949" y="1477736"/>
                </a:cubicBezTo>
                <a:close/>
                <a:moveTo>
                  <a:pt x="507050" y="1465206"/>
                </a:moveTo>
                <a:lnTo>
                  <a:pt x="518229" y="1477736"/>
                </a:lnTo>
                <a:cubicBezTo>
                  <a:pt x="507050" y="1465206"/>
                  <a:pt x="507050" y="1465206"/>
                  <a:pt x="507050" y="1465206"/>
                </a:cubicBezTo>
                <a:close/>
                <a:moveTo>
                  <a:pt x="1284574" y="1452272"/>
                </a:moveTo>
                <a:lnTo>
                  <a:pt x="1284574" y="1465206"/>
                </a:lnTo>
                <a:lnTo>
                  <a:pt x="1295754" y="1465206"/>
                </a:lnTo>
                <a:cubicBezTo>
                  <a:pt x="1295754" y="1452272"/>
                  <a:pt x="1295754" y="1452272"/>
                  <a:pt x="1284574" y="1452272"/>
                </a:cubicBezTo>
                <a:close/>
                <a:moveTo>
                  <a:pt x="1262215" y="1452272"/>
                </a:moveTo>
                <a:cubicBezTo>
                  <a:pt x="1262215" y="1452272"/>
                  <a:pt x="1262215" y="1452272"/>
                  <a:pt x="1262215" y="1465206"/>
                </a:cubicBezTo>
                <a:cubicBezTo>
                  <a:pt x="1262215" y="1465206"/>
                  <a:pt x="1262215" y="1465206"/>
                  <a:pt x="1262215" y="1477736"/>
                </a:cubicBezTo>
                <a:cubicBezTo>
                  <a:pt x="1262215" y="1477736"/>
                  <a:pt x="1262215" y="1477736"/>
                  <a:pt x="1273395" y="1465206"/>
                </a:cubicBezTo>
                <a:cubicBezTo>
                  <a:pt x="1262215" y="1465206"/>
                  <a:pt x="1273395" y="1452272"/>
                  <a:pt x="1262215" y="1452272"/>
                </a:cubicBezTo>
                <a:close/>
                <a:moveTo>
                  <a:pt x="1205596" y="1452272"/>
                </a:moveTo>
                <a:lnTo>
                  <a:pt x="1205596" y="1465206"/>
                </a:lnTo>
                <a:cubicBezTo>
                  <a:pt x="1205596" y="1477736"/>
                  <a:pt x="1217136" y="1477736"/>
                  <a:pt x="1217136" y="1477736"/>
                </a:cubicBezTo>
                <a:lnTo>
                  <a:pt x="1217136" y="1490266"/>
                </a:lnTo>
                <a:lnTo>
                  <a:pt x="1214251" y="1490266"/>
                </a:lnTo>
                <a:cubicBezTo>
                  <a:pt x="1214251" y="1490266"/>
                  <a:pt x="1211366" y="1490266"/>
                  <a:pt x="1205596" y="1490266"/>
                </a:cubicBezTo>
                <a:lnTo>
                  <a:pt x="1205596" y="1502797"/>
                </a:lnTo>
                <a:cubicBezTo>
                  <a:pt x="1205596" y="1502797"/>
                  <a:pt x="1205596" y="1502797"/>
                  <a:pt x="1207039" y="1502797"/>
                </a:cubicBezTo>
                <a:lnTo>
                  <a:pt x="1217136" y="1502797"/>
                </a:lnTo>
                <a:lnTo>
                  <a:pt x="1217136" y="1515731"/>
                </a:lnTo>
                <a:cubicBezTo>
                  <a:pt x="1217136" y="1515731"/>
                  <a:pt x="1217136" y="1515731"/>
                  <a:pt x="1205596" y="1515731"/>
                </a:cubicBezTo>
                <a:cubicBezTo>
                  <a:pt x="1205596" y="1515731"/>
                  <a:pt x="1205596" y="1515731"/>
                  <a:pt x="1194416" y="1515731"/>
                </a:cubicBezTo>
                <a:lnTo>
                  <a:pt x="1194416" y="1528261"/>
                </a:lnTo>
                <a:cubicBezTo>
                  <a:pt x="1194416" y="1528261"/>
                  <a:pt x="1194416" y="1528261"/>
                  <a:pt x="1205596" y="1528261"/>
                </a:cubicBezTo>
                <a:lnTo>
                  <a:pt x="1217136" y="1515731"/>
                </a:lnTo>
                <a:cubicBezTo>
                  <a:pt x="1217136" y="1515731"/>
                  <a:pt x="1217136" y="1515731"/>
                  <a:pt x="1217136" y="1528261"/>
                </a:cubicBezTo>
                <a:cubicBezTo>
                  <a:pt x="1228316" y="1528261"/>
                  <a:pt x="1228316" y="1528261"/>
                  <a:pt x="1228316" y="1515731"/>
                </a:cubicBezTo>
                <a:lnTo>
                  <a:pt x="1228316" y="1502797"/>
                </a:lnTo>
                <a:lnTo>
                  <a:pt x="1228316" y="1498098"/>
                </a:lnTo>
                <a:lnTo>
                  <a:pt x="1228316" y="1497510"/>
                </a:lnTo>
                <a:lnTo>
                  <a:pt x="1228316" y="1490266"/>
                </a:lnTo>
                <a:lnTo>
                  <a:pt x="1228316" y="1477736"/>
                </a:lnTo>
                <a:cubicBezTo>
                  <a:pt x="1228316" y="1477736"/>
                  <a:pt x="1228316" y="1477736"/>
                  <a:pt x="1226919" y="1477736"/>
                </a:cubicBezTo>
                <a:lnTo>
                  <a:pt x="1224124" y="1477736"/>
                </a:lnTo>
                <a:cubicBezTo>
                  <a:pt x="1223425" y="1477736"/>
                  <a:pt x="1223075" y="1477736"/>
                  <a:pt x="1223599" y="1477736"/>
                </a:cubicBezTo>
                <a:lnTo>
                  <a:pt x="1217136" y="1477736"/>
                </a:lnTo>
                <a:cubicBezTo>
                  <a:pt x="1217136" y="1477736"/>
                  <a:pt x="1217136" y="1465206"/>
                  <a:pt x="1228316" y="1465206"/>
                </a:cubicBezTo>
                <a:lnTo>
                  <a:pt x="1224124" y="1465206"/>
                </a:lnTo>
                <a:cubicBezTo>
                  <a:pt x="1223425" y="1465206"/>
                  <a:pt x="1223075" y="1465206"/>
                  <a:pt x="1223599" y="1465206"/>
                </a:cubicBezTo>
                <a:lnTo>
                  <a:pt x="1221853" y="1465206"/>
                </a:lnTo>
                <a:cubicBezTo>
                  <a:pt x="1223425" y="1465206"/>
                  <a:pt x="1217136" y="1465206"/>
                  <a:pt x="1217136" y="1465206"/>
                </a:cubicBezTo>
                <a:lnTo>
                  <a:pt x="1217136" y="1452272"/>
                </a:lnTo>
                <a:cubicBezTo>
                  <a:pt x="1217136" y="1452272"/>
                  <a:pt x="1217136" y="1452272"/>
                  <a:pt x="1205596" y="1452272"/>
                </a:cubicBezTo>
                <a:close/>
                <a:moveTo>
                  <a:pt x="1329653" y="1439742"/>
                </a:moveTo>
                <a:cubicBezTo>
                  <a:pt x="1329653" y="1439742"/>
                  <a:pt x="1329653" y="1439742"/>
                  <a:pt x="1331051" y="1439742"/>
                </a:cubicBezTo>
                <a:lnTo>
                  <a:pt x="1332448" y="1439742"/>
                </a:lnTo>
                <a:lnTo>
                  <a:pt x="1336116" y="1439742"/>
                </a:lnTo>
                <a:cubicBezTo>
                  <a:pt x="1335592" y="1439742"/>
                  <a:pt x="1335942" y="1439742"/>
                  <a:pt x="1336641" y="1439742"/>
                </a:cubicBezTo>
                <a:lnTo>
                  <a:pt x="1340833" y="1439742"/>
                </a:lnTo>
                <a:lnTo>
                  <a:pt x="1340833" y="1452272"/>
                </a:lnTo>
                <a:lnTo>
                  <a:pt x="1329653" y="1452272"/>
                </a:lnTo>
                <a:cubicBezTo>
                  <a:pt x="1329653" y="1452272"/>
                  <a:pt x="1329653" y="1452272"/>
                  <a:pt x="1329653" y="1439742"/>
                </a:cubicBezTo>
                <a:close/>
                <a:moveTo>
                  <a:pt x="1318474" y="1439742"/>
                </a:moveTo>
                <a:lnTo>
                  <a:pt x="1318474" y="1452272"/>
                </a:lnTo>
                <a:cubicBezTo>
                  <a:pt x="1318474" y="1452272"/>
                  <a:pt x="1318474" y="1452272"/>
                  <a:pt x="1307294" y="1452272"/>
                </a:cubicBezTo>
                <a:cubicBezTo>
                  <a:pt x="1307294" y="1452272"/>
                  <a:pt x="1307294" y="1452272"/>
                  <a:pt x="1318474" y="1439742"/>
                </a:cubicBezTo>
                <a:close/>
                <a:moveTo>
                  <a:pt x="878862" y="1439742"/>
                </a:moveTo>
                <a:cubicBezTo>
                  <a:pt x="867683" y="1452272"/>
                  <a:pt x="878862" y="1439742"/>
                  <a:pt x="878862" y="1439742"/>
                </a:cubicBezTo>
                <a:close/>
                <a:moveTo>
                  <a:pt x="676186" y="1439742"/>
                </a:moveTo>
                <a:cubicBezTo>
                  <a:pt x="687366" y="1452272"/>
                  <a:pt x="676186" y="1439742"/>
                  <a:pt x="676186" y="1439742"/>
                </a:cubicBezTo>
                <a:close/>
                <a:moveTo>
                  <a:pt x="1318474" y="1427212"/>
                </a:moveTo>
                <a:lnTo>
                  <a:pt x="1324937" y="1427212"/>
                </a:lnTo>
                <a:cubicBezTo>
                  <a:pt x="1324413" y="1427212"/>
                  <a:pt x="1324762" y="1427212"/>
                  <a:pt x="1325461" y="1427212"/>
                </a:cubicBezTo>
                <a:lnTo>
                  <a:pt x="1329653" y="1427212"/>
                </a:lnTo>
                <a:cubicBezTo>
                  <a:pt x="1329653" y="1427212"/>
                  <a:pt x="1329653" y="1427212"/>
                  <a:pt x="1329653" y="1439742"/>
                </a:cubicBezTo>
                <a:cubicBezTo>
                  <a:pt x="1329653" y="1439742"/>
                  <a:pt x="1329653" y="1439742"/>
                  <a:pt x="1318474" y="1439742"/>
                </a:cubicBezTo>
                <a:cubicBezTo>
                  <a:pt x="1318474" y="1439742"/>
                  <a:pt x="1329653" y="1439742"/>
                  <a:pt x="1318474" y="1427212"/>
                </a:cubicBezTo>
                <a:close/>
                <a:moveTo>
                  <a:pt x="394171" y="1427212"/>
                </a:moveTo>
                <a:lnTo>
                  <a:pt x="394171" y="1439742"/>
                </a:lnTo>
                <a:cubicBezTo>
                  <a:pt x="394171" y="1439742"/>
                  <a:pt x="394171" y="1439742"/>
                  <a:pt x="405712" y="1439742"/>
                </a:cubicBezTo>
                <a:close/>
                <a:moveTo>
                  <a:pt x="844963" y="1414278"/>
                </a:moveTo>
                <a:cubicBezTo>
                  <a:pt x="844963" y="1414278"/>
                  <a:pt x="844963" y="1421553"/>
                  <a:pt x="844963" y="1419734"/>
                </a:cubicBezTo>
                <a:lnTo>
                  <a:pt x="844963" y="1423979"/>
                </a:lnTo>
                <a:lnTo>
                  <a:pt x="844963" y="1427212"/>
                </a:lnTo>
                <a:cubicBezTo>
                  <a:pt x="844963" y="1427212"/>
                  <a:pt x="844963" y="1427212"/>
                  <a:pt x="856503" y="1414278"/>
                </a:cubicBezTo>
                <a:close/>
                <a:moveTo>
                  <a:pt x="687366" y="1401748"/>
                </a:moveTo>
                <a:cubicBezTo>
                  <a:pt x="698546" y="1414278"/>
                  <a:pt x="687366" y="1401748"/>
                  <a:pt x="687366" y="1401748"/>
                </a:cubicBezTo>
                <a:close/>
                <a:moveTo>
                  <a:pt x="597208" y="1401748"/>
                </a:moveTo>
                <a:lnTo>
                  <a:pt x="608388" y="1414278"/>
                </a:lnTo>
                <a:lnTo>
                  <a:pt x="608388" y="1401748"/>
                </a:lnTo>
                <a:cubicBezTo>
                  <a:pt x="608388" y="1401748"/>
                  <a:pt x="608388" y="1401748"/>
                  <a:pt x="597208" y="1401748"/>
                </a:cubicBezTo>
                <a:close/>
                <a:moveTo>
                  <a:pt x="326733" y="1389218"/>
                </a:moveTo>
                <a:lnTo>
                  <a:pt x="326733" y="1401748"/>
                </a:lnTo>
                <a:cubicBezTo>
                  <a:pt x="326733" y="1401748"/>
                  <a:pt x="337913" y="1401748"/>
                  <a:pt x="326733" y="1414278"/>
                </a:cubicBezTo>
                <a:cubicBezTo>
                  <a:pt x="326733" y="1414278"/>
                  <a:pt x="326733" y="1414278"/>
                  <a:pt x="328131" y="1414278"/>
                </a:cubicBezTo>
                <a:lnTo>
                  <a:pt x="330926" y="1414278"/>
                </a:lnTo>
                <a:lnTo>
                  <a:pt x="331450" y="1414278"/>
                </a:lnTo>
                <a:lnTo>
                  <a:pt x="336515" y="1414278"/>
                </a:lnTo>
                <a:lnTo>
                  <a:pt x="337913" y="1414278"/>
                </a:lnTo>
                <a:lnTo>
                  <a:pt x="337913" y="1407034"/>
                </a:lnTo>
                <a:lnTo>
                  <a:pt x="337913" y="1406447"/>
                </a:lnTo>
                <a:cubicBezTo>
                  <a:pt x="337913" y="1404880"/>
                  <a:pt x="337913" y="1401748"/>
                  <a:pt x="337913" y="1401748"/>
                </a:cubicBezTo>
                <a:cubicBezTo>
                  <a:pt x="349092" y="1414278"/>
                  <a:pt x="349092" y="1414278"/>
                  <a:pt x="349092" y="1401748"/>
                </a:cubicBezTo>
                <a:lnTo>
                  <a:pt x="344201" y="1401748"/>
                </a:lnTo>
                <a:cubicBezTo>
                  <a:pt x="342105" y="1401748"/>
                  <a:pt x="346297" y="1401748"/>
                  <a:pt x="337913" y="1401748"/>
                </a:cubicBezTo>
                <a:cubicBezTo>
                  <a:pt x="337913" y="1401748"/>
                  <a:pt x="337913" y="1401748"/>
                  <a:pt x="326733" y="1389218"/>
                </a:cubicBezTo>
                <a:close/>
                <a:moveTo>
                  <a:pt x="247754" y="1389218"/>
                </a:moveTo>
                <a:lnTo>
                  <a:pt x="254218" y="1389218"/>
                </a:lnTo>
                <a:cubicBezTo>
                  <a:pt x="252646" y="1389218"/>
                  <a:pt x="258934" y="1389218"/>
                  <a:pt x="258934" y="1389218"/>
                </a:cubicBezTo>
                <a:cubicBezTo>
                  <a:pt x="258934" y="1389218"/>
                  <a:pt x="258934" y="1389218"/>
                  <a:pt x="258934" y="1390784"/>
                </a:cubicBezTo>
                <a:lnTo>
                  <a:pt x="258934" y="1394700"/>
                </a:lnTo>
                <a:cubicBezTo>
                  <a:pt x="258934" y="1396266"/>
                  <a:pt x="258934" y="1394700"/>
                  <a:pt x="258934" y="1396266"/>
                </a:cubicBezTo>
                <a:lnTo>
                  <a:pt x="258934" y="1401748"/>
                </a:lnTo>
                <a:lnTo>
                  <a:pt x="247754" y="1401748"/>
                </a:lnTo>
                <a:cubicBezTo>
                  <a:pt x="247754" y="1401748"/>
                  <a:pt x="247754" y="1401748"/>
                  <a:pt x="247754" y="1389218"/>
                </a:cubicBezTo>
                <a:close/>
                <a:moveTo>
                  <a:pt x="275191" y="1383932"/>
                </a:moveTo>
                <a:cubicBezTo>
                  <a:pt x="276763" y="1384519"/>
                  <a:pt x="278859" y="1386085"/>
                  <a:pt x="281654" y="1389218"/>
                </a:cubicBezTo>
                <a:lnTo>
                  <a:pt x="281654" y="1401748"/>
                </a:lnTo>
                <a:cubicBezTo>
                  <a:pt x="281654" y="1401748"/>
                  <a:pt x="281654" y="1401748"/>
                  <a:pt x="280256" y="1401748"/>
                </a:cubicBezTo>
                <a:lnTo>
                  <a:pt x="275191" y="1401748"/>
                </a:lnTo>
                <a:lnTo>
                  <a:pt x="274667" y="1401748"/>
                </a:lnTo>
                <a:lnTo>
                  <a:pt x="271872" y="1401748"/>
                </a:lnTo>
                <a:cubicBezTo>
                  <a:pt x="270474" y="1401748"/>
                  <a:pt x="270474" y="1401748"/>
                  <a:pt x="270474" y="1401748"/>
                </a:cubicBezTo>
                <a:cubicBezTo>
                  <a:pt x="270474" y="1401748"/>
                  <a:pt x="270474" y="1401748"/>
                  <a:pt x="270474" y="1389218"/>
                </a:cubicBezTo>
                <a:cubicBezTo>
                  <a:pt x="270474" y="1389218"/>
                  <a:pt x="270474" y="1382170"/>
                  <a:pt x="275191" y="1383932"/>
                </a:cubicBezTo>
                <a:close/>
                <a:moveTo>
                  <a:pt x="833783" y="1376688"/>
                </a:moveTo>
                <a:cubicBezTo>
                  <a:pt x="844963" y="1376688"/>
                  <a:pt x="833783" y="1376688"/>
                  <a:pt x="833783" y="1389218"/>
                </a:cubicBezTo>
                <a:close/>
                <a:moveTo>
                  <a:pt x="777524" y="1376688"/>
                </a:moveTo>
                <a:cubicBezTo>
                  <a:pt x="777524" y="1376688"/>
                  <a:pt x="777524" y="1376688"/>
                  <a:pt x="788704" y="1376688"/>
                </a:cubicBezTo>
                <a:cubicBezTo>
                  <a:pt x="777524" y="1389218"/>
                  <a:pt x="777524" y="1389218"/>
                  <a:pt x="777524" y="1376688"/>
                </a:cubicBezTo>
                <a:close/>
                <a:moveTo>
                  <a:pt x="732445" y="1376688"/>
                </a:moveTo>
                <a:lnTo>
                  <a:pt x="743625" y="1376688"/>
                </a:lnTo>
                <a:cubicBezTo>
                  <a:pt x="743625" y="1376688"/>
                  <a:pt x="743625" y="1376688"/>
                  <a:pt x="743625" y="1378254"/>
                </a:cubicBezTo>
                <a:lnTo>
                  <a:pt x="743625" y="1379820"/>
                </a:lnTo>
                <a:cubicBezTo>
                  <a:pt x="743625" y="1379820"/>
                  <a:pt x="743625" y="1382953"/>
                  <a:pt x="743625" y="1389218"/>
                </a:cubicBezTo>
                <a:cubicBezTo>
                  <a:pt x="743625" y="1389218"/>
                  <a:pt x="743625" y="1389218"/>
                  <a:pt x="732445" y="1389218"/>
                </a:cubicBezTo>
                <a:close/>
                <a:moveTo>
                  <a:pt x="698546" y="1376688"/>
                </a:moveTo>
                <a:cubicBezTo>
                  <a:pt x="709725" y="1389218"/>
                  <a:pt x="698546" y="1376688"/>
                  <a:pt x="698546" y="1389218"/>
                </a:cubicBezTo>
                <a:lnTo>
                  <a:pt x="698546" y="1381974"/>
                </a:lnTo>
                <a:cubicBezTo>
                  <a:pt x="698546" y="1382561"/>
                  <a:pt x="698546" y="1382170"/>
                  <a:pt x="698546" y="1381386"/>
                </a:cubicBezTo>
                <a:lnTo>
                  <a:pt x="698546" y="1379820"/>
                </a:lnTo>
                <a:close/>
                <a:moveTo>
                  <a:pt x="283401" y="1371402"/>
                </a:moveTo>
                <a:cubicBezTo>
                  <a:pt x="286545" y="1369640"/>
                  <a:pt x="292834" y="1376688"/>
                  <a:pt x="292834" y="1376688"/>
                </a:cubicBezTo>
                <a:lnTo>
                  <a:pt x="284449" y="1376688"/>
                </a:lnTo>
                <a:lnTo>
                  <a:pt x="281654" y="1376688"/>
                </a:lnTo>
                <a:cubicBezTo>
                  <a:pt x="281654" y="1373555"/>
                  <a:pt x="282353" y="1371989"/>
                  <a:pt x="283401" y="1371402"/>
                </a:cubicBezTo>
                <a:close/>
                <a:moveTo>
                  <a:pt x="1408632" y="1364158"/>
                </a:moveTo>
                <a:lnTo>
                  <a:pt x="1419812" y="1364158"/>
                </a:lnTo>
                <a:cubicBezTo>
                  <a:pt x="1419812" y="1364158"/>
                  <a:pt x="1408632" y="1376688"/>
                  <a:pt x="1408632" y="1364158"/>
                </a:cubicBezTo>
                <a:close/>
                <a:moveTo>
                  <a:pt x="608388" y="1364158"/>
                </a:moveTo>
                <a:lnTo>
                  <a:pt x="608388" y="1365724"/>
                </a:lnTo>
                <a:lnTo>
                  <a:pt x="608388" y="1376688"/>
                </a:lnTo>
                <a:cubicBezTo>
                  <a:pt x="597208" y="1376688"/>
                  <a:pt x="597208" y="1376688"/>
                  <a:pt x="597208" y="1376688"/>
                </a:cubicBezTo>
                <a:cubicBezTo>
                  <a:pt x="608388" y="1376688"/>
                  <a:pt x="608388" y="1376688"/>
                  <a:pt x="608388" y="1389218"/>
                </a:cubicBezTo>
                <a:cubicBezTo>
                  <a:pt x="608388" y="1389218"/>
                  <a:pt x="608388" y="1389218"/>
                  <a:pt x="609785" y="1389218"/>
                </a:cubicBezTo>
                <a:lnTo>
                  <a:pt x="619567" y="1389218"/>
                </a:lnTo>
                <a:cubicBezTo>
                  <a:pt x="619567" y="1389218"/>
                  <a:pt x="619567" y="1389218"/>
                  <a:pt x="619567" y="1387652"/>
                </a:cubicBezTo>
                <a:lnTo>
                  <a:pt x="619567" y="1378254"/>
                </a:lnTo>
                <a:cubicBezTo>
                  <a:pt x="619567" y="1376688"/>
                  <a:pt x="619567" y="1376688"/>
                  <a:pt x="619567" y="1376688"/>
                </a:cubicBezTo>
                <a:cubicBezTo>
                  <a:pt x="631107" y="1376688"/>
                  <a:pt x="619567" y="1376688"/>
                  <a:pt x="619567" y="1364158"/>
                </a:cubicBezTo>
                <a:lnTo>
                  <a:pt x="619567" y="1376688"/>
                </a:lnTo>
                <a:cubicBezTo>
                  <a:pt x="619567" y="1376688"/>
                  <a:pt x="608388" y="1376688"/>
                  <a:pt x="608388" y="1364158"/>
                </a:cubicBezTo>
                <a:close/>
                <a:moveTo>
                  <a:pt x="225395" y="1364158"/>
                </a:moveTo>
                <a:cubicBezTo>
                  <a:pt x="225395" y="1364158"/>
                  <a:pt x="225395" y="1364158"/>
                  <a:pt x="226793" y="1364158"/>
                </a:cubicBezTo>
                <a:lnTo>
                  <a:pt x="229588" y="1364158"/>
                </a:lnTo>
                <a:cubicBezTo>
                  <a:pt x="230286" y="1364158"/>
                  <a:pt x="230636" y="1364158"/>
                  <a:pt x="230112" y="1364158"/>
                </a:cubicBezTo>
                <a:lnTo>
                  <a:pt x="230286" y="1364158"/>
                </a:lnTo>
                <a:cubicBezTo>
                  <a:pt x="231684" y="1364158"/>
                  <a:pt x="230286" y="1364158"/>
                  <a:pt x="231684" y="1364158"/>
                </a:cubicBezTo>
                <a:lnTo>
                  <a:pt x="231858" y="1364158"/>
                </a:lnTo>
                <a:cubicBezTo>
                  <a:pt x="231334" y="1364158"/>
                  <a:pt x="231684" y="1364158"/>
                  <a:pt x="232382" y="1364158"/>
                </a:cubicBezTo>
                <a:lnTo>
                  <a:pt x="236575" y="1364158"/>
                </a:lnTo>
                <a:cubicBezTo>
                  <a:pt x="236575" y="1376688"/>
                  <a:pt x="236575" y="1364158"/>
                  <a:pt x="225395" y="1364158"/>
                </a:cubicBezTo>
                <a:close/>
                <a:moveTo>
                  <a:pt x="1339086" y="1358701"/>
                </a:moveTo>
                <a:cubicBezTo>
                  <a:pt x="1335942" y="1356882"/>
                  <a:pt x="1329653" y="1364158"/>
                  <a:pt x="1329653" y="1364158"/>
                </a:cubicBezTo>
                <a:lnTo>
                  <a:pt x="1340833" y="1364158"/>
                </a:lnTo>
                <a:cubicBezTo>
                  <a:pt x="1340833" y="1360924"/>
                  <a:pt x="1340134" y="1359307"/>
                  <a:pt x="1339086" y="1358701"/>
                </a:cubicBezTo>
                <a:close/>
                <a:moveTo>
                  <a:pt x="878862" y="1351223"/>
                </a:moveTo>
                <a:cubicBezTo>
                  <a:pt x="878862" y="1364158"/>
                  <a:pt x="878862" y="1364158"/>
                  <a:pt x="890042" y="1351223"/>
                </a:cubicBezTo>
                <a:lnTo>
                  <a:pt x="890042" y="1364158"/>
                </a:lnTo>
                <a:lnTo>
                  <a:pt x="878862" y="1364158"/>
                </a:lnTo>
                <a:close/>
                <a:moveTo>
                  <a:pt x="867683" y="1351223"/>
                </a:moveTo>
                <a:lnTo>
                  <a:pt x="867683" y="1352840"/>
                </a:lnTo>
                <a:lnTo>
                  <a:pt x="867683" y="1364158"/>
                </a:lnTo>
                <a:cubicBezTo>
                  <a:pt x="867683" y="1364158"/>
                  <a:pt x="867683" y="1364158"/>
                  <a:pt x="866286" y="1364158"/>
                </a:cubicBezTo>
                <a:lnTo>
                  <a:pt x="861220" y="1364158"/>
                </a:lnTo>
                <a:lnTo>
                  <a:pt x="860696" y="1364158"/>
                </a:lnTo>
                <a:cubicBezTo>
                  <a:pt x="859298" y="1364158"/>
                  <a:pt x="856503" y="1364158"/>
                  <a:pt x="856503" y="1364158"/>
                </a:cubicBezTo>
                <a:cubicBezTo>
                  <a:pt x="867683" y="1376688"/>
                  <a:pt x="856503" y="1364158"/>
                  <a:pt x="856503" y="1376688"/>
                </a:cubicBezTo>
                <a:cubicBezTo>
                  <a:pt x="856503" y="1376688"/>
                  <a:pt x="856503" y="1376688"/>
                  <a:pt x="857901" y="1376688"/>
                </a:cubicBezTo>
                <a:lnTo>
                  <a:pt x="860696" y="1376688"/>
                </a:lnTo>
                <a:cubicBezTo>
                  <a:pt x="861394" y="1376688"/>
                  <a:pt x="861744" y="1376688"/>
                  <a:pt x="861220" y="1376688"/>
                </a:cubicBezTo>
                <a:lnTo>
                  <a:pt x="867683" y="1376688"/>
                </a:lnTo>
                <a:lnTo>
                  <a:pt x="867683" y="1364158"/>
                </a:lnTo>
                <a:lnTo>
                  <a:pt x="878862" y="1364158"/>
                </a:lnTo>
                <a:lnTo>
                  <a:pt x="878862" y="1376688"/>
                </a:lnTo>
                <a:cubicBezTo>
                  <a:pt x="890042" y="1376688"/>
                  <a:pt x="890042" y="1364158"/>
                  <a:pt x="890042" y="1364158"/>
                </a:cubicBezTo>
                <a:cubicBezTo>
                  <a:pt x="890042" y="1364158"/>
                  <a:pt x="890042" y="1364158"/>
                  <a:pt x="901582" y="1364158"/>
                </a:cubicBezTo>
                <a:cubicBezTo>
                  <a:pt x="901582" y="1364158"/>
                  <a:pt x="901582" y="1351223"/>
                  <a:pt x="890042" y="1351223"/>
                </a:cubicBezTo>
                <a:lnTo>
                  <a:pt x="888645" y="1351223"/>
                </a:lnTo>
                <a:lnTo>
                  <a:pt x="885850" y="1351223"/>
                </a:lnTo>
                <a:cubicBezTo>
                  <a:pt x="885151" y="1351223"/>
                  <a:pt x="884801" y="1351223"/>
                  <a:pt x="885325" y="1351223"/>
                </a:cubicBezTo>
                <a:lnTo>
                  <a:pt x="878862" y="1351223"/>
                </a:lnTo>
                <a:lnTo>
                  <a:pt x="877465" y="1351223"/>
                </a:lnTo>
                <a:cubicBezTo>
                  <a:pt x="876067" y="1351223"/>
                  <a:pt x="873273" y="1351223"/>
                  <a:pt x="867683" y="1351223"/>
                </a:cubicBezTo>
                <a:close/>
                <a:moveTo>
                  <a:pt x="799883" y="1338693"/>
                </a:moveTo>
                <a:lnTo>
                  <a:pt x="799883" y="1351223"/>
                </a:lnTo>
                <a:lnTo>
                  <a:pt x="788704" y="1351223"/>
                </a:lnTo>
                <a:cubicBezTo>
                  <a:pt x="788704" y="1351223"/>
                  <a:pt x="788704" y="1354457"/>
                  <a:pt x="788704" y="1356074"/>
                </a:cubicBezTo>
                <a:lnTo>
                  <a:pt x="788704" y="1356680"/>
                </a:lnTo>
                <a:lnTo>
                  <a:pt x="788704" y="1364158"/>
                </a:lnTo>
                <a:lnTo>
                  <a:pt x="799883" y="1364158"/>
                </a:lnTo>
                <a:cubicBezTo>
                  <a:pt x="799883" y="1364158"/>
                  <a:pt x="799883" y="1364158"/>
                  <a:pt x="799883" y="1351223"/>
                </a:cubicBezTo>
                <a:lnTo>
                  <a:pt x="806555" y="1351223"/>
                </a:lnTo>
                <a:cubicBezTo>
                  <a:pt x="804932" y="1351223"/>
                  <a:pt x="811424" y="1351223"/>
                  <a:pt x="811424" y="1351223"/>
                </a:cubicBezTo>
                <a:cubicBezTo>
                  <a:pt x="811424" y="1351223"/>
                  <a:pt x="811424" y="1351223"/>
                  <a:pt x="811424" y="1338693"/>
                </a:cubicBezTo>
                <a:cubicBezTo>
                  <a:pt x="811424" y="1351223"/>
                  <a:pt x="799883" y="1338693"/>
                  <a:pt x="799883" y="1338693"/>
                </a:cubicBezTo>
                <a:close/>
                <a:moveTo>
                  <a:pt x="754804" y="1338693"/>
                </a:moveTo>
                <a:cubicBezTo>
                  <a:pt x="754804" y="1338693"/>
                  <a:pt x="766345" y="1338693"/>
                  <a:pt x="766345" y="1351223"/>
                </a:cubicBezTo>
                <a:cubicBezTo>
                  <a:pt x="766345" y="1351223"/>
                  <a:pt x="766345" y="1351223"/>
                  <a:pt x="767742" y="1351223"/>
                </a:cubicBezTo>
                <a:lnTo>
                  <a:pt x="772808" y="1351223"/>
                </a:lnTo>
                <a:cubicBezTo>
                  <a:pt x="772284" y="1351223"/>
                  <a:pt x="772633" y="1351223"/>
                  <a:pt x="773332" y="1351223"/>
                </a:cubicBezTo>
                <a:lnTo>
                  <a:pt x="777524" y="1351223"/>
                </a:lnTo>
                <a:lnTo>
                  <a:pt x="777524" y="1348091"/>
                </a:lnTo>
                <a:cubicBezTo>
                  <a:pt x="777524" y="1348091"/>
                  <a:pt x="777524" y="1344958"/>
                  <a:pt x="777524" y="1338693"/>
                </a:cubicBezTo>
                <a:cubicBezTo>
                  <a:pt x="766345" y="1338693"/>
                  <a:pt x="766345" y="1351223"/>
                  <a:pt x="766345" y="1351223"/>
                </a:cubicBezTo>
                <a:lnTo>
                  <a:pt x="766345" y="1338693"/>
                </a:lnTo>
                <a:cubicBezTo>
                  <a:pt x="766345" y="1338693"/>
                  <a:pt x="766345" y="1338693"/>
                  <a:pt x="754804" y="1338693"/>
                </a:cubicBezTo>
                <a:close/>
                <a:moveTo>
                  <a:pt x="281654" y="1338693"/>
                </a:moveTo>
                <a:lnTo>
                  <a:pt x="292834" y="1351223"/>
                </a:lnTo>
                <a:cubicBezTo>
                  <a:pt x="281654" y="1338693"/>
                  <a:pt x="281654" y="1338693"/>
                  <a:pt x="281654" y="1338693"/>
                </a:cubicBezTo>
                <a:close/>
                <a:moveTo>
                  <a:pt x="624436" y="1333407"/>
                </a:moveTo>
                <a:cubicBezTo>
                  <a:pt x="619567" y="1331645"/>
                  <a:pt x="619567" y="1338693"/>
                  <a:pt x="619567" y="1338693"/>
                </a:cubicBezTo>
                <a:cubicBezTo>
                  <a:pt x="619567" y="1338693"/>
                  <a:pt x="619567" y="1338693"/>
                  <a:pt x="621010" y="1338693"/>
                </a:cubicBezTo>
                <a:lnTo>
                  <a:pt x="631107" y="1338693"/>
                </a:lnTo>
                <a:cubicBezTo>
                  <a:pt x="628222" y="1335561"/>
                  <a:pt x="626059" y="1333995"/>
                  <a:pt x="624436" y="1333407"/>
                </a:cubicBezTo>
                <a:close/>
                <a:moveTo>
                  <a:pt x="1442532" y="1326163"/>
                </a:moveTo>
                <a:cubicBezTo>
                  <a:pt x="1430991" y="1338693"/>
                  <a:pt x="1442532" y="1326163"/>
                  <a:pt x="1442532" y="1326163"/>
                </a:cubicBezTo>
                <a:close/>
                <a:moveTo>
                  <a:pt x="1419812" y="1326163"/>
                </a:moveTo>
                <a:cubicBezTo>
                  <a:pt x="1419812" y="1338693"/>
                  <a:pt x="1419812" y="1338693"/>
                  <a:pt x="1430991" y="1326163"/>
                </a:cubicBezTo>
                <a:lnTo>
                  <a:pt x="1430991" y="1338693"/>
                </a:lnTo>
                <a:lnTo>
                  <a:pt x="1419812" y="1338693"/>
                </a:lnTo>
                <a:cubicBezTo>
                  <a:pt x="1419812" y="1338693"/>
                  <a:pt x="1419812" y="1338693"/>
                  <a:pt x="1419812" y="1326163"/>
                </a:cubicBezTo>
                <a:close/>
                <a:moveTo>
                  <a:pt x="946661" y="1326163"/>
                </a:moveTo>
                <a:cubicBezTo>
                  <a:pt x="935121" y="1326163"/>
                  <a:pt x="935121" y="1338693"/>
                  <a:pt x="935121" y="1338693"/>
                </a:cubicBezTo>
                <a:cubicBezTo>
                  <a:pt x="935121" y="1338693"/>
                  <a:pt x="946661" y="1338693"/>
                  <a:pt x="946661" y="1326163"/>
                </a:cubicBezTo>
                <a:cubicBezTo>
                  <a:pt x="946661" y="1326163"/>
                  <a:pt x="946661" y="1326163"/>
                  <a:pt x="946661" y="1338693"/>
                </a:cubicBezTo>
                <a:cubicBezTo>
                  <a:pt x="946661" y="1338693"/>
                  <a:pt x="946661" y="1338693"/>
                  <a:pt x="957841" y="1338693"/>
                </a:cubicBezTo>
                <a:lnTo>
                  <a:pt x="957841" y="1326163"/>
                </a:lnTo>
                <a:close/>
                <a:moveTo>
                  <a:pt x="721265" y="1326163"/>
                </a:moveTo>
                <a:cubicBezTo>
                  <a:pt x="721265" y="1326163"/>
                  <a:pt x="721265" y="1326163"/>
                  <a:pt x="721265" y="1338693"/>
                </a:cubicBezTo>
                <a:cubicBezTo>
                  <a:pt x="721265" y="1338693"/>
                  <a:pt x="724060" y="1338693"/>
                  <a:pt x="725458" y="1338693"/>
                </a:cubicBezTo>
                <a:lnTo>
                  <a:pt x="725982" y="1338693"/>
                </a:lnTo>
                <a:lnTo>
                  <a:pt x="732445" y="1338693"/>
                </a:lnTo>
                <a:cubicBezTo>
                  <a:pt x="732445" y="1338693"/>
                  <a:pt x="732445" y="1338693"/>
                  <a:pt x="732445" y="1351223"/>
                </a:cubicBezTo>
                <a:lnTo>
                  <a:pt x="743625" y="1351223"/>
                </a:lnTo>
                <a:cubicBezTo>
                  <a:pt x="743625" y="1351223"/>
                  <a:pt x="743625" y="1351223"/>
                  <a:pt x="743625" y="1338693"/>
                </a:cubicBezTo>
                <a:lnTo>
                  <a:pt x="732445" y="1338693"/>
                </a:lnTo>
                <a:cubicBezTo>
                  <a:pt x="732445" y="1338693"/>
                  <a:pt x="732445" y="1338693"/>
                  <a:pt x="732445" y="1337127"/>
                </a:cubicBezTo>
                <a:lnTo>
                  <a:pt x="732445" y="1333995"/>
                </a:lnTo>
                <a:cubicBezTo>
                  <a:pt x="732445" y="1333212"/>
                  <a:pt x="732445" y="1332820"/>
                  <a:pt x="732445" y="1333407"/>
                </a:cubicBezTo>
                <a:lnTo>
                  <a:pt x="732445" y="1326163"/>
                </a:lnTo>
                <a:lnTo>
                  <a:pt x="731048" y="1326163"/>
                </a:lnTo>
                <a:cubicBezTo>
                  <a:pt x="729650" y="1326163"/>
                  <a:pt x="726855" y="1326163"/>
                  <a:pt x="721265" y="1326163"/>
                </a:cubicBezTo>
                <a:close/>
                <a:moveTo>
                  <a:pt x="676186" y="1326163"/>
                </a:moveTo>
                <a:lnTo>
                  <a:pt x="676186" y="1338693"/>
                </a:lnTo>
                <a:cubicBezTo>
                  <a:pt x="676186" y="1338693"/>
                  <a:pt x="676186" y="1338693"/>
                  <a:pt x="677584" y="1338693"/>
                </a:cubicBezTo>
                <a:lnTo>
                  <a:pt x="687366" y="1338693"/>
                </a:lnTo>
                <a:cubicBezTo>
                  <a:pt x="687366" y="1338693"/>
                  <a:pt x="676186" y="1338693"/>
                  <a:pt x="676186" y="1351223"/>
                </a:cubicBezTo>
                <a:cubicBezTo>
                  <a:pt x="676186" y="1351223"/>
                  <a:pt x="676186" y="1351223"/>
                  <a:pt x="677584" y="1351223"/>
                </a:cubicBezTo>
                <a:lnTo>
                  <a:pt x="687366" y="1351223"/>
                </a:lnTo>
                <a:cubicBezTo>
                  <a:pt x="687366" y="1344958"/>
                  <a:pt x="687366" y="1341826"/>
                  <a:pt x="687366" y="1340260"/>
                </a:cubicBezTo>
                <a:lnTo>
                  <a:pt x="687366" y="1338693"/>
                </a:lnTo>
                <a:close/>
                <a:moveTo>
                  <a:pt x="1453711" y="1313633"/>
                </a:moveTo>
                <a:lnTo>
                  <a:pt x="1453711" y="1326163"/>
                </a:lnTo>
                <a:lnTo>
                  <a:pt x="1453711" y="1338693"/>
                </a:lnTo>
                <a:lnTo>
                  <a:pt x="1442532" y="1338693"/>
                </a:lnTo>
                <a:lnTo>
                  <a:pt x="1442532" y="1326163"/>
                </a:lnTo>
                <a:cubicBezTo>
                  <a:pt x="1442532" y="1326163"/>
                  <a:pt x="1453711" y="1326163"/>
                  <a:pt x="1453711" y="1313633"/>
                </a:cubicBezTo>
                <a:close/>
                <a:moveTo>
                  <a:pt x="1430991" y="1300699"/>
                </a:moveTo>
                <a:cubicBezTo>
                  <a:pt x="1430991" y="1300699"/>
                  <a:pt x="1430991" y="1303933"/>
                  <a:pt x="1430991" y="1305549"/>
                </a:cubicBezTo>
                <a:lnTo>
                  <a:pt x="1430991" y="1306156"/>
                </a:lnTo>
                <a:lnTo>
                  <a:pt x="1430991" y="1313633"/>
                </a:lnTo>
                <a:lnTo>
                  <a:pt x="1442532" y="1326163"/>
                </a:lnTo>
                <a:lnTo>
                  <a:pt x="1430991" y="1326163"/>
                </a:lnTo>
                <a:cubicBezTo>
                  <a:pt x="1430991" y="1326163"/>
                  <a:pt x="1430991" y="1326163"/>
                  <a:pt x="1429594" y="1326163"/>
                </a:cubicBezTo>
                <a:lnTo>
                  <a:pt x="1428196" y="1326163"/>
                </a:lnTo>
                <a:cubicBezTo>
                  <a:pt x="1428196" y="1326163"/>
                  <a:pt x="1425402" y="1326163"/>
                  <a:pt x="1419812" y="1326163"/>
                </a:cubicBezTo>
                <a:cubicBezTo>
                  <a:pt x="1419812" y="1326163"/>
                  <a:pt x="1419812" y="1326163"/>
                  <a:pt x="1419812" y="1324597"/>
                </a:cubicBezTo>
                <a:lnTo>
                  <a:pt x="1419812" y="1313633"/>
                </a:lnTo>
                <a:cubicBezTo>
                  <a:pt x="1430991" y="1300699"/>
                  <a:pt x="1430991" y="1300699"/>
                  <a:pt x="1430991" y="1300699"/>
                </a:cubicBezTo>
                <a:close/>
                <a:moveTo>
                  <a:pt x="1295754" y="1300699"/>
                </a:moveTo>
                <a:lnTo>
                  <a:pt x="1295754" y="1313633"/>
                </a:lnTo>
                <a:cubicBezTo>
                  <a:pt x="1307294" y="1313633"/>
                  <a:pt x="1307294" y="1313633"/>
                  <a:pt x="1307294" y="1300699"/>
                </a:cubicBezTo>
                <a:cubicBezTo>
                  <a:pt x="1307294" y="1313633"/>
                  <a:pt x="1295754" y="1313633"/>
                  <a:pt x="1295754" y="1300699"/>
                </a:cubicBezTo>
                <a:close/>
                <a:moveTo>
                  <a:pt x="1408632" y="1288169"/>
                </a:moveTo>
                <a:cubicBezTo>
                  <a:pt x="1408632" y="1300699"/>
                  <a:pt x="1408632" y="1300699"/>
                  <a:pt x="1419812" y="1300699"/>
                </a:cubicBezTo>
                <a:lnTo>
                  <a:pt x="1419812" y="1296000"/>
                </a:lnTo>
                <a:cubicBezTo>
                  <a:pt x="1419812" y="1295217"/>
                  <a:pt x="1419812" y="1294826"/>
                  <a:pt x="1419812" y="1295413"/>
                </a:cubicBezTo>
                <a:lnTo>
                  <a:pt x="1419812" y="1288169"/>
                </a:lnTo>
                <a:cubicBezTo>
                  <a:pt x="1408632" y="1288169"/>
                  <a:pt x="1419812" y="1288169"/>
                  <a:pt x="1408632" y="1288169"/>
                </a:cubicBezTo>
                <a:close/>
                <a:moveTo>
                  <a:pt x="1397453" y="1275639"/>
                </a:moveTo>
                <a:cubicBezTo>
                  <a:pt x="1397453" y="1275639"/>
                  <a:pt x="1397453" y="1275639"/>
                  <a:pt x="1397453" y="1288169"/>
                </a:cubicBezTo>
                <a:lnTo>
                  <a:pt x="1408632" y="1275639"/>
                </a:lnTo>
                <a:cubicBezTo>
                  <a:pt x="1408632" y="1275639"/>
                  <a:pt x="1408632" y="1275639"/>
                  <a:pt x="1397453" y="1275639"/>
                </a:cubicBezTo>
                <a:close/>
                <a:moveTo>
                  <a:pt x="1363553" y="1275639"/>
                </a:moveTo>
                <a:cubicBezTo>
                  <a:pt x="1352373" y="1275639"/>
                  <a:pt x="1352373" y="1275639"/>
                  <a:pt x="1352373" y="1288169"/>
                </a:cubicBezTo>
                <a:lnTo>
                  <a:pt x="1352373" y="1289735"/>
                </a:lnTo>
                <a:lnTo>
                  <a:pt x="1352373" y="1300699"/>
                </a:lnTo>
                <a:cubicBezTo>
                  <a:pt x="1352373" y="1300699"/>
                  <a:pt x="1355168" y="1300699"/>
                  <a:pt x="1356566" y="1300699"/>
                </a:cubicBezTo>
                <a:lnTo>
                  <a:pt x="1357090" y="1300699"/>
                </a:lnTo>
                <a:lnTo>
                  <a:pt x="1363553" y="1300699"/>
                </a:lnTo>
                <a:cubicBezTo>
                  <a:pt x="1369143" y="1300699"/>
                  <a:pt x="1371938" y="1300699"/>
                  <a:pt x="1373336" y="1300699"/>
                </a:cubicBezTo>
                <a:lnTo>
                  <a:pt x="1374733" y="1300699"/>
                </a:lnTo>
                <a:lnTo>
                  <a:pt x="1363553" y="1313633"/>
                </a:lnTo>
                <a:lnTo>
                  <a:pt x="1374733" y="1313633"/>
                </a:lnTo>
                <a:cubicBezTo>
                  <a:pt x="1374733" y="1313633"/>
                  <a:pt x="1381021" y="1313633"/>
                  <a:pt x="1379449" y="1313633"/>
                </a:cubicBezTo>
                <a:lnTo>
                  <a:pt x="1385912" y="1313633"/>
                </a:lnTo>
                <a:lnTo>
                  <a:pt x="1385912" y="1326163"/>
                </a:lnTo>
                <a:lnTo>
                  <a:pt x="1392584" y="1326163"/>
                </a:lnTo>
                <a:cubicBezTo>
                  <a:pt x="1392043" y="1326163"/>
                  <a:pt x="1392404" y="1326163"/>
                  <a:pt x="1393125" y="1326163"/>
                </a:cubicBezTo>
                <a:lnTo>
                  <a:pt x="1397453" y="1326163"/>
                </a:lnTo>
                <a:lnTo>
                  <a:pt x="1408632" y="1326163"/>
                </a:lnTo>
                <a:cubicBezTo>
                  <a:pt x="1408632" y="1326163"/>
                  <a:pt x="1408632" y="1326163"/>
                  <a:pt x="1408632" y="1313633"/>
                </a:cubicBezTo>
                <a:lnTo>
                  <a:pt x="1408632" y="1300699"/>
                </a:lnTo>
                <a:cubicBezTo>
                  <a:pt x="1408632" y="1300699"/>
                  <a:pt x="1397453" y="1300699"/>
                  <a:pt x="1397453" y="1313633"/>
                </a:cubicBezTo>
                <a:cubicBezTo>
                  <a:pt x="1397453" y="1313633"/>
                  <a:pt x="1397453" y="1313633"/>
                  <a:pt x="1397453" y="1300699"/>
                </a:cubicBezTo>
                <a:lnTo>
                  <a:pt x="1385912" y="1300699"/>
                </a:lnTo>
                <a:cubicBezTo>
                  <a:pt x="1385912" y="1313633"/>
                  <a:pt x="1374733" y="1313633"/>
                  <a:pt x="1374733" y="1313633"/>
                </a:cubicBezTo>
                <a:lnTo>
                  <a:pt x="1374733" y="1300699"/>
                </a:lnTo>
                <a:lnTo>
                  <a:pt x="1374733" y="1288169"/>
                </a:lnTo>
                <a:lnTo>
                  <a:pt x="1368270" y="1288169"/>
                </a:lnTo>
                <a:cubicBezTo>
                  <a:pt x="1369842" y="1288169"/>
                  <a:pt x="1363553" y="1288169"/>
                  <a:pt x="1363553" y="1288169"/>
                </a:cubicBezTo>
                <a:lnTo>
                  <a:pt x="1352373" y="1288169"/>
                </a:lnTo>
                <a:cubicBezTo>
                  <a:pt x="1363553" y="1288169"/>
                  <a:pt x="1363553" y="1275639"/>
                  <a:pt x="1363553" y="1275639"/>
                </a:cubicBezTo>
                <a:close/>
                <a:moveTo>
                  <a:pt x="1318474" y="1250175"/>
                </a:moveTo>
                <a:cubicBezTo>
                  <a:pt x="1318474" y="1250175"/>
                  <a:pt x="1318474" y="1250175"/>
                  <a:pt x="1318474" y="1251792"/>
                </a:cubicBezTo>
                <a:lnTo>
                  <a:pt x="1318474" y="1253408"/>
                </a:lnTo>
                <a:lnTo>
                  <a:pt x="1318474" y="1261492"/>
                </a:lnTo>
                <a:cubicBezTo>
                  <a:pt x="1318474" y="1263109"/>
                  <a:pt x="1318474" y="1263109"/>
                  <a:pt x="1318474" y="1263109"/>
                </a:cubicBezTo>
                <a:cubicBezTo>
                  <a:pt x="1324064" y="1263109"/>
                  <a:pt x="1326858" y="1263109"/>
                  <a:pt x="1328256" y="1263109"/>
                </a:cubicBezTo>
                <a:lnTo>
                  <a:pt x="1329653" y="1263109"/>
                </a:lnTo>
                <a:lnTo>
                  <a:pt x="1329653" y="1250175"/>
                </a:lnTo>
                <a:close/>
                <a:moveTo>
                  <a:pt x="382992" y="1250175"/>
                </a:moveTo>
                <a:lnTo>
                  <a:pt x="394171" y="1263109"/>
                </a:lnTo>
                <a:cubicBezTo>
                  <a:pt x="394171" y="1263109"/>
                  <a:pt x="394171" y="1263109"/>
                  <a:pt x="405712" y="1263109"/>
                </a:cubicBezTo>
                <a:cubicBezTo>
                  <a:pt x="394171" y="1263109"/>
                  <a:pt x="394171" y="1263109"/>
                  <a:pt x="394171" y="1250175"/>
                </a:cubicBezTo>
                <a:close/>
                <a:moveTo>
                  <a:pt x="1284574" y="1225115"/>
                </a:moveTo>
                <a:lnTo>
                  <a:pt x="1273395" y="1237645"/>
                </a:lnTo>
                <a:cubicBezTo>
                  <a:pt x="1273395" y="1225115"/>
                  <a:pt x="1273395" y="1225115"/>
                  <a:pt x="1284574" y="1225115"/>
                </a:cubicBezTo>
                <a:close/>
                <a:moveTo>
                  <a:pt x="247754" y="1225115"/>
                </a:moveTo>
                <a:cubicBezTo>
                  <a:pt x="258934" y="1237645"/>
                  <a:pt x="247754" y="1225115"/>
                  <a:pt x="247754" y="1225115"/>
                </a:cubicBezTo>
                <a:cubicBezTo>
                  <a:pt x="258934" y="1237645"/>
                  <a:pt x="258934" y="1225115"/>
                  <a:pt x="258934" y="1237645"/>
                </a:cubicBezTo>
                <a:cubicBezTo>
                  <a:pt x="258934" y="1237645"/>
                  <a:pt x="258934" y="1237645"/>
                  <a:pt x="258934" y="1236078"/>
                </a:cubicBezTo>
                <a:lnTo>
                  <a:pt x="258934" y="1230401"/>
                </a:lnTo>
                <a:cubicBezTo>
                  <a:pt x="258934" y="1232163"/>
                  <a:pt x="258934" y="1225115"/>
                  <a:pt x="258934" y="1225115"/>
                </a:cubicBezTo>
                <a:lnTo>
                  <a:pt x="252471" y="1225115"/>
                </a:lnTo>
                <a:lnTo>
                  <a:pt x="251947" y="1225115"/>
                </a:lnTo>
                <a:cubicBezTo>
                  <a:pt x="250549" y="1225115"/>
                  <a:pt x="247754" y="1225115"/>
                  <a:pt x="247754" y="1225115"/>
                </a:cubicBezTo>
                <a:close/>
                <a:moveTo>
                  <a:pt x="337913" y="1212585"/>
                </a:moveTo>
                <a:lnTo>
                  <a:pt x="349092" y="1225115"/>
                </a:lnTo>
                <a:cubicBezTo>
                  <a:pt x="349092" y="1237645"/>
                  <a:pt x="349092" y="1225115"/>
                  <a:pt x="337913" y="1225115"/>
                </a:cubicBezTo>
                <a:lnTo>
                  <a:pt x="337913" y="1223548"/>
                </a:lnTo>
                <a:lnTo>
                  <a:pt x="337913" y="1214151"/>
                </a:lnTo>
                <a:cubicBezTo>
                  <a:pt x="337913" y="1212585"/>
                  <a:pt x="337913" y="1212585"/>
                  <a:pt x="337913" y="1212585"/>
                </a:cubicBezTo>
                <a:close/>
                <a:moveTo>
                  <a:pt x="315553" y="1199650"/>
                </a:moveTo>
                <a:lnTo>
                  <a:pt x="315553" y="1212585"/>
                </a:lnTo>
                <a:cubicBezTo>
                  <a:pt x="315553" y="1212585"/>
                  <a:pt x="315553" y="1212585"/>
                  <a:pt x="316951" y="1212585"/>
                </a:cubicBezTo>
                <a:lnTo>
                  <a:pt x="318348" y="1212585"/>
                </a:lnTo>
                <a:cubicBezTo>
                  <a:pt x="318348" y="1212585"/>
                  <a:pt x="321143" y="1212585"/>
                  <a:pt x="326733" y="1212585"/>
                </a:cubicBezTo>
                <a:lnTo>
                  <a:pt x="326733" y="1225115"/>
                </a:lnTo>
                <a:lnTo>
                  <a:pt x="337913" y="1225115"/>
                </a:lnTo>
                <a:cubicBezTo>
                  <a:pt x="337913" y="1225115"/>
                  <a:pt x="337913" y="1225115"/>
                  <a:pt x="349092" y="1237645"/>
                </a:cubicBezTo>
                <a:lnTo>
                  <a:pt x="349092" y="1225115"/>
                </a:lnTo>
                <a:cubicBezTo>
                  <a:pt x="349092" y="1225115"/>
                  <a:pt x="349092" y="1225115"/>
                  <a:pt x="349092" y="1212585"/>
                </a:cubicBezTo>
                <a:lnTo>
                  <a:pt x="344201" y="1212585"/>
                </a:lnTo>
                <a:cubicBezTo>
                  <a:pt x="342105" y="1212585"/>
                  <a:pt x="346297" y="1212585"/>
                  <a:pt x="337913" y="1212585"/>
                </a:cubicBezTo>
                <a:cubicBezTo>
                  <a:pt x="337913" y="1212585"/>
                  <a:pt x="337913" y="1212585"/>
                  <a:pt x="337913" y="1210968"/>
                </a:cubicBezTo>
                <a:lnTo>
                  <a:pt x="337913" y="1201267"/>
                </a:lnTo>
                <a:cubicBezTo>
                  <a:pt x="337913" y="1199650"/>
                  <a:pt x="337913" y="1199650"/>
                  <a:pt x="337913" y="1199650"/>
                </a:cubicBezTo>
                <a:lnTo>
                  <a:pt x="335118" y="1199650"/>
                </a:lnTo>
                <a:cubicBezTo>
                  <a:pt x="335118" y="1199650"/>
                  <a:pt x="332323" y="1199650"/>
                  <a:pt x="326733" y="1199650"/>
                </a:cubicBezTo>
                <a:close/>
                <a:moveTo>
                  <a:pt x="265606" y="1194364"/>
                </a:moveTo>
                <a:cubicBezTo>
                  <a:pt x="266147" y="1194952"/>
                  <a:pt x="267589" y="1196518"/>
                  <a:pt x="270474" y="1199650"/>
                </a:cubicBezTo>
                <a:lnTo>
                  <a:pt x="265902" y="1194686"/>
                </a:lnTo>
                <a:close/>
                <a:moveTo>
                  <a:pt x="1307294" y="1187120"/>
                </a:moveTo>
                <a:cubicBezTo>
                  <a:pt x="1307294" y="1187120"/>
                  <a:pt x="1307294" y="1199650"/>
                  <a:pt x="1295754" y="1199650"/>
                </a:cubicBezTo>
                <a:lnTo>
                  <a:pt x="1307294" y="1199650"/>
                </a:lnTo>
                <a:cubicBezTo>
                  <a:pt x="1307294" y="1199650"/>
                  <a:pt x="1307294" y="1199650"/>
                  <a:pt x="1307294" y="1187120"/>
                </a:cubicBezTo>
                <a:close/>
                <a:moveTo>
                  <a:pt x="270474" y="1187120"/>
                </a:moveTo>
                <a:cubicBezTo>
                  <a:pt x="281654" y="1199650"/>
                  <a:pt x="281654" y="1199650"/>
                  <a:pt x="270474" y="1199650"/>
                </a:cubicBezTo>
                <a:cubicBezTo>
                  <a:pt x="270474" y="1199650"/>
                  <a:pt x="270474" y="1199650"/>
                  <a:pt x="270474" y="1198084"/>
                </a:cubicBezTo>
                <a:lnTo>
                  <a:pt x="270474" y="1194169"/>
                </a:lnTo>
                <a:cubicBezTo>
                  <a:pt x="270474" y="1191819"/>
                  <a:pt x="270474" y="1196518"/>
                  <a:pt x="270474" y="1187120"/>
                </a:cubicBezTo>
                <a:close/>
                <a:moveTo>
                  <a:pt x="271446" y="1182217"/>
                </a:moveTo>
                <a:lnTo>
                  <a:pt x="271872" y="1182422"/>
                </a:lnTo>
                <a:cubicBezTo>
                  <a:pt x="273269" y="1183988"/>
                  <a:pt x="276064" y="1187120"/>
                  <a:pt x="281654" y="1187120"/>
                </a:cubicBezTo>
                <a:cubicBezTo>
                  <a:pt x="276064" y="1187120"/>
                  <a:pt x="273269" y="1187120"/>
                  <a:pt x="271872" y="1185554"/>
                </a:cubicBezTo>
                <a:close/>
                <a:moveTo>
                  <a:pt x="337913" y="1174590"/>
                </a:moveTo>
                <a:cubicBezTo>
                  <a:pt x="349092" y="1187120"/>
                  <a:pt x="349092" y="1187120"/>
                  <a:pt x="337913" y="1187120"/>
                </a:cubicBezTo>
                <a:lnTo>
                  <a:pt x="337913" y="1179876"/>
                </a:lnTo>
                <a:cubicBezTo>
                  <a:pt x="337913" y="1180464"/>
                  <a:pt x="337913" y="1180072"/>
                  <a:pt x="337913" y="1179289"/>
                </a:cubicBezTo>
                <a:lnTo>
                  <a:pt x="337913" y="1177723"/>
                </a:lnTo>
                <a:close/>
                <a:moveTo>
                  <a:pt x="281654" y="1174590"/>
                </a:moveTo>
                <a:cubicBezTo>
                  <a:pt x="281654" y="1174590"/>
                  <a:pt x="292834" y="1174590"/>
                  <a:pt x="292834" y="1187120"/>
                </a:cubicBezTo>
                <a:cubicBezTo>
                  <a:pt x="292834" y="1187120"/>
                  <a:pt x="292834" y="1187120"/>
                  <a:pt x="281654" y="1174590"/>
                </a:cubicBezTo>
                <a:close/>
                <a:moveTo>
                  <a:pt x="270474" y="1174590"/>
                </a:moveTo>
                <a:lnTo>
                  <a:pt x="271446" y="1182217"/>
                </a:lnTo>
                <a:lnTo>
                  <a:pt x="270649" y="1181834"/>
                </a:lnTo>
                <a:cubicBezTo>
                  <a:pt x="270474" y="1182422"/>
                  <a:pt x="270474" y="1183988"/>
                  <a:pt x="270474" y="1187120"/>
                </a:cubicBezTo>
                <a:lnTo>
                  <a:pt x="270474" y="1182422"/>
                </a:lnTo>
                <a:lnTo>
                  <a:pt x="270474" y="1181834"/>
                </a:lnTo>
                <a:close/>
                <a:moveTo>
                  <a:pt x="270474" y="1174590"/>
                </a:moveTo>
                <a:cubicBezTo>
                  <a:pt x="270474" y="1174590"/>
                  <a:pt x="270474" y="1174590"/>
                  <a:pt x="271872" y="1174590"/>
                </a:cubicBezTo>
                <a:lnTo>
                  <a:pt x="273269" y="1174590"/>
                </a:lnTo>
                <a:lnTo>
                  <a:pt x="276937" y="1174590"/>
                </a:lnTo>
                <a:cubicBezTo>
                  <a:pt x="276413" y="1174590"/>
                  <a:pt x="276763" y="1174590"/>
                  <a:pt x="277461" y="1174590"/>
                </a:cubicBezTo>
                <a:lnTo>
                  <a:pt x="281654" y="1174590"/>
                </a:lnTo>
                <a:lnTo>
                  <a:pt x="281654" y="1187120"/>
                </a:lnTo>
                <a:cubicBezTo>
                  <a:pt x="281654" y="1174590"/>
                  <a:pt x="270474" y="1174590"/>
                  <a:pt x="270474" y="1174590"/>
                </a:cubicBezTo>
                <a:close/>
                <a:moveTo>
                  <a:pt x="354141" y="1169304"/>
                </a:moveTo>
                <a:cubicBezTo>
                  <a:pt x="355584" y="1169892"/>
                  <a:pt x="357748" y="1171458"/>
                  <a:pt x="360633" y="1174590"/>
                </a:cubicBezTo>
                <a:cubicBezTo>
                  <a:pt x="351977" y="1174590"/>
                  <a:pt x="349814" y="1167542"/>
                  <a:pt x="354141" y="1169304"/>
                </a:cubicBezTo>
                <a:close/>
                <a:moveTo>
                  <a:pt x="276937" y="1169304"/>
                </a:moveTo>
                <a:cubicBezTo>
                  <a:pt x="277461" y="1169892"/>
                  <a:pt x="278859" y="1171458"/>
                  <a:pt x="281654" y="1174590"/>
                </a:cubicBezTo>
                <a:cubicBezTo>
                  <a:pt x="281654" y="1174590"/>
                  <a:pt x="275365" y="1167542"/>
                  <a:pt x="276937" y="1169304"/>
                </a:cubicBezTo>
                <a:close/>
                <a:moveTo>
                  <a:pt x="349092" y="1162060"/>
                </a:moveTo>
                <a:cubicBezTo>
                  <a:pt x="349092" y="1174590"/>
                  <a:pt x="349092" y="1174590"/>
                  <a:pt x="360633" y="1174590"/>
                </a:cubicBezTo>
                <a:cubicBezTo>
                  <a:pt x="360633" y="1174590"/>
                  <a:pt x="360633" y="1174590"/>
                  <a:pt x="360633" y="1173024"/>
                </a:cubicBezTo>
                <a:lnTo>
                  <a:pt x="360633" y="1162060"/>
                </a:lnTo>
                <a:close/>
                <a:moveTo>
                  <a:pt x="292834" y="1162060"/>
                </a:moveTo>
                <a:cubicBezTo>
                  <a:pt x="292834" y="1162060"/>
                  <a:pt x="304013" y="1162060"/>
                  <a:pt x="304013" y="1174590"/>
                </a:cubicBezTo>
                <a:lnTo>
                  <a:pt x="292834" y="1174590"/>
                </a:lnTo>
                <a:lnTo>
                  <a:pt x="292834" y="1173024"/>
                </a:lnTo>
                <a:lnTo>
                  <a:pt x="292834" y="1163627"/>
                </a:lnTo>
                <a:close/>
                <a:moveTo>
                  <a:pt x="1555049" y="1149126"/>
                </a:moveTo>
                <a:cubicBezTo>
                  <a:pt x="1555049" y="1149126"/>
                  <a:pt x="1555049" y="1149126"/>
                  <a:pt x="1566229" y="1149126"/>
                </a:cubicBezTo>
                <a:lnTo>
                  <a:pt x="1566229" y="1162060"/>
                </a:lnTo>
                <a:lnTo>
                  <a:pt x="1555049" y="1162060"/>
                </a:lnTo>
                <a:lnTo>
                  <a:pt x="1555049" y="1160444"/>
                </a:lnTo>
                <a:lnTo>
                  <a:pt x="1555049" y="1150743"/>
                </a:lnTo>
                <a:close/>
                <a:moveTo>
                  <a:pt x="1532690" y="1149126"/>
                </a:moveTo>
                <a:cubicBezTo>
                  <a:pt x="1532690" y="1149126"/>
                  <a:pt x="1532690" y="1149126"/>
                  <a:pt x="1532690" y="1162060"/>
                </a:cubicBezTo>
                <a:cubicBezTo>
                  <a:pt x="1532690" y="1162060"/>
                  <a:pt x="1532690" y="1162060"/>
                  <a:pt x="1543869" y="1149126"/>
                </a:cubicBezTo>
                <a:close/>
                <a:moveTo>
                  <a:pt x="1262215" y="1149126"/>
                </a:moveTo>
                <a:cubicBezTo>
                  <a:pt x="1262215" y="1149126"/>
                  <a:pt x="1262215" y="1149126"/>
                  <a:pt x="1250675" y="1162060"/>
                </a:cubicBezTo>
                <a:cubicBezTo>
                  <a:pt x="1250675" y="1162060"/>
                  <a:pt x="1253560" y="1162060"/>
                  <a:pt x="1255003" y="1162060"/>
                </a:cubicBezTo>
                <a:lnTo>
                  <a:pt x="1255543" y="1162060"/>
                </a:lnTo>
                <a:lnTo>
                  <a:pt x="1262215" y="1162060"/>
                </a:lnTo>
                <a:lnTo>
                  <a:pt x="1262215" y="1174590"/>
                </a:lnTo>
                <a:lnTo>
                  <a:pt x="1273395" y="1174590"/>
                </a:lnTo>
                <a:lnTo>
                  <a:pt x="1273395" y="1187120"/>
                </a:lnTo>
                <a:cubicBezTo>
                  <a:pt x="1273395" y="1187120"/>
                  <a:pt x="1273395" y="1187120"/>
                  <a:pt x="1262215" y="1199650"/>
                </a:cubicBezTo>
                <a:lnTo>
                  <a:pt x="1250675" y="1199650"/>
                </a:lnTo>
                <a:lnTo>
                  <a:pt x="1250675" y="1212585"/>
                </a:lnTo>
                <a:cubicBezTo>
                  <a:pt x="1250675" y="1212585"/>
                  <a:pt x="1250675" y="1212585"/>
                  <a:pt x="1262215" y="1212585"/>
                </a:cubicBezTo>
                <a:cubicBezTo>
                  <a:pt x="1262215" y="1212585"/>
                  <a:pt x="1262215" y="1212585"/>
                  <a:pt x="1262215" y="1214151"/>
                </a:cubicBezTo>
                <a:lnTo>
                  <a:pt x="1262215" y="1223548"/>
                </a:lnTo>
                <a:lnTo>
                  <a:pt x="1262215" y="1225115"/>
                </a:lnTo>
                <a:cubicBezTo>
                  <a:pt x="1262215" y="1225115"/>
                  <a:pt x="1262215" y="1225115"/>
                  <a:pt x="1273395" y="1225115"/>
                </a:cubicBezTo>
                <a:cubicBezTo>
                  <a:pt x="1273395" y="1225115"/>
                  <a:pt x="1273395" y="1225115"/>
                  <a:pt x="1273395" y="1237645"/>
                </a:cubicBezTo>
                <a:cubicBezTo>
                  <a:pt x="1273395" y="1237645"/>
                  <a:pt x="1273395" y="1237645"/>
                  <a:pt x="1284574" y="1237645"/>
                </a:cubicBezTo>
                <a:cubicBezTo>
                  <a:pt x="1284574" y="1237645"/>
                  <a:pt x="1284574" y="1237645"/>
                  <a:pt x="1285972" y="1237645"/>
                </a:cubicBezTo>
                <a:lnTo>
                  <a:pt x="1288767" y="1237645"/>
                </a:lnTo>
                <a:cubicBezTo>
                  <a:pt x="1289465" y="1237645"/>
                  <a:pt x="1289815" y="1237645"/>
                  <a:pt x="1289291" y="1237645"/>
                </a:cubicBezTo>
                <a:lnTo>
                  <a:pt x="1295754" y="1237645"/>
                </a:lnTo>
                <a:lnTo>
                  <a:pt x="1295754" y="1250175"/>
                </a:lnTo>
                <a:lnTo>
                  <a:pt x="1307294" y="1237645"/>
                </a:lnTo>
                <a:lnTo>
                  <a:pt x="1307294" y="1250175"/>
                </a:lnTo>
                <a:cubicBezTo>
                  <a:pt x="1307294" y="1250175"/>
                  <a:pt x="1307294" y="1237645"/>
                  <a:pt x="1318474" y="1237645"/>
                </a:cubicBezTo>
                <a:cubicBezTo>
                  <a:pt x="1318474" y="1237645"/>
                  <a:pt x="1318474" y="1237645"/>
                  <a:pt x="1307294" y="1237645"/>
                </a:cubicBezTo>
                <a:cubicBezTo>
                  <a:pt x="1307294" y="1237645"/>
                  <a:pt x="1307294" y="1237645"/>
                  <a:pt x="1295754" y="1237645"/>
                </a:cubicBezTo>
                <a:lnTo>
                  <a:pt x="1295754" y="1236078"/>
                </a:lnTo>
                <a:lnTo>
                  <a:pt x="1295754" y="1232946"/>
                </a:lnTo>
                <a:cubicBezTo>
                  <a:pt x="1295754" y="1232163"/>
                  <a:pt x="1295754" y="1231771"/>
                  <a:pt x="1295754" y="1232359"/>
                </a:cubicBezTo>
                <a:lnTo>
                  <a:pt x="1295754" y="1225115"/>
                </a:lnTo>
                <a:lnTo>
                  <a:pt x="1295754" y="1212585"/>
                </a:lnTo>
                <a:lnTo>
                  <a:pt x="1284574" y="1212585"/>
                </a:lnTo>
                <a:lnTo>
                  <a:pt x="1284574" y="1225115"/>
                </a:lnTo>
                <a:lnTo>
                  <a:pt x="1273395" y="1225115"/>
                </a:lnTo>
                <a:lnTo>
                  <a:pt x="1273395" y="1212585"/>
                </a:lnTo>
                <a:cubicBezTo>
                  <a:pt x="1273395" y="1212585"/>
                  <a:pt x="1284574" y="1199650"/>
                  <a:pt x="1273395" y="1199650"/>
                </a:cubicBezTo>
                <a:cubicBezTo>
                  <a:pt x="1273395" y="1199650"/>
                  <a:pt x="1273395" y="1199650"/>
                  <a:pt x="1273395" y="1187120"/>
                </a:cubicBezTo>
                <a:cubicBezTo>
                  <a:pt x="1273395" y="1187120"/>
                  <a:pt x="1284574" y="1174590"/>
                  <a:pt x="1284574" y="1187120"/>
                </a:cubicBezTo>
                <a:lnTo>
                  <a:pt x="1284574" y="1174590"/>
                </a:lnTo>
                <a:cubicBezTo>
                  <a:pt x="1284574" y="1174590"/>
                  <a:pt x="1284574" y="1174590"/>
                  <a:pt x="1273395" y="1174590"/>
                </a:cubicBezTo>
                <a:lnTo>
                  <a:pt x="1273395" y="1162060"/>
                </a:lnTo>
                <a:lnTo>
                  <a:pt x="1262215" y="1162060"/>
                </a:lnTo>
                <a:cubicBezTo>
                  <a:pt x="1262215" y="1162060"/>
                  <a:pt x="1262215" y="1162060"/>
                  <a:pt x="1262215" y="1149126"/>
                </a:cubicBezTo>
                <a:close/>
                <a:moveTo>
                  <a:pt x="326733" y="1149126"/>
                </a:moveTo>
                <a:lnTo>
                  <a:pt x="324153" y="1154350"/>
                </a:lnTo>
                <a:lnTo>
                  <a:pt x="322541" y="1153976"/>
                </a:lnTo>
                <a:cubicBezTo>
                  <a:pt x="321143" y="1152360"/>
                  <a:pt x="321143" y="1149126"/>
                  <a:pt x="326733" y="1149126"/>
                </a:cubicBezTo>
                <a:close/>
                <a:moveTo>
                  <a:pt x="292834" y="1149126"/>
                </a:moveTo>
                <a:lnTo>
                  <a:pt x="292834" y="1162060"/>
                </a:lnTo>
                <a:lnTo>
                  <a:pt x="291436" y="1162060"/>
                </a:lnTo>
                <a:lnTo>
                  <a:pt x="283051" y="1162060"/>
                </a:lnTo>
                <a:cubicBezTo>
                  <a:pt x="281654" y="1162060"/>
                  <a:pt x="281654" y="1162060"/>
                  <a:pt x="281654" y="1162060"/>
                </a:cubicBezTo>
                <a:cubicBezTo>
                  <a:pt x="281654" y="1162060"/>
                  <a:pt x="281654" y="1162060"/>
                  <a:pt x="292834" y="1149126"/>
                </a:cubicBezTo>
                <a:close/>
                <a:moveTo>
                  <a:pt x="135237" y="1149126"/>
                </a:moveTo>
                <a:cubicBezTo>
                  <a:pt x="135237" y="1149126"/>
                  <a:pt x="135237" y="1149126"/>
                  <a:pt x="146417" y="1149126"/>
                </a:cubicBezTo>
                <a:lnTo>
                  <a:pt x="157596" y="1162060"/>
                </a:lnTo>
                <a:lnTo>
                  <a:pt x="157596" y="1174590"/>
                </a:lnTo>
                <a:lnTo>
                  <a:pt x="146417" y="1174590"/>
                </a:lnTo>
                <a:lnTo>
                  <a:pt x="146417" y="1162060"/>
                </a:lnTo>
                <a:lnTo>
                  <a:pt x="135237" y="1162060"/>
                </a:lnTo>
                <a:close/>
                <a:moveTo>
                  <a:pt x="33538" y="1149126"/>
                </a:moveTo>
                <a:cubicBezTo>
                  <a:pt x="45079" y="1149126"/>
                  <a:pt x="33538" y="1149126"/>
                  <a:pt x="45079" y="1149126"/>
                </a:cubicBezTo>
                <a:lnTo>
                  <a:pt x="45079" y="1162060"/>
                </a:lnTo>
                <a:cubicBezTo>
                  <a:pt x="45079" y="1162060"/>
                  <a:pt x="45079" y="1162060"/>
                  <a:pt x="33538" y="1162060"/>
                </a:cubicBezTo>
                <a:close/>
                <a:moveTo>
                  <a:pt x="11179" y="1149126"/>
                </a:moveTo>
                <a:cubicBezTo>
                  <a:pt x="11179" y="1149126"/>
                  <a:pt x="11179" y="1162060"/>
                  <a:pt x="22359" y="1162060"/>
                </a:cubicBezTo>
                <a:lnTo>
                  <a:pt x="11179" y="1162060"/>
                </a:lnTo>
                <a:close/>
                <a:moveTo>
                  <a:pt x="1228316" y="1136596"/>
                </a:moveTo>
                <a:lnTo>
                  <a:pt x="1228316" y="1149126"/>
                </a:lnTo>
                <a:cubicBezTo>
                  <a:pt x="1228316" y="1149126"/>
                  <a:pt x="1228316" y="1149126"/>
                  <a:pt x="1239495" y="1149126"/>
                </a:cubicBezTo>
                <a:lnTo>
                  <a:pt x="1239495" y="1147560"/>
                </a:lnTo>
                <a:lnTo>
                  <a:pt x="1239495" y="1143644"/>
                </a:lnTo>
                <a:cubicBezTo>
                  <a:pt x="1239495" y="1141295"/>
                  <a:pt x="1239495" y="1145994"/>
                  <a:pt x="1239495" y="1136596"/>
                </a:cubicBezTo>
                <a:cubicBezTo>
                  <a:pt x="1239495" y="1136596"/>
                  <a:pt x="1239495" y="1136596"/>
                  <a:pt x="1228316" y="1136596"/>
                </a:cubicBezTo>
                <a:close/>
                <a:moveTo>
                  <a:pt x="371812" y="1136596"/>
                </a:moveTo>
                <a:cubicBezTo>
                  <a:pt x="382992" y="1136596"/>
                  <a:pt x="382992" y="1136596"/>
                  <a:pt x="382992" y="1149126"/>
                </a:cubicBezTo>
                <a:cubicBezTo>
                  <a:pt x="371812" y="1149126"/>
                  <a:pt x="371812" y="1149126"/>
                  <a:pt x="371812" y="1136596"/>
                </a:cubicBezTo>
                <a:close/>
                <a:moveTo>
                  <a:pt x="360633" y="1136596"/>
                </a:moveTo>
                <a:cubicBezTo>
                  <a:pt x="366223" y="1136596"/>
                  <a:pt x="369017" y="1136596"/>
                  <a:pt x="370415" y="1136596"/>
                </a:cubicBezTo>
                <a:lnTo>
                  <a:pt x="371812" y="1136596"/>
                </a:lnTo>
                <a:cubicBezTo>
                  <a:pt x="371812" y="1136596"/>
                  <a:pt x="371812" y="1149126"/>
                  <a:pt x="360633" y="1136596"/>
                </a:cubicBezTo>
                <a:close/>
                <a:moveTo>
                  <a:pt x="326733" y="1136596"/>
                </a:moveTo>
                <a:cubicBezTo>
                  <a:pt x="337913" y="1136596"/>
                  <a:pt x="337913" y="1149126"/>
                  <a:pt x="337913" y="1149126"/>
                </a:cubicBezTo>
                <a:cubicBezTo>
                  <a:pt x="337913" y="1149126"/>
                  <a:pt x="337913" y="1149126"/>
                  <a:pt x="326733" y="1149126"/>
                </a:cubicBezTo>
                <a:lnTo>
                  <a:pt x="326733" y="1138162"/>
                </a:lnTo>
                <a:cubicBezTo>
                  <a:pt x="326733" y="1136596"/>
                  <a:pt x="326733" y="1136596"/>
                  <a:pt x="326733" y="1136596"/>
                </a:cubicBezTo>
                <a:close/>
                <a:moveTo>
                  <a:pt x="11179" y="1136596"/>
                </a:moveTo>
                <a:cubicBezTo>
                  <a:pt x="22359" y="1136596"/>
                  <a:pt x="11179" y="1149126"/>
                  <a:pt x="11179" y="1149126"/>
                </a:cubicBezTo>
                <a:close/>
                <a:moveTo>
                  <a:pt x="416891" y="1124066"/>
                </a:moveTo>
                <a:cubicBezTo>
                  <a:pt x="416891" y="1124066"/>
                  <a:pt x="416891" y="1124066"/>
                  <a:pt x="416891" y="1136596"/>
                </a:cubicBezTo>
                <a:lnTo>
                  <a:pt x="428071" y="1136596"/>
                </a:lnTo>
                <a:cubicBezTo>
                  <a:pt x="428071" y="1136596"/>
                  <a:pt x="428071" y="1136596"/>
                  <a:pt x="428071" y="1135030"/>
                </a:cubicBezTo>
                <a:lnTo>
                  <a:pt x="428071" y="1124066"/>
                </a:lnTo>
                <a:close/>
                <a:moveTo>
                  <a:pt x="394171" y="1124066"/>
                </a:moveTo>
                <a:cubicBezTo>
                  <a:pt x="405712" y="1124066"/>
                  <a:pt x="405712" y="1124066"/>
                  <a:pt x="405712" y="1136596"/>
                </a:cubicBezTo>
                <a:close/>
                <a:moveTo>
                  <a:pt x="337913" y="1124066"/>
                </a:moveTo>
                <a:lnTo>
                  <a:pt x="349092" y="1136596"/>
                </a:lnTo>
                <a:cubicBezTo>
                  <a:pt x="349092" y="1136596"/>
                  <a:pt x="349092" y="1136596"/>
                  <a:pt x="337913" y="1124066"/>
                </a:cubicBezTo>
                <a:close/>
                <a:moveTo>
                  <a:pt x="304013" y="1124066"/>
                </a:moveTo>
                <a:cubicBezTo>
                  <a:pt x="304013" y="1124066"/>
                  <a:pt x="304013" y="1124066"/>
                  <a:pt x="315553" y="1124066"/>
                </a:cubicBezTo>
                <a:lnTo>
                  <a:pt x="315553" y="1136596"/>
                </a:lnTo>
                <a:cubicBezTo>
                  <a:pt x="315553" y="1136596"/>
                  <a:pt x="315553" y="1136596"/>
                  <a:pt x="304013" y="1136596"/>
                </a:cubicBezTo>
                <a:lnTo>
                  <a:pt x="304013" y="1135030"/>
                </a:lnTo>
                <a:lnTo>
                  <a:pt x="304013" y="1125632"/>
                </a:lnTo>
                <a:cubicBezTo>
                  <a:pt x="304013" y="1124066"/>
                  <a:pt x="304013" y="1124066"/>
                  <a:pt x="304013" y="1124066"/>
                </a:cubicBezTo>
                <a:close/>
                <a:moveTo>
                  <a:pt x="90158" y="1111536"/>
                </a:moveTo>
                <a:lnTo>
                  <a:pt x="90158" y="1124066"/>
                </a:lnTo>
                <a:lnTo>
                  <a:pt x="78618" y="1124066"/>
                </a:lnTo>
                <a:close/>
                <a:moveTo>
                  <a:pt x="67438" y="1111536"/>
                </a:moveTo>
                <a:lnTo>
                  <a:pt x="78618" y="1111536"/>
                </a:lnTo>
                <a:lnTo>
                  <a:pt x="78618" y="1124066"/>
                </a:lnTo>
                <a:lnTo>
                  <a:pt x="67438" y="1124066"/>
                </a:lnTo>
                <a:close/>
                <a:moveTo>
                  <a:pt x="1363553" y="1098602"/>
                </a:moveTo>
                <a:cubicBezTo>
                  <a:pt x="1363553" y="1111536"/>
                  <a:pt x="1363553" y="1098602"/>
                  <a:pt x="1363553" y="1111536"/>
                </a:cubicBezTo>
                <a:lnTo>
                  <a:pt x="1374733" y="1111536"/>
                </a:lnTo>
                <a:cubicBezTo>
                  <a:pt x="1363553" y="1111536"/>
                  <a:pt x="1374733" y="1098602"/>
                  <a:pt x="1374733" y="1098602"/>
                </a:cubicBezTo>
                <a:close/>
                <a:moveTo>
                  <a:pt x="371812" y="1098602"/>
                </a:moveTo>
                <a:cubicBezTo>
                  <a:pt x="371812" y="1098602"/>
                  <a:pt x="371812" y="1098602"/>
                  <a:pt x="373210" y="1098602"/>
                </a:cubicBezTo>
                <a:lnTo>
                  <a:pt x="381594" y="1098602"/>
                </a:lnTo>
                <a:lnTo>
                  <a:pt x="382992" y="1098602"/>
                </a:lnTo>
                <a:cubicBezTo>
                  <a:pt x="382992" y="1098602"/>
                  <a:pt x="382992" y="1098602"/>
                  <a:pt x="382992" y="1100218"/>
                </a:cubicBezTo>
                <a:lnTo>
                  <a:pt x="382992" y="1103452"/>
                </a:lnTo>
                <a:cubicBezTo>
                  <a:pt x="382992" y="1104260"/>
                  <a:pt x="382992" y="1104665"/>
                  <a:pt x="382992" y="1104058"/>
                </a:cubicBezTo>
                <a:lnTo>
                  <a:pt x="382992" y="1111536"/>
                </a:lnTo>
                <a:cubicBezTo>
                  <a:pt x="382992" y="1098602"/>
                  <a:pt x="371812" y="1098602"/>
                  <a:pt x="371812" y="1098602"/>
                </a:cubicBezTo>
                <a:close/>
                <a:moveTo>
                  <a:pt x="349092" y="1098602"/>
                </a:moveTo>
                <a:lnTo>
                  <a:pt x="349092" y="1111536"/>
                </a:lnTo>
                <a:cubicBezTo>
                  <a:pt x="337913" y="1098602"/>
                  <a:pt x="337913" y="1098602"/>
                  <a:pt x="349092" y="1098602"/>
                </a:cubicBezTo>
                <a:close/>
                <a:moveTo>
                  <a:pt x="349092" y="1098602"/>
                </a:moveTo>
                <a:cubicBezTo>
                  <a:pt x="349092" y="1098602"/>
                  <a:pt x="349092" y="1098602"/>
                  <a:pt x="350535" y="1098602"/>
                </a:cubicBezTo>
                <a:lnTo>
                  <a:pt x="355764" y="1098602"/>
                </a:lnTo>
                <a:cubicBezTo>
                  <a:pt x="355223" y="1098602"/>
                  <a:pt x="355584" y="1098602"/>
                  <a:pt x="356305" y="1098602"/>
                </a:cubicBezTo>
                <a:lnTo>
                  <a:pt x="360633" y="1098602"/>
                </a:lnTo>
                <a:cubicBezTo>
                  <a:pt x="349092" y="1098602"/>
                  <a:pt x="349092" y="1098602"/>
                  <a:pt x="360633" y="1111536"/>
                </a:cubicBezTo>
                <a:cubicBezTo>
                  <a:pt x="360633" y="1111536"/>
                  <a:pt x="360633" y="1111536"/>
                  <a:pt x="349092" y="1098602"/>
                </a:cubicBezTo>
                <a:close/>
                <a:moveTo>
                  <a:pt x="247754" y="1098602"/>
                </a:moveTo>
                <a:lnTo>
                  <a:pt x="247754" y="1111536"/>
                </a:lnTo>
                <a:cubicBezTo>
                  <a:pt x="247754" y="1111536"/>
                  <a:pt x="247754" y="1111536"/>
                  <a:pt x="236575" y="1111536"/>
                </a:cubicBezTo>
                <a:cubicBezTo>
                  <a:pt x="236575" y="1098602"/>
                  <a:pt x="236575" y="1098602"/>
                  <a:pt x="247754" y="1098602"/>
                </a:cubicBezTo>
                <a:close/>
                <a:moveTo>
                  <a:pt x="1563099" y="1088076"/>
                </a:moveTo>
                <a:lnTo>
                  <a:pt x="1555049" y="1098602"/>
                </a:lnTo>
                <a:cubicBezTo>
                  <a:pt x="1555049" y="1098602"/>
                  <a:pt x="1555049" y="1095469"/>
                  <a:pt x="1556447" y="1092337"/>
                </a:cubicBezTo>
                <a:close/>
                <a:moveTo>
                  <a:pt x="1555049" y="1086072"/>
                </a:moveTo>
                <a:lnTo>
                  <a:pt x="1566229" y="1086072"/>
                </a:lnTo>
                <a:lnTo>
                  <a:pt x="1563099" y="1088076"/>
                </a:lnTo>
                <a:lnTo>
                  <a:pt x="1563434" y="1087638"/>
                </a:lnTo>
                <a:cubicBezTo>
                  <a:pt x="1563434" y="1086072"/>
                  <a:pt x="1560639" y="1086072"/>
                  <a:pt x="1555049" y="1086072"/>
                </a:cubicBezTo>
                <a:close/>
                <a:moveTo>
                  <a:pt x="1352373" y="1086072"/>
                </a:moveTo>
                <a:cubicBezTo>
                  <a:pt x="1352373" y="1098602"/>
                  <a:pt x="1340833" y="1098602"/>
                  <a:pt x="1340833" y="1098602"/>
                </a:cubicBezTo>
                <a:cubicBezTo>
                  <a:pt x="1340833" y="1098602"/>
                  <a:pt x="1340833" y="1098602"/>
                  <a:pt x="1342276" y="1098602"/>
                </a:cubicBezTo>
                <a:lnTo>
                  <a:pt x="1347505" y="1098602"/>
                </a:lnTo>
                <a:cubicBezTo>
                  <a:pt x="1346964" y="1098602"/>
                  <a:pt x="1347324" y="1098602"/>
                  <a:pt x="1348045" y="1098602"/>
                </a:cubicBezTo>
                <a:lnTo>
                  <a:pt x="1352373" y="1098602"/>
                </a:lnTo>
                <a:close/>
                <a:moveTo>
                  <a:pt x="1340833" y="1086072"/>
                </a:moveTo>
                <a:lnTo>
                  <a:pt x="1329653" y="1098602"/>
                </a:lnTo>
                <a:cubicBezTo>
                  <a:pt x="1340833" y="1098602"/>
                  <a:pt x="1340833" y="1086072"/>
                  <a:pt x="1340833" y="1086072"/>
                </a:cubicBezTo>
                <a:close/>
                <a:moveTo>
                  <a:pt x="382992" y="1086072"/>
                </a:moveTo>
                <a:cubicBezTo>
                  <a:pt x="394171" y="1098602"/>
                  <a:pt x="382992" y="1086072"/>
                  <a:pt x="382992" y="1086072"/>
                </a:cubicBezTo>
                <a:close/>
                <a:moveTo>
                  <a:pt x="349092" y="1086072"/>
                </a:moveTo>
                <a:cubicBezTo>
                  <a:pt x="349092" y="1086072"/>
                  <a:pt x="349092" y="1086072"/>
                  <a:pt x="360633" y="1086072"/>
                </a:cubicBezTo>
                <a:cubicBezTo>
                  <a:pt x="360633" y="1086072"/>
                  <a:pt x="360633" y="1086072"/>
                  <a:pt x="360633" y="1087638"/>
                </a:cubicBezTo>
                <a:lnTo>
                  <a:pt x="360633" y="1089204"/>
                </a:lnTo>
                <a:lnTo>
                  <a:pt x="360633" y="1097035"/>
                </a:lnTo>
                <a:lnTo>
                  <a:pt x="360633" y="1098602"/>
                </a:lnTo>
                <a:close/>
                <a:moveTo>
                  <a:pt x="157596" y="1086072"/>
                </a:moveTo>
                <a:lnTo>
                  <a:pt x="157596" y="1098602"/>
                </a:lnTo>
                <a:cubicBezTo>
                  <a:pt x="157596" y="1086072"/>
                  <a:pt x="146417" y="1098602"/>
                  <a:pt x="146417" y="1098602"/>
                </a:cubicBezTo>
                <a:lnTo>
                  <a:pt x="157596" y="1098602"/>
                </a:lnTo>
                <a:lnTo>
                  <a:pt x="157596" y="1111536"/>
                </a:lnTo>
                <a:lnTo>
                  <a:pt x="168776" y="1111536"/>
                </a:lnTo>
                <a:lnTo>
                  <a:pt x="168776" y="1098602"/>
                </a:lnTo>
                <a:lnTo>
                  <a:pt x="168776" y="1086072"/>
                </a:lnTo>
                <a:close/>
                <a:moveTo>
                  <a:pt x="101337" y="1086072"/>
                </a:moveTo>
                <a:cubicBezTo>
                  <a:pt x="101337" y="1098602"/>
                  <a:pt x="112517" y="1098602"/>
                  <a:pt x="112517" y="1086072"/>
                </a:cubicBezTo>
                <a:lnTo>
                  <a:pt x="112517" y="1098602"/>
                </a:lnTo>
                <a:lnTo>
                  <a:pt x="112517" y="1111536"/>
                </a:lnTo>
                <a:lnTo>
                  <a:pt x="111120" y="1111536"/>
                </a:lnTo>
                <a:lnTo>
                  <a:pt x="104132" y="1111536"/>
                </a:lnTo>
                <a:lnTo>
                  <a:pt x="101337" y="1111536"/>
                </a:lnTo>
                <a:lnTo>
                  <a:pt x="112517" y="1124066"/>
                </a:lnTo>
                <a:cubicBezTo>
                  <a:pt x="112517" y="1124066"/>
                  <a:pt x="112517" y="1124066"/>
                  <a:pt x="112517" y="1136596"/>
                </a:cubicBezTo>
                <a:lnTo>
                  <a:pt x="112517" y="1149126"/>
                </a:lnTo>
                <a:lnTo>
                  <a:pt x="101337" y="1149126"/>
                </a:lnTo>
                <a:lnTo>
                  <a:pt x="101337" y="1162060"/>
                </a:lnTo>
                <a:cubicBezTo>
                  <a:pt x="101337" y="1162060"/>
                  <a:pt x="101337" y="1162060"/>
                  <a:pt x="101337" y="1163627"/>
                </a:cubicBezTo>
                <a:lnTo>
                  <a:pt x="101337" y="1169304"/>
                </a:lnTo>
                <a:lnTo>
                  <a:pt x="101337" y="1169892"/>
                </a:lnTo>
                <a:lnTo>
                  <a:pt x="101337" y="1174590"/>
                </a:lnTo>
                <a:cubicBezTo>
                  <a:pt x="101337" y="1174590"/>
                  <a:pt x="101337" y="1174590"/>
                  <a:pt x="112517" y="1174590"/>
                </a:cubicBezTo>
                <a:lnTo>
                  <a:pt x="112517" y="1162060"/>
                </a:lnTo>
                <a:cubicBezTo>
                  <a:pt x="112517" y="1149126"/>
                  <a:pt x="112517" y="1162060"/>
                  <a:pt x="123697" y="1162060"/>
                </a:cubicBezTo>
                <a:lnTo>
                  <a:pt x="123697" y="1174590"/>
                </a:lnTo>
                <a:cubicBezTo>
                  <a:pt x="123697" y="1174590"/>
                  <a:pt x="123697" y="1174590"/>
                  <a:pt x="123697" y="1187120"/>
                </a:cubicBezTo>
                <a:cubicBezTo>
                  <a:pt x="123697" y="1187120"/>
                  <a:pt x="123697" y="1187120"/>
                  <a:pt x="112517" y="1187120"/>
                </a:cubicBezTo>
                <a:lnTo>
                  <a:pt x="101337" y="1187120"/>
                </a:lnTo>
                <a:cubicBezTo>
                  <a:pt x="90158" y="1187120"/>
                  <a:pt x="90158" y="1187120"/>
                  <a:pt x="90158" y="1174590"/>
                </a:cubicBezTo>
                <a:cubicBezTo>
                  <a:pt x="90158" y="1174590"/>
                  <a:pt x="90158" y="1174590"/>
                  <a:pt x="90158" y="1162060"/>
                </a:cubicBezTo>
                <a:lnTo>
                  <a:pt x="90158" y="1149126"/>
                </a:lnTo>
                <a:cubicBezTo>
                  <a:pt x="90158" y="1149126"/>
                  <a:pt x="90158" y="1149126"/>
                  <a:pt x="90158" y="1136596"/>
                </a:cubicBezTo>
                <a:cubicBezTo>
                  <a:pt x="90158" y="1136596"/>
                  <a:pt x="90158" y="1136596"/>
                  <a:pt x="101337" y="1136596"/>
                </a:cubicBezTo>
                <a:lnTo>
                  <a:pt x="101337" y="1124066"/>
                </a:lnTo>
                <a:lnTo>
                  <a:pt x="90158" y="1111536"/>
                </a:lnTo>
                <a:cubicBezTo>
                  <a:pt x="78618" y="1111536"/>
                  <a:pt x="78618" y="1098602"/>
                  <a:pt x="90158" y="1098602"/>
                </a:cubicBezTo>
                <a:close/>
                <a:moveTo>
                  <a:pt x="275191" y="1080786"/>
                </a:moveTo>
                <a:cubicBezTo>
                  <a:pt x="276763" y="1079024"/>
                  <a:pt x="270474" y="1086072"/>
                  <a:pt x="270474" y="1086072"/>
                </a:cubicBezTo>
                <a:cubicBezTo>
                  <a:pt x="273269" y="1082939"/>
                  <a:pt x="274667" y="1081373"/>
                  <a:pt x="275191" y="1080786"/>
                </a:cubicBezTo>
                <a:close/>
                <a:moveTo>
                  <a:pt x="366653" y="1077397"/>
                </a:moveTo>
                <a:lnTo>
                  <a:pt x="370415" y="1079807"/>
                </a:lnTo>
                <a:cubicBezTo>
                  <a:pt x="371812" y="1082939"/>
                  <a:pt x="371812" y="1086072"/>
                  <a:pt x="371812" y="1086072"/>
                </a:cubicBezTo>
                <a:cubicBezTo>
                  <a:pt x="369017" y="1082939"/>
                  <a:pt x="367620" y="1080590"/>
                  <a:pt x="366921" y="1078828"/>
                </a:cubicBezTo>
                <a:close/>
                <a:moveTo>
                  <a:pt x="1532690" y="1073542"/>
                </a:moveTo>
                <a:cubicBezTo>
                  <a:pt x="1532690" y="1073542"/>
                  <a:pt x="1521150" y="1086072"/>
                  <a:pt x="1532690" y="1073542"/>
                </a:cubicBezTo>
                <a:close/>
                <a:moveTo>
                  <a:pt x="360633" y="1073542"/>
                </a:moveTo>
                <a:cubicBezTo>
                  <a:pt x="366223" y="1073542"/>
                  <a:pt x="366223" y="1073542"/>
                  <a:pt x="366223" y="1075108"/>
                </a:cubicBezTo>
                <a:lnTo>
                  <a:pt x="366653" y="1077397"/>
                </a:lnTo>
                <a:close/>
                <a:moveTo>
                  <a:pt x="337913" y="1073542"/>
                </a:moveTo>
                <a:cubicBezTo>
                  <a:pt x="349092" y="1073542"/>
                  <a:pt x="349092" y="1073542"/>
                  <a:pt x="349092" y="1086072"/>
                </a:cubicBezTo>
                <a:close/>
                <a:moveTo>
                  <a:pt x="236575" y="1073542"/>
                </a:moveTo>
                <a:cubicBezTo>
                  <a:pt x="225395" y="1073542"/>
                  <a:pt x="225395" y="1073542"/>
                  <a:pt x="225395" y="1086072"/>
                </a:cubicBezTo>
                <a:lnTo>
                  <a:pt x="236575" y="1086072"/>
                </a:lnTo>
                <a:close/>
                <a:moveTo>
                  <a:pt x="101337" y="1073542"/>
                </a:moveTo>
                <a:cubicBezTo>
                  <a:pt x="101337" y="1073542"/>
                  <a:pt x="101337" y="1073542"/>
                  <a:pt x="112517" y="1073542"/>
                </a:cubicBezTo>
                <a:cubicBezTo>
                  <a:pt x="112517" y="1086072"/>
                  <a:pt x="112517" y="1086072"/>
                  <a:pt x="101337" y="1086072"/>
                </a:cubicBezTo>
                <a:close/>
                <a:moveTo>
                  <a:pt x="1566229" y="1060607"/>
                </a:moveTo>
                <a:cubicBezTo>
                  <a:pt x="1566229" y="1060607"/>
                  <a:pt x="1577408" y="1060607"/>
                  <a:pt x="1566229" y="1073542"/>
                </a:cubicBezTo>
                <a:cubicBezTo>
                  <a:pt x="1566229" y="1073542"/>
                  <a:pt x="1566229" y="1073542"/>
                  <a:pt x="1566229" y="1071925"/>
                </a:cubicBezTo>
                <a:lnTo>
                  <a:pt x="1566229" y="1062224"/>
                </a:lnTo>
                <a:cubicBezTo>
                  <a:pt x="1566229" y="1060607"/>
                  <a:pt x="1566229" y="1060607"/>
                  <a:pt x="1566229" y="1060607"/>
                </a:cubicBezTo>
                <a:close/>
                <a:moveTo>
                  <a:pt x="1555049" y="1060607"/>
                </a:moveTo>
                <a:cubicBezTo>
                  <a:pt x="1555049" y="1060607"/>
                  <a:pt x="1555049" y="1060607"/>
                  <a:pt x="1556447" y="1060607"/>
                </a:cubicBezTo>
                <a:lnTo>
                  <a:pt x="1559242" y="1060607"/>
                </a:lnTo>
                <a:cubicBezTo>
                  <a:pt x="1559940" y="1060607"/>
                  <a:pt x="1560290" y="1060607"/>
                  <a:pt x="1559766" y="1060607"/>
                </a:cubicBezTo>
                <a:lnTo>
                  <a:pt x="1566229" y="1060607"/>
                </a:lnTo>
                <a:cubicBezTo>
                  <a:pt x="1566229" y="1060607"/>
                  <a:pt x="1566229" y="1073542"/>
                  <a:pt x="1555049" y="1073542"/>
                </a:cubicBezTo>
                <a:close/>
                <a:moveTo>
                  <a:pt x="1521150" y="1060607"/>
                </a:moveTo>
                <a:cubicBezTo>
                  <a:pt x="1521150" y="1060607"/>
                  <a:pt x="1521150" y="1060607"/>
                  <a:pt x="1509970" y="1073542"/>
                </a:cubicBezTo>
                <a:cubicBezTo>
                  <a:pt x="1509970" y="1073542"/>
                  <a:pt x="1521150" y="1060607"/>
                  <a:pt x="1521150" y="1073542"/>
                </a:cubicBezTo>
                <a:lnTo>
                  <a:pt x="1521150" y="1086072"/>
                </a:lnTo>
                <a:cubicBezTo>
                  <a:pt x="1521150" y="1086072"/>
                  <a:pt x="1532690" y="1073542"/>
                  <a:pt x="1521150" y="1073542"/>
                </a:cubicBezTo>
                <a:close/>
                <a:moveTo>
                  <a:pt x="1318474" y="1060607"/>
                </a:moveTo>
                <a:cubicBezTo>
                  <a:pt x="1318474" y="1060607"/>
                  <a:pt x="1318474" y="1060607"/>
                  <a:pt x="1307294" y="1073542"/>
                </a:cubicBezTo>
                <a:cubicBezTo>
                  <a:pt x="1307294" y="1073542"/>
                  <a:pt x="1307294" y="1073542"/>
                  <a:pt x="1318474" y="1073542"/>
                </a:cubicBezTo>
                <a:cubicBezTo>
                  <a:pt x="1318474" y="1073542"/>
                  <a:pt x="1318474" y="1073542"/>
                  <a:pt x="1318474" y="1060607"/>
                </a:cubicBezTo>
                <a:close/>
                <a:moveTo>
                  <a:pt x="439251" y="1060607"/>
                </a:moveTo>
                <a:cubicBezTo>
                  <a:pt x="439251" y="1060607"/>
                  <a:pt x="439251" y="1060607"/>
                  <a:pt x="439251" y="1073542"/>
                </a:cubicBezTo>
                <a:cubicBezTo>
                  <a:pt x="445021" y="1073542"/>
                  <a:pt x="447906" y="1073542"/>
                  <a:pt x="449348" y="1073542"/>
                </a:cubicBezTo>
                <a:lnTo>
                  <a:pt x="450791" y="1073542"/>
                </a:lnTo>
                <a:close/>
                <a:moveTo>
                  <a:pt x="394171" y="1060607"/>
                </a:moveTo>
                <a:cubicBezTo>
                  <a:pt x="394171" y="1060607"/>
                  <a:pt x="394171" y="1060607"/>
                  <a:pt x="394171" y="1073542"/>
                </a:cubicBezTo>
                <a:lnTo>
                  <a:pt x="400843" y="1073542"/>
                </a:lnTo>
                <a:cubicBezTo>
                  <a:pt x="400302" y="1073542"/>
                  <a:pt x="400663" y="1073542"/>
                  <a:pt x="401384" y="1073542"/>
                </a:cubicBezTo>
                <a:lnTo>
                  <a:pt x="405712" y="1073542"/>
                </a:lnTo>
                <a:cubicBezTo>
                  <a:pt x="405712" y="1073542"/>
                  <a:pt x="405712" y="1080590"/>
                  <a:pt x="405712" y="1078828"/>
                </a:cubicBezTo>
                <a:lnTo>
                  <a:pt x="405712" y="1086072"/>
                </a:lnTo>
                <a:cubicBezTo>
                  <a:pt x="405712" y="1086072"/>
                  <a:pt x="405712" y="1086072"/>
                  <a:pt x="407109" y="1086072"/>
                </a:cubicBezTo>
                <a:lnTo>
                  <a:pt x="415494" y="1086072"/>
                </a:lnTo>
                <a:lnTo>
                  <a:pt x="416891" y="1086072"/>
                </a:lnTo>
                <a:lnTo>
                  <a:pt x="416891" y="1078828"/>
                </a:lnTo>
                <a:lnTo>
                  <a:pt x="416891" y="1078240"/>
                </a:lnTo>
                <a:cubicBezTo>
                  <a:pt x="416891" y="1076674"/>
                  <a:pt x="416891" y="1073542"/>
                  <a:pt x="416891" y="1073542"/>
                </a:cubicBezTo>
                <a:lnTo>
                  <a:pt x="416891" y="1066064"/>
                </a:lnTo>
                <a:cubicBezTo>
                  <a:pt x="416891" y="1066670"/>
                  <a:pt x="416891" y="1066266"/>
                  <a:pt x="416891" y="1065458"/>
                </a:cubicBezTo>
                <a:lnTo>
                  <a:pt x="416891" y="1062224"/>
                </a:lnTo>
                <a:lnTo>
                  <a:pt x="416891" y="1060607"/>
                </a:lnTo>
                <a:cubicBezTo>
                  <a:pt x="416891" y="1060607"/>
                  <a:pt x="416891" y="1060607"/>
                  <a:pt x="415494" y="1060607"/>
                </a:cubicBezTo>
                <a:lnTo>
                  <a:pt x="407109" y="1060607"/>
                </a:lnTo>
                <a:cubicBezTo>
                  <a:pt x="405712" y="1060607"/>
                  <a:pt x="405712" y="1060607"/>
                  <a:pt x="405712" y="1060607"/>
                </a:cubicBezTo>
                <a:lnTo>
                  <a:pt x="405712" y="1073542"/>
                </a:lnTo>
                <a:cubicBezTo>
                  <a:pt x="405712" y="1060607"/>
                  <a:pt x="394171" y="1060607"/>
                  <a:pt x="394171" y="1060607"/>
                </a:cubicBezTo>
                <a:close/>
                <a:moveTo>
                  <a:pt x="315553" y="1060607"/>
                </a:moveTo>
                <a:cubicBezTo>
                  <a:pt x="315553" y="1060607"/>
                  <a:pt x="315553" y="1060607"/>
                  <a:pt x="316951" y="1060607"/>
                </a:cubicBezTo>
                <a:lnTo>
                  <a:pt x="325336" y="1060607"/>
                </a:lnTo>
                <a:lnTo>
                  <a:pt x="326733" y="1060607"/>
                </a:lnTo>
                <a:lnTo>
                  <a:pt x="326733" y="1073542"/>
                </a:lnTo>
                <a:lnTo>
                  <a:pt x="321842" y="1073542"/>
                </a:lnTo>
                <a:cubicBezTo>
                  <a:pt x="319746" y="1073542"/>
                  <a:pt x="323938" y="1073542"/>
                  <a:pt x="315553" y="1073542"/>
                </a:cubicBezTo>
                <a:lnTo>
                  <a:pt x="315553" y="1062224"/>
                </a:lnTo>
                <a:close/>
                <a:moveTo>
                  <a:pt x="225395" y="1060607"/>
                </a:moveTo>
                <a:cubicBezTo>
                  <a:pt x="213855" y="1073542"/>
                  <a:pt x="225395" y="1073542"/>
                  <a:pt x="225395" y="1073542"/>
                </a:cubicBezTo>
                <a:cubicBezTo>
                  <a:pt x="225395" y="1073542"/>
                  <a:pt x="225395" y="1073542"/>
                  <a:pt x="225395" y="1060607"/>
                </a:cubicBezTo>
                <a:close/>
                <a:moveTo>
                  <a:pt x="213855" y="1060607"/>
                </a:moveTo>
                <a:cubicBezTo>
                  <a:pt x="213855" y="1060607"/>
                  <a:pt x="213855" y="1060607"/>
                  <a:pt x="202675" y="1073542"/>
                </a:cubicBezTo>
                <a:cubicBezTo>
                  <a:pt x="202675" y="1073542"/>
                  <a:pt x="202675" y="1073542"/>
                  <a:pt x="213855" y="1073542"/>
                </a:cubicBezTo>
                <a:close/>
                <a:moveTo>
                  <a:pt x="112517" y="1060607"/>
                </a:moveTo>
                <a:cubicBezTo>
                  <a:pt x="112517" y="1060607"/>
                  <a:pt x="112517" y="1060607"/>
                  <a:pt x="123697" y="1060607"/>
                </a:cubicBezTo>
                <a:cubicBezTo>
                  <a:pt x="123697" y="1060607"/>
                  <a:pt x="123697" y="1060607"/>
                  <a:pt x="123697" y="1073542"/>
                </a:cubicBezTo>
                <a:lnTo>
                  <a:pt x="123697" y="1086072"/>
                </a:lnTo>
                <a:cubicBezTo>
                  <a:pt x="123697" y="1073542"/>
                  <a:pt x="112517" y="1073542"/>
                  <a:pt x="112517" y="1073542"/>
                </a:cubicBezTo>
                <a:cubicBezTo>
                  <a:pt x="112517" y="1073542"/>
                  <a:pt x="112517" y="1073542"/>
                  <a:pt x="112517" y="1060607"/>
                </a:cubicBezTo>
                <a:close/>
                <a:moveTo>
                  <a:pt x="326733" y="1048077"/>
                </a:moveTo>
                <a:cubicBezTo>
                  <a:pt x="326733" y="1048077"/>
                  <a:pt x="337913" y="1060607"/>
                  <a:pt x="337913" y="1048077"/>
                </a:cubicBezTo>
                <a:cubicBezTo>
                  <a:pt x="337913" y="1048077"/>
                  <a:pt x="337913" y="1048077"/>
                  <a:pt x="349092" y="1060607"/>
                </a:cubicBezTo>
                <a:lnTo>
                  <a:pt x="347695" y="1060607"/>
                </a:lnTo>
                <a:cubicBezTo>
                  <a:pt x="346297" y="1060607"/>
                  <a:pt x="343503" y="1060607"/>
                  <a:pt x="337913" y="1060607"/>
                </a:cubicBezTo>
                <a:lnTo>
                  <a:pt x="328131" y="1060607"/>
                </a:lnTo>
                <a:cubicBezTo>
                  <a:pt x="326733" y="1060607"/>
                  <a:pt x="326733" y="1060607"/>
                  <a:pt x="326733" y="1060607"/>
                </a:cubicBezTo>
                <a:close/>
                <a:moveTo>
                  <a:pt x="90158" y="1048077"/>
                </a:moveTo>
                <a:lnTo>
                  <a:pt x="101337" y="1048077"/>
                </a:lnTo>
                <a:cubicBezTo>
                  <a:pt x="101337" y="1048077"/>
                  <a:pt x="101337" y="1048077"/>
                  <a:pt x="101337" y="1060607"/>
                </a:cubicBezTo>
                <a:cubicBezTo>
                  <a:pt x="101337" y="1060607"/>
                  <a:pt x="90158" y="1060607"/>
                  <a:pt x="90158" y="1073542"/>
                </a:cubicBezTo>
                <a:lnTo>
                  <a:pt x="90158" y="1060607"/>
                </a:lnTo>
                <a:cubicBezTo>
                  <a:pt x="90158" y="1060607"/>
                  <a:pt x="90158" y="1060607"/>
                  <a:pt x="90158" y="1048077"/>
                </a:cubicBezTo>
                <a:close/>
                <a:moveTo>
                  <a:pt x="1372986" y="1042791"/>
                </a:moveTo>
                <a:cubicBezTo>
                  <a:pt x="1369842" y="1041029"/>
                  <a:pt x="1363553" y="1048077"/>
                  <a:pt x="1363553" y="1048077"/>
                </a:cubicBezTo>
                <a:cubicBezTo>
                  <a:pt x="1363553" y="1048077"/>
                  <a:pt x="1363553" y="1048077"/>
                  <a:pt x="1364951" y="1048077"/>
                </a:cubicBezTo>
                <a:lnTo>
                  <a:pt x="1367746" y="1048077"/>
                </a:lnTo>
                <a:cubicBezTo>
                  <a:pt x="1368444" y="1048077"/>
                  <a:pt x="1368794" y="1048077"/>
                  <a:pt x="1368270" y="1048077"/>
                </a:cubicBezTo>
                <a:lnTo>
                  <a:pt x="1374733" y="1048077"/>
                </a:lnTo>
                <a:cubicBezTo>
                  <a:pt x="1374733" y="1044945"/>
                  <a:pt x="1374034" y="1043379"/>
                  <a:pt x="1372986" y="1042791"/>
                </a:cubicBezTo>
                <a:close/>
                <a:moveTo>
                  <a:pt x="1566229" y="1035547"/>
                </a:moveTo>
                <a:cubicBezTo>
                  <a:pt x="1566229" y="1035547"/>
                  <a:pt x="1566229" y="1035547"/>
                  <a:pt x="1566229" y="1048077"/>
                </a:cubicBezTo>
                <a:lnTo>
                  <a:pt x="1555049" y="1048077"/>
                </a:lnTo>
                <a:cubicBezTo>
                  <a:pt x="1566229" y="1035547"/>
                  <a:pt x="1566229" y="1048077"/>
                  <a:pt x="1566229" y="1035547"/>
                </a:cubicBezTo>
                <a:close/>
                <a:moveTo>
                  <a:pt x="1555049" y="1035547"/>
                </a:moveTo>
                <a:cubicBezTo>
                  <a:pt x="1555049" y="1035547"/>
                  <a:pt x="1555049" y="1038680"/>
                  <a:pt x="1555049" y="1040246"/>
                </a:cubicBezTo>
                <a:lnTo>
                  <a:pt x="1555049" y="1040833"/>
                </a:lnTo>
                <a:lnTo>
                  <a:pt x="1555049" y="1048077"/>
                </a:lnTo>
                <a:lnTo>
                  <a:pt x="1543869" y="1048077"/>
                </a:lnTo>
                <a:close/>
                <a:moveTo>
                  <a:pt x="1183237" y="1035547"/>
                </a:moveTo>
                <a:lnTo>
                  <a:pt x="1183237" y="1048077"/>
                </a:lnTo>
                <a:cubicBezTo>
                  <a:pt x="1183237" y="1048077"/>
                  <a:pt x="1183237" y="1048077"/>
                  <a:pt x="1194416" y="1048077"/>
                </a:cubicBezTo>
                <a:cubicBezTo>
                  <a:pt x="1183237" y="1048077"/>
                  <a:pt x="1194416" y="1035547"/>
                  <a:pt x="1194416" y="1035547"/>
                </a:cubicBezTo>
                <a:close/>
                <a:moveTo>
                  <a:pt x="225395" y="1035547"/>
                </a:moveTo>
                <a:lnTo>
                  <a:pt x="225395" y="1048077"/>
                </a:lnTo>
                <a:cubicBezTo>
                  <a:pt x="225395" y="1048077"/>
                  <a:pt x="236575" y="1048077"/>
                  <a:pt x="236575" y="1035547"/>
                </a:cubicBezTo>
                <a:close/>
                <a:moveTo>
                  <a:pt x="191496" y="1035547"/>
                </a:moveTo>
                <a:cubicBezTo>
                  <a:pt x="191496" y="1035547"/>
                  <a:pt x="180316" y="1035547"/>
                  <a:pt x="191496" y="1048077"/>
                </a:cubicBezTo>
                <a:cubicBezTo>
                  <a:pt x="191496" y="1048077"/>
                  <a:pt x="191496" y="1048077"/>
                  <a:pt x="180316" y="1060607"/>
                </a:cubicBezTo>
                <a:lnTo>
                  <a:pt x="191496" y="1060607"/>
                </a:lnTo>
                <a:cubicBezTo>
                  <a:pt x="191496" y="1060607"/>
                  <a:pt x="191496" y="1060607"/>
                  <a:pt x="191496" y="1048077"/>
                </a:cubicBezTo>
                <a:close/>
                <a:moveTo>
                  <a:pt x="1553652" y="1026150"/>
                </a:moveTo>
                <a:cubicBezTo>
                  <a:pt x="1555049" y="1026150"/>
                  <a:pt x="1555049" y="1029282"/>
                  <a:pt x="1555049" y="1035547"/>
                </a:cubicBezTo>
                <a:cubicBezTo>
                  <a:pt x="1555049" y="1035547"/>
                  <a:pt x="1543869" y="1035547"/>
                  <a:pt x="1543869" y="1048077"/>
                </a:cubicBezTo>
                <a:lnTo>
                  <a:pt x="1543869" y="1035547"/>
                </a:lnTo>
                <a:cubicBezTo>
                  <a:pt x="1549459" y="1029282"/>
                  <a:pt x="1552254" y="1026150"/>
                  <a:pt x="1553652" y="1026150"/>
                </a:cubicBezTo>
                <a:close/>
                <a:moveTo>
                  <a:pt x="1014099" y="1023017"/>
                </a:moveTo>
                <a:cubicBezTo>
                  <a:pt x="1014099" y="1035547"/>
                  <a:pt x="1014099" y="1035547"/>
                  <a:pt x="1025279" y="1035547"/>
                </a:cubicBezTo>
                <a:lnTo>
                  <a:pt x="1025279" y="1023017"/>
                </a:lnTo>
                <a:cubicBezTo>
                  <a:pt x="1014099" y="1023017"/>
                  <a:pt x="1025279" y="1023017"/>
                  <a:pt x="1014099" y="1023017"/>
                </a:cubicBezTo>
                <a:close/>
                <a:moveTo>
                  <a:pt x="1408632" y="1010487"/>
                </a:moveTo>
                <a:lnTo>
                  <a:pt x="1408632" y="1012054"/>
                </a:lnTo>
                <a:lnTo>
                  <a:pt x="1408632" y="1023017"/>
                </a:lnTo>
                <a:cubicBezTo>
                  <a:pt x="1408632" y="1023017"/>
                  <a:pt x="1408632" y="1023017"/>
                  <a:pt x="1410030" y="1023017"/>
                </a:cubicBezTo>
                <a:cubicBezTo>
                  <a:pt x="1411427" y="1023017"/>
                  <a:pt x="1414222" y="1023017"/>
                  <a:pt x="1419812" y="1023017"/>
                </a:cubicBezTo>
                <a:cubicBezTo>
                  <a:pt x="1419812" y="1023017"/>
                  <a:pt x="1419812" y="1023017"/>
                  <a:pt x="1419812" y="1010487"/>
                </a:cubicBezTo>
                <a:close/>
                <a:moveTo>
                  <a:pt x="33538" y="1010487"/>
                </a:moveTo>
                <a:cubicBezTo>
                  <a:pt x="33538" y="1010487"/>
                  <a:pt x="33538" y="1010487"/>
                  <a:pt x="33538" y="1023017"/>
                </a:cubicBezTo>
                <a:cubicBezTo>
                  <a:pt x="22359" y="1023017"/>
                  <a:pt x="33538" y="1035547"/>
                  <a:pt x="22359" y="1035547"/>
                </a:cubicBezTo>
                <a:cubicBezTo>
                  <a:pt x="22359" y="1035547"/>
                  <a:pt x="22359" y="1035547"/>
                  <a:pt x="33538" y="1035547"/>
                </a:cubicBezTo>
                <a:cubicBezTo>
                  <a:pt x="33538" y="1035547"/>
                  <a:pt x="33538" y="1035547"/>
                  <a:pt x="33538" y="1023017"/>
                </a:cubicBezTo>
                <a:cubicBezTo>
                  <a:pt x="45079" y="1023017"/>
                  <a:pt x="33538" y="1023017"/>
                  <a:pt x="45079" y="1010487"/>
                </a:cubicBezTo>
                <a:lnTo>
                  <a:pt x="45079" y="1023017"/>
                </a:lnTo>
                <a:cubicBezTo>
                  <a:pt x="45079" y="1023017"/>
                  <a:pt x="45079" y="1023017"/>
                  <a:pt x="45079" y="1035547"/>
                </a:cubicBezTo>
                <a:lnTo>
                  <a:pt x="56258" y="1035547"/>
                </a:lnTo>
                <a:cubicBezTo>
                  <a:pt x="56258" y="1035547"/>
                  <a:pt x="56258" y="1035547"/>
                  <a:pt x="56258" y="1048077"/>
                </a:cubicBezTo>
                <a:lnTo>
                  <a:pt x="56258" y="1060607"/>
                </a:lnTo>
                <a:cubicBezTo>
                  <a:pt x="45079" y="1060607"/>
                  <a:pt x="45079" y="1073542"/>
                  <a:pt x="45079" y="1073542"/>
                </a:cubicBezTo>
                <a:cubicBezTo>
                  <a:pt x="45079" y="1073542"/>
                  <a:pt x="45079" y="1073542"/>
                  <a:pt x="45079" y="1086072"/>
                </a:cubicBezTo>
                <a:cubicBezTo>
                  <a:pt x="45079" y="1086072"/>
                  <a:pt x="56258" y="1073542"/>
                  <a:pt x="45079" y="1073542"/>
                </a:cubicBezTo>
                <a:lnTo>
                  <a:pt x="51542" y="1073542"/>
                </a:lnTo>
                <a:cubicBezTo>
                  <a:pt x="51018" y="1073542"/>
                  <a:pt x="51367" y="1073542"/>
                  <a:pt x="52066" y="1073542"/>
                </a:cubicBezTo>
                <a:lnTo>
                  <a:pt x="56258" y="1073542"/>
                </a:lnTo>
                <a:cubicBezTo>
                  <a:pt x="64643" y="1073542"/>
                  <a:pt x="60451" y="1073542"/>
                  <a:pt x="62547" y="1073542"/>
                </a:cubicBezTo>
                <a:lnTo>
                  <a:pt x="62721" y="1073542"/>
                </a:lnTo>
                <a:cubicBezTo>
                  <a:pt x="62197" y="1073542"/>
                  <a:pt x="62547" y="1073542"/>
                  <a:pt x="63245" y="1073542"/>
                </a:cubicBezTo>
                <a:lnTo>
                  <a:pt x="67438" y="1073542"/>
                </a:lnTo>
                <a:lnTo>
                  <a:pt x="67438" y="1060607"/>
                </a:lnTo>
                <a:lnTo>
                  <a:pt x="67438" y="1048077"/>
                </a:lnTo>
                <a:cubicBezTo>
                  <a:pt x="67438" y="1048077"/>
                  <a:pt x="67438" y="1048077"/>
                  <a:pt x="56258" y="1035547"/>
                </a:cubicBezTo>
                <a:cubicBezTo>
                  <a:pt x="45079" y="1035547"/>
                  <a:pt x="45079" y="1035547"/>
                  <a:pt x="45079" y="1023017"/>
                </a:cubicBezTo>
                <a:cubicBezTo>
                  <a:pt x="45079" y="1023017"/>
                  <a:pt x="56258" y="1023017"/>
                  <a:pt x="45079" y="1010487"/>
                </a:cubicBezTo>
                <a:cubicBezTo>
                  <a:pt x="33538" y="1010487"/>
                  <a:pt x="45079" y="1010487"/>
                  <a:pt x="33538" y="1010487"/>
                </a:cubicBezTo>
                <a:close/>
                <a:moveTo>
                  <a:pt x="1453711" y="997553"/>
                </a:moveTo>
                <a:cubicBezTo>
                  <a:pt x="1453711" y="997553"/>
                  <a:pt x="1442532" y="1010487"/>
                  <a:pt x="1453711" y="997553"/>
                </a:cubicBezTo>
                <a:close/>
                <a:moveTo>
                  <a:pt x="1385912" y="997553"/>
                </a:moveTo>
                <a:cubicBezTo>
                  <a:pt x="1385912" y="997553"/>
                  <a:pt x="1385912" y="997553"/>
                  <a:pt x="1385912" y="1010487"/>
                </a:cubicBezTo>
                <a:lnTo>
                  <a:pt x="1397453" y="997553"/>
                </a:lnTo>
                <a:close/>
                <a:moveTo>
                  <a:pt x="1228316" y="997553"/>
                </a:moveTo>
                <a:lnTo>
                  <a:pt x="1228316" y="1010487"/>
                </a:lnTo>
                <a:cubicBezTo>
                  <a:pt x="1228316" y="1010487"/>
                  <a:pt x="1228316" y="1010487"/>
                  <a:pt x="1239495" y="997553"/>
                </a:cubicBezTo>
                <a:cubicBezTo>
                  <a:pt x="1239495" y="997553"/>
                  <a:pt x="1228316" y="1010487"/>
                  <a:pt x="1228316" y="997553"/>
                </a:cubicBezTo>
                <a:close/>
                <a:moveTo>
                  <a:pt x="1014099" y="997553"/>
                </a:moveTo>
                <a:lnTo>
                  <a:pt x="1014099" y="1010487"/>
                </a:lnTo>
                <a:cubicBezTo>
                  <a:pt x="1014099" y="1010487"/>
                  <a:pt x="1014099" y="1010487"/>
                  <a:pt x="1025279" y="1010487"/>
                </a:cubicBezTo>
                <a:cubicBezTo>
                  <a:pt x="1025279" y="1010487"/>
                  <a:pt x="1025279" y="1010487"/>
                  <a:pt x="1025279" y="997553"/>
                </a:cubicBezTo>
                <a:cubicBezTo>
                  <a:pt x="1025279" y="1010487"/>
                  <a:pt x="1014099" y="1010487"/>
                  <a:pt x="1014099" y="997553"/>
                </a:cubicBezTo>
                <a:close/>
                <a:moveTo>
                  <a:pt x="1497218" y="992267"/>
                </a:moveTo>
                <a:cubicBezTo>
                  <a:pt x="1494598" y="990505"/>
                  <a:pt x="1490406" y="997553"/>
                  <a:pt x="1498790" y="997553"/>
                </a:cubicBezTo>
                <a:cubicBezTo>
                  <a:pt x="1498790" y="994421"/>
                  <a:pt x="1498091" y="992854"/>
                  <a:pt x="1497218" y="992267"/>
                </a:cubicBezTo>
                <a:close/>
                <a:moveTo>
                  <a:pt x="1430991" y="985023"/>
                </a:moveTo>
                <a:lnTo>
                  <a:pt x="1430991" y="997553"/>
                </a:lnTo>
                <a:cubicBezTo>
                  <a:pt x="1430991" y="985023"/>
                  <a:pt x="1442532" y="985023"/>
                  <a:pt x="1442532" y="985023"/>
                </a:cubicBezTo>
                <a:close/>
                <a:moveTo>
                  <a:pt x="1284574" y="985023"/>
                </a:moveTo>
                <a:lnTo>
                  <a:pt x="1284574" y="986589"/>
                </a:lnTo>
                <a:lnTo>
                  <a:pt x="1284574" y="997553"/>
                </a:lnTo>
                <a:cubicBezTo>
                  <a:pt x="1295754" y="997553"/>
                  <a:pt x="1295754" y="985023"/>
                  <a:pt x="1295754" y="985023"/>
                </a:cubicBezTo>
                <a:lnTo>
                  <a:pt x="1291562" y="985023"/>
                </a:lnTo>
                <a:cubicBezTo>
                  <a:pt x="1290863" y="985023"/>
                  <a:pt x="1290513" y="985023"/>
                  <a:pt x="1291037" y="985023"/>
                </a:cubicBezTo>
                <a:close/>
                <a:moveTo>
                  <a:pt x="1217136" y="985023"/>
                </a:moveTo>
                <a:lnTo>
                  <a:pt x="1217136" y="997553"/>
                </a:lnTo>
                <a:cubicBezTo>
                  <a:pt x="1228316" y="997553"/>
                  <a:pt x="1217136" y="997553"/>
                  <a:pt x="1217136" y="985023"/>
                </a:cubicBezTo>
                <a:close/>
                <a:moveTo>
                  <a:pt x="90158" y="972493"/>
                </a:moveTo>
                <a:cubicBezTo>
                  <a:pt x="90158" y="972493"/>
                  <a:pt x="90158" y="972493"/>
                  <a:pt x="90158" y="985023"/>
                </a:cubicBezTo>
                <a:cubicBezTo>
                  <a:pt x="90158" y="997553"/>
                  <a:pt x="101337" y="985023"/>
                  <a:pt x="101337" y="985023"/>
                </a:cubicBezTo>
                <a:cubicBezTo>
                  <a:pt x="112517" y="985023"/>
                  <a:pt x="101337" y="997553"/>
                  <a:pt x="112517" y="997553"/>
                </a:cubicBezTo>
                <a:lnTo>
                  <a:pt x="112517" y="985023"/>
                </a:lnTo>
                <a:lnTo>
                  <a:pt x="101337" y="985023"/>
                </a:lnTo>
                <a:cubicBezTo>
                  <a:pt x="101337" y="985023"/>
                  <a:pt x="101337" y="985023"/>
                  <a:pt x="101337" y="972493"/>
                </a:cubicBezTo>
                <a:close/>
                <a:moveTo>
                  <a:pt x="1430991" y="959963"/>
                </a:moveTo>
                <a:cubicBezTo>
                  <a:pt x="1419812" y="972493"/>
                  <a:pt x="1430991" y="959963"/>
                  <a:pt x="1430991" y="959963"/>
                </a:cubicBezTo>
                <a:close/>
                <a:moveTo>
                  <a:pt x="1419812" y="959963"/>
                </a:moveTo>
                <a:cubicBezTo>
                  <a:pt x="1408632" y="959963"/>
                  <a:pt x="1408632" y="972493"/>
                  <a:pt x="1408632" y="972493"/>
                </a:cubicBezTo>
                <a:lnTo>
                  <a:pt x="1397453" y="972493"/>
                </a:lnTo>
                <a:lnTo>
                  <a:pt x="1397453" y="985023"/>
                </a:lnTo>
                <a:cubicBezTo>
                  <a:pt x="1397453" y="985023"/>
                  <a:pt x="1397453" y="972493"/>
                  <a:pt x="1408632" y="972493"/>
                </a:cubicBezTo>
                <a:cubicBezTo>
                  <a:pt x="1408632" y="972493"/>
                  <a:pt x="1408632" y="972493"/>
                  <a:pt x="1408632" y="974059"/>
                </a:cubicBezTo>
                <a:lnTo>
                  <a:pt x="1408632" y="983457"/>
                </a:lnTo>
                <a:lnTo>
                  <a:pt x="1408632" y="985023"/>
                </a:lnTo>
                <a:lnTo>
                  <a:pt x="1419812" y="972493"/>
                </a:lnTo>
                <a:cubicBezTo>
                  <a:pt x="1419812" y="972493"/>
                  <a:pt x="1419812" y="972493"/>
                  <a:pt x="1430991" y="972493"/>
                </a:cubicBezTo>
                <a:lnTo>
                  <a:pt x="1430991" y="959963"/>
                </a:lnTo>
                <a:close/>
                <a:moveTo>
                  <a:pt x="202675" y="959963"/>
                </a:moveTo>
                <a:cubicBezTo>
                  <a:pt x="202675" y="972493"/>
                  <a:pt x="191496" y="972493"/>
                  <a:pt x="191496" y="972493"/>
                </a:cubicBezTo>
                <a:cubicBezTo>
                  <a:pt x="202675" y="972493"/>
                  <a:pt x="202675" y="985023"/>
                  <a:pt x="202675" y="985023"/>
                </a:cubicBezTo>
                <a:lnTo>
                  <a:pt x="202675" y="972493"/>
                </a:lnTo>
                <a:cubicBezTo>
                  <a:pt x="202675" y="972493"/>
                  <a:pt x="208964" y="972493"/>
                  <a:pt x="207392" y="972493"/>
                </a:cubicBezTo>
                <a:lnTo>
                  <a:pt x="212457" y="972493"/>
                </a:lnTo>
                <a:lnTo>
                  <a:pt x="213855" y="972493"/>
                </a:lnTo>
                <a:cubicBezTo>
                  <a:pt x="213855" y="972493"/>
                  <a:pt x="213855" y="972493"/>
                  <a:pt x="213855" y="970927"/>
                </a:cubicBezTo>
                <a:lnTo>
                  <a:pt x="213855" y="969360"/>
                </a:lnTo>
                <a:cubicBezTo>
                  <a:pt x="213855" y="969360"/>
                  <a:pt x="213855" y="966228"/>
                  <a:pt x="213855" y="959963"/>
                </a:cubicBezTo>
                <a:lnTo>
                  <a:pt x="212457" y="959963"/>
                </a:lnTo>
                <a:cubicBezTo>
                  <a:pt x="211060" y="959963"/>
                  <a:pt x="208265" y="959963"/>
                  <a:pt x="202675" y="959963"/>
                </a:cubicBezTo>
                <a:close/>
                <a:moveTo>
                  <a:pt x="1278111" y="954506"/>
                </a:moveTo>
                <a:cubicBezTo>
                  <a:pt x="1273395" y="952687"/>
                  <a:pt x="1273395" y="959963"/>
                  <a:pt x="1273395" y="959963"/>
                </a:cubicBezTo>
                <a:lnTo>
                  <a:pt x="1273395" y="972493"/>
                </a:lnTo>
                <a:cubicBezTo>
                  <a:pt x="1273395" y="959963"/>
                  <a:pt x="1273395" y="959963"/>
                  <a:pt x="1284574" y="959963"/>
                </a:cubicBezTo>
                <a:cubicBezTo>
                  <a:pt x="1281779" y="956729"/>
                  <a:pt x="1279683" y="955113"/>
                  <a:pt x="1278111" y="954506"/>
                </a:cubicBezTo>
                <a:close/>
                <a:moveTo>
                  <a:pt x="1374733" y="947029"/>
                </a:moveTo>
                <a:cubicBezTo>
                  <a:pt x="1374733" y="959963"/>
                  <a:pt x="1374733" y="959963"/>
                  <a:pt x="1385912" y="959963"/>
                </a:cubicBezTo>
                <a:lnTo>
                  <a:pt x="1385912" y="947029"/>
                </a:lnTo>
                <a:lnTo>
                  <a:pt x="1384515" y="947029"/>
                </a:lnTo>
                <a:cubicBezTo>
                  <a:pt x="1383117" y="947029"/>
                  <a:pt x="1380323" y="947029"/>
                  <a:pt x="1374733" y="947029"/>
                </a:cubicBezTo>
                <a:close/>
                <a:moveTo>
                  <a:pt x="1408632" y="934499"/>
                </a:moveTo>
                <a:cubicBezTo>
                  <a:pt x="1419812" y="934499"/>
                  <a:pt x="1419812" y="934499"/>
                  <a:pt x="1408632" y="947029"/>
                </a:cubicBezTo>
                <a:lnTo>
                  <a:pt x="1407235" y="947029"/>
                </a:lnTo>
                <a:lnTo>
                  <a:pt x="1404440" y="947029"/>
                </a:lnTo>
                <a:cubicBezTo>
                  <a:pt x="1403741" y="947029"/>
                  <a:pt x="1403392" y="947029"/>
                  <a:pt x="1403916" y="947029"/>
                </a:cubicBezTo>
                <a:lnTo>
                  <a:pt x="1397453" y="947029"/>
                </a:lnTo>
                <a:lnTo>
                  <a:pt x="1397453" y="959963"/>
                </a:lnTo>
                <a:cubicBezTo>
                  <a:pt x="1397453" y="959963"/>
                  <a:pt x="1397453" y="959963"/>
                  <a:pt x="1408632" y="959963"/>
                </a:cubicBezTo>
                <a:cubicBezTo>
                  <a:pt x="1408632" y="959963"/>
                  <a:pt x="1408632" y="959963"/>
                  <a:pt x="1408632" y="958346"/>
                </a:cubicBezTo>
                <a:lnTo>
                  <a:pt x="1408632" y="952485"/>
                </a:lnTo>
                <a:lnTo>
                  <a:pt x="1408632" y="951879"/>
                </a:lnTo>
                <a:cubicBezTo>
                  <a:pt x="1408632" y="950262"/>
                  <a:pt x="1408632" y="947029"/>
                  <a:pt x="1408632" y="947029"/>
                </a:cubicBezTo>
                <a:cubicBezTo>
                  <a:pt x="1408632" y="947029"/>
                  <a:pt x="1408632" y="947029"/>
                  <a:pt x="1419812" y="947029"/>
                </a:cubicBezTo>
                <a:cubicBezTo>
                  <a:pt x="1419812" y="947029"/>
                  <a:pt x="1419812" y="947029"/>
                  <a:pt x="1419812" y="934499"/>
                </a:cubicBezTo>
                <a:close/>
                <a:moveTo>
                  <a:pt x="1250675" y="934499"/>
                </a:moveTo>
                <a:cubicBezTo>
                  <a:pt x="1250675" y="940764"/>
                  <a:pt x="1250675" y="940764"/>
                  <a:pt x="1250675" y="940764"/>
                </a:cubicBezTo>
                <a:lnTo>
                  <a:pt x="1250675" y="941547"/>
                </a:lnTo>
                <a:lnTo>
                  <a:pt x="1250675" y="947029"/>
                </a:lnTo>
                <a:lnTo>
                  <a:pt x="1239495" y="947029"/>
                </a:lnTo>
                <a:lnTo>
                  <a:pt x="1239495" y="959963"/>
                </a:lnTo>
                <a:cubicBezTo>
                  <a:pt x="1239495" y="959963"/>
                  <a:pt x="1239495" y="959963"/>
                  <a:pt x="1250675" y="959963"/>
                </a:cubicBezTo>
                <a:cubicBezTo>
                  <a:pt x="1250675" y="959963"/>
                  <a:pt x="1250675" y="959963"/>
                  <a:pt x="1250675" y="947029"/>
                </a:cubicBezTo>
                <a:cubicBezTo>
                  <a:pt x="1250675" y="959963"/>
                  <a:pt x="1250675" y="959963"/>
                  <a:pt x="1262215" y="959963"/>
                </a:cubicBezTo>
                <a:lnTo>
                  <a:pt x="1262215" y="947029"/>
                </a:lnTo>
                <a:lnTo>
                  <a:pt x="1250675" y="947029"/>
                </a:lnTo>
                <a:cubicBezTo>
                  <a:pt x="1250675" y="947029"/>
                  <a:pt x="1262215" y="934499"/>
                  <a:pt x="1250675" y="934499"/>
                </a:cubicBezTo>
                <a:close/>
                <a:moveTo>
                  <a:pt x="1228316" y="934499"/>
                </a:moveTo>
                <a:lnTo>
                  <a:pt x="1217136" y="947029"/>
                </a:lnTo>
                <a:cubicBezTo>
                  <a:pt x="1217136" y="947029"/>
                  <a:pt x="1217136" y="947029"/>
                  <a:pt x="1228316" y="947029"/>
                </a:cubicBezTo>
                <a:lnTo>
                  <a:pt x="1228316" y="939785"/>
                </a:lnTo>
                <a:lnTo>
                  <a:pt x="1228316" y="939197"/>
                </a:lnTo>
                <a:cubicBezTo>
                  <a:pt x="1228316" y="937631"/>
                  <a:pt x="1228316" y="934499"/>
                  <a:pt x="1228316" y="934499"/>
                </a:cubicBezTo>
                <a:close/>
                <a:moveTo>
                  <a:pt x="1149337" y="934499"/>
                </a:moveTo>
                <a:lnTo>
                  <a:pt x="1153186" y="944564"/>
                </a:lnTo>
                <a:lnTo>
                  <a:pt x="1149337" y="947029"/>
                </a:lnTo>
                <a:cubicBezTo>
                  <a:pt x="1154927" y="947029"/>
                  <a:pt x="1154927" y="947029"/>
                  <a:pt x="1153530" y="945462"/>
                </a:cubicBezTo>
                <a:lnTo>
                  <a:pt x="1153186" y="944564"/>
                </a:lnTo>
                <a:lnTo>
                  <a:pt x="1159120" y="940764"/>
                </a:lnTo>
                <a:cubicBezTo>
                  <a:pt x="1160517" y="937631"/>
                  <a:pt x="1160517" y="934499"/>
                  <a:pt x="1160517" y="934499"/>
                </a:cubicBezTo>
                <a:close/>
                <a:moveTo>
                  <a:pt x="112517" y="934499"/>
                </a:moveTo>
                <a:lnTo>
                  <a:pt x="112517" y="947029"/>
                </a:lnTo>
                <a:lnTo>
                  <a:pt x="123697" y="947029"/>
                </a:lnTo>
                <a:lnTo>
                  <a:pt x="123697" y="934499"/>
                </a:lnTo>
                <a:close/>
                <a:moveTo>
                  <a:pt x="1329653" y="921969"/>
                </a:moveTo>
                <a:lnTo>
                  <a:pt x="1329653" y="934499"/>
                </a:lnTo>
                <a:cubicBezTo>
                  <a:pt x="1329653" y="934499"/>
                  <a:pt x="1329653" y="934499"/>
                  <a:pt x="1340833" y="934499"/>
                </a:cubicBezTo>
                <a:cubicBezTo>
                  <a:pt x="1340833" y="921969"/>
                  <a:pt x="1352373" y="921969"/>
                  <a:pt x="1352373" y="921969"/>
                </a:cubicBezTo>
                <a:lnTo>
                  <a:pt x="1340833" y="921969"/>
                </a:lnTo>
                <a:cubicBezTo>
                  <a:pt x="1340833" y="921969"/>
                  <a:pt x="1340833" y="921969"/>
                  <a:pt x="1329653" y="921969"/>
                </a:cubicBezTo>
                <a:close/>
                <a:moveTo>
                  <a:pt x="1205596" y="909439"/>
                </a:moveTo>
                <a:lnTo>
                  <a:pt x="1205596" y="921969"/>
                </a:lnTo>
                <a:lnTo>
                  <a:pt x="1205596" y="923535"/>
                </a:lnTo>
                <a:lnTo>
                  <a:pt x="1205596" y="925101"/>
                </a:lnTo>
                <a:lnTo>
                  <a:pt x="1205596" y="926667"/>
                </a:lnTo>
                <a:lnTo>
                  <a:pt x="1205596" y="927255"/>
                </a:lnTo>
                <a:lnTo>
                  <a:pt x="1205596" y="932932"/>
                </a:lnTo>
                <a:lnTo>
                  <a:pt x="1205596" y="934499"/>
                </a:lnTo>
                <a:cubicBezTo>
                  <a:pt x="1205596" y="934499"/>
                  <a:pt x="1205596" y="921969"/>
                  <a:pt x="1194416" y="934499"/>
                </a:cubicBezTo>
                <a:lnTo>
                  <a:pt x="1205596" y="934499"/>
                </a:lnTo>
                <a:lnTo>
                  <a:pt x="1212268" y="934499"/>
                </a:lnTo>
                <a:cubicBezTo>
                  <a:pt x="1211727" y="934499"/>
                  <a:pt x="1212087" y="934499"/>
                  <a:pt x="1212808" y="934499"/>
                </a:cubicBezTo>
                <a:lnTo>
                  <a:pt x="1217136" y="934499"/>
                </a:lnTo>
                <a:lnTo>
                  <a:pt x="1217136" y="921969"/>
                </a:lnTo>
                <a:cubicBezTo>
                  <a:pt x="1217136" y="921969"/>
                  <a:pt x="1217136" y="921969"/>
                  <a:pt x="1205596" y="909439"/>
                </a:cubicBezTo>
                <a:close/>
                <a:moveTo>
                  <a:pt x="1397453" y="896504"/>
                </a:moveTo>
                <a:cubicBezTo>
                  <a:pt x="1397453" y="896504"/>
                  <a:pt x="1397453" y="896504"/>
                  <a:pt x="1408632" y="896504"/>
                </a:cubicBezTo>
                <a:cubicBezTo>
                  <a:pt x="1397453" y="896504"/>
                  <a:pt x="1397453" y="909439"/>
                  <a:pt x="1397453" y="909439"/>
                </a:cubicBezTo>
                <a:close/>
                <a:moveTo>
                  <a:pt x="1318474" y="896504"/>
                </a:moveTo>
                <a:lnTo>
                  <a:pt x="1318474" y="909439"/>
                </a:lnTo>
                <a:lnTo>
                  <a:pt x="1329653" y="896504"/>
                </a:lnTo>
                <a:cubicBezTo>
                  <a:pt x="1329653" y="896504"/>
                  <a:pt x="1329653" y="896504"/>
                  <a:pt x="1318474" y="896504"/>
                </a:cubicBezTo>
                <a:close/>
                <a:moveTo>
                  <a:pt x="1262215" y="845980"/>
                </a:moveTo>
                <a:lnTo>
                  <a:pt x="1262215" y="857297"/>
                </a:lnTo>
                <a:cubicBezTo>
                  <a:pt x="1262215" y="858914"/>
                  <a:pt x="1262215" y="858914"/>
                  <a:pt x="1262215" y="858914"/>
                </a:cubicBezTo>
                <a:cubicBezTo>
                  <a:pt x="1262215" y="858914"/>
                  <a:pt x="1262215" y="858914"/>
                  <a:pt x="1273395" y="858914"/>
                </a:cubicBezTo>
                <a:lnTo>
                  <a:pt x="1273395" y="871444"/>
                </a:lnTo>
                <a:lnTo>
                  <a:pt x="1284574" y="871444"/>
                </a:lnTo>
                <a:cubicBezTo>
                  <a:pt x="1284574" y="871444"/>
                  <a:pt x="1284574" y="871444"/>
                  <a:pt x="1284574" y="869878"/>
                </a:cubicBezTo>
                <a:lnTo>
                  <a:pt x="1284574" y="868312"/>
                </a:lnTo>
                <a:cubicBezTo>
                  <a:pt x="1284574" y="868312"/>
                  <a:pt x="1284574" y="865179"/>
                  <a:pt x="1284574" y="858914"/>
                </a:cubicBezTo>
                <a:lnTo>
                  <a:pt x="1273395" y="858914"/>
                </a:lnTo>
                <a:close/>
                <a:moveTo>
                  <a:pt x="1149337" y="845980"/>
                </a:moveTo>
                <a:lnTo>
                  <a:pt x="1149337" y="858914"/>
                </a:lnTo>
                <a:lnTo>
                  <a:pt x="1160517" y="858914"/>
                </a:lnTo>
                <a:cubicBezTo>
                  <a:pt x="1160517" y="858914"/>
                  <a:pt x="1160517" y="858914"/>
                  <a:pt x="1160517" y="845980"/>
                </a:cubicBezTo>
                <a:close/>
                <a:moveTo>
                  <a:pt x="1419812" y="820920"/>
                </a:moveTo>
                <a:cubicBezTo>
                  <a:pt x="1419812" y="820920"/>
                  <a:pt x="1419812" y="820920"/>
                  <a:pt x="1419812" y="822486"/>
                </a:cubicBezTo>
                <a:lnTo>
                  <a:pt x="1419812" y="830317"/>
                </a:lnTo>
                <a:lnTo>
                  <a:pt x="1419812" y="833450"/>
                </a:lnTo>
                <a:cubicBezTo>
                  <a:pt x="1419812" y="833450"/>
                  <a:pt x="1419812" y="833450"/>
                  <a:pt x="1430991" y="833450"/>
                </a:cubicBezTo>
                <a:cubicBezTo>
                  <a:pt x="1430991" y="833450"/>
                  <a:pt x="1430991" y="833450"/>
                  <a:pt x="1442532" y="833450"/>
                </a:cubicBezTo>
                <a:lnTo>
                  <a:pt x="1442532" y="831884"/>
                </a:lnTo>
                <a:lnTo>
                  <a:pt x="1442532" y="822486"/>
                </a:lnTo>
                <a:lnTo>
                  <a:pt x="1442532" y="820920"/>
                </a:lnTo>
                <a:lnTo>
                  <a:pt x="1430991" y="820920"/>
                </a:lnTo>
                <a:cubicBezTo>
                  <a:pt x="1419812" y="820920"/>
                  <a:pt x="1430991" y="820920"/>
                  <a:pt x="1419812" y="820920"/>
                </a:cubicBezTo>
                <a:close/>
                <a:moveTo>
                  <a:pt x="1374733" y="820920"/>
                </a:moveTo>
                <a:cubicBezTo>
                  <a:pt x="1363553" y="820920"/>
                  <a:pt x="1363553" y="820920"/>
                  <a:pt x="1363553" y="833450"/>
                </a:cubicBezTo>
                <a:cubicBezTo>
                  <a:pt x="1363553" y="833450"/>
                  <a:pt x="1363553" y="833450"/>
                  <a:pt x="1374733" y="833450"/>
                </a:cubicBezTo>
                <a:lnTo>
                  <a:pt x="1385912" y="833450"/>
                </a:lnTo>
                <a:cubicBezTo>
                  <a:pt x="1385912" y="845980"/>
                  <a:pt x="1385912" y="845980"/>
                  <a:pt x="1374733" y="845980"/>
                </a:cubicBezTo>
                <a:lnTo>
                  <a:pt x="1363553" y="845980"/>
                </a:lnTo>
                <a:lnTo>
                  <a:pt x="1352373" y="845980"/>
                </a:lnTo>
                <a:lnTo>
                  <a:pt x="1340833" y="845980"/>
                </a:lnTo>
                <a:cubicBezTo>
                  <a:pt x="1340833" y="845980"/>
                  <a:pt x="1340833" y="845980"/>
                  <a:pt x="1352373" y="833450"/>
                </a:cubicBezTo>
                <a:lnTo>
                  <a:pt x="1340833" y="833450"/>
                </a:lnTo>
                <a:cubicBezTo>
                  <a:pt x="1340833" y="833450"/>
                  <a:pt x="1340833" y="833450"/>
                  <a:pt x="1329653" y="833450"/>
                </a:cubicBezTo>
                <a:cubicBezTo>
                  <a:pt x="1329653" y="833450"/>
                  <a:pt x="1329653" y="833450"/>
                  <a:pt x="1318474" y="833450"/>
                </a:cubicBezTo>
                <a:cubicBezTo>
                  <a:pt x="1318474" y="833450"/>
                  <a:pt x="1318474" y="833450"/>
                  <a:pt x="1318474" y="835016"/>
                </a:cubicBezTo>
                <a:lnTo>
                  <a:pt x="1318474" y="842848"/>
                </a:lnTo>
                <a:lnTo>
                  <a:pt x="1318474" y="845980"/>
                </a:lnTo>
                <a:lnTo>
                  <a:pt x="1329653" y="845980"/>
                </a:lnTo>
                <a:lnTo>
                  <a:pt x="1329653" y="833450"/>
                </a:lnTo>
                <a:cubicBezTo>
                  <a:pt x="1329653" y="845980"/>
                  <a:pt x="1340833" y="845980"/>
                  <a:pt x="1340833" y="845980"/>
                </a:cubicBezTo>
                <a:lnTo>
                  <a:pt x="1340833" y="858914"/>
                </a:lnTo>
                <a:lnTo>
                  <a:pt x="1352373" y="858914"/>
                </a:lnTo>
                <a:cubicBezTo>
                  <a:pt x="1352373" y="858914"/>
                  <a:pt x="1352373" y="858914"/>
                  <a:pt x="1363553" y="858914"/>
                </a:cubicBezTo>
                <a:lnTo>
                  <a:pt x="1374733" y="858914"/>
                </a:lnTo>
                <a:lnTo>
                  <a:pt x="1374733" y="855681"/>
                </a:lnTo>
                <a:cubicBezTo>
                  <a:pt x="1374733" y="855681"/>
                  <a:pt x="1374733" y="852447"/>
                  <a:pt x="1374733" y="845980"/>
                </a:cubicBezTo>
                <a:lnTo>
                  <a:pt x="1385912" y="845980"/>
                </a:lnTo>
                <a:lnTo>
                  <a:pt x="1397453" y="845980"/>
                </a:lnTo>
                <a:lnTo>
                  <a:pt x="1385912" y="833450"/>
                </a:lnTo>
                <a:lnTo>
                  <a:pt x="1397453" y="820920"/>
                </a:lnTo>
                <a:lnTo>
                  <a:pt x="1385912" y="820920"/>
                </a:lnTo>
                <a:cubicBezTo>
                  <a:pt x="1385912" y="820920"/>
                  <a:pt x="1374733" y="820920"/>
                  <a:pt x="1374733" y="833450"/>
                </a:cubicBezTo>
                <a:cubicBezTo>
                  <a:pt x="1374733" y="833450"/>
                  <a:pt x="1374733" y="833450"/>
                  <a:pt x="1374733" y="820920"/>
                </a:cubicBezTo>
                <a:close/>
                <a:moveTo>
                  <a:pt x="1217136" y="820920"/>
                </a:moveTo>
                <a:cubicBezTo>
                  <a:pt x="1217136" y="820920"/>
                  <a:pt x="1217136" y="820920"/>
                  <a:pt x="1217136" y="822486"/>
                </a:cubicBezTo>
                <a:lnTo>
                  <a:pt x="1217136" y="824052"/>
                </a:lnTo>
                <a:lnTo>
                  <a:pt x="1217136" y="833450"/>
                </a:lnTo>
                <a:cubicBezTo>
                  <a:pt x="1217136" y="833450"/>
                  <a:pt x="1217136" y="833450"/>
                  <a:pt x="1228316" y="833450"/>
                </a:cubicBezTo>
                <a:cubicBezTo>
                  <a:pt x="1228316" y="820920"/>
                  <a:pt x="1217136" y="820920"/>
                  <a:pt x="1217136" y="820920"/>
                </a:cubicBezTo>
                <a:close/>
                <a:moveTo>
                  <a:pt x="1466638" y="802933"/>
                </a:moveTo>
                <a:cubicBezTo>
                  <a:pt x="1469782" y="801114"/>
                  <a:pt x="1476071" y="808390"/>
                  <a:pt x="1476071" y="808390"/>
                </a:cubicBezTo>
                <a:lnTo>
                  <a:pt x="1464891" y="808390"/>
                </a:lnTo>
                <a:cubicBezTo>
                  <a:pt x="1464891" y="805156"/>
                  <a:pt x="1465590" y="803539"/>
                  <a:pt x="1466638" y="802933"/>
                </a:cubicBezTo>
                <a:close/>
                <a:moveTo>
                  <a:pt x="1358836" y="802933"/>
                </a:moveTo>
                <a:cubicBezTo>
                  <a:pt x="1357264" y="803539"/>
                  <a:pt x="1355168" y="805156"/>
                  <a:pt x="1352373" y="808390"/>
                </a:cubicBezTo>
                <a:lnTo>
                  <a:pt x="1340833" y="808390"/>
                </a:lnTo>
                <a:lnTo>
                  <a:pt x="1329653" y="808390"/>
                </a:lnTo>
                <a:lnTo>
                  <a:pt x="1318474" y="808390"/>
                </a:lnTo>
                <a:cubicBezTo>
                  <a:pt x="1318474" y="820920"/>
                  <a:pt x="1318474" y="808390"/>
                  <a:pt x="1307294" y="808390"/>
                </a:cubicBezTo>
                <a:cubicBezTo>
                  <a:pt x="1307294" y="808390"/>
                  <a:pt x="1307294" y="808390"/>
                  <a:pt x="1307294" y="820920"/>
                </a:cubicBezTo>
                <a:lnTo>
                  <a:pt x="1295754" y="820920"/>
                </a:lnTo>
                <a:lnTo>
                  <a:pt x="1284574" y="820920"/>
                </a:lnTo>
                <a:cubicBezTo>
                  <a:pt x="1273395" y="820920"/>
                  <a:pt x="1273395" y="820920"/>
                  <a:pt x="1273395" y="833450"/>
                </a:cubicBezTo>
                <a:lnTo>
                  <a:pt x="1262215" y="820920"/>
                </a:lnTo>
                <a:cubicBezTo>
                  <a:pt x="1262215" y="820920"/>
                  <a:pt x="1262215" y="820920"/>
                  <a:pt x="1273395" y="820920"/>
                </a:cubicBezTo>
                <a:cubicBezTo>
                  <a:pt x="1273395" y="808390"/>
                  <a:pt x="1273395" y="808390"/>
                  <a:pt x="1262215" y="808390"/>
                </a:cubicBezTo>
                <a:lnTo>
                  <a:pt x="1262215" y="809956"/>
                </a:lnTo>
                <a:cubicBezTo>
                  <a:pt x="1262215" y="811522"/>
                  <a:pt x="1262215" y="814655"/>
                  <a:pt x="1262215" y="820920"/>
                </a:cubicBezTo>
                <a:cubicBezTo>
                  <a:pt x="1262215" y="820920"/>
                  <a:pt x="1262215" y="820920"/>
                  <a:pt x="1262215" y="833450"/>
                </a:cubicBezTo>
                <a:cubicBezTo>
                  <a:pt x="1262215" y="833450"/>
                  <a:pt x="1262215" y="833450"/>
                  <a:pt x="1263613" y="833450"/>
                </a:cubicBezTo>
                <a:lnTo>
                  <a:pt x="1271998" y="833450"/>
                </a:lnTo>
                <a:cubicBezTo>
                  <a:pt x="1273395" y="833450"/>
                  <a:pt x="1273395" y="833450"/>
                  <a:pt x="1273395" y="833450"/>
                </a:cubicBezTo>
                <a:lnTo>
                  <a:pt x="1284574" y="833450"/>
                </a:lnTo>
                <a:lnTo>
                  <a:pt x="1295754" y="833450"/>
                </a:lnTo>
                <a:lnTo>
                  <a:pt x="1307294" y="833450"/>
                </a:lnTo>
                <a:cubicBezTo>
                  <a:pt x="1307294" y="827185"/>
                  <a:pt x="1307294" y="824052"/>
                  <a:pt x="1307294" y="824052"/>
                </a:cubicBezTo>
                <a:lnTo>
                  <a:pt x="1307294" y="820920"/>
                </a:lnTo>
                <a:lnTo>
                  <a:pt x="1318474" y="820920"/>
                </a:lnTo>
                <a:lnTo>
                  <a:pt x="1329653" y="820920"/>
                </a:lnTo>
                <a:lnTo>
                  <a:pt x="1340833" y="820920"/>
                </a:lnTo>
                <a:cubicBezTo>
                  <a:pt x="1340833" y="820920"/>
                  <a:pt x="1343718" y="820920"/>
                  <a:pt x="1345161" y="820920"/>
                </a:cubicBezTo>
                <a:lnTo>
                  <a:pt x="1345701" y="820920"/>
                </a:lnTo>
                <a:lnTo>
                  <a:pt x="1352373" y="820920"/>
                </a:lnTo>
                <a:cubicBezTo>
                  <a:pt x="1363553" y="808390"/>
                  <a:pt x="1363553" y="808390"/>
                  <a:pt x="1363553" y="820920"/>
                </a:cubicBezTo>
                <a:cubicBezTo>
                  <a:pt x="1363553" y="820920"/>
                  <a:pt x="1363553" y="820920"/>
                  <a:pt x="1363553" y="808390"/>
                </a:cubicBezTo>
                <a:cubicBezTo>
                  <a:pt x="1363553" y="808390"/>
                  <a:pt x="1363553" y="801114"/>
                  <a:pt x="1358836" y="802933"/>
                </a:cubicBezTo>
                <a:close/>
                <a:moveTo>
                  <a:pt x="1453711" y="795456"/>
                </a:moveTo>
                <a:cubicBezTo>
                  <a:pt x="1453711" y="795456"/>
                  <a:pt x="1453711" y="795456"/>
                  <a:pt x="1453711" y="808390"/>
                </a:cubicBezTo>
                <a:lnTo>
                  <a:pt x="1464891" y="808390"/>
                </a:lnTo>
                <a:lnTo>
                  <a:pt x="1464891" y="820920"/>
                </a:lnTo>
                <a:cubicBezTo>
                  <a:pt x="1464891" y="820920"/>
                  <a:pt x="1464891" y="820920"/>
                  <a:pt x="1476071" y="820920"/>
                </a:cubicBezTo>
                <a:cubicBezTo>
                  <a:pt x="1476071" y="820920"/>
                  <a:pt x="1476071" y="820920"/>
                  <a:pt x="1487611" y="820920"/>
                </a:cubicBezTo>
                <a:cubicBezTo>
                  <a:pt x="1487611" y="820920"/>
                  <a:pt x="1487611" y="820920"/>
                  <a:pt x="1487611" y="808390"/>
                </a:cubicBezTo>
                <a:lnTo>
                  <a:pt x="1476071" y="808390"/>
                </a:lnTo>
                <a:cubicBezTo>
                  <a:pt x="1476071" y="808390"/>
                  <a:pt x="1476071" y="808390"/>
                  <a:pt x="1476071" y="795456"/>
                </a:cubicBezTo>
                <a:cubicBezTo>
                  <a:pt x="1476071" y="795456"/>
                  <a:pt x="1476071" y="795456"/>
                  <a:pt x="1464891" y="795456"/>
                </a:cubicBezTo>
                <a:cubicBezTo>
                  <a:pt x="1464891" y="795456"/>
                  <a:pt x="1464891" y="795456"/>
                  <a:pt x="1453711" y="795456"/>
                </a:cubicBezTo>
                <a:close/>
                <a:moveTo>
                  <a:pt x="1385912" y="795456"/>
                </a:moveTo>
                <a:cubicBezTo>
                  <a:pt x="1374733" y="795456"/>
                  <a:pt x="1374733" y="808390"/>
                  <a:pt x="1374733" y="808390"/>
                </a:cubicBezTo>
                <a:lnTo>
                  <a:pt x="1385912" y="808390"/>
                </a:lnTo>
                <a:lnTo>
                  <a:pt x="1385912" y="806773"/>
                </a:lnTo>
                <a:close/>
                <a:moveTo>
                  <a:pt x="1104258" y="795456"/>
                </a:moveTo>
                <a:cubicBezTo>
                  <a:pt x="1104258" y="808390"/>
                  <a:pt x="1093078" y="808390"/>
                  <a:pt x="1093078" y="808390"/>
                </a:cubicBezTo>
                <a:lnTo>
                  <a:pt x="1104258" y="808390"/>
                </a:lnTo>
                <a:close/>
                <a:moveTo>
                  <a:pt x="1498790" y="782926"/>
                </a:moveTo>
                <a:cubicBezTo>
                  <a:pt x="1498790" y="789191"/>
                  <a:pt x="1498790" y="792323"/>
                  <a:pt x="1498790" y="792323"/>
                </a:cubicBezTo>
                <a:lnTo>
                  <a:pt x="1498790" y="795456"/>
                </a:lnTo>
                <a:cubicBezTo>
                  <a:pt x="1498790" y="782926"/>
                  <a:pt x="1509970" y="795456"/>
                  <a:pt x="1509970" y="795456"/>
                </a:cubicBezTo>
                <a:cubicBezTo>
                  <a:pt x="1509970" y="795456"/>
                  <a:pt x="1509970" y="795456"/>
                  <a:pt x="1509970" y="782926"/>
                </a:cubicBezTo>
                <a:close/>
                <a:moveTo>
                  <a:pt x="1419812" y="782926"/>
                </a:moveTo>
                <a:cubicBezTo>
                  <a:pt x="1419812" y="782926"/>
                  <a:pt x="1419812" y="782926"/>
                  <a:pt x="1408632" y="795456"/>
                </a:cubicBezTo>
                <a:cubicBezTo>
                  <a:pt x="1408632" y="795456"/>
                  <a:pt x="1408632" y="795456"/>
                  <a:pt x="1419812" y="795456"/>
                </a:cubicBezTo>
                <a:lnTo>
                  <a:pt x="1430991" y="795456"/>
                </a:lnTo>
                <a:cubicBezTo>
                  <a:pt x="1430991" y="782926"/>
                  <a:pt x="1442532" y="782926"/>
                  <a:pt x="1442532" y="782926"/>
                </a:cubicBezTo>
                <a:lnTo>
                  <a:pt x="1430991" y="782926"/>
                </a:lnTo>
                <a:cubicBezTo>
                  <a:pt x="1430991" y="782926"/>
                  <a:pt x="1430991" y="782926"/>
                  <a:pt x="1419812" y="782926"/>
                </a:cubicBezTo>
                <a:close/>
                <a:moveTo>
                  <a:pt x="1318474" y="782926"/>
                </a:moveTo>
                <a:cubicBezTo>
                  <a:pt x="1307294" y="782926"/>
                  <a:pt x="1318474" y="782926"/>
                  <a:pt x="1307294" y="795456"/>
                </a:cubicBezTo>
                <a:cubicBezTo>
                  <a:pt x="1307294" y="795456"/>
                  <a:pt x="1307294" y="795456"/>
                  <a:pt x="1318474" y="795456"/>
                </a:cubicBezTo>
                <a:close/>
                <a:moveTo>
                  <a:pt x="1194416" y="782926"/>
                </a:moveTo>
                <a:lnTo>
                  <a:pt x="1194416" y="786058"/>
                </a:lnTo>
                <a:lnTo>
                  <a:pt x="1194416" y="795456"/>
                </a:lnTo>
                <a:cubicBezTo>
                  <a:pt x="1205596" y="795456"/>
                  <a:pt x="1205596" y="782926"/>
                  <a:pt x="1205596" y="795456"/>
                </a:cubicBezTo>
                <a:lnTo>
                  <a:pt x="1205596" y="782926"/>
                </a:lnTo>
                <a:close/>
                <a:moveTo>
                  <a:pt x="1115437" y="782926"/>
                </a:moveTo>
                <a:lnTo>
                  <a:pt x="1115437" y="790170"/>
                </a:lnTo>
                <a:lnTo>
                  <a:pt x="1115437" y="790757"/>
                </a:lnTo>
                <a:lnTo>
                  <a:pt x="1115437" y="795456"/>
                </a:lnTo>
                <a:lnTo>
                  <a:pt x="1126978" y="795456"/>
                </a:lnTo>
                <a:lnTo>
                  <a:pt x="1126978" y="782926"/>
                </a:lnTo>
                <a:cubicBezTo>
                  <a:pt x="1126978" y="782926"/>
                  <a:pt x="1126978" y="795456"/>
                  <a:pt x="1115437" y="782926"/>
                </a:cubicBezTo>
                <a:close/>
                <a:moveTo>
                  <a:pt x="1577408" y="770396"/>
                </a:moveTo>
                <a:cubicBezTo>
                  <a:pt x="1577408" y="770396"/>
                  <a:pt x="1588949" y="782926"/>
                  <a:pt x="1577408" y="782926"/>
                </a:cubicBezTo>
                <a:cubicBezTo>
                  <a:pt x="1577408" y="782926"/>
                  <a:pt x="1577408" y="782926"/>
                  <a:pt x="1566229" y="782926"/>
                </a:cubicBezTo>
                <a:cubicBezTo>
                  <a:pt x="1577408" y="795456"/>
                  <a:pt x="1577408" y="782926"/>
                  <a:pt x="1577408" y="782926"/>
                </a:cubicBezTo>
                <a:cubicBezTo>
                  <a:pt x="1577408" y="782926"/>
                  <a:pt x="1577408" y="782926"/>
                  <a:pt x="1588949" y="782926"/>
                </a:cubicBezTo>
                <a:cubicBezTo>
                  <a:pt x="1588949" y="782926"/>
                  <a:pt x="1588949" y="782926"/>
                  <a:pt x="1600128" y="782926"/>
                </a:cubicBezTo>
                <a:lnTo>
                  <a:pt x="1600128" y="770396"/>
                </a:lnTo>
                <a:cubicBezTo>
                  <a:pt x="1600128" y="770396"/>
                  <a:pt x="1600128" y="770396"/>
                  <a:pt x="1588949" y="770396"/>
                </a:cubicBezTo>
                <a:close/>
                <a:moveTo>
                  <a:pt x="1543869" y="770396"/>
                </a:moveTo>
                <a:lnTo>
                  <a:pt x="1543869" y="782926"/>
                </a:lnTo>
                <a:lnTo>
                  <a:pt x="1555049" y="782926"/>
                </a:lnTo>
                <a:cubicBezTo>
                  <a:pt x="1555049" y="782926"/>
                  <a:pt x="1555049" y="775877"/>
                  <a:pt x="1555049" y="777640"/>
                </a:cubicBezTo>
                <a:lnTo>
                  <a:pt x="1555049" y="770396"/>
                </a:lnTo>
                <a:close/>
                <a:moveTo>
                  <a:pt x="1521150" y="770396"/>
                </a:moveTo>
                <a:cubicBezTo>
                  <a:pt x="1521150" y="770396"/>
                  <a:pt x="1521150" y="770396"/>
                  <a:pt x="1521150" y="782926"/>
                </a:cubicBezTo>
                <a:lnTo>
                  <a:pt x="1521150" y="795456"/>
                </a:lnTo>
                <a:cubicBezTo>
                  <a:pt x="1509970" y="795456"/>
                  <a:pt x="1509970" y="808390"/>
                  <a:pt x="1509970" y="808390"/>
                </a:cubicBezTo>
                <a:lnTo>
                  <a:pt x="1498790" y="808390"/>
                </a:lnTo>
                <a:cubicBezTo>
                  <a:pt x="1509970" y="808390"/>
                  <a:pt x="1509970" y="820920"/>
                  <a:pt x="1509970" y="820920"/>
                </a:cubicBezTo>
                <a:lnTo>
                  <a:pt x="1509970" y="819354"/>
                </a:lnTo>
                <a:cubicBezTo>
                  <a:pt x="1509970" y="817787"/>
                  <a:pt x="1509970" y="814655"/>
                  <a:pt x="1509970" y="808390"/>
                </a:cubicBezTo>
                <a:lnTo>
                  <a:pt x="1521150" y="808390"/>
                </a:lnTo>
                <a:cubicBezTo>
                  <a:pt x="1532690" y="808390"/>
                  <a:pt x="1532690" y="795456"/>
                  <a:pt x="1532690" y="808390"/>
                </a:cubicBezTo>
                <a:cubicBezTo>
                  <a:pt x="1532690" y="808390"/>
                  <a:pt x="1543869" y="808390"/>
                  <a:pt x="1532690" y="795456"/>
                </a:cubicBezTo>
                <a:cubicBezTo>
                  <a:pt x="1532690" y="795456"/>
                  <a:pt x="1543869" y="808390"/>
                  <a:pt x="1543869" y="795456"/>
                </a:cubicBezTo>
                <a:cubicBezTo>
                  <a:pt x="1532690" y="795456"/>
                  <a:pt x="1532690" y="795456"/>
                  <a:pt x="1532690" y="795456"/>
                </a:cubicBezTo>
                <a:cubicBezTo>
                  <a:pt x="1532690" y="795456"/>
                  <a:pt x="1532690" y="795456"/>
                  <a:pt x="1521150" y="795456"/>
                </a:cubicBezTo>
                <a:cubicBezTo>
                  <a:pt x="1521150" y="795456"/>
                  <a:pt x="1532690" y="782926"/>
                  <a:pt x="1521150" y="782926"/>
                </a:cubicBezTo>
                <a:lnTo>
                  <a:pt x="1532690" y="782926"/>
                </a:lnTo>
                <a:lnTo>
                  <a:pt x="1532690" y="770396"/>
                </a:lnTo>
                <a:cubicBezTo>
                  <a:pt x="1532690" y="770396"/>
                  <a:pt x="1532690" y="770396"/>
                  <a:pt x="1521150" y="770396"/>
                </a:cubicBezTo>
                <a:close/>
                <a:moveTo>
                  <a:pt x="1453711" y="770396"/>
                </a:moveTo>
                <a:lnTo>
                  <a:pt x="1453711" y="781359"/>
                </a:lnTo>
                <a:lnTo>
                  <a:pt x="1453711" y="782926"/>
                </a:lnTo>
                <a:cubicBezTo>
                  <a:pt x="1453711" y="782926"/>
                  <a:pt x="1453711" y="782926"/>
                  <a:pt x="1464891" y="782926"/>
                </a:cubicBezTo>
                <a:lnTo>
                  <a:pt x="1476071" y="782926"/>
                </a:lnTo>
                <a:lnTo>
                  <a:pt x="1476071" y="770396"/>
                </a:lnTo>
                <a:lnTo>
                  <a:pt x="1464891" y="770396"/>
                </a:lnTo>
                <a:cubicBezTo>
                  <a:pt x="1464891" y="770396"/>
                  <a:pt x="1464891" y="770396"/>
                  <a:pt x="1464891" y="782926"/>
                </a:cubicBezTo>
                <a:cubicBezTo>
                  <a:pt x="1464891" y="782926"/>
                  <a:pt x="1464891" y="782926"/>
                  <a:pt x="1453711" y="770396"/>
                </a:cubicBezTo>
                <a:close/>
                <a:moveTo>
                  <a:pt x="1363553" y="770396"/>
                </a:moveTo>
                <a:cubicBezTo>
                  <a:pt x="1363553" y="770396"/>
                  <a:pt x="1352373" y="770396"/>
                  <a:pt x="1352373" y="782926"/>
                </a:cubicBezTo>
                <a:lnTo>
                  <a:pt x="1363553" y="782926"/>
                </a:lnTo>
                <a:close/>
                <a:moveTo>
                  <a:pt x="1262215" y="770396"/>
                </a:moveTo>
                <a:lnTo>
                  <a:pt x="1273395" y="770396"/>
                </a:lnTo>
                <a:cubicBezTo>
                  <a:pt x="1284574" y="770396"/>
                  <a:pt x="1273395" y="770396"/>
                  <a:pt x="1273395" y="782926"/>
                </a:cubicBezTo>
                <a:lnTo>
                  <a:pt x="1262215" y="782926"/>
                </a:lnTo>
                <a:cubicBezTo>
                  <a:pt x="1262215" y="782926"/>
                  <a:pt x="1262215" y="779793"/>
                  <a:pt x="1262215" y="778227"/>
                </a:cubicBezTo>
                <a:lnTo>
                  <a:pt x="1262215" y="777640"/>
                </a:lnTo>
                <a:close/>
                <a:moveTo>
                  <a:pt x="1622487" y="757866"/>
                </a:moveTo>
                <a:lnTo>
                  <a:pt x="1622487" y="770396"/>
                </a:lnTo>
                <a:lnTo>
                  <a:pt x="1634028" y="770396"/>
                </a:lnTo>
                <a:cubicBezTo>
                  <a:pt x="1634028" y="770396"/>
                  <a:pt x="1634028" y="770396"/>
                  <a:pt x="1634028" y="757866"/>
                </a:cubicBezTo>
                <a:close/>
                <a:moveTo>
                  <a:pt x="1498790" y="757866"/>
                </a:moveTo>
                <a:cubicBezTo>
                  <a:pt x="1498790" y="770396"/>
                  <a:pt x="1498790" y="770396"/>
                  <a:pt x="1487611" y="770396"/>
                </a:cubicBezTo>
                <a:cubicBezTo>
                  <a:pt x="1487611" y="770396"/>
                  <a:pt x="1487611" y="770396"/>
                  <a:pt x="1498790" y="770396"/>
                </a:cubicBezTo>
                <a:cubicBezTo>
                  <a:pt x="1498790" y="770396"/>
                  <a:pt x="1498790" y="770396"/>
                  <a:pt x="1509970" y="770396"/>
                </a:cubicBezTo>
                <a:cubicBezTo>
                  <a:pt x="1509970" y="770396"/>
                  <a:pt x="1509970" y="770396"/>
                  <a:pt x="1509970" y="768829"/>
                </a:cubicBezTo>
                <a:lnTo>
                  <a:pt x="1509970" y="767263"/>
                </a:lnTo>
                <a:cubicBezTo>
                  <a:pt x="1509970" y="767263"/>
                  <a:pt x="1509970" y="764131"/>
                  <a:pt x="1509970" y="757866"/>
                </a:cubicBezTo>
                <a:close/>
                <a:moveTo>
                  <a:pt x="1690287" y="744931"/>
                </a:moveTo>
                <a:cubicBezTo>
                  <a:pt x="1690287" y="744931"/>
                  <a:pt x="1679107" y="744931"/>
                  <a:pt x="1679107" y="757866"/>
                </a:cubicBezTo>
                <a:lnTo>
                  <a:pt x="1690287" y="757866"/>
                </a:lnTo>
                <a:cubicBezTo>
                  <a:pt x="1690287" y="757866"/>
                  <a:pt x="1690287" y="757866"/>
                  <a:pt x="1690287" y="756249"/>
                </a:cubicBezTo>
                <a:lnTo>
                  <a:pt x="1690287" y="753015"/>
                </a:lnTo>
                <a:cubicBezTo>
                  <a:pt x="1690287" y="752207"/>
                  <a:pt x="1690287" y="751803"/>
                  <a:pt x="1690287" y="752409"/>
                </a:cubicBezTo>
                <a:lnTo>
                  <a:pt x="1690287" y="744931"/>
                </a:lnTo>
                <a:cubicBezTo>
                  <a:pt x="1690287" y="744931"/>
                  <a:pt x="1690287" y="757866"/>
                  <a:pt x="1701466" y="757866"/>
                </a:cubicBezTo>
                <a:lnTo>
                  <a:pt x="1701466" y="754632"/>
                </a:lnTo>
                <a:lnTo>
                  <a:pt x="1701466" y="753015"/>
                </a:lnTo>
                <a:lnTo>
                  <a:pt x="1701466" y="752409"/>
                </a:lnTo>
                <a:lnTo>
                  <a:pt x="1701466" y="744931"/>
                </a:lnTo>
                <a:close/>
                <a:moveTo>
                  <a:pt x="1645207" y="744931"/>
                </a:moveTo>
                <a:cubicBezTo>
                  <a:pt x="1645207" y="744931"/>
                  <a:pt x="1645207" y="744931"/>
                  <a:pt x="1645207" y="757866"/>
                </a:cubicBezTo>
                <a:lnTo>
                  <a:pt x="1645207" y="760998"/>
                </a:lnTo>
                <a:cubicBezTo>
                  <a:pt x="1645207" y="760998"/>
                  <a:pt x="1645207" y="764131"/>
                  <a:pt x="1645207" y="770396"/>
                </a:cubicBezTo>
                <a:lnTo>
                  <a:pt x="1656387" y="770396"/>
                </a:lnTo>
                <a:lnTo>
                  <a:pt x="1656387" y="763152"/>
                </a:lnTo>
                <a:lnTo>
                  <a:pt x="1656387" y="762564"/>
                </a:lnTo>
                <a:cubicBezTo>
                  <a:pt x="1656387" y="760998"/>
                  <a:pt x="1656387" y="757866"/>
                  <a:pt x="1656387" y="757866"/>
                </a:cubicBezTo>
                <a:close/>
                <a:moveTo>
                  <a:pt x="1532690" y="744931"/>
                </a:moveTo>
                <a:cubicBezTo>
                  <a:pt x="1532690" y="744931"/>
                  <a:pt x="1532690" y="757866"/>
                  <a:pt x="1521150" y="757866"/>
                </a:cubicBezTo>
                <a:lnTo>
                  <a:pt x="1532690" y="757866"/>
                </a:lnTo>
                <a:lnTo>
                  <a:pt x="1532690" y="756249"/>
                </a:lnTo>
                <a:lnTo>
                  <a:pt x="1532690" y="746548"/>
                </a:lnTo>
                <a:close/>
                <a:moveTo>
                  <a:pt x="1352373" y="744931"/>
                </a:moveTo>
                <a:cubicBezTo>
                  <a:pt x="1363553" y="744931"/>
                  <a:pt x="1363553" y="744931"/>
                  <a:pt x="1363553" y="757866"/>
                </a:cubicBezTo>
                <a:close/>
                <a:moveTo>
                  <a:pt x="1340833" y="744931"/>
                </a:moveTo>
                <a:cubicBezTo>
                  <a:pt x="1340833" y="757866"/>
                  <a:pt x="1352373" y="757866"/>
                  <a:pt x="1340833" y="757866"/>
                </a:cubicBezTo>
                <a:lnTo>
                  <a:pt x="1340833" y="756249"/>
                </a:lnTo>
                <a:close/>
                <a:moveTo>
                  <a:pt x="405712" y="744931"/>
                </a:moveTo>
                <a:lnTo>
                  <a:pt x="416891" y="744931"/>
                </a:lnTo>
                <a:cubicBezTo>
                  <a:pt x="416891" y="757866"/>
                  <a:pt x="416891" y="744931"/>
                  <a:pt x="405712" y="744931"/>
                </a:cubicBezTo>
                <a:close/>
                <a:moveTo>
                  <a:pt x="1575836" y="739645"/>
                </a:moveTo>
                <a:cubicBezTo>
                  <a:pt x="1576709" y="740233"/>
                  <a:pt x="1577408" y="741799"/>
                  <a:pt x="1577408" y="744931"/>
                </a:cubicBezTo>
                <a:cubicBezTo>
                  <a:pt x="1569024" y="744931"/>
                  <a:pt x="1573216" y="737883"/>
                  <a:pt x="1575836" y="739645"/>
                </a:cubicBezTo>
                <a:close/>
                <a:moveTo>
                  <a:pt x="1735366" y="732401"/>
                </a:moveTo>
                <a:cubicBezTo>
                  <a:pt x="1735366" y="738666"/>
                  <a:pt x="1735366" y="741799"/>
                  <a:pt x="1735366" y="741799"/>
                </a:cubicBezTo>
                <a:lnTo>
                  <a:pt x="1735366" y="744931"/>
                </a:lnTo>
                <a:cubicBezTo>
                  <a:pt x="1735366" y="744931"/>
                  <a:pt x="1735366" y="744931"/>
                  <a:pt x="1746545" y="744931"/>
                </a:cubicBezTo>
                <a:lnTo>
                  <a:pt x="1746545" y="743365"/>
                </a:lnTo>
                <a:lnTo>
                  <a:pt x="1746545" y="741799"/>
                </a:lnTo>
                <a:lnTo>
                  <a:pt x="1746545" y="733968"/>
                </a:lnTo>
                <a:cubicBezTo>
                  <a:pt x="1746545" y="732401"/>
                  <a:pt x="1746545" y="732401"/>
                  <a:pt x="1746545" y="732401"/>
                </a:cubicBezTo>
                <a:cubicBezTo>
                  <a:pt x="1746545" y="732401"/>
                  <a:pt x="1746545" y="732401"/>
                  <a:pt x="1735366" y="732401"/>
                </a:cubicBezTo>
                <a:close/>
                <a:moveTo>
                  <a:pt x="1577408" y="732401"/>
                </a:moveTo>
                <a:cubicBezTo>
                  <a:pt x="1566229" y="732401"/>
                  <a:pt x="1566229" y="744931"/>
                  <a:pt x="1566229" y="744931"/>
                </a:cubicBezTo>
                <a:cubicBezTo>
                  <a:pt x="1566229" y="732401"/>
                  <a:pt x="1566229" y="744931"/>
                  <a:pt x="1555049" y="744931"/>
                </a:cubicBezTo>
                <a:lnTo>
                  <a:pt x="1555049" y="757866"/>
                </a:lnTo>
                <a:cubicBezTo>
                  <a:pt x="1566229" y="757866"/>
                  <a:pt x="1566229" y="757866"/>
                  <a:pt x="1566229" y="744931"/>
                </a:cubicBezTo>
                <a:cubicBezTo>
                  <a:pt x="1566229" y="744931"/>
                  <a:pt x="1566229" y="744931"/>
                  <a:pt x="1577408" y="744931"/>
                </a:cubicBezTo>
                <a:close/>
                <a:moveTo>
                  <a:pt x="1295754" y="732401"/>
                </a:moveTo>
                <a:cubicBezTo>
                  <a:pt x="1307294" y="744931"/>
                  <a:pt x="1295754" y="744931"/>
                  <a:pt x="1295754" y="744931"/>
                </a:cubicBezTo>
                <a:lnTo>
                  <a:pt x="1295754" y="733968"/>
                </a:lnTo>
                <a:cubicBezTo>
                  <a:pt x="1295754" y="732401"/>
                  <a:pt x="1295754" y="732401"/>
                  <a:pt x="1295754" y="732401"/>
                </a:cubicBezTo>
                <a:close/>
                <a:moveTo>
                  <a:pt x="439251" y="732401"/>
                </a:moveTo>
                <a:lnTo>
                  <a:pt x="439251" y="744931"/>
                </a:lnTo>
                <a:lnTo>
                  <a:pt x="445922" y="744931"/>
                </a:lnTo>
                <a:cubicBezTo>
                  <a:pt x="444300" y="744931"/>
                  <a:pt x="450791" y="744931"/>
                  <a:pt x="450791" y="744931"/>
                </a:cubicBezTo>
                <a:cubicBezTo>
                  <a:pt x="450791" y="744931"/>
                  <a:pt x="450791" y="744931"/>
                  <a:pt x="450791" y="732401"/>
                </a:cubicBezTo>
                <a:cubicBezTo>
                  <a:pt x="450791" y="732401"/>
                  <a:pt x="450791" y="732401"/>
                  <a:pt x="439251" y="732401"/>
                </a:cubicBezTo>
                <a:close/>
                <a:moveTo>
                  <a:pt x="405712" y="732401"/>
                </a:moveTo>
                <a:lnTo>
                  <a:pt x="405712" y="744931"/>
                </a:lnTo>
                <a:lnTo>
                  <a:pt x="405712" y="757866"/>
                </a:lnTo>
                <a:lnTo>
                  <a:pt x="416891" y="770396"/>
                </a:lnTo>
                <a:lnTo>
                  <a:pt x="416891" y="763152"/>
                </a:lnTo>
                <a:cubicBezTo>
                  <a:pt x="416891" y="763739"/>
                  <a:pt x="416891" y="763347"/>
                  <a:pt x="416891" y="762564"/>
                </a:cubicBezTo>
                <a:cubicBezTo>
                  <a:pt x="416891" y="760998"/>
                  <a:pt x="416891" y="757866"/>
                  <a:pt x="416891" y="757866"/>
                </a:cubicBezTo>
                <a:cubicBezTo>
                  <a:pt x="416891" y="757866"/>
                  <a:pt x="416891" y="757866"/>
                  <a:pt x="416891" y="756249"/>
                </a:cubicBezTo>
                <a:lnTo>
                  <a:pt x="416891" y="750388"/>
                </a:lnTo>
                <a:lnTo>
                  <a:pt x="416891" y="749782"/>
                </a:lnTo>
                <a:cubicBezTo>
                  <a:pt x="416891" y="748165"/>
                  <a:pt x="416891" y="744931"/>
                  <a:pt x="416891" y="744931"/>
                </a:cubicBezTo>
                <a:cubicBezTo>
                  <a:pt x="405712" y="744931"/>
                  <a:pt x="405712" y="744931"/>
                  <a:pt x="405712" y="732401"/>
                </a:cubicBezTo>
                <a:close/>
                <a:moveTo>
                  <a:pt x="1385912" y="719871"/>
                </a:moveTo>
                <a:lnTo>
                  <a:pt x="1397453" y="719871"/>
                </a:lnTo>
                <a:cubicBezTo>
                  <a:pt x="1397453" y="719871"/>
                  <a:pt x="1385912" y="719871"/>
                  <a:pt x="1385912" y="732401"/>
                </a:cubicBezTo>
                <a:close/>
                <a:moveTo>
                  <a:pt x="1645207" y="706937"/>
                </a:moveTo>
                <a:cubicBezTo>
                  <a:pt x="1645207" y="706937"/>
                  <a:pt x="1634028" y="706937"/>
                  <a:pt x="1634028" y="719871"/>
                </a:cubicBezTo>
                <a:cubicBezTo>
                  <a:pt x="1639618" y="719871"/>
                  <a:pt x="1642412" y="719871"/>
                  <a:pt x="1642412" y="719871"/>
                </a:cubicBezTo>
                <a:lnTo>
                  <a:pt x="1645207" y="719871"/>
                </a:lnTo>
                <a:lnTo>
                  <a:pt x="1645207" y="715021"/>
                </a:lnTo>
                <a:cubicBezTo>
                  <a:pt x="1645207" y="714213"/>
                  <a:pt x="1645207" y="713808"/>
                  <a:pt x="1645207" y="714415"/>
                </a:cubicBezTo>
                <a:close/>
                <a:moveTo>
                  <a:pt x="1611308" y="706937"/>
                </a:moveTo>
                <a:cubicBezTo>
                  <a:pt x="1611308" y="706937"/>
                  <a:pt x="1611308" y="719871"/>
                  <a:pt x="1600128" y="719871"/>
                </a:cubicBezTo>
                <a:lnTo>
                  <a:pt x="1611308" y="719871"/>
                </a:lnTo>
                <a:close/>
                <a:moveTo>
                  <a:pt x="1453711" y="706937"/>
                </a:moveTo>
                <a:lnTo>
                  <a:pt x="1464891" y="706937"/>
                </a:lnTo>
                <a:lnTo>
                  <a:pt x="1464891" y="708554"/>
                </a:lnTo>
                <a:cubicBezTo>
                  <a:pt x="1464891" y="710171"/>
                  <a:pt x="1464891" y="713404"/>
                  <a:pt x="1464891" y="719871"/>
                </a:cubicBezTo>
                <a:cubicBezTo>
                  <a:pt x="1464891" y="706937"/>
                  <a:pt x="1464891" y="706937"/>
                  <a:pt x="1453711" y="706937"/>
                </a:cubicBezTo>
                <a:close/>
                <a:moveTo>
                  <a:pt x="1408632" y="706937"/>
                </a:moveTo>
                <a:cubicBezTo>
                  <a:pt x="1405837" y="716436"/>
                  <a:pt x="1403741" y="722776"/>
                  <a:pt x="1402169" y="727140"/>
                </a:cubicBezTo>
                <a:lnTo>
                  <a:pt x="1400076" y="732401"/>
                </a:lnTo>
                <a:lnTo>
                  <a:pt x="1397453" y="732401"/>
                </a:lnTo>
                <a:cubicBezTo>
                  <a:pt x="1397453" y="719871"/>
                  <a:pt x="1408632" y="706937"/>
                  <a:pt x="1408632" y="706937"/>
                </a:cubicBezTo>
                <a:close/>
                <a:moveTo>
                  <a:pt x="1307294" y="706937"/>
                </a:moveTo>
                <a:lnTo>
                  <a:pt x="1307294" y="719871"/>
                </a:lnTo>
                <a:cubicBezTo>
                  <a:pt x="1318474" y="719871"/>
                  <a:pt x="1318474" y="719871"/>
                  <a:pt x="1318474" y="706937"/>
                </a:cubicBezTo>
                <a:close/>
                <a:moveTo>
                  <a:pt x="552129" y="706937"/>
                </a:moveTo>
                <a:lnTo>
                  <a:pt x="552129" y="719871"/>
                </a:lnTo>
                <a:cubicBezTo>
                  <a:pt x="552129" y="719871"/>
                  <a:pt x="552129" y="719871"/>
                  <a:pt x="563308" y="706937"/>
                </a:cubicBezTo>
                <a:close/>
                <a:moveTo>
                  <a:pt x="1656387" y="694407"/>
                </a:moveTo>
                <a:cubicBezTo>
                  <a:pt x="1656387" y="694407"/>
                  <a:pt x="1656387" y="706937"/>
                  <a:pt x="1667927" y="706937"/>
                </a:cubicBezTo>
                <a:lnTo>
                  <a:pt x="1667927" y="708554"/>
                </a:lnTo>
                <a:lnTo>
                  <a:pt x="1667927" y="718254"/>
                </a:lnTo>
                <a:cubicBezTo>
                  <a:pt x="1667927" y="719871"/>
                  <a:pt x="1667927" y="719871"/>
                  <a:pt x="1667927" y="719871"/>
                </a:cubicBezTo>
                <a:cubicBezTo>
                  <a:pt x="1667927" y="719871"/>
                  <a:pt x="1667927" y="719871"/>
                  <a:pt x="1679107" y="719871"/>
                </a:cubicBezTo>
                <a:lnTo>
                  <a:pt x="1679107" y="706937"/>
                </a:lnTo>
                <a:lnTo>
                  <a:pt x="1667927" y="706937"/>
                </a:lnTo>
                <a:lnTo>
                  <a:pt x="1667927" y="705371"/>
                </a:lnTo>
                <a:lnTo>
                  <a:pt x="1667927" y="699693"/>
                </a:lnTo>
                <a:cubicBezTo>
                  <a:pt x="1667927" y="701455"/>
                  <a:pt x="1667927" y="694407"/>
                  <a:pt x="1667927" y="694407"/>
                </a:cubicBezTo>
                <a:cubicBezTo>
                  <a:pt x="1667927" y="694407"/>
                  <a:pt x="1667927" y="694407"/>
                  <a:pt x="1656387" y="694407"/>
                </a:cubicBezTo>
                <a:close/>
                <a:moveTo>
                  <a:pt x="382992" y="681877"/>
                </a:moveTo>
                <a:lnTo>
                  <a:pt x="382992" y="694407"/>
                </a:lnTo>
                <a:cubicBezTo>
                  <a:pt x="382992" y="694407"/>
                  <a:pt x="382992" y="694407"/>
                  <a:pt x="394171" y="694407"/>
                </a:cubicBezTo>
                <a:lnTo>
                  <a:pt x="394171" y="681877"/>
                </a:lnTo>
                <a:cubicBezTo>
                  <a:pt x="394171" y="681877"/>
                  <a:pt x="394171" y="681877"/>
                  <a:pt x="382992" y="681877"/>
                </a:cubicBezTo>
                <a:close/>
                <a:moveTo>
                  <a:pt x="1584080" y="664061"/>
                </a:moveTo>
                <a:cubicBezTo>
                  <a:pt x="1588949" y="662299"/>
                  <a:pt x="1588949" y="669347"/>
                  <a:pt x="1588949" y="669347"/>
                </a:cubicBezTo>
                <a:lnTo>
                  <a:pt x="1577408" y="669347"/>
                </a:lnTo>
                <a:cubicBezTo>
                  <a:pt x="1580293" y="666214"/>
                  <a:pt x="1582457" y="664648"/>
                  <a:pt x="1584080" y="664061"/>
                </a:cubicBezTo>
                <a:close/>
                <a:moveTo>
                  <a:pt x="1543869" y="656817"/>
                </a:moveTo>
                <a:lnTo>
                  <a:pt x="1543869" y="658383"/>
                </a:lnTo>
                <a:lnTo>
                  <a:pt x="1543869" y="661516"/>
                </a:lnTo>
                <a:lnTo>
                  <a:pt x="1543869" y="662103"/>
                </a:lnTo>
                <a:lnTo>
                  <a:pt x="1543869" y="669347"/>
                </a:lnTo>
                <a:cubicBezTo>
                  <a:pt x="1543869" y="669347"/>
                  <a:pt x="1543869" y="669347"/>
                  <a:pt x="1532690" y="669347"/>
                </a:cubicBezTo>
                <a:lnTo>
                  <a:pt x="1521150" y="669347"/>
                </a:lnTo>
                <a:lnTo>
                  <a:pt x="1521150" y="670913"/>
                </a:lnTo>
                <a:lnTo>
                  <a:pt x="1521150" y="680311"/>
                </a:lnTo>
                <a:cubicBezTo>
                  <a:pt x="1521150" y="681877"/>
                  <a:pt x="1521150" y="681877"/>
                  <a:pt x="1521150" y="681877"/>
                </a:cubicBezTo>
                <a:cubicBezTo>
                  <a:pt x="1521150" y="681877"/>
                  <a:pt x="1521150" y="681877"/>
                  <a:pt x="1509970" y="681877"/>
                </a:cubicBezTo>
                <a:lnTo>
                  <a:pt x="1498790" y="681877"/>
                </a:lnTo>
                <a:cubicBezTo>
                  <a:pt x="1498790" y="681877"/>
                  <a:pt x="1498790" y="681877"/>
                  <a:pt x="1487611" y="681877"/>
                </a:cubicBezTo>
                <a:lnTo>
                  <a:pt x="1476071" y="681877"/>
                </a:lnTo>
                <a:lnTo>
                  <a:pt x="1476071" y="692841"/>
                </a:lnTo>
                <a:cubicBezTo>
                  <a:pt x="1476071" y="694407"/>
                  <a:pt x="1476071" y="694407"/>
                  <a:pt x="1476071" y="694407"/>
                </a:cubicBezTo>
                <a:cubicBezTo>
                  <a:pt x="1464891" y="694407"/>
                  <a:pt x="1464891" y="681877"/>
                  <a:pt x="1464891" y="681877"/>
                </a:cubicBezTo>
                <a:lnTo>
                  <a:pt x="1464891" y="692841"/>
                </a:lnTo>
                <a:lnTo>
                  <a:pt x="1464891" y="694407"/>
                </a:lnTo>
                <a:lnTo>
                  <a:pt x="1453711" y="694407"/>
                </a:lnTo>
                <a:cubicBezTo>
                  <a:pt x="1453711" y="694407"/>
                  <a:pt x="1453711" y="694407"/>
                  <a:pt x="1442532" y="694407"/>
                </a:cubicBezTo>
                <a:lnTo>
                  <a:pt x="1430991" y="694407"/>
                </a:lnTo>
                <a:lnTo>
                  <a:pt x="1419812" y="694407"/>
                </a:lnTo>
                <a:lnTo>
                  <a:pt x="1408632" y="694407"/>
                </a:lnTo>
                <a:cubicBezTo>
                  <a:pt x="1408632" y="694407"/>
                  <a:pt x="1408632" y="694407"/>
                  <a:pt x="1408632" y="695973"/>
                </a:cubicBezTo>
                <a:lnTo>
                  <a:pt x="1408632" y="699106"/>
                </a:lnTo>
                <a:cubicBezTo>
                  <a:pt x="1408632" y="699889"/>
                  <a:pt x="1408632" y="700280"/>
                  <a:pt x="1408632" y="699693"/>
                </a:cubicBezTo>
                <a:lnTo>
                  <a:pt x="1408632" y="706937"/>
                </a:lnTo>
                <a:lnTo>
                  <a:pt x="1397453" y="706937"/>
                </a:lnTo>
                <a:cubicBezTo>
                  <a:pt x="1397453" y="706937"/>
                  <a:pt x="1397453" y="706937"/>
                  <a:pt x="1385912" y="706937"/>
                </a:cubicBezTo>
                <a:cubicBezTo>
                  <a:pt x="1385912" y="706937"/>
                  <a:pt x="1397453" y="719871"/>
                  <a:pt x="1385912" y="719871"/>
                </a:cubicBezTo>
                <a:cubicBezTo>
                  <a:pt x="1385912" y="706937"/>
                  <a:pt x="1385912" y="706937"/>
                  <a:pt x="1374733" y="706937"/>
                </a:cubicBezTo>
                <a:lnTo>
                  <a:pt x="1374733" y="694407"/>
                </a:lnTo>
                <a:cubicBezTo>
                  <a:pt x="1374733" y="694407"/>
                  <a:pt x="1374733" y="694407"/>
                  <a:pt x="1385912" y="694407"/>
                </a:cubicBezTo>
                <a:cubicBezTo>
                  <a:pt x="1385912" y="694407"/>
                  <a:pt x="1385912" y="694407"/>
                  <a:pt x="1397453" y="694407"/>
                </a:cubicBezTo>
                <a:lnTo>
                  <a:pt x="1397453" y="691274"/>
                </a:lnTo>
                <a:lnTo>
                  <a:pt x="1397453" y="688925"/>
                </a:lnTo>
                <a:cubicBezTo>
                  <a:pt x="1397453" y="686576"/>
                  <a:pt x="1397453" y="691274"/>
                  <a:pt x="1397453" y="681877"/>
                </a:cubicBezTo>
                <a:cubicBezTo>
                  <a:pt x="1408632" y="694407"/>
                  <a:pt x="1408632" y="694407"/>
                  <a:pt x="1408632" y="681877"/>
                </a:cubicBezTo>
                <a:lnTo>
                  <a:pt x="1397453" y="681877"/>
                </a:lnTo>
                <a:cubicBezTo>
                  <a:pt x="1397453" y="681877"/>
                  <a:pt x="1397453" y="681877"/>
                  <a:pt x="1385912" y="681877"/>
                </a:cubicBezTo>
                <a:lnTo>
                  <a:pt x="1374733" y="681877"/>
                </a:lnTo>
                <a:cubicBezTo>
                  <a:pt x="1374733" y="694407"/>
                  <a:pt x="1374733" y="694407"/>
                  <a:pt x="1363553" y="694407"/>
                </a:cubicBezTo>
                <a:lnTo>
                  <a:pt x="1352373" y="694407"/>
                </a:lnTo>
                <a:lnTo>
                  <a:pt x="1340833" y="694407"/>
                </a:lnTo>
                <a:cubicBezTo>
                  <a:pt x="1340833" y="706937"/>
                  <a:pt x="1340833" y="694407"/>
                  <a:pt x="1329653" y="694407"/>
                </a:cubicBezTo>
                <a:cubicBezTo>
                  <a:pt x="1329653" y="694407"/>
                  <a:pt x="1329653" y="694407"/>
                  <a:pt x="1329653" y="695973"/>
                </a:cubicBezTo>
                <a:lnTo>
                  <a:pt x="1329653" y="701651"/>
                </a:lnTo>
                <a:lnTo>
                  <a:pt x="1329653" y="702238"/>
                </a:lnTo>
                <a:cubicBezTo>
                  <a:pt x="1329653" y="703805"/>
                  <a:pt x="1329653" y="706937"/>
                  <a:pt x="1329653" y="706937"/>
                </a:cubicBezTo>
                <a:cubicBezTo>
                  <a:pt x="1329653" y="706937"/>
                  <a:pt x="1329653" y="706937"/>
                  <a:pt x="1340833" y="706937"/>
                </a:cubicBezTo>
                <a:lnTo>
                  <a:pt x="1352373" y="706937"/>
                </a:lnTo>
                <a:cubicBezTo>
                  <a:pt x="1352373" y="706937"/>
                  <a:pt x="1352373" y="706937"/>
                  <a:pt x="1363553" y="694407"/>
                </a:cubicBezTo>
                <a:cubicBezTo>
                  <a:pt x="1363553" y="706937"/>
                  <a:pt x="1374733" y="694407"/>
                  <a:pt x="1374733" y="706937"/>
                </a:cubicBezTo>
                <a:cubicBezTo>
                  <a:pt x="1374733" y="706937"/>
                  <a:pt x="1374733" y="714213"/>
                  <a:pt x="1374733" y="712394"/>
                </a:cubicBezTo>
                <a:lnTo>
                  <a:pt x="1374733" y="716638"/>
                </a:lnTo>
                <a:lnTo>
                  <a:pt x="1374733" y="719871"/>
                </a:lnTo>
                <a:cubicBezTo>
                  <a:pt x="1374733" y="732401"/>
                  <a:pt x="1363553" y="719871"/>
                  <a:pt x="1363553" y="732401"/>
                </a:cubicBezTo>
                <a:lnTo>
                  <a:pt x="1352373" y="732401"/>
                </a:lnTo>
                <a:lnTo>
                  <a:pt x="1352373" y="719871"/>
                </a:lnTo>
                <a:lnTo>
                  <a:pt x="1340833" y="719871"/>
                </a:lnTo>
                <a:cubicBezTo>
                  <a:pt x="1340833" y="732401"/>
                  <a:pt x="1352373" y="732401"/>
                  <a:pt x="1352373" y="732401"/>
                </a:cubicBezTo>
                <a:lnTo>
                  <a:pt x="1345701" y="732401"/>
                </a:lnTo>
                <a:lnTo>
                  <a:pt x="1345161" y="732401"/>
                </a:lnTo>
                <a:cubicBezTo>
                  <a:pt x="1343718" y="732401"/>
                  <a:pt x="1340833" y="732401"/>
                  <a:pt x="1340833" y="732401"/>
                </a:cubicBezTo>
                <a:lnTo>
                  <a:pt x="1329653" y="732401"/>
                </a:lnTo>
                <a:cubicBezTo>
                  <a:pt x="1329653" y="732401"/>
                  <a:pt x="1323365" y="732401"/>
                  <a:pt x="1324937" y="732401"/>
                </a:cubicBezTo>
                <a:lnTo>
                  <a:pt x="1318474" y="732401"/>
                </a:lnTo>
                <a:cubicBezTo>
                  <a:pt x="1318474" y="732401"/>
                  <a:pt x="1318474" y="732401"/>
                  <a:pt x="1307294" y="732401"/>
                </a:cubicBezTo>
                <a:lnTo>
                  <a:pt x="1295754" y="732401"/>
                </a:lnTo>
                <a:cubicBezTo>
                  <a:pt x="1295754" y="744931"/>
                  <a:pt x="1295754" y="744931"/>
                  <a:pt x="1284574" y="744931"/>
                </a:cubicBezTo>
                <a:lnTo>
                  <a:pt x="1284574" y="757866"/>
                </a:lnTo>
                <a:lnTo>
                  <a:pt x="1273395" y="744931"/>
                </a:lnTo>
                <a:cubicBezTo>
                  <a:pt x="1273395" y="744931"/>
                  <a:pt x="1273395" y="744931"/>
                  <a:pt x="1262215" y="744931"/>
                </a:cubicBezTo>
                <a:lnTo>
                  <a:pt x="1262215" y="746548"/>
                </a:lnTo>
                <a:lnTo>
                  <a:pt x="1262215" y="756249"/>
                </a:lnTo>
                <a:cubicBezTo>
                  <a:pt x="1262215" y="757866"/>
                  <a:pt x="1262215" y="757866"/>
                  <a:pt x="1262215" y="757866"/>
                </a:cubicBezTo>
                <a:lnTo>
                  <a:pt x="1262215" y="770396"/>
                </a:lnTo>
                <a:cubicBezTo>
                  <a:pt x="1262215" y="770396"/>
                  <a:pt x="1262215" y="770396"/>
                  <a:pt x="1250675" y="770396"/>
                </a:cubicBezTo>
                <a:lnTo>
                  <a:pt x="1250675" y="757866"/>
                </a:lnTo>
                <a:cubicBezTo>
                  <a:pt x="1250675" y="770396"/>
                  <a:pt x="1250675" y="770396"/>
                  <a:pt x="1239495" y="770396"/>
                </a:cubicBezTo>
                <a:lnTo>
                  <a:pt x="1239495" y="768829"/>
                </a:lnTo>
                <a:lnTo>
                  <a:pt x="1239495" y="757866"/>
                </a:lnTo>
                <a:lnTo>
                  <a:pt x="1228316" y="757866"/>
                </a:lnTo>
                <a:cubicBezTo>
                  <a:pt x="1228316" y="757866"/>
                  <a:pt x="1228316" y="757866"/>
                  <a:pt x="1217136" y="757866"/>
                </a:cubicBezTo>
                <a:lnTo>
                  <a:pt x="1205596" y="757866"/>
                </a:lnTo>
                <a:lnTo>
                  <a:pt x="1205596" y="759432"/>
                </a:lnTo>
                <a:lnTo>
                  <a:pt x="1205596" y="765110"/>
                </a:lnTo>
                <a:cubicBezTo>
                  <a:pt x="1205596" y="764522"/>
                  <a:pt x="1205596" y="764914"/>
                  <a:pt x="1205596" y="765697"/>
                </a:cubicBezTo>
                <a:lnTo>
                  <a:pt x="1205596" y="767263"/>
                </a:lnTo>
                <a:lnTo>
                  <a:pt x="1205596" y="770396"/>
                </a:lnTo>
                <a:cubicBezTo>
                  <a:pt x="1205596" y="770396"/>
                  <a:pt x="1205596" y="770396"/>
                  <a:pt x="1207039" y="770396"/>
                </a:cubicBezTo>
                <a:lnTo>
                  <a:pt x="1209924" y="770396"/>
                </a:lnTo>
                <a:cubicBezTo>
                  <a:pt x="1210645" y="770396"/>
                  <a:pt x="1211005" y="770396"/>
                  <a:pt x="1210464" y="770396"/>
                </a:cubicBezTo>
                <a:lnTo>
                  <a:pt x="1217136" y="770396"/>
                </a:lnTo>
                <a:cubicBezTo>
                  <a:pt x="1217136" y="782926"/>
                  <a:pt x="1205596" y="782926"/>
                  <a:pt x="1217136" y="782926"/>
                </a:cubicBezTo>
                <a:lnTo>
                  <a:pt x="1217136" y="770396"/>
                </a:lnTo>
                <a:cubicBezTo>
                  <a:pt x="1217136" y="770396"/>
                  <a:pt x="1217136" y="770396"/>
                  <a:pt x="1228316" y="770396"/>
                </a:cubicBezTo>
                <a:cubicBezTo>
                  <a:pt x="1228316" y="770396"/>
                  <a:pt x="1228316" y="770396"/>
                  <a:pt x="1229713" y="770396"/>
                </a:cubicBezTo>
                <a:lnTo>
                  <a:pt x="1239495" y="770396"/>
                </a:lnTo>
                <a:lnTo>
                  <a:pt x="1250675" y="770396"/>
                </a:lnTo>
                <a:lnTo>
                  <a:pt x="1250675" y="771962"/>
                </a:lnTo>
                <a:lnTo>
                  <a:pt x="1250675" y="779793"/>
                </a:lnTo>
                <a:lnTo>
                  <a:pt x="1250675" y="781359"/>
                </a:lnTo>
                <a:lnTo>
                  <a:pt x="1250675" y="782926"/>
                </a:lnTo>
                <a:lnTo>
                  <a:pt x="1262215" y="782926"/>
                </a:lnTo>
                <a:cubicBezTo>
                  <a:pt x="1262215" y="782926"/>
                  <a:pt x="1262215" y="782926"/>
                  <a:pt x="1262215" y="784492"/>
                </a:cubicBezTo>
                <a:lnTo>
                  <a:pt x="1262215" y="787624"/>
                </a:lnTo>
                <a:cubicBezTo>
                  <a:pt x="1262215" y="788407"/>
                  <a:pt x="1262215" y="788799"/>
                  <a:pt x="1262215" y="788212"/>
                </a:cubicBezTo>
                <a:lnTo>
                  <a:pt x="1262215" y="795456"/>
                </a:lnTo>
                <a:lnTo>
                  <a:pt x="1273395" y="795456"/>
                </a:lnTo>
                <a:lnTo>
                  <a:pt x="1273395" y="782926"/>
                </a:lnTo>
                <a:lnTo>
                  <a:pt x="1284574" y="782926"/>
                </a:lnTo>
                <a:lnTo>
                  <a:pt x="1284574" y="770396"/>
                </a:lnTo>
                <a:lnTo>
                  <a:pt x="1284574" y="757866"/>
                </a:lnTo>
                <a:cubicBezTo>
                  <a:pt x="1284574" y="757866"/>
                  <a:pt x="1284574" y="757866"/>
                  <a:pt x="1295754" y="757866"/>
                </a:cubicBezTo>
                <a:lnTo>
                  <a:pt x="1307294" y="757866"/>
                </a:lnTo>
                <a:lnTo>
                  <a:pt x="1307294" y="770396"/>
                </a:lnTo>
                <a:cubicBezTo>
                  <a:pt x="1307294" y="770396"/>
                  <a:pt x="1307294" y="770396"/>
                  <a:pt x="1318474" y="770396"/>
                </a:cubicBezTo>
                <a:cubicBezTo>
                  <a:pt x="1318474" y="770396"/>
                  <a:pt x="1318474" y="770396"/>
                  <a:pt x="1329653" y="770396"/>
                </a:cubicBezTo>
                <a:cubicBezTo>
                  <a:pt x="1318474" y="770396"/>
                  <a:pt x="1318474" y="757866"/>
                  <a:pt x="1318474" y="757866"/>
                </a:cubicBezTo>
                <a:cubicBezTo>
                  <a:pt x="1318474" y="757866"/>
                  <a:pt x="1318474" y="757866"/>
                  <a:pt x="1329653" y="757866"/>
                </a:cubicBezTo>
                <a:lnTo>
                  <a:pt x="1340833" y="757866"/>
                </a:lnTo>
                <a:lnTo>
                  <a:pt x="1352373" y="757866"/>
                </a:lnTo>
                <a:lnTo>
                  <a:pt x="1363553" y="757866"/>
                </a:lnTo>
                <a:lnTo>
                  <a:pt x="1363553" y="744931"/>
                </a:lnTo>
                <a:lnTo>
                  <a:pt x="1374733" y="744931"/>
                </a:lnTo>
                <a:lnTo>
                  <a:pt x="1385912" y="744931"/>
                </a:lnTo>
                <a:lnTo>
                  <a:pt x="1385912" y="732401"/>
                </a:lnTo>
                <a:cubicBezTo>
                  <a:pt x="1385912" y="732401"/>
                  <a:pt x="1385912" y="732401"/>
                  <a:pt x="1397453" y="732401"/>
                </a:cubicBezTo>
                <a:lnTo>
                  <a:pt x="1399813" y="733063"/>
                </a:lnTo>
                <a:lnTo>
                  <a:pt x="1398850" y="735483"/>
                </a:lnTo>
                <a:cubicBezTo>
                  <a:pt x="1397453" y="738666"/>
                  <a:pt x="1397453" y="738666"/>
                  <a:pt x="1397453" y="744931"/>
                </a:cubicBezTo>
                <a:cubicBezTo>
                  <a:pt x="1397453" y="744931"/>
                  <a:pt x="1397453" y="744931"/>
                  <a:pt x="1408632" y="744931"/>
                </a:cubicBezTo>
                <a:cubicBezTo>
                  <a:pt x="1408632" y="738666"/>
                  <a:pt x="1405837" y="735534"/>
                  <a:pt x="1403043" y="733968"/>
                </a:cubicBezTo>
                <a:lnTo>
                  <a:pt x="1399813" y="733063"/>
                </a:lnTo>
                <a:lnTo>
                  <a:pt x="1400076" y="732401"/>
                </a:lnTo>
                <a:lnTo>
                  <a:pt x="1408632" y="732401"/>
                </a:lnTo>
                <a:lnTo>
                  <a:pt x="1419812" y="732401"/>
                </a:lnTo>
                <a:lnTo>
                  <a:pt x="1430991" y="732401"/>
                </a:lnTo>
                <a:cubicBezTo>
                  <a:pt x="1419812" y="719871"/>
                  <a:pt x="1430991" y="719871"/>
                  <a:pt x="1430991" y="719871"/>
                </a:cubicBezTo>
                <a:lnTo>
                  <a:pt x="1442532" y="719871"/>
                </a:lnTo>
                <a:lnTo>
                  <a:pt x="1453711" y="719871"/>
                </a:lnTo>
                <a:cubicBezTo>
                  <a:pt x="1453711" y="719871"/>
                  <a:pt x="1453711" y="719871"/>
                  <a:pt x="1464891" y="719871"/>
                </a:cubicBezTo>
                <a:lnTo>
                  <a:pt x="1476071" y="719871"/>
                </a:lnTo>
                <a:cubicBezTo>
                  <a:pt x="1476071" y="719871"/>
                  <a:pt x="1476071" y="719871"/>
                  <a:pt x="1487611" y="719871"/>
                </a:cubicBezTo>
                <a:cubicBezTo>
                  <a:pt x="1487611" y="719871"/>
                  <a:pt x="1487611" y="719871"/>
                  <a:pt x="1487611" y="706937"/>
                </a:cubicBezTo>
                <a:lnTo>
                  <a:pt x="1498790" y="706937"/>
                </a:lnTo>
                <a:lnTo>
                  <a:pt x="1509970" y="706937"/>
                </a:lnTo>
                <a:cubicBezTo>
                  <a:pt x="1509970" y="706937"/>
                  <a:pt x="1509970" y="706937"/>
                  <a:pt x="1509970" y="705371"/>
                </a:cubicBezTo>
                <a:lnTo>
                  <a:pt x="1509970" y="702238"/>
                </a:lnTo>
                <a:cubicBezTo>
                  <a:pt x="1509970" y="701455"/>
                  <a:pt x="1509970" y="701064"/>
                  <a:pt x="1509970" y="701651"/>
                </a:cubicBezTo>
                <a:lnTo>
                  <a:pt x="1509970" y="694407"/>
                </a:lnTo>
                <a:lnTo>
                  <a:pt x="1521150" y="694407"/>
                </a:lnTo>
                <a:lnTo>
                  <a:pt x="1532690" y="694407"/>
                </a:lnTo>
                <a:cubicBezTo>
                  <a:pt x="1543869" y="694407"/>
                  <a:pt x="1543869" y="694407"/>
                  <a:pt x="1543869" y="681877"/>
                </a:cubicBezTo>
                <a:cubicBezTo>
                  <a:pt x="1543869" y="694407"/>
                  <a:pt x="1543869" y="681877"/>
                  <a:pt x="1543869" y="694407"/>
                </a:cubicBezTo>
                <a:cubicBezTo>
                  <a:pt x="1555049" y="694407"/>
                  <a:pt x="1543869" y="694407"/>
                  <a:pt x="1555049" y="694407"/>
                </a:cubicBezTo>
                <a:lnTo>
                  <a:pt x="1555049" y="681877"/>
                </a:lnTo>
                <a:cubicBezTo>
                  <a:pt x="1555049" y="681877"/>
                  <a:pt x="1555049" y="681877"/>
                  <a:pt x="1566229" y="681877"/>
                </a:cubicBezTo>
                <a:cubicBezTo>
                  <a:pt x="1566229" y="681877"/>
                  <a:pt x="1566229" y="681877"/>
                  <a:pt x="1566229" y="669347"/>
                </a:cubicBezTo>
                <a:cubicBezTo>
                  <a:pt x="1566229" y="656817"/>
                  <a:pt x="1555049" y="656817"/>
                  <a:pt x="1555049" y="656817"/>
                </a:cubicBezTo>
                <a:cubicBezTo>
                  <a:pt x="1555049" y="656817"/>
                  <a:pt x="1555049" y="656817"/>
                  <a:pt x="1543869" y="656817"/>
                </a:cubicBezTo>
                <a:close/>
                <a:moveTo>
                  <a:pt x="1442532" y="656817"/>
                </a:moveTo>
                <a:lnTo>
                  <a:pt x="1442532" y="669347"/>
                </a:lnTo>
                <a:lnTo>
                  <a:pt x="1430991" y="669347"/>
                </a:lnTo>
                <a:cubicBezTo>
                  <a:pt x="1442532" y="681877"/>
                  <a:pt x="1442532" y="669347"/>
                  <a:pt x="1442532" y="669347"/>
                </a:cubicBezTo>
                <a:lnTo>
                  <a:pt x="1453711" y="669347"/>
                </a:lnTo>
                <a:cubicBezTo>
                  <a:pt x="1453711" y="669347"/>
                  <a:pt x="1453711" y="669347"/>
                  <a:pt x="1464891" y="669347"/>
                </a:cubicBezTo>
                <a:lnTo>
                  <a:pt x="1464891" y="656817"/>
                </a:lnTo>
                <a:cubicBezTo>
                  <a:pt x="1464891" y="669347"/>
                  <a:pt x="1464891" y="669347"/>
                  <a:pt x="1476071" y="669347"/>
                </a:cubicBezTo>
                <a:lnTo>
                  <a:pt x="1476071" y="667781"/>
                </a:lnTo>
                <a:lnTo>
                  <a:pt x="1476071" y="658383"/>
                </a:lnTo>
                <a:cubicBezTo>
                  <a:pt x="1476071" y="656817"/>
                  <a:pt x="1476071" y="656817"/>
                  <a:pt x="1476071" y="656817"/>
                </a:cubicBezTo>
                <a:cubicBezTo>
                  <a:pt x="1476071" y="656817"/>
                  <a:pt x="1476071" y="656817"/>
                  <a:pt x="1464891" y="656817"/>
                </a:cubicBezTo>
                <a:cubicBezTo>
                  <a:pt x="1464891" y="656817"/>
                  <a:pt x="1453711" y="656817"/>
                  <a:pt x="1453711" y="669347"/>
                </a:cubicBezTo>
                <a:cubicBezTo>
                  <a:pt x="1453711" y="669347"/>
                  <a:pt x="1442532" y="669347"/>
                  <a:pt x="1442532" y="656817"/>
                </a:cubicBezTo>
                <a:close/>
                <a:moveTo>
                  <a:pt x="281654" y="656817"/>
                </a:moveTo>
                <a:cubicBezTo>
                  <a:pt x="292834" y="669347"/>
                  <a:pt x="281654" y="656817"/>
                  <a:pt x="292834" y="669347"/>
                </a:cubicBezTo>
                <a:lnTo>
                  <a:pt x="292834" y="656817"/>
                </a:lnTo>
                <a:cubicBezTo>
                  <a:pt x="292834" y="656817"/>
                  <a:pt x="292834" y="656817"/>
                  <a:pt x="281654" y="656817"/>
                </a:cubicBezTo>
                <a:close/>
                <a:moveTo>
                  <a:pt x="1611308" y="643883"/>
                </a:moveTo>
                <a:cubicBezTo>
                  <a:pt x="1622487" y="643883"/>
                  <a:pt x="1622487" y="656817"/>
                  <a:pt x="1622487" y="656817"/>
                </a:cubicBezTo>
                <a:cubicBezTo>
                  <a:pt x="1622487" y="656817"/>
                  <a:pt x="1622487" y="656817"/>
                  <a:pt x="1622487" y="655200"/>
                </a:cubicBezTo>
                <a:lnTo>
                  <a:pt x="1622487" y="649339"/>
                </a:lnTo>
                <a:cubicBezTo>
                  <a:pt x="1622487" y="651158"/>
                  <a:pt x="1622487" y="643883"/>
                  <a:pt x="1622487" y="643883"/>
                </a:cubicBezTo>
                <a:cubicBezTo>
                  <a:pt x="1622487" y="656817"/>
                  <a:pt x="1634028" y="656817"/>
                  <a:pt x="1634028" y="656817"/>
                </a:cubicBezTo>
                <a:cubicBezTo>
                  <a:pt x="1634028" y="656817"/>
                  <a:pt x="1634028" y="656817"/>
                  <a:pt x="1634028" y="643883"/>
                </a:cubicBezTo>
                <a:cubicBezTo>
                  <a:pt x="1634028" y="656817"/>
                  <a:pt x="1634028" y="656817"/>
                  <a:pt x="1645207" y="656817"/>
                </a:cubicBezTo>
                <a:cubicBezTo>
                  <a:pt x="1645207" y="656817"/>
                  <a:pt x="1645207" y="656817"/>
                  <a:pt x="1645207" y="655200"/>
                </a:cubicBezTo>
                <a:lnTo>
                  <a:pt x="1645207" y="645499"/>
                </a:lnTo>
                <a:lnTo>
                  <a:pt x="1645207" y="643883"/>
                </a:lnTo>
                <a:lnTo>
                  <a:pt x="1634028" y="643883"/>
                </a:lnTo>
                <a:cubicBezTo>
                  <a:pt x="1634028" y="656817"/>
                  <a:pt x="1634028" y="643883"/>
                  <a:pt x="1622487" y="643883"/>
                </a:cubicBezTo>
                <a:close/>
                <a:moveTo>
                  <a:pt x="1588949" y="643883"/>
                </a:moveTo>
                <a:cubicBezTo>
                  <a:pt x="1588949" y="643883"/>
                  <a:pt x="1588949" y="643883"/>
                  <a:pt x="1588949" y="656817"/>
                </a:cubicBezTo>
                <a:cubicBezTo>
                  <a:pt x="1577408" y="656817"/>
                  <a:pt x="1577408" y="656817"/>
                  <a:pt x="1577408" y="656817"/>
                </a:cubicBezTo>
                <a:lnTo>
                  <a:pt x="1577408" y="658383"/>
                </a:lnTo>
                <a:lnTo>
                  <a:pt x="1577408" y="667781"/>
                </a:lnTo>
                <a:lnTo>
                  <a:pt x="1577408" y="669347"/>
                </a:lnTo>
                <a:cubicBezTo>
                  <a:pt x="1588949" y="681877"/>
                  <a:pt x="1588949" y="681877"/>
                  <a:pt x="1588949" y="669347"/>
                </a:cubicBezTo>
                <a:cubicBezTo>
                  <a:pt x="1588949" y="669347"/>
                  <a:pt x="1588949" y="669347"/>
                  <a:pt x="1588949" y="667781"/>
                </a:cubicBezTo>
                <a:lnTo>
                  <a:pt x="1588949" y="664648"/>
                </a:lnTo>
                <a:lnTo>
                  <a:pt x="1588949" y="664061"/>
                </a:lnTo>
                <a:lnTo>
                  <a:pt x="1588949" y="662103"/>
                </a:lnTo>
                <a:cubicBezTo>
                  <a:pt x="1588949" y="662690"/>
                  <a:pt x="1588949" y="662299"/>
                  <a:pt x="1588949" y="661516"/>
                </a:cubicBezTo>
                <a:lnTo>
                  <a:pt x="1588949" y="659949"/>
                </a:lnTo>
                <a:lnTo>
                  <a:pt x="1588949" y="656817"/>
                </a:lnTo>
                <a:cubicBezTo>
                  <a:pt x="1600128" y="656817"/>
                  <a:pt x="1588949" y="643883"/>
                  <a:pt x="1600128" y="643883"/>
                </a:cubicBezTo>
                <a:lnTo>
                  <a:pt x="1600128" y="656817"/>
                </a:lnTo>
                <a:cubicBezTo>
                  <a:pt x="1600128" y="656817"/>
                  <a:pt x="1600128" y="669347"/>
                  <a:pt x="1611308" y="669347"/>
                </a:cubicBezTo>
                <a:lnTo>
                  <a:pt x="1611308" y="656817"/>
                </a:lnTo>
                <a:cubicBezTo>
                  <a:pt x="1611308" y="643883"/>
                  <a:pt x="1600128" y="656817"/>
                  <a:pt x="1600128" y="643883"/>
                </a:cubicBezTo>
                <a:close/>
                <a:moveTo>
                  <a:pt x="1340833" y="643883"/>
                </a:moveTo>
                <a:lnTo>
                  <a:pt x="1340833" y="656817"/>
                </a:lnTo>
                <a:lnTo>
                  <a:pt x="1352373" y="656817"/>
                </a:lnTo>
                <a:lnTo>
                  <a:pt x="1352373" y="643883"/>
                </a:lnTo>
                <a:close/>
                <a:moveTo>
                  <a:pt x="1205596" y="643883"/>
                </a:moveTo>
                <a:cubicBezTo>
                  <a:pt x="1205596" y="643883"/>
                  <a:pt x="1205596" y="643883"/>
                  <a:pt x="1205596" y="656817"/>
                </a:cubicBezTo>
                <a:cubicBezTo>
                  <a:pt x="1205596" y="656817"/>
                  <a:pt x="1205596" y="656817"/>
                  <a:pt x="1217136" y="656817"/>
                </a:cubicBezTo>
                <a:cubicBezTo>
                  <a:pt x="1205596" y="656817"/>
                  <a:pt x="1205596" y="656817"/>
                  <a:pt x="1205596" y="643883"/>
                </a:cubicBezTo>
                <a:close/>
                <a:moveTo>
                  <a:pt x="1656387" y="631353"/>
                </a:moveTo>
                <a:lnTo>
                  <a:pt x="1656387" y="643883"/>
                </a:lnTo>
                <a:lnTo>
                  <a:pt x="1667927" y="643883"/>
                </a:lnTo>
                <a:lnTo>
                  <a:pt x="1667927" y="631353"/>
                </a:lnTo>
                <a:close/>
                <a:moveTo>
                  <a:pt x="1543869" y="631353"/>
                </a:moveTo>
                <a:cubicBezTo>
                  <a:pt x="1543869" y="643883"/>
                  <a:pt x="1532690" y="631353"/>
                  <a:pt x="1532690" y="643883"/>
                </a:cubicBezTo>
                <a:lnTo>
                  <a:pt x="1521150" y="643883"/>
                </a:lnTo>
                <a:lnTo>
                  <a:pt x="1509970" y="643883"/>
                </a:lnTo>
                <a:lnTo>
                  <a:pt x="1498790" y="643883"/>
                </a:lnTo>
                <a:cubicBezTo>
                  <a:pt x="1498790" y="643883"/>
                  <a:pt x="1498790" y="643883"/>
                  <a:pt x="1498790" y="656817"/>
                </a:cubicBezTo>
                <a:lnTo>
                  <a:pt x="1509970" y="656817"/>
                </a:lnTo>
                <a:lnTo>
                  <a:pt x="1509970" y="643883"/>
                </a:lnTo>
                <a:cubicBezTo>
                  <a:pt x="1509970" y="656817"/>
                  <a:pt x="1521150" y="656817"/>
                  <a:pt x="1521150" y="643883"/>
                </a:cubicBezTo>
                <a:lnTo>
                  <a:pt x="1521150" y="656817"/>
                </a:lnTo>
                <a:lnTo>
                  <a:pt x="1532690" y="643883"/>
                </a:lnTo>
                <a:lnTo>
                  <a:pt x="1543869" y="643883"/>
                </a:lnTo>
                <a:close/>
                <a:moveTo>
                  <a:pt x="326733" y="631353"/>
                </a:moveTo>
                <a:cubicBezTo>
                  <a:pt x="326733" y="631353"/>
                  <a:pt x="326733" y="631353"/>
                  <a:pt x="326733" y="632919"/>
                </a:cubicBezTo>
                <a:lnTo>
                  <a:pt x="326733" y="636051"/>
                </a:lnTo>
                <a:lnTo>
                  <a:pt x="326733" y="636639"/>
                </a:lnTo>
                <a:lnTo>
                  <a:pt x="326733" y="638597"/>
                </a:lnTo>
                <a:cubicBezTo>
                  <a:pt x="326733" y="638009"/>
                  <a:pt x="326733" y="638401"/>
                  <a:pt x="326733" y="639184"/>
                </a:cubicBezTo>
                <a:lnTo>
                  <a:pt x="326733" y="643883"/>
                </a:lnTo>
                <a:cubicBezTo>
                  <a:pt x="326733" y="643883"/>
                  <a:pt x="326733" y="643883"/>
                  <a:pt x="328131" y="643883"/>
                </a:cubicBezTo>
                <a:lnTo>
                  <a:pt x="337913" y="643883"/>
                </a:lnTo>
                <a:cubicBezTo>
                  <a:pt x="337913" y="643883"/>
                  <a:pt x="337913" y="643883"/>
                  <a:pt x="326733" y="631353"/>
                </a:cubicBezTo>
                <a:close/>
                <a:moveTo>
                  <a:pt x="1564482" y="626067"/>
                </a:moveTo>
                <a:cubicBezTo>
                  <a:pt x="1561338" y="624304"/>
                  <a:pt x="1555049" y="631353"/>
                  <a:pt x="1555049" y="631353"/>
                </a:cubicBezTo>
                <a:cubicBezTo>
                  <a:pt x="1555049" y="631353"/>
                  <a:pt x="1555049" y="631353"/>
                  <a:pt x="1566229" y="643883"/>
                </a:cubicBezTo>
                <a:lnTo>
                  <a:pt x="1566229" y="636639"/>
                </a:lnTo>
                <a:cubicBezTo>
                  <a:pt x="1566229" y="638401"/>
                  <a:pt x="1566229" y="631353"/>
                  <a:pt x="1566229" y="631353"/>
                </a:cubicBezTo>
                <a:cubicBezTo>
                  <a:pt x="1566229" y="628220"/>
                  <a:pt x="1565530" y="626654"/>
                  <a:pt x="1564482" y="626067"/>
                </a:cubicBezTo>
                <a:close/>
                <a:moveTo>
                  <a:pt x="1735366" y="606293"/>
                </a:moveTo>
                <a:cubicBezTo>
                  <a:pt x="1735366" y="606293"/>
                  <a:pt x="1735366" y="606293"/>
                  <a:pt x="1735366" y="618823"/>
                </a:cubicBezTo>
                <a:lnTo>
                  <a:pt x="1724186" y="618823"/>
                </a:lnTo>
                <a:cubicBezTo>
                  <a:pt x="1724186" y="618823"/>
                  <a:pt x="1724186" y="618823"/>
                  <a:pt x="1713007" y="618823"/>
                </a:cubicBezTo>
                <a:lnTo>
                  <a:pt x="1701466" y="618823"/>
                </a:lnTo>
                <a:cubicBezTo>
                  <a:pt x="1701466" y="618823"/>
                  <a:pt x="1701466" y="631353"/>
                  <a:pt x="1690287" y="618823"/>
                </a:cubicBezTo>
                <a:cubicBezTo>
                  <a:pt x="1690287" y="625088"/>
                  <a:pt x="1690287" y="628220"/>
                  <a:pt x="1690287" y="629786"/>
                </a:cubicBezTo>
                <a:lnTo>
                  <a:pt x="1690287" y="631353"/>
                </a:lnTo>
                <a:cubicBezTo>
                  <a:pt x="1690287" y="631353"/>
                  <a:pt x="1690287" y="631353"/>
                  <a:pt x="1679107" y="631353"/>
                </a:cubicBezTo>
                <a:cubicBezTo>
                  <a:pt x="1679107" y="643883"/>
                  <a:pt x="1690287" y="643883"/>
                  <a:pt x="1690287" y="631353"/>
                </a:cubicBezTo>
                <a:lnTo>
                  <a:pt x="1701466" y="643883"/>
                </a:lnTo>
                <a:cubicBezTo>
                  <a:pt x="1701466" y="637618"/>
                  <a:pt x="1701466" y="634485"/>
                  <a:pt x="1701466" y="634485"/>
                </a:cubicBezTo>
                <a:lnTo>
                  <a:pt x="1701466" y="631353"/>
                </a:lnTo>
                <a:lnTo>
                  <a:pt x="1713007" y="618823"/>
                </a:lnTo>
                <a:lnTo>
                  <a:pt x="1713007" y="631353"/>
                </a:lnTo>
                <a:cubicBezTo>
                  <a:pt x="1713007" y="631353"/>
                  <a:pt x="1713007" y="631353"/>
                  <a:pt x="1714404" y="631353"/>
                </a:cubicBezTo>
                <a:lnTo>
                  <a:pt x="1719470" y="631353"/>
                </a:lnTo>
                <a:cubicBezTo>
                  <a:pt x="1717898" y="631353"/>
                  <a:pt x="1724186" y="631353"/>
                  <a:pt x="1724186" y="631353"/>
                </a:cubicBezTo>
                <a:cubicBezTo>
                  <a:pt x="1724186" y="631353"/>
                  <a:pt x="1724186" y="631353"/>
                  <a:pt x="1735366" y="631353"/>
                </a:cubicBezTo>
                <a:lnTo>
                  <a:pt x="1746545" y="618823"/>
                </a:lnTo>
                <a:lnTo>
                  <a:pt x="1758086" y="618823"/>
                </a:lnTo>
                <a:lnTo>
                  <a:pt x="1758086" y="606293"/>
                </a:lnTo>
                <a:lnTo>
                  <a:pt x="1746545" y="606293"/>
                </a:lnTo>
                <a:close/>
                <a:moveTo>
                  <a:pt x="1780445" y="593358"/>
                </a:moveTo>
                <a:lnTo>
                  <a:pt x="1780445" y="606293"/>
                </a:lnTo>
                <a:cubicBezTo>
                  <a:pt x="1769265" y="593358"/>
                  <a:pt x="1769265" y="593358"/>
                  <a:pt x="1780445" y="593358"/>
                </a:cubicBezTo>
                <a:close/>
                <a:moveTo>
                  <a:pt x="1295754" y="593358"/>
                </a:moveTo>
                <a:cubicBezTo>
                  <a:pt x="1284574" y="593358"/>
                  <a:pt x="1284574" y="593358"/>
                  <a:pt x="1284574" y="606293"/>
                </a:cubicBezTo>
                <a:lnTo>
                  <a:pt x="1295754" y="618823"/>
                </a:lnTo>
                <a:lnTo>
                  <a:pt x="1295754" y="606293"/>
                </a:lnTo>
                <a:close/>
                <a:moveTo>
                  <a:pt x="1713007" y="580828"/>
                </a:moveTo>
                <a:lnTo>
                  <a:pt x="1713007" y="593358"/>
                </a:lnTo>
                <a:lnTo>
                  <a:pt x="1724186" y="593358"/>
                </a:lnTo>
                <a:lnTo>
                  <a:pt x="1724186" y="580828"/>
                </a:lnTo>
                <a:close/>
                <a:moveTo>
                  <a:pt x="1352373" y="580828"/>
                </a:moveTo>
                <a:cubicBezTo>
                  <a:pt x="1352373" y="580828"/>
                  <a:pt x="1352373" y="580828"/>
                  <a:pt x="1352373" y="582394"/>
                </a:cubicBezTo>
                <a:lnTo>
                  <a:pt x="1352373" y="591792"/>
                </a:lnTo>
                <a:cubicBezTo>
                  <a:pt x="1352373" y="593358"/>
                  <a:pt x="1352373" y="593358"/>
                  <a:pt x="1352373" y="593358"/>
                </a:cubicBezTo>
                <a:cubicBezTo>
                  <a:pt x="1363553" y="593358"/>
                  <a:pt x="1363553" y="580828"/>
                  <a:pt x="1363553" y="580828"/>
                </a:cubicBezTo>
                <a:close/>
                <a:moveTo>
                  <a:pt x="1340833" y="580828"/>
                </a:moveTo>
                <a:cubicBezTo>
                  <a:pt x="1340833" y="580828"/>
                  <a:pt x="1329653" y="580828"/>
                  <a:pt x="1329653" y="593358"/>
                </a:cubicBezTo>
                <a:lnTo>
                  <a:pt x="1329653" y="606293"/>
                </a:lnTo>
                <a:cubicBezTo>
                  <a:pt x="1329653" y="606293"/>
                  <a:pt x="1340833" y="606293"/>
                  <a:pt x="1340833" y="593358"/>
                </a:cubicBezTo>
                <a:close/>
                <a:moveTo>
                  <a:pt x="1126978" y="580828"/>
                </a:moveTo>
                <a:cubicBezTo>
                  <a:pt x="1126978" y="580828"/>
                  <a:pt x="1126978" y="580828"/>
                  <a:pt x="1126978" y="593358"/>
                </a:cubicBezTo>
                <a:cubicBezTo>
                  <a:pt x="1126978" y="606293"/>
                  <a:pt x="1138157" y="606293"/>
                  <a:pt x="1138157" y="606293"/>
                </a:cubicBezTo>
                <a:cubicBezTo>
                  <a:pt x="1138157" y="606293"/>
                  <a:pt x="1138157" y="606293"/>
                  <a:pt x="1138157" y="593358"/>
                </a:cubicBezTo>
                <a:close/>
                <a:moveTo>
                  <a:pt x="1780445" y="568298"/>
                </a:moveTo>
                <a:cubicBezTo>
                  <a:pt x="1780445" y="568298"/>
                  <a:pt x="1791625" y="580828"/>
                  <a:pt x="1791625" y="568298"/>
                </a:cubicBezTo>
                <a:lnTo>
                  <a:pt x="1803165" y="568298"/>
                </a:lnTo>
                <a:cubicBezTo>
                  <a:pt x="1803165" y="568298"/>
                  <a:pt x="1803165" y="568298"/>
                  <a:pt x="1814344" y="568298"/>
                </a:cubicBezTo>
                <a:lnTo>
                  <a:pt x="1814344" y="580828"/>
                </a:lnTo>
                <a:cubicBezTo>
                  <a:pt x="1814344" y="568298"/>
                  <a:pt x="1803165" y="580828"/>
                  <a:pt x="1803165" y="580828"/>
                </a:cubicBezTo>
                <a:cubicBezTo>
                  <a:pt x="1791625" y="568298"/>
                  <a:pt x="1791625" y="580828"/>
                  <a:pt x="1791625" y="580828"/>
                </a:cubicBezTo>
                <a:cubicBezTo>
                  <a:pt x="1791625" y="580828"/>
                  <a:pt x="1791625" y="580828"/>
                  <a:pt x="1780445" y="580828"/>
                </a:cubicBezTo>
                <a:cubicBezTo>
                  <a:pt x="1780445" y="580828"/>
                  <a:pt x="1780445" y="580828"/>
                  <a:pt x="1780445" y="568298"/>
                </a:cubicBezTo>
                <a:close/>
                <a:moveTo>
                  <a:pt x="1093078" y="568298"/>
                </a:moveTo>
                <a:cubicBezTo>
                  <a:pt x="1104258" y="580828"/>
                  <a:pt x="1093078" y="568298"/>
                  <a:pt x="1093078" y="568298"/>
                </a:cubicBezTo>
                <a:close/>
                <a:moveTo>
                  <a:pt x="1408632" y="555768"/>
                </a:moveTo>
                <a:lnTo>
                  <a:pt x="1408632" y="568298"/>
                </a:lnTo>
                <a:lnTo>
                  <a:pt x="1419812" y="568298"/>
                </a:lnTo>
                <a:lnTo>
                  <a:pt x="1419812" y="555768"/>
                </a:lnTo>
                <a:lnTo>
                  <a:pt x="1413349" y="555768"/>
                </a:lnTo>
                <a:cubicBezTo>
                  <a:pt x="1414921" y="555768"/>
                  <a:pt x="1408632" y="555768"/>
                  <a:pt x="1408632" y="555768"/>
                </a:cubicBezTo>
                <a:close/>
                <a:moveTo>
                  <a:pt x="1442532" y="542834"/>
                </a:moveTo>
                <a:lnTo>
                  <a:pt x="1430991" y="555768"/>
                </a:lnTo>
                <a:cubicBezTo>
                  <a:pt x="1430991" y="555768"/>
                  <a:pt x="1442532" y="555768"/>
                  <a:pt x="1442532" y="568298"/>
                </a:cubicBezTo>
                <a:cubicBezTo>
                  <a:pt x="1442532" y="568298"/>
                  <a:pt x="1442532" y="568298"/>
                  <a:pt x="1442532" y="555768"/>
                </a:cubicBezTo>
                <a:cubicBezTo>
                  <a:pt x="1442532" y="555768"/>
                  <a:pt x="1442532" y="555768"/>
                  <a:pt x="1442532" y="542834"/>
                </a:cubicBezTo>
                <a:close/>
                <a:moveTo>
                  <a:pt x="1509970" y="530304"/>
                </a:moveTo>
                <a:lnTo>
                  <a:pt x="1509970" y="531870"/>
                </a:lnTo>
                <a:lnTo>
                  <a:pt x="1509970" y="541268"/>
                </a:lnTo>
                <a:lnTo>
                  <a:pt x="1509970" y="542834"/>
                </a:lnTo>
                <a:cubicBezTo>
                  <a:pt x="1509970" y="542834"/>
                  <a:pt x="1521150" y="542834"/>
                  <a:pt x="1521150" y="530304"/>
                </a:cubicBezTo>
                <a:cubicBezTo>
                  <a:pt x="1521150" y="530304"/>
                  <a:pt x="1521150" y="530304"/>
                  <a:pt x="1509970" y="530304"/>
                </a:cubicBezTo>
                <a:close/>
                <a:moveTo>
                  <a:pt x="1273395" y="530304"/>
                </a:moveTo>
                <a:cubicBezTo>
                  <a:pt x="1273395" y="536569"/>
                  <a:pt x="1273395" y="539701"/>
                  <a:pt x="1273395" y="539701"/>
                </a:cubicBezTo>
                <a:lnTo>
                  <a:pt x="1273395" y="542834"/>
                </a:lnTo>
                <a:cubicBezTo>
                  <a:pt x="1273395" y="542834"/>
                  <a:pt x="1262215" y="530304"/>
                  <a:pt x="1273395" y="542834"/>
                </a:cubicBezTo>
                <a:cubicBezTo>
                  <a:pt x="1273395" y="542834"/>
                  <a:pt x="1273395" y="542834"/>
                  <a:pt x="1284574" y="542834"/>
                </a:cubicBezTo>
                <a:cubicBezTo>
                  <a:pt x="1273395" y="542834"/>
                  <a:pt x="1273395" y="530304"/>
                  <a:pt x="1273395" y="530304"/>
                </a:cubicBezTo>
                <a:close/>
                <a:moveTo>
                  <a:pt x="1149337" y="530304"/>
                </a:moveTo>
                <a:cubicBezTo>
                  <a:pt x="1149337" y="530304"/>
                  <a:pt x="1149337" y="533436"/>
                  <a:pt x="1149337" y="535003"/>
                </a:cubicBezTo>
                <a:lnTo>
                  <a:pt x="1149337" y="535590"/>
                </a:lnTo>
                <a:lnTo>
                  <a:pt x="1149337" y="542834"/>
                </a:lnTo>
                <a:cubicBezTo>
                  <a:pt x="1149337" y="542834"/>
                  <a:pt x="1149337" y="530304"/>
                  <a:pt x="1138157" y="542834"/>
                </a:cubicBezTo>
                <a:lnTo>
                  <a:pt x="1149337" y="542834"/>
                </a:lnTo>
                <a:lnTo>
                  <a:pt x="1160517" y="542834"/>
                </a:lnTo>
                <a:cubicBezTo>
                  <a:pt x="1160517" y="542834"/>
                  <a:pt x="1160517" y="542834"/>
                  <a:pt x="1160517" y="530304"/>
                </a:cubicBezTo>
                <a:close/>
                <a:moveTo>
                  <a:pt x="1370016" y="525018"/>
                </a:moveTo>
                <a:cubicBezTo>
                  <a:pt x="1368444" y="525605"/>
                  <a:pt x="1366348" y="527171"/>
                  <a:pt x="1363553" y="530304"/>
                </a:cubicBezTo>
                <a:lnTo>
                  <a:pt x="1352373" y="530304"/>
                </a:lnTo>
                <a:cubicBezTo>
                  <a:pt x="1363553" y="530304"/>
                  <a:pt x="1363553" y="530304"/>
                  <a:pt x="1363553" y="542834"/>
                </a:cubicBezTo>
                <a:lnTo>
                  <a:pt x="1363553" y="530304"/>
                </a:lnTo>
                <a:lnTo>
                  <a:pt x="1370016" y="530304"/>
                </a:lnTo>
                <a:cubicBezTo>
                  <a:pt x="1368444" y="530304"/>
                  <a:pt x="1374733" y="530304"/>
                  <a:pt x="1374733" y="530304"/>
                </a:cubicBezTo>
                <a:cubicBezTo>
                  <a:pt x="1374733" y="530304"/>
                  <a:pt x="1374733" y="523256"/>
                  <a:pt x="1370016" y="525018"/>
                </a:cubicBezTo>
                <a:close/>
                <a:moveTo>
                  <a:pt x="1385912" y="517774"/>
                </a:moveTo>
                <a:cubicBezTo>
                  <a:pt x="1385912" y="530304"/>
                  <a:pt x="1385912" y="530304"/>
                  <a:pt x="1397453" y="530304"/>
                </a:cubicBezTo>
                <a:cubicBezTo>
                  <a:pt x="1397453" y="530304"/>
                  <a:pt x="1397453" y="517774"/>
                  <a:pt x="1385912" y="517774"/>
                </a:cubicBezTo>
                <a:close/>
                <a:moveTo>
                  <a:pt x="1329653" y="517774"/>
                </a:moveTo>
                <a:lnTo>
                  <a:pt x="1329653" y="530304"/>
                </a:lnTo>
                <a:lnTo>
                  <a:pt x="1329653" y="531870"/>
                </a:lnTo>
                <a:lnTo>
                  <a:pt x="1329653" y="535003"/>
                </a:lnTo>
                <a:cubicBezTo>
                  <a:pt x="1329653" y="535786"/>
                  <a:pt x="1329653" y="536177"/>
                  <a:pt x="1329653" y="535590"/>
                </a:cubicBezTo>
                <a:lnTo>
                  <a:pt x="1329653" y="539701"/>
                </a:lnTo>
                <a:lnTo>
                  <a:pt x="1329653" y="542834"/>
                </a:lnTo>
                <a:lnTo>
                  <a:pt x="1340833" y="542834"/>
                </a:lnTo>
                <a:lnTo>
                  <a:pt x="1329653" y="530304"/>
                </a:lnTo>
                <a:lnTo>
                  <a:pt x="1340833" y="530304"/>
                </a:lnTo>
                <a:lnTo>
                  <a:pt x="1340833" y="517774"/>
                </a:lnTo>
                <a:close/>
                <a:moveTo>
                  <a:pt x="304013" y="517774"/>
                </a:moveTo>
                <a:cubicBezTo>
                  <a:pt x="304013" y="530304"/>
                  <a:pt x="304013" y="517774"/>
                  <a:pt x="304013" y="530304"/>
                </a:cubicBezTo>
                <a:cubicBezTo>
                  <a:pt x="304013" y="530304"/>
                  <a:pt x="304013" y="530304"/>
                  <a:pt x="315553" y="517774"/>
                </a:cubicBezTo>
                <a:lnTo>
                  <a:pt x="308882" y="517774"/>
                </a:lnTo>
                <a:cubicBezTo>
                  <a:pt x="310505" y="517774"/>
                  <a:pt x="304013" y="517774"/>
                  <a:pt x="304013" y="517774"/>
                </a:cubicBezTo>
                <a:close/>
                <a:moveTo>
                  <a:pt x="1352373" y="505244"/>
                </a:moveTo>
                <a:lnTo>
                  <a:pt x="1352373" y="517774"/>
                </a:lnTo>
                <a:cubicBezTo>
                  <a:pt x="1352373" y="505244"/>
                  <a:pt x="1352373" y="517774"/>
                  <a:pt x="1363553" y="517774"/>
                </a:cubicBezTo>
                <a:cubicBezTo>
                  <a:pt x="1363553" y="505244"/>
                  <a:pt x="1363553" y="505244"/>
                  <a:pt x="1352373" y="505244"/>
                </a:cubicBezTo>
                <a:close/>
                <a:moveTo>
                  <a:pt x="878862" y="505244"/>
                </a:moveTo>
                <a:cubicBezTo>
                  <a:pt x="867683" y="517774"/>
                  <a:pt x="878862" y="505244"/>
                  <a:pt x="878862" y="505244"/>
                </a:cubicBezTo>
                <a:close/>
                <a:moveTo>
                  <a:pt x="247754" y="505244"/>
                </a:moveTo>
                <a:lnTo>
                  <a:pt x="258934" y="505244"/>
                </a:lnTo>
                <a:cubicBezTo>
                  <a:pt x="247754" y="517774"/>
                  <a:pt x="258934" y="517774"/>
                  <a:pt x="258934" y="517774"/>
                </a:cubicBezTo>
                <a:lnTo>
                  <a:pt x="258934" y="530304"/>
                </a:lnTo>
                <a:lnTo>
                  <a:pt x="257537" y="530304"/>
                </a:lnTo>
                <a:lnTo>
                  <a:pt x="256139" y="530304"/>
                </a:lnTo>
                <a:lnTo>
                  <a:pt x="254742" y="530304"/>
                </a:lnTo>
                <a:cubicBezTo>
                  <a:pt x="254043" y="530304"/>
                  <a:pt x="253694" y="530304"/>
                  <a:pt x="254218" y="530304"/>
                </a:cubicBezTo>
                <a:lnTo>
                  <a:pt x="247754" y="530304"/>
                </a:lnTo>
                <a:lnTo>
                  <a:pt x="247754" y="517774"/>
                </a:lnTo>
                <a:cubicBezTo>
                  <a:pt x="247754" y="517774"/>
                  <a:pt x="247754" y="517774"/>
                  <a:pt x="247754" y="505244"/>
                </a:cubicBezTo>
                <a:close/>
                <a:moveTo>
                  <a:pt x="1250675" y="492310"/>
                </a:moveTo>
                <a:cubicBezTo>
                  <a:pt x="1250675" y="492310"/>
                  <a:pt x="1250675" y="492310"/>
                  <a:pt x="1250675" y="493926"/>
                </a:cubicBezTo>
                <a:lnTo>
                  <a:pt x="1250675" y="495543"/>
                </a:lnTo>
                <a:cubicBezTo>
                  <a:pt x="1250675" y="495543"/>
                  <a:pt x="1250675" y="498777"/>
                  <a:pt x="1250675" y="505244"/>
                </a:cubicBezTo>
                <a:lnTo>
                  <a:pt x="1262215" y="505244"/>
                </a:lnTo>
                <a:cubicBezTo>
                  <a:pt x="1262215" y="492310"/>
                  <a:pt x="1262215" y="492310"/>
                  <a:pt x="1250675" y="492310"/>
                </a:cubicBezTo>
                <a:close/>
                <a:moveTo>
                  <a:pt x="867683" y="492310"/>
                </a:moveTo>
                <a:lnTo>
                  <a:pt x="867683" y="493926"/>
                </a:lnTo>
                <a:lnTo>
                  <a:pt x="867683" y="505244"/>
                </a:lnTo>
                <a:cubicBezTo>
                  <a:pt x="856503" y="505244"/>
                  <a:pt x="867683" y="505244"/>
                  <a:pt x="867683" y="492310"/>
                </a:cubicBezTo>
                <a:close/>
                <a:moveTo>
                  <a:pt x="867683" y="492310"/>
                </a:moveTo>
                <a:lnTo>
                  <a:pt x="856503" y="505244"/>
                </a:lnTo>
                <a:lnTo>
                  <a:pt x="867683" y="505244"/>
                </a:lnTo>
                <a:lnTo>
                  <a:pt x="867683" y="517774"/>
                </a:lnTo>
                <a:lnTo>
                  <a:pt x="878862" y="517774"/>
                </a:lnTo>
                <a:lnTo>
                  <a:pt x="878862" y="505244"/>
                </a:lnTo>
                <a:cubicBezTo>
                  <a:pt x="878862" y="505244"/>
                  <a:pt x="878862" y="505244"/>
                  <a:pt x="867683" y="492310"/>
                </a:cubicBezTo>
                <a:close/>
                <a:moveTo>
                  <a:pt x="1498790" y="479780"/>
                </a:moveTo>
                <a:lnTo>
                  <a:pt x="1498790" y="487023"/>
                </a:lnTo>
                <a:lnTo>
                  <a:pt x="1498790" y="487611"/>
                </a:lnTo>
                <a:lnTo>
                  <a:pt x="1498790" y="492310"/>
                </a:lnTo>
                <a:cubicBezTo>
                  <a:pt x="1498790" y="492310"/>
                  <a:pt x="1498790" y="479780"/>
                  <a:pt x="1509970" y="479780"/>
                </a:cubicBezTo>
                <a:close/>
                <a:moveTo>
                  <a:pt x="1183237" y="479780"/>
                </a:moveTo>
                <a:cubicBezTo>
                  <a:pt x="1183237" y="479780"/>
                  <a:pt x="1194416" y="479780"/>
                  <a:pt x="1194416" y="492310"/>
                </a:cubicBezTo>
                <a:lnTo>
                  <a:pt x="1194416" y="479780"/>
                </a:lnTo>
                <a:lnTo>
                  <a:pt x="1184634" y="479780"/>
                </a:lnTo>
                <a:cubicBezTo>
                  <a:pt x="1183237" y="479780"/>
                  <a:pt x="1183237" y="479780"/>
                  <a:pt x="1183237" y="479780"/>
                </a:cubicBezTo>
                <a:close/>
                <a:moveTo>
                  <a:pt x="1194416" y="467249"/>
                </a:moveTo>
                <a:cubicBezTo>
                  <a:pt x="1194416" y="479780"/>
                  <a:pt x="1194416" y="479780"/>
                  <a:pt x="1205596" y="479780"/>
                </a:cubicBezTo>
                <a:close/>
                <a:moveTo>
                  <a:pt x="844963" y="454315"/>
                </a:moveTo>
                <a:cubicBezTo>
                  <a:pt x="856503" y="454315"/>
                  <a:pt x="856503" y="467249"/>
                  <a:pt x="856503" y="467249"/>
                </a:cubicBezTo>
                <a:cubicBezTo>
                  <a:pt x="844963" y="454315"/>
                  <a:pt x="844963" y="454315"/>
                  <a:pt x="844963" y="454315"/>
                </a:cubicBezTo>
                <a:close/>
                <a:moveTo>
                  <a:pt x="753407" y="444918"/>
                </a:moveTo>
                <a:cubicBezTo>
                  <a:pt x="752009" y="444918"/>
                  <a:pt x="749215" y="448050"/>
                  <a:pt x="743625" y="454315"/>
                </a:cubicBezTo>
                <a:lnTo>
                  <a:pt x="754804" y="454315"/>
                </a:lnTo>
                <a:cubicBezTo>
                  <a:pt x="754804" y="448050"/>
                  <a:pt x="754804" y="444918"/>
                  <a:pt x="753407" y="444918"/>
                </a:cubicBezTo>
                <a:close/>
                <a:moveTo>
                  <a:pt x="856503" y="441785"/>
                </a:moveTo>
                <a:cubicBezTo>
                  <a:pt x="844963" y="441785"/>
                  <a:pt x="844963" y="454315"/>
                  <a:pt x="844963" y="454315"/>
                </a:cubicBezTo>
                <a:lnTo>
                  <a:pt x="844963" y="467249"/>
                </a:lnTo>
                <a:cubicBezTo>
                  <a:pt x="844963" y="467249"/>
                  <a:pt x="844963" y="467249"/>
                  <a:pt x="856503" y="467249"/>
                </a:cubicBezTo>
                <a:lnTo>
                  <a:pt x="856503" y="454315"/>
                </a:lnTo>
                <a:close/>
                <a:moveTo>
                  <a:pt x="811424" y="441785"/>
                </a:moveTo>
                <a:cubicBezTo>
                  <a:pt x="799883" y="441785"/>
                  <a:pt x="799883" y="441785"/>
                  <a:pt x="799883" y="454315"/>
                </a:cubicBezTo>
                <a:cubicBezTo>
                  <a:pt x="799883" y="454315"/>
                  <a:pt x="799883" y="454315"/>
                  <a:pt x="801326" y="454315"/>
                </a:cubicBezTo>
                <a:lnTo>
                  <a:pt x="809981" y="454315"/>
                </a:lnTo>
                <a:lnTo>
                  <a:pt x="811424" y="454315"/>
                </a:lnTo>
                <a:cubicBezTo>
                  <a:pt x="799883" y="454315"/>
                  <a:pt x="799883" y="441785"/>
                  <a:pt x="811424" y="441785"/>
                </a:cubicBezTo>
                <a:close/>
                <a:moveTo>
                  <a:pt x="642287" y="441785"/>
                </a:moveTo>
                <a:lnTo>
                  <a:pt x="642287" y="454315"/>
                </a:lnTo>
                <a:cubicBezTo>
                  <a:pt x="642287" y="454315"/>
                  <a:pt x="642287" y="454315"/>
                  <a:pt x="631107" y="454315"/>
                </a:cubicBezTo>
                <a:cubicBezTo>
                  <a:pt x="631107" y="454315"/>
                  <a:pt x="631107" y="467249"/>
                  <a:pt x="642287" y="467249"/>
                </a:cubicBezTo>
                <a:cubicBezTo>
                  <a:pt x="642287" y="467249"/>
                  <a:pt x="642287" y="467249"/>
                  <a:pt x="642287" y="465633"/>
                </a:cubicBezTo>
                <a:lnTo>
                  <a:pt x="642287" y="462399"/>
                </a:lnTo>
                <a:cubicBezTo>
                  <a:pt x="642287" y="461591"/>
                  <a:pt x="642287" y="461187"/>
                  <a:pt x="642287" y="461793"/>
                </a:cubicBezTo>
                <a:lnTo>
                  <a:pt x="642287" y="454315"/>
                </a:lnTo>
                <a:lnTo>
                  <a:pt x="653467" y="454315"/>
                </a:lnTo>
                <a:lnTo>
                  <a:pt x="653467" y="441785"/>
                </a:lnTo>
                <a:close/>
                <a:moveTo>
                  <a:pt x="281654" y="441785"/>
                </a:moveTo>
                <a:lnTo>
                  <a:pt x="292834" y="441785"/>
                </a:lnTo>
                <a:cubicBezTo>
                  <a:pt x="292834" y="441785"/>
                  <a:pt x="292834" y="441785"/>
                  <a:pt x="292834" y="454315"/>
                </a:cubicBezTo>
                <a:cubicBezTo>
                  <a:pt x="292834" y="454315"/>
                  <a:pt x="292834" y="454315"/>
                  <a:pt x="292834" y="467249"/>
                </a:cubicBezTo>
                <a:cubicBezTo>
                  <a:pt x="292834" y="467249"/>
                  <a:pt x="292834" y="467249"/>
                  <a:pt x="281654" y="467249"/>
                </a:cubicBezTo>
                <a:cubicBezTo>
                  <a:pt x="281654" y="467249"/>
                  <a:pt x="281654" y="467249"/>
                  <a:pt x="281654" y="479780"/>
                </a:cubicBezTo>
                <a:cubicBezTo>
                  <a:pt x="281654" y="479780"/>
                  <a:pt x="281654" y="479780"/>
                  <a:pt x="280256" y="479780"/>
                </a:cubicBezTo>
                <a:lnTo>
                  <a:pt x="275191" y="479780"/>
                </a:lnTo>
                <a:cubicBezTo>
                  <a:pt x="276763" y="479780"/>
                  <a:pt x="270474" y="479780"/>
                  <a:pt x="270474" y="479780"/>
                </a:cubicBezTo>
                <a:cubicBezTo>
                  <a:pt x="270474" y="479780"/>
                  <a:pt x="270474" y="479780"/>
                  <a:pt x="270474" y="467249"/>
                </a:cubicBezTo>
                <a:cubicBezTo>
                  <a:pt x="270474" y="467249"/>
                  <a:pt x="270474" y="467249"/>
                  <a:pt x="281654" y="454315"/>
                </a:cubicBezTo>
                <a:close/>
                <a:moveTo>
                  <a:pt x="1476071" y="429255"/>
                </a:moveTo>
                <a:lnTo>
                  <a:pt x="1476071" y="441785"/>
                </a:lnTo>
                <a:cubicBezTo>
                  <a:pt x="1476071" y="441785"/>
                  <a:pt x="1476071" y="429255"/>
                  <a:pt x="1487611" y="441785"/>
                </a:cubicBezTo>
                <a:cubicBezTo>
                  <a:pt x="1487611" y="441785"/>
                  <a:pt x="1487611" y="441785"/>
                  <a:pt x="1487611" y="429255"/>
                </a:cubicBezTo>
                <a:close/>
                <a:moveTo>
                  <a:pt x="1340833" y="429255"/>
                </a:moveTo>
                <a:cubicBezTo>
                  <a:pt x="1340833" y="441785"/>
                  <a:pt x="1340833" y="441785"/>
                  <a:pt x="1352373" y="441785"/>
                </a:cubicBezTo>
                <a:lnTo>
                  <a:pt x="1352373" y="429255"/>
                </a:lnTo>
                <a:close/>
                <a:moveTo>
                  <a:pt x="1217136" y="429255"/>
                </a:moveTo>
                <a:cubicBezTo>
                  <a:pt x="1217136" y="429255"/>
                  <a:pt x="1217136" y="429255"/>
                  <a:pt x="1217136" y="430821"/>
                </a:cubicBezTo>
                <a:lnTo>
                  <a:pt x="1217136" y="436499"/>
                </a:lnTo>
                <a:lnTo>
                  <a:pt x="1217136" y="437086"/>
                </a:lnTo>
                <a:lnTo>
                  <a:pt x="1217136" y="441785"/>
                </a:lnTo>
                <a:lnTo>
                  <a:pt x="1228316" y="441785"/>
                </a:lnTo>
                <a:cubicBezTo>
                  <a:pt x="1228316" y="429255"/>
                  <a:pt x="1217136" y="429255"/>
                  <a:pt x="1217136" y="429255"/>
                </a:cubicBezTo>
                <a:close/>
                <a:moveTo>
                  <a:pt x="890042" y="429255"/>
                </a:moveTo>
                <a:lnTo>
                  <a:pt x="890042" y="441785"/>
                </a:lnTo>
                <a:cubicBezTo>
                  <a:pt x="890042" y="441785"/>
                  <a:pt x="890042" y="441785"/>
                  <a:pt x="901582" y="441785"/>
                </a:cubicBezTo>
                <a:cubicBezTo>
                  <a:pt x="890042" y="441785"/>
                  <a:pt x="890042" y="441785"/>
                  <a:pt x="890042" y="429255"/>
                </a:cubicBezTo>
                <a:close/>
                <a:moveTo>
                  <a:pt x="360633" y="429255"/>
                </a:moveTo>
                <a:cubicBezTo>
                  <a:pt x="360633" y="429255"/>
                  <a:pt x="349092" y="441785"/>
                  <a:pt x="360633" y="429255"/>
                </a:cubicBezTo>
                <a:close/>
                <a:moveTo>
                  <a:pt x="337913" y="429255"/>
                </a:moveTo>
                <a:lnTo>
                  <a:pt x="349092" y="429255"/>
                </a:lnTo>
                <a:cubicBezTo>
                  <a:pt x="337913" y="441785"/>
                  <a:pt x="337913" y="429255"/>
                  <a:pt x="337913" y="429255"/>
                </a:cubicBezTo>
                <a:close/>
                <a:moveTo>
                  <a:pt x="1385912" y="416725"/>
                </a:moveTo>
                <a:lnTo>
                  <a:pt x="1385912" y="419858"/>
                </a:lnTo>
                <a:lnTo>
                  <a:pt x="1385912" y="422207"/>
                </a:lnTo>
                <a:cubicBezTo>
                  <a:pt x="1385912" y="422990"/>
                  <a:pt x="1385912" y="422990"/>
                  <a:pt x="1385912" y="422990"/>
                </a:cubicBezTo>
                <a:lnTo>
                  <a:pt x="1385912" y="423773"/>
                </a:lnTo>
                <a:lnTo>
                  <a:pt x="1385912" y="429255"/>
                </a:lnTo>
                <a:lnTo>
                  <a:pt x="1397453" y="429255"/>
                </a:lnTo>
                <a:lnTo>
                  <a:pt x="1397453" y="416725"/>
                </a:lnTo>
                <a:close/>
                <a:moveTo>
                  <a:pt x="856503" y="416725"/>
                </a:moveTo>
                <a:cubicBezTo>
                  <a:pt x="867683" y="416725"/>
                  <a:pt x="856503" y="416725"/>
                  <a:pt x="856503" y="429255"/>
                </a:cubicBezTo>
                <a:lnTo>
                  <a:pt x="867683" y="429255"/>
                </a:lnTo>
                <a:lnTo>
                  <a:pt x="878862" y="429255"/>
                </a:lnTo>
                <a:cubicBezTo>
                  <a:pt x="878862" y="429255"/>
                  <a:pt x="878862" y="429255"/>
                  <a:pt x="878862" y="416725"/>
                </a:cubicBezTo>
                <a:lnTo>
                  <a:pt x="872399" y="416725"/>
                </a:lnTo>
                <a:cubicBezTo>
                  <a:pt x="872923" y="416725"/>
                  <a:pt x="872574" y="416725"/>
                  <a:pt x="871875" y="416725"/>
                </a:cubicBezTo>
                <a:cubicBezTo>
                  <a:pt x="870478" y="416725"/>
                  <a:pt x="867683" y="416725"/>
                  <a:pt x="867683" y="416725"/>
                </a:cubicBezTo>
                <a:cubicBezTo>
                  <a:pt x="867683" y="416725"/>
                  <a:pt x="867683" y="416725"/>
                  <a:pt x="856503" y="416725"/>
                </a:cubicBezTo>
                <a:close/>
                <a:moveTo>
                  <a:pt x="788704" y="416725"/>
                </a:moveTo>
                <a:lnTo>
                  <a:pt x="788704" y="429255"/>
                </a:lnTo>
                <a:cubicBezTo>
                  <a:pt x="788704" y="429255"/>
                  <a:pt x="788704" y="429255"/>
                  <a:pt x="790101" y="429255"/>
                </a:cubicBezTo>
                <a:lnTo>
                  <a:pt x="799883" y="429255"/>
                </a:lnTo>
                <a:lnTo>
                  <a:pt x="799883" y="427689"/>
                </a:lnTo>
                <a:lnTo>
                  <a:pt x="799883" y="416725"/>
                </a:lnTo>
                <a:lnTo>
                  <a:pt x="798486" y="416725"/>
                </a:lnTo>
                <a:lnTo>
                  <a:pt x="790101" y="416725"/>
                </a:lnTo>
                <a:cubicBezTo>
                  <a:pt x="788704" y="416725"/>
                  <a:pt x="788704" y="416725"/>
                  <a:pt x="788704" y="416725"/>
                </a:cubicBezTo>
                <a:close/>
                <a:moveTo>
                  <a:pt x="349092" y="416725"/>
                </a:moveTo>
                <a:cubicBezTo>
                  <a:pt x="349092" y="416725"/>
                  <a:pt x="349092" y="416725"/>
                  <a:pt x="349092" y="429255"/>
                </a:cubicBezTo>
                <a:cubicBezTo>
                  <a:pt x="337913" y="416725"/>
                  <a:pt x="349092" y="416725"/>
                  <a:pt x="349092" y="416725"/>
                </a:cubicBezTo>
                <a:close/>
                <a:moveTo>
                  <a:pt x="337913" y="416725"/>
                </a:moveTo>
                <a:lnTo>
                  <a:pt x="337913" y="429255"/>
                </a:lnTo>
                <a:lnTo>
                  <a:pt x="337913" y="436499"/>
                </a:lnTo>
                <a:lnTo>
                  <a:pt x="337913" y="437086"/>
                </a:lnTo>
                <a:lnTo>
                  <a:pt x="337913" y="441785"/>
                </a:lnTo>
                <a:lnTo>
                  <a:pt x="328131" y="441785"/>
                </a:lnTo>
                <a:cubicBezTo>
                  <a:pt x="326733" y="441785"/>
                  <a:pt x="326733" y="441785"/>
                  <a:pt x="326733" y="441785"/>
                </a:cubicBezTo>
                <a:cubicBezTo>
                  <a:pt x="326733" y="441785"/>
                  <a:pt x="326733" y="441785"/>
                  <a:pt x="326733" y="443351"/>
                </a:cubicBezTo>
                <a:lnTo>
                  <a:pt x="326733" y="452749"/>
                </a:lnTo>
                <a:lnTo>
                  <a:pt x="326733" y="454315"/>
                </a:lnTo>
                <a:cubicBezTo>
                  <a:pt x="326733" y="454315"/>
                  <a:pt x="326733" y="454315"/>
                  <a:pt x="337913" y="454315"/>
                </a:cubicBezTo>
                <a:cubicBezTo>
                  <a:pt x="337913" y="454315"/>
                  <a:pt x="337913" y="454315"/>
                  <a:pt x="337913" y="441785"/>
                </a:cubicBezTo>
                <a:cubicBezTo>
                  <a:pt x="337913" y="441785"/>
                  <a:pt x="337913" y="441785"/>
                  <a:pt x="349092" y="441785"/>
                </a:cubicBezTo>
                <a:lnTo>
                  <a:pt x="349092" y="454315"/>
                </a:lnTo>
                <a:lnTo>
                  <a:pt x="349092" y="467249"/>
                </a:lnTo>
                <a:lnTo>
                  <a:pt x="360633" y="467249"/>
                </a:lnTo>
                <a:cubicBezTo>
                  <a:pt x="360633" y="467249"/>
                  <a:pt x="360633" y="467249"/>
                  <a:pt x="371812" y="467249"/>
                </a:cubicBezTo>
                <a:cubicBezTo>
                  <a:pt x="371812" y="454315"/>
                  <a:pt x="371812" y="454315"/>
                  <a:pt x="360633" y="454315"/>
                </a:cubicBezTo>
                <a:lnTo>
                  <a:pt x="360633" y="441785"/>
                </a:lnTo>
                <a:cubicBezTo>
                  <a:pt x="360633" y="441785"/>
                  <a:pt x="360633" y="441785"/>
                  <a:pt x="360633" y="429255"/>
                </a:cubicBezTo>
                <a:lnTo>
                  <a:pt x="349092" y="429255"/>
                </a:lnTo>
                <a:cubicBezTo>
                  <a:pt x="360633" y="416725"/>
                  <a:pt x="349092" y="416725"/>
                  <a:pt x="360633" y="416725"/>
                </a:cubicBezTo>
                <a:lnTo>
                  <a:pt x="349092" y="416725"/>
                </a:lnTo>
                <a:close/>
                <a:moveTo>
                  <a:pt x="1419812" y="404195"/>
                </a:moveTo>
                <a:cubicBezTo>
                  <a:pt x="1419812" y="404195"/>
                  <a:pt x="1408632" y="404195"/>
                  <a:pt x="1408632" y="416725"/>
                </a:cubicBezTo>
                <a:lnTo>
                  <a:pt x="1419812" y="416725"/>
                </a:lnTo>
                <a:close/>
                <a:moveTo>
                  <a:pt x="1217136" y="404195"/>
                </a:moveTo>
                <a:cubicBezTo>
                  <a:pt x="1217136" y="416725"/>
                  <a:pt x="1217136" y="416725"/>
                  <a:pt x="1228316" y="416725"/>
                </a:cubicBezTo>
                <a:lnTo>
                  <a:pt x="1217136" y="416725"/>
                </a:lnTo>
                <a:lnTo>
                  <a:pt x="1228316" y="429255"/>
                </a:lnTo>
                <a:lnTo>
                  <a:pt x="1228316" y="427689"/>
                </a:lnTo>
                <a:lnTo>
                  <a:pt x="1228316" y="424556"/>
                </a:lnTo>
                <a:lnTo>
                  <a:pt x="1228316" y="423969"/>
                </a:lnTo>
                <a:lnTo>
                  <a:pt x="1228316" y="416725"/>
                </a:lnTo>
                <a:cubicBezTo>
                  <a:pt x="1228316" y="416725"/>
                  <a:pt x="1228316" y="416725"/>
                  <a:pt x="1228316" y="404195"/>
                </a:cubicBezTo>
                <a:cubicBezTo>
                  <a:pt x="1228316" y="404195"/>
                  <a:pt x="1228316" y="404195"/>
                  <a:pt x="1226919" y="404195"/>
                </a:cubicBezTo>
                <a:cubicBezTo>
                  <a:pt x="1225521" y="404195"/>
                  <a:pt x="1222726" y="404195"/>
                  <a:pt x="1217136" y="404195"/>
                </a:cubicBezTo>
                <a:close/>
                <a:moveTo>
                  <a:pt x="1014099" y="404195"/>
                </a:moveTo>
                <a:lnTo>
                  <a:pt x="1014099" y="405761"/>
                </a:lnTo>
                <a:lnTo>
                  <a:pt x="1014099" y="411439"/>
                </a:lnTo>
                <a:cubicBezTo>
                  <a:pt x="1014099" y="410852"/>
                  <a:pt x="1014099" y="411243"/>
                  <a:pt x="1014099" y="412026"/>
                </a:cubicBezTo>
                <a:lnTo>
                  <a:pt x="1014099" y="415159"/>
                </a:lnTo>
                <a:lnTo>
                  <a:pt x="1014099" y="416725"/>
                </a:lnTo>
                <a:lnTo>
                  <a:pt x="1025279" y="416725"/>
                </a:lnTo>
                <a:cubicBezTo>
                  <a:pt x="1025279" y="416725"/>
                  <a:pt x="1025279" y="404195"/>
                  <a:pt x="1014099" y="404195"/>
                </a:cubicBezTo>
                <a:close/>
                <a:moveTo>
                  <a:pt x="844963" y="404195"/>
                </a:moveTo>
                <a:cubicBezTo>
                  <a:pt x="844963" y="416725"/>
                  <a:pt x="833783" y="416725"/>
                  <a:pt x="833783" y="416725"/>
                </a:cubicBezTo>
                <a:close/>
                <a:moveTo>
                  <a:pt x="1442532" y="391261"/>
                </a:moveTo>
                <a:cubicBezTo>
                  <a:pt x="1442532" y="391261"/>
                  <a:pt x="1442532" y="391261"/>
                  <a:pt x="1442532" y="392878"/>
                </a:cubicBezTo>
                <a:cubicBezTo>
                  <a:pt x="1442532" y="394494"/>
                  <a:pt x="1442532" y="397728"/>
                  <a:pt x="1442532" y="404195"/>
                </a:cubicBezTo>
                <a:lnTo>
                  <a:pt x="1442532" y="416725"/>
                </a:lnTo>
                <a:cubicBezTo>
                  <a:pt x="1442532" y="404195"/>
                  <a:pt x="1430991" y="404195"/>
                  <a:pt x="1430991" y="404195"/>
                </a:cubicBezTo>
                <a:lnTo>
                  <a:pt x="1430991" y="405761"/>
                </a:lnTo>
                <a:lnTo>
                  <a:pt x="1430991" y="416725"/>
                </a:lnTo>
                <a:cubicBezTo>
                  <a:pt x="1430991" y="416725"/>
                  <a:pt x="1430991" y="416725"/>
                  <a:pt x="1442532" y="416725"/>
                </a:cubicBezTo>
                <a:lnTo>
                  <a:pt x="1453711" y="416725"/>
                </a:lnTo>
                <a:lnTo>
                  <a:pt x="1453711" y="404195"/>
                </a:lnTo>
                <a:cubicBezTo>
                  <a:pt x="1453711" y="404195"/>
                  <a:pt x="1464891" y="404195"/>
                  <a:pt x="1453711" y="391261"/>
                </a:cubicBezTo>
                <a:close/>
                <a:moveTo>
                  <a:pt x="1340833" y="391261"/>
                </a:moveTo>
                <a:lnTo>
                  <a:pt x="1352373" y="404195"/>
                </a:lnTo>
                <a:cubicBezTo>
                  <a:pt x="1340833" y="404195"/>
                  <a:pt x="1340833" y="391261"/>
                  <a:pt x="1340833" y="391261"/>
                </a:cubicBezTo>
                <a:close/>
                <a:moveTo>
                  <a:pt x="1713007" y="378731"/>
                </a:moveTo>
                <a:lnTo>
                  <a:pt x="1713007" y="391261"/>
                </a:lnTo>
                <a:lnTo>
                  <a:pt x="1724186" y="391261"/>
                </a:lnTo>
                <a:lnTo>
                  <a:pt x="1724186" y="389695"/>
                </a:lnTo>
                <a:lnTo>
                  <a:pt x="1724186" y="384017"/>
                </a:lnTo>
                <a:lnTo>
                  <a:pt x="1724186" y="383430"/>
                </a:lnTo>
                <a:lnTo>
                  <a:pt x="1724186" y="380297"/>
                </a:lnTo>
                <a:lnTo>
                  <a:pt x="1724186" y="378731"/>
                </a:lnTo>
                <a:close/>
                <a:moveTo>
                  <a:pt x="1521150" y="378731"/>
                </a:moveTo>
                <a:cubicBezTo>
                  <a:pt x="1521150" y="384996"/>
                  <a:pt x="1521150" y="384996"/>
                  <a:pt x="1521150" y="384996"/>
                </a:cubicBezTo>
                <a:lnTo>
                  <a:pt x="1521150" y="385779"/>
                </a:lnTo>
                <a:lnTo>
                  <a:pt x="1521150" y="391261"/>
                </a:lnTo>
                <a:lnTo>
                  <a:pt x="1525346" y="386704"/>
                </a:lnTo>
                <a:lnTo>
                  <a:pt x="1532690" y="391261"/>
                </a:lnTo>
                <a:cubicBezTo>
                  <a:pt x="1532690" y="391261"/>
                  <a:pt x="1532690" y="391261"/>
                  <a:pt x="1532690" y="378731"/>
                </a:cubicBezTo>
                <a:lnTo>
                  <a:pt x="1525346" y="386704"/>
                </a:lnTo>
                <a:lnTo>
                  <a:pt x="1522593" y="384996"/>
                </a:lnTo>
                <a:cubicBezTo>
                  <a:pt x="1521150" y="381863"/>
                  <a:pt x="1521150" y="378731"/>
                  <a:pt x="1521150" y="378731"/>
                </a:cubicBezTo>
                <a:close/>
                <a:moveTo>
                  <a:pt x="1509970" y="378731"/>
                </a:moveTo>
                <a:cubicBezTo>
                  <a:pt x="1509970" y="378731"/>
                  <a:pt x="1509970" y="381863"/>
                  <a:pt x="1508573" y="383430"/>
                </a:cubicBezTo>
                <a:lnTo>
                  <a:pt x="1508144" y="383505"/>
                </a:lnTo>
                <a:close/>
                <a:moveTo>
                  <a:pt x="1498790" y="378731"/>
                </a:moveTo>
                <a:cubicBezTo>
                  <a:pt x="1501585" y="381863"/>
                  <a:pt x="1503681" y="383430"/>
                  <a:pt x="1505253" y="384017"/>
                </a:cubicBezTo>
                <a:lnTo>
                  <a:pt x="1508144" y="383505"/>
                </a:lnTo>
                <a:lnTo>
                  <a:pt x="1505778" y="389695"/>
                </a:lnTo>
                <a:cubicBezTo>
                  <a:pt x="1504380" y="391261"/>
                  <a:pt x="1504380" y="391261"/>
                  <a:pt x="1509970" y="391261"/>
                </a:cubicBezTo>
                <a:lnTo>
                  <a:pt x="1509970" y="378731"/>
                </a:lnTo>
                <a:close/>
                <a:moveTo>
                  <a:pt x="1476071" y="378731"/>
                </a:moveTo>
                <a:lnTo>
                  <a:pt x="1476071" y="391261"/>
                </a:lnTo>
                <a:cubicBezTo>
                  <a:pt x="1476071" y="391261"/>
                  <a:pt x="1476071" y="391261"/>
                  <a:pt x="1464891" y="391261"/>
                </a:cubicBezTo>
                <a:cubicBezTo>
                  <a:pt x="1476071" y="404195"/>
                  <a:pt x="1464891" y="404195"/>
                  <a:pt x="1464891" y="404195"/>
                </a:cubicBezTo>
                <a:lnTo>
                  <a:pt x="1464891" y="416725"/>
                </a:lnTo>
                <a:cubicBezTo>
                  <a:pt x="1464891" y="416725"/>
                  <a:pt x="1464891" y="404195"/>
                  <a:pt x="1476071" y="404195"/>
                </a:cubicBezTo>
                <a:lnTo>
                  <a:pt x="1487611" y="404195"/>
                </a:lnTo>
                <a:lnTo>
                  <a:pt x="1487611" y="391261"/>
                </a:lnTo>
                <a:lnTo>
                  <a:pt x="1487611" y="378731"/>
                </a:lnTo>
                <a:cubicBezTo>
                  <a:pt x="1487611" y="378731"/>
                  <a:pt x="1487611" y="378731"/>
                  <a:pt x="1476071" y="378731"/>
                </a:cubicBezTo>
                <a:close/>
                <a:moveTo>
                  <a:pt x="1262215" y="378731"/>
                </a:moveTo>
                <a:lnTo>
                  <a:pt x="1262215" y="391261"/>
                </a:lnTo>
                <a:lnTo>
                  <a:pt x="1273395" y="391261"/>
                </a:lnTo>
                <a:lnTo>
                  <a:pt x="1273395" y="378731"/>
                </a:lnTo>
                <a:lnTo>
                  <a:pt x="1269203" y="378731"/>
                </a:lnTo>
                <a:cubicBezTo>
                  <a:pt x="1268504" y="378731"/>
                  <a:pt x="1268154" y="378731"/>
                  <a:pt x="1268678" y="378731"/>
                </a:cubicBezTo>
                <a:close/>
                <a:moveTo>
                  <a:pt x="1228316" y="378731"/>
                </a:moveTo>
                <a:cubicBezTo>
                  <a:pt x="1228316" y="378731"/>
                  <a:pt x="1228316" y="378731"/>
                  <a:pt x="1239495" y="391261"/>
                </a:cubicBezTo>
                <a:lnTo>
                  <a:pt x="1228316" y="391261"/>
                </a:lnTo>
                <a:close/>
                <a:moveTo>
                  <a:pt x="923941" y="378731"/>
                </a:moveTo>
                <a:lnTo>
                  <a:pt x="923941" y="391261"/>
                </a:lnTo>
                <a:cubicBezTo>
                  <a:pt x="923941" y="391261"/>
                  <a:pt x="923941" y="391261"/>
                  <a:pt x="925339" y="391261"/>
                </a:cubicBezTo>
                <a:lnTo>
                  <a:pt x="932326" y="391261"/>
                </a:lnTo>
                <a:lnTo>
                  <a:pt x="933724" y="391261"/>
                </a:lnTo>
                <a:lnTo>
                  <a:pt x="935121" y="391261"/>
                </a:lnTo>
                <a:cubicBezTo>
                  <a:pt x="935121" y="391261"/>
                  <a:pt x="935121" y="391261"/>
                  <a:pt x="935121" y="378731"/>
                </a:cubicBezTo>
                <a:close/>
                <a:moveTo>
                  <a:pt x="878862" y="378731"/>
                </a:moveTo>
                <a:cubicBezTo>
                  <a:pt x="878862" y="378731"/>
                  <a:pt x="878862" y="378731"/>
                  <a:pt x="878862" y="391261"/>
                </a:cubicBezTo>
                <a:cubicBezTo>
                  <a:pt x="878862" y="391261"/>
                  <a:pt x="878862" y="404195"/>
                  <a:pt x="867683" y="404195"/>
                </a:cubicBezTo>
                <a:lnTo>
                  <a:pt x="878862" y="404195"/>
                </a:lnTo>
                <a:cubicBezTo>
                  <a:pt x="878862" y="404195"/>
                  <a:pt x="878862" y="404195"/>
                  <a:pt x="878862" y="391261"/>
                </a:cubicBezTo>
                <a:cubicBezTo>
                  <a:pt x="878862" y="391261"/>
                  <a:pt x="878862" y="391261"/>
                  <a:pt x="880260" y="391261"/>
                </a:cubicBezTo>
                <a:lnTo>
                  <a:pt x="890042" y="391261"/>
                </a:lnTo>
                <a:cubicBezTo>
                  <a:pt x="890042" y="391261"/>
                  <a:pt x="890042" y="391261"/>
                  <a:pt x="890042" y="378731"/>
                </a:cubicBezTo>
                <a:close/>
                <a:moveTo>
                  <a:pt x="777524" y="378731"/>
                </a:moveTo>
                <a:lnTo>
                  <a:pt x="777524" y="391261"/>
                </a:lnTo>
                <a:cubicBezTo>
                  <a:pt x="777524" y="391261"/>
                  <a:pt x="777524" y="391261"/>
                  <a:pt x="777524" y="404195"/>
                </a:cubicBezTo>
                <a:lnTo>
                  <a:pt x="788704" y="391261"/>
                </a:lnTo>
                <a:cubicBezTo>
                  <a:pt x="788704" y="391261"/>
                  <a:pt x="788704" y="391261"/>
                  <a:pt x="777524" y="391261"/>
                </a:cubicBezTo>
                <a:cubicBezTo>
                  <a:pt x="777524" y="378731"/>
                  <a:pt x="788704" y="378731"/>
                  <a:pt x="788704" y="378731"/>
                </a:cubicBezTo>
                <a:cubicBezTo>
                  <a:pt x="777524" y="378731"/>
                  <a:pt x="777524" y="378731"/>
                  <a:pt x="777524" y="378731"/>
                </a:cubicBezTo>
                <a:close/>
                <a:moveTo>
                  <a:pt x="1735366" y="366201"/>
                </a:moveTo>
                <a:lnTo>
                  <a:pt x="1746545" y="366201"/>
                </a:lnTo>
                <a:cubicBezTo>
                  <a:pt x="1746545" y="366201"/>
                  <a:pt x="1746545" y="366201"/>
                  <a:pt x="1746545" y="367767"/>
                </a:cubicBezTo>
                <a:lnTo>
                  <a:pt x="1746545" y="377165"/>
                </a:lnTo>
                <a:lnTo>
                  <a:pt x="1746545" y="378731"/>
                </a:lnTo>
                <a:cubicBezTo>
                  <a:pt x="1746545" y="366201"/>
                  <a:pt x="1746545" y="366201"/>
                  <a:pt x="1735366" y="366201"/>
                </a:cubicBezTo>
                <a:close/>
                <a:moveTo>
                  <a:pt x="822603" y="366201"/>
                </a:moveTo>
                <a:cubicBezTo>
                  <a:pt x="822603" y="378731"/>
                  <a:pt x="811424" y="378731"/>
                  <a:pt x="811424" y="378731"/>
                </a:cubicBezTo>
                <a:cubicBezTo>
                  <a:pt x="811424" y="378731"/>
                  <a:pt x="811424" y="366201"/>
                  <a:pt x="822603" y="366201"/>
                </a:cubicBezTo>
                <a:close/>
                <a:moveTo>
                  <a:pt x="349092" y="366201"/>
                </a:moveTo>
                <a:cubicBezTo>
                  <a:pt x="349092" y="378731"/>
                  <a:pt x="337913" y="378731"/>
                  <a:pt x="349092" y="366201"/>
                </a:cubicBezTo>
                <a:close/>
                <a:moveTo>
                  <a:pt x="337913" y="366201"/>
                </a:moveTo>
                <a:lnTo>
                  <a:pt x="337913" y="378731"/>
                </a:lnTo>
                <a:lnTo>
                  <a:pt x="326733" y="378731"/>
                </a:lnTo>
                <a:cubicBezTo>
                  <a:pt x="337913" y="378731"/>
                  <a:pt x="337913" y="366201"/>
                  <a:pt x="337913" y="366201"/>
                </a:cubicBezTo>
                <a:close/>
                <a:moveTo>
                  <a:pt x="1419812" y="353671"/>
                </a:moveTo>
                <a:cubicBezTo>
                  <a:pt x="1419812" y="353671"/>
                  <a:pt x="1419812" y="353671"/>
                  <a:pt x="1430991" y="353671"/>
                </a:cubicBezTo>
                <a:lnTo>
                  <a:pt x="1430991" y="366201"/>
                </a:lnTo>
                <a:cubicBezTo>
                  <a:pt x="1430991" y="366201"/>
                  <a:pt x="1430991" y="366201"/>
                  <a:pt x="1429594" y="366201"/>
                </a:cubicBezTo>
                <a:lnTo>
                  <a:pt x="1424528" y="366201"/>
                </a:lnTo>
                <a:lnTo>
                  <a:pt x="1424004" y="366201"/>
                </a:lnTo>
                <a:cubicBezTo>
                  <a:pt x="1422607" y="366201"/>
                  <a:pt x="1419812" y="366201"/>
                  <a:pt x="1419812" y="366201"/>
                </a:cubicBezTo>
                <a:close/>
                <a:moveTo>
                  <a:pt x="1262215" y="353671"/>
                </a:moveTo>
                <a:cubicBezTo>
                  <a:pt x="1262215" y="366201"/>
                  <a:pt x="1262215" y="353671"/>
                  <a:pt x="1262215" y="366201"/>
                </a:cubicBezTo>
                <a:cubicBezTo>
                  <a:pt x="1250675" y="353671"/>
                  <a:pt x="1262215" y="353671"/>
                  <a:pt x="1262215" y="353671"/>
                </a:cubicBezTo>
                <a:close/>
                <a:moveTo>
                  <a:pt x="1239495" y="353671"/>
                </a:moveTo>
                <a:cubicBezTo>
                  <a:pt x="1239495" y="353671"/>
                  <a:pt x="1239495" y="366201"/>
                  <a:pt x="1250675" y="366201"/>
                </a:cubicBezTo>
                <a:cubicBezTo>
                  <a:pt x="1250675" y="366201"/>
                  <a:pt x="1250675" y="366201"/>
                  <a:pt x="1239495" y="366201"/>
                </a:cubicBezTo>
                <a:cubicBezTo>
                  <a:pt x="1239495" y="366201"/>
                  <a:pt x="1239495" y="366201"/>
                  <a:pt x="1239495" y="353671"/>
                </a:cubicBezTo>
                <a:close/>
                <a:moveTo>
                  <a:pt x="946661" y="353671"/>
                </a:moveTo>
                <a:cubicBezTo>
                  <a:pt x="946661" y="353671"/>
                  <a:pt x="946661" y="353671"/>
                  <a:pt x="946661" y="366201"/>
                </a:cubicBezTo>
                <a:lnTo>
                  <a:pt x="957841" y="366201"/>
                </a:lnTo>
                <a:lnTo>
                  <a:pt x="957841" y="353671"/>
                </a:lnTo>
                <a:close/>
                <a:moveTo>
                  <a:pt x="766345" y="353671"/>
                </a:moveTo>
                <a:cubicBezTo>
                  <a:pt x="777524" y="353671"/>
                  <a:pt x="766345" y="353671"/>
                  <a:pt x="766345" y="366201"/>
                </a:cubicBezTo>
                <a:lnTo>
                  <a:pt x="772808" y="366201"/>
                </a:lnTo>
                <a:cubicBezTo>
                  <a:pt x="772284" y="366201"/>
                  <a:pt x="772633" y="366201"/>
                  <a:pt x="773332" y="366201"/>
                </a:cubicBezTo>
                <a:lnTo>
                  <a:pt x="777524" y="366201"/>
                </a:lnTo>
                <a:cubicBezTo>
                  <a:pt x="766345" y="366201"/>
                  <a:pt x="777524" y="353671"/>
                  <a:pt x="777524" y="353671"/>
                </a:cubicBezTo>
                <a:close/>
                <a:moveTo>
                  <a:pt x="360633" y="353671"/>
                </a:moveTo>
                <a:lnTo>
                  <a:pt x="360633" y="366201"/>
                </a:lnTo>
                <a:cubicBezTo>
                  <a:pt x="360633" y="366201"/>
                  <a:pt x="363428" y="366201"/>
                  <a:pt x="364825" y="366201"/>
                </a:cubicBezTo>
                <a:lnTo>
                  <a:pt x="365349" y="366201"/>
                </a:lnTo>
                <a:lnTo>
                  <a:pt x="371812" y="366201"/>
                </a:lnTo>
                <a:cubicBezTo>
                  <a:pt x="371812" y="366201"/>
                  <a:pt x="371812" y="366201"/>
                  <a:pt x="371812" y="353671"/>
                </a:cubicBezTo>
                <a:lnTo>
                  <a:pt x="370415" y="353671"/>
                </a:lnTo>
                <a:lnTo>
                  <a:pt x="362030" y="353671"/>
                </a:lnTo>
                <a:cubicBezTo>
                  <a:pt x="360633" y="353671"/>
                  <a:pt x="360633" y="353671"/>
                  <a:pt x="360633" y="353671"/>
                </a:cubicBezTo>
                <a:close/>
                <a:moveTo>
                  <a:pt x="1649924" y="348214"/>
                </a:moveTo>
                <a:cubicBezTo>
                  <a:pt x="1645207" y="346395"/>
                  <a:pt x="1645207" y="353671"/>
                  <a:pt x="1645207" y="353671"/>
                </a:cubicBezTo>
                <a:cubicBezTo>
                  <a:pt x="1656387" y="366201"/>
                  <a:pt x="1645207" y="353671"/>
                  <a:pt x="1656387" y="353671"/>
                </a:cubicBezTo>
                <a:cubicBezTo>
                  <a:pt x="1653592" y="350437"/>
                  <a:pt x="1651496" y="348820"/>
                  <a:pt x="1649924" y="348214"/>
                </a:cubicBezTo>
                <a:close/>
                <a:moveTo>
                  <a:pt x="1521150" y="328206"/>
                </a:moveTo>
                <a:cubicBezTo>
                  <a:pt x="1521150" y="328206"/>
                  <a:pt x="1521150" y="328206"/>
                  <a:pt x="1521150" y="340736"/>
                </a:cubicBezTo>
                <a:cubicBezTo>
                  <a:pt x="1509970" y="328206"/>
                  <a:pt x="1509970" y="328206"/>
                  <a:pt x="1521150" y="328206"/>
                </a:cubicBezTo>
                <a:close/>
                <a:moveTo>
                  <a:pt x="1217136" y="328206"/>
                </a:moveTo>
                <a:cubicBezTo>
                  <a:pt x="1217136" y="328206"/>
                  <a:pt x="1217136" y="328206"/>
                  <a:pt x="1228316" y="328206"/>
                </a:cubicBezTo>
                <a:lnTo>
                  <a:pt x="1228316" y="340736"/>
                </a:lnTo>
                <a:cubicBezTo>
                  <a:pt x="1217136" y="340736"/>
                  <a:pt x="1217136" y="328206"/>
                  <a:pt x="1217136" y="328206"/>
                </a:cubicBezTo>
                <a:close/>
                <a:moveTo>
                  <a:pt x="969020" y="328206"/>
                </a:moveTo>
                <a:lnTo>
                  <a:pt x="969020" y="329773"/>
                </a:lnTo>
                <a:lnTo>
                  <a:pt x="969020" y="333688"/>
                </a:lnTo>
                <a:cubicBezTo>
                  <a:pt x="969020" y="335255"/>
                  <a:pt x="969020" y="333688"/>
                  <a:pt x="969020" y="335255"/>
                </a:cubicBezTo>
                <a:lnTo>
                  <a:pt x="969020" y="340736"/>
                </a:lnTo>
                <a:lnTo>
                  <a:pt x="980200" y="340736"/>
                </a:lnTo>
                <a:cubicBezTo>
                  <a:pt x="980200" y="340736"/>
                  <a:pt x="980200" y="340736"/>
                  <a:pt x="969020" y="328206"/>
                </a:cubicBezTo>
                <a:close/>
                <a:moveTo>
                  <a:pt x="901582" y="328206"/>
                </a:moveTo>
                <a:cubicBezTo>
                  <a:pt x="901582" y="328206"/>
                  <a:pt x="901582" y="328206"/>
                  <a:pt x="901582" y="340736"/>
                </a:cubicBezTo>
                <a:cubicBezTo>
                  <a:pt x="901582" y="340736"/>
                  <a:pt x="901582" y="340736"/>
                  <a:pt x="900140" y="340736"/>
                </a:cubicBezTo>
                <a:lnTo>
                  <a:pt x="892927" y="340736"/>
                </a:lnTo>
                <a:lnTo>
                  <a:pt x="890042" y="340736"/>
                </a:lnTo>
                <a:lnTo>
                  <a:pt x="890042" y="353671"/>
                </a:lnTo>
                <a:cubicBezTo>
                  <a:pt x="890042" y="353671"/>
                  <a:pt x="890042" y="353671"/>
                  <a:pt x="891485" y="353671"/>
                </a:cubicBezTo>
                <a:lnTo>
                  <a:pt x="896714" y="353671"/>
                </a:lnTo>
                <a:cubicBezTo>
                  <a:pt x="895091" y="353671"/>
                  <a:pt x="901582" y="353671"/>
                  <a:pt x="901582" y="353671"/>
                </a:cubicBezTo>
                <a:lnTo>
                  <a:pt x="901582" y="340736"/>
                </a:lnTo>
                <a:lnTo>
                  <a:pt x="912762" y="340736"/>
                </a:lnTo>
                <a:lnTo>
                  <a:pt x="912762" y="328206"/>
                </a:lnTo>
                <a:close/>
                <a:moveTo>
                  <a:pt x="754804" y="328206"/>
                </a:moveTo>
                <a:lnTo>
                  <a:pt x="754804" y="340736"/>
                </a:lnTo>
                <a:cubicBezTo>
                  <a:pt x="754804" y="340736"/>
                  <a:pt x="754804" y="340736"/>
                  <a:pt x="756247" y="340736"/>
                </a:cubicBezTo>
                <a:lnTo>
                  <a:pt x="763460" y="340736"/>
                </a:lnTo>
                <a:lnTo>
                  <a:pt x="766345" y="340736"/>
                </a:lnTo>
                <a:lnTo>
                  <a:pt x="766345" y="328206"/>
                </a:lnTo>
                <a:cubicBezTo>
                  <a:pt x="766345" y="328206"/>
                  <a:pt x="766345" y="328206"/>
                  <a:pt x="754804" y="328206"/>
                </a:cubicBezTo>
                <a:close/>
                <a:moveTo>
                  <a:pt x="416891" y="328206"/>
                </a:moveTo>
                <a:cubicBezTo>
                  <a:pt x="416891" y="328206"/>
                  <a:pt x="416891" y="328206"/>
                  <a:pt x="416891" y="340736"/>
                </a:cubicBezTo>
                <a:lnTo>
                  <a:pt x="428071" y="340736"/>
                </a:lnTo>
                <a:cubicBezTo>
                  <a:pt x="428071" y="340736"/>
                  <a:pt x="428071" y="340736"/>
                  <a:pt x="428071" y="328206"/>
                </a:cubicBezTo>
                <a:lnTo>
                  <a:pt x="421608" y="328206"/>
                </a:lnTo>
                <a:lnTo>
                  <a:pt x="421084" y="328206"/>
                </a:lnTo>
                <a:cubicBezTo>
                  <a:pt x="419686" y="328206"/>
                  <a:pt x="416891" y="328206"/>
                  <a:pt x="416891" y="328206"/>
                </a:cubicBezTo>
                <a:close/>
                <a:moveTo>
                  <a:pt x="455507" y="310390"/>
                </a:moveTo>
                <a:cubicBezTo>
                  <a:pt x="454983" y="310978"/>
                  <a:pt x="453586" y="312544"/>
                  <a:pt x="450791" y="315676"/>
                </a:cubicBezTo>
                <a:cubicBezTo>
                  <a:pt x="450791" y="315676"/>
                  <a:pt x="457079" y="308628"/>
                  <a:pt x="455507" y="310390"/>
                </a:cubicBezTo>
                <a:close/>
                <a:moveTo>
                  <a:pt x="878862" y="303146"/>
                </a:moveTo>
                <a:cubicBezTo>
                  <a:pt x="867683" y="303146"/>
                  <a:pt x="878862" y="303146"/>
                  <a:pt x="878862" y="315676"/>
                </a:cubicBezTo>
                <a:close/>
                <a:moveTo>
                  <a:pt x="1645207" y="290212"/>
                </a:moveTo>
                <a:cubicBezTo>
                  <a:pt x="1645207" y="290212"/>
                  <a:pt x="1645207" y="290212"/>
                  <a:pt x="1656387" y="290212"/>
                </a:cubicBezTo>
                <a:lnTo>
                  <a:pt x="1667927" y="303146"/>
                </a:lnTo>
                <a:lnTo>
                  <a:pt x="1679107" y="303146"/>
                </a:lnTo>
                <a:cubicBezTo>
                  <a:pt x="1679107" y="303146"/>
                  <a:pt x="1679107" y="303146"/>
                  <a:pt x="1679107" y="315676"/>
                </a:cubicBezTo>
                <a:lnTo>
                  <a:pt x="1667927" y="315676"/>
                </a:lnTo>
                <a:cubicBezTo>
                  <a:pt x="1662157" y="315676"/>
                  <a:pt x="1659272" y="315676"/>
                  <a:pt x="1659272" y="315676"/>
                </a:cubicBezTo>
                <a:lnTo>
                  <a:pt x="1656387" y="315676"/>
                </a:lnTo>
                <a:cubicBezTo>
                  <a:pt x="1656387" y="315676"/>
                  <a:pt x="1656387" y="315676"/>
                  <a:pt x="1645207" y="315676"/>
                </a:cubicBezTo>
                <a:cubicBezTo>
                  <a:pt x="1645207" y="315676"/>
                  <a:pt x="1645207" y="315676"/>
                  <a:pt x="1634028" y="315676"/>
                </a:cubicBezTo>
                <a:cubicBezTo>
                  <a:pt x="1634028" y="315676"/>
                  <a:pt x="1634028" y="303146"/>
                  <a:pt x="1622487" y="303146"/>
                </a:cubicBezTo>
                <a:cubicBezTo>
                  <a:pt x="1622487" y="303146"/>
                  <a:pt x="1622487" y="303146"/>
                  <a:pt x="1634028" y="303146"/>
                </a:cubicBezTo>
                <a:cubicBezTo>
                  <a:pt x="1645207" y="315676"/>
                  <a:pt x="1645207" y="303146"/>
                  <a:pt x="1634028" y="303146"/>
                </a:cubicBezTo>
                <a:cubicBezTo>
                  <a:pt x="1634028" y="303146"/>
                  <a:pt x="1634028" y="303146"/>
                  <a:pt x="1645207" y="303146"/>
                </a:cubicBezTo>
                <a:cubicBezTo>
                  <a:pt x="1645207" y="303146"/>
                  <a:pt x="1645207" y="303146"/>
                  <a:pt x="1645207" y="290212"/>
                </a:cubicBezTo>
                <a:close/>
                <a:moveTo>
                  <a:pt x="1104258" y="290212"/>
                </a:moveTo>
                <a:cubicBezTo>
                  <a:pt x="1104258" y="290212"/>
                  <a:pt x="1115437" y="303146"/>
                  <a:pt x="1104258" y="290212"/>
                </a:cubicBezTo>
                <a:close/>
                <a:moveTo>
                  <a:pt x="946661" y="290212"/>
                </a:moveTo>
                <a:cubicBezTo>
                  <a:pt x="957841" y="290212"/>
                  <a:pt x="957841" y="303146"/>
                  <a:pt x="957841" y="303146"/>
                </a:cubicBezTo>
                <a:cubicBezTo>
                  <a:pt x="957841" y="303146"/>
                  <a:pt x="946661" y="303146"/>
                  <a:pt x="946661" y="290212"/>
                </a:cubicBezTo>
                <a:close/>
                <a:moveTo>
                  <a:pt x="890042" y="290212"/>
                </a:moveTo>
                <a:lnTo>
                  <a:pt x="891427" y="301077"/>
                </a:lnTo>
                <a:lnTo>
                  <a:pt x="890042" y="303146"/>
                </a:lnTo>
                <a:cubicBezTo>
                  <a:pt x="890042" y="303146"/>
                  <a:pt x="890042" y="303146"/>
                  <a:pt x="901582" y="303146"/>
                </a:cubicBezTo>
                <a:lnTo>
                  <a:pt x="890042" y="315676"/>
                </a:lnTo>
                <a:cubicBezTo>
                  <a:pt x="890042" y="315676"/>
                  <a:pt x="890042" y="315676"/>
                  <a:pt x="891485" y="315676"/>
                </a:cubicBezTo>
                <a:lnTo>
                  <a:pt x="898697" y="315676"/>
                </a:lnTo>
                <a:lnTo>
                  <a:pt x="901582" y="315676"/>
                </a:lnTo>
                <a:lnTo>
                  <a:pt x="901582" y="303146"/>
                </a:lnTo>
                <a:cubicBezTo>
                  <a:pt x="895812" y="303146"/>
                  <a:pt x="892927" y="303146"/>
                  <a:pt x="891485" y="301530"/>
                </a:cubicBezTo>
                <a:lnTo>
                  <a:pt x="891427" y="301077"/>
                </a:lnTo>
                <a:lnTo>
                  <a:pt x="894370" y="296679"/>
                </a:lnTo>
                <a:cubicBezTo>
                  <a:pt x="895812" y="293446"/>
                  <a:pt x="895812" y="290212"/>
                  <a:pt x="890042" y="290212"/>
                </a:cubicBezTo>
                <a:close/>
                <a:moveTo>
                  <a:pt x="867683" y="290212"/>
                </a:moveTo>
                <a:cubicBezTo>
                  <a:pt x="867683" y="290212"/>
                  <a:pt x="867683" y="290212"/>
                  <a:pt x="867683" y="303146"/>
                </a:cubicBezTo>
                <a:cubicBezTo>
                  <a:pt x="867683" y="303146"/>
                  <a:pt x="867683" y="303146"/>
                  <a:pt x="866286" y="303146"/>
                </a:cubicBezTo>
                <a:lnTo>
                  <a:pt x="861039" y="303146"/>
                </a:lnTo>
                <a:lnTo>
                  <a:pt x="859253" y="303146"/>
                </a:lnTo>
                <a:lnTo>
                  <a:pt x="856503" y="303146"/>
                </a:lnTo>
                <a:cubicBezTo>
                  <a:pt x="856503" y="303146"/>
                  <a:pt x="856503" y="303146"/>
                  <a:pt x="856503" y="315676"/>
                </a:cubicBezTo>
                <a:lnTo>
                  <a:pt x="856503" y="328206"/>
                </a:lnTo>
                <a:cubicBezTo>
                  <a:pt x="856503" y="328206"/>
                  <a:pt x="859298" y="328206"/>
                  <a:pt x="860696" y="328206"/>
                </a:cubicBezTo>
                <a:cubicBezTo>
                  <a:pt x="861394" y="328206"/>
                  <a:pt x="861744" y="328206"/>
                  <a:pt x="861220" y="328206"/>
                </a:cubicBezTo>
                <a:lnTo>
                  <a:pt x="866286" y="328206"/>
                </a:lnTo>
                <a:lnTo>
                  <a:pt x="867683" y="328206"/>
                </a:lnTo>
                <a:cubicBezTo>
                  <a:pt x="867683" y="328206"/>
                  <a:pt x="867683" y="340736"/>
                  <a:pt x="856503" y="340736"/>
                </a:cubicBezTo>
                <a:cubicBezTo>
                  <a:pt x="856503" y="340736"/>
                  <a:pt x="856503" y="340736"/>
                  <a:pt x="857901" y="340736"/>
                </a:cubicBezTo>
                <a:lnTo>
                  <a:pt x="867683" y="340736"/>
                </a:lnTo>
                <a:lnTo>
                  <a:pt x="867683" y="353671"/>
                </a:lnTo>
                <a:cubicBezTo>
                  <a:pt x="867683" y="353671"/>
                  <a:pt x="867683" y="353671"/>
                  <a:pt x="869080" y="353671"/>
                </a:cubicBezTo>
                <a:lnTo>
                  <a:pt x="877465" y="353671"/>
                </a:lnTo>
                <a:cubicBezTo>
                  <a:pt x="878862" y="353671"/>
                  <a:pt x="878862" y="353671"/>
                  <a:pt x="878862" y="353671"/>
                </a:cubicBezTo>
                <a:lnTo>
                  <a:pt x="878862" y="340736"/>
                </a:lnTo>
                <a:lnTo>
                  <a:pt x="877465" y="340736"/>
                </a:lnTo>
                <a:lnTo>
                  <a:pt x="869080" y="340736"/>
                </a:lnTo>
                <a:cubicBezTo>
                  <a:pt x="867683" y="340736"/>
                  <a:pt x="867683" y="340736"/>
                  <a:pt x="867683" y="340736"/>
                </a:cubicBezTo>
                <a:lnTo>
                  <a:pt x="867683" y="328206"/>
                </a:lnTo>
                <a:lnTo>
                  <a:pt x="867683" y="315676"/>
                </a:lnTo>
                <a:cubicBezTo>
                  <a:pt x="856503" y="315676"/>
                  <a:pt x="856503" y="315676"/>
                  <a:pt x="856503" y="315676"/>
                </a:cubicBezTo>
                <a:cubicBezTo>
                  <a:pt x="856503" y="315676"/>
                  <a:pt x="856503" y="303146"/>
                  <a:pt x="867683" y="303146"/>
                </a:cubicBezTo>
                <a:lnTo>
                  <a:pt x="878862" y="290212"/>
                </a:lnTo>
                <a:cubicBezTo>
                  <a:pt x="878862" y="290212"/>
                  <a:pt x="878862" y="290212"/>
                  <a:pt x="867683" y="290212"/>
                </a:cubicBezTo>
                <a:close/>
                <a:moveTo>
                  <a:pt x="743625" y="290212"/>
                </a:moveTo>
                <a:lnTo>
                  <a:pt x="743625" y="303146"/>
                </a:lnTo>
                <a:cubicBezTo>
                  <a:pt x="754804" y="290212"/>
                  <a:pt x="743625" y="290212"/>
                  <a:pt x="743625" y="290212"/>
                </a:cubicBezTo>
                <a:close/>
                <a:moveTo>
                  <a:pt x="1002920" y="277682"/>
                </a:moveTo>
                <a:lnTo>
                  <a:pt x="1006189" y="281482"/>
                </a:lnTo>
                <a:lnTo>
                  <a:pt x="1004317" y="282381"/>
                </a:lnTo>
                <a:cubicBezTo>
                  <a:pt x="1002920" y="283947"/>
                  <a:pt x="1002920" y="283947"/>
                  <a:pt x="1002920" y="277682"/>
                </a:cubicBezTo>
                <a:close/>
                <a:moveTo>
                  <a:pt x="991740" y="277682"/>
                </a:moveTo>
                <a:lnTo>
                  <a:pt x="996145" y="282619"/>
                </a:lnTo>
                <a:lnTo>
                  <a:pt x="996457" y="282968"/>
                </a:lnTo>
                <a:cubicBezTo>
                  <a:pt x="995933" y="282381"/>
                  <a:pt x="994535" y="280815"/>
                  <a:pt x="991740" y="277682"/>
                </a:cubicBezTo>
                <a:close/>
                <a:moveTo>
                  <a:pt x="991740" y="277682"/>
                </a:moveTo>
                <a:lnTo>
                  <a:pt x="991740" y="290212"/>
                </a:lnTo>
                <a:cubicBezTo>
                  <a:pt x="991740" y="290212"/>
                  <a:pt x="991740" y="290212"/>
                  <a:pt x="1002920" y="290212"/>
                </a:cubicBezTo>
                <a:cubicBezTo>
                  <a:pt x="1002920" y="280815"/>
                  <a:pt x="1009208" y="285513"/>
                  <a:pt x="1007636" y="283164"/>
                </a:cubicBezTo>
                <a:lnTo>
                  <a:pt x="1006189" y="281482"/>
                </a:lnTo>
                <a:lnTo>
                  <a:pt x="1006360" y="281400"/>
                </a:lnTo>
                <a:lnTo>
                  <a:pt x="1007811" y="282968"/>
                </a:lnTo>
                <a:cubicBezTo>
                  <a:pt x="1008510" y="283556"/>
                  <a:pt x="1008510" y="283164"/>
                  <a:pt x="1008510" y="282381"/>
                </a:cubicBezTo>
                <a:lnTo>
                  <a:pt x="1009050" y="280107"/>
                </a:lnTo>
                <a:lnTo>
                  <a:pt x="1014099" y="277682"/>
                </a:lnTo>
                <a:cubicBezTo>
                  <a:pt x="1011304" y="277682"/>
                  <a:pt x="1009907" y="278465"/>
                  <a:pt x="1009208" y="279444"/>
                </a:cubicBezTo>
                <a:lnTo>
                  <a:pt x="1009050" y="280107"/>
                </a:lnTo>
                <a:lnTo>
                  <a:pt x="1006360" y="281400"/>
                </a:lnTo>
                <a:lnTo>
                  <a:pt x="1002920" y="277682"/>
                </a:lnTo>
                <a:lnTo>
                  <a:pt x="1002920" y="290212"/>
                </a:lnTo>
                <a:cubicBezTo>
                  <a:pt x="1002920" y="290212"/>
                  <a:pt x="1002920" y="290212"/>
                  <a:pt x="1001523" y="288646"/>
                </a:cubicBezTo>
                <a:lnTo>
                  <a:pt x="996145" y="282619"/>
                </a:lnTo>
                <a:lnTo>
                  <a:pt x="995933" y="282381"/>
                </a:lnTo>
                <a:cubicBezTo>
                  <a:pt x="994535" y="280815"/>
                  <a:pt x="991740" y="277682"/>
                  <a:pt x="991740" y="277682"/>
                </a:cubicBezTo>
                <a:close/>
                <a:moveTo>
                  <a:pt x="946661" y="277682"/>
                </a:moveTo>
                <a:cubicBezTo>
                  <a:pt x="946661" y="290212"/>
                  <a:pt x="957841" y="290212"/>
                  <a:pt x="946661" y="290212"/>
                </a:cubicBezTo>
                <a:lnTo>
                  <a:pt x="946661" y="288646"/>
                </a:lnTo>
                <a:close/>
                <a:moveTo>
                  <a:pt x="844963" y="277682"/>
                </a:moveTo>
                <a:lnTo>
                  <a:pt x="844963" y="290212"/>
                </a:lnTo>
                <a:lnTo>
                  <a:pt x="856503" y="290212"/>
                </a:lnTo>
                <a:cubicBezTo>
                  <a:pt x="844963" y="277682"/>
                  <a:pt x="856503" y="277682"/>
                  <a:pt x="856503" y="277682"/>
                </a:cubicBezTo>
                <a:close/>
                <a:moveTo>
                  <a:pt x="799883" y="277682"/>
                </a:moveTo>
                <a:lnTo>
                  <a:pt x="811424" y="290212"/>
                </a:lnTo>
                <a:lnTo>
                  <a:pt x="811424" y="277682"/>
                </a:lnTo>
                <a:lnTo>
                  <a:pt x="809981" y="277682"/>
                </a:lnTo>
                <a:lnTo>
                  <a:pt x="801326" y="277682"/>
                </a:lnTo>
                <a:cubicBezTo>
                  <a:pt x="799883" y="277682"/>
                  <a:pt x="799883" y="277682"/>
                  <a:pt x="799883" y="277682"/>
                </a:cubicBezTo>
                <a:close/>
                <a:moveTo>
                  <a:pt x="969020" y="265152"/>
                </a:moveTo>
                <a:cubicBezTo>
                  <a:pt x="969020" y="265152"/>
                  <a:pt x="969020" y="265152"/>
                  <a:pt x="980200" y="277682"/>
                </a:cubicBezTo>
                <a:close/>
                <a:moveTo>
                  <a:pt x="878862" y="265152"/>
                </a:moveTo>
                <a:cubicBezTo>
                  <a:pt x="878862" y="277682"/>
                  <a:pt x="878862" y="265152"/>
                  <a:pt x="878862" y="277682"/>
                </a:cubicBezTo>
                <a:lnTo>
                  <a:pt x="890042" y="277682"/>
                </a:lnTo>
                <a:lnTo>
                  <a:pt x="890042" y="265152"/>
                </a:lnTo>
                <a:cubicBezTo>
                  <a:pt x="890042" y="265152"/>
                  <a:pt x="890042" y="265152"/>
                  <a:pt x="878862" y="265152"/>
                </a:cubicBezTo>
                <a:close/>
                <a:moveTo>
                  <a:pt x="867683" y="265152"/>
                </a:moveTo>
                <a:cubicBezTo>
                  <a:pt x="867683" y="277682"/>
                  <a:pt x="856503" y="277682"/>
                  <a:pt x="867683" y="277682"/>
                </a:cubicBezTo>
                <a:close/>
                <a:moveTo>
                  <a:pt x="766345" y="265152"/>
                </a:moveTo>
                <a:lnTo>
                  <a:pt x="766345" y="277682"/>
                </a:lnTo>
                <a:lnTo>
                  <a:pt x="764902" y="277682"/>
                </a:lnTo>
                <a:lnTo>
                  <a:pt x="759673" y="277682"/>
                </a:lnTo>
                <a:cubicBezTo>
                  <a:pt x="760214" y="277682"/>
                  <a:pt x="759853" y="277682"/>
                  <a:pt x="759132" y="277682"/>
                </a:cubicBezTo>
                <a:lnTo>
                  <a:pt x="756247" y="277682"/>
                </a:lnTo>
                <a:cubicBezTo>
                  <a:pt x="754804" y="277682"/>
                  <a:pt x="754804" y="277682"/>
                  <a:pt x="754804" y="277682"/>
                </a:cubicBezTo>
                <a:cubicBezTo>
                  <a:pt x="754804" y="277682"/>
                  <a:pt x="754804" y="277682"/>
                  <a:pt x="766345" y="265152"/>
                </a:cubicBezTo>
                <a:close/>
                <a:moveTo>
                  <a:pt x="991740" y="252622"/>
                </a:moveTo>
                <a:cubicBezTo>
                  <a:pt x="1002920" y="265152"/>
                  <a:pt x="991740" y="252622"/>
                  <a:pt x="1002920" y="252622"/>
                </a:cubicBezTo>
                <a:cubicBezTo>
                  <a:pt x="1002920" y="252622"/>
                  <a:pt x="1002920" y="252622"/>
                  <a:pt x="1002920" y="265152"/>
                </a:cubicBezTo>
                <a:close/>
                <a:moveTo>
                  <a:pt x="980200" y="252622"/>
                </a:moveTo>
                <a:lnTo>
                  <a:pt x="991740" y="252622"/>
                </a:lnTo>
                <a:lnTo>
                  <a:pt x="991740" y="265152"/>
                </a:lnTo>
                <a:cubicBezTo>
                  <a:pt x="991740" y="265152"/>
                  <a:pt x="991740" y="252622"/>
                  <a:pt x="980200" y="252622"/>
                </a:cubicBezTo>
                <a:close/>
                <a:moveTo>
                  <a:pt x="969020" y="252622"/>
                </a:moveTo>
                <a:cubicBezTo>
                  <a:pt x="974610" y="252622"/>
                  <a:pt x="977405" y="252622"/>
                  <a:pt x="978803" y="252622"/>
                </a:cubicBezTo>
                <a:lnTo>
                  <a:pt x="980200" y="252622"/>
                </a:lnTo>
                <a:cubicBezTo>
                  <a:pt x="980200" y="252622"/>
                  <a:pt x="980200" y="252622"/>
                  <a:pt x="980200" y="254188"/>
                </a:cubicBezTo>
                <a:lnTo>
                  <a:pt x="980200" y="263586"/>
                </a:lnTo>
                <a:lnTo>
                  <a:pt x="980200" y="265152"/>
                </a:lnTo>
                <a:cubicBezTo>
                  <a:pt x="980200" y="252622"/>
                  <a:pt x="980200" y="252622"/>
                  <a:pt x="969020" y="252622"/>
                </a:cubicBezTo>
                <a:close/>
                <a:moveTo>
                  <a:pt x="957841" y="252622"/>
                </a:moveTo>
                <a:cubicBezTo>
                  <a:pt x="957841" y="252622"/>
                  <a:pt x="957841" y="252622"/>
                  <a:pt x="959238" y="252622"/>
                </a:cubicBezTo>
                <a:lnTo>
                  <a:pt x="962732" y="252622"/>
                </a:lnTo>
                <a:cubicBezTo>
                  <a:pt x="963431" y="252622"/>
                  <a:pt x="963431" y="252622"/>
                  <a:pt x="963431" y="252622"/>
                </a:cubicBezTo>
                <a:cubicBezTo>
                  <a:pt x="963431" y="252622"/>
                  <a:pt x="963431" y="252622"/>
                  <a:pt x="964129" y="252622"/>
                </a:cubicBezTo>
                <a:cubicBezTo>
                  <a:pt x="964828" y="252622"/>
                  <a:pt x="966225" y="252622"/>
                  <a:pt x="969020" y="252622"/>
                </a:cubicBezTo>
                <a:cubicBezTo>
                  <a:pt x="969020" y="252622"/>
                  <a:pt x="969020" y="265152"/>
                  <a:pt x="980200" y="265152"/>
                </a:cubicBezTo>
                <a:lnTo>
                  <a:pt x="969020" y="265152"/>
                </a:lnTo>
                <a:lnTo>
                  <a:pt x="969020" y="266718"/>
                </a:lnTo>
                <a:cubicBezTo>
                  <a:pt x="969020" y="268285"/>
                  <a:pt x="969020" y="271417"/>
                  <a:pt x="969020" y="277682"/>
                </a:cubicBezTo>
                <a:lnTo>
                  <a:pt x="957841" y="265152"/>
                </a:lnTo>
                <a:close/>
                <a:moveTo>
                  <a:pt x="822603" y="252622"/>
                </a:moveTo>
                <a:lnTo>
                  <a:pt x="822603" y="265152"/>
                </a:lnTo>
                <a:lnTo>
                  <a:pt x="829066" y="265152"/>
                </a:lnTo>
                <a:cubicBezTo>
                  <a:pt x="827494" y="265152"/>
                  <a:pt x="833783" y="265152"/>
                  <a:pt x="833783" y="265152"/>
                </a:cubicBezTo>
                <a:cubicBezTo>
                  <a:pt x="822603" y="265152"/>
                  <a:pt x="833783" y="265152"/>
                  <a:pt x="833783" y="277682"/>
                </a:cubicBezTo>
                <a:lnTo>
                  <a:pt x="833783" y="265152"/>
                </a:lnTo>
                <a:cubicBezTo>
                  <a:pt x="833783" y="265152"/>
                  <a:pt x="833783" y="265152"/>
                  <a:pt x="835181" y="265152"/>
                </a:cubicBezTo>
                <a:lnTo>
                  <a:pt x="843566" y="265152"/>
                </a:lnTo>
                <a:lnTo>
                  <a:pt x="844963" y="265152"/>
                </a:lnTo>
                <a:cubicBezTo>
                  <a:pt x="833783" y="265152"/>
                  <a:pt x="833783" y="265152"/>
                  <a:pt x="844963" y="252622"/>
                </a:cubicBezTo>
                <a:cubicBezTo>
                  <a:pt x="844963" y="252622"/>
                  <a:pt x="844963" y="252622"/>
                  <a:pt x="833783" y="252622"/>
                </a:cubicBezTo>
                <a:lnTo>
                  <a:pt x="833783" y="265152"/>
                </a:lnTo>
                <a:cubicBezTo>
                  <a:pt x="822603" y="265152"/>
                  <a:pt x="822603" y="265152"/>
                  <a:pt x="822603" y="252622"/>
                </a:cubicBezTo>
                <a:close/>
                <a:moveTo>
                  <a:pt x="878862" y="239688"/>
                </a:moveTo>
                <a:cubicBezTo>
                  <a:pt x="878862" y="239688"/>
                  <a:pt x="867683" y="239688"/>
                  <a:pt x="867683" y="252622"/>
                </a:cubicBezTo>
                <a:cubicBezTo>
                  <a:pt x="867683" y="252622"/>
                  <a:pt x="867683" y="252622"/>
                  <a:pt x="869080" y="252622"/>
                </a:cubicBezTo>
                <a:lnTo>
                  <a:pt x="874146" y="252622"/>
                </a:lnTo>
                <a:cubicBezTo>
                  <a:pt x="873622" y="252622"/>
                  <a:pt x="873971" y="252622"/>
                  <a:pt x="874670" y="252622"/>
                </a:cubicBezTo>
                <a:lnTo>
                  <a:pt x="878862" y="252622"/>
                </a:lnTo>
                <a:cubicBezTo>
                  <a:pt x="878862" y="252622"/>
                  <a:pt x="867683" y="265152"/>
                  <a:pt x="878862" y="252622"/>
                </a:cubicBezTo>
                <a:close/>
                <a:moveTo>
                  <a:pt x="844963" y="227158"/>
                </a:moveTo>
                <a:cubicBezTo>
                  <a:pt x="844963" y="227158"/>
                  <a:pt x="844963" y="227158"/>
                  <a:pt x="844963" y="239688"/>
                </a:cubicBezTo>
                <a:lnTo>
                  <a:pt x="856503" y="239688"/>
                </a:lnTo>
                <a:lnTo>
                  <a:pt x="856503" y="227158"/>
                </a:lnTo>
                <a:close/>
                <a:moveTo>
                  <a:pt x="754804" y="214628"/>
                </a:moveTo>
                <a:cubicBezTo>
                  <a:pt x="754804" y="227158"/>
                  <a:pt x="754804" y="227158"/>
                  <a:pt x="743625" y="227158"/>
                </a:cubicBezTo>
                <a:cubicBezTo>
                  <a:pt x="743625" y="227158"/>
                  <a:pt x="743625" y="227158"/>
                  <a:pt x="754804" y="214628"/>
                </a:cubicBezTo>
                <a:close/>
                <a:moveTo>
                  <a:pt x="822603" y="202098"/>
                </a:moveTo>
                <a:cubicBezTo>
                  <a:pt x="811424" y="202098"/>
                  <a:pt x="811424" y="202098"/>
                  <a:pt x="811424" y="214628"/>
                </a:cubicBezTo>
                <a:cubicBezTo>
                  <a:pt x="811424" y="227158"/>
                  <a:pt x="822603" y="227158"/>
                  <a:pt x="822603" y="227158"/>
                </a:cubicBezTo>
                <a:cubicBezTo>
                  <a:pt x="822603" y="227158"/>
                  <a:pt x="822603" y="227158"/>
                  <a:pt x="822603" y="214628"/>
                </a:cubicBezTo>
                <a:close/>
                <a:moveTo>
                  <a:pt x="428071" y="202098"/>
                </a:moveTo>
                <a:cubicBezTo>
                  <a:pt x="428071" y="202098"/>
                  <a:pt x="428071" y="202098"/>
                  <a:pt x="429469" y="202098"/>
                </a:cubicBezTo>
                <a:lnTo>
                  <a:pt x="439251" y="202098"/>
                </a:lnTo>
                <a:lnTo>
                  <a:pt x="439251" y="203664"/>
                </a:lnTo>
                <a:cubicBezTo>
                  <a:pt x="439251" y="205230"/>
                  <a:pt x="439251" y="208363"/>
                  <a:pt x="439251" y="214628"/>
                </a:cubicBezTo>
                <a:cubicBezTo>
                  <a:pt x="439251" y="214628"/>
                  <a:pt x="439251" y="214628"/>
                  <a:pt x="439251" y="216194"/>
                </a:cubicBezTo>
                <a:lnTo>
                  <a:pt x="439251" y="217760"/>
                </a:lnTo>
                <a:cubicBezTo>
                  <a:pt x="439251" y="217760"/>
                  <a:pt x="439251" y="220893"/>
                  <a:pt x="439251" y="227158"/>
                </a:cubicBezTo>
                <a:lnTo>
                  <a:pt x="428071" y="227158"/>
                </a:lnTo>
                <a:lnTo>
                  <a:pt x="428071" y="214628"/>
                </a:lnTo>
                <a:close/>
                <a:moveTo>
                  <a:pt x="844963" y="189163"/>
                </a:moveTo>
                <a:lnTo>
                  <a:pt x="844963" y="202098"/>
                </a:lnTo>
                <a:cubicBezTo>
                  <a:pt x="844963" y="202098"/>
                  <a:pt x="844963" y="202098"/>
                  <a:pt x="846406" y="202098"/>
                </a:cubicBezTo>
                <a:lnTo>
                  <a:pt x="847848" y="202098"/>
                </a:lnTo>
                <a:lnTo>
                  <a:pt x="856503" y="202098"/>
                </a:lnTo>
                <a:lnTo>
                  <a:pt x="856503" y="189163"/>
                </a:lnTo>
                <a:lnTo>
                  <a:pt x="852175" y="189163"/>
                </a:lnTo>
                <a:cubicBezTo>
                  <a:pt x="851454" y="189163"/>
                  <a:pt x="851094" y="189163"/>
                  <a:pt x="851635" y="189163"/>
                </a:cubicBezTo>
                <a:close/>
                <a:moveTo>
                  <a:pt x="743625" y="189163"/>
                </a:moveTo>
                <a:lnTo>
                  <a:pt x="732445" y="202098"/>
                </a:lnTo>
                <a:lnTo>
                  <a:pt x="732445" y="214628"/>
                </a:lnTo>
                <a:cubicBezTo>
                  <a:pt x="732445" y="214628"/>
                  <a:pt x="732445" y="214628"/>
                  <a:pt x="743625" y="214628"/>
                </a:cubicBezTo>
                <a:cubicBezTo>
                  <a:pt x="743625" y="214628"/>
                  <a:pt x="743625" y="214628"/>
                  <a:pt x="732445" y="227158"/>
                </a:cubicBezTo>
                <a:cubicBezTo>
                  <a:pt x="732445" y="227158"/>
                  <a:pt x="735240" y="227158"/>
                  <a:pt x="736638" y="227158"/>
                </a:cubicBezTo>
                <a:lnTo>
                  <a:pt x="737162" y="227158"/>
                </a:lnTo>
                <a:lnTo>
                  <a:pt x="743625" y="227158"/>
                </a:lnTo>
                <a:lnTo>
                  <a:pt x="754804" y="227158"/>
                </a:lnTo>
                <a:lnTo>
                  <a:pt x="754804" y="239688"/>
                </a:lnTo>
                <a:lnTo>
                  <a:pt x="743625" y="239688"/>
                </a:lnTo>
                <a:lnTo>
                  <a:pt x="754804" y="252622"/>
                </a:lnTo>
                <a:cubicBezTo>
                  <a:pt x="754804" y="252622"/>
                  <a:pt x="754804" y="252622"/>
                  <a:pt x="754804" y="265152"/>
                </a:cubicBezTo>
                <a:lnTo>
                  <a:pt x="754804" y="277682"/>
                </a:lnTo>
                <a:lnTo>
                  <a:pt x="754804" y="290212"/>
                </a:lnTo>
                <a:cubicBezTo>
                  <a:pt x="766345" y="290212"/>
                  <a:pt x="766345" y="277682"/>
                  <a:pt x="766345" y="277682"/>
                </a:cubicBezTo>
                <a:lnTo>
                  <a:pt x="766345" y="290212"/>
                </a:lnTo>
                <a:cubicBezTo>
                  <a:pt x="766345" y="290212"/>
                  <a:pt x="766345" y="290212"/>
                  <a:pt x="777524" y="290212"/>
                </a:cubicBezTo>
                <a:lnTo>
                  <a:pt x="777524" y="303146"/>
                </a:lnTo>
                <a:lnTo>
                  <a:pt x="777524" y="315676"/>
                </a:lnTo>
                <a:cubicBezTo>
                  <a:pt x="777524" y="315676"/>
                  <a:pt x="777524" y="315676"/>
                  <a:pt x="788704" y="315676"/>
                </a:cubicBezTo>
                <a:lnTo>
                  <a:pt x="777524" y="328206"/>
                </a:lnTo>
                <a:cubicBezTo>
                  <a:pt x="777524" y="328206"/>
                  <a:pt x="777524" y="328206"/>
                  <a:pt x="778922" y="328206"/>
                </a:cubicBezTo>
                <a:lnTo>
                  <a:pt x="787307" y="328206"/>
                </a:lnTo>
                <a:lnTo>
                  <a:pt x="788704" y="328206"/>
                </a:lnTo>
                <a:cubicBezTo>
                  <a:pt x="788704" y="328206"/>
                  <a:pt x="799883" y="328206"/>
                  <a:pt x="788704" y="340736"/>
                </a:cubicBezTo>
                <a:cubicBezTo>
                  <a:pt x="788704" y="340736"/>
                  <a:pt x="788704" y="340736"/>
                  <a:pt x="788704" y="353671"/>
                </a:cubicBezTo>
                <a:cubicBezTo>
                  <a:pt x="788704" y="340736"/>
                  <a:pt x="799883" y="353671"/>
                  <a:pt x="799883" y="340736"/>
                </a:cubicBezTo>
                <a:cubicBezTo>
                  <a:pt x="799883" y="347204"/>
                  <a:pt x="799883" y="347204"/>
                  <a:pt x="799883" y="347204"/>
                </a:cubicBezTo>
                <a:lnTo>
                  <a:pt x="799883" y="348012"/>
                </a:lnTo>
                <a:lnTo>
                  <a:pt x="799883" y="353671"/>
                </a:lnTo>
                <a:cubicBezTo>
                  <a:pt x="799883" y="353671"/>
                  <a:pt x="799883" y="360719"/>
                  <a:pt x="799883" y="358957"/>
                </a:cubicBezTo>
                <a:lnTo>
                  <a:pt x="799883" y="366201"/>
                </a:lnTo>
                <a:cubicBezTo>
                  <a:pt x="799883" y="366201"/>
                  <a:pt x="799883" y="366201"/>
                  <a:pt x="799883" y="367767"/>
                </a:cubicBezTo>
                <a:lnTo>
                  <a:pt x="799883" y="373445"/>
                </a:lnTo>
                <a:lnTo>
                  <a:pt x="799883" y="374032"/>
                </a:lnTo>
                <a:lnTo>
                  <a:pt x="799883" y="378731"/>
                </a:lnTo>
                <a:lnTo>
                  <a:pt x="799883" y="391261"/>
                </a:lnTo>
                <a:cubicBezTo>
                  <a:pt x="799883" y="391261"/>
                  <a:pt x="799883" y="391261"/>
                  <a:pt x="811424" y="391261"/>
                </a:cubicBezTo>
                <a:lnTo>
                  <a:pt x="822603" y="391261"/>
                </a:lnTo>
                <a:lnTo>
                  <a:pt x="822603" y="392878"/>
                </a:lnTo>
                <a:cubicBezTo>
                  <a:pt x="822603" y="394494"/>
                  <a:pt x="822603" y="397728"/>
                  <a:pt x="822603" y="404195"/>
                </a:cubicBezTo>
                <a:lnTo>
                  <a:pt x="811424" y="404195"/>
                </a:lnTo>
                <a:lnTo>
                  <a:pt x="811424" y="416725"/>
                </a:lnTo>
                <a:cubicBezTo>
                  <a:pt x="811424" y="404195"/>
                  <a:pt x="811424" y="404195"/>
                  <a:pt x="822603" y="404195"/>
                </a:cubicBezTo>
                <a:lnTo>
                  <a:pt x="822603" y="416725"/>
                </a:lnTo>
                <a:lnTo>
                  <a:pt x="829066" y="416725"/>
                </a:lnTo>
                <a:cubicBezTo>
                  <a:pt x="828542" y="416725"/>
                  <a:pt x="828892" y="416725"/>
                  <a:pt x="829591" y="416725"/>
                </a:cubicBezTo>
                <a:lnTo>
                  <a:pt x="832386" y="416725"/>
                </a:lnTo>
                <a:lnTo>
                  <a:pt x="833783" y="416725"/>
                </a:lnTo>
                <a:lnTo>
                  <a:pt x="833783" y="429255"/>
                </a:lnTo>
                <a:lnTo>
                  <a:pt x="822603" y="429255"/>
                </a:lnTo>
                <a:cubicBezTo>
                  <a:pt x="822603" y="441785"/>
                  <a:pt x="833783" y="441785"/>
                  <a:pt x="822603" y="441785"/>
                </a:cubicBezTo>
                <a:cubicBezTo>
                  <a:pt x="822603" y="441785"/>
                  <a:pt x="822603" y="441785"/>
                  <a:pt x="833783" y="441785"/>
                </a:cubicBezTo>
                <a:lnTo>
                  <a:pt x="833783" y="452749"/>
                </a:lnTo>
                <a:lnTo>
                  <a:pt x="833783" y="454315"/>
                </a:lnTo>
                <a:cubicBezTo>
                  <a:pt x="833783" y="454315"/>
                  <a:pt x="833783" y="454315"/>
                  <a:pt x="844963" y="441785"/>
                </a:cubicBezTo>
                <a:cubicBezTo>
                  <a:pt x="844963" y="441785"/>
                  <a:pt x="844963" y="441785"/>
                  <a:pt x="844963" y="429255"/>
                </a:cubicBezTo>
                <a:cubicBezTo>
                  <a:pt x="844963" y="429255"/>
                  <a:pt x="844963" y="426123"/>
                  <a:pt x="844963" y="424556"/>
                </a:cubicBezTo>
                <a:lnTo>
                  <a:pt x="844963" y="423969"/>
                </a:lnTo>
                <a:lnTo>
                  <a:pt x="844963" y="416725"/>
                </a:lnTo>
                <a:lnTo>
                  <a:pt x="844963" y="404195"/>
                </a:lnTo>
                <a:cubicBezTo>
                  <a:pt x="844963" y="404195"/>
                  <a:pt x="844963" y="404195"/>
                  <a:pt x="843566" y="404195"/>
                </a:cubicBezTo>
                <a:lnTo>
                  <a:pt x="835181" y="404195"/>
                </a:lnTo>
                <a:cubicBezTo>
                  <a:pt x="833783" y="404195"/>
                  <a:pt x="833783" y="404195"/>
                  <a:pt x="833783" y="404195"/>
                </a:cubicBezTo>
                <a:lnTo>
                  <a:pt x="833783" y="391261"/>
                </a:lnTo>
                <a:cubicBezTo>
                  <a:pt x="833783" y="391261"/>
                  <a:pt x="833783" y="391261"/>
                  <a:pt x="833783" y="378731"/>
                </a:cubicBezTo>
                <a:lnTo>
                  <a:pt x="832386" y="378731"/>
                </a:lnTo>
                <a:lnTo>
                  <a:pt x="829546" y="378731"/>
                </a:lnTo>
                <a:lnTo>
                  <a:pt x="824001" y="378731"/>
                </a:lnTo>
                <a:cubicBezTo>
                  <a:pt x="822603" y="378731"/>
                  <a:pt x="822603" y="378731"/>
                  <a:pt x="822603" y="378731"/>
                </a:cubicBezTo>
                <a:lnTo>
                  <a:pt x="833783" y="366201"/>
                </a:lnTo>
                <a:cubicBezTo>
                  <a:pt x="833783" y="366201"/>
                  <a:pt x="833783" y="366201"/>
                  <a:pt x="822603" y="366201"/>
                </a:cubicBezTo>
                <a:lnTo>
                  <a:pt x="822603" y="361502"/>
                </a:lnTo>
                <a:cubicBezTo>
                  <a:pt x="822603" y="360719"/>
                  <a:pt x="822603" y="360327"/>
                  <a:pt x="822603" y="360915"/>
                </a:cubicBezTo>
                <a:lnTo>
                  <a:pt x="822603" y="353671"/>
                </a:lnTo>
                <a:lnTo>
                  <a:pt x="811424" y="353671"/>
                </a:lnTo>
                <a:cubicBezTo>
                  <a:pt x="811424" y="353671"/>
                  <a:pt x="811424" y="353671"/>
                  <a:pt x="811424" y="340736"/>
                </a:cubicBezTo>
                <a:cubicBezTo>
                  <a:pt x="811424" y="328206"/>
                  <a:pt x="799883" y="328206"/>
                  <a:pt x="799883" y="340736"/>
                </a:cubicBezTo>
                <a:lnTo>
                  <a:pt x="799883" y="339170"/>
                </a:lnTo>
                <a:lnTo>
                  <a:pt x="799883" y="328206"/>
                </a:lnTo>
                <a:lnTo>
                  <a:pt x="799883" y="315676"/>
                </a:lnTo>
                <a:lnTo>
                  <a:pt x="799928" y="315676"/>
                </a:lnTo>
                <a:lnTo>
                  <a:pt x="811424" y="315676"/>
                </a:lnTo>
                <a:cubicBezTo>
                  <a:pt x="799883" y="303146"/>
                  <a:pt x="799883" y="303146"/>
                  <a:pt x="799883" y="315676"/>
                </a:cubicBezTo>
                <a:lnTo>
                  <a:pt x="799883" y="303146"/>
                </a:lnTo>
                <a:lnTo>
                  <a:pt x="799883" y="290212"/>
                </a:lnTo>
                <a:cubicBezTo>
                  <a:pt x="799883" y="277682"/>
                  <a:pt x="799883" y="277682"/>
                  <a:pt x="788704" y="290212"/>
                </a:cubicBezTo>
                <a:cubicBezTo>
                  <a:pt x="788704" y="290212"/>
                  <a:pt x="788704" y="290212"/>
                  <a:pt x="787307" y="290212"/>
                </a:cubicBezTo>
                <a:lnTo>
                  <a:pt x="778922" y="290212"/>
                </a:lnTo>
                <a:cubicBezTo>
                  <a:pt x="777524" y="290212"/>
                  <a:pt x="777524" y="290212"/>
                  <a:pt x="777524" y="290212"/>
                </a:cubicBezTo>
                <a:cubicBezTo>
                  <a:pt x="777524" y="290212"/>
                  <a:pt x="777524" y="290212"/>
                  <a:pt x="788704" y="277682"/>
                </a:cubicBezTo>
                <a:cubicBezTo>
                  <a:pt x="788704" y="277682"/>
                  <a:pt x="788704" y="277682"/>
                  <a:pt x="788704" y="265152"/>
                </a:cubicBezTo>
                <a:lnTo>
                  <a:pt x="782241" y="265152"/>
                </a:lnTo>
                <a:cubicBezTo>
                  <a:pt x="783813" y="265152"/>
                  <a:pt x="777524" y="265152"/>
                  <a:pt x="777524" y="265152"/>
                </a:cubicBezTo>
                <a:cubicBezTo>
                  <a:pt x="777524" y="265152"/>
                  <a:pt x="777524" y="265152"/>
                  <a:pt x="776127" y="265152"/>
                </a:cubicBezTo>
                <a:lnTo>
                  <a:pt x="774729" y="265152"/>
                </a:lnTo>
                <a:cubicBezTo>
                  <a:pt x="774729" y="265152"/>
                  <a:pt x="771935" y="265152"/>
                  <a:pt x="766345" y="265152"/>
                </a:cubicBezTo>
                <a:cubicBezTo>
                  <a:pt x="766345" y="252622"/>
                  <a:pt x="777524" y="252622"/>
                  <a:pt x="777524" y="252622"/>
                </a:cubicBezTo>
                <a:cubicBezTo>
                  <a:pt x="766345" y="252622"/>
                  <a:pt x="777524" y="239688"/>
                  <a:pt x="777524" y="239688"/>
                </a:cubicBezTo>
                <a:cubicBezTo>
                  <a:pt x="766345" y="239688"/>
                  <a:pt x="766345" y="239688"/>
                  <a:pt x="766345" y="239688"/>
                </a:cubicBezTo>
                <a:lnTo>
                  <a:pt x="766345" y="227158"/>
                </a:lnTo>
                <a:cubicBezTo>
                  <a:pt x="766345" y="227158"/>
                  <a:pt x="766345" y="227158"/>
                  <a:pt x="754804" y="227158"/>
                </a:cubicBezTo>
                <a:cubicBezTo>
                  <a:pt x="754804" y="214628"/>
                  <a:pt x="766345" y="214628"/>
                  <a:pt x="766345" y="214628"/>
                </a:cubicBezTo>
                <a:cubicBezTo>
                  <a:pt x="766345" y="214628"/>
                  <a:pt x="766345" y="214628"/>
                  <a:pt x="764902" y="214628"/>
                </a:cubicBezTo>
                <a:lnTo>
                  <a:pt x="763460" y="214628"/>
                </a:lnTo>
                <a:cubicBezTo>
                  <a:pt x="763460" y="214628"/>
                  <a:pt x="760575" y="214628"/>
                  <a:pt x="754804" y="214628"/>
                </a:cubicBezTo>
                <a:cubicBezTo>
                  <a:pt x="743625" y="214628"/>
                  <a:pt x="754804" y="214628"/>
                  <a:pt x="754804" y="202098"/>
                </a:cubicBezTo>
                <a:cubicBezTo>
                  <a:pt x="754804" y="202098"/>
                  <a:pt x="754804" y="202098"/>
                  <a:pt x="753407" y="202098"/>
                </a:cubicBezTo>
                <a:lnTo>
                  <a:pt x="752009" y="202098"/>
                </a:lnTo>
                <a:lnTo>
                  <a:pt x="748341" y="202098"/>
                </a:lnTo>
                <a:cubicBezTo>
                  <a:pt x="749913" y="202098"/>
                  <a:pt x="743625" y="202098"/>
                  <a:pt x="743625" y="202098"/>
                </a:cubicBezTo>
                <a:cubicBezTo>
                  <a:pt x="743625" y="202098"/>
                  <a:pt x="743625" y="202098"/>
                  <a:pt x="743625" y="189163"/>
                </a:cubicBezTo>
                <a:close/>
                <a:moveTo>
                  <a:pt x="473150" y="189163"/>
                </a:moveTo>
                <a:cubicBezTo>
                  <a:pt x="473150" y="189163"/>
                  <a:pt x="473150" y="189163"/>
                  <a:pt x="473150" y="190780"/>
                </a:cubicBezTo>
                <a:lnTo>
                  <a:pt x="473150" y="200481"/>
                </a:lnTo>
                <a:lnTo>
                  <a:pt x="473150" y="202098"/>
                </a:lnTo>
                <a:cubicBezTo>
                  <a:pt x="473150" y="202098"/>
                  <a:pt x="484330" y="189163"/>
                  <a:pt x="473150" y="202098"/>
                </a:cubicBezTo>
                <a:cubicBezTo>
                  <a:pt x="473150" y="202098"/>
                  <a:pt x="484330" y="189163"/>
                  <a:pt x="473150" y="189163"/>
                </a:cubicBezTo>
                <a:close/>
                <a:moveTo>
                  <a:pt x="428071" y="189163"/>
                </a:moveTo>
                <a:cubicBezTo>
                  <a:pt x="433661" y="189163"/>
                  <a:pt x="436456" y="189163"/>
                  <a:pt x="437853" y="189163"/>
                </a:cubicBezTo>
                <a:lnTo>
                  <a:pt x="439251" y="189163"/>
                </a:lnTo>
                <a:cubicBezTo>
                  <a:pt x="439251" y="189163"/>
                  <a:pt x="439251" y="189163"/>
                  <a:pt x="428071" y="202098"/>
                </a:cubicBezTo>
                <a:cubicBezTo>
                  <a:pt x="428071" y="202098"/>
                  <a:pt x="428071" y="202098"/>
                  <a:pt x="428071" y="189163"/>
                </a:cubicBezTo>
                <a:close/>
                <a:moveTo>
                  <a:pt x="416891" y="189163"/>
                </a:moveTo>
                <a:lnTo>
                  <a:pt x="423355" y="189163"/>
                </a:lnTo>
                <a:cubicBezTo>
                  <a:pt x="422831" y="189163"/>
                  <a:pt x="423180" y="189163"/>
                  <a:pt x="423879" y="189163"/>
                </a:cubicBezTo>
                <a:lnTo>
                  <a:pt x="428071" y="189163"/>
                </a:lnTo>
                <a:cubicBezTo>
                  <a:pt x="428071" y="189163"/>
                  <a:pt x="416891" y="202098"/>
                  <a:pt x="416891" y="189163"/>
                </a:cubicBezTo>
                <a:close/>
                <a:moveTo>
                  <a:pt x="799883" y="176633"/>
                </a:moveTo>
                <a:cubicBezTo>
                  <a:pt x="799883" y="176633"/>
                  <a:pt x="799883" y="176633"/>
                  <a:pt x="799883" y="189163"/>
                </a:cubicBezTo>
                <a:cubicBezTo>
                  <a:pt x="799883" y="189163"/>
                  <a:pt x="799883" y="176633"/>
                  <a:pt x="811424" y="176633"/>
                </a:cubicBezTo>
                <a:close/>
                <a:moveTo>
                  <a:pt x="743625" y="164103"/>
                </a:moveTo>
                <a:lnTo>
                  <a:pt x="732445" y="176633"/>
                </a:lnTo>
                <a:lnTo>
                  <a:pt x="732445" y="183877"/>
                </a:lnTo>
                <a:cubicBezTo>
                  <a:pt x="732445" y="183290"/>
                  <a:pt x="732445" y="183682"/>
                  <a:pt x="732445" y="184465"/>
                </a:cubicBezTo>
                <a:lnTo>
                  <a:pt x="732445" y="189163"/>
                </a:lnTo>
                <a:cubicBezTo>
                  <a:pt x="732445" y="189163"/>
                  <a:pt x="732445" y="176633"/>
                  <a:pt x="743625" y="176633"/>
                </a:cubicBezTo>
                <a:close/>
                <a:moveTo>
                  <a:pt x="833783" y="151573"/>
                </a:moveTo>
                <a:lnTo>
                  <a:pt x="833783" y="164103"/>
                </a:lnTo>
                <a:cubicBezTo>
                  <a:pt x="833783" y="164103"/>
                  <a:pt x="833783" y="164103"/>
                  <a:pt x="833783" y="176633"/>
                </a:cubicBezTo>
                <a:cubicBezTo>
                  <a:pt x="833783" y="176633"/>
                  <a:pt x="833783" y="176633"/>
                  <a:pt x="844963" y="176633"/>
                </a:cubicBezTo>
                <a:lnTo>
                  <a:pt x="844963" y="164103"/>
                </a:lnTo>
                <a:lnTo>
                  <a:pt x="843566" y="164103"/>
                </a:lnTo>
                <a:lnTo>
                  <a:pt x="835181" y="164103"/>
                </a:lnTo>
                <a:cubicBezTo>
                  <a:pt x="833783" y="164103"/>
                  <a:pt x="833783" y="164103"/>
                  <a:pt x="833783" y="164103"/>
                </a:cubicBezTo>
                <a:cubicBezTo>
                  <a:pt x="833783" y="164103"/>
                  <a:pt x="833783" y="151573"/>
                  <a:pt x="844963" y="151573"/>
                </a:cubicBezTo>
                <a:close/>
                <a:moveTo>
                  <a:pt x="732445" y="151573"/>
                </a:moveTo>
                <a:cubicBezTo>
                  <a:pt x="721265" y="151573"/>
                  <a:pt x="721265" y="151573"/>
                  <a:pt x="721265" y="164103"/>
                </a:cubicBezTo>
                <a:cubicBezTo>
                  <a:pt x="721265" y="164103"/>
                  <a:pt x="724060" y="164103"/>
                  <a:pt x="725458" y="164103"/>
                </a:cubicBezTo>
                <a:lnTo>
                  <a:pt x="725982" y="164103"/>
                </a:lnTo>
                <a:lnTo>
                  <a:pt x="732445" y="164103"/>
                </a:lnTo>
                <a:close/>
                <a:moveTo>
                  <a:pt x="788704" y="138639"/>
                </a:moveTo>
                <a:lnTo>
                  <a:pt x="788704" y="151573"/>
                </a:lnTo>
                <a:cubicBezTo>
                  <a:pt x="788704" y="151573"/>
                  <a:pt x="788704" y="151573"/>
                  <a:pt x="790101" y="151573"/>
                </a:cubicBezTo>
                <a:lnTo>
                  <a:pt x="799883" y="151573"/>
                </a:lnTo>
                <a:cubicBezTo>
                  <a:pt x="799883" y="151573"/>
                  <a:pt x="799883" y="151573"/>
                  <a:pt x="799883" y="138639"/>
                </a:cubicBezTo>
                <a:close/>
                <a:moveTo>
                  <a:pt x="484330" y="138639"/>
                </a:moveTo>
                <a:cubicBezTo>
                  <a:pt x="473150" y="138639"/>
                  <a:pt x="484330" y="138639"/>
                  <a:pt x="484330" y="151573"/>
                </a:cubicBezTo>
                <a:close/>
                <a:moveTo>
                  <a:pt x="450791" y="138639"/>
                </a:moveTo>
                <a:cubicBezTo>
                  <a:pt x="450791" y="138639"/>
                  <a:pt x="450791" y="138639"/>
                  <a:pt x="452188" y="138639"/>
                </a:cubicBezTo>
                <a:lnTo>
                  <a:pt x="453586" y="138639"/>
                </a:lnTo>
                <a:cubicBezTo>
                  <a:pt x="453586" y="138639"/>
                  <a:pt x="456381" y="138639"/>
                  <a:pt x="461970" y="138639"/>
                </a:cubicBezTo>
                <a:cubicBezTo>
                  <a:pt x="450791" y="138639"/>
                  <a:pt x="450791" y="151573"/>
                  <a:pt x="450791" y="138639"/>
                </a:cubicBezTo>
                <a:close/>
                <a:moveTo>
                  <a:pt x="833783" y="113579"/>
                </a:moveTo>
                <a:cubicBezTo>
                  <a:pt x="822603" y="113579"/>
                  <a:pt x="822603" y="113579"/>
                  <a:pt x="822603" y="126109"/>
                </a:cubicBezTo>
                <a:lnTo>
                  <a:pt x="822603" y="138639"/>
                </a:lnTo>
                <a:lnTo>
                  <a:pt x="833783" y="138639"/>
                </a:lnTo>
                <a:cubicBezTo>
                  <a:pt x="833783" y="138639"/>
                  <a:pt x="833783" y="138639"/>
                  <a:pt x="833783" y="126109"/>
                </a:cubicBezTo>
                <a:close/>
                <a:moveTo>
                  <a:pt x="788704" y="113579"/>
                </a:moveTo>
                <a:cubicBezTo>
                  <a:pt x="788704" y="126109"/>
                  <a:pt x="788704" y="126109"/>
                  <a:pt x="777524" y="126109"/>
                </a:cubicBezTo>
                <a:cubicBezTo>
                  <a:pt x="777524" y="138639"/>
                  <a:pt x="766345" y="126109"/>
                  <a:pt x="766345" y="138639"/>
                </a:cubicBezTo>
                <a:lnTo>
                  <a:pt x="777524" y="138639"/>
                </a:lnTo>
                <a:lnTo>
                  <a:pt x="777524" y="126109"/>
                </a:lnTo>
                <a:cubicBezTo>
                  <a:pt x="777524" y="138639"/>
                  <a:pt x="788704" y="126109"/>
                  <a:pt x="788704" y="126109"/>
                </a:cubicBezTo>
                <a:close/>
                <a:moveTo>
                  <a:pt x="811424" y="88115"/>
                </a:moveTo>
                <a:cubicBezTo>
                  <a:pt x="811424" y="88115"/>
                  <a:pt x="811424" y="88115"/>
                  <a:pt x="811424" y="100645"/>
                </a:cubicBezTo>
                <a:cubicBezTo>
                  <a:pt x="822603" y="100645"/>
                  <a:pt x="822603" y="88115"/>
                  <a:pt x="822603" y="88115"/>
                </a:cubicBezTo>
                <a:close/>
                <a:moveTo>
                  <a:pt x="676186" y="88115"/>
                </a:moveTo>
                <a:cubicBezTo>
                  <a:pt x="676186" y="88115"/>
                  <a:pt x="676186" y="88115"/>
                  <a:pt x="664646" y="100645"/>
                </a:cubicBezTo>
                <a:lnTo>
                  <a:pt x="676186" y="100645"/>
                </a:lnTo>
                <a:cubicBezTo>
                  <a:pt x="676186" y="100645"/>
                  <a:pt x="676186" y="100645"/>
                  <a:pt x="676186" y="113579"/>
                </a:cubicBezTo>
                <a:cubicBezTo>
                  <a:pt x="687366" y="100645"/>
                  <a:pt x="676186" y="100645"/>
                  <a:pt x="676186" y="100645"/>
                </a:cubicBezTo>
                <a:close/>
                <a:moveTo>
                  <a:pt x="799883" y="50525"/>
                </a:moveTo>
                <a:lnTo>
                  <a:pt x="799883" y="63055"/>
                </a:lnTo>
                <a:lnTo>
                  <a:pt x="811424" y="63055"/>
                </a:lnTo>
                <a:cubicBezTo>
                  <a:pt x="811424" y="63055"/>
                  <a:pt x="811424" y="63055"/>
                  <a:pt x="811424" y="50525"/>
                </a:cubicBezTo>
                <a:lnTo>
                  <a:pt x="808539" y="50525"/>
                </a:lnTo>
                <a:cubicBezTo>
                  <a:pt x="808539" y="50525"/>
                  <a:pt x="805654" y="50525"/>
                  <a:pt x="799883" y="50525"/>
                </a:cubicBezTo>
                <a:close/>
                <a:moveTo>
                  <a:pt x="766345" y="0"/>
                </a:moveTo>
                <a:lnTo>
                  <a:pt x="777524" y="0"/>
                </a:lnTo>
                <a:cubicBezTo>
                  <a:pt x="777524" y="0"/>
                  <a:pt x="780319" y="0"/>
                  <a:pt x="781717" y="0"/>
                </a:cubicBezTo>
                <a:lnTo>
                  <a:pt x="782241" y="0"/>
                </a:lnTo>
                <a:lnTo>
                  <a:pt x="788704" y="0"/>
                </a:lnTo>
                <a:cubicBezTo>
                  <a:pt x="788704" y="12530"/>
                  <a:pt x="788704" y="12530"/>
                  <a:pt x="777524" y="12530"/>
                </a:cubicBezTo>
                <a:lnTo>
                  <a:pt x="788704" y="12530"/>
                </a:lnTo>
                <a:lnTo>
                  <a:pt x="799883" y="12530"/>
                </a:lnTo>
                <a:cubicBezTo>
                  <a:pt x="799883" y="12530"/>
                  <a:pt x="811424" y="12530"/>
                  <a:pt x="811424" y="25060"/>
                </a:cubicBezTo>
                <a:lnTo>
                  <a:pt x="822603" y="25060"/>
                </a:lnTo>
                <a:lnTo>
                  <a:pt x="822603" y="37590"/>
                </a:lnTo>
                <a:cubicBezTo>
                  <a:pt x="822603" y="37590"/>
                  <a:pt x="822603" y="37590"/>
                  <a:pt x="824001" y="37590"/>
                </a:cubicBezTo>
                <a:lnTo>
                  <a:pt x="833783" y="37590"/>
                </a:lnTo>
                <a:lnTo>
                  <a:pt x="833783" y="50525"/>
                </a:lnTo>
                <a:lnTo>
                  <a:pt x="833783" y="63055"/>
                </a:lnTo>
                <a:lnTo>
                  <a:pt x="844963" y="63055"/>
                </a:lnTo>
                <a:lnTo>
                  <a:pt x="844963" y="75585"/>
                </a:lnTo>
                <a:lnTo>
                  <a:pt x="844963" y="88115"/>
                </a:lnTo>
                <a:cubicBezTo>
                  <a:pt x="844963" y="88115"/>
                  <a:pt x="844963" y="88115"/>
                  <a:pt x="846406" y="88115"/>
                </a:cubicBezTo>
                <a:lnTo>
                  <a:pt x="849291" y="88115"/>
                </a:lnTo>
                <a:cubicBezTo>
                  <a:pt x="850012" y="88115"/>
                  <a:pt x="850372" y="88115"/>
                  <a:pt x="849831" y="88115"/>
                </a:cubicBezTo>
                <a:lnTo>
                  <a:pt x="856503" y="88115"/>
                </a:lnTo>
                <a:cubicBezTo>
                  <a:pt x="856503" y="88115"/>
                  <a:pt x="856503" y="88115"/>
                  <a:pt x="856503" y="100645"/>
                </a:cubicBezTo>
                <a:lnTo>
                  <a:pt x="856503" y="113579"/>
                </a:lnTo>
                <a:lnTo>
                  <a:pt x="867683" y="113579"/>
                </a:lnTo>
                <a:cubicBezTo>
                  <a:pt x="867683" y="126109"/>
                  <a:pt x="856503" y="126109"/>
                  <a:pt x="856503" y="126109"/>
                </a:cubicBezTo>
                <a:lnTo>
                  <a:pt x="867683" y="126109"/>
                </a:lnTo>
                <a:cubicBezTo>
                  <a:pt x="867683" y="126109"/>
                  <a:pt x="867683" y="126109"/>
                  <a:pt x="867683" y="138639"/>
                </a:cubicBezTo>
                <a:cubicBezTo>
                  <a:pt x="867683" y="138639"/>
                  <a:pt x="867683" y="138639"/>
                  <a:pt x="867683" y="151573"/>
                </a:cubicBezTo>
                <a:lnTo>
                  <a:pt x="867683" y="164103"/>
                </a:lnTo>
                <a:cubicBezTo>
                  <a:pt x="867683" y="164103"/>
                  <a:pt x="867683" y="164103"/>
                  <a:pt x="869080" y="164103"/>
                </a:cubicBezTo>
                <a:lnTo>
                  <a:pt x="870478" y="164103"/>
                </a:lnTo>
                <a:lnTo>
                  <a:pt x="871875" y="164103"/>
                </a:lnTo>
                <a:cubicBezTo>
                  <a:pt x="872574" y="164103"/>
                  <a:pt x="872923" y="164103"/>
                  <a:pt x="872399" y="164103"/>
                </a:cubicBezTo>
                <a:lnTo>
                  <a:pt x="876067" y="164103"/>
                </a:lnTo>
                <a:lnTo>
                  <a:pt x="878862" y="164103"/>
                </a:lnTo>
                <a:cubicBezTo>
                  <a:pt x="878862" y="164103"/>
                  <a:pt x="878862" y="164103"/>
                  <a:pt x="878862" y="176633"/>
                </a:cubicBezTo>
                <a:lnTo>
                  <a:pt x="878862" y="189163"/>
                </a:lnTo>
                <a:lnTo>
                  <a:pt x="878862" y="202098"/>
                </a:lnTo>
                <a:cubicBezTo>
                  <a:pt x="878862" y="202098"/>
                  <a:pt x="885151" y="202098"/>
                  <a:pt x="883579" y="202098"/>
                </a:cubicBezTo>
                <a:lnTo>
                  <a:pt x="890042" y="202098"/>
                </a:lnTo>
                <a:cubicBezTo>
                  <a:pt x="890042" y="202098"/>
                  <a:pt x="890042" y="202098"/>
                  <a:pt x="890042" y="203664"/>
                </a:cubicBezTo>
                <a:lnTo>
                  <a:pt x="890042" y="206796"/>
                </a:lnTo>
                <a:lnTo>
                  <a:pt x="890042" y="207384"/>
                </a:lnTo>
                <a:lnTo>
                  <a:pt x="890042" y="214628"/>
                </a:lnTo>
                <a:lnTo>
                  <a:pt x="890042" y="227158"/>
                </a:lnTo>
                <a:cubicBezTo>
                  <a:pt x="890042" y="227158"/>
                  <a:pt x="890042" y="227158"/>
                  <a:pt x="891485" y="227158"/>
                </a:cubicBezTo>
                <a:lnTo>
                  <a:pt x="896714" y="227158"/>
                </a:lnTo>
                <a:cubicBezTo>
                  <a:pt x="896173" y="227158"/>
                  <a:pt x="896533" y="227158"/>
                  <a:pt x="897254" y="227158"/>
                </a:cubicBezTo>
                <a:lnTo>
                  <a:pt x="901582" y="227158"/>
                </a:lnTo>
                <a:lnTo>
                  <a:pt x="901582" y="239688"/>
                </a:lnTo>
                <a:cubicBezTo>
                  <a:pt x="901582" y="239688"/>
                  <a:pt x="901582" y="239688"/>
                  <a:pt x="901582" y="252622"/>
                </a:cubicBezTo>
                <a:cubicBezTo>
                  <a:pt x="901582" y="252622"/>
                  <a:pt x="901582" y="252622"/>
                  <a:pt x="902980" y="252622"/>
                </a:cubicBezTo>
                <a:lnTo>
                  <a:pt x="908045" y="252622"/>
                </a:lnTo>
                <a:cubicBezTo>
                  <a:pt x="907521" y="252622"/>
                  <a:pt x="907871" y="252622"/>
                  <a:pt x="908570" y="252622"/>
                </a:cubicBezTo>
                <a:lnTo>
                  <a:pt x="912762" y="252622"/>
                </a:lnTo>
                <a:lnTo>
                  <a:pt x="912762" y="265152"/>
                </a:lnTo>
                <a:lnTo>
                  <a:pt x="912762" y="277682"/>
                </a:lnTo>
                <a:cubicBezTo>
                  <a:pt x="923941" y="277682"/>
                  <a:pt x="923941" y="277682"/>
                  <a:pt x="923941" y="290212"/>
                </a:cubicBezTo>
                <a:cubicBezTo>
                  <a:pt x="923941" y="290212"/>
                  <a:pt x="923941" y="290212"/>
                  <a:pt x="923941" y="303146"/>
                </a:cubicBezTo>
                <a:cubicBezTo>
                  <a:pt x="923941" y="303146"/>
                  <a:pt x="923941" y="303146"/>
                  <a:pt x="925339" y="303146"/>
                </a:cubicBezTo>
                <a:lnTo>
                  <a:pt x="926736" y="303146"/>
                </a:lnTo>
                <a:lnTo>
                  <a:pt x="930404" y="303146"/>
                </a:lnTo>
                <a:cubicBezTo>
                  <a:pt x="929880" y="303146"/>
                  <a:pt x="930230" y="303146"/>
                  <a:pt x="930929" y="303146"/>
                </a:cubicBezTo>
                <a:lnTo>
                  <a:pt x="935121" y="303146"/>
                </a:lnTo>
                <a:cubicBezTo>
                  <a:pt x="935121" y="303146"/>
                  <a:pt x="935121" y="303146"/>
                  <a:pt x="935121" y="290212"/>
                </a:cubicBezTo>
                <a:cubicBezTo>
                  <a:pt x="935121" y="290212"/>
                  <a:pt x="935121" y="290212"/>
                  <a:pt x="946661" y="303146"/>
                </a:cubicBezTo>
                <a:cubicBezTo>
                  <a:pt x="957841" y="303146"/>
                  <a:pt x="957841" y="303146"/>
                  <a:pt x="957841" y="303146"/>
                </a:cubicBezTo>
                <a:lnTo>
                  <a:pt x="957841" y="290212"/>
                </a:lnTo>
                <a:lnTo>
                  <a:pt x="957841" y="288646"/>
                </a:lnTo>
                <a:lnTo>
                  <a:pt x="957841" y="285513"/>
                </a:lnTo>
                <a:lnTo>
                  <a:pt x="957841" y="284926"/>
                </a:lnTo>
                <a:lnTo>
                  <a:pt x="957841" y="277682"/>
                </a:lnTo>
                <a:cubicBezTo>
                  <a:pt x="957841" y="277682"/>
                  <a:pt x="957841" y="277682"/>
                  <a:pt x="957841" y="265152"/>
                </a:cubicBezTo>
                <a:cubicBezTo>
                  <a:pt x="957841" y="277682"/>
                  <a:pt x="957841" y="277682"/>
                  <a:pt x="969020" y="277682"/>
                </a:cubicBezTo>
                <a:lnTo>
                  <a:pt x="980200" y="277682"/>
                </a:lnTo>
                <a:lnTo>
                  <a:pt x="980200" y="276116"/>
                </a:lnTo>
                <a:lnTo>
                  <a:pt x="980200" y="268285"/>
                </a:lnTo>
                <a:lnTo>
                  <a:pt x="980200" y="265152"/>
                </a:lnTo>
                <a:cubicBezTo>
                  <a:pt x="980200" y="265152"/>
                  <a:pt x="980200" y="265152"/>
                  <a:pt x="981643" y="265152"/>
                </a:cubicBezTo>
                <a:lnTo>
                  <a:pt x="986872" y="265152"/>
                </a:lnTo>
                <a:cubicBezTo>
                  <a:pt x="985249" y="265152"/>
                  <a:pt x="991740" y="265152"/>
                  <a:pt x="991740" y="265152"/>
                </a:cubicBezTo>
                <a:lnTo>
                  <a:pt x="993138" y="265152"/>
                </a:lnTo>
                <a:lnTo>
                  <a:pt x="995933" y="265152"/>
                </a:lnTo>
                <a:lnTo>
                  <a:pt x="996457" y="265152"/>
                </a:lnTo>
                <a:lnTo>
                  <a:pt x="1002920" y="265152"/>
                </a:lnTo>
                <a:cubicBezTo>
                  <a:pt x="1002920" y="265152"/>
                  <a:pt x="1009208" y="265152"/>
                  <a:pt x="1007636" y="265152"/>
                </a:cubicBezTo>
                <a:lnTo>
                  <a:pt x="1011304" y="265152"/>
                </a:lnTo>
                <a:lnTo>
                  <a:pt x="1014099" y="265152"/>
                </a:lnTo>
                <a:lnTo>
                  <a:pt x="1014099" y="262020"/>
                </a:lnTo>
                <a:cubicBezTo>
                  <a:pt x="1014099" y="262020"/>
                  <a:pt x="1014099" y="258887"/>
                  <a:pt x="1014099" y="252622"/>
                </a:cubicBezTo>
                <a:cubicBezTo>
                  <a:pt x="1014099" y="252622"/>
                  <a:pt x="1014099" y="252622"/>
                  <a:pt x="1015497" y="252622"/>
                </a:cubicBezTo>
                <a:lnTo>
                  <a:pt x="1023882" y="252622"/>
                </a:lnTo>
                <a:lnTo>
                  <a:pt x="1025279" y="252622"/>
                </a:lnTo>
                <a:cubicBezTo>
                  <a:pt x="1025279" y="252622"/>
                  <a:pt x="1025279" y="265152"/>
                  <a:pt x="1036819" y="265152"/>
                </a:cubicBezTo>
                <a:cubicBezTo>
                  <a:pt x="1042409" y="265152"/>
                  <a:pt x="1045204" y="265152"/>
                  <a:pt x="1045204" y="265152"/>
                </a:cubicBezTo>
                <a:lnTo>
                  <a:pt x="1047999" y="265152"/>
                </a:lnTo>
                <a:lnTo>
                  <a:pt x="1047999" y="277682"/>
                </a:lnTo>
                <a:lnTo>
                  <a:pt x="1047999" y="290212"/>
                </a:lnTo>
                <a:cubicBezTo>
                  <a:pt x="1047999" y="290212"/>
                  <a:pt x="1047999" y="290212"/>
                  <a:pt x="1049397" y="290212"/>
                </a:cubicBezTo>
                <a:lnTo>
                  <a:pt x="1054462" y="290212"/>
                </a:lnTo>
                <a:cubicBezTo>
                  <a:pt x="1052890" y="290212"/>
                  <a:pt x="1059179" y="290212"/>
                  <a:pt x="1059179" y="290212"/>
                </a:cubicBezTo>
                <a:cubicBezTo>
                  <a:pt x="1047999" y="277682"/>
                  <a:pt x="1059179" y="277682"/>
                  <a:pt x="1059179" y="277682"/>
                </a:cubicBezTo>
                <a:cubicBezTo>
                  <a:pt x="1059179" y="277682"/>
                  <a:pt x="1059179" y="277682"/>
                  <a:pt x="1060576" y="277682"/>
                </a:cubicBezTo>
                <a:lnTo>
                  <a:pt x="1063371" y="277682"/>
                </a:lnTo>
                <a:cubicBezTo>
                  <a:pt x="1064070" y="277682"/>
                  <a:pt x="1064419" y="277682"/>
                  <a:pt x="1063895" y="277682"/>
                </a:cubicBezTo>
                <a:lnTo>
                  <a:pt x="1070358" y="277682"/>
                </a:lnTo>
                <a:cubicBezTo>
                  <a:pt x="1070358" y="277682"/>
                  <a:pt x="1070358" y="277682"/>
                  <a:pt x="1071801" y="277682"/>
                </a:cubicBezTo>
                <a:lnTo>
                  <a:pt x="1073243" y="277682"/>
                </a:lnTo>
                <a:lnTo>
                  <a:pt x="1080456" y="277682"/>
                </a:lnTo>
                <a:lnTo>
                  <a:pt x="1081899" y="277682"/>
                </a:lnTo>
                <a:lnTo>
                  <a:pt x="1088362" y="277682"/>
                </a:lnTo>
                <a:cubicBezTo>
                  <a:pt x="1087838" y="277682"/>
                  <a:pt x="1088187" y="277682"/>
                  <a:pt x="1088886" y="277682"/>
                </a:cubicBezTo>
                <a:lnTo>
                  <a:pt x="1093078" y="277682"/>
                </a:lnTo>
                <a:lnTo>
                  <a:pt x="1093078" y="290212"/>
                </a:lnTo>
                <a:lnTo>
                  <a:pt x="1104258" y="277682"/>
                </a:lnTo>
                <a:lnTo>
                  <a:pt x="1104258" y="284926"/>
                </a:lnTo>
                <a:lnTo>
                  <a:pt x="1104258" y="285513"/>
                </a:lnTo>
                <a:lnTo>
                  <a:pt x="1104258" y="290212"/>
                </a:lnTo>
                <a:lnTo>
                  <a:pt x="1104258" y="303146"/>
                </a:lnTo>
                <a:cubicBezTo>
                  <a:pt x="1104258" y="303146"/>
                  <a:pt x="1104258" y="303146"/>
                  <a:pt x="1104258" y="315676"/>
                </a:cubicBezTo>
                <a:lnTo>
                  <a:pt x="1115437" y="315676"/>
                </a:lnTo>
                <a:cubicBezTo>
                  <a:pt x="1115437" y="315676"/>
                  <a:pt x="1115437" y="315676"/>
                  <a:pt x="1115437" y="314110"/>
                </a:cubicBezTo>
                <a:lnTo>
                  <a:pt x="1115437" y="303146"/>
                </a:lnTo>
                <a:cubicBezTo>
                  <a:pt x="1115437" y="315676"/>
                  <a:pt x="1115437" y="315676"/>
                  <a:pt x="1126978" y="315676"/>
                </a:cubicBezTo>
                <a:lnTo>
                  <a:pt x="1126978" y="303146"/>
                </a:lnTo>
                <a:lnTo>
                  <a:pt x="1138157" y="303146"/>
                </a:lnTo>
                <a:cubicBezTo>
                  <a:pt x="1138157" y="303146"/>
                  <a:pt x="1138157" y="303146"/>
                  <a:pt x="1149337" y="303146"/>
                </a:cubicBezTo>
                <a:lnTo>
                  <a:pt x="1160517" y="303146"/>
                </a:lnTo>
                <a:cubicBezTo>
                  <a:pt x="1160517" y="303146"/>
                  <a:pt x="1160517" y="303146"/>
                  <a:pt x="1160517" y="315676"/>
                </a:cubicBezTo>
                <a:lnTo>
                  <a:pt x="1172057" y="315676"/>
                </a:lnTo>
                <a:cubicBezTo>
                  <a:pt x="1172057" y="315676"/>
                  <a:pt x="1172057" y="315676"/>
                  <a:pt x="1183237" y="328206"/>
                </a:cubicBezTo>
                <a:cubicBezTo>
                  <a:pt x="1183237" y="328206"/>
                  <a:pt x="1183237" y="328206"/>
                  <a:pt x="1181840" y="328206"/>
                </a:cubicBezTo>
                <a:cubicBezTo>
                  <a:pt x="1180442" y="328206"/>
                  <a:pt x="1177647" y="328206"/>
                  <a:pt x="1172057" y="328206"/>
                </a:cubicBezTo>
                <a:lnTo>
                  <a:pt x="1183237" y="340736"/>
                </a:lnTo>
                <a:lnTo>
                  <a:pt x="1194416" y="340736"/>
                </a:lnTo>
                <a:cubicBezTo>
                  <a:pt x="1194416" y="340736"/>
                  <a:pt x="1205596" y="340736"/>
                  <a:pt x="1194416" y="328206"/>
                </a:cubicBezTo>
                <a:lnTo>
                  <a:pt x="1205596" y="328206"/>
                </a:lnTo>
                <a:cubicBezTo>
                  <a:pt x="1205596" y="328206"/>
                  <a:pt x="1212087" y="328206"/>
                  <a:pt x="1210464" y="328206"/>
                </a:cubicBezTo>
                <a:lnTo>
                  <a:pt x="1217136" y="328206"/>
                </a:lnTo>
                <a:cubicBezTo>
                  <a:pt x="1217136" y="328206"/>
                  <a:pt x="1217136" y="328206"/>
                  <a:pt x="1217136" y="340736"/>
                </a:cubicBezTo>
                <a:cubicBezTo>
                  <a:pt x="1217136" y="340736"/>
                  <a:pt x="1217136" y="340736"/>
                  <a:pt x="1217136" y="353671"/>
                </a:cubicBezTo>
                <a:lnTo>
                  <a:pt x="1215694" y="353671"/>
                </a:lnTo>
                <a:lnTo>
                  <a:pt x="1210464" y="353671"/>
                </a:lnTo>
                <a:lnTo>
                  <a:pt x="1209924" y="353671"/>
                </a:lnTo>
                <a:cubicBezTo>
                  <a:pt x="1208481" y="353671"/>
                  <a:pt x="1205596" y="353671"/>
                  <a:pt x="1205596" y="353671"/>
                </a:cubicBezTo>
                <a:lnTo>
                  <a:pt x="1205596" y="366201"/>
                </a:lnTo>
                <a:cubicBezTo>
                  <a:pt x="1205596" y="366201"/>
                  <a:pt x="1205596" y="366201"/>
                  <a:pt x="1207039" y="366201"/>
                </a:cubicBezTo>
                <a:lnTo>
                  <a:pt x="1208481" y="366201"/>
                </a:lnTo>
                <a:cubicBezTo>
                  <a:pt x="1208481" y="366201"/>
                  <a:pt x="1211366" y="366201"/>
                  <a:pt x="1217136" y="366201"/>
                </a:cubicBezTo>
                <a:lnTo>
                  <a:pt x="1217136" y="353671"/>
                </a:lnTo>
                <a:cubicBezTo>
                  <a:pt x="1217136" y="353671"/>
                  <a:pt x="1228316" y="353671"/>
                  <a:pt x="1217136" y="340736"/>
                </a:cubicBezTo>
                <a:cubicBezTo>
                  <a:pt x="1217136" y="340736"/>
                  <a:pt x="1217136" y="340736"/>
                  <a:pt x="1218534" y="340736"/>
                </a:cubicBezTo>
                <a:lnTo>
                  <a:pt x="1222027" y="340736"/>
                </a:lnTo>
                <a:cubicBezTo>
                  <a:pt x="1224124" y="340736"/>
                  <a:pt x="1219931" y="340736"/>
                  <a:pt x="1228316" y="340736"/>
                </a:cubicBezTo>
                <a:lnTo>
                  <a:pt x="1228316" y="353671"/>
                </a:lnTo>
                <a:cubicBezTo>
                  <a:pt x="1228316" y="353671"/>
                  <a:pt x="1228316" y="366201"/>
                  <a:pt x="1239495" y="366201"/>
                </a:cubicBezTo>
                <a:lnTo>
                  <a:pt x="1239495" y="367767"/>
                </a:lnTo>
                <a:lnTo>
                  <a:pt x="1239495" y="377165"/>
                </a:lnTo>
                <a:cubicBezTo>
                  <a:pt x="1239495" y="378731"/>
                  <a:pt x="1239495" y="378731"/>
                  <a:pt x="1239495" y="378731"/>
                </a:cubicBezTo>
                <a:cubicBezTo>
                  <a:pt x="1239495" y="378731"/>
                  <a:pt x="1239495" y="378731"/>
                  <a:pt x="1228316" y="378731"/>
                </a:cubicBezTo>
                <a:lnTo>
                  <a:pt x="1217136" y="378731"/>
                </a:lnTo>
                <a:cubicBezTo>
                  <a:pt x="1217136" y="378731"/>
                  <a:pt x="1217136" y="378731"/>
                  <a:pt x="1228316" y="391261"/>
                </a:cubicBezTo>
                <a:cubicBezTo>
                  <a:pt x="1228316" y="391261"/>
                  <a:pt x="1228316" y="391261"/>
                  <a:pt x="1239495" y="404195"/>
                </a:cubicBezTo>
                <a:lnTo>
                  <a:pt x="1239495" y="391261"/>
                </a:lnTo>
                <a:cubicBezTo>
                  <a:pt x="1239495" y="391261"/>
                  <a:pt x="1239495" y="391261"/>
                  <a:pt x="1239495" y="378731"/>
                </a:cubicBezTo>
                <a:cubicBezTo>
                  <a:pt x="1239495" y="391261"/>
                  <a:pt x="1239495" y="391261"/>
                  <a:pt x="1250675" y="391261"/>
                </a:cubicBezTo>
                <a:cubicBezTo>
                  <a:pt x="1250675" y="378731"/>
                  <a:pt x="1239495" y="378731"/>
                  <a:pt x="1239495" y="378731"/>
                </a:cubicBezTo>
                <a:cubicBezTo>
                  <a:pt x="1239495" y="378731"/>
                  <a:pt x="1239495" y="378731"/>
                  <a:pt x="1250675" y="378731"/>
                </a:cubicBezTo>
                <a:lnTo>
                  <a:pt x="1250675" y="367767"/>
                </a:lnTo>
                <a:lnTo>
                  <a:pt x="1250675" y="366201"/>
                </a:lnTo>
                <a:lnTo>
                  <a:pt x="1262215" y="366201"/>
                </a:lnTo>
                <a:cubicBezTo>
                  <a:pt x="1262215" y="353671"/>
                  <a:pt x="1273395" y="353671"/>
                  <a:pt x="1273395" y="353671"/>
                </a:cubicBezTo>
                <a:lnTo>
                  <a:pt x="1273395" y="366201"/>
                </a:lnTo>
                <a:cubicBezTo>
                  <a:pt x="1284574" y="366201"/>
                  <a:pt x="1273395" y="366201"/>
                  <a:pt x="1284574" y="366201"/>
                </a:cubicBezTo>
                <a:cubicBezTo>
                  <a:pt x="1284574" y="378731"/>
                  <a:pt x="1295754" y="378731"/>
                  <a:pt x="1284574" y="378731"/>
                </a:cubicBezTo>
                <a:lnTo>
                  <a:pt x="1295754" y="378731"/>
                </a:lnTo>
                <a:lnTo>
                  <a:pt x="1295754" y="391261"/>
                </a:lnTo>
                <a:lnTo>
                  <a:pt x="1295754" y="404195"/>
                </a:lnTo>
                <a:cubicBezTo>
                  <a:pt x="1295754" y="404195"/>
                  <a:pt x="1298639" y="404195"/>
                  <a:pt x="1300082" y="404195"/>
                </a:cubicBezTo>
                <a:lnTo>
                  <a:pt x="1300622" y="404195"/>
                </a:lnTo>
                <a:lnTo>
                  <a:pt x="1307294" y="404195"/>
                </a:lnTo>
                <a:lnTo>
                  <a:pt x="1307294" y="391261"/>
                </a:lnTo>
                <a:lnTo>
                  <a:pt x="1318474" y="391261"/>
                </a:lnTo>
                <a:cubicBezTo>
                  <a:pt x="1318474" y="404195"/>
                  <a:pt x="1318474" y="404195"/>
                  <a:pt x="1329653" y="404195"/>
                </a:cubicBezTo>
                <a:lnTo>
                  <a:pt x="1340833" y="391261"/>
                </a:lnTo>
                <a:lnTo>
                  <a:pt x="1340833" y="404195"/>
                </a:lnTo>
                <a:cubicBezTo>
                  <a:pt x="1340833" y="404195"/>
                  <a:pt x="1340833" y="404195"/>
                  <a:pt x="1352373" y="404195"/>
                </a:cubicBezTo>
                <a:cubicBezTo>
                  <a:pt x="1352373" y="404195"/>
                  <a:pt x="1352373" y="404195"/>
                  <a:pt x="1363553" y="404195"/>
                </a:cubicBezTo>
                <a:lnTo>
                  <a:pt x="1374733" y="404195"/>
                </a:lnTo>
                <a:lnTo>
                  <a:pt x="1374733" y="402578"/>
                </a:lnTo>
                <a:lnTo>
                  <a:pt x="1374733" y="396717"/>
                </a:lnTo>
                <a:lnTo>
                  <a:pt x="1374733" y="396111"/>
                </a:lnTo>
                <a:lnTo>
                  <a:pt x="1374733" y="392878"/>
                </a:lnTo>
                <a:cubicBezTo>
                  <a:pt x="1374733" y="391261"/>
                  <a:pt x="1374733" y="391261"/>
                  <a:pt x="1374733" y="391261"/>
                </a:cubicBezTo>
                <a:cubicBezTo>
                  <a:pt x="1374733" y="391261"/>
                  <a:pt x="1385912" y="391261"/>
                  <a:pt x="1385912" y="404195"/>
                </a:cubicBezTo>
                <a:lnTo>
                  <a:pt x="1385912" y="391261"/>
                </a:lnTo>
                <a:lnTo>
                  <a:pt x="1385912" y="378731"/>
                </a:lnTo>
                <a:cubicBezTo>
                  <a:pt x="1385912" y="378731"/>
                  <a:pt x="1385912" y="378731"/>
                  <a:pt x="1397453" y="378731"/>
                </a:cubicBezTo>
                <a:lnTo>
                  <a:pt x="1397453" y="385975"/>
                </a:lnTo>
                <a:lnTo>
                  <a:pt x="1397453" y="386562"/>
                </a:lnTo>
                <a:lnTo>
                  <a:pt x="1397453" y="391261"/>
                </a:lnTo>
                <a:cubicBezTo>
                  <a:pt x="1397453" y="391261"/>
                  <a:pt x="1397453" y="391261"/>
                  <a:pt x="1398850" y="391261"/>
                </a:cubicBezTo>
                <a:lnTo>
                  <a:pt x="1408632" y="391261"/>
                </a:lnTo>
                <a:lnTo>
                  <a:pt x="1408632" y="378731"/>
                </a:lnTo>
                <a:cubicBezTo>
                  <a:pt x="1419812" y="378731"/>
                  <a:pt x="1408632" y="378731"/>
                  <a:pt x="1419812" y="378731"/>
                </a:cubicBezTo>
                <a:cubicBezTo>
                  <a:pt x="1419812" y="378731"/>
                  <a:pt x="1419812" y="378731"/>
                  <a:pt x="1430991" y="378731"/>
                </a:cubicBezTo>
                <a:lnTo>
                  <a:pt x="1430991" y="366201"/>
                </a:lnTo>
                <a:lnTo>
                  <a:pt x="1442532" y="366201"/>
                </a:lnTo>
                <a:lnTo>
                  <a:pt x="1442532" y="367767"/>
                </a:lnTo>
                <a:lnTo>
                  <a:pt x="1442532" y="378731"/>
                </a:lnTo>
                <a:lnTo>
                  <a:pt x="1453711" y="378731"/>
                </a:lnTo>
                <a:cubicBezTo>
                  <a:pt x="1453711" y="378731"/>
                  <a:pt x="1453711" y="378731"/>
                  <a:pt x="1453711" y="366201"/>
                </a:cubicBezTo>
                <a:lnTo>
                  <a:pt x="1442532" y="366201"/>
                </a:lnTo>
                <a:cubicBezTo>
                  <a:pt x="1442532" y="366201"/>
                  <a:pt x="1442532" y="366201"/>
                  <a:pt x="1442532" y="353671"/>
                </a:cubicBezTo>
                <a:cubicBezTo>
                  <a:pt x="1442532" y="353671"/>
                  <a:pt x="1442532" y="353671"/>
                  <a:pt x="1453711" y="353671"/>
                </a:cubicBezTo>
                <a:lnTo>
                  <a:pt x="1464891" y="353671"/>
                </a:lnTo>
                <a:cubicBezTo>
                  <a:pt x="1464891" y="353671"/>
                  <a:pt x="1464891" y="353671"/>
                  <a:pt x="1466289" y="353671"/>
                </a:cubicBezTo>
                <a:cubicBezTo>
                  <a:pt x="1467686" y="353671"/>
                  <a:pt x="1470481" y="353671"/>
                  <a:pt x="1476071" y="353671"/>
                </a:cubicBezTo>
                <a:cubicBezTo>
                  <a:pt x="1476071" y="353671"/>
                  <a:pt x="1476071" y="353671"/>
                  <a:pt x="1476071" y="352054"/>
                </a:cubicBezTo>
                <a:lnTo>
                  <a:pt x="1476071" y="346193"/>
                </a:lnTo>
                <a:cubicBezTo>
                  <a:pt x="1476071" y="348012"/>
                  <a:pt x="1476071" y="340736"/>
                  <a:pt x="1476071" y="340736"/>
                </a:cubicBezTo>
                <a:lnTo>
                  <a:pt x="1487611" y="340736"/>
                </a:lnTo>
                <a:lnTo>
                  <a:pt x="1498790" y="340736"/>
                </a:lnTo>
                <a:lnTo>
                  <a:pt x="1509970" y="340736"/>
                </a:lnTo>
                <a:lnTo>
                  <a:pt x="1521150" y="340736"/>
                </a:lnTo>
                <a:lnTo>
                  <a:pt x="1532690" y="340736"/>
                </a:lnTo>
                <a:cubicBezTo>
                  <a:pt x="1532690" y="328206"/>
                  <a:pt x="1532690" y="328206"/>
                  <a:pt x="1521150" y="328206"/>
                </a:cubicBezTo>
                <a:lnTo>
                  <a:pt x="1532690" y="328206"/>
                </a:lnTo>
                <a:cubicBezTo>
                  <a:pt x="1543869" y="328206"/>
                  <a:pt x="1532690" y="328206"/>
                  <a:pt x="1543869" y="328206"/>
                </a:cubicBezTo>
                <a:cubicBezTo>
                  <a:pt x="1543869" y="328206"/>
                  <a:pt x="1543869" y="328206"/>
                  <a:pt x="1555049" y="328206"/>
                </a:cubicBezTo>
                <a:lnTo>
                  <a:pt x="1555049" y="315676"/>
                </a:lnTo>
                <a:lnTo>
                  <a:pt x="1566229" y="315676"/>
                </a:lnTo>
                <a:lnTo>
                  <a:pt x="1566229" y="326640"/>
                </a:lnTo>
                <a:lnTo>
                  <a:pt x="1566229" y="328206"/>
                </a:lnTo>
                <a:cubicBezTo>
                  <a:pt x="1566229" y="328206"/>
                  <a:pt x="1566229" y="328206"/>
                  <a:pt x="1577408" y="328206"/>
                </a:cubicBezTo>
                <a:lnTo>
                  <a:pt x="1577408" y="318809"/>
                </a:lnTo>
                <a:lnTo>
                  <a:pt x="1577408" y="315676"/>
                </a:lnTo>
                <a:cubicBezTo>
                  <a:pt x="1577408" y="315676"/>
                  <a:pt x="1577408" y="315676"/>
                  <a:pt x="1588949" y="315676"/>
                </a:cubicBezTo>
                <a:lnTo>
                  <a:pt x="1588949" y="328206"/>
                </a:lnTo>
                <a:lnTo>
                  <a:pt x="1600128" y="328206"/>
                </a:lnTo>
                <a:lnTo>
                  <a:pt x="1600128" y="315676"/>
                </a:lnTo>
                <a:cubicBezTo>
                  <a:pt x="1600128" y="315676"/>
                  <a:pt x="1600128" y="315676"/>
                  <a:pt x="1611308" y="315676"/>
                </a:cubicBezTo>
                <a:cubicBezTo>
                  <a:pt x="1611308" y="315676"/>
                  <a:pt x="1611308" y="315676"/>
                  <a:pt x="1611308" y="303146"/>
                </a:cubicBezTo>
                <a:cubicBezTo>
                  <a:pt x="1611308" y="303146"/>
                  <a:pt x="1611308" y="303146"/>
                  <a:pt x="1622487" y="315676"/>
                </a:cubicBezTo>
                <a:lnTo>
                  <a:pt x="1634028" y="315676"/>
                </a:lnTo>
                <a:cubicBezTo>
                  <a:pt x="1634028" y="315676"/>
                  <a:pt x="1634028" y="315676"/>
                  <a:pt x="1634028" y="328206"/>
                </a:cubicBezTo>
                <a:cubicBezTo>
                  <a:pt x="1634028" y="328206"/>
                  <a:pt x="1634028" y="328206"/>
                  <a:pt x="1645207" y="328206"/>
                </a:cubicBezTo>
                <a:lnTo>
                  <a:pt x="1656387" y="328206"/>
                </a:lnTo>
                <a:lnTo>
                  <a:pt x="1667927" y="328206"/>
                </a:lnTo>
                <a:cubicBezTo>
                  <a:pt x="1667927" y="328206"/>
                  <a:pt x="1667927" y="328206"/>
                  <a:pt x="1667927" y="329773"/>
                </a:cubicBezTo>
                <a:lnTo>
                  <a:pt x="1667927" y="340736"/>
                </a:lnTo>
                <a:lnTo>
                  <a:pt x="1679107" y="328206"/>
                </a:lnTo>
                <a:cubicBezTo>
                  <a:pt x="1679107" y="328206"/>
                  <a:pt x="1679107" y="331339"/>
                  <a:pt x="1679107" y="332905"/>
                </a:cubicBezTo>
                <a:lnTo>
                  <a:pt x="1679107" y="333493"/>
                </a:lnTo>
                <a:lnTo>
                  <a:pt x="1679107" y="340736"/>
                </a:lnTo>
                <a:cubicBezTo>
                  <a:pt x="1690287" y="340736"/>
                  <a:pt x="1690287" y="340736"/>
                  <a:pt x="1690287" y="328206"/>
                </a:cubicBezTo>
                <a:cubicBezTo>
                  <a:pt x="1690287" y="328206"/>
                  <a:pt x="1690287" y="328206"/>
                  <a:pt x="1701466" y="328206"/>
                </a:cubicBezTo>
                <a:cubicBezTo>
                  <a:pt x="1701466" y="328206"/>
                  <a:pt x="1701466" y="328206"/>
                  <a:pt x="1701466" y="340736"/>
                </a:cubicBezTo>
                <a:cubicBezTo>
                  <a:pt x="1690287" y="328206"/>
                  <a:pt x="1690287" y="328206"/>
                  <a:pt x="1690287" y="340736"/>
                </a:cubicBezTo>
                <a:lnTo>
                  <a:pt x="1701466" y="340736"/>
                </a:lnTo>
                <a:cubicBezTo>
                  <a:pt x="1713007" y="340736"/>
                  <a:pt x="1701466" y="328206"/>
                  <a:pt x="1713007" y="340736"/>
                </a:cubicBezTo>
                <a:lnTo>
                  <a:pt x="1724186" y="340736"/>
                </a:lnTo>
                <a:cubicBezTo>
                  <a:pt x="1724186" y="340736"/>
                  <a:pt x="1724186" y="340736"/>
                  <a:pt x="1724186" y="328206"/>
                </a:cubicBezTo>
                <a:lnTo>
                  <a:pt x="1735366" y="328206"/>
                </a:lnTo>
                <a:cubicBezTo>
                  <a:pt x="1724186" y="328206"/>
                  <a:pt x="1724186" y="328206"/>
                  <a:pt x="1735366" y="340736"/>
                </a:cubicBezTo>
                <a:lnTo>
                  <a:pt x="1735366" y="353671"/>
                </a:lnTo>
                <a:cubicBezTo>
                  <a:pt x="1724186" y="353671"/>
                  <a:pt x="1724186" y="353671"/>
                  <a:pt x="1724186" y="366201"/>
                </a:cubicBezTo>
                <a:lnTo>
                  <a:pt x="1735366" y="366201"/>
                </a:lnTo>
                <a:lnTo>
                  <a:pt x="1735366" y="373445"/>
                </a:lnTo>
                <a:cubicBezTo>
                  <a:pt x="1735366" y="372857"/>
                  <a:pt x="1735366" y="373249"/>
                  <a:pt x="1735366" y="374032"/>
                </a:cubicBezTo>
                <a:lnTo>
                  <a:pt x="1735366" y="378731"/>
                </a:lnTo>
                <a:lnTo>
                  <a:pt x="1735366" y="385975"/>
                </a:lnTo>
                <a:lnTo>
                  <a:pt x="1735366" y="386562"/>
                </a:lnTo>
                <a:lnTo>
                  <a:pt x="1735366" y="389695"/>
                </a:lnTo>
                <a:lnTo>
                  <a:pt x="1735366" y="391261"/>
                </a:lnTo>
                <a:lnTo>
                  <a:pt x="1746545" y="391261"/>
                </a:lnTo>
                <a:lnTo>
                  <a:pt x="1758086" y="391261"/>
                </a:lnTo>
                <a:cubicBezTo>
                  <a:pt x="1758086" y="391261"/>
                  <a:pt x="1758086" y="391261"/>
                  <a:pt x="1758086" y="404195"/>
                </a:cubicBezTo>
                <a:cubicBezTo>
                  <a:pt x="1758086" y="413593"/>
                  <a:pt x="1758086" y="408894"/>
                  <a:pt x="1758086" y="411243"/>
                </a:cubicBezTo>
                <a:lnTo>
                  <a:pt x="1758086" y="415159"/>
                </a:lnTo>
                <a:lnTo>
                  <a:pt x="1758086" y="416725"/>
                </a:lnTo>
                <a:cubicBezTo>
                  <a:pt x="1758086" y="416725"/>
                  <a:pt x="1758086" y="416725"/>
                  <a:pt x="1746545" y="416725"/>
                </a:cubicBezTo>
                <a:lnTo>
                  <a:pt x="1746545" y="429255"/>
                </a:lnTo>
                <a:lnTo>
                  <a:pt x="1758086" y="429255"/>
                </a:lnTo>
                <a:cubicBezTo>
                  <a:pt x="1758086" y="435520"/>
                  <a:pt x="1758086" y="438653"/>
                  <a:pt x="1758086" y="440219"/>
                </a:cubicBezTo>
                <a:lnTo>
                  <a:pt x="1758086" y="441785"/>
                </a:lnTo>
                <a:cubicBezTo>
                  <a:pt x="1758086" y="441785"/>
                  <a:pt x="1758086" y="441785"/>
                  <a:pt x="1746545" y="441785"/>
                </a:cubicBezTo>
                <a:lnTo>
                  <a:pt x="1735366" y="441785"/>
                </a:lnTo>
                <a:lnTo>
                  <a:pt x="1735366" y="454315"/>
                </a:lnTo>
                <a:cubicBezTo>
                  <a:pt x="1735366" y="454315"/>
                  <a:pt x="1735366" y="454315"/>
                  <a:pt x="1735366" y="455932"/>
                </a:cubicBezTo>
                <a:lnTo>
                  <a:pt x="1735366" y="465633"/>
                </a:lnTo>
                <a:cubicBezTo>
                  <a:pt x="1735366" y="467249"/>
                  <a:pt x="1735366" y="467249"/>
                  <a:pt x="1735366" y="467249"/>
                </a:cubicBezTo>
                <a:cubicBezTo>
                  <a:pt x="1735366" y="454315"/>
                  <a:pt x="1746545" y="454315"/>
                  <a:pt x="1746545" y="454315"/>
                </a:cubicBezTo>
                <a:cubicBezTo>
                  <a:pt x="1746545" y="454315"/>
                  <a:pt x="1746545" y="454315"/>
                  <a:pt x="1746545" y="455932"/>
                </a:cubicBezTo>
                <a:lnTo>
                  <a:pt x="1746545" y="465633"/>
                </a:lnTo>
                <a:lnTo>
                  <a:pt x="1746545" y="467249"/>
                </a:lnTo>
                <a:lnTo>
                  <a:pt x="1758086" y="467249"/>
                </a:lnTo>
                <a:lnTo>
                  <a:pt x="1758086" y="468816"/>
                </a:lnTo>
                <a:cubicBezTo>
                  <a:pt x="1758086" y="470382"/>
                  <a:pt x="1758086" y="473514"/>
                  <a:pt x="1758086" y="479780"/>
                </a:cubicBezTo>
                <a:lnTo>
                  <a:pt x="1769265" y="479780"/>
                </a:lnTo>
                <a:cubicBezTo>
                  <a:pt x="1769265" y="479780"/>
                  <a:pt x="1769265" y="479780"/>
                  <a:pt x="1769265" y="481346"/>
                </a:cubicBezTo>
                <a:lnTo>
                  <a:pt x="1769265" y="490743"/>
                </a:lnTo>
                <a:lnTo>
                  <a:pt x="1769265" y="492310"/>
                </a:lnTo>
                <a:cubicBezTo>
                  <a:pt x="1769265" y="492310"/>
                  <a:pt x="1769265" y="495543"/>
                  <a:pt x="1769265" y="497160"/>
                </a:cubicBezTo>
                <a:lnTo>
                  <a:pt x="1769265" y="497766"/>
                </a:lnTo>
                <a:lnTo>
                  <a:pt x="1769265" y="505244"/>
                </a:lnTo>
                <a:cubicBezTo>
                  <a:pt x="1769265" y="505244"/>
                  <a:pt x="1769265" y="505244"/>
                  <a:pt x="1780445" y="530304"/>
                </a:cubicBezTo>
                <a:cubicBezTo>
                  <a:pt x="1780445" y="530304"/>
                  <a:pt x="1780445" y="530304"/>
                  <a:pt x="1769265" y="530304"/>
                </a:cubicBezTo>
                <a:cubicBezTo>
                  <a:pt x="1769265" y="530304"/>
                  <a:pt x="1769265" y="530304"/>
                  <a:pt x="1758086" y="530304"/>
                </a:cubicBezTo>
                <a:cubicBezTo>
                  <a:pt x="1758086" y="530304"/>
                  <a:pt x="1758086" y="530304"/>
                  <a:pt x="1758086" y="542834"/>
                </a:cubicBezTo>
                <a:lnTo>
                  <a:pt x="1769265" y="530304"/>
                </a:lnTo>
                <a:lnTo>
                  <a:pt x="1769265" y="542834"/>
                </a:lnTo>
                <a:cubicBezTo>
                  <a:pt x="1769265" y="555768"/>
                  <a:pt x="1769265" y="555768"/>
                  <a:pt x="1780445" y="542834"/>
                </a:cubicBezTo>
                <a:cubicBezTo>
                  <a:pt x="1780445" y="542834"/>
                  <a:pt x="1780445" y="542834"/>
                  <a:pt x="1780445" y="555768"/>
                </a:cubicBezTo>
                <a:lnTo>
                  <a:pt x="1780445" y="568298"/>
                </a:lnTo>
                <a:lnTo>
                  <a:pt x="1769265" y="568298"/>
                </a:lnTo>
                <a:cubicBezTo>
                  <a:pt x="1769265" y="568298"/>
                  <a:pt x="1758086" y="568298"/>
                  <a:pt x="1758086" y="580828"/>
                </a:cubicBezTo>
                <a:lnTo>
                  <a:pt x="1769265" y="580828"/>
                </a:lnTo>
                <a:lnTo>
                  <a:pt x="1769265" y="568298"/>
                </a:lnTo>
                <a:lnTo>
                  <a:pt x="1780445" y="580828"/>
                </a:lnTo>
                <a:cubicBezTo>
                  <a:pt x="1780445" y="580828"/>
                  <a:pt x="1780445" y="580828"/>
                  <a:pt x="1780445" y="582394"/>
                </a:cubicBezTo>
                <a:lnTo>
                  <a:pt x="1780445" y="593358"/>
                </a:lnTo>
                <a:lnTo>
                  <a:pt x="1769265" y="593358"/>
                </a:lnTo>
                <a:lnTo>
                  <a:pt x="1758086" y="593358"/>
                </a:lnTo>
                <a:cubicBezTo>
                  <a:pt x="1758086" y="606293"/>
                  <a:pt x="1758086" y="606293"/>
                  <a:pt x="1769265" y="593358"/>
                </a:cubicBezTo>
                <a:cubicBezTo>
                  <a:pt x="1769265" y="593358"/>
                  <a:pt x="1769265" y="593358"/>
                  <a:pt x="1769265" y="594975"/>
                </a:cubicBezTo>
                <a:lnTo>
                  <a:pt x="1769265" y="606293"/>
                </a:lnTo>
                <a:lnTo>
                  <a:pt x="1769265" y="618823"/>
                </a:lnTo>
                <a:lnTo>
                  <a:pt x="1780445" y="618823"/>
                </a:lnTo>
                <a:lnTo>
                  <a:pt x="1791625" y="618823"/>
                </a:lnTo>
                <a:cubicBezTo>
                  <a:pt x="1791625" y="618823"/>
                  <a:pt x="1791625" y="618823"/>
                  <a:pt x="1803165" y="618823"/>
                </a:cubicBezTo>
                <a:lnTo>
                  <a:pt x="1803165" y="631353"/>
                </a:lnTo>
                <a:lnTo>
                  <a:pt x="1791625" y="631353"/>
                </a:lnTo>
                <a:lnTo>
                  <a:pt x="1780445" y="631353"/>
                </a:lnTo>
                <a:cubicBezTo>
                  <a:pt x="1780445" y="631353"/>
                  <a:pt x="1780445" y="643883"/>
                  <a:pt x="1769265" y="643883"/>
                </a:cubicBezTo>
                <a:lnTo>
                  <a:pt x="1780445" y="643883"/>
                </a:lnTo>
                <a:cubicBezTo>
                  <a:pt x="1791625" y="631353"/>
                  <a:pt x="1791625" y="631353"/>
                  <a:pt x="1791625" y="643883"/>
                </a:cubicBezTo>
                <a:lnTo>
                  <a:pt x="1803165" y="643883"/>
                </a:lnTo>
                <a:cubicBezTo>
                  <a:pt x="1791625" y="643883"/>
                  <a:pt x="1791625" y="643883"/>
                  <a:pt x="1791625" y="656817"/>
                </a:cubicBezTo>
                <a:lnTo>
                  <a:pt x="1791625" y="669347"/>
                </a:lnTo>
                <a:lnTo>
                  <a:pt x="1791625" y="681877"/>
                </a:lnTo>
                <a:cubicBezTo>
                  <a:pt x="1780445" y="681877"/>
                  <a:pt x="1791625" y="681877"/>
                  <a:pt x="1780445" y="681877"/>
                </a:cubicBezTo>
                <a:lnTo>
                  <a:pt x="1780445" y="680311"/>
                </a:lnTo>
                <a:lnTo>
                  <a:pt x="1780445" y="669347"/>
                </a:lnTo>
                <a:cubicBezTo>
                  <a:pt x="1780445" y="669347"/>
                  <a:pt x="1780445" y="669347"/>
                  <a:pt x="1769265" y="669347"/>
                </a:cubicBezTo>
                <a:lnTo>
                  <a:pt x="1769265" y="681877"/>
                </a:lnTo>
                <a:lnTo>
                  <a:pt x="1758086" y="681877"/>
                </a:lnTo>
                <a:lnTo>
                  <a:pt x="1746545" y="669347"/>
                </a:lnTo>
                <a:lnTo>
                  <a:pt x="1746545" y="672479"/>
                </a:lnTo>
                <a:cubicBezTo>
                  <a:pt x="1746545" y="672479"/>
                  <a:pt x="1746545" y="675612"/>
                  <a:pt x="1746545" y="681877"/>
                </a:cubicBezTo>
                <a:cubicBezTo>
                  <a:pt x="1746545" y="681877"/>
                  <a:pt x="1746545" y="681877"/>
                  <a:pt x="1735366" y="681877"/>
                </a:cubicBezTo>
                <a:cubicBezTo>
                  <a:pt x="1735366" y="694407"/>
                  <a:pt x="1724186" y="694407"/>
                  <a:pt x="1735366" y="694407"/>
                </a:cubicBezTo>
                <a:lnTo>
                  <a:pt x="1746545" y="694407"/>
                </a:lnTo>
                <a:lnTo>
                  <a:pt x="1746545" y="691274"/>
                </a:lnTo>
                <a:cubicBezTo>
                  <a:pt x="1746545" y="691274"/>
                  <a:pt x="1746545" y="688142"/>
                  <a:pt x="1746545" y="681877"/>
                </a:cubicBezTo>
                <a:lnTo>
                  <a:pt x="1758086" y="694407"/>
                </a:lnTo>
                <a:lnTo>
                  <a:pt x="1769265" y="694407"/>
                </a:lnTo>
                <a:lnTo>
                  <a:pt x="1769265" y="683443"/>
                </a:lnTo>
                <a:lnTo>
                  <a:pt x="1769265" y="681877"/>
                </a:lnTo>
                <a:cubicBezTo>
                  <a:pt x="1769265" y="681877"/>
                  <a:pt x="1772060" y="681877"/>
                  <a:pt x="1773458" y="681877"/>
                </a:cubicBezTo>
                <a:lnTo>
                  <a:pt x="1773982" y="681877"/>
                </a:lnTo>
                <a:lnTo>
                  <a:pt x="1780445" y="681877"/>
                </a:lnTo>
                <a:cubicBezTo>
                  <a:pt x="1780445" y="681877"/>
                  <a:pt x="1780445" y="681877"/>
                  <a:pt x="1780445" y="694407"/>
                </a:cubicBezTo>
                <a:cubicBezTo>
                  <a:pt x="1780445" y="694407"/>
                  <a:pt x="1791625" y="681877"/>
                  <a:pt x="1791625" y="694407"/>
                </a:cubicBezTo>
                <a:lnTo>
                  <a:pt x="1803165" y="694407"/>
                </a:lnTo>
                <a:cubicBezTo>
                  <a:pt x="1791625" y="694407"/>
                  <a:pt x="1791625" y="694407"/>
                  <a:pt x="1791625" y="706937"/>
                </a:cubicBezTo>
                <a:lnTo>
                  <a:pt x="1803165" y="706937"/>
                </a:lnTo>
                <a:lnTo>
                  <a:pt x="1803165" y="719871"/>
                </a:lnTo>
                <a:lnTo>
                  <a:pt x="1791625" y="719871"/>
                </a:lnTo>
                <a:lnTo>
                  <a:pt x="1780445" y="719871"/>
                </a:lnTo>
                <a:lnTo>
                  <a:pt x="1780445" y="732401"/>
                </a:lnTo>
                <a:cubicBezTo>
                  <a:pt x="1780445" y="732401"/>
                  <a:pt x="1780445" y="732401"/>
                  <a:pt x="1780445" y="733968"/>
                </a:cubicBezTo>
                <a:lnTo>
                  <a:pt x="1780445" y="737100"/>
                </a:lnTo>
                <a:lnTo>
                  <a:pt x="1780445" y="737687"/>
                </a:lnTo>
                <a:lnTo>
                  <a:pt x="1780445" y="744931"/>
                </a:lnTo>
                <a:cubicBezTo>
                  <a:pt x="1780445" y="744931"/>
                  <a:pt x="1780445" y="744931"/>
                  <a:pt x="1769265" y="744931"/>
                </a:cubicBezTo>
                <a:lnTo>
                  <a:pt x="1769265" y="757866"/>
                </a:lnTo>
                <a:cubicBezTo>
                  <a:pt x="1769265" y="757866"/>
                  <a:pt x="1769265" y="770396"/>
                  <a:pt x="1758086" y="757866"/>
                </a:cubicBezTo>
                <a:cubicBezTo>
                  <a:pt x="1758086" y="757866"/>
                  <a:pt x="1758086" y="757866"/>
                  <a:pt x="1758086" y="759432"/>
                </a:cubicBezTo>
                <a:lnTo>
                  <a:pt x="1758086" y="760998"/>
                </a:lnTo>
                <a:lnTo>
                  <a:pt x="1758086" y="768829"/>
                </a:lnTo>
                <a:cubicBezTo>
                  <a:pt x="1758086" y="770396"/>
                  <a:pt x="1758086" y="770396"/>
                  <a:pt x="1758086" y="770396"/>
                </a:cubicBezTo>
                <a:lnTo>
                  <a:pt x="1746545" y="770396"/>
                </a:lnTo>
                <a:cubicBezTo>
                  <a:pt x="1746545" y="770396"/>
                  <a:pt x="1746545" y="770396"/>
                  <a:pt x="1735366" y="770396"/>
                </a:cubicBezTo>
                <a:cubicBezTo>
                  <a:pt x="1735366" y="776661"/>
                  <a:pt x="1735366" y="776661"/>
                  <a:pt x="1735366" y="776661"/>
                </a:cubicBezTo>
                <a:lnTo>
                  <a:pt x="1735366" y="777444"/>
                </a:lnTo>
                <a:lnTo>
                  <a:pt x="1735366" y="781359"/>
                </a:lnTo>
                <a:lnTo>
                  <a:pt x="1735366" y="782926"/>
                </a:lnTo>
                <a:lnTo>
                  <a:pt x="1724186" y="782926"/>
                </a:lnTo>
                <a:cubicBezTo>
                  <a:pt x="1724186" y="782926"/>
                  <a:pt x="1724186" y="782926"/>
                  <a:pt x="1713007" y="782926"/>
                </a:cubicBezTo>
                <a:lnTo>
                  <a:pt x="1701466" y="782926"/>
                </a:lnTo>
                <a:lnTo>
                  <a:pt x="1690287" y="782926"/>
                </a:lnTo>
                <a:lnTo>
                  <a:pt x="1690287" y="784492"/>
                </a:lnTo>
                <a:lnTo>
                  <a:pt x="1690287" y="787624"/>
                </a:lnTo>
                <a:cubicBezTo>
                  <a:pt x="1690287" y="788407"/>
                  <a:pt x="1690287" y="788799"/>
                  <a:pt x="1690287" y="788212"/>
                </a:cubicBezTo>
                <a:lnTo>
                  <a:pt x="1690287" y="795456"/>
                </a:lnTo>
                <a:lnTo>
                  <a:pt x="1679107" y="795456"/>
                </a:lnTo>
                <a:cubicBezTo>
                  <a:pt x="1679107" y="795456"/>
                  <a:pt x="1679107" y="795456"/>
                  <a:pt x="1667927" y="795456"/>
                </a:cubicBezTo>
                <a:cubicBezTo>
                  <a:pt x="1667927" y="795456"/>
                  <a:pt x="1656387" y="795456"/>
                  <a:pt x="1667927" y="808390"/>
                </a:cubicBezTo>
                <a:lnTo>
                  <a:pt x="1656387" y="808390"/>
                </a:lnTo>
                <a:lnTo>
                  <a:pt x="1656387" y="795456"/>
                </a:lnTo>
                <a:lnTo>
                  <a:pt x="1645207" y="795456"/>
                </a:lnTo>
                <a:cubicBezTo>
                  <a:pt x="1645207" y="795456"/>
                  <a:pt x="1634028" y="795456"/>
                  <a:pt x="1634028" y="808390"/>
                </a:cubicBezTo>
                <a:cubicBezTo>
                  <a:pt x="1634028" y="808390"/>
                  <a:pt x="1634028" y="808390"/>
                  <a:pt x="1622487" y="808390"/>
                </a:cubicBezTo>
                <a:lnTo>
                  <a:pt x="1611308" y="808390"/>
                </a:lnTo>
                <a:cubicBezTo>
                  <a:pt x="1611308" y="808390"/>
                  <a:pt x="1611308" y="808390"/>
                  <a:pt x="1600128" y="808390"/>
                </a:cubicBezTo>
                <a:lnTo>
                  <a:pt x="1588949" y="808390"/>
                </a:lnTo>
                <a:cubicBezTo>
                  <a:pt x="1588949" y="820920"/>
                  <a:pt x="1577408" y="808390"/>
                  <a:pt x="1577408" y="820920"/>
                </a:cubicBezTo>
                <a:lnTo>
                  <a:pt x="1566229" y="820920"/>
                </a:lnTo>
                <a:lnTo>
                  <a:pt x="1555049" y="820920"/>
                </a:lnTo>
                <a:cubicBezTo>
                  <a:pt x="1555049" y="820920"/>
                  <a:pt x="1555049" y="820920"/>
                  <a:pt x="1566229" y="808390"/>
                </a:cubicBezTo>
                <a:lnTo>
                  <a:pt x="1555049" y="808390"/>
                </a:lnTo>
                <a:cubicBezTo>
                  <a:pt x="1555049" y="808390"/>
                  <a:pt x="1555049" y="808390"/>
                  <a:pt x="1555049" y="820920"/>
                </a:cubicBezTo>
                <a:lnTo>
                  <a:pt x="1543869" y="820920"/>
                </a:lnTo>
                <a:cubicBezTo>
                  <a:pt x="1543869" y="820920"/>
                  <a:pt x="1543869" y="820920"/>
                  <a:pt x="1543869" y="822486"/>
                </a:cubicBezTo>
                <a:lnTo>
                  <a:pt x="1543869" y="828164"/>
                </a:lnTo>
                <a:lnTo>
                  <a:pt x="1543869" y="828751"/>
                </a:lnTo>
                <a:cubicBezTo>
                  <a:pt x="1543869" y="830317"/>
                  <a:pt x="1543869" y="833450"/>
                  <a:pt x="1543869" y="833450"/>
                </a:cubicBezTo>
                <a:lnTo>
                  <a:pt x="1532690" y="833450"/>
                </a:lnTo>
                <a:lnTo>
                  <a:pt x="1521150" y="833450"/>
                </a:lnTo>
                <a:cubicBezTo>
                  <a:pt x="1521150" y="833450"/>
                  <a:pt x="1521150" y="833450"/>
                  <a:pt x="1509970" y="833450"/>
                </a:cubicBezTo>
                <a:cubicBezTo>
                  <a:pt x="1509970" y="833450"/>
                  <a:pt x="1509970" y="840498"/>
                  <a:pt x="1509970" y="838736"/>
                </a:cubicBezTo>
                <a:lnTo>
                  <a:pt x="1509970" y="845980"/>
                </a:lnTo>
                <a:cubicBezTo>
                  <a:pt x="1509970" y="845980"/>
                  <a:pt x="1509970" y="845980"/>
                  <a:pt x="1498790" y="845980"/>
                </a:cubicBezTo>
                <a:lnTo>
                  <a:pt x="1487611" y="845980"/>
                </a:lnTo>
                <a:cubicBezTo>
                  <a:pt x="1487611" y="845980"/>
                  <a:pt x="1487611" y="845980"/>
                  <a:pt x="1476071" y="845980"/>
                </a:cubicBezTo>
                <a:cubicBezTo>
                  <a:pt x="1476071" y="845980"/>
                  <a:pt x="1476071" y="845980"/>
                  <a:pt x="1476071" y="858914"/>
                </a:cubicBezTo>
                <a:cubicBezTo>
                  <a:pt x="1464891" y="845980"/>
                  <a:pt x="1464891" y="858914"/>
                  <a:pt x="1464891" y="858914"/>
                </a:cubicBezTo>
                <a:lnTo>
                  <a:pt x="1453711" y="858914"/>
                </a:lnTo>
                <a:lnTo>
                  <a:pt x="1442532" y="858914"/>
                </a:lnTo>
                <a:lnTo>
                  <a:pt x="1442532" y="871444"/>
                </a:lnTo>
                <a:lnTo>
                  <a:pt x="1430991" y="858914"/>
                </a:lnTo>
                <a:lnTo>
                  <a:pt x="1430991" y="862047"/>
                </a:lnTo>
                <a:lnTo>
                  <a:pt x="1430991" y="869878"/>
                </a:lnTo>
                <a:lnTo>
                  <a:pt x="1430991" y="871444"/>
                </a:lnTo>
                <a:lnTo>
                  <a:pt x="1419812" y="871444"/>
                </a:lnTo>
                <a:lnTo>
                  <a:pt x="1408632" y="871444"/>
                </a:lnTo>
                <a:cubicBezTo>
                  <a:pt x="1408632" y="871444"/>
                  <a:pt x="1408632" y="871444"/>
                  <a:pt x="1397453" y="871444"/>
                </a:cubicBezTo>
                <a:lnTo>
                  <a:pt x="1397453" y="883974"/>
                </a:lnTo>
                <a:lnTo>
                  <a:pt x="1385912" y="883974"/>
                </a:lnTo>
                <a:lnTo>
                  <a:pt x="1374733" y="883974"/>
                </a:lnTo>
                <a:lnTo>
                  <a:pt x="1363553" y="883974"/>
                </a:lnTo>
                <a:lnTo>
                  <a:pt x="1352373" y="883974"/>
                </a:lnTo>
                <a:cubicBezTo>
                  <a:pt x="1352373" y="883974"/>
                  <a:pt x="1352373" y="883974"/>
                  <a:pt x="1352373" y="896504"/>
                </a:cubicBezTo>
                <a:lnTo>
                  <a:pt x="1363553" y="883974"/>
                </a:lnTo>
                <a:cubicBezTo>
                  <a:pt x="1352373" y="896504"/>
                  <a:pt x="1352373" y="896504"/>
                  <a:pt x="1363553" y="896504"/>
                </a:cubicBezTo>
                <a:cubicBezTo>
                  <a:pt x="1363553" y="896504"/>
                  <a:pt x="1363553" y="896504"/>
                  <a:pt x="1363553" y="909439"/>
                </a:cubicBezTo>
                <a:lnTo>
                  <a:pt x="1374733" y="896504"/>
                </a:lnTo>
                <a:cubicBezTo>
                  <a:pt x="1374733" y="896504"/>
                  <a:pt x="1374733" y="896504"/>
                  <a:pt x="1385912" y="896504"/>
                </a:cubicBezTo>
                <a:lnTo>
                  <a:pt x="1385912" y="898121"/>
                </a:lnTo>
                <a:cubicBezTo>
                  <a:pt x="1385912" y="899738"/>
                  <a:pt x="1385912" y="902971"/>
                  <a:pt x="1385912" y="909439"/>
                </a:cubicBezTo>
                <a:cubicBezTo>
                  <a:pt x="1385912" y="909439"/>
                  <a:pt x="1385912" y="909439"/>
                  <a:pt x="1384515" y="909439"/>
                </a:cubicBezTo>
                <a:lnTo>
                  <a:pt x="1377528" y="909439"/>
                </a:lnTo>
                <a:lnTo>
                  <a:pt x="1374733" y="909439"/>
                </a:lnTo>
                <a:lnTo>
                  <a:pt x="1374733" y="921969"/>
                </a:lnTo>
                <a:lnTo>
                  <a:pt x="1385912" y="921969"/>
                </a:lnTo>
                <a:lnTo>
                  <a:pt x="1385912" y="909439"/>
                </a:lnTo>
                <a:cubicBezTo>
                  <a:pt x="1385912" y="909439"/>
                  <a:pt x="1388797" y="909439"/>
                  <a:pt x="1390240" y="909439"/>
                </a:cubicBezTo>
                <a:lnTo>
                  <a:pt x="1390781" y="909439"/>
                </a:lnTo>
                <a:lnTo>
                  <a:pt x="1397453" y="909439"/>
                </a:lnTo>
                <a:lnTo>
                  <a:pt x="1397453" y="921969"/>
                </a:lnTo>
                <a:lnTo>
                  <a:pt x="1397453" y="934499"/>
                </a:lnTo>
                <a:cubicBezTo>
                  <a:pt x="1397453" y="934499"/>
                  <a:pt x="1397453" y="934499"/>
                  <a:pt x="1408632" y="921969"/>
                </a:cubicBezTo>
                <a:lnTo>
                  <a:pt x="1408632" y="909439"/>
                </a:lnTo>
                <a:lnTo>
                  <a:pt x="1419812" y="909439"/>
                </a:lnTo>
                <a:lnTo>
                  <a:pt x="1419812" y="921969"/>
                </a:lnTo>
                <a:cubicBezTo>
                  <a:pt x="1419812" y="921969"/>
                  <a:pt x="1419812" y="921969"/>
                  <a:pt x="1430991" y="921969"/>
                </a:cubicBezTo>
                <a:cubicBezTo>
                  <a:pt x="1430991" y="921969"/>
                  <a:pt x="1430991" y="921969"/>
                  <a:pt x="1430991" y="923535"/>
                </a:cubicBezTo>
                <a:lnTo>
                  <a:pt x="1430991" y="929212"/>
                </a:lnTo>
                <a:lnTo>
                  <a:pt x="1430991" y="929800"/>
                </a:lnTo>
                <a:lnTo>
                  <a:pt x="1430991" y="934499"/>
                </a:lnTo>
                <a:lnTo>
                  <a:pt x="1442532" y="934499"/>
                </a:lnTo>
                <a:cubicBezTo>
                  <a:pt x="1442532" y="934499"/>
                  <a:pt x="1442532" y="934499"/>
                  <a:pt x="1442532" y="936065"/>
                </a:cubicBezTo>
                <a:lnTo>
                  <a:pt x="1442532" y="937631"/>
                </a:lnTo>
                <a:lnTo>
                  <a:pt x="1442532" y="947029"/>
                </a:lnTo>
                <a:lnTo>
                  <a:pt x="1453711" y="947029"/>
                </a:lnTo>
                <a:cubicBezTo>
                  <a:pt x="1453711" y="947029"/>
                  <a:pt x="1453711" y="947029"/>
                  <a:pt x="1455109" y="947029"/>
                </a:cubicBezTo>
                <a:lnTo>
                  <a:pt x="1464891" y="947029"/>
                </a:lnTo>
                <a:lnTo>
                  <a:pt x="1464891" y="959963"/>
                </a:lnTo>
                <a:cubicBezTo>
                  <a:pt x="1464891" y="959963"/>
                  <a:pt x="1467686" y="959963"/>
                  <a:pt x="1469084" y="959963"/>
                </a:cubicBezTo>
                <a:lnTo>
                  <a:pt x="1469608" y="959963"/>
                </a:lnTo>
                <a:lnTo>
                  <a:pt x="1476071" y="959963"/>
                </a:lnTo>
                <a:cubicBezTo>
                  <a:pt x="1476071" y="959963"/>
                  <a:pt x="1476071" y="959963"/>
                  <a:pt x="1476071" y="961529"/>
                </a:cubicBezTo>
                <a:lnTo>
                  <a:pt x="1476071" y="964662"/>
                </a:lnTo>
                <a:cubicBezTo>
                  <a:pt x="1476071" y="965445"/>
                  <a:pt x="1476071" y="965836"/>
                  <a:pt x="1476071" y="965249"/>
                </a:cubicBezTo>
                <a:lnTo>
                  <a:pt x="1476071" y="972493"/>
                </a:lnTo>
                <a:cubicBezTo>
                  <a:pt x="1476071" y="972493"/>
                  <a:pt x="1478956" y="972493"/>
                  <a:pt x="1480399" y="972493"/>
                </a:cubicBezTo>
                <a:lnTo>
                  <a:pt x="1480939" y="972493"/>
                </a:lnTo>
                <a:lnTo>
                  <a:pt x="1487611" y="972493"/>
                </a:lnTo>
                <a:lnTo>
                  <a:pt x="1498790" y="972493"/>
                </a:lnTo>
                <a:lnTo>
                  <a:pt x="1498790" y="985023"/>
                </a:lnTo>
                <a:lnTo>
                  <a:pt x="1495995" y="985023"/>
                </a:lnTo>
                <a:lnTo>
                  <a:pt x="1492327" y="985023"/>
                </a:lnTo>
                <a:lnTo>
                  <a:pt x="1491803" y="985023"/>
                </a:lnTo>
                <a:cubicBezTo>
                  <a:pt x="1490406" y="985023"/>
                  <a:pt x="1487611" y="985023"/>
                  <a:pt x="1487611" y="985023"/>
                </a:cubicBezTo>
                <a:cubicBezTo>
                  <a:pt x="1487611" y="985023"/>
                  <a:pt x="1487611" y="992071"/>
                  <a:pt x="1487611" y="990309"/>
                </a:cubicBezTo>
                <a:lnTo>
                  <a:pt x="1487611" y="997553"/>
                </a:lnTo>
                <a:cubicBezTo>
                  <a:pt x="1487611" y="997553"/>
                  <a:pt x="1487611" y="997553"/>
                  <a:pt x="1498790" y="985023"/>
                </a:cubicBezTo>
                <a:lnTo>
                  <a:pt x="1509970" y="985023"/>
                </a:lnTo>
                <a:cubicBezTo>
                  <a:pt x="1509970" y="985023"/>
                  <a:pt x="1509970" y="985023"/>
                  <a:pt x="1509970" y="986589"/>
                </a:cubicBezTo>
                <a:lnTo>
                  <a:pt x="1509970" y="995987"/>
                </a:lnTo>
                <a:lnTo>
                  <a:pt x="1509970" y="997553"/>
                </a:lnTo>
                <a:lnTo>
                  <a:pt x="1521150" y="997553"/>
                </a:lnTo>
                <a:cubicBezTo>
                  <a:pt x="1521150" y="997553"/>
                  <a:pt x="1521150" y="997553"/>
                  <a:pt x="1521150" y="1010487"/>
                </a:cubicBezTo>
                <a:cubicBezTo>
                  <a:pt x="1521150" y="1016752"/>
                  <a:pt x="1521150" y="1019885"/>
                  <a:pt x="1521150" y="1019885"/>
                </a:cubicBezTo>
                <a:lnTo>
                  <a:pt x="1521150" y="1023017"/>
                </a:lnTo>
                <a:cubicBezTo>
                  <a:pt x="1521150" y="1023017"/>
                  <a:pt x="1521150" y="1023017"/>
                  <a:pt x="1522593" y="1023017"/>
                </a:cubicBezTo>
                <a:lnTo>
                  <a:pt x="1531248" y="1023017"/>
                </a:lnTo>
                <a:cubicBezTo>
                  <a:pt x="1532690" y="1023017"/>
                  <a:pt x="1532690" y="1023017"/>
                  <a:pt x="1532690" y="1023017"/>
                </a:cubicBezTo>
                <a:lnTo>
                  <a:pt x="1543869" y="1023017"/>
                </a:lnTo>
                <a:cubicBezTo>
                  <a:pt x="1543869" y="1023017"/>
                  <a:pt x="1543869" y="1023017"/>
                  <a:pt x="1543869" y="1024584"/>
                </a:cubicBezTo>
                <a:lnTo>
                  <a:pt x="1543869" y="1035547"/>
                </a:lnTo>
                <a:cubicBezTo>
                  <a:pt x="1543869" y="1035547"/>
                  <a:pt x="1543869" y="1035547"/>
                  <a:pt x="1532690" y="1048077"/>
                </a:cubicBezTo>
                <a:lnTo>
                  <a:pt x="1532690" y="1060607"/>
                </a:lnTo>
                <a:lnTo>
                  <a:pt x="1543869" y="1060607"/>
                </a:lnTo>
                <a:lnTo>
                  <a:pt x="1543869" y="1073542"/>
                </a:lnTo>
                <a:cubicBezTo>
                  <a:pt x="1543869" y="1073542"/>
                  <a:pt x="1543869" y="1073542"/>
                  <a:pt x="1555049" y="1073542"/>
                </a:cubicBezTo>
                <a:lnTo>
                  <a:pt x="1566229" y="1073542"/>
                </a:lnTo>
                <a:cubicBezTo>
                  <a:pt x="1555049" y="1073542"/>
                  <a:pt x="1555049" y="1073542"/>
                  <a:pt x="1555049" y="1086072"/>
                </a:cubicBezTo>
                <a:lnTo>
                  <a:pt x="1555049" y="1098602"/>
                </a:lnTo>
                <a:lnTo>
                  <a:pt x="1543869" y="1098602"/>
                </a:lnTo>
                <a:cubicBezTo>
                  <a:pt x="1543869" y="1111536"/>
                  <a:pt x="1543869" y="1111536"/>
                  <a:pt x="1555049" y="1111536"/>
                </a:cubicBezTo>
                <a:cubicBezTo>
                  <a:pt x="1555049" y="1111536"/>
                  <a:pt x="1555049" y="1111536"/>
                  <a:pt x="1566229" y="1111536"/>
                </a:cubicBezTo>
                <a:cubicBezTo>
                  <a:pt x="1566229" y="1111536"/>
                  <a:pt x="1566229" y="1111536"/>
                  <a:pt x="1566229" y="1113102"/>
                </a:cubicBezTo>
                <a:lnTo>
                  <a:pt x="1566229" y="1122500"/>
                </a:lnTo>
                <a:lnTo>
                  <a:pt x="1566229" y="1124066"/>
                </a:lnTo>
                <a:lnTo>
                  <a:pt x="1577408" y="1124066"/>
                </a:lnTo>
                <a:cubicBezTo>
                  <a:pt x="1577408" y="1124066"/>
                  <a:pt x="1577408" y="1124066"/>
                  <a:pt x="1577408" y="1125632"/>
                </a:cubicBezTo>
                <a:lnTo>
                  <a:pt x="1577408" y="1136596"/>
                </a:lnTo>
                <a:lnTo>
                  <a:pt x="1566229" y="1136596"/>
                </a:lnTo>
                <a:lnTo>
                  <a:pt x="1555049" y="1136596"/>
                </a:lnTo>
                <a:cubicBezTo>
                  <a:pt x="1555049" y="1136596"/>
                  <a:pt x="1555049" y="1136596"/>
                  <a:pt x="1555049" y="1149126"/>
                </a:cubicBezTo>
                <a:lnTo>
                  <a:pt x="1543869" y="1162060"/>
                </a:lnTo>
                <a:lnTo>
                  <a:pt x="1543869" y="1169304"/>
                </a:lnTo>
                <a:cubicBezTo>
                  <a:pt x="1543869" y="1167542"/>
                  <a:pt x="1543869" y="1174590"/>
                  <a:pt x="1543869" y="1174590"/>
                </a:cubicBezTo>
                <a:lnTo>
                  <a:pt x="1543869" y="1187120"/>
                </a:lnTo>
                <a:cubicBezTo>
                  <a:pt x="1543869" y="1174590"/>
                  <a:pt x="1543869" y="1174590"/>
                  <a:pt x="1532690" y="1174590"/>
                </a:cubicBezTo>
                <a:cubicBezTo>
                  <a:pt x="1532690" y="1174590"/>
                  <a:pt x="1532690" y="1181638"/>
                  <a:pt x="1532690" y="1179876"/>
                </a:cubicBezTo>
                <a:lnTo>
                  <a:pt x="1532690" y="1181834"/>
                </a:lnTo>
                <a:lnTo>
                  <a:pt x="1532690" y="1182422"/>
                </a:lnTo>
                <a:lnTo>
                  <a:pt x="1532690" y="1187120"/>
                </a:lnTo>
                <a:lnTo>
                  <a:pt x="1543869" y="1187120"/>
                </a:lnTo>
                <a:cubicBezTo>
                  <a:pt x="1543869" y="1187120"/>
                  <a:pt x="1532690" y="1187120"/>
                  <a:pt x="1532690" y="1199650"/>
                </a:cubicBezTo>
                <a:lnTo>
                  <a:pt x="1532690" y="1212585"/>
                </a:lnTo>
                <a:lnTo>
                  <a:pt x="1531248" y="1212585"/>
                </a:lnTo>
                <a:cubicBezTo>
                  <a:pt x="1529805" y="1212585"/>
                  <a:pt x="1526920" y="1212585"/>
                  <a:pt x="1521150" y="1212585"/>
                </a:cubicBezTo>
                <a:cubicBezTo>
                  <a:pt x="1521150" y="1212585"/>
                  <a:pt x="1521150" y="1212585"/>
                  <a:pt x="1509970" y="1212585"/>
                </a:cubicBezTo>
                <a:lnTo>
                  <a:pt x="1509970" y="1199650"/>
                </a:lnTo>
                <a:lnTo>
                  <a:pt x="1498790" y="1212585"/>
                </a:lnTo>
                <a:lnTo>
                  <a:pt x="1498790" y="1223548"/>
                </a:lnTo>
                <a:cubicBezTo>
                  <a:pt x="1498790" y="1225115"/>
                  <a:pt x="1498790" y="1225115"/>
                  <a:pt x="1498790" y="1225115"/>
                </a:cubicBezTo>
                <a:lnTo>
                  <a:pt x="1498790" y="1226681"/>
                </a:lnTo>
                <a:lnTo>
                  <a:pt x="1498790" y="1236078"/>
                </a:lnTo>
                <a:lnTo>
                  <a:pt x="1498790" y="1237645"/>
                </a:lnTo>
                <a:cubicBezTo>
                  <a:pt x="1498790" y="1237645"/>
                  <a:pt x="1498790" y="1237645"/>
                  <a:pt x="1498790" y="1239211"/>
                </a:cubicBezTo>
                <a:cubicBezTo>
                  <a:pt x="1498790" y="1240777"/>
                  <a:pt x="1498790" y="1243910"/>
                  <a:pt x="1498790" y="1250175"/>
                </a:cubicBezTo>
                <a:cubicBezTo>
                  <a:pt x="1498790" y="1250175"/>
                  <a:pt x="1498790" y="1250175"/>
                  <a:pt x="1498790" y="1263109"/>
                </a:cubicBezTo>
                <a:cubicBezTo>
                  <a:pt x="1498790" y="1263109"/>
                  <a:pt x="1498790" y="1263109"/>
                  <a:pt x="1487611" y="1263109"/>
                </a:cubicBezTo>
                <a:cubicBezTo>
                  <a:pt x="1487611" y="1263109"/>
                  <a:pt x="1487611" y="1263109"/>
                  <a:pt x="1487611" y="1275639"/>
                </a:cubicBezTo>
                <a:lnTo>
                  <a:pt x="1476071" y="1275639"/>
                </a:lnTo>
                <a:cubicBezTo>
                  <a:pt x="1487611" y="1263109"/>
                  <a:pt x="1476071" y="1263109"/>
                  <a:pt x="1476071" y="1263109"/>
                </a:cubicBezTo>
                <a:lnTo>
                  <a:pt x="1476071" y="1275639"/>
                </a:lnTo>
                <a:cubicBezTo>
                  <a:pt x="1476071" y="1275639"/>
                  <a:pt x="1476071" y="1275639"/>
                  <a:pt x="1464891" y="1288169"/>
                </a:cubicBezTo>
                <a:lnTo>
                  <a:pt x="1464891" y="1275639"/>
                </a:lnTo>
                <a:cubicBezTo>
                  <a:pt x="1464891" y="1275639"/>
                  <a:pt x="1453711" y="1275639"/>
                  <a:pt x="1453711" y="1288169"/>
                </a:cubicBezTo>
                <a:lnTo>
                  <a:pt x="1453711" y="1300699"/>
                </a:lnTo>
                <a:cubicBezTo>
                  <a:pt x="1453711" y="1313633"/>
                  <a:pt x="1453711" y="1313633"/>
                  <a:pt x="1442532" y="1313633"/>
                </a:cubicBezTo>
                <a:cubicBezTo>
                  <a:pt x="1442532" y="1313633"/>
                  <a:pt x="1430991" y="1313633"/>
                  <a:pt x="1442532" y="1300699"/>
                </a:cubicBezTo>
                <a:lnTo>
                  <a:pt x="1438204" y="1300699"/>
                </a:lnTo>
                <a:cubicBezTo>
                  <a:pt x="1437483" y="1300699"/>
                  <a:pt x="1437122" y="1300699"/>
                  <a:pt x="1437663" y="1300699"/>
                </a:cubicBezTo>
                <a:lnTo>
                  <a:pt x="1430991" y="1300699"/>
                </a:lnTo>
                <a:lnTo>
                  <a:pt x="1419812" y="1313633"/>
                </a:lnTo>
                <a:cubicBezTo>
                  <a:pt x="1408632" y="1326163"/>
                  <a:pt x="1408632" y="1326163"/>
                  <a:pt x="1419812" y="1326163"/>
                </a:cubicBezTo>
                <a:cubicBezTo>
                  <a:pt x="1419812" y="1338693"/>
                  <a:pt x="1408632" y="1338693"/>
                  <a:pt x="1408632" y="1338693"/>
                </a:cubicBezTo>
                <a:lnTo>
                  <a:pt x="1419812" y="1338693"/>
                </a:lnTo>
                <a:cubicBezTo>
                  <a:pt x="1408632" y="1338693"/>
                  <a:pt x="1408632" y="1338693"/>
                  <a:pt x="1408632" y="1351223"/>
                </a:cubicBezTo>
                <a:lnTo>
                  <a:pt x="1408632" y="1364158"/>
                </a:lnTo>
                <a:lnTo>
                  <a:pt x="1397453" y="1364158"/>
                </a:lnTo>
                <a:cubicBezTo>
                  <a:pt x="1397453" y="1351223"/>
                  <a:pt x="1397453" y="1364158"/>
                  <a:pt x="1397453" y="1351223"/>
                </a:cubicBezTo>
                <a:lnTo>
                  <a:pt x="1385912" y="1351223"/>
                </a:lnTo>
                <a:cubicBezTo>
                  <a:pt x="1385912" y="1364158"/>
                  <a:pt x="1385912" y="1364158"/>
                  <a:pt x="1397453" y="1364158"/>
                </a:cubicBezTo>
                <a:lnTo>
                  <a:pt x="1397453" y="1365724"/>
                </a:lnTo>
                <a:cubicBezTo>
                  <a:pt x="1397453" y="1367290"/>
                  <a:pt x="1397453" y="1370423"/>
                  <a:pt x="1397453" y="1376688"/>
                </a:cubicBezTo>
                <a:lnTo>
                  <a:pt x="1385912" y="1376688"/>
                </a:lnTo>
                <a:lnTo>
                  <a:pt x="1374733" y="1376688"/>
                </a:lnTo>
                <a:lnTo>
                  <a:pt x="1374733" y="1389218"/>
                </a:lnTo>
                <a:cubicBezTo>
                  <a:pt x="1374733" y="1376688"/>
                  <a:pt x="1363553" y="1376688"/>
                  <a:pt x="1363553" y="1376688"/>
                </a:cubicBezTo>
                <a:lnTo>
                  <a:pt x="1362156" y="1376688"/>
                </a:lnTo>
                <a:cubicBezTo>
                  <a:pt x="1360758" y="1376688"/>
                  <a:pt x="1357963" y="1376688"/>
                  <a:pt x="1352373" y="1376688"/>
                </a:cubicBezTo>
                <a:lnTo>
                  <a:pt x="1352373" y="1364158"/>
                </a:lnTo>
                <a:cubicBezTo>
                  <a:pt x="1340833" y="1376688"/>
                  <a:pt x="1340833" y="1376688"/>
                  <a:pt x="1352373" y="1376688"/>
                </a:cubicBezTo>
                <a:cubicBezTo>
                  <a:pt x="1363553" y="1376688"/>
                  <a:pt x="1363553" y="1376688"/>
                  <a:pt x="1352373" y="1389218"/>
                </a:cubicBezTo>
                <a:lnTo>
                  <a:pt x="1363553" y="1389218"/>
                </a:lnTo>
                <a:cubicBezTo>
                  <a:pt x="1363553" y="1389218"/>
                  <a:pt x="1363553" y="1389218"/>
                  <a:pt x="1363553" y="1401748"/>
                </a:cubicBezTo>
                <a:cubicBezTo>
                  <a:pt x="1363553" y="1401748"/>
                  <a:pt x="1363553" y="1401748"/>
                  <a:pt x="1363553" y="1414278"/>
                </a:cubicBezTo>
                <a:lnTo>
                  <a:pt x="1352373" y="1414278"/>
                </a:lnTo>
                <a:cubicBezTo>
                  <a:pt x="1352373" y="1414278"/>
                  <a:pt x="1352373" y="1414278"/>
                  <a:pt x="1352373" y="1415895"/>
                </a:cubicBezTo>
                <a:lnTo>
                  <a:pt x="1352373" y="1427212"/>
                </a:lnTo>
                <a:cubicBezTo>
                  <a:pt x="1352373" y="1427212"/>
                  <a:pt x="1352373" y="1427212"/>
                  <a:pt x="1340833" y="1427212"/>
                </a:cubicBezTo>
                <a:lnTo>
                  <a:pt x="1340833" y="1414278"/>
                </a:lnTo>
                <a:cubicBezTo>
                  <a:pt x="1340833" y="1414278"/>
                  <a:pt x="1340833" y="1414278"/>
                  <a:pt x="1329653" y="1414278"/>
                </a:cubicBezTo>
                <a:lnTo>
                  <a:pt x="1318474" y="1427212"/>
                </a:lnTo>
                <a:lnTo>
                  <a:pt x="1318474" y="1439742"/>
                </a:lnTo>
                <a:cubicBezTo>
                  <a:pt x="1318474" y="1439742"/>
                  <a:pt x="1318474" y="1439742"/>
                  <a:pt x="1307294" y="1439742"/>
                </a:cubicBezTo>
                <a:lnTo>
                  <a:pt x="1307294" y="1427212"/>
                </a:lnTo>
                <a:cubicBezTo>
                  <a:pt x="1307294" y="1427212"/>
                  <a:pt x="1307294" y="1427212"/>
                  <a:pt x="1295754" y="1427212"/>
                </a:cubicBezTo>
                <a:cubicBezTo>
                  <a:pt x="1295754" y="1427212"/>
                  <a:pt x="1295754" y="1434260"/>
                  <a:pt x="1295754" y="1432498"/>
                </a:cubicBezTo>
                <a:lnTo>
                  <a:pt x="1295754" y="1439742"/>
                </a:lnTo>
                <a:cubicBezTo>
                  <a:pt x="1295754" y="1439742"/>
                  <a:pt x="1295754" y="1439742"/>
                  <a:pt x="1297197" y="1439742"/>
                </a:cubicBezTo>
                <a:lnTo>
                  <a:pt x="1302426" y="1439742"/>
                </a:lnTo>
                <a:cubicBezTo>
                  <a:pt x="1301885" y="1439742"/>
                  <a:pt x="1302245" y="1439742"/>
                  <a:pt x="1302966" y="1439742"/>
                </a:cubicBezTo>
                <a:lnTo>
                  <a:pt x="1307294" y="1439742"/>
                </a:lnTo>
                <a:lnTo>
                  <a:pt x="1307294" y="1441308"/>
                </a:lnTo>
                <a:cubicBezTo>
                  <a:pt x="1307294" y="1442875"/>
                  <a:pt x="1307294" y="1446007"/>
                  <a:pt x="1307294" y="1452272"/>
                </a:cubicBezTo>
                <a:cubicBezTo>
                  <a:pt x="1318474" y="1452272"/>
                  <a:pt x="1318474" y="1465206"/>
                  <a:pt x="1307294" y="1465206"/>
                </a:cubicBezTo>
                <a:cubicBezTo>
                  <a:pt x="1295754" y="1465206"/>
                  <a:pt x="1295754" y="1477736"/>
                  <a:pt x="1295754" y="1477736"/>
                </a:cubicBezTo>
                <a:lnTo>
                  <a:pt x="1284574" y="1477736"/>
                </a:lnTo>
                <a:cubicBezTo>
                  <a:pt x="1284574" y="1477736"/>
                  <a:pt x="1284574" y="1477736"/>
                  <a:pt x="1284574" y="1490266"/>
                </a:cubicBezTo>
                <a:cubicBezTo>
                  <a:pt x="1284574" y="1490266"/>
                  <a:pt x="1284574" y="1490266"/>
                  <a:pt x="1273395" y="1490266"/>
                </a:cubicBezTo>
                <a:lnTo>
                  <a:pt x="1273395" y="1502797"/>
                </a:lnTo>
                <a:cubicBezTo>
                  <a:pt x="1284574" y="1502797"/>
                  <a:pt x="1273395" y="1490266"/>
                  <a:pt x="1284574" y="1490266"/>
                </a:cubicBezTo>
                <a:cubicBezTo>
                  <a:pt x="1290164" y="1490266"/>
                  <a:pt x="1292959" y="1490266"/>
                  <a:pt x="1292959" y="1490266"/>
                </a:cubicBezTo>
                <a:lnTo>
                  <a:pt x="1295754" y="1490266"/>
                </a:lnTo>
                <a:cubicBezTo>
                  <a:pt x="1295754" y="1490266"/>
                  <a:pt x="1295754" y="1490266"/>
                  <a:pt x="1295754" y="1502797"/>
                </a:cubicBezTo>
                <a:lnTo>
                  <a:pt x="1284574" y="1502797"/>
                </a:lnTo>
                <a:cubicBezTo>
                  <a:pt x="1284574" y="1502797"/>
                  <a:pt x="1284574" y="1502797"/>
                  <a:pt x="1284574" y="1515731"/>
                </a:cubicBezTo>
                <a:lnTo>
                  <a:pt x="1273395" y="1515731"/>
                </a:lnTo>
                <a:lnTo>
                  <a:pt x="1273395" y="1528261"/>
                </a:lnTo>
                <a:cubicBezTo>
                  <a:pt x="1273395" y="1515731"/>
                  <a:pt x="1262215" y="1515731"/>
                  <a:pt x="1262215" y="1515731"/>
                </a:cubicBezTo>
                <a:cubicBezTo>
                  <a:pt x="1262215" y="1515731"/>
                  <a:pt x="1262215" y="1515731"/>
                  <a:pt x="1262215" y="1528261"/>
                </a:cubicBezTo>
                <a:lnTo>
                  <a:pt x="1260773" y="1528261"/>
                </a:lnTo>
                <a:cubicBezTo>
                  <a:pt x="1259330" y="1528261"/>
                  <a:pt x="1256445" y="1528261"/>
                  <a:pt x="1250675" y="1528261"/>
                </a:cubicBezTo>
                <a:cubicBezTo>
                  <a:pt x="1250675" y="1528261"/>
                  <a:pt x="1250675" y="1528261"/>
                  <a:pt x="1250675" y="1540791"/>
                </a:cubicBezTo>
                <a:lnTo>
                  <a:pt x="1262215" y="1528261"/>
                </a:lnTo>
                <a:lnTo>
                  <a:pt x="1262215" y="1540791"/>
                </a:lnTo>
                <a:cubicBezTo>
                  <a:pt x="1262215" y="1540791"/>
                  <a:pt x="1250675" y="1540791"/>
                  <a:pt x="1250675" y="1553321"/>
                </a:cubicBezTo>
                <a:lnTo>
                  <a:pt x="1239495" y="1553321"/>
                </a:lnTo>
                <a:cubicBezTo>
                  <a:pt x="1239495" y="1553321"/>
                  <a:pt x="1228316" y="1553321"/>
                  <a:pt x="1239495" y="1540791"/>
                </a:cubicBezTo>
                <a:lnTo>
                  <a:pt x="1228316" y="1540791"/>
                </a:lnTo>
                <a:cubicBezTo>
                  <a:pt x="1228316" y="1540791"/>
                  <a:pt x="1228316" y="1540791"/>
                  <a:pt x="1239495" y="1528261"/>
                </a:cubicBezTo>
                <a:cubicBezTo>
                  <a:pt x="1228316" y="1528261"/>
                  <a:pt x="1228316" y="1528261"/>
                  <a:pt x="1228316" y="1540791"/>
                </a:cubicBezTo>
                <a:lnTo>
                  <a:pt x="1217136" y="1540791"/>
                </a:lnTo>
                <a:cubicBezTo>
                  <a:pt x="1217136" y="1540791"/>
                  <a:pt x="1205596" y="1540791"/>
                  <a:pt x="1205596" y="1553321"/>
                </a:cubicBezTo>
                <a:lnTo>
                  <a:pt x="1205596" y="1540791"/>
                </a:lnTo>
                <a:cubicBezTo>
                  <a:pt x="1194416" y="1540791"/>
                  <a:pt x="1205596" y="1553321"/>
                  <a:pt x="1205596" y="1553321"/>
                </a:cubicBezTo>
                <a:lnTo>
                  <a:pt x="1212268" y="1553321"/>
                </a:lnTo>
                <a:cubicBezTo>
                  <a:pt x="1210645" y="1553321"/>
                  <a:pt x="1217136" y="1553321"/>
                  <a:pt x="1217136" y="1553321"/>
                </a:cubicBezTo>
                <a:cubicBezTo>
                  <a:pt x="1217136" y="1553321"/>
                  <a:pt x="1217136" y="1553321"/>
                  <a:pt x="1205596" y="1566255"/>
                </a:cubicBezTo>
                <a:cubicBezTo>
                  <a:pt x="1194416" y="1566255"/>
                  <a:pt x="1205596" y="1566255"/>
                  <a:pt x="1194416" y="1566255"/>
                </a:cubicBezTo>
                <a:lnTo>
                  <a:pt x="1183237" y="1578785"/>
                </a:lnTo>
                <a:cubicBezTo>
                  <a:pt x="1183237" y="1578785"/>
                  <a:pt x="1183237" y="1578785"/>
                  <a:pt x="1172057" y="1578785"/>
                </a:cubicBezTo>
                <a:cubicBezTo>
                  <a:pt x="1160517" y="1578785"/>
                  <a:pt x="1160517" y="1578785"/>
                  <a:pt x="1149337" y="1578785"/>
                </a:cubicBezTo>
                <a:lnTo>
                  <a:pt x="1149337" y="1591315"/>
                </a:lnTo>
                <a:lnTo>
                  <a:pt x="1142874" y="1591315"/>
                </a:lnTo>
                <a:cubicBezTo>
                  <a:pt x="1144446" y="1591315"/>
                  <a:pt x="1138157" y="1591315"/>
                  <a:pt x="1138157" y="1591315"/>
                </a:cubicBezTo>
                <a:lnTo>
                  <a:pt x="1126978" y="1591315"/>
                </a:lnTo>
                <a:cubicBezTo>
                  <a:pt x="1126978" y="1591315"/>
                  <a:pt x="1126978" y="1591315"/>
                  <a:pt x="1115437" y="1591315"/>
                </a:cubicBezTo>
                <a:lnTo>
                  <a:pt x="1115437" y="1603845"/>
                </a:lnTo>
                <a:lnTo>
                  <a:pt x="1104258" y="1603845"/>
                </a:lnTo>
                <a:lnTo>
                  <a:pt x="1093078" y="1603845"/>
                </a:lnTo>
                <a:cubicBezTo>
                  <a:pt x="1093078" y="1603845"/>
                  <a:pt x="1093078" y="1603845"/>
                  <a:pt x="1093078" y="1616780"/>
                </a:cubicBezTo>
                <a:lnTo>
                  <a:pt x="1081899" y="1616780"/>
                </a:lnTo>
                <a:cubicBezTo>
                  <a:pt x="1081899" y="1616780"/>
                  <a:pt x="1081899" y="1616780"/>
                  <a:pt x="1081899" y="1629310"/>
                </a:cubicBezTo>
                <a:cubicBezTo>
                  <a:pt x="1070358" y="1629310"/>
                  <a:pt x="1081899" y="1629310"/>
                  <a:pt x="1070358" y="1616780"/>
                </a:cubicBezTo>
                <a:cubicBezTo>
                  <a:pt x="1070358" y="1616780"/>
                  <a:pt x="1070358" y="1616780"/>
                  <a:pt x="1070358" y="1603845"/>
                </a:cubicBezTo>
                <a:cubicBezTo>
                  <a:pt x="1059179" y="1591315"/>
                  <a:pt x="1070358" y="1591315"/>
                  <a:pt x="1070358" y="1591315"/>
                </a:cubicBezTo>
                <a:lnTo>
                  <a:pt x="1070358" y="1578785"/>
                </a:lnTo>
                <a:lnTo>
                  <a:pt x="1059179" y="1578785"/>
                </a:lnTo>
                <a:cubicBezTo>
                  <a:pt x="1059179" y="1578785"/>
                  <a:pt x="1059179" y="1566255"/>
                  <a:pt x="1070358" y="1566255"/>
                </a:cubicBezTo>
                <a:lnTo>
                  <a:pt x="1070358" y="1553321"/>
                </a:lnTo>
                <a:cubicBezTo>
                  <a:pt x="1059179" y="1553321"/>
                  <a:pt x="1059179" y="1566255"/>
                  <a:pt x="1070358" y="1566255"/>
                </a:cubicBezTo>
                <a:lnTo>
                  <a:pt x="1059179" y="1566255"/>
                </a:lnTo>
                <a:lnTo>
                  <a:pt x="1059179" y="1578785"/>
                </a:lnTo>
                <a:cubicBezTo>
                  <a:pt x="1059179" y="1591315"/>
                  <a:pt x="1059179" y="1591315"/>
                  <a:pt x="1047999" y="1591315"/>
                </a:cubicBezTo>
                <a:cubicBezTo>
                  <a:pt x="1047999" y="1591315"/>
                  <a:pt x="1047999" y="1591315"/>
                  <a:pt x="1059179" y="1591315"/>
                </a:cubicBezTo>
                <a:cubicBezTo>
                  <a:pt x="1059179" y="1591315"/>
                  <a:pt x="1059179" y="1591315"/>
                  <a:pt x="1059179" y="1603845"/>
                </a:cubicBezTo>
                <a:cubicBezTo>
                  <a:pt x="1059179" y="1603845"/>
                  <a:pt x="1059179" y="1603845"/>
                  <a:pt x="1059179" y="1616780"/>
                </a:cubicBezTo>
                <a:lnTo>
                  <a:pt x="1070358" y="1616780"/>
                </a:lnTo>
                <a:cubicBezTo>
                  <a:pt x="1070358" y="1616780"/>
                  <a:pt x="1070358" y="1616780"/>
                  <a:pt x="1070358" y="1618346"/>
                </a:cubicBezTo>
                <a:lnTo>
                  <a:pt x="1070358" y="1624024"/>
                </a:lnTo>
                <a:cubicBezTo>
                  <a:pt x="1070358" y="1623436"/>
                  <a:pt x="1070358" y="1623828"/>
                  <a:pt x="1070358" y="1624611"/>
                </a:cubicBezTo>
                <a:lnTo>
                  <a:pt x="1070358" y="1629310"/>
                </a:lnTo>
                <a:lnTo>
                  <a:pt x="1070358" y="1641840"/>
                </a:lnTo>
                <a:lnTo>
                  <a:pt x="1059179" y="1641840"/>
                </a:lnTo>
                <a:cubicBezTo>
                  <a:pt x="1047999" y="1641840"/>
                  <a:pt x="1047999" y="1654370"/>
                  <a:pt x="1059179" y="1654370"/>
                </a:cubicBezTo>
                <a:lnTo>
                  <a:pt x="1047999" y="1654370"/>
                </a:lnTo>
                <a:lnTo>
                  <a:pt x="1047999" y="1649671"/>
                </a:lnTo>
                <a:cubicBezTo>
                  <a:pt x="1047999" y="1648888"/>
                  <a:pt x="1047999" y="1648496"/>
                  <a:pt x="1047999" y="1649084"/>
                </a:cubicBezTo>
                <a:lnTo>
                  <a:pt x="1047999" y="1641840"/>
                </a:lnTo>
                <a:cubicBezTo>
                  <a:pt x="1047999" y="1641840"/>
                  <a:pt x="1047999" y="1641840"/>
                  <a:pt x="1046602" y="1641840"/>
                </a:cubicBezTo>
                <a:lnTo>
                  <a:pt x="1043807" y="1641840"/>
                </a:lnTo>
                <a:cubicBezTo>
                  <a:pt x="1043108" y="1641840"/>
                  <a:pt x="1042758" y="1641840"/>
                  <a:pt x="1043282" y="1641840"/>
                </a:cubicBezTo>
                <a:lnTo>
                  <a:pt x="1036819" y="1641840"/>
                </a:lnTo>
                <a:cubicBezTo>
                  <a:pt x="1036819" y="1641840"/>
                  <a:pt x="1036819" y="1641840"/>
                  <a:pt x="1036819" y="1654370"/>
                </a:cubicBezTo>
                <a:cubicBezTo>
                  <a:pt x="1036819" y="1654370"/>
                  <a:pt x="1036819" y="1654370"/>
                  <a:pt x="1025279" y="1654370"/>
                </a:cubicBezTo>
                <a:cubicBezTo>
                  <a:pt x="1025279" y="1641840"/>
                  <a:pt x="1036819" y="1641840"/>
                  <a:pt x="1025279" y="1641840"/>
                </a:cubicBezTo>
                <a:cubicBezTo>
                  <a:pt x="1025279" y="1641840"/>
                  <a:pt x="1025279" y="1641840"/>
                  <a:pt x="1036819" y="1629310"/>
                </a:cubicBezTo>
                <a:lnTo>
                  <a:pt x="1036819" y="1616780"/>
                </a:lnTo>
                <a:cubicBezTo>
                  <a:pt x="1047999" y="1603845"/>
                  <a:pt x="1047999" y="1603845"/>
                  <a:pt x="1036819" y="1603845"/>
                </a:cubicBezTo>
                <a:cubicBezTo>
                  <a:pt x="1036819" y="1603845"/>
                  <a:pt x="1036819" y="1616780"/>
                  <a:pt x="1025279" y="1616780"/>
                </a:cubicBezTo>
                <a:lnTo>
                  <a:pt x="1025279" y="1603845"/>
                </a:lnTo>
                <a:cubicBezTo>
                  <a:pt x="1025279" y="1603845"/>
                  <a:pt x="1025279" y="1603845"/>
                  <a:pt x="1025279" y="1591315"/>
                </a:cubicBezTo>
                <a:cubicBezTo>
                  <a:pt x="1025279" y="1603845"/>
                  <a:pt x="1014099" y="1603845"/>
                  <a:pt x="1014099" y="1603845"/>
                </a:cubicBezTo>
                <a:lnTo>
                  <a:pt x="1002920" y="1616780"/>
                </a:lnTo>
                <a:cubicBezTo>
                  <a:pt x="1002920" y="1616780"/>
                  <a:pt x="1002920" y="1616780"/>
                  <a:pt x="1002920" y="1603845"/>
                </a:cubicBezTo>
                <a:lnTo>
                  <a:pt x="991740" y="1603845"/>
                </a:lnTo>
                <a:cubicBezTo>
                  <a:pt x="1002920" y="1603845"/>
                  <a:pt x="991740" y="1616780"/>
                  <a:pt x="991740" y="1616780"/>
                </a:cubicBezTo>
                <a:cubicBezTo>
                  <a:pt x="991740" y="1616780"/>
                  <a:pt x="991740" y="1616780"/>
                  <a:pt x="1002920" y="1616780"/>
                </a:cubicBezTo>
                <a:cubicBezTo>
                  <a:pt x="1002920" y="1616780"/>
                  <a:pt x="1002920" y="1616780"/>
                  <a:pt x="1002920" y="1629310"/>
                </a:cubicBezTo>
                <a:cubicBezTo>
                  <a:pt x="1002920" y="1616780"/>
                  <a:pt x="991740" y="1629310"/>
                  <a:pt x="991740" y="1629310"/>
                </a:cubicBezTo>
                <a:cubicBezTo>
                  <a:pt x="991740" y="1629310"/>
                  <a:pt x="991740" y="1629310"/>
                  <a:pt x="1002920" y="1629310"/>
                </a:cubicBezTo>
                <a:cubicBezTo>
                  <a:pt x="1002920" y="1629310"/>
                  <a:pt x="1002920" y="1629310"/>
                  <a:pt x="1014099" y="1629310"/>
                </a:cubicBezTo>
                <a:lnTo>
                  <a:pt x="1014099" y="1641840"/>
                </a:lnTo>
                <a:cubicBezTo>
                  <a:pt x="1025279" y="1641840"/>
                  <a:pt x="1014099" y="1654370"/>
                  <a:pt x="1014099" y="1654370"/>
                </a:cubicBezTo>
                <a:cubicBezTo>
                  <a:pt x="1002920" y="1654370"/>
                  <a:pt x="1002920" y="1654370"/>
                  <a:pt x="1002920" y="1667304"/>
                </a:cubicBezTo>
                <a:cubicBezTo>
                  <a:pt x="991740" y="1667304"/>
                  <a:pt x="991740" y="1667304"/>
                  <a:pt x="991740" y="1654370"/>
                </a:cubicBezTo>
                <a:lnTo>
                  <a:pt x="991740" y="1649671"/>
                </a:lnTo>
                <a:lnTo>
                  <a:pt x="991740" y="1649084"/>
                </a:lnTo>
                <a:lnTo>
                  <a:pt x="991740" y="1641840"/>
                </a:lnTo>
                <a:lnTo>
                  <a:pt x="980200" y="1641840"/>
                </a:lnTo>
                <a:cubicBezTo>
                  <a:pt x="980200" y="1654370"/>
                  <a:pt x="980200" y="1641840"/>
                  <a:pt x="980200" y="1654370"/>
                </a:cubicBezTo>
                <a:cubicBezTo>
                  <a:pt x="980200" y="1641840"/>
                  <a:pt x="980200" y="1654370"/>
                  <a:pt x="969020" y="1654370"/>
                </a:cubicBezTo>
                <a:cubicBezTo>
                  <a:pt x="957841" y="1654370"/>
                  <a:pt x="957841" y="1667304"/>
                  <a:pt x="957841" y="1667304"/>
                </a:cubicBezTo>
                <a:cubicBezTo>
                  <a:pt x="957841" y="1667304"/>
                  <a:pt x="957841" y="1667304"/>
                  <a:pt x="946661" y="1679834"/>
                </a:cubicBezTo>
                <a:lnTo>
                  <a:pt x="946661" y="1672590"/>
                </a:lnTo>
                <a:cubicBezTo>
                  <a:pt x="946661" y="1674352"/>
                  <a:pt x="946661" y="1667304"/>
                  <a:pt x="946661" y="1667304"/>
                </a:cubicBezTo>
                <a:lnTo>
                  <a:pt x="935121" y="1679834"/>
                </a:lnTo>
                <a:cubicBezTo>
                  <a:pt x="935121" y="1692364"/>
                  <a:pt x="923941" y="1692364"/>
                  <a:pt x="935121" y="1692364"/>
                </a:cubicBezTo>
                <a:lnTo>
                  <a:pt x="923941" y="1692364"/>
                </a:lnTo>
                <a:lnTo>
                  <a:pt x="923941" y="1679834"/>
                </a:lnTo>
                <a:lnTo>
                  <a:pt x="912762" y="1679834"/>
                </a:lnTo>
                <a:lnTo>
                  <a:pt x="912762" y="1667304"/>
                </a:lnTo>
                <a:lnTo>
                  <a:pt x="923941" y="1667304"/>
                </a:lnTo>
                <a:lnTo>
                  <a:pt x="923941" y="1654370"/>
                </a:lnTo>
                <a:cubicBezTo>
                  <a:pt x="912762" y="1654370"/>
                  <a:pt x="923941" y="1654370"/>
                  <a:pt x="912762" y="1654370"/>
                </a:cubicBezTo>
                <a:cubicBezTo>
                  <a:pt x="923941" y="1654370"/>
                  <a:pt x="923941" y="1654370"/>
                  <a:pt x="912762" y="1667304"/>
                </a:cubicBezTo>
                <a:cubicBezTo>
                  <a:pt x="912762" y="1667304"/>
                  <a:pt x="912762" y="1654370"/>
                  <a:pt x="901582" y="1654370"/>
                </a:cubicBezTo>
                <a:lnTo>
                  <a:pt x="901582" y="1641840"/>
                </a:lnTo>
                <a:lnTo>
                  <a:pt x="890042" y="1629310"/>
                </a:lnTo>
                <a:cubicBezTo>
                  <a:pt x="901582" y="1616780"/>
                  <a:pt x="890042" y="1616780"/>
                  <a:pt x="890042" y="1616780"/>
                </a:cubicBezTo>
                <a:lnTo>
                  <a:pt x="890042" y="1603845"/>
                </a:lnTo>
                <a:lnTo>
                  <a:pt x="878862" y="1603845"/>
                </a:lnTo>
                <a:cubicBezTo>
                  <a:pt x="878862" y="1603845"/>
                  <a:pt x="890042" y="1591315"/>
                  <a:pt x="878862" y="1591315"/>
                </a:cubicBezTo>
                <a:lnTo>
                  <a:pt x="878862" y="1578785"/>
                </a:lnTo>
                <a:cubicBezTo>
                  <a:pt x="867683" y="1578785"/>
                  <a:pt x="878862" y="1566255"/>
                  <a:pt x="878862" y="1566255"/>
                </a:cubicBezTo>
                <a:lnTo>
                  <a:pt x="867683" y="1566255"/>
                </a:lnTo>
                <a:lnTo>
                  <a:pt x="867683" y="1553321"/>
                </a:lnTo>
                <a:lnTo>
                  <a:pt x="867683" y="1540791"/>
                </a:lnTo>
                <a:cubicBezTo>
                  <a:pt x="856503" y="1540791"/>
                  <a:pt x="867683" y="1540791"/>
                  <a:pt x="856503" y="1540791"/>
                </a:cubicBezTo>
                <a:cubicBezTo>
                  <a:pt x="867683" y="1528261"/>
                  <a:pt x="856503" y="1528261"/>
                  <a:pt x="856503" y="1528261"/>
                </a:cubicBezTo>
                <a:lnTo>
                  <a:pt x="856503" y="1515731"/>
                </a:lnTo>
                <a:cubicBezTo>
                  <a:pt x="844963" y="1502797"/>
                  <a:pt x="856503" y="1502797"/>
                  <a:pt x="844963" y="1502797"/>
                </a:cubicBezTo>
                <a:cubicBezTo>
                  <a:pt x="844963" y="1502797"/>
                  <a:pt x="844963" y="1502797"/>
                  <a:pt x="844963" y="1490266"/>
                </a:cubicBezTo>
                <a:cubicBezTo>
                  <a:pt x="844963" y="1490266"/>
                  <a:pt x="844963" y="1490266"/>
                  <a:pt x="844963" y="1477736"/>
                </a:cubicBezTo>
                <a:cubicBezTo>
                  <a:pt x="844963" y="1477736"/>
                  <a:pt x="844963" y="1477736"/>
                  <a:pt x="833783" y="1465206"/>
                </a:cubicBezTo>
                <a:lnTo>
                  <a:pt x="833783" y="1452272"/>
                </a:lnTo>
                <a:lnTo>
                  <a:pt x="822603" y="1439742"/>
                </a:lnTo>
                <a:lnTo>
                  <a:pt x="833783" y="1439742"/>
                </a:lnTo>
                <a:lnTo>
                  <a:pt x="833783" y="1427212"/>
                </a:lnTo>
                <a:cubicBezTo>
                  <a:pt x="833783" y="1427212"/>
                  <a:pt x="833783" y="1427212"/>
                  <a:pt x="833783" y="1414278"/>
                </a:cubicBezTo>
                <a:cubicBezTo>
                  <a:pt x="822603" y="1427212"/>
                  <a:pt x="833783" y="1414278"/>
                  <a:pt x="822603" y="1414278"/>
                </a:cubicBezTo>
                <a:cubicBezTo>
                  <a:pt x="811424" y="1414278"/>
                  <a:pt x="822603" y="1414278"/>
                  <a:pt x="811424" y="1414278"/>
                </a:cubicBezTo>
                <a:lnTo>
                  <a:pt x="822603" y="1401748"/>
                </a:lnTo>
                <a:cubicBezTo>
                  <a:pt x="811424" y="1401748"/>
                  <a:pt x="811424" y="1401748"/>
                  <a:pt x="822603" y="1389218"/>
                </a:cubicBezTo>
                <a:cubicBezTo>
                  <a:pt x="822603" y="1389218"/>
                  <a:pt x="822603" y="1389218"/>
                  <a:pt x="824001" y="1389218"/>
                </a:cubicBezTo>
                <a:lnTo>
                  <a:pt x="832386" y="1389218"/>
                </a:lnTo>
                <a:cubicBezTo>
                  <a:pt x="833783" y="1389218"/>
                  <a:pt x="833783" y="1389218"/>
                  <a:pt x="833783" y="1389218"/>
                </a:cubicBezTo>
                <a:cubicBezTo>
                  <a:pt x="833783" y="1389218"/>
                  <a:pt x="833783" y="1389218"/>
                  <a:pt x="833783" y="1401748"/>
                </a:cubicBezTo>
                <a:cubicBezTo>
                  <a:pt x="844963" y="1401748"/>
                  <a:pt x="833783" y="1401748"/>
                  <a:pt x="833783" y="1389218"/>
                </a:cubicBezTo>
                <a:cubicBezTo>
                  <a:pt x="833783" y="1389218"/>
                  <a:pt x="833783" y="1389218"/>
                  <a:pt x="835181" y="1389218"/>
                </a:cubicBezTo>
                <a:lnTo>
                  <a:pt x="843566" y="1389218"/>
                </a:lnTo>
                <a:lnTo>
                  <a:pt x="844963" y="1389218"/>
                </a:lnTo>
                <a:lnTo>
                  <a:pt x="844963" y="1376688"/>
                </a:lnTo>
                <a:lnTo>
                  <a:pt x="833783" y="1376688"/>
                </a:lnTo>
                <a:lnTo>
                  <a:pt x="822603" y="1376688"/>
                </a:lnTo>
                <a:lnTo>
                  <a:pt x="822603" y="1378254"/>
                </a:lnTo>
                <a:cubicBezTo>
                  <a:pt x="822603" y="1379820"/>
                  <a:pt x="822603" y="1382953"/>
                  <a:pt x="822603" y="1389218"/>
                </a:cubicBezTo>
                <a:lnTo>
                  <a:pt x="821206" y="1389218"/>
                </a:lnTo>
                <a:cubicBezTo>
                  <a:pt x="819808" y="1389218"/>
                  <a:pt x="817014" y="1389218"/>
                  <a:pt x="811424" y="1389218"/>
                </a:cubicBezTo>
                <a:lnTo>
                  <a:pt x="811424" y="1376688"/>
                </a:lnTo>
                <a:lnTo>
                  <a:pt x="804752" y="1376688"/>
                </a:lnTo>
                <a:lnTo>
                  <a:pt x="804211" y="1376688"/>
                </a:lnTo>
                <a:cubicBezTo>
                  <a:pt x="802768" y="1376688"/>
                  <a:pt x="799883" y="1376688"/>
                  <a:pt x="799883" y="1376688"/>
                </a:cubicBezTo>
                <a:lnTo>
                  <a:pt x="790101" y="1376688"/>
                </a:lnTo>
                <a:cubicBezTo>
                  <a:pt x="788704" y="1376688"/>
                  <a:pt x="788704" y="1376688"/>
                  <a:pt x="788704" y="1376688"/>
                </a:cubicBezTo>
                <a:lnTo>
                  <a:pt x="777524" y="1364158"/>
                </a:lnTo>
                <a:lnTo>
                  <a:pt x="777524" y="1376688"/>
                </a:lnTo>
                <a:cubicBezTo>
                  <a:pt x="777524" y="1389218"/>
                  <a:pt x="766345" y="1376688"/>
                  <a:pt x="766345" y="1376688"/>
                </a:cubicBezTo>
                <a:lnTo>
                  <a:pt x="754804" y="1364158"/>
                </a:lnTo>
                <a:lnTo>
                  <a:pt x="754804" y="1376688"/>
                </a:lnTo>
                <a:cubicBezTo>
                  <a:pt x="754804" y="1376688"/>
                  <a:pt x="754804" y="1376688"/>
                  <a:pt x="753407" y="1376688"/>
                </a:cubicBezTo>
                <a:cubicBezTo>
                  <a:pt x="752009" y="1376688"/>
                  <a:pt x="749215" y="1376688"/>
                  <a:pt x="743625" y="1376688"/>
                </a:cubicBezTo>
                <a:cubicBezTo>
                  <a:pt x="743625" y="1376688"/>
                  <a:pt x="743625" y="1364158"/>
                  <a:pt x="732445" y="1364158"/>
                </a:cubicBezTo>
                <a:cubicBezTo>
                  <a:pt x="732445" y="1364158"/>
                  <a:pt x="732445" y="1364158"/>
                  <a:pt x="732445" y="1376688"/>
                </a:cubicBezTo>
                <a:lnTo>
                  <a:pt x="727554" y="1376688"/>
                </a:lnTo>
                <a:cubicBezTo>
                  <a:pt x="726156" y="1376688"/>
                  <a:pt x="727554" y="1376688"/>
                  <a:pt x="726156" y="1376688"/>
                </a:cubicBezTo>
                <a:lnTo>
                  <a:pt x="722663" y="1376688"/>
                </a:lnTo>
                <a:lnTo>
                  <a:pt x="721265" y="1376688"/>
                </a:lnTo>
                <a:lnTo>
                  <a:pt x="721265" y="1364158"/>
                </a:lnTo>
                <a:lnTo>
                  <a:pt x="709725" y="1364158"/>
                </a:lnTo>
                <a:cubicBezTo>
                  <a:pt x="709725" y="1364158"/>
                  <a:pt x="698546" y="1364158"/>
                  <a:pt x="698546" y="1351223"/>
                </a:cubicBezTo>
                <a:lnTo>
                  <a:pt x="698546" y="1364158"/>
                </a:lnTo>
                <a:cubicBezTo>
                  <a:pt x="698546" y="1364158"/>
                  <a:pt x="698546" y="1364158"/>
                  <a:pt x="699943" y="1364158"/>
                </a:cubicBezTo>
                <a:lnTo>
                  <a:pt x="708328" y="1364158"/>
                </a:lnTo>
                <a:lnTo>
                  <a:pt x="709725" y="1364158"/>
                </a:lnTo>
                <a:cubicBezTo>
                  <a:pt x="721265" y="1364158"/>
                  <a:pt x="721265" y="1364158"/>
                  <a:pt x="721265" y="1376688"/>
                </a:cubicBezTo>
                <a:lnTo>
                  <a:pt x="709725" y="1376688"/>
                </a:lnTo>
                <a:lnTo>
                  <a:pt x="705533" y="1376688"/>
                </a:lnTo>
                <a:cubicBezTo>
                  <a:pt x="704834" y="1376688"/>
                  <a:pt x="704485" y="1376688"/>
                  <a:pt x="705009" y="1376688"/>
                </a:cubicBezTo>
                <a:lnTo>
                  <a:pt x="698546" y="1376688"/>
                </a:lnTo>
                <a:lnTo>
                  <a:pt x="697149" y="1376688"/>
                </a:lnTo>
                <a:lnTo>
                  <a:pt x="692083" y="1376688"/>
                </a:lnTo>
                <a:lnTo>
                  <a:pt x="691559" y="1376688"/>
                </a:lnTo>
                <a:cubicBezTo>
                  <a:pt x="690161" y="1376688"/>
                  <a:pt x="687366" y="1376688"/>
                  <a:pt x="687366" y="1376688"/>
                </a:cubicBezTo>
                <a:lnTo>
                  <a:pt x="698546" y="1389218"/>
                </a:lnTo>
                <a:lnTo>
                  <a:pt x="698546" y="1401748"/>
                </a:lnTo>
                <a:cubicBezTo>
                  <a:pt x="698546" y="1401748"/>
                  <a:pt x="692257" y="1401748"/>
                  <a:pt x="693829" y="1401748"/>
                </a:cubicBezTo>
                <a:lnTo>
                  <a:pt x="692083" y="1401748"/>
                </a:lnTo>
                <a:cubicBezTo>
                  <a:pt x="693655" y="1401748"/>
                  <a:pt x="687366" y="1401748"/>
                  <a:pt x="687366" y="1401748"/>
                </a:cubicBezTo>
                <a:cubicBezTo>
                  <a:pt x="698546" y="1414278"/>
                  <a:pt x="687366" y="1401748"/>
                  <a:pt x="687366" y="1414278"/>
                </a:cubicBezTo>
                <a:lnTo>
                  <a:pt x="687366" y="1427212"/>
                </a:lnTo>
                <a:lnTo>
                  <a:pt x="683174" y="1427212"/>
                </a:lnTo>
                <a:cubicBezTo>
                  <a:pt x="682475" y="1427212"/>
                  <a:pt x="682125" y="1427212"/>
                  <a:pt x="682649" y="1427212"/>
                </a:cubicBezTo>
                <a:lnTo>
                  <a:pt x="682475" y="1427212"/>
                </a:lnTo>
                <a:cubicBezTo>
                  <a:pt x="680379" y="1427212"/>
                  <a:pt x="684571" y="1427212"/>
                  <a:pt x="676186" y="1427212"/>
                </a:cubicBezTo>
                <a:cubicBezTo>
                  <a:pt x="687366" y="1439742"/>
                  <a:pt x="676186" y="1439742"/>
                  <a:pt x="687366" y="1439742"/>
                </a:cubicBezTo>
                <a:lnTo>
                  <a:pt x="676186" y="1439742"/>
                </a:lnTo>
                <a:cubicBezTo>
                  <a:pt x="687366" y="1452272"/>
                  <a:pt x="676186" y="1452272"/>
                  <a:pt x="676186" y="1452272"/>
                </a:cubicBezTo>
                <a:lnTo>
                  <a:pt x="673301" y="1452272"/>
                </a:lnTo>
                <a:lnTo>
                  <a:pt x="671859" y="1452272"/>
                </a:lnTo>
                <a:cubicBezTo>
                  <a:pt x="671137" y="1452272"/>
                  <a:pt x="670777" y="1452272"/>
                  <a:pt x="671318" y="1452272"/>
                </a:cubicBezTo>
                <a:lnTo>
                  <a:pt x="669514" y="1452272"/>
                </a:lnTo>
                <a:lnTo>
                  <a:pt x="668974" y="1452272"/>
                </a:lnTo>
                <a:cubicBezTo>
                  <a:pt x="667531" y="1452272"/>
                  <a:pt x="664646" y="1452272"/>
                  <a:pt x="664646" y="1452272"/>
                </a:cubicBezTo>
                <a:cubicBezTo>
                  <a:pt x="664646" y="1452272"/>
                  <a:pt x="664646" y="1452272"/>
                  <a:pt x="664646" y="1465206"/>
                </a:cubicBezTo>
                <a:cubicBezTo>
                  <a:pt x="664646" y="1465206"/>
                  <a:pt x="664646" y="1465206"/>
                  <a:pt x="664646" y="1466773"/>
                </a:cubicBezTo>
                <a:lnTo>
                  <a:pt x="664646" y="1468339"/>
                </a:lnTo>
                <a:cubicBezTo>
                  <a:pt x="664646" y="1468339"/>
                  <a:pt x="664646" y="1471471"/>
                  <a:pt x="664646" y="1477736"/>
                </a:cubicBezTo>
                <a:cubicBezTo>
                  <a:pt x="653467" y="1477736"/>
                  <a:pt x="664646" y="1477736"/>
                  <a:pt x="653467" y="1477736"/>
                </a:cubicBezTo>
                <a:cubicBezTo>
                  <a:pt x="653467" y="1477736"/>
                  <a:pt x="664646" y="1490266"/>
                  <a:pt x="653467" y="1490266"/>
                </a:cubicBezTo>
                <a:cubicBezTo>
                  <a:pt x="653467" y="1490266"/>
                  <a:pt x="653467" y="1490266"/>
                  <a:pt x="653467" y="1502797"/>
                </a:cubicBezTo>
                <a:cubicBezTo>
                  <a:pt x="653467" y="1515731"/>
                  <a:pt x="642287" y="1502797"/>
                  <a:pt x="653467" y="1515731"/>
                </a:cubicBezTo>
                <a:lnTo>
                  <a:pt x="649274" y="1515731"/>
                </a:lnTo>
                <a:cubicBezTo>
                  <a:pt x="648576" y="1515731"/>
                  <a:pt x="648226" y="1515731"/>
                  <a:pt x="648750" y="1515731"/>
                </a:cubicBezTo>
                <a:lnTo>
                  <a:pt x="648576" y="1515731"/>
                </a:lnTo>
                <a:cubicBezTo>
                  <a:pt x="647877" y="1515731"/>
                  <a:pt x="647877" y="1515731"/>
                  <a:pt x="647877" y="1515731"/>
                </a:cubicBezTo>
                <a:cubicBezTo>
                  <a:pt x="647877" y="1515731"/>
                  <a:pt x="647877" y="1515731"/>
                  <a:pt x="647178" y="1515731"/>
                </a:cubicBezTo>
                <a:lnTo>
                  <a:pt x="647004" y="1515731"/>
                </a:lnTo>
                <a:lnTo>
                  <a:pt x="646480" y="1515731"/>
                </a:lnTo>
                <a:cubicBezTo>
                  <a:pt x="645082" y="1515731"/>
                  <a:pt x="642287" y="1515731"/>
                  <a:pt x="642287" y="1515731"/>
                </a:cubicBezTo>
                <a:cubicBezTo>
                  <a:pt x="642287" y="1515731"/>
                  <a:pt x="642287" y="1522779"/>
                  <a:pt x="642287" y="1521017"/>
                </a:cubicBezTo>
                <a:lnTo>
                  <a:pt x="642287" y="1521213"/>
                </a:lnTo>
                <a:cubicBezTo>
                  <a:pt x="642287" y="1522779"/>
                  <a:pt x="642287" y="1521213"/>
                  <a:pt x="642287" y="1522779"/>
                </a:cubicBezTo>
                <a:lnTo>
                  <a:pt x="642287" y="1522975"/>
                </a:lnTo>
                <a:cubicBezTo>
                  <a:pt x="642287" y="1522387"/>
                  <a:pt x="642287" y="1522779"/>
                  <a:pt x="642287" y="1523562"/>
                </a:cubicBezTo>
                <a:cubicBezTo>
                  <a:pt x="642287" y="1525128"/>
                  <a:pt x="642287" y="1528261"/>
                  <a:pt x="642287" y="1528261"/>
                </a:cubicBezTo>
                <a:cubicBezTo>
                  <a:pt x="642287" y="1528261"/>
                  <a:pt x="639492" y="1528261"/>
                  <a:pt x="638095" y="1528261"/>
                </a:cubicBezTo>
                <a:cubicBezTo>
                  <a:pt x="637396" y="1528261"/>
                  <a:pt x="637047" y="1528261"/>
                  <a:pt x="637571" y="1528261"/>
                </a:cubicBezTo>
                <a:lnTo>
                  <a:pt x="631107" y="1528261"/>
                </a:lnTo>
                <a:cubicBezTo>
                  <a:pt x="625337" y="1528261"/>
                  <a:pt x="625337" y="1528261"/>
                  <a:pt x="626780" y="1529827"/>
                </a:cubicBezTo>
                <a:lnTo>
                  <a:pt x="627645" y="1532020"/>
                </a:lnTo>
                <a:lnTo>
                  <a:pt x="619567" y="1528261"/>
                </a:lnTo>
                <a:cubicBezTo>
                  <a:pt x="619567" y="1528261"/>
                  <a:pt x="619567" y="1528261"/>
                  <a:pt x="619567" y="1529827"/>
                </a:cubicBezTo>
                <a:lnTo>
                  <a:pt x="619567" y="1531393"/>
                </a:lnTo>
                <a:lnTo>
                  <a:pt x="619567" y="1539225"/>
                </a:lnTo>
                <a:lnTo>
                  <a:pt x="619567" y="1540791"/>
                </a:lnTo>
                <a:lnTo>
                  <a:pt x="608388" y="1540791"/>
                </a:lnTo>
                <a:cubicBezTo>
                  <a:pt x="608388" y="1540791"/>
                  <a:pt x="608388" y="1540791"/>
                  <a:pt x="608388" y="1528261"/>
                </a:cubicBezTo>
                <a:lnTo>
                  <a:pt x="604195" y="1528261"/>
                </a:lnTo>
                <a:cubicBezTo>
                  <a:pt x="603497" y="1528261"/>
                  <a:pt x="603147" y="1528261"/>
                  <a:pt x="603671" y="1528261"/>
                </a:cubicBezTo>
                <a:lnTo>
                  <a:pt x="597208" y="1528261"/>
                </a:lnTo>
                <a:lnTo>
                  <a:pt x="597208" y="1521017"/>
                </a:lnTo>
                <a:cubicBezTo>
                  <a:pt x="597208" y="1522779"/>
                  <a:pt x="597208" y="1515731"/>
                  <a:pt x="597208" y="1515731"/>
                </a:cubicBezTo>
                <a:lnTo>
                  <a:pt x="592317" y="1515731"/>
                </a:lnTo>
                <a:cubicBezTo>
                  <a:pt x="590919" y="1515731"/>
                  <a:pt x="592317" y="1515731"/>
                  <a:pt x="590919" y="1515731"/>
                </a:cubicBezTo>
                <a:lnTo>
                  <a:pt x="590745" y="1515731"/>
                </a:lnTo>
                <a:lnTo>
                  <a:pt x="590221" y="1515731"/>
                </a:lnTo>
                <a:cubicBezTo>
                  <a:pt x="588823" y="1515731"/>
                  <a:pt x="586028" y="1515731"/>
                  <a:pt x="586028" y="1515731"/>
                </a:cubicBezTo>
                <a:lnTo>
                  <a:pt x="586028" y="1502797"/>
                </a:lnTo>
                <a:cubicBezTo>
                  <a:pt x="574488" y="1502797"/>
                  <a:pt x="586028" y="1515731"/>
                  <a:pt x="586028" y="1515731"/>
                </a:cubicBezTo>
                <a:cubicBezTo>
                  <a:pt x="586028" y="1515731"/>
                  <a:pt x="586028" y="1518863"/>
                  <a:pt x="586028" y="1520429"/>
                </a:cubicBezTo>
                <a:lnTo>
                  <a:pt x="586028" y="1521017"/>
                </a:lnTo>
                <a:lnTo>
                  <a:pt x="586028" y="1528261"/>
                </a:lnTo>
                <a:cubicBezTo>
                  <a:pt x="586028" y="1528261"/>
                  <a:pt x="586028" y="1528261"/>
                  <a:pt x="574488" y="1515731"/>
                </a:cubicBezTo>
                <a:lnTo>
                  <a:pt x="574488" y="1517297"/>
                </a:lnTo>
                <a:lnTo>
                  <a:pt x="574488" y="1521213"/>
                </a:lnTo>
                <a:cubicBezTo>
                  <a:pt x="574488" y="1521996"/>
                  <a:pt x="574488" y="1521996"/>
                  <a:pt x="574488" y="1521996"/>
                </a:cubicBezTo>
                <a:lnTo>
                  <a:pt x="574488" y="1522779"/>
                </a:lnTo>
                <a:lnTo>
                  <a:pt x="574488" y="1528261"/>
                </a:lnTo>
                <a:lnTo>
                  <a:pt x="563308" y="1515731"/>
                </a:lnTo>
                <a:lnTo>
                  <a:pt x="552129" y="1515731"/>
                </a:lnTo>
                <a:lnTo>
                  <a:pt x="552129" y="1502797"/>
                </a:lnTo>
                <a:lnTo>
                  <a:pt x="542347" y="1502797"/>
                </a:lnTo>
                <a:cubicBezTo>
                  <a:pt x="540949" y="1502797"/>
                  <a:pt x="540949" y="1502797"/>
                  <a:pt x="540949" y="1502797"/>
                </a:cubicBezTo>
                <a:lnTo>
                  <a:pt x="529409" y="1502797"/>
                </a:lnTo>
                <a:lnTo>
                  <a:pt x="518229" y="1502797"/>
                </a:lnTo>
                <a:lnTo>
                  <a:pt x="518229" y="1490266"/>
                </a:lnTo>
                <a:cubicBezTo>
                  <a:pt x="518229" y="1490266"/>
                  <a:pt x="518229" y="1490266"/>
                  <a:pt x="507050" y="1490266"/>
                </a:cubicBezTo>
                <a:lnTo>
                  <a:pt x="507050" y="1483023"/>
                </a:lnTo>
                <a:cubicBezTo>
                  <a:pt x="507050" y="1484785"/>
                  <a:pt x="507050" y="1477736"/>
                  <a:pt x="507050" y="1477736"/>
                </a:cubicBezTo>
                <a:cubicBezTo>
                  <a:pt x="507050" y="1477736"/>
                  <a:pt x="507050" y="1477736"/>
                  <a:pt x="508447" y="1477736"/>
                </a:cubicBezTo>
                <a:lnTo>
                  <a:pt x="509845" y="1477736"/>
                </a:lnTo>
                <a:lnTo>
                  <a:pt x="513513" y="1477736"/>
                </a:lnTo>
                <a:cubicBezTo>
                  <a:pt x="512989" y="1477736"/>
                  <a:pt x="513338" y="1477736"/>
                  <a:pt x="514037" y="1477736"/>
                </a:cubicBezTo>
                <a:lnTo>
                  <a:pt x="515434" y="1477736"/>
                </a:lnTo>
                <a:lnTo>
                  <a:pt x="516832" y="1477736"/>
                </a:lnTo>
                <a:cubicBezTo>
                  <a:pt x="518229" y="1477736"/>
                  <a:pt x="518229" y="1477736"/>
                  <a:pt x="518229" y="1477736"/>
                </a:cubicBezTo>
                <a:lnTo>
                  <a:pt x="518229" y="1470493"/>
                </a:lnTo>
                <a:lnTo>
                  <a:pt x="518229" y="1469905"/>
                </a:lnTo>
                <a:cubicBezTo>
                  <a:pt x="518229" y="1468339"/>
                  <a:pt x="518229" y="1465206"/>
                  <a:pt x="518229" y="1465206"/>
                </a:cubicBezTo>
                <a:cubicBezTo>
                  <a:pt x="518229" y="1465206"/>
                  <a:pt x="518229" y="1465206"/>
                  <a:pt x="507050" y="1465206"/>
                </a:cubicBezTo>
                <a:lnTo>
                  <a:pt x="507050" y="1477736"/>
                </a:lnTo>
                <a:cubicBezTo>
                  <a:pt x="498665" y="1477736"/>
                  <a:pt x="502857" y="1477736"/>
                  <a:pt x="500761" y="1477736"/>
                </a:cubicBezTo>
                <a:lnTo>
                  <a:pt x="500587" y="1477736"/>
                </a:lnTo>
                <a:cubicBezTo>
                  <a:pt x="501111" y="1477736"/>
                  <a:pt x="500761" y="1477736"/>
                  <a:pt x="500063" y="1477736"/>
                </a:cubicBezTo>
                <a:cubicBezTo>
                  <a:pt x="498665" y="1477736"/>
                  <a:pt x="495870" y="1477736"/>
                  <a:pt x="495870" y="1477736"/>
                </a:cubicBezTo>
                <a:cubicBezTo>
                  <a:pt x="495870" y="1477736"/>
                  <a:pt x="495870" y="1477736"/>
                  <a:pt x="484330" y="1477736"/>
                </a:cubicBezTo>
                <a:lnTo>
                  <a:pt x="484330" y="1490266"/>
                </a:lnTo>
                <a:lnTo>
                  <a:pt x="477867" y="1490266"/>
                </a:lnTo>
                <a:cubicBezTo>
                  <a:pt x="479439" y="1490266"/>
                  <a:pt x="473150" y="1490266"/>
                  <a:pt x="473150" y="1490266"/>
                </a:cubicBezTo>
                <a:lnTo>
                  <a:pt x="473150" y="1483023"/>
                </a:lnTo>
                <a:cubicBezTo>
                  <a:pt x="473150" y="1484785"/>
                  <a:pt x="473150" y="1477736"/>
                  <a:pt x="473150" y="1477736"/>
                </a:cubicBezTo>
                <a:cubicBezTo>
                  <a:pt x="473150" y="1477736"/>
                  <a:pt x="473150" y="1477736"/>
                  <a:pt x="471753" y="1477736"/>
                </a:cubicBezTo>
                <a:lnTo>
                  <a:pt x="463368" y="1477736"/>
                </a:lnTo>
                <a:cubicBezTo>
                  <a:pt x="461970" y="1477736"/>
                  <a:pt x="461970" y="1477736"/>
                  <a:pt x="461970" y="1477736"/>
                </a:cubicBezTo>
                <a:cubicBezTo>
                  <a:pt x="450791" y="1477736"/>
                  <a:pt x="461970" y="1477736"/>
                  <a:pt x="450791" y="1477736"/>
                </a:cubicBezTo>
                <a:lnTo>
                  <a:pt x="450791" y="1465206"/>
                </a:lnTo>
                <a:lnTo>
                  <a:pt x="449348" y="1465206"/>
                </a:lnTo>
                <a:lnTo>
                  <a:pt x="440693" y="1465206"/>
                </a:lnTo>
                <a:cubicBezTo>
                  <a:pt x="439251" y="1465206"/>
                  <a:pt x="439251" y="1465206"/>
                  <a:pt x="439251" y="1465206"/>
                </a:cubicBezTo>
                <a:cubicBezTo>
                  <a:pt x="439251" y="1465206"/>
                  <a:pt x="450791" y="1465206"/>
                  <a:pt x="450791" y="1477736"/>
                </a:cubicBezTo>
                <a:cubicBezTo>
                  <a:pt x="450791" y="1477736"/>
                  <a:pt x="450791" y="1477736"/>
                  <a:pt x="439251" y="1477736"/>
                </a:cubicBezTo>
                <a:cubicBezTo>
                  <a:pt x="439251" y="1477736"/>
                  <a:pt x="439251" y="1477736"/>
                  <a:pt x="428071" y="1477736"/>
                </a:cubicBezTo>
                <a:lnTo>
                  <a:pt x="428071" y="1476170"/>
                </a:lnTo>
                <a:cubicBezTo>
                  <a:pt x="428071" y="1474604"/>
                  <a:pt x="428071" y="1471471"/>
                  <a:pt x="428071" y="1465206"/>
                </a:cubicBezTo>
                <a:cubicBezTo>
                  <a:pt x="416891" y="1465206"/>
                  <a:pt x="416891" y="1465206"/>
                  <a:pt x="405712" y="1452272"/>
                </a:cubicBezTo>
                <a:lnTo>
                  <a:pt x="404269" y="1452272"/>
                </a:lnTo>
                <a:lnTo>
                  <a:pt x="395614" y="1452272"/>
                </a:lnTo>
                <a:cubicBezTo>
                  <a:pt x="394171" y="1452272"/>
                  <a:pt x="394171" y="1452272"/>
                  <a:pt x="394171" y="1452272"/>
                </a:cubicBezTo>
                <a:lnTo>
                  <a:pt x="382992" y="1452272"/>
                </a:lnTo>
                <a:cubicBezTo>
                  <a:pt x="382992" y="1452272"/>
                  <a:pt x="382992" y="1452272"/>
                  <a:pt x="382992" y="1439742"/>
                </a:cubicBezTo>
                <a:lnTo>
                  <a:pt x="371812" y="1439742"/>
                </a:lnTo>
                <a:lnTo>
                  <a:pt x="360633" y="1439742"/>
                </a:lnTo>
                <a:lnTo>
                  <a:pt x="359190" y="1439742"/>
                </a:lnTo>
                <a:cubicBezTo>
                  <a:pt x="357748" y="1439742"/>
                  <a:pt x="354863" y="1439742"/>
                  <a:pt x="349092" y="1439742"/>
                </a:cubicBezTo>
                <a:lnTo>
                  <a:pt x="349092" y="1427212"/>
                </a:lnTo>
                <a:lnTo>
                  <a:pt x="337913" y="1427212"/>
                </a:lnTo>
                <a:lnTo>
                  <a:pt x="326733" y="1427212"/>
                </a:lnTo>
                <a:lnTo>
                  <a:pt x="325336" y="1427212"/>
                </a:lnTo>
                <a:cubicBezTo>
                  <a:pt x="323938" y="1427212"/>
                  <a:pt x="321143" y="1427212"/>
                  <a:pt x="315553" y="1427212"/>
                </a:cubicBezTo>
                <a:lnTo>
                  <a:pt x="304013" y="1427212"/>
                </a:lnTo>
                <a:cubicBezTo>
                  <a:pt x="304013" y="1427212"/>
                  <a:pt x="292834" y="1427212"/>
                  <a:pt x="292834" y="1414278"/>
                </a:cubicBezTo>
                <a:cubicBezTo>
                  <a:pt x="292834" y="1414278"/>
                  <a:pt x="281654" y="1401748"/>
                  <a:pt x="281654" y="1414278"/>
                </a:cubicBezTo>
                <a:lnTo>
                  <a:pt x="281654" y="1401748"/>
                </a:lnTo>
                <a:lnTo>
                  <a:pt x="292834" y="1401748"/>
                </a:lnTo>
                <a:lnTo>
                  <a:pt x="304013" y="1401748"/>
                </a:lnTo>
                <a:cubicBezTo>
                  <a:pt x="304013" y="1401748"/>
                  <a:pt x="304013" y="1401748"/>
                  <a:pt x="315553" y="1401748"/>
                </a:cubicBezTo>
                <a:lnTo>
                  <a:pt x="315553" y="1389218"/>
                </a:lnTo>
                <a:lnTo>
                  <a:pt x="304013" y="1376688"/>
                </a:lnTo>
                <a:lnTo>
                  <a:pt x="302616" y="1376688"/>
                </a:lnTo>
                <a:lnTo>
                  <a:pt x="297550" y="1376688"/>
                </a:lnTo>
                <a:lnTo>
                  <a:pt x="297026" y="1376688"/>
                </a:lnTo>
                <a:lnTo>
                  <a:pt x="294231" y="1376688"/>
                </a:lnTo>
                <a:cubicBezTo>
                  <a:pt x="292834" y="1376688"/>
                  <a:pt x="292834" y="1376688"/>
                  <a:pt x="292834" y="1376688"/>
                </a:cubicBezTo>
                <a:cubicBezTo>
                  <a:pt x="292834" y="1376688"/>
                  <a:pt x="292834" y="1376688"/>
                  <a:pt x="292834" y="1364158"/>
                </a:cubicBezTo>
                <a:lnTo>
                  <a:pt x="291436" y="1364158"/>
                </a:lnTo>
                <a:lnTo>
                  <a:pt x="283051" y="1364158"/>
                </a:lnTo>
                <a:cubicBezTo>
                  <a:pt x="281654" y="1364158"/>
                  <a:pt x="281654" y="1364158"/>
                  <a:pt x="281654" y="1364158"/>
                </a:cubicBezTo>
                <a:cubicBezTo>
                  <a:pt x="281654" y="1364158"/>
                  <a:pt x="281654" y="1364158"/>
                  <a:pt x="281654" y="1376688"/>
                </a:cubicBezTo>
                <a:lnTo>
                  <a:pt x="270474" y="1376688"/>
                </a:lnTo>
                <a:lnTo>
                  <a:pt x="270474" y="1378254"/>
                </a:lnTo>
                <a:lnTo>
                  <a:pt x="270474" y="1381386"/>
                </a:lnTo>
                <a:cubicBezTo>
                  <a:pt x="270474" y="1382170"/>
                  <a:pt x="270474" y="1382561"/>
                  <a:pt x="270474" y="1381974"/>
                </a:cubicBezTo>
                <a:lnTo>
                  <a:pt x="270474" y="1389218"/>
                </a:lnTo>
                <a:cubicBezTo>
                  <a:pt x="270474" y="1389218"/>
                  <a:pt x="270474" y="1389218"/>
                  <a:pt x="269032" y="1389218"/>
                </a:cubicBezTo>
                <a:lnTo>
                  <a:pt x="260377" y="1389218"/>
                </a:lnTo>
                <a:cubicBezTo>
                  <a:pt x="258934" y="1389218"/>
                  <a:pt x="258934" y="1389218"/>
                  <a:pt x="258934" y="1389218"/>
                </a:cubicBezTo>
                <a:cubicBezTo>
                  <a:pt x="258934" y="1389218"/>
                  <a:pt x="258934" y="1389218"/>
                  <a:pt x="247754" y="1376688"/>
                </a:cubicBezTo>
                <a:cubicBezTo>
                  <a:pt x="247754" y="1376688"/>
                  <a:pt x="247754" y="1376688"/>
                  <a:pt x="236575" y="1364158"/>
                </a:cubicBezTo>
                <a:cubicBezTo>
                  <a:pt x="236575" y="1364158"/>
                  <a:pt x="239370" y="1364158"/>
                  <a:pt x="240767" y="1364158"/>
                </a:cubicBezTo>
                <a:lnTo>
                  <a:pt x="241291" y="1364158"/>
                </a:lnTo>
                <a:lnTo>
                  <a:pt x="247754" y="1364158"/>
                </a:lnTo>
                <a:cubicBezTo>
                  <a:pt x="247754" y="1364158"/>
                  <a:pt x="247754" y="1364158"/>
                  <a:pt x="247754" y="1351223"/>
                </a:cubicBezTo>
                <a:lnTo>
                  <a:pt x="241291" y="1351223"/>
                </a:lnTo>
                <a:lnTo>
                  <a:pt x="240767" y="1351223"/>
                </a:lnTo>
                <a:cubicBezTo>
                  <a:pt x="239370" y="1351223"/>
                  <a:pt x="236575" y="1351223"/>
                  <a:pt x="236575" y="1351223"/>
                </a:cubicBezTo>
                <a:lnTo>
                  <a:pt x="236575" y="1338693"/>
                </a:lnTo>
                <a:cubicBezTo>
                  <a:pt x="225395" y="1338693"/>
                  <a:pt x="236575" y="1351223"/>
                  <a:pt x="225395" y="1351223"/>
                </a:cubicBezTo>
                <a:lnTo>
                  <a:pt x="236575" y="1351223"/>
                </a:lnTo>
                <a:cubicBezTo>
                  <a:pt x="225395" y="1351223"/>
                  <a:pt x="225395" y="1364158"/>
                  <a:pt x="225395" y="1364158"/>
                </a:cubicBezTo>
                <a:cubicBezTo>
                  <a:pt x="225395" y="1364158"/>
                  <a:pt x="225395" y="1364158"/>
                  <a:pt x="225395" y="1376688"/>
                </a:cubicBezTo>
                <a:cubicBezTo>
                  <a:pt x="225395" y="1376688"/>
                  <a:pt x="213855" y="1376688"/>
                  <a:pt x="213855" y="1364158"/>
                </a:cubicBezTo>
                <a:lnTo>
                  <a:pt x="212457" y="1364158"/>
                </a:lnTo>
                <a:lnTo>
                  <a:pt x="209662" y="1364158"/>
                </a:lnTo>
                <a:cubicBezTo>
                  <a:pt x="208964" y="1364158"/>
                  <a:pt x="208614" y="1364158"/>
                  <a:pt x="209138" y="1364158"/>
                </a:cubicBezTo>
                <a:lnTo>
                  <a:pt x="207392" y="1364158"/>
                </a:lnTo>
                <a:cubicBezTo>
                  <a:pt x="207916" y="1364158"/>
                  <a:pt x="207566" y="1364158"/>
                  <a:pt x="206868" y="1364158"/>
                </a:cubicBezTo>
                <a:cubicBezTo>
                  <a:pt x="205470" y="1364158"/>
                  <a:pt x="202675" y="1364158"/>
                  <a:pt x="202675" y="1364158"/>
                </a:cubicBezTo>
                <a:lnTo>
                  <a:pt x="202675" y="1351223"/>
                </a:lnTo>
                <a:cubicBezTo>
                  <a:pt x="202675" y="1351223"/>
                  <a:pt x="202675" y="1351223"/>
                  <a:pt x="201278" y="1351223"/>
                </a:cubicBezTo>
                <a:lnTo>
                  <a:pt x="196212" y="1351223"/>
                </a:lnTo>
                <a:lnTo>
                  <a:pt x="195688" y="1351223"/>
                </a:lnTo>
                <a:cubicBezTo>
                  <a:pt x="194291" y="1351223"/>
                  <a:pt x="191496" y="1351223"/>
                  <a:pt x="191496" y="1351223"/>
                </a:cubicBezTo>
                <a:lnTo>
                  <a:pt x="187303" y="1351223"/>
                </a:lnTo>
                <a:cubicBezTo>
                  <a:pt x="186605" y="1351223"/>
                  <a:pt x="186255" y="1351223"/>
                  <a:pt x="186779" y="1351223"/>
                </a:cubicBezTo>
                <a:lnTo>
                  <a:pt x="186605" y="1351223"/>
                </a:lnTo>
                <a:cubicBezTo>
                  <a:pt x="185207" y="1351223"/>
                  <a:pt x="186605" y="1351223"/>
                  <a:pt x="185207" y="1351223"/>
                </a:cubicBezTo>
                <a:lnTo>
                  <a:pt x="185033" y="1351223"/>
                </a:lnTo>
                <a:cubicBezTo>
                  <a:pt x="186605" y="1351223"/>
                  <a:pt x="180316" y="1351223"/>
                  <a:pt x="180316" y="1351223"/>
                </a:cubicBezTo>
                <a:lnTo>
                  <a:pt x="180316" y="1338693"/>
                </a:lnTo>
                <a:lnTo>
                  <a:pt x="191496" y="1326163"/>
                </a:lnTo>
                <a:lnTo>
                  <a:pt x="191496" y="1313633"/>
                </a:lnTo>
                <a:cubicBezTo>
                  <a:pt x="202675" y="1313633"/>
                  <a:pt x="191496" y="1300699"/>
                  <a:pt x="191496" y="1300699"/>
                </a:cubicBezTo>
                <a:lnTo>
                  <a:pt x="202675" y="1300699"/>
                </a:lnTo>
                <a:cubicBezTo>
                  <a:pt x="202675" y="1300699"/>
                  <a:pt x="202675" y="1300699"/>
                  <a:pt x="202675" y="1288169"/>
                </a:cubicBezTo>
                <a:lnTo>
                  <a:pt x="213855" y="1288169"/>
                </a:lnTo>
                <a:cubicBezTo>
                  <a:pt x="213855" y="1275639"/>
                  <a:pt x="213855" y="1275639"/>
                  <a:pt x="202675" y="1275639"/>
                </a:cubicBezTo>
                <a:lnTo>
                  <a:pt x="209138" y="1275639"/>
                </a:lnTo>
                <a:cubicBezTo>
                  <a:pt x="207566" y="1275639"/>
                  <a:pt x="213855" y="1275639"/>
                  <a:pt x="213855" y="1275639"/>
                </a:cubicBezTo>
                <a:lnTo>
                  <a:pt x="213855" y="1266242"/>
                </a:lnTo>
                <a:lnTo>
                  <a:pt x="213855" y="1263109"/>
                </a:lnTo>
                <a:cubicBezTo>
                  <a:pt x="213855" y="1263109"/>
                  <a:pt x="213855" y="1263109"/>
                  <a:pt x="225395" y="1263109"/>
                </a:cubicBezTo>
                <a:lnTo>
                  <a:pt x="225395" y="1250175"/>
                </a:lnTo>
                <a:cubicBezTo>
                  <a:pt x="236575" y="1250175"/>
                  <a:pt x="225395" y="1237645"/>
                  <a:pt x="225395" y="1237645"/>
                </a:cubicBezTo>
                <a:cubicBezTo>
                  <a:pt x="233780" y="1237645"/>
                  <a:pt x="229588" y="1237645"/>
                  <a:pt x="231684" y="1237645"/>
                </a:cubicBezTo>
                <a:lnTo>
                  <a:pt x="231858" y="1237645"/>
                </a:lnTo>
                <a:cubicBezTo>
                  <a:pt x="230286" y="1237645"/>
                  <a:pt x="236575" y="1237645"/>
                  <a:pt x="236575" y="1237645"/>
                </a:cubicBezTo>
                <a:cubicBezTo>
                  <a:pt x="236575" y="1225115"/>
                  <a:pt x="236575" y="1237645"/>
                  <a:pt x="236575" y="1225115"/>
                </a:cubicBezTo>
                <a:cubicBezTo>
                  <a:pt x="236575" y="1225115"/>
                  <a:pt x="236575" y="1212585"/>
                  <a:pt x="247754" y="1212585"/>
                </a:cubicBezTo>
                <a:lnTo>
                  <a:pt x="247754" y="1199650"/>
                </a:lnTo>
                <a:lnTo>
                  <a:pt x="258934" y="1199650"/>
                </a:lnTo>
                <a:lnTo>
                  <a:pt x="258934" y="1187120"/>
                </a:lnTo>
                <a:lnTo>
                  <a:pt x="265902" y="1194686"/>
                </a:lnTo>
                <a:lnTo>
                  <a:pt x="266147" y="1194952"/>
                </a:lnTo>
                <a:cubicBezTo>
                  <a:pt x="267589" y="1196518"/>
                  <a:pt x="270474" y="1199650"/>
                  <a:pt x="270474" y="1199650"/>
                </a:cubicBezTo>
                <a:lnTo>
                  <a:pt x="281654" y="1199650"/>
                </a:lnTo>
                <a:cubicBezTo>
                  <a:pt x="281654" y="1199650"/>
                  <a:pt x="281654" y="1199650"/>
                  <a:pt x="281654" y="1212585"/>
                </a:cubicBezTo>
                <a:lnTo>
                  <a:pt x="292834" y="1212585"/>
                </a:lnTo>
                <a:cubicBezTo>
                  <a:pt x="292834" y="1212585"/>
                  <a:pt x="281654" y="1199650"/>
                  <a:pt x="292834" y="1212585"/>
                </a:cubicBezTo>
                <a:lnTo>
                  <a:pt x="281654" y="1199650"/>
                </a:lnTo>
                <a:lnTo>
                  <a:pt x="270474" y="1187120"/>
                </a:lnTo>
                <a:cubicBezTo>
                  <a:pt x="281654" y="1187120"/>
                  <a:pt x="281654" y="1199650"/>
                  <a:pt x="281654" y="1187120"/>
                </a:cubicBezTo>
                <a:cubicBezTo>
                  <a:pt x="287244" y="1187120"/>
                  <a:pt x="290039" y="1187120"/>
                  <a:pt x="291436" y="1187120"/>
                </a:cubicBezTo>
                <a:lnTo>
                  <a:pt x="292834" y="1187120"/>
                </a:lnTo>
                <a:lnTo>
                  <a:pt x="292834" y="1194364"/>
                </a:lnTo>
                <a:cubicBezTo>
                  <a:pt x="292834" y="1193777"/>
                  <a:pt x="292834" y="1194169"/>
                  <a:pt x="292834" y="1194952"/>
                </a:cubicBezTo>
                <a:lnTo>
                  <a:pt x="292834" y="1199650"/>
                </a:lnTo>
                <a:cubicBezTo>
                  <a:pt x="292834" y="1199650"/>
                  <a:pt x="292834" y="1199650"/>
                  <a:pt x="294231" y="1199650"/>
                </a:cubicBezTo>
                <a:lnTo>
                  <a:pt x="301218" y="1199650"/>
                </a:lnTo>
                <a:lnTo>
                  <a:pt x="304013" y="1199650"/>
                </a:lnTo>
                <a:lnTo>
                  <a:pt x="292834" y="1187120"/>
                </a:lnTo>
                <a:cubicBezTo>
                  <a:pt x="292834" y="1187120"/>
                  <a:pt x="292834" y="1174590"/>
                  <a:pt x="304013" y="1187120"/>
                </a:cubicBezTo>
                <a:lnTo>
                  <a:pt x="304013" y="1182422"/>
                </a:lnTo>
                <a:lnTo>
                  <a:pt x="304013" y="1181834"/>
                </a:lnTo>
                <a:lnTo>
                  <a:pt x="304013" y="1174590"/>
                </a:lnTo>
                <a:lnTo>
                  <a:pt x="310685" y="1174590"/>
                </a:lnTo>
                <a:cubicBezTo>
                  <a:pt x="309062" y="1174590"/>
                  <a:pt x="315553" y="1174590"/>
                  <a:pt x="315553" y="1174590"/>
                </a:cubicBezTo>
                <a:cubicBezTo>
                  <a:pt x="315553" y="1174590"/>
                  <a:pt x="315553" y="1174590"/>
                  <a:pt x="326733" y="1174590"/>
                </a:cubicBezTo>
                <a:lnTo>
                  <a:pt x="337913" y="1187120"/>
                </a:lnTo>
                <a:cubicBezTo>
                  <a:pt x="326733" y="1187120"/>
                  <a:pt x="326733" y="1174590"/>
                  <a:pt x="326733" y="1187120"/>
                </a:cubicBezTo>
                <a:cubicBezTo>
                  <a:pt x="326733" y="1187120"/>
                  <a:pt x="326733" y="1187120"/>
                  <a:pt x="328131" y="1187120"/>
                </a:cubicBezTo>
                <a:lnTo>
                  <a:pt x="336515" y="1187120"/>
                </a:lnTo>
                <a:lnTo>
                  <a:pt x="337913" y="1187120"/>
                </a:lnTo>
                <a:lnTo>
                  <a:pt x="340708" y="1187120"/>
                </a:lnTo>
                <a:lnTo>
                  <a:pt x="347695" y="1187120"/>
                </a:lnTo>
                <a:cubicBezTo>
                  <a:pt x="349092" y="1187120"/>
                  <a:pt x="349092" y="1187120"/>
                  <a:pt x="349092" y="1187120"/>
                </a:cubicBezTo>
                <a:lnTo>
                  <a:pt x="355764" y="1187120"/>
                </a:lnTo>
                <a:cubicBezTo>
                  <a:pt x="355223" y="1187120"/>
                  <a:pt x="355584" y="1187120"/>
                  <a:pt x="356305" y="1187120"/>
                </a:cubicBezTo>
                <a:lnTo>
                  <a:pt x="360633" y="1187120"/>
                </a:lnTo>
                <a:cubicBezTo>
                  <a:pt x="349092" y="1187120"/>
                  <a:pt x="349092" y="1174590"/>
                  <a:pt x="349092" y="1174590"/>
                </a:cubicBezTo>
                <a:lnTo>
                  <a:pt x="337913" y="1174590"/>
                </a:lnTo>
                <a:lnTo>
                  <a:pt x="336515" y="1174590"/>
                </a:lnTo>
                <a:lnTo>
                  <a:pt x="333720" y="1174590"/>
                </a:lnTo>
                <a:cubicBezTo>
                  <a:pt x="333022" y="1174590"/>
                  <a:pt x="332672" y="1174590"/>
                  <a:pt x="333196" y="1174590"/>
                </a:cubicBezTo>
                <a:lnTo>
                  <a:pt x="328131" y="1174590"/>
                </a:lnTo>
                <a:cubicBezTo>
                  <a:pt x="326733" y="1174590"/>
                  <a:pt x="326733" y="1174590"/>
                  <a:pt x="326733" y="1174590"/>
                </a:cubicBezTo>
                <a:cubicBezTo>
                  <a:pt x="326733" y="1174590"/>
                  <a:pt x="326733" y="1174590"/>
                  <a:pt x="326733" y="1162060"/>
                </a:cubicBezTo>
                <a:cubicBezTo>
                  <a:pt x="326733" y="1162060"/>
                  <a:pt x="326733" y="1162060"/>
                  <a:pt x="315553" y="1162060"/>
                </a:cubicBezTo>
                <a:cubicBezTo>
                  <a:pt x="315553" y="1162060"/>
                  <a:pt x="318348" y="1162060"/>
                  <a:pt x="321143" y="1160444"/>
                </a:cubicBezTo>
                <a:lnTo>
                  <a:pt x="324153" y="1154350"/>
                </a:lnTo>
                <a:lnTo>
                  <a:pt x="325161" y="1154583"/>
                </a:lnTo>
                <a:cubicBezTo>
                  <a:pt x="326035" y="1153976"/>
                  <a:pt x="326733" y="1152360"/>
                  <a:pt x="326733" y="1149126"/>
                </a:cubicBezTo>
                <a:lnTo>
                  <a:pt x="337913" y="1162060"/>
                </a:lnTo>
                <a:lnTo>
                  <a:pt x="337913" y="1152360"/>
                </a:lnTo>
                <a:lnTo>
                  <a:pt x="337913" y="1149126"/>
                </a:lnTo>
                <a:cubicBezTo>
                  <a:pt x="337913" y="1149126"/>
                  <a:pt x="337913" y="1149126"/>
                  <a:pt x="339310" y="1149126"/>
                </a:cubicBezTo>
                <a:lnTo>
                  <a:pt x="342105" y="1149126"/>
                </a:lnTo>
                <a:lnTo>
                  <a:pt x="342629" y="1149126"/>
                </a:lnTo>
                <a:lnTo>
                  <a:pt x="346179" y="1149126"/>
                </a:lnTo>
                <a:lnTo>
                  <a:pt x="346297" y="1149126"/>
                </a:lnTo>
                <a:lnTo>
                  <a:pt x="349092" y="1149126"/>
                </a:lnTo>
                <a:cubicBezTo>
                  <a:pt x="337913" y="1136596"/>
                  <a:pt x="349092" y="1136596"/>
                  <a:pt x="349092" y="1136596"/>
                </a:cubicBezTo>
                <a:cubicBezTo>
                  <a:pt x="337913" y="1124066"/>
                  <a:pt x="337913" y="1124066"/>
                  <a:pt x="337913" y="1124066"/>
                </a:cubicBezTo>
                <a:lnTo>
                  <a:pt x="337913" y="1111536"/>
                </a:lnTo>
                <a:cubicBezTo>
                  <a:pt x="349092" y="1111536"/>
                  <a:pt x="349092" y="1111536"/>
                  <a:pt x="349092" y="1124066"/>
                </a:cubicBezTo>
                <a:cubicBezTo>
                  <a:pt x="360633" y="1124066"/>
                  <a:pt x="349092" y="1124066"/>
                  <a:pt x="349092" y="1111536"/>
                </a:cubicBezTo>
                <a:cubicBezTo>
                  <a:pt x="349092" y="1111536"/>
                  <a:pt x="349092" y="1111536"/>
                  <a:pt x="350535" y="1111536"/>
                </a:cubicBezTo>
                <a:lnTo>
                  <a:pt x="351977" y="1111536"/>
                </a:lnTo>
                <a:lnTo>
                  <a:pt x="355764" y="1111536"/>
                </a:lnTo>
                <a:cubicBezTo>
                  <a:pt x="355223" y="1111536"/>
                  <a:pt x="355584" y="1111536"/>
                  <a:pt x="356305" y="1111536"/>
                </a:cubicBezTo>
                <a:lnTo>
                  <a:pt x="360633" y="1111536"/>
                </a:lnTo>
                <a:cubicBezTo>
                  <a:pt x="360633" y="1111536"/>
                  <a:pt x="360633" y="1111536"/>
                  <a:pt x="360633" y="1113102"/>
                </a:cubicBezTo>
                <a:lnTo>
                  <a:pt x="360633" y="1122500"/>
                </a:lnTo>
                <a:lnTo>
                  <a:pt x="360633" y="1124066"/>
                </a:lnTo>
                <a:lnTo>
                  <a:pt x="360633" y="1136596"/>
                </a:lnTo>
                <a:cubicBezTo>
                  <a:pt x="360633" y="1136596"/>
                  <a:pt x="360633" y="1136596"/>
                  <a:pt x="360633" y="1149126"/>
                </a:cubicBezTo>
                <a:cubicBezTo>
                  <a:pt x="360633" y="1149126"/>
                  <a:pt x="360633" y="1162060"/>
                  <a:pt x="371812" y="1162060"/>
                </a:cubicBezTo>
                <a:lnTo>
                  <a:pt x="371812" y="1174590"/>
                </a:lnTo>
                <a:cubicBezTo>
                  <a:pt x="371812" y="1174590"/>
                  <a:pt x="371812" y="1174590"/>
                  <a:pt x="382992" y="1187120"/>
                </a:cubicBezTo>
                <a:cubicBezTo>
                  <a:pt x="382992" y="1174590"/>
                  <a:pt x="371812" y="1174590"/>
                  <a:pt x="371812" y="1174590"/>
                </a:cubicBezTo>
                <a:lnTo>
                  <a:pt x="382992" y="1174590"/>
                </a:lnTo>
                <a:lnTo>
                  <a:pt x="382992" y="1173024"/>
                </a:lnTo>
                <a:lnTo>
                  <a:pt x="382992" y="1162060"/>
                </a:lnTo>
                <a:cubicBezTo>
                  <a:pt x="377402" y="1162060"/>
                  <a:pt x="374607" y="1162060"/>
                  <a:pt x="374607" y="1162060"/>
                </a:cubicBezTo>
                <a:lnTo>
                  <a:pt x="371812" y="1162060"/>
                </a:lnTo>
                <a:lnTo>
                  <a:pt x="371812" y="1160444"/>
                </a:lnTo>
                <a:cubicBezTo>
                  <a:pt x="371812" y="1158827"/>
                  <a:pt x="371812" y="1155593"/>
                  <a:pt x="371812" y="1149126"/>
                </a:cubicBezTo>
                <a:lnTo>
                  <a:pt x="374607" y="1149126"/>
                </a:lnTo>
                <a:cubicBezTo>
                  <a:pt x="374607" y="1149126"/>
                  <a:pt x="377402" y="1149126"/>
                  <a:pt x="382992" y="1149126"/>
                </a:cubicBezTo>
                <a:cubicBezTo>
                  <a:pt x="382992" y="1149126"/>
                  <a:pt x="382992" y="1149126"/>
                  <a:pt x="382992" y="1136596"/>
                </a:cubicBezTo>
                <a:lnTo>
                  <a:pt x="382992" y="1135030"/>
                </a:lnTo>
                <a:lnTo>
                  <a:pt x="382992" y="1129352"/>
                </a:lnTo>
                <a:cubicBezTo>
                  <a:pt x="382992" y="1131114"/>
                  <a:pt x="382992" y="1124066"/>
                  <a:pt x="382992" y="1124066"/>
                </a:cubicBezTo>
                <a:cubicBezTo>
                  <a:pt x="382992" y="1124066"/>
                  <a:pt x="382992" y="1124066"/>
                  <a:pt x="384389" y="1124066"/>
                </a:cubicBezTo>
                <a:lnTo>
                  <a:pt x="392774" y="1124066"/>
                </a:lnTo>
                <a:lnTo>
                  <a:pt x="394171" y="1124066"/>
                </a:lnTo>
                <a:cubicBezTo>
                  <a:pt x="394171" y="1124066"/>
                  <a:pt x="394171" y="1124066"/>
                  <a:pt x="394171" y="1136596"/>
                </a:cubicBezTo>
                <a:cubicBezTo>
                  <a:pt x="394171" y="1136596"/>
                  <a:pt x="394171" y="1136596"/>
                  <a:pt x="395614" y="1136596"/>
                </a:cubicBezTo>
                <a:lnTo>
                  <a:pt x="399220" y="1136596"/>
                </a:lnTo>
                <a:cubicBezTo>
                  <a:pt x="400663" y="1136596"/>
                  <a:pt x="399220" y="1136596"/>
                  <a:pt x="400663" y="1136596"/>
                </a:cubicBezTo>
                <a:lnTo>
                  <a:pt x="404269" y="1136596"/>
                </a:lnTo>
                <a:lnTo>
                  <a:pt x="405712" y="1136596"/>
                </a:lnTo>
                <a:lnTo>
                  <a:pt x="405712" y="1124066"/>
                </a:lnTo>
                <a:cubicBezTo>
                  <a:pt x="405712" y="1124066"/>
                  <a:pt x="405712" y="1124066"/>
                  <a:pt x="394171" y="1124066"/>
                </a:cubicBezTo>
                <a:cubicBezTo>
                  <a:pt x="394171" y="1124066"/>
                  <a:pt x="394171" y="1124066"/>
                  <a:pt x="382992" y="1111536"/>
                </a:cubicBezTo>
                <a:cubicBezTo>
                  <a:pt x="382992" y="1111536"/>
                  <a:pt x="385787" y="1111536"/>
                  <a:pt x="387184" y="1111536"/>
                </a:cubicBezTo>
                <a:cubicBezTo>
                  <a:pt x="387883" y="1111536"/>
                  <a:pt x="388232" y="1111536"/>
                  <a:pt x="387708" y="1111536"/>
                </a:cubicBezTo>
                <a:lnTo>
                  <a:pt x="394171" y="1111536"/>
                </a:lnTo>
                <a:lnTo>
                  <a:pt x="394171" y="1098602"/>
                </a:lnTo>
                <a:lnTo>
                  <a:pt x="389979" y="1098602"/>
                </a:lnTo>
                <a:cubicBezTo>
                  <a:pt x="389280" y="1098602"/>
                  <a:pt x="388931" y="1098602"/>
                  <a:pt x="389455" y="1098602"/>
                </a:cubicBezTo>
                <a:lnTo>
                  <a:pt x="389280" y="1098602"/>
                </a:lnTo>
                <a:cubicBezTo>
                  <a:pt x="387184" y="1098602"/>
                  <a:pt x="391376" y="1098602"/>
                  <a:pt x="382992" y="1098602"/>
                </a:cubicBezTo>
                <a:cubicBezTo>
                  <a:pt x="382992" y="1086072"/>
                  <a:pt x="371812" y="1086072"/>
                  <a:pt x="371812" y="1098602"/>
                </a:cubicBezTo>
                <a:cubicBezTo>
                  <a:pt x="371812" y="1098602"/>
                  <a:pt x="371812" y="1098602"/>
                  <a:pt x="382992" y="1111536"/>
                </a:cubicBezTo>
                <a:lnTo>
                  <a:pt x="381594" y="1111536"/>
                </a:lnTo>
                <a:lnTo>
                  <a:pt x="380197" y="1111536"/>
                </a:lnTo>
                <a:lnTo>
                  <a:pt x="378799" y="1111536"/>
                </a:lnTo>
                <a:cubicBezTo>
                  <a:pt x="378101" y="1111536"/>
                  <a:pt x="377751" y="1111536"/>
                  <a:pt x="378275" y="1111536"/>
                </a:cubicBezTo>
                <a:lnTo>
                  <a:pt x="371812" y="1111536"/>
                </a:lnTo>
                <a:lnTo>
                  <a:pt x="371812" y="1124066"/>
                </a:lnTo>
                <a:cubicBezTo>
                  <a:pt x="371812" y="1111536"/>
                  <a:pt x="371812" y="1111536"/>
                  <a:pt x="360633" y="1111536"/>
                </a:cubicBezTo>
                <a:cubicBezTo>
                  <a:pt x="360633" y="1098602"/>
                  <a:pt x="360633" y="1098602"/>
                  <a:pt x="360633" y="1098602"/>
                </a:cubicBezTo>
                <a:cubicBezTo>
                  <a:pt x="360633" y="1098602"/>
                  <a:pt x="371812" y="1086072"/>
                  <a:pt x="360633" y="1086072"/>
                </a:cubicBezTo>
                <a:cubicBezTo>
                  <a:pt x="360633" y="1086072"/>
                  <a:pt x="360633" y="1086072"/>
                  <a:pt x="371812" y="1086072"/>
                </a:cubicBezTo>
                <a:cubicBezTo>
                  <a:pt x="371812" y="1073542"/>
                  <a:pt x="382992" y="1086072"/>
                  <a:pt x="371812" y="1073542"/>
                </a:cubicBezTo>
                <a:lnTo>
                  <a:pt x="371812" y="1060607"/>
                </a:lnTo>
                <a:cubicBezTo>
                  <a:pt x="371812" y="1060607"/>
                  <a:pt x="382992" y="1060607"/>
                  <a:pt x="382992" y="1073542"/>
                </a:cubicBezTo>
                <a:lnTo>
                  <a:pt x="382992" y="1060607"/>
                </a:lnTo>
                <a:cubicBezTo>
                  <a:pt x="382992" y="1060607"/>
                  <a:pt x="382992" y="1060607"/>
                  <a:pt x="382992" y="1048077"/>
                </a:cubicBezTo>
                <a:cubicBezTo>
                  <a:pt x="382992" y="1048077"/>
                  <a:pt x="382992" y="1048077"/>
                  <a:pt x="371812" y="1048077"/>
                </a:cubicBezTo>
                <a:cubicBezTo>
                  <a:pt x="371812" y="1048077"/>
                  <a:pt x="360633" y="1048077"/>
                  <a:pt x="360633" y="1060607"/>
                </a:cubicBezTo>
                <a:cubicBezTo>
                  <a:pt x="360633" y="1060607"/>
                  <a:pt x="360633" y="1060607"/>
                  <a:pt x="360633" y="1059041"/>
                </a:cubicBezTo>
                <a:lnTo>
                  <a:pt x="360633" y="1055126"/>
                </a:lnTo>
                <a:cubicBezTo>
                  <a:pt x="360633" y="1052776"/>
                  <a:pt x="360633" y="1057475"/>
                  <a:pt x="360633" y="1048077"/>
                </a:cubicBezTo>
                <a:cubicBezTo>
                  <a:pt x="360633" y="1048077"/>
                  <a:pt x="360633" y="1048077"/>
                  <a:pt x="349092" y="1060607"/>
                </a:cubicBezTo>
                <a:cubicBezTo>
                  <a:pt x="349092" y="1060607"/>
                  <a:pt x="349092" y="1048077"/>
                  <a:pt x="337913" y="1048077"/>
                </a:cubicBezTo>
                <a:cubicBezTo>
                  <a:pt x="349092" y="1048077"/>
                  <a:pt x="349092" y="1035547"/>
                  <a:pt x="349092" y="1035547"/>
                </a:cubicBezTo>
                <a:lnTo>
                  <a:pt x="337913" y="1048077"/>
                </a:lnTo>
                <a:cubicBezTo>
                  <a:pt x="337913" y="1048077"/>
                  <a:pt x="337913" y="1048077"/>
                  <a:pt x="326733" y="1048077"/>
                </a:cubicBezTo>
                <a:cubicBezTo>
                  <a:pt x="326733" y="1048077"/>
                  <a:pt x="326733" y="1060607"/>
                  <a:pt x="315553" y="1048077"/>
                </a:cubicBezTo>
                <a:cubicBezTo>
                  <a:pt x="315553" y="1048077"/>
                  <a:pt x="315553" y="1048077"/>
                  <a:pt x="315553" y="1060607"/>
                </a:cubicBezTo>
                <a:cubicBezTo>
                  <a:pt x="315553" y="1060607"/>
                  <a:pt x="315553" y="1060607"/>
                  <a:pt x="314111" y="1060607"/>
                </a:cubicBezTo>
                <a:lnTo>
                  <a:pt x="305456" y="1060607"/>
                </a:lnTo>
                <a:cubicBezTo>
                  <a:pt x="304013" y="1060607"/>
                  <a:pt x="304013" y="1060607"/>
                  <a:pt x="304013" y="1060607"/>
                </a:cubicBezTo>
                <a:lnTo>
                  <a:pt x="292834" y="1060607"/>
                </a:lnTo>
                <a:cubicBezTo>
                  <a:pt x="292834" y="1060607"/>
                  <a:pt x="292834" y="1060607"/>
                  <a:pt x="292834" y="1073542"/>
                </a:cubicBezTo>
                <a:lnTo>
                  <a:pt x="304013" y="1073542"/>
                </a:lnTo>
                <a:cubicBezTo>
                  <a:pt x="304013" y="1073542"/>
                  <a:pt x="304013" y="1076674"/>
                  <a:pt x="304013" y="1078240"/>
                </a:cubicBezTo>
                <a:lnTo>
                  <a:pt x="304013" y="1078828"/>
                </a:lnTo>
                <a:lnTo>
                  <a:pt x="304013" y="1086072"/>
                </a:lnTo>
                <a:lnTo>
                  <a:pt x="292834" y="1086072"/>
                </a:lnTo>
                <a:lnTo>
                  <a:pt x="281654" y="1086072"/>
                </a:lnTo>
                <a:lnTo>
                  <a:pt x="281654" y="1073542"/>
                </a:lnTo>
                <a:lnTo>
                  <a:pt x="270474" y="1073542"/>
                </a:lnTo>
                <a:cubicBezTo>
                  <a:pt x="270474" y="1073542"/>
                  <a:pt x="270474" y="1073542"/>
                  <a:pt x="270474" y="1086072"/>
                </a:cubicBezTo>
                <a:cubicBezTo>
                  <a:pt x="270474" y="1086072"/>
                  <a:pt x="270474" y="1086072"/>
                  <a:pt x="271872" y="1086072"/>
                </a:cubicBezTo>
                <a:lnTo>
                  <a:pt x="275365" y="1086072"/>
                </a:lnTo>
                <a:cubicBezTo>
                  <a:pt x="276763" y="1086072"/>
                  <a:pt x="275365" y="1086072"/>
                  <a:pt x="276763" y="1086072"/>
                </a:cubicBezTo>
                <a:lnTo>
                  <a:pt x="278859" y="1086072"/>
                </a:lnTo>
                <a:lnTo>
                  <a:pt x="280256" y="1086072"/>
                </a:lnTo>
                <a:cubicBezTo>
                  <a:pt x="281654" y="1086072"/>
                  <a:pt x="281654" y="1086072"/>
                  <a:pt x="281654" y="1086072"/>
                </a:cubicBezTo>
                <a:cubicBezTo>
                  <a:pt x="281654" y="1086072"/>
                  <a:pt x="281654" y="1098602"/>
                  <a:pt x="270474" y="1098602"/>
                </a:cubicBezTo>
                <a:cubicBezTo>
                  <a:pt x="258934" y="1098602"/>
                  <a:pt x="258934" y="1098602"/>
                  <a:pt x="247754" y="1098602"/>
                </a:cubicBezTo>
                <a:cubicBezTo>
                  <a:pt x="247754" y="1098602"/>
                  <a:pt x="247754" y="1098602"/>
                  <a:pt x="236575" y="1098602"/>
                </a:cubicBezTo>
                <a:cubicBezTo>
                  <a:pt x="236575" y="1098602"/>
                  <a:pt x="225395" y="1111536"/>
                  <a:pt x="225395" y="1098602"/>
                </a:cubicBezTo>
                <a:cubicBezTo>
                  <a:pt x="225395" y="1098602"/>
                  <a:pt x="225395" y="1098602"/>
                  <a:pt x="213855" y="1098602"/>
                </a:cubicBezTo>
                <a:lnTo>
                  <a:pt x="213855" y="1111536"/>
                </a:lnTo>
                <a:lnTo>
                  <a:pt x="202675" y="1111536"/>
                </a:lnTo>
                <a:lnTo>
                  <a:pt x="202675" y="1124066"/>
                </a:lnTo>
                <a:lnTo>
                  <a:pt x="202675" y="1136596"/>
                </a:lnTo>
                <a:lnTo>
                  <a:pt x="191496" y="1124066"/>
                </a:lnTo>
                <a:cubicBezTo>
                  <a:pt x="191496" y="1124066"/>
                  <a:pt x="191496" y="1124066"/>
                  <a:pt x="191496" y="1111536"/>
                </a:cubicBezTo>
                <a:cubicBezTo>
                  <a:pt x="191496" y="1111536"/>
                  <a:pt x="191496" y="1111536"/>
                  <a:pt x="180316" y="1111536"/>
                </a:cubicBezTo>
                <a:lnTo>
                  <a:pt x="180316" y="1124066"/>
                </a:lnTo>
                <a:lnTo>
                  <a:pt x="180316" y="1136596"/>
                </a:lnTo>
                <a:lnTo>
                  <a:pt x="180316" y="1149126"/>
                </a:lnTo>
                <a:cubicBezTo>
                  <a:pt x="180316" y="1136596"/>
                  <a:pt x="168776" y="1136596"/>
                  <a:pt x="168776" y="1136596"/>
                </a:cubicBezTo>
                <a:cubicBezTo>
                  <a:pt x="168776" y="1136596"/>
                  <a:pt x="180316" y="1136596"/>
                  <a:pt x="168776" y="1124066"/>
                </a:cubicBezTo>
                <a:lnTo>
                  <a:pt x="168776" y="1136596"/>
                </a:lnTo>
                <a:cubicBezTo>
                  <a:pt x="168776" y="1136596"/>
                  <a:pt x="168776" y="1136596"/>
                  <a:pt x="168776" y="1149126"/>
                </a:cubicBezTo>
                <a:cubicBezTo>
                  <a:pt x="168776" y="1149126"/>
                  <a:pt x="168776" y="1149126"/>
                  <a:pt x="180316" y="1149126"/>
                </a:cubicBezTo>
                <a:cubicBezTo>
                  <a:pt x="180316" y="1149126"/>
                  <a:pt x="180316" y="1149126"/>
                  <a:pt x="180316" y="1162060"/>
                </a:cubicBezTo>
                <a:lnTo>
                  <a:pt x="168776" y="1162060"/>
                </a:lnTo>
                <a:cubicBezTo>
                  <a:pt x="168776" y="1162060"/>
                  <a:pt x="168776" y="1162060"/>
                  <a:pt x="157596" y="1162060"/>
                </a:cubicBezTo>
                <a:cubicBezTo>
                  <a:pt x="157596" y="1162060"/>
                  <a:pt x="157596" y="1162060"/>
                  <a:pt x="157596" y="1149126"/>
                </a:cubicBezTo>
                <a:cubicBezTo>
                  <a:pt x="157596" y="1149126"/>
                  <a:pt x="157596" y="1149126"/>
                  <a:pt x="146417" y="1149126"/>
                </a:cubicBezTo>
                <a:cubicBezTo>
                  <a:pt x="146417" y="1149126"/>
                  <a:pt x="146417" y="1136596"/>
                  <a:pt x="135237" y="1136596"/>
                </a:cubicBezTo>
                <a:cubicBezTo>
                  <a:pt x="135237" y="1136596"/>
                  <a:pt x="135237" y="1136596"/>
                  <a:pt x="135237" y="1149126"/>
                </a:cubicBezTo>
                <a:cubicBezTo>
                  <a:pt x="135237" y="1149126"/>
                  <a:pt x="123697" y="1149126"/>
                  <a:pt x="135237" y="1162060"/>
                </a:cubicBezTo>
                <a:lnTo>
                  <a:pt x="123697" y="1162060"/>
                </a:lnTo>
                <a:cubicBezTo>
                  <a:pt x="123697" y="1162060"/>
                  <a:pt x="123697" y="1162060"/>
                  <a:pt x="123697" y="1149126"/>
                </a:cubicBezTo>
                <a:cubicBezTo>
                  <a:pt x="123697" y="1149126"/>
                  <a:pt x="123697" y="1149126"/>
                  <a:pt x="123697" y="1136596"/>
                </a:cubicBezTo>
                <a:cubicBezTo>
                  <a:pt x="123697" y="1136596"/>
                  <a:pt x="112517" y="1136596"/>
                  <a:pt x="112517" y="1124066"/>
                </a:cubicBezTo>
                <a:lnTo>
                  <a:pt x="123697" y="1124066"/>
                </a:lnTo>
                <a:cubicBezTo>
                  <a:pt x="135237" y="1124066"/>
                  <a:pt x="135237" y="1111536"/>
                  <a:pt x="135237" y="1111536"/>
                </a:cubicBezTo>
                <a:lnTo>
                  <a:pt x="123697" y="1111536"/>
                </a:lnTo>
                <a:cubicBezTo>
                  <a:pt x="123697" y="1098602"/>
                  <a:pt x="123697" y="1098602"/>
                  <a:pt x="135237" y="1098602"/>
                </a:cubicBezTo>
                <a:lnTo>
                  <a:pt x="135237" y="1086072"/>
                </a:lnTo>
                <a:cubicBezTo>
                  <a:pt x="135237" y="1086072"/>
                  <a:pt x="135237" y="1086072"/>
                  <a:pt x="135237" y="1073542"/>
                </a:cubicBezTo>
                <a:cubicBezTo>
                  <a:pt x="146417" y="1060607"/>
                  <a:pt x="146417" y="1060607"/>
                  <a:pt x="146417" y="1073542"/>
                </a:cubicBezTo>
                <a:lnTo>
                  <a:pt x="146417" y="1062224"/>
                </a:lnTo>
                <a:cubicBezTo>
                  <a:pt x="146417" y="1060607"/>
                  <a:pt x="146417" y="1060607"/>
                  <a:pt x="146417" y="1060607"/>
                </a:cubicBezTo>
                <a:cubicBezTo>
                  <a:pt x="146417" y="1060607"/>
                  <a:pt x="146417" y="1073542"/>
                  <a:pt x="157596" y="1073542"/>
                </a:cubicBezTo>
                <a:lnTo>
                  <a:pt x="157596" y="1060607"/>
                </a:lnTo>
                <a:lnTo>
                  <a:pt x="168776" y="1060607"/>
                </a:lnTo>
                <a:lnTo>
                  <a:pt x="168776" y="1048077"/>
                </a:lnTo>
                <a:cubicBezTo>
                  <a:pt x="157596" y="1048077"/>
                  <a:pt x="168776" y="1035547"/>
                  <a:pt x="168776" y="1035547"/>
                </a:cubicBezTo>
                <a:cubicBezTo>
                  <a:pt x="168776" y="1035547"/>
                  <a:pt x="157596" y="1035547"/>
                  <a:pt x="157596" y="1023017"/>
                </a:cubicBezTo>
                <a:lnTo>
                  <a:pt x="157596" y="1021451"/>
                </a:lnTo>
                <a:cubicBezTo>
                  <a:pt x="157596" y="1019885"/>
                  <a:pt x="157596" y="1016752"/>
                  <a:pt x="157596" y="1010487"/>
                </a:cubicBezTo>
                <a:cubicBezTo>
                  <a:pt x="157596" y="1010487"/>
                  <a:pt x="157596" y="1010487"/>
                  <a:pt x="146417" y="1010487"/>
                </a:cubicBezTo>
                <a:lnTo>
                  <a:pt x="146417" y="1023017"/>
                </a:lnTo>
                <a:cubicBezTo>
                  <a:pt x="146417" y="1023017"/>
                  <a:pt x="135237" y="1023017"/>
                  <a:pt x="146417" y="1035547"/>
                </a:cubicBezTo>
                <a:cubicBezTo>
                  <a:pt x="146417" y="1035547"/>
                  <a:pt x="135237" y="1035547"/>
                  <a:pt x="135237" y="1023017"/>
                </a:cubicBezTo>
                <a:cubicBezTo>
                  <a:pt x="135237" y="1023017"/>
                  <a:pt x="135237" y="1023017"/>
                  <a:pt x="135237" y="1035547"/>
                </a:cubicBezTo>
                <a:cubicBezTo>
                  <a:pt x="135237" y="1035547"/>
                  <a:pt x="135237" y="1035547"/>
                  <a:pt x="146417" y="1035547"/>
                </a:cubicBezTo>
                <a:cubicBezTo>
                  <a:pt x="146417" y="1023017"/>
                  <a:pt x="157596" y="1023017"/>
                  <a:pt x="146417" y="1023017"/>
                </a:cubicBezTo>
                <a:lnTo>
                  <a:pt x="157596" y="1023017"/>
                </a:lnTo>
                <a:lnTo>
                  <a:pt x="157596" y="1035547"/>
                </a:lnTo>
                <a:cubicBezTo>
                  <a:pt x="157596" y="1035547"/>
                  <a:pt x="157596" y="1035547"/>
                  <a:pt x="157596" y="1048077"/>
                </a:cubicBezTo>
                <a:cubicBezTo>
                  <a:pt x="157596" y="1048077"/>
                  <a:pt x="157596" y="1048077"/>
                  <a:pt x="157596" y="1060607"/>
                </a:cubicBezTo>
                <a:lnTo>
                  <a:pt x="156199" y="1060607"/>
                </a:lnTo>
                <a:lnTo>
                  <a:pt x="149212" y="1060607"/>
                </a:lnTo>
                <a:lnTo>
                  <a:pt x="146417" y="1060607"/>
                </a:lnTo>
                <a:cubicBezTo>
                  <a:pt x="146417" y="1060607"/>
                  <a:pt x="146417" y="1060607"/>
                  <a:pt x="135237" y="1060607"/>
                </a:cubicBezTo>
                <a:lnTo>
                  <a:pt x="128565" y="1060607"/>
                </a:lnTo>
                <a:cubicBezTo>
                  <a:pt x="130188" y="1060607"/>
                  <a:pt x="123697" y="1060607"/>
                  <a:pt x="123697" y="1060607"/>
                </a:cubicBezTo>
                <a:lnTo>
                  <a:pt x="123697" y="1053364"/>
                </a:lnTo>
                <a:cubicBezTo>
                  <a:pt x="123697" y="1055126"/>
                  <a:pt x="123697" y="1048077"/>
                  <a:pt x="123697" y="1048077"/>
                </a:cubicBezTo>
                <a:lnTo>
                  <a:pt x="123697" y="1035547"/>
                </a:lnTo>
                <a:cubicBezTo>
                  <a:pt x="123697" y="1035547"/>
                  <a:pt x="123697" y="1035547"/>
                  <a:pt x="112517" y="1035547"/>
                </a:cubicBezTo>
                <a:lnTo>
                  <a:pt x="112517" y="1048077"/>
                </a:lnTo>
                <a:lnTo>
                  <a:pt x="101337" y="1048077"/>
                </a:lnTo>
                <a:lnTo>
                  <a:pt x="101337" y="1035547"/>
                </a:lnTo>
                <a:lnTo>
                  <a:pt x="101337" y="1023017"/>
                </a:lnTo>
                <a:cubicBezTo>
                  <a:pt x="101337" y="1035547"/>
                  <a:pt x="90158" y="1035547"/>
                  <a:pt x="90158" y="1035547"/>
                </a:cubicBezTo>
                <a:cubicBezTo>
                  <a:pt x="90158" y="1048077"/>
                  <a:pt x="78618" y="1048077"/>
                  <a:pt x="78618" y="1048077"/>
                </a:cubicBezTo>
                <a:cubicBezTo>
                  <a:pt x="78618" y="1060607"/>
                  <a:pt x="78618" y="1060607"/>
                  <a:pt x="90158" y="1060607"/>
                </a:cubicBezTo>
                <a:cubicBezTo>
                  <a:pt x="78618" y="1060607"/>
                  <a:pt x="90158" y="1073542"/>
                  <a:pt x="90158" y="1073542"/>
                </a:cubicBezTo>
                <a:cubicBezTo>
                  <a:pt x="90158" y="1073542"/>
                  <a:pt x="90158" y="1073542"/>
                  <a:pt x="90158" y="1086072"/>
                </a:cubicBezTo>
                <a:cubicBezTo>
                  <a:pt x="90158" y="1086072"/>
                  <a:pt x="90158" y="1086072"/>
                  <a:pt x="90158" y="1098602"/>
                </a:cubicBezTo>
                <a:cubicBezTo>
                  <a:pt x="90158" y="1098602"/>
                  <a:pt x="90158" y="1098602"/>
                  <a:pt x="78618" y="1098602"/>
                </a:cubicBezTo>
                <a:cubicBezTo>
                  <a:pt x="78618" y="1098602"/>
                  <a:pt x="78618" y="1098602"/>
                  <a:pt x="67438" y="1111536"/>
                </a:cubicBezTo>
                <a:lnTo>
                  <a:pt x="67438" y="1098602"/>
                </a:lnTo>
                <a:cubicBezTo>
                  <a:pt x="67438" y="1098602"/>
                  <a:pt x="67438" y="1098602"/>
                  <a:pt x="66040" y="1098602"/>
                </a:cubicBezTo>
                <a:lnTo>
                  <a:pt x="60975" y="1098602"/>
                </a:lnTo>
                <a:cubicBezTo>
                  <a:pt x="62547" y="1098602"/>
                  <a:pt x="56258" y="1098602"/>
                  <a:pt x="56258" y="1098602"/>
                </a:cubicBezTo>
                <a:lnTo>
                  <a:pt x="45079" y="1098602"/>
                </a:lnTo>
                <a:cubicBezTo>
                  <a:pt x="56258" y="1098602"/>
                  <a:pt x="56258" y="1111536"/>
                  <a:pt x="56258" y="1111536"/>
                </a:cubicBezTo>
                <a:lnTo>
                  <a:pt x="52066" y="1111536"/>
                </a:lnTo>
                <a:cubicBezTo>
                  <a:pt x="51367" y="1111536"/>
                  <a:pt x="51018" y="1111536"/>
                  <a:pt x="51542" y="1111536"/>
                </a:cubicBezTo>
                <a:lnTo>
                  <a:pt x="45079" y="1111536"/>
                </a:lnTo>
                <a:cubicBezTo>
                  <a:pt x="45079" y="1111536"/>
                  <a:pt x="45079" y="1111536"/>
                  <a:pt x="45079" y="1124066"/>
                </a:cubicBezTo>
                <a:cubicBezTo>
                  <a:pt x="45079" y="1124066"/>
                  <a:pt x="45079" y="1136596"/>
                  <a:pt x="56258" y="1136596"/>
                </a:cubicBezTo>
                <a:cubicBezTo>
                  <a:pt x="56258" y="1136596"/>
                  <a:pt x="56258" y="1136596"/>
                  <a:pt x="56258" y="1149126"/>
                </a:cubicBezTo>
                <a:lnTo>
                  <a:pt x="45079" y="1149126"/>
                </a:lnTo>
                <a:cubicBezTo>
                  <a:pt x="45079" y="1136596"/>
                  <a:pt x="33538" y="1136596"/>
                  <a:pt x="33538" y="1149126"/>
                </a:cubicBezTo>
                <a:lnTo>
                  <a:pt x="33538" y="1136596"/>
                </a:lnTo>
                <a:cubicBezTo>
                  <a:pt x="33538" y="1136596"/>
                  <a:pt x="33538" y="1136596"/>
                  <a:pt x="33538" y="1124066"/>
                </a:cubicBezTo>
                <a:lnTo>
                  <a:pt x="29346" y="1124066"/>
                </a:lnTo>
                <a:cubicBezTo>
                  <a:pt x="28647" y="1124066"/>
                  <a:pt x="28298" y="1124066"/>
                  <a:pt x="28822" y="1124066"/>
                </a:cubicBezTo>
                <a:lnTo>
                  <a:pt x="22359" y="1124066"/>
                </a:lnTo>
                <a:cubicBezTo>
                  <a:pt x="22359" y="1124066"/>
                  <a:pt x="22359" y="1124066"/>
                  <a:pt x="20961" y="1124066"/>
                </a:cubicBezTo>
                <a:lnTo>
                  <a:pt x="19564" y="1124066"/>
                </a:lnTo>
                <a:cubicBezTo>
                  <a:pt x="19564" y="1124066"/>
                  <a:pt x="16769" y="1124066"/>
                  <a:pt x="11179" y="1124066"/>
                </a:cubicBezTo>
                <a:cubicBezTo>
                  <a:pt x="22359" y="1124066"/>
                  <a:pt x="22359" y="1136596"/>
                  <a:pt x="11179" y="1136596"/>
                </a:cubicBezTo>
                <a:lnTo>
                  <a:pt x="4716" y="1136596"/>
                </a:lnTo>
                <a:cubicBezTo>
                  <a:pt x="6288" y="1136596"/>
                  <a:pt x="0" y="1136596"/>
                  <a:pt x="0" y="1136596"/>
                </a:cubicBezTo>
                <a:cubicBezTo>
                  <a:pt x="0" y="1124066"/>
                  <a:pt x="0" y="1111536"/>
                  <a:pt x="0" y="1098602"/>
                </a:cubicBezTo>
                <a:cubicBezTo>
                  <a:pt x="0" y="1086072"/>
                  <a:pt x="0" y="1086072"/>
                  <a:pt x="0" y="1073542"/>
                </a:cubicBezTo>
                <a:cubicBezTo>
                  <a:pt x="0" y="1073542"/>
                  <a:pt x="0" y="1073542"/>
                  <a:pt x="0" y="1060607"/>
                </a:cubicBezTo>
                <a:cubicBezTo>
                  <a:pt x="11179" y="1060607"/>
                  <a:pt x="11179" y="1073542"/>
                  <a:pt x="11179" y="1060607"/>
                </a:cubicBezTo>
                <a:cubicBezTo>
                  <a:pt x="11179" y="1060607"/>
                  <a:pt x="22359" y="1060607"/>
                  <a:pt x="11179" y="1048077"/>
                </a:cubicBezTo>
                <a:cubicBezTo>
                  <a:pt x="0" y="1048077"/>
                  <a:pt x="0" y="1060607"/>
                  <a:pt x="0" y="1060607"/>
                </a:cubicBezTo>
                <a:cubicBezTo>
                  <a:pt x="0" y="1048077"/>
                  <a:pt x="0" y="1035547"/>
                  <a:pt x="0" y="1023017"/>
                </a:cubicBezTo>
                <a:lnTo>
                  <a:pt x="0" y="1010487"/>
                </a:lnTo>
                <a:cubicBezTo>
                  <a:pt x="0" y="997553"/>
                  <a:pt x="0" y="997553"/>
                  <a:pt x="0" y="985023"/>
                </a:cubicBezTo>
                <a:lnTo>
                  <a:pt x="0" y="972493"/>
                </a:lnTo>
                <a:cubicBezTo>
                  <a:pt x="0" y="959963"/>
                  <a:pt x="0" y="947029"/>
                  <a:pt x="11179" y="947029"/>
                </a:cubicBezTo>
                <a:cubicBezTo>
                  <a:pt x="11179" y="947029"/>
                  <a:pt x="11179" y="934499"/>
                  <a:pt x="11179" y="921969"/>
                </a:cubicBezTo>
                <a:cubicBezTo>
                  <a:pt x="22359" y="921969"/>
                  <a:pt x="22359" y="921969"/>
                  <a:pt x="22359" y="909439"/>
                </a:cubicBezTo>
                <a:lnTo>
                  <a:pt x="22359" y="896504"/>
                </a:lnTo>
                <a:cubicBezTo>
                  <a:pt x="33538" y="883974"/>
                  <a:pt x="33538" y="883974"/>
                  <a:pt x="33538" y="871444"/>
                </a:cubicBezTo>
                <a:lnTo>
                  <a:pt x="33538" y="858914"/>
                </a:lnTo>
                <a:cubicBezTo>
                  <a:pt x="33538" y="845980"/>
                  <a:pt x="45079" y="845980"/>
                  <a:pt x="45079" y="845980"/>
                </a:cubicBezTo>
                <a:cubicBezTo>
                  <a:pt x="45079" y="833450"/>
                  <a:pt x="56258" y="833450"/>
                  <a:pt x="56258" y="833450"/>
                </a:cubicBezTo>
                <a:cubicBezTo>
                  <a:pt x="56258" y="833450"/>
                  <a:pt x="56258" y="833450"/>
                  <a:pt x="56258" y="820920"/>
                </a:cubicBezTo>
                <a:cubicBezTo>
                  <a:pt x="56258" y="820920"/>
                  <a:pt x="56258" y="808390"/>
                  <a:pt x="67438" y="808390"/>
                </a:cubicBezTo>
                <a:lnTo>
                  <a:pt x="67438" y="795456"/>
                </a:lnTo>
                <a:lnTo>
                  <a:pt x="78618" y="782926"/>
                </a:lnTo>
                <a:lnTo>
                  <a:pt x="90158" y="770396"/>
                </a:lnTo>
                <a:lnTo>
                  <a:pt x="101337" y="757866"/>
                </a:lnTo>
                <a:cubicBezTo>
                  <a:pt x="112517" y="744931"/>
                  <a:pt x="112517" y="744931"/>
                  <a:pt x="112517" y="732401"/>
                </a:cubicBezTo>
                <a:cubicBezTo>
                  <a:pt x="123697" y="732401"/>
                  <a:pt x="123697" y="732401"/>
                  <a:pt x="135237" y="719871"/>
                </a:cubicBezTo>
                <a:cubicBezTo>
                  <a:pt x="135237" y="719871"/>
                  <a:pt x="146417" y="719871"/>
                  <a:pt x="146417" y="706937"/>
                </a:cubicBezTo>
                <a:cubicBezTo>
                  <a:pt x="146417" y="719871"/>
                  <a:pt x="146417" y="706937"/>
                  <a:pt x="157596" y="706937"/>
                </a:cubicBezTo>
                <a:cubicBezTo>
                  <a:pt x="157596" y="706937"/>
                  <a:pt x="157596" y="694407"/>
                  <a:pt x="168776" y="694407"/>
                </a:cubicBezTo>
                <a:lnTo>
                  <a:pt x="168776" y="681877"/>
                </a:lnTo>
                <a:lnTo>
                  <a:pt x="180316" y="681877"/>
                </a:lnTo>
                <a:cubicBezTo>
                  <a:pt x="180316" y="669347"/>
                  <a:pt x="191496" y="681877"/>
                  <a:pt x="191496" y="669347"/>
                </a:cubicBezTo>
                <a:cubicBezTo>
                  <a:pt x="191496" y="669347"/>
                  <a:pt x="191496" y="669347"/>
                  <a:pt x="202675" y="669347"/>
                </a:cubicBezTo>
                <a:cubicBezTo>
                  <a:pt x="202675" y="669347"/>
                  <a:pt x="202675" y="669347"/>
                  <a:pt x="202675" y="656817"/>
                </a:cubicBezTo>
                <a:lnTo>
                  <a:pt x="213855" y="656817"/>
                </a:lnTo>
                <a:cubicBezTo>
                  <a:pt x="225395" y="656817"/>
                  <a:pt x="213855" y="656817"/>
                  <a:pt x="225395" y="669347"/>
                </a:cubicBezTo>
                <a:cubicBezTo>
                  <a:pt x="225395" y="656817"/>
                  <a:pt x="225395" y="669347"/>
                  <a:pt x="225395" y="656817"/>
                </a:cubicBezTo>
                <a:lnTo>
                  <a:pt x="213855" y="656817"/>
                </a:lnTo>
                <a:cubicBezTo>
                  <a:pt x="225395" y="643883"/>
                  <a:pt x="225395" y="643883"/>
                  <a:pt x="236575" y="643883"/>
                </a:cubicBezTo>
                <a:cubicBezTo>
                  <a:pt x="247754" y="643883"/>
                  <a:pt x="247754" y="631353"/>
                  <a:pt x="258934" y="631353"/>
                </a:cubicBezTo>
                <a:cubicBezTo>
                  <a:pt x="270474" y="631353"/>
                  <a:pt x="270474" y="631353"/>
                  <a:pt x="281654" y="618823"/>
                </a:cubicBezTo>
                <a:lnTo>
                  <a:pt x="292834" y="618823"/>
                </a:lnTo>
                <a:cubicBezTo>
                  <a:pt x="304013" y="618823"/>
                  <a:pt x="304013" y="606293"/>
                  <a:pt x="304013" y="606293"/>
                </a:cubicBezTo>
                <a:cubicBezTo>
                  <a:pt x="304013" y="606293"/>
                  <a:pt x="304013" y="606293"/>
                  <a:pt x="302616" y="606293"/>
                </a:cubicBezTo>
                <a:lnTo>
                  <a:pt x="297550" y="606293"/>
                </a:lnTo>
                <a:lnTo>
                  <a:pt x="297026" y="606293"/>
                </a:lnTo>
                <a:cubicBezTo>
                  <a:pt x="295629" y="606293"/>
                  <a:pt x="292834" y="606293"/>
                  <a:pt x="292834" y="606293"/>
                </a:cubicBezTo>
                <a:lnTo>
                  <a:pt x="292834" y="593358"/>
                </a:lnTo>
                <a:cubicBezTo>
                  <a:pt x="292834" y="593358"/>
                  <a:pt x="292834" y="593358"/>
                  <a:pt x="281654" y="593358"/>
                </a:cubicBezTo>
                <a:cubicBezTo>
                  <a:pt x="281654" y="593358"/>
                  <a:pt x="292834" y="580828"/>
                  <a:pt x="281654" y="593358"/>
                </a:cubicBezTo>
                <a:lnTo>
                  <a:pt x="281654" y="580828"/>
                </a:lnTo>
                <a:cubicBezTo>
                  <a:pt x="270474" y="580828"/>
                  <a:pt x="270474" y="580828"/>
                  <a:pt x="270474" y="568298"/>
                </a:cubicBezTo>
                <a:lnTo>
                  <a:pt x="270474" y="555768"/>
                </a:lnTo>
                <a:cubicBezTo>
                  <a:pt x="270474" y="542834"/>
                  <a:pt x="270474" y="542834"/>
                  <a:pt x="258934" y="542834"/>
                </a:cubicBezTo>
                <a:cubicBezTo>
                  <a:pt x="258934" y="542834"/>
                  <a:pt x="258934" y="542834"/>
                  <a:pt x="258934" y="541268"/>
                </a:cubicBezTo>
                <a:lnTo>
                  <a:pt x="258934" y="538135"/>
                </a:lnTo>
                <a:cubicBezTo>
                  <a:pt x="258934" y="537352"/>
                  <a:pt x="258934" y="536960"/>
                  <a:pt x="258934" y="537548"/>
                </a:cubicBezTo>
                <a:lnTo>
                  <a:pt x="258934" y="530304"/>
                </a:lnTo>
                <a:cubicBezTo>
                  <a:pt x="258934" y="530304"/>
                  <a:pt x="258934" y="530304"/>
                  <a:pt x="270474" y="530304"/>
                </a:cubicBezTo>
                <a:cubicBezTo>
                  <a:pt x="270474" y="530304"/>
                  <a:pt x="270474" y="530304"/>
                  <a:pt x="270474" y="517774"/>
                </a:cubicBezTo>
                <a:lnTo>
                  <a:pt x="281654" y="517774"/>
                </a:lnTo>
                <a:lnTo>
                  <a:pt x="281654" y="530304"/>
                </a:lnTo>
                <a:cubicBezTo>
                  <a:pt x="281654" y="530304"/>
                  <a:pt x="284449" y="530304"/>
                  <a:pt x="285846" y="530304"/>
                </a:cubicBezTo>
                <a:lnTo>
                  <a:pt x="286370" y="530304"/>
                </a:lnTo>
                <a:lnTo>
                  <a:pt x="292834" y="530304"/>
                </a:lnTo>
                <a:lnTo>
                  <a:pt x="292834" y="528738"/>
                </a:lnTo>
                <a:lnTo>
                  <a:pt x="292834" y="520906"/>
                </a:lnTo>
                <a:lnTo>
                  <a:pt x="292834" y="517774"/>
                </a:lnTo>
                <a:lnTo>
                  <a:pt x="290039" y="517774"/>
                </a:lnTo>
                <a:cubicBezTo>
                  <a:pt x="290039" y="517774"/>
                  <a:pt x="287244" y="517774"/>
                  <a:pt x="281654" y="517774"/>
                </a:cubicBezTo>
                <a:cubicBezTo>
                  <a:pt x="270474" y="517774"/>
                  <a:pt x="281654" y="505244"/>
                  <a:pt x="270474" y="517774"/>
                </a:cubicBezTo>
                <a:lnTo>
                  <a:pt x="270474" y="505244"/>
                </a:lnTo>
                <a:cubicBezTo>
                  <a:pt x="270474" y="505244"/>
                  <a:pt x="270474" y="505244"/>
                  <a:pt x="270474" y="492310"/>
                </a:cubicBezTo>
                <a:lnTo>
                  <a:pt x="281654" y="492310"/>
                </a:lnTo>
                <a:lnTo>
                  <a:pt x="281654" y="490743"/>
                </a:lnTo>
                <a:lnTo>
                  <a:pt x="281654" y="481346"/>
                </a:lnTo>
                <a:lnTo>
                  <a:pt x="281654" y="479780"/>
                </a:lnTo>
                <a:lnTo>
                  <a:pt x="292834" y="479780"/>
                </a:lnTo>
                <a:lnTo>
                  <a:pt x="292834" y="476647"/>
                </a:lnTo>
                <a:cubicBezTo>
                  <a:pt x="292834" y="476647"/>
                  <a:pt x="292834" y="473514"/>
                  <a:pt x="292834" y="467249"/>
                </a:cubicBezTo>
                <a:lnTo>
                  <a:pt x="304013" y="467249"/>
                </a:lnTo>
                <a:lnTo>
                  <a:pt x="304013" y="479780"/>
                </a:lnTo>
                <a:cubicBezTo>
                  <a:pt x="304013" y="479780"/>
                  <a:pt x="304013" y="479780"/>
                  <a:pt x="304013" y="492310"/>
                </a:cubicBezTo>
                <a:cubicBezTo>
                  <a:pt x="292834" y="492310"/>
                  <a:pt x="292834" y="492310"/>
                  <a:pt x="292834" y="505244"/>
                </a:cubicBezTo>
                <a:lnTo>
                  <a:pt x="304013" y="505244"/>
                </a:lnTo>
                <a:cubicBezTo>
                  <a:pt x="304013" y="505244"/>
                  <a:pt x="304013" y="505244"/>
                  <a:pt x="304013" y="492310"/>
                </a:cubicBezTo>
                <a:cubicBezTo>
                  <a:pt x="304013" y="492310"/>
                  <a:pt x="304013" y="492310"/>
                  <a:pt x="315553" y="492310"/>
                </a:cubicBezTo>
                <a:cubicBezTo>
                  <a:pt x="304013" y="492310"/>
                  <a:pt x="315553" y="479780"/>
                  <a:pt x="304013" y="479780"/>
                </a:cubicBezTo>
                <a:lnTo>
                  <a:pt x="315553" y="479780"/>
                </a:lnTo>
                <a:cubicBezTo>
                  <a:pt x="315553" y="479780"/>
                  <a:pt x="318348" y="479780"/>
                  <a:pt x="319746" y="479780"/>
                </a:cubicBezTo>
                <a:lnTo>
                  <a:pt x="320270" y="479780"/>
                </a:lnTo>
                <a:lnTo>
                  <a:pt x="323938" y="479780"/>
                </a:lnTo>
                <a:lnTo>
                  <a:pt x="326733" y="479780"/>
                </a:lnTo>
                <a:lnTo>
                  <a:pt x="326733" y="492310"/>
                </a:lnTo>
                <a:cubicBezTo>
                  <a:pt x="326733" y="479780"/>
                  <a:pt x="337913" y="492310"/>
                  <a:pt x="337913" y="479780"/>
                </a:cubicBezTo>
                <a:lnTo>
                  <a:pt x="326733" y="479780"/>
                </a:lnTo>
                <a:cubicBezTo>
                  <a:pt x="326733" y="479780"/>
                  <a:pt x="326733" y="479780"/>
                  <a:pt x="326733" y="467249"/>
                </a:cubicBezTo>
                <a:cubicBezTo>
                  <a:pt x="315553" y="467249"/>
                  <a:pt x="315553" y="467249"/>
                  <a:pt x="315553" y="479780"/>
                </a:cubicBezTo>
                <a:cubicBezTo>
                  <a:pt x="315553" y="479780"/>
                  <a:pt x="315553" y="479780"/>
                  <a:pt x="315553" y="467249"/>
                </a:cubicBezTo>
                <a:lnTo>
                  <a:pt x="304013" y="467249"/>
                </a:lnTo>
                <a:lnTo>
                  <a:pt x="304013" y="454315"/>
                </a:lnTo>
                <a:lnTo>
                  <a:pt x="292834" y="454315"/>
                </a:lnTo>
                <a:lnTo>
                  <a:pt x="304013" y="441785"/>
                </a:lnTo>
                <a:lnTo>
                  <a:pt x="292834" y="441785"/>
                </a:lnTo>
                <a:cubicBezTo>
                  <a:pt x="292834" y="429255"/>
                  <a:pt x="281654" y="429255"/>
                  <a:pt x="292834" y="429255"/>
                </a:cubicBezTo>
                <a:cubicBezTo>
                  <a:pt x="292834" y="429255"/>
                  <a:pt x="292834" y="429255"/>
                  <a:pt x="304013" y="429255"/>
                </a:cubicBezTo>
                <a:lnTo>
                  <a:pt x="315553" y="416725"/>
                </a:lnTo>
                <a:lnTo>
                  <a:pt x="315553" y="429255"/>
                </a:lnTo>
                <a:cubicBezTo>
                  <a:pt x="326733" y="416725"/>
                  <a:pt x="326733" y="416725"/>
                  <a:pt x="315553" y="416725"/>
                </a:cubicBezTo>
                <a:lnTo>
                  <a:pt x="314111" y="416725"/>
                </a:lnTo>
                <a:cubicBezTo>
                  <a:pt x="312668" y="416725"/>
                  <a:pt x="309783" y="416725"/>
                  <a:pt x="304013" y="416725"/>
                </a:cubicBezTo>
                <a:lnTo>
                  <a:pt x="292834" y="416725"/>
                </a:lnTo>
                <a:cubicBezTo>
                  <a:pt x="292834" y="416725"/>
                  <a:pt x="292834" y="416725"/>
                  <a:pt x="291436" y="416725"/>
                </a:cubicBezTo>
                <a:lnTo>
                  <a:pt x="290039" y="416725"/>
                </a:lnTo>
                <a:cubicBezTo>
                  <a:pt x="290039" y="416725"/>
                  <a:pt x="287244" y="416725"/>
                  <a:pt x="281654" y="416725"/>
                </a:cubicBezTo>
                <a:cubicBezTo>
                  <a:pt x="281654" y="416725"/>
                  <a:pt x="281654" y="416725"/>
                  <a:pt x="281654" y="404195"/>
                </a:cubicBezTo>
                <a:lnTo>
                  <a:pt x="292834" y="404195"/>
                </a:lnTo>
                <a:lnTo>
                  <a:pt x="292834" y="391261"/>
                </a:lnTo>
                <a:cubicBezTo>
                  <a:pt x="292834" y="391261"/>
                  <a:pt x="292834" y="391261"/>
                  <a:pt x="304013" y="391261"/>
                </a:cubicBezTo>
                <a:lnTo>
                  <a:pt x="315553" y="378731"/>
                </a:lnTo>
                <a:cubicBezTo>
                  <a:pt x="315553" y="378731"/>
                  <a:pt x="315553" y="378731"/>
                  <a:pt x="315553" y="391261"/>
                </a:cubicBezTo>
                <a:lnTo>
                  <a:pt x="315553" y="404195"/>
                </a:lnTo>
                <a:cubicBezTo>
                  <a:pt x="321143" y="404195"/>
                  <a:pt x="323938" y="404195"/>
                  <a:pt x="325336" y="404195"/>
                </a:cubicBezTo>
                <a:lnTo>
                  <a:pt x="326733" y="404195"/>
                </a:lnTo>
                <a:cubicBezTo>
                  <a:pt x="326733" y="404195"/>
                  <a:pt x="326733" y="404195"/>
                  <a:pt x="326733" y="391261"/>
                </a:cubicBezTo>
                <a:lnTo>
                  <a:pt x="337913" y="391261"/>
                </a:lnTo>
                <a:lnTo>
                  <a:pt x="337913" y="389695"/>
                </a:lnTo>
                <a:lnTo>
                  <a:pt x="337913" y="378731"/>
                </a:lnTo>
                <a:cubicBezTo>
                  <a:pt x="337913" y="378731"/>
                  <a:pt x="349092" y="378731"/>
                  <a:pt x="349092" y="391261"/>
                </a:cubicBezTo>
                <a:lnTo>
                  <a:pt x="349092" y="378731"/>
                </a:lnTo>
                <a:cubicBezTo>
                  <a:pt x="349092" y="378731"/>
                  <a:pt x="349092" y="378731"/>
                  <a:pt x="349092" y="366201"/>
                </a:cubicBezTo>
                <a:cubicBezTo>
                  <a:pt x="349092" y="366201"/>
                  <a:pt x="337913" y="366201"/>
                  <a:pt x="349092" y="353671"/>
                </a:cubicBezTo>
                <a:cubicBezTo>
                  <a:pt x="360633" y="353671"/>
                  <a:pt x="360633" y="353671"/>
                  <a:pt x="360633" y="340736"/>
                </a:cubicBezTo>
                <a:cubicBezTo>
                  <a:pt x="360633" y="340736"/>
                  <a:pt x="360633" y="340736"/>
                  <a:pt x="362030" y="340736"/>
                </a:cubicBezTo>
                <a:lnTo>
                  <a:pt x="367096" y="340736"/>
                </a:lnTo>
                <a:cubicBezTo>
                  <a:pt x="365524" y="340736"/>
                  <a:pt x="371812" y="340736"/>
                  <a:pt x="371812" y="340736"/>
                </a:cubicBezTo>
                <a:lnTo>
                  <a:pt x="382992" y="328206"/>
                </a:lnTo>
                <a:cubicBezTo>
                  <a:pt x="394171" y="328206"/>
                  <a:pt x="394171" y="328206"/>
                  <a:pt x="394171" y="315676"/>
                </a:cubicBezTo>
                <a:cubicBezTo>
                  <a:pt x="394171" y="315676"/>
                  <a:pt x="394171" y="315676"/>
                  <a:pt x="405712" y="315676"/>
                </a:cubicBezTo>
                <a:lnTo>
                  <a:pt x="405712" y="328206"/>
                </a:lnTo>
                <a:cubicBezTo>
                  <a:pt x="416891" y="315676"/>
                  <a:pt x="405712" y="315676"/>
                  <a:pt x="405712" y="315676"/>
                </a:cubicBezTo>
                <a:cubicBezTo>
                  <a:pt x="405712" y="315676"/>
                  <a:pt x="416891" y="315676"/>
                  <a:pt x="416891" y="303146"/>
                </a:cubicBezTo>
                <a:cubicBezTo>
                  <a:pt x="416891" y="303146"/>
                  <a:pt x="416891" y="303146"/>
                  <a:pt x="416891" y="290212"/>
                </a:cubicBezTo>
                <a:lnTo>
                  <a:pt x="428071" y="290212"/>
                </a:lnTo>
                <a:lnTo>
                  <a:pt x="428071" y="288646"/>
                </a:lnTo>
                <a:cubicBezTo>
                  <a:pt x="428071" y="287080"/>
                  <a:pt x="428071" y="283947"/>
                  <a:pt x="428071" y="277682"/>
                </a:cubicBezTo>
                <a:lnTo>
                  <a:pt x="439251" y="277682"/>
                </a:lnTo>
                <a:cubicBezTo>
                  <a:pt x="439251" y="277682"/>
                  <a:pt x="439251" y="277682"/>
                  <a:pt x="439251" y="265152"/>
                </a:cubicBezTo>
                <a:lnTo>
                  <a:pt x="439251" y="252622"/>
                </a:lnTo>
                <a:cubicBezTo>
                  <a:pt x="450791" y="252622"/>
                  <a:pt x="450791" y="252622"/>
                  <a:pt x="450791" y="265152"/>
                </a:cubicBezTo>
                <a:lnTo>
                  <a:pt x="450791" y="277682"/>
                </a:lnTo>
                <a:cubicBezTo>
                  <a:pt x="450791" y="277682"/>
                  <a:pt x="461970" y="277682"/>
                  <a:pt x="461970" y="265152"/>
                </a:cubicBezTo>
                <a:lnTo>
                  <a:pt x="450791" y="265152"/>
                </a:lnTo>
                <a:lnTo>
                  <a:pt x="450791" y="252622"/>
                </a:lnTo>
                <a:lnTo>
                  <a:pt x="439251" y="252622"/>
                </a:lnTo>
                <a:cubicBezTo>
                  <a:pt x="450791" y="252622"/>
                  <a:pt x="450791" y="252622"/>
                  <a:pt x="450791" y="239688"/>
                </a:cubicBezTo>
                <a:lnTo>
                  <a:pt x="449348" y="239688"/>
                </a:lnTo>
                <a:lnTo>
                  <a:pt x="442136" y="239688"/>
                </a:lnTo>
                <a:lnTo>
                  <a:pt x="439251" y="239688"/>
                </a:lnTo>
                <a:cubicBezTo>
                  <a:pt x="439251" y="239688"/>
                  <a:pt x="439251" y="239688"/>
                  <a:pt x="439251" y="227158"/>
                </a:cubicBezTo>
                <a:cubicBezTo>
                  <a:pt x="439251" y="227158"/>
                  <a:pt x="439251" y="227158"/>
                  <a:pt x="450791" y="214628"/>
                </a:cubicBezTo>
                <a:lnTo>
                  <a:pt x="450791" y="202098"/>
                </a:lnTo>
                <a:lnTo>
                  <a:pt x="450791" y="189163"/>
                </a:lnTo>
                <a:lnTo>
                  <a:pt x="450791" y="183682"/>
                </a:lnTo>
                <a:lnTo>
                  <a:pt x="450791" y="182898"/>
                </a:lnTo>
                <a:cubicBezTo>
                  <a:pt x="450791" y="182898"/>
                  <a:pt x="450791" y="182898"/>
                  <a:pt x="450791" y="176633"/>
                </a:cubicBezTo>
                <a:cubicBezTo>
                  <a:pt x="450791" y="176633"/>
                  <a:pt x="461970" y="164103"/>
                  <a:pt x="450791" y="164103"/>
                </a:cubicBezTo>
                <a:cubicBezTo>
                  <a:pt x="450791" y="164103"/>
                  <a:pt x="450791" y="164103"/>
                  <a:pt x="449348" y="164103"/>
                </a:cubicBezTo>
                <a:lnTo>
                  <a:pt x="444119" y="164103"/>
                </a:lnTo>
                <a:cubicBezTo>
                  <a:pt x="445742" y="164103"/>
                  <a:pt x="439251" y="164103"/>
                  <a:pt x="439251" y="164103"/>
                </a:cubicBezTo>
                <a:lnTo>
                  <a:pt x="450791" y="151573"/>
                </a:lnTo>
                <a:lnTo>
                  <a:pt x="461970" y="151573"/>
                </a:lnTo>
                <a:cubicBezTo>
                  <a:pt x="461970" y="151573"/>
                  <a:pt x="461970" y="151573"/>
                  <a:pt x="461970" y="138639"/>
                </a:cubicBezTo>
                <a:cubicBezTo>
                  <a:pt x="450791" y="138639"/>
                  <a:pt x="461970" y="126109"/>
                  <a:pt x="461970" y="126109"/>
                </a:cubicBezTo>
                <a:lnTo>
                  <a:pt x="460573" y="126109"/>
                </a:lnTo>
                <a:lnTo>
                  <a:pt x="455507" y="126109"/>
                </a:lnTo>
                <a:cubicBezTo>
                  <a:pt x="456031" y="126109"/>
                  <a:pt x="455682" y="126109"/>
                  <a:pt x="454983" y="126109"/>
                </a:cubicBezTo>
                <a:lnTo>
                  <a:pt x="452188" y="126109"/>
                </a:lnTo>
                <a:lnTo>
                  <a:pt x="450791" y="126109"/>
                </a:lnTo>
                <a:lnTo>
                  <a:pt x="450791" y="121410"/>
                </a:lnTo>
                <a:lnTo>
                  <a:pt x="450791" y="120823"/>
                </a:lnTo>
                <a:lnTo>
                  <a:pt x="450791" y="113579"/>
                </a:lnTo>
                <a:cubicBezTo>
                  <a:pt x="450791" y="113579"/>
                  <a:pt x="450791" y="113579"/>
                  <a:pt x="461970" y="113579"/>
                </a:cubicBezTo>
                <a:lnTo>
                  <a:pt x="473150" y="113579"/>
                </a:lnTo>
                <a:lnTo>
                  <a:pt x="473150" y="100645"/>
                </a:lnTo>
                <a:cubicBezTo>
                  <a:pt x="473150" y="100645"/>
                  <a:pt x="473150" y="100645"/>
                  <a:pt x="473150" y="88115"/>
                </a:cubicBezTo>
                <a:lnTo>
                  <a:pt x="484330" y="88115"/>
                </a:lnTo>
                <a:lnTo>
                  <a:pt x="484330" y="100645"/>
                </a:lnTo>
                <a:cubicBezTo>
                  <a:pt x="484330" y="100645"/>
                  <a:pt x="484330" y="100645"/>
                  <a:pt x="484330" y="113579"/>
                </a:cubicBezTo>
                <a:cubicBezTo>
                  <a:pt x="484330" y="113579"/>
                  <a:pt x="484330" y="113579"/>
                  <a:pt x="485772" y="113579"/>
                </a:cubicBezTo>
                <a:lnTo>
                  <a:pt x="495870" y="113579"/>
                </a:lnTo>
                <a:cubicBezTo>
                  <a:pt x="484330" y="113579"/>
                  <a:pt x="484330" y="113579"/>
                  <a:pt x="484330" y="126109"/>
                </a:cubicBezTo>
                <a:lnTo>
                  <a:pt x="495870" y="126109"/>
                </a:lnTo>
                <a:cubicBezTo>
                  <a:pt x="495870" y="126109"/>
                  <a:pt x="495870" y="126109"/>
                  <a:pt x="495870" y="138639"/>
                </a:cubicBezTo>
                <a:lnTo>
                  <a:pt x="507050" y="138639"/>
                </a:lnTo>
                <a:cubicBezTo>
                  <a:pt x="507050" y="138639"/>
                  <a:pt x="507050" y="138639"/>
                  <a:pt x="507050" y="126109"/>
                </a:cubicBezTo>
                <a:lnTo>
                  <a:pt x="502857" y="126109"/>
                </a:lnTo>
                <a:cubicBezTo>
                  <a:pt x="502159" y="126109"/>
                  <a:pt x="501809" y="126109"/>
                  <a:pt x="502333" y="126109"/>
                </a:cubicBezTo>
                <a:lnTo>
                  <a:pt x="495870" y="126109"/>
                </a:lnTo>
                <a:cubicBezTo>
                  <a:pt x="495870" y="126109"/>
                  <a:pt x="495870" y="126109"/>
                  <a:pt x="507050" y="113579"/>
                </a:cubicBezTo>
                <a:lnTo>
                  <a:pt x="495870" y="113579"/>
                </a:lnTo>
                <a:lnTo>
                  <a:pt x="495870" y="100645"/>
                </a:lnTo>
                <a:cubicBezTo>
                  <a:pt x="495870" y="100645"/>
                  <a:pt x="495870" y="100645"/>
                  <a:pt x="497268" y="100645"/>
                </a:cubicBezTo>
                <a:lnTo>
                  <a:pt x="507050" y="100645"/>
                </a:lnTo>
                <a:cubicBezTo>
                  <a:pt x="518229" y="100645"/>
                  <a:pt x="507050" y="88115"/>
                  <a:pt x="507050" y="88115"/>
                </a:cubicBezTo>
                <a:lnTo>
                  <a:pt x="518229" y="88115"/>
                </a:lnTo>
                <a:lnTo>
                  <a:pt x="529409" y="88115"/>
                </a:lnTo>
                <a:lnTo>
                  <a:pt x="529409" y="75585"/>
                </a:lnTo>
                <a:cubicBezTo>
                  <a:pt x="535179" y="75585"/>
                  <a:pt x="538064" y="75585"/>
                  <a:pt x="538064" y="75585"/>
                </a:cubicBezTo>
                <a:lnTo>
                  <a:pt x="540949" y="75585"/>
                </a:lnTo>
                <a:lnTo>
                  <a:pt x="540949" y="82829"/>
                </a:lnTo>
                <a:cubicBezTo>
                  <a:pt x="540949" y="82241"/>
                  <a:pt x="540949" y="82633"/>
                  <a:pt x="540949" y="83416"/>
                </a:cubicBezTo>
                <a:lnTo>
                  <a:pt x="540949" y="88115"/>
                </a:lnTo>
                <a:lnTo>
                  <a:pt x="552129" y="88115"/>
                </a:lnTo>
                <a:cubicBezTo>
                  <a:pt x="552129" y="88115"/>
                  <a:pt x="552129" y="88115"/>
                  <a:pt x="563308" y="88115"/>
                </a:cubicBezTo>
                <a:cubicBezTo>
                  <a:pt x="552129" y="88115"/>
                  <a:pt x="563308" y="88115"/>
                  <a:pt x="563308" y="100645"/>
                </a:cubicBezTo>
                <a:cubicBezTo>
                  <a:pt x="563308" y="100645"/>
                  <a:pt x="563308" y="100645"/>
                  <a:pt x="563308" y="88115"/>
                </a:cubicBezTo>
                <a:lnTo>
                  <a:pt x="563308" y="75585"/>
                </a:lnTo>
                <a:cubicBezTo>
                  <a:pt x="563308" y="75585"/>
                  <a:pt x="563308" y="75585"/>
                  <a:pt x="564706" y="75585"/>
                </a:cubicBezTo>
                <a:lnTo>
                  <a:pt x="574488" y="75585"/>
                </a:lnTo>
                <a:cubicBezTo>
                  <a:pt x="574488" y="75585"/>
                  <a:pt x="574488" y="75585"/>
                  <a:pt x="574488" y="63055"/>
                </a:cubicBezTo>
                <a:cubicBezTo>
                  <a:pt x="574488" y="63055"/>
                  <a:pt x="574488" y="63055"/>
                  <a:pt x="586028" y="63055"/>
                </a:cubicBezTo>
                <a:cubicBezTo>
                  <a:pt x="574488" y="63055"/>
                  <a:pt x="574488" y="63055"/>
                  <a:pt x="586028" y="50525"/>
                </a:cubicBezTo>
                <a:cubicBezTo>
                  <a:pt x="586028" y="50525"/>
                  <a:pt x="586028" y="50525"/>
                  <a:pt x="597208" y="50525"/>
                </a:cubicBezTo>
                <a:cubicBezTo>
                  <a:pt x="597208" y="50525"/>
                  <a:pt x="597208" y="50525"/>
                  <a:pt x="608388" y="50525"/>
                </a:cubicBezTo>
                <a:cubicBezTo>
                  <a:pt x="608388" y="50525"/>
                  <a:pt x="608388" y="50525"/>
                  <a:pt x="608388" y="63055"/>
                </a:cubicBezTo>
                <a:lnTo>
                  <a:pt x="619567" y="63055"/>
                </a:lnTo>
                <a:lnTo>
                  <a:pt x="631107" y="50525"/>
                </a:lnTo>
                <a:cubicBezTo>
                  <a:pt x="631107" y="50525"/>
                  <a:pt x="631107" y="50525"/>
                  <a:pt x="631107" y="37590"/>
                </a:cubicBezTo>
                <a:lnTo>
                  <a:pt x="642287" y="37590"/>
                </a:lnTo>
                <a:lnTo>
                  <a:pt x="653467" y="37590"/>
                </a:lnTo>
                <a:cubicBezTo>
                  <a:pt x="653467" y="37590"/>
                  <a:pt x="653467" y="37590"/>
                  <a:pt x="653467" y="50525"/>
                </a:cubicBezTo>
                <a:cubicBezTo>
                  <a:pt x="664646" y="50525"/>
                  <a:pt x="653467" y="50525"/>
                  <a:pt x="664646" y="50525"/>
                </a:cubicBezTo>
                <a:cubicBezTo>
                  <a:pt x="653467" y="50525"/>
                  <a:pt x="653467" y="63055"/>
                  <a:pt x="653467" y="63055"/>
                </a:cubicBezTo>
                <a:lnTo>
                  <a:pt x="659930" y="63055"/>
                </a:lnTo>
                <a:cubicBezTo>
                  <a:pt x="658358" y="63055"/>
                  <a:pt x="664646" y="63055"/>
                  <a:pt x="664646" y="63055"/>
                </a:cubicBezTo>
                <a:cubicBezTo>
                  <a:pt x="664646" y="63055"/>
                  <a:pt x="664646" y="63055"/>
                  <a:pt x="664646" y="50525"/>
                </a:cubicBezTo>
                <a:cubicBezTo>
                  <a:pt x="653467" y="50525"/>
                  <a:pt x="653467" y="50525"/>
                  <a:pt x="653467" y="37590"/>
                </a:cubicBezTo>
                <a:cubicBezTo>
                  <a:pt x="653467" y="37590"/>
                  <a:pt x="653467" y="37590"/>
                  <a:pt x="653467" y="25060"/>
                </a:cubicBezTo>
                <a:cubicBezTo>
                  <a:pt x="653467" y="25060"/>
                  <a:pt x="653467" y="25060"/>
                  <a:pt x="664646" y="25060"/>
                </a:cubicBezTo>
                <a:lnTo>
                  <a:pt x="664646" y="37590"/>
                </a:lnTo>
                <a:lnTo>
                  <a:pt x="676186" y="37590"/>
                </a:lnTo>
                <a:cubicBezTo>
                  <a:pt x="676186" y="37590"/>
                  <a:pt x="676186" y="37590"/>
                  <a:pt x="677584" y="37590"/>
                </a:cubicBezTo>
                <a:lnTo>
                  <a:pt x="687366" y="37590"/>
                </a:lnTo>
                <a:lnTo>
                  <a:pt x="676186" y="50525"/>
                </a:lnTo>
                <a:cubicBezTo>
                  <a:pt x="676186" y="50525"/>
                  <a:pt x="676186" y="50525"/>
                  <a:pt x="677584" y="50525"/>
                </a:cubicBezTo>
                <a:lnTo>
                  <a:pt x="684571" y="50525"/>
                </a:lnTo>
                <a:lnTo>
                  <a:pt x="687366" y="50525"/>
                </a:lnTo>
                <a:lnTo>
                  <a:pt x="687366" y="63055"/>
                </a:lnTo>
                <a:cubicBezTo>
                  <a:pt x="687366" y="63055"/>
                  <a:pt x="687366" y="63055"/>
                  <a:pt x="687366" y="75585"/>
                </a:cubicBezTo>
                <a:cubicBezTo>
                  <a:pt x="692956" y="75585"/>
                  <a:pt x="695751" y="75585"/>
                  <a:pt x="695751" y="75585"/>
                </a:cubicBezTo>
                <a:lnTo>
                  <a:pt x="698546" y="75585"/>
                </a:lnTo>
                <a:lnTo>
                  <a:pt x="698546" y="88115"/>
                </a:lnTo>
                <a:cubicBezTo>
                  <a:pt x="698546" y="100645"/>
                  <a:pt x="698546" y="100645"/>
                  <a:pt x="709725" y="100645"/>
                </a:cubicBezTo>
                <a:cubicBezTo>
                  <a:pt x="709725" y="100645"/>
                  <a:pt x="709725" y="100645"/>
                  <a:pt x="698546" y="113579"/>
                </a:cubicBezTo>
                <a:lnTo>
                  <a:pt x="709725" y="113579"/>
                </a:lnTo>
                <a:cubicBezTo>
                  <a:pt x="709725" y="113579"/>
                  <a:pt x="709725" y="113579"/>
                  <a:pt x="721265" y="113579"/>
                </a:cubicBezTo>
                <a:lnTo>
                  <a:pt x="709725" y="126109"/>
                </a:lnTo>
                <a:lnTo>
                  <a:pt x="721265" y="126109"/>
                </a:lnTo>
                <a:lnTo>
                  <a:pt x="721265" y="113579"/>
                </a:lnTo>
                <a:lnTo>
                  <a:pt x="721265" y="100645"/>
                </a:lnTo>
                <a:lnTo>
                  <a:pt x="709725" y="100645"/>
                </a:lnTo>
                <a:lnTo>
                  <a:pt x="709725" y="95946"/>
                </a:lnTo>
                <a:lnTo>
                  <a:pt x="709725" y="95359"/>
                </a:lnTo>
                <a:lnTo>
                  <a:pt x="709725" y="88115"/>
                </a:lnTo>
                <a:lnTo>
                  <a:pt x="698546" y="88115"/>
                </a:lnTo>
                <a:cubicBezTo>
                  <a:pt x="698546" y="88115"/>
                  <a:pt x="709725" y="88115"/>
                  <a:pt x="709725" y="75585"/>
                </a:cubicBezTo>
                <a:lnTo>
                  <a:pt x="698546" y="75585"/>
                </a:lnTo>
                <a:cubicBezTo>
                  <a:pt x="709725" y="75585"/>
                  <a:pt x="709725" y="75585"/>
                  <a:pt x="709725" y="63055"/>
                </a:cubicBezTo>
                <a:cubicBezTo>
                  <a:pt x="709725" y="63055"/>
                  <a:pt x="709725" y="63055"/>
                  <a:pt x="698546" y="63055"/>
                </a:cubicBezTo>
                <a:lnTo>
                  <a:pt x="698546" y="50525"/>
                </a:lnTo>
                <a:lnTo>
                  <a:pt x="698546" y="37590"/>
                </a:lnTo>
                <a:lnTo>
                  <a:pt x="687366" y="37590"/>
                </a:lnTo>
                <a:cubicBezTo>
                  <a:pt x="687366" y="37590"/>
                  <a:pt x="687366" y="37590"/>
                  <a:pt x="698546" y="25060"/>
                </a:cubicBezTo>
                <a:lnTo>
                  <a:pt x="698546" y="12530"/>
                </a:lnTo>
                <a:cubicBezTo>
                  <a:pt x="698546" y="12530"/>
                  <a:pt x="698546" y="12530"/>
                  <a:pt x="699943" y="12530"/>
                </a:cubicBezTo>
                <a:lnTo>
                  <a:pt x="702738" y="12530"/>
                </a:lnTo>
                <a:cubicBezTo>
                  <a:pt x="703437" y="12530"/>
                  <a:pt x="703786" y="12530"/>
                  <a:pt x="703262" y="12530"/>
                </a:cubicBezTo>
                <a:lnTo>
                  <a:pt x="709725" y="12530"/>
                </a:lnTo>
                <a:cubicBezTo>
                  <a:pt x="709725" y="12530"/>
                  <a:pt x="709725" y="12530"/>
                  <a:pt x="721265" y="12530"/>
                </a:cubicBezTo>
                <a:cubicBezTo>
                  <a:pt x="721265" y="25060"/>
                  <a:pt x="709725" y="25060"/>
                  <a:pt x="709725" y="25060"/>
                </a:cubicBezTo>
                <a:lnTo>
                  <a:pt x="709725" y="37590"/>
                </a:lnTo>
                <a:cubicBezTo>
                  <a:pt x="709725" y="37590"/>
                  <a:pt x="709725" y="37590"/>
                  <a:pt x="721265" y="37590"/>
                </a:cubicBezTo>
                <a:cubicBezTo>
                  <a:pt x="721265" y="37590"/>
                  <a:pt x="721265" y="37590"/>
                  <a:pt x="721265" y="25060"/>
                </a:cubicBezTo>
                <a:lnTo>
                  <a:pt x="721265" y="12530"/>
                </a:lnTo>
                <a:lnTo>
                  <a:pt x="727728" y="12530"/>
                </a:lnTo>
                <a:cubicBezTo>
                  <a:pt x="727204" y="12530"/>
                  <a:pt x="727554" y="12530"/>
                  <a:pt x="728253" y="12530"/>
                </a:cubicBezTo>
                <a:lnTo>
                  <a:pt x="732445" y="12530"/>
                </a:lnTo>
                <a:cubicBezTo>
                  <a:pt x="721265" y="12530"/>
                  <a:pt x="721265" y="12530"/>
                  <a:pt x="732445" y="25060"/>
                </a:cubicBezTo>
                <a:cubicBezTo>
                  <a:pt x="732445" y="25060"/>
                  <a:pt x="732445" y="25060"/>
                  <a:pt x="732445" y="12530"/>
                </a:cubicBezTo>
                <a:cubicBezTo>
                  <a:pt x="732445" y="25060"/>
                  <a:pt x="732445" y="12530"/>
                  <a:pt x="743625" y="12530"/>
                </a:cubicBezTo>
                <a:lnTo>
                  <a:pt x="743625" y="25060"/>
                </a:lnTo>
                <a:cubicBezTo>
                  <a:pt x="743625" y="25060"/>
                  <a:pt x="743625" y="25060"/>
                  <a:pt x="743625" y="37590"/>
                </a:cubicBezTo>
                <a:lnTo>
                  <a:pt x="754804" y="37590"/>
                </a:lnTo>
                <a:cubicBezTo>
                  <a:pt x="754804" y="37590"/>
                  <a:pt x="754804" y="37590"/>
                  <a:pt x="754804" y="50525"/>
                </a:cubicBezTo>
                <a:cubicBezTo>
                  <a:pt x="766345" y="63055"/>
                  <a:pt x="766345" y="63055"/>
                  <a:pt x="754804" y="63055"/>
                </a:cubicBezTo>
                <a:lnTo>
                  <a:pt x="754804" y="75585"/>
                </a:lnTo>
                <a:cubicBezTo>
                  <a:pt x="766345" y="63055"/>
                  <a:pt x="766345" y="63055"/>
                  <a:pt x="754804" y="63055"/>
                </a:cubicBezTo>
                <a:cubicBezTo>
                  <a:pt x="766345" y="63055"/>
                  <a:pt x="766345" y="63055"/>
                  <a:pt x="766345" y="63055"/>
                </a:cubicBezTo>
                <a:lnTo>
                  <a:pt x="766345" y="50525"/>
                </a:lnTo>
                <a:cubicBezTo>
                  <a:pt x="766345" y="50525"/>
                  <a:pt x="766345" y="50525"/>
                  <a:pt x="754804" y="50525"/>
                </a:cubicBezTo>
                <a:cubicBezTo>
                  <a:pt x="766345" y="50525"/>
                  <a:pt x="766345" y="37590"/>
                  <a:pt x="766345" y="37590"/>
                </a:cubicBezTo>
                <a:lnTo>
                  <a:pt x="763460" y="37590"/>
                </a:lnTo>
                <a:lnTo>
                  <a:pt x="762017" y="37590"/>
                </a:lnTo>
                <a:cubicBezTo>
                  <a:pt x="761296" y="37590"/>
                  <a:pt x="760935" y="37590"/>
                  <a:pt x="761476" y="37590"/>
                </a:cubicBezTo>
                <a:lnTo>
                  <a:pt x="754804" y="37590"/>
                </a:lnTo>
                <a:cubicBezTo>
                  <a:pt x="754804" y="37590"/>
                  <a:pt x="754804" y="37590"/>
                  <a:pt x="754804" y="25060"/>
                </a:cubicBezTo>
                <a:cubicBezTo>
                  <a:pt x="766345" y="25060"/>
                  <a:pt x="754804" y="25060"/>
                  <a:pt x="754804" y="12530"/>
                </a:cubicBezTo>
                <a:cubicBezTo>
                  <a:pt x="754804" y="12530"/>
                  <a:pt x="754804" y="12530"/>
                  <a:pt x="766345" y="12530"/>
                </a:cubicBezTo>
                <a:lnTo>
                  <a:pt x="766345" y="1567"/>
                </a:lnTo>
                <a:close/>
              </a:path>
            </a:pathLst>
          </a:custGeom>
          <a:solidFill>
            <a:schemeClr val="bg1">
              <a:lumMod val="85000"/>
            </a:schemeClr>
          </a:solidFill>
        </p:spPr>
        <p:txBody>
          <a:bodyPr wrap="square">
            <a:noAutofit/>
          </a:bodyPr>
          <a:lstStyle/>
          <a:p>
            <a:endParaRPr lang="en-UA"/>
          </a:p>
        </p:txBody>
      </p:sp>
      <p:sp>
        <p:nvSpPr>
          <p:cNvPr id="26" name="Picture Placeholder 25">
            <a:extLst>
              <a:ext uri="{FF2B5EF4-FFF2-40B4-BE49-F238E27FC236}">
                <a16:creationId xmlns:a16="http://schemas.microsoft.com/office/drawing/2014/main" id="{DD551497-D0F1-7F49-8154-DF138511F142}"/>
              </a:ext>
            </a:extLst>
          </p:cNvPr>
          <p:cNvSpPr>
            <a:spLocks noGrp="1"/>
          </p:cNvSpPr>
          <p:nvPr>
            <p:ph type="pic" sz="quarter" idx="14"/>
          </p:nvPr>
        </p:nvSpPr>
        <p:spPr>
          <a:xfrm>
            <a:off x="7721465" y="2612981"/>
            <a:ext cx="1736061" cy="1600958"/>
          </a:xfrm>
          <a:custGeom>
            <a:avLst/>
            <a:gdLst>
              <a:gd name="connsiteX0" fmla="*/ 394660 w 1736287"/>
              <a:gd name="connsiteY0" fmla="*/ 1578232 h 1600958"/>
              <a:gd name="connsiteX1" fmla="*/ 396058 w 1736287"/>
              <a:gd name="connsiteY1" fmla="*/ 1578232 h 1600958"/>
              <a:gd name="connsiteX2" fmla="*/ 405843 w 1736287"/>
              <a:gd name="connsiteY2" fmla="*/ 1578232 h 1600958"/>
              <a:gd name="connsiteX3" fmla="*/ 405843 w 1736287"/>
              <a:gd name="connsiteY3" fmla="*/ 1589776 h 1600958"/>
              <a:gd name="connsiteX4" fmla="*/ 404445 w 1736287"/>
              <a:gd name="connsiteY4" fmla="*/ 1589776 h 1600958"/>
              <a:gd name="connsiteX5" fmla="*/ 394660 w 1736287"/>
              <a:gd name="connsiteY5" fmla="*/ 1589776 h 1600958"/>
              <a:gd name="connsiteX6" fmla="*/ 394660 w 1736287"/>
              <a:gd name="connsiteY6" fmla="*/ 1578232 h 1600958"/>
              <a:gd name="connsiteX7" fmla="*/ 457228 w 1736287"/>
              <a:gd name="connsiteY7" fmla="*/ 1562331 h 1600958"/>
              <a:gd name="connsiteX8" fmla="*/ 462120 w 1736287"/>
              <a:gd name="connsiteY8" fmla="*/ 1567049 h 1600958"/>
              <a:gd name="connsiteX9" fmla="*/ 460722 w 1736287"/>
              <a:gd name="connsiteY9" fmla="*/ 1567049 h 1600958"/>
              <a:gd name="connsiteX10" fmla="*/ 457927 w 1736287"/>
              <a:gd name="connsiteY10" fmla="*/ 1567049 h 1600958"/>
              <a:gd name="connsiteX11" fmla="*/ 457402 w 1736287"/>
              <a:gd name="connsiteY11" fmla="*/ 1567049 h 1600958"/>
              <a:gd name="connsiteX12" fmla="*/ 450937 w 1736287"/>
              <a:gd name="connsiteY12" fmla="*/ 1567049 h 1600958"/>
              <a:gd name="connsiteX13" fmla="*/ 457228 w 1736287"/>
              <a:gd name="connsiteY13" fmla="*/ 1562331 h 1600958"/>
              <a:gd name="connsiteX14" fmla="*/ 1206346 w 1736287"/>
              <a:gd name="connsiteY14" fmla="*/ 1544683 h 1600958"/>
              <a:gd name="connsiteX15" fmla="*/ 1206346 w 1736287"/>
              <a:gd name="connsiteY15" fmla="*/ 1555866 h 1600958"/>
              <a:gd name="connsiteX16" fmla="*/ 1195163 w 1736287"/>
              <a:gd name="connsiteY16" fmla="*/ 1567049 h 1600958"/>
              <a:gd name="connsiteX17" fmla="*/ 1195163 w 1736287"/>
              <a:gd name="connsiteY17" fmla="*/ 1555866 h 1600958"/>
              <a:gd name="connsiteX18" fmla="*/ 496031 w 1736287"/>
              <a:gd name="connsiteY18" fmla="*/ 1544683 h 1600958"/>
              <a:gd name="connsiteX19" fmla="*/ 507214 w 1736287"/>
              <a:gd name="connsiteY19" fmla="*/ 1544683 h 1600958"/>
              <a:gd name="connsiteX20" fmla="*/ 512084 w 1736287"/>
              <a:gd name="connsiteY20" fmla="*/ 1544683 h 1600958"/>
              <a:gd name="connsiteX21" fmla="*/ 518758 w 1736287"/>
              <a:gd name="connsiteY21" fmla="*/ 1544683 h 1600958"/>
              <a:gd name="connsiteX22" fmla="*/ 507214 w 1736287"/>
              <a:gd name="connsiteY22" fmla="*/ 1555866 h 1600958"/>
              <a:gd name="connsiteX23" fmla="*/ 507214 w 1736287"/>
              <a:gd name="connsiteY23" fmla="*/ 1567049 h 1600958"/>
              <a:gd name="connsiteX24" fmla="*/ 498827 w 1736287"/>
              <a:gd name="connsiteY24" fmla="*/ 1567049 h 1600958"/>
              <a:gd name="connsiteX25" fmla="*/ 496031 w 1736287"/>
              <a:gd name="connsiteY25" fmla="*/ 1567049 h 1600958"/>
              <a:gd name="connsiteX26" fmla="*/ 484847 w 1736287"/>
              <a:gd name="connsiteY26" fmla="*/ 1567049 h 1600958"/>
              <a:gd name="connsiteX27" fmla="*/ 484847 w 1736287"/>
              <a:gd name="connsiteY27" fmla="*/ 1555866 h 1600958"/>
              <a:gd name="connsiteX28" fmla="*/ 486245 w 1736287"/>
              <a:gd name="connsiteY28" fmla="*/ 1555866 h 1600958"/>
              <a:gd name="connsiteX29" fmla="*/ 496031 w 1736287"/>
              <a:gd name="connsiteY29" fmla="*/ 1555866 h 1600958"/>
              <a:gd name="connsiteX30" fmla="*/ 1104976 w 1736287"/>
              <a:gd name="connsiteY30" fmla="*/ 1533140 h 1600958"/>
              <a:gd name="connsiteX31" fmla="*/ 1104976 w 1736287"/>
              <a:gd name="connsiteY31" fmla="*/ 1536025 h 1600958"/>
              <a:gd name="connsiteX32" fmla="*/ 1104976 w 1736287"/>
              <a:gd name="connsiteY32" fmla="*/ 1544683 h 1600958"/>
              <a:gd name="connsiteX33" fmla="*/ 1116159 w 1736287"/>
              <a:gd name="connsiteY33" fmla="*/ 1544683 h 1600958"/>
              <a:gd name="connsiteX34" fmla="*/ 1116159 w 1736287"/>
              <a:gd name="connsiteY34" fmla="*/ 1533140 h 1600958"/>
              <a:gd name="connsiteX35" fmla="*/ 1109694 w 1736287"/>
              <a:gd name="connsiteY35" fmla="*/ 1533140 h 1600958"/>
              <a:gd name="connsiteX36" fmla="*/ 1109170 w 1736287"/>
              <a:gd name="connsiteY36" fmla="*/ 1533140 h 1600958"/>
              <a:gd name="connsiteX37" fmla="*/ 1107772 w 1736287"/>
              <a:gd name="connsiteY37" fmla="*/ 1533140 h 1600958"/>
              <a:gd name="connsiteX38" fmla="*/ 496031 w 1736287"/>
              <a:gd name="connsiteY38" fmla="*/ 1533140 h 1600958"/>
              <a:gd name="connsiteX39" fmla="*/ 507214 w 1736287"/>
              <a:gd name="connsiteY39" fmla="*/ 1544683 h 1600958"/>
              <a:gd name="connsiteX40" fmla="*/ 497429 w 1736287"/>
              <a:gd name="connsiteY40" fmla="*/ 1544683 h 1600958"/>
              <a:gd name="connsiteX41" fmla="*/ 496031 w 1736287"/>
              <a:gd name="connsiteY41" fmla="*/ 1544683 h 1600958"/>
              <a:gd name="connsiteX42" fmla="*/ 867963 w 1736287"/>
              <a:gd name="connsiteY42" fmla="*/ 1521957 h 1600958"/>
              <a:gd name="connsiteX43" fmla="*/ 879507 w 1736287"/>
              <a:gd name="connsiteY43" fmla="*/ 1521957 h 1600958"/>
              <a:gd name="connsiteX44" fmla="*/ 867963 w 1736287"/>
              <a:gd name="connsiteY44" fmla="*/ 1521957 h 1600958"/>
              <a:gd name="connsiteX45" fmla="*/ 845597 w 1736287"/>
              <a:gd name="connsiteY45" fmla="*/ 1521957 h 1600958"/>
              <a:gd name="connsiteX46" fmla="*/ 856780 w 1736287"/>
              <a:gd name="connsiteY46" fmla="*/ 1533140 h 1600958"/>
              <a:gd name="connsiteX47" fmla="*/ 856780 w 1736287"/>
              <a:gd name="connsiteY47" fmla="*/ 1544683 h 1600958"/>
              <a:gd name="connsiteX48" fmla="*/ 845597 w 1736287"/>
              <a:gd name="connsiteY48" fmla="*/ 1544683 h 1600958"/>
              <a:gd name="connsiteX49" fmla="*/ 845597 w 1736287"/>
              <a:gd name="connsiteY49" fmla="*/ 1533140 h 1600958"/>
              <a:gd name="connsiteX50" fmla="*/ 518758 w 1736287"/>
              <a:gd name="connsiteY50" fmla="*/ 1521957 h 1600958"/>
              <a:gd name="connsiteX51" fmla="*/ 529941 w 1736287"/>
              <a:gd name="connsiteY51" fmla="*/ 1521957 h 1600958"/>
              <a:gd name="connsiteX52" fmla="*/ 529941 w 1736287"/>
              <a:gd name="connsiteY52" fmla="*/ 1533140 h 1600958"/>
              <a:gd name="connsiteX53" fmla="*/ 518758 w 1736287"/>
              <a:gd name="connsiteY53" fmla="*/ 1521957 h 1600958"/>
              <a:gd name="connsiteX54" fmla="*/ 1240256 w 1736287"/>
              <a:gd name="connsiteY54" fmla="*/ 1510774 h 1600958"/>
              <a:gd name="connsiteX55" fmla="*/ 1251440 w 1736287"/>
              <a:gd name="connsiteY55" fmla="*/ 1510774 h 1600958"/>
              <a:gd name="connsiteX56" fmla="*/ 1251440 w 1736287"/>
              <a:gd name="connsiteY56" fmla="*/ 1521957 h 1600958"/>
              <a:gd name="connsiteX57" fmla="*/ 1262623 w 1736287"/>
              <a:gd name="connsiteY57" fmla="*/ 1533140 h 1600958"/>
              <a:gd name="connsiteX58" fmla="*/ 1262623 w 1736287"/>
              <a:gd name="connsiteY58" fmla="*/ 1544683 h 1600958"/>
              <a:gd name="connsiteX59" fmla="*/ 1251440 w 1736287"/>
              <a:gd name="connsiteY59" fmla="*/ 1533140 h 1600958"/>
              <a:gd name="connsiteX60" fmla="*/ 1245149 w 1736287"/>
              <a:gd name="connsiteY60" fmla="*/ 1533140 h 1600958"/>
              <a:gd name="connsiteX61" fmla="*/ 1244974 w 1736287"/>
              <a:gd name="connsiteY61" fmla="*/ 1533140 h 1600958"/>
              <a:gd name="connsiteX62" fmla="*/ 1244450 w 1736287"/>
              <a:gd name="connsiteY62" fmla="*/ 1533140 h 1600958"/>
              <a:gd name="connsiteX63" fmla="*/ 1240256 w 1736287"/>
              <a:gd name="connsiteY63" fmla="*/ 1533140 h 1600958"/>
              <a:gd name="connsiteX64" fmla="*/ 1228713 w 1736287"/>
              <a:gd name="connsiteY64" fmla="*/ 1533140 h 1600958"/>
              <a:gd name="connsiteX65" fmla="*/ 1228713 w 1736287"/>
              <a:gd name="connsiteY65" fmla="*/ 1521957 h 1600958"/>
              <a:gd name="connsiteX66" fmla="*/ 1230156 w 1736287"/>
              <a:gd name="connsiteY66" fmla="*/ 1521957 h 1600958"/>
              <a:gd name="connsiteX67" fmla="*/ 1238813 w 1736287"/>
              <a:gd name="connsiteY67" fmla="*/ 1521957 h 1600958"/>
              <a:gd name="connsiteX68" fmla="*/ 1240256 w 1736287"/>
              <a:gd name="connsiteY68" fmla="*/ 1521957 h 1600958"/>
              <a:gd name="connsiteX69" fmla="*/ 1240256 w 1736287"/>
              <a:gd name="connsiteY69" fmla="*/ 1510774 h 1600958"/>
              <a:gd name="connsiteX70" fmla="*/ 958150 w 1736287"/>
              <a:gd name="connsiteY70" fmla="*/ 1510774 h 1600958"/>
              <a:gd name="connsiteX71" fmla="*/ 969334 w 1736287"/>
              <a:gd name="connsiteY71" fmla="*/ 1510774 h 1600958"/>
              <a:gd name="connsiteX72" fmla="*/ 980878 w 1736287"/>
              <a:gd name="connsiteY72" fmla="*/ 1510774 h 1600958"/>
              <a:gd name="connsiteX73" fmla="*/ 980878 w 1736287"/>
              <a:gd name="connsiteY73" fmla="*/ 1521957 h 1600958"/>
              <a:gd name="connsiteX74" fmla="*/ 969334 w 1736287"/>
              <a:gd name="connsiteY74" fmla="*/ 1521957 h 1600958"/>
              <a:gd name="connsiteX75" fmla="*/ 958150 w 1736287"/>
              <a:gd name="connsiteY75" fmla="*/ 1510774 h 1600958"/>
              <a:gd name="connsiteX76" fmla="*/ 935784 w 1736287"/>
              <a:gd name="connsiteY76" fmla="*/ 1510774 h 1600958"/>
              <a:gd name="connsiteX77" fmla="*/ 924601 w 1736287"/>
              <a:gd name="connsiteY77" fmla="*/ 1521957 h 1600958"/>
              <a:gd name="connsiteX78" fmla="*/ 270562 w 1736287"/>
              <a:gd name="connsiteY78" fmla="*/ 1510774 h 1600958"/>
              <a:gd name="connsiteX79" fmla="*/ 281746 w 1736287"/>
              <a:gd name="connsiteY79" fmla="*/ 1521957 h 1600958"/>
              <a:gd name="connsiteX80" fmla="*/ 270562 w 1736287"/>
              <a:gd name="connsiteY80" fmla="*/ 1521957 h 1600958"/>
              <a:gd name="connsiteX81" fmla="*/ 214285 w 1736287"/>
              <a:gd name="connsiteY81" fmla="*/ 1510774 h 1600958"/>
              <a:gd name="connsiteX82" fmla="*/ 225469 w 1736287"/>
              <a:gd name="connsiteY82" fmla="*/ 1510774 h 1600958"/>
              <a:gd name="connsiteX83" fmla="*/ 214285 w 1736287"/>
              <a:gd name="connsiteY83" fmla="*/ 1521957 h 1600958"/>
              <a:gd name="connsiteX84" fmla="*/ 980878 w 1736287"/>
              <a:gd name="connsiteY84" fmla="*/ 1499591 h 1600958"/>
              <a:gd name="connsiteX85" fmla="*/ 980878 w 1736287"/>
              <a:gd name="connsiteY85" fmla="*/ 1510774 h 1600958"/>
              <a:gd name="connsiteX86" fmla="*/ 980878 w 1736287"/>
              <a:gd name="connsiteY86" fmla="*/ 1499591 h 1600958"/>
              <a:gd name="connsiteX87" fmla="*/ 822869 w 1736287"/>
              <a:gd name="connsiteY87" fmla="*/ 1499591 h 1600958"/>
              <a:gd name="connsiteX88" fmla="*/ 822869 w 1736287"/>
              <a:gd name="connsiteY88" fmla="*/ 1510774 h 1600958"/>
              <a:gd name="connsiteX89" fmla="*/ 824312 w 1736287"/>
              <a:gd name="connsiteY89" fmla="*/ 1510774 h 1600958"/>
              <a:gd name="connsiteX90" fmla="*/ 831527 w 1736287"/>
              <a:gd name="connsiteY90" fmla="*/ 1510774 h 1600958"/>
              <a:gd name="connsiteX91" fmla="*/ 834413 w 1736287"/>
              <a:gd name="connsiteY91" fmla="*/ 1510774 h 1600958"/>
              <a:gd name="connsiteX92" fmla="*/ 834413 w 1736287"/>
              <a:gd name="connsiteY92" fmla="*/ 1499591 h 1600958"/>
              <a:gd name="connsiteX93" fmla="*/ 789320 w 1736287"/>
              <a:gd name="connsiteY93" fmla="*/ 1499591 h 1600958"/>
              <a:gd name="connsiteX94" fmla="*/ 790718 w 1736287"/>
              <a:gd name="connsiteY94" fmla="*/ 1499591 h 1600958"/>
              <a:gd name="connsiteX95" fmla="*/ 795785 w 1736287"/>
              <a:gd name="connsiteY95" fmla="*/ 1499591 h 1600958"/>
              <a:gd name="connsiteX96" fmla="*/ 800503 w 1736287"/>
              <a:gd name="connsiteY96" fmla="*/ 1499591 h 1600958"/>
              <a:gd name="connsiteX97" fmla="*/ 800503 w 1736287"/>
              <a:gd name="connsiteY97" fmla="*/ 1510774 h 1600958"/>
              <a:gd name="connsiteX98" fmla="*/ 789320 w 1736287"/>
              <a:gd name="connsiteY98" fmla="*/ 1499591 h 1600958"/>
              <a:gd name="connsiteX99" fmla="*/ 259379 w 1736287"/>
              <a:gd name="connsiteY99" fmla="*/ 1499591 h 1600958"/>
              <a:gd name="connsiteX100" fmla="*/ 259379 w 1736287"/>
              <a:gd name="connsiteY100" fmla="*/ 1510774 h 1600958"/>
              <a:gd name="connsiteX101" fmla="*/ 248196 w 1736287"/>
              <a:gd name="connsiteY101" fmla="*/ 1510774 h 1600958"/>
              <a:gd name="connsiteX102" fmla="*/ 259379 w 1736287"/>
              <a:gd name="connsiteY102" fmla="*/ 1499591 h 1600958"/>
              <a:gd name="connsiteX103" fmla="*/ 248196 w 1736287"/>
              <a:gd name="connsiteY103" fmla="*/ 1499591 h 1600958"/>
              <a:gd name="connsiteX104" fmla="*/ 248196 w 1736287"/>
              <a:gd name="connsiteY104" fmla="*/ 1510774 h 1600958"/>
              <a:gd name="connsiteX105" fmla="*/ 243867 w 1736287"/>
              <a:gd name="connsiteY105" fmla="*/ 1510774 h 1600958"/>
              <a:gd name="connsiteX106" fmla="*/ 243326 w 1736287"/>
              <a:gd name="connsiteY106" fmla="*/ 1510774 h 1600958"/>
              <a:gd name="connsiteX107" fmla="*/ 236652 w 1736287"/>
              <a:gd name="connsiteY107" fmla="*/ 1510774 h 1600958"/>
              <a:gd name="connsiteX108" fmla="*/ 248196 w 1736287"/>
              <a:gd name="connsiteY108" fmla="*/ 1499591 h 1600958"/>
              <a:gd name="connsiteX109" fmla="*/ 225469 w 1736287"/>
              <a:gd name="connsiteY109" fmla="*/ 1499591 h 1600958"/>
              <a:gd name="connsiteX110" fmla="*/ 236652 w 1736287"/>
              <a:gd name="connsiteY110" fmla="*/ 1510774 h 1600958"/>
              <a:gd name="connsiteX111" fmla="*/ 225469 w 1736287"/>
              <a:gd name="connsiteY111" fmla="*/ 1510774 h 1600958"/>
              <a:gd name="connsiteX112" fmla="*/ 1217529 w 1736287"/>
              <a:gd name="connsiteY112" fmla="*/ 1488047 h 1600958"/>
              <a:gd name="connsiteX113" fmla="*/ 1217529 w 1736287"/>
              <a:gd name="connsiteY113" fmla="*/ 1488047 h 1600958"/>
              <a:gd name="connsiteX114" fmla="*/ 980878 w 1736287"/>
              <a:gd name="connsiteY114" fmla="*/ 1488047 h 1600958"/>
              <a:gd name="connsiteX115" fmla="*/ 992061 w 1736287"/>
              <a:gd name="connsiteY115" fmla="*/ 1488047 h 1600958"/>
              <a:gd name="connsiteX116" fmla="*/ 992061 w 1736287"/>
              <a:gd name="connsiteY116" fmla="*/ 1499591 h 1600958"/>
              <a:gd name="connsiteX117" fmla="*/ 990663 w 1736287"/>
              <a:gd name="connsiteY117" fmla="*/ 1499591 h 1600958"/>
              <a:gd name="connsiteX118" fmla="*/ 983674 w 1736287"/>
              <a:gd name="connsiteY118" fmla="*/ 1499591 h 1600958"/>
              <a:gd name="connsiteX119" fmla="*/ 980878 w 1736287"/>
              <a:gd name="connsiteY119" fmla="*/ 1499591 h 1600958"/>
              <a:gd name="connsiteX120" fmla="*/ 958150 w 1736287"/>
              <a:gd name="connsiteY120" fmla="*/ 1488047 h 1600958"/>
              <a:gd name="connsiteX121" fmla="*/ 958150 w 1736287"/>
              <a:gd name="connsiteY121" fmla="*/ 1499591 h 1600958"/>
              <a:gd name="connsiteX122" fmla="*/ 953432 w 1736287"/>
              <a:gd name="connsiteY122" fmla="*/ 1499591 h 1600958"/>
              <a:gd name="connsiteX123" fmla="*/ 946967 w 1736287"/>
              <a:gd name="connsiteY123" fmla="*/ 1499591 h 1600958"/>
              <a:gd name="connsiteX124" fmla="*/ 958150 w 1736287"/>
              <a:gd name="connsiteY124" fmla="*/ 1488047 h 1600958"/>
              <a:gd name="connsiteX125" fmla="*/ 789320 w 1736287"/>
              <a:gd name="connsiteY125" fmla="*/ 1488047 h 1600958"/>
              <a:gd name="connsiteX126" fmla="*/ 800503 w 1736287"/>
              <a:gd name="connsiteY126" fmla="*/ 1488047 h 1600958"/>
              <a:gd name="connsiteX127" fmla="*/ 789320 w 1736287"/>
              <a:gd name="connsiteY127" fmla="*/ 1488047 h 1600958"/>
              <a:gd name="connsiteX128" fmla="*/ 541124 w 1736287"/>
              <a:gd name="connsiteY128" fmla="*/ 1488047 h 1600958"/>
              <a:gd name="connsiteX129" fmla="*/ 542522 w 1736287"/>
              <a:gd name="connsiteY129" fmla="*/ 1488047 h 1600958"/>
              <a:gd name="connsiteX130" fmla="*/ 545318 w 1736287"/>
              <a:gd name="connsiteY130" fmla="*/ 1488047 h 1600958"/>
              <a:gd name="connsiteX131" fmla="*/ 545842 w 1736287"/>
              <a:gd name="connsiteY131" fmla="*/ 1488047 h 1600958"/>
              <a:gd name="connsiteX132" fmla="*/ 552308 w 1736287"/>
              <a:gd name="connsiteY132" fmla="*/ 1488047 h 1600958"/>
              <a:gd name="connsiteX133" fmla="*/ 552308 w 1736287"/>
              <a:gd name="connsiteY133" fmla="*/ 1499591 h 1600958"/>
              <a:gd name="connsiteX134" fmla="*/ 541124 w 1736287"/>
              <a:gd name="connsiteY134" fmla="*/ 1499591 h 1600958"/>
              <a:gd name="connsiteX135" fmla="*/ 541124 w 1736287"/>
              <a:gd name="connsiteY135" fmla="*/ 1492917 h 1600958"/>
              <a:gd name="connsiteX136" fmla="*/ 541124 w 1736287"/>
              <a:gd name="connsiteY136" fmla="*/ 1488047 h 1600958"/>
              <a:gd name="connsiteX137" fmla="*/ 1195163 w 1736287"/>
              <a:gd name="connsiteY137" fmla="*/ 1476864 h 1600958"/>
              <a:gd name="connsiteX138" fmla="*/ 1206346 w 1736287"/>
              <a:gd name="connsiteY138" fmla="*/ 1488047 h 1600958"/>
              <a:gd name="connsiteX139" fmla="*/ 1195163 w 1736287"/>
              <a:gd name="connsiteY139" fmla="*/ 1488047 h 1600958"/>
              <a:gd name="connsiteX140" fmla="*/ 822869 w 1736287"/>
              <a:gd name="connsiteY140" fmla="*/ 1476864 h 1600958"/>
              <a:gd name="connsiteX141" fmla="*/ 811686 w 1736287"/>
              <a:gd name="connsiteY141" fmla="*/ 1488047 h 1600958"/>
              <a:gd name="connsiteX142" fmla="*/ 822869 w 1736287"/>
              <a:gd name="connsiteY142" fmla="*/ 1488047 h 1600958"/>
              <a:gd name="connsiteX143" fmla="*/ 552308 w 1736287"/>
              <a:gd name="connsiteY143" fmla="*/ 1476864 h 1600958"/>
              <a:gd name="connsiteX144" fmla="*/ 552308 w 1736287"/>
              <a:gd name="connsiteY144" fmla="*/ 1478262 h 1600958"/>
              <a:gd name="connsiteX145" fmla="*/ 552308 w 1736287"/>
              <a:gd name="connsiteY145" fmla="*/ 1481058 h 1600958"/>
              <a:gd name="connsiteX146" fmla="*/ 552308 w 1736287"/>
              <a:gd name="connsiteY146" fmla="*/ 1481582 h 1600958"/>
              <a:gd name="connsiteX147" fmla="*/ 552308 w 1736287"/>
              <a:gd name="connsiteY147" fmla="*/ 1485251 h 1600958"/>
              <a:gd name="connsiteX148" fmla="*/ 552308 w 1736287"/>
              <a:gd name="connsiteY148" fmla="*/ 1488047 h 1600958"/>
              <a:gd name="connsiteX149" fmla="*/ 548114 w 1736287"/>
              <a:gd name="connsiteY149" fmla="*/ 1478262 h 1600958"/>
              <a:gd name="connsiteX150" fmla="*/ 547791 w 1736287"/>
              <a:gd name="connsiteY150" fmla="*/ 1477509 h 1600958"/>
              <a:gd name="connsiteX151" fmla="*/ 1228713 w 1736287"/>
              <a:gd name="connsiteY151" fmla="*/ 1465681 h 1600958"/>
              <a:gd name="connsiteX152" fmla="*/ 1217529 w 1736287"/>
              <a:gd name="connsiteY152" fmla="*/ 1476864 h 1600958"/>
              <a:gd name="connsiteX153" fmla="*/ 1228713 w 1736287"/>
              <a:gd name="connsiteY153" fmla="*/ 1476864 h 1600958"/>
              <a:gd name="connsiteX154" fmla="*/ 800503 w 1736287"/>
              <a:gd name="connsiteY154" fmla="*/ 1465681 h 1600958"/>
              <a:gd name="connsiteX155" fmla="*/ 811686 w 1736287"/>
              <a:gd name="connsiteY155" fmla="*/ 1476864 h 1600958"/>
              <a:gd name="connsiteX156" fmla="*/ 811686 w 1736287"/>
              <a:gd name="connsiteY156" fmla="*/ 1465681 h 1600958"/>
              <a:gd name="connsiteX157" fmla="*/ 800503 w 1736287"/>
              <a:gd name="connsiteY157" fmla="*/ 1465681 h 1600958"/>
              <a:gd name="connsiteX158" fmla="*/ 248196 w 1736287"/>
              <a:gd name="connsiteY158" fmla="*/ 1465681 h 1600958"/>
              <a:gd name="connsiteX159" fmla="*/ 248196 w 1736287"/>
              <a:gd name="connsiteY159" fmla="*/ 1476864 h 1600958"/>
              <a:gd name="connsiteX160" fmla="*/ 236652 w 1736287"/>
              <a:gd name="connsiteY160" fmla="*/ 1488047 h 1600958"/>
              <a:gd name="connsiteX161" fmla="*/ 248196 w 1736287"/>
              <a:gd name="connsiteY161" fmla="*/ 1488047 h 1600958"/>
              <a:gd name="connsiteX162" fmla="*/ 248196 w 1736287"/>
              <a:gd name="connsiteY162" fmla="*/ 1476864 h 1600958"/>
              <a:gd name="connsiteX163" fmla="*/ 259379 w 1736287"/>
              <a:gd name="connsiteY163" fmla="*/ 1465681 h 1600958"/>
              <a:gd name="connsiteX164" fmla="*/ 257981 w 1736287"/>
              <a:gd name="connsiteY164" fmla="*/ 1465681 h 1600958"/>
              <a:gd name="connsiteX165" fmla="*/ 256583 w 1736287"/>
              <a:gd name="connsiteY165" fmla="*/ 1465681 h 1600958"/>
              <a:gd name="connsiteX166" fmla="*/ 250992 w 1736287"/>
              <a:gd name="connsiteY166" fmla="*/ 1465681 h 1600958"/>
              <a:gd name="connsiteX167" fmla="*/ 1183619 w 1736287"/>
              <a:gd name="connsiteY167" fmla="*/ 1454499 h 1600958"/>
              <a:gd name="connsiteX168" fmla="*/ 1172436 w 1736287"/>
              <a:gd name="connsiteY168" fmla="*/ 1465681 h 1600958"/>
              <a:gd name="connsiteX169" fmla="*/ 1183619 w 1736287"/>
              <a:gd name="connsiteY169" fmla="*/ 1454499 h 1600958"/>
              <a:gd name="connsiteX170" fmla="*/ 1172436 w 1736287"/>
              <a:gd name="connsiteY170" fmla="*/ 1454499 h 1600958"/>
              <a:gd name="connsiteX171" fmla="*/ 1172436 w 1736287"/>
              <a:gd name="connsiteY171" fmla="*/ 1465681 h 1600958"/>
              <a:gd name="connsiteX172" fmla="*/ 1173834 w 1736287"/>
              <a:gd name="connsiteY172" fmla="*/ 1465681 h 1600958"/>
              <a:gd name="connsiteX173" fmla="*/ 1175232 w 1736287"/>
              <a:gd name="connsiteY173" fmla="*/ 1465681 h 1600958"/>
              <a:gd name="connsiteX174" fmla="*/ 1183619 w 1736287"/>
              <a:gd name="connsiteY174" fmla="*/ 1465681 h 1600958"/>
              <a:gd name="connsiteX175" fmla="*/ 1195163 w 1736287"/>
              <a:gd name="connsiteY175" fmla="*/ 1465681 h 1600958"/>
              <a:gd name="connsiteX176" fmla="*/ 1183619 w 1736287"/>
              <a:gd name="connsiteY176" fmla="*/ 1476864 h 1600958"/>
              <a:gd name="connsiteX177" fmla="*/ 1193720 w 1736287"/>
              <a:gd name="connsiteY177" fmla="*/ 1476864 h 1600958"/>
              <a:gd name="connsiteX178" fmla="*/ 1195163 w 1736287"/>
              <a:gd name="connsiteY178" fmla="*/ 1476864 h 1600958"/>
              <a:gd name="connsiteX179" fmla="*/ 1183619 w 1736287"/>
              <a:gd name="connsiteY179" fmla="*/ 1488047 h 1600958"/>
              <a:gd name="connsiteX180" fmla="*/ 1195163 w 1736287"/>
              <a:gd name="connsiteY180" fmla="*/ 1488047 h 1600958"/>
              <a:gd name="connsiteX181" fmla="*/ 1195163 w 1736287"/>
              <a:gd name="connsiteY181" fmla="*/ 1499591 h 1600958"/>
              <a:gd name="connsiteX182" fmla="*/ 1206346 w 1736287"/>
              <a:gd name="connsiteY182" fmla="*/ 1488047 h 1600958"/>
              <a:gd name="connsiteX183" fmla="*/ 1206346 w 1736287"/>
              <a:gd name="connsiteY183" fmla="*/ 1499591 h 1600958"/>
              <a:gd name="connsiteX184" fmla="*/ 1206346 w 1736287"/>
              <a:gd name="connsiteY184" fmla="*/ 1506056 h 1600958"/>
              <a:gd name="connsiteX185" fmla="*/ 1206346 w 1736287"/>
              <a:gd name="connsiteY185" fmla="*/ 1506580 h 1600958"/>
              <a:gd name="connsiteX186" fmla="*/ 1206346 w 1736287"/>
              <a:gd name="connsiteY186" fmla="*/ 1510774 h 1600958"/>
              <a:gd name="connsiteX187" fmla="*/ 1217529 w 1736287"/>
              <a:gd name="connsiteY187" fmla="*/ 1499591 h 1600958"/>
              <a:gd name="connsiteX188" fmla="*/ 1217529 w 1736287"/>
              <a:gd name="connsiteY188" fmla="*/ 1510774 h 1600958"/>
              <a:gd name="connsiteX189" fmla="*/ 1228713 w 1736287"/>
              <a:gd name="connsiteY189" fmla="*/ 1510774 h 1600958"/>
              <a:gd name="connsiteX190" fmla="*/ 1217529 w 1736287"/>
              <a:gd name="connsiteY190" fmla="*/ 1499591 h 1600958"/>
              <a:gd name="connsiteX191" fmla="*/ 1217529 w 1736287"/>
              <a:gd name="connsiteY191" fmla="*/ 1492917 h 1600958"/>
              <a:gd name="connsiteX192" fmla="*/ 1217529 w 1736287"/>
              <a:gd name="connsiteY192" fmla="*/ 1488047 h 1600958"/>
              <a:gd name="connsiteX193" fmla="*/ 1206346 w 1736287"/>
              <a:gd name="connsiteY193" fmla="*/ 1488047 h 1600958"/>
              <a:gd name="connsiteX194" fmla="*/ 1206346 w 1736287"/>
              <a:gd name="connsiteY194" fmla="*/ 1476864 h 1600958"/>
              <a:gd name="connsiteX195" fmla="*/ 1195163 w 1736287"/>
              <a:gd name="connsiteY195" fmla="*/ 1476864 h 1600958"/>
              <a:gd name="connsiteX196" fmla="*/ 1195163 w 1736287"/>
              <a:gd name="connsiteY196" fmla="*/ 1465681 h 1600958"/>
              <a:gd name="connsiteX197" fmla="*/ 1195163 w 1736287"/>
              <a:gd name="connsiteY197" fmla="*/ 1454499 h 1600958"/>
              <a:gd name="connsiteX198" fmla="*/ 1183619 w 1736287"/>
              <a:gd name="connsiteY198" fmla="*/ 1454499 h 1600958"/>
              <a:gd name="connsiteX199" fmla="*/ 1104976 w 1736287"/>
              <a:gd name="connsiteY199" fmla="*/ 1454499 h 1600958"/>
              <a:gd name="connsiteX200" fmla="*/ 1104976 w 1736287"/>
              <a:gd name="connsiteY200" fmla="*/ 1465681 h 1600958"/>
              <a:gd name="connsiteX201" fmla="*/ 1116159 w 1736287"/>
              <a:gd name="connsiteY201" fmla="*/ 1465681 h 1600958"/>
              <a:gd name="connsiteX202" fmla="*/ 1116159 w 1736287"/>
              <a:gd name="connsiteY202" fmla="*/ 1454499 h 1600958"/>
              <a:gd name="connsiteX203" fmla="*/ 1127342 w 1736287"/>
              <a:gd name="connsiteY203" fmla="*/ 1465681 h 1600958"/>
              <a:gd name="connsiteX204" fmla="*/ 1127342 w 1736287"/>
              <a:gd name="connsiteY204" fmla="*/ 1454499 h 1600958"/>
              <a:gd name="connsiteX205" fmla="*/ 1125944 w 1736287"/>
              <a:gd name="connsiteY205" fmla="*/ 1454499 h 1600958"/>
              <a:gd name="connsiteX206" fmla="*/ 1116159 w 1736287"/>
              <a:gd name="connsiteY206" fmla="*/ 1454499 h 1600958"/>
              <a:gd name="connsiteX207" fmla="*/ 1059882 w 1736287"/>
              <a:gd name="connsiteY207" fmla="*/ 1454499 h 1600958"/>
              <a:gd name="connsiteX208" fmla="*/ 1059882 w 1736287"/>
              <a:gd name="connsiteY208" fmla="*/ 1465681 h 1600958"/>
              <a:gd name="connsiteX209" fmla="*/ 1071065 w 1736287"/>
              <a:gd name="connsiteY209" fmla="*/ 1465681 h 1600958"/>
              <a:gd name="connsiteX210" fmla="*/ 1071065 w 1736287"/>
              <a:gd name="connsiteY210" fmla="*/ 1476864 h 1600958"/>
              <a:gd name="connsiteX211" fmla="*/ 1071065 w 1736287"/>
              <a:gd name="connsiteY211" fmla="*/ 1465681 h 1600958"/>
              <a:gd name="connsiteX212" fmla="*/ 1071065 w 1736287"/>
              <a:gd name="connsiteY212" fmla="*/ 1454499 h 1600958"/>
              <a:gd name="connsiteX213" fmla="*/ 1066871 w 1736287"/>
              <a:gd name="connsiteY213" fmla="*/ 1454499 h 1600958"/>
              <a:gd name="connsiteX214" fmla="*/ 1066347 w 1736287"/>
              <a:gd name="connsiteY214" fmla="*/ 1454499 h 1600958"/>
              <a:gd name="connsiteX215" fmla="*/ 169192 w 1736287"/>
              <a:gd name="connsiteY215" fmla="*/ 1454499 h 1600958"/>
              <a:gd name="connsiteX216" fmla="*/ 180375 w 1736287"/>
              <a:gd name="connsiteY216" fmla="*/ 1454499 h 1600958"/>
              <a:gd name="connsiteX217" fmla="*/ 191558 w 1736287"/>
              <a:gd name="connsiteY217" fmla="*/ 1465681 h 1600958"/>
              <a:gd name="connsiteX218" fmla="*/ 180375 w 1736287"/>
              <a:gd name="connsiteY218" fmla="*/ 1465681 h 1600958"/>
              <a:gd name="connsiteX219" fmla="*/ 169192 w 1736287"/>
              <a:gd name="connsiteY219" fmla="*/ 1465681 h 1600958"/>
              <a:gd name="connsiteX220" fmla="*/ 169192 w 1736287"/>
              <a:gd name="connsiteY220" fmla="*/ 1454499 h 1600958"/>
              <a:gd name="connsiteX221" fmla="*/ 1397904 w 1736287"/>
              <a:gd name="connsiteY221" fmla="*/ 1442955 h 1600958"/>
              <a:gd name="connsiteX222" fmla="*/ 1397904 w 1736287"/>
              <a:gd name="connsiteY222" fmla="*/ 1454499 h 1600958"/>
              <a:gd name="connsiteX223" fmla="*/ 1389517 w 1736287"/>
              <a:gd name="connsiteY223" fmla="*/ 1454499 h 1600958"/>
              <a:gd name="connsiteX224" fmla="*/ 1386721 w 1736287"/>
              <a:gd name="connsiteY224" fmla="*/ 1454499 h 1600958"/>
              <a:gd name="connsiteX225" fmla="*/ 879507 w 1736287"/>
              <a:gd name="connsiteY225" fmla="*/ 1442955 h 1600958"/>
              <a:gd name="connsiteX226" fmla="*/ 879507 w 1736287"/>
              <a:gd name="connsiteY226" fmla="*/ 1454499 h 1600958"/>
              <a:gd name="connsiteX227" fmla="*/ 890690 w 1736287"/>
              <a:gd name="connsiteY227" fmla="*/ 1454499 h 1600958"/>
              <a:gd name="connsiteX228" fmla="*/ 890690 w 1736287"/>
              <a:gd name="connsiteY228" fmla="*/ 1442955 h 1600958"/>
              <a:gd name="connsiteX229" fmla="*/ 879507 w 1736287"/>
              <a:gd name="connsiteY229" fmla="*/ 1442955 h 1600958"/>
              <a:gd name="connsiteX230" fmla="*/ 699132 w 1736287"/>
              <a:gd name="connsiteY230" fmla="*/ 1442955 h 1600958"/>
              <a:gd name="connsiteX231" fmla="*/ 710316 w 1736287"/>
              <a:gd name="connsiteY231" fmla="*/ 1442955 h 1600958"/>
              <a:gd name="connsiteX232" fmla="*/ 699132 w 1736287"/>
              <a:gd name="connsiteY232" fmla="*/ 1442955 h 1600958"/>
              <a:gd name="connsiteX233" fmla="*/ 1161252 w 1736287"/>
              <a:gd name="connsiteY233" fmla="*/ 1431772 h 1600958"/>
              <a:gd name="connsiteX234" fmla="*/ 1172436 w 1736287"/>
              <a:gd name="connsiteY234" fmla="*/ 1442955 h 1600958"/>
              <a:gd name="connsiteX235" fmla="*/ 1172436 w 1736287"/>
              <a:gd name="connsiteY235" fmla="*/ 1431772 h 1600958"/>
              <a:gd name="connsiteX236" fmla="*/ 1093432 w 1736287"/>
              <a:gd name="connsiteY236" fmla="*/ 1431772 h 1600958"/>
              <a:gd name="connsiteX237" fmla="*/ 1093432 w 1736287"/>
              <a:gd name="connsiteY237" fmla="*/ 1442955 h 1600958"/>
              <a:gd name="connsiteX238" fmla="*/ 1104976 w 1736287"/>
              <a:gd name="connsiteY238" fmla="*/ 1431772 h 1600958"/>
              <a:gd name="connsiteX239" fmla="*/ 1093432 w 1736287"/>
              <a:gd name="connsiteY239" fmla="*/ 1431772 h 1600958"/>
              <a:gd name="connsiteX240" fmla="*/ 1048338 w 1736287"/>
              <a:gd name="connsiteY240" fmla="*/ 1431772 h 1600958"/>
              <a:gd name="connsiteX241" fmla="*/ 1048338 w 1736287"/>
              <a:gd name="connsiteY241" fmla="*/ 1442955 h 1600958"/>
              <a:gd name="connsiteX242" fmla="*/ 1059882 w 1736287"/>
              <a:gd name="connsiteY242" fmla="*/ 1442955 h 1600958"/>
              <a:gd name="connsiteX243" fmla="*/ 1059882 w 1736287"/>
              <a:gd name="connsiteY243" fmla="*/ 1431772 h 1600958"/>
              <a:gd name="connsiteX244" fmla="*/ 1055553 w 1736287"/>
              <a:gd name="connsiteY244" fmla="*/ 1431772 h 1600958"/>
              <a:gd name="connsiteX245" fmla="*/ 1055012 w 1736287"/>
              <a:gd name="connsiteY245" fmla="*/ 1431772 h 1600958"/>
              <a:gd name="connsiteX246" fmla="*/ 845597 w 1736287"/>
              <a:gd name="connsiteY246" fmla="*/ 1431772 h 1600958"/>
              <a:gd name="connsiteX247" fmla="*/ 845597 w 1736287"/>
              <a:gd name="connsiteY247" fmla="*/ 1433170 h 1600958"/>
              <a:gd name="connsiteX248" fmla="*/ 845597 w 1736287"/>
              <a:gd name="connsiteY248" fmla="*/ 1441557 h 1600958"/>
              <a:gd name="connsiteX249" fmla="*/ 845597 w 1736287"/>
              <a:gd name="connsiteY249" fmla="*/ 1442955 h 1600958"/>
              <a:gd name="connsiteX250" fmla="*/ 845597 w 1736287"/>
              <a:gd name="connsiteY250" fmla="*/ 1454499 h 1600958"/>
              <a:gd name="connsiteX251" fmla="*/ 834413 w 1736287"/>
              <a:gd name="connsiteY251" fmla="*/ 1454499 h 1600958"/>
              <a:gd name="connsiteX252" fmla="*/ 822869 w 1736287"/>
              <a:gd name="connsiteY252" fmla="*/ 1465681 h 1600958"/>
              <a:gd name="connsiteX253" fmla="*/ 834413 w 1736287"/>
              <a:gd name="connsiteY253" fmla="*/ 1465681 h 1600958"/>
              <a:gd name="connsiteX254" fmla="*/ 845597 w 1736287"/>
              <a:gd name="connsiteY254" fmla="*/ 1454499 h 1600958"/>
              <a:gd name="connsiteX255" fmla="*/ 845597 w 1736287"/>
              <a:gd name="connsiteY255" fmla="*/ 1465681 h 1600958"/>
              <a:gd name="connsiteX256" fmla="*/ 834413 w 1736287"/>
              <a:gd name="connsiteY256" fmla="*/ 1476864 h 1600958"/>
              <a:gd name="connsiteX257" fmla="*/ 845597 w 1736287"/>
              <a:gd name="connsiteY257" fmla="*/ 1476864 h 1600958"/>
              <a:gd name="connsiteX258" fmla="*/ 845597 w 1736287"/>
              <a:gd name="connsiteY258" fmla="*/ 1465681 h 1600958"/>
              <a:gd name="connsiteX259" fmla="*/ 846995 w 1736287"/>
              <a:gd name="connsiteY259" fmla="*/ 1465681 h 1600958"/>
              <a:gd name="connsiteX260" fmla="*/ 856780 w 1736287"/>
              <a:gd name="connsiteY260" fmla="*/ 1465681 h 1600958"/>
              <a:gd name="connsiteX261" fmla="*/ 856780 w 1736287"/>
              <a:gd name="connsiteY261" fmla="*/ 1476864 h 1600958"/>
              <a:gd name="connsiteX262" fmla="*/ 856780 w 1736287"/>
              <a:gd name="connsiteY262" fmla="*/ 1488047 h 1600958"/>
              <a:gd name="connsiteX263" fmla="*/ 867963 w 1736287"/>
              <a:gd name="connsiteY263" fmla="*/ 1476864 h 1600958"/>
              <a:gd name="connsiteX264" fmla="*/ 867963 w 1736287"/>
              <a:gd name="connsiteY264" fmla="*/ 1465681 h 1600958"/>
              <a:gd name="connsiteX265" fmla="*/ 856780 w 1736287"/>
              <a:gd name="connsiteY265" fmla="*/ 1465681 h 1600958"/>
              <a:gd name="connsiteX266" fmla="*/ 856780 w 1736287"/>
              <a:gd name="connsiteY266" fmla="*/ 1454499 h 1600958"/>
              <a:gd name="connsiteX267" fmla="*/ 845597 w 1736287"/>
              <a:gd name="connsiteY267" fmla="*/ 1442955 h 1600958"/>
              <a:gd name="connsiteX268" fmla="*/ 856780 w 1736287"/>
              <a:gd name="connsiteY268" fmla="*/ 1442955 h 1600958"/>
              <a:gd name="connsiteX269" fmla="*/ 858178 w 1736287"/>
              <a:gd name="connsiteY269" fmla="*/ 1442955 h 1600958"/>
              <a:gd name="connsiteX270" fmla="*/ 860974 w 1736287"/>
              <a:gd name="connsiteY270" fmla="*/ 1442955 h 1600958"/>
              <a:gd name="connsiteX271" fmla="*/ 861498 w 1736287"/>
              <a:gd name="connsiteY271" fmla="*/ 1442955 h 1600958"/>
              <a:gd name="connsiteX272" fmla="*/ 867963 w 1736287"/>
              <a:gd name="connsiteY272" fmla="*/ 1442955 h 1600958"/>
              <a:gd name="connsiteX273" fmla="*/ 856780 w 1736287"/>
              <a:gd name="connsiteY273" fmla="*/ 1431772 h 1600958"/>
              <a:gd name="connsiteX274" fmla="*/ 845597 w 1736287"/>
              <a:gd name="connsiteY274" fmla="*/ 1431772 h 1600958"/>
              <a:gd name="connsiteX275" fmla="*/ 135281 w 1736287"/>
              <a:gd name="connsiteY275" fmla="*/ 1431772 h 1600958"/>
              <a:gd name="connsiteX276" fmla="*/ 136679 w 1736287"/>
              <a:gd name="connsiteY276" fmla="*/ 1431772 h 1600958"/>
              <a:gd name="connsiteX277" fmla="*/ 139475 w 1736287"/>
              <a:gd name="connsiteY277" fmla="*/ 1431772 h 1600958"/>
              <a:gd name="connsiteX278" fmla="*/ 139999 w 1736287"/>
              <a:gd name="connsiteY278" fmla="*/ 1431772 h 1600958"/>
              <a:gd name="connsiteX279" fmla="*/ 146465 w 1736287"/>
              <a:gd name="connsiteY279" fmla="*/ 1431772 h 1600958"/>
              <a:gd name="connsiteX280" fmla="*/ 135281 w 1736287"/>
              <a:gd name="connsiteY280" fmla="*/ 1442955 h 1600958"/>
              <a:gd name="connsiteX281" fmla="*/ 1037155 w 1736287"/>
              <a:gd name="connsiteY281" fmla="*/ 1420589 h 1600958"/>
              <a:gd name="connsiteX282" fmla="*/ 1037155 w 1736287"/>
              <a:gd name="connsiteY282" fmla="*/ 1431772 h 1600958"/>
              <a:gd name="connsiteX283" fmla="*/ 1048338 w 1736287"/>
              <a:gd name="connsiteY283" fmla="*/ 1420589 h 1600958"/>
              <a:gd name="connsiteX284" fmla="*/ 620128 w 1736287"/>
              <a:gd name="connsiteY284" fmla="*/ 1420589 h 1600958"/>
              <a:gd name="connsiteX285" fmla="*/ 631312 w 1736287"/>
              <a:gd name="connsiteY285" fmla="*/ 1420589 h 1600958"/>
              <a:gd name="connsiteX286" fmla="*/ 620128 w 1736287"/>
              <a:gd name="connsiteY286" fmla="*/ 1420589 h 1600958"/>
              <a:gd name="connsiteX287" fmla="*/ 608945 w 1736287"/>
              <a:gd name="connsiteY287" fmla="*/ 1420589 h 1600958"/>
              <a:gd name="connsiteX288" fmla="*/ 620128 w 1736287"/>
              <a:gd name="connsiteY288" fmla="*/ 1431772 h 1600958"/>
              <a:gd name="connsiteX289" fmla="*/ 608945 w 1736287"/>
              <a:gd name="connsiteY289" fmla="*/ 1431772 h 1600958"/>
              <a:gd name="connsiteX290" fmla="*/ 608945 w 1736287"/>
              <a:gd name="connsiteY290" fmla="*/ 1425307 h 1600958"/>
              <a:gd name="connsiteX291" fmla="*/ 608945 w 1736287"/>
              <a:gd name="connsiteY291" fmla="*/ 1424783 h 1600958"/>
              <a:gd name="connsiteX292" fmla="*/ 608945 w 1736287"/>
              <a:gd name="connsiteY292" fmla="*/ 1420589 h 1600958"/>
              <a:gd name="connsiteX293" fmla="*/ 1150069 w 1736287"/>
              <a:gd name="connsiteY293" fmla="*/ 1409406 h 1600958"/>
              <a:gd name="connsiteX294" fmla="*/ 1150069 w 1736287"/>
              <a:gd name="connsiteY294" fmla="*/ 1420589 h 1600958"/>
              <a:gd name="connsiteX295" fmla="*/ 1151467 w 1736287"/>
              <a:gd name="connsiteY295" fmla="*/ 1420589 h 1600958"/>
              <a:gd name="connsiteX296" fmla="*/ 1159854 w 1736287"/>
              <a:gd name="connsiteY296" fmla="*/ 1420589 h 1600958"/>
              <a:gd name="connsiteX297" fmla="*/ 1161252 w 1736287"/>
              <a:gd name="connsiteY297" fmla="*/ 1420589 h 1600958"/>
              <a:gd name="connsiteX298" fmla="*/ 1161252 w 1736287"/>
              <a:gd name="connsiteY298" fmla="*/ 1409406 h 1600958"/>
              <a:gd name="connsiteX299" fmla="*/ 1159854 w 1736287"/>
              <a:gd name="connsiteY299" fmla="*/ 1409406 h 1600958"/>
              <a:gd name="connsiteX300" fmla="*/ 1157058 w 1736287"/>
              <a:gd name="connsiteY300" fmla="*/ 1409406 h 1600958"/>
              <a:gd name="connsiteX301" fmla="*/ 1156534 w 1736287"/>
              <a:gd name="connsiteY301" fmla="*/ 1409406 h 1600958"/>
              <a:gd name="connsiteX302" fmla="*/ 541124 w 1736287"/>
              <a:gd name="connsiteY302" fmla="*/ 1409406 h 1600958"/>
              <a:gd name="connsiteX303" fmla="*/ 541124 w 1736287"/>
              <a:gd name="connsiteY303" fmla="*/ 1420589 h 1600958"/>
              <a:gd name="connsiteX304" fmla="*/ 541124 w 1736287"/>
              <a:gd name="connsiteY304" fmla="*/ 1409406 h 1600958"/>
              <a:gd name="connsiteX305" fmla="*/ 236652 w 1736287"/>
              <a:gd name="connsiteY305" fmla="*/ 1409406 h 1600958"/>
              <a:gd name="connsiteX306" fmla="*/ 236652 w 1736287"/>
              <a:gd name="connsiteY306" fmla="*/ 1420589 h 1600958"/>
              <a:gd name="connsiteX307" fmla="*/ 248196 w 1736287"/>
              <a:gd name="connsiteY307" fmla="*/ 1420589 h 1600958"/>
              <a:gd name="connsiteX308" fmla="*/ 236652 w 1736287"/>
              <a:gd name="connsiteY308" fmla="*/ 1409406 h 1600958"/>
              <a:gd name="connsiteX309" fmla="*/ 1025971 w 1736287"/>
              <a:gd name="connsiteY309" fmla="*/ 1397863 h 1600958"/>
              <a:gd name="connsiteX310" fmla="*/ 1025971 w 1736287"/>
              <a:gd name="connsiteY310" fmla="*/ 1409406 h 1600958"/>
              <a:gd name="connsiteX311" fmla="*/ 1037155 w 1736287"/>
              <a:gd name="connsiteY311" fmla="*/ 1409406 h 1600958"/>
              <a:gd name="connsiteX312" fmla="*/ 1037155 w 1736287"/>
              <a:gd name="connsiteY312" fmla="*/ 1397863 h 1600958"/>
              <a:gd name="connsiteX313" fmla="*/ 1025971 w 1736287"/>
              <a:gd name="connsiteY313" fmla="*/ 1397863 h 1600958"/>
              <a:gd name="connsiteX314" fmla="*/ 654039 w 1736287"/>
              <a:gd name="connsiteY314" fmla="*/ 1397863 h 1600958"/>
              <a:gd name="connsiteX315" fmla="*/ 654039 w 1736287"/>
              <a:gd name="connsiteY315" fmla="*/ 1409406 h 1600958"/>
              <a:gd name="connsiteX316" fmla="*/ 665222 w 1736287"/>
              <a:gd name="connsiteY316" fmla="*/ 1409406 h 1600958"/>
              <a:gd name="connsiteX317" fmla="*/ 665222 w 1736287"/>
              <a:gd name="connsiteY317" fmla="*/ 1415871 h 1600958"/>
              <a:gd name="connsiteX318" fmla="*/ 665222 w 1736287"/>
              <a:gd name="connsiteY318" fmla="*/ 1416395 h 1600958"/>
              <a:gd name="connsiteX319" fmla="*/ 665222 w 1736287"/>
              <a:gd name="connsiteY319" fmla="*/ 1420589 h 1600958"/>
              <a:gd name="connsiteX320" fmla="*/ 676405 w 1736287"/>
              <a:gd name="connsiteY320" fmla="*/ 1420589 h 1600958"/>
              <a:gd name="connsiteX321" fmla="*/ 676405 w 1736287"/>
              <a:gd name="connsiteY321" fmla="*/ 1409406 h 1600958"/>
              <a:gd name="connsiteX322" fmla="*/ 665222 w 1736287"/>
              <a:gd name="connsiteY322" fmla="*/ 1409406 h 1600958"/>
              <a:gd name="connsiteX323" fmla="*/ 665222 w 1736287"/>
              <a:gd name="connsiteY323" fmla="*/ 1407963 h 1600958"/>
              <a:gd name="connsiteX324" fmla="*/ 665222 w 1736287"/>
              <a:gd name="connsiteY324" fmla="*/ 1405077 h 1600958"/>
              <a:gd name="connsiteX325" fmla="*/ 665222 w 1736287"/>
              <a:gd name="connsiteY325" fmla="*/ 1404536 h 1600958"/>
              <a:gd name="connsiteX326" fmla="*/ 665222 w 1736287"/>
              <a:gd name="connsiteY326" fmla="*/ 1397863 h 1600958"/>
              <a:gd name="connsiteX327" fmla="*/ 597401 w 1736287"/>
              <a:gd name="connsiteY327" fmla="*/ 1397863 h 1600958"/>
              <a:gd name="connsiteX328" fmla="*/ 597401 w 1736287"/>
              <a:gd name="connsiteY328" fmla="*/ 1399306 h 1600958"/>
              <a:gd name="connsiteX329" fmla="*/ 597401 w 1736287"/>
              <a:gd name="connsiteY329" fmla="*/ 1409406 h 1600958"/>
              <a:gd name="connsiteX330" fmla="*/ 602271 w 1736287"/>
              <a:gd name="connsiteY330" fmla="*/ 1409406 h 1600958"/>
              <a:gd name="connsiteX331" fmla="*/ 608945 w 1736287"/>
              <a:gd name="connsiteY331" fmla="*/ 1409406 h 1600958"/>
              <a:gd name="connsiteX332" fmla="*/ 608945 w 1736287"/>
              <a:gd name="connsiteY332" fmla="*/ 1397863 h 1600958"/>
              <a:gd name="connsiteX333" fmla="*/ 552308 w 1736287"/>
              <a:gd name="connsiteY333" fmla="*/ 1397863 h 1600958"/>
              <a:gd name="connsiteX334" fmla="*/ 563852 w 1736287"/>
              <a:gd name="connsiteY334" fmla="*/ 1409406 h 1600958"/>
              <a:gd name="connsiteX335" fmla="*/ 563852 w 1736287"/>
              <a:gd name="connsiteY335" fmla="*/ 1397863 h 1600958"/>
              <a:gd name="connsiteX336" fmla="*/ 552308 w 1736287"/>
              <a:gd name="connsiteY336" fmla="*/ 1397863 h 1600958"/>
              <a:gd name="connsiteX337" fmla="*/ 236652 w 1736287"/>
              <a:gd name="connsiteY337" fmla="*/ 1397863 h 1600958"/>
              <a:gd name="connsiteX338" fmla="*/ 248196 w 1736287"/>
              <a:gd name="connsiteY338" fmla="*/ 1409406 h 1600958"/>
              <a:gd name="connsiteX339" fmla="*/ 248196 w 1736287"/>
              <a:gd name="connsiteY339" fmla="*/ 1402733 h 1600958"/>
              <a:gd name="connsiteX340" fmla="*/ 248196 w 1736287"/>
              <a:gd name="connsiteY340" fmla="*/ 1397863 h 1600958"/>
              <a:gd name="connsiteX341" fmla="*/ 180375 w 1736287"/>
              <a:gd name="connsiteY341" fmla="*/ 1386680 h 1600958"/>
              <a:gd name="connsiteX342" fmla="*/ 180375 w 1736287"/>
              <a:gd name="connsiteY342" fmla="*/ 1397863 h 1600958"/>
              <a:gd name="connsiteX343" fmla="*/ 169192 w 1736287"/>
              <a:gd name="connsiteY343" fmla="*/ 1397863 h 1600958"/>
              <a:gd name="connsiteX344" fmla="*/ 169192 w 1736287"/>
              <a:gd name="connsiteY344" fmla="*/ 1409406 h 1600958"/>
              <a:gd name="connsiteX345" fmla="*/ 180375 w 1736287"/>
              <a:gd name="connsiteY345" fmla="*/ 1409406 h 1600958"/>
              <a:gd name="connsiteX346" fmla="*/ 180375 w 1736287"/>
              <a:gd name="connsiteY346" fmla="*/ 1397863 h 1600958"/>
              <a:gd name="connsiteX347" fmla="*/ 191558 w 1736287"/>
              <a:gd name="connsiteY347" fmla="*/ 1386680 h 1600958"/>
              <a:gd name="connsiteX348" fmla="*/ 264097 w 1736287"/>
              <a:gd name="connsiteY348" fmla="*/ 1381962 h 1600958"/>
              <a:gd name="connsiteX349" fmla="*/ 259379 w 1736287"/>
              <a:gd name="connsiteY349" fmla="*/ 1386680 h 1600958"/>
              <a:gd name="connsiteX350" fmla="*/ 248196 w 1736287"/>
              <a:gd name="connsiteY350" fmla="*/ 1386680 h 1600958"/>
              <a:gd name="connsiteX351" fmla="*/ 259379 w 1736287"/>
              <a:gd name="connsiteY351" fmla="*/ 1397863 h 1600958"/>
              <a:gd name="connsiteX352" fmla="*/ 260777 w 1736287"/>
              <a:gd name="connsiteY352" fmla="*/ 1397863 h 1600958"/>
              <a:gd name="connsiteX353" fmla="*/ 270562 w 1736287"/>
              <a:gd name="connsiteY353" fmla="*/ 1397863 h 1600958"/>
              <a:gd name="connsiteX354" fmla="*/ 270562 w 1736287"/>
              <a:gd name="connsiteY354" fmla="*/ 1386680 h 1600958"/>
              <a:gd name="connsiteX355" fmla="*/ 264097 w 1736287"/>
              <a:gd name="connsiteY355" fmla="*/ 1381962 h 1600958"/>
              <a:gd name="connsiteX356" fmla="*/ 665222 w 1736287"/>
              <a:gd name="connsiteY356" fmla="*/ 1375497 h 1600958"/>
              <a:gd name="connsiteX357" fmla="*/ 665222 w 1736287"/>
              <a:gd name="connsiteY357" fmla="*/ 1386680 h 1600958"/>
              <a:gd name="connsiteX358" fmla="*/ 666620 w 1736287"/>
              <a:gd name="connsiteY358" fmla="*/ 1386680 h 1600958"/>
              <a:gd name="connsiteX359" fmla="*/ 675007 w 1736287"/>
              <a:gd name="connsiteY359" fmla="*/ 1386680 h 1600958"/>
              <a:gd name="connsiteX360" fmla="*/ 676405 w 1736287"/>
              <a:gd name="connsiteY360" fmla="*/ 1386680 h 1600958"/>
              <a:gd name="connsiteX361" fmla="*/ 676405 w 1736287"/>
              <a:gd name="connsiteY361" fmla="*/ 1375497 h 1600958"/>
              <a:gd name="connsiteX362" fmla="*/ 203102 w 1736287"/>
              <a:gd name="connsiteY362" fmla="*/ 1375497 h 1600958"/>
              <a:gd name="connsiteX363" fmla="*/ 203102 w 1736287"/>
              <a:gd name="connsiteY363" fmla="*/ 1386680 h 1600958"/>
              <a:gd name="connsiteX364" fmla="*/ 1127342 w 1736287"/>
              <a:gd name="connsiteY364" fmla="*/ 1364314 h 1600958"/>
              <a:gd name="connsiteX365" fmla="*/ 1116159 w 1736287"/>
              <a:gd name="connsiteY365" fmla="*/ 1375497 h 1600958"/>
              <a:gd name="connsiteX366" fmla="*/ 1127342 w 1736287"/>
              <a:gd name="connsiteY366" fmla="*/ 1375497 h 1600958"/>
              <a:gd name="connsiteX367" fmla="*/ 1127342 w 1736287"/>
              <a:gd name="connsiteY367" fmla="*/ 1386680 h 1600958"/>
              <a:gd name="connsiteX368" fmla="*/ 1127342 w 1736287"/>
              <a:gd name="connsiteY368" fmla="*/ 1397863 h 1600958"/>
              <a:gd name="connsiteX369" fmla="*/ 1138525 w 1736287"/>
              <a:gd name="connsiteY369" fmla="*/ 1397863 h 1600958"/>
              <a:gd name="connsiteX370" fmla="*/ 1150069 w 1736287"/>
              <a:gd name="connsiteY370" fmla="*/ 1397863 h 1600958"/>
              <a:gd name="connsiteX371" fmla="*/ 1138525 w 1736287"/>
              <a:gd name="connsiteY371" fmla="*/ 1397863 h 1600958"/>
              <a:gd name="connsiteX372" fmla="*/ 1150069 w 1736287"/>
              <a:gd name="connsiteY372" fmla="*/ 1386680 h 1600958"/>
              <a:gd name="connsiteX373" fmla="*/ 1148626 w 1736287"/>
              <a:gd name="connsiteY373" fmla="*/ 1386680 h 1600958"/>
              <a:gd name="connsiteX374" fmla="*/ 1145018 w 1736287"/>
              <a:gd name="connsiteY374" fmla="*/ 1386680 h 1600958"/>
              <a:gd name="connsiteX375" fmla="*/ 1138525 w 1736287"/>
              <a:gd name="connsiteY375" fmla="*/ 1386680 h 1600958"/>
              <a:gd name="connsiteX376" fmla="*/ 1138525 w 1736287"/>
              <a:gd name="connsiteY376" fmla="*/ 1380214 h 1600958"/>
              <a:gd name="connsiteX377" fmla="*/ 1138525 w 1736287"/>
              <a:gd name="connsiteY377" fmla="*/ 1375497 h 1600958"/>
              <a:gd name="connsiteX378" fmla="*/ 1127342 w 1736287"/>
              <a:gd name="connsiteY378" fmla="*/ 1375497 h 1600958"/>
              <a:gd name="connsiteX379" fmla="*/ 1037155 w 1736287"/>
              <a:gd name="connsiteY379" fmla="*/ 1364314 h 1600958"/>
              <a:gd name="connsiteX380" fmla="*/ 1037155 w 1736287"/>
              <a:gd name="connsiteY380" fmla="*/ 1375497 h 1600958"/>
              <a:gd name="connsiteX381" fmla="*/ 1048338 w 1736287"/>
              <a:gd name="connsiteY381" fmla="*/ 1375497 h 1600958"/>
              <a:gd name="connsiteX382" fmla="*/ 1055012 w 1736287"/>
              <a:gd name="connsiteY382" fmla="*/ 1375497 h 1600958"/>
              <a:gd name="connsiteX383" fmla="*/ 1055553 w 1736287"/>
              <a:gd name="connsiteY383" fmla="*/ 1375497 h 1600958"/>
              <a:gd name="connsiteX384" fmla="*/ 1059882 w 1736287"/>
              <a:gd name="connsiteY384" fmla="*/ 1375497 h 1600958"/>
              <a:gd name="connsiteX385" fmla="*/ 1048338 w 1736287"/>
              <a:gd name="connsiteY385" fmla="*/ 1364314 h 1600958"/>
              <a:gd name="connsiteX386" fmla="*/ 1037155 w 1736287"/>
              <a:gd name="connsiteY386" fmla="*/ 1364314 h 1600958"/>
              <a:gd name="connsiteX387" fmla="*/ 563852 w 1736287"/>
              <a:gd name="connsiteY387" fmla="*/ 1364314 h 1600958"/>
              <a:gd name="connsiteX388" fmla="*/ 563852 w 1736287"/>
              <a:gd name="connsiteY388" fmla="*/ 1375497 h 1600958"/>
              <a:gd name="connsiteX389" fmla="*/ 575035 w 1736287"/>
              <a:gd name="connsiteY389" fmla="*/ 1386680 h 1600958"/>
              <a:gd name="connsiteX390" fmla="*/ 575035 w 1736287"/>
              <a:gd name="connsiteY390" fmla="*/ 1375497 h 1600958"/>
              <a:gd name="connsiteX391" fmla="*/ 575035 w 1736287"/>
              <a:gd name="connsiteY391" fmla="*/ 1364314 h 1600958"/>
              <a:gd name="connsiteX392" fmla="*/ 563852 w 1736287"/>
              <a:gd name="connsiteY392" fmla="*/ 1364314 h 1600958"/>
              <a:gd name="connsiteX393" fmla="*/ 146465 w 1736287"/>
              <a:gd name="connsiteY393" fmla="*/ 1364314 h 1600958"/>
              <a:gd name="connsiteX394" fmla="*/ 146465 w 1736287"/>
              <a:gd name="connsiteY394" fmla="*/ 1375497 h 1600958"/>
              <a:gd name="connsiteX395" fmla="*/ 158008 w 1736287"/>
              <a:gd name="connsiteY395" fmla="*/ 1375497 h 1600958"/>
              <a:gd name="connsiteX396" fmla="*/ 158008 w 1736287"/>
              <a:gd name="connsiteY396" fmla="*/ 1364314 h 1600958"/>
              <a:gd name="connsiteX397" fmla="*/ 1442998 w 1736287"/>
              <a:gd name="connsiteY397" fmla="*/ 1352770 h 1600958"/>
              <a:gd name="connsiteX398" fmla="*/ 1442998 w 1736287"/>
              <a:gd name="connsiteY398" fmla="*/ 1364314 h 1600958"/>
              <a:gd name="connsiteX399" fmla="*/ 1442998 w 1736287"/>
              <a:gd name="connsiteY399" fmla="*/ 1375497 h 1600958"/>
              <a:gd name="connsiteX400" fmla="*/ 1442998 w 1736287"/>
              <a:gd name="connsiteY400" fmla="*/ 1386680 h 1600958"/>
              <a:gd name="connsiteX401" fmla="*/ 1431814 w 1736287"/>
              <a:gd name="connsiteY401" fmla="*/ 1386680 h 1600958"/>
              <a:gd name="connsiteX402" fmla="*/ 1431814 w 1736287"/>
              <a:gd name="connsiteY402" fmla="*/ 1375497 h 1600958"/>
              <a:gd name="connsiteX403" fmla="*/ 1431814 w 1736287"/>
              <a:gd name="connsiteY403" fmla="*/ 1364314 h 1600958"/>
              <a:gd name="connsiteX404" fmla="*/ 1397904 w 1736287"/>
              <a:gd name="connsiteY404" fmla="*/ 1341587 h 1600958"/>
              <a:gd name="connsiteX405" fmla="*/ 1409087 w 1736287"/>
              <a:gd name="connsiteY405" fmla="*/ 1341587 h 1600958"/>
              <a:gd name="connsiteX406" fmla="*/ 1409087 w 1736287"/>
              <a:gd name="connsiteY406" fmla="*/ 1342985 h 1600958"/>
              <a:gd name="connsiteX407" fmla="*/ 1409087 w 1736287"/>
              <a:gd name="connsiteY407" fmla="*/ 1344383 h 1600958"/>
              <a:gd name="connsiteX408" fmla="*/ 1409087 w 1736287"/>
              <a:gd name="connsiteY408" fmla="*/ 1348052 h 1600958"/>
              <a:gd name="connsiteX409" fmla="*/ 1409087 w 1736287"/>
              <a:gd name="connsiteY409" fmla="*/ 1348577 h 1600958"/>
              <a:gd name="connsiteX410" fmla="*/ 1409087 w 1736287"/>
              <a:gd name="connsiteY410" fmla="*/ 1352770 h 1600958"/>
              <a:gd name="connsiteX411" fmla="*/ 1410530 w 1736287"/>
              <a:gd name="connsiteY411" fmla="*/ 1352770 h 1600958"/>
              <a:gd name="connsiteX412" fmla="*/ 1415761 w 1736287"/>
              <a:gd name="connsiteY412" fmla="*/ 1352770 h 1600958"/>
              <a:gd name="connsiteX413" fmla="*/ 1416302 w 1736287"/>
              <a:gd name="connsiteY413" fmla="*/ 1352770 h 1600958"/>
              <a:gd name="connsiteX414" fmla="*/ 1420631 w 1736287"/>
              <a:gd name="connsiteY414" fmla="*/ 1352770 h 1600958"/>
              <a:gd name="connsiteX415" fmla="*/ 1420631 w 1736287"/>
              <a:gd name="connsiteY415" fmla="*/ 1341587 h 1600958"/>
              <a:gd name="connsiteX416" fmla="*/ 1409087 w 1736287"/>
              <a:gd name="connsiteY416" fmla="*/ 1341587 h 1600958"/>
              <a:gd name="connsiteX417" fmla="*/ 1407689 w 1736287"/>
              <a:gd name="connsiteY417" fmla="*/ 1341587 h 1600958"/>
              <a:gd name="connsiteX418" fmla="*/ 1404893 w 1736287"/>
              <a:gd name="connsiteY418" fmla="*/ 1341587 h 1600958"/>
              <a:gd name="connsiteX419" fmla="*/ 1404369 w 1736287"/>
              <a:gd name="connsiteY419" fmla="*/ 1341587 h 1600958"/>
              <a:gd name="connsiteX420" fmla="*/ 1150069 w 1736287"/>
              <a:gd name="connsiteY420" fmla="*/ 1341587 h 1600958"/>
              <a:gd name="connsiteX421" fmla="*/ 1150069 w 1736287"/>
              <a:gd name="connsiteY421" fmla="*/ 1351372 h 1600958"/>
              <a:gd name="connsiteX422" fmla="*/ 1150069 w 1736287"/>
              <a:gd name="connsiteY422" fmla="*/ 1352770 h 1600958"/>
              <a:gd name="connsiteX423" fmla="*/ 1150069 w 1736287"/>
              <a:gd name="connsiteY423" fmla="*/ 1364314 h 1600958"/>
              <a:gd name="connsiteX424" fmla="*/ 1161252 w 1736287"/>
              <a:gd name="connsiteY424" fmla="*/ 1364314 h 1600958"/>
              <a:gd name="connsiteX425" fmla="*/ 1161252 w 1736287"/>
              <a:gd name="connsiteY425" fmla="*/ 1352770 h 1600958"/>
              <a:gd name="connsiteX426" fmla="*/ 1159854 w 1736287"/>
              <a:gd name="connsiteY426" fmla="*/ 1352770 h 1600958"/>
              <a:gd name="connsiteX427" fmla="*/ 1154787 w 1736287"/>
              <a:gd name="connsiteY427" fmla="*/ 1352770 h 1600958"/>
              <a:gd name="connsiteX428" fmla="*/ 1154263 w 1736287"/>
              <a:gd name="connsiteY428" fmla="*/ 1352770 h 1600958"/>
              <a:gd name="connsiteX429" fmla="*/ 1150069 w 1736287"/>
              <a:gd name="connsiteY429" fmla="*/ 1352770 h 1600958"/>
              <a:gd name="connsiteX430" fmla="*/ 1150069 w 1736287"/>
              <a:gd name="connsiteY430" fmla="*/ 1341587 h 1600958"/>
              <a:gd name="connsiteX431" fmla="*/ 1025971 w 1736287"/>
              <a:gd name="connsiteY431" fmla="*/ 1330404 h 1600958"/>
              <a:gd name="connsiteX432" fmla="*/ 1025971 w 1736287"/>
              <a:gd name="connsiteY432" fmla="*/ 1341587 h 1600958"/>
              <a:gd name="connsiteX433" fmla="*/ 1025971 w 1736287"/>
              <a:gd name="connsiteY433" fmla="*/ 1352770 h 1600958"/>
              <a:gd name="connsiteX434" fmla="*/ 1037155 w 1736287"/>
              <a:gd name="connsiteY434" fmla="*/ 1341587 h 1600958"/>
              <a:gd name="connsiteX435" fmla="*/ 1037155 w 1736287"/>
              <a:gd name="connsiteY435" fmla="*/ 1352770 h 1600958"/>
              <a:gd name="connsiteX436" fmla="*/ 1037155 w 1736287"/>
              <a:gd name="connsiteY436" fmla="*/ 1341587 h 1600958"/>
              <a:gd name="connsiteX437" fmla="*/ 1025971 w 1736287"/>
              <a:gd name="connsiteY437" fmla="*/ 1330404 h 1600958"/>
              <a:gd name="connsiteX438" fmla="*/ 1449463 w 1736287"/>
              <a:gd name="connsiteY438" fmla="*/ 1325687 h 1600958"/>
              <a:gd name="connsiteX439" fmla="*/ 1454181 w 1736287"/>
              <a:gd name="connsiteY439" fmla="*/ 1330404 h 1600958"/>
              <a:gd name="connsiteX440" fmla="*/ 1454181 w 1736287"/>
              <a:gd name="connsiteY440" fmla="*/ 1341587 h 1600958"/>
              <a:gd name="connsiteX441" fmla="*/ 1454181 w 1736287"/>
              <a:gd name="connsiteY441" fmla="*/ 1352770 h 1600958"/>
              <a:gd name="connsiteX442" fmla="*/ 1452783 w 1736287"/>
              <a:gd name="connsiteY442" fmla="*/ 1352770 h 1600958"/>
              <a:gd name="connsiteX443" fmla="*/ 1444396 w 1736287"/>
              <a:gd name="connsiteY443" fmla="*/ 1352770 h 1600958"/>
              <a:gd name="connsiteX444" fmla="*/ 1442998 w 1736287"/>
              <a:gd name="connsiteY444" fmla="*/ 1352770 h 1600958"/>
              <a:gd name="connsiteX445" fmla="*/ 1442998 w 1736287"/>
              <a:gd name="connsiteY445" fmla="*/ 1341587 h 1600958"/>
              <a:gd name="connsiteX446" fmla="*/ 1442998 w 1736287"/>
              <a:gd name="connsiteY446" fmla="*/ 1330404 h 1600958"/>
              <a:gd name="connsiteX447" fmla="*/ 1449463 w 1736287"/>
              <a:gd name="connsiteY447" fmla="*/ 1325687 h 1600958"/>
              <a:gd name="connsiteX448" fmla="*/ 1127342 w 1736287"/>
              <a:gd name="connsiteY448" fmla="*/ 1319222 h 1600958"/>
              <a:gd name="connsiteX449" fmla="*/ 1138525 w 1736287"/>
              <a:gd name="connsiteY449" fmla="*/ 1330404 h 1600958"/>
              <a:gd name="connsiteX450" fmla="*/ 1138525 w 1736287"/>
              <a:gd name="connsiteY450" fmla="*/ 1319222 h 1600958"/>
              <a:gd name="connsiteX451" fmla="*/ 1130138 w 1736287"/>
              <a:gd name="connsiteY451" fmla="*/ 1319222 h 1600958"/>
              <a:gd name="connsiteX452" fmla="*/ 1104976 w 1736287"/>
              <a:gd name="connsiteY452" fmla="*/ 1319222 h 1600958"/>
              <a:gd name="connsiteX453" fmla="*/ 1116159 w 1736287"/>
              <a:gd name="connsiteY453" fmla="*/ 1319222 h 1600958"/>
              <a:gd name="connsiteX454" fmla="*/ 1104976 w 1736287"/>
              <a:gd name="connsiteY454" fmla="*/ 1330404 h 1600958"/>
              <a:gd name="connsiteX455" fmla="*/ 1104976 w 1736287"/>
              <a:gd name="connsiteY455" fmla="*/ 1319222 h 1600958"/>
              <a:gd name="connsiteX456" fmla="*/ 293290 w 1736287"/>
              <a:gd name="connsiteY456" fmla="*/ 1319222 h 1600958"/>
              <a:gd name="connsiteX457" fmla="*/ 293290 w 1736287"/>
              <a:gd name="connsiteY457" fmla="*/ 1330404 h 1600958"/>
              <a:gd name="connsiteX458" fmla="*/ 281746 w 1736287"/>
              <a:gd name="connsiteY458" fmla="*/ 1330404 h 1600958"/>
              <a:gd name="connsiteX459" fmla="*/ 293290 w 1736287"/>
              <a:gd name="connsiteY459" fmla="*/ 1341587 h 1600958"/>
              <a:gd name="connsiteX460" fmla="*/ 293290 w 1736287"/>
              <a:gd name="connsiteY460" fmla="*/ 1330404 h 1600958"/>
              <a:gd name="connsiteX461" fmla="*/ 296086 w 1736287"/>
              <a:gd name="connsiteY461" fmla="*/ 1330404 h 1600958"/>
              <a:gd name="connsiteX462" fmla="*/ 304473 w 1736287"/>
              <a:gd name="connsiteY462" fmla="*/ 1330404 h 1600958"/>
              <a:gd name="connsiteX463" fmla="*/ 304473 w 1736287"/>
              <a:gd name="connsiteY463" fmla="*/ 1319222 h 1600958"/>
              <a:gd name="connsiteX464" fmla="*/ 169192 w 1736287"/>
              <a:gd name="connsiteY464" fmla="*/ 1319222 h 1600958"/>
              <a:gd name="connsiteX465" fmla="*/ 169192 w 1736287"/>
              <a:gd name="connsiteY465" fmla="*/ 1330404 h 1600958"/>
              <a:gd name="connsiteX466" fmla="*/ 180375 w 1736287"/>
              <a:gd name="connsiteY466" fmla="*/ 1330404 h 1600958"/>
              <a:gd name="connsiteX467" fmla="*/ 169192 w 1736287"/>
              <a:gd name="connsiteY467" fmla="*/ 1319222 h 1600958"/>
              <a:gd name="connsiteX468" fmla="*/ 225469 w 1736287"/>
              <a:gd name="connsiteY468" fmla="*/ 1307678 h 1600958"/>
              <a:gd name="connsiteX469" fmla="*/ 225469 w 1736287"/>
              <a:gd name="connsiteY469" fmla="*/ 1319222 h 1600958"/>
              <a:gd name="connsiteX470" fmla="*/ 236652 w 1736287"/>
              <a:gd name="connsiteY470" fmla="*/ 1319222 h 1600958"/>
              <a:gd name="connsiteX471" fmla="*/ 236652 w 1736287"/>
              <a:gd name="connsiteY471" fmla="*/ 1330404 h 1600958"/>
              <a:gd name="connsiteX472" fmla="*/ 236652 w 1736287"/>
              <a:gd name="connsiteY472" fmla="*/ 1319222 h 1600958"/>
              <a:gd name="connsiteX473" fmla="*/ 248196 w 1736287"/>
              <a:gd name="connsiteY473" fmla="*/ 1319222 h 1600958"/>
              <a:gd name="connsiteX474" fmla="*/ 236652 w 1736287"/>
              <a:gd name="connsiteY474" fmla="*/ 1307678 h 1600958"/>
              <a:gd name="connsiteX475" fmla="*/ 180375 w 1736287"/>
              <a:gd name="connsiteY475" fmla="*/ 1307678 h 1600958"/>
              <a:gd name="connsiteX476" fmla="*/ 180375 w 1736287"/>
              <a:gd name="connsiteY476" fmla="*/ 1319222 h 1600958"/>
              <a:gd name="connsiteX477" fmla="*/ 191558 w 1736287"/>
              <a:gd name="connsiteY477" fmla="*/ 1319222 h 1600958"/>
              <a:gd name="connsiteX478" fmla="*/ 191558 w 1736287"/>
              <a:gd name="connsiteY478" fmla="*/ 1307678 h 1600958"/>
              <a:gd name="connsiteX479" fmla="*/ 1071065 w 1736287"/>
              <a:gd name="connsiteY479" fmla="*/ 1296495 h 1600958"/>
              <a:gd name="connsiteX480" fmla="*/ 1082248 w 1736287"/>
              <a:gd name="connsiteY480" fmla="*/ 1296495 h 1600958"/>
              <a:gd name="connsiteX481" fmla="*/ 1071065 w 1736287"/>
              <a:gd name="connsiteY481" fmla="*/ 1307678 h 1600958"/>
              <a:gd name="connsiteX482" fmla="*/ 1071065 w 1736287"/>
              <a:gd name="connsiteY482" fmla="*/ 1306280 h 1600958"/>
              <a:gd name="connsiteX483" fmla="*/ 1071065 w 1736287"/>
              <a:gd name="connsiteY483" fmla="*/ 1303484 h 1600958"/>
              <a:gd name="connsiteX484" fmla="*/ 1071065 w 1736287"/>
              <a:gd name="connsiteY484" fmla="*/ 1302960 h 1600958"/>
              <a:gd name="connsiteX485" fmla="*/ 349566 w 1736287"/>
              <a:gd name="connsiteY485" fmla="*/ 1285312 h 1600958"/>
              <a:gd name="connsiteX486" fmla="*/ 349566 w 1736287"/>
              <a:gd name="connsiteY486" fmla="*/ 1296495 h 1600958"/>
              <a:gd name="connsiteX487" fmla="*/ 360750 w 1736287"/>
              <a:gd name="connsiteY487" fmla="*/ 1296495 h 1600958"/>
              <a:gd name="connsiteX488" fmla="*/ 349566 w 1736287"/>
              <a:gd name="connsiteY488" fmla="*/ 1285312 h 1600958"/>
              <a:gd name="connsiteX489" fmla="*/ 315656 w 1736287"/>
              <a:gd name="connsiteY489" fmla="*/ 1285312 h 1600958"/>
              <a:gd name="connsiteX490" fmla="*/ 326839 w 1736287"/>
              <a:gd name="connsiteY490" fmla="*/ 1285312 h 1600958"/>
              <a:gd name="connsiteX491" fmla="*/ 326839 w 1736287"/>
              <a:gd name="connsiteY491" fmla="*/ 1296495 h 1600958"/>
              <a:gd name="connsiteX492" fmla="*/ 315656 w 1736287"/>
              <a:gd name="connsiteY492" fmla="*/ 1285312 h 1600958"/>
              <a:gd name="connsiteX493" fmla="*/ 1059882 w 1736287"/>
              <a:gd name="connsiteY493" fmla="*/ 1274129 h 1600958"/>
              <a:gd name="connsiteX494" fmla="*/ 1059882 w 1736287"/>
              <a:gd name="connsiteY494" fmla="*/ 1285312 h 1600958"/>
              <a:gd name="connsiteX495" fmla="*/ 1059837 w 1736287"/>
              <a:gd name="connsiteY495" fmla="*/ 1285312 h 1600958"/>
              <a:gd name="connsiteX496" fmla="*/ 1058439 w 1736287"/>
              <a:gd name="connsiteY496" fmla="*/ 1285312 h 1600958"/>
              <a:gd name="connsiteX497" fmla="*/ 1048338 w 1736287"/>
              <a:gd name="connsiteY497" fmla="*/ 1285312 h 1600958"/>
              <a:gd name="connsiteX498" fmla="*/ 1059882 w 1736287"/>
              <a:gd name="connsiteY498" fmla="*/ 1274129 h 1600958"/>
              <a:gd name="connsiteX499" fmla="*/ 360750 w 1736287"/>
              <a:gd name="connsiteY499" fmla="*/ 1274129 h 1600958"/>
              <a:gd name="connsiteX500" fmla="*/ 360750 w 1736287"/>
              <a:gd name="connsiteY500" fmla="*/ 1285312 h 1600958"/>
              <a:gd name="connsiteX501" fmla="*/ 371933 w 1736287"/>
              <a:gd name="connsiteY501" fmla="*/ 1285312 h 1600958"/>
              <a:gd name="connsiteX502" fmla="*/ 360750 w 1736287"/>
              <a:gd name="connsiteY502" fmla="*/ 1274129 h 1600958"/>
              <a:gd name="connsiteX503" fmla="*/ 326839 w 1736287"/>
              <a:gd name="connsiteY503" fmla="*/ 1274129 h 1600958"/>
              <a:gd name="connsiteX504" fmla="*/ 338383 w 1736287"/>
              <a:gd name="connsiteY504" fmla="*/ 1285312 h 1600958"/>
              <a:gd name="connsiteX505" fmla="*/ 326839 w 1736287"/>
              <a:gd name="connsiteY505" fmla="*/ 1285312 h 1600958"/>
              <a:gd name="connsiteX506" fmla="*/ 326839 w 1736287"/>
              <a:gd name="connsiteY506" fmla="*/ 1274129 h 1600958"/>
              <a:gd name="connsiteX507" fmla="*/ 1217529 w 1736287"/>
              <a:gd name="connsiteY507" fmla="*/ 1262586 h 1600958"/>
              <a:gd name="connsiteX508" fmla="*/ 1217529 w 1736287"/>
              <a:gd name="connsiteY508" fmla="*/ 1274129 h 1600958"/>
              <a:gd name="connsiteX509" fmla="*/ 1217529 w 1736287"/>
              <a:gd name="connsiteY509" fmla="*/ 1285312 h 1600958"/>
              <a:gd name="connsiteX510" fmla="*/ 1228713 w 1736287"/>
              <a:gd name="connsiteY510" fmla="*/ 1285312 h 1600958"/>
              <a:gd name="connsiteX511" fmla="*/ 1228713 w 1736287"/>
              <a:gd name="connsiteY511" fmla="*/ 1274129 h 1600958"/>
              <a:gd name="connsiteX512" fmla="*/ 1222247 w 1736287"/>
              <a:gd name="connsiteY512" fmla="*/ 1274129 h 1600958"/>
              <a:gd name="connsiteX513" fmla="*/ 1221723 w 1736287"/>
              <a:gd name="connsiteY513" fmla="*/ 1274129 h 1600958"/>
              <a:gd name="connsiteX514" fmla="*/ 1218927 w 1736287"/>
              <a:gd name="connsiteY514" fmla="*/ 1274129 h 1600958"/>
              <a:gd name="connsiteX515" fmla="*/ 1217529 w 1736287"/>
              <a:gd name="connsiteY515" fmla="*/ 1274129 h 1600958"/>
              <a:gd name="connsiteX516" fmla="*/ 1228713 w 1736287"/>
              <a:gd name="connsiteY516" fmla="*/ 1262586 h 1600958"/>
              <a:gd name="connsiteX517" fmla="*/ 1093432 w 1736287"/>
              <a:gd name="connsiteY517" fmla="*/ 1262586 h 1600958"/>
              <a:gd name="connsiteX518" fmla="*/ 1093432 w 1736287"/>
              <a:gd name="connsiteY518" fmla="*/ 1274129 h 1600958"/>
              <a:gd name="connsiteX519" fmla="*/ 1104976 w 1736287"/>
              <a:gd name="connsiteY519" fmla="*/ 1262586 h 1600958"/>
              <a:gd name="connsiteX520" fmla="*/ 1103533 w 1736287"/>
              <a:gd name="connsiteY520" fmla="*/ 1262586 h 1600958"/>
              <a:gd name="connsiteX521" fmla="*/ 1100647 w 1736287"/>
              <a:gd name="connsiteY521" fmla="*/ 1262586 h 1600958"/>
              <a:gd name="connsiteX522" fmla="*/ 1100106 w 1736287"/>
              <a:gd name="connsiteY522" fmla="*/ 1262586 h 1600958"/>
              <a:gd name="connsiteX523" fmla="*/ 214285 w 1736287"/>
              <a:gd name="connsiteY523" fmla="*/ 1262586 h 1600958"/>
              <a:gd name="connsiteX524" fmla="*/ 203102 w 1736287"/>
              <a:gd name="connsiteY524" fmla="*/ 1274129 h 1600958"/>
              <a:gd name="connsiteX525" fmla="*/ 203102 w 1736287"/>
              <a:gd name="connsiteY525" fmla="*/ 1285312 h 1600958"/>
              <a:gd name="connsiteX526" fmla="*/ 214285 w 1736287"/>
              <a:gd name="connsiteY526" fmla="*/ 1285312 h 1600958"/>
              <a:gd name="connsiteX527" fmla="*/ 203102 w 1736287"/>
              <a:gd name="connsiteY527" fmla="*/ 1274129 h 1600958"/>
              <a:gd name="connsiteX528" fmla="*/ 214285 w 1736287"/>
              <a:gd name="connsiteY528" fmla="*/ 1274129 h 1600958"/>
              <a:gd name="connsiteX529" fmla="*/ 225469 w 1736287"/>
              <a:gd name="connsiteY529" fmla="*/ 1274129 h 1600958"/>
              <a:gd name="connsiteX530" fmla="*/ 225469 w 1736287"/>
              <a:gd name="connsiteY530" fmla="*/ 1262586 h 1600958"/>
              <a:gd name="connsiteX531" fmla="*/ 224071 w 1736287"/>
              <a:gd name="connsiteY531" fmla="*/ 1262586 h 1600958"/>
              <a:gd name="connsiteX532" fmla="*/ 221275 w 1736287"/>
              <a:gd name="connsiteY532" fmla="*/ 1262586 h 1600958"/>
              <a:gd name="connsiteX533" fmla="*/ 220751 w 1736287"/>
              <a:gd name="connsiteY533" fmla="*/ 1262586 h 1600958"/>
              <a:gd name="connsiteX534" fmla="*/ 1397904 w 1736287"/>
              <a:gd name="connsiteY534" fmla="*/ 1251403 h 1600958"/>
              <a:gd name="connsiteX535" fmla="*/ 1397904 w 1736287"/>
              <a:gd name="connsiteY535" fmla="*/ 1251403 h 1600958"/>
              <a:gd name="connsiteX536" fmla="*/ 1402098 w 1736287"/>
              <a:gd name="connsiteY536" fmla="*/ 1243015 h 1600958"/>
              <a:gd name="connsiteX537" fmla="*/ 1397904 w 1736287"/>
              <a:gd name="connsiteY537" fmla="*/ 1251403 h 1600958"/>
              <a:gd name="connsiteX538" fmla="*/ 1402098 w 1736287"/>
              <a:gd name="connsiteY538" fmla="*/ 1243015 h 1600958"/>
              <a:gd name="connsiteX539" fmla="*/ 1341627 w 1736287"/>
              <a:gd name="connsiteY539" fmla="*/ 1240220 h 1600958"/>
              <a:gd name="connsiteX540" fmla="*/ 1352810 w 1736287"/>
              <a:gd name="connsiteY540" fmla="*/ 1240220 h 1600958"/>
              <a:gd name="connsiteX541" fmla="*/ 1251440 w 1736287"/>
              <a:gd name="connsiteY541" fmla="*/ 1240220 h 1600958"/>
              <a:gd name="connsiteX542" fmla="*/ 1251440 w 1736287"/>
              <a:gd name="connsiteY542" fmla="*/ 1251403 h 1600958"/>
              <a:gd name="connsiteX543" fmla="*/ 1262623 w 1736287"/>
              <a:gd name="connsiteY543" fmla="*/ 1251403 h 1600958"/>
              <a:gd name="connsiteX544" fmla="*/ 1262623 w 1736287"/>
              <a:gd name="connsiteY544" fmla="*/ 1247209 h 1600958"/>
              <a:gd name="connsiteX545" fmla="*/ 1262623 w 1736287"/>
              <a:gd name="connsiteY545" fmla="*/ 1246685 h 1600958"/>
              <a:gd name="connsiteX546" fmla="*/ 1262623 w 1736287"/>
              <a:gd name="connsiteY546" fmla="*/ 1240220 h 1600958"/>
              <a:gd name="connsiteX547" fmla="*/ 1195163 w 1736287"/>
              <a:gd name="connsiteY547" fmla="*/ 1240220 h 1600958"/>
              <a:gd name="connsiteX548" fmla="*/ 1206346 w 1736287"/>
              <a:gd name="connsiteY548" fmla="*/ 1251403 h 1600958"/>
              <a:gd name="connsiteX549" fmla="*/ 1206346 w 1736287"/>
              <a:gd name="connsiteY549" fmla="*/ 1240220 h 1600958"/>
              <a:gd name="connsiteX550" fmla="*/ 1202152 w 1736287"/>
              <a:gd name="connsiteY550" fmla="*/ 1240220 h 1600958"/>
              <a:gd name="connsiteX551" fmla="*/ 1201628 w 1736287"/>
              <a:gd name="connsiteY551" fmla="*/ 1240220 h 1600958"/>
              <a:gd name="connsiteX552" fmla="*/ 1037155 w 1736287"/>
              <a:gd name="connsiteY552" fmla="*/ 1240220 h 1600958"/>
              <a:gd name="connsiteX553" fmla="*/ 1048338 w 1736287"/>
              <a:gd name="connsiteY553" fmla="*/ 1240220 h 1600958"/>
              <a:gd name="connsiteX554" fmla="*/ 1048338 w 1736287"/>
              <a:gd name="connsiteY554" fmla="*/ 1251403 h 1600958"/>
              <a:gd name="connsiteX555" fmla="*/ 1037155 w 1736287"/>
              <a:gd name="connsiteY555" fmla="*/ 1251403 h 1600958"/>
              <a:gd name="connsiteX556" fmla="*/ 1318900 w 1736287"/>
              <a:gd name="connsiteY556" fmla="*/ 1229037 h 1600958"/>
              <a:gd name="connsiteX557" fmla="*/ 1307717 w 1736287"/>
              <a:gd name="connsiteY557" fmla="*/ 1240220 h 1600958"/>
              <a:gd name="connsiteX558" fmla="*/ 1318900 w 1736287"/>
              <a:gd name="connsiteY558" fmla="*/ 1229037 h 1600958"/>
              <a:gd name="connsiteX559" fmla="*/ 1082248 w 1736287"/>
              <a:gd name="connsiteY559" fmla="*/ 1229037 h 1600958"/>
              <a:gd name="connsiteX560" fmla="*/ 1071065 w 1736287"/>
              <a:gd name="connsiteY560" fmla="*/ 1240220 h 1600958"/>
              <a:gd name="connsiteX561" fmla="*/ 1077355 w 1736287"/>
              <a:gd name="connsiteY561" fmla="*/ 1240220 h 1600958"/>
              <a:gd name="connsiteX562" fmla="*/ 1082248 w 1736287"/>
              <a:gd name="connsiteY562" fmla="*/ 1240220 h 1600958"/>
              <a:gd name="connsiteX563" fmla="*/ 225469 w 1736287"/>
              <a:gd name="connsiteY563" fmla="*/ 1229037 h 1600958"/>
              <a:gd name="connsiteX564" fmla="*/ 225469 w 1736287"/>
              <a:gd name="connsiteY564" fmla="*/ 1240220 h 1600958"/>
              <a:gd name="connsiteX565" fmla="*/ 225469 w 1736287"/>
              <a:gd name="connsiteY565" fmla="*/ 1251403 h 1600958"/>
              <a:gd name="connsiteX566" fmla="*/ 236652 w 1736287"/>
              <a:gd name="connsiteY566" fmla="*/ 1251403 h 1600958"/>
              <a:gd name="connsiteX567" fmla="*/ 236652 w 1736287"/>
              <a:gd name="connsiteY567" fmla="*/ 1240220 h 1600958"/>
              <a:gd name="connsiteX568" fmla="*/ 225469 w 1736287"/>
              <a:gd name="connsiteY568" fmla="*/ 1229037 h 1600958"/>
              <a:gd name="connsiteX569" fmla="*/ 1386721 w 1736287"/>
              <a:gd name="connsiteY569" fmla="*/ 1217493 h 1600958"/>
              <a:gd name="connsiteX570" fmla="*/ 1388119 w 1736287"/>
              <a:gd name="connsiteY570" fmla="*/ 1217493 h 1600958"/>
              <a:gd name="connsiteX571" fmla="*/ 1397904 w 1736287"/>
              <a:gd name="connsiteY571" fmla="*/ 1217493 h 1600958"/>
              <a:gd name="connsiteX572" fmla="*/ 1386721 w 1736287"/>
              <a:gd name="connsiteY572" fmla="*/ 1217493 h 1600958"/>
              <a:gd name="connsiteX573" fmla="*/ 1341627 w 1736287"/>
              <a:gd name="connsiteY573" fmla="*/ 1217493 h 1600958"/>
              <a:gd name="connsiteX574" fmla="*/ 1341627 w 1736287"/>
              <a:gd name="connsiteY574" fmla="*/ 1229037 h 1600958"/>
              <a:gd name="connsiteX575" fmla="*/ 1352810 w 1736287"/>
              <a:gd name="connsiteY575" fmla="*/ 1217493 h 1600958"/>
              <a:gd name="connsiteX576" fmla="*/ 1048338 w 1736287"/>
              <a:gd name="connsiteY576" fmla="*/ 1217493 h 1600958"/>
              <a:gd name="connsiteX577" fmla="*/ 1037155 w 1736287"/>
              <a:gd name="connsiteY577" fmla="*/ 1229037 h 1600958"/>
              <a:gd name="connsiteX578" fmla="*/ 1037155 w 1736287"/>
              <a:gd name="connsiteY578" fmla="*/ 1227594 h 1600958"/>
              <a:gd name="connsiteX579" fmla="*/ 1037155 w 1736287"/>
              <a:gd name="connsiteY579" fmla="*/ 1224839 h 1600958"/>
              <a:gd name="connsiteX580" fmla="*/ 1037155 w 1736287"/>
              <a:gd name="connsiteY580" fmla="*/ 1217493 h 1600958"/>
              <a:gd name="connsiteX581" fmla="*/ 1037155 w 1736287"/>
              <a:gd name="connsiteY581" fmla="*/ 1224839 h 1600958"/>
              <a:gd name="connsiteX582" fmla="*/ 1032961 w 1736287"/>
              <a:gd name="connsiteY582" fmla="*/ 1227594 h 1600958"/>
              <a:gd name="connsiteX583" fmla="*/ 1025971 w 1736287"/>
              <a:gd name="connsiteY583" fmla="*/ 1229037 h 1600958"/>
              <a:gd name="connsiteX584" fmla="*/ 1037155 w 1736287"/>
              <a:gd name="connsiteY584" fmla="*/ 1217493 h 1600958"/>
              <a:gd name="connsiteX585" fmla="*/ 518758 w 1736287"/>
              <a:gd name="connsiteY585" fmla="*/ 1217493 h 1600958"/>
              <a:gd name="connsiteX586" fmla="*/ 518758 w 1736287"/>
              <a:gd name="connsiteY586" fmla="*/ 1229037 h 1600958"/>
              <a:gd name="connsiteX587" fmla="*/ 529941 w 1736287"/>
              <a:gd name="connsiteY587" fmla="*/ 1229037 h 1600958"/>
              <a:gd name="connsiteX588" fmla="*/ 518758 w 1736287"/>
              <a:gd name="connsiteY588" fmla="*/ 1217493 h 1600958"/>
              <a:gd name="connsiteX589" fmla="*/ 394660 w 1736287"/>
              <a:gd name="connsiteY589" fmla="*/ 1217493 h 1600958"/>
              <a:gd name="connsiteX590" fmla="*/ 394660 w 1736287"/>
              <a:gd name="connsiteY590" fmla="*/ 1229037 h 1600958"/>
              <a:gd name="connsiteX591" fmla="*/ 383477 w 1736287"/>
              <a:gd name="connsiteY591" fmla="*/ 1240220 h 1600958"/>
              <a:gd name="connsiteX592" fmla="*/ 383477 w 1736287"/>
              <a:gd name="connsiteY592" fmla="*/ 1251403 h 1600958"/>
              <a:gd name="connsiteX593" fmla="*/ 371933 w 1736287"/>
              <a:gd name="connsiteY593" fmla="*/ 1251403 h 1600958"/>
              <a:gd name="connsiteX594" fmla="*/ 371933 w 1736287"/>
              <a:gd name="connsiteY594" fmla="*/ 1262586 h 1600958"/>
              <a:gd name="connsiteX595" fmla="*/ 383477 w 1736287"/>
              <a:gd name="connsiteY595" fmla="*/ 1262586 h 1600958"/>
              <a:gd name="connsiteX596" fmla="*/ 383477 w 1736287"/>
              <a:gd name="connsiteY596" fmla="*/ 1251403 h 1600958"/>
              <a:gd name="connsiteX597" fmla="*/ 383477 w 1736287"/>
              <a:gd name="connsiteY597" fmla="*/ 1240220 h 1600958"/>
              <a:gd name="connsiteX598" fmla="*/ 394660 w 1736287"/>
              <a:gd name="connsiteY598" fmla="*/ 1240220 h 1600958"/>
              <a:gd name="connsiteX599" fmla="*/ 394660 w 1736287"/>
              <a:gd name="connsiteY599" fmla="*/ 1229037 h 1600958"/>
              <a:gd name="connsiteX600" fmla="*/ 405843 w 1736287"/>
              <a:gd name="connsiteY600" fmla="*/ 1217493 h 1600958"/>
              <a:gd name="connsiteX601" fmla="*/ 399378 w 1736287"/>
              <a:gd name="connsiteY601" fmla="*/ 1217493 h 1600958"/>
              <a:gd name="connsiteX602" fmla="*/ 398854 w 1736287"/>
              <a:gd name="connsiteY602" fmla="*/ 1217493 h 1600958"/>
              <a:gd name="connsiteX603" fmla="*/ 394660 w 1736287"/>
              <a:gd name="connsiteY603" fmla="*/ 1217493 h 1600958"/>
              <a:gd name="connsiteX604" fmla="*/ 1172436 w 1736287"/>
              <a:gd name="connsiteY604" fmla="*/ 1206310 h 1600958"/>
              <a:gd name="connsiteX605" fmla="*/ 1172436 w 1736287"/>
              <a:gd name="connsiteY605" fmla="*/ 1217493 h 1600958"/>
              <a:gd name="connsiteX606" fmla="*/ 1183619 w 1736287"/>
              <a:gd name="connsiteY606" fmla="*/ 1217493 h 1600958"/>
              <a:gd name="connsiteX607" fmla="*/ 1183619 w 1736287"/>
              <a:gd name="connsiteY607" fmla="*/ 1206310 h 1600958"/>
              <a:gd name="connsiteX608" fmla="*/ 1318900 w 1736287"/>
              <a:gd name="connsiteY608" fmla="*/ 1195127 h 1600958"/>
              <a:gd name="connsiteX609" fmla="*/ 1307717 w 1736287"/>
              <a:gd name="connsiteY609" fmla="*/ 1206310 h 1600958"/>
              <a:gd name="connsiteX610" fmla="*/ 1318900 w 1736287"/>
              <a:gd name="connsiteY610" fmla="*/ 1206310 h 1600958"/>
              <a:gd name="connsiteX611" fmla="*/ 1330444 w 1736287"/>
              <a:gd name="connsiteY611" fmla="*/ 1195127 h 1600958"/>
              <a:gd name="connsiteX612" fmla="*/ 1330444 w 1736287"/>
              <a:gd name="connsiteY612" fmla="*/ 1206310 h 1600958"/>
              <a:gd name="connsiteX613" fmla="*/ 1341627 w 1736287"/>
              <a:gd name="connsiteY613" fmla="*/ 1206310 h 1600958"/>
              <a:gd name="connsiteX614" fmla="*/ 1341627 w 1736287"/>
              <a:gd name="connsiteY614" fmla="*/ 1195127 h 1600958"/>
              <a:gd name="connsiteX615" fmla="*/ 1330444 w 1736287"/>
              <a:gd name="connsiteY615" fmla="*/ 1195127 h 1600958"/>
              <a:gd name="connsiteX616" fmla="*/ 1318900 w 1736287"/>
              <a:gd name="connsiteY616" fmla="*/ 1195127 h 1600958"/>
              <a:gd name="connsiteX617" fmla="*/ 248196 w 1736287"/>
              <a:gd name="connsiteY617" fmla="*/ 1195127 h 1600958"/>
              <a:gd name="connsiteX618" fmla="*/ 248196 w 1736287"/>
              <a:gd name="connsiteY618" fmla="*/ 1206310 h 1600958"/>
              <a:gd name="connsiteX619" fmla="*/ 248196 w 1736287"/>
              <a:gd name="connsiteY619" fmla="*/ 1217493 h 1600958"/>
              <a:gd name="connsiteX620" fmla="*/ 236652 w 1736287"/>
              <a:gd name="connsiteY620" fmla="*/ 1217493 h 1600958"/>
              <a:gd name="connsiteX621" fmla="*/ 236652 w 1736287"/>
              <a:gd name="connsiteY621" fmla="*/ 1229037 h 1600958"/>
              <a:gd name="connsiteX622" fmla="*/ 241522 w 1736287"/>
              <a:gd name="connsiteY622" fmla="*/ 1229037 h 1600958"/>
              <a:gd name="connsiteX623" fmla="*/ 248196 w 1736287"/>
              <a:gd name="connsiteY623" fmla="*/ 1229037 h 1600958"/>
              <a:gd name="connsiteX624" fmla="*/ 248196 w 1736287"/>
              <a:gd name="connsiteY624" fmla="*/ 1217493 h 1600958"/>
              <a:gd name="connsiteX625" fmla="*/ 259379 w 1736287"/>
              <a:gd name="connsiteY625" fmla="*/ 1206310 h 1600958"/>
              <a:gd name="connsiteX626" fmla="*/ 259379 w 1736287"/>
              <a:gd name="connsiteY626" fmla="*/ 1195127 h 1600958"/>
              <a:gd name="connsiteX627" fmla="*/ 248196 w 1736287"/>
              <a:gd name="connsiteY627" fmla="*/ 1195127 h 1600958"/>
              <a:gd name="connsiteX628" fmla="*/ 1172436 w 1736287"/>
              <a:gd name="connsiteY628" fmla="*/ 1183945 h 1600958"/>
              <a:gd name="connsiteX629" fmla="*/ 1161252 w 1736287"/>
              <a:gd name="connsiteY629" fmla="*/ 1195127 h 1600958"/>
              <a:gd name="connsiteX630" fmla="*/ 1165446 w 1736287"/>
              <a:gd name="connsiteY630" fmla="*/ 1195127 h 1600958"/>
              <a:gd name="connsiteX631" fmla="*/ 1165970 w 1736287"/>
              <a:gd name="connsiteY631" fmla="*/ 1195127 h 1600958"/>
              <a:gd name="connsiteX632" fmla="*/ 1172436 w 1736287"/>
              <a:gd name="connsiteY632" fmla="*/ 1195127 h 1600958"/>
              <a:gd name="connsiteX633" fmla="*/ 1172436 w 1736287"/>
              <a:gd name="connsiteY633" fmla="*/ 1183945 h 1600958"/>
              <a:gd name="connsiteX634" fmla="*/ 417027 w 1736287"/>
              <a:gd name="connsiteY634" fmla="*/ 1183945 h 1600958"/>
              <a:gd name="connsiteX635" fmla="*/ 417027 w 1736287"/>
              <a:gd name="connsiteY635" fmla="*/ 1195127 h 1600958"/>
              <a:gd name="connsiteX636" fmla="*/ 428571 w 1736287"/>
              <a:gd name="connsiteY636" fmla="*/ 1183945 h 1600958"/>
              <a:gd name="connsiteX637" fmla="*/ 418470 w 1736287"/>
              <a:gd name="connsiteY637" fmla="*/ 1183945 h 1600958"/>
              <a:gd name="connsiteX638" fmla="*/ 417027 w 1736287"/>
              <a:gd name="connsiteY638" fmla="*/ 1183945 h 1600958"/>
              <a:gd name="connsiteX639" fmla="*/ 293290 w 1736287"/>
              <a:gd name="connsiteY639" fmla="*/ 1183945 h 1600958"/>
              <a:gd name="connsiteX640" fmla="*/ 293290 w 1736287"/>
              <a:gd name="connsiteY640" fmla="*/ 1195127 h 1600958"/>
              <a:gd name="connsiteX641" fmla="*/ 293290 w 1736287"/>
              <a:gd name="connsiteY641" fmla="*/ 1206310 h 1600958"/>
              <a:gd name="connsiteX642" fmla="*/ 281746 w 1736287"/>
              <a:gd name="connsiteY642" fmla="*/ 1206310 h 1600958"/>
              <a:gd name="connsiteX643" fmla="*/ 293290 w 1736287"/>
              <a:gd name="connsiteY643" fmla="*/ 1217493 h 1600958"/>
              <a:gd name="connsiteX644" fmla="*/ 293290 w 1736287"/>
              <a:gd name="connsiteY644" fmla="*/ 1206310 h 1600958"/>
              <a:gd name="connsiteX645" fmla="*/ 304473 w 1736287"/>
              <a:gd name="connsiteY645" fmla="*/ 1206310 h 1600958"/>
              <a:gd name="connsiteX646" fmla="*/ 304473 w 1736287"/>
              <a:gd name="connsiteY646" fmla="*/ 1195127 h 1600958"/>
              <a:gd name="connsiteX647" fmla="*/ 304473 w 1736287"/>
              <a:gd name="connsiteY647" fmla="*/ 1183945 h 1600958"/>
              <a:gd name="connsiteX648" fmla="*/ 1363994 w 1736287"/>
              <a:gd name="connsiteY648" fmla="*/ 1172401 h 1600958"/>
              <a:gd name="connsiteX649" fmla="*/ 1363994 w 1736287"/>
              <a:gd name="connsiteY649" fmla="*/ 1183945 h 1600958"/>
              <a:gd name="connsiteX650" fmla="*/ 1359276 w 1736287"/>
              <a:gd name="connsiteY650" fmla="*/ 1183945 h 1600958"/>
              <a:gd name="connsiteX651" fmla="*/ 1352810 w 1736287"/>
              <a:gd name="connsiteY651" fmla="*/ 1183945 h 1600958"/>
              <a:gd name="connsiteX652" fmla="*/ 1363994 w 1736287"/>
              <a:gd name="connsiteY652" fmla="*/ 1172401 h 1600958"/>
              <a:gd name="connsiteX653" fmla="*/ 1335162 w 1736287"/>
              <a:gd name="connsiteY653" fmla="*/ 1167683 h 1600958"/>
              <a:gd name="connsiteX654" fmla="*/ 1330444 w 1736287"/>
              <a:gd name="connsiteY654" fmla="*/ 1172401 h 1600958"/>
              <a:gd name="connsiteX655" fmla="*/ 1341627 w 1736287"/>
              <a:gd name="connsiteY655" fmla="*/ 1172401 h 1600958"/>
              <a:gd name="connsiteX656" fmla="*/ 1335162 w 1736287"/>
              <a:gd name="connsiteY656" fmla="*/ 1167683 h 1600958"/>
              <a:gd name="connsiteX657" fmla="*/ 433289 w 1736287"/>
              <a:gd name="connsiteY657" fmla="*/ 1167683 h 1600958"/>
              <a:gd name="connsiteX658" fmla="*/ 428571 w 1736287"/>
              <a:gd name="connsiteY658" fmla="*/ 1172401 h 1600958"/>
              <a:gd name="connsiteX659" fmla="*/ 439754 w 1736287"/>
              <a:gd name="connsiteY659" fmla="*/ 1172401 h 1600958"/>
              <a:gd name="connsiteX660" fmla="*/ 433289 w 1736287"/>
              <a:gd name="connsiteY660" fmla="*/ 1167683 h 1600958"/>
              <a:gd name="connsiteX661" fmla="*/ 1296534 w 1736287"/>
              <a:gd name="connsiteY661" fmla="*/ 1161218 h 1600958"/>
              <a:gd name="connsiteX662" fmla="*/ 1296534 w 1736287"/>
              <a:gd name="connsiteY662" fmla="*/ 1172401 h 1600958"/>
              <a:gd name="connsiteX663" fmla="*/ 1307717 w 1736287"/>
              <a:gd name="connsiteY663" fmla="*/ 1161218 h 1600958"/>
              <a:gd name="connsiteX664" fmla="*/ 1307717 w 1736287"/>
              <a:gd name="connsiteY664" fmla="*/ 1172401 h 1600958"/>
              <a:gd name="connsiteX665" fmla="*/ 1296534 w 1736287"/>
              <a:gd name="connsiteY665" fmla="*/ 1183945 h 1600958"/>
              <a:gd name="connsiteX666" fmla="*/ 1307717 w 1736287"/>
              <a:gd name="connsiteY666" fmla="*/ 1183945 h 1600958"/>
              <a:gd name="connsiteX667" fmla="*/ 1318900 w 1736287"/>
              <a:gd name="connsiteY667" fmla="*/ 1183945 h 1600958"/>
              <a:gd name="connsiteX668" fmla="*/ 1320343 w 1736287"/>
              <a:gd name="connsiteY668" fmla="*/ 1183945 h 1600958"/>
              <a:gd name="connsiteX669" fmla="*/ 1323229 w 1736287"/>
              <a:gd name="connsiteY669" fmla="*/ 1183945 h 1600958"/>
              <a:gd name="connsiteX670" fmla="*/ 1323770 w 1736287"/>
              <a:gd name="connsiteY670" fmla="*/ 1183945 h 1600958"/>
              <a:gd name="connsiteX671" fmla="*/ 1330444 w 1736287"/>
              <a:gd name="connsiteY671" fmla="*/ 1183945 h 1600958"/>
              <a:gd name="connsiteX672" fmla="*/ 1318900 w 1736287"/>
              <a:gd name="connsiteY672" fmla="*/ 1172401 h 1600958"/>
              <a:gd name="connsiteX673" fmla="*/ 1318900 w 1736287"/>
              <a:gd name="connsiteY673" fmla="*/ 1161218 h 1600958"/>
              <a:gd name="connsiteX674" fmla="*/ 1307717 w 1736287"/>
              <a:gd name="connsiteY674" fmla="*/ 1161218 h 1600958"/>
              <a:gd name="connsiteX675" fmla="*/ 1306319 w 1736287"/>
              <a:gd name="connsiteY675" fmla="*/ 1161218 h 1600958"/>
              <a:gd name="connsiteX676" fmla="*/ 1296534 w 1736287"/>
              <a:gd name="connsiteY676" fmla="*/ 1161218 h 1600958"/>
              <a:gd name="connsiteX677" fmla="*/ 1059882 w 1736287"/>
              <a:gd name="connsiteY677" fmla="*/ 1161218 h 1600958"/>
              <a:gd name="connsiteX678" fmla="*/ 1071065 w 1736287"/>
              <a:gd name="connsiteY678" fmla="*/ 1172401 h 1600958"/>
              <a:gd name="connsiteX679" fmla="*/ 1071065 w 1736287"/>
              <a:gd name="connsiteY679" fmla="*/ 1161218 h 1600958"/>
              <a:gd name="connsiteX680" fmla="*/ 913057 w 1736287"/>
              <a:gd name="connsiteY680" fmla="*/ 1161218 h 1600958"/>
              <a:gd name="connsiteX681" fmla="*/ 913057 w 1736287"/>
              <a:gd name="connsiteY681" fmla="*/ 1172401 h 1600958"/>
              <a:gd name="connsiteX682" fmla="*/ 915943 w 1736287"/>
              <a:gd name="connsiteY682" fmla="*/ 1172401 h 1600958"/>
              <a:gd name="connsiteX683" fmla="*/ 919731 w 1736287"/>
              <a:gd name="connsiteY683" fmla="*/ 1172401 h 1600958"/>
              <a:gd name="connsiteX684" fmla="*/ 920272 w 1736287"/>
              <a:gd name="connsiteY684" fmla="*/ 1172401 h 1600958"/>
              <a:gd name="connsiteX685" fmla="*/ 924601 w 1736287"/>
              <a:gd name="connsiteY685" fmla="*/ 1172401 h 1600958"/>
              <a:gd name="connsiteX686" fmla="*/ 924601 w 1736287"/>
              <a:gd name="connsiteY686" fmla="*/ 1161218 h 1600958"/>
              <a:gd name="connsiteX687" fmla="*/ 913057 w 1736287"/>
              <a:gd name="connsiteY687" fmla="*/ 1161218 h 1600958"/>
              <a:gd name="connsiteX688" fmla="*/ 405843 w 1736287"/>
              <a:gd name="connsiteY688" fmla="*/ 1161218 h 1600958"/>
              <a:gd name="connsiteX689" fmla="*/ 405843 w 1736287"/>
              <a:gd name="connsiteY689" fmla="*/ 1172401 h 1600958"/>
              <a:gd name="connsiteX690" fmla="*/ 248196 w 1736287"/>
              <a:gd name="connsiteY690" fmla="*/ 1161218 h 1600958"/>
              <a:gd name="connsiteX691" fmla="*/ 248196 w 1736287"/>
              <a:gd name="connsiteY691" fmla="*/ 1172401 h 1600958"/>
              <a:gd name="connsiteX692" fmla="*/ 248196 w 1736287"/>
              <a:gd name="connsiteY692" fmla="*/ 1161218 h 1600958"/>
              <a:gd name="connsiteX693" fmla="*/ 1195163 w 1736287"/>
              <a:gd name="connsiteY693" fmla="*/ 1150035 h 1600958"/>
              <a:gd name="connsiteX694" fmla="*/ 1195163 w 1736287"/>
              <a:gd name="connsiteY694" fmla="*/ 1161218 h 1600958"/>
              <a:gd name="connsiteX695" fmla="*/ 1206346 w 1736287"/>
              <a:gd name="connsiteY695" fmla="*/ 1161218 h 1600958"/>
              <a:gd name="connsiteX696" fmla="*/ 1206346 w 1736287"/>
              <a:gd name="connsiteY696" fmla="*/ 1150035 h 1600958"/>
              <a:gd name="connsiteX697" fmla="*/ 1071065 w 1736287"/>
              <a:gd name="connsiteY697" fmla="*/ 1150035 h 1600958"/>
              <a:gd name="connsiteX698" fmla="*/ 1082248 w 1736287"/>
              <a:gd name="connsiteY698" fmla="*/ 1161218 h 1600958"/>
              <a:gd name="connsiteX699" fmla="*/ 1082248 w 1736287"/>
              <a:gd name="connsiteY699" fmla="*/ 1150035 h 1600958"/>
              <a:gd name="connsiteX700" fmla="*/ 1037155 w 1736287"/>
              <a:gd name="connsiteY700" fmla="*/ 1150035 h 1600958"/>
              <a:gd name="connsiteX701" fmla="*/ 1025971 w 1736287"/>
              <a:gd name="connsiteY701" fmla="*/ 1161218 h 1600958"/>
              <a:gd name="connsiteX702" fmla="*/ 1025971 w 1736287"/>
              <a:gd name="connsiteY702" fmla="*/ 1172401 h 1600958"/>
              <a:gd name="connsiteX703" fmla="*/ 1014427 w 1736287"/>
              <a:gd name="connsiteY703" fmla="*/ 1172401 h 1600958"/>
              <a:gd name="connsiteX704" fmla="*/ 1025971 w 1736287"/>
              <a:gd name="connsiteY704" fmla="*/ 1183945 h 1600958"/>
              <a:gd name="connsiteX705" fmla="*/ 1025971 w 1736287"/>
              <a:gd name="connsiteY705" fmla="*/ 1172401 h 1600958"/>
              <a:gd name="connsiteX706" fmla="*/ 1037155 w 1736287"/>
              <a:gd name="connsiteY706" fmla="*/ 1172401 h 1600958"/>
              <a:gd name="connsiteX707" fmla="*/ 1037155 w 1736287"/>
              <a:gd name="connsiteY707" fmla="*/ 1183945 h 1600958"/>
              <a:gd name="connsiteX708" fmla="*/ 1037155 w 1736287"/>
              <a:gd name="connsiteY708" fmla="*/ 1195127 h 1600958"/>
              <a:gd name="connsiteX709" fmla="*/ 1030689 w 1736287"/>
              <a:gd name="connsiteY709" fmla="*/ 1195127 h 1600958"/>
              <a:gd name="connsiteX710" fmla="*/ 1030165 w 1736287"/>
              <a:gd name="connsiteY710" fmla="*/ 1195127 h 1600958"/>
              <a:gd name="connsiteX711" fmla="*/ 1025971 w 1736287"/>
              <a:gd name="connsiteY711" fmla="*/ 1195127 h 1600958"/>
              <a:gd name="connsiteX712" fmla="*/ 1014427 w 1736287"/>
              <a:gd name="connsiteY712" fmla="*/ 1195127 h 1600958"/>
              <a:gd name="connsiteX713" fmla="*/ 1014427 w 1736287"/>
              <a:gd name="connsiteY713" fmla="*/ 1206310 h 1600958"/>
              <a:gd name="connsiteX714" fmla="*/ 1015870 w 1736287"/>
              <a:gd name="connsiteY714" fmla="*/ 1206310 h 1600958"/>
              <a:gd name="connsiteX715" fmla="*/ 1018756 w 1736287"/>
              <a:gd name="connsiteY715" fmla="*/ 1206310 h 1600958"/>
              <a:gd name="connsiteX716" fmla="*/ 1019297 w 1736287"/>
              <a:gd name="connsiteY716" fmla="*/ 1206310 h 1600958"/>
              <a:gd name="connsiteX717" fmla="*/ 1025971 w 1736287"/>
              <a:gd name="connsiteY717" fmla="*/ 1206310 h 1600958"/>
              <a:gd name="connsiteX718" fmla="*/ 1037155 w 1736287"/>
              <a:gd name="connsiteY718" fmla="*/ 1206310 h 1600958"/>
              <a:gd name="connsiteX719" fmla="*/ 1025971 w 1736287"/>
              <a:gd name="connsiteY719" fmla="*/ 1217493 h 1600958"/>
              <a:gd name="connsiteX720" fmla="*/ 1025971 w 1736287"/>
              <a:gd name="connsiteY720" fmla="*/ 1229037 h 1600958"/>
              <a:gd name="connsiteX721" fmla="*/ 1037155 w 1736287"/>
              <a:gd name="connsiteY721" fmla="*/ 1229037 h 1600958"/>
              <a:gd name="connsiteX722" fmla="*/ 1025971 w 1736287"/>
              <a:gd name="connsiteY722" fmla="*/ 1240220 h 1600958"/>
              <a:gd name="connsiteX723" fmla="*/ 1037155 w 1736287"/>
              <a:gd name="connsiteY723" fmla="*/ 1240220 h 1600958"/>
              <a:gd name="connsiteX724" fmla="*/ 1025971 w 1736287"/>
              <a:gd name="connsiteY724" fmla="*/ 1251403 h 1600958"/>
              <a:gd name="connsiteX725" fmla="*/ 1037155 w 1736287"/>
              <a:gd name="connsiteY725" fmla="*/ 1251403 h 1600958"/>
              <a:gd name="connsiteX726" fmla="*/ 1037155 w 1736287"/>
              <a:gd name="connsiteY726" fmla="*/ 1262586 h 1600958"/>
              <a:gd name="connsiteX727" fmla="*/ 1038553 w 1736287"/>
              <a:gd name="connsiteY727" fmla="*/ 1262586 h 1600958"/>
              <a:gd name="connsiteX728" fmla="*/ 1039951 w 1736287"/>
              <a:gd name="connsiteY728" fmla="*/ 1262586 h 1600958"/>
              <a:gd name="connsiteX729" fmla="*/ 1048338 w 1736287"/>
              <a:gd name="connsiteY729" fmla="*/ 1262586 h 1600958"/>
              <a:gd name="connsiteX730" fmla="*/ 1037155 w 1736287"/>
              <a:gd name="connsiteY730" fmla="*/ 1274129 h 1600958"/>
              <a:gd name="connsiteX731" fmla="*/ 1048338 w 1736287"/>
              <a:gd name="connsiteY731" fmla="*/ 1274129 h 1600958"/>
              <a:gd name="connsiteX732" fmla="*/ 1048338 w 1736287"/>
              <a:gd name="connsiteY732" fmla="*/ 1285312 h 1600958"/>
              <a:gd name="connsiteX733" fmla="*/ 1048338 w 1736287"/>
              <a:gd name="connsiteY733" fmla="*/ 1296495 h 1600958"/>
              <a:gd name="connsiteX734" fmla="*/ 1059882 w 1736287"/>
              <a:gd name="connsiteY734" fmla="*/ 1285312 h 1600958"/>
              <a:gd name="connsiteX735" fmla="*/ 1059882 w 1736287"/>
              <a:gd name="connsiteY735" fmla="*/ 1296495 h 1600958"/>
              <a:gd name="connsiteX736" fmla="*/ 1059882 w 1736287"/>
              <a:gd name="connsiteY736" fmla="*/ 1307678 h 1600958"/>
              <a:gd name="connsiteX737" fmla="*/ 1066347 w 1736287"/>
              <a:gd name="connsiteY737" fmla="*/ 1307678 h 1600958"/>
              <a:gd name="connsiteX738" fmla="*/ 1071065 w 1736287"/>
              <a:gd name="connsiteY738" fmla="*/ 1307678 h 1600958"/>
              <a:gd name="connsiteX739" fmla="*/ 1082248 w 1736287"/>
              <a:gd name="connsiteY739" fmla="*/ 1307678 h 1600958"/>
              <a:gd name="connsiteX740" fmla="*/ 1093432 w 1736287"/>
              <a:gd name="connsiteY740" fmla="*/ 1307678 h 1600958"/>
              <a:gd name="connsiteX741" fmla="*/ 1082248 w 1736287"/>
              <a:gd name="connsiteY741" fmla="*/ 1319222 h 1600958"/>
              <a:gd name="connsiteX742" fmla="*/ 1071065 w 1736287"/>
              <a:gd name="connsiteY742" fmla="*/ 1319222 h 1600958"/>
              <a:gd name="connsiteX743" fmla="*/ 1071065 w 1736287"/>
              <a:gd name="connsiteY743" fmla="*/ 1330404 h 1600958"/>
              <a:gd name="connsiteX744" fmla="*/ 1082248 w 1736287"/>
              <a:gd name="connsiteY744" fmla="*/ 1330404 h 1600958"/>
              <a:gd name="connsiteX745" fmla="*/ 1093432 w 1736287"/>
              <a:gd name="connsiteY745" fmla="*/ 1319222 h 1600958"/>
              <a:gd name="connsiteX746" fmla="*/ 1104976 w 1736287"/>
              <a:gd name="connsiteY746" fmla="*/ 1330404 h 1600958"/>
              <a:gd name="connsiteX747" fmla="*/ 1103533 w 1736287"/>
              <a:gd name="connsiteY747" fmla="*/ 1330404 h 1600958"/>
              <a:gd name="connsiteX748" fmla="*/ 1098302 w 1736287"/>
              <a:gd name="connsiteY748" fmla="*/ 1330404 h 1600958"/>
              <a:gd name="connsiteX749" fmla="*/ 1093432 w 1736287"/>
              <a:gd name="connsiteY749" fmla="*/ 1330404 h 1600958"/>
              <a:gd name="connsiteX750" fmla="*/ 1093432 w 1736287"/>
              <a:gd name="connsiteY750" fmla="*/ 1341587 h 1600958"/>
              <a:gd name="connsiteX751" fmla="*/ 1093432 w 1736287"/>
              <a:gd name="connsiteY751" fmla="*/ 1352770 h 1600958"/>
              <a:gd name="connsiteX752" fmla="*/ 1104976 w 1736287"/>
              <a:gd name="connsiteY752" fmla="*/ 1341587 h 1600958"/>
              <a:gd name="connsiteX753" fmla="*/ 1104976 w 1736287"/>
              <a:gd name="connsiteY753" fmla="*/ 1352770 h 1600958"/>
              <a:gd name="connsiteX754" fmla="*/ 1104976 w 1736287"/>
              <a:gd name="connsiteY754" fmla="*/ 1364314 h 1600958"/>
              <a:gd name="connsiteX755" fmla="*/ 1116159 w 1736287"/>
              <a:gd name="connsiteY755" fmla="*/ 1364314 h 1600958"/>
              <a:gd name="connsiteX756" fmla="*/ 1116159 w 1736287"/>
              <a:gd name="connsiteY756" fmla="*/ 1352770 h 1600958"/>
              <a:gd name="connsiteX757" fmla="*/ 1117557 w 1736287"/>
              <a:gd name="connsiteY757" fmla="*/ 1352770 h 1600958"/>
              <a:gd name="connsiteX758" fmla="*/ 1118955 w 1736287"/>
              <a:gd name="connsiteY758" fmla="*/ 1352770 h 1600958"/>
              <a:gd name="connsiteX759" fmla="*/ 1127342 w 1736287"/>
              <a:gd name="connsiteY759" fmla="*/ 1352770 h 1600958"/>
              <a:gd name="connsiteX760" fmla="*/ 1127342 w 1736287"/>
              <a:gd name="connsiteY760" fmla="*/ 1348577 h 1600958"/>
              <a:gd name="connsiteX761" fmla="*/ 1127342 w 1736287"/>
              <a:gd name="connsiteY761" fmla="*/ 1348052 h 1600958"/>
              <a:gd name="connsiteX762" fmla="*/ 1127342 w 1736287"/>
              <a:gd name="connsiteY762" fmla="*/ 1341587 h 1600958"/>
              <a:gd name="connsiteX763" fmla="*/ 1116159 w 1736287"/>
              <a:gd name="connsiteY763" fmla="*/ 1341587 h 1600958"/>
              <a:gd name="connsiteX764" fmla="*/ 1116159 w 1736287"/>
              <a:gd name="connsiteY764" fmla="*/ 1330404 h 1600958"/>
              <a:gd name="connsiteX765" fmla="*/ 1116159 w 1736287"/>
              <a:gd name="connsiteY765" fmla="*/ 1319222 h 1600958"/>
              <a:gd name="connsiteX766" fmla="*/ 1104976 w 1736287"/>
              <a:gd name="connsiteY766" fmla="*/ 1319222 h 1600958"/>
              <a:gd name="connsiteX767" fmla="*/ 1093432 w 1736287"/>
              <a:gd name="connsiteY767" fmla="*/ 1319222 h 1600958"/>
              <a:gd name="connsiteX768" fmla="*/ 1093432 w 1736287"/>
              <a:gd name="connsiteY768" fmla="*/ 1317779 h 1600958"/>
              <a:gd name="connsiteX769" fmla="*/ 1093432 w 1736287"/>
              <a:gd name="connsiteY769" fmla="*/ 1312548 h 1600958"/>
              <a:gd name="connsiteX770" fmla="*/ 1093432 w 1736287"/>
              <a:gd name="connsiteY770" fmla="*/ 1312007 h 1600958"/>
              <a:gd name="connsiteX771" fmla="*/ 1093432 w 1736287"/>
              <a:gd name="connsiteY771" fmla="*/ 1307678 h 1600958"/>
              <a:gd name="connsiteX772" fmla="*/ 1093432 w 1736287"/>
              <a:gd name="connsiteY772" fmla="*/ 1306280 h 1600958"/>
              <a:gd name="connsiteX773" fmla="*/ 1093432 w 1736287"/>
              <a:gd name="connsiteY773" fmla="*/ 1296495 h 1600958"/>
              <a:gd name="connsiteX774" fmla="*/ 1082248 w 1736287"/>
              <a:gd name="connsiteY774" fmla="*/ 1296495 h 1600958"/>
              <a:gd name="connsiteX775" fmla="*/ 1082248 w 1736287"/>
              <a:gd name="connsiteY775" fmla="*/ 1290030 h 1600958"/>
              <a:gd name="connsiteX776" fmla="*/ 1082248 w 1736287"/>
              <a:gd name="connsiteY776" fmla="*/ 1289506 h 1600958"/>
              <a:gd name="connsiteX777" fmla="*/ 1082248 w 1736287"/>
              <a:gd name="connsiteY777" fmla="*/ 1285312 h 1600958"/>
              <a:gd name="connsiteX778" fmla="*/ 1071065 w 1736287"/>
              <a:gd name="connsiteY778" fmla="*/ 1285312 h 1600958"/>
              <a:gd name="connsiteX779" fmla="*/ 1082248 w 1736287"/>
              <a:gd name="connsiteY779" fmla="*/ 1274129 h 1600958"/>
              <a:gd name="connsiteX780" fmla="*/ 1082248 w 1736287"/>
              <a:gd name="connsiteY780" fmla="*/ 1262586 h 1600958"/>
              <a:gd name="connsiteX781" fmla="*/ 1071065 w 1736287"/>
              <a:gd name="connsiteY781" fmla="*/ 1262586 h 1600958"/>
              <a:gd name="connsiteX782" fmla="*/ 1059882 w 1736287"/>
              <a:gd name="connsiteY782" fmla="*/ 1262586 h 1600958"/>
              <a:gd name="connsiteX783" fmla="*/ 1059882 w 1736287"/>
              <a:gd name="connsiteY783" fmla="*/ 1251403 h 1600958"/>
              <a:gd name="connsiteX784" fmla="*/ 1055553 w 1736287"/>
              <a:gd name="connsiteY784" fmla="*/ 1251403 h 1600958"/>
              <a:gd name="connsiteX785" fmla="*/ 1055012 w 1736287"/>
              <a:gd name="connsiteY785" fmla="*/ 1251403 h 1600958"/>
              <a:gd name="connsiteX786" fmla="*/ 1048338 w 1736287"/>
              <a:gd name="connsiteY786" fmla="*/ 1251403 h 1600958"/>
              <a:gd name="connsiteX787" fmla="*/ 1059882 w 1736287"/>
              <a:gd name="connsiteY787" fmla="*/ 1240220 h 1600958"/>
              <a:gd name="connsiteX788" fmla="*/ 1058439 w 1736287"/>
              <a:gd name="connsiteY788" fmla="*/ 1240220 h 1600958"/>
              <a:gd name="connsiteX789" fmla="*/ 1048338 w 1736287"/>
              <a:gd name="connsiteY789" fmla="*/ 1240220 h 1600958"/>
              <a:gd name="connsiteX790" fmla="*/ 1048338 w 1736287"/>
              <a:gd name="connsiteY790" fmla="*/ 1229037 h 1600958"/>
              <a:gd name="connsiteX791" fmla="*/ 1048338 w 1736287"/>
              <a:gd name="connsiteY791" fmla="*/ 1226151 h 1600958"/>
              <a:gd name="connsiteX792" fmla="*/ 1048338 w 1736287"/>
              <a:gd name="connsiteY792" fmla="*/ 1217493 h 1600958"/>
              <a:gd name="connsiteX793" fmla="*/ 1046940 w 1736287"/>
              <a:gd name="connsiteY793" fmla="*/ 1217493 h 1600958"/>
              <a:gd name="connsiteX794" fmla="*/ 1037155 w 1736287"/>
              <a:gd name="connsiteY794" fmla="*/ 1217493 h 1600958"/>
              <a:gd name="connsiteX795" fmla="*/ 1037155 w 1736287"/>
              <a:gd name="connsiteY795" fmla="*/ 1211028 h 1600958"/>
              <a:gd name="connsiteX796" fmla="*/ 1037155 w 1736287"/>
              <a:gd name="connsiteY796" fmla="*/ 1206310 h 1600958"/>
              <a:gd name="connsiteX797" fmla="*/ 1037155 w 1736287"/>
              <a:gd name="connsiteY797" fmla="*/ 1195127 h 1600958"/>
              <a:gd name="connsiteX798" fmla="*/ 1048338 w 1736287"/>
              <a:gd name="connsiteY798" fmla="*/ 1195127 h 1600958"/>
              <a:gd name="connsiteX799" fmla="*/ 1048338 w 1736287"/>
              <a:gd name="connsiteY799" fmla="*/ 1206310 h 1600958"/>
              <a:gd name="connsiteX800" fmla="*/ 1056996 w 1736287"/>
              <a:gd name="connsiteY800" fmla="*/ 1206310 h 1600958"/>
              <a:gd name="connsiteX801" fmla="*/ 1059882 w 1736287"/>
              <a:gd name="connsiteY801" fmla="*/ 1206310 h 1600958"/>
              <a:gd name="connsiteX802" fmla="*/ 1059882 w 1736287"/>
              <a:gd name="connsiteY802" fmla="*/ 1217493 h 1600958"/>
              <a:gd name="connsiteX803" fmla="*/ 1066347 w 1736287"/>
              <a:gd name="connsiteY803" fmla="*/ 1217493 h 1600958"/>
              <a:gd name="connsiteX804" fmla="*/ 1071065 w 1736287"/>
              <a:gd name="connsiteY804" fmla="*/ 1217493 h 1600958"/>
              <a:gd name="connsiteX805" fmla="*/ 1071065 w 1736287"/>
              <a:gd name="connsiteY805" fmla="*/ 1206310 h 1600958"/>
              <a:gd name="connsiteX806" fmla="*/ 1068269 w 1736287"/>
              <a:gd name="connsiteY806" fmla="*/ 1206310 h 1600958"/>
              <a:gd name="connsiteX807" fmla="*/ 1059882 w 1736287"/>
              <a:gd name="connsiteY807" fmla="*/ 1206310 h 1600958"/>
              <a:gd name="connsiteX808" fmla="*/ 1059882 w 1736287"/>
              <a:gd name="connsiteY808" fmla="*/ 1195127 h 1600958"/>
              <a:gd name="connsiteX809" fmla="*/ 1058439 w 1736287"/>
              <a:gd name="connsiteY809" fmla="*/ 1195127 h 1600958"/>
              <a:gd name="connsiteX810" fmla="*/ 1048338 w 1736287"/>
              <a:gd name="connsiteY810" fmla="*/ 1195127 h 1600958"/>
              <a:gd name="connsiteX811" fmla="*/ 1048338 w 1736287"/>
              <a:gd name="connsiteY811" fmla="*/ 1183945 h 1600958"/>
              <a:gd name="connsiteX812" fmla="*/ 1037155 w 1736287"/>
              <a:gd name="connsiteY812" fmla="*/ 1172401 h 1600958"/>
              <a:gd name="connsiteX813" fmla="*/ 1037155 w 1736287"/>
              <a:gd name="connsiteY813" fmla="*/ 1161218 h 1600958"/>
              <a:gd name="connsiteX814" fmla="*/ 1037155 w 1736287"/>
              <a:gd name="connsiteY814" fmla="*/ 1150035 h 1600958"/>
              <a:gd name="connsiteX815" fmla="*/ 563852 w 1736287"/>
              <a:gd name="connsiteY815" fmla="*/ 1150035 h 1600958"/>
              <a:gd name="connsiteX816" fmla="*/ 563852 w 1736287"/>
              <a:gd name="connsiteY816" fmla="*/ 1161218 h 1600958"/>
              <a:gd name="connsiteX817" fmla="*/ 439754 w 1736287"/>
              <a:gd name="connsiteY817" fmla="*/ 1150035 h 1600958"/>
              <a:gd name="connsiteX818" fmla="*/ 439754 w 1736287"/>
              <a:gd name="connsiteY818" fmla="*/ 1161218 h 1600958"/>
              <a:gd name="connsiteX819" fmla="*/ 450937 w 1736287"/>
              <a:gd name="connsiteY819" fmla="*/ 1161218 h 1600958"/>
              <a:gd name="connsiteX820" fmla="*/ 450937 w 1736287"/>
              <a:gd name="connsiteY820" fmla="*/ 1150035 h 1600958"/>
              <a:gd name="connsiteX821" fmla="*/ 248196 w 1736287"/>
              <a:gd name="connsiteY821" fmla="*/ 1150035 h 1600958"/>
              <a:gd name="connsiteX822" fmla="*/ 254661 w 1736287"/>
              <a:gd name="connsiteY822" fmla="*/ 1150035 h 1600958"/>
              <a:gd name="connsiteX823" fmla="*/ 255185 w 1736287"/>
              <a:gd name="connsiteY823" fmla="*/ 1150035 h 1600958"/>
              <a:gd name="connsiteX824" fmla="*/ 259379 w 1736287"/>
              <a:gd name="connsiteY824" fmla="*/ 1150035 h 1600958"/>
              <a:gd name="connsiteX825" fmla="*/ 259379 w 1736287"/>
              <a:gd name="connsiteY825" fmla="*/ 1161218 h 1600958"/>
              <a:gd name="connsiteX826" fmla="*/ 248196 w 1736287"/>
              <a:gd name="connsiteY826" fmla="*/ 1161218 h 1600958"/>
              <a:gd name="connsiteX827" fmla="*/ 1285350 w 1736287"/>
              <a:gd name="connsiteY827" fmla="*/ 1138852 h 1600958"/>
              <a:gd name="connsiteX828" fmla="*/ 1296534 w 1736287"/>
              <a:gd name="connsiteY828" fmla="*/ 1150035 h 1600958"/>
              <a:gd name="connsiteX829" fmla="*/ 1296534 w 1736287"/>
              <a:gd name="connsiteY829" fmla="*/ 1138852 h 1600958"/>
              <a:gd name="connsiteX830" fmla="*/ 1285350 w 1736287"/>
              <a:gd name="connsiteY830" fmla="*/ 1138852 h 1600958"/>
              <a:gd name="connsiteX831" fmla="*/ 1127342 w 1736287"/>
              <a:gd name="connsiteY831" fmla="*/ 1138852 h 1600958"/>
              <a:gd name="connsiteX832" fmla="*/ 1127342 w 1736287"/>
              <a:gd name="connsiteY832" fmla="*/ 1150035 h 1600958"/>
              <a:gd name="connsiteX833" fmla="*/ 1138525 w 1736287"/>
              <a:gd name="connsiteY833" fmla="*/ 1150035 h 1600958"/>
              <a:gd name="connsiteX834" fmla="*/ 1138525 w 1736287"/>
              <a:gd name="connsiteY834" fmla="*/ 1138852 h 1600958"/>
              <a:gd name="connsiteX835" fmla="*/ 1025971 w 1736287"/>
              <a:gd name="connsiteY835" fmla="*/ 1138852 h 1600958"/>
              <a:gd name="connsiteX836" fmla="*/ 1014427 w 1736287"/>
              <a:gd name="connsiteY836" fmla="*/ 1150035 h 1600958"/>
              <a:gd name="connsiteX837" fmla="*/ 1020920 w 1736287"/>
              <a:gd name="connsiteY837" fmla="*/ 1150035 h 1600958"/>
              <a:gd name="connsiteX838" fmla="*/ 1024528 w 1736287"/>
              <a:gd name="connsiteY838" fmla="*/ 1150035 h 1600958"/>
              <a:gd name="connsiteX839" fmla="*/ 1025971 w 1736287"/>
              <a:gd name="connsiteY839" fmla="*/ 1150035 h 1600958"/>
              <a:gd name="connsiteX840" fmla="*/ 1025971 w 1736287"/>
              <a:gd name="connsiteY840" fmla="*/ 1138852 h 1600958"/>
              <a:gd name="connsiteX841" fmla="*/ 293290 w 1736287"/>
              <a:gd name="connsiteY841" fmla="*/ 1138852 h 1600958"/>
              <a:gd name="connsiteX842" fmla="*/ 304473 w 1736287"/>
              <a:gd name="connsiteY842" fmla="*/ 1150035 h 1600958"/>
              <a:gd name="connsiteX843" fmla="*/ 304473 w 1736287"/>
              <a:gd name="connsiteY843" fmla="*/ 1161218 h 1600958"/>
              <a:gd name="connsiteX844" fmla="*/ 315656 w 1736287"/>
              <a:gd name="connsiteY844" fmla="*/ 1161218 h 1600958"/>
              <a:gd name="connsiteX845" fmla="*/ 315656 w 1736287"/>
              <a:gd name="connsiteY845" fmla="*/ 1167683 h 1600958"/>
              <a:gd name="connsiteX846" fmla="*/ 315656 w 1736287"/>
              <a:gd name="connsiteY846" fmla="*/ 1168207 h 1600958"/>
              <a:gd name="connsiteX847" fmla="*/ 315656 w 1736287"/>
              <a:gd name="connsiteY847" fmla="*/ 1172401 h 1600958"/>
              <a:gd name="connsiteX848" fmla="*/ 326839 w 1736287"/>
              <a:gd name="connsiteY848" fmla="*/ 1172401 h 1600958"/>
              <a:gd name="connsiteX849" fmla="*/ 338383 w 1736287"/>
              <a:gd name="connsiteY849" fmla="*/ 1172401 h 1600958"/>
              <a:gd name="connsiteX850" fmla="*/ 338383 w 1736287"/>
              <a:gd name="connsiteY850" fmla="*/ 1161218 h 1600958"/>
              <a:gd name="connsiteX851" fmla="*/ 326839 w 1736287"/>
              <a:gd name="connsiteY851" fmla="*/ 1161218 h 1600958"/>
              <a:gd name="connsiteX852" fmla="*/ 315656 w 1736287"/>
              <a:gd name="connsiteY852" fmla="*/ 1161218 h 1600958"/>
              <a:gd name="connsiteX853" fmla="*/ 304473 w 1736287"/>
              <a:gd name="connsiteY853" fmla="*/ 1150035 h 1600958"/>
              <a:gd name="connsiteX854" fmla="*/ 304473 w 1736287"/>
              <a:gd name="connsiteY854" fmla="*/ 1138852 h 1600958"/>
              <a:gd name="connsiteX855" fmla="*/ 281746 w 1736287"/>
              <a:gd name="connsiteY855" fmla="*/ 1138852 h 1600958"/>
              <a:gd name="connsiteX856" fmla="*/ 281746 w 1736287"/>
              <a:gd name="connsiteY856" fmla="*/ 1150035 h 1600958"/>
              <a:gd name="connsiteX857" fmla="*/ 293290 w 1736287"/>
              <a:gd name="connsiteY857" fmla="*/ 1150035 h 1600958"/>
              <a:gd name="connsiteX858" fmla="*/ 281746 w 1736287"/>
              <a:gd name="connsiteY858" fmla="*/ 1138852 h 1600958"/>
              <a:gd name="connsiteX859" fmla="*/ 1273806 w 1736287"/>
              <a:gd name="connsiteY859" fmla="*/ 1127309 h 1600958"/>
              <a:gd name="connsiteX860" fmla="*/ 1273806 w 1736287"/>
              <a:gd name="connsiteY860" fmla="*/ 1138852 h 1600958"/>
              <a:gd name="connsiteX861" fmla="*/ 1285350 w 1736287"/>
              <a:gd name="connsiteY861" fmla="*/ 1127309 h 1600958"/>
              <a:gd name="connsiteX862" fmla="*/ 1127342 w 1736287"/>
              <a:gd name="connsiteY862" fmla="*/ 1127309 h 1600958"/>
              <a:gd name="connsiteX863" fmla="*/ 1116159 w 1736287"/>
              <a:gd name="connsiteY863" fmla="*/ 1138852 h 1600958"/>
              <a:gd name="connsiteX864" fmla="*/ 1127342 w 1736287"/>
              <a:gd name="connsiteY864" fmla="*/ 1127309 h 1600958"/>
              <a:gd name="connsiteX865" fmla="*/ 417027 w 1736287"/>
              <a:gd name="connsiteY865" fmla="*/ 1127309 h 1600958"/>
              <a:gd name="connsiteX866" fmla="*/ 405843 w 1736287"/>
              <a:gd name="connsiteY866" fmla="*/ 1138852 h 1600958"/>
              <a:gd name="connsiteX867" fmla="*/ 404445 w 1736287"/>
              <a:gd name="connsiteY867" fmla="*/ 1138852 h 1600958"/>
              <a:gd name="connsiteX868" fmla="*/ 396058 w 1736287"/>
              <a:gd name="connsiteY868" fmla="*/ 1138852 h 1600958"/>
              <a:gd name="connsiteX869" fmla="*/ 394660 w 1736287"/>
              <a:gd name="connsiteY869" fmla="*/ 1138852 h 1600958"/>
              <a:gd name="connsiteX870" fmla="*/ 394660 w 1736287"/>
              <a:gd name="connsiteY870" fmla="*/ 1150035 h 1600958"/>
              <a:gd name="connsiteX871" fmla="*/ 383477 w 1736287"/>
              <a:gd name="connsiteY871" fmla="*/ 1150035 h 1600958"/>
              <a:gd name="connsiteX872" fmla="*/ 394660 w 1736287"/>
              <a:gd name="connsiteY872" fmla="*/ 1161218 h 1600958"/>
              <a:gd name="connsiteX873" fmla="*/ 383477 w 1736287"/>
              <a:gd name="connsiteY873" fmla="*/ 1161218 h 1600958"/>
              <a:gd name="connsiteX874" fmla="*/ 371933 w 1736287"/>
              <a:gd name="connsiteY874" fmla="*/ 1161218 h 1600958"/>
              <a:gd name="connsiteX875" fmla="*/ 371933 w 1736287"/>
              <a:gd name="connsiteY875" fmla="*/ 1172401 h 1600958"/>
              <a:gd name="connsiteX876" fmla="*/ 360750 w 1736287"/>
              <a:gd name="connsiteY876" fmla="*/ 1183945 h 1600958"/>
              <a:gd name="connsiteX877" fmla="*/ 360750 w 1736287"/>
              <a:gd name="connsiteY877" fmla="*/ 1172401 h 1600958"/>
              <a:gd name="connsiteX878" fmla="*/ 349566 w 1736287"/>
              <a:gd name="connsiteY878" fmla="*/ 1172401 h 1600958"/>
              <a:gd name="connsiteX879" fmla="*/ 349566 w 1736287"/>
              <a:gd name="connsiteY879" fmla="*/ 1183945 h 1600958"/>
              <a:gd name="connsiteX880" fmla="*/ 350964 w 1736287"/>
              <a:gd name="connsiteY880" fmla="*/ 1183945 h 1600958"/>
              <a:gd name="connsiteX881" fmla="*/ 356032 w 1736287"/>
              <a:gd name="connsiteY881" fmla="*/ 1183945 h 1600958"/>
              <a:gd name="connsiteX882" fmla="*/ 360750 w 1736287"/>
              <a:gd name="connsiteY882" fmla="*/ 1183945 h 1600958"/>
              <a:gd name="connsiteX883" fmla="*/ 362148 w 1736287"/>
              <a:gd name="connsiteY883" fmla="*/ 1183945 h 1600958"/>
              <a:gd name="connsiteX884" fmla="*/ 364943 w 1736287"/>
              <a:gd name="connsiteY884" fmla="*/ 1183945 h 1600958"/>
              <a:gd name="connsiteX885" fmla="*/ 365468 w 1736287"/>
              <a:gd name="connsiteY885" fmla="*/ 1183945 h 1600958"/>
              <a:gd name="connsiteX886" fmla="*/ 371933 w 1736287"/>
              <a:gd name="connsiteY886" fmla="*/ 1183945 h 1600958"/>
              <a:gd name="connsiteX887" fmla="*/ 371933 w 1736287"/>
              <a:gd name="connsiteY887" fmla="*/ 1195127 h 1600958"/>
              <a:gd name="connsiteX888" fmla="*/ 371933 w 1736287"/>
              <a:gd name="connsiteY888" fmla="*/ 1204912 h 1600958"/>
              <a:gd name="connsiteX889" fmla="*/ 371933 w 1736287"/>
              <a:gd name="connsiteY889" fmla="*/ 1206310 h 1600958"/>
              <a:gd name="connsiteX890" fmla="*/ 360750 w 1736287"/>
              <a:gd name="connsiteY890" fmla="*/ 1206310 h 1600958"/>
              <a:gd name="connsiteX891" fmla="*/ 360750 w 1736287"/>
              <a:gd name="connsiteY891" fmla="*/ 1195127 h 1600958"/>
              <a:gd name="connsiteX892" fmla="*/ 360750 w 1736287"/>
              <a:gd name="connsiteY892" fmla="*/ 1206310 h 1600958"/>
              <a:gd name="connsiteX893" fmla="*/ 360750 w 1736287"/>
              <a:gd name="connsiteY893" fmla="*/ 1217493 h 1600958"/>
              <a:gd name="connsiteX894" fmla="*/ 349566 w 1736287"/>
              <a:gd name="connsiteY894" fmla="*/ 1217493 h 1600958"/>
              <a:gd name="connsiteX895" fmla="*/ 360750 w 1736287"/>
              <a:gd name="connsiteY895" fmla="*/ 1217493 h 1600958"/>
              <a:gd name="connsiteX896" fmla="*/ 360750 w 1736287"/>
              <a:gd name="connsiteY896" fmla="*/ 1229037 h 1600958"/>
              <a:gd name="connsiteX897" fmla="*/ 349566 w 1736287"/>
              <a:gd name="connsiteY897" fmla="*/ 1229037 h 1600958"/>
              <a:gd name="connsiteX898" fmla="*/ 343101 w 1736287"/>
              <a:gd name="connsiteY898" fmla="*/ 1229037 h 1600958"/>
              <a:gd name="connsiteX899" fmla="*/ 338383 w 1736287"/>
              <a:gd name="connsiteY899" fmla="*/ 1229037 h 1600958"/>
              <a:gd name="connsiteX900" fmla="*/ 349566 w 1736287"/>
              <a:gd name="connsiteY900" fmla="*/ 1240220 h 1600958"/>
              <a:gd name="connsiteX901" fmla="*/ 338383 w 1736287"/>
              <a:gd name="connsiteY901" fmla="*/ 1240220 h 1600958"/>
              <a:gd name="connsiteX902" fmla="*/ 338383 w 1736287"/>
              <a:gd name="connsiteY902" fmla="*/ 1251403 h 1600958"/>
              <a:gd name="connsiteX903" fmla="*/ 326839 w 1736287"/>
              <a:gd name="connsiteY903" fmla="*/ 1251403 h 1600958"/>
              <a:gd name="connsiteX904" fmla="*/ 338383 w 1736287"/>
              <a:gd name="connsiteY904" fmla="*/ 1262586 h 1600958"/>
              <a:gd name="connsiteX905" fmla="*/ 326839 w 1736287"/>
              <a:gd name="connsiteY905" fmla="*/ 1262586 h 1600958"/>
              <a:gd name="connsiteX906" fmla="*/ 315656 w 1736287"/>
              <a:gd name="connsiteY906" fmla="*/ 1262586 h 1600958"/>
              <a:gd name="connsiteX907" fmla="*/ 326839 w 1736287"/>
              <a:gd name="connsiteY907" fmla="*/ 1274129 h 1600958"/>
              <a:gd name="connsiteX908" fmla="*/ 315656 w 1736287"/>
              <a:gd name="connsiteY908" fmla="*/ 1274129 h 1600958"/>
              <a:gd name="connsiteX909" fmla="*/ 315656 w 1736287"/>
              <a:gd name="connsiteY909" fmla="*/ 1285312 h 1600958"/>
              <a:gd name="connsiteX910" fmla="*/ 315656 w 1736287"/>
              <a:gd name="connsiteY910" fmla="*/ 1289506 h 1600958"/>
              <a:gd name="connsiteX911" fmla="*/ 315656 w 1736287"/>
              <a:gd name="connsiteY911" fmla="*/ 1290030 h 1600958"/>
              <a:gd name="connsiteX912" fmla="*/ 315656 w 1736287"/>
              <a:gd name="connsiteY912" fmla="*/ 1296495 h 1600958"/>
              <a:gd name="connsiteX913" fmla="*/ 304473 w 1736287"/>
              <a:gd name="connsiteY913" fmla="*/ 1285312 h 1600958"/>
              <a:gd name="connsiteX914" fmla="*/ 304473 w 1736287"/>
              <a:gd name="connsiteY914" fmla="*/ 1296495 h 1600958"/>
              <a:gd name="connsiteX915" fmla="*/ 315656 w 1736287"/>
              <a:gd name="connsiteY915" fmla="*/ 1296495 h 1600958"/>
              <a:gd name="connsiteX916" fmla="*/ 326839 w 1736287"/>
              <a:gd name="connsiteY916" fmla="*/ 1296495 h 1600958"/>
              <a:gd name="connsiteX917" fmla="*/ 338383 w 1736287"/>
              <a:gd name="connsiteY917" fmla="*/ 1296495 h 1600958"/>
              <a:gd name="connsiteX918" fmla="*/ 338383 w 1736287"/>
              <a:gd name="connsiteY918" fmla="*/ 1285312 h 1600958"/>
              <a:gd name="connsiteX919" fmla="*/ 338383 w 1736287"/>
              <a:gd name="connsiteY919" fmla="*/ 1281119 h 1600958"/>
              <a:gd name="connsiteX920" fmla="*/ 338383 w 1736287"/>
              <a:gd name="connsiteY920" fmla="*/ 1280594 h 1600958"/>
              <a:gd name="connsiteX921" fmla="*/ 338383 w 1736287"/>
              <a:gd name="connsiteY921" fmla="*/ 1274129 h 1600958"/>
              <a:gd name="connsiteX922" fmla="*/ 338383 w 1736287"/>
              <a:gd name="connsiteY922" fmla="*/ 1262586 h 1600958"/>
              <a:gd name="connsiteX923" fmla="*/ 349566 w 1736287"/>
              <a:gd name="connsiteY923" fmla="*/ 1251403 h 1600958"/>
              <a:gd name="connsiteX924" fmla="*/ 349566 w 1736287"/>
              <a:gd name="connsiteY924" fmla="*/ 1262586 h 1600958"/>
              <a:gd name="connsiteX925" fmla="*/ 360750 w 1736287"/>
              <a:gd name="connsiteY925" fmla="*/ 1262586 h 1600958"/>
              <a:gd name="connsiteX926" fmla="*/ 360750 w 1736287"/>
              <a:gd name="connsiteY926" fmla="*/ 1251403 h 1600958"/>
              <a:gd name="connsiteX927" fmla="*/ 360750 w 1736287"/>
              <a:gd name="connsiteY927" fmla="*/ 1240220 h 1600958"/>
              <a:gd name="connsiteX928" fmla="*/ 360750 w 1736287"/>
              <a:gd name="connsiteY928" fmla="*/ 1229037 h 1600958"/>
              <a:gd name="connsiteX929" fmla="*/ 371933 w 1736287"/>
              <a:gd name="connsiteY929" fmla="*/ 1240220 h 1600958"/>
              <a:gd name="connsiteX930" fmla="*/ 360750 w 1736287"/>
              <a:gd name="connsiteY930" fmla="*/ 1229037 h 1600958"/>
              <a:gd name="connsiteX931" fmla="*/ 360750 w 1736287"/>
              <a:gd name="connsiteY931" fmla="*/ 1217493 h 1600958"/>
              <a:gd name="connsiteX932" fmla="*/ 371933 w 1736287"/>
              <a:gd name="connsiteY932" fmla="*/ 1229037 h 1600958"/>
              <a:gd name="connsiteX933" fmla="*/ 371933 w 1736287"/>
              <a:gd name="connsiteY933" fmla="*/ 1217493 h 1600958"/>
              <a:gd name="connsiteX934" fmla="*/ 383477 w 1736287"/>
              <a:gd name="connsiteY934" fmla="*/ 1217493 h 1600958"/>
              <a:gd name="connsiteX935" fmla="*/ 382034 w 1736287"/>
              <a:gd name="connsiteY935" fmla="*/ 1217493 h 1600958"/>
              <a:gd name="connsiteX936" fmla="*/ 379148 w 1736287"/>
              <a:gd name="connsiteY936" fmla="*/ 1217493 h 1600958"/>
              <a:gd name="connsiteX937" fmla="*/ 378607 w 1736287"/>
              <a:gd name="connsiteY937" fmla="*/ 1217493 h 1600958"/>
              <a:gd name="connsiteX938" fmla="*/ 371933 w 1736287"/>
              <a:gd name="connsiteY938" fmla="*/ 1217493 h 1600958"/>
              <a:gd name="connsiteX939" fmla="*/ 371933 w 1736287"/>
              <a:gd name="connsiteY939" fmla="*/ 1216095 h 1600958"/>
              <a:gd name="connsiteX940" fmla="*/ 371933 w 1736287"/>
              <a:gd name="connsiteY940" fmla="*/ 1206310 h 1600958"/>
              <a:gd name="connsiteX941" fmla="*/ 376803 w 1736287"/>
              <a:gd name="connsiteY941" fmla="*/ 1206310 h 1600958"/>
              <a:gd name="connsiteX942" fmla="*/ 383477 w 1736287"/>
              <a:gd name="connsiteY942" fmla="*/ 1206310 h 1600958"/>
              <a:gd name="connsiteX943" fmla="*/ 383477 w 1736287"/>
              <a:gd name="connsiteY943" fmla="*/ 1195127 h 1600958"/>
              <a:gd name="connsiteX944" fmla="*/ 383477 w 1736287"/>
              <a:gd name="connsiteY944" fmla="*/ 1183945 h 1600958"/>
              <a:gd name="connsiteX945" fmla="*/ 394660 w 1736287"/>
              <a:gd name="connsiteY945" fmla="*/ 1183945 h 1600958"/>
              <a:gd name="connsiteX946" fmla="*/ 405843 w 1736287"/>
              <a:gd name="connsiteY946" fmla="*/ 1183945 h 1600958"/>
              <a:gd name="connsiteX947" fmla="*/ 394660 w 1736287"/>
              <a:gd name="connsiteY947" fmla="*/ 1172401 h 1600958"/>
              <a:gd name="connsiteX948" fmla="*/ 394660 w 1736287"/>
              <a:gd name="connsiteY948" fmla="*/ 1171003 h 1600958"/>
              <a:gd name="connsiteX949" fmla="*/ 394660 w 1736287"/>
              <a:gd name="connsiteY949" fmla="*/ 1162616 h 1600958"/>
              <a:gd name="connsiteX950" fmla="*/ 394660 w 1736287"/>
              <a:gd name="connsiteY950" fmla="*/ 1161218 h 1600958"/>
              <a:gd name="connsiteX951" fmla="*/ 405843 w 1736287"/>
              <a:gd name="connsiteY951" fmla="*/ 1172401 h 1600958"/>
              <a:gd name="connsiteX952" fmla="*/ 417027 w 1736287"/>
              <a:gd name="connsiteY952" fmla="*/ 1172401 h 1600958"/>
              <a:gd name="connsiteX953" fmla="*/ 417027 w 1736287"/>
              <a:gd name="connsiteY953" fmla="*/ 1161218 h 1600958"/>
              <a:gd name="connsiteX954" fmla="*/ 417027 w 1736287"/>
              <a:gd name="connsiteY954" fmla="*/ 1150035 h 1600958"/>
              <a:gd name="connsiteX955" fmla="*/ 428571 w 1736287"/>
              <a:gd name="connsiteY955" fmla="*/ 1150035 h 1600958"/>
              <a:gd name="connsiteX956" fmla="*/ 417027 w 1736287"/>
              <a:gd name="connsiteY956" fmla="*/ 1138852 h 1600958"/>
              <a:gd name="connsiteX957" fmla="*/ 417027 w 1736287"/>
              <a:gd name="connsiteY957" fmla="*/ 1137409 h 1600958"/>
              <a:gd name="connsiteX958" fmla="*/ 417027 w 1736287"/>
              <a:gd name="connsiteY958" fmla="*/ 1132179 h 1600958"/>
              <a:gd name="connsiteX959" fmla="*/ 417027 w 1736287"/>
              <a:gd name="connsiteY959" fmla="*/ 1131637 h 1600958"/>
              <a:gd name="connsiteX960" fmla="*/ 417027 w 1736287"/>
              <a:gd name="connsiteY960" fmla="*/ 1128752 h 1600958"/>
              <a:gd name="connsiteX961" fmla="*/ 417027 w 1736287"/>
              <a:gd name="connsiteY961" fmla="*/ 1127309 h 1600958"/>
              <a:gd name="connsiteX962" fmla="*/ 326839 w 1736287"/>
              <a:gd name="connsiteY962" fmla="*/ 1116126 h 1600958"/>
              <a:gd name="connsiteX963" fmla="*/ 315656 w 1736287"/>
              <a:gd name="connsiteY963" fmla="*/ 1127309 h 1600958"/>
              <a:gd name="connsiteX964" fmla="*/ 326839 w 1736287"/>
              <a:gd name="connsiteY964" fmla="*/ 1127309 h 1600958"/>
              <a:gd name="connsiteX965" fmla="*/ 338383 w 1736287"/>
              <a:gd name="connsiteY965" fmla="*/ 1138852 h 1600958"/>
              <a:gd name="connsiteX966" fmla="*/ 326839 w 1736287"/>
              <a:gd name="connsiteY966" fmla="*/ 1150035 h 1600958"/>
              <a:gd name="connsiteX967" fmla="*/ 338383 w 1736287"/>
              <a:gd name="connsiteY967" fmla="*/ 1150035 h 1600958"/>
              <a:gd name="connsiteX968" fmla="*/ 338383 w 1736287"/>
              <a:gd name="connsiteY968" fmla="*/ 1148637 h 1600958"/>
              <a:gd name="connsiteX969" fmla="*/ 338383 w 1736287"/>
              <a:gd name="connsiteY969" fmla="*/ 1145842 h 1600958"/>
              <a:gd name="connsiteX970" fmla="*/ 338383 w 1736287"/>
              <a:gd name="connsiteY970" fmla="*/ 1145317 h 1600958"/>
              <a:gd name="connsiteX971" fmla="*/ 338383 w 1736287"/>
              <a:gd name="connsiteY971" fmla="*/ 1138852 h 1600958"/>
              <a:gd name="connsiteX972" fmla="*/ 349566 w 1736287"/>
              <a:gd name="connsiteY972" fmla="*/ 1138852 h 1600958"/>
              <a:gd name="connsiteX973" fmla="*/ 349566 w 1736287"/>
              <a:gd name="connsiteY973" fmla="*/ 1127309 h 1600958"/>
              <a:gd name="connsiteX974" fmla="*/ 338383 w 1736287"/>
              <a:gd name="connsiteY974" fmla="*/ 1127309 h 1600958"/>
              <a:gd name="connsiteX975" fmla="*/ 326839 w 1736287"/>
              <a:gd name="connsiteY975" fmla="*/ 1127309 h 1600958"/>
              <a:gd name="connsiteX976" fmla="*/ 518758 w 1736287"/>
              <a:gd name="connsiteY976" fmla="*/ 1104943 h 1600958"/>
              <a:gd name="connsiteX977" fmla="*/ 518758 w 1736287"/>
              <a:gd name="connsiteY977" fmla="*/ 1116126 h 1600958"/>
              <a:gd name="connsiteX978" fmla="*/ 529941 w 1736287"/>
              <a:gd name="connsiteY978" fmla="*/ 1116126 h 1600958"/>
              <a:gd name="connsiteX979" fmla="*/ 518758 w 1736287"/>
              <a:gd name="connsiteY979" fmla="*/ 1104943 h 1600958"/>
              <a:gd name="connsiteX980" fmla="*/ 473664 w 1736287"/>
              <a:gd name="connsiteY980" fmla="*/ 1104943 h 1600958"/>
              <a:gd name="connsiteX981" fmla="*/ 473664 w 1736287"/>
              <a:gd name="connsiteY981" fmla="*/ 1116126 h 1600958"/>
              <a:gd name="connsiteX982" fmla="*/ 475062 w 1736287"/>
              <a:gd name="connsiteY982" fmla="*/ 1116126 h 1600958"/>
              <a:gd name="connsiteX983" fmla="*/ 484847 w 1736287"/>
              <a:gd name="connsiteY983" fmla="*/ 1116126 h 1600958"/>
              <a:gd name="connsiteX984" fmla="*/ 473664 w 1736287"/>
              <a:gd name="connsiteY984" fmla="*/ 1104943 h 1600958"/>
              <a:gd name="connsiteX985" fmla="*/ 315656 w 1736287"/>
              <a:gd name="connsiteY985" fmla="*/ 1104943 h 1600958"/>
              <a:gd name="connsiteX986" fmla="*/ 304473 w 1736287"/>
              <a:gd name="connsiteY986" fmla="*/ 1116126 h 1600958"/>
              <a:gd name="connsiteX987" fmla="*/ 303075 w 1736287"/>
              <a:gd name="connsiteY987" fmla="*/ 1116126 h 1600958"/>
              <a:gd name="connsiteX988" fmla="*/ 296086 w 1736287"/>
              <a:gd name="connsiteY988" fmla="*/ 1116126 h 1600958"/>
              <a:gd name="connsiteX989" fmla="*/ 293290 w 1736287"/>
              <a:gd name="connsiteY989" fmla="*/ 1116126 h 1600958"/>
              <a:gd name="connsiteX990" fmla="*/ 304473 w 1736287"/>
              <a:gd name="connsiteY990" fmla="*/ 1127309 h 1600958"/>
              <a:gd name="connsiteX991" fmla="*/ 303075 w 1736287"/>
              <a:gd name="connsiteY991" fmla="*/ 1127309 h 1600958"/>
              <a:gd name="connsiteX992" fmla="*/ 294688 w 1736287"/>
              <a:gd name="connsiteY992" fmla="*/ 1127309 h 1600958"/>
              <a:gd name="connsiteX993" fmla="*/ 293290 w 1736287"/>
              <a:gd name="connsiteY993" fmla="*/ 1127309 h 1600958"/>
              <a:gd name="connsiteX994" fmla="*/ 304473 w 1736287"/>
              <a:gd name="connsiteY994" fmla="*/ 1127309 h 1600958"/>
              <a:gd name="connsiteX995" fmla="*/ 304473 w 1736287"/>
              <a:gd name="connsiteY995" fmla="*/ 1116126 h 1600958"/>
              <a:gd name="connsiteX996" fmla="*/ 315656 w 1736287"/>
              <a:gd name="connsiteY996" fmla="*/ 1116126 h 1600958"/>
              <a:gd name="connsiteX997" fmla="*/ 1172436 w 1736287"/>
              <a:gd name="connsiteY997" fmla="*/ 1093760 h 1600958"/>
              <a:gd name="connsiteX998" fmla="*/ 1172436 w 1736287"/>
              <a:gd name="connsiteY998" fmla="*/ 1104943 h 1600958"/>
              <a:gd name="connsiteX999" fmla="*/ 1183619 w 1736287"/>
              <a:gd name="connsiteY999" fmla="*/ 1093760 h 1600958"/>
              <a:gd name="connsiteX1000" fmla="*/ 1182221 w 1736287"/>
              <a:gd name="connsiteY1000" fmla="*/ 1093760 h 1600958"/>
              <a:gd name="connsiteX1001" fmla="*/ 1177154 w 1736287"/>
              <a:gd name="connsiteY1001" fmla="*/ 1093760 h 1600958"/>
              <a:gd name="connsiteX1002" fmla="*/ 1176630 w 1736287"/>
              <a:gd name="connsiteY1002" fmla="*/ 1093760 h 1600958"/>
              <a:gd name="connsiteX1003" fmla="*/ 1172436 w 1736287"/>
              <a:gd name="connsiteY1003" fmla="*/ 1093760 h 1600958"/>
              <a:gd name="connsiteX1004" fmla="*/ 1488266 w 1736287"/>
              <a:gd name="connsiteY1004" fmla="*/ 1088890 h 1600958"/>
              <a:gd name="connsiteX1005" fmla="*/ 1499275 w 1736287"/>
              <a:gd name="connsiteY1005" fmla="*/ 1093760 h 1600958"/>
              <a:gd name="connsiteX1006" fmla="*/ 1488091 w 1736287"/>
              <a:gd name="connsiteY1006" fmla="*/ 1093760 h 1600958"/>
              <a:gd name="connsiteX1007" fmla="*/ 1488266 w 1736287"/>
              <a:gd name="connsiteY1007" fmla="*/ 1088890 h 1600958"/>
              <a:gd name="connsiteX1008" fmla="*/ 1341627 w 1736287"/>
              <a:gd name="connsiteY1008" fmla="*/ 1082216 h 1600958"/>
              <a:gd name="connsiteX1009" fmla="*/ 1341627 w 1736287"/>
              <a:gd name="connsiteY1009" fmla="*/ 1093760 h 1600958"/>
              <a:gd name="connsiteX1010" fmla="*/ 1352810 w 1736287"/>
              <a:gd name="connsiteY1010" fmla="*/ 1093760 h 1600958"/>
              <a:gd name="connsiteX1011" fmla="*/ 1352810 w 1736287"/>
              <a:gd name="connsiteY1011" fmla="*/ 1087086 h 1600958"/>
              <a:gd name="connsiteX1012" fmla="*/ 1352810 w 1736287"/>
              <a:gd name="connsiteY1012" fmla="*/ 1086545 h 1600958"/>
              <a:gd name="connsiteX1013" fmla="*/ 1352810 w 1736287"/>
              <a:gd name="connsiteY1013" fmla="*/ 1082216 h 1600958"/>
              <a:gd name="connsiteX1014" fmla="*/ 1341627 w 1736287"/>
              <a:gd name="connsiteY1014" fmla="*/ 1082216 h 1600958"/>
              <a:gd name="connsiteX1015" fmla="*/ 1318900 w 1736287"/>
              <a:gd name="connsiteY1015" fmla="*/ 1082216 h 1600958"/>
              <a:gd name="connsiteX1016" fmla="*/ 1330444 w 1736287"/>
              <a:gd name="connsiteY1016" fmla="*/ 1093760 h 1600958"/>
              <a:gd name="connsiteX1017" fmla="*/ 1330444 w 1736287"/>
              <a:gd name="connsiteY1017" fmla="*/ 1082216 h 1600958"/>
              <a:gd name="connsiteX1018" fmla="*/ 484847 w 1736287"/>
              <a:gd name="connsiteY1018" fmla="*/ 1082216 h 1600958"/>
              <a:gd name="connsiteX1019" fmla="*/ 484847 w 1736287"/>
              <a:gd name="connsiteY1019" fmla="*/ 1093760 h 1600958"/>
              <a:gd name="connsiteX1020" fmla="*/ 496031 w 1736287"/>
              <a:gd name="connsiteY1020" fmla="*/ 1093760 h 1600958"/>
              <a:gd name="connsiteX1021" fmla="*/ 496031 w 1736287"/>
              <a:gd name="connsiteY1021" fmla="*/ 1082216 h 1600958"/>
              <a:gd name="connsiteX1022" fmla="*/ 428571 w 1736287"/>
              <a:gd name="connsiteY1022" fmla="*/ 1082216 h 1600958"/>
              <a:gd name="connsiteX1023" fmla="*/ 428571 w 1736287"/>
              <a:gd name="connsiteY1023" fmla="*/ 1093760 h 1600958"/>
              <a:gd name="connsiteX1024" fmla="*/ 428571 w 1736287"/>
              <a:gd name="connsiteY1024" fmla="*/ 1104943 h 1600958"/>
              <a:gd name="connsiteX1025" fmla="*/ 417027 w 1736287"/>
              <a:gd name="connsiteY1025" fmla="*/ 1104943 h 1600958"/>
              <a:gd name="connsiteX1026" fmla="*/ 417027 w 1736287"/>
              <a:gd name="connsiteY1026" fmla="*/ 1116126 h 1600958"/>
              <a:gd name="connsiteX1027" fmla="*/ 428571 w 1736287"/>
              <a:gd name="connsiteY1027" fmla="*/ 1116126 h 1600958"/>
              <a:gd name="connsiteX1028" fmla="*/ 428571 w 1736287"/>
              <a:gd name="connsiteY1028" fmla="*/ 1127309 h 1600958"/>
              <a:gd name="connsiteX1029" fmla="*/ 439754 w 1736287"/>
              <a:gd name="connsiteY1029" fmla="*/ 1127309 h 1600958"/>
              <a:gd name="connsiteX1030" fmla="*/ 450937 w 1736287"/>
              <a:gd name="connsiteY1030" fmla="*/ 1127309 h 1600958"/>
              <a:gd name="connsiteX1031" fmla="*/ 462120 w 1736287"/>
              <a:gd name="connsiteY1031" fmla="*/ 1138852 h 1600958"/>
              <a:gd name="connsiteX1032" fmla="*/ 462120 w 1736287"/>
              <a:gd name="connsiteY1032" fmla="*/ 1127309 h 1600958"/>
              <a:gd name="connsiteX1033" fmla="*/ 450937 w 1736287"/>
              <a:gd name="connsiteY1033" fmla="*/ 1127309 h 1600958"/>
              <a:gd name="connsiteX1034" fmla="*/ 450937 w 1736287"/>
              <a:gd name="connsiteY1034" fmla="*/ 1116126 h 1600958"/>
              <a:gd name="connsiteX1035" fmla="*/ 439754 w 1736287"/>
              <a:gd name="connsiteY1035" fmla="*/ 1104943 h 1600958"/>
              <a:gd name="connsiteX1036" fmla="*/ 450937 w 1736287"/>
              <a:gd name="connsiteY1036" fmla="*/ 1104943 h 1600958"/>
              <a:gd name="connsiteX1037" fmla="*/ 462120 w 1736287"/>
              <a:gd name="connsiteY1037" fmla="*/ 1104943 h 1600958"/>
              <a:gd name="connsiteX1038" fmla="*/ 462120 w 1736287"/>
              <a:gd name="connsiteY1038" fmla="*/ 1093760 h 1600958"/>
              <a:gd name="connsiteX1039" fmla="*/ 473664 w 1736287"/>
              <a:gd name="connsiteY1039" fmla="*/ 1093760 h 1600958"/>
              <a:gd name="connsiteX1040" fmla="*/ 473664 w 1736287"/>
              <a:gd name="connsiteY1040" fmla="*/ 1082216 h 1600958"/>
              <a:gd name="connsiteX1041" fmla="*/ 462120 w 1736287"/>
              <a:gd name="connsiteY1041" fmla="*/ 1082216 h 1600958"/>
              <a:gd name="connsiteX1042" fmla="*/ 462120 w 1736287"/>
              <a:gd name="connsiteY1042" fmla="*/ 1086545 h 1600958"/>
              <a:gd name="connsiteX1043" fmla="*/ 462120 w 1736287"/>
              <a:gd name="connsiteY1043" fmla="*/ 1087086 h 1600958"/>
              <a:gd name="connsiteX1044" fmla="*/ 462120 w 1736287"/>
              <a:gd name="connsiteY1044" fmla="*/ 1093760 h 1600958"/>
              <a:gd name="connsiteX1045" fmla="*/ 460722 w 1736287"/>
              <a:gd name="connsiteY1045" fmla="*/ 1093760 h 1600958"/>
              <a:gd name="connsiteX1046" fmla="*/ 457927 w 1736287"/>
              <a:gd name="connsiteY1046" fmla="*/ 1093760 h 1600958"/>
              <a:gd name="connsiteX1047" fmla="*/ 457402 w 1736287"/>
              <a:gd name="connsiteY1047" fmla="*/ 1093760 h 1600958"/>
              <a:gd name="connsiteX1048" fmla="*/ 450937 w 1736287"/>
              <a:gd name="connsiteY1048" fmla="*/ 1093760 h 1600958"/>
              <a:gd name="connsiteX1049" fmla="*/ 439754 w 1736287"/>
              <a:gd name="connsiteY1049" fmla="*/ 1082216 h 1600958"/>
              <a:gd name="connsiteX1050" fmla="*/ 450937 w 1736287"/>
              <a:gd name="connsiteY1050" fmla="*/ 1104943 h 1600958"/>
              <a:gd name="connsiteX1051" fmla="*/ 439754 w 1736287"/>
              <a:gd name="connsiteY1051" fmla="*/ 1093760 h 1600958"/>
              <a:gd name="connsiteX1052" fmla="*/ 371933 w 1736287"/>
              <a:gd name="connsiteY1052" fmla="*/ 1082216 h 1600958"/>
              <a:gd name="connsiteX1053" fmla="*/ 371933 w 1736287"/>
              <a:gd name="connsiteY1053" fmla="*/ 1093760 h 1600958"/>
              <a:gd name="connsiteX1054" fmla="*/ 360750 w 1736287"/>
              <a:gd name="connsiteY1054" fmla="*/ 1093760 h 1600958"/>
              <a:gd name="connsiteX1055" fmla="*/ 360750 w 1736287"/>
              <a:gd name="connsiteY1055" fmla="*/ 1104943 h 1600958"/>
              <a:gd name="connsiteX1056" fmla="*/ 349566 w 1736287"/>
              <a:gd name="connsiteY1056" fmla="*/ 1104943 h 1600958"/>
              <a:gd name="connsiteX1057" fmla="*/ 349566 w 1736287"/>
              <a:gd name="connsiteY1057" fmla="*/ 1116126 h 1600958"/>
              <a:gd name="connsiteX1058" fmla="*/ 360750 w 1736287"/>
              <a:gd name="connsiteY1058" fmla="*/ 1116126 h 1600958"/>
              <a:gd name="connsiteX1059" fmla="*/ 360750 w 1736287"/>
              <a:gd name="connsiteY1059" fmla="*/ 1124513 h 1600958"/>
              <a:gd name="connsiteX1060" fmla="*/ 360750 w 1736287"/>
              <a:gd name="connsiteY1060" fmla="*/ 1127309 h 1600958"/>
              <a:gd name="connsiteX1061" fmla="*/ 360750 w 1736287"/>
              <a:gd name="connsiteY1061" fmla="*/ 1116126 h 1600958"/>
              <a:gd name="connsiteX1062" fmla="*/ 360750 w 1736287"/>
              <a:gd name="connsiteY1062" fmla="*/ 1107738 h 1600958"/>
              <a:gd name="connsiteX1063" fmla="*/ 360750 w 1736287"/>
              <a:gd name="connsiteY1063" fmla="*/ 1104943 h 1600958"/>
              <a:gd name="connsiteX1064" fmla="*/ 362148 w 1736287"/>
              <a:gd name="connsiteY1064" fmla="*/ 1104943 h 1600958"/>
              <a:gd name="connsiteX1065" fmla="*/ 371933 w 1736287"/>
              <a:gd name="connsiteY1065" fmla="*/ 1104943 h 1600958"/>
              <a:gd name="connsiteX1066" fmla="*/ 371933 w 1736287"/>
              <a:gd name="connsiteY1066" fmla="*/ 1093760 h 1600958"/>
              <a:gd name="connsiteX1067" fmla="*/ 371933 w 1736287"/>
              <a:gd name="connsiteY1067" fmla="*/ 1082216 h 1600958"/>
              <a:gd name="connsiteX1068" fmla="*/ 326839 w 1736287"/>
              <a:gd name="connsiteY1068" fmla="*/ 1082216 h 1600958"/>
              <a:gd name="connsiteX1069" fmla="*/ 326839 w 1736287"/>
              <a:gd name="connsiteY1069" fmla="*/ 1093760 h 1600958"/>
              <a:gd name="connsiteX1070" fmla="*/ 338383 w 1736287"/>
              <a:gd name="connsiteY1070" fmla="*/ 1093760 h 1600958"/>
              <a:gd name="connsiteX1071" fmla="*/ 1189391 w 1736287"/>
              <a:gd name="connsiteY1071" fmla="*/ 1073829 h 1600958"/>
              <a:gd name="connsiteX1072" fmla="*/ 1183619 w 1736287"/>
              <a:gd name="connsiteY1072" fmla="*/ 1082216 h 1600958"/>
              <a:gd name="connsiteX1073" fmla="*/ 1195163 w 1736287"/>
              <a:gd name="connsiteY1073" fmla="*/ 1082216 h 1600958"/>
              <a:gd name="connsiteX1074" fmla="*/ 1189391 w 1736287"/>
              <a:gd name="connsiteY1074" fmla="*/ 1073829 h 1600958"/>
              <a:gd name="connsiteX1075" fmla="*/ 1251440 w 1736287"/>
              <a:gd name="connsiteY1075" fmla="*/ 1071033 h 1600958"/>
              <a:gd name="connsiteX1076" fmla="*/ 1262623 w 1736287"/>
              <a:gd name="connsiteY1076" fmla="*/ 1071033 h 1600958"/>
              <a:gd name="connsiteX1077" fmla="*/ 1251440 w 1736287"/>
              <a:gd name="connsiteY1077" fmla="*/ 1082216 h 1600958"/>
              <a:gd name="connsiteX1078" fmla="*/ 1262623 w 1736287"/>
              <a:gd name="connsiteY1078" fmla="*/ 1082216 h 1600958"/>
              <a:gd name="connsiteX1079" fmla="*/ 1262623 w 1736287"/>
              <a:gd name="connsiteY1079" fmla="*/ 1071033 h 1600958"/>
              <a:gd name="connsiteX1080" fmla="*/ 371933 w 1736287"/>
              <a:gd name="connsiteY1080" fmla="*/ 1071033 h 1600958"/>
              <a:gd name="connsiteX1081" fmla="*/ 383477 w 1736287"/>
              <a:gd name="connsiteY1081" fmla="*/ 1082216 h 1600958"/>
              <a:gd name="connsiteX1082" fmla="*/ 383477 w 1736287"/>
              <a:gd name="connsiteY1082" fmla="*/ 1071033 h 1600958"/>
              <a:gd name="connsiteX1083" fmla="*/ 1475510 w 1736287"/>
              <a:gd name="connsiteY1083" fmla="*/ 1062646 h 1600958"/>
              <a:gd name="connsiteX1084" fmla="*/ 1465725 w 1736287"/>
              <a:gd name="connsiteY1084" fmla="*/ 1071033 h 1600958"/>
              <a:gd name="connsiteX1085" fmla="*/ 1476908 w 1736287"/>
              <a:gd name="connsiteY1085" fmla="*/ 1071033 h 1600958"/>
              <a:gd name="connsiteX1086" fmla="*/ 1475510 w 1736287"/>
              <a:gd name="connsiteY1086" fmla="*/ 1062646 h 1600958"/>
              <a:gd name="connsiteX1087" fmla="*/ 1279578 w 1736287"/>
              <a:gd name="connsiteY1087" fmla="*/ 1062646 h 1600958"/>
              <a:gd name="connsiteX1088" fmla="*/ 1273806 w 1736287"/>
              <a:gd name="connsiteY1088" fmla="*/ 1071033 h 1600958"/>
              <a:gd name="connsiteX1089" fmla="*/ 1285350 w 1736287"/>
              <a:gd name="connsiteY1089" fmla="*/ 1071033 h 1600958"/>
              <a:gd name="connsiteX1090" fmla="*/ 1279578 w 1736287"/>
              <a:gd name="connsiteY1090" fmla="*/ 1062646 h 1600958"/>
              <a:gd name="connsiteX1091" fmla="*/ 1375538 w 1736287"/>
              <a:gd name="connsiteY1091" fmla="*/ 1059850 h 1600958"/>
              <a:gd name="connsiteX1092" fmla="*/ 1386721 w 1736287"/>
              <a:gd name="connsiteY1092" fmla="*/ 1071033 h 1600958"/>
              <a:gd name="connsiteX1093" fmla="*/ 1386721 w 1736287"/>
              <a:gd name="connsiteY1093" fmla="*/ 1072431 h 1600958"/>
              <a:gd name="connsiteX1094" fmla="*/ 1386721 w 1736287"/>
              <a:gd name="connsiteY1094" fmla="*/ 1075227 h 1600958"/>
              <a:gd name="connsiteX1095" fmla="*/ 1386721 w 1736287"/>
              <a:gd name="connsiteY1095" fmla="*/ 1075751 h 1600958"/>
              <a:gd name="connsiteX1096" fmla="*/ 1386721 w 1736287"/>
              <a:gd name="connsiteY1096" fmla="*/ 1082216 h 1600958"/>
              <a:gd name="connsiteX1097" fmla="*/ 1375538 w 1736287"/>
              <a:gd name="connsiteY1097" fmla="*/ 1071033 h 1600958"/>
              <a:gd name="connsiteX1098" fmla="*/ 1375538 w 1736287"/>
              <a:gd name="connsiteY1098" fmla="*/ 1077498 h 1600958"/>
              <a:gd name="connsiteX1099" fmla="*/ 1375538 w 1736287"/>
              <a:gd name="connsiteY1099" fmla="*/ 1078023 h 1600958"/>
              <a:gd name="connsiteX1100" fmla="*/ 1375538 w 1736287"/>
              <a:gd name="connsiteY1100" fmla="*/ 1082216 h 1600958"/>
              <a:gd name="connsiteX1101" fmla="*/ 1363994 w 1736287"/>
              <a:gd name="connsiteY1101" fmla="*/ 1082216 h 1600958"/>
              <a:gd name="connsiteX1102" fmla="*/ 1375538 w 1736287"/>
              <a:gd name="connsiteY1102" fmla="*/ 1082216 h 1600958"/>
              <a:gd name="connsiteX1103" fmla="*/ 1386721 w 1736287"/>
              <a:gd name="connsiteY1103" fmla="*/ 1082216 h 1600958"/>
              <a:gd name="connsiteX1104" fmla="*/ 1397904 w 1736287"/>
              <a:gd name="connsiteY1104" fmla="*/ 1082216 h 1600958"/>
              <a:gd name="connsiteX1105" fmla="*/ 1409087 w 1736287"/>
              <a:gd name="connsiteY1105" fmla="*/ 1082216 h 1600958"/>
              <a:gd name="connsiteX1106" fmla="*/ 1409087 w 1736287"/>
              <a:gd name="connsiteY1106" fmla="*/ 1071033 h 1600958"/>
              <a:gd name="connsiteX1107" fmla="*/ 1397904 w 1736287"/>
              <a:gd name="connsiteY1107" fmla="*/ 1071033 h 1600958"/>
              <a:gd name="connsiteX1108" fmla="*/ 1386721 w 1736287"/>
              <a:gd name="connsiteY1108" fmla="*/ 1071033 h 1600958"/>
              <a:gd name="connsiteX1109" fmla="*/ 1386721 w 1736287"/>
              <a:gd name="connsiteY1109" fmla="*/ 1059850 h 1600958"/>
              <a:gd name="connsiteX1110" fmla="*/ 1296534 w 1736287"/>
              <a:gd name="connsiteY1110" fmla="*/ 1059850 h 1600958"/>
              <a:gd name="connsiteX1111" fmla="*/ 1296534 w 1736287"/>
              <a:gd name="connsiteY1111" fmla="*/ 1061248 h 1600958"/>
              <a:gd name="connsiteX1112" fmla="*/ 1296534 w 1736287"/>
              <a:gd name="connsiteY1112" fmla="*/ 1069635 h 1600958"/>
              <a:gd name="connsiteX1113" fmla="*/ 1296534 w 1736287"/>
              <a:gd name="connsiteY1113" fmla="*/ 1071033 h 1600958"/>
              <a:gd name="connsiteX1114" fmla="*/ 1296534 w 1736287"/>
              <a:gd name="connsiteY1114" fmla="*/ 1073829 h 1600958"/>
              <a:gd name="connsiteX1115" fmla="*/ 1296534 w 1736287"/>
              <a:gd name="connsiteY1115" fmla="*/ 1082216 h 1600958"/>
              <a:gd name="connsiteX1116" fmla="*/ 1285350 w 1736287"/>
              <a:gd name="connsiteY1116" fmla="*/ 1082216 h 1600958"/>
              <a:gd name="connsiteX1117" fmla="*/ 1285350 w 1736287"/>
              <a:gd name="connsiteY1117" fmla="*/ 1083659 h 1600958"/>
              <a:gd name="connsiteX1118" fmla="*/ 1285350 w 1736287"/>
              <a:gd name="connsiteY1118" fmla="*/ 1093760 h 1600958"/>
              <a:gd name="connsiteX1119" fmla="*/ 1286748 w 1736287"/>
              <a:gd name="connsiteY1119" fmla="*/ 1093760 h 1600958"/>
              <a:gd name="connsiteX1120" fmla="*/ 1295136 w 1736287"/>
              <a:gd name="connsiteY1120" fmla="*/ 1093760 h 1600958"/>
              <a:gd name="connsiteX1121" fmla="*/ 1296534 w 1736287"/>
              <a:gd name="connsiteY1121" fmla="*/ 1093760 h 1600958"/>
              <a:gd name="connsiteX1122" fmla="*/ 1296534 w 1736287"/>
              <a:gd name="connsiteY1122" fmla="*/ 1082216 h 1600958"/>
              <a:gd name="connsiteX1123" fmla="*/ 1307717 w 1736287"/>
              <a:gd name="connsiteY1123" fmla="*/ 1082216 h 1600958"/>
              <a:gd name="connsiteX1124" fmla="*/ 1307717 w 1736287"/>
              <a:gd name="connsiteY1124" fmla="*/ 1079420 h 1600958"/>
              <a:gd name="connsiteX1125" fmla="*/ 1307717 w 1736287"/>
              <a:gd name="connsiteY1125" fmla="*/ 1071033 h 1600958"/>
              <a:gd name="connsiteX1126" fmla="*/ 1296534 w 1736287"/>
              <a:gd name="connsiteY1126" fmla="*/ 1071033 h 1600958"/>
              <a:gd name="connsiteX1127" fmla="*/ 1307717 w 1736287"/>
              <a:gd name="connsiteY1127" fmla="*/ 1059850 h 1600958"/>
              <a:gd name="connsiteX1128" fmla="*/ 1296534 w 1736287"/>
              <a:gd name="connsiteY1128" fmla="*/ 1059850 h 1600958"/>
              <a:gd name="connsiteX1129" fmla="*/ 338383 w 1736287"/>
              <a:gd name="connsiteY1129" fmla="*/ 1059850 h 1600958"/>
              <a:gd name="connsiteX1130" fmla="*/ 338383 w 1736287"/>
              <a:gd name="connsiteY1130" fmla="*/ 1071033 h 1600958"/>
              <a:gd name="connsiteX1131" fmla="*/ 342577 w 1736287"/>
              <a:gd name="connsiteY1131" fmla="*/ 1071033 h 1600958"/>
              <a:gd name="connsiteX1132" fmla="*/ 343101 w 1736287"/>
              <a:gd name="connsiteY1132" fmla="*/ 1071033 h 1600958"/>
              <a:gd name="connsiteX1133" fmla="*/ 349566 w 1736287"/>
              <a:gd name="connsiteY1133" fmla="*/ 1071033 h 1600958"/>
              <a:gd name="connsiteX1134" fmla="*/ 338383 w 1736287"/>
              <a:gd name="connsiteY1134" fmla="*/ 1059850 h 1600958"/>
              <a:gd name="connsiteX1135" fmla="*/ 1240431 w 1736287"/>
              <a:gd name="connsiteY1135" fmla="*/ 1055133 h 1600958"/>
              <a:gd name="connsiteX1136" fmla="*/ 1241654 w 1736287"/>
              <a:gd name="connsiteY1136" fmla="*/ 1055657 h 1600958"/>
              <a:gd name="connsiteX1137" fmla="*/ 1246306 w 1736287"/>
              <a:gd name="connsiteY1137" fmla="*/ 1057651 h 1600958"/>
              <a:gd name="connsiteX1138" fmla="*/ 1245848 w 1736287"/>
              <a:gd name="connsiteY1138" fmla="*/ 1058453 h 1600958"/>
              <a:gd name="connsiteX1139" fmla="*/ 1240256 w 1736287"/>
              <a:gd name="connsiteY1139" fmla="*/ 1059850 h 1600958"/>
              <a:gd name="connsiteX1140" fmla="*/ 1240431 w 1736287"/>
              <a:gd name="connsiteY1140" fmla="*/ 1055133 h 1600958"/>
              <a:gd name="connsiteX1141" fmla="*/ 1567096 w 1736287"/>
              <a:gd name="connsiteY1141" fmla="*/ 1048668 h 1600958"/>
              <a:gd name="connsiteX1142" fmla="*/ 1567096 w 1736287"/>
              <a:gd name="connsiteY1142" fmla="*/ 1059850 h 1600958"/>
              <a:gd name="connsiteX1143" fmla="*/ 1578279 w 1736287"/>
              <a:gd name="connsiteY1143" fmla="*/ 1059850 h 1600958"/>
              <a:gd name="connsiteX1144" fmla="*/ 1589462 w 1736287"/>
              <a:gd name="connsiteY1144" fmla="*/ 1048668 h 1600958"/>
              <a:gd name="connsiteX1145" fmla="*/ 1578279 w 1736287"/>
              <a:gd name="connsiteY1145" fmla="*/ 1048668 h 1600958"/>
              <a:gd name="connsiteX1146" fmla="*/ 1533185 w 1736287"/>
              <a:gd name="connsiteY1146" fmla="*/ 1048668 h 1600958"/>
              <a:gd name="connsiteX1147" fmla="*/ 1533185 w 1736287"/>
              <a:gd name="connsiteY1147" fmla="*/ 1050065 h 1600958"/>
              <a:gd name="connsiteX1148" fmla="*/ 1533185 w 1736287"/>
              <a:gd name="connsiteY1148" fmla="*/ 1059850 h 1600958"/>
              <a:gd name="connsiteX1149" fmla="*/ 1544368 w 1736287"/>
              <a:gd name="connsiteY1149" fmla="*/ 1059850 h 1600958"/>
              <a:gd name="connsiteX1150" fmla="*/ 1555912 w 1736287"/>
              <a:gd name="connsiteY1150" fmla="*/ 1048668 h 1600958"/>
              <a:gd name="connsiteX1151" fmla="*/ 1544368 w 1736287"/>
              <a:gd name="connsiteY1151" fmla="*/ 1048668 h 1600958"/>
              <a:gd name="connsiteX1152" fmla="*/ 1533185 w 1736287"/>
              <a:gd name="connsiteY1152" fmla="*/ 1048668 h 1600958"/>
              <a:gd name="connsiteX1153" fmla="*/ 1522002 w 1736287"/>
              <a:gd name="connsiteY1153" fmla="*/ 1048668 h 1600958"/>
              <a:gd name="connsiteX1154" fmla="*/ 1510819 w 1736287"/>
              <a:gd name="connsiteY1154" fmla="*/ 1059850 h 1600958"/>
              <a:gd name="connsiteX1155" fmla="*/ 1499275 w 1736287"/>
              <a:gd name="connsiteY1155" fmla="*/ 1059850 h 1600958"/>
              <a:gd name="connsiteX1156" fmla="*/ 1488091 w 1736287"/>
              <a:gd name="connsiteY1156" fmla="*/ 1059850 h 1600958"/>
              <a:gd name="connsiteX1157" fmla="*/ 1499275 w 1736287"/>
              <a:gd name="connsiteY1157" fmla="*/ 1071033 h 1600958"/>
              <a:gd name="connsiteX1158" fmla="*/ 1510819 w 1736287"/>
              <a:gd name="connsiteY1158" fmla="*/ 1071033 h 1600958"/>
              <a:gd name="connsiteX1159" fmla="*/ 1510819 w 1736287"/>
              <a:gd name="connsiteY1159" fmla="*/ 1059850 h 1600958"/>
              <a:gd name="connsiteX1160" fmla="*/ 1522002 w 1736287"/>
              <a:gd name="connsiteY1160" fmla="*/ 1059850 h 1600958"/>
              <a:gd name="connsiteX1161" fmla="*/ 1522002 w 1736287"/>
              <a:gd name="connsiteY1161" fmla="*/ 1048668 h 1600958"/>
              <a:gd name="connsiteX1162" fmla="*/ 1442998 w 1736287"/>
              <a:gd name="connsiteY1162" fmla="*/ 1048668 h 1600958"/>
              <a:gd name="connsiteX1163" fmla="*/ 1454181 w 1736287"/>
              <a:gd name="connsiteY1163" fmla="*/ 1059850 h 1600958"/>
              <a:gd name="connsiteX1164" fmla="*/ 1442998 w 1736287"/>
              <a:gd name="connsiteY1164" fmla="*/ 1059850 h 1600958"/>
              <a:gd name="connsiteX1165" fmla="*/ 1442998 w 1736287"/>
              <a:gd name="connsiteY1165" fmla="*/ 1071033 h 1600958"/>
              <a:gd name="connsiteX1166" fmla="*/ 1431814 w 1736287"/>
              <a:gd name="connsiteY1166" fmla="*/ 1071033 h 1600958"/>
              <a:gd name="connsiteX1167" fmla="*/ 1420631 w 1736287"/>
              <a:gd name="connsiteY1167" fmla="*/ 1071033 h 1600958"/>
              <a:gd name="connsiteX1168" fmla="*/ 1420631 w 1736287"/>
              <a:gd name="connsiteY1168" fmla="*/ 1082216 h 1600958"/>
              <a:gd name="connsiteX1169" fmla="*/ 1431814 w 1736287"/>
              <a:gd name="connsiteY1169" fmla="*/ 1093760 h 1600958"/>
              <a:gd name="connsiteX1170" fmla="*/ 1431814 w 1736287"/>
              <a:gd name="connsiteY1170" fmla="*/ 1090874 h 1600958"/>
              <a:gd name="connsiteX1171" fmla="*/ 1431814 w 1736287"/>
              <a:gd name="connsiteY1171" fmla="*/ 1082216 h 1600958"/>
              <a:gd name="connsiteX1172" fmla="*/ 1442998 w 1736287"/>
              <a:gd name="connsiteY1172" fmla="*/ 1071033 h 1600958"/>
              <a:gd name="connsiteX1173" fmla="*/ 1454181 w 1736287"/>
              <a:gd name="connsiteY1173" fmla="*/ 1071033 h 1600958"/>
              <a:gd name="connsiteX1174" fmla="*/ 1454181 w 1736287"/>
              <a:gd name="connsiteY1174" fmla="*/ 1059850 h 1600958"/>
              <a:gd name="connsiteX1175" fmla="*/ 1454181 w 1736287"/>
              <a:gd name="connsiteY1175" fmla="*/ 1048668 h 1600958"/>
              <a:gd name="connsiteX1176" fmla="*/ 1442998 w 1736287"/>
              <a:gd name="connsiteY1176" fmla="*/ 1048668 h 1600958"/>
              <a:gd name="connsiteX1177" fmla="*/ 1420631 w 1736287"/>
              <a:gd name="connsiteY1177" fmla="*/ 1048668 h 1600958"/>
              <a:gd name="connsiteX1178" fmla="*/ 1420631 w 1736287"/>
              <a:gd name="connsiteY1178" fmla="*/ 1050065 h 1600958"/>
              <a:gd name="connsiteX1179" fmla="*/ 1420631 w 1736287"/>
              <a:gd name="connsiteY1179" fmla="*/ 1059850 h 1600958"/>
              <a:gd name="connsiteX1180" fmla="*/ 1431814 w 1736287"/>
              <a:gd name="connsiteY1180" fmla="*/ 1059850 h 1600958"/>
              <a:gd name="connsiteX1181" fmla="*/ 1420631 w 1736287"/>
              <a:gd name="connsiteY1181" fmla="*/ 1048668 h 1600958"/>
              <a:gd name="connsiteX1182" fmla="*/ 1397904 w 1736287"/>
              <a:gd name="connsiteY1182" fmla="*/ 1048668 h 1600958"/>
              <a:gd name="connsiteX1183" fmla="*/ 1397904 w 1736287"/>
              <a:gd name="connsiteY1183" fmla="*/ 1050065 h 1600958"/>
              <a:gd name="connsiteX1184" fmla="*/ 1397904 w 1736287"/>
              <a:gd name="connsiteY1184" fmla="*/ 1055133 h 1600958"/>
              <a:gd name="connsiteX1185" fmla="*/ 1397904 w 1736287"/>
              <a:gd name="connsiteY1185" fmla="*/ 1055657 h 1600958"/>
              <a:gd name="connsiteX1186" fmla="*/ 1397904 w 1736287"/>
              <a:gd name="connsiteY1186" fmla="*/ 1059850 h 1600958"/>
              <a:gd name="connsiteX1187" fmla="*/ 1409087 w 1736287"/>
              <a:gd name="connsiteY1187" fmla="*/ 1059850 h 1600958"/>
              <a:gd name="connsiteX1188" fmla="*/ 1397904 w 1736287"/>
              <a:gd name="connsiteY1188" fmla="*/ 1048668 h 1600958"/>
              <a:gd name="connsiteX1189" fmla="*/ 1138525 w 1736287"/>
              <a:gd name="connsiteY1189" fmla="*/ 1048668 h 1600958"/>
              <a:gd name="connsiteX1190" fmla="*/ 1150069 w 1736287"/>
              <a:gd name="connsiteY1190" fmla="*/ 1048668 h 1600958"/>
              <a:gd name="connsiteX1191" fmla="*/ 1138525 w 1736287"/>
              <a:gd name="connsiteY1191" fmla="*/ 1059850 h 1600958"/>
              <a:gd name="connsiteX1192" fmla="*/ 1294787 w 1736287"/>
              <a:gd name="connsiteY1192" fmla="*/ 1043798 h 1600958"/>
              <a:gd name="connsiteX1193" fmla="*/ 1285350 w 1736287"/>
              <a:gd name="connsiteY1193" fmla="*/ 1048668 h 1600958"/>
              <a:gd name="connsiteX1194" fmla="*/ 1273806 w 1736287"/>
              <a:gd name="connsiteY1194" fmla="*/ 1048668 h 1600958"/>
              <a:gd name="connsiteX1195" fmla="*/ 1262623 w 1736287"/>
              <a:gd name="connsiteY1195" fmla="*/ 1059850 h 1600958"/>
              <a:gd name="connsiteX1196" fmla="*/ 1273806 w 1736287"/>
              <a:gd name="connsiteY1196" fmla="*/ 1059850 h 1600958"/>
              <a:gd name="connsiteX1197" fmla="*/ 1285350 w 1736287"/>
              <a:gd name="connsiteY1197" fmla="*/ 1059850 h 1600958"/>
              <a:gd name="connsiteX1198" fmla="*/ 1296534 w 1736287"/>
              <a:gd name="connsiteY1198" fmla="*/ 1048668 h 1600958"/>
              <a:gd name="connsiteX1199" fmla="*/ 1294787 w 1736287"/>
              <a:gd name="connsiteY1199" fmla="*/ 1043798 h 1600958"/>
              <a:gd name="connsiteX1200" fmla="*/ 1257032 w 1736287"/>
              <a:gd name="connsiteY1200" fmla="*/ 1040010 h 1600958"/>
              <a:gd name="connsiteX1201" fmla="*/ 1251440 w 1736287"/>
              <a:gd name="connsiteY1201" fmla="*/ 1048668 h 1600958"/>
              <a:gd name="connsiteX1202" fmla="*/ 1240256 w 1736287"/>
              <a:gd name="connsiteY1202" fmla="*/ 1048668 h 1600958"/>
              <a:gd name="connsiteX1203" fmla="*/ 1228713 w 1736287"/>
              <a:gd name="connsiteY1203" fmla="*/ 1048668 h 1600958"/>
              <a:gd name="connsiteX1204" fmla="*/ 1217529 w 1736287"/>
              <a:gd name="connsiteY1204" fmla="*/ 1059850 h 1600958"/>
              <a:gd name="connsiteX1205" fmla="*/ 1228713 w 1736287"/>
              <a:gd name="connsiteY1205" fmla="*/ 1059850 h 1600958"/>
              <a:gd name="connsiteX1206" fmla="*/ 1228713 w 1736287"/>
              <a:gd name="connsiteY1206" fmla="*/ 1058453 h 1600958"/>
              <a:gd name="connsiteX1207" fmla="*/ 1228713 w 1736287"/>
              <a:gd name="connsiteY1207" fmla="*/ 1051463 h 1600958"/>
              <a:gd name="connsiteX1208" fmla="*/ 1228713 w 1736287"/>
              <a:gd name="connsiteY1208" fmla="*/ 1048668 h 1600958"/>
              <a:gd name="connsiteX1209" fmla="*/ 1231599 w 1736287"/>
              <a:gd name="connsiteY1209" fmla="*/ 1048668 h 1600958"/>
              <a:gd name="connsiteX1210" fmla="*/ 1235386 w 1736287"/>
              <a:gd name="connsiteY1210" fmla="*/ 1048668 h 1600958"/>
              <a:gd name="connsiteX1211" fmla="*/ 1240256 w 1736287"/>
              <a:gd name="connsiteY1211" fmla="*/ 1048668 h 1600958"/>
              <a:gd name="connsiteX1212" fmla="*/ 1240256 w 1736287"/>
              <a:gd name="connsiteY1212" fmla="*/ 1059850 h 1600958"/>
              <a:gd name="connsiteX1213" fmla="*/ 1246722 w 1736287"/>
              <a:gd name="connsiteY1213" fmla="*/ 1059850 h 1600958"/>
              <a:gd name="connsiteX1214" fmla="*/ 1247246 w 1736287"/>
              <a:gd name="connsiteY1214" fmla="*/ 1059850 h 1600958"/>
              <a:gd name="connsiteX1215" fmla="*/ 1250042 w 1736287"/>
              <a:gd name="connsiteY1215" fmla="*/ 1059850 h 1600958"/>
              <a:gd name="connsiteX1216" fmla="*/ 1251440 w 1736287"/>
              <a:gd name="connsiteY1216" fmla="*/ 1059850 h 1600958"/>
              <a:gd name="connsiteX1217" fmla="*/ 1246306 w 1736287"/>
              <a:gd name="connsiteY1217" fmla="*/ 1057651 h 1600958"/>
              <a:gd name="connsiteX1218" fmla="*/ 1251440 w 1736287"/>
              <a:gd name="connsiteY1218" fmla="*/ 1048668 h 1600958"/>
              <a:gd name="connsiteX1219" fmla="*/ 1252838 w 1736287"/>
              <a:gd name="connsiteY1219" fmla="*/ 1048668 h 1600958"/>
              <a:gd name="connsiteX1220" fmla="*/ 1257905 w 1736287"/>
              <a:gd name="connsiteY1220" fmla="*/ 1048668 h 1600958"/>
              <a:gd name="connsiteX1221" fmla="*/ 1258429 w 1736287"/>
              <a:gd name="connsiteY1221" fmla="*/ 1048668 h 1600958"/>
              <a:gd name="connsiteX1222" fmla="*/ 1262623 w 1736287"/>
              <a:gd name="connsiteY1222" fmla="*/ 1048668 h 1600958"/>
              <a:gd name="connsiteX1223" fmla="*/ 1257032 w 1736287"/>
              <a:gd name="connsiteY1223" fmla="*/ 1040010 h 1600958"/>
              <a:gd name="connsiteX1224" fmla="*/ 1657283 w 1736287"/>
              <a:gd name="connsiteY1224" fmla="*/ 1037124 h 1600958"/>
              <a:gd name="connsiteX1225" fmla="*/ 1657283 w 1736287"/>
              <a:gd name="connsiteY1225" fmla="*/ 1048668 h 1600958"/>
              <a:gd name="connsiteX1226" fmla="*/ 1668466 w 1736287"/>
              <a:gd name="connsiteY1226" fmla="*/ 1048668 h 1600958"/>
              <a:gd name="connsiteX1227" fmla="*/ 1679649 w 1736287"/>
              <a:gd name="connsiteY1227" fmla="*/ 1048668 h 1600958"/>
              <a:gd name="connsiteX1228" fmla="*/ 1679649 w 1736287"/>
              <a:gd name="connsiteY1228" fmla="*/ 1037124 h 1600958"/>
              <a:gd name="connsiteX1229" fmla="*/ 1668466 w 1736287"/>
              <a:gd name="connsiteY1229" fmla="*/ 1037124 h 1600958"/>
              <a:gd name="connsiteX1230" fmla="*/ 1657283 w 1736287"/>
              <a:gd name="connsiteY1230" fmla="*/ 1037124 h 1600958"/>
              <a:gd name="connsiteX1231" fmla="*/ 1634556 w 1736287"/>
              <a:gd name="connsiteY1231" fmla="*/ 1037124 h 1600958"/>
              <a:gd name="connsiteX1232" fmla="*/ 1634556 w 1736287"/>
              <a:gd name="connsiteY1232" fmla="*/ 1038567 h 1600958"/>
              <a:gd name="connsiteX1233" fmla="*/ 1634556 w 1736287"/>
              <a:gd name="connsiteY1233" fmla="*/ 1048668 h 1600958"/>
              <a:gd name="connsiteX1234" fmla="*/ 1634556 w 1736287"/>
              <a:gd name="connsiteY1234" fmla="*/ 1059850 h 1600958"/>
              <a:gd name="connsiteX1235" fmla="*/ 1646100 w 1736287"/>
              <a:gd name="connsiteY1235" fmla="*/ 1048668 h 1600958"/>
              <a:gd name="connsiteX1236" fmla="*/ 1646100 w 1736287"/>
              <a:gd name="connsiteY1236" fmla="*/ 1037124 h 1600958"/>
              <a:gd name="connsiteX1237" fmla="*/ 1150069 w 1736287"/>
              <a:gd name="connsiteY1237" fmla="*/ 1037124 h 1600958"/>
              <a:gd name="connsiteX1238" fmla="*/ 1138525 w 1736287"/>
              <a:gd name="connsiteY1238" fmla="*/ 1048668 h 1600958"/>
              <a:gd name="connsiteX1239" fmla="*/ 1127342 w 1736287"/>
              <a:gd name="connsiteY1239" fmla="*/ 1048668 h 1600958"/>
              <a:gd name="connsiteX1240" fmla="*/ 1127342 w 1736287"/>
              <a:gd name="connsiteY1240" fmla="*/ 1050065 h 1600958"/>
              <a:gd name="connsiteX1241" fmla="*/ 1127342 w 1736287"/>
              <a:gd name="connsiteY1241" fmla="*/ 1052861 h 1600958"/>
              <a:gd name="connsiteX1242" fmla="*/ 1127342 w 1736287"/>
              <a:gd name="connsiteY1242" fmla="*/ 1053385 h 1600958"/>
              <a:gd name="connsiteX1243" fmla="*/ 1127342 w 1736287"/>
              <a:gd name="connsiteY1243" fmla="*/ 1059850 h 1600958"/>
              <a:gd name="connsiteX1244" fmla="*/ 1138525 w 1736287"/>
              <a:gd name="connsiteY1244" fmla="*/ 1059850 h 1600958"/>
              <a:gd name="connsiteX1245" fmla="*/ 1150069 w 1736287"/>
              <a:gd name="connsiteY1245" fmla="*/ 1059850 h 1600958"/>
              <a:gd name="connsiteX1246" fmla="*/ 1150069 w 1736287"/>
              <a:gd name="connsiteY1246" fmla="*/ 1048668 h 1600958"/>
              <a:gd name="connsiteX1247" fmla="*/ 1150069 w 1736287"/>
              <a:gd name="connsiteY1247" fmla="*/ 1037124 h 1600958"/>
              <a:gd name="connsiteX1248" fmla="*/ 1296534 w 1736287"/>
              <a:gd name="connsiteY1248" fmla="*/ 1025941 h 1600958"/>
              <a:gd name="connsiteX1249" fmla="*/ 1296534 w 1736287"/>
              <a:gd name="connsiteY1249" fmla="*/ 1037124 h 1600958"/>
              <a:gd name="connsiteX1250" fmla="*/ 1307717 w 1736287"/>
              <a:gd name="connsiteY1250" fmla="*/ 1037124 h 1600958"/>
              <a:gd name="connsiteX1251" fmla="*/ 1296534 w 1736287"/>
              <a:gd name="connsiteY1251" fmla="*/ 1025941 h 1600958"/>
              <a:gd name="connsiteX1252" fmla="*/ 901874 w 1736287"/>
              <a:gd name="connsiteY1252" fmla="*/ 1025941 h 1600958"/>
              <a:gd name="connsiteX1253" fmla="*/ 901874 w 1736287"/>
              <a:gd name="connsiteY1253" fmla="*/ 1037124 h 1600958"/>
              <a:gd name="connsiteX1254" fmla="*/ 903272 w 1736287"/>
              <a:gd name="connsiteY1254" fmla="*/ 1037124 h 1600958"/>
              <a:gd name="connsiteX1255" fmla="*/ 913057 w 1736287"/>
              <a:gd name="connsiteY1255" fmla="*/ 1037124 h 1600958"/>
              <a:gd name="connsiteX1256" fmla="*/ 913057 w 1736287"/>
              <a:gd name="connsiteY1256" fmla="*/ 1048668 h 1600958"/>
              <a:gd name="connsiteX1257" fmla="*/ 924601 w 1736287"/>
              <a:gd name="connsiteY1257" fmla="*/ 1037124 h 1600958"/>
              <a:gd name="connsiteX1258" fmla="*/ 924601 w 1736287"/>
              <a:gd name="connsiteY1258" fmla="*/ 1027339 h 1600958"/>
              <a:gd name="connsiteX1259" fmla="*/ 924601 w 1736287"/>
              <a:gd name="connsiteY1259" fmla="*/ 1025941 h 1600958"/>
              <a:gd name="connsiteX1260" fmla="*/ 914500 w 1736287"/>
              <a:gd name="connsiteY1260" fmla="*/ 1025941 h 1600958"/>
              <a:gd name="connsiteX1261" fmla="*/ 913057 w 1736287"/>
              <a:gd name="connsiteY1261" fmla="*/ 1025941 h 1600958"/>
              <a:gd name="connsiteX1262" fmla="*/ 911659 w 1736287"/>
              <a:gd name="connsiteY1262" fmla="*/ 1025941 h 1600958"/>
              <a:gd name="connsiteX1263" fmla="*/ 906592 w 1736287"/>
              <a:gd name="connsiteY1263" fmla="*/ 1025941 h 1600958"/>
              <a:gd name="connsiteX1264" fmla="*/ 901874 w 1736287"/>
              <a:gd name="connsiteY1264" fmla="*/ 1025941 h 1600958"/>
              <a:gd name="connsiteX1265" fmla="*/ 1476908 w 1736287"/>
              <a:gd name="connsiteY1265" fmla="*/ 1014758 h 1600958"/>
              <a:gd name="connsiteX1266" fmla="*/ 1476908 w 1736287"/>
              <a:gd name="connsiteY1266" fmla="*/ 1025941 h 1600958"/>
              <a:gd name="connsiteX1267" fmla="*/ 1488091 w 1736287"/>
              <a:gd name="connsiteY1267" fmla="*/ 1025941 h 1600958"/>
              <a:gd name="connsiteX1268" fmla="*/ 1488091 w 1736287"/>
              <a:gd name="connsiteY1268" fmla="*/ 1024543 h 1600958"/>
              <a:gd name="connsiteX1269" fmla="*/ 1488091 w 1736287"/>
              <a:gd name="connsiteY1269" fmla="*/ 1019476 h 1600958"/>
              <a:gd name="connsiteX1270" fmla="*/ 1488091 w 1736287"/>
              <a:gd name="connsiteY1270" fmla="*/ 1014758 h 1600958"/>
              <a:gd name="connsiteX1271" fmla="*/ 1499275 w 1736287"/>
              <a:gd name="connsiteY1271" fmla="*/ 1014758 h 1600958"/>
              <a:gd name="connsiteX1272" fmla="*/ 1488091 w 1736287"/>
              <a:gd name="connsiteY1272" fmla="*/ 1014758 h 1600958"/>
              <a:gd name="connsiteX1273" fmla="*/ 1476908 w 1736287"/>
              <a:gd name="connsiteY1273" fmla="*/ 1014758 h 1600958"/>
              <a:gd name="connsiteX1274" fmla="*/ 1431814 w 1736287"/>
              <a:gd name="connsiteY1274" fmla="*/ 1014758 h 1600958"/>
              <a:gd name="connsiteX1275" fmla="*/ 1420631 w 1736287"/>
              <a:gd name="connsiteY1275" fmla="*/ 1025941 h 1600958"/>
              <a:gd name="connsiteX1276" fmla="*/ 1409087 w 1736287"/>
              <a:gd name="connsiteY1276" fmla="*/ 1025941 h 1600958"/>
              <a:gd name="connsiteX1277" fmla="*/ 1409087 w 1736287"/>
              <a:gd name="connsiteY1277" fmla="*/ 1037124 h 1600958"/>
              <a:gd name="connsiteX1278" fmla="*/ 1397904 w 1736287"/>
              <a:gd name="connsiteY1278" fmla="*/ 1025941 h 1600958"/>
              <a:gd name="connsiteX1279" fmla="*/ 1397904 w 1736287"/>
              <a:gd name="connsiteY1279" fmla="*/ 1037124 h 1600958"/>
              <a:gd name="connsiteX1280" fmla="*/ 1386721 w 1736287"/>
              <a:gd name="connsiteY1280" fmla="*/ 1025941 h 1600958"/>
              <a:gd name="connsiteX1281" fmla="*/ 1386721 w 1736287"/>
              <a:gd name="connsiteY1281" fmla="*/ 1035726 h 1600958"/>
              <a:gd name="connsiteX1282" fmla="*/ 1386721 w 1736287"/>
              <a:gd name="connsiteY1282" fmla="*/ 1037124 h 1600958"/>
              <a:gd name="connsiteX1283" fmla="*/ 1375538 w 1736287"/>
              <a:gd name="connsiteY1283" fmla="*/ 1037124 h 1600958"/>
              <a:gd name="connsiteX1284" fmla="*/ 1375538 w 1736287"/>
              <a:gd name="connsiteY1284" fmla="*/ 1025941 h 1600958"/>
              <a:gd name="connsiteX1285" fmla="*/ 1363994 w 1736287"/>
              <a:gd name="connsiteY1285" fmla="*/ 1025941 h 1600958"/>
              <a:gd name="connsiteX1286" fmla="*/ 1363994 w 1736287"/>
              <a:gd name="connsiteY1286" fmla="*/ 1037124 h 1600958"/>
              <a:gd name="connsiteX1287" fmla="*/ 1352810 w 1736287"/>
              <a:gd name="connsiteY1287" fmla="*/ 1025941 h 1600958"/>
              <a:gd name="connsiteX1288" fmla="*/ 1352810 w 1736287"/>
              <a:gd name="connsiteY1288" fmla="*/ 1027339 h 1600958"/>
              <a:gd name="connsiteX1289" fmla="*/ 1352810 w 1736287"/>
              <a:gd name="connsiteY1289" fmla="*/ 1032406 h 1600958"/>
              <a:gd name="connsiteX1290" fmla="*/ 1352810 w 1736287"/>
              <a:gd name="connsiteY1290" fmla="*/ 1032930 h 1600958"/>
              <a:gd name="connsiteX1291" fmla="*/ 1352810 w 1736287"/>
              <a:gd name="connsiteY1291" fmla="*/ 1037124 h 1600958"/>
              <a:gd name="connsiteX1292" fmla="*/ 1341627 w 1736287"/>
              <a:gd name="connsiteY1292" fmla="*/ 1037124 h 1600958"/>
              <a:gd name="connsiteX1293" fmla="*/ 1341627 w 1736287"/>
              <a:gd name="connsiteY1293" fmla="*/ 1038567 h 1600958"/>
              <a:gd name="connsiteX1294" fmla="*/ 1341627 w 1736287"/>
              <a:gd name="connsiteY1294" fmla="*/ 1048668 h 1600958"/>
              <a:gd name="connsiteX1295" fmla="*/ 1352810 w 1736287"/>
              <a:gd name="connsiteY1295" fmla="*/ 1048668 h 1600958"/>
              <a:gd name="connsiteX1296" fmla="*/ 1363994 w 1736287"/>
              <a:gd name="connsiteY1296" fmla="*/ 1048668 h 1600958"/>
              <a:gd name="connsiteX1297" fmla="*/ 1363994 w 1736287"/>
              <a:gd name="connsiteY1297" fmla="*/ 1047225 h 1600958"/>
              <a:gd name="connsiteX1298" fmla="*/ 1363994 w 1736287"/>
              <a:gd name="connsiteY1298" fmla="*/ 1038567 h 1600958"/>
              <a:gd name="connsiteX1299" fmla="*/ 1363994 w 1736287"/>
              <a:gd name="connsiteY1299" fmla="*/ 1037124 h 1600958"/>
              <a:gd name="connsiteX1300" fmla="*/ 1375538 w 1736287"/>
              <a:gd name="connsiteY1300" fmla="*/ 1048668 h 1600958"/>
              <a:gd name="connsiteX1301" fmla="*/ 1375538 w 1736287"/>
              <a:gd name="connsiteY1301" fmla="*/ 1037124 h 1600958"/>
              <a:gd name="connsiteX1302" fmla="*/ 1386721 w 1736287"/>
              <a:gd name="connsiteY1302" fmla="*/ 1048668 h 1600958"/>
              <a:gd name="connsiteX1303" fmla="*/ 1386721 w 1736287"/>
              <a:gd name="connsiteY1303" fmla="*/ 1047225 h 1600958"/>
              <a:gd name="connsiteX1304" fmla="*/ 1386721 w 1736287"/>
              <a:gd name="connsiteY1304" fmla="*/ 1038567 h 1600958"/>
              <a:gd name="connsiteX1305" fmla="*/ 1386721 w 1736287"/>
              <a:gd name="connsiteY1305" fmla="*/ 1037124 h 1600958"/>
              <a:gd name="connsiteX1306" fmla="*/ 1397904 w 1736287"/>
              <a:gd name="connsiteY1306" fmla="*/ 1037124 h 1600958"/>
              <a:gd name="connsiteX1307" fmla="*/ 1409087 w 1736287"/>
              <a:gd name="connsiteY1307" fmla="*/ 1037124 h 1600958"/>
              <a:gd name="connsiteX1308" fmla="*/ 1420631 w 1736287"/>
              <a:gd name="connsiteY1308" fmla="*/ 1037124 h 1600958"/>
              <a:gd name="connsiteX1309" fmla="*/ 1431814 w 1736287"/>
              <a:gd name="connsiteY1309" fmla="*/ 1037124 h 1600958"/>
              <a:gd name="connsiteX1310" fmla="*/ 1431814 w 1736287"/>
              <a:gd name="connsiteY1310" fmla="*/ 1034328 h 1600958"/>
              <a:gd name="connsiteX1311" fmla="*/ 1431814 w 1736287"/>
              <a:gd name="connsiteY1311" fmla="*/ 1028737 h 1600958"/>
              <a:gd name="connsiteX1312" fmla="*/ 1431814 w 1736287"/>
              <a:gd name="connsiteY1312" fmla="*/ 1025941 h 1600958"/>
              <a:gd name="connsiteX1313" fmla="*/ 1442998 w 1736287"/>
              <a:gd name="connsiteY1313" fmla="*/ 1025941 h 1600958"/>
              <a:gd name="connsiteX1314" fmla="*/ 1454181 w 1736287"/>
              <a:gd name="connsiteY1314" fmla="*/ 1037124 h 1600958"/>
              <a:gd name="connsiteX1315" fmla="*/ 1454181 w 1736287"/>
              <a:gd name="connsiteY1315" fmla="*/ 1025941 h 1600958"/>
              <a:gd name="connsiteX1316" fmla="*/ 1465725 w 1736287"/>
              <a:gd name="connsiteY1316" fmla="*/ 1025941 h 1600958"/>
              <a:gd name="connsiteX1317" fmla="*/ 1465725 w 1736287"/>
              <a:gd name="connsiteY1317" fmla="*/ 1014758 h 1600958"/>
              <a:gd name="connsiteX1318" fmla="*/ 1454181 w 1736287"/>
              <a:gd name="connsiteY1318" fmla="*/ 1025941 h 1600958"/>
              <a:gd name="connsiteX1319" fmla="*/ 1442998 w 1736287"/>
              <a:gd name="connsiteY1319" fmla="*/ 1025941 h 1600958"/>
              <a:gd name="connsiteX1320" fmla="*/ 1431814 w 1736287"/>
              <a:gd name="connsiteY1320" fmla="*/ 1025941 h 1600958"/>
              <a:gd name="connsiteX1321" fmla="*/ 1567096 w 1736287"/>
              <a:gd name="connsiteY1321" fmla="*/ 1003575 h 1600958"/>
              <a:gd name="connsiteX1322" fmla="*/ 1567096 w 1736287"/>
              <a:gd name="connsiteY1322" fmla="*/ 1014758 h 1600958"/>
              <a:gd name="connsiteX1323" fmla="*/ 1578279 w 1736287"/>
              <a:gd name="connsiteY1323" fmla="*/ 1014758 h 1600958"/>
              <a:gd name="connsiteX1324" fmla="*/ 1578279 w 1736287"/>
              <a:gd name="connsiteY1324" fmla="*/ 1010040 h 1600958"/>
              <a:gd name="connsiteX1325" fmla="*/ 1578279 w 1736287"/>
              <a:gd name="connsiteY1325" fmla="*/ 1003575 h 1600958"/>
              <a:gd name="connsiteX1326" fmla="*/ 1533185 w 1736287"/>
              <a:gd name="connsiteY1326" fmla="*/ 1003575 h 1600958"/>
              <a:gd name="connsiteX1327" fmla="*/ 1533185 w 1736287"/>
              <a:gd name="connsiteY1327" fmla="*/ 1014758 h 1600958"/>
              <a:gd name="connsiteX1328" fmla="*/ 1544368 w 1736287"/>
              <a:gd name="connsiteY1328" fmla="*/ 1014758 h 1600958"/>
              <a:gd name="connsiteX1329" fmla="*/ 1533185 w 1736287"/>
              <a:gd name="connsiteY1329" fmla="*/ 1003575 h 1600958"/>
              <a:gd name="connsiteX1330" fmla="*/ 1273806 w 1736287"/>
              <a:gd name="connsiteY1330" fmla="*/ 1003575 h 1600958"/>
              <a:gd name="connsiteX1331" fmla="*/ 1273806 w 1736287"/>
              <a:gd name="connsiteY1331" fmla="*/ 1014758 h 1600958"/>
              <a:gd name="connsiteX1332" fmla="*/ 1285350 w 1736287"/>
              <a:gd name="connsiteY1332" fmla="*/ 1014758 h 1600958"/>
              <a:gd name="connsiteX1333" fmla="*/ 1273806 w 1736287"/>
              <a:gd name="connsiteY1333" fmla="*/ 1025941 h 1600958"/>
              <a:gd name="connsiteX1334" fmla="*/ 1285350 w 1736287"/>
              <a:gd name="connsiteY1334" fmla="*/ 1025941 h 1600958"/>
              <a:gd name="connsiteX1335" fmla="*/ 1285350 w 1736287"/>
              <a:gd name="connsiteY1335" fmla="*/ 1021747 h 1600958"/>
              <a:gd name="connsiteX1336" fmla="*/ 1285350 w 1736287"/>
              <a:gd name="connsiteY1336" fmla="*/ 1021223 h 1600958"/>
              <a:gd name="connsiteX1337" fmla="*/ 1285350 w 1736287"/>
              <a:gd name="connsiteY1337" fmla="*/ 1014758 h 1600958"/>
              <a:gd name="connsiteX1338" fmla="*/ 1285350 w 1736287"/>
              <a:gd name="connsiteY1338" fmla="*/ 1003575 h 1600958"/>
              <a:gd name="connsiteX1339" fmla="*/ 1195163 w 1736287"/>
              <a:gd name="connsiteY1339" fmla="*/ 1003575 h 1600958"/>
              <a:gd name="connsiteX1340" fmla="*/ 1183619 w 1736287"/>
              <a:gd name="connsiteY1340" fmla="*/ 1014758 h 1600958"/>
              <a:gd name="connsiteX1341" fmla="*/ 1195163 w 1736287"/>
              <a:gd name="connsiteY1341" fmla="*/ 1014758 h 1600958"/>
              <a:gd name="connsiteX1342" fmla="*/ 1195163 w 1736287"/>
              <a:gd name="connsiteY1342" fmla="*/ 1010564 h 1600958"/>
              <a:gd name="connsiteX1343" fmla="*/ 1195163 w 1736287"/>
              <a:gd name="connsiteY1343" fmla="*/ 1010040 h 1600958"/>
              <a:gd name="connsiteX1344" fmla="*/ 1657283 w 1736287"/>
              <a:gd name="connsiteY1344" fmla="*/ 992032 h 1600958"/>
              <a:gd name="connsiteX1345" fmla="*/ 1657283 w 1736287"/>
              <a:gd name="connsiteY1345" fmla="*/ 1003575 h 1600958"/>
              <a:gd name="connsiteX1346" fmla="*/ 1668466 w 1736287"/>
              <a:gd name="connsiteY1346" fmla="*/ 1003575 h 1600958"/>
              <a:gd name="connsiteX1347" fmla="*/ 1679649 w 1736287"/>
              <a:gd name="connsiteY1347" fmla="*/ 1003575 h 1600958"/>
              <a:gd name="connsiteX1348" fmla="*/ 1679649 w 1736287"/>
              <a:gd name="connsiteY1348" fmla="*/ 992032 h 1600958"/>
              <a:gd name="connsiteX1349" fmla="*/ 1691193 w 1736287"/>
              <a:gd name="connsiteY1349" fmla="*/ 992032 h 1600958"/>
              <a:gd name="connsiteX1350" fmla="*/ 1679649 w 1736287"/>
              <a:gd name="connsiteY1350" fmla="*/ 992032 h 1600958"/>
              <a:gd name="connsiteX1351" fmla="*/ 1668466 w 1736287"/>
              <a:gd name="connsiteY1351" fmla="*/ 992032 h 1600958"/>
              <a:gd name="connsiteX1352" fmla="*/ 1668466 w 1736287"/>
              <a:gd name="connsiteY1352" fmla="*/ 980849 h 1600958"/>
              <a:gd name="connsiteX1353" fmla="*/ 1679649 w 1736287"/>
              <a:gd name="connsiteY1353" fmla="*/ 980849 h 1600958"/>
              <a:gd name="connsiteX1354" fmla="*/ 1589462 w 1736287"/>
              <a:gd name="connsiteY1354" fmla="*/ 980849 h 1600958"/>
              <a:gd name="connsiteX1355" fmla="*/ 1589462 w 1736287"/>
              <a:gd name="connsiteY1355" fmla="*/ 985042 h 1600958"/>
              <a:gd name="connsiteX1356" fmla="*/ 1589462 w 1736287"/>
              <a:gd name="connsiteY1356" fmla="*/ 985566 h 1600958"/>
              <a:gd name="connsiteX1357" fmla="*/ 1589462 w 1736287"/>
              <a:gd name="connsiteY1357" fmla="*/ 992032 h 1600958"/>
              <a:gd name="connsiteX1358" fmla="*/ 1589462 w 1736287"/>
              <a:gd name="connsiteY1358" fmla="*/ 1003575 h 1600958"/>
              <a:gd name="connsiteX1359" fmla="*/ 1601006 w 1736287"/>
              <a:gd name="connsiteY1359" fmla="*/ 1003575 h 1600958"/>
              <a:gd name="connsiteX1360" fmla="*/ 1601006 w 1736287"/>
              <a:gd name="connsiteY1360" fmla="*/ 992032 h 1600958"/>
              <a:gd name="connsiteX1361" fmla="*/ 1594332 w 1736287"/>
              <a:gd name="connsiteY1361" fmla="*/ 992032 h 1600958"/>
              <a:gd name="connsiteX1362" fmla="*/ 1593791 w 1736287"/>
              <a:gd name="connsiteY1362" fmla="*/ 992032 h 1600958"/>
              <a:gd name="connsiteX1363" fmla="*/ 1589462 w 1736287"/>
              <a:gd name="connsiteY1363" fmla="*/ 992032 h 1600958"/>
              <a:gd name="connsiteX1364" fmla="*/ 1589462 w 1736287"/>
              <a:gd name="connsiteY1364" fmla="*/ 980849 h 1600958"/>
              <a:gd name="connsiteX1365" fmla="*/ 1431814 w 1736287"/>
              <a:gd name="connsiteY1365" fmla="*/ 980849 h 1600958"/>
              <a:gd name="connsiteX1366" fmla="*/ 1431814 w 1736287"/>
              <a:gd name="connsiteY1366" fmla="*/ 992032 h 1600958"/>
              <a:gd name="connsiteX1367" fmla="*/ 1442998 w 1736287"/>
              <a:gd name="connsiteY1367" fmla="*/ 992032 h 1600958"/>
              <a:gd name="connsiteX1368" fmla="*/ 1442998 w 1736287"/>
              <a:gd name="connsiteY1368" fmla="*/ 980849 h 1600958"/>
              <a:gd name="connsiteX1369" fmla="*/ 1251440 w 1736287"/>
              <a:gd name="connsiteY1369" fmla="*/ 969666 h 1600958"/>
              <a:gd name="connsiteX1370" fmla="*/ 1262623 w 1736287"/>
              <a:gd name="connsiteY1370" fmla="*/ 980849 h 1600958"/>
              <a:gd name="connsiteX1371" fmla="*/ 1262623 w 1736287"/>
              <a:gd name="connsiteY1371" fmla="*/ 992032 h 1600958"/>
              <a:gd name="connsiteX1372" fmla="*/ 1251440 w 1736287"/>
              <a:gd name="connsiteY1372" fmla="*/ 980849 h 1600958"/>
              <a:gd name="connsiteX1373" fmla="*/ 1172436 w 1736287"/>
              <a:gd name="connsiteY1373" fmla="*/ 969666 h 1600958"/>
              <a:gd name="connsiteX1374" fmla="*/ 1183619 w 1736287"/>
              <a:gd name="connsiteY1374" fmla="*/ 969666 h 1600958"/>
              <a:gd name="connsiteX1375" fmla="*/ 1172436 w 1736287"/>
              <a:gd name="connsiteY1375" fmla="*/ 969666 h 1600958"/>
              <a:gd name="connsiteX1376" fmla="*/ 1104976 w 1736287"/>
              <a:gd name="connsiteY1376" fmla="*/ 969666 h 1600958"/>
              <a:gd name="connsiteX1377" fmla="*/ 1104976 w 1736287"/>
              <a:gd name="connsiteY1377" fmla="*/ 971063 h 1600958"/>
              <a:gd name="connsiteX1378" fmla="*/ 1104976 w 1736287"/>
              <a:gd name="connsiteY1378" fmla="*/ 980849 h 1600958"/>
              <a:gd name="connsiteX1379" fmla="*/ 1116159 w 1736287"/>
              <a:gd name="connsiteY1379" fmla="*/ 969666 h 1600958"/>
              <a:gd name="connsiteX1380" fmla="*/ 462120 w 1736287"/>
              <a:gd name="connsiteY1380" fmla="*/ 969666 h 1600958"/>
              <a:gd name="connsiteX1381" fmla="*/ 450937 w 1736287"/>
              <a:gd name="connsiteY1381" fmla="*/ 980849 h 1600958"/>
              <a:gd name="connsiteX1382" fmla="*/ 462120 w 1736287"/>
              <a:gd name="connsiteY1382" fmla="*/ 980849 h 1600958"/>
              <a:gd name="connsiteX1383" fmla="*/ 462120 w 1736287"/>
              <a:gd name="connsiteY1383" fmla="*/ 969666 h 1600958"/>
              <a:gd name="connsiteX1384" fmla="*/ 1386721 w 1736287"/>
              <a:gd name="connsiteY1384" fmla="*/ 958483 h 1600958"/>
              <a:gd name="connsiteX1385" fmla="*/ 1397904 w 1736287"/>
              <a:gd name="connsiteY1385" fmla="*/ 958483 h 1600958"/>
              <a:gd name="connsiteX1386" fmla="*/ 1397904 w 1736287"/>
              <a:gd name="connsiteY1386" fmla="*/ 969666 h 1600958"/>
              <a:gd name="connsiteX1387" fmla="*/ 1386721 w 1736287"/>
              <a:gd name="connsiteY1387" fmla="*/ 958483 h 1600958"/>
              <a:gd name="connsiteX1388" fmla="*/ 1318900 w 1736287"/>
              <a:gd name="connsiteY1388" fmla="*/ 958483 h 1600958"/>
              <a:gd name="connsiteX1389" fmla="*/ 1330444 w 1736287"/>
              <a:gd name="connsiteY1389" fmla="*/ 958483 h 1600958"/>
              <a:gd name="connsiteX1390" fmla="*/ 1318900 w 1736287"/>
              <a:gd name="connsiteY1390" fmla="*/ 969666 h 1600958"/>
              <a:gd name="connsiteX1391" fmla="*/ 1318900 w 1736287"/>
              <a:gd name="connsiteY1391" fmla="*/ 958483 h 1600958"/>
              <a:gd name="connsiteX1392" fmla="*/ 371933 w 1736287"/>
              <a:gd name="connsiteY1392" fmla="*/ 958483 h 1600958"/>
              <a:gd name="connsiteX1393" fmla="*/ 360750 w 1736287"/>
              <a:gd name="connsiteY1393" fmla="*/ 969666 h 1600958"/>
              <a:gd name="connsiteX1394" fmla="*/ 371933 w 1736287"/>
              <a:gd name="connsiteY1394" fmla="*/ 969666 h 1600958"/>
              <a:gd name="connsiteX1395" fmla="*/ 1341627 w 1736287"/>
              <a:gd name="connsiteY1395" fmla="*/ 946939 h 1600958"/>
              <a:gd name="connsiteX1396" fmla="*/ 1330444 w 1736287"/>
              <a:gd name="connsiteY1396" fmla="*/ 980849 h 1600958"/>
              <a:gd name="connsiteX1397" fmla="*/ 1341627 w 1736287"/>
              <a:gd name="connsiteY1397" fmla="*/ 946939 h 1600958"/>
              <a:gd name="connsiteX1398" fmla="*/ 1442998 w 1736287"/>
              <a:gd name="connsiteY1398" fmla="*/ 935756 h 1600958"/>
              <a:gd name="connsiteX1399" fmla="*/ 1454181 w 1736287"/>
              <a:gd name="connsiteY1399" fmla="*/ 935756 h 1600958"/>
              <a:gd name="connsiteX1400" fmla="*/ 1442998 w 1736287"/>
              <a:gd name="connsiteY1400" fmla="*/ 935756 h 1600958"/>
              <a:gd name="connsiteX1401" fmla="*/ 1724923 w 1736287"/>
              <a:gd name="connsiteY1401" fmla="*/ 931038 h 1600958"/>
              <a:gd name="connsiteX1402" fmla="*/ 1736287 w 1736287"/>
              <a:gd name="connsiteY1402" fmla="*/ 935756 h 1600958"/>
              <a:gd name="connsiteX1403" fmla="*/ 1724743 w 1736287"/>
              <a:gd name="connsiteY1403" fmla="*/ 935756 h 1600958"/>
              <a:gd name="connsiteX1404" fmla="*/ 1724923 w 1736287"/>
              <a:gd name="connsiteY1404" fmla="*/ 931038 h 1600958"/>
              <a:gd name="connsiteX1405" fmla="*/ 1634556 w 1736287"/>
              <a:gd name="connsiteY1405" fmla="*/ 924573 h 1600958"/>
              <a:gd name="connsiteX1406" fmla="*/ 1634556 w 1736287"/>
              <a:gd name="connsiteY1406" fmla="*/ 927369 h 1600958"/>
              <a:gd name="connsiteX1407" fmla="*/ 1634556 w 1736287"/>
              <a:gd name="connsiteY1407" fmla="*/ 935756 h 1600958"/>
              <a:gd name="connsiteX1408" fmla="*/ 1634556 w 1736287"/>
              <a:gd name="connsiteY1408" fmla="*/ 924573 h 1600958"/>
              <a:gd name="connsiteX1409" fmla="*/ 1442998 w 1736287"/>
              <a:gd name="connsiteY1409" fmla="*/ 924573 h 1600958"/>
              <a:gd name="connsiteX1410" fmla="*/ 1442998 w 1736287"/>
              <a:gd name="connsiteY1410" fmla="*/ 935756 h 1600958"/>
              <a:gd name="connsiteX1411" fmla="*/ 1442998 w 1736287"/>
              <a:gd name="connsiteY1411" fmla="*/ 941348 h 1600958"/>
              <a:gd name="connsiteX1412" fmla="*/ 1442998 w 1736287"/>
              <a:gd name="connsiteY1412" fmla="*/ 942047 h 1600958"/>
              <a:gd name="connsiteX1413" fmla="*/ 1442998 w 1736287"/>
              <a:gd name="connsiteY1413" fmla="*/ 946939 h 1600958"/>
              <a:gd name="connsiteX1414" fmla="*/ 1431814 w 1736287"/>
              <a:gd name="connsiteY1414" fmla="*/ 935756 h 1600958"/>
              <a:gd name="connsiteX1415" fmla="*/ 1431814 w 1736287"/>
              <a:gd name="connsiteY1415" fmla="*/ 937154 h 1600958"/>
              <a:gd name="connsiteX1416" fmla="*/ 1431814 w 1736287"/>
              <a:gd name="connsiteY1416" fmla="*/ 942221 h 1600958"/>
              <a:gd name="connsiteX1417" fmla="*/ 1431814 w 1736287"/>
              <a:gd name="connsiteY1417" fmla="*/ 942746 h 1600958"/>
              <a:gd name="connsiteX1418" fmla="*/ 1431814 w 1736287"/>
              <a:gd name="connsiteY1418" fmla="*/ 946939 h 1600958"/>
              <a:gd name="connsiteX1419" fmla="*/ 1431814 w 1736287"/>
              <a:gd name="connsiteY1419" fmla="*/ 958483 h 1600958"/>
              <a:gd name="connsiteX1420" fmla="*/ 1420631 w 1736287"/>
              <a:gd name="connsiteY1420" fmla="*/ 958483 h 1600958"/>
              <a:gd name="connsiteX1421" fmla="*/ 1420631 w 1736287"/>
              <a:gd name="connsiteY1421" fmla="*/ 954154 h 1600958"/>
              <a:gd name="connsiteX1422" fmla="*/ 1420631 w 1736287"/>
              <a:gd name="connsiteY1422" fmla="*/ 953613 h 1600958"/>
              <a:gd name="connsiteX1423" fmla="*/ 1420631 w 1736287"/>
              <a:gd name="connsiteY1423" fmla="*/ 946939 h 1600958"/>
              <a:gd name="connsiteX1424" fmla="*/ 1420631 w 1736287"/>
              <a:gd name="connsiteY1424" fmla="*/ 935756 h 1600958"/>
              <a:gd name="connsiteX1425" fmla="*/ 1409087 w 1736287"/>
              <a:gd name="connsiteY1425" fmla="*/ 935756 h 1600958"/>
              <a:gd name="connsiteX1426" fmla="*/ 1420631 w 1736287"/>
              <a:gd name="connsiteY1426" fmla="*/ 946939 h 1600958"/>
              <a:gd name="connsiteX1427" fmla="*/ 1409087 w 1736287"/>
              <a:gd name="connsiteY1427" fmla="*/ 946939 h 1600958"/>
              <a:gd name="connsiteX1428" fmla="*/ 1409087 w 1736287"/>
              <a:gd name="connsiteY1428" fmla="*/ 958483 h 1600958"/>
              <a:gd name="connsiteX1429" fmla="*/ 1397904 w 1736287"/>
              <a:gd name="connsiteY1429" fmla="*/ 935756 h 1600958"/>
              <a:gd name="connsiteX1430" fmla="*/ 1397904 w 1736287"/>
              <a:gd name="connsiteY1430" fmla="*/ 937154 h 1600958"/>
              <a:gd name="connsiteX1431" fmla="*/ 1397904 w 1736287"/>
              <a:gd name="connsiteY1431" fmla="*/ 946939 h 1600958"/>
              <a:gd name="connsiteX1432" fmla="*/ 1386721 w 1736287"/>
              <a:gd name="connsiteY1432" fmla="*/ 946939 h 1600958"/>
              <a:gd name="connsiteX1433" fmla="*/ 1380256 w 1736287"/>
              <a:gd name="connsiteY1433" fmla="*/ 946939 h 1600958"/>
              <a:gd name="connsiteX1434" fmla="*/ 1379732 w 1736287"/>
              <a:gd name="connsiteY1434" fmla="*/ 946939 h 1600958"/>
              <a:gd name="connsiteX1435" fmla="*/ 1375538 w 1736287"/>
              <a:gd name="connsiteY1435" fmla="*/ 946939 h 1600958"/>
              <a:gd name="connsiteX1436" fmla="*/ 1375538 w 1736287"/>
              <a:gd name="connsiteY1436" fmla="*/ 948382 h 1600958"/>
              <a:gd name="connsiteX1437" fmla="*/ 1375538 w 1736287"/>
              <a:gd name="connsiteY1437" fmla="*/ 951268 h 1600958"/>
              <a:gd name="connsiteX1438" fmla="*/ 1375538 w 1736287"/>
              <a:gd name="connsiteY1438" fmla="*/ 951809 h 1600958"/>
              <a:gd name="connsiteX1439" fmla="*/ 1375538 w 1736287"/>
              <a:gd name="connsiteY1439" fmla="*/ 958483 h 1600958"/>
              <a:gd name="connsiteX1440" fmla="*/ 1363994 w 1736287"/>
              <a:gd name="connsiteY1440" fmla="*/ 958483 h 1600958"/>
              <a:gd name="connsiteX1441" fmla="*/ 1363994 w 1736287"/>
              <a:gd name="connsiteY1441" fmla="*/ 946939 h 1600958"/>
              <a:gd name="connsiteX1442" fmla="*/ 1352810 w 1736287"/>
              <a:gd name="connsiteY1442" fmla="*/ 946939 h 1600958"/>
              <a:gd name="connsiteX1443" fmla="*/ 1341627 w 1736287"/>
              <a:gd name="connsiteY1443" fmla="*/ 946939 h 1600958"/>
              <a:gd name="connsiteX1444" fmla="*/ 1330444 w 1736287"/>
              <a:gd name="connsiteY1444" fmla="*/ 946939 h 1600958"/>
              <a:gd name="connsiteX1445" fmla="*/ 1318900 w 1736287"/>
              <a:gd name="connsiteY1445" fmla="*/ 958483 h 1600958"/>
              <a:gd name="connsiteX1446" fmla="*/ 1318900 w 1736287"/>
              <a:gd name="connsiteY1446" fmla="*/ 946939 h 1600958"/>
              <a:gd name="connsiteX1447" fmla="*/ 1307717 w 1736287"/>
              <a:gd name="connsiteY1447" fmla="*/ 946939 h 1600958"/>
              <a:gd name="connsiteX1448" fmla="*/ 1307717 w 1736287"/>
              <a:gd name="connsiteY1448" fmla="*/ 951268 h 1600958"/>
              <a:gd name="connsiteX1449" fmla="*/ 1307717 w 1736287"/>
              <a:gd name="connsiteY1449" fmla="*/ 951809 h 1600958"/>
              <a:gd name="connsiteX1450" fmla="*/ 1307717 w 1736287"/>
              <a:gd name="connsiteY1450" fmla="*/ 958483 h 1600958"/>
              <a:gd name="connsiteX1451" fmla="*/ 1296534 w 1736287"/>
              <a:gd name="connsiteY1451" fmla="*/ 969666 h 1600958"/>
              <a:gd name="connsiteX1452" fmla="*/ 1285350 w 1736287"/>
              <a:gd name="connsiteY1452" fmla="*/ 969666 h 1600958"/>
              <a:gd name="connsiteX1453" fmla="*/ 1273806 w 1736287"/>
              <a:gd name="connsiteY1453" fmla="*/ 969666 h 1600958"/>
              <a:gd name="connsiteX1454" fmla="*/ 1273806 w 1736287"/>
              <a:gd name="connsiteY1454" fmla="*/ 968268 h 1600958"/>
              <a:gd name="connsiteX1455" fmla="*/ 1273806 w 1736287"/>
              <a:gd name="connsiteY1455" fmla="*/ 963201 h 1600958"/>
              <a:gd name="connsiteX1456" fmla="*/ 1273806 w 1736287"/>
              <a:gd name="connsiteY1456" fmla="*/ 962676 h 1600958"/>
              <a:gd name="connsiteX1457" fmla="*/ 1273806 w 1736287"/>
              <a:gd name="connsiteY1457" fmla="*/ 958483 h 1600958"/>
              <a:gd name="connsiteX1458" fmla="*/ 1262623 w 1736287"/>
              <a:gd name="connsiteY1458" fmla="*/ 958483 h 1600958"/>
              <a:gd name="connsiteX1459" fmla="*/ 1251440 w 1736287"/>
              <a:gd name="connsiteY1459" fmla="*/ 969666 h 1600958"/>
              <a:gd name="connsiteX1460" fmla="*/ 1251440 w 1736287"/>
              <a:gd name="connsiteY1460" fmla="*/ 965472 h 1600958"/>
              <a:gd name="connsiteX1461" fmla="*/ 1251440 w 1736287"/>
              <a:gd name="connsiteY1461" fmla="*/ 964948 h 1600958"/>
              <a:gd name="connsiteX1462" fmla="*/ 1251440 w 1736287"/>
              <a:gd name="connsiteY1462" fmla="*/ 964773 h 1600958"/>
              <a:gd name="connsiteX1463" fmla="*/ 1251440 w 1736287"/>
              <a:gd name="connsiteY1463" fmla="*/ 958483 h 1600958"/>
              <a:gd name="connsiteX1464" fmla="*/ 1240256 w 1736287"/>
              <a:gd name="connsiteY1464" fmla="*/ 958483 h 1600958"/>
              <a:gd name="connsiteX1465" fmla="*/ 1228713 w 1736287"/>
              <a:gd name="connsiteY1465" fmla="*/ 958483 h 1600958"/>
              <a:gd name="connsiteX1466" fmla="*/ 1217529 w 1736287"/>
              <a:gd name="connsiteY1466" fmla="*/ 958483 h 1600958"/>
              <a:gd name="connsiteX1467" fmla="*/ 1217529 w 1736287"/>
              <a:gd name="connsiteY1467" fmla="*/ 969666 h 1600958"/>
              <a:gd name="connsiteX1468" fmla="*/ 1217529 w 1736287"/>
              <a:gd name="connsiteY1468" fmla="*/ 980849 h 1600958"/>
              <a:gd name="connsiteX1469" fmla="*/ 1206346 w 1736287"/>
              <a:gd name="connsiteY1469" fmla="*/ 969666 h 1600958"/>
              <a:gd name="connsiteX1470" fmla="*/ 1206346 w 1736287"/>
              <a:gd name="connsiteY1470" fmla="*/ 980849 h 1600958"/>
              <a:gd name="connsiteX1471" fmla="*/ 1216131 w 1736287"/>
              <a:gd name="connsiteY1471" fmla="*/ 980849 h 1600958"/>
              <a:gd name="connsiteX1472" fmla="*/ 1217529 w 1736287"/>
              <a:gd name="connsiteY1472" fmla="*/ 980849 h 1600958"/>
              <a:gd name="connsiteX1473" fmla="*/ 1217529 w 1736287"/>
              <a:gd name="connsiteY1473" fmla="*/ 992032 h 1600958"/>
              <a:gd name="connsiteX1474" fmla="*/ 1228713 w 1736287"/>
              <a:gd name="connsiteY1474" fmla="*/ 980849 h 1600958"/>
              <a:gd name="connsiteX1475" fmla="*/ 1240256 w 1736287"/>
              <a:gd name="connsiteY1475" fmla="*/ 992032 h 1600958"/>
              <a:gd name="connsiteX1476" fmla="*/ 1251440 w 1736287"/>
              <a:gd name="connsiteY1476" fmla="*/ 992032 h 1600958"/>
              <a:gd name="connsiteX1477" fmla="*/ 1262623 w 1736287"/>
              <a:gd name="connsiteY1477" fmla="*/ 992032 h 1600958"/>
              <a:gd name="connsiteX1478" fmla="*/ 1273806 w 1736287"/>
              <a:gd name="connsiteY1478" fmla="*/ 980849 h 1600958"/>
              <a:gd name="connsiteX1479" fmla="*/ 1273806 w 1736287"/>
              <a:gd name="connsiteY1479" fmla="*/ 992032 h 1600958"/>
              <a:gd name="connsiteX1480" fmla="*/ 1285350 w 1736287"/>
              <a:gd name="connsiteY1480" fmla="*/ 980849 h 1600958"/>
              <a:gd name="connsiteX1481" fmla="*/ 1285350 w 1736287"/>
              <a:gd name="connsiteY1481" fmla="*/ 982247 h 1600958"/>
              <a:gd name="connsiteX1482" fmla="*/ 1285350 w 1736287"/>
              <a:gd name="connsiteY1482" fmla="*/ 990634 h 1600958"/>
              <a:gd name="connsiteX1483" fmla="*/ 1285350 w 1736287"/>
              <a:gd name="connsiteY1483" fmla="*/ 992032 h 1600958"/>
              <a:gd name="connsiteX1484" fmla="*/ 1296534 w 1736287"/>
              <a:gd name="connsiteY1484" fmla="*/ 992032 h 1600958"/>
              <a:gd name="connsiteX1485" fmla="*/ 1307717 w 1736287"/>
              <a:gd name="connsiteY1485" fmla="*/ 992032 h 1600958"/>
              <a:gd name="connsiteX1486" fmla="*/ 1307717 w 1736287"/>
              <a:gd name="connsiteY1486" fmla="*/ 990634 h 1600958"/>
              <a:gd name="connsiteX1487" fmla="*/ 1307717 w 1736287"/>
              <a:gd name="connsiteY1487" fmla="*/ 982247 h 1600958"/>
              <a:gd name="connsiteX1488" fmla="*/ 1307717 w 1736287"/>
              <a:gd name="connsiteY1488" fmla="*/ 980849 h 1600958"/>
              <a:gd name="connsiteX1489" fmla="*/ 1318900 w 1736287"/>
              <a:gd name="connsiteY1489" fmla="*/ 980849 h 1600958"/>
              <a:gd name="connsiteX1490" fmla="*/ 1318900 w 1736287"/>
              <a:gd name="connsiteY1490" fmla="*/ 969666 h 1600958"/>
              <a:gd name="connsiteX1491" fmla="*/ 1330444 w 1736287"/>
              <a:gd name="connsiteY1491" fmla="*/ 980849 h 1600958"/>
              <a:gd name="connsiteX1492" fmla="*/ 1341627 w 1736287"/>
              <a:gd name="connsiteY1492" fmla="*/ 980849 h 1600958"/>
              <a:gd name="connsiteX1493" fmla="*/ 1341627 w 1736287"/>
              <a:gd name="connsiteY1493" fmla="*/ 979451 h 1600958"/>
              <a:gd name="connsiteX1494" fmla="*/ 1341627 w 1736287"/>
              <a:gd name="connsiteY1494" fmla="*/ 969666 h 1600958"/>
              <a:gd name="connsiteX1495" fmla="*/ 1352810 w 1736287"/>
              <a:gd name="connsiteY1495" fmla="*/ 969666 h 1600958"/>
              <a:gd name="connsiteX1496" fmla="*/ 1352810 w 1736287"/>
              <a:gd name="connsiteY1496" fmla="*/ 980849 h 1600958"/>
              <a:gd name="connsiteX1497" fmla="*/ 1363994 w 1736287"/>
              <a:gd name="connsiteY1497" fmla="*/ 969666 h 1600958"/>
              <a:gd name="connsiteX1498" fmla="*/ 1375538 w 1736287"/>
              <a:gd name="connsiteY1498" fmla="*/ 969666 h 1600958"/>
              <a:gd name="connsiteX1499" fmla="*/ 1386721 w 1736287"/>
              <a:gd name="connsiteY1499" fmla="*/ 969666 h 1600958"/>
              <a:gd name="connsiteX1500" fmla="*/ 1386721 w 1736287"/>
              <a:gd name="connsiteY1500" fmla="*/ 971063 h 1600958"/>
              <a:gd name="connsiteX1501" fmla="*/ 1386721 w 1736287"/>
              <a:gd name="connsiteY1501" fmla="*/ 980849 h 1600958"/>
              <a:gd name="connsiteX1502" fmla="*/ 1397904 w 1736287"/>
              <a:gd name="connsiteY1502" fmla="*/ 969666 h 1600958"/>
              <a:gd name="connsiteX1503" fmla="*/ 1409087 w 1736287"/>
              <a:gd name="connsiteY1503" fmla="*/ 969666 h 1600958"/>
              <a:gd name="connsiteX1504" fmla="*/ 1420631 w 1736287"/>
              <a:gd name="connsiteY1504" fmla="*/ 969666 h 1600958"/>
              <a:gd name="connsiteX1505" fmla="*/ 1427096 w 1736287"/>
              <a:gd name="connsiteY1505" fmla="*/ 969666 h 1600958"/>
              <a:gd name="connsiteX1506" fmla="*/ 1427620 w 1736287"/>
              <a:gd name="connsiteY1506" fmla="*/ 969666 h 1600958"/>
              <a:gd name="connsiteX1507" fmla="*/ 1431814 w 1736287"/>
              <a:gd name="connsiteY1507" fmla="*/ 969666 h 1600958"/>
              <a:gd name="connsiteX1508" fmla="*/ 1442998 w 1736287"/>
              <a:gd name="connsiteY1508" fmla="*/ 969666 h 1600958"/>
              <a:gd name="connsiteX1509" fmla="*/ 1442998 w 1736287"/>
              <a:gd name="connsiteY1509" fmla="*/ 961279 h 1600958"/>
              <a:gd name="connsiteX1510" fmla="*/ 1442998 w 1736287"/>
              <a:gd name="connsiteY1510" fmla="*/ 958483 h 1600958"/>
              <a:gd name="connsiteX1511" fmla="*/ 1454181 w 1736287"/>
              <a:gd name="connsiteY1511" fmla="*/ 958483 h 1600958"/>
              <a:gd name="connsiteX1512" fmla="*/ 1465725 w 1736287"/>
              <a:gd name="connsiteY1512" fmla="*/ 958483 h 1600958"/>
              <a:gd name="connsiteX1513" fmla="*/ 1476908 w 1736287"/>
              <a:gd name="connsiteY1513" fmla="*/ 958483 h 1600958"/>
              <a:gd name="connsiteX1514" fmla="*/ 1488091 w 1736287"/>
              <a:gd name="connsiteY1514" fmla="*/ 958483 h 1600958"/>
              <a:gd name="connsiteX1515" fmla="*/ 1499275 w 1736287"/>
              <a:gd name="connsiteY1515" fmla="*/ 946939 h 1600958"/>
              <a:gd name="connsiteX1516" fmla="*/ 1499275 w 1736287"/>
              <a:gd name="connsiteY1516" fmla="*/ 945541 h 1600958"/>
              <a:gd name="connsiteX1517" fmla="*/ 1499275 w 1736287"/>
              <a:gd name="connsiteY1517" fmla="*/ 938552 h 1600958"/>
              <a:gd name="connsiteX1518" fmla="*/ 1499275 w 1736287"/>
              <a:gd name="connsiteY1518" fmla="*/ 935756 h 1600958"/>
              <a:gd name="connsiteX1519" fmla="*/ 1499275 w 1736287"/>
              <a:gd name="connsiteY1519" fmla="*/ 924573 h 1600958"/>
              <a:gd name="connsiteX1520" fmla="*/ 1488091 w 1736287"/>
              <a:gd name="connsiteY1520" fmla="*/ 924573 h 1600958"/>
              <a:gd name="connsiteX1521" fmla="*/ 1476908 w 1736287"/>
              <a:gd name="connsiteY1521" fmla="*/ 924573 h 1600958"/>
              <a:gd name="connsiteX1522" fmla="*/ 1476908 w 1736287"/>
              <a:gd name="connsiteY1522" fmla="*/ 925971 h 1600958"/>
              <a:gd name="connsiteX1523" fmla="*/ 1476908 w 1736287"/>
              <a:gd name="connsiteY1523" fmla="*/ 928767 h 1600958"/>
              <a:gd name="connsiteX1524" fmla="*/ 1476908 w 1736287"/>
              <a:gd name="connsiteY1524" fmla="*/ 929291 h 1600958"/>
              <a:gd name="connsiteX1525" fmla="*/ 1476908 w 1736287"/>
              <a:gd name="connsiteY1525" fmla="*/ 935756 h 1600958"/>
              <a:gd name="connsiteX1526" fmla="*/ 1465725 w 1736287"/>
              <a:gd name="connsiteY1526" fmla="*/ 935756 h 1600958"/>
              <a:gd name="connsiteX1527" fmla="*/ 1454181 w 1736287"/>
              <a:gd name="connsiteY1527" fmla="*/ 935756 h 1600958"/>
              <a:gd name="connsiteX1528" fmla="*/ 1454181 w 1736287"/>
              <a:gd name="connsiteY1528" fmla="*/ 932960 h 1600958"/>
              <a:gd name="connsiteX1529" fmla="*/ 1454181 w 1736287"/>
              <a:gd name="connsiteY1529" fmla="*/ 925971 h 1600958"/>
              <a:gd name="connsiteX1530" fmla="*/ 1454181 w 1736287"/>
              <a:gd name="connsiteY1530" fmla="*/ 924573 h 1600958"/>
              <a:gd name="connsiteX1531" fmla="*/ 1442998 w 1736287"/>
              <a:gd name="connsiteY1531" fmla="*/ 924573 h 1600958"/>
              <a:gd name="connsiteX1532" fmla="*/ 1318900 w 1736287"/>
              <a:gd name="connsiteY1532" fmla="*/ 924573 h 1600958"/>
              <a:gd name="connsiteX1533" fmla="*/ 1318900 w 1736287"/>
              <a:gd name="connsiteY1533" fmla="*/ 935756 h 1600958"/>
              <a:gd name="connsiteX1534" fmla="*/ 1330444 w 1736287"/>
              <a:gd name="connsiteY1534" fmla="*/ 935756 h 1600958"/>
              <a:gd name="connsiteX1535" fmla="*/ 1341627 w 1736287"/>
              <a:gd name="connsiteY1535" fmla="*/ 924573 h 1600958"/>
              <a:gd name="connsiteX1536" fmla="*/ 1352810 w 1736287"/>
              <a:gd name="connsiteY1536" fmla="*/ 924573 h 1600958"/>
              <a:gd name="connsiteX1537" fmla="*/ 1341627 w 1736287"/>
              <a:gd name="connsiteY1537" fmla="*/ 924573 h 1600958"/>
              <a:gd name="connsiteX1538" fmla="*/ 1330444 w 1736287"/>
              <a:gd name="connsiteY1538" fmla="*/ 924573 h 1600958"/>
              <a:gd name="connsiteX1539" fmla="*/ 1273806 w 1736287"/>
              <a:gd name="connsiteY1539" fmla="*/ 924573 h 1600958"/>
              <a:gd name="connsiteX1540" fmla="*/ 1262623 w 1736287"/>
              <a:gd name="connsiteY1540" fmla="*/ 935756 h 1600958"/>
              <a:gd name="connsiteX1541" fmla="*/ 1251440 w 1736287"/>
              <a:gd name="connsiteY1541" fmla="*/ 935756 h 1600958"/>
              <a:gd name="connsiteX1542" fmla="*/ 1262623 w 1736287"/>
              <a:gd name="connsiteY1542" fmla="*/ 935756 h 1600958"/>
              <a:gd name="connsiteX1543" fmla="*/ 1273806 w 1736287"/>
              <a:gd name="connsiteY1543" fmla="*/ 935756 h 1600958"/>
              <a:gd name="connsiteX1544" fmla="*/ 1280480 w 1736287"/>
              <a:gd name="connsiteY1544" fmla="*/ 935756 h 1600958"/>
              <a:gd name="connsiteX1545" fmla="*/ 1285350 w 1736287"/>
              <a:gd name="connsiteY1545" fmla="*/ 935756 h 1600958"/>
              <a:gd name="connsiteX1546" fmla="*/ 1296534 w 1736287"/>
              <a:gd name="connsiteY1546" fmla="*/ 935756 h 1600958"/>
              <a:gd name="connsiteX1547" fmla="*/ 1307717 w 1736287"/>
              <a:gd name="connsiteY1547" fmla="*/ 935756 h 1600958"/>
              <a:gd name="connsiteX1548" fmla="*/ 1307717 w 1736287"/>
              <a:gd name="connsiteY1548" fmla="*/ 924573 h 1600958"/>
              <a:gd name="connsiteX1549" fmla="*/ 1296534 w 1736287"/>
              <a:gd name="connsiteY1549" fmla="*/ 924573 h 1600958"/>
              <a:gd name="connsiteX1550" fmla="*/ 1285350 w 1736287"/>
              <a:gd name="connsiteY1550" fmla="*/ 924573 h 1600958"/>
              <a:gd name="connsiteX1551" fmla="*/ 1285350 w 1736287"/>
              <a:gd name="connsiteY1551" fmla="*/ 925971 h 1600958"/>
              <a:gd name="connsiteX1552" fmla="*/ 1285350 w 1736287"/>
              <a:gd name="connsiteY1552" fmla="*/ 934358 h 1600958"/>
              <a:gd name="connsiteX1553" fmla="*/ 1285350 w 1736287"/>
              <a:gd name="connsiteY1553" fmla="*/ 935756 h 1600958"/>
              <a:gd name="connsiteX1554" fmla="*/ 1528467 w 1736287"/>
              <a:gd name="connsiteY1554" fmla="*/ 919856 h 1600958"/>
              <a:gd name="connsiteX1555" fmla="*/ 1522002 w 1736287"/>
              <a:gd name="connsiteY1555" fmla="*/ 924573 h 1600958"/>
              <a:gd name="connsiteX1556" fmla="*/ 1510819 w 1736287"/>
              <a:gd name="connsiteY1556" fmla="*/ 924573 h 1600958"/>
              <a:gd name="connsiteX1557" fmla="*/ 1510819 w 1736287"/>
              <a:gd name="connsiteY1557" fmla="*/ 935756 h 1600958"/>
              <a:gd name="connsiteX1558" fmla="*/ 1510819 w 1736287"/>
              <a:gd name="connsiteY1558" fmla="*/ 946939 h 1600958"/>
              <a:gd name="connsiteX1559" fmla="*/ 1512217 w 1736287"/>
              <a:gd name="connsiteY1559" fmla="*/ 946939 h 1600958"/>
              <a:gd name="connsiteX1560" fmla="*/ 1515013 w 1736287"/>
              <a:gd name="connsiteY1560" fmla="*/ 946939 h 1600958"/>
              <a:gd name="connsiteX1561" fmla="*/ 1515537 w 1736287"/>
              <a:gd name="connsiteY1561" fmla="*/ 946939 h 1600958"/>
              <a:gd name="connsiteX1562" fmla="*/ 1522002 w 1736287"/>
              <a:gd name="connsiteY1562" fmla="*/ 946939 h 1600958"/>
              <a:gd name="connsiteX1563" fmla="*/ 1522002 w 1736287"/>
              <a:gd name="connsiteY1563" fmla="*/ 937154 h 1600958"/>
              <a:gd name="connsiteX1564" fmla="*/ 1522002 w 1736287"/>
              <a:gd name="connsiteY1564" fmla="*/ 935756 h 1600958"/>
              <a:gd name="connsiteX1565" fmla="*/ 1533185 w 1736287"/>
              <a:gd name="connsiteY1565" fmla="*/ 935756 h 1600958"/>
              <a:gd name="connsiteX1566" fmla="*/ 1544368 w 1736287"/>
              <a:gd name="connsiteY1566" fmla="*/ 935756 h 1600958"/>
              <a:gd name="connsiteX1567" fmla="*/ 1533185 w 1736287"/>
              <a:gd name="connsiteY1567" fmla="*/ 924573 h 1600958"/>
              <a:gd name="connsiteX1568" fmla="*/ 1528467 w 1736287"/>
              <a:gd name="connsiteY1568" fmla="*/ 919856 h 1600958"/>
              <a:gd name="connsiteX1569" fmla="*/ 1568494 w 1736287"/>
              <a:gd name="connsiteY1569" fmla="*/ 916186 h 1600958"/>
              <a:gd name="connsiteX1570" fmla="*/ 1567096 w 1736287"/>
              <a:gd name="connsiteY1570" fmla="*/ 924573 h 1600958"/>
              <a:gd name="connsiteX1571" fmla="*/ 1567096 w 1736287"/>
              <a:gd name="connsiteY1571" fmla="*/ 929291 h 1600958"/>
              <a:gd name="connsiteX1572" fmla="*/ 1567096 w 1736287"/>
              <a:gd name="connsiteY1572" fmla="*/ 935756 h 1600958"/>
              <a:gd name="connsiteX1573" fmla="*/ 1578279 w 1736287"/>
              <a:gd name="connsiteY1573" fmla="*/ 935756 h 1600958"/>
              <a:gd name="connsiteX1574" fmla="*/ 1589462 w 1736287"/>
              <a:gd name="connsiteY1574" fmla="*/ 924573 h 1600958"/>
              <a:gd name="connsiteX1575" fmla="*/ 1601006 w 1736287"/>
              <a:gd name="connsiteY1575" fmla="*/ 924573 h 1600958"/>
              <a:gd name="connsiteX1576" fmla="*/ 1589462 w 1736287"/>
              <a:gd name="connsiteY1576" fmla="*/ 924573 h 1600958"/>
              <a:gd name="connsiteX1577" fmla="*/ 1578279 w 1736287"/>
              <a:gd name="connsiteY1577" fmla="*/ 924573 h 1600958"/>
              <a:gd name="connsiteX1578" fmla="*/ 1568494 w 1736287"/>
              <a:gd name="connsiteY1578" fmla="*/ 916186 h 1600958"/>
              <a:gd name="connsiteX1579" fmla="*/ 1409087 w 1736287"/>
              <a:gd name="connsiteY1579" fmla="*/ 913390 h 1600958"/>
              <a:gd name="connsiteX1580" fmla="*/ 1420631 w 1736287"/>
              <a:gd name="connsiteY1580" fmla="*/ 913390 h 1600958"/>
              <a:gd name="connsiteX1581" fmla="*/ 1363994 w 1736287"/>
              <a:gd name="connsiteY1581" fmla="*/ 913390 h 1600958"/>
              <a:gd name="connsiteX1582" fmla="*/ 1363994 w 1736287"/>
              <a:gd name="connsiteY1582" fmla="*/ 924573 h 1600958"/>
              <a:gd name="connsiteX1583" fmla="*/ 1375538 w 1736287"/>
              <a:gd name="connsiteY1583" fmla="*/ 924573 h 1600958"/>
              <a:gd name="connsiteX1584" fmla="*/ 1386721 w 1736287"/>
              <a:gd name="connsiteY1584" fmla="*/ 924573 h 1600958"/>
              <a:gd name="connsiteX1585" fmla="*/ 1386721 w 1736287"/>
              <a:gd name="connsiteY1585" fmla="*/ 913390 h 1600958"/>
              <a:gd name="connsiteX1586" fmla="*/ 1375538 w 1736287"/>
              <a:gd name="connsiteY1586" fmla="*/ 924573 h 1600958"/>
              <a:gd name="connsiteX1587" fmla="*/ 1375538 w 1736287"/>
              <a:gd name="connsiteY1587" fmla="*/ 921778 h 1600958"/>
              <a:gd name="connsiteX1588" fmla="*/ 1375538 w 1736287"/>
              <a:gd name="connsiteY1588" fmla="*/ 918108 h 1600958"/>
              <a:gd name="connsiteX1589" fmla="*/ 1375538 w 1736287"/>
              <a:gd name="connsiteY1589" fmla="*/ 917584 h 1600958"/>
              <a:gd name="connsiteX1590" fmla="*/ 1375538 w 1736287"/>
              <a:gd name="connsiteY1590" fmla="*/ 913390 h 1600958"/>
              <a:gd name="connsiteX1591" fmla="*/ 1679649 w 1736287"/>
              <a:gd name="connsiteY1591" fmla="*/ 901847 h 1600958"/>
              <a:gd name="connsiteX1592" fmla="*/ 1679649 w 1736287"/>
              <a:gd name="connsiteY1592" fmla="*/ 913390 h 1600958"/>
              <a:gd name="connsiteX1593" fmla="*/ 1668466 w 1736287"/>
              <a:gd name="connsiteY1593" fmla="*/ 901847 h 1600958"/>
              <a:gd name="connsiteX1594" fmla="*/ 1657283 w 1736287"/>
              <a:gd name="connsiteY1594" fmla="*/ 913390 h 1600958"/>
              <a:gd name="connsiteX1595" fmla="*/ 1646100 w 1736287"/>
              <a:gd name="connsiteY1595" fmla="*/ 913390 h 1600958"/>
              <a:gd name="connsiteX1596" fmla="*/ 1634556 w 1736287"/>
              <a:gd name="connsiteY1596" fmla="*/ 913390 h 1600958"/>
              <a:gd name="connsiteX1597" fmla="*/ 1623372 w 1736287"/>
              <a:gd name="connsiteY1597" fmla="*/ 924573 h 1600958"/>
              <a:gd name="connsiteX1598" fmla="*/ 1623372 w 1736287"/>
              <a:gd name="connsiteY1598" fmla="*/ 935756 h 1600958"/>
              <a:gd name="connsiteX1599" fmla="*/ 1634556 w 1736287"/>
              <a:gd name="connsiteY1599" fmla="*/ 935756 h 1600958"/>
              <a:gd name="connsiteX1600" fmla="*/ 1634556 w 1736287"/>
              <a:gd name="connsiteY1600" fmla="*/ 924573 h 1600958"/>
              <a:gd name="connsiteX1601" fmla="*/ 1634556 w 1736287"/>
              <a:gd name="connsiteY1601" fmla="*/ 913390 h 1600958"/>
              <a:gd name="connsiteX1602" fmla="*/ 1646100 w 1736287"/>
              <a:gd name="connsiteY1602" fmla="*/ 924573 h 1600958"/>
              <a:gd name="connsiteX1603" fmla="*/ 1657283 w 1736287"/>
              <a:gd name="connsiteY1603" fmla="*/ 935756 h 1600958"/>
              <a:gd name="connsiteX1604" fmla="*/ 1657283 w 1736287"/>
              <a:gd name="connsiteY1604" fmla="*/ 924573 h 1600958"/>
              <a:gd name="connsiteX1605" fmla="*/ 1668466 w 1736287"/>
              <a:gd name="connsiteY1605" fmla="*/ 924573 h 1600958"/>
              <a:gd name="connsiteX1606" fmla="*/ 1679649 w 1736287"/>
              <a:gd name="connsiteY1606" fmla="*/ 924573 h 1600958"/>
              <a:gd name="connsiteX1607" fmla="*/ 1679649 w 1736287"/>
              <a:gd name="connsiteY1607" fmla="*/ 913390 h 1600958"/>
              <a:gd name="connsiteX1608" fmla="*/ 1691193 w 1736287"/>
              <a:gd name="connsiteY1608" fmla="*/ 913390 h 1600958"/>
              <a:gd name="connsiteX1609" fmla="*/ 1691193 w 1736287"/>
              <a:gd name="connsiteY1609" fmla="*/ 901847 h 1600958"/>
              <a:gd name="connsiteX1610" fmla="*/ 1679649 w 1736287"/>
              <a:gd name="connsiteY1610" fmla="*/ 901847 h 1600958"/>
              <a:gd name="connsiteX1611" fmla="*/ 1454181 w 1736287"/>
              <a:gd name="connsiteY1611" fmla="*/ 901847 h 1600958"/>
              <a:gd name="connsiteX1612" fmla="*/ 1454181 w 1736287"/>
              <a:gd name="connsiteY1612" fmla="*/ 910505 h 1600958"/>
              <a:gd name="connsiteX1613" fmla="*/ 1454181 w 1736287"/>
              <a:gd name="connsiteY1613" fmla="*/ 913390 h 1600958"/>
              <a:gd name="connsiteX1614" fmla="*/ 1465725 w 1736287"/>
              <a:gd name="connsiteY1614" fmla="*/ 913390 h 1600958"/>
              <a:gd name="connsiteX1615" fmla="*/ 1465725 w 1736287"/>
              <a:gd name="connsiteY1615" fmla="*/ 901847 h 1600958"/>
              <a:gd name="connsiteX1616" fmla="*/ 1476908 w 1736287"/>
              <a:gd name="connsiteY1616" fmla="*/ 913390 h 1600958"/>
              <a:gd name="connsiteX1617" fmla="*/ 1476908 w 1736287"/>
              <a:gd name="connsiteY1617" fmla="*/ 908520 h 1600958"/>
              <a:gd name="connsiteX1618" fmla="*/ 1476908 w 1736287"/>
              <a:gd name="connsiteY1618" fmla="*/ 906717 h 1600958"/>
              <a:gd name="connsiteX1619" fmla="*/ 1476908 w 1736287"/>
              <a:gd name="connsiteY1619" fmla="*/ 901847 h 1600958"/>
              <a:gd name="connsiteX1620" fmla="*/ 1465725 w 1736287"/>
              <a:gd name="connsiteY1620" fmla="*/ 901847 h 1600958"/>
              <a:gd name="connsiteX1621" fmla="*/ 1454181 w 1736287"/>
              <a:gd name="connsiteY1621" fmla="*/ 901847 h 1600958"/>
              <a:gd name="connsiteX1622" fmla="*/ 0 w 1736287"/>
              <a:gd name="connsiteY1622" fmla="*/ 901847 h 1600958"/>
              <a:gd name="connsiteX1623" fmla="*/ 11183 w 1736287"/>
              <a:gd name="connsiteY1623" fmla="*/ 901847 h 1600958"/>
              <a:gd name="connsiteX1624" fmla="*/ 11183 w 1736287"/>
              <a:gd name="connsiteY1624" fmla="*/ 913390 h 1600958"/>
              <a:gd name="connsiteX1625" fmla="*/ 22727 w 1736287"/>
              <a:gd name="connsiteY1625" fmla="*/ 913390 h 1600958"/>
              <a:gd name="connsiteX1626" fmla="*/ 22727 w 1736287"/>
              <a:gd name="connsiteY1626" fmla="*/ 914788 h 1600958"/>
              <a:gd name="connsiteX1627" fmla="*/ 22727 w 1736287"/>
              <a:gd name="connsiteY1627" fmla="*/ 917584 h 1600958"/>
              <a:gd name="connsiteX1628" fmla="*/ 22727 w 1736287"/>
              <a:gd name="connsiteY1628" fmla="*/ 918108 h 1600958"/>
              <a:gd name="connsiteX1629" fmla="*/ 22727 w 1736287"/>
              <a:gd name="connsiteY1629" fmla="*/ 924573 h 1600958"/>
              <a:gd name="connsiteX1630" fmla="*/ 33911 w 1736287"/>
              <a:gd name="connsiteY1630" fmla="*/ 924573 h 1600958"/>
              <a:gd name="connsiteX1631" fmla="*/ 33911 w 1736287"/>
              <a:gd name="connsiteY1631" fmla="*/ 935756 h 1600958"/>
              <a:gd name="connsiteX1632" fmla="*/ 22727 w 1736287"/>
              <a:gd name="connsiteY1632" fmla="*/ 935756 h 1600958"/>
              <a:gd name="connsiteX1633" fmla="*/ 11183 w 1736287"/>
              <a:gd name="connsiteY1633" fmla="*/ 935756 h 1600958"/>
              <a:gd name="connsiteX1634" fmla="*/ 11183 w 1736287"/>
              <a:gd name="connsiteY1634" fmla="*/ 924573 h 1600958"/>
              <a:gd name="connsiteX1635" fmla="*/ 0 w 1736287"/>
              <a:gd name="connsiteY1635" fmla="*/ 913390 h 1600958"/>
              <a:gd name="connsiteX1636" fmla="*/ 1510819 w 1736287"/>
              <a:gd name="connsiteY1636" fmla="*/ 890664 h 1600958"/>
              <a:gd name="connsiteX1637" fmla="*/ 1510819 w 1736287"/>
              <a:gd name="connsiteY1637" fmla="*/ 892062 h 1600958"/>
              <a:gd name="connsiteX1638" fmla="*/ 1510819 w 1736287"/>
              <a:gd name="connsiteY1638" fmla="*/ 900449 h 1600958"/>
              <a:gd name="connsiteX1639" fmla="*/ 1510819 w 1736287"/>
              <a:gd name="connsiteY1639" fmla="*/ 901847 h 1600958"/>
              <a:gd name="connsiteX1640" fmla="*/ 1522002 w 1736287"/>
              <a:gd name="connsiteY1640" fmla="*/ 901847 h 1600958"/>
              <a:gd name="connsiteX1641" fmla="*/ 1522002 w 1736287"/>
              <a:gd name="connsiteY1641" fmla="*/ 899051 h 1600958"/>
              <a:gd name="connsiteX1642" fmla="*/ 1522002 w 1736287"/>
              <a:gd name="connsiteY1642" fmla="*/ 890664 h 1600958"/>
              <a:gd name="connsiteX1643" fmla="*/ 22727 w 1736287"/>
              <a:gd name="connsiteY1643" fmla="*/ 890664 h 1600958"/>
              <a:gd name="connsiteX1644" fmla="*/ 33911 w 1736287"/>
              <a:gd name="connsiteY1644" fmla="*/ 890664 h 1600958"/>
              <a:gd name="connsiteX1645" fmla="*/ 33911 w 1736287"/>
              <a:gd name="connsiteY1645" fmla="*/ 901847 h 1600958"/>
              <a:gd name="connsiteX1646" fmla="*/ 22727 w 1736287"/>
              <a:gd name="connsiteY1646" fmla="*/ 901847 h 1600958"/>
              <a:gd name="connsiteX1647" fmla="*/ 22727 w 1736287"/>
              <a:gd name="connsiteY1647" fmla="*/ 890664 h 1600958"/>
              <a:gd name="connsiteX1648" fmla="*/ 1634556 w 1736287"/>
              <a:gd name="connsiteY1648" fmla="*/ 879481 h 1600958"/>
              <a:gd name="connsiteX1649" fmla="*/ 1634556 w 1736287"/>
              <a:gd name="connsiteY1649" fmla="*/ 880879 h 1600958"/>
              <a:gd name="connsiteX1650" fmla="*/ 1634556 w 1736287"/>
              <a:gd name="connsiteY1650" fmla="*/ 882277 h 1600958"/>
              <a:gd name="connsiteX1651" fmla="*/ 1634556 w 1736287"/>
              <a:gd name="connsiteY1651" fmla="*/ 890664 h 1600958"/>
              <a:gd name="connsiteX1652" fmla="*/ 1646100 w 1736287"/>
              <a:gd name="connsiteY1652" fmla="*/ 890664 h 1600958"/>
              <a:gd name="connsiteX1653" fmla="*/ 1646100 w 1736287"/>
              <a:gd name="connsiteY1653" fmla="*/ 889266 h 1600958"/>
              <a:gd name="connsiteX1654" fmla="*/ 1646100 w 1736287"/>
              <a:gd name="connsiteY1654" fmla="*/ 884199 h 1600958"/>
              <a:gd name="connsiteX1655" fmla="*/ 1646100 w 1736287"/>
              <a:gd name="connsiteY1655" fmla="*/ 879481 h 1600958"/>
              <a:gd name="connsiteX1656" fmla="*/ 11183 w 1736287"/>
              <a:gd name="connsiteY1656" fmla="*/ 879481 h 1600958"/>
              <a:gd name="connsiteX1657" fmla="*/ 22727 w 1736287"/>
              <a:gd name="connsiteY1657" fmla="*/ 879481 h 1600958"/>
              <a:gd name="connsiteX1658" fmla="*/ 22727 w 1736287"/>
              <a:gd name="connsiteY1658" fmla="*/ 890664 h 1600958"/>
              <a:gd name="connsiteX1659" fmla="*/ 11183 w 1736287"/>
              <a:gd name="connsiteY1659" fmla="*/ 879481 h 1600958"/>
              <a:gd name="connsiteX1660" fmla="*/ 1285350 w 1736287"/>
              <a:gd name="connsiteY1660" fmla="*/ 868298 h 1600958"/>
              <a:gd name="connsiteX1661" fmla="*/ 1285350 w 1736287"/>
              <a:gd name="connsiteY1661" fmla="*/ 879481 h 1600958"/>
              <a:gd name="connsiteX1662" fmla="*/ 1285350 w 1736287"/>
              <a:gd name="connsiteY1662" fmla="*/ 890664 h 1600958"/>
              <a:gd name="connsiteX1663" fmla="*/ 1296534 w 1736287"/>
              <a:gd name="connsiteY1663" fmla="*/ 890664 h 1600958"/>
              <a:gd name="connsiteX1664" fmla="*/ 1285350 w 1736287"/>
              <a:gd name="connsiteY1664" fmla="*/ 901847 h 1600958"/>
              <a:gd name="connsiteX1665" fmla="*/ 1296534 w 1736287"/>
              <a:gd name="connsiteY1665" fmla="*/ 901847 h 1600958"/>
              <a:gd name="connsiteX1666" fmla="*/ 1296534 w 1736287"/>
              <a:gd name="connsiteY1666" fmla="*/ 890664 h 1600958"/>
              <a:gd name="connsiteX1667" fmla="*/ 1285350 w 1736287"/>
              <a:gd name="connsiteY1667" fmla="*/ 879481 h 1600958"/>
              <a:gd name="connsiteX1668" fmla="*/ 1296534 w 1736287"/>
              <a:gd name="connsiteY1668" fmla="*/ 879481 h 1600958"/>
              <a:gd name="connsiteX1669" fmla="*/ 1296534 w 1736287"/>
              <a:gd name="connsiteY1669" fmla="*/ 878083 h 1600958"/>
              <a:gd name="connsiteX1670" fmla="*/ 1296534 w 1736287"/>
              <a:gd name="connsiteY1670" fmla="*/ 868298 h 1600958"/>
              <a:gd name="connsiteX1671" fmla="*/ 1161252 w 1736287"/>
              <a:gd name="connsiteY1671" fmla="*/ 845572 h 1600958"/>
              <a:gd name="connsiteX1672" fmla="*/ 1150069 w 1736287"/>
              <a:gd name="connsiteY1672" fmla="*/ 856755 h 1600958"/>
              <a:gd name="connsiteX1673" fmla="*/ 1161252 w 1736287"/>
              <a:gd name="connsiteY1673" fmla="*/ 856755 h 1600958"/>
              <a:gd name="connsiteX1674" fmla="*/ 101371 w 1736287"/>
              <a:gd name="connsiteY1674" fmla="*/ 845572 h 1600958"/>
              <a:gd name="connsiteX1675" fmla="*/ 101371 w 1736287"/>
              <a:gd name="connsiteY1675" fmla="*/ 856755 h 1600958"/>
              <a:gd name="connsiteX1676" fmla="*/ 112915 w 1736287"/>
              <a:gd name="connsiteY1676" fmla="*/ 856755 h 1600958"/>
              <a:gd name="connsiteX1677" fmla="*/ 112915 w 1736287"/>
              <a:gd name="connsiteY1677" fmla="*/ 845572 h 1600958"/>
              <a:gd name="connsiteX1678" fmla="*/ 101371 w 1736287"/>
              <a:gd name="connsiteY1678" fmla="*/ 845572 h 1600958"/>
              <a:gd name="connsiteX1679" fmla="*/ 22727 w 1736287"/>
              <a:gd name="connsiteY1679" fmla="*/ 845572 h 1600958"/>
              <a:gd name="connsiteX1680" fmla="*/ 22727 w 1736287"/>
              <a:gd name="connsiteY1680" fmla="*/ 856755 h 1600958"/>
              <a:gd name="connsiteX1681" fmla="*/ 33911 w 1736287"/>
              <a:gd name="connsiteY1681" fmla="*/ 845572 h 1600958"/>
              <a:gd name="connsiteX1682" fmla="*/ 22727 w 1736287"/>
              <a:gd name="connsiteY1682" fmla="*/ 845572 h 1600958"/>
              <a:gd name="connsiteX1683" fmla="*/ 90188 w 1736287"/>
              <a:gd name="connsiteY1683" fmla="*/ 834389 h 1600958"/>
              <a:gd name="connsiteX1684" fmla="*/ 79004 w 1736287"/>
              <a:gd name="connsiteY1684" fmla="*/ 845572 h 1600958"/>
              <a:gd name="connsiteX1685" fmla="*/ 90188 w 1736287"/>
              <a:gd name="connsiteY1685" fmla="*/ 845572 h 1600958"/>
              <a:gd name="connsiteX1686" fmla="*/ 90188 w 1736287"/>
              <a:gd name="connsiteY1686" fmla="*/ 834389 h 1600958"/>
              <a:gd name="connsiteX1687" fmla="*/ 56277 w 1736287"/>
              <a:gd name="connsiteY1687" fmla="*/ 834389 h 1600958"/>
              <a:gd name="connsiteX1688" fmla="*/ 56277 w 1736287"/>
              <a:gd name="connsiteY1688" fmla="*/ 845572 h 1600958"/>
              <a:gd name="connsiteX1689" fmla="*/ 56277 w 1736287"/>
              <a:gd name="connsiteY1689" fmla="*/ 856755 h 1600958"/>
              <a:gd name="connsiteX1690" fmla="*/ 67821 w 1736287"/>
              <a:gd name="connsiteY1690" fmla="*/ 856755 h 1600958"/>
              <a:gd name="connsiteX1691" fmla="*/ 67821 w 1736287"/>
              <a:gd name="connsiteY1691" fmla="*/ 845572 h 1600958"/>
              <a:gd name="connsiteX1692" fmla="*/ 22727 w 1736287"/>
              <a:gd name="connsiteY1692" fmla="*/ 823206 h 1600958"/>
              <a:gd name="connsiteX1693" fmla="*/ 22727 w 1736287"/>
              <a:gd name="connsiteY1693" fmla="*/ 834389 h 1600958"/>
              <a:gd name="connsiteX1694" fmla="*/ 33911 w 1736287"/>
              <a:gd name="connsiteY1694" fmla="*/ 834389 h 1600958"/>
              <a:gd name="connsiteX1695" fmla="*/ 33911 w 1736287"/>
              <a:gd name="connsiteY1695" fmla="*/ 823206 h 1600958"/>
              <a:gd name="connsiteX1696" fmla="*/ 32513 w 1736287"/>
              <a:gd name="connsiteY1696" fmla="*/ 823206 h 1600958"/>
              <a:gd name="connsiteX1697" fmla="*/ 24125 w 1736287"/>
              <a:gd name="connsiteY1697" fmla="*/ 823206 h 1600958"/>
              <a:gd name="connsiteX1698" fmla="*/ 22727 w 1736287"/>
              <a:gd name="connsiteY1698" fmla="*/ 823206 h 1600958"/>
              <a:gd name="connsiteX1699" fmla="*/ 1296534 w 1736287"/>
              <a:gd name="connsiteY1699" fmla="*/ 811662 h 1600958"/>
              <a:gd name="connsiteX1700" fmla="*/ 1296534 w 1736287"/>
              <a:gd name="connsiteY1700" fmla="*/ 813105 h 1600958"/>
              <a:gd name="connsiteX1701" fmla="*/ 1296534 w 1736287"/>
              <a:gd name="connsiteY1701" fmla="*/ 821763 h 1600958"/>
              <a:gd name="connsiteX1702" fmla="*/ 1296534 w 1736287"/>
              <a:gd name="connsiteY1702" fmla="*/ 823206 h 1600958"/>
              <a:gd name="connsiteX1703" fmla="*/ 1296534 w 1736287"/>
              <a:gd name="connsiteY1703" fmla="*/ 811662 h 1600958"/>
              <a:gd name="connsiteX1704" fmla="*/ 1285350 w 1736287"/>
              <a:gd name="connsiteY1704" fmla="*/ 811662 h 1600958"/>
              <a:gd name="connsiteX1705" fmla="*/ 1285350 w 1736287"/>
              <a:gd name="connsiteY1705" fmla="*/ 823206 h 1600958"/>
              <a:gd name="connsiteX1706" fmla="*/ 1296534 w 1736287"/>
              <a:gd name="connsiteY1706" fmla="*/ 823206 h 1600958"/>
              <a:gd name="connsiteX1707" fmla="*/ 1307717 w 1736287"/>
              <a:gd name="connsiteY1707" fmla="*/ 811662 h 1600958"/>
              <a:gd name="connsiteX1708" fmla="*/ 1296534 w 1736287"/>
              <a:gd name="connsiteY1708" fmla="*/ 811662 h 1600958"/>
              <a:gd name="connsiteX1709" fmla="*/ 1285350 w 1736287"/>
              <a:gd name="connsiteY1709" fmla="*/ 811662 h 1600958"/>
              <a:gd name="connsiteX1710" fmla="*/ 1228713 w 1736287"/>
              <a:gd name="connsiteY1710" fmla="*/ 811662 h 1600958"/>
              <a:gd name="connsiteX1711" fmla="*/ 1228713 w 1736287"/>
              <a:gd name="connsiteY1711" fmla="*/ 823206 h 1600958"/>
              <a:gd name="connsiteX1712" fmla="*/ 1240256 w 1736287"/>
              <a:gd name="connsiteY1712" fmla="*/ 823206 h 1600958"/>
              <a:gd name="connsiteX1713" fmla="*/ 1251440 w 1736287"/>
              <a:gd name="connsiteY1713" fmla="*/ 834389 h 1600958"/>
              <a:gd name="connsiteX1714" fmla="*/ 1251440 w 1736287"/>
              <a:gd name="connsiteY1714" fmla="*/ 823206 h 1600958"/>
              <a:gd name="connsiteX1715" fmla="*/ 1240256 w 1736287"/>
              <a:gd name="connsiteY1715" fmla="*/ 811662 h 1600958"/>
              <a:gd name="connsiteX1716" fmla="*/ 1420631 w 1736287"/>
              <a:gd name="connsiteY1716" fmla="*/ 789296 h 1600958"/>
              <a:gd name="connsiteX1717" fmla="*/ 1420631 w 1736287"/>
              <a:gd name="connsiteY1717" fmla="*/ 800479 h 1600958"/>
              <a:gd name="connsiteX1718" fmla="*/ 1431814 w 1736287"/>
              <a:gd name="connsiteY1718" fmla="*/ 800479 h 1600958"/>
              <a:gd name="connsiteX1719" fmla="*/ 1431814 w 1736287"/>
              <a:gd name="connsiteY1719" fmla="*/ 789296 h 1600958"/>
              <a:gd name="connsiteX1720" fmla="*/ 1420631 w 1736287"/>
              <a:gd name="connsiteY1720" fmla="*/ 789296 h 1600958"/>
              <a:gd name="connsiteX1721" fmla="*/ 1228713 w 1736287"/>
              <a:gd name="connsiteY1721" fmla="*/ 789296 h 1600958"/>
              <a:gd name="connsiteX1722" fmla="*/ 1228713 w 1736287"/>
              <a:gd name="connsiteY1722" fmla="*/ 800479 h 1600958"/>
              <a:gd name="connsiteX1723" fmla="*/ 1240256 w 1736287"/>
              <a:gd name="connsiteY1723" fmla="*/ 800479 h 1600958"/>
              <a:gd name="connsiteX1724" fmla="*/ 1240256 w 1736287"/>
              <a:gd name="connsiteY1724" fmla="*/ 789296 h 1600958"/>
              <a:gd name="connsiteX1725" fmla="*/ 1127342 w 1736287"/>
              <a:gd name="connsiteY1725" fmla="*/ 789296 h 1600958"/>
              <a:gd name="connsiteX1726" fmla="*/ 1127342 w 1736287"/>
              <a:gd name="connsiteY1726" fmla="*/ 790694 h 1600958"/>
              <a:gd name="connsiteX1727" fmla="*/ 1127342 w 1736287"/>
              <a:gd name="connsiteY1727" fmla="*/ 799081 h 1600958"/>
              <a:gd name="connsiteX1728" fmla="*/ 1127342 w 1736287"/>
              <a:gd name="connsiteY1728" fmla="*/ 800479 h 1600958"/>
              <a:gd name="connsiteX1729" fmla="*/ 1138525 w 1736287"/>
              <a:gd name="connsiteY1729" fmla="*/ 800479 h 1600958"/>
              <a:gd name="connsiteX1730" fmla="*/ 1127342 w 1736287"/>
              <a:gd name="connsiteY1730" fmla="*/ 789296 h 1600958"/>
              <a:gd name="connsiteX1731" fmla="*/ 79004 w 1736287"/>
              <a:gd name="connsiteY1731" fmla="*/ 789296 h 1600958"/>
              <a:gd name="connsiteX1732" fmla="*/ 85470 w 1736287"/>
              <a:gd name="connsiteY1732" fmla="*/ 789296 h 1600958"/>
              <a:gd name="connsiteX1733" fmla="*/ 85994 w 1736287"/>
              <a:gd name="connsiteY1733" fmla="*/ 789296 h 1600958"/>
              <a:gd name="connsiteX1734" fmla="*/ 90188 w 1736287"/>
              <a:gd name="connsiteY1734" fmla="*/ 789296 h 1600958"/>
              <a:gd name="connsiteX1735" fmla="*/ 79004 w 1736287"/>
              <a:gd name="connsiteY1735" fmla="*/ 800479 h 1600958"/>
              <a:gd name="connsiteX1736" fmla="*/ 79004 w 1736287"/>
              <a:gd name="connsiteY1736" fmla="*/ 794014 h 1600958"/>
              <a:gd name="connsiteX1737" fmla="*/ 79004 w 1736287"/>
              <a:gd name="connsiteY1737" fmla="*/ 793490 h 1600958"/>
              <a:gd name="connsiteX1738" fmla="*/ 79004 w 1736287"/>
              <a:gd name="connsiteY1738" fmla="*/ 789296 h 1600958"/>
              <a:gd name="connsiteX1739" fmla="*/ 1454181 w 1736287"/>
              <a:gd name="connsiteY1739" fmla="*/ 778113 h 1600958"/>
              <a:gd name="connsiteX1740" fmla="*/ 1454181 w 1736287"/>
              <a:gd name="connsiteY1740" fmla="*/ 789296 h 1600958"/>
              <a:gd name="connsiteX1741" fmla="*/ 1465725 w 1736287"/>
              <a:gd name="connsiteY1741" fmla="*/ 800479 h 1600958"/>
              <a:gd name="connsiteX1742" fmla="*/ 1465725 w 1736287"/>
              <a:gd name="connsiteY1742" fmla="*/ 789296 h 1600958"/>
              <a:gd name="connsiteX1743" fmla="*/ 1454181 w 1736287"/>
              <a:gd name="connsiteY1743" fmla="*/ 778113 h 1600958"/>
              <a:gd name="connsiteX1744" fmla="*/ 67821 w 1736287"/>
              <a:gd name="connsiteY1744" fmla="*/ 766570 h 1600958"/>
              <a:gd name="connsiteX1745" fmla="*/ 69219 w 1736287"/>
              <a:gd name="connsiteY1745" fmla="*/ 766570 h 1600958"/>
              <a:gd name="connsiteX1746" fmla="*/ 76209 w 1736287"/>
              <a:gd name="connsiteY1746" fmla="*/ 766570 h 1600958"/>
              <a:gd name="connsiteX1747" fmla="*/ 79004 w 1736287"/>
              <a:gd name="connsiteY1747" fmla="*/ 766570 h 1600958"/>
              <a:gd name="connsiteX1748" fmla="*/ 79004 w 1736287"/>
              <a:gd name="connsiteY1748" fmla="*/ 778113 h 1600958"/>
              <a:gd name="connsiteX1749" fmla="*/ 67821 w 1736287"/>
              <a:gd name="connsiteY1749" fmla="*/ 766570 h 1600958"/>
              <a:gd name="connsiteX1750" fmla="*/ 11183 w 1736287"/>
              <a:gd name="connsiteY1750" fmla="*/ 766570 h 1600958"/>
              <a:gd name="connsiteX1751" fmla="*/ 22727 w 1736287"/>
              <a:gd name="connsiteY1751" fmla="*/ 766570 h 1600958"/>
              <a:gd name="connsiteX1752" fmla="*/ 22727 w 1736287"/>
              <a:gd name="connsiteY1752" fmla="*/ 778113 h 1600958"/>
              <a:gd name="connsiteX1753" fmla="*/ 11183 w 1736287"/>
              <a:gd name="connsiteY1753" fmla="*/ 789296 h 1600958"/>
              <a:gd name="connsiteX1754" fmla="*/ 11183 w 1736287"/>
              <a:gd name="connsiteY1754" fmla="*/ 800479 h 1600958"/>
              <a:gd name="connsiteX1755" fmla="*/ 0 w 1736287"/>
              <a:gd name="connsiteY1755" fmla="*/ 800479 h 1600958"/>
              <a:gd name="connsiteX1756" fmla="*/ 0 w 1736287"/>
              <a:gd name="connsiteY1756" fmla="*/ 789296 h 1600958"/>
              <a:gd name="connsiteX1757" fmla="*/ 11183 w 1736287"/>
              <a:gd name="connsiteY1757" fmla="*/ 778113 h 1600958"/>
              <a:gd name="connsiteX1758" fmla="*/ 11183 w 1736287"/>
              <a:gd name="connsiteY1758" fmla="*/ 766570 h 1600958"/>
              <a:gd name="connsiteX1759" fmla="*/ 1657283 w 1736287"/>
              <a:gd name="connsiteY1759" fmla="*/ 755387 h 1600958"/>
              <a:gd name="connsiteX1760" fmla="*/ 1657283 w 1736287"/>
              <a:gd name="connsiteY1760" fmla="*/ 766570 h 1600958"/>
              <a:gd name="connsiteX1761" fmla="*/ 1668466 w 1736287"/>
              <a:gd name="connsiteY1761" fmla="*/ 766570 h 1600958"/>
              <a:gd name="connsiteX1762" fmla="*/ 1657283 w 1736287"/>
              <a:gd name="connsiteY1762" fmla="*/ 755387 h 1600958"/>
              <a:gd name="connsiteX1763" fmla="*/ 1318900 w 1736287"/>
              <a:gd name="connsiteY1763" fmla="*/ 755387 h 1600958"/>
              <a:gd name="connsiteX1764" fmla="*/ 1330444 w 1736287"/>
              <a:gd name="connsiteY1764" fmla="*/ 755387 h 1600958"/>
              <a:gd name="connsiteX1765" fmla="*/ 1262623 w 1736287"/>
              <a:gd name="connsiteY1765" fmla="*/ 755387 h 1600958"/>
              <a:gd name="connsiteX1766" fmla="*/ 1251440 w 1736287"/>
              <a:gd name="connsiteY1766" fmla="*/ 766570 h 1600958"/>
              <a:gd name="connsiteX1767" fmla="*/ 1262623 w 1736287"/>
              <a:gd name="connsiteY1767" fmla="*/ 766570 h 1600958"/>
              <a:gd name="connsiteX1768" fmla="*/ 1195163 w 1736287"/>
              <a:gd name="connsiteY1768" fmla="*/ 755387 h 1600958"/>
              <a:gd name="connsiteX1769" fmla="*/ 1195163 w 1736287"/>
              <a:gd name="connsiteY1769" fmla="*/ 766570 h 1600958"/>
              <a:gd name="connsiteX1770" fmla="*/ 1195163 w 1736287"/>
              <a:gd name="connsiteY1770" fmla="*/ 778113 h 1600958"/>
              <a:gd name="connsiteX1771" fmla="*/ 1206346 w 1736287"/>
              <a:gd name="connsiteY1771" fmla="*/ 766570 h 1600958"/>
              <a:gd name="connsiteX1772" fmla="*/ 1206346 w 1736287"/>
              <a:gd name="connsiteY1772" fmla="*/ 755387 h 1600958"/>
              <a:gd name="connsiteX1773" fmla="*/ 1195163 w 1736287"/>
              <a:gd name="connsiteY1773" fmla="*/ 755387 h 1600958"/>
              <a:gd name="connsiteX1774" fmla="*/ 22727 w 1736287"/>
              <a:gd name="connsiteY1774" fmla="*/ 755387 h 1600958"/>
              <a:gd name="connsiteX1775" fmla="*/ 33911 w 1736287"/>
              <a:gd name="connsiteY1775" fmla="*/ 755387 h 1600958"/>
              <a:gd name="connsiteX1776" fmla="*/ 33911 w 1736287"/>
              <a:gd name="connsiteY1776" fmla="*/ 766570 h 1600958"/>
              <a:gd name="connsiteX1777" fmla="*/ 22727 w 1736287"/>
              <a:gd name="connsiteY1777" fmla="*/ 766570 h 1600958"/>
              <a:gd name="connsiteX1778" fmla="*/ 22727 w 1736287"/>
              <a:gd name="connsiteY1778" fmla="*/ 755387 h 1600958"/>
              <a:gd name="connsiteX1779" fmla="*/ 1341627 w 1736287"/>
              <a:gd name="connsiteY1779" fmla="*/ 744204 h 1600958"/>
              <a:gd name="connsiteX1780" fmla="*/ 1341627 w 1736287"/>
              <a:gd name="connsiteY1780" fmla="*/ 755387 h 1600958"/>
              <a:gd name="connsiteX1781" fmla="*/ 1343025 w 1736287"/>
              <a:gd name="connsiteY1781" fmla="*/ 755387 h 1600958"/>
              <a:gd name="connsiteX1782" fmla="*/ 1351412 w 1736287"/>
              <a:gd name="connsiteY1782" fmla="*/ 755387 h 1600958"/>
              <a:gd name="connsiteX1783" fmla="*/ 1352810 w 1736287"/>
              <a:gd name="connsiteY1783" fmla="*/ 755387 h 1600958"/>
              <a:gd name="connsiteX1784" fmla="*/ 1352810 w 1736287"/>
              <a:gd name="connsiteY1784" fmla="*/ 744204 h 1600958"/>
              <a:gd name="connsiteX1785" fmla="*/ 1341627 w 1736287"/>
              <a:gd name="connsiteY1785" fmla="*/ 744204 h 1600958"/>
              <a:gd name="connsiteX1786" fmla="*/ 1285350 w 1736287"/>
              <a:gd name="connsiteY1786" fmla="*/ 744204 h 1600958"/>
              <a:gd name="connsiteX1787" fmla="*/ 1285350 w 1736287"/>
              <a:gd name="connsiteY1787" fmla="*/ 755387 h 1600958"/>
              <a:gd name="connsiteX1788" fmla="*/ 1273806 w 1736287"/>
              <a:gd name="connsiteY1788" fmla="*/ 755387 h 1600958"/>
              <a:gd name="connsiteX1789" fmla="*/ 1273806 w 1736287"/>
              <a:gd name="connsiteY1789" fmla="*/ 766570 h 1600958"/>
              <a:gd name="connsiteX1790" fmla="*/ 1285350 w 1736287"/>
              <a:gd name="connsiteY1790" fmla="*/ 766570 h 1600958"/>
              <a:gd name="connsiteX1791" fmla="*/ 1285350 w 1736287"/>
              <a:gd name="connsiteY1791" fmla="*/ 755387 h 1600958"/>
              <a:gd name="connsiteX1792" fmla="*/ 1296534 w 1736287"/>
              <a:gd name="connsiteY1792" fmla="*/ 766570 h 1600958"/>
              <a:gd name="connsiteX1793" fmla="*/ 1296534 w 1736287"/>
              <a:gd name="connsiteY1793" fmla="*/ 755387 h 1600958"/>
              <a:gd name="connsiteX1794" fmla="*/ 1285350 w 1736287"/>
              <a:gd name="connsiteY1794" fmla="*/ 755387 h 1600958"/>
              <a:gd name="connsiteX1795" fmla="*/ 1296534 w 1736287"/>
              <a:gd name="connsiteY1795" fmla="*/ 744204 h 1600958"/>
              <a:gd name="connsiteX1796" fmla="*/ 1228713 w 1736287"/>
              <a:gd name="connsiteY1796" fmla="*/ 744204 h 1600958"/>
              <a:gd name="connsiteX1797" fmla="*/ 1228713 w 1736287"/>
              <a:gd name="connsiteY1797" fmla="*/ 755387 h 1600958"/>
              <a:gd name="connsiteX1798" fmla="*/ 1228713 w 1736287"/>
              <a:gd name="connsiteY1798" fmla="*/ 766570 h 1600958"/>
              <a:gd name="connsiteX1799" fmla="*/ 1217529 w 1736287"/>
              <a:gd name="connsiteY1799" fmla="*/ 755387 h 1600958"/>
              <a:gd name="connsiteX1800" fmla="*/ 1228713 w 1736287"/>
              <a:gd name="connsiteY1800" fmla="*/ 744204 h 1600958"/>
              <a:gd name="connsiteX1801" fmla="*/ 1217529 w 1736287"/>
              <a:gd name="connsiteY1801" fmla="*/ 744204 h 1600958"/>
              <a:gd name="connsiteX1802" fmla="*/ 1217529 w 1736287"/>
              <a:gd name="connsiteY1802" fmla="*/ 755387 h 1600958"/>
              <a:gd name="connsiteX1803" fmla="*/ 1217529 w 1736287"/>
              <a:gd name="connsiteY1803" fmla="*/ 766570 h 1600958"/>
              <a:gd name="connsiteX1804" fmla="*/ 1217529 w 1736287"/>
              <a:gd name="connsiteY1804" fmla="*/ 778113 h 1600958"/>
              <a:gd name="connsiteX1805" fmla="*/ 1228713 w 1736287"/>
              <a:gd name="connsiteY1805" fmla="*/ 778113 h 1600958"/>
              <a:gd name="connsiteX1806" fmla="*/ 1228713 w 1736287"/>
              <a:gd name="connsiteY1806" fmla="*/ 776670 h 1600958"/>
              <a:gd name="connsiteX1807" fmla="*/ 1228713 w 1736287"/>
              <a:gd name="connsiteY1807" fmla="*/ 768013 h 1600958"/>
              <a:gd name="connsiteX1808" fmla="*/ 1228713 w 1736287"/>
              <a:gd name="connsiteY1808" fmla="*/ 766570 h 1600958"/>
              <a:gd name="connsiteX1809" fmla="*/ 1240256 w 1736287"/>
              <a:gd name="connsiteY1809" fmla="*/ 766570 h 1600958"/>
              <a:gd name="connsiteX1810" fmla="*/ 1240256 w 1736287"/>
              <a:gd name="connsiteY1810" fmla="*/ 755387 h 1600958"/>
              <a:gd name="connsiteX1811" fmla="*/ 1240256 w 1736287"/>
              <a:gd name="connsiteY1811" fmla="*/ 744204 h 1600958"/>
              <a:gd name="connsiteX1812" fmla="*/ 1228713 w 1736287"/>
              <a:gd name="connsiteY1812" fmla="*/ 744204 h 1600958"/>
              <a:gd name="connsiteX1813" fmla="*/ 1217529 w 1736287"/>
              <a:gd name="connsiteY1813" fmla="*/ 744204 h 1600958"/>
              <a:gd name="connsiteX1814" fmla="*/ 1352810 w 1736287"/>
              <a:gd name="connsiteY1814" fmla="*/ 733021 h 1600958"/>
              <a:gd name="connsiteX1815" fmla="*/ 1363994 w 1736287"/>
              <a:gd name="connsiteY1815" fmla="*/ 744204 h 1600958"/>
              <a:gd name="connsiteX1816" fmla="*/ 1363994 w 1736287"/>
              <a:gd name="connsiteY1816" fmla="*/ 733021 h 1600958"/>
              <a:gd name="connsiteX1817" fmla="*/ 1307717 w 1736287"/>
              <a:gd name="connsiteY1817" fmla="*/ 733021 h 1600958"/>
              <a:gd name="connsiteX1818" fmla="*/ 1307717 w 1736287"/>
              <a:gd name="connsiteY1818" fmla="*/ 741408 h 1600958"/>
              <a:gd name="connsiteX1819" fmla="*/ 1307717 w 1736287"/>
              <a:gd name="connsiteY1819" fmla="*/ 744204 h 1600958"/>
              <a:gd name="connsiteX1820" fmla="*/ 1318900 w 1736287"/>
              <a:gd name="connsiteY1820" fmla="*/ 744204 h 1600958"/>
              <a:gd name="connsiteX1821" fmla="*/ 1318900 w 1736287"/>
              <a:gd name="connsiteY1821" fmla="*/ 733021 h 1600958"/>
              <a:gd name="connsiteX1822" fmla="*/ 1307717 w 1736287"/>
              <a:gd name="connsiteY1822" fmla="*/ 733021 h 1600958"/>
              <a:gd name="connsiteX1823" fmla="*/ 1150069 w 1736287"/>
              <a:gd name="connsiteY1823" fmla="*/ 721478 h 1600958"/>
              <a:gd name="connsiteX1824" fmla="*/ 1150069 w 1736287"/>
              <a:gd name="connsiteY1824" fmla="*/ 733021 h 1600958"/>
              <a:gd name="connsiteX1825" fmla="*/ 1161252 w 1736287"/>
              <a:gd name="connsiteY1825" fmla="*/ 733021 h 1600958"/>
              <a:gd name="connsiteX1826" fmla="*/ 1161252 w 1736287"/>
              <a:gd name="connsiteY1826" fmla="*/ 721478 h 1600958"/>
              <a:gd name="connsiteX1827" fmla="*/ 45094 w 1736287"/>
              <a:gd name="connsiteY1827" fmla="*/ 721478 h 1600958"/>
              <a:gd name="connsiteX1828" fmla="*/ 56277 w 1736287"/>
              <a:gd name="connsiteY1828" fmla="*/ 721478 h 1600958"/>
              <a:gd name="connsiteX1829" fmla="*/ 45094 w 1736287"/>
              <a:gd name="connsiteY1829" fmla="*/ 733021 h 1600958"/>
              <a:gd name="connsiteX1830" fmla="*/ 45094 w 1736287"/>
              <a:gd name="connsiteY1830" fmla="*/ 721478 h 1600958"/>
              <a:gd name="connsiteX1831" fmla="*/ 1251440 w 1736287"/>
              <a:gd name="connsiteY1831" fmla="*/ 710295 h 1600958"/>
              <a:gd name="connsiteX1832" fmla="*/ 1251440 w 1736287"/>
              <a:gd name="connsiteY1832" fmla="*/ 721478 h 1600958"/>
              <a:gd name="connsiteX1833" fmla="*/ 1240256 w 1736287"/>
              <a:gd name="connsiteY1833" fmla="*/ 721478 h 1600958"/>
              <a:gd name="connsiteX1834" fmla="*/ 1228713 w 1736287"/>
              <a:gd name="connsiteY1834" fmla="*/ 721478 h 1600958"/>
              <a:gd name="connsiteX1835" fmla="*/ 1217529 w 1736287"/>
              <a:gd name="connsiteY1835" fmla="*/ 721478 h 1600958"/>
              <a:gd name="connsiteX1836" fmla="*/ 1206346 w 1736287"/>
              <a:gd name="connsiteY1836" fmla="*/ 721478 h 1600958"/>
              <a:gd name="connsiteX1837" fmla="*/ 1206346 w 1736287"/>
              <a:gd name="connsiteY1837" fmla="*/ 733021 h 1600958"/>
              <a:gd name="connsiteX1838" fmla="*/ 1217529 w 1736287"/>
              <a:gd name="connsiteY1838" fmla="*/ 733021 h 1600958"/>
              <a:gd name="connsiteX1839" fmla="*/ 1217529 w 1736287"/>
              <a:gd name="connsiteY1839" fmla="*/ 721478 h 1600958"/>
              <a:gd name="connsiteX1840" fmla="*/ 1228713 w 1736287"/>
              <a:gd name="connsiteY1840" fmla="*/ 733021 h 1600958"/>
              <a:gd name="connsiteX1841" fmla="*/ 1240256 w 1736287"/>
              <a:gd name="connsiteY1841" fmla="*/ 733021 h 1600958"/>
              <a:gd name="connsiteX1842" fmla="*/ 1251440 w 1736287"/>
              <a:gd name="connsiteY1842" fmla="*/ 733021 h 1600958"/>
              <a:gd name="connsiteX1843" fmla="*/ 1251440 w 1736287"/>
              <a:gd name="connsiteY1843" fmla="*/ 721478 h 1600958"/>
              <a:gd name="connsiteX1844" fmla="*/ 1262623 w 1736287"/>
              <a:gd name="connsiteY1844" fmla="*/ 733021 h 1600958"/>
              <a:gd name="connsiteX1845" fmla="*/ 1262623 w 1736287"/>
              <a:gd name="connsiteY1845" fmla="*/ 728692 h 1600958"/>
              <a:gd name="connsiteX1846" fmla="*/ 1262623 w 1736287"/>
              <a:gd name="connsiteY1846" fmla="*/ 728151 h 1600958"/>
              <a:gd name="connsiteX1847" fmla="*/ 1262623 w 1736287"/>
              <a:gd name="connsiteY1847" fmla="*/ 721478 h 1600958"/>
              <a:gd name="connsiteX1848" fmla="*/ 1273806 w 1736287"/>
              <a:gd name="connsiteY1848" fmla="*/ 721478 h 1600958"/>
              <a:gd name="connsiteX1849" fmla="*/ 1273806 w 1736287"/>
              <a:gd name="connsiteY1849" fmla="*/ 710295 h 1600958"/>
              <a:gd name="connsiteX1850" fmla="*/ 1262623 w 1736287"/>
              <a:gd name="connsiteY1850" fmla="*/ 721478 h 1600958"/>
              <a:gd name="connsiteX1851" fmla="*/ 1251440 w 1736287"/>
              <a:gd name="connsiteY1851" fmla="*/ 721478 h 1600958"/>
              <a:gd name="connsiteX1852" fmla="*/ 575035 w 1736287"/>
              <a:gd name="connsiteY1852" fmla="*/ 710295 h 1600958"/>
              <a:gd name="connsiteX1853" fmla="*/ 586218 w 1736287"/>
              <a:gd name="connsiteY1853" fmla="*/ 721478 h 1600958"/>
              <a:gd name="connsiteX1854" fmla="*/ 586218 w 1736287"/>
              <a:gd name="connsiteY1854" fmla="*/ 710295 h 1600958"/>
              <a:gd name="connsiteX1855" fmla="*/ 1217529 w 1736287"/>
              <a:gd name="connsiteY1855" fmla="*/ 699112 h 1600958"/>
              <a:gd name="connsiteX1856" fmla="*/ 1228713 w 1736287"/>
              <a:gd name="connsiteY1856" fmla="*/ 710295 h 1600958"/>
              <a:gd name="connsiteX1857" fmla="*/ 1217529 w 1736287"/>
              <a:gd name="connsiteY1857" fmla="*/ 699112 h 1600958"/>
              <a:gd name="connsiteX1858" fmla="*/ 552308 w 1736287"/>
              <a:gd name="connsiteY1858" fmla="*/ 699112 h 1600958"/>
              <a:gd name="connsiteX1859" fmla="*/ 541124 w 1736287"/>
              <a:gd name="connsiteY1859" fmla="*/ 710295 h 1600958"/>
              <a:gd name="connsiteX1860" fmla="*/ 552308 w 1736287"/>
              <a:gd name="connsiteY1860" fmla="*/ 710295 h 1600958"/>
              <a:gd name="connsiteX1861" fmla="*/ 552308 w 1736287"/>
              <a:gd name="connsiteY1861" fmla="*/ 708897 h 1600958"/>
              <a:gd name="connsiteX1862" fmla="*/ 552308 w 1736287"/>
              <a:gd name="connsiteY1862" fmla="*/ 700510 h 1600958"/>
              <a:gd name="connsiteX1863" fmla="*/ 552308 w 1736287"/>
              <a:gd name="connsiteY1863" fmla="*/ 699112 h 1600958"/>
              <a:gd name="connsiteX1864" fmla="*/ 529941 w 1736287"/>
              <a:gd name="connsiteY1864" fmla="*/ 699112 h 1600958"/>
              <a:gd name="connsiteX1865" fmla="*/ 518758 w 1736287"/>
              <a:gd name="connsiteY1865" fmla="*/ 710295 h 1600958"/>
              <a:gd name="connsiteX1866" fmla="*/ 529941 w 1736287"/>
              <a:gd name="connsiteY1866" fmla="*/ 710295 h 1600958"/>
              <a:gd name="connsiteX1867" fmla="*/ 529941 w 1736287"/>
              <a:gd name="connsiteY1867" fmla="*/ 699112 h 1600958"/>
              <a:gd name="connsiteX1868" fmla="*/ 67821 w 1736287"/>
              <a:gd name="connsiteY1868" fmla="*/ 687929 h 1600958"/>
              <a:gd name="connsiteX1869" fmla="*/ 79004 w 1736287"/>
              <a:gd name="connsiteY1869" fmla="*/ 687929 h 1600958"/>
              <a:gd name="connsiteX1870" fmla="*/ 79004 w 1736287"/>
              <a:gd name="connsiteY1870" fmla="*/ 699112 h 1600958"/>
              <a:gd name="connsiteX1871" fmla="*/ 67821 w 1736287"/>
              <a:gd name="connsiteY1871" fmla="*/ 699112 h 1600958"/>
              <a:gd name="connsiteX1872" fmla="*/ 428571 w 1736287"/>
              <a:gd name="connsiteY1872" fmla="*/ 676385 h 1600958"/>
              <a:gd name="connsiteX1873" fmla="*/ 417027 w 1736287"/>
              <a:gd name="connsiteY1873" fmla="*/ 687929 h 1600958"/>
              <a:gd name="connsiteX1874" fmla="*/ 428571 w 1736287"/>
              <a:gd name="connsiteY1874" fmla="*/ 687929 h 1600958"/>
              <a:gd name="connsiteX1875" fmla="*/ 428571 w 1736287"/>
              <a:gd name="connsiteY1875" fmla="*/ 686486 h 1600958"/>
              <a:gd name="connsiteX1876" fmla="*/ 428571 w 1736287"/>
              <a:gd name="connsiteY1876" fmla="*/ 677828 h 1600958"/>
              <a:gd name="connsiteX1877" fmla="*/ 428571 w 1736287"/>
              <a:gd name="connsiteY1877" fmla="*/ 676385 h 1600958"/>
              <a:gd name="connsiteX1878" fmla="*/ 135281 w 1736287"/>
              <a:gd name="connsiteY1878" fmla="*/ 676385 h 1600958"/>
              <a:gd name="connsiteX1879" fmla="*/ 146465 w 1736287"/>
              <a:gd name="connsiteY1879" fmla="*/ 687929 h 1600958"/>
              <a:gd name="connsiteX1880" fmla="*/ 146465 w 1736287"/>
              <a:gd name="connsiteY1880" fmla="*/ 676385 h 1600958"/>
              <a:gd name="connsiteX1881" fmla="*/ 1218927 w 1736287"/>
              <a:gd name="connsiteY1881" fmla="*/ 667998 h 1600958"/>
              <a:gd name="connsiteX1882" fmla="*/ 1217529 w 1736287"/>
              <a:gd name="connsiteY1882" fmla="*/ 676385 h 1600958"/>
              <a:gd name="connsiteX1883" fmla="*/ 1228713 w 1736287"/>
              <a:gd name="connsiteY1883" fmla="*/ 676385 h 1600958"/>
              <a:gd name="connsiteX1884" fmla="*/ 1218927 w 1736287"/>
              <a:gd name="connsiteY1884" fmla="*/ 667998 h 1600958"/>
              <a:gd name="connsiteX1885" fmla="*/ 1657283 w 1736287"/>
              <a:gd name="connsiteY1885" fmla="*/ 665202 h 1600958"/>
              <a:gd name="connsiteX1886" fmla="*/ 1657283 w 1736287"/>
              <a:gd name="connsiteY1886" fmla="*/ 676385 h 1600958"/>
              <a:gd name="connsiteX1887" fmla="*/ 1663748 w 1736287"/>
              <a:gd name="connsiteY1887" fmla="*/ 676385 h 1600958"/>
              <a:gd name="connsiteX1888" fmla="*/ 1664272 w 1736287"/>
              <a:gd name="connsiteY1888" fmla="*/ 676385 h 1600958"/>
              <a:gd name="connsiteX1889" fmla="*/ 1668466 w 1736287"/>
              <a:gd name="connsiteY1889" fmla="*/ 676385 h 1600958"/>
              <a:gd name="connsiteX1890" fmla="*/ 1679649 w 1736287"/>
              <a:gd name="connsiteY1890" fmla="*/ 676385 h 1600958"/>
              <a:gd name="connsiteX1891" fmla="*/ 1679649 w 1736287"/>
              <a:gd name="connsiteY1891" fmla="*/ 674987 h 1600958"/>
              <a:gd name="connsiteX1892" fmla="*/ 1679649 w 1736287"/>
              <a:gd name="connsiteY1892" fmla="*/ 673589 h 1600958"/>
              <a:gd name="connsiteX1893" fmla="*/ 1679649 w 1736287"/>
              <a:gd name="connsiteY1893" fmla="*/ 669920 h 1600958"/>
              <a:gd name="connsiteX1894" fmla="*/ 1679649 w 1736287"/>
              <a:gd name="connsiteY1894" fmla="*/ 669396 h 1600958"/>
              <a:gd name="connsiteX1895" fmla="*/ 1679649 w 1736287"/>
              <a:gd name="connsiteY1895" fmla="*/ 666600 h 1600958"/>
              <a:gd name="connsiteX1896" fmla="*/ 1679649 w 1736287"/>
              <a:gd name="connsiteY1896" fmla="*/ 665202 h 1600958"/>
              <a:gd name="connsiteX1897" fmla="*/ 1668466 w 1736287"/>
              <a:gd name="connsiteY1897" fmla="*/ 665202 h 1600958"/>
              <a:gd name="connsiteX1898" fmla="*/ 1465725 w 1736287"/>
              <a:gd name="connsiteY1898" fmla="*/ 665202 h 1600958"/>
              <a:gd name="connsiteX1899" fmla="*/ 1465725 w 1736287"/>
              <a:gd name="connsiteY1899" fmla="*/ 676385 h 1600958"/>
              <a:gd name="connsiteX1900" fmla="*/ 1476908 w 1736287"/>
              <a:gd name="connsiteY1900" fmla="*/ 676385 h 1600958"/>
              <a:gd name="connsiteX1901" fmla="*/ 1476908 w 1736287"/>
              <a:gd name="connsiteY1901" fmla="*/ 665202 h 1600958"/>
              <a:gd name="connsiteX1902" fmla="*/ 1465725 w 1736287"/>
              <a:gd name="connsiteY1902" fmla="*/ 665202 h 1600958"/>
              <a:gd name="connsiteX1903" fmla="*/ 1172436 w 1736287"/>
              <a:gd name="connsiteY1903" fmla="*/ 665202 h 1600958"/>
              <a:gd name="connsiteX1904" fmla="*/ 1172436 w 1736287"/>
              <a:gd name="connsiteY1904" fmla="*/ 676385 h 1600958"/>
              <a:gd name="connsiteX1905" fmla="*/ 1172436 w 1736287"/>
              <a:gd name="connsiteY1905" fmla="*/ 687929 h 1600958"/>
              <a:gd name="connsiteX1906" fmla="*/ 1183619 w 1736287"/>
              <a:gd name="connsiteY1906" fmla="*/ 687929 h 1600958"/>
              <a:gd name="connsiteX1907" fmla="*/ 1183619 w 1736287"/>
              <a:gd name="connsiteY1907" fmla="*/ 676385 h 1600958"/>
              <a:gd name="connsiteX1908" fmla="*/ 1172436 w 1736287"/>
              <a:gd name="connsiteY1908" fmla="*/ 665202 h 1600958"/>
              <a:gd name="connsiteX1909" fmla="*/ 135281 w 1736287"/>
              <a:gd name="connsiteY1909" fmla="*/ 654019 h 1600958"/>
              <a:gd name="connsiteX1910" fmla="*/ 135281 w 1736287"/>
              <a:gd name="connsiteY1910" fmla="*/ 665202 h 1600958"/>
              <a:gd name="connsiteX1911" fmla="*/ 112915 w 1736287"/>
              <a:gd name="connsiteY1911" fmla="*/ 654019 h 1600958"/>
              <a:gd name="connsiteX1912" fmla="*/ 112915 w 1736287"/>
              <a:gd name="connsiteY1912" fmla="*/ 665202 h 1600958"/>
              <a:gd name="connsiteX1913" fmla="*/ 124098 w 1736287"/>
              <a:gd name="connsiteY1913" fmla="*/ 654019 h 1600958"/>
              <a:gd name="connsiteX1914" fmla="*/ 117633 w 1736287"/>
              <a:gd name="connsiteY1914" fmla="*/ 654019 h 1600958"/>
              <a:gd name="connsiteX1915" fmla="*/ 117109 w 1736287"/>
              <a:gd name="connsiteY1915" fmla="*/ 654019 h 1600958"/>
              <a:gd name="connsiteX1916" fmla="*/ 112915 w 1736287"/>
              <a:gd name="connsiteY1916" fmla="*/ 654019 h 1600958"/>
              <a:gd name="connsiteX1917" fmla="*/ 1657283 w 1736287"/>
              <a:gd name="connsiteY1917" fmla="*/ 642836 h 1600958"/>
              <a:gd name="connsiteX1918" fmla="*/ 1657283 w 1736287"/>
              <a:gd name="connsiteY1918" fmla="*/ 647554 h 1600958"/>
              <a:gd name="connsiteX1919" fmla="*/ 1657283 w 1736287"/>
              <a:gd name="connsiteY1919" fmla="*/ 654019 h 1600958"/>
              <a:gd name="connsiteX1920" fmla="*/ 1668466 w 1736287"/>
              <a:gd name="connsiteY1920" fmla="*/ 654019 h 1600958"/>
              <a:gd name="connsiteX1921" fmla="*/ 1668466 w 1736287"/>
              <a:gd name="connsiteY1921" fmla="*/ 642836 h 1600958"/>
              <a:gd name="connsiteX1922" fmla="*/ 1375538 w 1736287"/>
              <a:gd name="connsiteY1922" fmla="*/ 642836 h 1600958"/>
              <a:gd name="connsiteX1923" fmla="*/ 1386721 w 1736287"/>
              <a:gd name="connsiteY1923" fmla="*/ 642836 h 1600958"/>
              <a:gd name="connsiteX1924" fmla="*/ 1352810 w 1736287"/>
              <a:gd name="connsiteY1924" fmla="*/ 642836 h 1600958"/>
              <a:gd name="connsiteX1925" fmla="*/ 1352810 w 1736287"/>
              <a:gd name="connsiteY1925" fmla="*/ 649302 h 1600958"/>
              <a:gd name="connsiteX1926" fmla="*/ 1352810 w 1736287"/>
              <a:gd name="connsiteY1926" fmla="*/ 649826 h 1600958"/>
              <a:gd name="connsiteX1927" fmla="*/ 1352810 w 1736287"/>
              <a:gd name="connsiteY1927" fmla="*/ 654019 h 1600958"/>
              <a:gd name="connsiteX1928" fmla="*/ 1363994 w 1736287"/>
              <a:gd name="connsiteY1928" fmla="*/ 654019 h 1600958"/>
              <a:gd name="connsiteX1929" fmla="*/ 1363994 w 1736287"/>
              <a:gd name="connsiteY1929" fmla="*/ 642836 h 1600958"/>
              <a:gd name="connsiteX1930" fmla="*/ 1330444 w 1736287"/>
              <a:gd name="connsiteY1930" fmla="*/ 642836 h 1600958"/>
              <a:gd name="connsiteX1931" fmla="*/ 1330444 w 1736287"/>
              <a:gd name="connsiteY1931" fmla="*/ 654019 h 1600958"/>
              <a:gd name="connsiteX1932" fmla="*/ 1341627 w 1736287"/>
              <a:gd name="connsiteY1932" fmla="*/ 654019 h 1600958"/>
              <a:gd name="connsiteX1933" fmla="*/ 1330444 w 1736287"/>
              <a:gd name="connsiteY1933" fmla="*/ 642836 h 1600958"/>
              <a:gd name="connsiteX1934" fmla="*/ 1273806 w 1736287"/>
              <a:gd name="connsiteY1934" fmla="*/ 642836 h 1600958"/>
              <a:gd name="connsiteX1935" fmla="*/ 1285350 w 1736287"/>
              <a:gd name="connsiteY1935" fmla="*/ 642836 h 1600958"/>
              <a:gd name="connsiteX1936" fmla="*/ 1285350 w 1736287"/>
              <a:gd name="connsiteY1936" fmla="*/ 654019 h 1600958"/>
              <a:gd name="connsiteX1937" fmla="*/ 1273806 w 1736287"/>
              <a:gd name="connsiteY1937" fmla="*/ 654019 h 1600958"/>
              <a:gd name="connsiteX1938" fmla="*/ 1273806 w 1736287"/>
              <a:gd name="connsiteY1938" fmla="*/ 655417 h 1600958"/>
              <a:gd name="connsiteX1939" fmla="*/ 1273806 w 1736287"/>
              <a:gd name="connsiteY1939" fmla="*/ 656815 h 1600958"/>
              <a:gd name="connsiteX1940" fmla="*/ 1273806 w 1736287"/>
              <a:gd name="connsiteY1940" fmla="*/ 665202 h 1600958"/>
              <a:gd name="connsiteX1941" fmla="*/ 1285350 w 1736287"/>
              <a:gd name="connsiteY1941" fmla="*/ 665202 h 1600958"/>
              <a:gd name="connsiteX1942" fmla="*/ 1296534 w 1736287"/>
              <a:gd name="connsiteY1942" fmla="*/ 665202 h 1600958"/>
              <a:gd name="connsiteX1943" fmla="*/ 1307717 w 1736287"/>
              <a:gd name="connsiteY1943" fmla="*/ 665202 h 1600958"/>
              <a:gd name="connsiteX1944" fmla="*/ 1307717 w 1736287"/>
              <a:gd name="connsiteY1944" fmla="*/ 654019 h 1600958"/>
              <a:gd name="connsiteX1945" fmla="*/ 1318900 w 1736287"/>
              <a:gd name="connsiteY1945" fmla="*/ 665202 h 1600958"/>
              <a:gd name="connsiteX1946" fmla="*/ 1318900 w 1736287"/>
              <a:gd name="connsiteY1946" fmla="*/ 654019 h 1600958"/>
              <a:gd name="connsiteX1947" fmla="*/ 1318900 w 1736287"/>
              <a:gd name="connsiteY1947" fmla="*/ 642836 h 1600958"/>
              <a:gd name="connsiteX1948" fmla="*/ 1312435 w 1736287"/>
              <a:gd name="connsiteY1948" fmla="*/ 642836 h 1600958"/>
              <a:gd name="connsiteX1949" fmla="*/ 1311911 w 1736287"/>
              <a:gd name="connsiteY1949" fmla="*/ 642836 h 1600958"/>
              <a:gd name="connsiteX1950" fmla="*/ 1307717 w 1736287"/>
              <a:gd name="connsiteY1950" fmla="*/ 642836 h 1600958"/>
              <a:gd name="connsiteX1951" fmla="*/ 1296534 w 1736287"/>
              <a:gd name="connsiteY1951" fmla="*/ 654019 h 1600958"/>
              <a:gd name="connsiteX1952" fmla="*/ 1296534 w 1736287"/>
              <a:gd name="connsiteY1952" fmla="*/ 642836 h 1600958"/>
              <a:gd name="connsiteX1953" fmla="*/ 1285350 w 1736287"/>
              <a:gd name="connsiteY1953" fmla="*/ 642836 h 1600958"/>
              <a:gd name="connsiteX1954" fmla="*/ 1251440 w 1736287"/>
              <a:gd name="connsiteY1954" fmla="*/ 642836 h 1600958"/>
              <a:gd name="connsiteX1955" fmla="*/ 1251440 w 1736287"/>
              <a:gd name="connsiteY1955" fmla="*/ 654019 h 1600958"/>
              <a:gd name="connsiteX1956" fmla="*/ 1240256 w 1736287"/>
              <a:gd name="connsiteY1956" fmla="*/ 654019 h 1600958"/>
              <a:gd name="connsiteX1957" fmla="*/ 1240256 w 1736287"/>
              <a:gd name="connsiteY1957" fmla="*/ 665202 h 1600958"/>
              <a:gd name="connsiteX1958" fmla="*/ 1251440 w 1736287"/>
              <a:gd name="connsiteY1958" fmla="*/ 665202 h 1600958"/>
              <a:gd name="connsiteX1959" fmla="*/ 1262623 w 1736287"/>
              <a:gd name="connsiteY1959" fmla="*/ 665202 h 1600958"/>
              <a:gd name="connsiteX1960" fmla="*/ 1262623 w 1736287"/>
              <a:gd name="connsiteY1960" fmla="*/ 654019 h 1600958"/>
              <a:gd name="connsiteX1961" fmla="*/ 1262623 w 1736287"/>
              <a:gd name="connsiteY1961" fmla="*/ 642836 h 1600958"/>
              <a:gd name="connsiteX1962" fmla="*/ 1217529 w 1736287"/>
              <a:gd name="connsiteY1962" fmla="*/ 642836 h 1600958"/>
              <a:gd name="connsiteX1963" fmla="*/ 1228713 w 1736287"/>
              <a:gd name="connsiteY1963" fmla="*/ 642836 h 1600958"/>
              <a:gd name="connsiteX1964" fmla="*/ 1217529 w 1736287"/>
              <a:gd name="connsiteY1964" fmla="*/ 654019 h 1600958"/>
              <a:gd name="connsiteX1965" fmla="*/ 1217529 w 1736287"/>
              <a:gd name="connsiteY1965" fmla="*/ 649127 h 1600958"/>
              <a:gd name="connsiteX1966" fmla="*/ 1217529 w 1736287"/>
              <a:gd name="connsiteY1966" fmla="*/ 648428 h 1600958"/>
              <a:gd name="connsiteX1967" fmla="*/ 1217529 w 1736287"/>
              <a:gd name="connsiteY1967" fmla="*/ 642836 h 1600958"/>
              <a:gd name="connsiteX1968" fmla="*/ 1104976 w 1736287"/>
              <a:gd name="connsiteY1968" fmla="*/ 642836 h 1600958"/>
              <a:gd name="connsiteX1969" fmla="*/ 1104976 w 1736287"/>
              <a:gd name="connsiteY1969" fmla="*/ 644234 h 1600958"/>
              <a:gd name="connsiteX1970" fmla="*/ 1104976 w 1736287"/>
              <a:gd name="connsiteY1970" fmla="*/ 652622 h 1600958"/>
              <a:gd name="connsiteX1971" fmla="*/ 1104976 w 1736287"/>
              <a:gd name="connsiteY1971" fmla="*/ 654019 h 1600958"/>
              <a:gd name="connsiteX1972" fmla="*/ 1116159 w 1736287"/>
              <a:gd name="connsiteY1972" fmla="*/ 654019 h 1600958"/>
              <a:gd name="connsiteX1973" fmla="*/ 1116159 w 1736287"/>
              <a:gd name="connsiteY1973" fmla="*/ 642836 h 1600958"/>
              <a:gd name="connsiteX1974" fmla="*/ 1104976 w 1736287"/>
              <a:gd name="connsiteY1974" fmla="*/ 642836 h 1600958"/>
              <a:gd name="connsiteX1975" fmla="*/ 1014427 w 1736287"/>
              <a:gd name="connsiteY1975" fmla="*/ 642836 h 1600958"/>
              <a:gd name="connsiteX1976" fmla="*/ 1014427 w 1736287"/>
              <a:gd name="connsiteY1976" fmla="*/ 654019 h 1600958"/>
              <a:gd name="connsiteX1977" fmla="*/ 1014427 w 1736287"/>
              <a:gd name="connsiteY1977" fmla="*/ 642836 h 1600958"/>
              <a:gd name="connsiteX1978" fmla="*/ 203102 w 1736287"/>
              <a:gd name="connsiteY1978" fmla="*/ 642836 h 1600958"/>
              <a:gd name="connsiteX1979" fmla="*/ 203102 w 1736287"/>
              <a:gd name="connsiteY1979" fmla="*/ 644234 h 1600958"/>
              <a:gd name="connsiteX1980" fmla="*/ 203102 w 1736287"/>
              <a:gd name="connsiteY1980" fmla="*/ 654019 h 1600958"/>
              <a:gd name="connsiteX1981" fmla="*/ 214285 w 1736287"/>
              <a:gd name="connsiteY1981" fmla="*/ 654019 h 1600958"/>
              <a:gd name="connsiteX1982" fmla="*/ 203102 w 1736287"/>
              <a:gd name="connsiteY1982" fmla="*/ 665202 h 1600958"/>
              <a:gd name="connsiteX1983" fmla="*/ 203102 w 1736287"/>
              <a:gd name="connsiteY1983" fmla="*/ 676385 h 1600958"/>
              <a:gd name="connsiteX1984" fmla="*/ 214285 w 1736287"/>
              <a:gd name="connsiteY1984" fmla="*/ 665202 h 1600958"/>
              <a:gd name="connsiteX1985" fmla="*/ 214285 w 1736287"/>
              <a:gd name="connsiteY1985" fmla="*/ 654019 h 1600958"/>
              <a:gd name="connsiteX1986" fmla="*/ 214285 w 1736287"/>
              <a:gd name="connsiteY1986" fmla="*/ 652622 h 1600958"/>
              <a:gd name="connsiteX1987" fmla="*/ 214285 w 1736287"/>
              <a:gd name="connsiteY1987" fmla="*/ 644234 h 1600958"/>
              <a:gd name="connsiteX1988" fmla="*/ 214285 w 1736287"/>
              <a:gd name="connsiteY1988" fmla="*/ 642836 h 1600958"/>
              <a:gd name="connsiteX1989" fmla="*/ 203102 w 1736287"/>
              <a:gd name="connsiteY1989" fmla="*/ 642836 h 1600958"/>
              <a:gd name="connsiteX1990" fmla="*/ 1431814 w 1736287"/>
              <a:gd name="connsiteY1990" fmla="*/ 631293 h 1600958"/>
              <a:gd name="connsiteX1991" fmla="*/ 1431814 w 1736287"/>
              <a:gd name="connsiteY1991" fmla="*/ 642836 h 1600958"/>
              <a:gd name="connsiteX1992" fmla="*/ 1442998 w 1736287"/>
              <a:gd name="connsiteY1992" fmla="*/ 642836 h 1600958"/>
              <a:gd name="connsiteX1993" fmla="*/ 1442998 w 1736287"/>
              <a:gd name="connsiteY1993" fmla="*/ 641393 h 1600958"/>
              <a:gd name="connsiteX1994" fmla="*/ 1442998 w 1736287"/>
              <a:gd name="connsiteY1994" fmla="*/ 631293 h 1600958"/>
              <a:gd name="connsiteX1995" fmla="*/ 1397904 w 1736287"/>
              <a:gd name="connsiteY1995" fmla="*/ 631293 h 1600958"/>
              <a:gd name="connsiteX1996" fmla="*/ 1397904 w 1736287"/>
              <a:gd name="connsiteY1996" fmla="*/ 632736 h 1600958"/>
              <a:gd name="connsiteX1997" fmla="*/ 1397904 w 1736287"/>
              <a:gd name="connsiteY1997" fmla="*/ 642836 h 1600958"/>
              <a:gd name="connsiteX1998" fmla="*/ 1409087 w 1736287"/>
              <a:gd name="connsiteY1998" fmla="*/ 642836 h 1600958"/>
              <a:gd name="connsiteX1999" fmla="*/ 1409087 w 1736287"/>
              <a:gd name="connsiteY1999" fmla="*/ 654019 h 1600958"/>
              <a:gd name="connsiteX2000" fmla="*/ 1420631 w 1736287"/>
              <a:gd name="connsiteY2000" fmla="*/ 654019 h 1600958"/>
              <a:gd name="connsiteX2001" fmla="*/ 1420631 w 1736287"/>
              <a:gd name="connsiteY2001" fmla="*/ 649302 h 1600958"/>
              <a:gd name="connsiteX2002" fmla="*/ 1420631 w 1736287"/>
              <a:gd name="connsiteY2002" fmla="*/ 642836 h 1600958"/>
              <a:gd name="connsiteX2003" fmla="*/ 1420631 w 1736287"/>
              <a:gd name="connsiteY2003" fmla="*/ 641393 h 1600958"/>
              <a:gd name="connsiteX2004" fmla="*/ 1420631 w 1736287"/>
              <a:gd name="connsiteY2004" fmla="*/ 631293 h 1600958"/>
              <a:gd name="connsiteX2005" fmla="*/ 1409087 w 1736287"/>
              <a:gd name="connsiteY2005" fmla="*/ 631293 h 1600958"/>
              <a:gd name="connsiteX2006" fmla="*/ 1217529 w 1736287"/>
              <a:gd name="connsiteY2006" fmla="*/ 631293 h 1600958"/>
              <a:gd name="connsiteX2007" fmla="*/ 1218927 w 1736287"/>
              <a:gd name="connsiteY2007" fmla="*/ 631293 h 1600958"/>
              <a:gd name="connsiteX2008" fmla="*/ 1221723 w 1736287"/>
              <a:gd name="connsiteY2008" fmla="*/ 631293 h 1600958"/>
              <a:gd name="connsiteX2009" fmla="*/ 1222247 w 1736287"/>
              <a:gd name="connsiteY2009" fmla="*/ 631293 h 1600958"/>
              <a:gd name="connsiteX2010" fmla="*/ 1228713 w 1736287"/>
              <a:gd name="connsiteY2010" fmla="*/ 631293 h 1600958"/>
              <a:gd name="connsiteX2011" fmla="*/ 1217529 w 1736287"/>
              <a:gd name="connsiteY2011" fmla="*/ 642836 h 1600958"/>
              <a:gd name="connsiteX2012" fmla="*/ 1217529 w 1736287"/>
              <a:gd name="connsiteY2012" fmla="*/ 631293 h 1600958"/>
              <a:gd name="connsiteX2013" fmla="*/ 529941 w 1736287"/>
              <a:gd name="connsiteY2013" fmla="*/ 631293 h 1600958"/>
              <a:gd name="connsiteX2014" fmla="*/ 529941 w 1736287"/>
              <a:gd name="connsiteY2014" fmla="*/ 632736 h 1600958"/>
              <a:gd name="connsiteX2015" fmla="*/ 529941 w 1736287"/>
              <a:gd name="connsiteY2015" fmla="*/ 641393 h 1600958"/>
              <a:gd name="connsiteX2016" fmla="*/ 529941 w 1736287"/>
              <a:gd name="connsiteY2016" fmla="*/ 642836 h 1600958"/>
              <a:gd name="connsiteX2017" fmla="*/ 541124 w 1736287"/>
              <a:gd name="connsiteY2017" fmla="*/ 631293 h 1600958"/>
              <a:gd name="connsiteX2018" fmla="*/ 541124 w 1736287"/>
              <a:gd name="connsiteY2018" fmla="*/ 642836 h 1600958"/>
              <a:gd name="connsiteX2019" fmla="*/ 541124 w 1736287"/>
              <a:gd name="connsiteY2019" fmla="*/ 654019 h 1600958"/>
              <a:gd name="connsiteX2020" fmla="*/ 552308 w 1736287"/>
              <a:gd name="connsiteY2020" fmla="*/ 654019 h 1600958"/>
              <a:gd name="connsiteX2021" fmla="*/ 552308 w 1736287"/>
              <a:gd name="connsiteY2021" fmla="*/ 642836 h 1600958"/>
              <a:gd name="connsiteX2022" fmla="*/ 552308 w 1736287"/>
              <a:gd name="connsiteY2022" fmla="*/ 631293 h 1600958"/>
              <a:gd name="connsiteX2023" fmla="*/ 541124 w 1736287"/>
              <a:gd name="connsiteY2023" fmla="*/ 631293 h 1600958"/>
              <a:gd name="connsiteX2024" fmla="*/ 167794 w 1736287"/>
              <a:gd name="connsiteY2024" fmla="*/ 622906 h 1600958"/>
              <a:gd name="connsiteX2025" fmla="*/ 158008 w 1736287"/>
              <a:gd name="connsiteY2025" fmla="*/ 631293 h 1600958"/>
              <a:gd name="connsiteX2026" fmla="*/ 169192 w 1736287"/>
              <a:gd name="connsiteY2026" fmla="*/ 631293 h 1600958"/>
              <a:gd name="connsiteX2027" fmla="*/ 167794 w 1736287"/>
              <a:gd name="connsiteY2027" fmla="*/ 622906 h 1600958"/>
              <a:gd name="connsiteX2028" fmla="*/ 1589462 w 1736287"/>
              <a:gd name="connsiteY2028" fmla="*/ 620110 h 1600958"/>
              <a:gd name="connsiteX2029" fmla="*/ 1589462 w 1736287"/>
              <a:gd name="connsiteY2029" fmla="*/ 631293 h 1600958"/>
              <a:gd name="connsiteX2030" fmla="*/ 1601006 w 1736287"/>
              <a:gd name="connsiteY2030" fmla="*/ 631293 h 1600958"/>
              <a:gd name="connsiteX2031" fmla="*/ 1601006 w 1736287"/>
              <a:gd name="connsiteY2031" fmla="*/ 624828 h 1600958"/>
              <a:gd name="connsiteX2032" fmla="*/ 1601006 w 1736287"/>
              <a:gd name="connsiteY2032" fmla="*/ 624304 h 1600958"/>
              <a:gd name="connsiteX2033" fmla="*/ 1601006 w 1736287"/>
              <a:gd name="connsiteY2033" fmla="*/ 620110 h 1600958"/>
              <a:gd name="connsiteX2034" fmla="*/ 1589462 w 1736287"/>
              <a:gd name="connsiteY2034" fmla="*/ 620110 h 1600958"/>
              <a:gd name="connsiteX2035" fmla="*/ 1465725 w 1736287"/>
              <a:gd name="connsiteY2035" fmla="*/ 620110 h 1600958"/>
              <a:gd name="connsiteX2036" fmla="*/ 1465725 w 1736287"/>
              <a:gd name="connsiteY2036" fmla="*/ 631293 h 1600958"/>
              <a:gd name="connsiteX2037" fmla="*/ 1465725 w 1736287"/>
              <a:gd name="connsiteY2037" fmla="*/ 620110 h 1600958"/>
              <a:gd name="connsiteX2038" fmla="*/ 180375 w 1736287"/>
              <a:gd name="connsiteY2038" fmla="*/ 620110 h 1600958"/>
              <a:gd name="connsiteX2039" fmla="*/ 180375 w 1736287"/>
              <a:gd name="connsiteY2039" fmla="*/ 629895 h 1600958"/>
              <a:gd name="connsiteX2040" fmla="*/ 180375 w 1736287"/>
              <a:gd name="connsiteY2040" fmla="*/ 631293 h 1600958"/>
              <a:gd name="connsiteX2041" fmla="*/ 180375 w 1736287"/>
              <a:gd name="connsiteY2041" fmla="*/ 620110 h 1600958"/>
              <a:gd name="connsiteX2042" fmla="*/ 1679649 w 1736287"/>
              <a:gd name="connsiteY2042" fmla="*/ 608927 h 1600958"/>
              <a:gd name="connsiteX2043" fmla="*/ 1691193 w 1736287"/>
              <a:gd name="connsiteY2043" fmla="*/ 608927 h 1600958"/>
              <a:gd name="connsiteX2044" fmla="*/ 1691193 w 1736287"/>
              <a:gd name="connsiteY2044" fmla="*/ 620110 h 1600958"/>
              <a:gd name="connsiteX2045" fmla="*/ 1679649 w 1736287"/>
              <a:gd name="connsiteY2045" fmla="*/ 608927 h 1600958"/>
              <a:gd name="connsiteX2046" fmla="*/ 1646100 w 1736287"/>
              <a:gd name="connsiteY2046" fmla="*/ 608927 h 1600958"/>
              <a:gd name="connsiteX2047" fmla="*/ 1657283 w 1736287"/>
              <a:gd name="connsiteY2047" fmla="*/ 608927 h 1600958"/>
              <a:gd name="connsiteX2048" fmla="*/ 1657283 w 1736287"/>
              <a:gd name="connsiteY2048" fmla="*/ 620110 h 1600958"/>
              <a:gd name="connsiteX2049" fmla="*/ 1646100 w 1736287"/>
              <a:gd name="connsiteY2049" fmla="*/ 608927 h 1600958"/>
              <a:gd name="connsiteX2050" fmla="*/ 1307717 w 1736287"/>
              <a:gd name="connsiteY2050" fmla="*/ 608927 h 1600958"/>
              <a:gd name="connsiteX2051" fmla="*/ 1318900 w 1736287"/>
              <a:gd name="connsiteY2051" fmla="*/ 620110 h 1600958"/>
              <a:gd name="connsiteX2052" fmla="*/ 1307717 w 1736287"/>
              <a:gd name="connsiteY2052" fmla="*/ 620110 h 1600958"/>
              <a:gd name="connsiteX2053" fmla="*/ 1307717 w 1736287"/>
              <a:gd name="connsiteY2053" fmla="*/ 608927 h 1600958"/>
              <a:gd name="connsiteX2054" fmla="*/ 1285350 w 1736287"/>
              <a:gd name="connsiteY2054" fmla="*/ 608927 h 1600958"/>
              <a:gd name="connsiteX2055" fmla="*/ 1296534 w 1736287"/>
              <a:gd name="connsiteY2055" fmla="*/ 608927 h 1600958"/>
              <a:gd name="connsiteX2056" fmla="*/ 1296534 w 1736287"/>
              <a:gd name="connsiteY2056" fmla="*/ 620110 h 1600958"/>
              <a:gd name="connsiteX2057" fmla="*/ 1285350 w 1736287"/>
              <a:gd name="connsiteY2057" fmla="*/ 608927 h 1600958"/>
              <a:gd name="connsiteX2058" fmla="*/ 1273806 w 1736287"/>
              <a:gd name="connsiteY2058" fmla="*/ 608927 h 1600958"/>
              <a:gd name="connsiteX2059" fmla="*/ 1273806 w 1736287"/>
              <a:gd name="connsiteY2059" fmla="*/ 610325 h 1600958"/>
              <a:gd name="connsiteX2060" fmla="*/ 1273806 w 1736287"/>
              <a:gd name="connsiteY2060" fmla="*/ 620110 h 1600958"/>
              <a:gd name="connsiteX2061" fmla="*/ 1267341 w 1736287"/>
              <a:gd name="connsiteY2061" fmla="*/ 620110 h 1600958"/>
              <a:gd name="connsiteX2062" fmla="*/ 1266817 w 1736287"/>
              <a:gd name="connsiteY2062" fmla="*/ 620110 h 1600958"/>
              <a:gd name="connsiteX2063" fmla="*/ 1262623 w 1736287"/>
              <a:gd name="connsiteY2063" fmla="*/ 620110 h 1600958"/>
              <a:gd name="connsiteX2064" fmla="*/ 1273806 w 1736287"/>
              <a:gd name="connsiteY2064" fmla="*/ 608927 h 1600958"/>
              <a:gd name="connsiteX2065" fmla="*/ 1127342 w 1736287"/>
              <a:gd name="connsiteY2065" fmla="*/ 608927 h 1600958"/>
              <a:gd name="connsiteX2066" fmla="*/ 1127342 w 1736287"/>
              <a:gd name="connsiteY2066" fmla="*/ 620110 h 1600958"/>
              <a:gd name="connsiteX2067" fmla="*/ 1116159 w 1736287"/>
              <a:gd name="connsiteY2067" fmla="*/ 620110 h 1600958"/>
              <a:gd name="connsiteX2068" fmla="*/ 1116159 w 1736287"/>
              <a:gd name="connsiteY2068" fmla="*/ 631293 h 1600958"/>
              <a:gd name="connsiteX2069" fmla="*/ 1127342 w 1736287"/>
              <a:gd name="connsiteY2069" fmla="*/ 631293 h 1600958"/>
              <a:gd name="connsiteX2070" fmla="*/ 1127342 w 1736287"/>
              <a:gd name="connsiteY2070" fmla="*/ 620110 h 1600958"/>
              <a:gd name="connsiteX2071" fmla="*/ 1138525 w 1736287"/>
              <a:gd name="connsiteY2071" fmla="*/ 620110 h 1600958"/>
              <a:gd name="connsiteX2072" fmla="*/ 1317153 w 1736287"/>
              <a:gd name="connsiteY2072" fmla="*/ 604209 h 1600958"/>
              <a:gd name="connsiteX2073" fmla="*/ 1318900 w 1736287"/>
              <a:gd name="connsiteY2073" fmla="*/ 608927 h 1600958"/>
              <a:gd name="connsiteX2074" fmla="*/ 1307717 w 1736287"/>
              <a:gd name="connsiteY2074" fmla="*/ 608927 h 1600958"/>
              <a:gd name="connsiteX2075" fmla="*/ 1317153 w 1736287"/>
              <a:gd name="connsiteY2075" fmla="*/ 604209 h 1600958"/>
              <a:gd name="connsiteX2076" fmla="*/ 1646100 w 1736287"/>
              <a:gd name="connsiteY2076" fmla="*/ 597744 h 1600958"/>
              <a:gd name="connsiteX2077" fmla="*/ 1657283 w 1736287"/>
              <a:gd name="connsiteY2077" fmla="*/ 597744 h 1600958"/>
              <a:gd name="connsiteX2078" fmla="*/ 1657283 w 1736287"/>
              <a:gd name="connsiteY2078" fmla="*/ 608927 h 1600958"/>
              <a:gd name="connsiteX2079" fmla="*/ 1646100 w 1736287"/>
              <a:gd name="connsiteY2079" fmla="*/ 597744 h 1600958"/>
              <a:gd name="connsiteX2080" fmla="*/ 1634556 w 1736287"/>
              <a:gd name="connsiteY2080" fmla="*/ 597744 h 1600958"/>
              <a:gd name="connsiteX2081" fmla="*/ 1646100 w 1736287"/>
              <a:gd name="connsiteY2081" fmla="*/ 597744 h 1600958"/>
              <a:gd name="connsiteX2082" fmla="*/ 1646100 w 1736287"/>
              <a:gd name="connsiteY2082" fmla="*/ 599142 h 1600958"/>
              <a:gd name="connsiteX2083" fmla="*/ 1646100 w 1736287"/>
              <a:gd name="connsiteY2083" fmla="*/ 604209 h 1600958"/>
              <a:gd name="connsiteX2084" fmla="*/ 1646100 w 1736287"/>
              <a:gd name="connsiteY2084" fmla="*/ 604734 h 1600958"/>
              <a:gd name="connsiteX2085" fmla="*/ 1646100 w 1736287"/>
              <a:gd name="connsiteY2085" fmla="*/ 608927 h 1600958"/>
              <a:gd name="connsiteX2086" fmla="*/ 1296534 w 1736287"/>
              <a:gd name="connsiteY2086" fmla="*/ 597744 h 1600958"/>
              <a:gd name="connsiteX2087" fmla="*/ 1307717 w 1736287"/>
              <a:gd name="connsiteY2087" fmla="*/ 608927 h 1600958"/>
              <a:gd name="connsiteX2088" fmla="*/ 1296534 w 1736287"/>
              <a:gd name="connsiteY2088" fmla="*/ 608927 h 1600958"/>
              <a:gd name="connsiteX2089" fmla="*/ 1296534 w 1736287"/>
              <a:gd name="connsiteY2089" fmla="*/ 597744 h 1600958"/>
              <a:gd name="connsiteX2090" fmla="*/ 1307717 w 1736287"/>
              <a:gd name="connsiteY2090" fmla="*/ 608927 h 1600958"/>
              <a:gd name="connsiteX2091" fmla="*/ 1296534 w 1736287"/>
              <a:gd name="connsiteY2091" fmla="*/ 597744 h 1600958"/>
              <a:gd name="connsiteX2092" fmla="*/ 1262623 w 1736287"/>
              <a:gd name="connsiteY2092" fmla="*/ 597744 h 1600958"/>
              <a:gd name="connsiteX2093" fmla="*/ 1262623 w 1736287"/>
              <a:gd name="connsiteY2093" fmla="*/ 608927 h 1600958"/>
              <a:gd name="connsiteX2094" fmla="*/ 1228713 w 1736287"/>
              <a:gd name="connsiteY2094" fmla="*/ 597744 h 1600958"/>
              <a:gd name="connsiteX2095" fmla="*/ 1240256 w 1736287"/>
              <a:gd name="connsiteY2095" fmla="*/ 597744 h 1600958"/>
              <a:gd name="connsiteX2096" fmla="*/ 1240256 w 1736287"/>
              <a:gd name="connsiteY2096" fmla="*/ 597744 h 1600958"/>
              <a:gd name="connsiteX2097" fmla="*/ 1251440 w 1736287"/>
              <a:gd name="connsiteY2097" fmla="*/ 597744 h 1600958"/>
              <a:gd name="connsiteX2098" fmla="*/ 1262623 w 1736287"/>
              <a:gd name="connsiteY2098" fmla="*/ 608927 h 1600958"/>
              <a:gd name="connsiteX2099" fmla="*/ 1262623 w 1736287"/>
              <a:gd name="connsiteY2099" fmla="*/ 610325 h 1600958"/>
              <a:gd name="connsiteX2100" fmla="*/ 1262623 w 1736287"/>
              <a:gd name="connsiteY2100" fmla="*/ 620110 h 1600958"/>
              <a:gd name="connsiteX2101" fmla="*/ 1251440 w 1736287"/>
              <a:gd name="connsiteY2101" fmla="*/ 620110 h 1600958"/>
              <a:gd name="connsiteX2102" fmla="*/ 1251440 w 1736287"/>
              <a:gd name="connsiteY2102" fmla="*/ 608927 h 1600958"/>
              <a:gd name="connsiteX2103" fmla="*/ 1240256 w 1736287"/>
              <a:gd name="connsiteY2103" fmla="*/ 620110 h 1600958"/>
              <a:gd name="connsiteX2104" fmla="*/ 1228713 w 1736287"/>
              <a:gd name="connsiteY2104" fmla="*/ 608927 h 1600958"/>
              <a:gd name="connsiteX2105" fmla="*/ 1240256 w 1736287"/>
              <a:gd name="connsiteY2105" fmla="*/ 608927 h 1600958"/>
              <a:gd name="connsiteX2106" fmla="*/ 1228713 w 1736287"/>
              <a:gd name="connsiteY2106" fmla="*/ 597744 h 1600958"/>
              <a:gd name="connsiteX2107" fmla="*/ 507214 w 1736287"/>
              <a:gd name="connsiteY2107" fmla="*/ 597744 h 1600958"/>
              <a:gd name="connsiteX2108" fmla="*/ 518758 w 1736287"/>
              <a:gd name="connsiteY2108" fmla="*/ 597744 h 1600958"/>
              <a:gd name="connsiteX2109" fmla="*/ 507214 w 1736287"/>
              <a:gd name="connsiteY2109" fmla="*/ 608927 h 1600958"/>
              <a:gd name="connsiteX2110" fmla="*/ 507214 w 1736287"/>
              <a:gd name="connsiteY2110" fmla="*/ 607529 h 1600958"/>
              <a:gd name="connsiteX2111" fmla="*/ 507214 w 1736287"/>
              <a:gd name="connsiteY2111" fmla="*/ 599142 h 1600958"/>
              <a:gd name="connsiteX2112" fmla="*/ 191558 w 1736287"/>
              <a:gd name="connsiteY2112" fmla="*/ 586201 h 1600958"/>
              <a:gd name="connsiteX2113" fmla="*/ 191558 w 1736287"/>
              <a:gd name="connsiteY2113" fmla="*/ 590529 h 1600958"/>
              <a:gd name="connsiteX2114" fmla="*/ 191558 w 1736287"/>
              <a:gd name="connsiteY2114" fmla="*/ 591071 h 1600958"/>
              <a:gd name="connsiteX2115" fmla="*/ 191558 w 1736287"/>
              <a:gd name="connsiteY2115" fmla="*/ 597744 h 1600958"/>
              <a:gd name="connsiteX2116" fmla="*/ 180375 w 1736287"/>
              <a:gd name="connsiteY2116" fmla="*/ 597744 h 1600958"/>
              <a:gd name="connsiteX2117" fmla="*/ 191558 w 1736287"/>
              <a:gd name="connsiteY2117" fmla="*/ 586201 h 1600958"/>
              <a:gd name="connsiteX2118" fmla="*/ 1499275 w 1736287"/>
              <a:gd name="connsiteY2118" fmla="*/ 575018 h 1600958"/>
              <a:gd name="connsiteX2119" fmla="*/ 1510819 w 1736287"/>
              <a:gd name="connsiteY2119" fmla="*/ 575018 h 1600958"/>
              <a:gd name="connsiteX2120" fmla="*/ 1510819 w 1736287"/>
              <a:gd name="connsiteY2120" fmla="*/ 576416 h 1600958"/>
              <a:gd name="connsiteX2121" fmla="*/ 1510819 w 1736287"/>
              <a:gd name="connsiteY2121" fmla="*/ 577813 h 1600958"/>
              <a:gd name="connsiteX2122" fmla="*/ 1510819 w 1736287"/>
              <a:gd name="connsiteY2122" fmla="*/ 579211 h 1600958"/>
              <a:gd name="connsiteX2123" fmla="*/ 1510819 w 1736287"/>
              <a:gd name="connsiteY2123" fmla="*/ 579735 h 1600958"/>
              <a:gd name="connsiteX2124" fmla="*/ 1510819 w 1736287"/>
              <a:gd name="connsiteY2124" fmla="*/ 581483 h 1600958"/>
              <a:gd name="connsiteX2125" fmla="*/ 1510819 w 1736287"/>
              <a:gd name="connsiteY2125" fmla="*/ 582007 h 1600958"/>
              <a:gd name="connsiteX2126" fmla="*/ 1510819 w 1736287"/>
              <a:gd name="connsiteY2126" fmla="*/ 586201 h 1600958"/>
              <a:gd name="connsiteX2127" fmla="*/ 1499275 w 1736287"/>
              <a:gd name="connsiteY2127" fmla="*/ 575018 h 1600958"/>
              <a:gd name="connsiteX2128" fmla="*/ 1488091 w 1736287"/>
              <a:gd name="connsiteY2128" fmla="*/ 575018 h 1600958"/>
              <a:gd name="connsiteX2129" fmla="*/ 1499275 w 1736287"/>
              <a:gd name="connsiteY2129" fmla="*/ 575018 h 1600958"/>
              <a:gd name="connsiteX2130" fmla="*/ 1499275 w 1736287"/>
              <a:gd name="connsiteY2130" fmla="*/ 586201 h 1600958"/>
              <a:gd name="connsiteX2131" fmla="*/ 1488091 w 1736287"/>
              <a:gd name="connsiteY2131" fmla="*/ 575018 h 1600958"/>
              <a:gd name="connsiteX2132" fmla="*/ 1420631 w 1736287"/>
              <a:gd name="connsiteY2132" fmla="*/ 575018 h 1600958"/>
              <a:gd name="connsiteX2133" fmla="*/ 1420631 w 1736287"/>
              <a:gd name="connsiteY2133" fmla="*/ 586201 h 1600958"/>
              <a:gd name="connsiteX2134" fmla="*/ 1409087 w 1736287"/>
              <a:gd name="connsiteY2134" fmla="*/ 586201 h 1600958"/>
              <a:gd name="connsiteX2135" fmla="*/ 169192 w 1736287"/>
              <a:gd name="connsiteY2135" fmla="*/ 575018 h 1600958"/>
              <a:gd name="connsiteX2136" fmla="*/ 158008 w 1736287"/>
              <a:gd name="connsiteY2136" fmla="*/ 586201 h 1600958"/>
              <a:gd name="connsiteX2137" fmla="*/ 159406 w 1736287"/>
              <a:gd name="connsiteY2137" fmla="*/ 586201 h 1600958"/>
              <a:gd name="connsiteX2138" fmla="*/ 167794 w 1736287"/>
              <a:gd name="connsiteY2138" fmla="*/ 586201 h 1600958"/>
              <a:gd name="connsiteX2139" fmla="*/ 169192 w 1736287"/>
              <a:gd name="connsiteY2139" fmla="*/ 586201 h 1600958"/>
              <a:gd name="connsiteX2140" fmla="*/ 169192 w 1736287"/>
              <a:gd name="connsiteY2140" fmla="*/ 597744 h 1600958"/>
              <a:gd name="connsiteX2141" fmla="*/ 169192 w 1736287"/>
              <a:gd name="connsiteY2141" fmla="*/ 608927 h 1600958"/>
              <a:gd name="connsiteX2142" fmla="*/ 180375 w 1736287"/>
              <a:gd name="connsiteY2142" fmla="*/ 608927 h 1600958"/>
              <a:gd name="connsiteX2143" fmla="*/ 191558 w 1736287"/>
              <a:gd name="connsiteY2143" fmla="*/ 597744 h 1600958"/>
              <a:gd name="connsiteX2144" fmla="*/ 203102 w 1736287"/>
              <a:gd name="connsiteY2144" fmla="*/ 597744 h 1600958"/>
              <a:gd name="connsiteX2145" fmla="*/ 191558 w 1736287"/>
              <a:gd name="connsiteY2145" fmla="*/ 586201 h 1600958"/>
              <a:gd name="connsiteX2146" fmla="*/ 180375 w 1736287"/>
              <a:gd name="connsiteY2146" fmla="*/ 586201 h 1600958"/>
              <a:gd name="connsiteX2147" fmla="*/ 176181 w 1736287"/>
              <a:gd name="connsiteY2147" fmla="*/ 586201 h 1600958"/>
              <a:gd name="connsiteX2148" fmla="*/ 175657 w 1736287"/>
              <a:gd name="connsiteY2148" fmla="*/ 586201 h 1600958"/>
              <a:gd name="connsiteX2149" fmla="*/ 173910 w 1736287"/>
              <a:gd name="connsiteY2149" fmla="*/ 586201 h 1600958"/>
              <a:gd name="connsiteX2150" fmla="*/ 169192 w 1736287"/>
              <a:gd name="connsiteY2150" fmla="*/ 586201 h 1600958"/>
              <a:gd name="connsiteX2151" fmla="*/ 169192 w 1736287"/>
              <a:gd name="connsiteY2151" fmla="*/ 575018 h 1600958"/>
              <a:gd name="connsiteX2152" fmla="*/ 1544193 w 1736287"/>
              <a:gd name="connsiteY2152" fmla="*/ 570300 h 1600958"/>
              <a:gd name="connsiteX2153" fmla="*/ 1544368 w 1736287"/>
              <a:gd name="connsiteY2153" fmla="*/ 575018 h 1600958"/>
              <a:gd name="connsiteX2154" fmla="*/ 1533185 w 1736287"/>
              <a:gd name="connsiteY2154" fmla="*/ 575018 h 1600958"/>
              <a:gd name="connsiteX2155" fmla="*/ 1544193 w 1736287"/>
              <a:gd name="connsiteY2155" fmla="*/ 570300 h 1600958"/>
              <a:gd name="connsiteX2156" fmla="*/ 483100 w 1736287"/>
              <a:gd name="connsiteY2156" fmla="*/ 570300 h 1600958"/>
              <a:gd name="connsiteX2157" fmla="*/ 484847 w 1736287"/>
              <a:gd name="connsiteY2157" fmla="*/ 575018 h 1600958"/>
              <a:gd name="connsiteX2158" fmla="*/ 473664 w 1736287"/>
              <a:gd name="connsiteY2158" fmla="*/ 575018 h 1600958"/>
              <a:gd name="connsiteX2159" fmla="*/ 483100 w 1736287"/>
              <a:gd name="connsiteY2159" fmla="*/ 570300 h 1600958"/>
              <a:gd name="connsiteX2160" fmla="*/ 1161252 w 1736287"/>
              <a:gd name="connsiteY2160" fmla="*/ 563835 h 1600958"/>
              <a:gd name="connsiteX2161" fmla="*/ 1161252 w 1736287"/>
              <a:gd name="connsiteY2161" fmla="*/ 565233 h 1600958"/>
              <a:gd name="connsiteX2162" fmla="*/ 1161252 w 1736287"/>
              <a:gd name="connsiteY2162" fmla="*/ 575018 h 1600958"/>
              <a:gd name="connsiteX2163" fmla="*/ 1159854 w 1736287"/>
              <a:gd name="connsiteY2163" fmla="*/ 575018 h 1600958"/>
              <a:gd name="connsiteX2164" fmla="*/ 1150069 w 1736287"/>
              <a:gd name="connsiteY2164" fmla="*/ 575018 h 1600958"/>
              <a:gd name="connsiteX2165" fmla="*/ 1150069 w 1736287"/>
              <a:gd name="connsiteY2165" fmla="*/ 586201 h 1600958"/>
              <a:gd name="connsiteX2166" fmla="*/ 1148626 w 1736287"/>
              <a:gd name="connsiteY2166" fmla="*/ 586201 h 1600958"/>
              <a:gd name="connsiteX2167" fmla="*/ 1145740 w 1736287"/>
              <a:gd name="connsiteY2167" fmla="*/ 586201 h 1600958"/>
              <a:gd name="connsiteX2168" fmla="*/ 1145199 w 1736287"/>
              <a:gd name="connsiteY2168" fmla="*/ 586201 h 1600958"/>
              <a:gd name="connsiteX2169" fmla="*/ 1138525 w 1736287"/>
              <a:gd name="connsiteY2169" fmla="*/ 586201 h 1600958"/>
              <a:gd name="connsiteX2170" fmla="*/ 1138525 w 1736287"/>
              <a:gd name="connsiteY2170" fmla="*/ 597744 h 1600958"/>
              <a:gd name="connsiteX2171" fmla="*/ 1138525 w 1736287"/>
              <a:gd name="connsiteY2171" fmla="*/ 608927 h 1600958"/>
              <a:gd name="connsiteX2172" fmla="*/ 1138525 w 1736287"/>
              <a:gd name="connsiteY2172" fmla="*/ 597744 h 1600958"/>
              <a:gd name="connsiteX2173" fmla="*/ 1142854 w 1736287"/>
              <a:gd name="connsiteY2173" fmla="*/ 597744 h 1600958"/>
              <a:gd name="connsiteX2174" fmla="*/ 1143395 w 1736287"/>
              <a:gd name="connsiteY2174" fmla="*/ 597744 h 1600958"/>
              <a:gd name="connsiteX2175" fmla="*/ 1145199 w 1736287"/>
              <a:gd name="connsiteY2175" fmla="*/ 597744 h 1600958"/>
              <a:gd name="connsiteX2176" fmla="*/ 1145740 w 1736287"/>
              <a:gd name="connsiteY2176" fmla="*/ 597744 h 1600958"/>
              <a:gd name="connsiteX2177" fmla="*/ 1150069 w 1736287"/>
              <a:gd name="connsiteY2177" fmla="*/ 597744 h 1600958"/>
              <a:gd name="connsiteX2178" fmla="*/ 1150069 w 1736287"/>
              <a:gd name="connsiteY2178" fmla="*/ 593415 h 1600958"/>
              <a:gd name="connsiteX2179" fmla="*/ 1150069 w 1736287"/>
              <a:gd name="connsiteY2179" fmla="*/ 592874 h 1600958"/>
              <a:gd name="connsiteX2180" fmla="*/ 1150069 w 1736287"/>
              <a:gd name="connsiteY2180" fmla="*/ 586201 h 1600958"/>
              <a:gd name="connsiteX2181" fmla="*/ 1156534 w 1736287"/>
              <a:gd name="connsiteY2181" fmla="*/ 586201 h 1600958"/>
              <a:gd name="connsiteX2182" fmla="*/ 1161252 w 1736287"/>
              <a:gd name="connsiteY2182" fmla="*/ 586201 h 1600958"/>
              <a:gd name="connsiteX2183" fmla="*/ 1161252 w 1736287"/>
              <a:gd name="connsiteY2183" fmla="*/ 575018 h 1600958"/>
              <a:gd name="connsiteX2184" fmla="*/ 1172436 w 1736287"/>
              <a:gd name="connsiteY2184" fmla="*/ 575018 h 1600958"/>
              <a:gd name="connsiteX2185" fmla="*/ 1172436 w 1736287"/>
              <a:gd name="connsiteY2185" fmla="*/ 563835 h 1600958"/>
              <a:gd name="connsiteX2186" fmla="*/ 450937 w 1736287"/>
              <a:gd name="connsiteY2186" fmla="*/ 552652 h 1600958"/>
              <a:gd name="connsiteX2187" fmla="*/ 462120 w 1736287"/>
              <a:gd name="connsiteY2187" fmla="*/ 552652 h 1600958"/>
              <a:gd name="connsiteX2188" fmla="*/ 473664 w 1736287"/>
              <a:gd name="connsiteY2188" fmla="*/ 552652 h 1600958"/>
              <a:gd name="connsiteX2189" fmla="*/ 484847 w 1736287"/>
              <a:gd name="connsiteY2189" fmla="*/ 552652 h 1600958"/>
              <a:gd name="connsiteX2190" fmla="*/ 496031 w 1736287"/>
              <a:gd name="connsiteY2190" fmla="*/ 552652 h 1600958"/>
              <a:gd name="connsiteX2191" fmla="*/ 496031 w 1736287"/>
              <a:gd name="connsiteY2191" fmla="*/ 559117 h 1600958"/>
              <a:gd name="connsiteX2192" fmla="*/ 496031 w 1736287"/>
              <a:gd name="connsiteY2192" fmla="*/ 559641 h 1600958"/>
              <a:gd name="connsiteX2193" fmla="*/ 496031 w 1736287"/>
              <a:gd name="connsiteY2193" fmla="*/ 561039 h 1600958"/>
              <a:gd name="connsiteX2194" fmla="*/ 496031 w 1736287"/>
              <a:gd name="connsiteY2194" fmla="*/ 563835 h 1600958"/>
              <a:gd name="connsiteX2195" fmla="*/ 484847 w 1736287"/>
              <a:gd name="connsiteY2195" fmla="*/ 563835 h 1600958"/>
              <a:gd name="connsiteX2196" fmla="*/ 483449 w 1736287"/>
              <a:gd name="connsiteY2196" fmla="*/ 563835 h 1600958"/>
              <a:gd name="connsiteX2197" fmla="*/ 473664 w 1736287"/>
              <a:gd name="connsiteY2197" fmla="*/ 563835 h 1600958"/>
              <a:gd name="connsiteX2198" fmla="*/ 462120 w 1736287"/>
              <a:gd name="connsiteY2198" fmla="*/ 563835 h 1600958"/>
              <a:gd name="connsiteX2199" fmla="*/ 450937 w 1736287"/>
              <a:gd name="connsiteY2199" fmla="*/ 552652 h 1600958"/>
              <a:gd name="connsiteX2200" fmla="*/ 1307717 w 1736287"/>
              <a:gd name="connsiteY2200" fmla="*/ 541108 h 1600958"/>
              <a:gd name="connsiteX2201" fmla="*/ 1318900 w 1736287"/>
              <a:gd name="connsiteY2201" fmla="*/ 541108 h 1600958"/>
              <a:gd name="connsiteX2202" fmla="*/ 1318900 w 1736287"/>
              <a:gd name="connsiteY2202" fmla="*/ 552652 h 1600958"/>
              <a:gd name="connsiteX2203" fmla="*/ 1318900 w 1736287"/>
              <a:gd name="connsiteY2203" fmla="*/ 563835 h 1600958"/>
              <a:gd name="connsiteX2204" fmla="*/ 1307717 w 1736287"/>
              <a:gd name="connsiteY2204" fmla="*/ 575018 h 1600958"/>
              <a:gd name="connsiteX2205" fmla="*/ 1307717 w 1736287"/>
              <a:gd name="connsiteY2205" fmla="*/ 576416 h 1600958"/>
              <a:gd name="connsiteX2206" fmla="*/ 1307717 w 1736287"/>
              <a:gd name="connsiteY2206" fmla="*/ 584803 h 1600958"/>
              <a:gd name="connsiteX2207" fmla="*/ 1307717 w 1736287"/>
              <a:gd name="connsiteY2207" fmla="*/ 586201 h 1600958"/>
              <a:gd name="connsiteX2208" fmla="*/ 1296534 w 1736287"/>
              <a:gd name="connsiteY2208" fmla="*/ 586201 h 1600958"/>
              <a:gd name="connsiteX2209" fmla="*/ 1296534 w 1736287"/>
              <a:gd name="connsiteY2209" fmla="*/ 575018 h 1600958"/>
              <a:gd name="connsiteX2210" fmla="*/ 1285350 w 1736287"/>
              <a:gd name="connsiteY2210" fmla="*/ 575018 h 1600958"/>
              <a:gd name="connsiteX2211" fmla="*/ 1285350 w 1736287"/>
              <a:gd name="connsiteY2211" fmla="*/ 586201 h 1600958"/>
              <a:gd name="connsiteX2212" fmla="*/ 1296534 w 1736287"/>
              <a:gd name="connsiteY2212" fmla="*/ 586201 h 1600958"/>
              <a:gd name="connsiteX2213" fmla="*/ 1296534 w 1736287"/>
              <a:gd name="connsiteY2213" fmla="*/ 597744 h 1600958"/>
              <a:gd name="connsiteX2214" fmla="*/ 1285350 w 1736287"/>
              <a:gd name="connsiteY2214" fmla="*/ 597744 h 1600958"/>
              <a:gd name="connsiteX2215" fmla="*/ 1285350 w 1736287"/>
              <a:gd name="connsiteY2215" fmla="*/ 608927 h 1600958"/>
              <a:gd name="connsiteX2216" fmla="*/ 1273806 w 1736287"/>
              <a:gd name="connsiteY2216" fmla="*/ 608927 h 1600958"/>
              <a:gd name="connsiteX2217" fmla="*/ 1273806 w 1736287"/>
              <a:gd name="connsiteY2217" fmla="*/ 597744 h 1600958"/>
              <a:gd name="connsiteX2218" fmla="*/ 1273806 w 1736287"/>
              <a:gd name="connsiteY2218" fmla="*/ 586201 h 1600958"/>
              <a:gd name="connsiteX2219" fmla="*/ 1262623 w 1736287"/>
              <a:gd name="connsiteY2219" fmla="*/ 586201 h 1600958"/>
              <a:gd name="connsiteX2220" fmla="*/ 1262623 w 1736287"/>
              <a:gd name="connsiteY2220" fmla="*/ 579735 h 1600958"/>
              <a:gd name="connsiteX2221" fmla="*/ 1262623 w 1736287"/>
              <a:gd name="connsiteY2221" fmla="*/ 575018 h 1600958"/>
              <a:gd name="connsiteX2222" fmla="*/ 1264021 w 1736287"/>
              <a:gd name="connsiteY2222" fmla="*/ 575018 h 1600958"/>
              <a:gd name="connsiteX2223" fmla="*/ 1273806 w 1736287"/>
              <a:gd name="connsiteY2223" fmla="*/ 575018 h 1600958"/>
              <a:gd name="connsiteX2224" fmla="*/ 1273806 w 1736287"/>
              <a:gd name="connsiteY2224" fmla="*/ 563835 h 1600958"/>
              <a:gd name="connsiteX2225" fmla="*/ 1285350 w 1736287"/>
              <a:gd name="connsiteY2225" fmla="*/ 563835 h 1600958"/>
              <a:gd name="connsiteX2226" fmla="*/ 1296534 w 1736287"/>
              <a:gd name="connsiteY2226" fmla="*/ 563835 h 1600958"/>
              <a:gd name="connsiteX2227" fmla="*/ 1296534 w 1736287"/>
              <a:gd name="connsiteY2227" fmla="*/ 552652 h 1600958"/>
              <a:gd name="connsiteX2228" fmla="*/ 1307717 w 1736287"/>
              <a:gd name="connsiteY2228" fmla="*/ 552652 h 1600958"/>
              <a:gd name="connsiteX2229" fmla="*/ 1307717 w 1736287"/>
              <a:gd name="connsiteY2229" fmla="*/ 551209 h 1600958"/>
              <a:gd name="connsiteX2230" fmla="*/ 586218 w 1736287"/>
              <a:gd name="connsiteY2230" fmla="*/ 541108 h 1600958"/>
              <a:gd name="connsiteX2231" fmla="*/ 587616 w 1736287"/>
              <a:gd name="connsiteY2231" fmla="*/ 541108 h 1600958"/>
              <a:gd name="connsiteX2232" fmla="*/ 594606 w 1736287"/>
              <a:gd name="connsiteY2232" fmla="*/ 541108 h 1600958"/>
              <a:gd name="connsiteX2233" fmla="*/ 597401 w 1736287"/>
              <a:gd name="connsiteY2233" fmla="*/ 541108 h 1600958"/>
              <a:gd name="connsiteX2234" fmla="*/ 586218 w 1736287"/>
              <a:gd name="connsiteY2234" fmla="*/ 541108 h 1600958"/>
              <a:gd name="connsiteX2235" fmla="*/ 462120 w 1736287"/>
              <a:gd name="connsiteY2235" fmla="*/ 541108 h 1600958"/>
              <a:gd name="connsiteX2236" fmla="*/ 462120 w 1736287"/>
              <a:gd name="connsiteY2236" fmla="*/ 552652 h 1600958"/>
              <a:gd name="connsiteX2237" fmla="*/ 462120 w 1736287"/>
              <a:gd name="connsiteY2237" fmla="*/ 545978 h 1600958"/>
              <a:gd name="connsiteX2238" fmla="*/ 462120 w 1736287"/>
              <a:gd name="connsiteY2238" fmla="*/ 545437 h 1600958"/>
              <a:gd name="connsiteX2239" fmla="*/ 462120 w 1736287"/>
              <a:gd name="connsiteY2239" fmla="*/ 541108 h 1600958"/>
              <a:gd name="connsiteX2240" fmla="*/ 394660 w 1736287"/>
              <a:gd name="connsiteY2240" fmla="*/ 541108 h 1600958"/>
              <a:gd name="connsiteX2241" fmla="*/ 405843 w 1736287"/>
              <a:gd name="connsiteY2241" fmla="*/ 541108 h 1600958"/>
              <a:gd name="connsiteX2242" fmla="*/ 394660 w 1736287"/>
              <a:gd name="connsiteY2242" fmla="*/ 541108 h 1600958"/>
              <a:gd name="connsiteX2243" fmla="*/ 225469 w 1736287"/>
              <a:gd name="connsiteY2243" fmla="*/ 541108 h 1600958"/>
              <a:gd name="connsiteX2244" fmla="*/ 225469 w 1736287"/>
              <a:gd name="connsiteY2244" fmla="*/ 542551 h 1600958"/>
              <a:gd name="connsiteX2245" fmla="*/ 225469 w 1736287"/>
              <a:gd name="connsiteY2245" fmla="*/ 546159 h 1600958"/>
              <a:gd name="connsiteX2246" fmla="*/ 225469 w 1736287"/>
              <a:gd name="connsiteY2246" fmla="*/ 546880 h 1600958"/>
              <a:gd name="connsiteX2247" fmla="*/ 225469 w 1736287"/>
              <a:gd name="connsiteY2247" fmla="*/ 547602 h 1600958"/>
              <a:gd name="connsiteX2248" fmla="*/ 225469 w 1736287"/>
              <a:gd name="connsiteY2248" fmla="*/ 552652 h 1600958"/>
              <a:gd name="connsiteX2249" fmla="*/ 236652 w 1736287"/>
              <a:gd name="connsiteY2249" fmla="*/ 541108 h 1600958"/>
              <a:gd name="connsiteX2250" fmla="*/ 191558 w 1736287"/>
              <a:gd name="connsiteY2250" fmla="*/ 541108 h 1600958"/>
              <a:gd name="connsiteX2251" fmla="*/ 191558 w 1736287"/>
              <a:gd name="connsiteY2251" fmla="*/ 552652 h 1600958"/>
              <a:gd name="connsiteX2252" fmla="*/ 180375 w 1736287"/>
              <a:gd name="connsiteY2252" fmla="*/ 552652 h 1600958"/>
              <a:gd name="connsiteX2253" fmla="*/ 191558 w 1736287"/>
              <a:gd name="connsiteY2253" fmla="*/ 541108 h 1600958"/>
              <a:gd name="connsiteX2254" fmla="*/ 1352810 w 1736287"/>
              <a:gd name="connsiteY2254" fmla="*/ 529925 h 1600958"/>
              <a:gd name="connsiteX2255" fmla="*/ 1363994 w 1736287"/>
              <a:gd name="connsiteY2255" fmla="*/ 529925 h 1600958"/>
              <a:gd name="connsiteX2256" fmla="*/ 1375538 w 1736287"/>
              <a:gd name="connsiteY2256" fmla="*/ 529925 h 1600958"/>
              <a:gd name="connsiteX2257" fmla="*/ 1363994 w 1736287"/>
              <a:gd name="connsiteY2257" fmla="*/ 541108 h 1600958"/>
              <a:gd name="connsiteX2258" fmla="*/ 1375538 w 1736287"/>
              <a:gd name="connsiteY2258" fmla="*/ 541108 h 1600958"/>
              <a:gd name="connsiteX2259" fmla="*/ 1352810 w 1736287"/>
              <a:gd name="connsiteY2259" fmla="*/ 563835 h 1600958"/>
              <a:gd name="connsiteX2260" fmla="*/ 1341627 w 1736287"/>
              <a:gd name="connsiteY2260" fmla="*/ 563835 h 1600958"/>
              <a:gd name="connsiteX2261" fmla="*/ 1352810 w 1736287"/>
              <a:gd name="connsiteY2261" fmla="*/ 552652 h 1600958"/>
              <a:gd name="connsiteX2262" fmla="*/ 1352810 w 1736287"/>
              <a:gd name="connsiteY2262" fmla="*/ 551209 h 1600958"/>
              <a:gd name="connsiteX2263" fmla="*/ 1352810 w 1736287"/>
              <a:gd name="connsiteY2263" fmla="*/ 542551 h 1600958"/>
              <a:gd name="connsiteX2264" fmla="*/ 1352810 w 1736287"/>
              <a:gd name="connsiteY2264" fmla="*/ 541108 h 1600958"/>
              <a:gd name="connsiteX2265" fmla="*/ 1352810 w 1736287"/>
              <a:gd name="connsiteY2265" fmla="*/ 529925 h 1600958"/>
              <a:gd name="connsiteX2266" fmla="*/ 1183619 w 1736287"/>
              <a:gd name="connsiteY2266" fmla="*/ 529925 h 1600958"/>
              <a:gd name="connsiteX2267" fmla="*/ 1195163 w 1736287"/>
              <a:gd name="connsiteY2267" fmla="*/ 541108 h 1600958"/>
              <a:gd name="connsiteX2268" fmla="*/ 1195163 w 1736287"/>
              <a:gd name="connsiteY2268" fmla="*/ 529925 h 1600958"/>
              <a:gd name="connsiteX2269" fmla="*/ 1172436 w 1736287"/>
              <a:gd name="connsiteY2269" fmla="*/ 529925 h 1600958"/>
              <a:gd name="connsiteX2270" fmla="*/ 1172436 w 1736287"/>
              <a:gd name="connsiteY2270" fmla="*/ 541108 h 1600958"/>
              <a:gd name="connsiteX2271" fmla="*/ 1183619 w 1736287"/>
              <a:gd name="connsiteY2271" fmla="*/ 552652 h 1600958"/>
              <a:gd name="connsiteX2272" fmla="*/ 1183619 w 1736287"/>
              <a:gd name="connsiteY2272" fmla="*/ 542551 h 1600958"/>
              <a:gd name="connsiteX2273" fmla="*/ 1183619 w 1736287"/>
              <a:gd name="connsiteY2273" fmla="*/ 541108 h 1600958"/>
              <a:gd name="connsiteX2274" fmla="*/ 1172436 w 1736287"/>
              <a:gd name="connsiteY2274" fmla="*/ 529925 h 1600958"/>
              <a:gd name="connsiteX2275" fmla="*/ 169192 w 1736287"/>
              <a:gd name="connsiteY2275" fmla="*/ 529925 h 1600958"/>
              <a:gd name="connsiteX2276" fmla="*/ 180375 w 1736287"/>
              <a:gd name="connsiteY2276" fmla="*/ 529925 h 1600958"/>
              <a:gd name="connsiteX2277" fmla="*/ 180375 w 1736287"/>
              <a:gd name="connsiteY2277" fmla="*/ 541108 h 1600958"/>
              <a:gd name="connsiteX2278" fmla="*/ 169192 w 1736287"/>
              <a:gd name="connsiteY2278" fmla="*/ 541108 h 1600958"/>
              <a:gd name="connsiteX2279" fmla="*/ 158008 w 1736287"/>
              <a:gd name="connsiteY2279" fmla="*/ 529925 h 1600958"/>
              <a:gd name="connsiteX2280" fmla="*/ 169192 w 1736287"/>
              <a:gd name="connsiteY2280" fmla="*/ 529925 h 1600958"/>
              <a:gd name="connsiteX2281" fmla="*/ 158008 w 1736287"/>
              <a:gd name="connsiteY2281" fmla="*/ 541108 h 1600958"/>
              <a:gd name="connsiteX2282" fmla="*/ 1380256 w 1736287"/>
              <a:gd name="connsiteY2282" fmla="*/ 525207 h 1600958"/>
              <a:gd name="connsiteX2283" fmla="*/ 1386721 w 1736287"/>
              <a:gd name="connsiteY2283" fmla="*/ 529925 h 1600958"/>
              <a:gd name="connsiteX2284" fmla="*/ 1385323 w 1736287"/>
              <a:gd name="connsiteY2284" fmla="*/ 529925 h 1600958"/>
              <a:gd name="connsiteX2285" fmla="*/ 1376936 w 1736287"/>
              <a:gd name="connsiteY2285" fmla="*/ 529925 h 1600958"/>
              <a:gd name="connsiteX2286" fmla="*/ 1375538 w 1736287"/>
              <a:gd name="connsiteY2286" fmla="*/ 529925 h 1600958"/>
              <a:gd name="connsiteX2287" fmla="*/ 1380256 w 1736287"/>
              <a:gd name="connsiteY2287" fmla="*/ 525207 h 1600958"/>
              <a:gd name="connsiteX2288" fmla="*/ 969334 w 1736287"/>
              <a:gd name="connsiteY2288" fmla="*/ 518742 h 1600958"/>
              <a:gd name="connsiteX2289" fmla="*/ 958150 w 1736287"/>
              <a:gd name="connsiteY2289" fmla="*/ 529925 h 1600958"/>
              <a:gd name="connsiteX2290" fmla="*/ 969334 w 1736287"/>
              <a:gd name="connsiteY2290" fmla="*/ 529925 h 1600958"/>
              <a:gd name="connsiteX2291" fmla="*/ 597401 w 1736287"/>
              <a:gd name="connsiteY2291" fmla="*/ 518742 h 1600958"/>
              <a:gd name="connsiteX2292" fmla="*/ 586218 w 1736287"/>
              <a:gd name="connsiteY2292" fmla="*/ 529925 h 1600958"/>
              <a:gd name="connsiteX2293" fmla="*/ 597401 w 1736287"/>
              <a:gd name="connsiteY2293" fmla="*/ 529925 h 1600958"/>
              <a:gd name="connsiteX2294" fmla="*/ 586218 w 1736287"/>
              <a:gd name="connsiteY2294" fmla="*/ 541108 h 1600958"/>
              <a:gd name="connsiteX2295" fmla="*/ 586218 w 1736287"/>
              <a:gd name="connsiteY2295" fmla="*/ 552652 h 1600958"/>
              <a:gd name="connsiteX2296" fmla="*/ 597401 w 1736287"/>
              <a:gd name="connsiteY2296" fmla="*/ 552652 h 1600958"/>
              <a:gd name="connsiteX2297" fmla="*/ 597401 w 1736287"/>
              <a:gd name="connsiteY2297" fmla="*/ 541108 h 1600958"/>
              <a:gd name="connsiteX2298" fmla="*/ 597401 w 1736287"/>
              <a:gd name="connsiteY2298" fmla="*/ 529925 h 1600958"/>
              <a:gd name="connsiteX2299" fmla="*/ 575035 w 1736287"/>
              <a:gd name="connsiteY2299" fmla="*/ 518742 h 1600958"/>
              <a:gd name="connsiteX2300" fmla="*/ 586218 w 1736287"/>
              <a:gd name="connsiteY2300" fmla="*/ 518742 h 1600958"/>
              <a:gd name="connsiteX2301" fmla="*/ 575035 w 1736287"/>
              <a:gd name="connsiteY2301" fmla="*/ 518742 h 1600958"/>
              <a:gd name="connsiteX2302" fmla="*/ 446045 w 1736287"/>
              <a:gd name="connsiteY2302" fmla="*/ 514025 h 1600958"/>
              <a:gd name="connsiteX2303" fmla="*/ 439754 w 1736287"/>
              <a:gd name="connsiteY2303" fmla="*/ 518742 h 1600958"/>
              <a:gd name="connsiteX2304" fmla="*/ 446045 w 1736287"/>
              <a:gd name="connsiteY2304" fmla="*/ 514025 h 1600958"/>
              <a:gd name="connsiteX2305" fmla="*/ 1386721 w 1736287"/>
              <a:gd name="connsiteY2305" fmla="*/ 507559 h 1600958"/>
              <a:gd name="connsiteX2306" fmla="*/ 1397904 w 1736287"/>
              <a:gd name="connsiteY2306" fmla="*/ 518742 h 1600958"/>
              <a:gd name="connsiteX2307" fmla="*/ 1386721 w 1736287"/>
              <a:gd name="connsiteY2307" fmla="*/ 507559 h 1600958"/>
              <a:gd name="connsiteX2308" fmla="*/ 1375538 w 1736287"/>
              <a:gd name="connsiteY2308" fmla="*/ 507559 h 1600958"/>
              <a:gd name="connsiteX2309" fmla="*/ 1376936 w 1736287"/>
              <a:gd name="connsiteY2309" fmla="*/ 507559 h 1600958"/>
              <a:gd name="connsiteX2310" fmla="*/ 1386721 w 1736287"/>
              <a:gd name="connsiteY2310" fmla="*/ 507559 h 1600958"/>
              <a:gd name="connsiteX2311" fmla="*/ 1386721 w 1736287"/>
              <a:gd name="connsiteY2311" fmla="*/ 512277 h 1600958"/>
              <a:gd name="connsiteX2312" fmla="*/ 1386721 w 1736287"/>
              <a:gd name="connsiteY2312" fmla="*/ 515947 h 1600958"/>
              <a:gd name="connsiteX2313" fmla="*/ 1386721 w 1736287"/>
              <a:gd name="connsiteY2313" fmla="*/ 518742 h 1600958"/>
              <a:gd name="connsiteX2314" fmla="*/ 1380256 w 1736287"/>
              <a:gd name="connsiteY2314" fmla="*/ 518742 h 1600958"/>
              <a:gd name="connsiteX2315" fmla="*/ 1379732 w 1736287"/>
              <a:gd name="connsiteY2315" fmla="*/ 518742 h 1600958"/>
              <a:gd name="connsiteX2316" fmla="*/ 1375538 w 1736287"/>
              <a:gd name="connsiteY2316" fmla="*/ 518742 h 1600958"/>
              <a:gd name="connsiteX2317" fmla="*/ 1375538 w 1736287"/>
              <a:gd name="connsiteY2317" fmla="*/ 514549 h 1600958"/>
              <a:gd name="connsiteX2318" fmla="*/ 1375538 w 1736287"/>
              <a:gd name="connsiteY2318" fmla="*/ 514025 h 1600958"/>
              <a:gd name="connsiteX2319" fmla="*/ 439754 w 1736287"/>
              <a:gd name="connsiteY2319" fmla="*/ 507559 h 1600958"/>
              <a:gd name="connsiteX2320" fmla="*/ 439754 w 1736287"/>
              <a:gd name="connsiteY2320" fmla="*/ 518742 h 1600958"/>
              <a:gd name="connsiteX2321" fmla="*/ 439754 w 1736287"/>
              <a:gd name="connsiteY2321" fmla="*/ 517345 h 1600958"/>
              <a:gd name="connsiteX2322" fmla="*/ 439754 w 1736287"/>
              <a:gd name="connsiteY2322" fmla="*/ 513850 h 1600958"/>
              <a:gd name="connsiteX2323" fmla="*/ 439754 w 1736287"/>
              <a:gd name="connsiteY2323" fmla="*/ 513151 h 1600958"/>
              <a:gd name="connsiteX2324" fmla="*/ 439754 w 1736287"/>
              <a:gd name="connsiteY2324" fmla="*/ 512452 h 1600958"/>
              <a:gd name="connsiteX2325" fmla="*/ 439754 w 1736287"/>
              <a:gd name="connsiteY2325" fmla="*/ 507559 h 1600958"/>
              <a:gd name="connsiteX2326" fmla="*/ 1352810 w 1736287"/>
              <a:gd name="connsiteY2326" fmla="*/ 484833 h 1600958"/>
              <a:gd name="connsiteX2327" fmla="*/ 1352810 w 1736287"/>
              <a:gd name="connsiteY2327" fmla="*/ 496016 h 1600958"/>
              <a:gd name="connsiteX2328" fmla="*/ 1363994 w 1736287"/>
              <a:gd name="connsiteY2328" fmla="*/ 496016 h 1600958"/>
              <a:gd name="connsiteX2329" fmla="*/ 1363994 w 1736287"/>
              <a:gd name="connsiteY2329" fmla="*/ 507559 h 1600958"/>
              <a:gd name="connsiteX2330" fmla="*/ 1352810 w 1736287"/>
              <a:gd name="connsiteY2330" fmla="*/ 507559 h 1600958"/>
              <a:gd name="connsiteX2331" fmla="*/ 1341627 w 1736287"/>
              <a:gd name="connsiteY2331" fmla="*/ 496016 h 1600958"/>
              <a:gd name="connsiteX2332" fmla="*/ 1352810 w 1736287"/>
              <a:gd name="connsiteY2332" fmla="*/ 484833 h 1600958"/>
              <a:gd name="connsiteX2333" fmla="*/ 1330444 w 1736287"/>
              <a:gd name="connsiteY2333" fmla="*/ 484833 h 1600958"/>
              <a:gd name="connsiteX2334" fmla="*/ 1341627 w 1736287"/>
              <a:gd name="connsiteY2334" fmla="*/ 484833 h 1600958"/>
              <a:gd name="connsiteX2335" fmla="*/ 1341627 w 1736287"/>
              <a:gd name="connsiteY2335" fmla="*/ 491298 h 1600958"/>
              <a:gd name="connsiteX2336" fmla="*/ 1341627 w 1736287"/>
              <a:gd name="connsiteY2336" fmla="*/ 496016 h 1600958"/>
              <a:gd name="connsiteX2337" fmla="*/ 1330444 w 1736287"/>
              <a:gd name="connsiteY2337" fmla="*/ 496016 h 1600958"/>
              <a:gd name="connsiteX2338" fmla="*/ 1217529 w 1736287"/>
              <a:gd name="connsiteY2338" fmla="*/ 484833 h 1600958"/>
              <a:gd name="connsiteX2339" fmla="*/ 1217529 w 1736287"/>
              <a:gd name="connsiteY2339" fmla="*/ 489027 h 1600958"/>
              <a:gd name="connsiteX2340" fmla="*/ 1217529 w 1736287"/>
              <a:gd name="connsiteY2340" fmla="*/ 489551 h 1600958"/>
              <a:gd name="connsiteX2341" fmla="*/ 1217529 w 1736287"/>
              <a:gd name="connsiteY2341" fmla="*/ 496016 h 1600958"/>
              <a:gd name="connsiteX2342" fmla="*/ 1228713 w 1736287"/>
              <a:gd name="connsiteY2342" fmla="*/ 496016 h 1600958"/>
              <a:gd name="connsiteX2343" fmla="*/ 1217529 w 1736287"/>
              <a:gd name="connsiteY2343" fmla="*/ 484833 h 1600958"/>
              <a:gd name="connsiteX2344" fmla="*/ 800503 w 1736287"/>
              <a:gd name="connsiteY2344" fmla="*/ 484833 h 1600958"/>
              <a:gd name="connsiteX2345" fmla="*/ 811686 w 1736287"/>
              <a:gd name="connsiteY2345" fmla="*/ 496016 h 1600958"/>
              <a:gd name="connsiteX2346" fmla="*/ 811686 w 1736287"/>
              <a:gd name="connsiteY2346" fmla="*/ 484833 h 1600958"/>
              <a:gd name="connsiteX2347" fmla="*/ 191558 w 1736287"/>
              <a:gd name="connsiteY2347" fmla="*/ 484833 h 1600958"/>
              <a:gd name="connsiteX2348" fmla="*/ 191558 w 1736287"/>
              <a:gd name="connsiteY2348" fmla="*/ 491298 h 1600958"/>
              <a:gd name="connsiteX2349" fmla="*/ 191558 w 1736287"/>
              <a:gd name="connsiteY2349" fmla="*/ 491822 h 1600958"/>
              <a:gd name="connsiteX2350" fmla="*/ 191558 w 1736287"/>
              <a:gd name="connsiteY2350" fmla="*/ 496016 h 1600958"/>
              <a:gd name="connsiteX2351" fmla="*/ 190160 w 1736287"/>
              <a:gd name="connsiteY2351" fmla="*/ 496016 h 1600958"/>
              <a:gd name="connsiteX2352" fmla="*/ 185093 w 1736287"/>
              <a:gd name="connsiteY2352" fmla="*/ 496016 h 1600958"/>
              <a:gd name="connsiteX2353" fmla="*/ 184569 w 1736287"/>
              <a:gd name="connsiteY2353" fmla="*/ 496016 h 1600958"/>
              <a:gd name="connsiteX2354" fmla="*/ 180375 w 1736287"/>
              <a:gd name="connsiteY2354" fmla="*/ 496016 h 1600958"/>
              <a:gd name="connsiteX2355" fmla="*/ 191558 w 1736287"/>
              <a:gd name="connsiteY2355" fmla="*/ 484833 h 1600958"/>
              <a:gd name="connsiteX2356" fmla="*/ 225469 w 1736287"/>
              <a:gd name="connsiteY2356" fmla="*/ 473650 h 1600958"/>
              <a:gd name="connsiteX2357" fmla="*/ 236652 w 1736287"/>
              <a:gd name="connsiteY2357" fmla="*/ 484833 h 1600958"/>
              <a:gd name="connsiteX2358" fmla="*/ 225469 w 1736287"/>
              <a:gd name="connsiteY2358" fmla="*/ 484833 h 1600958"/>
              <a:gd name="connsiteX2359" fmla="*/ 225469 w 1736287"/>
              <a:gd name="connsiteY2359" fmla="*/ 473650 h 1600958"/>
              <a:gd name="connsiteX2360" fmla="*/ 225469 w 1736287"/>
              <a:gd name="connsiteY2360" fmla="*/ 473650 h 1600958"/>
              <a:gd name="connsiteX2361" fmla="*/ 214285 w 1736287"/>
              <a:gd name="connsiteY2361" fmla="*/ 473650 h 1600958"/>
              <a:gd name="connsiteX2362" fmla="*/ 225469 w 1736287"/>
              <a:gd name="connsiteY2362" fmla="*/ 473650 h 1600958"/>
              <a:gd name="connsiteX2363" fmla="*/ 214285 w 1736287"/>
              <a:gd name="connsiteY2363" fmla="*/ 473650 h 1600958"/>
              <a:gd name="connsiteX2364" fmla="*/ 235079 w 1736287"/>
              <a:gd name="connsiteY2364" fmla="*/ 468932 h 1600958"/>
              <a:gd name="connsiteX2365" fmla="*/ 236652 w 1736287"/>
              <a:gd name="connsiteY2365" fmla="*/ 473650 h 1600958"/>
              <a:gd name="connsiteX2366" fmla="*/ 235079 w 1736287"/>
              <a:gd name="connsiteY2366" fmla="*/ 468932 h 1600958"/>
              <a:gd name="connsiteX2367" fmla="*/ 1251440 w 1736287"/>
              <a:gd name="connsiteY2367" fmla="*/ 450923 h 1600958"/>
              <a:gd name="connsiteX2368" fmla="*/ 1251440 w 1736287"/>
              <a:gd name="connsiteY2368" fmla="*/ 462467 h 1600958"/>
              <a:gd name="connsiteX2369" fmla="*/ 1262623 w 1736287"/>
              <a:gd name="connsiteY2369" fmla="*/ 462467 h 1600958"/>
              <a:gd name="connsiteX2370" fmla="*/ 811686 w 1736287"/>
              <a:gd name="connsiteY2370" fmla="*/ 450923 h 1600958"/>
              <a:gd name="connsiteX2371" fmla="*/ 811686 w 1736287"/>
              <a:gd name="connsiteY2371" fmla="*/ 455793 h 1600958"/>
              <a:gd name="connsiteX2372" fmla="*/ 811686 w 1736287"/>
              <a:gd name="connsiteY2372" fmla="*/ 462467 h 1600958"/>
              <a:gd name="connsiteX2373" fmla="*/ 822869 w 1736287"/>
              <a:gd name="connsiteY2373" fmla="*/ 462467 h 1600958"/>
              <a:gd name="connsiteX2374" fmla="*/ 811686 w 1736287"/>
              <a:gd name="connsiteY2374" fmla="*/ 450923 h 1600958"/>
              <a:gd name="connsiteX2375" fmla="*/ 969334 w 1736287"/>
              <a:gd name="connsiteY2375" fmla="*/ 439741 h 1600958"/>
              <a:gd name="connsiteX2376" fmla="*/ 980878 w 1736287"/>
              <a:gd name="connsiteY2376" fmla="*/ 439741 h 1600958"/>
              <a:gd name="connsiteX2377" fmla="*/ 259379 w 1736287"/>
              <a:gd name="connsiteY2377" fmla="*/ 439741 h 1600958"/>
              <a:gd name="connsiteX2378" fmla="*/ 259379 w 1736287"/>
              <a:gd name="connsiteY2378" fmla="*/ 439741 h 1600958"/>
              <a:gd name="connsiteX2379" fmla="*/ 1409087 w 1736287"/>
              <a:gd name="connsiteY2379" fmla="*/ 428558 h 1600958"/>
              <a:gd name="connsiteX2380" fmla="*/ 1420631 w 1736287"/>
              <a:gd name="connsiteY2380" fmla="*/ 439741 h 1600958"/>
              <a:gd name="connsiteX2381" fmla="*/ 1409087 w 1736287"/>
              <a:gd name="connsiteY2381" fmla="*/ 428558 h 1600958"/>
              <a:gd name="connsiteX2382" fmla="*/ 248196 w 1736287"/>
              <a:gd name="connsiteY2382" fmla="*/ 428558 h 1600958"/>
              <a:gd name="connsiteX2383" fmla="*/ 248196 w 1736287"/>
              <a:gd name="connsiteY2383" fmla="*/ 428558 h 1600958"/>
              <a:gd name="connsiteX2384" fmla="*/ 1262623 w 1736287"/>
              <a:gd name="connsiteY2384" fmla="*/ 417375 h 1600958"/>
              <a:gd name="connsiteX2385" fmla="*/ 1262623 w 1736287"/>
              <a:gd name="connsiteY2385" fmla="*/ 428558 h 1600958"/>
              <a:gd name="connsiteX2386" fmla="*/ 1273806 w 1736287"/>
              <a:gd name="connsiteY2386" fmla="*/ 439741 h 1600958"/>
              <a:gd name="connsiteX2387" fmla="*/ 1285350 w 1736287"/>
              <a:gd name="connsiteY2387" fmla="*/ 439741 h 1600958"/>
              <a:gd name="connsiteX2388" fmla="*/ 1273806 w 1736287"/>
              <a:gd name="connsiteY2388" fmla="*/ 428558 h 1600958"/>
              <a:gd name="connsiteX2389" fmla="*/ 1262623 w 1736287"/>
              <a:gd name="connsiteY2389" fmla="*/ 417375 h 1600958"/>
              <a:gd name="connsiteX2390" fmla="*/ 392079 w 1736287"/>
              <a:gd name="connsiteY2390" fmla="*/ 378949 h 1600958"/>
              <a:gd name="connsiteX2391" fmla="*/ 394660 w 1736287"/>
              <a:gd name="connsiteY2391" fmla="*/ 383465 h 1600958"/>
              <a:gd name="connsiteX2392" fmla="*/ 390466 w 1736287"/>
              <a:gd name="connsiteY2392" fmla="*/ 379272 h 1600958"/>
              <a:gd name="connsiteX2393" fmla="*/ 867963 w 1736287"/>
              <a:gd name="connsiteY2393" fmla="*/ 282098 h 1600958"/>
              <a:gd name="connsiteX2394" fmla="*/ 879507 w 1736287"/>
              <a:gd name="connsiteY2394" fmla="*/ 293281 h 1600958"/>
              <a:gd name="connsiteX2395" fmla="*/ 879507 w 1736287"/>
              <a:gd name="connsiteY2395" fmla="*/ 282098 h 1600958"/>
              <a:gd name="connsiteX2396" fmla="*/ 897156 w 1736287"/>
              <a:gd name="connsiteY2396" fmla="*/ 277228 h 1600958"/>
              <a:gd name="connsiteX2397" fmla="*/ 901874 w 1736287"/>
              <a:gd name="connsiteY2397" fmla="*/ 282098 h 1600958"/>
              <a:gd name="connsiteX2398" fmla="*/ 897156 w 1736287"/>
              <a:gd name="connsiteY2398" fmla="*/ 277228 h 1600958"/>
              <a:gd name="connsiteX2399" fmla="*/ 439754 w 1736287"/>
              <a:gd name="connsiteY2399" fmla="*/ 259371 h 1600958"/>
              <a:gd name="connsiteX2400" fmla="*/ 439754 w 1736287"/>
              <a:gd name="connsiteY2400" fmla="*/ 270554 h 1600958"/>
              <a:gd name="connsiteX2401" fmla="*/ 450937 w 1736287"/>
              <a:gd name="connsiteY2401" fmla="*/ 270554 h 1600958"/>
              <a:gd name="connsiteX2402" fmla="*/ 450937 w 1736287"/>
              <a:gd name="connsiteY2402" fmla="*/ 259371 h 1600958"/>
              <a:gd name="connsiteX2403" fmla="*/ 442550 w 1736287"/>
              <a:gd name="connsiteY2403" fmla="*/ 259371 h 1600958"/>
              <a:gd name="connsiteX2404" fmla="*/ 394660 w 1736287"/>
              <a:gd name="connsiteY2404" fmla="*/ 259371 h 1600958"/>
              <a:gd name="connsiteX2405" fmla="*/ 394660 w 1736287"/>
              <a:gd name="connsiteY2405" fmla="*/ 270554 h 1600958"/>
              <a:gd name="connsiteX2406" fmla="*/ 394660 w 1736287"/>
              <a:gd name="connsiteY2406" fmla="*/ 282098 h 1600958"/>
              <a:gd name="connsiteX2407" fmla="*/ 398854 w 1736287"/>
              <a:gd name="connsiteY2407" fmla="*/ 282098 h 1600958"/>
              <a:gd name="connsiteX2408" fmla="*/ 399378 w 1736287"/>
              <a:gd name="connsiteY2408" fmla="*/ 282098 h 1600958"/>
              <a:gd name="connsiteX2409" fmla="*/ 399553 w 1736287"/>
              <a:gd name="connsiteY2409" fmla="*/ 282098 h 1600958"/>
              <a:gd name="connsiteX2410" fmla="*/ 405843 w 1736287"/>
              <a:gd name="connsiteY2410" fmla="*/ 282098 h 1600958"/>
              <a:gd name="connsiteX2411" fmla="*/ 405843 w 1736287"/>
              <a:gd name="connsiteY2411" fmla="*/ 270554 h 1600958"/>
              <a:gd name="connsiteX2412" fmla="*/ 404445 w 1736287"/>
              <a:gd name="connsiteY2412" fmla="*/ 270554 h 1600958"/>
              <a:gd name="connsiteX2413" fmla="*/ 399378 w 1736287"/>
              <a:gd name="connsiteY2413" fmla="*/ 270554 h 1600958"/>
              <a:gd name="connsiteX2414" fmla="*/ 394660 w 1736287"/>
              <a:gd name="connsiteY2414" fmla="*/ 270554 h 1600958"/>
              <a:gd name="connsiteX2415" fmla="*/ 405843 w 1736287"/>
              <a:gd name="connsiteY2415" fmla="*/ 259371 h 1600958"/>
              <a:gd name="connsiteX2416" fmla="*/ 349566 w 1736287"/>
              <a:gd name="connsiteY2416" fmla="*/ 259371 h 1600958"/>
              <a:gd name="connsiteX2417" fmla="*/ 350964 w 1736287"/>
              <a:gd name="connsiteY2417" fmla="*/ 259371 h 1600958"/>
              <a:gd name="connsiteX2418" fmla="*/ 359352 w 1736287"/>
              <a:gd name="connsiteY2418" fmla="*/ 259371 h 1600958"/>
              <a:gd name="connsiteX2419" fmla="*/ 360750 w 1736287"/>
              <a:gd name="connsiteY2419" fmla="*/ 259371 h 1600958"/>
              <a:gd name="connsiteX2420" fmla="*/ 349566 w 1736287"/>
              <a:gd name="connsiteY2420" fmla="*/ 270554 h 1600958"/>
              <a:gd name="connsiteX2421" fmla="*/ 856780 w 1736287"/>
              <a:gd name="connsiteY2421" fmla="*/ 248188 h 1600958"/>
              <a:gd name="connsiteX2422" fmla="*/ 867963 w 1736287"/>
              <a:gd name="connsiteY2422" fmla="*/ 259371 h 1600958"/>
              <a:gd name="connsiteX2423" fmla="*/ 867963 w 1736287"/>
              <a:gd name="connsiteY2423" fmla="*/ 257973 h 1600958"/>
              <a:gd name="connsiteX2424" fmla="*/ 867963 w 1736287"/>
              <a:gd name="connsiteY2424" fmla="*/ 249586 h 1600958"/>
              <a:gd name="connsiteX2425" fmla="*/ 867963 w 1736287"/>
              <a:gd name="connsiteY2425" fmla="*/ 248188 h 1600958"/>
              <a:gd name="connsiteX2426" fmla="*/ 863769 w 1736287"/>
              <a:gd name="connsiteY2426" fmla="*/ 248188 h 1600958"/>
              <a:gd name="connsiteX2427" fmla="*/ 863245 w 1736287"/>
              <a:gd name="connsiteY2427" fmla="*/ 248188 h 1600958"/>
              <a:gd name="connsiteX2428" fmla="*/ 903447 w 1736287"/>
              <a:gd name="connsiteY2428" fmla="*/ 243471 h 1600958"/>
              <a:gd name="connsiteX2429" fmla="*/ 905530 w 1736287"/>
              <a:gd name="connsiteY2429" fmla="*/ 243887 h 1600958"/>
              <a:gd name="connsiteX2430" fmla="*/ 906068 w 1736287"/>
              <a:gd name="connsiteY2430" fmla="*/ 243995 h 1600958"/>
              <a:gd name="connsiteX2431" fmla="*/ 906113 w 1736287"/>
              <a:gd name="connsiteY2431" fmla="*/ 244220 h 1600958"/>
              <a:gd name="connsiteX2432" fmla="*/ 906592 w 1736287"/>
              <a:gd name="connsiteY2432" fmla="*/ 246616 h 1600958"/>
              <a:gd name="connsiteX2433" fmla="*/ 901874 w 1736287"/>
              <a:gd name="connsiteY2433" fmla="*/ 248188 h 1600958"/>
              <a:gd name="connsiteX2434" fmla="*/ 903447 w 1736287"/>
              <a:gd name="connsiteY2434" fmla="*/ 243471 h 1600958"/>
              <a:gd name="connsiteX2435" fmla="*/ 1465725 w 1736287"/>
              <a:gd name="connsiteY2435" fmla="*/ 237005 h 1600958"/>
              <a:gd name="connsiteX2436" fmla="*/ 1465725 w 1736287"/>
              <a:gd name="connsiteY2436" fmla="*/ 248188 h 1600958"/>
              <a:gd name="connsiteX2437" fmla="*/ 1476908 w 1736287"/>
              <a:gd name="connsiteY2437" fmla="*/ 237005 h 1600958"/>
              <a:gd name="connsiteX2438" fmla="*/ 1488091 w 1736287"/>
              <a:gd name="connsiteY2438" fmla="*/ 248188 h 1600958"/>
              <a:gd name="connsiteX2439" fmla="*/ 1476908 w 1736287"/>
              <a:gd name="connsiteY2439" fmla="*/ 237005 h 1600958"/>
              <a:gd name="connsiteX2440" fmla="*/ 992061 w 1736287"/>
              <a:gd name="connsiteY2440" fmla="*/ 237005 h 1600958"/>
              <a:gd name="connsiteX2441" fmla="*/ 1003244 w 1736287"/>
              <a:gd name="connsiteY2441" fmla="*/ 248188 h 1600958"/>
              <a:gd name="connsiteX2442" fmla="*/ 992061 w 1736287"/>
              <a:gd name="connsiteY2442" fmla="*/ 237005 h 1600958"/>
              <a:gd name="connsiteX2443" fmla="*/ 992061 w 1736287"/>
              <a:gd name="connsiteY2443" fmla="*/ 237005 h 1600958"/>
              <a:gd name="connsiteX2444" fmla="*/ 992061 w 1736287"/>
              <a:gd name="connsiteY2444" fmla="*/ 237005 h 1600958"/>
              <a:gd name="connsiteX2445" fmla="*/ 992061 w 1736287"/>
              <a:gd name="connsiteY2445" fmla="*/ 238403 h 1600958"/>
              <a:gd name="connsiteX2446" fmla="*/ 992061 w 1736287"/>
              <a:gd name="connsiteY2446" fmla="*/ 239801 h 1600958"/>
              <a:gd name="connsiteX2447" fmla="*/ 992061 w 1736287"/>
              <a:gd name="connsiteY2447" fmla="*/ 241199 h 1600958"/>
              <a:gd name="connsiteX2448" fmla="*/ 992061 w 1736287"/>
              <a:gd name="connsiteY2448" fmla="*/ 241723 h 1600958"/>
              <a:gd name="connsiteX2449" fmla="*/ 992061 w 1736287"/>
              <a:gd name="connsiteY2449" fmla="*/ 248188 h 1600958"/>
              <a:gd name="connsiteX2450" fmla="*/ 996255 w 1736287"/>
              <a:gd name="connsiteY2450" fmla="*/ 248188 h 1600958"/>
              <a:gd name="connsiteX2451" fmla="*/ 996779 w 1736287"/>
              <a:gd name="connsiteY2451" fmla="*/ 248188 h 1600958"/>
              <a:gd name="connsiteX2452" fmla="*/ 1000448 w 1736287"/>
              <a:gd name="connsiteY2452" fmla="*/ 248188 h 1600958"/>
              <a:gd name="connsiteX2453" fmla="*/ 1003244 w 1736287"/>
              <a:gd name="connsiteY2453" fmla="*/ 248188 h 1600958"/>
              <a:gd name="connsiteX2454" fmla="*/ 1003244 w 1736287"/>
              <a:gd name="connsiteY2454" fmla="*/ 248188 h 1600958"/>
              <a:gd name="connsiteX2455" fmla="*/ 992061 w 1736287"/>
              <a:gd name="connsiteY2455" fmla="*/ 237005 h 1600958"/>
              <a:gd name="connsiteX2456" fmla="*/ 901874 w 1736287"/>
              <a:gd name="connsiteY2456" fmla="*/ 237005 h 1600958"/>
              <a:gd name="connsiteX2457" fmla="*/ 901874 w 1736287"/>
              <a:gd name="connsiteY2457" fmla="*/ 237005 h 1600958"/>
              <a:gd name="connsiteX2458" fmla="*/ 394660 w 1736287"/>
              <a:gd name="connsiteY2458" fmla="*/ 237005 h 1600958"/>
              <a:gd name="connsiteX2459" fmla="*/ 383477 w 1736287"/>
              <a:gd name="connsiteY2459" fmla="*/ 248188 h 1600958"/>
              <a:gd name="connsiteX2460" fmla="*/ 394660 w 1736287"/>
              <a:gd name="connsiteY2460" fmla="*/ 248188 h 1600958"/>
              <a:gd name="connsiteX2461" fmla="*/ 394660 w 1736287"/>
              <a:gd name="connsiteY2461" fmla="*/ 237005 h 1600958"/>
              <a:gd name="connsiteX2462" fmla="*/ 1578279 w 1736287"/>
              <a:gd name="connsiteY2462" fmla="*/ 225462 h 1600958"/>
              <a:gd name="connsiteX2463" fmla="*/ 1578279 w 1736287"/>
              <a:gd name="connsiteY2463" fmla="*/ 232136 h 1600958"/>
              <a:gd name="connsiteX2464" fmla="*/ 1578279 w 1736287"/>
              <a:gd name="connsiteY2464" fmla="*/ 232677 h 1600958"/>
              <a:gd name="connsiteX2465" fmla="*/ 1578279 w 1736287"/>
              <a:gd name="connsiteY2465" fmla="*/ 237005 h 1600958"/>
              <a:gd name="connsiteX2466" fmla="*/ 1589462 w 1736287"/>
              <a:gd name="connsiteY2466" fmla="*/ 237005 h 1600958"/>
              <a:gd name="connsiteX2467" fmla="*/ 1555912 w 1736287"/>
              <a:gd name="connsiteY2467" fmla="*/ 225462 h 1600958"/>
              <a:gd name="connsiteX2468" fmla="*/ 1544368 w 1736287"/>
              <a:gd name="connsiteY2468" fmla="*/ 237005 h 1600958"/>
              <a:gd name="connsiteX2469" fmla="*/ 1548697 w 1736287"/>
              <a:gd name="connsiteY2469" fmla="*/ 237005 h 1600958"/>
              <a:gd name="connsiteX2470" fmla="*/ 1549238 w 1736287"/>
              <a:gd name="connsiteY2470" fmla="*/ 237005 h 1600958"/>
              <a:gd name="connsiteX2471" fmla="*/ 1555912 w 1736287"/>
              <a:gd name="connsiteY2471" fmla="*/ 237005 h 1600958"/>
              <a:gd name="connsiteX2472" fmla="*/ 1567096 w 1736287"/>
              <a:gd name="connsiteY2472" fmla="*/ 237005 h 1600958"/>
              <a:gd name="connsiteX2473" fmla="*/ 1567096 w 1736287"/>
              <a:gd name="connsiteY2473" fmla="*/ 225462 h 1600958"/>
              <a:gd name="connsiteX2474" fmla="*/ 913057 w 1736287"/>
              <a:gd name="connsiteY2474" fmla="*/ 225462 h 1600958"/>
              <a:gd name="connsiteX2475" fmla="*/ 913057 w 1736287"/>
              <a:gd name="connsiteY2475" fmla="*/ 237005 h 1600958"/>
              <a:gd name="connsiteX2476" fmla="*/ 911659 w 1736287"/>
              <a:gd name="connsiteY2476" fmla="*/ 237005 h 1600958"/>
              <a:gd name="connsiteX2477" fmla="*/ 906592 w 1736287"/>
              <a:gd name="connsiteY2477" fmla="*/ 237005 h 1600958"/>
              <a:gd name="connsiteX2478" fmla="*/ 906068 w 1736287"/>
              <a:gd name="connsiteY2478" fmla="*/ 237005 h 1600958"/>
              <a:gd name="connsiteX2479" fmla="*/ 901874 w 1736287"/>
              <a:gd name="connsiteY2479" fmla="*/ 237005 h 1600958"/>
              <a:gd name="connsiteX2480" fmla="*/ 901874 w 1736287"/>
              <a:gd name="connsiteY2480" fmla="*/ 248188 h 1600958"/>
              <a:gd name="connsiteX2481" fmla="*/ 900476 w 1736287"/>
              <a:gd name="connsiteY2481" fmla="*/ 248188 h 1600958"/>
              <a:gd name="connsiteX2482" fmla="*/ 897680 w 1736287"/>
              <a:gd name="connsiteY2482" fmla="*/ 248188 h 1600958"/>
              <a:gd name="connsiteX2483" fmla="*/ 897156 w 1736287"/>
              <a:gd name="connsiteY2483" fmla="*/ 248188 h 1600958"/>
              <a:gd name="connsiteX2484" fmla="*/ 895408 w 1736287"/>
              <a:gd name="connsiteY2484" fmla="*/ 248188 h 1600958"/>
              <a:gd name="connsiteX2485" fmla="*/ 890690 w 1736287"/>
              <a:gd name="connsiteY2485" fmla="*/ 248188 h 1600958"/>
              <a:gd name="connsiteX2486" fmla="*/ 901874 w 1736287"/>
              <a:gd name="connsiteY2486" fmla="*/ 259371 h 1600958"/>
              <a:gd name="connsiteX2487" fmla="*/ 901874 w 1736287"/>
              <a:gd name="connsiteY2487" fmla="*/ 270554 h 1600958"/>
              <a:gd name="connsiteX2488" fmla="*/ 900476 w 1736287"/>
              <a:gd name="connsiteY2488" fmla="*/ 270554 h 1600958"/>
              <a:gd name="connsiteX2489" fmla="*/ 899078 w 1736287"/>
              <a:gd name="connsiteY2489" fmla="*/ 270554 h 1600958"/>
              <a:gd name="connsiteX2490" fmla="*/ 897680 w 1736287"/>
              <a:gd name="connsiteY2490" fmla="*/ 270554 h 1600958"/>
              <a:gd name="connsiteX2491" fmla="*/ 897156 w 1736287"/>
              <a:gd name="connsiteY2491" fmla="*/ 270554 h 1600958"/>
              <a:gd name="connsiteX2492" fmla="*/ 892088 w 1736287"/>
              <a:gd name="connsiteY2492" fmla="*/ 270554 h 1600958"/>
              <a:gd name="connsiteX2493" fmla="*/ 890690 w 1736287"/>
              <a:gd name="connsiteY2493" fmla="*/ 270554 h 1600958"/>
              <a:gd name="connsiteX2494" fmla="*/ 879507 w 1736287"/>
              <a:gd name="connsiteY2494" fmla="*/ 259371 h 1600958"/>
              <a:gd name="connsiteX2495" fmla="*/ 890690 w 1736287"/>
              <a:gd name="connsiteY2495" fmla="*/ 270554 h 1600958"/>
              <a:gd name="connsiteX2496" fmla="*/ 890690 w 1736287"/>
              <a:gd name="connsiteY2496" fmla="*/ 282098 h 1600958"/>
              <a:gd name="connsiteX2497" fmla="*/ 879507 w 1736287"/>
              <a:gd name="connsiteY2497" fmla="*/ 270554 h 1600958"/>
              <a:gd name="connsiteX2498" fmla="*/ 890690 w 1736287"/>
              <a:gd name="connsiteY2498" fmla="*/ 282098 h 1600958"/>
              <a:gd name="connsiteX2499" fmla="*/ 892088 w 1736287"/>
              <a:gd name="connsiteY2499" fmla="*/ 282098 h 1600958"/>
              <a:gd name="connsiteX2500" fmla="*/ 900476 w 1736287"/>
              <a:gd name="connsiteY2500" fmla="*/ 282098 h 1600958"/>
              <a:gd name="connsiteX2501" fmla="*/ 901874 w 1736287"/>
              <a:gd name="connsiteY2501" fmla="*/ 282098 h 1600958"/>
              <a:gd name="connsiteX2502" fmla="*/ 901874 w 1736287"/>
              <a:gd name="connsiteY2502" fmla="*/ 280655 h 1600958"/>
              <a:gd name="connsiteX2503" fmla="*/ 901874 w 1736287"/>
              <a:gd name="connsiteY2503" fmla="*/ 277769 h 1600958"/>
              <a:gd name="connsiteX2504" fmla="*/ 901874 w 1736287"/>
              <a:gd name="connsiteY2504" fmla="*/ 277228 h 1600958"/>
              <a:gd name="connsiteX2505" fmla="*/ 901874 w 1736287"/>
              <a:gd name="connsiteY2505" fmla="*/ 270554 h 1600958"/>
              <a:gd name="connsiteX2506" fmla="*/ 913057 w 1736287"/>
              <a:gd name="connsiteY2506" fmla="*/ 282098 h 1600958"/>
              <a:gd name="connsiteX2507" fmla="*/ 901874 w 1736287"/>
              <a:gd name="connsiteY2507" fmla="*/ 270554 h 1600958"/>
              <a:gd name="connsiteX2508" fmla="*/ 913057 w 1736287"/>
              <a:gd name="connsiteY2508" fmla="*/ 270554 h 1600958"/>
              <a:gd name="connsiteX2509" fmla="*/ 901874 w 1736287"/>
              <a:gd name="connsiteY2509" fmla="*/ 259371 h 1600958"/>
              <a:gd name="connsiteX2510" fmla="*/ 901874 w 1736287"/>
              <a:gd name="connsiteY2510" fmla="*/ 250984 h 1600958"/>
              <a:gd name="connsiteX2511" fmla="*/ 901874 w 1736287"/>
              <a:gd name="connsiteY2511" fmla="*/ 249586 h 1600958"/>
              <a:gd name="connsiteX2512" fmla="*/ 901874 w 1736287"/>
              <a:gd name="connsiteY2512" fmla="*/ 248188 h 1600958"/>
              <a:gd name="connsiteX2513" fmla="*/ 903272 w 1736287"/>
              <a:gd name="connsiteY2513" fmla="*/ 248188 h 1600958"/>
              <a:gd name="connsiteX2514" fmla="*/ 911659 w 1736287"/>
              <a:gd name="connsiteY2514" fmla="*/ 248188 h 1600958"/>
              <a:gd name="connsiteX2515" fmla="*/ 913057 w 1736287"/>
              <a:gd name="connsiteY2515" fmla="*/ 248188 h 1600958"/>
              <a:gd name="connsiteX2516" fmla="*/ 913057 w 1736287"/>
              <a:gd name="connsiteY2516" fmla="*/ 246791 h 1600958"/>
              <a:gd name="connsiteX2517" fmla="*/ 913057 w 1736287"/>
              <a:gd name="connsiteY2517" fmla="*/ 238403 h 1600958"/>
              <a:gd name="connsiteX2518" fmla="*/ 913057 w 1736287"/>
              <a:gd name="connsiteY2518" fmla="*/ 237005 h 1600958"/>
              <a:gd name="connsiteX2519" fmla="*/ 924601 w 1736287"/>
              <a:gd name="connsiteY2519" fmla="*/ 248188 h 1600958"/>
              <a:gd name="connsiteX2520" fmla="*/ 924601 w 1736287"/>
              <a:gd name="connsiteY2520" fmla="*/ 237005 h 1600958"/>
              <a:gd name="connsiteX2521" fmla="*/ 913057 w 1736287"/>
              <a:gd name="connsiteY2521" fmla="*/ 225462 h 1600958"/>
              <a:gd name="connsiteX2522" fmla="*/ 935784 w 1736287"/>
              <a:gd name="connsiteY2522" fmla="*/ 237005 h 1600958"/>
              <a:gd name="connsiteX2523" fmla="*/ 924601 w 1736287"/>
              <a:gd name="connsiteY2523" fmla="*/ 225462 h 1600958"/>
              <a:gd name="connsiteX2524" fmla="*/ 890690 w 1736287"/>
              <a:gd name="connsiteY2524" fmla="*/ 225462 h 1600958"/>
              <a:gd name="connsiteX2525" fmla="*/ 890690 w 1736287"/>
              <a:gd name="connsiteY2525" fmla="*/ 225462 h 1600958"/>
              <a:gd name="connsiteX2526" fmla="*/ 879507 w 1736287"/>
              <a:gd name="connsiteY2526" fmla="*/ 225462 h 1600958"/>
              <a:gd name="connsiteX2527" fmla="*/ 890690 w 1736287"/>
              <a:gd name="connsiteY2527" fmla="*/ 237005 h 1600958"/>
              <a:gd name="connsiteX2528" fmla="*/ 879507 w 1736287"/>
              <a:gd name="connsiteY2528" fmla="*/ 225462 h 1600958"/>
              <a:gd name="connsiteX2529" fmla="*/ 879507 w 1736287"/>
              <a:gd name="connsiteY2529" fmla="*/ 225462 h 1600958"/>
              <a:gd name="connsiteX2530" fmla="*/ 890690 w 1736287"/>
              <a:gd name="connsiteY2530" fmla="*/ 237005 h 1600958"/>
              <a:gd name="connsiteX2531" fmla="*/ 417027 w 1736287"/>
              <a:gd name="connsiteY2531" fmla="*/ 225462 h 1600958"/>
              <a:gd name="connsiteX2532" fmla="*/ 417027 w 1736287"/>
              <a:gd name="connsiteY2532" fmla="*/ 237005 h 1600958"/>
              <a:gd name="connsiteX2533" fmla="*/ 417027 w 1736287"/>
              <a:gd name="connsiteY2533" fmla="*/ 225462 h 1600958"/>
              <a:gd name="connsiteX2534" fmla="*/ 371933 w 1736287"/>
              <a:gd name="connsiteY2534" fmla="*/ 225462 h 1600958"/>
              <a:gd name="connsiteX2535" fmla="*/ 378426 w 1736287"/>
              <a:gd name="connsiteY2535" fmla="*/ 225462 h 1600958"/>
              <a:gd name="connsiteX2536" fmla="*/ 382034 w 1736287"/>
              <a:gd name="connsiteY2536" fmla="*/ 225462 h 1600958"/>
              <a:gd name="connsiteX2537" fmla="*/ 383477 w 1736287"/>
              <a:gd name="connsiteY2537" fmla="*/ 225462 h 1600958"/>
              <a:gd name="connsiteX2538" fmla="*/ 383477 w 1736287"/>
              <a:gd name="connsiteY2538" fmla="*/ 232136 h 1600958"/>
              <a:gd name="connsiteX2539" fmla="*/ 383477 w 1736287"/>
              <a:gd name="connsiteY2539" fmla="*/ 232677 h 1600958"/>
              <a:gd name="connsiteX2540" fmla="*/ 383477 w 1736287"/>
              <a:gd name="connsiteY2540" fmla="*/ 237005 h 1600958"/>
              <a:gd name="connsiteX2541" fmla="*/ 371933 w 1736287"/>
              <a:gd name="connsiteY2541" fmla="*/ 237005 h 1600958"/>
              <a:gd name="connsiteX2542" fmla="*/ 371933 w 1736287"/>
              <a:gd name="connsiteY2542" fmla="*/ 225462 h 1600958"/>
              <a:gd name="connsiteX2543" fmla="*/ 1492809 w 1736287"/>
              <a:gd name="connsiteY2543" fmla="*/ 220744 h 1600958"/>
              <a:gd name="connsiteX2544" fmla="*/ 1488091 w 1736287"/>
              <a:gd name="connsiteY2544" fmla="*/ 225462 h 1600958"/>
              <a:gd name="connsiteX2545" fmla="*/ 1489489 w 1736287"/>
              <a:gd name="connsiteY2545" fmla="*/ 225462 h 1600958"/>
              <a:gd name="connsiteX2546" fmla="*/ 1496479 w 1736287"/>
              <a:gd name="connsiteY2546" fmla="*/ 225462 h 1600958"/>
              <a:gd name="connsiteX2547" fmla="*/ 1499275 w 1736287"/>
              <a:gd name="connsiteY2547" fmla="*/ 225462 h 1600958"/>
              <a:gd name="connsiteX2548" fmla="*/ 1492809 w 1736287"/>
              <a:gd name="connsiteY2548" fmla="*/ 220744 h 1600958"/>
              <a:gd name="connsiteX2549" fmla="*/ 993808 w 1736287"/>
              <a:gd name="connsiteY2549" fmla="*/ 220744 h 1600958"/>
              <a:gd name="connsiteX2550" fmla="*/ 992061 w 1736287"/>
              <a:gd name="connsiteY2550" fmla="*/ 225462 h 1600958"/>
              <a:gd name="connsiteX2551" fmla="*/ 996255 w 1736287"/>
              <a:gd name="connsiteY2551" fmla="*/ 225462 h 1600958"/>
              <a:gd name="connsiteX2552" fmla="*/ 996779 w 1736287"/>
              <a:gd name="connsiteY2552" fmla="*/ 225462 h 1600958"/>
              <a:gd name="connsiteX2553" fmla="*/ 996954 w 1736287"/>
              <a:gd name="connsiteY2553" fmla="*/ 225462 h 1600958"/>
              <a:gd name="connsiteX2554" fmla="*/ 998351 w 1736287"/>
              <a:gd name="connsiteY2554" fmla="*/ 225462 h 1600958"/>
              <a:gd name="connsiteX2555" fmla="*/ 998526 w 1736287"/>
              <a:gd name="connsiteY2555" fmla="*/ 225462 h 1600958"/>
              <a:gd name="connsiteX2556" fmla="*/ 999050 w 1736287"/>
              <a:gd name="connsiteY2556" fmla="*/ 225462 h 1600958"/>
              <a:gd name="connsiteX2557" fmla="*/ 1001846 w 1736287"/>
              <a:gd name="connsiteY2557" fmla="*/ 225462 h 1600958"/>
              <a:gd name="connsiteX2558" fmla="*/ 1003244 w 1736287"/>
              <a:gd name="connsiteY2558" fmla="*/ 225462 h 1600958"/>
              <a:gd name="connsiteX2559" fmla="*/ 993808 w 1736287"/>
              <a:gd name="connsiteY2559" fmla="*/ 220744 h 1600958"/>
              <a:gd name="connsiteX2560" fmla="*/ 1544368 w 1736287"/>
              <a:gd name="connsiteY2560" fmla="*/ 214279 h 1600958"/>
              <a:gd name="connsiteX2561" fmla="*/ 1540174 w 1736287"/>
              <a:gd name="connsiteY2561" fmla="*/ 218473 h 1600958"/>
              <a:gd name="connsiteX2562" fmla="*/ 1539683 w 1736287"/>
              <a:gd name="connsiteY2562" fmla="*/ 216014 h 1600958"/>
              <a:gd name="connsiteX2563" fmla="*/ 1014427 w 1736287"/>
              <a:gd name="connsiteY2563" fmla="*/ 214279 h 1600958"/>
              <a:gd name="connsiteX2564" fmla="*/ 1025971 w 1736287"/>
              <a:gd name="connsiteY2564" fmla="*/ 225462 h 1600958"/>
              <a:gd name="connsiteX2565" fmla="*/ 1020199 w 1736287"/>
              <a:gd name="connsiteY2565" fmla="*/ 224064 h 1600958"/>
              <a:gd name="connsiteX2566" fmla="*/ 1018625 w 1736287"/>
              <a:gd name="connsiteY2566" fmla="*/ 221395 h 1600958"/>
              <a:gd name="connsiteX2567" fmla="*/ 1014427 w 1736287"/>
              <a:gd name="connsiteY2567" fmla="*/ 214279 h 1600958"/>
              <a:gd name="connsiteX2568" fmla="*/ 1014427 w 1736287"/>
              <a:gd name="connsiteY2568" fmla="*/ 225462 h 1600958"/>
              <a:gd name="connsiteX2569" fmla="*/ 1015870 w 1736287"/>
              <a:gd name="connsiteY2569" fmla="*/ 225462 h 1600958"/>
              <a:gd name="connsiteX2570" fmla="*/ 1021101 w 1736287"/>
              <a:gd name="connsiteY2570" fmla="*/ 225462 h 1600958"/>
              <a:gd name="connsiteX2571" fmla="*/ 1021642 w 1736287"/>
              <a:gd name="connsiteY2571" fmla="*/ 225462 h 1600958"/>
              <a:gd name="connsiteX2572" fmla="*/ 1024528 w 1736287"/>
              <a:gd name="connsiteY2572" fmla="*/ 225462 h 1600958"/>
              <a:gd name="connsiteX2573" fmla="*/ 1025971 w 1736287"/>
              <a:gd name="connsiteY2573" fmla="*/ 225462 h 1600958"/>
              <a:gd name="connsiteX2574" fmla="*/ 1014427 w 1736287"/>
              <a:gd name="connsiteY2574" fmla="*/ 214279 h 1600958"/>
              <a:gd name="connsiteX2575" fmla="*/ 958150 w 1736287"/>
              <a:gd name="connsiteY2575" fmla="*/ 214279 h 1600958"/>
              <a:gd name="connsiteX2576" fmla="*/ 969334 w 1736287"/>
              <a:gd name="connsiteY2576" fmla="*/ 225462 h 1600958"/>
              <a:gd name="connsiteX2577" fmla="*/ 998672 w 1736287"/>
              <a:gd name="connsiteY2577" fmla="*/ 209707 h 1600958"/>
              <a:gd name="connsiteX2578" fmla="*/ 1003244 w 1736287"/>
              <a:gd name="connsiteY2578" fmla="*/ 214279 h 1600958"/>
              <a:gd name="connsiteX2579" fmla="*/ 999050 w 1736287"/>
              <a:gd name="connsiteY2579" fmla="*/ 210085 h 1600958"/>
              <a:gd name="connsiteX2580" fmla="*/ 902049 w 1736287"/>
              <a:gd name="connsiteY2580" fmla="*/ 209561 h 1600958"/>
              <a:gd name="connsiteX2581" fmla="*/ 901874 w 1736287"/>
              <a:gd name="connsiteY2581" fmla="*/ 214279 h 1600958"/>
              <a:gd name="connsiteX2582" fmla="*/ 913057 w 1736287"/>
              <a:gd name="connsiteY2582" fmla="*/ 214279 h 1600958"/>
              <a:gd name="connsiteX2583" fmla="*/ 902049 w 1736287"/>
              <a:gd name="connsiteY2583" fmla="*/ 209561 h 1600958"/>
              <a:gd name="connsiteX2584" fmla="*/ 992061 w 1736287"/>
              <a:gd name="connsiteY2584" fmla="*/ 203096 h 1600958"/>
              <a:gd name="connsiteX2585" fmla="*/ 1003244 w 1736287"/>
              <a:gd name="connsiteY2585" fmla="*/ 214279 h 1600958"/>
              <a:gd name="connsiteX2586" fmla="*/ 998526 w 1736287"/>
              <a:gd name="connsiteY2586" fmla="*/ 209561 h 1600958"/>
              <a:gd name="connsiteX2587" fmla="*/ 998672 w 1736287"/>
              <a:gd name="connsiteY2587" fmla="*/ 209707 h 1600958"/>
              <a:gd name="connsiteX2588" fmla="*/ 992061 w 1736287"/>
              <a:gd name="connsiteY2588" fmla="*/ 203096 h 1600958"/>
              <a:gd name="connsiteX2589" fmla="*/ 1003244 w 1736287"/>
              <a:gd name="connsiteY2589" fmla="*/ 214279 h 1600958"/>
              <a:gd name="connsiteX2590" fmla="*/ 1001846 w 1736287"/>
              <a:gd name="connsiteY2590" fmla="*/ 214279 h 1600958"/>
              <a:gd name="connsiteX2591" fmla="*/ 996779 w 1736287"/>
              <a:gd name="connsiteY2591" fmla="*/ 214279 h 1600958"/>
              <a:gd name="connsiteX2592" fmla="*/ 996255 w 1736287"/>
              <a:gd name="connsiteY2592" fmla="*/ 214279 h 1600958"/>
              <a:gd name="connsiteX2593" fmla="*/ 992061 w 1736287"/>
              <a:gd name="connsiteY2593" fmla="*/ 214279 h 1600958"/>
              <a:gd name="connsiteX2594" fmla="*/ 1001497 w 1736287"/>
              <a:gd name="connsiteY2594" fmla="*/ 218997 h 1600958"/>
              <a:gd name="connsiteX2595" fmla="*/ 1001712 w 1736287"/>
              <a:gd name="connsiteY2595" fmla="*/ 218415 h 1600958"/>
              <a:gd name="connsiteX2596" fmla="*/ 1003244 w 1736287"/>
              <a:gd name="connsiteY2596" fmla="*/ 214279 h 1600958"/>
              <a:gd name="connsiteX2597" fmla="*/ 1003244 w 1736287"/>
              <a:gd name="connsiteY2597" fmla="*/ 203096 h 1600958"/>
              <a:gd name="connsiteX2598" fmla="*/ 992061 w 1736287"/>
              <a:gd name="connsiteY2598" fmla="*/ 203096 h 1600958"/>
              <a:gd name="connsiteX2599" fmla="*/ 439754 w 1736287"/>
              <a:gd name="connsiteY2599" fmla="*/ 203096 h 1600958"/>
              <a:gd name="connsiteX2600" fmla="*/ 428571 w 1736287"/>
              <a:gd name="connsiteY2600" fmla="*/ 214279 h 1600958"/>
              <a:gd name="connsiteX2601" fmla="*/ 439754 w 1736287"/>
              <a:gd name="connsiteY2601" fmla="*/ 214279 h 1600958"/>
              <a:gd name="connsiteX2602" fmla="*/ 1375538 w 1736287"/>
              <a:gd name="connsiteY2602" fmla="*/ 191913 h 1600958"/>
              <a:gd name="connsiteX2603" fmla="*/ 1375538 w 1736287"/>
              <a:gd name="connsiteY2603" fmla="*/ 200300 h 1600958"/>
              <a:gd name="connsiteX2604" fmla="*/ 1375538 w 1736287"/>
              <a:gd name="connsiteY2604" fmla="*/ 203096 h 1600958"/>
              <a:gd name="connsiteX2605" fmla="*/ 1386721 w 1736287"/>
              <a:gd name="connsiteY2605" fmla="*/ 203096 h 1600958"/>
              <a:gd name="connsiteX2606" fmla="*/ 1396506 w 1736287"/>
              <a:gd name="connsiteY2606" fmla="*/ 203096 h 1600958"/>
              <a:gd name="connsiteX2607" fmla="*/ 1397904 w 1736287"/>
              <a:gd name="connsiteY2607" fmla="*/ 203096 h 1600958"/>
              <a:gd name="connsiteX2608" fmla="*/ 1409087 w 1736287"/>
              <a:gd name="connsiteY2608" fmla="*/ 203096 h 1600958"/>
              <a:gd name="connsiteX2609" fmla="*/ 1409087 w 1736287"/>
              <a:gd name="connsiteY2609" fmla="*/ 191913 h 1600958"/>
              <a:gd name="connsiteX2610" fmla="*/ 1397904 w 1736287"/>
              <a:gd name="connsiteY2610" fmla="*/ 191913 h 1600958"/>
              <a:gd name="connsiteX2611" fmla="*/ 1388119 w 1736287"/>
              <a:gd name="connsiteY2611" fmla="*/ 191913 h 1600958"/>
              <a:gd name="connsiteX2612" fmla="*/ 1386721 w 1736287"/>
              <a:gd name="connsiteY2612" fmla="*/ 191913 h 1600958"/>
              <a:gd name="connsiteX2613" fmla="*/ 1386721 w 1736287"/>
              <a:gd name="connsiteY2613" fmla="*/ 203096 h 1600958"/>
              <a:gd name="connsiteX2614" fmla="*/ 1375538 w 1736287"/>
              <a:gd name="connsiteY2614" fmla="*/ 191913 h 1600958"/>
              <a:gd name="connsiteX2615" fmla="*/ 1510819 w 1736287"/>
              <a:gd name="connsiteY2615" fmla="*/ 180369 h 1600958"/>
              <a:gd name="connsiteX2616" fmla="*/ 1522002 w 1736287"/>
              <a:gd name="connsiteY2616" fmla="*/ 191913 h 1600958"/>
              <a:gd name="connsiteX2617" fmla="*/ 1520604 w 1736287"/>
              <a:gd name="connsiteY2617" fmla="*/ 191913 h 1600958"/>
              <a:gd name="connsiteX2618" fmla="*/ 1517808 w 1736287"/>
              <a:gd name="connsiteY2618" fmla="*/ 191913 h 1600958"/>
              <a:gd name="connsiteX2619" fmla="*/ 1517284 w 1736287"/>
              <a:gd name="connsiteY2619" fmla="*/ 191913 h 1600958"/>
              <a:gd name="connsiteX2620" fmla="*/ 1510819 w 1736287"/>
              <a:gd name="connsiteY2620" fmla="*/ 191913 h 1600958"/>
              <a:gd name="connsiteX2621" fmla="*/ 1499275 w 1736287"/>
              <a:gd name="connsiteY2621" fmla="*/ 191913 h 1600958"/>
              <a:gd name="connsiteX2622" fmla="*/ 1510819 w 1736287"/>
              <a:gd name="connsiteY2622" fmla="*/ 180369 h 1600958"/>
              <a:gd name="connsiteX2623" fmla="*/ 1003244 w 1736287"/>
              <a:gd name="connsiteY2623" fmla="*/ 180369 h 1600958"/>
              <a:gd name="connsiteX2624" fmla="*/ 1004642 w 1736287"/>
              <a:gd name="connsiteY2624" fmla="*/ 180369 h 1600958"/>
              <a:gd name="connsiteX2625" fmla="*/ 1009709 w 1736287"/>
              <a:gd name="connsiteY2625" fmla="*/ 180369 h 1600958"/>
              <a:gd name="connsiteX2626" fmla="*/ 1010233 w 1736287"/>
              <a:gd name="connsiteY2626" fmla="*/ 180369 h 1600958"/>
              <a:gd name="connsiteX2627" fmla="*/ 1011631 w 1736287"/>
              <a:gd name="connsiteY2627" fmla="*/ 180369 h 1600958"/>
              <a:gd name="connsiteX2628" fmla="*/ 1013029 w 1736287"/>
              <a:gd name="connsiteY2628" fmla="*/ 180369 h 1600958"/>
              <a:gd name="connsiteX2629" fmla="*/ 1014427 w 1736287"/>
              <a:gd name="connsiteY2629" fmla="*/ 180369 h 1600958"/>
              <a:gd name="connsiteX2630" fmla="*/ 1014427 w 1736287"/>
              <a:gd name="connsiteY2630" fmla="*/ 191913 h 1600958"/>
              <a:gd name="connsiteX2631" fmla="*/ 1003244 w 1736287"/>
              <a:gd name="connsiteY2631" fmla="*/ 180369 h 1600958"/>
              <a:gd name="connsiteX2632" fmla="*/ 450937 w 1736287"/>
              <a:gd name="connsiteY2632" fmla="*/ 180369 h 1600958"/>
              <a:gd name="connsiteX2633" fmla="*/ 450937 w 1736287"/>
              <a:gd name="connsiteY2633" fmla="*/ 190470 h 1600958"/>
              <a:gd name="connsiteX2634" fmla="*/ 450937 w 1736287"/>
              <a:gd name="connsiteY2634" fmla="*/ 191913 h 1600958"/>
              <a:gd name="connsiteX2635" fmla="*/ 450937 w 1736287"/>
              <a:gd name="connsiteY2635" fmla="*/ 203096 h 1600958"/>
              <a:gd name="connsiteX2636" fmla="*/ 450937 w 1736287"/>
              <a:gd name="connsiteY2636" fmla="*/ 207290 h 1600958"/>
              <a:gd name="connsiteX2637" fmla="*/ 450937 w 1736287"/>
              <a:gd name="connsiteY2637" fmla="*/ 207814 h 1600958"/>
              <a:gd name="connsiteX2638" fmla="*/ 450937 w 1736287"/>
              <a:gd name="connsiteY2638" fmla="*/ 214279 h 1600958"/>
              <a:gd name="connsiteX2639" fmla="*/ 450937 w 1736287"/>
              <a:gd name="connsiteY2639" fmla="*/ 225462 h 1600958"/>
              <a:gd name="connsiteX2640" fmla="*/ 462120 w 1736287"/>
              <a:gd name="connsiteY2640" fmla="*/ 237005 h 1600958"/>
              <a:gd name="connsiteX2641" fmla="*/ 462120 w 1736287"/>
              <a:gd name="connsiteY2641" fmla="*/ 245393 h 1600958"/>
              <a:gd name="connsiteX2642" fmla="*/ 462120 w 1736287"/>
              <a:gd name="connsiteY2642" fmla="*/ 248188 h 1600958"/>
              <a:gd name="connsiteX2643" fmla="*/ 463563 w 1736287"/>
              <a:gd name="connsiteY2643" fmla="*/ 248188 h 1600958"/>
              <a:gd name="connsiteX2644" fmla="*/ 468794 w 1736287"/>
              <a:gd name="connsiteY2644" fmla="*/ 248188 h 1600958"/>
              <a:gd name="connsiteX2645" fmla="*/ 473664 w 1736287"/>
              <a:gd name="connsiteY2645" fmla="*/ 248188 h 1600958"/>
              <a:gd name="connsiteX2646" fmla="*/ 473664 w 1736287"/>
              <a:gd name="connsiteY2646" fmla="*/ 237005 h 1600958"/>
              <a:gd name="connsiteX2647" fmla="*/ 462120 w 1736287"/>
              <a:gd name="connsiteY2647" fmla="*/ 225462 h 1600958"/>
              <a:gd name="connsiteX2648" fmla="*/ 462120 w 1736287"/>
              <a:gd name="connsiteY2648" fmla="*/ 214279 h 1600958"/>
              <a:gd name="connsiteX2649" fmla="*/ 450937 w 1736287"/>
              <a:gd name="connsiteY2649" fmla="*/ 203096 h 1600958"/>
              <a:gd name="connsiteX2650" fmla="*/ 462120 w 1736287"/>
              <a:gd name="connsiteY2650" fmla="*/ 203096 h 1600958"/>
              <a:gd name="connsiteX2651" fmla="*/ 473664 w 1736287"/>
              <a:gd name="connsiteY2651" fmla="*/ 191913 h 1600958"/>
              <a:gd name="connsiteX2652" fmla="*/ 462120 w 1736287"/>
              <a:gd name="connsiteY2652" fmla="*/ 191913 h 1600958"/>
              <a:gd name="connsiteX2653" fmla="*/ 462120 w 1736287"/>
              <a:gd name="connsiteY2653" fmla="*/ 190470 h 1600958"/>
              <a:gd name="connsiteX2654" fmla="*/ 462120 w 1736287"/>
              <a:gd name="connsiteY2654" fmla="*/ 181812 h 1600958"/>
              <a:gd name="connsiteX2655" fmla="*/ 462120 w 1736287"/>
              <a:gd name="connsiteY2655" fmla="*/ 180369 h 1600958"/>
              <a:gd name="connsiteX2656" fmla="*/ 1544368 w 1736287"/>
              <a:gd name="connsiteY2656" fmla="*/ 169187 h 1600958"/>
              <a:gd name="connsiteX2657" fmla="*/ 1544368 w 1736287"/>
              <a:gd name="connsiteY2657" fmla="*/ 180369 h 1600958"/>
              <a:gd name="connsiteX2658" fmla="*/ 1544368 w 1736287"/>
              <a:gd name="connsiteY2658" fmla="*/ 169187 h 1600958"/>
              <a:gd name="connsiteX2659" fmla="*/ 1499275 w 1736287"/>
              <a:gd name="connsiteY2659" fmla="*/ 169187 h 1600958"/>
              <a:gd name="connsiteX2660" fmla="*/ 1510819 w 1736287"/>
              <a:gd name="connsiteY2660" fmla="*/ 169187 h 1600958"/>
              <a:gd name="connsiteX2661" fmla="*/ 1510819 w 1736287"/>
              <a:gd name="connsiteY2661" fmla="*/ 180369 h 1600958"/>
              <a:gd name="connsiteX2662" fmla="*/ 1499275 w 1736287"/>
              <a:gd name="connsiteY2662" fmla="*/ 180369 h 1600958"/>
              <a:gd name="connsiteX2663" fmla="*/ 1499275 w 1736287"/>
              <a:gd name="connsiteY2663" fmla="*/ 169187 h 1600958"/>
              <a:gd name="connsiteX2664" fmla="*/ 1476908 w 1736287"/>
              <a:gd name="connsiteY2664" fmla="*/ 169187 h 1600958"/>
              <a:gd name="connsiteX2665" fmla="*/ 1488091 w 1736287"/>
              <a:gd name="connsiteY2665" fmla="*/ 169187 h 1600958"/>
              <a:gd name="connsiteX2666" fmla="*/ 1488091 w 1736287"/>
              <a:gd name="connsiteY2666" fmla="*/ 170584 h 1600958"/>
              <a:gd name="connsiteX2667" fmla="*/ 1488091 w 1736287"/>
              <a:gd name="connsiteY2667" fmla="*/ 175652 h 1600958"/>
              <a:gd name="connsiteX2668" fmla="*/ 1488091 w 1736287"/>
              <a:gd name="connsiteY2668" fmla="*/ 176176 h 1600958"/>
              <a:gd name="connsiteX2669" fmla="*/ 1488091 w 1736287"/>
              <a:gd name="connsiteY2669" fmla="*/ 177574 h 1600958"/>
              <a:gd name="connsiteX2670" fmla="*/ 1488091 w 1736287"/>
              <a:gd name="connsiteY2670" fmla="*/ 180369 h 1600958"/>
              <a:gd name="connsiteX2671" fmla="*/ 1476908 w 1736287"/>
              <a:gd name="connsiteY2671" fmla="*/ 169187 h 1600958"/>
              <a:gd name="connsiteX2672" fmla="*/ 867963 w 1736287"/>
              <a:gd name="connsiteY2672" fmla="*/ 169187 h 1600958"/>
              <a:gd name="connsiteX2673" fmla="*/ 879507 w 1736287"/>
              <a:gd name="connsiteY2673" fmla="*/ 180369 h 1600958"/>
              <a:gd name="connsiteX2674" fmla="*/ 867963 w 1736287"/>
              <a:gd name="connsiteY2674" fmla="*/ 169187 h 1600958"/>
              <a:gd name="connsiteX2675" fmla="*/ 608945 w 1736287"/>
              <a:gd name="connsiteY2675" fmla="*/ 169187 h 1600958"/>
              <a:gd name="connsiteX2676" fmla="*/ 608945 w 1736287"/>
              <a:gd name="connsiteY2676" fmla="*/ 180369 h 1600958"/>
              <a:gd name="connsiteX2677" fmla="*/ 608945 w 1736287"/>
              <a:gd name="connsiteY2677" fmla="*/ 191913 h 1600958"/>
              <a:gd name="connsiteX2678" fmla="*/ 620128 w 1736287"/>
              <a:gd name="connsiteY2678" fmla="*/ 180369 h 1600958"/>
              <a:gd name="connsiteX2679" fmla="*/ 620128 w 1736287"/>
              <a:gd name="connsiteY2679" fmla="*/ 169187 h 1600958"/>
              <a:gd name="connsiteX2680" fmla="*/ 618730 w 1736287"/>
              <a:gd name="connsiteY2680" fmla="*/ 169187 h 1600958"/>
              <a:gd name="connsiteX2681" fmla="*/ 610343 w 1736287"/>
              <a:gd name="connsiteY2681" fmla="*/ 169187 h 1600958"/>
              <a:gd name="connsiteX2682" fmla="*/ 608945 w 1736287"/>
              <a:gd name="connsiteY2682" fmla="*/ 169187 h 1600958"/>
              <a:gd name="connsiteX2683" fmla="*/ 394660 w 1736287"/>
              <a:gd name="connsiteY2683" fmla="*/ 169187 h 1600958"/>
              <a:gd name="connsiteX2684" fmla="*/ 405843 w 1736287"/>
              <a:gd name="connsiteY2684" fmla="*/ 169187 h 1600958"/>
              <a:gd name="connsiteX2685" fmla="*/ 405843 w 1736287"/>
              <a:gd name="connsiteY2685" fmla="*/ 180369 h 1600958"/>
              <a:gd name="connsiteX2686" fmla="*/ 855208 w 1736287"/>
              <a:gd name="connsiteY2686" fmla="*/ 167614 h 1600958"/>
              <a:gd name="connsiteX2687" fmla="*/ 856780 w 1736287"/>
              <a:gd name="connsiteY2687" fmla="*/ 169187 h 1600958"/>
              <a:gd name="connsiteX2688" fmla="*/ 855382 w 1736287"/>
              <a:gd name="connsiteY2688" fmla="*/ 167789 h 1600958"/>
              <a:gd name="connsiteX2689" fmla="*/ 1488091 w 1736287"/>
              <a:gd name="connsiteY2689" fmla="*/ 158004 h 1600958"/>
              <a:gd name="connsiteX2690" fmla="*/ 1499275 w 1736287"/>
              <a:gd name="connsiteY2690" fmla="*/ 158004 h 1600958"/>
              <a:gd name="connsiteX2691" fmla="*/ 1499275 w 1736287"/>
              <a:gd name="connsiteY2691" fmla="*/ 169187 h 1600958"/>
              <a:gd name="connsiteX2692" fmla="*/ 1488091 w 1736287"/>
              <a:gd name="connsiteY2692" fmla="*/ 169187 h 1600958"/>
              <a:gd name="connsiteX2693" fmla="*/ 1488091 w 1736287"/>
              <a:gd name="connsiteY2693" fmla="*/ 158004 h 1600958"/>
              <a:gd name="connsiteX2694" fmla="*/ 890690 w 1736287"/>
              <a:gd name="connsiteY2694" fmla="*/ 158004 h 1600958"/>
              <a:gd name="connsiteX2695" fmla="*/ 901874 w 1736287"/>
              <a:gd name="connsiteY2695" fmla="*/ 169187 h 1600958"/>
              <a:gd name="connsiteX2696" fmla="*/ 890690 w 1736287"/>
              <a:gd name="connsiteY2696" fmla="*/ 158004 h 1600958"/>
              <a:gd name="connsiteX2697" fmla="*/ 845597 w 1736287"/>
              <a:gd name="connsiteY2697" fmla="*/ 158004 h 1600958"/>
              <a:gd name="connsiteX2698" fmla="*/ 855208 w 1736287"/>
              <a:gd name="connsiteY2698" fmla="*/ 167614 h 1600958"/>
              <a:gd name="connsiteX2699" fmla="*/ 846995 w 1736287"/>
              <a:gd name="connsiteY2699" fmla="*/ 159402 h 1600958"/>
              <a:gd name="connsiteX2700" fmla="*/ 845597 w 1736287"/>
              <a:gd name="connsiteY2700" fmla="*/ 158004 h 1600958"/>
              <a:gd name="connsiteX2701" fmla="*/ 845597 w 1736287"/>
              <a:gd name="connsiteY2701" fmla="*/ 158004 h 1600958"/>
              <a:gd name="connsiteX2702" fmla="*/ 856780 w 1736287"/>
              <a:gd name="connsiteY2702" fmla="*/ 169187 h 1600958"/>
              <a:gd name="connsiteX2703" fmla="*/ 1544368 w 1736287"/>
              <a:gd name="connsiteY2703" fmla="*/ 146821 h 1600958"/>
              <a:gd name="connsiteX2704" fmla="*/ 1548697 w 1736287"/>
              <a:gd name="connsiteY2704" fmla="*/ 146821 h 1600958"/>
              <a:gd name="connsiteX2705" fmla="*/ 1549238 w 1736287"/>
              <a:gd name="connsiteY2705" fmla="*/ 146821 h 1600958"/>
              <a:gd name="connsiteX2706" fmla="*/ 1549419 w 1736287"/>
              <a:gd name="connsiteY2706" fmla="*/ 146821 h 1600958"/>
              <a:gd name="connsiteX2707" fmla="*/ 1555912 w 1736287"/>
              <a:gd name="connsiteY2707" fmla="*/ 146821 h 1600958"/>
              <a:gd name="connsiteX2708" fmla="*/ 1555912 w 1736287"/>
              <a:gd name="connsiteY2708" fmla="*/ 158004 h 1600958"/>
              <a:gd name="connsiteX2709" fmla="*/ 1549238 w 1736287"/>
              <a:gd name="connsiteY2709" fmla="*/ 158004 h 1600958"/>
              <a:gd name="connsiteX2710" fmla="*/ 1544368 w 1736287"/>
              <a:gd name="connsiteY2710" fmla="*/ 158004 h 1600958"/>
              <a:gd name="connsiteX2711" fmla="*/ 1544368 w 1736287"/>
              <a:gd name="connsiteY2711" fmla="*/ 146821 h 1600958"/>
              <a:gd name="connsiteX2712" fmla="*/ 1442998 w 1736287"/>
              <a:gd name="connsiteY2712" fmla="*/ 146821 h 1600958"/>
              <a:gd name="connsiteX2713" fmla="*/ 1442998 w 1736287"/>
              <a:gd name="connsiteY2713" fmla="*/ 158004 h 1600958"/>
              <a:gd name="connsiteX2714" fmla="*/ 1442998 w 1736287"/>
              <a:gd name="connsiteY2714" fmla="*/ 162197 h 1600958"/>
              <a:gd name="connsiteX2715" fmla="*/ 1442998 w 1736287"/>
              <a:gd name="connsiteY2715" fmla="*/ 162721 h 1600958"/>
              <a:gd name="connsiteX2716" fmla="*/ 1442998 w 1736287"/>
              <a:gd name="connsiteY2716" fmla="*/ 169187 h 1600958"/>
              <a:gd name="connsiteX2717" fmla="*/ 1454181 w 1736287"/>
              <a:gd name="connsiteY2717" fmla="*/ 169187 h 1600958"/>
              <a:gd name="connsiteX2718" fmla="*/ 1454181 w 1736287"/>
              <a:gd name="connsiteY2718" fmla="*/ 158004 h 1600958"/>
              <a:gd name="connsiteX2719" fmla="*/ 1462839 w 1736287"/>
              <a:gd name="connsiteY2719" fmla="*/ 158004 h 1600958"/>
              <a:gd name="connsiteX2720" fmla="*/ 1465725 w 1736287"/>
              <a:gd name="connsiteY2720" fmla="*/ 158004 h 1600958"/>
              <a:gd name="connsiteX2721" fmla="*/ 1465725 w 1736287"/>
              <a:gd name="connsiteY2721" fmla="*/ 146821 h 1600958"/>
              <a:gd name="connsiteX2722" fmla="*/ 1454181 w 1736287"/>
              <a:gd name="connsiteY2722" fmla="*/ 146821 h 1600958"/>
              <a:gd name="connsiteX2723" fmla="*/ 1449987 w 1736287"/>
              <a:gd name="connsiteY2723" fmla="*/ 146821 h 1600958"/>
              <a:gd name="connsiteX2724" fmla="*/ 1449463 w 1736287"/>
              <a:gd name="connsiteY2724" fmla="*/ 146821 h 1600958"/>
              <a:gd name="connsiteX2725" fmla="*/ 1420631 w 1736287"/>
              <a:gd name="connsiteY2725" fmla="*/ 146821 h 1600958"/>
              <a:gd name="connsiteX2726" fmla="*/ 1420631 w 1736287"/>
              <a:gd name="connsiteY2726" fmla="*/ 158004 h 1600958"/>
              <a:gd name="connsiteX2727" fmla="*/ 1431814 w 1736287"/>
              <a:gd name="connsiteY2727" fmla="*/ 146821 h 1600958"/>
              <a:gd name="connsiteX2728" fmla="*/ 1427620 w 1736287"/>
              <a:gd name="connsiteY2728" fmla="*/ 146821 h 1600958"/>
              <a:gd name="connsiteX2729" fmla="*/ 1427096 w 1736287"/>
              <a:gd name="connsiteY2729" fmla="*/ 146821 h 1600958"/>
              <a:gd name="connsiteX2730" fmla="*/ 890690 w 1736287"/>
              <a:gd name="connsiteY2730" fmla="*/ 146821 h 1600958"/>
              <a:gd name="connsiteX2731" fmla="*/ 890690 w 1736287"/>
              <a:gd name="connsiteY2731" fmla="*/ 158004 h 1600958"/>
              <a:gd name="connsiteX2732" fmla="*/ 890690 w 1736287"/>
              <a:gd name="connsiteY2732" fmla="*/ 169187 h 1600958"/>
              <a:gd name="connsiteX2733" fmla="*/ 897156 w 1736287"/>
              <a:gd name="connsiteY2733" fmla="*/ 169187 h 1600958"/>
              <a:gd name="connsiteX2734" fmla="*/ 897680 w 1736287"/>
              <a:gd name="connsiteY2734" fmla="*/ 169187 h 1600958"/>
              <a:gd name="connsiteX2735" fmla="*/ 901874 w 1736287"/>
              <a:gd name="connsiteY2735" fmla="*/ 169187 h 1600958"/>
              <a:gd name="connsiteX2736" fmla="*/ 901874 w 1736287"/>
              <a:gd name="connsiteY2736" fmla="*/ 158004 h 1600958"/>
              <a:gd name="connsiteX2737" fmla="*/ 890690 w 1736287"/>
              <a:gd name="connsiteY2737" fmla="*/ 146821 h 1600958"/>
              <a:gd name="connsiteX2738" fmla="*/ 845597 w 1736287"/>
              <a:gd name="connsiteY2738" fmla="*/ 146821 h 1600958"/>
              <a:gd name="connsiteX2739" fmla="*/ 856780 w 1736287"/>
              <a:gd name="connsiteY2739" fmla="*/ 158004 h 1600958"/>
              <a:gd name="connsiteX2740" fmla="*/ 845597 w 1736287"/>
              <a:gd name="connsiteY2740" fmla="*/ 146821 h 1600958"/>
              <a:gd name="connsiteX2741" fmla="*/ 822869 w 1736287"/>
              <a:gd name="connsiteY2741" fmla="*/ 146821 h 1600958"/>
              <a:gd name="connsiteX2742" fmla="*/ 834413 w 1736287"/>
              <a:gd name="connsiteY2742" fmla="*/ 158004 h 1600958"/>
              <a:gd name="connsiteX2743" fmla="*/ 845597 w 1736287"/>
              <a:gd name="connsiteY2743" fmla="*/ 169187 h 1600958"/>
              <a:gd name="connsiteX2744" fmla="*/ 856780 w 1736287"/>
              <a:gd name="connsiteY2744" fmla="*/ 180369 h 1600958"/>
              <a:gd name="connsiteX2745" fmla="*/ 867963 w 1736287"/>
              <a:gd name="connsiteY2745" fmla="*/ 191913 h 1600958"/>
              <a:gd name="connsiteX2746" fmla="*/ 858178 w 1736287"/>
              <a:gd name="connsiteY2746" fmla="*/ 191913 h 1600958"/>
              <a:gd name="connsiteX2747" fmla="*/ 856780 w 1736287"/>
              <a:gd name="connsiteY2747" fmla="*/ 191913 h 1600958"/>
              <a:gd name="connsiteX2748" fmla="*/ 845597 w 1736287"/>
              <a:gd name="connsiteY2748" fmla="*/ 180369 h 1600958"/>
              <a:gd name="connsiteX2749" fmla="*/ 845597 w 1736287"/>
              <a:gd name="connsiteY2749" fmla="*/ 191913 h 1600958"/>
              <a:gd name="connsiteX2750" fmla="*/ 846995 w 1736287"/>
              <a:gd name="connsiteY2750" fmla="*/ 191913 h 1600958"/>
              <a:gd name="connsiteX2751" fmla="*/ 849791 w 1736287"/>
              <a:gd name="connsiteY2751" fmla="*/ 191913 h 1600958"/>
              <a:gd name="connsiteX2752" fmla="*/ 850315 w 1736287"/>
              <a:gd name="connsiteY2752" fmla="*/ 191913 h 1600958"/>
              <a:gd name="connsiteX2753" fmla="*/ 852062 w 1736287"/>
              <a:gd name="connsiteY2753" fmla="*/ 191913 h 1600958"/>
              <a:gd name="connsiteX2754" fmla="*/ 852586 w 1736287"/>
              <a:gd name="connsiteY2754" fmla="*/ 191913 h 1600958"/>
              <a:gd name="connsiteX2755" fmla="*/ 856780 w 1736287"/>
              <a:gd name="connsiteY2755" fmla="*/ 191913 h 1600958"/>
              <a:gd name="connsiteX2756" fmla="*/ 867963 w 1736287"/>
              <a:gd name="connsiteY2756" fmla="*/ 203096 h 1600958"/>
              <a:gd name="connsiteX2757" fmla="*/ 867963 w 1736287"/>
              <a:gd name="connsiteY2757" fmla="*/ 201698 h 1600958"/>
              <a:gd name="connsiteX2758" fmla="*/ 867963 w 1736287"/>
              <a:gd name="connsiteY2758" fmla="*/ 191913 h 1600958"/>
              <a:gd name="connsiteX2759" fmla="*/ 867963 w 1736287"/>
              <a:gd name="connsiteY2759" fmla="*/ 187584 h 1600958"/>
              <a:gd name="connsiteX2760" fmla="*/ 867963 w 1736287"/>
              <a:gd name="connsiteY2760" fmla="*/ 187043 h 1600958"/>
              <a:gd name="connsiteX2761" fmla="*/ 867963 w 1736287"/>
              <a:gd name="connsiteY2761" fmla="*/ 180369 h 1600958"/>
              <a:gd name="connsiteX2762" fmla="*/ 856780 w 1736287"/>
              <a:gd name="connsiteY2762" fmla="*/ 180369 h 1600958"/>
              <a:gd name="connsiteX2763" fmla="*/ 845597 w 1736287"/>
              <a:gd name="connsiteY2763" fmla="*/ 169187 h 1600958"/>
              <a:gd name="connsiteX2764" fmla="*/ 856780 w 1736287"/>
              <a:gd name="connsiteY2764" fmla="*/ 169187 h 1600958"/>
              <a:gd name="connsiteX2765" fmla="*/ 856780 w 1736287"/>
              <a:gd name="connsiteY2765" fmla="*/ 167789 h 1600958"/>
              <a:gd name="connsiteX2766" fmla="*/ 856780 w 1736287"/>
              <a:gd name="connsiteY2766" fmla="*/ 159402 h 1600958"/>
              <a:gd name="connsiteX2767" fmla="*/ 856780 w 1736287"/>
              <a:gd name="connsiteY2767" fmla="*/ 158004 h 1600958"/>
              <a:gd name="connsiteX2768" fmla="*/ 845597 w 1736287"/>
              <a:gd name="connsiteY2768" fmla="*/ 146821 h 1600958"/>
              <a:gd name="connsiteX2769" fmla="*/ 845597 w 1736287"/>
              <a:gd name="connsiteY2769" fmla="*/ 148219 h 1600958"/>
              <a:gd name="connsiteX2770" fmla="*/ 845597 w 1736287"/>
              <a:gd name="connsiteY2770" fmla="*/ 151014 h 1600958"/>
              <a:gd name="connsiteX2771" fmla="*/ 845597 w 1736287"/>
              <a:gd name="connsiteY2771" fmla="*/ 151539 h 1600958"/>
              <a:gd name="connsiteX2772" fmla="*/ 845597 w 1736287"/>
              <a:gd name="connsiteY2772" fmla="*/ 158004 h 1600958"/>
              <a:gd name="connsiteX2773" fmla="*/ 845597 w 1736287"/>
              <a:gd name="connsiteY2773" fmla="*/ 169187 h 1600958"/>
              <a:gd name="connsiteX2774" fmla="*/ 834413 w 1736287"/>
              <a:gd name="connsiteY2774" fmla="*/ 158004 h 1600958"/>
              <a:gd name="connsiteX2775" fmla="*/ 822869 w 1736287"/>
              <a:gd name="connsiteY2775" fmla="*/ 146821 h 1600958"/>
              <a:gd name="connsiteX2776" fmla="*/ 462120 w 1736287"/>
              <a:gd name="connsiteY2776" fmla="*/ 146821 h 1600958"/>
              <a:gd name="connsiteX2777" fmla="*/ 463563 w 1736287"/>
              <a:gd name="connsiteY2777" fmla="*/ 146821 h 1600958"/>
              <a:gd name="connsiteX2778" fmla="*/ 466449 w 1736287"/>
              <a:gd name="connsiteY2778" fmla="*/ 146821 h 1600958"/>
              <a:gd name="connsiteX2779" fmla="*/ 466990 w 1736287"/>
              <a:gd name="connsiteY2779" fmla="*/ 146821 h 1600958"/>
              <a:gd name="connsiteX2780" fmla="*/ 473664 w 1736287"/>
              <a:gd name="connsiteY2780" fmla="*/ 146821 h 1600958"/>
              <a:gd name="connsiteX2781" fmla="*/ 462120 w 1736287"/>
              <a:gd name="connsiteY2781" fmla="*/ 146821 h 1600958"/>
              <a:gd name="connsiteX2782" fmla="*/ 1533185 w 1736287"/>
              <a:gd name="connsiteY2782" fmla="*/ 135277 h 1600958"/>
              <a:gd name="connsiteX2783" fmla="*/ 1544368 w 1736287"/>
              <a:gd name="connsiteY2783" fmla="*/ 135277 h 1600958"/>
              <a:gd name="connsiteX2784" fmla="*/ 1533185 w 1736287"/>
              <a:gd name="connsiteY2784" fmla="*/ 146821 h 1600958"/>
              <a:gd name="connsiteX2785" fmla="*/ 608945 w 1736287"/>
              <a:gd name="connsiteY2785" fmla="*/ 135277 h 1600958"/>
              <a:gd name="connsiteX2786" fmla="*/ 597401 w 1736287"/>
              <a:gd name="connsiteY2786" fmla="*/ 146821 h 1600958"/>
              <a:gd name="connsiteX2787" fmla="*/ 608945 w 1736287"/>
              <a:gd name="connsiteY2787" fmla="*/ 146821 h 1600958"/>
              <a:gd name="connsiteX2788" fmla="*/ 552308 w 1736287"/>
              <a:gd name="connsiteY2788" fmla="*/ 135277 h 1600958"/>
              <a:gd name="connsiteX2789" fmla="*/ 541124 w 1736287"/>
              <a:gd name="connsiteY2789" fmla="*/ 146821 h 1600958"/>
              <a:gd name="connsiteX2790" fmla="*/ 552308 w 1736287"/>
              <a:gd name="connsiteY2790" fmla="*/ 146821 h 1600958"/>
              <a:gd name="connsiteX2791" fmla="*/ 552308 w 1736287"/>
              <a:gd name="connsiteY2791" fmla="*/ 135277 h 1600958"/>
              <a:gd name="connsiteX2792" fmla="*/ 692458 w 1736287"/>
              <a:gd name="connsiteY2792" fmla="*/ 130559 h 1600958"/>
              <a:gd name="connsiteX2793" fmla="*/ 687588 w 1736287"/>
              <a:gd name="connsiteY2793" fmla="*/ 135277 h 1600958"/>
              <a:gd name="connsiteX2794" fmla="*/ 692458 w 1736287"/>
              <a:gd name="connsiteY2794" fmla="*/ 130559 h 1600958"/>
              <a:gd name="connsiteX2795" fmla="*/ 590412 w 1736287"/>
              <a:gd name="connsiteY2795" fmla="*/ 126890 h 1600958"/>
              <a:gd name="connsiteX2796" fmla="*/ 586218 w 1736287"/>
              <a:gd name="connsiteY2796" fmla="*/ 135277 h 1600958"/>
              <a:gd name="connsiteX2797" fmla="*/ 590412 w 1736287"/>
              <a:gd name="connsiteY2797" fmla="*/ 126890 h 1600958"/>
              <a:gd name="connsiteX2798" fmla="*/ 1465725 w 1736287"/>
              <a:gd name="connsiteY2798" fmla="*/ 124094 h 1600958"/>
              <a:gd name="connsiteX2799" fmla="*/ 1465725 w 1736287"/>
              <a:gd name="connsiteY2799" fmla="*/ 135277 h 1600958"/>
              <a:gd name="connsiteX2800" fmla="*/ 1467123 w 1736287"/>
              <a:gd name="connsiteY2800" fmla="*/ 135277 h 1600958"/>
              <a:gd name="connsiteX2801" fmla="*/ 1472190 w 1736287"/>
              <a:gd name="connsiteY2801" fmla="*/ 135277 h 1600958"/>
              <a:gd name="connsiteX2802" fmla="*/ 1476908 w 1736287"/>
              <a:gd name="connsiteY2802" fmla="*/ 135277 h 1600958"/>
              <a:gd name="connsiteX2803" fmla="*/ 1476908 w 1736287"/>
              <a:gd name="connsiteY2803" fmla="*/ 146821 h 1600958"/>
              <a:gd name="connsiteX2804" fmla="*/ 1476908 w 1736287"/>
              <a:gd name="connsiteY2804" fmla="*/ 135277 h 1600958"/>
              <a:gd name="connsiteX2805" fmla="*/ 834413 w 1736287"/>
              <a:gd name="connsiteY2805" fmla="*/ 124094 h 1600958"/>
              <a:gd name="connsiteX2806" fmla="*/ 834413 w 1736287"/>
              <a:gd name="connsiteY2806" fmla="*/ 135277 h 1600958"/>
              <a:gd name="connsiteX2807" fmla="*/ 845597 w 1736287"/>
              <a:gd name="connsiteY2807" fmla="*/ 135277 h 1600958"/>
              <a:gd name="connsiteX2808" fmla="*/ 856780 w 1736287"/>
              <a:gd name="connsiteY2808" fmla="*/ 146821 h 1600958"/>
              <a:gd name="connsiteX2809" fmla="*/ 845597 w 1736287"/>
              <a:gd name="connsiteY2809" fmla="*/ 135277 h 1600958"/>
              <a:gd name="connsiteX2810" fmla="*/ 834413 w 1736287"/>
              <a:gd name="connsiteY2810" fmla="*/ 124094 h 1600958"/>
              <a:gd name="connsiteX2811" fmla="*/ 1397904 w 1736287"/>
              <a:gd name="connsiteY2811" fmla="*/ 112911 h 1600958"/>
              <a:gd name="connsiteX2812" fmla="*/ 1386721 w 1736287"/>
              <a:gd name="connsiteY2812" fmla="*/ 124094 h 1600958"/>
              <a:gd name="connsiteX2813" fmla="*/ 1375538 w 1736287"/>
              <a:gd name="connsiteY2813" fmla="*/ 124094 h 1600958"/>
              <a:gd name="connsiteX2814" fmla="*/ 1375538 w 1736287"/>
              <a:gd name="connsiteY2814" fmla="*/ 135277 h 1600958"/>
              <a:gd name="connsiteX2815" fmla="*/ 1386721 w 1736287"/>
              <a:gd name="connsiteY2815" fmla="*/ 135277 h 1600958"/>
              <a:gd name="connsiteX2816" fmla="*/ 1386721 w 1736287"/>
              <a:gd name="connsiteY2816" fmla="*/ 125492 h 1600958"/>
              <a:gd name="connsiteX2817" fmla="*/ 1386721 w 1736287"/>
              <a:gd name="connsiteY2817" fmla="*/ 124094 h 1600958"/>
              <a:gd name="connsiteX2818" fmla="*/ 1397904 w 1736287"/>
              <a:gd name="connsiteY2818" fmla="*/ 124094 h 1600958"/>
              <a:gd name="connsiteX2819" fmla="*/ 1409087 w 1736287"/>
              <a:gd name="connsiteY2819" fmla="*/ 124094 h 1600958"/>
              <a:gd name="connsiteX2820" fmla="*/ 1420631 w 1736287"/>
              <a:gd name="connsiteY2820" fmla="*/ 124094 h 1600958"/>
              <a:gd name="connsiteX2821" fmla="*/ 1420631 w 1736287"/>
              <a:gd name="connsiteY2821" fmla="*/ 112911 h 1600958"/>
              <a:gd name="connsiteX2822" fmla="*/ 1409087 w 1736287"/>
              <a:gd name="connsiteY2822" fmla="*/ 112911 h 1600958"/>
              <a:gd name="connsiteX2823" fmla="*/ 845597 w 1736287"/>
              <a:gd name="connsiteY2823" fmla="*/ 112911 h 1600958"/>
              <a:gd name="connsiteX2824" fmla="*/ 856780 w 1736287"/>
              <a:gd name="connsiteY2824" fmla="*/ 124094 h 1600958"/>
              <a:gd name="connsiteX2825" fmla="*/ 856780 w 1736287"/>
              <a:gd name="connsiteY2825" fmla="*/ 112911 h 1600958"/>
              <a:gd name="connsiteX2826" fmla="*/ 855382 w 1736287"/>
              <a:gd name="connsiteY2826" fmla="*/ 112911 h 1600958"/>
              <a:gd name="connsiteX2827" fmla="*/ 846995 w 1736287"/>
              <a:gd name="connsiteY2827" fmla="*/ 112911 h 1600958"/>
              <a:gd name="connsiteX2828" fmla="*/ 845597 w 1736287"/>
              <a:gd name="connsiteY2828" fmla="*/ 112911 h 1600958"/>
              <a:gd name="connsiteX2829" fmla="*/ 676405 w 1736287"/>
              <a:gd name="connsiteY2829" fmla="*/ 101728 h 1600958"/>
              <a:gd name="connsiteX2830" fmla="*/ 665222 w 1736287"/>
              <a:gd name="connsiteY2830" fmla="*/ 112911 h 1600958"/>
              <a:gd name="connsiteX2831" fmla="*/ 676405 w 1736287"/>
              <a:gd name="connsiteY2831" fmla="*/ 112911 h 1600958"/>
              <a:gd name="connsiteX2832" fmla="*/ 676405 w 1736287"/>
              <a:gd name="connsiteY2832" fmla="*/ 111514 h 1600958"/>
              <a:gd name="connsiteX2833" fmla="*/ 676405 w 1736287"/>
              <a:gd name="connsiteY2833" fmla="*/ 108718 h 1600958"/>
              <a:gd name="connsiteX2834" fmla="*/ 676405 w 1736287"/>
              <a:gd name="connsiteY2834" fmla="*/ 108194 h 1600958"/>
              <a:gd name="connsiteX2835" fmla="*/ 1262623 w 1736287"/>
              <a:gd name="connsiteY2835" fmla="*/ 90185 h 1600958"/>
              <a:gd name="connsiteX2836" fmla="*/ 1273806 w 1736287"/>
              <a:gd name="connsiteY2836" fmla="*/ 101728 h 1600958"/>
              <a:gd name="connsiteX2837" fmla="*/ 1262623 w 1736287"/>
              <a:gd name="connsiteY2837" fmla="*/ 101728 h 1600958"/>
              <a:gd name="connsiteX2838" fmla="*/ 1262623 w 1736287"/>
              <a:gd name="connsiteY2838" fmla="*/ 112911 h 1600958"/>
              <a:gd name="connsiteX2839" fmla="*/ 1273806 w 1736287"/>
              <a:gd name="connsiteY2839" fmla="*/ 101728 h 1600958"/>
              <a:gd name="connsiteX2840" fmla="*/ 1273806 w 1736287"/>
              <a:gd name="connsiteY2840" fmla="*/ 90185 h 1600958"/>
              <a:gd name="connsiteX2841" fmla="*/ 665222 w 1736287"/>
              <a:gd name="connsiteY2841" fmla="*/ 79002 h 1600958"/>
              <a:gd name="connsiteX2842" fmla="*/ 665222 w 1736287"/>
              <a:gd name="connsiteY2842" fmla="*/ 90185 h 1600958"/>
              <a:gd name="connsiteX2843" fmla="*/ 654039 w 1736287"/>
              <a:gd name="connsiteY2843" fmla="*/ 90185 h 1600958"/>
              <a:gd name="connsiteX2844" fmla="*/ 665222 w 1736287"/>
              <a:gd name="connsiteY2844" fmla="*/ 79002 h 1600958"/>
              <a:gd name="connsiteX2845" fmla="*/ 1307717 w 1736287"/>
              <a:gd name="connsiteY2845" fmla="*/ 67819 h 1600958"/>
              <a:gd name="connsiteX2846" fmla="*/ 1318900 w 1736287"/>
              <a:gd name="connsiteY2846" fmla="*/ 67819 h 1600958"/>
              <a:gd name="connsiteX2847" fmla="*/ 1318900 w 1736287"/>
              <a:gd name="connsiteY2847" fmla="*/ 79002 h 1600958"/>
              <a:gd name="connsiteX2848" fmla="*/ 1307717 w 1736287"/>
              <a:gd name="connsiteY2848" fmla="*/ 67819 h 1600958"/>
              <a:gd name="connsiteX2849" fmla="*/ 1296534 w 1736287"/>
              <a:gd name="connsiteY2849" fmla="*/ 67819 h 1600958"/>
              <a:gd name="connsiteX2850" fmla="*/ 1307717 w 1736287"/>
              <a:gd name="connsiteY2850" fmla="*/ 67819 h 1600958"/>
              <a:gd name="connsiteX2851" fmla="*/ 1307717 w 1736287"/>
              <a:gd name="connsiteY2851" fmla="*/ 79002 h 1600958"/>
              <a:gd name="connsiteX2852" fmla="*/ 1240256 w 1736287"/>
              <a:gd name="connsiteY2852" fmla="*/ 67819 h 1600958"/>
              <a:gd name="connsiteX2853" fmla="*/ 1240256 w 1736287"/>
              <a:gd name="connsiteY2853" fmla="*/ 79002 h 1600958"/>
              <a:gd name="connsiteX2854" fmla="*/ 1251440 w 1736287"/>
              <a:gd name="connsiteY2854" fmla="*/ 79002 h 1600958"/>
              <a:gd name="connsiteX2855" fmla="*/ 1251440 w 1736287"/>
              <a:gd name="connsiteY2855" fmla="*/ 67819 h 1600958"/>
              <a:gd name="connsiteX2856" fmla="*/ 642495 w 1736287"/>
              <a:gd name="connsiteY2856" fmla="*/ 67819 h 1600958"/>
              <a:gd name="connsiteX2857" fmla="*/ 645381 w 1736287"/>
              <a:gd name="connsiteY2857" fmla="*/ 67819 h 1600958"/>
              <a:gd name="connsiteX2858" fmla="*/ 654039 w 1736287"/>
              <a:gd name="connsiteY2858" fmla="*/ 67819 h 1600958"/>
              <a:gd name="connsiteX2859" fmla="*/ 654039 w 1736287"/>
              <a:gd name="connsiteY2859" fmla="*/ 79002 h 1600958"/>
              <a:gd name="connsiteX2860" fmla="*/ 642495 w 1736287"/>
              <a:gd name="connsiteY2860" fmla="*/ 79002 h 1600958"/>
              <a:gd name="connsiteX2861" fmla="*/ 841398 w 1736287"/>
              <a:gd name="connsiteY2861" fmla="*/ 63620 h 1600958"/>
              <a:gd name="connsiteX2862" fmla="*/ 844199 w 1736287"/>
              <a:gd name="connsiteY2862" fmla="*/ 66421 h 1600958"/>
              <a:gd name="connsiteX2863" fmla="*/ 845597 w 1736287"/>
              <a:gd name="connsiteY2863" fmla="*/ 67819 h 1600958"/>
              <a:gd name="connsiteX2864" fmla="*/ 841403 w 1736287"/>
              <a:gd name="connsiteY2864" fmla="*/ 63626 h 1600958"/>
              <a:gd name="connsiteX2865" fmla="*/ 845597 w 1736287"/>
              <a:gd name="connsiteY2865" fmla="*/ 56636 h 1600958"/>
              <a:gd name="connsiteX2866" fmla="*/ 856780 w 1736287"/>
              <a:gd name="connsiteY2866" fmla="*/ 67819 h 1600958"/>
              <a:gd name="connsiteX2867" fmla="*/ 845597 w 1736287"/>
              <a:gd name="connsiteY2867" fmla="*/ 56636 h 1600958"/>
              <a:gd name="connsiteX2868" fmla="*/ 834413 w 1736287"/>
              <a:gd name="connsiteY2868" fmla="*/ 56636 h 1600958"/>
              <a:gd name="connsiteX2869" fmla="*/ 835811 w 1736287"/>
              <a:gd name="connsiteY2869" fmla="*/ 56636 h 1600958"/>
              <a:gd name="connsiteX2870" fmla="*/ 837209 w 1736287"/>
              <a:gd name="connsiteY2870" fmla="*/ 56636 h 1600958"/>
              <a:gd name="connsiteX2871" fmla="*/ 838607 w 1736287"/>
              <a:gd name="connsiteY2871" fmla="*/ 56636 h 1600958"/>
              <a:gd name="connsiteX2872" fmla="*/ 839131 w 1736287"/>
              <a:gd name="connsiteY2872" fmla="*/ 56636 h 1600958"/>
              <a:gd name="connsiteX2873" fmla="*/ 845597 w 1736287"/>
              <a:gd name="connsiteY2873" fmla="*/ 56636 h 1600958"/>
              <a:gd name="connsiteX2874" fmla="*/ 845597 w 1736287"/>
              <a:gd name="connsiteY2874" fmla="*/ 67819 h 1600958"/>
              <a:gd name="connsiteX2875" fmla="*/ 840879 w 1736287"/>
              <a:gd name="connsiteY2875" fmla="*/ 63101 h 1600958"/>
              <a:gd name="connsiteX2876" fmla="*/ 841398 w 1736287"/>
              <a:gd name="connsiteY2876" fmla="*/ 63620 h 1600958"/>
              <a:gd name="connsiteX2877" fmla="*/ 766593 w 1736287"/>
              <a:gd name="connsiteY2877" fmla="*/ 56636 h 1600958"/>
              <a:gd name="connsiteX2878" fmla="*/ 777776 w 1736287"/>
              <a:gd name="connsiteY2878" fmla="*/ 67819 h 1600958"/>
              <a:gd name="connsiteX2879" fmla="*/ 777776 w 1736287"/>
              <a:gd name="connsiteY2879" fmla="*/ 69217 h 1600958"/>
              <a:gd name="connsiteX2880" fmla="*/ 777776 w 1736287"/>
              <a:gd name="connsiteY2880" fmla="*/ 77604 h 1600958"/>
              <a:gd name="connsiteX2881" fmla="*/ 777776 w 1736287"/>
              <a:gd name="connsiteY2881" fmla="*/ 79002 h 1600958"/>
              <a:gd name="connsiteX2882" fmla="*/ 779219 w 1736287"/>
              <a:gd name="connsiteY2882" fmla="*/ 79002 h 1600958"/>
              <a:gd name="connsiteX2883" fmla="*/ 787877 w 1736287"/>
              <a:gd name="connsiteY2883" fmla="*/ 79002 h 1600958"/>
              <a:gd name="connsiteX2884" fmla="*/ 789320 w 1736287"/>
              <a:gd name="connsiteY2884" fmla="*/ 79002 h 1600958"/>
              <a:gd name="connsiteX2885" fmla="*/ 777776 w 1736287"/>
              <a:gd name="connsiteY2885" fmla="*/ 67819 h 1600958"/>
              <a:gd name="connsiteX2886" fmla="*/ 777776 w 1736287"/>
              <a:gd name="connsiteY2886" fmla="*/ 58034 h 1600958"/>
              <a:gd name="connsiteX2887" fmla="*/ 777776 w 1736287"/>
              <a:gd name="connsiteY2887" fmla="*/ 56636 h 1600958"/>
              <a:gd name="connsiteX2888" fmla="*/ 772883 w 1736287"/>
              <a:gd name="connsiteY2888" fmla="*/ 56636 h 1600958"/>
              <a:gd name="connsiteX2889" fmla="*/ 766593 w 1736287"/>
              <a:gd name="connsiteY2889" fmla="*/ 56636 h 1600958"/>
              <a:gd name="connsiteX2890" fmla="*/ 597401 w 1736287"/>
              <a:gd name="connsiteY2890" fmla="*/ 56636 h 1600958"/>
              <a:gd name="connsiteX2891" fmla="*/ 608945 w 1736287"/>
              <a:gd name="connsiteY2891" fmla="*/ 56636 h 1600958"/>
              <a:gd name="connsiteX2892" fmla="*/ 610343 w 1736287"/>
              <a:gd name="connsiteY2892" fmla="*/ 56636 h 1600958"/>
              <a:gd name="connsiteX2893" fmla="*/ 613139 w 1736287"/>
              <a:gd name="connsiteY2893" fmla="*/ 56636 h 1600958"/>
              <a:gd name="connsiteX2894" fmla="*/ 613663 w 1736287"/>
              <a:gd name="connsiteY2894" fmla="*/ 56636 h 1600958"/>
              <a:gd name="connsiteX2895" fmla="*/ 620128 w 1736287"/>
              <a:gd name="connsiteY2895" fmla="*/ 56636 h 1600958"/>
              <a:gd name="connsiteX2896" fmla="*/ 631312 w 1736287"/>
              <a:gd name="connsiteY2896" fmla="*/ 56636 h 1600958"/>
              <a:gd name="connsiteX2897" fmla="*/ 642495 w 1736287"/>
              <a:gd name="connsiteY2897" fmla="*/ 56636 h 1600958"/>
              <a:gd name="connsiteX2898" fmla="*/ 642495 w 1736287"/>
              <a:gd name="connsiteY2898" fmla="*/ 67819 h 1600958"/>
              <a:gd name="connsiteX2899" fmla="*/ 631312 w 1736287"/>
              <a:gd name="connsiteY2899" fmla="*/ 67819 h 1600958"/>
              <a:gd name="connsiteX2900" fmla="*/ 620128 w 1736287"/>
              <a:gd name="connsiteY2900" fmla="*/ 79002 h 1600958"/>
              <a:gd name="connsiteX2901" fmla="*/ 631312 w 1736287"/>
              <a:gd name="connsiteY2901" fmla="*/ 79002 h 1600958"/>
              <a:gd name="connsiteX2902" fmla="*/ 631312 w 1736287"/>
              <a:gd name="connsiteY2902" fmla="*/ 90185 h 1600958"/>
              <a:gd name="connsiteX2903" fmla="*/ 622924 w 1736287"/>
              <a:gd name="connsiteY2903" fmla="*/ 90185 h 1600958"/>
              <a:gd name="connsiteX2904" fmla="*/ 620128 w 1736287"/>
              <a:gd name="connsiteY2904" fmla="*/ 90185 h 1600958"/>
              <a:gd name="connsiteX2905" fmla="*/ 620128 w 1736287"/>
              <a:gd name="connsiteY2905" fmla="*/ 101728 h 1600958"/>
              <a:gd name="connsiteX2906" fmla="*/ 631312 w 1736287"/>
              <a:gd name="connsiteY2906" fmla="*/ 101728 h 1600958"/>
              <a:gd name="connsiteX2907" fmla="*/ 631312 w 1736287"/>
              <a:gd name="connsiteY2907" fmla="*/ 100285 h 1600958"/>
              <a:gd name="connsiteX2908" fmla="*/ 631312 w 1736287"/>
              <a:gd name="connsiteY2908" fmla="*/ 90185 h 1600958"/>
              <a:gd name="connsiteX2909" fmla="*/ 632710 w 1736287"/>
              <a:gd name="connsiteY2909" fmla="*/ 90185 h 1600958"/>
              <a:gd name="connsiteX2910" fmla="*/ 635506 w 1736287"/>
              <a:gd name="connsiteY2910" fmla="*/ 90185 h 1600958"/>
              <a:gd name="connsiteX2911" fmla="*/ 636030 w 1736287"/>
              <a:gd name="connsiteY2911" fmla="*/ 90185 h 1600958"/>
              <a:gd name="connsiteX2912" fmla="*/ 642495 w 1736287"/>
              <a:gd name="connsiteY2912" fmla="*/ 90185 h 1600958"/>
              <a:gd name="connsiteX2913" fmla="*/ 642495 w 1736287"/>
              <a:gd name="connsiteY2913" fmla="*/ 101728 h 1600958"/>
              <a:gd name="connsiteX2914" fmla="*/ 631312 w 1736287"/>
              <a:gd name="connsiteY2914" fmla="*/ 112911 h 1600958"/>
              <a:gd name="connsiteX2915" fmla="*/ 631312 w 1736287"/>
              <a:gd name="connsiteY2915" fmla="*/ 124094 h 1600958"/>
              <a:gd name="connsiteX2916" fmla="*/ 620128 w 1736287"/>
              <a:gd name="connsiteY2916" fmla="*/ 124094 h 1600958"/>
              <a:gd name="connsiteX2917" fmla="*/ 620128 w 1736287"/>
              <a:gd name="connsiteY2917" fmla="*/ 112911 h 1600958"/>
              <a:gd name="connsiteX2918" fmla="*/ 608945 w 1736287"/>
              <a:gd name="connsiteY2918" fmla="*/ 112911 h 1600958"/>
              <a:gd name="connsiteX2919" fmla="*/ 608945 w 1736287"/>
              <a:gd name="connsiteY2919" fmla="*/ 101728 h 1600958"/>
              <a:gd name="connsiteX2920" fmla="*/ 608945 w 1736287"/>
              <a:gd name="connsiteY2920" fmla="*/ 95055 h 1600958"/>
              <a:gd name="connsiteX2921" fmla="*/ 608945 w 1736287"/>
              <a:gd name="connsiteY2921" fmla="*/ 90185 h 1600958"/>
              <a:gd name="connsiteX2922" fmla="*/ 597401 w 1736287"/>
              <a:gd name="connsiteY2922" fmla="*/ 101728 h 1600958"/>
              <a:gd name="connsiteX2923" fmla="*/ 597401 w 1736287"/>
              <a:gd name="connsiteY2923" fmla="*/ 93071 h 1600958"/>
              <a:gd name="connsiteX2924" fmla="*/ 597401 w 1736287"/>
              <a:gd name="connsiteY2924" fmla="*/ 90185 h 1600958"/>
              <a:gd name="connsiteX2925" fmla="*/ 597401 w 1736287"/>
              <a:gd name="connsiteY2925" fmla="*/ 79002 h 1600958"/>
              <a:gd name="connsiteX2926" fmla="*/ 597401 w 1736287"/>
              <a:gd name="connsiteY2926" fmla="*/ 67819 h 1600958"/>
              <a:gd name="connsiteX2927" fmla="*/ 586218 w 1736287"/>
              <a:gd name="connsiteY2927" fmla="*/ 67819 h 1600958"/>
              <a:gd name="connsiteX2928" fmla="*/ 597401 w 1736287"/>
              <a:gd name="connsiteY2928" fmla="*/ 56636 h 1600958"/>
              <a:gd name="connsiteX2929" fmla="*/ 1240256 w 1736287"/>
              <a:gd name="connsiteY2929" fmla="*/ 45092 h 1600958"/>
              <a:gd name="connsiteX2930" fmla="*/ 1240256 w 1736287"/>
              <a:gd name="connsiteY2930" fmla="*/ 56636 h 1600958"/>
              <a:gd name="connsiteX2931" fmla="*/ 1251440 w 1736287"/>
              <a:gd name="connsiteY2931" fmla="*/ 56636 h 1600958"/>
              <a:gd name="connsiteX2932" fmla="*/ 1251440 w 1736287"/>
              <a:gd name="connsiteY2932" fmla="*/ 45092 h 1600958"/>
              <a:gd name="connsiteX2933" fmla="*/ 1206346 w 1736287"/>
              <a:gd name="connsiteY2933" fmla="*/ 45092 h 1600958"/>
              <a:gd name="connsiteX2934" fmla="*/ 1206346 w 1736287"/>
              <a:gd name="connsiteY2934" fmla="*/ 56636 h 1600958"/>
              <a:gd name="connsiteX2935" fmla="*/ 1206346 w 1736287"/>
              <a:gd name="connsiteY2935" fmla="*/ 45092 h 1600958"/>
              <a:gd name="connsiteX2936" fmla="*/ 699132 w 1736287"/>
              <a:gd name="connsiteY2936" fmla="*/ 45092 h 1600958"/>
              <a:gd name="connsiteX2937" fmla="*/ 699132 w 1736287"/>
              <a:gd name="connsiteY2937" fmla="*/ 56636 h 1600958"/>
              <a:gd name="connsiteX2938" fmla="*/ 631312 w 1736287"/>
              <a:gd name="connsiteY2938" fmla="*/ 45092 h 1600958"/>
              <a:gd name="connsiteX2939" fmla="*/ 637777 w 1736287"/>
              <a:gd name="connsiteY2939" fmla="*/ 45092 h 1600958"/>
              <a:gd name="connsiteX2940" fmla="*/ 638301 w 1736287"/>
              <a:gd name="connsiteY2940" fmla="*/ 45092 h 1600958"/>
              <a:gd name="connsiteX2941" fmla="*/ 642495 w 1736287"/>
              <a:gd name="connsiteY2941" fmla="*/ 45092 h 1600958"/>
              <a:gd name="connsiteX2942" fmla="*/ 631312 w 1736287"/>
              <a:gd name="connsiteY2942" fmla="*/ 56636 h 1600958"/>
              <a:gd name="connsiteX2943" fmla="*/ 777776 w 1736287"/>
              <a:gd name="connsiteY2943" fmla="*/ 33910 h 1600958"/>
              <a:gd name="connsiteX2944" fmla="*/ 777776 w 1736287"/>
              <a:gd name="connsiteY2944" fmla="*/ 33910 h 1600958"/>
              <a:gd name="connsiteX2945" fmla="*/ 1307717 w 1736287"/>
              <a:gd name="connsiteY2945" fmla="*/ 22727 h 1600958"/>
              <a:gd name="connsiteX2946" fmla="*/ 1318900 w 1736287"/>
              <a:gd name="connsiteY2946" fmla="*/ 22727 h 1600958"/>
              <a:gd name="connsiteX2947" fmla="*/ 1318900 w 1736287"/>
              <a:gd name="connsiteY2947" fmla="*/ 33910 h 1600958"/>
              <a:gd name="connsiteX2948" fmla="*/ 1318900 w 1736287"/>
              <a:gd name="connsiteY2948" fmla="*/ 45092 h 1600958"/>
              <a:gd name="connsiteX2949" fmla="*/ 1307717 w 1736287"/>
              <a:gd name="connsiteY2949" fmla="*/ 45092 h 1600958"/>
              <a:gd name="connsiteX2950" fmla="*/ 1307717 w 1736287"/>
              <a:gd name="connsiteY2950" fmla="*/ 56636 h 1600958"/>
              <a:gd name="connsiteX2951" fmla="*/ 1296534 w 1736287"/>
              <a:gd name="connsiteY2951" fmla="*/ 56636 h 1600958"/>
              <a:gd name="connsiteX2952" fmla="*/ 1285350 w 1736287"/>
              <a:gd name="connsiteY2952" fmla="*/ 56636 h 1600958"/>
              <a:gd name="connsiteX2953" fmla="*/ 1285350 w 1736287"/>
              <a:gd name="connsiteY2953" fmla="*/ 45092 h 1600958"/>
              <a:gd name="connsiteX2954" fmla="*/ 1296534 w 1736287"/>
              <a:gd name="connsiteY2954" fmla="*/ 45092 h 1600958"/>
              <a:gd name="connsiteX2955" fmla="*/ 1296534 w 1736287"/>
              <a:gd name="connsiteY2955" fmla="*/ 43695 h 1600958"/>
              <a:gd name="connsiteX2956" fmla="*/ 1296534 w 1736287"/>
              <a:gd name="connsiteY2956" fmla="*/ 42297 h 1600958"/>
              <a:gd name="connsiteX2957" fmla="*/ 1296534 w 1736287"/>
              <a:gd name="connsiteY2957" fmla="*/ 33910 h 1600958"/>
              <a:gd name="connsiteX2958" fmla="*/ 1307717 w 1736287"/>
              <a:gd name="connsiteY2958" fmla="*/ 33910 h 1600958"/>
              <a:gd name="connsiteX2959" fmla="*/ 1307717 w 1736287"/>
              <a:gd name="connsiteY2959" fmla="*/ 32512 h 1600958"/>
              <a:gd name="connsiteX2960" fmla="*/ 1307717 w 1736287"/>
              <a:gd name="connsiteY2960" fmla="*/ 27444 h 1600958"/>
              <a:gd name="connsiteX2961" fmla="*/ 1307717 w 1736287"/>
              <a:gd name="connsiteY2961" fmla="*/ 26920 h 1600958"/>
              <a:gd name="connsiteX2962" fmla="*/ 1307717 w 1736287"/>
              <a:gd name="connsiteY2962" fmla="*/ 22727 h 1600958"/>
              <a:gd name="connsiteX2963" fmla="*/ 789320 w 1736287"/>
              <a:gd name="connsiteY2963" fmla="*/ 22727 h 1600958"/>
              <a:gd name="connsiteX2964" fmla="*/ 800503 w 1736287"/>
              <a:gd name="connsiteY2964" fmla="*/ 33910 h 1600958"/>
              <a:gd name="connsiteX2965" fmla="*/ 789320 w 1736287"/>
              <a:gd name="connsiteY2965" fmla="*/ 22727 h 1600958"/>
              <a:gd name="connsiteX2966" fmla="*/ 1318900 w 1736287"/>
              <a:gd name="connsiteY2966" fmla="*/ 11544 h 1600958"/>
              <a:gd name="connsiteX2967" fmla="*/ 1330444 w 1736287"/>
              <a:gd name="connsiteY2967" fmla="*/ 11544 h 1600958"/>
              <a:gd name="connsiteX2968" fmla="*/ 1330444 w 1736287"/>
              <a:gd name="connsiteY2968" fmla="*/ 15737 h 1600958"/>
              <a:gd name="connsiteX2969" fmla="*/ 1330444 w 1736287"/>
              <a:gd name="connsiteY2969" fmla="*/ 16262 h 1600958"/>
              <a:gd name="connsiteX2970" fmla="*/ 1330444 w 1736287"/>
              <a:gd name="connsiteY2970" fmla="*/ 22727 h 1600958"/>
              <a:gd name="connsiteX2971" fmla="*/ 1318900 w 1736287"/>
              <a:gd name="connsiteY2971" fmla="*/ 22727 h 1600958"/>
              <a:gd name="connsiteX2972" fmla="*/ 1307717 w 1736287"/>
              <a:gd name="connsiteY2972" fmla="*/ 11544 h 1600958"/>
              <a:gd name="connsiteX2973" fmla="*/ 1307717 w 1736287"/>
              <a:gd name="connsiteY2973" fmla="*/ 22727 h 1600958"/>
              <a:gd name="connsiteX2974" fmla="*/ 1296534 w 1736287"/>
              <a:gd name="connsiteY2974" fmla="*/ 22727 h 1600958"/>
              <a:gd name="connsiteX2975" fmla="*/ 1273806 w 1736287"/>
              <a:gd name="connsiteY2975" fmla="*/ 11544 h 1600958"/>
              <a:gd name="connsiteX2976" fmla="*/ 1285350 w 1736287"/>
              <a:gd name="connsiteY2976" fmla="*/ 11544 h 1600958"/>
              <a:gd name="connsiteX2977" fmla="*/ 1273806 w 1736287"/>
              <a:gd name="connsiteY2977" fmla="*/ 11544 h 1600958"/>
              <a:gd name="connsiteX2978" fmla="*/ 1228713 w 1736287"/>
              <a:gd name="connsiteY2978" fmla="*/ 11544 h 1600958"/>
              <a:gd name="connsiteX2979" fmla="*/ 1240256 w 1736287"/>
              <a:gd name="connsiteY2979" fmla="*/ 11544 h 1600958"/>
              <a:gd name="connsiteX2980" fmla="*/ 1240256 w 1736287"/>
              <a:gd name="connsiteY2980" fmla="*/ 22727 h 1600958"/>
              <a:gd name="connsiteX2981" fmla="*/ 1307717 w 1736287"/>
              <a:gd name="connsiteY2981" fmla="*/ 0 h 1600958"/>
              <a:gd name="connsiteX2982" fmla="*/ 1318900 w 1736287"/>
              <a:gd name="connsiteY2982" fmla="*/ 0 h 1600958"/>
              <a:gd name="connsiteX2983" fmla="*/ 1318900 w 1736287"/>
              <a:gd name="connsiteY2983" fmla="*/ 11544 h 1600958"/>
              <a:gd name="connsiteX2984" fmla="*/ 1307717 w 1736287"/>
              <a:gd name="connsiteY2984" fmla="*/ 11544 h 1600958"/>
              <a:gd name="connsiteX2985" fmla="*/ 1251440 w 1736287"/>
              <a:gd name="connsiteY2985" fmla="*/ 0 h 1600958"/>
              <a:gd name="connsiteX2986" fmla="*/ 1262623 w 1736287"/>
              <a:gd name="connsiteY2986" fmla="*/ 11544 h 1600958"/>
              <a:gd name="connsiteX2987" fmla="*/ 1273806 w 1736287"/>
              <a:gd name="connsiteY2987" fmla="*/ 11544 h 1600958"/>
              <a:gd name="connsiteX2988" fmla="*/ 1262623 w 1736287"/>
              <a:gd name="connsiteY2988" fmla="*/ 22727 h 1600958"/>
              <a:gd name="connsiteX2989" fmla="*/ 1251440 w 1736287"/>
              <a:gd name="connsiteY2989" fmla="*/ 22727 h 1600958"/>
              <a:gd name="connsiteX2990" fmla="*/ 1251440 w 1736287"/>
              <a:gd name="connsiteY2990" fmla="*/ 11544 h 1600958"/>
              <a:gd name="connsiteX2991" fmla="*/ 1240256 w 1736287"/>
              <a:gd name="connsiteY2991" fmla="*/ 11544 h 1600958"/>
              <a:gd name="connsiteX2992" fmla="*/ 1251440 w 1736287"/>
              <a:gd name="connsiteY2992" fmla="*/ 0 h 1600958"/>
              <a:gd name="connsiteX2993" fmla="*/ 744226 w 1736287"/>
              <a:gd name="connsiteY2993" fmla="*/ 0 h 1600958"/>
              <a:gd name="connsiteX2994" fmla="*/ 745624 w 1736287"/>
              <a:gd name="connsiteY2994" fmla="*/ 0 h 1600958"/>
              <a:gd name="connsiteX2995" fmla="*/ 750691 w 1736287"/>
              <a:gd name="connsiteY2995" fmla="*/ 0 h 1600958"/>
              <a:gd name="connsiteX2996" fmla="*/ 751215 w 1736287"/>
              <a:gd name="connsiteY2996" fmla="*/ 0 h 1600958"/>
              <a:gd name="connsiteX2997" fmla="*/ 755409 w 1736287"/>
              <a:gd name="connsiteY2997" fmla="*/ 0 h 1600958"/>
              <a:gd name="connsiteX2998" fmla="*/ 755409 w 1736287"/>
              <a:gd name="connsiteY2998" fmla="*/ 1443 h 1600958"/>
              <a:gd name="connsiteX2999" fmla="*/ 755409 w 1736287"/>
              <a:gd name="connsiteY2999" fmla="*/ 6674 h 1600958"/>
              <a:gd name="connsiteX3000" fmla="*/ 755409 w 1736287"/>
              <a:gd name="connsiteY3000" fmla="*/ 7215 h 1600958"/>
              <a:gd name="connsiteX3001" fmla="*/ 755409 w 1736287"/>
              <a:gd name="connsiteY3001" fmla="*/ 10101 h 1600958"/>
              <a:gd name="connsiteX3002" fmla="*/ 755409 w 1736287"/>
              <a:gd name="connsiteY3002" fmla="*/ 11544 h 1600958"/>
              <a:gd name="connsiteX3003" fmla="*/ 766593 w 1736287"/>
              <a:gd name="connsiteY3003" fmla="*/ 22727 h 1600958"/>
              <a:gd name="connsiteX3004" fmla="*/ 766593 w 1736287"/>
              <a:gd name="connsiteY3004" fmla="*/ 11544 h 1600958"/>
              <a:gd name="connsiteX3005" fmla="*/ 777776 w 1736287"/>
              <a:gd name="connsiteY3005" fmla="*/ 22727 h 1600958"/>
              <a:gd name="connsiteX3006" fmla="*/ 779219 w 1736287"/>
              <a:gd name="connsiteY3006" fmla="*/ 22727 h 1600958"/>
              <a:gd name="connsiteX3007" fmla="*/ 782105 w 1736287"/>
              <a:gd name="connsiteY3007" fmla="*/ 22727 h 1600958"/>
              <a:gd name="connsiteX3008" fmla="*/ 782646 w 1736287"/>
              <a:gd name="connsiteY3008" fmla="*/ 22727 h 1600958"/>
              <a:gd name="connsiteX3009" fmla="*/ 784450 w 1736287"/>
              <a:gd name="connsiteY3009" fmla="*/ 22727 h 1600958"/>
              <a:gd name="connsiteX3010" fmla="*/ 784991 w 1736287"/>
              <a:gd name="connsiteY3010" fmla="*/ 22727 h 1600958"/>
              <a:gd name="connsiteX3011" fmla="*/ 787877 w 1736287"/>
              <a:gd name="connsiteY3011" fmla="*/ 22727 h 1600958"/>
              <a:gd name="connsiteX3012" fmla="*/ 789320 w 1736287"/>
              <a:gd name="connsiteY3012" fmla="*/ 22727 h 1600958"/>
              <a:gd name="connsiteX3013" fmla="*/ 789320 w 1736287"/>
              <a:gd name="connsiteY3013" fmla="*/ 24125 h 1600958"/>
              <a:gd name="connsiteX3014" fmla="*/ 789320 w 1736287"/>
              <a:gd name="connsiteY3014" fmla="*/ 27619 h 1600958"/>
              <a:gd name="connsiteX3015" fmla="*/ 789320 w 1736287"/>
              <a:gd name="connsiteY3015" fmla="*/ 29017 h 1600958"/>
              <a:gd name="connsiteX3016" fmla="*/ 789320 w 1736287"/>
              <a:gd name="connsiteY3016" fmla="*/ 32512 h 1600958"/>
              <a:gd name="connsiteX3017" fmla="*/ 789320 w 1736287"/>
              <a:gd name="connsiteY3017" fmla="*/ 33910 h 1600958"/>
              <a:gd name="connsiteX3018" fmla="*/ 789320 w 1736287"/>
              <a:gd name="connsiteY3018" fmla="*/ 45092 h 1600958"/>
              <a:gd name="connsiteX3019" fmla="*/ 794912 w 1736287"/>
              <a:gd name="connsiteY3019" fmla="*/ 40899 h 1600958"/>
              <a:gd name="connsiteX3020" fmla="*/ 794937 w 1736287"/>
              <a:gd name="connsiteY3020" fmla="*/ 40880 h 1600958"/>
              <a:gd name="connsiteX3021" fmla="*/ 800503 w 1736287"/>
              <a:gd name="connsiteY3021" fmla="*/ 45092 h 1600958"/>
              <a:gd name="connsiteX3022" fmla="*/ 795610 w 1736287"/>
              <a:gd name="connsiteY3022" fmla="*/ 40375 h 1600958"/>
              <a:gd name="connsiteX3023" fmla="*/ 794937 w 1736287"/>
              <a:gd name="connsiteY3023" fmla="*/ 40880 h 1600958"/>
              <a:gd name="connsiteX3024" fmla="*/ 794038 w 1736287"/>
              <a:gd name="connsiteY3024" fmla="*/ 40200 h 1600958"/>
              <a:gd name="connsiteX3025" fmla="*/ 789320 w 1736287"/>
              <a:gd name="connsiteY3025" fmla="*/ 33910 h 1600958"/>
              <a:gd name="connsiteX3026" fmla="*/ 800503 w 1736287"/>
              <a:gd name="connsiteY3026" fmla="*/ 33910 h 1600958"/>
              <a:gd name="connsiteX3027" fmla="*/ 800503 w 1736287"/>
              <a:gd name="connsiteY3027" fmla="*/ 32512 h 1600958"/>
              <a:gd name="connsiteX3028" fmla="*/ 800503 w 1736287"/>
              <a:gd name="connsiteY3028" fmla="*/ 29716 h 1600958"/>
              <a:gd name="connsiteX3029" fmla="*/ 800503 w 1736287"/>
              <a:gd name="connsiteY3029" fmla="*/ 29192 h 1600958"/>
              <a:gd name="connsiteX3030" fmla="*/ 800503 w 1736287"/>
              <a:gd name="connsiteY3030" fmla="*/ 25522 h 1600958"/>
              <a:gd name="connsiteX3031" fmla="*/ 800503 w 1736287"/>
              <a:gd name="connsiteY3031" fmla="*/ 22727 h 1600958"/>
              <a:gd name="connsiteX3032" fmla="*/ 811686 w 1736287"/>
              <a:gd name="connsiteY3032" fmla="*/ 33910 h 1600958"/>
              <a:gd name="connsiteX3033" fmla="*/ 822869 w 1736287"/>
              <a:gd name="connsiteY3033" fmla="*/ 33910 h 1600958"/>
              <a:gd name="connsiteX3034" fmla="*/ 822869 w 1736287"/>
              <a:gd name="connsiteY3034" fmla="*/ 45092 h 1600958"/>
              <a:gd name="connsiteX3035" fmla="*/ 822869 w 1736287"/>
              <a:gd name="connsiteY3035" fmla="*/ 45092 h 1600958"/>
              <a:gd name="connsiteX3036" fmla="*/ 824312 w 1736287"/>
              <a:gd name="connsiteY3036" fmla="*/ 45092 h 1600958"/>
              <a:gd name="connsiteX3037" fmla="*/ 829543 w 1736287"/>
              <a:gd name="connsiteY3037" fmla="*/ 45092 h 1600958"/>
              <a:gd name="connsiteX3038" fmla="*/ 830084 w 1736287"/>
              <a:gd name="connsiteY3038" fmla="*/ 45092 h 1600958"/>
              <a:gd name="connsiteX3039" fmla="*/ 834413 w 1736287"/>
              <a:gd name="connsiteY3039" fmla="*/ 45092 h 1600958"/>
              <a:gd name="connsiteX3040" fmla="*/ 834413 w 1736287"/>
              <a:gd name="connsiteY3040" fmla="*/ 46535 h 1600958"/>
              <a:gd name="connsiteX3041" fmla="*/ 834413 w 1736287"/>
              <a:gd name="connsiteY3041" fmla="*/ 51766 h 1600958"/>
              <a:gd name="connsiteX3042" fmla="*/ 834413 w 1736287"/>
              <a:gd name="connsiteY3042" fmla="*/ 52307 h 1600958"/>
              <a:gd name="connsiteX3043" fmla="*/ 834413 w 1736287"/>
              <a:gd name="connsiteY3043" fmla="*/ 55193 h 1600958"/>
              <a:gd name="connsiteX3044" fmla="*/ 834413 w 1736287"/>
              <a:gd name="connsiteY3044" fmla="*/ 56636 h 1600958"/>
              <a:gd name="connsiteX3045" fmla="*/ 834413 w 1736287"/>
              <a:gd name="connsiteY3045" fmla="*/ 67819 h 1600958"/>
              <a:gd name="connsiteX3046" fmla="*/ 845597 w 1736287"/>
              <a:gd name="connsiteY3046" fmla="*/ 67819 h 1600958"/>
              <a:gd name="connsiteX3047" fmla="*/ 856780 w 1736287"/>
              <a:gd name="connsiteY3047" fmla="*/ 67819 h 1600958"/>
              <a:gd name="connsiteX3048" fmla="*/ 860974 w 1736287"/>
              <a:gd name="connsiteY3048" fmla="*/ 67819 h 1600958"/>
              <a:gd name="connsiteX3049" fmla="*/ 861498 w 1736287"/>
              <a:gd name="connsiteY3049" fmla="*/ 67819 h 1600958"/>
              <a:gd name="connsiteX3050" fmla="*/ 867963 w 1736287"/>
              <a:gd name="connsiteY3050" fmla="*/ 67819 h 1600958"/>
              <a:gd name="connsiteX3051" fmla="*/ 867963 w 1736287"/>
              <a:gd name="connsiteY3051" fmla="*/ 79002 h 1600958"/>
              <a:gd name="connsiteX3052" fmla="*/ 872292 w 1736287"/>
              <a:gd name="connsiteY3052" fmla="*/ 79002 h 1600958"/>
              <a:gd name="connsiteX3053" fmla="*/ 872833 w 1736287"/>
              <a:gd name="connsiteY3053" fmla="*/ 79002 h 1600958"/>
              <a:gd name="connsiteX3054" fmla="*/ 873014 w 1736287"/>
              <a:gd name="connsiteY3054" fmla="*/ 79002 h 1600958"/>
              <a:gd name="connsiteX3055" fmla="*/ 879507 w 1736287"/>
              <a:gd name="connsiteY3055" fmla="*/ 79002 h 1600958"/>
              <a:gd name="connsiteX3056" fmla="*/ 879507 w 1736287"/>
              <a:gd name="connsiteY3056" fmla="*/ 88787 h 1600958"/>
              <a:gd name="connsiteX3057" fmla="*/ 879507 w 1736287"/>
              <a:gd name="connsiteY3057" fmla="*/ 90185 h 1600958"/>
              <a:gd name="connsiteX3058" fmla="*/ 890690 w 1736287"/>
              <a:gd name="connsiteY3058" fmla="*/ 90185 h 1600958"/>
              <a:gd name="connsiteX3059" fmla="*/ 890690 w 1736287"/>
              <a:gd name="connsiteY3059" fmla="*/ 101728 h 1600958"/>
              <a:gd name="connsiteX3060" fmla="*/ 896981 w 1736287"/>
              <a:gd name="connsiteY3060" fmla="*/ 101728 h 1600958"/>
              <a:gd name="connsiteX3061" fmla="*/ 900476 w 1736287"/>
              <a:gd name="connsiteY3061" fmla="*/ 101728 h 1600958"/>
              <a:gd name="connsiteX3062" fmla="*/ 901874 w 1736287"/>
              <a:gd name="connsiteY3062" fmla="*/ 101728 h 1600958"/>
              <a:gd name="connsiteX3063" fmla="*/ 913057 w 1736287"/>
              <a:gd name="connsiteY3063" fmla="*/ 112911 h 1600958"/>
              <a:gd name="connsiteX3064" fmla="*/ 919731 w 1736287"/>
              <a:gd name="connsiteY3064" fmla="*/ 112911 h 1600958"/>
              <a:gd name="connsiteX3065" fmla="*/ 920272 w 1736287"/>
              <a:gd name="connsiteY3065" fmla="*/ 112911 h 1600958"/>
              <a:gd name="connsiteX3066" fmla="*/ 924601 w 1736287"/>
              <a:gd name="connsiteY3066" fmla="*/ 112911 h 1600958"/>
              <a:gd name="connsiteX3067" fmla="*/ 924601 w 1736287"/>
              <a:gd name="connsiteY3067" fmla="*/ 124094 h 1600958"/>
              <a:gd name="connsiteX3068" fmla="*/ 935784 w 1736287"/>
              <a:gd name="connsiteY3068" fmla="*/ 124094 h 1600958"/>
              <a:gd name="connsiteX3069" fmla="*/ 946967 w 1736287"/>
              <a:gd name="connsiteY3069" fmla="*/ 135277 h 1600958"/>
              <a:gd name="connsiteX3070" fmla="*/ 948365 w 1736287"/>
              <a:gd name="connsiteY3070" fmla="*/ 135277 h 1600958"/>
              <a:gd name="connsiteX3071" fmla="*/ 958150 w 1736287"/>
              <a:gd name="connsiteY3071" fmla="*/ 135277 h 1600958"/>
              <a:gd name="connsiteX3072" fmla="*/ 958150 w 1736287"/>
              <a:gd name="connsiteY3072" fmla="*/ 146821 h 1600958"/>
              <a:gd name="connsiteX3073" fmla="*/ 959548 w 1736287"/>
              <a:gd name="connsiteY3073" fmla="*/ 146821 h 1600958"/>
              <a:gd name="connsiteX3074" fmla="*/ 962344 w 1736287"/>
              <a:gd name="connsiteY3074" fmla="*/ 146821 h 1600958"/>
              <a:gd name="connsiteX3075" fmla="*/ 962868 w 1736287"/>
              <a:gd name="connsiteY3075" fmla="*/ 146821 h 1600958"/>
              <a:gd name="connsiteX3076" fmla="*/ 969334 w 1736287"/>
              <a:gd name="connsiteY3076" fmla="*/ 146821 h 1600958"/>
              <a:gd name="connsiteX3077" fmla="*/ 969334 w 1736287"/>
              <a:gd name="connsiteY3077" fmla="*/ 148219 h 1600958"/>
              <a:gd name="connsiteX3078" fmla="*/ 969334 w 1736287"/>
              <a:gd name="connsiteY3078" fmla="*/ 149617 h 1600958"/>
              <a:gd name="connsiteX3079" fmla="*/ 969334 w 1736287"/>
              <a:gd name="connsiteY3079" fmla="*/ 151014 h 1600958"/>
              <a:gd name="connsiteX3080" fmla="*/ 969334 w 1736287"/>
              <a:gd name="connsiteY3080" fmla="*/ 151539 h 1600958"/>
              <a:gd name="connsiteX3081" fmla="*/ 969334 w 1736287"/>
              <a:gd name="connsiteY3081" fmla="*/ 156606 h 1600958"/>
              <a:gd name="connsiteX3082" fmla="*/ 969334 w 1736287"/>
              <a:gd name="connsiteY3082" fmla="*/ 158004 h 1600958"/>
              <a:gd name="connsiteX3083" fmla="*/ 980878 w 1736287"/>
              <a:gd name="connsiteY3083" fmla="*/ 158004 h 1600958"/>
              <a:gd name="connsiteX3084" fmla="*/ 992061 w 1736287"/>
              <a:gd name="connsiteY3084" fmla="*/ 169187 h 1600958"/>
              <a:gd name="connsiteX3085" fmla="*/ 993459 w 1736287"/>
              <a:gd name="connsiteY3085" fmla="*/ 169187 h 1600958"/>
              <a:gd name="connsiteX3086" fmla="*/ 996255 w 1736287"/>
              <a:gd name="connsiteY3086" fmla="*/ 169187 h 1600958"/>
              <a:gd name="connsiteX3087" fmla="*/ 996779 w 1736287"/>
              <a:gd name="connsiteY3087" fmla="*/ 169187 h 1600958"/>
              <a:gd name="connsiteX3088" fmla="*/ 1003244 w 1736287"/>
              <a:gd name="connsiteY3088" fmla="*/ 169187 h 1600958"/>
              <a:gd name="connsiteX3089" fmla="*/ 1003244 w 1736287"/>
              <a:gd name="connsiteY3089" fmla="*/ 173380 h 1600958"/>
              <a:gd name="connsiteX3090" fmla="*/ 1003244 w 1736287"/>
              <a:gd name="connsiteY3090" fmla="*/ 173904 h 1600958"/>
              <a:gd name="connsiteX3091" fmla="*/ 1003244 w 1736287"/>
              <a:gd name="connsiteY3091" fmla="*/ 180369 h 1600958"/>
              <a:gd name="connsiteX3092" fmla="*/ 1003244 w 1736287"/>
              <a:gd name="connsiteY3092" fmla="*/ 181812 h 1600958"/>
              <a:gd name="connsiteX3093" fmla="*/ 1003244 w 1736287"/>
              <a:gd name="connsiteY3093" fmla="*/ 190470 h 1600958"/>
              <a:gd name="connsiteX3094" fmla="*/ 1003244 w 1736287"/>
              <a:gd name="connsiteY3094" fmla="*/ 191913 h 1600958"/>
              <a:gd name="connsiteX3095" fmla="*/ 1014427 w 1736287"/>
              <a:gd name="connsiteY3095" fmla="*/ 191913 h 1600958"/>
              <a:gd name="connsiteX3096" fmla="*/ 1017313 w 1736287"/>
              <a:gd name="connsiteY3096" fmla="*/ 191913 h 1600958"/>
              <a:gd name="connsiteX3097" fmla="*/ 1018756 w 1736287"/>
              <a:gd name="connsiteY3097" fmla="*/ 191913 h 1600958"/>
              <a:gd name="connsiteX3098" fmla="*/ 1019297 w 1736287"/>
              <a:gd name="connsiteY3098" fmla="*/ 191913 h 1600958"/>
              <a:gd name="connsiteX3099" fmla="*/ 1021101 w 1736287"/>
              <a:gd name="connsiteY3099" fmla="*/ 191913 h 1600958"/>
              <a:gd name="connsiteX3100" fmla="*/ 1021642 w 1736287"/>
              <a:gd name="connsiteY3100" fmla="*/ 191913 h 1600958"/>
              <a:gd name="connsiteX3101" fmla="*/ 1024528 w 1736287"/>
              <a:gd name="connsiteY3101" fmla="*/ 191913 h 1600958"/>
              <a:gd name="connsiteX3102" fmla="*/ 1025971 w 1736287"/>
              <a:gd name="connsiteY3102" fmla="*/ 191913 h 1600958"/>
              <a:gd name="connsiteX3103" fmla="*/ 1025971 w 1736287"/>
              <a:gd name="connsiteY3103" fmla="*/ 203096 h 1600958"/>
              <a:gd name="connsiteX3104" fmla="*/ 1037155 w 1736287"/>
              <a:gd name="connsiteY3104" fmla="*/ 214279 h 1600958"/>
              <a:gd name="connsiteX3105" fmla="*/ 1025971 w 1736287"/>
              <a:gd name="connsiteY3105" fmla="*/ 203096 h 1600958"/>
              <a:gd name="connsiteX3106" fmla="*/ 1027369 w 1736287"/>
              <a:gd name="connsiteY3106" fmla="*/ 203096 h 1600958"/>
              <a:gd name="connsiteX3107" fmla="*/ 1030165 w 1736287"/>
              <a:gd name="connsiteY3107" fmla="*/ 203096 h 1600958"/>
              <a:gd name="connsiteX3108" fmla="*/ 1030689 w 1736287"/>
              <a:gd name="connsiteY3108" fmla="*/ 203096 h 1600958"/>
              <a:gd name="connsiteX3109" fmla="*/ 1034359 w 1736287"/>
              <a:gd name="connsiteY3109" fmla="*/ 203096 h 1600958"/>
              <a:gd name="connsiteX3110" fmla="*/ 1035757 w 1736287"/>
              <a:gd name="connsiteY3110" fmla="*/ 203096 h 1600958"/>
              <a:gd name="connsiteX3111" fmla="*/ 1037155 w 1736287"/>
              <a:gd name="connsiteY3111" fmla="*/ 203096 h 1600958"/>
              <a:gd name="connsiteX3112" fmla="*/ 1037155 w 1736287"/>
              <a:gd name="connsiteY3112" fmla="*/ 191913 h 1600958"/>
              <a:gd name="connsiteX3113" fmla="*/ 1048338 w 1736287"/>
              <a:gd name="connsiteY3113" fmla="*/ 191913 h 1600958"/>
              <a:gd name="connsiteX3114" fmla="*/ 1059882 w 1736287"/>
              <a:gd name="connsiteY3114" fmla="*/ 180369 h 1600958"/>
              <a:gd name="connsiteX3115" fmla="*/ 1059882 w 1736287"/>
              <a:gd name="connsiteY3115" fmla="*/ 169187 h 1600958"/>
              <a:gd name="connsiteX3116" fmla="*/ 1071065 w 1736287"/>
              <a:gd name="connsiteY3116" fmla="*/ 169187 h 1600958"/>
              <a:gd name="connsiteX3117" fmla="*/ 1071065 w 1736287"/>
              <a:gd name="connsiteY3117" fmla="*/ 158004 h 1600958"/>
              <a:gd name="connsiteX3118" fmla="*/ 1071065 w 1736287"/>
              <a:gd name="connsiteY3118" fmla="*/ 146821 h 1600958"/>
              <a:gd name="connsiteX3119" fmla="*/ 1082248 w 1736287"/>
              <a:gd name="connsiteY3119" fmla="*/ 146821 h 1600958"/>
              <a:gd name="connsiteX3120" fmla="*/ 1082248 w 1736287"/>
              <a:gd name="connsiteY3120" fmla="*/ 140147 h 1600958"/>
              <a:gd name="connsiteX3121" fmla="*/ 1082248 w 1736287"/>
              <a:gd name="connsiteY3121" fmla="*/ 135277 h 1600958"/>
              <a:gd name="connsiteX3122" fmla="*/ 1093432 w 1736287"/>
              <a:gd name="connsiteY3122" fmla="*/ 124094 h 1600958"/>
              <a:gd name="connsiteX3123" fmla="*/ 1093432 w 1736287"/>
              <a:gd name="connsiteY3123" fmla="*/ 112911 h 1600958"/>
              <a:gd name="connsiteX3124" fmla="*/ 1098302 w 1736287"/>
              <a:gd name="connsiteY3124" fmla="*/ 112911 h 1600958"/>
              <a:gd name="connsiteX3125" fmla="*/ 1104976 w 1736287"/>
              <a:gd name="connsiteY3125" fmla="*/ 112911 h 1600958"/>
              <a:gd name="connsiteX3126" fmla="*/ 1104976 w 1736287"/>
              <a:gd name="connsiteY3126" fmla="*/ 101728 h 1600958"/>
              <a:gd name="connsiteX3127" fmla="*/ 1104976 w 1736287"/>
              <a:gd name="connsiteY3127" fmla="*/ 90185 h 1600958"/>
              <a:gd name="connsiteX3128" fmla="*/ 1116159 w 1736287"/>
              <a:gd name="connsiteY3128" fmla="*/ 90185 h 1600958"/>
              <a:gd name="connsiteX3129" fmla="*/ 1116159 w 1736287"/>
              <a:gd name="connsiteY3129" fmla="*/ 79002 h 1600958"/>
              <a:gd name="connsiteX3130" fmla="*/ 1120877 w 1736287"/>
              <a:gd name="connsiteY3130" fmla="*/ 79002 h 1600958"/>
              <a:gd name="connsiteX3131" fmla="*/ 1127342 w 1736287"/>
              <a:gd name="connsiteY3131" fmla="*/ 79002 h 1600958"/>
              <a:gd name="connsiteX3132" fmla="*/ 1127342 w 1736287"/>
              <a:gd name="connsiteY3132" fmla="*/ 72712 h 1600958"/>
              <a:gd name="connsiteX3133" fmla="*/ 1127342 w 1736287"/>
              <a:gd name="connsiteY3133" fmla="*/ 72537 h 1600958"/>
              <a:gd name="connsiteX3134" fmla="*/ 1127342 w 1736287"/>
              <a:gd name="connsiteY3134" fmla="*/ 72013 h 1600958"/>
              <a:gd name="connsiteX3135" fmla="*/ 1127342 w 1736287"/>
              <a:gd name="connsiteY3135" fmla="*/ 67819 h 1600958"/>
              <a:gd name="connsiteX3136" fmla="*/ 1127342 w 1736287"/>
              <a:gd name="connsiteY3136" fmla="*/ 56636 h 1600958"/>
              <a:gd name="connsiteX3137" fmla="*/ 1127342 w 1736287"/>
              <a:gd name="connsiteY3137" fmla="*/ 56636 h 1600958"/>
              <a:gd name="connsiteX3138" fmla="*/ 1138525 w 1736287"/>
              <a:gd name="connsiteY3138" fmla="*/ 56636 h 1600958"/>
              <a:gd name="connsiteX3139" fmla="*/ 1138525 w 1736287"/>
              <a:gd name="connsiteY3139" fmla="*/ 45092 h 1600958"/>
              <a:gd name="connsiteX3140" fmla="*/ 1145199 w 1736287"/>
              <a:gd name="connsiteY3140" fmla="*/ 45092 h 1600958"/>
              <a:gd name="connsiteX3141" fmla="*/ 1150069 w 1736287"/>
              <a:gd name="connsiteY3141" fmla="*/ 45092 h 1600958"/>
              <a:gd name="connsiteX3142" fmla="*/ 1150069 w 1736287"/>
              <a:gd name="connsiteY3142" fmla="*/ 40899 h 1600958"/>
              <a:gd name="connsiteX3143" fmla="*/ 1150069 w 1736287"/>
              <a:gd name="connsiteY3143" fmla="*/ 40375 h 1600958"/>
              <a:gd name="connsiteX3144" fmla="*/ 1150069 w 1736287"/>
              <a:gd name="connsiteY3144" fmla="*/ 33910 h 1600958"/>
              <a:gd name="connsiteX3145" fmla="*/ 1152865 w 1736287"/>
              <a:gd name="connsiteY3145" fmla="*/ 33910 h 1600958"/>
              <a:gd name="connsiteX3146" fmla="*/ 1161252 w 1736287"/>
              <a:gd name="connsiteY3146" fmla="*/ 33910 h 1600958"/>
              <a:gd name="connsiteX3147" fmla="*/ 1161252 w 1736287"/>
              <a:gd name="connsiteY3147" fmla="*/ 22727 h 1600958"/>
              <a:gd name="connsiteX3148" fmla="*/ 1165970 w 1736287"/>
              <a:gd name="connsiteY3148" fmla="*/ 22727 h 1600958"/>
              <a:gd name="connsiteX3149" fmla="*/ 1171038 w 1736287"/>
              <a:gd name="connsiteY3149" fmla="*/ 22727 h 1600958"/>
              <a:gd name="connsiteX3150" fmla="*/ 1172436 w 1736287"/>
              <a:gd name="connsiteY3150" fmla="*/ 22727 h 1600958"/>
              <a:gd name="connsiteX3151" fmla="*/ 1172436 w 1736287"/>
              <a:gd name="connsiteY3151" fmla="*/ 11544 h 1600958"/>
              <a:gd name="connsiteX3152" fmla="*/ 1183619 w 1736287"/>
              <a:gd name="connsiteY3152" fmla="*/ 11544 h 1600958"/>
              <a:gd name="connsiteX3153" fmla="*/ 1183619 w 1736287"/>
              <a:gd name="connsiteY3153" fmla="*/ 0 h 1600958"/>
              <a:gd name="connsiteX3154" fmla="*/ 1195163 w 1736287"/>
              <a:gd name="connsiteY3154" fmla="*/ 0 h 1600958"/>
              <a:gd name="connsiteX3155" fmla="*/ 1206346 w 1736287"/>
              <a:gd name="connsiteY3155" fmla="*/ 0 h 1600958"/>
              <a:gd name="connsiteX3156" fmla="*/ 1195163 w 1736287"/>
              <a:gd name="connsiteY3156" fmla="*/ 11544 h 1600958"/>
              <a:gd name="connsiteX3157" fmla="*/ 1195163 w 1736287"/>
              <a:gd name="connsiteY3157" fmla="*/ 22727 h 1600958"/>
              <a:gd name="connsiteX3158" fmla="*/ 1206346 w 1736287"/>
              <a:gd name="connsiteY3158" fmla="*/ 22727 h 1600958"/>
              <a:gd name="connsiteX3159" fmla="*/ 1206346 w 1736287"/>
              <a:gd name="connsiteY3159" fmla="*/ 33910 h 1600958"/>
              <a:gd name="connsiteX3160" fmla="*/ 1217529 w 1736287"/>
              <a:gd name="connsiteY3160" fmla="*/ 22727 h 1600958"/>
              <a:gd name="connsiteX3161" fmla="*/ 1206346 w 1736287"/>
              <a:gd name="connsiteY3161" fmla="*/ 22727 h 1600958"/>
              <a:gd name="connsiteX3162" fmla="*/ 1217529 w 1736287"/>
              <a:gd name="connsiteY3162" fmla="*/ 11544 h 1600958"/>
              <a:gd name="connsiteX3163" fmla="*/ 1223995 w 1736287"/>
              <a:gd name="connsiteY3163" fmla="*/ 11544 h 1600958"/>
              <a:gd name="connsiteX3164" fmla="*/ 1224519 w 1736287"/>
              <a:gd name="connsiteY3164" fmla="*/ 11544 h 1600958"/>
              <a:gd name="connsiteX3165" fmla="*/ 1228713 w 1736287"/>
              <a:gd name="connsiteY3165" fmla="*/ 11544 h 1600958"/>
              <a:gd name="connsiteX3166" fmla="*/ 1228713 w 1736287"/>
              <a:gd name="connsiteY3166" fmla="*/ 22727 h 1600958"/>
              <a:gd name="connsiteX3167" fmla="*/ 1228713 w 1736287"/>
              <a:gd name="connsiteY3167" fmla="*/ 33910 h 1600958"/>
              <a:gd name="connsiteX3168" fmla="*/ 1217529 w 1736287"/>
              <a:gd name="connsiteY3168" fmla="*/ 33910 h 1600958"/>
              <a:gd name="connsiteX3169" fmla="*/ 1217529 w 1736287"/>
              <a:gd name="connsiteY3169" fmla="*/ 45092 h 1600958"/>
              <a:gd name="connsiteX3170" fmla="*/ 1228713 w 1736287"/>
              <a:gd name="connsiteY3170" fmla="*/ 45092 h 1600958"/>
              <a:gd name="connsiteX3171" fmla="*/ 1228713 w 1736287"/>
              <a:gd name="connsiteY3171" fmla="*/ 33910 h 1600958"/>
              <a:gd name="connsiteX3172" fmla="*/ 1240256 w 1736287"/>
              <a:gd name="connsiteY3172" fmla="*/ 33910 h 1600958"/>
              <a:gd name="connsiteX3173" fmla="*/ 1228713 w 1736287"/>
              <a:gd name="connsiteY3173" fmla="*/ 22727 h 1600958"/>
              <a:gd name="connsiteX3174" fmla="*/ 1240256 w 1736287"/>
              <a:gd name="connsiteY3174" fmla="*/ 22727 h 1600958"/>
              <a:gd name="connsiteX3175" fmla="*/ 1241654 w 1736287"/>
              <a:gd name="connsiteY3175" fmla="*/ 22727 h 1600958"/>
              <a:gd name="connsiteX3176" fmla="*/ 1243052 w 1736287"/>
              <a:gd name="connsiteY3176" fmla="*/ 22727 h 1600958"/>
              <a:gd name="connsiteX3177" fmla="*/ 1251440 w 1736287"/>
              <a:gd name="connsiteY3177" fmla="*/ 22727 h 1600958"/>
              <a:gd name="connsiteX3178" fmla="*/ 1251440 w 1736287"/>
              <a:gd name="connsiteY3178" fmla="*/ 33910 h 1600958"/>
              <a:gd name="connsiteX3179" fmla="*/ 1262623 w 1736287"/>
              <a:gd name="connsiteY3179" fmla="*/ 33910 h 1600958"/>
              <a:gd name="connsiteX3180" fmla="*/ 1273806 w 1736287"/>
              <a:gd name="connsiteY3180" fmla="*/ 33910 h 1600958"/>
              <a:gd name="connsiteX3181" fmla="*/ 1273806 w 1736287"/>
              <a:gd name="connsiteY3181" fmla="*/ 22727 h 1600958"/>
              <a:gd name="connsiteX3182" fmla="*/ 1285350 w 1736287"/>
              <a:gd name="connsiteY3182" fmla="*/ 22727 h 1600958"/>
              <a:gd name="connsiteX3183" fmla="*/ 1285350 w 1736287"/>
              <a:gd name="connsiteY3183" fmla="*/ 18533 h 1600958"/>
              <a:gd name="connsiteX3184" fmla="*/ 1285350 w 1736287"/>
              <a:gd name="connsiteY3184" fmla="*/ 18009 h 1600958"/>
              <a:gd name="connsiteX3185" fmla="*/ 1285350 w 1736287"/>
              <a:gd name="connsiteY3185" fmla="*/ 11544 h 1600958"/>
              <a:gd name="connsiteX3186" fmla="*/ 1296534 w 1736287"/>
              <a:gd name="connsiteY3186" fmla="*/ 22727 h 1600958"/>
              <a:gd name="connsiteX3187" fmla="*/ 1296534 w 1736287"/>
              <a:gd name="connsiteY3187" fmla="*/ 33910 h 1600958"/>
              <a:gd name="connsiteX3188" fmla="*/ 1285350 w 1736287"/>
              <a:gd name="connsiteY3188" fmla="*/ 33910 h 1600958"/>
              <a:gd name="connsiteX3189" fmla="*/ 1285350 w 1736287"/>
              <a:gd name="connsiteY3189" fmla="*/ 45092 h 1600958"/>
              <a:gd name="connsiteX3190" fmla="*/ 1273806 w 1736287"/>
              <a:gd name="connsiteY3190" fmla="*/ 56636 h 1600958"/>
              <a:gd name="connsiteX3191" fmla="*/ 1280480 w 1736287"/>
              <a:gd name="connsiteY3191" fmla="*/ 56636 h 1600958"/>
              <a:gd name="connsiteX3192" fmla="*/ 1281021 w 1736287"/>
              <a:gd name="connsiteY3192" fmla="*/ 56636 h 1600958"/>
              <a:gd name="connsiteX3193" fmla="*/ 1285350 w 1736287"/>
              <a:gd name="connsiteY3193" fmla="*/ 56636 h 1600958"/>
              <a:gd name="connsiteX3194" fmla="*/ 1285350 w 1736287"/>
              <a:gd name="connsiteY3194" fmla="*/ 67819 h 1600958"/>
              <a:gd name="connsiteX3195" fmla="*/ 1285350 w 1736287"/>
              <a:gd name="connsiteY3195" fmla="*/ 79002 h 1600958"/>
              <a:gd name="connsiteX3196" fmla="*/ 1278676 w 1736287"/>
              <a:gd name="connsiteY3196" fmla="*/ 79002 h 1600958"/>
              <a:gd name="connsiteX3197" fmla="*/ 1273806 w 1736287"/>
              <a:gd name="connsiteY3197" fmla="*/ 79002 h 1600958"/>
              <a:gd name="connsiteX3198" fmla="*/ 1285350 w 1736287"/>
              <a:gd name="connsiteY3198" fmla="*/ 90185 h 1600958"/>
              <a:gd name="connsiteX3199" fmla="*/ 1285350 w 1736287"/>
              <a:gd name="connsiteY3199" fmla="*/ 79002 h 1600958"/>
              <a:gd name="connsiteX3200" fmla="*/ 1296534 w 1736287"/>
              <a:gd name="connsiteY3200" fmla="*/ 67819 h 1600958"/>
              <a:gd name="connsiteX3201" fmla="*/ 1296534 w 1736287"/>
              <a:gd name="connsiteY3201" fmla="*/ 69217 h 1600958"/>
              <a:gd name="connsiteX3202" fmla="*/ 1296534 w 1736287"/>
              <a:gd name="connsiteY3202" fmla="*/ 74284 h 1600958"/>
              <a:gd name="connsiteX3203" fmla="*/ 1296534 w 1736287"/>
              <a:gd name="connsiteY3203" fmla="*/ 74808 h 1600958"/>
              <a:gd name="connsiteX3204" fmla="*/ 1296534 w 1736287"/>
              <a:gd name="connsiteY3204" fmla="*/ 79002 h 1600958"/>
              <a:gd name="connsiteX3205" fmla="*/ 1307717 w 1736287"/>
              <a:gd name="connsiteY3205" fmla="*/ 79002 h 1600958"/>
              <a:gd name="connsiteX3206" fmla="*/ 1318900 w 1736287"/>
              <a:gd name="connsiteY3206" fmla="*/ 79002 h 1600958"/>
              <a:gd name="connsiteX3207" fmla="*/ 1330444 w 1736287"/>
              <a:gd name="connsiteY3207" fmla="*/ 79002 h 1600958"/>
              <a:gd name="connsiteX3208" fmla="*/ 1330444 w 1736287"/>
              <a:gd name="connsiteY3208" fmla="*/ 67819 h 1600958"/>
              <a:gd name="connsiteX3209" fmla="*/ 1318900 w 1736287"/>
              <a:gd name="connsiteY3209" fmla="*/ 67819 h 1600958"/>
              <a:gd name="connsiteX3210" fmla="*/ 1318900 w 1736287"/>
              <a:gd name="connsiteY3210" fmla="*/ 59432 h 1600958"/>
              <a:gd name="connsiteX3211" fmla="*/ 1318900 w 1736287"/>
              <a:gd name="connsiteY3211" fmla="*/ 56636 h 1600958"/>
              <a:gd name="connsiteX3212" fmla="*/ 1318900 w 1736287"/>
              <a:gd name="connsiteY3212" fmla="*/ 45092 h 1600958"/>
              <a:gd name="connsiteX3213" fmla="*/ 1323229 w 1736287"/>
              <a:gd name="connsiteY3213" fmla="*/ 45092 h 1600958"/>
              <a:gd name="connsiteX3214" fmla="*/ 1323770 w 1736287"/>
              <a:gd name="connsiteY3214" fmla="*/ 45092 h 1600958"/>
              <a:gd name="connsiteX3215" fmla="*/ 1330444 w 1736287"/>
              <a:gd name="connsiteY3215" fmla="*/ 45092 h 1600958"/>
              <a:gd name="connsiteX3216" fmla="*/ 1341627 w 1736287"/>
              <a:gd name="connsiteY3216" fmla="*/ 45092 h 1600958"/>
              <a:gd name="connsiteX3217" fmla="*/ 1341627 w 1736287"/>
              <a:gd name="connsiteY3217" fmla="*/ 56636 h 1600958"/>
              <a:gd name="connsiteX3218" fmla="*/ 1341627 w 1736287"/>
              <a:gd name="connsiteY3218" fmla="*/ 56636 h 1600958"/>
              <a:gd name="connsiteX3219" fmla="*/ 1352810 w 1736287"/>
              <a:gd name="connsiteY3219" fmla="*/ 45092 h 1600958"/>
              <a:gd name="connsiteX3220" fmla="*/ 1363994 w 1736287"/>
              <a:gd name="connsiteY3220" fmla="*/ 45092 h 1600958"/>
              <a:gd name="connsiteX3221" fmla="*/ 1375538 w 1736287"/>
              <a:gd name="connsiteY3221" fmla="*/ 45092 h 1600958"/>
              <a:gd name="connsiteX3222" fmla="*/ 1375538 w 1736287"/>
              <a:gd name="connsiteY3222" fmla="*/ 56636 h 1600958"/>
              <a:gd name="connsiteX3223" fmla="*/ 1363994 w 1736287"/>
              <a:gd name="connsiteY3223" fmla="*/ 56636 h 1600958"/>
              <a:gd name="connsiteX3224" fmla="*/ 1363994 w 1736287"/>
              <a:gd name="connsiteY3224" fmla="*/ 67819 h 1600958"/>
              <a:gd name="connsiteX3225" fmla="*/ 1375538 w 1736287"/>
              <a:gd name="connsiteY3225" fmla="*/ 67819 h 1600958"/>
              <a:gd name="connsiteX3226" fmla="*/ 1375538 w 1736287"/>
              <a:gd name="connsiteY3226" fmla="*/ 56636 h 1600958"/>
              <a:gd name="connsiteX3227" fmla="*/ 1386721 w 1736287"/>
              <a:gd name="connsiteY3227" fmla="*/ 67819 h 1600958"/>
              <a:gd name="connsiteX3228" fmla="*/ 1409087 w 1736287"/>
              <a:gd name="connsiteY3228" fmla="*/ 79002 h 1600958"/>
              <a:gd name="connsiteX3229" fmla="*/ 1420631 w 1736287"/>
              <a:gd name="connsiteY3229" fmla="*/ 79002 h 1600958"/>
              <a:gd name="connsiteX3230" fmla="*/ 1420631 w 1736287"/>
              <a:gd name="connsiteY3230" fmla="*/ 90185 h 1600958"/>
              <a:gd name="connsiteX3231" fmla="*/ 1420631 w 1736287"/>
              <a:gd name="connsiteY3231" fmla="*/ 101728 h 1600958"/>
              <a:gd name="connsiteX3232" fmla="*/ 1409087 w 1736287"/>
              <a:gd name="connsiteY3232" fmla="*/ 90185 h 1600958"/>
              <a:gd name="connsiteX3233" fmla="*/ 1409087 w 1736287"/>
              <a:gd name="connsiteY3233" fmla="*/ 101728 h 1600958"/>
              <a:gd name="connsiteX3234" fmla="*/ 1420631 w 1736287"/>
              <a:gd name="connsiteY3234" fmla="*/ 101728 h 1600958"/>
              <a:gd name="connsiteX3235" fmla="*/ 1431814 w 1736287"/>
              <a:gd name="connsiteY3235" fmla="*/ 90185 h 1600958"/>
              <a:gd name="connsiteX3236" fmla="*/ 1431814 w 1736287"/>
              <a:gd name="connsiteY3236" fmla="*/ 101728 h 1600958"/>
              <a:gd name="connsiteX3237" fmla="*/ 1442998 w 1736287"/>
              <a:gd name="connsiteY3237" fmla="*/ 101728 h 1600958"/>
              <a:gd name="connsiteX3238" fmla="*/ 1454181 w 1736287"/>
              <a:gd name="connsiteY3238" fmla="*/ 101728 h 1600958"/>
              <a:gd name="connsiteX3239" fmla="*/ 1454181 w 1736287"/>
              <a:gd name="connsiteY3239" fmla="*/ 112911 h 1600958"/>
              <a:gd name="connsiteX3240" fmla="*/ 1465725 w 1736287"/>
              <a:gd name="connsiteY3240" fmla="*/ 112911 h 1600958"/>
              <a:gd name="connsiteX3241" fmla="*/ 1476908 w 1736287"/>
              <a:gd name="connsiteY3241" fmla="*/ 112911 h 1600958"/>
              <a:gd name="connsiteX3242" fmla="*/ 1476908 w 1736287"/>
              <a:gd name="connsiteY3242" fmla="*/ 124094 h 1600958"/>
              <a:gd name="connsiteX3243" fmla="*/ 1488091 w 1736287"/>
              <a:gd name="connsiteY3243" fmla="*/ 124094 h 1600958"/>
              <a:gd name="connsiteX3244" fmla="*/ 1488091 w 1736287"/>
              <a:gd name="connsiteY3244" fmla="*/ 112911 h 1600958"/>
              <a:gd name="connsiteX3245" fmla="*/ 1488091 w 1736287"/>
              <a:gd name="connsiteY3245" fmla="*/ 101728 h 1600958"/>
              <a:gd name="connsiteX3246" fmla="*/ 1499275 w 1736287"/>
              <a:gd name="connsiteY3246" fmla="*/ 112911 h 1600958"/>
              <a:gd name="connsiteX3247" fmla="*/ 1499275 w 1736287"/>
              <a:gd name="connsiteY3247" fmla="*/ 124094 h 1600958"/>
              <a:gd name="connsiteX3248" fmla="*/ 1510819 w 1736287"/>
              <a:gd name="connsiteY3248" fmla="*/ 112911 h 1600958"/>
              <a:gd name="connsiteX3249" fmla="*/ 1510819 w 1736287"/>
              <a:gd name="connsiteY3249" fmla="*/ 124094 h 1600958"/>
              <a:gd name="connsiteX3250" fmla="*/ 1499275 w 1736287"/>
              <a:gd name="connsiteY3250" fmla="*/ 135277 h 1600958"/>
              <a:gd name="connsiteX3251" fmla="*/ 1510819 w 1736287"/>
              <a:gd name="connsiteY3251" fmla="*/ 135277 h 1600958"/>
              <a:gd name="connsiteX3252" fmla="*/ 1522002 w 1736287"/>
              <a:gd name="connsiteY3252" fmla="*/ 135277 h 1600958"/>
              <a:gd name="connsiteX3253" fmla="*/ 1533185 w 1736287"/>
              <a:gd name="connsiteY3253" fmla="*/ 135277 h 1600958"/>
              <a:gd name="connsiteX3254" fmla="*/ 1522002 w 1736287"/>
              <a:gd name="connsiteY3254" fmla="*/ 146821 h 1600958"/>
              <a:gd name="connsiteX3255" fmla="*/ 1510819 w 1736287"/>
              <a:gd name="connsiteY3255" fmla="*/ 146821 h 1600958"/>
              <a:gd name="connsiteX3256" fmla="*/ 1499275 w 1736287"/>
              <a:gd name="connsiteY3256" fmla="*/ 146821 h 1600958"/>
              <a:gd name="connsiteX3257" fmla="*/ 1488091 w 1736287"/>
              <a:gd name="connsiteY3257" fmla="*/ 158004 h 1600958"/>
              <a:gd name="connsiteX3258" fmla="*/ 1481626 w 1736287"/>
              <a:gd name="connsiteY3258" fmla="*/ 158004 h 1600958"/>
              <a:gd name="connsiteX3259" fmla="*/ 1481102 w 1736287"/>
              <a:gd name="connsiteY3259" fmla="*/ 158004 h 1600958"/>
              <a:gd name="connsiteX3260" fmla="*/ 1476908 w 1736287"/>
              <a:gd name="connsiteY3260" fmla="*/ 158004 h 1600958"/>
              <a:gd name="connsiteX3261" fmla="*/ 1476908 w 1736287"/>
              <a:gd name="connsiteY3261" fmla="*/ 169187 h 1600958"/>
              <a:gd name="connsiteX3262" fmla="*/ 1476908 w 1736287"/>
              <a:gd name="connsiteY3262" fmla="*/ 180369 h 1600958"/>
              <a:gd name="connsiteX3263" fmla="*/ 1488091 w 1736287"/>
              <a:gd name="connsiteY3263" fmla="*/ 191913 h 1600958"/>
              <a:gd name="connsiteX3264" fmla="*/ 1488091 w 1736287"/>
              <a:gd name="connsiteY3264" fmla="*/ 180369 h 1600958"/>
              <a:gd name="connsiteX3265" fmla="*/ 1499275 w 1736287"/>
              <a:gd name="connsiteY3265" fmla="*/ 180369 h 1600958"/>
              <a:gd name="connsiteX3266" fmla="*/ 1499275 w 1736287"/>
              <a:gd name="connsiteY3266" fmla="*/ 191913 h 1600958"/>
              <a:gd name="connsiteX3267" fmla="*/ 1499275 w 1736287"/>
              <a:gd name="connsiteY3267" fmla="*/ 203096 h 1600958"/>
              <a:gd name="connsiteX3268" fmla="*/ 1488091 w 1736287"/>
              <a:gd name="connsiteY3268" fmla="*/ 203096 h 1600958"/>
              <a:gd name="connsiteX3269" fmla="*/ 1476908 w 1736287"/>
              <a:gd name="connsiteY3269" fmla="*/ 203096 h 1600958"/>
              <a:gd name="connsiteX3270" fmla="*/ 1488091 w 1736287"/>
              <a:gd name="connsiteY3270" fmla="*/ 214279 h 1600958"/>
              <a:gd name="connsiteX3271" fmla="*/ 1488091 w 1736287"/>
              <a:gd name="connsiteY3271" fmla="*/ 203096 h 1600958"/>
              <a:gd name="connsiteX3272" fmla="*/ 1499275 w 1736287"/>
              <a:gd name="connsiteY3272" fmla="*/ 203096 h 1600958"/>
              <a:gd name="connsiteX3273" fmla="*/ 1510819 w 1736287"/>
              <a:gd name="connsiteY3273" fmla="*/ 191913 h 1600958"/>
              <a:gd name="connsiteX3274" fmla="*/ 1510819 w 1736287"/>
              <a:gd name="connsiteY3274" fmla="*/ 203096 h 1600958"/>
              <a:gd name="connsiteX3275" fmla="*/ 1522002 w 1736287"/>
              <a:gd name="connsiteY3275" fmla="*/ 203096 h 1600958"/>
              <a:gd name="connsiteX3276" fmla="*/ 1522002 w 1736287"/>
              <a:gd name="connsiteY3276" fmla="*/ 191913 h 1600958"/>
              <a:gd name="connsiteX3277" fmla="*/ 1522002 w 1736287"/>
              <a:gd name="connsiteY3277" fmla="*/ 180369 h 1600958"/>
              <a:gd name="connsiteX3278" fmla="*/ 1510819 w 1736287"/>
              <a:gd name="connsiteY3278" fmla="*/ 169187 h 1600958"/>
              <a:gd name="connsiteX3279" fmla="*/ 1510819 w 1736287"/>
              <a:gd name="connsiteY3279" fmla="*/ 162721 h 1600958"/>
              <a:gd name="connsiteX3280" fmla="*/ 1510819 w 1736287"/>
              <a:gd name="connsiteY3280" fmla="*/ 162197 h 1600958"/>
              <a:gd name="connsiteX3281" fmla="*/ 1510819 w 1736287"/>
              <a:gd name="connsiteY3281" fmla="*/ 158004 h 1600958"/>
              <a:gd name="connsiteX3282" fmla="*/ 1522002 w 1736287"/>
              <a:gd name="connsiteY3282" fmla="*/ 158004 h 1600958"/>
              <a:gd name="connsiteX3283" fmla="*/ 1522002 w 1736287"/>
              <a:gd name="connsiteY3283" fmla="*/ 146821 h 1600958"/>
              <a:gd name="connsiteX3284" fmla="*/ 1524798 w 1736287"/>
              <a:gd name="connsiteY3284" fmla="*/ 146821 h 1600958"/>
              <a:gd name="connsiteX3285" fmla="*/ 1533185 w 1736287"/>
              <a:gd name="connsiteY3285" fmla="*/ 146821 h 1600958"/>
              <a:gd name="connsiteX3286" fmla="*/ 1533185 w 1736287"/>
              <a:gd name="connsiteY3286" fmla="*/ 153286 h 1600958"/>
              <a:gd name="connsiteX3287" fmla="*/ 1533185 w 1736287"/>
              <a:gd name="connsiteY3287" fmla="*/ 153810 h 1600958"/>
              <a:gd name="connsiteX3288" fmla="*/ 1533185 w 1736287"/>
              <a:gd name="connsiteY3288" fmla="*/ 158004 h 1600958"/>
              <a:gd name="connsiteX3289" fmla="*/ 1544368 w 1736287"/>
              <a:gd name="connsiteY3289" fmla="*/ 158004 h 1600958"/>
              <a:gd name="connsiteX3290" fmla="*/ 1544368 w 1736287"/>
              <a:gd name="connsiteY3290" fmla="*/ 169187 h 1600958"/>
              <a:gd name="connsiteX3291" fmla="*/ 1540174 w 1736287"/>
              <a:gd name="connsiteY3291" fmla="*/ 169187 h 1600958"/>
              <a:gd name="connsiteX3292" fmla="*/ 1539650 w 1736287"/>
              <a:gd name="connsiteY3292" fmla="*/ 169187 h 1600958"/>
              <a:gd name="connsiteX3293" fmla="*/ 1533185 w 1736287"/>
              <a:gd name="connsiteY3293" fmla="*/ 169187 h 1600958"/>
              <a:gd name="connsiteX3294" fmla="*/ 1533185 w 1736287"/>
              <a:gd name="connsiteY3294" fmla="*/ 180369 h 1600958"/>
              <a:gd name="connsiteX3295" fmla="*/ 1544368 w 1736287"/>
              <a:gd name="connsiteY3295" fmla="*/ 180369 h 1600958"/>
              <a:gd name="connsiteX3296" fmla="*/ 1544368 w 1736287"/>
              <a:gd name="connsiteY3296" fmla="*/ 191913 h 1600958"/>
              <a:gd name="connsiteX3297" fmla="*/ 1544368 w 1736287"/>
              <a:gd name="connsiteY3297" fmla="*/ 203096 h 1600958"/>
              <a:gd name="connsiteX3298" fmla="*/ 1533185 w 1736287"/>
              <a:gd name="connsiteY3298" fmla="*/ 203096 h 1600958"/>
              <a:gd name="connsiteX3299" fmla="*/ 1533185 w 1736287"/>
              <a:gd name="connsiteY3299" fmla="*/ 214279 h 1600958"/>
              <a:gd name="connsiteX3300" fmla="*/ 1544368 w 1736287"/>
              <a:gd name="connsiteY3300" fmla="*/ 214279 h 1600958"/>
              <a:gd name="connsiteX3301" fmla="*/ 1539650 w 1736287"/>
              <a:gd name="connsiteY3301" fmla="*/ 215852 h 1600958"/>
              <a:gd name="connsiteX3302" fmla="*/ 1539683 w 1736287"/>
              <a:gd name="connsiteY3302" fmla="*/ 216014 h 1600958"/>
              <a:gd name="connsiteX3303" fmla="*/ 1539650 w 1736287"/>
              <a:gd name="connsiteY3303" fmla="*/ 216026 h 1600958"/>
              <a:gd name="connsiteX3304" fmla="*/ 1544368 w 1736287"/>
              <a:gd name="connsiteY3304" fmla="*/ 225462 h 1600958"/>
              <a:gd name="connsiteX3305" fmla="*/ 1544368 w 1736287"/>
              <a:gd name="connsiteY3305" fmla="*/ 214279 h 1600958"/>
              <a:gd name="connsiteX3306" fmla="*/ 1544368 w 1736287"/>
              <a:gd name="connsiteY3306" fmla="*/ 212881 h 1600958"/>
              <a:gd name="connsiteX3307" fmla="*/ 1544368 w 1736287"/>
              <a:gd name="connsiteY3307" fmla="*/ 207814 h 1600958"/>
              <a:gd name="connsiteX3308" fmla="*/ 1544368 w 1736287"/>
              <a:gd name="connsiteY3308" fmla="*/ 207290 h 1600958"/>
              <a:gd name="connsiteX3309" fmla="*/ 1544368 w 1736287"/>
              <a:gd name="connsiteY3309" fmla="*/ 203096 h 1600958"/>
              <a:gd name="connsiteX3310" fmla="*/ 1555912 w 1736287"/>
              <a:gd name="connsiteY3310" fmla="*/ 214279 h 1600958"/>
              <a:gd name="connsiteX3311" fmla="*/ 1555912 w 1736287"/>
              <a:gd name="connsiteY3311" fmla="*/ 203096 h 1600958"/>
              <a:gd name="connsiteX3312" fmla="*/ 1555912 w 1736287"/>
              <a:gd name="connsiteY3312" fmla="*/ 191913 h 1600958"/>
              <a:gd name="connsiteX3313" fmla="*/ 1555912 w 1736287"/>
              <a:gd name="connsiteY3313" fmla="*/ 191913 h 1600958"/>
              <a:gd name="connsiteX3314" fmla="*/ 1557310 w 1736287"/>
              <a:gd name="connsiteY3314" fmla="*/ 191913 h 1600958"/>
              <a:gd name="connsiteX3315" fmla="*/ 1558708 w 1736287"/>
              <a:gd name="connsiteY3315" fmla="*/ 191913 h 1600958"/>
              <a:gd name="connsiteX3316" fmla="*/ 1567096 w 1736287"/>
              <a:gd name="connsiteY3316" fmla="*/ 191913 h 1600958"/>
              <a:gd name="connsiteX3317" fmla="*/ 1567096 w 1736287"/>
              <a:gd name="connsiteY3317" fmla="*/ 180369 h 1600958"/>
              <a:gd name="connsiteX3318" fmla="*/ 1578279 w 1736287"/>
              <a:gd name="connsiteY3318" fmla="*/ 191913 h 1600958"/>
              <a:gd name="connsiteX3319" fmla="*/ 1589462 w 1736287"/>
              <a:gd name="connsiteY3319" fmla="*/ 191913 h 1600958"/>
              <a:gd name="connsiteX3320" fmla="*/ 1578279 w 1736287"/>
              <a:gd name="connsiteY3320" fmla="*/ 203096 h 1600958"/>
              <a:gd name="connsiteX3321" fmla="*/ 1579677 w 1736287"/>
              <a:gd name="connsiteY3321" fmla="*/ 203096 h 1600958"/>
              <a:gd name="connsiteX3322" fmla="*/ 1582473 w 1736287"/>
              <a:gd name="connsiteY3322" fmla="*/ 203096 h 1600958"/>
              <a:gd name="connsiteX3323" fmla="*/ 1582997 w 1736287"/>
              <a:gd name="connsiteY3323" fmla="*/ 203096 h 1600958"/>
              <a:gd name="connsiteX3324" fmla="*/ 1589462 w 1736287"/>
              <a:gd name="connsiteY3324" fmla="*/ 203096 h 1600958"/>
              <a:gd name="connsiteX3325" fmla="*/ 1589462 w 1736287"/>
              <a:gd name="connsiteY3325" fmla="*/ 214279 h 1600958"/>
              <a:gd name="connsiteX3326" fmla="*/ 1601006 w 1736287"/>
              <a:gd name="connsiteY3326" fmla="*/ 203096 h 1600958"/>
              <a:gd name="connsiteX3327" fmla="*/ 1601006 w 1736287"/>
              <a:gd name="connsiteY3327" fmla="*/ 214279 h 1600958"/>
              <a:gd name="connsiteX3328" fmla="*/ 1607471 w 1736287"/>
              <a:gd name="connsiteY3328" fmla="*/ 214279 h 1600958"/>
              <a:gd name="connsiteX3329" fmla="*/ 1607995 w 1736287"/>
              <a:gd name="connsiteY3329" fmla="*/ 214279 h 1600958"/>
              <a:gd name="connsiteX3330" fmla="*/ 1612189 w 1736287"/>
              <a:gd name="connsiteY3330" fmla="*/ 214279 h 1600958"/>
              <a:gd name="connsiteX3331" fmla="*/ 1601006 w 1736287"/>
              <a:gd name="connsiteY3331" fmla="*/ 225462 h 1600958"/>
              <a:gd name="connsiteX3332" fmla="*/ 1601006 w 1736287"/>
              <a:gd name="connsiteY3332" fmla="*/ 237005 h 1600958"/>
              <a:gd name="connsiteX3333" fmla="*/ 1589462 w 1736287"/>
              <a:gd name="connsiteY3333" fmla="*/ 248188 h 1600958"/>
              <a:gd name="connsiteX3334" fmla="*/ 1589462 w 1736287"/>
              <a:gd name="connsiteY3334" fmla="*/ 252382 h 1600958"/>
              <a:gd name="connsiteX3335" fmla="*/ 1589462 w 1736287"/>
              <a:gd name="connsiteY3335" fmla="*/ 252906 h 1600958"/>
              <a:gd name="connsiteX3336" fmla="*/ 1589462 w 1736287"/>
              <a:gd name="connsiteY3336" fmla="*/ 259371 h 1600958"/>
              <a:gd name="connsiteX3337" fmla="*/ 1578279 w 1736287"/>
              <a:gd name="connsiteY3337" fmla="*/ 270554 h 1600958"/>
              <a:gd name="connsiteX3338" fmla="*/ 1578279 w 1736287"/>
              <a:gd name="connsiteY3338" fmla="*/ 282098 h 1600958"/>
              <a:gd name="connsiteX3339" fmla="*/ 1567096 w 1736287"/>
              <a:gd name="connsiteY3339" fmla="*/ 282098 h 1600958"/>
              <a:gd name="connsiteX3340" fmla="*/ 1567096 w 1736287"/>
              <a:gd name="connsiteY3340" fmla="*/ 293281 h 1600958"/>
              <a:gd name="connsiteX3341" fmla="*/ 1555912 w 1736287"/>
              <a:gd name="connsiteY3341" fmla="*/ 304464 h 1600958"/>
              <a:gd name="connsiteX3342" fmla="*/ 1544368 w 1736287"/>
              <a:gd name="connsiteY3342" fmla="*/ 315646 h 1600958"/>
              <a:gd name="connsiteX3343" fmla="*/ 1533185 w 1736287"/>
              <a:gd name="connsiteY3343" fmla="*/ 315646 h 1600958"/>
              <a:gd name="connsiteX3344" fmla="*/ 1544368 w 1736287"/>
              <a:gd name="connsiteY3344" fmla="*/ 327190 h 1600958"/>
              <a:gd name="connsiteX3345" fmla="*/ 1533185 w 1736287"/>
              <a:gd name="connsiteY3345" fmla="*/ 338373 h 1600958"/>
              <a:gd name="connsiteX3346" fmla="*/ 1522002 w 1736287"/>
              <a:gd name="connsiteY3346" fmla="*/ 349556 h 1600958"/>
              <a:gd name="connsiteX3347" fmla="*/ 1510819 w 1736287"/>
              <a:gd name="connsiteY3347" fmla="*/ 360739 h 1600958"/>
              <a:gd name="connsiteX3348" fmla="*/ 1510819 w 1736287"/>
              <a:gd name="connsiteY3348" fmla="*/ 372282 h 1600958"/>
              <a:gd name="connsiteX3349" fmla="*/ 1499275 w 1736287"/>
              <a:gd name="connsiteY3349" fmla="*/ 383465 h 1600958"/>
              <a:gd name="connsiteX3350" fmla="*/ 1488091 w 1736287"/>
              <a:gd name="connsiteY3350" fmla="*/ 394648 h 1600958"/>
              <a:gd name="connsiteX3351" fmla="*/ 1488091 w 1736287"/>
              <a:gd name="connsiteY3351" fmla="*/ 405831 h 1600958"/>
              <a:gd name="connsiteX3352" fmla="*/ 1476908 w 1736287"/>
              <a:gd name="connsiteY3352" fmla="*/ 405831 h 1600958"/>
              <a:gd name="connsiteX3353" fmla="*/ 1476908 w 1736287"/>
              <a:gd name="connsiteY3353" fmla="*/ 417375 h 1600958"/>
              <a:gd name="connsiteX3354" fmla="*/ 1465725 w 1736287"/>
              <a:gd name="connsiteY3354" fmla="*/ 417375 h 1600958"/>
              <a:gd name="connsiteX3355" fmla="*/ 1465725 w 1736287"/>
              <a:gd name="connsiteY3355" fmla="*/ 421568 h 1600958"/>
              <a:gd name="connsiteX3356" fmla="*/ 1465725 w 1736287"/>
              <a:gd name="connsiteY3356" fmla="*/ 422093 h 1600958"/>
              <a:gd name="connsiteX3357" fmla="*/ 1465725 w 1736287"/>
              <a:gd name="connsiteY3357" fmla="*/ 428558 h 1600958"/>
              <a:gd name="connsiteX3358" fmla="*/ 1465725 w 1736287"/>
              <a:gd name="connsiteY3358" fmla="*/ 439741 h 1600958"/>
              <a:gd name="connsiteX3359" fmla="*/ 1454181 w 1736287"/>
              <a:gd name="connsiteY3359" fmla="*/ 450923 h 1600958"/>
              <a:gd name="connsiteX3360" fmla="*/ 1442998 w 1736287"/>
              <a:gd name="connsiteY3360" fmla="*/ 462467 h 1600958"/>
              <a:gd name="connsiteX3361" fmla="*/ 1431814 w 1736287"/>
              <a:gd name="connsiteY3361" fmla="*/ 473650 h 1600958"/>
              <a:gd name="connsiteX3362" fmla="*/ 1420631 w 1736287"/>
              <a:gd name="connsiteY3362" fmla="*/ 484833 h 1600958"/>
              <a:gd name="connsiteX3363" fmla="*/ 1420631 w 1736287"/>
              <a:gd name="connsiteY3363" fmla="*/ 473650 h 1600958"/>
              <a:gd name="connsiteX3364" fmla="*/ 1413957 w 1736287"/>
              <a:gd name="connsiteY3364" fmla="*/ 473650 h 1600958"/>
              <a:gd name="connsiteX3365" fmla="*/ 1413416 w 1736287"/>
              <a:gd name="connsiteY3365" fmla="*/ 473650 h 1600958"/>
              <a:gd name="connsiteX3366" fmla="*/ 1409087 w 1736287"/>
              <a:gd name="connsiteY3366" fmla="*/ 473650 h 1600958"/>
              <a:gd name="connsiteX3367" fmla="*/ 1397904 w 1736287"/>
              <a:gd name="connsiteY3367" fmla="*/ 462467 h 1600958"/>
              <a:gd name="connsiteX3368" fmla="*/ 1397904 w 1736287"/>
              <a:gd name="connsiteY3368" fmla="*/ 467185 h 1600958"/>
              <a:gd name="connsiteX3369" fmla="*/ 1397904 w 1736287"/>
              <a:gd name="connsiteY3369" fmla="*/ 473650 h 1600958"/>
              <a:gd name="connsiteX3370" fmla="*/ 1402098 w 1736287"/>
              <a:gd name="connsiteY3370" fmla="*/ 473650 h 1600958"/>
              <a:gd name="connsiteX3371" fmla="*/ 1402622 w 1736287"/>
              <a:gd name="connsiteY3371" fmla="*/ 473650 h 1600958"/>
              <a:gd name="connsiteX3372" fmla="*/ 1404369 w 1736287"/>
              <a:gd name="connsiteY3372" fmla="*/ 473650 h 1600958"/>
              <a:gd name="connsiteX3373" fmla="*/ 1404893 w 1736287"/>
              <a:gd name="connsiteY3373" fmla="*/ 473650 h 1600958"/>
              <a:gd name="connsiteX3374" fmla="*/ 1409087 w 1736287"/>
              <a:gd name="connsiteY3374" fmla="*/ 473650 h 1600958"/>
              <a:gd name="connsiteX3375" fmla="*/ 1420631 w 1736287"/>
              <a:gd name="connsiteY3375" fmla="*/ 484833 h 1600958"/>
              <a:gd name="connsiteX3376" fmla="*/ 1419188 w 1736287"/>
              <a:gd name="connsiteY3376" fmla="*/ 484833 h 1600958"/>
              <a:gd name="connsiteX3377" fmla="*/ 1417745 w 1736287"/>
              <a:gd name="connsiteY3377" fmla="*/ 484833 h 1600958"/>
              <a:gd name="connsiteX3378" fmla="*/ 1409087 w 1736287"/>
              <a:gd name="connsiteY3378" fmla="*/ 484833 h 1600958"/>
              <a:gd name="connsiteX3379" fmla="*/ 1409087 w 1736287"/>
              <a:gd name="connsiteY3379" fmla="*/ 484833 h 1600958"/>
              <a:gd name="connsiteX3380" fmla="*/ 1407689 w 1736287"/>
              <a:gd name="connsiteY3380" fmla="*/ 484833 h 1600958"/>
              <a:gd name="connsiteX3381" fmla="*/ 1404893 w 1736287"/>
              <a:gd name="connsiteY3381" fmla="*/ 484833 h 1600958"/>
              <a:gd name="connsiteX3382" fmla="*/ 1404369 w 1736287"/>
              <a:gd name="connsiteY3382" fmla="*/ 484833 h 1600958"/>
              <a:gd name="connsiteX3383" fmla="*/ 1402622 w 1736287"/>
              <a:gd name="connsiteY3383" fmla="*/ 484833 h 1600958"/>
              <a:gd name="connsiteX3384" fmla="*/ 1397904 w 1736287"/>
              <a:gd name="connsiteY3384" fmla="*/ 484833 h 1600958"/>
              <a:gd name="connsiteX3385" fmla="*/ 1409087 w 1736287"/>
              <a:gd name="connsiteY3385" fmla="*/ 496016 h 1600958"/>
              <a:gd name="connsiteX3386" fmla="*/ 1404893 w 1736287"/>
              <a:gd name="connsiteY3386" fmla="*/ 496016 h 1600958"/>
              <a:gd name="connsiteX3387" fmla="*/ 1404369 w 1736287"/>
              <a:gd name="connsiteY3387" fmla="*/ 496016 h 1600958"/>
              <a:gd name="connsiteX3388" fmla="*/ 1397904 w 1736287"/>
              <a:gd name="connsiteY3388" fmla="*/ 496016 h 1600958"/>
              <a:gd name="connsiteX3389" fmla="*/ 1397904 w 1736287"/>
              <a:gd name="connsiteY3389" fmla="*/ 497459 h 1600958"/>
              <a:gd name="connsiteX3390" fmla="*/ 1397904 w 1736287"/>
              <a:gd name="connsiteY3390" fmla="*/ 507559 h 1600958"/>
              <a:gd name="connsiteX3391" fmla="*/ 1386721 w 1736287"/>
              <a:gd name="connsiteY3391" fmla="*/ 507559 h 1600958"/>
              <a:gd name="connsiteX3392" fmla="*/ 1386721 w 1736287"/>
              <a:gd name="connsiteY3392" fmla="*/ 504674 h 1600958"/>
              <a:gd name="connsiteX3393" fmla="*/ 1386721 w 1736287"/>
              <a:gd name="connsiteY3393" fmla="*/ 496016 h 1600958"/>
              <a:gd name="connsiteX3394" fmla="*/ 1375538 w 1736287"/>
              <a:gd name="connsiteY3394" fmla="*/ 496016 h 1600958"/>
              <a:gd name="connsiteX3395" fmla="*/ 1363994 w 1736287"/>
              <a:gd name="connsiteY3395" fmla="*/ 496016 h 1600958"/>
              <a:gd name="connsiteX3396" fmla="*/ 1363994 w 1736287"/>
              <a:gd name="connsiteY3396" fmla="*/ 484833 h 1600958"/>
              <a:gd name="connsiteX3397" fmla="*/ 1352810 w 1736287"/>
              <a:gd name="connsiteY3397" fmla="*/ 484833 h 1600958"/>
              <a:gd name="connsiteX3398" fmla="*/ 1341627 w 1736287"/>
              <a:gd name="connsiteY3398" fmla="*/ 484833 h 1600958"/>
              <a:gd name="connsiteX3399" fmla="*/ 1341627 w 1736287"/>
              <a:gd name="connsiteY3399" fmla="*/ 473650 h 1600958"/>
              <a:gd name="connsiteX3400" fmla="*/ 1341627 w 1736287"/>
              <a:gd name="connsiteY3400" fmla="*/ 462467 h 1600958"/>
              <a:gd name="connsiteX3401" fmla="*/ 1330444 w 1736287"/>
              <a:gd name="connsiteY3401" fmla="*/ 462467 h 1600958"/>
              <a:gd name="connsiteX3402" fmla="*/ 1330444 w 1736287"/>
              <a:gd name="connsiteY3402" fmla="*/ 450923 h 1600958"/>
              <a:gd name="connsiteX3403" fmla="*/ 1318900 w 1736287"/>
              <a:gd name="connsiteY3403" fmla="*/ 462467 h 1600958"/>
              <a:gd name="connsiteX3404" fmla="*/ 1330444 w 1736287"/>
              <a:gd name="connsiteY3404" fmla="*/ 462467 h 1600958"/>
              <a:gd name="connsiteX3405" fmla="*/ 1341627 w 1736287"/>
              <a:gd name="connsiteY3405" fmla="*/ 473650 h 1600958"/>
              <a:gd name="connsiteX3406" fmla="*/ 1330444 w 1736287"/>
              <a:gd name="connsiteY3406" fmla="*/ 473650 h 1600958"/>
              <a:gd name="connsiteX3407" fmla="*/ 1330444 w 1736287"/>
              <a:gd name="connsiteY3407" fmla="*/ 484833 h 1600958"/>
              <a:gd name="connsiteX3408" fmla="*/ 1318900 w 1736287"/>
              <a:gd name="connsiteY3408" fmla="*/ 473650 h 1600958"/>
              <a:gd name="connsiteX3409" fmla="*/ 1318900 w 1736287"/>
              <a:gd name="connsiteY3409" fmla="*/ 484833 h 1600958"/>
              <a:gd name="connsiteX3410" fmla="*/ 1330444 w 1736287"/>
              <a:gd name="connsiteY3410" fmla="*/ 496016 h 1600958"/>
              <a:gd name="connsiteX3411" fmla="*/ 1330444 w 1736287"/>
              <a:gd name="connsiteY3411" fmla="*/ 507559 h 1600958"/>
              <a:gd name="connsiteX3412" fmla="*/ 1318900 w 1736287"/>
              <a:gd name="connsiteY3412" fmla="*/ 518742 h 1600958"/>
              <a:gd name="connsiteX3413" fmla="*/ 1330444 w 1736287"/>
              <a:gd name="connsiteY3413" fmla="*/ 518742 h 1600958"/>
              <a:gd name="connsiteX3414" fmla="*/ 1330444 w 1736287"/>
              <a:gd name="connsiteY3414" fmla="*/ 512277 h 1600958"/>
              <a:gd name="connsiteX3415" fmla="*/ 1330444 w 1736287"/>
              <a:gd name="connsiteY3415" fmla="*/ 507559 h 1600958"/>
              <a:gd name="connsiteX3416" fmla="*/ 1341627 w 1736287"/>
              <a:gd name="connsiteY3416" fmla="*/ 507559 h 1600958"/>
              <a:gd name="connsiteX3417" fmla="*/ 1341627 w 1736287"/>
              <a:gd name="connsiteY3417" fmla="*/ 496016 h 1600958"/>
              <a:gd name="connsiteX3418" fmla="*/ 1352810 w 1736287"/>
              <a:gd name="connsiteY3418" fmla="*/ 507559 h 1600958"/>
              <a:gd name="connsiteX3419" fmla="*/ 1352810 w 1736287"/>
              <a:gd name="connsiteY3419" fmla="*/ 518742 h 1600958"/>
              <a:gd name="connsiteX3420" fmla="*/ 1352810 w 1736287"/>
              <a:gd name="connsiteY3420" fmla="*/ 529925 h 1600958"/>
              <a:gd name="connsiteX3421" fmla="*/ 1344423 w 1736287"/>
              <a:gd name="connsiteY3421" fmla="*/ 529925 h 1600958"/>
              <a:gd name="connsiteX3422" fmla="*/ 1341627 w 1736287"/>
              <a:gd name="connsiteY3422" fmla="*/ 529925 h 1600958"/>
              <a:gd name="connsiteX3423" fmla="*/ 1341627 w 1736287"/>
              <a:gd name="connsiteY3423" fmla="*/ 541108 h 1600958"/>
              <a:gd name="connsiteX3424" fmla="*/ 1337433 w 1736287"/>
              <a:gd name="connsiteY3424" fmla="*/ 541108 h 1600958"/>
              <a:gd name="connsiteX3425" fmla="*/ 1336909 w 1736287"/>
              <a:gd name="connsiteY3425" fmla="*/ 541108 h 1600958"/>
              <a:gd name="connsiteX3426" fmla="*/ 1330444 w 1736287"/>
              <a:gd name="connsiteY3426" fmla="*/ 541108 h 1600958"/>
              <a:gd name="connsiteX3427" fmla="*/ 1330444 w 1736287"/>
              <a:gd name="connsiteY3427" fmla="*/ 552652 h 1600958"/>
              <a:gd name="connsiteX3428" fmla="*/ 1325574 w 1736287"/>
              <a:gd name="connsiteY3428" fmla="*/ 552652 h 1600958"/>
              <a:gd name="connsiteX3429" fmla="*/ 1318900 w 1736287"/>
              <a:gd name="connsiteY3429" fmla="*/ 552652 h 1600958"/>
              <a:gd name="connsiteX3430" fmla="*/ 1318900 w 1736287"/>
              <a:gd name="connsiteY3430" fmla="*/ 541108 h 1600958"/>
              <a:gd name="connsiteX3431" fmla="*/ 1318900 w 1736287"/>
              <a:gd name="connsiteY3431" fmla="*/ 529925 h 1600958"/>
              <a:gd name="connsiteX3432" fmla="*/ 1317502 w 1736287"/>
              <a:gd name="connsiteY3432" fmla="*/ 529925 h 1600958"/>
              <a:gd name="connsiteX3433" fmla="*/ 1309115 w 1736287"/>
              <a:gd name="connsiteY3433" fmla="*/ 529925 h 1600958"/>
              <a:gd name="connsiteX3434" fmla="*/ 1307717 w 1736287"/>
              <a:gd name="connsiteY3434" fmla="*/ 529925 h 1600958"/>
              <a:gd name="connsiteX3435" fmla="*/ 1307717 w 1736287"/>
              <a:gd name="connsiteY3435" fmla="*/ 518742 h 1600958"/>
              <a:gd name="connsiteX3436" fmla="*/ 1296534 w 1736287"/>
              <a:gd name="connsiteY3436" fmla="*/ 518742 h 1600958"/>
              <a:gd name="connsiteX3437" fmla="*/ 1296534 w 1736287"/>
              <a:gd name="connsiteY3437" fmla="*/ 529925 h 1600958"/>
              <a:gd name="connsiteX3438" fmla="*/ 1297932 w 1736287"/>
              <a:gd name="connsiteY3438" fmla="*/ 529925 h 1600958"/>
              <a:gd name="connsiteX3439" fmla="*/ 1301427 w 1736287"/>
              <a:gd name="connsiteY3439" fmla="*/ 529925 h 1600958"/>
              <a:gd name="connsiteX3440" fmla="*/ 1302824 w 1736287"/>
              <a:gd name="connsiteY3440" fmla="*/ 529925 h 1600958"/>
              <a:gd name="connsiteX3441" fmla="*/ 1306319 w 1736287"/>
              <a:gd name="connsiteY3441" fmla="*/ 529925 h 1600958"/>
              <a:gd name="connsiteX3442" fmla="*/ 1307717 w 1736287"/>
              <a:gd name="connsiteY3442" fmla="*/ 529925 h 1600958"/>
              <a:gd name="connsiteX3443" fmla="*/ 1307717 w 1736287"/>
              <a:gd name="connsiteY3443" fmla="*/ 534119 h 1600958"/>
              <a:gd name="connsiteX3444" fmla="*/ 1307717 w 1736287"/>
              <a:gd name="connsiteY3444" fmla="*/ 534643 h 1600958"/>
              <a:gd name="connsiteX3445" fmla="*/ 1307717 w 1736287"/>
              <a:gd name="connsiteY3445" fmla="*/ 541108 h 1600958"/>
              <a:gd name="connsiteX3446" fmla="*/ 1296534 w 1736287"/>
              <a:gd name="connsiteY3446" fmla="*/ 541108 h 1600958"/>
              <a:gd name="connsiteX3447" fmla="*/ 1296534 w 1736287"/>
              <a:gd name="connsiteY3447" fmla="*/ 552652 h 1600958"/>
              <a:gd name="connsiteX3448" fmla="*/ 1285350 w 1736287"/>
              <a:gd name="connsiteY3448" fmla="*/ 563835 h 1600958"/>
              <a:gd name="connsiteX3449" fmla="*/ 1285350 w 1736287"/>
              <a:gd name="connsiteY3449" fmla="*/ 552652 h 1600958"/>
              <a:gd name="connsiteX3450" fmla="*/ 1285350 w 1736287"/>
              <a:gd name="connsiteY3450" fmla="*/ 541108 h 1600958"/>
              <a:gd name="connsiteX3451" fmla="*/ 1273806 w 1736287"/>
              <a:gd name="connsiteY3451" fmla="*/ 541108 h 1600958"/>
              <a:gd name="connsiteX3452" fmla="*/ 1285350 w 1736287"/>
              <a:gd name="connsiteY3452" fmla="*/ 552652 h 1600958"/>
              <a:gd name="connsiteX3453" fmla="*/ 1278676 w 1736287"/>
              <a:gd name="connsiteY3453" fmla="*/ 552652 h 1600958"/>
              <a:gd name="connsiteX3454" fmla="*/ 1278135 w 1736287"/>
              <a:gd name="connsiteY3454" fmla="*/ 552652 h 1600958"/>
              <a:gd name="connsiteX3455" fmla="*/ 1273806 w 1736287"/>
              <a:gd name="connsiteY3455" fmla="*/ 552652 h 1600958"/>
              <a:gd name="connsiteX3456" fmla="*/ 1273806 w 1736287"/>
              <a:gd name="connsiteY3456" fmla="*/ 563835 h 1600958"/>
              <a:gd name="connsiteX3457" fmla="*/ 1272408 w 1736287"/>
              <a:gd name="connsiteY3457" fmla="*/ 563835 h 1600958"/>
              <a:gd name="connsiteX3458" fmla="*/ 1264021 w 1736287"/>
              <a:gd name="connsiteY3458" fmla="*/ 563835 h 1600958"/>
              <a:gd name="connsiteX3459" fmla="*/ 1262623 w 1736287"/>
              <a:gd name="connsiteY3459" fmla="*/ 563835 h 1600958"/>
              <a:gd name="connsiteX3460" fmla="*/ 1262623 w 1736287"/>
              <a:gd name="connsiteY3460" fmla="*/ 575018 h 1600958"/>
              <a:gd name="connsiteX3461" fmla="*/ 1257905 w 1736287"/>
              <a:gd name="connsiteY3461" fmla="*/ 575018 h 1600958"/>
              <a:gd name="connsiteX3462" fmla="*/ 1251440 w 1736287"/>
              <a:gd name="connsiteY3462" fmla="*/ 575018 h 1600958"/>
              <a:gd name="connsiteX3463" fmla="*/ 1251440 w 1736287"/>
              <a:gd name="connsiteY3463" fmla="*/ 581483 h 1600958"/>
              <a:gd name="connsiteX3464" fmla="*/ 1251440 w 1736287"/>
              <a:gd name="connsiteY3464" fmla="*/ 582007 h 1600958"/>
              <a:gd name="connsiteX3465" fmla="*/ 1251440 w 1736287"/>
              <a:gd name="connsiteY3465" fmla="*/ 586201 h 1600958"/>
              <a:gd name="connsiteX3466" fmla="*/ 1257905 w 1736287"/>
              <a:gd name="connsiteY3466" fmla="*/ 586201 h 1600958"/>
              <a:gd name="connsiteX3467" fmla="*/ 1258429 w 1736287"/>
              <a:gd name="connsiteY3467" fmla="*/ 586201 h 1600958"/>
              <a:gd name="connsiteX3468" fmla="*/ 1262623 w 1736287"/>
              <a:gd name="connsiteY3468" fmla="*/ 586201 h 1600958"/>
              <a:gd name="connsiteX3469" fmla="*/ 1262623 w 1736287"/>
              <a:gd name="connsiteY3469" fmla="*/ 589087 h 1600958"/>
              <a:gd name="connsiteX3470" fmla="*/ 1262623 w 1736287"/>
              <a:gd name="connsiteY3470" fmla="*/ 597744 h 1600958"/>
              <a:gd name="connsiteX3471" fmla="*/ 1251440 w 1736287"/>
              <a:gd name="connsiteY3471" fmla="*/ 597744 h 1600958"/>
              <a:gd name="connsiteX3472" fmla="*/ 1240256 w 1736287"/>
              <a:gd name="connsiteY3472" fmla="*/ 586201 h 1600958"/>
              <a:gd name="connsiteX3473" fmla="*/ 1240256 w 1736287"/>
              <a:gd name="connsiteY3473" fmla="*/ 575018 h 1600958"/>
              <a:gd name="connsiteX3474" fmla="*/ 1228713 w 1736287"/>
              <a:gd name="connsiteY3474" fmla="*/ 575018 h 1600958"/>
              <a:gd name="connsiteX3475" fmla="*/ 1228713 w 1736287"/>
              <a:gd name="connsiteY3475" fmla="*/ 586201 h 1600958"/>
              <a:gd name="connsiteX3476" fmla="*/ 1233042 w 1736287"/>
              <a:gd name="connsiteY3476" fmla="*/ 586201 h 1600958"/>
              <a:gd name="connsiteX3477" fmla="*/ 1233583 w 1736287"/>
              <a:gd name="connsiteY3477" fmla="*/ 586201 h 1600958"/>
              <a:gd name="connsiteX3478" fmla="*/ 1240256 w 1736287"/>
              <a:gd name="connsiteY3478" fmla="*/ 586201 h 1600958"/>
              <a:gd name="connsiteX3479" fmla="*/ 1228713 w 1736287"/>
              <a:gd name="connsiteY3479" fmla="*/ 597744 h 1600958"/>
              <a:gd name="connsiteX3480" fmla="*/ 1228713 w 1736287"/>
              <a:gd name="connsiteY3480" fmla="*/ 608927 h 1600958"/>
              <a:gd name="connsiteX3481" fmla="*/ 1217529 w 1736287"/>
              <a:gd name="connsiteY3481" fmla="*/ 608927 h 1600958"/>
              <a:gd name="connsiteX3482" fmla="*/ 1217529 w 1736287"/>
              <a:gd name="connsiteY3482" fmla="*/ 620110 h 1600958"/>
              <a:gd name="connsiteX3483" fmla="*/ 1206346 w 1736287"/>
              <a:gd name="connsiteY3483" fmla="*/ 631293 h 1600958"/>
              <a:gd name="connsiteX3484" fmla="*/ 1206346 w 1736287"/>
              <a:gd name="connsiteY3484" fmla="*/ 620110 h 1600958"/>
              <a:gd name="connsiteX3485" fmla="*/ 1195163 w 1736287"/>
              <a:gd name="connsiteY3485" fmla="*/ 608927 h 1600958"/>
              <a:gd name="connsiteX3486" fmla="*/ 1195163 w 1736287"/>
              <a:gd name="connsiteY3486" fmla="*/ 620110 h 1600958"/>
              <a:gd name="connsiteX3487" fmla="*/ 1206346 w 1736287"/>
              <a:gd name="connsiteY3487" fmla="*/ 631293 h 1600958"/>
              <a:gd name="connsiteX3488" fmla="*/ 1206346 w 1736287"/>
              <a:gd name="connsiteY3488" fmla="*/ 632736 h 1600958"/>
              <a:gd name="connsiteX3489" fmla="*/ 1206346 w 1736287"/>
              <a:gd name="connsiteY3489" fmla="*/ 642836 h 1600958"/>
              <a:gd name="connsiteX3490" fmla="*/ 1217529 w 1736287"/>
              <a:gd name="connsiteY3490" fmla="*/ 642836 h 1600958"/>
              <a:gd name="connsiteX3491" fmla="*/ 1206346 w 1736287"/>
              <a:gd name="connsiteY3491" fmla="*/ 654019 h 1600958"/>
              <a:gd name="connsiteX3492" fmla="*/ 1206346 w 1736287"/>
              <a:gd name="connsiteY3492" fmla="*/ 665202 h 1600958"/>
              <a:gd name="connsiteX3493" fmla="*/ 1217529 w 1736287"/>
              <a:gd name="connsiteY3493" fmla="*/ 665202 h 1600958"/>
              <a:gd name="connsiteX3494" fmla="*/ 1217529 w 1736287"/>
              <a:gd name="connsiteY3494" fmla="*/ 663804 h 1600958"/>
              <a:gd name="connsiteX3495" fmla="*/ 1217529 w 1736287"/>
              <a:gd name="connsiteY3495" fmla="*/ 655417 h 1600958"/>
              <a:gd name="connsiteX3496" fmla="*/ 1217529 w 1736287"/>
              <a:gd name="connsiteY3496" fmla="*/ 654019 h 1600958"/>
              <a:gd name="connsiteX3497" fmla="*/ 1228713 w 1736287"/>
              <a:gd name="connsiteY3497" fmla="*/ 654019 h 1600958"/>
              <a:gd name="connsiteX3498" fmla="*/ 1228713 w 1736287"/>
              <a:gd name="connsiteY3498" fmla="*/ 642836 h 1600958"/>
              <a:gd name="connsiteX3499" fmla="*/ 1228713 w 1736287"/>
              <a:gd name="connsiteY3499" fmla="*/ 631293 h 1600958"/>
              <a:gd name="connsiteX3500" fmla="*/ 1228713 w 1736287"/>
              <a:gd name="connsiteY3500" fmla="*/ 620110 h 1600958"/>
              <a:gd name="connsiteX3501" fmla="*/ 1240256 w 1736287"/>
              <a:gd name="connsiteY3501" fmla="*/ 620110 h 1600958"/>
              <a:gd name="connsiteX3502" fmla="*/ 1251440 w 1736287"/>
              <a:gd name="connsiteY3502" fmla="*/ 620110 h 1600958"/>
              <a:gd name="connsiteX3503" fmla="*/ 1262623 w 1736287"/>
              <a:gd name="connsiteY3503" fmla="*/ 631293 h 1600958"/>
              <a:gd name="connsiteX3504" fmla="*/ 1273806 w 1736287"/>
              <a:gd name="connsiteY3504" fmla="*/ 631293 h 1600958"/>
              <a:gd name="connsiteX3505" fmla="*/ 1285350 w 1736287"/>
              <a:gd name="connsiteY3505" fmla="*/ 631293 h 1600958"/>
              <a:gd name="connsiteX3506" fmla="*/ 1285350 w 1736287"/>
              <a:gd name="connsiteY3506" fmla="*/ 629895 h 1600958"/>
              <a:gd name="connsiteX3507" fmla="*/ 1285350 w 1736287"/>
              <a:gd name="connsiteY3507" fmla="*/ 620110 h 1600958"/>
              <a:gd name="connsiteX3508" fmla="*/ 1296534 w 1736287"/>
              <a:gd name="connsiteY3508" fmla="*/ 631293 h 1600958"/>
              <a:gd name="connsiteX3509" fmla="*/ 1296534 w 1736287"/>
              <a:gd name="connsiteY3509" fmla="*/ 620110 h 1600958"/>
              <a:gd name="connsiteX3510" fmla="*/ 1307717 w 1736287"/>
              <a:gd name="connsiteY3510" fmla="*/ 620110 h 1600958"/>
              <a:gd name="connsiteX3511" fmla="*/ 1307717 w 1736287"/>
              <a:gd name="connsiteY3511" fmla="*/ 631293 h 1600958"/>
              <a:gd name="connsiteX3512" fmla="*/ 1318900 w 1736287"/>
              <a:gd name="connsiteY3512" fmla="*/ 631293 h 1600958"/>
              <a:gd name="connsiteX3513" fmla="*/ 1318900 w 1736287"/>
              <a:gd name="connsiteY3513" fmla="*/ 620110 h 1600958"/>
              <a:gd name="connsiteX3514" fmla="*/ 1318900 w 1736287"/>
              <a:gd name="connsiteY3514" fmla="*/ 608927 h 1600958"/>
              <a:gd name="connsiteX3515" fmla="*/ 1330444 w 1736287"/>
              <a:gd name="connsiteY3515" fmla="*/ 608927 h 1600958"/>
              <a:gd name="connsiteX3516" fmla="*/ 1330444 w 1736287"/>
              <a:gd name="connsiteY3516" fmla="*/ 610325 h 1600958"/>
              <a:gd name="connsiteX3517" fmla="*/ 1330444 w 1736287"/>
              <a:gd name="connsiteY3517" fmla="*/ 620110 h 1600958"/>
              <a:gd name="connsiteX3518" fmla="*/ 1341627 w 1736287"/>
              <a:gd name="connsiteY3518" fmla="*/ 620110 h 1600958"/>
              <a:gd name="connsiteX3519" fmla="*/ 1352810 w 1736287"/>
              <a:gd name="connsiteY3519" fmla="*/ 620110 h 1600958"/>
              <a:gd name="connsiteX3520" fmla="*/ 1352810 w 1736287"/>
              <a:gd name="connsiteY3520" fmla="*/ 608927 h 1600958"/>
              <a:gd name="connsiteX3521" fmla="*/ 1363994 w 1736287"/>
              <a:gd name="connsiteY3521" fmla="*/ 597744 h 1600958"/>
              <a:gd name="connsiteX3522" fmla="*/ 1363994 w 1736287"/>
              <a:gd name="connsiteY3522" fmla="*/ 604209 h 1600958"/>
              <a:gd name="connsiteX3523" fmla="*/ 1363994 w 1736287"/>
              <a:gd name="connsiteY3523" fmla="*/ 604734 h 1600958"/>
              <a:gd name="connsiteX3524" fmla="*/ 1363994 w 1736287"/>
              <a:gd name="connsiteY3524" fmla="*/ 608927 h 1600958"/>
              <a:gd name="connsiteX3525" fmla="*/ 1375538 w 1736287"/>
              <a:gd name="connsiteY3525" fmla="*/ 620110 h 1600958"/>
              <a:gd name="connsiteX3526" fmla="*/ 1375538 w 1736287"/>
              <a:gd name="connsiteY3526" fmla="*/ 618712 h 1600958"/>
              <a:gd name="connsiteX3527" fmla="*/ 1375538 w 1736287"/>
              <a:gd name="connsiteY3527" fmla="*/ 617314 h 1600958"/>
              <a:gd name="connsiteX3528" fmla="*/ 1375538 w 1736287"/>
              <a:gd name="connsiteY3528" fmla="*/ 608927 h 1600958"/>
              <a:gd name="connsiteX3529" fmla="*/ 1375538 w 1736287"/>
              <a:gd name="connsiteY3529" fmla="*/ 597744 h 1600958"/>
              <a:gd name="connsiteX3530" fmla="*/ 1386721 w 1736287"/>
              <a:gd name="connsiteY3530" fmla="*/ 597744 h 1600958"/>
              <a:gd name="connsiteX3531" fmla="*/ 1386721 w 1736287"/>
              <a:gd name="connsiteY3531" fmla="*/ 599142 h 1600958"/>
              <a:gd name="connsiteX3532" fmla="*/ 1386721 w 1736287"/>
              <a:gd name="connsiteY3532" fmla="*/ 608927 h 1600958"/>
              <a:gd name="connsiteX3533" fmla="*/ 1397904 w 1736287"/>
              <a:gd name="connsiteY3533" fmla="*/ 608927 h 1600958"/>
              <a:gd name="connsiteX3534" fmla="*/ 1397904 w 1736287"/>
              <a:gd name="connsiteY3534" fmla="*/ 597744 h 1600958"/>
              <a:gd name="connsiteX3535" fmla="*/ 1409087 w 1736287"/>
              <a:gd name="connsiteY3535" fmla="*/ 608927 h 1600958"/>
              <a:gd name="connsiteX3536" fmla="*/ 1420631 w 1736287"/>
              <a:gd name="connsiteY3536" fmla="*/ 608927 h 1600958"/>
              <a:gd name="connsiteX3537" fmla="*/ 1409087 w 1736287"/>
              <a:gd name="connsiteY3537" fmla="*/ 608927 h 1600958"/>
              <a:gd name="connsiteX3538" fmla="*/ 1397904 w 1736287"/>
              <a:gd name="connsiteY3538" fmla="*/ 597744 h 1600958"/>
              <a:gd name="connsiteX3539" fmla="*/ 1409087 w 1736287"/>
              <a:gd name="connsiteY3539" fmla="*/ 597744 h 1600958"/>
              <a:gd name="connsiteX3540" fmla="*/ 1420631 w 1736287"/>
              <a:gd name="connsiteY3540" fmla="*/ 586201 h 1600958"/>
              <a:gd name="connsiteX3541" fmla="*/ 1420631 w 1736287"/>
              <a:gd name="connsiteY3541" fmla="*/ 594858 h 1600958"/>
              <a:gd name="connsiteX3542" fmla="*/ 1420631 w 1736287"/>
              <a:gd name="connsiteY3542" fmla="*/ 597744 h 1600958"/>
              <a:gd name="connsiteX3543" fmla="*/ 1431814 w 1736287"/>
              <a:gd name="connsiteY3543" fmla="*/ 586201 h 1600958"/>
              <a:gd name="connsiteX3544" fmla="*/ 1431814 w 1736287"/>
              <a:gd name="connsiteY3544" fmla="*/ 575018 h 1600958"/>
              <a:gd name="connsiteX3545" fmla="*/ 1442998 w 1736287"/>
              <a:gd name="connsiteY3545" fmla="*/ 575018 h 1600958"/>
              <a:gd name="connsiteX3546" fmla="*/ 1454181 w 1736287"/>
              <a:gd name="connsiteY3546" fmla="*/ 575018 h 1600958"/>
              <a:gd name="connsiteX3547" fmla="*/ 1454181 w 1736287"/>
              <a:gd name="connsiteY3547" fmla="*/ 580609 h 1600958"/>
              <a:gd name="connsiteX3548" fmla="*/ 1454181 w 1736287"/>
              <a:gd name="connsiteY3548" fmla="*/ 581308 h 1600958"/>
              <a:gd name="connsiteX3549" fmla="*/ 1454181 w 1736287"/>
              <a:gd name="connsiteY3549" fmla="*/ 583405 h 1600958"/>
              <a:gd name="connsiteX3550" fmla="*/ 1454181 w 1736287"/>
              <a:gd name="connsiteY3550" fmla="*/ 584803 h 1600958"/>
              <a:gd name="connsiteX3551" fmla="*/ 1454181 w 1736287"/>
              <a:gd name="connsiteY3551" fmla="*/ 586201 h 1600958"/>
              <a:gd name="connsiteX3552" fmla="*/ 1442998 w 1736287"/>
              <a:gd name="connsiteY3552" fmla="*/ 597744 h 1600958"/>
              <a:gd name="connsiteX3553" fmla="*/ 1454181 w 1736287"/>
              <a:gd name="connsiteY3553" fmla="*/ 586201 h 1600958"/>
              <a:gd name="connsiteX3554" fmla="*/ 1465725 w 1736287"/>
              <a:gd name="connsiteY3554" fmla="*/ 586201 h 1600958"/>
              <a:gd name="connsiteX3555" fmla="*/ 1476908 w 1736287"/>
              <a:gd name="connsiteY3555" fmla="*/ 586201 h 1600958"/>
              <a:gd name="connsiteX3556" fmla="*/ 1478306 w 1736287"/>
              <a:gd name="connsiteY3556" fmla="*/ 586201 h 1600958"/>
              <a:gd name="connsiteX3557" fmla="*/ 1488091 w 1736287"/>
              <a:gd name="connsiteY3557" fmla="*/ 586201 h 1600958"/>
              <a:gd name="connsiteX3558" fmla="*/ 1499275 w 1736287"/>
              <a:gd name="connsiteY3558" fmla="*/ 586201 h 1600958"/>
              <a:gd name="connsiteX3559" fmla="*/ 1510819 w 1736287"/>
              <a:gd name="connsiteY3559" fmla="*/ 586201 h 1600958"/>
              <a:gd name="connsiteX3560" fmla="*/ 1522002 w 1736287"/>
              <a:gd name="connsiteY3560" fmla="*/ 586201 h 1600958"/>
              <a:gd name="connsiteX3561" fmla="*/ 1522002 w 1736287"/>
              <a:gd name="connsiteY3561" fmla="*/ 581483 h 1600958"/>
              <a:gd name="connsiteX3562" fmla="*/ 1522002 w 1736287"/>
              <a:gd name="connsiteY3562" fmla="*/ 577813 h 1600958"/>
              <a:gd name="connsiteX3563" fmla="*/ 1522002 w 1736287"/>
              <a:gd name="connsiteY3563" fmla="*/ 575018 h 1600958"/>
              <a:gd name="connsiteX3564" fmla="*/ 1533185 w 1736287"/>
              <a:gd name="connsiteY3564" fmla="*/ 575018 h 1600958"/>
              <a:gd name="connsiteX3565" fmla="*/ 1533185 w 1736287"/>
              <a:gd name="connsiteY3565" fmla="*/ 581483 h 1600958"/>
              <a:gd name="connsiteX3566" fmla="*/ 1533185 w 1736287"/>
              <a:gd name="connsiteY3566" fmla="*/ 582007 h 1600958"/>
              <a:gd name="connsiteX3567" fmla="*/ 1533185 w 1736287"/>
              <a:gd name="connsiteY3567" fmla="*/ 584803 h 1600958"/>
              <a:gd name="connsiteX3568" fmla="*/ 1533185 w 1736287"/>
              <a:gd name="connsiteY3568" fmla="*/ 586201 h 1600958"/>
              <a:gd name="connsiteX3569" fmla="*/ 1544368 w 1736287"/>
              <a:gd name="connsiteY3569" fmla="*/ 586201 h 1600958"/>
              <a:gd name="connsiteX3570" fmla="*/ 1555912 w 1736287"/>
              <a:gd name="connsiteY3570" fmla="*/ 586201 h 1600958"/>
              <a:gd name="connsiteX3571" fmla="*/ 1567096 w 1736287"/>
              <a:gd name="connsiteY3571" fmla="*/ 575018 h 1600958"/>
              <a:gd name="connsiteX3572" fmla="*/ 1578279 w 1736287"/>
              <a:gd name="connsiteY3572" fmla="*/ 575018 h 1600958"/>
              <a:gd name="connsiteX3573" fmla="*/ 1589462 w 1736287"/>
              <a:gd name="connsiteY3573" fmla="*/ 575018 h 1600958"/>
              <a:gd name="connsiteX3574" fmla="*/ 1589462 w 1736287"/>
              <a:gd name="connsiteY3574" fmla="*/ 586201 h 1600958"/>
              <a:gd name="connsiteX3575" fmla="*/ 1589462 w 1736287"/>
              <a:gd name="connsiteY3575" fmla="*/ 587644 h 1600958"/>
              <a:gd name="connsiteX3576" fmla="*/ 1589462 w 1736287"/>
              <a:gd name="connsiteY3576" fmla="*/ 592874 h 1600958"/>
              <a:gd name="connsiteX3577" fmla="*/ 1589462 w 1736287"/>
              <a:gd name="connsiteY3577" fmla="*/ 593415 h 1600958"/>
              <a:gd name="connsiteX3578" fmla="*/ 1589462 w 1736287"/>
              <a:gd name="connsiteY3578" fmla="*/ 597744 h 1600958"/>
              <a:gd name="connsiteX3579" fmla="*/ 1601006 w 1736287"/>
              <a:gd name="connsiteY3579" fmla="*/ 597744 h 1600958"/>
              <a:gd name="connsiteX3580" fmla="*/ 1612189 w 1736287"/>
              <a:gd name="connsiteY3580" fmla="*/ 597744 h 1600958"/>
              <a:gd name="connsiteX3581" fmla="*/ 1623372 w 1736287"/>
              <a:gd name="connsiteY3581" fmla="*/ 597744 h 1600958"/>
              <a:gd name="connsiteX3582" fmla="*/ 1623372 w 1736287"/>
              <a:gd name="connsiteY3582" fmla="*/ 596301 h 1600958"/>
              <a:gd name="connsiteX3583" fmla="*/ 1623372 w 1736287"/>
              <a:gd name="connsiteY3583" fmla="*/ 591071 h 1600958"/>
              <a:gd name="connsiteX3584" fmla="*/ 1623372 w 1736287"/>
              <a:gd name="connsiteY3584" fmla="*/ 590529 h 1600958"/>
              <a:gd name="connsiteX3585" fmla="*/ 1623372 w 1736287"/>
              <a:gd name="connsiteY3585" fmla="*/ 586201 h 1600958"/>
              <a:gd name="connsiteX3586" fmla="*/ 1612189 w 1736287"/>
              <a:gd name="connsiteY3586" fmla="*/ 586201 h 1600958"/>
              <a:gd name="connsiteX3587" fmla="*/ 1601006 w 1736287"/>
              <a:gd name="connsiteY3587" fmla="*/ 586201 h 1600958"/>
              <a:gd name="connsiteX3588" fmla="*/ 1601006 w 1736287"/>
              <a:gd name="connsiteY3588" fmla="*/ 584803 h 1600958"/>
              <a:gd name="connsiteX3589" fmla="*/ 1601006 w 1736287"/>
              <a:gd name="connsiteY3589" fmla="*/ 579735 h 1600958"/>
              <a:gd name="connsiteX3590" fmla="*/ 1601006 w 1736287"/>
              <a:gd name="connsiteY3590" fmla="*/ 579211 h 1600958"/>
              <a:gd name="connsiteX3591" fmla="*/ 1601006 w 1736287"/>
              <a:gd name="connsiteY3591" fmla="*/ 575018 h 1600958"/>
              <a:gd name="connsiteX3592" fmla="*/ 1589462 w 1736287"/>
              <a:gd name="connsiteY3592" fmla="*/ 575018 h 1600958"/>
              <a:gd name="connsiteX3593" fmla="*/ 1589462 w 1736287"/>
              <a:gd name="connsiteY3593" fmla="*/ 563835 h 1600958"/>
              <a:gd name="connsiteX3594" fmla="*/ 1601006 w 1736287"/>
              <a:gd name="connsiteY3594" fmla="*/ 563835 h 1600958"/>
              <a:gd name="connsiteX3595" fmla="*/ 1612189 w 1736287"/>
              <a:gd name="connsiteY3595" fmla="*/ 563835 h 1600958"/>
              <a:gd name="connsiteX3596" fmla="*/ 1623372 w 1736287"/>
              <a:gd name="connsiteY3596" fmla="*/ 563835 h 1600958"/>
              <a:gd name="connsiteX3597" fmla="*/ 1623372 w 1736287"/>
              <a:gd name="connsiteY3597" fmla="*/ 575018 h 1600958"/>
              <a:gd name="connsiteX3598" fmla="*/ 1634556 w 1736287"/>
              <a:gd name="connsiteY3598" fmla="*/ 575018 h 1600958"/>
              <a:gd name="connsiteX3599" fmla="*/ 1634556 w 1736287"/>
              <a:gd name="connsiteY3599" fmla="*/ 576416 h 1600958"/>
              <a:gd name="connsiteX3600" fmla="*/ 1634556 w 1736287"/>
              <a:gd name="connsiteY3600" fmla="*/ 579211 h 1600958"/>
              <a:gd name="connsiteX3601" fmla="*/ 1634556 w 1736287"/>
              <a:gd name="connsiteY3601" fmla="*/ 579735 h 1600958"/>
              <a:gd name="connsiteX3602" fmla="*/ 1634556 w 1736287"/>
              <a:gd name="connsiteY3602" fmla="*/ 586201 h 1600958"/>
              <a:gd name="connsiteX3603" fmla="*/ 1634556 w 1736287"/>
              <a:gd name="connsiteY3603" fmla="*/ 587644 h 1600958"/>
              <a:gd name="connsiteX3604" fmla="*/ 1634556 w 1736287"/>
              <a:gd name="connsiteY3604" fmla="*/ 597744 h 1600958"/>
              <a:gd name="connsiteX3605" fmla="*/ 1634556 w 1736287"/>
              <a:gd name="connsiteY3605" fmla="*/ 608927 h 1600958"/>
              <a:gd name="connsiteX3606" fmla="*/ 1646100 w 1736287"/>
              <a:gd name="connsiteY3606" fmla="*/ 608927 h 1600958"/>
              <a:gd name="connsiteX3607" fmla="*/ 1646100 w 1736287"/>
              <a:gd name="connsiteY3607" fmla="*/ 610325 h 1600958"/>
              <a:gd name="connsiteX3608" fmla="*/ 1646100 w 1736287"/>
              <a:gd name="connsiteY3608" fmla="*/ 613121 h 1600958"/>
              <a:gd name="connsiteX3609" fmla="*/ 1646100 w 1736287"/>
              <a:gd name="connsiteY3609" fmla="*/ 613645 h 1600958"/>
              <a:gd name="connsiteX3610" fmla="*/ 1646100 w 1736287"/>
              <a:gd name="connsiteY3610" fmla="*/ 620110 h 1600958"/>
              <a:gd name="connsiteX3611" fmla="*/ 1657283 w 1736287"/>
              <a:gd name="connsiteY3611" fmla="*/ 620110 h 1600958"/>
              <a:gd name="connsiteX3612" fmla="*/ 1668466 w 1736287"/>
              <a:gd name="connsiteY3612" fmla="*/ 620110 h 1600958"/>
              <a:gd name="connsiteX3613" fmla="*/ 1679649 w 1736287"/>
              <a:gd name="connsiteY3613" fmla="*/ 620110 h 1600958"/>
              <a:gd name="connsiteX3614" fmla="*/ 1691193 w 1736287"/>
              <a:gd name="connsiteY3614" fmla="*/ 620110 h 1600958"/>
              <a:gd name="connsiteX3615" fmla="*/ 1691193 w 1736287"/>
              <a:gd name="connsiteY3615" fmla="*/ 631293 h 1600958"/>
              <a:gd name="connsiteX3616" fmla="*/ 1702377 w 1736287"/>
              <a:gd name="connsiteY3616" fmla="*/ 631293 h 1600958"/>
              <a:gd name="connsiteX3617" fmla="*/ 1702377 w 1736287"/>
              <a:gd name="connsiteY3617" fmla="*/ 642836 h 1600958"/>
              <a:gd name="connsiteX3618" fmla="*/ 1691193 w 1736287"/>
              <a:gd name="connsiteY3618" fmla="*/ 642836 h 1600958"/>
              <a:gd name="connsiteX3619" fmla="*/ 1702377 w 1736287"/>
              <a:gd name="connsiteY3619" fmla="*/ 642836 h 1600958"/>
              <a:gd name="connsiteX3620" fmla="*/ 1702377 w 1736287"/>
              <a:gd name="connsiteY3620" fmla="*/ 654019 h 1600958"/>
              <a:gd name="connsiteX3621" fmla="*/ 1702377 w 1736287"/>
              <a:gd name="connsiteY3621" fmla="*/ 655417 h 1600958"/>
              <a:gd name="connsiteX3622" fmla="*/ 1702377 w 1736287"/>
              <a:gd name="connsiteY3622" fmla="*/ 665202 h 1600958"/>
              <a:gd name="connsiteX3623" fmla="*/ 1691193 w 1736287"/>
              <a:gd name="connsiteY3623" fmla="*/ 665202 h 1600958"/>
              <a:gd name="connsiteX3624" fmla="*/ 1691193 w 1736287"/>
              <a:gd name="connsiteY3624" fmla="*/ 676385 h 1600958"/>
              <a:gd name="connsiteX3625" fmla="*/ 1702377 w 1736287"/>
              <a:gd name="connsiteY3625" fmla="*/ 676385 h 1600958"/>
              <a:gd name="connsiteX3626" fmla="*/ 1702377 w 1736287"/>
              <a:gd name="connsiteY3626" fmla="*/ 687929 h 1600958"/>
              <a:gd name="connsiteX3627" fmla="*/ 1691193 w 1736287"/>
              <a:gd name="connsiteY3627" fmla="*/ 687929 h 1600958"/>
              <a:gd name="connsiteX3628" fmla="*/ 1691193 w 1736287"/>
              <a:gd name="connsiteY3628" fmla="*/ 690725 h 1600958"/>
              <a:gd name="connsiteX3629" fmla="*/ 1691193 w 1736287"/>
              <a:gd name="connsiteY3629" fmla="*/ 699112 h 1600958"/>
              <a:gd name="connsiteX3630" fmla="*/ 1702377 w 1736287"/>
              <a:gd name="connsiteY3630" fmla="*/ 687929 h 1600958"/>
              <a:gd name="connsiteX3631" fmla="*/ 1713560 w 1736287"/>
              <a:gd name="connsiteY3631" fmla="*/ 687929 h 1600958"/>
              <a:gd name="connsiteX3632" fmla="*/ 1713560 w 1736287"/>
              <a:gd name="connsiteY3632" fmla="*/ 699112 h 1600958"/>
              <a:gd name="connsiteX3633" fmla="*/ 1713560 w 1736287"/>
              <a:gd name="connsiteY3633" fmla="*/ 705577 h 1600958"/>
              <a:gd name="connsiteX3634" fmla="*/ 1713560 w 1736287"/>
              <a:gd name="connsiteY3634" fmla="*/ 706101 h 1600958"/>
              <a:gd name="connsiteX3635" fmla="*/ 1713560 w 1736287"/>
              <a:gd name="connsiteY3635" fmla="*/ 710295 h 1600958"/>
              <a:gd name="connsiteX3636" fmla="*/ 1702377 w 1736287"/>
              <a:gd name="connsiteY3636" fmla="*/ 710295 h 1600958"/>
              <a:gd name="connsiteX3637" fmla="*/ 1702377 w 1736287"/>
              <a:gd name="connsiteY3637" fmla="*/ 721478 h 1600958"/>
              <a:gd name="connsiteX3638" fmla="*/ 1713560 w 1736287"/>
              <a:gd name="connsiteY3638" fmla="*/ 710295 h 1600958"/>
              <a:gd name="connsiteX3639" fmla="*/ 1713560 w 1736287"/>
              <a:gd name="connsiteY3639" fmla="*/ 721478 h 1600958"/>
              <a:gd name="connsiteX3640" fmla="*/ 1702377 w 1736287"/>
              <a:gd name="connsiteY3640" fmla="*/ 733021 h 1600958"/>
              <a:gd name="connsiteX3641" fmla="*/ 1691193 w 1736287"/>
              <a:gd name="connsiteY3641" fmla="*/ 733021 h 1600958"/>
              <a:gd name="connsiteX3642" fmla="*/ 1691193 w 1736287"/>
              <a:gd name="connsiteY3642" fmla="*/ 742806 h 1600958"/>
              <a:gd name="connsiteX3643" fmla="*/ 1691193 w 1736287"/>
              <a:gd name="connsiteY3643" fmla="*/ 744204 h 1600958"/>
              <a:gd name="connsiteX3644" fmla="*/ 1679649 w 1736287"/>
              <a:gd name="connsiteY3644" fmla="*/ 744204 h 1600958"/>
              <a:gd name="connsiteX3645" fmla="*/ 1679649 w 1736287"/>
              <a:gd name="connsiteY3645" fmla="*/ 755387 h 1600958"/>
              <a:gd name="connsiteX3646" fmla="*/ 1691193 w 1736287"/>
              <a:gd name="connsiteY3646" fmla="*/ 755387 h 1600958"/>
              <a:gd name="connsiteX3647" fmla="*/ 1691193 w 1736287"/>
              <a:gd name="connsiteY3647" fmla="*/ 753989 h 1600958"/>
              <a:gd name="connsiteX3648" fmla="*/ 1691193 w 1736287"/>
              <a:gd name="connsiteY3648" fmla="*/ 744204 h 1600958"/>
              <a:gd name="connsiteX3649" fmla="*/ 1702377 w 1736287"/>
              <a:gd name="connsiteY3649" fmla="*/ 755387 h 1600958"/>
              <a:gd name="connsiteX3650" fmla="*/ 1702377 w 1736287"/>
              <a:gd name="connsiteY3650" fmla="*/ 756785 h 1600958"/>
              <a:gd name="connsiteX3651" fmla="*/ 1702377 w 1736287"/>
              <a:gd name="connsiteY3651" fmla="*/ 763774 h 1600958"/>
              <a:gd name="connsiteX3652" fmla="*/ 1702377 w 1736287"/>
              <a:gd name="connsiteY3652" fmla="*/ 765172 h 1600958"/>
              <a:gd name="connsiteX3653" fmla="*/ 1702377 w 1736287"/>
              <a:gd name="connsiteY3653" fmla="*/ 766570 h 1600958"/>
              <a:gd name="connsiteX3654" fmla="*/ 1708842 w 1736287"/>
              <a:gd name="connsiteY3654" fmla="*/ 766570 h 1600958"/>
              <a:gd name="connsiteX3655" fmla="*/ 1713560 w 1736287"/>
              <a:gd name="connsiteY3655" fmla="*/ 766570 h 1600958"/>
              <a:gd name="connsiteX3656" fmla="*/ 1713560 w 1736287"/>
              <a:gd name="connsiteY3656" fmla="*/ 778113 h 1600958"/>
              <a:gd name="connsiteX3657" fmla="*/ 1713560 w 1736287"/>
              <a:gd name="connsiteY3657" fmla="*/ 779511 h 1600958"/>
              <a:gd name="connsiteX3658" fmla="*/ 1713560 w 1736287"/>
              <a:gd name="connsiteY3658" fmla="*/ 782307 h 1600958"/>
              <a:gd name="connsiteX3659" fmla="*/ 1713560 w 1736287"/>
              <a:gd name="connsiteY3659" fmla="*/ 782831 h 1600958"/>
              <a:gd name="connsiteX3660" fmla="*/ 1713560 w 1736287"/>
              <a:gd name="connsiteY3660" fmla="*/ 789296 h 1600958"/>
              <a:gd name="connsiteX3661" fmla="*/ 1724743 w 1736287"/>
              <a:gd name="connsiteY3661" fmla="*/ 789296 h 1600958"/>
              <a:gd name="connsiteX3662" fmla="*/ 1713560 w 1736287"/>
              <a:gd name="connsiteY3662" fmla="*/ 800479 h 1600958"/>
              <a:gd name="connsiteX3663" fmla="*/ 1713560 w 1736287"/>
              <a:gd name="connsiteY3663" fmla="*/ 811662 h 1600958"/>
              <a:gd name="connsiteX3664" fmla="*/ 1713560 w 1736287"/>
              <a:gd name="connsiteY3664" fmla="*/ 813105 h 1600958"/>
              <a:gd name="connsiteX3665" fmla="*/ 1713560 w 1736287"/>
              <a:gd name="connsiteY3665" fmla="*/ 821763 h 1600958"/>
              <a:gd name="connsiteX3666" fmla="*/ 1713560 w 1736287"/>
              <a:gd name="connsiteY3666" fmla="*/ 823206 h 1600958"/>
              <a:gd name="connsiteX3667" fmla="*/ 1702377 w 1736287"/>
              <a:gd name="connsiteY3667" fmla="*/ 823206 h 1600958"/>
              <a:gd name="connsiteX3668" fmla="*/ 1702377 w 1736287"/>
              <a:gd name="connsiteY3668" fmla="*/ 824604 h 1600958"/>
              <a:gd name="connsiteX3669" fmla="*/ 1702377 w 1736287"/>
              <a:gd name="connsiteY3669" fmla="*/ 832991 h 1600958"/>
              <a:gd name="connsiteX3670" fmla="*/ 1702377 w 1736287"/>
              <a:gd name="connsiteY3670" fmla="*/ 834389 h 1600958"/>
              <a:gd name="connsiteX3671" fmla="*/ 1713560 w 1736287"/>
              <a:gd name="connsiteY3671" fmla="*/ 834389 h 1600958"/>
              <a:gd name="connsiteX3672" fmla="*/ 1713560 w 1736287"/>
              <a:gd name="connsiteY3672" fmla="*/ 845572 h 1600958"/>
              <a:gd name="connsiteX3673" fmla="*/ 1724743 w 1736287"/>
              <a:gd name="connsiteY3673" fmla="*/ 845572 h 1600958"/>
              <a:gd name="connsiteX3674" fmla="*/ 1724743 w 1736287"/>
              <a:gd name="connsiteY3674" fmla="*/ 852037 h 1600958"/>
              <a:gd name="connsiteX3675" fmla="*/ 1724743 w 1736287"/>
              <a:gd name="connsiteY3675" fmla="*/ 852561 h 1600958"/>
              <a:gd name="connsiteX3676" fmla="*/ 1724743 w 1736287"/>
              <a:gd name="connsiteY3676" fmla="*/ 856755 h 1600958"/>
              <a:gd name="connsiteX3677" fmla="*/ 1713560 w 1736287"/>
              <a:gd name="connsiteY3677" fmla="*/ 856755 h 1600958"/>
              <a:gd name="connsiteX3678" fmla="*/ 1713560 w 1736287"/>
              <a:gd name="connsiteY3678" fmla="*/ 868298 h 1600958"/>
              <a:gd name="connsiteX3679" fmla="*/ 1702377 w 1736287"/>
              <a:gd name="connsiteY3679" fmla="*/ 868298 h 1600958"/>
              <a:gd name="connsiteX3680" fmla="*/ 1691193 w 1736287"/>
              <a:gd name="connsiteY3680" fmla="*/ 868298 h 1600958"/>
              <a:gd name="connsiteX3681" fmla="*/ 1691193 w 1736287"/>
              <a:gd name="connsiteY3681" fmla="*/ 869696 h 1600958"/>
              <a:gd name="connsiteX3682" fmla="*/ 1691193 w 1736287"/>
              <a:gd name="connsiteY3682" fmla="*/ 874763 h 1600958"/>
              <a:gd name="connsiteX3683" fmla="*/ 1691193 w 1736287"/>
              <a:gd name="connsiteY3683" fmla="*/ 875288 h 1600958"/>
              <a:gd name="connsiteX3684" fmla="*/ 1691193 w 1736287"/>
              <a:gd name="connsiteY3684" fmla="*/ 876685 h 1600958"/>
              <a:gd name="connsiteX3685" fmla="*/ 1691193 w 1736287"/>
              <a:gd name="connsiteY3685" fmla="*/ 879481 h 1600958"/>
              <a:gd name="connsiteX3686" fmla="*/ 1702377 w 1736287"/>
              <a:gd name="connsiteY3686" fmla="*/ 879481 h 1600958"/>
              <a:gd name="connsiteX3687" fmla="*/ 1713560 w 1736287"/>
              <a:gd name="connsiteY3687" fmla="*/ 879481 h 1600958"/>
              <a:gd name="connsiteX3688" fmla="*/ 1724743 w 1736287"/>
              <a:gd name="connsiteY3688" fmla="*/ 879481 h 1600958"/>
              <a:gd name="connsiteX3689" fmla="*/ 1724743 w 1736287"/>
              <a:gd name="connsiteY3689" fmla="*/ 868298 h 1600958"/>
              <a:gd name="connsiteX3690" fmla="*/ 1724743 w 1736287"/>
              <a:gd name="connsiteY3690" fmla="*/ 856755 h 1600958"/>
              <a:gd name="connsiteX3691" fmla="*/ 1736287 w 1736287"/>
              <a:gd name="connsiteY3691" fmla="*/ 868298 h 1600958"/>
              <a:gd name="connsiteX3692" fmla="*/ 1736287 w 1736287"/>
              <a:gd name="connsiteY3692" fmla="*/ 879481 h 1600958"/>
              <a:gd name="connsiteX3693" fmla="*/ 1736287 w 1736287"/>
              <a:gd name="connsiteY3693" fmla="*/ 890664 h 1600958"/>
              <a:gd name="connsiteX3694" fmla="*/ 1724743 w 1736287"/>
              <a:gd name="connsiteY3694" fmla="*/ 890664 h 1600958"/>
              <a:gd name="connsiteX3695" fmla="*/ 1713560 w 1736287"/>
              <a:gd name="connsiteY3695" fmla="*/ 890664 h 1600958"/>
              <a:gd name="connsiteX3696" fmla="*/ 1713560 w 1736287"/>
              <a:gd name="connsiteY3696" fmla="*/ 897129 h 1600958"/>
              <a:gd name="connsiteX3697" fmla="*/ 1713560 w 1736287"/>
              <a:gd name="connsiteY3697" fmla="*/ 897653 h 1600958"/>
              <a:gd name="connsiteX3698" fmla="*/ 1713560 w 1736287"/>
              <a:gd name="connsiteY3698" fmla="*/ 901847 h 1600958"/>
              <a:gd name="connsiteX3699" fmla="*/ 1713560 w 1736287"/>
              <a:gd name="connsiteY3699" fmla="*/ 913390 h 1600958"/>
              <a:gd name="connsiteX3700" fmla="*/ 1702377 w 1736287"/>
              <a:gd name="connsiteY3700" fmla="*/ 913390 h 1600958"/>
              <a:gd name="connsiteX3701" fmla="*/ 1702377 w 1736287"/>
              <a:gd name="connsiteY3701" fmla="*/ 914788 h 1600958"/>
              <a:gd name="connsiteX3702" fmla="*/ 1702377 w 1736287"/>
              <a:gd name="connsiteY3702" fmla="*/ 924573 h 1600958"/>
              <a:gd name="connsiteX3703" fmla="*/ 1713560 w 1736287"/>
              <a:gd name="connsiteY3703" fmla="*/ 924573 h 1600958"/>
              <a:gd name="connsiteX3704" fmla="*/ 1713560 w 1736287"/>
              <a:gd name="connsiteY3704" fmla="*/ 923176 h 1600958"/>
              <a:gd name="connsiteX3705" fmla="*/ 1713560 w 1736287"/>
              <a:gd name="connsiteY3705" fmla="*/ 914788 h 1600958"/>
              <a:gd name="connsiteX3706" fmla="*/ 1713560 w 1736287"/>
              <a:gd name="connsiteY3706" fmla="*/ 913390 h 1600958"/>
              <a:gd name="connsiteX3707" fmla="*/ 1724743 w 1736287"/>
              <a:gd name="connsiteY3707" fmla="*/ 924573 h 1600958"/>
              <a:gd name="connsiteX3708" fmla="*/ 1724743 w 1736287"/>
              <a:gd name="connsiteY3708" fmla="*/ 935756 h 1600958"/>
              <a:gd name="connsiteX3709" fmla="*/ 1713560 w 1736287"/>
              <a:gd name="connsiteY3709" fmla="*/ 946939 h 1600958"/>
              <a:gd name="connsiteX3710" fmla="*/ 1724743 w 1736287"/>
              <a:gd name="connsiteY3710" fmla="*/ 946939 h 1600958"/>
              <a:gd name="connsiteX3711" fmla="*/ 1736287 w 1736287"/>
              <a:gd name="connsiteY3711" fmla="*/ 958483 h 1600958"/>
              <a:gd name="connsiteX3712" fmla="*/ 1724743 w 1736287"/>
              <a:gd name="connsiteY3712" fmla="*/ 958483 h 1600958"/>
              <a:gd name="connsiteX3713" fmla="*/ 1713560 w 1736287"/>
              <a:gd name="connsiteY3713" fmla="*/ 958483 h 1600958"/>
              <a:gd name="connsiteX3714" fmla="*/ 1724743 w 1736287"/>
              <a:gd name="connsiteY3714" fmla="*/ 969666 h 1600958"/>
              <a:gd name="connsiteX3715" fmla="*/ 1713560 w 1736287"/>
              <a:gd name="connsiteY3715" fmla="*/ 969666 h 1600958"/>
              <a:gd name="connsiteX3716" fmla="*/ 1713560 w 1736287"/>
              <a:gd name="connsiteY3716" fmla="*/ 980849 h 1600958"/>
              <a:gd name="connsiteX3717" fmla="*/ 1712162 w 1736287"/>
              <a:gd name="connsiteY3717" fmla="*/ 980849 h 1600958"/>
              <a:gd name="connsiteX3718" fmla="*/ 1703775 w 1736287"/>
              <a:gd name="connsiteY3718" fmla="*/ 980849 h 1600958"/>
              <a:gd name="connsiteX3719" fmla="*/ 1702377 w 1736287"/>
              <a:gd name="connsiteY3719" fmla="*/ 980849 h 1600958"/>
              <a:gd name="connsiteX3720" fmla="*/ 1702377 w 1736287"/>
              <a:gd name="connsiteY3720" fmla="*/ 992032 h 1600958"/>
              <a:gd name="connsiteX3721" fmla="*/ 1713560 w 1736287"/>
              <a:gd name="connsiteY3721" fmla="*/ 1003575 h 1600958"/>
              <a:gd name="connsiteX3722" fmla="*/ 1724743 w 1736287"/>
              <a:gd name="connsiteY3722" fmla="*/ 992032 h 1600958"/>
              <a:gd name="connsiteX3723" fmla="*/ 1724743 w 1736287"/>
              <a:gd name="connsiteY3723" fmla="*/ 1003575 h 1600958"/>
              <a:gd name="connsiteX3724" fmla="*/ 1736287 w 1736287"/>
              <a:gd name="connsiteY3724" fmla="*/ 1014758 h 1600958"/>
              <a:gd name="connsiteX3725" fmla="*/ 1724743 w 1736287"/>
              <a:gd name="connsiteY3725" fmla="*/ 1014758 h 1600958"/>
              <a:gd name="connsiteX3726" fmla="*/ 1724743 w 1736287"/>
              <a:gd name="connsiteY3726" fmla="*/ 1025941 h 1600958"/>
              <a:gd name="connsiteX3727" fmla="*/ 1724743 w 1736287"/>
              <a:gd name="connsiteY3727" fmla="*/ 1030135 h 1600958"/>
              <a:gd name="connsiteX3728" fmla="*/ 1724743 w 1736287"/>
              <a:gd name="connsiteY3728" fmla="*/ 1030659 h 1600958"/>
              <a:gd name="connsiteX3729" fmla="*/ 1724743 w 1736287"/>
              <a:gd name="connsiteY3729" fmla="*/ 1037124 h 1600958"/>
              <a:gd name="connsiteX3730" fmla="*/ 1713560 w 1736287"/>
              <a:gd name="connsiteY3730" fmla="*/ 1037124 h 1600958"/>
              <a:gd name="connsiteX3731" fmla="*/ 1702377 w 1736287"/>
              <a:gd name="connsiteY3731" fmla="*/ 1037124 h 1600958"/>
              <a:gd name="connsiteX3732" fmla="*/ 1702377 w 1736287"/>
              <a:gd name="connsiteY3732" fmla="*/ 1038567 h 1600958"/>
              <a:gd name="connsiteX3733" fmla="*/ 1702377 w 1736287"/>
              <a:gd name="connsiteY3733" fmla="*/ 1048668 h 1600958"/>
              <a:gd name="connsiteX3734" fmla="*/ 1691193 w 1736287"/>
              <a:gd name="connsiteY3734" fmla="*/ 1048668 h 1600958"/>
              <a:gd name="connsiteX3735" fmla="*/ 1691193 w 1736287"/>
              <a:gd name="connsiteY3735" fmla="*/ 1059850 h 1600958"/>
              <a:gd name="connsiteX3736" fmla="*/ 1691193 w 1736287"/>
              <a:gd name="connsiteY3736" fmla="*/ 1071033 h 1600958"/>
              <a:gd name="connsiteX3737" fmla="*/ 1679649 w 1736287"/>
              <a:gd name="connsiteY3737" fmla="*/ 1071033 h 1600958"/>
              <a:gd name="connsiteX3738" fmla="*/ 1679649 w 1736287"/>
              <a:gd name="connsiteY3738" fmla="*/ 1082216 h 1600958"/>
              <a:gd name="connsiteX3739" fmla="*/ 1668466 w 1736287"/>
              <a:gd name="connsiteY3739" fmla="*/ 1071033 h 1600958"/>
              <a:gd name="connsiteX3740" fmla="*/ 1657283 w 1736287"/>
              <a:gd name="connsiteY3740" fmla="*/ 1082216 h 1600958"/>
              <a:gd name="connsiteX3741" fmla="*/ 1646100 w 1736287"/>
              <a:gd name="connsiteY3741" fmla="*/ 1082216 h 1600958"/>
              <a:gd name="connsiteX3742" fmla="*/ 1634556 w 1736287"/>
              <a:gd name="connsiteY3742" fmla="*/ 1082216 h 1600958"/>
              <a:gd name="connsiteX3743" fmla="*/ 1623372 w 1736287"/>
              <a:gd name="connsiteY3743" fmla="*/ 1082216 h 1600958"/>
              <a:gd name="connsiteX3744" fmla="*/ 1612189 w 1736287"/>
              <a:gd name="connsiteY3744" fmla="*/ 1082216 h 1600958"/>
              <a:gd name="connsiteX3745" fmla="*/ 1601006 w 1736287"/>
              <a:gd name="connsiteY3745" fmla="*/ 1093760 h 1600958"/>
              <a:gd name="connsiteX3746" fmla="*/ 1589462 w 1736287"/>
              <a:gd name="connsiteY3746" fmla="*/ 1093760 h 1600958"/>
              <a:gd name="connsiteX3747" fmla="*/ 1582997 w 1736287"/>
              <a:gd name="connsiteY3747" fmla="*/ 1093760 h 1600958"/>
              <a:gd name="connsiteX3748" fmla="*/ 1578279 w 1736287"/>
              <a:gd name="connsiteY3748" fmla="*/ 1093760 h 1600958"/>
              <a:gd name="connsiteX3749" fmla="*/ 1567096 w 1736287"/>
              <a:gd name="connsiteY3749" fmla="*/ 1093760 h 1600958"/>
              <a:gd name="connsiteX3750" fmla="*/ 1555912 w 1736287"/>
              <a:gd name="connsiteY3750" fmla="*/ 1093760 h 1600958"/>
              <a:gd name="connsiteX3751" fmla="*/ 1544368 w 1736287"/>
              <a:gd name="connsiteY3751" fmla="*/ 1093760 h 1600958"/>
              <a:gd name="connsiteX3752" fmla="*/ 1533185 w 1736287"/>
              <a:gd name="connsiteY3752" fmla="*/ 1093760 h 1600958"/>
              <a:gd name="connsiteX3753" fmla="*/ 1522002 w 1736287"/>
              <a:gd name="connsiteY3753" fmla="*/ 1093760 h 1600958"/>
              <a:gd name="connsiteX3754" fmla="*/ 1510819 w 1736287"/>
              <a:gd name="connsiteY3754" fmla="*/ 1093760 h 1600958"/>
              <a:gd name="connsiteX3755" fmla="*/ 1499275 w 1736287"/>
              <a:gd name="connsiteY3755" fmla="*/ 1093760 h 1600958"/>
              <a:gd name="connsiteX3756" fmla="*/ 1499275 w 1736287"/>
              <a:gd name="connsiteY3756" fmla="*/ 1082216 h 1600958"/>
              <a:gd name="connsiteX3757" fmla="*/ 1488091 w 1736287"/>
              <a:gd name="connsiteY3757" fmla="*/ 1082216 h 1600958"/>
              <a:gd name="connsiteX3758" fmla="*/ 1488091 w 1736287"/>
              <a:gd name="connsiteY3758" fmla="*/ 1087086 h 1600958"/>
              <a:gd name="connsiteX3759" fmla="*/ 1488091 w 1736287"/>
              <a:gd name="connsiteY3759" fmla="*/ 1093760 h 1600958"/>
              <a:gd name="connsiteX3760" fmla="*/ 1476908 w 1736287"/>
              <a:gd name="connsiteY3760" fmla="*/ 1082216 h 1600958"/>
              <a:gd name="connsiteX3761" fmla="*/ 1476908 w 1736287"/>
              <a:gd name="connsiteY3761" fmla="*/ 1093760 h 1600958"/>
              <a:gd name="connsiteX3762" fmla="*/ 1476908 w 1736287"/>
              <a:gd name="connsiteY3762" fmla="*/ 1100050 h 1600958"/>
              <a:gd name="connsiteX3763" fmla="*/ 1476908 w 1736287"/>
              <a:gd name="connsiteY3763" fmla="*/ 1102147 h 1600958"/>
              <a:gd name="connsiteX3764" fmla="*/ 1476908 w 1736287"/>
              <a:gd name="connsiteY3764" fmla="*/ 1104943 h 1600958"/>
              <a:gd name="connsiteX3765" fmla="*/ 1465725 w 1736287"/>
              <a:gd name="connsiteY3765" fmla="*/ 1104943 h 1600958"/>
              <a:gd name="connsiteX3766" fmla="*/ 1454181 w 1736287"/>
              <a:gd name="connsiteY3766" fmla="*/ 1104943 h 1600958"/>
              <a:gd name="connsiteX3767" fmla="*/ 1442998 w 1736287"/>
              <a:gd name="connsiteY3767" fmla="*/ 1104943 h 1600958"/>
              <a:gd name="connsiteX3768" fmla="*/ 1431814 w 1736287"/>
              <a:gd name="connsiteY3768" fmla="*/ 1104943 h 1600958"/>
              <a:gd name="connsiteX3769" fmla="*/ 1420631 w 1736287"/>
              <a:gd name="connsiteY3769" fmla="*/ 1104943 h 1600958"/>
              <a:gd name="connsiteX3770" fmla="*/ 1420631 w 1736287"/>
              <a:gd name="connsiteY3770" fmla="*/ 1107738 h 1600958"/>
              <a:gd name="connsiteX3771" fmla="*/ 1420631 w 1736287"/>
              <a:gd name="connsiteY3771" fmla="*/ 1116126 h 1600958"/>
              <a:gd name="connsiteX3772" fmla="*/ 1409087 w 1736287"/>
              <a:gd name="connsiteY3772" fmla="*/ 1116126 h 1600958"/>
              <a:gd name="connsiteX3773" fmla="*/ 1397904 w 1736287"/>
              <a:gd name="connsiteY3773" fmla="*/ 1116126 h 1600958"/>
              <a:gd name="connsiteX3774" fmla="*/ 1386721 w 1736287"/>
              <a:gd name="connsiteY3774" fmla="*/ 1116126 h 1600958"/>
              <a:gd name="connsiteX3775" fmla="*/ 1375538 w 1736287"/>
              <a:gd name="connsiteY3775" fmla="*/ 1116126 h 1600958"/>
              <a:gd name="connsiteX3776" fmla="*/ 1363994 w 1736287"/>
              <a:gd name="connsiteY3776" fmla="*/ 1116126 h 1600958"/>
              <a:gd name="connsiteX3777" fmla="*/ 1352810 w 1736287"/>
              <a:gd name="connsiteY3777" fmla="*/ 1116126 h 1600958"/>
              <a:gd name="connsiteX3778" fmla="*/ 1341627 w 1736287"/>
              <a:gd name="connsiteY3778" fmla="*/ 1116126 h 1600958"/>
              <a:gd name="connsiteX3779" fmla="*/ 1341627 w 1736287"/>
              <a:gd name="connsiteY3779" fmla="*/ 1127309 h 1600958"/>
              <a:gd name="connsiteX3780" fmla="*/ 1331842 w 1736287"/>
              <a:gd name="connsiteY3780" fmla="*/ 1127309 h 1600958"/>
              <a:gd name="connsiteX3781" fmla="*/ 1330444 w 1736287"/>
              <a:gd name="connsiteY3781" fmla="*/ 1127309 h 1600958"/>
              <a:gd name="connsiteX3782" fmla="*/ 1318900 w 1736287"/>
              <a:gd name="connsiteY3782" fmla="*/ 1127309 h 1600958"/>
              <a:gd name="connsiteX3783" fmla="*/ 1317502 w 1736287"/>
              <a:gd name="connsiteY3783" fmla="*/ 1127309 h 1600958"/>
              <a:gd name="connsiteX3784" fmla="*/ 1314007 w 1736287"/>
              <a:gd name="connsiteY3784" fmla="*/ 1127309 h 1600958"/>
              <a:gd name="connsiteX3785" fmla="*/ 1307717 w 1736287"/>
              <a:gd name="connsiteY3785" fmla="*/ 1127309 h 1600958"/>
              <a:gd name="connsiteX3786" fmla="*/ 1307717 w 1736287"/>
              <a:gd name="connsiteY3786" fmla="*/ 1138852 h 1600958"/>
              <a:gd name="connsiteX3787" fmla="*/ 1318900 w 1736287"/>
              <a:gd name="connsiteY3787" fmla="*/ 1127309 h 1600958"/>
              <a:gd name="connsiteX3788" fmla="*/ 1318900 w 1736287"/>
              <a:gd name="connsiteY3788" fmla="*/ 1138852 h 1600958"/>
              <a:gd name="connsiteX3789" fmla="*/ 1330444 w 1736287"/>
              <a:gd name="connsiteY3789" fmla="*/ 1138852 h 1600958"/>
              <a:gd name="connsiteX3790" fmla="*/ 1330444 w 1736287"/>
              <a:gd name="connsiteY3790" fmla="*/ 1150035 h 1600958"/>
              <a:gd name="connsiteX3791" fmla="*/ 1341627 w 1736287"/>
              <a:gd name="connsiteY3791" fmla="*/ 1138852 h 1600958"/>
              <a:gd name="connsiteX3792" fmla="*/ 1352810 w 1736287"/>
              <a:gd name="connsiteY3792" fmla="*/ 1138852 h 1600958"/>
              <a:gd name="connsiteX3793" fmla="*/ 1341627 w 1736287"/>
              <a:gd name="connsiteY3793" fmla="*/ 1150035 h 1600958"/>
              <a:gd name="connsiteX3794" fmla="*/ 1330444 w 1736287"/>
              <a:gd name="connsiteY3794" fmla="*/ 1161218 h 1600958"/>
              <a:gd name="connsiteX3795" fmla="*/ 1341627 w 1736287"/>
              <a:gd name="connsiteY3795" fmla="*/ 1150035 h 1600958"/>
              <a:gd name="connsiteX3796" fmla="*/ 1341627 w 1736287"/>
              <a:gd name="connsiteY3796" fmla="*/ 1151433 h 1600958"/>
              <a:gd name="connsiteX3797" fmla="*/ 1341627 w 1736287"/>
              <a:gd name="connsiteY3797" fmla="*/ 1156500 h 1600958"/>
              <a:gd name="connsiteX3798" fmla="*/ 1341627 w 1736287"/>
              <a:gd name="connsiteY3798" fmla="*/ 1157024 h 1600958"/>
              <a:gd name="connsiteX3799" fmla="*/ 1341627 w 1736287"/>
              <a:gd name="connsiteY3799" fmla="*/ 1161218 h 1600958"/>
              <a:gd name="connsiteX3800" fmla="*/ 1352810 w 1736287"/>
              <a:gd name="connsiteY3800" fmla="*/ 1161218 h 1600958"/>
              <a:gd name="connsiteX3801" fmla="*/ 1352810 w 1736287"/>
              <a:gd name="connsiteY3801" fmla="*/ 1172401 h 1600958"/>
              <a:gd name="connsiteX3802" fmla="*/ 1352810 w 1736287"/>
              <a:gd name="connsiteY3802" fmla="*/ 1183945 h 1600958"/>
              <a:gd name="connsiteX3803" fmla="*/ 1363994 w 1736287"/>
              <a:gd name="connsiteY3803" fmla="*/ 1183945 h 1600958"/>
              <a:gd name="connsiteX3804" fmla="*/ 1375538 w 1736287"/>
              <a:gd name="connsiteY3804" fmla="*/ 1183945 h 1600958"/>
              <a:gd name="connsiteX3805" fmla="*/ 1375538 w 1736287"/>
              <a:gd name="connsiteY3805" fmla="*/ 1195127 h 1600958"/>
              <a:gd name="connsiteX3806" fmla="*/ 1386721 w 1736287"/>
              <a:gd name="connsiteY3806" fmla="*/ 1195127 h 1600958"/>
              <a:gd name="connsiteX3807" fmla="*/ 1386721 w 1736287"/>
              <a:gd name="connsiteY3807" fmla="*/ 1206310 h 1600958"/>
              <a:gd name="connsiteX3808" fmla="*/ 1386721 w 1736287"/>
              <a:gd name="connsiteY3808" fmla="*/ 1217493 h 1600958"/>
              <a:gd name="connsiteX3809" fmla="*/ 1386721 w 1736287"/>
              <a:gd name="connsiteY3809" fmla="*/ 1229037 h 1600958"/>
              <a:gd name="connsiteX3810" fmla="*/ 1397904 w 1736287"/>
              <a:gd name="connsiteY3810" fmla="*/ 1240220 h 1600958"/>
              <a:gd name="connsiteX3811" fmla="*/ 1397904 w 1736287"/>
              <a:gd name="connsiteY3811" fmla="*/ 1241618 h 1600958"/>
              <a:gd name="connsiteX3812" fmla="*/ 1397904 w 1736287"/>
              <a:gd name="connsiteY3812" fmla="*/ 1246685 h 1600958"/>
              <a:gd name="connsiteX3813" fmla="*/ 1397904 w 1736287"/>
              <a:gd name="connsiteY3813" fmla="*/ 1247209 h 1600958"/>
              <a:gd name="connsiteX3814" fmla="*/ 1397904 w 1736287"/>
              <a:gd name="connsiteY3814" fmla="*/ 1251403 h 1600958"/>
              <a:gd name="connsiteX3815" fmla="*/ 1397904 w 1736287"/>
              <a:gd name="connsiteY3815" fmla="*/ 1262586 h 1600958"/>
              <a:gd name="connsiteX3816" fmla="*/ 1409087 w 1736287"/>
              <a:gd name="connsiteY3816" fmla="*/ 1251403 h 1600958"/>
              <a:gd name="connsiteX3817" fmla="*/ 1409087 w 1736287"/>
              <a:gd name="connsiteY3817" fmla="*/ 1262586 h 1600958"/>
              <a:gd name="connsiteX3818" fmla="*/ 1420631 w 1736287"/>
              <a:gd name="connsiteY3818" fmla="*/ 1262586 h 1600958"/>
              <a:gd name="connsiteX3819" fmla="*/ 1420631 w 1736287"/>
              <a:gd name="connsiteY3819" fmla="*/ 1274129 h 1600958"/>
              <a:gd name="connsiteX3820" fmla="*/ 1419188 w 1736287"/>
              <a:gd name="connsiteY3820" fmla="*/ 1274129 h 1600958"/>
              <a:gd name="connsiteX3821" fmla="*/ 1413957 w 1736287"/>
              <a:gd name="connsiteY3821" fmla="*/ 1274129 h 1600958"/>
              <a:gd name="connsiteX3822" fmla="*/ 1413416 w 1736287"/>
              <a:gd name="connsiteY3822" fmla="*/ 1274129 h 1600958"/>
              <a:gd name="connsiteX3823" fmla="*/ 1409087 w 1736287"/>
              <a:gd name="connsiteY3823" fmla="*/ 1274129 h 1600958"/>
              <a:gd name="connsiteX3824" fmla="*/ 1409087 w 1736287"/>
              <a:gd name="connsiteY3824" fmla="*/ 1274129 h 1600958"/>
              <a:gd name="connsiteX3825" fmla="*/ 1409087 w 1736287"/>
              <a:gd name="connsiteY3825" fmla="*/ 1285312 h 1600958"/>
              <a:gd name="connsiteX3826" fmla="*/ 1410530 w 1736287"/>
              <a:gd name="connsiteY3826" fmla="*/ 1285312 h 1600958"/>
              <a:gd name="connsiteX3827" fmla="*/ 1419188 w 1736287"/>
              <a:gd name="connsiteY3827" fmla="*/ 1285312 h 1600958"/>
              <a:gd name="connsiteX3828" fmla="*/ 1420631 w 1736287"/>
              <a:gd name="connsiteY3828" fmla="*/ 1285312 h 1600958"/>
              <a:gd name="connsiteX3829" fmla="*/ 1420631 w 1736287"/>
              <a:gd name="connsiteY3829" fmla="*/ 1296495 h 1600958"/>
              <a:gd name="connsiteX3830" fmla="*/ 1431814 w 1736287"/>
              <a:gd name="connsiteY3830" fmla="*/ 1307678 h 1600958"/>
              <a:gd name="connsiteX3831" fmla="*/ 1442998 w 1736287"/>
              <a:gd name="connsiteY3831" fmla="*/ 1307678 h 1600958"/>
              <a:gd name="connsiteX3832" fmla="*/ 1442998 w 1736287"/>
              <a:gd name="connsiteY3832" fmla="*/ 1319222 h 1600958"/>
              <a:gd name="connsiteX3833" fmla="*/ 1454181 w 1736287"/>
              <a:gd name="connsiteY3833" fmla="*/ 1319222 h 1600958"/>
              <a:gd name="connsiteX3834" fmla="*/ 1442998 w 1736287"/>
              <a:gd name="connsiteY3834" fmla="*/ 1330404 h 1600958"/>
              <a:gd name="connsiteX3835" fmla="*/ 1441600 w 1736287"/>
              <a:gd name="connsiteY3835" fmla="*/ 1330404 h 1600958"/>
              <a:gd name="connsiteX3836" fmla="*/ 1431814 w 1736287"/>
              <a:gd name="connsiteY3836" fmla="*/ 1330404 h 1600958"/>
              <a:gd name="connsiteX3837" fmla="*/ 1431814 w 1736287"/>
              <a:gd name="connsiteY3837" fmla="*/ 1319222 h 1600958"/>
              <a:gd name="connsiteX3838" fmla="*/ 1420631 w 1736287"/>
              <a:gd name="connsiteY3838" fmla="*/ 1319222 h 1600958"/>
              <a:gd name="connsiteX3839" fmla="*/ 1420631 w 1736287"/>
              <a:gd name="connsiteY3839" fmla="*/ 1307678 h 1600958"/>
              <a:gd name="connsiteX3840" fmla="*/ 1420631 w 1736287"/>
              <a:gd name="connsiteY3840" fmla="*/ 1317779 h 1600958"/>
              <a:gd name="connsiteX3841" fmla="*/ 1420631 w 1736287"/>
              <a:gd name="connsiteY3841" fmla="*/ 1319222 h 1600958"/>
              <a:gd name="connsiteX3842" fmla="*/ 1420631 w 1736287"/>
              <a:gd name="connsiteY3842" fmla="*/ 1330404 h 1600958"/>
              <a:gd name="connsiteX3843" fmla="*/ 1431814 w 1736287"/>
              <a:gd name="connsiteY3843" fmla="*/ 1341587 h 1600958"/>
              <a:gd name="connsiteX3844" fmla="*/ 1442998 w 1736287"/>
              <a:gd name="connsiteY3844" fmla="*/ 1341587 h 1600958"/>
              <a:gd name="connsiteX3845" fmla="*/ 1442998 w 1736287"/>
              <a:gd name="connsiteY3845" fmla="*/ 1352770 h 1600958"/>
              <a:gd name="connsiteX3846" fmla="*/ 1436532 w 1736287"/>
              <a:gd name="connsiteY3846" fmla="*/ 1352770 h 1600958"/>
              <a:gd name="connsiteX3847" fmla="*/ 1436008 w 1736287"/>
              <a:gd name="connsiteY3847" fmla="*/ 1352770 h 1600958"/>
              <a:gd name="connsiteX3848" fmla="*/ 1431814 w 1736287"/>
              <a:gd name="connsiteY3848" fmla="*/ 1352770 h 1600958"/>
              <a:gd name="connsiteX3849" fmla="*/ 1431814 w 1736287"/>
              <a:gd name="connsiteY3849" fmla="*/ 1364314 h 1600958"/>
              <a:gd name="connsiteX3850" fmla="*/ 1431814 w 1736287"/>
              <a:gd name="connsiteY3850" fmla="*/ 1375497 h 1600958"/>
              <a:gd name="connsiteX3851" fmla="*/ 1420631 w 1736287"/>
              <a:gd name="connsiteY3851" fmla="*/ 1375497 h 1600958"/>
              <a:gd name="connsiteX3852" fmla="*/ 1431814 w 1736287"/>
              <a:gd name="connsiteY3852" fmla="*/ 1386680 h 1600958"/>
              <a:gd name="connsiteX3853" fmla="*/ 1431814 w 1736287"/>
              <a:gd name="connsiteY3853" fmla="*/ 1397863 h 1600958"/>
              <a:gd name="connsiteX3854" fmla="*/ 1431814 w 1736287"/>
              <a:gd name="connsiteY3854" fmla="*/ 1409406 h 1600958"/>
              <a:gd name="connsiteX3855" fmla="*/ 1442998 w 1736287"/>
              <a:gd name="connsiteY3855" fmla="*/ 1397863 h 1600958"/>
              <a:gd name="connsiteX3856" fmla="*/ 1442998 w 1736287"/>
              <a:gd name="connsiteY3856" fmla="*/ 1409406 h 1600958"/>
              <a:gd name="connsiteX3857" fmla="*/ 1442998 w 1736287"/>
              <a:gd name="connsiteY3857" fmla="*/ 1420589 h 1600958"/>
              <a:gd name="connsiteX3858" fmla="*/ 1431814 w 1736287"/>
              <a:gd name="connsiteY3858" fmla="*/ 1420589 h 1600958"/>
              <a:gd name="connsiteX3859" fmla="*/ 1420631 w 1736287"/>
              <a:gd name="connsiteY3859" fmla="*/ 1420589 h 1600958"/>
              <a:gd name="connsiteX3860" fmla="*/ 1420631 w 1736287"/>
              <a:gd name="connsiteY3860" fmla="*/ 1431772 h 1600958"/>
              <a:gd name="connsiteX3861" fmla="*/ 1419188 w 1736287"/>
              <a:gd name="connsiteY3861" fmla="*/ 1431772 h 1600958"/>
              <a:gd name="connsiteX3862" fmla="*/ 1409087 w 1736287"/>
              <a:gd name="connsiteY3862" fmla="*/ 1431772 h 1600958"/>
              <a:gd name="connsiteX3863" fmla="*/ 1409087 w 1736287"/>
              <a:gd name="connsiteY3863" fmla="*/ 1420589 h 1600958"/>
              <a:gd name="connsiteX3864" fmla="*/ 1404893 w 1736287"/>
              <a:gd name="connsiteY3864" fmla="*/ 1420589 h 1600958"/>
              <a:gd name="connsiteX3865" fmla="*/ 1404369 w 1736287"/>
              <a:gd name="connsiteY3865" fmla="*/ 1420589 h 1600958"/>
              <a:gd name="connsiteX3866" fmla="*/ 1397904 w 1736287"/>
              <a:gd name="connsiteY3866" fmla="*/ 1420589 h 1600958"/>
              <a:gd name="connsiteX3867" fmla="*/ 1397904 w 1736287"/>
              <a:gd name="connsiteY3867" fmla="*/ 1409406 h 1600958"/>
              <a:gd name="connsiteX3868" fmla="*/ 1391439 w 1736287"/>
              <a:gd name="connsiteY3868" fmla="*/ 1409406 h 1600958"/>
              <a:gd name="connsiteX3869" fmla="*/ 1390915 w 1736287"/>
              <a:gd name="connsiteY3869" fmla="*/ 1409406 h 1600958"/>
              <a:gd name="connsiteX3870" fmla="*/ 1389517 w 1736287"/>
              <a:gd name="connsiteY3870" fmla="*/ 1409406 h 1600958"/>
              <a:gd name="connsiteX3871" fmla="*/ 1386721 w 1736287"/>
              <a:gd name="connsiteY3871" fmla="*/ 1409406 h 1600958"/>
              <a:gd name="connsiteX3872" fmla="*/ 1397904 w 1736287"/>
              <a:gd name="connsiteY3872" fmla="*/ 1420589 h 1600958"/>
              <a:gd name="connsiteX3873" fmla="*/ 1397904 w 1736287"/>
              <a:gd name="connsiteY3873" fmla="*/ 1431772 h 1600958"/>
              <a:gd name="connsiteX3874" fmla="*/ 1397904 w 1736287"/>
              <a:gd name="connsiteY3874" fmla="*/ 1442955 h 1600958"/>
              <a:gd name="connsiteX3875" fmla="*/ 1386721 w 1736287"/>
              <a:gd name="connsiteY3875" fmla="*/ 1442955 h 1600958"/>
              <a:gd name="connsiteX3876" fmla="*/ 1386721 w 1736287"/>
              <a:gd name="connsiteY3876" fmla="*/ 1454499 h 1600958"/>
              <a:gd name="connsiteX3877" fmla="*/ 1375538 w 1736287"/>
              <a:gd name="connsiteY3877" fmla="*/ 1454499 h 1600958"/>
              <a:gd name="connsiteX3878" fmla="*/ 1375538 w 1736287"/>
              <a:gd name="connsiteY3878" fmla="*/ 1465681 h 1600958"/>
              <a:gd name="connsiteX3879" fmla="*/ 1363994 w 1736287"/>
              <a:gd name="connsiteY3879" fmla="*/ 1465681 h 1600958"/>
              <a:gd name="connsiteX3880" fmla="*/ 1352810 w 1736287"/>
              <a:gd name="connsiteY3880" fmla="*/ 1465681 h 1600958"/>
              <a:gd name="connsiteX3881" fmla="*/ 1352810 w 1736287"/>
              <a:gd name="connsiteY3881" fmla="*/ 1454499 h 1600958"/>
              <a:gd name="connsiteX3882" fmla="*/ 1351412 w 1736287"/>
              <a:gd name="connsiteY3882" fmla="*/ 1454499 h 1600958"/>
              <a:gd name="connsiteX3883" fmla="*/ 1341627 w 1736287"/>
              <a:gd name="connsiteY3883" fmla="*/ 1454499 h 1600958"/>
              <a:gd name="connsiteX3884" fmla="*/ 1341627 w 1736287"/>
              <a:gd name="connsiteY3884" fmla="*/ 1453056 h 1600958"/>
              <a:gd name="connsiteX3885" fmla="*/ 1341627 w 1736287"/>
              <a:gd name="connsiteY3885" fmla="*/ 1442955 h 1600958"/>
              <a:gd name="connsiteX3886" fmla="*/ 1330444 w 1736287"/>
              <a:gd name="connsiteY3886" fmla="*/ 1454499 h 1600958"/>
              <a:gd name="connsiteX3887" fmla="*/ 1341627 w 1736287"/>
              <a:gd name="connsiteY3887" fmla="*/ 1454499 h 1600958"/>
              <a:gd name="connsiteX3888" fmla="*/ 1341627 w 1736287"/>
              <a:gd name="connsiteY3888" fmla="*/ 1465681 h 1600958"/>
              <a:gd name="connsiteX3889" fmla="*/ 1341627 w 1736287"/>
              <a:gd name="connsiteY3889" fmla="*/ 1476864 h 1600958"/>
              <a:gd name="connsiteX3890" fmla="*/ 1340229 w 1736287"/>
              <a:gd name="connsiteY3890" fmla="*/ 1476864 h 1600958"/>
              <a:gd name="connsiteX3891" fmla="*/ 1330444 w 1736287"/>
              <a:gd name="connsiteY3891" fmla="*/ 1476864 h 1600958"/>
              <a:gd name="connsiteX3892" fmla="*/ 1330444 w 1736287"/>
              <a:gd name="connsiteY3892" fmla="*/ 1488047 h 1600958"/>
              <a:gd name="connsiteX3893" fmla="*/ 1330444 w 1736287"/>
              <a:gd name="connsiteY3893" fmla="*/ 1494721 h 1600958"/>
              <a:gd name="connsiteX3894" fmla="*/ 1330444 w 1736287"/>
              <a:gd name="connsiteY3894" fmla="*/ 1495262 h 1600958"/>
              <a:gd name="connsiteX3895" fmla="*/ 1330444 w 1736287"/>
              <a:gd name="connsiteY3895" fmla="*/ 1499591 h 1600958"/>
              <a:gd name="connsiteX3896" fmla="*/ 1318900 w 1736287"/>
              <a:gd name="connsiteY3896" fmla="*/ 1499591 h 1600958"/>
              <a:gd name="connsiteX3897" fmla="*/ 1307717 w 1736287"/>
              <a:gd name="connsiteY3897" fmla="*/ 1499591 h 1600958"/>
              <a:gd name="connsiteX3898" fmla="*/ 1296534 w 1736287"/>
              <a:gd name="connsiteY3898" fmla="*/ 1499591 h 1600958"/>
              <a:gd name="connsiteX3899" fmla="*/ 1292340 w 1736287"/>
              <a:gd name="connsiteY3899" fmla="*/ 1499591 h 1600958"/>
              <a:gd name="connsiteX3900" fmla="*/ 1291816 w 1736287"/>
              <a:gd name="connsiteY3900" fmla="*/ 1499591 h 1600958"/>
              <a:gd name="connsiteX3901" fmla="*/ 1290068 w 1736287"/>
              <a:gd name="connsiteY3901" fmla="*/ 1499591 h 1600958"/>
              <a:gd name="connsiteX3902" fmla="*/ 1285350 w 1736287"/>
              <a:gd name="connsiteY3902" fmla="*/ 1499591 h 1600958"/>
              <a:gd name="connsiteX3903" fmla="*/ 1285350 w 1736287"/>
              <a:gd name="connsiteY3903" fmla="*/ 1488047 h 1600958"/>
              <a:gd name="connsiteX3904" fmla="*/ 1285350 w 1736287"/>
              <a:gd name="connsiteY3904" fmla="*/ 1499591 h 1600958"/>
              <a:gd name="connsiteX3905" fmla="*/ 1283907 w 1736287"/>
              <a:gd name="connsiteY3905" fmla="*/ 1499591 h 1600958"/>
              <a:gd name="connsiteX3906" fmla="*/ 1276692 w 1736287"/>
              <a:gd name="connsiteY3906" fmla="*/ 1499591 h 1600958"/>
              <a:gd name="connsiteX3907" fmla="*/ 1273806 w 1736287"/>
              <a:gd name="connsiteY3907" fmla="*/ 1499591 h 1600958"/>
              <a:gd name="connsiteX3908" fmla="*/ 1273806 w 1736287"/>
              <a:gd name="connsiteY3908" fmla="*/ 1510774 h 1600958"/>
              <a:gd name="connsiteX3909" fmla="*/ 1285350 w 1736287"/>
              <a:gd name="connsiteY3909" fmla="*/ 1510774 h 1600958"/>
              <a:gd name="connsiteX3910" fmla="*/ 1285350 w 1736287"/>
              <a:gd name="connsiteY3910" fmla="*/ 1512172 h 1600958"/>
              <a:gd name="connsiteX3911" fmla="*/ 1285350 w 1736287"/>
              <a:gd name="connsiteY3911" fmla="*/ 1519161 h 1600958"/>
              <a:gd name="connsiteX3912" fmla="*/ 1285350 w 1736287"/>
              <a:gd name="connsiteY3912" fmla="*/ 1521957 h 1600958"/>
              <a:gd name="connsiteX3913" fmla="*/ 1273806 w 1736287"/>
              <a:gd name="connsiteY3913" fmla="*/ 1521957 h 1600958"/>
              <a:gd name="connsiteX3914" fmla="*/ 1273806 w 1736287"/>
              <a:gd name="connsiteY3914" fmla="*/ 1533140 h 1600958"/>
              <a:gd name="connsiteX3915" fmla="*/ 1262623 w 1736287"/>
              <a:gd name="connsiteY3915" fmla="*/ 1533140 h 1600958"/>
              <a:gd name="connsiteX3916" fmla="*/ 1262623 w 1736287"/>
              <a:gd name="connsiteY3916" fmla="*/ 1521957 h 1600958"/>
              <a:gd name="connsiteX3917" fmla="*/ 1262623 w 1736287"/>
              <a:gd name="connsiteY3917" fmla="*/ 1510774 h 1600958"/>
              <a:gd name="connsiteX3918" fmla="*/ 1252838 w 1736287"/>
              <a:gd name="connsiteY3918" fmla="*/ 1510774 h 1600958"/>
              <a:gd name="connsiteX3919" fmla="*/ 1251440 w 1736287"/>
              <a:gd name="connsiteY3919" fmla="*/ 1510774 h 1600958"/>
              <a:gd name="connsiteX3920" fmla="*/ 1251440 w 1736287"/>
              <a:gd name="connsiteY3920" fmla="*/ 1499591 h 1600958"/>
              <a:gd name="connsiteX3921" fmla="*/ 1244974 w 1736287"/>
              <a:gd name="connsiteY3921" fmla="*/ 1499591 h 1600958"/>
              <a:gd name="connsiteX3922" fmla="*/ 1244450 w 1736287"/>
              <a:gd name="connsiteY3922" fmla="*/ 1499591 h 1600958"/>
              <a:gd name="connsiteX3923" fmla="*/ 1240256 w 1736287"/>
              <a:gd name="connsiteY3923" fmla="*/ 1499591 h 1600958"/>
              <a:gd name="connsiteX3924" fmla="*/ 1240256 w 1736287"/>
              <a:gd name="connsiteY3924" fmla="*/ 1510774 h 1600958"/>
              <a:gd name="connsiteX3925" fmla="*/ 1228713 w 1736287"/>
              <a:gd name="connsiteY3925" fmla="*/ 1521957 h 1600958"/>
              <a:gd name="connsiteX3926" fmla="*/ 1224519 w 1736287"/>
              <a:gd name="connsiteY3926" fmla="*/ 1521957 h 1600958"/>
              <a:gd name="connsiteX3927" fmla="*/ 1223995 w 1736287"/>
              <a:gd name="connsiteY3927" fmla="*/ 1521957 h 1600958"/>
              <a:gd name="connsiteX3928" fmla="*/ 1220325 w 1736287"/>
              <a:gd name="connsiteY3928" fmla="*/ 1521957 h 1600958"/>
              <a:gd name="connsiteX3929" fmla="*/ 1217529 w 1736287"/>
              <a:gd name="connsiteY3929" fmla="*/ 1521957 h 1600958"/>
              <a:gd name="connsiteX3930" fmla="*/ 1217529 w 1736287"/>
              <a:gd name="connsiteY3930" fmla="*/ 1521957 h 1600958"/>
              <a:gd name="connsiteX3931" fmla="*/ 1217529 w 1736287"/>
              <a:gd name="connsiteY3931" fmla="*/ 1533140 h 1600958"/>
              <a:gd name="connsiteX3932" fmla="*/ 1217529 w 1736287"/>
              <a:gd name="connsiteY3932" fmla="*/ 1544683 h 1600958"/>
              <a:gd name="connsiteX3933" fmla="*/ 1217529 w 1736287"/>
              <a:gd name="connsiteY3933" fmla="*/ 1555866 h 1600958"/>
              <a:gd name="connsiteX3934" fmla="*/ 1206346 w 1736287"/>
              <a:gd name="connsiteY3934" fmla="*/ 1544683 h 1600958"/>
              <a:gd name="connsiteX3935" fmla="*/ 1206346 w 1736287"/>
              <a:gd name="connsiteY3935" fmla="*/ 1533140 h 1600958"/>
              <a:gd name="connsiteX3936" fmla="*/ 1195163 w 1736287"/>
              <a:gd name="connsiteY3936" fmla="*/ 1533140 h 1600958"/>
              <a:gd name="connsiteX3937" fmla="*/ 1195163 w 1736287"/>
              <a:gd name="connsiteY3937" fmla="*/ 1544683 h 1600958"/>
              <a:gd name="connsiteX3938" fmla="*/ 1195163 w 1736287"/>
              <a:gd name="connsiteY3938" fmla="*/ 1555866 h 1600958"/>
              <a:gd name="connsiteX3939" fmla="*/ 1183619 w 1736287"/>
              <a:gd name="connsiteY3939" fmla="*/ 1555866 h 1600958"/>
              <a:gd name="connsiteX3940" fmla="*/ 1172436 w 1736287"/>
              <a:gd name="connsiteY3940" fmla="*/ 1555866 h 1600958"/>
              <a:gd name="connsiteX3941" fmla="*/ 1172436 w 1736287"/>
              <a:gd name="connsiteY3941" fmla="*/ 1544683 h 1600958"/>
              <a:gd name="connsiteX3942" fmla="*/ 1171038 w 1736287"/>
              <a:gd name="connsiteY3942" fmla="*/ 1544683 h 1600958"/>
              <a:gd name="connsiteX3943" fmla="*/ 1161252 w 1736287"/>
              <a:gd name="connsiteY3943" fmla="*/ 1544683 h 1600958"/>
              <a:gd name="connsiteX3944" fmla="*/ 1161252 w 1736287"/>
              <a:gd name="connsiteY3944" fmla="*/ 1533140 h 1600958"/>
              <a:gd name="connsiteX3945" fmla="*/ 1150069 w 1736287"/>
              <a:gd name="connsiteY3945" fmla="*/ 1521957 h 1600958"/>
              <a:gd name="connsiteX3946" fmla="*/ 1150069 w 1736287"/>
              <a:gd name="connsiteY3946" fmla="*/ 1510774 h 1600958"/>
              <a:gd name="connsiteX3947" fmla="*/ 1138525 w 1736287"/>
              <a:gd name="connsiteY3947" fmla="*/ 1521957 h 1600958"/>
              <a:gd name="connsiteX3948" fmla="*/ 1150069 w 1736287"/>
              <a:gd name="connsiteY3948" fmla="*/ 1521957 h 1600958"/>
              <a:gd name="connsiteX3949" fmla="*/ 1150069 w 1736287"/>
              <a:gd name="connsiteY3949" fmla="*/ 1533140 h 1600958"/>
              <a:gd name="connsiteX3950" fmla="*/ 1150069 w 1736287"/>
              <a:gd name="connsiteY3950" fmla="*/ 1544683 h 1600958"/>
              <a:gd name="connsiteX3951" fmla="*/ 1161252 w 1736287"/>
              <a:gd name="connsiteY3951" fmla="*/ 1544683 h 1600958"/>
              <a:gd name="connsiteX3952" fmla="*/ 1161252 w 1736287"/>
              <a:gd name="connsiteY3952" fmla="*/ 1555866 h 1600958"/>
              <a:gd name="connsiteX3953" fmla="*/ 1161252 w 1736287"/>
              <a:gd name="connsiteY3953" fmla="*/ 1567049 h 1600958"/>
              <a:gd name="connsiteX3954" fmla="*/ 1161252 w 1736287"/>
              <a:gd name="connsiteY3954" fmla="*/ 1578232 h 1600958"/>
              <a:gd name="connsiteX3955" fmla="*/ 1150069 w 1736287"/>
              <a:gd name="connsiteY3955" fmla="*/ 1578232 h 1600958"/>
              <a:gd name="connsiteX3956" fmla="*/ 1138525 w 1736287"/>
              <a:gd name="connsiteY3956" fmla="*/ 1578232 h 1600958"/>
              <a:gd name="connsiteX3957" fmla="*/ 1138525 w 1736287"/>
              <a:gd name="connsiteY3957" fmla="*/ 1567049 h 1600958"/>
              <a:gd name="connsiteX3958" fmla="*/ 1127342 w 1736287"/>
              <a:gd name="connsiteY3958" fmla="*/ 1567049 h 1600958"/>
              <a:gd name="connsiteX3959" fmla="*/ 1116159 w 1736287"/>
              <a:gd name="connsiteY3959" fmla="*/ 1567049 h 1600958"/>
              <a:gd name="connsiteX3960" fmla="*/ 1116159 w 1736287"/>
              <a:gd name="connsiteY3960" fmla="*/ 1555866 h 1600958"/>
              <a:gd name="connsiteX3961" fmla="*/ 1111965 w 1736287"/>
              <a:gd name="connsiteY3961" fmla="*/ 1555866 h 1600958"/>
              <a:gd name="connsiteX3962" fmla="*/ 1111441 w 1736287"/>
              <a:gd name="connsiteY3962" fmla="*/ 1555866 h 1600958"/>
              <a:gd name="connsiteX3963" fmla="*/ 1104976 w 1736287"/>
              <a:gd name="connsiteY3963" fmla="*/ 1555866 h 1600958"/>
              <a:gd name="connsiteX3964" fmla="*/ 1104976 w 1736287"/>
              <a:gd name="connsiteY3964" fmla="*/ 1567049 h 1600958"/>
              <a:gd name="connsiteX3965" fmla="*/ 1093432 w 1736287"/>
              <a:gd name="connsiteY3965" fmla="*/ 1567049 h 1600958"/>
              <a:gd name="connsiteX3966" fmla="*/ 1093432 w 1736287"/>
              <a:gd name="connsiteY3966" fmla="*/ 1565651 h 1600958"/>
              <a:gd name="connsiteX3967" fmla="*/ 1093432 w 1736287"/>
              <a:gd name="connsiteY3967" fmla="*/ 1562855 h 1600958"/>
              <a:gd name="connsiteX3968" fmla="*/ 1093432 w 1736287"/>
              <a:gd name="connsiteY3968" fmla="*/ 1562331 h 1600958"/>
              <a:gd name="connsiteX3969" fmla="*/ 1093432 w 1736287"/>
              <a:gd name="connsiteY3969" fmla="*/ 1555866 h 1600958"/>
              <a:gd name="connsiteX3970" fmla="*/ 1086966 w 1736287"/>
              <a:gd name="connsiteY3970" fmla="*/ 1555866 h 1600958"/>
              <a:gd name="connsiteX3971" fmla="*/ 1086442 w 1736287"/>
              <a:gd name="connsiteY3971" fmla="*/ 1555866 h 1600958"/>
              <a:gd name="connsiteX3972" fmla="*/ 1082248 w 1736287"/>
              <a:gd name="connsiteY3972" fmla="*/ 1555866 h 1600958"/>
              <a:gd name="connsiteX3973" fmla="*/ 1082248 w 1736287"/>
              <a:gd name="connsiteY3973" fmla="*/ 1544683 h 1600958"/>
              <a:gd name="connsiteX3974" fmla="*/ 1071065 w 1736287"/>
              <a:gd name="connsiteY3974" fmla="*/ 1544683 h 1600958"/>
              <a:gd name="connsiteX3975" fmla="*/ 1071065 w 1736287"/>
              <a:gd name="connsiteY3975" fmla="*/ 1533140 h 1600958"/>
              <a:gd name="connsiteX3976" fmla="*/ 1059882 w 1736287"/>
              <a:gd name="connsiteY3976" fmla="*/ 1521957 h 1600958"/>
              <a:gd name="connsiteX3977" fmla="*/ 1059882 w 1736287"/>
              <a:gd name="connsiteY3977" fmla="*/ 1510774 h 1600958"/>
              <a:gd name="connsiteX3978" fmla="*/ 1055553 w 1736287"/>
              <a:gd name="connsiteY3978" fmla="*/ 1510774 h 1600958"/>
              <a:gd name="connsiteX3979" fmla="*/ 1055012 w 1736287"/>
              <a:gd name="connsiteY3979" fmla="*/ 1510774 h 1600958"/>
              <a:gd name="connsiteX3980" fmla="*/ 1048338 w 1736287"/>
              <a:gd name="connsiteY3980" fmla="*/ 1510774 h 1600958"/>
              <a:gd name="connsiteX3981" fmla="*/ 1048338 w 1736287"/>
              <a:gd name="connsiteY3981" fmla="*/ 1499591 h 1600958"/>
              <a:gd name="connsiteX3982" fmla="*/ 1048338 w 1736287"/>
              <a:gd name="connsiteY3982" fmla="*/ 1488047 h 1600958"/>
              <a:gd name="connsiteX3983" fmla="*/ 1037155 w 1736287"/>
              <a:gd name="connsiteY3983" fmla="*/ 1488047 h 1600958"/>
              <a:gd name="connsiteX3984" fmla="*/ 1037155 w 1736287"/>
              <a:gd name="connsiteY3984" fmla="*/ 1476864 h 1600958"/>
              <a:gd name="connsiteX3985" fmla="*/ 1025971 w 1736287"/>
              <a:gd name="connsiteY3985" fmla="*/ 1465681 h 1600958"/>
              <a:gd name="connsiteX3986" fmla="*/ 1025971 w 1736287"/>
              <a:gd name="connsiteY3986" fmla="*/ 1459216 h 1600958"/>
              <a:gd name="connsiteX3987" fmla="*/ 1025971 w 1736287"/>
              <a:gd name="connsiteY3987" fmla="*/ 1454499 h 1600958"/>
              <a:gd name="connsiteX3988" fmla="*/ 1019297 w 1736287"/>
              <a:gd name="connsiteY3988" fmla="*/ 1454499 h 1600958"/>
              <a:gd name="connsiteX3989" fmla="*/ 1018756 w 1736287"/>
              <a:gd name="connsiteY3989" fmla="*/ 1454499 h 1600958"/>
              <a:gd name="connsiteX3990" fmla="*/ 1014427 w 1736287"/>
              <a:gd name="connsiteY3990" fmla="*/ 1454499 h 1600958"/>
              <a:gd name="connsiteX3991" fmla="*/ 1014427 w 1736287"/>
              <a:gd name="connsiteY3991" fmla="*/ 1465681 h 1600958"/>
              <a:gd name="connsiteX3992" fmla="*/ 1014427 w 1736287"/>
              <a:gd name="connsiteY3992" fmla="*/ 1476864 h 1600958"/>
              <a:gd name="connsiteX3993" fmla="*/ 1003244 w 1736287"/>
              <a:gd name="connsiteY3993" fmla="*/ 1476864 h 1600958"/>
              <a:gd name="connsiteX3994" fmla="*/ 1001846 w 1736287"/>
              <a:gd name="connsiteY3994" fmla="*/ 1476864 h 1600958"/>
              <a:gd name="connsiteX3995" fmla="*/ 999050 w 1736287"/>
              <a:gd name="connsiteY3995" fmla="*/ 1476864 h 1600958"/>
              <a:gd name="connsiteX3996" fmla="*/ 998526 w 1736287"/>
              <a:gd name="connsiteY3996" fmla="*/ 1476864 h 1600958"/>
              <a:gd name="connsiteX3997" fmla="*/ 996779 w 1736287"/>
              <a:gd name="connsiteY3997" fmla="*/ 1476864 h 1600958"/>
              <a:gd name="connsiteX3998" fmla="*/ 992061 w 1736287"/>
              <a:gd name="connsiteY3998" fmla="*/ 1476864 h 1600958"/>
              <a:gd name="connsiteX3999" fmla="*/ 992061 w 1736287"/>
              <a:gd name="connsiteY3999" fmla="*/ 1488047 h 1600958"/>
              <a:gd name="connsiteX4000" fmla="*/ 980878 w 1736287"/>
              <a:gd name="connsiteY4000" fmla="*/ 1476864 h 1600958"/>
              <a:gd name="connsiteX4001" fmla="*/ 980878 w 1736287"/>
              <a:gd name="connsiteY4001" fmla="*/ 1488047 h 1600958"/>
              <a:gd name="connsiteX4002" fmla="*/ 969334 w 1736287"/>
              <a:gd name="connsiteY4002" fmla="*/ 1488047 h 1600958"/>
              <a:gd name="connsiteX4003" fmla="*/ 969334 w 1736287"/>
              <a:gd name="connsiteY4003" fmla="*/ 1499591 h 1600958"/>
              <a:gd name="connsiteX4004" fmla="*/ 958150 w 1736287"/>
              <a:gd name="connsiteY4004" fmla="*/ 1488047 h 1600958"/>
              <a:gd name="connsiteX4005" fmla="*/ 958150 w 1736287"/>
              <a:gd name="connsiteY4005" fmla="*/ 1476864 h 1600958"/>
              <a:gd name="connsiteX4006" fmla="*/ 958150 w 1736287"/>
              <a:gd name="connsiteY4006" fmla="*/ 1465681 h 1600958"/>
              <a:gd name="connsiteX4007" fmla="*/ 946967 w 1736287"/>
              <a:gd name="connsiteY4007" fmla="*/ 1465681 h 1600958"/>
              <a:gd name="connsiteX4008" fmla="*/ 946967 w 1736287"/>
              <a:gd name="connsiteY4008" fmla="*/ 1454499 h 1600958"/>
              <a:gd name="connsiteX4009" fmla="*/ 935784 w 1736287"/>
              <a:gd name="connsiteY4009" fmla="*/ 1465681 h 1600958"/>
              <a:gd name="connsiteX4010" fmla="*/ 946967 w 1736287"/>
              <a:gd name="connsiteY4010" fmla="*/ 1465681 h 1600958"/>
              <a:gd name="connsiteX4011" fmla="*/ 946967 w 1736287"/>
              <a:gd name="connsiteY4011" fmla="*/ 1476864 h 1600958"/>
              <a:gd name="connsiteX4012" fmla="*/ 958150 w 1736287"/>
              <a:gd name="connsiteY4012" fmla="*/ 1476864 h 1600958"/>
              <a:gd name="connsiteX4013" fmla="*/ 946967 w 1736287"/>
              <a:gd name="connsiteY4013" fmla="*/ 1488047 h 1600958"/>
              <a:gd name="connsiteX4014" fmla="*/ 946967 w 1736287"/>
              <a:gd name="connsiteY4014" fmla="*/ 1499591 h 1600958"/>
              <a:gd name="connsiteX4015" fmla="*/ 946967 w 1736287"/>
              <a:gd name="connsiteY4015" fmla="*/ 1510774 h 1600958"/>
              <a:gd name="connsiteX4016" fmla="*/ 940502 w 1736287"/>
              <a:gd name="connsiteY4016" fmla="*/ 1510774 h 1600958"/>
              <a:gd name="connsiteX4017" fmla="*/ 935784 w 1736287"/>
              <a:gd name="connsiteY4017" fmla="*/ 1510774 h 1600958"/>
              <a:gd name="connsiteX4018" fmla="*/ 935784 w 1736287"/>
              <a:gd name="connsiteY4018" fmla="*/ 1499591 h 1600958"/>
              <a:gd name="connsiteX4019" fmla="*/ 935784 w 1736287"/>
              <a:gd name="connsiteY4019" fmla="*/ 1488047 h 1600958"/>
              <a:gd name="connsiteX4020" fmla="*/ 935784 w 1736287"/>
              <a:gd name="connsiteY4020" fmla="*/ 1476864 h 1600958"/>
              <a:gd name="connsiteX4021" fmla="*/ 924601 w 1736287"/>
              <a:gd name="connsiteY4021" fmla="*/ 1476864 h 1600958"/>
              <a:gd name="connsiteX4022" fmla="*/ 935784 w 1736287"/>
              <a:gd name="connsiteY4022" fmla="*/ 1488047 h 1600958"/>
              <a:gd name="connsiteX4023" fmla="*/ 924601 w 1736287"/>
              <a:gd name="connsiteY4023" fmla="*/ 1488047 h 1600958"/>
              <a:gd name="connsiteX4024" fmla="*/ 913057 w 1736287"/>
              <a:gd name="connsiteY4024" fmla="*/ 1488047 h 1600958"/>
              <a:gd name="connsiteX4025" fmla="*/ 913057 w 1736287"/>
              <a:gd name="connsiteY4025" fmla="*/ 1476864 h 1600958"/>
              <a:gd name="connsiteX4026" fmla="*/ 901874 w 1736287"/>
              <a:gd name="connsiteY4026" fmla="*/ 1488047 h 1600958"/>
              <a:gd name="connsiteX4027" fmla="*/ 901874 w 1736287"/>
              <a:gd name="connsiteY4027" fmla="*/ 1476864 h 1600958"/>
              <a:gd name="connsiteX4028" fmla="*/ 901874 w 1736287"/>
              <a:gd name="connsiteY4028" fmla="*/ 1465681 h 1600958"/>
              <a:gd name="connsiteX4029" fmla="*/ 901874 w 1736287"/>
              <a:gd name="connsiteY4029" fmla="*/ 1476864 h 1600958"/>
              <a:gd name="connsiteX4030" fmla="*/ 900476 w 1736287"/>
              <a:gd name="connsiteY4030" fmla="*/ 1476864 h 1600958"/>
              <a:gd name="connsiteX4031" fmla="*/ 892088 w 1736287"/>
              <a:gd name="connsiteY4031" fmla="*/ 1476864 h 1600958"/>
              <a:gd name="connsiteX4032" fmla="*/ 890690 w 1736287"/>
              <a:gd name="connsiteY4032" fmla="*/ 1476864 h 1600958"/>
              <a:gd name="connsiteX4033" fmla="*/ 890690 w 1736287"/>
              <a:gd name="connsiteY4033" fmla="*/ 1488047 h 1600958"/>
              <a:gd name="connsiteX4034" fmla="*/ 901874 w 1736287"/>
              <a:gd name="connsiteY4034" fmla="*/ 1488047 h 1600958"/>
              <a:gd name="connsiteX4035" fmla="*/ 913057 w 1736287"/>
              <a:gd name="connsiteY4035" fmla="*/ 1488047 h 1600958"/>
              <a:gd name="connsiteX4036" fmla="*/ 913057 w 1736287"/>
              <a:gd name="connsiteY4036" fmla="*/ 1499591 h 1600958"/>
              <a:gd name="connsiteX4037" fmla="*/ 924601 w 1736287"/>
              <a:gd name="connsiteY4037" fmla="*/ 1499591 h 1600958"/>
              <a:gd name="connsiteX4038" fmla="*/ 924601 w 1736287"/>
              <a:gd name="connsiteY4038" fmla="*/ 1510774 h 1600958"/>
              <a:gd name="connsiteX4039" fmla="*/ 924601 w 1736287"/>
              <a:gd name="connsiteY4039" fmla="*/ 1521957 h 1600958"/>
              <a:gd name="connsiteX4040" fmla="*/ 923158 w 1736287"/>
              <a:gd name="connsiteY4040" fmla="*/ 1521957 h 1600958"/>
              <a:gd name="connsiteX4041" fmla="*/ 920272 w 1736287"/>
              <a:gd name="connsiteY4041" fmla="*/ 1521957 h 1600958"/>
              <a:gd name="connsiteX4042" fmla="*/ 919731 w 1736287"/>
              <a:gd name="connsiteY4042" fmla="*/ 1521957 h 1600958"/>
              <a:gd name="connsiteX4043" fmla="*/ 913057 w 1736287"/>
              <a:gd name="connsiteY4043" fmla="*/ 1521957 h 1600958"/>
              <a:gd name="connsiteX4044" fmla="*/ 913057 w 1736287"/>
              <a:gd name="connsiteY4044" fmla="*/ 1510774 h 1600958"/>
              <a:gd name="connsiteX4045" fmla="*/ 901874 w 1736287"/>
              <a:gd name="connsiteY4045" fmla="*/ 1521957 h 1600958"/>
              <a:gd name="connsiteX4046" fmla="*/ 913057 w 1736287"/>
              <a:gd name="connsiteY4046" fmla="*/ 1521957 h 1600958"/>
              <a:gd name="connsiteX4047" fmla="*/ 901874 w 1736287"/>
              <a:gd name="connsiteY4047" fmla="*/ 1533140 h 1600958"/>
              <a:gd name="connsiteX4048" fmla="*/ 890690 w 1736287"/>
              <a:gd name="connsiteY4048" fmla="*/ 1533140 h 1600958"/>
              <a:gd name="connsiteX4049" fmla="*/ 890690 w 1736287"/>
              <a:gd name="connsiteY4049" fmla="*/ 1521957 h 1600958"/>
              <a:gd name="connsiteX4050" fmla="*/ 890690 w 1736287"/>
              <a:gd name="connsiteY4050" fmla="*/ 1515491 h 1600958"/>
              <a:gd name="connsiteX4051" fmla="*/ 890690 w 1736287"/>
              <a:gd name="connsiteY4051" fmla="*/ 1510774 h 1600958"/>
              <a:gd name="connsiteX4052" fmla="*/ 901874 w 1736287"/>
              <a:gd name="connsiteY4052" fmla="*/ 1499591 h 1600958"/>
              <a:gd name="connsiteX4053" fmla="*/ 890690 w 1736287"/>
              <a:gd name="connsiteY4053" fmla="*/ 1499591 h 1600958"/>
              <a:gd name="connsiteX4054" fmla="*/ 879507 w 1736287"/>
              <a:gd name="connsiteY4054" fmla="*/ 1499591 h 1600958"/>
              <a:gd name="connsiteX4055" fmla="*/ 890690 w 1736287"/>
              <a:gd name="connsiteY4055" fmla="*/ 1510774 h 1600958"/>
              <a:gd name="connsiteX4056" fmla="*/ 879507 w 1736287"/>
              <a:gd name="connsiteY4056" fmla="*/ 1510774 h 1600958"/>
              <a:gd name="connsiteX4057" fmla="*/ 867963 w 1736287"/>
              <a:gd name="connsiteY4057" fmla="*/ 1521957 h 1600958"/>
              <a:gd name="connsiteX4058" fmla="*/ 866565 w 1736287"/>
              <a:gd name="connsiteY4058" fmla="*/ 1521957 h 1600958"/>
              <a:gd name="connsiteX4059" fmla="*/ 863070 w 1736287"/>
              <a:gd name="connsiteY4059" fmla="*/ 1521957 h 1600958"/>
              <a:gd name="connsiteX4060" fmla="*/ 856780 w 1736287"/>
              <a:gd name="connsiteY4060" fmla="*/ 1521957 h 1600958"/>
              <a:gd name="connsiteX4061" fmla="*/ 845597 w 1736287"/>
              <a:gd name="connsiteY4061" fmla="*/ 1510774 h 1600958"/>
              <a:gd name="connsiteX4062" fmla="*/ 845597 w 1736287"/>
              <a:gd name="connsiteY4062" fmla="*/ 1521957 h 1600958"/>
              <a:gd name="connsiteX4063" fmla="*/ 834413 w 1736287"/>
              <a:gd name="connsiteY4063" fmla="*/ 1521957 h 1600958"/>
              <a:gd name="connsiteX4064" fmla="*/ 834413 w 1736287"/>
              <a:gd name="connsiteY4064" fmla="*/ 1533140 h 1600958"/>
              <a:gd name="connsiteX4065" fmla="*/ 822869 w 1736287"/>
              <a:gd name="connsiteY4065" fmla="*/ 1533140 h 1600958"/>
              <a:gd name="connsiteX4066" fmla="*/ 822869 w 1736287"/>
              <a:gd name="connsiteY4066" fmla="*/ 1521957 h 1600958"/>
              <a:gd name="connsiteX4067" fmla="*/ 811686 w 1736287"/>
              <a:gd name="connsiteY4067" fmla="*/ 1521957 h 1600958"/>
              <a:gd name="connsiteX4068" fmla="*/ 811686 w 1736287"/>
              <a:gd name="connsiteY4068" fmla="*/ 1510774 h 1600958"/>
              <a:gd name="connsiteX4069" fmla="*/ 811686 w 1736287"/>
              <a:gd name="connsiteY4069" fmla="*/ 1499591 h 1600958"/>
              <a:gd name="connsiteX4070" fmla="*/ 800503 w 1736287"/>
              <a:gd name="connsiteY4070" fmla="*/ 1499591 h 1600958"/>
              <a:gd name="connsiteX4071" fmla="*/ 800503 w 1736287"/>
              <a:gd name="connsiteY4071" fmla="*/ 1488047 h 1600958"/>
              <a:gd name="connsiteX4072" fmla="*/ 800503 w 1736287"/>
              <a:gd name="connsiteY4072" fmla="*/ 1476864 h 1600958"/>
              <a:gd name="connsiteX4073" fmla="*/ 789320 w 1736287"/>
              <a:gd name="connsiteY4073" fmla="*/ 1476864 h 1600958"/>
              <a:gd name="connsiteX4074" fmla="*/ 789320 w 1736287"/>
              <a:gd name="connsiteY4074" fmla="*/ 1465681 h 1600958"/>
              <a:gd name="connsiteX4075" fmla="*/ 777776 w 1736287"/>
              <a:gd name="connsiteY4075" fmla="*/ 1476864 h 1600958"/>
              <a:gd name="connsiteX4076" fmla="*/ 789320 w 1736287"/>
              <a:gd name="connsiteY4076" fmla="*/ 1476864 h 1600958"/>
              <a:gd name="connsiteX4077" fmla="*/ 789320 w 1736287"/>
              <a:gd name="connsiteY4077" fmla="*/ 1488047 h 1600958"/>
              <a:gd name="connsiteX4078" fmla="*/ 777776 w 1736287"/>
              <a:gd name="connsiteY4078" fmla="*/ 1488047 h 1600958"/>
              <a:gd name="connsiteX4079" fmla="*/ 777776 w 1736287"/>
              <a:gd name="connsiteY4079" fmla="*/ 1499591 h 1600958"/>
              <a:gd name="connsiteX4080" fmla="*/ 766593 w 1736287"/>
              <a:gd name="connsiteY4080" fmla="*/ 1499591 h 1600958"/>
              <a:gd name="connsiteX4081" fmla="*/ 755409 w 1736287"/>
              <a:gd name="connsiteY4081" fmla="*/ 1488047 h 1600958"/>
              <a:gd name="connsiteX4082" fmla="*/ 766593 w 1736287"/>
              <a:gd name="connsiteY4082" fmla="*/ 1476864 h 1600958"/>
              <a:gd name="connsiteX4083" fmla="*/ 755409 w 1736287"/>
              <a:gd name="connsiteY4083" fmla="*/ 1476864 h 1600958"/>
              <a:gd name="connsiteX4084" fmla="*/ 755409 w 1736287"/>
              <a:gd name="connsiteY4084" fmla="*/ 1488047 h 1600958"/>
              <a:gd name="connsiteX4085" fmla="*/ 744226 w 1736287"/>
              <a:gd name="connsiteY4085" fmla="*/ 1488047 h 1600958"/>
              <a:gd name="connsiteX4086" fmla="*/ 744226 w 1736287"/>
              <a:gd name="connsiteY4086" fmla="*/ 1476864 h 1600958"/>
              <a:gd name="connsiteX4087" fmla="*/ 732682 w 1736287"/>
              <a:gd name="connsiteY4087" fmla="*/ 1476864 h 1600958"/>
              <a:gd name="connsiteX4088" fmla="*/ 721499 w 1736287"/>
              <a:gd name="connsiteY4088" fmla="*/ 1465681 h 1600958"/>
              <a:gd name="connsiteX4089" fmla="*/ 710316 w 1736287"/>
              <a:gd name="connsiteY4089" fmla="*/ 1465681 h 1600958"/>
              <a:gd name="connsiteX4090" fmla="*/ 708918 w 1736287"/>
              <a:gd name="connsiteY4090" fmla="*/ 1465681 h 1600958"/>
              <a:gd name="connsiteX4091" fmla="*/ 699132 w 1736287"/>
              <a:gd name="connsiteY4091" fmla="*/ 1465681 h 1600958"/>
              <a:gd name="connsiteX4092" fmla="*/ 699132 w 1736287"/>
              <a:gd name="connsiteY4092" fmla="*/ 1454499 h 1600958"/>
              <a:gd name="connsiteX4093" fmla="*/ 710316 w 1736287"/>
              <a:gd name="connsiteY4093" fmla="*/ 1454499 h 1600958"/>
              <a:gd name="connsiteX4094" fmla="*/ 710316 w 1736287"/>
              <a:gd name="connsiteY4094" fmla="*/ 1450170 h 1600958"/>
              <a:gd name="connsiteX4095" fmla="*/ 710316 w 1736287"/>
              <a:gd name="connsiteY4095" fmla="*/ 1449629 h 1600958"/>
              <a:gd name="connsiteX4096" fmla="*/ 710316 w 1736287"/>
              <a:gd name="connsiteY4096" fmla="*/ 1447825 h 1600958"/>
              <a:gd name="connsiteX4097" fmla="*/ 710316 w 1736287"/>
              <a:gd name="connsiteY4097" fmla="*/ 1447284 h 1600958"/>
              <a:gd name="connsiteX4098" fmla="*/ 710316 w 1736287"/>
              <a:gd name="connsiteY4098" fmla="*/ 1442955 h 1600958"/>
              <a:gd name="connsiteX4099" fmla="*/ 710316 w 1736287"/>
              <a:gd name="connsiteY4099" fmla="*/ 1431772 h 1600958"/>
              <a:gd name="connsiteX4100" fmla="*/ 711714 w 1736287"/>
              <a:gd name="connsiteY4100" fmla="*/ 1431772 h 1600958"/>
              <a:gd name="connsiteX4101" fmla="*/ 721499 w 1736287"/>
              <a:gd name="connsiteY4101" fmla="*/ 1431772 h 1600958"/>
              <a:gd name="connsiteX4102" fmla="*/ 721499 w 1736287"/>
              <a:gd name="connsiteY4102" fmla="*/ 1420589 h 1600958"/>
              <a:gd name="connsiteX4103" fmla="*/ 710316 w 1736287"/>
              <a:gd name="connsiteY4103" fmla="*/ 1420589 h 1600958"/>
              <a:gd name="connsiteX4104" fmla="*/ 710316 w 1736287"/>
              <a:gd name="connsiteY4104" fmla="*/ 1431772 h 1600958"/>
              <a:gd name="connsiteX4105" fmla="*/ 699132 w 1736287"/>
              <a:gd name="connsiteY4105" fmla="*/ 1431772 h 1600958"/>
              <a:gd name="connsiteX4106" fmla="*/ 699132 w 1736287"/>
              <a:gd name="connsiteY4106" fmla="*/ 1442955 h 1600958"/>
              <a:gd name="connsiteX4107" fmla="*/ 699132 w 1736287"/>
              <a:gd name="connsiteY4107" fmla="*/ 1454499 h 1600958"/>
              <a:gd name="connsiteX4108" fmla="*/ 687588 w 1736287"/>
              <a:gd name="connsiteY4108" fmla="*/ 1454499 h 1600958"/>
              <a:gd name="connsiteX4109" fmla="*/ 676405 w 1736287"/>
              <a:gd name="connsiteY4109" fmla="*/ 1442955 h 1600958"/>
              <a:gd name="connsiteX4110" fmla="*/ 665222 w 1736287"/>
              <a:gd name="connsiteY4110" fmla="*/ 1442955 h 1600958"/>
              <a:gd name="connsiteX4111" fmla="*/ 663824 w 1736287"/>
              <a:gd name="connsiteY4111" fmla="*/ 1442955 h 1600958"/>
              <a:gd name="connsiteX4112" fmla="*/ 658757 w 1736287"/>
              <a:gd name="connsiteY4112" fmla="*/ 1442955 h 1600958"/>
              <a:gd name="connsiteX4113" fmla="*/ 654039 w 1736287"/>
              <a:gd name="connsiteY4113" fmla="*/ 1442955 h 1600958"/>
              <a:gd name="connsiteX4114" fmla="*/ 642495 w 1736287"/>
              <a:gd name="connsiteY4114" fmla="*/ 1431772 h 1600958"/>
              <a:gd name="connsiteX4115" fmla="*/ 631312 w 1736287"/>
              <a:gd name="connsiteY4115" fmla="*/ 1431772 h 1600958"/>
              <a:gd name="connsiteX4116" fmla="*/ 631312 w 1736287"/>
              <a:gd name="connsiteY4116" fmla="*/ 1420589 h 1600958"/>
              <a:gd name="connsiteX4117" fmla="*/ 631312 w 1736287"/>
              <a:gd name="connsiteY4117" fmla="*/ 1409406 h 1600958"/>
              <a:gd name="connsiteX4118" fmla="*/ 642495 w 1736287"/>
              <a:gd name="connsiteY4118" fmla="*/ 1409406 h 1600958"/>
              <a:gd name="connsiteX4119" fmla="*/ 631312 w 1736287"/>
              <a:gd name="connsiteY4119" fmla="*/ 1397863 h 1600958"/>
              <a:gd name="connsiteX4120" fmla="*/ 631312 w 1736287"/>
              <a:gd name="connsiteY4120" fmla="*/ 1402191 h 1600958"/>
              <a:gd name="connsiteX4121" fmla="*/ 631312 w 1736287"/>
              <a:gd name="connsiteY4121" fmla="*/ 1402733 h 1600958"/>
              <a:gd name="connsiteX4122" fmla="*/ 631312 w 1736287"/>
              <a:gd name="connsiteY4122" fmla="*/ 1409406 h 1600958"/>
              <a:gd name="connsiteX4123" fmla="*/ 620128 w 1736287"/>
              <a:gd name="connsiteY4123" fmla="*/ 1397863 h 1600958"/>
              <a:gd name="connsiteX4124" fmla="*/ 631312 w 1736287"/>
              <a:gd name="connsiteY4124" fmla="*/ 1409406 h 1600958"/>
              <a:gd name="connsiteX4125" fmla="*/ 631312 w 1736287"/>
              <a:gd name="connsiteY4125" fmla="*/ 1420589 h 1600958"/>
              <a:gd name="connsiteX4126" fmla="*/ 620128 w 1736287"/>
              <a:gd name="connsiteY4126" fmla="*/ 1409406 h 1600958"/>
              <a:gd name="connsiteX4127" fmla="*/ 620128 w 1736287"/>
              <a:gd name="connsiteY4127" fmla="*/ 1420589 h 1600958"/>
              <a:gd name="connsiteX4128" fmla="*/ 620128 w 1736287"/>
              <a:gd name="connsiteY4128" fmla="*/ 1431772 h 1600958"/>
              <a:gd name="connsiteX4129" fmla="*/ 608945 w 1736287"/>
              <a:gd name="connsiteY4129" fmla="*/ 1420589 h 1600958"/>
              <a:gd name="connsiteX4130" fmla="*/ 602271 w 1736287"/>
              <a:gd name="connsiteY4130" fmla="*/ 1420589 h 1600958"/>
              <a:gd name="connsiteX4131" fmla="*/ 597401 w 1736287"/>
              <a:gd name="connsiteY4131" fmla="*/ 1420589 h 1600958"/>
              <a:gd name="connsiteX4132" fmla="*/ 586218 w 1736287"/>
              <a:gd name="connsiteY4132" fmla="*/ 1420589 h 1600958"/>
              <a:gd name="connsiteX4133" fmla="*/ 586218 w 1736287"/>
              <a:gd name="connsiteY4133" fmla="*/ 1431772 h 1600958"/>
              <a:gd name="connsiteX4134" fmla="*/ 575035 w 1736287"/>
              <a:gd name="connsiteY4134" fmla="*/ 1442955 h 1600958"/>
              <a:gd name="connsiteX4135" fmla="*/ 563852 w 1736287"/>
              <a:gd name="connsiteY4135" fmla="*/ 1454499 h 1600958"/>
              <a:gd name="connsiteX4136" fmla="*/ 563852 w 1736287"/>
              <a:gd name="connsiteY4136" fmla="*/ 1465681 h 1600958"/>
              <a:gd name="connsiteX4137" fmla="*/ 560966 w 1736287"/>
              <a:gd name="connsiteY4137" fmla="*/ 1465681 h 1600958"/>
              <a:gd name="connsiteX4138" fmla="*/ 557178 w 1736287"/>
              <a:gd name="connsiteY4138" fmla="*/ 1465681 h 1600958"/>
              <a:gd name="connsiteX4139" fmla="*/ 556637 w 1736287"/>
              <a:gd name="connsiteY4139" fmla="*/ 1465681 h 1600958"/>
              <a:gd name="connsiteX4140" fmla="*/ 552308 w 1736287"/>
              <a:gd name="connsiteY4140" fmla="*/ 1465681 h 1600958"/>
              <a:gd name="connsiteX4141" fmla="*/ 552308 w 1736287"/>
              <a:gd name="connsiteY4141" fmla="*/ 1469875 h 1600958"/>
              <a:gd name="connsiteX4142" fmla="*/ 552308 w 1736287"/>
              <a:gd name="connsiteY4142" fmla="*/ 1470399 h 1600958"/>
              <a:gd name="connsiteX4143" fmla="*/ 552308 w 1736287"/>
              <a:gd name="connsiteY4143" fmla="*/ 1470574 h 1600958"/>
              <a:gd name="connsiteX4144" fmla="*/ 552308 w 1736287"/>
              <a:gd name="connsiteY4144" fmla="*/ 1476864 h 1600958"/>
              <a:gd name="connsiteX4145" fmla="*/ 547590 w 1736287"/>
              <a:gd name="connsiteY4145" fmla="*/ 1477039 h 1600958"/>
              <a:gd name="connsiteX4146" fmla="*/ 547791 w 1736287"/>
              <a:gd name="connsiteY4146" fmla="*/ 1477509 h 1600958"/>
              <a:gd name="connsiteX4147" fmla="*/ 542522 w 1736287"/>
              <a:gd name="connsiteY4147" fmla="*/ 1478262 h 1600958"/>
              <a:gd name="connsiteX4148" fmla="*/ 541124 w 1736287"/>
              <a:gd name="connsiteY4148" fmla="*/ 1488047 h 1600958"/>
              <a:gd name="connsiteX4149" fmla="*/ 529941 w 1736287"/>
              <a:gd name="connsiteY4149" fmla="*/ 1488047 h 1600958"/>
              <a:gd name="connsiteX4150" fmla="*/ 529941 w 1736287"/>
              <a:gd name="connsiteY4150" fmla="*/ 1499591 h 1600958"/>
              <a:gd name="connsiteX4151" fmla="*/ 529941 w 1736287"/>
              <a:gd name="connsiteY4151" fmla="*/ 1510774 h 1600958"/>
              <a:gd name="connsiteX4152" fmla="*/ 528543 w 1736287"/>
              <a:gd name="connsiteY4152" fmla="*/ 1510774 h 1600958"/>
              <a:gd name="connsiteX4153" fmla="*/ 518758 w 1736287"/>
              <a:gd name="connsiteY4153" fmla="*/ 1510774 h 1600958"/>
              <a:gd name="connsiteX4154" fmla="*/ 518758 w 1736287"/>
              <a:gd name="connsiteY4154" fmla="*/ 1512172 h 1600958"/>
              <a:gd name="connsiteX4155" fmla="*/ 518758 w 1736287"/>
              <a:gd name="connsiteY4155" fmla="*/ 1521957 h 1600958"/>
              <a:gd name="connsiteX4156" fmla="*/ 518758 w 1736287"/>
              <a:gd name="connsiteY4156" fmla="*/ 1523355 h 1600958"/>
              <a:gd name="connsiteX4157" fmla="*/ 518758 w 1736287"/>
              <a:gd name="connsiteY4157" fmla="*/ 1531742 h 1600958"/>
              <a:gd name="connsiteX4158" fmla="*/ 518758 w 1736287"/>
              <a:gd name="connsiteY4158" fmla="*/ 1533140 h 1600958"/>
              <a:gd name="connsiteX4159" fmla="*/ 518758 w 1736287"/>
              <a:gd name="connsiteY4159" fmla="*/ 1544683 h 1600958"/>
              <a:gd name="connsiteX4160" fmla="*/ 507214 w 1736287"/>
              <a:gd name="connsiteY4160" fmla="*/ 1533140 h 1600958"/>
              <a:gd name="connsiteX4161" fmla="*/ 496031 w 1736287"/>
              <a:gd name="connsiteY4161" fmla="*/ 1521957 h 1600958"/>
              <a:gd name="connsiteX4162" fmla="*/ 496031 w 1736287"/>
              <a:gd name="connsiteY4162" fmla="*/ 1533140 h 1600958"/>
              <a:gd name="connsiteX4163" fmla="*/ 484847 w 1736287"/>
              <a:gd name="connsiteY4163" fmla="*/ 1533140 h 1600958"/>
              <a:gd name="connsiteX4164" fmla="*/ 484847 w 1736287"/>
              <a:gd name="connsiteY4164" fmla="*/ 1544683 h 1600958"/>
              <a:gd name="connsiteX4165" fmla="*/ 473664 w 1736287"/>
              <a:gd name="connsiteY4165" fmla="*/ 1544683 h 1600958"/>
              <a:gd name="connsiteX4166" fmla="*/ 473664 w 1736287"/>
              <a:gd name="connsiteY4166" fmla="*/ 1555866 h 1600958"/>
              <a:gd name="connsiteX4167" fmla="*/ 484847 w 1736287"/>
              <a:gd name="connsiteY4167" fmla="*/ 1567049 h 1600958"/>
              <a:gd name="connsiteX4168" fmla="*/ 473664 w 1736287"/>
              <a:gd name="connsiteY4168" fmla="*/ 1567049 h 1600958"/>
              <a:gd name="connsiteX4169" fmla="*/ 462120 w 1736287"/>
              <a:gd name="connsiteY4169" fmla="*/ 1567049 h 1600958"/>
              <a:gd name="connsiteX4170" fmla="*/ 462120 w 1736287"/>
              <a:gd name="connsiteY4170" fmla="*/ 1555866 h 1600958"/>
              <a:gd name="connsiteX4171" fmla="*/ 450937 w 1736287"/>
              <a:gd name="connsiteY4171" fmla="*/ 1555866 h 1600958"/>
              <a:gd name="connsiteX4172" fmla="*/ 450937 w 1736287"/>
              <a:gd name="connsiteY4172" fmla="*/ 1567049 h 1600958"/>
              <a:gd name="connsiteX4173" fmla="*/ 439754 w 1736287"/>
              <a:gd name="connsiteY4173" fmla="*/ 1567049 h 1600958"/>
              <a:gd name="connsiteX4174" fmla="*/ 450937 w 1736287"/>
              <a:gd name="connsiteY4174" fmla="*/ 1578232 h 1600958"/>
              <a:gd name="connsiteX4175" fmla="*/ 439754 w 1736287"/>
              <a:gd name="connsiteY4175" fmla="*/ 1578232 h 1600958"/>
              <a:gd name="connsiteX4176" fmla="*/ 439754 w 1736287"/>
              <a:gd name="connsiteY4176" fmla="*/ 1589776 h 1600958"/>
              <a:gd name="connsiteX4177" fmla="*/ 439754 w 1736287"/>
              <a:gd name="connsiteY4177" fmla="*/ 1600958 h 1600958"/>
              <a:gd name="connsiteX4178" fmla="*/ 428571 w 1736287"/>
              <a:gd name="connsiteY4178" fmla="*/ 1589776 h 1600958"/>
              <a:gd name="connsiteX4179" fmla="*/ 428571 w 1736287"/>
              <a:gd name="connsiteY4179" fmla="*/ 1600958 h 1600958"/>
              <a:gd name="connsiteX4180" fmla="*/ 417027 w 1736287"/>
              <a:gd name="connsiteY4180" fmla="*/ 1589776 h 1600958"/>
              <a:gd name="connsiteX4181" fmla="*/ 417027 w 1736287"/>
              <a:gd name="connsiteY4181" fmla="*/ 1578232 h 1600958"/>
              <a:gd name="connsiteX4182" fmla="*/ 405843 w 1736287"/>
              <a:gd name="connsiteY4182" fmla="*/ 1578232 h 1600958"/>
              <a:gd name="connsiteX4183" fmla="*/ 405843 w 1736287"/>
              <a:gd name="connsiteY4183" fmla="*/ 1567049 h 1600958"/>
              <a:gd name="connsiteX4184" fmla="*/ 405843 w 1736287"/>
              <a:gd name="connsiteY4184" fmla="*/ 1555866 h 1600958"/>
              <a:gd name="connsiteX4185" fmla="*/ 394660 w 1736287"/>
              <a:gd name="connsiteY4185" fmla="*/ 1555866 h 1600958"/>
              <a:gd name="connsiteX4186" fmla="*/ 394660 w 1736287"/>
              <a:gd name="connsiteY4186" fmla="*/ 1557264 h 1600958"/>
              <a:gd name="connsiteX4187" fmla="*/ 394660 w 1736287"/>
              <a:gd name="connsiteY4187" fmla="*/ 1562331 h 1600958"/>
              <a:gd name="connsiteX4188" fmla="*/ 394660 w 1736287"/>
              <a:gd name="connsiteY4188" fmla="*/ 1562855 h 1600958"/>
              <a:gd name="connsiteX4189" fmla="*/ 394660 w 1736287"/>
              <a:gd name="connsiteY4189" fmla="*/ 1567049 h 1600958"/>
              <a:gd name="connsiteX4190" fmla="*/ 388195 w 1736287"/>
              <a:gd name="connsiteY4190" fmla="*/ 1567049 h 1600958"/>
              <a:gd name="connsiteX4191" fmla="*/ 387671 w 1736287"/>
              <a:gd name="connsiteY4191" fmla="*/ 1567049 h 1600958"/>
              <a:gd name="connsiteX4192" fmla="*/ 383477 w 1736287"/>
              <a:gd name="connsiteY4192" fmla="*/ 1567049 h 1600958"/>
              <a:gd name="connsiteX4193" fmla="*/ 383477 w 1736287"/>
              <a:gd name="connsiteY4193" fmla="*/ 1555866 h 1600958"/>
              <a:gd name="connsiteX4194" fmla="*/ 371933 w 1736287"/>
              <a:gd name="connsiteY4194" fmla="*/ 1555866 h 1600958"/>
              <a:gd name="connsiteX4195" fmla="*/ 371933 w 1736287"/>
              <a:gd name="connsiteY4195" fmla="*/ 1567049 h 1600958"/>
              <a:gd name="connsiteX4196" fmla="*/ 371933 w 1736287"/>
              <a:gd name="connsiteY4196" fmla="*/ 1568447 h 1600958"/>
              <a:gd name="connsiteX4197" fmla="*/ 371933 w 1736287"/>
              <a:gd name="connsiteY4197" fmla="*/ 1576834 h 1600958"/>
              <a:gd name="connsiteX4198" fmla="*/ 371933 w 1736287"/>
              <a:gd name="connsiteY4198" fmla="*/ 1578232 h 1600958"/>
              <a:gd name="connsiteX4199" fmla="*/ 360750 w 1736287"/>
              <a:gd name="connsiteY4199" fmla="*/ 1578232 h 1600958"/>
              <a:gd name="connsiteX4200" fmla="*/ 360750 w 1736287"/>
              <a:gd name="connsiteY4200" fmla="*/ 1576834 h 1600958"/>
              <a:gd name="connsiteX4201" fmla="*/ 360750 w 1736287"/>
              <a:gd name="connsiteY4201" fmla="*/ 1567049 h 1600958"/>
              <a:gd name="connsiteX4202" fmla="*/ 360750 w 1736287"/>
              <a:gd name="connsiteY4202" fmla="*/ 1555866 h 1600958"/>
              <a:gd name="connsiteX4203" fmla="*/ 349566 w 1736287"/>
              <a:gd name="connsiteY4203" fmla="*/ 1555866 h 1600958"/>
              <a:gd name="connsiteX4204" fmla="*/ 338383 w 1736287"/>
              <a:gd name="connsiteY4204" fmla="*/ 1544683 h 1600958"/>
              <a:gd name="connsiteX4205" fmla="*/ 339781 w 1736287"/>
              <a:gd name="connsiteY4205" fmla="*/ 1544683 h 1600958"/>
              <a:gd name="connsiteX4206" fmla="*/ 341179 w 1736287"/>
              <a:gd name="connsiteY4206" fmla="*/ 1544683 h 1600958"/>
              <a:gd name="connsiteX4207" fmla="*/ 349566 w 1736287"/>
              <a:gd name="connsiteY4207" fmla="*/ 1544683 h 1600958"/>
              <a:gd name="connsiteX4208" fmla="*/ 338383 w 1736287"/>
              <a:gd name="connsiteY4208" fmla="*/ 1533140 h 1600958"/>
              <a:gd name="connsiteX4209" fmla="*/ 338383 w 1736287"/>
              <a:gd name="connsiteY4209" fmla="*/ 1521957 h 1600958"/>
              <a:gd name="connsiteX4210" fmla="*/ 326839 w 1736287"/>
              <a:gd name="connsiteY4210" fmla="*/ 1533140 h 1600958"/>
              <a:gd name="connsiteX4211" fmla="*/ 315656 w 1736287"/>
              <a:gd name="connsiteY4211" fmla="*/ 1533140 h 1600958"/>
              <a:gd name="connsiteX4212" fmla="*/ 315656 w 1736287"/>
              <a:gd name="connsiteY4212" fmla="*/ 1544683 h 1600958"/>
              <a:gd name="connsiteX4213" fmla="*/ 304473 w 1736287"/>
              <a:gd name="connsiteY4213" fmla="*/ 1544683 h 1600958"/>
              <a:gd name="connsiteX4214" fmla="*/ 304473 w 1736287"/>
              <a:gd name="connsiteY4214" fmla="*/ 1541797 h 1600958"/>
              <a:gd name="connsiteX4215" fmla="*/ 304473 w 1736287"/>
              <a:gd name="connsiteY4215" fmla="*/ 1533140 h 1600958"/>
              <a:gd name="connsiteX4216" fmla="*/ 293290 w 1736287"/>
              <a:gd name="connsiteY4216" fmla="*/ 1544683 h 1600958"/>
              <a:gd name="connsiteX4217" fmla="*/ 293290 w 1736287"/>
              <a:gd name="connsiteY4217" fmla="*/ 1533140 h 1600958"/>
              <a:gd name="connsiteX4218" fmla="*/ 281746 w 1736287"/>
              <a:gd name="connsiteY4218" fmla="*/ 1533140 h 1600958"/>
              <a:gd name="connsiteX4219" fmla="*/ 281746 w 1736287"/>
              <a:gd name="connsiteY4219" fmla="*/ 1521957 h 1600958"/>
              <a:gd name="connsiteX4220" fmla="*/ 281746 w 1736287"/>
              <a:gd name="connsiteY4220" fmla="*/ 1510774 h 1600958"/>
              <a:gd name="connsiteX4221" fmla="*/ 270562 w 1736287"/>
              <a:gd name="connsiteY4221" fmla="*/ 1499591 h 1600958"/>
              <a:gd name="connsiteX4222" fmla="*/ 259379 w 1736287"/>
              <a:gd name="connsiteY4222" fmla="*/ 1499591 h 1600958"/>
              <a:gd name="connsiteX4223" fmla="*/ 248196 w 1736287"/>
              <a:gd name="connsiteY4223" fmla="*/ 1499591 h 1600958"/>
              <a:gd name="connsiteX4224" fmla="*/ 236652 w 1736287"/>
              <a:gd name="connsiteY4224" fmla="*/ 1499591 h 1600958"/>
              <a:gd name="connsiteX4225" fmla="*/ 231934 w 1736287"/>
              <a:gd name="connsiteY4225" fmla="*/ 1499591 h 1600958"/>
              <a:gd name="connsiteX4226" fmla="*/ 225469 w 1736287"/>
              <a:gd name="connsiteY4226" fmla="*/ 1499591 h 1600958"/>
              <a:gd name="connsiteX4227" fmla="*/ 225469 w 1736287"/>
              <a:gd name="connsiteY4227" fmla="*/ 1488047 h 1600958"/>
              <a:gd name="connsiteX4228" fmla="*/ 225469 w 1736287"/>
              <a:gd name="connsiteY4228" fmla="*/ 1476864 h 1600958"/>
              <a:gd name="connsiteX4229" fmla="*/ 214285 w 1736287"/>
              <a:gd name="connsiteY4229" fmla="*/ 1476864 h 1600958"/>
              <a:gd name="connsiteX4230" fmla="*/ 214285 w 1736287"/>
              <a:gd name="connsiteY4230" fmla="*/ 1465681 h 1600958"/>
              <a:gd name="connsiteX4231" fmla="*/ 215683 w 1736287"/>
              <a:gd name="connsiteY4231" fmla="*/ 1465681 h 1600958"/>
              <a:gd name="connsiteX4232" fmla="*/ 225469 w 1736287"/>
              <a:gd name="connsiteY4232" fmla="*/ 1465681 h 1600958"/>
              <a:gd name="connsiteX4233" fmla="*/ 236652 w 1736287"/>
              <a:gd name="connsiteY4233" fmla="*/ 1476864 h 1600958"/>
              <a:gd name="connsiteX4234" fmla="*/ 236652 w 1736287"/>
              <a:gd name="connsiteY4234" fmla="*/ 1465681 h 1600958"/>
              <a:gd name="connsiteX4235" fmla="*/ 225469 w 1736287"/>
              <a:gd name="connsiteY4235" fmla="*/ 1465681 h 1600958"/>
              <a:gd name="connsiteX4236" fmla="*/ 225469 w 1736287"/>
              <a:gd name="connsiteY4236" fmla="*/ 1454499 h 1600958"/>
              <a:gd name="connsiteX4237" fmla="*/ 236652 w 1736287"/>
              <a:gd name="connsiteY4237" fmla="*/ 1454499 h 1600958"/>
              <a:gd name="connsiteX4238" fmla="*/ 236652 w 1736287"/>
              <a:gd name="connsiteY4238" fmla="*/ 1442955 h 1600958"/>
              <a:gd name="connsiteX4239" fmla="*/ 248196 w 1736287"/>
              <a:gd name="connsiteY4239" fmla="*/ 1442955 h 1600958"/>
              <a:gd name="connsiteX4240" fmla="*/ 248196 w 1736287"/>
              <a:gd name="connsiteY4240" fmla="*/ 1431772 h 1600958"/>
              <a:gd name="connsiteX4241" fmla="*/ 236652 w 1736287"/>
              <a:gd name="connsiteY4241" fmla="*/ 1431772 h 1600958"/>
              <a:gd name="connsiteX4242" fmla="*/ 225469 w 1736287"/>
              <a:gd name="connsiteY4242" fmla="*/ 1431772 h 1600958"/>
              <a:gd name="connsiteX4243" fmla="*/ 225469 w 1736287"/>
              <a:gd name="connsiteY4243" fmla="*/ 1442955 h 1600958"/>
              <a:gd name="connsiteX4244" fmla="*/ 225469 w 1736287"/>
              <a:gd name="connsiteY4244" fmla="*/ 1454499 h 1600958"/>
              <a:gd name="connsiteX4245" fmla="*/ 214285 w 1736287"/>
              <a:gd name="connsiteY4245" fmla="*/ 1454499 h 1600958"/>
              <a:gd name="connsiteX4246" fmla="*/ 214285 w 1736287"/>
              <a:gd name="connsiteY4246" fmla="*/ 1455896 h 1600958"/>
              <a:gd name="connsiteX4247" fmla="*/ 214285 w 1736287"/>
              <a:gd name="connsiteY4247" fmla="*/ 1464284 h 1600958"/>
              <a:gd name="connsiteX4248" fmla="*/ 214285 w 1736287"/>
              <a:gd name="connsiteY4248" fmla="*/ 1465681 h 1600958"/>
              <a:gd name="connsiteX4249" fmla="*/ 203102 w 1736287"/>
              <a:gd name="connsiteY4249" fmla="*/ 1465681 h 1600958"/>
              <a:gd name="connsiteX4250" fmla="*/ 203102 w 1736287"/>
              <a:gd name="connsiteY4250" fmla="*/ 1467079 h 1600958"/>
              <a:gd name="connsiteX4251" fmla="*/ 203102 w 1736287"/>
              <a:gd name="connsiteY4251" fmla="*/ 1475466 h 1600958"/>
              <a:gd name="connsiteX4252" fmla="*/ 203102 w 1736287"/>
              <a:gd name="connsiteY4252" fmla="*/ 1476864 h 1600958"/>
              <a:gd name="connsiteX4253" fmla="*/ 191558 w 1736287"/>
              <a:gd name="connsiteY4253" fmla="*/ 1476864 h 1600958"/>
              <a:gd name="connsiteX4254" fmla="*/ 191558 w 1736287"/>
              <a:gd name="connsiteY4254" fmla="*/ 1465681 h 1600958"/>
              <a:gd name="connsiteX4255" fmla="*/ 191558 w 1736287"/>
              <a:gd name="connsiteY4255" fmla="*/ 1454499 h 1600958"/>
              <a:gd name="connsiteX4256" fmla="*/ 203102 w 1736287"/>
              <a:gd name="connsiteY4256" fmla="*/ 1442955 h 1600958"/>
              <a:gd name="connsiteX4257" fmla="*/ 191558 w 1736287"/>
              <a:gd name="connsiteY4257" fmla="*/ 1442955 h 1600958"/>
              <a:gd name="connsiteX4258" fmla="*/ 191558 w 1736287"/>
              <a:gd name="connsiteY4258" fmla="*/ 1454499 h 1600958"/>
              <a:gd name="connsiteX4259" fmla="*/ 180375 w 1736287"/>
              <a:gd name="connsiteY4259" fmla="*/ 1454499 h 1600958"/>
              <a:gd name="connsiteX4260" fmla="*/ 180375 w 1736287"/>
              <a:gd name="connsiteY4260" fmla="*/ 1445841 h 1600958"/>
              <a:gd name="connsiteX4261" fmla="*/ 180375 w 1736287"/>
              <a:gd name="connsiteY4261" fmla="*/ 1442955 h 1600958"/>
              <a:gd name="connsiteX4262" fmla="*/ 169192 w 1736287"/>
              <a:gd name="connsiteY4262" fmla="*/ 1442955 h 1600958"/>
              <a:gd name="connsiteX4263" fmla="*/ 169192 w 1736287"/>
              <a:gd name="connsiteY4263" fmla="*/ 1431772 h 1600958"/>
              <a:gd name="connsiteX4264" fmla="*/ 180375 w 1736287"/>
              <a:gd name="connsiteY4264" fmla="*/ 1431772 h 1600958"/>
              <a:gd name="connsiteX4265" fmla="*/ 180375 w 1736287"/>
              <a:gd name="connsiteY4265" fmla="*/ 1420589 h 1600958"/>
              <a:gd name="connsiteX4266" fmla="*/ 169192 w 1736287"/>
              <a:gd name="connsiteY4266" fmla="*/ 1420589 h 1600958"/>
              <a:gd name="connsiteX4267" fmla="*/ 162726 w 1736287"/>
              <a:gd name="connsiteY4267" fmla="*/ 1420589 h 1600958"/>
              <a:gd name="connsiteX4268" fmla="*/ 158008 w 1736287"/>
              <a:gd name="connsiteY4268" fmla="*/ 1420589 h 1600958"/>
              <a:gd name="connsiteX4269" fmla="*/ 158008 w 1736287"/>
              <a:gd name="connsiteY4269" fmla="*/ 1431772 h 1600958"/>
              <a:gd name="connsiteX4270" fmla="*/ 146465 w 1736287"/>
              <a:gd name="connsiteY4270" fmla="*/ 1431772 h 1600958"/>
              <a:gd name="connsiteX4271" fmla="*/ 135281 w 1736287"/>
              <a:gd name="connsiteY4271" fmla="*/ 1420589 h 1600958"/>
              <a:gd name="connsiteX4272" fmla="*/ 133883 w 1736287"/>
              <a:gd name="connsiteY4272" fmla="*/ 1420589 h 1600958"/>
              <a:gd name="connsiteX4273" fmla="*/ 124098 w 1736287"/>
              <a:gd name="connsiteY4273" fmla="*/ 1420589 h 1600958"/>
              <a:gd name="connsiteX4274" fmla="*/ 135281 w 1736287"/>
              <a:gd name="connsiteY4274" fmla="*/ 1409406 h 1600958"/>
              <a:gd name="connsiteX4275" fmla="*/ 135281 w 1736287"/>
              <a:gd name="connsiteY4275" fmla="*/ 1397863 h 1600958"/>
              <a:gd name="connsiteX4276" fmla="*/ 124098 w 1736287"/>
              <a:gd name="connsiteY4276" fmla="*/ 1397863 h 1600958"/>
              <a:gd name="connsiteX4277" fmla="*/ 124098 w 1736287"/>
              <a:gd name="connsiteY4277" fmla="*/ 1386680 h 1600958"/>
              <a:gd name="connsiteX4278" fmla="*/ 135281 w 1736287"/>
              <a:gd name="connsiteY4278" fmla="*/ 1386680 h 1600958"/>
              <a:gd name="connsiteX4279" fmla="*/ 135281 w 1736287"/>
              <a:gd name="connsiteY4279" fmla="*/ 1375497 h 1600958"/>
              <a:gd name="connsiteX4280" fmla="*/ 124098 w 1736287"/>
              <a:gd name="connsiteY4280" fmla="*/ 1375497 h 1600958"/>
              <a:gd name="connsiteX4281" fmla="*/ 124098 w 1736287"/>
              <a:gd name="connsiteY4281" fmla="*/ 1364314 h 1600958"/>
              <a:gd name="connsiteX4282" fmla="*/ 124098 w 1736287"/>
              <a:gd name="connsiteY4282" fmla="*/ 1352770 h 1600958"/>
              <a:gd name="connsiteX4283" fmla="*/ 124098 w 1736287"/>
              <a:gd name="connsiteY4283" fmla="*/ 1341587 h 1600958"/>
              <a:gd name="connsiteX4284" fmla="*/ 135281 w 1736287"/>
              <a:gd name="connsiteY4284" fmla="*/ 1352770 h 1600958"/>
              <a:gd name="connsiteX4285" fmla="*/ 135281 w 1736287"/>
              <a:gd name="connsiteY4285" fmla="*/ 1341587 h 1600958"/>
              <a:gd name="connsiteX4286" fmla="*/ 135281 w 1736287"/>
              <a:gd name="connsiteY4286" fmla="*/ 1330404 h 1600958"/>
              <a:gd name="connsiteX4287" fmla="*/ 135281 w 1736287"/>
              <a:gd name="connsiteY4287" fmla="*/ 1319222 h 1600958"/>
              <a:gd name="connsiteX4288" fmla="*/ 146465 w 1736287"/>
              <a:gd name="connsiteY4288" fmla="*/ 1319222 h 1600958"/>
              <a:gd name="connsiteX4289" fmla="*/ 146465 w 1736287"/>
              <a:gd name="connsiteY4289" fmla="*/ 1307678 h 1600958"/>
              <a:gd name="connsiteX4290" fmla="*/ 158008 w 1736287"/>
              <a:gd name="connsiteY4290" fmla="*/ 1307678 h 1600958"/>
              <a:gd name="connsiteX4291" fmla="*/ 158008 w 1736287"/>
              <a:gd name="connsiteY4291" fmla="*/ 1296495 h 1600958"/>
              <a:gd name="connsiteX4292" fmla="*/ 158008 w 1736287"/>
              <a:gd name="connsiteY4292" fmla="*/ 1285312 h 1600958"/>
              <a:gd name="connsiteX4293" fmla="*/ 169192 w 1736287"/>
              <a:gd name="connsiteY4293" fmla="*/ 1285312 h 1600958"/>
              <a:gd name="connsiteX4294" fmla="*/ 169192 w 1736287"/>
              <a:gd name="connsiteY4294" fmla="*/ 1274129 h 1600958"/>
              <a:gd name="connsiteX4295" fmla="*/ 169192 w 1736287"/>
              <a:gd name="connsiteY4295" fmla="*/ 1262586 h 1600958"/>
              <a:gd name="connsiteX4296" fmla="*/ 180375 w 1736287"/>
              <a:gd name="connsiteY4296" fmla="*/ 1262586 h 1600958"/>
              <a:gd name="connsiteX4297" fmla="*/ 180375 w 1736287"/>
              <a:gd name="connsiteY4297" fmla="*/ 1251403 h 1600958"/>
              <a:gd name="connsiteX4298" fmla="*/ 191558 w 1736287"/>
              <a:gd name="connsiteY4298" fmla="*/ 1251403 h 1600958"/>
              <a:gd name="connsiteX4299" fmla="*/ 191558 w 1736287"/>
              <a:gd name="connsiteY4299" fmla="*/ 1240220 h 1600958"/>
              <a:gd name="connsiteX4300" fmla="*/ 191558 w 1736287"/>
              <a:gd name="connsiteY4300" fmla="*/ 1229037 h 1600958"/>
              <a:gd name="connsiteX4301" fmla="*/ 203102 w 1736287"/>
              <a:gd name="connsiteY4301" fmla="*/ 1229037 h 1600958"/>
              <a:gd name="connsiteX4302" fmla="*/ 203102 w 1736287"/>
              <a:gd name="connsiteY4302" fmla="*/ 1217493 h 1600958"/>
              <a:gd name="connsiteX4303" fmla="*/ 214285 w 1736287"/>
              <a:gd name="connsiteY4303" fmla="*/ 1217493 h 1600958"/>
              <a:gd name="connsiteX4304" fmla="*/ 214285 w 1736287"/>
              <a:gd name="connsiteY4304" fmla="*/ 1206310 h 1600958"/>
              <a:gd name="connsiteX4305" fmla="*/ 225469 w 1736287"/>
              <a:gd name="connsiteY4305" fmla="*/ 1195127 h 1600958"/>
              <a:gd name="connsiteX4306" fmla="*/ 225469 w 1736287"/>
              <a:gd name="connsiteY4306" fmla="*/ 1183945 h 1600958"/>
              <a:gd name="connsiteX4307" fmla="*/ 236652 w 1736287"/>
              <a:gd name="connsiteY4307" fmla="*/ 1183945 h 1600958"/>
              <a:gd name="connsiteX4308" fmla="*/ 236652 w 1736287"/>
              <a:gd name="connsiteY4308" fmla="*/ 1172401 h 1600958"/>
              <a:gd name="connsiteX4309" fmla="*/ 248196 w 1736287"/>
              <a:gd name="connsiteY4309" fmla="*/ 1172401 h 1600958"/>
              <a:gd name="connsiteX4310" fmla="*/ 259379 w 1736287"/>
              <a:gd name="connsiteY4310" fmla="*/ 1172401 h 1600958"/>
              <a:gd name="connsiteX4311" fmla="*/ 270562 w 1736287"/>
              <a:gd name="connsiteY4311" fmla="*/ 1183945 h 1600958"/>
              <a:gd name="connsiteX4312" fmla="*/ 270562 w 1736287"/>
              <a:gd name="connsiteY4312" fmla="*/ 1172401 h 1600958"/>
              <a:gd name="connsiteX4313" fmla="*/ 259379 w 1736287"/>
              <a:gd name="connsiteY4313" fmla="*/ 1172401 h 1600958"/>
              <a:gd name="connsiteX4314" fmla="*/ 259379 w 1736287"/>
              <a:gd name="connsiteY4314" fmla="*/ 1161218 h 1600958"/>
              <a:gd name="connsiteX4315" fmla="*/ 259379 w 1736287"/>
              <a:gd name="connsiteY4315" fmla="*/ 1150035 h 1600958"/>
              <a:gd name="connsiteX4316" fmla="*/ 259379 w 1736287"/>
              <a:gd name="connsiteY4316" fmla="*/ 1138852 h 1600958"/>
              <a:gd name="connsiteX4317" fmla="*/ 259379 w 1736287"/>
              <a:gd name="connsiteY4317" fmla="*/ 1127309 h 1600958"/>
              <a:gd name="connsiteX4318" fmla="*/ 270562 w 1736287"/>
              <a:gd name="connsiteY4318" fmla="*/ 1127309 h 1600958"/>
              <a:gd name="connsiteX4319" fmla="*/ 270562 w 1736287"/>
              <a:gd name="connsiteY4319" fmla="*/ 1116126 h 1600958"/>
              <a:gd name="connsiteX4320" fmla="*/ 281746 w 1736287"/>
              <a:gd name="connsiteY4320" fmla="*/ 1116126 h 1600958"/>
              <a:gd name="connsiteX4321" fmla="*/ 281746 w 1736287"/>
              <a:gd name="connsiteY4321" fmla="*/ 1104943 h 1600958"/>
              <a:gd name="connsiteX4322" fmla="*/ 293290 w 1736287"/>
              <a:gd name="connsiteY4322" fmla="*/ 1093760 h 1600958"/>
              <a:gd name="connsiteX4323" fmla="*/ 293290 w 1736287"/>
              <a:gd name="connsiteY4323" fmla="*/ 1082216 h 1600958"/>
              <a:gd name="connsiteX4324" fmla="*/ 304473 w 1736287"/>
              <a:gd name="connsiteY4324" fmla="*/ 1071033 h 1600958"/>
              <a:gd name="connsiteX4325" fmla="*/ 304473 w 1736287"/>
              <a:gd name="connsiteY4325" fmla="*/ 1059850 h 1600958"/>
              <a:gd name="connsiteX4326" fmla="*/ 315656 w 1736287"/>
              <a:gd name="connsiteY4326" fmla="*/ 1059850 h 1600958"/>
              <a:gd name="connsiteX4327" fmla="*/ 315656 w 1736287"/>
              <a:gd name="connsiteY4327" fmla="*/ 1048668 h 1600958"/>
              <a:gd name="connsiteX4328" fmla="*/ 304473 w 1736287"/>
              <a:gd name="connsiteY4328" fmla="*/ 1048668 h 1600958"/>
              <a:gd name="connsiteX4329" fmla="*/ 293290 w 1736287"/>
              <a:gd name="connsiteY4329" fmla="*/ 1048668 h 1600958"/>
              <a:gd name="connsiteX4330" fmla="*/ 281746 w 1736287"/>
              <a:gd name="connsiteY4330" fmla="*/ 1048668 h 1600958"/>
              <a:gd name="connsiteX4331" fmla="*/ 270562 w 1736287"/>
              <a:gd name="connsiteY4331" fmla="*/ 1048668 h 1600958"/>
              <a:gd name="connsiteX4332" fmla="*/ 259379 w 1736287"/>
              <a:gd name="connsiteY4332" fmla="*/ 1037124 h 1600958"/>
              <a:gd name="connsiteX4333" fmla="*/ 248196 w 1736287"/>
              <a:gd name="connsiteY4333" fmla="*/ 1037124 h 1600958"/>
              <a:gd name="connsiteX4334" fmla="*/ 236652 w 1736287"/>
              <a:gd name="connsiteY4334" fmla="*/ 1037124 h 1600958"/>
              <a:gd name="connsiteX4335" fmla="*/ 236652 w 1736287"/>
              <a:gd name="connsiteY4335" fmla="*/ 1025941 h 1600958"/>
              <a:gd name="connsiteX4336" fmla="*/ 225469 w 1736287"/>
              <a:gd name="connsiteY4336" fmla="*/ 1025941 h 1600958"/>
              <a:gd name="connsiteX4337" fmla="*/ 214285 w 1736287"/>
              <a:gd name="connsiteY4337" fmla="*/ 1025941 h 1600958"/>
              <a:gd name="connsiteX4338" fmla="*/ 203102 w 1736287"/>
              <a:gd name="connsiteY4338" fmla="*/ 1025941 h 1600958"/>
              <a:gd name="connsiteX4339" fmla="*/ 191558 w 1736287"/>
              <a:gd name="connsiteY4339" fmla="*/ 1025941 h 1600958"/>
              <a:gd name="connsiteX4340" fmla="*/ 191558 w 1736287"/>
              <a:gd name="connsiteY4340" fmla="*/ 1014758 h 1600958"/>
              <a:gd name="connsiteX4341" fmla="*/ 180375 w 1736287"/>
              <a:gd name="connsiteY4341" fmla="*/ 1014758 h 1600958"/>
              <a:gd name="connsiteX4342" fmla="*/ 169192 w 1736287"/>
              <a:gd name="connsiteY4342" fmla="*/ 1014758 h 1600958"/>
              <a:gd name="connsiteX4343" fmla="*/ 158008 w 1736287"/>
              <a:gd name="connsiteY4343" fmla="*/ 1014758 h 1600958"/>
              <a:gd name="connsiteX4344" fmla="*/ 158008 w 1736287"/>
              <a:gd name="connsiteY4344" fmla="*/ 1010564 h 1600958"/>
              <a:gd name="connsiteX4345" fmla="*/ 158008 w 1736287"/>
              <a:gd name="connsiteY4345" fmla="*/ 1010040 h 1600958"/>
              <a:gd name="connsiteX4346" fmla="*/ 158008 w 1736287"/>
              <a:gd name="connsiteY4346" fmla="*/ 1003575 h 1600958"/>
              <a:gd name="connsiteX4347" fmla="*/ 146465 w 1736287"/>
              <a:gd name="connsiteY4347" fmla="*/ 1003575 h 1600958"/>
              <a:gd name="connsiteX4348" fmla="*/ 135281 w 1736287"/>
              <a:gd name="connsiteY4348" fmla="*/ 1003575 h 1600958"/>
              <a:gd name="connsiteX4349" fmla="*/ 124098 w 1736287"/>
              <a:gd name="connsiteY4349" fmla="*/ 1003575 h 1600958"/>
              <a:gd name="connsiteX4350" fmla="*/ 112915 w 1736287"/>
              <a:gd name="connsiteY4350" fmla="*/ 992032 h 1600958"/>
              <a:gd name="connsiteX4351" fmla="*/ 101371 w 1736287"/>
              <a:gd name="connsiteY4351" fmla="*/ 992032 h 1600958"/>
              <a:gd name="connsiteX4352" fmla="*/ 101371 w 1736287"/>
              <a:gd name="connsiteY4352" fmla="*/ 987838 h 1600958"/>
              <a:gd name="connsiteX4353" fmla="*/ 101371 w 1736287"/>
              <a:gd name="connsiteY4353" fmla="*/ 987314 h 1600958"/>
              <a:gd name="connsiteX4354" fmla="*/ 101371 w 1736287"/>
              <a:gd name="connsiteY4354" fmla="*/ 987139 h 1600958"/>
              <a:gd name="connsiteX4355" fmla="*/ 101371 w 1736287"/>
              <a:gd name="connsiteY4355" fmla="*/ 980849 h 1600958"/>
              <a:gd name="connsiteX4356" fmla="*/ 90188 w 1736287"/>
              <a:gd name="connsiteY4356" fmla="*/ 980849 h 1600958"/>
              <a:gd name="connsiteX4357" fmla="*/ 79004 w 1736287"/>
              <a:gd name="connsiteY4357" fmla="*/ 980849 h 1600958"/>
              <a:gd name="connsiteX4358" fmla="*/ 67821 w 1736287"/>
              <a:gd name="connsiteY4358" fmla="*/ 980849 h 1600958"/>
              <a:gd name="connsiteX4359" fmla="*/ 67821 w 1736287"/>
              <a:gd name="connsiteY4359" fmla="*/ 969666 h 1600958"/>
              <a:gd name="connsiteX4360" fmla="*/ 56277 w 1736287"/>
              <a:gd name="connsiteY4360" fmla="*/ 969666 h 1600958"/>
              <a:gd name="connsiteX4361" fmla="*/ 56277 w 1736287"/>
              <a:gd name="connsiteY4361" fmla="*/ 958483 h 1600958"/>
              <a:gd name="connsiteX4362" fmla="*/ 49812 w 1736287"/>
              <a:gd name="connsiteY4362" fmla="*/ 958483 h 1600958"/>
              <a:gd name="connsiteX4363" fmla="*/ 45094 w 1736287"/>
              <a:gd name="connsiteY4363" fmla="*/ 958483 h 1600958"/>
              <a:gd name="connsiteX4364" fmla="*/ 33911 w 1736287"/>
              <a:gd name="connsiteY4364" fmla="*/ 958483 h 1600958"/>
              <a:gd name="connsiteX4365" fmla="*/ 33911 w 1736287"/>
              <a:gd name="connsiteY4365" fmla="*/ 946939 h 1600958"/>
              <a:gd name="connsiteX4366" fmla="*/ 33911 w 1736287"/>
              <a:gd name="connsiteY4366" fmla="*/ 945541 h 1600958"/>
              <a:gd name="connsiteX4367" fmla="*/ 33911 w 1736287"/>
              <a:gd name="connsiteY4367" fmla="*/ 944143 h 1600958"/>
              <a:gd name="connsiteX4368" fmla="*/ 33911 w 1736287"/>
              <a:gd name="connsiteY4368" fmla="*/ 940474 h 1600958"/>
              <a:gd name="connsiteX4369" fmla="*/ 33911 w 1736287"/>
              <a:gd name="connsiteY4369" fmla="*/ 935756 h 1600958"/>
              <a:gd name="connsiteX4370" fmla="*/ 45094 w 1736287"/>
              <a:gd name="connsiteY4370" fmla="*/ 924573 h 1600958"/>
              <a:gd name="connsiteX4371" fmla="*/ 33911 w 1736287"/>
              <a:gd name="connsiteY4371" fmla="*/ 924573 h 1600958"/>
              <a:gd name="connsiteX4372" fmla="*/ 33911 w 1736287"/>
              <a:gd name="connsiteY4372" fmla="*/ 913390 h 1600958"/>
              <a:gd name="connsiteX4373" fmla="*/ 22727 w 1736287"/>
              <a:gd name="connsiteY4373" fmla="*/ 913390 h 1600958"/>
              <a:gd name="connsiteX4374" fmla="*/ 33911 w 1736287"/>
              <a:gd name="connsiteY4374" fmla="*/ 901847 h 1600958"/>
              <a:gd name="connsiteX4375" fmla="*/ 45094 w 1736287"/>
              <a:gd name="connsiteY4375" fmla="*/ 901847 h 1600958"/>
              <a:gd name="connsiteX4376" fmla="*/ 56277 w 1736287"/>
              <a:gd name="connsiteY4376" fmla="*/ 901847 h 1600958"/>
              <a:gd name="connsiteX4377" fmla="*/ 45094 w 1736287"/>
              <a:gd name="connsiteY4377" fmla="*/ 890664 h 1600958"/>
              <a:gd name="connsiteX4378" fmla="*/ 45094 w 1736287"/>
              <a:gd name="connsiteY4378" fmla="*/ 892062 h 1600958"/>
              <a:gd name="connsiteX4379" fmla="*/ 45094 w 1736287"/>
              <a:gd name="connsiteY4379" fmla="*/ 893460 h 1600958"/>
              <a:gd name="connsiteX4380" fmla="*/ 45094 w 1736287"/>
              <a:gd name="connsiteY4380" fmla="*/ 897129 h 1600958"/>
              <a:gd name="connsiteX4381" fmla="*/ 45094 w 1736287"/>
              <a:gd name="connsiteY4381" fmla="*/ 897653 h 1600958"/>
              <a:gd name="connsiteX4382" fmla="*/ 45094 w 1736287"/>
              <a:gd name="connsiteY4382" fmla="*/ 901847 h 1600958"/>
              <a:gd name="connsiteX4383" fmla="*/ 33911 w 1736287"/>
              <a:gd name="connsiteY4383" fmla="*/ 890664 h 1600958"/>
              <a:gd name="connsiteX4384" fmla="*/ 33911 w 1736287"/>
              <a:gd name="connsiteY4384" fmla="*/ 879481 h 1600958"/>
              <a:gd name="connsiteX4385" fmla="*/ 45094 w 1736287"/>
              <a:gd name="connsiteY4385" fmla="*/ 879481 h 1600958"/>
              <a:gd name="connsiteX4386" fmla="*/ 56277 w 1736287"/>
              <a:gd name="connsiteY4386" fmla="*/ 879481 h 1600958"/>
              <a:gd name="connsiteX4387" fmla="*/ 56277 w 1736287"/>
              <a:gd name="connsiteY4387" fmla="*/ 890664 h 1600958"/>
              <a:gd name="connsiteX4388" fmla="*/ 59163 w 1736287"/>
              <a:gd name="connsiteY4388" fmla="*/ 890664 h 1600958"/>
              <a:gd name="connsiteX4389" fmla="*/ 67821 w 1736287"/>
              <a:gd name="connsiteY4389" fmla="*/ 890664 h 1600958"/>
              <a:gd name="connsiteX4390" fmla="*/ 67821 w 1736287"/>
              <a:gd name="connsiteY4390" fmla="*/ 901847 h 1600958"/>
              <a:gd name="connsiteX4391" fmla="*/ 67821 w 1736287"/>
              <a:gd name="connsiteY4391" fmla="*/ 900449 h 1600958"/>
              <a:gd name="connsiteX4392" fmla="*/ 67821 w 1736287"/>
              <a:gd name="connsiteY4392" fmla="*/ 897653 h 1600958"/>
              <a:gd name="connsiteX4393" fmla="*/ 67821 w 1736287"/>
              <a:gd name="connsiteY4393" fmla="*/ 897129 h 1600958"/>
              <a:gd name="connsiteX4394" fmla="*/ 67821 w 1736287"/>
              <a:gd name="connsiteY4394" fmla="*/ 890664 h 1600958"/>
              <a:gd name="connsiteX4395" fmla="*/ 56277 w 1736287"/>
              <a:gd name="connsiteY4395" fmla="*/ 879481 h 1600958"/>
              <a:gd name="connsiteX4396" fmla="*/ 56277 w 1736287"/>
              <a:gd name="connsiteY4396" fmla="*/ 868298 h 1600958"/>
              <a:gd name="connsiteX4397" fmla="*/ 45094 w 1736287"/>
              <a:gd name="connsiteY4397" fmla="*/ 868298 h 1600958"/>
              <a:gd name="connsiteX4398" fmla="*/ 45094 w 1736287"/>
              <a:gd name="connsiteY4398" fmla="*/ 856755 h 1600958"/>
              <a:gd name="connsiteX4399" fmla="*/ 33911 w 1736287"/>
              <a:gd name="connsiteY4399" fmla="*/ 856755 h 1600958"/>
              <a:gd name="connsiteX4400" fmla="*/ 33911 w 1736287"/>
              <a:gd name="connsiteY4400" fmla="*/ 868298 h 1600958"/>
              <a:gd name="connsiteX4401" fmla="*/ 33911 w 1736287"/>
              <a:gd name="connsiteY4401" fmla="*/ 879481 h 1600958"/>
              <a:gd name="connsiteX4402" fmla="*/ 22727 w 1736287"/>
              <a:gd name="connsiteY4402" fmla="*/ 879481 h 1600958"/>
              <a:gd name="connsiteX4403" fmla="*/ 11183 w 1736287"/>
              <a:gd name="connsiteY4403" fmla="*/ 868298 h 1600958"/>
              <a:gd name="connsiteX4404" fmla="*/ 22727 w 1736287"/>
              <a:gd name="connsiteY4404" fmla="*/ 868298 h 1600958"/>
              <a:gd name="connsiteX4405" fmla="*/ 11183 w 1736287"/>
              <a:gd name="connsiteY4405" fmla="*/ 868298 h 1600958"/>
              <a:gd name="connsiteX4406" fmla="*/ 11183 w 1736287"/>
              <a:gd name="connsiteY4406" fmla="*/ 861625 h 1600958"/>
              <a:gd name="connsiteX4407" fmla="*/ 11183 w 1736287"/>
              <a:gd name="connsiteY4407" fmla="*/ 861083 h 1600958"/>
              <a:gd name="connsiteX4408" fmla="*/ 11183 w 1736287"/>
              <a:gd name="connsiteY4408" fmla="*/ 856755 h 1600958"/>
              <a:gd name="connsiteX4409" fmla="*/ 11183 w 1736287"/>
              <a:gd name="connsiteY4409" fmla="*/ 845572 h 1600958"/>
              <a:gd name="connsiteX4410" fmla="*/ 11183 w 1736287"/>
              <a:gd name="connsiteY4410" fmla="*/ 834389 h 1600958"/>
              <a:gd name="connsiteX4411" fmla="*/ 11183 w 1736287"/>
              <a:gd name="connsiteY4411" fmla="*/ 823206 h 1600958"/>
              <a:gd name="connsiteX4412" fmla="*/ 11183 w 1736287"/>
              <a:gd name="connsiteY4412" fmla="*/ 811662 h 1600958"/>
              <a:gd name="connsiteX4413" fmla="*/ 11183 w 1736287"/>
              <a:gd name="connsiteY4413" fmla="*/ 800479 h 1600958"/>
              <a:gd name="connsiteX4414" fmla="*/ 22727 w 1736287"/>
              <a:gd name="connsiteY4414" fmla="*/ 800479 h 1600958"/>
              <a:gd name="connsiteX4415" fmla="*/ 22727 w 1736287"/>
              <a:gd name="connsiteY4415" fmla="*/ 789296 h 1600958"/>
              <a:gd name="connsiteX4416" fmla="*/ 22727 w 1736287"/>
              <a:gd name="connsiteY4416" fmla="*/ 778113 h 1600958"/>
              <a:gd name="connsiteX4417" fmla="*/ 33911 w 1736287"/>
              <a:gd name="connsiteY4417" fmla="*/ 766570 h 1600958"/>
              <a:gd name="connsiteX4418" fmla="*/ 45094 w 1736287"/>
              <a:gd name="connsiteY4418" fmla="*/ 766570 h 1600958"/>
              <a:gd name="connsiteX4419" fmla="*/ 56277 w 1736287"/>
              <a:gd name="connsiteY4419" fmla="*/ 755387 h 1600958"/>
              <a:gd name="connsiteX4420" fmla="*/ 56277 w 1736287"/>
              <a:gd name="connsiteY4420" fmla="*/ 766570 h 1600958"/>
              <a:gd name="connsiteX4421" fmla="*/ 67821 w 1736287"/>
              <a:gd name="connsiteY4421" fmla="*/ 766570 h 1600958"/>
              <a:gd name="connsiteX4422" fmla="*/ 67821 w 1736287"/>
              <a:gd name="connsiteY4422" fmla="*/ 775228 h 1600958"/>
              <a:gd name="connsiteX4423" fmla="*/ 67821 w 1736287"/>
              <a:gd name="connsiteY4423" fmla="*/ 778113 h 1600958"/>
              <a:gd name="connsiteX4424" fmla="*/ 67821 w 1736287"/>
              <a:gd name="connsiteY4424" fmla="*/ 789296 h 1600958"/>
              <a:gd name="connsiteX4425" fmla="*/ 67821 w 1736287"/>
              <a:gd name="connsiteY4425" fmla="*/ 795761 h 1600958"/>
              <a:gd name="connsiteX4426" fmla="*/ 67821 w 1736287"/>
              <a:gd name="connsiteY4426" fmla="*/ 796286 h 1600958"/>
              <a:gd name="connsiteX4427" fmla="*/ 67821 w 1736287"/>
              <a:gd name="connsiteY4427" fmla="*/ 800479 h 1600958"/>
              <a:gd name="connsiteX4428" fmla="*/ 56277 w 1736287"/>
              <a:gd name="connsiteY4428" fmla="*/ 800479 h 1600958"/>
              <a:gd name="connsiteX4429" fmla="*/ 56277 w 1736287"/>
              <a:gd name="connsiteY4429" fmla="*/ 811662 h 1600958"/>
              <a:gd name="connsiteX4430" fmla="*/ 67821 w 1736287"/>
              <a:gd name="connsiteY4430" fmla="*/ 811662 h 1600958"/>
              <a:gd name="connsiteX4431" fmla="*/ 67821 w 1736287"/>
              <a:gd name="connsiteY4431" fmla="*/ 823206 h 1600958"/>
              <a:gd name="connsiteX4432" fmla="*/ 79004 w 1736287"/>
              <a:gd name="connsiteY4432" fmla="*/ 823206 h 1600958"/>
              <a:gd name="connsiteX4433" fmla="*/ 67821 w 1736287"/>
              <a:gd name="connsiteY4433" fmla="*/ 811662 h 1600958"/>
              <a:gd name="connsiteX4434" fmla="*/ 67821 w 1736287"/>
              <a:gd name="connsiteY4434" fmla="*/ 800479 h 1600958"/>
              <a:gd name="connsiteX4435" fmla="*/ 79004 w 1736287"/>
              <a:gd name="connsiteY4435" fmla="*/ 800479 h 1600958"/>
              <a:gd name="connsiteX4436" fmla="*/ 90188 w 1736287"/>
              <a:gd name="connsiteY4436" fmla="*/ 800479 h 1600958"/>
              <a:gd name="connsiteX4437" fmla="*/ 90188 w 1736287"/>
              <a:gd name="connsiteY4437" fmla="*/ 806944 h 1600958"/>
              <a:gd name="connsiteX4438" fmla="*/ 90188 w 1736287"/>
              <a:gd name="connsiteY4438" fmla="*/ 811662 h 1600958"/>
              <a:gd name="connsiteX4439" fmla="*/ 101371 w 1736287"/>
              <a:gd name="connsiteY4439" fmla="*/ 800479 h 1600958"/>
              <a:gd name="connsiteX4440" fmla="*/ 101371 w 1736287"/>
              <a:gd name="connsiteY4440" fmla="*/ 811662 h 1600958"/>
              <a:gd name="connsiteX4441" fmla="*/ 101371 w 1736287"/>
              <a:gd name="connsiteY4441" fmla="*/ 816532 h 1600958"/>
              <a:gd name="connsiteX4442" fmla="*/ 101371 w 1736287"/>
              <a:gd name="connsiteY4442" fmla="*/ 823206 h 1600958"/>
              <a:gd name="connsiteX4443" fmla="*/ 112915 w 1736287"/>
              <a:gd name="connsiteY4443" fmla="*/ 811662 h 1600958"/>
              <a:gd name="connsiteX4444" fmla="*/ 112915 w 1736287"/>
              <a:gd name="connsiteY4444" fmla="*/ 818156 h 1600958"/>
              <a:gd name="connsiteX4445" fmla="*/ 112915 w 1736287"/>
              <a:gd name="connsiteY4445" fmla="*/ 823206 h 1600958"/>
              <a:gd name="connsiteX4446" fmla="*/ 124098 w 1736287"/>
              <a:gd name="connsiteY4446" fmla="*/ 823206 h 1600958"/>
              <a:gd name="connsiteX4447" fmla="*/ 124098 w 1736287"/>
              <a:gd name="connsiteY4447" fmla="*/ 811662 h 1600958"/>
              <a:gd name="connsiteX4448" fmla="*/ 112915 w 1736287"/>
              <a:gd name="connsiteY4448" fmla="*/ 811662 h 1600958"/>
              <a:gd name="connsiteX4449" fmla="*/ 101371 w 1736287"/>
              <a:gd name="connsiteY4449" fmla="*/ 800479 h 1600958"/>
              <a:gd name="connsiteX4450" fmla="*/ 90188 w 1736287"/>
              <a:gd name="connsiteY4450" fmla="*/ 789296 h 1600958"/>
              <a:gd name="connsiteX4451" fmla="*/ 90188 w 1736287"/>
              <a:gd name="connsiteY4451" fmla="*/ 778113 h 1600958"/>
              <a:gd name="connsiteX4452" fmla="*/ 90188 w 1736287"/>
              <a:gd name="connsiteY4452" fmla="*/ 766570 h 1600958"/>
              <a:gd name="connsiteX4453" fmla="*/ 79004 w 1736287"/>
              <a:gd name="connsiteY4453" fmla="*/ 766570 h 1600958"/>
              <a:gd name="connsiteX4454" fmla="*/ 79004 w 1736287"/>
              <a:gd name="connsiteY4454" fmla="*/ 755387 h 1600958"/>
              <a:gd name="connsiteX4455" fmla="*/ 90188 w 1736287"/>
              <a:gd name="connsiteY4455" fmla="*/ 744204 h 1600958"/>
              <a:gd name="connsiteX4456" fmla="*/ 79004 w 1736287"/>
              <a:gd name="connsiteY4456" fmla="*/ 744204 h 1600958"/>
              <a:gd name="connsiteX4457" fmla="*/ 79004 w 1736287"/>
              <a:gd name="connsiteY4457" fmla="*/ 755387 h 1600958"/>
              <a:gd name="connsiteX4458" fmla="*/ 67821 w 1736287"/>
              <a:gd name="connsiteY4458" fmla="*/ 766570 h 1600958"/>
              <a:gd name="connsiteX4459" fmla="*/ 67821 w 1736287"/>
              <a:gd name="connsiteY4459" fmla="*/ 755387 h 1600958"/>
              <a:gd name="connsiteX4460" fmla="*/ 56277 w 1736287"/>
              <a:gd name="connsiteY4460" fmla="*/ 755387 h 1600958"/>
              <a:gd name="connsiteX4461" fmla="*/ 52083 w 1736287"/>
              <a:gd name="connsiteY4461" fmla="*/ 755387 h 1600958"/>
              <a:gd name="connsiteX4462" fmla="*/ 51559 w 1736287"/>
              <a:gd name="connsiteY4462" fmla="*/ 755387 h 1600958"/>
              <a:gd name="connsiteX4463" fmla="*/ 45094 w 1736287"/>
              <a:gd name="connsiteY4463" fmla="*/ 755387 h 1600958"/>
              <a:gd name="connsiteX4464" fmla="*/ 45094 w 1736287"/>
              <a:gd name="connsiteY4464" fmla="*/ 744204 h 1600958"/>
              <a:gd name="connsiteX4465" fmla="*/ 45094 w 1736287"/>
              <a:gd name="connsiteY4465" fmla="*/ 742806 h 1600958"/>
              <a:gd name="connsiteX4466" fmla="*/ 45094 w 1736287"/>
              <a:gd name="connsiteY4466" fmla="*/ 733021 h 1600958"/>
              <a:gd name="connsiteX4467" fmla="*/ 56277 w 1736287"/>
              <a:gd name="connsiteY4467" fmla="*/ 744204 h 1600958"/>
              <a:gd name="connsiteX4468" fmla="*/ 61147 w 1736287"/>
              <a:gd name="connsiteY4468" fmla="*/ 744204 h 1600958"/>
              <a:gd name="connsiteX4469" fmla="*/ 67821 w 1736287"/>
              <a:gd name="connsiteY4469" fmla="*/ 744204 h 1600958"/>
              <a:gd name="connsiteX4470" fmla="*/ 67821 w 1736287"/>
              <a:gd name="connsiteY4470" fmla="*/ 733021 h 1600958"/>
              <a:gd name="connsiteX4471" fmla="*/ 56277 w 1736287"/>
              <a:gd name="connsiteY4471" fmla="*/ 733021 h 1600958"/>
              <a:gd name="connsiteX4472" fmla="*/ 56277 w 1736287"/>
              <a:gd name="connsiteY4472" fmla="*/ 731578 h 1600958"/>
              <a:gd name="connsiteX4473" fmla="*/ 56277 w 1736287"/>
              <a:gd name="connsiteY4473" fmla="*/ 730135 h 1600958"/>
              <a:gd name="connsiteX4474" fmla="*/ 56277 w 1736287"/>
              <a:gd name="connsiteY4474" fmla="*/ 721478 h 1600958"/>
              <a:gd name="connsiteX4475" fmla="*/ 56277 w 1736287"/>
              <a:gd name="connsiteY4475" fmla="*/ 710295 h 1600958"/>
              <a:gd name="connsiteX4476" fmla="*/ 56277 w 1736287"/>
              <a:gd name="connsiteY4476" fmla="*/ 699112 h 1600958"/>
              <a:gd name="connsiteX4477" fmla="*/ 64935 w 1736287"/>
              <a:gd name="connsiteY4477" fmla="*/ 699112 h 1600958"/>
              <a:gd name="connsiteX4478" fmla="*/ 67821 w 1736287"/>
              <a:gd name="connsiteY4478" fmla="*/ 699112 h 1600958"/>
              <a:gd name="connsiteX4479" fmla="*/ 79004 w 1736287"/>
              <a:gd name="connsiteY4479" fmla="*/ 710295 h 1600958"/>
              <a:gd name="connsiteX4480" fmla="*/ 79004 w 1736287"/>
              <a:gd name="connsiteY4480" fmla="*/ 711693 h 1600958"/>
              <a:gd name="connsiteX4481" fmla="*/ 79004 w 1736287"/>
              <a:gd name="connsiteY4481" fmla="*/ 716760 h 1600958"/>
              <a:gd name="connsiteX4482" fmla="*/ 79004 w 1736287"/>
              <a:gd name="connsiteY4482" fmla="*/ 721478 h 1600958"/>
              <a:gd name="connsiteX4483" fmla="*/ 79004 w 1736287"/>
              <a:gd name="connsiteY4483" fmla="*/ 710295 h 1600958"/>
              <a:gd name="connsiteX4484" fmla="*/ 90188 w 1736287"/>
              <a:gd name="connsiteY4484" fmla="*/ 699112 h 1600958"/>
              <a:gd name="connsiteX4485" fmla="*/ 79004 w 1736287"/>
              <a:gd name="connsiteY4485" fmla="*/ 699112 h 1600958"/>
              <a:gd name="connsiteX4486" fmla="*/ 79004 w 1736287"/>
              <a:gd name="connsiteY4486" fmla="*/ 687929 h 1600958"/>
              <a:gd name="connsiteX4487" fmla="*/ 90188 w 1736287"/>
              <a:gd name="connsiteY4487" fmla="*/ 665202 h 1600958"/>
              <a:gd name="connsiteX4488" fmla="*/ 90188 w 1736287"/>
              <a:gd name="connsiteY4488" fmla="*/ 654019 h 1600958"/>
              <a:gd name="connsiteX4489" fmla="*/ 101371 w 1736287"/>
              <a:gd name="connsiteY4489" fmla="*/ 654019 h 1600958"/>
              <a:gd name="connsiteX4490" fmla="*/ 112915 w 1736287"/>
              <a:gd name="connsiteY4490" fmla="*/ 642836 h 1600958"/>
              <a:gd name="connsiteX4491" fmla="*/ 112915 w 1736287"/>
              <a:gd name="connsiteY4491" fmla="*/ 631293 h 1600958"/>
              <a:gd name="connsiteX4492" fmla="*/ 112915 w 1736287"/>
              <a:gd name="connsiteY4492" fmla="*/ 620110 h 1600958"/>
              <a:gd name="connsiteX4493" fmla="*/ 124098 w 1736287"/>
              <a:gd name="connsiteY4493" fmla="*/ 620110 h 1600958"/>
              <a:gd name="connsiteX4494" fmla="*/ 124098 w 1736287"/>
              <a:gd name="connsiteY4494" fmla="*/ 608927 h 1600958"/>
              <a:gd name="connsiteX4495" fmla="*/ 135281 w 1736287"/>
              <a:gd name="connsiteY4495" fmla="*/ 597744 h 1600958"/>
              <a:gd name="connsiteX4496" fmla="*/ 135281 w 1736287"/>
              <a:gd name="connsiteY4496" fmla="*/ 586201 h 1600958"/>
              <a:gd name="connsiteX4497" fmla="*/ 135281 w 1736287"/>
              <a:gd name="connsiteY4497" fmla="*/ 575018 h 1600958"/>
              <a:gd name="connsiteX4498" fmla="*/ 146465 w 1736287"/>
              <a:gd name="connsiteY4498" fmla="*/ 575018 h 1600958"/>
              <a:gd name="connsiteX4499" fmla="*/ 146465 w 1736287"/>
              <a:gd name="connsiteY4499" fmla="*/ 563835 h 1600958"/>
              <a:gd name="connsiteX4500" fmla="*/ 135281 w 1736287"/>
              <a:gd name="connsiteY4500" fmla="*/ 563835 h 1600958"/>
              <a:gd name="connsiteX4501" fmla="*/ 135281 w 1736287"/>
              <a:gd name="connsiteY4501" fmla="*/ 552652 h 1600958"/>
              <a:gd name="connsiteX4502" fmla="*/ 146465 w 1736287"/>
              <a:gd name="connsiteY4502" fmla="*/ 552652 h 1600958"/>
              <a:gd name="connsiteX4503" fmla="*/ 146465 w 1736287"/>
              <a:gd name="connsiteY4503" fmla="*/ 541108 h 1600958"/>
              <a:gd name="connsiteX4504" fmla="*/ 158008 w 1736287"/>
              <a:gd name="connsiteY4504" fmla="*/ 541108 h 1600958"/>
              <a:gd name="connsiteX4505" fmla="*/ 160804 w 1736287"/>
              <a:gd name="connsiteY4505" fmla="*/ 541108 h 1600958"/>
              <a:gd name="connsiteX4506" fmla="*/ 169192 w 1736287"/>
              <a:gd name="connsiteY4506" fmla="*/ 541108 h 1600958"/>
              <a:gd name="connsiteX4507" fmla="*/ 169192 w 1736287"/>
              <a:gd name="connsiteY4507" fmla="*/ 552652 h 1600958"/>
              <a:gd name="connsiteX4508" fmla="*/ 180375 w 1736287"/>
              <a:gd name="connsiteY4508" fmla="*/ 552652 h 1600958"/>
              <a:gd name="connsiteX4509" fmla="*/ 180375 w 1736287"/>
              <a:gd name="connsiteY4509" fmla="*/ 563835 h 1600958"/>
              <a:gd name="connsiteX4510" fmla="*/ 191558 w 1736287"/>
              <a:gd name="connsiteY4510" fmla="*/ 563835 h 1600958"/>
              <a:gd name="connsiteX4511" fmla="*/ 193001 w 1736287"/>
              <a:gd name="connsiteY4511" fmla="*/ 563835 h 1600958"/>
              <a:gd name="connsiteX4512" fmla="*/ 194444 w 1736287"/>
              <a:gd name="connsiteY4512" fmla="*/ 563835 h 1600958"/>
              <a:gd name="connsiteX4513" fmla="*/ 203102 w 1736287"/>
              <a:gd name="connsiteY4513" fmla="*/ 563835 h 1600958"/>
              <a:gd name="connsiteX4514" fmla="*/ 191558 w 1736287"/>
              <a:gd name="connsiteY4514" fmla="*/ 575018 h 1600958"/>
              <a:gd name="connsiteX4515" fmla="*/ 203102 w 1736287"/>
              <a:gd name="connsiteY4515" fmla="*/ 575018 h 1600958"/>
              <a:gd name="connsiteX4516" fmla="*/ 203102 w 1736287"/>
              <a:gd name="connsiteY4516" fmla="*/ 563835 h 1600958"/>
              <a:gd name="connsiteX4517" fmla="*/ 203102 w 1736287"/>
              <a:gd name="connsiteY4517" fmla="*/ 552652 h 1600958"/>
              <a:gd name="connsiteX4518" fmla="*/ 214285 w 1736287"/>
              <a:gd name="connsiteY4518" fmla="*/ 552652 h 1600958"/>
              <a:gd name="connsiteX4519" fmla="*/ 214285 w 1736287"/>
              <a:gd name="connsiteY4519" fmla="*/ 541108 h 1600958"/>
              <a:gd name="connsiteX4520" fmla="*/ 203102 w 1736287"/>
              <a:gd name="connsiteY4520" fmla="*/ 541108 h 1600958"/>
              <a:gd name="connsiteX4521" fmla="*/ 203102 w 1736287"/>
              <a:gd name="connsiteY4521" fmla="*/ 529925 h 1600958"/>
              <a:gd name="connsiteX4522" fmla="*/ 203102 w 1736287"/>
              <a:gd name="connsiteY4522" fmla="*/ 541108 h 1600958"/>
              <a:gd name="connsiteX4523" fmla="*/ 191558 w 1736287"/>
              <a:gd name="connsiteY4523" fmla="*/ 541108 h 1600958"/>
              <a:gd name="connsiteX4524" fmla="*/ 191558 w 1736287"/>
              <a:gd name="connsiteY4524" fmla="*/ 529925 h 1600958"/>
              <a:gd name="connsiteX4525" fmla="*/ 180375 w 1736287"/>
              <a:gd name="connsiteY4525" fmla="*/ 518742 h 1600958"/>
              <a:gd name="connsiteX4526" fmla="*/ 169192 w 1736287"/>
              <a:gd name="connsiteY4526" fmla="*/ 518742 h 1600958"/>
              <a:gd name="connsiteX4527" fmla="*/ 169192 w 1736287"/>
              <a:gd name="connsiteY4527" fmla="*/ 507559 h 1600958"/>
              <a:gd name="connsiteX4528" fmla="*/ 170590 w 1736287"/>
              <a:gd name="connsiteY4528" fmla="*/ 507559 h 1600958"/>
              <a:gd name="connsiteX4529" fmla="*/ 175657 w 1736287"/>
              <a:gd name="connsiteY4529" fmla="*/ 507559 h 1600958"/>
              <a:gd name="connsiteX4530" fmla="*/ 180375 w 1736287"/>
              <a:gd name="connsiteY4530" fmla="*/ 507559 h 1600958"/>
              <a:gd name="connsiteX4531" fmla="*/ 191558 w 1736287"/>
              <a:gd name="connsiteY4531" fmla="*/ 496016 h 1600958"/>
              <a:gd name="connsiteX4532" fmla="*/ 195887 w 1736287"/>
              <a:gd name="connsiteY4532" fmla="*/ 496016 h 1600958"/>
              <a:gd name="connsiteX4533" fmla="*/ 196428 w 1736287"/>
              <a:gd name="connsiteY4533" fmla="*/ 496016 h 1600958"/>
              <a:gd name="connsiteX4534" fmla="*/ 203102 w 1736287"/>
              <a:gd name="connsiteY4534" fmla="*/ 496016 h 1600958"/>
              <a:gd name="connsiteX4535" fmla="*/ 203102 w 1736287"/>
              <a:gd name="connsiteY4535" fmla="*/ 507559 h 1600958"/>
              <a:gd name="connsiteX4536" fmla="*/ 201659 w 1736287"/>
              <a:gd name="connsiteY4536" fmla="*/ 507559 h 1600958"/>
              <a:gd name="connsiteX4537" fmla="*/ 193001 w 1736287"/>
              <a:gd name="connsiteY4537" fmla="*/ 507559 h 1600958"/>
              <a:gd name="connsiteX4538" fmla="*/ 191558 w 1736287"/>
              <a:gd name="connsiteY4538" fmla="*/ 507559 h 1600958"/>
              <a:gd name="connsiteX4539" fmla="*/ 191558 w 1736287"/>
              <a:gd name="connsiteY4539" fmla="*/ 518742 h 1600958"/>
              <a:gd name="connsiteX4540" fmla="*/ 203102 w 1736287"/>
              <a:gd name="connsiteY4540" fmla="*/ 518742 h 1600958"/>
              <a:gd name="connsiteX4541" fmla="*/ 214285 w 1736287"/>
              <a:gd name="connsiteY4541" fmla="*/ 518742 h 1600958"/>
              <a:gd name="connsiteX4542" fmla="*/ 214285 w 1736287"/>
              <a:gd name="connsiteY4542" fmla="*/ 529925 h 1600958"/>
              <a:gd name="connsiteX4543" fmla="*/ 225469 w 1736287"/>
              <a:gd name="connsiteY4543" fmla="*/ 529925 h 1600958"/>
              <a:gd name="connsiteX4544" fmla="*/ 225469 w 1736287"/>
              <a:gd name="connsiteY4544" fmla="*/ 518742 h 1600958"/>
              <a:gd name="connsiteX4545" fmla="*/ 221275 w 1736287"/>
              <a:gd name="connsiteY4545" fmla="*/ 518742 h 1600958"/>
              <a:gd name="connsiteX4546" fmla="*/ 220751 w 1736287"/>
              <a:gd name="connsiteY4546" fmla="*/ 518742 h 1600958"/>
              <a:gd name="connsiteX4547" fmla="*/ 214285 w 1736287"/>
              <a:gd name="connsiteY4547" fmla="*/ 518742 h 1600958"/>
              <a:gd name="connsiteX4548" fmla="*/ 203102 w 1736287"/>
              <a:gd name="connsiteY4548" fmla="*/ 518742 h 1600958"/>
              <a:gd name="connsiteX4549" fmla="*/ 203102 w 1736287"/>
              <a:gd name="connsiteY4549" fmla="*/ 507559 h 1600958"/>
              <a:gd name="connsiteX4550" fmla="*/ 214285 w 1736287"/>
              <a:gd name="connsiteY4550" fmla="*/ 507559 h 1600958"/>
              <a:gd name="connsiteX4551" fmla="*/ 214285 w 1736287"/>
              <a:gd name="connsiteY4551" fmla="*/ 496016 h 1600958"/>
              <a:gd name="connsiteX4552" fmla="*/ 203102 w 1736287"/>
              <a:gd name="connsiteY4552" fmla="*/ 496016 h 1600958"/>
              <a:gd name="connsiteX4553" fmla="*/ 203102 w 1736287"/>
              <a:gd name="connsiteY4553" fmla="*/ 484833 h 1600958"/>
              <a:gd name="connsiteX4554" fmla="*/ 214285 w 1736287"/>
              <a:gd name="connsiteY4554" fmla="*/ 484833 h 1600958"/>
              <a:gd name="connsiteX4555" fmla="*/ 225469 w 1736287"/>
              <a:gd name="connsiteY4555" fmla="*/ 484833 h 1600958"/>
              <a:gd name="connsiteX4556" fmla="*/ 225469 w 1736287"/>
              <a:gd name="connsiteY4556" fmla="*/ 496016 h 1600958"/>
              <a:gd name="connsiteX4557" fmla="*/ 236652 w 1736287"/>
              <a:gd name="connsiteY4557" fmla="*/ 496016 h 1600958"/>
              <a:gd name="connsiteX4558" fmla="*/ 236652 w 1736287"/>
              <a:gd name="connsiteY4558" fmla="*/ 484833 h 1600958"/>
              <a:gd name="connsiteX4559" fmla="*/ 248196 w 1736287"/>
              <a:gd name="connsiteY4559" fmla="*/ 484833 h 1600958"/>
              <a:gd name="connsiteX4560" fmla="*/ 248196 w 1736287"/>
              <a:gd name="connsiteY4560" fmla="*/ 473650 h 1600958"/>
              <a:gd name="connsiteX4561" fmla="*/ 259379 w 1736287"/>
              <a:gd name="connsiteY4561" fmla="*/ 473650 h 1600958"/>
              <a:gd name="connsiteX4562" fmla="*/ 259379 w 1736287"/>
              <a:gd name="connsiteY4562" fmla="*/ 462467 h 1600958"/>
              <a:gd name="connsiteX4563" fmla="*/ 248196 w 1736287"/>
              <a:gd name="connsiteY4563" fmla="*/ 462467 h 1600958"/>
              <a:gd name="connsiteX4564" fmla="*/ 248196 w 1736287"/>
              <a:gd name="connsiteY4564" fmla="*/ 473650 h 1600958"/>
              <a:gd name="connsiteX4565" fmla="*/ 236652 w 1736287"/>
              <a:gd name="connsiteY4565" fmla="*/ 484833 h 1600958"/>
              <a:gd name="connsiteX4566" fmla="*/ 236652 w 1736287"/>
              <a:gd name="connsiteY4566" fmla="*/ 473650 h 1600958"/>
              <a:gd name="connsiteX4567" fmla="*/ 225469 w 1736287"/>
              <a:gd name="connsiteY4567" fmla="*/ 462467 h 1600958"/>
              <a:gd name="connsiteX4568" fmla="*/ 225469 w 1736287"/>
              <a:gd name="connsiteY4568" fmla="*/ 450923 h 1600958"/>
              <a:gd name="connsiteX4569" fmla="*/ 225469 w 1736287"/>
              <a:gd name="connsiteY4569" fmla="*/ 446730 h 1600958"/>
              <a:gd name="connsiteX4570" fmla="*/ 225469 w 1736287"/>
              <a:gd name="connsiteY4570" fmla="*/ 446206 h 1600958"/>
              <a:gd name="connsiteX4571" fmla="*/ 225469 w 1736287"/>
              <a:gd name="connsiteY4571" fmla="*/ 444458 h 1600958"/>
              <a:gd name="connsiteX4572" fmla="*/ 225469 w 1736287"/>
              <a:gd name="connsiteY4572" fmla="*/ 439741 h 1600958"/>
              <a:gd name="connsiteX4573" fmla="*/ 236652 w 1736287"/>
              <a:gd name="connsiteY4573" fmla="*/ 439741 h 1600958"/>
              <a:gd name="connsiteX4574" fmla="*/ 236652 w 1736287"/>
              <a:gd name="connsiteY4574" fmla="*/ 428558 h 1600958"/>
              <a:gd name="connsiteX4575" fmla="*/ 248196 w 1736287"/>
              <a:gd name="connsiteY4575" fmla="*/ 439741 h 1600958"/>
              <a:gd name="connsiteX4576" fmla="*/ 248196 w 1736287"/>
              <a:gd name="connsiteY4576" fmla="*/ 428558 h 1600958"/>
              <a:gd name="connsiteX4577" fmla="*/ 236652 w 1736287"/>
              <a:gd name="connsiteY4577" fmla="*/ 428558 h 1600958"/>
              <a:gd name="connsiteX4578" fmla="*/ 236652 w 1736287"/>
              <a:gd name="connsiteY4578" fmla="*/ 417375 h 1600958"/>
              <a:gd name="connsiteX4579" fmla="*/ 248196 w 1736287"/>
              <a:gd name="connsiteY4579" fmla="*/ 417375 h 1600958"/>
              <a:gd name="connsiteX4580" fmla="*/ 259379 w 1736287"/>
              <a:gd name="connsiteY4580" fmla="*/ 417375 h 1600958"/>
              <a:gd name="connsiteX4581" fmla="*/ 270562 w 1736287"/>
              <a:gd name="connsiteY4581" fmla="*/ 417375 h 1600958"/>
              <a:gd name="connsiteX4582" fmla="*/ 270562 w 1736287"/>
              <a:gd name="connsiteY4582" fmla="*/ 423840 h 1600958"/>
              <a:gd name="connsiteX4583" fmla="*/ 270562 w 1736287"/>
              <a:gd name="connsiteY4583" fmla="*/ 424364 h 1600958"/>
              <a:gd name="connsiteX4584" fmla="*/ 270562 w 1736287"/>
              <a:gd name="connsiteY4584" fmla="*/ 428558 h 1600958"/>
              <a:gd name="connsiteX4585" fmla="*/ 281746 w 1736287"/>
              <a:gd name="connsiteY4585" fmla="*/ 428558 h 1600958"/>
              <a:gd name="connsiteX4586" fmla="*/ 293290 w 1736287"/>
              <a:gd name="connsiteY4586" fmla="*/ 439741 h 1600958"/>
              <a:gd name="connsiteX4587" fmla="*/ 304473 w 1736287"/>
              <a:gd name="connsiteY4587" fmla="*/ 439741 h 1600958"/>
              <a:gd name="connsiteX4588" fmla="*/ 315656 w 1736287"/>
              <a:gd name="connsiteY4588" fmla="*/ 450923 h 1600958"/>
              <a:gd name="connsiteX4589" fmla="*/ 326839 w 1736287"/>
              <a:gd name="connsiteY4589" fmla="*/ 450923 h 1600958"/>
              <a:gd name="connsiteX4590" fmla="*/ 338383 w 1736287"/>
              <a:gd name="connsiteY4590" fmla="*/ 462467 h 1600958"/>
              <a:gd name="connsiteX4591" fmla="*/ 349566 w 1736287"/>
              <a:gd name="connsiteY4591" fmla="*/ 462467 h 1600958"/>
              <a:gd name="connsiteX4592" fmla="*/ 349566 w 1736287"/>
              <a:gd name="connsiteY4592" fmla="*/ 473650 h 1600958"/>
              <a:gd name="connsiteX4593" fmla="*/ 360750 w 1736287"/>
              <a:gd name="connsiteY4593" fmla="*/ 473650 h 1600958"/>
              <a:gd name="connsiteX4594" fmla="*/ 371933 w 1736287"/>
              <a:gd name="connsiteY4594" fmla="*/ 473650 h 1600958"/>
              <a:gd name="connsiteX4595" fmla="*/ 383477 w 1736287"/>
              <a:gd name="connsiteY4595" fmla="*/ 473650 h 1600958"/>
              <a:gd name="connsiteX4596" fmla="*/ 383477 w 1736287"/>
              <a:gd name="connsiteY4596" fmla="*/ 484833 h 1600958"/>
              <a:gd name="connsiteX4597" fmla="*/ 394660 w 1736287"/>
              <a:gd name="connsiteY4597" fmla="*/ 484833 h 1600958"/>
              <a:gd name="connsiteX4598" fmla="*/ 394660 w 1736287"/>
              <a:gd name="connsiteY4598" fmla="*/ 484833 h 1600958"/>
              <a:gd name="connsiteX4599" fmla="*/ 383477 w 1736287"/>
              <a:gd name="connsiteY4599" fmla="*/ 496016 h 1600958"/>
              <a:gd name="connsiteX4600" fmla="*/ 394660 w 1736287"/>
              <a:gd name="connsiteY4600" fmla="*/ 496016 h 1600958"/>
              <a:gd name="connsiteX4601" fmla="*/ 394660 w 1736287"/>
              <a:gd name="connsiteY4601" fmla="*/ 489551 h 1600958"/>
              <a:gd name="connsiteX4602" fmla="*/ 394660 w 1736287"/>
              <a:gd name="connsiteY4602" fmla="*/ 484833 h 1600958"/>
              <a:gd name="connsiteX4603" fmla="*/ 405843 w 1736287"/>
              <a:gd name="connsiteY4603" fmla="*/ 484833 h 1600958"/>
              <a:gd name="connsiteX4604" fmla="*/ 405843 w 1736287"/>
              <a:gd name="connsiteY4604" fmla="*/ 496016 h 1600958"/>
              <a:gd name="connsiteX4605" fmla="*/ 417027 w 1736287"/>
              <a:gd name="connsiteY4605" fmla="*/ 496016 h 1600958"/>
              <a:gd name="connsiteX4606" fmla="*/ 428571 w 1736287"/>
              <a:gd name="connsiteY4606" fmla="*/ 496016 h 1600958"/>
              <a:gd name="connsiteX4607" fmla="*/ 439754 w 1736287"/>
              <a:gd name="connsiteY4607" fmla="*/ 496016 h 1600958"/>
              <a:gd name="connsiteX4608" fmla="*/ 439754 w 1736287"/>
              <a:gd name="connsiteY4608" fmla="*/ 507559 h 1600958"/>
              <a:gd name="connsiteX4609" fmla="*/ 428571 w 1736287"/>
              <a:gd name="connsiteY4609" fmla="*/ 507559 h 1600958"/>
              <a:gd name="connsiteX4610" fmla="*/ 428571 w 1736287"/>
              <a:gd name="connsiteY4610" fmla="*/ 518742 h 1600958"/>
              <a:gd name="connsiteX4611" fmla="*/ 439754 w 1736287"/>
              <a:gd name="connsiteY4611" fmla="*/ 518742 h 1600958"/>
              <a:gd name="connsiteX4612" fmla="*/ 450937 w 1736287"/>
              <a:gd name="connsiteY4612" fmla="*/ 507559 h 1600958"/>
              <a:gd name="connsiteX4613" fmla="*/ 462120 w 1736287"/>
              <a:gd name="connsiteY4613" fmla="*/ 507559 h 1600958"/>
              <a:gd name="connsiteX4614" fmla="*/ 450937 w 1736287"/>
              <a:gd name="connsiteY4614" fmla="*/ 518742 h 1600958"/>
              <a:gd name="connsiteX4615" fmla="*/ 450937 w 1736287"/>
              <a:gd name="connsiteY4615" fmla="*/ 529925 h 1600958"/>
              <a:gd name="connsiteX4616" fmla="*/ 462120 w 1736287"/>
              <a:gd name="connsiteY4616" fmla="*/ 529925 h 1600958"/>
              <a:gd name="connsiteX4617" fmla="*/ 462120 w 1736287"/>
              <a:gd name="connsiteY4617" fmla="*/ 541108 h 1600958"/>
              <a:gd name="connsiteX4618" fmla="*/ 450937 w 1736287"/>
              <a:gd name="connsiteY4618" fmla="*/ 552652 h 1600958"/>
              <a:gd name="connsiteX4619" fmla="*/ 450937 w 1736287"/>
              <a:gd name="connsiteY4619" fmla="*/ 563835 h 1600958"/>
              <a:gd name="connsiteX4620" fmla="*/ 462120 w 1736287"/>
              <a:gd name="connsiteY4620" fmla="*/ 563835 h 1600958"/>
              <a:gd name="connsiteX4621" fmla="*/ 473664 w 1736287"/>
              <a:gd name="connsiteY4621" fmla="*/ 563835 h 1600958"/>
              <a:gd name="connsiteX4622" fmla="*/ 473664 w 1736287"/>
              <a:gd name="connsiteY4622" fmla="*/ 575018 h 1600958"/>
              <a:gd name="connsiteX4623" fmla="*/ 462120 w 1736287"/>
              <a:gd name="connsiteY4623" fmla="*/ 575018 h 1600958"/>
              <a:gd name="connsiteX4624" fmla="*/ 462120 w 1736287"/>
              <a:gd name="connsiteY4624" fmla="*/ 586201 h 1600958"/>
              <a:gd name="connsiteX4625" fmla="*/ 450937 w 1736287"/>
              <a:gd name="connsiteY4625" fmla="*/ 597744 h 1600958"/>
              <a:gd name="connsiteX4626" fmla="*/ 450937 w 1736287"/>
              <a:gd name="connsiteY4626" fmla="*/ 594858 h 1600958"/>
              <a:gd name="connsiteX4627" fmla="*/ 450937 w 1736287"/>
              <a:gd name="connsiteY4627" fmla="*/ 586201 h 1600958"/>
              <a:gd name="connsiteX4628" fmla="*/ 439754 w 1736287"/>
              <a:gd name="connsiteY4628" fmla="*/ 586201 h 1600958"/>
              <a:gd name="connsiteX4629" fmla="*/ 439754 w 1736287"/>
              <a:gd name="connsiteY4629" fmla="*/ 587644 h 1600958"/>
              <a:gd name="connsiteX4630" fmla="*/ 439754 w 1736287"/>
              <a:gd name="connsiteY4630" fmla="*/ 597744 h 1600958"/>
              <a:gd name="connsiteX4631" fmla="*/ 428571 w 1736287"/>
              <a:gd name="connsiteY4631" fmla="*/ 608927 h 1600958"/>
              <a:gd name="connsiteX4632" fmla="*/ 428571 w 1736287"/>
              <a:gd name="connsiteY4632" fmla="*/ 620110 h 1600958"/>
              <a:gd name="connsiteX4633" fmla="*/ 439754 w 1736287"/>
              <a:gd name="connsiteY4633" fmla="*/ 620110 h 1600958"/>
              <a:gd name="connsiteX4634" fmla="*/ 439754 w 1736287"/>
              <a:gd name="connsiteY4634" fmla="*/ 608927 h 1600958"/>
              <a:gd name="connsiteX4635" fmla="*/ 439754 w 1736287"/>
              <a:gd name="connsiteY4635" fmla="*/ 607529 h 1600958"/>
              <a:gd name="connsiteX4636" fmla="*/ 439754 w 1736287"/>
              <a:gd name="connsiteY4636" fmla="*/ 597744 h 1600958"/>
              <a:gd name="connsiteX4637" fmla="*/ 450937 w 1736287"/>
              <a:gd name="connsiteY4637" fmla="*/ 597744 h 1600958"/>
              <a:gd name="connsiteX4638" fmla="*/ 462120 w 1736287"/>
              <a:gd name="connsiteY4638" fmla="*/ 597744 h 1600958"/>
              <a:gd name="connsiteX4639" fmla="*/ 462120 w 1736287"/>
              <a:gd name="connsiteY4639" fmla="*/ 591071 h 1600958"/>
              <a:gd name="connsiteX4640" fmla="*/ 462120 w 1736287"/>
              <a:gd name="connsiteY4640" fmla="*/ 590529 h 1600958"/>
              <a:gd name="connsiteX4641" fmla="*/ 462120 w 1736287"/>
              <a:gd name="connsiteY4641" fmla="*/ 586201 h 1600958"/>
              <a:gd name="connsiteX4642" fmla="*/ 473664 w 1736287"/>
              <a:gd name="connsiteY4642" fmla="*/ 586201 h 1600958"/>
              <a:gd name="connsiteX4643" fmla="*/ 484847 w 1736287"/>
              <a:gd name="connsiteY4643" fmla="*/ 586201 h 1600958"/>
              <a:gd name="connsiteX4644" fmla="*/ 484847 w 1736287"/>
              <a:gd name="connsiteY4644" fmla="*/ 597744 h 1600958"/>
              <a:gd name="connsiteX4645" fmla="*/ 484847 w 1736287"/>
              <a:gd name="connsiteY4645" fmla="*/ 608927 h 1600958"/>
              <a:gd name="connsiteX4646" fmla="*/ 496031 w 1736287"/>
              <a:gd name="connsiteY4646" fmla="*/ 608927 h 1600958"/>
              <a:gd name="connsiteX4647" fmla="*/ 496031 w 1736287"/>
              <a:gd name="connsiteY4647" fmla="*/ 597744 h 1600958"/>
              <a:gd name="connsiteX4648" fmla="*/ 507214 w 1736287"/>
              <a:gd name="connsiteY4648" fmla="*/ 608927 h 1600958"/>
              <a:gd name="connsiteX4649" fmla="*/ 518758 w 1736287"/>
              <a:gd name="connsiteY4649" fmla="*/ 608927 h 1600958"/>
              <a:gd name="connsiteX4650" fmla="*/ 518758 w 1736287"/>
              <a:gd name="connsiteY4650" fmla="*/ 607529 h 1600958"/>
              <a:gd name="connsiteX4651" fmla="*/ 518758 w 1736287"/>
              <a:gd name="connsiteY4651" fmla="*/ 597744 h 1600958"/>
              <a:gd name="connsiteX4652" fmla="*/ 518758 w 1736287"/>
              <a:gd name="connsiteY4652" fmla="*/ 589087 h 1600958"/>
              <a:gd name="connsiteX4653" fmla="*/ 518758 w 1736287"/>
              <a:gd name="connsiteY4653" fmla="*/ 586201 h 1600958"/>
              <a:gd name="connsiteX4654" fmla="*/ 507214 w 1736287"/>
              <a:gd name="connsiteY4654" fmla="*/ 586201 h 1600958"/>
              <a:gd name="connsiteX4655" fmla="*/ 507214 w 1736287"/>
              <a:gd name="connsiteY4655" fmla="*/ 587644 h 1600958"/>
              <a:gd name="connsiteX4656" fmla="*/ 507214 w 1736287"/>
              <a:gd name="connsiteY4656" fmla="*/ 594858 h 1600958"/>
              <a:gd name="connsiteX4657" fmla="*/ 507214 w 1736287"/>
              <a:gd name="connsiteY4657" fmla="*/ 597744 h 1600958"/>
              <a:gd name="connsiteX4658" fmla="*/ 496031 w 1736287"/>
              <a:gd name="connsiteY4658" fmla="*/ 597744 h 1600958"/>
              <a:gd name="connsiteX4659" fmla="*/ 496031 w 1736287"/>
              <a:gd name="connsiteY4659" fmla="*/ 586201 h 1600958"/>
              <a:gd name="connsiteX4660" fmla="*/ 484847 w 1736287"/>
              <a:gd name="connsiteY4660" fmla="*/ 586201 h 1600958"/>
              <a:gd name="connsiteX4661" fmla="*/ 484847 w 1736287"/>
              <a:gd name="connsiteY4661" fmla="*/ 582007 h 1600958"/>
              <a:gd name="connsiteX4662" fmla="*/ 484847 w 1736287"/>
              <a:gd name="connsiteY4662" fmla="*/ 581483 h 1600958"/>
              <a:gd name="connsiteX4663" fmla="*/ 484847 w 1736287"/>
              <a:gd name="connsiteY4663" fmla="*/ 575018 h 1600958"/>
              <a:gd name="connsiteX4664" fmla="*/ 496031 w 1736287"/>
              <a:gd name="connsiteY4664" fmla="*/ 563835 h 1600958"/>
              <a:gd name="connsiteX4665" fmla="*/ 496031 w 1736287"/>
              <a:gd name="connsiteY4665" fmla="*/ 575018 h 1600958"/>
              <a:gd name="connsiteX4666" fmla="*/ 507214 w 1736287"/>
              <a:gd name="connsiteY4666" fmla="*/ 575018 h 1600958"/>
              <a:gd name="connsiteX4667" fmla="*/ 507214 w 1736287"/>
              <a:gd name="connsiteY4667" fmla="*/ 568553 h 1600958"/>
              <a:gd name="connsiteX4668" fmla="*/ 507214 w 1736287"/>
              <a:gd name="connsiteY4668" fmla="*/ 568028 h 1600958"/>
              <a:gd name="connsiteX4669" fmla="*/ 507214 w 1736287"/>
              <a:gd name="connsiteY4669" fmla="*/ 563835 h 1600958"/>
              <a:gd name="connsiteX4670" fmla="*/ 496031 w 1736287"/>
              <a:gd name="connsiteY4670" fmla="*/ 552652 h 1600958"/>
              <a:gd name="connsiteX4671" fmla="*/ 496031 w 1736287"/>
              <a:gd name="connsiteY4671" fmla="*/ 541108 h 1600958"/>
              <a:gd name="connsiteX4672" fmla="*/ 484847 w 1736287"/>
              <a:gd name="connsiteY4672" fmla="*/ 552652 h 1600958"/>
              <a:gd name="connsiteX4673" fmla="*/ 484847 w 1736287"/>
              <a:gd name="connsiteY4673" fmla="*/ 541108 h 1600958"/>
              <a:gd name="connsiteX4674" fmla="*/ 484847 w 1736287"/>
              <a:gd name="connsiteY4674" fmla="*/ 529925 h 1600958"/>
              <a:gd name="connsiteX4675" fmla="*/ 484847 w 1736287"/>
              <a:gd name="connsiteY4675" fmla="*/ 518742 h 1600958"/>
              <a:gd name="connsiteX4676" fmla="*/ 473664 w 1736287"/>
              <a:gd name="connsiteY4676" fmla="*/ 529925 h 1600958"/>
              <a:gd name="connsiteX4677" fmla="*/ 465006 w 1736287"/>
              <a:gd name="connsiteY4677" fmla="*/ 529925 h 1600958"/>
              <a:gd name="connsiteX4678" fmla="*/ 462120 w 1736287"/>
              <a:gd name="connsiteY4678" fmla="*/ 529925 h 1600958"/>
              <a:gd name="connsiteX4679" fmla="*/ 450937 w 1736287"/>
              <a:gd name="connsiteY4679" fmla="*/ 518742 h 1600958"/>
              <a:gd name="connsiteX4680" fmla="*/ 452335 w 1736287"/>
              <a:gd name="connsiteY4680" fmla="*/ 518742 h 1600958"/>
              <a:gd name="connsiteX4681" fmla="*/ 455131 w 1736287"/>
              <a:gd name="connsiteY4681" fmla="*/ 518742 h 1600958"/>
              <a:gd name="connsiteX4682" fmla="*/ 455655 w 1736287"/>
              <a:gd name="connsiteY4682" fmla="*/ 518742 h 1600958"/>
              <a:gd name="connsiteX4683" fmla="*/ 462120 w 1736287"/>
              <a:gd name="connsiteY4683" fmla="*/ 518742 h 1600958"/>
              <a:gd name="connsiteX4684" fmla="*/ 473664 w 1736287"/>
              <a:gd name="connsiteY4684" fmla="*/ 518742 h 1600958"/>
              <a:gd name="connsiteX4685" fmla="*/ 473664 w 1736287"/>
              <a:gd name="connsiteY4685" fmla="*/ 514549 h 1600958"/>
              <a:gd name="connsiteX4686" fmla="*/ 473664 w 1736287"/>
              <a:gd name="connsiteY4686" fmla="*/ 514025 h 1600958"/>
              <a:gd name="connsiteX4687" fmla="*/ 473664 w 1736287"/>
              <a:gd name="connsiteY4687" fmla="*/ 513850 h 1600958"/>
              <a:gd name="connsiteX4688" fmla="*/ 473664 w 1736287"/>
              <a:gd name="connsiteY4688" fmla="*/ 507559 h 1600958"/>
              <a:gd name="connsiteX4689" fmla="*/ 462120 w 1736287"/>
              <a:gd name="connsiteY4689" fmla="*/ 496016 h 1600958"/>
              <a:gd name="connsiteX4690" fmla="*/ 462120 w 1736287"/>
              <a:gd name="connsiteY4690" fmla="*/ 484833 h 1600958"/>
              <a:gd name="connsiteX4691" fmla="*/ 457402 w 1736287"/>
              <a:gd name="connsiteY4691" fmla="*/ 484833 h 1600958"/>
              <a:gd name="connsiteX4692" fmla="*/ 450937 w 1736287"/>
              <a:gd name="connsiteY4692" fmla="*/ 484833 h 1600958"/>
              <a:gd name="connsiteX4693" fmla="*/ 450937 w 1736287"/>
              <a:gd name="connsiteY4693" fmla="*/ 473650 h 1600958"/>
              <a:gd name="connsiteX4694" fmla="*/ 450937 w 1736287"/>
              <a:gd name="connsiteY4694" fmla="*/ 462467 h 1600958"/>
              <a:gd name="connsiteX4695" fmla="*/ 439754 w 1736287"/>
              <a:gd name="connsiteY4695" fmla="*/ 462467 h 1600958"/>
              <a:gd name="connsiteX4696" fmla="*/ 439754 w 1736287"/>
              <a:gd name="connsiteY4696" fmla="*/ 450923 h 1600958"/>
              <a:gd name="connsiteX4697" fmla="*/ 428571 w 1736287"/>
              <a:gd name="connsiteY4697" fmla="*/ 439741 h 1600958"/>
              <a:gd name="connsiteX4698" fmla="*/ 428571 w 1736287"/>
              <a:gd name="connsiteY4698" fmla="*/ 438343 h 1600958"/>
              <a:gd name="connsiteX4699" fmla="*/ 428571 w 1736287"/>
              <a:gd name="connsiteY4699" fmla="*/ 433275 h 1600958"/>
              <a:gd name="connsiteX4700" fmla="*/ 428571 w 1736287"/>
              <a:gd name="connsiteY4700" fmla="*/ 432751 h 1600958"/>
              <a:gd name="connsiteX4701" fmla="*/ 428571 w 1736287"/>
              <a:gd name="connsiteY4701" fmla="*/ 428558 h 1600958"/>
              <a:gd name="connsiteX4702" fmla="*/ 417027 w 1736287"/>
              <a:gd name="connsiteY4702" fmla="*/ 428558 h 1600958"/>
              <a:gd name="connsiteX4703" fmla="*/ 417027 w 1736287"/>
              <a:gd name="connsiteY4703" fmla="*/ 417375 h 1600958"/>
              <a:gd name="connsiteX4704" fmla="*/ 405843 w 1736287"/>
              <a:gd name="connsiteY4704" fmla="*/ 405831 h 1600958"/>
              <a:gd name="connsiteX4705" fmla="*/ 405843 w 1736287"/>
              <a:gd name="connsiteY4705" fmla="*/ 394648 h 1600958"/>
              <a:gd name="connsiteX4706" fmla="*/ 399553 w 1736287"/>
              <a:gd name="connsiteY4706" fmla="*/ 394648 h 1600958"/>
              <a:gd name="connsiteX4707" fmla="*/ 399378 w 1736287"/>
              <a:gd name="connsiteY4707" fmla="*/ 394648 h 1600958"/>
              <a:gd name="connsiteX4708" fmla="*/ 398854 w 1736287"/>
              <a:gd name="connsiteY4708" fmla="*/ 394648 h 1600958"/>
              <a:gd name="connsiteX4709" fmla="*/ 394660 w 1736287"/>
              <a:gd name="connsiteY4709" fmla="*/ 394648 h 1600958"/>
              <a:gd name="connsiteX4710" fmla="*/ 394660 w 1736287"/>
              <a:gd name="connsiteY4710" fmla="*/ 383465 h 1600958"/>
              <a:gd name="connsiteX4711" fmla="*/ 393088 w 1736287"/>
              <a:gd name="connsiteY4711" fmla="*/ 378748 h 1600958"/>
              <a:gd name="connsiteX4712" fmla="*/ 392079 w 1736287"/>
              <a:gd name="connsiteY4712" fmla="*/ 378949 h 1600958"/>
              <a:gd name="connsiteX4713" fmla="*/ 389069 w 1736287"/>
              <a:gd name="connsiteY4713" fmla="*/ 373680 h 1600958"/>
              <a:gd name="connsiteX4714" fmla="*/ 383477 w 1736287"/>
              <a:gd name="connsiteY4714" fmla="*/ 372282 h 1600958"/>
              <a:gd name="connsiteX4715" fmla="*/ 383477 w 1736287"/>
              <a:gd name="connsiteY4715" fmla="*/ 360739 h 1600958"/>
              <a:gd name="connsiteX4716" fmla="*/ 371933 w 1736287"/>
              <a:gd name="connsiteY4716" fmla="*/ 349556 h 1600958"/>
              <a:gd name="connsiteX4717" fmla="*/ 371933 w 1736287"/>
              <a:gd name="connsiteY4717" fmla="*/ 346760 h 1600958"/>
              <a:gd name="connsiteX4718" fmla="*/ 371933 w 1736287"/>
              <a:gd name="connsiteY4718" fmla="*/ 338373 h 1600958"/>
              <a:gd name="connsiteX4719" fmla="*/ 363546 w 1736287"/>
              <a:gd name="connsiteY4719" fmla="*/ 338373 h 1600958"/>
              <a:gd name="connsiteX4720" fmla="*/ 360750 w 1736287"/>
              <a:gd name="connsiteY4720" fmla="*/ 338373 h 1600958"/>
              <a:gd name="connsiteX4721" fmla="*/ 360750 w 1736287"/>
              <a:gd name="connsiteY4721" fmla="*/ 327190 h 1600958"/>
              <a:gd name="connsiteX4722" fmla="*/ 360750 w 1736287"/>
              <a:gd name="connsiteY4722" fmla="*/ 315646 h 1600958"/>
              <a:gd name="connsiteX4723" fmla="*/ 360750 w 1736287"/>
              <a:gd name="connsiteY4723" fmla="*/ 304464 h 1600958"/>
              <a:gd name="connsiteX4724" fmla="*/ 349566 w 1736287"/>
              <a:gd name="connsiteY4724" fmla="*/ 304464 h 1600958"/>
              <a:gd name="connsiteX4725" fmla="*/ 349566 w 1736287"/>
              <a:gd name="connsiteY4725" fmla="*/ 293281 h 1600958"/>
              <a:gd name="connsiteX4726" fmla="*/ 349566 w 1736287"/>
              <a:gd name="connsiteY4726" fmla="*/ 282098 h 1600958"/>
              <a:gd name="connsiteX4727" fmla="*/ 349566 w 1736287"/>
              <a:gd name="connsiteY4727" fmla="*/ 280655 h 1600958"/>
              <a:gd name="connsiteX4728" fmla="*/ 349566 w 1736287"/>
              <a:gd name="connsiteY4728" fmla="*/ 270554 h 1600958"/>
              <a:gd name="connsiteX4729" fmla="*/ 360750 w 1736287"/>
              <a:gd name="connsiteY4729" fmla="*/ 270554 h 1600958"/>
              <a:gd name="connsiteX4730" fmla="*/ 371933 w 1736287"/>
              <a:gd name="connsiteY4730" fmla="*/ 270554 h 1600958"/>
              <a:gd name="connsiteX4731" fmla="*/ 373376 w 1736287"/>
              <a:gd name="connsiteY4731" fmla="*/ 270554 h 1600958"/>
              <a:gd name="connsiteX4732" fmla="*/ 376262 w 1736287"/>
              <a:gd name="connsiteY4732" fmla="*/ 270554 h 1600958"/>
              <a:gd name="connsiteX4733" fmla="*/ 376803 w 1736287"/>
              <a:gd name="connsiteY4733" fmla="*/ 270554 h 1600958"/>
              <a:gd name="connsiteX4734" fmla="*/ 383477 w 1736287"/>
              <a:gd name="connsiteY4734" fmla="*/ 270554 h 1600958"/>
              <a:gd name="connsiteX4735" fmla="*/ 383477 w 1736287"/>
              <a:gd name="connsiteY4735" fmla="*/ 259371 h 1600958"/>
              <a:gd name="connsiteX4736" fmla="*/ 371933 w 1736287"/>
              <a:gd name="connsiteY4736" fmla="*/ 259371 h 1600958"/>
              <a:gd name="connsiteX4737" fmla="*/ 371933 w 1736287"/>
              <a:gd name="connsiteY4737" fmla="*/ 248188 h 1600958"/>
              <a:gd name="connsiteX4738" fmla="*/ 371933 w 1736287"/>
              <a:gd name="connsiteY4738" fmla="*/ 237005 h 1600958"/>
              <a:gd name="connsiteX4739" fmla="*/ 383477 w 1736287"/>
              <a:gd name="connsiteY4739" fmla="*/ 237005 h 1600958"/>
              <a:gd name="connsiteX4740" fmla="*/ 394660 w 1736287"/>
              <a:gd name="connsiteY4740" fmla="*/ 225462 h 1600958"/>
              <a:gd name="connsiteX4741" fmla="*/ 383477 w 1736287"/>
              <a:gd name="connsiteY4741" fmla="*/ 225462 h 1600958"/>
              <a:gd name="connsiteX4742" fmla="*/ 383477 w 1736287"/>
              <a:gd name="connsiteY4742" fmla="*/ 224064 h 1600958"/>
              <a:gd name="connsiteX4743" fmla="*/ 383477 w 1736287"/>
              <a:gd name="connsiteY4743" fmla="*/ 214279 h 1600958"/>
              <a:gd name="connsiteX4744" fmla="*/ 394660 w 1736287"/>
              <a:gd name="connsiteY4744" fmla="*/ 203096 h 1600958"/>
              <a:gd name="connsiteX4745" fmla="*/ 394660 w 1736287"/>
              <a:gd name="connsiteY4745" fmla="*/ 214279 h 1600958"/>
              <a:gd name="connsiteX4746" fmla="*/ 405843 w 1736287"/>
              <a:gd name="connsiteY4746" fmla="*/ 225462 h 1600958"/>
              <a:gd name="connsiteX4747" fmla="*/ 405843 w 1736287"/>
              <a:gd name="connsiteY4747" fmla="*/ 214279 h 1600958"/>
              <a:gd name="connsiteX4748" fmla="*/ 405843 w 1736287"/>
              <a:gd name="connsiteY4748" fmla="*/ 203096 h 1600958"/>
              <a:gd name="connsiteX4749" fmla="*/ 394660 w 1736287"/>
              <a:gd name="connsiteY4749" fmla="*/ 203096 h 1600958"/>
              <a:gd name="connsiteX4750" fmla="*/ 394660 w 1736287"/>
              <a:gd name="connsiteY4750" fmla="*/ 191913 h 1600958"/>
              <a:gd name="connsiteX4751" fmla="*/ 405843 w 1736287"/>
              <a:gd name="connsiteY4751" fmla="*/ 191913 h 1600958"/>
              <a:gd name="connsiteX4752" fmla="*/ 417027 w 1736287"/>
              <a:gd name="connsiteY4752" fmla="*/ 191913 h 1600958"/>
              <a:gd name="connsiteX4753" fmla="*/ 428571 w 1736287"/>
              <a:gd name="connsiteY4753" fmla="*/ 191913 h 1600958"/>
              <a:gd name="connsiteX4754" fmla="*/ 428571 w 1736287"/>
              <a:gd name="connsiteY4754" fmla="*/ 180369 h 1600958"/>
              <a:gd name="connsiteX4755" fmla="*/ 417027 w 1736287"/>
              <a:gd name="connsiteY4755" fmla="*/ 180369 h 1600958"/>
              <a:gd name="connsiteX4756" fmla="*/ 405843 w 1736287"/>
              <a:gd name="connsiteY4756" fmla="*/ 180369 h 1600958"/>
              <a:gd name="connsiteX4757" fmla="*/ 417027 w 1736287"/>
              <a:gd name="connsiteY4757" fmla="*/ 169187 h 1600958"/>
              <a:gd name="connsiteX4758" fmla="*/ 417027 w 1736287"/>
              <a:gd name="connsiteY4758" fmla="*/ 158004 h 1600958"/>
              <a:gd name="connsiteX4759" fmla="*/ 428571 w 1736287"/>
              <a:gd name="connsiteY4759" fmla="*/ 158004 h 1600958"/>
              <a:gd name="connsiteX4760" fmla="*/ 439754 w 1736287"/>
              <a:gd name="connsiteY4760" fmla="*/ 158004 h 1600958"/>
              <a:gd name="connsiteX4761" fmla="*/ 428571 w 1736287"/>
              <a:gd name="connsiteY4761" fmla="*/ 169187 h 1600958"/>
              <a:gd name="connsiteX4762" fmla="*/ 439754 w 1736287"/>
              <a:gd name="connsiteY4762" fmla="*/ 169187 h 1600958"/>
              <a:gd name="connsiteX4763" fmla="*/ 441152 w 1736287"/>
              <a:gd name="connsiteY4763" fmla="*/ 169187 h 1600958"/>
              <a:gd name="connsiteX4764" fmla="*/ 442550 w 1736287"/>
              <a:gd name="connsiteY4764" fmla="*/ 169187 h 1600958"/>
              <a:gd name="connsiteX4765" fmla="*/ 450937 w 1736287"/>
              <a:gd name="connsiteY4765" fmla="*/ 169187 h 1600958"/>
              <a:gd name="connsiteX4766" fmla="*/ 450937 w 1736287"/>
              <a:gd name="connsiteY4766" fmla="*/ 158004 h 1600958"/>
              <a:gd name="connsiteX4767" fmla="*/ 450937 w 1736287"/>
              <a:gd name="connsiteY4767" fmla="*/ 146821 h 1600958"/>
              <a:gd name="connsiteX4768" fmla="*/ 462120 w 1736287"/>
              <a:gd name="connsiteY4768" fmla="*/ 146821 h 1600958"/>
              <a:gd name="connsiteX4769" fmla="*/ 462120 w 1736287"/>
              <a:gd name="connsiteY4769" fmla="*/ 158004 h 1600958"/>
              <a:gd name="connsiteX4770" fmla="*/ 462120 w 1736287"/>
              <a:gd name="connsiteY4770" fmla="*/ 159402 h 1600958"/>
              <a:gd name="connsiteX4771" fmla="*/ 462120 w 1736287"/>
              <a:gd name="connsiteY4771" fmla="*/ 167789 h 1600958"/>
              <a:gd name="connsiteX4772" fmla="*/ 462120 w 1736287"/>
              <a:gd name="connsiteY4772" fmla="*/ 169187 h 1600958"/>
              <a:gd name="connsiteX4773" fmla="*/ 473664 w 1736287"/>
              <a:gd name="connsiteY4773" fmla="*/ 169187 h 1600958"/>
              <a:gd name="connsiteX4774" fmla="*/ 473664 w 1736287"/>
              <a:gd name="connsiteY4774" fmla="*/ 158004 h 1600958"/>
              <a:gd name="connsiteX4775" fmla="*/ 473664 w 1736287"/>
              <a:gd name="connsiteY4775" fmla="*/ 146821 h 1600958"/>
              <a:gd name="connsiteX4776" fmla="*/ 473664 w 1736287"/>
              <a:gd name="connsiteY4776" fmla="*/ 135277 h 1600958"/>
              <a:gd name="connsiteX4777" fmla="*/ 484847 w 1736287"/>
              <a:gd name="connsiteY4777" fmla="*/ 135277 h 1600958"/>
              <a:gd name="connsiteX4778" fmla="*/ 496031 w 1736287"/>
              <a:gd name="connsiteY4778" fmla="*/ 135277 h 1600958"/>
              <a:gd name="connsiteX4779" fmla="*/ 496031 w 1736287"/>
              <a:gd name="connsiteY4779" fmla="*/ 146821 h 1600958"/>
              <a:gd name="connsiteX4780" fmla="*/ 484847 w 1736287"/>
              <a:gd name="connsiteY4780" fmla="*/ 158004 h 1600958"/>
              <a:gd name="connsiteX4781" fmla="*/ 496031 w 1736287"/>
              <a:gd name="connsiteY4781" fmla="*/ 158004 h 1600958"/>
              <a:gd name="connsiteX4782" fmla="*/ 496031 w 1736287"/>
              <a:gd name="connsiteY4782" fmla="*/ 146821 h 1600958"/>
              <a:gd name="connsiteX4783" fmla="*/ 496031 w 1736287"/>
              <a:gd name="connsiteY4783" fmla="*/ 135277 h 1600958"/>
              <a:gd name="connsiteX4784" fmla="*/ 497429 w 1736287"/>
              <a:gd name="connsiteY4784" fmla="*/ 135277 h 1600958"/>
              <a:gd name="connsiteX4785" fmla="*/ 500224 w 1736287"/>
              <a:gd name="connsiteY4785" fmla="*/ 135277 h 1600958"/>
              <a:gd name="connsiteX4786" fmla="*/ 500749 w 1736287"/>
              <a:gd name="connsiteY4786" fmla="*/ 135277 h 1600958"/>
              <a:gd name="connsiteX4787" fmla="*/ 507214 w 1736287"/>
              <a:gd name="connsiteY4787" fmla="*/ 135277 h 1600958"/>
              <a:gd name="connsiteX4788" fmla="*/ 518758 w 1736287"/>
              <a:gd name="connsiteY4788" fmla="*/ 124094 h 1600958"/>
              <a:gd name="connsiteX4789" fmla="*/ 518758 w 1736287"/>
              <a:gd name="connsiteY4789" fmla="*/ 112911 h 1600958"/>
              <a:gd name="connsiteX4790" fmla="*/ 529941 w 1736287"/>
              <a:gd name="connsiteY4790" fmla="*/ 112911 h 1600958"/>
              <a:gd name="connsiteX4791" fmla="*/ 529941 w 1736287"/>
              <a:gd name="connsiteY4791" fmla="*/ 124094 h 1600958"/>
              <a:gd name="connsiteX4792" fmla="*/ 529941 w 1736287"/>
              <a:gd name="connsiteY4792" fmla="*/ 112911 h 1600958"/>
              <a:gd name="connsiteX4793" fmla="*/ 541124 w 1736287"/>
              <a:gd name="connsiteY4793" fmla="*/ 112911 h 1600958"/>
              <a:gd name="connsiteX4794" fmla="*/ 552308 w 1736287"/>
              <a:gd name="connsiteY4794" fmla="*/ 112911 h 1600958"/>
              <a:gd name="connsiteX4795" fmla="*/ 552308 w 1736287"/>
              <a:gd name="connsiteY4795" fmla="*/ 101728 h 1600958"/>
              <a:gd name="connsiteX4796" fmla="*/ 563852 w 1736287"/>
              <a:gd name="connsiteY4796" fmla="*/ 101728 h 1600958"/>
              <a:gd name="connsiteX4797" fmla="*/ 575035 w 1736287"/>
              <a:gd name="connsiteY4797" fmla="*/ 90185 h 1600958"/>
              <a:gd name="connsiteX4798" fmla="*/ 586218 w 1736287"/>
              <a:gd name="connsiteY4798" fmla="*/ 90185 h 1600958"/>
              <a:gd name="connsiteX4799" fmla="*/ 586218 w 1736287"/>
              <a:gd name="connsiteY4799" fmla="*/ 101728 h 1600958"/>
              <a:gd name="connsiteX4800" fmla="*/ 597401 w 1736287"/>
              <a:gd name="connsiteY4800" fmla="*/ 101728 h 1600958"/>
              <a:gd name="connsiteX4801" fmla="*/ 608945 w 1736287"/>
              <a:gd name="connsiteY4801" fmla="*/ 112911 h 1600958"/>
              <a:gd name="connsiteX4802" fmla="*/ 604616 w 1736287"/>
              <a:gd name="connsiteY4802" fmla="*/ 112911 h 1600958"/>
              <a:gd name="connsiteX4803" fmla="*/ 604075 w 1736287"/>
              <a:gd name="connsiteY4803" fmla="*/ 112911 h 1600958"/>
              <a:gd name="connsiteX4804" fmla="*/ 597401 w 1736287"/>
              <a:gd name="connsiteY4804" fmla="*/ 112911 h 1600958"/>
              <a:gd name="connsiteX4805" fmla="*/ 608945 w 1736287"/>
              <a:gd name="connsiteY4805" fmla="*/ 124094 h 1600958"/>
              <a:gd name="connsiteX4806" fmla="*/ 620128 w 1736287"/>
              <a:gd name="connsiteY4806" fmla="*/ 124094 h 1600958"/>
              <a:gd name="connsiteX4807" fmla="*/ 620128 w 1736287"/>
              <a:gd name="connsiteY4807" fmla="*/ 135277 h 1600958"/>
              <a:gd name="connsiteX4808" fmla="*/ 631312 w 1736287"/>
              <a:gd name="connsiteY4808" fmla="*/ 124094 h 1600958"/>
              <a:gd name="connsiteX4809" fmla="*/ 631312 w 1736287"/>
              <a:gd name="connsiteY4809" fmla="*/ 112911 h 1600958"/>
              <a:gd name="connsiteX4810" fmla="*/ 642495 w 1736287"/>
              <a:gd name="connsiteY4810" fmla="*/ 112911 h 1600958"/>
              <a:gd name="connsiteX4811" fmla="*/ 642495 w 1736287"/>
              <a:gd name="connsiteY4811" fmla="*/ 101728 h 1600958"/>
              <a:gd name="connsiteX4812" fmla="*/ 654039 w 1736287"/>
              <a:gd name="connsiteY4812" fmla="*/ 101728 h 1600958"/>
              <a:gd name="connsiteX4813" fmla="*/ 665222 w 1736287"/>
              <a:gd name="connsiteY4813" fmla="*/ 90185 h 1600958"/>
              <a:gd name="connsiteX4814" fmla="*/ 665222 w 1736287"/>
              <a:gd name="connsiteY4814" fmla="*/ 101728 h 1600958"/>
              <a:gd name="connsiteX4815" fmla="*/ 665222 w 1736287"/>
              <a:gd name="connsiteY4815" fmla="*/ 90185 h 1600958"/>
              <a:gd name="connsiteX4816" fmla="*/ 671687 w 1736287"/>
              <a:gd name="connsiteY4816" fmla="*/ 90185 h 1600958"/>
              <a:gd name="connsiteX4817" fmla="*/ 672211 w 1736287"/>
              <a:gd name="connsiteY4817" fmla="*/ 90185 h 1600958"/>
              <a:gd name="connsiteX4818" fmla="*/ 676405 w 1736287"/>
              <a:gd name="connsiteY4818" fmla="*/ 90185 h 1600958"/>
              <a:gd name="connsiteX4819" fmla="*/ 665222 w 1736287"/>
              <a:gd name="connsiteY4819" fmla="*/ 79002 h 1600958"/>
              <a:gd name="connsiteX4820" fmla="*/ 676405 w 1736287"/>
              <a:gd name="connsiteY4820" fmla="*/ 79002 h 1600958"/>
              <a:gd name="connsiteX4821" fmla="*/ 676405 w 1736287"/>
              <a:gd name="connsiteY4821" fmla="*/ 67819 h 1600958"/>
              <a:gd name="connsiteX4822" fmla="*/ 665222 w 1736287"/>
              <a:gd name="connsiteY4822" fmla="*/ 67819 h 1600958"/>
              <a:gd name="connsiteX4823" fmla="*/ 654039 w 1736287"/>
              <a:gd name="connsiteY4823" fmla="*/ 67819 h 1600958"/>
              <a:gd name="connsiteX4824" fmla="*/ 642495 w 1736287"/>
              <a:gd name="connsiteY4824" fmla="*/ 56636 h 1600958"/>
              <a:gd name="connsiteX4825" fmla="*/ 642495 w 1736287"/>
              <a:gd name="connsiteY4825" fmla="*/ 45092 h 1600958"/>
              <a:gd name="connsiteX4826" fmla="*/ 643938 w 1736287"/>
              <a:gd name="connsiteY4826" fmla="*/ 45092 h 1600958"/>
              <a:gd name="connsiteX4827" fmla="*/ 647546 w 1736287"/>
              <a:gd name="connsiteY4827" fmla="*/ 45092 h 1600958"/>
              <a:gd name="connsiteX4828" fmla="*/ 648989 w 1736287"/>
              <a:gd name="connsiteY4828" fmla="*/ 45092 h 1600958"/>
              <a:gd name="connsiteX4829" fmla="*/ 654039 w 1736287"/>
              <a:gd name="connsiteY4829" fmla="*/ 45092 h 1600958"/>
              <a:gd name="connsiteX4830" fmla="*/ 654039 w 1736287"/>
              <a:gd name="connsiteY4830" fmla="*/ 35308 h 1600958"/>
              <a:gd name="connsiteX4831" fmla="*/ 654039 w 1736287"/>
              <a:gd name="connsiteY4831" fmla="*/ 33910 h 1600958"/>
              <a:gd name="connsiteX4832" fmla="*/ 665222 w 1736287"/>
              <a:gd name="connsiteY4832" fmla="*/ 33910 h 1600958"/>
              <a:gd name="connsiteX4833" fmla="*/ 665222 w 1736287"/>
              <a:gd name="connsiteY4833" fmla="*/ 45092 h 1600958"/>
              <a:gd name="connsiteX4834" fmla="*/ 654039 w 1736287"/>
              <a:gd name="connsiteY4834" fmla="*/ 56636 h 1600958"/>
              <a:gd name="connsiteX4835" fmla="*/ 665222 w 1736287"/>
              <a:gd name="connsiteY4835" fmla="*/ 56636 h 1600958"/>
              <a:gd name="connsiteX4836" fmla="*/ 676405 w 1736287"/>
              <a:gd name="connsiteY4836" fmla="*/ 45092 h 1600958"/>
              <a:gd name="connsiteX4837" fmla="*/ 676405 w 1736287"/>
              <a:gd name="connsiteY4837" fmla="*/ 56636 h 1600958"/>
              <a:gd name="connsiteX4838" fmla="*/ 687588 w 1736287"/>
              <a:gd name="connsiteY4838" fmla="*/ 45092 h 1600958"/>
              <a:gd name="connsiteX4839" fmla="*/ 687588 w 1736287"/>
              <a:gd name="connsiteY4839" fmla="*/ 49421 h 1600958"/>
              <a:gd name="connsiteX4840" fmla="*/ 687588 w 1736287"/>
              <a:gd name="connsiteY4840" fmla="*/ 49962 h 1600958"/>
              <a:gd name="connsiteX4841" fmla="*/ 687588 w 1736287"/>
              <a:gd name="connsiteY4841" fmla="*/ 56636 h 1600958"/>
              <a:gd name="connsiteX4842" fmla="*/ 687588 w 1736287"/>
              <a:gd name="connsiteY4842" fmla="*/ 67819 h 1600958"/>
              <a:gd name="connsiteX4843" fmla="*/ 699132 w 1736287"/>
              <a:gd name="connsiteY4843" fmla="*/ 67819 h 1600958"/>
              <a:gd name="connsiteX4844" fmla="*/ 699132 w 1736287"/>
              <a:gd name="connsiteY4844" fmla="*/ 56636 h 1600958"/>
              <a:gd name="connsiteX4845" fmla="*/ 703326 w 1736287"/>
              <a:gd name="connsiteY4845" fmla="*/ 56636 h 1600958"/>
              <a:gd name="connsiteX4846" fmla="*/ 703850 w 1736287"/>
              <a:gd name="connsiteY4846" fmla="*/ 56636 h 1600958"/>
              <a:gd name="connsiteX4847" fmla="*/ 710316 w 1736287"/>
              <a:gd name="connsiteY4847" fmla="*/ 56636 h 1600958"/>
              <a:gd name="connsiteX4848" fmla="*/ 710316 w 1736287"/>
              <a:gd name="connsiteY4848" fmla="*/ 67819 h 1600958"/>
              <a:gd name="connsiteX4849" fmla="*/ 721499 w 1736287"/>
              <a:gd name="connsiteY4849" fmla="*/ 67819 h 1600958"/>
              <a:gd name="connsiteX4850" fmla="*/ 732682 w 1736287"/>
              <a:gd name="connsiteY4850" fmla="*/ 56636 h 1600958"/>
              <a:gd name="connsiteX4851" fmla="*/ 731284 w 1736287"/>
              <a:gd name="connsiteY4851" fmla="*/ 56636 h 1600958"/>
              <a:gd name="connsiteX4852" fmla="*/ 721499 w 1736287"/>
              <a:gd name="connsiteY4852" fmla="*/ 56636 h 1600958"/>
              <a:gd name="connsiteX4853" fmla="*/ 710316 w 1736287"/>
              <a:gd name="connsiteY4853" fmla="*/ 56636 h 1600958"/>
              <a:gd name="connsiteX4854" fmla="*/ 710316 w 1736287"/>
              <a:gd name="connsiteY4854" fmla="*/ 45092 h 1600958"/>
              <a:gd name="connsiteX4855" fmla="*/ 706122 w 1736287"/>
              <a:gd name="connsiteY4855" fmla="*/ 45092 h 1600958"/>
              <a:gd name="connsiteX4856" fmla="*/ 705598 w 1736287"/>
              <a:gd name="connsiteY4856" fmla="*/ 45092 h 1600958"/>
              <a:gd name="connsiteX4857" fmla="*/ 703850 w 1736287"/>
              <a:gd name="connsiteY4857" fmla="*/ 45092 h 1600958"/>
              <a:gd name="connsiteX4858" fmla="*/ 703326 w 1736287"/>
              <a:gd name="connsiteY4858" fmla="*/ 45092 h 1600958"/>
              <a:gd name="connsiteX4859" fmla="*/ 699132 w 1736287"/>
              <a:gd name="connsiteY4859" fmla="*/ 45092 h 1600958"/>
              <a:gd name="connsiteX4860" fmla="*/ 699132 w 1736287"/>
              <a:gd name="connsiteY4860" fmla="*/ 33910 h 1600958"/>
              <a:gd name="connsiteX4861" fmla="*/ 699132 w 1736287"/>
              <a:gd name="connsiteY4861" fmla="*/ 22727 h 1600958"/>
              <a:gd name="connsiteX4862" fmla="*/ 705598 w 1736287"/>
              <a:gd name="connsiteY4862" fmla="*/ 22727 h 1600958"/>
              <a:gd name="connsiteX4863" fmla="*/ 710316 w 1736287"/>
              <a:gd name="connsiteY4863" fmla="*/ 22727 h 1600958"/>
              <a:gd name="connsiteX4864" fmla="*/ 710316 w 1736287"/>
              <a:gd name="connsiteY4864" fmla="*/ 33910 h 1600958"/>
              <a:gd name="connsiteX4865" fmla="*/ 721499 w 1736287"/>
              <a:gd name="connsiteY4865" fmla="*/ 33910 h 1600958"/>
              <a:gd name="connsiteX4866" fmla="*/ 721499 w 1736287"/>
              <a:gd name="connsiteY4866" fmla="*/ 22727 h 1600958"/>
              <a:gd name="connsiteX4867" fmla="*/ 722897 w 1736287"/>
              <a:gd name="connsiteY4867" fmla="*/ 22727 h 1600958"/>
              <a:gd name="connsiteX4868" fmla="*/ 724295 w 1736287"/>
              <a:gd name="connsiteY4868" fmla="*/ 22727 h 1600958"/>
              <a:gd name="connsiteX4869" fmla="*/ 731284 w 1736287"/>
              <a:gd name="connsiteY4869" fmla="*/ 22727 h 1600958"/>
              <a:gd name="connsiteX4870" fmla="*/ 732682 w 1736287"/>
              <a:gd name="connsiteY4870" fmla="*/ 22727 h 1600958"/>
              <a:gd name="connsiteX4871" fmla="*/ 732682 w 1736287"/>
              <a:gd name="connsiteY4871" fmla="*/ 11544 h 1600958"/>
              <a:gd name="connsiteX4872" fmla="*/ 744226 w 1736287"/>
              <a:gd name="connsiteY4872" fmla="*/ 11544 h 1600958"/>
              <a:gd name="connsiteX4873" fmla="*/ 744226 w 1736287"/>
              <a:gd name="connsiteY4873" fmla="*/ 7215 h 1600958"/>
              <a:gd name="connsiteX4874" fmla="*/ 744226 w 1736287"/>
              <a:gd name="connsiteY4874" fmla="*/ 6674 h 160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Lst>
            <a:rect l="l" t="t" r="r" b="b"/>
            <a:pathLst>
              <a:path w="1736287" h="1600958">
                <a:moveTo>
                  <a:pt x="394660" y="1578232"/>
                </a:moveTo>
                <a:cubicBezTo>
                  <a:pt x="394660" y="1578232"/>
                  <a:pt x="394660" y="1578232"/>
                  <a:pt x="396058" y="1578232"/>
                </a:cubicBezTo>
                <a:lnTo>
                  <a:pt x="405843" y="1578232"/>
                </a:lnTo>
                <a:cubicBezTo>
                  <a:pt x="405843" y="1578232"/>
                  <a:pt x="405843" y="1578232"/>
                  <a:pt x="405843" y="1589776"/>
                </a:cubicBezTo>
                <a:lnTo>
                  <a:pt x="404445" y="1589776"/>
                </a:lnTo>
                <a:cubicBezTo>
                  <a:pt x="403048" y="1589776"/>
                  <a:pt x="400252" y="1589776"/>
                  <a:pt x="394660" y="1589776"/>
                </a:cubicBezTo>
                <a:cubicBezTo>
                  <a:pt x="394660" y="1589776"/>
                  <a:pt x="394660" y="1589776"/>
                  <a:pt x="394660" y="1578232"/>
                </a:cubicBezTo>
                <a:close/>
                <a:moveTo>
                  <a:pt x="457228" y="1562331"/>
                </a:moveTo>
                <a:cubicBezTo>
                  <a:pt x="457927" y="1562855"/>
                  <a:pt x="459325" y="1564253"/>
                  <a:pt x="462120" y="1567049"/>
                </a:cubicBezTo>
                <a:cubicBezTo>
                  <a:pt x="462120" y="1567049"/>
                  <a:pt x="462120" y="1567049"/>
                  <a:pt x="460722" y="1567049"/>
                </a:cubicBezTo>
                <a:lnTo>
                  <a:pt x="457927" y="1567049"/>
                </a:lnTo>
                <a:cubicBezTo>
                  <a:pt x="457228" y="1567049"/>
                  <a:pt x="456878" y="1567049"/>
                  <a:pt x="457402" y="1567049"/>
                </a:cubicBezTo>
                <a:lnTo>
                  <a:pt x="450937" y="1567049"/>
                </a:lnTo>
                <a:cubicBezTo>
                  <a:pt x="459325" y="1567049"/>
                  <a:pt x="455131" y="1560759"/>
                  <a:pt x="457228" y="1562331"/>
                </a:cubicBezTo>
                <a:close/>
                <a:moveTo>
                  <a:pt x="1206346" y="1544683"/>
                </a:moveTo>
                <a:lnTo>
                  <a:pt x="1206346" y="1555866"/>
                </a:lnTo>
                <a:cubicBezTo>
                  <a:pt x="1195163" y="1555866"/>
                  <a:pt x="1206346" y="1555866"/>
                  <a:pt x="1195163" y="1567049"/>
                </a:cubicBezTo>
                <a:cubicBezTo>
                  <a:pt x="1195163" y="1567049"/>
                  <a:pt x="1195163" y="1567049"/>
                  <a:pt x="1195163" y="1555866"/>
                </a:cubicBezTo>
                <a:close/>
                <a:moveTo>
                  <a:pt x="496031" y="1544683"/>
                </a:moveTo>
                <a:cubicBezTo>
                  <a:pt x="507214" y="1555866"/>
                  <a:pt x="507214" y="1555866"/>
                  <a:pt x="507214" y="1544683"/>
                </a:cubicBezTo>
                <a:cubicBezTo>
                  <a:pt x="507214" y="1544683"/>
                  <a:pt x="513707" y="1544683"/>
                  <a:pt x="512084" y="1544683"/>
                </a:cubicBezTo>
                <a:lnTo>
                  <a:pt x="518758" y="1544683"/>
                </a:lnTo>
                <a:cubicBezTo>
                  <a:pt x="507214" y="1544683"/>
                  <a:pt x="507214" y="1555866"/>
                  <a:pt x="507214" y="1555866"/>
                </a:cubicBezTo>
                <a:cubicBezTo>
                  <a:pt x="507214" y="1555866"/>
                  <a:pt x="507214" y="1555866"/>
                  <a:pt x="507214" y="1567049"/>
                </a:cubicBezTo>
                <a:lnTo>
                  <a:pt x="498827" y="1567049"/>
                </a:lnTo>
                <a:lnTo>
                  <a:pt x="496031" y="1567049"/>
                </a:lnTo>
                <a:lnTo>
                  <a:pt x="484847" y="1567049"/>
                </a:lnTo>
                <a:cubicBezTo>
                  <a:pt x="484847" y="1567049"/>
                  <a:pt x="484847" y="1567049"/>
                  <a:pt x="484847" y="1555866"/>
                </a:cubicBezTo>
                <a:cubicBezTo>
                  <a:pt x="484847" y="1555866"/>
                  <a:pt x="484847" y="1555866"/>
                  <a:pt x="486245" y="1555866"/>
                </a:cubicBezTo>
                <a:lnTo>
                  <a:pt x="496031" y="1555866"/>
                </a:lnTo>
                <a:close/>
                <a:moveTo>
                  <a:pt x="1104976" y="1533140"/>
                </a:moveTo>
                <a:lnTo>
                  <a:pt x="1104976" y="1536025"/>
                </a:lnTo>
                <a:cubicBezTo>
                  <a:pt x="1104976" y="1536025"/>
                  <a:pt x="1104976" y="1538911"/>
                  <a:pt x="1104976" y="1544683"/>
                </a:cubicBezTo>
                <a:lnTo>
                  <a:pt x="1116159" y="1544683"/>
                </a:lnTo>
                <a:cubicBezTo>
                  <a:pt x="1116159" y="1544683"/>
                  <a:pt x="1116159" y="1544683"/>
                  <a:pt x="1116159" y="1533140"/>
                </a:cubicBezTo>
                <a:lnTo>
                  <a:pt x="1109694" y="1533140"/>
                </a:lnTo>
                <a:cubicBezTo>
                  <a:pt x="1110218" y="1533140"/>
                  <a:pt x="1109869" y="1533140"/>
                  <a:pt x="1109170" y="1533140"/>
                </a:cubicBezTo>
                <a:lnTo>
                  <a:pt x="1107772" y="1533140"/>
                </a:lnTo>
                <a:close/>
                <a:moveTo>
                  <a:pt x="496031" y="1533140"/>
                </a:moveTo>
                <a:lnTo>
                  <a:pt x="507214" y="1544683"/>
                </a:lnTo>
                <a:lnTo>
                  <a:pt x="497429" y="1544683"/>
                </a:lnTo>
                <a:cubicBezTo>
                  <a:pt x="496031" y="1544683"/>
                  <a:pt x="496031" y="1544683"/>
                  <a:pt x="496031" y="1544683"/>
                </a:cubicBezTo>
                <a:close/>
                <a:moveTo>
                  <a:pt x="867963" y="1521957"/>
                </a:moveTo>
                <a:lnTo>
                  <a:pt x="879507" y="1521957"/>
                </a:lnTo>
                <a:cubicBezTo>
                  <a:pt x="867963" y="1533140"/>
                  <a:pt x="867963" y="1533140"/>
                  <a:pt x="867963" y="1521957"/>
                </a:cubicBezTo>
                <a:close/>
                <a:moveTo>
                  <a:pt x="845597" y="1521957"/>
                </a:moveTo>
                <a:cubicBezTo>
                  <a:pt x="856780" y="1521957"/>
                  <a:pt x="856780" y="1533140"/>
                  <a:pt x="856780" y="1533140"/>
                </a:cubicBezTo>
                <a:cubicBezTo>
                  <a:pt x="856780" y="1533140"/>
                  <a:pt x="856780" y="1533140"/>
                  <a:pt x="856780" y="1544683"/>
                </a:cubicBezTo>
                <a:lnTo>
                  <a:pt x="845597" y="1544683"/>
                </a:lnTo>
                <a:lnTo>
                  <a:pt x="845597" y="1533140"/>
                </a:lnTo>
                <a:close/>
                <a:moveTo>
                  <a:pt x="518758" y="1521957"/>
                </a:moveTo>
                <a:lnTo>
                  <a:pt x="529941" y="1521957"/>
                </a:lnTo>
                <a:cubicBezTo>
                  <a:pt x="529941" y="1521957"/>
                  <a:pt x="529941" y="1521957"/>
                  <a:pt x="529941" y="1533140"/>
                </a:cubicBezTo>
                <a:cubicBezTo>
                  <a:pt x="529941" y="1533140"/>
                  <a:pt x="529941" y="1533140"/>
                  <a:pt x="518758" y="1521957"/>
                </a:cubicBezTo>
                <a:close/>
                <a:moveTo>
                  <a:pt x="1240256" y="1510774"/>
                </a:moveTo>
                <a:cubicBezTo>
                  <a:pt x="1240256" y="1510774"/>
                  <a:pt x="1240256" y="1510774"/>
                  <a:pt x="1251440" y="1510774"/>
                </a:cubicBezTo>
                <a:cubicBezTo>
                  <a:pt x="1251440" y="1510774"/>
                  <a:pt x="1251440" y="1510774"/>
                  <a:pt x="1251440" y="1521957"/>
                </a:cubicBezTo>
                <a:cubicBezTo>
                  <a:pt x="1262623" y="1521957"/>
                  <a:pt x="1251440" y="1533140"/>
                  <a:pt x="1262623" y="1533140"/>
                </a:cubicBezTo>
                <a:lnTo>
                  <a:pt x="1262623" y="1544683"/>
                </a:lnTo>
                <a:cubicBezTo>
                  <a:pt x="1262623" y="1533140"/>
                  <a:pt x="1262623" y="1533140"/>
                  <a:pt x="1251440" y="1533140"/>
                </a:cubicBezTo>
                <a:cubicBezTo>
                  <a:pt x="1243052" y="1533140"/>
                  <a:pt x="1247246" y="1533140"/>
                  <a:pt x="1245149" y="1533140"/>
                </a:cubicBezTo>
                <a:lnTo>
                  <a:pt x="1244974" y="1533140"/>
                </a:lnTo>
                <a:lnTo>
                  <a:pt x="1244450" y="1533140"/>
                </a:lnTo>
                <a:cubicBezTo>
                  <a:pt x="1243052" y="1533140"/>
                  <a:pt x="1240256" y="1533140"/>
                  <a:pt x="1240256" y="1533140"/>
                </a:cubicBezTo>
                <a:cubicBezTo>
                  <a:pt x="1240256" y="1533140"/>
                  <a:pt x="1240256" y="1533140"/>
                  <a:pt x="1228713" y="1533140"/>
                </a:cubicBezTo>
                <a:lnTo>
                  <a:pt x="1228713" y="1521957"/>
                </a:lnTo>
                <a:cubicBezTo>
                  <a:pt x="1228713" y="1521957"/>
                  <a:pt x="1228713" y="1521957"/>
                  <a:pt x="1230156" y="1521957"/>
                </a:cubicBezTo>
                <a:lnTo>
                  <a:pt x="1238813" y="1521957"/>
                </a:lnTo>
                <a:lnTo>
                  <a:pt x="1240256" y="1521957"/>
                </a:lnTo>
                <a:cubicBezTo>
                  <a:pt x="1240256" y="1521957"/>
                  <a:pt x="1240256" y="1521957"/>
                  <a:pt x="1240256" y="1510774"/>
                </a:cubicBezTo>
                <a:close/>
                <a:moveTo>
                  <a:pt x="958150" y="1510774"/>
                </a:moveTo>
                <a:cubicBezTo>
                  <a:pt x="958150" y="1510774"/>
                  <a:pt x="958150" y="1510774"/>
                  <a:pt x="969334" y="1510774"/>
                </a:cubicBezTo>
                <a:cubicBezTo>
                  <a:pt x="969334" y="1510774"/>
                  <a:pt x="969334" y="1510774"/>
                  <a:pt x="980878" y="1510774"/>
                </a:cubicBezTo>
                <a:cubicBezTo>
                  <a:pt x="980878" y="1510774"/>
                  <a:pt x="980878" y="1510774"/>
                  <a:pt x="980878" y="1521957"/>
                </a:cubicBezTo>
                <a:lnTo>
                  <a:pt x="969334" y="1521957"/>
                </a:lnTo>
                <a:cubicBezTo>
                  <a:pt x="969334" y="1521957"/>
                  <a:pt x="969334" y="1521957"/>
                  <a:pt x="958150" y="1510774"/>
                </a:cubicBezTo>
                <a:close/>
                <a:moveTo>
                  <a:pt x="935784" y="1510774"/>
                </a:moveTo>
                <a:cubicBezTo>
                  <a:pt x="935784" y="1521957"/>
                  <a:pt x="935784" y="1521957"/>
                  <a:pt x="924601" y="1521957"/>
                </a:cubicBezTo>
                <a:close/>
                <a:moveTo>
                  <a:pt x="270562" y="1510774"/>
                </a:moveTo>
                <a:lnTo>
                  <a:pt x="281746" y="1521957"/>
                </a:lnTo>
                <a:cubicBezTo>
                  <a:pt x="281746" y="1521957"/>
                  <a:pt x="281746" y="1521957"/>
                  <a:pt x="270562" y="1521957"/>
                </a:cubicBezTo>
                <a:close/>
                <a:moveTo>
                  <a:pt x="214285" y="1510774"/>
                </a:moveTo>
                <a:lnTo>
                  <a:pt x="225469" y="1510774"/>
                </a:lnTo>
                <a:cubicBezTo>
                  <a:pt x="225469" y="1510774"/>
                  <a:pt x="214285" y="1510774"/>
                  <a:pt x="214285" y="1521957"/>
                </a:cubicBezTo>
                <a:close/>
                <a:moveTo>
                  <a:pt x="980878" y="1499591"/>
                </a:moveTo>
                <a:cubicBezTo>
                  <a:pt x="980878" y="1499591"/>
                  <a:pt x="980878" y="1499591"/>
                  <a:pt x="980878" y="1510774"/>
                </a:cubicBezTo>
                <a:cubicBezTo>
                  <a:pt x="969334" y="1499591"/>
                  <a:pt x="980878" y="1499591"/>
                  <a:pt x="980878" y="1499591"/>
                </a:cubicBezTo>
                <a:close/>
                <a:moveTo>
                  <a:pt x="822869" y="1499591"/>
                </a:moveTo>
                <a:lnTo>
                  <a:pt x="822869" y="1510774"/>
                </a:lnTo>
                <a:cubicBezTo>
                  <a:pt x="822869" y="1510774"/>
                  <a:pt x="822869" y="1510774"/>
                  <a:pt x="824312" y="1510774"/>
                </a:cubicBezTo>
                <a:lnTo>
                  <a:pt x="831527" y="1510774"/>
                </a:lnTo>
                <a:lnTo>
                  <a:pt x="834413" y="1510774"/>
                </a:lnTo>
                <a:lnTo>
                  <a:pt x="834413" y="1499591"/>
                </a:lnTo>
                <a:close/>
                <a:moveTo>
                  <a:pt x="789320" y="1499591"/>
                </a:moveTo>
                <a:cubicBezTo>
                  <a:pt x="789320" y="1499591"/>
                  <a:pt x="789320" y="1499591"/>
                  <a:pt x="790718" y="1499591"/>
                </a:cubicBezTo>
                <a:lnTo>
                  <a:pt x="795785" y="1499591"/>
                </a:lnTo>
                <a:cubicBezTo>
                  <a:pt x="794213" y="1499591"/>
                  <a:pt x="800503" y="1499591"/>
                  <a:pt x="800503" y="1499591"/>
                </a:cubicBezTo>
                <a:lnTo>
                  <a:pt x="800503" y="1510774"/>
                </a:lnTo>
                <a:cubicBezTo>
                  <a:pt x="789320" y="1510774"/>
                  <a:pt x="789320" y="1499591"/>
                  <a:pt x="789320" y="1499591"/>
                </a:cubicBezTo>
                <a:close/>
                <a:moveTo>
                  <a:pt x="259379" y="1499591"/>
                </a:moveTo>
                <a:lnTo>
                  <a:pt x="259379" y="1510774"/>
                </a:lnTo>
                <a:lnTo>
                  <a:pt x="248196" y="1510774"/>
                </a:lnTo>
                <a:cubicBezTo>
                  <a:pt x="248196" y="1499591"/>
                  <a:pt x="259379" y="1499591"/>
                  <a:pt x="259379" y="1499591"/>
                </a:cubicBezTo>
                <a:close/>
                <a:moveTo>
                  <a:pt x="248196" y="1499591"/>
                </a:moveTo>
                <a:cubicBezTo>
                  <a:pt x="248196" y="1499591"/>
                  <a:pt x="248196" y="1499591"/>
                  <a:pt x="248196" y="1510774"/>
                </a:cubicBezTo>
                <a:lnTo>
                  <a:pt x="243867" y="1510774"/>
                </a:lnTo>
                <a:cubicBezTo>
                  <a:pt x="243145" y="1510774"/>
                  <a:pt x="242785" y="1510774"/>
                  <a:pt x="243326" y="1510774"/>
                </a:cubicBezTo>
                <a:lnTo>
                  <a:pt x="236652" y="1510774"/>
                </a:lnTo>
                <a:cubicBezTo>
                  <a:pt x="236652" y="1499591"/>
                  <a:pt x="236652" y="1499591"/>
                  <a:pt x="248196" y="1499591"/>
                </a:cubicBezTo>
                <a:close/>
                <a:moveTo>
                  <a:pt x="225469" y="1499591"/>
                </a:moveTo>
                <a:cubicBezTo>
                  <a:pt x="236652" y="1499591"/>
                  <a:pt x="236652" y="1499591"/>
                  <a:pt x="236652" y="1510774"/>
                </a:cubicBezTo>
                <a:cubicBezTo>
                  <a:pt x="236652" y="1510774"/>
                  <a:pt x="236652" y="1510774"/>
                  <a:pt x="225469" y="1510774"/>
                </a:cubicBezTo>
                <a:close/>
                <a:moveTo>
                  <a:pt x="1217529" y="1488047"/>
                </a:moveTo>
                <a:cubicBezTo>
                  <a:pt x="1206346" y="1499591"/>
                  <a:pt x="1206346" y="1488047"/>
                  <a:pt x="1217529" y="1488047"/>
                </a:cubicBezTo>
                <a:close/>
                <a:moveTo>
                  <a:pt x="980878" y="1488047"/>
                </a:moveTo>
                <a:cubicBezTo>
                  <a:pt x="980878" y="1488047"/>
                  <a:pt x="980878" y="1488047"/>
                  <a:pt x="992061" y="1488047"/>
                </a:cubicBezTo>
                <a:cubicBezTo>
                  <a:pt x="992061" y="1488047"/>
                  <a:pt x="992061" y="1488047"/>
                  <a:pt x="992061" y="1499591"/>
                </a:cubicBezTo>
                <a:cubicBezTo>
                  <a:pt x="992061" y="1499591"/>
                  <a:pt x="992061" y="1499591"/>
                  <a:pt x="990663" y="1499591"/>
                </a:cubicBezTo>
                <a:lnTo>
                  <a:pt x="983674" y="1499591"/>
                </a:lnTo>
                <a:lnTo>
                  <a:pt x="980878" y="1499591"/>
                </a:lnTo>
                <a:close/>
                <a:moveTo>
                  <a:pt x="958150" y="1488047"/>
                </a:moveTo>
                <a:lnTo>
                  <a:pt x="958150" y="1499591"/>
                </a:lnTo>
                <a:cubicBezTo>
                  <a:pt x="958150" y="1499591"/>
                  <a:pt x="951860" y="1499591"/>
                  <a:pt x="953432" y="1499591"/>
                </a:cubicBezTo>
                <a:lnTo>
                  <a:pt x="946967" y="1499591"/>
                </a:lnTo>
                <a:cubicBezTo>
                  <a:pt x="958150" y="1499591"/>
                  <a:pt x="958150" y="1488047"/>
                  <a:pt x="958150" y="1488047"/>
                </a:cubicBezTo>
                <a:close/>
                <a:moveTo>
                  <a:pt x="789320" y="1488047"/>
                </a:moveTo>
                <a:cubicBezTo>
                  <a:pt x="789320" y="1488047"/>
                  <a:pt x="789320" y="1488047"/>
                  <a:pt x="800503" y="1488047"/>
                </a:cubicBezTo>
                <a:cubicBezTo>
                  <a:pt x="800503" y="1499591"/>
                  <a:pt x="789320" y="1488047"/>
                  <a:pt x="789320" y="1488047"/>
                </a:cubicBezTo>
                <a:close/>
                <a:moveTo>
                  <a:pt x="541124" y="1488047"/>
                </a:moveTo>
                <a:cubicBezTo>
                  <a:pt x="541124" y="1488047"/>
                  <a:pt x="541124" y="1488047"/>
                  <a:pt x="542522" y="1488047"/>
                </a:cubicBezTo>
                <a:lnTo>
                  <a:pt x="545318" y="1488047"/>
                </a:lnTo>
                <a:lnTo>
                  <a:pt x="545842" y="1488047"/>
                </a:lnTo>
                <a:lnTo>
                  <a:pt x="552308" y="1488047"/>
                </a:lnTo>
                <a:lnTo>
                  <a:pt x="552308" y="1499591"/>
                </a:lnTo>
                <a:lnTo>
                  <a:pt x="541124" y="1499591"/>
                </a:lnTo>
                <a:lnTo>
                  <a:pt x="541124" y="1492917"/>
                </a:lnTo>
                <a:cubicBezTo>
                  <a:pt x="541124" y="1494540"/>
                  <a:pt x="541124" y="1488047"/>
                  <a:pt x="541124" y="1488047"/>
                </a:cubicBezTo>
                <a:close/>
                <a:moveTo>
                  <a:pt x="1195163" y="1476864"/>
                </a:moveTo>
                <a:cubicBezTo>
                  <a:pt x="1195163" y="1476864"/>
                  <a:pt x="1195163" y="1476864"/>
                  <a:pt x="1206346" y="1488047"/>
                </a:cubicBezTo>
                <a:lnTo>
                  <a:pt x="1195163" y="1488047"/>
                </a:lnTo>
                <a:close/>
                <a:moveTo>
                  <a:pt x="822869" y="1476864"/>
                </a:moveTo>
                <a:lnTo>
                  <a:pt x="811686" y="1488047"/>
                </a:lnTo>
                <a:lnTo>
                  <a:pt x="822869" y="1488047"/>
                </a:lnTo>
                <a:close/>
                <a:moveTo>
                  <a:pt x="552308" y="1476864"/>
                </a:moveTo>
                <a:cubicBezTo>
                  <a:pt x="552308" y="1476864"/>
                  <a:pt x="552308" y="1476864"/>
                  <a:pt x="552308" y="1478262"/>
                </a:cubicBezTo>
                <a:lnTo>
                  <a:pt x="552308" y="1481058"/>
                </a:lnTo>
                <a:lnTo>
                  <a:pt x="552308" y="1481582"/>
                </a:lnTo>
                <a:lnTo>
                  <a:pt x="552308" y="1485251"/>
                </a:lnTo>
                <a:lnTo>
                  <a:pt x="552308" y="1488047"/>
                </a:lnTo>
                <a:cubicBezTo>
                  <a:pt x="552308" y="1482456"/>
                  <a:pt x="549512" y="1479660"/>
                  <a:pt x="548114" y="1478262"/>
                </a:cubicBezTo>
                <a:lnTo>
                  <a:pt x="547791" y="1477509"/>
                </a:lnTo>
                <a:close/>
                <a:moveTo>
                  <a:pt x="1228713" y="1465681"/>
                </a:moveTo>
                <a:cubicBezTo>
                  <a:pt x="1228713" y="1465681"/>
                  <a:pt x="1228713" y="1476864"/>
                  <a:pt x="1217529" y="1476864"/>
                </a:cubicBezTo>
                <a:lnTo>
                  <a:pt x="1228713" y="1476864"/>
                </a:lnTo>
                <a:close/>
                <a:moveTo>
                  <a:pt x="800503" y="1465681"/>
                </a:moveTo>
                <a:cubicBezTo>
                  <a:pt x="800503" y="1476864"/>
                  <a:pt x="811686" y="1476864"/>
                  <a:pt x="811686" y="1476864"/>
                </a:cubicBezTo>
                <a:lnTo>
                  <a:pt x="811686" y="1465681"/>
                </a:lnTo>
                <a:cubicBezTo>
                  <a:pt x="811686" y="1465681"/>
                  <a:pt x="811686" y="1465681"/>
                  <a:pt x="800503" y="1465681"/>
                </a:cubicBezTo>
                <a:close/>
                <a:moveTo>
                  <a:pt x="248196" y="1465681"/>
                </a:moveTo>
                <a:lnTo>
                  <a:pt x="248196" y="1476864"/>
                </a:lnTo>
                <a:cubicBezTo>
                  <a:pt x="236652" y="1476864"/>
                  <a:pt x="236652" y="1488047"/>
                  <a:pt x="236652" y="1488047"/>
                </a:cubicBezTo>
                <a:cubicBezTo>
                  <a:pt x="248196" y="1499591"/>
                  <a:pt x="248196" y="1499591"/>
                  <a:pt x="248196" y="1488047"/>
                </a:cubicBezTo>
                <a:lnTo>
                  <a:pt x="248196" y="1476864"/>
                </a:lnTo>
                <a:cubicBezTo>
                  <a:pt x="248196" y="1476864"/>
                  <a:pt x="248196" y="1465681"/>
                  <a:pt x="259379" y="1465681"/>
                </a:cubicBezTo>
                <a:cubicBezTo>
                  <a:pt x="259379" y="1465681"/>
                  <a:pt x="259379" y="1465681"/>
                  <a:pt x="257981" y="1465681"/>
                </a:cubicBezTo>
                <a:lnTo>
                  <a:pt x="256583" y="1465681"/>
                </a:lnTo>
                <a:lnTo>
                  <a:pt x="250992" y="1465681"/>
                </a:lnTo>
                <a:close/>
                <a:moveTo>
                  <a:pt x="1183619" y="1454499"/>
                </a:moveTo>
                <a:cubicBezTo>
                  <a:pt x="1183619" y="1465681"/>
                  <a:pt x="1183619" y="1465681"/>
                  <a:pt x="1172436" y="1465681"/>
                </a:cubicBezTo>
                <a:cubicBezTo>
                  <a:pt x="1172436" y="1454499"/>
                  <a:pt x="1183619" y="1454499"/>
                  <a:pt x="1183619" y="1454499"/>
                </a:cubicBezTo>
                <a:close/>
                <a:moveTo>
                  <a:pt x="1172436" y="1454499"/>
                </a:moveTo>
                <a:lnTo>
                  <a:pt x="1172436" y="1465681"/>
                </a:lnTo>
                <a:cubicBezTo>
                  <a:pt x="1172436" y="1465681"/>
                  <a:pt x="1172436" y="1465681"/>
                  <a:pt x="1173834" y="1465681"/>
                </a:cubicBezTo>
                <a:lnTo>
                  <a:pt x="1175232" y="1465681"/>
                </a:lnTo>
                <a:cubicBezTo>
                  <a:pt x="1175232" y="1465681"/>
                  <a:pt x="1178028" y="1465681"/>
                  <a:pt x="1183619" y="1465681"/>
                </a:cubicBezTo>
                <a:lnTo>
                  <a:pt x="1195163" y="1465681"/>
                </a:lnTo>
                <a:lnTo>
                  <a:pt x="1183619" y="1476864"/>
                </a:lnTo>
                <a:cubicBezTo>
                  <a:pt x="1189391" y="1476864"/>
                  <a:pt x="1192277" y="1476864"/>
                  <a:pt x="1193720" y="1476864"/>
                </a:cubicBezTo>
                <a:lnTo>
                  <a:pt x="1195163" y="1476864"/>
                </a:lnTo>
                <a:cubicBezTo>
                  <a:pt x="1183619" y="1476864"/>
                  <a:pt x="1183619" y="1488047"/>
                  <a:pt x="1183619" y="1488047"/>
                </a:cubicBezTo>
                <a:cubicBezTo>
                  <a:pt x="1195163" y="1488047"/>
                  <a:pt x="1195163" y="1476864"/>
                  <a:pt x="1195163" y="1488047"/>
                </a:cubicBezTo>
                <a:lnTo>
                  <a:pt x="1195163" y="1499591"/>
                </a:lnTo>
                <a:lnTo>
                  <a:pt x="1206346" y="1488047"/>
                </a:lnTo>
                <a:lnTo>
                  <a:pt x="1206346" y="1499591"/>
                </a:lnTo>
                <a:lnTo>
                  <a:pt x="1206346" y="1506056"/>
                </a:lnTo>
                <a:cubicBezTo>
                  <a:pt x="1206346" y="1505532"/>
                  <a:pt x="1206346" y="1505881"/>
                  <a:pt x="1206346" y="1506580"/>
                </a:cubicBezTo>
                <a:lnTo>
                  <a:pt x="1206346" y="1510774"/>
                </a:lnTo>
                <a:cubicBezTo>
                  <a:pt x="1206346" y="1499591"/>
                  <a:pt x="1217529" y="1499591"/>
                  <a:pt x="1217529" y="1499591"/>
                </a:cubicBezTo>
                <a:lnTo>
                  <a:pt x="1217529" y="1510774"/>
                </a:lnTo>
                <a:cubicBezTo>
                  <a:pt x="1217529" y="1510774"/>
                  <a:pt x="1217529" y="1510774"/>
                  <a:pt x="1228713" y="1510774"/>
                </a:cubicBezTo>
                <a:cubicBezTo>
                  <a:pt x="1217529" y="1510774"/>
                  <a:pt x="1217529" y="1510774"/>
                  <a:pt x="1217529" y="1499591"/>
                </a:cubicBezTo>
                <a:lnTo>
                  <a:pt x="1217529" y="1492917"/>
                </a:lnTo>
                <a:cubicBezTo>
                  <a:pt x="1217529" y="1494540"/>
                  <a:pt x="1217529" y="1488047"/>
                  <a:pt x="1217529" y="1488047"/>
                </a:cubicBezTo>
                <a:lnTo>
                  <a:pt x="1206346" y="1488047"/>
                </a:lnTo>
                <a:lnTo>
                  <a:pt x="1206346" y="1476864"/>
                </a:lnTo>
                <a:lnTo>
                  <a:pt x="1195163" y="1476864"/>
                </a:lnTo>
                <a:lnTo>
                  <a:pt x="1195163" y="1465681"/>
                </a:lnTo>
                <a:cubicBezTo>
                  <a:pt x="1195163" y="1465681"/>
                  <a:pt x="1183619" y="1465681"/>
                  <a:pt x="1195163" y="1454499"/>
                </a:cubicBezTo>
                <a:lnTo>
                  <a:pt x="1183619" y="1454499"/>
                </a:lnTo>
                <a:close/>
                <a:moveTo>
                  <a:pt x="1104976" y="1454499"/>
                </a:moveTo>
                <a:cubicBezTo>
                  <a:pt x="1116159" y="1454499"/>
                  <a:pt x="1116159" y="1454499"/>
                  <a:pt x="1104976" y="1465681"/>
                </a:cubicBezTo>
                <a:lnTo>
                  <a:pt x="1116159" y="1465681"/>
                </a:lnTo>
                <a:cubicBezTo>
                  <a:pt x="1116159" y="1465681"/>
                  <a:pt x="1116159" y="1465681"/>
                  <a:pt x="1116159" y="1454499"/>
                </a:cubicBezTo>
                <a:cubicBezTo>
                  <a:pt x="1116159" y="1465681"/>
                  <a:pt x="1116159" y="1465681"/>
                  <a:pt x="1127342" y="1465681"/>
                </a:cubicBezTo>
                <a:lnTo>
                  <a:pt x="1127342" y="1454499"/>
                </a:lnTo>
                <a:lnTo>
                  <a:pt x="1125944" y="1454499"/>
                </a:lnTo>
                <a:cubicBezTo>
                  <a:pt x="1124546" y="1454499"/>
                  <a:pt x="1121751" y="1454499"/>
                  <a:pt x="1116159" y="1454499"/>
                </a:cubicBezTo>
                <a:close/>
                <a:moveTo>
                  <a:pt x="1059882" y="1454499"/>
                </a:moveTo>
                <a:lnTo>
                  <a:pt x="1059882" y="1465681"/>
                </a:lnTo>
                <a:cubicBezTo>
                  <a:pt x="1059882" y="1465681"/>
                  <a:pt x="1059882" y="1465681"/>
                  <a:pt x="1071065" y="1465681"/>
                </a:cubicBezTo>
                <a:cubicBezTo>
                  <a:pt x="1059882" y="1465681"/>
                  <a:pt x="1071065" y="1465681"/>
                  <a:pt x="1071065" y="1476864"/>
                </a:cubicBezTo>
                <a:lnTo>
                  <a:pt x="1071065" y="1465681"/>
                </a:lnTo>
                <a:lnTo>
                  <a:pt x="1071065" y="1454499"/>
                </a:lnTo>
                <a:lnTo>
                  <a:pt x="1066871" y="1454499"/>
                </a:lnTo>
                <a:cubicBezTo>
                  <a:pt x="1066172" y="1454499"/>
                  <a:pt x="1065823" y="1454499"/>
                  <a:pt x="1066347" y="1454499"/>
                </a:cubicBezTo>
                <a:close/>
                <a:moveTo>
                  <a:pt x="169192" y="1454499"/>
                </a:moveTo>
                <a:lnTo>
                  <a:pt x="180375" y="1454499"/>
                </a:lnTo>
                <a:cubicBezTo>
                  <a:pt x="180375" y="1454499"/>
                  <a:pt x="180375" y="1465681"/>
                  <a:pt x="191558" y="1465681"/>
                </a:cubicBezTo>
                <a:lnTo>
                  <a:pt x="180375" y="1465681"/>
                </a:lnTo>
                <a:cubicBezTo>
                  <a:pt x="180375" y="1465681"/>
                  <a:pt x="180375" y="1465681"/>
                  <a:pt x="169192" y="1465681"/>
                </a:cubicBezTo>
                <a:cubicBezTo>
                  <a:pt x="180375" y="1465681"/>
                  <a:pt x="180375" y="1465681"/>
                  <a:pt x="169192" y="1454499"/>
                </a:cubicBezTo>
                <a:close/>
                <a:moveTo>
                  <a:pt x="1397904" y="1442955"/>
                </a:moveTo>
                <a:lnTo>
                  <a:pt x="1397904" y="1454499"/>
                </a:lnTo>
                <a:cubicBezTo>
                  <a:pt x="1392312" y="1454499"/>
                  <a:pt x="1389517" y="1454499"/>
                  <a:pt x="1389517" y="1454499"/>
                </a:cubicBezTo>
                <a:lnTo>
                  <a:pt x="1386721" y="1454499"/>
                </a:lnTo>
                <a:close/>
                <a:moveTo>
                  <a:pt x="879507" y="1442955"/>
                </a:moveTo>
                <a:lnTo>
                  <a:pt x="879507" y="1454499"/>
                </a:lnTo>
                <a:lnTo>
                  <a:pt x="890690" y="1454499"/>
                </a:lnTo>
                <a:lnTo>
                  <a:pt x="890690" y="1442955"/>
                </a:lnTo>
                <a:cubicBezTo>
                  <a:pt x="890690" y="1442955"/>
                  <a:pt x="890690" y="1442955"/>
                  <a:pt x="879507" y="1442955"/>
                </a:cubicBezTo>
                <a:close/>
                <a:moveTo>
                  <a:pt x="699132" y="1442955"/>
                </a:moveTo>
                <a:lnTo>
                  <a:pt x="710316" y="1442955"/>
                </a:lnTo>
                <a:cubicBezTo>
                  <a:pt x="699132" y="1442955"/>
                  <a:pt x="699132" y="1454499"/>
                  <a:pt x="699132" y="1442955"/>
                </a:cubicBezTo>
                <a:close/>
                <a:moveTo>
                  <a:pt x="1161252" y="1431772"/>
                </a:moveTo>
                <a:cubicBezTo>
                  <a:pt x="1161252" y="1442955"/>
                  <a:pt x="1161252" y="1442955"/>
                  <a:pt x="1172436" y="1442955"/>
                </a:cubicBezTo>
                <a:lnTo>
                  <a:pt x="1172436" y="1431772"/>
                </a:lnTo>
                <a:close/>
                <a:moveTo>
                  <a:pt x="1093432" y="1431772"/>
                </a:moveTo>
                <a:lnTo>
                  <a:pt x="1093432" y="1442955"/>
                </a:lnTo>
                <a:cubicBezTo>
                  <a:pt x="1104976" y="1442955"/>
                  <a:pt x="1104976" y="1442955"/>
                  <a:pt x="1104976" y="1431772"/>
                </a:cubicBezTo>
                <a:cubicBezTo>
                  <a:pt x="1104976" y="1431772"/>
                  <a:pt x="1104976" y="1431772"/>
                  <a:pt x="1093432" y="1431772"/>
                </a:cubicBezTo>
                <a:close/>
                <a:moveTo>
                  <a:pt x="1048338" y="1431772"/>
                </a:moveTo>
                <a:lnTo>
                  <a:pt x="1048338" y="1442955"/>
                </a:lnTo>
                <a:cubicBezTo>
                  <a:pt x="1048338" y="1442955"/>
                  <a:pt x="1048338" y="1442955"/>
                  <a:pt x="1059882" y="1442955"/>
                </a:cubicBezTo>
                <a:lnTo>
                  <a:pt x="1059882" y="1431772"/>
                </a:lnTo>
                <a:lnTo>
                  <a:pt x="1055553" y="1431772"/>
                </a:lnTo>
                <a:cubicBezTo>
                  <a:pt x="1054832" y="1431772"/>
                  <a:pt x="1054471" y="1431772"/>
                  <a:pt x="1055012" y="1431772"/>
                </a:cubicBezTo>
                <a:close/>
                <a:moveTo>
                  <a:pt x="845597" y="1431772"/>
                </a:moveTo>
                <a:cubicBezTo>
                  <a:pt x="845597" y="1431772"/>
                  <a:pt x="845597" y="1431772"/>
                  <a:pt x="845597" y="1433170"/>
                </a:cubicBezTo>
                <a:lnTo>
                  <a:pt x="845597" y="1441557"/>
                </a:lnTo>
                <a:cubicBezTo>
                  <a:pt x="845597" y="1442955"/>
                  <a:pt x="845597" y="1442955"/>
                  <a:pt x="845597" y="1442955"/>
                </a:cubicBezTo>
                <a:cubicBezTo>
                  <a:pt x="845597" y="1442955"/>
                  <a:pt x="845597" y="1442955"/>
                  <a:pt x="845597" y="1454499"/>
                </a:cubicBezTo>
                <a:cubicBezTo>
                  <a:pt x="845597" y="1454499"/>
                  <a:pt x="845597" y="1454499"/>
                  <a:pt x="834413" y="1454499"/>
                </a:cubicBezTo>
                <a:cubicBezTo>
                  <a:pt x="822869" y="1454499"/>
                  <a:pt x="834413" y="1465681"/>
                  <a:pt x="822869" y="1465681"/>
                </a:cubicBezTo>
                <a:lnTo>
                  <a:pt x="834413" y="1465681"/>
                </a:lnTo>
                <a:cubicBezTo>
                  <a:pt x="834413" y="1454499"/>
                  <a:pt x="845597" y="1454499"/>
                  <a:pt x="845597" y="1454499"/>
                </a:cubicBezTo>
                <a:lnTo>
                  <a:pt x="845597" y="1465681"/>
                </a:lnTo>
                <a:cubicBezTo>
                  <a:pt x="834413" y="1465681"/>
                  <a:pt x="834413" y="1476864"/>
                  <a:pt x="834413" y="1476864"/>
                </a:cubicBezTo>
                <a:lnTo>
                  <a:pt x="845597" y="1476864"/>
                </a:lnTo>
                <a:lnTo>
                  <a:pt x="845597" y="1465681"/>
                </a:lnTo>
                <a:cubicBezTo>
                  <a:pt x="845597" y="1465681"/>
                  <a:pt x="845597" y="1465681"/>
                  <a:pt x="846995" y="1465681"/>
                </a:cubicBezTo>
                <a:lnTo>
                  <a:pt x="856780" y="1465681"/>
                </a:lnTo>
                <a:cubicBezTo>
                  <a:pt x="867963" y="1476864"/>
                  <a:pt x="867963" y="1476864"/>
                  <a:pt x="856780" y="1476864"/>
                </a:cubicBezTo>
                <a:lnTo>
                  <a:pt x="856780" y="1488047"/>
                </a:lnTo>
                <a:cubicBezTo>
                  <a:pt x="867963" y="1488047"/>
                  <a:pt x="867963" y="1488047"/>
                  <a:pt x="867963" y="1476864"/>
                </a:cubicBezTo>
                <a:lnTo>
                  <a:pt x="867963" y="1465681"/>
                </a:lnTo>
                <a:lnTo>
                  <a:pt x="856780" y="1465681"/>
                </a:lnTo>
                <a:lnTo>
                  <a:pt x="856780" y="1454499"/>
                </a:lnTo>
                <a:cubicBezTo>
                  <a:pt x="845597" y="1454499"/>
                  <a:pt x="845597" y="1454499"/>
                  <a:pt x="845597" y="1442955"/>
                </a:cubicBezTo>
                <a:lnTo>
                  <a:pt x="856780" y="1442955"/>
                </a:lnTo>
                <a:cubicBezTo>
                  <a:pt x="856780" y="1442955"/>
                  <a:pt x="856780" y="1442955"/>
                  <a:pt x="858178" y="1442955"/>
                </a:cubicBezTo>
                <a:lnTo>
                  <a:pt x="860974" y="1442955"/>
                </a:lnTo>
                <a:cubicBezTo>
                  <a:pt x="861673" y="1442955"/>
                  <a:pt x="862022" y="1442955"/>
                  <a:pt x="861498" y="1442955"/>
                </a:cubicBezTo>
                <a:lnTo>
                  <a:pt x="867963" y="1442955"/>
                </a:lnTo>
                <a:cubicBezTo>
                  <a:pt x="856780" y="1442955"/>
                  <a:pt x="856780" y="1442955"/>
                  <a:pt x="856780" y="1431772"/>
                </a:cubicBezTo>
                <a:cubicBezTo>
                  <a:pt x="845597" y="1431772"/>
                  <a:pt x="856780" y="1431772"/>
                  <a:pt x="845597" y="1431772"/>
                </a:cubicBezTo>
                <a:close/>
                <a:moveTo>
                  <a:pt x="135281" y="1431772"/>
                </a:moveTo>
                <a:cubicBezTo>
                  <a:pt x="135281" y="1431772"/>
                  <a:pt x="135281" y="1431772"/>
                  <a:pt x="136679" y="1431772"/>
                </a:cubicBezTo>
                <a:lnTo>
                  <a:pt x="139475" y="1431772"/>
                </a:lnTo>
                <a:lnTo>
                  <a:pt x="139999" y="1431772"/>
                </a:lnTo>
                <a:lnTo>
                  <a:pt x="146465" y="1431772"/>
                </a:lnTo>
                <a:cubicBezTo>
                  <a:pt x="135281" y="1431772"/>
                  <a:pt x="135281" y="1431772"/>
                  <a:pt x="135281" y="1442955"/>
                </a:cubicBezTo>
                <a:close/>
                <a:moveTo>
                  <a:pt x="1037155" y="1420589"/>
                </a:moveTo>
                <a:lnTo>
                  <a:pt x="1037155" y="1431772"/>
                </a:lnTo>
                <a:lnTo>
                  <a:pt x="1048338" y="1420589"/>
                </a:lnTo>
                <a:close/>
                <a:moveTo>
                  <a:pt x="620128" y="1420589"/>
                </a:moveTo>
                <a:lnTo>
                  <a:pt x="631312" y="1420589"/>
                </a:lnTo>
                <a:cubicBezTo>
                  <a:pt x="631312" y="1431772"/>
                  <a:pt x="631312" y="1431772"/>
                  <a:pt x="620128" y="1420589"/>
                </a:cubicBezTo>
                <a:close/>
                <a:moveTo>
                  <a:pt x="608945" y="1420589"/>
                </a:moveTo>
                <a:cubicBezTo>
                  <a:pt x="608945" y="1431772"/>
                  <a:pt x="620128" y="1431772"/>
                  <a:pt x="620128" y="1431772"/>
                </a:cubicBezTo>
                <a:lnTo>
                  <a:pt x="608945" y="1431772"/>
                </a:lnTo>
                <a:lnTo>
                  <a:pt x="608945" y="1425307"/>
                </a:lnTo>
                <a:lnTo>
                  <a:pt x="608945" y="1424783"/>
                </a:lnTo>
                <a:cubicBezTo>
                  <a:pt x="608945" y="1423385"/>
                  <a:pt x="608945" y="1420589"/>
                  <a:pt x="608945" y="1420589"/>
                </a:cubicBezTo>
                <a:close/>
                <a:moveTo>
                  <a:pt x="1150069" y="1409406"/>
                </a:moveTo>
                <a:cubicBezTo>
                  <a:pt x="1161252" y="1409406"/>
                  <a:pt x="1161252" y="1409406"/>
                  <a:pt x="1150069" y="1420589"/>
                </a:cubicBezTo>
                <a:cubicBezTo>
                  <a:pt x="1150069" y="1420589"/>
                  <a:pt x="1150069" y="1420589"/>
                  <a:pt x="1151467" y="1420589"/>
                </a:cubicBezTo>
                <a:lnTo>
                  <a:pt x="1159854" y="1420589"/>
                </a:lnTo>
                <a:lnTo>
                  <a:pt x="1161252" y="1420589"/>
                </a:lnTo>
                <a:lnTo>
                  <a:pt x="1161252" y="1409406"/>
                </a:lnTo>
                <a:cubicBezTo>
                  <a:pt x="1161252" y="1409406"/>
                  <a:pt x="1161252" y="1409406"/>
                  <a:pt x="1159854" y="1409406"/>
                </a:cubicBezTo>
                <a:lnTo>
                  <a:pt x="1157058" y="1409406"/>
                </a:lnTo>
                <a:cubicBezTo>
                  <a:pt x="1156359" y="1409406"/>
                  <a:pt x="1156010" y="1409406"/>
                  <a:pt x="1156534" y="1409406"/>
                </a:cubicBezTo>
                <a:close/>
                <a:moveTo>
                  <a:pt x="541124" y="1409406"/>
                </a:moveTo>
                <a:cubicBezTo>
                  <a:pt x="529941" y="1420589"/>
                  <a:pt x="529941" y="1420589"/>
                  <a:pt x="541124" y="1420589"/>
                </a:cubicBezTo>
                <a:cubicBezTo>
                  <a:pt x="541124" y="1420589"/>
                  <a:pt x="541124" y="1420589"/>
                  <a:pt x="541124" y="1409406"/>
                </a:cubicBezTo>
                <a:close/>
                <a:moveTo>
                  <a:pt x="236652" y="1409406"/>
                </a:moveTo>
                <a:cubicBezTo>
                  <a:pt x="236652" y="1409406"/>
                  <a:pt x="236652" y="1409406"/>
                  <a:pt x="236652" y="1420589"/>
                </a:cubicBezTo>
                <a:lnTo>
                  <a:pt x="248196" y="1420589"/>
                </a:lnTo>
                <a:cubicBezTo>
                  <a:pt x="248196" y="1420589"/>
                  <a:pt x="236652" y="1420589"/>
                  <a:pt x="236652" y="1409406"/>
                </a:cubicBezTo>
                <a:close/>
                <a:moveTo>
                  <a:pt x="1025971" y="1397863"/>
                </a:moveTo>
                <a:cubicBezTo>
                  <a:pt x="1025971" y="1397863"/>
                  <a:pt x="1037155" y="1409406"/>
                  <a:pt x="1025971" y="1409406"/>
                </a:cubicBezTo>
                <a:lnTo>
                  <a:pt x="1037155" y="1409406"/>
                </a:lnTo>
                <a:cubicBezTo>
                  <a:pt x="1037155" y="1409406"/>
                  <a:pt x="1037155" y="1409406"/>
                  <a:pt x="1037155" y="1397863"/>
                </a:cubicBezTo>
                <a:cubicBezTo>
                  <a:pt x="1037155" y="1397863"/>
                  <a:pt x="1037155" y="1397863"/>
                  <a:pt x="1025971" y="1397863"/>
                </a:cubicBezTo>
                <a:close/>
                <a:moveTo>
                  <a:pt x="654039" y="1397863"/>
                </a:moveTo>
                <a:cubicBezTo>
                  <a:pt x="654039" y="1397863"/>
                  <a:pt x="654039" y="1397863"/>
                  <a:pt x="654039" y="1409406"/>
                </a:cubicBezTo>
                <a:cubicBezTo>
                  <a:pt x="665222" y="1409406"/>
                  <a:pt x="665222" y="1409406"/>
                  <a:pt x="665222" y="1409406"/>
                </a:cubicBezTo>
                <a:lnTo>
                  <a:pt x="665222" y="1415871"/>
                </a:lnTo>
                <a:lnTo>
                  <a:pt x="665222" y="1416395"/>
                </a:lnTo>
                <a:lnTo>
                  <a:pt x="665222" y="1420589"/>
                </a:lnTo>
                <a:cubicBezTo>
                  <a:pt x="665222" y="1420589"/>
                  <a:pt x="665222" y="1420589"/>
                  <a:pt x="676405" y="1420589"/>
                </a:cubicBezTo>
                <a:cubicBezTo>
                  <a:pt x="665222" y="1420589"/>
                  <a:pt x="665222" y="1420589"/>
                  <a:pt x="676405" y="1409406"/>
                </a:cubicBezTo>
                <a:lnTo>
                  <a:pt x="665222" y="1409406"/>
                </a:lnTo>
                <a:cubicBezTo>
                  <a:pt x="665222" y="1409406"/>
                  <a:pt x="665222" y="1409406"/>
                  <a:pt x="665222" y="1407963"/>
                </a:cubicBezTo>
                <a:lnTo>
                  <a:pt x="665222" y="1405077"/>
                </a:lnTo>
                <a:lnTo>
                  <a:pt x="665222" y="1404536"/>
                </a:lnTo>
                <a:lnTo>
                  <a:pt x="665222" y="1397863"/>
                </a:lnTo>
                <a:close/>
                <a:moveTo>
                  <a:pt x="597401" y="1397863"/>
                </a:moveTo>
                <a:cubicBezTo>
                  <a:pt x="597401" y="1397863"/>
                  <a:pt x="597401" y="1397863"/>
                  <a:pt x="597401" y="1399306"/>
                </a:cubicBezTo>
                <a:lnTo>
                  <a:pt x="597401" y="1409406"/>
                </a:lnTo>
                <a:cubicBezTo>
                  <a:pt x="597401" y="1409406"/>
                  <a:pt x="603895" y="1409406"/>
                  <a:pt x="602271" y="1409406"/>
                </a:cubicBezTo>
                <a:lnTo>
                  <a:pt x="608945" y="1409406"/>
                </a:lnTo>
                <a:lnTo>
                  <a:pt x="608945" y="1397863"/>
                </a:lnTo>
                <a:close/>
                <a:moveTo>
                  <a:pt x="552308" y="1397863"/>
                </a:moveTo>
                <a:cubicBezTo>
                  <a:pt x="552308" y="1397863"/>
                  <a:pt x="552308" y="1409406"/>
                  <a:pt x="563852" y="1409406"/>
                </a:cubicBezTo>
                <a:cubicBezTo>
                  <a:pt x="563852" y="1409406"/>
                  <a:pt x="563852" y="1409406"/>
                  <a:pt x="563852" y="1397863"/>
                </a:cubicBezTo>
                <a:cubicBezTo>
                  <a:pt x="552308" y="1397863"/>
                  <a:pt x="552308" y="1397863"/>
                  <a:pt x="552308" y="1397863"/>
                </a:cubicBezTo>
                <a:close/>
                <a:moveTo>
                  <a:pt x="236652" y="1397863"/>
                </a:moveTo>
                <a:lnTo>
                  <a:pt x="248196" y="1409406"/>
                </a:lnTo>
                <a:lnTo>
                  <a:pt x="248196" y="1402733"/>
                </a:lnTo>
                <a:cubicBezTo>
                  <a:pt x="248196" y="1404356"/>
                  <a:pt x="248196" y="1397863"/>
                  <a:pt x="248196" y="1397863"/>
                </a:cubicBezTo>
                <a:close/>
                <a:moveTo>
                  <a:pt x="180375" y="1386680"/>
                </a:moveTo>
                <a:cubicBezTo>
                  <a:pt x="180375" y="1386680"/>
                  <a:pt x="180375" y="1386680"/>
                  <a:pt x="180375" y="1397863"/>
                </a:cubicBezTo>
                <a:lnTo>
                  <a:pt x="169192" y="1397863"/>
                </a:lnTo>
                <a:cubicBezTo>
                  <a:pt x="169192" y="1397863"/>
                  <a:pt x="180375" y="1409406"/>
                  <a:pt x="169192" y="1409406"/>
                </a:cubicBezTo>
                <a:lnTo>
                  <a:pt x="180375" y="1409406"/>
                </a:lnTo>
                <a:lnTo>
                  <a:pt x="180375" y="1397863"/>
                </a:lnTo>
                <a:cubicBezTo>
                  <a:pt x="191558" y="1397863"/>
                  <a:pt x="191558" y="1397863"/>
                  <a:pt x="191558" y="1386680"/>
                </a:cubicBezTo>
                <a:close/>
                <a:moveTo>
                  <a:pt x="264097" y="1381962"/>
                </a:moveTo>
                <a:cubicBezTo>
                  <a:pt x="259379" y="1380389"/>
                  <a:pt x="259379" y="1386680"/>
                  <a:pt x="259379" y="1386680"/>
                </a:cubicBezTo>
                <a:lnTo>
                  <a:pt x="248196" y="1386680"/>
                </a:lnTo>
                <a:cubicBezTo>
                  <a:pt x="248196" y="1386680"/>
                  <a:pt x="248196" y="1397863"/>
                  <a:pt x="259379" y="1397863"/>
                </a:cubicBezTo>
                <a:cubicBezTo>
                  <a:pt x="259379" y="1397863"/>
                  <a:pt x="259379" y="1397863"/>
                  <a:pt x="260777" y="1397863"/>
                </a:cubicBezTo>
                <a:lnTo>
                  <a:pt x="270562" y="1397863"/>
                </a:lnTo>
                <a:cubicBezTo>
                  <a:pt x="270562" y="1386680"/>
                  <a:pt x="259379" y="1386680"/>
                  <a:pt x="270562" y="1386680"/>
                </a:cubicBezTo>
                <a:cubicBezTo>
                  <a:pt x="267767" y="1383884"/>
                  <a:pt x="265670" y="1382486"/>
                  <a:pt x="264097" y="1381962"/>
                </a:cubicBezTo>
                <a:close/>
                <a:moveTo>
                  <a:pt x="665222" y="1375497"/>
                </a:moveTo>
                <a:lnTo>
                  <a:pt x="665222" y="1386680"/>
                </a:lnTo>
                <a:cubicBezTo>
                  <a:pt x="665222" y="1386680"/>
                  <a:pt x="665222" y="1386680"/>
                  <a:pt x="666620" y="1386680"/>
                </a:cubicBezTo>
                <a:lnTo>
                  <a:pt x="675007" y="1386680"/>
                </a:lnTo>
                <a:lnTo>
                  <a:pt x="676405" y="1386680"/>
                </a:lnTo>
                <a:lnTo>
                  <a:pt x="676405" y="1375497"/>
                </a:lnTo>
                <a:close/>
                <a:moveTo>
                  <a:pt x="203102" y="1375497"/>
                </a:moveTo>
                <a:cubicBezTo>
                  <a:pt x="191558" y="1375497"/>
                  <a:pt x="191558" y="1375497"/>
                  <a:pt x="203102" y="1386680"/>
                </a:cubicBezTo>
                <a:close/>
                <a:moveTo>
                  <a:pt x="1127342" y="1364314"/>
                </a:moveTo>
                <a:cubicBezTo>
                  <a:pt x="1127342" y="1375497"/>
                  <a:pt x="1127342" y="1375497"/>
                  <a:pt x="1116159" y="1375497"/>
                </a:cubicBezTo>
                <a:lnTo>
                  <a:pt x="1127342" y="1375497"/>
                </a:lnTo>
                <a:cubicBezTo>
                  <a:pt x="1138525" y="1386680"/>
                  <a:pt x="1138525" y="1386680"/>
                  <a:pt x="1127342" y="1386680"/>
                </a:cubicBezTo>
                <a:lnTo>
                  <a:pt x="1127342" y="1397863"/>
                </a:lnTo>
                <a:cubicBezTo>
                  <a:pt x="1127342" y="1397863"/>
                  <a:pt x="1127342" y="1397863"/>
                  <a:pt x="1138525" y="1397863"/>
                </a:cubicBezTo>
                <a:cubicBezTo>
                  <a:pt x="1138525" y="1409406"/>
                  <a:pt x="1150069" y="1409406"/>
                  <a:pt x="1150069" y="1397863"/>
                </a:cubicBezTo>
                <a:cubicBezTo>
                  <a:pt x="1150069" y="1397863"/>
                  <a:pt x="1150069" y="1397863"/>
                  <a:pt x="1138525" y="1397863"/>
                </a:cubicBezTo>
                <a:lnTo>
                  <a:pt x="1150069" y="1386680"/>
                </a:lnTo>
                <a:lnTo>
                  <a:pt x="1148626" y="1386680"/>
                </a:lnTo>
                <a:lnTo>
                  <a:pt x="1145018" y="1386680"/>
                </a:lnTo>
                <a:cubicBezTo>
                  <a:pt x="1142854" y="1386680"/>
                  <a:pt x="1147183" y="1386680"/>
                  <a:pt x="1138525" y="1386680"/>
                </a:cubicBezTo>
                <a:lnTo>
                  <a:pt x="1138525" y="1380214"/>
                </a:lnTo>
                <a:cubicBezTo>
                  <a:pt x="1138525" y="1381787"/>
                  <a:pt x="1138525" y="1375497"/>
                  <a:pt x="1138525" y="1375497"/>
                </a:cubicBezTo>
                <a:cubicBezTo>
                  <a:pt x="1127342" y="1375497"/>
                  <a:pt x="1138525" y="1375497"/>
                  <a:pt x="1127342" y="1375497"/>
                </a:cubicBezTo>
                <a:close/>
                <a:moveTo>
                  <a:pt x="1037155" y="1364314"/>
                </a:moveTo>
                <a:cubicBezTo>
                  <a:pt x="1037155" y="1364314"/>
                  <a:pt x="1037155" y="1364314"/>
                  <a:pt x="1037155" y="1375497"/>
                </a:cubicBezTo>
                <a:cubicBezTo>
                  <a:pt x="1048338" y="1375497"/>
                  <a:pt x="1037155" y="1375497"/>
                  <a:pt x="1048338" y="1375497"/>
                </a:cubicBezTo>
                <a:lnTo>
                  <a:pt x="1055012" y="1375497"/>
                </a:lnTo>
                <a:cubicBezTo>
                  <a:pt x="1054471" y="1375497"/>
                  <a:pt x="1054832" y="1375497"/>
                  <a:pt x="1055553" y="1375497"/>
                </a:cubicBezTo>
                <a:lnTo>
                  <a:pt x="1059882" y="1375497"/>
                </a:lnTo>
                <a:cubicBezTo>
                  <a:pt x="1059882" y="1375497"/>
                  <a:pt x="1059882" y="1364314"/>
                  <a:pt x="1048338" y="1364314"/>
                </a:cubicBezTo>
                <a:cubicBezTo>
                  <a:pt x="1048338" y="1364314"/>
                  <a:pt x="1037155" y="1375497"/>
                  <a:pt x="1037155" y="1364314"/>
                </a:cubicBezTo>
                <a:close/>
                <a:moveTo>
                  <a:pt x="563852" y="1364314"/>
                </a:moveTo>
                <a:cubicBezTo>
                  <a:pt x="563852" y="1364314"/>
                  <a:pt x="563852" y="1364314"/>
                  <a:pt x="563852" y="1375497"/>
                </a:cubicBezTo>
                <a:cubicBezTo>
                  <a:pt x="563852" y="1375497"/>
                  <a:pt x="563852" y="1386680"/>
                  <a:pt x="575035" y="1386680"/>
                </a:cubicBezTo>
                <a:cubicBezTo>
                  <a:pt x="575035" y="1386680"/>
                  <a:pt x="575035" y="1386680"/>
                  <a:pt x="575035" y="1375497"/>
                </a:cubicBezTo>
                <a:lnTo>
                  <a:pt x="575035" y="1364314"/>
                </a:lnTo>
                <a:cubicBezTo>
                  <a:pt x="575035" y="1364314"/>
                  <a:pt x="575035" y="1364314"/>
                  <a:pt x="563852" y="1364314"/>
                </a:cubicBezTo>
                <a:close/>
                <a:moveTo>
                  <a:pt x="146465" y="1364314"/>
                </a:moveTo>
                <a:lnTo>
                  <a:pt x="146465" y="1375497"/>
                </a:lnTo>
                <a:lnTo>
                  <a:pt x="158008" y="1375497"/>
                </a:lnTo>
                <a:lnTo>
                  <a:pt x="158008" y="1364314"/>
                </a:lnTo>
                <a:close/>
                <a:moveTo>
                  <a:pt x="1442998" y="1352770"/>
                </a:moveTo>
                <a:lnTo>
                  <a:pt x="1442998" y="1364314"/>
                </a:lnTo>
                <a:lnTo>
                  <a:pt x="1442998" y="1375497"/>
                </a:lnTo>
                <a:lnTo>
                  <a:pt x="1442998" y="1386680"/>
                </a:lnTo>
                <a:lnTo>
                  <a:pt x="1431814" y="1386680"/>
                </a:lnTo>
                <a:cubicBezTo>
                  <a:pt x="1431814" y="1386680"/>
                  <a:pt x="1431814" y="1386680"/>
                  <a:pt x="1431814" y="1375497"/>
                </a:cubicBezTo>
                <a:cubicBezTo>
                  <a:pt x="1431814" y="1375497"/>
                  <a:pt x="1442998" y="1375497"/>
                  <a:pt x="1431814" y="1364314"/>
                </a:cubicBezTo>
                <a:close/>
                <a:moveTo>
                  <a:pt x="1397904" y="1341587"/>
                </a:moveTo>
                <a:cubicBezTo>
                  <a:pt x="1409087" y="1341587"/>
                  <a:pt x="1397904" y="1352770"/>
                  <a:pt x="1409087" y="1341587"/>
                </a:cubicBezTo>
                <a:cubicBezTo>
                  <a:pt x="1409087" y="1341587"/>
                  <a:pt x="1409087" y="1341587"/>
                  <a:pt x="1409087" y="1342985"/>
                </a:cubicBezTo>
                <a:lnTo>
                  <a:pt x="1409087" y="1344383"/>
                </a:lnTo>
                <a:lnTo>
                  <a:pt x="1409087" y="1348052"/>
                </a:lnTo>
                <a:cubicBezTo>
                  <a:pt x="1409087" y="1347528"/>
                  <a:pt x="1409087" y="1347878"/>
                  <a:pt x="1409087" y="1348577"/>
                </a:cubicBezTo>
                <a:lnTo>
                  <a:pt x="1409087" y="1352770"/>
                </a:lnTo>
                <a:cubicBezTo>
                  <a:pt x="1409087" y="1352770"/>
                  <a:pt x="1409087" y="1352770"/>
                  <a:pt x="1410530" y="1352770"/>
                </a:cubicBezTo>
                <a:lnTo>
                  <a:pt x="1415761" y="1352770"/>
                </a:lnTo>
                <a:cubicBezTo>
                  <a:pt x="1415220" y="1352770"/>
                  <a:pt x="1415580" y="1352770"/>
                  <a:pt x="1416302" y="1352770"/>
                </a:cubicBezTo>
                <a:lnTo>
                  <a:pt x="1420631" y="1352770"/>
                </a:lnTo>
                <a:cubicBezTo>
                  <a:pt x="1409087" y="1352770"/>
                  <a:pt x="1420631" y="1341587"/>
                  <a:pt x="1420631" y="1341587"/>
                </a:cubicBezTo>
                <a:lnTo>
                  <a:pt x="1409087" y="1341587"/>
                </a:lnTo>
                <a:cubicBezTo>
                  <a:pt x="1409087" y="1341587"/>
                  <a:pt x="1409087" y="1341587"/>
                  <a:pt x="1407689" y="1341587"/>
                </a:cubicBezTo>
                <a:lnTo>
                  <a:pt x="1404893" y="1341587"/>
                </a:lnTo>
                <a:cubicBezTo>
                  <a:pt x="1404194" y="1341587"/>
                  <a:pt x="1403845" y="1341587"/>
                  <a:pt x="1404369" y="1341587"/>
                </a:cubicBezTo>
                <a:close/>
                <a:moveTo>
                  <a:pt x="1150069" y="1341587"/>
                </a:moveTo>
                <a:lnTo>
                  <a:pt x="1150069" y="1351372"/>
                </a:lnTo>
                <a:lnTo>
                  <a:pt x="1150069" y="1352770"/>
                </a:lnTo>
                <a:cubicBezTo>
                  <a:pt x="1161252" y="1352770"/>
                  <a:pt x="1150069" y="1352770"/>
                  <a:pt x="1150069" y="1364314"/>
                </a:cubicBezTo>
                <a:lnTo>
                  <a:pt x="1161252" y="1364314"/>
                </a:lnTo>
                <a:cubicBezTo>
                  <a:pt x="1161252" y="1364314"/>
                  <a:pt x="1161252" y="1364314"/>
                  <a:pt x="1161252" y="1352770"/>
                </a:cubicBezTo>
                <a:cubicBezTo>
                  <a:pt x="1161252" y="1352770"/>
                  <a:pt x="1161252" y="1352770"/>
                  <a:pt x="1159854" y="1352770"/>
                </a:cubicBezTo>
                <a:lnTo>
                  <a:pt x="1154787" y="1352770"/>
                </a:lnTo>
                <a:lnTo>
                  <a:pt x="1154263" y="1352770"/>
                </a:lnTo>
                <a:cubicBezTo>
                  <a:pt x="1152865" y="1352770"/>
                  <a:pt x="1150069" y="1352770"/>
                  <a:pt x="1150069" y="1352770"/>
                </a:cubicBezTo>
                <a:cubicBezTo>
                  <a:pt x="1161252" y="1341587"/>
                  <a:pt x="1161252" y="1341587"/>
                  <a:pt x="1150069" y="1341587"/>
                </a:cubicBezTo>
                <a:close/>
                <a:moveTo>
                  <a:pt x="1025971" y="1330404"/>
                </a:moveTo>
                <a:lnTo>
                  <a:pt x="1025971" y="1341587"/>
                </a:lnTo>
                <a:cubicBezTo>
                  <a:pt x="1025971" y="1341587"/>
                  <a:pt x="1025971" y="1341587"/>
                  <a:pt x="1025971" y="1352770"/>
                </a:cubicBezTo>
                <a:cubicBezTo>
                  <a:pt x="1025971" y="1341587"/>
                  <a:pt x="1025971" y="1341587"/>
                  <a:pt x="1037155" y="1341587"/>
                </a:cubicBezTo>
                <a:cubicBezTo>
                  <a:pt x="1025971" y="1352770"/>
                  <a:pt x="1037155" y="1352770"/>
                  <a:pt x="1037155" y="1352770"/>
                </a:cubicBezTo>
                <a:cubicBezTo>
                  <a:pt x="1037155" y="1352770"/>
                  <a:pt x="1037155" y="1352770"/>
                  <a:pt x="1037155" y="1341587"/>
                </a:cubicBezTo>
                <a:cubicBezTo>
                  <a:pt x="1025971" y="1341587"/>
                  <a:pt x="1025971" y="1330404"/>
                  <a:pt x="1025971" y="1330404"/>
                </a:cubicBezTo>
                <a:close/>
                <a:moveTo>
                  <a:pt x="1449463" y="1325687"/>
                </a:moveTo>
                <a:cubicBezTo>
                  <a:pt x="1454181" y="1324114"/>
                  <a:pt x="1454181" y="1330404"/>
                  <a:pt x="1454181" y="1330404"/>
                </a:cubicBezTo>
                <a:lnTo>
                  <a:pt x="1454181" y="1341587"/>
                </a:lnTo>
                <a:lnTo>
                  <a:pt x="1454181" y="1352770"/>
                </a:lnTo>
                <a:lnTo>
                  <a:pt x="1452783" y="1352770"/>
                </a:lnTo>
                <a:lnTo>
                  <a:pt x="1444396" y="1352770"/>
                </a:lnTo>
                <a:cubicBezTo>
                  <a:pt x="1442998" y="1352770"/>
                  <a:pt x="1442998" y="1352770"/>
                  <a:pt x="1442998" y="1352770"/>
                </a:cubicBezTo>
                <a:cubicBezTo>
                  <a:pt x="1442998" y="1352770"/>
                  <a:pt x="1442998" y="1352770"/>
                  <a:pt x="1442998" y="1341587"/>
                </a:cubicBezTo>
                <a:cubicBezTo>
                  <a:pt x="1454181" y="1341587"/>
                  <a:pt x="1442998" y="1341587"/>
                  <a:pt x="1442998" y="1330404"/>
                </a:cubicBezTo>
                <a:cubicBezTo>
                  <a:pt x="1445794" y="1327609"/>
                  <a:pt x="1447891" y="1326211"/>
                  <a:pt x="1449463" y="1325687"/>
                </a:cubicBezTo>
                <a:close/>
                <a:moveTo>
                  <a:pt x="1127342" y="1319222"/>
                </a:moveTo>
                <a:cubicBezTo>
                  <a:pt x="1127342" y="1330404"/>
                  <a:pt x="1138525" y="1319222"/>
                  <a:pt x="1138525" y="1330404"/>
                </a:cubicBezTo>
                <a:cubicBezTo>
                  <a:pt x="1138525" y="1330404"/>
                  <a:pt x="1138525" y="1330404"/>
                  <a:pt x="1138525" y="1319222"/>
                </a:cubicBezTo>
                <a:cubicBezTo>
                  <a:pt x="1132933" y="1319222"/>
                  <a:pt x="1130138" y="1319222"/>
                  <a:pt x="1130138" y="1319222"/>
                </a:cubicBezTo>
                <a:close/>
                <a:moveTo>
                  <a:pt x="1104976" y="1319222"/>
                </a:moveTo>
                <a:cubicBezTo>
                  <a:pt x="1104976" y="1330404"/>
                  <a:pt x="1104976" y="1330404"/>
                  <a:pt x="1116159" y="1319222"/>
                </a:cubicBezTo>
                <a:cubicBezTo>
                  <a:pt x="1116159" y="1319222"/>
                  <a:pt x="1116159" y="1330404"/>
                  <a:pt x="1104976" y="1330404"/>
                </a:cubicBezTo>
                <a:cubicBezTo>
                  <a:pt x="1104976" y="1330404"/>
                  <a:pt x="1104976" y="1330404"/>
                  <a:pt x="1104976" y="1319222"/>
                </a:cubicBezTo>
                <a:close/>
                <a:moveTo>
                  <a:pt x="293290" y="1319222"/>
                </a:moveTo>
                <a:cubicBezTo>
                  <a:pt x="293290" y="1319222"/>
                  <a:pt x="293290" y="1319222"/>
                  <a:pt x="293290" y="1330404"/>
                </a:cubicBezTo>
                <a:lnTo>
                  <a:pt x="281746" y="1330404"/>
                </a:lnTo>
                <a:lnTo>
                  <a:pt x="293290" y="1341587"/>
                </a:lnTo>
                <a:lnTo>
                  <a:pt x="293290" y="1330404"/>
                </a:lnTo>
                <a:lnTo>
                  <a:pt x="296086" y="1330404"/>
                </a:lnTo>
                <a:lnTo>
                  <a:pt x="304473" y="1330404"/>
                </a:lnTo>
                <a:cubicBezTo>
                  <a:pt x="304473" y="1330404"/>
                  <a:pt x="304473" y="1330404"/>
                  <a:pt x="304473" y="1319222"/>
                </a:cubicBezTo>
                <a:close/>
                <a:moveTo>
                  <a:pt x="169192" y="1319222"/>
                </a:moveTo>
                <a:lnTo>
                  <a:pt x="169192" y="1330404"/>
                </a:lnTo>
                <a:lnTo>
                  <a:pt x="180375" y="1330404"/>
                </a:lnTo>
                <a:cubicBezTo>
                  <a:pt x="180375" y="1330404"/>
                  <a:pt x="180375" y="1330404"/>
                  <a:pt x="169192" y="1319222"/>
                </a:cubicBezTo>
                <a:close/>
                <a:moveTo>
                  <a:pt x="225469" y="1307678"/>
                </a:moveTo>
                <a:lnTo>
                  <a:pt x="225469" y="1319222"/>
                </a:lnTo>
                <a:cubicBezTo>
                  <a:pt x="225469" y="1319222"/>
                  <a:pt x="225469" y="1319222"/>
                  <a:pt x="236652" y="1319222"/>
                </a:cubicBezTo>
                <a:lnTo>
                  <a:pt x="236652" y="1330404"/>
                </a:lnTo>
                <a:cubicBezTo>
                  <a:pt x="236652" y="1319222"/>
                  <a:pt x="248196" y="1319222"/>
                  <a:pt x="236652" y="1319222"/>
                </a:cubicBezTo>
                <a:cubicBezTo>
                  <a:pt x="236652" y="1319222"/>
                  <a:pt x="236652" y="1319222"/>
                  <a:pt x="248196" y="1319222"/>
                </a:cubicBezTo>
                <a:cubicBezTo>
                  <a:pt x="248196" y="1319222"/>
                  <a:pt x="248196" y="1307678"/>
                  <a:pt x="236652" y="1307678"/>
                </a:cubicBezTo>
                <a:close/>
                <a:moveTo>
                  <a:pt x="180375" y="1307678"/>
                </a:moveTo>
                <a:lnTo>
                  <a:pt x="180375" y="1319222"/>
                </a:lnTo>
                <a:cubicBezTo>
                  <a:pt x="191558" y="1319222"/>
                  <a:pt x="180375" y="1319222"/>
                  <a:pt x="191558" y="1319222"/>
                </a:cubicBezTo>
                <a:cubicBezTo>
                  <a:pt x="191558" y="1319222"/>
                  <a:pt x="191558" y="1319222"/>
                  <a:pt x="191558" y="1307678"/>
                </a:cubicBezTo>
                <a:close/>
                <a:moveTo>
                  <a:pt x="1071065" y="1296495"/>
                </a:moveTo>
                <a:lnTo>
                  <a:pt x="1082248" y="1296495"/>
                </a:lnTo>
                <a:cubicBezTo>
                  <a:pt x="1082248" y="1307678"/>
                  <a:pt x="1071065" y="1307678"/>
                  <a:pt x="1071065" y="1307678"/>
                </a:cubicBezTo>
                <a:lnTo>
                  <a:pt x="1071065" y="1306280"/>
                </a:lnTo>
                <a:lnTo>
                  <a:pt x="1071065" y="1303484"/>
                </a:lnTo>
                <a:cubicBezTo>
                  <a:pt x="1071065" y="1302785"/>
                  <a:pt x="1071065" y="1302436"/>
                  <a:pt x="1071065" y="1302960"/>
                </a:cubicBezTo>
                <a:close/>
                <a:moveTo>
                  <a:pt x="349566" y="1285312"/>
                </a:moveTo>
                <a:cubicBezTo>
                  <a:pt x="349566" y="1296495"/>
                  <a:pt x="360750" y="1296495"/>
                  <a:pt x="349566" y="1296495"/>
                </a:cubicBezTo>
                <a:cubicBezTo>
                  <a:pt x="349566" y="1296495"/>
                  <a:pt x="349566" y="1296495"/>
                  <a:pt x="360750" y="1296495"/>
                </a:cubicBezTo>
                <a:cubicBezTo>
                  <a:pt x="360750" y="1285312"/>
                  <a:pt x="360750" y="1285312"/>
                  <a:pt x="349566" y="1285312"/>
                </a:cubicBezTo>
                <a:close/>
                <a:moveTo>
                  <a:pt x="315656" y="1285312"/>
                </a:moveTo>
                <a:cubicBezTo>
                  <a:pt x="315656" y="1285312"/>
                  <a:pt x="315656" y="1285312"/>
                  <a:pt x="326839" y="1285312"/>
                </a:cubicBezTo>
                <a:lnTo>
                  <a:pt x="326839" y="1296495"/>
                </a:lnTo>
                <a:cubicBezTo>
                  <a:pt x="326839" y="1285312"/>
                  <a:pt x="315656" y="1285312"/>
                  <a:pt x="315656" y="1285312"/>
                </a:cubicBezTo>
                <a:close/>
                <a:moveTo>
                  <a:pt x="1059882" y="1274129"/>
                </a:moveTo>
                <a:lnTo>
                  <a:pt x="1059882" y="1285312"/>
                </a:lnTo>
                <a:lnTo>
                  <a:pt x="1059837" y="1285312"/>
                </a:lnTo>
                <a:lnTo>
                  <a:pt x="1058439" y="1285312"/>
                </a:lnTo>
                <a:cubicBezTo>
                  <a:pt x="1056996" y="1285312"/>
                  <a:pt x="1054110" y="1285312"/>
                  <a:pt x="1048338" y="1285312"/>
                </a:cubicBezTo>
                <a:cubicBezTo>
                  <a:pt x="1059882" y="1285312"/>
                  <a:pt x="1059882" y="1274129"/>
                  <a:pt x="1059882" y="1274129"/>
                </a:cubicBezTo>
                <a:close/>
                <a:moveTo>
                  <a:pt x="360750" y="1274129"/>
                </a:moveTo>
                <a:cubicBezTo>
                  <a:pt x="360750" y="1274129"/>
                  <a:pt x="360750" y="1274129"/>
                  <a:pt x="360750" y="1285312"/>
                </a:cubicBezTo>
                <a:cubicBezTo>
                  <a:pt x="360750" y="1285312"/>
                  <a:pt x="360750" y="1285312"/>
                  <a:pt x="371933" y="1285312"/>
                </a:cubicBezTo>
                <a:cubicBezTo>
                  <a:pt x="371933" y="1274129"/>
                  <a:pt x="360750" y="1274129"/>
                  <a:pt x="360750" y="1274129"/>
                </a:cubicBezTo>
                <a:close/>
                <a:moveTo>
                  <a:pt x="326839" y="1274129"/>
                </a:moveTo>
                <a:cubicBezTo>
                  <a:pt x="326839" y="1274129"/>
                  <a:pt x="326839" y="1285312"/>
                  <a:pt x="338383" y="1285312"/>
                </a:cubicBezTo>
                <a:lnTo>
                  <a:pt x="326839" y="1285312"/>
                </a:lnTo>
                <a:cubicBezTo>
                  <a:pt x="326839" y="1285312"/>
                  <a:pt x="326839" y="1285312"/>
                  <a:pt x="326839" y="1274129"/>
                </a:cubicBezTo>
                <a:close/>
                <a:moveTo>
                  <a:pt x="1217529" y="1262586"/>
                </a:moveTo>
                <a:lnTo>
                  <a:pt x="1217529" y="1274129"/>
                </a:lnTo>
                <a:cubicBezTo>
                  <a:pt x="1228713" y="1274129"/>
                  <a:pt x="1217529" y="1285312"/>
                  <a:pt x="1217529" y="1285312"/>
                </a:cubicBezTo>
                <a:lnTo>
                  <a:pt x="1228713" y="1285312"/>
                </a:lnTo>
                <a:cubicBezTo>
                  <a:pt x="1217529" y="1285312"/>
                  <a:pt x="1228713" y="1274129"/>
                  <a:pt x="1228713" y="1274129"/>
                </a:cubicBezTo>
                <a:lnTo>
                  <a:pt x="1222247" y="1274129"/>
                </a:lnTo>
                <a:lnTo>
                  <a:pt x="1221723" y="1274129"/>
                </a:lnTo>
                <a:lnTo>
                  <a:pt x="1218927" y="1274129"/>
                </a:lnTo>
                <a:cubicBezTo>
                  <a:pt x="1217529" y="1274129"/>
                  <a:pt x="1217529" y="1274129"/>
                  <a:pt x="1217529" y="1274129"/>
                </a:cubicBezTo>
                <a:lnTo>
                  <a:pt x="1228713" y="1262586"/>
                </a:lnTo>
                <a:close/>
                <a:moveTo>
                  <a:pt x="1093432" y="1262586"/>
                </a:moveTo>
                <a:lnTo>
                  <a:pt x="1093432" y="1274129"/>
                </a:lnTo>
                <a:cubicBezTo>
                  <a:pt x="1104976" y="1274129"/>
                  <a:pt x="1104976" y="1274129"/>
                  <a:pt x="1104976" y="1262586"/>
                </a:cubicBezTo>
                <a:cubicBezTo>
                  <a:pt x="1104976" y="1262586"/>
                  <a:pt x="1104976" y="1262586"/>
                  <a:pt x="1103533" y="1262586"/>
                </a:cubicBezTo>
                <a:lnTo>
                  <a:pt x="1100647" y="1262586"/>
                </a:lnTo>
                <a:cubicBezTo>
                  <a:pt x="1099925" y="1262586"/>
                  <a:pt x="1099565" y="1262586"/>
                  <a:pt x="1100106" y="1262586"/>
                </a:cubicBezTo>
                <a:close/>
                <a:moveTo>
                  <a:pt x="214285" y="1262586"/>
                </a:moveTo>
                <a:cubicBezTo>
                  <a:pt x="214285" y="1262586"/>
                  <a:pt x="214285" y="1274129"/>
                  <a:pt x="203102" y="1274129"/>
                </a:cubicBezTo>
                <a:cubicBezTo>
                  <a:pt x="203102" y="1274129"/>
                  <a:pt x="203102" y="1274129"/>
                  <a:pt x="203102" y="1285312"/>
                </a:cubicBezTo>
                <a:lnTo>
                  <a:pt x="214285" y="1285312"/>
                </a:lnTo>
                <a:cubicBezTo>
                  <a:pt x="203102" y="1285312"/>
                  <a:pt x="214285" y="1274129"/>
                  <a:pt x="203102" y="1274129"/>
                </a:cubicBezTo>
                <a:lnTo>
                  <a:pt x="214285" y="1274129"/>
                </a:lnTo>
                <a:cubicBezTo>
                  <a:pt x="214285" y="1274129"/>
                  <a:pt x="214285" y="1274129"/>
                  <a:pt x="225469" y="1274129"/>
                </a:cubicBezTo>
                <a:cubicBezTo>
                  <a:pt x="225469" y="1274129"/>
                  <a:pt x="225469" y="1274129"/>
                  <a:pt x="225469" y="1262586"/>
                </a:cubicBezTo>
                <a:cubicBezTo>
                  <a:pt x="225469" y="1262586"/>
                  <a:pt x="225469" y="1262586"/>
                  <a:pt x="224071" y="1262586"/>
                </a:cubicBezTo>
                <a:lnTo>
                  <a:pt x="221275" y="1262586"/>
                </a:lnTo>
                <a:cubicBezTo>
                  <a:pt x="220576" y="1262586"/>
                  <a:pt x="220227" y="1262586"/>
                  <a:pt x="220751" y="1262586"/>
                </a:cubicBezTo>
                <a:close/>
                <a:moveTo>
                  <a:pt x="1397904" y="1251403"/>
                </a:moveTo>
                <a:cubicBezTo>
                  <a:pt x="1409087" y="1251403"/>
                  <a:pt x="1397904" y="1262586"/>
                  <a:pt x="1397904" y="1251403"/>
                </a:cubicBezTo>
                <a:close/>
                <a:moveTo>
                  <a:pt x="1402098" y="1243015"/>
                </a:moveTo>
                <a:cubicBezTo>
                  <a:pt x="1403496" y="1243015"/>
                  <a:pt x="1403496" y="1245811"/>
                  <a:pt x="1397904" y="1251403"/>
                </a:cubicBezTo>
                <a:cubicBezTo>
                  <a:pt x="1397904" y="1245811"/>
                  <a:pt x="1400700" y="1243015"/>
                  <a:pt x="1402098" y="1243015"/>
                </a:cubicBezTo>
                <a:close/>
                <a:moveTo>
                  <a:pt x="1341627" y="1240220"/>
                </a:moveTo>
                <a:cubicBezTo>
                  <a:pt x="1341627" y="1251403"/>
                  <a:pt x="1341627" y="1251403"/>
                  <a:pt x="1352810" y="1240220"/>
                </a:cubicBezTo>
                <a:close/>
                <a:moveTo>
                  <a:pt x="1251440" y="1240220"/>
                </a:moveTo>
                <a:lnTo>
                  <a:pt x="1251440" y="1251403"/>
                </a:lnTo>
                <a:cubicBezTo>
                  <a:pt x="1251440" y="1251403"/>
                  <a:pt x="1251440" y="1251403"/>
                  <a:pt x="1262623" y="1251403"/>
                </a:cubicBezTo>
                <a:cubicBezTo>
                  <a:pt x="1262623" y="1251403"/>
                  <a:pt x="1262623" y="1248607"/>
                  <a:pt x="1262623" y="1247209"/>
                </a:cubicBezTo>
                <a:lnTo>
                  <a:pt x="1262623" y="1246685"/>
                </a:lnTo>
                <a:lnTo>
                  <a:pt x="1262623" y="1240220"/>
                </a:lnTo>
                <a:close/>
                <a:moveTo>
                  <a:pt x="1195163" y="1240220"/>
                </a:moveTo>
                <a:cubicBezTo>
                  <a:pt x="1195163" y="1240220"/>
                  <a:pt x="1195163" y="1251403"/>
                  <a:pt x="1206346" y="1251403"/>
                </a:cubicBezTo>
                <a:lnTo>
                  <a:pt x="1206346" y="1240220"/>
                </a:lnTo>
                <a:lnTo>
                  <a:pt x="1202152" y="1240220"/>
                </a:lnTo>
                <a:cubicBezTo>
                  <a:pt x="1201453" y="1240220"/>
                  <a:pt x="1201104" y="1240220"/>
                  <a:pt x="1201628" y="1240220"/>
                </a:cubicBezTo>
                <a:close/>
                <a:moveTo>
                  <a:pt x="1037155" y="1240220"/>
                </a:moveTo>
                <a:lnTo>
                  <a:pt x="1048338" y="1240220"/>
                </a:lnTo>
                <a:lnTo>
                  <a:pt x="1048338" y="1251403"/>
                </a:lnTo>
                <a:cubicBezTo>
                  <a:pt x="1048338" y="1251403"/>
                  <a:pt x="1048338" y="1251403"/>
                  <a:pt x="1037155" y="1251403"/>
                </a:cubicBezTo>
                <a:close/>
                <a:moveTo>
                  <a:pt x="1318900" y="1229037"/>
                </a:moveTo>
                <a:cubicBezTo>
                  <a:pt x="1318900" y="1229037"/>
                  <a:pt x="1318900" y="1229037"/>
                  <a:pt x="1307717" y="1240220"/>
                </a:cubicBezTo>
                <a:cubicBezTo>
                  <a:pt x="1318900" y="1240220"/>
                  <a:pt x="1318900" y="1229037"/>
                  <a:pt x="1318900" y="1229037"/>
                </a:cubicBezTo>
                <a:close/>
                <a:moveTo>
                  <a:pt x="1082248" y="1229037"/>
                </a:moveTo>
                <a:cubicBezTo>
                  <a:pt x="1071065" y="1229037"/>
                  <a:pt x="1071065" y="1229037"/>
                  <a:pt x="1071065" y="1240220"/>
                </a:cubicBezTo>
                <a:cubicBezTo>
                  <a:pt x="1079452" y="1240220"/>
                  <a:pt x="1075259" y="1240220"/>
                  <a:pt x="1077355" y="1240220"/>
                </a:cubicBezTo>
                <a:lnTo>
                  <a:pt x="1082248" y="1240220"/>
                </a:lnTo>
                <a:close/>
                <a:moveTo>
                  <a:pt x="225469" y="1229037"/>
                </a:moveTo>
                <a:cubicBezTo>
                  <a:pt x="225469" y="1229037"/>
                  <a:pt x="225469" y="1229037"/>
                  <a:pt x="225469" y="1240220"/>
                </a:cubicBezTo>
                <a:lnTo>
                  <a:pt x="225469" y="1251403"/>
                </a:lnTo>
                <a:lnTo>
                  <a:pt x="236652" y="1251403"/>
                </a:lnTo>
                <a:lnTo>
                  <a:pt x="236652" y="1240220"/>
                </a:lnTo>
                <a:cubicBezTo>
                  <a:pt x="225469" y="1240220"/>
                  <a:pt x="225469" y="1240220"/>
                  <a:pt x="225469" y="1229037"/>
                </a:cubicBezTo>
                <a:close/>
                <a:moveTo>
                  <a:pt x="1386721" y="1217493"/>
                </a:moveTo>
                <a:cubicBezTo>
                  <a:pt x="1386721" y="1217493"/>
                  <a:pt x="1386721" y="1217493"/>
                  <a:pt x="1388119" y="1217493"/>
                </a:cubicBezTo>
                <a:lnTo>
                  <a:pt x="1397904" y="1217493"/>
                </a:lnTo>
                <a:cubicBezTo>
                  <a:pt x="1386721" y="1217493"/>
                  <a:pt x="1386721" y="1229037"/>
                  <a:pt x="1386721" y="1217493"/>
                </a:cubicBezTo>
                <a:close/>
                <a:moveTo>
                  <a:pt x="1341627" y="1217493"/>
                </a:moveTo>
                <a:cubicBezTo>
                  <a:pt x="1341627" y="1217493"/>
                  <a:pt x="1341627" y="1217493"/>
                  <a:pt x="1341627" y="1229037"/>
                </a:cubicBezTo>
                <a:cubicBezTo>
                  <a:pt x="1341627" y="1229037"/>
                  <a:pt x="1341627" y="1229037"/>
                  <a:pt x="1352810" y="1217493"/>
                </a:cubicBezTo>
                <a:close/>
                <a:moveTo>
                  <a:pt x="1048338" y="1217493"/>
                </a:moveTo>
                <a:cubicBezTo>
                  <a:pt x="1048338" y="1217493"/>
                  <a:pt x="1048338" y="1229037"/>
                  <a:pt x="1037155" y="1229037"/>
                </a:cubicBezTo>
                <a:cubicBezTo>
                  <a:pt x="1037155" y="1229037"/>
                  <a:pt x="1037155" y="1229037"/>
                  <a:pt x="1037155" y="1227594"/>
                </a:cubicBezTo>
                <a:lnTo>
                  <a:pt x="1037155" y="1224839"/>
                </a:lnTo>
                <a:close/>
                <a:moveTo>
                  <a:pt x="1037155" y="1217493"/>
                </a:moveTo>
                <a:lnTo>
                  <a:pt x="1037155" y="1224839"/>
                </a:lnTo>
                <a:lnTo>
                  <a:pt x="1032961" y="1227594"/>
                </a:lnTo>
                <a:cubicBezTo>
                  <a:pt x="1028767" y="1229037"/>
                  <a:pt x="1025971" y="1229037"/>
                  <a:pt x="1025971" y="1229037"/>
                </a:cubicBezTo>
                <a:cubicBezTo>
                  <a:pt x="1037155" y="1229037"/>
                  <a:pt x="1037155" y="1217493"/>
                  <a:pt x="1037155" y="1217493"/>
                </a:cubicBezTo>
                <a:close/>
                <a:moveTo>
                  <a:pt x="518758" y="1217493"/>
                </a:moveTo>
                <a:lnTo>
                  <a:pt x="518758" y="1229037"/>
                </a:lnTo>
                <a:cubicBezTo>
                  <a:pt x="518758" y="1229037"/>
                  <a:pt x="518758" y="1229037"/>
                  <a:pt x="529941" y="1229037"/>
                </a:cubicBezTo>
                <a:cubicBezTo>
                  <a:pt x="529941" y="1229037"/>
                  <a:pt x="529941" y="1229037"/>
                  <a:pt x="518758" y="1217493"/>
                </a:cubicBezTo>
                <a:close/>
                <a:moveTo>
                  <a:pt x="394660" y="1217493"/>
                </a:moveTo>
                <a:cubicBezTo>
                  <a:pt x="394660" y="1217493"/>
                  <a:pt x="394660" y="1217493"/>
                  <a:pt x="394660" y="1229037"/>
                </a:cubicBezTo>
                <a:cubicBezTo>
                  <a:pt x="394660" y="1229037"/>
                  <a:pt x="394660" y="1240220"/>
                  <a:pt x="383477" y="1240220"/>
                </a:cubicBezTo>
                <a:lnTo>
                  <a:pt x="383477" y="1251403"/>
                </a:lnTo>
                <a:cubicBezTo>
                  <a:pt x="383477" y="1251403"/>
                  <a:pt x="383477" y="1251403"/>
                  <a:pt x="371933" y="1251403"/>
                </a:cubicBezTo>
                <a:cubicBezTo>
                  <a:pt x="371933" y="1251403"/>
                  <a:pt x="371933" y="1251403"/>
                  <a:pt x="371933" y="1262586"/>
                </a:cubicBezTo>
                <a:lnTo>
                  <a:pt x="383477" y="1262586"/>
                </a:lnTo>
                <a:cubicBezTo>
                  <a:pt x="383477" y="1262586"/>
                  <a:pt x="383477" y="1262586"/>
                  <a:pt x="383477" y="1251403"/>
                </a:cubicBezTo>
                <a:cubicBezTo>
                  <a:pt x="383477" y="1240220"/>
                  <a:pt x="394660" y="1240220"/>
                  <a:pt x="383477" y="1240220"/>
                </a:cubicBezTo>
                <a:lnTo>
                  <a:pt x="394660" y="1240220"/>
                </a:lnTo>
                <a:lnTo>
                  <a:pt x="394660" y="1229037"/>
                </a:lnTo>
                <a:cubicBezTo>
                  <a:pt x="405843" y="1229037"/>
                  <a:pt x="405843" y="1217493"/>
                  <a:pt x="405843" y="1217493"/>
                </a:cubicBezTo>
                <a:lnTo>
                  <a:pt x="399378" y="1217493"/>
                </a:lnTo>
                <a:lnTo>
                  <a:pt x="398854" y="1217493"/>
                </a:lnTo>
                <a:cubicBezTo>
                  <a:pt x="397456" y="1217493"/>
                  <a:pt x="394660" y="1217493"/>
                  <a:pt x="394660" y="1217493"/>
                </a:cubicBezTo>
                <a:close/>
                <a:moveTo>
                  <a:pt x="1172436" y="1206310"/>
                </a:moveTo>
                <a:lnTo>
                  <a:pt x="1172436" y="1217493"/>
                </a:lnTo>
                <a:lnTo>
                  <a:pt x="1183619" y="1217493"/>
                </a:lnTo>
                <a:cubicBezTo>
                  <a:pt x="1183619" y="1217493"/>
                  <a:pt x="1183619" y="1217493"/>
                  <a:pt x="1183619" y="1206310"/>
                </a:cubicBezTo>
                <a:close/>
                <a:moveTo>
                  <a:pt x="1318900" y="1195127"/>
                </a:moveTo>
                <a:cubicBezTo>
                  <a:pt x="1318900" y="1195127"/>
                  <a:pt x="1318900" y="1195127"/>
                  <a:pt x="1307717" y="1206310"/>
                </a:cubicBezTo>
                <a:lnTo>
                  <a:pt x="1318900" y="1206310"/>
                </a:lnTo>
                <a:cubicBezTo>
                  <a:pt x="1318900" y="1206310"/>
                  <a:pt x="1330444" y="1206310"/>
                  <a:pt x="1330444" y="1195127"/>
                </a:cubicBezTo>
                <a:cubicBezTo>
                  <a:pt x="1330444" y="1195127"/>
                  <a:pt x="1330444" y="1195127"/>
                  <a:pt x="1330444" y="1206310"/>
                </a:cubicBezTo>
                <a:lnTo>
                  <a:pt x="1341627" y="1206310"/>
                </a:lnTo>
                <a:lnTo>
                  <a:pt x="1341627" y="1195127"/>
                </a:lnTo>
                <a:lnTo>
                  <a:pt x="1330444" y="1195127"/>
                </a:lnTo>
                <a:cubicBezTo>
                  <a:pt x="1330444" y="1195127"/>
                  <a:pt x="1330444" y="1195127"/>
                  <a:pt x="1318900" y="1195127"/>
                </a:cubicBezTo>
                <a:close/>
                <a:moveTo>
                  <a:pt x="248196" y="1195127"/>
                </a:moveTo>
                <a:lnTo>
                  <a:pt x="248196" y="1206310"/>
                </a:lnTo>
                <a:lnTo>
                  <a:pt x="248196" y="1217493"/>
                </a:lnTo>
                <a:lnTo>
                  <a:pt x="236652" y="1217493"/>
                </a:lnTo>
                <a:lnTo>
                  <a:pt x="236652" y="1229037"/>
                </a:lnTo>
                <a:cubicBezTo>
                  <a:pt x="236652" y="1229037"/>
                  <a:pt x="243145" y="1229037"/>
                  <a:pt x="241522" y="1229037"/>
                </a:cubicBezTo>
                <a:lnTo>
                  <a:pt x="248196" y="1229037"/>
                </a:lnTo>
                <a:cubicBezTo>
                  <a:pt x="248196" y="1229037"/>
                  <a:pt x="248196" y="1229037"/>
                  <a:pt x="248196" y="1217493"/>
                </a:cubicBezTo>
                <a:cubicBezTo>
                  <a:pt x="259379" y="1217493"/>
                  <a:pt x="248196" y="1206310"/>
                  <a:pt x="259379" y="1206310"/>
                </a:cubicBezTo>
                <a:lnTo>
                  <a:pt x="259379" y="1195127"/>
                </a:lnTo>
                <a:cubicBezTo>
                  <a:pt x="259379" y="1195127"/>
                  <a:pt x="259379" y="1195127"/>
                  <a:pt x="248196" y="1195127"/>
                </a:cubicBezTo>
                <a:close/>
                <a:moveTo>
                  <a:pt x="1172436" y="1183945"/>
                </a:moveTo>
                <a:cubicBezTo>
                  <a:pt x="1172436" y="1183945"/>
                  <a:pt x="1172436" y="1183945"/>
                  <a:pt x="1161252" y="1195127"/>
                </a:cubicBezTo>
                <a:cubicBezTo>
                  <a:pt x="1161252" y="1195127"/>
                  <a:pt x="1164048" y="1195127"/>
                  <a:pt x="1165446" y="1195127"/>
                </a:cubicBezTo>
                <a:lnTo>
                  <a:pt x="1165970" y="1195127"/>
                </a:lnTo>
                <a:lnTo>
                  <a:pt x="1172436" y="1195127"/>
                </a:lnTo>
                <a:cubicBezTo>
                  <a:pt x="1172436" y="1195127"/>
                  <a:pt x="1172436" y="1195127"/>
                  <a:pt x="1172436" y="1183945"/>
                </a:cubicBezTo>
                <a:close/>
                <a:moveTo>
                  <a:pt x="417027" y="1183945"/>
                </a:moveTo>
                <a:cubicBezTo>
                  <a:pt x="417027" y="1183945"/>
                  <a:pt x="417027" y="1183945"/>
                  <a:pt x="417027" y="1195127"/>
                </a:cubicBezTo>
                <a:cubicBezTo>
                  <a:pt x="417027" y="1195127"/>
                  <a:pt x="428571" y="1195127"/>
                  <a:pt x="428571" y="1183945"/>
                </a:cubicBezTo>
                <a:lnTo>
                  <a:pt x="418470" y="1183945"/>
                </a:lnTo>
                <a:cubicBezTo>
                  <a:pt x="417027" y="1183945"/>
                  <a:pt x="417027" y="1183945"/>
                  <a:pt x="417027" y="1183945"/>
                </a:cubicBezTo>
                <a:close/>
                <a:moveTo>
                  <a:pt x="293290" y="1183945"/>
                </a:moveTo>
                <a:cubicBezTo>
                  <a:pt x="293290" y="1183945"/>
                  <a:pt x="293290" y="1183945"/>
                  <a:pt x="293290" y="1195127"/>
                </a:cubicBezTo>
                <a:lnTo>
                  <a:pt x="293290" y="1206310"/>
                </a:lnTo>
                <a:lnTo>
                  <a:pt x="281746" y="1206310"/>
                </a:lnTo>
                <a:cubicBezTo>
                  <a:pt x="281746" y="1206310"/>
                  <a:pt x="281746" y="1206310"/>
                  <a:pt x="293290" y="1217493"/>
                </a:cubicBezTo>
                <a:cubicBezTo>
                  <a:pt x="293290" y="1217493"/>
                  <a:pt x="293290" y="1217493"/>
                  <a:pt x="293290" y="1206310"/>
                </a:cubicBezTo>
                <a:cubicBezTo>
                  <a:pt x="304473" y="1206310"/>
                  <a:pt x="293290" y="1206310"/>
                  <a:pt x="304473" y="1206310"/>
                </a:cubicBezTo>
                <a:cubicBezTo>
                  <a:pt x="304473" y="1206310"/>
                  <a:pt x="304473" y="1206310"/>
                  <a:pt x="304473" y="1195127"/>
                </a:cubicBezTo>
                <a:cubicBezTo>
                  <a:pt x="304473" y="1195127"/>
                  <a:pt x="293290" y="1195127"/>
                  <a:pt x="304473" y="1183945"/>
                </a:cubicBezTo>
                <a:close/>
                <a:moveTo>
                  <a:pt x="1363994" y="1172401"/>
                </a:moveTo>
                <a:lnTo>
                  <a:pt x="1363994" y="1183945"/>
                </a:lnTo>
                <a:cubicBezTo>
                  <a:pt x="1363994" y="1183945"/>
                  <a:pt x="1357703" y="1183945"/>
                  <a:pt x="1359276" y="1183945"/>
                </a:cubicBezTo>
                <a:lnTo>
                  <a:pt x="1352810" y="1183945"/>
                </a:lnTo>
                <a:cubicBezTo>
                  <a:pt x="1352810" y="1172401"/>
                  <a:pt x="1363994" y="1172401"/>
                  <a:pt x="1363994" y="1172401"/>
                </a:cubicBezTo>
                <a:close/>
                <a:moveTo>
                  <a:pt x="1335162" y="1167683"/>
                </a:moveTo>
                <a:cubicBezTo>
                  <a:pt x="1330444" y="1166110"/>
                  <a:pt x="1330444" y="1172401"/>
                  <a:pt x="1330444" y="1172401"/>
                </a:cubicBezTo>
                <a:lnTo>
                  <a:pt x="1341627" y="1172401"/>
                </a:lnTo>
                <a:cubicBezTo>
                  <a:pt x="1338831" y="1169605"/>
                  <a:pt x="1336734" y="1168207"/>
                  <a:pt x="1335162" y="1167683"/>
                </a:cubicBezTo>
                <a:close/>
                <a:moveTo>
                  <a:pt x="433289" y="1167683"/>
                </a:moveTo>
                <a:cubicBezTo>
                  <a:pt x="428571" y="1166110"/>
                  <a:pt x="428571" y="1172401"/>
                  <a:pt x="428571" y="1172401"/>
                </a:cubicBezTo>
                <a:lnTo>
                  <a:pt x="439754" y="1172401"/>
                </a:lnTo>
                <a:cubicBezTo>
                  <a:pt x="436958" y="1169605"/>
                  <a:pt x="434861" y="1168207"/>
                  <a:pt x="433289" y="1167683"/>
                </a:cubicBezTo>
                <a:close/>
                <a:moveTo>
                  <a:pt x="1296534" y="1161218"/>
                </a:moveTo>
                <a:lnTo>
                  <a:pt x="1296534" y="1172401"/>
                </a:lnTo>
                <a:cubicBezTo>
                  <a:pt x="1307717" y="1172401"/>
                  <a:pt x="1307717" y="1172401"/>
                  <a:pt x="1307717" y="1161218"/>
                </a:cubicBezTo>
                <a:cubicBezTo>
                  <a:pt x="1307717" y="1161218"/>
                  <a:pt x="1307717" y="1161218"/>
                  <a:pt x="1307717" y="1172401"/>
                </a:cubicBezTo>
                <a:cubicBezTo>
                  <a:pt x="1307717" y="1172401"/>
                  <a:pt x="1307717" y="1183945"/>
                  <a:pt x="1296534" y="1183945"/>
                </a:cubicBezTo>
                <a:lnTo>
                  <a:pt x="1307717" y="1183945"/>
                </a:lnTo>
                <a:lnTo>
                  <a:pt x="1318900" y="1183945"/>
                </a:lnTo>
                <a:cubicBezTo>
                  <a:pt x="1318900" y="1183945"/>
                  <a:pt x="1318900" y="1183945"/>
                  <a:pt x="1320343" y="1183945"/>
                </a:cubicBezTo>
                <a:lnTo>
                  <a:pt x="1323229" y="1183945"/>
                </a:lnTo>
                <a:cubicBezTo>
                  <a:pt x="1323951" y="1183945"/>
                  <a:pt x="1324311" y="1183945"/>
                  <a:pt x="1323770" y="1183945"/>
                </a:cubicBezTo>
                <a:lnTo>
                  <a:pt x="1330444" y="1183945"/>
                </a:lnTo>
                <a:cubicBezTo>
                  <a:pt x="1318900" y="1183945"/>
                  <a:pt x="1318900" y="1172401"/>
                  <a:pt x="1318900" y="1172401"/>
                </a:cubicBezTo>
                <a:lnTo>
                  <a:pt x="1318900" y="1161218"/>
                </a:lnTo>
                <a:cubicBezTo>
                  <a:pt x="1307717" y="1172401"/>
                  <a:pt x="1307717" y="1161218"/>
                  <a:pt x="1307717" y="1161218"/>
                </a:cubicBezTo>
                <a:lnTo>
                  <a:pt x="1306319" y="1161218"/>
                </a:lnTo>
                <a:cubicBezTo>
                  <a:pt x="1304921" y="1161218"/>
                  <a:pt x="1302125" y="1161218"/>
                  <a:pt x="1296534" y="1161218"/>
                </a:cubicBezTo>
                <a:close/>
                <a:moveTo>
                  <a:pt x="1059882" y="1161218"/>
                </a:moveTo>
                <a:cubicBezTo>
                  <a:pt x="1059882" y="1172401"/>
                  <a:pt x="1059882" y="1161218"/>
                  <a:pt x="1071065" y="1172401"/>
                </a:cubicBezTo>
                <a:lnTo>
                  <a:pt x="1071065" y="1161218"/>
                </a:lnTo>
                <a:close/>
                <a:moveTo>
                  <a:pt x="913057" y="1161218"/>
                </a:moveTo>
                <a:cubicBezTo>
                  <a:pt x="913057" y="1161218"/>
                  <a:pt x="913057" y="1161218"/>
                  <a:pt x="913057" y="1172401"/>
                </a:cubicBezTo>
                <a:lnTo>
                  <a:pt x="915943" y="1172401"/>
                </a:lnTo>
                <a:lnTo>
                  <a:pt x="919731" y="1172401"/>
                </a:lnTo>
                <a:cubicBezTo>
                  <a:pt x="919190" y="1172401"/>
                  <a:pt x="919551" y="1172401"/>
                  <a:pt x="920272" y="1172401"/>
                </a:cubicBezTo>
                <a:lnTo>
                  <a:pt x="924601" y="1172401"/>
                </a:lnTo>
                <a:lnTo>
                  <a:pt x="924601" y="1161218"/>
                </a:lnTo>
                <a:cubicBezTo>
                  <a:pt x="913057" y="1161218"/>
                  <a:pt x="913057" y="1161218"/>
                  <a:pt x="913057" y="1161218"/>
                </a:cubicBezTo>
                <a:close/>
                <a:moveTo>
                  <a:pt x="405843" y="1161218"/>
                </a:moveTo>
                <a:cubicBezTo>
                  <a:pt x="405843" y="1161218"/>
                  <a:pt x="417027" y="1172401"/>
                  <a:pt x="405843" y="1172401"/>
                </a:cubicBezTo>
                <a:close/>
                <a:moveTo>
                  <a:pt x="248196" y="1161218"/>
                </a:moveTo>
                <a:lnTo>
                  <a:pt x="248196" y="1172401"/>
                </a:lnTo>
                <a:cubicBezTo>
                  <a:pt x="248196" y="1172401"/>
                  <a:pt x="236652" y="1161218"/>
                  <a:pt x="248196" y="1161218"/>
                </a:cubicBezTo>
                <a:close/>
                <a:moveTo>
                  <a:pt x="1195163" y="1150035"/>
                </a:moveTo>
                <a:cubicBezTo>
                  <a:pt x="1195163" y="1150035"/>
                  <a:pt x="1195163" y="1150035"/>
                  <a:pt x="1195163" y="1161218"/>
                </a:cubicBezTo>
                <a:cubicBezTo>
                  <a:pt x="1195163" y="1161218"/>
                  <a:pt x="1195163" y="1161218"/>
                  <a:pt x="1206346" y="1161218"/>
                </a:cubicBezTo>
                <a:cubicBezTo>
                  <a:pt x="1195163" y="1161218"/>
                  <a:pt x="1195163" y="1161218"/>
                  <a:pt x="1206346" y="1150035"/>
                </a:cubicBezTo>
                <a:close/>
                <a:moveTo>
                  <a:pt x="1071065" y="1150035"/>
                </a:moveTo>
                <a:lnTo>
                  <a:pt x="1082248" y="1161218"/>
                </a:lnTo>
                <a:cubicBezTo>
                  <a:pt x="1093432" y="1161218"/>
                  <a:pt x="1082248" y="1150035"/>
                  <a:pt x="1082248" y="1150035"/>
                </a:cubicBezTo>
                <a:close/>
                <a:moveTo>
                  <a:pt x="1037155" y="1150035"/>
                </a:moveTo>
                <a:cubicBezTo>
                  <a:pt x="1037155" y="1150035"/>
                  <a:pt x="1025971" y="1150035"/>
                  <a:pt x="1025971" y="1161218"/>
                </a:cubicBezTo>
                <a:lnTo>
                  <a:pt x="1025971" y="1172401"/>
                </a:lnTo>
                <a:cubicBezTo>
                  <a:pt x="1025971" y="1172401"/>
                  <a:pt x="1025971" y="1172401"/>
                  <a:pt x="1014427" y="1172401"/>
                </a:cubicBezTo>
                <a:cubicBezTo>
                  <a:pt x="1025971" y="1172401"/>
                  <a:pt x="1014427" y="1172401"/>
                  <a:pt x="1025971" y="1183945"/>
                </a:cubicBezTo>
                <a:lnTo>
                  <a:pt x="1025971" y="1172401"/>
                </a:lnTo>
                <a:lnTo>
                  <a:pt x="1037155" y="1172401"/>
                </a:lnTo>
                <a:cubicBezTo>
                  <a:pt x="1037155" y="1172401"/>
                  <a:pt x="1037155" y="1172401"/>
                  <a:pt x="1037155" y="1183945"/>
                </a:cubicBezTo>
                <a:cubicBezTo>
                  <a:pt x="1037155" y="1183945"/>
                  <a:pt x="1037155" y="1183945"/>
                  <a:pt x="1037155" y="1195127"/>
                </a:cubicBezTo>
                <a:lnTo>
                  <a:pt x="1030689" y="1195127"/>
                </a:lnTo>
                <a:lnTo>
                  <a:pt x="1030165" y="1195127"/>
                </a:lnTo>
                <a:cubicBezTo>
                  <a:pt x="1028767" y="1195127"/>
                  <a:pt x="1025971" y="1195127"/>
                  <a:pt x="1025971" y="1195127"/>
                </a:cubicBezTo>
                <a:lnTo>
                  <a:pt x="1014427" y="1195127"/>
                </a:lnTo>
                <a:cubicBezTo>
                  <a:pt x="1014427" y="1195127"/>
                  <a:pt x="1025971" y="1206310"/>
                  <a:pt x="1014427" y="1206310"/>
                </a:cubicBezTo>
                <a:cubicBezTo>
                  <a:pt x="1014427" y="1206310"/>
                  <a:pt x="1014427" y="1206310"/>
                  <a:pt x="1015870" y="1206310"/>
                </a:cubicBezTo>
                <a:lnTo>
                  <a:pt x="1018756" y="1206310"/>
                </a:lnTo>
                <a:cubicBezTo>
                  <a:pt x="1019477" y="1206310"/>
                  <a:pt x="1019838" y="1206310"/>
                  <a:pt x="1019297" y="1206310"/>
                </a:cubicBezTo>
                <a:lnTo>
                  <a:pt x="1025971" y="1206310"/>
                </a:lnTo>
                <a:cubicBezTo>
                  <a:pt x="1025971" y="1206310"/>
                  <a:pt x="1025971" y="1206310"/>
                  <a:pt x="1037155" y="1206310"/>
                </a:cubicBezTo>
                <a:cubicBezTo>
                  <a:pt x="1037155" y="1217493"/>
                  <a:pt x="1025971" y="1217493"/>
                  <a:pt x="1025971" y="1217493"/>
                </a:cubicBezTo>
                <a:cubicBezTo>
                  <a:pt x="1014427" y="1217493"/>
                  <a:pt x="1014427" y="1229037"/>
                  <a:pt x="1025971" y="1229037"/>
                </a:cubicBezTo>
                <a:cubicBezTo>
                  <a:pt x="1025971" y="1229037"/>
                  <a:pt x="1025971" y="1229037"/>
                  <a:pt x="1037155" y="1229037"/>
                </a:cubicBezTo>
                <a:cubicBezTo>
                  <a:pt x="1037155" y="1229037"/>
                  <a:pt x="1037155" y="1240220"/>
                  <a:pt x="1025971" y="1240220"/>
                </a:cubicBezTo>
                <a:lnTo>
                  <a:pt x="1037155" y="1240220"/>
                </a:lnTo>
                <a:lnTo>
                  <a:pt x="1025971" y="1251403"/>
                </a:lnTo>
                <a:cubicBezTo>
                  <a:pt x="1025971" y="1251403"/>
                  <a:pt x="1025971" y="1251403"/>
                  <a:pt x="1037155" y="1251403"/>
                </a:cubicBezTo>
                <a:lnTo>
                  <a:pt x="1037155" y="1262586"/>
                </a:lnTo>
                <a:cubicBezTo>
                  <a:pt x="1037155" y="1262586"/>
                  <a:pt x="1037155" y="1262586"/>
                  <a:pt x="1038553" y="1262586"/>
                </a:cubicBezTo>
                <a:lnTo>
                  <a:pt x="1039951" y="1262586"/>
                </a:lnTo>
                <a:cubicBezTo>
                  <a:pt x="1039951" y="1262586"/>
                  <a:pt x="1042747" y="1262586"/>
                  <a:pt x="1048338" y="1262586"/>
                </a:cubicBezTo>
                <a:cubicBezTo>
                  <a:pt x="1048338" y="1262586"/>
                  <a:pt x="1048338" y="1262586"/>
                  <a:pt x="1037155" y="1274129"/>
                </a:cubicBezTo>
                <a:lnTo>
                  <a:pt x="1048338" y="1274129"/>
                </a:lnTo>
                <a:cubicBezTo>
                  <a:pt x="1048338" y="1274129"/>
                  <a:pt x="1048338" y="1274129"/>
                  <a:pt x="1048338" y="1285312"/>
                </a:cubicBezTo>
                <a:lnTo>
                  <a:pt x="1048338" y="1296495"/>
                </a:lnTo>
                <a:cubicBezTo>
                  <a:pt x="1059882" y="1296495"/>
                  <a:pt x="1059882" y="1285312"/>
                  <a:pt x="1059882" y="1285312"/>
                </a:cubicBezTo>
                <a:lnTo>
                  <a:pt x="1059882" y="1296495"/>
                </a:lnTo>
                <a:lnTo>
                  <a:pt x="1059882" y="1307678"/>
                </a:lnTo>
                <a:lnTo>
                  <a:pt x="1066347" y="1307678"/>
                </a:lnTo>
                <a:cubicBezTo>
                  <a:pt x="1064775" y="1307678"/>
                  <a:pt x="1071065" y="1307678"/>
                  <a:pt x="1071065" y="1307678"/>
                </a:cubicBezTo>
                <a:lnTo>
                  <a:pt x="1082248" y="1307678"/>
                </a:lnTo>
                <a:cubicBezTo>
                  <a:pt x="1082248" y="1307678"/>
                  <a:pt x="1082248" y="1307678"/>
                  <a:pt x="1093432" y="1307678"/>
                </a:cubicBezTo>
                <a:cubicBezTo>
                  <a:pt x="1082248" y="1307678"/>
                  <a:pt x="1082248" y="1319222"/>
                  <a:pt x="1082248" y="1319222"/>
                </a:cubicBezTo>
                <a:lnTo>
                  <a:pt x="1071065" y="1319222"/>
                </a:lnTo>
                <a:cubicBezTo>
                  <a:pt x="1071065" y="1319222"/>
                  <a:pt x="1071065" y="1319222"/>
                  <a:pt x="1071065" y="1330404"/>
                </a:cubicBezTo>
                <a:lnTo>
                  <a:pt x="1082248" y="1330404"/>
                </a:lnTo>
                <a:cubicBezTo>
                  <a:pt x="1093432" y="1330404"/>
                  <a:pt x="1093432" y="1319222"/>
                  <a:pt x="1093432" y="1319222"/>
                </a:cubicBezTo>
                <a:lnTo>
                  <a:pt x="1104976" y="1330404"/>
                </a:lnTo>
                <a:cubicBezTo>
                  <a:pt x="1104976" y="1330404"/>
                  <a:pt x="1104976" y="1330404"/>
                  <a:pt x="1103533" y="1330404"/>
                </a:cubicBezTo>
                <a:lnTo>
                  <a:pt x="1098302" y="1330404"/>
                </a:lnTo>
                <a:cubicBezTo>
                  <a:pt x="1099925" y="1330404"/>
                  <a:pt x="1093432" y="1330404"/>
                  <a:pt x="1093432" y="1330404"/>
                </a:cubicBezTo>
                <a:cubicBezTo>
                  <a:pt x="1093432" y="1330404"/>
                  <a:pt x="1093432" y="1330404"/>
                  <a:pt x="1093432" y="1341587"/>
                </a:cubicBezTo>
                <a:lnTo>
                  <a:pt x="1093432" y="1352770"/>
                </a:lnTo>
                <a:cubicBezTo>
                  <a:pt x="1104976" y="1352770"/>
                  <a:pt x="1104976" y="1341587"/>
                  <a:pt x="1104976" y="1341587"/>
                </a:cubicBezTo>
                <a:lnTo>
                  <a:pt x="1104976" y="1352770"/>
                </a:lnTo>
                <a:cubicBezTo>
                  <a:pt x="1104976" y="1352770"/>
                  <a:pt x="1104976" y="1352770"/>
                  <a:pt x="1104976" y="1364314"/>
                </a:cubicBezTo>
                <a:cubicBezTo>
                  <a:pt x="1104976" y="1364314"/>
                  <a:pt x="1104976" y="1364314"/>
                  <a:pt x="1116159" y="1364314"/>
                </a:cubicBezTo>
                <a:lnTo>
                  <a:pt x="1116159" y="1352770"/>
                </a:lnTo>
                <a:cubicBezTo>
                  <a:pt x="1116159" y="1352770"/>
                  <a:pt x="1116159" y="1352770"/>
                  <a:pt x="1117557" y="1352770"/>
                </a:cubicBezTo>
                <a:lnTo>
                  <a:pt x="1118955" y="1352770"/>
                </a:lnTo>
                <a:lnTo>
                  <a:pt x="1127342" y="1352770"/>
                </a:lnTo>
                <a:lnTo>
                  <a:pt x="1127342" y="1348577"/>
                </a:lnTo>
                <a:cubicBezTo>
                  <a:pt x="1127342" y="1347878"/>
                  <a:pt x="1127342" y="1347528"/>
                  <a:pt x="1127342" y="1348052"/>
                </a:cubicBezTo>
                <a:lnTo>
                  <a:pt x="1127342" y="1341587"/>
                </a:lnTo>
                <a:cubicBezTo>
                  <a:pt x="1127342" y="1341587"/>
                  <a:pt x="1127342" y="1341587"/>
                  <a:pt x="1116159" y="1341587"/>
                </a:cubicBezTo>
                <a:cubicBezTo>
                  <a:pt x="1116159" y="1341587"/>
                  <a:pt x="1116159" y="1341587"/>
                  <a:pt x="1116159" y="1330404"/>
                </a:cubicBezTo>
                <a:lnTo>
                  <a:pt x="1116159" y="1319222"/>
                </a:lnTo>
                <a:lnTo>
                  <a:pt x="1104976" y="1319222"/>
                </a:lnTo>
                <a:lnTo>
                  <a:pt x="1093432" y="1319222"/>
                </a:lnTo>
                <a:cubicBezTo>
                  <a:pt x="1093432" y="1319222"/>
                  <a:pt x="1093432" y="1319222"/>
                  <a:pt x="1093432" y="1317779"/>
                </a:cubicBezTo>
                <a:lnTo>
                  <a:pt x="1093432" y="1312548"/>
                </a:lnTo>
                <a:lnTo>
                  <a:pt x="1093432" y="1312007"/>
                </a:lnTo>
                <a:cubicBezTo>
                  <a:pt x="1093432" y="1310564"/>
                  <a:pt x="1093432" y="1307678"/>
                  <a:pt x="1093432" y="1307678"/>
                </a:cubicBezTo>
                <a:lnTo>
                  <a:pt x="1093432" y="1306280"/>
                </a:lnTo>
                <a:lnTo>
                  <a:pt x="1093432" y="1296495"/>
                </a:lnTo>
                <a:cubicBezTo>
                  <a:pt x="1093432" y="1296495"/>
                  <a:pt x="1093432" y="1296495"/>
                  <a:pt x="1082248" y="1296495"/>
                </a:cubicBezTo>
                <a:lnTo>
                  <a:pt x="1082248" y="1290030"/>
                </a:lnTo>
                <a:lnTo>
                  <a:pt x="1082248" y="1289506"/>
                </a:lnTo>
                <a:cubicBezTo>
                  <a:pt x="1082248" y="1288108"/>
                  <a:pt x="1082248" y="1285312"/>
                  <a:pt x="1082248" y="1285312"/>
                </a:cubicBezTo>
                <a:lnTo>
                  <a:pt x="1071065" y="1285312"/>
                </a:lnTo>
                <a:lnTo>
                  <a:pt x="1082248" y="1274129"/>
                </a:lnTo>
                <a:cubicBezTo>
                  <a:pt x="1082248" y="1274129"/>
                  <a:pt x="1071065" y="1274129"/>
                  <a:pt x="1082248" y="1262586"/>
                </a:cubicBezTo>
                <a:cubicBezTo>
                  <a:pt x="1082248" y="1262586"/>
                  <a:pt x="1082248" y="1262586"/>
                  <a:pt x="1071065" y="1262586"/>
                </a:cubicBezTo>
                <a:lnTo>
                  <a:pt x="1059882" y="1262586"/>
                </a:lnTo>
                <a:lnTo>
                  <a:pt x="1059882" y="1251403"/>
                </a:lnTo>
                <a:lnTo>
                  <a:pt x="1055553" y="1251403"/>
                </a:lnTo>
                <a:cubicBezTo>
                  <a:pt x="1054832" y="1251403"/>
                  <a:pt x="1054471" y="1251403"/>
                  <a:pt x="1055012" y="1251403"/>
                </a:cubicBezTo>
                <a:lnTo>
                  <a:pt x="1048338" y="1251403"/>
                </a:lnTo>
                <a:cubicBezTo>
                  <a:pt x="1048338" y="1251403"/>
                  <a:pt x="1048338" y="1251403"/>
                  <a:pt x="1059882" y="1240220"/>
                </a:cubicBezTo>
                <a:lnTo>
                  <a:pt x="1058439" y="1240220"/>
                </a:lnTo>
                <a:cubicBezTo>
                  <a:pt x="1056996" y="1240220"/>
                  <a:pt x="1054110" y="1240220"/>
                  <a:pt x="1048338" y="1240220"/>
                </a:cubicBezTo>
                <a:lnTo>
                  <a:pt x="1048338" y="1229037"/>
                </a:lnTo>
                <a:lnTo>
                  <a:pt x="1048338" y="1226151"/>
                </a:lnTo>
                <a:cubicBezTo>
                  <a:pt x="1048338" y="1226151"/>
                  <a:pt x="1048338" y="1223265"/>
                  <a:pt x="1048338" y="1217493"/>
                </a:cubicBezTo>
                <a:cubicBezTo>
                  <a:pt x="1048338" y="1217493"/>
                  <a:pt x="1048338" y="1217493"/>
                  <a:pt x="1046940" y="1217493"/>
                </a:cubicBezTo>
                <a:cubicBezTo>
                  <a:pt x="1045542" y="1217493"/>
                  <a:pt x="1042747" y="1217493"/>
                  <a:pt x="1037155" y="1217493"/>
                </a:cubicBezTo>
                <a:lnTo>
                  <a:pt x="1037155" y="1211028"/>
                </a:lnTo>
                <a:cubicBezTo>
                  <a:pt x="1037155" y="1212601"/>
                  <a:pt x="1037155" y="1206310"/>
                  <a:pt x="1037155" y="1206310"/>
                </a:cubicBezTo>
                <a:cubicBezTo>
                  <a:pt x="1037155" y="1206310"/>
                  <a:pt x="1025971" y="1195127"/>
                  <a:pt x="1037155" y="1195127"/>
                </a:cubicBezTo>
                <a:cubicBezTo>
                  <a:pt x="1037155" y="1195127"/>
                  <a:pt x="1037155" y="1195127"/>
                  <a:pt x="1048338" y="1195127"/>
                </a:cubicBezTo>
                <a:lnTo>
                  <a:pt x="1048338" y="1206310"/>
                </a:lnTo>
                <a:cubicBezTo>
                  <a:pt x="1054110" y="1206310"/>
                  <a:pt x="1056996" y="1206310"/>
                  <a:pt x="1056996" y="1206310"/>
                </a:cubicBezTo>
                <a:lnTo>
                  <a:pt x="1059882" y="1206310"/>
                </a:lnTo>
                <a:lnTo>
                  <a:pt x="1059882" y="1217493"/>
                </a:lnTo>
                <a:lnTo>
                  <a:pt x="1066347" y="1217493"/>
                </a:lnTo>
                <a:cubicBezTo>
                  <a:pt x="1064775" y="1217493"/>
                  <a:pt x="1071065" y="1217493"/>
                  <a:pt x="1071065" y="1217493"/>
                </a:cubicBezTo>
                <a:cubicBezTo>
                  <a:pt x="1071065" y="1217493"/>
                  <a:pt x="1071065" y="1217493"/>
                  <a:pt x="1071065" y="1206310"/>
                </a:cubicBezTo>
                <a:lnTo>
                  <a:pt x="1068269" y="1206310"/>
                </a:lnTo>
                <a:cubicBezTo>
                  <a:pt x="1068269" y="1206310"/>
                  <a:pt x="1065473" y="1206310"/>
                  <a:pt x="1059882" y="1206310"/>
                </a:cubicBezTo>
                <a:lnTo>
                  <a:pt x="1059882" y="1195127"/>
                </a:lnTo>
                <a:lnTo>
                  <a:pt x="1058439" y="1195127"/>
                </a:lnTo>
                <a:cubicBezTo>
                  <a:pt x="1056996" y="1195127"/>
                  <a:pt x="1054110" y="1195127"/>
                  <a:pt x="1048338" y="1195127"/>
                </a:cubicBezTo>
                <a:lnTo>
                  <a:pt x="1048338" y="1183945"/>
                </a:lnTo>
                <a:cubicBezTo>
                  <a:pt x="1048338" y="1172401"/>
                  <a:pt x="1048338" y="1172401"/>
                  <a:pt x="1037155" y="1172401"/>
                </a:cubicBezTo>
                <a:lnTo>
                  <a:pt x="1037155" y="1161218"/>
                </a:lnTo>
                <a:cubicBezTo>
                  <a:pt x="1037155" y="1161218"/>
                  <a:pt x="1037155" y="1161218"/>
                  <a:pt x="1037155" y="1150035"/>
                </a:cubicBezTo>
                <a:close/>
                <a:moveTo>
                  <a:pt x="563852" y="1150035"/>
                </a:moveTo>
                <a:cubicBezTo>
                  <a:pt x="552308" y="1150035"/>
                  <a:pt x="563852" y="1161218"/>
                  <a:pt x="563852" y="1161218"/>
                </a:cubicBezTo>
                <a:close/>
                <a:moveTo>
                  <a:pt x="439754" y="1150035"/>
                </a:moveTo>
                <a:lnTo>
                  <a:pt x="439754" y="1161218"/>
                </a:lnTo>
                <a:cubicBezTo>
                  <a:pt x="439754" y="1161218"/>
                  <a:pt x="439754" y="1161218"/>
                  <a:pt x="450937" y="1161218"/>
                </a:cubicBezTo>
                <a:lnTo>
                  <a:pt x="450937" y="1150035"/>
                </a:lnTo>
                <a:close/>
                <a:moveTo>
                  <a:pt x="248196" y="1150035"/>
                </a:moveTo>
                <a:lnTo>
                  <a:pt x="254661" y="1150035"/>
                </a:lnTo>
                <a:cubicBezTo>
                  <a:pt x="254137" y="1150035"/>
                  <a:pt x="254487" y="1150035"/>
                  <a:pt x="255185" y="1150035"/>
                </a:cubicBezTo>
                <a:lnTo>
                  <a:pt x="259379" y="1150035"/>
                </a:lnTo>
                <a:cubicBezTo>
                  <a:pt x="259379" y="1150035"/>
                  <a:pt x="259379" y="1150035"/>
                  <a:pt x="259379" y="1161218"/>
                </a:cubicBezTo>
                <a:cubicBezTo>
                  <a:pt x="259379" y="1161218"/>
                  <a:pt x="259379" y="1161218"/>
                  <a:pt x="248196" y="1161218"/>
                </a:cubicBezTo>
                <a:close/>
                <a:moveTo>
                  <a:pt x="1285350" y="1138852"/>
                </a:moveTo>
                <a:cubicBezTo>
                  <a:pt x="1285350" y="1150035"/>
                  <a:pt x="1296534" y="1150035"/>
                  <a:pt x="1296534" y="1150035"/>
                </a:cubicBezTo>
                <a:cubicBezTo>
                  <a:pt x="1296534" y="1150035"/>
                  <a:pt x="1296534" y="1150035"/>
                  <a:pt x="1296534" y="1138852"/>
                </a:cubicBezTo>
                <a:cubicBezTo>
                  <a:pt x="1296534" y="1138852"/>
                  <a:pt x="1296534" y="1138852"/>
                  <a:pt x="1285350" y="1138852"/>
                </a:cubicBezTo>
                <a:close/>
                <a:moveTo>
                  <a:pt x="1127342" y="1138852"/>
                </a:moveTo>
                <a:cubicBezTo>
                  <a:pt x="1138525" y="1138852"/>
                  <a:pt x="1138525" y="1138852"/>
                  <a:pt x="1127342" y="1150035"/>
                </a:cubicBezTo>
                <a:lnTo>
                  <a:pt x="1138525" y="1150035"/>
                </a:lnTo>
                <a:cubicBezTo>
                  <a:pt x="1138525" y="1150035"/>
                  <a:pt x="1138525" y="1150035"/>
                  <a:pt x="1138525" y="1138852"/>
                </a:cubicBezTo>
                <a:close/>
                <a:moveTo>
                  <a:pt x="1025971" y="1138852"/>
                </a:moveTo>
                <a:cubicBezTo>
                  <a:pt x="1025971" y="1138852"/>
                  <a:pt x="1025971" y="1138852"/>
                  <a:pt x="1014427" y="1150035"/>
                </a:cubicBezTo>
                <a:cubicBezTo>
                  <a:pt x="1023085" y="1150035"/>
                  <a:pt x="1018756" y="1150035"/>
                  <a:pt x="1020920" y="1150035"/>
                </a:cubicBezTo>
                <a:lnTo>
                  <a:pt x="1024528" y="1150035"/>
                </a:lnTo>
                <a:lnTo>
                  <a:pt x="1025971" y="1150035"/>
                </a:lnTo>
                <a:cubicBezTo>
                  <a:pt x="1025971" y="1150035"/>
                  <a:pt x="1025971" y="1150035"/>
                  <a:pt x="1025971" y="1138852"/>
                </a:cubicBezTo>
                <a:close/>
                <a:moveTo>
                  <a:pt x="293290" y="1138852"/>
                </a:moveTo>
                <a:cubicBezTo>
                  <a:pt x="304473" y="1138852"/>
                  <a:pt x="304473" y="1150035"/>
                  <a:pt x="304473" y="1150035"/>
                </a:cubicBezTo>
                <a:cubicBezTo>
                  <a:pt x="304473" y="1150035"/>
                  <a:pt x="304473" y="1150035"/>
                  <a:pt x="304473" y="1161218"/>
                </a:cubicBezTo>
                <a:cubicBezTo>
                  <a:pt x="304473" y="1161218"/>
                  <a:pt x="304473" y="1161218"/>
                  <a:pt x="315656" y="1161218"/>
                </a:cubicBezTo>
                <a:lnTo>
                  <a:pt x="315656" y="1167683"/>
                </a:lnTo>
                <a:lnTo>
                  <a:pt x="315656" y="1168207"/>
                </a:lnTo>
                <a:cubicBezTo>
                  <a:pt x="315656" y="1169605"/>
                  <a:pt x="315656" y="1172401"/>
                  <a:pt x="315656" y="1172401"/>
                </a:cubicBezTo>
                <a:lnTo>
                  <a:pt x="326839" y="1172401"/>
                </a:lnTo>
                <a:cubicBezTo>
                  <a:pt x="326839" y="1172401"/>
                  <a:pt x="326839" y="1172401"/>
                  <a:pt x="338383" y="1172401"/>
                </a:cubicBezTo>
                <a:lnTo>
                  <a:pt x="338383" y="1161218"/>
                </a:lnTo>
                <a:lnTo>
                  <a:pt x="326839" y="1161218"/>
                </a:lnTo>
                <a:lnTo>
                  <a:pt x="315656" y="1161218"/>
                </a:lnTo>
                <a:cubicBezTo>
                  <a:pt x="304473" y="1161218"/>
                  <a:pt x="304473" y="1150035"/>
                  <a:pt x="304473" y="1150035"/>
                </a:cubicBezTo>
                <a:lnTo>
                  <a:pt x="304473" y="1138852"/>
                </a:lnTo>
                <a:close/>
                <a:moveTo>
                  <a:pt x="281746" y="1138852"/>
                </a:moveTo>
                <a:cubicBezTo>
                  <a:pt x="281746" y="1138852"/>
                  <a:pt x="281746" y="1138852"/>
                  <a:pt x="281746" y="1150035"/>
                </a:cubicBezTo>
                <a:lnTo>
                  <a:pt x="293290" y="1150035"/>
                </a:lnTo>
                <a:cubicBezTo>
                  <a:pt x="293290" y="1138852"/>
                  <a:pt x="293290" y="1138852"/>
                  <a:pt x="281746" y="1138852"/>
                </a:cubicBezTo>
                <a:close/>
                <a:moveTo>
                  <a:pt x="1273806" y="1127309"/>
                </a:moveTo>
                <a:lnTo>
                  <a:pt x="1273806" y="1138852"/>
                </a:lnTo>
                <a:lnTo>
                  <a:pt x="1285350" y="1127309"/>
                </a:lnTo>
                <a:close/>
                <a:moveTo>
                  <a:pt x="1127342" y="1127309"/>
                </a:moveTo>
                <a:lnTo>
                  <a:pt x="1116159" y="1138852"/>
                </a:lnTo>
                <a:cubicBezTo>
                  <a:pt x="1127342" y="1138852"/>
                  <a:pt x="1127342" y="1127309"/>
                  <a:pt x="1127342" y="1127309"/>
                </a:cubicBezTo>
                <a:close/>
                <a:moveTo>
                  <a:pt x="417027" y="1127309"/>
                </a:moveTo>
                <a:cubicBezTo>
                  <a:pt x="405843" y="1127309"/>
                  <a:pt x="405843" y="1127309"/>
                  <a:pt x="405843" y="1138852"/>
                </a:cubicBezTo>
                <a:cubicBezTo>
                  <a:pt x="405843" y="1138852"/>
                  <a:pt x="405843" y="1138852"/>
                  <a:pt x="404445" y="1138852"/>
                </a:cubicBezTo>
                <a:lnTo>
                  <a:pt x="396058" y="1138852"/>
                </a:lnTo>
                <a:cubicBezTo>
                  <a:pt x="394660" y="1138852"/>
                  <a:pt x="394660" y="1138852"/>
                  <a:pt x="394660" y="1138852"/>
                </a:cubicBezTo>
                <a:lnTo>
                  <a:pt x="394660" y="1150035"/>
                </a:lnTo>
                <a:cubicBezTo>
                  <a:pt x="394660" y="1161218"/>
                  <a:pt x="383477" y="1150035"/>
                  <a:pt x="383477" y="1150035"/>
                </a:cubicBezTo>
                <a:lnTo>
                  <a:pt x="394660" y="1161218"/>
                </a:lnTo>
                <a:cubicBezTo>
                  <a:pt x="394660" y="1161218"/>
                  <a:pt x="394660" y="1161218"/>
                  <a:pt x="383477" y="1161218"/>
                </a:cubicBezTo>
                <a:lnTo>
                  <a:pt x="371933" y="1161218"/>
                </a:lnTo>
                <a:lnTo>
                  <a:pt x="371933" y="1172401"/>
                </a:lnTo>
                <a:cubicBezTo>
                  <a:pt x="371933" y="1183945"/>
                  <a:pt x="371933" y="1183945"/>
                  <a:pt x="360750" y="1183945"/>
                </a:cubicBezTo>
                <a:lnTo>
                  <a:pt x="360750" y="1172401"/>
                </a:lnTo>
                <a:cubicBezTo>
                  <a:pt x="360750" y="1172401"/>
                  <a:pt x="360750" y="1172401"/>
                  <a:pt x="349566" y="1172401"/>
                </a:cubicBezTo>
                <a:cubicBezTo>
                  <a:pt x="349566" y="1172401"/>
                  <a:pt x="349566" y="1172401"/>
                  <a:pt x="349566" y="1183945"/>
                </a:cubicBezTo>
                <a:cubicBezTo>
                  <a:pt x="349566" y="1183945"/>
                  <a:pt x="349566" y="1183945"/>
                  <a:pt x="350964" y="1183945"/>
                </a:cubicBezTo>
                <a:lnTo>
                  <a:pt x="356032" y="1183945"/>
                </a:lnTo>
                <a:cubicBezTo>
                  <a:pt x="354459" y="1183945"/>
                  <a:pt x="360750" y="1183945"/>
                  <a:pt x="360750" y="1183945"/>
                </a:cubicBezTo>
                <a:cubicBezTo>
                  <a:pt x="360750" y="1183945"/>
                  <a:pt x="360750" y="1183945"/>
                  <a:pt x="362148" y="1183945"/>
                </a:cubicBezTo>
                <a:lnTo>
                  <a:pt x="364943" y="1183945"/>
                </a:lnTo>
                <a:lnTo>
                  <a:pt x="365468" y="1183945"/>
                </a:lnTo>
                <a:lnTo>
                  <a:pt x="371933" y="1183945"/>
                </a:lnTo>
                <a:lnTo>
                  <a:pt x="371933" y="1195127"/>
                </a:lnTo>
                <a:lnTo>
                  <a:pt x="371933" y="1204912"/>
                </a:lnTo>
                <a:cubicBezTo>
                  <a:pt x="371933" y="1206310"/>
                  <a:pt x="371933" y="1206310"/>
                  <a:pt x="371933" y="1206310"/>
                </a:cubicBezTo>
                <a:lnTo>
                  <a:pt x="360750" y="1206310"/>
                </a:lnTo>
                <a:lnTo>
                  <a:pt x="360750" y="1195127"/>
                </a:lnTo>
                <a:cubicBezTo>
                  <a:pt x="349566" y="1195127"/>
                  <a:pt x="349566" y="1206310"/>
                  <a:pt x="360750" y="1206310"/>
                </a:cubicBezTo>
                <a:lnTo>
                  <a:pt x="360750" y="1217493"/>
                </a:lnTo>
                <a:cubicBezTo>
                  <a:pt x="360750" y="1217493"/>
                  <a:pt x="349566" y="1206310"/>
                  <a:pt x="349566" y="1217493"/>
                </a:cubicBezTo>
                <a:lnTo>
                  <a:pt x="360750" y="1217493"/>
                </a:lnTo>
                <a:cubicBezTo>
                  <a:pt x="360750" y="1217493"/>
                  <a:pt x="349566" y="1229037"/>
                  <a:pt x="360750" y="1229037"/>
                </a:cubicBezTo>
                <a:lnTo>
                  <a:pt x="349566" y="1229037"/>
                </a:lnTo>
                <a:lnTo>
                  <a:pt x="343101" y="1229037"/>
                </a:lnTo>
                <a:cubicBezTo>
                  <a:pt x="344674" y="1229037"/>
                  <a:pt x="338383" y="1229037"/>
                  <a:pt x="338383" y="1229037"/>
                </a:cubicBezTo>
                <a:cubicBezTo>
                  <a:pt x="338383" y="1240220"/>
                  <a:pt x="338383" y="1240220"/>
                  <a:pt x="349566" y="1240220"/>
                </a:cubicBezTo>
                <a:lnTo>
                  <a:pt x="338383" y="1240220"/>
                </a:lnTo>
                <a:cubicBezTo>
                  <a:pt x="338383" y="1240220"/>
                  <a:pt x="338383" y="1240220"/>
                  <a:pt x="338383" y="1251403"/>
                </a:cubicBezTo>
                <a:lnTo>
                  <a:pt x="326839" y="1251403"/>
                </a:lnTo>
                <a:cubicBezTo>
                  <a:pt x="326839" y="1251403"/>
                  <a:pt x="326839" y="1251403"/>
                  <a:pt x="338383" y="1262586"/>
                </a:cubicBezTo>
                <a:lnTo>
                  <a:pt x="326839" y="1262586"/>
                </a:lnTo>
                <a:lnTo>
                  <a:pt x="315656" y="1262586"/>
                </a:lnTo>
                <a:cubicBezTo>
                  <a:pt x="315656" y="1274129"/>
                  <a:pt x="326839" y="1274129"/>
                  <a:pt x="326839" y="1274129"/>
                </a:cubicBezTo>
                <a:cubicBezTo>
                  <a:pt x="326839" y="1285312"/>
                  <a:pt x="326839" y="1285312"/>
                  <a:pt x="315656" y="1274129"/>
                </a:cubicBezTo>
                <a:cubicBezTo>
                  <a:pt x="315656" y="1274129"/>
                  <a:pt x="315656" y="1274129"/>
                  <a:pt x="315656" y="1285312"/>
                </a:cubicBezTo>
                <a:cubicBezTo>
                  <a:pt x="315656" y="1285312"/>
                  <a:pt x="315656" y="1288108"/>
                  <a:pt x="315656" y="1289506"/>
                </a:cubicBezTo>
                <a:lnTo>
                  <a:pt x="315656" y="1290030"/>
                </a:lnTo>
                <a:lnTo>
                  <a:pt x="315656" y="1296495"/>
                </a:lnTo>
                <a:cubicBezTo>
                  <a:pt x="315656" y="1296495"/>
                  <a:pt x="304473" y="1296495"/>
                  <a:pt x="304473" y="1285312"/>
                </a:cubicBezTo>
                <a:cubicBezTo>
                  <a:pt x="304473" y="1285312"/>
                  <a:pt x="304473" y="1285312"/>
                  <a:pt x="304473" y="1296495"/>
                </a:cubicBezTo>
                <a:lnTo>
                  <a:pt x="315656" y="1296495"/>
                </a:lnTo>
                <a:cubicBezTo>
                  <a:pt x="315656" y="1307678"/>
                  <a:pt x="315656" y="1296495"/>
                  <a:pt x="326839" y="1296495"/>
                </a:cubicBezTo>
                <a:lnTo>
                  <a:pt x="338383" y="1296495"/>
                </a:lnTo>
                <a:cubicBezTo>
                  <a:pt x="338383" y="1296495"/>
                  <a:pt x="338383" y="1296495"/>
                  <a:pt x="338383" y="1285312"/>
                </a:cubicBezTo>
                <a:cubicBezTo>
                  <a:pt x="338383" y="1285312"/>
                  <a:pt x="338383" y="1282516"/>
                  <a:pt x="338383" y="1281119"/>
                </a:cubicBezTo>
                <a:lnTo>
                  <a:pt x="338383" y="1280594"/>
                </a:lnTo>
                <a:lnTo>
                  <a:pt x="338383" y="1274129"/>
                </a:lnTo>
                <a:lnTo>
                  <a:pt x="338383" y="1262586"/>
                </a:lnTo>
                <a:cubicBezTo>
                  <a:pt x="338383" y="1251403"/>
                  <a:pt x="338383" y="1251403"/>
                  <a:pt x="349566" y="1251403"/>
                </a:cubicBezTo>
                <a:cubicBezTo>
                  <a:pt x="349566" y="1251403"/>
                  <a:pt x="349566" y="1251403"/>
                  <a:pt x="349566" y="1262586"/>
                </a:cubicBezTo>
                <a:cubicBezTo>
                  <a:pt x="349566" y="1262586"/>
                  <a:pt x="349566" y="1262586"/>
                  <a:pt x="360750" y="1262586"/>
                </a:cubicBezTo>
                <a:cubicBezTo>
                  <a:pt x="349566" y="1251403"/>
                  <a:pt x="360750" y="1251403"/>
                  <a:pt x="360750" y="1251403"/>
                </a:cubicBezTo>
                <a:cubicBezTo>
                  <a:pt x="360750" y="1251403"/>
                  <a:pt x="360750" y="1251403"/>
                  <a:pt x="360750" y="1240220"/>
                </a:cubicBezTo>
                <a:lnTo>
                  <a:pt x="360750" y="1229037"/>
                </a:lnTo>
                <a:cubicBezTo>
                  <a:pt x="360750" y="1240220"/>
                  <a:pt x="371933" y="1240220"/>
                  <a:pt x="371933" y="1240220"/>
                </a:cubicBezTo>
                <a:cubicBezTo>
                  <a:pt x="371933" y="1229037"/>
                  <a:pt x="371933" y="1229037"/>
                  <a:pt x="360750" y="1229037"/>
                </a:cubicBezTo>
                <a:cubicBezTo>
                  <a:pt x="360750" y="1229037"/>
                  <a:pt x="360750" y="1229037"/>
                  <a:pt x="360750" y="1217493"/>
                </a:cubicBezTo>
                <a:cubicBezTo>
                  <a:pt x="360750" y="1229037"/>
                  <a:pt x="360750" y="1229037"/>
                  <a:pt x="371933" y="1229037"/>
                </a:cubicBezTo>
                <a:lnTo>
                  <a:pt x="371933" y="1217493"/>
                </a:lnTo>
                <a:cubicBezTo>
                  <a:pt x="383477" y="1229037"/>
                  <a:pt x="383477" y="1229037"/>
                  <a:pt x="383477" y="1217493"/>
                </a:cubicBezTo>
                <a:cubicBezTo>
                  <a:pt x="383477" y="1217493"/>
                  <a:pt x="383477" y="1217493"/>
                  <a:pt x="382034" y="1217493"/>
                </a:cubicBezTo>
                <a:lnTo>
                  <a:pt x="379148" y="1217493"/>
                </a:lnTo>
                <a:cubicBezTo>
                  <a:pt x="378426" y="1217493"/>
                  <a:pt x="378066" y="1217493"/>
                  <a:pt x="378607" y="1217493"/>
                </a:cubicBezTo>
                <a:lnTo>
                  <a:pt x="371933" y="1217493"/>
                </a:lnTo>
                <a:lnTo>
                  <a:pt x="371933" y="1216095"/>
                </a:lnTo>
                <a:cubicBezTo>
                  <a:pt x="371933" y="1214697"/>
                  <a:pt x="371933" y="1211902"/>
                  <a:pt x="371933" y="1206310"/>
                </a:cubicBezTo>
                <a:cubicBezTo>
                  <a:pt x="371933" y="1206310"/>
                  <a:pt x="378426" y="1206310"/>
                  <a:pt x="376803" y="1206310"/>
                </a:cubicBezTo>
                <a:lnTo>
                  <a:pt x="383477" y="1206310"/>
                </a:lnTo>
                <a:lnTo>
                  <a:pt x="383477" y="1195127"/>
                </a:lnTo>
                <a:lnTo>
                  <a:pt x="383477" y="1183945"/>
                </a:lnTo>
                <a:lnTo>
                  <a:pt x="394660" y="1183945"/>
                </a:lnTo>
                <a:cubicBezTo>
                  <a:pt x="394660" y="1183945"/>
                  <a:pt x="394660" y="1183945"/>
                  <a:pt x="405843" y="1183945"/>
                </a:cubicBezTo>
                <a:cubicBezTo>
                  <a:pt x="405843" y="1172401"/>
                  <a:pt x="394660" y="1172401"/>
                  <a:pt x="394660" y="1172401"/>
                </a:cubicBezTo>
                <a:lnTo>
                  <a:pt x="394660" y="1171003"/>
                </a:lnTo>
                <a:lnTo>
                  <a:pt x="394660" y="1162616"/>
                </a:lnTo>
                <a:lnTo>
                  <a:pt x="394660" y="1161218"/>
                </a:lnTo>
                <a:lnTo>
                  <a:pt x="405843" y="1172401"/>
                </a:lnTo>
                <a:lnTo>
                  <a:pt x="417027" y="1172401"/>
                </a:lnTo>
                <a:cubicBezTo>
                  <a:pt x="417027" y="1172401"/>
                  <a:pt x="417027" y="1172401"/>
                  <a:pt x="417027" y="1161218"/>
                </a:cubicBezTo>
                <a:lnTo>
                  <a:pt x="417027" y="1150035"/>
                </a:lnTo>
                <a:cubicBezTo>
                  <a:pt x="417027" y="1150035"/>
                  <a:pt x="417027" y="1150035"/>
                  <a:pt x="428571" y="1150035"/>
                </a:cubicBezTo>
                <a:cubicBezTo>
                  <a:pt x="417027" y="1150035"/>
                  <a:pt x="417027" y="1138852"/>
                  <a:pt x="417027" y="1138852"/>
                </a:cubicBezTo>
                <a:lnTo>
                  <a:pt x="417027" y="1137409"/>
                </a:lnTo>
                <a:lnTo>
                  <a:pt x="417027" y="1132179"/>
                </a:lnTo>
                <a:cubicBezTo>
                  <a:pt x="417027" y="1132720"/>
                  <a:pt x="417027" y="1132359"/>
                  <a:pt x="417027" y="1131637"/>
                </a:cubicBezTo>
                <a:lnTo>
                  <a:pt x="417027" y="1128752"/>
                </a:lnTo>
                <a:cubicBezTo>
                  <a:pt x="417027" y="1127309"/>
                  <a:pt x="417027" y="1127309"/>
                  <a:pt x="417027" y="1127309"/>
                </a:cubicBezTo>
                <a:close/>
                <a:moveTo>
                  <a:pt x="326839" y="1116126"/>
                </a:moveTo>
                <a:cubicBezTo>
                  <a:pt x="326839" y="1116126"/>
                  <a:pt x="326839" y="1127309"/>
                  <a:pt x="315656" y="1127309"/>
                </a:cubicBezTo>
                <a:lnTo>
                  <a:pt x="326839" y="1127309"/>
                </a:lnTo>
                <a:cubicBezTo>
                  <a:pt x="326839" y="1127309"/>
                  <a:pt x="326839" y="1138852"/>
                  <a:pt x="338383" y="1138852"/>
                </a:cubicBezTo>
                <a:cubicBezTo>
                  <a:pt x="338383" y="1138852"/>
                  <a:pt x="326839" y="1138852"/>
                  <a:pt x="326839" y="1150035"/>
                </a:cubicBezTo>
                <a:lnTo>
                  <a:pt x="338383" y="1150035"/>
                </a:lnTo>
                <a:lnTo>
                  <a:pt x="338383" y="1148637"/>
                </a:lnTo>
                <a:lnTo>
                  <a:pt x="338383" y="1145842"/>
                </a:lnTo>
                <a:cubicBezTo>
                  <a:pt x="338383" y="1145143"/>
                  <a:pt x="338383" y="1144793"/>
                  <a:pt x="338383" y="1145317"/>
                </a:cubicBezTo>
                <a:lnTo>
                  <a:pt x="338383" y="1138852"/>
                </a:lnTo>
                <a:cubicBezTo>
                  <a:pt x="349566" y="1138852"/>
                  <a:pt x="349566" y="1127309"/>
                  <a:pt x="349566" y="1138852"/>
                </a:cubicBezTo>
                <a:lnTo>
                  <a:pt x="349566" y="1127309"/>
                </a:lnTo>
                <a:lnTo>
                  <a:pt x="338383" y="1127309"/>
                </a:lnTo>
                <a:cubicBezTo>
                  <a:pt x="338383" y="1138852"/>
                  <a:pt x="338383" y="1138852"/>
                  <a:pt x="326839" y="1127309"/>
                </a:cubicBezTo>
                <a:close/>
                <a:moveTo>
                  <a:pt x="518758" y="1104943"/>
                </a:moveTo>
                <a:lnTo>
                  <a:pt x="518758" y="1116126"/>
                </a:lnTo>
                <a:lnTo>
                  <a:pt x="529941" y="1116126"/>
                </a:lnTo>
                <a:cubicBezTo>
                  <a:pt x="529941" y="1116126"/>
                  <a:pt x="518758" y="1116126"/>
                  <a:pt x="518758" y="1104943"/>
                </a:cubicBezTo>
                <a:close/>
                <a:moveTo>
                  <a:pt x="473664" y="1104943"/>
                </a:moveTo>
                <a:cubicBezTo>
                  <a:pt x="473664" y="1104943"/>
                  <a:pt x="473664" y="1104943"/>
                  <a:pt x="473664" y="1116126"/>
                </a:cubicBezTo>
                <a:cubicBezTo>
                  <a:pt x="473664" y="1116126"/>
                  <a:pt x="473664" y="1116126"/>
                  <a:pt x="475062" y="1116126"/>
                </a:cubicBezTo>
                <a:cubicBezTo>
                  <a:pt x="476460" y="1116126"/>
                  <a:pt x="479256" y="1116126"/>
                  <a:pt x="484847" y="1116126"/>
                </a:cubicBezTo>
                <a:cubicBezTo>
                  <a:pt x="473664" y="1116126"/>
                  <a:pt x="473664" y="1104943"/>
                  <a:pt x="473664" y="1104943"/>
                </a:cubicBezTo>
                <a:close/>
                <a:moveTo>
                  <a:pt x="315656" y="1104943"/>
                </a:moveTo>
                <a:cubicBezTo>
                  <a:pt x="315656" y="1104943"/>
                  <a:pt x="304473" y="1104943"/>
                  <a:pt x="304473" y="1116126"/>
                </a:cubicBezTo>
                <a:lnTo>
                  <a:pt x="303075" y="1116126"/>
                </a:lnTo>
                <a:lnTo>
                  <a:pt x="296086" y="1116126"/>
                </a:lnTo>
                <a:lnTo>
                  <a:pt x="293290" y="1116126"/>
                </a:lnTo>
                <a:cubicBezTo>
                  <a:pt x="304473" y="1116126"/>
                  <a:pt x="304473" y="1116126"/>
                  <a:pt x="304473" y="1127309"/>
                </a:cubicBezTo>
                <a:lnTo>
                  <a:pt x="303075" y="1127309"/>
                </a:lnTo>
                <a:lnTo>
                  <a:pt x="294688" y="1127309"/>
                </a:lnTo>
                <a:cubicBezTo>
                  <a:pt x="293290" y="1127309"/>
                  <a:pt x="293290" y="1127309"/>
                  <a:pt x="293290" y="1127309"/>
                </a:cubicBezTo>
                <a:cubicBezTo>
                  <a:pt x="304473" y="1138852"/>
                  <a:pt x="304473" y="1138852"/>
                  <a:pt x="304473" y="1127309"/>
                </a:cubicBezTo>
                <a:cubicBezTo>
                  <a:pt x="304473" y="1127309"/>
                  <a:pt x="304473" y="1127309"/>
                  <a:pt x="304473" y="1116126"/>
                </a:cubicBezTo>
                <a:cubicBezTo>
                  <a:pt x="304473" y="1116126"/>
                  <a:pt x="304473" y="1116126"/>
                  <a:pt x="315656" y="1116126"/>
                </a:cubicBezTo>
                <a:close/>
                <a:moveTo>
                  <a:pt x="1172436" y="1093760"/>
                </a:moveTo>
                <a:lnTo>
                  <a:pt x="1172436" y="1104943"/>
                </a:lnTo>
                <a:lnTo>
                  <a:pt x="1183619" y="1093760"/>
                </a:lnTo>
                <a:cubicBezTo>
                  <a:pt x="1183619" y="1093760"/>
                  <a:pt x="1183619" y="1093760"/>
                  <a:pt x="1182221" y="1093760"/>
                </a:cubicBezTo>
                <a:lnTo>
                  <a:pt x="1177154" y="1093760"/>
                </a:lnTo>
                <a:lnTo>
                  <a:pt x="1176630" y="1093760"/>
                </a:lnTo>
                <a:cubicBezTo>
                  <a:pt x="1175232" y="1093760"/>
                  <a:pt x="1172436" y="1093760"/>
                  <a:pt x="1172436" y="1093760"/>
                </a:cubicBezTo>
                <a:close/>
                <a:moveTo>
                  <a:pt x="1488266" y="1088890"/>
                </a:moveTo>
                <a:cubicBezTo>
                  <a:pt x="1488790" y="1087266"/>
                  <a:pt x="1490887" y="1093760"/>
                  <a:pt x="1499275" y="1093760"/>
                </a:cubicBezTo>
                <a:lnTo>
                  <a:pt x="1488091" y="1093760"/>
                </a:lnTo>
                <a:cubicBezTo>
                  <a:pt x="1488091" y="1090874"/>
                  <a:pt x="1488091" y="1089431"/>
                  <a:pt x="1488266" y="1088890"/>
                </a:cubicBezTo>
                <a:close/>
                <a:moveTo>
                  <a:pt x="1341627" y="1082216"/>
                </a:moveTo>
                <a:lnTo>
                  <a:pt x="1341627" y="1093760"/>
                </a:lnTo>
                <a:lnTo>
                  <a:pt x="1352810" y="1093760"/>
                </a:lnTo>
                <a:lnTo>
                  <a:pt x="1352810" y="1087086"/>
                </a:lnTo>
                <a:cubicBezTo>
                  <a:pt x="1352810" y="1087627"/>
                  <a:pt x="1352810" y="1087266"/>
                  <a:pt x="1352810" y="1086545"/>
                </a:cubicBezTo>
                <a:lnTo>
                  <a:pt x="1352810" y="1082216"/>
                </a:lnTo>
                <a:cubicBezTo>
                  <a:pt x="1352810" y="1082216"/>
                  <a:pt x="1352810" y="1082216"/>
                  <a:pt x="1341627" y="1082216"/>
                </a:cubicBezTo>
                <a:close/>
                <a:moveTo>
                  <a:pt x="1318900" y="1082216"/>
                </a:moveTo>
                <a:lnTo>
                  <a:pt x="1330444" y="1093760"/>
                </a:lnTo>
                <a:cubicBezTo>
                  <a:pt x="1330444" y="1093760"/>
                  <a:pt x="1330444" y="1093760"/>
                  <a:pt x="1330444" y="1082216"/>
                </a:cubicBezTo>
                <a:close/>
                <a:moveTo>
                  <a:pt x="484847" y="1082216"/>
                </a:moveTo>
                <a:cubicBezTo>
                  <a:pt x="484847" y="1082216"/>
                  <a:pt x="484847" y="1082216"/>
                  <a:pt x="484847" y="1093760"/>
                </a:cubicBezTo>
                <a:cubicBezTo>
                  <a:pt x="484847" y="1093760"/>
                  <a:pt x="484847" y="1093760"/>
                  <a:pt x="496031" y="1093760"/>
                </a:cubicBezTo>
                <a:cubicBezTo>
                  <a:pt x="496031" y="1093760"/>
                  <a:pt x="496031" y="1093760"/>
                  <a:pt x="496031" y="1082216"/>
                </a:cubicBezTo>
                <a:close/>
                <a:moveTo>
                  <a:pt x="428571" y="1082216"/>
                </a:moveTo>
                <a:lnTo>
                  <a:pt x="428571" y="1093760"/>
                </a:lnTo>
                <a:cubicBezTo>
                  <a:pt x="428571" y="1093760"/>
                  <a:pt x="428571" y="1093760"/>
                  <a:pt x="428571" y="1104943"/>
                </a:cubicBezTo>
                <a:lnTo>
                  <a:pt x="417027" y="1104943"/>
                </a:lnTo>
                <a:cubicBezTo>
                  <a:pt x="417027" y="1116126"/>
                  <a:pt x="428571" y="1116126"/>
                  <a:pt x="417027" y="1116126"/>
                </a:cubicBezTo>
                <a:lnTo>
                  <a:pt x="428571" y="1116126"/>
                </a:lnTo>
                <a:lnTo>
                  <a:pt x="428571" y="1127309"/>
                </a:lnTo>
                <a:cubicBezTo>
                  <a:pt x="428571" y="1127309"/>
                  <a:pt x="428571" y="1127309"/>
                  <a:pt x="439754" y="1127309"/>
                </a:cubicBezTo>
                <a:lnTo>
                  <a:pt x="450937" y="1127309"/>
                </a:lnTo>
                <a:cubicBezTo>
                  <a:pt x="450937" y="1127309"/>
                  <a:pt x="450937" y="1138852"/>
                  <a:pt x="462120" y="1138852"/>
                </a:cubicBezTo>
                <a:lnTo>
                  <a:pt x="462120" y="1127309"/>
                </a:lnTo>
                <a:lnTo>
                  <a:pt x="450937" y="1127309"/>
                </a:lnTo>
                <a:lnTo>
                  <a:pt x="450937" y="1116126"/>
                </a:lnTo>
                <a:cubicBezTo>
                  <a:pt x="450937" y="1116126"/>
                  <a:pt x="450937" y="1116126"/>
                  <a:pt x="439754" y="1104943"/>
                </a:cubicBezTo>
                <a:lnTo>
                  <a:pt x="450937" y="1104943"/>
                </a:lnTo>
                <a:cubicBezTo>
                  <a:pt x="450937" y="1104943"/>
                  <a:pt x="450937" y="1104943"/>
                  <a:pt x="462120" y="1104943"/>
                </a:cubicBezTo>
                <a:cubicBezTo>
                  <a:pt x="462120" y="1104943"/>
                  <a:pt x="462120" y="1104943"/>
                  <a:pt x="462120" y="1093760"/>
                </a:cubicBezTo>
                <a:cubicBezTo>
                  <a:pt x="462120" y="1093760"/>
                  <a:pt x="462120" y="1093760"/>
                  <a:pt x="473664" y="1093760"/>
                </a:cubicBezTo>
                <a:lnTo>
                  <a:pt x="473664" y="1082216"/>
                </a:lnTo>
                <a:cubicBezTo>
                  <a:pt x="473664" y="1082216"/>
                  <a:pt x="473664" y="1082216"/>
                  <a:pt x="462120" y="1082216"/>
                </a:cubicBezTo>
                <a:lnTo>
                  <a:pt x="462120" y="1086545"/>
                </a:lnTo>
                <a:cubicBezTo>
                  <a:pt x="462120" y="1087266"/>
                  <a:pt x="462120" y="1087627"/>
                  <a:pt x="462120" y="1087086"/>
                </a:cubicBezTo>
                <a:lnTo>
                  <a:pt x="462120" y="1093760"/>
                </a:lnTo>
                <a:lnTo>
                  <a:pt x="460722" y="1093760"/>
                </a:lnTo>
                <a:lnTo>
                  <a:pt x="457927" y="1093760"/>
                </a:lnTo>
                <a:cubicBezTo>
                  <a:pt x="457228" y="1093760"/>
                  <a:pt x="456878" y="1093760"/>
                  <a:pt x="457402" y="1093760"/>
                </a:cubicBezTo>
                <a:lnTo>
                  <a:pt x="450937" y="1093760"/>
                </a:lnTo>
                <a:cubicBezTo>
                  <a:pt x="450937" y="1082216"/>
                  <a:pt x="450937" y="1082216"/>
                  <a:pt x="439754" y="1082216"/>
                </a:cubicBezTo>
                <a:cubicBezTo>
                  <a:pt x="439754" y="1082216"/>
                  <a:pt x="428571" y="1082216"/>
                  <a:pt x="450937" y="1104943"/>
                </a:cubicBezTo>
                <a:cubicBezTo>
                  <a:pt x="450937" y="1104943"/>
                  <a:pt x="439754" y="1104943"/>
                  <a:pt x="439754" y="1093760"/>
                </a:cubicBezTo>
                <a:close/>
                <a:moveTo>
                  <a:pt x="371933" y="1082216"/>
                </a:moveTo>
                <a:lnTo>
                  <a:pt x="371933" y="1093760"/>
                </a:lnTo>
                <a:lnTo>
                  <a:pt x="360750" y="1093760"/>
                </a:lnTo>
                <a:cubicBezTo>
                  <a:pt x="360750" y="1093760"/>
                  <a:pt x="360750" y="1093760"/>
                  <a:pt x="360750" y="1104943"/>
                </a:cubicBezTo>
                <a:lnTo>
                  <a:pt x="349566" y="1104943"/>
                </a:lnTo>
                <a:cubicBezTo>
                  <a:pt x="349566" y="1104943"/>
                  <a:pt x="349566" y="1104943"/>
                  <a:pt x="349566" y="1116126"/>
                </a:cubicBezTo>
                <a:cubicBezTo>
                  <a:pt x="349566" y="1116126"/>
                  <a:pt x="349566" y="1116126"/>
                  <a:pt x="360750" y="1116126"/>
                </a:cubicBezTo>
                <a:cubicBezTo>
                  <a:pt x="360750" y="1121717"/>
                  <a:pt x="360750" y="1124513"/>
                  <a:pt x="360750" y="1124513"/>
                </a:cubicBezTo>
                <a:lnTo>
                  <a:pt x="360750" y="1127309"/>
                </a:lnTo>
                <a:cubicBezTo>
                  <a:pt x="371933" y="1127309"/>
                  <a:pt x="371933" y="1127309"/>
                  <a:pt x="360750" y="1116126"/>
                </a:cubicBezTo>
                <a:lnTo>
                  <a:pt x="360750" y="1107738"/>
                </a:lnTo>
                <a:lnTo>
                  <a:pt x="360750" y="1104943"/>
                </a:lnTo>
                <a:cubicBezTo>
                  <a:pt x="360750" y="1104943"/>
                  <a:pt x="360750" y="1104943"/>
                  <a:pt x="362148" y="1104943"/>
                </a:cubicBezTo>
                <a:lnTo>
                  <a:pt x="371933" y="1104943"/>
                </a:lnTo>
                <a:lnTo>
                  <a:pt x="371933" y="1093760"/>
                </a:lnTo>
                <a:cubicBezTo>
                  <a:pt x="383477" y="1093760"/>
                  <a:pt x="371933" y="1082216"/>
                  <a:pt x="371933" y="1082216"/>
                </a:cubicBezTo>
                <a:close/>
                <a:moveTo>
                  <a:pt x="326839" y="1082216"/>
                </a:moveTo>
                <a:cubicBezTo>
                  <a:pt x="315656" y="1082216"/>
                  <a:pt x="326839" y="1093760"/>
                  <a:pt x="326839" y="1093760"/>
                </a:cubicBezTo>
                <a:lnTo>
                  <a:pt x="338383" y="1093760"/>
                </a:lnTo>
                <a:close/>
                <a:moveTo>
                  <a:pt x="1189391" y="1073829"/>
                </a:moveTo>
                <a:cubicBezTo>
                  <a:pt x="1186505" y="1073829"/>
                  <a:pt x="1183619" y="1076625"/>
                  <a:pt x="1183619" y="1082216"/>
                </a:cubicBezTo>
                <a:cubicBezTo>
                  <a:pt x="1183619" y="1082216"/>
                  <a:pt x="1183619" y="1082216"/>
                  <a:pt x="1195163" y="1082216"/>
                </a:cubicBezTo>
                <a:cubicBezTo>
                  <a:pt x="1195163" y="1076625"/>
                  <a:pt x="1192277" y="1073829"/>
                  <a:pt x="1189391" y="1073829"/>
                </a:cubicBezTo>
                <a:close/>
                <a:moveTo>
                  <a:pt x="1251440" y="1071033"/>
                </a:moveTo>
                <a:cubicBezTo>
                  <a:pt x="1251440" y="1082216"/>
                  <a:pt x="1251440" y="1071033"/>
                  <a:pt x="1262623" y="1071033"/>
                </a:cubicBezTo>
                <a:cubicBezTo>
                  <a:pt x="1251440" y="1071033"/>
                  <a:pt x="1251440" y="1082216"/>
                  <a:pt x="1251440" y="1082216"/>
                </a:cubicBezTo>
                <a:lnTo>
                  <a:pt x="1262623" y="1082216"/>
                </a:lnTo>
                <a:lnTo>
                  <a:pt x="1262623" y="1071033"/>
                </a:lnTo>
                <a:close/>
                <a:moveTo>
                  <a:pt x="371933" y="1071033"/>
                </a:moveTo>
                <a:lnTo>
                  <a:pt x="383477" y="1082216"/>
                </a:lnTo>
                <a:lnTo>
                  <a:pt x="383477" y="1071033"/>
                </a:lnTo>
                <a:close/>
                <a:moveTo>
                  <a:pt x="1475510" y="1062646"/>
                </a:moveTo>
                <a:cubicBezTo>
                  <a:pt x="1474112" y="1062646"/>
                  <a:pt x="1471316" y="1065442"/>
                  <a:pt x="1465725" y="1071033"/>
                </a:cubicBezTo>
                <a:lnTo>
                  <a:pt x="1476908" y="1071033"/>
                </a:lnTo>
                <a:cubicBezTo>
                  <a:pt x="1476908" y="1065442"/>
                  <a:pt x="1476908" y="1062646"/>
                  <a:pt x="1475510" y="1062646"/>
                </a:cubicBezTo>
                <a:close/>
                <a:moveTo>
                  <a:pt x="1279578" y="1062646"/>
                </a:moveTo>
                <a:cubicBezTo>
                  <a:pt x="1276692" y="1062646"/>
                  <a:pt x="1273806" y="1065442"/>
                  <a:pt x="1273806" y="1071033"/>
                </a:cubicBezTo>
                <a:lnTo>
                  <a:pt x="1285350" y="1071033"/>
                </a:lnTo>
                <a:cubicBezTo>
                  <a:pt x="1285350" y="1065442"/>
                  <a:pt x="1282464" y="1062646"/>
                  <a:pt x="1279578" y="1062646"/>
                </a:cubicBezTo>
                <a:close/>
                <a:moveTo>
                  <a:pt x="1375538" y="1059850"/>
                </a:moveTo>
                <a:cubicBezTo>
                  <a:pt x="1386721" y="1059850"/>
                  <a:pt x="1386721" y="1059850"/>
                  <a:pt x="1386721" y="1071033"/>
                </a:cubicBezTo>
                <a:cubicBezTo>
                  <a:pt x="1386721" y="1071033"/>
                  <a:pt x="1386721" y="1071033"/>
                  <a:pt x="1386721" y="1072431"/>
                </a:cubicBezTo>
                <a:lnTo>
                  <a:pt x="1386721" y="1075227"/>
                </a:lnTo>
                <a:lnTo>
                  <a:pt x="1386721" y="1075751"/>
                </a:lnTo>
                <a:lnTo>
                  <a:pt x="1386721" y="1082216"/>
                </a:lnTo>
                <a:lnTo>
                  <a:pt x="1375538" y="1071033"/>
                </a:lnTo>
                <a:lnTo>
                  <a:pt x="1375538" y="1077498"/>
                </a:lnTo>
                <a:lnTo>
                  <a:pt x="1375538" y="1078023"/>
                </a:lnTo>
                <a:cubicBezTo>
                  <a:pt x="1375538" y="1079420"/>
                  <a:pt x="1375538" y="1082216"/>
                  <a:pt x="1375538" y="1082216"/>
                </a:cubicBezTo>
                <a:cubicBezTo>
                  <a:pt x="1363994" y="1071033"/>
                  <a:pt x="1363994" y="1071033"/>
                  <a:pt x="1363994" y="1082216"/>
                </a:cubicBezTo>
                <a:lnTo>
                  <a:pt x="1375538" y="1082216"/>
                </a:lnTo>
                <a:cubicBezTo>
                  <a:pt x="1375538" y="1082216"/>
                  <a:pt x="1375538" y="1082216"/>
                  <a:pt x="1386721" y="1082216"/>
                </a:cubicBezTo>
                <a:lnTo>
                  <a:pt x="1397904" y="1082216"/>
                </a:lnTo>
                <a:lnTo>
                  <a:pt x="1409087" y="1082216"/>
                </a:lnTo>
                <a:cubicBezTo>
                  <a:pt x="1409087" y="1082216"/>
                  <a:pt x="1409087" y="1082216"/>
                  <a:pt x="1409087" y="1071033"/>
                </a:cubicBezTo>
                <a:lnTo>
                  <a:pt x="1397904" y="1071033"/>
                </a:lnTo>
                <a:cubicBezTo>
                  <a:pt x="1397904" y="1071033"/>
                  <a:pt x="1397904" y="1071033"/>
                  <a:pt x="1386721" y="1071033"/>
                </a:cubicBezTo>
                <a:lnTo>
                  <a:pt x="1386721" y="1059850"/>
                </a:lnTo>
                <a:close/>
                <a:moveTo>
                  <a:pt x="1296534" y="1059850"/>
                </a:moveTo>
                <a:lnTo>
                  <a:pt x="1296534" y="1061248"/>
                </a:lnTo>
                <a:lnTo>
                  <a:pt x="1296534" y="1069635"/>
                </a:lnTo>
                <a:lnTo>
                  <a:pt x="1296534" y="1071033"/>
                </a:lnTo>
                <a:lnTo>
                  <a:pt x="1296534" y="1073829"/>
                </a:lnTo>
                <a:lnTo>
                  <a:pt x="1296534" y="1082216"/>
                </a:lnTo>
                <a:cubicBezTo>
                  <a:pt x="1296534" y="1082216"/>
                  <a:pt x="1296534" y="1082216"/>
                  <a:pt x="1285350" y="1082216"/>
                </a:cubicBezTo>
                <a:cubicBezTo>
                  <a:pt x="1285350" y="1082216"/>
                  <a:pt x="1285350" y="1082216"/>
                  <a:pt x="1285350" y="1083659"/>
                </a:cubicBezTo>
                <a:lnTo>
                  <a:pt x="1285350" y="1093760"/>
                </a:lnTo>
                <a:cubicBezTo>
                  <a:pt x="1285350" y="1093760"/>
                  <a:pt x="1285350" y="1093760"/>
                  <a:pt x="1286748" y="1093760"/>
                </a:cubicBezTo>
                <a:lnTo>
                  <a:pt x="1295136" y="1093760"/>
                </a:lnTo>
                <a:cubicBezTo>
                  <a:pt x="1296534" y="1093760"/>
                  <a:pt x="1296534" y="1093760"/>
                  <a:pt x="1296534" y="1093760"/>
                </a:cubicBezTo>
                <a:lnTo>
                  <a:pt x="1296534" y="1082216"/>
                </a:lnTo>
                <a:lnTo>
                  <a:pt x="1307717" y="1082216"/>
                </a:lnTo>
                <a:lnTo>
                  <a:pt x="1307717" y="1079420"/>
                </a:lnTo>
                <a:cubicBezTo>
                  <a:pt x="1307717" y="1079420"/>
                  <a:pt x="1307717" y="1076625"/>
                  <a:pt x="1307717" y="1071033"/>
                </a:cubicBezTo>
                <a:lnTo>
                  <a:pt x="1296534" y="1071033"/>
                </a:lnTo>
                <a:cubicBezTo>
                  <a:pt x="1296534" y="1059850"/>
                  <a:pt x="1307717" y="1059850"/>
                  <a:pt x="1307717" y="1059850"/>
                </a:cubicBezTo>
                <a:cubicBezTo>
                  <a:pt x="1307717" y="1059850"/>
                  <a:pt x="1307717" y="1059850"/>
                  <a:pt x="1296534" y="1059850"/>
                </a:cubicBezTo>
                <a:close/>
                <a:moveTo>
                  <a:pt x="338383" y="1059850"/>
                </a:moveTo>
                <a:cubicBezTo>
                  <a:pt x="338383" y="1059850"/>
                  <a:pt x="338383" y="1059850"/>
                  <a:pt x="338383" y="1071033"/>
                </a:cubicBezTo>
                <a:cubicBezTo>
                  <a:pt x="338383" y="1071033"/>
                  <a:pt x="341179" y="1071033"/>
                  <a:pt x="342577" y="1071033"/>
                </a:cubicBezTo>
                <a:lnTo>
                  <a:pt x="343101" y="1071033"/>
                </a:lnTo>
                <a:lnTo>
                  <a:pt x="349566" y="1071033"/>
                </a:lnTo>
                <a:cubicBezTo>
                  <a:pt x="338383" y="1071033"/>
                  <a:pt x="338383" y="1059850"/>
                  <a:pt x="338383" y="1059850"/>
                </a:cubicBezTo>
                <a:close/>
                <a:moveTo>
                  <a:pt x="1240431" y="1055133"/>
                </a:moveTo>
                <a:cubicBezTo>
                  <a:pt x="1240605" y="1054608"/>
                  <a:pt x="1240955" y="1054958"/>
                  <a:pt x="1241654" y="1055657"/>
                </a:cubicBezTo>
                <a:lnTo>
                  <a:pt x="1246306" y="1057651"/>
                </a:lnTo>
                <a:lnTo>
                  <a:pt x="1245848" y="1058453"/>
                </a:lnTo>
                <a:cubicBezTo>
                  <a:pt x="1243052" y="1059850"/>
                  <a:pt x="1240256" y="1059850"/>
                  <a:pt x="1240256" y="1059850"/>
                </a:cubicBezTo>
                <a:cubicBezTo>
                  <a:pt x="1240256" y="1057055"/>
                  <a:pt x="1240256" y="1055657"/>
                  <a:pt x="1240431" y="1055133"/>
                </a:cubicBezTo>
                <a:close/>
                <a:moveTo>
                  <a:pt x="1567096" y="1048668"/>
                </a:moveTo>
                <a:lnTo>
                  <a:pt x="1567096" y="1059850"/>
                </a:lnTo>
                <a:cubicBezTo>
                  <a:pt x="1578279" y="1048668"/>
                  <a:pt x="1578279" y="1048668"/>
                  <a:pt x="1578279" y="1059850"/>
                </a:cubicBezTo>
                <a:cubicBezTo>
                  <a:pt x="1589462" y="1048668"/>
                  <a:pt x="1589462" y="1059850"/>
                  <a:pt x="1589462" y="1048668"/>
                </a:cubicBezTo>
                <a:lnTo>
                  <a:pt x="1578279" y="1048668"/>
                </a:lnTo>
                <a:close/>
                <a:moveTo>
                  <a:pt x="1533185" y="1048668"/>
                </a:moveTo>
                <a:lnTo>
                  <a:pt x="1533185" y="1050065"/>
                </a:lnTo>
                <a:lnTo>
                  <a:pt x="1533185" y="1059850"/>
                </a:lnTo>
                <a:lnTo>
                  <a:pt x="1544368" y="1059850"/>
                </a:lnTo>
                <a:cubicBezTo>
                  <a:pt x="1544368" y="1059850"/>
                  <a:pt x="1555912" y="1059850"/>
                  <a:pt x="1555912" y="1048668"/>
                </a:cubicBezTo>
                <a:lnTo>
                  <a:pt x="1544368" y="1048668"/>
                </a:lnTo>
                <a:cubicBezTo>
                  <a:pt x="1544368" y="1048668"/>
                  <a:pt x="1544368" y="1048668"/>
                  <a:pt x="1533185" y="1048668"/>
                </a:cubicBezTo>
                <a:close/>
                <a:moveTo>
                  <a:pt x="1522002" y="1048668"/>
                </a:moveTo>
                <a:cubicBezTo>
                  <a:pt x="1522002" y="1059850"/>
                  <a:pt x="1522002" y="1059850"/>
                  <a:pt x="1510819" y="1059850"/>
                </a:cubicBezTo>
                <a:lnTo>
                  <a:pt x="1499275" y="1059850"/>
                </a:lnTo>
                <a:lnTo>
                  <a:pt x="1488091" y="1059850"/>
                </a:lnTo>
                <a:cubicBezTo>
                  <a:pt x="1488091" y="1059850"/>
                  <a:pt x="1499275" y="1059850"/>
                  <a:pt x="1499275" y="1071033"/>
                </a:cubicBezTo>
                <a:cubicBezTo>
                  <a:pt x="1499275" y="1059850"/>
                  <a:pt x="1510819" y="1059850"/>
                  <a:pt x="1510819" y="1071033"/>
                </a:cubicBezTo>
                <a:cubicBezTo>
                  <a:pt x="1510819" y="1071033"/>
                  <a:pt x="1510819" y="1071033"/>
                  <a:pt x="1510819" y="1059850"/>
                </a:cubicBezTo>
                <a:lnTo>
                  <a:pt x="1522002" y="1059850"/>
                </a:lnTo>
                <a:cubicBezTo>
                  <a:pt x="1522002" y="1048668"/>
                  <a:pt x="1522002" y="1059850"/>
                  <a:pt x="1522002" y="1048668"/>
                </a:cubicBezTo>
                <a:close/>
                <a:moveTo>
                  <a:pt x="1442998" y="1048668"/>
                </a:moveTo>
                <a:cubicBezTo>
                  <a:pt x="1442998" y="1059850"/>
                  <a:pt x="1454181" y="1059850"/>
                  <a:pt x="1454181" y="1059850"/>
                </a:cubicBezTo>
                <a:lnTo>
                  <a:pt x="1442998" y="1059850"/>
                </a:lnTo>
                <a:lnTo>
                  <a:pt x="1442998" y="1071033"/>
                </a:lnTo>
                <a:lnTo>
                  <a:pt x="1431814" y="1071033"/>
                </a:lnTo>
                <a:cubicBezTo>
                  <a:pt x="1431814" y="1071033"/>
                  <a:pt x="1431814" y="1071033"/>
                  <a:pt x="1420631" y="1071033"/>
                </a:cubicBezTo>
                <a:cubicBezTo>
                  <a:pt x="1420631" y="1071033"/>
                  <a:pt x="1420631" y="1071033"/>
                  <a:pt x="1420631" y="1082216"/>
                </a:cubicBezTo>
                <a:cubicBezTo>
                  <a:pt x="1420631" y="1082216"/>
                  <a:pt x="1420631" y="1082216"/>
                  <a:pt x="1431814" y="1093760"/>
                </a:cubicBezTo>
                <a:lnTo>
                  <a:pt x="1431814" y="1090874"/>
                </a:lnTo>
                <a:cubicBezTo>
                  <a:pt x="1431814" y="1090874"/>
                  <a:pt x="1431814" y="1087988"/>
                  <a:pt x="1431814" y="1082216"/>
                </a:cubicBezTo>
                <a:cubicBezTo>
                  <a:pt x="1442998" y="1082216"/>
                  <a:pt x="1442998" y="1082216"/>
                  <a:pt x="1442998" y="1071033"/>
                </a:cubicBezTo>
                <a:cubicBezTo>
                  <a:pt x="1442998" y="1082216"/>
                  <a:pt x="1442998" y="1082216"/>
                  <a:pt x="1454181" y="1071033"/>
                </a:cubicBezTo>
                <a:cubicBezTo>
                  <a:pt x="1454181" y="1071033"/>
                  <a:pt x="1454181" y="1071033"/>
                  <a:pt x="1454181" y="1059850"/>
                </a:cubicBezTo>
                <a:lnTo>
                  <a:pt x="1454181" y="1048668"/>
                </a:lnTo>
                <a:cubicBezTo>
                  <a:pt x="1454181" y="1048668"/>
                  <a:pt x="1454181" y="1048668"/>
                  <a:pt x="1442998" y="1048668"/>
                </a:cubicBezTo>
                <a:close/>
                <a:moveTo>
                  <a:pt x="1420631" y="1048668"/>
                </a:moveTo>
                <a:cubicBezTo>
                  <a:pt x="1420631" y="1048668"/>
                  <a:pt x="1420631" y="1048668"/>
                  <a:pt x="1420631" y="1050065"/>
                </a:cubicBezTo>
                <a:lnTo>
                  <a:pt x="1420631" y="1059850"/>
                </a:lnTo>
                <a:lnTo>
                  <a:pt x="1431814" y="1059850"/>
                </a:lnTo>
                <a:cubicBezTo>
                  <a:pt x="1431814" y="1048668"/>
                  <a:pt x="1431814" y="1048668"/>
                  <a:pt x="1420631" y="1048668"/>
                </a:cubicBezTo>
                <a:close/>
                <a:moveTo>
                  <a:pt x="1397904" y="1048668"/>
                </a:moveTo>
                <a:cubicBezTo>
                  <a:pt x="1397904" y="1048668"/>
                  <a:pt x="1397904" y="1048668"/>
                  <a:pt x="1397904" y="1050065"/>
                </a:cubicBezTo>
                <a:lnTo>
                  <a:pt x="1397904" y="1055133"/>
                </a:lnTo>
                <a:lnTo>
                  <a:pt x="1397904" y="1055657"/>
                </a:lnTo>
                <a:cubicBezTo>
                  <a:pt x="1397904" y="1057055"/>
                  <a:pt x="1397904" y="1059850"/>
                  <a:pt x="1397904" y="1059850"/>
                </a:cubicBezTo>
                <a:lnTo>
                  <a:pt x="1409087" y="1059850"/>
                </a:lnTo>
                <a:cubicBezTo>
                  <a:pt x="1409087" y="1048668"/>
                  <a:pt x="1397904" y="1048668"/>
                  <a:pt x="1397904" y="1048668"/>
                </a:cubicBezTo>
                <a:close/>
                <a:moveTo>
                  <a:pt x="1138525" y="1048668"/>
                </a:moveTo>
                <a:lnTo>
                  <a:pt x="1150069" y="1048668"/>
                </a:lnTo>
                <a:cubicBezTo>
                  <a:pt x="1150069" y="1048668"/>
                  <a:pt x="1150069" y="1048668"/>
                  <a:pt x="1138525" y="1059850"/>
                </a:cubicBezTo>
                <a:close/>
                <a:moveTo>
                  <a:pt x="1294787" y="1043798"/>
                </a:moveTo>
                <a:cubicBezTo>
                  <a:pt x="1291641" y="1042174"/>
                  <a:pt x="1285350" y="1048668"/>
                  <a:pt x="1285350" y="1048668"/>
                </a:cubicBezTo>
                <a:lnTo>
                  <a:pt x="1273806" y="1048668"/>
                </a:lnTo>
                <a:cubicBezTo>
                  <a:pt x="1273806" y="1059850"/>
                  <a:pt x="1273806" y="1059850"/>
                  <a:pt x="1262623" y="1059850"/>
                </a:cubicBezTo>
                <a:lnTo>
                  <a:pt x="1273806" y="1059850"/>
                </a:lnTo>
                <a:cubicBezTo>
                  <a:pt x="1285350" y="1048668"/>
                  <a:pt x="1285350" y="1048668"/>
                  <a:pt x="1285350" y="1059850"/>
                </a:cubicBezTo>
                <a:cubicBezTo>
                  <a:pt x="1285350" y="1059850"/>
                  <a:pt x="1296534" y="1059850"/>
                  <a:pt x="1296534" y="1048668"/>
                </a:cubicBezTo>
                <a:cubicBezTo>
                  <a:pt x="1296534" y="1045782"/>
                  <a:pt x="1295835" y="1044339"/>
                  <a:pt x="1294787" y="1043798"/>
                </a:cubicBezTo>
                <a:close/>
                <a:moveTo>
                  <a:pt x="1257032" y="1040010"/>
                </a:moveTo>
                <a:cubicBezTo>
                  <a:pt x="1254236" y="1040010"/>
                  <a:pt x="1251440" y="1042896"/>
                  <a:pt x="1251440" y="1048668"/>
                </a:cubicBezTo>
                <a:lnTo>
                  <a:pt x="1240256" y="1048668"/>
                </a:lnTo>
                <a:cubicBezTo>
                  <a:pt x="1240256" y="1048668"/>
                  <a:pt x="1240256" y="1037124"/>
                  <a:pt x="1228713" y="1048668"/>
                </a:cubicBezTo>
                <a:lnTo>
                  <a:pt x="1217529" y="1059850"/>
                </a:lnTo>
                <a:lnTo>
                  <a:pt x="1228713" y="1059850"/>
                </a:lnTo>
                <a:lnTo>
                  <a:pt x="1228713" y="1058453"/>
                </a:lnTo>
                <a:lnTo>
                  <a:pt x="1228713" y="1051463"/>
                </a:lnTo>
                <a:lnTo>
                  <a:pt x="1228713" y="1048668"/>
                </a:lnTo>
                <a:lnTo>
                  <a:pt x="1231599" y="1048668"/>
                </a:lnTo>
                <a:lnTo>
                  <a:pt x="1235386" y="1048668"/>
                </a:lnTo>
                <a:cubicBezTo>
                  <a:pt x="1233763" y="1048668"/>
                  <a:pt x="1240256" y="1048668"/>
                  <a:pt x="1240256" y="1048668"/>
                </a:cubicBezTo>
                <a:lnTo>
                  <a:pt x="1240256" y="1059850"/>
                </a:lnTo>
                <a:lnTo>
                  <a:pt x="1246722" y="1059850"/>
                </a:lnTo>
                <a:cubicBezTo>
                  <a:pt x="1246197" y="1059850"/>
                  <a:pt x="1246547" y="1059850"/>
                  <a:pt x="1247246" y="1059850"/>
                </a:cubicBezTo>
                <a:lnTo>
                  <a:pt x="1250042" y="1059850"/>
                </a:lnTo>
                <a:lnTo>
                  <a:pt x="1251440" y="1059850"/>
                </a:lnTo>
                <a:lnTo>
                  <a:pt x="1246306" y="1057651"/>
                </a:lnTo>
                <a:lnTo>
                  <a:pt x="1251440" y="1048668"/>
                </a:lnTo>
                <a:cubicBezTo>
                  <a:pt x="1251440" y="1048668"/>
                  <a:pt x="1251440" y="1048668"/>
                  <a:pt x="1252838" y="1048668"/>
                </a:cubicBezTo>
                <a:lnTo>
                  <a:pt x="1257905" y="1048668"/>
                </a:lnTo>
                <a:cubicBezTo>
                  <a:pt x="1257381" y="1048668"/>
                  <a:pt x="1257730" y="1048668"/>
                  <a:pt x="1258429" y="1048668"/>
                </a:cubicBezTo>
                <a:lnTo>
                  <a:pt x="1262623" y="1048668"/>
                </a:lnTo>
                <a:cubicBezTo>
                  <a:pt x="1262623" y="1042896"/>
                  <a:pt x="1259827" y="1040010"/>
                  <a:pt x="1257032" y="1040010"/>
                </a:cubicBezTo>
                <a:close/>
                <a:moveTo>
                  <a:pt x="1657283" y="1037124"/>
                </a:moveTo>
                <a:lnTo>
                  <a:pt x="1657283" y="1048668"/>
                </a:lnTo>
                <a:lnTo>
                  <a:pt x="1668466" y="1048668"/>
                </a:lnTo>
                <a:lnTo>
                  <a:pt x="1679649" y="1048668"/>
                </a:lnTo>
                <a:lnTo>
                  <a:pt x="1679649" y="1037124"/>
                </a:lnTo>
                <a:lnTo>
                  <a:pt x="1668466" y="1037124"/>
                </a:lnTo>
                <a:cubicBezTo>
                  <a:pt x="1668466" y="1048668"/>
                  <a:pt x="1668466" y="1048668"/>
                  <a:pt x="1657283" y="1037124"/>
                </a:cubicBezTo>
                <a:close/>
                <a:moveTo>
                  <a:pt x="1634556" y="1037124"/>
                </a:moveTo>
                <a:cubicBezTo>
                  <a:pt x="1634556" y="1037124"/>
                  <a:pt x="1634556" y="1037124"/>
                  <a:pt x="1634556" y="1038567"/>
                </a:cubicBezTo>
                <a:lnTo>
                  <a:pt x="1634556" y="1048668"/>
                </a:lnTo>
                <a:cubicBezTo>
                  <a:pt x="1634556" y="1048668"/>
                  <a:pt x="1634556" y="1048668"/>
                  <a:pt x="1634556" y="1059850"/>
                </a:cubicBezTo>
                <a:cubicBezTo>
                  <a:pt x="1634556" y="1048668"/>
                  <a:pt x="1634556" y="1048668"/>
                  <a:pt x="1646100" y="1048668"/>
                </a:cubicBezTo>
                <a:lnTo>
                  <a:pt x="1646100" y="1037124"/>
                </a:lnTo>
                <a:close/>
                <a:moveTo>
                  <a:pt x="1150069" y="1037124"/>
                </a:moveTo>
                <a:cubicBezTo>
                  <a:pt x="1150069" y="1048668"/>
                  <a:pt x="1150069" y="1048668"/>
                  <a:pt x="1138525" y="1048668"/>
                </a:cubicBezTo>
                <a:lnTo>
                  <a:pt x="1127342" y="1048668"/>
                </a:lnTo>
                <a:lnTo>
                  <a:pt x="1127342" y="1050065"/>
                </a:lnTo>
                <a:lnTo>
                  <a:pt x="1127342" y="1052861"/>
                </a:lnTo>
                <a:cubicBezTo>
                  <a:pt x="1127342" y="1053560"/>
                  <a:pt x="1127342" y="1053910"/>
                  <a:pt x="1127342" y="1053385"/>
                </a:cubicBezTo>
                <a:lnTo>
                  <a:pt x="1127342" y="1059850"/>
                </a:lnTo>
                <a:cubicBezTo>
                  <a:pt x="1127342" y="1059850"/>
                  <a:pt x="1127342" y="1059850"/>
                  <a:pt x="1138525" y="1059850"/>
                </a:cubicBezTo>
                <a:cubicBezTo>
                  <a:pt x="1138525" y="1059850"/>
                  <a:pt x="1138525" y="1059850"/>
                  <a:pt x="1150069" y="1059850"/>
                </a:cubicBezTo>
                <a:lnTo>
                  <a:pt x="1150069" y="1048668"/>
                </a:lnTo>
                <a:cubicBezTo>
                  <a:pt x="1150069" y="1048668"/>
                  <a:pt x="1150069" y="1048668"/>
                  <a:pt x="1150069" y="1037124"/>
                </a:cubicBezTo>
                <a:close/>
                <a:moveTo>
                  <a:pt x="1296534" y="1025941"/>
                </a:moveTo>
                <a:lnTo>
                  <a:pt x="1296534" y="1037124"/>
                </a:lnTo>
                <a:cubicBezTo>
                  <a:pt x="1296534" y="1037124"/>
                  <a:pt x="1296534" y="1037124"/>
                  <a:pt x="1307717" y="1037124"/>
                </a:cubicBezTo>
                <a:cubicBezTo>
                  <a:pt x="1307717" y="1025941"/>
                  <a:pt x="1307717" y="1025941"/>
                  <a:pt x="1296534" y="1025941"/>
                </a:cubicBezTo>
                <a:close/>
                <a:moveTo>
                  <a:pt x="901874" y="1025941"/>
                </a:moveTo>
                <a:cubicBezTo>
                  <a:pt x="913057" y="1037124"/>
                  <a:pt x="913057" y="1037124"/>
                  <a:pt x="901874" y="1037124"/>
                </a:cubicBezTo>
                <a:cubicBezTo>
                  <a:pt x="901874" y="1037124"/>
                  <a:pt x="901874" y="1037124"/>
                  <a:pt x="903272" y="1037124"/>
                </a:cubicBezTo>
                <a:lnTo>
                  <a:pt x="913057" y="1037124"/>
                </a:lnTo>
                <a:lnTo>
                  <a:pt x="913057" y="1048668"/>
                </a:lnTo>
                <a:lnTo>
                  <a:pt x="924601" y="1037124"/>
                </a:lnTo>
                <a:lnTo>
                  <a:pt x="924601" y="1027339"/>
                </a:lnTo>
                <a:lnTo>
                  <a:pt x="924601" y="1025941"/>
                </a:lnTo>
                <a:lnTo>
                  <a:pt x="914500" y="1025941"/>
                </a:lnTo>
                <a:cubicBezTo>
                  <a:pt x="913057" y="1025941"/>
                  <a:pt x="913057" y="1025941"/>
                  <a:pt x="913057" y="1025941"/>
                </a:cubicBezTo>
                <a:cubicBezTo>
                  <a:pt x="913057" y="1025941"/>
                  <a:pt x="913057" y="1025941"/>
                  <a:pt x="911659" y="1025941"/>
                </a:cubicBezTo>
                <a:lnTo>
                  <a:pt x="906592" y="1025941"/>
                </a:lnTo>
                <a:cubicBezTo>
                  <a:pt x="908164" y="1025941"/>
                  <a:pt x="901874" y="1025941"/>
                  <a:pt x="901874" y="1025941"/>
                </a:cubicBezTo>
                <a:close/>
                <a:moveTo>
                  <a:pt x="1476908" y="1014758"/>
                </a:moveTo>
                <a:lnTo>
                  <a:pt x="1476908" y="1025941"/>
                </a:lnTo>
                <a:cubicBezTo>
                  <a:pt x="1476908" y="1025941"/>
                  <a:pt x="1488091" y="1037124"/>
                  <a:pt x="1488091" y="1025941"/>
                </a:cubicBezTo>
                <a:cubicBezTo>
                  <a:pt x="1488091" y="1025941"/>
                  <a:pt x="1488091" y="1025941"/>
                  <a:pt x="1488091" y="1024543"/>
                </a:cubicBezTo>
                <a:lnTo>
                  <a:pt x="1488091" y="1019476"/>
                </a:lnTo>
                <a:cubicBezTo>
                  <a:pt x="1488091" y="1021048"/>
                  <a:pt x="1488091" y="1014758"/>
                  <a:pt x="1488091" y="1014758"/>
                </a:cubicBezTo>
                <a:cubicBezTo>
                  <a:pt x="1488091" y="1014758"/>
                  <a:pt x="1499275" y="1025941"/>
                  <a:pt x="1499275" y="1014758"/>
                </a:cubicBezTo>
                <a:lnTo>
                  <a:pt x="1488091" y="1014758"/>
                </a:lnTo>
                <a:cubicBezTo>
                  <a:pt x="1488091" y="1014758"/>
                  <a:pt x="1488091" y="1014758"/>
                  <a:pt x="1476908" y="1014758"/>
                </a:cubicBezTo>
                <a:close/>
                <a:moveTo>
                  <a:pt x="1431814" y="1014758"/>
                </a:moveTo>
                <a:cubicBezTo>
                  <a:pt x="1431814" y="1025941"/>
                  <a:pt x="1420631" y="1025941"/>
                  <a:pt x="1420631" y="1025941"/>
                </a:cubicBezTo>
                <a:lnTo>
                  <a:pt x="1409087" y="1025941"/>
                </a:lnTo>
                <a:lnTo>
                  <a:pt x="1409087" y="1037124"/>
                </a:lnTo>
                <a:cubicBezTo>
                  <a:pt x="1397904" y="1037124"/>
                  <a:pt x="1397904" y="1037124"/>
                  <a:pt x="1397904" y="1025941"/>
                </a:cubicBezTo>
                <a:lnTo>
                  <a:pt x="1397904" y="1037124"/>
                </a:lnTo>
                <a:cubicBezTo>
                  <a:pt x="1397904" y="1037124"/>
                  <a:pt x="1386721" y="1037124"/>
                  <a:pt x="1386721" y="1025941"/>
                </a:cubicBezTo>
                <a:cubicBezTo>
                  <a:pt x="1386721" y="1031532"/>
                  <a:pt x="1386721" y="1034328"/>
                  <a:pt x="1386721" y="1035726"/>
                </a:cubicBezTo>
                <a:lnTo>
                  <a:pt x="1386721" y="1037124"/>
                </a:lnTo>
                <a:lnTo>
                  <a:pt x="1375538" y="1037124"/>
                </a:lnTo>
                <a:cubicBezTo>
                  <a:pt x="1375538" y="1025941"/>
                  <a:pt x="1375538" y="1037124"/>
                  <a:pt x="1375538" y="1025941"/>
                </a:cubicBezTo>
                <a:cubicBezTo>
                  <a:pt x="1375538" y="1025941"/>
                  <a:pt x="1375538" y="1025941"/>
                  <a:pt x="1363994" y="1025941"/>
                </a:cubicBezTo>
                <a:cubicBezTo>
                  <a:pt x="1363994" y="1025941"/>
                  <a:pt x="1363994" y="1025941"/>
                  <a:pt x="1363994" y="1037124"/>
                </a:cubicBezTo>
                <a:cubicBezTo>
                  <a:pt x="1363994" y="1025941"/>
                  <a:pt x="1363994" y="1025941"/>
                  <a:pt x="1352810" y="1025941"/>
                </a:cubicBezTo>
                <a:cubicBezTo>
                  <a:pt x="1352810" y="1025941"/>
                  <a:pt x="1352810" y="1025941"/>
                  <a:pt x="1352810" y="1027339"/>
                </a:cubicBezTo>
                <a:lnTo>
                  <a:pt x="1352810" y="1032406"/>
                </a:lnTo>
                <a:lnTo>
                  <a:pt x="1352810" y="1032930"/>
                </a:lnTo>
                <a:cubicBezTo>
                  <a:pt x="1352810" y="1034328"/>
                  <a:pt x="1352810" y="1037124"/>
                  <a:pt x="1352810" y="1037124"/>
                </a:cubicBezTo>
                <a:lnTo>
                  <a:pt x="1341627" y="1037124"/>
                </a:lnTo>
                <a:lnTo>
                  <a:pt x="1341627" y="1038567"/>
                </a:lnTo>
                <a:lnTo>
                  <a:pt x="1341627" y="1048668"/>
                </a:lnTo>
                <a:lnTo>
                  <a:pt x="1352810" y="1048668"/>
                </a:lnTo>
                <a:lnTo>
                  <a:pt x="1363994" y="1048668"/>
                </a:lnTo>
                <a:lnTo>
                  <a:pt x="1363994" y="1047225"/>
                </a:lnTo>
                <a:lnTo>
                  <a:pt x="1363994" y="1038567"/>
                </a:lnTo>
                <a:lnTo>
                  <a:pt x="1363994" y="1037124"/>
                </a:lnTo>
                <a:lnTo>
                  <a:pt x="1375538" y="1048668"/>
                </a:lnTo>
                <a:lnTo>
                  <a:pt x="1375538" y="1037124"/>
                </a:lnTo>
                <a:cubicBezTo>
                  <a:pt x="1375538" y="1037124"/>
                  <a:pt x="1375538" y="1037124"/>
                  <a:pt x="1386721" y="1048668"/>
                </a:cubicBezTo>
                <a:lnTo>
                  <a:pt x="1386721" y="1047225"/>
                </a:lnTo>
                <a:lnTo>
                  <a:pt x="1386721" y="1038567"/>
                </a:lnTo>
                <a:cubicBezTo>
                  <a:pt x="1386721" y="1037124"/>
                  <a:pt x="1386721" y="1037124"/>
                  <a:pt x="1386721" y="1037124"/>
                </a:cubicBezTo>
                <a:lnTo>
                  <a:pt x="1397904" y="1037124"/>
                </a:lnTo>
                <a:cubicBezTo>
                  <a:pt x="1397904" y="1037124"/>
                  <a:pt x="1397904" y="1037124"/>
                  <a:pt x="1409087" y="1037124"/>
                </a:cubicBezTo>
                <a:lnTo>
                  <a:pt x="1420631" y="1037124"/>
                </a:lnTo>
                <a:cubicBezTo>
                  <a:pt x="1420631" y="1037124"/>
                  <a:pt x="1420631" y="1037124"/>
                  <a:pt x="1431814" y="1037124"/>
                </a:cubicBezTo>
                <a:lnTo>
                  <a:pt x="1431814" y="1034328"/>
                </a:lnTo>
                <a:lnTo>
                  <a:pt x="1431814" y="1028737"/>
                </a:lnTo>
                <a:lnTo>
                  <a:pt x="1431814" y="1025941"/>
                </a:lnTo>
                <a:cubicBezTo>
                  <a:pt x="1442998" y="1025941"/>
                  <a:pt x="1442998" y="1037124"/>
                  <a:pt x="1442998" y="1025941"/>
                </a:cubicBezTo>
                <a:cubicBezTo>
                  <a:pt x="1442998" y="1025941"/>
                  <a:pt x="1442998" y="1025941"/>
                  <a:pt x="1454181" y="1037124"/>
                </a:cubicBezTo>
                <a:lnTo>
                  <a:pt x="1454181" y="1025941"/>
                </a:lnTo>
                <a:cubicBezTo>
                  <a:pt x="1454181" y="1025941"/>
                  <a:pt x="1454181" y="1025941"/>
                  <a:pt x="1465725" y="1025941"/>
                </a:cubicBezTo>
                <a:lnTo>
                  <a:pt x="1465725" y="1014758"/>
                </a:lnTo>
                <a:cubicBezTo>
                  <a:pt x="1454181" y="1014758"/>
                  <a:pt x="1454181" y="1025941"/>
                  <a:pt x="1454181" y="1025941"/>
                </a:cubicBezTo>
                <a:lnTo>
                  <a:pt x="1442998" y="1025941"/>
                </a:lnTo>
                <a:lnTo>
                  <a:pt x="1431814" y="1025941"/>
                </a:lnTo>
                <a:close/>
                <a:moveTo>
                  <a:pt x="1567096" y="1003575"/>
                </a:moveTo>
                <a:lnTo>
                  <a:pt x="1567096" y="1014758"/>
                </a:lnTo>
                <a:cubicBezTo>
                  <a:pt x="1567096" y="1014758"/>
                  <a:pt x="1567096" y="1014758"/>
                  <a:pt x="1578279" y="1014758"/>
                </a:cubicBezTo>
                <a:cubicBezTo>
                  <a:pt x="1578279" y="1014758"/>
                  <a:pt x="1578279" y="1008468"/>
                  <a:pt x="1578279" y="1010040"/>
                </a:cubicBezTo>
                <a:lnTo>
                  <a:pt x="1578279" y="1003575"/>
                </a:lnTo>
                <a:close/>
                <a:moveTo>
                  <a:pt x="1533185" y="1003575"/>
                </a:moveTo>
                <a:lnTo>
                  <a:pt x="1533185" y="1014758"/>
                </a:lnTo>
                <a:cubicBezTo>
                  <a:pt x="1533185" y="1014758"/>
                  <a:pt x="1533185" y="1014758"/>
                  <a:pt x="1544368" y="1014758"/>
                </a:cubicBezTo>
                <a:cubicBezTo>
                  <a:pt x="1533185" y="1014758"/>
                  <a:pt x="1533185" y="1003575"/>
                  <a:pt x="1533185" y="1003575"/>
                </a:cubicBezTo>
                <a:close/>
                <a:moveTo>
                  <a:pt x="1273806" y="1003575"/>
                </a:moveTo>
                <a:cubicBezTo>
                  <a:pt x="1273806" y="1014758"/>
                  <a:pt x="1273806" y="1003575"/>
                  <a:pt x="1273806" y="1014758"/>
                </a:cubicBezTo>
                <a:lnTo>
                  <a:pt x="1285350" y="1014758"/>
                </a:lnTo>
                <a:cubicBezTo>
                  <a:pt x="1273806" y="1014758"/>
                  <a:pt x="1273806" y="1014758"/>
                  <a:pt x="1273806" y="1025941"/>
                </a:cubicBezTo>
                <a:cubicBezTo>
                  <a:pt x="1285350" y="1014758"/>
                  <a:pt x="1285350" y="1014758"/>
                  <a:pt x="1285350" y="1025941"/>
                </a:cubicBezTo>
                <a:lnTo>
                  <a:pt x="1285350" y="1021747"/>
                </a:lnTo>
                <a:lnTo>
                  <a:pt x="1285350" y="1021223"/>
                </a:lnTo>
                <a:lnTo>
                  <a:pt x="1285350" y="1014758"/>
                </a:lnTo>
                <a:lnTo>
                  <a:pt x="1285350" y="1003575"/>
                </a:lnTo>
                <a:close/>
                <a:moveTo>
                  <a:pt x="1195163" y="1003575"/>
                </a:moveTo>
                <a:cubicBezTo>
                  <a:pt x="1195163" y="1003575"/>
                  <a:pt x="1195163" y="1003575"/>
                  <a:pt x="1183619" y="1014758"/>
                </a:cubicBezTo>
                <a:cubicBezTo>
                  <a:pt x="1183619" y="1014758"/>
                  <a:pt x="1183619" y="1014758"/>
                  <a:pt x="1195163" y="1014758"/>
                </a:cubicBezTo>
                <a:lnTo>
                  <a:pt x="1195163" y="1010564"/>
                </a:lnTo>
                <a:cubicBezTo>
                  <a:pt x="1195163" y="1009866"/>
                  <a:pt x="1195163" y="1009516"/>
                  <a:pt x="1195163" y="1010040"/>
                </a:cubicBezTo>
                <a:close/>
                <a:moveTo>
                  <a:pt x="1657283" y="992032"/>
                </a:moveTo>
                <a:lnTo>
                  <a:pt x="1657283" y="1003575"/>
                </a:lnTo>
                <a:lnTo>
                  <a:pt x="1668466" y="1003575"/>
                </a:lnTo>
                <a:cubicBezTo>
                  <a:pt x="1668466" y="1003575"/>
                  <a:pt x="1668466" y="1003575"/>
                  <a:pt x="1679649" y="1003575"/>
                </a:cubicBezTo>
                <a:lnTo>
                  <a:pt x="1679649" y="992032"/>
                </a:lnTo>
                <a:cubicBezTo>
                  <a:pt x="1679649" y="1003575"/>
                  <a:pt x="1679649" y="1003575"/>
                  <a:pt x="1691193" y="992032"/>
                </a:cubicBezTo>
                <a:lnTo>
                  <a:pt x="1679649" y="992032"/>
                </a:lnTo>
                <a:lnTo>
                  <a:pt x="1668466" y="992032"/>
                </a:lnTo>
                <a:close/>
                <a:moveTo>
                  <a:pt x="1668466" y="980849"/>
                </a:moveTo>
                <a:cubicBezTo>
                  <a:pt x="1668466" y="992032"/>
                  <a:pt x="1668466" y="980849"/>
                  <a:pt x="1679649" y="980849"/>
                </a:cubicBezTo>
                <a:close/>
                <a:moveTo>
                  <a:pt x="1589462" y="980849"/>
                </a:moveTo>
                <a:cubicBezTo>
                  <a:pt x="1589462" y="980849"/>
                  <a:pt x="1589462" y="983644"/>
                  <a:pt x="1589462" y="985042"/>
                </a:cubicBezTo>
                <a:lnTo>
                  <a:pt x="1589462" y="985566"/>
                </a:lnTo>
                <a:lnTo>
                  <a:pt x="1589462" y="992032"/>
                </a:lnTo>
                <a:lnTo>
                  <a:pt x="1589462" y="1003575"/>
                </a:lnTo>
                <a:lnTo>
                  <a:pt x="1601006" y="1003575"/>
                </a:lnTo>
                <a:lnTo>
                  <a:pt x="1601006" y="992032"/>
                </a:lnTo>
                <a:lnTo>
                  <a:pt x="1594332" y="992032"/>
                </a:lnTo>
                <a:lnTo>
                  <a:pt x="1593791" y="992032"/>
                </a:lnTo>
                <a:cubicBezTo>
                  <a:pt x="1592348" y="992032"/>
                  <a:pt x="1589462" y="992032"/>
                  <a:pt x="1589462" y="992032"/>
                </a:cubicBezTo>
                <a:cubicBezTo>
                  <a:pt x="1589462" y="992032"/>
                  <a:pt x="1601006" y="980849"/>
                  <a:pt x="1589462" y="980849"/>
                </a:cubicBezTo>
                <a:close/>
                <a:moveTo>
                  <a:pt x="1431814" y="980849"/>
                </a:moveTo>
                <a:lnTo>
                  <a:pt x="1431814" y="992032"/>
                </a:lnTo>
                <a:cubicBezTo>
                  <a:pt x="1431814" y="980849"/>
                  <a:pt x="1431814" y="992032"/>
                  <a:pt x="1442998" y="992032"/>
                </a:cubicBezTo>
                <a:cubicBezTo>
                  <a:pt x="1442998" y="992032"/>
                  <a:pt x="1442998" y="992032"/>
                  <a:pt x="1442998" y="980849"/>
                </a:cubicBezTo>
                <a:close/>
                <a:moveTo>
                  <a:pt x="1251440" y="969666"/>
                </a:moveTo>
                <a:lnTo>
                  <a:pt x="1262623" y="980849"/>
                </a:lnTo>
                <a:lnTo>
                  <a:pt x="1262623" y="992032"/>
                </a:lnTo>
                <a:cubicBezTo>
                  <a:pt x="1262623" y="980849"/>
                  <a:pt x="1262623" y="980849"/>
                  <a:pt x="1251440" y="980849"/>
                </a:cubicBezTo>
                <a:close/>
                <a:moveTo>
                  <a:pt x="1172436" y="969666"/>
                </a:moveTo>
                <a:cubicBezTo>
                  <a:pt x="1172436" y="969666"/>
                  <a:pt x="1172436" y="980849"/>
                  <a:pt x="1183619" y="969666"/>
                </a:cubicBezTo>
                <a:cubicBezTo>
                  <a:pt x="1183619" y="969666"/>
                  <a:pt x="1183619" y="969666"/>
                  <a:pt x="1172436" y="969666"/>
                </a:cubicBezTo>
                <a:close/>
                <a:moveTo>
                  <a:pt x="1104976" y="969666"/>
                </a:moveTo>
                <a:cubicBezTo>
                  <a:pt x="1104976" y="969666"/>
                  <a:pt x="1104976" y="969666"/>
                  <a:pt x="1104976" y="971063"/>
                </a:cubicBezTo>
                <a:cubicBezTo>
                  <a:pt x="1104976" y="972461"/>
                  <a:pt x="1104976" y="975257"/>
                  <a:pt x="1104976" y="980849"/>
                </a:cubicBezTo>
                <a:lnTo>
                  <a:pt x="1116159" y="969666"/>
                </a:lnTo>
                <a:close/>
                <a:moveTo>
                  <a:pt x="462120" y="969666"/>
                </a:moveTo>
                <a:cubicBezTo>
                  <a:pt x="462120" y="969666"/>
                  <a:pt x="462120" y="969666"/>
                  <a:pt x="450937" y="980849"/>
                </a:cubicBezTo>
                <a:cubicBezTo>
                  <a:pt x="450937" y="980849"/>
                  <a:pt x="450937" y="980849"/>
                  <a:pt x="462120" y="980849"/>
                </a:cubicBezTo>
                <a:cubicBezTo>
                  <a:pt x="462120" y="980849"/>
                  <a:pt x="462120" y="980849"/>
                  <a:pt x="462120" y="969666"/>
                </a:cubicBezTo>
                <a:close/>
                <a:moveTo>
                  <a:pt x="1386721" y="958483"/>
                </a:moveTo>
                <a:cubicBezTo>
                  <a:pt x="1386721" y="958483"/>
                  <a:pt x="1386721" y="958483"/>
                  <a:pt x="1397904" y="958483"/>
                </a:cubicBezTo>
                <a:cubicBezTo>
                  <a:pt x="1397904" y="958483"/>
                  <a:pt x="1397904" y="958483"/>
                  <a:pt x="1397904" y="969666"/>
                </a:cubicBezTo>
                <a:cubicBezTo>
                  <a:pt x="1397904" y="969666"/>
                  <a:pt x="1386721" y="969666"/>
                  <a:pt x="1386721" y="958483"/>
                </a:cubicBezTo>
                <a:close/>
                <a:moveTo>
                  <a:pt x="1318900" y="958483"/>
                </a:moveTo>
                <a:cubicBezTo>
                  <a:pt x="1318900" y="958483"/>
                  <a:pt x="1318900" y="958483"/>
                  <a:pt x="1330444" y="958483"/>
                </a:cubicBezTo>
                <a:lnTo>
                  <a:pt x="1318900" y="969666"/>
                </a:lnTo>
                <a:cubicBezTo>
                  <a:pt x="1318900" y="969666"/>
                  <a:pt x="1318900" y="969666"/>
                  <a:pt x="1318900" y="958483"/>
                </a:cubicBezTo>
                <a:close/>
                <a:moveTo>
                  <a:pt x="371933" y="958483"/>
                </a:moveTo>
                <a:cubicBezTo>
                  <a:pt x="360750" y="958483"/>
                  <a:pt x="360750" y="958483"/>
                  <a:pt x="360750" y="969666"/>
                </a:cubicBezTo>
                <a:cubicBezTo>
                  <a:pt x="360750" y="969666"/>
                  <a:pt x="360750" y="980849"/>
                  <a:pt x="371933" y="969666"/>
                </a:cubicBezTo>
                <a:close/>
                <a:moveTo>
                  <a:pt x="1341627" y="946939"/>
                </a:moveTo>
                <a:cubicBezTo>
                  <a:pt x="1330444" y="980849"/>
                  <a:pt x="1330444" y="980849"/>
                  <a:pt x="1330444" y="980849"/>
                </a:cubicBezTo>
                <a:cubicBezTo>
                  <a:pt x="1330444" y="958483"/>
                  <a:pt x="1341627" y="958483"/>
                  <a:pt x="1341627" y="946939"/>
                </a:cubicBezTo>
                <a:close/>
                <a:moveTo>
                  <a:pt x="1442998" y="935756"/>
                </a:moveTo>
                <a:cubicBezTo>
                  <a:pt x="1442998" y="935756"/>
                  <a:pt x="1442998" y="935756"/>
                  <a:pt x="1454181" y="935756"/>
                </a:cubicBezTo>
                <a:cubicBezTo>
                  <a:pt x="1454181" y="946939"/>
                  <a:pt x="1454181" y="946939"/>
                  <a:pt x="1442998" y="935756"/>
                </a:cubicBezTo>
                <a:close/>
                <a:moveTo>
                  <a:pt x="1724923" y="931038"/>
                </a:moveTo>
                <a:cubicBezTo>
                  <a:pt x="1725465" y="929466"/>
                  <a:pt x="1727629" y="935756"/>
                  <a:pt x="1736287" y="935756"/>
                </a:cubicBezTo>
                <a:lnTo>
                  <a:pt x="1724743" y="935756"/>
                </a:lnTo>
                <a:cubicBezTo>
                  <a:pt x="1724743" y="932960"/>
                  <a:pt x="1724743" y="931563"/>
                  <a:pt x="1724923" y="931038"/>
                </a:cubicBezTo>
                <a:close/>
                <a:moveTo>
                  <a:pt x="1634556" y="924573"/>
                </a:moveTo>
                <a:lnTo>
                  <a:pt x="1634556" y="927369"/>
                </a:lnTo>
                <a:lnTo>
                  <a:pt x="1634556" y="935756"/>
                </a:lnTo>
                <a:cubicBezTo>
                  <a:pt x="1634556" y="935756"/>
                  <a:pt x="1623372" y="935756"/>
                  <a:pt x="1634556" y="924573"/>
                </a:cubicBezTo>
                <a:close/>
                <a:moveTo>
                  <a:pt x="1442998" y="924573"/>
                </a:moveTo>
                <a:lnTo>
                  <a:pt x="1442998" y="935756"/>
                </a:lnTo>
                <a:cubicBezTo>
                  <a:pt x="1442998" y="941348"/>
                  <a:pt x="1442998" y="941348"/>
                  <a:pt x="1442998" y="941348"/>
                </a:cubicBezTo>
                <a:lnTo>
                  <a:pt x="1442998" y="942047"/>
                </a:lnTo>
                <a:lnTo>
                  <a:pt x="1442998" y="946939"/>
                </a:lnTo>
                <a:cubicBezTo>
                  <a:pt x="1442998" y="935756"/>
                  <a:pt x="1431814" y="935756"/>
                  <a:pt x="1431814" y="935756"/>
                </a:cubicBezTo>
                <a:lnTo>
                  <a:pt x="1431814" y="937154"/>
                </a:lnTo>
                <a:lnTo>
                  <a:pt x="1431814" y="942221"/>
                </a:lnTo>
                <a:lnTo>
                  <a:pt x="1431814" y="942746"/>
                </a:lnTo>
                <a:lnTo>
                  <a:pt x="1431814" y="946939"/>
                </a:lnTo>
                <a:cubicBezTo>
                  <a:pt x="1431814" y="946939"/>
                  <a:pt x="1431814" y="946939"/>
                  <a:pt x="1431814" y="958483"/>
                </a:cubicBezTo>
                <a:lnTo>
                  <a:pt x="1420631" y="958483"/>
                </a:lnTo>
                <a:lnTo>
                  <a:pt x="1420631" y="954154"/>
                </a:lnTo>
                <a:lnTo>
                  <a:pt x="1420631" y="953613"/>
                </a:lnTo>
                <a:lnTo>
                  <a:pt x="1420631" y="946939"/>
                </a:lnTo>
                <a:cubicBezTo>
                  <a:pt x="1420631" y="935756"/>
                  <a:pt x="1420631" y="946939"/>
                  <a:pt x="1420631" y="935756"/>
                </a:cubicBezTo>
                <a:lnTo>
                  <a:pt x="1409087" y="935756"/>
                </a:lnTo>
                <a:cubicBezTo>
                  <a:pt x="1409087" y="946939"/>
                  <a:pt x="1409087" y="946939"/>
                  <a:pt x="1420631" y="946939"/>
                </a:cubicBezTo>
                <a:lnTo>
                  <a:pt x="1409087" y="946939"/>
                </a:lnTo>
                <a:cubicBezTo>
                  <a:pt x="1409087" y="946939"/>
                  <a:pt x="1409087" y="946939"/>
                  <a:pt x="1409087" y="958483"/>
                </a:cubicBezTo>
                <a:cubicBezTo>
                  <a:pt x="1409087" y="946939"/>
                  <a:pt x="1397904" y="946939"/>
                  <a:pt x="1397904" y="935756"/>
                </a:cubicBezTo>
                <a:cubicBezTo>
                  <a:pt x="1397904" y="935756"/>
                  <a:pt x="1397904" y="935756"/>
                  <a:pt x="1397904" y="937154"/>
                </a:cubicBezTo>
                <a:lnTo>
                  <a:pt x="1397904" y="946939"/>
                </a:lnTo>
                <a:lnTo>
                  <a:pt x="1386721" y="946939"/>
                </a:lnTo>
                <a:lnTo>
                  <a:pt x="1380256" y="946939"/>
                </a:lnTo>
                <a:lnTo>
                  <a:pt x="1379732" y="946939"/>
                </a:lnTo>
                <a:cubicBezTo>
                  <a:pt x="1378334" y="946939"/>
                  <a:pt x="1375538" y="946939"/>
                  <a:pt x="1375538" y="946939"/>
                </a:cubicBezTo>
                <a:lnTo>
                  <a:pt x="1375538" y="948382"/>
                </a:lnTo>
                <a:lnTo>
                  <a:pt x="1375538" y="951268"/>
                </a:lnTo>
                <a:lnTo>
                  <a:pt x="1375538" y="951809"/>
                </a:lnTo>
                <a:lnTo>
                  <a:pt x="1375538" y="958483"/>
                </a:lnTo>
                <a:cubicBezTo>
                  <a:pt x="1375538" y="958483"/>
                  <a:pt x="1375538" y="958483"/>
                  <a:pt x="1363994" y="958483"/>
                </a:cubicBezTo>
                <a:cubicBezTo>
                  <a:pt x="1363994" y="958483"/>
                  <a:pt x="1363994" y="958483"/>
                  <a:pt x="1363994" y="946939"/>
                </a:cubicBezTo>
                <a:lnTo>
                  <a:pt x="1352810" y="946939"/>
                </a:lnTo>
                <a:lnTo>
                  <a:pt x="1341627" y="946939"/>
                </a:lnTo>
                <a:lnTo>
                  <a:pt x="1330444" y="946939"/>
                </a:lnTo>
                <a:cubicBezTo>
                  <a:pt x="1330444" y="958483"/>
                  <a:pt x="1330444" y="958483"/>
                  <a:pt x="1318900" y="958483"/>
                </a:cubicBezTo>
                <a:lnTo>
                  <a:pt x="1318900" y="946939"/>
                </a:lnTo>
                <a:lnTo>
                  <a:pt x="1307717" y="946939"/>
                </a:lnTo>
                <a:cubicBezTo>
                  <a:pt x="1307717" y="946939"/>
                  <a:pt x="1307717" y="949825"/>
                  <a:pt x="1307717" y="951268"/>
                </a:cubicBezTo>
                <a:lnTo>
                  <a:pt x="1307717" y="951809"/>
                </a:lnTo>
                <a:lnTo>
                  <a:pt x="1307717" y="958483"/>
                </a:lnTo>
                <a:cubicBezTo>
                  <a:pt x="1296534" y="969666"/>
                  <a:pt x="1296534" y="958483"/>
                  <a:pt x="1296534" y="969666"/>
                </a:cubicBezTo>
                <a:lnTo>
                  <a:pt x="1285350" y="969666"/>
                </a:lnTo>
                <a:lnTo>
                  <a:pt x="1273806" y="969666"/>
                </a:lnTo>
                <a:lnTo>
                  <a:pt x="1273806" y="968268"/>
                </a:lnTo>
                <a:lnTo>
                  <a:pt x="1273806" y="963201"/>
                </a:lnTo>
                <a:lnTo>
                  <a:pt x="1273806" y="962676"/>
                </a:lnTo>
                <a:cubicBezTo>
                  <a:pt x="1273806" y="961279"/>
                  <a:pt x="1273806" y="958483"/>
                  <a:pt x="1273806" y="958483"/>
                </a:cubicBezTo>
                <a:cubicBezTo>
                  <a:pt x="1273806" y="958483"/>
                  <a:pt x="1273806" y="958483"/>
                  <a:pt x="1262623" y="958483"/>
                </a:cubicBezTo>
                <a:cubicBezTo>
                  <a:pt x="1262623" y="969666"/>
                  <a:pt x="1262623" y="969666"/>
                  <a:pt x="1251440" y="969666"/>
                </a:cubicBezTo>
                <a:lnTo>
                  <a:pt x="1251440" y="965472"/>
                </a:lnTo>
                <a:cubicBezTo>
                  <a:pt x="1251440" y="964773"/>
                  <a:pt x="1251440" y="964424"/>
                  <a:pt x="1251440" y="964948"/>
                </a:cubicBezTo>
                <a:lnTo>
                  <a:pt x="1251440" y="964773"/>
                </a:lnTo>
                <a:cubicBezTo>
                  <a:pt x="1251440" y="962676"/>
                  <a:pt x="1251440" y="966870"/>
                  <a:pt x="1251440" y="958483"/>
                </a:cubicBezTo>
                <a:cubicBezTo>
                  <a:pt x="1251440" y="958483"/>
                  <a:pt x="1251440" y="958483"/>
                  <a:pt x="1240256" y="958483"/>
                </a:cubicBezTo>
                <a:lnTo>
                  <a:pt x="1228713" y="958483"/>
                </a:lnTo>
                <a:cubicBezTo>
                  <a:pt x="1228713" y="958483"/>
                  <a:pt x="1228713" y="958483"/>
                  <a:pt x="1217529" y="958483"/>
                </a:cubicBezTo>
                <a:cubicBezTo>
                  <a:pt x="1217529" y="958483"/>
                  <a:pt x="1217529" y="958483"/>
                  <a:pt x="1217529" y="969666"/>
                </a:cubicBezTo>
                <a:lnTo>
                  <a:pt x="1217529" y="980849"/>
                </a:lnTo>
                <a:cubicBezTo>
                  <a:pt x="1217529" y="969666"/>
                  <a:pt x="1217529" y="969666"/>
                  <a:pt x="1206346" y="969666"/>
                </a:cubicBezTo>
                <a:cubicBezTo>
                  <a:pt x="1206346" y="969666"/>
                  <a:pt x="1206346" y="969666"/>
                  <a:pt x="1206346" y="980849"/>
                </a:cubicBezTo>
                <a:cubicBezTo>
                  <a:pt x="1211938" y="980849"/>
                  <a:pt x="1214733" y="980849"/>
                  <a:pt x="1216131" y="980849"/>
                </a:cubicBezTo>
                <a:lnTo>
                  <a:pt x="1217529" y="980849"/>
                </a:lnTo>
                <a:lnTo>
                  <a:pt x="1217529" y="992032"/>
                </a:lnTo>
                <a:cubicBezTo>
                  <a:pt x="1217529" y="992032"/>
                  <a:pt x="1228713" y="992032"/>
                  <a:pt x="1228713" y="980849"/>
                </a:cubicBezTo>
                <a:cubicBezTo>
                  <a:pt x="1240256" y="980849"/>
                  <a:pt x="1240256" y="992032"/>
                  <a:pt x="1240256" y="992032"/>
                </a:cubicBezTo>
                <a:cubicBezTo>
                  <a:pt x="1240256" y="992032"/>
                  <a:pt x="1240256" y="992032"/>
                  <a:pt x="1251440" y="992032"/>
                </a:cubicBezTo>
                <a:lnTo>
                  <a:pt x="1262623" y="992032"/>
                </a:lnTo>
                <a:cubicBezTo>
                  <a:pt x="1262623" y="992032"/>
                  <a:pt x="1273806" y="992032"/>
                  <a:pt x="1273806" y="980849"/>
                </a:cubicBezTo>
                <a:cubicBezTo>
                  <a:pt x="1273806" y="980849"/>
                  <a:pt x="1273806" y="980849"/>
                  <a:pt x="1273806" y="992032"/>
                </a:cubicBezTo>
                <a:cubicBezTo>
                  <a:pt x="1273806" y="980849"/>
                  <a:pt x="1285350" y="980849"/>
                  <a:pt x="1285350" y="980849"/>
                </a:cubicBezTo>
                <a:lnTo>
                  <a:pt x="1285350" y="982247"/>
                </a:lnTo>
                <a:lnTo>
                  <a:pt x="1285350" y="990634"/>
                </a:lnTo>
                <a:cubicBezTo>
                  <a:pt x="1285350" y="992032"/>
                  <a:pt x="1285350" y="992032"/>
                  <a:pt x="1285350" y="992032"/>
                </a:cubicBezTo>
                <a:lnTo>
                  <a:pt x="1296534" y="992032"/>
                </a:lnTo>
                <a:cubicBezTo>
                  <a:pt x="1296534" y="992032"/>
                  <a:pt x="1296534" y="992032"/>
                  <a:pt x="1307717" y="992032"/>
                </a:cubicBezTo>
                <a:lnTo>
                  <a:pt x="1307717" y="990634"/>
                </a:lnTo>
                <a:lnTo>
                  <a:pt x="1307717" y="982247"/>
                </a:lnTo>
                <a:lnTo>
                  <a:pt x="1307717" y="980849"/>
                </a:lnTo>
                <a:cubicBezTo>
                  <a:pt x="1307717" y="980849"/>
                  <a:pt x="1307717" y="980849"/>
                  <a:pt x="1318900" y="980849"/>
                </a:cubicBezTo>
                <a:lnTo>
                  <a:pt x="1318900" y="969666"/>
                </a:lnTo>
                <a:lnTo>
                  <a:pt x="1330444" y="980849"/>
                </a:lnTo>
                <a:lnTo>
                  <a:pt x="1341627" y="980849"/>
                </a:lnTo>
                <a:cubicBezTo>
                  <a:pt x="1341627" y="980849"/>
                  <a:pt x="1341627" y="980849"/>
                  <a:pt x="1341627" y="979451"/>
                </a:cubicBezTo>
                <a:lnTo>
                  <a:pt x="1341627" y="969666"/>
                </a:lnTo>
                <a:lnTo>
                  <a:pt x="1352810" y="969666"/>
                </a:lnTo>
                <a:lnTo>
                  <a:pt x="1352810" y="980849"/>
                </a:lnTo>
                <a:cubicBezTo>
                  <a:pt x="1352810" y="969666"/>
                  <a:pt x="1363994" y="969666"/>
                  <a:pt x="1363994" y="969666"/>
                </a:cubicBezTo>
                <a:cubicBezTo>
                  <a:pt x="1363994" y="969666"/>
                  <a:pt x="1363994" y="969666"/>
                  <a:pt x="1375538" y="969666"/>
                </a:cubicBezTo>
                <a:lnTo>
                  <a:pt x="1386721" y="969666"/>
                </a:lnTo>
                <a:lnTo>
                  <a:pt x="1386721" y="971063"/>
                </a:lnTo>
                <a:cubicBezTo>
                  <a:pt x="1386721" y="972461"/>
                  <a:pt x="1386721" y="975257"/>
                  <a:pt x="1386721" y="980849"/>
                </a:cubicBezTo>
                <a:cubicBezTo>
                  <a:pt x="1386721" y="969666"/>
                  <a:pt x="1386721" y="969666"/>
                  <a:pt x="1397904" y="969666"/>
                </a:cubicBezTo>
                <a:lnTo>
                  <a:pt x="1409087" y="969666"/>
                </a:lnTo>
                <a:lnTo>
                  <a:pt x="1420631" y="969666"/>
                </a:lnTo>
                <a:lnTo>
                  <a:pt x="1427096" y="969666"/>
                </a:lnTo>
                <a:cubicBezTo>
                  <a:pt x="1426572" y="969666"/>
                  <a:pt x="1426921" y="969666"/>
                  <a:pt x="1427620" y="969666"/>
                </a:cubicBezTo>
                <a:lnTo>
                  <a:pt x="1431814" y="969666"/>
                </a:lnTo>
                <a:lnTo>
                  <a:pt x="1442998" y="969666"/>
                </a:lnTo>
                <a:cubicBezTo>
                  <a:pt x="1442998" y="964074"/>
                  <a:pt x="1442998" y="961279"/>
                  <a:pt x="1442998" y="961279"/>
                </a:cubicBezTo>
                <a:lnTo>
                  <a:pt x="1442998" y="958483"/>
                </a:lnTo>
                <a:lnTo>
                  <a:pt x="1454181" y="958483"/>
                </a:lnTo>
                <a:cubicBezTo>
                  <a:pt x="1465725" y="958483"/>
                  <a:pt x="1465725" y="969666"/>
                  <a:pt x="1465725" y="958483"/>
                </a:cubicBezTo>
                <a:cubicBezTo>
                  <a:pt x="1465725" y="958483"/>
                  <a:pt x="1465725" y="958483"/>
                  <a:pt x="1476908" y="958483"/>
                </a:cubicBezTo>
                <a:cubicBezTo>
                  <a:pt x="1488091" y="958483"/>
                  <a:pt x="1476908" y="958483"/>
                  <a:pt x="1488091" y="958483"/>
                </a:cubicBezTo>
                <a:lnTo>
                  <a:pt x="1499275" y="946939"/>
                </a:lnTo>
                <a:lnTo>
                  <a:pt x="1499275" y="945541"/>
                </a:lnTo>
                <a:lnTo>
                  <a:pt x="1499275" y="938552"/>
                </a:lnTo>
                <a:lnTo>
                  <a:pt x="1499275" y="935756"/>
                </a:lnTo>
                <a:cubicBezTo>
                  <a:pt x="1499275" y="924573"/>
                  <a:pt x="1499275" y="935756"/>
                  <a:pt x="1499275" y="924573"/>
                </a:cubicBezTo>
                <a:lnTo>
                  <a:pt x="1488091" y="924573"/>
                </a:lnTo>
                <a:cubicBezTo>
                  <a:pt x="1488091" y="924573"/>
                  <a:pt x="1488091" y="924573"/>
                  <a:pt x="1476908" y="924573"/>
                </a:cubicBezTo>
                <a:lnTo>
                  <a:pt x="1476908" y="925971"/>
                </a:lnTo>
                <a:lnTo>
                  <a:pt x="1476908" y="928767"/>
                </a:lnTo>
                <a:cubicBezTo>
                  <a:pt x="1476908" y="929466"/>
                  <a:pt x="1476908" y="929815"/>
                  <a:pt x="1476908" y="929291"/>
                </a:cubicBezTo>
                <a:lnTo>
                  <a:pt x="1476908" y="935756"/>
                </a:lnTo>
                <a:lnTo>
                  <a:pt x="1465725" y="935756"/>
                </a:lnTo>
                <a:cubicBezTo>
                  <a:pt x="1465725" y="935756"/>
                  <a:pt x="1465725" y="935756"/>
                  <a:pt x="1454181" y="935756"/>
                </a:cubicBezTo>
                <a:lnTo>
                  <a:pt x="1454181" y="932960"/>
                </a:lnTo>
                <a:lnTo>
                  <a:pt x="1454181" y="925971"/>
                </a:lnTo>
                <a:lnTo>
                  <a:pt x="1454181" y="924573"/>
                </a:lnTo>
                <a:cubicBezTo>
                  <a:pt x="1454181" y="924573"/>
                  <a:pt x="1454181" y="924573"/>
                  <a:pt x="1442998" y="924573"/>
                </a:cubicBezTo>
                <a:close/>
                <a:moveTo>
                  <a:pt x="1318900" y="924573"/>
                </a:moveTo>
                <a:cubicBezTo>
                  <a:pt x="1318900" y="924573"/>
                  <a:pt x="1318900" y="924573"/>
                  <a:pt x="1318900" y="935756"/>
                </a:cubicBezTo>
                <a:lnTo>
                  <a:pt x="1330444" y="935756"/>
                </a:lnTo>
                <a:cubicBezTo>
                  <a:pt x="1330444" y="924573"/>
                  <a:pt x="1330444" y="935756"/>
                  <a:pt x="1341627" y="924573"/>
                </a:cubicBezTo>
                <a:cubicBezTo>
                  <a:pt x="1341627" y="924573"/>
                  <a:pt x="1341627" y="935756"/>
                  <a:pt x="1352810" y="924573"/>
                </a:cubicBezTo>
                <a:lnTo>
                  <a:pt x="1341627" y="924573"/>
                </a:lnTo>
                <a:cubicBezTo>
                  <a:pt x="1341627" y="924573"/>
                  <a:pt x="1341627" y="924573"/>
                  <a:pt x="1330444" y="924573"/>
                </a:cubicBezTo>
                <a:close/>
                <a:moveTo>
                  <a:pt x="1273806" y="924573"/>
                </a:moveTo>
                <a:cubicBezTo>
                  <a:pt x="1262623" y="924573"/>
                  <a:pt x="1262623" y="924573"/>
                  <a:pt x="1262623" y="935756"/>
                </a:cubicBezTo>
                <a:cubicBezTo>
                  <a:pt x="1251440" y="924573"/>
                  <a:pt x="1251440" y="935756"/>
                  <a:pt x="1251440" y="935756"/>
                </a:cubicBezTo>
                <a:lnTo>
                  <a:pt x="1262623" y="935756"/>
                </a:lnTo>
                <a:lnTo>
                  <a:pt x="1273806" y="935756"/>
                </a:lnTo>
                <a:lnTo>
                  <a:pt x="1280480" y="935756"/>
                </a:lnTo>
                <a:cubicBezTo>
                  <a:pt x="1278857" y="935756"/>
                  <a:pt x="1285350" y="935756"/>
                  <a:pt x="1285350" y="935756"/>
                </a:cubicBezTo>
                <a:lnTo>
                  <a:pt x="1296534" y="935756"/>
                </a:lnTo>
                <a:lnTo>
                  <a:pt x="1307717" y="935756"/>
                </a:lnTo>
                <a:lnTo>
                  <a:pt x="1307717" y="924573"/>
                </a:lnTo>
                <a:lnTo>
                  <a:pt x="1296534" y="924573"/>
                </a:lnTo>
                <a:cubicBezTo>
                  <a:pt x="1296534" y="924573"/>
                  <a:pt x="1296534" y="924573"/>
                  <a:pt x="1285350" y="924573"/>
                </a:cubicBezTo>
                <a:lnTo>
                  <a:pt x="1285350" y="925971"/>
                </a:lnTo>
                <a:lnTo>
                  <a:pt x="1285350" y="934358"/>
                </a:lnTo>
                <a:lnTo>
                  <a:pt x="1285350" y="935756"/>
                </a:lnTo>
                <a:close/>
                <a:moveTo>
                  <a:pt x="1528467" y="919856"/>
                </a:moveTo>
                <a:cubicBezTo>
                  <a:pt x="1526895" y="920380"/>
                  <a:pt x="1524798" y="921778"/>
                  <a:pt x="1522002" y="924573"/>
                </a:cubicBezTo>
                <a:cubicBezTo>
                  <a:pt x="1522002" y="924573"/>
                  <a:pt x="1522002" y="924573"/>
                  <a:pt x="1510819" y="924573"/>
                </a:cubicBezTo>
                <a:lnTo>
                  <a:pt x="1510819" y="935756"/>
                </a:lnTo>
                <a:lnTo>
                  <a:pt x="1510819" y="946939"/>
                </a:lnTo>
                <a:cubicBezTo>
                  <a:pt x="1510819" y="946939"/>
                  <a:pt x="1510819" y="946939"/>
                  <a:pt x="1512217" y="946939"/>
                </a:cubicBezTo>
                <a:lnTo>
                  <a:pt x="1515013" y="946939"/>
                </a:lnTo>
                <a:lnTo>
                  <a:pt x="1515537" y="946939"/>
                </a:lnTo>
                <a:lnTo>
                  <a:pt x="1522002" y="946939"/>
                </a:lnTo>
                <a:lnTo>
                  <a:pt x="1522002" y="937154"/>
                </a:lnTo>
                <a:lnTo>
                  <a:pt x="1522002" y="935756"/>
                </a:lnTo>
                <a:cubicBezTo>
                  <a:pt x="1522002" y="935756"/>
                  <a:pt x="1533185" y="924573"/>
                  <a:pt x="1533185" y="935756"/>
                </a:cubicBezTo>
                <a:lnTo>
                  <a:pt x="1544368" y="935756"/>
                </a:lnTo>
                <a:cubicBezTo>
                  <a:pt x="1544368" y="924573"/>
                  <a:pt x="1544368" y="924573"/>
                  <a:pt x="1533185" y="924573"/>
                </a:cubicBezTo>
                <a:cubicBezTo>
                  <a:pt x="1533185" y="924573"/>
                  <a:pt x="1533185" y="918283"/>
                  <a:pt x="1528467" y="919856"/>
                </a:cubicBezTo>
                <a:close/>
                <a:moveTo>
                  <a:pt x="1568494" y="916186"/>
                </a:moveTo>
                <a:cubicBezTo>
                  <a:pt x="1567096" y="916186"/>
                  <a:pt x="1567096" y="918982"/>
                  <a:pt x="1567096" y="924573"/>
                </a:cubicBezTo>
                <a:cubicBezTo>
                  <a:pt x="1567096" y="924573"/>
                  <a:pt x="1567096" y="930864"/>
                  <a:pt x="1567096" y="929291"/>
                </a:cubicBezTo>
                <a:lnTo>
                  <a:pt x="1567096" y="935756"/>
                </a:lnTo>
                <a:cubicBezTo>
                  <a:pt x="1567096" y="924573"/>
                  <a:pt x="1578279" y="924573"/>
                  <a:pt x="1578279" y="935756"/>
                </a:cubicBezTo>
                <a:lnTo>
                  <a:pt x="1589462" y="924573"/>
                </a:lnTo>
                <a:lnTo>
                  <a:pt x="1601006" y="924573"/>
                </a:lnTo>
                <a:cubicBezTo>
                  <a:pt x="1601006" y="913390"/>
                  <a:pt x="1601006" y="924573"/>
                  <a:pt x="1589462" y="924573"/>
                </a:cubicBezTo>
                <a:lnTo>
                  <a:pt x="1578279" y="924573"/>
                </a:lnTo>
                <a:cubicBezTo>
                  <a:pt x="1572687" y="918982"/>
                  <a:pt x="1569892" y="916186"/>
                  <a:pt x="1568494" y="916186"/>
                </a:cubicBezTo>
                <a:close/>
                <a:moveTo>
                  <a:pt x="1409087" y="913390"/>
                </a:moveTo>
                <a:cubicBezTo>
                  <a:pt x="1409087" y="924573"/>
                  <a:pt x="1409087" y="924573"/>
                  <a:pt x="1420631" y="913390"/>
                </a:cubicBezTo>
                <a:close/>
                <a:moveTo>
                  <a:pt x="1363994" y="913390"/>
                </a:moveTo>
                <a:lnTo>
                  <a:pt x="1363994" y="924573"/>
                </a:lnTo>
                <a:lnTo>
                  <a:pt x="1375538" y="924573"/>
                </a:lnTo>
                <a:lnTo>
                  <a:pt x="1386721" y="924573"/>
                </a:lnTo>
                <a:lnTo>
                  <a:pt x="1386721" y="913390"/>
                </a:lnTo>
                <a:lnTo>
                  <a:pt x="1375538" y="924573"/>
                </a:lnTo>
                <a:lnTo>
                  <a:pt x="1375538" y="921778"/>
                </a:lnTo>
                <a:lnTo>
                  <a:pt x="1375538" y="918108"/>
                </a:lnTo>
                <a:lnTo>
                  <a:pt x="1375538" y="917584"/>
                </a:lnTo>
                <a:cubicBezTo>
                  <a:pt x="1375538" y="916186"/>
                  <a:pt x="1375538" y="913390"/>
                  <a:pt x="1375538" y="913390"/>
                </a:cubicBezTo>
                <a:close/>
                <a:moveTo>
                  <a:pt x="1679649" y="901847"/>
                </a:moveTo>
                <a:cubicBezTo>
                  <a:pt x="1679649" y="913390"/>
                  <a:pt x="1691193" y="913390"/>
                  <a:pt x="1679649" y="913390"/>
                </a:cubicBezTo>
                <a:close/>
                <a:moveTo>
                  <a:pt x="1668466" y="901847"/>
                </a:moveTo>
                <a:cubicBezTo>
                  <a:pt x="1657283" y="913390"/>
                  <a:pt x="1668466" y="913390"/>
                  <a:pt x="1657283" y="913390"/>
                </a:cubicBezTo>
                <a:cubicBezTo>
                  <a:pt x="1657283" y="913390"/>
                  <a:pt x="1657283" y="913390"/>
                  <a:pt x="1646100" y="913390"/>
                </a:cubicBezTo>
                <a:cubicBezTo>
                  <a:pt x="1646100" y="913390"/>
                  <a:pt x="1646100" y="913390"/>
                  <a:pt x="1634556" y="913390"/>
                </a:cubicBezTo>
                <a:cubicBezTo>
                  <a:pt x="1634556" y="913390"/>
                  <a:pt x="1623372" y="913390"/>
                  <a:pt x="1623372" y="924573"/>
                </a:cubicBezTo>
                <a:lnTo>
                  <a:pt x="1623372" y="935756"/>
                </a:lnTo>
                <a:lnTo>
                  <a:pt x="1634556" y="935756"/>
                </a:lnTo>
                <a:cubicBezTo>
                  <a:pt x="1646100" y="924573"/>
                  <a:pt x="1646100" y="924573"/>
                  <a:pt x="1634556" y="924573"/>
                </a:cubicBezTo>
                <a:cubicBezTo>
                  <a:pt x="1634556" y="924573"/>
                  <a:pt x="1634556" y="924573"/>
                  <a:pt x="1634556" y="913390"/>
                </a:cubicBezTo>
                <a:cubicBezTo>
                  <a:pt x="1634556" y="913390"/>
                  <a:pt x="1634556" y="924573"/>
                  <a:pt x="1646100" y="924573"/>
                </a:cubicBezTo>
                <a:lnTo>
                  <a:pt x="1657283" y="935756"/>
                </a:lnTo>
                <a:lnTo>
                  <a:pt x="1657283" y="924573"/>
                </a:lnTo>
                <a:lnTo>
                  <a:pt x="1668466" y="924573"/>
                </a:lnTo>
                <a:cubicBezTo>
                  <a:pt x="1668466" y="924573"/>
                  <a:pt x="1668466" y="924573"/>
                  <a:pt x="1679649" y="924573"/>
                </a:cubicBezTo>
                <a:lnTo>
                  <a:pt x="1679649" y="913390"/>
                </a:lnTo>
                <a:cubicBezTo>
                  <a:pt x="1679649" y="913390"/>
                  <a:pt x="1679649" y="913390"/>
                  <a:pt x="1691193" y="913390"/>
                </a:cubicBezTo>
                <a:cubicBezTo>
                  <a:pt x="1691193" y="913390"/>
                  <a:pt x="1691193" y="913390"/>
                  <a:pt x="1691193" y="901847"/>
                </a:cubicBezTo>
                <a:lnTo>
                  <a:pt x="1679649" y="901847"/>
                </a:lnTo>
                <a:close/>
                <a:moveTo>
                  <a:pt x="1454181" y="901847"/>
                </a:moveTo>
                <a:cubicBezTo>
                  <a:pt x="1454181" y="907619"/>
                  <a:pt x="1454181" y="910505"/>
                  <a:pt x="1454181" y="910505"/>
                </a:cubicBezTo>
                <a:lnTo>
                  <a:pt x="1454181" y="913390"/>
                </a:lnTo>
                <a:lnTo>
                  <a:pt x="1465725" y="913390"/>
                </a:lnTo>
                <a:lnTo>
                  <a:pt x="1465725" y="901847"/>
                </a:lnTo>
                <a:cubicBezTo>
                  <a:pt x="1465725" y="901847"/>
                  <a:pt x="1465725" y="913390"/>
                  <a:pt x="1476908" y="913390"/>
                </a:cubicBezTo>
                <a:cubicBezTo>
                  <a:pt x="1476908" y="913390"/>
                  <a:pt x="1476908" y="906897"/>
                  <a:pt x="1476908" y="908520"/>
                </a:cubicBezTo>
                <a:lnTo>
                  <a:pt x="1476908" y="906717"/>
                </a:lnTo>
                <a:cubicBezTo>
                  <a:pt x="1476908" y="908340"/>
                  <a:pt x="1476908" y="901847"/>
                  <a:pt x="1476908" y="901847"/>
                </a:cubicBezTo>
                <a:lnTo>
                  <a:pt x="1465725" y="901847"/>
                </a:lnTo>
                <a:cubicBezTo>
                  <a:pt x="1454181" y="913390"/>
                  <a:pt x="1454181" y="901847"/>
                  <a:pt x="1454181" y="901847"/>
                </a:cubicBezTo>
                <a:close/>
                <a:moveTo>
                  <a:pt x="0" y="901847"/>
                </a:moveTo>
                <a:cubicBezTo>
                  <a:pt x="0" y="901847"/>
                  <a:pt x="0" y="901847"/>
                  <a:pt x="11183" y="901847"/>
                </a:cubicBezTo>
                <a:cubicBezTo>
                  <a:pt x="11183" y="901847"/>
                  <a:pt x="11183" y="901847"/>
                  <a:pt x="11183" y="913390"/>
                </a:cubicBezTo>
                <a:lnTo>
                  <a:pt x="22727" y="913390"/>
                </a:lnTo>
                <a:lnTo>
                  <a:pt x="22727" y="914788"/>
                </a:lnTo>
                <a:lnTo>
                  <a:pt x="22727" y="917584"/>
                </a:lnTo>
                <a:cubicBezTo>
                  <a:pt x="22727" y="918283"/>
                  <a:pt x="22727" y="918632"/>
                  <a:pt x="22727" y="918108"/>
                </a:cubicBezTo>
                <a:lnTo>
                  <a:pt x="22727" y="924573"/>
                </a:lnTo>
                <a:lnTo>
                  <a:pt x="33911" y="924573"/>
                </a:lnTo>
                <a:cubicBezTo>
                  <a:pt x="33911" y="924573"/>
                  <a:pt x="33911" y="924573"/>
                  <a:pt x="33911" y="935756"/>
                </a:cubicBezTo>
                <a:lnTo>
                  <a:pt x="22727" y="935756"/>
                </a:lnTo>
                <a:lnTo>
                  <a:pt x="11183" y="935756"/>
                </a:lnTo>
                <a:lnTo>
                  <a:pt x="11183" y="924573"/>
                </a:lnTo>
                <a:cubicBezTo>
                  <a:pt x="11183" y="913390"/>
                  <a:pt x="11183" y="913390"/>
                  <a:pt x="0" y="913390"/>
                </a:cubicBezTo>
                <a:close/>
                <a:moveTo>
                  <a:pt x="1510819" y="890664"/>
                </a:moveTo>
                <a:cubicBezTo>
                  <a:pt x="1510819" y="890664"/>
                  <a:pt x="1510819" y="890664"/>
                  <a:pt x="1510819" y="892062"/>
                </a:cubicBezTo>
                <a:lnTo>
                  <a:pt x="1510819" y="900449"/>
                </a:lnTo>
                <a:lnTo>
                  <a:pt x="1510819" y="901847"/>
                </a:lnTo>
                <a:cubicBezTo>
                  <a:pt x="1510819" y="901847"/>
                  <a:pt x="1510819" y="901847"/>
                  <a:pt x="1522002" y="901847"/>
                </a:cubicBezTo>
                <a:lnTo>
                  <a:pt x="1522002" y="899051"/>
                </a:lnTo>
                <a:cubicBezTo>
                  <a:pt x="1522002" y="899051"/>
                  <a:pt x="1522002" y="896255"/>
                  <a:pt x="1522002" y="890664"/>
                </a:cubicBezTo>
                <a:close/>
                <a:moveTo>
                  <a:pt x="22727" y="890664"/>
                </a:moveTo>
                <a:lnTo>
                  <a:pt x="33911" y="890664"/>
                </a:lnTo>
                <a:lnTo>
                  <a:pt x="33911" y="901847"/>
                </a:lnTo>
                <a:cubicBezTo>
                  <a:pt x="33911" y="901847"/>
                  <a:pt x="33911" y="901847"/>
                  <a:pt x="22727" y="901847"/>
                </a:cubicBezTo>
                <a:cubicBezTo>
                  <a:pt x="22727" y="901847"/>
                  <a:pt x="33911" y="890664"/>
                  <a:pt x="22727" y="890664"/>
                </a:cubicBezTo>
                <a:close/>
                <a:moveTo>
                  <a:pt x="1634556" y="879481"/>
                </a:moveTo>
                <a:cubicBezTo>
                  <a:pt x="1634556" y="879481"/>
                  <a:pt x="1634556" y="879481"/>
                  <a:pt x="1634556" y="880879"/>
                </a:cubicBezTo>
                <a:lnTo>
                  <a:pt x="1634556" y="882277"/>
                </a:lnTo>
                <a:cubicBezTo>
                  <a:pt x="1634556" y="882277"/>
                  <a:pt x="1634556" y="885073"/>
                  <a:pt x="1634556" y="890664"/>
                </a:cubicBezTo>
                <a:lnTo>
                  <a:pt x="1646100" y="890664"/>
                </a:lnTo>
                <a:cubicBezTo>
                  <a:pt x="1646100" y="890664"/>
                  <a:pt x="1646100" y="890664"/>
                  <a:pt x="1646100" y="889266"/>
                </a:cubicBezTo>
                <a:lnTo>
                  <a:pt x="1646100" y="884199"/>
                </a:lnTo>
                <a:cubicBezTo>
                  <a:pt x="1646100" y="885771"/>
                  <a:pt x="1646100" y="879481"/>
                  <a:pt x="1646100" y="879481"/>
                </a:cubicBezTo>
                <a:close/>
                <a:moveTo>
                  <a:pt x="11183" y="879481"/>
                </a:moveTo>
                <a:lnTo>
                  <a:pt x="22727" y="879481"/>
                </a:lnTo>
                <a:lnTo>
                  <a:pt x="22727" y="890664"/>
                </a:lnTo>
                <a:cubicBezTo>
                  <a:pt x="11183" y="890664"/>
                  <a:pt x="11183" y="890664"/>
                  <a:pt x="11183" y="879481"/>
                </a:cubicBezTo>
                <a:close/>
                <a:moveTo>
                  <a:pt x="1285350" y="868298"/>
                </a:moveTo>
                <a:lnTo>
                  <a:pt x="1285350" y="879481"/>
                </a:lnTo>
                <a:cubicBezTo>
                  <a:pt x="1285350" y="879481"/>
                  <a:pt x="1285350" y="879481"/>
                  <a:pt x="1285350" y="890664"/>
                </a:cubicBezTo>
                <a:lnTo>
                  <a:pt x="1296534" y="890664"/>
                </a:lnTo>
                <a:cubicBezTo>
                  <a:pt x="1296534" y="890664"/>
                  <a:pt x="1296534" y="901847"/>
                  <a:pt x="1285350" y="901847"/>
                </a:cubicBezTo>
                <a:cubicBezTo>
                  <a:pt x="1285350" y="901847"/>
                  <a:pt x="1285350" y="901847"/>
                  <a:pt x="1296534" y="901847"/>
                </a:cubicBezTo>
                <a:lnTo>
                  <a:pt x="1296534" y="890664"/>
                </a:lnTo>
                <a:cubicBezTo>
                  <a:pt x="1296534" y="879481"/>
                  <a:pt x="1285350" y="879481"/>
                  <a:pt x="1285350" y="879481"/>
                </a:cubicBezTo>
                <a:cubicBezTo>
                  <a:pt x="1285350" y="879481"/>
                  <a:pt x="1285350" y="879481"/>
                  <a:pt x="1296534" y="879481"/>
                </a:cubicBezTo>
                <a:lnTo>
                  <a:pt x="1296534" y="878083"/>
                </a:lnTo>
                <a:cubicBezTo>
                  <a:pt x="1296534" y="876685"/>
                  <a:pt x="1296534" y="873890"/>
                  <a:pt x="1296534" y="868298"/>
                </a:cubicBezTo>
                <a:close/>
                <a:moveTo>
                  <a:pt x="1161252" y="845572"/>
                </a:moveTo>
                <a:lnTo>
                  <a:pt x="1150069" y="856755"/>
                </a:lnTo>
                <a:lnTo>
                  <a:pt x="1161252" y="856755"/>
                </a:lnTo>
                <a:close/>
                <a:moveTo>
                  <a:pt x="101371" y="845572"/>
                </a:moveTo>
                <a:lnTo>
                  <a:pt x="101371" y="856755"/>
                </a:lnTo>
                <a:lnTo>
                  <a:pt x="112915" y="856755"/>
                </a:lnTo>
                <a:lnTo>
                  <a:pt x="112915" y="845572"/>
                </a:lnTo>
                <a:cubicBezTo>
                  <a:pt x="112915" y="856755"/>
                  <a:pt x="101371" y="856755"/>
                  <a:pt x="101371" y="845572"/>
                </a:cubicBezTo>
                <a:close/>
                <a:moveTo>
                  <a:pt x="22727" y="845572"/>
                </a:moveTo>
                <a:cubicBezTo>
                  <a:pt x="22727" y="845572"/>
                  <a:pt x="22727" y="845572"/>
                  <a:pt x="22727" y="856755"/>
                </a:cubicBezTo>
                <a:cubicBezTo>
                  <a:pt x="22727" y="856755"/>
                  <a:pt x="33911" y="856755"/>
                  <a:pt x="33911" y="845572"/>
                </a:cubicBezTo>
                <a:cubicBezTo>
                  <a:pt x="33911" y="845572"/>
                  <a:pt x="22727" y="856755"/>
                  <a:pt x="22727" y="845572"/>
                </a:cubicBezTo>
                <a:close/>
                <a:moveTo>
                  <a:pt x="90188" y="834389"/>
                </a:moveTo>
                <a:cubicBezTo>
                  <a:pt x="90188" y="845572"/>
                  <a:pt x="79004" y="845572"/>
                  <a:pt x="79004" y="845572"/>
                </a:cubicBezTo>
                <a:cubicBezTo>
                  <a:pt x="79004" y="845572"/>
                  <a:pt x="79004" y="845572"/>
                  <a:pt x="90188" y="845572"/>
                </a:cubicBezTo>
                <a:cubicBezTo>
                  <a:pt x="90188" y="845572"/>
                  <a:pt x="90188" y="845572"/>
                  <a:pt x="90188" y="834389"/>
                </a:cubicBezTo>
                <a:close/>
                <a:moveTo>
                  <a:pt x="56277" y="834389"/>
                </a:moveTo>
                <a:lnTo>
                  <a:pt x="56277" y="845572"/>
                </a:lnTo>
                <a:lnTo>
                  <a:pt x="56277" y="856755"/>
                </a:lnTo>
                <a:cubicBezTo>
                  <a:pt x="56277" y="856755"/>
                  <a:pt x="56277" y="856755"/>
                  <a:pt x="67821" y="856755"/>
                </a:cubicBezTo>
                <a:cubicBezTo>
                  <a:pt x="67821" y="856755"/>
                  <a:pt x="67821" y="856755"/>
                  <a:pt x="67821" y="845572"/>
                </a:cubicBezTo>
                <a:close/>
                <a:moveTo>
                  <a:pt x="22727" y="823206"/>
                </a:moveTo>
                <a:lnTo>
                  <a:pt x="22727" y="834389"/>
                </a:lnTo>
                <a:lnTo>
                  <a:pt x="33911" y="834389"/>
                </a:lnTo>
                <a:cubicBezTo>
                  <a:pt x="33911" y="834389"/>
                  <a:pt x="33911" y="834389"/>
                  <a:pt x="33911" y="823206"/>
                </a:cubicBezTo>
                <a:lnTo>
                  <a:pt x="32513" y="823206"/>
                </a:lnTo>
                <a:lnTo>
                  <a:pt x="24125" y="823206"/>
                </a:lnTo>
                <a:cubicBezTo>
                  <a:pt x="22727" y="823206"/>
                  <a:pt x="22727" y="823206"/>
                  <a:pt x="22727" y="823206"/>
                </a:cubicBezTo>
                <a:close/>
                <a:moveTo>
                  <a:pt x="1296534" y="811662"/>
                </a:moveTo>
                <a:cubicBezTo>
                  <a:pt x="1296534" y="811662"/>
                  <a:pt x="1296534" y="811662"/>
                  <a:pt x="1296534" y="813105"/>
                </a:cubicBezTo>
                <a:lnTo>
                  <a:pt x="1296534" y="821763"/>
                </a:lnTo>
                <a:cubicBezTo>
                  <a:pt x="1296534" y="823206"/>
                  <a:pt x="1296534" y="823206"/>
                  <a:pt x="1296534" y="823206"/>
                </a:cubicBezTo>
                <a:cubicBezTo>
                  <a:pt x="1285350" y="823206"/>
                  <a:pt x="1296534" y="823206"/>
                  <a:pt x="1296534" y="811662"/>
                </a:cubicBezTo>
                <a:close/>
                <a:moveTo>
                  <a:pt x="1285350" y="811662"/>
                </a:moveTo>
                <a:lnTo>
                  <a:pt x="1285350" y="823206"/>
                </a:lnTo>
                <a:lnTo>
                  <a:pt x="1296534" y="823206"/>
                </a:lnTo>
                <a:cubicBezTo>
                  <a:pt x="1307717" y="811662"/>
                  <a:pt x="1307717" y="823206"/>
                  <a:pt x="1307717" y="811662"/>
                </a:cubicBezTo>
                <a:cubicBezTo>
                  <a:pt x="1307717" y="811662"/>
                  <a:pt x="1307717" y="811662"/>
                  <a:pt x="1296534" y="811662"/>
                </a:cubicBezTo>
                <a:cubicBezTo>
                  <a:pt x="1296534" y="811662"/>
                  <a:pt x="1296534" y="811662"/>
                  <a:pt x="1285350" y="811662"/>
                </a:cubicBezTo>
                <a:close/>
                <a:moveTo>
                  <a:pt x="1228713" y="811662"/>
                </a:moveTo>
                <a:lnTo>
                  <a:pt x="1228713" y="823206"/>
                </a:lnTo>
                <a:lnTo>
                  <a:pt x="1240256" y="823206"/>
                </a:lnTo>
                <a:cubicBezTo>
                  <a:pt x="1240256" y="823206"/>
                  <a:pt x="1240256" y="834389"/>
                  <a:pt x="1251440" y="834389"/>
                </a:cubicBezTo>
                <a:lnTo>
                  <a:pt x="1251440" y="823206"/>
                </a:lnTo>
                <a:cubicBezTo>
                  <a:pt x="1251440" y="811662"/>
                  <a:pt x="1240256" y="811662"/>
                  <a:pt x="1240256" y="811662"/>
                </a:cubicBezTo>
                <a:close/>
                <a:moveTo>
                  <a:pt x="1420631" y="789296"/>
                </a:moveTo>
                <a:lnTo>
                  <a:pt x="1420631" y="800479"/>
                </a:lnTo>
                <a:lnTo>
                  <a:pt x="1431814" y="800479"/>
                </a:lnTo>
                <a:cubicBezTo>
                  <a:pt x="1431814" y="800479"/>
                  <a:pt x="1431814" y="800479"/>
                  <a:pt x="1431814" y="789296"/>
                </a:cubicBezTo>
                <a:cubicBezTo>
                  <a:pt x="1431814" y="789296"/>
                  <a:pt x="1431814" y="789296"/>
                  <a:pt x="1420631" y="789296"/>
                </a:cubicBezTo>
                <a:close/>
                <a:moveTo>
                  <a:pt x="1228713" y="789296"/>
                </a:moveTo>
                <a:cubicBezTo>
                  <a:pt x="1228713" y="789296"/>
                  <a:pt x="1228713" y="789296"/>
                  <a:pt x="1228713" y="800479"/>
                </a:cubicBezTo>
                <a:lnTo>
                  <a:pt x="1240256" y="800479"/>
                </a:lnTo>
                <a:cubicBezTo>
                  <a:pt x="1240256" y="800479"/>
                  <a:pt x="1240256" y="800479"/>
                  <a:pt x="1240256" y="789296"/>
                </a:cubicBezTo>
                <a:close/>
                <a:moveTo>
                  <a:pt x="1127342" y="789296"/>
                </a:moveTo>
                <a:cubicBezTo>
                  <a:pt x="1127342" y="789296"/>
                  <a:pt x="1127342" y="789296"/>
                  <a:pt x="1127342" y="790694"/>
                </a:cubicBezTo>
                <a:lnTo>
                  <a:pt x="1127342" y="799081"/>
                </a:lnTo>
                <a:lnTo>
                  <a:pt x="1127342" y="800479"/>
                </a:lnTo>
                <a:cubicBezTo>
                  <a:pt x="1127342" y="800479"/>
                  <a:pt x="1127342" y="800479"/>
                  <a:pt x="1138525" y="800479"/>
                </a:cubicBezTo>
                <a:cubicBezTo>
                  <a:pt x="1127342" y="800479"/>
                  <a:pt x="1127342" y="789296"/>
                  <a:pt x="1127342" y="789296"/>
                </a:cubicBezTo>
                <a:close/>
                <a:moveTo>
                  <a:pt x="79004" y="789296"/>
                </a:moveTo>
                <a:lnTo>
                  <a:pt x="85470" y="789296"/>
                </a:lnTo>
                <a:cubicBezTo>
                  <a:pt x="84946" y="789296"/>
                  <a:pt x="85295" y="789296"/>
                  <a:pt x="85994" y="789296"/>
                </a:cubicBezTo>
                <a:lnTo>
                  <a:pt x="90188" y="789296"/>
                </a:lnTo>
                <a:cubicBezTo>
                  <a:pt x="90188" y="800479"/>
                  <a:pt x="79004" y="800479"/>
                  <a:pt x="79004" y="800479"/>
                </a:cubicBezTo>
                <a:lnTo>
                  <a:pt x="79004" y="794014"/>
                </a:lnTo>
                <a:lnTo>
                  <a:pt x="79004" y="793490"/>
                </a:lnTo>
                <a:cubicBezTo>
                  <a:pt x="79004" y="792092"/>
                  <a:pt x="79004" y="789296"/>
                  <a:pt x="79004" y="789296"/>
                </a:cubicBezTo>
                <a:close/>
                <a:moveTo>
                  <a:pt x="1454181" y="778113"/>
                </a:moveTo>
                <a:lnTo>
                  <a:pt x="1454181" y="789296"/>
                </a:lnTo>
                <a:cubicBezTo>
                  <a:pt x="1465725" y="789296"/>
                  <a:pt x="1465725" y="800479"/>
                  <a:pt x="1465725" y="800479"/>
                </a:cubicBezTo>
                <a:lnTo>
                  <a:pt x="1465725" y="789296"/>
                </a:lnTo>
                <a:cubicBezTo>
                  <a:pt x="1465725" y="778113"/>
                  <a:pt x="1454181" y="778113"/>
                  <a:pt x="1454181" y="778113"/>
                </a:cubicBezTo>
                <a:close/>
                <a:moveTo>
                  <a:pt x="67821" y="766570"/>
                </a:moveTo>
                <a:cubicBezTo>
                  <a:pt x="67821" y="766570"/>
                  <a:pt x="67821" y="766570"/>
                  <a:pt x="69219" y="766570"/>
                </a:cubicBezTo>
                <a:lnTo>
                  <a:pt x="76209" y="766570"/>
                </a:lnTo>
                <a:lnTo>
                  <a:pt x="79004" y="766570"/>
                </a:lnTo>
                <a:lnTo>
                  <a:pt x="79004" y="778113"/>
                </a:lnTo>
                <a:cubicBezTo>
                  <a:pt x="67821" y="778113"/>
                  <a:pt x="67821" y="778113"/>
                  <a:pt x="67821" y="766570"/>
                </a:cubicBezTo>
                <a:close/>
                <a:moveTo>
                  <a:pt x="11183" y="766570"/>
                </a:moveTo>
                <a:cubicBezTo>
                  <a:pt x="11183" y="766570"/>
                  <a:pt x="11183" y="766570"/>
                  <a:pt x="22727" y="766570"/>
                </a:cubicBezTo>
                <a:cubicBezTo>
                  <a:pt x="22727" y="766570"/>
                  <a:pt x="22727" y="766570"/>
                  <a:pt x="22727" y="778113"/>
                </a:cubicBezTo>
                <a:lnTo>
                  <a:pt x="11183" y="789296"/>
                </a:lnTo>
                <a:lnTo>
                  <a:pt x="11183" y="800479"/>
                </a:lnTo>
                <a:lnTo>
                  <a:pt x="0" y="800479"/>
                </a:lnTo>
                <a:cubicBezTo>
                  <a:pt x="0" y="800479"/>
                  <a:pt x="0" y="800479"/>
                  <a:pt x="0" y="789296"/>
                </a:cubicBezTo>
                <a:cubicBezTo>
                  <a:pt x="0" y="778113"/>
                  <a:pt x="11183" y="778113"/>
                  <a:pt x="11183" y="778113"/>
                </a:cubicBezTo>
                <a:cubicBezTo>
                  <a:pt x="11183" y="778113"/>
                  <a:pt x="11183" y="778113"/>
                  <a:pt x="11183" y="766570"/>
                </a:cubicBezTo>
                <a:close/>
                <a:moveTo>
                  <a:pt x="1657283" y="755387"/>
                </a:moveTo>
                <a:cubicBezTo>
                  <a:pt x="1657283" y="755387"/>
                  <a:pt x="1657283" y="755387"/>
                  <a:pt x="1657283" y="766570"/>
                </a:cubicBezTo>
                <a:cubicBezTo>
                  <a:pt x="1657283" y="766570"/>
                  <a:pt x="1657283" y="766570"/>
                  <a:pt x="1668466" y="766570"/>
                </a:cubicBezTo>
                <a:cubicBezTo>
                  <a:pt x="1668466" y="755387"/>
                  <a:pt x="1657283" y="755387"/>
                  <a:pt x="1657283" y="755387"/>
                </a:cubicBezTo>
                <a:close/>
                <a:moveTo>
                  <a:pt x="1318900" y="755387"/>
                </a:moveTo>
                <a:cubicBezTo>
                  <a:pt x="1330444" y="766570"/>
                  <a:pt x="1330444" y="755387"/>
                  <a:pt x="1330444" y="755387"/>
                </a:cubicBezTo>
                <a:close/>
                <a:moveTo>
                  <a:pt x="1262623" y="755387"/>
                </a:moveTo>
                <a:cubicBezTo>
                  <a:pt x="1251440" y="755387"/>
                  <a:pt x="1251440" y="755387"/>
                  <a:pt x="1251440" y="766570"/>
                </a:cubicBezTo>
                <a:lnTo>
                  <a:pt x="1262623" y="766570"/>
                </a:lnTo>
                <a:close/>
                <a:moveTo>
                  <a:pt x="1195163" y="755387"/>
                </a:moveTo>
                <a:cubicBezTo>
                  <a:pt x="1195163" y="755387"/>
                  <a:pt x="1195163" y="755387"/>
                  <a:pt x="1195163" y="766570"/>
                </a:cubicBezTo>
                <a:lnTo>
                  <a:pt x="1195163" y="778113"/>
                </a:lnTo>
                <a:cubicBezTo>
                  <a:pt x="1195163" y="766570"/>
                  <a:pt x="1206346" y="778113"/>
                  <a:pt x="1206346" y="766570"/>
                </a:cubicBezTo>
                <a:cubicBezTo>
                  <a:pt x="1206346" y="766570"/>
                  <a:pt x="1206346" y="766570"/>
                  <a:pt x="1206346" y="755387"/>
                </a:cubicBezTo>
                <a:cubicBezTo>
                  <a:pt x="1206346" y="755387"/>
                  <a:pt x="1206346" y="755387"/>
                  <a:pt x="1195163" y="755387"/>
                </a:cubicBezTo>
                <a:close/>
                <a:moveTo>
                  <a:pt x="22727" y="755387"/>
                </a:moveTo>
                <a:cubicBezTo>
                  <a:pt x="22727" y="755387"/>
                  <a:pt x="22727" y="755387"/>
                  <a:pt x="33911" y="755387"/>
                </a:cubicBezTo>
                <a:lnTo>
                  <a:pt x="33911" y="766570"/>
                </a:lnTo>
                <a:lnTo>
                  <a:pt x="22727" y="766570"/>
                </a:lnTo>
                <a:cubicBezTo>
                  <a:pt x="22727" y="766570"/>
                  <a:pt x="22727" y="766570"/>
                  <a:pt x="22727" y="755387"/>
                </a:cubicBezTo>
                <a:close/>
                <a:moveTo>
                  <a:pt x="1341627" y="744204"/>
                </a:moveTo>
                <a:cubicBezTo>
                  <a:pt x="1341627" y="744204"/>
                  <a:pt x="1341627" y="744204"/>
                  <a:pt x="1341627" y="755387"/>
                </a:cubicBezTo>
                <a:cubicBezTo>
                  <a:pt x="1341627" y="755387"/>
                  <a:pt x="1341627" y="755387"/>
                  <a:pt x="1343025" y="755387"/>
                </a:cubicBezTo>
                <a:lnTo>
                  <a:pt x="1351412" y="755387"/>
                </a:lnTo>
                <a:cubicBezTo>
                  <a:pt x="1352810" y="755387"/>
                  <a:pt x="1352810" y="755387"/>
                  <a:pt x="1352810" y="755387"/>
                </a:cubicBezTo>
                <a:cubicBezTo>
                  <a:pt x="1352810" y="755387"/>
                  <a:pt x="1352810" y="755387"/>
                  <a:pt x="1352810" y="744204"/>
                </a:cubicBezTo>
                <a:cubicBezTo>
                  <a:pt x="1341627" y="744204"/>
                  <a:pt x="1341627" y="755387"/>
                  <a:pt x="1341627" y="744204"/>
                </a:cubicBezTo>
                <a:close/>
                <a:moveTo>
                  <a:pt x="1285350" y="744204"/>
                </a:moveTo>
                <a:lnTo>
                  <a:pt x="1285350" y="755387"/>
                </a:lnTo>
                <a:cubicBezTo>
                  <a:pt x="1285350" y="755387"/>
                  <a:pt x="1285350" y="755387"/>
                  <a:pt x="1273806" y="755387"/>
                </a:cubicBezTo>
                <a:cubicBezTo>
                  <a:pt x="1273806" y="755387"/>
                  <a:pt x="1273806" y="755387"/>
                  <a:pt x="1273806" y="766570"/>
                </a:cubicBezTo>
                <a:lnTo>
                  <a:pt x="1285350" y="766570"/>
                </a:lnTo>
                <a:lnTo>
                  <a:pt x="1285350" y="755387"/>
                </a:lnTo>
                <a:cubicBezTo>
                  <a:pt x="1296534" y="755387"/>
                  <a:pt x="1296534" y="766570"/>
                  <a:pt x="1296534" y="766570"/>
                </a:cubicBezTo>
                <a:lnTo>
                  <a:pt x="1296534" y="755387"/>
                </a:lnTo>
                <a:lnTo>
                  <a:pt x="1285350" y="755387"/>
                </a:lnTo>
                <a:cubicBezTo>
                  <a:pt x="1285350" y="744204"/>
                  <a:pt x="1285350" y="744204"/>
                  <a:pt x="1296534" y="744204"/>
                </a:cubicBezTo>
                <a:close/>
                <a:moveTo>
                  <a:pt x="1228713" y="744204"/>
                </a:moveTo>
                <a:cubicBezTo>
                  <a:pt x="1228713" y="744204"/>
                  <a:pt x="1228713" y="744204"/>
                  <a:pt x="1228713" y="755387"/>
                </a:cubicBezTo>
                <a:cubicBezTo>
                  <a:pt x="1228713" y="755387"/>
                  <a:pt x="1228713" y="755387"/>
                  <a:pt x="1228713" y="766570"/>
                </a:cubicBezTo>
                <a:cubicBezTo>
                  <a:pt x="1228713" y="766570"/>
                  <a:pt x="1228713" y="755387"/>
                  <a:pt x="1217529" y="755387"/>
                </a:cubicBezTo>
                <a:cubicBezTo>
                  <a:pt x="1217529" y="755387"/>
                  <a:pt x="1228713" y="755387"/>
                  <a:pt x="1228713" y="744204"/>
                </a:cubicBezTo>
                <a:close/>
                <a:moveTo>
                  <a:pt x="1217529" y="744204"/>
                </a:moveTo>
                <a:lnTo>
                  <a:pt x="1217529" y="755387"/>
                </a:lnTo>
                <a:cubicBezTo>
                  <a:pt x="1217529" y="755387"/>
                  <a:pt x="1217529" y="755387"/>
                  <a:pt x="1217529" y="766570"/>
                </a:cubicBezTo>
                <a:lnTo>
                  <a:pt x="1217529" y="778113"/>
                </a:lnTo>
                <a:lnTo>
                  <a:pt x="1228713" y="778113"/>
                </a:lnTo>
                <a:lnTo>
                  <a:pt x="1228713" y="776670"/>
                </a:lnTo>
                <a:lnTo>
                  <a:pt x="1228713" y="768013"/>
                </a:lnTo>
                <a:lnTo>
                  <a:pt x="1228713" y="766570"/>
                </a:lnTo>
                <a:lnTo>
                  <a:pt x="1240256" y="766570"/>
                </a:lnTo>
                <a:lnTo>
                  <a:pt x="1240256" y="755387"/>
                </a:lnTo>
                <a:lnTo>
                  <a:pt x="1240256" y="744204"/>
                </a:lnTo>
                <a:lnTo>
                  <a:pt x="1228713" y="744204"/>
                </a:lnTo>
                <a:cubicBezTo>
                  <a:pt x="1228713" y="744204"/>
                  <a:pt x="1228713" y="744204"/>
                  <a:pt x="1217529" y="744204"/>
                </a:cubicBezTo>
                <a:close/>
                <a:moveTo>
                  <a:pt x="1352810" y="733021"/>
                </a:moveTo>
                <a:cubicBezTo>
                  <a:pt x="1352810" y="744204"/>
                  <a:pt x="1363994" y="744204"/>
                  <a:pt x="1363994" y="744204"/>
                </a:cubicBezTo>
                <a:lnTo>
                  <a:pt x="1363994" y="733021"/>
                </a:lnTo>
                <a:close/>
                <a:moveTo>
                  <a:pt x="1307717" y="733021"/>
                </a:moveTo>
                <a:cubicBezTo>
                  <a:pt x="1307717" y="738613"/>
                  <a:pt x="1307717" y="741408"/>
                  <a:pt x="1307717" y="741408"/>
                </a:cubicBezTo>
                <a:lnTo>
                  <a:pt x="1307717" y="744204"/>
                </a:lnTo>
                <a:lnTo>
                  <a:pt x="1318900" y="744204"/>
                </a:lnTo>
                <a:lnTo>
                  <a:pt x="1318900" y="733021"/>
                </a:lnTo>
                <a:cubicBezTo>
                  <a:pt x="1318900" y="733021"/>
                  <a:pt x="1318900" y="733021"/>
                  <a:pt x="1307717" y="733021"/>
                </a:cubicBezTo>
                <a:close/>
                <a:moveTo>
                  <a:pt x="1150069" y="721478"/>
                </a:moveTo>
                <a:cubicBezTo>
                  <a:pt x="1150069" y="721478"/>
                  <a:pt x="1150069" y="721478"/>
                  <a:pt x="1150069" y="733021"/>
                </a:cubicBezTo>
                <a:lnTo>
                  <a:pt x="1161252" y="733021"/>
                </a:lnTo>
                <a:lnTo>
                  <a:pt x="1161252" y="721478"/>
                </a:lnTo>
                <a:close/>
                <a:moveTo>
                  <a:pt x="45094" y="721478"/>
                </a:moveTo>
                <a:cubicBezTo>
                  <a:pt x="45094" y="721478"/>
                  <a:pt x="45094" y="721478"/>
                  <a:pt x="56277" y="721478"/>
                </a:cubicBezTo>
                <a:cubicBezTo>
                  <a:pt x="56277" y="721478"/>
                  <a:pt x="56277" y="721478"/>
                  <a:pt x="45094" y="733021"/>
                </a:cubicBezTo>
                <a:cubicBezTo>
                  <a:pt x="45094" y="733021"/>
                  <a:pt x="45094" y="733021"/>
                  <a:pt x="45094" y="721478"/>
                </a:cubicBezTo>
                <a:close/>
                <a:moveTo>
                  <a:pt x="1251440" y="710295"/>
                </a:moveTo>
                <a:cubicBezTo>
                  <a:pt x="1251440" y="721478"/>
                  <a:pt x="1240256" y="721478"/>
                  <a:pt x="1251440" y="721478"/>
                </a:cubicBezTo>
                <a:lnTo>
                  <a:pt x="1240256" y="721478"/>
                </a:lnTo>
                <a:cubicBezTo>
                  <a:pt x="1240256" y="721478"/>
                  <a:pt x="1240256" y="721478"/>
                  <a:pt x="1228713" y="721478"/>
                </a:cubicBezTo>
                <a:lnTo>
                  <a:pt x="1217529" y="721478"/>
                </a:lnTo>
                <a:lnTo>
                  <a:pt x="1206346" y="721478"/>
                </a:lnTo>
                <a:lnTo>
                  <a:pt x="1206346" y="733021"/>
                </a:lnTo>
                <a:cubicBezTo>
                  <a:pt x="1206346" y="733021"/>
                  <a:pt x="1206346" y="733021"/>
                  <a:pt x="1217529" y="733021"/>
                </a:cubicBezTo>
                <a:lnTo>
                  <a:pt x="1217529" y="721478"/>
                </a:lnTo>
                <a:cubicBezTo>
                  <a:pt x="1217529" y="733021"/>
                  <a:pt x="1217529" y="733021"/>
                  <a:pt x="1228713" y="733021"/>
                </a:cubicBezTo>
                <a:lnTo>
                  <a:pt x="1240256" y="733021"/>
                </a:lnTo>
                <a:cubicBezTo>
                  <a:pt x="1240256" y="733021"/>
                  <a:pt x="1240256" y="733021"/>
                  <a:pt x="1251440" y="733021"/>
                </a:cubicBezTo>
                <a:lnTo>
                  <a:pt x="1251440" y="721478"/>
                </a:lnTo>
                <a:cubicBezTo>
                  <a:pt x="1251440" y="733021"/>
                  <a:pt x="1251440" y="733021"/>
                  <a:pt x="1262623" y="733021"/>
                </a:cubicBezTo>
                <a:lnTo>
                  <a:pt x="1262623" y="728692"/>
                </a:lnTo>
                <a:lnTo>
                  <a:pt x="1262623" y="728151"/>
                </a:lnTo>
                <a:lnTo>
                  <a:pt x="1262623" y="721478"/>
                </a:lnTo>
                <a:lnTo>
                  <a:pt x="1273806" y="721478"/>
                </a:lnTo>
                <a:cubicBezTo>
                  <a:pt x="1273806" y="721478"/>
                  <a:pt x="1273806" y="721478"/>
                  <a:pt x="1273806" y="710295"/>
                </a:cubicBezTo>
                <a:cubicBezTo>
                  <a:pt x="1262623" y="710295"/>
                  <a:pt x="1262623" y="721478"/>
                  <a:pt x="1262623" y="721478"/>
                </a:cubicBezTo>
                <a:lnTo>
                  <a:pt x="1251440" y="721478"/>
                </a:lnTo>
                <a:close/>
                <a:moveTo>
                  <a:pt x="575035" y="710295"/>
                </a:moveTo>
                <a:cubicBezTo>
                  <a:pt x="575035" y="721478"/>
                  <a:pt x="575035" y="721478"/>
                  <a:pt x="586218" y="721478"/>
                </a:cubicBezTo>
                <a:lnTo>
                  <a:pt x="586218" y="710295"/>
                </a:lnTo>
                <a:close/>
                <a:moveTo>
                  <a:pt x="1217529" y="699112"/>
                </a:moveTo>
                <a:lnTo>
                  <a:pt x="1228713" y="710295"/>
                </a:lnTo>
                <a:cubicBezTo>
                  <a:pt x="1228713" y="699112"/>
                  <a:pt x="1228713" y="699112"/>
                  <a:pt x="1217529" y="699112"/>
                </a:cubicBezTo>
                <a:close/>
                <a:moveTo>
                  <a:pt x="552308" y="699112"/>
                </a:moveTo>
                <a:cubicBezTo>
                  <a:pt x="552308" y="699112"/>
                  <a:pt x="552308" y="710295"/>
                  <a:pt x="541124" y="710295"/>
                </a:cubicBezTo>
                <a:lnTo>
                  <a:pt x="552308" y="710295"/>
                </a:lnTo>
                <a:cubicBezTo>
                  <a:pt x="552308" y="710295"/>
                  <a:pt x="552308" y="710295"/>
                  <a:pt x="552308" y="708897"/>
                </a:cubicBezTo>
                <a:lnTo>
                  <a:pt x="552308" y="700510"/>
                </a:lnTo>
                <a:cubicBezTo>
                  <a:pt x="552308" y="699112"/>
                  <a:pt x="552308" y="699112"/>
                  <a:pt x="552308" y="699112"/>
                </a:cubicBezTo>
                <a:close/>
                <a:moveTo>
                  <a:pt x="529941" y="699112"/>
                </a:moveTo>
                <a:cubicBezTo>
                  <a:pt x="518758" y="699112"/>
                  <a:pt x="518758" y="710295"/>
                  <a:pt x="518758" y="710295"/>
                </a:cubicBezTo>
                <a:cubicBezTo>
                  <a:pt x="518758" y="710295"/>
                  <a:pt x="518758" y="710295"/>
                  <a:pt x="529941" y="710295"/>
                </a:cubicBezTo>
                <a:cubicBezTo>
                  <a:pt x="529941" y="710295"/>
                  <a:pt x="529941" y="710295"/>
                  <a:pt x="529941" y="699112"/>
                </a:cubicBezTo>
                <a:close/>
                <a:moveTo>
                  <a:pt x="67821" y="687929"/>
                </a:moveTo>
                <a:lnTo>
                  <a:pt x="79004" y="687929"/>
                </a:lnTo>
                <a:lnTo>
                  <a:pt x="79004" y="699112"/>
                </a:lnTo>
                <a:cubicBezTo>
                  <a:pt x="79004" y="699112"/>
                  <a:pt x="79004" y="699112"/>
                  <a:pt x="67821" y="699112"/>
                </a:cubicBezTo>
                <a:close/>
                <a:moveTo>
                  <a:pt x="428571" y="676385"/>
                </a:moveTo>
                <a:cubicBezTo>
                  <a:pt x="428571" y="676385"/>
                  <a:pt x="428571" y="687929"/>
                  <a:pt x="417027" y="687929"/>
                </a:cubicBezTo>
                <a:lnTo>
                  <a:pt x="428571" y="687929"/>
                </a:lnTo>
                <a:lnTo>
                  <a:pt x="428571" y="686486"/>
                </a:lnTo>
                <a:lnTo>
                  <a:pt x="428571" y="677828"/>
                </a:lnTo>
                <a:cubicBezTo>
                  <a:pt x="428571" y="676385"/>
                  <a:pt x="428571" y="676385"/>
                  <a:pt x="428571" y="676385"/>
                </a:cubicBezTo>
                <a:close/>
                <a:moveTo>
                  <a:pt x="135281" y="676385"/>
                </a:moveTo>
                <a:lnTo>
                  <a:pt x="146465" y="687929"/>
                </a:lnTo>
                <a:lnTo>
                  <a:pt x="146465" y="676385"/>
                </a:lnTo>
                <a:close/>
                <a:moveTo>
                  <a:pt x="1218927" y="667998"/>
                </a:moveTo>
                <a:cubicBezTo>
                  <a:pt x="1217529" y="667998"/>
                  <a:pt x="1217529" y="670794"/>
                  <a:pt x="1217529" y="676385"/>
                </a:cubicBezTo>
                <a:cubicBezTo>
                  <a:pt x="1217529" y="676385"/>
                  <a:pt x="1217529" y="676385"/>
                  <a:pt x="1228713" y="676385"/>
                </a:cubicBezTo>
                <a:cubicBezTo>
                  <a:pt x="1223121" y="670794"/>
                  <a:pt x="1220325" y="667998"/>
                  <a:pt x="1218927" y="667998"/>
                </a:cubicBezTo>
                <a:close/>
                <a:moveTo>
                  <a:pt x="1657283" y="665202"/>
                </a:moveTo>
                <a:cubicBezTo>
                  <a:pt x="1657283" y="665202"/>
                  <a:pt x="1657283" y="665202"/>
                  <a:pt x="1657283" y="676385"/>
                </a:cubicBezTo>
                <a:lnTo>
                  <a:pt x="1663748" y="676385"/>
                </a:lnTo>
                <a:cubicBezTo>
                  <a:pt x="1663224" y="676385"/>
                  <a:pt x="1663573" y="676385"/>
                  <a:pt x="1664272" y="676385"/>
                </a:cubicBezTo>
                <a:lnTo>
                  <a:pt x="1668466" y="676385"/>
                </a:lnTo>
                <a:cubicBezTo>
                  <a:pt x="1668466" y="676385"/>
                  <a:pt x="1668466" y="676385"/>
                  <a:pt x="1679649" y="676385"/>
                </a:cubicBezTo>
                <a:lnTo>
                  <a:pt x="1679649" y="674987"/>
                </a:lnTo>
                <a:lnTo>
                  <a:pt x="1679649" y="673589"/>
                </a:lnTo>
                <a:lnTo>
                  <a:pt x="1679649" y="669920"/>
                </a:lnTo>
                <a:cubicBezTo>
                  <a:pt x="1679649" y="670444"/>
                  <a:pt x="1679649" y="670095"/>
                  <a:pt x="1679649" y="669396"/>
                </a:cubicBezTo>
                <a:lnTo>
                  <a:pt x="1679649" y="666600"/>
                </a:lnTo>
                <a:lnTo>
                  <a:pt x="1679649" y="665202"/>
                </a:lnTo>
                <a:cubicBezTo>
                  <a:pt x="1679649" y="665202"/>
                  <a:pt x="1679649" y="665202"/>
                  <a:pt x="1668466" y="665202"/>
                </a:cubicBezTo>
                <a:close/>
                <a:moveTo>
                  <a:pt x="1465725" y="665202"/>
                </a:moveTo>
                <a:lnTo>
                  <a:pt x="1465725" y="676385"/>
                </a:lnTo>
                <a:lnTo>
                  <a:pt x="1476908" y="676385"/>
                </a:lnTo>
                <a:cubicBezTo>
                  <a:pt x="1476908" y="676385"/>
                  <a:pt x="1476908" y="676385"/>
                  <a:pt x="1476908" y="665202"/>
                </a:cubicBezTo>
                <a:cubicBezTo>
                  <a:pt x="1476908" y="665202"/>
                  <a:pt x="1476908" y="665202"/>
                  <a:pt x="1465725" y="665202"/>
                </a:cubicBezTo>
                <a:close/>
                <a:moveTo>
                  <a:pt x="1172436" y="665202"/>
                </a:moveTo>
                <a:lnTo>
                  <a:pt x="1172436" y="676385"/>
                </a:lnTo>
                <a:lnTo>
                  <a:pt x="1172436" y="687929"/>
                </a:lnTo>
                <a:lnTo>
                  <a:pt x="1183619" y="687929"/>
                </a:lnTo>
                <a:cubicBezTo>
                  <a:pt x="1172436" y="687929"/>
                  <a:pt x="1183619" y="676385"/>
                  <a:pt x="1183619" y="676385"/>
                </a:cubicBezTo>
                <a:cubicBezTo>
                  <a:pt x="1183619" y="676385"/>
                  <a:pt x="1183619" y="676385"/>
                  <a:pt x="1172436" y="665202"/>
                </a:cubicBezTo>
                <a:close/>
                <a:moveTo>
                  <a:pt x="135281" y="654019"/>
                </a:moveTo>
                <a:cubicBezTo>
                  <a:pt x="124098" y="654019"/>
                  <a:pt x="124098" y="665202"/>
                  <a:pt x="135281" y="665202"/>
                </a:cubicBezTo>
                <a:close/>
                <a:moveTo>
                  <a:pt x="112915" y="654019"/>
                </a:moveTo>
                <a:lnTo>
                  <a:pt x="112915" y="665202"/>
                </a:lnTo>
                <a:cubicBezTo>
                  <a:pt x="124098" y="665202"/>
                  <a:pt x="124098" y="654019"/>
                  <a:pt x="124098" y="654019"/>
                </a:cubicBezTo>
                <a:lnTo>
                  <a:pt x="117633" y="654019"/>
                </a:lnTo>
                <a:lnTo>
                  <a:pt x="117109" y="654019"/>
                </a:lnTo>
                <a:cubicBezTo>
                  <a:pt x="115711" y="654019"/>
                  <a:pt x="112915" y="654019"/>
                  <a:pt x="112915" y="654019"/>
                </a:cubicBezTo>
                <a:close/>
                <a:moveTo>
                  <a:pt x="1657283" y="642836"/>
                </a:moveTo>
                <a:cubicBezTo>
                  <a:pt x="1657283" y="642836"/>
                  <a:pt x="1657283" y="649127"/>
                  <a:pt x="1657283" y="647554"/>
                </a:cubicBezTo>
                <a:lnTo>
                  <a:pt x="1657283" y="654019"/>
                </a:lnTo>
                <a:lnTo>
                  <a:pt x="1668466" y="654019"/>
                </a:lnTo>
                <a:cubicBezTo>
                  <a:pt x="1668466" y="654019"/>
                  <a:pt x="1668466" y="654019"/>
                  <a:pt x="1668466" y="642836"/>
                </a:cubicBezTo>
                <a:close/>
                <a:moveTo>
                  <a:pt x="1375538" y="642836"/>
                </a:moveTo>
                <a:cubicBezTo>
                  <a:pt x="1386721" y="654019"/>
                  <a:pt x="1386721" y="642836"/>
                  <a:pt x="1386721" y="642836"/>
                </a:cubicBezTo>
                <a:close/>
                <a:moveTo>
                  <a:pt x="1352810" y="642836"/>
                </a:moveTo>
                <a:lnTo>
                  <a:pt x="1352810" y="649302"/>
                </a:lnTo>
                <a:cubicBezTo>
                  <a:pt x="1352810" y="648777"/>
                  <a:pt x="1352810" y="649127"/>
                  <a:pt x="1352810" y="649826"/>
                </a:cubicBezTo>
                <a:lnTo>
                  <a:pt x="1352810" y="654019"/>
                </a:lnTo>
                <a:lnTo>
                  <a:pt x="1363994" y="654019"/>
                </a:lnTo>
                <a:cubicBezTo>
                  <a:pt x="1352810" y="654019"/>
                  <a:pt x="1363994" y="654019"/>
                  <a:pt x="1363994" y="642836"/>
                </a:cubicBezTo>
                <a:close/>
                <a:moveTo>
                  <a:pt x="1330444" y="642836"/>
                </a:moveTo>
                <a:lnTo>
                  <a:pt x="1330444" y="654019"/>
                </a:lnTo>
                <a:cubicBezTo>
                  <a:pt x="1341627" y="654019"/>
                  <a:pt x="1330444" y="654019"/>
                  <a:pt x="1341627" y="654019"/>
                </a:cubicBezTo>
                <a:cubicBezTo>
                  <a:pt x="1341627" y="642836"/>
                  <a:pt x="1330444" y="642836"/>
                  <a:pt x="1330444" y="642836"/>
                </a:cubicBezTo>
                <a:close/>
                <a:moveTo>
                  <a:pt x="1273806" y="642836"/>
                </a:moveTo>
                <a:cubicBezTo>
                  <a:pt x="1273806" y="654019"/>
                  <a:pt x="1285350" y="654019"/>
                  <a:pt x="1285350" y="642836"/>
                </a:cubicBezTo>
                <a:cubicBezTo>
                  <a:pt x="1285350" y="642836"/>
                  <a:pt x="1285350" y="642836"/>
                  <a:pt x="1285350" y="654019"/>
                </a:cubicBezTo>
                <a:lnTo>
                  <a:pt x="1273806" y="654019"/>
                </a:lnTo>
                <a:cubicBezTo>
                  <a:pt x="1273806" y="654019"/>
                  <a:pt x="1273806" y="654019"/>
                  <a:pt x="1273806" y="655417"/>
                </a:cubicBezTo>
                <a:lnTo>
                  <a:pt x="1273806" y="656815"/>
                </a:lnTo>
                <a:lnTo>
                  <a:pt x="1273806" y="665202"/>
                </a:lnTo>
                <a:lnTo>
                  <a:pt x="1285350" y="665202"/>
                </a:lnTo>
                <a:lnTo>
                  <a:pt x="1296534" y="665202"/>
                </a:lnTo>
                <a:lnTo>
                  <a:pt x="1307717" y="665202"/>
                </a:lnTo>
                <a:lnTo>
                  <a:pt x="1307717" y="654019"/>
                </a:lnTo>
                <a:cubicBezTo>
                  <a:pt x="1307717" y="654019"/>
                  <a:pt x="1318900" y="654019"/>
                  <a:pt x="1318900" y="665202"/>
                </a:cubicBezTo>
                <a:lnTo>
                  <a:pt x="1318900" y="654019"/>
                </a:lnTo>
                <a:cubicBezTo>
                  <a:pt x="1318900" y="654019"/>
                  <a:pt x="1318900" y="654019"/>
                  <a:pt x="1318900" y="642836"/>
                </a:cubicBezTo>
                <a:lnTo>
                  <a:pt x="1312435" y="642836"/>
                </a:lnTo>
                <a:lnTo>
                  <a:pt x="1311911" y="642836"/>
                </a:lnTo>
                <a:cubicBezTo>
                  <a:pt x="1310513" y="642836"/>
                  <a:pt x="1307717" y="642836"/>
                  <a:pt x="1307717" y="642836"/>
                </a:cubicBezTo>
                <a:cubicBezTo>
                  <a:pt x="1296534" y="642836"/>
                  <a:pt x="1296534" y="642836"/>
                  <a:pt x="1296534" y="654019"/>
                </a:cubicBezTo>
                <a:lnTo>
                  <a:pt x="1296534" y="642836"/>
                </a:lnTo>
                <a:lnTo>
                  <a:pt x="1285350" y="642836"/>
                </a:lnTo>
                <a:close/>
                <a:moveTo>
                  <a:pt x="1251440" y="642836"/>
                </a:moveTo>
                <a:cubicBezTo>
                  <a:pt x="1251440" y="642836"/>
                  <a:pt x="1251440" y="642836"/>
                  <a:pt x="1251440" y="654019"/>
                </a:cubicBezTo>
                <a:cubicBezTo>
                  <a:pt x="1251440" y="665202"/>
                  <a:pt x="1251440" y="654019"/>
                  <a:pt x="1240256" y="654019"/>
                </a:cubicBezTo>
                <a:cubicBezTo>
                  <a:pt x="1240256" y="654019"/>
                  <a:pt x="1240256" y="654019"/>
                  <a:pt x="1240256" y="665202"/>
                </a:cubicBezTo>
                <a:lnTo>
                  <a:pt x="1251440" y="665202"/>
                </a:lnTo>
                <a:lnTo>
                  <a:pt x="1262623" y="665202"/>
                </a:lnTo>
                <a:cubicBezTo>
                  <a:pt x="1262623" y="665202"/>
                  <a:pt x="1262623" y="665202"/>
                  <a:pt x="1262623" y="654019"/>
                </a:cubicBezTo>
                <a:cubicBezTo>
                  <a:pt x="1262623" y="654019"/>
                  <a:pt x="1262623" y="654019"/>
                  <a:pt x="1262623" y="642836"/>
                </a:cubicBezTo>
                <a:close/>
                <a:moveTo>
                  <a:pt x="1217529" y="642836"/>
                </a:moveTo>
                <a:lnTo>
                  <a:pt x="1228713" y="642836"/>
                </a:lnTo>
                <a:cubicBezTo>
                  <a:pt x="1228713" y="654019"/>
                  <a:pt x="1228713" y="654019"/>
                  <a:pt x="1217529" y="654019"/>
                </a:cubicBezTo>
                <a:lnTo>
                  <a:pt x="1217529" y="649127"/>
                </a:lnTo>
                <a:lnTo>
                  <a:pt x="1217529" y="648428"/>
                </a:lnTo>
                <a:cubicBezTo>
                  <a:pt x="1217529" y="648428"/>
                  <a:pt x="1217529" y="648428"/>
                  <a:pt x="1217529" y="642836"/>
                </a:cubicBezTo>
                <a:close/>
                <a:moveTo>
                  <a:pt x="1104976" y="642836"/>
                </a:moveTo>
                <a:lnTo>
                  <a:pt x="1104976" y="644234"/>
                </a:lnTo>
                <a:lnTo>
                  <a:pt x="1104976" y="652622"/>
                </a:lnTo>
                <a:lnTo>
                  <a:pt x="1104976" y="654019"/>
                </a:lnTo>
                <a:lnTo>
                  <a:pt x="1116159" y="654019"/>
                </a:lnTo>
                <a:lnTo>
                  <a:pt x="1116159" y="642836"/>
                </a:lnTo>
                <a:cubicBezTo>
                  <a:pt x="1116159" y="642836"/>
                  <a:pt x="1116159" y="642836"/>
                  <a:pt x="1104976" y="642836"/>
                </a:cubicBezTo>
                <a:close/>
                <a:moveTo>
                  <a:pt x="1014427" y="642836"/>
                </a:moveTo>
                <a:cubicBezTo>
                  <a:pt x="1014427" y="642836"/>
                  <a:pt x="1014427" y="642836"/>
                  <a:pt x="1014427" y="654019"/>
                </a:cubicBezTo>
                <a:cubicBezTo>
                  <a:pt x="1025971" y="654019"/>
                  <a:pt x="1025971" y="642836"/>
                  <a:pt x="1014427" y="642836"/>
                </a:cubicBezTo>
                <a:close/>
                <a:moveTo>
                  <a:pt x="203102" y="642836"/>
                </a:moveTo>
                <a:cubicBezTo>
                  <a:pt x="203102" y="642836"/>
                  <a:pt x="203102" y="642836"/>
                  <a:pt x="203102" y="644234"/>
                </a:cubicBezTo>
                <a:lnTo>
                  <a:pt x="203102" y="654019"/>
                </a:lnTo>
                <a:lnTo>
                  <a:pt x="214285" y="654019"/>
                </a:lnTo>
                <a:cubicBezTo>
                  <a:pt x="214285" y="665202"/>
                  <a:pt x="214285" y="665202"/>
                  <a:pt x="203102" y="665202"/>
                </a:cubicBezTo>
                <a:cubicBezTo>
                  <a:pt x="214285" y="665202"/>
                  <a:pt x="203102" y="665202"/>
                  <a:pt x="203102" y="676385"/>
                </a:cubicBezTo>
                <a:cubicBezTo>
                  <a:pt x="203102" y="676385"/>
                  <a:pt x="203102" y="676385"/>
                  <a:pt x="214285" y="665202"/>
                </a:cubicBezTo>
                <a:lnTo>
                  <a:pt x="214285" y="654019"/>
                </a:lnTo>
                <a:lnTo>
                  <a:pt x="214285" y="652622"/>
                </a:lnTo>
                <a:lnTo>
                  <a:pt x="214285" y="644234"/>
                </a:lnTo>
                <a:cubicBezTo>
                  <a:pt x="214285" y="642836"/>
                  <a:pt x="214285" y="642836"/>
                  <a:pt x="214285" y="642836"/>
                </a:cubicBezTo>
                <a:cubicBezTo>
                  <a:pt x="214285" y="642836"/>
                  <a:pt x="214285" y="642836"/>
                  <a:pt x="203102" y="642836"/>
                </a:cubicBezTo>
                <a:close/>
                <a:moveTo>
                  <a:pt x="1431814" y="631293"/>
                </a:moveTo>
                <a:lnTo>
                  <a:pt x="1431814" y="642836"/>
                </a:lnTo>
                <a:cubicBezTo>
                  <a:pt x="1431814" y="642836"/>
                  <a:pt x="1431814" y="642836"/>
                  <a:pt x="1442998" y="642836"/>
                </a:cubicBezTo>
                <a:lnTo>
                  <a:pt x="1442998" y="641393"/>
                </a:lnTo>
                <a:lnTo>
                  <a:pt x="1442998" y="631293"/>
                </a:lnTo>
                <a:close/>
                <a:moveTo>
                  <a:pt x="1397904" y="631293"/>
                </a:moveTo>
                <a:lnTo>
                  <a:pt x="1397904" y="632736"/>
                </a:lnTo>
                <a:lnTo>
                  <a:pt x="1397904" y="642836"/>
                </a:lnTo>
                <a:lnTo>
                  <a:pt x="1409087" y="642836"/>
                </a:lnTo>
                <a:lnTo>
                  <a:pt x="1409087" y="654019"/>
                </a:lnTo>
                <a:lnTo>
                  <a:pt x="1420631" y="654019"/>
                </a:lnTo>
                <a:cubicBezTo>
                  <a:pt x="1420631" y="654019"/>
                  <a:pt x="1420631" y="647729"/>
                  <a:pt x="1420631" y="649302"/>
                </a:cubicBezTo>
                <a:lnTo>
                  <a:pt x="1420631" y="642836"/>
                </a:lnTo>
                <a:cubicBezTo>
                  <a:pt x="1420631" y="642836"/>
                  <a:pt x="1420631" y="642836"/>
                  <a:pt x="1420631" y="641393"/>
                </a:cubicBezTo>
                <a:cubicBezTo>
                  <a:pt x="1420631" y="639951"/>
                  <a:pt x="1420631" y="637065"/>
                  <a:pt x="1420631" y="631293"/>
                </a:cubicBezTo>
                <a:lnTo>
                  <a:pt x="1409087" y="631293"/>
                </a:lnTo>
                <a:close/>
                <a:moveTo>
                  <a:pt x="1217529" y="631293"/>
                </a:moveTo>
                <a:cubicBezTo>
                  <a:pt x="1217529" y="631293"/>
                  <a:pt x="1217529" y="631293"/>
                  <a:pt x="1218927" y="631293"/>
                </a:cubicBezTo>
                <a:lnTo>
                  <a:pt x="1221723" y="631293"/>
                </a:lnTo>
                <a:lnTo>
                  <a:pt x="1222247" y="631293"/>
                </a:lnTo>
                <a:lnTo>
                  <a:pt x="1228713" y="631293"/>
                </a:lnTo>
                <a:lnTo>
                  <a:pt x="1217529" y="642836"/>
                </a:lnTo>
                <a:cubicBezTo>
                  <a:pt x="1217529" y="642836"/>
                  <a:pt x="1217529" y="642836"/>
                  <a:pt x="1217529" y="631293"/>
                </a:cubicBezTo>
                <a:close/>
                <a:moveTo>
                  <a:pt x="529941" y="631293"/>
                </a:moveTo>
                <a:cubicBezTo>
                  <a:pt x="529941" y="631293"/>
                  <a:pt x="529941" y="631293"/>
                  <a:pt x="529941" y="632736"/>
                </a:cubicBezTo>
                <a:lnTo>
                  <a:pt x="529941" y="641393"/>
                </a:lnTo>
                <a:cubicBezTo>
                  <a:pt x="529941" y="642836"/>
                  <a:pt x="529941" y="642836"/>
                  <a:pt x="529941" y="642836"/>
                </a:cubicBezTo>
                <a:cubicBezTo>
                  <a:pt x="529941" y="642836"/>
                  <a:pt x="529941" y="631293"/>
                  <a:pt x="541124" y="631293"/>
                </a:cubicBezTo>
                <a:lnTo>
                  <a:pt x="541124" y="642836"/>
                </a:lnTo>
                <a:lnTo>
                  <a:pt x="541124" y="654019"/>
                </a:lnTo>
                <a:lnTo>
                  <a:pt x="552308" y="654019"/>
                </a:lnTo>
                <a:lnTo>
                  <a:pt x="552308" y="642836"/>
                </a:lnTo>
                <a:lnTo>
                  <a:pt x="552308" y="631293"/>
                </a:lnTo>
                <a:lnTo>
                  <a:pt x="541124" y="631293"/>
                </a:lnTo>
                <a:close/>
                <a:moveTo>
                  <a:pt x="167794" y="622906"/>
                </a:moveTo>
                <a:cubicBezTo>
                  <a:pt x="166396" y="622906"/>
                  <a:pt x="163600" y="625701"/>
                  <a:pt x="158008" y="631293"/>
                </a:cubicBezTo>
                <a:lnTo>
                  <a:pt x="169192" y="631293"/>
                </a:lnTo>
                <a:cubicBezTo>
                  <a:pt x="169192" y="625701"/>
                  <a:pt x="169192" y="622906"/>
                  <a:pt x="167794" y="622906"/>
                </a:cubicBezTo>
                <a:close/>
                <a:moveTo>
                  <a:pt x="1589462" y="620110"/>
                </a:moveTo>
                <a:cubicBezTo>
                  <a:pt x="1589462" y="631293"/>
                  <a:pt x="1589462" y="620110"/>
                  <a:pt x="1589462" y="631293"/>
                </a:cubicBezTo>
                <a:lnTo>
                  <a:pt x="1601006" y="631293"/>
                </a:lnTo>
                <a:lnTo>
                  <a:pt x="1601006" y="624828"/>
                </a:lnTo>
                <a:cubicBezTo>
                  <a:pt x="1601006" y="625352"/>
                  <a:pt x="1601006" y="625002"/>
                  <a:pt x="1601006" y="624304"/>
                </a:cubicBezTo>
                <a:lnTo>
                  <a:pt x="1601006" y="620110"/>
                </a:lnTo>
                <a:cubicBezTo>
                  <a:pt x="1601006" y="620110"/>
                  <a:pt x="1601006" y="620110"/>
                  <a:pt x="1589462" y="620110"/>
                </a:cubicBezTo>
                <a:close/>
                <a:moveTo>
                  <a:pt x="1465725" y="620110"/>
                </a:moveTo>
                <a:lnTo>
                  <a:pt x="1465725" y="631293"/>
                </a:lnTo>
                <a:cubicBezTo>
                  <a:pt x="1465725" y="631293"/>
                  <a:pt x="1476908" y="631293"/>
                  <a:pt x="1465725" y="620110"/>
                </a:cubicBezTo>
                <a:close/>
                <a:moveTo>
                  <a:pt x="180375" y="620110"/>
                </a:moveTo>
                <a:cubicBezTo>
                  <a:pt x="180375" y="625701"/>
                  <a:pt x="180375" y="628497"/>
                  <a:pt x="180375" y="629895"/>
                </a:cubicBezTo>
                <a:cubicBezTo>
                  <a:pt x="180375" y="631293"/>
                  <a:pt x="180375" y="631293"/>
                  <a:pt x="180375" y="631293"/>
                </a:cubicBezTo>
                <a:cubicBezTo>
                  <a:pt x="180375" y="631293"/>
                  <a:pt x="191558" y="620110"/>
                  <a:pt x="180375" y="620110"/>
                </a:cubicBezTo>
                <a:close/>
                <a:moveTo>
                  <a:pt x="1679649" y="608927"/>
                </a:moveTo>
                <a:lnTo>
                  <a:pt x="1691193" y="608927"/>
                </a:lnTo>
                <a:lnTo>
                  <a:pt x="1691193" y="620110"/>
                </a:lnTo>
                <a:cubicBezTo>
                  <a:pt x="1691193" y="620110"/>
                  <a:pt x="1691193" y="608927"/>
                  <a:pt x="1679649" y="608927"/>
                </a:cubicBezTo>
                <a:close/>
                <a:moveTo>
                  <a:pt x="1646100" y="608927"/>
                </a:moveTo>
                <a:lnTo>
                  <a:pt x="1657283" y="608927"/>
                </a:lnTo>
                <a:lnTo>
                  <a:pt x="1657283" y="620110"/>
                </a:lnTo>
                <a:cubicBezTo>
                  <a:pt x="1657283" y="620110"/>
                  <a:pt x="1657283" y="620110"/>
                  <a:pt x="1646100" y="608927"/>
                </a:cubicBezTo>
                <a:close/>
                <a:moveTo>
                  <a:pt x="1307717" y="608927"/>
                </a:moveTo>
                <a:lnTo>
                  <a:pt x="1318900" y="620110"/>
                </a:lnTo>
                <a:cubicBezTo>
                  <a:pt x="1318900" y="620110"/>
                  <a:pt x="1318900" y="620110"/>
                  <a:pt x="1307717" y="620110"/>
                </a:cubicBezTo>
                <a:cubicBezTo>
                  <a:pt x="1307717" y="620110"/>
                  <a:pt x="1307717" y="620110"/>
                  <a:pt x="1307717" y="608927"/>
                </a:cubicBezTo>
                <a:close/>
                <a:moveTo>
                  <a:pt x="1285350" y="608927"/>
                </a:moveTo>
                <a:cubicBezTo>
                  <a:pt x="1285350" y="608927"/>
                  <a:pt x="1285350" y="608927"/>
                  <a:pt x="1296534" y="608927"/>
                </a:cubicBezTo>
                <a:lnTo>
                  <a:pt x="1296534" y="620110"/>
                </a:lnTo>
                <a:cubicBezTo>
                  <a:pt x="1296534" y="620110"/>
                  <a:pt x="1296534" y="620110"/>
                  <a:pt x="1285350" y="608927"/>
                </a:cubicBezTo>
                <a:close/>
                <a:moveTo>
                  <a:pt x="1273806" y="608927"/>
                </a:moveTo>
                <a:lnTo>
                  <a:pt x="1273806" y="610325"/>
                </a:lnTo>
                <a:cubicBezTo>
                  <a:pt x="1273806" y="611723"/>
                  <a:pt x="1273806" y="614519"/>
                  <a:pt x="1273806" y="620110"/>
                </a:cubicBezTo>
                <a:lnTo>
                  <a:pt x="1267341" y="620110"/>
                </a:lnTo>
                <a:lnTo>
                  <a:pt x="1266817" y="620110"/>
                </a:lnTo>
                <a:cubicBezTo>
                  <a:pt x="1265419" y="620110"/>
                  <a:pt x="1262623" y="620110"/>
                  <a:pt x="1262623" y="620110"/>
                </a:cubicBezTo>
                <a:cubicBezTo>
                  <a:pt x="1262623" y="620110"/>
                  <a:pt x="1262623" y="608927"/>
                  <a:pt x="1273806" y="608927"/>
                </a:cubicBezTo>
                <a:close/>
                <a:moveTo>
                  <a:pt x="1127342" y="608927"/>
                </a:moveTo>
                <a:lnTo>
                  <a:pt x="1127342" y="620110"/>
                </a:lnTo>
                <a:cubicBezTo>
                  <a:pt x="1127342" y="620110"/>
                  <a:pt x="1127342" y="620110"/>
                  <a:pt x="1116159" y="620110"/>
                </a:cubicBezTo>
                <a:cubicBezTo>
                  <a:pt x="1116159" y="620110"/>
                  <a:pt x="1116159" y="620110"/>
                  <a:pt x="1116159" y="631293"/>
                </a:cubicBezTo>
                <a:lnTo>
                  <a:pt x="1127342" y="631293"/>
                </a:lnTo>
                <a:cubicBezTo>
                  <a:pt x="1127342" y="631293"/>
                  <a:pt x="1127342" y="631293"/>
                  <a:pt x="1127342" y="620110"/>
                </a:cubicBezTo>
                <a:cubicBezTo>
                  <a:pt x="1127342" y="620110"/>
                  <a:pt x="1127342" y="620110"/>
                  <a:pt x="1138525" y="620110"/>
                </a:cubicBezTo>
                <a:close/>
                <a:moveTo>
                  <a:pt x="1317153" y="604209"/>
                </a:moveTo>
                <a:cubicBezTo>
                  <a:pt x="1318201" y="604734"/>
                  <a:pt x="1318900" y="606131"/>
                  <a:pt x="1318900" y="608927"/>
                </a:cubicBezTo>
                <a:cubicBezTo>
                  <a:pt x="1318900" y="608927"/>
                  <a:pt x="1318900" y="608927"/>
                  <a:pt x="1307717" y="608927"/>
                </a:cubicBezTo>
                <a:cubicBezTo>
                  <a:pt x="1307717" y="608927"/>
                  <a:pt x="1314007" y="602637"/>
                  <a:pt x="1317153" y="604209"/>
                </a:cubicBezTo>
                <a:close/>
                <a:moveTo>
                  <a:pt x="1646100" y="597744"/>
                </a:moveTo>
                <a:lnTo>
                  <a:pt x="1657283" y="597744"/>
                </a:lnTo>
                <a:lnTo>
                  <a:pt x="1657283" y="608927"/>
                </a:lnTo>
                <a:cubicBezTo>
                  <a:pt x="1646100" y="608927"/>
                  <a:pt x="1646100" y="608927"/>
                  <a:pt x="1646100" y="597744"/>
                </a:cubicBezTo>
                <a:close/>
                <a:moveTo>
                  <a:pt x="1634556" y="597744"/>
                </a:moveTo>
                <a:cubicBezTo>
                  <a:pt x="1634556" y="597744"/>
                  <a:pt x="1634556" y="597744"/>
                  <a:pt x="1646100" y="597744"/>
                </a:cubicBezTo>
                <a:cubicBezTo>
                  <a:pt x="1646100" y="597744"/>
                  <a:pt x="1646100" y="597744"/>
                  <a:pt x="1646100" y="599142"/>
                </a:cubicBezTo>
                <a:lnTo>
                  <a:pt x="1646100" y="604209"/>
                </a:lnTo>
                <a:lnTo>
                  <a:pt x="1646100" y="604734"/>
                </a:lnTo>
                <a:lnTo>
                  <a:pt x="1646100" y="608927"/>
                </a:lnTo>
                <a:close/>
                <a:moveTo>
                  <a:pt x="1296534" y="597744"/>
                </a:moveTo>
                <a:cubicBezTo>
                  <a:pt x="1296534" y="608927"/>
                  <a:pt x="1307717" y="608927"/>
                  <a:pt x="1307717" y="608927"/>
                </a:cubicBezTo>
                <a:lnTo>
                  <a:pt x="1296534" y="608927"/>
                </a:lnTo>
                <a:close/>
                <a:moveTo>
                  <a:pt x="1296534" y="597744"/>
                </a:moveTo>
                <a:cubicBezTo>
                  <a:pt x="1307717" y="597744"/>
                  <a:pt x="1307717" y="597744"/>
                  <a:pt x="1307717" y="608927"/>
                </a:cubicBezTo>
                <a:cubicBezTo>
                  <a:pt x="1307717" y="608927"/>
                  <a:pt x="1307717" y="597744"/>
                  <a:pt x="1296534" y="597744"/>
                </a:cubicBezTo>
                <a:close/>
                <a:moveTo>
                  <a:pt x="1262623" y="597744"/>
                </a:moveTo>
                <a:cubicBezTo>
                  <a:pt x="1273806" y="608927"/>
                  <a:pt x="1273806" y="608927"/>
                  <a:pt x="1262623" y="608927"/>
                </a:cubicBezTo>
                <a:close/>
                <a:moveTo>
                  <a:pt x="1228713" y="597744"/>
                </a:moveTo>
                <a:lnTo>
                  <a:pt x="1240256" y="597744"/>
                </a:lnTo>
                <a:cubicBezTo>
                  <a:pt x="1240256" y="597744"/>
                  <a:pt x="1251440" y="608927"/>
                  <a:pt x="1240256" y="597744"/>
                </a:cubicBezTo>
                <a:lnTo>
                  <a:pt x="1251440" y="597744"/>
                </a:lnTo>
                <a:cubicBezTo>
                  <a:pt x="1251440" y="597744"/>
                  <a:pt x="1262623" y="597744"/>
                  <a:pt x="1262623" y="608927"/>
                </a:cubicBezTo>
                <a:lnTo>
                  <a:pt x="1262623" y="610325"/>
                </a:lnTo>
                <a:lnTo>
                  <a:pt x="1262623" y="620110"/>
                </a:lnTo>
                <a:lnTo>
                  <a:pt x="1251440" y="620110"/>
                </a:lnTo>
                <a:lnTo>
                  <a:pt x="1251440" y="608927"/>
                </a:lnTo>
                <a:cubicBezTo>
                  <a:pt x="1251440" y="620110"/>
                  <a:pt x="1251440" y="620110"/>
                  <a:pt x="1240256" y="620110"/>
                </a:cubicBezTo>
                <a:lnTo>
                  <a:pt x="1228713" y="608927"/>
                </a:lnTo>
                <a:cubicBezTo>
                  <a:pt x="1228713" y="608927"/>
                  <a:pt x="1228713" y="608927"/>
                  <a:pt x="1240256" y="608927"/>
                </a:cubicBezTo>
                <a:cubicBezTo>
                  <a:pt x="1228713" y="608927"/>
                  <a:pt x="1228713" y="597744"/>
                  <a:pt x="1228713" y="597744"/>
                </a:cubicBezTo>
                <a:close/>
                <a:moveTo>
                  <a:pt x="507214" y="597744"/>
                </a:moveTo>
                <a:lnTo>
                  <a:pt x="518758" y="597744"/>
                </a:lnTo>
                <a:cubicBezTo>
                  <a:pt x="518758" y="597744"/>
                  <a:pt x="518758" y="597744"/>
                  <a:pt x="507214" y="608927"/>
                </a:cubicBezTo>
                <a:cubicBezTo>
                  <a:pt x="507214" y="608927"/>
                  <a:pt x="507214" y="608927"/>
                  <a:pt x="507214" y="607529"/>
                </a:cubicBezTo>
                <a:lnTo>
                  <a:pt x="507214" y="599142"/>
                </a:lnTo>
                <a:close/>
                <a:moveTo>
                  <a:pt x="191558" y="586201"/>
                </a:moveTo>
                <a:lnTo>
                  <a:pt x="191558" y="590529"/>
                </a:lnTo>
                <a:lnTo>
                  <a:pt x="191558" y="591071"/>
                </a:lnTo>
                <a:lnTo>
                  <a:pt x="191558" y="597744"/>
                </a:lnTo>
                <a:lnTo>
                  <a:pt x="180375" y="597744"/>
                </a:lnTo>
                <a:cubicBezTo>
                  <a:pt x="180375" y="597744"/>
                  <a:pt x="180375" y="597744"/>
                  <a:pt x="191558" y="586201"/>
                </a:cubicBezTo>
                <a:close/>
                <a:moveTo>
                  <a:pt x="1499275" y="575018"/>
                </a:moveTo>
                <a:cubicBezTo>
                  <a:pt x="1499275" y="575018"/>
                  <a:pt x="1499275" y="575018"/>
                  <a:pt x="1510819" y="575018"/>
                </a:cubicBezTo>
                <a:cubicBezTo>
                  <a:pt x="1510819" y="575018"/>
                  <a:pt x="1510819" y="575018"/>
                  <a:pt x="1510819" y="576416"/>
                </a:cubicBezTo>
                <a:lnTo>
                  <a:pt x="1510819" y="577813"/>
                </a:lnTo>
                <a:lnTo>
                  <a:pt x="1510819" y="579211"/>
                </a:lnTo>
                <a:cubicBezTo>
                  <a:pt x="1510819" y="579910"/>
                  <a:pt x="1510819" y="580260"/>
                  <a:pt x="1510819" y="579735"/>
                </a:cubicBezTo>
                <a:lnTo>
                  <a:pt x="1510819" y="581483"/>
                </a:lnTo>
                <a:lnTo>
                  <a:pt x="1510819" y="582007"/>
                </a:lnTo>
                <a:lnTo>
                  <a:pt x="1510819" y="586201"/>
                </a:lnTo>
                <a:cubicBezTo>
                  <a:pt x="1499275" y="586201"/>
                  <a:pt x="1499275" y="586201"/>
                  <a:pt x="1499275" y="575018"/>
                </a:cubicBezTo>
                <a:close/>
                <a:moveTo>
                  <a:pt x="1488091" y="575018"/>
                </a:moveTo>
                <a:cubicBezTo>
                  <a:pt x="1488091" y="575018"/>
                  <a:pt x="1488091" y="575018"/>
                  <a:pt x="1499275" y="575018"/>
                </a:cubicBezTo>
                <a:cubicBezTo>
                  <a:pt x="1499275" y="575018"/>
                  <a:pt x="1499275" y="575018"/>
                  <a:pt x="1499275" y="586201"/>
                </a:cubicBezTo>
                <a:cubicBezTo>
                  <a:pt x="1499275" y="586201"/>
                  <a:pt x="1499275" y="575018"/>
                  <a:pt x="1488091" y="575018"/>
                </a:cubicBezTo>
                <a:close/>
                <a:moveTo>
                  <a:pt x="1420631" y="575018"/>
                </a:moveTo>
                <a:lnTo>
                  <a:pt x="1420631" y="586201"/>
                </a:lnTo>
                <a:lnTo>
                  <a:pt x="1409087" y="586201"/>
                </a:lnTo>
                <a:close/>
                <a:moveTo>
                  <a:pt x="169192" y="575018"/>
                </a:moveTo>
                <a:cubicBezTo>
                  <a:pt x="169192" y="586201"/>
                  <a:pt x="169192" y="586201"/>
                  <a:pt x="158008" y="586201"/>
                </a:cubicBezTo>
                <a:cubicBezTo>
                  <a:pt x="158008" y="586201"/>
                  <a:pt x="158008" y="586201"/>
                  <a:pt x="159406" y="586201"/>
                </a:cubicBezTo>
                <a:lnTo>
                  <a:pt x="167794" y="586201"/>
                </a:lnTo>
                <a:lnTo>
                  <a:pt x="169192" y="586201"/>
                </a:lnTo>
                <a:cubicBezTo>
                  <a:pt x="169192" y="597744"/>
                  <a:pt x="169192" y="597744"/>
                  <a:pt x="169192" y="597744"/>
                </a:cubicBezTo>
                <a:lnTo>
                  <a:pt x="169192" y="608927"/>
                </a:lnTo>
                <a:cubicBezTo>
                  <a:pt x="169192" y="608927"/>
                  <a:pt x="169192" y="608927"/>
                  <a:pt x="180375" y="608927"/>
                </a:cubicBezTo>
                <a:lnTo>
                  <a:pt x="191558" y="597744"/>
                </a:lnTo>
                <a:cubicBezTo>
                  <a:pt x="191558" y="597744"/>
                  <a:pt x="191558" y="597744"/>
                  <a:pt x="203102" y="597744"/>
                </a:cubicBezTo>
                <a:lnTo>
                  <a:pt x="191558" y="586201"/>
                </a:lnTo>
                <a:lnTo>
                  <a:pt x="180375" y="586201"/>
                </a:lnTo>
                <a:lnTo>
                  <a:pt x="176181" y="586201"/>
                </a:lnTo>
                <a:cubicBezTo>
                  <a:pt x="175482" y="586201"/>
                  <a:pt x="175133" y="586201"/>
                  <a:pt x="175657" y="586201"/>
                </a:cubicBezTo>
                <a:lnTo>
                  <a:pt x="173910" y="586201"/>
                </a:lnTo>
                <a:cubicBezTo>
                  <a:pt x="175482" y="586201"/>
                  <a:pt x="169192" y="586201"/>
                  <a:pt x="169192" y="586201"/>
                </a:cubicBezTo>
                <a:cubicBezTo>
                  <a:pt x="169192" y="586201"/>
                  <a:pt x="169192" y="586201"/>
                  <a:pt x="169192" y="575018"/>
                </a:cubicBezTo>
                <a:close/>
                <a:moveTo>
                  <a:pt x="1544193" y="570300"/>
                </a:moveTo>
                <a:cubicBezTo>
                  <a:pt x="1544368" y="570824"/>
                  <a:pt x="1544368" y="572222"/>
                  <a:pt x="1544368" y="575018"/>
                </a:cubicBezTo>
                <a:cubicBezTo>
                  <a:pt x="1544368" y="575018"/>
                  <a:pt x="1544368" y="575018"/>
                  <a:pt x="1533185" y="575018"/>
                </a:cubicBezTo>
                <a:cubicBezTo>
                  <a:pt x="1541572" y="575018"/>
                  <a:pt x="1543669" y="568727"/>
                  <a:pt x="1544193" y="570300"/>
                </a:cubicBezTo>
                <a:close/>
                <a:moveTo>
                  <a:pt x="483100" y="570300"/>
                </a:moveTo>
                <a:cubicBezTo>
                  <a:pt x="484148" y="570824"/>
                  <a:pt x="484847" y="572222"/>
                  <a:pt x="484847" y="575018"/>
                </a:cubicBezTo>
                <a:cubicBezTo>
                  <a:pt x="473664" y="575018"/>
                  <a:pt x="473664" y="586201"/>
                  <a:pt x="473664" y="575018"/>
                </a:cubicBezTo>
                <a:cubicBezTo>
                  <a:pt x="473664" y="575018"/>
                  <a:pt x="479955" y="568727"/>
                  <a:pt x="483100" y="570300"/>
                </a:cubicBezTo>
                <a:close/>
                <a:moveTo>
                  <a:pt x="1161252" y="563835"/>
                </a:moveTo>
                <a:cubicBezTo>
                  <a:pt x="1161252" y="563835"/>
                  <a:pt x="1161252" y="563835"/>
                  <a:pt x="1161252" y="565233"/>
                </a:cubicBezTo>
                <a:lnTo>
                  <a:pt x="1161252" y="575018"/>
                </a:lnTo>
                <a:lnTo>
                  <a:pt x="1159854" y="575018"/>
                </a:lnTo>
                <a:cubicBezTo>
                  <a:pt x="1158456" y="575018"/>
                  <a:pt x="1155660" y="575018"/>
                  <a:pt x="1150069" y="575018"/>
                </a:cubicBezTo>
                <a:lnTo>
                  <a:pt x="1150069" y="586201"/>
                </a:lnTo>
                <a:lnTo>
                  <a:pt x="1148626" y="586201"/>
                </a:lnTo>
                <a:lnTo>
                  <a:pt x="1145740" y="586201"/>
                </a:lnTo>
                <a:cubicBezTo>
                  <a:pt x="1145018" y="586201"/>
                  <a:pt x="1144658" y="586201"/>
                  <a:pt x="1145199" y="586201"/>
                </a:cubicBezTo>
                <a:lnTo>
                  <a:pt x="1138525" y="586201"/>
                </a:lnTo>
                <a:lnTo>
                  <a:pt x="1138525" y="597744"/>
                </a:lnTo>
                <a:cubicBezTo>
                  <a:pt x="1127342" y="597744"/>
                  <a:pt x="1127342" y="597744"/>
                  <a:pt x="1138525" y="608927"/>
                </a:cubicBezTo>
                <a:lnTo>
                  <a:pt x="1138525" y="597744"/>
                </a:lnTo>
                <a:cubicBezTo>
                  <a:pt x="1138525" y="597744"/>
                  <a:pt x="1141411" y="597744"/>
                  <a:pt x="1142854" y="597744"/>
                </a:cubicBezTo>
                <a:lnTo>
                  <a:pt x="1143395" y="597744"/>
                </a:lnTo>
                <a:lnTo>
                  <a:pt x="1145199" y="597744"/>
                </a:lnTo>
                <a:cubicBezTo>
                  <a:pt x="1144658" y="597744"/>
                  <a:pt x="1145018" y="597744"/>
                  <a:pt x="1145740" y="597744"/>
                </a:cubicBezTo>
                <a:lnTo>
                  <a:pt x="1150069" y="597744"/>
                </a:lnTo>
                <a:lnTo>
                  <a:pt x="1150069" y="593415"/>
                </a:lnTo>
                <a:lnTo>
                  <a:pt x="1150069" y="592874"/>
                </a:lnTo>
                <a:lnTo>
                  <a:pt x="1150069" y="586201"/>
                </a:lnTo>
                <a:lnTo>
                  <a:pt x="1156534" y="586201"/>
                </a:lnTo>
                <a:cubicBezTo>
                  <a:pt x="1154962" y="586201"/>
                  <a:pt x="1161252" y="586201"/>
                  <a:pt x="1161252" y="586201"/>
                </a:cubicBezTo>
                <a:cubicBezTo>
                  <a:pt x="1161252" y="586201"/>
                  <a:pt x="1161252" y="586201"/>
                  <a:pt x="1161252" y="575018"/>
                </a:cubicBezTo>
                <a:cubicBezTo>
                  <a:pt x="1161252" y="575018"/>
                  <a:pt x="1161252" y="575018"/>
                  <a:pt x="1172436" y="575018"/>
                </a:cubicBezTo>
                <a:lnTo>
                  <a:pt x="1172436" y="563835"/>
                </a:lnTo>
                <a:close/>
                <a:moveTo>
                  <a:pt x="450937" y="552652"/>
                </a:moveTo>
                <a:cubicBezTo>
                  <a:pt x="450937" y="552652"/>
                  <a:pt x="450937" y="552652"/>
                  <a:pt x="462120" y="552652"/>
                </a:cubicBezTo>
                <a:cubicBezTo>
                  <a:pt x="462120" y="552652"/>
                  <a:pt x="462120" y="552652"/>
                  <a:pt x="473664" y="552652"/>
                </a:cubicBezTo>
                <a:lnTo>
                  <a:pt x="484847" y="552652"/>
                </a:lnTo>
                <a:cubicBezTo>
                  <a:pt x="484847" y="563835"/>
                  <a:pt x="484847" y="563835"/>
                  <a:pt x="496031" y="552652"/>
                </a:cubicBezTo>
                <a:lnTo>
                  <a:pt x="496031" y="559117"/>
                </a:lnTo>
                <a:lnTo>
                  <a:pt x="496031" y="559641"/>
                </a:lnTo>
                <a:lnTo>
                  <a:pt x="496031" y="561039"/>
                </a:lnTo>
                <a:lnTo>
                  <a:pt x="496031" y="563835"/>
                </a:lnTo>
                <a:lnTo>
                  <a:pt x="484847" y="563835"/>
                </a:lnTo>
                <a:lnTo>
                  <a:pt x="483449" y="563835"/>
                </a:lnTo>
                <a:cubicBezTo>
                  <a:pt x="482052" y="563835"/>
                  <a:pt x="479256" y="563835"/>
                  <a:pt x="473664" y="563835"/>
                </a:cubicBezTo>
                <a:cubicBezTo>
                  <a:pt x="473664" y="552652"/>
                  <a:pt x="462120" y="563835"/>
                  <a:pt x="462120" y="563835"/>
                </a:cubicBezTo>
                <a:cubicBezTo>
                  <a:pt x="462120" y="563835"/>
                  <a:pt x="462120" y="552652"/>
                  <a:pt x="450937" y="552652"/>
                </a:cubicBezTo>
                <a:close/>
                <a:moveTo>
                  <a:pt x="1307717" y="541108"/>
                </a:moveTo>
                <a:lnTo>
                  <a:pt x="1318900" y="541108"/>
                </a:lnTo>
                <a:cubicBezTo>
                  <a:pt x="1318900" y="541108"/>
                  <a:pt x="1318900" y="541108"/>
                  <a:pt x="1318900" y="552652"/>
                </a:cubicBezTo>
                <a:lnTo>
                  <a:pt x="1318900" y="563835"/>
                </a:lnTo>
                <a:cubicBezTo>
                  <a:pt x="1307717" y="563835"/>
                  <a:pt x="1307717" y="575018"/>
                  <a:pt x="1307717" y="575018"/>
                </a:cubicBezTo>
                <a:lnTo>
                  <a:pt x="1307717" y="576416"/>
                </a:lnTo>
                <a:lnTo>
                  <a:pt x="1307717" y="584803"/>
                </a:lnTo>
                <a:lnTo>
                  <a:pt x="1307717" y="586201"/>
                </a:lnTo>
                <a:lnTo>
                  <a:pt x="1296534" y="586201"/>
                </a:lnTo>
                <a:lnTo>
                  <a:pt x="1296534" y="575018"/>
                </a:lnTo>
                <a:lnTo>
                  <a:pt x="1285350" y="575018"/>
                </a:lnTo>
                <a:lnTo>
                  <a:pt x="1285350" y="586201"/>
                </a:lnTo>
                <a:cubicBezTo>
                  <a:pt x="1285350" y="586201"/>
                  <a:pt x="1285350" y="586201"/>
                  <a:pt x="1296534" y="586201"/>
                </a:cubicBezTo>
                <a:lnTo>
                  <a:pt x="1296534" y="597744"/>
                </a:lnTo>
                <a:cubicBezTo>
                  <a:pt x="1296534" y="597744"/>
                  <a:pt x="1296534" y="597744"/>
                  <a:pt x="1285350" y="597744"/>
                </a:cubicBezTo>
                <a:cubicBezTo>
                  <a:pt x="1285350" y="597744"/>
                  <a:pt x="1285350" y="597744"/>
                  <a:pt x="1285350" y="608927"/>
                </a:cubicBezTo>
                <a:lnTo>
                  <a:pt x="1273806" y="608927"/>
                </a:lnTo>
                <a:cubicBezTo>
                  <a:pt x="1273806" y="608927"/>
                  <a:pt x="1273806" y="608927"/>
                  <a:pt x="1273806" y="597744"/>
                </a:cubicBezTo>
                <a:cubicBezTo>
                  <a:pt x="1273806" y="597744"/>
                  <a:pt x="1262623" y="586201"/>
                  <a:pt x="1273806" y="586201"/>
                </a:cubicBezTo>
                <a:lnTo>
                  <a:pt x="1262623" y="586201"/>
                </a:lnTo>
                <a:lnTo>
                  <a:pt x="1262623" y="579735"/>
                </a:lnTo>
                <a:cubicBezTo>
                  <a:pt x="1262623" y="581308"/>
                  <a:pt x="1262623" y="575018"/>
                  <a:pt x="1262623" y="575018"/>
                </a:cubicBezTo>
                <a:cubicBezTo>
                  <a:pt x="1262623" y="575018"/>
                  <a:pt x="1262623" y="575018"/>
                  <a:pt x="1264021" y="575018"/>
                </a:cubicBezTo>
                <a:lnTo>
                  <a:pt x="1273806" y="575018"/>
                </a:lnTo>
                <a:lnTo>
                  <a:pt x="1273806" y="563835"/>
                </a:lnTo>
                <a:lnTo>
                  <a:pt x="1285350" y="563835"/>
                </a:lnTo>
                <a:lnTo>
                  <a:pt x="1296534" y="563835"/>
                </a:lnTo>
                <a:lnTo>
                  <a:pt x="1296534" y="552652"/>
                </a:lnTo>
                <a:cubicBezTo>
                  <a:pt x="1296534" y="552652"/>
                  <a:pt x="1296534" y="552652"/>
                  <a:pt x="1307717" y="552652"/>
                </a:cubicBezTo>
                <a:lnTo>
                  <a:pt x="1307717" y="551209"/>
                </a:lnTo>
                <a:close/>
                <a:moveTo>
                  <a:pt x="586218" y="541108"/>
                </a:moveTo>
                <a:cubicBezTo>
                  <a:pt x="586218" y="541108"/>
                  <a:pt x="586218" y="541108"/>
                  <a:pt x="587616" y="541108"/>
                </a:cubicBezTo>
                <a:lnTo>
                  <a:pt x="594606" y="541108"/>
                </a:lnTo>
                <a:lnTo>
                  <a:pt x="597401" y="541108"/>
                </a:lnTo>
                <a:cubicBezTo>
                  <a:pt x="597401" y="552652"/>
                  <a:pt x="586218" y="541108"/>
                  <a:pt x="586218" y="541108"/>
                </a:cubicBezTo>
                <a:close/>
                <a:moveTo>
                  <a:pt x="462120" y="541108"/>
                </a:moveTo>
                <a:cubicBezTo>
                  <a:pt x="462120" y="541108"/>
                  <a:pt x="473664" y="541108"/>
                  <a:pt x="462120" y="552652"/>
                </a:cubicBezTo>
                <a:lnTo>
                  <a:pt x="462120" y="545978"/>
                </a:lnTo>
                <a:lnTo>
                  <a:pt x="462120" y="545437"/>
                </a:lnTo>
                <a:cubicBezTo>
                  <a:pt x="462120" y="543994"/>
                  <a:pt x="462120" y="541108"/>
                  <a:pt x="462120" y="541108"/>
                </a:cubicBezTo>
                <a:close/>
                <a:moveTo>
                  <a:pt x="394660" y="541108"/>
                </a:moveTo>
                <a:cubicBezTo>
                  <a:pt x="405843" y="541108"/>
                  <a:pt x="394660" y="552652"/>
                  <a:pt x="405843" y="541108"/>
                </a:cubicBezTo>
                <a:cubicBezTo>
                  <a:pt x="394660" y="541108"/>
                  <a:pt x="405843" y="541108"/>
                  <a:pt x="394660" y="541108"/>
                </a:cubicBezTo>
                <a:close/>
                <a:moveTo>
                  <a:pt x="225469" y="541108"/>
                </a:moveTo>
                <a:cubicBezTo>
                  <a:pt x="225469" y="541108"/>
                  <a:pt x="225469" y="541108"/>
                  <a:pt x="225469" y="542551"/>
                </a:cubicBezTo>
                <a:lnTo>
                  <a:pt x="225469" y="546159"/>
                </a:lnTo>
                <a:cubicBezTo>
                  <a:pt x="225469" y="546880"/>
                  <a:pt x="225469" y="546880"/>
                  <a:pt x="225469" y="546880"/>
                </a:cubicBezTo>
                <a:lnTo>
                  <a:pt x="225469" y="547602"/>
                </a:lnTo>
                <a:lnTo>
                  <a:pt x="225469" y="552652"/>
                </a:lnTo>
                <a:lnTo>
                  <a:pt x="236652" y="541108"/>
                </a:lnTo>
                <a:close/>
                <a:moveTo>
                  <a:pt x="191558" y="541108"/>
                </a:moveTo>
                <a:cubicBezTo>
                  <a:pt x="191558" y="552652"/>
                  <a:pt x="191558" y="552652"/>
                  <a:pt x="191558" y="552652"/>
                </a:cubicBezTo>
                <a:cubicBezTo>
                  <a:pt x="191558" y="552652"/>
                  <a:pt x="191558" y="552652"/>
                  <a:pt x="180375" y="552652"/>
                </a:cubicBezTo>
                <a:cubicBezTo>
                  <a:pt x="191558" y="552652"/>
                  <a:pt x="191558" y="541108"/>
                  <a:pt x="191558" y="541108"/>
                </a:cubicBezTo>
                <a:close/>
                <a:moveTo>
                  <a:pt x="1352810" y="529925"/>
                </a:moveTo>
                <a:lnTo>
                  <a:pt x="1363994" y="529925"/>
                </a:lnTo>
                <a:lnTo>
                  <a:pt x="1375538" y="529925"/>
                </a:lnTo>
                <a:cubicBezTo>
                  <a:pt x="1375538" y="529925"/>
                  <a:pt x="1375538" y="541108"/>
                  <a:pt x="1363994" y="541108"/>
                </a:cubicBezTo>
                <a:lnTo>
                  <a:pt x="1375538" y="541108"/>
                </a:lnTo>
                <a:cubicBezTo>
                  <a:pt x="1375538" y="541108"/>
                  <a:pt x="1375538" y="541108"/>
                  <a:pt x="1352810" y="563835"/>
                </a:cubicBezTo>
                <a:lnTo>
                  <a:pt x="1341627" y="563835"/>
                </a:lnTo>
                <a:cubicBezTo>
                  <a:pt x="1341627" y="563835"/>
                  <a:pt x="1352810" y="563835"/>
                  <a:pt x="1352810" y="552652"/>
                </a:cubicBezTo>
                <a:lnTo>
                  <a:pt x="1352810" y="551209"/>
                </a:lnTo>
                <a:lnTo>
                  <a:pt x="1352810" y="542551"/>
                </a:lnTo>
                <a:lnTo>
                  <a:pt x="1352810" y="541108"/>
                </a:lnTo>
                <a:cubicBezTo>
                  <a:pt x="1352810" y="541108"/>
                  <a:pt x="1352810" y="541108"/>
                  <a:pt x="1352810" y="529925"/>
                </a:cubicBezTo>
                <a:close/>
                <a:moveTo>
                  <a:pt x="1183619" y="529925"/>
                </a:moveTo>
                <a:cubicBezTo>
                  <a:pt x="1183619" y="529925"/>
                  <a:pt x="1183619" y="529925"/>
                  <a:pt x="1195163" y="541108"/>
                </a:cubicBezTo>
                <a:lnTo>
                  <a:pt x="1195163" y="529925"/>
                </a:lnTo>
                <a:close/>
                <a:moveTo>
                  <a:pt x="1172436" y="529925"/>
                </a:moveTo>
                <a:cubicBezTo>
                  <a:pt x="1172436" y="529925"/>
                  <a:pt x="1172436" y="529925"/>
                  <a:pt x="1172436" y="541108"/>
                </a:cubicBezTo>
                <a:cubicBezTo>
                  <a:pt x="1183619" y="541108"/>
                  <a:pt x="1183619" y="552652"/>
                  <a:pt x="1183619" y="552652"/>
                </a:cubicBezTo>
                <a:lnTo>
                  <a:pt x="1183619" y="542551"/>
                </a:lnTo>
                <a:lnTo>
                  <a:pt x="1183619" y="541108"/>
                </a:lnTo>
                <a:cubicBezTo>
                  <a:pt x="1183619" y="529925"/>
                  <a:pt x="1183619" y="529925"/>
                  <a:pt x="1172436" y="529925"/>
                </a:cubicBezTo>
                <a:close/>
                <a:moveTo>
                  <a:pt x="169192" y="529925"/>
                </a:moveTo>
                <a:lnTo>
                  <a:pt x="180375" y="529925"/>
                </a:lnTo>
                <a:cubicBezTo>
                  <a:pt x="180375" y="529925"/>
                  <a:pt x="180375" y="529925"/>
                  <a:pt x="180375" y="541108"/>
                </a:cubicBezTo>
                <a:lnTo>
                  <a:pt x="169192" y="541108"/>
                </a:lnTo>
                <a:close/>
                <a:moveTo>
                  <a:pt x="158008" y="529925"/>
                </a:moveTo>
                <a:cubicBezTo>
                  <a:pt x="158008" y="529925"/>
                  <a:pt x="158008" y="541108"/>
                  <a:pt x="169192" y="529925"/>
                </a:cubicBezTo>
                <a:lnTo>
                  <a:pt x="158008" y="541108"/>
                </a:lnTo>
                <a:close/>
                <a:moveTo>
                  <a:pt x="1380256" y="525207"/>
                </a:moveTo>
                <a:cubicBezTo>
                  <a:pt x="1381828" y="525732"/>
                  <a:pt x="1383925" y="527129"/>
                  <a:pt x="1386721" y="529925"/>
                </a:cubicBezTo>
                <a:lnTo>
                  <a:pt x="1385323" y="529925"/>
                </a:lnTo>
                <a:lnTo>
                  <a:pt x="1376936" y="529925"/>
                </a:lnTo>
                <a:cubicBezTo>
                  <a:pt x="1375538" y="529925"/>
                  <a:pt x="1375538" y="529925"/>
                  <a:pt x="1375538" y="529925"/>
                </a:cubicBezTo>
                <a:cubicBezTo>
                  <a:pt x="1375538" y="529925"/>
                  <a:pt x="1375538" y="523635"/>
                  <a:pt x="1380256" y="525207"/>
                </a:cubicBezTo>
                <a:close/>
                <a:moveTo>
                  <a:pt x="969334" y="518742"/>
                </a:moveTo>
                <a:cubicBezTo>
                  <a:pt x="969334" y="529925"/>
                  <a:pt x="969334" y="529925"/>
                  <a:pt x="958150" y="529925"/>
                </a:cubicBezTo>
                <a:lnTo>
                  <a:pt x="969334" y="529925"/>
                </a:lnTo>
                <a:close/>
                <a:moveTo>
                  <a:pt x="597401" y="518742"/>
                </a:moveTo>
                <a:cubicBezTo>
                  <a:pt x="586218" y="518742"/>
                  <a:pt x="586218" y="529925"/>
                  <a:pt x="586218" y="529925"/>
                </a:cubicBezTo>
                <a:cubicBezTo>
                  <a:pt x="586218" y="529925"/>
                  <a:pt x="586218" y="529925"/>
                  <a:pt x="597401" y="529925"/>
                </a:cubicBezTo>
                <a:cubicBezTo>
                  <a:pt x="586218" y="529925"/>
                  <a:pt x="586218" y="541108"/>
                  <a:pt x="586218" y="541108"/>
                </a:cubicBezTo>
                <a:lnTo>
                  <a:pt x="586218" y="552652"/>
                </a:lnTo>
                <a:lnTo>
                  <a:pt x="597401" y="552652"/>
                </a:lnTo>
                <a:lnTo>
                  <a:pt x="597401" y="541108"/>
                </a:lnTo>
                <a:lnTo>
                  <a:pt x="597401" y="529925"/>
                </a:lnTo>
                <a:close/>
                <a:moveTo>
                  <a:pt x="575035" y="518742"/>
                </a:moveTo>
                <a:cubicBezTo>
                  <a:pt x="575035" y="529925"/>
                  <a:pt x="586218" y="518742"/>
                  <a:pt x="586218" y="518742"/>
                </a:cubicBezTo>
                <a:cubicBezTo>
                  <a:pt x="586218" y="518742"/>
                  <a:pt x="586218" y="518742"/>
                  <a:pt x="575035" y="518742"/>
                </a:cubicBezTo>
                <a:close/>
                <a:moveTo>
                  <a:pt x="446045" y="514025"/>
                </a:moveTo>
                <a:cubicBezTo>
                  <a:pt x="450238" y="512452"/>
                  <a:pt x="448141" y="518742"/>
                  <a:pt x="439754" y="518742"/>
                </a:cubicBezTo>
                <a:cubicBezTo>
                  <a:pt x="442550" y="515947"/>
                  <a:pt x="444647" y="514549"/>
                  <a:pt x="446045" y="514025"/>
                </a:cubicBezTo>
                <a:close/>
                <a:moveTo>
                  <a:pt x="1386721" y="507559"/>
                </a:moveTo>
                <a:cubicBezTo>
                  <a:pt x="1397904" y="507559"/>
                  <a:pt x="1386721" y="518742"/>
                  <a:pt x="1397904" y="518742"/>
                </a:cubicBezTo>
                <a:cubicBezTo>
                  <a:pt x="1397904" y="518742"/>
                  <a:pt x="1386721" y="518742"/>
                  <a:pt x="1386721" y="507559"/>
                </a:cubicBezTo>
                <a:close/>
                <a:moveTo>
                  <a:pt x="1375538" y="507559"/>
                </a:moveTo>
                <a:cubicBezTo>
                  <a:pt x="1375538" y="507559"/>
                  <a:pt x="1375538" y="507559"/>
                  <a:pt x="1376936" y="507559"/>
                </a:cubicBezTo>
                <a:cubicBezTo>
                  <a:pt x="1378334" y="507559"/>
                  <a:pt x="1381129" y="507559"/>
                  <a:pt x="1386721" y="507559"/>
                </a:cubicBezTo>
                <a:cubicBezTo>
                  <a:pt x="1386721" y="507559"/>
                  <a:pt x="1386721" y="513850"/>
                  <a:pt x="1386721" y="512277"/>
                </a:cubicBezTo>
                <a:lnTo>
                  <a:pt x="1386721" y="515947"/>
                </a:lnTo>
                <a:lnTo>
                  <a:pt x="1386721" y="518742"/>
                </a:lnTo>
                <a:lnTo>
                  <a:pt x="1380256" y="518742"/>
                </a:lnTo>
                <a:lnTo>
                  <a:pt x="1379732" y="518742"/>
                </a:lnTo>
                <a:cubicBezTo>
                  <a:pt x="1378334" y="518742"/>
                  <a:pt x="1375538" y="518742"/>
                  <a:pt x="1375538" y="518742"/>
                </a:cubicBezTo>
                <a:lnTo>
                  <a:pt x="1375538" y="514549"/>
                </a:lnTo>
                <a:lnTo>
                  <a:pt x="1375538" y="514025"/>
                </a:lnTo>
                <a:close/>
                <a:moveTo>
                  <a:pt x="439754" y="507559"/>
                </a:moveTo>
                <a:cubicBezTo>
                  <a:pt x="450937" y="507559"/>
                  <a:pt x="450937" y="507559"/>
                  <a:pt x="439754" y="518742"/>
                </a:cubicBezTo>
                <a:lnTo>
                  <a:pt x="439754" y="517345"/>
                </a:lnTo>
                <a:lnTo>
                  <a:pt x="439754" y="513850"/>
                </a:lnTo>
                <a:cubicBezTo>
                  <a:pt x="439754" y="513151"/>
                  <a:pt x="439754" y="513151"/>
                  <a:pt x="439754" y="513151"/>
                </a:cubicBezTo>
                <a:cubicBezTo>
                  <a:pt x="439754" y="513151"/>
                  <a:pt x="439754" y="513151"/>
                  <a:pt x="439754" y="512452"/>
                </a:cubicBezTo>
                <a:cubicBezTo>
                  <a:pt x="439754" y="511753"/>
                  <a:pt x="439754" y="510355"/>
                  <a:pt x="439754" y="507559"/>
                </a:cubicBezTo>
                <a:close/>
                <a:moveTo>
                  <a:pt x="1352810" y="484833"/>
                </a:moveTo>
                <a:cubicBezTo>
                  <a:pt x="1352810" y="484833"/>
                  <a:pt x="1352810" y="484833"/>
                  <a:pt x="1352810" y="496016"/>
                </a:cubicBezTo>
                <a:cubicBezTo>
                  <a:pt x="1352810" y="496016"/>
                  <a:pt x="1352810" y="496016"/>
                  <a:pt x="1363994" y="496016"/>
                </a:cubicBezTo>
                <a:lnTo>
                  <a:pt x="1363994" y="507559"/>
                </a:lnTo>
                <a:lnTo>
                  <a:pt x="1352810" y="507559"/>
                </a:lnTo>
                <a:lnTo>
                  <a:pt x="1341627" y="496016"/>
                </a:lnTo>
                <a:cubicBezTo>
                  <a:pt x="1352810" y="496016"/>
                  <a:pt x="1352810" y="496016"/>
                  <a:pt x="1352810" y="484833"/>
                </a:cubicBezTo>
                <a:close/>
                <a:moveTo>
                  <a:pt x="1330444" y="484833"/>
                </a:moveTo>
                <a:cubicBezTo>
                  <a:pt x="1330444" y="484833"/>
                  <a:pt x="1330444" y="484833"/>
                  <a:pt x="1341627" y="484833"/>
                </a:cubicBezTo>
                <a:lnTo>
                  <a:pt x="1341627" y="491298"/>
                </a:lnTo>
                <a:cubicBezTo>
                  <a:pt x="1341627" y="489725"/>
                  <a:pt x="1341627" y="496016"/>
                  <a:pt x="1341627" y="496016"/>
                </a:cubicBezTo>
                <a:cubicBezTo>
                  <a:pt x="1330444" y="496016"/>
                  <a:pt x="1341627" y="496016"/>
                  <a:pt x="1330444" y="496016"/>
                </a:cubicBezTo>
                <a:close/>
                <a:moveTo>
                  <a:pt x="1217529" y="484833"/>
                </a:moveTo>
                <a:cubicBezTo>
                  <a:pt x="1217529" y="484833"/>
                  <a:pt x="1217529" y="487629"/>
                  <a:pt x="1217529" y="489027"/>
                </a:cubicBezTo>
                <a:lnTo>
                  <a:pt x="1217529" y="489551"/>
                </a:lnTo>
                <a:lnTo>
                  <a:pt x="1217529" y="496016"/>
                </a:lnTo>
                <a:cubicBezTo>
                  <a:pt x="1217529" y="496016"/>
                  <a:pt x="1217529" y="496016"/>
                  <a:pt x="1228713" y="496016"/>
                </a:cubicBezTo>
                <a:cubicBezTo>
                  <a:pt x="1228713" y="484833"/>
                  <a:pt x="1217529" y="484833"/>
                  <a:pt x="1217529" y="484833"/>
                </a:cubicBezTo>
                <a:close/>
                <a:moveTo>
                  <a:pt x="800503" y="484833"/>
                </a:moveTo>
                <a:lnTo>
                  <a:pt x="811686" y="496016"/>
                </a:lnTo>
                <a:lnTo>
                  <a:pt x="811686" y="484833"/>
                </a:lnTo>
                <a:close/>
                <a:moveTo>
                  <a:pt x="191558" y="484833"/>
                </a:moveTo>
                <a:lnTo>
                  <a:pt x="191558" y="491298"/>
                </a:lnTo>
                <a:lnTo>
                  <a:pt x="191558" y="491822"/>
                </a:lnTo>
                <a:lnTo>
                  <a:pt x="191558" y="496016"/>
                </a:lnTo>
                <a:cubicBezTo>
                  <a:pt x="191558" y="496016"/>
                  <a:pt x="191558" y="496016"/>
                  <a:pt x="190160" y="496016"/>
                </a:cubicBezTo>
                <a:lnTo>
                  <a:pt x="185093" y="496016"/>
                </a:lnTo>
                <a:lnTo>
                  <a:pt x="184569" y="496016"/>
                </a:lnTo>
                <a:cubicBezTo>
                  <a:pt x="183171" y="496016"/>
                  <a:pt x="180375" y="496016"/>
                  <a:pt x="180375" y="496016"/>
                </a:cubicBezTo>
                <a:cubicBezTo>
                  <a:pt x="180375" y="496016"/>
                  <a:pt x="191558" y="496016"/>
                  <a:pt x="191558" y="484833"/>
                </a:cubicBezTo>
                <a:close/>
                <a:moveTo>
                  <a:pt x="225469" y="473650"/>
                </a:moveTo>
                <a:cubicBezTo>
                  <a:pt x="236652" y="473650"/>
                  <a:pt x="236652" y="473650"/>
                  <a:pt x="236652" y="484833"/>
                </a:cubicBezTo>
                <a:cubicBezTo>
                  <a:pt x="236652" y="473650"/>
                  <a:pt x="225469" y="484833"/>
                  <a:pt x="225469" y="484833"/>
                </a:cubicBezTo>
                <a:lnTo>
                  <a:pt x="225469" y="473650"/>
                </a:lnTo>
                <a:cubicBezTo>
                  <a:pt x="225469" y="484833"/>
                  <a:pt x="236652" y="473650"/>
                  <a:pt x="225469" y="473650"/>
                </a:cubicBezTo>
                <a:close/>
                <a:moveTo>
                  <a:pt x="214285" y="473650"/>
                </a:moveTo>
                <a:cubicBezTo>
                  <a:pt x="214285" y="473650"/>
                  <a:pt x="214285" y="473650"/>
                  <a:pt x="225469" y="473650"/>
                </a:cubicBezTo>
                <a:cubicBezTo>
                  <a:pt x="214285" y="484833"/>
                  <a:pt x="225469" y="473650"/>
                  <a:pt x="214285" y="473650"/>
                </a:cubicBezTo>
                <a:close/>
                <a:moveTo>
                  <a:pt x="235079" y="468932"/>
                </a:moveTo>
                <a:cubicBezTo>
                  <a:pt x="235953" y="469457"/>
                  <a:pt x="236652" y="470854"/>
                  <a:pt x="236652" y="473650"/>
                </a:cubicBezTo>
                <a:cubicBezTo>
                  <a:pt x="228265" y="473650"/>
                  <a:pt x="232458" y="467360"/>
                  <a:pt x="235079" y="468932"/>
                </a:cubicBezTo>
                <a:close/>
                <a:moveTo>
                  <a:pt x="1251440" y="450923"/>
                </a:moveTo>
                <a:lnTo>
                  <a:pt x="1251440" y="462467"/>
                </a:lnTo>
                <a:lnTo>
                  <a:pt x="1262623" y="462467"/>
                </a:lnTo>
                <a:close/>
                <a:moveTo>
                  <a:pt x="811686" y="450923"/>
                </a:moveTo>
                <a:cubicBezTo>
                  <a:pt x="811686" y="450923"/>
                  <a:pt x="811686" y="457417"/>
                  <a:pt x="811686" y="455793"/>
                </a:cubicBezTo>
                <a:lnTo>
                  <a:pt x="811686" y="462467"/>
                </a:lnTo>
                <a:cubicBezTo>
                  <a:pt x="811686" y="462467"/>
                  <a:pt x="811686" y="462467"/>
                  <a:pt x="822869" y="462467"/>
                </a:cubicBezTo>
                <a:cubicBezTo>
                  <a:pt x="822869" y="462467"/>
                  <a:pt x="822869" y="462467"/>
                  <a:pt x="811686" y="450923"/>
                </a:cubicBezTo>
                <a:close/>
                <a:moveTo>
                  <a:pt x="969334" y="439741"/>
                </a:moveTo>
                <a:cubicBezTo>
                  <a:pt x="980878" y="450923"/>
                  <a:pt x="980878" y="439741"/>
                  <a:pt x="980878" y="439741"/>
                </a:cubicBezTo>
                <a:close/>
                <a:moveTo>
                  <a:pt x="259379" y="439741"/>
                </a:moveTo>
                <a:cubicBezTo>
                  <a:pt x="248196" y="439741"/>
                  <a:pt x="248196" y="450923"/>
                  <a:pt x="259379" y="439741"/>
                </a:cubicBezTo>
                <a:close/>
                <a:moveTo>
                  <a:pt x="1409087" y="428558"/>
                </a:moveTo>
                <a:cubicBezTo>
                  <a:pt x="1409087" y="439741"/>
                  <a:pt x="1409087" y="439741"/>
                  <a:pt x="1420631" y="439741"/>
                </a:cubicBezTo>
                <a:cubicBezTo>
                  <a:pt x="1409087" y="428558"/>
                  <a:pt x="1420631" y="439741"/>
                  <a:pt x="1409087" y="428558"/>
                </a:cubicBezTo>
                <a:close/>
                <a:moveTo>
                  <a:pt x="248196" y="428558"/>
                </a:moveTo>
                <a:cubicBezTo>
                  <a:pt x="236652" y="439741"/>
                  <a:pt x="236652" y="428558"/>
                  <a:pt x="248196" y="428558"/>
                </a:cubicBezTo>
                <a:close/>
                <a:moveTo>
                  <a:pt x="1262623" y="417375"/>
                </a:moveTo>
                <a:lnTo>
                  <a:pt x="1262623" y="428558"/>
                </a:lnTo>
                <a:lnTo>
                  <a:pt x="1273806" y="439741"/>
                </a:lnTo>
                <a:lnTo>
                  <a:pt x="1285350" y="439741"/>
                </a:lnTo>
                <a:cubicBezTo>
                  <a:pt x="1285350" y="428558"/>
                  <a:pt x="1285350" y="428558"/>
                  <a:pt x="1273806" y="428558"/>
                </a:cubicBezTo>
                <a:cubicBezTo>
                  <a:pt x="1273806" y="417375"/>
                  <a:pt x="1273806" y="417375"/>
                  <a:pt x="1262623" y="417375"/>
                </a:cubicBezTo>
                <a:close/>
                <a:moveTo>
                  <a:pt x="392079" y="378949"/>
                </a:moveTo>
                <a:lnTo>
                  <a:pt x="394660" y="383465"/>
                </a:lnTo>
                <a:cubicBezTo>
                  <a:pt x="389069" y="383465"/>
                  <a:pt x="389069" y="380670"/>
                  <a:pt x="390466" y="379272"/>
                </a:cubicBezTo>
                <a:close/>
                <a:moveTo>
                  <a:pt x="867963" y="282098"/>
                </a:moveTo>
                <a:cubicBezTo>
                  <a:pt x="867963" y="293281"/>
                  <a:pt x="879507" y="293281"/>
                  <a:pt x="879507" y="293281"/>
                </a:cubicBezTo>
                <a:cubicBezTo>
                  <a:pt x="867963" y="293281"/>
                  <a:pt x="879507" y="282098"/>
                  <a:pt x="879507" y="282098"/>
                </a:cubicBezTo>
                <a:close/>
                <a:moveTo>
                  <a:pt x="897156" y="277228"/>
                </a:moveTo>
                <a:cubicBezTo>
                  <a:pt x="895583" y="275605"/>
                  <a:pt x="901874" y="282098"/>
                  <a:pt x="901874" y="282098"/>
                </a:cubicBezTo>
                <a:cubicBezTo>
                  <a:pt x="899078" y="279212"/>
                  <a:pt x="897680" y="277769"/>
                  <a:pt x="897156" y="277228"/>
                </a:cubicBezTo>
                <a:close/>
                <a:moveTo>
                  <a:pt x="439754" y="259371"/>
                </a:moveTo>
                <a:cubicBezTo>
                  <a:pt x="439754" y="259371"/>
                  <a:pt x="439754" y="259371"/>
                  <a:pt x="439754" y="270554"/>
                </a:cubicBezTo>
                <a:lnTo>
                  <a:pt x="450937" y="270554"/>
                </a:lnTo>
                <a:lnTo>
                  <a:pt x="450937" y="259371"/>
                </a:lnTo>
                <a:lnTo>
                  <a:pt x="442550" y="259371"/>
                </a:lnTo>
                <a:close/>
                <a:moveTo>
                  <a:pt x="394660" y="259371"/>
                </a:moveTo>
                <a:cubicBezTo>
                  <a:pt x="394660" y="259371"/>
                  <a:pt x="394660" y="259371"/>
                  <a:pt x="394660" y="270554"/>
                </a:cubicBezTo>
                <a:cubicBezTo>
                  <a:pt x="394660" y="270554"/>
                  <a:pt x="394660" y="270554"/>
                  <a:pt x="394660" y="282098"/>
                </a:cubicBezTo>
                <a:cubicBezTo>
                  <a:pt x="394660" y="282098"/>
                  <a:pt x="397456" y="282098"/>
                  <a:pt x="398854" y="282098"/>
                </a:cubicBezTo>
                <a:lnTo>
                  <a:pt x="399378" y="282098"/>
                </a:lnTo>
                <a:lnTo>
                  <a:pt x="399553" y="282098"/>
                </a:lnTo>
                <a:cubicBezTo>
                  <a:pt x="401650" y="282098"/>
                  <a:pt x="397456" y="282098"/>
                  <a:pt x="405843" y="282098"/>
                </a:cubicBezTo>
                <a:lnTo>
                  <a:pt x="405843" y="270554"/>
                </a:lnTo>
                <a:cubicBezTo>
                  <a:pt x="405843" y="270554"/>
                  <a:pt x="405843" y="270554"/>
                  <a:pt x="404445" y="270554"/>
                </a:cubicBezTo>
                <a:lnTo>
                  <a:pt x="399378" y="270554"/>
                </a:lnTo>
                <a:cubicBezTo>
                  <a:pt x="400951" y="270554"/>
                  <a:pt x="394660" y="270554"/>
                  <a:pt x="394660" y="270554"/>
                </a:cubicBezTo>
                <a:cubicBezTo>
                  <a:pt x="405843" y="270554"/>
                  <a:pt x="405843" y="270554"/>
                  <a:pt x="405843" y="259371"/>
                </a:cubicBezTo>
                <a:close/>
                <a:moveTo>
                  <a:pt x="349566" y="259371"/>
                </a:moveTo>
                <a:cubicBezTo>
                  <a:pt x="349566" y="259371"/>
                  <a:pt x="349566" y="259371"/>
                  <a:pt x="350964" y="259371"/>
                </a:cubicBezTo>
                <a:lnTo>
                  <a:pt x="359352" y="259371"/>
                </a:lnTo>
                <a:lnTo>
                  <a:pt x="360750" y="259371"/>
                </a:lnTo>
                <a:cubicBezTo>
                  <a:pt x="349566" y="259371"/>
                  <a:pt x="349566" y="270554"/>
                  <a:pt x="349566" y="270554"/>
                </a:cubicBezTo>
                <a:close/>
                <a:moveTo>
                  <a:pt x="856780" y="248188"/>
                </a:moveTo>
                <a:lnTo>
                  <a:pt x="867963" y="259371"/>
                </a:lnTo>
                <a:lnTo>
                  <a:pt x="867963" y="257973"/>
                </a:lnTo>
                <a:lnTo>
                  <a:pt x="867963" y="249586"/>
                </a:lnTo>
                <a:lnTo>
                  <a:pt x="867963" y="248188"/>
                </a:lnTo>
                <a:lnTo>
                  <a:pt x="863769" y="248188"/>
                </a:lnTo>
                <a:cubicBezTo>
                  <a:pt x="863070" y="248188"/>
                  <a:pt x="862721" y="248188"/>
                  <a:pt x="863245" y="248188"/>
                </a:cubicBezTo>
                <a:close/>
                <a:moveTo>
                  <a:pt x="903447" y="243471"/>
                </a:moveTo>
                <a:lnTo>
                  <a:pt x="905530" y="243887"/>
                </a:lnTo>
                <a:lnTo>
                  <a:pt x="906068" y="243995"/>
                </a:lnTo>
                <a:lnTo>
                  <a:pt x="906113" y="244220"/>
                </a:lnTo>
                <a:lnTo>
                  <a:pt x="906592" y="246616"/>
                </a:lnTo>
                <a:cubicBezTo>
                  <a:pt x="906068" y="247489"/>
                  <a:pt x="904670" y="248188"/>
                  <a:pt x="901874" y="248188"/>
                </a:cubicBezTo>
                <a:cubicBezTo>
                  <a:pt x="901874" y="245393"/>
                  <a:pt x="902573" y="243995"/>
                  <a:pt x="903447" y="243471"/>
                </a:cubicBezTo>
                <a:close/>
                <a:moveTo>
                  <a:pt x="1465725" y="237005"/>
                </a:moveTo>
                <a:cubicBezTo>
                  <a:pt x="1465725" y="248188"/>
                  <a:pt x="1465725" y="237005"/>
                  <a:pt x="1465725" y="248188"/>
                </a:cubicBezTo>
                <a:lnTo>
                  <a:pt x="1476908" y="237005"/>
                </a:lnTo>
                <a:cubicBezTo>
                  <a:pt x="1476908" y="237005"/>
                  <a:pt x="1476908" y="248188"/>
                  <a:pt x="1488091" y="248188"/>
                </a:cubicBezTo>
                <a:cubicBezTo>
                  <a:pt x="1488091" y="248188"/>
                  <a:pt x="1488091" y="248188"/>
                  <a:pt x="1476908" y="237005"/>
                </a:cubicBezTo>
                <a:close/>
                <a:moveTo>
                  <a:pt x="992061" y="237005"/>
                </a:moveTo>
                <a:lnTo>
                  <a:pt x="1003244" y="248188"/>
                </a:lnTo>
                <a:cubicBezTo>
                  <a:pt x="1003244" y="248188"/>
                  <a:pt x="1003244" y="248188"/>
                  <a:pt x="992061" y="237005"/>
                </a:cubicBezTo>
                <a:close/>
                <a:moveTo>
                  <a:pt x="992061" y="237005"/>
                </a:moveTo>
                <a:cubicBezTo>
                  <a:pt x="980878" y="237005"/>
                  <a:pt x="992061" y="248188"/>
                  <a:pt x="992061" y="237005"/>
                </a:cubicBezTo>
                <a:cubicBezTo>
                  <a:pt x="992061" y="237005"/>
                  <a:pt x="992061" y="237005"/>
                  <a:pt x="992061" y="238403"/>
                </a:cubicBezTo>
                <a:lnTo>
                  <a:pt x="992061" y="239801"/>
                </a:lnTo>
                <a:lnTo>
                  <a:pt x="992061" y="241199"/>
                </a:lnTo>
                <a:cubicBezTo>
                  <a:pt x="992061" y="241898"/>
                  <a:pt x="992061" y="242247"/>
                  <a:pt x="992061" y="241723"/>
                </a:cubicBezTo>
                <a:lnTo>
                  <a:pt x="992061" y="248188"/>
                </a:lnTo>
                <a:cubicBezTo>
                  <a:pt x="992061" y="248188"/>
                  <a:pt x="994857" y="248188"/>
                  <a:pt x="996255" y="248188"/>
                </a:cubicBezTo>
                <a:lnTo>
                  <a:pt x="996779" y="248188"/>
                </a:lnTo>
                <a:lnTo>
                  <a:pt x="1000448" y="248188"/>
                </a:lnTo>
                <a:lnTo>
                  <a:pt x="1003244" y="248188"/>
                </a:lnTo>
                <a:cubicBezTo>
                  <a:pt x="1003244" y="237005"/>
                  <a:pt x="992061" y="237005"/>
                  <a:pt x="1003244" y="248188"/>
                </a:cubicBezTo>
                <a:cubicBezTo>
                  <a:pt x="992061" y="237005"/>
                  <a:pt x="1003244" y="237005"/>
                  <a:pt x="992061" y="237005"/>
                </a:cubicBezTo>
                <a:close/>
                <a:moveTo>
                  <a:pt x="901874" y="237005"/>
                </a:moveTo>
                <a:cubicBezTo>
                  <a:pt x="913057" y="248188"/>
                  <a:pt x="901874" y="237005"/>
                  <a:pt x="901874" y="237005"/>
                </a:cubicBezTo>
                <a:close/>
                <a:moveTo>
                  <a:pt x="394660" y="237005"/>
                </a:moveTo>
                <a:cubicBezTo>
                  <a:pt x="394660" y="248188"/>
                  <a:pt x="383477" y="248188"/>
                  <a:pt x="383477" y="248188"/>
                </a:cubicBezTo>
                <a:lnTo>
                  <a:pt x="394660" y="248188"/>
                </a:lnTo>
                <a:cubicBezTo>
                  <a:pt x="394660" y="248188"/>
                  <a:pt x="394660" y="248188"/>
                  <a:pt x="394660" y="237005"/>
                </a:cubicBezTo>
                <a:close/>
                <a:moveTo>
                  <a:pt x="1578279" y="225462"/>
                </a:moveTo>
                <a:lnTo>
                  <a:pt x="1578279" y="232136"/>
                </a:lnTo>
                <a:lnTo>
                  <a:pt x="1578279" y="232677"/>
                </a:lnTo>
                <a:lnTo>
                  <a:pt x="1578279" y="237005"/>
                </a:lnTo>
                <a:cubicBezTo>
                  <a:pt x="1578279" y="237005"/>
                  <a:pt x="1578279" y="237005"/>
                  <a:pt x="1589462" y="237005"/>
                </a:cubicBezTo>
                <a:close/>
                <a:moveTo>
                  <a:pt x="1555912" y="225462"/>
                </a:moveTo>
                <a:cubicBezTo>
                  <a:pt x="1555912" y="225462"/>
                  <a:pt x="1555912" y="237005"/>
                  <a:pt x="1544368" y="237005"/>
                </a:cubicBezTo>
                <a:cubicBezTo>
                  <a:pt x="1544368" y="237005"/>
                  <a:pt x="1547254" y="237005"/>
                  <a:pt x="1548697" y="237005"/>
                </a:cubicBezTo>
                <a:lnTo>
                  <a:pt x="1549238" y="237005"/>
                </a:lnTo>
                <a:lnTo>
                  <a:pt x="1555912" y="237005"/>
                </a:lnTo>
                <a:cubicBezTo>
                  <a:pt x="1567096" y="237005"/>
                  <a:pt x="1555912" y="237005"/>
                  <a:pt x="1567096" y="237005"/>
                </a:cubicBezTo>
                <a:lnTo>
                  <a:pt x="1567096" y="225462"/>
                </a:lnTo>
                <a:close/>
                <a:moveTo>
                  <a:pt x="913057" y="225462"/>
                </a:moveTo>
                <a:cubicBezTo>
                  <a:pt x="913057" y="225462"/>
                  <a:pt x="913057" y="225462"/>
                  <a:pt x="913057" y="237005"/>
                </a:cubicBezTo>
                <a:lnTo>
                  <a:pt x="911659" y="237005"/>
                </a:lnTo>
                <a:lnTo>
                  <a:pt x="906592" y="237005"/>
                </a:lnTo>
                <a:cubicBezTo>
                  <a:pt x="907116" y="237005"/>
                  <a:pt x="906767" y="237005"/>
                  <a:pt x="906068" y="237005"/>
                </a:cubicBezTo>
                <a:cubicBezTo>
                  <a:pt x="904670" y="237005"/>
                  <a:pt x="901874" y="237005"/>
                  <a:pt x="901874" y="237005"/>
                </a:cubicBezTo>
                <a:cubicBezTo>
                  <a:pt x="901874" y="237005"/>
                  <a:pt x="901874" y="237005"/>
                  <a:pt x="901874" y="248188"/>
                </a:cubicBezTo>
                <a:lnTo>
                  <a:pt x="900476" y="248188"/>
                </a:lnTo>
                <a:lnTo>
                  <a:pt x="897680" y="248188"/>
                </a:lnTo>
                <a:cubicBezTo>
                  <a:pt x="896981" y="248188"/>
                  <a:pt x="896632" y="248188"/>
                  <a:pt x="897156" y="248188"/>
                </a:cubicBezTo>
                <a:lnTo>
                  <a:pt x="895408" y="248188"/>
                </a:lnTo>
                <a:cubicBezTo>
                  <a:pt x="896981" y="248188"/>
                  <a:pt x="890690" y="248188"/>
                  <a:pt x="890690" y="248188"/>
                </a:cubicBezTo>
                <a:lnTo>
                  <a:pt x="901874" y="259371"/>
                </a:lnTo>
                <a:lnTo>
                  <a:pt x="901874" y="270554"/>
                </a:lnTo>
                <a:lnTo>
                  <a:pt x="900476" y="270554"/>
                </a:lnTo>
                <a:lnTo>
                  <a:pt x="899078" y="270554"/>
                </a:lnTo>
                <a:lnTo>
                  <a:pt x="897680" y="270554"/>
                </a:lnTo>
                <a:cubicBezTo>
                  <a:pt x="896981" y="270554"/>
                  <a:pt x="896632" y="270554"/>
                  <a:pt x="897156" y="270554"/>
                </a:cubicBezTo>
                <a:lnTo>
                  <a:pt x="892088" y="270554"/>
                </a:lnTo>
                <a:cubicBezTo>
                  <a:pt x="890690" y="270554"/>
                  <a:pt x="890690" y="270554"/>
                  <a:pt x="890690" y="270554"/>
                </a:cubicBezTo>
                <a:lnTo>
                  <a:pt x="879507" y="259371"/>
                </a:lnTo>
                <a:cubicBezTo>
                  <a:pt x="890690" y="270554"/>
                  <a:pt x="879507" y="270554"/>
                  <a:pt x="890690" y="270554"/>
                </a:cubicBezTo>
                <a:cubicBezTo>
                  <a:pt x="890690" y="270554"/>
                  <a:pt x="890690" y="270554"/>
                  <a:pt x="890690" y="282098"/>
                </a:cubicBezTo>
                <a:cubicBezTo>
                  <a:pt x="890690" y="282098"/>
                  <a:pt x="890690" y="282098"/>
                  <a:pt x="879507" y="270554"/>
                </a:cubicBezTo>
                <a:cubicBezTo>
                  <a:pt x="879507" y="270554"/>
                  <a:pt x="879507" y="282098"/>
                  <a:pt x="890690" y="282098"/>
                </a:cubicBezTo>
                <a:cubicBezTo>
                  <a:pt x="890690" y="282098"/>
                  <a:pt x="890690" y="282098"/>
                  <a:pt x="892088" y="282098"/>
                </a:cubicBezTo>
                <a:lnTo>
                  <a:pt x="900476" y="282098"/>
                </a:lnTo>
                <a:lnTo>
                  <a:pt x="901874" y="282098"/>
                </a:lnTo>
                <a:lnTo>
                  <a:pt x="901874" y="280655"/>
                </a:lnTo>
                <a:lnTo>
                  <a:pt x="901874" y="277769"/>
                </a:lnTo>
                <a:cubicBezTo>
                  <a:pt x="901874" y="277048"/>
                  <a:pt x="901874" y="276687"/>
                  <a:pt x="901874" y="277228"/>
                </a:cubicBezTo>
                <a:lnTo>
                  <a:pt x="901874" y="270554"/>
                </a:lnTo>
                <a:cubicBezTo>
                  <a:pt x="901874" y="282098"/>
                  <a:pt x="913057" y="282098"/>
                  <a:pt x="913057" y="282098"/>
                </a:cubicBezTo>
                <a:lnTo>
                  <a:pt x="901874" y="270554"/>
                </a:lnTo>
                <a:lnTo>
                  <a:pt x="913057" y="270554"/>
                </a:lnTo>
                <a:cubicBezTo>
                  <a:pt x="913057" y="270554"/>
                  <a:pt x="901874" y="270554"/>
                  <a:pt x="901874" y="259371"/>
                </a:cubicBezTo>
                <a:lnTo>
                  <a:pt x="901874" y="250984"/>
                </a:lnTo>
                <a:lnTo>
                  <a:pt x="901874" y="249586"/>
                </a:lnTo>
                <a:cubicBezTo>
                  <a:pt x="901874" y="248188"/>
                  <a:pt x="901874" y="248188"/>
                  <a:pt x="901874" y="248188"/>
                </a:cubicBezTo>
                <a:cubicBezTo>
                  <a:pt x="901874" y="248188"/>
                  <a:pt x="901874" y="248188"/>
                  <a:pt x="903272" y="248188"/>
                </a:cubicBezTo>
                <a:lnTo>
                  <a:pt x="911659" y="248188"/>
                </a:lnTo>
                <a:cubicBezTo>
                  <a:pt x="913057" y="248188"/>
                  <a:pt x="913057" y="248188"/>
                  <a:pt x="913057" y="248188"/>
                </a:cubicBezTo>
                <a:cubicBezTo>
                  <a:pt x="913057" y="248188"/>
                  <a:pt x="913057" y="248188"/>
                  <a:pt x="913057" y="246791"/>
                </a:cubicBezTo>
                <a:lnTo>
                  <a:pt x="913057" y="238403"/>
                </a:lnTo>
                <a:cubicBezTo>
                  <a:pt x="913057" y="237005"/>
                  <a:pt x="913057" y="237005"/>
                  <a:pt x="913057" y="237005"/>
                </a:cubicBezTo>
                <a:cubicBezTo>
                  <a:pt x="924601" y="237005"/>
                  <a:pt x="924601" y="248188"/>
                  <a:pt x="924601" y="248188"/>
                </a:cubicBezTo>
                <a:lnTo>
                  <a:pt x="924601" y="237005"/>
                </a:lnTo>
                <a:lnTo>
                  <a:pt x="913057" y="225462"/>
                </a:lnTo>
                <a:cubicBezTo>
                  <a:pt x="924601" y="225462"/>
                  <a:pt x="924601" y="225462"/>
                  <a:pt x="935784" y="237005"/>
                </a:cubicBezTo>
                <a:lnTo>
                  <a:pt x="924601" y="225462"/>
                </a:lnTo>
                <a:close/>
                <a:moveTo>
                  <a:pt x="890690" y="225462"/>
                </a:moveTo>
                <a:cubicBezTo>
                  <a:pt x="901874" y="237005"/>
                  <a:pt x="890690" y="225462"/>
                  <a:pt x="890690" y="225462"/>
                </a:cubicBezTo>
                <a:close/>
                <a:moveTo>
                  <a:pt x="879507" y="225462"/>
                </a:moveTo>
                <a:cubicBezTo>
                  <a:pt x="879507" y="225462"/>
                  <a:pt x="879507" y="225462"/>
                  <a:pt x="890690" y="237005"/>
                </a:cubicBezTo>
                <a:cubicBezTo>
                  <a:pt x="890690" y="237005"/>
                  <a:pt x="879507" y="237005"/>
                  <a:pt x="879507" y="225462"/>
                </a:cubicBezTo>
                <a:close/>
                <a:moveTo>
                  <a:pt x="879507" y="225462"/>
                </a:moveTo>
                <a:cubicBezTo>
                  <a:pt x="879507" y="237005"/>
                  <a:pt x="879507" y="237005"/>
                  <a:pt x="890690" y="237005"/>
                </a:cubicBezTo>
                <a:close/>
                <a:moveTo>
                  <a:pt x="417027" y="225462"/>
                </a:moveTo>
                <a:lnTo>
                  <a:pt x="417027" y="237005"/>
                </a:lnTo>
                <a:cubicBezTo>
                  <a:pt x="428571" y="225462"/>
                  <a:pt x="428571" y="225462"/>
                  <a:pt x="417027" y="225462"/>
                </a:cubicBezTo>
                <a:close/>
                <a:moveTo>
                  <a:pt x="371933" y="225462"/>
                </a:moveTo>
                <a:cubicBezTo>
                  <a:pt x="380591" y="225462"/>
                  <a:pt x="376262" y="225462"/>
                  <a:pt x="378426" y="225462"/>
                </a:cubicBezTo>
                <a:lnTo>
                  <a:pt x="382034" y="225462"/>
                </a:lnTo>
                <a:lnTo>
                  <a:pt x="383477" y="225462"/>
                </a:lnTo>
                <a:lnTo>
                  <a:pt x="383477" y="232136"/>
                </a:lnTo>
                <a:lnTo>
                  <a:pt x="383477" y="232677"/>
                </a:lnTo>
                <a:cubicBezTo>
                  <a:pt x="383477" y="234120"/>
                  <a:pt x="383477" y="237005"/>
                  <a:pt x="383477" y="237005"/>
                </a:cubicBezTo>
                <a:cubicBezTo>
                  <a:pt x="383477" y="237005"/>
                  <a:pt x="383477" y="225462"/>
                  <a:pt x="371933" y="237005"/>
                </a:cubicBezTo>
                <a:cubicBezTo>
                  <a:pt x="371933" y="237005"/>
                  <a:pt x="371933" y="237005"/>
                  <a:pt x="371933" y="225462"/>
                </a:cubicBezTo>
                <a:close/>
                <a:moveTo>
                  <a:pt x="1492809" y="220744"/>
                </a:moveTo>
                <a:cubicBezTo>
                  <a:pt x="1488091" y="219171"/>
                  <a:pt x="1488091" y="225462"/>
                  <a:pt x="1488091" y="225462"/>
                </a:cubicBezTo>
                <a:cubicBezTo>
                  <a:pt x="1488091" y="225462"/>
                  <a:pt x="1488091" y="225462"/>
                  <a:pt x="1489489" y="225462"/>
                </a:cubicBezTo>
                <a:lnTo>
                  <a:pt x="1496479" y="225462"/>
                </a:lnTo>
                <a:lnTo>
                  <a:pt x="1499275" y="225462"/>
                </a:lnTo>
                <a:cubicBezTo>
                  <a:pt x="1496479" y="222666"/>
                  <a:pt x="1494382" y="221268"/>
                  <a:pt x="1492809" y="220744"/>
                </a:cubicBezTo>
                <a:close/>
                <a:moveTo>
                  <a:pt x="993808" y="220744"/>
                </a:moveTo>
                <a:cubicBezTo>
                  <a:pt x="992760" y="221268"/>
                  <a:pt x="992061" y="222666"/>
                  <a:pt x="992061" y="225462"/>
                </a:cubicBezTo>
                <a:cubicBezTo>
                  <a:pt x="992061" y="225462"/>
                  <a:pt x="994857" y="225462"/>
                  <a:pt x="996255" y="225462"/>
                </a:cubicBezTo>
                <a:lnTo>
                  <a:pt x="996779" y="225462"/>
                </a:lnTo>
                <a:lnTo>
                  <a:pt x="996954" y="225462"/>
                </a:lnTo>
                <a:cubicBezTo>
                  <a:pt x="998351" y="225462"/>
                  <a:pt x="996954" y="225462"/>
                  <a:pt x="998351" y="225462"/>
                </a:cubicBezTo>
                <a:lnTo>
                  <a:pt x="998526" y="225462"/>
                </a:lnTo>
                <a:cubicBezTo>
                  <a:pt x="998002" y="225462"/>
                  <a:pt x="998351" y="225462"/>
                  <a:pt x="999050" y="225462"/>
                </a:cubicBezTo>
                <a:lnTo>
                  <a:pt x="1001846" y="225462"/>
                </a:lnTo>
                <a:lnTo>
                  <a:pt x="1003244" y="225462"/>
                </a:lnTo>
                <a:cubicBezTo>
                  <a:pt x="1003244" y="225462"/>
                  <a:pt x="996954" y="219171"/>
                  <a:pt x="993808" y="220744"/>
                </a:cubicBezTo>
                <a:close/>
                <a:moveTo>
                  <a:pt x="1544368" y="214279"/>
                </a:moveTo>
                <a:cubicBezTo>
                  <a:pt x="1544368" y="219870"/>
                  <a:pt x="1541572" y="219870"/>
                  <a:pt x="1540174" y="218473"/>
                </a:cubicBezTo>
                <a:lnTo>
                  <a:pt x="1539683" y="216014"/>
                </a:lnTo>
                <a:close/>
                <a:moveTo>
                  <a:pt x="1014427" y="214279"/>
                </a:moveTo>
                <a:cubicBezTo>
                  <a:pt x="1014427" y="214279"/>
                  <a:pt x="1014427" y="214279"/>
                  <a:pt x="1025971" y="225462"/>
                </a:cubicBezTo>
                <a:cubicBezTo>
                  <a:pt x="1025971" y="225462"/>
                  <a:pt x="1023085" y="225462"/>
                  <a:pt x="1020199" y="224064"/>
                </a:cubicBezTo>
                <a:lnTo>
                  <a:pt x="1018625" y="221395"/>
                </a:lnTo>
                <a:close/>
                <a:moveTo>
                  <a:pt x="1014427" y="214279"/>
                </a:moveTo>
                <a:lnTo>
                  <a:pt x="1014427" y="225462"/>
                </a:lnTo>
                <a:cubicBezTo>
                  <a:pt x="1014427" y="225462"/>
                  <a:pt x="1014427" y="225462"/>
                  <a:pt x="1015870" y="225462"/>
                </a:cubicBezTo>
                <a:lnTo>
                  <a:pt x="1021101" y="225462"/>
                </a:lnTo>
                <a:cubicBezTo>
                  <a:pt x="1020560" y="225462"/>
                  <a:pt x="1020920" y="225462"/>
                  <a:pt x="1021642" y="225462"/>
                </a:cubicBezTo>
                <a:lnTo>
                  <a:pt x="1024528" y="225462"/>
                </a:lnTo>
                <a:lnTo>
                  <a:pt x="1025971" y="225462"/>
                </a:lnTo>
                <a:cubicBezTo>
                  <a:pt x="1025971" y="225462"/>
                  <a:pt x="1025971" y="225462"/>
                  <a:pt x="1014427" y="214279"/>
                </a:cubicBezTo>
                <a:close/>
                <a:moveTo>
                  <a:pt x="958150" y="214279"/>
                </a:moveTo>
                <a:cubicBezTo>
                  <a:pt x="958150" y="225462"/>
                  <a:pt x="969334" y="225462"/>
                  <a:pt x="969334" y="225462"/>
                </a:cubicBezTo>
                <a:close/>
                <a:moveTo>
                  <a:pt x="998672" y="209707"/>
                </a:moveTo>
                <a:lnTo>
                  <a:pt x="1003244" y="214279"/>
                </a:lnTo>
                <a:cubicBezTo>
                  <a:pt x="1003244" y="214279"/>
                  <a:pt x="1000448" y="211483"/>
                  <a:pt x="999050" y="210085"/>
                </a:cubicBezTo>
                <a:close/>
                <a:moveTo>
                  <a:pt x="902049" y="209561"/>
                </a:moveTo>
                <a:cubicBezTo>
                  <a:pt x="901874" y="210085"/>
                  <a:pt x="901874" y="211483"/>
                  <a:pt x="901874" y="214279"/>
                </a:cubicBezTo>
                <a:cubicBezTo>
                  <a:pt x="913057" y="214279"/>
                  <a:pt x="913057" y="214279"/>
                  <a:pt x="913057" y="214279"/>
                </a:cubicBezTo>
                <a:cubicBezTo>
                  <a:pt x="904670" y="214279"/>
                  <a:pt x="902573" y="207989"/>
                  <a:pt x="902049" y="209561"/>
                </a:cubicBezTo>
                <a:close/>
                <a:moveTo>
                  <a:pt x="992061" y="203096"/>
                </a:moveTo>
                <a:cubicBezTo>
                  <a:pt x="992061" y="203096"/>
                  <a:pt x="1003244" y="203096"/>
                  <a:pt x="1003244" y="214279"/>
                </a:cubicBezTo>
                <a:cubicBezTo>
                  <a:pt x="1000448" y="211483"/>
                  <a:pt x="999050" y="210085"/>
                  <a:pt x="998526" y="209561"/>
                </a:cubicBezTo>
                <a:lnTo>
                  <a:pt x="998672" y="209707"/>
                </a:lnTo>
                <a:close/>
                <a:moveTo>
                  <a:pt x="992061" y="203096"/>
                </a:moveTo>
                <a:cubicBezTo>
                  <a:pt x="992061" y="214279"/>
                  <a:pt x="992061" y="203096"/>
                  <a:pt x="1003244" y="214279"/>
                </a:cubicBezTo>
                <a:lnTo>
                  <a:pt x="1001846" y="214279"/>
                </a:lnTo>
                <a:lnTo>
                  <a:pt x="996779" y="214279"/>
                </a:lnTo>
                <a:lnTo>
                  <a:pt x="996255" y="214279"/>
                </a:lnTo>
                <a:cubicBezTo>
                  <a:pt x="994857" y="214279"/>
                  <a:pt x="992061" y="214279"/>
                  <a:pt x="992061" y="214279"/>
                </a:cubicBezTo>
                <a:cubicBezTo>
                  <a:pt x="992061" y="214279"/>
                  <a:pt x="998351" y="220569"/>
                  <a:pt x="1001497" y="218997"/>
                </a:cubicBezTo>
                <a:lnTo>
                  <a:pt x="1001712" y="218415"/>
                </a:lnTo>
                <a:lnTo>
                  <a:pt x="1003244" y="214279"/>
                </a:lnTo>
                <a:cubicBezTo>
                  <a:pt x="1003244" y="203096"/>
                  <a:pt x="992061" y="203096"/>
                  <a:pt x="1003244" y="203096"/>
                </a:cubicBezTo>
                <a:cubicBezTo>
                  <a:pt x="1003244" y="203096"/>
                  <a:pt x="1003244" y="203096"/>
                  <a:pt x="992061" y="203096"/>
                </a:cubicBezTo>
                <a:close/>
                <a:moveTo>
                  <a:pt x="439754" y="203096"/>
                </a:moveTo>
                <a:lnTo>
                  <a:pt x="428571" y="214279"/>
                </a:lnTo>
                <a:lnTo>
                  <a:pt x="439754" y="214279"/>
                </a:lnTo>
                <a:close/>
                <a:moveTo>
                  <a:pt x="1375538" y="191913"/>
                </a:moveTo>
                <a:cubicBezTo>
                  <a:pt x="1375538" y="197505"/>
                  <a:pt x="1375538" y="200300"/>
                  <a:pt x="1375538" y="200300"/>
                </a:cubicBezTo>
                <a:lnTo>
                  <a:pt x="1375538" y="203096"/>
                </a:lnTo>
                <a:lnTo>
                  <a:pt x="1386721" y="203096"/>
                </a:lnTo>
                <a:cubicBezTo>
                  <a:pt x="1392312" y="203096"/>
                  <a:pt x="1395108" y="203096"/>
                  <a:pt x="1396506" y="203096"/>
                </a:cubicBezTo>
                <a:lnTo>
                  <a:pt x="1397904" y="203096"/>
                </a:lnTo>
                <a:cubicBezTo>
                  <a:pt x="1397904" y="203096"/>
                  <a:pt x="1397904" y="203096"/>
                  <a:pt x="1409087" y="203096"/>
                </a:cubicBezTo>
                <a:lnTo>
                  <a:pt x="1409087" y="191913"/>
                </a:lnTo>
                <a:lnTo>
                  <a:pt x="1397904" y="191913"/>
                </a:lnTo>
                <a:lnTo>
                  <a:pt x="1388119" y="191913"/>
                </a:lnTo>
                <a:cubicBezTo>
                  <a:pt x="1386721" y="191913"/>
                  <a:pt x="1386721" y="191913"/>
                  <a:pt x="1386721" y="191913"/>
                </a:cubicBezTo>
                <a:lnTo>
                  <a:pt x="1386721" y="203096"/>
                </a:lnTo>
                <a:cubicBezTo>
                  <a:pt x="1386721" y="191913"/>
                  <a:pt x="1375538" y="191913"/>
                  <a:pt x="1375538" y="191913"/>
                </a:cubicBezTo>
                <a:close/>
                <a:moveTo>
                  <a:pt x="1510819" y="180369"/>
                </a:moveTo>
                <a:cubicBezTo>
                  <a:pt x="1510819" y="191913"/>
                  <a:pt x="1522002" y="191913"/>
                  <a:pt x="1522002" y="191913"/>
                </a:cubicBezTo>
                <a:cubicBezTo>
                  <a:pt x="1522002" y="191913"/>
                  <a:pt x="1522002" y="191913"/>
                  <a:pt x="1520604" y="191913"/>
                </a:cubicBezTo>
                <a:lnTo>
                  <a:pt x="1517808" y="191913"/>
                </a:lnTo>
                <a:cubicBezTo>
                  <a:pt x="1517109" y="191913"/>
                  <a:pt x="1516760" y="191913"/>
                  <a:pt x="1517284" y="191913"/>
                </a:cubicBezTo>
                <a:lnTo>
                  <a:pt x="1510819" y="191913"/>
                </a:lnTo>
                <a:lnTo>
                  <a:pt x="1499275" y="191913"/>
                </a:lnTo>
                <a:cubicBezTo>
                  <a:pt x="1510819" y="191913"/>
                  <a:pt x="1510819" y="180369"/>
                  <a:pt x="1510819" y="180369"/>
                </a:cubicBezTo>
                <a:close/>
                <a:moveTo>
                  <a:pt x="1003244" y="180369"/>
                </a:moveTo>
                <a:cubicBezTo>
                  <a:pt x="1003244" y="180369"/>
                  <a:pt x="1003244" y="180369"/>
                  <a:pt x="1004642" y="180369"/>
                </a:cubicBezTo>
                <a:lnTo>
                  <a:pt x="1009709" y="180369"/>
                </a:lnTo>
                <a:lnTo>
                  <a:pt x="1010233" y="180369"/>
                </a:lnTo>
                <a:lnTo>
                  <a:pt x="1011631" y="180369"/>
                </a:lnTo>
                <a:lnTo>
                  <a:pt x="1013029" y="180369"/>
                </a:lnTo>
                <a:lnTo>
                  <a:pt x="1014427" y="180369"/>
                </a:lnTo>
                <a:cubicBezTo>
                  <a:pt x="1014427" y="180369"/>
                  <a:pt x="1014427" y="180369"/>
                  <a:pt x="1014427" y="191913"/>
                </a:cubicBezTo>
                <a:cubicBezTo>
                  <a:pt x="1003244" y="180369"/>
                  <a:pt x="1003244" y="180369"/>
                  <a:pt x="1003244" y="180369"/>
                </a:cubicBezTo>
                <a:close/>
                <a:moveTo>
                  <a:pt x="450937" y="180369"/>
                </a:moveTo>
                <a:lnTo>
                  <a:pt x="450937" y="190470"/>
                </a:lnTo>
                <a:lnTo>
                  <a:pt x="450937" y="191913"/>
                </a:lnTo>
                <a:lnTo>
                  <a:pt x="450937" y="203096"/>
                </a:lnTo>
                <a:cubicBezTo>
                  <a:pt x="450937" y="203096"/>
                  <a:pt x="450937" y="205892"/>
                  <a:pt x="450937" y="207290"/>
                </a:cubicBezTo>
                <a:lnTo>
                  <a:pt x="450937" y="207814"/>
                </a:lnTo>
                <a:lnTo>
                  <a:pt x="450937" y="214279"/>
                </a:lnTo>
                <a:lnTo>
                  <a:pt x="450937" y="225462"/>
                </a:lnTo>
                <a:cubicBezTo>
                  <a:pt x="450937" y="237005"/>
                  <a:pt x="462120" y="237005"/>
                  <a:pt x="462120" y="237005"/>
                </a:cubicBezTo>
                <a:cubicBezTo>
                  <a:pt x="462120" y="242597"/>
                  <a:pt x="462120" y="245393"/>
                  <a:pt x="462120" y="245393"/>
                </a:cubicBezTo>
                <a:lnTo>
                  <a:pt x="462120" y="248188"/>
                </a:lnTo>
                <a:cubicBezTo>
                  <a:pt x="462120" y="248188"/>
                  <a:pt x="462120" y="248188"/>
                  <a:pt x="463563" y="248188"/>
                </a:cubicBezTo>
                <a:lnTo>
                  <a:pt x="468794" y="248188"/>
                </a:lnTo>
                <a:cubicBezTo>
                  <a:pt x="467171" y="248188"/>
                  <a:pt x="473664" y="248188"/>
                  <a:pt x="473664" y="248188"/>
                </a:cubicBezTo>
                <a:cubicBezTo>
                  <a:pt x="473664" y="248188"/>
                  <a:pt x="473664" y="248188"/>
                  <a:pt x="473664" y="237005"/>
                </a:cubicBezTo>
                <a:cubicBezTo>
                  <a:pt x="473664" y="225462"/>
                  <a:pt x="473664" y="225462"/>
                  <a:pt x="462120" y="225462"/>
                </a:cubicBezTo>
                <a:lnTo>
                  <a:pt x="462120" y="214279"/>
                </a:lnTo>
                <a:cubicBezTo>
                  <a:pt x="462120" y="203096"/>
                  <a:pt x="462120" y="203096"/>
                  <a:pt x="450937" y="203096"/>
                </a:cubicBezTo>
                <a:lnTo>
                  <a:pt x="462120" y="203096"/>
                </a:lnTo>
                <a:cubicBezTo>
                  <a:pt x="473664" y="203096"/>
                  <a:pt x="462120" y="203096"/>
                  <a:pt x="473664" y="191913"/>
                </a:cubicBezTo>
                <a:cubicBezTo>
                  <a:pt x="473664" y="191913"/>
                  <a:pt x="473664" y="191913"/>
                  <a:pt x="462120" y="191913"/>
                </a:cubicBezTo>
                <a:lnTo>
                  <a:pt x="462120" y="190470"/>
                </a:lnTo>
                <a:lnTo>
                  <a:pt x="462120" y="181812"/>
                </a:lnTo>
                <a:lnTo>
                  <a:pt x="462120" y="180369"/>
                </a:lnTo>
                <a:close/>
                <a:moveTo>
                  <a:pt x="1544368" y="169187"/>
                </a:moveTo>
                <a:cubicBezTo>
                  <a:pt x="1544368" y="169187"/>
                  <a:pt x="1544368" y="169187"/>
                  <a:pt x="1544368" y="180369"/>
                </a:cubicBezTo>
                <a:cubicBezTo>
                  <a:pt x="1533185" y="180369"/>
                  <a:pt x="1544368" y="180369"/>
                  <a:pt x="1544368" y="169187"/>
                </a:cubicBezTo>
                <a:close/>
                <a:moveTo>
                  <a:pt x="1499275" y="169187"/>
                </a:moveTo>
                <a:lnTo>
                  <a:pt x="1510819" y="169187"/>
                </a:lnTo>
                <a:cubicBezTo>
                  <a:pt x="1510819" y="169187"/>
                  <a:pt x="1510819" y="169187"/>
                  <a:pt x="1510819" y="180369"/>
                </a:cubicBezTo>
                <a:cubicBezTo>
                  <a:pt x="1510819" y="180369"/>
                  <a:pt x="1510819" y="180369"/>
                  <a:pt x="1499275" y="180369"/>
                </a:cubicBezTo>
                <a:cubicBezTo>
                  <a:pt x="1499275" y="180369"/>
                  <a:pt x="1499275" y="180369"/>
                  <a:pt x="1499275" y="169187"/>
                </a:cubicBezTo>
                <a:close/>
                <a:moveTo>
                  <a:pt x="1476908" y="169187"/>
                </a:moveTo>
                <a:cubicBezTo>
                  <a:pt x="1476908" y="169187"/>
                  <a:pt x="1476908" y="169187"/>
                  <a:pt x="1488091" y="169187"/>
                </a:cubicBezTo>
                <a:cubicBezTo>
                  <a:pt x="1488091" y="169187"/>
                  <a:pt x="1488091" y="169187"/>
                  <a:pt x="1488091" y="170584"/>
                </a:cubicBezTo>
                <a:lnTo>
                  <a:pt x="1488091" y="175652"/>
                </a:lnTo>
                <a:lnTo>
                  <a:pt x="1488091" y="176176"/>
                </a:lnTo>
                <a:lnTo>
                  <a:pt x="1488091" y="177574"/>
                </a:lnTo>
                <a:lnTo>
                  <a:pt x="1488091" y="180369"/>
                </a:lnTo>
                <a:cubicBezTo>
                  <a:pt x="1488091" y="169187"/>
                  <a:pt x="1476908" y="169187"/>
                  <a:pt x="1476908" y="169187"/>
                </a:cubicBezTo>
                <a:close/>
                <a:moveTo>
                  <a:pt x="867963" y="169187"/>
                </a:moveTo>
                <a:cubicBezTo>
                  <a:pt x="867963" y="180369"/>
                  <a:pt x="867963" y="180369"/>
                  <a:pt x="879507" y="180369"/>
                </a:cubicBezTo>
                <a:cubicBezTo>
                  <a:pt x="867963" y="169187"/>
                  <a:pt x="867963" y="169187"/>
                  <a:pt x="867963" y="169187"/>
                </a:cubicBezTo>
                <a:close/>
                <a:moveTo>
                  <a:pt x="608945" y="169187"/>
                </a:moveTo>
                <a:cubicBezTo>
                  <a:pt x="608945" y="169187"/>
                  <a:pt x="608945" y="169187"/>
                  <a:pt x="608945" y="180369"/>
                </a:cubicBezTo>
                <a:lnTo>
                  <a:pt x="608945" y="191913"/>
                </a:lnTo>
                <a:cubicBezTo>
                  <a:pt x="608945" y="180369"/>
                  <a:pt x="608945" y="180369"/>
                  <a:pt x="620128" y="180369"/>
                </a:cubicBezTo>
                <a:lnTo>
                  <a:pt x="620128" y="169187"/>
                </a:lnTo>
                <a:cubicBezTo>
                  <a:pt x="620128" y="169187"/>
                  <a:pt x="620128" y="169187"/>
                  <a:pt x="618730" y="169187"/>
                </a:cubicBezTo>
                <a:lnTo>
                  <a:pt x="610343" y="169187"/>
                </a:lnTo>
                <a:cubicBezTo>
                  <a:pt x="608945" y="169187"/>
                  <a:pt x="608945" y="169187"/>
                  <a:pt x="608945" y="169187"/>
                </a:cubicBezTo>
                <a:close/>
                <a:moveTo>
                  <a:pt x="394660" y="169187"/>
                </a:moveTo>
                <a:lnTo>
                  <a:pt x="405843" y="169187"/>
                </a:lnTo>
                <a:cubicBezTo>
                  <a:pt x="405843" y="169187"/>
                  <a:pt x="405843" y="169187"/>
                  <a:pt x="405843" y="180369"/>
                </a:cubicBezTo>
                <a:close/>
                <a:moveTo>
                  <a:pt x="855208" y="167614"/>
                </a:moveTo>
                <a:lnTo>
                  <a:pt x="856780" y="169187"/>
                </a:lnTo>
                <a:cubicBezTo>
                  <a:pt x="856780" y="169187"/>
                  <a:pt x="856780" y="169187"/>
                  <a:pt x="855382" y="167789"/>
                </a:cubicBezTo>
                <a:close/>
                <a:moveTo>
                  <a:pt x="1488091" y="158004"/>
                </a:moveTo>
                <a:lnTo>
                  <a:pt x="1499275" y="158004"/>
                </a:lnTo>
                <a:cubicBezTo>
                  <a:pt x="1499275" y="158004"/>
                  <a:pt x="1499275" y="158004"/>
                  <a:pt x="1499275" y="169187"/>
                </a:cubicBezTo>
                <a:lnTo>
                  <a:pt x="1488091" y="169187"/>
                </a:lnTo>
                <a:cubicBezTo>
                  <a:pt x="1488091" y="169187"/>
                  <a:pt x="1499275" y="169187"/>
                  <a:pt x="1488091" y="158004"/>
                </a:cubicBezTo>
                <a:close/>
                <a:moveTo>
                  <a:pt x="890690" y="158004"/>
                </a:moveTo>
                <a:cubicBezTo>
                  <a:pt x="901874" y="158004"/>
                  <a:pt x="901874" y="158004"/>
                  <a:pt x="901874" y="169187"/>
                </a:cubicBezTo>
                <a:cubicBezTo>
                  <a:pt x="890690" y="169187"/>
                  <a:pt x="890690" y="158004"/>
                  <a:pt x="890690" y="158004"/>
                </a:cubicBezTo>
                <a:close/>
                <a:moveTo>
                  <a:pt x="845597" y="158004"/>
                </a:moveTo>
                <a:lnTo>
                  <a:pt x="855208" y="167614"/>
                </a:lnTo>
                <a:lnTo>
                  <a:pt x="846995" y="159402"/>
                </a:lnTo>
                <a:cubicBezTo>
                  <a:pt x="845597" y="158004"/>
                  <a:pt x="845597" y="158004"/>
                  <a:pt x="845597" y="158004"/>
                </a:cubicBezTo>
                <a:close/>
                <a:moveTo>
                  <a:pt x="845597" y="158004"/>
                </a:moveTo>
                <a:cubicBezTo>
                  <a:pt x="856780" y="158004"/>
                  <a:pt x="856780" y="169187"/>
                  <a:pt x="856780" y="169187"/>
                </a:cubicBezTo>
                <a:close/>
                <a:moveTo>
                  <a:pt x="1544368" y="146821"/>
                </a:moveTo>
                <a:cubicBezTo>
                  <a:pt x="1544368" y="146821"/>
                  <a:pt x="1547254" y="146821"/>
                  <a:pt x="1548697" y="146821"/>
                </a:cubicBezTo>
                <a:lnTo>
                  <a:pt x="1549238" y="146821"/>
                </a:lnTo>
                <a:lnTo>
                  <a:pt x="1549419" y="146821"/>
                </a:lnTo>
                <a:cubicBezTo>
                  <a:pt x="1551583" y="146821"/>
                  <a:pt x="1547254" y="146821"/>
                  <a:pt x="1555912" y="146821"/>
                </a:cubicBezTo>
                <a:lnTo>
                  <a:pt x="1555912" y="158004"/>
                </a:lnTo>
                <a:lnTo>
                  <a:pt x="1549238" y="158004"/>
                </a:lnTo>
                <a:cubicBezTo>
                  <a:pt x="1550861" y="158004"/>
                  <a:pt x="1544368" y="158004"/>
                  <a:pt x="1544368" y="158004"/>
                </a:cubicBezTo>
                <a:cubicBezTo>
                  <a:pt x="1544368" y="158004"/>
                  <a:pt x="1544368" y="158004"/>
                  <a:pt x="1544368" y="146821"/>
                </a:cubicBezTo>
                <a:close/>
                <a:moveTo>
                  <a:pt x="1442998" y="146821"/>
                </a:moveTo>
                <a:lnTo>
                  <a:pt x="1442998" y="158004"/>
                </a:lnTo>
                <a:cubicBezTo>
                  <a:pt x="1442998" y="158004"/>
                  <a:pt x="1442998" y="160799"/>
                  <a:pt x="1442998" y="162197"/>
                </a:cubicBezTo>
                <a:lnTo>
                  <a:pt x="1442998" y="162721"/>
                </a:lnTo>
                <a:lnTo>
                  <a:pt x="1442998" y="169187"/>
                </a:lnTo>
                <a:cubicBezTo>
                  <a:pt x="1442998" y="169187"/>
                  <a:pt x="1442998" y="169187"/>
                  <a:pt x="1454181" y="169187"/>
                </a:cubicBezTo>
                <a:lnTo>
                  <a:pt x="1454181" y="158004"/>
                </a:lnTo>
                <a:cubicBezTo>
                  <a:pt x="1459953" y="158004"/>
                  <a:pt x="1462839" y="158004"/>
                  <a:pt x="1462839" y="158004"/>
                </a:cubicBezTo>
                <a:lnTo>
                  <a:pt x="1465725" y="158004"/>
                </a:lnTo>
                <a:lnTo>
                  <a:pt x="1465725" y="146821"/>
                </a:lnTo>
                <a:lnTo>
                  <a:pt x="1454181" y="146821"/>
                </a:lnTo>
                <a:lnTo>
                  <a:pt x="1449987" y="146821"/>
                </a:lnTo>
                <a:cubicBezTo>
                  <a:pt x="1449288" y="146821"/>
                  <a:pt x="1448939" y="146821"/>
                  <a:pt x="1449463" y="146821"/>
                </a:cubicBezTo>
                <a:close/>
                <a:moveTo>
                  <a:pt x="1420631" y="146821"/>
                </a:moveTo>
                <a:lnTo>
                  <a:pt x="1420631" y="158004"/>
                </a:lnTo>
                <a:cubicBezTo>
                  <a:pt x="1420631" y="158004"/>
                  <a:pt x="1420631" y="158004"/>
                  <a:pt x="1431814" y="146821"/>
                </a:cubicBezTo>
                <a:lnTo>
                  <a:pt x="1427620" y="146821"/>
                </a:lnTo>
                <a:cubicBezTo>
                  <a:pt x="1426921" y="146821"/>
                  <a:pt x="1426572" y="146821"/>
                  <a:pt x="1427096" y="146821"/>
                </a:cubicBezTo>
                <a:close/>
                <a:moveTo>
                  <a:pt x="890690" y="146821"/>
                </a:moveTo>
                <a:cubicBezTo>
                  <a:pt x="890690" y="158004"/>
                  <a:pt x="890690" y="158004"/>
                  <a:pt x="890690" y="158004"/>
                </a:cubicBezTo>
                <a:lnTo>
                  <a:pt x="890690" y="169187"/>
                </a:lnTo>
                <a:lnTo>
                  <a:pt x="897156" y="169187"/>
                </a:lnTo>
                <a:cubicBezTo>
                  <a:pt x="896632" y="169187"/>
                  <a:pt x="896981" y="169187"/>
                  <a:pt x="897680" y="169187"/>
                </a:cubicBezTo>
                <a:lnTo>
                  <a:pt x="901874" y="169187"/>
                </a:lnTo>
                <a:cubicBezTo>
                  <a:pt x="901874" y="169187"/>
                  <a:pt x="901874" y="169187"/>
                  <a:pt x="901874" y="158004"/>
                </a:cubicBezTo>
                <a:cubicBezTo>
                  <a:pt x="890690" y="146821"/>
                  <a:pt x="890690" y="146821"/>
                  <a:pt x="890690" y="146821"/>
                </a:cubicBezTo>
                <a:close/>
                <a:moveTo>
                  <a:pt x="845597" y="146821"/>
                </a:moveTo>
                <a:cubicBezTo>
                  <a:pt x="845597" y="146821"/>
                  <a:pt x="845597" y="146821"/>
                  <a:pt x="856780" y="158004"/>
                </a:cubicBezTo>
                <a:cubicBezTo>
                  <a:pt x="856780" y="158004"/>
                  <a:pt x="845597" y="158004"/>
                  <a:pt x="845597" y="146821"/>
                </a:cubicBezTo>
                <a:close/>
                <a:moveTo>
                  <a:pt x="822869" y="146821"/>
                </a:moveTo>
                <a:cubicBezTo>
                  <a:pt x="822869" y="146821"/>
                  <a:pt x="822869" y="158004"/>
                  <a:pt x="834413" y="158004"/>
                </a:cubicBezTo>
                <a:cubicBezTo>
                  <a:pt x="834413" y="158004"/>
                  <a:pt x="834413" y="158004"/>
                  <a:pt x="845597" y="169187"/>
                </a:cubicBezTo>
                <a:cubicBezTo>
                  <a:pt x="845597" y="169187"/>
                  <a:pt x="845597" y="169187"/>
                  <a:pt x="856780" y="180369"/>
                </a:cubicBezTo>
                <a:cubicBezTo>
                  <a:pt x="867963" y="180369"/>
                  <a:pt x="867963" y="191913"/>
                  <a:pt x="867963" y="191913"/>
                </a:cubicBezTo>
                <a:lnTo>
                  <a:pt x="858178" y="191913"/>
                </a:lnTo>
                <a:cubicBezTo>
                  <a:pt x="856780" y="191913"/>
                  <a:pt x="856780" y="191913"/>
                  <a:pt x="856780" y="191913"/>
                </a:cubicBezTo>
                <a:cubicBezTo>
                  <a:pt x="856780" y="191913"/>
                  <a:pt x="845597" y="191913"/>
                  <a:pt x="845597" y="180369"/>
                </a:cubicBezTo>
                <a:cubicBezTo>
                  <a:pt x="845597" y="180369"/>
                  <a:pt x="845597" y="180369"/>
                  <a:pt x="845597" y="191913"/>
                </a:cubicBezTo>
                <a:lnTo>
                  <a:pt x="846995" y="191913"/>
                </a:lnTo>
                <a:lnTo>
                  <a:pt x="849791" y="191913"/>
                </a:lnTo>
                <a:lnTo>
                  <a:pt x="850315" y="191913"/>
                </a:lnTo>
                <a:lnTo>
                  <a:pt x="852062" y="191913"/>
                </a:lnTo>
                <a:cubicBezTo>
                  <a:pt x="851538" y="191913"/>
                  <a:pt x="851887" y="191913"/>
                  <a:pt x="852586" y="191913"/>
                </a:cubicBezTo>
                <a:lnTo>
                  <a:pt x="856780" y="191913"/>
                </a:lnTo>
                <a:cubicBezTo>
                  <a:pt x="856780" y="191913"/>
                  <a:pt x="867963" y="191913"/>
                  <a:pt x="867963" y="203096"/>
                </a:cubicBezTo>
                <a:lnTo>
                  <a:pt x="867963" y="201698"/>
                </a:lnTo>
                <a:lnTo>
                  <a:pt x="867963" y="191913"/>
                </a:lnTo>
                <a:lnTo>
                  <a:pt x="867963" y="187584"/>
                </a:lnTo>
                <a:lnTo>
                  <a:pt x="867963" y="187043"/>
                </a:lnTo>
                <a:lnTo>
                  <a:pt x="867963" y="180369"/>
                </a:lnTo>
                <a:cubicBezTo>
                  <a:pt x="856780" y="180369"/>
                  <a:pt x="856780" y="180369"/>
                  <a:pt x="856780" y="180369"/>
                </a:cubicBezTo>
                <a:lnTo>
                  <a:pt x="845597" y="169187"/>
                </a:lnTo>
                <a:lnTo>
                  <a:pt x="856780" y="169187"/>
                </a:lnTo>
                <a:lnTo>
                  <a:pt x="856780" y="167789"/>
                </a:lnTo>
                <a:lnTo>
                  <a:pt x="856780" y="159402"/>
                </a:lnTo>
                <a:lnTo>
                  <a:pt x="856780" y="158004"/>
                </a:lnTo>
                <a:lnTo>
                  <a:pt x="845597" y="146821"/>
                </a:lnTo>
                <a:lnTo>
                  <a:pt x="845597" y="148219"/>
                </a:lnTo>
                <a:lnTo>
                  <a:pt x="845597" y="151014"/>
                </a:lnTo>
                <a:cubicBezTo>
                  <a:pt x="845597" y="151713"/>
                  <a:pt x="845597" y="152063"/>
                  <a:pt x="845597" y="151539"/>
                </a:cubicBezTo>
                <a:lnTo>
                  <a:pt x="845597" y="158004"/>
                </a:lnTo>
                <a:cubicBezTo>
                  <a:pt x="845597" y="158004"/>
                  <a:pt x="845597" y="158004"/>
                  <a:pt x="845597" y="169187"/>
                </a:cubicBezTo>
                <a:lnTo>
                  <a:pt x="834413" y="158004"/>
                </a:lnTo>
                <a:cubicBezTo>
                  <a:pt x="822869" y="146821"/>
                  <a:pt x="822869" y="146821"/>
                  <a:pt x="822869" y="146821"/>
                </a:cubicBezTo>
                <a:close/>
                <a:moveTo>
                  <a:pt x="462120" y="146821"/>
                </a:moveTo>
                <a:cubicBezTo>
                  <a:pt x="462120" y="146821"/>
                  <a:pt x="462120" y="146821"/>
                  <a:pt x="463563" y="146821"/>
                </a:cubicBezTo>
                <a:lnTo>
                  <a:pt x="466449" y="146821"/>
                </a:lnTo>
                <a:cubicBezTo>
                  <a:pt x="467171" y="146821"/>
                  <a:pt x="467532" y="146821"/>
                  <a:pt x="466990" y="146821"/>
                </a:cubicBezTo>
                <a:lnTo>
                  <a:pt x="473664" y="146821"/>
                </a:lnTo>
                <a:cubicBezTo>
                  <a:pt x="462120" y="158004"/>
                  <a:pt x="462120" y="158004"/>
                  <a:pt x="462120" y="146821"/>
                </a:cubicBezTo>
                <a:close/>
                <a:moveTo>
                  <a:pt x="1533185" y="135277"/>
                </a:moveTo>
                <a:cubicBezTo>
                  <a:pt x="1533185" y="135277"/>
                  <a:pt x="1533185" y="135277"/>
                  <a:pt x="1544368" y="135277"/>
                </a:cubicBezTo>
                <a:cubicBezTo>
                  <a:pt x="1533185" y="135277"/>
                  <a:pt x="1544368" y="146821"/>
                  <a:pt x="1533185" y="146821"/>
                </a:cubicBezTo>
                <a:close/>
                <a:moveTo>
                  <a:pt x="608945" y="135277"/>
                </a:moveTo>
                <a:lnTo>
                  <a:pt x="597401" y="146821"/>
                </a:lnTo>
                <a:lnTo>
                  <a:pt x="608945" y="146821"/>
                </a:lnTo>
                <a:close/>
                <a:moveTo>
                  <a:pt x="552308" y="135277"/>
                </a:moveTo>
                <a:cubicBezTo>
                  <a:pt x="541124" y="146821"/>
                  <a:pt x="552308" y="146821"/>
                  <a:pt x="541124" y="146821"/>
                </a:cubicBezTo>
                <a:lnTo>
                  <a:pt x="552308" y="146821"/>
                </a:lnTo>
                <a:cubicBezTo>
                  <a:pt x="552308" y="135277"/>
                  <a:pt x="563852" y="135277"/>
                  <a:pt x="552308" y="135277"/>
                </a:cubicBezTo>
                <a:close/>
                <a:moveTo>
                  <a:pt x="692458" y="130559"/>
                </a:moveTo>
                <a:cubicBezTo>
                  <a:pt x="694082" y="128987"/>
                  <a:pt x="687588" y="135277"/>
                  <a:pt x="687588" y="135277"/>
                </a:cubicBezTo>
                <a:cubicBezTo>
                  <a:pt x="690474" y="132481"/>
                  <a:pt x="691917" y="131084"/>
                  <a:pt x="692458" y="130559"/>
                </a:cubicBezTo>
                <a:close/>
                <a:moveTo>
                  <a:pt x="590412" y="126890"/>
                </a:moveTo>
                <a:cubicBezTo>
                  <a:pt x="589014" y="126890"/>
                  <a:pt x="586218" y="129686"/>
                  <a:pt x="586218" y="135277"/>
                </a:cubicBezTo>
                <a:cubicBezTo>
                  <a:pt x="591810" y="129686"/>
                  <a:pt x="591810" y="126890"/>
                  <a:pt x="590412" y="126890"/>
                </a:cubicBezTo>
                <a:close/>
                <a:moveTo>
                  <a:pt x="1465725" y="124094"/>
                </a:moveTo>
                <a:lnTo>
                  <a:pt x="1465725" y="135277"/>
                </a:lnTo>
                <a:cubicBezTo>
                  <a:pt x="1465725" y="135277"/>
                  <a:pt x="1465725" y="135277"/>
                  <a:pt x="1467123" y="135277"/>
                </a:cubicBezTo>
                <a:lnTo>
                  <a:pt x="1472190" y="135277"/>
                </a:lnTo>
                <a:cubicBezTo>
                  <a:pt x="1470618" y="135277"/>
                  <a:pt x="1476908" y="135277"/>
                  <a:pt x="1476908" y="135277"/>
                </a:cubicBezTo>
                <a:cubicBezTo>
                  <a:pt x="1465725" y="146821"/>
                  <a:pt x="1476908" y="146821"/>
                  <a:pt x="1476908" y="146821"/>
                </a:cubicBezTo>
                <a:lnTo>
                  <a:pt x="1476908" y="135277"/>
                </a:lnTo>
                <a:close/>
                <a:moveTo>
                  <a:pt x="834413" y="124094"/>
                </a:moveTo>
                <a:cubicBezTo>
                  <a:pt x="834413" y="124094"/>
                  <a:pt x="834413" y="124094"/>
                  <a:pt x="834413" y="135277"/>
                </a:cubicBezTo>
                <a:lnTo>
                  <a:pt x="845597" y="135277"/>
                </a:lnTo>
                <a:lnTo>
                  <a:pt x="856780" y="146821"/>
                </a:lnTo>
                <a:cubicBezTo>
                  <a:pt x="856780" y="146821"/>
                  <a:pt x="856780" y="135277"/>
                  <a:pt x="845597" y="135277"/>
                </a:cubicBezTo>
                <a:cubicBezTo>
                  <a:pt x="845597" y="135277"/>
                  <a:pt x="845597" y="135277"/>
                  <a:pt x="834413" y="124094"/>
                </a:cubicBezTo>
                <a:close/>
                <a:moveTo>
                  <a:pt x="1397904" y="112911"/>
                </a:moveTo>
                <a:cubicBezTo>
                  <a:pt x="1397904" y="112911"/>
                  <a:pt x="1397904" y="124094"/>
                  <a:pt x="1386721" y="124094"/>
                </a:cubicBezTo>
                <a:lnTo>
                  <a:pt x="1375538" y="124094"/>
                </a:lnTo>
                <a:cubicBezTo>
                  <a:pt x="1375538" y="124094"/>
                  <a:pt x="1375538" y="124094"/>
                  <a:pt x="1375538" y="135277"/>
                </a:cubicBezTo>
                <a:lnTo>
                  <a:pt x="1386721" y="135277"/>
                </a:lnTo>
                <a:cubicBezTo>
                  <a:pt x="1386721" y="129686"/>
                  <a:pt x="1386721" y="126890"/>
                  <a:pt x="1386721" y="125492"/>
                </a:cubicBezTo>
                <a:lnTo>
                  <a:pt x="1386721" y="124094"/>
                </a:lnTo>
                <a:lnTo>
                  <a:pt x="1397904" y="124094"/>
                </a:lnTo>
                <a:lnTo>
                  <a:pt x="1409087" y="124094"/>
                </a:lnTo>
                <a:lnTo>
                  <a:pt x="1420631" y="124094"/>
                </a:lnTo>
                <a:cubicBezTo>
                  <a:pt x="1420631" y="124094"/>
                  <a:pt x="1420631" y="124094"/>
                  <a:pt x="1420631" y="112911"/>
                </a:cubicBezTo>
                <a:cubicBezTo>
                  <a:pt x="1420631" y="112911"/>
                  <a:pt x="1420631" y="112911"/>
                  <a:pt x="1409087" y="112911"/>
                </a:cubicBezTo>
                <a:close/>
                <a:moveTo>
                  <a:pt x="845597" y="112911"/>
                </a:moveTo>
                <a:cubicBezTo>
                  <a:pt x="845597" y="112911"/>
                  <a:pt x="856780" y="112911"/>
                  <a:pt x="856780" y="124094"/>
                </a:cubicBezTo>
                <a:cubicBezTo>
                  <a:pt x="856780" y="124094"/>
                  <a:pt x="856780" y="124094"/>
                  <a:pt x="856780" y="112911"/>
                </a:cubicBezTo>
                <a:cubicBezTo>
                  <a:pt x="856780" y="112911"/>
                  <a:pt x="856780" y="112911"/>
                  <a:pt x="855382" y="112911"/>
                </a:cubicBezTo>
                <a:lnTo>
                  <a:pt x="846995" y="112911"/>
                </a:lnTo>
                <a:cubicBezTo>
                  <a:pt x="845597" y="112911"/>
                  <a:pt x="845597" y="112911"/>
                  <a:pt x="845597" y="112911"/>
                </a:cubicBezTo>
                <a:close/>
                <a:moveTo>
                  <a:pt x="676405" y="101728"/>
                </a:moveTo>
                <a:cubicBezTo>
                  <a:pt x="665222" y="101728"/>
                  <a:pt x="665222" y="101728"/>
                  <a:pt x="665222" y="112911"/>
                </a:cubicBezTo>
                <a:lnTo>
                  <a:pt x="676405" y="112911"/>
                </a:lnTo>
                <a:lnTo>
                  <a:pt x="676405" y="111514"/>
                </a:lnTo>
                <a:lnTo>
                  <a:pt x="676405" y="108718"/>
                </a:lnTo>
                <a:cubicBezTo>
                  <a:pt x="676405" y="108019"/>
                  <a:pt x="676405" y="107669"/>
                  <a:pt x="676405" y="108194"/>
                </a:cubicBezTo>
                <a:close/>
                <a:moveTo>
                  <a:pt x="1262623" y="90185"/>
                </a:moveTo>
                <a:cubicBezTo>
                  <a:pt x="1262623" y="90185"/>
                  <a:pt x="1273806" y="90185"/>
                  <a:pt x="1273806" y="101728"/>
                </a:cubicBezTo>
                <a:cubicBezTo>
                  <a:pt x="1273806" y="101728"/>
                  <a:pt x="1273806" y="101728"/>
                  <a:pt x="1262623" y="101728"/>
                </a:cubicBezTo>
                <a:lnTo>
                  <a:pt x="1262623" y="112911"/>
                </a:lnTo>
                <a:lnTo>
                  <a:pt x="1273806" y="101728"/>
                </a:lnTo>
                <a:cubicBezTo>
                  <a:pt x="1273806" y="101728"/>
                  <a:pt x="1273806" y="101728"/>
                  <a:pt x="1273806" y="90185"/>
                </a:cubicBezTo>
                <a:close/>
                <a:moveTo>
                  <a:pt x="665222" y="79002"/>
                </a:moveTo>
                <a:lnTo>
                  <a:pt x="665222" y="90185"/>
                </a:lnTo>
                <a:lnTo>
                  <a:pt x="654039" y="90185"/>
                </a:lnTo>
                <a:cubicBezTo>
                  <a:pt x="665222" y="90185"/>
                  <a:pt x="665222" y="90185"/>
                  <a:pt x="665222" y="79002"/>
                </a:cubicBezTo>
                <a:close/>
                <a:moveTo>
                  <a:pt x="1307717" y="67819"/>
                </a:moveTo>
                <a:lnTo>
                  <a:pt x="1318900" y="67819"/>
                </a:lnTo>
                <a:cubicBezTo>
                  <a:pt x="1318900" y="67819"/>
                  <a:pt x="1318900" y="67819"/>
                  <a:pt x="1318900" y="79002"/>
                </a:cubicBezTo>
                <a:cubicBezTo>
                  <a:pt x="1307717" y="79002"/>
                  <a:pt x="1307717" y="67819"/>
                  <a:pt x="1307717" y="67819"/>
                </a:cubicBezTo>
                <a:close/>
                <a:moveTo>
                  <a:pt x="1296534" y="67819"/>
                </a:moveTo>
                <a:cubicBezTo>
                  <a:pt x="1296534" y="67819"/>
                  <a:pt x="1296534" y="67819"/>
                  <a:pt x="1307717" y="67819"/>
                </a:cubicBezTo>
                <a:lnTo>
                  <a:pt x="1307717" y="79002"/>
                </a:lnTo>
                <a:close/>
                <a:moveTo>
                  <a:pt x="1240256" y="67819"/>
                </a:moveTo>
                <a:cubicBezTo>
                  <a:pt x="1240256" y="67819"/>
                  <a:pt x="1240256" y="67819"/>
                  <a:pt x="1240256" y="79002"/>
                </a:cubicBezTo>
                <a:lnTo>
                  <a:pt x="1251440" y="79002"/>
                </a:lnTo>
                <a:lnTo>
                  <a:pt x="1251440" y="67819"/>
                </a:lnTo>
                <a:close/>
                <a:moveTo>
                  <a:pt x="642495" y="67819"/>
                </a:moveTo>
                <a:lnTo>
                  <a:pt x="645381" y="67819"/>
                </a:lnTo>
                <a:cubicBezTo>
                  <a:pt x="645381" y="67819"/>
                  <a:pt x="648267" y="67819"/>
                  <a:pt x="654039" y="67819"/>
                </a:cubicBezTo>
                <a:cubicBezTo>
                  <a:pt x="654039" y="67819"/>
                  <a:pt x="665222" y="67819"/>
                  <a:pt x="654039" y="79002"/>
                </a:cubicBezTo>
                <a:lnTo>
                  <a:pt x="642495" y="79002"/>
                </a:lnTo>
                <a:close/>
                <a:moveTo>
                  <a:pt x="841398" y="63620"/>
                </a:moveTo>
                <a:lnTo>
                  <a:pt x="844199" y="66421"/>
                </a:lnTo>
                <a:cubicBezTo>
                  <a:pt x="845597" y="67819"/>
                  <a:pt x="845597" y="67819"/>
                  <a:pt x="845597" y="67819"/>
                </a:cubicBezTo>
                <a:cubicBezTo>
                  <a:pt x="845597" y="67819"/>
                  <a:pt x="842801" y="65023"/>
                  <a:pt x="841403" y="63626"/>
                </a:cubicBezTo>
                <a:close/>
                <a:moveTo>
                  <a:pt x="845597" y="56636"/>
                </a:moveTo>
                <a:cubicBezTo>
                  <a:pt x="845597" y="67819"/>
                  <a:pt x="856780" y="67819"/>
                  <a:pt x="856780" y="67819"/>
                </a:cubicBezTo>
                <a:cubicBezTo>
                  <a:pt x="845597" y="67819"/>
                  <a:pt x="845597" y="67819"/>
                  <a:pt x="845597" y="56636"/>
                </a:cubicBezTo>
                <a:close/>
                <a:moveTo>
                  <a:pt x="834413" y="56636"/>
                </a:moveTo>
                <a:cubicBezTo>
                  <a:pt x="834413" y="56636"/>
                  <a:pt x="834413" y="56636"/>
                  <a:pt x="835811" y="56636"/>
                </a:cubicBezTo>
                <a:lnTo>
                  <a:pt x="837209" y="56636"/>
                </a:lnTo>
                <a:lnTo>
                  <a:pt x="838607" y="56636"/>
                </a:lnTo>
                <a:cubicBezTo>
                  <a:pt x="839306" y="56636"/>
                  <a:pt x="839656" y="56636"/>
                  <a:pt x="839131" y="56636"/>
                </a:cubicBezTo>
                <a:lnTo>
                  <a:pt x="845597" y="56636"/>
                </a:lnTo>
                <a:cubicBezTo>
                  <a:pt x="834413" y="56636"/>
                  <a:pt x="834413" y="56636"/>
                  <a:pt x="845597" y="67819"/>
                </a:cubicBezTo>
                <a:cubicBezTo>
                  <a:pt x="842801" y="65023"/>
                  <a:pt x="841403" y="63626"/>
                  <a:pt x="840879" y="63101"/>
                </a:cubicBezTo>
                <a:lnTo>
                  <a:pt x="841398" y="63620"/>
                </a:lnTo>
                <a:close/>
                <a:moveTo>
                  <a:pt x="766593" y="56636"/>
                </a:moveTo>
                <a:cubicBezTo>
                  <a:pt x="777776" y="56636"/>
                  <a:pt x="777776" y="56636"/>
                  <a:pt x="777776" y="67819"/>
                </a:cubicBezTo>
                <a:lnTo>
                  <a:pt x="777776" y="69217"/>
                </a:lnTo>
                <a:lnTo>
                  <a:pt x="777776" y="77604"/>
                </a:lnTo>
                <a:lnTo>
                  <a:pt x="777776" y="79002"/>
                </a:lnTo>
                <a:cubicBezTo>
                  <a:pt x="777776" y="79002"/>
                  <a:pt x="777776" y="79002"/>
                  <a:pt x="779219" y="79002"/>
                </a:cubicBezTo>
                <a:lnTo>
                  <a:pt x="787877" y="79002"/>
                </a:lnTo>
                <a:lnTo>
                  <a:pt x="789320" y="79002"/>
                </a:lnTo>
                <a:cubicBezTo>
                  <a:pt x="789320" y="79002"/>
                  <a:pt x="777776" y="79002"/>
                  <a:pt x="777776" y="67819"/>
                </a:cubicBezTo>
                <a:lnTo>
                  <a:pt x="777776" y="58034"/>
                </a:lnTo>
                <a:lnTo>
                  <a:pt x="777776" y="56636"/>
                </a:lnTo>
                <a:lnTo>
                  <a:pt x="772883" y="56636"/>
                </a:lnTo>
                <a:cubicBezTo>
                  <a:pt x="770787" y="56636"/>
                  <a:pt x="774980" y="56636"/>
                  <a:pt x="766593" y="56636"/>
                </a:cubicBezTo>
                <a:close/>
                <a:moveTo>
                  <a:pt x="597401" y="56636"/>
                </a:moveTo>
                <a:cubicBezTo>
                  <a:pt x="597401" y="56636"/>
                  <a:pt x="597401" y="56636"/>
                  <a:pt x="608945" y="56636"/>
                </a:cubicBezTo>
                <a:cubicBezTo>
                  <a:pt x="608945" y="56636"/>
                  <a:pt x="608945" y="56636"/>
                  <a:pt x="610343" y="56636"/>
                </a:cubicBezTo>
                <a:lnTo>
                  <a:pt x="613139" y="56636"/>
                </a:lnTo>
                <a:cubicBezTo>
                  <a:pt x="613838" y="56636"/>
                  <a:pt x="614187" y="56636"/>
                  <a:pt x="613663" y="56636"/>
                </a:cubicBezTo>
                <a:lnTo>
                  <a:pt x="620128" y="56636"/>
                </a:lnTo>
                <a:cubicBezTo>
                  <a:pt x="620128" y="56636"/>
                  <a:pt x="620128" y="56636"/>
                  <a:pt x="631312" y="56636"/>
                </a:cubicBezTo>
                <a:cubicBezTo>
                  <a:pt x="631312" y="56636"/>
                  <a:pt x="631312" y="56636"/>
                  <a:pt x="642495" y="56636"/>
                </a:cubicBezTo>
                <a:cubicBezTo>
                  <a:pt x="631312" y="56636"/>
                  <a:pt x="642495" y="56636"/>
                  <a:pt x="642495" y="67819"/>
                </a:cubicBezTo>
                <a:lnTo>
                  <a:pt x="631312" y="67819"/>
                </a:lnTo>
                <a:cubicBezTo>
                  <a:pt x="631312" y="67819"/>
                  <a:pt x="631312" y="79002"/>
                  <a:pt x="620128" y="79002"/>
                </a:cubicBezTo>
                <a:lnTo>
                  <a:pt x="631312" y="79002"/>
                </a:lnTo>
                <a:lnTo>
                  <a:pt x="631312" y="90185"/>
                </a:lnTo>
                <a:cubicBezTo>
                  <a:pt x="625720" y="90185"/>
                  <a:pt x="622924" y="90185"/>
                  <a:pt x="622924" y="90185"/>
                </a:cubicBezTo>
                <a:lnTo>
                  <a:pt x="620128" y="90185"/>
                </a:lnTo>
                <a:lnTo>
                  <a:pt x="620128" y="101728"/>
                </a:lnTo>
                <a:lnTo>
                  <a:pt x="631312" y="101728"/>
                </a:lnTo>
                <a:lnTo>
                  <a:pt x="631312" y="100285"/>
                </a:lnTo>
                <a:lnTo>
                  <a:pt x="631312" y="90185"/>
                </a:lnTo>
                <a:cubicBezTo>
                  <a:pt x="631312" y="90185"/>
                  <a:pt x="631312" y="90185"/>
                  <a:pt x="632710" y="90185"/>
                </a:cubicBezTo>
                <a:lnTo>
                  <a:pt x="635506" y="90185"/>
                </a:lnTo>
                <a:lnTo>
                  <a:pt x="636030" y="90185"/>
                </a:lnTo>
                <a:lnTo>
                  <a:pt x="642495" y="90185"/>
                </a:lnTo>
                <a:lnTo>
                  <a:pt x="642495" y="101728"/>
                </a:lnTo>
                <a:cubicBezTo>
                  <a:pt x="642495" y="112911"/>
                  <a:pt x="631312" y="112911"/>
                  <a:pt x="631312" y="112911"/>
                </a:cubicBezTo>
                <a:cubicBezTo>
                  <a:pt x="631312" y="124094"/>
                  <a:pt x="620128" y="124094"/>
                  <a:pt x="631312" y="124094"/>
                </a:cubicBezTo>
                <a:lnTo>
                  <a:pt x="620128" y="124094"/>
                </a:lnTo>
                <a:lnTo>
                  <a:pt x="620128" y="112911"/>
                </a:lnTo>
                <a:lnTo>
                  <a:pt x="608945" y="112911"/>
                </a:lnTo>
                <a:cubicBezTo>
                  <a:pt x="608945" y="112911"/>
                  <a:pt x="620128" y="101728"/>
                  <a:pt x="608945" y="101728"/>
                </a:cubicBezTo>
                <a:lnTo>
                  <a:pt x="608945" y="95055"/>
                </a:lnTo>
                <a:cubicBezTo>
                  <a:pt x="608945" y="96678"/>
                  <a:pt x="608945" y="90185"/>
                  <a:pt x="608945" y="90185"/>
                </a:cubicBezTo>
                <a:cubicBezTo>
                  <a:pt x="608945" y="90185"/>
                  <a:pt x="608945" y="101728"/>
                  <a:pt x="597401" y="101728"/>
                </a:cubicBezTo>
                <a:cubicBezTo>
                  <a:pt x="597401" y="95957"/>
                  <a:pt x="597401" y="93071"/>
                  <a:pt x="597401" y="93071"/>
                </a:cubicBezTo>
                <a:lnTo>
                  <a:pt x="597401" y="90185"/>
                </a:lnTo>
                <a:lnTo>
                  <a:pt x="597401" y="79002"/>
                </a:lnTo>
                <a:lnTo>
                  <a:pt x="597401" y="67819"/>
                </a:lnTo>
                <a:lnTo>
                  <a:pt x="586218" y="67819"/>
                </a:lnTo>
                <a:cubicBezTo>
                  <a:pt x="586218" y="67819"/>
                  <a:pt x="597401" y="67819"/>
                  <a:pt x="597401" y="56636"/>
                </a:cubicBezTo>
                <a:close/>
                <a:moveTo>
                  <a:pt x="1240256" y="45092"/>
                </a:moveTo>
                <a:cubicBezTo>
                  <a:pt x="1240256" y="45092"/>
                  <a:pt x="1240256" y="45092"/>
                  <a:pt x="1240256" y="56636"/>
                </a:cubicBezTo>
                <a:lnTo>
                  <a:pt x="1251440" y="56636"/>
                </a:lnTo>
                <a:lnTo>
                  <a:pt x="1251440" y="45092"/>
                </a:lnTo>
                <a:close/>
                <a:moveTo>
                  <a:pt x="1206346" y="45092"/>
                </a:moveTo>
                <a:lnTo>
                  <a:pt x="1206346" y="56636"/>
                </a:lnTo>
                <a:cubicBezTo>
                  <a:pt x="1217529" y="56636"/>
                  <a:pt x="1206346" y="45092"/>
                  <a:pt x="1206346" y="45092"/>
                </a:cubicBezTo>
                <a:close/>
                <a:moveTo>
                  <a:pt x="699132" y="45092"/>
                </a:moveTo>
                <a:cubicBezTo>
                  <a:pt x="710316" y="45092"/>
                  <a:pt x="699132" y="56636"/>
                  <a:pt x="699132" y="56636"/>
                </a:cubicBezTo>
                <a:close/>
                <a:moveTo>
                  <a:pt x="631312" y="45092"/>
                </a:moveTo>
                <a:lnTo>
                  <a:pt x="637777" y="45092"/>
                </a:lnTo>
                <a:cubicBezTo>
                  <a:pt x="637253" y="45092"/>
                  <a:pt x="637603" y="45092"/>
                  <a:pt x="638301" y="45092"/>
                </a:cubicBezTo>
                <a:lnTo>
                  <a:pt x="642495" y="45092"/>
                </a:lnTo>
                <a:cubicBezTo>
                  <a:pt x="642495" y="45092"/>
                  <a:pt x="642495" y="56636"/>
                  <a:pt x="631312" y="56636"/>
                </a:cubicBezTo>
                <a:close/>
                <a:moveTo>
                  <a:pt x="777776" y="33910"/>
                </a:moveTo>
                <a:cubicBezTo>
                  <a:pt x="789320" y="45092"/>
                  <a:pt x="777776" y="33910"/>
                  <a:pt x="777776" y="33910"/>
                </a:cubicBezTo>
                <a:close/>
                <a:moveTo>
                  <a:pt x="1307717" y="22727"/>
                </a:moveTo>
                <a:lnTo>
                  <a:pt x="1318900" y="22727"/>
                </a:lnTo>
                <a:cubicBezTo>
                  <a:pt x="1318900" y="22727"/>
                  <a:pt x="1318900" y="22727"/>
                  <a:pt x="1318900" y="33910"/>
                </a:cubicBezTo>
                <a:lnTo>
                  <a:pt x="1318900" y="45092"/>
                </a:lnTo>
                <a:cubicBezTo>
                  <a:pt x="1318900" y="45092"/>
                  <a:pt x="1318900" y="45092"/>
                  <a:pt x="1307717" y="45092"/>
                </a:cubicBezTo>
                <a:lnTo>
                  <a:pt x="1307717" y="56636"/>
                </a:lnTo>
                <a:lnTo>
                  <a:pt x="1296534" y="56636"/>
                </a:lnTo>
                <a:lnTo>
                  <a:pt x="1285350" y="56636"/>
                </a:lnTo>
                <a:cubicBezTo>
                  <a:pt x="1285350" y="56636"/>
                  <a:pt x="1285350" y="56636"/>
                  <a:pt x="1285350" y="45092"/>
                </a:cubicBezTo>
                <a:lnTo>
                  <a:pt x="1296534" y="45092"/>
                </a:lnTo>
                <a:cubicBezTo>
                  <a:pt x="1296534" y="45092"/>
                  <a:pt x="1296534" y="45092"/>
                  <a:pt x="1296534" y="43695"/>
                </a:cubicBezTo>
                <a:lnTo>
                  <a:pt x="1296534" y="42297"/>
                </a:lnTo>
                <a:cubicBezTo>
                  <a:pt x="1296534" y="42297"/>
                  <a:pt x="1296534" y="39501"/>
                  <a:pt x="1296534" y="33910"/>
                </a:cubicBezTo>
                <a:lnTo>
                  <a:pt x="1307717" y="33910"/>
                </a:lnTo>
                <a:cubicBezTo>
                  <a:pt x="1307717" y="33910"/>
                  <a:pt x="1307717" y="33910"/>
                  <a:pt x="1307717" y="32512"/>
                </a:cubicBezTo>
                <a:lnTo>
                  <a:pt x="1307717" y="27444"/>
                </a:lnTo>
                <a:lnTo>
                  <a:pt x="1307717" y="26920"/>
                </a:lnTo>
                <a:cubicBezTo>
                  <a:pt x="1307717" y="25522"/>
                  <a:pt x="1307717" y="22727"/>
                  <a:pt x="1307717" y="22727"/>
                </a:cubicBezTo>
                <a:close/>
                <a:moveTo>
                  <a:pt x="789320" y="22727"/>
                </a:moveTo>
                <a:lnTo>
                  <a:pt x="800503" y="33910"/>
                </a:lnTo>
                <a:cubicBezTo>
                  <a:pt x="789320" y="22727"/>
                  <a:pt x="789320" y="22727"/>
                  <a:pt x="789320" y="22727"/>
                </a:cubicBezTo>
                <a:close/>
                <a:moveTo>
                  <a:pt x="1318900" y="11544"/>
                </a:moveTo>
                <a:lnTo>
                  <a:pt x="1330444" y="11544"/>
                </a:lnTo>
                <a:cubicBezTo>
                  <a:pt x="1330444" y="11544"/>
                  <a:pt x="1330444" y="14340"/>
                  <a:pt x="1330444" y="15737"/>
                </a:cubicBezTo>
                <a:lnTo>
                  <a:pt x="1330444" y="16262"/>
                </a:lnTo>
                <a:lnTo>
                  <a:pt x="1330444" y="22727"/>
                </a:lnTo>
                <a:lnTo>
                  <a:pt x="1318900" y="22727"/>
                </a:lnTo>
                <a:close/>
                <a:moveTo>
                  <a:pt x="1307717" y="11544"/>
                </a:moveTo>
                <a:cubicBezTo>
                  <a:pt x="1307717" y="11544"/>
                  <a:pt x="1307717" y="11544"/>
                  <a:pt x="1307717" y="22727"/>
                </a:cubicBezTo>
                <a:cubicBezTo>
                  <a:pt x="1307717" y="22727"/>
                  <a:pt x="1307717" y="22727"/>
                  <a:pt x="1296534" y="22727"/>
                </a:cubicBezTo>
                <a:close/>
                <a:moveTo>
                  <a:pt x="1273806" y="11544"/>
                </a:moveTo>
                <a:cubicBezTo>
                  <a:pt x="1273806" y="11544"/>
                  <a:pt x="1273806" y="11544"/>
                  <a:pt x="1285350" y="11544"/>
                </a:cubicBezTo>
                <a:cubicBezTo>
                  <a:pt x="1273806" y="11544"/>
                  <a:pt x="1273806" y="22727"/>
                  <a:pt x="1273806" y="11544"/>
                </a:cubicBezTo>
                <a:close/>
                <a:moveTo>
                  <a:pt x="1228713" y="11544"/>
                </a:moveTo>
                <a:cubicBezTo>
                  <a:pt x="1228713" y="11544"/>
                  <a:pt x="1228713" y="11544"/>
                  <a:pt x="1240256" y="11544"/>
                </a:cubicBezTo>
                <a:lnTo>
                  <a:pt x="1240256" y="22727"/>
                </a:lnTo>
                <a:close/>
                <a:moveTo>
                  <a:pt x="1307717" y="0"/>
                </a:moveTo>
                <a:cubicBezTo>
                  <a:pt x="1307717" y="0"/>
                  <a:pt x="1307717" y="0"/>
                  <a:pt x="1318900" y="0"/>
                </a:cubicBezTo>
                <a:lnTo>
                  <a:pt x="1318900" y="11544"/>
                </a:lnTo>
                <a:lnTo>
                  <a:pt x="1307717" y="11544"/>
                </a:lnTo>
                <a:close/>
                <a:moveTo>
                  <a:pt x="1251440" y="0"/>
                </a:moveTo>
                <a:cubicBezTo>
                  <a:pt x="1262623" y="0"/>
                  <a:pt x="1262623" y="11544"/>
                  <a:pt x="1262623" y="11544"/>
                </a:cubicBezTo>
                <a:lnTo>
                  <a:pt x="1273806" y="11544"/>
                </a:lnTo>
                <a:cubicBezTo>
                  <a:pt x="1262623" y="11544"/>
                  <a:pt x="1262623" y="22727"/>
                  <a:pt x="1262623" y="22727"/>
                </a:cubicBezTo>
                <a:cubicBezTo>
                  <a:pt x="1262623" y="22727"/>
                  <a:pt x="1262623" y="22727"/>
                  <a:pt x="1251440" y="22727"/>
                </a:cubicBezTo>
                <a:lnTo>
                  <a:pt x="1251440" y="11544"/>
                </a:lnTo>
                <a:cubicBezTo>
                  <a:pt x="1251440" y="11544"/>
                  <a:pt x="1251440" y="11544"/>
                  <a:pt x="1240256" y="11544"/>
                </a:cubicBezTo>
                <a:cubicBezTo>
                  <a:pt x="1251440" y="11544"/>
                  <a:pt x="1251440" y="11544"/>
                  <a:pt x="1251440" y="0"/>
                </a:cubicBezTo>
                <a:close/>
                <a:moveTo>
                  <a:pt x="744226" y="0"/>
                </a:moveTo>
                <a:cubicBezTo>
                  <a:pt x="744226" y="0"/>
                  <a:pt x="744226" y="0"/>
                  <a:pt x="745624" y="0"/>
                </a:cubicBezTo>
                <a:lnTo>
                  <a:pt x="750691" y="0"/>
                </a:lnTo>
                <a:cubicBezTo>
                  <a:pt x="750167" y="0"/>
                  <a:pt x="750516" y="0"/>
                  <a:pt x="751215" y="0"/>
                </a:cubicBezTo>
                <a:lnTo>
                  <a:pt x="755409" y="0"/>
                </a:lnTo>
                <a:cubicBezTo>
                  <a:pt x="755409" y="0"/>
                  <a:pt x="755409" y="0"/>
                  <a:pt x="755409" y="1443"/>
                </a:cubicBezTo>
                <a:lnTo>
                  <a:pt x="755409" y="6674"/>
                </a:lnTo>
                <a:lnTo>
                  <a:pt x="755409" y="7215"/>
                </a:lnTo>
                <a:lnTo>
                  <a:pt x="755409" y="10101"/>
                </a:lnTo>
                <a:lnTo>
                  <a:pt x="755409" y="11544"/>
                </a:lnTo>
                <a:cubicBezTo>
                  <a:pt x="755409" y="11544"/>
                  <a:pt x="755409" y="11544"/>
                  <a:pt x="766593" y="22727"/>
                </a:cubicBezTo>
                <a:lnTo>
                  <a:pt x="766593" y="11544"/>
                </a:lnTo>
                <a:cubicBezTo>
                  <a:pt x="766593" y="22727"/>
                  <a:pt x="777776" y="22727"/>
                  <a:pt x="777776" y="22727"/>
                </a:cubicBezTo>
                <a:lnTo>
                  <a:pt x="779219" y="22727"/>
                </a:lnTo>
                <a:lnTo>
                  <a:pt x="782105" y="22727"/>
                </a:lnTo>
                <a:cubicBezTo>
                  <a:pt x="782827" y="22727"/>
                  <a:pt x="783187" y="22727"/>
                  <a:pt x="782646" y="22727"/>
                </a:cubicBezTo>
                <a:lnTo>
                  <a:pt x="784450" y="22727"/>
                </a:lnTo>
                <a:cubicBezTo>
                  <a:pt x="783909" y="22727"/>
                  <a:pt x="784270" y="22727"/>
                  <a:pt x="784991" y="22727"/>
                </a:cubicBezTo>
                <a:lnTo>
                  <a:pt x="787877" y="22727"/>
                </a:lnTo>
                <a:lnTo>
                  <a:pt x="789320" y="22727"/>
                </a:lnTo>
                <a:cubicBezTo>
                  <a:pt x="789320" y="22727"/>
                  <a:pt x="789320" y="22727"/>
                  <a:pt x="789320" y="24125"/>
                </a:cubicBezTo>
                <a:lnTo>
                  <a:pt x="789320" y="27619"/>
                </a:lnTo>
                <a:cubicBezTo>
                  <a:pt x="789320" y="29017"/>
                  <a:pt x="789320" y="27619"/>
                  <a:pt x="789320" y="29017"/>
                </a:cubicBezTo>
                <a:lnTo>
                  <a:pt x="789320" y="32512"/>
                </a:lnTo>
                <a:lnTo>
                  <a:pt x="789320" y="33910"/>
                </a:lnTo>
                <a:cubicBezTo>
                  <a:pt x="777776" y="33910"/>
                  <a:pt x="789320" y="33910"/>
                  <a:pt x="789320" y="45092"/>
                </a:cubicBezTo>
                <a:cubicBezTo>
                  <a:pt x="794912" y="45092"/>
                  <a:pt x="794912" y="42297"/>
                  <a:pt x="794912" y="40899"/>
                </a:cubicBezTo>
                <a:lnTo>
                  <a:pt x="794937" y="40880"/>
                </a:lnTo>
                <a:lnTo>
                  <a:pt x="800503" y="45092"/>
                </a:lnTo>
                <a:cubicBezTo>
                  <a:pt x="797707" y="42297"/>
                  <a:pt x="796309" y="40899"/>
                  <a:pt x="795610" y="40375"/>
                </a:cubicBezTo>
                <a:lnTo>
                  <a:pt x="794937" y="40880"/>
                </a:lnTo>
                <a:lnTo>
                  <a:pt x="794038" y="40200"/>
                </a:lnTo>
                <a:cubicBezTo>
                  <a:pt x="789320" y="38103"/>
                  <a:pt x="789320" y="42297"/>
                  <a:pt x="789320" y="33910"/>
                </a:cubicBezTo>
                <a:lnTo>
                  <a:pt x="800503" y="33910"/>
                </a:lnTo>
                <a:lnTo>
                  <a:pt x="800503" y="32512"/>
                </a:lnTo>
                <a:lnTo>
                  <a:pt x="800503" y="29716"/>
                </a:lnTo>
                <a:cubicBezTo>
                  <a:pt x="800503" y="29017"/>
                  <a:pt x="800503" y="28668"/>
                  <a:pt x="800503" y="29192"/>
                </a:cubicBezTo>
                <a:lnTo>
                  <a:pt x="800503" y="25522"/>
                </a:lnTo>
                <a:lnTo>
                  <a:pt x="800503" y="22727"/>
                </a:lnTo>
                <a:cubicBezTo>
                  <a:pt x="800503" y="33910"/>
                  <a:pt x="811686" y="33910"/>
                  <a:pt x="811686" y="33910"/>
                </a:cubicBezTo>
                <a:lnTo>
                  <a:pt x="822869" y="33910"/>
                </a:lnTo>
                <a:cubicBezTo>
                  <a:pt x="811686" y="33910"/>
                  <a:pt x="822869" y="33910"/>
                  <a:pt x="822869" y="45092"/>
                </a:cubicBezTo>
                <a:cubicBezTo>
                  <a:pt x="811686" y="33910"/>
                  <a:pt x="822869" y="45092"/>
                  <a:pt x="822869" y="45092"/>
                </a:cubicBezTo>
                <a:cubicBezTo>
                  <a:pt x="822869" y="45092"/>
                  <a:pt x="822869" y="45092"/>
                  <a:pt x="824312" y="45092"/>
                </a:cubicBezTo>
                <a:lnTo>
                  <a:pt x="829543" y="45092"/>
                </a:lnTo>
                <a:cubicBezTo>
                  <a:pt x="829002" y="45092"/>
                  <a:pt x="829363" y="45092"/>
                  <a:pt x="830084" y="45092"/>
                </a:cubicBezTo>
                <a:lnTo>
                  <a:pt x="834413" y="45092"/>
                </a:lnTo>
                <a:cubicBezTo>
                  <a:pt x="834413" y="45092"/>
                  <a:pt x="834413" y="45092"/>
                  <a:pt x="834413" y="46535"/>
                </a:cubicBezTo>
                <a:lnTo>
                  <a:pt x="834413" y="51766"/>
                </a:lnTo>
                <a:lnTo>
                  <a:pt x="834413" y="52307"/>
                </a:lnTo>
                <a:lnTo>
                  <a:pt x="834413" y="55193"/>
                </a:lnTo>
                <a:lnTo>
                  <a:pt x="834413" y="56636"/>
                </a:lnTo>
                <a:lnTo>
                  <a:pt x="834413" y="67819"/>
                </a:lnTo>
                <a:cubicBezTo>
                  <a:pt x="834413" y="56636"/>
                  <a:pt x="834413" y="67819"/>
                  <a:pt x="845597" y="67819"/>
                </a:cubicBezTo>
                <a:cubicBezTo>
                  <a:pt x="845597" y="67819"/>
                  <a:pt x="845597" y="67819"/>
                  <a:pt x="856780" y="67819"/>
                </a:cubicBezTo>
                <a:cubicBezTo>
                  <a:pt x="856780" y="67819"/>
                  <a:pt x="859576" y="67819"/>
                  <a:pt x="860974" y="67819"/>
                </a:cubicBezTo>
                <a:lnTo>
                  <a:pt x="861498" y="67819"/>
                </a:lnTo>
                <a:lnTo>
                  <a:pt x="867963" y="67819"/>
                </a:lnTo>
                <a:cubicBezTo>
                  <a:pt x="867963" y="67819"/>
                  <a:pt x="867963" y="67819"/>
                  <a:pt x="867963" y="79002"/>
                </a:cubicBezTo>
                <a:cubicBezTo>
                  <a:pt x="867963" y="79002"/>
                  <a:pt x="870849" y="79002"/>
                  <a:pt x="872292" y="79002"/>
                </a:cubicBezTo>
                <a:lnTo>
                  <a:pt x="872833" y="79002"/>
                </a:lnTo>
                <a:lnTo>
                  <a:pt x="873014" y="79002"/>
                </a:lnTo>
                <a:cubicBezTo>
                  <a:pt x="875178" y="79002"/>
                  <a:pt x="870849" y="79002"/>
                  <a:pt x="879507" y="79002"/>
                </a:cubicBezTo>
                <a:lnTo>
                  <a:pt x="879507" y="88787"/>
                </a:lnTo>
                <a:cubicBezTo>
                  <a:pt x="879507" y="90185"/>
                  <a:pt x="879507" y="90185"/>
                  <a:pt x="879507" y="90185"/>
                </a:cubicBezTo>
                <a:lnTo>
                  <a:pt x="890690" y="90185"/>
                </a:lnTo>
                <a:lnTo>
                  <a:pt x="890690" y="101728"/>
                </a:lnTo>
                <a:cubicBezTo>
                  <a:pt x="899078" y="101728"/>
                  <a:pt x="894884" y="101728"/>
                  <a:pt x="896981" y="101728"/>
                </a:cubicBezTo>
                <a:lnTo>
                  <a:pt x="900476" y="101728"/>
                </a:lnTo>
                <a:lnTo>
                  <a:pt x="901874" y="101728"/>
                </a:lnTo>
                <a:cubicBezTo>
                  <a:pt x="901874" y="112911"/>
                  <a:pt x="913057" y="112911"/>
                  <a:pt x="913057" y="112911"/>
                </a:cubicBezTo>
                <a:lnTo>
                  <a:pt x="919731" y="112911"/>
                </a:lnTo>
                <a:cubicBezTo>
                  <a:pt x="919190" y="112911"/>
                  <a:pt x="919551" y="112911"/>
                  <a:pt x="920272" y="112911"/>
                </a:cubicBezTo>
                <a:lnTo>
                  <a:pt x="924601" y="112911"/>
                </a:lnTo>
                <a:lnTo>
                  <a:pt x="924601" y="124094"/>
                </a:lnTo>
                <a:lnTo>
                  <a:pt x="935784" y="124094"/>
                </a:lnTo>
                <a:cubicBezTo>
                  <a:pt x="935784" y="124094"/>
                  <a:pt x="935784" y="124094"/>
                  <a:pt x="946967" y="135277"/>
                </a:cubicBezTo>
                <a:cubicBezTo>
                  <a:pt x="946967" y="135277"/>
                  <a:pt x="946967" y="135277"/>
                  <a:pt x="948365" y="135277"/>
                </a:cubicBezTo>
                <a:lnTo>
                  <a:pt x="958150" y="135277"/>
                </a:lnTo>
                <a:cubicBezTo>
                  <a:pt x="958150" y="135277"/>
                  <a:pt x="958150" y="135277"/>
                  <a:pt x="958150" y="146821"/>
                </a:cubicBezTo>
                <a:cubicBezTo>
                  <a:pt x="958150" y="146821"/>
                  <a:pt x="958150" y="146821"/>
                  <a:pt x="959548" y="146821"/>
                </a:cubicBezTo>
                <a:lnTo>
                  <a:pt x="962344" y="146821"/>
                </a:lnTo>
                <a:cubicBezTo>
                  <a:pt x="963043" y="146821"/>
                  <a:pt x="963392" y="146821"/>
                  <a:pt x="962868" y="146821"/>
                </a:cubicBezTo>
                <a:lnTo>
                  <a:pt x="969334" y="146821"/>
                </a:lnTo>
                <a:cubicBezTo>
                  <a:pt x="969334" y="146821"/>
                  <a:pt x="969334" y="146821"/>
                  <a:pt x="969334" y="148219"/>
                </a:cubicBezTo>
                <a:lnTo>
                  <a:pt x="969334" y="149617"/>
                </a:lnTo>
                <a:lnTo>
                  <a:pt x="969334" y="151014"/>
                </a:lnTo>
                <a:cubicBezTo>
                  <a:pt x="969334" y="151713"/>
                  <a:pt x="969334" y="152063"/>
                  <a:pt x="969334" y="151539"/>
                </a:cubicBezTo>
                <a:lnTo>
                  <a:pt x="969334" y="156606"/>
                </a:lnTo>
                <a:lnTo>
                  <a:pt x="969334" y="158004"/>
                </a:lnTo>
                <a:lnTo>
                  <a:pt x="980878" y="158004"/>
                </a:lnTo>
                <a:lnTo>
                  <a:pt x="992061" y="169187"/>
                </a:lnTo>
                <a:cubicBezTo>
                  <a:pt x="992061" y="169187"/>
                  <a:pt x="992061" y="169187"/>
                  <a:pt x="993459" y="169187"/>
                </a:cubicBezTo>
                <a:lnTo>
                  <a:pt x="996255" y="169187"/>
                </a:lnTo>
                <a:lnTo>
                  <a:pt x="996779" y="169187"/>
                </a:lnTo>
                <a:lnTo>
                  <a:pt x="1003244" y="169187"/>
                </a:lnTo>
                <a:cubicBezTo>
                  <a:pt x="1003244" y="169187"/>
                  <a:pt x="1003244" y="171982"/>
                  <a:pt x="1003244" y="173380"/>
                </a:cubicBezTo>
                <a:lnTo>
                  <a:pt x="1003244" y="173904"/>
                </a:lnTo>
                <a:lnTo>
                  <a:pt x="1003244" y="180369"/>
                </a:lnTo>
                <a:cubicBezTo>
                  <a:pt x="1003244" y="180369"/>
                  <a:pt x="1003244" y="180369"/>
                  <a:pt x="1003244" y="181812"/>
                </a:cubicBezTo>
                <a:lnTo>
                  <a:pt x="1003244" y="190470"/>
                </a:lnTo>
                <a:cubicBezTo>
                  <a:pt x="1003244" y="191913"/>
                  <a:pt x="1003244" y="191913"/>
                  <a:pt x="1003244" y="191913"/>
                </a:cubicBezTo>
                <a:lnTo>
                  <a:pt x="1014427" y="191913"/>
                </a:lnTo>
                <a:lnTo>
                  <a:pt x="1017313" y="191913"/>
                </a:lnTo>
                <a:lnTo>
                  <a:pt x="1018756" y="191913"/>
                </a:lnTo>
                <a:lnTo>
                  <a:pt x="1019297" y="191913"/>
                </a:lnTo>
                <a:lnTo>
                  <a:pt x="1021101" y="191913"/>
                </a:lnTo>
                <a:cubicBezTo>
                  <a:pt x="1020560" y="191913"/>
                  <a:pt x="1020920" y="191913"/>
                  <a:pt x="1021642" y="191913"/>
                </a:cubicBezTo>
                <a:lnTo>
                  <a:pt x="1024528" y="191913"/>
                </a:lnTo>
                <a:lnTo>
                  <a:pt x="1025971" y="191913"/>
                </a:lnTo>
                <a:cubicBezTo>
                  <a:pt x="1014427" y="191913"/>
                  <a:pt x="1025971" y="203096"/>
                  <a:pt x="1025971" y="203096"/>
                </a:cubicBezTo>
                <a:cubicBezTo>
                  <a:pt x="1037155" y="214279"/>
                  <a:pt x="1037155" y="214279"/>
                  <a:pt x="1037155" y="214279"/>
                </a:cubicBezTo>
                <a:lnTo>
                  <a:pt x="1025971" y="203096"/>
                </a:lnTo>
                <a:cubicBezTo>
                  <a:pt x="1025971" y="203096"/>
                  <a:pt x="1025971" y="203096"/>
                  <a:pt x="1027369" y="203096"/>
                </a:cubicBezTo>
                <a:lnTo>
                  <a:pt x="1030165" y="203096"/>
                </a:lnTo>
                <a:cubicBezTo>
                  <a:pt x="1030864" y="203096"/>
                  <a:pt x="1031214" y="203096"/>
                  <a:pt x="1030689" y="203096"/>
                </a:cubicBezTo>
                <a:lnTo>
                  <a:pt x="1034359" y="203096"/>
                </a:lnTo>
                <a:lnTo>
                  <a:pt x="1035757" y="203096"/>
                </a:lnTo>
                <a:lnTo>
                  <a:pt x="1037155" y="203096"/>
                </a:lnTo>
                <a:cubicBezTo>
                  <a:pt x="1037155" y="203096"/>
                  <a:pt x="1037155" y="203096"/>
                  <a:pt x="1037155" y="191913"/>
                </a:cubicBezTo>
                <a:lnTo>
                  <a:pt x="1048338" y="191913"/>
                </a:lnTo>
                <a:cubicBezTo>
                  <a:pt x="1048338" y="180369"/>
                  <a:pt x="1048338" y="180369"/>
                  <a:pt x="1059882" y="180369"/>
                </a:cubicBezTo>
                <a:lnTo>
                  <a:pt x="1059882" y="169187"/>
                </a:lnTo>
                <a:lnTo>
                  <a:pt x="1071065" y="169187"/>
                </a:lnTo>
                <a:lnTo>
                  <a:pt x="1071065" y="158004"/>
                </a:lnTo>
                <a:cubicBezTo>
                  <a:pt x="1071065" y="146821"/>
                  <a:pt x="1082248" y="146821"/>
                  <a:pt x="1071065" y="146821"/>
                </a:cubicBezTo>
                <a:lnTo>
                  <a:pt x="1082248" y="146821"/>
                </a:lnTo>
                <a:lnTo>
                  <a:pt x="1082248" y="140147"/>
                </a:lnTo>
                <a:cubicBezTo>
                  <a:pt x="1082248" y="141771"/>
                  <a:pt x="1082248" y="135277"/>
                  <a:pt x="1082248" y="135277"/>
                </a:cubicBezTo>
                <a:cubicBezTo>
                  <a:pt x="1082248" y="135277"/>
                  <a:pt x="1093432" y="135277"/>
                  <a:pt x="1093432" y="124094"/>
                </a:cubicBezTo>
                <a:cubicBezTo>
                  <a:pt x="1093432" y="124094"/>
                  <a:pt x="1093432" y="124094"/>
                  <a:pt x="1093432" y="112911"/>
                </a:cubicBezTo>
                <a:cubicBezTo>
                  <a:pt x="1093432" y="112911"/>
                  <a:pt x="1099925" y="112911"/>
                  <a:pt x="1098302" y="112911"/>
                </a:cubicBezTo>
                <a:lnTo>
                  <a:pt x="1104976" y="112911"/>
                </a:lnTo>
                <a:lnTo>
                  <a:pt x="1104976" y="101728"/>
                </a:lnTo>
                <a:cubicBezTo>
                  <a:pt x="1116159" y="101728"/>
                  <a:pt x="1104976" y="90185"/>
                  <a:pt x="1104976" y="90185"/>
                </a:cubicBezTo>
                <a:cubicBezTo>
                  <a:pt x="1116159" y="90185"/>
                  <a:pt x="1104976" y="90185"/>
                  <a:pt x="1116159" y="90185"/>
                </a:cubicBezTo>
                <a:lnTo>
                  <a:pt x="1116159" y="79002"/>
                </a:lnTo>
                <a:cubicBezTo>
                  <a:pt x="1116159" y="79002"/>
                  <a:pt x="1122449" y="79002"/>
                  <a:pt x="1120877" y="79002"/>
                </a:cubicBezTo>
                <a:lnTo>
                  <a:pt x="1127342" y="79002"/>
                </a:lnTo>
                <a:cubicBezTo>
                  <a:pt x="1127342" y="70615"/>
                  <a:pt x="1127342" y="74808"/>
                  <a:pt x="1127342" y="72712"/>
                </a:cubicBezTo>
                <a:lnTo>
                  <a:pt x="1127342" y="72537"/>
                </a:lnTo>
                <a:lnTo>
                  <a:pt x="1127342" y="72013"/>
                </a:lnTo>
                <a:cubicBezTo>
                  <a:pt x="1127342" y="70615"/>
                  <a:pt x="1127342" y="67819"/>
                  <a:pt x="1127342" y="67819"/>
                </a:cubicBezTo>
                <a:cubicBezTo>
                  <a:pt x="1127342" y="67819"/>
                  <a:pt x="1138525" y="67819"/>
                  <a:pt x="1127342" y="56636"/>
                </a:cubicBezTo>
                <a:cubicBezTo>
                  <a:pt x="1138525" y="67819"/>
                  <a:pt x="1127342" y="56636"/>
                  <a:pt x="1127342" y="56636"/>
                </a:cubicBezTo>
                <a:cubicBezTo>
                  <a:pt x="1127342" y="56636"/>
                  <a:pt x="1127342" y="56636"/>
                  <a:pt x="1138525" y="56636"/>
                </a:cubicBezTo>
                <a:cubicBezTo>
                  <a:pt x="1138525" y="56636"/>
                  <a:pt x="1138525" y="56636"/>
                  <a:pt x="1138525" y="45092"/>
                </a:cubicBezTo>
                <a:lnTo>
                  <a:pt x="1145199" y="45092"/>
                </a:lnTo>
                <a:cubicBezTo>
                  <a:pt x="1143575" y="45092"/>
                  <a:pt x="1150069" y="45092"/>
                  <a:pt x="1150069" y="45092"/>
                </a:cubicBezTo>
                <a:cubicBezTo>
                  <a:pt x="1150069" y="45092"/>
                  <a:pt x="1150069" y="42297"/>
                  <a:pt x="1150069" y="40899"/>
                </a:cubicBezTo>
                <a:lnTo>
                  <a:pt x="1150069" y="40375"/>
                </a:lnTo>
                <a:lnTo>
                  <a:pt x="1150069" y="33910"/>
                </a:lnTo>
                <a:lnTo>
                  <a:pt x="1152865" y="33910"/>
                </a:lnTo>
                <a:cubicBezTo>
                  <a:pt x="1152865" y="33910"/>
                  <a:pt x="1155660" y="33910"/>
                  <a:pt x="1161252" y="33910"/>
                </a:cubicBezTo>
                <a:cubicBezTo>
                  <a:pt x="1150069" y="22727"/>
                  <a:pt x="1161252" y="33910"/>
                  <a:pt x="1161252" y="22727"/>
                </a:cubicBezTo>
                <a:cubicBezTo>
                  <a:pt x="1161252" y="22727"/>
                  <a:pt x="1167543" y="22727"/>
                  <a:pt x="1165970" y="22727"/>
                </a:cubicBezTo>
                <a:lnTo>
                  <a:pt x="1171038" y="22727"/>
                </a:lnTo>
                <a:lnTo>
                  <a:pt x="1172436" y="22727"/>
                </a:lnTo>
                <a:lnTo>
                  <a:pt x="1172436" y="11544"/>
                </a:lnTo>
                <a:lnTo>
                  <a:pt x="1183619" y="11544"/>
                </a:lnTo>
                <a:lnTo>
                  <a:pt x="1183619" y="0"/>
                </a:lnTo>
                <a:lnTo>
                  <a:pt x="1195163" y="0"/>
                </a:lnTo>
                <a:lnTo>
                  <a:pt x="1206346" y="0"/>
                </a:lnTo>
                <a:cubicBezTo>
                  <a:pt x="1206346" y="11544"/>
                  <a:pt x="1195163" y="11544"/>
                  <a:pt x="1195163" y="11544"/>
                </a:cubicBezTo>
                <a:cubicBezTo>
                  <a:pt x="1195163" y="11544"/>
                  <a:pt x="1195163" y="11544"/>
                  <a:pt x="1195163" y="22727"/>
                </a:cubicBezTo>
                <a:lnTo>
                  <a:pt x="1206346" y="22727"/>
                </a:lnTo>
                <a:lnTo>
                  <a:pt x="1206346" y="33910"/>
                </a:lnTo>
                <a:cubicBezTo>
                  <a:pt x="1206346" y="22727"/>
                  <a:pt x="1206346" y="22727"/>
                  <a:pt x="1217529" y="22727"/>
                </a:cubicBezTo>
                <a:cubicBezTo>
                  <a:pt x="1217529" y="22727"/>
                  <a:pt x="1217529" y="22727"/>
                  <a:pt x="1206346" y="22727"/>
                </a:cubicBezTo>
                <a:cubicBezTo>
                  <a:pt x="1217529" y="22727"/>
                  <a:pt x="1217529" y="22727"/>
                  <a:pt x="1217529" y="11544"/>
                </a:cubicBezTo>
                <a:lnTo>
                  <a:pt x="1223995" y="11544"/>
                </a:lnTo>
                <a:cubicBezTo>
                  <a:pt x="1223471" y="11544"/>
                  <a:pt x="1223820" y="11544"/>
                  <a:pt x="1224519" y="11544"/>
                </a:cubicBezTo>
                <a:lnTo>
                  <a:pt x="1228713" y="11544"/>
                </a:lnTo>
                <a:cubicBezTo>
                  <a:pt x="1228713" y="11544"/>
                  <a:pt x="1228713" y="11544"/>
                  <a:pt x="1228713" y="22727"/>
                </a:cubicBezTo>
                <a:lnTo>
                  <a:pt x="1228713" y="33910"/>
                </a:lnTo>
                <a:lnTo>
                  <a:pt x="1217529" y="33910"/>
                </a:lnTo>
                <a:lnTo>
                  <a:pt x="1217529" y="45092"/>
                </a:lnTo>
                <a:lnTo>
                  <a:pt x="1228713" y="45092"/>
                </a:lnTo>
                <a:lnTo>
                  <a:pt x="1228713" y="33910"/>
                </a:lnTo>
                <a:lnTo>
                  <a:pt x="1240256" y="33910"/>
                </a:lnTo>
                <a:lnTo>
                  <a:pt x="1228713" y="22727"/>
                </a:lnTo>
                <a:lnTo>
                  <a:pt x="1240256" y="22727"/>
                </a:lnTo>
                <a:cubicBezTo>
                  <a:pt x="1240256" y="22727"/>
                  <a:pt x="1240256" y="22727"/>
                  <a:pt x="1241654" y="22727"/>
                </a:cubicBezTo>
                <a:lnTo>
                  <a:pt x="1243052" y="22727"/>
                </a:lnTo>
                <a:cubicBezTo>
                  <a:pt x="1243052" y="22727"/>
                  <a:pt x="1245848" y="22727"/>
                  <a:pt x="1251440" y="22727"/>
                </a:cubicBezTo>
                <a:lnTo>
                  <a:pt x="1251440" y="33910"/>
                </a:lnTo>
                <a:lnTo>
                  <a:pt x="1262623" y="33910"/>
                </a:lnTo>
                <a:lnTo>
                  <a:pt x="1273806" y="33910"/>
                </a:lnTo>
                <a:cubicBezTo>
                  <a:pt x="1273806" y="33910"/>
                  <a:pt x="1273806" y="33910"/>
                  <a:pt x="1273806" y="22727"/>
                </a:cubicBezTo>
                <a:cubicBezTo>
                  <a:pt x="1273806" y="22727"/>
                  <a:pt x="1273806" y="22727"/>
                  <a:pt x="1285350" y="22727"/>
                </a:cubicBezTo>
                <a:cubicBezTo>
                  <a:pt x="1285350" y="22727"/>
                  <a:pt x="1285350" y="19931"/>
                  <a:pt x="1285350" y="18533"/>
                </a:cubicBezTo>
                <a:lnTo>
                  <a:pt x="1285350" y="18009"/>
                </a:lnTo>
                <a:lnTo>
                  <a:pt x="1285350" y="11544"/>
                </a:lnTo>
                <a:cubicBezTo>
                  <a:pt x="1296534" y="11544"/>
                  <a:pt x="1296534" y="11544"/>
                  <a:pt x="1296534" y="22727"/>
                </a:cubicBezTo>
                <a:lnTo>
                  <a:pt x="1296534" y="33910"/>
                </a:lnTo>
                <a:cubicBezTo>
                  <a:pt x="1296534" y="33910"/>
                  <a:pt x="1296534" y="33910"/>
                  <a:pt x="1285350" y="33910"/>
                </a:cubicBezTo>
                <a:lnTo>
                  <a:pt x="1285350" y="45092"/>
                </a:lnTo>
                <a:cubicBezTo>
                  <a:pt x="1273806" y="45092"/>
                  <a:pt x="1273806" y="45092"/>
                  <a:pt x="1273806" y="56636"/>
                </a:cubicBezTo>
                <a:lnTo>
                  <a:pt x="1280480" y="56636"/>
                </a:lnTo>
                <a:cubicBezTo>
                  <a:pt x="1279939" y="56636"/>
                  <a:pt x="1280300" y="56636"/>
                  <a:pt x="1281021" y="56636"/>
                </a:cubicBezTo>
                <a:lnTo>
                  <a:pt x="1285350" y="56636"/>
                </a:lnTo>
                <a:cubicBezTo>
                  <a:pt x="1296534" y="56636"/>
                  <a:pt x="1285350" y="56636"/>
                  <a:pt x="1285350" y="67819"/>
                </a:cubicBezTo>
                <a:cubicBezTo>
                  <a:pt x="1285350" y="67819"/>
                  <a:pt x="1285350" y="67819"/>
                  <a:pt x="1285350" y="79002"/>
                </a:cubicBezTo>
                <a:lnTo>
                  <a:pt x="1278676" y="79002"/>
                </a:lnTo>
                <a:cubicBezTo>
                  <a:pt x="1280300" y="79002"/>
                  <a:pt x="1273806" y="79002"/>
                  <a:pt x="1273806" y="79002"/>
                </a:cubicBezTo>
                <a:cubicBezTo>
                  <a:pt x="1285350" y="79002"/>
                  <a:pt x="1285350" y="90185"/>
                  <a:pt x="1285350" y="90185"/>
                </a:cubicBezTo>
                <a:cubicBezTo>
                  <a:pt x="1285350" y="79002"/>
                  <a:pt x="1285350" y="90185"/>
                  <a:pt x="1285350" y="79002"/>
                </a:cubicBezTo>
                <a:lnTo>
                  <a:pt x="1296534" y="67819"/>
                </a:lnTo>
                <a:cubicBezTo>
                  <a:pt x="1296534" y="67819"/>
                  <a:pt x="1296534" y="67819"/>
                  <a:pt x="1296534" y="69217"/>
                </a:cubicBezTo>
                <a:lnTo>
                  <a:pt x="1296534" y="74284"/>
                </a:lnTo>
                <a:lnTo>
                  <a:pt x="1296534" y="74808"/>
                </a:lnTo>
                <a:cubicBezTo>
                  <a:pt x="1296534" y="76206"/>
                  <a:pt x="1296534" y="79002"/>
                  <a:pt x="1296534" y="79002"/>
                </a:cubicBezTo>
                <a:lnTo>
                  <a:pt x="1307717" y="79002"/>
                </a:lnTo>
                <a:lnTo>
                  <a:pt x="1318900" y="79002"/>
                </a:lnTo>
                <a:lnTo>
                  <a:pt x="1330444" y="79002"/>
                </a:lnTo>
                <a:cubicBezTo>
                  <a:pt x="1330444" y="67819"/>
                  <a:pt x="1330444" y="79002"/>
                  <a:pt x="1330444" y="67819"/>
                </a:cubicBezTo>
                <a:cubicBezTo>
                  <a:pt x="1330444" y="67819"/>
                  <a:pt x="1330444" y="67819"/>
                  <a:pt x="1318900" y="67819"/>
                </a:cubicBezTo>
                <a:cubicBezTo>
                  <a:pt x="1318900" y="62228"/>
                  <a:pt x="1318900" y="59432"/>
                  <a:pt x="1318900" y="59432"/>
                </a:cubicBezTo>
                <a:lnTo>
                  <a:pt x="1318900" y="56636"/>
                </a:lnTo>
                <a:cubicBezTo>
                  <a:pt x="1330444" y="56636"/>
                  <a:pt x="1318900" y="45092"/>
                  <a:pt x="1318900" y="45092"/>
                </a:cubicBezTo>
                <a:cubicBezTo>
                  <a:pt x="1318900" y="45092"/>
                  <a:pt x="1321786" y="45092"/>
                  <a:pt x="1323229" y="45092"/>
                </a:cubicBezTo>
                <a:lnTo>
                  <a:pt x="1323770" y="45092"/>
                </a:lnTo>
                <a:lnTo>
                  <a:pt x="1330444" y="45092"/>
                </a:lnTo>
                <a:lnTo>
                  <a:pt x="1341627" y="45092"/>
                </a:lnTo>
                <a:lnTo>
                  <a:pt x="1341627" y="56636"/>
                </a:lnTo>
                <a:cubicBezTo>
                  <a:pt x="1341627" y="56636"/>
                  <a:pt x="1330444" y="45092"/>
                  <a:pt x="1341627" y="56636"/>
                </a:cubicBezTo>
                <a:cubicBezTo>
                  <a:pt x="1341627" y="45092"/>
                  <a:pt x="1352810" y="45092"/>
                  <a:pt x="1352810" y="45092"/>
                </a:cubicBezTo>
                <a:cubicBezTo>
                  <a:pt x="1352810" y="45092"/>
                  <a:pt x="1352810" y="45092"/>
                  <a:pt x="1363994" y="45092"/>
                </a:cubicBezTo>
                <a:lnTo>
                  <a:pt x="1375538" y="45092"/>
                </a:lnTo>
                <a:lnTo>
                  <a:pt x="1375538" y="56636"/>
                </a:lnTo>
                <a:lnTo>
                  <a:pt x="1363994" y="56636"/>
                </a:lnTo>
                <a:cubicBezTo>
                  <a:pt x="1363994" y="56636"/>
                  <a:pt x="1363994" y="56636"/>
                  <a:pt x="1363994" y="67819"/>
                </a:cubicBezTo>
                <a:lnTo>
                  <a:pt x="1375538" y="67819"/>
                </a:lnTo>
                <a:lnTo>
                  <a:pt x="1375538" y="56636"/>
                </a:lnTo>
                <a:lnTo>
                  <a:pt x="1386721" y="67819"/>
                </a:lnTo>
                <a:cubicBezTo>
                  <a:pt x="1397904" y="67819"/>
                  <a:pt x="1397904" y="67819"/>
                  <a:pt x="1409087" y="79002"/>
                </a:cubicBezTo>
                <a:lnTo>
                  <a:pt x="1420631" y="79002"/>
                </a:lnTo>
                <a:cubicBezTo>
                  <a:pt x="1420631" y="79002"/>
                  <a:pt x="1420631" y="79002"/>
                  <a:pt x="1420631" y="90185"/>
                </a:cubicBezTo>
                <a:lnTo>
                  <a:pt x="1420631" y="101728"/>
                </a:lnTo>
                <a:lnTo>
                  <a:pt x="1409087" y="90185"/>
                </a:lnTo>
                <a:lnTo>
                  <a:pt x="1409087" y="101728"/>
                </a:lnTo>
                <a:lnTo>
                  <a:pt x="1420631" y="101728"/>
                </a:lnTo>
                <a:lnTo>
                  <a:pt x="1431814" y="90185"/>
                </a:lnTo>
                <a:cubicBezTo>
                  <a:pt x="1431814" y="90185"/>
                  <a:pt x="1431814" y="90185"/>
                  <a:pt x="1431814" y="101728"/>
                </a:cubicBezTo>
                <a:lnTo>
                  <a:pt x="1442998" y="101728"/>
                </a:lnTo>
                <a:lnTo>
                  <a:pt x="1454181" y="101728"/>
                </a:lnTo>
                <a:lnTo>
                  <a:pt x="1454181" y="112911"/>
                </a:lnTo>
                <a:lnTo>
                  <a:pt x="1465725" y="112911"/>
                </a:lnTo>
                <a:cubicBezTo>
                  <a:pt x="1465725" y="112911"/>
                  <a:pt x="1465725" y="112911"/>
                  <a:pt x="1476908" y="112911"/>
                </a:cubicBezTo>
                <a:lnTo>
                  <a:pt x="1476908" y="124094"/>
                </a:lnTo>
                <a:lnTo>
                  <a:pt x="1488091" y="124094"/>
                </a:lnTo>
                <a:cubicBezTo>
                  <a:pt x="1476908" y="112911"/>
                  <a:pt x="1488091" y="112911"/>
                  <a:pt x="1488091" y="112911"/>
                </a:cubicBezTo>
                <a:cubicBezTo>
                  <a:pt x="1488091" y="112911"/>
                  <a:pt x="1488091" y="112911"/>
                  <a:pt x="1488091" y="101728"/>
                </a:cubicBezTo>
                <a:lnTo>
                  <a:pt x="1499275" y="112911"/>
                </a:lnTo>
                <a:cubicBezTo>
                  <a:pt x="1499275" y="112911"/>
                  <a:pt x="1499275" y="112911"/>
                  <a:pt x="1499275" y="124094"/>
                </a:cubicBezTo>
                <a:cubicBezTo>
                  <a:pt x="1510819" y="124094"/>
                  <a:pt x="1510819" y="112911"/>
                  <a:pt x="1510819" y="112911"/>
                </a:cubicBezTo>
                <a:lnTo>
                  <a:pt x="1510819" y="124094"/>
                </a:lnTo>
                <a:cubicBezTo>
                  <a:pt x="1499275" y="124094"/>
                  <a:pt x="1499275" y="124094"/>
                  <a:pt x="1499275" y="135277"/>
                </a:cubicBezTo>
                <a:lnTo>
                  <a:pt x="1510819" y="135277"/>
                </a:lnTo>
                <a:lnTo>
                  <a:pt x="1522002" y="135277"/>
                </a:lnTo>
                <a:cubicBezTo>
                  <a:pt x="1522002" y="135277"/>
                  <a:pt x="1522002" y="135277"/>
                  <a:pt x="1533185" y="135277"/>
                </a:cubicBezTo>
                <a:cubicBezTo>
                  <a:pt x="1522002" y="135277"/>
                  <a:pt x="1522002" y="135277"/>
                  <a:pt x="1522002" y="146821"/>
                </a:cubicBezTo>
                <a:cubicBezTo>
                  <a:pt x="1522002" y="135277"/>
                  <a:pt x="1510819" y="135277"/>
                  <a:pt x="1510819" y="146821"/>
                </a:cubicBezTo>
                <a:lnTo>
                  <a:pt x="1499275" y="146821"/>
                </a:lnTo>
                <a:cubicBezTo>
                  <a:pt x="1499275" y="158004"/>
                  <a:pt x="1499275" y="158004"/>
                  <a:pt x="1488091" y="158004"/>
                </a:cubicBezTo>
                <a:lnTo>
                  <a:pt x="1481626" y="158004"/>
                </a:lnTo>
                <a:lnTo>
                  <a:pt x="1481102" y="158004"/>
                </a:lnTo>
                <a:cubicBezTo>
                  <a:pt x="1479704" y="158004"/>
                  <a:pt x="1476908" y="158004"/>
                  <a:pt x="1476908" y="158004"/>
                </a:cubicBezTo>
                <a:lnTo>
                  <a:pt x="1476908" y="169187"/>
                </a:lnTo>
                <a:lnTo>
                  <a:pt x="1476908" y="180369"/>
                </a:lnTo>
                <a:cubicBezTo>
                  <a:pt x="1476908" y="180369"/>
                  <a:pt x="1488091" y="180369"/>
                  <a:pt x="1488091" y="191913"/>
                </a:cubicBezTo>
                <a:cubicBezTo>
                  <a:pt x="1488091" y="191913"/>
                  <a:pt x="1488091" y="191913"/>
                  <a:pt x="1488091" y="180369"/>
                </a:cubicBezTo>
                <a:lnTo>
                  <a:pt x="1499275" y="180369"/>
                </a:lnTo>
                <a:lnTo>
                  <a:pt x="1499275" y="191913"/>
                </a:lnTo>
                <a:lnTo>
                  <a:pt x="1499275" y="203096"/>
                </a:lnTo>
                <a:cubicBezTo>
                  <a:pt x="1499275" y="191913"/>
                  <a:pt x="1499275" y="203096"/>
                  <a:pt x="1488091" y="203096"/>
                </a:cubicBezTo>
                <a:lnTo>
                  <a:pt x="1476908" y="203096"/>
                </a:lnTo>
                <a:lnTo>
                  <a:pt x="1488091" y="214279"/>
                </a:lnTo>
                <a:lnTo>
                  <a:pt x="1488091" y="203096"/>
                </a:lnTo>
                <a:lnTo>
                  <a:pt x="1499275" y="203096"/>
                </a:lnTo>
                <a:cubicBezTo>
                  <a:pt x="1499275" y="203096"/>
                  <a:pt x="1510819" y="203096"/>
                  <a:pt x="1510819" y="191913"/>
                </a:cubicBezTo>
                <a:cubicBezTo>
                  <a:pt x="1510819" y="191913"/>
                  <a:pt x="1510819" y="191913"/>
                  <a:pt x="1510819" y="203096"/>
                </a:cubicBezTo>
                <a:cubicBezTo>
                  <a:pt x="1510819" y="203096"/>
                  <a:pt x="1510819" y="203096"/>
                  <a:pt x="1522002" y="203096"/>
                </a:cubicBezTo>
                <a:cubicBezTo>
                  <a:pt x="1522002" y="203096"/>
                  <a:pt x="1522002" y="203096"/>
                  <a:pt x="1522002" y="191913"/>
                </a:cubicBezTo>
                <a:lnTo>
                  <a:pt x="1522002" y="180369"/>
                </a:lnTo>
                <a:cubicBezTo>
                  <a:pt x="1522002" y="169187"/>
                  <a:pt x="1522002" y="169187"/>
                  <a:pt x="1510819" y="169187"/>
                </a:cubicBezTo>
                <a:lnTo>
                  <a:pt x="1510819" y="162721"/>
                </a:lnTo>
                <a:lnTo>
                  <a:pt x="1510819" y="162197"/>
                </a:lnTo>
                <a:cubicBezTo>
                  <a:pt x="1510819" y="160799"/>
                  <a:pt x="1510819" y="158004"/>
                  <a:pt x="1510819" y="158004"/>
                </a:cubicBezTo>
                <a:lnTo>
                  <a:pt x="1522002" y="158004"/>
                </a:lnTo>
                <a:lnTo>
                  <a:pt x="1522002" y="146821"/>
                </a:lnTo>
                <a:lnTo>
                  <a:pt x="1524798" y="146821"/>
                </a:lnTo>
                <a:cubicBezTo>
                  <a:pt x="1524798" y="146821"/>
                  <a:pt x="1527593" y="146821"/>
                  <a:pt x="1533185" y="146821"/>
                </a:cubicBezTo>
                <a:lnTo>
                  <a:pt x="1533185" y="153286"/>
                </a:lnTo>
                <a:lnTo>
                  <a:pt x="1533185" y="153810"/>
                </a:lnTo>
                <a:lnTo>
                  <a:pt x="1533185" y="158004"/>
                </a:lnTo>
                <a:lnTo>
                  <a:pt x="1544368" y="158004"/>
                </a:lnTo>
                <a:cubicBezTo>
                  <a:pt x="1544368" y="158004"/>
                  <a:pt x="1544368" y="158004"/>
                  <a:pt x="1544368" y="169187"/>
                </a:cubicBezTo>
                <a:lnTo>
                  <a:pt x="1540174" y="169187"/>
                </a:lnTo>
                <a:cubicBezTo>
                  <a:pt x="1539475" y="169187"/>
                  <a:pt x="1539126" y="169187"/>
                  <a:pt x="1539650" y="169187"/>
                </a:cubicBezTo>
                <a:lnTo>
                  <a:pt x="1533185" y="169187"/>
                </a:lnTo>
                <a:cubicBezTo>
                  <a:pt x="1533185" y="169187"/>
                  <a:pt x="1533185" y="169187"/>
                  <a:pt x="1533185" y="180369"/>
                </a:cubicBezTo>
                <a:lnTo>
                  <a:pt x="1544368" y="180369"/>
                </a:lnTo>
                <a:lnTo>
                  <a:pt x="1544368" y="191913"/>
                </a:lnTo>
                <a:cubicBezTo>
                  <a:pt x="1544368" y="191913"/>
                  <a:pt x="1544368" y="191913"/>
                  <a:pt x="1544368" y="203096"/>
                </a:cubicBezTo>
                <a:cubicBezTo>
                  <a:pt x="1533185" y="203096"/>
                  <a:pt x="1544368" y="203096"/>
                  <a:pt x="1533185" y="203096"/>
                </a:cubicBezTo>
                <a:cubicBezTo>
                  <a:pt x="1533185" y="203096"/>
                  <a:pt x="1533185" y="203096"/>
                  <a:pt x="1533185" y="214279"/>
                </a:cubicBezTo>
                <a:lnTo>
                  <a:pt x="1544368" y="214279"/>
                </a:lnTo>
                <a:cubicBezTo>
                  <a:pt x="1541572" y="214279"/>
                  <a:pt x="1540174" y="214978"/>
                  <a:pt x="1539650" y="215852"/>
                </a:cubicBezTo>
                <a:lnTo>
                  <a:pt x="1539683" y="216014"/>
                </a:lnTo>
                <a:lnTo>
                  <a:pt x="1539650" y="216026"/>
                </a:lnTo>
                <a:cubicBezTo>
                  <a:pt x="1538078" y="219171"/>
                  <a:pt x="1544368" y="225462"/>
                  <a:pt x="1544368" y="225462"/>
                </a:cubicBezTo>
                <a:cubicBezTo>
                  <a:pt x="1544368" y="225462"/>
                  <a:pt x="1544368" y="225462"/>
                  <a:pt x="1544368" y="214279"/>
                </a:cubicBezTo>
                <a:cubicBezTo>
                  <a:pt x="1544368" y="214279"/>
                  <a:pt x="1544368" y="214279"/>
                  <a:pt x="1544368" y="212881"/>
                </a:cubicBezTo>
                <a:lnTo>
                  <a:pt x="1544368" y="207814"/>
                </a:lnTo>
                <a:lnTo>
                  <a:pt x="1544368" y="207290"/>
                </a:lnTo>
                <a:cubicBezTo>
                  <a:pt x="1544368" y="205892"/>
                  <a:pt x="1544368" y="203096"/>
                  <a:pt x="1544368" y="203096"/>
                </a:cubicBezTo>
                <a:cubicBezTo>
                  <a:pt x="1555912" y="214279"/>
                  <a:pt x="1555912" y="203096"/>
                  <a:pt x="1555912" y="214279"/>
                </a:cubicBezTo>
                <a:lnTo>
                  <a:pt x="1555912" y="203096"/>
                </a:lnTo>
                <a:lnTo>
                  <a:pt x="1555912" y="191913"/>
                </a:lnTo>
                <a:cubicBezTo>
                  <a:pt x="1555912" y="191913"/>
                  <a:pt x="1567096" y="203096"/>
                  <a:pt x="1555912" y="191913"/>
                </a:cubicBezTo>
                <a:cubicBezTo>
                  <a:pt x="1555912" y="191913"/>
                  <a:pt x="1555912" y="191913"/>
                  <a:pt x="1557310" y="191913"/>
                </a:cubicBezTo>
                <a:lnTo>
                  <a:pt x="1558708" y="191913"/>
                </a:lnTo>
                <a:lnTo>
                  <a:pt x="1567096" y="191913"/>
                </a:lnTo>
                <a:lnTo>
                  <a:pt x="1567096" y="180369"/>
                </a:lnTo>
                <a:cubicBezTo>
                  <a:pt x="1578279" y="180369"/>
                  <a:pt x="1578279" y="191913"/>
                  <a:pt x="1578279" y="191913"/>
                </a:cubicBezTo>
                <a:cubicBezTo>
                  <a:pt x="1578279" y="191913"/>
                  <a:pt x="1578279" y="180369"/>
                  <a:pt x="1589462" y="191913"/>
                </a:cubicBezTo>
                <a:cubicBezTo>
                  <a:pt x="1578279" y="191913"/>
                  <a:pt x="1589462" y="203096"/>
                  <a:pt x="1578279" y="203096"/>
                </a:cubicBezTo>
                <a:cubicBezTo>
                  <a:pt x="1578279" y="203096"/>
                  <a:pt x="1578279" y="203096"/>
                  <a:pt x="1579677" y="203096"/>
                </a:cubicBezTo>
                <a:lnTo>
                  <a:pt x="1582473" y="203096"/>
                </a:lnTo>
                <a:lnTo>
                  <a:pt x="1582997" y="203096"/>
                </a:lnTo>
                <a:lnTo>
                  <a:pt x="1589462" y="203096"/>
                </a:lnTo>
                <a:lnTo>
                  <a:pt x="1589462" y="214279"/>
                </a:lnTo>
                <a:cubicBezTo>
                  <a:pt x="1589462" y="203096"/>
                  <a:pt x="1601006" y="203096"/>
                  <a:pt x="1601006" y="203096"/>
                </a:cubicBezTo>
                <a:lnTo>
                  <a:pt x="1601006" y="214279"/>
                </a:lnTo>
                <a:lnTo>
                  <a:pt x="1607471" y="214279"/>
                </a:lnTo>
                <a:cubicBezTo>
                  <a:pt x="1606947" y="214279"/>
                  <a:pt x="1607296" y="214279"/>
                  <a:pt x="1607995" y="214279"/>
                </a:cubicBezTo>
                <a:lnTo>
                  <a:pt x="1612189" y="214279"/>
                </a:lnTo>
                <a:cubicBezTo>
                  <a:pt x="1601006" y="214279"/>
                  <a:pt x="1601006" y="225462"/>
                  <a:pt x="1601006" y="225462"/>
                </a:cubicBezTo>
                <a:lnTo>
                  <a:pt x="1601006" y="237005"/>
                </a:lnTo>
                <a:cubicBezTo>
                  <a:pt x="1589462" y="237005"/>
                  <a:pt x="1589462" y="248188"/>
                  <a:pt x="1589462" y="248188"/>
                </a:cubicBezTo>
                <a:cubicBezTo>
                  <a:pt x="1589462" y="248188"/>
                  <a:pt x="1589462" y="250984"/>
                  <a:pt x="1589462" y="252382"/>
                </a:cubicBezTo>
                <a:cubicBezTo>
                  <a:pt x="1589462" y="253081"/>
                  <a:pt x="1589462" y="253430"/>
                  <a:pt x="1589462" y="252906"/>
                </a:cubicBezTo>
                <a:lnTo>
                  <a:pt x="1589462" y="259371"/>
                </a:lnTo>
                <a:cubicBezTo>
                  <a:pt x="1589462" y="259371"/>
                  <a:pt x="1589462" y="259371"/>
                  <a:pt x="1578279" y="270554"/>
                </a:cubicBezTo>
                <a:lnTo>
                  <a:pt x="1578279" y="282098"/>
                </a:lnTo>
                <a:lnTo>
                  <a:pt x="1567096" y="282098"/>
                </a:lnTo>
                <a:lnTo>
                  <a:pt x="1567096" y="293281"/>
                </a:lnTo>
                <a:cubicBezTo>
                  <a:pt x="1567096" y="293281"/>
                  <a:pt x="1555912" y="293281"/>
                  <a:pt x="1555912" y="304464"/>
                </a:cubicBezTo>
                <a:cubicBezTo>
                  <a:pt x="1555912" y="304464"/>
                  <a:pt x="1555912" y="315646"/>
                  <a:pt x="1544368" y="315646"/>
                </a:cubicBezTo>
                <a:cubicBezTo>
                  <a:pt x="1544368" y="315646"/>
                  <a:pt x="1544368" y="315646"/>
                  <a:pt x="1533185" y="315646"/>
                </a:cubicBezTo>
                <a:cubicBezTo>
                  <a:pt x="1533185" y="327190"/>
                  <a:pt x="1533185" y="327190"/>
                  <a:pt x="1544368" y="327190"/>
                </a:cubicBezTo>
                <a:cubicBezTo>
                  <a:pt x="1533185" y="327190"/>
                  <a:pt x="1533185" y="327190"/>
                  <a:pt x="1533185" y="338373"/>
                </a:cubicBezTo>
                <a:cubicBezTo>
                  <a:pt x="1533185" y="349556"/>
                  <a:pt x="1522002" y="338373"/>
                  <a:pt x="1522002" y="349556"/>
                </a:cubicBezTo>
                <a:cubicBezTo>
                  <a:pt x="1522002" y="360739"/>
                  <a:pt x="1522002" y="360739"/>
                  <a:pt x="1510819" y="360739"/>
                </a:cubicBezTo>
                <a:cubicBezTo>
                  <a:pt x="1510819" y="360739"/>
                  <a:pt x="1510819" y="360739"/>
                  <a:pt x="1510819" y="372282"/>
                </a:cubicBezTo>
                <a:cubicBezTo>
                  <a:pt x="1510819" y="383465"/>
                  <a:pt x="1499275" y="372282"/>
                  <a:pt x="1499275" y="383465"/>
                </a:cubicBezTo>
                <a:cubicBezTo>
                  <a:pt x="1488091" y="383465"/>
                  <a:pt x="1488091" y="394648"/>
                  <a:pt x="1488091" y="394648"/>
                </a:cubicBezTo>
                <a:lnTo>
                  <a:pt x="1488091" y="405831"/>
                </a:lnTo>
                <a:lnTo>
                  <a:pt x="1476908" y="405831"/>
                </a:lnTo>
                <a:cubicBezTo>
                  <a:pt x="1476908" y="405831"/>
                  <a:pt x="1476908" y="405831"/>
                  <a:pt x="1476908" y="417375"/>
                </a:cubicBezTo>
                <a:cubicBezTo>
                  <a:pt x="1476908" y="417375"/>
                  <a:pt x="1476908" y="417375"/>
                  <a:pt x="1465725" y="417375"/>
                </a:cubicBezTo>
                <a:cubicBezTo>
                  <a:pt x="1465725" y="417375"/>
                  <a:pt x="1465725" y="420171"/>
                  <a:pt x="1465725" y="421568"/>
                </a:cubicBezTo>
                <a:cubicBezTo>
                  <a:pt x="1465725" y="422267"/>
                  <a:pt x="1465725" y="422617"/>
                  <a:pt x="1465725" y="422093"/>
                </a:cubicBezTo>
                <a:lnTo>
                  <a:pt x="1465725" y="428558"/>
                </a:lnTo>
                <a:cubicBezTo>
                  <a:pt x="1465725" y="431353"/>
                  <a:pt x="1465725" y="434149"/>
                  <a:pt x="1465725" y="439741"/>
                </a:cubicBezTo>
                <a:cubicBezTo>
                  <a:pt x="1454181" y="439741"/>
                  <a:pt x="1454181" y="439741"/>
                  <a:pt x="1454181" y="450923"/>
                </a:cubicBezTo>
                <a:cubicBezTo>
                  <a:pt x="1442998" y="450923"/>
                  <a:pt x="1442998" y="450923"/>
                  <a:pt x="1442998" y="462467"/>
                </a:cubicBezTo>
                <a:cubicBezTo>
                  <a:pt x="1442998" y="462467"/>
                  <a:pt x="1431814" y="462467"/>
                  <a:pt x="1431814" y="473650"/>
                </a:cubicBezTo>
                <a:cubicBezTo>
                  <a:pt x="1431814" y="473650"/>
                  <a:pt x="1431814" y="473650"/>
                  <a:pt x="1420631" y="484833"/>
                </a:cubicBezTo>
                <a:cubicBezTo>
                  <a:pt x="1420631" y="473650"/>
                  <a:pt x="1420631" y="484833"/>
                  <a:pt x="1420631" y="473650"/>
                </a:cubicBezTo>
                <a:lnTo>
                  <a:pt x="1413957" y="473650"/>
                </a:lnTo>
                <a:lnTo>
                  <a:pt x="1413416" y="473650"/>
                </a:lnTo>
                <a:cubicBezTo>
                  <a:pt x="1411973" y="473650"/>
                  <a:pt x="1409087" y="473650"/>
                  <a:pt x="1409087" y="473650"/>
                </a:cubicBezTo>
                <a:cubicBezTo>
                  <a:pt x="1409087" y="473650"/>
                  <a:pt x="1397904" y="473650"/>
                  <a:pt x="1397904" y="462467"/>
                </a:cubicBezTo>
                <a:cubicBezTo>
                  <a:pt x="1397904" y="462467"/>
                  <a:pt x="1397904" y="468758"/>
                  <a:pt x="1397904" y="467185"/>
                </a:cubicBezTo>
                <a:lnTo>
                  <a:pt x="1397904" y="473650"/>
                </a:lnTo>
                <a:cubicBezTo>
                  <a:pt x="1397904" y="473650"/>
                  <a:pt x="1400700" y="473650"/>
                  <a:pt x="1402098" y="473650"/>
                </a:cubicBezTo>
                <a:lnTo>
                  <a:pt x="1402622" y="473650"/>
                </a:lnTo>
                <a:lnTo>
                  <a:pt x="1404369" y="473650"/>
                </a:lnTo>
                <a:cubicBezTo>
                  <a:pt x="1403845" y="473650"/>
                  <a:pt x="1404194" y="473650"/>
                  <a:pt x="1404893" y="473650"/>
                </a:cubicBezTo>
                <a:lnTo>
                  <a:pt x="1409087" y="473650"/>
                </a:lnTo>
                <a:cubicBezTo>
                  <a:pt x="1420631" y="484833"/>
                  <a:pt x="1409087" y="473650"/>
                  <a:pt x="1420631" y="484833"/>
                </a:cubicBezTo>
                <a:cubicBezTo>
                  <a:pt x="1420631" y="484833"/>
                  <a:pt x="1420631" y="484833"/>
                  <a:pt x="1419188" y="484833"/>
                </a:cubicBezTo>
                <a:lnTo>
                  <a:pt x="1417745" y="484833"/>
                </a:lnTo>
                <a:cubicBezTo>
                  <a:pt x="1417745" y="484833"/>
                  <a:pt x="1414859" y="484833"/>
                  <a:pt x="1409087" y="484833"/>
                </a:cubicBezTo>
                <a:cubicBezTo>
                  <a:pt x="1420631" y="484833"/>
                  <a:pt x="1409087" y="473650"/>
                  <a:pt x="1409087" y="484833"/>
                </a:cubicBezTo>
                <a:cubicBezTo>
                  <a:pt x="1409087" y="484833"/>
                  <a:pt x="1409087" y="484833"/>
                  <a:pt x="1407689" y="484833"/>
                </a:cubicBezTo>
                <a:lnTo>
                  <a:pt x="1404893" y="484833"/>
                </a:lnTo>
                <a:cubicBezTo>
                  <a:pt x="1404194" y="484833"/>
                  <a:pt x="1403845" y="484833"/>
                  <a:pt x="1404369" y="484833"/>
                </a:cubicBezTo>
                <a:lnTo>
                  <a:pt x="1402622" y="484833"/>
                </a:lnTo>
                <a:cubicBezTo>
                  <a:pt x="1404194" y="484833"/>
                  <a:pt x="1397904" y="484833"/>
                  <a:pt x="1397904" y="484833"/>
                </a:cubicBezTo>
                <a:cubicBezTo>
                  <a:pt x="1397904" y="496016"/>
                  <a:pt x="1409087" y="496016"/>
                  <a:pt x="1409087" y="496016"/>
                </a:cubicBezTo>
                <a:lnTo>
                  <a:pt x="1404893" y="496016"/>
                </a:lnTo>
                <a:cubicBezTo>
                  <a:pt x="1404194" y="496016"/>
                  <a:pt x="1403845" y="496016"/>
                  <a:pt x="1404369" y="496016"/>
                </a:cubicBezTo>
                <a:lnTo>
                  <a:pt x="1397904" y="496016"/>
                </a:lnTo>
                <a:lnTo>
                  <a:pt x="1397904" y="497459"/>
                </a:lnTo>
                <a:cubicBezTo>
                  <a:pt x="1397904" y="498902"/>
                  <a:pt x="1397904" y="501788"/>
                  <a:pt x="1397904" y="507559"/>
                </a:cubicBezTo>
                <a:lnTo>
                  <a:pt x="1386721" y="507559"/>
                </a:lnTo>
                <a:lnTo>
                  <a:pt x="1386721" y="504674"/>
                </a:lnTo>
                <a:cubicBezTo>
                  <a:pt x="1386721" y="504674"/>
                  <a:pt x="1386721" y="501788"/>
                  <a:pt x="1386721" y="496016"/>
                </a:cubicBezTo>
                <a:lnTo>
                  <a:pt x="1375538" y="496016"/>
                </a:lnTo>
                <a:cubicBezTo>
                  <a:pt x="1375538" y="496016"/>
                  <a:pt x="1375538" y="496016"/>
                  <a:pt x="1363994" y="496016"/>
                </a:cubicBezTo>
                <a:cubicBezTo>
                  <a:pt x="1363994" y="496016"/>
                  <a:pt x="1363994" y="496016"/>
                  <a:pt x="1363994" y="484833"/>
                </a:cubicBezTo>
                <a:lnTo>
                  <a:pt x="1352810" y="484833"/>
                </a:lnTo>
                <a:lnTo>
                  <a:pt x="1341627" y="484833"/>
                </a:lnTo>
                <a:cubicBezTo>
                  <a:pt x="1341627" y="484833"/>
                  <a:pt x="1341627" y="484833"/>
                  <a:pt x="1341627" y="473650"/>
                </a:cubicBezTo>
                <a:lnTo>
                  <a:pt x="1341627" y="462467"/>
                </a:lnTo>
                <a:lnTo>
                  <a:pt x="1330444" y="462467"/>
                </a:lnTo>
                <a:lnTo>
                  <a:pt x="1330444" y="450923"/>
                </a:lnTo>
                <a:cubicBezTo>
                  <a:pt x="1330444" y="450923"/>
                  <a:pt x="1330444" y="462467"/>
                  <a:pt x="1318900" y="462467"/>
                </a:cubicBezTo>
                <a:lnTo>
                  <a:pt x="1330444" y="462467"/>
                </a:lnTo>
                <a:cubicBezTo>
                  <a:pt x="1341627" y="462467"/>
                  <a:pt x="1341627" y="473650"/>
                  <a:pt x="1341627" y="473650"/>
                </a:cubicBezTo>
                <a:lnTo>
                  <a:pt x="1330444" y="473650"/>
                </a:lnTo>
                <a:cubicBezTo>
                  <a:pt x="1330444" y="484833"/>
                  <a:pt x="1330444" y="484833"/>
                  <a:pt x="1330444" y="484833"/>
                </a:cubicBezTo>
                <a:cubicBezTo>
                  <a:pt x="1330444" y="484833"/>
                  <a:pt x="1330444" y="473650"/>
                  <a:pt x="1318900" y="473650"/>
                </a:cubicBezTo>
                <a:lnTo>
                  <a:pt x="1318900" y="484833"/>
                </a:lnTo>
                <a:lnTo>
                  <a:pt x="1330444" y="496016"/>
                </a:lnTo>
                <a:lnTo>
                  <a:pt x="1330444" y="507559"/>
                </a:lnTo>
                <a:lnTo>
                  <a:pt x="1318900" y="518742"/>
                </a:lnTo>
                <a:lnTo>
                  <a:pt x="1330444" y="518742"/>
                </a:lnTo>
                <a:lnTo>
                  <a:pt x="1330444" y="512277"/>
                </a:lnTo>
                <a:cubicBezTo>
                  <a:pt x="1330444" y="513850"/>
                  <a:pt x="1330444" y="507559"/>
                  <a:pt x="1330444" y="507559"/>
                </a:cubicBezTo>
                <a:lnTo>
                  <a:pt x="1341627" y="507559"/>
                </a:lnTo>
                <a:cubicBezTo>
                  <a:pt x="1341627" y="507559"/>
                  <a:pt x="1341627" y="507559"/>
                  <a:pt x="1341627" y="496016"/>
                </a:cubicBezTo>
                <a:cubicBezTo>
                  <a:pt x="1341627" y="496016"/>
                  <a:pt x="1341627" y="496016"/>
                  <a:pt x="1352810" y="507559"/>
                </a:cubicBezTo>
                <a:lnTo>
                  <a:pt x="1352810" y="518742"/>
                </a:lnTo>
                <a:cubicBezTo>
                  <a:pt x="1352810" y="518742"/>
                  <a:pt x="1352810" y="518742"/>
                  <a:pt x="1352810" y="529925"/>
                </a:cubicBezTo>
                <a:cubicBezTo>
                  <a:pt x="1347219" y="529925"/>
                  <a:pt x="1344423" y="529925"/>
                  <a:pt x="1344423" y="529925"/>
                </a:cubicBezTo>
                <a:lnTo>
                  <a:pt x="1341627" y="529925"/>
                </a:lnTo>
                <a:cubicBezTo>
                  <a:pt x="1341627" y="529925"/>
                  <a:pt x="1341627" y="529925"/>
                  <a:pt x="1341627" y="541108"/>
                </a:cubicBezTo>
                <a:lnTo>
                  <a:pt x="1337433" y="541108"/>
                </a:lnTo>
                <a:cubicBezTo>
                  <a:pt x="1336734" y="541108"/>
                  <a:pt x="1336385" y="541108"/>
                  <a:pt x="1336909" y="541108"/>
                </a:cubicBezTo>
                <a:lnTo>
                  <a:pt x="1330444" y="541108"/>
                </a:lnTo>
                <a:lnTo>
                  <a:pt x="1330444" y="552652"/>
                </a:lnTo>
                <a:cubicBezTo>
                  <a:pt x="1330444" y="552652"/>
                  <a:pt x="1323951" y="552652"/>
                  <a:pt x="1325574" y="552652"/>
                </a:cubicBezTo>
                <a:lnTo>
                  <a:pt x="1318900" y="552652"/>
                </a:lnTo>
                <a:cubicBezTo>
                  <a:pt x="1318900" y="552652"/>
                  <a:pt x="1330444" y="552652"/>
                  <a:pt x="1318900" y="541108"/>
                </a:cubicBezTo>
                <a:cubicBezTo>
                  <a:pt x="1318900" y="541108"/>
                  <a:pt x="1318900" y="541108"/>
                  <a:pt x="1318900" y="529925"/>
                </a:cubicBezTo>
                <a:lnTo>
                  <a:pt x="1317502" y="529925"/>
                </a:lnTo>
                <a:lnTo>
                  <a:pt x="1309115" y="529925"/>
                </a:lnTo>
                <a:cubicBezTo>
                  <a:pt x="1307717" y="529925"/>
                  <a:pt x="1307717" y="529925"/>
                  <a:pt x="1307717" y="529925"/>
                </a:cubicBezTo>
                <a:lnTo>
                  <a:pt x="1307717" y="518742"/>
                </a:lnTo>
                <a:lnTo>
                  <a:pt x="1296534" y="518742"/>
                </a:lnTo>
                <a:cubicBezTo>
                  <a:pt x="1307717" y="518742"/>
                  <a:pt x="1307717" y="529925"/>
                  <a:pt x="1296534" y="529925"/>
                </a:cubicBezTo>
                <a:cubicBezTo>
                  <a:pt x="1296534" y="529925"/>
                  <a:pt x="1296534" y="529925"/>
                  <a:pt x="1297932" y="529925"/>
                </a:cubicBezTo>
                <a:lnTo>
                  <a:pt x="1301427" y="529925"/>
                </a:lnTo>
                <a:cubicBezTo>
                  <a:pt x="1302824" y="529925"/>
                  <a:pt x="1301427" y="529925"/>
                  <a:pt x="1302824" y="529925"/>
                </a:cubicBezTo>
                <a:lnTo>
                  <a:pt x="1306319" y="529925"/>
                </a:lnTo>
                <a:cubicBezTo>
                  <a:pt x="1307717" y="529925"/>
                  <a:pt x="1307717" y="529925"/>
                  <a:pt x="1307717" y="529925"/>
                </a:cubicBezTo>
                <a:cubicBezTo>
                  <a:pt x="1307717" y="529925"/>
                  <a:pt x="1307717" y="532721"/>
                  <a:pt x="1307717" y="534119"/>
                </a:cubicBezTo>
                <a:lnTo>
                  <a:pt x="1307717" y="534643"/>
                </a:lnTo>
                <a:lnTo>
                  <a:pt x="1307717" y="541108"/>
                </a:lnTo>
                <a:lnTo>
                  <a:pt x="1296534" y="541108"/>
                </a:lnTo>
                <a:lnTo>
                  <a:pt x="1296534" y="552652"/>
                </a:lnTo>
                <a:cubicBezTo>
                  <a:pt x="1285350" y="552652"/>
                  <a:pt x="1285350" y="552652"/>
                  <a:pt x="1285350" y="563835"/>
                </a:cubicBezTo>
                <a:lnTo>
                  <a:pt x="1285350" y="552652"/>
                </a:lnTo>
                <a:lnTo>
                  <a:pt x="1285350" y="541108"/>
                </a:lnTo>
                <a:lnTo>
                  <a:pt x="1273806" y="541108"/>
                </a:lnTo>
                <a:cubicBezTo>
                  <a:pt x="1285350" y="541108"/>
                  <a:pt x="1285350" y="541108"/>
                  <a:pt x="1285350" y="552652"/>
                </a:cubicBezTo>
                <a:lnTo>
                  <a:pt x="1278676" y="552652"/>
                </a:lnTo>
                <a:lnTo>
                  <a:pt x="1278135" y="552652"/>
                </a:lnTo>
                <a:cubicBezTo>
                  <a:pt x="1276692" y="552652"/>
                  <a:pt x="1273806" y="552652"/>
                  <a:pt x="1273806" y="552652"/>
                </a:cubicBezTo>
                <a:cubicBezTo>
                  <a:pt x="1273806" y="552652"/>
                  <a:pt x="1273806" y="552652"/>
                  <a:pt x="1273806" y="563835"/>
                </a:cubicBezTo>
                <a:lnTo>
                  <a:pt x="1272408" y="563835"/>
                </a:lnTo>
                <a:lnTo>
                  <a:pt x="1264021" y="563835"/>
                </a:lnTo>
                <a:cubicBezTo>
                  <a:pt x="1262623" y="563835"/>
                  <a:pt x="1262623" y="563835"/>
                  <a:pt x="1262623" y="563835"/>
                </a:cubicBezTo>
                <a:lnTo>
                  <a:pt x="1262623" y="575018"/>
                </a:lnTo>
                <a:cubicBezTo>
                  <a:pt x="1262623" y="575018"/>
                  <a:pt x="1256333" y="575018"/>
                  <a:pt x="1257905" y="575018"/>
                </a:cubicBezTo>
                <a:lnTo>
                  <a:pt x="1251440" y="575018"/>
                </a:lnTo>
                <a:lnTo>
                  <a:pt x="1251440" y="581483"/>
                </a:lnTo>
                <a:lnTo>
                  <a:pt x="1251440" y="582007"/>
                </a:lnTo>
                <a:cubicBezTo>
                  <a:pt x="1251440" y="583405"/>
                  <a:pt x="1251440" y="586201"/>
                  <a:pt x="1251440" y="586201"/>
                </a:cubicBezTo>
                <a:lnTo>
                  <a:pt x="1257905" y="586201"/>
                </a:lnTo>
                <a:cubicBezTo>
                  <a:pt x="1257381" y="586201"/>
                  <a:pt x="1257730" y="586201"/>
                  <a:pt x="1258429" y="586201"/>
                </a:cubicBezTo>
                <a:lnTo>
                  <a:pt x="1262623" y="586201"/>
                </a:lnTo>
                <a:lnTo>
                  <a:pt x="1262623" y="589087"/>
                </a:lnTo>
                <a:cubicBezTo>
                  <a:pt x="1262623" y="589087"/>
                  <a:pt x="1262623" y="591972"/>
                  <a:pt x="1262623" y="597744"/>
                </a:cubicBezTo>
                <a:lnTo>
                  <a:pt x="1251440" y="597744"/>
                </a:lnTo>
                <a:cubicBezTo>
                  <a:pt x="1251440" y="597744"/>
                  <a:pt x="1251440" y="586201"/>
                  <a:pt x="1240256" y="586201"/>
                </a:cubicBezTo>
                <a:lnTo>
                  <a:pt x="1240256" y="575018"/>
                </a:lnTo>
                <a:lnTo>
                  <a:pt x="1228713" y="575018"/>
                </a:lnTo>
                <a:lnTo>
                  <a:pt x="1228713" y="586201"/>
                </a:lnTo>
                <a:cubicBezTo>
                  <a:pt x="1228713" y="586201"/>
                  <a:pt x="1231599" y="586201"/>
                  <a:pt x="1233042" y="586201"/>
                </a:cubicBezTo>
                <a:lnTo>
                  <a:pt x="1233583" y="586201"/>
                </a:lnTo>
                <a:lnTo>
                  <a:pt x="1240256" y="586201"/>
                </a:lnTo>
                <a:cubicBezTo>
                  <a:pt x="1240256" y="597744"/>
                  <a:pt x="1240256" y="597744"/>
                  <a:pt x="1228713" y="597744"/>
                </a:cubicBezTo>
                <a:cubicBezTo>
                  <a:pt x="1228713" y="597744"/>
                  <a:pt x="1228713" y="597744"/>
                  <a:pt x="1228713" y="608927"/>
                </a:cubicBezTo>
                <a:cubicBezTo>
                  <a:pt x="1228713" y="608927"/>
                  <a:pt x="1228713" y="608927"/>
                  <a:pt x="1217529" y="608927"/>
                </a:cubicBezTo>
                <a:lnTo>
                  <a:pt x="1217529" y="620110"/>
                </a:lnTo>
                <a:cubicBezTo>
                  <a:pt x="1217529" y="620110"/>
                  <a:pt x="1206346" y="620110"/>
                  <a:pt x="1206346" y="631293"/>
                </a:cubicBezTo>
                <a:lnTo>
                  <a:pt x="1206346" y="620110"/>
                </a:lnTo>
                <a:cubicBezTo>
                  <a:pt x="1206346" y="620110"/>
                  <a:pt x="1195163" y="620110"/>
                  <a:pt x="1195163" y="608927"/>
                </a:cubicBezTo>
                <a:lnTo>
                  <a:pt x="1195163" y="620110"/>
                </a:lnTo>
                <a:cubicBezTo>
                  <a:pt x="1206346" y="620110"/>
                  <a:pt x="1206346" y="631293"/>
                  <a:pt x="1206346" y="631293"/>
                </a:cubicBezTo>
                <a:cubicBezTo>
                  <a:pt x="1206346" y="631293"/>
                  <a:pt x="1206346" y="631293"/>
                  <a:pt x="1206346" y="632736"/>
                </a:cubicBezTo>
                <a:lnTo>
                  <a:pt x="1206346" y="642836"/>
                </a:lnTo>
                <a:lnTo>
                  <a:pt x="1217529" y="642836"/>
                </a:lnTo>
                <a:cubicBezTo>
                  <a:pt x="1217529" y="642836"/>
                  <a:pt x="1206346" y="642836"/>
                  <a:pt x="1206346" y="654019"/>
                </a:cubicBezTo>
                <a:cubicBezTo>
                  <a:pt x="1206346" y="654019"/>
                  <a:pt x="1217529" y="654019"/>
                  <a:pt x="1206346" y="665202"/>
                </a:cubicBezTo>
                <a:lnTo>
                  <a:pt x="1217529" y="665202"/>
                </a:lnTo>
                <a:cubicBezTo>
                  <a:pt x="1217529" y="665202"/>
                  <a:pt x="1217529" y="665202"/>
                  <a:pt x="1217529" y="663804"/>
                </a:cubicBezTo>
                <a:lnTo>
                  <a:pt x="1217529" y="655417"/>
                </a:lnTo>
                <a:lnTo>
                  <a:pt x="1217529" y="654019"/>
                </a:lnTo>
                <a:lnTo>
                  <a:pt x="1228713" y="654019"/>
                </a:lnTo>
                <a:cubicBezTo>
                  <a:pt x="1228713" y="642836"/>
                  <a:pt x="1228713" y="654019"/>
                  <a:pt x="1228713" y="642836"/>
                </a:cubicBezTo>
                <a:cubicBezTo>
                  <a:pt x="1228713" y="642836"/>
                  <a:pt x="1228713" y="642836"/>
                  <a:pt x="1228713" y="631293"/>
                </a:cubicBezTo>
                <a:lnTo>
                  <a:pt x="1228713" y="620110"/>
                </a:lnTo>
                <a:cubicBezTo>
                  <a:pt x="1228713" y="620110"/>
                  <a:pt x="1228713" y="620110"/>
                  <a:pt x="1240256" y="620110"/>
                </a:cubicBezTo>
                <a:cubicBezTo>
                  <a:pt x="1240256" y="620110"/>
                  <a:pt x="1240256" y="620110"/>
                  <a:pt x="1251440" y="620110"/>
                </a:cubicBezTo>
                <a:lnTo>
                  <a:pt x="1262623" y="631293"/>
                </a:lnTo>
                <a:lnTo>
                  <a:pt x="1273806" y="631293"/>
                </a:lnTo>
                <a:cubicBezTo>
                  <a:pt x="1273806" y="631293"/>
                  <a:pt x="1273806" y="631293"/>
                  <a:pt x="1285350" y="631293"/>
                </a:cubicBezTo>
                <a:cubicBezTo>
                  <a:pt x="1285350" y="631293"/>
                  <a:pt x="1285350" y="631293"/>
                  <a:pt x="1285350" y="629895"/>
                </a:cubicBezTo>
                <a:lnTo>
                  <a:pt x="1285350" y="620110"/>
                </a:lnTo>
                <a:cubicBezTo>
                  <a:pt x="1296534" y="620110"/>
                  <a:pt x="1296534" y="620110"/>
                  <a:pt x="1296534" y="631293"/>
                </a:cubicBezTo>
                <a:lnTo>
                  <a:pt x="1296534" y="620110"/>
                </a:lnTo>
                <a:lnTo>
                  <a:pt x="1307717" y="620110"/>
                </a:lnTo>
                <a:cubicBezTo>
                  <a:pt x="1307717" y="620110"/>
                  <a:pt x="1307717" y="620110"/>
                  <a:pt x="1307717" y="631293"/>
                </a:cubicBezTo>
                <a:lnTo>
                  <a:pt x="1318900" y="631293"/>
                </a:lnTo>
                <a:cubicBezTo>
                  <a:pt x="1318900" y="631293"/>
                  <a:pt x="1307717" y="631293"/>
                  <a:pt x="1318900" y="620110"/>
                </a:cubicBezTo>
                <a:lnTo>
                  <a:pt x="1318900" y="608927"/>
                </a:lnTo>
                <a:cubicBezTo>
                  <a:pt x="1318900" y="608927"/>
                  <a:pt x="1318900" y="608927"/>
                  <a:pt x="1330444" y="608927"/>
                </a:cubicBezTo>
                <a:lnTo>
                  <a:pt x="1330444" y="610325"/>
                </a:lnTo>
                <a:lnTo>
                  <a:pt x="1330444" y="620110"/>
                </a:lnTo>
                <a:lnTo>
                  <a:pt x="1341627" y="620110"/>
                </a:lnTo>
                <a:cubicBezTo>
                  <a:pt x="1341627" y="620110"/>
                  <a:pt x="1341627" y="620110"/>
                  <a:pt x="1352810" y="620110"/>
                </a:cubicBezTo>
                <a:cubicBezTo>
                  <a:pt x="1352810" y="620110"/>
                  <a:pt x="1352810" y="620110"/>
                  <a:pt x="1352810" y="608927"/>
                </a:cubicBezTo>
                <a:cubicBezTo>
                  <a:pt x="1352810" y="608927"/>
                  <a:pt x="1352810" y="597744"/>
                  <a:pt x="1363994" y="597744"/>
                </a:cubicBezTo>
                <a:lnTo>
                  <a:pt x="1363994" y="604209"/>
                </a:lnTo>
                <a:lnTo>
                  <a:pt x="1363994" y="604734"/>
                </a:lnTo>
                <a:lnTo>
                  <a:pt x="1363994" y="608927"/>
                </a:lnTo>
                <a:cubicBezTo>
                  <a:pt x="1363994" y="620110"/>
                  <a:pt x="1375538" y="620110"/>
                  <a:pt x="1375538" y="620110"/>
                </a:cubicBezTo>
                <a:cubicBezTo>
                  <a:pt x="1375538" y="620110"/>
                  <a:pt x="1375538" y="620110"/>
                  <a:pt x="1375538" y="618712"/>
                </a:cubicBezTo>
                <a:lnTo>
                  <a:pt x="1375538" y="617314"/>
                </a:lnTo>
                <a:cubicBezTo>
                  <a:pt x="1375538" y="617314"/>
                  <a:pt x="1375538" y="614519"/>
                  <a:pt x="1375538" y="608927"/>
                </a:cubicBezTo>
                <a:cubicBezTo>
                  <a:pt x="1375538" y="608927"/>
                  <a:pt x="1375538" y="608927"/>
                  <a:pt x="1375538" y="597744"/>
                </a:cubicBezTo>
                <a:cubicBezTo>
                  <a:pt x="1375538" y="597744"/>
                  <a:pt x="1375538" y="597744"/>
                  <a:pt x="1386721" y="597744"/>
                </a:cubicBezTo>
                <a:lnTo>
                  <a:pt x="1386721" y="599142"/>
                </a:lnTo>
                <a:lnTo>
                  <a:pt x="1386721" y="608927"/>
                </a:lnTo>
                <a:lnTo>
                  <a:pt x="1397904" y="608927"/>
                </a:lnTo>
                <a:lnTo>
                  <a:pt x="1397904" y="597744"/>
                </a:lnTo>
                <a:cubicBezTo>
                  <a:pt x="1397904" y="597744"/>
                  <a:pt x="1409087" y="597744"/>
                  <a:pt x="1409087" y="608927"/>
                </a:cubicBezTo>
                <a:cubicBezTo>
                  <a:pt x="1409087" y="620110"/>
                  <a:pt x="1409087" y="620110"/>
                  <a:pt x="1420631" y="608927"/>
                </a:cubicBezTo>
                <a:lnTo>
                  <a:pt x="1409087" y="608927"/>
                </a:lnTo>
                <a:cubicBezTo>
                  <a:pt x="1409087" y="597744"/>
                  <a:pt x="1409087" y="597744"/>
                  <a:pt x="1397904" y="597744"/>
                </a:cubicBezTo>
                <a:lnTo>
                  <a:pt x="1409087" y="597744"/>
                </a:lnTo>
                <a:cubicBezTo>
                  <a:pt x="1409087" y="586201"/>
                  <a:pt x="1420631" y="586201"/>
                  <a:pt x="1420631" y="586201"/>
                </a:cubicBezTo>
                <a:cubicBezTo>
                  <a:pt x="1420631" y="591972"/>
                  <a:pt x="1420631" y="594858"/>
                  <a:pt x="1420631" y="594858"/>
                </a:cubicBezTo>
                <a:lnTo>
                  <a:pt x="1420631" y="597744"/>
                </a:lnTo>
                <a:cubicBezTo>
                  <a:pt x="1420631" y="586201"/>
                  <a:pt x="1431814" y="586201"/>
                  <a:pt x="1431814" y="586201"/>
                </a:cubicBezTo>
                <a:cubicBezTo>
                  <a:pt x="1431814" y="586201"/>
                  <a:pt x="1431814" y="586201"/>
                  <a:pt x="1431814" y="575018"/>
                </a:cubicBezTo>
                <a:cubicBezTo>
                  <a:pt x="1431814" y="575018"/>
                  <a:pt x="1431814" y="575018"/>
                  <a:pt x="1442998" y="575018"/>
                </a:cubicBezTo>
                <a:cubicBezTo>
                  <a:pt x="1442998" y="575018"/>
                  <a:pt x="1442998" y="575018"/>
                  <a:pt x="1454181" y="575018"/>
                </a:cubicBezTo>
                <a:cubicBezTo>
                  <a:pt x="1454181" y="580609"/>
                  <a:pt x="1454181" y="580609"/>
                  <a:pt x="1454181" y="580609"/>
                </a:cubicBezTo>
                <a:lnTo>
                  <a:pt x="1454181" y="581308"/>
                </a:lnTo>
                <a:lnTo>
                  <a:pt x="1454181" y="583405"/>
                </a:lnTo>
                <a:lnTo>
                  <a:pt x="1454181" y="584803"/>
                </a:lnTo>
                <a:lnTo>
                  <a:pt x="1454181" y="586201"/>
                </a:lnTo>
                <a:cubicBezTo>
                  <a:pt x="1454181" y="597744"/>
                  <a:pt x="1442998" y="597744"/>
                  <a:pt x="1442998" y="597744"/>
                </a:cubicBezTo>
                <a:cubicBezTo>
                  <a:pt x="1454181" y="597744"/>
                  <a:pt x="1454181" y="597744"/>
                  <a:pt x="1454181" y="586201"/>
                </a:cubicBezTo>
                <a:cubicBezTo>
                  <a:pt x="1454181" y="586201"/>
                  <a:pt x="1454181" y="586201"/>
                  <a:pt x="1465725" y="586201"/>
                </a:cubicBezTo>
                <a:lnTo>
                  <a:pt x="1476908" y="586201"/>
                </a:lnTo>
                <a:cubicBezTo>
                  <a:pt x="1476908" y="586201"/>
                  <a:pt x="1476908" y="586201"/>
                  <a:pt x="1478306" y="586201"/>
                </a:cubicBezTo>
                <a:lnTo>
                  <a:pt x="1488091" y="586201"/>
                </a:lnTo>
                <a:lnTo>
                  <a:pt x="1499275" y="586201"/>
                </a:lnTo>
                <a:lnTo>
                  <a:pt x="1510819" y="586201"/>
                </a:lnTo>
                <a:cubicBezTo>
                  <a:pt x="1522002" y="597744"/>
                  <a:pt x="1522002" y="586201"/>
                  <a:pt x="1522002" y="586201"/>
                </a:cubicBezTo>
                <a:cubicBezTo>
                  <a:pt x="1522002" y="586201"/>
                  <a:pt x="1522002" y="579910"/>
                  <a:pt x="1522002" y="581483"/>
                </a:cubicBezTo>
                <a:lnTo>
                  <a:pt x="1522002" y="577813"/>
                </a:lnTo>
                <a:lnTo>
                  <a:pt x="1522002" y="575018"/>
                </a:lnTo>
                <a:lnTo>
                  <a:pt x="1533185" y="575018"/>
                </a:lnTo>
                <a:lnTo>
                  <a:pt x="1533185" y="581483"/>
                </a:lnTo>
                <a:lnTo>
                  <a:pt x="1533185" y="582007"/>
                </a:lnTo>
                <a:lnTo>
                  <a:pt x="1533185" y="584803"/>
                </a:lnTo>
                <a:lnTo>
                  <a:pt x="1533185" y="586201"/>
                </a:lnTo>
                <a:lnTo>
                  <a:pt x="1544368" y="586201"/>
                </a:lnTo>
                <a:lnTo>
                  <a:pt x="1555912" y="586201"/>
                </a:lnTo>
                <a:lnTo>
                  <a:pt x="1567096" y="575018"/>
                </a:lnTo>
                <a:lnTo>
                  <a:pt x="1578279" y="575018"/>
                </a:lnTo>
                <a:cubicBezTo>
                  <a:pt x="1578279" y="575018"/>
                  <a:pt x="1578279" y="575018"/>
                  <a:pt x="1589462" y="575018"/>
                </a:cubicBezTo>
                <a:cubicBezTo>
                  <a:pt x="1601006" y="575018"/>
                  <a:pt x="1589462" y="586201"/>
                  <a:pt x="1589462" y="586201"/>
                </a:cubicBezTo>
                <a:lnTo>
                  <a:pt x="1589462" y="587644"/>
                </a:lnTo>
                <a:lnTo>
                  <a:pt x="1589462" y="592874"/>
                </a:lnTo>
                <a:lnTo>
                  <a:pt x="1589462" y="593415"/>
                </a:lnTo>
                <a:lnTo>
                  <a:pt x="1589462" y="597744"/>
                </a:lnTo>
                <a:lnTo>
                  <a:pt x="1601006" y="597744"/>
                </a:lnTo>
                <a:cubicBezTo>
                  <a:pt x="1601006" y="597744"/>
                  <a:pt x="1601006" y="597744"/>
                  <a:pt x="1612189" y="597744"/>
                </a:cubicBezTo>
                <a:lnTo>
                  <a:pt x="1623372" y="597744"/>
                </a:lnTo>
                <a:cubicBezTo>
                  <a:pt x="1623372" y="597744"/>
                  <a:pt x="1623372" y="597744"/>
                  <a:pt x="1623372" y="596301"/>
                </a:cubicBezTo>
                <a:lnTo>
                  <a:pt x="1623372" y="591071"/>
                </a:lnTo>
                <a:lnTo>
                  <a:pt x="1623372" y="590529"/>
                </a:lnTo>
                <a:cubicBezTo>
                  <a:pt x="1623372" y="589087"/>
                  <a:pt x="1623372" y="586201"/>
                  <a:pt x="1623372" y="586201"/>
                </a:cubicBezTo>
                <a:cubicBezTo>
                  <a:pt x="1623372" y="586201"/>
                  <a:pt x="1623372" y="586201"/>
                  <a:pt x="1612189" y="586201"/>
                </a:cubicBezTo>
                <a:lnTo>
                  <a:pt x="1601006" y="586201"/>
                </a:lnTo>
                <a:cubicBezTo>
                  <a:pt x="1601006" y="586201"/>
                  <a:pt x="1601006" y="586201"/>
                  <a:pt x="1601006" y="584803"/>
                </a:cubicBezTo>
                <a:lnTo>
                  <a:pt x="1601006" y="579735"/>
                </a:lnTo>
                <a:cubicBezTo>
                  <a:pt x="1601006" y="580260"/>
                  <a:pt x="1601006" y="579910"/>
                  <a:pt x="1601006" y="579211"/>
                </a:cubicBezTo>
                <a:lnTo>
                  <a:pt x="1601006" y="575018"/>
                </a:lnTo>
                <a:lnTo>
                  <a:pt x="1589462" y="575018"/>
                </a:lnTo>
                <a:cubicBezTo>
                  <a:pt x="1589462" y="575018"/>
                  <a:pt x="1589462" y="575018"/>
                  <a:pt x="1589462" y="563835"/>
                </a:cubicBezTo>
                <a:lnTo>
                  <a:pt x="1601006" y="563835"/>
                </a:lnTo>
                <a:lnTo>
                  <a:pt x="1612189" y="563835"/>
                </a:lnTo>
                <a:lnTo>
                  <a:pt x="1623372" y="563835"/>
                </a:lnTo>
                <a:cubicBezTo>
                  <a:pt x="1623372" y="563835"/>
                  <a:pt x="1623372" y="563835"/>
                  <a:pt x="1623372" y="575018"/>
                </a:cubicBezTo>
                <a:cubicBezTo>
                  <a:pt x="1623372" y="575018"/>
                  <a:pt x="1623372" y="575018"/>
                  <a:pt x="1634556" y="575018"/>
                </a:cubicBezTo>
                <a:lnTo>
                  <a:pt x="1634556" y="576416"/>
                </a:lnTo>
                <a:lnTo>
                  <a:pt x="1634556" y="579211"/>
                </a:lnTo>
                <a:lnTo>
                  <a:pt x="1634556" y="579735"/>
                </a:lnTo>
                <a:lnTo>
                  <a:pt x="1634556" y="586201"/>
                </a:lnTo>
                <a:cubicBezTo>
                  <a:pt x="1634556" y="586201"/>
                  <a:pt x="1634556" y="586201"/>
                  <a:pt x="1634556" y="587644"/>
                </a:cubicBezTo>
                <a:lnTo>
                  <a:pt x="1634556" y="597744"/>
                </a:lnTo>
                <a:lnTo>
                  <a:pt x="1634556" y="608927"/>
                </a:lnTo>
                <a:lnTo>
                  <a:pt x="1646100" y="608927"/>
                </a:lnTo>
                <a:cubicBezTo>
                  <a:pt x="1646100" y="608927"/>
                  <a:pt x="1646100" y="608927"/>
                  <a:pt x="1646100" y="610325"/>
                </a:cubicBezTo>
                <a:lnTo>
                  <a:pt x="1646100" y="613121"/>
                </a:lnTo>
                <a:lnTo>
                  <a:pt x="1646100" y="613645"/>
                </a:lnTo>
                <a:lnTo>
                  <a:pt x="1646100" y="620110"/>
                </a:lnTo>
                <a:cubicBezTo>
                  <a:pt x="1646100" y="620110"/>
                  <a:pt x="1646100" y="620110"/>
                  <a:pt x="1657283" y="620110"/>
                </a:cubicBezTo>
                <a:lnTo>
                  <a:pt x="1668466" y="620110"/>
                </a:lnTo>
                <a:lnTo>
                  <a:pt x="1679649" y="620110"/>
                </a:lnTo>
                <a:cubicBezTo>
                  <a:pt x="1679649" y="631293"/>
                  <a:pt x="1679649" y="620110"/>
                  <a:pt x="1691193" y="620110"/>
                </a:cubicBezTo>
                <a:lnTo>
                  <a:pt x="1691193" y="631293"/>
                </a:lnTo>
                <a:lnTo>
                  <a:pt x="1702377" y="631293"/>
                </a:lnTo>
                <a:lnTo>
                  <a:pt x="1702377" y="642836"/>
                </a:lnTo>
                <a:cubicBezTo>
                  <a:pt x="1691193" y="631293"/>
                  <a:pt x="1691193" y="642836"/>
                  <a:pt x="1691193" y="642836"/>
                </a:cubicBezTo>
                <a:cubicBezTo>
                  <a:pt x="1702377" y="654019"/>
                  <a:pt x="1702377" y="654019"/>
                  <a:pt x="1702377" y="642836"/>
                </a:cubicBezTo>
                <a:cubicBezTo>
                  <a:pt x="1702377" y="642836"/>
                  <a:pt x="1702377" y="642836"/>
                  <a:pt x="1702377" y="654019"/>
                </a:cubicBezTo>
                <a:lnTo>
                  <a:pt x="1702377" y="655417"/>
                </a:lnTo>
                <a:lnTo>
                  <a:pt x="1702377" y="665202"/>
                </a:lnTo>
                <a:lnTo>
                  <a:pt x="1691193" y="665202"/>
                </a:lnTo>
                <a:lnTo>
                  <a:pt x="1691193" y="676385"/>
                </a:lnTo>
                <a:lnTo>
                  <a:pt x="1702377" y="676385"/>
                </a:lnTo>
                <a:lnTo>
                  <a:pt x="1702377" y="687929"/>
                </a:lnTo>
                <a:cubicBezTo>
                  <a:pt x="1702377" y="687929"/>
                  <a:pt x="1702377" y="687929"/>
                  <a:pt x="1691193" y="687929"/>
                </a:cubicBezTo>
                <a:lnTo>
                  <a:pt x="1691193" y="690725"/>
                </a:lnTo>
                <a:lnTo>
                  <a:pt x="1691193" y="699112"/>
                </a:lnTo>
                <a:cubicBezTo>
                  <a:pt x="1702377" y="699112"/>
                  <a:pt x="1702377" y="687929"/>
                  <a:pt x="1702377" y="687929"/>
                </a:cubicBezTo>
                <a:lnTo>
                  <a:pt x="1713560" y="687929"/>
                </a:lnTo>
                <a:lnTo>
                  <a:pt x="1713560" y="699112"/>
                </a:lnTo>
                <a:lnTo>
                  <a:pt x="1713560" y="705577"/>
                </a:lnTo>
                <a:cubicBezTo>
                  <a:pt x="1713560" y="705053"/>
                  <a:pt x="1713560" y="705402"/>
                  <a:pt x="1713560" y="706101"/>
                </a:cubicBezTo>
                <a:lnTo>
                  <a:pt x="1713560" y="710295"/>
                </a:lnTo>
                <a:lnTo>
                  <a:pt x="1702377" y="710295"/>
                </a:lnTo>
                <a:cubicBezTo>
                  <a:pt x="1702377" y="721478"/>
                  <a:pt x="1702377" y="710295"/>
                  <a:pt x="1702377" y="721478"/>
                </a:cubicBezTo>
                <a:cubicBezTo>
                  <a:pt x="1713560" y="721478"/>
                  <a:pt x="1713560" y="721478"/>
                  <a:pt x="1713560" y="710295"/>
                </a:cubicBezTo>
                <a:lnTo>
                  <a:pt x="1713560" y="721478"/>
                </a:lnTo>
                <a:cubicBezTo>
                  <a:pt x="1713560" y="721478"/>
                  <a:pt x="1702377" y="721478"/>
                  <a:pt x="1702377" y="733021"/>
                </a:cubicBezTo>
                <a:cubicBezTo>
                  <a:pt x="1702377" y="733021"/>
                  <a:pt x="1702377" y="733021"/>
                  <a:pt x="1691193" y="733021"/>
                </a:cubicBezTo>
                <a:cubicBezTo>
                  <a:pt x="1691193" y="738613"/>
                  <a:pt x="1691193" y="741408"/>
                  <a:pt x="1691193" y="742806"/>
                </a:cubicBezTo>
                <a:lnTo>
                  <a:pt x="1691193" y="744204"/>
                </a:lnTo>
                <a:lnTo>
                  <a:pt x="1679649" y="744204"/>
                </a:lnTo>
                <a:cubicBezTo>
                  <a:pt x="1679649" y="755387"/>
                  <a:pt x="1679649" y="755387"/>
                  <a:pt x="1679649" y="755387"/>
                </a:cubicBezTo>
                <a:cubicBezTo>
                  <a:pt x="1679649" y="755387"/>
                  <a:pt x="1679649" y="755387"/>
                  <a:pt x="1691193" y="755387"/>
                </a:cubicBezTo>
                <a:lnTo>
                  <a:pt x="1691193" y="753989"/>
                </a:lnTo>
                <a:lnTo>
                  <a:pt x="1691193" y="744204"/>
                </a:lnTo>
                <a:cubicBezTo>
                  <a:pt x="1691193" y="755387"/>
                  <a:pt x="1702377" y="755387"/>
                  <a:pt x="1702377" y="755387"/>
                </a:cubicBezTo>
                <a:cubicBezTo>
                  <a:pt x="1702377" y="755387"/>
                  <a:pt x="1702377" y="755387"/>
                  <a:pt x="1702377" y="756785"/>
                </a:cubicBezTo>
                <a:lnTo>
                  <a:pt x="1702377" y="763774"/>
                </a:lnTo>
                <a:lnTo>
                  <a:pt x="1702377" y="765172"/>
                </a:lnTo>
                <a:lnTo>
                  <a:pt x="1702377" y="766570"/>
                </a:lnTo>
                <a:lnTo>
                  <a:pt x="1708842" y="766570"/>
                </a:lnTo>
                <a:cubicBezTo>
                  <a:pt x="1707270" y="766570"/>
                  <a:pt x="1713560" y="766570"/>
                  <a:pt x="1713560" y="766570"/>
                </a:cubicBezTo>
                <a:lnTo>
                  <a:pt x="1713560" y="778113"/>
                </a:lnTo>
                <a:cubicBezTo>
                  <a:pt x="1713560" y="778113"/>
                  <a:pt x="1713560" y="778113"/>
                  <a:pt x="1713560" y="779511"/>
                </a:cubicBezTo>
                <a:lnTo>
                  <a:pt x="1713560" y="782307"/>
                </a:lnTo>
                <a:cubicBezTo>
                  <a:pt x="1713560" y="783006"/>
                  <a:pt x="1713560" y="783355"/>
                  <a:pt x="1713560" y="782831"/>
                </a:cubicBezTo>
                <a:lnTo>
                  <a:pt x="1713560" y="789296"/>
                </a:lnTo>
                <a:lnTo>
                  <a:pt x="1724743" y="789296"/>
                </a:lnTo>
                <a:cubicBezTo>
                  <a:pt x="1713560" y="789296"/>
                  <a:pt x="1713560" y="789296"/>
                  <a:pt x="1713560" y="800479"/>
                </a:cubicBezTo>
                <a:lnTo>
                  <a:pt x="1713560" y="811662"/>
                </a:lnTo>
                <a:lnTo>
                  <a:pt x="1713560" y="813105"/>
                </a:lnTo>
                <a:lnTo>
                  <a:pt x="1713560" y="821763"/>
                </a:lnTo>
                <a:lnTo>
                  <a:pt x="1713560" y="823206"/>
                </a:lnTo>
                <a:lnTo>
                  <a:pt x="1702377" y="823206"/>
                </a:lnTo>
                <a:cubicBezTo>
                  <a:pt x="1702377" y="823206"/>
                  <a:pt x="1702377" y="823206"/>
                  <a:pt x="1702377" y="824604"/>
                </a:cubicBezTo>
                <a:lnTo>
                  <a:pt x="1702377" y="832991"/>
                </a:lnTo>
                <a:cubicBezTo>
                  <a:pt x="1702377" y="834389"/>
                  <a:pt x="1702377" y="834389"/>
                  <a:pt x="1702377" y="834389"/>
                </a:cubicBezTo>
                <a:cubicBezTo>
                  <a:pt x="1702377" y="834389"/>
                  <a:pt x="1702377" y="845572"/>
                  <a:pt x="1713560" y="834389"/>
                </a:cubicBezTo>
                <a:cubicBezTo>
                  <a:pt x="1713560" y="834389"/>
                  <a:pt x="1713560" y="834389"/>
                  <a:pt x="1713560" y="845572"/>
                </a:cubicBezTo>
                <a:lnTo>
                  <a:pt x="1724743" y="845572"/>
                </a:lnTo>
                <a:lnTo>
                  <a:pt x="1724743" y="852037"/>
                </a:lnTo>
                <a:lnTo>
                  <a:pt x="1724743" y="852561"/>
                </a:lnTo>
                <a:lnTo>
                  <a:pt x="1724743" y="856755"/>
                </a:lnTo>
                <a:cubicBezTo>
                  <a:pt x="1724743" y="856755"/>
                  <a:pt x="1724743" y="856755"/>
                  <a:pt x="1713560" y="856755"/>
                </a:cubicBezTo>
                <a:cubicBezTo>
                  <a:pt x="1724743" y="856755"/>
                  <a:pt x="1724743" y="856755"/>
                  <a:pt x="1713560" y="868298"/>
                </a:cubicBezTo>
                <a:lnTo>
                  <a:pt x="1702377" y="868298"/>
                </a:lnTo>
                <a:cubicBezTo>
                  <a:pt x="1702377" y="868298"/>
                  <a:pt x="1702377" y="868298"/>
                  <a:pt x="1691193" y="868298"/>
                </a:cubicBezTo>
                <a:cubicBezTo>
                  <a:pt x="1691193" y="868298"/>
                  <a:pt x="1691193" y="868298"/>
                  <a:pt x="1691193" y="869696"/>
                </a:cubicBezTo>
                <a:lnTo>
                  <a:pt x="1691193" y="874763"/>
                </a:lnTo>
                <a:lnTo>
                  <a:pt x="1691193" y="875288"/>
                </a:lnTo>
                <a:lnTo>
                  <a:pt x="1691193" y="876685"/>
                </a:lnTo>
                <a:lnTo>
                  <a:pt x="1691193" y="879481"/>
                </a:lnTo>
                <a:cubicBezTo>
                  <a:pt x="1691193" y="879481"/>
                  <a:pt x="1691193" y="879481"/>
                  <a:pt x="1702377" y="879481"/>
                </a:cubicBezTo>
                <a:lnTo>
                  <a:pt x="1713560" y="879481"/>
                </a:lnTo>
                <a:lnTo>
                  <a:pt x="1724743" y="879481"/>
                </a:lnTo>
                <a:lnTo>
                  <a:pt x="1724743" y="868298"/>
                </a:lnTo>
                <a:cubicBezTo>
                  <a:pt x="1724743" y="868298"/>
                  <a:pt x="1724743" y="868298"/>
                  <a:pt x="1724743" y="856755"/>
                </a:cubicBezTo>
                <a:cubicBezTo>
                  <a:pt x="1724743" y="868298"/>
                  <a:pt x="1736287" y="868298"/>
                  <a:pt x="1736287" y="868298"/>
                </a:cubicBezTo>
                <a:cubicBezTo>
                  <a:pt x="1724743" y="868298"/>
                  <a:pt x="1724743" y="868298"/>
                  <a:pt x="1736287" y="879481"/>
                </a:cubicBezTo>
                <a:cubicBezTo>
                  <a:pt x="1736287" y="879481"/>
                  <a:pt x="1736287" y="879481"/>
                  <a:pt x="1736287" y="890664"/>
                </a:cubicBezTo>
                <a:lnTo>
                  <a:pt x="1724743" y="890664"/>
                </a:lnTo>
                <a:cubicBezTo>
                  <a:pt x="1724743" y="890664"/>
                  <a:pt x="1724743" y="890664"/>
                  <a:pt x="1713560" y="890664"/>
                </a:cubicBezTo>
                <a:lnTo>
                  <a:pt x="1713560" y="897129"/>
                </a:lnTo>
                <a:lnTo>
                  <a:pt x="1713560" y="897653"/>
                </a:lnTo>
                <a:lnTo>
                  <a:pt x="1713560" y="901847"/>
                </a:lnTo>
                <a:lnTo>
                  <a:pt x="1713560" y="913390"/>
                </a:lnTo>
                <a:lnTo>
                  <a:pt x="1702377" y="913390"/>
                </a:lnTo>
                <a:cubicBezTo>
                  <a:pt x="1702377" y="913390"/>
                  <a:pt x="1702377" y="913390"/>
                  <a:pt x="1702377" y="914788"/>
                </a:cubicBezTo>
                <a:lnTo>
                  <a:pt x="1702377" y="924573"/>
                </a:lnTo>
                <a:lnTo>
                  <a:pt x="1713560" y="924573"/>
                </a:lnTo>
                <a:cubicBezTo>
                  <a:pt x="1713560" y="924573"/>
                  <a:pt x="1713560" y="924573"/>
                  <a:pt x="1713560" y="923176"/>
                </a:cubicBezTo>
                <a:lnTo>
                  <a:pt x="1713560" y="914788"/>
                </a:lnTo>
                <a:cubicBezTo>
                  <a:pt x="1713560" y="913390"/>
                  <a:pt x="1713560" y="913390"/>
                  <a:pt x="1713560" y="913390"/>
                </a:cubicBezTo>
                <a:cubicBezTo>
                  <a:pt x="1713560" y="924573"/>
                  <a:pt x="1713560" y="924573"/>
                  <a:pt x="1724743" y="924573"/>
                </a:cubicBezTo>
                <a:lnTo>
                  <a:pt x="1724743" y="935756"/>
                </a:lnTo>
                <a:cubicBezTo>
                  <a:pt x="1724743" y="935756"/>
                  <a:pt x="1713560" y="935756"/>
                  <a:pt x="1713560" y="946939"/>
                </a:cubicBezTo>
                <a:cubicBezTo>
                  <a:pt x="1713560" y="946939"/>
                  <a:pt x="1713560" y="946939"/>
                  <a:pt x="1724743" y="946939"/>
                </a:cubicBezTo>
                <a:cubicBezTo>
                  <a:pt x="1724743" y="958483"/>
                  <a:pt x="1736287" y="958483"/>
                  <a:pt x="1736287" y="958483"/>
                </a:cubicBezTo>
                <a:cubicBezTo>
                  <a:pt x="1736287" y="958483"/>
                  <a:pt x="1736287" y="958483"/>
                  <a:pt x="1724743" y="958483"/>
                </a:cubicBezTo>
                <a:cubicBezTo>
                  <a:pt x="1724743" y="958483"/>
                  <a:pt x="1724743" y="958483"/>
                  <a:pt x="1713560" y="958483"/>
                </a:cubicBezTo>
                <a:cubicBezTo>
                  <a:pt x="1713560" y="969666"/>
                  <a:pt x="1713560" y="969666"/>
                  <a:pt x="1724743" y="969666"/>
                </a:cubicBezTo>
                <a:cubicBezTo>
                  <a:pt x="1724743" y="969666"/>
                  <a:pt x="1724743" y="969666"/>
                  <a:pt x="1713560" y="969666"/>
                </a:cubicBezTo>
                <a:cubicBezTo>
                  <a:pt x="1713560" y="969666"/>
                  <a:pt x="1713560" y="969666"/>
                  <a:pt x="1713560" y="980849"/>
                </a:cubicBezTo>
                <a:cubicBezTo>
                  <a:pt x="1713560" y="980849"/>
                  <a:pt x="1713560" y="980849"/>
                  <a:pt x="1712162" y="980849"/>
                </a:cubicBezTo>
                <a:lnTo>
                  <a:pt x="1703775" y="980849"/>
                </a:lnTo>
                <a:cubicBezTo>
                  <a:pt x="1702377" y="980849"/>
                  <a:pt x="1702377" y="980849"/>
                  <a:pt x="1702377" y="980849"/>
                </a:cubicBezTo>
                <a:lnTo>
                  <a:pt x="1702377" y="992032"/>
                </a:lnTo>
                <a:lnTo>
                  <a:pt x="1713560" y="1003575"/>
                </a:lnTo>
                <a:cubicBezTo>
                  <a:pt x="1713560" y="992032"/>
                  <a:pt x="1713560" y="992032"/>
                  <a:pt x="1724743" y="992032"/>
                </a:cubicBezTo>
                <a:lnTo>
                  <a:pt x="1724743" y="1003575"/>
                </a:lnTo>
                <a:cubicBezTo>
                  <a:pt x="1724743" y="1003575"/>
                  <a:pt x="1724743" y="1014758"/>
                  <a:pt x="1736287" y="1014758"/>
                </a:cubicBezTo>
                <a:lnTo>
                  <a:pt x="1724743" y="1014758"/>
                </a:lnTo>
                <a:cubicBezTo>
                  <a:pt x="1724743" y="1014758"/>
                  <a:pt x="1724743" y="1014758"/>
                  <a:pt x="1724743" y="1025941"/>
                </a:cubicBezTo>
                <a:cubicBezTo>
                  <a:pt x="1724743" y="1025941"/>
                  <a:pt x="1724743" y="1028737"/>
                  <a:pt x="1724743" y="1030135"/>
                </a:cubicBezTo>
                <a:cubicBezTo>
                  <a:pt x="1724743" y="1030833"/>
                  <a:pt x="1724743" y="1031183"/>
                  <a:pt x="1724743" y="1030659"/>
                </a:cubicBezTo>
                <a:lnTo>
                  <a:pt x="1724743" y="1037124"/>
                </a:lnTo>
                <a:lnTo>
                  <a:pt x="1713560" y="1037124"/>
                </a:lnTo>
                <a:lnTo>
                  <a:pt x="1702377" y="1037124"/>
                </a:lnTo>
                <a:cubicBezTo>
                  <a:pt x="1702377" y="1037124"/>
                  <a:pt x="1702377" y="1037124"/>
                  <a:pt x="1702377" y="1038567"/>
                </a:cubicBezTo>
                <a:lnTo>
                  <a:pt x="1702377" y="1048668"/>
                </a:lnTo>
                <a:lnTo>
                  <a:pt x="1691193" y="1048668"/>
                </a:lnTo>
                <a:lnTo>
                  <a:pt x="1691193" y="1059850"/>
                </a:lnTo>
                <a:lnTo>
                  <a:pt x="1691193" y="1071033"/>
                </a:lnTo>
                <a:cubicBezTo>
                  <a:pt x="1691193" y="1071033"/>
                  <a:pt x="1691193" y="1071033"/>
                  <a:pt x="1679649" y="1071033"/>
                </a:cubicBezTo>
                <a:cubicBezTo>
                  <a:pt x="1679649" y="1071033"/>
                  <a:pt x="1679649" y="1071033"/>
                  <a:pt x="1679649" y="1082216"/>
                </a:cubicBezTo>
                <a:cubicBezTo>
                  <a:pt x="1679649" y="1071033"/>
                  <a:pt x="1668466" y="1071033"/>
                  <a:pt x="1668466" y="1071033"/>
                </a:cubicBezTo>
                <a:cubicBezTo>
                  <a:pt x="1668466" y="1082216"/>
                  <a:pt x="1668466" y="1082216"/>
                  <a:pt x="1657283" y="1082216"/>
                </a:cubicBezTo>
                <a:lnTo>
                  <a:pt x="1646100" y="1082216"/>
                </a:lnTo>
                <a:cubicBezTo>
                  <a:pt x="1646100" y="1082216"/>
                  <a:pt x="1646100" y="1082216"/>
                  <a:pt x="1634556" y="1082216"/>
                </a:cubicBezTo>
                <a:cubicBezTo>
                  <a:pt x="1623372" y="1093760"/>
                  <a:pt x="1623372" y="1082216"/>
                  <a:pt x="1623372" y="1082216"/>
                </a:cubicBezTo>
                <a:cubicBezTo>
                  <a:pt x="1623372" y="1082216"/>
                  <a:pt x="1612189" y="1093760"/>
                  <a:pt x="1612189" y="1082216"/>
                </a:cubicBezTo>
                <a:cubicBezTo>
                  <a:pt x="1612189" y="1093760"/>
                  <a:pt x="1601006" y="1093760"/>
                  <a:pt x="1601006" y="1093760"/>
                </a:cubicBezTo>
                <a:cubicBezTo>
                  <a:pt x="1601006" y="1082216"/>
                  <a:pt x="1601006" y="1093760"/>
                  <a:pt x="1589462" y="1093760"/>
                </a:cubicBezTo>
                <a:lnTo>
                  <a:pt x="1582997" y="1093760"/>
                </a:lnTo>
                <a:cubicBezTo>
                  <a:pt x="1584569" y="1093760"/>
                  <a:pt x="1578279" y="1093760"/>
                  <a:pt x="1578279" y="1093760"/>
                </a:cubicBezTo>
                <a:lnTo>
                  <a:pt x="1567096" y="1093760"/>
                </a:lnTo>
                <a:lnTo>
                  <a:pt x="1555912" y="1093760"/>
                </a:lnTo>
                <a:lnTo>
                  <a:pt x="1544368" y="1093760"/>
                </a:lnTo>
                <a:lnTo>
                  <a:pt x="1533185" y="1093760"/>
                </a:lnTo>
                <a:cubicBezTo>
                  <a:pt x="1533185" y="1093760"/>
                  <a:pt x="1533185" y="1104943"/>
                  <a:pt x="1522002" y="1093760"/>
                </a:cubicBezTo>
                <a:lnTo>
                  <a:pt x="1510819" y="1093760"/>
                </a:lnTo>
                <a:lnTo>
                  <a:pt x="1499275" y="1093760"/>
                </a:lnTo>
                <a:lnTo>
                  <a:pt x="1499275" y="1082216"/>
                </a:lnTo>
                <a:lnTo>
                  <a:pt x="1488091" y="1082216"/>
                </a:lnTo>
                <a:cubicBezTo>
                  <a:pt x="1488091" y="1082216"/>
                  <a:pt x="1488091" y="1088709"/>
                  <a:pt x="1488091" y="1087086"/>
                </a:cubicBezTo>
                <a:lnTo>
                  <a:pt x="1488091" y="1093760"/>
                </a:lnTo>
                <a:lnTo>
                  <a:pt x="1476908" y="1082216"/>
                </a:lnTo>
                <a:lnTo>
                  <a:pt x="1476908" y="1093760"/>
                </a:lnTo>
                <a:cubicBezTo>
                  <a:pt x="1476908" y="1102147"/>
                  <a:pt x="1476908" y="1097953"/>
                  <a:pt x="1476908" y="1100050"/>
                </a:cubicBezTo>
                <a:lnTo>
                  <a:pt x="1476908" y="1102147"/>
                </a:lnTo>
                <a:lnTo>
                  <a:pt x="1476908" y="1104943"/>
                </a:lnTo>
                <a:cubicBezTo>
                  <a:pt x="1465725" y="1093760"/>
                  <a:pt x="1465725" y="1104943"/>
                  <a:pt x="1465725" y="1104943"/>
                </a:cubicBezTo>
                <a:lnTo>
                  <a:pt x="1454181" y="1104943"/>
                </a:lnTo>
                <a:cubicBezTo>
                  <a:pt x="1454181" y="1104943"/>
                  <a:pt x="1454181" y="1104943"/>
                  <a:pt x="1442998" y="1104943"/>
                </a:cubicBezTo>
                <a:lnTo>
                  <a:pt x="1431814" y="1104943"/>
                </a:lnTo>
                <a:cubicBezTo>
                  <a:pt x="1431814" y="1104943"/>
                  <a:pt x="1431814" y="1104943"/>
                  <a:pt x="1420631" y="1104943"/>
                </a:cubicBezTo>
                <a:lnTo>
                  <a:pt x="1420631" y="1107738"/>
                </a:lnTo>
                <a:lnTo>
                  <a:pt x="1420631" y="1116126"/>
                </a:lnTo>
                <a:cubicBezTo>
                  <a:pt x="1420631" y="1116126"/>
                  <a:pt x="1420631" y="1116126"/>
                  <a:pt x="1409087" y="1116126"/>
                </a:cubicBezTo>
                <a:lnTo>
                  <a:pt x="1397904" y="1116126"/>
                </a:lnTo>
                <a:cubicBezTo>
                  <a:pt x="1397904" y="1116126"/>
                  <a:pt x="1397904" y="1116126"/>
                  <a:pt x="1386721" y="1116126"/>
                </a:cubicBezTo>
                <a:cubicBezTo>
                  <a:pt x="1386721" y="1116126"/>
                  <a:pt x="1386721" y="1116126"/>
                  <a:pt x="1375538" y="1116126"/>
                </a:cubicBezTo>
                <a:lnTo>
                  <a:pt x="1363994" y="1116126"/>
                </a:lnTo>
                <a:cubicBezTo>
                  <a:pt x="1363994" y="1116126"/>
                  <a:pt x="1363994" y="1116126"/>
                  <a:pt x="1352810" y="1116126"/>
                </a:cubicBezTo>
                <a:cubicBezTo>
                  <a:pt x="1352810" y="1127309"/>
                  <a:pt x="1352810" y="1127309"/>
                  <a:pt x="1341627" y="1116126"/>
                </a:cubicBezTo>
                <a:cubicBezTo>
                  <a:pt x="1330444" y="1116126"/>
                  <a:pt x="1341627" y="1127309"/>
                  <a:pt x="1341627" y="1127309"/>
                </a:cubicBezTo>
                <a:lnTo>
                  <a:pt x="1331842" y="1127309"/>
                </a:lnTo>
                <a:cubicBezTo>
                  <a:pt x="1330444" y="1127309"/>
                  <a:pt x="1330444" y="1127309"/>
                  <a:pt x="1330444" y="1127309"/>
                </a:cubicBezTo>
                <a:lnTo>
                  <a:pt x="1318900" y="1127309"/>
                </a:lnTo>
                <a:lnTo>
                  <a:pt x="1317502" y="1127309"/>
                </a:lnTo>
                <a:lnTo>
                  <a:pt x="1314007" y="1127309"/>
                </a:lnTo>
                <a:cubicBezTo>
                  <a:pt x="1311911" y="1127309"/>
                  <a:pt x="1316104" y="1127309"/>
                  <a:pt x="1307717" y="1127309"/>
                </a:cubicBezTo>
                <a:lnTo>
                  <a:pt x="1307717" y="1138852"/>
                </a:lnTo>
                <a:cubicBezTo>
                  <a:pt x="1307717" y="1127309"/>
                  <a:pt x="1307717" y="1127309"/>
                  <a:pt x="1318900" y="1127309"/>
                </a:cubicBezTo>
                <a:lnTo>
                  <a:pt x="1318900" y="1138852"/>
                </a:lnTo>
                <a:cubicBezTo>
                  <a:pt x="1318900" y="1138852"/>
                  <a:pt x="1318900" y="1138852"/>
                  <a:pt x="1330444" y="1138852"/>
                </a:cubicBezTo>
                <a:cubicBezTo>
                  <a:pt x="1330444" y="1138852"/>
                  <a:pt x="1318900" y="1150035"/>
                  <a:pt x="1330444" y="1150035"/>
                </a:cubicBezTo>
                <a:lnTo>
                  <a:pt x="1341627" y="1138852"/>
                </a:lnTo>
                <a:lnTo>
                  <a:pt x="1352810" y="1138852"/>
                </a:lnTo>
                <a:cubicBezTo>
                  <a:pt x="1352810" y="1150035"/>
                  <a:pt x="1341627" y="1150035"/>
                  <a:pt x="1341627" y="1150035"/>
                </a:cubicBezTo>
                <a:lnTo>
                  <a:pt x="1330444" y="1161218"/>
                </a:lnTo>
                <a:cubicBezTo>
                  <a:pt x="1341627" y="1150035"/>
                  <a:pt x="1341627" y="1150035"/>
                  <a:pt x="1341627" y="1150035"/>
                </a:cubicBezTo>
                <a:cubicBezTo>
                  <a:pt x="1341627" y="1150035"/>
                  <a:pt x="1341627" y="1150035"/>
                  <a:pt x="1341627" y="1151433"/>
                </a:cubicBezTo>
                <a:lnTo>
                  <a:pt x="1341627" y="1156500"/>
                </a:lnTo>
                <a:lnTo>
                  <a:pt x="1341627" y="1157024"/>
                </a:lnTo>
                <a:lnTo>
                  <a:pt x="1341627" y="1161218"/>
                </a:lnTo>
                <a:cubicBezTo>
                  <a:pt x="1341627" y="1161218"/>
                  <a:pt x="1341627" y="1161218"/>
                  <a:pt x="1352810" y="1161218"/>
                </a:cubicBezTo>
                <a:cubicBezTo>
                  <a:pt x="1352810" y="1172401"/>
                  <a:pt x="1352810" y="1161218"/>
                  <a:pt x="1352810" y="1172401"/>
                </a:cubicBezTo>
                <a:cubicBezTo>
                  <a:pt x="1352810" y="1172401"/>
                  <a:pt x="1352810" y="1172401"/>
                  <a:pt x="1352810" y="1183945"/>
                </a:cubicBezTo>
                <a:cubicBezTo>
                  <a:pt x="1352810" y="1195127"/>
                  <a:pt x="1352810" y="1183945"/>
                  <a:pt x="1363994" y="1183945"/>
                </a:cubicBezTo>
                <a:cubicBezTo>
                  <a:pt x="1363994" y="1195127"/>
                  <a:pt x="1363994" y="1183945"/>
                  <a:pt x="1375538" y="1183945"/>
                </a:cubicBezTo>
                <a:lnTo>
                  <a:pt x="1375538" y="1195127"/>
                </a:lnTo>
                <a:lnTo>
                  <a:pt x="1386721" y="1195127"/>
                </a:lnTo>
                <a:lnTo>
                  <a:pt x="1386721" y="1206310"/>
                </a:lnTo>
                <a:cubicBezTo>
                  <a:pt x="1386721" y="1206310"/>
                  <a:pt x="1386721" y="1206310"/>
                  <a:pt x="1386721" y="1217493"/>
                </a:cubicBezTo>
                <a:cubicBezTo>
                  <a:pt x="1386721" y="1217493"/>
                  <a:pt x="1386721" y="1217493"/>
                  <a:pt x="1386721" y="1229037"/>
                </a:cubicBezTo>
                <a:cubicBezTo>
                  <a:pt x="1386721" y="1229037"/>
                  <a:pt x="1386721" y="1240220"/>
                  <a:pt x="1397904" y="1240220"/>
                </a:cubicBezTo>
                <a:cubicBezTo>
                  <a:pt x="1397904" y="1240220"/>
                  <a:pt x="1397904" y="1240220"/>
                  <a:pt x="1397904" y="1241618"/>
                </a:cubicBezTo>
                <a:lnTo>
                  <a:pt x="1397904" y="1246685"/>
                </a:lnTo>
                <a:lnTo>
                  <a:pt x="1397904" y="1247209"/>
                </a:lnTo>
                <a:lnTo>
                  <a:pt x="1397904" y="1251403"/>
                </a:lnTo>
                <a:lnTo>
                  <a:pt x="1397904" y="1262586"/>
                </a:lnTo>
                <a:lnTo>
                  <a:pt x="1409087" y="1251403"/>
                </a:lnTo>
                <a:lnTo>
                  <a:pt x="1409087" y="1262586"/>
                </a:lnTo>
                <a:lnTo>
                  <a:pt x="1420631" y="1262586"/>
                </a:lnTo>
                <a:lnTo>
                  <a:pt x="1420631" y="1274129"/>
                </a:lnTo>
                <a:cubicBezTo>
                  <a:pt x="1420631" y="1274129"/>
                  <a:pt x="1420631" y="1274129"/>
                  <a:pt x="1419188" y="1274129"/>
                </a:cubicBezTo>
                <a:lnTo>
                  <a:pt x="1413957" y="1274129"/>
                </a:lnTo>
                <a:lnTo>
                  <a:pt x="1413416" y="1274129"/>
                </a:lnTo>
                <a:cubicBezTo>
                  <a:pt x="1411973" y="1274129"/>
                  <a:pt x="1409087" y="1274129"/>
                  <a:pt x="1409087" y="1274129"/>
                </a:cubicBezTo>
                <a:cubicBezTo>
                  <a:pt x="1409087" y="1274129"/>
                  <a:pt x="1420631" y="1262586"/>
                  <a:pt x="1409087" y="1274129"/>
                </a:cubicBezTo>
                <a:lnTo>
                  <a:pt x="1409087" y="1285312"/>
                </a:lnTo>
                <a:cubicBezTo>
                  <a:pt x="1409087" y="1285312"/>
                  <a:pt x="1409087" y="1285312"/>
                  <a:pt x="1410530" y="1285312"/>
                </a:cubicBezTo>
                <a:lnTo>
                  <a:pt x="1419188" y="1285312"/>
                </a:lnTo>
                <a:lnTo>
                  <a:pt x="1420631" y="1285312"/>
                </a:lnTo>
                <a:lnTo>
                  <a:pt x="1420631" y="1296495"/>
                </a:lnTo>
                <a:cubicBezTo>
                  <a:pt x="1431814" y="1296495"/>
                  <a:pt x="1431814" y="1296495"/>
                  <a:pt x="1431814" y="1307678"/>
                </a:cubicBezTo>
                <a:lnTo>
                  <a:pt x="1442998" y="1307678"/>
                </a:lnTo>
                <a:cubicBezTo>
                  <a:pt x="1442998" y="1307678"/>
                  <a:pt x="1442998" y="1307678"/>
                  <a:pt x="1442998" y="1319222"/>
                </a:cubicBezTo>
                <a:lnTo>
                  <a:pt x="1454181" y="1319222"/>
                </a:lnTo>
                <a:cubicBezTo>
                  <a:pt x="1442998" y="1319222"/>
                  <a:pt x="1454181" y="1319222"/>
                  <a:pt x="1442998" y="1330404"/>
                </a:cubicBezTo>
                <a:lnTo>
                  <a:pt x="1441600" y="1330404"/>
                </a:lnTo>
                <a:cubicBezTo>
                  <a:pt x="1440202" y="1330404"/>
                  <a:pt x="1437406" y="1330404"/>
                  <a:pt x="1431814" y="1330404"/>
                </a:cubicBezTo>
                <a:lnTo>
                  <a:pt x="1431814" y="1319222"/>
                </a:lnTo>
                <a:lnTo>
                  <a:pt x="1420631" y="1319222"/>
                </a:lnTo>
                <a:cubicBezTo>
                  <a:pt x="1431814" y="1319222"/>
                  <a:pt x="1420631" y="1307678"/>
                  <a:pt x="1420631" y="1307678"/>
                </a:cubicBezTo>
                <a:lnTo>
                  <a:pt x="1420631" y="1317779"/>
                </a:lnTo>
                <a:lnTo>
                  <a:pt x="1420631" y="1319222"/>
                </a:lnTo>
                <a:lnTo>
                  <a:pt x="1420631" y="1330404"/>
                </a:lnTo>
                <a:cubicBezTo>
                  <a:pt x="1420631" y="1341587"/>
                  <a:pt x="1431814" y="1341587"/>
                  <a:pt x="1431814" y="1341587"/>
                </a:cubicBezTo>
                <a:lnTo>
                  <a:pt x="1442998" y="1341587"/>
                </a:lnTo>
                <a:cubicBezTo>
                  <a:pt x="1431814" y="1352770"/>
                  <a:pt x="1442998" y="1352770"/>
                  <a:pt x="1442998" y="1352770"/>
                </a:cubicBezTo>
                <a:lnTo>
                  <a:pt x="1436532" y="1352770"/>
                </a:lnTo>
                <a:lnTo>
                  <a:pt x="1436008" y="1352770"/>
                </a:lnTo>
                <a:cubicBezTo>
                  <a:pt x="1434610" y="1352770"/>
                  <a:pt x="1431814" y="1352770"/>
                  <a:pt x="1431814" y="1352770"/>
                </a:cubicBezTo>
                <a:cubicBezTo>
                  <a:pt x="1431814" y="1352770"/>
                  <a:pt x="1420631" y="1364314"/>
                  <a:pt x="1431814" y="1364314"/>
                </a:cubicBezTo>
                <a:lnTo>
                  <a:pt x="1431814" y="1375497"/>
                </a:lnTo>
                <a:lnTo>
                  <a:pt x="1420631" y="1375497"/>
                </a:lnTo>
                <a:cubicBezTo>
                  <a:pt x="1420631" y="1386680"/>
                  <a:pt x="1420631" y="1386680"/>
                  <a:pt x="1431814" y="1386680"/>
                </a:cubicBezTo>
                <a:cubicBezTo>
                  <a:pt x="1431814" y="1386680"/>
                  <a:pt x="1431814" y="1386680"/>
                  <a:pt x="1431814" y="1397863"/>
                </a:cubicBezTo>
                <a:lnTo>
                  <a:pt x="1431814" y="1409406"/>
                </a:lnTo>
                <a:cubicBezTo>
                  <a:pt x="1431814" y="1409406"/>
                  <a:pt x="1431814" y="1397863"/>
                  <a:pt x="1442998" y="1397863"/>
                </a:cubicBezTo>
                <a:cubicBezTo>
                  <a:pt x="1442998" y="1397863"/>
                  <a:pt x="1442998" y="1397863"/>
                  <a:pt x="1442998" y="1409406"/>
                </a:cubicBezTo>
                <a:lnTo>
                  <a:pt x="1442998" y="1420589"/>
                </a:lnTo>
                <a:lnTo>
                  <a:pt x="1431814" y="1420589"/>
                </a:lnTo>
                <a:cubicBezTo>
                  <a:pt x="1420631" y="1420589"/>
                  <a:pt x="1431814" y="1420589"/>
                  <a:pt x="1420631" y="1420589"/>
                </a:cubicBezTo>
                <a:lnTo>
                  <a:pt x="1420631" y="1431772"/>
                </a:lnTo>
                <a:lnTo>
                  <a:pt x="1419188" y="1431772"/>
                </a:lnTo>
                <a:cubicBezTo>
                  <a:pt x="1417745" y="1431772"/>
                  <a:pt x="1414859" y="1431772"/>
                  <a:pt x="1409087" y="1431772"/>
                </a:cubicBezTo>
                <a:cubicBezTo>
                  <a:pt x="1409087" y="1431772"/>
                  <a:pt x="1409087" y="1431772"/>
                  <a:pt x="1409087" y="1420589"/>
                </a:cubicBezTo>
                <a:lnTo>
                  <a:pt x="1404893" y="1420589"/>
                </a:lnTo>
                <a:cubicBezTo>
                  <a:pt x="1404194" y="1420589"/>
                  <a:pt x="1403845" y="1420589"/>
                  <a:pt x="1404369" y="1420589"/>
                </a:cubicBezTo>
                <a:lnTo>
                  <a:pt x="1397904" y="1420589"/>
                </a:lnTo>
                <a:lnTo>
                  <a:pt x="1397904" y="1409406"/>
                </a:lnTo>
                <a:lnTo>
                  <a:pt x="1391439" y="1409406"/>
                </a:lnTo>
                <a:cubicBezTo>
                  <a:pt x="1391963" y="1409406"/>
                  <a:pt x="1391614" y="1409406"/>
                  <a:pt x="1390915" y="1409406"/>
                </a:cubicBezTo>
                <a:lnTo>
                  <a:pt x="1389517" y="1409406"/>
                </a:lnTo>
                <a:lnTo>
                  <a:pt x="1386721" y="1409406"/>
                </a:lnTo>
                <a:cubicBezTo>
                  <a:pt x="1397904" y="1409406"/>
                  <a:pt x="1397904" y="1409406"/>
                  <a:pt x="1397904" y="1420589"/>
                </a:cubicBezTo>
                <a:cubicBezTo>
                  <a:pt x="1397904" y="1420589"/>
                  <a:pt x="1397904" y="1420589"/>
                  <a:pt x="1397904" y="1431772"/>
                </a:cubicBezTo>
                <a:cubicBezTo>
                  <a:pt x="1397904" y="1442955"/>
                  <a:pt x="1409087" y="1431772"/>
                  <a:pt x="1397904" y="1442955"/>
                </a:cubicBezTo>
                <a:cubicBezTo>
                  <a:pt x="1397904" y="1442955"/>
                  <a:pt x="1397904" y="1442955"/>
                  <a:pt x="1386721" y="1442955"/>
                </a:cubicBezTo>
                <a:lnTo>
                  <a:pt x="1386721" y="1454499"/>
                </a:lnTo>
                <a:cubicBezTo>
                  <a:pt x="1375538" y="1454499"/>
                  <a:pt x="1386721" y="1454499"/>
                  <a:pt x="1375538" y="1454499"/>
                </a:cubicBezTo>
                <a:lnTo>
                  <a:pt x="1375538" y="1465681"/>
                </a:lnTo>
                <a:cubicBezTo>
                  <a:pt x="1375538" y="1465681"/>
                  <a:pt x="1375538" y="1465681"/>
                  <a:pt x="1363994" y="1465681"/>
                </a:cubicBezTo>
                <a:lnTo>
                  <a:pt x="1352810" y="1465681"/>
                </a:lnTo>
                <a:lnTo>
                  <a:pt x="1352810" y="1454499"/>
                </a:lnTo>
                <a:lnTo>
                  <a:pt x="1351412" y="1454499"/>
                </a:lnTo>
                <a:cubicBezTo>
                  <a:pt x="1350014" y="1454499"/>
                  <a:pt x="1347219" y="1454499"/>
                  <a:pt x="1341627" y="1454499"/>
                </a:cubicBezTo>
                <a:lnTo>
                  <a:pt x="1341627" y="1453056"/>
                </a:lnTo>
                <a:lnTo>
                  <a:pt x="1341627" y="1442955"/>
                </a:lnTo>
                <a:cubicBezTo>
                  <a:pt x="1330444" y="1442955"/>
                  <a:pt x="1330444" y="1454499"/>
                  <a:pt x="1330444" y="1454499"/>
                </a:cubicBezTo>
                <a:cubicBezTo>
                  <a:pt x="1330444" y="1454499"/>
                  <a:pt x="1330444" y="1454499"/>
                  <a:pt x="1341627" y="1454499"/>
                </a:cubicBezTo>
                <a:lnTo>
                  <a:pt x="1341627" y="1465681"/>
                </a:lnTo>
                <a:lnTo>
                  <a:pt x="1341627" y="1476864"/>
                </a:lnTo>
                <a:lnTo>
                  <a:pt x="1340229" y="1476864"/>
                </a:lnTo>
                <a:cubicBezTo>
                  <a:pt x="1338831" y="1476864"/>
                  <a:pt x="1336035" y="1476864"/>
                  <a:pt x="1330444" y="1476864"/>
                </a:cubicBezTo>
                <a:cubicBezTo>
                  <a:pt x="1330444" y="1476864"/>
                  <a:pt x="1330444" y="1476864"/>
                  <a:pt x="1330444" y="1488047"/>
                </a:cubicBezTo>
                <a:lnTo>
                  <a:pt x="1330444" y="1494721"/>
                </a:lnTo>
                <a:lnTo>
                  <a:pt x="1330444" y="1495262"/>
                </a:lnTo>
                <a:cubicBezTo>
                  <a:pt x="1330444" y="1496705"/>
                  <a:pt x="1330444" y="1499591"/>
                  <a:pt x="1330444" y="1499591"/>
                </a:cubicBezTo>
                <a:lnTo>
                  <a:pt x="1318900" y="1499591"/>
                </a:lnTo>
                <a:lnTo>
                  <a:pt x="1307717" y="1499591"/>
                </a:lnTo>
                <a:lnTo>
                  <a:pt x="1296534" y="1499591"/>
                </a:lnTo>
                <a:lnTo>
                  <a:pt x="1292340" y="1499591"/>
                </a:lnTo>
                <a:cubicBezTo>
                  <a:pt x="1291641" y="1499591"/>
                  <a:pt x="1291291" y="1499591"/>
                  <a:pt x="1291816" y="1499591"/>
                </a:cubicBezTo>
                <a:lnTo>
                  <a:pt x="1290068" y="1499591"/>
                </a:lnTo>
                <a:cubicBezTo>
                  <a:pt x="1291641" y="1499591"/>
                  <a:pt x="1285350" y="1499591"/>
                  <a:pt x="1285350" y="1499591"/>
                </a:cubicBezTo>
                <a:lnTo>
                  <a:pt x="1285350" y="1488047"/>
                </a:lnTo>
                <a:cubicBezTo>
                  <a:pt x="1273806" y="1499591"/>
                  <a:pt x="1285350" y="1499591"/>
                  <a:pt x="1285350" y="1499591"/>
                </a:cubicBezTo>
                <a:lnTo>
                  <a:pt x="1283907" y="1499591"/>
                </a:lnTo>
                <a:lnTo>
                  <a:pt x="1276692" y="1499591"/>
                </a:lnTo>
                <a:lnTo>
                  <a:pt x="1273806" y="1499591"/>
                </a:lnTo>
                <a:lnTo>
                  <a:pt x="1273806" y="1510774"/>
                </a:lnTo>
                <a:lnTo>
                  <a:pt x="1285350" y="1510774"/>
                </a:lnTo>
                <a:cubicBezTo>
                  <a:pt x="1285350" y="1510774"/>
                  <a:pt x="1285350" y="1510774"/>
                  <a:pt x="1285350" y="1512172"/>
                </a:cubicBezTo>
                <a:lnTo>
                  <a:pt x="1285350" y="1519161"/>
                </a:lnTo>
                <a:lnTo>
                  <a:pt x="1285350" y="1521957"/>
                </a:lnTo>
                <a:cubicBezTo>
                  <a:pt x="1285350" y="1521957"/>
                  <a:pt x="1285350" y="1521957"/>
                  <a:pt x="1273806" y="1521957"/>
                </a:cubicBezTo>
                <a:cubicBezTo>
                  <a:pt x="1273806" y="1521957"/>
                  <a:pt x="1273806" y="1521957"/>
                  <a:pt x="1273806" y="1533140"/>
                </a:cubicBezTo>
                <a:lnTo>
                  <a:pt x="1262623" y="1533140"/>
                </a:lnTo>
                <a:lnTo>
                  <a:pt x="1262623" y="1521957"/>
                </a:lnTo>
                <a:cubicBezTo>
                  <a:pt x="1262623" y="1521957"/>
                  <a:pt x="1262623" y="1521957"/>
                  <a:pt x="1262623" y="1510774"/>
                </a:cubicBezTo>
                <a:lnTo>
                  <a:pt x="1252838" y="1510774"/>
                </a:lnTo>
                <a:cubicBezTo>
                  <a:pt x="1251440" y="1510774"/>
                  <a:pt x="1251440" y="1510774"/>
                  <a:pt x="1251440" y="1510774"/>
                </a:cubicBezTo>
                <a:lnTo>
                  <a:pt x="1251440" y="1499591"/>
                </a:lnTo>
                <a:lnTo>
                  <a:pt x="1244974" y="1499591"/>
                </a:lnTo>
                <a:lnTo>
                  <a:pt x="1244450" y="1499591"/>
                </a:lnTo>
                <a:cubicBezTo>
                  <a:pt x="1243052" y="1499591"/>
                  <a:pt x="1240256" y="1499591"/>
                  <a:pt x="1240256" y="1499591"/>
                </a:cubicBezTo>
                <a:cubicBezTo>
                  <a:pt x="1240256" y="1499591"/>
                  <a:pt x="1240256" y="1499591"/>
                  <a:pt x="1240256" y="1510774"/>
                </a:cubicBezTo>
                <a:cubicBezTo>
                  <a:pt x="1240256" y="1521957"/>
                  <a:pt x="1240256" y="1521957"/>
                  <a:pt x="1228713" y="1521957"/>
                </a:cubicBezTo>
                <a:lnTo>
                  <a:pt x="1224519" y="1521957"/>
                </a:lnTo>
                <a:cubicBezTo>
                  <a:pt x="1223820" y="1521957"/>
                  <a:pt x="1223471" y="1521957"/>
                  <a:pt x="1223995" y="1521957"/>
                </a:cubicBezTo>
                <a:lnTo>
                  <a:pt x="1220325" y="1521957"/>
                </a:lnTo>
                <a:lnTo>
                  <a:pt x="1217529" y="1521957"/>
                </a:lnTo>
                <a:cubicBezTo>
                  <a:pt x="1206346" y="1521957"/>
                  <a:pt x="1206346" y="1533140"/>
                  <a:pt x="1217529" y="1521957"/>
                </a:cubicBezTo>
                <a:lnTo>
                  <a:pt x="1217529" y="1533140"/>
                </a:lnTo>
                <a:lnTo>
                  <a:pt x="1217529" y="1544683"/>
                </a:lnTo>
                <a:lnTo>
                  <a:pt x="1217529" y="1555866"/>
                </a:lnTo>
                <a:cubicBezTo>
                  <a:pt x="1217529" y="1555866"/>
                  <a:pt x="1217529" y="1555866"/>
                  <a:pt x="1206346" y="1544683"/>
                </a:cubicBezTo>
                <a:lnTo>
                  <a:pt x="1206346" y="1533140"/>
                </a:lnTo>
                <a:lnTo>
                  <a:pt x="1195163" y="1533140"/>
                </a:lnTo>
                <a:cubicBezTo>
                  <a:pt x="1195163" y="1533140"/>
                  <a:pt x="1195163" y="1533140"/>
                  <a:pt x="1195163" y="1544683"/>
                </a:cubicBezTo>
                <a:lnTo>
                  <a:pt x="1195163" y="1555866"/>
                </a:lnTo>
                <a:cubicBezTo>
                  <a:pt x="1195163" y="1555866"/>
                  <a:pt x="1195163" y="1555866"/>
                  <a:pt x="1183619" y="1555866"/>
                </a:cubicBezTo>
                <a:cubicBezTo>
                  <a:pt x="1183619" y="1555866"/>
                  <a:pt x="1183619" y="1555866"/>
                  <a:pt x="1172436" y="1555866"/>
                </a:cubicBezTo>
                <a:cubicBezTo>
                  <a:pt x="1172436" y="1555866"/>
                  <a:pt x="1172436" y="1555866"/>
                  <a:pt x="1172436" y="1544683"/>
                </a:cubicBezTo>
                <a:lnTo>
                  <a:pt x="1171038" y="1544683"/>
                </a:lnTo>
                <a:cubicBezTo>
                  <a:pt x="1169640" y="1544683"/>
                  <a:pt x="1166844" y="1544683"/>
                  <a:pt x="1161252" y="1544683"/>
                </a:cubicBezTo>
                <a:lnTo>
                  <a:pt x="1161252" y="1533140"/>
                </a:lnTo>
                <a:lnTo>
                  <a:pt x="1150069" y="1521957"/>
                </a:lnTo>
                <a:lnTo>
                  <a:pt x="1150069" y="1510774"/>
                </a:lnTo>
                <a:lnTo>
                  <a:pt x="1138525" y="1521957"/>
                </a:lnTo>
                <a:cubicBezTo>
                  <a:pt x="1138525" y="1521957"/>
                  <a:pt x="1138525" y="1521957"/>
                  <a:pt x="1150069" y="1521957"/>
                </a:cubicBezTo>
                <a:lnTo>
                  <a:pt x="1150069" y="1533140"/>
                </a:lnTo>
                <a:cubicBezTo>
                  <a:pt x="1150069" y="1533140"/>
                  <a:pt x="1150069" y="1533140"/>
                  <a:pt x="1150069" y="1544683"/>
                </a:cubicBezTo>
                <a:cubicBezTo>
                  <a:pt x="1161252" y="1544683"/>
                  <a:pt x="1161252" y="1544683"/>
                  <a:pt x="1161252" y="1544683"/>
                </a:cubicBezTo>
                <a:lnTo>
                  <a:pt x="1161252" y="1555866"/>
                </a:lnTo>
                <a:cubicBezTo>
                  <a:pt x="1161252" y="1555866"/>
                  <a:pt x="1161252" y="1555866"/>
                  <a:pt x="1161252" y="1567049"/>
                </a:cubicBezTo>
                <a:cubicBezTo>
                  <a:pt x="1161252" y="1567049"/>
                  <a:pt x="1161252" y="1567049"/>
                  <a:pt x="1161252" y="1578232"/>
                </a:cubicBezTo>
                <a:cubicBezTo>
                  <a:pt x="1161252" y="1578232"/>
                  <a:pt x="1161252" y="1578232"/>
                  <a:pt x="1150069" y="1578232"/>
                </a:cubicBezTo>
                <a:lnTo>
                  <a:pt x="1138525" y="1578232"/>
                </a:lnTo>
                <a:lnTo>
                  <a:pt x="1138525" y="1567049"/>
                </a:lnTo>
                <a:lnTo>
                  <a:pt x="1127342" y="1567049"/>
                </a:lnTo>
                <a:lnTo>
                  <a:pt x="1116159" y="1567049"/>
                </a:lnTo>
                <a:lnTo>
                  <a:pt x="1116159" y="1555866"/>
                </a:lnTo>
                <a:lnTo>
                  <a:pt x="1111965" y="1555866"/>
                </a:lnTo>
                <a:cubicBezTo>
                  <a:pt x="1111266" y="1555866"/>
                  <a:pt x="1110917" y="1555866"/>
                  <a:pt x="1111441" y="1555866"/>
                </a:cubicBezTo>
                <a:lnTo>
                  <a:pt x="1104976" y="1555866"/>
                </a:lnTo>
                <a:lnTo>
                  <a:pt x="1104976" y="1567049"/>
                </a:lnTo>
                <a:lnTo>
                  <a:pt x="1093432" y="1567049"/>
                </a:lnTo>
                <a:cubicBezTo>
                  <a:pt x="1093432" y="1567049"/>
                  <a:pt x="1093432" y="1567049"/>
                  <a:pt x="1093432" y="1565651"/>
                </a:cubicBezTo>
                <a:lnTo>
                  <a:pt x="1093432" y="1562855"/>
                </a:lnTo>
                <a:cubicBezTo>
                  <a:pt x="1093432" y="1562157"/>
                  <a:pt x="1093432" y="1561807"/>
                  <a:pt x="1093432" y="1562331"/>
                </a:cubicBezTo>
                <a:lnTo>
                  <a:pt x="1093432" y="1555866"/>
                </a:lnTo>
                <a:lnTo>
                  <a:pt x="1086966" y="1555866"/>
                </a:lnTo>
                <a:lnTo>
                  <a:pt x="1086442" y="1555866"/>
                </a:lnTo>
                <a:cubicBezTo>
                  <a:pt x="1085044" y="1555866"/>
                  <a:pt x="1082248" y="1555866"/>
                  <a:pt x="1082248" y="1555866"/>
                </a:cubicBezTo>
                <a:cubicBezTo>
                  <a:pt x="1082248" y="1555866"/>
                  <a:pt x="1082248" y="1555866"/>
                  <a:pt x="1082248" y="1544683"/>
                </a:cubicBezTo>
                <a:cubicBezTo>
                  <a:pt x="1082248" y="1544683"/>
                  <a:pt x="1082248" y="1544683"/>
                  <a:pt x="1071065" y="1544683"/>
                </a:cubicBezTo>
                <a:lnTo>
                  <a:pt x="1071065" y="1533140"/>
                </a:lnTo>
                <a:lnTo>
                  <a:pt x="1059882" y="1521957"/>
                </a:lnTo>
                <a:lnTo>
                  <a:pt x="1059882" y="1510774"/>
                </a:lnTo>
                <a:lnTo>
                  <a:pt x="1055553" y="1510774"/>
                </a:lnTo>
                <a:cubicBezTo>
                  <a:pt x="1054832" y="1510774"/>
                  <a:pt x="1054471" y="1510774"/>
                  <a:pt x="1055012" y="1510774"/>
                </a:cubicBezTo>
                <a:lnTo>
                  <a:pt x="1048338" y="1510774"/>
                </a:lnTo>
                <a:lnTo>
                  <a:pt x="1048338" y="1499591"/>
                </a:lnTo>
                <a:lnTo>
                  <a:pt x="1048338" y="1488047"/>
                </a:lnTo>
                <a:lnTo>
                  <a:pt x="1037155" y="1488047"/>
                </a:lnTo>
                <a:lnTo>
                  <a:pt x="1037155" y="1476864"/>
                </a:lnTo>
                <a:lnTo>
                  <a:pt x="1025971" y="1465681"/>
                </a:lnTo>
                <a:lnTo>
                  <a:pt x="1025971" y="1459216"/>
                </a:lnTo>
                <a:cubicBezTo>
                  <a:pt x="1025971" y="1460789"/>
                  <a:pt x="1025971" y="1454499"/>
                  <a:pt x="1025971" y="1454499"/>
                </a:cubicBezTo>
                <a:lnTo>
                  <a:pt x="1019297" y="1454499"/>
                </a:lnTo>
                <a:lnTo>
                  <a:pt x="1018756" y="1454499"/>
                </a:lnTo>
                <a:cubicBezTo>
                  <a:pt x="1017313" y="1454499"/>
                  <a:pt x="1014427" y="1454499"/>
                  <a:pt x="1014427" y="1454499"/>
                </a:cubicBezTo>
                <a:cubicBezTo>
                  <a:pt x="1003244" y="1454499"/>
                  <a:pt x="1003244" y="1465681"/>
                  <a:pt x="1014427" y="1465681"/>
                </a:cubicBezTo>
                <a:lnTo>
                  <a:pt x="1014427" y="1476864"/>
                </a:lnTo>
                <a:lnTo>
                  <a:pt x="1003244" y="1476864"/>
                </a:lnTo>
                <a:cubicBezTo>
                  <a:pt x="1003244" y="1476864"/>
                  <a:pt x="1003244" y="1476864"/>
                  <a:pt x="1001846" y="1476864"/>
                </a:cubicBezTo>
                <a:lnTo>
                  <a:pt x="999050" y="1476864"/>
                </a:lnTo>
                <a:cubicBezTo>
                  <a:pt x="998351" y="1476864"/>
                  <a:pt x="998002" y="1476864"/>
                  <a:pt x="998526" y="1476864"/>
                </a:cubicBezTo>
                <a:lnTo>
                  <a:pt x="996779" y="1476864"/>
                </a:lnTo>
                <a:cubicBezTo>
                  <a:pt x="998351" y="1476864"/>
                  <a:pt x="992061" y="1476864"/>
                  <a:pt x="992061" y="1476864"/>
                </a:cubicBezTo>
                <a:cubicBezTo>
                  <a:pt x="1003244" y="1488047"/>
                  <a:pt x="1003244" y="1488047"/>
                  <a:pt x="992061" y="1488047"/>
                </a:cubicBezTo>
                <a:cubicBezTo>
                  <a:pt x="992061" y="1476864"/>
                  <a:pt x="992061" y="1476864"/>
                  <a:pt x="980878" y="1476864"/>
                </a:cubicBezTo>
                <a:lnTo>
                  <a:pt x="980878" y="1488047"/>
                </a:lnTo>
                <a:lnTo>
                  <a:pt x="969334" y="1488047"/>
                </a:lnTo>
                <a:cubicBezTo>
                  <a:pt x="969334" y="1488047"/>
                  <a:pt x="969334" y="1488047"/>
                  <a:pt x="969334" y="1499591"/>
                </a:cubicBezTo>
                <a:cubicBezTo>
                  <a:pt x="969334" y="1499591"/>
                  <a:pt x="958150" y="1499591"/>
                  <a:pt x="958150" y="1488047"/>
                </a:cubicBezTo>
                <a:lnTo>
                  <a:pt x="958150" y="1476864"/>
                </a:lnTo>
                <a:cubicBezTo>
                  <a:pt x="958150" y="1476864"/>
                  <a:pt x="946967" y="1476864"/>
                  <a:pt x="958150" y="1465681"/>
                </a:cubicBezTo>
                <a:cubicBezTo>
                  <a:pt x="958150" y="1465681"/>
                  <a:pt x="958150" y="1465681"/>
                  <a:pt x="946967" y="1465681"/>
                </a:cubicBezTo>
                <a:cubicBezTo>
                  <a:pt x="946967" y="1465681"/>
                  <a:pt x="946967" y="1465681"/>
                  <a:pt x="946967" y="1454499"/>
                </a:cubicBezTo>
                <a:cubicBezTo>
                  <a:pt x="935784" y="1454499"/>
                  <a:pt x="935784" y="1454499"/>
                  <a:pt x="935784" y="1465681"/>
                </a:cubicBezTo>
                <a:lnTo>
                  <a:pt x="946967" y="1465681"/>
                </a:lnTo>
                <a:lnTo>
                  <a:pt x="946967" y="1476864"/>
                </a:lnTo>
                <a:lnTo>
                  <a:pt x="958150" y="1476864"/>
                </a:lnTo>
                <a:cubicBezTo>
                  <a:pt x="958150" y="1476864"/>
                  <a:pt x="946967" y="1476864"/>
                  <a:pt x="946967" y="1488047"/>
                </a:cubicBezTo>
                <a:lnTo>
                  <a:pt x="946967" y="1499591"/>
                </a:lnTo>
                <a:lnTo>
                  <a:pt x="946967" y="1510774"/>
                </a:lnTo>
                <a:lnTo>
                  <a:pt x="940502" y="1510774"/>
                </a:lnTo>
                <a:cubicBezTo>
                  <a:pt x="942074" y="1510774"/>
                  <a:pt x="935784" y="1510774"/>
                  <a:pt x="935784" y="1510774"/>
                </a:cubicBezTo>
                <a:cubicBezTo>
                  <a:pt x="935784" y="1510774"/>
                  <a:pt x="935784" y="1510774"/>
                  <a:pt x="935784" y="1499591"/>
                </a:cubicBezTo>
                <a:cubicBezTo>
                  <a:pt x="924601" y="1488047"/>
                  <a:pt x="924601" y="1488047"/>
                  <a:pt x="935784" y="1488047"/>
                </a:cubicBezTo>
                <a:cubicBezTo>
                  <a:pt x="935784" y="1488047"/>
                  <a:pt x="935784" y="1488047"/>
                  <a:pt x="935784" y="1476864"/>
                </a:cubicBezTo>
                <a:lnTo>
                  <a:pt x="924601" y="1476864"/>
                </a:lnTo>
                <a:cubicBezTo>
                  <a:pt x="924601" y="1488047"/>
                  <a:pt x="924601" y="1488047"/>
                  <a:pt x="935784" y="1488047"/>
                </a:cubicBezTo>
                <a:cubicBezTo>
                  <a:pt x="935784" y="1488047"/>
                  <a:pt x="935784" y="1488047"/>
                  <a:pt x="924601" y="1488047"/>
                </a:cubicBezTo>
                <a:cubicBezTo>
                  <a:pt x="924601" y="1488047"/>
                  <a:pt x="924601" y="1488047"/>
                  <a:pt x="913057" y="1488047"/>
                </a:cubicBezTo>
                <a:cubicBezTo>
                  <a:pt x="913057" y="1488047"/>
                  <a:pt x="913057" y="1488047"/>
                  <a:pt x="913057" y="1476864"/>
                </a:cubicBezTo>
                <a:cubicBezTo>
                  <a:pt x="913057" y="1476864"/>
                  <a:pt x="901874" y="1476864"/>
                  <a:pt x="901874" y="1488047"/>
                </a:cubicBezTo>
                <a:lnTo>
                  <a:pt x="901874" y="1476864"/>
                </a:lnTo>
                <a:cubicBezTo>
                  <a:pt x="901874" y="1476864"/>
                  <a:pt x="913057" y="1476864"/>
                  <a:pt x="901874" y="1465681"/>
                </a:cubicBezTo>
                <a:lnTo>
                  <a:pt x="901874" y="1476864"/>
                </a:lnTo>
                <a:cubicBezTo>
                  <a:pt x="901874" y="1476864"/>
                  <a:pt x="901874" y="1476864"/>
                  <a:pt x="900476" y="1476864"/>
                </a:cubicBezTo>
                <a:lnTo>
                  <a:pt x="892088" y="1476864"/>
                </a:lnTo>
                <a:cubicBezTo>
                  <a:pt x="890690" y="1476864"/>
                  <a:pt x="890690" y="1476864"/>
                  <a:pt x="890690" y="1476864"/>
                </a:cubicBezTo>
                <a:lnTo>
                  <a:pt x="890690" y="1488047"/>
                </a:lnTo>
                <a:cubicBezTo>
                  <a:pt x="890690" y="1488047"/>
                  <a:pt x="890690" y="1488047"/>
                  <a:pt x="901874" y="1488047"/>
                </a:cubicBezTo>
                <a:cubicBezTo>
                  <a:pt x="901874" y="1488047"/>
                  <a:pt x="901874" y="1488047"/>
                  <a:pt x="913057" y="1488047"/>
                </a:cubicBezTo>
                <a:lnTo>
                  <a:pt x="913057" y="1499591"/>
                </a:lnTo>
                <a:lnTo>
                  <a:pt x="924601" y="1499591"/>
                </a:lnTo>
                <a:cubicBezTo>
                  <a:pt x="924601" y="1499591"/>
                  <a:pt x="924601" y="1499591"/>
                  <a:pt x="924601" y="1510774"/>
                </a:cubicBezTo>
                <a:cubicBezTo>
                  <a:pt x="924601" y="1510774"/>
                  <a:pt x="924601" y="1510774"/>
                  <a:pt x="924601" y="1521957"/>
                </a:cubicBezTo>
                <a:lnTo>
                  <a:pt x="923158" y="1521957"/>
                </a:lnTo>
                <a:lnTo>
                  <a:pt x="920272" y="1521957"/>
                </a:lnTo>
                <a:cubicBezTo>
                  <a:pt x="919551" y="1521957"/>
                  <a:pt x="919190" y="1521957"/>
                  <a:pt x="919731" y="1521957"/>
                </a:cubicBezTo>
                <a:lnTo>
                  <a:pt x="913057" y="1521957"/>
                </a:lnTo>
                <a:cubicBezTo>
                  <a:pt x="913057" y="1521957"/>
                  <a:pt x="913057" y="1521957"/>
                  <a:pt x="913057" y="1510774"/>
                </a:cubicBezTo>
                <a:cubicBezTo>
                  <a:pt x="913057" y="1510774"/>
                  <a:pt x="913057" y="1521957"/>
                  <a:pt x="901874" y="1521957"/>
                </a:cubicBezTo>
                <a:lnTo>
                  <a:pt x="913057" y="1521957"/>
                </a:lnTo>
                <a:cubicBezTo>
                  <a:pt x="913057" y="1533140"/>
                  <a:pt x="901874" y="1533140"/>
                  <a:pt x="901874" y="1533140"/>
                </a:cubicBezTo>
                <a:lnTo>
                  <a:pt x="890690" y="1533140"/>
                </a:lnTo>
                <a:lnTo>
                  <a:pt x="890690" y="1521957"/>
                </a:lnTo>
                <a:lnTo>
                  <a:pt x="890690" y="1515491"/>
                </a:lnTo>
                <a:cubicBezTo>
                  <a:pt x="890690" y="1517064"/>
                  <a:pt x="890690" y="1510774"/>
                  <a:pt x="890690" y="1510774"/>
                </a:cubicBezTo>
                <a:cubicBezTo>
                  <a:pt x="890690" y="1510774"/>
                  <a:pt x="890690" y="1510774"/>
                  <a:pt x="901874" y="1499591"/>
                </a:cubicBezTo>
                <a:cubicBezTo>
                  <a:pt x="901874" y="1499591"/>
                  <a:pt x="901874" y="1499591"/>
                  <a:pt x="890690" y="1499591"/>
                </a:cubicBezTo>
                <a:lnTo>
                  <a:pt x="879507" y="1499591"/>
                </a:lnTo>
                <a:cubicBezTo>
                  <a:pt x="890690" y="1499591"/>
                  <a:pt x="890690" y="1510774"/>
                  <a:pt x="890690" y="1510774"/>
                </a:cubicBezTo>
                <a:lnTo>
                  <a:pt x="879507" y="1510774"/>
                </a:lnTo>
                <a:cubicBezTo>
                  <a:pt x="879507" y="1510774"/>
                  <a:pt x="867963" y="1510774"/>
                  <a:pt x="867963" y="1521957"/>
                </a:cubicBezTo>
                <a:cubicBezTo>
                  <a:pt x="867963" y="1521957"/>
                  <a:pt x="867963" y="1521957"/>
                  <a:pt x="866565" y="1521957"/>
                </a:cubicBezTo>
                <a:lnTo>
                  <a:pt x="863070" y="1521957"/>
                </a:lnTo>
                <a:cubicBezTo>
                  <a:pt x="860974" y="1521957"/>
                  <a:pt x="865167" y="1521957"/>
                  <a:pt x="856780" y="1521957"/>
                </a:cubicBezTo>
                <a:cubicBezTo>
                  <a:pt x="856780" y="1521957"/>
                  <a:pt x="845597" y="1521957"/>
                  <a:pt x="845597" y="1510774"/>
                </a:cubicBezTo>
                <a:lnTo>
                  <a:pt x="845597" y="1521957"/>
                </a:lnTo>
                <a:lnTo>
                  <a:pt x="834413" y="1521957"/>
                </a:lnTo>
                <a:cubicBezTo>
                  <a:pt x="834413" y="1521957"/>
                  <a:pt x="834413" y="1521957"/>
                  <a:pt x="834413" y="1533140"/>
                </a:cubicBezTo>
                <a:lnTo>
                  <a:pt x="822869" y="1533140"/>
                </a:lnTo>
                <a:lnTo>
                  <a:pt x="822869" y="1521957"/>
                </a:lnTo>
                <a:cubicBezTo>
                  <a:pt x="822869" y="1521957"/>
                  <a:pt x="822869" y="1521957"/>
                  <a:pt x="811686" y="1521957"/>
                </a:cubicBezTo>
                <a:lnTo>
                  <a:pt x="811686" y="1510774"/>
                </a:lnTo>
                <a:lnTo>
                  <a:pt x="811686" y="1499591"/>
                </a:lnTo>
                <a:lnTo>
                  <a:pt x="800503" y="1499591"/>
                </a:lnTo>
                <a:lnTo>
                  <a:pt x="800503" y="1488047"/>
                </a:lnTo>
                <a:lnTo>
                  <a:pt x="800503" y="1476864"/>
                </a:lnTo>
                <a:lnTo>
                  <a:pt x="789320" y="1476864"/>
                </a:lnTo>
                <a:lnTo>
                  <a:pt x="789320" y="1465681"/>
                </a:lnTo>
                <a:cubicBezTo>
                  <a:pt x="777776" y="1465681"/>
                  <a:pt x="777776" y="1476864"/>
                  <a:pt x="777776" y="1476864"/>
                </a:cubicBezTo>
                <a:lnTo>
                  <a:pt x="789320" y="1476864"/>
                </a:lnTo>
                <a:lnTo>
                  <a:pt x="789320" y="1488047"/>
                </a:lnTo>
                <a:cubicBezTo>
                  <a:pt x="789320" y="1488047"/>
                  <a:pt x="789320" y="1488047"/>
                  <a:pt x="777776" y="1488047"/>
                </a:cubicBezTo>
                <a:cubicBezTo>
                  <a:pt x="789320" y="1499591"/>
                  <a:pt x="789320" y="1499591"/>
                  <a:pt x="777776" y="1499591"/>
                </a:cubicBezTo>
                <a:cubicBezTo>
                  <a:pt x="777776" y="1499591"/>
                  <a:pt x="777776" y="1499591"/>
                  <a:pt x="766593" y="1499591"/>
                </a:cubicBezTo>
                <a:cubicBezTo>
                  <a:pt x="766593" y="1499591"/>
                  <a:pt x="766593" y="1488047"/>
                  <a:pt x="755409" y="1488047"/>
                </a:cubicBezTo>
                <a:cubicBezTo>
                  <a:pt x="755409" y="1476864"/>
                  <a:pt x="766593" y="1476864"/>
                  <a:pt x="766593" y="1476864"/>
                </a:cubicBezTo>
                <a:cubicBezTo>
                  <a:pt x="766593" y="1465681"/>
                  <a:pt x="766593" y="1476864"/>
                  <a:pt x="755409" y="1476864"/>
                </a:cubicBezTo>
                <a:lnTo>
                  <a:pt x="755409" y="1488047"/>
                </a:lnTo>
                <a:lnTo>
                  <a:pt x="744226" y="1488047"/>
                </a:lnTo>
                <a:cubicBezTo>
                  <a:pt x="744226" y="1488047"/>
                  <a:pt x="744226" y="1488047"/>
                  <a:pt x="744226" y="1476864"/>
                </a:cubicBezTo>
                <a:cubicBezTo>
                  <a:pt x="744226" y="1476864"/>
                  <a:pt x="744226" y="1476864"/>
                  <a:pt x="732682" y="1476864"/>
                </a:cubicBezTo>
                <a:cubicBezTo>
                  <a:pt x="732682" y="1476864"/>
                  <a:pt x="721499" y="1476864"/>
                  <a:pt x="721499" y="1465681"/>
                </a:cubicBezTo>
                <a:lnTo>
                  <a:pt x="710316" y="1465681"/>
                </a:lnTo>
                <a:lnTo>
                  <a:pt x="708918" y="1465681"/>
                </a:lnTo>
                <a:cubicBezTo>
                  <a:pt x="707520" y="1465681"/>
                  <a:pt x="704724" y="1465681"/>
                  <a:pt x="699132" y="1465681"/>
                </a:cubicBezTo>
                <a:lnTo>
                  <a:pt x="699132" y="1454499"/>
                </a:lnTo>
                <a:lnTo>
                  <a:pt x="710316" y="1454499"/>
                </a:lnTo>
                <a:lnTo>
                  <a:pt x="710316" y="1450170"/>
                </a:lnTo>
                <a:lnTo>
                  <a:pt x="710316" y="1449629"/>
                </a:lnTo>
                <a:lnTo>
                  <a:pt x="710316" y="1447825"/>
                </a:lnTo>
                <a:lnTo>
                  <a:pt x="710316" y="1447284"/>
                </a:lnTo>
                <a:cubicBezTo>
                  <a:pt x="710316" y="1445841"/>
                  <a:pt x="710316" y="1442955"/>
                  <a:pt x="710316" y="1442955"/>
                </a:cubicBezTo>
                <a:cubicBezTo>
                  <a:pt x="710316" y="1442955"/>
                  <a:pt x="710316" y="1442955"/>
                  <a:pt x="710316" y="1431772"/>
                </a:cubicBezTo>
                <a:cubicBezTo>
                  <a:pt x="710316" y="1431772"/>
                  <a:pt x="710316" y="1431772"/>
                  <a:pt x="711714" y="1431772"/>
                </a:cubicBezTo>
                <a:lnTo>
                  <a:pt x="721499" y="1431772"/>
                </a:lnTo>
                <a:lnTo>
                  <a:pt x="721499" y="1420589"/>
                </a:lnTo>
                <a:lnTo>
                  <a:pt x="710316" y="1420589"/>
                </a:lnTo>
                <a:lnTo>
                  <a:pt x="710316" y="1431772"/>
                </a:lnTo>
                <a:lnTo>
                  <a:pt x="699132" y="1431772"/>
                </a:lnTo>
                <a:lnTo>
                  <a:pt x="699132" y="1442955"/>
                </a:lnTo>
                <a:lnTo>
                  <a:pt x="699132" y="1454499"/>
                </a:lnTo>
                <a:cubicBezTo>
                  <a:pt x="687588" y="1454499"/>
                  <a:pt x="687588" y="1442955"/>
                  <a:pt x="687588" y="1454499"/>
                </a:cubicBezTo>
                <a:lnTo>
                  <a:pt x="676405" y="1442955"/>
                </a:lnTo>
                <a:lnTo>
                  <a:pt x="665222" y="1442955"/>
                </a:lnTo>
                <a:cubicBezTo>
                  <a:pt x="665222" y="1442955"/>
                  <a:pt x="665222" y="1442955"/>
                  <a:pt x="663824" y="1442955"/>
                </a:cubicBezTo>
                <a:lnTo>
                  <a:pt x="658757" y="1442955"/>
                </a:lnTo>
                <a:cubicBezTo>
                  <a:pt x="660330" y="1442955"/>
                  <a:pt x="654039" y="1442955"/>
                  <a:pt x="654039" y="1442955"/>
                </a:cubicBezTo>
                <a:cubicBezTo>
                  <a:pt x="654039" y="1431772"/>
                  <a:pt x="654039" y="1431772"/>
                  <a:pt x="642495" y="1431772"/>
                </a:cubicBezTo>
                <a:lnTo>
                  <a:pt x="631312" y="1431772"/>
                </a:lnTo>
                <a:cubicBezTo>
                  <a:pt x="631312" y="1431772"/>
                  <a:pt x="631312" y="1431772"/>
                  <a:pt x="631312" y="1420589"/>
                </a:cubicBezTo>
                <a:cubicBezTo>
                  <a:pt x="642495" y="1420589"/>
                  <a:pt x="631312" y="1420589"/>
                  <a:pt x="631312" y="1409406"/>
                </a:cubicBezTo>
                <a:lnTo>
                  <a:pt x="642495" y="1409406"/>
                </a:lnTo>
                <a:lnTo>
                  <a:pt x="631312" y="1397863"/>
                </a:lnTo>
                <a:cubicBezTo>
                  <a:pt x="631312" y="1397863"/>
                  <a:pt x="631312" y="1400748"/>
                  <a:pt x="631312" y="1402191"/>
                </a:cubicBezTo>
                <a:lnTo>
                  <a:pt x="631312" y="1402733"/>
                </a:lnTo>
                <a:lnTo>
                  <a:pt x="631312" y="1409406"/>
                </a:lnTo>
                <a:lnTo>
                  <a:pt x="620128" y="1397863"/>
                </a:lnTo>
                <a:cubicBezTo>
                  <a:pt x="631312" y="1409406"/>
                  <a:pt x="631312" y="1409406"/>
                  <a:pt x="631312" y="1409406"/>
                </a:cubicBezTo>
                <a:lnTo>
                  <a:pt x="631312" y="1420589"/>
                </a:lnTo>
                <a:cubicBezTo>
                  <a:pt x="631312" y="1420589"/>
                  <a:pt x="631312" y="1420589"/>
                  <a:pt x="620128" y="1409406"/>
                </a:cubicBezTo>
                <a:lnTo>
                  <a:pt x="620128" y="1420589"/>
                </a:lnTo>
                <a:lnTo>
                  <a:pt x="620128" y="1431772"/>
                </a:lnTo>
                <a:lnTo>
                  <a:pt x="608945" y="1420589"/>
                </a:lnTo>
                <a:lnTo>
                  <a:pt x="602271" y="1420589"/>
                </a:lnTo>
                <a:cubicBezTo>
                  <a:pt x="603895" y="1420589"/>
                  <a:pt x="597401" y="1420589"/>
                  <a:pt x="597401" y="1420589"/>
                </a:cubicBezTo>
                <a:cubicBezTo>
                  <a:pt x="597401" y="1420589"/>
                  <a:pt x="597401" y="1420589"/>
                  <a:pt x="586218" y="1420589"/>
                </a:cubicBezTo>
                <a:lnTo>
                  <a:pt x="586218" y="1431772"/>
                </a:lnTo>
                <a:cubicBezTo>
                  <a:pt x="586218" y="1442955"/>
                  <a:pt x="586218" y="1442955"/>
                  <a:pt x="575035" y="1442955"/>
                </a:cubicBezTo>
                <a:cubicBezTo>
                  <a:pt x="575035" y="1442955"/>
                  <a:pt x="563852" y="1442955"/>
                  <a:pt x="563852" y="1454499"/>
                </a:cubicBezTo>
                <a:lnTo>
                  <a:pt x="563852" y="1465681"/>
                </a:lnTo>
                <a:lnTo>
                  <a:pt x="560966" y="1465681"/>
                </a:lnTo>
                <a:lnTo>
                  <a:pt x="557178" y="1465681"/>
                </a:lnTo>
                <a:lnTo>
                  <a:pt x="556637" y="1465681"/>
                </a:lnTo>
                <a:cubicBezTo>
                  <a:pt x="555194" y="1465681"/>
                  <a:pt x="552308" y="1465681"/>
                  <a:pt x="552308" y="1465681"/>
                </a:cubicBezTo>
                <a:lnTo>
                  <a:pt x="552308" y="1469875"/>
                </a:lnTo>
                <a:lnTo>
                  <a:pt x="552308" y="1470399"/>
                </a:lnTo>
                <a:lnTo>
                  <a:pt x="552308" y="1470574"/>
                </a:lnTo>
                <a:cubicBezTo>
                  <a:pt x="552308" y="1472671"/>
                  <a:pt x="552308" y="1468477"/>
                  <a:pt x="552308" y="1476864"/>
                </a:cubicBezTo>
                <a:cubicBezTo>
                  <a:pt x="549512" y="1476864"/>
                  <a:pt x="548114" y="1476864"/>
                  <a:pt x="547590" y="1477039"/>
                </a:cubicBezTo>
                <a:lnTo>
                  <a:pt x="547791" y="1477509"/>
                </a:lnTo>
                <a:lnTo>
                  <a:pt x="542522" y="1478262"/>
                </a:lnTo>
                <a:cubicBezTo>
                  <a:pt x="541124" y="1479660"/>
                  <a:pt x="541124" y="1482456"/>
                  <a:pt x="541124" y="1488047"/>
                </a:cubicBezTo>
                <a:lnTo>
                  <a:pt x="529941" y="1488047"/>
                </a:lnTo>
                <a:lnTo>
                  <a:pt x="529941" y="1499591"/>
                </a:lnTo>
                <a:lnTo>
                  <a:pt x="529941" y="1510774"/>
                </a:lnTo>
                <a:lnTo>
                  <a:pt x="528543" y="1510774"/>
                </a:lnTo>
                <a:cubicBezTo>
                  <a:pt x="527145" y="1510774"/>
                  <a:pt x="524350" y="1510774"/>
                  <a:pt x="518758" y="1510774"/>
                </a:cubicBezTo>
                <a:lnTo>
                  <a:pt x="518758" y="1512172"/>
                </a:lnTo>
                <a:lnTo>
                  <a:pt x="518758" y="1521957"/>
                </a:lnTo>
                <a:cubicBezTo>
                  <a:pt x="518758" y="1521957"/>
                  <a:pt x="518758" y="1521957"/>
                  <a:pt x="518758" y="1523355"/>
                </a:cubicBezTo>
                <a:lnTo>
                  <a:pt x="518758" y="1531742"/>
                </a:lnTo>
                <a:cubicBezTo>
                  <a:pt x="518758" y="1533140"/>
                  <a:pt x="518758" y="1533140"/>
                  <a:pt x="518758" y="1533140"/>
                </a:cubicBezTo>
                <a:lnTo>
                  <a:pt x="518758" y="1544683"/>
                </a:lnTo>
                <a:cubicBezTo>
                  <a:pt x="507214" y="1544683"/>
                  <a:pt x="507214" y="1544683"/>
                  <a:pt x="507214" y="1533140"/>
                </a:cubicBezTo>
                <a:cubicBezTo>
                  <a:pt x="507214" y="1533140"/>
                  <a:pt x="507214" y="1533140"/>
                  <a:pt x="496031" y="1521957"/>
                </a:cubicBezTo>
                <a:lnTo>
                  <a:pt x="496031" y="1533140"/>
                </a:lnTo>
                <a:cubicBezTo>
                  <a:pt x="496031" y="1533140"/>
                  <a:pt x="496031" y="1533140"/>
                  <a:pt x="484847" y="1533140"/>
                </a:cubicBezTo>
                <a:cubicBezTo>
                  <a:pt x="484847" y="1533140"/>
                  <a:pt x="484847" y="1533140"/>
                  <a:pt x="484847" y="1544683"/>
                </a:cubicBezTo>
                <a:cubicBezTo>
                  <a:pt x="484847" y="1544683"/>
                  <a:pt x="484847" y="1544683"/>
                  <a:pt x="473664" y="1544683"/>
                </a:cubicBezTo>
                <a:lnTo>
                  <a:pt x="473664" y="1555866"/>
                </a:lnTo>
                <a:cubicBezTo>
                  <a:pt x="473664" y="1555866"/>
                  <a:pt x="473664" y="1555866"/>
                  <a:pt x="484847" y="1567049"/>
                </a:cubicBezTo>
                <a:lnTo>
                  <a:pt x="473664" y="1567049"/>
                </a:lnTo>
                <a:cubicBezTo>
                  <a:pt x="473664" y="1567049"/>
                  <a:pt x="473664" y="1567049"/>
                  <a:pt x="462120" y="1567049"/>
                </a:cubicBezTo>
                <a:lnTo>
                  <a:pt x="462120" y="1555866"/>
                </a:lnTo>
                <a:lnTo>
                  <a:pt x="450937" y="1555866"/>
                </a:lnTo>
                <a:lnTo>
                  <a:pt x="450937" y="1567049"/>
                </a:lnTo>
                <a:lnTo>
                  <a:pt x="439754" y="1567049"/>
                </a:lnTo>
                <a:cubicBezTo>
                  <a:pt x="439754" y="1578232"/>
                  <a:pt x="450937" y="1578232"/>
                  <a:pt x="450937" y="1578232"/>
                </a:cubicBezTo>
                <a:lnTo>
                  <a:pt x="439754" y="1578232"/>
                </a:lnTo>
                <a:lnTo>
                  <a:pt x="439754" y="1589776"/>
                </a:lnTo>
                <a:lnTo>
                  <a:pt x="439754" y="1600958"/>
                </a:lnTo>
                <a:lnTo>
                  <a:pt x="428571" y="1589776"/>
                </a:lnTo>
                <a:lnTo>
                  <a:pt x="428571" y="1600958"/>
                </a:lnTo>
                <a:cubicBezTo>
                  <a:pt x="428571" y="1600958"/>
                  <a:pt x="417027" y="1600958"/>
                  <a:pt x="417027" y="1589776"/>
                </a:cubicBezTo>
                <a:lnTo>
                  <a:pt x="417027" y="1578232"/>
                </a:lnTo>
                <a:lnTo>
                  <a:pt x="405843" y="1578232"/>
                </a:lnTo>
                <a:cubicBezTo>
                  <a:pt x="405843" y="1578232"/>
                  <a:pt x="405843" y="1578232"/>
                  <a:pt x="405843" y="1567049"/>
                </a:cubicBezTo>
                <a:lnTo>
                  <a:pt x="405843" y="1555866"/>
                </a:lnTo>
                <a:cubicBezTo>
                  <a:pt x="394660" y="1567049"/>
                  <a:pt x="394660" y="1555866"/>
                  <a:pt x="394660" y="1555866"/>
                </a:cubicBezTo>
                <a:cubicBezTo>
                  <a:pt x="394660" y="1555866"/>
                  <a:pt x="394660" y="1555866"/>
                  <a:pt x="394660" y="1557264"/>
                </a:cubicBezTo>
                <a:lnTo>
                  <a:pt x="394660" y="1562331"/>
                </a:lnTo>
                <a:lnTo>
                  <a:pt x="394660" y="1562855"/>
                </a:lnTo>
                <a:lnTo>
                  <a:pt x="394660" y="1567049"/>
                </a:lnTo>
                <a:lnTo>
                  <a:pt x="388195" y="1567049"/>
                </a:lnTo>
                <a:lnTo>
                  <a:pt x="387671" y="1567049"/>
                </a:lnTo>
                <a:cubicBezTo>
                  <a:pt x="386273" y="1567049"/>
                  <a:pt x="383477" y="1567049"/>
                  <a:pt x="383477" y="1567049"/>
                </a:cubicBezTo>
                <a:cubicBezTo>
                  <a:pt x="383477" y="1567049"/>
                  <a:pt x="383477" y="1567049"/>
                  <a:pt x="383477" y="1555866"/>
                </a:cubicBezTo>
                <a:cubicBezTo>
                  <a:pt x="383477" y="1555866"/>
                  <a:pt x="383477" y="1555866"/>
                  <a:pt x="371933" y="1555866"/>
                </a:cubicBezTo>
                <a:lnTo>
                  <a:pt x="371933" y="1567049"/>
                </a:lnTo>
                <a:cubicBezTo>
                  <a:pt x="371933" y="1567049"/>
                  <a:pt x="371933" y="1567049"/>
                  <a:pt x="371933" y="1568447"/>
                </a:cubicBezTo>
                <a:lnTo>
                  <a:pt x="371933" y="1576834"/>
                </a:lnTo>
                <a:lnTo>
                  <a:pt x="371933" y="1578232"/>
                </a:lnTo>
                <a:lnTo>
                  <a:pt x="360750" y="1578232"/>
                </a:lnTo>
                <a:cubicBezTo>
                  <a:pt x="360750" y="1578232"/>
                  <a:pt x="360750" y="1578232"/>
                  <a:pt x="360750" y="1576834"/>
                </a:cubicBezTo>
                <a:cubicBezTo>
                  <a:pt x="360750" y="1575436"/>
                  <a:pt x="360750" y="1572640"/>
                  <a:pt x="360750" y="1567049"/>
                </a:cubicBezTo>
                <a:cubicBezTo>
                  <a:pt x="360750" y="1567049"/>
                  <a:pt x="360750" y="1567049"/>
                  <a:pt x="360750" y="1555866"/>
                </a:cubicBezTo>
                <a:lnTo>
                  <a:pt x="349566" y="1555866"/>
                </a:lnTo>
                <a:cubicBezTo>
                  <a:pt x="338383" y="1555866"/>
                  <a:pt x="349566" y="1544683"/>
                  <a:pt x="338383" y="1544683"/>
                </a:cubicBezTo>
                <a:cubicBezTo>
                  <a:pt x="338383" y="1544683"/>
                  <a:pt x="338383" y="1544683"/>
                  <a:pt x="339781" y="1544683"/>
                </a:cubicBezTo>
                <a:lnTo>
                  <a:pt x="341179" y="1544683"/>
                </a:lnTo>
                <a:cubicBezTo>
                  <a:pt x="341179" y="1544683"/>
                  <a:pt x="343975" y="1544683"/>
                  <a:pt x="349566" y="1544683"/>
                </a:cubicBezTo>
                <a:cubicBezTo>
                  <a:pt x="349566" y="1544683"/>
                  <a:pt x="349566" y="1533140"/>
                  <a:pt x="338383" y="1533140"/>
                </a:cubicBezTo>
                <a:lnTo>
                  <a:pt x="338383" y="1521957"/>
                </a:lnTo>
                <a:cubicBezTo>
                  <a:pt x="338383" y="1521957"/>
                  <a:pt x="326839" y="1521957"/>
                  <a:pt x="326839" y="1533140"/>
                </a:cubicBezTo>
                <a:lnTo>
                  <a:pt x="315656" y="1533140"/>
                </a:lnTo>
                <a:lnTo>
                  <a:pt x="315656" y="1544683"/>
                </a:lnTo>
                <a:cubicBezTo>
                  <a:pt x="315656" y="1544683"/>
                  <a:pt x="315656" y="1544683"/>
                  <a:pt x="304473" y="1544683"/>
                </a:cubicBezTo>
                <a:lnTo>
                  <a:pt x="304473" y="1541797"/>
                </a:lnTo>
                <a:cubicBezTo>
                  <a:pt x="304473" y="1541797"/>
                  <a:pt x="304473" y="1538911"/>
                  <a:pt x="304473" y="1533140"/>
                </a:cubicBezTo>
                <a:cubicBezTo>
                  <a:pt x="293290" y="1533140"/>
                  <a:pt x="293290" y="1544683"/>
                  <a:pt x="293290" y="1544683"/>
                </a:cubicBezTo>
                <a:cubicBezTo>
                  <a:pt x="293290" y="1544683"/>
                  <a:pt x="293290" y="1544683"/>
                  <a:pt x="293290" y="1533140"/>
                </a:cubicBezTo>
                <a:lnTo>
                  <a:pt x="281746" y="1533140"/>
                </a:lnTo>
                <a:lnTo>
                  <a:pt x="281746" y="1521957"/>
                </a:lnTo>
                <a:lnTo>
                  <a:pt x="281746" y="1510774"/>
                </a:lnTo>
                <a:lnTo>
                  <a:pt x="270562" y="1499591"/>
                </a:lnTo>
                <a:lnTo>
                  <a:pt x="259379" y="1499591"/>
                </a:lnTo>
                <a:lnTo>
                  <a:pt x="248196" y="1499591"/>
                </a:lnTo>
                <a:cubicBezTo>
                  <a:pt x="248196" y="1499591"/>
                  <a:pt x="248196" y="1499591"/>
                  <a:pt x="236652" y="1499591"/>
                </a:cubicBezTo>
                <a:cubicBezTo>
                  <a:pt x="236652" y="1499591"/>
                  <a:pt x="230361" y="1499591"/>
                  <a:pt x="231934" y="1499591"/>
                </a:cubicBezTo>
                <a:lnTo>
                  <a:pt x="225469" y="1499591"/>
                </a:lnTo>
                <a:lnTo>
                  <a:pt x="225469" y="1488047"/>
                </a:lnTo>
                <a:lnTo>
                  <a:pt x="225469" y="1476864"/>
                </a:lnTo>
                <a:cubicBezTo>
                  <a:pt x="225469" y="1476864"/>
                  <a:pt x="225469" y="1488047"/>
                  <a:pt x="214285" y="1476864"/>
                </a:cubicBezTo>
                <a:cubicBezTo>
                  <a:pt x="214285" y="1476864"/>
                  <a:pt x="214285" y="1476864"/>
                  <a:pt x="214285" y="1465681"/>
                </a:cubicBezTo>
                <a:cubicBezTo>
                  <a:pt x="214285" y="1465681"/>
                  <a:pt x="214285" y="1465681"/>
                  <a:pt x="215683" y="1465681"/>
                </a:cubicBezTo>
                <a:cubicBezTo>
                  <a:pt x="217081" y="1465681"/>
                  <a:pt x="219877" y="1465681"/>
                  <a:pt x="225469" y="1465681"/>
                </a:cubicBezTo>
                <a:lnTo>
                  <a:pt x="236652" y="1476864"/>
                </a:lnTo>
                <a:lnTo>
                  <a:pt x="236652" y="1465681"/>
                </a:lnTo>
                <a:lnTo>
                  <a:pt x="225469" y="1465681"/>
                </a:lnTo>
                <a:lnTo>
                  <a:pt x="225469" y="1454499"/>
                </a:lnTo>
                <a:lnTo>
                  <a:pt x="236652" y="1454499"/>
                </a:lnTo>
                <a:lnTo>
                  <a:pt x="236652" y="1442955"/>
                </a:lnTo>
                <a:cubicBezTo>
                  <a:pt x="236652" y="1431772"/>
                  <a:pt x="236652" y="1431772"/>
                  <a:pt x="248196" y="1442955"/>
                </a:cubicBezTo>
                <a:lnTo>
                  <a:pt x="248196" y="1431772"/>
                </a:lnTo>
                <a:lnTo>
                  <a:pt x="236652" y="1431772"/>
                </a:lnTo>
                <a:cubicBezTo>
                  <a:pt x="236652" y="1420589"/>
                  <a:pt x="225469" y="1420589"/>
                  <a:pt x="225469" y="1431772"/>
                </a:cubicBezTo>
                <a:lnTo>
                  <a:pt x="225469" y="1442955"/>
                </a:lnTo>
                <a:lnTo>
                  <a:pt x="225469" y="1454499"/>
                </a:lnTo>
                <a:cubicBezTo>
                  <a:pt x="225469" y="1454499"/>
                  <a:pt x="225469" y="1454499"/>
                  <a:pt x="214285" y="1454499"/>
                </a:cubicBezTo>
                <a:cubicBezTo>
                  <a:pt x="214285" y="1454499"/>
                  <a:pt x="214285" y="1454499"/>
                  <a:pt x="214285" y="1455896"/>
                </a:cubicBezTo>
                <a:lnTo>
                  <a:pt x="214285" y="1464284"/>
                </a:lnTo>
                <a:lnTo>
                  <a:pt x="214285" y="1465681"/>
                </a:lnTo>
                <a:cubicBezTo>
                  <a:pt x="214285" y="1465681"/>
                  <a:pt x="214285" y="1465681"/>
                  <a:pt x="203102" y="1465681"/>
                </a:cubicBezTo>
                <a:cubicBezTo>
                  <a:pt x="203102" y="1465681"/>
                  <a:pt x="203102" y="1465681"/>
                  <a:pt x="203102" y="1467079"/>
                </a:cubicBezTo>
                <a:lnTo>
                  <a:pt x="203102" y="1475466"/>
                </a:lnTo>
                <a:cubicBezTo>
                  <a:pt x="203102" y="1476864"/>
                  <a:pt x="203102" y="1476864"/>
                  <a:pt x="203102" y="1476864"/>
                </a:cubicBezTo>
                <a:lnTo>
                  <a:pt x="191558" y="1476864"/>
                </a:lnTo>
                <a:cubicBezTo>
                  <a:pt x="191558" y="1476864"/>
                  <a:pt x="191558" y="1476864"/>
                  <a:pt x="191558" y="1465681"/>
                </a:cubicBezTo>
                <a:lnTo>
                  <a:pt x="191558" y="1454499"/>
                </a:lnTo>
                <a:cubicBezTo>
                  <a:pt x="191558" y="1454499"/>
                  <a:pt x="203102" y="1454499"/>
                  <a:pt x="203102" y="1442955"/>
                </a:cubicBezTo>
                <a:lnTo>
                  <a:pt x="191558" y="1442955"/>
                </a:lnTo>
                <a:cubicBezTo>
                  <a:pt x="191558" y="1442955"/>
                  <a:pt x="191558" y="1442955"/>
                  <a:pt x="191558" y="1454499"/>
                </a:cubicBezTo>
                <a:cubicBezTo>
                  <a:pt x="191558" y="1454499"/>
                  <a:pt x="191558" y="1454499"/>
                  <a:pt x="180375" y="1454499"/>
                </a:cubicBezTo>
                <a:lnTo>
                  <a:pt x="180375" y="1445841"/>
                </a:lnTo>
                <a:lnTo>
                  <a:pt x="180375" y="1442955"/>
                </a:lnTo>
                <a:cubicBezTo>
                  <a:pt x="180375" y="1442955"/>
                  <a:pt x="180375" y="1442955"/>
                  <a:pt x="169192" y="1442955"/>
                </a:cubicBezTo>
                <a:cubicBezTo>
                  <a:pt x="169192" y="1442955"/>
                  <a:pt x="169192" y="1442955"/>
                  <a:pt x="169192" y="1431772"/>
                </a:cubicBezTo>
                <a:lnTo>
                  <a:pt x="180375" y="1431772"/>
                </a:lnTo>
                <a:cubicBezTo>
                  <a:pt x="180375" y="1431772"/>
                  <a:pt x="180375" y="1431772"/>
                  <a:pt x="180375" y="1420589"/>
                </a:cubicBezTo>
                <a:lnTo>
                  <a:pt x="169192" y="1420589"/>
                </a:lnTo>
                <a:lnTo>
                  <a:pt x="162726" y="1420589"/>
                </a:lnTo>
                <a:cubicBezTo>
                  <a:pt x="164299" y="1420589"/>
                  <a:pt x="158008" y="1420589"/>
                  <a:pt x="158008" y="1420589"/>
                </a:cubicBezTo>
                <a:lnTo>
                  <a:pt x="158008" y="1431772"/>
                </a:lnTo>
                <a:lnTo>
                  <a:pt x="146465" y="1431772"/>
                </a:lnTo>
                <a:cubicBezTo>
                  <a:pt x="135281" y="1431772"/>
                  <a:pt x="135281" y="1420589"/>
                  <a:pt x="135281" y="1420589"/>
                </a:cubicBezTo>
                <a:lnTo>
                  <a:pt x="133883" y="1420589"/>
                </a:lnTo>
                <a:cubicBezTo>
                  <a:pt x="132486" y="1420589"/>
                  <a:pt x="129690" y="1420589"/>
                  <a:pt x="124098" y="1420589"/>
                </a:cubicBezTo>
                <a:cubicBezTo>
                  <a:pt x="124098" y="1420589"/>
                  <a:pt x="124098" y="1409406"/>
                  <a:pt x="135281" y="1409406"/>
                </a:cubicBezTo>
                <a:cubicBezTo>
                  <a:pt x="135281" y="1409406"/>
                  <a:pt x="135281" y="1409406"/>
                  <a:pt x="135281" y="1397863"/>
                </a:cubicBezTo>
                <a:lnTo>
                  <a:pt x="124098" y="1397863"/>
                </a:lnTo>
                <a:lnTo>
                  <a:pt x="124098" y="1386680"/>
                </a:lnTo>
                <a:lnTo>
                  <a:pt x="135281" y="1386680"/>
                </a:lnTo>
                <a:lnTo>
                  <a:pt x="135281" y="1375497"/>
                </a:lnTo>
                <a:cubicBezTo>
                  <a:pt x="135281" y="1375497"/>
                  <a:pt x="135281" y="1375497"/>
                  <a:pt x="124098" y="1375497"/>
                </a:cubicBezTo>
                <a:lnTo>
                  <a:pt x="124098" y="1364314"/>
                </a:lnTo>
                <a:cubicBezTo>
                  <a:pt x="124098" y="1364314"/>
                  <a:pt x="124098" y="1364314"/>
                  <a:pt x="124098" y="1352770"/>
                </a:cubicBezTo>
                <a:cubicBezTo>
                  <a:pt x="124098" y="1352770"/>
                  <a:pt x="124098" y="1352770"/>
                  <a:pt x="124098" y="1341587"/>
                </a:cubicBezTo>
                <a:lnTo>
                  <a:pt x="135281" y="1352770"/>
                </a:lnTo>
                <a:lnTo>
                  <a:pt x="135281" y="1341587"/>
                </a:lnTo>
                <a:lnTo>
                  <a:pt x="135281" y="1330404"/>
                </a:lnTo>
                <a:cubicBezTo>
                  <a:pt x="135281" y="1330404"/>
                  <a:pt x="146465" y="1330404"/>
                  <a:pt x="135281" y="1319222"/>
                </a:cubicBezTo>
                <a:lnTo>
                  <a:pt x="146465" y="1319222"/>
                </a:lnTo>
                <a:cubicBezTo>
                  <a:pt x="146465" y="1319222"/>
                  <a:pt x="146465" y="1319222"/>
                  <a:pt x="146465" y="1307678"/>
                </a:cubicBezTo>
                <a:cubicBezTo>
                  <a:pt x="146465" y="1307678"/>
                  <a:pt x="146465" y="1307678"/>
                  <a:pt x="158008" y="1307678"/>
                </a:cubicBezTo>
                <a:lnTo>
                  <a:pt x="158008" y="1296495"/>
                </a:lnTo>
                <a:lnTo>
                  <a:pt x="158008" y="1285312"/>
                </a:lnTo>
                <a:lnTo>
                  <a:pt x="169192" y="1285312"/>
                </a:lnTo>
                <a:lnTo>
                  <a:pt x="169192" y="1274129"/>
                </a:lnTo>
                <a:lnTo>
                  <a:pt x="169192" y="1262586"/>
                </a:lnTo>
                <a:lnTo>
                  <a:pt x="180375" y="1262586"/>
                </a:lnTo>
                <a:cubicBezTo>
                  <a:pt x="180375" y="1262586"/>
                  <a:pt x="180375" y="1262586"/>
                  <a:pt x="180375" y="1251403"/>
                </a:cubicBezTo>
                <a:lnTo>
                  <a:pt x="191558" y="1251403"/>
                </a:lnTo>
                <a:lnTo>
                  <a:pt x="191558" y="1240220"/>
                </a:lnTo>
                <a:lnTo>
                  <a:pt x="191558" y="1229037"/>
                </a:lnTo>
                <a:cubicBezTo>
                  <a:pt x="191558" y="1229037"/>
                  <a:pt x="191558" y="1229037"/>
                  <a:pt x="203102" y="1229037"/>
                </a:cubicBezTo>
                <a:lnTo>
                  <a:pt x="203102" y="1217493"/>
                </a:lnTo>
                <a:cubicBezTo>
                  <a:pt x="203102" y="1217493"/>
                  <a:pt x="203102" y="1217493"/>
                  <a:pt x="214285" y="1217493"/>
                </a:cubicBezTo>
                <a:lnTo>
                  <a:pt x="214285" y="1206310"/>
                </a:lnTo>
                <a:cubicBezTo>
                  <a:pt x="225469" y="1206310"/>
                  <a:pt x="225469" y="1195127"/>
                  <a:pt x="225469" y="1195127"/>
                </a:cubicBezTo>
                <a:lnTo>
                  <a:pt x="225469" y="1183945"/>
                </a:lnTo>
                <a:lnTo>
                  <a:pt x="236652" y="1183945"/>
                </a:lnTo>
                <a:lnTo>
                  <a:pt x="236652" y="1172401"/>
                </a:lnTo>
                <a:cubicBezTo>
                  <a:pt x="236652" y="1172401"/>
                  <a:pt x="236652" y="1172401"/>
                  <a:pt x="248196" y="1172401"/>
                </a:cubicBezTo>
                <a:cubicBezTo>
                  <a:pt x="259379" y="1172401"/>
                  <a:pt x="248196" y="1172401"/>
                  <a:pt x="259379" y="1172401"/>
                </a:cubicBezTo>
                <a:cubicBezTo>
                  <a:pt x="259379" y="1172401"/>
                  <a:pt x="270562" y="1172401"/>
                  <a:pt x="270562" y="1183945"/>
                </a:cubicBezTo>
                <a:lnTo>
                  <a:pt x="270562" y="1172401"/>
                </a:lnTo>
                <a:cubicBezTo>
                  <a:pt x="270562" y="1172401"/>
                  <a:pt x="270562" y="1172401"/>
                  <a:pt x="259379" y="1172401"/>
                </a:cubicBezTo>
                <a:cubicBezTo>
                  <a:pt x="259379" y="1172401"/>
                  <a:pt x="259379" y="1172401"/>
                  <a:pt x="259379" y="1161218"/>
                </a:cubicBezTo>
                <a:cubicBezTo>
                  <a:pt x="270562" y="1161218"/>
                  <a:pt x="270562" y="1161218"/>
                  <a:pt x="259379" y="1150035"/>
                </a:cubicBezTo>
                <a:cubicBezTo>
                  <a:pt x="259379" y="1150035"/>
                  <a:pt x="259379" y="1150035"/>
                  <a:pt x="259379" y="1138852"/>
                </a:cubicBezTo>
                <a:cubicBezTo>
                  <a:pt x="270562" y="1138852"/>
                  <a:pt x="270562" y="1138852"/>
                  <a:pt x="259379" y="1127309"/>
                </a:cubicBezTo>
                <a:lnTo>
                  <a:pt x="270562" y="1127309"/>
                </a:lnTo>
                <a:lnTo>
                  <a:pt x="270562" y="1116126"/>
                </a:lnTo>
                <a:lnTo>
                  <a:pt x="281746" y="1116126"/>
                </a:lnTo>
                <a:cubicBezTo>
                  <a:pt x="281746" y="1116126"/>
                  <a:pt x="281746" y="1116126"/>
                  <a:pt x="281746" y="1104943"/>
                </a:cubicBezTo>
                <a:cubicBezTo>
                  <a:pt x="281746" y="1104943"/>
                  <a:pt x="281746" y="1093760"/>
                  <a:pt x="293290" y="1093760"/>
                </a:cubicBezTo>
                <a:lnTo>
                  <a:pt x="293290" y="1082216"/>
                </a:lnTo>
                <a:lnTo>
                  <a:pt x="304473" y="1071033"/>
                </a:lnTo>
                <a:lnTo>
                  <a:pt x="304473" y="1059850"/>
                </a:lnTo>
                <a:cubicBezTo>
                  <a:pt x="304473" y="1059850"/>
                  <a:pt x="304473" y="1059850"/>
                  <a:pt x="315656" y="1059850"/>
                </a:cubicBezTo>
                <a:cubicBezTo>
                  <a:pt x="315656" y="1059850"/>
                  <a:pt x="315656" y="1059850"/>
                  <a:pt x="315656" y="1048668"/>
                </a:cubicBezTo>
                <a:cubicBezTo>
                  <a:pt x="315656" y="1048668"/>
                  <a:pt x="315656" y="1048668"/>
                  <a:pt x="304473" y="1048668"/>
                </a:cubicBezTo>
                <a:cubicBezTo>
                  <a:pt x="304473" y="1048668"/>
                  <a:pt x="304473" y="1048668"/>
                  <a:pt x="293290" y="1048668"/>
                </a:cubicBezTo>
                <a:lnTo>
                  <a:pt x="281746" y="1048668"/>
                </a:lnTo>
                <a:lnTo>
                  <a:pt x="270562" y="1048668"/>
                </a:lnTo>
                <a:cubicBezTo>
                  <a:pt x="270562" y="1037124"/>
                  <a:pt x="259379" y="1037124"/>
                  <a:pt x="259379" y="1037124"/>
                </a:cubicBezTo>
                <a:lnTo>
                  <a:pt x="248196" y="1037124"/>
                </a:lnTo>
                <a:lnTo>
                  <a:pt x="236652" y="1037124"/>
                </a:lnTo>
                <a:cubicBezTo>
                  <a:pt x="236652" y="1025941"/>
                  <a:pt x="236652" y="1037124"/>
                  <a:pt x="236652" y="1025941"/>
                </a:cubicBezTo>
                <a:cubicBezTo>
                  <a:pt x="236652" y="1025941"/>
                  <a:pt x="236652" y="1037124"/>
                  <a:pt x="225469" y="1025941"/>
                </a:cubicBezTo>
                <a:lnTo>
                  <a:pt x="214285" y="1025941"/>
                </a:lnTo>
                <a:cubicBezTo>
                  <a:pt x="214285" y="1025941"/>
                  <a:pt x="214285" y="1025941"/>
                  <a:pt x="203102" y="1025941"/>
                </a:cubicBezTo>
                <a:lnTo>
                  <a:pt x="191558" y="1025941"/>
                </a:lnTo>
                <a:lnTo>
                  <a:pt x="191558" y="1014758"/>
                </a:lnTo>
                <a:lnTo>
                  <a:pt x="180375" y="1014758"/>
                </a:lnTo>
                <a:lnTo>
                  <a:pt x="169192" y="1014758"/>
                </a:lnTo>
                <a:cubicBezTo>
                  <a:pt x="169192" y="1014758"/>
                  <a:pt x="169192" y="1003575"/>
                  <a:pt x="158008" y="1014758"/>
                </a:cubicBezTo>
                <a:lnTo>
                  <a:pt x="158008" y="1010564"/>
                </a:lnTo>
                <a:cubicBezTo>
                  <a:pt x="158008" y="1009866"/>
                  <a:pt x="158008" y="1009516"/>
                  <a:pt x="158008" y="1010040"/>
                </a:cubicBezTo>
                <a:lnTo>
                  <a:pt x="158008" y="1003575"/>
                </a:lnTo>
                <a:lnTo>
                  <a:pt x="146465" y="1003575"/>
                </a:lnTo>
                <a:lnTo>
                  <a:pt x="135281" y="1003575"/>
                </a:lnTo>
                <a:cubicBezTo>
                  <a:pt x="124098" y="1003575"/>
                  <a:pt x="124098" y="992032"/>
                  <a:pt x="124098" y="1003575"/>
                </a:cubicBezTo>
                <a:cubicBezTo>
                  <a:pt x="124098" y="1003575"/>
                  <a:pt x="124098" y="992032"/>
                  <a:pt x="112915" y="992032"/>
                </a:cubicBezTo>
                <a:cubicBezTo>
                  <a:pt x="112915" y="992032"/>
                  <a:pt x="112915" y="980849"/>
                  <a:pt x="101371" y="992032"/>
                </a:cubicBezTo>
                <a:lnTo>
                  <a:pt x="101371" y="987838"/>
                </a:lnTo>
                <a:lnTo>
                  <a:pt x="101371" y="987314"/>
                </a:lnTo>
                <a:lnTo>
                  <a:pt x="101371" y="987139"/>
                </a:lnTo>
                <a:cubicBezTo>
                  <a:pt x="101371" y="985042"/>
                  <a:pt x="101371" y="989236"/>
                  <a:pt x="101371" y="980849"/>
                </a:cubicBezTo>
                <a:lnTo>
                  <a:pt x="90188" y="980849"/>
                </a:lnTo>
                <a:lnTo>
                  <a:pt x="79004" y="980849"/>
                </a:lnTo>
                <a:cubicBezTo>
                  <a:pt x="79004" y="980849"/>
                  <a:pt x="79004" y="969666"/>
                  <a:pt x="67821" y="980849"/>
                </a:cubicBezTo>
                <a:lnTo>
                  <a:pt x="67821" y="969666"/>
                </a:lnTo>
                <a:cubicBezTo>
                  <a:pt x="67821" y="969666"/>
                  <a:pt x="67821" y="969666"/>
                  <a:pt x="56277" y="969666"/>
                </a:cubicBezTo>
                <a:cubicBezTo>
                  <a:pt x="56277" y="969666"/>
                  <a:pt x="56277" y="969666"/>
                  <a:pt x="56277" y="958483"/>
                </a:cubicBezTo>
                <a:lnTo>
                  <a:pt x="49812" y="958483"/>
                </a:lnTo>
                <a:cubicBezTo>
                  <a:pt x="51384" y="958483"/>
                  <a:pt x="45094" y="958483"/>
                  <a:pt x="45094" y="958483"/>
                </a:cubicBezTo>
                <a:lnTo>
                  <a:pt x="33911" y="958483"/>
                </a:lnTo>
                <a:lnTo>
                  <a:pt x="33911" y="946939"/>
                </a:lnTo>
                <a:cubicBezTo>
                  <a:pt x="33911" y="946939"/>
                  <a:pt x="33911" y="946939"/>
                  <a:pt x="33911" y="945541"/>
                </a:cubicBezTo>
                <a:lnTo>
                  <a:pt x="33911" y="944143"/>
                </a:lnTo>
                <a:lnTo>
                  <a:pt x="33911" y="940474"/>
                </a:lnTo>
                <a:cubicBezTo>
                  <a:pt x="33911" y="942047"/>
                  <a:pt x="33911" y="935756"/>
                  <a:pt x="33911" y="935756"/>
                </a:cubicBezTo>
                <a:cubicBezTo>
                  <a:pt x="33911" y="924573"/>
                  <a:pt x="33911" y="924573"/>
                  <a:pt x="45094" y="924573"/>
                </a:cubicBezTo>
                <a:cubicBezTo>
                  <a:pt x="45094" y="924573"/>
                  <a:pt x="45094" y="924573"/>
                  <a:pt x="33911" y="924573"/>
                </a:cubicBezTo>
                <a:lnTo>
                  <a:pt x="33911" y="913390"/>
                </a:lnTo>
                <a:cubicBezTo>
                  <a:pt x="33911" y="913390"/>
                  <a:pt x="33911" y="913390"/>
                  <a:pt x="22727" y="913390"/>
                </a:cubicBezTo>
                <a:cubicBezTo>
                  <a:pt x="22727" y="901847"/>
                  <a:pt x="22727" y="901847"/>
                  <a:pt x="33911" y="901847"/>
                </a:cubicBezTo>
                <a:lnTo>
                  <a:pt x="45094" y="901847"/>
                </a:lnTo>
                <a:lnTo>
                  <a:pt x="56277" y="901847"/>
                </a:lnTo>
                <a:cubicBezTo>
                  <a:pt x="56277" y="901847"/>
                  <a:pt x="56277" y="901847"/>
                  <a:pt x="45094" y="890664"/>
                </a:cubicBezTo>
                <a:cubicBezTo>
                  <a:pt x="45094" y="890664"/>
                  <a:pt x="45094" y="890664"/>
                  <a:pt x="45094" y="892062"/>
                </a:cubicBezTo>
                <a:lnTo>
                  <a:pt x="45094" y="893460"/>
                </a:lnTo>
                <a:lnTo>
                  <a:pt x="45094" y="897129"/>
                </a:lnTo>
                <a:cubicBezTo>
                  <a:pt x="45094" y="896605"/>
                  <a:pt x="45094" y="896954"/>
                  <a:pt x="45094" y="897653"/>
                </a:cubicBezTo>
                <a:lnTo>
                  <a:pt x="45094" y="901847"/>
                </a:lnTo>
                <a:cubicBezTo>
                  <a:pt x="33911" y="901847"/>
                  <a:pt x="33911" y="890664"/>
                  <a:pt x="33911" y="890664"/>
                </a:cubicBezTo>
                <a:cubicBezTo>
                  <a:pt x="33911" y="890664"/>
                  <a:pt x="33911" y="890664"/>
                  <a:pt x="33911" y="879481"/>
                </a:cubicBezTo>
                <a:cubicBezTo>
                  <a:pt x="33911" y="868298"/>
                  <a:pt x="33911" y="868298"/>
                  <a:pt x="45094" y="879481"/>
                </a:cubicBezTo>
                <a:cubicBezTo>
                  <a:pt x="45094" y="879481"/>
                  <a:pt x="45094" y="879481"/>
                  <a:pt x="56277" y="879481"/>
                </a:cubicBezTo>
                <a:lnTo>
                  <a:pt x="56277" y="890664"/>
                </a:lnTo>
                <a:lnTo>
                  <a:pt x="59163" y="890664"/>
                </a:lnTo>
                <a:cubicBezTo>
                  <a:pt x="59163" y="890664"/>
                  <a:pt x="62049" y="890664"/>
                  <a:pt x="67821" y="890664"/>
                </a:cubicBezTo>
                <a:cubicBezTo>
                  <a:pt x="56277" y="901847"/>
                  <a:pt x="67821" y="890664"/>
                  <a:pt x="67821" y="901847"/>
                </a:cubicBezTo>
                <a:cubicBezTo>
                  <a:pt x="67821" y="901847"/>
                  <a:pt x="67821" y="901847"/>
                  <a:pt x="67821" y="900449"/>
                </a:cubicBezTo>
                <a:lnTo>
                  <a:pt x="67821" y="897653"/>
                </a:lnTo>
                <a:lnTo>
                  <a:pt x="67821" y="897129"/>
                </a:lnTo>
                <a:lnTo>
                  <a:pt x="67821" y="890664"/>
                </a:lnTo>
                <a:lnTo>
                  <a:pt x="56277" y="879481"/>
                </a:lnTo>
                <a:lnTo>
                  <a:pt x="56277" y="868298"/>
                </a:lnTo>
                <a:lnTo>
                  <a:pt x="45094" y="868298"/>
                </a:lnTo>
                <a:cubicBezTo>
                  <a:pt x="45094" y="868298"/>
                  <a:pt x="45094" y="868298"/>
                  <a:pt x="45094" y="856755"/>
                </a:cubicBezTo>
                <a:lnTo>
                  <a:pt x="33911" y="856755"/>
                </a:lnTo>
                <a:lnTo>
                  <a:pt x="33911" y="868298"/>
                </a:lnTo>
                <a:lnTo>
                  <a:pt x="33911" y="879481"/>
                </a:lnTo>
                <a:lnTo>
                  <a:pt x="22727" y="879481"/>
                </a:lnTo>
                <a:cubicBezTo>
                  <a:pt x="11183" y="879481"/>
                  <a:pt x="11183" y="879481"/>
                  <a:pt x="11183" y="868298"/>
                </a:cubicBezTo>
                <a:cubicBezTo>
                  <a:pt x="11183" y="868298"/>
                  <a:pt x="11183" y="868298"/>
                  <a:pt x="22727" y="868298"/>
                </a:cubicBezTo>
                <a:cubicBezTo>
                  <a:pt x="22727" y="856755"/>
                  <a:pt x="11183" y="856755"/>
                  <a:pt x="11183" y="868298"/>
                </a:cubicBezTo>
                <a:lnTo>
                  <a:pt x="11183" y="861625"/>
                </a:lnTo>
                <a:lnTo>
                  <a:pt x="11183" y="861083"/>
                </a:lnTo>
                <a:cubicBezTo>
                  <a:pt x="11183" y="859641"/>
                  <a:pt x="11183" y="856755"/>
                  <a:pt x="11183" y="856755"/>
                </a:cubicBezTo>
                <a:lnTo>
                  <a:pt x="11183" y="845572"/>
                </a:lnTo>
                <a:cubicBezTo>
                  <a:pt x="11183" y="845572"/>
                  <a:pt x="0" y="845572"/>
                  <a:pt x="11183" y="834389"/>
                </a:cubicBezTo>
                <a:lnTo>
                  <a:pt x="11183" y="823206"/>
                </a:lnTo>
                <a:lnTo>
                  <a:pt x="11183" y="811662"/>
                </a:lnTo>
                <a:cubicBezTo>
                  <a:pt x="11183" y="811662"/>
                  <a:pt x="11183" y="811662"/>
                  <a:pt x="11183" y="800479"/>
                </a:cubicBezTo>
                <a:lnTo>
                  <a:pt x="22727" y="800479"/>
                </a:lnTo>
                <a:lnTo>
                  <a:pt x="22727" y="789296"/>
                </a:lnTo>
                <a:lnTo>
                  <a:pt x="22727" y="778113"/>
                </a:lnTo>
                <a:cubicBezTo>
                  <a:pt x="22727" y="778113"/>
                  <a:pt x="22727" y="766570"/>
                  <a:pt x="33911" y="766570"/>
                </a:cubicBezTo>
                <a:lnTo>
                  <a:pt x="45094" y="766570"/>
                </a:lnTo>
                <a:lnTo>
                  <a:pt x="56277" y="755387"/>
                </a:lnTo>
                <a:lnTo>
                  <a:pt x="56277" y="766570"/>
                </a:lnTo>
                <a:lnTo>
                  <a:pt x="67821" y="766570"/>
                </a:lnTo>
                <a:cubicBezTo>
                  <a:pt x="67821" y="772342"/>
                  <a:pt x="67821" y="775228"/>
                  <a:pt x="67821" y="775228"/>
                </a:cubicBezTo>
                <a:lnTo>
                  <a:pt x="67821" y="778113"/>
                </a:lnTo>
                <a:lnTo>
                  <a:pt x="67821" y="789296"/>
                </a:lnTo>
                <a:lnTo>
                  <a:pt x="67821" y="795761"/>
                </a:lnTo>
                <a:cubicBezTo>
                  <a:pt x="67821" y="795237"/>
                  <a:pt x="67821" y="795587"/>
                  <a:pt x="67821" y="796286"/>
                </a:cubicBezTo>
                <a:lnTo>
                  <a:pt x="67821" y="800479"/>
                </a:lnTo>
                <a:lnTo>
                  <a:pt x="56277" y="800479"/>
                </a:lnTo>
                <a:lnTo>
                  <a:pt x="56277" y="811662"/>
                </a:lnTo>
                <a:lnTo>
                  <a:pt x="67821" y="811662"/>
                </a:lnTo>
                <a:cubicBezTo>
                  <a:pt x="67821" y="811662"/>
                  <a:pt x="67821" y="811662"/>
                  <a:pt x="67821" y="823206"/>
                </a:cubicBezTo>
                <a:cubicBezTo>
                  <a:pt x="67821" y="823206"/>
                  <a:pt x="67821" y="823206"/>
                  <a:pt x="79004" y="823206"/>
                </a:cubicBezTo>
                <a:cubicBezTo>
                  <a:pt x="79004" y="823206"/>
                  <a:pt x="79004" y="811662"/>
                  <a:pt x="67821" y="811662"/>
                </a:cubicBezTo>
                <a:lnTo>
                  <a:pt x="67821" y="800479"/>
                </a:lnTo>
                <a:cubicBezTo>
                  <a:pt x="79004" y="789296"/>
                  <a:pt x="79004" y="800479"/>
                  <a:pt x="79004" y="800479"/>
                </a:cubicBezTo>
                <a:lnTo>
                  <a:pt x="90188" y="800479"/>
                </a:lnTo>
                <a:lnTo>
                  <a:pt x="90188" y="806944"/>
                </a:lnTo>
                <a:cubicBezTo>
                  <a:pt x="90188" y="805372"/>
                  <a:pt x="90188" y="811662"/>
                  <a:pt x="90188" y="811662"/>
                </a:cubicBezTo>
                <a:cubicBezTo>
                  <a:pt x="90188" y="800479"/>
                  <a:pt x="101371" y="800479"/>
                  <a:pt x="101371" y="800479"/>
                </a:cubicBezTo>
                <a:lnTo>
                  <a:pt x="101371" y="811662"/>
                </a:lnTo>
                <a:cubicBezTo>
                  <a:pt x="101371" y="811662"/>
                  <a:pt x="101371" y="818156"/>
                  <a:pt x="101371" y="816532"/>
                </a:cubicBezTo>
                <a:lnTo>
                  <a:pt x="101371" y="823206"/>
                </a:lnTo>
                <a:lnTo>
                  <a:pt x="112915" y="811662"/>
                </a:lnTo>
                <a:cubicBezTo>
                  <a:pt x="112915" y="820320"/>
                  <a:pt x="112915" y="815991"/>
                  <a:pt x="112915" y="818156"/>
                </a:cubicBezTo>
                <a:lnTo>
                  <a:pt x="112915" y="823206"/>
                </a:lnTo>
                <a:lnTo>
                  <a:pt x="124098" y="823206"/>
                </a:lnTo>
                <a:cubicBezTo>
                  <a:pt x="124098" y="823206"/>
                  <a:pt x="124098" y="823206"/>
                  <a:pt x="124098" y="811662"/>
                </a:cubicBezTo>
                <a:cubicBezTo>
                  <a:pt x="124098" y="811662"/>
                  <a:pt x="124098" y="811662"/>
                  <a:pt x="112915" y="811662"/>
                </a:cubicBezTo>
                <a:cubicBezTo>
                  <a:pt x="112915" y="811662"/>
                  <a:pt x="112915" y="800479"/>
                  <a:pt x="101371" y="800479"/>
                </a:cubicBezTo>
                <a:cubicBezTo>
                  <a:pt x="90188" y="800479"/>
                  <a:pt x="101371" y="789296"/>
                  <a:pt x="90188" y="789296"/>
                </a:cubicBezTo>
                <a:lnTo>
                  <a:pt x="90188" y="778113"/>
                </a:lnTo>
                <a:cubicBezTo>
                  <a:pt x="90188" y="778113"/>
                  <a:pt x="90188" y="778113"/>
                  <a:pt x="90188" y="766570"/>
                </a:cubicBezTo>
                <a:lnTo>
                  <a:pt x="79004" y="766570"/>
                </a:lnTo>
                <a:lnTo>
                  <a:pt x="79004" y="755387"/>
                </a:lnTo>
                <a:lnTo>
                  <a:pt x="90188" y="744204"/>
                </a:lnTo>
                <a:cubicBezTo>
                  <a:pt x="90188" y="744204"/>
                  <a:pt x="90188" y="744204"/>
                  <a:pt x="79004" y="744204"/>
                </a:cubicBezTo>
                <a:lnTo>
                  <a:pt x="79004" y="755387"/>
                </a:lnTo>
                <a:cubicBezTo>
                  <a:pt x="67821" y="755387"/>
                  <a:pt x="67821" y="766570"/>
                  <a:pt x="67821" y="766570"/>
                </a:cubicBezTo>
                <a:cubicBezTo>
                  <a:pt x="67821" y="766570"/>
                  <a:pt x="67821" y="766570"/>
                  <a:pt x="67821" y="755387"/>
                </a:cubicBezTo>
                <a:lnTo>
                  <a:pt x="56277" y="755387"/>
                </a:lnTo>
                <a:lnTo>
                  <a:pt x="52083" y="755387"/>
                </a:lnTo>
                <a:cubicBezTo>
                  <a:pt x="51384" y="755387"/>
                  <a:pt x="51035" y="755387"/>
                  <a:pt x="51559" y="755387"/>
                </a:cubicBezTo>
                <a:lnTo>
                  <a:pt x="45094" y="755387"/>
                </a:lnTo>
                <a:cubicBezTo>
                  <a:pt x="45094" y="744204"/>
                  <a:pt x="56277" y="744204"/>
                  <a:pt x="45094" y="744204"/>
                </a:cubicBezTo>
                <a:lnTo>
                  <a:pt x="45094" y="742806"/>
                </a:lnTo>
                <a:cubicBezTo>
                  <a:pt x="45094" y="741408"/>
                  <a:pt x="45094" y="738613"/>
                  <a:pt x="45094" y="733021"/>
                </a:cubicBezTo>
                <a:cubicBezTo>
                  <a:pt x="56277" y="733021"/>
                  <a:pt x="56277" y="733021"/>
                  <a:pt x="56277" y="744204"/>
                </a:cubicBezTo>
                <a:cubicBezTo>
                  <a:pt x="56277" y="744204"/>
                  <a:pt x="62771" y="744204"/>
                  <a:pt x="61147" y="744204"/>
                </a:cubicBezTo>
                <a:lnTo>
                  <a:pt x="67821" y="744204"/>
                </a:lnTo>
                <a:lnTo>
                  <a:pt x="67821" y="733021"/>
                </a:lnTo>
                <a:lnTo>
                  <a:pt x="56277" y="733021"/>
                </a:lnTo>
                <a:cubicBezTo>
                  <a:pt x="56277" y="733021"/>
                  <a:pt x="56277" y="733021"/>
                  <a:pt x="56277" y="731578"/>
                </a:cubicBezTo>
                <a:lnTo>
                  <a:pt x="56277" y="730135"/>
                </a:lnTo>
                <a:cubicBezTo>
                  <a:pt x="56277" y="730135"/>
                  <a:pt x="56277" y="727249"/>
                  <a:pt x="56277" y="721478"/>
                </a:cubicBezTo>
                <a:cubicBezTo>
                  <a:pt x="56277" y="710295"/>
                  <a:pt x="56277" y="721478"/>
                  <a:pt x="56277" y="710295"/>
                </a:cubicBezTo>
                <a:lnTo>
                  <a:pt x="56277" y="699112"/>
                </a:lnTo>
                <a:cubicBezTo>
                  <a:pt x="62049" y="699112"/>
                  <a:pt x="64935" y="699112"/>
                  <a:pt x="64935" y="699112"/>
                </a:cubicBezTo>
                <a:lnTo>
                  <a:pt x="67821" y="699112"/>
                </a:lnTo>
                <a:cubicBezTo>
                  <a:pt x="67821" y="699112"/>
                  <a:pt x="67821" y="710295"/>
                  <a:pt x="79004" y="710295"/>
                </a:cubicBezTo>
                <a:cubicBezTo>
                  <a:pt x="79004" y="710295"/>
                  <a:pt x="79004" y="710295"/>
                  <a:pt x="79004" y="711693"/>
                </a:cubicBezTo>
                <a:lnTo>
                  <a:pt x="79004" y="716760"/>
                </a:lnTo>
                <a:cubicBezTo>
                  <a:pt x="79004" y="715187"/>
                  <a:pt x="79004" y="721478"/>
                  <a:pt x="79004" y="721478"/>
                </a:cubicBezTo>
                <a:cubicBezTo>
                  <a:pt x="90188" y="710295"/>
                  <a:pt x="79004" y="710295"/>
                  <a:pt x="79004" y="710295"/>
                </a:cubicBezTo>
                <a:cubicBezTo>
                  <a:pt x="79004" y="710295"/>
                  <a:pt x="79004" y="710295"/>
                  <a:pt x="90188" y="699112"/>
                </a:cubicBezTo>
                <a:lnTo>
                  <a:pt x="79004" y="699112"/>
                </a:lnTo>
                <a:cubicBezTo>
                  <a:pt x="90188" y="687929"/>
                  <a:pt x="90188" y="687929"/>
                  <a:pt x="79004" y="687929"/>
                </a:cubicBezTo>
                <a:cubicBezTo>
                  <a:pt x="79004" y="676385"/>
                  <a:pt x="90188" y="676385"/>
                  <a:pt x="90188" y="665202"/>
                </a:cubicBezTo>
                <a:cubicBezTo>
                  <a:pt x="90188" y="665202"/>
                  <a:pt x="90188" y="665202"/>
                  <a:pt x="90188" y="654019"/>
                </a:cubicBezTo>
                <a:cubicBezTo>
                  <a:pt x="90188" y="642836"/>
                  <a:pt x="90188" y="654019"/>
                  <a:pt x="101371" y="654019"/>
                </a:cubicBezTo>
                <a:cubicBezTo>
                  <a:pt x="101371" y="642836"/>
                  <a:pt x="101371" y="642836"/>
                  <a:pt x="112915" y="642836"/>
                </a:cubicBezTo>
                <a:lnTo>
                  <a:pt x="112915" y="631293"/>
                </a:lnTo>
                <a:cubicBezTo>
                  <a:pt x="112915" y="631293"/>
                  <a:pt x="112915" y="631293"/>
                  <a:pt x="112915" y="620110"/>
                </a:cubicBezTo>
                <a:lnTo>
                  <a:pt x="124098" y="620110"/>
                </a:lnTo>
                <a:lnTo>
                  <a:pt x="124098" y="608927"/>
                </a:lnTo>
                <a:cubicBezTo>
                  <a:pt x="135281" y="608927"/>
                  <a:pt x="135281" y="597744"/>
                  <a:pt x="135281" y="597744"/>
                </a:cubicBezTo>
                <a:lnTo>
                  <a:pt x="135281" y="586201"/>
                </a:lnTo>
                <a:lnTo>
                  <a:pt x="135281" y="575018"/>
                </a:lnTo>
                <a:cubicBezTo>
                  <a:pt x="135281" y="575018"/>
                  <a:pt x="135281" y="586201"/>
                  <a:pt x="146465" y="575018"/>
                </a:cubicBezTo>
                <a:lnTo>
                  <a:pt x="146465" y="563835"/>
                </a:lnTo>
                <a:cubicBezTo>
                  <a:pt x="146465" y="563835"/>
                  <a:pt x="146465" y="563835"/>
                  <a:pt x="135281" y="563835"/>
                </a:cubicBezTo>
                <a:cubicBezTo>
                  <a:pt x="135281" y="563835"/>
                  <a:pt x="135281" y="563835"/>
                  <a:pt x="135281" y="552652"/>
                </a:cubicBezTo>
                <a:lnTo>
                  <a:pt x="146465" y="552652"/>
                </a:lnTo>
                <a:lnTo>
                  <a:pt x="146465" y="541108"/>
                </a:lnTo>
                <a:lnTo>
                  <a:pt x="158008" y="541108"/>
                </a:lnTo>
                <a:lnTo>
                  <a:pt x="160804" y="541108"/>
                </a:lnTo>
                <a:cubicBezTo>
                  <a:pt x="160804" y="541108"/>
                  <a:pt x="163600" y="541108"/>
                  <a:pt x="169192" y="541108"/>
                </a:cubicBezTo>
                <a:lnTo>
                  <a:pt x="169192" y="552652"/>
                </a:lnTo>
                <a:lnTo>
                  <a:pt x="180375" y="552652"/>
                </a:lnTo>
                <a:lnTo>
                  <a:pt x="180375" y="563835"/>
                </a:lnTo>
                <a:lnTo>
                  <a:pt x="191558" y="563835"/>
                </a:lnTo>
                <a:cubicBezTo>
                  <a:pt x="191558" y="563835"/>
                  <a:pt x="191558" y="563835"/>
                  <a:pt x="193001" y="563835"/>
                </a:cubicBezTo>
                <a:lnTo>
                  <a:pt x="194444" y="563835"/>
                </a:lnTo>
                <a:lnTo>
                  <a:pt x="203102" y="563835"/>
                </a:lnTo>
                <a:cubicBezTo>
                  <a:pt x="203102" y="575018"/>
                  <a:pt x="191558" y="575018"/>
                  <a:pt x="191558" y="575018"/>
                </a:cubicBezTo>
                <a:lnTo>
                  <a:pt x="203102" y="575018"/>
                </a:lnTo>
                <a:cubicBezTo>
                  <a:pt x="203102" y="575018"/>
                  <a:pt x="203102" y="575018"/>
                  <a:pt x="203102" y="563835"/>
                </a:cubicBezTo>
                <a:lnTo>
                  <a:pt x="203102" y="552652"/>
                </a:lnTo>
                <a:lnTo>
                  <a:pt x="214285" y="552652"/>
                </a:lnTo>
                <a:cubicBezTo>
                  <a:pt x="203102" y="552652"/>
                  <a:pt x="203102" y="552652"/>
                  <a:pt x="214285" y="541108"/>
                </a:cubicBezTo>
                <a:lnTo>
                  <a:pt x="203102" y="541108"/>
                </a:lnTo>
                <a:cubicBezTo>
                  <a:pt x="214285" y="541108"/>
                  <a:pt x="203102" y="529925"/>
                  <a:pt x="203102" y="529925"/>
                </a:cubicBezTo>
                <a:lnTo>
                  <a:pt x="203102" y="541108"/>
                </a:lnTo>
                <a:cubicBezTo>
                  <a:pt x="203102" y="541108"/>
                  <a:pt x="203102" y="541108"/>
                  <a:pt x="191558" y="541108"/>
                </a:cubicBezTo>
                <a:lnTo>
                  <a:pt x="191558" y="529925"/>
                </a:lnTo>
                <a:cubicBezTo>
                  <a:pt x="191558" y="518742"/>
                  <a:pt x="180375" y="518742"/>
                  <a:pt x="180375" y="518742"/>
                </a:cubicBezTo>
                <a:lnTo>
                  <a:pt x="169192" y="518742"/>
                </a:lnTo>
                <a:lnTo>
                  <a:pt x="169192" y="507559"/>
                </a:lnTo>
                <a:cubicBezTo>
                  <a:pt x="169192" y="507559"/>
                  <a:pt x="169192" y="507559"/>
                  <a:pt x="170590" y="507559"/>
                </a:cubicBezTo>
                <a:lnTo>
                  <a:pt x="175657" y="507559"/>
                </a:lnTo>
                <a:cubicBezTo>
                  <a:pt x="174084" y="507559"/>
                  <a:pt x="180375" y="507559"/>
                  <a:pt x="180375" y="507559"/>
                </a:cubicBezTo>
                <a:lnTo>
                  <a:pt x="191558" y="496016"/>
                </a:lnTo>
                <a:cubicBezTo>
                  <a:pt x="191558" y="496016"/>
                  <a:pt x="194444" y="496016"/>
                  <a:pt x="195887" y="496016"/>
                </a:cubicBezTo>
                <a:lnTo>
                  <a:pt x="196428" y="496016"/>
                </a:lnTo>
                <a:lnTo>
                  <a:pt x="203102" y="496016"/>
                </a:lnTo>
                <a:lnTo>
                  <a:pt x="203102" y="507559"/>
                </a:lnTo>
                <a:cubicBezTo>
                  <a:pt x="203102" y="507559"/>
                  <a:pt x="203102" y="507559"/>
                  <a:pt x="201659" y="507559"/>
                </a:cubicBezTo>
                <a:lnTo>
                  <a:pt x="193001" y="507559"/>
                </a:lnTo>
                <a:cubicBezTo>
                  <a:pt x="191558" y="507559"/>
                  <a:pt x="191558" y="507559"/>
                  <a:pt x="191558" y="507559"/>
                </a:cubicBezTo>
                <a:cubicBezTo>
                  <a:pt x="191558" y="507559"/>
                  <a:pt x="191558" y="507559"/>
                  <a:pt x="191558" y="518742"/>
                </a:cubicBezTo>
                <a:cubicBezTo>
                  <a:pt x="191558" y="518742"/>
                  <a:pt x="191558" y="518742"/>
                  <a:pt x="203102" y="518742"/>
                </a:cubicBezTo>
                <a:cubicBezTo>
                  <a:pt x="214285" y="529925"/>
                  <a:pt x="214285" y="518742"/>
                  <a:pt x="214285" y="518742"/>
                </a:cubicBezTo>
                <a:lnTo>
                  <a:pt x="214285" y="529925"/>
                </a:lnTo>
                <a:lnTo>
                  <a:pt x="225469" y="529925"/>
                </a:lnTo>
                <a:lnTo>
                  <a:pt x="225469" y="518742"/>
                </a:lnTo>
                <a:lnTo>
                  <a:pt x="221275" y="518742"/>
                </a:lnTo>
                <a:cubicBezTo>
                  <a:pt x="220576" y="518742"/>
                  <a:pt x="220227" y="518742"/>
                  <a:pt x="220751" y="518742"/>
                </a:cubicBezTo>
                <a:lnTo>
                  <a:pt x="214285" y="518742"/>
                </a:lnTo>
                <a:cubicBezTo>
                  <a:pt x="214285" y="518742"/>
                  <a:pt x="214285" y="518742"/>
                  <a:pt x="203102" y="518742"/>
                </a:cubicBezTo>
                <a:cubicBezTo>
                  <a:pt x="203102" y="507559"/>
                  <a:pt x="191558" y="518742"/>
                  <a:pt x="203102" y="507559"/>
                </a:cubicBezTo>
                <a:cubicBezTo>
                  <a:pt x="203102" y="496016"/>
                  <a:pt x="203102" y="496016"/>
                  <a:pt x="214285" y="507559"/>
                </a:cubicBezTo>
                <a:lnTo>
                  <a:pt x="214285" y="496016"/>
                </a:lnTo>
                <a:lnTo>
                  <a:pt x="203102" y="496016"/>
                </a:lnTo>
                <a:lnTo>
                  <a:pt x="203102" y="484833"/>
                </a:lnTo>
                <a:cubicBezTo>
                  <a:pt x="203102" y="496016"/>
                  <a:pt x="203102" y="496016"/>
                  <a:pt x="214285" y="484833"/>
                </a:cubicBezTo>
                <a:lnTo>
                  <a:pt x="225469" y="484833"/>
                </a:lnTo>
                <a:cubicBezTo>
                  <a:pt x="225469" y="496016"/>
                  <a:pt x="214285" y="496016"/>
                  <a:pt x="225469" y="496016"/>
                </a:cubicBezTo>
                <a:lnTo>
                  <a:pt x="236652" y="496016"/>
                </a:lnTo>
                <a:cubicBezTo>
                  <a:pt x="236652" y="484833"/>
                  <a:pt x="236652" y="496016"/>
                  <a:pt x="236652" y="484833"/>
                </a:cubicBezTo>
                <a:lnTo>
                  <a:pt x="248196" y="484833"/>
                </a:lnTo>
                <a:cubicBezTo>
                  <a:pt x="248196" y="484833"/>
                  <a:pt x="248196" y="484833"/>
                  <a:pt x="248196" y="473650"/>
                </a:cubicBezTo>
                <a:lnTo>
                  <a:pt x="259379" y="473650"/>
                </a:lnTo>
                <a:cubicBezTo>
                  <a:pt x="259379" y="462467"/>
                  <a:pt x="248196" y="473650"/>
                  <a:pt x="259379" y="462467"/>
                </a:cubicBezTo>
                <a:cubicBezTo>
                  <a:pt x="259379" y="450923"/>
                  <a:pt x="248196" y="462467"/>
                  <a:pt x="248196" y="462467"/>
                </a:cubicBezTo>
                <a:lnTo>
                  <a:pt x="248196" y="473650"/>
                </a:lnTo>
                <a:lnTo>
                  <a:pt x="236652" y="484833"/>
                </a:lnTo>
                <a:lnTo>
                  <a:pt x="236652" y="473650"/>
                </a:lnTo>
                <a:cubicBezTo>
                  <a:pt x="236652" y="473650"/>
                  <a:pt x="236652" y="462467"/>
                  <a:pt x="225469" y="462467"/>
                </a:cubicBezTo>
                <a:lnTo>
                  <a:pt x="225469" y="450923"/>
                </a:lnTo>
                <a:lnTo>
                  <a:pt x="225469" y="446730"/>
                </a:lnTo>
                <a:cubicBezTo>
                  <a:pt x="225469" y="446031"/>
                  <a:pt x="225469" y="445682"/>
                  <a:pt x="225469" y="446206"/>
                </a:cubicBezTo>
                <a:lnTo>
                  <a:pt x="225469" y="444458"/>
                </a:lnTo>
                <a:cubicBezTo>
                  <a:pt x="225469" y="446031"/>
                  <a:pt x="225469" y="439741"/>
                  <a:pt x="225469" y="439741"/>
                </a:cubicBezTo>
                <a:cubicBezTo>
                  <a:pt x="236652" y="439741"/>
                  <a:pt x="225469" y="439741"/>
                  <a:pt x="236652" y="439741"/>
                </a:cubicBezTo>
                <a:cubicBezTo>
                  <a:pt x="236652" y="439741"/>
                  <a:pt x="236652" y="439741"/>
                  <a:pt x="236652" y="428558"/>
                </a:cubicBezTo>
                <a:cubicBezTo>
                  <a:pt x="236652" y="439741"/>
                  <a:pt x="248196" y="428558"/>
                  <a:pt x="248196" y="439741"/>
                </a:cubicBezTo>
                <a:lnTo>
                  <a:pt x="248196" y="428558"/>
                </a:lnTo>
                <a:cubicBezTo>
                  <a:pt x="236652" y="428558"/>
                  <a:pt x="248196" y="417375"/>
                  <a:pt x="236652" y="428558"/>
                </a:cubicBezTo>
                <a:lnTo>
                  <a:pt x="236652" y="417375"/>
                </a:lnTo>
                <a:lnTo>
                  <a:pt x="248196" y="417375"/>
                </a:lnTo>
                <a:lnTo>
                  <a:pt x="259379" y="417375"/>
                </a:lnTo>
                <a:cubicBezTo>
                  <a:pt x="259379" y="417375"/>
                  <a:pt x="259379" y="428558"/>
                  <a:pt x="270562" y="417375"/>
                </a:cubicBezTo>
                <a:lnTo>
                  <a:pt x="270562" y="423840"/>
                </a:lnTo>
                <a:cubicBezTo>
                  <a:pt x="270562" y="423316"/>
                  <a:pt x="270562" y="423665"/>
                  <a:pt x="270562" y="424364"/>
                </a:cubicBezTo>
                <a:lnTo>
                  <a:pt x="270562" y="428558"/>
                </a:lnTo>
                <a:lnTo>
                  <a:pt x="281746" y="428558"/>
                </a:lnTo>
                <a:cubicBezTo>
                  <a:pt x="293290" y="428558"/>
                  <a:pt x="293290" y="428558"/>
                  <a:pt x="293290" y="439741"/>
                </a:cubicBezTo>
                <a:cubicBezTo>
                  <a:pt x="293290" y="439741"/>
                  <a:pt x="293290" y="439741"/>
                  <a:pt x="304473" y="439741"/>
                </a:cubicBezTo>
                <a:cubicBezTo>
                  <a:pt x="315656" y="439741"/>
                  <a:pt x="315656" y="439741"/>
                  <a:pt x="315656" y="450923"/>
                </a:cubicBezTo>
                <a:cubicBezTo>
                  <a:pt x="315656" y="450923"/>
                  <a:pt x="315656" y="450923"/>
                  <a:pt x="326839" y="450923"/>
                </a:cubicBezTo>
                <a:cubicBezTo>
                  <a:pt x="338383" y="450923"/>
                  <a:pt x="338383" y="462467"/>
                  <a:pt x="338383" y="462467"/>
                </a:cubicBezTo>
                <a:lnTo>
                  <a:pt x="349566" y="462467"/>
                </a:lnTo>
                <a:lnTo>
                  <a:pt x="349566" y="473650"/>
                </a:lnTo>
                <a:cubicBezTo>
                  <a:pt x="360750" y="462467"/>
                  <a:pt x="360750" y="473650"/>
                  <a:pt x="360750" y="473650"/>
                </a:cubicBezTo>
                <a:cubicBezTo>
                  <a:pt x="360750" y="484833"/>
                  <a:pt x="371933" y="473650"/>
                  <a:pt x="371933" y="473650"/>
                </a:cubicBezTo>
                <a:cubicBezTo>
                  <a:pt x="383477" y="473650"/>
                  <a:pt x="383477" y="484833"/>
                  <a:pt x="383477" y="473650"/>
                </a:cubicBezTo>
                <a:lnTo>
                  <a:pt x="383477" y="484833"/>
                </a:lnTo>
                <a:lnTo>
                  <a:pt x="394660" y="484833"/>
                </a:lnTo>
                <a:cubicBezTo>
                  <a:pt x="394660" y="484833"/>
                  <a:pt x="383477" y="496016"/>
                  <a:pt x="394660" y="484833"/>
                </a:cubicBezTo>
                <a:cubicBezTo>
                  <a:pt x="394660" y="484833"/>
                  <a:pt x="394660" y="484833"/>
                  <a:pt x="383477" y="496016"/>
                </a:cubicBezTo>
                <a:cubicBezTo>
                  <a:pt x="394660" y="496016"/>
                  <a:pt x="383477" y="496016"/>
                  <a:pt x="394660" y="496016"/>
                </a:cubicBezTo>
                <a:lnTo>
                  <a:pt x="394660" y="489551"/>
                </a:lnTo>
                <a:cubicBezTo>
                  <a:pt x="394660" y="491123"/>
                  <a:pt x="394660" y="484833"/>
                  <a:pt x="394660" y="484833"/>
                </a:cubicBezTo>
                <a:cubicBezTo>
                  <a:pt x="394660" y="484833"/>
                  <a:pt x="394660" y="484833"/>
                  <a:pt x="405843" y="484833"/>
                </a:cubicBezTo>
                <a:cubicBezTo>
                  <a:pt x="405843" y="484833"/>
                  <a:pt x="405843" y="484833"/>
                  <a:pt x="405843" y="496016"/>
                </a:cubicBezTo>
                <a:lnTo>
                  <a:pt x="417027" y="496016"/>
                </a:lnTo>
                <a:lnTo>
                  <a:pt x="428571" y="496016"/>
                </a:lnTo>
                <a:cubicBezTo>
                  <a:pt x="428571" y="496016"/>
                  <a:pt x="428571" y="496016"/>
                  <a:pt x="439754" y="496016"/>
                </a:cubicBezTo>
                <a:lnTo>
                  <a:pt x="439754" y="507559"/>
                </a:lnTo>
                <a:lnTo>
                  <a:pt x="428571" y="507559"/>
                </a:lnTo>
                <a:cubicBezTo>
                  <a:pt x="439754" y="507559"/>
                  <a:pt x="428571" y="518742"/>
                  <a:pt x="428571" y="518742"/>
                </a:cubicBezTo>
                <a:cubicBezTo>
                  <a:pt x="428571" y="518742"/>
                  <a:pt x="439754" y="507559"/>
                  <a:pt x="439754" y="518742"/>
                </a:cubicBezTo>
                <a:cubicBezTo>
                  <a:pt x="450937" y="518742"/>
                  <a:pt x="450937" y="518742"/>
                  <a:pt x="450937" y="507559"/>
                </a:cubicBezTo>
                <a:lnTo>
                  <a:pt x="462120" y="507559"/>
                </a:lnTo>
                <a:cubicBezTo>
                  <a:pt x="462120" y="507559"/>
                  <a:pt x="462120" y="518742"/>
                  <a:pt x="450937" y="518742"/>
                </a:cubicBezTo>
                <a:cubicBezTo>
                  <a:pt x="450937" y="529925"/>
                  <a:pt x="450937" y="518742"/>
                  <a:pt x="450937" y="529925"/>
                </a:cubicBezTo>
                <a:cubicBezTo>
                  <a:pt x="450937" y="529925"/>
                  <a:pt x="450937" y="529925"/>
                  <a:pt x="462120" y="529925"/>
                </a:cubicBezTo>
                <a:cubicBezTo>
                  <a:pt x="450937" y="541108"/>
                  <a:pt x="450937" y="541108"/>
                  <a:pt x="462120" y="541108"/>
                </a:cubicBezTo>
                <a:lnTo>
                  <a:pt x="450937" y="552652"/>
                </a:lnTo>
                <a:lnTo>
                  <a:pt x="450937" y="563835"/>
                </a:lnTo>
                <a:lnTo>
                  <a:pt x="462120" y="563835"/>
                </a:lnTo>
                <a:lnTo>
                  <a:pt x="473664" y="563835"/>
                </a:lnTo>
                <a:lnTo>
                  <a:pt x="473664" y="575018"/>
                </a:lnTo>
                <a:lnTo>
                  <a:pt x="462120" y="575018"/>
                </a:lnTo>
                <a:cubicBezTo>
                  <a:pt x="462120" y="575018"/>
                  <a:pt x="450937" y="575018"/>
                  <a:pt x="462120" y="586201"/>
                </a:cubicBezTo>
                <a:cubicBezTo>
                  <a:pt x="462120" y="586201"/>
                  <a:pt x="462120" y="586201"/>
                  <a:pt x="450937" y="597744"/>
                </a:cubicBezTo>
                <a:lnTo>
                  <a:pt x="450937" y="594858"/>
                </a:lnTo>
                <a:cubicBezTo>
                  <a:pt x="450937" y="594858"/>
                  <a:pt x="450937" y="591972"/>
                  <a:pt x="450937" y="586201"/>
                </a:cubicBezTo>
                <a:lnTo>
                  <a:pt x="439754" y="586201"/>
                </a:lnTo>
                <a:lnTo>
                  <a:pt x="439754" y="587644"/>
                </a:lnTo>
                <a:cubicBezTo>
                  <a:pt x="439754" y="589087"/>
                  <a:pt x="439754" y="591972"/>
                  <a:pt x="439754" y="597744"/>
                </a:cubicBezTo>
                <a:cubicBezTo>
                  <a:pt x="439754" y="597744"/>
                  <a:pt x="439754" y="608927"/>
                  <a:pt x="428571" y="608927"/>
                </a:cubicBezTo>
                <a:lnTo>
                  <a:pt x="428571" y="620110"/>
                </a:lnTo>
                <a:cubicBezTo>
                  <a:pt x="428571" y="620110"/>
                  <a:pt x="439754" y="608927"/>
                  <a:pt x="439754" y="620110"/>
                </a:cubicBezTo>
                <a:cubicBezTo>
                  <a:pt x="439754" y="620110"/>
                  <a:pt x="439754" y="620110"/>
                  <a:pt x="439754" y="608927"/>
                </a:cubicBezTo>
                <a:lnTo>
                  <a:pt x="439754" y="607529"/>
                </a:lnTo>
                <a:cubicBezTo>
                  <a:pt x="439754" y="606131"/>
                  <a:pt x="439754" y="603336"/>
                  <a:pt x="439754" y="597744"/>
                </a:cubicBezTo>
                <a:cubicBezTo>
                  <a:pt x="439754" y="597744"/>
                  <a:pt x="439754" y="597744"/>
                  <a:pt x="450937" y="597744"/>
                </a:cubicBezTo>
                <a:cubicBezTo>
                  <a:pt x="450937" y="597744"/>
                  <a:pt x="450937" y="597744"/>
                  <a:pt x="462120" y="597744"/>
                </a:cubicBezTo>
                <a:lnTo>
                  <a:pt x="462120" y="591071"/>
                </a:lnTo>
                <a:lnTo>
                  <a:pt x="462120" y="590529"/>
                </a:lnTo>
                <a:lnTo>
                  <a:pt x="462120" y="586201"/>
                </a:lnTo>
                <a:cubicBezTo>
                  <a:pt x="462120" y="586201"/>
                  <a:pt x="462120" y="586201"/>
                  <a:pt x="473664" y="586201"/>
                </a:cubicBezTo>
                <a:cubicBezTo>
                  <a:pt x="473664" y="586201"/>
                  <a:pt x="473664" y="586201"/>
                  <a:pt x="484847" y="586201"/>
                </a:cubicBezTo>
                <a:cubicBezTo>
                  <a:pt x="484847" y="586201"/>
                  <a:pt x="484847" y="586201"/>
                  <a:pt x="484847" y="597744"/>
                </a:cubicBezTo>
                <a:cubicBezTo>
                  <a:pt x="484847" y="597744"/>
                  <a:pt x="484847" y="597744"/>
                  <a:pt x="484847" y="608927"/>
                </a:cubicBezTo>
                <a:cubicBezTo>
                  <a:pt x="484847" y="597744"/>
                  <a:pt x="484847" y="597744"/>
                  <a:pt x="496031" y="608927"/>
                </a:cubicBezTo>
                <a:lnTo>
                  <a:pt x="496031" y="597744"/>
                </a:lnTo>
                <a:cubicBezTo>
                  <a:pt x="507214" y="597744"/>
                  <a:pt x="507214" y="608927"/>
                  <a:pt x="507214" y="608927"/>
                </a:cubicBezTo>
                <a:cubicBezTo>
                  <a:pt x="507214" y="608927"/>
                  <a:pt x="507214" y="608927"/>
                  <a:pt x="518758" y="608927"/>
                </a:cubicBezTo>
                <a:lnTo>
                  <a:pt x="518758" y="607529"/>
                </a:lnTo>
                <a:cubicBezTo>
                  <a:pt x="518758" y="606131"/>
                  <a:pt x="518758" y="603336"/>
                  <a:pt x="518758" y="597744"/>
                </a:cubicBezTo>
                <a:lnTo>
                  <a:pt x="518758" y="589087"/>
                </a:lnTo>
                <a:lnTo>
                  <a:pt x="518758" y="586201"/>
                </a:lnTo>
                <a:lnTo>
                  <a:pt x="507214" y="586201"/>
                </a:lnTo>
                <a:lnTo>
                  <a:pt x="507214" y="587644"/>
                </a:lnTo>
                <a:lnTo>
                  <a:pt x="507214" y="594858"/>
                </a:lnTo>
                <a:lnTo>
                  <a:pt x="507214" y="597744"/>
                </a:lnTo>
                <a:lnTo>
                  <a:pt x="496031" y="597744"/>
                </a:lnTo>
                <a:cubicBezTo>
                  <a:pt x="496031" y="586201"/>
                  <a:pt x="484847" y="586201"/>
                  <a:pt x="496031" y="586201"/>
                </a:cubicBezTo>
                <a:lnTo>
                  <a:pt x="484847" y="586201"/>
                </a:lnTo>
                <a:lnTo>
                  <a:pt x="484847" y="582007"/>
                </a:lnTo>
                <a:lnTo>
                  <a:pt x="484847" y="581483"/>
                </a:lnTo>
                <a:lnTo>
                  <a:pt x="484847" y="575018"/>
                </a:lnTo>
                <a:cubicBezTo>
                  <a:pt x="484847" y="575018"/>
                  <a:pt x="484847" y="575018"/>
                  <a:pt x="496031" y="563835"/>
                </a:cubicBezTo>
                <a:cubicBezTo>
                  <a:pt x="496031" y="563835"/>
                  <a:pt x="496031" y="563835"/>
                  <a:pt x="496031" y="575018"/>
                </a:cubicBezTo>
                <a:lnTo>
                  <a:pt x="507214" y="575018"/>
                </a:lnTo>
                <a:lnTo>
                  <a:pt x="507214" y="568553"/>
                </a:lnTo>
                <a:lnTo>
                  <a:pt x="507214" y="568028"/>
                </a:lnTo>
                <a:lnTo>
                  <a:pt x="507214" y="563835"/>
                </a:lnTo>
                <a:cubicBezTo>
                  <a:pt x="496031" y="563835"/>
                  <a:pt x="507214" y="552652"/>
                  <a:pt x="496031" y="552652"/>
                </a:cubicBezTo>
                <a:lnTo>
                  <a:pt x="496031" y="541108"/>
                </a:lnTo>
                <a:cubicBezTo>
                  <a:pt x="484847" y="541108"/>
                  <a:pt x="484847" y="541108"/>
                  <a:pt x="484847" y="552652"/>
                </a:cubicBezTo>
                <a:lnTo>
                  <a:pt x="484847" y="541108"/>
                </a:lnTo>
                <a:cubicBezTo>
                  <a:pt x="484847" y="541108"/>
                  <a:pt x="484847" y="541108"/>
                  <a:pt x="484847" y="529925"/>
                </a:cubicBezTo>
                <a:lnTo>
                  <a:pt x="484847" y="518742"/>
                </a:lnTo>
                <a:cubicBezTo>
                  <a:pt x="473664" y="518742"/>
                  <a:pt x="473664" y="518742"/>
                  <a:pt x="473664" y="529925"/>
                </a:cubicBezTo>
                <a:cubicBezTo>
                  <a:pt x="467892" y="529925"/>
                  <a:pt x="465006" y="529925"/>
                  <a:pt x="465006" y="529925"/>
                </a:cubicBezTo>
                <a:lnTo>
                  <a:pt x="462120" y="529925"/>
                </a:lnTo>
                <a:cubicBezTo>
                  <a:pt x="462120" y="518742"/>
                  <a:pt x="462120" y="518742"/>
                  <a:pt x="450937" y="518742"/>
                </a:cubicBezTo>
                <a:cubicBezTo>
                  <a:pt x="450937" y="518742"/>
                  <a:pt x="450937" y="518742"/>
                  <a:pt x="452335" y="518742"/>
                </a:cubicBezTo>
                <a:lnTo>
                  <a:pt x="455131" y="518742"/>
                </a:lnTo>
                <a:cubicBezTo>
                  <a:pt x="455830" y="518742"/>
                  <a:pt x="456179" y="518742"/>
                  <a:pt x="455655" y="518742"/>
                </a:cubicBezTo>
                <a:lnTo>
                  <a:pt x="462120" y="518742"/>
                </a:lnTo>
                <a:cubicBezTo>
                  <a:pt x="473664" y="518742"/>
                  <a:pt x="473664" y="507559"/>
                  <a:pt x="473664" y="518742"/>
                </a:cubicBezTo>
                <a:lnTo>
                  <a:pt x="473664" y="514549"/>
                </a:lnTo>
                <a:lnTo>
                  <a:pt x="473664" y="514025"/>
                </a:lnTo>
                <a:lnTo>
                  <a:pt x="473664" y="513850"/>
                </a:lnTo>
                <a:cubicBezTo>
                  <a:pt x="473664" y="511753"/>
                  <a:pt x="473664" y="515947"/>
                  <a:pt x="473664" y="507559"/>
                </a:cubicBezTo>
                <a:cubicBezTo>
                  <a:pt x="462120" y="496016"/>
                  <a:pt x="473664" y="496016"/>
                  <a:pt x="462120" y="496016"/>
                </a:cubicBezTo>
                <a:lnTo>
                  <a:pt x="462120" y="484833"/>
                </a:lnTo>
                <a:cubicBezTo>
                  <a:pt x="462120" y="484833"/>
                  <a:pt x="455830" y="484833"/>
                  <a:pt x="457402" y="484833"/>
                </a:cubicBezTo>
                <a:lnTo>
                  <a:pt x="450937" y="484833"/>
                </a:lnTo>
                <a:cubicBezTo>
                  <a:pt x="450937" y="484833"/>
                  <a:pt x="450937" y="484833"/>
                  <a:pt x="450937" y="473650"/>
                </a:cubicBezTo>
                <a:cubicBezTo>
                  <a:pt x="450937" y="473650"/>
                  <a:pt x="439754" y="473650"/>
                  <a:pt x="450937" y="462467"/>
                </a:cubicBezTo>
                <a:cubicBezTo>
                  <a:pt x="450937" y="462467"/>
                  <a:pt x="450937" y="462467"/>
                  <a:pt x="439754" y="462467"/>
                </a:cubicBezTo>
                <a:lnTo>
                  <a:pt x="439754" y="450923"/>
                </a:lnTo>
                <a:cubicBezTo>
                  <a:pt x="439754" y="439741"/>
                  <a:pt x="428571" y="439741"/>
                  <a:pt x="428571" y="439741"/>
                </a:cubicBezTo>
                <a:cubicBezTo>
                  <a:pt x="428571" y="439741"/>
                  <a:pt x="428571" y="439741"/>
                  <a:pt x="428571" y="438343"/>
                </a:cubicBezTo>
                <a:lnTo>
                  <a:pt x="428571" y="433275"/>
                </a:lnTo>
                <a:lnTo>
                  <a:pt x="428571" y="432751"/>
                </a:lnTo>
                <a:lnTo>
                  <a:pt x="428571" y="428558"/>
                </a:lnTo>
                <a:cubicBezTo>
                  <a:pt x="428571" y="428558"/>
                  <a:pt x="428571" y="428558"/>
                  <a:pt x="417027" y="428558"/>
                </a:cubicBezTo>
                <a:lnTo>
                  <a:pt x="417027" y="417375"/>
                </a:lnTo>
                <a:cubicBezTo>
                  <a:pt x="417027" y="417375"/>
                  <a:pt x="417027" y="405831"/>
                  <a:pt x="405843" y="405831"/>
                </a:cubicBezTo>
                <a:lnTo>
                  <a:pt x="405843" y="394648"/>
                </a:lnTo>
                <a:cubicBezTo>
                  <a:pt x="397456" y="394648"/>
                  <a:pt x="401650" y="394648"/>
                  <a:pt x="399553" y="394648"/>
                </a:cubicBezTo>
                <a:lnTo>
                  <a:pt x="399378" y="394648"/>
                </a:lnTo>
                <a:lnTo>
                  <a:pt x="398854" y="394648"/>
                </a:lnTo>
                <a:cubicBezTo>
                  <a:pt x="397456" y="394648"/>
                  <a:pt x="394660" y="394648"/>
                  <a:pt x="394660" y="394648"/>
                </a:cubicBezTo>
                <a:lnTo>
                  <a:pt x="394660" y="383465"/>
                </a:lnTo>
                <a:cubicBezTo>
                  <a:pt x="394660" y="380670"/>
                  <a:pt x="393961" y="379272"/>
                  <a:pt x="393088" y="378748"/>
                </a:cubicBezTo>
                <a:lnTo>
                  <a:pt x="392079" y="378949"/>
                </a:lnTo>
                <a:lnTo>
                  <a:pt x="389069" y="373680"/>
                </a:lnTo>
                <a:cubicBezTo>
                  <a:pt x="386273" y="372282"/>
                  <a:pt x="383477" y="372282"/>
                  <a:pt x="383477" y="372282"/>
                </a:cubicBezTo>
                <a:lnTo>
                  <a:pt x="383477" y="360739"/>
                </a:lnTo>
                <a:cubicBezTo>
                  <a:pt x="371933" y="360739"/>
                  <a:pt x="383477" y="349556"/>
                  <a:pt x="371933" y="349556"/>
                </a:cubicBezTo>
                <a:lnTo>
                  <a:pt x="371933" y="346760"/>
                </a:lnTo>
                <a:cubicBezTo>
                  <a:pt x="371933" y="346760"/>
                  <a:pt x="371933" y="343965"/>
                  <a:pt x="371933" y="338373"/>
                </a:cubicBezTo>
                <a:cubicBezTo>
                  <a:pt x="366341" y="338373"/>
                  <a:pt x="363546" y="338373"/>
                  <a:pt x="363546" y="338373"/>
                </a:cubicBezTo>
                <a:lnTo>
                  <a:pt x="360750" y="338373"/>
                </a:lnTo>
                <a:lnTo>
                  <a:pt x="360750" y="327190"/>
                </a:lnTo>
                <a:cubicBezTo>
                  <a:pt x="360750" y="315646"/>
                  <a:pt x="360750" y="327190"/>
                  <a:pt x="360750" y="315646"/>
                </a:cubicBezTo>
                <a:lnTo>
                  <a:pt x="360750" y="304464"/>
                </a:lnTo>
                <a:cubicBezTo>
                  <a:pt x="349566" y="315646"/>
                  <a:pt x="349566" y="315646"/>
                  <a:pt x="349566" y="304464"/>
                </a:cubicBezTo>
                <a:lnTo>
                  <a:pt x="349566" y="293281"/>
                </a:lnTo>
                <a:lnTo>
                  <a:pt x="349566" y="282098"/>
                </a:lnTo>
                <a:cubicBezTo>
                  <a:pt x="349566" y="282098"/>
                  <a:pt x="349566" y="282098"/>
                  <a:pt x="349566" y="280655"/>
                </a:cubicBezTo>
                <a:cubicBezTo>
                  <a:pt x="349566" y="279212"/>
                  <a:pt x="349566" y="276326"/>
                  <a:pt x="349566" y="270554"/>
                </a:cubicBezTo>
                <a:lnTo>
                  <a:pt x="360750" y="270554"/>
                </a:lnTo>
                <a:lnTo>
                  <a:pt x="371933" y="270554"/>
                </a:lnTo>
                <a:cubicBezTo>
                  <a:pt x="371933" y="270554"/>
                  <a:pt x="371933" y="270554"/>
                  <a:pt x="373376" y="270554"/>
                </a:cubicBezTo>
                <a:lnTo>
                  <a:pt x="376262" y="270554"/>
                </a:lnTo>
                <a:cubicBezTo>
                  <a:pt x="376983" y="270554"/>
                  <a:pt x="377344" y="270554"/>
                  <a:pt x="376803" y="270554"/>
                </a:cubicBezTo>
                <a:lnTo>
                  <a:pt x="383477" y="270554"/>
                </a:lnTo>
                <a:cubicBezTo>
                  <a:pt x="394660" y="259371"/>
                  <a:pt x="383477" y="259371"/>
                  <a:pt x="383477" y="259371"/>
                </a:cubicBezTo>
                <a:cubicBezTo>
                  <a:pt x="383477" y="259371"/>
                  <a:pt x="383477" y="259371"/>
                  <a:pt x="371933" y="259371"/>
                </a:cubicBezTo>
                <a:cubicBezTo>
                  <a:pt x="383477" y="259371"/>
                  <a:pt x="371933" y="248188"/>
                  <a:pt x="371933" y="248188"/>
                </a:cubicBezTo>
                <a:lnTo>
                  <a:pt x="371933" y="237005"/>
                </a:lnTo>
                <a:cubicBezTo>
                  <a:pt x="371933" y="237005"/>
                  <a:pt x="371933" y="248188"/>
                  <a:pt x="383477" y="237005"/>
                </a:cubicBezTo>
                <a:lnTo>
                  <a:pt x="394660" y="225462"/>
                </a:lnTo>
                <a:lnTo>
                  <a:pt x="383477" y="225462"/>
                </a:lnTo>
                <a:lnTo>
                  <a:pt x="383477" y="224064"/>
                </a:lnTo>
                <a:cubicBezTo>
                  <a:pt x="383477" y="222666"/>
                  <a:pt x="383477" y="219870"/>
                  <a:pt x="383477" y="214279"/>
                </a:cubicBezTo>
                <a:cubicBezTo>
                  <a:pt x="394660" y="214279"/>
                  <a:pt x="394660" y="203096"/>
                  <a:pt x="394660" y="203096"/>
                </a:cubicBezTo>
                <a:lnTo>
                  <a:pt x="394660" y="214279"/>
                </a:lnTo>
                <a:cubicBezTo>
                  <a:pt x="405843" y="214279"/>
                  <a:pt x="405843" y="214279"/>
                  <a:pt x="405843" y="225462"/>
                </a:cubicBezTo>
                <a:cubicBezTo>
                  <a:pt x="405843" y="225462"/>
                  <a:pt x="405843" y="225462"/>
                  <a:pt x="405843" y="214279"/>
                </a:cubicBezTo>
                <a:cubicBezTo>
                  <a:pt x="405843" y="214279"/>
                  <a:pt x="405843" y="214279"/>
                  <a:pt x="405843" y="203096"/>
                </a:cubicBezTo>
                <a:cubicBezTo>
                  <a:pt x="405843" y="203096"/>
                  <a:pt x="405843" y="203096"/>
                  <a:pt x="394660" y="203096"/>
                </a:cubicBezTo>
                <a:lnTo>
                  <a:pt x="394660" y="191913"/>
                </a:lnTo>
                <a:cubicBezTo>
                  <a:pt x="394660" y="191913"/>
                  <a:pt x="394660" y="191913"/>
                  <a:pt x="405843" y="191913"/>
                </a:cubicBezTo>
                <a:cubicBezTo>
                  <a:pt x="405843" y="191913"/>
                  <a:pt x="405843" y="191913"/>
                  <a:pt x="417027" y="191913"/>
                </a:cubicBezTo>
                <a:lnTo>
                  <a:pt x="428571" y="191913"/>
                </a:lnTo>
                <a:lnTo>
                  <a:pt x="428571" y="180369"/>
                </a:lnTo>
                <a:cubicBezTo>
                  <a:pt x="428571" y="180369"/>
                  <a:pt x="428571" y="180369"/>
                  <a:pt x="417027" y="180369"/>
                </a:cubicBezTo>
                <a:cubicBezTo>
                  <a:pt x="417027" y="180369"/>
                  <a:pt x="417027" y="180369"/>
                  <a:pt x="405843" y="180369"/>
                </a:cubicBezTo>
                <a:cubicBezTo>
                  <a:pt x="405843" y="169187"/>
                  <a:pt x="405843" y="169187"/>
                  <a:pt x="417027" y="169187"/>
                </a:cubicBezTo>
                <a:lnTo>
                  <a:pt x="417027" y="158004"/>
                </a:lnTo>
                <a:lnTo>
                  <a:pt x="428571" y="158004"/>
                </a:lnTo>
                <a:cubicBezTo>
                  <a:pt x="428571" y="158004"/>
                  <a:pt x="428571" y="158004"/>
                  <a:pt x="439754" y="158004"/>
                </a:cubicBezTo>
                <a:lnTo>
                  <a:pt x="428571" y="169187"/>
                </a:lnTo>
                <a:cubicBezTo>
                  <a:pt x="428571" y="169187"/>
                  <a:pt x="428571" y="169187"/>
                  <a:pt x="439754" y="169187"/>
                </a:cubicBezTo>
                <a:cubicBezTo>
                  <a:pt x="439754" y="169187"/>
                  <a:pt x="439754" y="169187"/>
                  <a:pt x="441152" y="169187"/>
                </a:cubicBezTo>
                <a:lnTo>
                  <a:pt x="442550" y="169187"/>
                </a:lnTo>
                <a:cubicBezTo>
                  <a:pt x="442550" y="169187"/>
                  <a:pt x="445346" y="169187"/>
                  <a:pt x="450937" y="169187"/>
                </a:cubicBezTo>
                <a:lnTo>
                  <a:pt x="450937" y="158004"/>
                </a:lnTo>
                <a:cubicBezTo>
                  <a:pt x="450937" y="158004"/>
                  <a:pt x="450937" y="158004"/>
                  <a:pt x="450937" y="146821"/>
                </a:cubicBezTo>
                <a:lnTo>
                  <a:pt x="462120" y="146821"/>
                </a:lnTo>
                <a:cubicBezTo>
                  <a:pt x="450937" y="158004"/>
                  <a:pt x="462120" y="158004"/>
                  <a:pt x="462120" y="158004"/>
                </a:cubicBezTo>
                <a:lnTo>
                  <a:pt x="462120" y="159402"/>
                </a:lnTo>
                <a:lnTo>
                  <a:pt x="462120" y="167789"/>
                </a:lnTo>
                <a:cubicBezTo>
                  <a:pt x="462120" y="169187"/>
                  <a:pt x="462120" y="169187"/>
                  <a:pt x="462120" y="169187"/>
                </a:cubicBezTo>
                <a:lnTo>
                  <a:pt x="473664" y="169187"/>
                </a:lnTo>
                <a:lnTo>
                  <a:pt x="473664" y="158004"/>
                </a:lnTo>
                <a:lnTo>
                  <a:pt x="473664" y="146821"/>
                </a:lnTo>
                <a:cubicBezTo>
                  <a:pt x="473664" y="146821"/>
                  <a:pt x="462120" y="146821"/>
                  <a:pt x="473664" y="135277"/>
                </a:cubicBezTo>
                <a:lnTo>
                  <a:pt x="484847" y="135277"/>
                </a:lnTo>
                <a:cubicBezTo>
                  <a:pt x="484847" y="135277"/>
                  <a:pt x="484847" y="135277"/>
                  <a:pt x="496031" y="135277"/>
                </a:cubicBezTo>
                <a:cubicBezTo>
                  <a:pt x="496031" y="135277"/>
                  <a:pt x="496031" y="135277"/>
                  <a:pt x="496031" y="146821"/>
                </a:cubicBezTo>
                <a:cubicBezTo>
                  <a:pt x="484847" y="146821"/>
                  <a:pt x="484847" y="158004"/>
                  <a:pt x="484847" y="158004"/>
                </a:cubicBezTo>
                <a:lnTo>
                  <a:pt x="496031" y="158004"/>
                </a:lnTo>
                <a:lnTo>
                  <a:pt x="496031" y="146821"/>
                </a:lnTo>
                <a:cubicBezTo>
                  <a:pt x="507214" y="135277"/>
                  <a:pt x="507214" y="135277"/>
                  <a:pt x="496031" y="135277"/>
                </a:cubicBezTo>
                <a:cubicBezTo>
                  <a:pt x="496031" y="135277"/>
                  <a:pt x="496031" y="135277"/>
                  <a:pt x="497429" y="135277"/>
                </a:cubicBezTo>
                <a:lnTo>
                  <a:pt x="500224" y="135277"/>
                </a:lnTo>
                <a:lnTo>
                  <a:pt x="500749" y="135277"/>
                </a:lnTo>
                <a:lnTo>
                  <a:pt x="507214" y="135277"/>
                </a:lnTo>
                <a:cubicBezTo>
                  <a:pt x="507214" y="124094"/>
                  <a:pt x="507214" y="124094"/>
                  <a:pt x="518758" y="124094"/>
                </a:cubicBezTo>
                <a:cubicBezTo>
                  <a:pt x="518758" y="124094"/>
                  <a:pt x="518758" y="124094"/>
                  <a:pt x="518758" y="112911"/>
                </a:cubicBezTo>
                <a:cubicBezTo>
                  <a:pt x="518758" y="112911"/>
                  <a:pt x="518758" y="112911"/>
                  <a:pt x="529941" y="112911"/>
                </a:cubicBezTo>
                <a:cubicBezTo>
                  <a:pt x="518758" y="124094"/>
                  <a:pt x="529941" y="124094"/>
                  <a:pt x="529941" y="124094"/>
                </a:cubicBezTo>
                <a:cubicBezTo>
                  <a:pt x="529941" y="124094"/>
                  <a:pt x="529941" y="124094"/>
                  <a:pt x="529941" y="112911"/>
                </a:cubicBezTo>
                <a:lnTo>
                  <a:pt x="541124" y="112911"/>
                </a:lnTo>
                <a:lnTo>
                  <a:pt x="552308" y="112911"/>
                </a:lnTo>
                <a:lnTo>
                  <a:pt x="552308" y="101728"/>
                </a:lnTo>
                <a:lnTo>
                  <a:pt x="563852" y="101728"/>
                </a:lnTo>
                <a:cubicBezTo>
                  <a:pt x="563852" y="101728"/>
                  <a:pt x="575035" y="101728"/>
                  <a:pt x="575035" y="90185"/>
                </a:cubicBezTo>
                <a:lnTo>
                  <a:pt x="586218" y="90185"/>
                </a:lnTo>
                <a:cubicBezTo>
                  <a:pt x="586218" y="90185"/>
                  <a:pt x="586218" y="90185"/>
                  <a:pt x="586218" y="101728"/>
                </a:cubicBezTo>
                <a:cubicBezTo>
                  <a:pt x="586218" y="101728"/>
                  <a:pt x="586218" y="101728"/>
                  <a:pt x="597401" y="101728"/>
                </a:cubicBezTo>
                <a:cubicBezTo>
                  <a:pt x="597401" y="112911"/>
                  <a:pt x="597401" y="112911"/>
                  <a:pt x="608945" y="112911"/>
                </a:cubicBezTo>
                <a:lnTo>
                  <a:pt x="604616" y="112911"/>
                </a:lnTo>
                <a:cubicBezTo>
                  <a:pt x="603895" y="112911"/>
                  <a:pt x="603534" y="112911"/>
                  <a:pt x="604075" y="112911"/>
                </a:cubicBezTo>
                <a:lnTo>
                  <a:pt x="597401" y="112911"/>
                </a:lnTo>
                <a:cubicBezTo>
                  <a:pt x="597401" y="112911"/>
                  <a:pt x="597401" y="124094"/>
                  <a:pt x="608945" y="124094"/>
                </a:cubicBezTo>
                <a:lnTo>
                  <a:pt x="620128" y="124094"/>
                </a:lnTo>
                <a:lnTo>
                  <a:pt x="620128" y="135277"/>
                </a:lnTo>
                <a:cubicBezTo>
                  <a:pt x="631312" y="135277"/>
                  <a:pt x="631312" y="124094"/>
                  <a:pt x="631312" y="124094"/>
                </a:cubicBezTo>
                <a:lnTo>
                  <a:pt x="631312" y="112911"/>
                </a:lnTo>
                <a:lnTo>
                  <a:pt x="642495" y="112911"/>
                </a:lnTo>
                <a:lnTo>
                  <a:pt x="642495" y="101728"/>
                </a:lnTo>
                <a:lnTo>
                  <a:pt x="654039" y="101728"/>
                </a:lnTo>
                <a:cubicBezTo>
                  <a:pt x="654039" y="101728"/>
                  <a:pt x="654039" y="101728"/>
                  <a:pt x="665222" y="90185"/>
                </a:cubicBezTo>
                <a:lnTo>
                  <a:pt x="665222" y="101728"/>
                </a:lnTo>
                <a:cubicBezTo>
                  <a:pt x="665222" y="101728"/>
                  <a:pt x="676405" y="90185"/>
                  <a:pt x="665222" y="90185"/>
                </a:cubicBezTo>
                <a:lnTo>
                  <a:pt x="671687" y="90185"/>
                </a:lnTo>
                <a:cubicBezTo>
                  <a:pt x="671163" y="90185"/>
                  <a:pt x="671512" y="90185"/>
                  <a:pt x="672211" y="90185"/>
                </a:cubicBezTo>
                <a:lnTo>
                  <a:pt x="676405" y="90185"/>
                </a:lnTo>
                <a:cubicBezTo>
                  <a:pt x="665222" y="90185"/>
                  <a:pt x="665222" y="79002"/>
                  <a:pt x="665222" y="79002"/>
                </a:cubicBezTo>
                <a:lnTo>
                  <a:pt x="676405" y="79002"/>
                </a:lnTo>
                <a:lnTo>
                  <a:pt x="676405" y="67819"/>
                </a:lnTo>
                <a:lnTo>
                  <a:pt x="665222" y="67819"/>
                </a:lnTo>
                <a:lnTo>
                  <a:pt x="654039" y="67819"/>
                </a:lnTo>
                <a:lnTo>
                  <a:pt x="642495" y="56636"/>
                </a:lnTo>
                <a:cubicBezTo>
                  <a:pt x="642495" y="56636"/>
                  <a:pt x="642495" y="56636"/>
                  <a:pt x="642495" y="45092"/>
                </a:cubicBezTo>
                <a:cubicBezTo>
                  <a:pt x="642495" y="45092"/>
                  <a:pt x="642495" y="45092"/>
                  <a:pt x="643938" y="45092"/>
                </a:cubicBezTo>
                <a:lnTo>
                  <a:pt x="647546" y="45092"/>
                </a:lnTo>
                <a:cubicBezTo>
                  <a:pt x="648989" y="45092"/>
                  <a:pt x="647546" y="45092"/>
                  <a:pt x="648989" y="45092"/>
                </a:cubicBezTo>
                <a:lnTo>
                  <a:pt x="654039" y="45092"/>
                </a:lnTo>
                <a:lnTo>
                  <a:pt x="654039" y="35308"/>
                </a:lnTo>
                <a:lnTo>
                  <a:pt x="654039" y="33910"/>
                </a:lnTo>
                <a:cubicBezTo>
                  <a:pt x="654039" y="33910"/>
                  <a:pt x="654039" y="33910"/>
                  <a:pt x="665222" y="33910"/>
                </a:cubicBezTo>
                <a:lnTo>
                  <a:pt x="665222" y="45092"/>
                </a:lnTo>
                <a:lnTo>
                  <a:pt x="654039" y="56636"/>
                </a:lnTo>
                <a:cubicBezTo>
                  <a:pt x="654039" y="56636"/>
                  <a:pt x="654039" y="67819"/>
                  <a:pt x="665222" y="56636"/>
                </a:cubicBezTo>
                <a:cubicBezTo>
                  <a:pt x="665222" y="56636"/>
                  <a:pt x="665222" y="45092"/>
                  <a:pt x="676405" y="45092"/>
                </a:cubicBezTo>
                <a:lnTo>
                  <a:pt x="676405" y="56636"/>
                </a:lnTo>
                <a:cubicBezTo>
                  <a:pt x="687588" y="45092"/>
                  <a:pt x="687588" y="56636"/>
                  <a:pt x="687588" y="45092"/>
                </a:cubicBezTo>
                <a:cubicBezTo>
                  <a:pt x="687588" y="45092"/>
                  <a:pt x="687588" y="47978"/>
                  <a:pt x="687588" y="49421"/>
                </a:cubicBezTo>
                <a:lnTo>
                  <a:pt x="687588" y="49962"/>
                </a:lnTo>
                <a:lnTo>
                  <a:pt x="687588" y="56636"/>
                </a:lnTo>
                <a:cubicBezTo>
                  <a:pt x="687588" y="56636"/>
                  <a:pt x="687588" y="56636"/>
                  <a:pt x="687588" y="67819"/>
                </a:cubicBezTo>
                <a:cubicBezTo>
                  <a:pt x="687588" y="67819"/>
                  <a:pt x="687588" y="67819"/>
                  <a:pt x="699132" y="67819"/>
                </a:cubicBezTo>
                <a:cubicBezTo>
                  <a:pt x="699132" y="67819"/>
                  <a:pt x="699132" y="67819"/>
                  <a:pt x="699132" y="56636"/>
                </a:cubicBezTo>
                <a:cubicBezTo>
                  <a:pt x="699132" y="56636"/>
                  <a:pt x="701928" y="56636"/>
                  <a:pt x="703326" y="56636"/>
                </a:cubicBezTo>
                <a:lnTo>
                  <a:pt x="703850" y="56636"/>
                </a:lnTo>
                <a:lnTo>
                  <a:pt x="710316" y="56636"/>
                </a:lnTo>
                <a:lnTo>
                  <a:pt x="710316" y="67819"/>
                </a:lnTo>
                <a:lnTo>
                  <a:pt x="721499" y="67819"/>
                </a:lnTo>
                <a:cubicBezTo>
                  <a:pt x="732682" y="67819"/>
                  <a:pt x="721499" y="67819"/>
                  <a:pt x="732682" y="56636"/>
                </a:cubicBezTo>
                <a:lnTo>
                  <a:pt x="731284" y="56636"/>
                </a:lnTo>
                <a:cubicBezTo>
                  <a:pt x="729886" y="56636"/>
                  <a:pt x="727091" y="56636"/>
                  <a:pt x="721499" y="56636"/>
                </a:cubicBezTo>
                <a:lnTo>
                  <a:pt x="710316" y="56636"/>
                </a:lnTo>
                <a:lnTo>
                  <a:pt x="710316" y="45092"/>
                </a:lnTo>
                <a:lnTo>
                  <a:pt x="706122" y="45092"/>
                </a:lnTo>
                <a:cubicBezTo>
                  <a:pt x="705423" y="45092"/>
                  <a:pt x="705074" y="45092"/>
                  <a:pt x="705598" y="45092"/>
                </a:cubicBezTo>
                <a:lnTo>
                  <a:pt x="703850" y="45092"/>
                </a:lnTo>
                <a:cubicBezTo>
                  <a:pt x="704375" y="45092"/>
                  <a:pt x="704025" y="45092"/>
                  <a:pt x="703326" y="45092"/>
                </a:cubicBezTo>
                <a:cubicBezTo>
                  <a:pt x="701928" y="45092"/>
                  <a:pt x="699132" y="45092"/>
                  <a:pt x="699132" y="45092"/>
                </a:cubicBezTo>
                <a:lnTo>
                  <a:pt x="699132" y="33910"/>
                </a:lnTo>
                <a:lnTo>
                  <a:pt x="699132" y="22727"/>
                </a:lnTo>
                <a:lnTo>
                  <a:pt x="705598" y="22727"/>
                </a:lnTo>
                <a:cubicBezTo>
                  <a:pt x="704025" y="22727"/>
                  <a:pt x="710316" y="22727"/>
                  <a:pt x="710316" y="22727"/>
                </a:cubicBezTo>
                <a:cubicBezTo>
                  <a:pt x="721499" y="22727"/>
                  <a:pt x="710316" y="33910"/>
                  <a:pt x="710316" y="33910"/>
                </a:cubicBezTo>
                <a:lnTo>
                  <a:pt x="721499" y="33910"/>
                </a:lnTo>
                <a:cubicBezTo>
                  <a:pt x="710316" y="33910"/>
                  <a:pt x="721499" y="22727"/>
                  <a:pt x="721499" y="22727"/>
                </a:cubicBezTo>
                <a:cubicBezTo>
                  <a:pt x="721499" y="22727"/>
                  <a:pt x="721499" y="22727"/>
                  <a:pt x="722897" y="22727"/>
                </a:cubicBezTo>
                <a:lnTo>
                  <a:pt x="724295" y="22727"/>
                </a:lnTo>
                <a:lnTo>
                  <a:pt x="731284" y="22727"/>
                </a:lnTo>
                <a:lnTo>
                  <a:pt x="732682" y="22727"/>
                </a:lnTo>
                <a:cubicBezTo>
                  <a:pt x="721499" y="22727"/>
                  <a:pt x="732682" y="11544"/>
                  <a:pt x="732682" y="11544"/>
                </a:cubicBezTo>
                <a:lnTo>
                  <a:pt x="744226" y="11544"/>
                </a:lnTo>
                <a:cubicBezTo>
                  <a:pt x="744226" y="11544"/>
                  <a:pt x="744226" y="8658"/>
                  <a:pt x="744226" y="7215"/>
                </a:cubicBezTo>
                <a:lnTo>
                  <a:pt x="744226" y="6674"/>
                </a:lnTo>
                <a:close/>
              </a:path>
            </a:pathLst>
          </a:custGeom>
          <a:solidFill>
            <a:schemeClr val="bg1">
              <a:lumMod val="85000"/>
            </a:schemeClr>
          </a:solidFill>
        </p:spPr>
        <p:txBody>
          <a:bodyPr wrap="square">
            <a:noAutofit/>
          </a:bodyPr>
          <a:lstStyle/>
          <a:p>
            <a:endParaRPr lang="en-UA"/>
          </a:p>
        </p:txBody>
      </p:sp>
      <p:sp>
        <p:nvSpPr>
          <p:cNvPr id="27" name="Picture Placeholder 26">
            <a:extLst>
              <a:ext uri="{FF2B5EF4-FFF2-40B4-BE49-F238E27FC236}">
                <a16:creationId xmlns:a16="http://schemas.microsoft.com/office/drawing/2014/main" id="{2BEE5567-F900-774D-85C5-6ACD8DCF88B7}"/>
              </a:ext>
            </a:extLst>
          </p:cNvPr>
          <p:cNvSpPr>
            <a:spLocks noGrp="1"/>
          </p:cNvSpPr>
          <p:nvPr>
            <p:ph type="pic" sz="quarter" idx="15"/>
          </p:nvPr>
        </p:nvSpPr>
        <p:spPr>
          <a:xfrm>
            <a:off x="7759246" y="4731638"/>
            <a:ext cx="1715651" cy="1561662"/>
          </a:xfrm>
          <a:custGeom>
            <a:avLst/>
            <a:gdLst>
              <a:gd name="connsiteX0" fmla="*/ 897423 w 1715874"/>
              <a:gd name="connsiteY0" fmla="*/ 1551668 h 1561662"/>
              <a:gd name="connsiteX1" fmla="*/ 910938 w 1715874"/>
              <a:gd name="connsiteY1" fmla="*/ 1551668 h 1561662"/>
              <a:gd name="connsiteX2" fmla="*/ 897423 w 1715874"/>
              <a:gd name="connsiteY2" fmla="*/ 1561662 h 1561662"/>
              <a:gd name="connsiteX3" fmla="*/ 897423 w 1715874"/>
              <a:gd name="connsiteY3" fmla="*/ 1551668 h 1561662"/>
              <a:gd name="connsiteX4" fmla="*/ 872877 w 1715874"/>
              <a:gd name="connsiteY4" fmla="*/ 1533856 h 1561662"/>
              <a:gd name="connsiteX5" fmla="*/ 884332 w 1715874"/>
              <a:gd name="connsiteY5" fmla="*/ 1541351 h 1561662"/>
              <a:gd name="connsiteX6" fmla="*/ 879423 w 1715874"/>
              <a:gd name="connsiteY6" fmla="*/ 1541351 h 1561662"/>
              <a:gd name="connsiteX7" fmla="*/ 878809 w 1715874"/>
              <a:gd name="connsiteY7" fmla="*/ 1541351 h 1561662"/>
              <a:gd name="connsiteX8" fmla="*/ 871240 w 1715874"/>
              <a:gd name="connsiteY8" fmla="*/ 1541351 h 1561662"/>
              <a:gd name="connsiteX9" fmla="*/ 872877 w 1715874"/>
              <a:gd name="connsiteY9" fmla="*/ 1533856 h 1561662"/>
              <a:gd name="connsiteX10" fmla="*/ 330252 w 1715874"/>
              <a:gd name="connsiteY10" fmla="*/ 1511369 h 1561662"/>
              <a:gd name="connsiteX11" fmla="*/ 343344 w 1715874"/>
              <a:gd name="connsiteY11" fmla="*/ 1521363 h 1561662"/>
              <a:gd name="connsiteX12" fmla="*/ 330252 w 1715874"/>
              <a:gd name="connsiteY12" fmla="*/ 1521363 h 1561662"/>
              <a:gd name="connsiteX13" fmla="*/ 1095490 w 1715874"/>
              <a:gd name="connsiteY13" fmla="*/ 1501052 h 1561662"/>
              <a:gd name="connsiteX14" fmla="*/ 1095490 w 1715874"/>
              <a:gd name="connsiteY14" fmla="*/ 1511369 h 1561662"/>
              <a:gd name="connsiteX15" fmla="*/ 1106946 w 1715874"/>
              <a:gd name="connsiteY15" fmla="*/ 1511369 h 1561662"/>
              <a:gd name="connsiteX16" fmla="*/ 1108582 w 1715874"/>
              <a:gd name="connsiteY16" fmla="*/ 1511369 h 1561662"/>
              <a:gd name="connsiteX17" fmla="*/ 1108582 w 1715874"/>
              <a:gd name="connsiteY17" fmla="*/ 1501052 h 1561662"/>
              <a:gd name="connsiteX18" fmla="*/ 1106946 w 1715874"/>
              <a:gd name="connsiteY18" fmla="*/ 1501052 h 1561662"/>
              <a:gd name="connsiteX19" fmla="*/ 1101013 w 1715874"/>
              <a:gd name="connsiteY19" fmla="*/ 1501052 h 1561662"/>
              <a:gd name="connsiteX20" fmla="*/ 1100399 w 1715874"/>
              <a:gd name="connsiteY20" fmla="*/ 1501052 h 1561662"/>
              <a:gd name="connsiteX21" fmla="*/ 1095490 w 1715874"/>
              <a:gd name="connsiteY21" fmla="*/ 1501052 h 1561662"/>
              <a:gd name="connsiteX22" fmla="*/ 858148 w 1715874"/>
              <a:gd name="connsiteY22" fmla="*/ 1501052 h 1561662"/>
              <a:gd name="connsiteX23" fmla="*/ 858148 w 1715874"/>
              <a:gd name="connsiteY23" fmla="*/ 1511369 h 1561662"/>
              <a:gd name="connsiteX24" fmla="*/ 858148 w 1715874"/>
              <a:gd name="connsiteY24" fmla="*/ 1521363 h 1561662"/>
              <a:gd name="connsiteX25" fmla="*/ 871240 w 1715874"/>
              <a:gd name="connsiteY25" fmla="*/ 1521363 h 1561662"/>
              <a:gd name="connsiteX26" fmla="*/ 871240 w 1715874"/>
              <a:gd name="connsiteY26" fmla="*/ 1511369 h 1561662"/>
              <a:gd name="connsiteX27" fmla="*/ 884332 w 1715874"/>
              <a:gd name="connsiteY27" fmla="*/ 1511369 h 1561662"/>
              <a:gd name="connsiteX28" fmla="*/ 871240 w 1715874"/>
              <a:gd name="connsiteY28" fmla="*/ 1501052 h 1561662"/>
              <a:gd name="connsiteX29" fmla="*/ 869604 w 1715874"/>
              <a:gd name="connsiteY29" fmla="*/ 1501052 h 1561662"/>
              <a:gd name="connsiteX30" fmla="*/ 861421 w 1715874"/>
              <a:gd name="connsiteY30" fmla="*/ 1501052 h 1561662"/>
              <a:gd name="connsiteX31" fmla="*/ 791844 w 1715874"/>
              <a:gd name="connsiteY31" fmla="*/ 1501052 h 1561662"/>
              <a:gd name="connsiteX32" fmla="*/ 791844 w 1715874"/>
              <a:gd name="connsiteY32" fmla="*/ 1511369 h 1561662"/>
              <a:gd name="connsiteX33" fmla="*/ 791844 w 1715874"/>
              <a:gd name="connsiteY33" fmla="*/ 1501052 h 1561662"/>
              <a:gd name="connsiteX34" fmla="*/ 356436 w 1715874"/>
              <a:gd name="connsiteY34" fmla="*/ 1501052 h 1561662"/>
              <a:gd name="connsiteX35" fmla="*/ 361345 w 1715874"/>
              <a:gd name="connsiteY35" fmla="*/ 1501052 h 1561662"/>
              <a:gd name="connsiteX36" fmla="*/ 361959 w 1715874"/>
              <a:gd name="connsiteY36" fmla="*/ 1501052 h 1561662"/>
              <a:gd name="connsiteX37" fmla="*/ 369528 w 1715874"/>
              <a:gd name="connsiteY37" fmla="*/ 1501052 h 1561662"/>
              <a:gd name="connsiteX38" fmla="*/ 369528 w 1715874"/>
              <a:gd name="connsiteY38" fmla="*/ 1502342 h 1561662"/>
              <a:gd name="connsiteX39" fmla="*/ 369528 w 1715874"/>
              <a:gd name="connsiteY39" fmla="*/ 1507500 h 1561662"/>
              <a:gd name="connsiteX40" fmla="*/ 369528 w 1715874"/>
              <a:gd name="connsiteY40" fmla="*/ 1510079 h 1561662"/>
              <a:gd name="connsiteX41" fmla="*/ 369528 w 1715874"/>
              <a:gd name="connsiteY41" fmla="*/ 1511369 h 1561662"/>
              <a:gd name="connsiteX42" fmla="*/ 356436 w 1715874"/>
              <a:gd name="connsiteY42" fmla="*/ 1511369 h 1561662"/>
              <a:gd name="connsiteX43" fmla="*/ 356436 w 1715874"/>
              <a:gd name="connsiteY43" fmla="*/ 1510079 h 1561662"/>
              <a:gd name="connsiteX44" fmla="*/ 356436 w 1715874"/>
              <a:gd name="connsiteY44" fmla="*/ 1502342 h 1561662"/>
              <a:gd name="connsiteX45" fmla="*/ 410862 w 1715874"/>
              <a:gd name="connsiteY45" fmla="*/ 1497305 h 1561662"/>
              <a:gd name="connsiteX46" fmla="*/ 422317 w 1715874"/>
              <a:gd name="connsiteY46" fmla="*/ 1501052 h 1561662"/>
              <a:gd name="connsiteX47" fmla="*/ 422317 w 1715874"/>
              <a:gd name="connsiteY47" fmla="*/ 1511369 h 1561662"/>
              <a:gd name="connsiteX48" fmla="*/ 409225 w 1715874"/>
              <a:gd name="connsiteY48" fmla="*/ 1511369 h 1561662"/>
              <a:gd name="connsiteX49" fmla="*/ 396134 w 1715874"/>
              <a:gd name="connsiteY49" fmla="*/ 1511369 h 1561662"/>
              <a:gd name="connsiteX50" fmla="*/ 396134 w 1715874"/>
              <a:gd name="connsiteY50" fmla="*/ 1502342 h 1561662"/>
              <a:gd name="connsiteX51" fmla="*/ 396134 w 1715874"/>
              <a:gd name="connsiteY51" fmla="*/ 1501052 h 1561662"/>
              <a:gd name="connsiteX52" fmla="*/ 407589 w 1715874"/>
              <a:gd name="connsiteY52" fmla="*/ 1501052 h 1561662"/>
              <a:gd name="connsiteX53" fmla="*/ 409225 w 1715874"/>
              <a:gd name="connsiteY53" fmla="*/ 1501052 h 1561662"/>
              <a:gd name="connsiteX54" fmla="*/ 410862 w 1715874"/>
              <a:gd name="connsiteY54" fmla="*/ 1497305 h 1561662"/>
              <a:gd name="connsiteX55" fmla="*/ 377341 w 1715874"/>
              <a:gd name="connsiteY55" fmla="*/ 1496836 h 1561662"/>
              <a:gd name="connsiteX56" fmla="*/ 383042 w 1715874"/>
              <a:gd name="connsiteY56" fmla="*/ 1501052 h 1561662"/>
              <a:gd name="connsiteX57" fmla="*/ 377341 w 1715874"/>
              <a:gd name="connsiteY57" fmla="*/ 1496836 h 1561662"/>
              <a:gd name="connsiteX58" fmla="*/ 1161371 w 1715874"/>
              <a:gd name="connsiteY58" fmla="*/ 1491058 h 1561662"/>
              <a:gd name="connsiteX59" fmla="*/ 1174886 w 1715874"/>
              <a:gd name="connsiteY59" fmla="*/ 1491058 h 1561662"/>
              <a:gd name="connsiteX60" fmla="*/ 1161371 w 1715874"/>
              <a:gd name="connsiteY60" fmla="*/ 1501052 h 1561662"/>
              <a:gd name="connsiteX61" fmla="*/ 1122096 w 1715874"/>
              <a:gd name="connsiteY61" fmla="*/ 1491058 h 1561662"/>
              <a:gd name="connsiteX62" fmla="*/ 1122096 w 1715874"/>
              <a:gd name="connsiteY62" fmla="*/ 1501052 h 1561662"/>
              <a:gd name="connsiteX63" fmla="*/ 1135188 w 1715874"/>
              <a:gd name="connsiteY63" fmla="*/ 1491058 h 1561662"/>
              <a:gd name="connsiteX64" fmla="*/ 739055 w 1715874"/>
              <a:gd name="connsiteY64" fmla="*/ 1491058 h 1561662"/>
              <a:gd name="connsiteX65" fmla="*/ 739055 w 1715874"/>
              <a:gd name="connsiteY65" fmla="*/ 1501052 h 1561662"/>
              <a:gd name="connsiteX66" fmla="*/ 739055 w 1715874"/>
              <a:gd name="connsiteY66" fmla="*/ 1491058 h 1561662"/>
              <a:gd name="connsiteX67" fmla="*/ 409225 w 1715874"/>
              <a:gd name="connsiteY67" fmla="*/ 1491058 h 1561662"/>
              <a:gd name="connsiteX68" fmla="*/ 422317 w 1715874"/>
              <a:gd name="connsiteY68" fmla="*/ 1491058 h 1561662"/>
              <a:gd name="connsiteX69" fmla="*/ 422317 w 1715874"/>
              <a:gd name="connsiteY69" fmla="*/ 1501052 h 1561662"/>
              <a:gd name="connsiteX70" fmla="*/ 897423 w 1715874"/>
              <a:gd name="connsiteY70" fmla="*/ 1481064 h 1561662"/>
              <a:gd name="connsiteX71" fmla="*/ 897423 w 1715874"/>
              <a:gd name="connsiteY71" fmla="*/ 1491058 h 1561662"/>
              <a:gd name="connsiteX72" fmla="*/ 897423 w 1715874"/>
              <a:gd name="connsiteY72" fmla="*/ 1481064 h 1561662"/>
              <a:gd name="connsiteX73" fmla="*/ 422317 w 1715874"/>
              <a:gd name="connsiteY73" fmla="*/ 1481064 h 1561662"/>
              <a:gd name="connsiteX74" fmla="*/ 422317 w 1715874"/>
              <a:gd name="connsiteY74" fmla="*/ 1491058 h 1561662"/>
              <a:gd name="connsiteX75" fmla="*/ 422317 w 1715874"/>
              <a:gd name="connsiteY75" fmla="*/ 1481064 h 1561662"/>
              <a:gd name="connsiteX76" fmla="*/ 396134 w 1715874"/>
              <a:gd name="connsiteY76" fmla="*/ 1481064 h 1561662"/>
              <a:gd name="connsiteX77" fmla="*/ 396134 w 1715874"/>
              <a:gd name="connsiteY77" fmla="*/ 1481064 h 1561662"/>
              <a:gd name="connsiteX78" fmla="*/ 330252 w 1715874"/>
              <a:gd name="connsiteY78" fmla="*/ 1481064 h 1561662"/>
              <a:gd name="connsiteX79" fmla="*/ 330252 w 1715874"/>
              <a:gd name="connsiteY79" fmla="*/ 1491058 h 1561662"/>
              <a:gd name="connsiteX80" fmla="*/ 343344 w 1715874"/>
              <a:gd name="connsiteY80" fmla="*/ 1491058 h 1561662"/>
              <a:gd name="connsiteX81" fmla="*/ 343344 w 1715874"/>
              <a:gd name="connsiteY81" fmla="*/ 1481064 h 1561662"/>
              <a:gd name="connsiteX82" fmla="*/ 237765 w 1715874"/>
              <a:gd name="connsiteY82" fmla="*/ 1481064 h 1561662"/>
              <a:gd name="connsiteX83" fmla="*/ 250856 w 1715874"/>
              <a:gd name="connsiteY83" fmla="*/ 1481064 h 1561662"/>
              <a:gd name="connsiteX84" fmla="*/ 250856 w 1715874"/>
              <a:gd name="connsiteY84" fmla="*/ 1491058 h 1561662"/>
              <a:gd name="connsiteX85" fmla="*/ 237765 w 1715874"/>
              <a:gd name="connsiteY85" fmla="*/ 1491058 h 1561662"/>
              <a:gd name="connsiteX86" fmla="*/ 377341 w 1715874"/>
              <a:gd name="connsiteY86" fmla="*/ 1466717 h 1561662"/>
              <a:gd name="connsiteX87" fmla="*/ 383042 w 1715874"/>
              <a:gd name="connsiteY87" fmla="*/ 1471070 h 1561662"/>
              <a:gd name="connsiteX88" fmla="*/ 377341 w 1715874"/>
              <a:gd name="connsiteY88" fmla="*/ 1466717 h 1561662"/>
              <a:gd name="connsiteX89" fmla="*/ 884332 w 1715874"/>
              <a:gd name="connsiteY89" fmla="*/ 1460753 h 1561662"/>
              <a:gd name="connsiteX90" fmla="*/ 897423 w 1715874"/>
              <a:gd name="connsiteY90" fmla="*/ 1471070 h 1561662"/>
              <a:gd name="connsiteX91" fmla="*/ 884332 w 1715874"/>
              <a:gd name="connsiteY91" fmla="*/ 1460753 h 1561662"/>
              <a:gd name="connsiteX92" fmla="*/ 844634 w 1715874"/>
              <a:gd name="connsiteY92" fmla="*/ 1460753 h 1561662"/>
              <a:gd name="connsiteX93" fmla="*/ 844634 w 1715874"/>
              <a:gd name="connsiteY93" fmla="*/ 1471070 h 1561662"/>
              <a:gd name="connsiteX94" fmla="*/ 846323 w 1715874"/>
              <a:gd name="connsiteY94" fmla="*/ 1471070 h 1561662"/>
              <a:gd name="connsiteX95" fmla="*/ 856459 w 1715874"/>
              <a:gd name="connsiteY95" fmla="*/ 1471070 h 1561662"/>
              <a:gd name="connsiteX96" fmla="*/ 858148 w 1715874"/>
              <a:gd name="connsiteY96" fmla="*/ 1471070 h 1561662"/>
              <a:gd name="connsiteX97" fmla="*/ 859785 w 1715874"/>
              <a:gd name="connsiteY97" fmla="*/ 1471070 h 1561662"/>
              <a:gd name="connsiteX98" fmla="*/ 869604 w 1715874"/>
              <a:gd name="connsiteY98" fmla="*/ 1471070 h 1561662"/>
              <a:gd name="connsiteX99" fmla="*/ 871240 w 1715874"/>
              <a:gd name="connsiteY99" fmla="*/ 1471070 h 1561662"/>
              <a:gd name="connsiteX100" fmla="*/ 871240 w 1715874"/>
              <a:gd name="connsiteY100" fmla="*/ 1460753 h 1561662"/>
              <a:gd name="connsiteX101" fmla="*/ 869604 w 1715874"/>
              <a:gd name="connsiteY101" fmla="*/ 1460753 h 1561662"/>
              <a:gd name="connsiteX102" fmla="*/ 866331 w 1715874"/>
              <a:gd name="connsiteY102" fmla="*/ 1460753 h 1561662"/>
              <a:gd name="connsiteX103" fmla="*/ 865717 w 1715874"/>
              <a:gd name="connsiteY103" fmla="*/ 1460753 h 1561662"/>
              <a:gd name="connsiteX104" fmla="*/ 859785 w 1715874"/>
              <a:gd name="connsiteY104" fmla="*/ 1460753 h 1561662"/>
              <a:gd name="connsiteX105" fmla="*/ 858148 w 1715874"/>
              <a:gd name="connsiteY105" fmla="*/ 1460753 h 1561662"/>
              <a:gd name="connsiteX106" fmla="*/ 844634 w 1715874"/>
              <a:gd name="connsiteY106" fmla="*/ 1460753 h 1561662"/>
              <a:gd name="connsiteX107" fmla="*/ 725963 w 1715874"/>
              <a:gd name="connsiteY107" fmla="*/ 1460753 h 1561662"/>
              <a:gd name="connsiteX108" fmla="*/ 739055 w 1715874"/>
              <a:gd name="connsiteY108" fmla="*/ 1471070 h 1561662"/>
              <a:gd name="connsiteX109" fmla="*/ 739055 w 1715874"/>
              <a:gd name="connsiteY109" fmla="*/ 1460753 h 1561662"/>
              <a:gd name="connsiteX110" fmla="*/ 725963 w 1715874"/>
              <a:gd name="connsiteY110" fmla="*/ 1460753 h 1561662"/>
              <a:gd name="connsiteX111" fmla="*/ 462015 w 1715874"/>
              <a:gd name="connsiteY111" fmla="*/ 1460753 h 1561662"/>
              <a:gd name="connsiteX112" fmla="*/ 475107 w 1715874"/>
              <a:gd name="connsiteY112" fmla="*/ 1460753 h 1561662"/>
              <a:gd name="connsiteX113" fmla="*/ 462015 w 1715874"/>
              <a:gd name="connsiteY113" fmla="*/ 1460753 h 1561662"/>
              <a:gd name="connsiteX114" fmla="*/ 396134 w 1715874"/>
              <a:gd name="connsiteY114" fmla="*/ 1460753 h 1561662"/>
              <a:gd name="connsiteX115" fmla="*/ 396134 w 1715874"/>
              <a:gd name="connsiteY115" fmla="*/ 1462043 h 1561662"/>
              <a:gd name="connsiteX116" fmla="*/ 396134 w 1715874"/>
              <a:gd name="connsiteY116" fmla="*/ 1463332 h 1561662"/>
              <a:gd name="connsiteX117" fmla="*/ 396134 w 1715874"/>
              <a:gd name="connsiteY117" fmla="*/ 1471070 h 1561662"/>
              <a:gd name="connsiteX118" fmla="*/ 409225 w 1715874"/>
              <a:gd name="connsiteY118" fmla="*/ 1471070 h 1561662"/>
              <a:gd name="connsiteX119" fmla="*/ 1201069 w 1715874"/>
              <a:gd name="connsiteY119" fmla="*/ 1450759 h 1561662"/>
              <a:gd name="connsiteX120" fmla="*/ 1214161 w 1715874"/>
              <a:gd name="connsiteY120" fmla="*/ 1460753 h 1561662"/>
              <a:gd name="connsiteX121" fmla="*/ 1201069 w 1715874"/>
              <a:gd name="connsiteY121" fmla="*/ 1471070 h 1561662"/>
              <a:gd name="connsiteX122" fmla="*/ 1201069 w 1715874"/>
              <a:gd name="connsiteY122" fmla="*/ 1477316 h 1561662"/>
              <a:gd name="connsiteX123" fmla="*/ 1201069 w 1715874"/>
              <a:gd name="connsiteY123" fmla="*/ 1481064 h 1561662"/>
              <a:gd name="connsiteX124" fmla="*/ 1187977 w 1715874"/>
              <a:gd name="connsiteY124" fmla="*/ 1481064 h 1561662"/>
              <a:gd name="connsiteX125" fmla="*/ 1187977 w 1715874"/>
              <a:gd name="connsiteY125" fmla="*/ 1471070 h 1561662"/>
              <a:gd name="connsiteX126" fmla="*/ 1201069 w 1715874"/>
              <a:gd name="connsiteY126" fmla="*/ 1460753 h 1561662"/>
              <a:gd name="connsiteX127" fmla="*/ 1187977 w 1715874"/>
              <a:gd name="connsiteY127" fmla="*/ 1450759 h 1561662"/>
              <a:gd name="connsiteX128" fmla="*/ 1189614 w 1715874"/>
              <a:gd name="connsiteY128" fmla="*/ 1450759 h 1561662"/>
              <a:gd name="connsiteX129" fmla="*/ 1201069 w 1715874"/>
              <a:gd name="connsiteY129" fmla="*/ 1450759 h 1561662"/>
              <a:gd name="connsiteX130" fmla="*/ 1187977 w 1715874"/>
              <a:gd name="connsiteY130" fmla="*/ 1450759 h 1561662"/>
              <a:gd name="connsiteX131" fmla="*/ 1148280 w 1715874"/>
              <a:gd name="connsiteY131" fmla="*/ 1450759 h 1561662"/>
              <a:gd name="connsiteX132" fmla="*/ 1148280 w 1715874"/>
              <a:gd name="connsiteY132" fmla="*/ 1460753 h 1561662"/>
              <a:gd name="connsiteX133" fmla="*/ 1161371 w 1715874"/>
              <a:gd name="connsiteY133" fmla="*/ 1450759 h 1561662"/>
              <a:gd name="connsiteX134" fmla="*/ 475107 w 1715874"/>
              <a:gd name="connsiteY134" fmla="*/ 1450759 h 1561662"/>
              <a:gd name="connsiteX135" fmla="*/ 475107 w 1715874"/>
              <a:gd name="connsiteY135" fmla="*/ 1460753 h 1561662"/>
              <a:gd name="connsiteX136" fmla="*/ 473536 w 1715874"/>
              <a:gd name="connsiteY136" fmla="*/ 1459154 h 1561662"/>
              <a:gd name="connsiteX137" fmla="*/ 475107 w 1715874"/>
              <a:gd name="connsiteY137" fmla="*/ 1440765 h 1561662"/>
              <a:gd name="connsiteX138" fmla="*/ 475107 w 1715874"/>
              <a:gd name="connsiteY138" fmla="*/ 1440765 h 1561662"/>
              <a:gd name="connsiteX139" fmla="*/ 725963 w 1715874"/>
              <a:gd name="connsiteY139" fmla="*/ 1430771 h 1561662"/>
              <a:gd name="connsiteX140" fmla="*/ 739055 w 1715874"/>
              <a:gd name="connsiteY140" fmla="*/ 1440765 h 1561662"/>
              <a:gd name="connsiteX141" fmla="*/ 733327 w 1715874"/>
              <a:gd name="connsiteY141" fmla="*/ 1440765 h 1561662"/>
              <a:gd name="connsiteX142" fmla="*/ 731691 w 1715874"/>
              <a:gd name="connsiteY142" fmla="*/ 1440765 h 1561662"/>
              <a:gd name="connsiteX143" fmla="*/ 727600 w 1715874"/>
              <a:gd name="connsiteY143" fmla="*/ 1440765 h 1561662"/>
              <a:gd name="connsiteX144" fmla="*/ 725963 w 1715874"/>
              <a:gd name="connsiteY144" fmla="*/ 1440765 h 1561662"/>
              <a:gd name="connsiteX145" fmla="*/ 725963 w 1715874"/>
              <a:gd name="connsiteY145" fmla="*/ 1450759 h 1561662"/>
              <a:gd name="connsiteX146" fmla="*/ 730873 w 1715874"/>
              <a:gd name="connsiteY146" fmla="*/ 1450759 h 1561662"/>
              <a:gd name="connsiteX147" fmla="*/ 731486 w 1715874"/>
              <a:gd name="connsiteY147" fmla="*/ 1450759 h 1561662"/>
              <a:gd name="connsiteX148" fmla="*/ 739055 w 1715874"/>
              <a:gd name="connsiteY148" fmla="*/ 1450759 h 1561662"/>
              <a:gd name="connsiteX149" fmla="*/ 739055 w 1715874"/>
              <a:gd name="connsiteY149" fmla="*/ 1440765 h 1561662"/>
              <a:gd name="connsiteX150" fmla="*/ 725963 w 1715874"/>
              <a:gd name="connsiteY150" fmla="*/ 1430771 h 1561662"/>
              <a:gd name="connsiteX151" fmla="*/ 778752 w 1715874"/>
              <a:gd name="connsiteY151" fmla="*/ 1420454 h 1561662"/>
              <a:gd name="connsiteX152" fmla="*/ 778752 w 1715874"/>
              <a:gd name="connsiteY152" fmla="*/ 1430771 h 1561662"/>
              <a:gd name="connsiteX153" fmla="*/ 780389 w 1715874"/>
              <a:gd name="connsiteY153" fmla="*/ 1430771 h 1561662"/>
              <a:gd name="connsiteX154" fmla="*/ 791844 w 1715874"/>
              <a:gd name="connsiteY154" fmla="*/ 1430771 h 1561662"/>
              <a:gd name="connsiteX155" fmla="*/ 778752 w 1715874"/>
              <a:gd name="connsiteY155" fmla="*/ 1420454 h 1561662"/>
              <a:gd name="connsiteX156" fmla="*/ 132185 w 1715874"/>
              <a:gd name="connsiteY156" fmla="*/ 1420454 h 1561662"/>
              <a:gd name="connsiteX157" fmla="*/ 132185 w 1715874"/>
              <a:gd name="connsiteY157" fmla="*/ 1430771 h 1561662"/>
              <a:gd name="connsiteX158" fmla="*/ 119094 w 1715874"/>
              <a:gd name="connsiteY158" fmla="*/ 1430771 h 1561662"/>
              <a:gd name="connsiteX159" fmla="*/ 105579 w 1715874"/>
              <a:gd name="connsiteY159" fmla="*/ 1410460 h 1561662"/>
              <a:gd name="connsiteX160" fmla="*/ 110647 w 1715874"/>
              <a:gd name="connsiteY160" fmla="*/ 1410460 h 1561662"/>
              <a:gd name="connsiteX161" fmla="*/ 111281 w 1715874"/>
              <a:gd name="connsiteY161" fmla="*/ 1410460 h 1561662"/>
              <a:gd name="connsiteX162" fmla="*/ 119094 w 1715874"/>
              <a:gd name="connsiteY162" fmla="*/ 1410460 h 1561662"/>
              <a:gd name="connsiteX163" fmla="*/ 119094 w 1715874"/>
              <a:gd name="connsiteY163" fmla="*/ 1420454 h 1561662"/>
              <a:gd name="connsiteX164" fmla="*/ 119094 w 1715874"/>
              <a:gd name="connsiteY164" fmla="*/ 1430771 h 1561662"/>
              <a:gd name="connsiteX165" fmla="*/ 105579 w 1715874"/>
              <a:gd name="connsiteY165" fmla="*/ 1430771 h 1561662"/>
              <a:gd name="connsiteX166" fmla="*/ 105579 w 1715874"/>
              <a:gd name="connsiteY166" fmla="*/ 1420454 h 1561662"/>
              <a:gd name="connsiteX167" fmla="*/ 468561 w 1715874"/>
              <a:gd name="connsiteY167" fmla="*/ 1406712 h 1561662"/>
              <a:gd name="connsiteX168" fmla="*/ 462015 w 1715874"/>
              <a:gd name="connsiteY168" fmla="*/ 1410460 h 1561662"/>
              <a:gd name="connsiteX169" fmla="*/ 475107 w 1715874"/>
              <a:gd name="connsiteY169" fmla="*/ 1410460 h 1561662"/>
              <a:gd name="connsiteX170" fmla="*/ 468561 w 1715874"/>
              <a:gd name="connsiteY170" fmla="*/ 1406712 h 1561662"/>
              <a:gd name="connsiteX171" fmla="*/ 844634 w 1715874"/>
              <a:gd name="connsiteY171" fmla="*/ 1400466 h 1561662"/>
              <a:gd name="connsiteX172" fmla="*/ 844634 w 1715874"/>
              <a:gd name="connsiteY172" fmla="*/ 1410460 h 1561662"/>
              <a:gd name="connsiteX173" fmla="*/ 844634 w 1715874"/>
              <a:gd name="connsiteY173" fmla="*/ 1420454 h 1561662"/>
              <a:gd name="connsiteX174" fmla="*/ 858148 w 1715874"/>
              <a:gd name="connsiteY174" fmla="*/ 1420454 h 1561662"/>
              <a:gd name="connsiteX175" fmla="*/ 858148 w 1715874"/>
              <a:gd name="connsiteY175" fmla="*/ 1410460 h 1561662"/>
              <a:gd name="connsiteX176" fmla="*/ 858148 w 1715874"/>
              <a:gd name="connsiteY176" fmla="*/ 1400466 h 1561662"/>
              <a:gd name="connsiteX177" fmla="*/ 853080 w 1715874"/>
              <a:gd name="connsiteY177" fmla="*/ 1400466 h 1561662"/>
              <a:gd name="connsiteX178" fmla="*/ 852447 w 1715874"/>
              <a:gd name="connsiteY178" fmla="*/ 1400466 h 1561662"/>
              <a:gd name="connsiteX179" fmla="*/ 725963 w 1715874"/>
              <a:gd name="connsiteY179" fmla="*/ 1400466 h 1561662"/>
              <a:gd name="connsiteX180" fmla="*/ 725963 w 1715874"/>
              <a:gd name="connsiteY180" fmla="*/ 1410460 h 1561662"/>
              <a:gd name="connsiteX181" fmla="*/ 725963 w 1715874"/>
              <a:gd name="connsiteY181" fmla="*/ 1420454 h 1561662"/>
              <a:gd name="connsiteX182" fmla="*/ 739055 w 1715874"/>
              <a:gd name="connsiteY182" fmla="*/ 1420454 h 1561662"/>
              <a:gd name="connsiteX183" fmla="*/ 739055 w 1715874"/>
              <a:gd name="connsiteY183" fmla="*/ 1410460 h 1561662"/>
              <a:gd name="connsiteX184" fmla="*/ 739055 w 1715874"/>
              <a:gd name="connsiteY184" fmla="*/ 1400466 h 1561662"/>
              <a:gd name="connsiteX185" fmla="*/ 725963 w 1715874"/>
              <a:gd name="connsiteY185" fmla="*/ 1400466 h 1561662"/>
              <a:gd name="connsiteX186" fmla="*/ 1201069 w 1715874"/>
              <a:gd name="connsiteY186" fmla="*/ 1390472 h 1561662"/>
              <a:gd name="connsiteX187" fmla="*/ 1201069 w 1715874"/>
              <a:gd name="connsiteY187" fmla="*/ 1400466 h 1561662"/>
              <a:gd name="connsiteX188" fmla="*/ 1201069 w 1715874"/>
              <a:gd name="connsiteY188" fmla="*/ 1390472 h 1561662"/>
              <a:gd name="connsiteX189" fmla="*/ 475107 w 1715874"/>
              <a:gd name="connsiteY189" fmla="*/ 1390472 h 1561662"/>
              <a:gd name="connsiteX190" fmla="*/ 488621 w 1715874"/>
              <a:gd name="connsiteY190" fmla="*/ 1400466 h 1561662"/>
              <a:gd name="connsiteX191" fmla="*/ 488621 w 1715874"/>
              <a:gd name="connsiteY191" fmla="*/ 1391722 h 1561662"/>
              <a:gd name="connsiteX192" fmla="*/ 488621 w 1715874"/>
              <a:gd name="connsiteY192" fmla="*/ 1390472 h 1561662"/>
              <a:gd name="connsiteX193" fmla="*/ 79396 w 1715874"/>
              <a:gd name="connsiteY193" fmla="*/ 1390472 h 1561662"/>
              <a:gd name="connsiteX194" fmla="*/ 79396 w 1715874"/>
              <a:gd name="connsiteY194" fmla="*/ 1400466 h 1561662"/>
              <a:gd name="connsiteX195" fmla="*/ 79396 w 1715874"/>
              <a:gd name="connsiteY195" fmla="*/ 1390472 h 1561662"/>
              <a:gd name="connsiteX196" fmla="*/ 66304 w 1715874"/>
              <a:gd name="connsiteY196" fmla="*/ 1390472 h 1561662"/>
              <a:gd name="connsiteX197" fmla="*/ 79396 w 1715874"/>
              <a:gd name="connsiteY197" fmla="*/ 1390472 h 1561662"/>
              <a:gd name="connsiteX198" fmla="*/ 66304 w 1715874"/>
              <a:gd name="connsiteY198" fmla="*/ 1400466 h 1561662"/>
              <a:gd name="connsiteX199" fmla="*/ 567594 w 1715874"/>
              <a:gd name="connsiteY199" fmla="*/ 1380156 h 1561662"/>
              <a:gd name="connsiteX200" fmla="*/ 580686 w 1715874"/>
              <a:gd name="connsiteY200" fmla="*/ 1380156 h 1561662"/>
              <a:gd name="connsiteX201" fmla="*/ 567594 w 1715874"/>
              <a:gd name="connsiteY201" fmla="*/ 1390472 h 1561662"/>
              <a:gd name="connsiteX202" fmla="*/ 567594 w 1715874"/>
              <a:gd name="connsiteY202" fmla="*/ 1380156 h 1561662"/>
              <a:gd name="connsiteX203" fmla="*/ 712871 w 1715874"/>
              <a:gd name="connsiteY203" fmla="*/ 1370161 h 1561662"/>
              <a:gd name="connsiteX204" fmla="*/ 712871 w 1715874"/>
              <a:gd name="connsiteY204" fmla="*/ 1380156 h 1561662"/>
              <a:gd name="connsiteX205" fmla="*/ 724327 w 1715874"/>
              <a:gd name="connsiteY205" fmla="*/ 1380156 h 1561662"/>
              <a:gd name="connsiteX206" fmla="*/ 725963 w 1715874"/>
              <a:gd name="connsiteY206" fmla="*/ 1380156 h 1561662"/>
              <a:gd name="connsiteX207" fmla="*/ 739055 w 1715874"/>
              <a:gd name="connsiteY207" fmla="*/ 1380156 h 1561662"/>
              <a:gd name="connsiteX208" fmla="*/ 739055 w 1715874"/>
              <a:gd name="connsiteY208" fmla="*/ 1370161 h 1561662"/>
              <a:gd name="connsiteX209" fmla="*/ 733327 w 1715874"/>
              <a:gd name="connsiteY209" fmla="*/ 1370161 h 1561662"/>
              <a:gd name="connsiteX210" fmla="*/ 725963 w 1715874"/>
              <a:gd name="connsiteY210" fmla="*/ 1370161 h 1561662"/>
              <a:gd name="connsiteX211" fmla="*/ 844634 w 1715874"/>
              <a:gd name="connsiteY211" fmla="*/ 1360167 h 1561662"/>
              <a:gd name="connsiteX212" fmla="*/ 844634 w 1715874"/>
              <a:gd name="connsiteY212" fmla="*/ 1370161 h 1561662"/>
              <a:gd name="connsiteX213" fmla="*/ 831542 w 1715874"/>
              <a:gd name="connsiteY213" fmla="*/ 1380156 h 1561662"/>
              <a:gd name="connsiteX214" fmla="*/ 844634 w 1715874"/>
              <a:gd name="connsiteY214" fmla="*/ 1380156 h 1561662"/>
              <a:gd name="connsiteX215" fmla="*/ 858148 w 1715874"/>
              <a:gd name="connsiteY215" fmla="*/ 1370161 h 1561662"/>
              <a:gd name="connsiteX216" fmla="*/ 844634 w 1715874"/>
              <a:gd name="connsiteY216" fmla="*/ 1360167 h 1561662"/>
              <a:gd name="connsiteX217" fmla="*/ 475107 w 1715874"/>
              <a:gd name="connsiteY217" fmla="*/ 1350173 h 1561662"/>
              <a:gd name="connsiteX218" fmla="*/ 475107 w 1715874"/>
              <a:gd name="connsiteY218" fmla="*/ 1351423 h 1561662"/>
              <a:gd name="connsiteX219" fmla="*/ 475107 w 1715874"/>
              <a:gd name="connsiteY219" fmla="*/ 1358918 h 1561662"/>
              <a:gd name="connsiteX220" fmla="*/ 475107 w 1715874"/>
              <a:gd name="connsiteY220" fmla="*/ 1360167 h 1561662"/>
              <a:gd name="connsiteX221" fmla="*/ 488621 w 1715874"/>
              <a:gd name="connsiteY221" fmla="*/ 1360167 h 1561662"/>
              <a:gd name="connsiteX222" fmla="*/ 488621 w 1715874"/>
              <a:gd name="connsiteY222" fmla="*/ 1350173 h 1561662"/>
              <a:gd name="connsiteX223" fmla="*/ 171883 w 1715874"/>
              <a:gd name="connsiteY223" fmla="*/ 1350173 h 1561662"/>
              <a:gd name="connsiteX224" fmla="*/ 171883 w 1715874"/>
              <a:gd name="connsiteY224" fmla="*/ 1360167 h 1561662"/>
              <a:gd name="connsiteX225" fmla="*/ 158369 w 1715874"/>
              <a:gd name="connsiteY225" fmla="*/ 1360167 h 1561662"/>
              <a:gd name="connsiteX226" fmla="*/ 158369 w 1715874"/>
              <a:gd name="connsiteY226" fmla="*/ 1370161 h 1561662"/>
              <a:gd name="connsiteX227" fmla="*/ 171883 w 1715874"/>
              <a:gd name="connsiteY227" fmla="*/ 1370161 h 1561662"/>
              <a:gd name="connsiteX228" fmla="*/ 171883 w 1715874"/>
              <a:gd name="connsiteY228" fmla="*/ 1360167 h 1561662"/>
              <a:gd name="connsiteX229" fmla="*/ 184975 w 1715874"/>
              <a:gd name="connsiteY229" fmla="*/ 1360167 h 1561662"/>
              <a:gd name="connsiteX230" fmla="*/ 184975 w 1715874"/>
              <a:gd name="connsiteY230" fmla="*/ 1350173 h 1561662"/>
              <a:gd name="connsiteX231" fmla="*/ 132185 w 1715874"/>
              <a:gd name="connsiteY231" fmla="*/ 1350173 h 1561662"/>
              <a:gd name="connsiteX232" fmla="*/ 145277 w 1715874"/>
              <a:gd name="connsiteY232" fmla="*/ 1360167 h 1561662"/>
              <a:gd name="connsiteX233" fmla="*/ 145277 w 1715874"/>
              <a:gd name="connsiteY233" fmla="*/ 1350173 h 1561662"/>
              <a:gd name="connsiteX234" fmla="*/ 52790 w 1715874"/>
              <a:gd name="connsiteY234" fmla="*/ 1350173 h 1561662"/>
              <a:gd name="connsiteX235" fmla="*/ 52790 w 1715874"/>
              <a:gd name="connsiteY235" fmla="*/ 1360167 h 1561662"/>
              <a:gd name="connsiteX236" fmla="*/ 52790 w 1715874"/>
              <a:gd name="connsiteY236" fmla="*/ 1350173 h 1561662"/>
              <a:gd name="connsiteX237" fmla="*/ 1135188 w 1715874"/>
              <a:gd name="connsiteY237" fmla="*/ 1339857 h 1561662"/>
              <a:gd name="connsiteX238" fmla="*/ 1135188 w 1715874"/>
              <a:gd name="connsiteY238" fmla="*/ 1350173 h 1561662"/>
              <a:gd name="connsiteX239" fmla="*/ 1148280 w 1715874"/>
              <a:gd name="connsiteY239" fmla="*/ 1350173 h 1561662"/>
              <a:gd name="connsiteX240" fmla="*/ 1161371 w 1715874"/>
              <a:gd name="connsiteY240" fmla="*/ 1339857 h 1561662"/>
              <a:gd name="connsiteX241" fmla="*/ 1153803 w 1715874"/>
              <a:gd name="connsiteY241" fmla="*/ 1339857 h 1561662"/>
              <a:gd name="connsiteX242" fmla="*/ 1153189 w 1715874"/>
              <a:gd name="connsiteY242" fmla="*/ 1339857 h 1561662"/>
              <a:gd name="connsiteX243" fmla="*/ 1151553 w 1715874"/>
              <a:gd name="connsiteY243" fmla="*/ 1339857 h 1561662"/>
              <a:gd name="connsiteX244" fmla="*/ 1148280 w 1715874"/>
              <a:gd name="connsiteY244" fmla="*/ 1339857 h 1561662"/>
              <a:gd name="connsiteX245" fmla="*/ 1135188 w 1715874"/>
              <a:gd name="connsiteY245" fmla="*/ 1339857 h 1561662"/>
              <a:gd name="connsiteX246" fmla="*/ 884332 w 1715874"/>
              <a:gd name="connsiteY246" fmla="*/ 1339857 h 1561662"/>
              <a:gd name="connsiteX247" fmla="*/ 884332 w 1715874"/>
              <a:gd name="connsiteY247" fmla="*/ 1350173 h 1561662"/>
              <a:gd name="connsiteX248" fmla="*/ 884332 w 1715874"/>
              <a:gd name="connsiteY248" fmla="*/ 1360167 h 1561662"/>
              <a:gd name="connsiteX249" fmla="*/ 884332 w 1715874"/>
              <a:gd name="connsiteY249" fmla="*/ 1350173 h 1561662"/>
              <a:gd name="connsiteX250" fmla="*/ 884332 w 1715874"/>
              <a:gd name="connsiteY250" fmla="*/ 1339857 h 1561662"/>
              <a:gd name="connsiteX251" fmla="*/ 527896 w 1715874"/>
              <a:gd name="connsiteY251" fmla="*/ 1339857 h 1561662"/>
              <a:gd name="connsiteX252" fmla="*/ 527896 w 1715874"/>
              <a:gd name="connsiteY252" fmla="*/ 1350173 h 1561662"/>
              <a:gd name="connsiteX253" fmla="*/ 541411 w 1715874"/>
              <a:gd name="connsiteY253" fmla="*/ 1360167 h 1561662"/>
              <a:gd name="connsiteX254" fmla="*/ 539721 w 1715874"/>
              <a:gd name="connsiteY254" fmla="*/ 1360167 h 1561662"/>
              <a:gd name="connsiteX255" fmla="*/ 529586 w 1715874"/>
              <a:gd name="connsiteY255" fmla="*/ 1360167 h 1561662"/>
              <a:gd name="connsiteX256" fmla="*/ 527896 w 1715874"/>
              <a:gd name="connsiteY256" fmla="*/ 1360167 h 1561662"/>
              <a:gd name="connsiteX257" fmla="*/ 514805 w 1715874"/>
              <a:gd name="connsiteY257" fmla="*/ 1350173 h 1561662"/>
              <a:gd name="connsiteX258" fmla="*/ 514805 w 1715874"/>
              <a:gd name="connsiteY258" fmla="*/ 1360167 h 1561662"/>
              <a:gd name="connsiteX259" fmla="*/ 514805 w 1715874"/>
              <a:gd name="connsiteY259" fmla="*/ 1370161 h 1561662"/>
              <a:gd name="connsiteX260" fmla="*/ 501713 w 1715874"/>
              <a:gd name="connsiteY260" fmla="*/ 1370161 h 1561662"/>
              <a:gd name="connsiteX261" fmla="*/ 501713 w 1715874"/>
              <a:gd name="connsiteY261" fmla="*/ 1380156 h 1561662"/>
              <a:gd name="connsiteX262" fmla="*/ 501713 w 1715874"/>
              <a:gd name="connsiteY262" fmla="*/ 1390472 h 1561662"/>
              <a:gd name="connsiteX263" fmla="*/ 514805 w 1715874"/>
              <a:gd name="connsiteY263" fmla="*/ 1390472 h 1561662"/>
              <a:gd name="connsiteX264" fmla="*/ 514805 w 1715874"/>
              <a:gd name="connsiteY264" fmla="*/ 1380156 h 1561662"/>
              <a:gd name="connsiteX265" fmla="*/ 514805 w 1715874"/>
              <a:gd name="connsiteY265" fmla="*/ 1370161 h 1561662"/>
              <a:gd name="connsiteX266" fmla="*/ 516441 w 1715874"/>
              <a:gd name="connsiteY266" fmla="*/ 1370161 h 1561662"/>
              <a:gd name="connsiteX267" fmla="*/ 524623 w 1715874"/>
              <a:gd name="connsiteY267" fmla="*/ 1370161 h 1561662"/>
              <a:gd name="connsiteX268" fmla="*/ 526260 w 1715874"/>
              <a:gd name="connsiteY268" fmla="*/ 1370161 h 1561662"/>
              <a:gd name="connsiteX269" fmla="*/ 527896 w 1715874"/>
              <a:gd name="connsiteY269" fmla="*/ 1370161 h 1561662"/>
              <a:gd name="connsiteX270" fmla="*/ 541411 w 1715874"/>
              <a:gd name="connsiteY270" fmla="*/ 1370161 h 1561662"/>
              <a:gd name="connsiteX271" fmla="*/ 541411 w 1715874"/>
              <a:gd name="connsiteY271" fmla="*/ 1360167 h 1561662"/>
              <a:gd name="connsiteX272" fmla="*/ 541411 w 1715874"/>
              <a:gd name="connsiteY272" fmla="*/ 1350173 h 1561662"/>
              <a:gd name="connsiteX273" fmla="*/ 527896 w 1715874"/>
              <a:gd name="connsiteY273" fmla="*/ 1339857 h 1561662"/>
              <a:gd name="connsiteX274" fmla="*/ 607292 w 1715874"/>
              <a:gd name="connsiteY274" fmla="*/ 1329863 h 1561662"/>
              <a:gd name="connsiteX275" fmla="*/ 620384 w 1715874"/>
              <a:gd name="connsiteY275" fmla="*/ 1339857 h 1561662"/>
              <a:gd name="connsiteX276" fmla="*/ 607292 w 1715874"/>
              <a:gd name="connsiteY276" fmla="*/ 1339857 h 1561662"/>
              <a:gd name="connsiteX277" fmla="*/ 607292 w 1715874"/>
              <a:gd name="connsiteY277" fmla="*/ 1338608 h 1561662"/>
              <a:gd name="connsiteX278" fmla="*/ 607292 w 1715874"/>
              <a:gd name="connsiteY278" fmla="*/ 1331112 h 1561662"/>
              <a:gd name="connsiteX279" fmla="*/ 607292 w 1715874"/>
              <a:gd name="connsiteY279" fmla="*/ 1329863 h 1561662"/>
              <a:gd name="connsiteX280" fmla="*/ 1135188 w 1715874"/>
              <a:gd name="connsiteY280" fmla="*/ 1319869 h 1561662"/>
              <a:gd name="connsiteX281" fmla="*/ 1148280 w 1715874"/>
              <a:gd name="connsiteY281" fmla="*/ 1329863 h 1561662"/>
              <a:gd name="connsiteX282" fmla="*/ 1148280 w 1715874"/>
              <a:gd name="connsiteY282" fmla="*/ 1319869 h 1561662"/>
              <a:gd name="connsiteX283" fmla="*/ 1135188 w 1715874"/>
              <a:gd name="connsiteY283" fmla="*/ 1319869 h 1561662"/>
              <a:gd name="connsiteX284" fmla="*/ 1108582 w 1715874"/>
              <a:gd name="connsiteY284" fmla="*/ 1319869 h 1561662"/>
              <a:gd name="connsiteX285" fmla="*/ 1095490 w 1715874"/>
              <a:gd name="connsiteY285" fmla="*/ 1329863 h 1561662"/>
              <a:gd name="connsiteX286" fmla="*/ 1108582 w 1715874"/>
              <a:gd name="connsiteY286" fmla="*/ 1329863 h 1561662"/>
              <a:gd name="connsiteX287" fmla="*/ 1122096 w 1715874"/>
              <a:gd name="connsiteY287" fmla="*/ 1319869 h 1561662"/>
              <a:gd name="connsiteX288" fmla="*/ 725963 w 1715874"/>
              <a:gd name="connsiteY288" fmla="*/ 1319869 h 1561662"/>
              <a:gd name="connsiteX289" fmla="*/ 725963 w 1715874"/>
              <a:gd name="connsiteY289" fmla="*/ 1329863 h 1561662"/>
              <a:gd name="connsiteX290" fmla="*/ 712871 w 1715874"/>
              <a:gd name="connsiteY290" fmla="*/ 1329863 h 1561662"/>
              <a:gd name="connsiteX291" fmla="*/ 725963 w 1715874"/>
              <a:gd name="connsiteY291" fmla="*/ 1339857 h 1561662"/>
              <a:gd name="connsiteX292" fmla="*/ 725963 w 1715874"/>
              <a:gd name="connsiteY292" fmla="*/ 1329863 h 1561662"/>
              <a:gd name="connsiteX293" fmla="*/ 725963 w 1715874"/>
              <a:gd name="connsiteY293" fmla="*/ 1319869 h 1561662"/>
              <a:gd name="connsiteX294" fmla="*/ 620384 w 1715874"/>
              <a:gd name="connsiteY294" fmla="*/ 1319869 h 1561662"/>
              <a:gd name="connsiteX295" fmla="*/ 633475 w 1715874"/>
              <a:gd name="connsiteY295" fmla="*/ 1329863 h 1561662"/>
              <a:gd name="connsiteX296" fmla="*/ 620384 w 1715874"/>
              <a:gd name="connsiteY296" fmla="*/ 1329863 h 1561662"/>
              <a:gd name="connsiteX297" fmla="*/ 567594 w 1715874"/>
              <a:gd name="connsiteY297" fmla="*/ 1319869 h 1561662"/>
              <a:gd name="connsiteX298" fmla="*/ 567594 w 1715874"/>
              <a:gd name="connsiteY298" fmla="*/ 1319869 h 1561662"/>
              <a:gd name="connsiteX299" fmla="*/ 567594 w 1715874"/>
              <a:gd name="connsiteY299" fmla="*/ 1319869 h 1561662"/>
              <a:gd name="connsiteX300" fmla="*/ 567594 w 1715874"/>
              <a:gd name="connsiteY300" fmla="*/ 1321118 h 1561662"/>
              <a:gd name="connsiteX301" fmla="*/ 567594 w 1715874"/>
              <a:gd name="connsiteY301" fmla="*/ 1328614 h 1561662"/>
              <a:gd name="connsiteX302" fmla="*/ 567594 w 1715874"/>
              <a:gd name="connsiteY302" fmla="*/ 1329863 h 1561662"/>
              <a:gd name="connsiteX303" fmla="*/ 575163 w 1715874"/>
              <a:gd name="connsiteY303" fmla="*/ 1329863 h 1561662"/>
              <a:gd name="connsiteX304" fmla="*/ 575777 w 1715874"/>
              <a:gd name="connsiteY304" fmla="*/ 1329863 h 1561662"/>
              <a:gd name="connsiteX305" fmla="*/ 580686 w 1715874"/>
              <a:gd name="connsiteY305" fmla="*/ 1329863 h 1561662"/>
              <a:gd name="connsiteX306" fmla="*/ 580686 w 1715874"/>
              <a:gd name="connsiteY306" fmla="*/ 1319869 h 1561662"/>
              <a:gd name="connsiteX307" fmla="*/ 573117 w 1715874"/>
              <a:gd name="connsiteY307" fmla="*/ 1319869 h 1561662"/>
              <a:gd name="connsiteX308" fmla="*/ 567594 w 1715874"/>
              <a:gd name="connsiteY308" fmla="*/ 1319869 h 1561662"/>
              <a:gd name="connsiteX309" fmla="*/ 435831 w 1715874"/>
              <a:gd name="connsiteY309" fmla="*/ 1319869 h 1561662"/>
              <a:gd name="connsiteX310" fmla="*/ 422317 w 1715874"/>
              <a:gd name="connsiteY310" fmla="*/ 1329863 h 1561662"/>
              <a:gd name="connsiteX311" fmla="*/ 435831 w 1715874"/>
              <a:gd name="connsiteY311" fmla="*/ 1329863 h 1561662"/>
              <a:gd name="connsiteX312" fmla="*/ 369528 w 1715874"/>
              <a:gd name="connsiteY312" fmla="*/ 1319869 h 1561662"/>
              <a:gd name="connsiteX313" fmla="*/ 383042 w 1715874"/>
              <a:gd name="connsiteY313" fmla="*/ 1319869 h 1561662"/>
              <a:gd name="connsiteX314" fmla="*/ 381353 w 1715874"/>
              <a:gd name="connsiteY314" fmla="*/ 1319869 h 1561662"/>
              <a:gd name="connsiteX315" fmla="*/ 375229 w 1715874"/>
              <a:gd name="connsiteY315" fmla="*/ 1319869 h 1561662"/>
              <a:gd name="connsiteX316" fmla="*/ 374596 w 1715874"/>
              <a:gd name="connsiteY316" fmla="*/ 1319869 h 1561662"/>
              <a:gd name="connsiteX317" fmla="*/ 369528 w 1715874"/>
              <a:gd name="connsiteY317" fmla="*/ 1319869 h 1561662"/>
              <a:gd name="connsiteX318" fmla="*/ 145277 w 1715874"/>
              <a:gd name="connsiteY318" fmla="*/ 1319869 h 1561662"/>
              <a:gd name="connsiteX319" fmla="*/ 145277 w 1715874"/>
              <a:gd name="connsiteY319" fmla="*/ 1329863 h 1561662"/>
              <a:gd name="connsiteX320" fmla="*/ 158369 w 1715874"/>
              <a:gd name="connsiteY320" fmla="*/ 1339857 h 1561662"/>
              <a:gd name="connsiteX321" fmla="*/ 158369 w 1715874"/>
              <a:gd name="connsiteY321" fmla="*/ 1338608 h 1561662"/>
              <a:gd name="connsiteX322" fmla="*/ 158369 w 1715874"/>
              <a:gd name="connsiteY322" fmla="*/ 1331112 h 1561662"/>
              <a:gd name="connsiteX323" fmla="*/ 158369 w 1715874"/>
              <a:gd name="connsiteY323" fmla="*/ 1329863 h 1561662"/>
              <a:gd name="connsiteX324" fmla="*/ 171883 w 1715874"/>
              <a:gd name="connsiteY324" fmla="*/ 1329863 h 1561662"/>
              <a:gd name="connsiteX325" fmla="*/ 170194 w 1715874"/>
              <a:gd name="connsiteY325" fmla="*/ 1329863 h 1561662"/>
              <a:gd name="connsiteX326" fmla="*/ 166816 w 1715874"/>
              <a:gd name="connsiteY326" fmla="*/ 1329863 h 1561662"/>
              <a:gd name="connsiteX327" fmla="*/ 166182 w 1715874"/>
              <a:gd name="connsiteY327" fmla="*/ 1329863 h 1561662"/>
              <a:gd name="connsiteX328" fmla="*/ 158369 w 1715874"/>
              <a:gd name="connsiteY328" fmla="*/ 1329863 h 1561662"/>
              <a:gd name="connsiteX329" fmla="*/ 158369 w 1715874"/>
              <a:gd name="connsiteY329" fmla="*/ 1319869 h 1561662"/>
              <a:gd name="connsiteX330" fmla="*/ 72850 w 1715874"/>
              <a:gd name="connsiteY330" fmla="*/ 1316121 h 1561662"/>
              <a:gd name="connsiteX331" fmla="*/ 66304 w 1715874"/>
              <a:gd name="connsiteY331" fmla="*/ 1319869 h 1561662"/>
              <a:gd name="connsiteX332" fmla="*/ 79396 w 1715874"/>
              <a:gd name="connsiteY332" fmla="*/ 1319869 h 1561662"/>
              <a:gd name="connsiteX333" fmla="*/ 72850 w 1715874"/>
              <a:gd name="connsiteY333" fmla="*/ 1316121 h 1561662"/>
              <a:gd name="connsiteX334" fmla="*/ 989911 w 1715874"/>
              <a:gd name="connsiteY334" fmla="*/ 1309874 h 1561662"/>
              <a:gd name="connsiteX335" fmla="*/ 989911 w 1715874"/>
              <a:gd name="connsiteY335" fmla="*/ 1319869 h 1561662"/>
              <a:gd name="connsiteX336" fmla="*/ 989911 w 1715874"/>
              <a:gd name="connsiteY336" fmla="*/ 1309874 h 1561662"/>
              <a:gd name="connsiteX337" fmla="*/ 752569 w 1715874"/>
              <a:gd name="connsiteY337" fmla="*/ 1309874 h 1561662"/>
              <a:gd name="connsiteX338" fmla="*/ 752569 w 1715874"/>
              <a:gd name="connsiteY338" fmla="*/ 1319869 h 1561662"/>
              <a:gd name="connsiteX339" fmla="*/ 765661 w 1715874"/>
              <a:gd name="connsiteY339" fmla="*/ 1319869 h 1561662"/>
              <a:gd name="connsiteX340" fmla="*/ 765661 w 1715874"/>
              <a:gd name="connsiteY340" fmla="*/ 1329863 h 1561662"/>
              <a:gd name="connsiteX341" fmla="*/ 765661 w 1715874"/>
              <a:gd name="connsiteY341" fmla="*/ 1339857 h 1561662"/>
              <a:gd name="connsiteX342" fmla="*/ 778752 w 1715874"/>
              <a:gd name="connsiteY342" fmla="*/ 1339857 h 1561662"/>
              <a:gd name="connsiteX343" fmla="*/ 778752 w 1715874"/>
              <a:gd name="connsiteY343" fmla="*/ 1329863 h 1561662"/>
              <a:gd name="connsiteX344" fmla="*/ 765661 w 1715874"/>
              <a:gd name="connsiteY344" fmla="*/ 1319869 h 1561662"/>
              <a:gd name="connsiteX345" fmla="*/ 765661 w 1715874"/>
              <a:gd name="connsiteY345" fmla="*/ 1309874 h 1561662"/>
              <a:gd name="connsiteX346" fmla="*/ 1042701 w 1715874"/>
              <a:gd name="connsiteY346" fmla="*/ 1299558 h 1561662"/>
              <a:gd name="connsiteX347" fmla="*/ 1042701 w 1715874"/>
              <a:gd name="connsiteY347" fmla="*/ 1309874 h 1561662"/>
              <a:gd name="connsiteX348" fmla="*/ 1044337 w 1715874"/>
              <a:gd name="connsiteY348" fmla="*/ 1309874 h 1561662"/>
              <a:gd name="connsiteX349" fmla="*/ 1050269 w 1715874"/>
              <a:gd name="connsiteY349" fmla="*/ 1309874 h 1561662"/>
              <a:gd name="connsiteX350" fmla="*/ 1050883 w 1715874"/>
              <a:gd name="connsiteY350" fmla="*/ 1309874 h 1561662"/>
              <a:gd name="connsiteX351" fmla="*/ 1054156 w 1715874"/>
              <a:gd name="connsiteY351" fmla="*/ 1309874 h 1561662"/>
              <a:gd name="connsiteX352" fmla="*/ 1055792 w 1715874"/>
              <a:gd name="connsiteY352" fmla="*/ 1309874 h 1561662"/>
              <a:gd name="connsiteX353" fmla="*/ 1055792 w 1715874"/>
              <a:gd name="connsiteY353" fmla="*/ 1299558 h 1561662"/>
              <a:gd name="connsiteX354" fmla="*/ 712871 w 1715874"/>
              <a:gd name="connsiteY354" fmla="*/ 1299558 h 1561662"/>
              <a:gd name="connsiteX355" fmla="*/ 712871 w 1715874"/>
              <a:gd name="connsiteY355" fmla="*/ 1309874 h 1561662"/>
              <a:gd name="connsiteX356" fmla="*/ 725963 w 1715874"/>
              <a:gd name="connsiteY356" fmla="*/ 1309874 h 1561662"/>
              <a:gd name="connsiteX357" fmla="*/ 725963 w 1715874"/>
              <a:gd name="connsiteY357" fmla="*/ 1299558 h 1561662"/>
              <a:gd name="connsiteX358" fmla="*/ 712871 w 1715874"/>
              <a:gd name="connsiteY358" fmla="*/ 1299558 h 1561662"/>
              <a:gd name="connsiteX359" fmla="*/ 633475 w 1715874"/>
              <a:gd name="connsiteY359" fmla="*/ 1299558 h 1561662"/>
              <a:gd name="connsiteX360" fmla="*/ 646990 w 1715874"/>
              <a:gd name="connsiteY360" fmla="*/ 1309874 h 1561662"/>
              <a:gd name="connsiteX361" fmla="*/ 633475 w 1715874"/>
              <a:gd name="connsiteY361" fmla="*/ 1299558 h 1561662"/>
              <a:gd name="connsiteX362" fmla="*/ 607292 w 1715874"/>
              <a:gd name="connsiteY362" fmla="*/ 1299558 h 1561662"/>
              <a:gd name="connsiteX363" fmla="*/ 607292 w 1715874"/>
              <a:gd name="connsiteY363" fmla="*/ 1309874 h 1561662"/>
              <a:gd name="connsiteX364" fmla="*/ 594200 w 1715874"/>
              <a:gd name="connsiteY364" fmla="*/ 1309874 h 1561662"/>
              <a:gd name="connsiteX365" fmla="*/ 580686 w 1715874"/>
              <a:gd name="connsiteY365" fmla="*/ 1309874 h 1561662"/>
              <a:gd name="connsiteX366" fmla="*/ 594200 w 1715874"/>
              <a:gd name="connsiteY366" fmla="*/ 1319869 h 1561662"/>
              <a:gd name="connsiteX367" fmla="*/ 607292 w 1715874"/>
              <a:gd name="connsiteY367" fmla="*/ 1319869 h 1561662"/>
              <a:gd name="connsiteX368" fmla="*/ 607292 w 1715874"/>
              <a:gd name="connsiteY368" fmla="*/ 1309874 h 1561662"/>
              <a:gd name="connsiteX369" fmla="*/ 620384 w 1715874"/>
              <a:gd name="connsiteY369" fmla="*/ 1309874 h 1561662"/>
              <a:gd name="connsiteX370" fmla="*/ 184975 w 1715874"/>
              <a:gd name="connsiteY370" fmla="*/ 1299558 h 1561662"/>
              <a:gd name="connsiteX371" fmla="*/ 184975 w 1715874"/>
              <a:gd name="connsiteY371" fmla="*/ 1309874 h 1561662"/>
              <a:gd name="connsiteX372" fmla="*/ 198067 w 1715874"/>
              <a:gd name="connsiteY372" fmla="*/ 1309874 h 1561662"/>
              <a:gd name="connsiteX373" fmla="*/ 198067 w 1715874"/>
              <a:gd name="connsiteY373" fmla="*/ 1299558 h 1561662"/>
              <a:gd name="connsiteX374" fmla="*/ 184975 w 1715874"/>
              <a:gd name="connsiteY374" fmla="*/ 1299558 h 1561662"/>
              <a:gd name="connsiteX375" fmla="*/ 1135188 w 1715874"/>
              <a:gd name="connsiteY375" fmla="*/ 1289564 h 1561662"/>
              <a:gd name="connsiteX376" fmla="*/ 1135188 w 1715874"/>
              <a:gd name="connsiteY376" fmla="*/ 1299558 h 1561662"/>
              <a:gd name="connsiteX377" fmla="*/ 1148280 w 1715874"/>
              <a:gd name="connsiteY377" fmla="*/ 1309874 h 1561662"/>
              <a:gd name="connsiteX378" fmla="*/ 1149916 w 1715874"/>
              <a:gd name="connsiteY378" fmla="*/ 1309874 h 1561662"/>
              <a:gd name="connsiteX379" fmla="*/ 1155848 w 1715874"/>
              <a:gd name="connsiteY379" fmla="*/ 1309874 h 1561662"/>
              <a:gd name="connsiteX380" fmla="*/ 1156462 w 1715874"/>
              <a:gd name="connsiteY380" fmla="*/ 1309874 h 1561662"/>
              <a:gd name="connsiteX381" fmla="*/ 1161371 w 1715874"/>
              <a:gd name="connsiteY381" fmla="*/ 1309874 h 1561662"/>
              <a:gd name="connsiteX382" fmla="*/ 1161371 w 1715874"/>
              <a:gd name="connsiteY382" fmla="*/ 1299558 h 1561662"/>
              <a:gd name="connsiteX383" fmla="*/ 1148280 w 1715874"/>
              <a:gd name="connsiteY383" fmla="*/ 1299558 h 1561662"/>
              <a:gd name="connsiteX384" fmla="*/ 1148280 w 1715874"/>
              <a:gd name="connsiteY384" fmla="*/ 1289564 h 1561662"/>
              <a:gd name="connsiteX385" fmla="*/ 1108582 w 1715874"/>
              <a:gd name="connsiteY385" fmla="*/ 1289564 h 1561662"/>
              <a:gd name="connsiteX386" fmla="*/ 1095490 w 1715874"/>
              <a:gd name="connsiteY386" fmla="*/ 1299558 h 1561662"/>
              <a:gd name="connsiteX387" fmla="*/ 1101013 w 1715874"/>
              <a:gd name="connsiteY387" fmla="*/ 1299558 h 1561662"/>
              <a:gd name="connsiteX388" fmla="*/ 1108582 w 1715874"/>
              <a:gd name="connsiteY388" fmla="*/ 1299558 h 1561662"/>
              <a:gd name="connsiteX389" fmla="*/ 818450 w 1715874"/>
              <a:gd name="connsiteY389" fmla="*/ 1289564 h 1561662"/>
              <a:gd name="connsiteX390" fmla="*/ 831542 w 1715874"/>
              <a:gd name="connsiteY390" fmla="*/ 1299558 h 1561662"/>
              <a:gd name="connsiteX391" fmla="*/ 831542 w 1715874"/>
              <a:gd name="connsiteY391" fmla="*/ 1309874 h 1561662"/>
              <a:gd name="connsiteX392" fmla="*/ 831542 w 1715874"/>
              <a:gd name="connsiteY392" fmla="*/ 1319869 h 1561662"/>
              <a:gd name="connsiteX393" fmla="*/ 831542 w 1715874"/>
              <a:gd name="connsiteY393" fmla="*/ 1329863 h 1561662"/>
              <a:gd name="connsiteX394" fmla="*/ 831542 w 1715874"/>
              <a:gd name="connsiteY394" fmla="*/ 1339857 h 1561662"/>
              <a:gd name="connsiteX395" fmla="*/ 844634 w 1715874"/>
              <a:gd name="connsiteY395" fmla="*/ 1339857 h 1561662"/>
              <a:gd name="connsiteX396" fmla="*/ 844634 w 1715874"/>
              <a:gd name="connsiteY396" fmla="*/ 1329863 h 1561662"/>
              <a:gd name="connsiteX397" fmla="*/ 846323 w 1715874"/>
              <a:gd name="connsiteY397" fmla="*/ 1329863 h 1561662"/>
              <a:gd name="connsiteX398" fmla="*/ 858148 w 1715874"/>
              <a:gd name="connsiteY398" fmla="*/ 1329863 h 1561662"/>
              <a:gd name="connsiteX399" fmla="*/ 858148 w 1715874"/>
              <a:gd name="connsiteY399" fmla="*/ 1319869 h 1561662"/>
              <a:gd name="connsiteX400" fmla="*/ 844634 w 1715874"/>
              <a:gd name="connsiteY400" fmla="*/ 1319869 h 1561662"/>
              <a:gd name="connsiteX401" fmla="*/ 844634 w 1715874"/>
              <a:gd name="connsiteY401" fmla="*/ 1309874 h 1561662"/>
              <a:gd name="connsiteX402" fmla="*/ 844634 w 1715874"/>
              <a:gd name="connsiteY402" fmla="*/ 1299558 h 1561662"/>
              <a:gd name="connsiteX403" fmla="*/ 858148 w 1715874"/>
              <a:gd name="connsiteY403" fmla="*/ 1309874 h 1561662"/>
              <a:gd name="connsiteX404" fmla="*/ 858148 w 1715874"/>
              <a:gd name="connsiteY404" fmla="*/ 1299558 h 1561662"/>
              <a:gd name="connsiteX405" fmla="*/ 858148 w 1715874"/>
              <a:gd name="connsiteY405" fmla="*/ 1289564 h 1561662"/>
              <a:gd name="connsiteX406" fmla="*/ 844634 w 1715874"/>
              <a:gd name="connsiteY406" fmla="*/ 1289564 h 1561662"/>
              <a:gd name="connsiteX407" fmla="*/ 831542 w 1715874"/>
              <a:gd name="connsiteY407" fmla="*/ 1289564 h 1561662"/>
              <a:gd name="connsiteX408" fmla="*/ 818450 w 1715874"/>
              <a:gd name="connsiteY408" fmla="*/ 1289564 h 1561662"/>
              <a:gd name="connsiteX409" fmla="*/ 673173 w 1715874"/>
              <a:gd name="connsiteY409" fmla="*/ 1289564 h 1561662"/>
              <a:gd name="connsiteX410" fmla="*/ 686265 w 1715874"/>
              <a:gd name="connsiteY410" fmla="*/ 1299558 h 1561662"/>
              <a:gd name="connsiteX411" fmla="*/ 673173 w 1715874"/>
              <a:gd name="connsiteY411" fmla="*/ 1289564 h 1561662"/>
              <a:gd name="connsiteX412" fmla="*/ 383042 w 1715874"/>
              <a:gd name="connsiteY412" fmla="*/ 1289564 h 1561662"/>
              <a:gd name="connsiteX413" fmla="*/ 396134 w 1715874"/>
              <a:gd name="connsiteY413" fmla="*/ 1299558 h 1561662"/>
              <a:gd name="connsiteX414" fmla="*/ 383042 w 1715874"/>
              <a:gd name="connsiteY414" fmla="*/ 1299558 h 1561662"/>
              <a:gd name="connsiteX415" fmla="*/ 383042 w 1715874"/>
              <a:gd name="connsiteY415" fmla="*/ 1309874 h 1561662"/>
              <a:gd name="connsiteX416" fmla="*/ 396134 w 1715874"/>
              <a:gd name="connsiteY416" fmla="*/ 1309874 h 1561662"/>
              <a:gd name="connsiteX417" fmla="*/ 396134 w 1715874"/>
              <a:gd name="connsiteY417" fmla="*/ 1299558 h 1561662"/>
              <a:gd name="connsiteX418" fmla="*/ 396134 w 1715874"/>
              <a:gd name="connsiteY418" fmla="*/ 1289564 h 1561662"/>
              <a:gd name="connsiteX419" fmla="*/ 383042 w 1715874"/>
              <a:gd name="connsiteY419" fmla="*/ 1289564 h 1561662"/>
              <a:gd name="connsiteX420" fmla="*/ 39698 w 1715874"/>
              <a:gd name="connsiteY420" fmla="*/ 1289564 h 1561662"/>
              <a:gd name="connsiteX421" fmla="*/ 52790 w 1715874"/>
              <a:gd name="connsiteY421" fmla="*/ 1289564 h 1561662"/>
              <a:gd name="connsiteX422" fmla="*/ 871240 w 1715874"/>
              <a:gd name="connsiteY422" fmla="*/ 1279570 h 1561662"/>
              <a:gd name="connsiteX423" fmla="*/ 871240 w 1715874"/>
              <a:gd name="connsiteY423" fmla="*/ 1289564 h 1561662"/>
              <a:gd name="connsiteX424" fmla="*/ 871240 w 1715874"/>
              <a:gd name="connsiteY424" fmla="*/ 1299558 h 1561662"/>
              <a:gd name="connsiteX425" fmla="*/ 871240 w 1715874"/>
              <a:gd name="connsiteY425" fmla="*/ 1309874 h 1561662"/>
              <a:gd name="connsiteX426" fmla="*/ 871240 w 1715874"/>
              <a:gd name="connsiteY426" fmla="*/ 1319869 h 1561662"/>
              <a:gd name="connsiteX427" fmla="*/ 884332 w 1715874"/>
              <a:gd name="connsiteY427" fmla="*/ 1319869 h 1561662"/>
              <a:gd name="connsiteX428" fmla="*/ 884332 w 1715874"/>
              <a:gd name="connsiteY428" fmla="*/ 1309874 h 1561662"/>
              <a:gd name="connsiteX429" fmla="*/ 884332 w 1715874"/>
              <a:gd name="connsiteY429" fmla="*/ 1299558 h 1561662"/>
              <a:gd name="connsiteX430" fmla="*/ 884332 w 1715874"/>
              <a:gd name="connsiteY430" fmla="*/ 1289564 h 1561662"/>
              <a:gd name="connsiteX431" fmla="*/ 871240 w 1715874"/>
              <a:gd name="connsiteY431" fmla="*/ 1289564 h 1561662"/>
              <a:gd name="connsiteX432" fmla="*/ 884332 w 1715874"/>
              <a:gd name="connsiteY432" fmla="*/ 1279570 h 1561662"/>
              <a:gd name="connsiteX433" fmla="*/ 871240 w 1715874"/>
              <a:gd name="connsiteY433" fmla="*/ 1279570 h 1561662"/>
              <a:gd name="connsiteX434" fmla="*/ 752569 w 1715874"/>
              <a:gd name="connsiteY434" fmla="*/ 1279570 h 1561662"/>
              <a:gd name="connsiteX435" fmla="*/ 752569 w 1715874"/>
              <a:gd name="connsiteY435" fmla="*/ 1289564 h 1561662"/>
              <a:gd name="connsiteX436" fmla="*/ 752569 w 1715874"/>
              <a:gd name="connsiteY436" fmla="*/ 1288315 h 1561662"/>
              <a:gd name="connsiteX437" fmla="*/ 752569 w 1715874"/>
              <a:gd name="connsiteY437" fmla="*/ 1280819 h 1561662"/>
              <a:gd name="connsiteX438" fmla="*/ 752569 w 1715874"/>
              <a:gd name="connsiteY438" fmla="*/ 1279570 h 1561662"/>
              <a:gd name="connsiteX439" fmla="*/ 198067 w 1715874"/>
              <a:gd name="connsiteY439" fmla="*/ 1279570 h 1561662"/>
              <a:gd name="connsiteX440" fmla="*/ 211159 w 1715874"/>
              <a:gd name="connsiteY440" fmla="*/ 1289564 h 1561662"/>
              <a:gd name="connsiteX441" fmla="*/ 198067 w 1715874"/>
              <a:gd name="connsiteY441" fmla="*/ 1279570 h 1561662"/>
              <a:gd name="connsiteX442" fmla="*/ 198067 w 1715874"/>
              <a:gd name="connsiteY442" fmla="*/ 1279570 h 1561662"/>
              <a:gd name="connsiteX443" fmla="*/ 198067 w 1715874"/>
              <a:gd name="connsiteY443" fmla="*/ 1289564 h 1561662"/>
              <a:gd name="connsiteX444" fmla="*/ 211159 w 1715874"/>
              <a:gd name="connsiteY444" fmla="*/ 1289564 h 1561662"/>
              <a:gd name="connsiteX445" fmla="*/ 211159 w 1715874"/>
              <a:gd name="connsiteY445" fmla="*/ 1279570 h 1561662"/>
              <a:gd name="connsiteX446" fmla="*/ 1187977 w 1715874"/>
              <a:gd name="connsiteY446" fmla="*/ 1269576 h 1561662"/>
              <a:gd name="connsiteX447" fmla="*/ 1201069 w 1715874"/>
              <a:gd name="connsiteY447" fmla="*/ 1279570 h 1561662"/>
              <a:gd name="connsiteX448" fmla="*/ 1187977 w 1715874"/>
              <a:gd name="connsiteY448" fmla="*/ 1279570 h 1561662"/>
              <a:gd name="connsiteX449" fmla="*/ 989911 w 1715874"/>
              <a:gd name="connsiteY449" fmla="*/ 1269576 h 1561662"/>
              <a:gd name="connsiteX450" fmla="*/ 989911 w 1715874"/>
              <a:gd name="connsiteY450" fmla="*/ 1279570 h 1561662"/>
              <a:gd name="connsiteX451" fmla="*/ 1003003 w 1715874"/>
              <a:gd name="connsiteY451" fmla="*/ 1269576 h 1561662"/>
              <a:gd name="connsiteX452" fmla="*/ 989911 w 1715874"/>
              <a:gd name="connsiteY452" fmla="*/ 1269576 h 1561662"/>
              <a:gd name="connsiteX453" fmla="*/ 514805 w 1715874"/>
              <a:gd name="connsiteY453" fmla="*/ 1269576 h 1561662"/>
              <a:gd name="connsiteX454" fmla="*/ 514805 w 1715874"/>
              <a:gd name="connsiteY454" fmla="*/ 1279570 h 1561662"/>
              <a:gd name="connsiteX455" fmla="*/ 514805 w 1715874"/>
              <a:gd name="connsiteY455" fmla="*/ 1269576 h 1561662"/>
              <a:gd name="connsiteX456" fmla="*/ 422317 w 1715874"/>
              <a:gd name="connsiteY456" fmla="*/ 1269576 h 1561662"/>
              <a:gd name="connsiteX457" fmla="*/ 422317 w 1715874"/>
              <a:gd name="connsiteY457" fmla="*/ 1279570 h 1561662"/>
              <a:gd name="connsiteX458" fmla="*/ 435831 w 1715874"/>
              <a:gd name="connsiteY458" fmla="*/ 1279570 h 1561662"/>
              <a:gd name="connsiteX459" fmla="*/ 422317 w 1715874"/>
              <a:gd name="connsiteY459" fmla="*/ 1269576 h 1561662"/>
              <a:gd name="connsiteX460" fmla="*/ 224673 w 1715874"/>
              <a:gd name="connsiteY460" fmla="*/ 1269576 h 1561662"/>
              <a:gd name="connsiteX461" fmla="*/ 224673 w 1715874"/>
              <a:gd name="connsiteY461" fmla="*/ 1279570 h 1561662"/>
              <a:gd name="connsiteX462" fmla="*/ 224673 w 1715874"/>
              <a:gd name="connsiteY462" fmla="*/ 1269576 h 1561662"/>
              <a:gd name="connsiteX463" fmla="*/ 838088 w 1715874"/>
              <a:gd name="connsiteY463" fmla="*/ 1265707 h 1561662"/>
              <a:gd name="connsiteX464" fmla="*/ 844634 w 1715874"/>
              <a:gd name="connsiteY464" fmla="*/ 1269576 h 1561662"/>
              <a:gd name="connsiteX465" fmla="*/ 831542 w 1715874"/>
              <a:gd name="connsiteY465" fmla="*/ 1269576 h 1561662"/>
              <a:gd name="connsiteX466" fmla="*/ 838088 w 1715874"/>
              <a:gd name="connsiteY466" fmla="*/ 1265707 h 1561662"/>
              <a:gd name="connsiteX467" fmla="*/ 152846 w 1715874"/>
              <a:gd name="connsiteY467" fmla="*/ 1265223 h 1561662"/>
              <a:gd name="connsiteX468" fmla="*/ 158369 w 1715874"/>
              <a:gd name="connsiteY468" fmla="*/ 1269576 h 1561662"/>
              <a:gd name="connsiteX469" fmla="*/ 152846 w 1715874"/>
              <a:gd name="connsiteY469" fmla="*/ 1265223 h 1561662"/>
              <a:gd name="connsiteX470" fmla="*/ 660081 w 1715874"/>
              <a:gd name="connsiteY470" fmla="*/ 1259259 h 1561662"/>
              <a:gd name="connsiteX471" fmla="*/ 661652 w 1715874"/>
              <a:gd name="connsiteY471" fmla="*/ 1267925 h 1561662"/>
              <a:gd name="connsiteX472" fmla="*/ 660081 w 1715874"/>
              <a:gd name="connsiteY472" fmla="*/ 1269576 h 1561662"/>
              <a:gd name="connsiteX473" fmla="*/ 132185 w 1715874"/>
              <a:gd name="connsiteY473" fmla="*/ 1259259 h 1561662"/>
              <a:gd name="connsiteX474" fmla="*/ 132185 w 1715874"/>
              <a:gd name="connsiteY474" fmla="*/ 1269576 h 1561662"/>
              <a:gd name="connsiteX475" fmla="*/ 145277 w 1715874"/>
              <a:gd name="connsiteY475" fmla="*/ 1259259 h 1561662"/>
              <a:gd name="connsiteX476" fmla="*/ 145277 w 1715874"/>
              <a:gd name="connsiteY476" fmla="*/ 1260549 h 1561662"/>
              <a:gd name="connsiteX477" fmla="*/ 145277 w 1715874"/>
              <a:gd name="connsiteY477" fmla="*/ 1269576 h 1561662"/>
              <a:gd name="connsiteX478" fmla="*/ 158369 w 1715874"/>
              <a:gd name="connsiteY478" fmla="*/ 1269576 h 1561662"/>
              <a:gd name="connsiteX479" fmla="*/ 158369 w 1715874"/>
              <a:gd name="connsiteY479" fmla="*/ 1259259 h 1561662"/>
              <a:gd name="connsiteX480" fmla="*/ 145277 w 1715874"/>
              <a:gd name="connsiteY480" fmla="*/ 1259259 h 1561662"/>
              <a:gd name="connsiteX481" fmla="*/ 132185 w 1715874"/>
              <a:gd name="connsiteY481" fmla="*/ 1259259 h 1561662"/>
              <a:gd name="connsiteX482" fmla="*/ 66304 w 1715874"/>
              <a:gd name="connsiteY482" fmla="*/ 1259259 h 1561662"/>
              <a:gd name="connsiteX483" fmla="*/ 66304 w 1715874"/>
              <a:gd name="connsiteY483" fmla="*/ 1269576 h 1561662"/>
              <a:gd name="connsiteX484" fmla="*/ 79396 w 1715874"/>
              <a:gd name="connsiteY484" fmla="*/ 1269576 h 1561662"/>
              <a:gd name="connsiteX485" fmla="*/ 79396 w 1715874"/>
              <a:gd name="connsiteY485" fmla="*/ 1259259 h 1561662"/>
              <a:gd name="connsiteX486" fmla="*/ 66304 w 1715874"/>
              <a:gd name="connsiteY486" fmla="*/ 1259259 h 1561662"/>
              <a:gd name="connsiteX487" fmla="*/ 284827 w 1715874"/>
              <a:gd name="connsiteY487" fmla="*/ 1255043 h 1561662"/>
              <a:gd name="connsiteX488" fmla="*/ 277462 w 1715874"/>
              <a:gd name="connsiteY488" fmla="*/ 1259259 h 1561662"/>
              <a:gd name="connsiteX489" fmla="*/ 277462 w 1715874"/>
              <a:gd name="connsiteY489" fmla="*/ 1263128 h 1561662"/>
              <a:gd name="connsiteX490" fmla="*/ 277462 w 1715874"/>
              <a:gd name="connsiteY490" fmla="*/ 1269576 h 1561662"/>
              <a:gd name="connsiteX491" fmla="*/ 277462 w 1715874"/>
              <a:gd name="connsiteY491" fmla="*/ 1259259 h 1561662"/>
              <a:gd name="connsiteX492" fmla="*/ 290554 w 1715874"/>
              <a:gd name="connsiteY492" fmla="*/ 1259259 h 1561662"/>
              <a:gd name="connsiteX493" fmla="*/ 284827 w 1715874"/>
              <a:gd name="connsiteY493" fmla="*/ 1255043 h 1561662"/>
              <a:gd name="connsiteX494" fmla="*/ 1146643 w 1715874"/>
              <a:gd name="connsiteY494" fmla="*/ 1251764 h 1561662"/>
              <a:gd name="connsiteX495" fmla="*/ 1135188 w 1715874"/>
              <a:gd name="connsiteY495" fmla="*/ 1259259 h 1561662"/>
              <a:gd name="connsiteX496" fmla="*/ 1136824 w 1715874"/>
              <a:gd name="connsiteY496" fmla="*/ 1259259 h 1561662"/>
              <a:gd name="connsiteX497" fmla="*/ 1148280 w 1715874"/>
              <a:gd name="connsiteY497" fmla="*/ 1259259 h 1561662"/>
              <a:gd name="connsiteX498" fmla="*/ 1135188 w 1715874"/>
              <a:gd name="connsiteY498" fmla="*/ 1269576 h 1561662"/>
              <a:gd name="connsiteX499" fmla="*/ 1135188 w 1715874"/>
              <a:gd name="connsiteY499" fmla="*/ 1279570 h 1561662"/>
              <a:gd name="connsiteX500" fmla="*/ 1148280 w 1715874"/>
              <a:gd name="connsiteY500" fmla="*/ 1279570 h 1561662"/>
              <a:gd name="connsiteX501" fmla="*/ 1148280 w 1715874"/>
              <a:gd name="connsiteY501" fmla="*/ 1269576 h 1561662"/>
              <a:gd name="connsiteX502" fmla="*/ 1148280 w 1715874"/>
              <a:gd name="connsiteY502" fmla="*/ 1259259 h 1561662"/>
              <a:gd name="connsiteX503" fmla="*/ 1146643 w 1715874"/>
              <a:gd name="connsiteY503" fmla="*/ 1251764 h 1561662"/>
              <a:gd name="connsiteX504" fmla="*/ 752569 w 1715874"/>
              <a:gd name="connsiteY504" fmla="*/ 1249265 h 1561662"/>
              <a:gd name="connsiteX505" fmla="*/ 752569 w 1715874"/>
              <a:gd name="connsiteY505" fmla="*/ 1259259 h 1561662"/>
              <a:gd name="connsiteX506" fmla="*/ 752569 w 1715874"/>
              <a:gd name="connsiteY506" fmla="*/ 1269576 h 1561662"/>
              <a:gd name="connsiteX507" fmla="*/ 754206 w 1715874"/>
              <a:gd name="connsiteY507" fmla="*/ 1269576 h 1561662"/>
              <a:gd name="connsiteX508" fmla="*/ 757479 w 1715874"/>
              <a:gd name="connsiteY508" fmla="*/ 1269576 h 1561662"/>
              <a:gd name="connsiteX509" fmla="*/ 758092 w 1715874"/>
              <a:gd name="connsiteY509" fmla="*/ 1269576 h 1561662"/>
              <a:gd name="connsiteX510" fmla="*/ 765661 w 1715874"/>
              <a:gd name="connsiteY510" fmla="*/ 1269576 h 1561662"/>
              <a:gd name="connsiteX511" fmla="*/ 752569 w 1715874"/>
              <a:gd name="connsiteY511" fmla="*/ 1279570 h 1561662"/>
              <a:gd name="connsiteX512" fmla="*/ 739055 w 1715874"/>
              <a:gd name="connsiteY512" fmla="*/ 1279570 h 1561662"/>
              <a:gd name="connsiteX513" fmla="*/ 725963 w 1715874"/>
              <a:gd name="connsiteY513" fmla="*/ 1279570 h 1561662"/>
              <a:gd name="connsiteX514" fmla="*/ 739055 w 1715874"/>
              <a:gd name="connsiteY514" fmla="*/ 1289564 h 1561662"/>
              <a:gd name="connsiteX515" fmla="*/ 752569 w 1715874"/>
              <a:gd name="connsiteY515" fmla="*/ 1289564 h 1561662"/>
              <a:gd name="connsiteX516" fmla="*/ 754206 w 1715874"/>
              <a:gd name="connsiteY516" fmla="*/ 1289564 h 1561662"/>
              <a:gd name="connsiteX517" fmla="*/ 760138 w 1715874"/>
              <a:gd name="connsiteY517" fmla="*/ 1289564 h 1561662"/>
              <a:gd name="connsiteX518" fmla="*/ 760752 w 1715874"/>
              <a:gd name="connsiteY518" fmla="*/ 1289564 h 1561662"/>
              <a:gd name="connsiteX519" fmla="*/ 765661 w 1715874"/>
              <a:gd name="connsiteY519" fmla="*/ 1289564 h 1561662"/>
              <a:gd name="connsiteX520" fmla="*/ 765661 w 1715874"/>
              <a:gd name="connsiteY520" fmla="*/ 1299558 h 1561662"/>
              <a:gd name="connsiteX521" fmla="*/ 765661 w 1715874"/>
              <a:gd name="connsiteY521" fmla="*/ 1289564 h 1561662"/>
              <a:gd name="connsiteX522" fmla="*/ 773229 w 1715874"/>
              <a:gd name="connsiteY522" fmla="*/ 1289564 h 1561662"/>
              <a:gd name="connsiteX523" fmla="*/ 773843 w 1715874"/>
              <a:gd name="connsiteY523" fmla="*/ 1289564 h 1561662"/>
              <a:gd name="connsiteX524" fmla="*/ 778752 w 1715874"/>
              <a:gd name="connsiteY524" fmla="*/ 1289564 h 1561662"/>
              <a:gd name="connsiteX525" fmla="*/ 778752 w 1715874"/>
              <a:gd name="connsiteY525" fmla="*/ 1279570 h 1561662"/>
              <a:gd name="connsiteX526" fmla="*/ 778752 w 1715874"/>
              <a:gd name="connsiteY526" fmla="*/ 1269576 h 1561662"/>
              <a:gd name="connsiteX527" fmla="*/ 778752 w 1715874"/>
              <a:gd name="connsiteY527" fmla="*/ 1259259 h 1561662"/>
              <a:gd name="connsiteX528" fmla="*/ 765661 w 1715874"/>
              <a:gd name="connsiteY528" fmla="*/ 1259259 h 1561662"/>
              <a:gd name="connsiteX529" fmla="*/ 765661 w 1715874"/>
              <a:gd name="connsiteY529" fmla="*/ 1249265 h 1561662"/>
              <a:gd name="connsiteX530" fmla="*/ 739055 w 1715874"/>
              <a:gd name="connsiteY530" fmla="*/ 1249265 h 1561662"/>
              <a:gd name="connsiteX531" fmla="*/ 725963 w 1715874"/>
              <a:gd name="connsiteY531" fmla="*/ 1259259 h 1561662"/>
              <a:gd name="connsiteX532" fmla="*/ 739055 w 1715874"/>
              <a:gd name="connsiteY532" fmla="*/ 1259259 h 1561662"/>
              <a:gd name="connsiteX533" fmla="*/ 725963 w 1715874"/>
              <a:gd name="connsiteY533" fmla="*/ 1269576 h 1561662"/>
              <a:gd name="connsiteX534" fmla="*/ 712871 w 1715874"/>
              <a:gd name="connsiteY534" fmla="*/ 1259259 h 1561662"/>
              <a:gd name="connsiteX535" fmla="*/ 699779 w 1715874"/>
              <a:gd name="connsiteY535" fmla="*/ 1259259 h 1561662"/>
              <a:gd name="connsiteX536" fmla="*/ 699779 w 1715874"/>
              <a:gd name="connsiteY536" fmla="*/ 1269576 h 1561662"/>
              <a:gd name="connsiteX537" fmla="*/ 712871 w 1715874"/>
              <a:gd name="connsiteY537" fmla="*/ 1269576 h 1561662"/>
              <a:gd name="connsiteX538" fmla="*/ 712871 w 1715874"/>
              <a:gd name="connsiteY538" fmla="*/ 1279570 h 1561662"/>
              <a:gd name="connsiteX539" fmla="*/ 725963 w 1715874"/>
              <a:gd name="connsiteY539" fmla="*/ 1269576 h 1561662"/>
              <a:gd name="connsiteX540" fmla="*/ 739055 w 1715874"/>
              <a:gd name="connsiteY540" fmla="*/ 1269576 h 1561662"/>
              <a:gd name="connsiteX541" fmla="*/ 739055 w 1715874"/>
              <a:gd name="connsiteY541" fmla="*/ 1259259 h 1561662"/>
              <a:gd name="connsiteX542" fmla="*/ 739055 w 1715874"/>
              <a:gd name="connsiteY542" fmla="*/ 1249265 h 1561662"/>
              <a:gd name="connsiteX543" fmla="*/ 514805 w 1715874"/>
              <a:gd name="connsiteY543" fmla="*/ 1249265 h 1561662"/>
              <a:gd name="connsiteX544" fmla="*/ 514805 w 1715874"/>
              <a:gd name="connsiteY544" fmla="*/ 1259259 h 1561662"/>
              <a:gd name="connsiteX545" fmla="*/ 527896 w 1715874"/>
              <a:gd name="connsiteY545" fmla="*/ 1259259 h 1561662"/>
              <a:gd name="connsiteX546" fmla="*/ 514805 w 1715874"/>
              <a:gd name="connsiteY546" fmla="*/ 1249265 h 1561662"/>
              <a:gd name="connsiteX547" fmla="*/ 448923 w 1715874"/>
              <a:gd name="connsiteY547" fmla="*/ 1249265 h 1561662"/>
              <a:gd name="connsiteX548" fmla="*/ 462015 w 1715874"/>
              <a:gd name="connsiteY548" fmla="*/ 1259259 h 1561662"/>
              <a:gd name="connsiteX549" fmla="*/ 462015 w 1715874"/>
              <a:gd name="connsiteY549" fmla="*/ 1249265 h 1561662"/>
              <a:gd name="connsiteX550" fmla="*/ 224673 w 1715874"/>
              <a:gd name="connsiteY550" fmla="*/ 1249265 h 1561662"/>
              <a:gd name="connsiteX551" fmla="*/ 224673 w 1715874"/>
              <a:gd name="connsiteY551" fmla="*/ 1259259 h 1561662"/>
              <a:gd name="connsiteX552" fmla="*/ 237765 w 1715874"/>
              <a:gd name="connsiteY552" fmla="*/ 1269576 h 1561662"/>
              <a:gd name="connsiteX553" fmla="*/ 237765 w 1715874"/>
              <a:gd name="connsiteY553" fmla="*/ 1259259 h 1561662"/>
              <a:gd name="connsiteX554" fmla="*/ 250856 w 1715874"/>
              <a:gd name="connsiteY554" fmla="*/ 1259259 h 1561662"/>
              <a:gd name="connsiteX555" fmla="*/ 237765 w 1715874"/>
              <a:gd name="connsiteY555" fmla="*/ 1249265 h 1561662"/>
              <a:gd name="connsiteX556" fmla="*/ 237765 w 1715874"/>
              <a:gd name="connsiteY556" fmla="*/ 1250515 h 1561662"/>
              <a:gd name="connsiteX557" fmla="*/ 237765 w 1715874"/>
              <a:gd name="connsiteY557" fmla="*/ 1256761 h 1561662"/>
              <a:gd name="connsiteX558" fmla="*/ 237765 w 1715874"/>
              <a:gd name="connsiteY558" fmla="*/ 1259259 h 1561662"/>
              <a:gd name="connsiteX559" fmla="*/ 224673 w 1715874"/>
              <a:gd name="connsiteY559" fmla="*/ 1249265 h 1561662"/>
              <a:gd name="connsiteX560" fmla="*/ 79396 w 1715874"/>
              <a:gd name="connsiteY560" fmla="*/ 1249265 h 1561662"/>
              <a:gd name="connsiteX561" fmla="*/ 92488 w 1715874"/>
              <a:gd name="connsiteY561" fmla="*/ 1249265 h 1561662"/>
              <a:gd name="connsiteX562" fmla="*/ 1187977 w 1715874"/>
              <a:gd name="connsiteY562" fmla="*/ 1239271 h 1561662"/>
              <a:gd name="connsiteX563" fmla="*/ 1187977 w 1715874"/>
              <a:gd name="connsiteY563" fmla="*/ 1249265 h 1561662"/>
              <a:gd name="connsiteX564" fmla="*/ 1186341 w 1715874"/>
              <a:gd name="connsiteY564" fmla="*/ 1249265 h 1561662"/>
              <a:gd name="connsiteX565" fmla="*/ 1176522 w 1715874"/>
              <a:gd name="connsiteY565" fmla="*/ 1249265 h 1561662"/>
              <a:gd name="connsiteX566" fmla="*/ 1174886 w 1715874"/>
              <a:gd name="connsiteY566" fmla="*/ 1249265 h 1561662"/>
              <a:gd name="connsiteX567" fmla="*/ 1187977 w 1715874"/>
              <a:gd name="connsiteY567" fmla="*/ 1239271 h 1561662"/>
              <a:gd name="connsiteX568" fmla="*/ 1135188 w 1715874"/>
              <a:gd name="connsiteY568" fmla="*/ 1239271 h 1561662"/>
              <a:gd name="connsiteX569" fmla="*/ 1135188 w 1715874"/>
              <a:gd name="connsiteY569" fmla="*/ 1249265 h 1561662"/>
              <a:gd name="connsiteX570" fmla="*/ 1148280 w 1715874"/>
              <a:gd name="connsiteY570" fmla="*/ 1249265 h 1561662"/>
              <a:gd name="connsiteX571" fmla="*/ 1148280 w 1715874"/>
              <a:gd name="connsiteY571" fmla="*/ 1239271 h 1561662"/>
              <a:gd name="connsiteX572" fmla="*/ 1146643 w 1715874"/>
              <a:gd name="connsiteY572" fmla="*/ 1239271 h 1561662"/>
              <a:gd name="connsiteX573" fmla="*/ 1135188 w 1715874"/>
              <a:gd name="connsiteY573" fmla="*/ 1239271 h 1561662"/>
              <a:gd name="connsiteX574" fmla="*/ 871240 w 1715874"/>
              <a:gd name="connsiteY574" fmla="*/ 1239271 h 1561662"/>
              <a:gd name="connsiteX575" fmla="*/ 871240 w 1715874"/>
              <a:gd name="connsiteY575" fmla="*/ 1249265 h 1561662"/>
              <a:gd name="connsiteX576" fmla="*/ 871240 w 1715874"/>
              <a:gd name="connsiteY576" fmla="*/ 1239271 h 1561662"/>
              <a:gd name="connsiteX577" fmla="*/ 673173 w 1715874"/>
              <a:gd name="connsiteY577" fmla="*/ 1239271 h 1561662"/>
              <a:gd name="connsiteX578" fmla="*/ 673173 w 1715874"/>
              <a:gd name="connsiteY578" fmla="*/ 1249265 h 1561662"/>
              <a:gd name="connsiteX579" fmla="*/ 674810 w 1715874"/>
              <a:gd name="connsiteY579" fmla="*/ 1254262 h 1561662"/>
              <a:gd name="connsiteX580" fmla="*/ 677934 w 1715874"/>
              <a:gd name="connsiteY580" fmla="*/ 1255625 h 1561662"/>
              <a:gd name="connsiteX581" fmla="*/ 679719 w 1715874"/>
              <a:gd name="connsiteY581" fmla="*/ 1258010 h 1561662"/>
              <a:gd name="connsiteX582" fmla="*/ 686265 w 1715874"/>
              <a:gd name="connsiteY582" fmla="*/ 1259259 h 1561662"/>
              <a:gd name="connsiteX583" fmla="*/ 677934 w 1715874"/>
              <a:gd name="connsiteY583" fmla="*/ 1255625 h 1561662"/>
              <a:gd name="connsiteX584" fmla="*/ 673173 w 1715874"/>
              <a:gd name="connsiteY584" fmla="*/ 1249265 h 1561662"/>
              <a:gd name="connsiteX585" fmla="*/ 673173 w 1715874"/>
              <a:gd name="connsiteY585" fmla="*/ 1239271 h 1561662"/>
              <a:gd name="connsiteX586" fmla="*/ 527896 w 1715874"/>
              <a:gd name="connsiteY586" fmla="*/ 1239271 h 1561662"/>
              <a:gd name="connsiteX587" fmla="*/ 541411 w 1715874"/>
              <a:gd name="connsiteY587" fmla="*/ 1249265 h 1561662"/>
              <a:gd name="connsiteX588" fmla="*/ 554502 w 1715874"/>
              <a:gd name="connsiteY588" fmla="*/ 1249265 h 1561662"/>
              <a:gd name="connsiteX589" fmla="*/ 554502 w 1715874"/>
              <a:gd name="connsiteY589" fmla="*/ 1245517 h 1561662"/>
              <a:gd name="connsiteX590" fmla="*/ 554502 w 1715874"/>
              <a:gd name="connsiteY590" fmla="*/ 1239271 h 1561662"/>
              <a:gd name="connsiteX591" fmla="*/ 541411 w 1715874"/>
              <a:gd name="connsiteY591" fmla="*/ 1239271 h 1561662"/>
              <a:gd name="connsiteX592" fmla="*/ 158369 w 1715874"/>
              <a:gd name="connsiteY592" fmla="*/ 1239271 h 1561662"/>
              <a:gd name="connsiteX593" fmla="*/ 158369 w 1715874"/>
              <a:gd name="connsiteY593" fmla="*/ 1249265 h 1561662"/>
              <a:gd name="connsiteX594" fmla="*/ 171883 w 1715874"/>
              <a:gd name="connsiteY594" fmla="*/ 1249265 h 1561662"/>
              <a:gd name="connsiteX595" fmla="*/ 158369 w 1715874"/>
              <a:gd name="connsiteY595" fmla="*/ 1239271 h 1561662"/>
              <a:gd name="connsiteX596" fmla="*/ 831542 w 1715874"/>
              <a:gd name="connsiteY596" fmla="*/ 1229277 h 1561662"/>
              <a:gd name="connsiteX597" fmla="*/ 831542 w 1715874"/>
              <a:gd name="connsiteY597" fmla="*/ 1239271 h 1561662"/>
              <a:gd name="connsiteX598" fmla="*/ 829906 w 1715874"/>
              <a:gd name="connsiteY598" fmla="*/ 1239271 h 1561662"/>
              <a:gd name="connsiteX599" fmla="*/ 818450 w 1715874"/>
              <a:gd name="connsiteY599" fmla="*/ 1239271 h 1561662"/>
              <a:gd name="connsiteX600" fmla="*/ 752569 w 1715874"/>
              <a:gd name="connsiteY600" fmla="*/ 1229277 h 1561662"/>
              <a:gd name="connsiteX601" fmla="*/ 752569 w 1715874"/>
              <a:gd name="connsiteY601" fmla="*/ 1238022 h 1561662"/>
              <a:gd name="connsiteX602" fmla="*/ 752569 w 1715874"/>
              <a:gd name="connsiteY602" fmla="*/ 1239271 h 1561662"/>
              <a:gd name="connsiteX603" fmla="*/ 754206 w 1715874"/>
              <a:gd name="connsiteY603" fmla="*/ 1239271 h 1561662"/>
              <a:gd name="connsiteX604" fmla="*/ 760138 w 1715874"/>
              <a:gd name="connsiteY604" fmla="*/ 1239271 h 1561662"/>
              <a:gd name="connsiteX605" fmla="*/ 760752 w 1715874"/>
              <a:gd name="connsiteY605" fmla="*/ 1239271 h 1561662"/>
              <a:gd name="connsiteX606" fmla="*/ 765661 w 1715874"/>
              <a:gd name="connsiteY606" fmla="*/ 1239271 h 1561662"/>
              <a:gd name="connsiteX607" fmla="*/ 778752 w 1715874"/>
              <a:gd name="connsiteY607" fmla="*/ 1239271 h 1561662"/>
              <a:gd name="connsiteX608" fmla="*/ 778752 w 1715874"/>
              <a:gd name="connsiteY608" fmla="*/ 1229277 h 1561662"/>
              <a:gd name="connsiteX609" fmla="*/ 765661 w 1715874"/>
              <a:gd name="connsiteY609" fmla="*/ 1229277 h 1561662"/>
              <a:gd name="connsiteX610" fmla="*/ 764025 w 1715874"/>
              <a:gd name="connsiteY610" fmla="*/ 1229277 h 1561662"/>
              <a:gd name="connsiteX611" fmla="*/ 760752 w 1715874"/>
              <a:gd name="connsiteY611" fmla="*/ 1229277 h 1561662"/>
              <a:gd name="connsiteX612" fmla="*/ 760138 w 1715874"/>
              <a:gd name="connsiteY612" fmla="*/ 1229277 h 1561662"/>
              <a:gd name="connsiteX613" fmla="*/ 607292 w 1715874"/>
              <a:gd name="connsiteY613" fmla="*/ 1229277 h 1561662"/>
              <a:gd name="connsiteX614" fmla="*/ 607292 w 1715874"/>
              <a:gd name="connsiteY614" fmla="*/ 1239271 h 1561662"/>
              <a:gd name="connsiteX615" fmla="*/ 607292 w 1715874"/>
              <a:gd name="connsiteY615" fmla="*/ 1229277 h 1561662"/>
              <a:gd name="connsiteX616" fmla="*/ 303646 w 1715874"/>
              <a:gd name="connsiteY616" fmla="*/ 1229277 h 1561662"/>
              <a:gd name="connsiteX617" fmla="*/ 303646 w 1715874"/>
              <a:gd name="connsiteY617" fmla="*/ 1239271 h 1561662"/>
              <a:gd name="connsiteX618" fmla="*/ 316738 w 1715874"/>
              <a:gd name="connsiteY618" fmla="*/ 1239271 h 1561662"/>
              <a:gd name="connsiteX619" fmla="*/ 316738 w 1715874"/>
              <a:gd name="connsiteY619" fmla="*/ 1229277 h 1561662"/>
              <a:gd name="connsiteX620" fmla="*/ 250856 w 1715874"/>
              <a:gd name="connsiteY620" fmla="*/ 1229277 h 1561662"/>
              <a:gd name="connsiteX621" fmla="*/ 250856 w 1715874"/>
              <a:gd name="connsiteY621" fmla="*/ 1239271 h 1561662"/>
              <a:gd name="connsiteX622" fmla="*/ 250856 w 1715874"/>
              <a:gd name="connsiteY622" fmla="*/ 1243019 h 1561662"/>
              <a:gd name="connsiteX623" fmla="*/ 250856 w 1715874"/>
              <a:gd name="connsiteY623" fmla="*/ 1249265 h 1561662"/>
              <a:gd name="connsiteX624" fmla="*/ 252493 w 1715874"/>
              <a:gd name="connsiteY624" fmla="*/ 1249265 h 1561662"/>
              <a:gd name="connsiteX625" fmla="*/ 263948 w 1715874"/>
              <a:gd name="connsiteY625" fmla="*/ 1249265 h 1561662"/>
              <a:gd name="connsiteX626" fmla="*/ 250856 w 1715874"/>
              <a:gd name="connsiteY626" fmla="*/ 1239271 h 1561662"/>
              <a:gd name="connsiteX627" fmla="*/ 263948 w 1715874"/>
              <a:gd name="connsiteY627" fmla="*/ 1239271 h 1561662"/>
              <a:gd name="connsiteX628" fmla="*/ 250856 w 1715874"/>
              <a:gd name="connsiteY628" fmla="*/ 1229277 h 1561662"/>
              <a:gd name="connsiteX629" fmla="*/ 1122096 w 1715874"/>
              <a:gd name="connsiteY629" fmla="*/ 1208966 h 1561662"/>
              <a:gd name="connsiteX630" fmla="*/ 1122096 w 1715874"/>
              <a:gd name="connsiteY630" fmla="*/ 1218960 h 1561662"/>
              <a:gd name="connsiteX631" fmla="*/ 1125369 w 1715874"/>
              <a:gd name="connsiteY631" fmla="*/ 1218960 h 1561662"/>
              <a:gd name="connsiteX632" fmla="*/ 1135188 w 1715874"/>
              <a:gd name="connsiteY632" fmla="*/ 1218960 h 1561662"/>
              <a:gd name="connsiteX633" fmla="*/ 1140711 w 1715874"/>
              <a:gd name="connsiteY633" fmla="*/ 1218960 h 1561662"/>
              <a:gd name="connsiteX634" fmla="*/ 1142757 w 1715874"/>
              <a:gd name="connsiteY634" fmla="*/ 1218960 h 1561662"/>
              <a:gd name="connsiteX635" fmla="*/ 1143371 w 1715874"/>
              <a:gd name="connsiteY635" fmla="*/ 1218960 h 1561662"/>
              <a:gd name="connsiteX636" fmla="*/ 1148280 w 1715874"/>
              <a:gd name="connsiteY636" fmla="*/ 1218960 h 1561662"/>
              <a:gd name="connsiteX637" fmla="*/ 1135188 w 1715874"/>
              <a:gd name="connsiteY637" fmla="*/ 1208966 h 1561662"/>
              <a:gd name="connsiteX638" fmla="*/ 1133552 w 1715874"/>
              <a:gd name="connsiteY638" fmla="*/ 1208966 h 1561662"/>
              <a:gd name="connsiteX639" fmla="*/ 1122096 w 1715874"/>
              <a:gd name="connsiteY639" fmla="*/ 1208966 h 1561662"/>
              <a:gd name="connsiteX640" fmla="*/ 831542 w 1715874"/>
              <a:gd name="connsiteY640" fmla="*/ 1208966 h 1561662"/>
              <a:gd name="connsiteX641" fmla="*/ 833179 w 1715874"/>
              <a:gd name="connsiteY641" fmla="*/ 1208966 h 1561662"/>
              <a:gd name="connsiteX642" fmla="*/ 842998 w 1715874"/>
              <a:gd name="connsiteY642" fmla="*/ 1208966 h 1561662"/>
              <a:gd name="connsiteX643" fmla="*/ 844634 w 1715874"/>
              <a:gd name="connsiteY643" fmla="*/ 1208966 h 1561662"/>
              <a:gd name="connsiteX644" fmla="*/ 831542 w 1715874"/>
              <a:gd name="connsiteY644" fmla="*/ 1218960 h 1561662"/>
              <a:gd name="connsiteX645" fmla="*/ 725963 w 1715874"/>
              <a:gd name="connsiteY645" fmla="*/ 1208966 h 1561662"/>
              <a:gd name="connsiteX646" fmla="*/ 725963 w 1715874"/>
              <a:gd name="connsiteY646" fmla="*/ 1218960 h 1561662"/>
              <a:gd name="connsiteX647" fmla="*/ 739055 w 1715874"/>
              <a:gd name="connsiteY647" fmla="*/ 1218960 h 1561662"/>
              <a:gd name="connsiteX648" fmla="*/ 739055 w 1715874"/>
              <a:gd name="connsiteY648" fmla="*/ 1208966 h 1561662"/>
              <a:gd name="connsiteX649" fmla="*/ 725963 w 1715874"/>
              <a:gd name="connsiteY649" fmla="*/ 1208966 h 1561662"/>
              <a:gd name="connsiteX650" fmla="*/ 567594 w 1715874"/>
              <a:gd name="connsiteY650" fmla="*/ 1208966 h 1561662"/>
              <a:gd name="connsiteX651" fmla="*/ 567594 w 1715874"/>
              <a:gd name="connsiteY651" fmla="*/ 1218960 h 1561662"/>
              <a:gd name="connsiteX652" fmla="*/ 580686 w 1715874"/>
              <a:gd name="connsiteY652" fmla="*/ 1218960 h 1561662"/>
              <a:gd name="connsiteX653" fmla="*/ 580686 w 1715874"/>
              <a:gd name="connsiteY653" fmla="*/ 1229277 h 1561662"/>
              <a:gd name="connsiteX654" fmla="*/ 567594 w 1715874"/>
              <a:gd name="connsiteY654" fmla="*/ 1229277 h 1561662"/>
              <a:gd name="connsiteX655" fmla="*/ 580686 w 1715874"/>
              <a:gd name="connsiteY655" fmla="*/ 1239271 h 1561662"/>
              <a:gd name="connsiteX656" fmla="*/ 580686 w 1715874"/>
              <a:gd name="connsiteY656" fmla="*/ 1229277 h 1561662"/>
              <a:gd name="connsiteX657" fmla="*/ 582376 w 1715874"/>
              <a:gd name="connsiteY657" fmla="*/ 1229277 h 1561662"/>
              <a:gd name="connsiteX658" fmla="*/ 586599 w 1715874"/>
              <a:gd name="connsiteY658" fmla="*/ 1229277 h 1561662"/>
              <a:gd name="connsiteX659" fmla="*/ 594200 w 1715874"/>
              <a:gd name="connsiteY659" fmla="*/ 1229277 h 1561662"/>
              <a:gd name="connsiteX660" fmla="*/ 580686 w 1715874"/>
              <a:gd name="connsiteY660" fmla="*/ 1218960 h 1561662"/>
              <a:gd name="connsiteX661" fmla="*/ 330252 w 1715874"/>
              <a:gd name="connsiteY661" fmla="*/ 1208966 h 1561662"/>
              <a:gd name="connsiteX662" fmla="*/ 330252 w 1715874"/>
              <a:gd name="connsiteY662" fmla="*/ 1218960 h 1561662"/>
              <a:gd name="connsiteX663" fmla="*/ 330252 w 1715874"/>
              <a:gd name="connsiteY663" fmla="*/ 1229277 h 1561662"/>
              <a:gd name="connsiteX664" fmla="*/ 330252 w 1715874"/>
              <a:gd name="connsiteY664" fmla="*/ 1218960 h 1561662"/>
              <a:gd name="connsiteX665" fmla="*/ 343344 w 1715874"/>
              <a:gd name="connsiteY665" fmla="*/ 1218960 h 1561662"/>
              <a:gd name="connsiteX666" fmla="*/ 343344 w 1715874"/>
              <a:gd name="connsiteY666" fmla="*/ 1208966 h 1561662"/>
              <a:gd name="connsiteX667" fmla="*/ 330252 w 1715874"/>
              <a:gd name="connsiteY667" fmla="*/ 1208966 h 1561662"/>
              <a:gd name="connsiteX668" fmla="*/ 184975 w 1715874"/>
              <a:gd name="connsiteY668" fmla="*/ 1208966 h 1561662"/>
              <a:gd name="connsiteX669" fmla="*/ 184975 w 1715874"/>
              <a:gd name="connsiteY669" fmla="*/ 1218960 h 1561662"/>
              <a:gd name="connsiteX670" fmla="*/ 198067 w 1715874"/>
              <a:gd name="connsiteY670" fmla="*/ 1218960 h 1561662"/>
              <a:gd name="connsiteX671" fmla="*/ 184975 w 1715874"/>
              <a:gd name="connsiteY671" fmla="*/ 1208966 h 1561662"/>
              <a:gd name="connsiteX672" fmla="*/ 119094 w 1715874"/>
              <a:gd name="connsiteY672" fmla="*/ 1208966 h 1561662"/>
              <a:gd name="connsiteX673" fmla="*/ 119094 w 1715874"/>
              <a:gd name="connsiteY673" fmla="*/ 1218960 h 1561662"/>
              <a:gd name="connsiteX674" fmla="*/ 105579 w 1715874"/>
              <a:gd name="connsiteY674" fmla="*/ 1229277 h 1561662"/>
              <a:gd name="connsiteX675" fmla="*/ 119094 w 1715874"/>
              <a:gd name="connsiteY675" fmla="*/ 1229277 h 1561662"/>
              <a:gd name="connsiteX676" fmla="*/ 132185 w 1715874"/>
              <a:gd name="connsiteY676" fmla="*/ 1218960 h 1561662"/>
              <a:gd name="connsiteX677" fmla="*/ 132185 w 1715874"/>
              <a:gd name="connsiteY677" fmla="*/ 1208966 h 1561662"/>
              <a:gd name="connsiteX678" fmla="*/ 1029609 w 1715874"/>
              <a:gd name="connsiteY678" fmla="*/ 1198972 h 1561662"/>
              <a:gd name="connsiteX679" fmla="*/ 1029609 w 1715874"/>
              <a:gd name="connsiteY679" fmla="*/ 1208966 h 1561662"/>
              <a:gd name="connsiteX680" fmla="*/ 1042701 w 1715874"/>
              <a:gd name="connsiteY680" fmla="*/ 1208966 h 1561662"/>
              <a:gd name="connsiteX681" fmla="*/ 1042701 w 1715874"/>
              <a:gd name="connsiteY681" fmla="*/ 1198972 h 1561662"/>
              <a:gd name="connsiteX682" fmla="*/ 633475 w 1715874"/>
              <a:gd name="connsiteY682" fmla="*/ 1198972 h 1561662"/>
              <a:gd name="connsiteX683" fmla="*/ 646990 w 1715874"/>
              <a:gd name="connsiteY683" fmla="*/ 1198972 h 1561662"/>
              <a:gd name="connsiteX684" fmla="*/ 646990 w 1715874"/>
              <a:gd name="connsiteY684" fmla="*/ 1208966 h 1561662"/>
              <a:gd name="connsiteX685" fmla="*/ 633475 w 1715874"/>
              <a:gd name="connsiteY685" fmla="*/ 1208966 h 1561662"/>
              <a:gd name="connsiteX686" fmla="*/ 633475 w 1715874"/>
              <a:gd name="connsiteY686" fmla="*/ 1198972 h 1561662"/>
              <a:gd name="connsiteX687" fmla="*/ 594200 w 1715874"/>
              <a:gd name="connsiteY687" fmla="*/ 1198972 h 1561662"/>
              <a:gd name="connsiteX688" fmla="*/ 594200 w 1715874"/>
              <a:gd name="connsiteY688" fmla="*/ 1208966 h 1561662"/>
              <a:gd name="connsiteX689" fmla="*/ 594200 w 1715874"/>
              <a:gd name="connsiteY689" fmla="*/ 1198972 h 1561662"/>
              <a:gd name="connsiteX690" fmla="*/ 514805 w 1715874"/>
              <a:gd name="connsiteY690" fmla="*/ 1198972 h 1561662"/>
              <a:gd name="connsiteX691" fmla="*/ 527896 w 1715874"/>
              <a:gd name="connsiteY691" fmla="*/ 1208966 h 1561662"/>
              <a:gd name="connsiteX692" fmla="*/ 527896 w 1715874"/>
              <a:gd name="connsiteY692" fmla="*/ 1207717 h 1561662"/>
              <a:gd name="connsiteX693" fmla="*/ 527896 w 1715874"/>
              <a:gd name="connsiteY693" fmla="*/ 1205219 h 1561662"/>
              <a:gd name="connsiteX694" fmla="*/ 527896 w 1715874"/>
              <a:gd name="connsiteY694" fmla="*/ 1198972 h 1561662"/>
              <a:gd name="connsiteX695" fmla="*/ 526260 w 1715874"/>
              <a:gd name="connsiteY695" fmla="*/ 1198972 h 1561662"/>
              <a:gd name="connsiteX696" fmla="*/ 522987 w 1715874"/>
              <a:gd name="connsiteY696" fmla="*/ 1198972 h 1561662"/>
              <a:gd name="connsiteX697" fmla="*/ 522373 w 1715874"/>
              <a:gd name="connsiteY697" fmla="*/ 1198972 h 1561662"/>
              <a:gd name="connsiteX698" fmla="*/ 1136824 w 1715874"/>
              <a:gd name="connsiteY698" fmla="*/ 1195224 h 1561662"/>
              <a:gd name="connsiteX699" fmla="*/ 1135188 w 1715874"/>
              <a:gd name="connsiteY699" fmla="*/ 1198972 h 1561662"/>
              <a:gd name="connsiteX700" fmla="*/ 1148280 w 1715874"/>
              <a:gd name="connsiteY700" fmla="*/ 1198972 h 1561662"/>
              <a:gd name="connsiteX701" fmla="*/ 1136824 w 1715874"/>
              <a:gd name="connsiteY701" fmla="*/ 1195224 h 1561662"/>
              <a:gd name="connsiteX702" fmla="*/ 1174886 w 1715874"/>
              <a:gd name="connsiteY702" fmla="*/ 1188978 h 1561662"/>
              <a:gd name="connsiteX703" fmla="*/ 1173197 w 1715874"/>
              <a:gd name="connsiteY703" fmla="*/ 1192726 h 1561662"/>
              <a:gd name="connsiteX704" fmla="*/ 1169094 w 1715874"/>
              <a:gd name="connsiteY704" fmla="*/ 1191425 h 1561662"/>
              <a:gd name="connsiteX705" fmla="*/ 818450 w 1715874"/>
              <a:gd name="connsiteY705" fmla="*/ 1188978 h 1561662"/>
              <a:gd name="connsiteX706" fmla="*/ 818450 w 1715874"/>
              <a:gd name="connsiteY706" fmla="*/ 1198972 h 1561662"/>
              <a:gd name="connsiteX707" fmla="*/ 820087 w 1715874"/>
              <a:gd name="connsiteY707" fmla="*/ 1198972 h 1561662"/>
              <a:gd name="connsiteX708" fmla="*/ 831542 w 1715874"/>
              <a:gd name="connsiteY708" fmla="*/ 1198972 h 1561662"/>
              <a:gd name="connsiteX709" fmla="*/ 831542 w 1715874"/>
              <a:gd name="connsiteY709" fmla="*/ 1208966 h 1561662"/>
              <a:gd name="connsiteX710" fmla="*/ 818450 w 1715874"/>
              <a:gd name="connsiteY710" fmla="*/ 1208966 h 1561662"/>
              <a:gd name="connsiteX711" fmla="*/ 818450 w 1715874"/>
              <a:gd name="connsiteY711" fmla="*/ 1218960 h 1561662"/>
              <a:gd name="connsiteX712" fmla="*/ 818450 w 1715874"/>
              <a:gd name="connsiteY712" fmla="*/ 1229277 h 1561662"/>
              <a:gd name="connsiteX713" fmla="*/ 818450 w 1715874"/>
              <a:gd name="connsiteY713" fmla="*/ 1239271 h 1561662"/>
              <a:gd name="connsiteX714" fmla="*/ 818450 w 1715874"/>
              <a:gd name="connsiteY714" fmla="*/ 1246767 h 1561662"/>
              <a:gd name="connsiteX715" fmla="*/ 818450 w 1715874"/>
              <a:gd name="connsiteY715" fmla="*/ 1249265 h 1561662"/>
              <a:gd name="connsiteX716" fmla="*/ 818450 w 1715874"/>
              <a:gd name="connsiteY716" fmla="*/ 1259259 h 1561662"/>
              <a:gd name="connsiteX717" fmla="*/ 831542 w 1715874"/>
              <a:gd name="connsiteY717" fmla="*/ 1259259 h 1561662"/>
              <a:gd name="connsiteX718" fmla="*/ 831542 w 1715874"/>
              <a:gd name="connsiteY718" fmla="*/ 1269576 h 1561662"/>
              <a:gd name="connsiteX719" fmla="*/ 829906 w 1715874"/>
              <a:gd name="connsiteY719" fmla="*/ 1269576 h 1561662"/>
              <a:gd name="connsiteX720" fmla="*/ 818450 w 1715874"/>
              <a:gd name="connsiteY720" fmla="*/ 1269576 h 1561662"/>
              <a:gd name="connsiteX721" fmla="*/ 818450 w 1715874"/>
              <a:gd name="connsiteY721" fmla="*/ 1279570 h 1561662"/>
              <a:gd name="connsiteX722" fmla="*/ 820087 w 1715874"/>
              <a:gd name="connsiteY722" fmla="*/ 1279570 h 1561662"/>
              <a:gd name="connsiteX723" fmla="*/ 823360 w 1715874"/>
              <a:gd name="connsiteY723" fmla="*/ 1279570 h 1561662"/>
              <a:gd name="connsiteX724" fmla="*/ 823973 w 1715874"/>
              <a:gd name="connsiteY724" fmla="*/ 1279570 h 1561662"/>
              <a:gd name="connsiteX725" fmla="*/ 831542 w 1715874"/>
              <a:gd name="connsiteY725" fmla="*/ 1279570 h 1561662"/>
              <a:gd name="connsiteX726" fmla="*/ 833179 w 1715874"/>
              <a:gd name="connsiteY726" fmla="*/ 1279570 h 1561662"/>
              <a:gd name="connsiteX727" fmla="*/ 844634 w 1715874"/>
              <a:gd name="connsiteY727" fmla="*/ 1279570 h 1561662"/>
              <a:gd name="connsiteX728" fmla="*/ 844634 w 1715874"/>
              <a:gd name="connsiteY728" fmla="*/ 1269576 h 1561662"/>
              <a:gd name="connsiteX729" fmla="*/ 844634 w 1715874"/>
              <a:gd name="connsiteY729" fmla="*/ 1259259 h 1561662"/>
              <a:gd name="connsiteX730" fmla="*/ 858148 w 1715874"/>
              <a:gd name="connsiteY730" fmla="*/ 1259259 h 1561662"/>
              <a:gd name="connsiteX731" fmla="*/ 858148 w 1715874"/>
              <a:gd name="connsiteY731" fmla="*/ 1249265 h 1561662"/>
              <a:gd name="connsiteX732" fmla="*/ 844634 w 1715874"/>
              <a:gd name="connsiteY732" fmla="*/ 1239271 h 1561662"/>
              <a:gd name="connsiteX733" fmla="*/ 844634 w 1715874"/>
              <a:gd name="connsiteY733" fmla="*/ 1229277 h 1561662"/>
              <a:gd name="connsiteX734" fmla="*/ 844634 w 1715874"/>
              <a:gd name="connsiteY734" fmla="*/ 1227987 h 1561662"/>
              <a:gd name="connsiteX735" fmla="*/ 844634 w 1715874"/>
              <a:gd name="connsiteY735" fmla="*/ 1218960 h 1561662"/>
              <a:gd name="connsiteX736" fmla="*/ 844634 w 1715874"/>
              <a:gd name="connsiteY736" fmla="*/ 1208966 h 1561662"/>
              <a:gd name="connsiteX737" fmla="*/ 844634 w 1715874"/>
              <a:gd name="connsiteY737" fmla="*/ 1198972 h 1561662"/>
              <a:gd name="connsiteX738" fmla="*/ 844634 w 1715874"/>
              <a:gd name="connsiteY738" fmla="*/ 1188978 h 1561662"/>
              <a:gd name="connsiteX739" fmla="*/ 831542 w 1715874"/>
              <a:gd name="connsiteY739" fmla="*/ 1188978 h 1561662"/>
              <a:gd name="connsiteX740" fmla="*/ 369528 w 1715874"/>
              <a:gd name="connsiteY740" fmla="*/ 1188978 h 1561662"/>
              <a:gd name="connsiteX741" fmla="*/ 356436 w 1715874"/>
              <a:gd name="connsiteY741" fmla="*/ 1198972 h 1561662"/>
              <a:gd name="connsiteX742" fmla="*/ 369528 w 1715874"/>
              <a:gd name="connsiteY742" fmla="*/ 1198972 h 1561662"/>
              <a:gd name="connsiteX743" fmla="*/ 369528 w 1715874"/>
              <a:gd name="connsiteY743" fmla="*/ 1192726 h 1561662"/>
              <a:gd name="connsiteX744" fmla="*/ 369528 w 1715874"/>
              <a:gd name="connsiteY744" fmla="*/ 1188978 h 1561662"/>
              <a:gd name="connsiteX745" fmla="*/ 145277 w 1715874"/>
              <a:gd name="connsiteY745" fmla="*/ 1188978 h 1561662"/>
              <a:gd name="connsiteX746" fmla="*/ 145277 w 1715874"/>
              <a:gd name="connsiteY746" fmla="*/ 1190227 h 1561662"/>
              <a:gd name="connsiteX747" fmla="*/ 145277 w 1715874"/>
              <a:gd name="connsiteY747" fmla="*/ 1197723 h 1561662"/>
              <a:gd name="connsiteX748" fmla="*/ 145277 w 1715874"/>
              <a:gd name="connsiteY748" fmla="*/ 1198972 h 1561662"/>
              <a:gd name="connsiteX749" fmla="*/ 158369 w 1715874"/>
              <a:gd name="connsiteY749" fmla="*/ 1198972 h 1561662"/>
              <a:gd name="connsiteX750" fmla="*/ 145277 w 1715874"/>
              <a:gd name="connsiteY750" fmla="*/ 1188978 h 1561662"/>
              <a:gd name="connsiteX751" fmla="*/ 1029609 w 1715874"/>
              <a:gd name="connsiteY751" fmla="*/ 1178661 h 1561662"/>
              <a:gd name="connsiteX752" fmla="*/ 1029609 w 1715874"/>
              <a:gd name="connsiteY752" fmla="*/ 1188978 h 1561662"/>
              <a:gd name="connsiteX753" fmla="*/ 1042701 w 1715874"/>
              <a:gd name="connsiteY753" fmla="*/ 1188978 h 1561662"/>
              <a:gd name="connsiteX754" fmla="*/ 1042701 w 1715874"/>
              <a:gd name="connsiteY754" fmla="*/ 1178661 h 1561662"/>
              <a:gd name="connsiteX755" fmla="*/ 303646 w 1715874"/>
              <a:gd name="connsiteY755" fmla="*/ 1178661 h 1561662"/>
              <a:gd name="connsiteX756" fmla="*/ 316738 w 1715874"/>
              <a:gd name="connsiteY756" fmla="*/ 1188978 h 1561662"/>
              <a:gd name="connsiteX757" fmla="*/ 316738 w 1715874"/>
              <a:gd name="connsiteY757" fmla="*/ 1198972 h 1561662"/>
              <a:gd name="connsiteX758" fmla="*/ 303646 w 1715874"/>
              <a:gd name="connsiteY758" fmla="*/ 1188978 h 1561662"/>
              <a:gd name="connsiteX759" fmla="*/ 1042701 w 1715874"/>
              <a:gd name="connsiteY759" fmla="*/ 1168667 h 1561662"/>
              <a:gd name="connsiteX760" fmla="*/ 1055792 w 1715874"/>
              <a:gd name="connsiteY760" fmla="*/ 1178661 h 1561662"/>
              <a:gd name="connsiteX761" fmla="*/ 1055792 w 1715874"/>
              <a:gd name="connsiteY761" fmla="*/ 1168667 h 1561662"/>
              <a:gd name="connsiteX762" fmla="*/ 1042701 w 1715874"/>
              <a:gd name="connsiteY762" fmla="*/ 1168667 h 1561662"/>
              <a:gd name="connsiteX763" fmla="*/ 871240 w 1715874"/>
              <a:gd name="connsiteY763" fmla="*/ 1168667 h 1561662"/>
              <a:gd name="connsiteX764" fmla="*/ 858148 w 1715874"/>
              <a:gd name="connsiteY764" fmla="*/ 1178661 h 1561662"/>
              <a:gd name="connsiteX765" fmla="*/ 858148 w 1715874"/>
              <a:gd name="connsiteY765" fmla="*/ 1188978 h 1561662"/>
              <a:gd name="connsiteX766" fmla="*/ 858148 w 1715874"/>
              <a:gd name="connsiteY766" fmla="*/ 1198972 h 1561662"/>
              <a:gd name="connsiteX767" fmla="*/ 871240 w 1715874"/>
              <a:gd name="connsiteY767" fmla="*/ 1198972 h 1561662"/>
              <a:gd name="connsiteX768" fmla="*/ 871240 w 1715874"/>
              <a:gd name="connsiteY768" fmla="*/ 1188978 h 1561662"/>
              <a:gd name="connsiteX769" fmla="*/ 871240 w 1715874"/>
              <a:gd name="connsiteY769" fmla="*/ 1178661 h 1561662"/>
              <a:gd name="connsiteX770" fmla="*/ 646990 w 1715874"/>
              <a:gd name="connsiteY770" fmla="*/ 1168667 h 1561662"/>
              <a:gd name="connsiteX771" fmla="*/ 646990 w 1715874"/>
              <a:gd name="connsiteY771" fmla="*/ 1178661 h 1561662"/>
              <a:gd name="connsiteX772" fmla="*/ 660081 w 1715874"/>
              <a:gd name="connsiteY772" fmla="*/ 1178661 h 1561662"/>
              <a:gd name="connsiteX773" fmla="*/ 660081 w 1715874"/>
              <a:gd name="connsiteY773" fmla="*/ 1168667 h 1561662"/>
              <a:gd name="connsiteX774" fmla="*/ 594200 w 1715874"/>
              <a:gd name="connsiteY774" fmla="*/ 1168667 h 1561662"/>
              <a:gd name="connsiteX775" fmla="*/ 594200 w 1715874"/>
              <a:gd name="connsiteY775" fmla="*/ 1178661 h 1561662"/>
              <a:gd name="connsiteX776" fmla="*/ 607292 w 1715874"/>
              <a:gd name="connsiteY776" fmla="*/ 1178661 h 1561662"/>
              <a:gd name="connsiteX777" fmla="*/ 607292 w 1715874"/>
              <a:gd name="connsiteY777" fmla="*/ 1188978 h 1561662"/>
              <a:gd name="connsiteX778" fmla="*/ 607292 w 1715874"/>
              <a:gd name="connsiteY778" fmla="*/ 1190227 h 1561662"/>
              <a:gd name="connsiteX779" fmla="*/ 607292 w 1715874"/>
              <a:gd name="connsiteY779" fmla="*/ 1192726 h 1561662"/>
              <a:gd name="connsiteX780" fmla="*/ 607292 w 1715874"/>
              <a:gd name="connsiteY780" fmla="*/ 1198972 h 1561662"/>
              <a:gd name="connsiteX781" fmla="*/ 620384 w 1715874"/>
              <a:gd name="connsiteY781" fmla="*/ 1198972 h 1561662"/>
              <a:gd name="connsiteX782" fmla="*/ 633475 w 1715874"/>
              <a:gd name="connsiteY782" fmla="*/ 1208966 h 1561662"/>
              <a:gd name="connsiteX783" fmla="*/ 633475 w 1715874"/>
              <a:gd name="connsiteY783" fmla="*/ 1218960 h 1561662"/>
              <a:gd name="connsiteX784" fmla="*/ 620384 w 1715874"/>
              <a:gd name="connsiteY784" fmla="*/ 1218960 h 1561662"/>
              <a:gd name="connsiteX785" fmla="*/ 620384 w 1715874"/>
              <a:gd name="connsiteY785" fmla="*/ 1220250 h 1561662"/>
              <a:gd name="connsiteX786" fmla="*/ 620384 w 1715874"/>
              <a:gd name="connsiteY786" fmla="*/ 1225408 h 1561662"/>
              <a:gd name="connsiteX787" fmla="*/ 620384 w 1715874"/>
              <a:gd name="connsiteY787" fmla="*/ 1229277 h 1561662"/>
              <a:gd name="connsiteX788" fmla="*/ 633475 w 1715874"/>
              <a:gd name="connsiteY788" fmla="*/ 1229277 h 1561662"/>
              <a:gd name="connsiteX789" fmla="*/ 633475 w 1715874"/>
              <a:gd name="connsiteY789" fmla="*/ 1218960 h 1561662"/>
              <a:gd name="connsiteX790" fmla="*/ 646990 w 1715874"/>
              <a:gd name="connsiteY790" fmla="*/ 1218960 h 1561662"/>
              <a:gd name="connsiteX791" fmla="*/ 646990 w 1715874"/>
              <a:gd name="connsiteY791" fmla="*/ 1208966 h 1561662"/>
              <a:gd name="connsiteX792" fmla="*/ 660081 w 1715874"/>
              <a:gd name="connsiteY792" fmla="*/ 1208966 h 1561662"/>
              <a:gd name="connsiteX793" fmla="*/ 673173 w 1715874"/>
              <a:gd name="connsiteY793" fmla="*/ 1208966 h 1561662"/>
              <a:gd name="connsiteX794" fmla="*/ 673173 w 1715874"/>
              <a:gd name="connsiteY794" fmla="*/ 1198972 h 1561662"/>
              <a:gd name="connsiteX795" fmla="*/ 668264 w 1715874"/>
              <a:gd name="connsiteY795" fmla="*/ 1198972 h 1561662"/>
              <a:gd name="connsiteX796" fmla="*/ 667650 w 1715874"/>
              <a:gd name="connsiteY796" fmla="*/ 1198972 h 1561662"/>
              <a:gd name="connsiteX797" fmla="*/ 660081 w 1715874"/>
              <a:gd name="connsiteY797" fmla="*/ 1198972 h 1561662"/>
              <a:gd name="connsiteX798" fmla="*/ 646990 w 1715874"/>
              <a:gd name="connsiteY798" fmla="*/ 1198972 h 1561662"/>
              <a:gd name="connsiteX799" fmla="*/ 646990 w 1715874"/>
              <a:gd name="connsiteY799" fmla="*/ 1188978 h 1561662"/>
              <a:gd name="connsiteX800" fmla="*/ 633475 w 1715874"/>
              <a:gd name="connsiteY800" fmla="*/ 1188978 h 1561662"/>
              <a:gd name="connsiteX801" fmla="*/ 633475 w 1715874"/>
              <a:gd name="connsiteY801" fmla="*/ 1178661 h 1561662"/>
              <a:gd name="connsiteX802" fmla="*/ 620384 w 1715874"/>
              <a:gd name="connsiteY802" fmla="*/ 1178661 h 1561662"/>
              <a:gd name="connsiteX803" fmla="*/ 607292 w 1715874"/>
              <a:gd name="connsiteY803" fmla="*/ 1178661 h 1561662"/>
              <a:gd name="connsiteX804" fmla="*/ 594200 w 1715874"/>
              <a:gd name="connsiteY804" fmla="*/ 1168667 h 1561662"/>
              <a:gd name="connsiteX805" fmla="*/ 316738 w 1715874"/>
              <a:gd name="connsiteY805" fmla="*/ 1168667 h 1561662"/>
              <a:gd name="connsiteX806" fmla="*/ 330252 w 1715874"/>
              <a:gd name="connsiteY806" fmla="*/ 1178661 h 1561662"/>
              <a:gd name="connsiteX807" fmla="*/ 316738 w 1715874"/>
              <a:gd name="connsiteY807" fmla="*/ 1178661 h 1561662"/>
              <a:gd name="connsiteX808" fmla="*/ 1399136 w 1715874"/>
              <a:gd name="connsiteY808" fmla="*/ 1158673 h 1561662"/>
              <a:gd name="connsiteX809" fmla="*/ 1399136 w 1715874"/>
              <a:gd name="connsiteY809" fmla="*/ 1168667 h 1561662"/>
              <a:gd name="connsiteX810" fmla="*/ 1280465 w 1715874"/>
              <a:gd name="connsiteY810" fmla="*/ 1158673 h 1561662"/>
              <a:gd name="connsiteX811" fmla="*/ 1280465 w 1715874"/>
              <a:gd name="connsiteY811" fmla="*/ 1159922 h 1561662"/>
              <a:gd name="connsiteX812" fmla="*/ 1280465 w 1715874"/>
              <a:gd name="connsiteY812" fmla="*/ 1167418 h 1561662"/>
              <a:gd name="connsiteX813" fmla="*/ 1280465 w 1715874"/>
              <a:gd name="connsiteY813" fmla="*/ 1168667 h 1561662"/>
              <a:gd name="connsiteX814" fmla="*/ 1293557 w 1715874"/>
              <a:gd name="connsiteY814" fmla="*/ 1158673 h 1561662"/>
              <a:gd name="connsiteX815" fmla="*/ 976819 w 1715874"/>
              <a:gd name="connsiteY815" fmla="*/ 1158673 h 1561662"/>
              <a:gd name="connsiteX816" fmla="*/ 976819 w 1715874"/>
              <a:gd name="connsiteY816" fmla="*/ 1168667 h 1561662"/>
              <a:gd name="connsiteX817" fmla="*/ 989911 w 1715874"/>
              <a:gd name="connsiteY817" fmla="*/ 1168667 h 1561662"/>
              <a:gd name="connsiteX818" fmla="*/ 989911 w 1715874"/>
              <a:gd name="connsiteY818" fmla="*/ 1158673 h 1561662"/>
              <a:gd name="connsiteX819" fmla="*/ 567594 w 1715874"/>
              <a:gd name="connsiteY819" fmla="*/ 1158673 h 1561662"/>
              <a:gd name="connsiteX820" fmla="*/ 567594 w 1715874"/>
              <a:gd name="connsiteY820" fmla="*/ 1168667 h 1561662"/>
              <a:gd name="connsiteX821" fmla="*/ 580686 w 1715874"/>
              <a:gd name="connsiteY821" fmla="*/ 1168667 h 1561662"/>
              <a:gd name="connsiteX822" fmla="*/ 580686 w 1715874"/>
              <a:gd name="connsiteY822" fmla="*/ 1158673 h 1561662"/>
              <a:gd name="connsiteX823" fmla="*/ 579050 w 1715874"/>
              <a:gd name="connsiteY823" fmla="*/ 1158673 h 1561662"/>
              <a:gd name="connsiteX824" fmla="*/ 567594 w 1715874"/>
              <a:gd name="connsiteY824" fmla="*/ 1158673 h 1561662"/>
              <a:gd name="connsiteX825" fmla="*/ 330252 w 1715874"/>
              <a:gd name="connsiteY825" fmla="*/ 1158673 h 1561662"/>
              <a:gd name="connsiteX826" fmla="*/ 316738 w 1715874"/>
              <a:gd name="connsiteY826" fmla="*/ 1168667 h 1561662"/>
              <a:gd name="connsiteX827" fmla="*/ 303646 w 1715874"/>
              <a:gd name="connsiteY827" fmla="*/ 1168667 h 1561662"/>
              <a:gd name="connsiteX828" fmla="*/ 303646 w 1715874"/>
              <a:gd name="connsiteY828" fmla="*/ 1178661 h 1561662"/>
              <a:gd name="connsiteX829" fmla="*/ 290554 w 1715874"/>
              <a:gd name="connsiteY829" fmla="*/ 1178661 h 1561662"/>
              <a:gd name="connsiteX830" fmla="*/ 290554 w 1715874"/>
              <a:gd name="connsiteY830" fmla="*/ 1188978 h 1561662"/>
              <a:gd name="connsiteX831" fmla="*/ 303646 w 1715874"/>
              <a:gd name="connsiteY831" fmla="*/ 1188978 h 1561662"/>
              <a:gd name="connsiteX832" fmla="*/ 290554 w 1715874"/>
              <a:gd name="connsiteY832" fmla="*/ 1198972 h 1561662"/>
              <a:gd name="connsiteX833" fmla="*/ 277462 w 1715874"/>
              <a:gd name="connsiteY833" fmla="*/ 1198972 h 1561662"/>
              <a:gd name="connsiteX834" fmla="*/ 290554 w 1715874"/>
              <a:gd name="connsiteY834" fmla="*/ 1208966 h 1561662"/>
              <a:gd name="connsiteX835" fmla="*/ 277462 w 1715874"/>
              <a:gd name="connsiteY835" fmla="*/ 1208966 h 1561662"/>
              <a:gd name="connsiteX836" fmla="*/ 277462 w 1715874"/>
              <a:gd name="connsiteY836" fmla="*/ 1218960 h 1561662"/>
              <a:gd name="connsiteX837" fmla="*/ 263948 w 1715874"/>
              <a:gd name="connsiteY837" fmla="*/ 1208966 h 1561662"/>
              <a:gd name="connsiteX838" fmla="*/ 263948 w 1715874"/>
              <a:gd name="connsiteY838" fmla="*/ 1218960 h 1561662"/>
              <a:gd name="connsiteX839" fmla="*/ 263948 w 1715874"/>
              <a:gd name="connsiteY839" fmla="*/ 1221539 h 1561662"/>
              <a:gd name="connsiteX840" fmla="*/ 263948 w 1715874"/>
              <a:gd name="connsiteY840" fmla="*/ 1229277 h 1561662"/>
              <a:gd name="connsiteX841" fmla="*/ 277462 w 1715874"/>
              <a:gd name="connsiteY841" fmla="*/ 1229277 h 1561662"/>
              <a:gd name="connsiteX842" fmla="*/ 277462 w 1715874"/>
              <a:gd name="connsiteY842" fmla="*/ 1230526 h 1561662"/>
              <a:gd name="connsiteX843" fmla="*/ 277462 w 1715874"/>
              <a:gd name="connsiteY843" fmla="*/ 1233025 h 1561662"/>
              <a:gd name="connsiteX844" fmla="*/ 277462 w 1715874"/>
              <a:gd name="connsiteY844" fmla="*/ 1239271 h 1561662"/>
              <a:gd name="connsiteX845" fmla="*/ 290554 w 1715874"/>
              <a:gd name="connsiteY845" fmla="*/ 1239271 h 1561662"/>
              <a:gd name="connsiteX846" fmla="*/ 290554 w 1715874"/>
              <a:gd name="connsiteY846" fmla="*/ 1229277 h 1561662"/>
              <a:gd name="connsiteX847" fmla="*/ 290554 w 1715874"/>
              <a:gd name="connsiteY847" fmla="*/ 1218960 h 1561662"/>
              <a:gd name="connsiteX848" fmla="*/ 303646 w 1715874"/>
              <a:gd name="connsiteY848" fmla="*/ 1218960 h 1561662"/>
              <a:gd name="connsiteX849" fmla="*/ 303646 w 1715874"/>
              <a:gd name="connsiteY849" fmla="*/ 1217711 h 1561662"/>
              <a:gd name="connsiteX850" fmla="*/ 303646 w 1715874"/>
              <a:gd name="connsiteY850" fmla="*/ 1208966 h 1561662"/>
              <a:gd name="connsiteX851" fmla="*/ 316738 w 1715874"/>
              <a:gd name="connsiteY851" fmla="*/ 1208966 h 1561662"/>
              <a:gd name="connsiteX852" fmla="*/ 316738 w 1715874"/>
              <a:gd name="connsiteY852" fmla="*/ 1207717 h 1561662"/>
              <a:gd name="connsiteX853" fmla="*/ 316738 w 1715874"/>
              <a:gd name="connsiteY853" fmla="*/ 1198972 h 1561662"/>
              <a:gd name="connsiteX854" fmla="*/ 330252 w 1715874"/>
              <a:gd name="connsiteY854" fmla="*/ 1188978 h 1561662"/>
              <a:gd name="connsiteX855" fmla="*/ 330252 w 1715874"/>
              <a:gd name="connsiteY855" fmla="*/ 1178661 h 1561662"/>
              <a:gd name="connsiteX856" fmla="*/ 343344 w 1715874"/>
              <a:gd name="connsiteY856" fmla="*/ 1178661 h 1561662"/>
              <a:gd name="connsiteX857" fmla="*/ 344980 w 1715874"/>
              <a:gd name="connsiteY857" fmla="*/ 1178661 h 1561662"/>
              <a:gd name="connsiteX858" fmla="*/ 356436 w 1715874"/>
              <a:gd name="connsiteY858" fmla="*/ 1178661 h 1561662"/>
              <a:gd name="connsiteX859" fmla="*/ 343344 w 1715874"/>
              <a:gd name="connsiteY859" fmla="*/ 1178661 h 1561662"/>
              <a:gd name="connsiteX860" fmla="*/ 343344 w 1715874"/>
              <a:gd name="connsiteY860" fmla="*/ 1168667 h 1561662"/>
              <a:gd name="connsiteX861" fmla="*/ 343344 w 1715874"/>
              <a:gd name="connsiteY861" fmla="*/ 1158673 h 1561662"/>
              <a:gd name="connsiteX862" fmla="*/ 337821 w 1715874"/>
              <a:gd name="connsiteY862" fmla="*/ 1158673 h 1561662"/>
              <a:gd name="connsiteX863" fmla="*/ 237765 w 1715874"/>
              <a:gd name="connsiteY863" fmla="*/ 1158673 h 1561662"/>
              <a:gd name="connsiteX864" fmla="*/ 224673 w 1715874"/>
              <a:gd name="connsiteY864" fmla="*/ 1168667 h 1561662"/>
              <a:gd name="connsiteX865" fmla="*/ 224673 w 1715874"/>
              <a:gd name="connsiteY865" fmla="*/ 1178661 h 1561662"/>
              <a:gd name="connsiteX866" fmla="*/ 211159 w 1715874"/>
              <a:gd name="connsiteY866" fmla="*/ 1178661 h 1561662"/>
              <a:gd name="connsiteX867" fmla="*/ 224673 w 1715874"/>
              <a:gd name="connsiteY867" fmla="*/ 1188978 h 1561662"/>
              <a:gd name="connsiteX868" fmla="*/ 224673 w 1715874"/>
              <a:gd name="connsiteY868" fmla="*/ 1178661 h 1561662"/>
              <a:gd name="connsiteX869" fmla="*/ 237765 w 1715874"/>
              <a:gd name="connsiteY869" fmla="*/ 1178661 h 1561662"/>
              <a:gd name="connsiteX870" fmla="*/ 237765 w 1715874"/>
              <a:gd name="connsiteY870" fmla="*/ 1168667 h 1561662"/>
              <a:gd name="connsiteX871" fmla="*/ 184975 w 1715874"/>
              <a:gd name="connsiteY871" fmla="*/ 1158673 h 1561662"/>
              <a:gd name="connsiteX872" fmla="*/ 184975 w 1715874"/>
              <a:gd name="connsiteY872" fmla="*/ 1168667 h 1561662"/>
              <a:gd name="connsiteX873" fmla="*/ 171883 w 1715874"/>
              <a:gd name="connsiteY873" fmla="*/ 1168667 h 1561662"/>
              <a:gd name="connsiteX874" fmla="*/ 171883 w 1715874"/>
              <a:gd name="connsiteY874" fmla="*/ 1178661 h 1561662"/>
              <a:gd name="connsiteX875" fmla="*/ 158369 w 1715874"/>
              <a:gd name="connsiteY875" fmla="*/ 1178661 h 1561662"/>
              <a:gd name="connsiteX876" fmla="*/ 158369 w 1715874"/>
              <a:gd name="connsiteY876" fmla="*/ 1188978 h 1561662"/>
              <a:gd name="connsiteX877" fmla="*/ 171883 w 1715874"/>
              <a:gd name="connsiteY877" fmla="*/ 1188978 h 1561662"/>
              <a:gd name="connsiteX878" fmla="*/ 171883 w 1715874"/>
              <a:gd name="connsiteY878" fmla="*/ 1178661 h 1561662"/>
              <a:gd name="connsiteX879" fmla="*/ 184975 w 1715874"/>
              <a:gd name="connsiteY879" fmla="*/ 1178661 h 1561662"/>
              <a:gd name="connsiteX880" fmla="*/ 184975 w 1715874"/>
              <a:gd name="connsiteY880" fmla="*/ 1168667 h 1561662"/>
              <a:gd name="connsiteX881" fmla="*/ 186612 w 1715874"/>
              <a:gd name="connsiteY881" fmla="*/ 1168667 h 1561662"/>
              <a:gd name="connsiteX882" fmla="*/ 198067 w 1715874"/>
              <a:gd name="connsiteY882" fmla="*/ 1168667 h 1561662"/>
              <a:gd name="connsiteX883" fmla="*/ 184975 w 1715874"/>
              <a:gd name="connsiteY883" fmla="*/ 1158673 h 1561662"/>
              <a:gd name="connsiteX884" fmla="*/ 1372530 w 1715874"/>
              <a:gd name="connsiteY884" fmla="*/ 1148679 h 1561662"/>
              <a:gd name="connsiteX885" fmla="*/ 1372530 w 1715874"/>
              <a:gd name="connsiteY885" fmla="*/ 1158673 h 1561662"/>
              <a:gd name="connsiteX886" fmla="*/ 1386044 w 1715874"/>
              <a:gd name="connsiteY886" fmla="*/ 1148679 h 1561662"/>
              <a:gd name="connsiteX887" fmla="*/ 1372530 w 1715874"/>
              <a:gd name="connsiteY887" fmla="*/ 1148679 h 1561662"/>
              <a:gd name="connsiteX888" fmla="*/ 818450 w 1715874"/>
              <a:gd name="connsiteY888" fmla="*/ 1148679 h 1561662"/>
              <a:gd name="connsiteX889" fmla="*/ 818450 w 1715874"/>
              <a:gd name="connsiteY889" fmla="*/ 1158673 h 1561662"/>
              <a:gd name="connsiteX890" fmla="*/ 831542 w 1715874"/>
              <a:gd name="connsiteY890" fmla="*/ 1168667 h 1561662"/>
              <a:gd name="connsiteX891" fmla="*/ 818450 w 1715874"/>
              <a:gd name="connsiteY891" fmla="*/ 1168667 h 1561662"/>
              <a:gd name="connsiteX892" fmla="*/ 818450 w 1715874"/>
              <a:gd name="connsiteY892" fmla="*/ 1178661 h 1561662"/>
              <a:gd name="connsiteX893" fmla="*/ 831542 w 1715874"/>
              <a:gd name="connsiteY893" fmla="*/ 1178661 h 1561662"/>
              <a:gd name="connsiteX894" fmla="*/ 831542 w 1715874"/>
              <a:gd name="connsiteY894" fmla="*/ 1168667 h 1561662"/>
              <a:gd name="connsiteX895" fmla="*/ 831542 w 1715874"/>
              <a:gd name="connsiteY895" fmla="*/ 1158673 h 1561662"/>
              <a:gd name="connsiteX896" fmla="*/ 831542 w 1715874"/>
              <a:gd name="connsiteY896" fmla="*/ 1156175 h 1561662"/>
              <a:gd name="connsiteX897" fmla="*/ 831542 w 1715874"/>
              <a:gd name="connsiteY897" fmla="*/ 1148679 h 1561662"/>
              <a:gd name="connsiteX898" fmla="*/ 818450 w 1715874"/>
              <a:gd name="connsiteY898" fmla="*/ 1148679 h 1561662"/>
              <a:gd name="connsiteX899" fmla="*/ 369528 w 1715874"/>
              <a:gd name="connsiteY899" fmla="*/ 1148679 h 1561662"/>
              <a:gd name="connsiteX900" fmla="*/ 369528 w 1715874"/>
              <a:gd name="connsiteY900" fmla="*/ 1158673 h 1561662"/>
              <a:gd name="connsiteX901" fmla="*/ 383042 w 1715874"/>
              <a:gd name="connsiteY901" fmla="*/ 1148679 h 1561662"/>
              <a:gd name="connsiteX902" fmla="*/ 381353 w 1715874"/>
              <a:gd name="connsiteY902" fmla="*/ 1148679 h 1561662"/>
              <a:gd name="connsiteX903" fmla="*/ 375229 w 1715874"/>
              <a:gd name="connsiteY903" fmla="*/ 1148679 h 1561662"/>
              <a:gd name="connsiteX904" fmla="*/ 374596 w 1715874"/>
              <a:gd name="connsiteY904" fmla="*/ 1148679 h 1561662"/>
              <a:gd name="connsiteX905" fmla="*/ 369528 w 1715874"/>
              <a:gd name="connsiteY905" fmla="*/ 1148679 h 1561662"/>
              <a:gd name="connsiteX906" fmla="*/ 263948 w 1715874"/>
              <a:gd name="connsiteY906" fmla="*/ 1148679 h 1561662"/>
              <a:gd name="connsiteX907" fmla="*/ 277462 w 1715874"/>
              <a:gd name="connsiteY907" fmla="*/ 1148679 h 1561662"/>
              <a:gd name="connsiteX908" fmla="*/ 263948 w 1715874"/>
              <a:gd name="connsiteY908" fmla="*/ 1158673 h 1561662"/>
              <a:gd name="connsiteX909" fmla="*/ 263948 w 1715874"/>
              <a:gd name="connsiteY909" fmla="*/ 1148679 h 1561662"/>
              <a:gd name="connsiteX910" fmla="*/ 198067 w 1715874"/>
              <a:gd name="connsiteY910" fmla="*/ 1148679 h 1561662"/>
              <a:gd name="connsiteX911" fmla="*/ 198067 w 1715874"/>
              <a:gd name="connsiteY911" fmla="*/ 1149929 h 1561662"/>
              <a:gd name="connsiteX912" fmla="*/ 198067 w 1715874"/>
              <a:gd name="connsiteY912" fmla="*/ 1152427 h 1561662"/>
              <a:gd name="connsiteX913" fmla="*/ 198067 w 1715874"/>
              <a:gd name="connsiteY913" fmla="*/ 1158673 h 1561662"/>
              <a:gd name="connsiteX914" fmla="*/ 211159 w 1715874"/>
              <a:gd name="connsiteY914" fmla="*/ 1148679 h 1561662"/>
              <a:gd name="connsiteX915" fmla="*/ 1438834 w 1715874"/>
              <a:gd name="connsiteY915" fmla="*/ 1138362 h 1561662"/>
              <a:gd name="connsiteX916" fmla="*/ 1451926 w 1715874"/>
              <a:gd name="connsiteY916" fmla="*/ 1138362 h 1561662"/>
              <a:gd name="connsiteX917" fmla="*/ 1451926 w 1715874"/>
              <a:gd name="connsiteY917" fmla="*/ 1148679 h 1561662"/>
              <a:gd name="connsiteX918" fmla="*/ 1438834 w 1715874"/>
              <a:gd name="connsiteY918" fmla="*/ 1148679 h 1561662"/>
              <a:gd name="connsiteX919" fmla="*/ 1412228 w 1715874"/>
              <a:gd name="connsiteY919" fmla="*/ 1138362 h 1561662"/>
              <a:gd name="connsiteX920" fmla="*/ 1423683 w 1715874"/>
              <a:gd name="connsiteY920" fmla="*/ 1138362 h 1561662"/>
              <a:gd name="connsiteX921" fmla="*/ 1425320 w 1715874"/>
              <a:gd name="connsiteY921" fmla="*/ 1138362 h 1561662"/>
              <a:gd name="connsiteX922" fmla="*/ 1412228 w 1715874"/>
              <a:gd name="connsiteY922" fmla="*/ 1148679 h 1561662"/>
              <a:gd name="connsiteX923" fmla="*/ 1042701 w 1715874"/>
              <a:gd name="connsiteY923" fmla="*/ 1138362 h 1561662"/>
              <a:gd name="connsiteX924" fmla="*/ 1042701 w 1715874"/>
              <a:gd name="connsiteY924" fmla="*/ 1148679 h 1561662"/>
              <a:gd name="connsiteX925" fmla="*/ 1029609 w 1715874"/>
              <a:gd name="connsiteY925" fmla="*/ 1138362 h 1561662"/>
              <a:gd name="connsiteX926" fmla="*/ 1029609 w 1715874"/>
              <a:gd name="connsiteY926" fmla="*/ 1148679 h 1561662"/>
              <a:gd name="connsiteX927" fmla="*/ 1029609 w 1715874"/>
              <a:gd name="connsiteY927" fmla="*/ 1158673 h 1561662"/>
              <a:gd name="connsiteX928" fmla="*/ 1042701 w 1715874"/>
              <a:gd name="connsiteY928" fmla="*/ 1148679 h 1561662"/>
              <a:gd name="connsiteX929" fmla="*/ 1042701 w 1715874"/>
              <a:gd name="connsiteY929" fmla="*/ 1158673 h 1561662"/>
              <a:gd name="connsiteX930" fmla="*/ 1055792 w 1715874"/>
              <a:gd name="connsiteY930" fmla="*/ 1148679 h 1561662"/>
              <a:gd name="connsiteX931" fmla="*/ 1055792 w 1715874"/>
              <a:gd name="connsiteY931" fmla="*/ 1138362 h 1561662"/>
              <a:gd name="connsiteX932" fmla="*/ 1042701 w 1715874"/>
              <a:gd name="connsiteY932" fmla="*/ 1138362 h 1561662"/>
              <a:gd name="connsiteX933" fmla="*/ 976819 w 1715874"/>
              <a:gd name="connsiteY933" fmla="*/ 1138362 h 1561662"/>
              <a:gd name="connsiteX934" fmla="*/ 976819 w 1715874"/>
              <a:gd name="connsiteY934" fmla="*/ 1148679 h 1561662"/>
              <a:gd name="connsiteX935" fmla="*/ 989911 w 1715874"/>
              <a:gd name="connsiteY935" fmla="*/ 1148679 h 1561662"/>
              <a:gd name="connsiteX936" fmla="*/ 989911 w 1715874"/>
              <a:gd name="connsiteY936" fmla="*/ 1138362 h 1561662"/>
              <a:gd name="connsiteX937" fmla="*/ 897423 w 1715874"/>
              <a:gd name="connsiteY937" fmla="*/ 1138362 h 1561662"/>
              <a:gd name="connsiteX938" fmla="*/ 897423 w 1715874"/>
              <a:gd name="connsiteY938" fmla="*/ 1148679 h 1561662"/>
              <a:gd name="connsiteX939" fmla="*/ 910938 w 1715874"/>
              <a:gd name="connsiteY939" fmla="*/ 1148679 h 1561662"/>
              <a:gd name="connsiteX940" fmla="*/ 924029 w 1715874"/>
              <a:gd name="connsiteY940" fmla="*/ 1158673 h 1561662"/>
              <a:gd name="connsiteX941" fmla="*/ 924029 w 1715874"/>
              <a:gd name="connsiteY941" fmla="*/ 1148679 h 1561662"/>
              <a:gd name="connsiteX942" fmla="*/ 924029 w 1715874"/>
              <a:gd name="connsiteY942" fmla="*/ 1138362 h 1561662"/>
              <a:gd name="connsiteX943" fmla="*/ 910938 w 1715874"/>
              <a:gd name="connsiteY943" fmla="*/ 1138362 h 1561662"/>
              <a:gd name="connsiteX944" fmla="*/ 910938 w 1715874"/>
              <a:gd name="connsiteY944" fmla="*/ 1148679 h 1561662"/>
              <a:gd name="connsiteX945" fmla="*/ 897423 w 1715874"/>
              <a:gd name="connsiteY945" fmla="*/ 1138362 h 1561662"/>
              <a:gd name="connsiteX946" fmla="*/ 858148 w 1715874"/>
              <a:gd name="connsiteY946" fmla="*/ 1138362 h 1561662"/>
              <a:gd name="connsiteX947" fmla="*/ 871240 w 1715874"/>
              <a:gd name="connsiteY947" fmla="*/ 1148679 h 1561662"/>
              <a:gd name="connsiteX948" fmla="*/ 871240 w 1715874"/>
              <a:gd name="connsiteY948" fmla="*/ 1138362 h 1561662"/>
              <a:gd name="connsiteX949" fmla="*/ 765661 w 1715874"/>
              <a:gd name="connsiteY949" fmla="*/ 1138362 h 1561662"/>
              <a:gd name="connsiteX950" fmla="*/ 765661 w 1715874"/>
              <a:gd name="connsiteY950" fmla="*/ 1139652 h 1561662"/>
              <a:gd name="connsiteX951" fmla="*/ 765661 w 1715874"/>
              <a:gd name="connsiteY951" fmla="*/ 1147390 h 1561662"/>
              <a:gd name="connsiteX952" fmla="*/ 765661 w 1715874"/>
              <a:gd name="connsiteY952" fmla="*/ 1148679 h 1561662"/>
              <a:gd name="connsiteX953" fmla="*/ 778752 w 1715874"/>
              <a:gd name="connsiteY953" fmla="*/ 1138362 h 1561662"/>
              <a:gd name="connsiteX954" fmla="*/ 699779 w 1715874"/>
              <a:gd name="connsiteY954" fmla="*/ 1138362 h 1561662"/>
              <a:gd name="connsiteX955" fmla="*/ 699779 w 1715874"/>
              <a:gd name="connsiteY955" fmla="*/ 1148679 h 1561662"/>
              <a:gd name="connsiteX956" fmla="*/ 712871 w 1715874"/>
              <a:gd name="connsiteY956" fmla="*/ 1148679 h 1561662"/>
              <a:gd name="connsiteX957" fmla="*/ 712871 w 1715874"/>
              <a:gd name="connsiteY957" fmla="*/ 1138362 h 1561662"/>
              <a:gd name="connsiteX958" fmla="*/ 711235 w 1715874"/>
              <a:gd name="connsiteY958" fmla="*/ 1138362 h 1561662"/>
              <a:gd name="connsiteX959" fmla="*/ 705302 w 1715874"/>
              <a:gd name="connsiteY959" fmla="*/ 1138362 h 1561662"/>
              <a:gd name="connsiteX960" fmla="*/ 704689 w 1715874"/>
              <a:gd name="connsiteY960" fmla="*/ 1138362 h 1561662"/>
              <a:gd name="connsiteX961" fmla="*/ 701416 w 1715874"/>
              <a:gd name="connsiteY961" fmla="*/ 1138362 h 1561662"/>
              <a:gd name="connsiteX962" fmla="*/ 699779 w 1715874"/>
              <a:gd name="connsiteY962" fmla="*/ 1138362 h 1561662"/>
              <a:gd name="connsiteX963" fmla="*/ 660081 w 1715874"/>
              <a:gd name="connsiteY963" fmla="*/ 1138362 h 1561662"/>
              <a:gd name="connsiteX964" fmla="*/ 660081 w 1715874"/>
              <a:gd name="connsiteY964" fmla="*/ 1148679 h 1561662"/>
              <a:gd name="connsiteX965" fmla="*/ 673173 w 1715874"/>
              <a:gd name="connsiteY965" fmla="*/ 1148679 h 1561662"/>
              <a:gd name="connsiteX966" fmla="*/ 673173 w 1715874"/>
              <a:gd name="connsiteY966" fmla="*/ 1138362 h 1561662"/>
              <a:gd name="connsiteX967" fmla="*/ 1174886 w 1715874"/>
              <a:gd name="connsiteY967" fmla="*/ 1128368 h 1561662"/>
              <a:gd name="connsiteX968" fmla="*/ 1187977 w 1715874"/>
              <a:gd name="connsiteY968" fmla="*/ 1128368 h 1561662"/>
              <a:gd name="connsiteX969" fmla="*/ 1201069 w 1715874"/>
              <a:gd name="connsiteY969" fmla="*/ 1128368 h 1561662"/>
              <a:gd name="connsiteX970" fmla="*/ 1187977 w 1715874"/>
              <a:gd name="connsiteY970" fmla="*/ 1138362 h 1561662"/>
              <a:gd name="connsiteX971" fmla="*/ 1174886 w 1715874"/>
              <a:gd name="connsiteY971" fmla="*/ 1128368 h 1561662"/>
              <a:gd name="connsiteX972" fmla="*/ 858148 w 1715874"/>
              <a:gd name="connsiteY972" fmla="*/ 1128368 h 1561662"/>
              <a:gd name="connsiteX973" fmla="*/ 871240 w 1715874"/>
              <a:gd name="connsiteY973" fmla="*/ 1128368 h 1561662"/>
              <a:gd name="connsiteX974" fmla="*/ 869604 w 1715874"/>
              <a:gd name="connsiteY974" fmla="*/ 1128368 h 1561662"/>
              <a:gd name="connsiteX975" fmla="*/ 858148 w 1715874"/>
              <a:gd name="connsiteY975" fmla="*/ 1128368 h 1561662"/>
              <a:gd name="connsiteX976" fmla="*/ 277462 w 1715874"/>
              <a:gd name="connsiteY976" fmla="*/ 1128368 h 1561662"/>
              <a:gd name="connsiteX977" fmla="*/ 277462 w 1715874"/>
              <a:gd name="connsiteY977" fmla="*/ 1138362 h 1561662"/>
              <a:gd name="connsiteX978" fmla="*/ 263948 w 1715874"/>
              <a:gd name="connsiteY978" fmla="*/ 1138362 h 1561662"/>
              <a:gd name="connsiteX979" fmla="*/ 263948 w 1715874"/>
              <a:gd name="connsiteY979" fmla="*/ 1148679 h 1561662"/>
              <a:gd name="connsiteX980" fmla="*/ 250856 w 1715874"/>
              <a:gd name="connsiteY980" fmla="*/ 1138362 h 1561662"/>
              <a:gd name="connsiteX981" fmla="*/ 263948 w 1715874"/>
              <a:gd name="connsiteY981" fmla="*/ 1148679 h 1561662"/>
              <a:gd name="connsiteX982" fmla="*/ 250856 w 1715874"/>
              <a:gd name="connsiteY982" fmla="*/ 1158673 h 1561662"/>
              <a:gd name="connsiteX983" fmla="*/ 263948 w 1715874"/>
              <a:gd name="connsiteY983" fmla="*/ 1158673 h 1561662"/>
              <a:gd name="connsiteX984" fmla="*/ 277462 w 1715874"/>
              <a:gd name="connsiteY984" fmla="*/ 1158673 h 1561662"/>
              <a:gd name="connsiteX985" fmla="*/ 277462 w 1715874"/>
              <a:gd name="connsiteY985" fmla="*/ 1148679 h 1561662"/>
              <a:gd name="connsiteX986" fmla="*/ 277462 w 1715874"/>
              <a:gd name="connsiteY986" fmla="*/ 1138362 h 1561662"/>
              <a:gd name="connsiteX987" fmla="*/ 290554 w 1715874"/>
              <a:gd name="connsiteY987" fmla="*/ 1138362 h 1561662"/>
              <a:gd name="connsiteX988" fmla="*/ 290554 w 1715874"/>
              <a:gd name="connsiteY988" fmla="*/ 1128368 h 1561662"/>
              <a:gd name="connsiteX989" fmla="*/ 288918 w 1715874"/>
              <a:gd name="connsiteY989" fmla="*/ 1128368 h 1561662"/>
              <a:gd name="connsiteX990" fmla="*/ 287281 w 1715874"/>
              <a:gd name="connsiteY990" fmla="*/ 1128368 h 1561662"/>
              <a:gd name="connsiteX991" fmla="*/ 277462 w 1715874"/>
              <a:gd name="connsiteY991" fmla="*/ 1128368 h 1561662"/>
              <a:gd name="connsiteX992" fmla="*/ 184975 w 1715874"/>
              <a:gd name="connsiteY992" fmla="*/ 1128368 h 1561662"/>
              <a:gd name="connsiteX993" fmla="*/ 198067 w 1715874"/>
              <a:gd name="connsiteY993" fmla="*/ 1128368 h 1561662"/>
              <a:gd name="connsiteX994" fmla="*/ 184975 w 1715874"/>
              <a:gd name="connsiteY994" fmla="*/ 1138362 h 1561662"/>
              <a:gd name="connsiteX995" fmla="*/ 1161371 w 1715874"/>
              <a:gd name="connsiteY995" fmla="*/ 1118374 h 1561662"/>
              <a:gd name="connsiteX996" fmla="*/ 1174886 w 1715874"/>
              <a:gd name="connsiteY996" fmla="*/ 1118374 h 1561662"/>
              <a:gd name="connsiteX997" fmla="*/ 1161371 w 1715874"/>
              <a:gd name="connsiteY997" fmla="*/ 1118374 h 1561662"/>
              <a:gd name="connsiteX998" fmla="*/ 1135188 w 1715874"/>
              <a:gd name="connsiteY998" fmla="*/ 1118374 h 1561662"/>
              <a:gd name="connsiteX999" fmla="*/ 1135188 w 1715874"/>
              <a:gd name="connsiteY999" fmla="*/ 1128368 h 1561662"/>
              <a:gd name="connsiteX1000" fmla="*/ 1133552 w 1715874"/>
              <a:gd name="connsiteY1000" fmla="*/ 1128368 h 1561662"/>
              <a:gd name="connsiteX1001" fmla="*/ 1123732 w 1715874"/>
              <a:gd name="connsiteY1001" fmla="*/ 1128368 h 1561662"/>
              <a:gd name="connsiteX1002" fmla="*/ 1122096 w 1715874"/>
              <a:gd name="connsiteY1002" fmla="*/ 1128368 h 1561662"/>
              <a:gd name="connsiteX1003" fmla="*/ 1122096 w 1715874"/>
              <a:gd name="connsiteY1003" fmla="*/ 1138362 h 1561662"/>
              <a:gd name="connsiteX1004" fmla="*/ 1135188 w 1715874"/>
              <a:gd name="connsiteY1004" fmla="*/ 1138362 h 1561662"/>
              <a:gd name="connsiteX1005" fmla="*/ 1135188 w 1715874"/>
              <a:gd name="connsiteY1005" fmla="*/ 1148679 h 1561662"/>
              <a:gd name="connsiteX1006" fmla="*/ 1135188 w 1715874"/>
              <a:gd name="connsiteY1006" fmla="*/ 1158673 h 1561662"/>
              <a:gd name="connsiteX1007" fmla="*/ 1122096 w 1715874"/>
              <a:gd name="connsiteY1007" fmla="*/ 1158673 h 1561662"/>
              <a:gd name="connsiteX1008" fmla="*/ 1135188 w 1715874"/>
              <a:gd name="connsiteY1008" fmla="*/ 1168667 h 1561662"/>
              <a:gd name="connsiteX1009" fmla="*/ 1135188 w 1715874"/>
              <a:gd name="connsiteY1009" fmla="*/ 1178661 h 1561662"/>
              <a:gd name="connsiteX1010" fmla="*/ 1136824 w 1715874"/>
              <a:gd name="connsiteY1010" fmla="*/ 1178661 h 1561662"/>
              <a:gd name="connsiteX1011" fmla="*/ 1146643 w 1715874"/>
              <a:gd name="connsiteY1011" fmla="*/ 1178661 h 1561662"/>
              <a:gd name="connsiteX1012" fmla="*/ 1148280 w 1715874"/>
              <a:gd name="connsiteY1012" fmla="*/ 1178661 h 1561662"/>
              <a:gd name="connsiteX1013" fmla="*/ 1135188 w 1715874"/>
              <a:gd name="connsiteY1013" fmla="*/ 1168667 h 1561662"/>
              <a:gd name="connsiteX1014" fmla="*/ 1136824 w 1715874"/>
              <a:gd name="connsiteY1014" fmla="*/ 1168667 h 1561662"/>
              <a:gd name="connsiteX1015" fmla="*/ 1146643 w 1715874"/>
              <a:gd name="connsiteY1015" fmla="*/ 1168667 h 1561662"/>
              <a:gd name="connsiteX1016" fmla="*/ 1148280 w 1715874"/>
              <a:gd name="connsiteY1016" fmla="*/ 1168667 h 1561662"/>
              <a:gd name="connsiteX1017" fmla="*/ 1148280 w 1715874"/>
              <a:gd name="connsiteY1017" fmla="*/ 1158673 h 1561662"/>
              <a:gd name="connsiteX1018" fmla="*/ 1148280 w 1715874"/>
              <a:gd name="connsiteY1018" fmla="*/ 1148679 h 1561662"/>
              <a:gd name="connsiteX1019" fmla="*/ 1148280 w 1715874"/>
              <a:gd name="connsiteY1019" fmla="*/ 1138362 h 1561662"/>
              <a:gd name="connsiteX1020" fmla="*/ 1135188 w 1715874"/>
              <a:gd name="connsiteY1020" fmla="*/ 1138362 h 1561662"/>
              <a:gd name="connsiteX1021" fmla="*/ 1135188 w 1715874"/>
              <a:gd name="connsiteY1021" fmla="*/ 1128368 h 1561662"/>
              <a:gd name="connsiteX1022" fmla="*/ 1136824 w 1715874"/>
              <a:gd name="connsiteY1022" fmla="*/ 1128368 h 1561662"/>
              <a:gd name="connsiteX1023" fmla="*/ 1146643 w 1715874"/>
              <a:gd name="connsiteY1023" fmla="*/ 1128368 h 1561662"/>
              <a:gd name="connsiteX1024" fmla="*/ 1148280 w 1715874"/>
              <a:gd name="connsiteY1024" fmla="*/ 1128368 h 1561662"/>
              <a:gd name="connsiteX1025" fmla="*/ 1148280 w 1715874"/>
              <a:gd name="connsiteY1025" fmla="*/ 1118374 h 1561662"/>
              <a:gd name="connsiteX1026" fmla="*/ 1135188 w 1715874"/>
              <a:gd name="connsiteY1026" fmla="*/ 1118374 h 1561662"/>
              <a:gd name="connsiteX1027" fmla="*/ 1029609 w 1715874"/>
              <a:gd name="connsiteY1027" fmla="*/ 1118374 h 1561662"/>
              <a:gd name="connsiteX1028" fmla="*/ 1029609 w 1715874"/>
              <a:gd name="connsiteY1028" fmla="*/ 1128368 h 1561662"/>
              <a:gd name="connsiteX1029" fmla="*/ 1042701 w 1715874"/>
              <a:gd name="connsiteY1029" fmla="*/ 1118374 h 1561662"/>
              <a:gd name="connsiteX1030" fmla="*/ 1029609 w 1715874"/>
              <a:gd name="connsiteY1030" fmla="*/ 1118374 h 1561662"/>
              <a:gd name="connsiteX1031" fmla="*/ 1425320 w 1715874"/>
              <a:gd name="connsiteY1031" fmla="*/ 1108380 h 1561662"/>
              <a:gd name="connsiteX1032" fmla="*/ 1425320 w 1715874"/>
              <a:gd name="connsiteY1032" fmla="*/ 1118374 h 1561662"/>
              <a:gd name="connsiteX1033" fmla="*/ 1433133 w 1715874"/>
              <a:gd name="connsiteY1033" fmla="*/ 1118374 h 1561662"/>
              <a:gd name="connsiteX1034" fmla="*/ 1433766 w 1715874"/>
              <a:gd name="connsiteY1034" fmla="*/ 1118374 h 1561662"/>
              <a:gd name="connsiteX1035" fmla="*/ 1438834 w 1715874"/>
              <a:gd name="connsiteY1035" fmla="*/ 1118374 h 1561662"/>
              <a:gd name="connsiteX1036" fmla="*/ 1438834 w 1715874"/>
              <a:gd name="connsiteY1036" fmla="*/ 1108380 h 1561662"/>
              <a:gd name="connsiteX1037" fmla="*/ 1433133 w 1715874"/>
              <a:gd name="connsiteY1037" fmla="*/ 1108380 h 1561662"/>
              <a:gd name="connsiteX1038" fmla="*/ 1372530 w 1715874"/>
              <a:gd name="connsiteY1038" fmla="*/ 1108380 h 1561662"/>
              <a:gd name="connsiteX1039" fmla="*/ 1372530 w 1715874"/>
              <a:gd name="connsiteY1039" fmla="*/ 1118374 h 1561662"/>
              <a:gd name="connsiteX1040" fmla="*/ 1386044 w 1715874"/>
              <a:gd name="connsiteY1040" fmla="*/ 1108380 h 1561662"/>
              <a:gd name="connsiteX1041" fmla="*/ 1386044 w 1715874"/>
              <a:gd name="connsiteY1041" fmla="*/ 1118374 h 1561662"/>
              <a:gd name="connsiteX1042" fmla="*/ 1386044 w 1715874"/>
              <a:gd name="connsiteY1042" fmla="*/ 1128368 h 1561662"/>
              <a:gd name="connsiteX1043" fmla="*/ 1393613 w 1715874"/>
              <a:gd name="connsiteY1043" fmla="*/ 1128368 h 1561662"/>
              <a:gd name="connsiteX1044" fmla="*/ 1394227 w 1715874"/>
              <a:gd name="connsiteY1044" fmla="*/ 1128368 h 1561662"/>
              <a:gd name="connsiteX1045" fmla="*/ 1399136 w 1715874"/>
              <a:gd name="connsiteY1045" fmla="*/ 1128368 h 1561662"/>
              <a:gd name="connsiteX1046" fmla="*/ 1399136 w 1715874"/>
              <a:gd name="connsiteY1046" fmla="*/ 1118374 h 1561662"/>
              <a:gd name="connsiteX1047" fmla="*/ 1412228 w 1715874"/>
              <a:gd name="connsiteY1047" fmla="*/ 1108380 h 1561662"/>
              <a:gd name="connsiteX1048" fmla="*/ 1399136 w 1715874"/>
              <a:gd name="connsiteY1048" fmla="*/ 1118374 h 1561662"/>
              <a:gd name="connsiteX1049" fmla="*/ 1393613 w 1715874"/>
              <a:gd name="connsiteY1049" fmla="*/ 1118374 h 1561662"/>
              <a:gd name="connsiteX1050" fmla="*/ 1386044 w 1715874"/>
              <a:gd name="connsiteY1050" fmla="*/ 1118374 h 1561662"/>
              <a:gd name="connsiteX1051" fmla="*/ 1399136 w 1715874"/>
              <a:gd name="connsiteY1051" fmla="*/ 1108380 h 1561662"/>
              <a:gd name="connsiteX1052" fmla="*/ 1386044 w 1715874"/>
              <a:gd name="connsiteY1052" fmla="*/ 1108380 h 1561662"/>
              <a:gd name="connsiteX1053" fmla="*/ 1372530 w 1715874"/>
              <a:gd name="connsiteY1053" fmla="*/ 1108380 h 1561662"/>
              <a:gd name="connsiteX1054" fmla="*/ 1227675 w 1715874"/>
              <a:gd name="connsiteY1054" fmla="*/ 1108380 h 1561662"/>
              <a:gd name="connsiteX1055" fmla="*/ 1227675 w 1715874"/>
              <a:gd name="connsiteY1055" fmla="*/ 1118374 h 1561662"/>
              <a:gd name="connsiteX1056" fmla="*/ 1229311 w 1715874"/>
              <a:gd name="connsiteY1056" fmla="*/ 1118374 h 1561662"/>
              <a:gd name="connsiteX1057" fmla="*/ 1235244 w 1715874"/>
              <a:gd name="connsiteY1057" fmla="*/ 1118374 h 1561662"/>
              <a:gd name="connsiteX1058" fmla="*/ 1235858 w 1715874"/>
              <a:gd name="connsiteY1058" fmla="*/ 1118374 h 1561662"/>
              <a:gd name="connsiteX1059" fmla="*/ 1240767 w 1715874"/>
              <a:gd name="connsiteY1059" fmla="*/ 1118374 h 1561662"/>
              <a:gd name="connsiteX1060" fmla="*/ 1240767 w 1715874"/>
              <a:gd name="connsiteY1060" fmla="*/ 1108380 h 1561662"/>
              <a:gd name="connsiteX1061" fmla="*/ 303646 w 1715874"/>
              <a:gd name="connsiteY1061" fmla="*/ 1108380 h 1561662"/>
              <a:gd name="connsiteX1062" fmla="*/ 303646 w 1715874"/>
              <a:gd name="connsiteY1062" fmla="*/ 1118374 h 1561662"/>
              <a:gd name="connsiteX1063" fmla="*/ 311010 w 1715874"/>
              <a:gd name="connsiteY1063" fmla="*/ 1118374 h 1561662"/>
              <a:gd name="connsiteX1064" fmla="*/ 316738 w 1715874"/>
              <a:gd name="connsiteY1064" fmla="*/ 1118374 h 1561662"/>
              <a:gd name="connsiteX1065" fmla="*/ 316738 w 1715874"/>
              <a:gd name="connsiteY1065" fmla="*/ 1108380 h 1561662"/>
              <a:gd name="connsiteX1066" fmla="*/ 277462 w 1715874"/>
              <a:gd name="connsiteY1066" fmla="*/ 1108380 h 1561662"/>
              <a:gd name="connsiteX1067" fmla="*/ 263948 w 1715874"/>
              <a:gd name="connsiteY1067" fmla="*/ 1118374 h 1561662"/>
              <a:gd name="connsiteX1068" fmla="*/ 277462 w 1715874"/>
              <a:gd name="connsiteY1068" fmla="*/ 1118374 h 1561662"/>
              <a:gd name="connsiteX1069" fmla="*/ 1280465 w 1715874"/>
              <a:gd name="connsiteY1069" fmla="*/ 1098064 h 1561662"/>
              <a:gd name="connsiteX1070" fmla="*/ 1280465 w 1715874"/>
              <a:gd name="connsiteY1070" fmla="*/ 1108380 h 1561662"/>
              <a:gd name="connsiteX1071" fmla="*/ 1293557 w 1715874"/>
              <a:gd name="connsiteY1071" fmla="*/ 1108380 h 1561662"/>
              <a:gd name="connsiteX1072" fmla="*/ 1306649 w 1715874"/>
              <a:gd name="connsiteY1072" fmla="*/ 1098064 h 1561662"/>
              <a:gd name="connsiteX1073" fmla="*/ 1305013 w 1715874"/>
              <a:gd name="connsiteY1073" fmla="*/ 1098064 h 1561662"/>
              <a:gd name="connsiteX1074" fmla="*/ 1300921 w 1715874"/>
              <a:gd name="connsiteY1074" fmla="*/ 1098064 h 1561662"/>
              <a:gd name="connsiteX1075" fmla="*/ 1299285 w 1715874"/>
              <a:gd name="connsiteY1075" fmla="*/ 1098064 h 1561662"/>
              <a:gd name="connsiteX1076" fmla="*/ 1295193 w 1715874"/>
              <a:gd name="connsiteY1076" fmla="*/ 1098064 h 1561662"/>
              <a:gd name="connsiteX1077" fmla="*/ 1293557 w 1715874"/>
              <a:gd name="connsiteY1077" fmla="*/ 1098064 h 1561662"/>
              <a:gd name="connsiteX1078" fmla="*/ 976819 w 1715874"/>
              <a:gd name="connsiteY1078" fmla="*/ 1098064 h 1561662"/>
              <a:gd name="connsiteX1079" fmla="*/ 976819 w 1715874"/>
              <a:gd name="connsiteY1079" fmla="*/ 1108380 h 1561662"/>
              <a:gd name="connsiteX1080" fmla="*/ 989911 w 1715874"/>
              <a:gd name="connsiteY1080" fmla="*/ 1108380 h 1561662"/>
              <a:gd name="connsiteX1081" fmla="*/ 976819 w 1715874"/>
              <a:gd name="connsiteY1081" fmla="*/ 1098064 h 1561662"/>
              <a:gd name="connsiteX1082" fmla="*/ 858148 w 1715874"/>
              <a:gd name="connsiteY1082" fmla="*/ 1098064 h 1561662"/>
              <a:gd name="connsiteX1083" fmla="*/ 871240 w 1715874"/>
              <a:gd name="connsiteY1083" fmla="*/ 1108380 h 1561662"/>
              <a:gd name="connsiteX1084" fmla="*/ 871240 w 1715874"/>
              <a:gd name="connsiteY1084" fmla="*/ 1098064 h 1561662"/>
              <a:gd name="connsiteX1085" fmla="*/ 858148 w 1715874"/>
              <a:gd name="connsiteY1085" fmla="*/ 1098064 h 1561662"/>
              <a:gd name="connsiteX1086" fmla="*/ 237765 w 1715874"/>
              <a:gd name="connsiteY1086" fmla="*/ 1098064 h 1561662"/>
              <a:gd name="connsiteX1087" fmla="*/ 237765 w 1715874"/>
              <a:gd name="connsiteY1087" fmla="*/ 1108380 h 1561662"/>
              <a:gd name="connsiteX1088" fmla="*/ 250856 w 1715874"/>
              <a:gd name="connsiteY1088" fmla="*/ 1108380 h 1561662"/>
              <a:gd name="connsiteX1089" fmla="*/ 250856 w 1715874"/>
              <a:gd name="connsiteY1089" fmla="*/ 1118374 h 1561662"/>
              <a:gd name="connsiteX1090" fmla="*/ 250856 w 1715874"/>
              <a:gd name="connsiteY1090" fmla="*/ 1108380 h 1561662"/>
              <a:gd name="connsiteX1091" fmla="*/ 263948 w 1715874"/>
              <a:gd name="connsiteY1091" fmla="*/ 1108380 h 1561662"/>
              <a:gd name="connsiteX1092" fmla="*/ 250856 w 1715874"/>
              <a:gd name="connsiteY1092" fmla="*/ 1098064 h 1561662"/>
              <a:gd name="connsiteX1093" fmla="*/ 250856 w 1715874"/>
              <a:gd name="connsiteY1093" fmla="*/ 1108380 h 1561662"/>
              <a:gd name="connsiteX1094" fmla="*/ 237765 w 1715874"/>
              <a:gd name="connsiteY1094" fmla="*/ 1098064 h 1561662"/>
              <a:gd name="connsiteX1095" fmla="*/ 1372530 w 1715874"/>
              <a:gd name="connsiteY1095" fmla="*/ 1088069 h 1561662"/>
              <a:gd name="connsiteX1096" fmla="*/ 1359438 w 1715874"/>
              <a:gd name="connsiteY1096" fmla="*/ 1098064 h 1561662"/>
              <a:gd name="connsiteX1097" fmla="*/ 1359438 w 1715874"/>
              <a:gd name="connsiteY1097" fmla="*/ 1108380 h 1561662"/>
              <a:gd name="connsiteX1098" fmla="*/ 1372530 w 1715874"/>
              <a:gd name="connsiteY1098" fmla="*/ 1098064 h 1561662"/>
              <a:gd name="connsiteX1099" fmla="*/ 1372530 w 1715874"/>
              <a:gd name="connsiteY1099" fmla="*/ 1096814 h 1561662"/>
              <a:gd name="connsiteX1100" fmla="*/ 1372530 w 1715874"/>
              <a:gd name="connsiteY1100" fmla="*/ 1089319 h 1561662"/>
              <a:gd name="connsiteX1101" fmla="*/ 1372530 w 1715874"/>
              <a:gd name="connsiteY1101" fmla="*/ 1088069 h 1561662"/>
              <a:gd name="connsiteX1102" fmla="*/ 1266951 w 1715874"/>
              <a:gd name="connsiteY1102" fmla="*/ 1088069 h 1561662"/>
              <a:gd name="connsiteX1103" fmla="*/ 1266951 w 1715874"/>
              <a:gd name="connsiteY1103" fmla="*/ 1098064 h 1561662"/>
              <a:gd name="connsiteX1104" fmla="*/ 1280465 w 1715874"/>
              <a:gd name="connsiteY1104" fmla="*/ 1088069 h 1561662"/>
              <a:gd name="connsiteX1105" fmla="*/ 1278776 w 1715874"/>
              <a:gd name="connsiteY1105" fmla="*/ 1088069 h 1561662"/>
              <a:gd name="connsiteX1106" fmla="*/ 1266951 w 1715874"/>
              <a:gd name="connsiteY1106" fmla="*/ 1088069 h 1561662"/>
              <a:gd name="connsiteX1107" fmla="*/ 1227675 w 1715874"/>
              <a:gd name="connsiteY1107" fmla="*/ 1088069 h 1561662"/>
              <a:gd name="connsiteX1108" fmla="*/ 1214161 w 1715874"/>
              <a:gd name="connsiteY1108" fmla="*/ 1098064 h 1561662"/>
              <a:gd name="connsiteX1109" fmla="*/ 1227675 w 1715874"/>
              <a:gd name="connsiteY1109" fmla="*/ 1098064 h 1561662"/>
              <a:gd name="connsiteX1110" fmla="*/ 1227675 w 1715874"/>
              <a:gd name="connsiteY1110" fmla="*/ 1088069 h 1561662"/>
              <a:gd name="connsiteX1111" fmla="*/ 1069307 w 1715874"/>
              <a:gd name="connsiteY1111" fmla="*/ 1088069 h 1561662"/>
              <a:gd name="connsiteX1112" fmla="*/ 1069307 w 1715874"/>
              <a:gd name="connsiteY1112" fmla="*/ 1098064 h 1561662"/>
              <a:gd name="connsiteX1113" fmla="*/ 1069307 w 1715874"/>
              <a:gd name="connsiteY1113" fmla="*/ 1108380 h 1561662"/>
              <a:gd name="connsiteX1114" fmla="*/ 1069307 w 1715874"/>
              <a:gd name="connsiteY1114" fmla="*/ 1118374 h 1561662"/>
              <a:gd name="connsiteX1115" fmla="*/ 1082398 w 1715874"/>
              <a:gd name="connsiteY1115" fmla="*/ 1118374 h 1561662"/>
              <a:gd name="connsiteX1116" fmla="*/ 1082398 w 1715874"/>
              <a:gd name="connsiteY1116" fmla="*/ 1108380 h 1561662"/>
              <a:gd name="connsiteX1117" fmla="*/ 1082398 w 1715874"/>
              <a:gd name="connsiteY1117" fmla="*/ 1098064 h 1561662"/>
              <a:gd name="connsiteX1118" fmla="*/ 1016517 w 1715874"/>
              <a:gd name="connsiteY1118" fmla="*/ 1088069 h 1561662"/>
              <a:gd name="connsiteX1119" fmla="*/ 1016517 w 1715874"/>
              <a:gd name="connsiteY1119" fmla="*/ 1098064 h 1561662"/>
              <a:gd name="connsiteX1120" fmla="*/ 1018154 w 1715874"/>
              <a:gd name="connsiteY1120" fmla="*/ 1098064 h 1561662"/>
              <a:gd name="connsiteX1121" fmla="*/ 1029609 w 1715874"/>
              <a:gd name="connsiteY1121" fmla="*/ 1098064 h 1561662"/>
              <a:gd name="connsiteX1122" fmla="*/ 1029609 w 1715874"/>
              <a:gd name="connsiteY1122" fmla="*/ 1108380 h 1561662"/>
              <a:gd name="connsiteX1123" fmla="*/ 1042701 w 1715874"/>
              <a:gd name="connsiteY1123" fmla="*/ 1108380 h 1561662"/>
              <a:gd name="connsiteX1124" fmla="*/ 1055792 w 1715874"/>
              <a:gd name="connsiteY1124" fmla="*/ 1108380 h 1561662"/>
              <a:gd name="connsiteX1125" fmla="*/ 1055792 w 1715874"/>
              <a:gd name="connsiteY1125" fmla="*/ 1098064 h 1561662"/>
              <a:gd name="connsiteX1126" fmla="*/ 1054156 w 1715874"/>
              <a:gd name="connsiteY1126" fmla="*/ 1098064 h 1561662"/>
              <a:gd name="connsiteX1127" fmla="*/ 1042701 w 1715874"/>
              <a:gd name="connsiteY1127" fmla="*/ 1098064 h 1561662"/>
              <a:gd name="connsiteX1128" fmla="*/ 1029609 w 1715874"/>
              <a:gd name="connsiteY1128" fmla="*/ 1088069 h 1561662"/>
              <a:gd name="connsiteX1129" fmla="*/ 1023881 w 1715874"/>
              <a:gd name="connsiteY1129" fmla="*/ 1088069 h 1561662"/>
              <a:gd name="connsiteX1130" fmla="*/ 1016517 w 1715874"/>
              <a:gd name="connsiteY1130" fmla="*/ 1088069 h 1561662"/>
              <a:gd name="connsiteX1131" fmla="*/ 303646 w 1715874"/>
              <a:gd name="connsiteY1131" fmla="*/ 1088069 h 1561662"/>
              <a:gd name="connsiteX1132" fmla="*/ 303646 w 1715874"/>
              <a:gd name="connsiteY1132" fmla="*/ 1098064 h 1561662"/>
              <a:gd name="connsiteX1133" fmla="*/ 303646 w 1715874"/>
              <a:gd name="connsiteY1133" fmla="*/ 1098064 h 1561662"/>
              <a:gd name="connsiteX1134" fmla="*/ 316738 w 1715874"/>
              <a:gd name="connsiteY1134" fmla="*/ 1098064 h 1561662"/>
              <a:gd name="connsiteX1135" fmla="*/ 316738 w 1715874"/>
              <a:gd name="connsiteY1135" fmla="*/ 1088069 h 1561662"/>
              <a:gd name="connsiteX1136" fmla="*/ 309169 w 1715874"/>
              <a:gd name="connsiteY1136" fmla="*/ 1088069 h 1561662"/>
              <a:gd name="connsiteX1137" fmla="*/ 308556 w 1715874"/>
              <a:gd name="connsiteY1137" fmla="*/ 1088069 h 1561662"/>
              <a:gd name="connsiteX1138" fmla="*/ 303646 w 1715874"/>
              <a:gd name="connsiteY1138" fmla="*/ 1088069 h 1561662"/>
              <a:gd name="connsiteX1139" fmla="*/ 277462 w 1715874"/>
              <a:gd name="connsiteY1139" fmla="*/ 1088069 h 1561662"/>
              <a:gd name="connsiteX1140" fmla="*/ 277462 w 1715874"/>
              <a:gd name="connsiteY1140" fmla="*/ 1089319 h 1561662"/>
              <a:gd name="connsiteX1141" fmla="*/ 277462 w 1715874"/>
              <a:gd name="connsiteY1141" fmla="*/ 1090568 h 1561662"/>
              <a:gd name="connsiteX1142" fmla="*/ 277462 w 1715874"/>
              <a:gd name="connsiteY1142" fmla="*/ 1098064 h 1561662"/>
              <a:gd name="connsiteX1143" fmla="*/ 277462 w 1715874"/>
              <a:gd name="connsiteY1143" fmla="*/ 1088069 h 1561662"/>
              <a:gd name="connsiteX1144" fmla="*/ 1405682 w 1715874"/>
              <a:gd name="connsiteY1144" fmla="*/ 1080574 h 1561662"/>
              <a:gd name="connsiteX1145" fmla="*/ 1399136 w 1715874"/>
              <a:gd name="connsiteY1145" fmla="*/ 1088069 h 1561662"/>
              <a:gd name="connsiteX1146" fmla="*/ 1400772 w 1715874"/>
              <a:gd name="connsiteY1146" fmla="*/ 1088069 h 1561662"/>
              <a:gd name="connsiteX1147" fmla="*/ 1406705 w 1715874"/>
              <a:gd name="connsiteY1147" fmla="*/ 1088069 h 1561662"/>
              <a:gd name="connsiteX1148" fmla="*/ 1407318 w 1715874"/>
              <a:gd name="connsiteY1148" fmla="*/ 1088069 h 1561662"/>
              <a:gd name="connsiteX1149" fmla="*/ 1412228 w 1715874"/>
              <a:gd name="connsiteY1149" fmla="*/ 1088069 h 1561662"/>
              <a:gd name="connsiteX1150" fmla="*/ 1405682 w 1715874"/>
              <a:gd name="connsiteY1150" fmla="*/ 1080574 h 1561662"/>
              <a:gd name="connsiteX1151" fmla="*/ 1135188 w 1715874"/>
              <a:gd name="connsiteY1151" fmla="*/ 1078075 h 1561662"/>
              <a:gd name="connsiteX1152" fmla="*/ 1148280 w 1715874"/>
              <a:gd name="connsiteY1152" fmla="*/ 1088069 h 1561662"/>
              <a:gd name="connsiteX1153" fmla="*/ 1135188 w 1715874"/>
              <a:gd name="connsiteY1153" fmla="*/ 1088069 h 1561662"/>
              <a:gd name="connsiteX1154" fmla="*/ 1135188 w 1715874"/>
              <a:gd name="connsiteY1154" fmla="*/ 1078075 h 1561662"/>
              <a:gd name="connsiteX1155" fmla="*/ 1108582 w 1715874"/>
              <a:gd name="connsiteY1155" fmla="*/ 1078075 h 1561662"/>
              <a:gd name="connsiteX1156" fmla="*/ 1108582 w 1715874"/>
              <a:gd name="connsiteY1156" fmla="*/ 1088069 h 1561662"/>
              <a:gd name="connsiteX1157" fmla="*/ 1110271 w 1715874"/>
              <a:gd name="connsiteY1157" fmla="*/ 1088069 h 1561662"/>
              <a:gd name="connsiteX1158" fmla="*/ 1113650 w 1715874"/>
              <a:gd name="connsiteY1158" fmla="*/ 1088069 h 1561662"/>
              <a:gd name="connsiteX1159" fmla="*/ 1114283 w 1715874"/>
              <a:gd name="connsiteY1159" fmla="*/ 1088069 h 1561662"/>
              <a:gd name="connsiteX1160" fmla="*/ 1122096 w 1715874"/>
              <a:gd name="connsiteY1160" fmla="*/ 1088069 h 1561662"/>
              <a:gd name="connsiteX1161" fmla="*/ 1122096 w 1715874"/>
              <a:gd name="connsiteY1161" fmla="*/ 1098064 h 1561662"/>
              <a:gd name="connsiteX1162" fmla="*/ 1108582 w 1715874"/>
              <a:gd name="connsiteY1162" fmla="*/ 1098064 h 1561662"/>
              <a:gd name="connsiteX1163" fmla="*/ 1122096 w 1715874"/>
              <a:gd name="connsiteY1163" fmla="*/ 1108380 h 1561662"/>
              <a:gd name="connsiteX1164" fmla="*/ 1122096 w 1715874"/>
              <a:gd name="connsiteY1164" fmla="*/ 1098064 h 1561662"/>
              <a:gd name="connsiteX1165" fmla="*/ 1135188 w 1715874"/>
              <a:gd name="connsiteY1165" fmla="*/ 1098064 h 1561662"/>
              <a:gd name="connsiteX1166" fmla="*/ 1135188 w 1715874"/>
              <a:gd name="connsiteY1166" fmla="*/ 1088069 h 1561662"/>
              <a:gd name="connsiteX1167" fmla="*/ 1148280 w 1715874"/>
              <a:gd name="connsiteY1167" fmla="*/ 1098064 h 1561662"/>
              <a:gd name="connsiteX1168" fmla="*/ 1148280 w 1715874"/>
              <a:gd name="connsiteY1168" fmla="*/ 1088069 h 1561662"/>
              <a:gd name="connsiteX1169" fmla="*/ 1148280 w 1715874"/>
              <a:gd name="connsiteY1169" fmla="*/ 1078075 h 1561662"/>
              <a:gd name="connsiteX1170" fmla="*/ 1135188 w 1715874"/>
              <a:gd name="connsiteY1170" fmla="*/ 1078075 h 1561662"/>
              <a:gd name="connsiteX1171" fmla="*/ 1122096 w 1715874"/>
              <a:gd name="connsiteY1171" fmla="*/ 1078075 h 1561662"/>
              <a:gd name="connsiteX1172" fmla="*/ 1108582 w 1715874"/>
              <a:gd name="connsiteY1172" fmla="*/ 1078075 h 1561662"/>
              <a:gd name="connsiteX1173" fmla="*/ 462015 w 1715874"/>
              <a:gd name="connsiteY1173" fmla="*/ 1078075 h 1561662"/>
              <a:gd name="connsiteX1174" fmla="*/ 462015 w 1715874"/>
              <a:gd name="connsiteY1174" fmla="*/ 1079325 h 1561662"/>
              <a:gd name="connsiteX1175" fmla="*/ 462015 w 1715874"/>
              <a:gd name="connsiteY1175" fmla="*/ 1088069 h 1561662"/>
              <a:gd name="connsiteX1176" fmla="*/ 466924 w 1715874"/>
              <a:gd name="connsiteY1176" fmla="*/ 1088069 h 1561662"/>
              <a:gd name="connsiteX1177" fmla="*/ 467538 w 1715874"/>
              <a:gd name="connsiteY1177" fmla="*/ 1088069 h 1561662"/>
              <a:gd name="connsiteX1178" fmla="*/ 475107 w 1715874"/>
              <a:gd name="connsiteY1178" fmla="*/ 1088069 h 1561662"/>
              <a:gd name="connsiteX1179" fmla="*/ 475107 w 1715874"/>
              <a:gd name="connsiteY1179" fmla="*/ 1078075 h 1561662"/>
              <a:gd name="connsiteX1180" fmla="*/ 1354528 w 1715874"/>
              <a:gd name="connsiteY1180" fmla="*/ 1074327 h 1561662"/>
              <a:gd name="connsiteX1181" fmla="*/ 1359438 w 1715874"/>
              <a:gd name="connsiteY1181" fmla="*/ 1078075 h 1561662"/>
              <a:gd name="connsiteX1182" fmla="*/ 1354528 w 1715874"/>
              <a:gd name="connsiteY1182" fmla="*/ 1074327 h 1561662"/>
              <a:gd name="connsiteX1183" fmla="*/ 1161371 w 1715874"/>
              <a:gd name="connsiteY1183" fmla="*/ 1068081 h 1561662"/>
              <a:gd name="connsiteX1184" fmla="*/ 1161371 w 1715874"/>
              <a:gd name="connsiteY1184" fmla="*/ 1078075 h 1561662"/>
              <a:gd name="connsiteX1185" fmla="*/ 1161371 w 1715874"/>
              <a:gd name="connsiteY1185" fmla="*/ 1068081 h 1561662"/>
              <a:gd name="connsiteX1186" fmla="*/ 473470 w 1715874"/>
              <a:gd name="connsiteY1186" fmla="*/ 1064213 h 1561662"/>
              <a:gd name="connsiteX1187" fmla="*/ 462015 w 1715874"/>
              <a:gd name="connsiteY1187" fmla="*/ 1068081 h 1561662"/>
              <a:gd name="connsiteX1188" fmla="*/ 463651 w 1715874"/>
              <a:gd name="connsiteY1188" fmla="*/ 1068081 h 1561662"/>
              <a:gd name="connsiteX1189" fmla="*/ 473470 w 1715874"/>
              <a:gd name="connsiteY1189" fmla="*/ 1068081 h 1561662"/>
              <a:gd name="connsiteX1190" fmla="*/ 475107 w 1715874"/>
              <a:gd name="connsiteY1190" fmla="*/ 1068081 h 1561662"/>
              <a:gd name="connsiteX1191" fmla="*/ 473470 w 1715874"/>
              <a:gd name="connsiteY1191" fmla="*/ 1064213 h 1561662"/>
              <a:gd name="connsiteX1192" fmla="*/ 1187977 w 1715874"/>
              <a:gd name="connsiteY1192" fmla="*/ 1057765 h 1561662"/>
              <a:gd name="connsiteX1193" fmla="*/ 1174886 w 1715874"/>
              <a:gd name="connsiteY1193" fmla="*/ 1068081 h 1561662"/>
              <a:gd name="connsiteX1194" fmla="*/ 1187977 w 1715874"/>
              <a:gd name="connsiteY1194" fmla="*/ 1068081 h 1561662"/>
              <a:gd name="connsiteX1195" fmla="*/ 1187977 w 1715874"/>
              <a:gd name="connsiteY1195" fmla="*/ 1078075 h 1561662"/>
              <a:gd name="connsiteX1196" fmla="*/ 1195546 w 1715874"/>
              <a:gd name="connsiteY1196" fmla="*/ 1078075 h 1561662"/>
              <a:gd name="connsiteX1197" fmla="*/ 1196160 w 1715874"/>
              <a:gd name="connsiteY1197" fmla="*/ 1078075 h 1561662"/>
              <a:gd name="connsiteX1198" fmla="*/ 1201069 w 1715874"/>
              <a:gd name="connsiteY1198" fmla="*/ 1078075 h 1561662"/>
              <a:gd name="connsiteX1199" fmla="*/ 1201069 w 1715874"/>
              <a:gd name="connsiteY1199" fmla="*/ 1068081 h 1561662"/>
              <a:gd name="connsiteX1200" fmla="*/ 1193500 w 1715874"/>
              <a:gd name="connsiteY1200" fmla="*/ 1068081 h 1561662"/>
              <a:gd name="connsiteX1201" fmla="*/ 1187977 w 1715874"/>
              <a:gd name="connsiteY1201" fmla="*/ 1068081 h 1561662"/>
              <a:gd name="connsiteX1202" fmla="*/ 330252 w 1715874"/>
              <a:gd name="connsiteY1202" fmla="*/ 1057765 h 1561662"/>
              <a:gd name="connsiteX1203" fmla="*/ 330252 w 1715874"/>
              <a:gd name="connsiteY1203" fmla="*/ 1068081 h 1561662"/>
              <a:gd name="connsiteX1204" fmla="*/ 330252 w 1715874"/>
              <a:gd name="connsiteY1204" fmla="*/ 1078075 h 1561662"/>
              <a:gd name="connsiteX1205" fmla="*/ 343344 w 1715874"/>
              <a:gd name="connsiteY1205" fmla="*/ 1078075 h 1561662"/>
              <a:gd name="connsiteX1206" fmla="*/ 343344 w 1715874"/>
              <a:gd name="connsiteY1206" fmla="*/ 1068081 h 1561662"/>
              <a:gd name="connsiteX1207" fmla="*/ 330252 w 1715874"/>
              <a:gd name="connsiteY1207" fmla="*/ 1068081 h 1561662"/>
              <a:gd name="connsiteX1208" fmla="*/ 330252 w 1715874"/>
              <a:gd name="connsiteY1208" fmla="*/ 1057765 h 1561662"/>
              <a:gd name="connsiteX1209" fmla="*/ 410862 w 1715874"/>
              <a:gd name="connsiteY1209" fmla="*/ 1054017 h 1561662"/>
              <a:gd name="connsiteX1210" fmla="*/ 409225 w 1715874"/>
              <a:gd name="connsiteY1210" fmla="*/ 1057765 h 1561662"/>
              <a:gd name="connsiteX1211" fmla="*/ 422317 w 1715874"/>
              <a:gd name="connsiteY1211" fmla="*/ 1057765 h 1561662"/>
              <a:gd name="connsiteX1212" fmla="*/ 410862 w 1715874"/>
              <a:gd name="connsiteY1212" fmla="*/ 1054017 h 1561662"/>
              <a:gd name="connsiteX1213" fmla="*/ 1174886 w 1715874"/>
              <a:gd name="connsiteY1213" fmla="*/ 1047771 h 1561662"/>
              <a:gd name="connsiteX1214" fmla="*/ 1161371 w 1715874"/>
              <a:gd name="connsiteY1214" fmla="*/ 1057765 h 1561662"/>
              <a:gd name="connsiteX1215" fmla="*/ 1163060 w 1715874"/>
              <a:gd name="connsiteY1215" fmla="*/ 1057765 h 1561662"/>
              <a:gd name="connsiteX1216" fmla="*/ 1169184 w 1715874"/>
              <a:gd name="connsiteY1216" fmla="*/ 1057765 h 1561662"/>
              <a:gd name="connsiteX1217" fmla="*/ 1169818 w 1715874"/>
              <a:gd name="connsiteY1217" fmla="*/ 1057765 h 1561662"/>
              <a:gd name="connsiteX1218" fmla="*/ 1173197 w 1715874"/>
              <a:gd name="connsiteY1218" fmla="*/ 1057765 h 1561662"/>
              <a:gd name="connsiteX1219" fmla="*/ 1174886 w 1715874"/>
              <a:gd name="connsiteY1219" fmla="*/ 1057765 h 1561662"/>
              <a:gd name="connsiteX1220" fmla="*/ 1122096 w 1715874"/>
              <a:gd name="connsiteY1220" fmla="*/ 1047771 h 1561662"/>
              <a:gd name="connsiteX1221" fmla="*/ 1108582 w 1715874"/>
              <a:gd name="connsiteY1221" fmla="*/ 1057765 h 1561662"/>
              <a:gd name="connsiteX1222" fmla="*/ 1122096 w 1715874"/>
              <a:gd name="connsiteY1222" fmla="*/ 1057765 h 1561662"/>
              <a:gd name="connsiteX1223" fmla="*/ 1069307 w 1715874"/>
              <a:gd name="connsiteY1223" fmla="*/ 1047771 h 1561662"/>
              <a:gd name="connsiteX1224" fmla="*/ 1069307 w 1715874"/>
              <a:gd name="connsiteY1224" fmla="*/ 1057765 h 1561662"/>
              <a:gd name="connsiteX1225" fmla="*/ 1082398 w 1715874"/>
              <a:gd name="connsiteY1225" fmla="*/ 1057765 h 1561662"/>
              <a:gd name="connsiteX1226" fmla="*/ 1082398 w 1715874"/>
              <a:gd name="connsiteY1226" fmla="*/ 1047771 h 1561662"/>
              <a:gd name="connsiteX1227" fmla="*/ 1080762 w 1715874"/>
              <a:gd name="connsiteY1227" fmla="*/ 1047771 h 1561662"/>
              <a:gd name="connsiteX1228" fmla="*/ 1070943 w 1715874"/>
              <a:gd name="connsiteY1228" fmla="*/ 1047771 h 1561662"/>
              <a:gd name="connsiteX1229" fmla="*/ 1069307 w 1715874"/>
              <a:gd name="connsiteY1229" fmla="*/ 1047771 h 1561662"/>
              <a:gd name="connsiteX1230" fmla="*/ 1214161 w 1715874"/>
              <a:gd name="connsiteY1230" fmla="*/ 1037777 h 1561662"/>
              <a:gd name="connsiteX1231" fmla="*/ 1201069 w 1715874"/>
              <a:gd name="connsiteY1231" fmla="*/ 1047771 h 1561662"/>
              <a:gd name="connsiteX1232" fmla="*/ 1214161 w 1715874"/>
              <a:gd name="connsiteY1232" fmla="*/ 1047771 h 1561662"/>
              <a:gd name="connsiteX1233" fmla="*/ 1221974 w 1715874"/>
              <a:gd name="connsiteY1233" fmla="*/ 1047771 h 1561662"/>
              <a:gd name="connsiteX1234" fmla="*/ 1222607 w 1715874"/>
              <a:gd name="connsiteY1234" fmla="*/ 1047771 h 1561662"/>
              <a:gd name="connsiteX1235" fmla="*/ 1227675 w 1715874"/>
              <a:gd name="connsiteY1235" fmla="*/ 1047771 h 1561662"/>
              <a:gd name="connsiteX1236" fmla="*/ 1214161 w 1715874"/>
              <a:gd name="connsiteY1236" fmla="*/ 1057765 h 1561662"/>
              <a:gd name="connsiteX1237" fmla="*/ 1227675 w 1715874"/>
              <a:gd name="connsiteY1237" fmla="*/ 1047771 h 1561662"/>
              <a:gd name="connsiteX1238" fmla="*/ 1227675 w 1715874"/>
              <a:gd name="connsiteY1238" fmla="*/ 1057765 h 1561662"/>
              <a:gd name="connsiteX1239" fmla="*/ 1240767 w 1715874"/>
              <a:gd name="connsiteY1239" fmla="*/ 1057765 h 1561662"/>
              <a:gd name="connsiteX1240" fmla="*/ 1227675 w 1715874"/>
              <a:gd name="connsiteY1240" fmla="*/ 1047771 h 1561662"/>
              <a:gd name="connsiteX1241" fmla="*/ 1227675 w 1715874"/>
              <a:gd name="connsiteY1241" fmla="*/ 1037777 h 1561662"/>
              <a:gd name="connsiteX1242" fmla="*/ 1623386 w 1715874"/>
              <a:gd name="connsiteY1242" fmla="*/ 1027782 h 1561662"/>
              <a:gd name="connsiteX1243" fmla="*/ 1636478 w 1715874"/>
              <a:gd name="connsiteY1243" fmla="*/ 1037777 h 1561662"/>
              <a:gd name="connsiteX1244" fmla="*/ 1636478 w 1715874"/>
              <a:gd name="connsiteY1244" fmla="*/ 1047771 h 1561662"/>
              <a:gd name="connsiteX1245" fmla="*/ 1623386 w 1715874"/>
              <a:gd name="connsiteY1245" fmla="*/ 1047771 h 1561662"/>
              <a:gd name="connsiteX1246" fmla="*/ 1623386 w 1715874"/>
              <a:gd name="connsiteY1246" fmla="*/ 1046521 h 1561662"/>
              <a:gd name="connsiteX1247" fmla="*/ 1623386 w 1715874"/>
              <a:gd name="connsiteY1247" fmla="*/ 1045272 h 1561662"/>
              <a:gd name="connsiteX1248" fmla="*/ 1623386 w 1715874"/>
              <a:gd name="connsiteY1248" fmla="*/ 1037777 h 1561662"/>
              <a:gd name="connsiteX1249" fmla="*/ 1621750 w 1715874"/>
              <a:gd name="connsiteY1249" fmla="*/ 1037777 h 1561662"/>
              <a:gd name="connsiteX1250" fmla="*/ 1611931 w 1715874"/>
              <a:gd name="connsiteY1250" fmla="*/ 1037777 h 1561662"/>
              <a:gd name="connsiteX1251" fmla="*/ 1610295 w 1715874"/>
              <a:gd name="connsiteY1251" fmla="*/ 1037777 h 1561662"/>
              <a:gd name="connsiteX1252" fmla="*/ 1623386 w 1715874"/>
              <a:gd name="connsiteY1252" fmla="*/ 1027782 h 1561662"/>
              <a:gd name="connsiteX1253" fmla="*/ 1174886 w 1715874"/>
              <a:gd name="connsiteY1253" fmla="*/ 1027782 h 1561662"/>
              <a:gd name="connsiteX1254" fmla="*/ 1174886 w 1715874"/>
              <a:gd name="connsiteY1254" fmla="*/ 1037777 h 1561662"/>
              <a:gd name="connsiteX1255" fmla="*/ 1187977 w 1715874"/>
              <a:gd name="connsiteY1255" fmla="*/ 1037777 h 1561662"/>
              <a:gd name="connsiteX1256" fmla="*/ 1187977 w 1715874"/>
              <a:gd name="connsiteY1256" fmla="*/ 1027782 h 1561662"/>
              <a:gd name="connsiteX1257" fmla="*/ 1174886 w 1715874"/>
              <a:gd name="connsiteY1257" fmla="*/ 1027782 h 1561662"/>
              <a:gd name="connsiteX1258" fmla="*/ 1135188 w 1715874"/>
              <a:gd name="connsiteY1258" fmla="*/ 1027782 h 1561662"/>
              <a:gd name="connsiteX1259" fmla="*/ 1148280 w 1715874"/>
              <a:gd name="connsiteY1259" fmla="*/ 1037777 h 1561662"/>
              <a:gd name="connsiteX1260" fmla="*/ 1148280 w 1715874"/>
              <a:gd name="connsiteY1260" fmla="*/ 1027782 h 1561662"/>
              <a:gd name="connsiteX1261" fmla="*/ 1146643 w 1715874"/>
              <a:gd name="connsiteY1261" fmla="*/ 1027782 h 1561662"/>
              <a:gd name="connsiteX1262" fmla="*/ 1135188 w 1715874"/>
              <a:gd name="connsiteY1262" fmla="*/ 1027782 h 1561662"/>
              <a:gd name="connsiteX1263" fmla="*/ 422317 w 1715874"/>
              <a:gd name="connsiteY1263" fmla="*/ 1027782 h 1561662"/>
              <a:gd name="connsiteX1264" fmla="*/ 435831 w 1715874"/>
              <a:gd name="connsiteY1264" fmla="*/ 1037777 h 1561662"/>
              <a:gd name="connsiteX1265" fmla="*/ 422317 w 1715874"/>
              <a:gd name="connsiteY1265" fmla="*/ 1027782 h 1561662"/>
              <a:gd name="connsiteX1266" fmla="*/ 356436 w 1715874"/>
              <a:gd name="connsiteY1266" fmla="*/ 1027782 h 1561662"/>
              <a:gd name="connsiteX1267" fmla="*/ 356436 w 1715874"/>
              <a:gd name="connsiteY1267" fmla="*/ 1037777 h 1561662"/>
              <a:gd name="connsiteX1268" fmla="*/ 369528 w 1715874"/>
              <a:gd name="connsiteY1268" fmla="*/ 1037777 h 1561662"/>
              <a:gd name="connsiteX1269" fmla="*/ 369528 w 1715874"/>
              <a:gd name="connsiteY1269" fmla="*/ 1027782 h 1561662"/>
              <a:gd name="connsiteX1270" fmla="*/ 367891 w 1715874"/>
              <a:gd name="connsiteY1270" fmla="*/ 1027782 h 1561662"/>
              <a:gd name="connsiteX1271" fmla="*/ 358072 w 1715874"/>
              <a:gd name="connsiteY1271" fmla="*/ 1027782 h 1561662"/>
              <a:gd name="connsiteX1272" fmla="*/ 356436 w 1715874"/>
              <a:gd name="connsiteY1272" fmla="*/ 1027782 h 1561662"/>
              <a:gd name="connsiteX1273" fmla="*/ 1663084 w 1715874"/>
              <a:gd name="connsiteY1273" fmla="*/ 1017466 h 1561662"/>
              <a:gd name="connsiteX1274" fmla="*/ 1663084 w 1715874"/>
              <a:gd name="connsiteY1274" fmla="*/ 1027782 h 1561662"/>
              <a:gd name="connsiteX1275" fmla="*/ 1661447 w 1715874"/>
              <a:gd name="connsiteY1275" fmla="*/ 1027782 h 1561662"/>
              <a:gd name="connsiteX1276" fmla="*/ 1649992 w 1715874"/>
              <a:gd name="connsiteY1276" fmla="*/ 1027782 h 1561662"/>
              <a:gd name="connsiteX1277" fmla="*/ 1663084 w 1715874"/>
              <a:gd name="connsiteY1277" fmla="*/ 1017466 h 1561662"/>
              <a:gd name="connsiteX1278" fmla="*/ 1293557 w 1715874"/>
              <a:gd name="connsiteY1278" fmla="*/ 1017466 h 1561662"/>
              <a:gd name="connsiteX1279" fmla="*/ 1306649 w 1715874"/>
              <a:gd name="connsiteY1279" fmla="*/ 1017466 h 1561662"/>
              <a:gd name="connsiteX1280" fmla="*/ 1306649 w 1715874"/>
              <a:gd name="connsiteY1280" fmla="*/ 1027782 h 1561662"/>
              <a:gd name="connsiteX1281" fmla="*/ 1293557 w 1715874"/>
              <a:gd name="connsiteY1281" fmla="*/ 1027782 h 1561662"/>
              <a:gd name="connsiteX1282" fmla="*/ 1214161 w 1715874"/>
              <a:gd name="connsiteY1282" fmla="*/ 1017466 h 1561662"/>
              <a:gd name="connsiteX1283" fmla="*/ 1214161 w 1715874"/>
              <a:gd name="connsiteY1283" fmla="*/ 1027782 h 1561662"/>
              <a:gd name="connsiteX1284" fmla="*/ 1214161 w 1715874"/>
              <a:gd name="connsiteY1284" fmla="*/ 1017466 h 1561662"/>
              <a:gd name="connsiteX1285" fmla="*/ 950213 w 1715874"/>
              <a:gd name="connsiteY1285" fmla="*/ 1017466 h 1561662"/>
              <a:gd name="connsiteX1286" fmla="*/ 950213 w 1715874"/>
              <a:gd name="connsiteY1286" fmla="*/ 1023914 h 1561662"/>
              <a:gd name="connsiteX1287" fmla="*/ 950213 w 1715874"/>
              <a:gd name="connsiteY1287" fmla="*/ 1027782 h 1561662"/>
              <a:gd name="connsiteX1288" fmla="*/ 963727 w 1715874"/>
              <a:gd name="connsiteY1288" fmla="*/ 1027782 h 1561662"/>
              <a:gd name="connsiteX1289" fmla="*/ 963727 w 1715874"/>
              <a:gd name="connsiteY1289" fmla="*/ 1017466 h 1561662"/>
              <a:gd name="connsiteX1290" fmla="*/ 950213 w 1715874"/>
              <a:gd name="connsiteY1290" fmla="*/ 1017466 h 1561662"/>
              <a:gd name="connsiteX1291" fmla="*/ 435831 w 1715874"/>
              <a:gd name="connsiteY1291" fmla="*/ 1017466 h 1561662"/>
              <a:gd name="connsiteX1292" fmla="*/ 435831 w 1715874"/>
              <a:gd name="connsiteY1292" fmla="*/ 1018755 h 1561662"/>
              <a:gd name="connsiteX1293" fmla="*/ 435831 w 1715874"/>
              <a:gd name="connsiteY1293" fmla="*/ 1020045 h 1561662"/>
              <a:gd name="connsiteX1294" fmla="*/ 435831 w 1715874"/>
              <a:gd name="connsiteY1294" fmla="*/ 1027782 h 1561662"/>
              <a:gd name="connsiteX1295" fmla="*/ 434142 w 1715874"/>
              <a:gd name="connsiteY1295" fmla="*/ 1027782 h 1561662"/>
              <a:gd name="connsiteX1296" fmla="*/ 424007 w 1715874"/>
              <a:gd name="connsiteY1296" fmla="*/ 1027782 h 1561662"/>
              <a:gd name="connsiteX1297" fmla="*/ 422317 w 1715874"/>
              <a:gd name="connsiteY1297" fmla="*/ 1027782 h 1561662"/>
              <a:gd name="connsiteX1298" fmla="*/ 422317 w 1715874"/>
              <a:gd name="connsiteY1298" fmla="*/ 1037777 h 1561662"/>
              <a:gd name="connsiteX1299" fmla="*/ 424007 w 1715874"/>
              <a:gd name="connsiteY1299" fmla="*/ 1037777 h 1561662"/>
              <a:gd name="connsiteX1300" fmla="*/ 434142 w 1715874"/>
              <a:gd name="connsiteY1300" fmla="*/ 1037777 h 1561662"/>
              <a:gd name="connsiteX1301" fmla="*/ 435831 w 1715874"/>
              <a:gd name="connsiteY1301" fmla="*/ 1037777 h 1561662"/>
              <a:gd name="connsiteX1302" fmla="*/ 435831 w 1715874"/>
              <a:gd name="connsiteY1302" fmla="*/ 1027782 h 1561662"/>
              <a:gd name="connsiteX1303" fmla="*/ 448923 w 1715874"/>
              <a:gd name="connsiteY1303" fmla="*/ 1027782 h 1561662"/>
              <a:gd name="connsiteX1304" fmla="*/ 448923 w 1715874"/>
              <a:gd name="connsiteY1304" fmla="*/ 1017466 h 1561662"/>
              <a:gd name="connsiteX1305" fmla="*/ 435831 w 1715874"/>
              <a:gd name="connsiteY1305" fmla="*/ 1017466 h 1561662"/>
              <a:gd name="connsiteX1306" fmla="*/ 1623386 w 1715874"/>
              <a:gd name="connsiteY1306" fmla="*/ 1007472 h 1561662"/>
              <a:gd name="connsiteX1307" fmla="*/ 1610295 w 1715874"/>
              <a:gd name="connsiteY1307" fmla="*/ 1017466 h 1561662"/>
              <a:gd name="connsiteX1308" fmla="*/ 1615818 w 1715874"/>
              <a:gd name="connsiteY1308" fmla="*/ 1017466 h 1561662"/>
              <a:gd name="connsiteX1309" fmla="*/ 1623386 w 1715874"/>
              <a:gd name="connsiteY1309" fmla="*/ 1017466 h 1561662"/>
              <a:gd name="connsiteX1310" fmla="*/ 1174886 w 1715874"/>
              <a:gd name="connsiteY1310" fmla="*/ 1007472 h 1561662"/>
              <a:gd name="connsiteX1311" fmla="*/ 1187977 w 1715874"/>
              <a:gd name="connsiteY1311" fmla="*/ 1017466 h 1561662"/>
              <a:gd name="connsiteX1312" fmla="*/ 1187977 w 1715874"/>
              <a:gd name="connsiteY1312" fmla="*/ 1007472 h 1561662"/>
              <a:gd name="connsiteX1313" fmla="*/ 1042701 w 1715874"/>
              <a:gd name="connsiteY1313" fmla="*/ 1007472 h 1561662"/>
              <a:gd name="connsiteX1314" fmla="*/ 1042701 w 1715874"/>
              <a:gd name="connsiteY1314" fmla="*/ 1016217 h 1561662"/>
              <a:gd name="connsiteX1315" fmla="*/ 1042701 w 1715874"/>
              <a:gd name="connsiteY1315" fmla="*/ 1017466 h 1561662"/>
              <a:gd name="connsiteX1316" fmla="*/ 1055792 w 1715874"/>
              <a:gd name="connsiteY1316" fmla="*/ 1017466 h 1561662"/>
              <a:gd name="connsiteX1317" fmla="*/ 1055792 w 1715874"/>
              <a:gd name="connsiteY1317" fmla="*/ 1007472 h 1561662"/>
              <a:gd name="connsiteX1318" fmla="*/ 1042701 w 1715874"/>
              <a:gd name="connsiteY1318" fmla="*/ 1007472 h 1561662"/>
              <a:gd name="connsiteX1319" fmla="*/ 831542 w 1715874"/>
              <a:gd name="connsiteY1319" fmla="*/ 1007472 h 1561662"/>
              <a:gd name="connsiteX1320" fmla="*/ 831542 w 1715874"/>
              <a:gd name="connsiteY1320" fmla="*/ 1017466 h 1561662"/>
              <a:gd name="connsiteX1321" fmla="*/ 844634 w 1715874"/>
              <a:gd name="connsiteY1321" fmla="*/ 1017466 h 1561662"/>
              <a:gd name="connsiteX1322" fmla="*/ 844634 w 1715874"/>
              <a:gd name="connsiteY1322" fmla="*/ 1007472 h 1561662"/>
              <a:gd name="connsiteX1323" fmla="*/ 838906 w 1715874"/>
              <a:gd name="connsiteY1323" fmla="*/ 1007472 h 1561662"/>
              <a:gd name="connsiteX1324" fmla="*/ 831542 w 1715874"/>
              <a:gd name="connsiteY1324" fmla="*/ 1007472 h 1561662"/>
              <a:gd name="connsiteX1325" fmla="*/ 316738 w 1715874"/>
              <a:gd name="connsiteY1325" fmla="*/ 1007472 h 1561662"/>
              <a:gd name="connsiteX1326" fmla="*/ 316738 w 1715874"/>
              <a:gd name="connsiteY1326" fmla="*/ 1014967 h 1561662"/>
              <a:gd name="connsiteX1327" fmla="*/ 316738 w 1715874"/>
              <a:gd name="connsiteY1327" fmla="*/ 1017466 h 1561662"/>
              <a:gd name="connsiteX1328" fmla="*/ 309169 w 1715874"/>
              <a:gd name="connsiteY1328" fmla="*/ 1017466 h 1561662"/>
              <a:gd name="connsiteX1329" fmla="*/ 308556 w 1715874"/>
              <a:gd name="connsiteY1329" fmla="*/ 1017466 h 1561662"/>
              <a:gd name="connsiteX1330" fmla="*/ 303646 w 1715874"/>
              <a:gd name="connsiteY1330" fmla="*/ 1017466 h 1561662"/>
              <a:gd name="connsiteX1331" fmla="*/ 316738 w 1715874"/>
              <a:gd name="connsiteY1331" fmla="*/ 1007472 h 1561662"/>
              <a:gd name="connsiteX1332" fmla="*/ 303646 w 1715874"/>
              <a:gd name="connsiteY1332" fmla="*/ 997478 h 1561662"/>
              <a:gd name="connsiteX1333" fmla="*/ 305283 w 1715874"/>
              <a:gd name="connsiteY1333" fmla="*/ 997478 h 1561662"/>
              <a:gd name="connsiteX1334" fmla="*/ 315101 w 1715874"/>
              <a:gd name="connsiteY1334" fmla="*/ 997478 h 1561662"/>
              <a:gd name="connsiteX1335" fmla="*/ 316738 w 1715874"/>
              <a:gd name="connsiteY1335" fmla="*/ 997478 h 1561662"/>
              <a:gd name="connsiteX1336" fmla="*/ 316738 w 1715874"/>
              <a:gd name="connsiteY1336" fmla="*/ 1001225 h 1561662"/>
              <a:gd name="connsiteX1337" fmla="*/ 316738 w 1715874"/>
              <a:gd name="connsiteY1337" fmla="*/ 1007472 h 1561662"/>
              <a:gd name="connsiteX1338" fmla="*/ 309169 w 1715874"/>
              <a:gd name="connsiteY1338" fmla="*/ 1007472 h 1561662"/>
              <a:gd name="connsiteX1339" fmla="*/ 308556 w 1715874"/>
              <a:gd name="connsiteY1339" fmla="*/ 1007472 h 1561662"/>
              <a:gd name="connsiteX1340" fmla="*/ 303646 w 1715874"/>
              <a:gd name="connsiteY1340" fmla="*/ 1007472 h 1561662"/>
              <a:gd name="connsiteX1341" fmla="*/ 1312376 w 1715874"/>
              <a:gd name="connsiteY1341" fmla="*/ 993262 h 1561662"/>
              <a:gd name="connsiteX1342" fmla="*/ 1306649 w 1715874"/>
              <a:gd name="connsiteY1342" fmla="*/ 997478 h 1561662"/>
              <a:gd name="connsiteX1343" fmla="*/ 1319740 w 1715874"/>
              <a:gd name="connsiteY1343" fmla="*/ 997478 h 1561662"/>
              <a:gd name="connsiteX1344" fmla="*/ 1312376 w 1715874"/>
              <a:gd name="connsiteY1344" fmla="*/ 993262 h 1561662"/>
              <a:gd name="connsiteX1345" fmla="*/ 1253859 w 1715874"/>
              <a:gd name="connsiteY1345" fmla="*/ 987484 h 1561662"/>
              <a:gd name="connsiteX1346" fmla="*/ 1253859 w 1715874"/>
              <a:gd name="connsiteY1346" fmla="*/ 997478 h 1561662"/>
              <a:gd name="connsiteX1347" fmla="*/ 1240767 w 1715874"/>
              <a:gd name="connsiteY1347" fmla="*/ 997478 h 1561662"/>
              <a:gd name="connsiteX1348" fmla="*/ 1253859 w 1715874"/>
              <a:gd name="connsiteY1348" fmla="*/ 987484 h 1561662"/>
              <a:gd name="connsiteX1349" fmla="*/ 1161371 w 1715874"/>
              <a:gd name="connsiteY1349" fmla="*/ 987484 h 1561662"/>
              <a:gd name="connsiteX1350" fmla="*/ 1148280 w 1715874"/>
              <a:gd name="connsiteY1350" fmla="*/ 997478 h 1561662"/>
              <a:gd name="connsiteX1351" fmla="*/ 1161371 w 1715874"/>
              <a:gd name="connsiteY1351" fmla="*/ 997478 h 1561662"/>
              <a:gd name="connsiteX1352" fmla="*/ 580686 w 1715874"/>
              <a:gd name="connsiteY1352" fmla="*/ 987484 h 1561662"/>
              <a:gd name="connsiteX1353" fmla="*/ 580686 w 1715874"/>
              <a:gd name="connsiteY1353" fmla="*/ 997478 h 1561662"/>
              <a:gd name="connsiteX1354" fmla="*/ 594200 w 1715874"/>
              <a:gd name="connsiteY1354" fmla="*/ 987484 h 1561662"/>
              <a:gd name="connsiteX1355" fmla="*/ 448923 w 1715874"/>
              <a:gd name="connsiteY1355" fmla="*/ 987484 h 1561662"/>
              <a:gd name="connsiteX1356" fmla="*/ 448923 w 1715874"/>
              <a:gd name="connsiteY1356" fmla="*/ 997478 h 1561662"/>
              <a:gd name="connsiteX1357" fmla="*/ 462015 w 1715874"/>
              <a:gd name="connsiteY1357" fmla="*/ 997478 h 1561662"/>
              <a:gd name="connsiteX1358" fmla="*/ 462015 w 1715874"/>
              <a:gd name="connsiteY1358" fmla="*/ 987484 h 1561662"/>
              <a:gd name="connsiteX1359" fmla="*/ 448923 w 1715874"/>
              <a:gd name="connsiteY1359" fmla="*/ 987484 h 1561662"/>
              <a:gd name="connsiteX1360" fmla="*/ 303646 w 1715874"/>
              <a:gd name="connsiteY1360" fmla="*/ 987484 h 1561662"/>
              <a:gd name="connsiteX1361" fmla="*/ 305283 w 1715874"/>
              <a:gd name="connsiteY1361" fmla="*/ 987484 h 1561662"/>
              <a:gd name="connsiteX1362" fmla="*/ 316738 w 1715874"/>
              <a:gd name="connsiteY1362" fmla="*/ 987484 h 1561662"/>
              <a:gd name="connsiteX1363" fmla="*/ 303646 w 1715874"/>
              <a:gd name="connsiteY1363" fmla="*/ 997478 h 1561662"/>
              <a:gd name="connsiteX1364" fmla="*/ 290554 w 1715874"/>
              <a:gd name="connsiteY1364" fmla="*/ 997478 h 1561662"/>
              <a:gd name="connsiteX1365" fmla="*/ 303646 w 1715874"/>
              <a:gd name="connsiteY1365" fmla="*/ 987484 h 1561662"/>
              <a:gd name="connsiteX1366" fmla="*/ 1636478 w 1715874"/>
              <a:gd name="connsiteY1366" fmla="*/ 977167 h 1561662"/>
              <a:gd name="connsiteX1367" fmla="*/ 1649992 w 1715874"/>
              <a:gd name="connsiteY1367" fmla="*/ 977167 h 1561662"/>
              <a:gd name="connsiteX1368" fmla="*/ 1636478 w 1715874"/>
              <a:gd name="connsiteY1368" fmla="*/ 977167 h 1561662"/>
              <a:gd name="connsiteX1369" fmla="*/ 818450 w 1715874"/>
              <a:gd name="connsiteY1369" fmla="*/ 977167 h 1561662"/>
              <a:gd name="connsiteX1370" fmla="*/ 818450 w 1715874"/>
              <a:gd name="connsiteY1370" fmla="*/ 987484 h 1561662"/>
              <a:gd name="connsiteX1371" fmla="*/ 831542 w 1715874"/>
              <a:gd name="connsiteY1371" fmla="*/ 987484 h 1561662"/>
              <a:gd name="connsiteX1372" fmla="*/ 831542 w 1715874"/>
              <a:gd name="connsiteY1372" fmla="*/ 977167 h 1561662"/>
              <a:gd name="connsiteX1373" fmla="*/ 818450 w 1715874"/>
              <a:gd name="connsiteY1373" fmla="*/ 977167 h 1561662"/>
              <a:gd name="connsiteX1374" fmla="*/ 422317 w 1715874"/>
              <a:gd name="connsiteY1374" fmla="*/ 977167 h 1561662"/>
              <a:gd name="connsiteX1375" fmla="*/ 422317 w 1715874"/>
              <a:gd name="connsiteY1375" fmla="*/ 987484 h 1561662"/>
              <a:gd name="connsiteX1376" fmla="*/ 409225 w 1715874"/>
              <a:gd name="connsiteY1376" fmla="*/ 987484 h 1561662"/>
              <a:gd name="connsiteX1377" fmla="*/ 409225 w 1715874"/>
              <a:gd name="connsiteY1377" fmla="*/ 997478 h 1561662"/>
              <a:gd name="connsiteX1378" fmla="*/ 422317 w 1715874"/>
              <a:gd name="connsiteY1378" fmla="*/ 997478 h 1561662"/>
              <a:gd name="connsiteX1379" fmla="*/ 422317 w 1715874"/>
              <a:gd name="connsiteY1379" fmla="*/ 991232 h 1561662"/>
              <a:gd name="connsiteX1380" fmla="*/ 422317 w 1715874"/>
              <a:gd name="connsiteY1380" fmla="*/ 987484 h 1561662"/>
              <a:gd name="connsiteX1381" fmla="*/ 424007 w 1715874"/>
              <a:gd name="connsiteY1381" fmla="*/ 987484 h 1561662"/>
              <a:gd name="connsiteX1382" fmla="*/ 435831 w 1715874"/>
              <a:gd name="connsiteY1382" fmla="*/ 987484 h 1561662"/>
              <a:gd name="connsiteX1383" fmla="*/ 435831 w 1715874"/>
              <a:gd name="connsiteY1383" fmla="*/ 981036 h 1561662"/>
              <a:gd name="connsiteX1384" fmla="*/ 435831 w 1715874"/>
              <a:gd name="connsiteY1384" fmla="*/ 977167 h 1561662"/>
              <a:gd name="connsiteX1385" fmla="*/ 1293557 w 1715874"/>
              <a:gd name="connsiteY1385" fmla="*/ 967173 h 1561662"/>
              <a:gd name="connsiteX1386" fmla="*/ 1293557 w 1715874"/>
              <a:gd name="connsiteY1386" fmla="*/ 967173 h 1561662"/>
              <a:gd name="connsiteX1387" fmla="*/ 1280465 w 1715874"/>
              <a:gd name="connsiteY1387" fmla="*/ 967173 h 1561662"/>
              <a:gd name="connsiteX1388" fmla="*/ 1280465 w 1715874"/>
              <a:gd name="connsiteY1388" fmla="*/ 968422 h 1561662"/>
              <a:gd name="connsiteX1389" fmla="*/ 1280465 w 1715874"/>
              <a:gd name="connsiteY1389" fmla="*/ 973419 h 1561662"/>
              <a:gd name="connsiteX1390" fmla="*/ 1280465 w 1715874"/>
              <a:gd name="connsiteY1390" fmla="*/ 977167 h 1561662"/>
              <a:gd name="connsiteX1391" fmla="*/ 1282101 w 1715874"/>
              <a:gd name="connsiteY1391" fmla="*/ 977167 h 1561662"/>
              <a:gd name="connsiteX1392" fmla="*/ 1288034 w 1715874"/>
              <a:gd name="connsiteY1392" fmla="*/ 977167 h 1561662"/>
              <a:gd name="connsiteX1393" fmla="*/ 1288648 w 1715874"/>
              <a:gd name="connsiteY1393" fmla="*/ 977167 h 1561662"/>
              <a:gd name="connsiteX1394" fmla="*/ 1293557 w 1715874"/>
              <a:gd name="connsiteY1394" fmla="*/ 977167 h 1561662"/>
              <a:gd name="connsiteX1395" fmla="*/ 1293557 w 1715874"/>
              <a:gd name="connsiteY1395" fmla="*/ 981036 h 1561662"/>
              <a:gd name="connsiteX1396" fmla="*/ 1293557 w 1715874"/>
              <a:gd name="connsiteY1396" fmla="*/ 987484 h 1561662"/>
              <a:gd name="connsiteX1397" fmla="*/ 1303376 w 1715874"/>
              <a:gd name="connsiteY1397" fmla="*/ 987484 h 1561662"/>
              <a:gd name="connsiteX1398" fmla="*/ 1306649 w 1715874"/>
              <a:gd name="connsiteY1398" fmla="*/ 987484 h 1561662"/>
              <a:gd name="connsiteX1399" fmla="*/ 1306649 w 1715874"/>
              <a:gd name="connsiteY1399" fmla="*/ 977167 h 1561662"/>
              <a:gd name="connsiteX1400" fmla="*/ 1293557 w 1715874"/>
              <a:gd name="connsiteY1400" fmla="*/ 977167 h 1561662"/>
              <a:gd name="connsiteX1401" fmla="*/ 1293557 w 1715874"/>
              <a:gd name="connsiteY1401" fmla="*/ 967173 h 1561662"/>
              <a:gd name="connsiteX1402" fmla="*/ 501713 w 1715874"/>
              <a:gd name="connsiteY1402" fmla="*/ 967173 h 1561662"/>
              <a:gd name="connsiteX1403" fmla="*/ 514805 w 1715874"/>
              <a:gd name="connsiteY1403" fmla="*/ 977167 h 1561662"/>
              <a:gd name="connsiteX1404" fmla="*/ 501713 w 1715874"/>
              <a:gd name="connsiteY1404" fmla="*/ 967173 h 1561662"/>
              <a:gd name="connsiteX1405" fmla="*/ 447287 w 1715874"/>
              <a:gd name="connsiteY1405" fmla="*/ 963425 h 1561662"/>
              <a:gd name="connsiteX1406" fmla="*/ 435831 w 1715874"/>
              <a:gd name="connsiteY1406" fmla="*/ 967173 h 1561662"/>
              <a:gd name="connsiteX1407" fmla="*/ 448923 w 1715874"/>
              <a:gd name="connsiteY1407" fmla="*/ 967173 h 1561662"/>
              <a:gd name="connsiteX1408" fmla="*/ 447287 w 1715874"/>
              <a:gd name="connsiteY1408" fmla="*/ 963425 h 1561662"/>
              <a:gd name="connsiteX1409" fmla="*/ 1663084 w 1715874"/>
              <a:gd name="connsiteY1409" fmla="*/ 957179 h 1561662"/>
              <a:gd name="connsiteX1410" fmla="*/ 1664720 w 1715874"/>
              <a:gd name="connsiteY1410" fmla="*/ 957179 h 1561662"/>
              <a:gd name="connsiteX1411" fmla="*/ 1676176 w 1715874"/>
              <a:gd name="connsiteY1411" fmla="*/ 957179 h 1561662"/>
              <a:gd name="connsiteX1412" fmla="*/ 1676176 w 1715874"/>
              <a:gd name="connsiteY1412" fmla="*/ 967173 h 1561662"/>
              <a:gd name="connsiteX1413" fmla="*/ 1676176 w 1715874"/>
              <a:gd name="connsiteY1413" fmla="*/ 977167 h 1561662"/>
              <a:gd name="connsiteX1414" fmla="*/ 1674540 w 1715874"/>
              <a:gd name="connsiteY1414" fmla="*/ 977167 h 1561662"/>
              <a:gd name="connsiteX1415" fmla="*/ 1663084 w 1715874"/>
              <a:gd name="connsiteY1415" fmla="*/ 977167 h 1561662"/>
              <a:gd name="connsiteX1416" fmla="*/ 1663084 w 1715874"/>
              <a:gd name="connsiteY1416" fmla="*/ 967173 h 1561662"/>
              <a:gd name="connsiteX1417" fmla="*/ 1649992 w 1715874"/>
              <a:gd name="connsiteY1417" fmla="*/ 967173 h 1561662"/>
              <a:gd name="connsiteX1418" fmla="*/ 1610295 w 1715874"/>
              <a:gd name="connsiteY1418" fmla="*/ 957179 h 1561662"/>
              <a:gd name="connsiteX1419" fmla="*/ 1610295 w 1715874"/>
              <a:gd name="connsiteY1419" fmla="*/ 967173 h 1561662"/>
              <a:gd name="connsiteX1420" fmla="*/ 1610295 w 1715874"/>
              <a:gd name="connsiteY1420" fmla="*/ 977167 h 1561662"/>
              <a:gd name="connsiteX1421" fmla="*/ 1623386 w 1715874"/>
              <a:gd name="connsiteY1421" fmla="*/ 977167 h 1561662"/>
              <a:gd name="connsiteX1422" fmla="*/ 1623386 w 1715874"/>
              <a:gd name="connsiteY1422" fmla="*/ 967173 h 1561662"/>
              <a:gd name="connsiteX1423" fmla="*/ 1610295 w 1715874"/>
              <a:gd name="connsiteY1423" fmla="*/ 967173 h 1561662"/>
              <a:gd name="connsiteX1424" fmla="*/ 1610295 w 1715874"/>
              <a:gd name="connsiteY1424" fmla="*/ 960926 h 1561662"/>
              <a:gd name="connsiteX1425" fmla="*/ 1610295 w 1715874"/>
              <a:gd name="connsiteY1425" fmla="*/ 958428 h 1561662"/>
              <a:gd name="connsiteX1426" fmla="*/ 1610295 w 1715874"/>
              <a:gd name="connsiteY1426" fmla="*/ 957179 h 1561662"/>
              <a:gd name="connsiteX1427" fmla="*/ 1649992 w 1715874"/>
              <a:gd name="connsiteY1427" fmla="*/ 947185 h 1561662"/>
              <a:gd name="connsiteX1428" fmla="*/ 1663084 w 1715874"/>
              <a:gd name="connsiteY1428" fmla="*/ 947185 h 1561662"/>
              <a:gd name="connsiteX1429" fmla="*/ 1663084 w 1715874"/>
              <a:gd name="connsiteY1429" fmla="*/ 957179 h 1561662"/>
              <a:gd name="connsiteX1430" fmla="*/ 1649992 w 1715874"/>
              <a:gd name="connsiteY1430" fmla="*/ 957179 h 1561662"/>
              <a:gd name="connsiteX1431" fmla="*/ 1425320 w 1715874"/>
              <a:gd name="connsiteY1431" fmla="*/ 947185 h 1561662"/>
              <a:gd name="connsiteX1432" fmla="*/ 1425320 w 1715874"/>
              <a:gd name="connsiteY1432" fmla="*/ 950933 h 1561662"/>
              <a:gd name="connsiteX1433" fmla="*/ 1425320 w 1715874"/>
              <a:gd name="connsiteY1433" fmla="*/ 953431 h 1561662"/>
              <a:gd name="connsiteX1434" fmla="*/ 1425320 w 1715874"/>
              <a:gd name="connsiteY1434" fmla="*/ 957179 h 1561662"/>
              <a:gd name="connsiteX1435" fmla="*/ 1425320 w 1715874"/>
              <a:gd name="connsiteY1435" fmla="*/ 947185 h 1561662"/>
              <a:gd name="connsiteX1436" fmla="*/ 1253859 w 1715874"/>
              <a:gd name="connsiteY1436" fmla="*/ 947185 h 1561662"/>
              <a:gd name="connsiteX1437" fmla="*/ 1253859 w 1715874"/>
              <a:gd name="connsiteY1437" fmla="*/ 957179 h 1561662"/>
              <a:gd name="connsiteX1438" fmla="*/ 1266951 w 1715874"/>
              <a:gd name="connsiteY1438" fmla="*/ 957179 h 1561662"/>
              <a:gd name="connsiteX1439" fmla="*/ 1280465 w 1715874"/>
              <a:gd name="connsiteY1439" fmla="*/ 957179 h 1561662"/>
              <a:gd name="connsiteX1440" fmla="*/ 1278776 w 1715874"/>
              <a:gd name="connsiteY1440" fmla="*/ 957179 h 1561662"/>
              <a:gd name="connsiteX1441" fmla="*/ 1270330 w 1715874"/>
              <a:gd name="connsiteY1441" fmla="*/ 957179 h 1561662"/>
              <a:gd name="connsiteX1442" fmla="*/ 1266951 w 1715874"/>
              <a:gd name="connsiteY1442" fmla="*/ 957179 h 1561662"/>
              <a:gd name="connsiteX1443" fmla="*/ 1266951 w 1715874"/>
              <a:gd name="connsiteY1443" fmla="*/ 947185 h 1561662"/>
              <a:gd name="connsiteX1444" fmla="*/ 1265315 w 1715874"/>
              <a:gd name="connsiteY1444" fmla="*/ 947185 h 1561662"/>
              <a:gd name="connsiteX1445" fmla="*/ 1255495 w 1715874"/>
              <a:gd name="connsiteY1445" fmla="*/ 947185 h 1561662"/>
              <a:gd name="connsiteX1446" fmla="*/ 1253859 w 1715874"/>
              <a:gd name="connsiteY1446" fmla="*/ 947185 h 1561662"/>
              <a:gd name="connsiteX1447" fmla="*/ 831542 w 1715874"/>
              <a:gd name="connsiteY1447" fmla="*/ 947185 h 1561662"/>
              <a:gd name="connsiteX1448" fmla="*/ 831542 w 1715874"/>
              <a:gd name="connsiteY1448" fmla="*/ 957179 h 1561662"/>
              <a:gd name="connsiteX1449" fmla="*/ 844634 w 1715874"/>
              <a:gd name="connsiteY1449" fmla="*/ 957179 h 1561662"/>
              <a:gd name="connsiteX1450" fmla="*/ 844634 w 1715874"/>
              <a:gd name="connsiteY1450" fmla="*/ 947185 h 1561662"/>
              <a:gd name="connsiteX1451" fmla="*/ 831542 w 1715874"/>
              <a:gd name="connsiteY1451" fmla="*/ 947185 h 1561662"/>
              <a:gd name="connsiteX1452" fmla="*/ 396134 w 1715874"/>
              <a:gd name="connsiteY1452" fmla="*/ 947185 h 1561662"/>
              <a:gd name="connsiteX1453" fmla="*/ 383042 w 1715874"/>
              <a:gd name="connsiteY1453" fmla="*/ 957179 h 1561662"/>
              <a:gd name="connsiteX1454" fmla="*/ 396134 w 1715874"/>
              <a:gd name="connsiteY1454" fmla="*/ 947185 h 1561662"/>
              <a:gd name="connsiteX1455" fmla="*/ 369528 w 1715874"/>
              <a:gd name="connsiteY1455" fmla="*/ 947185 h 1561662"/>
              <a:gd name="connsiteX1456" fmla="*/ 356436 w 1715874"/>
              <a:gd name="connsiteY1456" fmla="*/ 957179 h 1561662"/>
              <a:gd name="connsiteX1457" fmla="*/ 369528 w 1715874"/>
              <a:gd name="connsiteY1457" fmla="*/ 957179 h 1561662"/>
              <a:gd name="connsiteX1458" fmla="*/ 237765 w 1715874"/>
              <a:gd name="connsiteY1458" fmla="*/ 947185 h 1561662"/>
              <a:gd name="connsiteX1459" fmla="*/ 237765 w 1715874"/>
              <a:gd name="connsiteY1459" fmla="*/ 957179 h 1561662"/>
              <a:gd name="connsiteX1460" fmla="*/ 1654901 w 1715874"/>
              <a:gd name="connsiteY1460" fmla="*/ 939447 h 1561662"/>
              <a:gd name="connsiteX1461" fmla="*/ 1649992 w 1715874"/>
              <a:gd name="connsiteY1461" fmla="*/ 947185 h 1561662"/>
              <a:gd name="connsiteX1462" fmla="*/ 1654901 w 1715874"/>
              <a:gd name="connsiteY1462" fmla="*/ 939447 h 1561662"/>
              <a:gd name="connsiteX1463" fmla="*/ 290554 w 1715874"/>
              <a:gd name="connsiteY1463" fmla="*/ 936868 h 1561662"/>
              <a:gd name="connsiteX1464" fmla="*/ 290554 w 1715874"/>
              <a:gd name="connsiteY1464" fmla="*/ 947185 h 1561662"/>
              <a:gd name="connsiteX1465" fmla="*/ 290554 w 1715874"/>
              <a:gd name="connsiteY1465" fmla="*/ 936868 h 1561662"/>
              <a:gd name="connsiteX1466" fmla="*/ 1412228 w 1715874"/>
              <a:gd name="connsiteY1466" fmla="*/ 926874 h 1561662"/>
              <a:gd name="connsiteX1467" fmla="*/ 1399136 w 1715874"/>
              <a:gd name="connsiteY1467" fmla="*/ 936868 h 1561662"/>
              <a:gd name="connsiteX1468" fmla="*/ 1386044 w 1715874"/>
              <a:gd name="connsiteY1468" fmla="*/ 947185 h 1561662"/>
              <a:gd name="connsiteX1469" fmla="*/ 1399136 w 1715874"/>
              <a:gd name="connsiteY1469" fmla="*/ 947185 h 1561662"/>
              <a:gd name="connsiteX1470" fmla="*/ 1412228 w 1715874"/>
              <a:gd name="connsiteY1470" fmla="*/ 947185 h 1561662"/>
              <a:gd name="connsiteX1471" fmla="*/ 1399136 w 1715874"/>
              <a:gd name="connsiteY1471" fmla="*/ 936868 h 1561662"/>
              <a:gd name="connsiteX1472" fmla="*/ 1400772 w 1715874"/>
              <a:gd name="connsiteY1472" fmla="*/ 936868 h 1561662"/>
              <a:gd name="connsiteX1473" fmla="*/ 1410592 w 1715874"/>
              <a:gd name="connsiteY1473" fmla="*/ 936868 h 1561662"/>
              <a:gd name="connsiteX1474" fmla="*/ 1412228 w 1715874"/>
              <a:gd name="connsiteY1474" fmla="*/ 936868 h 1561662"/>
              <a:gd name="connsiteX1475" fmla="*/ 1412228 w 1715874"/>
              <a:gd name="connsiteY1475" fmla="*/ 926874 h 1561662"/>
              <a:gd name="connsiteX1476" fmla="*/ 1240767 w 1715874"/>
              <a:gd name="connsiteY1476" fmla="*/ 926874 h 1561662"/>
              <a:gd name="connsiteX1477" fmla="*/ 1240767 w 1715874"/>
              <a:gd name="connsiteY1477" fmla="*/ 928123 h 1561662"/>
              <a:gd name="connsiteX1478" fmla="*/ 1240767 w 1715874"/>
              <a:gd name="connsiteY1478" fmla="*/ 933120 h 1561662"/>
              <a:gd name="connsiteX1479" fmla="*/ 1240767 w 1715874"/>
              <a:gd name="connsiteY1479" fmla="*/ 936868 h 1561662"/>
              <a:gd name="connsiteX1480" fmla="*/ 1253859 w 1715874"/>
              <a:gd name="connsiteY1480" fmla="*/ 936868 h 1561662"/>
              <a:gd name="connsiteX1481" fmla="*/ 1253859 w 1715874"/>
              <a:gd name="connsiteY1481" fmla="*/ 926874 h 1561662"/>
              <a:gd name="connsiteX1482" fmla="*/ 1174886 w 1715874"/>
              <a:gd name="connsiteY1482" fmla="*/ 926874 h 1561662"/>
              <a:gd name="connsiteX1483" fmla="*/ 1187977 w 1715874"/>
              <a:gd name="connsiteY1483" fmla="*/ 936868 h 1561662"/>
              <a:gd name="connsiteX1484" fmla="*/ 1201069 w 1715874"/>
              <a:gd name="connsiteY1484" fmla="*/ 947185 h 1561662"/>
              <a:gd name="connsiteX1485" fmla="*/ 1201069 w 1715874"/>
              <a:gd name="connsiteY1485" fmla="*/ 953431 h 1561662"/>
              <a:gd name="connsiteX1486" fmla="*/ 1201069 w 1715874"/>
              <a:gd name="connsiteY1486" fmla="*/ 957179 h 1561662"/>
              <a:gd name="connsiteX1487" fmla="*/ 1214161 w 1715874"/>
              <a:gd name="connsiteY1487" fmla="*/ 957179 h 1561662"/>
              <a:gd name="connsiteX1488" fmla="*/ 1201069 w 1715874"/>
              <a:gd name="connsiteY1488" fmla="*/ 967173 h 1561662"/>
              <a:gd name="connsiteX1489" fmla="*/ 1214161 w 1715874"/>
              <a:gd name="connsiteY1489" fmla="*/ 967173 h 1561662"/>
              <a:gd name="connsiteX1490" fmla="*/ 1215850 w 1715874"/>
              <a:gd name="connsiteY1490" fmla="*/ 967173 h 1561662"/>
              <a:gd name="connsiteX1491" fmla="*/ 1227675 w 1715874"/>
              <a:gd name="connsiteY1491" fmla="*/ 967173 h 1561662"/>
              <a:gd name="connsiteX1492" fmla="*/ 1214161 w 1715874"/>
              <a:gd name="connsiteY1492" fmla="*/ 977167 h 1561662"/>
              <a:gd name="connsiteX1493" fmla="*/ 1227675 w 1715874"/>
              <a:gd name="connsiteY1493" fmla="*/ 967173 h 1561662"/>
              <a:gd name="connsiteX1494" fmla="*/ 1240767 w 1715874"/>
              <a:gd name="connsiteY1494" fmla="*/ 967173 h 1561662"/>
              <a:gd name="connsiteX1495" fmla="*/ 1227675 w 1715874"/>
              <a:gd name="connsiteY1495" fmla="*/ 977167 h 1561662"/>
              <a:gd name="connsiteX1496" fmla="*/ 1240767 w 1715874"/>
              <a:gd name="connsiteY1496" fmla="*/ 977167 h 1561662"/>
              <a:gd name="connsiteX1497" fmla="*/ 1240767 w 1715874"/>
              <a:gd name="connsiteY1497" fmla="*/ 987484 h 1561662"/>
              <a:gd name="connsiteX1498" fmla="*/ 1235858 w 1715874"/>
              <a:gd name="connsiteY1498" fmla="*/ 987484 h 1561662"/>
              <a:gd name="connsiteX1499" fmla="*/ 1235244 w 1715874"/>
              <a:gd name="connsiteY1499" fmla="*/ 987484 h 1561662"/>
              <a:gd name="connsiteX1500" fmla="*/ 1229311 w 1715874"/>
              <a:gd name="connsiteY1500" fmla="*/ 987484 h 1561662"/>
              <a:gd name="connsiteX1501" fmla="*/ 1227675 w 1715874"/>
              <a:gd name="connsiteY1501" fmla="*/ 987484 h 1561662"/>
              <a:gd name="connsiteX1502" fmla="*/ 1227675 w 1715874"/>
              <a:gd name="connsiteY1502" fmla="*/ 997478 h 1561662"/>
              <a:gd name="connsiteX1503" fmla="*/ 1240767 w 1715874"/>
              <a:gd name="connsiteY1503" fmla="*/ 997478 h 1561662"/>
              <a:gd name="connsiteX1504" fmla="*/ 1240767 w 1715874"/>
              <a:gd name="connsiteY1504" fmla="*/ 1007472 h 1561662"/>
              <a:gd name="connsiteX1505" fmla="*/ 1253859 w 1715874"/>
              <a:gd name="connsiteY1505" fmla="*/ 997478 h 1561662"/>
              <a:gd name="connsiteX1506" fmla="*/ 1266951 w 1715874"/>
              <a:gd name="connsiteY1506" fmla="*/ 997478 h 1561662"/>
              <a:gd name="connsiteX1507" fmla="*/ 1253859 w 1715874"/>
              <a:gd name="connsiteY1507" fmla="*/ 1007472 h 1561662"/>
              <a:gd name="connsiteX1508" fmla="*/ 1258769 w 1715874"/>
              <a:gd name="connsiteY1508" fmla="*/ 1007472 h 1561662"/>
              <a:gd name="connsiteX1509" fmla="*/ 1259382 w 1715874"/>
              <a:gd name="connsiteY1509" fmla="*/ 1007472 h 1561662"/>
              <a:gd name="connsiteX1510" fmla="*/ 1266951 w 1715874"/>
              <a:gd name="connsiteY1510" fmla="*/ 1007472 h 1561662"/>
              <a:gd name="connsiteX1511" fmla="*/ 1266951 w 1715874"/>
              <a:gd name="connsiteY1511" fmla="*/ 1017466 h 1561662"/>
              <a:gd name="connsiteX1512" fmla="*/ 1280465 w 1715874"/>
              <a:gd name="connsiteY1512" fmla="*/ 1017466 h 1561662"/>
              <a:gd name="connsiteX1513" fmla="*/ 1280465 w 1715874"/>
              <a:gd name="connsiteY1513" fmla="*/ 1027782 h 1561662"/>
              <a:gd name="connsiteX1514" fmla="*/ 1293557 w 1715874"/>
              <a:gd name="connsiteY1514" fmla="*/ 1027782 h 1561662"/>
              <a:gd name="connsiteX1515" fmla="*/ 1293557 w 1715874"/>
              <a:gd name="connsiteY1515" fmla="*/ 1037777 h 1561662"/>
              <a:gd name="connsiteX1516" fmla="*/ 1306649 w 1715874"/>
              <a:gd name="connsiteY1516" fmla="*/ 1027782 h 1561662"/>
              <a:gd name="connsiteX1517" fmla="*/ 1319740 w 1715874"/>
              <a:gd name="connsiteY1517" fmla="*/ 1027782 h 1561662"/>
              <a:gd name="connsiteX1518" fmla="*/ 1319740 w 1715874"/>
              <a:gd name="connsiteY1518" fmla="*/ 1037777 h 1561662"/>
              <a:gd name="connsiteX1519" fmla="*/ 1306649 w 1715874"/>
              <a:gd name="connsiteY1519" fmla="*/ 1037777 h 1561662"/>
              <a:gd name="connsiteX1520" fmla="*/ 1306649 w 1715874"/>
              <a:gd name="connsiteY1520" fmla="*/ 1047771 h 1561662"/>
              <a:gd name="connsiteX1521" fmla="*/ 1311558 w 1715874"/>
              <a:gd name="connsiteY1521" fmla="*/ 1047771 h 1561662"/>
              <a:gd name="connsiteX1522" fmla="*/ 1312172 w 1715874"/>
              <a:gd name="connsiteY1522" fmla="*/ 1047771 h 1561662"/>
              <a:gd name="connsiteX1523" fmla="*/ 1319740 w 1715874"/>
              <a:gd name="connsiteY1523" fmla="*/ 1047771 h 1561662"/>
              <a:gd name="connsiteX1524" fmla="*/ 1319740 w 1715874"/>
              <a:gd name="connsiteY1524" fmla="*/ 1057765 h 1561662"/>
              <a:gd name="connsiteX1525" fmla="*/ 1321429 w 1715874"/>
              <a:gd name="connsiteY1525" fmla="*/ 1057765 h 1561662"/>
              <a:gd name="connsiteX1526" fmla="*/ 1331566 w 1715874"/>
              <a:gd name="connsiteY1526" fmla="*/ 1057765 h 1561662"/>
              <a:gd name="connsiteX1527" fmla="*/ 1333255 w 1715874"/>
              <a:gd name="connsiteY1527" fmla="*/ 1057765 h 1561662"/>
              <a:gd name="connsiteX1528" fmla="*/ 1333255 w 1715874"/>
              <a:gd name="connsiteY1528" fmla="*/ 1059054 h 1561662"/>
              <a:gd name="connsiteX1529" fmla="*/ 1333255 w 1715874"/>
              <a:gd name="connsiteY1529" fmla="*/ 1061633 h 1561662"/>
              <a:gd name="connsiteX1530" fmla="*/ 1333255 w 1715874"/>
              <a:gd name="connsiteY1530" fmla="*/ 1068081 h 1561662"/>
              <a:gd name="connsiteX1531" fmla="*/ 1346346 w 1715874"/>
              <a:gd name="connsiteY1531" fmla="*/ 1057765 h 1561662"/>
              <a:gd name="connsiteX1532" fmla="*/ 1333255 w 1715874"/>
              <a:gd name="connsiteY1532" fmla="*/ 1057765 h 1561662"/>
              <a:gd name="connsiteX1533" fmla="*/ 1333255 w 1715874"/>
              <a:gd name="connsiteY1533" fmla="*/ 1047771 h 1561662"/>
              <a:gd name="connsiteX1534" fmla="*/ 1328187 w 1715874"/>
              <a:gd name="connsiteY1534" fmla="*/ 1047771 h 1561662"/>
              <a:gd name="connsiteX1535" fmla="*/ 1327553 w 1715874"/>
              <a:gd name="connsiteY1535" fmla="*/ 1047771 h 1561662"/>
              <a:gd name="connsiteX1536" fmla="*/ 1319740 w 1715874"/>
              <a:gd name="connsiteY1536" fmla="*/ 1047771 h 1561662"/>
              <a:gd name="connsiteX1537" fmla="*/ 1319740 w 1715874"/>
              <a:gd name="connsiteY1537" fmla="*/ 1037777 h 1561662"/>
              <a:gd name="connsiteX1538" fmla="*/ 1319740 w 1715874"/>
              <a:gd name="connsiteY1538" fmla="*/ 1027782 h 1561662"/>
              <a:gd name="connsiteX1539" fmla="*/ 1319740 w 1715874"/>
              <a:gd name="connsiteY1539" fmla="*/ 1017466 h 1561662"/>
              <a:gd name="connsiteX1540" fmla="*/ 1306649 w 1715874"/>
              <a:gd name="connsiteY1540" fmla="*/ 1017466 h 1561662"/>
              <a:gd name="connsiteX1541" fmla="*/ 1306649 w 1715874"/>
              <a:gd name="connsiteY1541" fmla="*/ 1007472 h 1561662"/>
              <a:gd name="connsiteX1542" fmla="*/ 1293557 w 1715874"/>
              <a:gd name="connsiteY1542" fmla="*/ 1007472 h 1561662"/>
              <a:gd name="connsiteX1543" fmla="*/ 1280465 w 1715874"/>
              <a:gd name="connsiteY1543" fmla="*/ 1007472 h 1561662"/>
              <a:gd name="connsiteX1544" fmla="*/ 1266951 w 1715874"/>
              <a:gd name="connsiteY1544" fmla="*/ 1007472 h 1561662"/>
              <a:gd name="connsiteX1545" fmla="*/ 1266951 w 1715874"/>
              <a:gd name="connsiteY1545" fmla="*/ 997478 h 1561662"/>
              <a:gd name="connsiteX1546" fmla="*/ 1268640 w 1715874"/>
              <a:gd name="connsiteY1546" fmla="*/ 997478 h 1561662"/>
              <a:gd name="connsiteX1547" fmla="*/ 1280465 w 1715874"/>
              <a:gd name="connsiteY1547" fmla="*/ 997478 h 1561662"/>
              <a:gd name="connsiteX1548" fmla="*/ 1280465 w 1715874"/>
              <a:gd name="connsiteY1548" fmla="*/ 987484 h 1561662"/>
              <a:gd name="connsiteX1549" fmla="*/ 1266951 w 1715874"/>
              <a:gd name="connsiteY1549" fmla="*/ 987484 h 1561662"/>
              <a:gd name="connsiteX1550" fmla="*/ 1253859 w 1715874"/>
              <a:gd name="connsiteY1550" fmla="*/ 987484 h 1561662"/>
              <a:gd name="connsiteX1551" fmla="*/ 1253859 w 1715874"/>
              <a:gd name="connsiteY1551" fmla="*/ 977167 h 1561662"/>
              <a:gd name="connsiteX1552" fmla="*/ 1253859 w 1715874"/>
              <a:gd name="connsiteY1552" fmla="*/ 967173 h 1561662"/>
              <a:gd name="connsiteX1553" fmla="*/ 1242404 w 1715874"/>
              <a:gd name="connsiteY1553" fmla="*/ 967173 h 1561662"/>
              <a:gd name="connsiteX1554" fmla="*/ 1240767 w 1715874"/>
              <a:gd name="connsiteY1554" fmla="*/ 967173 h 1561662"/>
              <a:gd name="connsiteX1555" fmla="*/ 1240767 w 1715874"/>
              <a:gd name="connsiteY1555" fmla="*/ 965924 h 1561662"/>
              <a:gd name="connsiteX1556" fmla="*/ 1240767 w 1715874"/>
              <a:gd name="connsiteY1556" fmla="*/ 958428 h 1561662"/>
              <a:gd name="connsiteX1557" fmla="*/ 1240767 w 1715874"/>
              <a:gd name="connsiteY1557" fmla="*/ 957179 h 1561662"/>
              <a:gd name="connsiteX1558" fmla="*/ 1227675 w 1715874"/>
              <a:gd name="connsiteY1558" fmla="*/ 957179 h 1561662"/>
              <a:gd name="connsiteX1559" fmla="*/ 1227675 w 1715874"/>
              <a:gd name="connsiteY1559" fmla="*/ 947185 h 1561662"/>
              <a:gd name="connsiteX1560" fmla="*/ 1225986 w 1715874"/>
              <a:gd name="connsiteY1560" fmla="*/ 947185 h 1561662"/>
              <a:gd name="connsiteX1561" fmla="*/ 1222607 w 1715874"/>
              <a:gd name="connsiteY1561" fmla="*/ 947185 h 1561662"/>
              <a:gd name="connsiteX1562" fmla="*/ 1221974 w 1715874"/>
              <a:gd name="connsiteY1562" fmla="*/ 947185 h 1561662"/>
              <a:gd name="connsiteX1563" fmla="*/ 1214161 w 1715874"/>
              <a:gd name="connsiteY1563" fmla="*/ 947185 h 1561662"/>
              <a:gd name="connsiteX1564" fmla="*/ 1214161 w 1715874"/>
              <a:gd name="connsiteY1564" fmla="*/ 936868 h 1561662"/>
              <a:gd name="connsiteX1565" fmla="*/ 1214161 w 1715874"/>
              <a:gd name="connsiteY1565" fmla="*/ 926874 h 1561662"/>
              <a:gd name="connsiteX1566" fmla="*/ 1201069 w 1715874"/>
              <a:gd name="connsiteY1566" fmla="*/ 926874 h 1561662"/>
              <a:gd name="connsiteX1567" fmla="*/ 1214161 w 1715874"/>
              <a:gd name="connsiteY1567" fmla="*/ 936868 h 1561662"/>
              <a:gd name="connsiteX1568" fmla="*/ 1206592 w 1715874"/>
              <a:gd name="connsiteY1568" fmla="*/ 936868 h 1561662"/>
              <a:gd name="connsiteX1569" fmla="*/ 1201069 w 1715874"/>
              <a:gd name="connsiteY1569" fmla="*/ 936868 h 1561662"/>
              <a:gd name="connsiteX1570" fmla="*/ 1187977 w 1715874"/>
              <a:gd name="connsiteY1570" fmla="*/ 936868 h 1561662"/>
              <a:gd name="connsiteX1571" fmla="*/ 1187977 w 1715874"/>
              <a:gd name="connsiteY1571" fmla="*/ 926874 h 1561662"/>
              <a:gd name="connsiteX1572" fmla="*/ 725963 w 1715874"/>
              <a:gd name="connsiteY1572" fmla="*/ 926874 h 1561662"/>
              <a:gd name="connsiteX1573" fmla="*/ 712871 w 1715874"/>
              <a:gd name="connsiteY1573" fmla="*/ 936868 h 1561662"/>
              <a:gd name="connsiteX1574" fmla="*/ 725963 w 1715874"/>
              <a:gd name="connsiteY1574" fmla="*/ 926874 h 1561662"/>
              <a:gd name="connsiteX1575" fmla="*/ 607292 w 1715874"/>
              <a:gd name="connsiteY1575" fmla="*/ 916880 h 1561662"/>
              <a:gd name="connsiteX1576" fmla="*/ 594200 w 1715874"/>
              <a:gd name="connsiteY1576" fmla="*/ 926874 h 1561662"/>
              <a:gd name="connsiteX1577" fmla="*/ 595837 w 1715874"/>
              <a:gd name="connsiteY1577" fmla="*/ 926874 h 1561662"/>
              <a:gd name="connsiteX1578" fmla="*/ 607292 w 1715874"/>
              <a:gd name="connsiteY1578" fmla="*/ 926874 h 1561662"/>
              <a:gd name="connsiteX1579" fmla="*/ 620384 w 1715874"/>
              <a:gd name="connsiteY1579" fmla="*/ 926874 h 1561662"/>
              <a:gd name="connsiteX1580" fmla="*/ 607292 w 1715874"/>
              <a:gd name="connsiteY1580" fmla="*/ 916880 h 1561662"/>
              <a:gd name="connsiteX1581" fmla="*/ 316738 w 1715874"/>
              <a:gd name="connsiteY1581" fmla="*/ 916880 h 1561662"/>
              <a:gd name="connsiteX1582" fmla="*/ 316738 w 1715874"/>
              <a:gd name="connsiteY1582" fmla="*/ 926874 h 1561662"/>
              <a:gd name="connsiteX1583" fmla="*/ 318427 w 1715874"/>
              <a:gd name="connsiteY1583" fmla="*/ 926874 h 1561662"/>
              <a:gd name="connsiteX1584" fmla="*/ 324551 w 1715874"/>
              <a:gd name="connsiteY1584" fmla="*/ 926874 h 1561662"/>
              <a:gd name="connsiteX1585" fmla="*/ 325184 w 1715874"/>
              <a:gd name="connsiteY1585" fmla="*/ 926874 h 1561662"/>
              <a:gd name="connsiteX1586" fmla="*/ 330252 w 1715874"/>
              <a:gd name="connsiteY1586" fmla="*/ 926874 h 1561662"/>
              <a:gd name="connsiteX1587" fmla="*/ 316738 w 1715874"/>
              <a:gd name="connsiteY1587" fmla="*/ 936868 h 1561662"/>
              <a:gd name="connsiteX1588" fmla="*/ 316738 w 1715874"/>
              <a:gd name="connsiteY1588" fmla="*/ 947185 h 1561662"/>
              <a:gd name="connsiteX1589" fmla="*/ 330252 w 1715874"/>
              <a:gd name="connsiteY1589" fmla="*/ 947185 h 1561662"/>
              <a:gd name="connsiteX1590" fmla="*/ 316738 w 1715874"/>
              <a:gd name="connsiteY1590" fmla="*/ 957179 h 1561662"/>
              <a:gd name="connsiteX1591" fmla="*/ 318427 w 1715874"/>
              <a:gd name="connsiteY1591" fmla="*/ 957179 h 1561662"/>
              <a:gd name="connsiteX1592" fmla="*/ 328563 w 1715874"/>
              <a:gd name="connsiteY1592" fmla="*/ 957179 h 1561662"/>
              <a:gd name="connsiteX1593" fmla="*/ 330252 w 1715874"/>
              <a:gd name="connsiteY1593" fmla="*/ 957179 h 1561662"/>
              <a:gd name="connsiteX1594" fmla="*/ 316738 w 1715874"/>
              <a:gd name="connsiteY1594" fmla="*/ 967173 h 1561662"/>
              <a:gd name="connsiteX1595" fmla="*/ 315101 w 1715874"/>
              <a:gd name="connsiteY1595" fmla="*/ 967173 h 1561662"/>
              <a:gd name="connsiteX1596" fmla="*/ 309169 w 1715874"/>
              <a:gd name="connsiteY1596" fmla="*/ 967173 h 1561662"/>
              <a:gd name="connsiteX1597" fmla="*/ 308556 w 1715874"/>
              <a:gd name="connsiteY1597" fmla="*/ 967173 h 1561662"/>
              <a:gd name="connsiteX1598" fmla="*/ 306919 w 1715874"/>
              <a:gd name="connsiteY1598" fmla="*/ 967173 h 1561662"/>
              <a:gd name="connsiteX1599" fmla="*/ 303646 w 1715874"/>
              <a:gd name="connsiteY1599" fmla="*/ 967173 h 1561662"/>
              <a:gd name="connsiteX1600" fmla="*/ 303646 w 1715874"/>
              <a:gd name="connsiteY1600" fmla="*/ 977167 h 1561662"/>
              <a:gd name="connsiteX1601" fmla="*/ 303646 w 1715874"/>
              <a:gd name="connsiteY1601" fmla="*/ 987484 h 1561662"/>
              <a:gd name="connsiteX1602" fmla="*/ 290554 w 1715874"/>
              <a:gd name="connsiteY1602" fmla="*/ 987484 h 1561662"/>
              <a:gd name="connsiteX1603" fmla="*/ 290554 w 1715874"/>
              <a:gd name="connsiteY1603" fmla="*/ 997478 h 1561662"/>
              <a:gd name="connsiteX1604" fmla="*/ 290554 w 1715874"/>
              <a:gd name="connsiteY1604" fmla="*/ 1007472 h 1561662"/>
              <a:gd name="connsiteX1605" fmla="*/ 292191 w 1715874"/>
              <a:gd name="connsiteY1605" fmla="*/ 1007472 h 1561662"/>
              <a:gd name="connsiteX1606" fmla="*/ 295464 w 1715874"/>
              <a:gd name="connsiteY1606" fmla="*/ 1007472 h 1561662"/>
              <a:gd name="connsiteX1607" fmla="*/ 296077 w 1715874"/>
              <a:gd name="connsiteY1607" fmla="*/ 1007472 h 1561662"/>
              <a:gd name="connsiteX1608" fmla="*/ 302010 w 1715874"/>
              <a:gd name="connsiteY1608" fmla="*/ 1007472 h 1561662"/>
              <a:gd name="connsiteX1609" fmla="*/ 303646 w 1715874"/>
              <a:gd name="connsiteY1609" fmla="*/ 1007472 h 1561662"/>
              <a:gd name="connsiteX1610" fmla="*/ 303646 w 1715874"/>
              <a:gd name="connsiteY1610" fmla="*/ 1011220 h 1561662"/>
              <a:gd name="connsiteX1611" fmla="*/ 303646 w 1715874"/>
              <a:gd name="connsiteY1611" fmla="*/ 1017466 h 1561662"/>
              <a:gd name="connsiteX1612" fmla="*/ 303646 w 1715874"/>
              <a:gd name="connsiteY1612" fmla="*/ 1027782 h 1561662"/>
              <a:gd name="connsiteX1613" fmla="*/ 316738 w 1715874"/>
              <a:gd name="connsiteY1613" fmla="*/ 1017466 h 1561662"/>
              <a:gd name="connsiteX1614" fmla="*/ 330252 w 1715874"/>
              <a:gd name="connsiteY1614" fmla="*/ 1007472 h 1561662"/>
              <a:gd name="connsiteX1615" fmla="*/ 343344 w 1715874"/>
              <a:gd name="connsiteY1615" fmla="*/ 1007472 h 1561662"/>
              <a:gd name="connsiteX1616" fmla="*/ 343344 w 1715874"/>
              <a:gd name="connsiteY1616" fmla="*/ 997478 h 1561662"/>
              <a:gd name="connsiteX1617" fmla="*/ 356436 w 1715874"/>
              <a:gd name="connsiteY1617" fmla="*/ 987484 h 1561662"/>
              <a:gd name="connsiteX1618" fmla="*/ 343344 w 1715874"/>
              <a:gd name="connsiteY1618" fmla="*/ 987484 h 1561662"/>
              <a:gd name="connsiteX1619" fmla="*/ 356436 w 1715874"/>
              <a:gd name="connsiteY1619" fmla="*/ 977167 h 1561662"/>
              <a:gd name="connsiteX1620" fmla="*/ 369528 w 1715874"/>
              <a:gd name="connsiteY1620" fmla="*/ 977167 h 1561662"/>
              <a:gd name="connsiteX1621" fmla="*/ 369528 w 1715874"/>
              <a:gd name="connsiteY1621" fmla="*/ 967173 h 1561662"/>
              <a:gd name="connsiteX1622" fmla="*/ 356436 w 1715874"/>
              <a:gd name="connsiteY1622" fmla="*/ 967173 h 1561662"/>
              <a:gd name="connsiteX1623" fmla="*/ 356436 w 1715874"/>
              <a:gd name="connsiteY1623" fmla="*/ 977167 h 1561662"/>
              <a:gd name="connsiteX1624" fmla="*/ 343344 w 1715874"/>
              <a:gd name="connsiteY1624" fmla="*/ 977167 h 1561662"/>
              <a:gd name="connsiteX1625" fmla="*/ 330252 w 1715874"/>
              <a:gd name="connsiteY1625" fmla="*/ 977167 h 1561662"/>
              <a:gd name="connsiteX1626" fmla="*/ 343344 w 1715874"/>
              <a:gd name="connsiteY1626" fmla="*/ 977167 h 1561662"/>
              <a:gd name="connsiteX1627" fmla="*/ 343344 w 1715874"/>
              <a:gd name="connsiteY1627" fmla="*/ 978457 h 1561662"/>
              <a:gd name="connsiteX1628" fmla="*/ 343344 w 1715874"/>
              <a:gd name="connsiteY1628" fmla="*/ 984905 h 1561662"/>
              <a:gd name="connsiteX1629" fmla="*/ 343344 w 1715874"/>
              <a:gd name="connsiteY1629" fmla="*/ 987484 h 1561662"/>
              <a:gd name="connsiteX1630" fmla="*/ 330252 w 1715874"/>
              <a:gd name="connsiteY1630" fmla="*/ 987484 h 1561662"/>
              <a:gd name="connsiteX1631" fmla="*/ 330252 w 1715874"/>
              <a:gd name="connsiteY1631" fmla="*/ 997478 h 1561662"/>
              <a:gd name="connsiteX1632" fmla="*/ 331889 w 1715874"/>
              <a:gd name="connsiteY1632" fmla="*/ 997478 h 1561662"/>
              <a:gd name="connsiteX1633" fmla="*/ 335162 w 1715874"/>
              <a:gd name="connsiteY1633" fmla="*/ 997478 h 1561662"/>
              <a:gd name="connsiteX1634" fmla="*/ 335775 w 1715874"/>
              <a:gd name="connsiteY1634" fmla="*/ 997478 h 1561662"/>
              <a:gd name="connsiteX1635" fmla="*/ 341707 w 1715874"/>
              <a:gd name="connsiteY1635" fmla="*/ 997478 h 1561662"/>
              <a:gd name="connsiteX1636" fmla="*/ 343344 w 1715874"/>
              <a:gd name="connsiteY1636" fmla="*/ 997478 h 1561662"/>
              <a:gd name="connsiteX1637" fmla="*/ 330252 w 1715874"/>
              <a:gd name="connsiteY1637" fmla="*/ 1007472 h 1561662"/>
              <a:gd name="connsiteX1638" fmla="*/ 316738 w 1715874"/>
              <a:gd name="connsiteY1638" fmla="*/ 997478 h 1561662"/>
              <a:gd name="connsiteX1639" fmla="*/ 316738 w 1715874"/>
              <a:gd name="connsiteY1639" fmla="*/ 987484 h 1561662"/>
              <a:gd name="connsiteX1640" fmla="*/ 316738 w 1715874"/>
              <a:gd name="connsiteY1640" fmla="*/ 977167 h 1561662"/>
              <a:gd name="connsiteX1641" fmla="*/ 316738 w 1715874"/>
              <a:gd name="connsiteY1641" fmla="*/ 967173 h 1561662"/>
              <a:gd name="connsiteX1642" fmla="*/ 318427 w 1715874"/>
              <a:gd name="connsiteY1642" fmla="*/ 967173 h 1561662"/>
              <a:gd name="connsiteX1643" fmla="*/ 321806 w 1715874"/>
              <a:gd name="connsiteY1643" fmla="*/ 967173 h 1561662"/>
              <a:gd name="connsiteX1644" fmla="*/ 322439 w 1715874"/>
              <a:gd name="connsiteY1644" fmla="*/ 967173 h 1561662"/>
              <a:gd name="connsiteX1645" fmla="*/ 324551 w 1715874"/>
              <a:gd name="connsiteY1645" fmla="*/ 967173 h 1561662"/>
              <a:gd name="connsiteX1646" fmla="*/ 325184 w 1715874"/>
              <a:gd name="connsiteY1646" fmla="*/ 967173 h 1561662"/>
              <a:gd name="connsiteX1647" fmla="*/ 328563 w 1715874"/>
              <a:gd name="connsiteY1647" fmla="*/ 967173 h 1561662"/>
              <a:gd name="connsiteX1648" fmla="*/ 330252 w 1715874"/>
              <a:gd name="connsiteY1648" fmla="*/ 967173 h 1561662"/>
              <a:gd name="connsiteX1649" fmla="*/ 330252 w 1715874"/>
              <a:gd name="connsiteY1649" fmla="*/ 965924 h 1561662"/>
              <a:gd name="connsiteX1650" fmla="*/ 330252 w 1715874"/>
              <a:gd name="connsiteY1650" fmla="*/ 957179 h 1561662"/>
              <a:gd name="connsiteX1651" fmla="*/ 335775 w 1715874"/>
              <a:gd name="connsiteY1651" fmla="*/ 957179 h 1561662"/>
              <a:gd name="connsiteX1652" fmla="*/ 340071 w 1715874"/>
              <a:gd name="connsiteY1652" fmla="*/ 957179 h 1561662"/>
              <a:gd name="connsiteX1653" fmla="*/ 343344 w 1715874"/>
              <a:gd name="connsiteY1653" fmla="*/ 957179 h 1561662"/>
              <a:gd name="connsiteX1654" fmla="*/ 343344 w 1715874"/>
              <a:gd name="connsiteY1654" fmla="*/ 947185 h 1561662"/>
              <a:gd name="connsiteX1655" fmla="*/ 330252 w 1715874"/>
              <a:gd name="connsiteY1655" fmla="*/ 957179 h 1561662"/>
              <a:gd name="connsiteX1656" fmla="*/ 330252 w 1715874"/>
              <a:gd name="connsiteY1656" fmla="*/ 947185 h 1561662"/>
              <a:gd name="connsiteX1657" fmla="*/ 330252 w 1715874"/>
              <a:gd name="connsiteY1657" fmla="*/ 945895 h 1561662"/>
              <a:gd name="connsiteX1658" fmla="*/ 330252 w 1715874"/>
              <a:gd name="connsiteY1658" fmla="*/ 936868 h 1561662"/>
              <a:gd name="connsiteX1659" fmla="*/ 343344 w 1715874"/>
              <a:gd name="connsiteY1659" fmla="*/ 926874 h 1561662"/>
              <a:gd name="connsiteX1660" fmla="*/ 330252 w 1715874"/>
              <a:gd name="connsiteY1660" fmla="*/ 926874 h 1561662"/>
              <a:gd name="connsiteX1661" fmla="*/ 330252 w 1715874"/>
              <a:gd name="connsiteY1661" fmla="*/ 916880 h 1561662"/>
              <a:gd name="connsiteX1662" fmla="*/ 1615818 w 1715874"/>
              <a:gd name="connsiteY1662" fmla="*/ 912664 h 1561662"/>
              <a:gd name="connsiteX1663" fmla="*/ 1610295 w 1715874"/>
              <a:gd name="connsiteY1663" fmla="*/ 916880 h 1561662"/>
              <a:gd name="connsiteX1664" fmla="*/ 1615818 w 1715874"/>
              <a:gd name="connsiteY1664" fmla="*/ 912664 h 1561662"/>
              <a:gd name="connsiteX1665" fmla="*/ 1623386 w 1715874"/>
              <a:gd name="connsiteY1665" fmla="*/ 906886 h 1561662"/>
              <a:gd name="connsiteX1666" fmla="*/ 1623386 w 1715874"/>
              <a:gd name="connsiteY1666" fmla="*/ 916880 h 1561662"/>
              <a:gd name="connsiteX1667" fmla="*/ 1623386 w 1715874"/>
              <a:gd name="connsiteY1667" fmla="*/ 910634 h 1561662"/>
              <a:gd name="connsiteX1668" fmla="*/ 1623386 w 1715874"/>
              <a:gd name="connsiteY1668" fmla="*/ 906886 h 1561662"/>
              <a:gd name="connsiteX1669" fmla="*/ 1438834 w 1715874"/>
              <a:gd name="connsiteY1669" fmla="*/ 906886 h 1561662"/>
              <a:gd name="connsiteX1670" fmla="*/ 1438834 w 1715874"/>
              <a:gd name="connsiteY1670" fmla="*/ 916880 h 1561662"/>
              <a:gd name="connsiteX1671" fmla="*/ 1451926 w 1715874"/>
              <a:gd name="connsiteY1671" fmla="*/ 906886 h 1561662"/>
              <a:gd name="connsiteX1672" fmla="*/ 1438834 w 1715874"/>
              <a:gd name="connsiteY1672" fmla="*/ 906886 h 1561662"/>
              <a:gd name="connsiteX1673" fmla="*/ 633475 w 1715874"/>
              <a:gd name="connsiteY1673" fmla="*/ 906886 h 1561662"/>
              <a:gd name="connsiteX1674" fmla="*/ 633475 w 1715874"/>
              <a:gd name="connsiteY1674" fmla="*/ 916880 h 1561662"/>
              <a:gd name="connsiteX1675" fmla="*/ 635164 w 1715874"/>
              <a:gd name="connsiteY1675" fmla="*/ 916880 h 1561662"/>
              <a:gd name="connsiteX1676" fmla="*/ 638543 w 1715874"/>
              <a:gd name="connsiteY1676" fmla="*/ 916880 h 1561662"/>
              <a:gd name="connsiteX1677" fmla="*/ 639177 w 1715874"/>
              <a:gd name="connsiteY1677" fmla="*/ 916880 h 1561662"/>
              <a:gd name="connsiteX1678" fmla="*/ 641288 w 1715874"/>
              <a:gd name="connsiteY1678" fmla="*/ 916880 h 1561662"/>
              <a:gd name="connsiteX1679" fmla="*/ 641922 w 1715874"/>
              <a:gd name="connsiteY1679" fmla="*/ 916880 h 1561662"/>
              <a:gd name="connsiteX1680" fmla="*/ 645301 w 1715874"/>
              <a:gd name="connsiteY1680" fmla="*/ 916880 h 1561662"/>
              <a:gd name="connsiteX1681" fmla="*/ 646990 w 1715874"/>
              <a:gd name="connsiteY1681" fmla="*/ 916880 h 1561662"/>
              <a:gd name="connsiteX1682" fmla="*/ 646990 w 1715874"/>
              <a:gd name="connsiteY1682" fmla="*/ 906886 h 1561662"/>
              <a:gd name="connsiteX1683" fmla="*/ 633475 w 1715874"/>
              <a:gd name="connsiteY1683" fmla="*/ 906886 h 1561662"/>
              <a:gd name="connsiteX1684" fmla="*/ 1201069 w 1715874"/>
              <a:gd name="connsiteY1684" fmla="*/ 896569 h 1561662"/>
              <a:gd name="connsiteX1685" fmla="*/ 1201069 w 1715874"/>
              <a:gd name="connsiteY1685" fmla="*/ 906886 h 1561662"/>
              <a:gd name="connsiteX1686" fmla="*/ 1214161 w 1715874"/>
              <a:gd name="connsiteY1686" fmla="*/ 906886 h 1561662"/>
              <a:gd name="connsiteX1687" fmla="*/ 1214161 w 1715874"/>
              <a:gd name="connsiteY1687" fmla="*/ 896569 h 1561662"/>
              <a:gd name="connsiteX1688" fmla="*/ 1552595 w 1715874"/>
              <a:gd name="connsiteY1688" fmla="*/ 892821 h 1561662"/>
              <a:gd name="connsiteX1689" fmla="*/ 1557505 w 1715874"/>
              <a:gd name="connsiteY1689" fmla="*/ 896569 h 1561662"/>
              <a:gd name="connsiteX1690" fmla="*/ 1552218 w 1715874"/>
              <a:gd name="connsiteY1690" fmla="*/ 894263 h 1561662"/>
              <a:gd name="connsiteX1691" fmla="*/ 1544413 w 1715874"/>
              <a:gd name="connsiteY1691" fmla="*/ 886575 h 1561662"/>
              <a:gd name="connsiteX1692" fmla="*/ 1546049 w 1715874"/>
              <a:gd name="connsiteY1692" fmla="*/ 891572 h 1561662"/>
              <a:gd name="connsiteX1693" fmla="*/ 1552218 w 1715874"/>
              <a:gd name="connsiteY1693" fmla="*/ 894263 h 1561662"/>
              <a:gd name="connsiteX1694" fmla="*/ 1551982 w 1715874"/>
              <a:gd name="connsiteY1694" fmla="*/ 895164 h 1561662"/>
              <a:gd name="connsiteX1695" fmla="*/ 1557505 w 1715874"/>
              <a:gd name="connsiteY1695" fmla="*/ 896569 h 1561662"/>
              <a:gd name="connsiteX1696" fmla="*/ 1557505 w 1715874"/>
              <a:gd name="connsiteY1696" fmla="*/ 895320 h 1561662"/>
              <a:gd name="connsiteX1697" fmla="*/ 1557505 w 1715874"/>
              <a:gd name="connsiteY1697" fmla="*/ 887824 h 1561662"/>
              <a:gd name="connsiteX1698" fmla="*/ 1557505 w 1715874"/>
              <a:gd name="connsiteY1698" fmla="*/ 886575 h 1561662"/>
              <a:gd name="connsiteX1699" fmla="*/ 1530899 w 1715874"/>
              <a:gd name="connsiteY1699" fmla="*/ 876581 h 1561662"/>
              <a:gd name="connsiteX1700" fmla="*/ 1530899 w 1715874"/>
              <a:gd name="connsiteY1700" fmla="*/ 886575 h 1561662"/>
              <a:gd name="connsiteX1701" fmla="*/ 1544413 w 1715874"/>
              <a:gd name="connsiteY1701" fmla="*/ 876581 h 1561662"/>
              <a:gd name="connsiteX1702" fmla="*/ 1478109 w 1715874"/>
              <a:gd name="connsiteY1702" fmla="*/ 876581 h 1561662"/>
              <a:gd name="connsiteX1703" fmla="*/ 1478109 w 1715874"/>
              <a:gd name="connsiteY1703" fmla="*/ 886575 h 1561662"/>
              <a:gd name="connsiteX1704" fmla="*/ 1491623 w 1715874"/>
              <a:gd name="connsiteY1704" fmla="*/ 886575 h 1561662"/>
              <a:gd name="connsiteX1705" fmla="*/ 1491623 w 1715874"/>
              <a:gd name="connsiteY1705" fmla="*/ 880329 h 1561662"/>
              <a:gd name="connsiteX1706" fmla="*/ 1491623 w 1715874"/>
              <a:gd name="connsiteY1706" fmla="*/ 876581 h 1561662"/>
              <a:gd name="connsiteX1707" fmla="*/ 1478109 w 1715874"/>
              <a:gd name="connsiteY1707" fmla="*/ 876581 h 1561662"/>
              <a:gd name="connsiteX1708" fmla="*/ 1187977 w 1715874"/>
              <a:gd name="connsiteY1708" fmla="*/ 876581 h 1561662"/>
              <a:gd name="connsiteX1709" fmla="*/ 1187977 w 1715874"/>
              <a:gd name="connsiteY1709" fmla="*/ 886575 h 1561662"/>
              <a:gd name="connsiteX1710" fmla="*/ 1187977 w 1715874"/>
              <a:gd name="connsiteY1710" fmla="*/ 876581 h 1561662"/>
              <a:gd name="connsiteX1711" fmla="*/ 778752 w 1715874"/>
              <a:gd name="connsiteY1711" fmla="*/ 876581 h 1561662"/>
              <a:gd name="connsiteX1712" fmla="*/ 778752 w 1715874"/>
              <a:gd name="connsiteY1712" fmla="*/ 880329 h 1561662"/>
              <a:gd name="connsiteX1713" fmla="*/ 778752 w 1715874"/>
              <a:gd name="connsiteY1713" fmla="*/ 886575 h 1561662"/>
              <a:gd name="connsiteX1714" fmla="*/ 791844 w 1715874"/>
              <a:gd name="connsiteY1714" fmla="*/ 886575 h 1561662"/>
              <a:gd name="connsiteX1715" fmla="*/ 791844 w 1715874"/>
              <a:gd name="connsiteY1715" fmla="*/ 876581 h 1561662"/>
              <a:gd name="connsiteX1716" fmla="*/ 790208 w 1715874"/>
              <a:gd name="connsiteY1716" fmla="*/ 876581 h 1561662"/>
              <a:gd name="connsiteX1717" fmla="*/ 784275 w 1715874"/>
              <a:gd name="connsiteY1717" fmla="*/ 876581 h 1561662"/>
              <a:gd name="connsiteX1718" fmla="*/ 783662 w 1715874"/>
              <a:gd name="connsiteY1718" fmla="*/ 876581 h 1561662"/>
              <a:gd name="connsiteX1719" fmla="*/ 782025 w 1715874"/>
              <a:gd name="connsiteY1719" fmla="*/ 876581 h 1561662"/>
              <a:gd name="connsiteX1720" fmla="*/ 607292 w 1715874"/>
              <a:gd name="connsiteY1720" fmla="*/ 876581 h 1561662"/>
              <a:gd name="connsiteX1721" fmla="*/ 607292 w 1715874"/>
              <a:gd name="connsiteY1721" fmla="*/ 877831 h 1561662"/>
              <a:gd name="connsiteX1722" fmla="*/ 607292 w 1715874"/>
              <a:gd name="connsiteY1722" fmla="*/ 879080 h 1561662"/>
              <a:gd name="connsiteX1723" fmla="*/ 607292 w 1715874"/>
              <a:gd name="connsiteY1723" fmla="*/ 886575 h 1561662"/>
              <a:gd name="connsiteX1724" fmla="*/ 620384 w 1715874"/>
              <a:gd name="connsiteY1724" fmla="*/ 886575 h 1561662"/>
              <a:gd name="connsiteX1725" fmla="*/ 607292 w 1715874"/>
              <a:gd name="connsiteY1725" fmla="*/ 876581 h 1561662"/>
              <a:gd name="connsiteX1726" fmla="*/ 330252 w 1715874"/>
              <a:gd name="connsiteY1726" fmla="*/ 876581 h 1561662"/>
              <a:gd name="connsiteX1727" fmla="*/ 316738 w 1715874"/>
              <a:gd name="connsiteY1727" fmla="*/ 886575 h 1561662"/>
              <a:gd name="connsiteX1728" fmla="*/ 330252 w 1715874"/>
              <a:gd name="connsiteY1728" fmla="*/ 876581 h 1561662"/>
              <a:gd name="connsiteX1729" fmla="*/ 541411 w 1715874"/>
              <a:gd name="connsiteY1729" fmla="*/ 866587 h 1561662"/>
              <a:gd name="connsiteX1730" fmla="*/ 541411 w 1715874"/>
              <a:gd name="connsiteY1730" fmla="*/ 876581 h 1561662"/>
              <a:gd name="connsiteX1731" fmla="*/ 554502 w 1715874"/>
              <a:gd name="connsiteY1731" fmla="*/ 876581 h 1561662"/>
              <a:gd name="connsiteX1732" fmla="*/ 554502 w 1715874"/>
              <a:gd name="connsiteY1732" fmla="*/ 866587 h 1561662"/>
              <a:gd name="connsiteX1733" fmla="*/ 475107 w 1715874"/>
              <a:gd name="connsiteY1733" fmla="*/ 866587 h 1561662"/>
              <a:gd name="connsiteX1734" fmla="*/ 475107 w 1715874"/>
              <a:gd name="connsiteY1734" fmla="*/ 876581 h 1561662"/>
              <a:gd name="connsiteX1735" fmla="*/ 488621 w 1715874"/>
              <a:gd name="connsiteY1735" fmla="*/ 876581 h 1561662"/>
              <a:gd name="connsiteX1736" fmla="*/ 488621 w 1715874"/>
              <a:gd name="connsiteY1736" fmla="*/ 866587 h 1561662"/>
              <a:gd name="connsiteX1737" fmla="*/ 475107 w 1715874"/>
              <a:gd name="connsiteY1737" fmla="*/ 866587 h 1561662"/>
              <a:gd name="connsiteX1738" fmla="*/ 263948 w 1715874"/>
              <a:gd name="connsiteY1738" fmla="*/ 866587 h 1561662"/>
              <a:gd name="connsiteX1739" fmla="*/ 263948 w 1715874"/>
              <a:gd name="connsiteY1739" fmla="*/ 876581 h 1561662"/>
              <a:gd name="connsiteX1740" fmla="*/ 263948 w 1715874"/>
              <a:gd name="connsiteY1740" fmla="*/ 886575 h 1561662"/>
              <a:gd name="connsiteX1741" fmla="*/ 263948 w 1715874"/>
              <a:gd name="connsiteY1741" fmla="*/ 896569 h 1561662"/>
              <a:gd name="connsiteX1742" fmla="*/ 263948 w 1715874"/>
              <a:gd name="connsiteY1742" fmla="*/ 906886 h 1561662"/>
              <a:gd name="connsiteX1743" fmla="*/ 265638 w 1715874"/>
              <a:gd name="connsiteY1743" fmla="*/ 906886 h 1561662"/>
              <a:gd name="connsiteX1744" fmla="*/ 275773 w 1715874"/>
              <a:gd name="connsiteY1744" fmla="*/ 906886 h 1561662"/>
              <a:gd name="connsiteX1745" fmla="*/ 277462 w 1715874"/>
              <a:gd name="connsiteY1745" fmla="*/ 906886 h 1561662"/>
              <a:gd name="connsiteX1746" fmla="*/ 277462 w 1715874"/>
              <a:gd name="connsiteY1746" fmla="*/ 916880 h 1561662"/>
              <a:gd name="connsiteX1747" fmla="*/ 277462 w 1715874"/>
              <a:gd name="connsiteY1747" fmla="*/ 926874 h 1561662"/>
              <a:gd name="connsiteX1748" fmla="*/ 277462 w 1715874"/>
              <a:gd name="connsiteY1748" fmla="*/ 936868 h 1561662"/>
              <a:gd name="connsiteX1749" fmla="*/ 263948 w 1715874"/>
              <a:gd name="connsiteY1749" fmla="*/ 936868 h 1561662"/>
              <a:gd name="connsiteX1750" fmla="*/ 263948 w 1715874"/>
              <a:gd name="connsiteY1750" fmla="*/ 947185 h 1561662"/>
              <a:gd name="connsiteX1751" fmla="*/ 265638 w 1715874"/>
              <a:gd name="connsiteY1751" fmla="*/ 947185 h 1561662"/>
              <a:gd name="connsiteX1752" fmla="*/ 271761 w 1715874"/>
              <a:gd name="connsiteY1752" fmla="*/ 947185 h 1561662"/>
              <a:gd name="connsiteX1753" fmla="*/ 272395 w 1715874"/>
              <a:gd name="connsiteY1753" fmla="*/ 947185 h 1561662"/>
              <a:gd name="connsiteX1754" fmla="*/ 274084 w 1715874"/>
              <a:gd name="connsiteY1754" fmla="*/ 947185 h 1561662"/>
              <a:gd name="connsiteX1755" fmla="*/ 277462 w 1715874"/>
              <a:gd name="connsiteY1755" fmla="*/ 947185 h 1561662"/>
              <a:gd name="connsiteX1756" fmla="*/ 277462 w 1715874"/>
              <a:gd name="connsiteY1756" fmla="*/ 957179 h 1561662"/>
              <a:gd name="connsiteX1757" fmla="*/ 277462 w 1715874"/>
              <a:gd name="connsiteY1757" fmla="*/ 967173 h 1561662"/>
              <a:gd name="connsiteX1758" fmla="*/ 277462 w 1715874"/>
              <a:gd name="connsiteY1758" fmla="*/ 977167 h 1561662"/>
              <a:gd name="connsiteX1759" fmla="*/ 290554 w 1715874"/>
              <a:gd name="connsiteY1759" fmla="*/ 977167 h 1561662"/>
              <a:gd name="connsiteX1760" fmla="*/ 290554 w 1715874"/>
              <a:gd name="connsiteY1760" fmla="*/ 967173 h 1561662"/>
              <a:gd name="connsiteX1761" fmla="*/ 290554 w 1715874"/>
              <a:gd name="connsiteY1761" fmla="*/ 957179 h 1561662"/>
              <a:gd name="connsiteX1762" fmla="*/ 290554 w 1715874"/>
              <a:gd name="connsiteY1762" fmla="*/ 947185 h 1561662"/>
              <a:gd name="connsiteX1763" fmla="*/ 296077 w 1715874"/>
              <a:gd name="connsiteY1763" fmla="*/ 947185 h 1561662"/>
              <a:gd name="connsiteX1764" fmla="*/ 303646 w 1715874"/>
              <a:gd name="connsiteY1764" fmla="*/ 947185 h 1561662"/>
              <a:gd name="connsiteX1765" fmla="*/ 303646 w 1715874"/>
              <a:gd name="connsiteY1765" fmla="*/ 948434 h 1561662"/>
              <a:gd name="connsiteX1766" fmla="*/ 303646 w 1715874"/>
              <a:gd name="connsiteY1766" fmla="*/ 952182 h 1561662"/>
              <a:gd name="connsiteX1767" fmla="*/ 303646 w 1715874"/>
              <a:gd name="connsiteY1767" fmla="*/ 952182 h 1561662"/>
              <a:gd name="connsiteX1768" fmla="*/ 303646 w 1715874"/>
              <a:gd name="connsiteY1768" fmla="*/ 957179 h 1561662"/>
              <a:gd name="connsiteX1769" fmla="*/ 303646 w 1715874"/>
              <a:gd name="connsiteY1769" fmla="*/ 952182 h 1561662"/>
              <a:gd name="connsiteX1770" fmla="*/ 307328 w 1715874"/>
              <a:gd name="connsiteY1770" fmla="*/ 948746 h 1561662"/>
              <a:gd name="connsiteX1771" fmla="*/ 303646 w 1715874"/>
              <a:gd name="connsiteY1771" fmla="*/ 947185 h 1561662"/>
              <a:gd name="connsiteX1772" fmla="*/ 303646 w 1715874"/>
              <a:gd name="connsiteY1772" fmla="*/ 936868 h 1561662"/>
              <a:gd name="connsiteX1773" fmla="*/ 302010 w 1715874"/>
              <a:gd name="connsiteY1773" fmla="*/ 936868 h 1561662"/>
              <a:gd name="connsiteX1774" fmla="*/ 298737 w 1715874"/>
              <a:gd name="connsiteY1774" fmla="*/ 936868 h 1561662"/>
              <a:gd name="connsiteX1775" fmla="*/ 298123 w 1715874"/>
              <a:gd name="connsiteY1775" fmla="*/ 936868 h 1561662"/>
              <a:gd name="connsiteX1776" fmla="*/ 293827 w 1715874"/>
              <a:gd name="connsiteY1776" fmla="*/ 936868 h 1561662"/>
              <a:gd name="connsiteX1777" fmla="*/ 292191 w 1715874"/>
              <a:gd name="connsiteY1777" fmla="*/ 936868 h 1561662"/>
              <a:gd name="connsiteX1778" fmla="*/ 290554 w 1715874"/>
              <a:gd name="connsiteY1778" fmla="*/ 936868 h 1561662"/>
              <a:gd name="connsiteX1779" fmla="*/ 288918 w 1715874"/>
              <a:gd name="connsiteY1779" fmla="*/ 936868 h 1561662"/>
              <a:gd name="connsiteX1780" fmla="*/ 282985 w 1715874"/>
              <a:gd name="connsiteY1780" fmla="*/ 936868 h 1561662"/>
              <a:gd name="connsiteX1781" fmla="*/ 277462 w 1715874"/>
              <a:gd name="connsiteY1781" fmla="*/ 936868 h 1561662"/>
              <a:gd name="connsiteX1782" fmla="*/ 290554 w 1715874"/>
              <a:gd name="connsiteY1782" fmla="*/ 926874 h 1561662"/>
              <a:gd name="connsiteX1783" fmla="*/ 285645 w 1715874"/>
              <a:gd name="connsiteY1783" fmla="*/ 926874 h 1561662"/>
              <a:gd name="connsiteX1784" fmla="*/ 285031 w 1715874"/>
              <a:gd name="connsiteY1784" fmla="*/ 926874 h 1561662"/>
              <a:gd name="connsiteX1785" fmla="*/ 277462 w 1715874"/>
              <a:gd name="connsiteY1785" fmla="*/ 926874 h 1561662"/>
              <a:gd name="connsiteX1786" fmla="*/ 277462 w 1715874"/>
              <a:gd name="connsiteY1786" fmla="*/ 923126 h 1561662"/>
              <a:gd name="connsiteX1787" fmla="*/ 277462 w 1715874"/>
              <a:gd name="connsiteY1787" fmla="*/ 916880 h 1561662"/>
              <a:gd name="connsiteX1788" fmla="*/ 290554 w 1715874"/>
              <a:gd name="connsiteY1788" fmla="*/ 906886 h 1561662"/>
              <a:gd name="connsiteX1789" fmla="*/ 292191 w 1715874"/>
              <a:gd name="connsiteY1789" fmla="*/ 906886 h 1561662"/>
              <a:gd name="connsiteX1790" fmla="*/ 293827 w 1715874"/>
              <a:gd name="connsiteY1790" fmla="*/ 906886 h 1561662"/>
              <a:gd name="connsiteX1791" fmla="*/ 302010 w 1715874"/>
              <a:gd name="connsiteY1791" fmla="*/ 906886 h 1561662"/>
              <a:gd name="connsiteX1792" fmla="*/ 303646 w 1715874"/>
              <a:gd name="connsiteY1792" fmla="*/ 906886 h 1561662"/>
              <a:gd name="connsiteX1793" fmla="*/ 303646 w 1715874"/>
              <a:gd name="connsiteY1793" fmla="*/ 896569 h 1561662"/>
              <a:gd name="connsiteX1794" fmla="*/ 290554 w 1715874"/>
              <a:gd name="connsiteY1794" fmla="*/ 896569 h 1561662"/>
              <a:gd name="connsiteX1795" fmla="*/ 290554 w 1715874"/>
              <a:gd name="connsiteY1795" fmla="*/ 906886 h 1561662"/>
              <a:gd name="connsiteX1796" fmla="*/ 288918 w 1715874"/>
              <a:gd name="connsiteY1796" fmla="*/ 906886 h 1561662"/>
              <a:gd name="connsiteX1797" fmla="*/ 282985 w 1715874"/>
              <a:gd name="connsiteY1797" fmla="*/ 906886 h 1561662"/>
              <a:gd name="connsiteX1798" fmla="*/ 277462 w 1715874"/>
              <a:gd name="connsiteY1798" fmla="*/ 906886 h 1561662"/>
              <a:gd name="connsiteX1799" fmla="*/ 277462 w 1715874"/>
              <a:gd name="connsiteY1799" fmla="*/ 905596 h 1561662"/>
              <a:gd name="connsiteX1800" fmla="*/ 277462 w 1715874"/>
              <a:gd name="connsiteY1800" fmla="*/ 896569 h 1561662"/>
              <a:gd name="connsiteX1801" fmla="*/ 275773 w 1715874"/>
              <a:gd name="connsiteY1801" fmla="*/ 896569 h 1561662"/>
              <a:gd name="connsiteX1802" fmla="*/ 269650 w 1715874"/>
              <a:gd name="connsiteY1802" fmla="*/ 896569 h 1561662"/>
              <a:gd name="connsiteX1803" fmla="*/ 269016 w 1715874"/>
              <a:gd name="connsiteY1803" fmla="*/ 896569 h 1561662"/>
              <a:gd name="connsiteX1804" fmla="*/ 263948 w 1715874"/>
              <a:gd name="connsiteY1804" fmla="*/ 896569 h 1561662"/>
              <a:gd name="connsiteX1805" fmla="*/ 277462 w 1715874"/>
              <a:gd name="connsiteY1805" fmla="*/ 886575 h 1561662"/>
              <a:gd name="connsiteX1806" fmla="*/ 263948 w 1715874"/>
              <a:gd name="connsiteY1806" fmla="*/ 886575 h 1561662"/>
              <a:gd name="connsiteX1807" fmla="*/ 277462 w 1715874"/>
              <a:gd name="connsiteY1807" fmla="*/ 876581 h 1561662"/>
              <a:gd name="connsiteX1808" fmla="*/ 277462 w 1715874"/>
              <a:gd name="connsiteY1808" fmla="*/ 866587 h 1561662"/>
              <a:gd name="connsiteX1809" fmla="*/ 263948 w 1715874"/>
              <a:gd name="connsiteY1809" fmla="*/ 866587 h 1561662"/>
              <a:gd name="connsiteX1810" fmla="*/ 1578779 w 1715874"/>
              <a:gd name="connsiteY1810" fmla="*/ 862718 h 1561662"/>
              <a:gd name="connsiteX1811" fmla="*/ 1583689 w 1715874"/>
              <a:gd name="connsiteY1811" fmla="*/ 866587 h 1561662"/>
              <a:gd name="connsiteX1812" fmla="*/ 1578779 w 1715874"/>
              <a:gd name="connsiteY1812" fmla="*/ 862718 h 1561662"/>
              <a:gd name="connsiteX1813" fmla="*/ 791844 w 1715874"/>
              <a:gd name="connsiteY1813" fmla="*/ 856270 h 1561662"/>
              <a:gd name="connsiteX1814" fmla="*/ 791844 w 1715874"/>
              <a:gd name="connsiteY1814" fmla="*/ 866587 h 1561662"/>
              <a:gd name="connsiteX1815" fmla="*/ 805358 w 1715874"/>
              <a:gd name="connsiteY1815" fmla="*/ 866587 h 1561662"/>
              <a:gd name="connsiteX1816" fmla="*/ 791844 w 1715874"/>
              <a:gd name="connsiteY1816" fmla="*/ 856270 h 1561662"/>
              <a:gd name="connsiteX1817" fmla="*/ 250856 w 1715874"/>
              <a:gd name="connsiteY1817" fmla="*/ 856270 h 1561662"/>
              <a:gd name="connsiteX1818" fmla="*/ 250856 w 1715874"/>
              <a:gd name="connsiteY1818" fmla="*/ 866587 h 1561662"/>
              <a:gd name="connsiteX1819" fmla="*/ 263948 w 1715874"/>
              <a:gd name="connsiteY1819" fmla="*/ 856270 h 1561662"/>
              <a:gd name="connsiteX1820" fmla="*/ 262312 w 1715874"/>
              <a:gd name="connsiteY1820" fmla="*/ 856270 h 1561662"/>
              <a:gd name="connsiteX1821" fmla="*/ 250856 w 1715874"/>
              <a:gd name="connsiteY1821" fmla="*/ 856270 h 1561662"/>
              <a:gd name="connsiteX1822" fmla="*/ 1397500 w 1715874"/>
              <a:gd name="connsiteY1822" fmla="*/ 848775 h 1561662"/>
              <a:gd name="connsiteX1823" fmla="*/ 1386044 w 1715874"/>
              <a:gd name="connsiteY1823" fmla="*/ 856270 h 1561662"/>
              <a:gd name="connsiteX1824" fmla="*/ 1399136 w 1715874"/>
              <a:gd name="connsiteY1824" fmla="*/ 856270 h 1561662"/>
              <a:gd name="connsiteX1825" fmla="*/ 1397500 w 1715874"/>
              <a:gd name="connsiteY1825" fmla="*/ 848775 h 1561662"/>
              <a:gd name="connsiteX1826" fmla="*/ 1504715 w 1715874"/>
              <a:gd name="connsiteY1826" fmla="*/ 846276 h 1561662"/>
              <a:gd name="connsiteX1827" fmla="*/ 1491623 w 1715874"/>
              <a:gd name="connsiteY1827" fmla="*/ 856270 h 1561662"/>
              <a:gd name="connsiteX1828" fmla="*/ 1504715 w 1715874"/>
              <a:gd name="connsiteY1828" fmla="*/ 856270 h 1561662"/>
              <a:gd name="connsiteX1829" fmla="*/ 1517807 w 1715874"/>
              <a:gd name="connsiteY1829" fmla="*/ 856270 h 1561662"/>
              <a:gd name="connsiteX1830" fmla="*/ 1517807 w 1715874"/>
              <a:gd name="connsiteY1830" fmla="*/ 866587 h 1561662"/>
              <a:gd name="connsiteX1831" fmla="*/ 1516170 w 1715874"/>
              <a:gd name="connsiteY1831" fmla="*/ 866587 h 1561662"/>
              <a:gd name="connsiteX1832" fmla="*/ 1506352 w 1715874"/>
              <a:gd name="connsiteY1832" fmla="*/ 866587 h 1561662"/>
              <a:gd name="connsiteX1833" fmla="*/ 1504715 w 1715874"/>
              <a:gd name="connsiteY1833" fmla="*/ 866587 h 1561662"/>
              <a:gd name="connsiteX1834" fmla="*/ 1504715 w 1715874"/>
              <a:gd name="connsiteY1834" fmla="*/ 876581 h 1561662"/>
              <a:gd name="connsiteX1835" fmla="*/ 1517807 w 1715874"/>
              <a:gd name="connsiteY1835" fmla="*/ 866587 h 1561662"/>
              <a:gd name="connsiteX1836" fmla="*/ 1517807 w 1715874"/>
              <a:gd name="connsiteY1836" fmla="*/ 876581 h 1561662"/>
              <a:gd name="connsiteX1837" fmla="*/ 1530899 w 1715874"/>
              <a:gd name="connsiteY1837" fmla="*/ 866587 h 1561662"/>
              <a:gd name="connsiteX1838" fmla="*/ 1517807 w 1715874"/>
              <a:gd name="connsiteY1838" fmla="*/ 856270 h 1561662"/>
              <a:gd name="connsiteX1839" fmla="*/ 1517807 w 1715874"/>
              <a:gd name="connsiteY1839" fmla="*/ 846276 h 1561662"/>
              <a:gd name="connsiteX1840" fmla="*/ 1512898 w 1715874"/>
              <a:gd name="connsiteY1840" fmla="*/ 846276 h 1561662"/>
              <a:gd name="connsiteX1841" fmla="*/ 1512284 w 1715874"/>
              <a:gd name="connsiteY1841" fmla="*/ 846276 h 1561662"/>
              <a:gd name="connsiteX1842" fmla="*/ 594200 w 1715874"/>
              <a:gd name="connsiteY1842" fmla="*/ 846276 h 1561662"/>
              <a:gd name="connsiteX1843" fmla="*/ 594200 w 1715874"/>
              <a:gd name="connsiteY1843" fmla="*/ 856270 h 1561662"/>
              <a:gd name="connsiteX1844" fmla="*/ 607292 w 1715874"/>
              <a:gd name="connsiteY1844" fmla="*/ 846276 h 1561662"/>
              <a:gd name="connsiteX1845" fmla="*/ 462015 w 1715874"/>
              <a:gd name="connsiteY1845" fmla="*/ 846276 h 1561662"/>
              <a:gd name="connsiteX1846" fmla="*/ 448923 w 1715874"/>
              <a:gd name="connsiteY1846" fmla="*/ 856270 h 1561662"/>
              <a:gd name="connsiteX1847" fmla="*/ 462015 w 1715874"/>
              <a:gd name="connsiteY1847" fmla="*/ 856270 h 1561662"/>
              <a:gd name="connsiteX1848" fmla="*/ 462015 w 1715874"/>
              <a:gd name="connsiteY1848" fmla="*/ 846276 h 1561662"/>
              <a:gd name="connsiteX1849" fmla="*/ 565958 w 1715874"/>
              <a:gd name="connsiteY1849" fmla="*/ 842529 h 1561662"/>
              <a:gd name="connsiteX1850" fmla="*/ 554502 w 1715874"/>
              <a:gd name="connsiteY1850" fmla="*/ 846276 h 1561662"/>
              <a:gd name="connsiteX1851" fmla="*/ 567594 w 1715874"/>
              <a:gd name="connsiteY1851" fmla="*/ 846276 h 1561662"/>
              <a:gd name="connsiteX1852" fmla="*/ 565958 w 1715874"/>
              <a:gd name="connsiteY1852" fmla="*/ 842529 h 1561662"/>
              <a:gd name="connsiteX1853" fmla="*/ 1570597 w 1715874"/>
              <a:gd name="connsiteY1853" fmla="*/ 836282 h 1561662"/>
              <a:gd name="connsiteX1854" fmla="*/ 1570597 w 1715874"/>
              <a:gd name="connsiteY1854" fmla="*/ 846276 h 1561662"/>
              <a:gd name="connsiteX1855" fmla="*/ 1557505 w 1715874"/>
              <a:gd name="connsiteY1855" fmla="*/ 846276 h 1561662"/>
              <a:gd name="connsiteX1856" fmla="*/ 1570597 w 1715874"/>
              <a:gd name="connsiteY1856" fmla="*/ 836282 h 1561662"/>
              <a:gd name="connsiteX1857" fmla="*/ 1491623 w 1715874"/>
              <a:gd name="connsiteY1857" fmla="*/ 836282 h 1561662"/>
              <a:gd name="connsiteX1858" fmla="*/ 1478109 w 1715874"/>
              <a:gd name="connsiteY1858" fmla="*/ 846276 h 1561662"/>
              <a:gd name="connsiteX1859" fmla="*/ 1491623 w 1715874"/>
              <a:gd name="connsiteY1859" fmla="*/ 836282 h 1561662"/>
              <a:gd name="connsiteX1860" fmla="*/ 1491623 w 1715874"/>
              <a:gd name="connsiteY1860" fmla="*/ 846276 h 1561662"/>
              <a:gd name="connsiteX1861" fmla="*/ 1504715 w 1715874"/>
              <a:gd name="connsiteY1861" fmla="*/ 836282 h 1561662"/>
              <a:gd name="connsiteX1862" fmla="*/ 1497146 w 1715874"/>
              <a:gd name="connsiteY1862" fmla="*/ 836282 h 1561662"/>
              <a:gd name="connsiteX1863" fmla="*/ 1491623 w 1715874"/>
              <a:gd name="connsiteY1863" fmla="*/ 836282 h 1561662"/>
              <a:gd name="connsiteX1864" fmla="*/ 1280465 w 1715874"/>
              <a:gd name="connsiteY1864" fmla="*/ 836282 h 1561662"/>
              <a:gd name="connsiteX1865" fmla="*/ 1280465 w 1715874"/>
              <a:gd name="connsiteY1865" fmla="*/ 846276 h 1561662"/>
              <a:gd name="connsiteX1866" fmla="*/ 1293557 w 1715874"/>
              <a:gd name="connsiteY1866" fmla="*/ 836282 h 1561662"/>
              <a:gd name="connsiteX1867" fmla="*/ 1293557 w 1715874"/>
              <a:gd name="connsiteY1867" fmla="*/ 846276 h 1561662"/>
              <a:gd name="connsiteX1868" fmla="*/ 1293557 w 1715874"/>
              <a:gd name="connsiteY1868" fmla="*/ 836282 h 1561662"/>
              <a:gd name="connsiteX1869" fmla="*/ 739055 w 1715874"/>
              <a:gd name="connsiteY1869" fmla="*/ 836282 h 1561662"/>
              <a:gd name="connsiteX1870" fmla="*/ 739055 w 1715874"/>
              <a:gd name="connsiteY1870" fmla="*/ 837532 h 1561662"/>
              <a:gd name="connsiteX1871" fmla="*/ 739055 w 1715874"/>
              <a:gd name="connsiteY1871" fmla="*/ 845027 h 1561662"/>
              <a:gd name="connsiteX1872" fmla="*/ 739055 w 1715874"/>
              <a:gd name="connsiteY1872" fmla="*/ 846276 h 1561662"/>
              <a:gd name="connsiteX1873" fmla="*/ 740744 w 1715874"/>
              <a:gd name="connsiteY1873" fmla="*/ 846276 h 1561662"/>
              <a:gd name="connsiteX1874" fmla="*/ 742434 w 1715874"/>
              <a:gd name="connsiteY1874" fmla="*/ 846276 h 1561662"/>
              <a:gd name="connsiteX1875" fmla="*/ 750880 w 1715874"/>
              <a:gd name="connsiteY1875" fmla="*/ 846276 h 1561662"/>
              <a:gd name="connsiteX1876" fmla="*/ 752569 w 1715874"/>
              <a:gd name="connsiteY1876" fmla="*/ 846276 h 1561662"/>
              <a:gd name="connsiteX1877" fmla="*/ 752569 w 1715874"/>
              <a:gd name="connsiteY1877" fmla="*/ 836282 h 1561662"/>
              <a:gd name="connsiteX1878" fmla="*/ 739055 w 1715874"/>
              <a:gd name="connsiteY1878" fmla="*/ 836282 h 1561662"/>
              <a:gd name="connsiteX1879" fmla="*/ 316738 w 1715874"/>
              <a:gd name="connsiteY1879" fmla="*/ 836282 h 1561662"/>
              <a:gd name="connsiteX1880" fmla="*/ 303646 w 1715874"/>
              <a:gd name="connsiteY1880" fmla="*/ 846276 h 1561662"/>
              <a:gd name="connsiteX1881" fmla="*/ 303646 w 1715874"/>
              <a:gd name="connsiteY1881" fmla="*/ 847525 h 1561662"/>
              <a:gd name="connsiteX1882" fmla="*/ 303646 w 1715874"/>
              <a:gd name="connsiteY1882" fmla="*/ 855021 h 1561662"/>
              <a:gd name="connsiteX1883" fmla="*/ 303646 w 1715874"/>
              <a:gd name="connsiteY1883" fmla="*/ 856270 h 1561662"/>
              <a:gd name="connsiteX1884" fmla="*/ 303646 w 1715874"/>
              <a:gd name="connsiteY1884" fmla="*/ 866587 h 1561662"/>
              <a:gd name="connsiteX1885" fmla="*/ 308556 w 1715874"/>
              <a:gd name="connsiteY1885" fmla="*/ 866587 h 1561662"/>
              <a:gd name="connsiteX1886" fmla="*/ 309169 w 1715874"/>
              <a:gd name="connsiteY1886" fmla="*/ 866587 h 1561662"/>
              <a:gd name="connsiteX1887" fmla="*/ 313465 w 1715874"/>
              <a:gd name="connsiteY1887" fmla="*/ 866587 h 1561662"/>
              <a:gd name="connsiteX1888" fmla="*/ 316738 w 1715874"/>
              <a:gd name="connsiteY1888" fmla="*/ 866587 h 1561662"/>
              <a:gd name="connsiteX1889" fmla="*/ 316738 w 1715874"/>
              <a:gd name="connsiteY1889" fmla="*/ 876581 h 1561662"/>
              <a:gd name="connsiteX1890" fmla="*/ 316738 w 1715874"/>
              <a:gd name="connsiteY1890" fmla="*/ 886575 h 1561662"/>
              <a:gd name="connsiteX1891" fmla="*/ 318427 w 1715874"/>
              <a:gd name="connsiteY1891" fmla="*/ 886575 h 1561662"/>
              <a:gd name="connsiteX1892" fmla="*/ 321806 w 1715874"/>
              <a:gd name="connsiteY1892" fmla="*/ 886575 h 1561662"/>
              <a:gd name="connsiteX1893" fmla="*/ 322439 w 1715874"/>
              <a:gd name="connsiteY1893" fmla="*/ 886575 h 1561662"/>
              <a:gd name="connsiteX1894" fmla="*/ 328563 w 1715874"/>
              <a:gd name="connsiteY1894" fmla="*/ 886575 h 1561662"/>
              <a:gd name="connsiteX1895" fmla="*/ 330252 w 1715874"/>
              <a:gd name="connsiteY1895" fmla="*/ 886575 h 1561662"/>
              <a:gd name="connsiteX1896" fmla="*/ 316738 w 1715874"/>
              <a:gd name="connsiteY1896" fmla="*/ 896569 h 1561662"/>
              <a:gd name="connsiteX1897" fmla="*/ 316738 w 1715874"/>
              <a:gd name="connsiteY1897" fmla="*/ 906886 h 1561662"/>
              <a:gd name="connsiteX1898" fmla="*/ 328563 w 1715874"/>
              <a:gd name="connsiteY1898" fmla="*/ 906886 h 1561662"/>
              <a:gd name="connsiteX1899" fmla="*/ 330252 w 1715874"/>
              <a:gd name="connsiteY1899" fmla="*/ 906886 h 1561662"/>
              <a:gd name="connsiteX1900" fmla="*/ 330252 w 1715874"/>
              <a:gd name="connsiteY1900" fmla="*/ 896569 h 1561662"/>
              <a:gd name="connsiteX1901" fmla="*/ 316738 w 1715874"/>
              <a:gd name="connsiteY1901" fmla="*/ 896569 h 1561662"/>
              <a:gd name="connsiteX1902" fmla="*/ 330252 w 1715874"/>
              <a:gd name="connsiteY1902" fmla="*/ 886575 h 1561662"/>
              <a:gd name="connsiteX1903" fmla="*/ 330252 w 1715874"/>
              <a:gd name="connsiteY1903" fmla="*/ 876581 h 1561662"/>
              <a:gd name="connsiteX1904" fmla="*/ 328563 w 1715874"/>
              <a:gd name="connsiteY1904" fmla="*/ 876581 h 1561662"/>
              <a:gd name="connsiteX1905" fmla="*/ 318427 w 1715874"/>
              <a:gd name="connsiteY1905" fmla="*/ 876581 h 1561662"/>
              <a:gd name="connsiteX1906" fmla="*/ 316738 w 1715874"/>
              <a:gd name="connsiteY1906" fmla="*/ 876581 h 1561662"/>
              <a:gd name="connsiteX1907" fmla="*/ 330252 w 1715874"/>
              <a:gd name="connsiteY1907" fmla="*/ 866587 h 1561662"/>
              <a:gd name="connsiteX1908" fmla="*/ 330252 w 1715874"/>
              <a:gd name="connsiteY1908" fmla="*/ 856270 h 1561662"/>
              <a:gd name="connsiteX1909" fmla="*/ 328563 w 1715874"/>
              <a:gd name="connsiteY1909" fmla="*/ 856270 h 1561662"/>
              <a:gd name="connsiteX1910" fmla="*/ 318427 w 1715874"/>
              <a:gd name="connsiteY1910" fmla="*/ 856270 h 1561662"/>
              <a:gd name="connsiteX1911" fmla="*/ 316738 w 1715874"/>
              <a:gd name="connsiteY1911" fmla="*/ 856270 h 1561662"/>
              <a:gd name="connsiteX1912" fmla="*/ 316738 w 1715874"/>
              <a:gd name="connsiteY1912" fmla="*/ 846276 h 1561662"/>
              <a:gd name="connsiteX1913" fmla="*/ 1544413 w 1715874"/>
              <a:gd name="connsiteY1913" fmla="*/ 826288 h 1561662"/>
              <a:gd name="connsiteX1914" fmla="*/ 1557505 w 1715874"/>
              <a:gd name="connsiteY1914" fmla="*/ 826288 h 1561662"/>
              <a:gd name="connsiteX1915" fmla="*/ 1544413 w 1715874"/>
              <a:gd name="connsiteY1915" fmla="*/ 836282 h 1561662"/>
              <a:gd name="connsiteX1916" fmla="*/ 1544413 w 1715874"/>
              <a:gd name="connsiteY1916" fmla="*/ 832535 h 1561662"/>
              <a:gd name="connsiteX1917" fmla="*/ 1478109 w 1715874"/>
              <a:gd name="connsiteY1917" fmla="*/ 826288 h 1561662"/>
              <a:gd name="connsiteX1918" fmla="*/ 1478109 w 1715874"/>
              <a:gd name="connsiteY1918" fmla="*/ 836282 h 1561662"/>
              <a:gd name="connsiteX1919" fmla="*/ 1491623 w 1715874"/>
              <a:gd name="connsiteY1919" fmla="*/ 826288 h 1561662"/>
              <a:gd name="connsiteX1920" fmla="*/ 1489934 w 1715874"/>
              <a:gd name="connsiteY1920" fmla="*/ 826288 h 1561662"/>
              <a:gd name="connsiteX1921" fmla="*/ 1479798 w 1715874"/>
              <a:gd name="connsiteY1921" fmla="*/ 826288 h 1561662"/>
              <a:gd name="connsiteX1922" fmla="*/ 1478109 w 1715874"/>
              <a:gd name="connsiteY1922" fmla="*/ 826288 h 1561662"/>
              <a:gd name="connsiteX1923" fmla="*/ 463651 w 1715874"/>
              <a:gd name="connsiteY1923" fmla="*/ 818551 h 1561662"/>
              <a:gd name="connsiteX1924" fmla="*/ 475107 w 1715874"/>
              <a:gd name="connsiteY1924" fmla="*/ 826288 h 1561662"/>
              <a:gd name="connsiteX1925" fmla="*/ 473470 w 1715874"/>
              <a:gd name="connsiteY1925" fmla="*/ 826288 h 1561662"/>
              <a:gd name="connsiteX1926" fmla="*/ 463651 w 1715874"/>
              <a:gd name="connsiteY1926" fmla="*/ 826288 h 1561662"/>
              <a:gd name="connsiteX1927" fmla="*/ 462015 w 1715874"/>
              <a:gd name="connsiteY1927" fmla="*/ 826288 h 1561662"/>
              <a:gd name="connsiteX1928" fmla="*/ 463651 w 1715874"/>
              <a:gd name="connsiteY1928" fmla="*/ 818551 h 1561662"/>
              <a:gd name="connsiteX1929" fmla="*/ 1530899 w 1715874"/>
              <a:gd name="connsiteY1929" fmla="*/ 815972 h 1561662"/>
              <a:gd name="connsiteX1930" fmla="*/ 1544413 w 1715874"/>
              <a:gd name="connsiteY1930" fmla="*/ 815972 h 1561662"/>
              <a:gd name="connsiteX1931" fmla="*/ 1530899 w 1715874"/>
              <a:gd name="connsiteY1931" fmla="*/ 826288 h 1561662"/>
              <a:gd name="connsiteX1932" fmla="*/ 1372530 w 1715874"/>
              <a:gd name="connsiteY1932" fmla="*/ 815972 h 1561662"/>
              <a:gd name="connsiteX1933" fmla="*/ 1359438 w 1715874"/>
              <a:gd name="connsiteY1933" fmla="*/ 826288 h 1561662"/>
              <a:gd name="connsiteX1934" fmla="*/ 1359438 w 1715874"/>
              <a:gd name="connsiteY1934" fmla="*/ 832535 h 1561662"/>
              <a:gd name="connsiteX1935" fmla="*/ 1359438 w 1715874"/>
              <a:gd name="connsiteY1935" fmla="*/ 836282 h 1561662"/>
              <a:gd name="connsiteX1936" fmla="*/ 1372530 w 1715874"/>
              <a:gd name="connsiteY1936" fmla="*/ 826288 h 1561662"/>
              <a:gd name="connsiteX1937" fmla="*/ 1372530 w 1715874"/>
              <a:gd name="connsiteY1937" fmla="*/ 824999 h 1561662"/>
              <a:gd name="connsiteX1938" fmla="*/ 1372530 w 1715874"/>
              <a:gd name="connsiteY1938" fmla="*/ 822420 h 1561662"/>
              <a:gd name="connsiteX1939" fmla="*/ 858148 w 1715874"/>
              <a:gd name="connsiteY1939" fmla="*/ 815972 h 1561662"/>
              <a:gd name="connsiteX1940" fmla="*/ 858148 w 1715874"/>
              <a:gd name="connsiteY1940" fmla="*/ 826288 h 1561662"/>
              <a:gd name="connsiteX1941" fmla="*/ 871240 w 1715874"/>
              <a:gd name="connsiteY1941" fmla="*/ 826288 h 1561662"/>
              <a:gd name="connsiteX1942" fmla="*/ 858148 w 1715874"/>
              <a:gd name="connsiteY1942" fmla="*/ 815972 h 1561662"/>
              <a:gd name="connsiteX1943" fmla="*/ 686265 w 1715874"/>
              <a:gd name="connsiteY1943" fmla="*/ 815972 h 1561662"/>
              <a:gd name="connsiteX1944" fmla="*/ 686265 w 1715874"/>
              <a:gd name="connsiteY1944" fmla="*/ 826288 h 1561662"/>
              <a:gd name="connsiteX1945" fmla="*/ 673173 w 1715874"/>
              <a:gd name="connsiteY1945" fmla="*/ 826288 h 1561662"/>
              <a:gd name="connsiteX1946" fmla="*/ 673173 w 1715874"/>
              <a:gd name="connsiteY1946" fmla="*/ 836282 h 1561662"/>
              <a:gd name="connsiteX1947" fmla="*/ 686265 w 1715874"/>
              <a:gd name="connsiteY1947" fmla="*/ 826288 h 1561662"/>
              <a:gd name="connsiteX1948" fmla="*/ 698090 w 1715874"/>
              <a:gd name="connsiteY1948" fmla="*/ 826288 h 1561662"/>
              <a:gd name="connsiteX1949" fmla="*/ 699779 w 1715874"/>
              <a:gd name="connsiteY1949" fmla="*/ 826288 h 1561662"/>
              <a:gd name="connsiteX1950" fmla="*/ 699779 w 1715874"/>
              <a:gd name="connsiteY1950" fmla="*/ 815972 h 1561662"/>
              <a:gd name="connsiteX1951" fmla="*/ 686265 w 1715874"/>
              <a:gd name="connsiteY1951" fmla="*/ 815972 h 1561662"/>
              <a:gd name="connsiteX1952" fmla="*/ 448923 w 1715874"/>
              <a:gd name="connsiteY1952" fmla="*/ 815972 h 1561662"/>
              <a:gd name="connsiteX1953" fmla="*/ 435831 w 1715874"/>
              <a:gd name="connsiteY1953" fmla="*/ 826288 h 1561662"/>
              <a:gd name="connsiteX1954" fmla="*/ 448923 w 1715874"/>
              <a:gd name="connsiteY1954" fmla="*/ 826288 h 1561662"/>
              <a:gd name="connsiteX1955" fmla="*/ 448923 w 1715874"/>
              <a:gd name="connsiteY1955" fmla="*/ 836282 h 1561662"/>
              <a:gd name="connsiteX1956" fmla="*/ 458742 w 1715874"/>
              <a:gd name="connsiteY1956" fmla="*/ 836282 h 1561662"/>
              <a:gd name="connsiteX1957" fmla="*/ 462015 w 1715874"/>
              <a:gd name="connsiteY1957" fmla="*/ 836282 h 1561662"/>
              <a:gd name="connsiteX1958" fmla="*/ 475107 w 1715874"/>
              <a:gd name="connsiteY1958" fmla="*/ 836282 h 1561662"/>
              <a:gd name="connsiteX1959" fmla="*/ 475107 w 1715874"/>
              <a:gd name="connsiteY1959" fmla="*/ 826288 h 1561662"/>
              <a:gd name="connsiteX1960" fmla="*/ 476796 w 1715874"/>
              <a:gd name="connsiteY1960" fmla="*/ 826288 h 1561662"/>
              <a:gd name="connsiteX1961" fmla="*/ 486932 w 1715874"/>
              <a:gd name="connsiteY1961" fmla="*/ 826288 h 1561662"/>
              <a:gd name="connsiteX1962" fmla="*/ 488621 w 1715874"/>
              <a:gd name="connsiteY1962" fmla="*/ 826288 h 1561662"/>
              <a:gd name="connsiteX1963" fmla="*/ 501713 w 1715874"/>
              <a:gd name="connsiteY1963" fmla="*/ 826288 h 1561662"/>
              <a:gd name="connsiteX1964" fmla="*/ 514805 w 1715874"/>
              <a:gd name="connsiteY1964" fmla="*/ 826288 h 1561662"/>
              <a:gd name="connsiteX1965" fmla="*/ 514805 w 1715874"/>
              <a:gd name="connsiteY1965" fmla="*/ 815972 h 1561662"/>
              <a:gd name="connsiteX1966" fmla="*/ 501713 w 1715874"/>
              <a:gd name="connsiteY1966" fmla="*/ 815972 h 1561662"/>
              <a:gd name="connsiteX1967" fmla="*/ 500076 w 1715874"/>
              <a:gd name="connsiteY1967" fmla="*/ 815972 h 1561662"/>
              <a:gd name="connsiteX1968" fmla="*/ 490257 w 1715874"/>
              <a:gd name="connsiteY1968" fmla="*/ 815972 h 1561662"/>
              <a:gd name="connsiteX1969" fmla="*/ 488621 w 1715874"/>
              <a:gd name="connsiteY1969" fmla="*/ 815972 h 1561662"/>
              <a:gd name="connsiteX1970" fmla="*/ 488621 w 1715874"/>
              <a:gd name="connsiteY1970" fmla="*/ 826288 h 1561662"/>
              <a:gd name="connsiteX1971" fmla="*/ 475107 w 1715874"/>
              <a:gd name="connsiteY1971" fmla="*/ 826288 h 1561662"/>
              <a:gd name="connsiteX1972" fmla="*/ 475107 w 1715874"/>
              <a:gd name="connsiteY1972" fmla="*/ 822420 h 1561662"/>
              <a:gd name="connsiteX1973" fmla="*/ 475107 w 1715874"/>
              <a:gd name="connsiteY1973" fmla="*/ 815972 h 1561662"/>
              <a:gd name="connsiteX1974" fmla="*/ 462015 w 1715874"/>
              <a:gd name="connsiteY1974" fmla="*/ 815972 h 1561662"/>
              <a:gd name="connsiteX1975" fmla="*/ 462015 w 1715874"/>
              <a:gd name="connsiteY1975" fmla="*/ 826288 h 1561662"/>
              <a:gd name="connsiteX1976" fmla="*/ 448923 w 1715874"/>
              <a:gd name="connsiteY1976" fmla="*/ 826288 h 1561662"/>
              <a:gd name="connsiteX1977" fmla="*/ 448923 w 1715874"/>
              <a:gd name="connsiteY1977" fmla="*/ 822420 h 1561662"/>
              <a:gd name="connsiteX1978" fmla="*/ 600310 w 1715874"/>
              <a:gd name="connsiteY1978" fmla="*/ 815305 h 1561662"/>
              <a:gd name="connsiteX1979" fmla="*/ 599928 w 1715874"/>
              <a:gd name="connsiteY1979" fmla="*/ 815816 h 1561662"/>
              <a:gd name="connsiteX1980" fmla="*/ 594200 w 1715874"/>
              <a:gd name="connsiteY1980" fmla="*/ 815972 h 1561662"/>
              <a:gd name="connsiteX1981" fmla="*/ 1517807 w 1715874"/>
              <a:gd name="connsiteY1981" fmla="*/ 805977 h 1561662"/>
              <a:gd name="connsiteX1982" fmla="*/ 1529263 w 1715874"/>
              <a:gd name="connsiteY1982" fmla="*/ 805977 h 1561662"/>
              <a:gd name="connsiteX1983" fmla="*/ 1530899 w 1715874"/>
              <a:gd name="connsiteY1983" fmla="*/ 805977 h 1561662"/>
              <a:gd name="connsiteX1984" fmla="*/ 1517807 w 1715874"/>
              <a:gd name="connsiteY1984" fmla="*/ 815972 h 1561662"/>
              <a:gd name="connsiteX1985" fmla="*/ 1451926 w 1715874"/>
              <a:gd name="connsiteY1985" fmla="*/ 805977 h 1561662"/>
              <a:gd name="connsiteX1986" fmla="*/ 1438834 w 1715874"/>
              <a:gd name="connsiteY1986" fmla="*/ 815972 h 1561662"/>
              <a:gd name="connsiteX1987" fmla="*/ 1451926 w 1715874"/>
              <a:gd name="connsiteY1987" fmla="*/ 815972 h 1561662"/>
              <a:gd name="connsiteX1988" fmla="*/ 1451926 w 1715874"/>
              <a:gd name="connsiteY1988" fmla="*/ 826288 h 1561662"/>
              <a:gd name="connsiteX1989" fmla="*/ 1465017 w 1715874"/>
              <a:gd name="connsiteY1989" fmla="*/ 815972 h 1561662"/>
              <a:gd name="connsiteX1990" fmla="*/ 1465017 w 1715874"/>
              <a:gd name="connsiteY1990" fmla="*/ 805977 h 1561662"/>
              <a:gd name="connsiteX1991" fmla="*/ 1451926 w 1715874"/>
              <a:gd name="connsiteY1991" fmla="*/ 815972 h 1561662"/>
              <a:gd name="connsiteX1992" fmla="*/ 607292 w 1715874"/>
              <a:gd name="connsiteY1992" fmla="*/ 805977 h 1561662"/>
              <a:gd name="connsiteX1993" fmla="*/ 605656 w 1715874"/>
              <a:gd name="connsiteY1993" fmla="*/ 814722 h 1561662"/>
              <a:gd name="connsiteX1994" fmla="*/ 600310 w 1715874"/>
              <a:gd name="connsiteY1994" fmla="*/ 815305 h 1561662"/>
              <a:gd name="connsiteX1995" fmla="*/ 600746 w 1715874"/>
              <a:gd name="connsiteY1995" fmla="*/ 814722 h 1561662"/>
              <a:gd name="connsiteX1996" fmla="*/ 607292 w 1715874"/>
              <a:gd name="connsiteY1996" fmla="*/ 805977 h 1561662"/>
              <a:gd name="connsiteX1997" fmla="*/ 263948 w 1715874"/>
              <a:gd name="connsiteY1997" fmla="*/ 805977 h 1561662"/>
              <a:gd name="connsiteX1998" fmla="*/ 250856 w 1715874"/>
              <a:gd name="connsiteY1998" fmla="*/ 815972 h 1561662"/>
              <a:gd name="connsiteX1999" fmla="*/ 250856 w 1715874"/>
              <a:gd name="connsiteY1999" fmla="*/ 822420 h 1561662"/>
              <a:gd name="connsiteX2000" fmla="*/ 250856 w 1715874"/>
              <a:gd name="connsiteY2000" fmla="*/ 826288 h 1561662"/>
              <a:gd name="connsiteX2001" fmla="*/ 250856 w 1715874"/>
              <a:gd name="connsiteY2001" fmla="*/ 830036 h 1561662"/>
              <a:gd name="connsiteX2002" fmla="*/ 250856 w 1715874"/>
              <a:gd name="connsiteY2002" fmla="*/ 836282 h 1561662"/>
              <a:gd name="connsiteX2003" fmla="*/ 250856 w 1715874"/>
              <a:gd name="connsiteY2003" fmla="*/ 837532 h 1561662"/>
              <a:gd name="connsiteX2004" fmla="*/ 250856 w 1715874"/>
              <a:gd name="connsiteY2004" fmla="*/ 846276 h 1561662"/>
              <a:gd name="connsiteX2005" fmla="*/ 263948 w 1715874"/>
              <a:gd name="connsiteY2005" fmla="*/ 846276 h 1561662"/>
              <a:gd name="connsiteX2006" fmla="*/ 263948 w 1715874"/>
              <a:gd name="connsiteY2006" fmla="*/ 836282 h 1561662"/>
              <a:gd name="connsiteX2007" fmla="*/ 263948 w 1715874"/>
              <a:gd name="connsiteY2007" fmla="*/ 826288 h 1561662"/>
              <a:gd name="connsiteX2008" fmla="*/ 263948 w 1715874"/>
              <a:gd name="connsiteY2008" fmla="*/ 815972 h 1561662"/>
              <a:gd name="connsiteX2009" fmla="*/ 262312 w 1715874"/>
              <a:gd name="connsiteY2009" fmla="*/ 815972 h 1561662"/>
              <a:gd name="connsiteX2010" fmla="*/ 252493 w 1715874"/>
              <a:gd name="connsiteY2010" fmla="*/ 815972 h 1561662"/>
              <a:gd name="connsiteX2011" fmla="*/ 250856 w 1715874"/>
              <a:gd name="connsiteY2011" fmla="*/ 815972 h 1561662"/>
              <a:gd name="connsiteX2012" fmla="*/ 263948 w 1715874"/>
              <a:gd name="connsiteY2012" fmla="*/ 805977 h 1561662"/>
              <a:gd name="connsiteX2013" fmla="*/ 1306649 w 1715874"/>
              <a:gd name="connsiteY2013" fmla="*/ 795983 h 1561662"/>
              <a:gd name="connsiteX2014" fmla="*/ 1306649 w 1715874"/>
              <a:gd name="connsiteY2014" fmla="*/ 805977 h 1561662"/>
              <a:gd name="connsiteX2015" fmla="*/ 1319740 w 1715874"/>
              <a:gd name="connsiteY2015" fmla="*/ 805977 h 1561662"/>
              <a:gd name="connsiteX2016" fmla="*/ 1319740 w 1715874"/>
              <a:gd name="connsiteY2016" fmla="*/ 795983 h 1561662"/>
              <a:gd name="connsiteX2017" fmla="*/ 369528 w 1715874"/>
              <a:gd name="connsiteY2017" fmla="*/ 795983 h 1561662"/>
              <a:gd name="connsiteX2018" fmla="*/ 356436 w 1715874"/>
              <a:gd name="connsiteY2018" fmla="*/ 805977 h 1561662"/>
              <a:gd name="connsiteX2019" fmla="*/ 367891 w 1715874"/>
              <a:gd name="connsiteY2019" fmla="*/ 805977 h 1561662"/>
              <a:gd name="connsiteX2020" fmla="*/ 369528 w 1715874"/>
              <a:gd name="connsiteY2020" fmla="*/ 805977 h 1561662"/>
              <a:gd name="connsiteX2021" fmla="*/ 369528 w 1715874"/>
              <a:gd name="connsiteY2021" fmla="*/ 815972 h 1561662"/>
              <a:gd name="connsiteX2022" fmla="*/ 356436 w 1715874"/>
              <a:gd name="connsiteY2022" fmla="*/ 815972 h 1561662"/>
              <a:gd name="connsiteX2023" fmla="*/ 369528 w 1715874"/>
              <a:gd name="connsiteY2023" fmla="*/ 815972 h 1561662"/>
              <a:gd name="connsiteX2024" fmla="*/ 356436 w 1715874"/>
              <a:gd name="connsiteY2024" fmla="*/ 826288 h 1561662"/>
              <a:gd name="connsiteX2025" fmla="*/ 369528 w 1715874"/>
              <a:gd name="connsiteY2025" fmla="*/ 826288 h 1561662"/>
              <a:gd name="connsiteX2026" fmla="*/ 369528 w 1715874"/>
              <a:gd name="connsiteY2026" fmla="*/ 836282 h 1561662"/>
              <a:gd name="connsiteX2027" fmla="*/ 356436 w 1715874"/>
              <a:gd name="connsiteY2027" fmla="*/ 846276 h 1561662"/>
              <a:gd name="connsiteX2028" fmla="*/ 356436 w 1715874"/>
              <a:gd name="connsiteY2028" fmla="*/ 856270 h 1561662"/>
              <a:gd name="connsiteX2029" fmla="*/ 358072 w 1715874"/>
              <a:gd name="connsiteY2029" fmla="*/ 856270 h 1561662"/>
              <a:gd name="connsiteX2030" fmla="*/ 364005 w 1715874"/>
              <a:gd name="connsiteY2030" fmla="*/ 856270 h 1561662"/>
              <a:gd name="connsiteX2031" fmla="*/ 364618 w 1715874"/>
              <a:gd name="connsiteY2031" fmla="*/ 856270 h 1561662"/>
              <a:gd name="connsiteX2032" fmla="*/ 367891 w 1715874"/>
              <a:gd name="connsiteY2032" fmla="*/ 856270 h 1561662"/>
              <a:gd name="connsiteX2033" fmla="*/ 369528 w 1715874"/>
              <a:gd name="connsiteY2033" fmla="*/ 856270 h 1561662"/>
              <a:gd name="connsiteX2034" fmla="*/ 383042 w 1715874"/>
              <a:gd name="connsiteY2034" fmla="*/ 856270 h 1561662"/>
              <a:gd name="connsiteX2035" fmla="*/ 369528 w 1715874"/>
              <a:gd name="connsiteY2035" fmla="*/ 866587 h 1561662"/>
              <a:gd name="connsiteX2036" fmla="*/ 371217 w 1715874"/>
              <a:gd name="connsiteY2036" fmla="*/ 866587 h 1561662"/>
              <a:gd name="connsiteX2037" fmla="*/ 377341 w 1715874"/>
              <a:gd name="connsiteY2037" fmla="*/ 866587 h 1561662"/>
              <a:gd name="connsiteX2038" fmla="*/ 377974 w 1715874"/>
              <a:gd name="connsiteY2038" fmla="*/ 866587 h 1561662"/>
              <a:gd name="connsiteX2039" fmla="*/ 383042 w 1715874"/>
              <a:gd name="connsiteY2039" fmla="*/ 866587 h 1561662"/>
              <a:gd name="connsiteX2040" fmla="*/ 383042 w 1715874"/>
              <a:gd name="connsiteY2040" fmla="*/ 876581 h 1561662"/>
              <a:gd name="connsiteX2041" fmla="*/ 375229 w 1715874"/>
              <a:gd name="connsiteY2041" fmla="*/ 876581 h 1561662"/>
              <a:gd name="connsiteX2042" fmla="*/ 374596 w 1715874"/>
              <a:gd name="connsiteY2042" fmla="*/ 876581 h 1561662"/>
              <a:gd name="connsiteX2043" fmla="*/ 371217 w 1715874"/>
              <a:gd name="connsiteY2043" fmla="*/ 876581 h 1561662"/>
              <a:gd name="connsiteX2044" fmla="*/ 369528 w 1715874"/>
              <a:gd name="connsiteY2044" fmla="*/ 876581 h 1561662"/>
              <a:gd name="connsiteX2045" fmla="*/ 369528 w 1715874"/>
              <a:gd name="connsiteY2045" fmla="*/ 886575 h 1561662"/>
              <a:gd name="connsiteX2046" fmla="*/ 371217 w 1715874"/>
              <a:gd name="connsiteY2046" fmla="*/ 886575 h 1561662"/>
              <a:gd name="connsiteX2047" fmla="*/ 377341 w 1715874"/>
              <a:gd name="connsiteY2047" fmla="*/ 886575 h 1561662"/>
              <a:gd name="connsiteX2048" fmla="*/ 377974 w 1715874"/>
              <a:gd name="connsiteY2048" fmla="*/ 886575 h 1561662"/>
              <a:gd name="connsiteX2049" fmla="*/ 381353 w 1715874"/>
              <a:gd name="connsiteY2049" fmla="*/ 886575 h 1561662"/>
              <a:gd name="connsiteX2050" fmla="*/ 383042 w 1715874"/>
              <a:gd name="connsiteY2050" fmla="*/ 886575 h 1561662"/>
              <a:gd name="connsiteX2051" fmla="*/ 383042 w 1715874"/>
              <a:gd name="connsiteY2051" fmla="*/ 887824 h 1561662"/>
              <a:gd name="connsiteX2052" fmla="*/ 383042 w 1715874"/>
              <a:gd name="connsiteY2052" fmla="*/ 892821 h 1561662"/>
              <a:gd name="connsiteX2053" fmla="*/ 383042 w 1715874"/>
              <a:gd name="connsiteY2053" fmla="*/ 896569 h 1561662"/>
              <a:gd name="connsiteX2054" fmla="*/ 369528 w 1715874"/>
              <a:gd name="connsiteY2054" fmla="*/ 906886 h 1561662"/>
              <a:gd name="connsiteX2055" fmla="*/ 369528 w 1715874"/>
              <a:gd name="connsiteY2055" fmla="*/ 916880 h 1561662"/>
              <a:gd name="connsiteX2056" fmla="*/ 383042 w 1715874"/>
              <a:gd name="connsiteY2056" fmla="*/ 926874 h 1561662"/>
              <a:gd name="connsiteX2057" fmla="*/ 381353 w 1715874"/>
              <a:gd name="connsiteY2057" fmla="*/ 926874 h 1561662"/>
              <a:gd name="connsiteX2058" fmla="*/ 377974 w 1715874"/>
              <a:gd name="connsiteY2058" fmla="*/ 926874 h 1561662"/>
              <a:gd name="connsiteX2059" fmla="*/ 377341 w 1715874"/>
              <a:gd name="connsiteY2059" fmla="*/ 926874 h 1561662"/>
              <a:gd name="connsiteX2060" fmla="*/ 369528 w 1715874"/>
              <a:gd name="connsiteY2060" fmla="*/ 926874 h 1561662"/>
              <a:gd name="connsiteX2061" fmla="*/ 369528 w 1715874"/>
              <a:gd name="connsiteY2061" fmla="*/ 936868 h 1561662"/>
              <a:gd name="connsiteX2062" fmla="*/ 375440 w 1715874"/>
              <a:gd name="connsiteY2062" fmla="*/ 936868 h 1561662"/>
              <a:gd name="connsiteX2063" fmla="*/ 376285 w 1715874"/>
              <a:gd name="connsiteY2063" fmla="*/ 936868 h 1561662"/>
              <a:gd name="connsiteX2064" fmla="*/ 377129 w 1715874"/>
              <a:gd name="connsiteY2064" fmla="*/ 936868 h 1561662"/>
              <a:gd name="connsiteX2065" fmla="*/ 383042 w 1715874"/>
              <a:gd name="connsiteY2065" fmla="*/ 936868 h 1561662"/>
              <a:gd name="connsiteX2066" fmla="*/ 383042 w 1715874"/>
              <a:gd name="connsiteY2066" fmla="*/ 947185 h 1561662"/>
              <a:gd name="connsiteX2067" fmla="*/ 386315 w 1715874"/>
              <a:gd name="connsiteY2067" fmla="*/ 947185 h 1561662"/>
              <a:gd name="connsiteX2068" fmla="*/ 396134 w 1715874"/>
              <a:gd name="connsiteY2068" fmla="*/ 947185 h 1561662"/>
              <a:gd name="connsiteX2069" fmla="*/ 383042 w 1715874"/>
              <a:gd name="connsiteY2069" fmla="*/ 957179 h 1561662"/>
              <a:gd name="connsiteX2070" fmla="*/ 396134 w 1715874"/>
              <a:gd name="connsiteY2070" fmla="*/ 957179 h 1561662"/>
              <a:gd name="connsiteX2071" fmla="*/ 396134 w 1715874"/>
              <a:gd name="connsiteY2071" fmla="*/ 967173 h 1561662"/>
              <a:gd name="connsiteX2072" fmla="*/ 409225 w 1715874"/>
              <a:gd name="connsiteY2072" fmla="*/ 967173 h 1561662"/>
              <a:gd name="connsiteX2073" fmla="*/ 409225 w 1715874"/>
              <a:gd name="connsiteY2073" fmla="*/ 957179 h 1561662"/>
              <a:gd name="connsiteX2074" fmla="*/ 409225 w 1715874"/>
              <a:gd name="connsiteY2074" fmla="*/ 947185 h 1561662"/>
              <a:gd name="connsiteX2075" fmla="*/ 396134 w 1715874"/>
              <a:gd name="connsiteY2075" fmla="*/ 957179 h 1561662"/>
              <a:gd name="connsiteX2076" fmla="*/ 396134 w 1715874"/>
              <a:gd name="connsiteY2076" fmla="*/ 947185 h 1561662"/>
              <a:gd name="connsiteX2077" fmla="*/ 409225 w 1715874"/>
              <a:gd name="connsiteY2077" fmla="*/ 936868 h 1561662"/>
              <a:gd name="connsiteX2078" fmla="*/ 404316 w 1715874"/>
              <a:gd name="connsiteY2078" fmla="*/ 936868 h 1561662"/>
              <a:gd name="connsiteX2079" fmla="*/ 403702 w 1715874"/>
              <a:gd name="connsiteY2079" fmla="*/ 936868 h 1561662"/>
              <a:gd name="connsiteX2080" fmla="*/ 396134 w 1715874"/>
              <a:gd name="connsiteY2080" fmla="*/ 936868 h 1561662"/>
              <a:gd name="connsiteX2081" fmla="*/ 409225 w 1715874"/>
              <a:gd name="connsiteY2081" fmla="*/ 926874 h 1561662"/>
              <a:gd name="connsiteX2082" fmla="*/ 396134 w 1715874"/>
              <a:gd name="connsiteY2082" fmla="*/ 926874 h 1561662"/>
              <a:gd name="connsiteX2083" fmla="*/ 396134 w 1715874"/>
              <a:gd name="connsiteY2083" fmla="*/ 916880 h 1561662"/>
              <a:gd name="connsiteX2084" fmla="*/ 383042 w 1715874"/>
              <a:gd name="connsiteY2084" fmla="*/ 926874 h 1561662"/>
              <a:gd name="connsiteX2085" fmla="*/ 383042 w 1715874"/>
              <a:gd name="connsiteY2085" fmla="*/ 916880 h 1561662"/>
              <a:gd name="connsiteX2086" fmla="*/ 369528 w 1715874"/>
              <a:gd name="connsiteY2086" fmla="*/ 916880 h 1561662"/>
              <a:gd name="connsiteX2087" fmla="*/ 383042 w 1715874"/>
              <a:gd name="connsiteY2087" fmla="*/ 906886 h 1561662"/>
              <a:gd name="connsiteX2088" fmla="*/ 384678 w 1715874"/>
              <a:gd name="connsiteY2088" fmla="*/ 906886 h 1561662"/>
              <a:gd name="connsiteX2089" fmla="*/ 396134 w 1715874"/>
              <a:gd name="connsiteY2089" fmla="*/ 906886 h 1561662"/>
              <a:gd name="connsiteX2090" fmla="*/ 396134 w 1715874"/>
              <a:gd name="connsiteY2090" fmla="*/ 896569 h 1561662"/>
              <a:gd name="connsiteX2091" fmla="*/ 396134 w 1715874"/>
              <a:gd name="connsiteY2091" fmla="*/ 889074 h 1561662"/>
              <a:gd name="connsiteX2092" fmla="*/ 396134 w 1715874"/>
              <a:gd name="connsiteY2092" fmla="*/ 886575 h 1561662"/>
              <a:gd name="connsiteX2093" fmla="*/ 394497 w 1715874"/>
              <a:gd name="connsiteY2093" fmla="*/ 886575 h 1561662"/>
              <a:gd name="connsiteX2094" fmla="*/ 391224 w 1715874"/>
              <a:gd name="connsiteY2094" fmla="*/ 886575 h 1561662"/>
              <a:gd name="connsiteX2095" fmla="*/ 390611 w 1715874"/>
              <a:gd name="connsiteY2095" fmla="*/ 886575 h 1561662"/>
              <a:gd name="connsiteX2096" fmla="*/ 383042 w 1715874"/>
              <a:gd name="connsiteY2096" fmla="*/ 886575 h 1561662"/>
              <a:gd name="connsiteX2097" fmla="*/ 396134 w 1715874"/>
              <a:gd name="connsiteY2097" fmla="*/ 876581 h 1561662"/>
              <a:gd name="connsiteX2098" fmla="*/ 396134 w 1715874"/>
              <a:gd name="connsiteY2098" fmla="*/ 866587 h 1561662"/>
              <a:gd name="connsiteX2099" fmla="*/ 394497 w 1715874"/>
              <a:gd name="connsiteY2099" fmla="*/ 866587 h 1561662"/>
              <a:gd name="connsiteX2100" fmla="*/ 388565 w 1715874"/>
              <a:gd name="connsiteY2100" fmla="*/ 866587 h 1561662"/>
              <a:gd name="connsiteX2101" fmla="*/ 387951 w 1715874"/>
              <a:gd name="connsiteY2101" fmla="*/ 866587 h 1561662"/>
              <a:gd name="connsiteX2102" fmla="*/ 384678 w 1715874"/>
              <a:gd name="connsiteY2102" fmla="*/ 866587 h 1561662"/>
              <a:gd name="connsiteX2103" fmla="*/ 383042 w 1715874"/>
              <a:gd name="connsiteY2103" fmla="*/ 866587 h 1561662"/>
              <a:gd name="connsiteX2104" fmla="*/ 383042 w 1715874"/>
              <a:gd name="connsiteY2104" fmla="*/ 856270 h 1561662"/>
              <a:gd name="connsiteX2105" fmla="*/ 396134 w 1715874"/>
              <a:gd name="connsiteY2105" fmla="*/ 846276 h 1561662"/>
              <a:gd name="connsiteX2106" fmla="*/ 392861 w 1715874"/>
              <a:gd name="connsiteY2106" fmla="*/ 846276 h 1561662"/>
              <a:gd name="connsiteX2107" fmla="*/ 383042 w 1715874"/>
              <a:gd name="connsiteY2107" fmla="*/ 846276 h 1561662"/>
              <a:gd name="connsiteX2108" fmla="*/ 383042 w 1715874"/>
              <a:gd name="connsiteY2108" fmla="*/ 836282 h 1561662"/>
              <a:gd name="connsiteX2109" fmla="*/ 369528 w 1715874"/>
              <a:gd name="connsiteY2109" fmla="*/ 836282 h 1561662"/>
              <a:gd name="connsiteX2110" fmla="*/ 383042 w 1715874"/>
              <a:gd name="connsiteY2110" fmla="*/ 826288 h 1561662"/>
              <a:gd name="connsiteX2111" fmla="*/ 383042 w 1715874"/>
              <a:gd name="connsiteY2111" fmla="*/ 815972 h 1561662"/>
              <a:gd name="connsiteX2112" fmla="*/ 381353 w 1715874"/>
              <a:gd name="connsiteY2112" fmla="*/ 815972 h 1561662"/>
              <a:gd name="connsiteX2113" fmla="*/ 379663 w 1715874"/>
              <a:gd name="connsiteY2113" fmla="*/ 815972 h 1561662"/>
              <a:gd name="connsiteX2114" fmla="*/ 369528 w 1715874"/>
              <a:gd name="connsiteY2114" fmla="*/ 815972 h 1561662"/>
              <a:gd name="connsiteX2115" fmla="*/ 369528 w 1715874"/>
              <a:gd name="connsiteY2115" fmla="*/ 805977 h 1561662"/>
              <a:gd name="connsiteX2116" fmla="*/ 250856 w 1715874"/>
              <a:gd name="connsiteY2116" fmla="*/ 795983 h 1561662"/>
              <a:gd name="connsiteX2117" fmla="*/ 250856 w 1715874"/>
              <a:gd name="connsiteY2117" fmla="*/ 805977 h 1561662"/>
              <a:gd name="connsiteX2118" fmla="*/ 263948 w 1715874"/>
              <a:gd name="connsiteY2118" fmla="*/ 795983 h 1561662"/>
              <a:gd name="connsiteX2119" fmla="*/ 739055 w 1715874"/>
              <a:gd name="connsiteY2119" fmla="*/ 785989 h 1561662"/>
              <a:gd name="connsiteX2120" fmla="*/ 752569 w 1715874"/>
              <a:gd name="connsiteY2120" fmla="*/ 795983 h 1561662"/>
              <a:gd name="connsiteX2121" fmla="*/ 752569 w 1715874"/>
              <a:gd name="connsiteY2121" fmla="*/ 794734 h 1561662"/>
              <a:gd name="connsiteX2122" fmla="*/ 752569 w 1715874"/>
              <a:gd name="connsiteY2122" fmla="*/ 792236 h 1561662"/>
              <a:gd name="connsiteX2123" fmla="*/ 752569 w 1715874"/>
              <a:gd name="connsiteY2123" fmla="*/ 785989 h 1561662"/>
              <a:gd name="connsiteX2124" fmla="*/ 607292 w 1715874"/>
              <a:gd name="connsiteY2124" fmla="*/ 785989 h 1561662"/>
              <a:gd name="connsiteX2125" fmla="*/ 607292 w 1715874"/>
              <a:gd name="connsiteY2125" fmla="*/ 795983 h 1561662"/>
              <a:gd name="connsiteX2126" fmla="*/ 594200 w 1715874"/>
              <a:gd name="connsiteY2126" fmla="*/ 795983 h 1561662"/>
              <a:gd name="connsiteX2127" fmla="*/ 594200 w 1715874"/>
              <a:gd name="connsiteY2127" fmla="*/ 805977 h 1561662"/>
              <a:gd name="connsiteX2128" fmla="*/ 594200 w 1715874"/>
              <a:gd name="connsiteY2128" fmla="*/ 815972 h 1561662"/>
              <a:gd name="connsiteX2129" fmla="*/ 599110 w 1715874"/>
              <a:gd name="connsiteY2129" fmla="*/ 815972 h 1561662"/>
              <a:gd name="connsiteX2130" fmla="*/ 599723 w 1715874"/>
              <a:gd name="connsiteY2130" fmla="*/ 815972 h 1561662"/>
              <a:gd name="connsiteX2131" fmla="*/ 607292 w 1715874"/>
              <a:gd name="connsiteY2131" fmla="*/ 815972 h 1561662"/>
              <a:gd name="connsiteX2132" fmla="*/ 607292 w 1715874"/>
              <a:gd name="connsiteY2132" fmla="*/ 805977 h 1561662"/>
              <a:gd name="connsiteX2133" fmla="*/ 607292 w 1715874"/>
              <a:gd name="connsiteY2133" fmla="*/ 795983 h 1561662"/>
              <a:gd name="connsiteX2134" fmla="*/ 620384 w 1715874"/>
              <a:gd name="connsiteY2134" fmla="*/ 785989 h 1561662"/>
              <a:gd name="connsiteX2135" fmla="*/ 620384 w 1715874"/>
              <a:gd name="connsiteY2135" fmla="*/ 795983 h 1561662"/>
              <a:gd name="connsiteX2136" fmla="*/ 620384 w 1715874"/>
              <a:gd name="connsiteY2136" fmla="*/ 805977 h 1561662"/>
              <a:gd name="connsiteX2137" fmla="*/ 620384 w 1715874"/>
              <a:gd name="connsiteY2137" fmla="*/ 807227 h 1561662"/>
              <a:gd name="connsiteX2138" fmla="*/ 620384 w 1715874"/>
              <a:gd name="connsiteY2138" fmla="*/ 814722 h 1561662"/>
              <a:gd name="connsiteX2139" fmla="*/ 620384 w 1715874"/>
              <a:gd name="connsiteY2139" fmla="*/ 815972 h 1561662"/>
              <a:gd name="connsiteX2140" fmla="*/ 620384 w 1715874"/>
              <a:gd name="connsiteY2140" fmla="*/ 826288 h 1561662"/>
              <a:gd name="connsiteX2141" fmla="*/ 633475 w 1715874"/>
              <a:gd name="connsiteY2141" fmla="*/ 826288 h 1561662"/>
              <a:gd name="connsiteX2142" fmla="*/ 633475 w 1715874"/>
              <a:gd name="connsiteY2142" fmla="*/ 815972 h 1561662"/>
              <a:gd name="connsiteX2143" fmla="*/ 633475 w 1715874"/>
              <a:gd name="connsiteY2143" fmla="*/ 805977 h 1561662"/>
              <a:gd name="connsiteX2144" fmla="*/ 620384 w 1715874"/>
              <a:gd name="connsiteY2144" fmla="*/ 795983 h 1561662"/>
              <a:gd name="connsiteX2145" fmla="*/ 633475 w 1715874"/>
              <a:gd name="connsiteY2145" fmla="*/ 785989 h 1561662"/>
              <a:gd name="connsiteX2146" fmla="*/ 646990 w 1715874"/>
              <a:gd name="connsiteY2146" fmla="*/ 785989 h 1561662"/>
              <a:gd name="connsiteX2147" fmla="*/ 633475 w 1715874"/>
              <a:gd name="connsiteY2147" fmla="*/ 785989 h 1561662"/>
              <a:gd name="connsiteX2148" fmla="*/ 627952 w 1715874"/>
              <a:gd name="connsiteY2148" fmla="*/ 785989 h 1561662"/>
              <a:gd name="connsiteX2149" fmla="*/ 625907 w 1715874"/>
              <a:gd name="connsiteY2149" fmla="*/ 785989 h 1561662"/>
              <a:gd name="connsiteX2150" fmla="*/ 620384 w 1715874"/>
              <a:gd name="connsiteY2150" fmla="*/ 785989 h 1561662"/>
              <a:gd name="connsiteX2151" fmla="*/ 618747 w 1715874"/>
              <a:gd name="connsiteY2151" fmla="*/ 785989 h 1561662"/>
              <a:gd name="connsiteX2152" fmla="*/ 607292 w 1715874"/>
              <a:gd name="connsiteY2152" fmla="*/ 785989 h 1561662"/>
              <a:gd name="connsiteX2153" fmla="*/ 475107 w 1715874"/>
              <a:gd name="connsiteY2153" fmla="*/ 785989 h 1561662"/>
              <a:gd name="connsiteX2154" fmla="*/ 462015 w 1715874"/>
              <a:gd name="connsiteY2154" fmla="*/ 795983 h 1561662"/>
              <a:gd name="connsiteX2155" fmla="*/ 475107 w 1715874"/>
              <a:gd name="connsiteY2155" fmla="*/ 795983 h 1561662"/>
              <a:gd name="connsiteX2156" fmla="*/ 303646 w 1715874"/>
              <a:gd name="connsiteY2156" fmla="*/ 785989 h 1561662"/>
              <a:gd name="connsiteX2157" fmla="*/ 303646 w 1715874"/>
              <a:gd name="connsiteY2157" fmla="*/ 795983 h 1561662"/>
              <a:gd name="connsiteX2158" fmla="*/ 290554 w 1715874"/>
              <a:gd name="connsiteY2158" fmla="*/ 805977 h 1561662"/>
              <a:gd name="connsiteX2159" fmla="*/ 290554 w 1715874"/>
              <a:gd name="connsiteY2159" fmla="*/ 795983 h 1561662"/>
              <a:gd name="connsiteX2160" fmla="*/ 290554 w 1715874"/>
              <a:gd name="connsiteY2160" fmla="*/ 805977 h 1561662"/>
              <a:gd name="connsiteX2161" fmla="*/ 303646 w 1715874"/>
              <a:gd name="connsiteY2161" fmla="*/ 805977 h 1561662"/>
              <a:gd name="connsiteX2162" fmla="*/ 290554 w 1715874"/>
              <a:gd name="connsiteY2162" fmla="*/ 815972 h 1561662"/>
              <a:gd name="connsiteX2163" fmla="*/ 303646 w 1715874"/>
              <a:gd name="connsiteY2163" fmla="*/ 815972 h 1561662"/>
              <a:gd name="connsiteX2164" fmla="*/ 303646 w 1715874"/>
              <a:gd name="connsiteY2164" fmla="*/ 826288 h 1561662"/>
              <a:gd name="connsiteX2165" fmla="*/ 303646 w 1715874"/>
              <a:gd name="connsiteY2165" fmla="*/ 836282 h 1561662"/>
              <a:gd name="connsiteX2166" fmla="*/ 316738 w 1715874"/>
              <a:gd name="connsiteY2166" fmla="*/ 826288 h 1561662"/>
              <a:gd name="connsiteX2167" fmla="*/ 316738 w 1715874"/>
              <a:gd name="connsiteY2167" fmla="*/ 815972 h 1561662"/>
              <a:gd name="connsiteX2168" fmla="*/ 309169 w 1715874"/>
              <a:gd name="connsiteY2168" fmla="*/ 815972 h 1561662"/>
              <a:gd name="connsiteX2169" fmla="*/ 308556 w 1715874"/>
              <a:gd name="connsiteY2169" fmla="*/ 815972 h 1561662"/>
              <a:gd name="connsiteX2170" fmla="*/ 303646 w 1715874"/>
              <a:gd name="connsiteY2170" fmla="*/ 815972 h 1561662"/>
              <a:gd name="connsiteX2171" fmla="*/ 316738 w 1715874"/>
              <a:gd name="connsiteY2171" fmla="*/ 805977 h 1561662"/>
              <a:gd name="connsiteX2172" fmla="*/ 316738 w 1715874"/>
              <a:gd name="connsiteY2172" fmla="*/ 795983 h 1561662"/>
              <a:gd name="connsiteX2173" fmla="*/ 316738 w 1715874"/>
              <a:gd name="connsiteY2173" fmla="*/ 785989 h 1561662"/>
              <a:gd name="connsiteX2174" fmla="*/ 315101 w 1715874"/>
              <a:gd name="connsiteY2174" fmla="*/ 785989 h 1561662"/>
              <a:gd name="connsiteX2175" fmla="*/ 305283 w 1715874"/>
              <a:gd name="connsiteY2175" fmla="*/ 785989 h 1561662"/>
              <a:gd name="connsiteX2176" fmla="*/ 303646 w 1715874"/>
              <a:gd name="connsiteY2176" fmla="*/ 785989 h 1561662"/>
              <a:gd name="connsiteX2177" fmla="*/ 1425320 w 1715874"/>
              <a:gd name="connsiteY2177" fmla="*/ 775673 h 1561662"/>
              <a:gd name="connsiteX2178" fmla="*/ 1438834 w 1715874"/>
              <a:gd name="connsiteY2178" fmla="*/ 775673 h 1561662"/>
              <a:gd name="connsiteX2179" fmla="*/ 1425320 w 1715874"/>
              <a:gd name="connsiteY2179" fmla="*/ 785989 h 1561662"/>
              <a:gd name="connsiteX2180" fmla="*/ 1293557 w 1715874"/>
              <a:gd name="connsiteY2180" fmla="*/ 775673 h 1561662"/>
              <a:gd name="connsiteX2181" fmla="*/ 1293557 w 1715874"/>
              <a:gd name="connsiteY2181" fmla="*/ 785989 h 1561662"/>
              <a:gd name="connsiteX2182" fmla="*/ 1295193 w 1715874"/>
              <a:gd name="connsiteY2182" fmla="*/ 785989 h 1561662"/>
              <a:gd name="connsiteX2183" fmla="*/ 1299285 w 1715874"/>
              <a:gd name="connsiteY2183" fmla="*/ 785989 h 1561662"/>
              <a:gd name="connsiteX2184" fmla="*/ 1300921 w 1715874"/>
              <a:gd name="connsiteY2184" fmla="*/ 785989 h 1561662"/>
              <a:gd name="connsiteX2185" fmla="*/ 1306649 w 1715874"/>
              <a:gd name="connsiteY2185" fmla="*/ 785989 h 1561662"/>
              <a:gd name="connsiteX2186" fmla="*/ 1306649 w 1715874"/>
              <a:gd name="connsiteY2186" fmla="*/ 775673 h 1561662"/>
              <a:gd name="connsiteX2187" fmla="*/ 791844 w 1715874"/>
              <a:gd name="connsiteY2187" fmla="*/ 775673 h 1561662"/>
              <a:gd name="connsiteX2188" fmla="*/ 791844 w 1715874"/>
              <a:gd name="connsiteY2188" fmla="*/ 785989 h 1561662"/>
              <a:gd name="connsiteX2189" fmla="*/ 796912 w 1715874"/>
              <a:gd name="connsiteY2189" fmla="*/ 785989 h 1561662"/>
              <a:gd name="connsiteX2190" fmla="*/ 797545 w 1715874"/>
              <a:gd name="connsiteY2190" fmla="*/ 785989 h 1561662"/>
              <a:gd name="connsiteX2191" fmla="*/ 805358 w 1715874"/>
              <a:gd name="connsiteY2191" fmla="*/ 785989 h 1561662"/>
              <a:gd name="connsiteX2192" fmla="*/ 791844 w 1715874"/>
              <a:gd name="connsiteY2192" fmla="*/ 775673 h 1561662"/>
              <a:gd name="connsiteX2193" fmla="*/ 541411 w 1715874"/>
              <a:gd name="connsiteY2193" fmla="*/ 775673 h 1561662"/>
              <a:gd name="connsiteX2194" fmla="*/ 541411 w 1715874"/>
              <a:gd name="connsiteY2194" fmla="*/ 785989 h 1561662"/>
              <a:gd name="connsiteX2195" fmla="*/ 541411 w 1715874"/>
              <a:gd name="connsiteY2195" fmla="*/ 795983 h 1561662"/>
              <a:gd name="connsiteX2196" fmla="*/ 541411 w 1715874"/>
              <a:gd name="connsiteY2196" fmla="*/ 805977 h 1561662"/>
              <a:gd name="connsiteX2197" fmla="*/ 554502 w 1715874"/>
              <a:gd name="connsiteY2197" fmla="*/ 815972 h 1561662"/>
              <a:gd name="connsiteX2198" fmla="*/ 554502 w 1715874"/>
              <a:gd name="connsiteY2198" fmla="*/ 805977 h 1561662"/>
              <a:gd name="connsiteX2199" fmla="*/ 554502 w 1715874"/>
              <a:gd name="connsiteY2199" fmla="*/ 804728 h 1561662"/>
              <a:gd name="connsiteX2200" fmla="*/ 554502 w 1715874"/>
              <a:gd name="connsiteY2200" fmla="*/ 797233 h 1561662"/>
              <a:gd name="connsiteX2201" fmla="*/ 554502 w 1715874"/>
              <a:gd name="connsiteY2201" fmla="*/ 795983 h 1561662"/>
              <a:gd name="connsiteX2202" fmla="*/ 554502 w 1715874"/>
              <a:gd name="connsiteY2202" fmla="*/ 785989 h 1561662"/>
              <a:gd name="connsiteX2203" fmla="*/ 552866 w 1715874"/>
              <a:gd name="connsiteY2203" fmla="*/ 785989 h 1561662"/>
              <a:gd name="connsiteX2204" fmla="*/ 541411 w 1715874"/>
              <a:gd name="connsiteY2204" fmla="*/ 785989 h 1561662"/>
              <a:gd name="connsiteX2205" fmla="*/ 554502 w 1715874"/>
              <a:gd name="connsiteY2205" fmla="*/ 775673 h 1561662"/>
              <a:gd name="connsiteX2206" fmla="*/ 548979 w 1715874"/>
              <a:gd name="connsiteY2206" fmla="*/ 775673 h 1561662"/>
              <a:gd name="connsiteX2207" fmla="*/ 462015 w 1715874"/>
              <a:gd name="connsiteY2207" fmla="*/ 775673 h 1561662"/>
              <a:gd name="connsiteX2208" fmla="*/ 462015 w 1715874"/>
              <a:gd name="connsiteY2208" fmla="*/ 785989 h 1561662"/>
              <a:gd name="connsiteX2209" fmla="*/ 475107 w 1715874"/>
              <a:gd name="connsiteY2209" fmla="*/ 775673 h 1561662"/>
              <a:gd name="connsiteX2210" fmla="*/ 473470 w 1715874"/>
              <a:gd name="connsiteY2210" fmla="*/ 775673 h 1561662"/>
              <a:gd name="connsiteX2211" fmla="*/ 463651 w 1715874"/>
              <a:gd name="connsiteY2211" fmla="*/ 775673 h 1561662"/>
              <a:gd name="connsiteX2212" fmla="*/ 462015 w 1715874"/>
              <a:gd name="connsiteY2212" fmla="*/ 775673 h 1561662"/>
              <a:gd name="connsiteX2213" fmla="*/ 1425320 w 1715874"/>
              <a:gd name="connsiteY2213" fmla="*/ 765679 h 1561662"/>
              <a:gd name="connsiteX2214" fmla="*/ 1425320 w 1715874"/>
              <a:gd name="connsiteY2214" fmla="*/ 775673 h 1561662"/>
              <a:gd name="connsiteX2215" fmla="*/ 1423683 w 1715874"/>
              <a:gd name="connsiteY2215" fmla="*/ 775673 h 1561662"/>
              <a:gd name="connsiteX2216" fmla="*/ 1412228 w 1715874"/>
              <a:gd name="connsiteY2216" fmla="*/ 775673 h 1561662"/>
              <a:gd name="connsiteX2217" fmla="*/ 1412228 w 1715874"/>
              <a:gd name="connsiteY2217" fmla="*/ 785989 h 1561662"/>
              <a:gd name="connsiteX2218" fmla="*/ 1425320 w 1715874"/>
              <a:gd name="connsiteY2218" fmla="*/ 785989 h 1561662"/>
              <a:gd name="connsiteX2219" fmla="*/ 1427009 w 1715874"/>
              <a:gd name="connsiteY2219" fmla="*/ 785989 h 1561662"/>
              <a:gd name="connsiteX2220" fmla="*/ 1437145 w 1715874"/>
              <a:gd name="connsiteY2220" fmla="*/ 785989 h 1561662"/>
              <a:gd name="connsiteX2221" fmla="*/ 1438834 w 1715874"/>
              <a:gd name="connsiteY2221" fmla="*/ 785989 h 1561662"/>
              <a:gd name="connsiteX2222" fmla="*/ 1425320 w 1715874"/>
              <a:gd name="connsiteY2222" fmla="*/ 795983 h 1561662"/>
              <a:gd name="connsiteX2223" fmla="*/ 1438834 w 1715874"/>
              <a:gd name="connsiteY2223" fmla="*/ 795983 h 1561662"/>
              <a:gd name="connsiteX2224" fmla="*/ 1438834 w 1715874"/>
              <a:gd name="connsiteY2224" fmla="*/ 785989 h 1561662"/>
              <a:gd name="connsiteX2225" fmla="*/ 1451926 w 1715874"/>
              <a:gd name="connsiteY2225" fmla="*/ 775673 h 1561662"/>
              <a:gd name="connsiteX2226" fmla="*/ 1465017 w 1715874"/>
              <a:gd name="connsiteY2226" fmla="*/ 775673 h 1561662"/>
              <a:gd name="connsiteX2227" fmla="*/ 1451926 w 1715874"/>
              <a:gd name="connsiteY2227" fmla="*/ 775673 h 1561662"/>
              <a:gd name="connsiteX2228" fmla="*/ 1438834 w 1715874"/>
              <a:gd name="connsiteY2228" fmla="*/ 775673 h 1561662"/>
              <a:gd name="connsiteX2229" fmla="*/ 1438834 w 1715874"/>
              <a:gd name="connsiteY2229" fmla="*/ 765679 h 1561662"/>
              <a:gd name="connsiteX2230" fmla="*/ 620384 w 1715874"/>
              <a:gd name="connsiteY2230" fmla="*/ 765679 h 1561662"/>
              <a:gd name="connsiteX2231" fmla="*/ 620384 w 1715874"/>
              <a:gd name="connsiteY2231" fmla="*/ 775673 h 1561662"/>
              <a:gd name="connsiteX2232" fmla="*/ 567594 w 1715874"/>
              <a:gd name="connsiteY2232" fmla="*/ 765679 h 1561662"/>
              <a:gd name="connsiteX2233" fmla="*/ 567594 w 1715874"/>
              <a:gd name="connsiteY2233" fmla="*/ 775673 h 1561662"/>
              <a:gd name="connsiteX2234" fmla="*/ 567594 w 1715874"/>
              <a:gd name="connsiteY2234" fmla="*/ 785989 h 1561662"/>
              <a:gd name="connsiteX2235" fmla="*/ 567594 w 1715874"/>
              <a:gd name="connsiteY2235" fmla="*/ 795983 h 1561662"/>
              <a:gd name="connsiteX2236" fmla="*/ 567594 w 1715874"/>
              <a:gd name="connsiteY2236" fmla="*/ 805977 h 1561662"/>
              <a:gd name="connsiteX2237" fmla="*/ 567594 w 1715874"/>
              <a:gd name="connsiteY2237" fmla="*/ 815972 h 1561662"/>
              <a:gd name="connsiteX2238" fmla="*/ 580686 w 1715874"/>
              <a:gd name="connsiteY2238" fmla="*/ 805977 h 1561662"/>
              <a:gd name="connsiteX2239" fmla="*/ 580686 w 1715874"/>
              <a:gd name="connsiteY2239" fmla="*/ 795983 h 1561662"/>
              <a:gd name="connsiteX2240" fmla="*/ 580686 w 1715874"/>
              <a:gd name="connsiteY2240" fmla="*/ 785989 h 1561662"/>
              <a:gd name="connsiteX2241" fmla="*/ 580686 w 1715874"/>
              <a:gd name="connsiteY2241" fmla="*/ 775673 h 1561662"/>
              <a:gd name="connsiteX2242" fmla="*/ 580686 w 1715874"/>
              <a:gd name="connsiteY2242" fmla="*/ 765679 h 1561662"/>
              <a:gd name="connsiteX2243" fmla="*/ 579050 w 1715874"/>
              <a:gd name="connsiteY2243" fmla="*/ 765679 h 1561662"/>
              <a:gd name="connsiteX2244" fmla="*/ 569231 w 1715874"/>
              <a:gd name="connsiteY2244" fmla="*/ 765679 h 1561662"/>
              <a:gd name="connsiteX2245" fmla="*/ 567594 w 1715874"/>
              <a:gd name="connsiteY2245" fmla="*/ 765679 h 1561662"/>
              <a:gd name="connsiteX2246" fmla="*/ 448923 w 1715874"/>
              <a:gd name="connsiteY2246" fmla="*/ 765679 h 1561662"/>
              <a:gd name="connsiteX2247" fmla="*/ 448923 w 1715874"/>
              <a:gd name="connsiteY2247" fmla="*/ 775673 h 1561662"/>
              <a:gd name="connsiteX2248" fmla="*/ 462015 w 1715874"/>
              <a:gd name="connsiteY2248" fmla="*/ 765679 h 1561662"/>
              <a:gd name="connsiteX2249" fmla="*/ 290554 w 1715874"/>
              <a:gd name="connsiteY2249" fmla="*/ 765679 h 1561662"/>
              <a:gd name="connsiteX2250" fmla="*/ 290554 w 1715874"/>
              <a:gd name="connsiteY2250" fmla="*/ 775673 h 1561662"/>
              <a:gd name="connsiteX2251" fmla="*/ 292191 w 1715874"/>
              <a:gd name="connsiteY2251" fmla="*/ 775673 h 1561662"/>
              <a:gd name="connsiteX2252" fmla="*/ 293827 w 1715874"/>
              <a:gd name="connsiteY2252" fmla="*/ 775673 h 1561662"/>
              <a:gd name="connsiteX2253" fmla="*/ 302010 w 1715874"/>
              <a:gd name="connsiteY2253" fmla="*/ 775673 h 1561662"/>
              <a:gd name="connsiteX2254" fmla="*/ 303646 w 1715874"/>
              <a:gd name="connsiteY2254" fmla="*/ 775673 h 1561662"/>
              <a:gd name="connsiteX2255" fmla="*/ 316738 w 1715874"/>
              <a:gd name="connsiteY2255" fmla="*/ 765679 h 1561662"/>
              <a:gd name="connsiteX2256" fmla="*/ 315101 w 1715874"/>
              <a:gd name="connsiteY2256" fmla="*/ 765679 h 1561662"/>
              <a:gd name="connsiteX2257" fmla="*/ 303646 w 1715874"/>
              <a:gd name="connsiteY2257" fmla="*/ 765679 h 1561662"/>
              <a:gd name="connsiteX2258" fmla="*/ 292191 w 1715874"/>
              <a:gd name="connsiteY2258" fmla="*/ 765679 h 1561662"/>
              <a:gd name="connsiteX2259" fmla="*/ 290554 w 1715874"/>
              <a:gd name="connsiteY2259" fmla="*/ 765679 h 1561662"/>
              <a:gd name="connsiteX2260" fmla="*/ 237765 w 1715874"/>
              <a:gd name="connsiteY2260" fmla="*/ 765679 h 1561662"/>
              <a:gd name="connsiteX2261" fmla="*/ 224673 w 1715874"/>
              <a:gd name="connsiteY2261" fmla="*/ 775673 h 1561662"/>
              <a:gd name="connsiteX2262" fmla="*/ 237765 w 1715874"/>
              <a:gd name="connsiteY2262" fmla="*/ 775673 h 1561662"/>
              <a:gd name="connsiteX2263" fmla="*/ 250856 w 1715874"/>
              <a:gd name="connsiteY2263" fmla="*/ 775673 h 1561662"/>
              <a:gd name="connsiteX2264" fmla="*/ 237765 w 1715874"/>
              <a:gd name="connsiteY2264" fmla="*/ 785989 h 1561662"/>
              <a:gd name="connsiteX2265" fmla="*/ 239401 w 1715874"/>
              <a:gd name="connsiteY2265" fmla="*/ 785989 h 1561662"/>
              <a:gd name="connsiteX2266" fmla="*/ 245333 w 1715874"/>
              <a:gd name="connsiteY2266" fmla="*/ 785989 h 1561662"/>
              <a:gd name="connsiteX2267" fmla="*/ 245947 w 1715874"/>
              <a:gd name="connsiteY2267" fmla="*/ 785989 h 1561662"/>
              <a:gd name="connsiteX2268" fmla="*/ 250856 w 1715874"/>
              <a:gd name="connsiteY2268" fmla="*/ 785989 h 1561662"/>
              <a:gd name="connsiteX2269" fmla="*/ 250856 w 1715874"/>
              <a:gd name="connsiteY2269" fmla="*/ 775673 h 1561662"/>
              <a:gd name="connsiteX2270" fmla="*/ 250856 w 1715874"/>
              <a:gd name="connsiteY2270" fmla="*/ 765679 h 1561662"/>
              <a:gd name="connsiteX2271" fmla="*/ 249220 w 1715874"/>
              <a:gd name="connsiteY2271" fmla="*/ 765679 h 1561662"/>
              <a:gd name="connsiteX2272" fmla="*/ 237765 w 1715874"/>
              <a:gd name="connsiteY2272" fmla="*/ 765679 h 1561662"/>
              <a:gd name="connsiteX2273" fmla="*/ 1412228 w 1715874"/>
              <a:gd name="connsiteY2273" fmla="*/ 755684 h 1561662"/>
              <a:gd name="connsiteX2274" fmla="*/ 1412228 w 1715874"/>
              <a:gd name="connsiteY2274" fmla="*/ 765679 h 1561662"/>
              <a:gd name="connsiteX2275" fmla="*/ 1425320 w 1715874"/>
              <a:gd name="connsiteY2275" fmla="*/ 755684 h 1561662"/>
              <a:gd name="connsiteX2276" fmla="*/ 699779 w 1715874"/>
              <a:gd name="connsiteY2276" fmla="*/ 755684 h 1561662"/>
              <a:gd name="connsiteX2277" fmla="*/ 699779 w 1715874"/>
              <a:gd name="connsiteY2277" fmla="*/ 765679 h 1561662"/>
              <a:gd name="connsiteX2278" fmla="*/ 712871 w 1715874"/>
              <a:gd name="connsiteY2278" fmla="*/ 765679 h 1561662"/>
              <a:gd name="connsiteX2279" fmla="*/ 725963 w 1715874"/>
              <a:gd name="connsiteY2279" fmla="*/ 755684 h 1561662"/>
              <a:gd name="connsiteX2280" fmla="*/ 712871 w 1715874"/>
              <a:gd name="connsiteY2280" fmla="*/ 755684 h 1561662"/>
              <a:gd name="connsiteX2281" fmla="*/ 711235 w 1715874"/>
              <a:gd name="connsiteY2281" fmla="*/ 755684 h 1561662"/>
              <a:gd name="connsiteX2282" fmla="*/ 701416 w 1715874"/>
              <a:gd name="connsiteY2282" fmla="*/ 755684 h 1561662"/>
              <a:gd name="connsiteX2283" fmla="*/ 699779 w 1715874"/>
              <a:gd name="connsiteY2283" fmla="*/ 755684 h 1561662"/>
              <a:gd name="connsiteX2284" fmla="*/ 554502 w 1715874"/>
              <a:gd name="connsiteY2284" fmla="*/ 755684 h 1561662"/>
              <a:gd name="connsiteX2285" fmla="*/ 554502 w 1715874"/>
              <a:gd name="connsiteY2285" fmla="*/ 765679 h 1561662"/>
              <a:gd name="connsiteX2286" fmla="*/ 567594 w 1715874"/>
              <a:gd name="connsiteY2286" fmla="*/ 755684 h 1561662"/>
              <a:gd name="connsiteX2287" fmla="*/ 554502 w 1715874"/>
              <a:gd name="connsiteY2287" fmla="*/ 755684 h 1561662"/>
              <a:gd name="connsiteX2288" fmla="*/ 1391567 w 1715874"/>
              <a:gd name="connsiteY2288" fmla="*/ 751468 h 1561662"/>
              <a:gd name="connsiteX2289" fmla="*/ 1386044 w 1715874"/>
              <a:gd name="connsiteY2289" fmla="*/ 755684 h 1561662"/>
              <a:gd name="connsiteX2290" fmla="*/ 1391567 w 1715874"/>
              <a:gd name="connsiteY2290" fmla="*/ 751468 h 1561662"/>
              <a:gd name="connsiteX2291" fmla="*/ 1386044 w 1715874"/>
              <a:gd name="connsiteY2291" fmla="*/ 745690 h 1561662"/>
              <a:gd name="connsiteX2292" fmla="*/ 1386044 w 1715874"/>
              <a:gd name="connsiteY2292" fmla="*/ 755684 h 1561662"/>
              <a:gd name="connsiteX2293" fmla="*/ 1399136 w 1715874"/>
              <a:gd name="connsiteY2293" fmla="*/ 755684 h 1561662"/>
              <a:gd name="connsiteX2294" fmla="*/ 343344 w 1715874"/>
              <a:gd name="connsiteY2294" fmla="*/ 745690 h 1561662"/>
              <a:gd name="connsiteX2295" fmla="*/ 343344 w 1715874"/>
              <a:gd name="connsiteY2295" fmla="*/ 755684 h 1561662"/>
              <a:gd name="connsiteX2296" fmla="*/ 343344 w 1715874"/>
              <a:gd name="connsiteY2296" fmla="*/ 765679 h 1561662"/>
              <a:gd name="connsiteX2297" fmla="*/ 346617 w 1715874"/>
              <a:gd name="connsiteY2297" fmla="*/ 765679 h 1561662"/>
              <a:gd name="connsiteX2298" fmla="*/ 348253 w 1715874"/>
              <a:gd name="connsiteY2298" fmla="*/ 765679 h 1561662"/>
              <a:gd name="connsiteX2299" fmla="*/ 348867 w 1715874"/>
              <a:gd name="connsiteY2299" fmla="*/ 765679 h 1561662"/>
              <a:gd name="connsiteX2300" fmla="*/ 356436 w 1715874"/>
              <a:gd name="connsiteY2300" fmla="*/ 765679 h 1561662"/>
              <a:gd name="connsiteX2301" fmla="*/ 356436 w 1715874"/>
              <a:gd name="connsiteY2301" fmla="*/ 775673 h 1561662"/>
              <a:gd name="connsiteX2302" fmla="*/ 369528 w 1715874"/>
              <a:gd name="connsiteY2302" fmla="*/ 775673 h 1561662"/>
              <a:gd name="connsiteX2303" fmla="*/ 369528 w 1715874"/>
              <a:gd name="connsiteY2303" fmla="*/ 765679 h 1561662"/>
              <a:gd name="connsiteX2304" fmla="*/ 367891 w 1715874"/>
              <a:gd name="connsiteY2304" fmla="*/ 765679 h 1561662"/>
              <a:gd name="connsiteX2305" fmla="*/ 364618 w 1715874"/>
              <a:gd name="connsiteY2305" fmla="*/ 765679 h 1561662"/>
              <a:gd name="connsiteX2306" fmla="*/ 364005 w 1715874"/>
              <a:gd name="connsiteY2306" fmla="*/ 765679 h 1561662"/>
              <a:gd name="connsiteX2307" fmla="*/ 356436 w 1715874"/>
              <a:gd name="connsiteY2307" fmla="*/ 765679 h 1561662"/>
              <a:gd name="connsiteX2308" fmla="*/ 369528 w 1715874"/>
              <a:gd name="connsiteY2308" fmla="*/ 755684 h 1561662"/>
              <a:gd name="connsiteX2309" fmla="*/ 367891 w 1715874"/>
              <a:gd name="connsiteY2309" fmla="*/ 755684 h 1561662"/>
              <a:gd name="connsiteX2310" fmla="*/ 361959 w 1715874"/>
              <a:gd name="connsiteY2310" fmla="*/ 755684 h 1561662"/>
              <a:gd name="connsiteX2311" fmla="*/ 361345 w 1715874"/>
              <a:gd name="connsiteY2311" fmla="*/ 755684 h 1561662"/>
              <a:gd name="connsiteX2312" fmla="*/ 358072 w 1715874"/>
              <a:gd name="connsiteY2312" fmla="*/ 755684 h 1561662"/>
              <a:gd name="connsiteX2313" fmla="*/ 356436 w 1715874"/>
              <a:gd name="connsiteY2313" fmla="*/ 755684 h 1561662"/>
              <a:gd name="connsiteX2314" fmla="*/ 356436 w 1715874"/>
              <a:gd name="connsiteY2314" fmla="*/ 746939 h 1561662"/>
              <a:gd name="connsiteX2315" fmla="*/ 356436 w 1715874"/>
              <a:gd name="connsiteY2315" fmla="*/ 745690 h 1561662"/>
              <a:gd name="connsiteX2316" fmla="*/ 350708 w 1715874"/>
              <a:gd name="connsiteY2316" fmla="*/ 745690 h 1561662"/>
              <a:gd name="connsiteX2317" fmla="*/ 349072 w 1715874"/>
              <a:gd name="connsiteY2317" fmla="*/ 745690 h 1561662"/>
              <a:gd name="connsiteX2318" fmla="*/ 344980 w 1715874"/>
              <a:gd name="connsiteY2318" fmla="*/ 745690 h 1561662"/>
              <a:gd name="connsiteX2319" fmla="*/ 343344 w 1715874"/>
              <a:gd name="connsiteY2319" fmla="*/ 745690 h 1561662"/>
              <a:gd name="connsiteX2320" fmla="*/ 237765 w 1715874"/>
              <a:gd name="connsiteY2320" fmla="*/ 745690 h 1561662"/>
              <a:gd name="connsiteX2321" fmla="*/ 224673 w 1715874"/>
              <a:gd name="connsiteY2321" fmla="*/ 755684 h 1561662"/>
              <a:gd name="connsiteX2322" fmla="*/ 237765 w 1715874"/>
              <a:gd name="connsiteY2322" fmla="*/ 755684 h 1561662"/>
              <a:gd name="connsiteX2323" fmla="*/ 250856 w 1715874"/>
              <a:gd name="connsiteY2323" fmla="*/ 745690 h 1561662"/>
              <a:gd name="connsiteX2324" fmla="*/ 1451926 w 1715874"/>
              <a:gd name="connsiteY2324" fmla="*/ 735374 h 1561662"/>
              <a:gd name="connsiteX2325" fmla="*/ 1453562 w 1715874"/>
              <a:gd name="connsiteY2325" fmla="*/ 735374 h 1561662"/>
              <a:gd name="connsiteX2326" fmla="*/ 1465017 w 1715874"/>
              <a:gd name="connsiteY2326" fmla="*/ 735374 h 1561662"/>
              <a:gd name="connsiteX2327" fmla="*/ 1478109 w 1715874"/>
              <a:gd name="connsiteY2327" fmla="*/ 745690 h 1561662"/>
              <a:gd name="connsiteX2328" fmla="*/ 1470540 w 1715874"/>
              <a:gd name="connsiteY2328" fmla="*/ 745690 h 1561662"/>
              <a:gd name="connsiteX2329" fmla="*/ 1465017 w 1715874"/>
              <a:gd name="connsiteY2329" fmla="*/ 745690 h 1561662"/>
              <a:gd name="connsiteX2330" fmla="*/ 1455199 w 1715874"/>
              <a:gd name="connsiteY2330" fmla="*/ 745690 h 1561662"/>
              <a:gd name="connsiteX2331" fmla="*/ 1451926 w 1715874"/>
              <a:gd name="connsiteY2331" fmla="*/ 745690 h 1561662"/>
              <a:gd name="connsiteX2332" fmla="*/ 1372530 w 1715874"/>
              <a:gd name="connsiteY2332" fmla="*/ 735374 h 1561662"/>
              <a:gd name="connsiteX2333" fmla="*/ 1372530 w 1715874"/>
              <a:gd name="connsiteY2333" fmla="*/ 745690 h 1561662"/>
              <a:gd name="connsiteX2334" fmla="*/ 1386044 w 1715874"/>
              <a:gd name="connsiteY2334" fmla="*/ 735374 h 1561662"/>
              <a:gd name="connsiteX2335" fmla="*/ 475107 w 1715874"/>
              <a:gd name="connsiteY2335" fmla="*/ 735374 h 1561662"/>
              <a:gd name="connsiteX2336" fmla="*/ 475107 w 1715874"/>
              <a:gd name="connsiteY2336" fmla="*/ 745690 h 1561662"/>
              <a:gd name="connsiteX2337" fmla="*/ 462015 w 1715874"/>
              <a:gd name="connsiteY2337" fmla="*/ 745690 h 1561662"/>
              <a:gd name="connsiteX2338" fmla="*/ 448923 w 1715874"/>
              <a:gd name="connsiteY2338" fmla="*/ 755684 h 1561662"/>
              <a:gd name="connsiteX2339" fmla="*/ 450560 w 1715874"/>
              <a:gd name="connsiteY2339" fmla="*/ 755684 h 1561662"/>
              <a:gd name="connsiteX2340" fmla="*/ 462015 w 1715874"/>
              <a:gd name="connsiteY2340" fmla="*/ 755684 h 1561662"/>
              <a:gd name="connsiteX2341" fmla="*/ 475107 w 1715874"/>
              <a:gd name="connsiteY2341" fmla="*/ 745690 h 1561662"/>
              <a:gd name="connsiteX2342" fmla="*/ 476796 w 1715874"/>
              <a:gd name="connsiteY2342" fmla="*/ 745690 h 1561662"/>
              <a:gd name="connsiteX2343" fmla="*/ 486932 w 1715874"/>
              <a:gd name="connsiteY2343" fmla="*/ 745690 h 1561662"/>
              <a:gd name="connsiteX2344" fmla="*/ 488621 w 1715874"/>
              <a:gd name="connsiteY2344" fmla="*/ 745690 h 1561662"/>
              <a:gd name="connsiteX2345" fmla="*/ 488621 w 1715874"/>
              <a:gd name="connsiteY2345" fmla="*/ 735374 h 1561662"/>
              <a:gd name="connsiteX2346" fmla="*/ 486932 w 1715874"/>
              <a:gd name="connsiteY2346" fmla="*/ 735374 h 1561662"/>
              <a:gd name="connsiteX2347" fmla="*/ 478485 w 1715874"/>
              <a:gd name="connsiteY2347" fmla="*/ 735374 h 1561662"/>
              <a:gd name="connsiteX2348" fmla="*/ 476796 w 1715874"/>
              <a:gd name="connsiteY2348" fmla="*/ 735374 h 1561662"/>
              <a:gd name="connsiteX2349" fmla="*/ 475107 w 1715874"/>
              <a:gd name="connsiteY2349" fmla="*/ 735374 h 1561662"/>
              <a:gd name="connsiteX2350" fmla="*/ 1451926 w 1715874"/>
              <a:gd name="connsiteY2350" fmla="*/ 725380 h 1561662"/>
              <a:gd name="connsiteX2351" fmla="*/ 1451926 w 1715874"/>
              <a:gd name="connsiteY2351" fmla="*/ 725380 h 1561662"/>
              <a:gd name="connsiteX2352" fmla="*/ 686265 w 1715874"/>
              <a:gd name="connsiteY2352" fmla="*/ 725380 h 1561662"/>
              <a:gd name="connsiteX2353" fmla="*/ 687954 w 1715874"/>
              <a:gd name="connsiteY2353" fmla="*/ 725380 h 1561662"/>
              <a:gd name="connsiteX2354" fmla="*/ 691333 w 1715874"/>
              <a:gd name="connsiteY2354" fmla="*/ 725380 h 1561662"/>
              <a:gd name="connsiteX2355" fmla="*/ 691966 w 1715874"/>
              <a:gd name="connsiteY2355" fmla="*/ 725380 h 1561662"/>
              <a:gd name="connsiteX2356" fmla="*/ 699779 w 1715874"/>
              <a:gd name="connsiteY2356" fmla="*/ 725380 h 1561662"/>
              <a:gd name="connsiteX2357" fmla="*/ 686265 w 1715874"/>
              <a:gd name="connsiteY2357" fmla="*/ 735374 h 1561662"/>
              <a:gd name="connsiteX2358" fmla="*/ 686265 w 1715874"/>
              <a:gd name="connsiteY2358" fmla="*/ 725380 h 1561662"/>
              <a:gd name="connsiteX2359" fmla="*/ 435831 w 1715874"/>
              <a:gd name="connsiteY2359" fmla="*/ 725380 h 1561662"/>
              <a:gd name="connsiteX2360" fmla="*/ 422317 w 1715874"/>
              <a:gd name="connsiteY2360" fmla="*/ 735374 h 1561662"/>
              <a:gd name="connsiteX2361" fmla="*/ 435831 w 1715874"/>
              <a:gd name="connsiteY2361" fmla="*/ 735374 h 1561662"/>
              <a:gd name="connsiteX2362" fmla="*/ 448923 w 1715874"/>
              <a:gd name="connsiteY2362" fmla="*/ 725380 h 1561662"/>
              <a:gd name="connsiteX2363" fmla="*/ 448923 w 1715874"/>
              <a:gd name="connsiteY2363" fmla="*/ 735374 h 1561662"/>
              <a:gd name="connsiteX2364" fmla="*/ 462015 w 1715874"/>
              <a:gd name="connsiteY2364" fmla="*/ 725380 h 1561662"/>
              <a:gd name="connsiteX2365" fmla="*/ 454446 w 1715874"/>
              <a:gd name="connsiteY2365" fmla="*/ 725380 h 1561662"/>
              <a:gd name="connsiteX2366" fmla="*/ 453833 w 1715874"/>
              <a:gd name="connsiteY2366" fmla="*/ 725380 h 1561662"/>
              <a:gd name="connsiteX2367" fmla="*/ 448923 w 1715874"/>
              <a:gd name="connsiteY2367" fmla="*/ 725380 h 1561662"/>
              <a:gd name="connsiteX2368" fmla="*/ 447287 w 1715874"/>
              <a:gd name="connsiteY2368" fmla="*/ 725380 h 1561662"/>
              <a:gd name="connsiteX2369" fmla="*/ 439104 w 1715874"/>
              <a:gd name="connsiteY2369" fmla="*/ 725380 h 1561662"/>
              <a:gd name="connsiteX2370" fmla="*/ 231219 w 1715874"/>
              <a:gd name="connsiteY2370" fmla="*/ 721632 h 1561662"/>
              <a:gd name="connsiteX2371" fmla="*/ 224673 w 1715874"/>
              <a:gd name="connsiteY2371" fmla="*/ 725380 h 1561662"/>
              <a:gd name="connsiteX2372" fmla="*/ 224673 w 1715874"/>
              <a:gd name="connsiteY2372" fmla="*/ 735374 h 1561662"/>
              <a:gd name="connsiteX2373" fmla="*/ 224673 w 1715874"/>
              <a:gd name="connsiteY2373" fmla="*/ 745690 h 1561662"/>
              <a:gd name="connsiteX2374" fmla="*/ 237765 w 1715874"/>
              <a:gd name="connsiteY2374" fmla="*/ 735374 h 1561662"/>
              <a:gd name="connsiteX2375" fmla="*/ 237765 w 1715874"/>
              <a:gd name="connsiteY2375" fmla="*/ 725380 h 1561662"/>
              <a:gd name="connsiteX2376" fmla="*/ 231219 w 1715874"/>
              <a:gd name="connsiteY2376" fmla="*/ 721632 h 1561662"/>
              <a:gd name="connsiteX2377" fmla="*/ 209522 w 1715874"/>
              <a:gd name="connsiteY2377" fmla="*/ 717884 h 1561662"/>
              <a:gd name="connsiteX2378" fmla="*/ 198067 w 1715874"/>
              <a:gd name="connsiteY2378" fmla="*/ 725380 h 1561662"/>
              <a:gd name="connsiteX2379" fmla="*/ 198067 w 1715874"/>
              <a:gd name="connsiteY2379" fmla="*/ 735374 h 1561662"/>
              <a:gd name="connsiteX2380" fmla="*/ 198067 w 1715874"/>
              <a:gd name="connsiteY2380" fmla="*/ 734125 h 1561662"/>
              <a:gd name="connsiteX2381" fmla="*/ 198067 w 1715874"/>
              <a:gd name="connsiteY2381" fmla="*/ 729128 h 1561662"/>
              <a:gd name="connsiteX2382" fmla="*/ 198067 w 1715874"/>
              <a:gd name="connsiteY2382" fmla="*/ 725380 h 1561662"/>
              <a:gd name="connsiteX2383" fmla="*/ 211159 w 1715874"/>
              <a:gd name="connsiteY2383" fmla="*/ 725380 h 1561662"/>
              <a:gd name="connsiteX2384" fmla="*/ 209522 w 1715874"/>
              <a:gd name="connsiteY2384" fmla="*/ 717884 h 1561662"/>
              <a:gd name="connsiteX2385" fmla="*/ 1491623 w 1715874"/>
              <a:gd name="connsiteY2385" fmla="*/ 715386 h 1561662"/>
              <a:gd name="connsiteX2386" fmla="*/ 1491623 w 1715874"/>
              <a:gd name="connsiteY2386" fmla="*/ 715386 h 1561662"/>
              <a:gd name="connsiteX2387" fmla="*/ 580686 w 1715874"/>
              <a:gd name="connsiteY2387" fmla="*/ 715386 h 1561662"/>
              <a:gd name="connsiteX2388" fmla="*/ 580686 w 1715874"/>
              <a:gd name="connsiteY2388" fmla="*/ 725380 h 1561662"/>
              <a:gd name="connsiteX2389" fmla="*/ 580686 w 1715874"/>
              <a:gd name="connsiteY2389" fmla="*/ 735374 h 1561662"/>
              <a:gd name="connsiteX2390" fmla="*/ 582376 w 1715874"/>
              <a:gd name="connsiteY2390" fmla="*/ 735374 h 1561662"/>
              <a:gd name="connsiteX2391" fmla="*/ 592511 w 1715874"/>
              <a:gd name="connsiteY2391" fmla="*/ 735374 h 1561662"/>
              <a:gd name="connsiteX2392" fmla="*/ 594200 w 1715874"/>
              <a:gd name="connsiteY2392" fmla="*/ 735374 h 1561662"/>
              <a:gd name="connsiteX2393" fmla="*/ 594200 w 1715874"/>
              <a:gd name="connsiteY2393" fmla="*/ 725380 h 1561662"/>
              <a:gd name="connsiteX2394" fmla="*/ 586388 w 1715874"/>
              <a:gd name="connsiteY2394" fmla="*/ 725380 h 1561662"/>
              <a:gd name="connsiteX2395" fmla="*/ 580686 w 1715874"/>
              <a:gd name="connsiteY2395" fmla="*/ 725380 h 1561662"/>
              <a:gd name="connsiteX2396" fmla="*/ 594200 w 1715874"/>
              <a:gd name="connsiteY2396" fmla="*/ 715386 h 1561662"/>
              <a:gd name="connsiteX2397" fmla="*/ 589133 w 1715874"/>
              <a:gd name="connsiteY2397" fmla="*/ 715386 h 1561662"/>
              <a:gd name="connsiteX2398" fmla="*/ 588499 w 1715874"/>
              <a:gd name="connsiteY2398" fmla="*/ 715386 h 1561662"/>
              <a:gd name="connsiteX2399" fmla="*/ 277462 w 1715874"/>
              <a:gd name="connsiteY2399" fmla="*/ 715386 h 1561662"/>
              <a:gd name="connsiteX2400" fmla="*/ 277462 w 1715874"/>
              <a:gd name="connsiteY2400" fmla="*/ 725380 h 1561662"/>
              <a:gd name="connsiteX2401" fmla="*/ 288918 w 1715874"/>
              <a:gd name="connsiteY2401" fmla="*/ 725380 h 1561662"/>
              <a:gd name="connsiteX2402" fmla="*/ 290554 w 1715874"/>
              <a:gd name="connsiteY2402" fmla="*/ 725380 h 1561662"/>
              <a:gd name="connsiteX2403" fmla="*/ 277462 w 1715874"/>
              <a:gd name="connsiteY2403" fmla="*/ 735374 h 1561662"/>
              <a:gd name="connsiteX2404" fmla="*/ 277462 w 1715874"/>
              <a:gd name="connsiteY2404" fmla="*/ 745690 h 1561662"/>
              <a:gd name="connsiteX2405" fmla="*/ 277462 w 1715874"/>
              <a:gd name="connsiteY2405" fmla="*/ 755684 h 1561662"/>
              <a:gd name="connsiteX2406" fmla="*/ 290554 w 1715874"/>
              <a:gd name="connsiteY2406" fmla="*/ 745690 h 1561662"/>
              <a:gd name="connsiteX2407" fmla="*/ 290554 w 1715874"/>
              <a:gd name="connsiteY2407" fmla="*/ 753186 h 1561662"/>
              <a:gd name="connsiteX2408" fmla="*/ 290554 w 1715874"/>
              <a:gd name="connsiteY2408" fmla="*/ 755684 h 1561662"/>
              <a:gd name="connsiteX2409" fmla="*/ 292191 w 1715874"/>
              <a:gd name="connsiteY2409" fmla="*/ 755684 h 1561662"/>
              <a:gd name="connsiteX2410" fmla="*/ 298123 w 1715874"/>
              <a:gd name="connsiteY2410" fmla="*/ 755684 h 1561662"/>
              <a:gd name="connsiteX2411" fmla="*/ 298737 w 1715874"/>
              <a:gd name="connsiteY2411" fmla="*/ 755684 h 1561662"/>
              <a:gd name="connsiteX2412" fmla="*/ 302010 w 1715874"/>
              <a:gd name="connsiteY2412" fmla="*/ 755684 h 1561662"/>
              <a:gd name="connsiteX2413" fmla="*/ 303646 w 1715874"/>
              <a:gd name="connsiteY2413" fmla="*/ 755684 h 1561662"/>
              <a:gd name="connsiteX2414" fmla="*/ 303646 w 1715874"/>
              <a:gd name="connsiteY2414" fmla="*/ 745690 h 1561662"/>
              <a:gd name="connsiteX2415" fmla="*/ 303646 w 1715874"/>
              <a:gd name="connsiteY2415" fmla="*/ 735374 h 1561662"/>
              <a:gd name="connsiteX2416" fmla="*/ 297919 w 1715874"/>
              <a:gd name="connsiteY2416" fmla="*/ 735374 h 1561662"/>
              <a:gd name="connsiteX2417" fmla="*/ 296282 w 1715874"/>
              <a:gd name="connsiteY2417" fmla="*/ 735374 h 1561662"/>
              <a:gd name="connsiteX2418" fmla="*/ 296077 w 1715874"/>
              <a:gd name="connsiteY2418" fmla="*/ 735374 h 1561662"/>
              <a:gd name="connsiteX2419" fmla="*/ 295464 w 1715874"/>
              <a:gd name="connsiteY2419" fmla="*/ 735374 h 1561662"/>
              <a:gd name="connsiteX2420" fmla="*/ 292191 w 1715874"/>
              <a:gd name="connsiteY2420" fmla="*/ 735374 h 1561662"/>
              <a:gd name="connsiteX2421" fmla="*/ 290554 w 1715874"/>
              <a:gd name="connsiteY2421" fmla="*/ 735374 h 1561662"/>
              <a:gd name="connsiteX2422" fmla="*/ 303646 w 1715874"/>
              <a:gd name="connsiteY2422" fmla="*/ 725380 h 1561662"/>
              <a:gd name="connsiteX2423" fmla="*/ 302010 w 1715874"/>
              <a:gd name="connsiteY2423" fmla="*/ 725380 h 1561662"/>
              <a:gd name="connsiteX2424" fmla="*/ 297919 w 1715874"/>
              <a:gd name="connsiteY2424" fmla="*/ 725380 h 1561662"/>
              <a:gd name="connsiteX2425" fmla="*/ 290554 w 1715874"/>
              <a:gd name="connsiteY2425" fmla="*/ 725380 h 1561662"/>
              <a:gd name="connsiteX2426" fmla="*/ 277462 w 1715874"/>
              <a:gd name="connsiteY2426" fmla="*/ 715386 h 1561662"/>
              <a:gd name="connsiteX2427" fmla="*/ 767297 w 1715874"/>
              <a:gd name="connsiteY2427" fmla="*/ 711638 h 1561662"/>
              <a:gd name="connsiteX2428" fmla="*/ 765661 w 1715874"/>
              <a:gd name="connsiteY2428" fmla="*/ 715386 h 1561662"/>
              <a:gd name="connsiteX2429" fmla="*/ 765661 w 1715874"/>
              <a:gd name="connsiteY2429" fmla="*/ 725380 h 1561662"/>
              <a:gd name="connsiteX2430" fmla="*/ 752569 w 1715874"/>
              <a:gd name="connsiteY2430" fmla="*/ 725380 h 1561662"/>
              <a:gd name="connsiteX2431" fmla="*/ 765661 w 1715874"/>
              <a:gd name="connsiteY2431" fmla="*/ 735374 h 1561662"/>
              <a:gd name="connsiteX2432" fmla="*/ 765661 w 1715874"/>
              <a:gd name="connsiteY2432" fmla="*/ 725380 h 1561662"/>
              <a:gd name="connsiteX2433" fmla="*/ 765661 w 1715874"/>
              <a:gd name="connsiteY2433" fmla="*/ 715386 h 1561662"/>
              <a:gd name="connsiteX2434" fmla="*/ 775479 w 1715874"/>
              <a:gd name="connsiteY2434" fmla="*/ 715386 h 1561662"/>
              <a:gd name="connsiteX2435" fmla="*/ 778752 w 1715874"/>
              <a:gd name="connsiteY2435" fmla="*/ 715386 h 1561662"/>
              <a:gd name="connsiteX2436" fmla="*/ 767297 w 1715874"/>
              <a:gd name="connsiteY2436" fmla="*/ 711638 h 1561662"/>
              <a:gd name="connsiteX2437" fmla="*/ 620384 w 1715874"/>
              <a:gd name="connsiteY2437" fmla="*/ 705391 h 1561662"/>
              <a:gd name="connsiteX2438" fmla="*/ 633475 w 1715874"/>
              <a:gd name="connsiteY2438" fmla="*/ 705391 h 1561662"/>
              <a:gd name="connsiteX2439" fmla="*/ 631839 w 1715874"/>
              <a:gd name="connsiteY2439" fmla="*/ 705391 h 1561662"/>
              <a:gd name="connsiteX2440" fmla="*/ 622020 w 1715874"/>
              <a:gd name="connsiteY2440" fmla="*/ 705391 h 1561662"/>
              <a:gd name="connsiteX2441" fmla="*/ 620384 w 1715874"/>
              <a:gd name="connsiteY2441" fmla="*/ 705391 h 1561662"/>
              <a:gd name="connsiteX2442" fmla="*/ 607292 w 1715874"/>
              <a:gd name="connsiteY2442" fmla="*/ 705391 h 1561662"/>
              <a:gd name="connsiteX2443" fmla="*/ 607292 w 1715874"/>
              <a:gd name="connsiteY2443" fmla="*/ 715386 h 1561662"/>
              <a:gd name="connsiteX2444" fmla="*/ 607292 w 1715874"/>
              <a:gd name="connsiteY2444" fmla="*/ 725380 h 1561662"/>
              <a:gd name="connsiteX2445" fmla="*/ 607292 w 1715874"/>
              <a:gd name="connsiteY2445" fmla="*/ 735374 h 1561662"/>
              <a:gd name="connsiteX2446" fmla="*/ 607292 w 1715874"/>
              <a:gd name="connsiteY2446" fmla="*/ 745690 h 1561662"/>
              <a:gd name="connsiteX2447" fmla="*/ 612815 w 1715874"/>
              <a:gd name="connsiteY2447" fmla="*/ 745690 h 1561662"/>
              <a:gd name="connsiteX2448" fmla="*/ 618747 w 1715874"/>
              <a:gd name="connsiteY2448" fmla="*/ 745690 h 1561662"/>
              <a:gd name="connsiteX2449" fmla="*/ 620384 w 1715874"/>
              <a:gd name="connsiteY2449" fmla="*/ 745690 h 1561662"/>
              <a:gd name="connsiteX2450" fmla="*/ 607292 w 1715874"/>
              <a:gd name="connsiteY2450" fmla="*/ 755684 h 1561662"/>
              <a:gd name="connsiteX2451" fmla="*/ 608929 w 1715874"/>
              <a:gd name="connsiteY2451" fmla="*/ 755684 h 1561662"/>
              <a:gd name="connsiteX2452" fmla="*/ 610565 w 1715874"/>
              <a:gd name="connsiteY2452" fmla="*/ 755684 h 1561662"/>
              <a:gd name="connsiteX2453" fmla="*/ 612202 w 1715874"/>
              <a:gd name="connsiteY2453" fmla="*/ 755684 h 1561662"/>
              <a:gd name="connsiteX2454" fmla="*/ 612815 w 1715874"/>
              <a:gd name="connsiteY2454" fmla="*/ 755684 h 1561662"/>
              <a:gd name="connsiteX2455" fmla="*/ 620384 w 1715874"/>
              <a:gd name="connsiteY2455" fmla="*/ 755684 h 1561662"/>
              <a:gd name="connsiteX2456" fmla="*/ 620384 w 1715874"/>
              <a:gd name="connsiteY2456" fmla="*/ 745690 h 1561662"/>
              <a:gd name="connsiteX2457" fmla="*/ 620384 w 1715874"/>
              <a:gd name="connsiteY2457" fmla="*/ 735374 h 1561662"/>
              <a:gd name="connsiteX2458" fmla="*/ 620384 w 1715874"/>
              <a:gd name="connsiteY2458" fmla="*/ 729128 h 1561662"/>
              <a:gd name="connsiteX2459" fmla="*/ 620384 w 1715874"/>
              <a:gd name="connsiteY2459" fmla="*/ 725380 h 1561662"/>
              <a:gd name="connsiteX2460" fmla="*/ 620384 w 1715874"/>
              <a:gd name="connsiteY2460" fmla="*/ 715386 h 1561662"/>
              <a:gd name="connsiteX2461" fmla="*/ 607292 w 1715874"/>
              <a:gd name="connsiteY2461" fmla="*/ 705391 h 1561662"/>
              <a:gd name="connsiteX2462" fmla="*/ 567594 w 1715874"/>
              <a:gd name="connsiteY2462" fmla="*/ 705391 h 1561662"/>
              <a:gd name="connsiteX2463" fmla="*/ 554502 w 1715874"/>
              <a:gd name="connsiteY2463" fmla="*/ 715386 h 1561662"/>
              <a:gd name="connsiteX2464" fmla="*/ 541411 w 1715874"/>
              <a:gd name="connsiteY2464" fmla="*/ 725380 h 1561662"/>
              <a:gd name="connsiteX2465" fmla="*/ 554502 w 1715874"/>
              <a:gd name="connsiteY2465" fmla="*/ 725380 h 1561662"/>
              <a:gd name="connsiteX2466" fmla="*/ 567594 w 1715874"/>
              <a:gd name="connsiteY2466" fmla="*/ 725380 h 1561662"/>
              <a:gd name="connsiteX2467" fmla="*/ 567594 w 1715874"/>
              <a:gd name="connsiteY2467" fmla="*/ 715386 h 1561662"/>
              <a:gd name="connsiteX2468" fmla="*/ 567594 w 1715874"/>
              <a:gd name="connsiteY2468" fmla="*/ 714136 h 1561662"/>
              <a:gd name="connsiteX2469" fmla="*/ 567594 w 1715874"/>
              <a:gd name="connsiteY2469" fmla="*/ 706641 h 1561662"/>
              <a:gd name="connsiteX2470" fmla="*/ 567594 w 1715874"/>
              <a:gd name="connsiteY2470" fmla="*/ 705391 h 1561662"/>
              <a:gd name="connsiteX2471" fmla="*/ 1399136 w 1715874"/>
              <a:gd name="connsiteY2471" fmla="*/ 695075 h 1561662"/>
              <a:gd name="connsiteX2472" fmla="*/ 1412228 w 1715874"/>
              <a:gd name="connsiteY2472" fmla="*/ 695075 h 1561662"/>
              <a:gd name="connsiteX2473" fmla="*/ 1425320 w 1715874"/>
              <a:gd name="connsiteY2473" fmla="*/ 705391 h 1561662"/>
              <a:gd name="connsiteX2474" fmla="*/ 1425320 w 1715874"/>
              <a:gd name="connsiteY2474" fmla="*/ 711638 h 1561662"/>
              <a:gd name="connsiteX2475" fmla="*/ 1425320 w 1715874"/>
              <a:gd name="connsiteY2475" fmla="*/ 715386 h 1561662"/>
              <a:gd name="connsiteX2476" fmla="*/ 1412228 w 1715874"/>
              <a:gd name="connsiteY2476" fmla="*/ 715386 h 1561662"/>
              <a:gd name="connsiteX2477" fmla="*/ 1412228 w 1715874"/>
              <a:gd name="connsiteY2477" fmla="*/ 712887 h 1561662"/>
              <a:gd name="connsiteX2478" fmla="*/ 1412228 w 1715874"/>
              <a:gd name="connsiteY2478" fmla="*/ 705391 h 1561662"/>
              <a:gd name="connsiteX2479" fmla="*/ 1408955 w 1715874"/>
              <a:gd name="connsiteY2479" fmla="*/ 705391 h 1561662"/>
              <a:gd name="connsiteX2480" fmla="*/ 1399136 w 1715874"/>
              <a:gd name="connsiteY2480" fmla="*/ 705391 h 1561662"/>
              <a:gd name="connsiteX2481" fmla="*/ 1399136 w 1715874"/>
              <a:gd name="connsiteY2481" fmla="*/ 695075 h 1561662"/>
              <a:gd name="connsiteX2482" fmla="*/ 765661 w 1715874"/>
              <a:gd name="connsiteY2482" fmla="*/ 685081 h 1561662"/>
              <a:gd name="connsiteX2483" fmla="*/ 765661 w 1715874"/>
              <a:gd name="connsiteY2483" fmla="*/ 695075 h 1561662"/>
              <a:gd name="connsiteX2484" fmla="*/ 778752 w 1715874"/>
              <a:gd name="connsiteY2484" fmla="*/ 695075 h 1561662"/>
              <a:gd name="connsiteX2485" fmla="*/ 673173 w 1715874"/>
              <a:gd name="connsiteY2485" fmla="*/ 685081 h 1561662"/>
              <a:gd name="connsiteX2486" fmla="*/ 686265 w 1715874"/>
              <a:gd name="connsiteY2486" fmla="*/ 695075 h 1561662"/>
              <a:gd name="connsiteX2487" fmla="*/ 686265 w 1715874"/>
              <a:gd name="connsiteY2487" fmla="*/ 705391 h 1561662"/>
              <a:gd name="connsiteX2488" fmla="*/ 686265 w 1715874"/>
              <a:gd name="connsiteY2488" fmla="*/ 715386 h 1561662"/>
              <a:gd name="connsiteX2489" fmla="*/ 678492 w 1715874"/>
              <a:gd name="connsiteY2489" fmla="*/ 715386 h 1561662"/>
              <a:gd name="connsiteX2490" fmla="*/ 676446 w 1715874"/>
              <a:gd name="connsiteY2490" fmla="*/ 715386 h 1561662"/>
              <a:gd name="connsiteX2491" fmla="*/ 673173 w 1715874"/>
              <a:gd name="connsiteY2491" fmla="*/ 715386 h 1561662"/>
              <a:gd name="connsiteX2492" fmla="*/ 673173 w 1715874"/>
              <a:gd name="connsiteY2492" fmla="*/ 705391 h 1561662"/>
              <a:gd name="connsiteX2493" fmla="*/ 673173 w 1715874"/>
              <a:gd name="connsiteY2493" fmla="*/ 695075 h 1561662"/>
              <a:gd name="connsiteX2494" fmla="*/ 671537 w 1715874"/>
              <a:gd name="connsiteY2494" fmla="*/ 695075 h 1561662"/>
              <a:gd name="connsiteX2495" fmla="*/ 661718 w 1715874"/>
              <a:gd name="connsiteY2495" fmla="*/ 695075 h 1561662"/>
              <a:gd name="connsiteX2496" fmla="*/ 660081 w 1715874"/>
              <a:gd name="connsiteY2496" fmla="*/ 695075 h 1561662"/>
              <a:gd name="connsiteX2497" fmla="*/ 673173 w 1715874"/>
              <a:gd name="connsiteY2497" fmla="*/ 685081 h 1561662"/>
              <a:gd name="connsiteX2498" fmla="*/ 184975 w 1715874"/>
              <a:gd name="connsiteY2498" fmla="*/ 685081 h 1561662"/>
              <a:gd name="connsiteX2499" fmla="*/ 184975 w 1715874"/>
              <a:gd name="connsiteY2499" fmla="*/ 685081 h 1561662"/>
              <a:gd name="connsiteX2500" fmla="*/ 184975 w 1715874"/>
              <a:gd name="connsiteY2500" fmla="*/ 695075 h 1561662"/>
              <a:gd name="connsiteX2501" fmla="*/ 184975 w 1715874"/>
              <a:gd name="connsiteY2501" fmla="*/ 685081 h 1561662"/>
              <a:gd name="connsiteX2502" fmla="*/ 673173 w 1715874"/>
              <a:gd name="connsiteY2502" fmla="*/ 675087 h 1561662"/>
              <a:gd name="connsiteX2503" fmla="*/ 674810 w 1715874"/>
              <a:gd name="connsiteY2503" fmla="*/ 675087 h 1561662"/>
              <a:gd name="connsiteX2504" fmla="*/ 684629 w 1715874"/>
              <a:gd name="connsiteY2504" fmla="*/ 675087 h 1561662"/>
              <a:gd name="connsiteX2505" fmla="*/ 686265 w 1715874"/>
              <a:gd name="connsiteY2505" fmla="*/ 675087 h 1561662"/>
              <a:gd name="connsiteX2506" fmla="*/ 673173 w 1715874"/>
              <a:gd name="connsiteY2506" fmla="*/ 685081 h 1561662"/>
              <a:gd name="connsiteX2507" fmla="*/ 1333255 w 1715874"/>
              <a:gd name="connsiteY2507" fmla="*/ 654776 h 1561662"/>
              <a:gd name="connsiteX2508" fmla="*/ 1333255 w 1715874"/>
              <a:gd name="connsiteY2508" fmla="*/ 665093 h 1561662"/>
              <a:gd name="connsiteX2509" fmla="*/ 1346346 w 1715874"/>
              <a:gd name="connsiteY2509" fmla="*/ 665093 h 1561662"/>
              <a:gd name="connsiteX2510" fmla="*/ 1346346 w 1715874"/>
              <a:gd name="connsiteY2510" fmla="*/ 654776 h 1561662"/>
              <a:gd name="connsiteX2511" fmla="*/ 594200 w 1715874"/>
              <a:gd name="connsiteY2511" fmla="*/ 654776 h 1561662"/>
              <a:gd name="connsiteX2512" fmla="*/ 594200 w 1715874"/>
              <a:gd name="connsiteY2512" fmla="*/ 665093 h 1561662"/>
              <a:gd name="connsiteX2513" fmla="*/ 594200 w 1715874"/>
              <a:gd name="connsiteY2513" fmla="*/ 675087 h 1561662"/>
              <a:gd name="connsiteX2514" fmla="*/ 607292 w 1715874"/>
              <a:gd name="connsiteY2514" fmla="*/ 675087 h 1561662"/>
              <a:gd name="connsiteX2515" fmla="*/ 607292 w 1715874"/>
              <a:gd name="connsiteY2515" fmla="*/ 665093 h 1561662"/>
              <a:gd name="connsiteX2516" fmla="*/ 605656 w 1715874"/>
              <a:gd name="connsiteY2516" fmla="*/ 665093 h 1561662"/>
              <a:gd name="connsiteX2517" fmla="*/ 602383 w 1715874"/>
              <a:gd name="connsiteY2517" fmla="*/ 665093 h 1561662"/>
              <a:gd name="connsiteX2518" fmla="*/ 601769 w 1715874"/>
              <a:gd name="connsiteY2518" fmla="*/ 665093 h 1561662"/>
              <a:gd name="connsiteX2519" fmla="*/ 594200 w 1715874"/>
              <a:gd name="connsiteY2519" fmla="*/ 665093 h 1561662"/>
              <a:gd name="connsiteX2520" fmla="*/ 607292 w 1715874"/>
              <a:gd name="connsiteY2520" fmla="*/ 654776 h 1561662"/>
              <a:gd name="connsiteX2521" fmla="*/ 605656 w 1715874"/>
              <a:gd name="connsiteY2521" fmla="*/ 654776 h 1561662"/>
              <a:gd name="connsiteX2522" fmla="*/ 595837 w 1715874"/>
              <a:gd name="connsiteY2522" fmla="*/ 654776 h 1561662"/>
              <a:gd name="connsiteX2523" fmla="*/ 594200 w 1715874"/>
              <a:gd name="connsiteY2523" fmla="*/ 654776 h 1561662"/>
              <a:gd name="connsiteX2524" fmla="*/ 554502 w 1715874"/>
              <a:gd name="connsiteY2524" fmla="*/ 654776 h 1561662"/>
              <a:gd name="connsiteX2525" fmla="*/ 541411 w 1715874"/>
              <a:gd name="connsiteY2525" fmla="*/ 665093 h 1561662"/>
              <a:gd name="connsiteX2526" fmla="*/ 527896 w 1715874"/>
              <a:gd name="connsiteY2526" fmla="*/ 675087 h 1561662"/>
              <a:gd name="connsiteX2527" fmla="*/ 529586 w 1715874"/>
              <a:gd name="connsiteY2527" fmla="*/ 675087 h 1561662"/>
              <a:gd name="connsiteX2528" fmla="*/ 541411 w 1715874"/>
              <a:gd name="connsiteY2528" fmla="*/ 675087 h 1561662"/>
              <a:gd name="connsiteX2529" fmla="*/ 554502 w 1715874"/>
              <a:gd name="connsiteY2529" fmla="*/ 675087 h 1561662"/>
              <a:gd name="connsiteX2530" fmla="*/ 541411 w 1715874"/>
              <a:gd name="connsiteY2530" fmla="*/ 685081 h 1561662"/>
              <a:gd name="connsiteX2531" fmla="*/ 539721 w 1715874"/>
              <a:gd name="connsiteY2531" fmla="*/ 685081 h 1561662"/>
              <a:gd name="connsiteX2532" fmla="*/ 531275 w 1715874"/>
              <a:gd name="connsiteY2532" fmla="*/ 685081 h 1561662"/>
              <a:gd name="connsiteX2533" fmla="*/ 529586 w 1715874"/>
              <a:gd name="connsiteY2533" fmla="*/ 685081 h 1561662"/>
              <a:gd name="connsiteX2534" fmla="*/ 527896 w 1715874"/>
              <a:gd name="connsiteY2534" fmla="*/ 685081 h 1561662"/>
              <a:gd name="connsiteX2535" fmla="*/ 527896 w 1715874"/>
              <a:gd name="connsiteY2535" fmla="*/ 695075 h 1561662"/>
              <a:gd name="connsiteX2536" fmla="*/ 541411 w 1715874"/>
              <a:gd name="connsiteY2536" fmla="*/ 695075 h 1561662"/>
              <a:gd name="connsiteX2537" fmla="*/ 541411 w 1715874"/>
              <a:gd name="connsiteY2537" fmla="*/ 685081 h 1561662"/>
              <a:gd name="connsiteX2538" fmla="*/ 548979 w 1715874"/>
              <a:gd name="connsiteY2538" fmla="*/ 685081 h 1561662"/>
              <a:gd name="connsiteX2539" fmla="*/ 549593 w 1715874"/>
              <a:gd name="connsiteY2539" fmla="*/ 685081 h 1561662"/>
              <a:gd name="connsiteX2540" fmla="*/ 554502 w 1715874"/>
              <a:gd name="connsiteY2540" fmla="*/ 685081 h 1561662"/>
              <a:gd name="connsiteX2541" fmla="*/ 554502 w 1715874"/>
              <a:gd name="connsiteY2541" fmla="*/ 675087 h 1561662"/>
              <a:gd name="connsiteX2542" fmla="*/ 554502 w 1715874"/>
              <a:gd name="connsiteY2542" fmla="*/ 667591 h 1561662"/>
              <a:gd name="connsiteX2543" fmla="*/ 554502 w 1715874"/>
              <a:gd name="connsiteY2543" fmla="*/ 666342 h 1561662"/>
              <a:gd name="connsiteX2544" fmla="*/ 554502 w 1715874"/>
              <a:gd name="connsiteY2544" fmla="*/ 665093 h 1561662"/>
              <a:gd name="connsiteX2545" fmla="*/ 567594 w 1715874"/>
              <a:gd name="connsiteY2545" fmla="*/ 654776 h 1561662"/>
              <a:gd name="connsiteX2546" fmla="*/ 554502 w 1715874"/>
              <a:gd name="connsiteY2546" fmla="*/ 654776 h 1561662"/>
              <a:gd name="connsiteX2547" fmla="*/ 448923 w 1715874"/>
              <a:gd name="connsiteY2547" fmla="*/ 654776 h 1561662"/>
              <a:gd name="connsiteX2548" fmla="*/ 462015 w 1715874"/>
              <a:gd name="connsiteY2548" fmla="*/ 665093 h 1561662"/>
              <a:gd name="connsiteX2549" fmla="*/ 462015 w 1715874"/>
              <a:gd name="connsiteY2549" fmla="*/ 654776 h 1561662"/>
              <a:gd name="connsiteX2550" fmla="*/ 460378 w 1715874"/>
              <a:gd name="connsiteY2550" fmla="*/ 654776 h 1561662"/>
              <a:gd name="connsiteX2551" fmla="*/ 457105 w 1715874"/>
              <a:gd name="connsiteY2551" fmla="*/ 654776 h 1561662"/>
              <a:gd name="connsiteX2552" fmla="*/ 456492 w 1715874"/>
              <a:gd name="connsiteY2552" fmla="*/ 654776 h 1561662"/>
              <a:gd name="connsiteX2553" fmla="*/ 145277 w 1715874"/>
              <a:gd name="connsiteY2553" fmla="*/ 654776 h 1561662"/>
              <a:gd name="connsiteX2554" fmla="*/ 149205 w 1715874"/>
              <a:gd name="connsiteY2554" fmla="*/ 657871 h 1561662"/>
              <a:gd name="connsiteX2555" fmla="*/ 146914 w 1715874"/>
              <a:gd name="connsiteY2555" fmla="*/ 658645 h 1561662"/>
              <a:gd name="connsiteX2556" fmla="*/ 145277 w 1715874"/>
              <a:gd name="connsiteY2556" fmla="*/ 654776 h 1561662"/>
              <a:gd name="connsiteX2557" fmla="*/ 831542 w 1715874"/>
              <a:gd name="connsiteY2557" fmla="*/ 634788 h 1561662"/>
              <a:gd name="connsiteX2558" fmla="*/ 831542 w 1715874"/>
              <a:gd name="connsiteY2558" fmla="*/ 636037 h 1561662"/>
              <a:gd name="connsiteX2559" fmla="*/ 831542 w 1715874"/>
              <a:gd name="connsiteY2559" fmla="*/ 644782 h 1561662"/>
              <a:gd name="connsiteX2560" fmla="*/ 831542 w 1715874"/>
              <a:gd name="connsiteY2560" fmla="*/ 654776 h 1561662"/>
              <a:gd name="connsiteX2561" fmla="*/ 844634 w 1715874"/>
              <a:gd name="connsiteY2561" fmla="*/ 644782 h 1561662"/>
              <a:gd name="connsiteX2562" fmla="*/ 833179 w 1715874"/>
              <a:gd name="connsiteY2562" fmla="*/ 644782 h 1561662"/>
              <a:gd name="connsiteX2563" fmla="*/ 831542 w 1715874"/>
              <a:gd name="connsiteY2563" fmla="*/ 644782 h 1561662"/>
              <a:gd name="connsiteX2564" fmla="*/ 844634 w 1715874"/>
              <a:gd name="connsiteY2564" fmla="*/ 634788 h 1561662"/>
              <a:gd name="connsiteX2565" fmla="*/ 673173 w 1715874"/>
              <a:gd name="connsiteY2565" fmla="*/ 634788 h 1561662"/>
              <a:gd name="connsiteX2566" fmla="*/ 686265 w 1715874"/>
              <a:gd name="connsiteY2566" fmla="*/ 634788 h 1561662"/>
              <a:gd name="connsiteX2567" fmla="*/ 673173 w 1715874"/>
              <a:gd name="connsiteY2567" fmla="*/ 644782 h 1561662"/>
              <a:gd name="connsiteX2568" fmla="*/ 594200 w 1715874"/>
              <a:gd name="connsiteY2568" fmla="*/ 634788 h 1561662"/>
              <a:gd name="connsiteX2569" fmla="*/ 594200 w 1715874"/>
              <a:gd name="connsiteY2569" fmla="*/ 644782 h 1561662"/>
              <a:gd name="connsiteX2570" fmla="*/ 594200 w 1715874"/>
              <a:gd name="connsiteY2570" fmla="*/ 634788 h 1561662"/>
              <a:gd name="connsiteX2571" fmla="*/ 250856 w 1715874"/>
              <a:gd name="connsiteY2571" fmla="*/ 634788 h 1561662"/>
              <a:gd name="connsiteX2572" fmla="*/ 237765 w 1715874"/>
              <a:gd name="connsiteY2572" fmla="*/ 644782 h 1561662"/>
              <a:gd name="connsiteX2573" fmla="*/ 237765 w 1715874"/>
              <a:gd name="connsiteY2573" fmla="*/ 654776 h 1561662"/>
              <a:gd name="connsiteX2574" fmla="*/ 250856 w 1715874"/>
              <a:gd name="connsiteY2574" fmla="*/ 644782 h 1561662"/>
              <a:gd name="connsiteX2575" fmla="*/ 527896 w 1715874"/>
              <a:gd name="connsiteY2575" fmla="*/ 624794 h 1561662"/>
              <a:gd name="connsiteX2576" fmla="*/ 527896 w 1715874"/>
              <a:gd name="connsiteY2576" fmla="*/ 634788 h 1561662"/>
              <a:gd name="connsiteX2577" fmla="*/ 514805 w 1715874"/>
              <a:gd name="connsiteY2577" fmla="*/ 634788 h 1561662"/>
              <a:gd name="connsiteX2578" fmla="*/ 527896 w 1715874"/>
              <a:gd name="connsiteY2578" fmla="*/ 644782 h 1561662"/>
              <a:gd name="connsiteX2579" fmla="*/ 527896 w 1715874"/>
              <a:gd name="connsiteY2579" fmla="*/ 634788 h 1561662"/>
              <a:gd name="connsiteX2580" fmla="*/ 541411 w 1715874"/>
              <a:gd name="connsiteY2580" fmla="*/ 634788 h 1561662"/>
              <a:gd name="connsiteX2581" fmla="*/ 541411 w 1715874"/>
              <a:gd name="connsiteY2581" fmla="*/ 644782 h 1561662"/>
              <a:gd name="connsiteX2582" fmla="*/ 541411 w 1715874"/>
              <a:gd name="connsiteY2582" fmla="*/ 634788 h 1561662"/>
              <a:gd name="connsiteX2583" fmla="*/ 541411 w 1715874"/>
              <a:gd name="connsiteY2583" fmla="*/ 624794 h 1561662"/>
              <a:gd name="connsiteX2584" fmla="*/ 539721 w 1715874"/>
              <a:gd name="connsiteY2584" fmla="*/ 624794 h 1561662"/>
              <a:gd name="connsiteX2585" fmla="*/ 536343 w 1715874"/>
              <a:gd name="connsiteY2585" fmla="*/ 624794 h 1561662"/>
              <a:gd name="connsiteX2586" fmla="*/ 535709 w 1715874"/>
              <a:gd name="connsiteY2586" fmla="*/ 624794 h 1561662"/>
              <a:gd name="connsiteX2587" fmla="*/ 531275 w 1715874"/>
              <a:gd name="connsiteY2587" fmla="*/ 624794 h 1561662"/>
              <a:gd name="connsiteX2588" fmla="*/ 529586 w 1715874"/>
              <a:gd name="connsiteY2588" fmla="*/ 624794 h 1561662"/>
              <a:gd name="connsiteX2589" fmla="*/ 698090 w 1715874"/>
              <a:gd name="connsiteY2589" fmla="*/ 617056 h 1561662"/>
              <a:gd name="connsiteX2590" fmla="*/ 686265 w 1715874"/>
              <a:gd name="connsiteY2590" fmla="*/ 624794 h 1561662"/>
              <a:gd name="connsiteX2591" fmla="*/ 673173 w 1715874"/>
              <a:gd name="connsiteY2591" fmla="*/ 624794 h 1561662"/>
              <a:gd name="connsiteX2592" fmla="*/ 660081 w 1715874"/>
              <a:gd name="connsiteY2592" fmla="*/ 624794 h 1561662"/>
              <a:gd name="connsiteX2593" fmla="*/ 661718 w 1715874"/>
              <a:gd name="connsiteY2593" fmla="*/ 624794 h 1561662"/>
              <a:gd name="connsiteX2594" fmla="*/ 664991 w 1715874"/>
              <a:gd name="connsiteY2594" fmla="*/ 624794 h 1561662"/>
              <a:gd name="connsiteX2595" fmla="*/ 665604 w 1715874"/>
              <a:gd name="connsiteY2595" fmla="*/ 624794 h 1561662"/>
              <a:gd name="connsiteX2596" fmla="*/ 669900 w 1715874"/>
              <a:gd name="connsiteY2596" fmla="*/ 624794 h 1561662"/>
              <a:gd name="connsiteX2597" fmla="*/ 671537 w 1715874"/>
              <a:gd name="connsiteY2597" fmla="*/ 624794 h 1561662"/>
              <a:gd name="connsiteX2598" fmla="*/ 673173 w 1715874"/>
              <a:gd name="connsiteY2598" fmla="*/ 624794 h 1561662"/>
              <a:gd name="connsiteX2599" fmla="*/ 673173 w 1715874"/>
              <a:gd name="connsiteY2599" fmla="*/ 634788 h 1561662"/>
              <a:gd name="connsiteX2600" fmla="*/ 673173 w 1715874"/>
              <a:gd name="connsiteY2600" fmla="*/ 644782 h 1561662"/>
              <a:gd name="connsiteX2601" fmla="*/ 686265 w 1715874"/>
              <a:gd name="connsiteY2601" fmla="*/ 644782 h 1561662"/>
              <a:gd name="connsiteX2602" fmla="*/ 686265 w 1715874"/>
              <a:gd name="connsiteY2602" fmla="*/ 654776 h 1561662"/>
              <a:gd name="connsiteX2603" fmla="*/ 686265 w 1715874"/>
              <a:gd name="connsiteY2603" fmla="*/ 665093 h 1561662"/>
              <a:gd name="connsiteX2604" fmla="*/ 673173 w 1715874"/>
              <a:gd name="connsiteY2604" fmla="*/ 665093 h 1561662"/>
              <a:gd name="connsiteX2605" fmla="*/ 673173 w 1715874"/>
              <a:gd name="connsiteY2605" fmla="*/ 675087 h 1561662"/>
              <a:gd name="connsiteX2606" fmla="*/ 671537 w 1715874"/>
              <a:gd name="connsiteY2606" fmla="*/ 675087 h 1561662"/>
              <a:gd name="connsiteX2607" fmla="*/ 660081 w 1715874"/>
              <a:gd name="connsiteY2607" fmla="*/ 675087 h 1561662"/>
              <a:gd name="connsiteX2608" fmla="*/ 650263 w 1715874"/>
              <a:gd name="connsiteY2608" fmla="*/ 675087 h 1561662"/>
              <a:gd name="connsiteX2609" fmla="*/ 646990 w 1715874"/>
              <a:gd name="connsiteY2609" fmla="*/ 675087 h 1561662"/>
              <a:gd name="connsiteX2610" fmla="*/ 646990 w 1715874"/>
              <a:gd name="connsiteY2610" fmla="*/ 665093 h 1561662"/>
              <a:gd name="connsiteX2611" fmla="*/ 633475 w 1715874"/>
              <a:gd name="connsiteY2611" fmla="*/ 675087 h 1561662"/>
              <a:gd name="connsiteX2612" fmla="*/ 635164 w 1715874"/>
              <a:gd name="connsiteY2612" fmla="*/ 675087 h 1561662"/>
              <a:gd name="connsiteX2613" fmla="*/ 639388 w 1715874"/>
              <a:gd name="connsiteY2613" fmla="*/ 675087 h 1561662"/>
              <a:gd name="connsiteX2614" fmla="*/ 641077 w 1715874"/>
              <a:gd name="connsiteY2614" fmla="*/ 675087 h 1561662"/>
              <a:gd name="connsiteX2615" fmla="*/ 641288 w 1715874"/>
              <a:gd name="connsiteY2615" fmla="*/ 675087 h 1561662"/>
              <a:gd name="connsiteX2616" fmla="*/ 641922 w 1715874"/>
              <a:gd name="connsiteY2616" fmla="*/ 675087 h 1561662"/>
              <a:gd name="connsiteX2617" fmla="*/ 646990 w 1715874"/>
              <a:gd name="connsiteY2617" fmla="*/ 675087 h 1561662"/>
              <a:gd name="connsiteX2618" fmla="*/ 646990 w 1715874"/>
              <a:gd name="connsiteY2618" fmla="*/ 685081 h 1561662"/>
              <a:gd name="connsiteX2619" fmla="*/ 648626 w 1715874"/>
              <a:gd name="connsiteY2619" fmla="*/ 685081 h 1561662"/>
              <a:gd name="connsiteX2620" fmla="*/ 654558 w 1715874"/>
              <a:gd name="connsiteY2620" fmla="*/ 685081 h 1561662"/>
              <a:gd name="connsiteX2621" fmla="*/ 655172 w 1715874"/>
              <a:gd name="connsiteY2621" fmla="*/ 685081 h 1561662"/>
              <a:gd name="connsiteX2622" fmla="*/ 660081 w 1715874"/>
              <a:gd name="connsiteY2622" fmla="*/ 685081 h 1561662"/>
              <a:gd name="connsiteX2623" fmla="*/ 660081 w 1715874"/>
              <a:gd name="connsiteY2623" fmla="*/ 695075 h 1561662"/>
              <a:gd name="connsiteX2624" fmla="*/ 660081 w 1715874"/>
              <a:gd name="connsiteY2624" fmla="*/ 705391 h 1561662"/>
              <a:gd name="connsiteX2625" fmla="*/ 656808 w 1715874"/>
              <a:gd name="connsiteY2625" fmla="*/ 705391 h 1561662"/>
              <a:gd name="connsiteX2626" fmla="*/ 646990 w 1715874"/>
              <a:gd name="connsiteY2626" fmla="*/ 705391 h 1561662"/>
              <a:gd name="connsiteX2627" fmla="*/ 646990 w 1715874"/>
              <a:gd name="connsiteY2627" fmla="*/ 715386 h 1561662"/>
              <a:gd name="connsiteX2628" fmla="*/ 660081 w 1715874"/>
              <a:gd name="connsiteY2628" fmla="*/ 725380 h 1561662"/>
              <a:gd name="connsiteX2629" fmla="*/ 658445 w 1715874"/>
              <a:gd name="connsiteY2629" fmla="*/ 725380 h 1561662"/>
              <a:gd name="connsiteX2630" fmla="*/ 652513 w 1715874"/>
              <a:gd name="connsiteY2630" fmla="*/ 725380 h 1561662"/>
              <a:gd name="connsiteX2631" fmla="*/ 651899 w 1715874"/>
              <a:gd name="connsiteY2631" fmla="*/ 725380 h 1561662"/>
              <a:gd name="connsiteX2632" fmla="*/ 648626 w 1715874"/>
              <a:gd name="connsiteY2632" fmla="*/ 725380 h 1561662"/>
              <a:gd name="connsiteX2633" fmla="*/ 646990 w 1715874"/>
              <a:gd name="connsiteY2633" fmla="*/ 725380 h 1561662"/>
              <a:gd name="connsiteX2634" fmla="*/ 646990 w 1715874"/>
              <a:gd name="connsiteY2634" fmla="*/ 735374 h 1561662"/>
              <a:gd name="connsiteX2635" fmla="*/ 648626 w 1715874"/>
              <a:gd name="connsiteY2635" fmla="*/ 735374 h 1561662"/>
              <a:gd name="connsiteX2636" fmla="*/ 651899 w 1715874"/>
              <a:gd name="connsiteY2636" fmla="*/ 735374 h 1561662"/>
              <a:gd name="connsiteX2637" fmla="*/ 652513 w 1715874"/>
              <a:gd name="connsiteY2637" fmla="*/ 735374 h 1561662"/>
              <a:gd name="connsiteX2638" fmla="*/ 660081 w 1715874"/>
              <a:gd name="connsiteY2638" fmla="*/ 735374 h 1561662"/>
              <a:gd name="connsiteX2639" fmla="*/ 667650 w 1715874"/>
              <a:gd name="connsiteY2639" fmla="*/ 735374 h 1561662"/>
              <a:gd name="connsiteX2640" fmla="*/ 668264 w 1715874"/>
              <a:gd name="connsiteY2640" fmla="*/ 735374 h 1561662"/>
              <a:gd name="connsiteX2641" fmla="*/ 673173 w 1715874"/>
              <a:gd name="connsiteY2641" fmla="*/ 735374 h 1561662"/>
              <a:gd name="connsiteX2642" fmla="*/ 673173 w 1715874"/>
              <a:gd name="connsiteY2642" fmla="*/ 745690 h 1561662"/>
              <a:gd name="connsiteX2643" fmla="*/ 668264 w 1715874"/>
              <a:gd name="connsiteY2643" fmla="*/ 745690 h 1561662"/>
              <a:gd name="connsiteX2644" fmla="*/ 667650 w 1715874"/>
              <a:gd name="connsiteY2644" fmla="*/ 745690 h 1561662"/>
              <a:gd name="connsiteX2645" fmla="*/ 663354 w 1715874"/>
              <a:gd name="connsiteY2645" fmla="*/ 745690 h 1561662"/>
              <a:gd name="connsiteX2646" fmla="*/ 660081 w 1715874"/>
              <a:gd name="connsiteY2646" fmla="*/ 745690 h 1561662"/>
              <a:gd name="connsiteX2647" fmla="*/ 655172 w 1715874"/>
              <a:gd name="connsiteY2647" fmla="*/ 745690 h 1561662"/>
              <a:gd name="connsiteX2648" fmla="*/ 654558 w 1715874"/>
              <a:gd name="connsiteY2648" fmla="*/ 745690 h 1561662"/>
              <a:gd name="connsiteX2649" fmla="*/ 646990 w 1715874"/>
              <a:gd name="connsiteY2649" fmla="*/ 745690 h 1561662"/>
              <a:gd name="connsiteX2650" fmla="*/ 660081 w 1715874"/>
              <a:gd name="connsiteY2650" fmla="*/ 755684 h 1561662"/>
              <a:gd name="connsiteX2651" fmla="*/ 660081 w 1715874"/>
              <a:gd name="connsiteY2651" fmla="*/ 765679 h 1561662"/>
              <a:gd name="connsiteX2652" fmla="*/ 660081 w 1715874"/>
              <a:gd name="connsiteY2652" fmla="*/ 768177 h 1561662"/>
              <a:gd name="connsiteX2653" fmla="*/ 660081 w 1715874"/>
              <a:gd name="connsiteY2653" fmla="*/ 775673 h 1561662"/>
              <a:gd name="connsiteX2654" fmla="*/ 660081 w 1715874"/>
              <a:gd name="connsiteY2654" fmla="*/ 784700 h 1561662"/>
              <a:gd name="connsiteX2655" fmla="*/ 660081 w 1715874"/>
              <a:gd name="connsiteY2655" fmla="*/ 785989 h 1561662"/>
              <a:gd name="connsiteX2656" fmla="*/ 660081 w 1715874"/>
              <a:gd name="connsiteY2656" fmla="*/ 795983 h 1561662"/>
              <a:gd name="connsiteX2657" fmla="*/ 661718 w 1715874"/>
              <a:gd name="connsiteY2657" fmla="*/ 795983 h 1561662"/>
              <a:gd name="connsiteX2658" fmla="*/ 667650 w 1715874"/>
              <a:gd name="connsiteY2658" fmla="*/ 795983 h 1561662"/>
              <a:gd name="connsiteX2659" fmla="*/ 668264 w 1715874"/>
              <a:gd name="connsiteY2659" fmla="*/ 795983 h 1561662"/>
              <a:gd name="connsiteX2660" fmla="*/ 673173 w 1715874"/>
              <a:gd name="connsiteY2660" fmla="*/ 795983 h 1561662"/>
              <a:gd name="connsiteX2661" fmla="*/ 673173 w 1715874"/>
              <a:gd name="connsiteY2661" fmla="*/ 785989 h 1561662"/>
              <a:gd name="connsiteX2662" fmla="*/ 686265 w 1715874"/>
              <a:gd name="connsiteY2662" fmla="*/ 785989 h 1561662"/>
              <a:gd name="connsiteX2663" fmla="*/ 686265 w 1715874"/>
              <a:gd name="connsiteY2663" fmla="*/ 775673 h 1561662"/>
              <a:gd name="connsiteX2664" fmla="*/ 686265 w 1715874"/>
              <a:gd name="connsiteY2664" fmla="*/ 765679 h 1561662"/>
              <a:gd name="connsiteX2665" fmla="*/ 686265 w 1715874"/>
              <a:gd name="connsiteY2665" fmla="*/ 755684 h 1561662"/>
              <a:gd name="connsiteX2666" fmla="*/ 673173 w 1715874"/>
              <a:gd name="connsiteY2666" fmla="*/ 765679 h 1561662"/>
              <a:gd name="connsiteX2667" fmla="*/ 673173 w 1715874"/>
              <a:gd name="connsiteY2667" fmla="*/ 764429 h 1561662"/>
              <a:gd name="connsiteX2668" fmla="*/ 673173 w 1715874"/>
              <a:gd name="connsiteY2668" fmla="*/ 756934 h 1561662"/>
              <a:gd name="connsiteX2669" fmla="*/ 673173 w 1715874"/>
              <a:gd name="connsiteY2669" fmla="*/ 755684 h 1561662"/>
              <a:gd name="connsiteX2670" fmla="*/ 660081 w 1715874"/>
              <a:gd name="connsiteY2670" fmla="*/ 755684 h 1561662"/>
              <a:gd name="connsiteX2671" fmla="*/ 673173 w 1715874"/>
              <a:gd name="connsiteY2671" fmla="*/ 745690 h 1561662"/>
              <a:gd name="connsiteX2672" fmla="*/ 686265 w 1715874"/>
              <a:gd name="connsiteY2672" fmla="*/ 735374 h 1561662"/>
              <a:gd name="connsiteX2673" fmla="*/ 686265 w 1715874"/>
              <a:gd name="connsiteY2673" fmla="*/ 745690 h 1561662"/>
              <a:gd name="connsiteX2674" fmla="*/ 687954 w 1715874"/>
              <a:gd name="connsiteY2674" fmla="*/ 745690 h 1561662"/>
              <a:gd name="connsiteX2675" fmla="*/ 691333 w 1715874"/>
              <a:gd name="connsiteY2675" fmla="*/ 745690 h 1561662"/>
              <a:gd name="connsiteX2676" fmla="*/ 691966 w 1715874"/>
              <a:gd name="connsiteY2676" fmla="*/ 745690 h 1561662"/>
              <a:gd name="connsiteX2677" fmla="*/ 699779 w 1715874"/>
              <a:gd name="connsiteY2677" fmla="*/ 745690 h 1561662"/>
              <a:gd name="connsiteX2678" fmla="*/ 701416 w 1715874"/>
              <a:gd name="connsiteY2678" fmla="*/ 745690 h 1561662"/>
              <a:gd name="connsiteX2679" fmla="*/ 704689 w 1715874"/>
              <a:gd name="connsiteY2679" fmla="*/ 745690 h 1561662"/>
              <a:gd name="connsiteX2680" fmla="*/ 705302 w 1715874"/>
              <a:gd name="connsiteY2680" fmla="*/ 745690 h 1561662"/>
              <a:gd name="connsiteX2681" fmla="*/ 712871 w 1715874"/>
              <a:gd name="connsiteY2681" fmla="*/ 745690 h 1561662"/>
              <a:gd name="connsiteX2682" fmla="*/ 712871 w 1715874"/>
              <a:gd name="connsiteY2682" fmla="*/ 735374 h 1561662"/>
              <a:gd name="connsiteX2683" fmla="*/ 712871 w 1715874"/>
              <a:gd name="connsiteY2683" fmla="*/ 725380 h 1561662"/>
              <a:gd name="connsiteX2684" fmla="*/ 712871 w 1715874"/>
              <a:gd name="connsiteY2684" fmla="*/ 715386 h 1561662"/>
              <a:gd name="connsiteX2685" fmla="*/ 714508 w 1715874"/>
              <a:gd name="connsiteY2685" fmla="*/ 715386 h 1561662"/>
              <a:gd name="connsiteX2686" fmla="*/ 720440 w 1715874"/>
              <a:gd name="connsiteY2686" fmla="*/ 715386 h 1561662"/>
              <a:gd name="connsiteX2687" fmla="*/ 721054 w 1715874"/>
              <a:gd name="connsiteY2687" fmla="*/ 715386 h 1561662"/>
              <a:gd name="connsiteX2688" fmla="*/ 725963 w 1715874"/>
              <a:gd name="connsiteY2688" fmla="*/ 715386 h 1561662"/>
              <a:gd name="connsiteX2689" fmla="*/ 731486 w 1715874"/>
              <a:gd name="connsiteY2689" fmla="*/ 715386 h 1561662"/>
              <a:gd name="connsiteX2690" fmla="*/ 739055 w 1715874"/>
              <a:gd name="connsiteY2690" fmla="*/ 715386 h 1561662"/>
              <a:gd name="connsiteX2691" fmla="*/ 739055 w 1715874"/>
              <a:gd name="connsiteY2691" fmla="*/ 705391 h 1561662"/>
              <a:gd name="connsiteX2692" fmla="*/ 737419 w 1715874"/>
              <a:gd name="connsiteY2692" fmla="*/ 705391 h 1561662"/>
              <a:gd name="connsiteX2693" fmla="*/ 725963 w 1715874"/>
              <a:gd name="connsiteY2693" fmla="*/ 705391 h 1561662"/>
              <a:gd name="connsiteX2694" fmla="*/ 725963 w 1715874"/>
              <a:gd name="connsiteY2694" fmla="*/ 695075 h 1561662"/>
              <a:gd name="connsiteX2695" fmla="*/ 739055 w 1715874"/>
              <a:gd name="connsiteY2695" fmla="*/ 695075 h 1561662"/>
              <a:gd name="connsiteX2696" fmla="*/ 739055 w 1715874"/>
              <a:gd name="connsiteY2696" fmla="*/ 685081 h 1561662"/>
              <a:gd name="connsiteX2697" fmla="*/ 725963 w 1715874"/>
              <a:gd name="connsiteY2697" fmla="*/ 695075 h 1561662"/>
              <a:gd name="connsiteX2698" fmla="*/ 725963 w 1715874"/>
              <a:gd name="connsiteY2698" fmla="*/ 685081 h 1561662"/>
              <a:gd name="connsiteX2699" fmla="*/ 725963 w 1715874"/>
              <a:gd name="connsiteY2699" fmla="*/ 675087 h 1561662"/>
              <a:gd name="connsiteX2700" fmla="*/ 739055 w 1715874"/>
              <a:gd name="connsiteY2700" fmla="*/ 665093 h 1561662"/>
              <a:gd name="connsiteX2701" fmla="*/ 725963 w 1715874"/>
              <a:gd name="connsiteY2701" fmla="*/ 665093 h 1561662"/>
              <a:gd name="connsiteX2702" fmla="*/ 725963 w 1715874"/>
              <a:gd name="connsiteY2702" fmla="*/ 654776 h 1561662"/>
              <a:gd name="connsiteX2703" fmla="*/ 739055 w 1715874"/>
              <a:gd name="connsiteY2703" fmla="*/ 644782 h 1561662"/>
              <a:gd name="connsiteX2704" fmla="*/ 752569 w 1715874"/>
              <a:gd name="connsiteY2704" fmla="*/ 634788 h 1561662"/>
              <a:gd name="connsiteX2705" fmla="*/ 750880 w 1715874"/>
              <a:gd name="connsiteY2705" fmla="*/ 634788 h 1561662"/>
              <a:gd name="connsiteX2706" fmla="*/ 747501 w 1715874"/>
              <a:gd name="connsiteY2706" fmla="*/ 634788 h 1561662"/>
              <a:gd name="connsiteX2707" fmla="*/ 746868 w 1715874"/>
              <a:gd name="connsiteY2707" fmla="*/ 634788 h 1561662"/>
              <a:gd name="connsiteX2708" fmla="*/ 739055 w 1715874"/>
              <a:gd name="connsiteY2708" fmla="*/ 634788 h 1561662"/>
              <a:gd name="connsiteX2709" fmla="*/ 739055 w 1715874"/>
              <a:gd name="connsiteY2709" fmla="*/ 644782 h 1561662"/>
              <a:gd name="connsiteX2710" fmla="*/ 725963 w 1715874"/>
              <a:gd name="connsiteY2710" fmla="*/ 654776 h 1561662"/>
              <a:gd name="connsiteX2711" fmla="*/ 725963 w 1715874"/>
              <a:gd name="connsiteY2711" fmla="*/ 644782 h 1561662"/>
              <a:gd name="connsiteX2712" fmla="*/ 724327 w 1715874"/>
              <a:gd name="connsiteY2712" fmla="*/ 644782 h 1561662"/>
              <a:gd name="connsiteX2713" fmla="*/ 712871 w 1715874"/>
              <a:gd name="connsiteY2713" fmla="*/ 644782 h 1561662"/>
              <a:gd name="connsiteX2714" fmla="*/ 699779 w 1715874"/>
              <a:gd name="connsiteY2714" fmla="*/ 644782 h 1561662"/>
              <a:gd name="connsiteX2715" fmla="*/ 699779 w 1715874"/>
              <a:gd name="connsiteY2715" fmla="*/ 634788 h 1561662"/>
              <a:gd name="connsiteX2716" fmla="*/ 712871 w 1715874"/>
              <a:gd name="connsiteY2716" fmla="*/ 634788 h 1561662"/>
              <a:gd name="connsiteX2717" fmla="*/ 699779 w 1715874"/>
              <a:gd name="connsiteY2717" fmla="*/ 634788 h 1561662"/>
              <a:gd name="connsiteX2718" fmla="*/ 686265 w 1715874"/>
              <a:gd name="connsiteY2718" fmla="*/ 634788 h 1561662"/>
              <a:gd name="connsiteX2719" fmla="*/ 686265 w 1715874"/>
              <a:gd name="connsiteY2719" fmla="*/ 628542 h 1561662"/>
              <a:gd name="connsiteX2720" fmla="*/ 686265 w 1715874"/>
              <a:gd name="connsiteY2720" fmla="*/ 624794 h 1561662"/>
              <a:gd name="connsiteX2721" fmla="*/ 687954 w 1715874"/>
              <a:gd name="connsiteY2721" fmla="*/ 624794 h 1561662"/>
              <a:gd name="connsiteX2722" fmla="*/ 698090 w 1715874"/>
              <a:gd name="connsiteY2722" fmla="*/ 624794 h 1561662"/>
              <a:gd name="connsiteX2723" fmla="*/ 699779 w 1715874"/>
              <a:gd name="connsiteY2723" fmla="*/ 624794 h 1561662"/>
              <a:gd name="connsiteX2724" fmla="*/ 698090 w 1715874"/>
              <a:gd name="connsiteY2724" fmla="*/ 617056 h 1561662"/>
              <a:gd name="connsiteX2725" fmla="*/ 884332 w 1715874"/>
              <a:gd name="connsiteY2725" fmla="*/ 614477 h 1561662"/>
              <a:gd name="connsiteX2726" fmla="*/ 871240 w 1715874"/>
              <a:gd name="connsiteY2726" fmla="*/ 624794 h 1561662"/>
              <a:gd name="connsiteX2727" fmla="*/ 884332 w 1715874"/>
              <a:gd name="connsiteY2727" fmla="*/ 624794 h 1561662"/>
              <a:gd name="connsiteX2728" fmla="*/ 739055 w 1715874"/>
              <a:gd name="connsiteY2728" fmla="*/ 614477 h 1561662"/>
              <a:gd name="connsiteX2729" fmla="*/ 725963 w 1715874"/>
              <a:gd name="connsiteY2729" fmla="*/ 624794 h 1561662"/>
              <a:gd name="connsiteX2730" fmla="*/ 739055 w 1715874"/>
              <a:gd name="connsiteY2730" fmla="*/ 624794 h 1561662"/>
              <a:gd name="connsiteX2731" fmla="*/ 633475 w 1715874"/>
              <a:gd name="connsiteY2731" fmla="*/ 614477 h 1561662"/>
              <a:gd name="connsiteX2732" fmla="*/ 620384 w 1715874"/>
              <a:gd name="connsiteY2732" fmla="*/ 624794 h 1561662"/>
              <a:gd name="connsiteX2733" fmla="*/ 633475 w 1715874"/>
              <a:gd name="connsiteY2733" fmla="*/ 614477 h 1561662"/>
              <a:gd name="connsiteX2734" fmla="*/ 633475 w 1715874"/>
              <a:gd name="connsiteY2734" fmla="*/ 614477 h 1561662"/>
              <a:gd name="connsiteX2735" fmla="*/ 635164 w 1715874"/>
              <a:gd name="connsiteY2735" fmla="*/ 614477 h 1561662"/>
              <a:gd name="connsiteX2736" fmla="*/ 638543 w 1715874"/>
              <a:gd name="connsiteY2736" fmla="*/ 614477 h 1561662"/>
              <a:gd name="connsiteX2737" fmla="*/ 639177 w 1715874"/>
              <a:gd name="connsiteY2737" fmla="*/ 614477 h 1561662"/>
              <a:gd name="connsiteX2738" fmla="*/ 645301 w 1715874"/>
              <a:gd name="connsiteY2738" fmla="*/ 614477 h 1561662"/>
              <a:gd name="connsiteX2739" fmla="*/ 646990 w 1715874"/>
              <a:gd name="connsiteY2739" fmla="*/ 614477 h 1561662"/>
              <a:gd name="connsiteX2740" fmla="*/ 633475 w 1715874"/>
              <a:gd name="connsiteY2740" fmla="*/ 624794 h 1561662"/>
              <a:gd name="connsiteX2741" fmla="*/ 686265 w 1715874"/>
              <a:gd name="connsiteY2741" fmla="*/ 604483 h 1561662"/>
              <a:gd name="connsiteX2742" fmla="*/ 673173 w 1715874"/>
              <a:gd name="connsiteY2742" fmla="*/ 614477 h 1561662"/>
              <a:gd name="connsiteX2743" fmla="*/ 541411 w 1715874"/>
              <a:gd name="connsiteY2743" fmla="*/ 604483 h 1561662"/>
              <a:gd name="connsiteX2744" fmla="*/ 541411 w 1715874"/>
              <a:gd name="connsiteY2744" fmla="*/ 614477 h 1561662"/>
              <a:gd name="connsiteX2745" fmla="*/ 541411 w 1715874"/>
              <a:gd name="connsiteY2745" fmla="*/ 604483 h 1561662"/>
              <a:gd name="connsiteX2746" fmla="*/ 527896 w 1715874"/>
              <a:gd name="connsiteY2746" fmla="*/ 604483 h 1561662"/>
              <a:gd name="connsiteX2747" fmla="*/ 514805 w 1715874"/>
              <a:gd name="connsiteY2747" fmla="*/ 614477 h 1561662"/>
              <a:gd name="connsiteX2748" fmla="*/ 516441 w 1715874"/>
              <a:gd name="connsiteY2748" fmla="*/ 614477 h 1561662"/>
              <a:gd name="connsiteX2749" fmla="*/ 527896 w 1715874"/>
              <a:gd name="connsiteY2749" fmla="*/ 614477 h 1561662"/>
              <a:gd name="connsiteX2750" fmla="*/ 527896 w 1715874"/>
              <a:gd name="connsiteY2750" fmla="*/ 605733 h 1561662"/>
              <a:gd name="connsiteX2751" fmla="*/ 778752 w 1715874"/>
              <a:gd name="connsiteY2751" fmla="*/ 594489 h 1561662"/>
              <a:gd name="connsiteX2752" fmla="*/ 791844 w 1715874"/>
              <a:gd name="connsiteY2752" fmla="*/ 604483 h 1561662"/>
              <a:gd name="connsiteX2753" fmla="*/ 791844 w 1715874"/>
              <a:gd name="connsiteY2753" fmla="*/ 594489 h 1561662"/>
              <a:gd name="connsiteX2754" fmla="*/ 673173 w 1715874"/>
              <a:gd name="connsiteY2754" fmla="*/ 594489 h 1561662"/>
              <a:gd name="connsiteX2755" fmla="*/ 660081 w 1715874"/>
              <a:gd name="connsiteY2755" fmla="*/ 604483 h 1561662"/>
              <a:gd name="connsiteX2756" fmla="*/ 663354 w 1715874"/>
              <a:gd name="connsiteY2756" fmla="*/ 604483 h 1561662"/>
              <a:gd name="connsiteX2757" fmla="*/ 664991 w 1715874"/>
              <a:gd name="connsiteY2757" fmla="*/ 604483 h 1561662"/>
              <a:gd name="connsiteX2758" fmla="*/ 665604 w 1715874"/>
              <a:gd name="connsiteY2758" fmla="*/ 604483 h 1561662"/>
              <a:gd name="connsiteX2759" fmla="*/ 673173 w 1715874"/>
              <a:gd name="connsiteY2759" fmla="*/ 604483 h 1561662"/>
              <a:gd name="connsiteX2760" fmla="*/ 712871 w 1715874"/>
              <a:gd name="connsiteY2760" fmla="*/ 584495 h 1561662"/>
              <a:gd name="connsiteX2761" fmla="*/ 699779 w 1715874"/>
              <a:gd name="connsiteY2761" fmla="*/ 594489 h 1561662"/>
              <a:gd name="connsiteX2762" fmla="*/ 712871 w 1715874"/>
              <a:gd name="connsiteY2762" fmla="*/ 594489 h 1561662"/>
              <a:gd name="connsiteX2763" fmla="*/ 699779 w 1715874"/>
              <a:gd name="connsiteY2763" fmla="*/ 604483 h 1561662"/>
              <a:gd name="connsiteX2764" fmla="*/ 712871 w 1715874"/>
              <a:gd name="connsiteY2764" fmla="*/ 604483 h 1561662"/>
              <a:gd name="connsiteX2765" fmla="*/ 712871 w 1715874"/>
              <a:gd name="connsiteY2765" fmla="*/ 605733 h 1561662"/>
              <a:gd name="connsiteX2766" fmla="*/ 712871 w 1715874"/>
              <a:gd name="connsiteY2766" fmla="*/ 614477 h 1561662"/>
              <a:gd name="connsiteX2767" fmla="*/ 714508 w 1715874"/>
              <a:gd name="connsiteY2767" fmla="*/ 614477 h 1561662"/>
              <a:gd name="connsiteX2768" fmla="*/ 722690 w 1715874"/>
              <a:gd name="connsiteY2768" fmla="*/ 614477 h 1561662"/>
              <a:gd name="connsiteX2769" fmla="*/ 725963 w 1715874"/>
              <a:gd name="connsiteY2769" fmla="*/ 614477 h 1561662"/>
              <a:gd name="connsiteX2770" fmla="*/ 725963 w 1715874"/>
              <a:gd name="connsiteY2770" fmla="*/ 604483 h 1561662"/>
              <a:gd name="connsiteX2771" fmla="*/ 712871 w 1715874"/>
              <a:gd name="connsiteY2771" fmla="*/ 604483 h 1561662"/>
              <a:gd name="connsiteX2772" fmla="*/ 699779 w 1715874"/>
              <a:gd name="connsiteY2772" fmla="*/ 604483 h 1561662"/>
              <a:gd name="connsiteX2773" fmla="*/ 712871 w 1715874"/>
              <a:gd name="connsiteY2773" fmla="*/ 594489 h 1561662"/>
              <a:gd name="connsiteX2774" fmla="*/ 712871 w 1715874"/>
              <a:gd name="connsiteY2774" fmla="*/ 584495 h 1561662"/>
              <a:gd name="connsiteX2775" fmla="*/ 752569 w 1715874"/>
              <a:gd name="connsiteY2775" fmla="*/ 574178 h 1561662"/>
              <a:gd name="connsiteX2776" fmla="*/ 752569 w 1715874"/>
              <a:gd name="connsiteY2776" fmla="*/ 584495 h 1561662"/>
              <a:gd name="connsiteX2777" fmla="*/ 765661 w 1715874"/>
              <a:gd name="connsiteY2777" fmla="*/ 574178 h 1561662"/>
              <a:gd name="connsiteX2778" fmla="*/ 752569 w 1715874"/>
              <a:gd name="connsiteY2778" fmla="*/ 574178 h 1561662"/>
              <a:gd name="connsiteX2779" fmla="*/ 607292 w 1715874"/>
              <a:gd name="connsiteY2779" fmla="*/ 574178 h 1561662"/>
              <a:gd name="connsiteX2780" fmla="*/ 607292 w 1715874"/>
              <a:gd name="connsiteY2780" fmla="*/ 584495 h 1561662"/>
              <a:gd name="connsiteX2781" fmla="*/ 607292 w 1715874"/>
              <a:gd name="connsiteY2781" fmla="*/ 594489 h 1561662"/>
              <a:gd name="connsiteX2782" fmla="*/ 605656 w 1715874"/>
              <a:gd name="connsiteY2782" fmla="*/ 594489 h 1561662"/>
              <a:gd name="connsiteX2783" fmla="*/ 595837 w 1715874"/>
              <a:gd name="connsiteY2783" fmla="*/ 594489 h 1561662"/>
              <a:gd name="connsiteX2784" fmla="*/ 594200 w 1715874"/>
              <a:gd name="connsiteY2784" fmla="*/ 594489 h 1561662"/>
              <a:gd name="connsiteX2785" fmla="*/ 594200 w 1715874"/>
              <a:gd name="connsiteY2785" fmla="*/ 604483 h 1561662"/>
              <a:gd name="connsiteX2786" fmla="*/ 607292 w 1715874"/>
              <a:gd name="connsiteY2786" fmla="*/ 594489 h 1561662"/>
              <a:gd name="connsiteX2787" fmla="*/ 620384 w 1715874"/>
              <a:gd name="connsiteY2787" fmla="*/ 604483 h 1561662"/>
              <a:gd name="connsiteX2788" fmla="*/ 618747 w 1715874"/>
              <a:gd name="connsiteY2788" fmla="*/ 604483 h 1561662"/>
              <a:gd name="connsiteX2789" fmla="*/ 608929 w 1715874"/>
              <a:gd name="connsiteY2789" fmla="*/ 604483 h 1561662"/>
              <a:gd name="connsiteX2790" fmla="*/ 607292 w 1715874"/>
              <a:gd name="connsiteY2790" fmla="*/ 604483 h 1561662"/>
              <a:gd name="connsiteX2791" fmla="*/ 607292 w 1715874"/>
              <a:gd name="connsiteY2791" fmla="*/ 614477 h 1561662"/>
              <a:gd name="connsiteX2792" fmla="*/ 608929 w 1715874"/>
              <a:gd name="connsiteY2792" fmla="*/ 614477 h 1561662"/>
              <a:gd name="connsiteX2793" fmla="*/ 610565 w 1715874"/>
              <a:gd name="connsiteY2793" fmla="*/ 614477 h 1561662"/>
              <a:gd name="connsiteX2794" fmla="*/ 620384 w 1715874"/>
              <a:gd name="connsiteY2794" fmla="*/ 614477 h 1561662"/>
              <a:gd name="connsiteX2795" fmla="*/ 620384 w 1715874"/>
              <a:gd name="connsiteY2795" fmla="*/ 624794 h 1561662"/>
              <a:gd name="connsiteX2796" fmla="*/ 607292 w 1715874"/>
              <a:gd name="connsiteY2796" fmla="*/ 624794 h 1561662"/>
              <a:gd name="connsiteX2797" fmla="*/ 607292 w 1715874"/>
              <a:gd name="connsiteY2797" fmla="*/ 634788 h 1561662"/>
              <a:gd name="connsiteX2798" fmla="*/ 620384 w 1715874"/>
              <a:gd name="connsiteY2798" fmla="*/ 624794 h 1561662"/>
              <a:gd name="connsiteX2799" fmla="*/ 622020 w 1715874"/>
              <a:gd name="connsiteY2799" fmla="*/ 624794 h 1561662"/>
              <a:gd name="connsiteX2800" fmla="*/ 631839 w 1715874"/>
              <a:gd name="connsiteY2800" fmla="*/ 624794 h 1561662"/>
              <a:gd name="connsiteX2801" fmla="*/ 633475 w 1715874"/>
              <a:gd name="connsiteY2801" fmla="*/ 624794 h 1561662"/>
              <a:gd name="connsiteX2802" fmla="*/ 633475 w 1715874"/>
              <a:gd name="connsiteY2802" fmla="*/ 634788 h 1561662"/>
              <a:gd name="connsiteX2803" fmla="*/ 633475 w 1715874"/>
              <a:gd name="connsiteY2803" fmla="*/ 644782 h 1561662"/>
              <a:gd name="connsiteX2804" fmla="*/ 633475 w 1715874"/>
              <a:gd name="connsiteY2804" fmla="*/ 654776 h 1561662"/>
              <a:gd name="connsiteX2805" fmla="*/ 635164 w 1715874"/>
              <a:gd name="connsiteY2805" fmla="*/ 654776 h 1561662"/>
              <a:gd name="connsiteX2806" fmla="*/ 645301 w 1715874"/>
              <a:gd name="connsiteY2806" fmla="*/ 654776 h 1561662"/>
              <a:gd name="connsiteX2807" fmla="*/ 646990 w 1715874"/>
              <a:gd name="connsiteY2807" fmla="*/ 654776 h 1561662"/>
              <a:gd name="connsiteX2808" fmla="*/ 646990 w 1715874"/>
              <a:gd name="connsiteY2808" fmla="*/ 648530 h 1561662"/>
              <a:gd name="connsiteX2809" fmla="*/ 646990 w 1715874"/>
              <a:gd name="connsiteY2809" fmla="*/ 644782 h 1561662"/>
              <a:gd name="connsiteX2810" fmla="*/ 660081 w 1715874"/>
              <a:gd name="connsiteY2810" fmla="*/ 654776 h 1561662"/>
              <a:gd name="connsiteX2811" fmla="*/ 660081 w 1715874"/>
              <a:gd name="connsiteY2811" fmla="*/ 644782 h 1561662"/>
              <a:gd name="connsiteX2812" fmla="*/ 660081 w 1715874"/>
              <a:gd name="connsiteY2812" fmla="*/ 634788 h 1561662"/>
              <a:gd name="connsiteX2813" fmla="*/ 658445 w 1715874"/>
              <a:gd name="connsiteY2813" fmla="*/ 634788 h 1561662"/>
              <a:gd name="connsiteX2814" fmla="*/ 648626 w 1715874"/>
              <a:gd name="connsiteY2814" fmla="*/ 634788 h 1561662"/>
              <a:gd name="connsiteX2815" fmla="*/ 646990 w 1715874"/>
              <a:gd name="connsiteY2815" fmla="*/ 634788 h 1561662"/>
              <a:gd name="connsiteX2816" fmla="*/ 646990 w 1715874"/>
              <a:gd name="connsiteY2816" fmla="*/ 624794 h 1561662"/>
              <a:gd name="connsiteX2817" fmla="*/ 646990 w 1715874"/>
              <a:gd name="connsiteY2817" fmla="*/ 624794 h 1561662"/>
              <a:gd name="connsiteX2818" fmla="*/ 646990 w 1715874"/>
              <a:gd name="connsiteY2818" fmla="*/ 614477 h 1561662"/>
              <a:gd name="connsiteX2819" fmla="*/ 646990 w 1715874"/>
              <a:gd name="connsiteY2819" fmla="*/ 604483 h 1561662"/>
              <a:gd name="connsiteX2820" fmla="*/ 633475 w 1715874"/>
              <a:gd name="connsiteY2820" fmla="*/ 604483 h 1561662"/>
              <a:gd name="connsiteX2821" fmla="*/ 620384 w 1715874"/>
              <a:gd name="connsiteY2821" fmla="*/ 604483 h 1561662"/>
              <a:gd name="connsiteX2822" fmla="*/ 620384 w 1715874"/>
              <a:gd name="connsiteY2822" fmla="*/ 594489 h 1561662"/>
              <a:gd name="connsiteX2823" fmla="*/ 620384 w 1715874"/>
              <a:gd name="connsiteY2823" fmla="*/ 584495 h 1561662"/>
              <a:gd name="connsiteX2824" fmla="*/ 620384 w 1715874"/>
              <a:gd name="connsiteY2824" fmla="*/ 574178 h 1561662"/>
              <a:gd name="connsiteX2825" fmla="*/ 612815 w 1715874"/>
              <a:gd name="connsiteY2825" fmla="*/ 574178 h 1561662"/>
              <a:gd name="connsiteX2826" fmla="*/ 612202 w 1715874"/>
              <a:gd name="connsiteY2826" fmla="*/ 574178 h 1561662"/>
              <a:gd name="connsiteX2827" fmla="*/ 608929 w 1715874"/>
              <a:gd name="connsiteY2827" fmla="*/ 574178 h 1561662"/>
              <a:gd name="connsiteX2828" fmla="*/ 607292 w 1715874"/>
              <a:gd name="connsiteY2828" fmla="*/ 574178 h 1561662"/>
              <a:gd name="connsiteX2829" fmla="*/ 501713 w 1715874"/>
              <a:gd name="connsiteY2829" fmla="*/ 564184 h 1561662"/>
              <a:gd name="connsiteX2830" fmla="*/ 514805 w 1715874"/>
              <a:gd name="connsiteY2830" fmla="*/ 564184 h 1561662"/>
              <a:gd name="connsiteX2831" fmla="*/ 725963 w 1715874"/>
              <a:gd name="connsiteY2831" fmla="*/ 544196 h 1561662"/>
              <a:gd name="connsiteX2832" fmla="*/ 712871 w 1715874"/>
              <a:gd name="connsiteY2832" fmla="*/ 554190 h 1561662"/>
              <a:gd name="connsiteX2833" fmla="*/ 725963 w 1715874"/>
              <a:gd name="connsiteY2833" fmla="*/ 554190 h 1561662"/>
              <a:gd name="connsiteX2834" fmla="*/ 725963 w 1715874"/>
              <a:gd name="connsiteY2834" fmla="*/ 564184 h 1561662"/>
              <a:gd name="connsiteX2835" fmla="*/ 739055 w 1715874"/>
              <a:gd name="connsiteY2835" fmla="*/ 554190 h 1561662"/>
              <a:gd name="connsiteX2836" fmla="*/ 739055 w 1715874"/>
              <a:gd name="connsiteY2836" fmla="*/ 564184 h 1561662"/>
              <a:gd name="connsiteX2837" fmla="*/ 752569 w 1715874"/>
              <a:gd name="connsiteY2837" fmla="*/ 554190 h 1561662"/>
              <a:gd name="connsiteX2838" fmla="*/ 739055 w 1715874"/>
              <a:gd name="connsiteY2838" fmla="*/ 554190 h 1561662"/>
              <a:gd name="connsiteX2839" fmla="*/ 725963 w 1715874"/>
              <a:gd name="connsiteY2839" fmla="*/ 554190 h 1561662"/>
              <a:gd name="connsiteX2840" fmla="*/ 725963 w 1715874"/>
              <a:gd name="connsiteY2840" fmla="*/ 552941 h 1561662"/>
              <a:gd name="connsiteX2841" fmla="*/ 725963 w 1715874"/>
              <a:gd name="connsiteY2841" fmla="*/ 544196 h 1561662"/>
              <a:gd name="connsiteX2842" fmla="*/ 1689268 w 1715874"/>
              <a:gd name="connsiteY2842" fmla="*/ 523885 h 1561662"/>
              <a:gd name="connsiteX2843" fmla="*/ 1676176 w 1715874"/>
              <a:gd name="connsiteY2843" fmla="*/ 533880 h 1561662"/>
              <a:gd name="connsiteX2844" fmla="*/ 1689268 w 1715874"/>
              <a:gd name="connsiteY2844" fmla="*/ 533880 h 1561662"/>
              <a:gd name="connsiteX2845" fmla="*/ 712871 w 1715874"/>
              <a:gd name="connsiteY2845" fmla="*/ 523885 h 1561662"/>
              <a:gd name="connsiteX2846" fmla="*/ 699779 w 1715874"/>
              <a:gd name="connsiteY2846" fmla="*/ 533880 h 1561662"/>
              <a:gd name="connsiteX2847" fmla="*/ 712871 w 1715874"/>
              <a:gd name="connsiteY2847" fmla="*/ 523885 h 1561662"/>
              <a:gd name="connsiteX2848" fmla="*/ 699779 w 1715874"/>
              <a:gd name="connsiteY2848" fmla="*/ 523885 h 1561662"/>
              <a:gd name="connsiteX2849" fmla="*/ 699779 w 1715874"/>
              <a:gd name="connsiteY2849" fmla="*/ 533880 h 1561662"/>
              <a:gd name="connsiteX2850" fmla="*/ 699779 w 1715874"/>
              <a:gd name="connsiteY2850" fmla="*/ 537748 h 1561662"/>
              <a:gd name="connsiteX2851" fmla="*/ 699779 w 1715874"/>
              <a:gd name="connsiteY2851" fmla="*/ 544196 h 1561662"/>
              <a:gd name="connsiteX2852" fmla="*/ 712871 w 1715874"/>
              <a:gd name="connsiteY2852" fmla="*/ 544196 h 1561662"/>
              <a:gd name="connsiteX2853" fmla="*/ 712871 w 1715874"/>
              <a:gd name="connsiteY2853" fmla="*/ 533880 h 1561662"/>
              <a:gd name="connsiteX2854" fmla="*/ 712871 w 1715874"/>
              <a:gd name="connsiteY2854" fmla="*/ 523885 h 1561662"/>
              <a:gd name="connsiteX2855" fmla="*/ 1636478 w 1715874"/>
              <a:gd name="connsiteY2855" fmla="*/ 503897 h 1561662"/>
              <a:gd name="connsiteX2856" fmla="*/ 1636478 w 1715874"/>
              <a:gd name="connsiteY2856" fmla="*/ 513891 h 1561662"/>
              <a:gd name="connsiteX2857" fmla="*/ 1636478 w 1715874"/>
              <a:gd name="connsiteY2857" fmla="*/ 523885 h 1561662"/>
              <a:gd name="connsiteX2858" fmla="*/ 1649992 w 1715874"/>
              <a:gd name="connsiteY2858" fmla="*/ 523885 h 1561662"/>
              <a:gd name="connsiteX2859" fmla="*/ 1649992 w 1715874"/>
              <a:gd name="connsiteY2859" fmla="*/ 533880 h 1561662"/>
              <a:gd name="connsiteX2860" fmla="*/ 1663084 w 1715874"/>
              <a:gd name="connsiteY2860" fmla="*/ 533880 h 1561662"/>
              <a:gd name="connsiteX2861" fmla="*/ 1663084 w 1715874"/>
              <a:gd name="connsiteY2861" fmla="*/ 523885 h 1561662"/>
              <a:gd name="connsiteX2862" fmla="*/ 1649992 w 1715874"/>
              <a:gd name="connsiteY2862" fmla="*/ 523885 h 1561662"/>
              <a:gd name="connsiteX2863" fmla="*/ 1649992 w 1715874"/>
              <a:gd name="connsiteY2863" fmla="*/ 513891 h 1561662"/>
              <a:gd name="connsiteX2864" fmla="*/ 1646614 w 1715874"/>
              <a:gd name="connsiteY2864" fmla="*/ 513891 h 1561662"/>
              <a:gd name="connsiteX2865" fmla="*/ 1636478 w 1715874"/>
              <a:gd name="connsiteY2865" fmla="*/ 513891 h 1561662"/>
              <a:gd name="connsiteX2866" fmla="*/ 1636478 w 1715874"/>
              <a:gd name="connsiteY2866" fmla="*/ 503897 h 1561662"/>
              <a:gd name="connsiteX2867" fmla="*/ 739055 w 1715874"/>
              <a:gd name="connsiteY2867" fmla="*/ 503897 h 1561662"/>
              <a:gd name="connsiteX2868" fmla="*/ 739055 w 1715874"/>
              <a:gd name="connsiteY2868" fmla="*/ 513891 h 1561662"/>
              <a:gd name="connsiteX2869" fmla="*/ 752569 w 1715874"/>
              <a:gd name="connsiteY2869" fmla="*/ 513891 h 1561662"/>
              <a:gd name="connsiteX2870" fmla="*/ 752569 w 1715874"/>
              <a:gd name="connsiteY2870" fmla="*/ 503897 h 1561662"/>
              <a:gd name="connsiteX2871" fmla="*/ 1651629 w 1715874"/>
              <a:gd name="connsiteY2871" fmla="*/ 500029 h 1561662"/>
              <a:gd name="connsiteX2872" fmla="*/ 1663084 w 1715874"/>
              <a:gd name="connsiteY2872" fmla="*/ 503897 h 1561662"/>
              <a:gd name="connsiteX2873" fmla="*/ 1655720 w 1715874"/>
              <a:gd name="connsiteY2873" fmla="*/ 503897 h 1561662"/>
              <a:gd name="connsiteX2874" fmla="*/ 1655515 w 1715874"/>
              <a:gd name="connsiteY2874" fmla="*/ 503897 h 1561662"/>
              <a:gd name="connsiteX2875" fmla="*/ 1649992 w 1715874"/>
              <a:gd name="connsiteY2875" fmla="*/ 503897 h 1561662"/>
              <a:gd name="connsiteX2876" fmla="*/ 1651629 w 1715874"/>
              <a:gd name="connsiteY2876" fmla="*/ 500029 h 1561662"/>
              <a:gd name="connsiteX2877" fmla="*/ 1570597 w 1715874"/>
              <a:gd name="connsiteY2877" fmla="*/ 493581 h 1561662"/>
              <a:gd name="connsiteX2878" fmla="*/ 1570597 w 1715874"/>
              <a:gd name="connsiteY2878" fmla="*/ 503897 h 1561662"/>
              <a:gd name="connsiteX2879" fmla="*/ 1583689 w 1715874"/>
              <a:gd name="connsiteY2879" fmla="*/ 513891 h 1561662"/>
              <a:gd name="connsiteX2880" fmla="*/ 1583689 w 1715874"/>
              <a:gd name="connsiteY2880" fmla="*/ 512642 h 1561662"/>
              <a:gd name="connsiteX2881" fmla="*/ 1583689 w 1715874"/>
              <a:gd name="connsiteY2881" fmla="*/ 510144 h 1561662"/>
              <a:gd name="connsiteX2882" fmla="*/ 1583689 w 1715874"/>
              <a:gd name="connsiteY2882" fmla="*/ 503897 h 1561662"/>
              <a:gd name="connsiteX2883" fmla="*/ 1570597 w 1715874"/>
              <a:gd name="connsiteY2883" fmla="*/ 493581 h 1561662"/>
              <a:gd name="connsiteX2884" fmla="*/ 171883 w 1715874"/>
              <a:gd name="connsiteY2884" fmla="*/ 483587 h 1561662"/>
              <a:gd name="connsiteX2885" fmla="*/ 158369 w 1715874"/>
              <a:gd name="connsiteY2885" fmla="*/ 493581 h 1561662"/>
              <a:gd name="connsiteX2886" fmla="*/ 158369 w 1715874"/>
              <a:gd name="connsiteY2886" fmla="*/ 503897 h 1561662"/>
              <a:gd name="connsiteX2887" fmla="*/ 160059 w 1715874"/>
              <a:gd name="connsiteY2887" fmla="*/ 503897 h 1561662"/>
              <a:gd name="connsiteX2888" fmla="*/ 166182 w 1715874"/>
              <a:gd name="connsiteY2888" fmla="*/ 503897 h 1561662"/>
              <a:gd name="connsiteX2889" fmla="*/ 166816 w 1715874"/>
              <a:gd name="connsiteY2889" fmla="*/ 503897 h 1561662"/>
              <a:gd name="connsiteX2890" fmla="*/ 171883 w 1715874"/>
              <a:gd name="connsiteY2890" fmla="*/ 503897 h 1561662"/>
              <a:gd name="connsiteX2891" fmla="*/ 171883 w 1715874"/>
              <a:gd name="connsiteY2891" fmla="*/ 493581 h 1561662"/>
              <a:gd name="connsiteX2892" fmla="*/ 1597203 w 1715874"/>
              <a:gd name="connsiteY2892" fmla="*/ 473592 h 1561662"/>
              <a:gd name="connsiteX2893" fmla="*/ 1610295 w 1715874"/>
              <a:gd name="connsiteY2893" fmla="*/ 483587 h 1561662"/>
              <a:gd name="connsiteX2894" fmla="*/ 1597203 w 1715874"/>
              <a:gd name="connsiteY2894" fmla="*/ 473592 h 1561662"/>
              <a:gd name="connsiteX2895" fmla="*/ 1451926 w 1715874"/>
              <a:gd name="connsiteY2895" fmla="*/ 473592 h 1561662"/>
              <a:gd name="connsiteX2896" fmla="*/ 1451926 w 1715874"/>
              <a:gd name="connsiteY2896" fmla="*/ 483587 h 1561662"/>
              <a:gd name="connsiteX2897" fmla="*/ 1465017 w 1715874"/>
              <a:gd name="connsiteY2897" fmla="*/ 483587 h 1561662"/>
              <a:gd name="connsiteX2898" fmla="*/ 1478109 w 1715874"/>
              <a:gd name="connsiteY2898" fmla="*/ 483587 h 1561662"/>
              <a:gd name="connsiteX2899" fmla="*/ 1491623 w 1715874"/>
              <a:gd name="connsiteY2899" fmla="*/ 483587 h 1561662"/>
              <a:gd name="connsiteX2900" fmla="*/ 1491623 w 1715874"/>
              <a:gd name="connsiteY2900" fmla="*/ 473592 h 1561662"/>
              <a:gd name="connsiteX2901" fmla="*/ 1478109 w 1715874"/>
              <a:gd name="connsiteY2901" fmla="*/ 473592 h 1561662"/>
              <a:gd name="connsiteX2902" fmla="*/ 1476473 w 1715874"/>
              <a:gd name="connsiteY2902" fmla="*/ 473592 h 1561662"/>
              <a:gd name="connsiteX2903" fmla="*/ 1473199 w 1715874"/>
              <a:gd name="connsiteY2903" fmla="*/ 473592 h 1561662"/>
              <a:gd name="connsiteX2904" fmla="*/ 1472586 w 1715874"/>
              <a:gd name="connsiteY2904" fmla="*/ 473592 h 1561662"/>
              <a:gd name="connsiteX2905" fmla="*/ 1466653 w 1715874"/>
              <a:gd name="connsiteY2905" fmla="*/ 473592 h 1561662"/>
              <a:gd name="connsiteX2906" fmla="*/ 1465017 w 1715874"/>
              <a:gd name="connsiteY2906" fmla="*/ 473592 h 1561662"/>
              <a:gd name="connsiteX2907" fmla="*/ 1451926 w 1715874"/>
              <a:gd name="connsiteY2907" fmla="*/ 473592 h 1561662"/>
              <a:gd name="connsiteX2908" fmla="*/ 1636478 w 1715874"/>
              <a:gd name="connsiteY2908" fmla="*/ 463598 h 1561662"/>
              <a:gd name="connsiteX2909" fmla="*/ 1649992 w 1715874"/>
              <a:gd name="connsiteY2909" fmla="*/ 463598 h 1561662"/>
              <a:gd name="connsiteX2910" fmla="*/ 1636478 w 1715874"/>
              <a:gd name="connsiteY2910" fmla="*/ 473592 h 1561662"/>
              <a:gd name="connsiteX2911" fmla="*/ 237765 w 1715874"/>
              <a:gd name="connsiteY2911" fmla="*/ 463598 h 1561662"/>
              <a:gd name="connsiteX2912" fmla="*/ 250856 w 1715874"/>
              <a:gd name="connsiteY2912" fmla="*/ 473592 h 1561662"/>
              <a:gd name="connsiteX2913" fmla="*/ 249220 w 1715874"/>
              <a:gd name="connsiteY2913" fmla="*/ 473592 h 1561662"/>
              <a:gd name="connsiteX2914" fmla="*/ 245947 w 1715874"/>
              <a:gd name="connsiteY2914" fmla="*/ 473592 h 1561662"/>
              <a:gd name="connsiteX2915" fmla="*/ 245333 w 1715874"/>
              <a:gd name="connsiteY2915" fmla="*/ 473592 h 1561662"/>
              <a:gd name="connsiteX2916" fmla="*/ 241038 w 1715874"/>
              <a:gd name="connsiteY2916" fmla="*/ 473592 h 1561662"/>
              <a:gd name="connsiteX2917" fmla="*/ 237765 w 1715874"/>
              <a:gd name="connsiteY2917" fmla="*/ 473592 h 1561662"/>
              <a:gd name="connsiteX2918" fmla="*/ 1504715 w 1715874"/>
              <a:gd name="connsiteY2918" fmla="*/ 453282 h 1561662"/>
              <a:gd name="connsiteX2919" fmla="*/ 1504715 w 1715874"/>
              <a:gd name="connsiteY2919" fmla="*/ 454571 h 1561662"/>
              <a:gd name="connsiteX2920" fmla="*/ 1504715 w 1715874"/>
              <a:gd name="connsiteY2920" fmla="*/ 462309 h 1561662"/>
              <a:gd name="connsiteX2921" fmla="*/ 1504715 w 1715874"/>
              <a:gd name="connsiteY2921" fmla="*/ 463598 h 1561662"/>
              <a:gd name="connsiteX2922" fmla="*/ 1517807 w 1715874"/>
              <a:gd name="connsiteY2922" fmla="*/ 463598 h 1561662"/>
              <a:gd name="connsiteX2923" fmla="*/ 435831 w 1715874"/>
              <a:gd name="connsiteY2923" fmla="*/ 453282 h 1561662"/>
              <a:gd name="connsiteX2924" fmla="*/ 435831 w 1715874"/>
              <a:gd name="connsiteY2924" fmla="*/ 463598 h 1561662"/>
              <a:gd name="connsiteX2925" fmla="*/ 448923 w 1715874"/>
              <a:gd name="connsiteY2925" fmla="*/ 453282 h 1561662"/>
              <a:gd name="connsiteX2926" fmla="*/ 435831 w 1715874"/>
              <a:gd name="connsiteY2926" fmla="*/ 453282 h 1561662"/>
              <a:gd name="connsiteX2927" fmla="*/ 198067 w 1715874"/>
              <a:gd name="connsiteY2927" fmla="*/ 453282 h 1561662"/>
              <a:gd name="connsiteX2928" fmla="*/ 211159 w 1715874"/>
              <a:gd name="connsiteY2928" fmla="*/ 453282 h 1561662"/>
              <a:gd name="connsiteX2929" fmla="*/ 198067 w 1715874"/>
              <a:gd name="connsiteY2929" fmla="*/ 463598 h 1561662"/>
              <a:gd name="connsiteX2930" fmla="*/ 198067 w 1715874"/>
              <a:gd name="connsiteY2930" fmla="*/ 453282 h 1561662"/>
              <a:gd name="connsiteX2931" fmla="*/ 237765 w 1715874"/>
              <a:gd name="connsiteY2931" fmla="*/ 443288 h 1561662"/>
              <a:gd name="connsiteX2932" fmla="*/ 250856 w 1715874"/>
              <a:gd name="connsiteY2932" fmla="*/ 443288 h 1561662"/>
              <a:gd name="connsiteX2933" fmla="*/ 250856 w 1715874"/>
              <a:gd name="connsiteY2933" fmla="*/ 444537 h 1561662"/>
              <a:gd name="connsiteX2934" fmla="*/ 250856 w 1715874"/>
              <a:gd name="connsiteY2934" fmla="*/ 449534 h 1561662"/>
              <a:gd name="connsiteX2935" fmla="*/ 250856 w 1715874"/>
              <a:gd name="connsiteY2935" fmla="*/ 453282 h 1561662"/>
              <a:gd name="connsiteX2936" fmla="*/ 263948 w 1715874"/>
              <a:gd name="connsiteY2936" fmla="*/ 443288 h 1561662"/>
              <a:gd name="connsiteX2937" fmla="*/ 263948 w 1715874"/>
              <a:gd name="connsiteY2937" fmla="*/ 453282 h 1561662"/>
              <a:gd name="connsiteX2938" fmla="*/ 263948 w 1715874"/>
              <a:gd name="connsiteY2938" fmla="*/ 443288 h 1561662"/>
              <a:gd name="connsiteX2939" fmla="*/ 271761 w 1715874"/>
              <a:gd name="connsiteY2939" fmla="*/ 443288 h 1561662"/>
              <a:gd name="connsiteX2940" fmla="*/ 272395 w 1715874"/>
              <a:gd name="connsiteY2940" fmla="*/ 443288 h 1561662"/>
              <a:gd name="connsiteX2941" fmla="*/ 277462 w 1715874"/>
              <a:gd name="connsiteY2941" fmla="*/ 443288 h 1561662"/>
              <a:gd name="connsiteX2942" fmla="*/ 277462 w 1715874"/>
              <a:gd name="connsiteY2942" fmla="*/ 453282 h 1561662"/>
              <a:gd name="connsiteX2943" fmla="*/ 270705 w 1715874"/>
              <a:gd name="connsiteY2943" fmla="*/ 454571 h 1561662"/>
              <a:gd name="connsiteX2944" fmla="*/ 268862 w 1715874"/>
              <a:gd name="connsiteY2944" fmla="*/ 457033 h 1561662"/>
              <a:gd name="connsiteX2945" fmla="*/ 265638 w 1715874"/>
              <a:gd name="connsiteY2945" fmla="*/ 458440 h 1561662"/>
              <a:gd name="connsiteX2946" fmla="*/ 263948 w 1715874"/>
              <a:gd name="connsiteY2946" fmla="*/ 463598 h 1561662"/>
              <a:gd name="connsiteX2947" fmla="*/ 263948 w 1715874"/>
              <a:gd name="connsiteY2947" fmla="*/ 473592 h 1561662"/>
              <a:gd name="connsiteX2948" fmla="*/ 259039 w 1715874"/>
              <a:gd name="connsiteY2948" fmla="*/ 473592 h 1561662"/>
              <a:gd name="connsiteX2949" fmla="*/ 258425 w 1715874"/>
              <a:gd name="connsiteY2949" fmla="*/ 473592 h 1561662"/>
              <a:gd name="connsiteX2950" fmla="*/ 250856 w 1715874"/>
              <a:gd name="connsiteY2950" fmla="*/ 473592 h 1561662"/>
              <a:gd name="connsiteX2951" fmla="*/ 250856 w 1715874"/>
              <a:gd name="connsiteY2951" fmla="*/ 467346 h 1561662"/>
              <a:gd name="connsiteX2952" fmla="*/ 250856 w 1715874"/>
              <a:gd name="connsiteY2952" fmla="*/ 463598 h 1561662"/>
              <a:gd name="connsiteX2953" fmla="*/ 237765 w 1715874"/>
              <a:gd name="connsiteY2953" fmla="*/ 463598 h 1561662"/>
              <a:gd name="connsiteX2954" fmla="*/ 237765 w 1715874"/>
              <a:gd name="connsiteY2954" fmla="*/ 453282 h 1561662"/>
              <a:gd name="connsiteX2955" fmla="*/ 211159 w 1715874"/>
              <a:gd name="connsiteY2955" fmla="*/ 443288 h 1561662"/>
              <a:gd name="connsiteX2956" fmla="*/ 224673 w 1715874"/>
              <a:gd name="connsiteY2956" fmla="*/ 443288 h 1561662"/>
              <a:gd name="connsiteX2957" fmla="*/ 211159 w 1715874"/>
              <a:gd name="connsiteY2957" fmla="*/ 453282 h 1561662"/>
              <a:gd name="connsiteX2958" fmla="*/ 388565 w 1715874"/>
              <a:gd name="connsiteY2958" fmla="*/ 439072 h 1561662"/>
              <a:gd name="connsiteX2959" fmla="*/ 383042 w 1715874"/>
              <a:gd name="connsiteY2959" fmla="*/ 443288 h 1561662"/>
              <a:gd name="connsiteX2960" fmla="*/ 369528 w 1715874"/>
              <a:gd name="connsiteY2960" fmla="*/ 453282 h 1561662"/>
              <a:gd name="connsiteX2961" fmla="*/ 383042 w 1715874"/>
              <a:gd name="connsiteY2961" fmla="*/ 453282 h 1561662"/>
              <a:gd name="connsiteX2962" fmla="*/ 383042 w 1715874"/>
              <a:gd name="connsiteY2962" fmla="*/ 443288 h 1561662"/>
              <a:gd name="connsiteX2963" fmla="*/ 388565 w 1715874"/>
              <a:gd name="connsiteY2963" fmla="*/ 439072 h 1561662"/>
              <a:gd name="connsiteX2964" fmla="*/ 1597203 w 1715874"/>
              <a:gd name="connsiteY2964" fmla="*/ 433294 h 1561662"/>
              <a:gd name="connsiteX2965" fmla="*/ 1610295 w 1715874"/>
              <a:gd name="connsiteY2965" fmla="*/ 433294 h 1561662"/>
              <a:gd name="connsiteX2966" fmla="*/ 1610295 w 1715874"/>
              <a:gd name="connsiteY2966" fmla="*/ 443288 h 1561662"/>
              <a:gd name="connsiteX2967" fmla="*/ 1597203 w 1715874"/>
              <a:gd name="connsiteY2967" fmla="*/ 433294 h 1561662"/>
              <a:gd name="connsiteX2968" fmla="*/ 1557505 w 1715874"/>
              <a:gd name="connsiteY2968" fmla="*/ 433294 h 1561662"/>
              <a:gd name="connsiteX2969" fmla="*/ 1557505 w 1715874"/>
              <a:gd name="connsiteY2969" fmla="*/ 443288 h 1561662"/>
              <a:gd name="connsiteX2970" fmla="*/ 1544413 w 1715874"/>
              <a:gd name="connsiteY2970" fmla="*/ 443288 h 1561662"/>
              <a:gd name="connsiteX2971" fmla="*/ 1530899 w 1715874"/>
              <a:gd name="connsiteY2971" fmla="*/ 443288 h 1561662"/>
              <a:gd name="connsiteX2972" fmla="*/ 1530899 w 1715874"/>
              <a:gd name="connsiteY2972" fmla="*/ 453282 h 1561662"/>
              <a:gd name="connsiteX2973" fmla="*/ 1530899 w 1715874"/>
              <a:gd name="connsiteY2973" fmla="*/ 463598 h 1561662"/>
              <a:gd name="connsiteX2974" fmla="*/ 1544413 w 1715874"/>
              <a:gd name="connsiteY2974" fmla="*/ 463598 h 1561662"/>
              <a:gd name="connsiteX2975" fmla="*/ 1544413 w 1715874"/>
              <a:gd name="connsiteY2975" fmla="*/ 453282 h 1561662"/>
              <a:gd name="connsiteX2976" fmla="*/ 1549936 w 1715874"/>
              <a:gd name="connsiteY2976" fmla="*/ 453282 h 1561662"/>
              <a:gd name="connsiteX2977" fmla="*/ 1557505 w 1715874"/>
              <a:gd name="connsiteY2977" fmla="*/ 453282 h 1561662"/>
              <a:gd name="connsiteX2978" fmla="*/ 1557505 w 1715874"/>
              <a:gd name="connsiteY2978" fmla="*/ 463598 h 1561662"/>
              <a:gd name="connsiteX2979" fmla="*/ 1570597 w 1715874"/>
              <a:gd name="connsiteY2979" fmla="*/ 463598 h 1561662"/>
              <a:gd name="connsiteX2980" fmla="*/ 1583689 w 1715874"/>
              <a:gd name="connsiteY2980" fmla="*/ 463598 h 1561662"/>
              <a:gd name="connsiteX2981" fmla="*/ 1597203 w 1715874"/>
              <a:gd name="connsiteY2981" fmla="*/ 473592 h 1561662"/>
              <a:gd name="connsiteX2982" fmla="*/ 1583689 w 1715874"/>
              <a:gd name="connsiteY2982" fmla="*/ 473592 h 1561662"/>
              <a:gd name="connsiteX2983" fmla="*/ 1570597 w 1715874"/>
              <a:gd name="connsiteY2983" fmla="*/ 473592 h 1561662"/>
              <a:gd name="connsiteX2984" fmla="*/ 1570597 w 1715874"/>
              <a:gd name="connsiteY2984" fmla="*/ 483587 h 1561662"/>
              <a:gd name="connsiteX2985" fmla="*/ 1583689 w 1715874"/>
              <a:gd name="connsiteY2985" fmla="*/ 483587 h 1561662"/>
              <a:gd name="connsiteX2986" fmla="*/ 1597203 w 1715874"/>
              <a:gd name="connsiteY2986" fmla="*/ 483587 h 1561662"/>
              <a:gd name="connsiteX2987" fmla="*/ 1610295 w 1715874"/>
              <a:gd name="connsiteY2987" fmla="*/ 483587 h 1561662"/>
              <a:gd name="connsiteX2988" fmla="*/ 1623386 w 1715874"/>
              <a:gd name="connsiteY2988" fmla="*/ 483587 h 1561662"/>
              <a:gd name="connsiteX2989" fmla="*/ 1610295 w 1715874"/>
              <a:gd name="connsiteY2989" fmla="*/ 483587 h 1561662"/>
              <a:gd name="connsiteX2990" fmla="*/ 1610295 w 1715874"/>
              <a:gd name="connsiteY2990" fmla="*/ 473592 h 1561662"/>
              <a:gd name="connsiteX2991" fmla="*/ 1597203 w 1715874"/>
              <a:gd name="connsiteY2991" fmla="*/ 463598 h 1561662"/>
              <a:gd name="connsiteX2992" fmla="*/ 1610295 w 1715874"/>
              <a:gd name="connsiteY2992" fmla="*/ 463598 h 1561662"/>
              <a:gd name="connsiteX2993" fmla="*/ 1623386 w 1715874"/>
              <a:gd name="connsiteY2993" fmla="*/ 463598 h 1561662"/>
              <a:gd name="connsiteX2994" fmla="*/ 1623386 w 1715874"/>
              <a:gd name="connsiteY2994" fmla="*/ 453282 h 1561662"/>
              <a:gd name="connsiteX2995" fmla="*/ 1610295 w 1715874"/>
              <a:gd name="connsiteY2995" fmla="*/ 453282 h 1561662"/>
              <a:gd name="connsiteX2996" fmla="*/ 1597203 w 1715874"/>
              <a:gd name="connsiteY2996" fmla="*/ 453282 h 1561662"/>
              <a:gd name="connsiteX2997" fmla="*/ 1583689 w 1715874"/>
              <a:gd name="connsiteY2997" fmla="*/ 453282 h 1561662"/>
              <a:gd name="connsiteX2998" fmla="*/ 1570597 w 1715874"/>
              <a:gd name="connsiteY2998" fmla="*/ 453282 h 1561662"/>
              <a:gd name="connsiteX2999" fmla="*/ 1557505 w 1715874"/>
              <a:gd name="connsiteY2999" fmla="*/ 453282 h 1561662"/>
              <a:gd name="connsiteX3000" fmla="*/ 1557505 w 1715874"/>
              <a:gd name="connsiteY3000" fmla="*/ 443288 h 1561662"/>
              <a:gd name="connsiteX3001" fmla="*/ 1565074 w 1715874"/>
              <a:gd name="connsiteY3001" fmla="*/ 443288 h 1561662"/>
              <a:gd name="connsiteX3002" fmla="*/ 1565688 w 1715874"/>
              <a:gd name="connsiteY3002" fmla="*/ 443288 h 1561662"/>
              <a:gd name="connsiteX3003" fmla="*/ 1570597 w 1715874"/>
              <a:gd name="connsiteY3003" fmla="*/ 443288 h 1561662"/>
              <a:gd name="connsiteX3004" fmla="*/ 1570597 w 1715874"/>
              <a:gd name="connsiteY3004" fmla="*/ 433294 h 1561662"/>
              <a:gd name="connsiteX3005" fmla="*/ 396134 w 1715874"/>
              <a:gd name="connsiteY3005" fmla="*/ 433294 h 1561662"/>
              <a:gd name="connsiteX3006" fmla="*/ 396134 w 1715874"/>
              <a:gd name="connsiteY3006" fmla="*/ 443288 h 1561662"/>
              <a:gd name="connsiteX3007" fmla="*/ 409225 w 1715874"/>
              <a:gd name="connsiteY3007" fmla="*/ 433294 h 1561662"/>
              <a:gd name="connsiteX3008" fmla="*/ 407589 w 1715874"/>
              <a:gd name="connsiteY3008" fmla="*/ 433294 h 1561662"/>
              <a:gd name="connsiteX3009" fmla="*/ 396134 w 1715874"/>
              <a:gd name="connsiteY3009" fmla="*/ 433294 h 1561662"/>
              <a:gd name="connsiteX3010" fmla="*/ 1478109 w 1715874"/>
              <a:gd name="connsiteY3010" fmla="*/ 412983 h 1561662"/>
              <a:gd name="connsiteX3011" fmla="*/ 1478109 w 1715874"/>
              <a:gd name="connsiteY3011" fmla="*/ 423299 h 1561662"/>
              <a:gd name="connsiteX3012" fmla="*/ 1465017 w 1715874"/>
              <a:gd name="connsiteY3012" fmla="*/ 423299 h 1561662"/>
              <a:gd name="connsiteX3013" fmla="*/ 1478109 w 1715874"/>
              <a:gd name="connsiteY3013" fmla="*/ 423299 h 1561662"/>
              <a:gd name="connsiteX3014" fmla="*/ 1491623 w 1715874"/>
              <a:gd name="connsiteY3014" fmla="*/ 412983 h 1561662"/>
              <a:gd name="connsiteX3015" fmla="*/ 1491623 w 1715874"/>
              <a:gd name="connsiteY3015" fmla="*/ 416852 h 1561662"/>
              <a:gd name="connsiteX3016" fmla="*/ 1491623 w 1715874"/>
              <a:gd name="connsiteY3016" fmla="*/ 423299 h 1561662"/>
              <a:gd name="connsiteX3017" fmla="*/ 1504715 w 1715874"/>
              <a:gd name="connsiteY3017" fmla="*/ 423299 h 1561662"/>
              <a:gd name="connsiteX3018" fmla="*/ 1504715 w 1715874"/>
              <a:gd name="connsiteY3018" fmla="*/ 412983 h 1561662"/>
              <a:gd name="connsiteX3019" fmla="*/ 1491623 w 1715874"/>
              <a:gd name="connsiteY3019" fmla="*/ 412983 h 1561662"/>
              <a:gd name="connsiteX3020" fmla="*/ 1293557 w 1715874"/>
              <a:gd name="connsiteY3020" fmla="*/ 372684 h 1561662"/>
              <a:gd name="connsiteX3021" fmla="*/ 1293557 w 1715874"/>
              <a:gd name="connsiteY3021" fmla="*/ 383001 h 1561662"/>
              <a:gd name="connsiteX3022" fmla="*/ 1306649 w 1715874"/>
              <a:gd name="connsiteY3022" fmla="*/ 372684 h 1561662"/>
              <a:gd name="connsiteX3023" fmla="*/ 1161371 w 1715874"/>
              <a:gd name="connsiteY3023" fmla="*/ 352696 h 1561662"/>
              <a:gd name="connsiteX3024" fmla="*/ 1161371 w 1715874"/>
              <a:gd name="connsiteY3024" fmla="*/ 362690 h 1561662"/>
              <a:gd name="connsiteX3025" fmla="*/ 1174886 w 1715874"/>
              <a:gd name="connsiteY3025" fmla="*/ 352696 h 1561662"/>
              <a:gd name="connsiteX3026" fmla="*/ 330252 w 1715874"/>
              <a:gd name="connsiteY3026" fmla="*/ 342702 h 1561662"/>
              <a:gd name="connsiteX3027" fmla="*/ 337821 w 1715874"/>
              <a:gd name="connsiteY3027" fmla="*/ 342702 h 1561662"/>
              <a:gd name="connsiteX3028" fmla="*/ 338434 w 1715874"/>
              <a:gd name="connsiteY3028" fmla="*/ 342702 h 1561662"/>
              <a:gd name="connsiteX3029" fmla="*/ 343344 w 1715874"/>
              <a:gd name="connsiteY3029" fmla="*/ 342702 h 1561662"/>
              <a:gd name="connsiteX3030" fmla="*/ 343344 w 1715874"/>
              <a:gd name="connsiteY3030" fmla="*/ 352696 h 1561662"/>
              <a:gd name="connsiteX3031" fmla="*/ 330252 w 1715874"/>
              <a:gd name="connsiteY3031" fmla="*/ 362690 h 1561662"/>
              <a:gd name="connsiteX3032" fmla="*/ 330252 w 1715874"/>
              <a:gd name="connsiteY3032" fmla="*/ 352696 h 1561662"/>
              <a:gd name="connsiteX3033" fmla="*/ 1425320 w 1715874"/>
              <a:gd name="connsiteY3033" fmla="*/ 332385 h 1561662"/>
              <a:gd name="connsiteX3034" fmla="*/ 1425320 w 1715874"/>
              <a:gd name="connsiteY3034" fmla="*/ 342702 h 1561662"/>
              <a:gd name="connsiteX3035" fmla="*/ 1425320 w 1715874"/>
              <a:gd name="connsiteY3035" fmla="*/ 332385 h 1561662"/>
              <a:gd name="connsiteX3036" fmla="*/ 383042 w 1715874"/>
              <a:gd name="connsiteY3036" fmla="*/ 332385 h 1561662"/>
              <a:gd name="connsiteX3037" fmla="*/ 383042 w 1715874"/>
              <a:gd name="connsiteY3037" fmla="*/ 333675 h 1561662"/>
              <a:gd name="connsiteX3038" fmla="*/ 383042 w 1715874"/>
              <a:gd name="connsiteY3038" fmla="*/ 337544 h 1561662"/>
              <a:gd name="connsiteX3039" fmla="*/ 383042 w 1715874"/>
              <a:gd name="connsiteY3039" fmla="*/ 342702 h 1561662"/>
              <a:gd name="connsiteX3040" fmla="*/ 387951 w 1715874"/>
              <a:gd name="connsiteY3040" fmla="*/ 342702 h 1561662"/>
              <a:gd name="connsiteX3041" fmla="*/ 388565 w 1715874"/>
              <a:gd name="connsiteY3041" fmla="*/ 342702 h 1561662"/>
              <a:gd name="connsiteX3042" fmla="*/ 396134 w 1715874"/>
              <a:gd name="connsiteY3042" fmla="*/ 342702 h 1561662"/>
              <a:gd name="connsiteX3043" fmla="*/ 383042 w 1715874"/>
              <a:gd name="connsiteY3043" fmla="*/ 332385 h 1561662"/>
              <a:gd name="connsiteX3044" fmla="*/ 343344 w 1715874"/>
              <a:gd name="connsiteY3044" fmla="*/ 332385 h 1561662"/>
              <a:gd name="connsiteX3045" fmla="*/ 346617 w 1715874"/>
              <a:gd name="connsiteY3045" fmla="*/ 332385 h 1561662"/>
              <a:gd name="connsiteX3046" fmla="*/ 356436 w 1715874"/>
              <a:gd name="connsiteY3046" fmla="*/ 332385 h 1561662"/>
              <a:gd name="connsiteX3047" fmla="*/ 356436 w 1715874"/>
              <a:gd name="connsiteY3047" fmla="*/ 342702 h 1561662"/>
              <a:gd name="connsiteX3048" fmla="*/ 343344 w 1715874"/>
              <a:gd name="connsiteY3048" fmla="*/ 332385 h 1561662"/>
              <a:gd name="connsiteX3049" fmla="*/ 1161371 w 1715874"/>
              <a:gd name="connsiteY3049" fmla="*/ 322391 h 1561662"/>
              <a:gd name="connsiteX3050" fmla="*/ 1161371 w 1715874"/>
              <a:gd name="connsiteY3050" fmla="*/ 332385 h 1561662"/>
              <a:gd name="connsiteX3051" fmla="*/ 1174886 w 1715874"/>
              <a:gd name="connsiteY3051" fmla="*/ 332385 h 1561662"/>
              <a:gd name="connsiteX3052" fmla="*/ 1174886 w 1715874"/>
              <a:gd name="connsiteY3052" fmla="*/ 322391 h 1561662"/>
              <a:gd name="connsiteX3053" fmla="*/ 1161371 w 1715874"/>
              <a:gd name="connsiteY3053" fmla="*/ 322391 h 1561662"/>
              <a:gd name="connsiteX3054" fmla="*/ 1386044 w 1715874"/>
              <a:gd name="connsiteY3054" fmla="*/ 312397 h 1561662"/>
              <a:gd name="connsiteX3055" fmla="*/ 1399136 w 1715874"/>
              <a:gd name="connsiteY3055" fmla="*/ 312397 h 1561662"/>
              <a:gd name="connsiteX3056" fmla="*/ 1399136 w 1715874"/>
              <a:gd name="connsiteY3056" fmla="*/ 322391 h 1561662"/>
              <a:gd name="connsiteX3057" fmla="*/ 1386044 w 1715874"/>
              <a:gd name="connsiteY3057" fmla="*/ 312397 h 1561662"/>
              <a:gd name="connsiteX3058" fmla="*/ 791844 w 1715874"/>
              <a:gd name="connsiteY3058" fmla="*/ 312397 h 1561662"/>
              <a:gd name="connsiteX3059" fmla="*/ 805358 w 1715874"/>
              <a:gd name="connsiteY3059" fmla="*/ 312397 h 1561662"/>
              <a:gd name="connsiteX3060" fmla="*/ 1372530 w 1715874"/>
              <a:gd name="connsiteY3060" fmla="*/ 302403 h 1561662"/>
              <a:gd name="connsiteX3061" fmla="*/ 1386044 w 1715874"/>
              <a:gd name="connsiteY3061" fmla="*/ 302403 h 1561662"/>
              <a:gd name="connsiteX3062" fmla="*/ 1386044 w 1715874"/>
              <a:gd name="connsiteY3062" fmla="*/ 312397 h 1561662"/>
              <a:gd name="connsiteX3063" fmla="*/ 1384355 w 1715874"/>
              <a:gd name="connsiteY3063" fmla="*/ 312397 h 1561662"/>
              <a:gd name="connsiteX3064" fmla="*/ 1374219 w 1715874"/>
              <a:gd name="connsiteY3064" fmla="*/ 312397 h 1561662"/>
              <a:gd name="connsiteX3065" fmla="*/ 1372530 w 1715874"/>
              <a:gd name="connsiteY3065" fmla="*/ 312397 h 1561662"/>
              <a:gd name="connsiteX3066" fmla="*/ 1372530 w 1715874"/>
              <a:gd name="connsiteY3066" fmla="*/ 302403 h 1561662"/>
              <a:gd name="connsiteX3067" fmla="*/ 422317 w 1715874"/>
              <a:gd name="connsiteY3067" fmla="*/ 302403 h 1561662"/>
              <a:gd name="connsiteX3068" fmla="*/ 422317 w 1715874"/>
              <a:gd name="connsiteY3068" fmla="*/ 311148 h 1561662"/>
              <a:gd name="connsiteX3069" fmla="*/ 422317 w 1715874"/>
              <a:gd name="connsiteY3069" fmla="*/ 312397 h 1561662"/>
              <a:gd name="connsiteX3070" fmla="*/ 422317 w 1715874"/>
              <a:gd name="connsiteY3070" fmla="*/ 302403 h 1561662"/>
              <a:gd name="connsiteX3071" fmla="*/ 791844 w 1715874"/>
              <a:gd name="connsiteY3071" fmla="*/ 292086 h 1561662"/>
              <a:gd name="connsiteX3072" fmla="*/ 778752 w 1715874"/>
              <a:gd name="connsiteY3072" fmla="*/ 302403 h 1561662"/>
              <a:gd name="connsiteX3073" fmla="*/ 791844 w 1715874"/>
              <a:gd name="connsiteY3073" fmla="*/ 292086 h 1561662"/>
              <a:gd name="connsiteX3074" fmla="*/ 448923 w 1715874"/>
              <a:gd name="connsiteY3074" fmla="*/ 282092 h 1561662"/>
              <a:gd name="connsiteX3075" fmla="*/ 448923 w 1715874"/>
              <a:gd name="connsiteY3075" fmla="*/ 292086 h 1561662"/>
              <a:gd name="connsiteX3076" fmla="*/ 435831 w 1715874"/>
              <a:gd name="connsiteY3076" fmla="*/ 292086 h 1561662"/>
              <a:gd name="connsiteX3077" fmla="*/ 448923 w 1715874"/>
              <a:gd name="connsiteY3077" fmla="*/ 282092 h 1561662"/>
              <a:gd name="connsiteX3078" fmla="*/ 1327553 w 1715874"/>
              <a:gd name="connsiteY3078" fmla="*/ 277876 h 1561662"/>
              <a:gd name="connsiteX3079" fmla="*/ 1333255 w 1715874"/>
              <a:gd name="connsiteY3079" fmla="*/ 282092 h 1561662"/>
              <a:gd name="connsiteX3080" fmla="*/ 1327553 w 1715874"/>
              <a:gd name="connsiteY3080" fmla="*/ 277876 h 1561662"/>
              <a:gd name="connsiteX3081" fmla="*/ 1319740 w 1715874"/>
              <a:gd name="connsiteY3081" fmla="*/ 272098 h 1561662"/>
              <a:gd name="connsiteX3082" fmla="*/ 1319740 w 1715874"/>
              <a:gd name="connsiteY3082" fmla="*/ 282092 h 1561662"/>
              <a:gd name="connsiteX3083" fmla="*/ 1319740 w 1715874"/>
              <a:gd name="connsiteY3083" fmla="*/ 272098 h 1561662"/>
              <a:gd name="connsiteX3084" fmla="*/ 409225 w 1715874"/>
              <a:gd name="connsiteY3084" fmla="*/ 251788 h 1561662"/>
              <a:gd name="connsiteX3085" fmla="*/ 422317 w 1715874"/>
              <a:gd name="connsiteY3085" fmla="*/ 251788 h 1561662"/>
              <a:gd name="connsiteX3086" fmla="*/ 422317 w 1715874"/>
              <a:gd name="connsiteY3086" fmla="*/ 262104 h 1561662"/>
              <a:gd name="connsiteX3087" fmla="*/ 422317 w 1715874"/>
              <a:gd name="connsiteY3087" fmla="*/ 272098 h 1561662"/>
              <a:gd name="connsiteX3088" fmla="*/ 409225 w 1715874"/>
              <a:gd name="connsiteY3088" fmla="*/ 272098 h 1561662"/>
              <a:gd name="connsiteX3089" fmla="*/ 409225 w 1715874"/>
              <a:gd name="connsiteY3089" fmla="*/ 262104 h 1561662"/>
              <a:gd name="connsiteX3090" fmla="*/ 369528 w 1715874"/>
              <a:gd name="connsiteY3090" fmla="*/ 251788 h 1561662"/>
              <a:gd name="connsiteX3091" fmla="*/ 383042 w 1715874"/>
              <a:gd name="connsiteY3091" fmla="*/ 251788 h 1561662"/>
              <a:gd name="connsiteX3092" fmla="*/ 369528 w 1715874"/>
              <a:gd name="connsiteY3092" fmla="*/ 262104 h 1561662"/>
              <a:gd name="connsiteX3093" fmla="*/ 369528 w 1715874"/>
              <a:gd name="connsiteY3093" fmla="*/ 251788 h 1561662"/>
              <a:gd name="connsiteX3094" fmla="*/ 422317 w 1715874"/>
              <a:gd name="connsiteY3094" fmla="*/ 241793 h 1561662"/>
              <a:gd name="connsiteX3095" fmla="*/ 435831 w 1715874"/>
              <a:gd name="connsiteY3095" fmla="*/ 241793 h 1561662"/>
              <a:gd name="connsiteX3096" fmla="*/ 422317 w 1715874"/>
              <a:gd name="connsiteY3096" fmla="*/ 251788 h 1561662"/>
              <a:gd name="connsiteX3097" fmla="*/ 448923 w 1715874"/>
              <a:gd name="connsiteY3097" fmla="*/ 211489 h 1561662"/>
              <a:gd name="connsiteX3098" fmla="*/ 448923 w 1715874"/>
              <a:gd name="connsiteY3098" fmla="*/ 221805 h 1561662"/>
              <a:gd name="connsiteX3099" fmla="*/ 462015 w 1715874"/>
              <a:gd name="connsiteY3099" fmla="*/ 211489 h 1561662"/>
              <a:gd name="connsiteX3100" fmla="*/ 448923 w 1715874"/>
              <a:gd name="connsiteY3100" fmla="*/ 211489 h 1561662"/>
              <a:gd name="connsiteX3101" fmla="*/ 594200 w 1715874"/>
              <a:gd name="connsiteY3101" fmla="*/ 191500 h 1561662"/>
              <a:gd name="connsiteX3102" fmla="*/ 580686 w 1715874"/>
              <a:gd name="connsiteY3102" fmla="*/ 201495 h 1561662"/>
              <a:gd name="connsiteX3103" fmla="*/ 594200 w 1715874"/>
              <a:gd name="connsiteY3103" fmla="*/ 191500 h 1561662"/>
              <a:gd name="connsiteX3104" fmla="*/ 580686 w 1715874"/>
              <a:gd name="connsiteY3104" fmla="*/ 191500 h 1561662"/>
              <a:gd name="connsiteX3105" fmla="*/ 580686 w 1715874"/>
              <a:gd name="connsiteY3105" fmla="*/ 201495 h 1561662"/>
              <a:gd name="connsiteX3106" fmla="*/ 582376 w 1715874"/>
              <a:gd name="connsiteY3106" fmla="*/ 201495 h 1561662"/>
              <a:gd name="connsiteX3107" fmla="*/ 588499 w 1715874"/>
              <a:gd name="connsiteY3107" fmla="*/ 201495 h 1561662"/>
              <a:gd name="connsiteX3108" fmla="*/ 589133 w 1715874"/>
              <a:gd name="connsiteY3108" fmla="*/ 201495 h 1561662"/>
              <a:gd name="connsiteX3109" fmla="*/ 594200 w 1715874"/>
              <a:gd name="connsiteY3109" fmla="*/ 201495 h 1561662"/>
              <a:gd name="connsiteX3110" fmla="*/ 580686 w 1715874"/>
              <a:gd name="connsiteY3110" fmla="*/ 211489 h 1561662"/>
              <a:gd name="connsiteX3111" fmla="*/ 582376 w 1715874"/>
              <a:gd name="connsiteY3111" fmla="*/ 211489 h 1561662"/>
              <a:gd name="connsiteX3112" fmla="*/ 584065 w 1715874"/>
              <a:gd name="connsiteY3112" fmla="*/ 211489 h 1561662"/>
              <a:gd name="connsiteX3113" fmla="*/ 592511 w 1715874"/>
              <a:gd name="connsiteY3113" fmla="*/ 211489 h 1561662"/>
              <a:gd name="connsiteX3114" fmla="*/ 594200 w 1715874"/>
              <a:gd name="connsiteY3114" fmla="*/ 211489 h 1561662"/>
              <a:gd name="connsiteX3115" fmla="*/ 594200 w 1715874"/>
              <a:gd name="connsiteY3115" fmla="*/ 201495 h 1561662"/>
              <a:gd name="connsiteX3116" fmla="*/ 594200 w 1715874"/>
              <a:gd name="connsiteY3116" fmla="*/ 191500 h 1561662"/>
              <a:gd name="connsiteX3117" fmla="*/ 520328 w 1715874"/>
              <a:gd name="connsiteY3117" fmla="*/ 187284 h 1561662"/>
              <a:gd name="connsiteX3118" fmla="*/ 514805 w 1715874"/>
              <a:gd name="connsiteY3118" fmla="*/ 191500 h 1561662"/>
              <a:gd name="connsiteX3119" fmla="*/ 514805 w 1715874"/>
              <a:gd name="connsiteY3119" fmla="*/ 192750 h 1561662"/>
              <a:gd name="connsiteX3120" fmla="*/ 514805 w 1715874"/>
              <a:gd name="connsiteY3120" fmla="*/ 197747 h 1561662"/>
              <a:gd name="connsiteX3121" fmla="*/ 514805 w 1715874"/>
              <a:gd name="connsiteY3121" fmla="*/ 201495 h 1561662"/>
              <a:gd name="connsiteX3122" fmla="*/ 527896 w 1715874"/>
              <a:gd name="connsiteY3122" fmla="*/ 211489 h 1561662"/>
              <a:gd name="connsiteX3123" fmla="*/ 527896 w 1715874"/>
              <a:gd name="connsiteY3123" fmla="*/ 201495 h 1561662"/>
              <a:gd name="connsiteX3124" fmla="*/ 514805 w 1715874"/>
              <a:gd name="connsiteY3124" fmla="*/ 201495 h 1561662"/>
              <a:gd name="connsiteX3125" fmla="*/ 527896 w 1715874"/>
              <a:gd name="connsiteY3125" fmla="*/ 191500 h 1561662"/>
              <a:gd name="connsiteX3126" fmla="*/ 514805 w 1715874"/>
              <a:gd name="connsiteY3126" fmla="*/ 191500 h 1561662"/>
              <a:gd name="connsiteX3127" fmla="*/ 520328 w 1715874"/>
              <a:gd name="connsiteY3127" fmla="*/ 187284 h 1561662"/>
              <a:gd name="connsiteX3128" fmla="*/ 554502 w 1715874"/>
              <a:gd name="connsiteY3128" fmla="*/ 171190 h 1561662"/>
              <a:gd name="connsiteX3129" fmla="*/ 554502 w 1715874"/>
              <a:gd name="connsiteY3129" fmla="*/ 181506 h 1561662"/>
              <a:gd name="connsiteX3130" fmla="*/ 567594 w 1715874"/>
              <a:gd name="connsiteY3130" fmla="*/ 181506 h 1561662"/>
              <a:gd name="connsiteX3131" fmla="*/ 580686 w 1715874"/>
              <a:gd name="connsiteY3131" fmla="*/ 171190 h 1561662"/>
              <a:gd name="connsiteX3132" fmla="*/ 567594 w 1715874"/>
              <a:gd name="connsiteY3132" fmla="*/ 181506 h 1561662"/>
              <a:gd name="connsiteX3133" fmla="*/ 554502 w 1715874"/>
              <a:gd name="connsiteY3133" fmla="*/ 171190 h 1561662"/>
              <a:gd name="connsiteX3134" fmla="*/ 818450 w 1715874"/>
              <a:gd name="connsiteY3134" fmla="*/ 151202 h 1561662"/>
              <a:gd name="connsiteX3135" fmla="*/ 818450 w 1715874"/>
              <a:gd name="connsiteY3135" fmla="*/ 161196 h 1561662"/>
              <a:gd name="connsiteX3136" fmla="*/ 831542 w 1715874"/>
              <a:gd name="connsiteY3136" fmla="*/ 151202 h 1561662"/>
              <a:gd name="connsiteX3137" fmla="*/ 673173 w 1715874"/>
              <a:gd name="connsiteY3137" fmla="*/ 130891 h 1561662"/>
              <a:gd name="connsiteX3138" fmla="*/ 660081 w 1715874"/>
              <a:gd name="connsiteY3138" fmla="*/ 141207 h 1561662"/>
              <a:gd name="connsiteX3139" fmla="*/ 646990 w 1715874"/>
              <a:gd name="connsiteY3139" fmla="*/ 120897 h 1561662"/>
              <a:gd name="connsiteX3140" fmla="*/ 633475 w 1715874"/>
              <a:gd name="connsiteY3140" fmla="*/ 130891 h 1561662"/>
              <a:gd name="connsiteX3141" fmla="*/ 646990 w 1715874"/>
              <a:gd name="connsiteY3141" fmla="*/ 130891 h 1561662"/>
              <a:gd name="connsiteX3142" fmla="*/ 660081 w 1715874"/>
              <a:gd name="connsiteY3142" fmla="*/ 130891 h 1561662"/>
              <a:gd name="connsiteX3143" fmla="*/ 660081 w 1715874"/>
              <a:gd name="connsiteY3143" fmla="*/ 120897 h 1561662"/>
              <a:gd name="connsiteX3144" fmla="*/ 646990 w 1715874"/>
              <a:gd name="connsiteY3144" fmla="*/ 130891 h 1561662"/>
              <a:gd name="connsiteX3145" fmla="*/ 646990 w 1715874"/>
              <a:gd name="connsiteY3145" fmla="*/ 129642 h 1561662"/>
              <a:gd name="connsiteX3146" fmla="*/ 646990 w 1715874"/>
              <a:gd name="connsiteY3146" fmla="*/ 122146 h 1561662"/>
              <a:gd name="connsiteX3147" fmla="*/ 594200 w 1715874"/>
              <a:gd name="connsiteY3147" fmla="*/ 120897 h 1561662"/>
              <a:gd name="connsiteX3148" fmla="*/ 595837 w 1715874"/>
              <a:gd name="connsiteY3148" fmla="*/ 120897 h 1561662"/>
              <a:gd name="connsiteX3149" fmla="*/ 597473 w 1715874"/>
              <a:gd name="connsiteY3149" fmla="*/ 120897 h 1561662"/>
              <a:gd name="connsiteX3150" fmla="*/ 607292 w 1715874"/>
              <a:gd name="connsiteY3150" fmla="*/ 120897 h 1561662"/>
              <a:gd name="connsiteX3151" fmla="*/ 607292 w 1715874"/>
              <a:gd name="connsiteY3151" fmla="*/ 122146 h 1561662"/>
              <a:gd name="connsiteX3152" fmla="*/ 607292 w 1715874"/>
              <a:gd name="connsiteY3152" fmla="*/ 129642 h 1561662"/>
              <a:gd name="connsiteX3153" fmla="*/ 607292 w 1715874"/>
              <a:gd name="connsiteY3153" fmla="*/ 130891 h 1561662"/>
              <a:gd name="connsiteX3154" fmla="*/ 594200 w 1715874"/>
              <a:gd name="connsiteY3154" fmla="*/ 141207 h 1561662"/>
              <a:gd name="connsiteX3155" fmla="*/ 594200 w 1715874"/>
              <a:gd name="connsiteY3155" fmla="*/ 130891 h 1561662"/>
              <a:gd name="connsiteX3156" fmla="*/ 1174886 w 1715874"/>
              <a:gd name="connsiteY3156" fmla="*/ 100909 h 1561662"/>
              <a:gd name="connsiteX3157" fmla="*/ 1174886 w 1715874"/>
              <a:gd name="connsiteY3157" fmla="*/ 110903 h 1561662"/>
              <a:gd name="connsiteX3158" fmla="*/ 1187977 w 1715874"/>
              <a:gd name="connsiteY3158" fmla="*/ 110903 h 1561662"/>
              <a:gd name="connsiteX3159" fmla="*/ 1187977 w 1715874"/>
              <a:gd name="connsiteY3159" fmla="*/ 100909 h 1561662"/>
              <a:gd name="connsiteX3160" fmla="*/ 1293557 w 1715874"/>
              <a:gd name="connsiteY3160" fmla="*/ 80598 h 1561662"/>
              <a:gd name="connsiteX3161" fmla="*/ 1293557 w 1715874"/>
              <a:gd name="connsiteY3161" fmla="*/ 90592 h 1561662"/>
              <a:gd name="connsiteX3162" fmla="*/ 1306649 w 1715874"/>
              <a:gd name="connsiteY3162" fmla="*/ 90592 h 1561662"/>
              <a:gd name="connsiteX3163" fmla="*/ 1306649 w 1715874"/>
              <a:gd name="connsiteY3163" fmla="*/ 80598 h 1561662"/>
              <a:gd name="connsiteX3164" fmla="*/ 1293557 w 1715874"/>
              <a:gd name="connsiteY3164" fmla="*/ 80598 h 1561662"/>
              <a:gd name="connsiteX3165" fmla="*/ 950213 w 1715874"/>
              <a:gd name="connsiteY3165" fmla="*/ 80598 h 1561662"/>
              <a:gd name="connsiteX3166" fmla="*/ 950213 w 1715874"/>
              <a:gd name="connsiteY3166" fmla="*/ 90592 h 1561662"/>
              <a:gd name="connsiteX3167" fmla="*/ 958026 w 1715874"/>
              <a:gd name="connsiteY3167" fmla="*/ 90592 h 1561662"/>
              <a:gd name="connsiteX3168" fmla="*/ 958659 w 1715874"/>
              <a:gd name="connsiteY3168" fmla="*/ 90592 h 1561662"/>
              <a:gd name="connsiteX3169" fmla="*/ 963727 w 1715874"/>
              <a:gd name="connsiteY3169" fmla="*/ 90592 h 1561662"/>
              <a:gd name="connsiteX3170" fmla="*/ 950213 w 1715874"/>
              <a:gd name="connsiteY3170" fmla="*/ 80598 h 1561662"/>
              <a:gd name="connsiteX3171" fmla="*/ 673173 w 1715874"/>
              <a:gd name="connsiteY3171" fmla="*/ 80598 h 1561662"/>
              <a:gd name="connsiteX3172" fmla="*/ 673173 w 1715874"/>
              <a:gd name="connsiteY3172" fmla="*/ 90592 h 1561662"/>
              <a:gd name="connsiteX3173" fmla="*/ 673173 w 1715874"/>
              <a:gd name="connsiteY3173" fmla="*/ 90592 h 1561662"/>
              <a:gd name="connsiteX3174" fmla="*/ 673173 w 1715874"/>
              <a:gd name="connsiteY3174" fmla="*/ 85595 h 1561662"/>
              <a:gd name="connsiteX3175" fmla="*/ 607292 w 1715874"/>
              <a:gd name="connsiteY3175" fmla="*/ 80598 h 1561662"/>
              <a:gd name="connsiteX3176" fmla="*/ 594200 w 1715874"/>
              <a:gd name="connsiteY3176" fmla="*/ 90592 h 1561662"/>
              <a:gd name="connsiteX3177" fmla="*/ 607292 w 1715874"/>
              <a:gd name="connsiteY3177" fmla="*/ 80598 h 1561662"/>
              <a:gd name="connsiteX3178" fmla="*/ 1372530 w 1715874"/>
              <a:gd name="connsiteY3178" fmla="*/ 60610 h 1561662"/>
              <a:gd name="connsiteX3179" fmla="*/ 1359438 w 1715874"/>
              <a:gd name="connsiteY3179" fmla="*/ 70604 h 1561662"/>
              <a:gd name="connsiteX3180" fmla="*/ 1372530 w 1715874"/>
              <a:gd name="connsiteY3180" fmla="*/ 70604 h 1561662"/>
              <a:gd name="connsiteX3181" fmla="*/ 1392590 w 1715874"/>
              <a:gd name="connsiteY3181" fmla="*/ 56741 h 1561662"/>
              <a:gd name="connsiteX3182" fmla="*/ 1386044 w 1715874"/>
              <a:gd name="connsiteY3182" fmla="*/ 60610 h 1561662"/>
              <a:gd name="connsiteX3183" fmla="*/ 1399136 w 1715874"/>
              <a:gd name="connsiteY3183" fmla="*/ 60610 h 1561662"/>
              <a:gd name="connsiteX3184" fmla="*/ 1392590 w 1715874"/>
              <a:gd name="connsiteY3184" fmla="*/ 56741 h 1561662"/>
              <a:gd name="connsiteX3185" fmla="*/ 1174886 w 1715874"/>
              <a:gd name="connsiteY3185" fmla="*/ 50293 h 1561662"/>
              <a:gd name="connsiteX3186" fmla="*/ 1174886 w 1715874"/>
              <a:gd name="connsiteY3186" fmla="*/ 60610 h 1561662"/>
              <a:gd name="connsiteX3187" fmla="*/ 1182454 w 1715874"/>
              <a:gd name="connsiteY3187" fmla="*/ 60610 h 1561662"/>
              <a:gd name="connsiteX3188" fmla="*/ 1187977 w 1715874"/>
              <a:gd name="connsiteY3188" fmla="*/ 60610 h 1561662"/>
              <a:gd name="connsiteX3189" fmla="*/ 1187977 w 1715874"/>
              <a:gd name="connsiteY3189" fmla="*/ 50293 h 1561662"/>
              <a:gd name="connsiteX3190" fmla="*/ 1186341 w 1715874"/>
              <a:gd name="connsiteY3190" fmla="*/ 50293 h 1561662"/>
              <a:gd name="connsiteX3191" fmla="*/ 1174886 w 1715874"/>
              <a:gd name="connsiteY3191" fmla="*/ 50293 h 1561662"/>
              <a:gd name="connsiteX3192" fmla="*/ 1346346 w 1715874"/>
              <a:gd name="connsiteY3192" fmla="*/ 40299 h 1561662"/>
              <a:gd name="connsiteX3193" fmla="*/ 1351869 w 1715874"/>
              <a:gd name="connsiteY3193" fmla="*/ 41861 h 1561662"/>
              <a:gd name="connsiteX3194" fmla="*/ 1351622 w 1715874"/>
              <a:gd name="connsiteY3194" fmla="*/ 43245 h 1561662"/>
              <a:gd name="connsiteX3195" fmla="*/ 1346346 w 1715874"/>
              <a:gd name="connsiteY3195" fmla="*/ 50293 h 1561662"/>
              <a:gd name="connsiteX3196" fmla="*/ 1346346 w 1715874"/>
              <a:gd name="connsiteY3196" fmla="*/ 40299 h 1561662"/>
              <a:gd name="connsiteX3197" fmla="*/ 1135188 w 1715874"/>
              <a:gd name="connsiteY3197" fmla="*/ 40299 h 1561662"/>
              <a:gd name="connsiteX3198" fmla="*/ 1135188 w 1715874"/>
              <a:gd name="connsiteY3198" fmla="*/ 50293 h 1561662"/>
              <a:gd name="connsiteX3199" fmla="*/ 1148280 w 1715874"/>
              <a:gd name="connsiteY3199" fmla="*/ 50293 h 1561662"/>
              <a:gd name="connsiteX3200" fmla="*/ 1161371 w 1715874"/>
              <a:gd name="connsiteY3200" fmla="*/ 40299 h 1561662"/>
              <a:gd name="connsiteX3201" fmla="*/ 1148280 w 1715874"/>
              <a:gd name="connsiteY3201" fmla="*/ 40299 h 1561662"/>
              <a:gd name="connsiteX3202" fmla="*/ 976819 w 1715874"/>
              <a:gd name="connsiteY3202" fmla="*/ 40299 h 1561662"/>
              <a:gd name="connsiteX3203" fmla="*/ 976819 w 1715874"/>
              <a:gd name="connsiteY3203" fmla="*/ 50293 h 1561662"/>
              <a:gd name="connsiteX3204" fmla="*/ 989911 w 1715874"/>
              <a:gd name="connsiteY3204" fmla="*/ 50293 h 1561662"/>
              <a:gd name="connsiteX3205" fmla="*/ 989911 w 1715874"/>
              <a:gd name="connsiteY3205" fmla="*/ 60610 h 1561662"/>
              <a:gd name="connsiteX3206" fmla="*/ 989911 w 1715874"/>
              <a:gd name="connsiteY3206" fmla="*/ 70604 h 1561662"/>
              <a:gd name="connsiteX3207" fmla="*/ 989911 w 1715874"/>
              <a:gd name="connsiteY3207" fmla="*/ 80598 h 1561662"/>
              <a:gd name="connsiteX3208" fmla="*/ 989911 w 1715874"/>
              <a:gd name="connsiteY3208" fmla="*/ 90592 h 1561662"/>
              <a:gd name="connsiteX3209" fmla="*/ 1003003 w 1715874"/>
              <a:gd name="connsiteY3209" fmla="*/ 90592 h 1561662"/>
              <a:gd name="connsiteX3210" fmla="*/ 1003003 w 1715874"/>
              <a:gd name="connsiteY3210" fmla="*/ 89343 h 1561662"/>
              <a:gd name="connsiteX3211" fmla="*/ 1003003 w 1715874"/>
              <a:gd name="connsiteY3211" fmla="*/ 81847 h 1561662"/>
              <a:gd name="connsiteX3212" fmla="*/ 1003003 w 1715874"/>
              <a:gd name="connsiteY3212" fmla="*/ 80598 h 1561662"/>
              <a:gd name="connsiteX3213" fmla="*/ 1003003 w 1715874"/>
              <a:gd name="connsiteY3213" fmla="*/ 70604 h 1561662"/>
              <a:gd name="connsiteX3214" fmla="*/ 1003003 w 1715874"/>
              <a:gd name="connsiteY3214" fmla="*/ 60610 h 1561662"/>
              <a:gd name="connsiteX3215" fmla="*/ 1004692 w 1715874"/>
              <a:gd name="connsiteY3215" fmla="*/ 60610 h 1561662"/>
              <a:gd name="connsiteX3216" fmla="*/ 1010816 w 1715874"/>
              <a:gd name="connsiteY3216" fmla="*/ 60610 h 1561662"/>
              <a:gd name="connsiteX3217" fmla="*/ 1016517 w 1715874"/>
              <a:gd name="connsiteY3217" fmla="*/ 60610 h 1561662"/>
              <a:gd name="connsiteX3218" fmla="*/ 1016517 w 1715874"/>
              <a:gd name="connsiteY3218" fmla="*/ 50293 h 1561662"/>
              <a:gd name="connsiteX3219" fmla="*/ 1003003 w 1715874"/>
              <a:gd name="connsiteY3219" fmla="*/ 50293 h 1561662"/>
              <a:gd name="connsiteX3220" fmla="*/ 1016517 w 1715874"/>
              <a:gd name="connsiteY3220" fmla="*/ 40299 h 1561662"/>
              <a:gd name="connsiteX3221" fmla="*/ 1003003 w 1715874"/>
              <a:gd name="connsiteY3221" fmla="*/ 40299 h 1561662"/>
              <a:gd name="connsiteX3222" fmla="*/ 1003003 w 1715874"/>
              <a:gd name="connsiteY3222" fmla="*/ 50293 h 1561662"/>
              <a:gd name="connsiteX3223" fmla="*/ 997480 w 1715874"/>
              <a:gd name="connsiteY3223" fmla="*/ 50293 h 1561662"/>
              <a:gd name="connsiteX3224" fmla="*/ 995434 w 1715874"/>
              <a:gd name="connsiteY3224" fmla="*/ 50293 h 1561662"/>
              <a:gd name="connsiteX3225" fmla="*/ 994820 w 1715874"/>
              <a:gd name="connsiteY3225" fmla="*/ 50293 h 1561662"/>
              <a:gd name="connsiteX3226" fmla="*/ 989911 w 1715874"/>
              <a:gd name="connsiteY3226" fmla="*/ 50293 h 1561662"/>
              <a:gd name="connsiteX3227" fmla="*/ 989911 w 1715874"/>
              <a:gd name="connsiteY3227" fmla="*/ 40299 h 1561662"/>
              <a:gd name="connsiteX3228" fmla="*/ 976819 w 1715874"/>
              <a:gd name="connsiteY3228" fmla="*/ 40299 h 1561662"/>
              <a:gd name="connsiteX3229" fmla="*/ 1055792 w 1715874"/>
              <a:gd name="connsiteY3229" fmla="*/ 30305 h 1561662"/>
              <a:gd name="connsiteX3230" fmla="*/ 1055792 w 1715874"/>
              <a:gd name="connsiteY3230" fmla="*/ 40299 h 1561662"/>
              <a:gd name="connsiteX3231" fmla="*/ 897423 w 1715874"/>
              <a:gd name="connsiteY3231" fmla="*/ 30305 h 1561662"/>
              <a:gd name="connsiteX3232" fmla="*/ 910938 w 1715874"/>
              <a:gd name="connsiteY3232" fmla="*/ 30305 h 1561662"/>
              <a:gd name="connsiteX3233" fmla="*/ 897423 w 1715874"/>
              <a:gd name="connsiteY3233" fmla="*/ 40299 h 1561662"/>
              <a:gd name="connsiteX3234" fmla="*/ 897423 w 1715874"/>
              <a:gd name="connsiteY3234" fmla="*/ 30305 h 1561662"/>
              <a:gd name="connsiteX3235" fmla="*/ 871240 w 1715874"/>
              <a:gd name="connsiteY3235" fmla="*/ 30305 h 1561662"/>
              <a:gd name="connsiteX3236" fmla="*/ 871240 w 1715874"/>
              <a:gd name="connsiteY3236" fmla="*/ 40299 h 1561662"/>
              <a:gd name="connsiteX3237" fmla="*/ 858148 w 1715874"/>
              <a:gd name="connsiteY3237" fmla="*/ 50293 h 1561662"/>
              <a:gd name="connsiteX3238" fmla="*/ 858148 w 1715874"/>
              <a:gd name="connsiteY3238" fmla="*/ 40299 h 1561662"/>
              <a:gd name="connsiteX3239" fmla="*/ 871240 w 1715874"/>
              <a:gd name="connsiteY3239" fmla="*/ 30305 h 1561662"/>
              <a:gd name="connsiteX3240" fmla="*/ 1372530 w 1715874"/>
              <a:gd name="connsiteY3240" fmla="*/ 20311 h 1561662"/>
              <a:gd name="connsiteX3241" fmla="*/ 1372530 w 1715874"/>
              <a:gd name="connsiteY3241" fmla="*/ 30305 h 1561662"/>
              <a:gd name="connsiteX3242" fmla="*/ 1372530 w 1715874"/>
              <a:gd name="connsiteY3242" fmla="*/ 20311 h 1561662"/>
              <a:gd name="connsiteX3243" fmla="*/ 1266951 w 1715874"/>
              <a:gd name="connsiteY3243" fmla="*/ 20311 h 1561662"/>
              <a:gd name="connsiteX3244" fmla="*/ 1274764 w 1715874"/>
              <a:gd name="connsiteY3244" fmla="*/ 20311 h 1561662"/>
              <a:gd name="connsiteX3245" fmla="*/ 1280465 w 1715874"/>
              <a:gd name="connsiteY3245" fmla="*/ 20311 h 1561662"/>
              <a:gd name="connsiteX3246" fmla="*/ 1266951 w 1715874"/>
              <a:gd name="connsiteY3246" fmla="*/ 20311 h 1561662"/>
              <a:gd name="connsiteX3247" fmla="*/ 1135188 w 1715874"/>
              <a:gd name="connsiteY3247" fmla="*/ 9994 h 1561662"/>
              <a:gd name="connsiteX3248" fmla="*/ 1148280 w 1715874"/>
              <a:gd name="connsiteY3248" fmla="*/ 20311 h 1561662"/>
              <a:gd name="connsiteX3249" fmla="*/ 1135188 w 1715874"/>
              <a:gd name="connsiteY3249" fmla="*/ 20311 h 1561662"/>
              <a:gd name="connsiteX3250" fmla="*/ 1135188 w 1715874"/>
              <a:gd name="connsiteY3250" fmla="*/ 17732 h 1561662"/>
              <a:gd name="connsiteX3251" fmla="*/ 1135188 w 1715874"/>
              <a:gd name="connsiteY3251" fmla="*/ 9994 h 1561662"/>
              <a:gd name="connsiteX3252" fmla="*/ 950213 w 1715874"/>
              <a:gd name="connsiteY3252" fmla="*/ 9994 h 1561662"/>
              <a:gd name="connsiteX3253" fmla="*/ 963727 w 1715874"/>
              <a:gd name="connsiteY3253" fmla="*/ 9994 h 1561662"/>
              <a:gd name="connsiteX3254" fmla="*/ 963727 w 1715874"/>
              <a:gd name="connsiteY3254" fmla="*/ 20311 h 1561662"/>
              <a:gd name="connsiteX3255" fmla="*/ 950213 w 1715874"/>
              <a:gd name="connsiteY3255" fmla="*/ 20311 h 1561662"/>
              <a:gd name="connsiteX3256" fmla="*/ 950213 w 1715874"/>
              <a:gd name="connsiteY3256" fmla="*/ 9994 h 1561662"/>
              <a:gd name="connsiteX3257" fmla="*/ 1293557 w 1715874"/>
              <a:gd name="connsiteY3257" fmla="*/ 0 h 1561662"/>
              <a:gd name="connsiteX3258" fmla="*/ 1293557 w 1715874"/>
              <a:gd name="connsiteY3258" fmla="*/ 9994 h 1561662"/>
              <a:gd name="connsiteX3259" fmla="*/ 1288034 w 1715874"/>
              <a:gd name="connsiteY3259" fmla="*/ 9994 h 1561662"/>
              <a:gd name="connsiteX3260" fmla="*/ 1280465 w 1715874"/>
              <a:gd name="connsiteY3260" fmla="*/ 9994 h 1561662"/>
              <a:gd name="connsiteX3261" fmla="*/ 1293557 w 1715874"/>
              <a:gd name="connsiteY3261" fmla="*/ 0 h 1561662"/>
              <a:gd name="connsiteX3262" fmla="*/ 1082398 w 1715874"/>
              <a:gd name="connsiteY3262" fmla="*/ 0 h 1561662"/>
              <a:gd name="connsiteX3263" fmla="*/ 1069307 w 1715874"/>
              <a:gd name="connsiteY3263" fmla="*/ 9994 h 1561662"/>
              <a:gd name="connsiteX3264" fmla="*/ 1082398 w 1715874"/>
              <a:gd name="connsiteY3264" fmla="*/ 0 h 1561662"/>
              <a:gd name="connsiteX3265" fmla="*/ 1082398 w 1715874"/>
              <a:gd name="connsiteY3265" fmla="*/ 0 h 1561662"/>
              <a:gd name="connsiteX3266" fmla="*/ 1095490 w 1715874"/>
              <a:gd name="connsiteY3266" fmla="*/ 0 h 1561662"/>
              <a:gd name="connsiteX3267" fmla="*/ 1095490 w 1715874"/>
              <a:gd name="connsiteY3267" fmla="*/ 9994 h 1561662"/>
              <a:gd name="connsiteX3268" fmla="*/ 1082398 w 1715874"/>
              <a:gd name="connsiteY3268" fmla="*/ 20311 h 1561662"/>
              <a:gd name="connsiteX3269" fmla="*/ 1082398 w 1715874"/>
              <a:gd name="connsiteY3269" fmla="*/ 9994 h 1561662"/>
              <a:gd name="connsiteX3270" fmla="*/ 1069307 w 1715874"/>
              <a:gd name="connsiteY3270" fmla="*/ 0 h 1561662"/>
              <a:gd name="connsiteX3271" fmla="*/ 1069307 w 1715874"/>
              <a:gd name="connsiteY3271" fmla="*/ 9994 h 1561662"/>
              <a:gd name="connsiteX3272" fmla="*/ 1069307 w 1715874"/>
              <a:gd name="connsiteY3272" fmla="*/ 20311 h 1561662"/>
              <a:gd name="connsiteX3273" fmla="*/ 1069307 w 1715874"/>
              <a:gd name="connsiteY3273" fmla="*/ 30305 h 1561662"/>
              <a:gd name="connsiteX3274" fmla="*/ 1082398 w 1715874"/>
              <a:gd name="connsiteY3274" fmla="*/ 20311 h 1561662"/>
              <a:gd name="connsiteX3275" fmla="*/ 1095490 w 1715874"/>
              <a:gd name="connsiteY3275" fmla="*/ 20311 h 1561662"/>
              <a:gd name="connsiteX3276" fmla="*/ 1095490 w 1715874"/>
              <a:gd name="connsiteY3276" fmla="*/ 9994 h 1561662"/>
              <a:gd name="connsiteX3277" fmla="*/ 1122096 w 1715874"/>
              <a:gd name="connsiteY3277" fmla="*/ 9994 h 1561662"/>
              <a:gd name="connsiteX3278" fmla="*/ 1122096 w 1715874"/>
              <a:gd name="connsiteY3278" fmla="*/ 20311 h 1561662"/>
              <a:gd name="connsiteX3279" fmla="*/ 1135188 w 1715874"/>
              <a:gd name="connsiteY3279" fmla="*/ 20311 h 1561662"/>
              <a:gd name="connsiteX3280" fmla="*/ 1135188 w 1715874"/>
              <a:gd name="connsiteY3280" fmla="*/ 30305 h 1561662"/>
              <a:gd name="connsiteX3281" fmla="*/ 1148280 w 1715874"/>
              <a:gd name="connsiteY3281" fmla="*/ 30305 h 1561662"/>
              <a:gd name="connsiteX3282" fmla="*/ 1148280 w 1715874"/>
              <a:gd name="connsiteY3282" fmla="*/ 20311 h 1561662"/>
              <a:gd name="connsiteX3283" fmla="*/ 1161371 w 1715874"/>
              <a:gd name="connsiteY3283" fmla="*/ 20311 h 1561662"/>
              <a:gd name="connsiteX3284" fmla="*/ 1174886 w 1715874"/>
              <a:gd name="connsiteY3284" fmla="*/ 9994 h 1561662"/>
              <a:gd name="connsiteX3285" fmla="*/ 1176522 w 1715874"/>
              <a:gd name="connsiteY3285" fmla="*/ 9994 h 1561662"/>
              <a:gd name="connsiteX3286" fmla="*/ 1182454 w 1715874"/>
              <a:gd name="connsiteY3286" fmla="*/ 9994 h 1561662"/>
              <a:gd name="connsiteX3287" fmla="*/ 1183068 w 1715874"/>
              <a:gd name="connsiteY3287" fmla="*/ 9994 h 1561662"/>
              <a:gd name="connsiteX3288" fmla="*/ 1187977 w 1715874"/>
              <a:gd name="connsiteY3288" fmla="*/ 9994 h 1561662"/>
              <a:gd name="connsiteX3289" fmla="*/ 1187977 w 1715874"/>
              <a:gd name="connsiteY3289" fmla="*/ 20311 h 1561662"/>
              <a:gd name="connsiteX3290" fmla="*/ 1201069 w 1715874"/>
              <a:gd name="connsiteY3290" fmla="*/ 20311 h 1561662"/>
              <a:gd name="connsiteX3291" fmla="*/ 1214161 w 1715874"/>
              <a:gd name="connsiteY3291" fmla="*/ 9994 h 1561662"/>
              <a:gd name="connsiteX3292" fmla="*/ 1214161 w 1715874"/>
              <a:gd name="connsiteY3292" fmla="*/ 20311 h 1561662"/>
              <a:gd name="connsiteX3293" fmla="*/ 1215850 w 1715874"/>
              <a:gd name="connsiteY3293" fmla="*/ 20311 h 1561662"/>
              <a:gd name="connsiteX3294" fmla="*/ 1227675 w 1715874"/>
              <a:gd name="connsiteY3294" fmla="*/ 20311 h 1561662"/>
              <a:gd name="connsiteX3295" fmla="*/ 1227675 w 1715874"/>
              <a:gd name="connsiteY3295" fmla="*/ 9994 h 1561662"/>
              <a:gd name="connsiteX3296" fmla="*/ 1227675 w 1715874"/>
              <a:gd name="connsiteY3296" fmla="*/ 0 h 1561662"/>
              <a:gd name="connsiteX3297" fmla="*/ 1240767 w 1715874"/>
              <a:gd name="connsiteY3297" fmla="*/ 0 h 1561662"/>
              <a:gd name="connsiteX3298" fmla="*/ 1240767 w 1715874"/>
              <a:gd name="connsiteY3298" fmla="*/ 9994 h 1561662"/>
              <a:gd name="connsiteX3299" fmla="*/ 1253859 w 1715874"/>
              <a:gd name="connsiteY3299" fmla="*/ 0 h 1561662"/>
              <a:gd name="connsiteX3300" fmla="*/ 1253859 w 1715874"/>
              <a:gd name="connsiteY3300" fmla="*/ 9994 h 1561662"/>
              <a:gd name="connsiteX3301" fmla="*/ 1266951 w 1715874"/>
              <a:gd name="connsiteY3301" fmla="*/ 9994 h 1561662"/>
              <a:gd name="connsiteX3302" fmla="*/ 1280465 w 1715874"/>
              <a:gd name="connsiteY3302" fmla="*/ 9994 h 1561662"/>
              <a:gd name="connsiteX3303" fmla="*/ 1266951 w 1715874"/>
              <a:gd name="connsiteY3303" fmla="*/ 20311 h 1561662"/>
              <a:gd name="connsiteX3304" fmla="*/ 1253859 w 1715874"/>
              <a:gd name="connsiteY3304" fmla="*/ 20311 h 1561662"/>
              <a:gd name="connsiteX3305" fmla="*/ 1253859 w 1715874"/>
              <a:gd name="connsiteY3305" fmla="*/ 30305 h 1561662"/>
              <a:gd name="connsiteX3306" fmla="*/ 1253859 w 1715874"/>
              <a:gd name="connsiteY3306" fmla="*/ 40299 h 1561662"/>
              <a:gd name="connsiteX3307" fmla="*/ 1240767 w 1715874"/>
              <a:gd name="connsiteY3307" fmla="*/ 40299 h 1561662"/>
              <a:gd name="connsiteX3308" fmla="*/ 1240767 w 1715874"/>
              <a:gd name="connsiteY3308" fmla="*/ 50293 h 1561662"/>
              <a:gd name="connsiteX3309" fmla="*/ 1246290 w 1715874"/>
              <a:gd name="connsiteY3309" fmla="*/ 50293 h 1561662"/>
              <a:gd name="connsiteX3310" fmla="*/ 1253859 w 1715874"/>
              <a:gd name="connsiteY3310" fmla="*/ 50293 h 1561662"/>
              <a:gd name="connsiteX3311" fmla="*/ 1253859 w 1715874"/>
              <a:gd name="connsiteY3311" fmla="*/ 40299 h 1561662"/>
              <a:gd name="connsiteX3312" fmla="*/ 1255495 w 1715874"/>
              <a:gd name="connsiteY3312" fmla="*/ 40299 h 1561662"/>
              <a:gd name="connsiteX3313" fmla="*/ 1258769 w 1715874"/>
              <a:gd name="connsiteY3313" fmla="*/ 40299 h 1561662"/>
              <a:gd name="connsiteX3314" fmla="*/ 1259382 w 1715874"/>
              <a:gd name="connsiteY3314" fmla="*/ 40299 h 1561662"/>
              <a:gd name="connsiteX3315" fmla="*/ 1266951 w 1715874"/>
              <a:gd name="connsiteY3315" fmla="*/ 40299 h 1561662"/>
              <a:gd name="connsiteX3316" fmla="*/ 1266951 w 1715874"/>
              <a:gd name="connsiteY3316" fmla="*/ 50293 h 1561662"/>
              <a:gd name="connsiteX3317" fmla="*/ 1253859 w 1715874"/>
              <a:gd name="connsiteY3317" fmla="*/ 60610 h 1561662"/>
              <a:gd name="connsiteX3318" fmla="*/ 1240767 w 1715874"/>
              <a:gd name="connsiteY3318" fmla="*/ 60610 h 1561662"/>
              <a:gd name="connsiteX3319" fmla="*/ 1227675 w 1715874"/>
              <a:gd name="connsiteY3319" fmla="*/ 60610 h 1561662"/>
              <a:gd name="connsiteX3320" fmla="*/ 1227675 w 1715874"/>
              <a:gd name="connsiteY3320" fmla="*/ 70604 h 1561662"/>
              <a:gd name="connsiteX3321" fmla="*/ 1214161 w 1715874"/>
              <a:gd name="connsiteY3321" fmla="*/ 70604 h 1561662"/>
              <a:gd name="connsiteX3322" fmla="*/ 1214161 w 1715874"/>
              <a:gd name="connsiteY3322" fmla="*/ 60610 h 1561662"/>
              <a:gd name="connsiteX3323" fmla="*/ 1227675 w 1715874"/>
              <a:gd name="connsiteY3323" fmla="*/ 50293 h 1561662"/>
              <a:gd name="connsiteX3324" fmla="*/ 1214161 w 1715874"/>
              <a:gd name="connsiteY3324" fmla="*/ 40299 h 1561662"/>
              <a:gd name="connsiteX3325" fmla="*/ 1215850 w 1715874"/>
              <a:gd name="connsiteY3325" fmla="*/ 40299 h 1561662"/>
              <a:gd name="connsiteX3326" fmla="*/ 1221974 w 1715874"/>
              <a:gd name="connsiteY3326" fmla="*/ 40299 h 1561662"/>
              <a:gd name="connsiteX3327" fmla="*/ 1222607 w 1715874"/>
              <a:gd name="connsiteY3327" fmla="*/ 40299 h 1561662"/>
              <a:gd name="connsiteX3328" fmla="*/ 1227675 w 1715874"/>
              <a:gd name="connsiteY3328" fmla="*/ 40299 h 1561662"/>
              <a:gd name="connsiteX3329" fmla="*/ 1227675 w 1715874"/>
              <a:gd name="connsiteY3329" fmla="*/ 30305 h 1561662"/>
              <a:gd name="connsiteX3330" fmla="*/ 1221974 w 1715874"/>
              <a:gd name="connsiteY3330" fmla="*/ 30305 h 1561662"/>
              <a:gd name="connsiteX3331" fmla="*/ 1214161 w 1715874"/>
              <a:gd name="connsiteY3331" fmla="*/ 30305 h 1561662"/>
              <a:gd name="connsiteX3332" fmla="*/ 1214161 w 1715874"/>
              <a:gd name="connsiteY3332" fmla="*/ 40299 h 1561662"/>
              <a:gd name="connsiteX3333" fmla="*/ 1214161 w 1715874"/>
              <a:gd name="connsiteY3333" fmla="*/ 50293 h 1561662"/>
              <a:gd name="connsiteX3334" fmla="*/ 1208638 w 1715874"/>
              <a:gd name="connsiteY3334" fmla="*/ 50293 h 1561662"/>
              <a:gd name="connsiteX3335" fmla="*/ 1201069 w 1715874"/>
              <a:gd name="connsiteY3335" fmla="*/ 50293 h 1561662"/>
              <a:gd name="connsiteX3336" fmla="*/ 1201069 w 1715874"/>
              <a:gd name="connsiteY3336" fmla="*/ 60610 h 1561662"/>
              <a:gd name="connsiteX3337" fmla="*/ 1201069 w 1715874"/>
              <a:gd name="connsiteY3337" fmla="*/ 70604 h 1561662"/>
              <a:gd name="connsiteX3338" fmla="*/ 1187977 w 1715874"/>
              <a:gd name="connsiteY3338" fmla="*/ 70604 h 1561662"/>
              <a:gd name="connsiteX3339" fmla="*/ 1187977 w 1715874"/>
              <a:gd name="connsiteY3339" fmla="*/ 80598 h 1561662"/>
              <a:gd name="connsiteX3340" fmla="*/ 1201069 w 1715874"/>
              <a:gd name="connsiteY3340" fmla="*/ 70604 h 1561662"/>
              <a:gd name="connsiteX3341" fmla="*/ 1214161 w 1715874"/>
              <a:gd name="connsiteY3341" fmla="*/ 70604 h 1561662"/>
              <a:gd name="connsiteX3342" fmla="*/ 1214161 w 1715874"/>
              <a:gd name="connsiteY3342" fmla="*/ 80598 h 1561662"/>
              <a:gd name="connsiteX3343" fmla="*/ 1227675 w 1715874"/>
              <a:gd name="connsiteY3343" fmla="*/ 80598 h 1561662"/>
              <a:gd name="connsiteX3344" fmla="*/ 1227675 w 1715874"/>
              <a:gd name="connsiteY3344" fmla="*/ 70604 h 1561662"/>
              <a:gd name="connsiteX3345" fmla="*/ 1240767 w 1715874"/>
              <a:gd name="connsiteY3345" fmla="*/ 70604 h 1561662"/>
              <a:gd name="connsiteX3346" fmla="*/ 1253859 w 1715874"/>
              <a:gd name="connsiteY3346" fmla="*/ 70604 h 1561662"/>
              <a:gd name="connsiteX3347" fmla="*/ 1253859 w 1715874"/>
              <a:gd name="connsiteY3347" fmla="*/ 60610 h 1561662"/>
              <a:gd name="connsiteX3348" fmla="*/ 1266951 w 1715874"/>
              <a:gd name="connsiteY3348" fmla="*/ 60610 h 1561662"/>
              <a:gd name="connsiteX3349" fmla="*/ 1266951 w 1715874"/>
              <a:gd name="connsiteY3349" fmla="*/ 70604 h 1561662"/>
              <a:gd name="connsiteX3350" fmla="*/ 1280465 w 1715874"/>
              <a:gd name="connsiteY3350" fmla="*/ 60610 h 1561662"/>
              <a:gd name="connsiteX3351" fmla="*/ 1280465 w 1715874"/>
              <a:gd name="connsiteY3351" fmla="*/ 70604 h 1561662"/>
              <a:gd name="connsiteX3352" fmla="*/ 1293557 w 1715874"/>
              <a:gd name="connsiteY3352" fmla="*/ 70604 h 1561662"/>
              <a:gd name="connsiteX3353" fmla="*/ 1306649 w 1715874"/>
              <a:gd name="connsiteY3353" fmla="*/ 60610 h 1561662"/>
              <a:gd name="connsiteX3354" fmla="*/ 1293557 w 1715874"/>
              <a:gd name="connsiteY3354" fmla="*/ 60610 h 1561662"/>
              <a:gd name="connsiteX3355" fmla="*/ 1280465 w 1715874"/>
              <a:gd name="connsiteY3355" fmla="*/ 60610 h 1561662"/>
              <a:gd name="connsiteX3356" fmla="*/ 1280465 w 1715874"/>
              <a:gd name="connsiteY3356" fmla="*/ 50293 h 1561662"/>
              <a:gd name="connsiteX3357" fmla="*/ 1290284 w 1715874"/>
              <a:gd name="connsiteY3357" fmla="*/ 50293 h 1561662"/>
              <a:gd name="connsiteX3358" fmla="*/ 1293557 w 1715874"/>
              <a:gd name="connsiteY3358" fmla="*/ 50293 h 1561662"/>
              <a:gd name="connsiteX3359" fmla="*/ 1306649 w 1715874"/>
              <a:gd name="connsiteY3359" fmla="*/ 50293 h 1561662"/>
              <a:gd name="connsiteX3360" fmla="*/ 1293557 w 1715874"/>
              <a:gd name="connsiteY3360" fmla="*/ 50293 h 1561662"/>
              <a:gd name="connsiteX3361" fmla="*/ 1293557 w 1715874"/>
              <a:gd name="connsiteY3361" fmla="*/ 40299 h 1561662"/>
              <a:gd name="connsiteX3362" fmla="*/ 1280465 w 1715874"/>
              <a:gd name="connsiteY3362" fmla="*/ 40299 h 1561662"/>
              <a:gd name="connsiteX3363" fmla="*/ 1280465 w 1715874"/>
              <a:gd name="connsiteY3363" fmla="*/ 30305 h 1561662"/>
              <a:gd name="connsiteX3364" fmla="*/ 1280465 w 1715874"/>
              <a:gd name="connsiteY3364" fmla="*/ 20311 h 1561662"/>
              <a:gd name="connsiteX3365" fmla="*/ 1293557 w 1715874"/>
              <a:gd name="connsiteY3365" fmla="*/ 9994 h 1561662"/>
              <a:gd name="connsiteX3366" fmla="*/ 1293557 w 1715874"/>
              <a:gd name="connsiteY3366" fmla="*/ 20311 h 1561662"/>
              <a:gd name="connsiteX3367" fmla="*/ 1306649 w 1715874"/>
              <a:gd name="connsiteY3367" fmla="*/ 9994 h 1561662"/>
              <a:gd name="connsiteX3368" fmla="*/ 1319740 w 1715874"/>
              <a:gd name="connsiteY3368" fmla="*/ 9994 h 1561662"/>
              <a:gd name="connsiteX3369" fmla="*/ 1319740 w 1715874"/>
              <a:gd name="connsiteY3369" fmla="*/ 20311 h 1561662"/>
              <a:gd name="connsiteX3370" fmla="*/ 1306649 w 1715874"/>
              <a:gd name="connsiteY3370" fmla="*/ 20311 h 1561662"/>
              <a:gd name="connsiteX3371" fmla="*/ 1293557 w 1715874"/>
              <a:gd name="connsiteY3371" fmla="*/ 30305 h 1561662"/>
              <a:gd name="connsiteX3372" fmla="*/ 1306649 w 1715874"/>
              <a:gd name="connsiteY3372" fmla="*/ 30305 h 1561662"/>
              <a:gd name="connsiteX3373" fmla="*/ 1306649 w 1715874"/>
              <a:gd name="connsiteY3373" fmla="*/ 40299 h 1561662"/>
              <a:gd name="connsiteX3374" fmla="*/ 1319740 w 1715874"/>
              <a:gd name="connsiteY3374" fmla="*/ 40299 h 1561662"/>
              <a:gd name="connsiteX3375" fmla="*/ 1333255 w 1715874"/>
              <a:gd name="connsiteY3375" fmla="*/ 40299 h 1561662"/>
              <a:gd name="connsiteX3376" fmla="*/ 1333255 w 1715874"/>
              <a:gd name="connsiteY3376" fmla="*/ 50293 h 1561662"/>
              <a:gd name="connsiteX3377" fmla="*/ 1328187 w 1715874"/>
              <a:gd name="connsiteY3377" fmla="*/ 50293 h 1561662"/>
              <a:gd name="connsiteX3378" fmla="*/ 1327553 w 1715874"/>
              <a:gd name="connsiteY3378" fmla="*/ 50293 h 1561662"/>
              <a:gd name="connsiteX3379" fmla="*/ 1327342 w 1715874"/>
              <a:gd name="connsiteY3379" fmla="*/ 50293 h 1561662"/>
              <a:gd name="connsiteX3380" fmla="*/ 1325653 w 1715874"/>
              <a:gd name="connsiteY3380" fmla="*/ 50293 h 1561662"/>
              <a:gd name="connsiteX3381" fmla="*/ 1323119 w 1715874"/>
              <a:gd name="connsiteY3381" fmla="*/ 50293 h 1561662"/>
              <a:gd name="connsiteX3382" fmla="*/ 1319740 w 1715874"/>
              <a:gd name="connsiteY3382" fmla="*/ 50293 h 1561662"/>
              <a:gd name="connsiteX3383" fmla="*/ 1319740 w 1715874"/>
              <a:gd name="connsiteY3383" fmla="*/ 60610 h 1561662"/>
              <a:gd name="connsiteX3384" fmla="*/ 1333255 w 1715874"/>
              <a:gd name="connsiteY3384" fmla="*/ 60610 h 1561662"/>
              <a:gd name="connsiteX3385" fmla="*/ 1346346 w 1715874"/>
              <a:gd name="connsiteY3385" fmla="*/ 50293 h 1561662"/>
              <a:gd name="connsiteX3386" fmla="*/ 1351256 w 1715874"/>
              <a:gd name="connsiteY3386" fmla="*/ 45296 h 1561662"/>
              <a:gd name="connsiteX3387" fmla="*/ 1351622 w 1715874"/>
              <a:gd name="connsiteY3387" fmla="*/ 43245 h 1561662"/>
              <a:gd name="connsiteX3388" fmla="*/ 1352892 w 1715874"/>
              <a:gd name="connsiteY3388" fmla="*/ 41549 h 1561662"/>
              <a:gd name="connsiteX3389" fmla="*/ 1359438 w 1715874"/>
              <a:gd name="connsiteY3389" fmla="*/ 40299 h 1561662"/>
              <a:gd name="connsiteX3390" fmla="*/ 1351869 w 1715874"/>
              <a:gd name="connsiteY3390" fmla="*/ 40299 h 1561662"/>
              <a:gd name="connsiteX3391" fmla="*/ 1346346 w 1715874"/>
              <a:gd name="connsiteY3391" fmla="*/ 40299 h 1561662"/>
              <a:gd name="connsiteX3392" fmla="*/ 1346346 w 1715874"/>
              <a:gd name="connsiteY3392" fmla="*/ 30305 h 1561662"/>
              <a:gd name="connsiteX3393" fmla="*/ 1351256 w 1715874"/>
              <a:gd name="connsiteY3393" fmla="*/ 30305 h 1561662"/>
              <a:gd name="connsiteX3394" fmla="*/ 1351869 w 1715874"/>
              <a:gd name="connsiteY3394" fmla="*/ 30305 h 1561662"/>
              <a:gd name="connsiteX3395" fmla="*/ 1357802 w 1715874"/>
              <a:gd name="connsiteY3395" fmla="*/ 30305 h 1561662"/>
              <a:gd name="connsiteX3396" fmla="*/ 1359438 w 1715874"/>
              <a:gd name="connsiteY3396" fmla="*/ 30305 h 1561662"/>
              <a:gd name="connsiteX3397" fmla="*/ 1372530 w 1715874"/>
              <a:gd name="connsiteY3397" fmla="*/ 30305 h 1561662"/>
              <a:gd name="connsiteX3398" fmla="*/ 1372530 w 1715874"/>
              <a:gd name="connsiteY3398" fmla="*/ 40299 h 1561662"/>
              <a:gd name="connsiteX3399" fmla="*/ 1372530 w 1715874"/>
              <a:gd name="connsiteY3399" fmla="*/ 30305 h 1561662"/>
              <a:gd name="connsiteX3400" fmla="*/ 1386044 w 1715874"/>
              <a:gd name="connsiteY3400" fmla="*/ 30305 h 1561662"/>
              <a:gd name="connsiteX3401" fmla="*/ 1399136 w 1715874"/>
              <a:gd name="connsiteY3401" fmla="*/ 30305 h 1561662"/>
              <a:gd name="connsiteX3402" fmla="*/ 1412228 w 1715874"/>
              <a:gd name="connsiteY3402" fmla="*/ 30305 h 1561662"/>
              <a:gd name="connsiteX3403" fmla="*/ 1412228 w 1715874"/>
              <a:gd name="connsiteY3403" fmla="*/ 50293 h 1561662"/>
              <a:gd name="connsiteX3404" fmla="*/ 1412228 w 1715874"/>
              <a:gd name="connsiteY3404" fmla="*/ 60610 h 1561662"/>
              <a:gd name="connsiteX3405" fmla="*/ 1412228 w 1715874"/>
              <a:gd name="connsiteY3405" fmla="*/ 70604 h 1561662"/>
              <a:gd name="connsiteX3406" fmla="*/ 1412228 w 1715874"/>
              <a:gd name="connsiteY3406" fmla="*/ 80598 h 1561662"/>
              <a:gd name="connsiteX3407" fmla="*/ 1412228 w 1715874"/>
              <a:gd name="connsiteY3407" fmla="*/ 90592 h 1561662"/>
              <a:gd name="connsiteX3408" fmla="*/ 1399136 w 1715874"/>
              <a:gd name="connsiteY3408" fmla="*/ 100909 h 1561662"/>
              <a:gd name="connsiteX3409" fmla="*/ 1399136 w 1715874"/>
              <a:gd name="connsiteY3409" fmla="*/ 110903 h 1561662"/>
              <a:gd name="connsiteX3410" fmla="*/ 1399136 w 1715874"/>
              <a:gd name="connsiteY3410" fmla="*/ 120897 h 1561662"/>
              <a:gd name="connsiteX3411" fmla="*/ 1399136 w 1715874"/>
              <a:gd name="connsiteY3411" fmla="*/ 130891 h 1561662"/>
              <a:gd name="connsiteX3412" fmla="*/ 1399136 w 1715874"/>
              <a:gd name="connsiteY3412" fmla="*/ 141207 h 1561662"/>
              <a:gd name="connsiteX3413" fmla="*/ 1399136 w 1715874"/>
              <a:gd name="connsiteY3413" fmla="*/ 151202 h 1561662"/>
              <a:gd name="connsiteX3414" fmla="*/ 1399136 w 1715874"/>
              <a:gd name="connsiteY3414" fmla="*/ 161196 h 1561662"/>
              <a:gd name="connsiteX3415" fmla="*/ 1386044 w 1715874"/>
              <a:gd name="connsiteY3415" fmla="*/ 171190 h 1561662"/>
              <a:gd name="connsiteX3416" fmla="*/ 1386044 w 1715874"/>
              <a:gd name="connsiteY3416" fmla="*/ 181506 h 1561662"/>
              <a:gd name="connsiteX3417" fmla="*/ 1386044 w 1715874"/>
              <a:gd name="connsiteY3417" fmla="*/ 191500 h 1561662"/>
              <a:gd name="connsiteX3418" fmla="*/ 1386044 w 1715874"/>
              <a:gd name="connsiteY3418" fmla="*/ 201495 h 1561662"/>
              <a:gd name="connsiteX3419" fmla="*/ 1386044 w 1715874"/>
              <a:gd name="connsiteY3419" fmla="*/ 211489 h 1561662"/>
              <a:gd name="connsiteX3420" fmla="*/ 1386044 w 1715874"/>
              <a:gd name="connsiteY3420" fmla="*/ 221805 h 1561662"/>
              <a:gd name="connsiteX3421" fmla="*/ 1386044 w 1715874"/>
              <a:gd name="connsiteY3421" fmla="*/ 231799 h 1561662"/>
              <a:gd name="connsiteX3422" fmla="*/ 1386044 w 1715874"/>
              <a:gd name="connsiteY3422" fmla="*/ 241793 h 1561662"/>
              <a:gd name="connsiteX3423" fmla="*/ 1372530 w 1715874"/>
              <a:gd name="connsiteY3423" fmla="*/ 241793 h 1561662"/>
              <a:gd name="connsiteX3424" fmla="*/ 1372530 w 1715874"/>
              <a:gd name="connsiteY3424" fmla="*/ 251788 h 1561662"/>
              <a:gd name="connsiteX3425" fmla="*/ 1359438 w 1715874"/>
              <a:gd name="connsiteY3425" fmla="*/ 251788 h 1561662"/>
              <a:gd name="connsiteX3426" fmla="*/ 1359438 w 1715874"/>
              <a:gd name="connsiteY3426" fmla="*/ 251788 h 1561662"/>
              <a:gd name="connsiteX3427" fmla="*/ 1372530 w 1715874"/>
              <a:gd name="connsiteY3427" fmla="*/ 251788 h 1561662"/>
              <a:gd name="connsiteX3428" fmla="*/ 1372530 w 1715874"/>
              <a:gd name="connsiteY3428" fmla="*/ 262104 h 1561662"/>
              <a:gd name="connsiteX3429" fmla="*/ 1372530 w 1715874"/>
              <a:gd name="connsiteY3429" fmla="*/ 272098 h 1561662"/>
              <a:gd name="connsiteX3430" fmla="*/ 1372530 w 1715874"/>
              <a:gd name="connsiteY3430" fmla="*/ 282092 h 1561662"/>
              <a:gd name="connsiteX3431" fmla="*/ 1359438 w 1715874"/>
              <a:gd name="connsiteY3431" fmla="*/ 302403 h 1561662"/>
              <a:gd name="connsiteX3432" fmla="*/ 1359438 w 1715874"/>
              <a:gd name="connsiteY3432" fmla="*/ 312397 h 1561662"/>
              <a:gd name="connsiteX3433" fmla="*/ 1346346 w 1715874"/>
              <a:gd name="connsiteY3433" fmla="*/ 312397 h 1561662"/>
              <a:gd name="connsiteX3434" fmla="*/ 1346346 w 1715874"/>
              <a:gd name="connsiteY3434" fmla="*/ 312397 h 1561662"/>
              <a:gd name="connsiteX3435" fmla="*/ 1346346 w 1715874"/>
              <a:gd name="connsiteY3435" fmla="*/ 322391 h 1561662"/>
              <a:gd name="connsiteX3436" fmla="*/ 1359438 w 1715874"/>
              <a:gd name="connsiteY3436" fmla="*/ 322391 h 1561662"/>
              <a:gd name="connsiteX3437" fmla="*/ 1359438 w 1715874"/>
              <a:gd name="connsiteY3437" fmla="*/ 318644 h 1561662"/>
              <a:gd name="connsiteX3438" fmla="*/ 1359438 w 1715874"/>
              <a:gd name="connsiteY3438" fmla="*/ 312397 h 1561662"/>
              <a:gd name="connsiteX3439" fmla="*/ 1372530 w 1715874"/>
              <a:gd name="connsiteY3439" fmla="*/ 322391 h 1561662"/>
              <a:gd name="connsiteX3440" fmla="*/ 1372530 w 1715874"/>
              <a:gd name="connsiteY3440" fmla="*/ 332385 h 1561662"/>
              <a:gd name="connsiteX3441" fmla="*/ 1359438 w 1715874"/>
              <a:gd name="connsiteY3441" fmla="*/ 332385 h 1561662"/>
              <a:gd name="connsiteX3442" fmla="*/ 1359438 w 1715874"/>
              <a:gd name="connsiteY3442" fmla="*/ 342702 h 1561662"/>
              <a:gd name="connsiteX3443" fmla="*/ 1346346 w 1715874"/>
              <a:gd name="connsiteY3443" fmla="*/ 342702 h 1561662"/>
              <a:gd name="connsiteX3444" fmla="*/ 1346346 w 1715874"/>
              <a:gd name="connsiteY3444" fmla="*/ 352696 h 1561662"/>
              <a:gd name="connsiteX3445" fmla="*/ 1333255 w 1715874"/>
              <a:gd name="connsiteY3445" fmla="*/ 362690 h 1561662"/>
              <a:gd name="connsiteX3446" fmla="*/ 1346346 w 1715874"/>
              <a:gd name="connsiteY3446" fmla="*/ 352696 h 1561662"/>
              <a:gd name="connsiteX3447" fmla="*/ 1359438 w 1715874"/>
              <a:gd name="connsiteY3447" fmla="*/ 352696 h 1561662"/>
              <a:gd name="connsiteX3448" fmla="*/ 1359438 w 1715874"/>
              <a:gd name="connsiteY3448" fmla="*/ 362690 h 1561662"/>
              <a:gd name="connsiteX3449" fmla="*/ 1354528 w 1715874"/>
              <a:gd name="connsiteY3449" fmla="*/ 362690 h 1561662"/>
              <a:gd name="connsiteX3450" fmla="*/ 1353915 w 1715874"/>
              <a:gd name="connsiteY3450" fmla="*/ 362690 h 1561662"/>
              <a:gd name="connsiteX3451" fmla="*/ 1346346 w 1715874"/>
              <a:gd name="connsiteY3451" fmla="*/ 362690 h 1561662"/>
              <a:gd name="connsiteX3452" fmla="*/ 1346346 w 1715874"/>
              <a:gd name="connsiteY3452" fmla="*/ 372684 h 1561662"/>
              <a:gd name="connsiteX3453" fmla="*/ 1346346 w 1715874"/>
              <a:gd name="connsiteY3453" fmla="*/ 383001 h 1561662"/>
              <a:gd name="connsiteX3454" fmla="*/ 1359438 w 1715874"/>
              <a:gd name="connsiteY3454" fmla="*/ 372684 h 1561662"/>
              <a:gd name="connsiteX3455" fmla="*/ 1359438 w 1715874"/>
              <a:gd name="connsiteY3455" fmla="*/ 362690 h 1561662"/>
              <a:gd name="connsiteX3456" fmla="*/ 1361075 w 1715874"/>
              <a:gd name="connsiteY3456" fmla="*/ 362690 h 1561662"/>
              <a:gd name="connsiteX3457" fmla="*/ 1367007 w 1715874"/>
              <a:gd name="connsiteY3457" fmla="*/ 362690 h 1561662"/>
              <a:gd name="connsiteX3458" fmla="*/ 1367621 w 1715874"/>
              <a:gd name="connsiteY3458" fmla="*/ 362690 h 1561662"/>
              <a:gd name="connsiteX3459" fmla="*/ 1372530 w 1715874"/>
              <a:gd name="connsiteY3459" fmla="*/ 362690 h 1561662"/>
              <a:gd name="connsiteX3460" fmla="*/ 1386044 w 1715874"/>
              <a:gd name="connsiteY3460" fmla="*/ 362690 h 1561662"/>
              <a:gd name="connsiteX3461" fmla="*/ 1372530 w 1715874"/>
              <a:gd name="connsiteY3461" fmla="*/ 372684 h 1561662"/>
              <a:gd name="connsiteX3462" fmla="*/ 1386044 w 1715874"/>
              <a:gd name="connsiteY3462" fmla="*/ 372684 h 1561662"/>
              <a:gd name="connsiteX3463" fmla="*/ 1386044 w 1715874"/>
              <a:gd name="connsiteY3463" fmla="*/ 362690 h 1561662"/>
              <a:gd name="connsiteX3464" fmla="*/ 1399136 w 1715874"/>
              <a:gd name="connsiteY3464" fmla="*/ 362690 h 1561662"/>
              <a:gd name="connsiteX3465" fmla="*/ 1399136 w 1715874"/>
              <a:gd name="connsiteY3465" fmla="*/ 372684 h 1561662"/>
              <a:gd name="connsiteX3466" fmla="*/ 1412228 w 1715874"/>
              <a:gd name="connsiteY3466" fmla="*/ 372684 h 1561662"/>
              <a:gd name="connsiteX3467" fmla="*/ 1399136 w 1715874"/>
              <a:gd name="connsiteY3467" fmla="*/ 362690 h 1561662"/>
              <a:gd name="connsiteX3468" fmla="*/ 1386044 w 1715874"/>
              <a:gd name="connsiteY3468" fmla="*/ 352696 h 1561662"/>
              <a:gd name="connsiteX3469" fmla="*/ 1399136 w 1715874"/>
              <a:gd name="connsiteY3469" fmla="*/ 352696 h 1561662"/>
              <a:gd name="connsiteX3470" fmla="*/ 1386044 w 1715874"/>
              <a:gd name="connsiteY3470" fmla="*/ 342702 h 1561662"/>
              <a:gd name="connsiteX3471" fmla="*/ 1386044 w 1715874"/>
              <a:gd name="connsiteY3471" fmla="*/ 352696 h 1561662"/>
              <a:gd name="connsiteX3472" fmla="*/ 1372530 w 1715874"/>
              <a:gd name="connsiteY3472" fmla="*/ 352696 h 1561662"/>
              <a:gd name="connsiteX3473" fmla="*/ 1359438 w 1715874"/>
              <a:gd name="connsiteY3473" fmla="*/ 352696 h 1561662"/>
              <a:gd name="connsiteX3474" fmla="*/ 1359438 w 1715874"/>
              <a:gd name="connsiteY3474" fmla="*/ 342702 h 1561662"/>
              <a:gd name="connsiteX3475" fmla="*/ 1372530 w 1715874"/>
              <a:gd name="connsiteY3475" fmla="*/ 342702 h 1561662"/>
              <a:gd name="connsiteX3476" fmla="*/ 1372530 w 1715874"/>
              <a:gd name="connsiteY3476" fmla="*/ 332385 h 1561662"/>
              <a:gd name="connsiteX3477" fmla="*/ 1386044 w 1715874"/>
              <a:gd name="connsiteY3477" fmla="*/ 332385 h 1561662"/>
              <a:gd name="connsiteX3478" fmla="*/ 1372530 w 1715874"/>
              <a:gd name="connsiteY3478" fmla="*/ 322391 h 1561662"/>
              <a:gd name="connsiteX3479" fmla="*/ 1386044 w 1715874"/>
              <a:gd name="connsiteY3479" fmla="*/ 322391 h 1561662"/>
              <a:gd name="connsiteX3480" fmla="*/ 1389317 w 1715874"/>
              <a:gd name="connsiteY3480" fmla="*/ 322391 h 1561662"/>
              <a:gd name="connsiteX3481" fmla="*/ 1399136 w 1715874"/>
              <a:gd name="connsiteY3481" fmla="*/ 322391 h 1561662"/>
              <a:gd name="connsiteX3482" fmla="*/ 1412228 w 1715874"/>
              <a:gd name="connsiteY3482" fmla="*/ 322391 h 1561662"/>
              <a:gd name="connsiteX3483" fmla="*/ 1412228 w 1715874"/>
              <a:gd name="connsiteY3483" fmla="*/ 332385 h 1561662"/>
              <a:gd name="connsiteX3484" fmla="*/ 1399136 w 1715874"/>
              <a:gd name="connsiteY3484" fmla="*/ 332385 h 1561662"/>
              <a:gd name="connsiteX3485" fmla="*/ 1412228 w 1715874"/>
              <a:gd name="connsiteY3485" fmla="*/ 342702 h 1561662"/>
              <a:gd name="connsiteX3486" fmla="*/ 1412228 w 1715874"/>
              <a:gd name="connsiteY3486" fmla="*/ 352696 h 1561662"/>
              <a:gd name="connsiteX3487" fmla="*/ 1412228 w 1715874"/>
              <a:gd name="connsiteY3487" fmla="*/ 362690 h 1561662"/>
              <a:gd name="connsiteX3488" fmla="*/ 1425320 w 1715874"/>
              <a:gd name="connsiteY3488" fmla="*/ 352696 h 1561662"/>
              <a:gd name="connsiteX3489" fmla="*/ 1427009 w 1715874"/>
              <a:gd name="connsiteY3489" fmla="*/ 352696 h 1561662"/>
              <a:gd name="connsiteX3490" fmla="*/ 1428698 w 1715874"/>
              <a:gd name="connsiteY3490" fmla="*/ 352696 h 1561662"/>
              <a:gd name="connsiteX3491" fmla="*/ 1438834 w 1715874"/>
              <a:gd name="connsiteY3491" fmla="*/ 352696 h 1561662"/>
              <a:gd name="connsiteX3492" fmla="*/ 1451926 w 1715874"/>
              <a:gd name="connsiteY3492" fmla="*/ 352696 h 1561662"/>
              <a:gd name="connsiteX3493" fmla="*/ 1465017 w 1715874"/>
              <a:gd name="connsiteY3493" fmla="*/ 362690 h 1561662"/>
              <a:gd name="connsiteX3494" fmla="*/ 1451926 w 1715874"/>
              <a:gd name="connsiteY3494" fmla="*/ 362690 h 1561662"/>
              <a:gd name="connsiteX3495" fmla="*/ 1451926 w 1715874"/>
              <a:gd name="connsiteY3495" fmla="*/ 372684 h 1561662"/>
              <a:gd name="connsiteX3496" fmla="*/ 1465017 w 1715874"/>
              <a:gd name="connsiteY3496" fmla="*/ 372684 h 1561662"/>
              <a:gd name="connsiteX3497" fmla="*/ 1465017 w 1715874"/>
              <a:gd name="connsiteY3497" fmla="*/ 362690 h 1561662"/>
              <a:gd name="connsiteX3498" fmla="*/ 1478109 w 1715874"/>
              <a:gd name="connsiteY3498" fmla="*/ 372684 h 1561662"/>
              <a:gd name="connsiteX3499" fmla="*/ 1491623 w 1715874"/>
              <a:gd name="connsiteY3499" fmla="*/ 383001 h 1561662"/>
              <a:gd name="connsiteX3500" fmla="*/ 1503079 w 1715874"/>
              <a:gd name="connsiteY3500" fmla="*/ 383001 h 1561662"/>
              <a:gd name="connsiteX3501" fmla="*/ 1504715 w 1715874"/>
              <a:gd name="connsiteY3501" fmla="*/ 383001 h 1561662"/>
              <a:gd name="connsiteX3502" fmla="*/ 1504715 w 1715874"/>
              <a:gd name="connsiteY3502" fmla="*/ 392995 h 1561662"/>
              <a:gd name="connsiteX3503" fmla="*/ 1491623 w 1715874"/>
              <a:gd name="connsiteY3503" fmla="*/ 392995 h 1561662"/>
              <a:gd name="connsiteX3504" fmla="*/ 1491623 w 1715874"/>
              <a:gd name="connsiteY3504" fmla="*/ 402989 h 1561662"/>
              <a:gd name="connsiteX3505" fmla="*/ 1504715 w 1715874"/>
              <a:gd name="connsiteY3505" fmla="*/ 402989 h 1561662"/>
              <a:gd name="connsiteX3506" fmla="*/ 1517807 w 1715874"/>
              <a:gd name="connsiteY3506" fmla="*/ 402989 h 1561662"/>
              <a:gd name="connsiteX3507" fmla="*/ 1530899 w 1715874"/>
              <a:gd name="connsiteY3507" fmla="*/ 402989 h 1561662"/>
              <a:gd name="connsiteX3508" fmla="*/ 1544413 w 1715874"/>
              <a:gd name="connsiteY3508" fmla="*/ 402989 h 1561662"/>
              <a:gd name="connsiteX3509" fmla="*/ 1544413 w 1715874"/>
              <a:gd name="connsiteY3509" fmla="*/ 412983 h 1561662"/>
              <a:gd name="connsiteX3510" fmla="*/ 1557505 w 1715874"/>
              <a:gd name="connsiteY3510" fmla="*/ 412983 h 1561662"/>
              <a:gd name="connsiteX3511" fmla="*/ 1557505 w 1715874"/>
              <a:gd name="connsiteY3511" fmla="*/ 423299 h 1561662"/>
              <a:gd name="connsiteX3512" fmla="*/ 1570597 w 1715874"/>
              <a:gd name="connsiteY3512" fmla="*/ 412983 h 1561662"/>
              <a:gd name="connsiteX3513" fmla="*/ 1570597 w 1715874"/>
              <a:gd name="connsiteY3513" fmla="*/ 423299 h 1561662"/>
              <a:gd name="connsiteX3514" fmla="*/ 1570597 w 1715874"/>
              <a:gd name="connsiteY3514" fmla="*/ 423299 h 1561662"/>
              <a:gd name="connsiteX3515" fmla="*/ 1583689 w 1715874"/>
              <a:gd name="connsiteY3515" fmla="*/ 423299 h 1561662"/>
              <a:gd name="connsiteX3516" fmla="*/ 1583689 w 1715874"/>
              <a:gd name="connsiteY3516" fmla="*/ 412983 h 1561662"/>
              <a:gd name="connsiteX3517" fmla="*/ 1597203 w 1715874"/>
              <a:gd name="connsiteY3517" fmla="*/ 423299 h 1561662"/>
              <a:gd name="connsiteX3518" fmla="*/ 1597203 w 1715874"/>
              <a:gd name="connsiteY3518" fmla="*/ 433294 h 1561662"/>
              <a:gd name="connsiteX3519" fmla="*/ 1597203 w 1715874"/>
              <a:gd name="connsiteY3519" fmla="*/ 443288 h 1561662"/>
              <a:gd name="connsiteX3520" fmla="*/ 1610295 w 1715874"/>
              <a:gd name="connsiteY3520" fmla="*/ 443288 h 1561662"/>
              <a:gd name="connsiteX3521" fmla="*/ 1623386 w 1715874"/>
              <a:gd name="connsiteY3521" fmla="*/ 443288 h 1561662"/>
              <a:gd name="connsiteX3522" fmla="*/ 1636478 w 1715874"/>
              <a:gd name="connsiteY3522" fmla="*/ 443288 h 1561662"/>
              <a:gd name="connsiteX3523" fmla="*/ 1636478 w 1715874"/>
              <a:gd name="connsiteY3523" fmla="*/ 453282 h 1561662"/>
              <a:gd name="connsiteX3524" fmla="*/ 1636478 w 1715874"/>
              <a:gd name="connsiteY3524" fmla="*/ 463598 h 1561662"/>
              <a:gd name="connsiteX3525" fmla="*/ 1623386 w 1715874"/>
              <a:gd name="connsiteY3525" fmla="*/ 473592 h 1561662"/>
              <a:gd name="connsiteX3526" fmla="*/ 1636478 w 1715874"/>
              <a:gd name="connsiteY3526" fmla="*/ 473592 h 1561662"/>
              <a:gd name="connsiteX3527" fmla="*/ 1649992 w 1715874"/>
              <a:gd name="connsiteY3527" fmla="*/ 483587 h 1561662"/>
              <a:gd name="connsiteX3528" fmla="*/ 1636478 w 1715874"/>
              <a:gd name="connsiteY3528" fmla="*/ 483587 h 1561662"/>
              <a:gd name="connsiteX3529" fmla="*/ 1649992 w 1715874"/>
              <a:gd name="connsiteY3529" fmla="*/ 493581 h 1561662"/>
              <a:gd name="connsiteX3530" fmla="*/ 1649992 w 1715874"/>
              <a:gd name="connsiteY3530" fmla="*/ 503897 h 1561662"/>
              <a:gd name="connsiteX3531" fmla="*/ 1663084 w 1715874"/>
              <a:gd name="connsiteY3531" fmla="*/ 503897 h 1561662"/>
              <a:gd name="connsiteX3532" fmla="*/ 1663084 w 1715874"/>
              <a:gd name="connsiteY3532" fmla="*/ 497449 h 1561662"/>
              <a:gd name="connsiteX3533" fmla="*/ 1663084 w 1715874"/>
              <a:gd name="connsiteY3533" fmla="*/ 493581 h 1561662"/>
              <a:gd name="connsiteX3534" fmla="*/ 1676176 w 1715874"/>
              <a:gd name="connsiteY3534" fmla="*/ 493581 h 1561662"/>
              <a:gd name="connsiteX3535" fmla="*/ 1689268 w 1715874"/>
              <a:gd name="connsiteY3535" fmla="*/ 493581 h 1561662"/>
              <a:gd name="connsiteX3536" fmla="*/ 1689268 w 1715874"/>
              <a:gd name="connsiteY3536" fmla="*/ 498739 h 1561662"/>
              <a:gd name="connsiteX3537" fmla="*/ 1689268 w 1715874"/>
              <a:gd name="connsiteY3537" fmla="*/ 500029 h 1561662"/>
              <a:gd name="connsiteX3538" fmla="*/ 1689268 w 1715874"/>
              <a:gd name="connsiteY3538" fmla="*/ 503897 h 1561662"/>
              <a:gd name="connsiteX3539" fmla="*/ 1689268 w 1715874"/>
              <a:gd name="connsiteY3539" fmla="*/ 513891 h 1561662"/>
              <a:gd name="connsiteX3540" fmla="*/ 1697081 w 1715874"/>
              <a:gd name="connsiteY3540" fmla="*/ 513891 h 1561662"/>
              <a:gd name="connsiteX3541" fmla="*/ 1697714 w 1715874"/>
              <a:gd name="connsiteY3541" fmla="*/ 513891 h 1561662"/>
              <a:gd name="connsiteX3542" fmla="*/ 1702782 w 1715874"/>
              <a:gd name="connsiteY3542" fmla="*/ 513891 h 1561662"/>
              <a:gd name="connsiteX3543" fmla="*/ 1710146 w 1715874"/>
              <a:gd name="connsiteY3543" fmla="*/ 513891 h 1561662"/>
              <a:gd name="connsiteX3544" fmla="*/ 1715874 w 1715874"/>
              <a:gd name="connsiteY3544" fmla="*/ 513891 h 1561662"/>
              <a:gd name="connsiteX3545" fmla="*/ 1715874 w 1715874"/>
              <a:gd name="connsiteY3545" fmla="*/ 523885 h 1561662"/>
              <a:gd name="connsiteX3546" fmla="*/ 1702782 w 1715874"/>
              <a:gd name="connsiteY3546" fmla="*/ 533880 h 1561662"/>
              <a:gd name="connsiteX3547" fmla="*/ 1689268 w 1715874"/>
              <a:gd name="connsiteY3547" fmla="*/ 544196 h 1561662"/>
              <a:gd name="connsiteX3548" fmla="*/ 1689268 w 1715874"/>
              <a:gd name="connsiteY3548" fmla="*/ 547944 h 1561662"/>
              <a:gd name="connsiteX3549" fmla="*/ 1689268 w 1715874"/>
              <a:gd name="connsiteY3549" fmla="*/ 554190 h 1561662"/>
              <a:gd name="connsiteX3550" fmla="*/ 1676176 w 1715874"/>
              <a:gd name="connsiteY3550" fmla="*/ 564184 h 1561662"/>
              <a:gd name="connsiteX3551" fmla="*/ 1676176 w 1715874"/>
              <a:gd name="connsiteY3551" fmla="*/ 574178 h 1561662"/>
              <a:gd name="connsiteX3552" fmla="*/ 1663084 w 1715874"/>
              <a:gd name="connsiteY3552" fmla="*/ 574178 h 1561662"/>
              <a:gd name="connsiteX3553" fmla="*/ 1663084 w 1715874"/>
              <a:gd name="connsiteY3553" fmla="*/ 584495 h 1561662"/>
              <a:gd name="connsiteX3554" fmla="*/ 1649992 w 1715874"/>
              <a:gd name="connsiteY3554" fmla="*/ 584495 h 1561662"/>
              <a:gd name="connsiteX3555" fmla="*/ 1649992 w 1715874"/>
              <a:gd name="connsiteY3555" fmla="*/ 594489 h 1561662"/>
              <a:gd name="connsiteX3556" fmla="*/ 1636478 w 1715874"/>
              <a:gd name="connsiteY3556" fmla="*/ 594489 h 1561662"/>
              <a:gd name="connsiteX3557" fmla="*/ 1636478 w 1715874"/>
              <a:gd name="connsiteY3557" fmla="*/ 604483 h 1561662"/>
              <a:gd name="connsiteX3558" fmla="*/ 1636478 w 1715874"/>
              <a:gd name="connsiteY3558" fmla="*/ 614477 h 1561662"/>
              <a:gd name="connsiteX3559" fmla="*/ 1623386 w 1715874"/>
              <a:gd name="connsiteY3559" fmla="*/ 614477 h 1561662"/>
              <a:gd name="connsiteX3560" fmla="*/ 1610295 w 1715874"/>
              <a:gd name="connsiteY3560" fmla="*/ 624794 h 1561662"/>
              <a:gd name="connsiteX3561" fmla="*/ 1610295 w 1715874"/>
              <a:gd name="connsiteY3561" fmla="*/ 634788 h 1561662"/>
              <a:gd name="connsiteX3562" fmla="*/ 1597203 w 1715874"/>
              <a:gd name="connsiteY3562" fmla="*/ 634788 h 1561662"/>
              <a:gd name="connsiteX3563" fmla="*/ 1597203 w 1715874"/>
              <a:gd name="connsiteY3563" fmla="*/ 644782 h 1561662"/>
              <a:gd name="connsiteX3564" fmla="*/ 1583689 w 1715874"/>
              <a:gd name="connsiteY3564" fmla="*/ 644782 h 1561662"/>
              <a:gd name="connsiteX3565" fmla="*/ 1583689 w 1715874"/>
              <a:gd name="connsiteY3565" fmla="*/ 654776 h 1561662"/>
              <a:gd name="connsiteX3566" fmla="*/ 1570597 w 1715874"/>
              <a:gd name="connsiteY3566" fmla="*/ 654776 h 1561662"/>
              <a:gd name="connsiteX3567" fmla="*/ 1570597 w 1715874"/>
              <a:gd name="connsiteY3567" fmla="*/ 665093 h 1561662"/>
              <a:gd name="connsiteX3568" fmla="*/ 1557505 w 1715874"/>
              <a:gd name="connsiteY3568" fmla="*/ 675087 h 1561662"/>
              <a:gd name="connsiteX3569" fmla="*/ 1557505 w 1715874"/>
              <a:gd name="connsiteY3569" fmla="*/ 685081 h 1561662"/>
              <a:gd name="connsiteX3570" fmla="*/ 1544413 w 1715874"/>
              <a:gd name="connsiteY3570" fmla="*/ 685081 h 1561662"/>
              <a:gd name="connsiteX3571" fmla="*/ 1530899 w 1715874"/>
              <a:gd name="connsiteY3571" fmla="*/ 695075 h 1561662"/>
              <a:gd name="connsiteX3572" fmla="*/ 1517807 w 1715874"/>
              <a:gd name="connsiteY3572" fmla="*/ 705391 h 1561662"/>
              <a:gd name="connsiteX3573" fmla="*/ 1517807 w 1715874"/>
              <a:gd name="connsiteY3573" fmla="*/ 715386 h 1561662"/>
              <a:gd name="connsiteX3574" fmla="*/ 1504715 w 1715874"/>
              <a:gd name="connsiteY3574" fmla="*/ 715386 h 1561662"/>
              <a:gd name="connsiteX3575" fmla="*/ 1503079 w 1715874"/>
              <a:gd name="connsiteY3575" fmla="*/ 715386 h 1561662"/>
              <a:gd name="connsiteX3576" fmla="*/ 1498987 w 1715874"/>
              <a:gd name="connsiteY3576" fmla="*/ 715386 h 1561662"/>
              <a:gd name="connsiteX3577" fmla="*/ 1497351 w 1715874"/>
              <a:gd name="connsiteY3577" fmla="*/ 715386 h 1561662"/>
              <a:gd name="connsiteX3578" fmla="*/ 1493259 w 1715874"/>
              <a:gd name="connsiteY3578" fmla="*/ 715386 h 1561662"/>
              <a:gd name="connsiteX3579" fmla="*/ 1491623 w 1715874"/>
              <a:gd name="connsiteY3579" fmla="*/ 715386 h 1561662"/>
              <a:gd name="connsiteX3580" fmla="*/ 1491623 w 1715874"/>
              <a:gd name="connsiteY3580" fmla="*/ 719134 h 1561662"/>
              <a:gd name="connsiteX3581" fmla="*/ 1491623 w 1715874"/>
              <a:gd name="connsiteY3581" fmla="*/ 720383 h 1561662"/>
              <a:gd name="connsiteX3582" fmla="*/ 1491623 w 1715874"/>
              <a:gd name="connsiteY3582" fmla="*/ 724131 h 1561662"/>
              <a:gd name="connsiteX3583" fmla="*/ 1491623 w 1715874"/>
              <a:gd name="connsiteY3583" fmla="*/ 725380 h 1561662"/>
              <a:gd name="connsiteX3584" fmla="*/ 1491623 w 1715874"/>
              <a:gd name="connsiteY3584" fmla="*/ 735374 h 1561662"/>
              <a:gd name="connsiteX3585" fmla="*/ 1489934 w 1715874"/>
              <a:gd name="connsiteY3585" fmla="*/ 735374 h 1561662"/>
              <a:gd name="connsiteX3586" fmla="*/ 1479798 w 1715874"/>
              <a:gd name="connsiteY3586" fmla="*/ 735374 h 1561662"/>
              <a:gd name="connsiteX3587" fmla="*/ 1478109 w 1715874"/>
              <a:gd name="connsiteY3587" fmla="*/ 735374 h 1561662"/>
              <a:gd name="connsiteX3588" fmla="*/ 1478109 w 1715874"/>
              <a:gd name="connsiteY3588" fmla="*/ 725380 h 1561662"/>
              <a:gd name="connsiteX3589" fmla="*/ 1478109 w 1715874"/>
              <a:gd name="connsiteY3589" fmla="*/ 732875 h 1561662"/>
              <a:gd name="connsiteX3590" fmla="*/ 1478109 w 1715874"/>
              <a:gd name="connsiteY3590" fmla="*/ 735374 h 1561662"/>
              <a:gd name="connsiteX3591" fmla="*/ 1476473 w 1715874"/>
              <a:gd name="connsiteY3591" fmla="*/ 735374 h 1561662"/>
              <a:gd name="connsiteX3592" fmla="*/ 1474836 w 1715874"/>
              <a:gd name="connsiteY3592" fmla="*/ 735374 h 1561662"/>
              <a:gd name="connsiteX3593" fmla="*/ 1465017 w 1715874"/>
              <a:gd name="connsiteY3593" fmla="*/ 735374 h 1561662"/>
              <a:gd name="connsiteX3594" fmla="*/ 1465017 w 1715874"/>
              <a:gd name="connsiteY3594" fmla="*/ 734125 h 1561662"/>
              <a:gd name="connsiteX3595" fmla="*/ 1465017 w 1715874"/>
              <a:gd name="connsiteY3595" fmla="*/ 726629 h 1561662"/>
              <a:gd name="connsiteX3596" fmla="*/ 1465017 w 1715874"/>
              <a:gd name="connsiteY3596" fmla="*/ 725380 h 1561662"/>
              <a:gd name="connsiteX3597" fmla="*/ 1465017 w 1715874"/>
              <a:gd name="connsiteY3597" fmla="*/ 715386 h 1561662"/>
              <a:gd name="connsiteX3598" fmla="*/ 1457449 w 1715874"/>
              <a:gd name="connsiteY3598" fmla="*/ 715386 h 1561662"/>
              <a:gd name="connsiteX3599" fmla="*/ 1451926 w 1715874"/>
              <a:gd name="connsiteY3599" fmla="*/ 715386 h 1561662"/>
              <a:gd name="connsiteX3600" fmla="*/ 1451926 w 1715874"/>
              <a:gd name="connsiteY3600" fmla="*/ 725380 h 1561662"/>
              <a:gd name="connsiteX3601" fmla="*/ 1438834 w 1715874"/>
              <a:gd name="connsiteY3601" fmla="*/ 715386 h 1561662"/>
              <a:gd name="connsiteX3602" fmla="*/ 1438834 w 1715874"/>
              <a:gd name="connsiteY3602" fmla="*/ 705391 h 1561662"/>
              <a:gd name="connsiteX3603" fmla="*/ 1425320 w 1715874"/>
              <a:gd name="connsiteY3603" fmla="*/ 705391 h 1561662"/>
              <a:gd name="connsiteX3604" fmla="*/ 1425320 w 1715874"/>
              <a:gd name="connsiteY3604" fmla="*/ 695075 h 1561662"/>
              <a:gd name="connsiteX3605" fmla="*/ 1412228 w 1715874"/>
              <a:gd name="connsiteY3605" fmla="*/ 695075 h 1561662"/>
              <a:gd name="connsiteX3606" fmla="*/ 1412228 w 1715874"/>
              <a:gd name="connsiteY3606" fmla="*/ 685081 h 1561662"/>
              <a:gd name="connsiteX3607" fmla="*/ 1399136 w 1715874"/>
              <a:gd name="connsiteY3607" fmla="*/ 685081 h 1561662"/>
              <a:gd name="connsiteX3608" fmla="*/ 1399136 w 1715874"/>
              <a:gd name="connsiteY3608" fmla="*/ 695075 h 1561662"/>
              <a:gd name="connsiteX3609" fmla="*/ 1386044 w 1715874"/>
              <a:gd name="connsiteY3609" fmla="*/ 695075 h 1561662"/>
              <a:gd name="connsiteX3610" fmla="*/ 1386044 w 1715874"/>
              <a:gd name="connsiteY3610" fmla="*/ 705391 h 1561662"/>
              <a:gd name="connsiteX3611" fmla="*/ 1386044 w 1715874"/>
              <a:gd name="connsiteY3611" fmla="*/ 706641 h 1561662"/>
              <a:gd name="connsiteX3612" fmla="*/ 1386044 w 1715874"/>
              <a:gd name="connsiteY3612" fmla="*/ 715386 h 1561662"/>
              <a:gd name="connsiteX3613" fmla="*/ 1399136 w 1715874"/>
              <a:gd name="connsiteY3613" fmla="*/ 715386 h 1561662"/>
              <a:gd name="connsiteX3614" fmla="*/ 1412228 w 1715874"/>
              <a:gd name="connsiteY3614" fmla="*/ 715386 h 1561662"/>
              <a:gd name="connsiteX3615" fmla="*/ 1412228 w 1715874"/>
              <a:gd name="connsiteY3615" fmla="*/ 725380 h 1561662"/>
              <a:gd name="connsiteX3616" fmla="*/ 1425320 w 1715874"/>
              <a:gd name="connsiteY3616" fmla="*/ 725380 h 1561662"/>
              <a:gd name="connsiteX3617" fmla="*/ 1425320 w 1715874"/>
              <a:gd name="connsiteY3617" fmla="*/ 715386 h 1561662"/>
              <a:gd name="connsiteX3618" fmla="*/ 1427009 w 1715874"/>
              <a:gd name="connsiteY3618" fmla="*/ 715386 h 1561662"/>
              <a:gd name="connsiteX3619" fmla="*/ 1433133 w 1715874"/>
              <a:gd name="connsiteY3619" fmla="*/ 715386 h 1561662"/>
              <a:gd name="connsiteX3620" fmla="*/ 1433766 w 1715874"/>
              <a:gd name="connsiteY3620" fmla="*/ 715386 h 1561662"/>
              <a:gd name="connsiteX3621" fmla="*/ 1438834 w 1715874"/>
              <a:gd name="connsiteY3621" fmla="*/ 715386 h 1561662"/>
              <a:gd name="connsiteX3622" fmla="*/ 1438834 w 1715874"/>
              <a:gd name="connsiteY3622" fmla="*/ 725380 h 1561662"/>
              <a:gd name="connsiteX3623" fmla="*/ 1444357 w 1715874"/>
              <a:gd name="connsiteY3623" fmla="*/ 731158 h 1561662"/>
              <a:gd name="connsiteX3624" fmla="*/ 1443946 w 1715874"/>
              <a:gd name="connsiteY3624" fmla="*/ 733144 h 1561662"/>
              <a:gd name="connsiteX3625" fmla="*/ 1438834 w 1715874"/>
              <a:gd name="connsiteY3625" fmla="*/ 735374 h 1561662"/>
              <a:gd name="connsiteX3626" fmla="*/ 1443743 w 1715874"/>
              <a:gd name="connsiteY3626" fmla="*/ 734125 h 1561662"/>
              <a:gd name="connsiteX3627" fmla="*/ 1443946 w 1715874"/>
              <a:gd name="connsiteY3627" fmla="*/ 733144 h 1561662"/>
              <a:gd name="connsiteX3628" fmla="*/ 1450290 w 1715874"/>
              <a:gd name="connsiteY3628" fmla="*/ 730377 h 1561662"/>
              <a:gd name="connsiteX3629" fmla="*/ 1451926 w 1715874"/>
              <a:gd name="connsiteY3629" fmla="*/ 725380 h 1561662"/>
              <a:gd name="connsiteX3630" fmla="*/ 1451926 w 1715874"/>
              <a:gd name="connsiteY3630" fmla="*/ 735374 h 1561662"/>
              <a:gd name="connsiteX3631" fmla="*/ 1438834 w 1715874"/>
              <a:gd name="connsiteY3631" fmla="*/ 745690 h 1561662"/>
              <a:gd name="connsiteX3632" fmla="*/ 1451926 w 1715874"/>
              <a:gd name="connsiteY3632" fmla="*/ 745690 h 1561662"/>
              <a:gd name="connsiteX3633" fmla="*/ 1438834 w 1715874"/>
              <a:gd name="connsiteY3633" fmla="*/ 755684 h 1561662"/>
              <a:gd name="connsiteX3634" fmla="*/ 1451926 w 1715874"/>
              <a:gd name="connsiteY3634" fmla="*/ 755684 h 1561662"/>
              <a:gd name="connsiteX3635" fmla="*/ 1451926 w 1715874"/>
              <a:gd name="connsiteY3635" fmla="*/ 765679 h 1561662"/>
              <a:gd name="connsiteX3636" fmla="*/ 1465017 w 1715874"/>
              <a:gd name="connsiteY3636" fmla="*/ 765679 h 1561662"/>
              <a:gd name="connsiteX3637" fmla="*/ 1478109 w 1715874"/>
              <a:gd name="connsiteY3637" fmla="*/ 775673 h 1561662"/>
              <a:gd name="connsiteX3638" fmla="*/ 1465017 w 1715874"/>
              <a:gd name="connsiteY3638" fmla="*/ 785989 h 1561662"/>
              <a:gd name="connsiteX3639" fmla="*/ 1472586 w 1715874"/>
              <a:gd name="connsiteY3639" fmla="*/ 785989 h 1561662"/>
              <a:gd name="connsiteX3640" fmla="*/ 1473199 w 1715874"/>
              <a:gd name="connsiteY3640" fmla="*/ 785989 h 1561662"/>
              <a:gd name="connsiteX3641" fmla="*/ 1478109 w 1715874"/>
              <a:gd name="connsiteY3641" fmla="*/ 785989 h 1561662"/>
              <a:gd name="connsiteX3642" fmla="*/ 1478109 w 1715874"/>
              <a:gd name="connsiteY3642" fmla="*/ 794734 h 1561662"/>
              <a:gd name="connsiteX3643" fmla="*/ 1478109 w 1715874"/>
              <a:gd name="connsiteY3643" fmla="*/ 795983 h 1561662"/>
              <a:gd name="connsiteX3644" fmla="*/ 1478109 w 1715874"/>
              <a:gd name="connsiteY3644" fmla="*/ 805977 h 1561662"/>
              <a:gd name="connsiteX3645" fmla="*/ 1491623 w 1715874"/>
              <a:gd name="connsiteY3645" fmla="*/ 805977 h 1561662"/>
              <a:gd name="connsiteX3646" fmla="*/ 1504715 w 1715874"/>
              <a:gd name="connsiteY3646" fmla="*/ 805977 h 1561662"/>
              <a:gd name="connsiteX3647" fmla="*/ 1504715 w 1715874"/>
              <a:gd name="connsiteY3647" fmla="*/ 815972 h 1561662"/>
              <a:gd name="connsiteX3648" fmla="*/ 1517807 w 1715874"/>
              <a:gd name="connsiteY3648" fmla="*/ 815972 h 1561662"/>
              <a:gd name="connsiteX3649" fmla="*/ 1517807 w 1715874"/>
              <a:gd name="connsiteY3649" fmla="*/ 826288 h 1561662"/>
              <a:gd name="connsiteX3650" fmla="*/ 1530899 w 1715874"/>
              <a:gd name="connsiteY3650" fmla="*/ 826288 h 1561662"/>
              <a:gd name="connsiteX3651" fmla="*/ 1530899 w 1715874"/>
              <a:gd name="connsiteY3651" fmla="*/ 836282 h 1561662"/>
              <a:gd name="connsiteX3652" fmla="*/ 1530899 w 1715874"/>
              <a:gd name="connsiteY3652" fmla="*/ 846276 h 1561662"/>
              <a:gd name="connsiteX3653" fmla="*/ 1530899 w 1715874"/>
              <a:gd name="connsiteY3653" fmla="*/ 838781 h 1561662"/>
              <a:gd name="connsiteX3654" fmla="*/ 1530899 w 1715874"/>
              <a:gd name="connsiteY3654" fmla="*/ 836282 h 1561662"/>
              <a:gd name="connsiteX3655" fmla="*/ 1544413 w 1715874"/>
              <a:gd name="connsiteY3655" fmla="*/ 836282 h 1561662"/>
              <a:gd name="connsiteX3656" fmla="*/ 1557505 w 1715874"/>
              <a:gd name="connsiteY3656" fmla="*/ 836282 h 1561662"/>
              <a:gd name="connsiteX3657" fmla="*/ 1557505 w 1715874"/>
              <a:gd name="connsiteY3657" fmla="*/ 846276 h 1561662"/>
              <a:gd name="connsiteX3658" fmla="*/ 1554232 w 1715874"/>
              <a:gd name="connsiteY3658" fmla="*/ 846276 h 1561662"/>
              <a:gd name="connsiteX3659" fmla="*/ 1544413 w 1715874"/>
              <a:gd name="connsiteY3659" fmla="*/ 846276 h 1561662"/>
              <a:gd name="connsiteX3660" fmla="*/ 1544413 w 1715874"/>
              <a:gd name="connsiteY3660" fmla="*/ 856270 h 1561662"/>
              <a:gd name="connsiteX3661" fmla="*/ 1549936 w 1715874"/>
              <a:gd name="connsiteY3661" fmla="*/ 856270 h 1561662"/>
              <a:gd name="connsiteX3662" fmla="*/ 1557505 w 1715874"/>
              <a:gd name="connsiteY3662" fmla="*/ 856270 h 1561662"/>
              <a:gd name="connsiteX3663" fmla="*/ 1557505 w 1715874"/>
              <a:gd name="connsiteY3663" fmla="*/ 846276 h 1561662"/>
              <a:gd name="connsiteX3664" fmla="*/ 1570597 w 1715874"/>
              <a:gd name="connsiteY3664" fmla="*/ 856270 h 1561662"/>
              <a:gd name="connsiteX3665" fmla="*/ 1570597 w 1715874"/>
              <a:gd name="connsiteY3665" fmla="*/ 866587 h 1561662"/>
              <a:gd name="connsiteX3666" fmla="*/ 1583689 w 1715874"/>
              <a:gd name="connsiteY3666" fmla="*/ 866587 h 1561662"/>
              <a:gd name="connsiteX3667" fmla="*/ 1583689 w 1715874"/>
              <a:gd name="connsiteY3667" fmla="*/ 876581 h 1561662"/>
              <a:gd name="connsiteX3668" fmla="*/ 1595514 w 1715874"/>
              <a:gd name="connsiteY3668" fmla="*/ 876581 h 1561662"/>
              <a:gd name="connsiteX3669" fmla="*/ 1597203 w 1715874"/>
              <a:gd name="connsiteY3669" fmla="*/ 876581 h 1561662"/>
              <a:gd name="connsiteX3670" fmla="*/ 1597203 w 1715874"/>
              <a:gd name="connsiteY3670" fmla="*/ 886575 h 1561662"/>
              <a:gd name="connsiteX3671" fmla="*/ 1610295 w 1715874"/>
              <a:gd name="connsiteY3671" fmla="*/ 886575 h 1561662"/>
              <a:gd name="connsiteX3672" fmla="*/ 1597203 w 1715874"/>
              <a:gd name="connsiteY3672" fmla="*/ 896569 h 1561662"/>
              <a:gd name="connsiteX3673" fmla="*/ 1598839 w 1715874"/>
              <a:gd name="connsiteY3673" fmla="*/ 896569 h 1561662"/>
              <a:gd name="connsiteX3674" fmla="*/ 1602113 w 1715874"/>
              <a:gd name="connsiteY3674" fmla="*/ 896569 h 1561662"/>
              <a:gd name="connsiteX3675" fmla="*/ 1602726 w 1715874"/>
              <a:gd name="connsiteY3675" fmla="*/ 896569 h 1561662"/>
              <a:gd name="connsiteX3676" fmla="*/ 1607022 w 1715874"/>
              <a:gd name="connsiteY3676" fmla="*/ 896569 h 1561662"/>
              <a:gd name="connsiteX3677" fmla="*/ 1610295 w 1715874"/>
              <a:gd name="connsiteY3677" fmla="*/ 896569 h 1561662"/>
              <a:gd name="connsiteX3678" fmla="*/ 1610295 w 1715874"/>
              <a:gd name="connsiteY3678" fmla="*/ 896569 h 1561662"/>
              <a:gd name="connsiteX3679" fmla="*/ 1623386 w 1715874"/>
              <a:gd name="connsiteY3679" fmla="*/ 896569 h 1561662"/>
              <a:gd name="connsiteX3680" fmla="*/ 1610295 w 1715874"/>
              <a:gd name="connsiteY3680" fmla="*/ 906886 h 1561662"/>
              <a:gd name="connsiteX3681" fmla="*/ 1610295 w 1715874"/>
              <a:gd name="connsiteY3681" fmla="*/ 916880 h 1561662"/>
              <a:gd name="connsiteX3682" fmla="*/ 1623386 w 1715874"/>
              <a:gd name="connsiteY3682" fmla="*/ 916880 h 1561662"/>
              <a:gd name="connsiteX3683" fmla="*/ 1623386 w 1715874"/>
              <a:gd name="connsiteY3683" fmla="*/ 926874 h 1561662"/>
              <a:gd name="connsiteX3684" fmla="*/ 1636478 w 1715874"/>
              <a:gd name="connsiteY3684" fmla="*/ 926874 h 1561662"/>
              <a:gd name="connsiteX3685" fmla="*/ 1636478 w 1715874"/>
              <a:gd name="connsiteY3685" fmla="*/ 928123 h 1561662"/>
              <a:gd name="connsiteX3686" fmla="*/ 1636478 w 1715874"/>
              <a:gd name="connsiteY3686" fmla="*/ 935619 h 1561662"/>
              <a:gd name="connsiteX3687" fmla="*/ 1636478 w 1715874"/>
              <a:gd name="connsiteY3687" fmla="*/ 936868 h 1561662"/>
              <a:gd name="connsiteX3688" fmla="*/ 1648303 w 1715874"/>
              <a:gd name="connsiteY3688" fmla="*/ 936868 h 1561662"/>
              <a:gd name="connsiteX3689" fmla="*/ 1649992 w 1715874"/>
              <a:gd name="connsiteY3689" fmla="*/ 936868 h 1561662"/>
              <a:gd name="connsiteX3690" fmla="*/ 1649992 w 1715874"/>
              <a:gd name="connsiteY3690" fmla="*/ 947185 h 1561662"/>
              <a:gd name="connsiteX3691" fmla="*/ 1648303 w 1715874"/>
              <a:gd name="connsiteY3691" fmla="*/ 947185 h 1561662"/>
              <a:gd name="connsiteX3692" fmla="*/ 1639857 w 1715874"/>
              <a:gd name="connsiteY3692" fmla="*/ 947185 h 1561662"/>
              <a:gd name="connsiteX3693" fmla="*/ 1636478 w 1715874"/>
              <a:gd name="connsiteY3693" fmla="*/ 947185 h 1561662"/>
              <a:gd name="connsiteX3694" fmla="*/ 1636478 w 1715874"/>
              <a:gd name="connsiteY3694" fmla="*/ 957179 h 1561662"/>
              <a:gd name="connsiteX3695" fmla="*/ 1636478 w 1715874"/>
              <a:gd name="connsiteY3695" fmla="*/ 967173 h 1561662"/>
              <a:gd name="connsiteX3696" fmla="*/ 1636478 w 1715874"/>
              <a:gd name="connsiteY3696" fmla="*/ 977167 h 1561662"/>
              <a:gd name="connsiteX3697" fmla="*/ 1636478 w 1715874"/>
              <a:gd name="connsiteY3697" fmla="*/ 987484 h 1561662"/>
              <a:gd name="connsiteX3698" fmla="*/ 1649992 w 1715874"/>
              <a:gd name="connsiteY3698" fmla="*/ 997478 h 1561662"/>
              <a:gd name="connsiteX3699" fmla="*/ 1648303 w 1715874"/>
              <a:gd name="connsiteY3699" fmla="*/ 997478 h 1561662"/>
              <a:gd name="connsiteX3700" fmla="*/ 1644080 w 1715874"/>
              <a:gd name="connsiteY3700" fmla="*/ 997478 h 1561662"/>
              <a:gd name="connsiteX3701" fmla="*/ 1642390 w 1715874"/>
              <a:gd name="connsiteY3701" fmla="*/ 997478 h 1561662"/>
              <a:gd name="connsiteX3702" fmla="*/ 1638167 w 1715874"/>
              <a:gd name="connsiteY3702" fmla="*/ 997478 h 1561662"/>
              <a:gd name="connsiteX3703" fmla="*/ 1636478 w 1715874"/>
              <a:gd name="connsiteY3703" fmla="*/ 997478 h 1561662"/>
              <a:gd name="connsiteX3704" fmla="*/ 1636478 w 1715874"/>
              <a:gd name="connsiteY3704" fmla="*/ 1007472 h 1561662"/>
              <a:gd name="connsiteX3705" fmla="*/ 1649992 w 1715874"/>
              <a:gd name="connsiteY3705" fmla="*/ 1007472 h 1561662"/>
              <a:gd name="connsiteX3706" fmla="*/ 1649992 w 1715874"/>
              <a:gd name="connsiteY3706" fmla="*/ 1017466 h 1561662"/>
              <a:gd name="connsiteX3707" fmla="*/ 1649992 w 1715874"/>
              <a:gd name="connsiteY3707" fmla="*/ 1027782 h 1561662"/>
              <a:gd name="connsiteX3708" fmla="*/ 1649992 w 1715874"/>
              <a:gd name="connsiteY3708" fmla="*/ 1031530 h 1561662"/>
              <a:gd name="connsiteX3709" fmla="*/ 1649992 w 1715874"/>
              <a:gd name="connsiteY3709" fmla="*/ 1037777 h 1561662"/>
              <a:gd name="connsiteX3710" fmla="*/ 1636478 w 1715874"/>
              <a:gd name="connsiteY3710" fmla="*/ 1037777 h 1561662"/>
              <a:gd name="connsiteX3711" fmla="*/ 1636478 w 1715874"/>
              <a:gd name="connsiteY3711" fmla="*/ 1027782 h 1561662"/>
              <a:gd name="connsiteX3712" fmla="*/ 1623386 w 1715874"/>
              <a:gd name="connsiteY3712" fmla="*/ 1027782 h 1561662"/>
              <a:gd name="connsiteX3713" fmla="*/ 1610295 w 1715874"/>
              <a:gd name="connsiteY3713" fmla="*/ 1037777 h 1561662"/>
              <a:gd name="connsiteX3714" fmla="*/ 1610295 w 1715874"/>
              <a:gd name="connsiteY3714" fmla="*/ 1027782 h 1561662"/>
              <a:gd name="connsiteX3715" fmla="*/ 1597203 w 1715874"/>
              <a:gd name="connsiteY3715" fmla="*/ 1027782 h 1561662"/>
              <a:gd name="connsiteX3716" fmla="*/ 1597203 w 1715874"/>
              <a:gd name="connsiteY3716" fmla="*/ 1037777 h 1561662"/>
              <a:gd name="connsiteX3717" fmla="*/ 1598839 w 1715874"/>
              <a:gd name="connsiteY3717" fmla="*/ 1037777 h 1561662"/>
              <a:gd name="connsiteX3718" fmla="*/ 1608659 w 1715874"/>
              <a:gd name="connsiteY3718" fmla="*/ 1037777 h 1561662"/>
              <a:gd name="connsiteX3719" fmla="*/ 1610295 w 1715874"/>
              <a:gd name="connsiteY3719" fmla="*/ 1037777 h 1561662"/>
              <a:gd name="connsiteX3720" fmla="*/ 1610295 w 1715874"/>
              <a:gd name="connsiteY3720" fmla="*/ 1047771 h 1561662"/>
              <a:gd name="connsiteX3721" fmla="*/ 1610295 w 1715874"/>
              <a:gd name="connsiteY3721" fmla="*/ 1057765 h 1561662"/>
              <a:gd name="connsiteX3722" fmla="*/ 1608659 w 1715874"/>
              <a:gd name="connsiteY3722" fmla="*/ 1057765 h 1561662"/>
              <a:gd name="connsiteX3723" fmla="*/ 1597203 w 1715874"/>
              <a:gd name="connsiteY3723" fmla="*/ 1057765 h 1561662"/>
              <a:gd name="connsiteX3724" fmla="*/ 1610295 w 1715874"/>
              <a:gd name="connsiteY3724" fmla="*/ 1068081 h 1561662"/>
              <a:gd name="connsiteX3725" fmla="*/ 1597203 w 1715874"/>
              <a:gd name="connsiteY3725" fmla="*/ 1068081 h 1561662"/>
              <a:gd name="connsiteX3726" fmla="*/ 1583689 w 1715874"/>
              <a:gd name="connsiteY3726" fmla="*/ 1068081 h 1561662"/>
              <a:gd name="connsiteX3727" fmla="*/ 1583689 w 1715874"/>
              <a:gd name="connsiteY3727" fmla="*/ 1078075 h 1561662"/>
              <a:gd name="connsiteX3728" fmla="*/ 1570597 w 1715874"/>
              <a:gd name="connsiteY3728" fmla="*/ 1078075 h 1561662"/>
              <a:gd name="connsiteX3729" fmla="*/ 1557505 w 1715874"/>
              <a:gd name="connsiteY3729" fmla="*/ 1078075 h 1561662"/>
              <a:gd name="connsiteX3730" fmla="*/ 1557505 w 1715874"/>
              <a:gd name="connsiteY3730" fmla="*/ 1068081 h 1561662"/>
              <a:gd name="connsiteX3731" fmla="*/ 1544413 w 1715874"/>
              <a:gd name="connsiteY3731" fmla="*/ 1078075 h 1561662"/>
              <a:gd name="connsiteX3732" fmla="*/ 1544413 w 1715874"/>
              <a:gd name="connsiteY3732" fmla="*/ 1079325 h 1561662"/>
              <a:gd name="connsiteX3733" fmla="*/ 1544413 w 1715874"/>
              <a:gd name="connsiteY3733" fmla="*/ 1086820 h 1561662"/>
              <a:gd name="connsiteX3734" fmla="*/ 1544413 w 1715874"/>
              <a:gd name="connsiteY3734" fmla="*/ 1088069 h 1561662"/>
              <a:gd name="connsiteX3735" fmla="*/ 1542724 w 1715874"/>
              <a:gd name="connsiteY3735" fmla="*/ 1088069 h 1561662"/>
              <a:gd name="connsiteX3736" fmla="*/ 1530899 w 1715874"/>
              <a:gd name="connsiteY3736" fmla="*/ 1088069 h 1561662"/>
              <a:gd name="connsiteX3737" fmla="*/ 1530899 w 1715874"/>
              <a:gd name="connsiteY3737" fmla="*/ 1098064 h 1561662"/>
              <a:gd name="connsiteX3738" fmla="*/ 1530899 w 1715874"/>
              <a:gd name="connsiteY3738" fmla="*/ 1108380 h 1561662"/>
              <a:gd name="connsiteX3739" fmla="*/ 1517807 w 1715874"/>
              <a:gd name="connsiteY3739" fmla="*/ 1108380 h 1561662"/>
              <a:gd name="connsiteX3740" fmla="*/ 1504715 w 1715874"/>
              <a:gd name="connsiteY3740" fmla="*/ 1108380 h 1561662"/>
              <a:gd name="connsiteX3741" fmla="*/ 1491623 w 1715874"/>
              <a:gd name="connsiteY3741" fmla="*/ 1118374 h 1561662"/>
              <a:gd name="connsiteX3742" fmla="*/ 1491623 w 1715874"/>
              <a:gd name="connsiteY3742" fmla="*/ 1117125 h 1561662"/>
              <a:gd name="connsiteX3743" fmla="*/ 1491623 w 1715874"/>
              <a:gd name="connsiteY3743" fmla="*/ 1109630 h 1561662"/>
              <a:gd name="connsiteX3744" fmla="*/ 1491623 w 1715874"/>
              <a:gd name="connsiteY3744" fmla="*/ 1108380 h 1561662"/>
              <a:gd name="connsiteX3745" fmla="*/ 1478109 w 1715874"/>
              <a:gd name="connsiteY3745" fmla="*/ 1108380 h 1561662"/>
              <a:gd name="connsiteX3746" fmla="*/ 1478109 w 1715874"/>
              <a:gd name="connsiteY3746" fmla="*/ 1118374 h 1561662"/>
              <a:gd name="connsiteX3747" fmla="*/ 1465017 w 1715874"/>
              <a:gd name="connsiteY3747" fmla="*/ 1118374 h 1561662"/>
              <a:gd name="connsiteX3748" fmla="*/ 1465017 w 1715874"/>
              <a:gd name="connsiteY3748" fmla="*/ 1128368 h 1561662"/>
              <a:gd name="connsiteX3749" fmla="*/ 1451926 w 1715874"/>
              <a:gd name="connsiteY3749" fmla="*/ 1128368 h 1561662"/>
              <a:gd name="connsiteX3750" fmla="*/ 1451926 w 1715874"/>
              <a:gd name="connsiteY3750" fmla="*/ 1118374 h 1561662"/>
              <a:gd name="connsiteX3751" fmla="*/ 1438834 w 1715874"/>
              <a:gd name="connsiteY3751" fmla="*/ 1128368 h 1561662"/>
              <a:gd name="connsiteX3752" fmla="*/ 1438834 w 1715874"/>
              <a:gd name="connsiteY3752" fmla="*/ 1138362 h 1561662"/>
              <a:gd name="connsiteX3753" fmla="*/ 1425320 w 1715874"/>
              <a:gd name="connsiteY3753" fmla="*/ 1138362 h 1561662"/>
              <a:gd name="connsiteX3754" fmla="*/ 1425320 w 1715874"/>
              <a:gd name="connsiteY3754" fmla="*/ 1128368 h 1561662"/>
              <a:gd name="connsiteX3755" fmla="*/ 1412228 w 1715874"/>
              <a:gd name="connsiteY3755" fmla="*/ 1128368 h 1561662"/>
              <a:gd name="connsiteX3756" fmla="*/ 1412228 w 1715874"/>
              <a:gd name="connsiteY3756" fmla="*/ 1138362 h 1561662"/>
              <a:gd name="connsiteX3757" fmla="*/ 1410592 w 1715874"/>
              <a:gd name="connsiteY3757" fmla="*/ 1138362 h 1561662"/>
              <a:gd name="connsiteX3758" fmla="*/ 1399136 w 1715874"/>
              <a:gd name="connsiteY3758" fmla="*/ 1138362 h 1561662"/>
              <a:gd name="connsiteX3759" fmla="*/ 1399136 w 1715874"/>
              <a:gd name="connsiteY3759" fmla="*/ 1139652 h 1561662"/>
              <a:gd name="connsiteX3760" fmla="*/ 1399136 w 1715874"/>
              <a:gd name="connsiteY3760" fmla="*/ 1146100 h 1561662"/>
              <a:gd name="connsiteX3761" fmla="*/ 1399136 w 1715874"/>
              <a:gd name="connsiteY3761" fmla="*/ 1148679 h 1561662"/>
              <a:gd name="connsiteX3762" fmla="*/ 1404659 w 1715874"/>
              <a:gd name="connsiteY3762" fmla="*/ 1148679 h 1561662"/>
              <a:gd name="connsiteX3763" fmla="*/ 1412228 w 1715874"/>
              <a:gd name="connsiteY3763" fmla="*/ 1148679 h 1561662"/>
              <a:gd name="connsiteX3764" fmla="*/ 1412228 w 1715874"/>
              <a:gd name="connsiteY3764" fmla="*/ 1158673 h 1561662"/>
              <a:gd name="connsiteX3765" fmla="*/ 1404659 w 1715874"/>
              <a:gd name="connsiteY3765" fmla="*/ 1158673 h 1561662"/>
              <a:gd name="connsiteX3766" fmla="*/ 1399136 w 1715874"/>
              <a:gd name="connsiteY3766" fmla="*/ 1158673 h 1561662"/>
              <a:gd name="connsiteX3767" fmla="*/ 1397500 w 1715874"/>
              <a:gd name="connsiteY3767" fmla="*/ 1158673 h 1561662"/>
              <a:gd name="connsiteX3768" fmla="*/ 1395863 w 1715874"/>
              <a:gd name="connsiteY3768" fmla="*/ 1158673 h 1561662"/>
              <a:gd name="connsiteX3769" fmla="*/ 1386044 w 1715874"/>
              <a:gd name="connsiteY3769" fmla="*/ 1158673 h 1561662"/>
              <a:gd name="connsiteX3770" fmla="*/ 1386044 w 1715874"/>
              <a:gd name="connsiteY3770" fmla="*/ 1168667 h 1561662"/>
              <a:gd name="connsiteX3771" fmla="*/ 1372530 w 1715874"/>
              <a:gd name="connsiteY3771" fmla="*/ 1168667 h 1561662"/>
              <a:gd name="connsiteX3772" fmla="*/ 1359438 w 1715874"/>
              <a:gd name="connsiteY3772" fmla="*/ 1168667 h 1561662"/>
              <a:gd name="connsiteX3773" fmla="*/ 1359438 w 1715874"/>
              <a:gd name="connsiteY3773" fmla="*/ 1158673 h 1561662"/>
              <a:gd name="connsiteX3774" fmla="*/ 1346346 w 1715874"/>
              <a:gd name="connsiteY3774" fmla="*/ 1158673 h 1561662"/>
              <a:gd name="connsiteX3775" fmla="*/ 1344710 w 1715874"/>
              <a:gd name="connsiteY3775" fmla="*/ 1158673 h 1561662"/>
              <a:gd name="connsiteX3776" fmla="*/ 1338778 w 1715874"/>
              <a:gd name="connsiteY3776" fmla="*/ 1158673 h 1561662"/>
              <a:gd name="connsiteX3777" fmla="*/ 1338164 w 1715874"/>
              <a:gd name="connsiteY3777" fmla="*/ 1158673 h 1561662"/>
              <a:gd name="connsiteX3778" fmla="*/ 1333255 w 1715874"/>
              <a:gd name="connsiteY3778" fmla="*/ 1158673 h 1561662"/>
              <a:gd name="connsiteX3779" fmla="*/ 1333255 w 1715874"/>
              <a:gd name="connsiteY3779" fmla="*/ 1148679 h 1561662"/>
              <a:gd name="connsiteX3780" fmla="*/ 1333255 w 1715874"/>
              <a:gd name="connsiteY3780" fmla="*/ 1138362 h 1561662"/>
              <a:gd name="connsiteX3781" fmla="*/ 1319740 w 1715874"/>
              <a:gd name="connsiteY3781" fmla="*/ 1128368 h 1561662"/>
              <a:gd name="connsiteX3782" fmla="*/ 1319740 w 1715874"/>
              <a:gd name="connsiteY3782" fmla="*/ 1138362 h 1561662"/>
              <a:gd name="connsiteX3783" fmla="*/ 1321429 w 1715874"/>
              <a:gd name="connsiteY3783" fmla="*/ 1138362 h 1561662"/>
              <a:gd name="connsiteX3784" fmla="*/ 1331566 w 1715874"/>
              <a:gd name="connsiteY3784" fmla="*/ 1138362 h 1561662"/>
              <a:gd name="connsiteX3785" fmla="*/ 1333255 w 1715874"/>
              <a:gd name="connsiteY3785" fmla="*/ 1138362 h 1561662"/>
              <a:gd name="connsiteX3786" fmla="*/ 1319740 w 1715874"/>
              <a:gd name="connsiteY3786" fmla="*/ 1148679 h 1561662"/>
              <a:gd name="connsiteX3787" fmla="*/ 1333255 w 1715874"/>
              <a:gd name="connsiteY3787" fmla="*/ 1148679 h 1561662"/>
              <a:gd name="connsiteX3788" fmla="*/ 1333255 w 1715874"/>
              <a:gd name="connsiteY3788" fmla="*/ 1158673 h 1561662"/>
              <a:gd name="connsiteX3789" fmla="*/ 1333255 w 1715874"/>
              <a:gd name="connsiteY3789" fmla="*/ 1168667 h 1561662"/>
              <a:gd name="connsiteX3790" fmla="*/ 1333255 w 1715874"/>
              <a:gd name="connsiteY3790" fmla="*/ 1178661 h 1561662"/>
              <a:gd name="connsiteX3791" fmla="*/ 1333255 w 1715874"/>
              <a:gd name="connsiteY3791" fmla="*/ 1188978 h 1561662"/>
              <a:gd name="connsiteX3792" fmla="*/ 1319740 w 1715874"/>
              <a:gd name="connsiteY3792" fmla="*/ 1188978 h 1561662"/>
              <a:gd name="connsiteX3793" fmla="*/ 1306649 w 1715874"/>
              <a:gd name="connsiteY3793" fmla="*/ 1188978 h 1561662"/>
              <a:gd name="connsiteX3794" fmla="*/ 1319740 w 1715874"/>
              <a:gd name="connsiteY3794" fmla="*/ 1178661 h 1561662"/>
              <a:gd name="connsiteX3795" fmla="*/ 1306649 w 1715874"/>
              <a:gd name="connsiteY3795" fmla="*/ 1188978 h 1561662"/>
              <a:gd name="connsiteX3796" fmla="*/ 1306649 w 1715874"/>
              <a:gd name="connsiteY3796" fmla="*/ 1178661 h 1561662"/>
              <a:gd name="connsiteX3797" fmla="*/ 1293557 w 1715874"/>
              <a:gd name="connsiteY3797" fmla="*/ 1188978 h 1561662"/>
              <a:gd name="connsiteX3798" fmla="*/ 1280465 w 1715874"/>
              <a:gd name="connsiteY3798" fmla="*/ 1188978 h 1561662"/>
              <a:gd name="connsiteX3799" fmla="*/ 1293557 w 1715874"/>
              <a:gd name="connsiteY3799" fmla="*/ 1178661 h 1561662"/>
              <a:gd name="connsiteX3800" fmla="*/ 1280465 w 1715874"/>
              <a:gd name="connsiteY3800" fmla="*/ 1178661 h 1561662"/>
              <a:gd name="connsiteX3801" fmla="*/ 1280465 w 1715874"/>
              <a:gd name="connsiteY3801" fmla="*/ 1188978 h 1561662"/>
              <a:gd name="connsiteX3802" fmla="*/ 1266951 w 1715874"/>
              <a:gd name="connsiteY3802" fmla="*/ 1188978 h 1561662"/>
              <a:gd name="connsiteX3803" fmla="*/ 1253859 w 1715874"/>
              <a:gd name="connsiteY3803" fmla="*/ 1188978 h 1561662"/>
              <a:gd name="connsiteX3804" fmla="*/ 1266951 w 1715874"/>
              <a:gd name="connsiteY3804" fmla="*/ 1178661 h 1561662"/>
              <a:gd name="connsiteX3805" fmla="*/ 1259382 w 1715874"/>
              <a:gd name="connsiteY3805" fmla="*/ 1178661 h 1561662"/>
              <a:gd name="connsiteX3806" fmla="*/ 1258769 w 1715874"/>
              <a:gd name="connsiteY3806" fmla="*/ 1178661 h 1561662"/>
              <a:gd name="connsiteX3807" fmla="*/ 1253859 w 1715874"/>
              <a:gd name="connsiteY3807" fmla="*/ 1178661 h 1561662"/>
              <a:gd name="connsiteX3808" fmla="*/ 1240767 w 1715874"/>
              <a:gd name="connsiteY3808" fmla="*/ 1168667 h 1561662"/>
              <a:gd name="connsiteX3809" fmla="*/ 1240767 w 1715874"/>
              <a:gd name="connsiteY3809" fmla="*/ 1158673 h 1561662"/>
              <a:gd name="connsiteX3810" fmla="*/ 1227675 w 1715874"/>
              <a:gd name="connsiteY3810" fmla="*/ 1158673 h 1561662"/>
              <a:gd name="connsiteX3811" fmla="*/ 1227675 w 1715874"/>
              <a:gd name="connsiteY3811" fmla="*/ 1148679 h 1561662"/>
              <a:gd name="connsiteX3812" fmla="*/ 1219862 w 1715874"/>
              <a:gd name="connsiteY3812" fmla="*/ 1148679 h 1561662"/>
              <a:gd name="connsiteX3813" fmla="*/ 1214161 w 1715874"/>
              <a:gd name="connsiteY3813" fmla="*/ 1148679 h 1561662"/>
              <a:gd name="connsiteX3814" fmla="*/ 1214161 w 1715874"/>
              <a:gd name="connsiteY3814" fmla="*/ 1138362 h 1561662"/>
              <a:gd name="connsiteX3815" fmla="*/ 1214161 w 1715874"/>
              <a:gd name="connsiteY3815" fmla="*/ 1128368 h 1561662"/>
              <a:gd name="connsiteX3816" fmla="*/ 1201069 w 1715874"/>
              <a:gd name="connsiteY3816" fmla="*/ 1128368 h 1561662"/>
              <a:gd name="connsiteX3817" fmla="*/ 1187977 w 1715874"/>
              <a:gd name="connsiteY3817" fmla="*/ 1118374 h 1561662"/>
              <a:gd name="connsiteX3818" fmla="*/ 1187977 w 1715874"/>
              <a:gd name="connsiteY3818" fmla="*/ 1108380 h 1561662"/>
              <a:gd name="connsiteX3819" fmla="*/ 1174886 w 1715874"/>
              <a:gd name="connsiteY3819" fmla="*/ 1108380 h 1561662"/>
              <a:gd name="connsiteX3820" fmla="*/ 1174886 w 1715874"/>
              <a:gd name="connsiteY3820" fmla="*/ 1098064 h 1561662"/>
              <a:gd name="connsiteX3821" fmla="*/ 1174886 w 1715874"/>
              <a:gd name="connsiteY3821" fmla="*/ 1088069 h 1561662"/>
              <a:gd name="connsiteX3822" fmla="*/ 1173197 w 1715874"/>
              <a:gd name="connsiteY3822" fmla="*/ 1088069 h 1561662"/>
              <a:gd name="connsiteX3823" fmla="*/ 1164750 w 1715874"/>
              <a:gd name="connsiteY3823" fmla="*/ 1088069 h 1561662"/>
              <a:gd name="connsiteX3824" fmla="*/ 1163060 w 1715874"/>
              <a:gd name="connsiteY3824" fmla="*/ 1088069 h 1561662"/>
              <a:gd name="connsiteX3825" fmla="*/ 1161371 w 1715874"/>
              <a:gd name="connsiteY3825" fmla="*/ 1088069 h 1561662"/>
              <a:gd name="connsiteX3826" fmla="*/ 1161371 w 1715874"/>
              <a:gd name="connsiteY3826" fmla="*/ 1098064 h 1561662"/>
              <a:gd name="connsiteX3827" fmla="*/ 1161371 w 1715874"/>
              <a:gd name="connsiteY3827" fmla="*/ 1108380 h 1561662"/>
              <a:gd name="connsiteX3828" fmla="*/ 1161371 w 1715874"/>
              <a:gd name="connsiteY3828" fmla="*/ 1109630 h 1561662"/>
              <a:gd name="connsiteX3829" fmla="*/ 1161371 w 1715874"/>
              <a:gd name="connsiteY3829" fmla="*/ 1114627 h 1561662"/>
              <a:gd name="connsiteX3830" fmla="*/ 1161371 w 1715874"/>
              <a:gd name="connsiteY3830" fmla="*/ 1118374 h 1561662"/>
              <a:gd name="connsiteX3831" fmla="*/ 1161371 w 1715874"/>
              <a:gd name="connsiteY3831" fmla="*/ 1128368 h 1561662"/>
              <a:gd name="connsiteX3832" fmla="*/ 1174886 w 1715874"/>
              <a:gd name="connsiteY3832" fmla="*/ 1128368 h 1561662"/>
              <a:gd name="connsiteX3833" fmla="*/ 1174886 w 1715874"/>
              <a:gd name="connsiteY3833" fmla="*/ 1138362 h 1561662"/>
              <a:gd name="connsiteX3834" fmla="*/ 1174886 w 1715874"/>
              <a:gd name="connsiteY3834" fmla="*/ 1148679 h 1561662"/>
              <a:gd name="connsiteX3835" fmla="*/ 1161371 w 1715874"/>
              <a:gd name="connsiteY3835" fmla="*/ 1148679 h 1561662"/>
              <a:gd name="connsiteX3836" fmla="*/ 1174886 w 1715874"/>
              <a:gd name="connsiteY3836" fmla="*/ 1148679 h 1561662"/>
              <a:gd name="connsiteX3837" fmla="*/ 1174886 w 1715874"/>
              <a:gd name="connsiteY3837" fmla="*/ 1158673 h 1561662"/>
              <a:gd name="connsiteX3838" fmla="*/ 1163060 w 1715874"/>
              <a:gd name="connsiteY3838" fmla="*/ 1158673 h 1561662"/>
              <a:gd name="connsiteX3839" fmla="*/ 1161371 w 1715874"/>
              <a:gd name="connsiteY3839" fmla="*/ 1158673 h 1561662"/>
              <a:gd name="connsiteX3840" fmla="*/ 1161371 w 1715874"/>
              <a:gd name="connsiteY3840" fmla="*/ 1168667 h 1561662"/>
              <a:gd name="connsiteX3841" fmla="*/ 1169184 w 1715874"/>
              <a:gd name="connsiteY3841" fmla="*/ 1168667 h 1561662"/>
              <a:gd name="connsiteX3842" fmla="*/ 1169818 w 1715874"/>
              <a:gd name="connsiteY3842" fmla="*/ 1168667 h 1561662"/>
              <a:gd name="connsiteX3843" fmla="*/ 1174886 w 1715874"/>
              <a:gd name="connsiteY3843" fmla="*/ 1168667 h 1561662"/>
              <a:gd name="connsiteX3844" fmla="*/ 1174886 w 1715874"/>
              <a:gd name="connsiteY3844" fmla="*/ 1178661 h 1561662"/>
              <a:gd name="connsiteX3845" fmla="*/ 1161371 w 1715874"/>
              <a:gd name="connsiteY3845" fmla="*/ 1178661 h 1561662"/>
              <a:gd name="connsiteX3846" fmla="*/ 1161371 w 1715874"/>
              <a:gd name="connsiteY3846" fmla="*/ 1182530 h 1561662"/>
              <a:gd name="connsiteX3847" fmla="*/ 1161371 w 1715874"/>
              <a:gd name="connsiteY3847" fmla="*/ 1188978 h 1561662"/>
              <a:gd name="connsiteX3848" fmla="*/ 1169094 w 1715874"/>
              <a:gd name="connsiteY3848" fmla="*/ 1191425 h 1561662"/>
              <a:gd name="connsiteX3849" fmla="*/ 1163060 w 1715874"/>
              <a:gd name="connsiteY3849" fmla="*/ 1193975 h 1561662"/>
              <a:gd name="connsiteX3850" fmla="*/ 1161371 w 1715874"/>
              <a:gd name="connsiteY3850" fmla="*/ 1198972 h 1561662"/>
              <a:gd name="connsiteX3851" fmla="*/ 1163060 w 1715874"/>
              <a:gd name="connsiteY3851" fmla="*/ 1198972 h 1561662"/>
              <a:gd name="connsiteX3852" fmla="*/ 1171507 w 1715874"/>
              <a:gd name="connsiteY3852" fmla="*/ 1198972 h 1561662"/>
              <a:gd name="connsiteX3853" fmla="*/ 1173197 w 1715874"/>
              <a:gd name="connsiteY3853" fmla="*/ 1198972 h 1561662"/>
              <a:gd name="connsiteX3854" fmla="*/ 1174886 w 1715874"/>
              <a:gd name="connsiteY3854" fmla="*/ 1198972 h 1561662"/>
              <a:gd name="connsiteX3855" fmla="*/ 1161371 w 1715874"/>
              <a:gd name="connsiteY3855" fmla="*/ 1208966 h 1561662"/>
              <a:gd name="connsiteX3856" fmla="*/ 1163060 w 1715874"/>
              <a:gd name="connsiteY3856" fmla="*/ 1208966 h 1561662"/>
              <a:gd name="connsiteX3857" fmla="*/ 1164750 w 1715874"/>
              <a:gd name="connsiteY3857" fmla="*/ 1208966 h 1561662"/>
              <a:gd name="connsiteX3858" fmla="*/ 1174886 w 1715874"/>
              <a:gd name="connsiteY3858" fmla="*/ 1208966 h 1561662"/>
              <a:gd name="connsiteX3859" fmla="*/ 1174886 w 1715874"/>
              <a:gd name="connsiteY3859" fmla="*/ 1218960 h 1561662"/>
              <a:gd name="connsiteX3860" fmla="*/ 1174886 w 1715874"/>
              <a:gd name="connsiteY3860" fmla="*/ 1229277 h 1561662"/>
              <a:gd name="connsiteX3861" fmla="*/ 1176522 w 1715874"/>
              <a:gd name="connsiteY3861" fmla="*/ 1229277 h 1561662"/>
              <a:gd name="connsiteX3862" fmla="*/ 1178159 w 1715874"/>
              <a:gd name="connsiteY3862" fmla="*/ 1229277 h 1561662"/>
              <a:gd name="connsiteX3863" fmla="*/ 1187977 w 1715874"/>
              <a:gd name="connsiteY3863" fmla="*/ 1229277 h 1561662"/>
              <a:gd name="connsiteX3864" fmla="*/ 1174886 w 1715874"/>
              <a:gd name="connsiteY3864" fmla="*/ 1239271 h 1561662"/>
              <a:gd name="connsiteX3865" fmla="*/ 1174886 w 1715874"/>
              <a:gd name="connsiteY3865" fmla="*/ 1249265 h 1561662"/>
              <a:gd name="connsiteX3866" fmla="*/ 1174886 w 1715874"/>
              <a:gd name="connsiteY3866" fmla="*/ 1259259 h 1561662"/>
              <a:gd name="connsiteX3867" fmla="*/ 1161371 w 1715874"/>
              <a:gd name="connsiteY3867" fmla="*/ 1259259 h 1561662"/>
              <a:gd name="connsiteX3868" fmla="*/ 1174886 w 1715874"/>
              <a:gd name="connsiteY3868" fmla="*/ 1259259 h 1561662"/>
              <a:gd name="connsiteX3869" fmla="*/ 1187977 w 1715874"/>
              <a:gd name="connsiteY3869" fmla="*/ 1259259 h 1561662"/>
              <a:gd name="connsiteX3870" fmla="*/ 1201069 w 1715874"/>
              <a:gd name="connsiteY3870" fmla="*/ 1259259 h 1561662"/>
              <a:gd name="connsiteX3871" fmla="*/ 1187977 w 1715874"/>
              <a:gd name="connsiteY3871" fmla="*/ 1269576 h 1561662"/>
              <a:gd name="connsiteX3872" fmla="*/ 1187977 w 1715874"/>
              <a:gd name="connsiteY3872" fmla="*/ 1279570 h 1561662"/>
              <a:gd name="connsiteX3873" fmla="*/ 1187977 w 1715874"/>
              <a:gd name="connsiteY3873" fmla="*/ 1289564 h 1561662"/>
              <a:gd name="connsiteX3874" fmla="*/ 1187977 w 1715874"/>
              <a:gd name="connsiteY3874" fmla="*/ 1290813 h 1561662"/>
              <a:gd name="connsiteX3875" fmla="*/ 1187977 w 1715874"/>
              <a:gd name="connsiteY3875" fmla="*/ 1295810 h 1561662"/>
              <a:gd name="connsiteX3876" fmla="*/ 1187977 w 1715874"/>
              <a:gd name="connsiteY3876" fmla="*/ 1299558 h 1561662"/>
              <a:gd name="connsiteX3877" fmla="*/ 1187977 w 1715874"/>
              <a:gd name="connsiteY3877" fmla="*/ 1300848 h 1561662"/>
              <a:gd name="connsiteX3878" fmla="*/ 1187977 w 1715874"/>
              <a:gd name="connsiteY3878" fmla="*/ 1309874 h 1561662"/>
              <a:gd name="connsiteX3879" fmla="*/ 1187977 w 1715874"/>
              <a:gd name="connsiteY3879" fmla="*/ 1319869 h 1561662"/>
              <a:gd name="connsiteX3880" fmla="*/ 1197796 w 1715874"/>
              <a:gd name="connsiteY3880" fmla="*/ 1319869 h 1561662"/>
              <a:gd name="connsiteX3881" fmla="*/ 1201069 w 1715874"/>
              <a:gd name="connsiteY3881" fmla="*/ 1319869 h 1561662"/>
              <a:gd name="connsiteX3882" fmla="*/ 1201069 w 1715874"/>
              <a:gd name="connsiteY3882" fmla="*/ 1329863 h 1561662"/>
              <a:gd name="connsiteX3883" fmla="*/ 1201069 w 1715874"/>
              <a:gd name="connsiteY3883" fmla="*/ 1339857 h 1561662"/>
              <a:gd name="connsiteX3884" fmla="*/ 1201069 w 1715874"/>
              <a:gd name="connsiteY3884" fmla="*/ 1350173 h 1561662"/>
              <a:gd name="connsiteX3885" fmla="*/ 1199433 w 1715874"/>
              <a:gd name="connsiteY3885" fmla="*/ 1350173 h 1561662"/>
              <a:gd name="connsiteX3886" fmla="*/ 1187977 w 1715874"/>
              <a:gd name="connsiteY3886" fmla="*/ 1350173 h 1561662"/>
              <a:gd name="connsiteX3887" fmla="*/ 1187977 w 1715874"/>
              <a:gd name="connsiteY3887" fmla="*/ 1360167 h 1561662"/>
              <a:gd name="connsiteX3888" fmla="*/ 1189614 w 1715874"/>
              <a:gd name="connsiteY3888" fmla="*/ 1360167 h 1561662"/>
              <a:gd name="connsiteX3889" fmla="*/ 1201069 w 1715874"/>
              <a:gd name="connsiteY3889" fmla="*/ 1360167 h 1561662"/>
              <a:gd name="connsiteX3890" fmla="*/ 1201069 w 1715874"/>
              <a:gd name="connsiteY3890" fmla="*/ 1370161 h 1561662"/>
              <a:gd name="connsiteX3891" fmla="*/ 1197796 w 1715874"/>
              <a:gd name="connsiteY3891" fmla="*/ 1370161 h 1561662"/>
              <a:gd name="connsiteX3892" fmla="*/ 1193500 w 1715874"/>
              <a:gd name="connsiteY3892" fmla="*/ 1370161 h 1561662"/>
              <a:gd name="connsiteX3893" fmla="*/ 1192886 w 1715874"/>
              <a:gd name="connsiteY3893" fmla="*/ 1370161 h 1561662"/>
              <a:gd name="connsiteX3894" fmla="*/ 1187977 w 1715874"/>
              <a:gd name="connsiteY3894" fmla="*/ 1370161 h 1561662"/>
              <a:gd name="connsiteX3895" fmla="*/ 1187977 w 1715874"/>
              <a:gd name="connsiteY3895" fmla="*/ 1380156 h 1561662"/>
              <a:gd name="connsiteX3896" fmla="*/ 1189614 w 1715874"/>
              <a:gd name="connsiteY3896" fmla="*/ 1380156 h 1561662"/>
              <a:gd name="connsiteX3897" fmla="*/ 1192886 w 1715874"/>
              <a:gd name="connsiteY3897" fmla="*/ 1380156 h 1561662"/>
              <a:gd name="connsiteX3898" fmla="*/ 1193500 w 1715874"/>
              <a:gd name="connsiteY3898" fmla="*/ 1380156 h 1561662"/>
              <a:gd name="connsiteX3899" fmla="*/ 1195546 w 1715874"/>
              <a:gd name="connsiteY3899" fmla="*/ 1380156 h 1561662"/>
              <a:gd name="connsiteX3900" fmla="*/ 1196160 w 1715874"/>
              <a:gd name="connsiteY3900" fmla="*/ 1380156 h 1561662"/>
              <a:gd name="connsiteX3901" fmla="*/ 1197796 w 1715874"/>
              <a:gd name="connsiteY3901" fmla="*/ 1380156 h 1561662"/>
              <a:gd name="connsiteX3902" fmla="*/ 1201069 w 1715874"/>
              <a:gd name="connsiteY3902" fmla="*/ 1380156 h 1561662"/>
              <a:gd name="connsiteX3903" fmla="*/ 1201069 w 1715874"/>
              <a:gd name="connsiteY3903" fmla="*/ 1390472 h 1561662"/>
              <a:gd name="connsiteX3904" fmla="*/ 1193500 w 1715874"/>
              <a:gd name="connsiteY3904" fmla="*/ 1390472 h 1561662"/>
              <a:gd name="connsiteX3905" fmla="*/ 1192886 w 1715874"/>
              <a:gd name="connsiteY3905" fmla="*/ 1390472 h 1561662"/>
              <a:gd name="connsiteX3906" fmla="*/ 1187977 w 1715874"/>
              <a:gd name="connsiteY3906" fmla="*/ 1390472 h 1561662"/>
              <a:gd name="connsiteX3907" fmla="*/ 1187977 w 1715874"/>
              <a:gd name="connsiteY3907" fmla="*/ 1400466 h 1561662"/>
              <a:gd name="connsiteX3908" fmla="*/ 1187977 w 1715874"/>
              <a:gd name="connsiteY3908" fmla="*/ 1410460 h 1561662"/>
              <a:gd name="connsiteX3909" fmla="*/ 1201069 w 1715874"/>
              <a:gd name="connsiteY3909" fmla="*/ 1410460 h 1561662"/>
              <a:gd name="connsiteX3910" fmla="*/ 1201069 w 1715874"/>
              <a:gd name="connsiteY3910" fmla="*/ 1420454 h 1561662"/>
              <a:gd name="connsiteX3911" fmla="*/ 1187977 w 1715874"/>
              <a:gd name="connsiteY3911" fmla="*/ 1420454 h 1561662"/>
              <a:gd name="connsiteX3912" fmla="*/ 1201069 w 1715874"/>
              <a:gd name="connsiteY3912" fmla="*/ 1430771 h 1561662"/>
              <a:gd name="connsiteX3913" fmla="*/ 1201069 w 1715874"/>
              <a:gd name="connsiteY3913" fmla="*/ 1440765 h 1561662"/>
              <a:gd name="connsiteX3914" fmla="*/ 1201069 w 1715874"/>
              <a:gd name="connsiteY3914" fmla="*/ 1450759 h 1561662"/>
              <a:gd name="connsiteX3915" fmla="*/ 1187977 w 1715874"/>
              <a:gd name="connsiteY3915" fmla="*/ 1440765 h 1561662"/>
              <a:gd name="connsiteX3916" fmla="*/ 1187977 w 1715874"/>
              <a:gd name="connsiteY3916" fmla="*/ 1430771 h 1561662"/>
              <a:gd name="connsiteX3917" fmla="*/ 1178159 w 1715874"/>
              <a:gd name="connsiteY3917" fmla="*/ 1430771 h 1561662"/>
              <a:gd name="connsiteX3918" fmla="*/ 1174886 w 1715874"/>
              <a:gd name="connsiteY3918" fmla="*/ 1430771 h 1561662"/>
              <a:gd name="connsiteX3919" fmla="*/ 1187977 w 1715874"/>
              <a:gd name="connsiteY3919" fmla="*/ 1440765 h 1561662"/>
              <a:gd name="connsiteX3920" fmla="*/ 1174886 w 1715874"/>
              <a:gd name="connsiteY3920" fmla="*/ 1440765 h 1561662"/>
              <a:gd name="connsiteX3921" fmla="*/ 1174886 w 1715874"/>
              <a:gd name="connsiteY3921" fmla="*/ 1450759 h 1561662"/>
              <a:gd name="connsiteX3922" fmla="*/ 1174886 w 1715874"/>
              <a:gd name="connsiteY3922" fmla="*/ 1460753 h 1561662"/>
              <a:gd name="connsiteX3923" fmla="*/ 1174886 w 1715874"/>
              <a:gd name="connsiteY3923" fmla="*/ 1471070 h 1561662"/>
              <a:gd name="connsiteX3924" fmla="*/ 1173197 w 1715874"/>
              <a:gd name="connsiteY3924" fmla="*/ 1471070 h 1561662"/>
              <a:gd name="connsiteX3925" fmla="*/ 1161371 w 1715874"/>
              <a:gd name="connsiteY3925" fmla="*/ 1471070 h 1561662"/>
              <a:gd name="connsiteX3926" fmla="*/ 1161371 w 1715874"/>
              <a:gd name="connsiteY3926" fmla="*/ 1481064 h 1561662"/>
              <a:gd name="connsiteX3927" fmla="*/ 1161371 w 1715874"/>
              <a:gd name="connsiteY3927" fmla="*/ 1491058 h 1561662"/>
              <a:gd name="connsiteX3928" fmla="*/ 1148280 w 1715874"/>
              <a:gd name="connsiteY3928" fmla="*/ 1491058 h 1561662"/>
              <a:gd name="connsiteX3929" fmla="*/ 1148280 w 1715874"/>
              <a:gd name="connsiteY3929" fmla="*/ 1501052 h 1561662"/>
              <a:gd name="connsiteX3930" fmla="*/ 1148280 w 1715874"/>
              <a:gd name="connsiteY3930" fmla="*/ 1511369 h 1561662"/>
              <a:gd name="connsiteX3931" fmla="*/ 1148280 w 1715874"/>
              <a:gd name="connsiteY3931" fmla="*/ 1521363 h 1561662"/>
              <a:gd name="connsiteX3932" fmla="*/ 1161371 w 1715874"/>
              <a:gd name="connsiteY3932" fmla="*/ 1531357 h 1561662"/>
              <a:gd name="connsiteX3933" fmla="*/ 1148280 w 1715874"/>
              <a:gd name="connsiteY3933" fmla="*/ 1531357 h 1561662"/>
              <a:gd name="connsiteX3934" fmla="*/ 1135188 w 1715874"/>
              <a:gd name="connsiteY3934" fmla="*/ 1531357 h 1561662"/>
              <a:gd name="connsiteX3935" fmla="*/ 1122096 w 1715874"/>
              <a:gd name="connsiteY3935" fmla="*/ 1541351 h 1561662"/>
              <a:gd name="connsiteX3936" fmla="*/ 1122096 w 1715874"/>
              <a:gd name="connsiteY3936" fmla="*/ 1531357 h 1561662"/>
              <a:gd name="connsiteX3937" fmla="*/ 1110271 w 1715874"/>
              <a:gd name="connsiteY3937" fmla="*/ 1531357 h 1561662"/>
              <a:gd name="connsiteX3938" fmla="*/ 1108582 w 1715874"/>
              <a:gd name="connsiteY3938" fmla="*/ 1531357 h 1561662"/>
              <a:gd name="connsiteX3939" fmla="*/ 1122096 w 1715874"/>
              <a:gd name="connsiteY3939" fmla="*/ 1521363 h 1561662"/>
              <a:gd name="connsiteX3940" fmla="*/ 1120407 w 1715874"/>
              <a:gd name="connsiteY3940" fmla="*/ 1521363 h 1561662"/>
              <a:gd name="connsiteX3941" fmla="*/ 1108582 w 1715874"/>
              <a:gd name="connsiteY3941" fmla="*/ 1521363 h 1561662"/>
              <a:gd name="connsiteX3942" fmla="*/ 1105309 w 1715874"/>
              <a:gd name="connsiteY3942" fmla="*/ 1521363 h 1561662"/>
              <a:gd name="connsiteX3943" fmla="*/ 1095490 w 1715874"/>
              <a:gd name="connsiteY3943" fmla="*/ 1521363 h 1561662"/>
              <a:gd name="connsiteX3944" fmla="*/ 1095490 w 1715874"/>
              <a:gd name="connsiteY3944" fmla="*/ 1528859 h 1561662"/>
              <a:gd name="connsiteX3945" fmla="*/ 1095490 w 1715874"/>
              <a:gd name="connsiteY3945" fmla="*/ 1531357 h 1561662"/>
              <a:gd name="connsiteX3946" fmla="*/ 1095490 w 1715874"/>
              <a:gd name="connsiteY3946" fmla="*/ 1541351 h 1561662"/>
              <a:gd name="connsiteX3947" fmla="*/ 1082398 w 1715874"/>
              <a:gd name="connsiteY3947" fmla="*/ 1541351 h 1561662"/>
              <a:gd name="connsiteX3948" fmla="*/ 1069307 w 1715874"/>
              <a:gd name="connsiteY3948" fmla="*/ 1541351 h 1561662"/>
              <a:gd name="connsiteX3949" fmla="*/ 1069307 w 1715874"/>
              <a:gd name="connsiteY3949" fmla="*/ 1531357 h 1561662"/>
              <a:gd name="connsiteX3950" fmla="*/ 1055792 w 1715874"/>
              <a:gd name="connsiteY3950" fmla="*/ 1531357 h 1561662"/>
              <a:gd name="connsiteX3951" fmla="*/ 1055792 w 1715874"/>
              <a:gd name="connsiteY3951" fmla="*/ 1541351 h 1561662"/>
              <a:gd name="connsiteX3952" fmla="*/ 1054156 w 1715874"/>
              <a:gd name="connsiteY3952" fmla="*/ 1541351 h 1561662"/>
              <a:gd name="connsiteX3953" fmla="*/ 1045974 w 1715874"/>
              <a:gd name="connsiteY3953" fmla="*/ 1541351 h 1561662"/>
              <a:gd name="connsiteX3954" fmla="*/ 1042701 w 1715874"/>
              <a:gd name="connsiteY3954" fmla="*/ 1541351 h 1561662"/>
              <a:gd name="connsiteX3955" fmla="*/ 1042701 w 1715874"/>
              <a:gd name="connsiteY3955" fmla="*/ 1531357 h 1561662"/>
              <a:gd name="connsiteX3956" fmla="*/ 1029609 w 1715874"/>
              <a:gd name="connsiteY3956" fmla="*/ 1521363 h 1561662"/>
              <a:gd name="connsiteX3957" fmla="*/ 1029609 w 1715874"/>
              <a:gd name="connsiteY3957" fmla="*/ 1511369 h 1561662"/>
              <a:gd name="connsiteX3958" fmla="*/ 1016517 w 1715874"/>
              <a:gd name="connsiteY3958" fmla="*/ 1521363 h 1561662"/>
              <a:gd name="connsiteX3959" fmla="*/ 1018154 w 1715874"/>
              <a:gd name="connsiteY3959" fmla="*/ 1521363 h 1561662"/>
              <a:gd name="connsiteX3960" fmla="*/ 1029609 w 1715874"/>
              <a:gd name="connsiteY3960" fmla="*/ 1521363 h 1561662"/>
              <a:gd name="connsiteX3961" fmla="*/ 1029609 w 1715874"/>
              <a:gd name="connsiteY3961" fmla="*/ 1522612 h 1561662"/>
              <a:gd name="connsiteX3962" fmla="*/ 1029609 w 1715874"/>
              <a:gd name="connsiteY3962" fmla="*/ 1528859 h 1561662"/>
              <a:gd name="connsiteX3963" fmla="*/ 1029609 w 1715874"/>
              <a:gd name="connsiteY3963" fmla="*/ 1531357 h 1561662"/>
              <a:gd name="connsiteX3964" fmla="*/ 1016517 w 1715874"/>
              <a:gd name="connsiteY3964" fmla="*/ 1531357 h 1561662"/>
              <a:gd name="connsiteX3965" fmla="*/ 1003003 w 1715874"/>
              <a:gd name="connsiteY3965" fmla="*/ 1531357 h 1561662"/>
              <a:gd name="connsiteX3966" fmla="*/ 1016517 w 1715874"/>
              <a:gd name="connsiteY3966" fmla="*/ 1541351 h 1561662"/>
              <a:gd name="connsiteX3967" fmla="*/ 1014828 w 1715874"/>
              <a:gd name="connsiteY3967" fmla="*/ 1541351 h 1561662"/>
              <a:gd name="connsiteX3968" fmla="*/ 1004692 w 1715874"/>
              <a:gd name="connsiteY3968" fmla="*/ 1541351 h 1561662"/>
              <a:gd name="connsiteX3969" fmla="*/ 1003003 w 1715874"/>
              <a:gd name="connsiteY3969" fmla="*/ 1541351 h 1561662"/>
              <a:gd name="connsiteX3970" fmla="*/ 1003003 w 1715874"/>
              <a:gd name="connsiteY3970" fmla="*/ 1551668 h 1561662"/>
              <a:gd name="connsiteX3971" fmla="*/ 989911 w 1715874"/>
              <a:gd name="connsiteY3971" fmla="*/ 1541351 h 1561662"/>
              <a:gd name="connsiteX3972" fmla="*/ 989911 w 1715874"/>
              <a:gd name="connsiteY3972" fmla="*/ 1551668 h 1561662"/>
              <a:gd name="connsiteX3973" fmla="*/ 976819 w 1715874"/>
              <a:gd name="connsiteY3973" fmla="*/ 1541351 h 1561662"/>
              <a:gd name="connsiteX3974" fmla="*/ 969250 w 1715874"/>
              <a:gd name="connsiteY3974" fmla="*/ 1541351 h 1561662"/>
              <a:gd name="connsiteX3975" fmla="*/ 963727 w 1715874"/>
              <a:gd name="connsiteY3975" fmla="*/ 1541351 h 1561662"/>
              <a:gd name="connsiteX3976" fmla="*/ 963727 w 1715874"/>
              <a:gd name="connsiteY3976" fmla="*/ 1531357 h 1561662"/>
              <a:gd name="connsiteX3977" fmla="*/ 950213 w 1715874"/>
              <a:gd name="connsiteY3977" fmla="*/ 1531357 h 1561662"/>
              <a:gd name="connsiteX3978" fmla="*/ 948577 w 1715874"/>
              <a:gd name="connsiteY3978" fmla="*/ 1531357 h 1561662"/>
              <a:gd name="connsiteX3979" fmla="*/ 938757 w 1715874"/>
              <a:gd name="connsiteY3979" fmla="*/ 1531357 h 1561662"/>
              <a:gd name="connsiteX3980" fmla="*/ 937121 w 1715874"/>
              <a:gd name="connsiteY3980" fmla="*/ 1531357 h 1561662"/>
              <a:gd name="connsiteX3981" fmla="*/ 937121 w 1715874"/>
              <a:gd name="connsiteY3981" fmla="*/ 1541351 h 1561662"/>
              <a:gd name="connsiteX3982" fmla="*/ 937121 w 1715874"/>
              <a:gd name="connsiteY3982" fmla="*/ 1551668 h 1561662"/>
              <a:gd name="connsiteX3983" fmla="*/ 924029 w 1715874"/>
              <a:gd name="connsiteY3983" fmla="*/ 1551668 h 1561662"/>
              <a:gd name="connsiteX3984" fmla="*/ 924029 w 1715874"/>
              <a:gd name="connsiteY3984" fmla="*/ 1541351 h 1561662"/>
              <a:gd name="connsiteX3985" fmla="*/ 910938 w 1715874"/>
              <a:gd name="connsiteY3985" fmla="*/ 1541351 h 1561662"/>
              <a:gd name="connsiteX3986" fmla="*/ 910938 w 1715874"/>
              <a:gd name="connsiteY3986" fmla="*/ 1531357 h 1561662"/>
              <a:gd name="connsiteX3987" fmla="*/ 897423 w 1715874"/>
              <a:gd name="connsiteY3987" fmla="*/ 1531357 h 1561662"/>
              <a:gd name="connsiteX3988" fmla="*/ 910938 w 1715874"/>
              <a:gd name="connsiteY3988" fmla="*/ 1521363 h 1561662"/>
              <a:gd name="connsiteX3989" fmla="*/ 897423 w 1715874"/>
              <a:gd name="connsiteY3989" fmla="*/ 1521363 h 1561662"/>
              <a:gd name="connsiteX3990" fmla="*/ 897423 w 1715874"/>
              <a:gd name="connsiteY3990" fmla="*/ 1511369 h 1561662"/>
              <a:gd name="connsiteX3991" fmla="*/ 897423 w 1715874"/>
              <a:gd name="connsiteY3991" fmla="*/ 1521363 h 1561662"/>
              <a:gd name="connsiteX3992" fmla="*/ 897423 w 1715874"/>
              <a:gd name="connsiteY3992" fmla="*/ 1531357 h 1561662"/>
              <a:gd name="connsiteX3993" fmla="*/ 897423 w 1715874"/>
              <a:gd name="connsiteY3993" fmla="*/ 1541351 h 1561662"/>
              <a:gd name="connsiteX3994" fmla="*/ 897423 w 1715874"/>
              <a:gd name="connsiteY3994" fmla="*/ 1551668 h 1561662"/>
              <a:gd name="connsiteX3995" fmla="*/ 884332 w 1715874"/>
              <a:gd name="connsiteY3995" fmla="*/ 1551668 h 1561662"/>
              <a:gd name="connsiteX3996" fmla="*/ 884332 w 1715874"/>
              <a:gd name="connsiteY3996" fmla="*/ 1541351 h 1561662"/>
              <a:gd name="connsiteX3997" fmla="*/ 884332 w 1715874"/>
              <a:gd name="connsiteY3997" fmla="*/ 1531357 h 1561662"/>
              <a:gd name="connsiteX3998" fmla="*/ 884332 w 1715874"/>
              <a:gd name="connsiteY3998" fmla="*/ 1521363 h 1561662"/>
              <a:gd name="connsiteX3999" fmla="*/ 884332 w 1715874"/>
              <a:gd name="connsiteY3999" fmla="*/ 1531357 h 1561662"/>
              <a:gd name="connsiteX4000" fmla="*/ 882696 w 1715874"/>
              <a:gd name="connsiteY4000" fmla="*/ 1531357 h 1561662"/>
              <a:gd name="connsiteX4001" fmla="*/ 872877 w 1715874"/>
              <a:gd name="connsiteY4001" fmla="*/ 1531357 h 1561662"/>
              <a:gd name="connsiteX4002" fmla="*/ 871240 w 1715874"/>
              <a:gd name="connsiteY4002" fmla="*/ 1531357 h 1561662"/>
              <a:gd name="connsiteX4003" fmla="*/ 858148 w 1715874"/>
              <a:gd name="connsiteY4003" fmla="*/ 1531357 h 1561662"/>
              <a:gd name="connsiteX4004" fmla="*/ 871240 w 1715874"/>
              <a:gd name="connsiteY4004" fmla="*/ 1541351 h 1561662"/>
              <a:gd name="connsiteX4005" fmla="*/ 858148 w 1715874"/>
              <a:gd name="connsiteY4005" fmla="*/ 1541351 h 1561662"/>
              <a:gd name="connsiteX4006" fmla="*/ 858148 w 1715874"/>
              <a:gd name="connsiteY4006" fmla="*/ 1551668 h 1561662"/>
              <a:gd name="connsiteX4007" fmla="*/ 844634 w 1715874"/>
              <a:gd name="connsiteY4007" fmla="*/ 1551668 h 1561662"/>
              <a:gd name="connsiteX4008" fmla="*/ 831542 w 1715874"/>
              <a:gd name="connsiteY4008" fmla="*/ 1541351 h 1561662"/>
              <a:gd name="connsiteX4009" fmla="*/ 831542 w 1715874"/>
              <a:gd name="connsiteY4009" fmla="*/ 1551668 h 1561662"/>
              <a:gd name="connsiteX4010" fmla="*/ 826633 w 1715874"/>
              <a:gd name="connsiteY4010" fmla="*/ 1551668 h 1561662"/>
              <a:gd name="connsiteX4011" fmla="*/ 826019 w 1715874"/>
              <a:gd name="connsiteY4011" fmla="*/ 1551668 h 1561662"/>
              <a:gd name="connsiteX4012" fmla="*/ 825814 w 1715874"/>
              <a:gd name="connsiteY4012" fmla="*/ 1551668 h 1561662"/>
              <a:gd name="connsiteX4013" fmla="*/ 818450 w 1715874"/>
              <a:gd name="connsiteY4013" fmla="*/ 1551668 h 1561662"/>
              <a:gd name="connsiteX4014" fmla="*/ 818450 w 1715874"/>
              <a:gd name="connsiteY4014" fmla="*/ 1541351 h 1561662"/>
              <a:gd name="connsiteX4015" fmla="*/ 818450 w 1715874"/>
              <a:gd name="connsiteY4015" fmla="*/ 1531357 h 1561662"/>
              <a:gd name="connsiteX4016" fmla="*/ 805358 w 1715874"/>
              <a:gd name="connsiteY4016" fmla="*/ 1541351 h 1561662"/>
              <a:gd name="connsiteX4017" fmla="*/ 791844 w 1715874"/>
              <a:gd name="connsiteY4017" fmla="*/ 1541351 h 1561662"/>
              <a:gd name="connsiteX4018" fmla="*/ 791844 w 1715874"/>
              <a:gd name="connsiteY4018" fmla="*/ 1531357 h 1561662"/>
              <a:gd name="connsiteX4019" fmla="*/ 805358 w 1715874"/>
              <a:gd name="connsiteY4019" fmla="*/ 1531357 h 1561662"/>
              <a:gd name="connsiteX4020" fmla="*/ 805358 w 1715874"/>
              <a:gd name="connsiteY4020" fmla="*/ 1521363 h 1561662"/>
              <a:gd name="connsiteX4021" fmla="*/ 791844 w 1715874"/>
              <a:gd name="connsiteY4021" fmla="*/ 1521363 h 1561662"/>
              <a:gd name="connsiteX4022" fmla="*/ 791844 w 1715874"/>
              <a:gd name="connsiteY4022" fmla="*/ 1511369 h 1561662"/>
              <a:gd name="connsiteX4023" fmla="*/ 805358 w 1715874"/>
              <a:gd name="connsiteY4023" fmla="*/ 1511369 h 1561662"/>
              <a:gd name="connsiteX4024" fmla="*/ 805358 w 1715874"/>
              <a:gd name="connsiteY4024" fmla="*/ 1501052 h 1561662"/>
              <a:gd name="connsiteX4025" fmla="*/ 791844 w 1715874"/>
              <a:gd name="connsiteY4025" fmla="*/ 1501052 h 1561662"/>
              <a:gd name="connsiteX4026" fmla="*/ 791844 w 1715874"/>
              <a:gd name="connsiteY4026" fmla="*/ 1491058 h 1561662"/>
              <a:gd name="connsiteX4027" fmla="*/ 805358 w 1715874"/>
              <a:gd name="connsiteY4027" fmla="*/ 1491058 h 1561662"/>
              <a:gd name="connsiteX4028" fmla="*/ 791844 w 1715874"/>
              <a:gd name="connsiteY4028" fmla="*/ 1481064 h 1561662"/>
              <a:gd name="connsiteX4029" fmla="*/ 791844 w 1715874"/>
              <a:gd name="connsiteY4029" fmla="*/ 1491058 h 1561662"/>
              <a:gd name="connsiteX4030" fmla="*/ 784275 w 1715874"/>
              <a:gd name="connsiteY4030" fmla="*/ 1491058 h 1561662"/>
              <a:gd name="connsiteX4031" fmla="*/ 783662 w 1715874"/>
              <a:gd name="connsiteY4031" fmla="*/ 1491058 h 1561662"/>
              <a:gd name="connsiteX4032" fmla="*/ 780389 w 1715874"/>
              <a:gd name="connsiteY4032" fmla="*/ 1491058 h 1561662"/>
              <a:gd name="connsiteX4033" fmla="*/ 778752 w 1715874"/>
              <a:gd name="connsiteY4033" fmla="*/ 1491058 h 1561662"/>
              <a:gd name="connsiteX4034" fmla="*/ 778752 w 1715874"/>
              <a:gd name="connsiteY4034" fmla="*/ 1481064 h 1561662"/>
              <a:gd name="connsiteX4035" fmla="*/ 778752 w 1715874"/>
              <a:gd name="connsiteY4035" fmla="*/ 1491058 h 1561662"/>
              <a:gd name="connsiteX4036" fmla="*/ 778752 w 1715874"/>
              <a:gd name="connsiteY4036" fmla="*/ 1501052 h 1561662"/>
              <a:gd name="connsiteX4037" fmla="*/ 791844 w 1715874"/>
              <a:gd name="connsiteY4037" fmla="*/ 1501052 h 1561662"/>
              <a:gd name="connsiteX4038" fmla="*/ 778752 w 1715874"/>
              <a:gd name="connsiteY4038" fmla="*/ 1511369 h 1561662"/>
              <a:gd name="connsiteX4039" fmla="*/ 778752 w 1715874"/>
              <a:gd name="connsiteY4039" fmla="*/ 1521363 h 1561662"/>
              <a:gd name="connsiteX4040" fmla="*/ 788571 w 1715874"/>
              <a:gd name="connsiteY4040" fmla="*/ 1521363 h 1561662"/>
              <a:gd name="connsiteX4041" fmla="*/ 790208 w 1715874"/>
              <a:gd name="connsiteY4041" fmla="*/ 1521363 h 1561662"/>
              <a:gd name="connsiteX4042" fmla="*/ 791844 w 1715874"/>
              <a:gd name="connsiteY4042" fmla="*/ 1521363 h 1561662"/>
              <a:gd name="connsiteX4043" fmla="*/ 791844 w 1715874"/>
              <a:gd name="connsiteY4043" fmla="*/ 1531357 h 1561662"/>
              <a:gd name="connsiteX4044" fmla="*/ 790208 w 1715874"/>
              <a:gd name="connsiteY4044" fmla="*/ 1531357 h 1561662"/>
              <a:gd name="connsiteX4045" fmla="*/ 784275 w 1715874"/>
              <a:gd name="connsiteY4045" fmla="*/ 1531357 h 1561662"/>
              <a:gd name="connsiteX4046" fmla="*/ 778752 w 1715874"/>
              <a:gd name="connsiteY4046" fmla="*/ 1531357 h 1561662"/>
              <a:gd name="connsiteX4047" fmla="*/ 778752 w 1715874"/>
              <a:gd name="connsiteY4047" fmla="*/ 1541351 h 1561662"/>
              <a:gd name="connsiteX4048" fmla="*/ 778752 w 1715874"/>
              <a:gd name="connsiteY4048" fmla="*/ 1551668 h 1561662"/>
              <a:gd name="connsiteX4049" fmla="*/ 765661 w 1715874"/>
              <a:gd name="connsiteY4049" fmla="*/ 1551668 h 1561662"/>
              <a:gd name="connsiteX4050" fmla="*/ 765661 w 1715874"/>
              <a:gd name="connsiteY4050" fmla="*/ 1541351 h 1561662"/>
              <a:gd name="connsiteX4051" fmla="*/ 752569 w 1715874"/>
              <a:gd name="connsiteY4051" fmla="*/ 1551668 h 1561662"/>
              <a:gd name="connsiteX4052" fmla="*/ 752569 w 1715874"/>
              <a:gd name="connsiteY4052" fmla="*/ 1550378 h 1561662"/>
              <a:gd name="connsiteX4053" fmla="*/ 752569 w 1715874"/>
              <a:gd name="connsiteY4053" fmla="*/ 1542641 h 1561662"/>
              <a:gd name="connsiteX4054" fmla="*/ 752569 w 1715874"/>
              <a:gd name="connsiteY4054" fmla="*/ 1541351 h 1561662"/>
              <a:gd name="connsiteX4055" fmla="*/ 752569 w 1715874"/>
              <a:gd name="connsiteY4055" fmla="*/ 1531357 h 1561662"/>
              <a:gd name="connsiteX4056" fmla="*/ 739055 w 1715874"/>
              <a:gd name="connsiteY4056" fmla="*/ 1531357 h 1561662"/>
              <a:gd name="connsiteX4057" fmla="*/ 752569 w 1715874"/>
              <a:gd name="connsiteY4057" fmla="*/ 1521363 h 1561662"/>
              <a:gd name="connsiteX4058" fmla="*/ 739055 w 1715874"/>
              <a:gd name="connsiteY4058" fmla="*/ 1521363 h 1561662"/>
              <a:gd name="connsiteX4059" fmla="*/ 739055 w 1715874"/>
              <a:gd name="connsiteY4059" fmla="*/ 1531357 h 1561662"/>
              <a:gd name="connsiteX4060" fmla="*/ 725963 w 1715874"/>
              <a:gd name="connsiteY4060" fmla="*/ 1521363 h 1561662"/>
              <a:gd name="connsiteX4061" fmla="*/ 725963 w 1715874"/>
              <a:gd name="connsiteY4061" fmla="*/ 1511369 h 1561662"/>
              <a:gd name="connsiteX4062" fmla="*/ 712871 w 1715874"/>
              <a:gd name="connsiteY4062" fmla="*/ 1511369 h 1561662"/>
              <a:gd name="connsiteX4063" fmla="*/ 712871 w 1715874"/>
              <a:gd name="connsiteY4063" fmla="*/ 1501052 h 1561662"/>
              <a:gd name="connsiteX4064" fmla="*/ 699779 w 1715874"/>
              <a:gd name="connsiteY4064" fmla="*/ 1501052 h 1561662"/>
              <a:gd name="connsiteX4065" fmla="*/ 699779 w 1715874"/>
              <a:gd name="connsiteY4065" fmla="*/ 1491058 h 1561662"/>
              <a:gd name="connsiteX4066" fmla="*/ 699779 w 1715874"/>
              <a:gd name="connsiteY4066" fmla="*/ 1481064 h 1561662"/>
              <a:gd name="connsiteX4067" fmla="*/ 699779 w 1715874"/>
              <a:gd name="connsiteY4067" fmla="*/ 1471070 h 1561662"/>
              <a:gd name="connsiteX4068" fmla="*/ 699779 w 1715874"/>
              <a:gd name="connsiteY4068" fmla="*/ 1460753 h 1561662"/>
              <a:gd name="connsiteX4069" fmla="*/ 699779 w 1715874"/>
              <a:gd name="connsiteY4069" fmla="*/ 1450759 h 1561662"/>
              <a:gd name="connsiteX4070" fmla="*/ 699779 w 1715874"/>
              <a:gd name="connsiteY4070" fmla="*/ 1440765 h 1561662"/>
              <a:gd name="connsiteX4071" fmla="*/ 699779 w 1715874"/>
              <a:gd name="connsiteY4071" fmla="*/ 1430771 h 1561662"/>
              <a:gd name="connsiteX4072" fmla="*/ 699779 w 1715874"/>
              <a:gd name="connsiteY4072" fmla="*/ 1420454 h 1561662"/>
              <a:gd name="connsiteX4073" fmla="*/ 699779 w 1715874"/>
              <a:gd name="connsiteY4073" fmla="*/ 1410460 h 1561662"/>
              <a:gd name="connsiteX4074" fmla="*/ 698090 w 1715874"/>
              <a:gd name="connsiteY4074" fmla="*/ 1410460 h 1561662"/>
              <a:gd name="connsiteX4075" fmla="*/ 689644 w 1715874"/>
              <a:gd name="connsiteY4075" fmla="*/ 1410460 h 1561662"/>
              <a:gd name="connsiteX4076" fmla="*/ 686265 w 1715874"/>
              <a:gd name="connsiteY4076" fmla="*/ 1410460 h 1561662"/>
              <a:gd name="connsiteX4077" fmla="*/ 686265 w 1715874"/>
              <a:gd name="connsiteY4077" fmla="*/ 1400466 h 1561662"/>
              <a:gd name="connsiteX4078" fmla="*/ 686265 w 1715874"/>
              <a:gd name="connsiteY4078" fmla="*/ 1390472 h 1561662"/>
              <a:gd name="connsiteX4079" fmla="*/ 686265 w 1715874"/>
              <a:gd name="connsiteY4079" fmla="*/ 1380156 h 1561662"/>
              <a:gd name="connsiteX4080" fmla="*/ 686265 w 1715874"/>
              <a:gd name="connsiteY4080" fmla="*/ 1370161 h 1561662"/>
              <a:gd name="connsiteX4081" fmla="*/ 686265 w 1715874"/>
              <a:gd name="connsiteY4081" fmla="*/ 1360167 h 1561662"/>
              <a:gd name="connsiteX4082" fmla="*/ 686265 w 1715874"/>
              <a:gd name="connsiteY4082" fmla="*/ 1350173 h 1561662"/>
              <a:gd name="connsiteX4083" fmla="*/ 686265 w 1715874"/>
              <a:gd name="connsiteY4083" fmla="*/ 1339857 h 1561662"/>
              <a:gd name="connsiteX4084" fmla="*/ 686265 w 1715874"/>
              <a:gd name="connsiteY4084" fmla="*/ 1329863 h 1561662"/>
              <a:gd name="connsiteX4085" fmla="*/ 686265 w 1715874"/>
              <a:gd name="connsiteY4085" fmla="*/ 1319869 h 1561662"/>
              <a:gd name="connsiteX4086" fmla="*/ 686265 w 1715874"/>
              <a:gd name="connsiteY4086" fmla="*/ 1309874 h 1561662"/>
              <a:gd name="connsiteX4087" fmla="*/ 686265 w 1715874"/>
              <a:gd name="connsiteY4087" fmla="*/ 1299558 h 1561662"/>
              <a:gd name="connsiteX4088" fmla="*/ 686265 w 1715874"/>
              <a:gd name="connsiteY4088" fmla="*/ 1289564 h 1561662"/>
              <a:gd name="connsiteX4089" fmla="*/ 686265 w 1715874"/>
              <a:gd name="connsiteY4089" fmla="*/ 1279570 h 1561662"/>
              <a:gd name="connsiteX4090" fmla="*/ 673173 w 1715874"/>
              <a:gd name="connsiteY4090" fmla="*/ 1269576 h 1561662"/>
              <a:gd name="connsiteX4091" fmla="*/ 661718 w 1715874"/>
              <a:gd name="connsiteY4091" fmla="*/ 1268286 h 1561662"/>
              <a:gd name="connsiteX4092" fmla="*/ 661652 w 1715874"/>
              <a:gd name="connsiteY4092" fmla="*/ 1267925 h 1561662"/>
              <a:gd name="connsiteX4093" fmla="*/ 664991 w 1715874"/>
              <a:gd name="connsiteY4093" fmla="*/ 1264418 h 1561662"/>
              <a:gd name="connsiteX4094" fmla="*/ 660081 w 1715874"/>
              <a:gd name="connsiteY4094" fmla="*/ 1259259 h 1561662"/>
              <a:gd name="connsiteX4095" fmla="*/ 646990 w 1715874"/>
              <a:gd name="connsiteY4095" fmla="*/ 1259259 h 1561662"/>
              <a:gd name="connsiteX4096" fmla="*/ 646990 w 1715874"/>
              <a:gd name="connsiteY4096" fmla="*/ 1269576 h 1561662"/>
              <a:gd name="connsiteX4097" fmla="*/ 660081 w 1715874"/>
              <a:gd name="connsiteY4097" fmla="*/ 1269576 h 1561662"/>
              <a:gd name="connsiteX4098" fmla="*/ 673173 w 1715874"/>
              <a:gd name="connsiteY4098" fmla="*/ 1269576 h 1561662"/>
              <a:gd name="connsiteX4099" fmla="*/ 686265 w 1715874"/>
              <a:gd name="connsiteY4099" fmla="*/ 1279570 h 1561662"/>
              <a:gd name="connsiteX4100" fmla="*/ 673173 w 1715874"/>
              <a:gd name="connsiteY4100" fmla="*/ 1279570 h 1561662"/>
              <a:gd name="connsiteX4101" fmla="*/ 673173 w 1715874"/>
              <a:gd name="connsiteY4101" fmla="*/ 1287065 h 1561662"/>
              <a:gd name="connsiteX4102" fmla="*/ 673173 w 1715874"/>
              <a:gd name="connsiteY4102" fmla="*/ 1289564 h 1561662"/>
              <a:gd name="connsiteX4103" fmla="*/ 660081 w 1715874"/>
              <a:gd name="connsiteY4103" fmla="*/ 1289564 h 1561662"/>
              <a:gd name="connsiteX4104" fmla="*/ 660081 w 1715874"/>
              <a:gd name="connsiteY4104" fmla="*/ 1299558 h 1561662"/>
              <a:gd name="connsiteX4105" fmla="*/ 658445 w 1715874"/>
              <a:gd name="connsiteY4105" fmla="*/ 1299558 h 1561662"/>
              <a:gd name="connsiteX4106" fmla="*/ 652513 w 1715874"/>
              <a:gd name="connsiteY4106" fmla="*/ 1299558 h 1561662"/>
              <a:gd name="connsiteX4107" fmla="*/ 651899 w 1715874"/>
              <a:gd name="connsiteY4107" fmla="*/ 1299558 h 1561662"/>
              <a:gd name="connsiteX4108" fmla="*/ 648626 w 1715874"/>
              <a:gd name="connsiteY4108" fmla="*/ 1299558 h 1561662"/>
              <a:gd name="connsiteX4109" fmla="*/ 646990 w 1715874"/>
              <a:gd name="connsiteY4109" fmla="*/ 1299558 h 1561662"/>
              <a:gd name="connsiteX4110" fmla="*/ 633475 w 1715874"/>
              <a:gd name="connsiteY4110" fmla="*/ 1299558 h 1561662"/>
              <a:gd name="connsiteX4111" fmla="*/ 633475 w 1715874"/>
              <a:gd name="connsiteY4111" fmla="*/ 1289564 h 1561662"/>
              <a:gd name="connsiteX4112" fmla="*/ 635164 w 1715874"/>
              <a:gd name="connsiteY4112" fmla="*/ 1289564 h 1561662"/>
              <a:gd name="connsiteX4113" fmla="*/ 636854 w 1715874"/>
              <a:gd name="connsiteY4113" fmla="*/ 1289564 h 1561662"/>
              <a:gd name="connsiteX4114" fmla="*/ 646990 w 1715874"/>
              <a:gd name="connsiteY4114" fmla="*/ 1289564 h 1561662"/>
              <a:gd name="connsiteX4115" fmla="*/ 646990 w 1715874"/>
              <a:gd name="connsiteY4115" fmla="*/ 1288315 h 1561662"/>
              <a:gd name="connsiteX4116" fmla="*/ 646990 w 1715874"/>
              <a:gd name="connsiteY4116" fmla="*/ 1279570 h 1561662"/>
              <a:gd name="connsiteX4117" fmla="*/ 633475 w 1715874"/>
              <a:gd name="connsiteY4117" fmla="*/ 1279570 h 1561662"/>
              <a:gd name="connsiteX4118" fmla="*/ 620384 w 1715874"/>
              <a:gd name="connsiteY4118" fmla="*/ 1279570 h 1561662"/>
              <a:gd name="connsiteX4119" fmla="*/ 620384 w 1715874"/>
              <a:gd name="connsiteY4119" fmla="*/ 1289564 h 1561662"/>
              <a:gd name="connsiteX4120" fmla="*/ 607292 w 1715874"/>
              <a:gd name="connsiteY4120" fmla="*/ 1289564 h 1561662"/>
              <a:gd name="connsiteX4121" fmla="*/ 620384 w 1715874"/>
              <a:gd name="connsiteY4121" fmla="*/ 1299558 h 1561662"/>
              <a:gd name="connsiteX4122" fmla="*/ 620384 w 1715874"/>
              <a:gd name="connsiteY4122" fmla="*/ 1289564 h 1561662"/>
              <a:gd name="connsiteX4123" fmla="*/ 633475 w 1715874"/>
              <a:gd name="connsiteY4123" fmla="*/ 1299558 h 1561662"/>
              <a:gd name="connsiteX4124" fmla="*/ 633475 w 1715874"/>
              <a:gd name="connsiteY4124" fmla="*/ 1309874 h 1561662"/>
              <a:gd name="connsiteX4125" fmla="*/ 633475 w 1715874"/>
              <a:gd name="connsiteY4125" fmla="*/ 1311124 h 1561662"/>
              <a:gd name="connsiteX4126" fmla="*/ 633475 w 1715874"/>
              <a:gd name="connsiteY4126" fmla="*/ 1313622 h 1561662"/>
              <a:gd name="connsiteX4127" fmla="*/ 633475 w 1715874"/>
              <a:gd name="connsiteY4127" fmla="*/ 1319869 h 1561662"/>
              <a:gd name="connsiteX4128" fmla="*/ 620384 w 1715874"/>
              <a:gd name="connsiteY4128" fmla="*/ 1319869 h 1561662"/>
              <a:gd name="connsiteX4129" fmla="*/ 620384 w 1715874"/>
              <a:gd name="connsiteY4129" fmla="*/ 1329863 h 1561662"/>
              <a:gd name="connsiteX4130" fmla="*/ 612815 w 1715874"/>
              <a:gd name="connsiteY4130" fmla="*/ 1329863 h 1561662"/>
              <a:gd name="connsiteX4131" fmla="*/ 612202 w 1715874"/>
              <a:gd name="connsiteY4131" fmla="*/ 1329863 h 1561662"/>
              <a:gd name="connsiteX4132" fmla="*/ 607292 w 1715874"/>
              <a:gd name="connsiteY4132" fmla="*/ 1329863 h 1561662"/>
              <a:gd name="connsiteX4133" fmla="*/ 594200 w 1715874"/>
              <a:gd name="connsiteY4133" fmla="*/ 1329863 h 1561662"/>
              <a:gd name="connsiteX4134" fmla="*/ 594200 w 1715874"/>
              <a:gd name="connsiteY4134" fmla="*/ 1339857 h 1561662"/>
              <a:gd name="connsiteX4135" fmla="*/ 594200 w 1715874"/>
              <a:gd name="connsiteY4135" fmla="*/ 1350173 h 1561662"/>
              <a:gd name="connsiteX4136" fmla="*/ 594200 w 1715874"/>
              <a:gd name="connsiteY4136" fmla="*/ 1351423 h 1561662"/>
              <a:gd name="connsiteX4137" fmla="*/ 594200 w 1715874"/>
              <a:gd name="connsiteY4137" fmla="*/ 1358918 h 1561662"/>
              <a:gd name="connsiteX4138" fmla="*/ 594200 w 1715874"/>
              <a:gd name="connsiteY4138" fmla="*/ 1360167 h 1561662"/>
              <a:gd name="connsiteX4139" fmla="*/ 580686 w 1715874"/>
              <a:gd name="connsiteY4139" fmla="*/ 1350173 h 1561662"/>
              <a:gd name="connsiteX4140" fmla="*/ 580686 w 1715874"/>
              <a:gd name="connsiteY4140" fmla="*/ 1353921 h 1561662"/>
              <a:gd name="connsiteX4141" fmla="*/ 580686 w 1715874"/>
              <a:gd name="connsiteY4141" fmla="*/ 1360167 h 1561662"/>
              <a:gd name="connsiteX4142" fmla="*/ 580686 w 1715874"/>
              <a:gd name="connsiteY4142" fmla="*/ 1360167 h 1561662"/>
              <a:gd name="connsiteX4143" fmla="*/ 567594 w 1715874"/>
              <a:gd name="connsiteY4143" fmla="*/ 1360167 h 1561662"/>
              <a:gd name="connsiteX4144" fmla="*/ 580686 w 1715874"/>
              <a:gd name="connsiteY4144" fmla="*/ 1370161 h 1561662"/>
              <a:gd name="connsiteX4145" fmla="*/ 567594 w 1715874"/>
              <a:gd name="connsiteY4145" fmla="*/ 1370161 h 1561662"/>
              <a:gd name="connsiteX4146" fmla="*/ 554502 w 1715874"/>
              <a:gd name="connsiteY4146" fmla="*/ 1370161 h 1561662"/>
              <a:gd name="connsiteX4147" fmla="*/ 554502 w 1715874"/>
              <a:gd name="connsiteY4147" fmla="*/ 1380156 h 1561662"/>
              <a:gd name="connsiteX4148" fmla="*/ 554502 w 1715874"/>
              <a:gd name="connsiteY4148" fmla="*/ 1381445 h 1561662"/>
              <a:gd name="connsiteX4149" fmla="*/ 554502 w 1715874"/>
              <a:gd name="connsiteY4149" fmla="*/ 1384024 h 1561662"/>
              <a:gd name="connsiteX4150" fmla="*/ 554502 w 1715874"/>
              <a:gd name="connsiteY4150" fmla="*/ 1390472 h 1561662"/>
              <a:gd name="connsiteX4151" fmla="*/ 560025 w 1715874"/>
              <a:gd name="connsiteY4151" fmla="*/ 1390472 h 1561662"/>
              <a:gd name="connsiteX4152" fmla="*/ 567594 w 1715874"/>
              <a:gd name="connsiteY4152" fmla="*/ 1390472 h 1561662"/>
              <a:gd name="connsiteX4153" fmla="*/ 554502 w 1715874"/>
              <a:gd name="connsiteY4153" fmla="*/ 1400466 h 1561662"/>
              <a:gd name="connsiteX4154" fmla="*/ 541411 w 1715874"/>
              <a:gd name="connsiteY4154" fmla="*/ 1390472 h 1561662"/>
              <a:gd name="connsiteX4155" fmla="*/ 533598 w 1715874"/>
              <a:gd name="connsiteY4155" fmla="*/ 1390472 h 1561662"/>
              <a:gd name="connsiteX4156" fmla="*/ 532964 w 1715874"/>
              <a:gd name="connsiteY4156" fmla="*/ 1390472 h 1561662"/>
              <a:gd name="connsiteX4157" fmla="*/ 527896 w 1715874"/>
              <a:gd name="connsiteY4157" fmla="*/ 1390472 h 1561662"/>
              <a:gd name="connsiteX4158" fmla="*/ 527896 w 1715874"/>
              <a:gd name="connsiteY4158" fmla="*/ 1400466 h 1561662"/>
              <a:gd name="connsiteX4159" fmla="*/ 541411 w 1715874"/>
              <a:gd name="connsiteY4159" fmla="*/ 1400466 h 1561662"/>
              <a:gd name="connsiteX4160" fmla="*/ 541411 w 1715874"/>
              <a:gd name="connsiteY4160" fmla="*/ 1401715 h 1561662"/>
              <a:gd name="connsiteX4161" fmla="*/ 541411 w 1715874"/>
              <a:gd name="connsiteY4161" fmla="*/ 1410460 h 1561662"/>
              <a:gd name="connsiteX4162" fmla="*/ 527896 w 1715874"/>
              <a:gd name="connsiteY4162" fmla="*/ 1420454 h 1561662"/>
              <a:gd name="connsiteX4163" fmla="*/ 514805 w 1715874"/>
              <a:gd name="connsiteY4163" fmla="*/ 1430771 h 1561662"/>
              <a:gd name="connsiteX4164" fmla="*/ 514805 w 1715874"/>
              <a:gd name="connsiteY4164" fmla="*/ 1440765 h 1561662"/>
              <a:gd name="connsiteX4165" fmla="*/ 501713 w 1715874"/>
              <a:gd name="connsiteY4165" fmla="*/ 1440765 h 1561662"/>
              <a:gd name="connsiteX4166" fmla="*/ 501713 w 1715874"/>
              <a:gd name="connsiteY4166" fmla="*/ 1439516 h 1561662"/>
              <a:gd name="connsiteX4167" fmla="*/ 501713 w 1715874"/>
              <a:gd name="connsiteY4167" fmla="*/ 1432021 h 1561662"/>
              <a:gd name="connsiteX4168" fmla="*/ 501713 w 1715874"/>
              <a:gd name="connsiteY4168" fmla="*/ 1430771 h 1561662"/>
              <a:gd name="connsiteX4169" fmla="*/ 488621 w 1715874"/>
              <a:gd name="connsiteY4169" fmla="*/ 1440765 h 1561662"/>
              <a:gd name="connsiteX4170" fmla="*/ 475107 w 1715874"/>
              <a:gd name="connsiteY4170" fmla="*/ 1440765 h 1561662"/>
              <a:gd name="connsiteX4171" fmla="*/ 475107 w 1715874"/>
              <a:gd name="connsiteY4171" fmla="*/ 1450759 h 1561662"/>
              <a:gd name="connsiteX4172" fmla="*/ 470197 w 1715874"/>
              <a:gd name="connsiteY4172" fmla="*/ 1455756 h 1561662"/>
              <a:gd name="connsiteX4173" fmla="*/ 473536 w 1715874"/>
              <a:gd name="connsiteY4173" fmla="*/ 1459154 h 1561662"/>
              <a:gd name="connsiteX4174" fmla="*/ 473470 w 1715874"/>
              <a:gd name="connsiteY4174" fmla="*/ 1459504 h 1561662"/>
              <a:gd name="connsiteX4175" fmla="*/ 462015 w 1715874"/>
              <a:gd name="connsiteY4175" fmla="*/ 1460753 h 1561662"/>
              <a:gd name="connsiteX4176" fmla="*/ 448923 w 1715874"/>
              <a:gd name="connsiteY4176" fmla="*/ 1460753 h 1561662"/>
              <a:gd name="connsiteX4177" fmla="*/ 448923 w 1715874"/>
              <a:gd name="connsiteY4177" fmla="*/ 1471070 h 1561662"/>
              <a:gd name="connsiteX4178" fmla="*/ 435831 w 1715874"/>
              <a:gd name="connsiteY4178" fmla="*/ 1471070 h 1561662"/>
              <a:gd name="connsiteX4179" fmla="*/ 448923 w 1715874"/>
              <a:gd name="connsiteY4179" fmla="*/ 1481064 h 1561662"/>
              <a:gd name="connsiteX4180" fmla="*/ 448923 w 1715874"/>
              <a:gd name="connsiteY4180" fmla="*/ 1491058 h 1561662"/>
              <a:gd name="connsiteX4181" fmla="*/ 435831 w 1715874"/>
              <a:gd name="connsiteY4181" fmla="*/ 1491058 h 1561662"/>
              <a:gd name="connsiteX4182" fmla="*/ 435831 w 1715874"/>
              <a:gd name="connsiteY4182" fmla="*/ 1489809 h 1561662"/>
              <a:gd name="connsiteX4183" fmla="*/ 435831 w 1715874"/>
              <a:gd name="connsiteY4183" fmla="*/ 1482313 h 1561662"/>
              <a:gd name="connsiteX4184" fmla="*/ 435831 w 1715874"/>
              <a:gd name="connsiteY4184" fmla="*/ 1481064 h 1561662"/>
              <a:gd name="connsiteX4185" fmla="*/ 422317 w 1715874"/>
              <a:gd name="connsiteY4185" fmla="*/ 1481064 h 1561662"/>
              <a:gd name="connsiteX4186" fmla="*/ 409225 w 1715874"/>
              <a:gd name="connsiteY4186" fmla="*/ 1481064 h 1561662"/>
              <a:gd name="connsiteX4187" fmla="*/ 396134 w 1715874"/>
              <a:gd name="connsiteY4187" fmla="*/ 1481064 h 1561662"/>
              <a:gd name="connsiteX4188" fmla="*/ 396134 w 1715874"/>
              <a:gd name="connsiteY4188" fmla="*/ 1491058 h 1561662"/>
              <a:gd name="connsiteX4189" fmla="*/ 396134 w 1715874"/>
              <a:gd name="connsiteY4189" fmla="*/ 1501052 h 1561662"/>
              <a:gd name="connsiteX4190" fmla="*/ 394497 w 1715874"/>
              <a:gd name="connsiteY4190" fmla="*/ 1501052 h 1561662"/>
              <a:gd name="connsiteX4191" fmla="*/ 383042 w 1715874"/>
              <a:gd name="connsiteY4191" fmla="*/ 1501052 h 1561662"/>
              <a:gd name="connsiteX4192" fmla="*/ 383042 w 1715874"/>
              <a:gd name="connsiteY4192" fmla="*/ 1491058 h 1561662"/>
              <a:gd name="connsiteX4193" fmla="*/ 369528 w 1715874"/>
              <a:gd name="connsiteY4193" fmla="*/ 1491058 h 1561662"/>
              <a:gd name="connsiteX4194" fmla="*/ 364005 w 1715874"/>
              <a:gd name="connsiteY4194" fmla="*/ 1491058 h 1561662"/>
              <a:gd name="connsiteX4195" fmla="*/ 356436 w 1715874"/>
              <a:gd name="connsiteY4195" fmla="*/ 1491058 h 1561662"/>
              <a:gd name="connsiteX4196" fmla="*/ 356436 w 1715874"/>
              <a:gd name="connsiteY4196" fmla="*/ 1501052 h 1561662"/>
              <a:gd name="connsiteX4197" fmla="*/ 343344 w 1715874"/>
              <a:gd name="connsiteY4197" fmla="*/ 1501052 h 1561662"/>
              <a:gd name="connsiteX4198" fmla="*/ 343344 w 1715874"/>
              <a:gd name="connsiteY4198" fmla="*/ 1511369 h 1561662"/>
              <a:gd name="connsiteX4199" fmla="*/ 341707 w 1715874"/>
              <a:gd name="connsiteY4199" fmla="*/ 1511369 h 1561662"/>
              <a:gd name="connsiteX4200" fmla="*/ 338434 w 1715874"/>
              <a:gd name="connsiteY4200" fmla="*/ 1511369 h 1561662"/>
              <a:gd name="connsiteX4201" fmla="*/ 337821 w 1715874"/>
              <a:gd name="connsiteY4201" fmla="*/ 1511369 h 1561662"/>
              <a:gd name="connsiteX4202" fmla="*/ 330252 w 1715874"/>
              <a:gd name="connsiteY4202" fmla="*/ 1511369 h 1561662"/>
              <a:gd name="connsiteX4203" fmla="*/ 322439 w 1715874"/>
              <a:gd name="connsiteY4203" fmla="*/ 1511369 h 1561662"/>
              <a:gd name="connsiteX4204" fmla="*/ 321806 w 1715874"/>
              <a:gd name="connsiteY4204" fmla="*/ 1511369 h 1561662"/>
              <a:gd name="connsiteX4205" fmla="*/ 316738 w 1715874"/>
              <a:gd name="connsiteY4205" fmla="*/ 1511369 h 1561662"/>
              <a:gd name="connsiteX4206" fmla="*/ 330252 w 1715874"/>
              <a:gd name="connsiteY4206" fmla="*/ 1501052 h 1561662"/>
              <a:gd name="connsiteX4207" fmla="*/ 316738 w 1715874"/>
              <a:gd name="connsiteY4207" fmla="*/ 1501052 h 1561662"/>
              <a:gd name="connsiteX4208" fmla="*/ 316738 w 1715874"/>
              <a:gd name="connsiteY4208" fmla="*/ 1503631 h 1561662"/>
              <a:gd name="connsiteX4209" fmla="*/ 316738 w 1715874"/>
              <a:gd name="connsiteY4209" fmla="*/ 1511369 h 1561662"/>
              <a:gd name="connsiteX4210" fmla="*/ 306919 w 1715874"/>
              <a:gd name="connsiteY4210" fmla="*/ 1511369 h 1561662"/>
              <a:gd name="connsiteX4211" fmla="*/ 303646 w 1715874"/>
              <a:gd name="connsiteY4211" fmla="*/ 1511369 h 1561662"/>
              <a:gd name="connsiteX4212" fmla="*/ 303646 w 1715874"/>
              <a:gd name="connsiteY4212" fmla="*/ 1501052 h 1561662"/>
              <a:gd name="connsiteX4213" fmla="*/ 303646 w 1715874"/>
              <a:gd name="connsiteY4213" fmla="*/ 1491058 h 1561662"/>
              <a:gd name="connsiteX4214" fmla="*/ 311215 w 1715874"/>
              <a:gd name="connsiteY4214" fmla="*/ 1491058 h 1561662"/>
              <a:gd name="connsiteX4215" fmla="*/ 311828 w 1715874"/>
              <a:gd name="connsiteY4215" fmla="*/ 1491058 h 1561662"/>
              <a:gd name="connsiteX4216" fmla="*/ 315101 w 1715874"/>
              <a:gd name="connsiteY4216" fmla="*/ 1491058 h 1561662"/>
              <a:gd name="connsiteX4217" fmla="*/ 316738 w 1715874"/>
              <a:gd name="connsiteY4217" fmla="*/ 1491058 h 1561662"/>
              <a:gd name="connsiteX4218" fmla="*/ 316738 w 1715874"/>
              <a:gd name="connsiteY4218" fmla="*/ 1481064 h 1561662"/>
              <a:gd name="connsiteX4219" fmla="*/ 316738 w 1715874"/>
              <a:gd name="connsiteY4219" fmla="*/ 1471070 h 1561662"/>
              <a:gd name="connsiteX4220" fmla="*/ 303646 w 1715874"/>
              <a:gd name="connsiteY4220" fmla="*/ 1481064 h 1561662"/>
              <a:gd name="connsiteX4221" fmla="*/ 303646 w 1715874"/>
              <a:gd name="connsiteY4221" fmla="*/ 1491058 h 1561662"/>
              <a:gd name="connsiteX4222" fmla="*/ 290554 w 1715874"/>
              <a:gd name="connsiteY4222" fmla="*/ 1491058 h 1561662"/>
              <a:gd name="connsiteX4223" fmla="*/ 277462 w 1715874"/>
              <a:gd name="connsiteY4223" fmla="*/ 1491058 h 1561662"/>
              <a:gd name="connsiteX4224" fmla="*/ 275773 w 1715874"/>
              <a:gd name="connsiteY4224" fmla="*/ 1491058 h 1561662"/>
              <a:gd name="connsiteX4225" fmla="*/ 272395 w 1715874"/>
              <a:gd name="connsiteY4225" fmla="*/ 1491058 h 1561662"/>
              <a:gd name="connsiteX4226" fmla="*/ 271761 w 1715874"/>
              <a:gd name="connsiteY4226" fmla="*/ 1491058 h 1561662"/>
              <a:gd name="connsiteX4227" fmla="*/ 263948 w 1715874"/>
              <a:gd name="connsiteY4227" fmla="*/ 1491058 h 1561662"/>
              <a:gd name="connsiteX4228" fmla="*/ 263948 w 1715874"/>
              <a:gd name="connsiteY4228" fmla="*/ 1481064 h 1561662"/>
              <a:gd name="connsiteX4229" fmla="*/ 250856 w 1715874"/>
              <a:gd name="connsiteY4229" fmla="*/ 1481064 h 1561662"/>
              <a:gd name="connsiteX4230" fmla="*/ 250856 w 1715874"/>
              <a:gd name="connsiteY4230" fmla="*/ 1471070 h 1561662"/>
              <a:gd name="connsiteX4231" fmla="*/ 237765 w 1715874"/>
              <a:gd name="connsiteY4231" fmla="*/ 1471070 h 1561662"/>
              <a:gd name="connsiteX4232" fmla="*/ 250856 w 1715874"/>
              <a:gd name="connsiteY4232" fmla="*/ 1460753 h 1561662"/>
              <a:gd name="connsiteX4233" fmla="*/ 237765 w 1715874"/>
              <a:gd name="connsiteY4233" fmla="*/ 1460753 h 1561662"/>
              <a:gd name="connsiteX4234" fmla="*/ 224673 w 1715874"/>
              <a:gd name="connsiteY4234" fmla="*/ 1460753 h 1561662"/>
              <a:gd name="connsiteX4235" fmla="*/ 211159 w 1715874"/>
              <a:gd name="connsiteY4235" fmla="*/ 1450759 h 1561662"/>
              <a:gd name="connsiteX4236" fmla="*/ 211159 w 1715874"/>
              <a:gd name="connsiteY4236" fmla="*/ 1460753 h 1561662"/>
              <a:gd name="connsiteX4237" fmla="*/ 198067 w 1715874"/>
              <a:gd name="connsiteY4237" fmla="*/ 1460753 h 1561662"/>
              <a:gd name="connsiteX4238" fmla="*/ 184975 w 1715874"/>
              <a:gd name="connsiteY4238" fmla="*/ 1460753 h 1561662"/>
              <a:gd name="connsiteX4239" fmla="*/ 184975 w 1715874"/>
              <a:gd name="connsiteY4239" fmla="*/ 1450759 h 1561662"/>
              <a:gd name="connsiteX4240" fmla="*/ 171883 w 1715874"/>
              <a:gd name="connsiteY4240" fmla="*/ 1450759 h 1561662"/>
              <a:gd name="connsiteX4241" fmla="*/ 184975 w 1715874"/>
              <a:gd name="connsiteY4241" fmla="*/ 1440765 h 1561662"/>
              <a:gd name="connsiteX4242" fmla="*/ 171883 w 1715874"/>
              <a:gd name="connsiteY4242" fmla="*/ 1440765 h 1561662"/>
              <a:gd name="connsiteX4243" fmla="*/ 158369 w 1715874"/>
              <a:gd name="connsiteY4243" fmla="*/ 1440765 h 1561662"/>
              <a:gd name="connsiteX4244" fmla="*/ 158369 w 1715874"/>
              <a:gd name="connsiteY4244" fmla="*/ 1430771 h 1561662"/>
              <a:gd name="connsiteX4245" fmla="*/ 158369 w 1715874"/>
              <a:gd name="connsiteY4245" fmla="*/ 1424323 h 1561662"/>
              <a:gd name="connsiteX4246" fmla="*/ 158369 w 1715874"/>
              <a:gd name="connsiteY4246" fmla="*/ 1420454 h 1561662"/>
              <a:gd name="connsiteX4247" fmla="*/ 145277 w 1715874"/>
              <a:gd name="connsiteY4247" fmla="*/ 1420454 h 1561662"/>
              <a:gd name="connsiteX4248" fmla="*/ 132185 w 1715874"/>
              <a:gd name="connsiteY4248" fmla="*/ 1420454 h 1561662"/>
              <a:gd name="connsiteX4249" fmla="*/ 132185 w 1715874"/>
              <a:gd name="connsiteY4249" fmla="*/ 1417956 h 1561662"/>
              <a:gd name="connsiteX4250" fmla="*/ 132185 w 1715874"/>
              <a:gd name="connsiteY4250" fmla="*/ 1410460 h 1561662"/>
              <a:gd name="connsiteX4251" fmla="*/ 145277 w 1715874"/>
              <a:gd name="connsiteY4251" fmla="*/ 1410460 h 1561662"/>
              <a:gd name="connsiteX4252" fmla="*/ 145277 w 1715874"/>
              <a:gd name="connsiteY4252" fmla="*/ 1400466 h 1561662"/>
              <a:gd name="connsiteX4253" fmla="*/ 145277 w 1715874"/>
              <a:gd name="connsiteY4253" fmla="*/ 1390472 h 1561662"/>
              <a:gd name="connsiteX4254" fmla="*/ 158369 w 1715874"/>
              <a:gd name="connsiteY4254" fmla="*/ 1390472 h 1561662"/>
              <a:gd name="connsiteX4255" fmla="*/ 158369 w 1715874"/>
              <a:gd name="connsiteY4255" fmla="*/ 1380156 h 1561662"/>
              <a:gd name="connsiteX4256" fmla="*/ 145277 w 1715874"/>
              <a:gd name="connsiteY4256" fmla="*/ 1380156 h 1561662"/>
              <a:gd name="connsiteX4257" fmla="*/ 145277 w 1715874"/>
              <a:gd name="connsiteY4257" fmla="*/ 1390472 h 1561662"/>
              <a:gd name="connsiteX4258" fmla="*/ 132185 w 1715874"/>
              <a:gd name="connsiteY4258" fmla="*/ 1400466 h 1561662"/>
              <a:gd name="connsiteX4259" fmla="*/ 132185 w 1715874"/>
              <a:gd name="connsiteY4259" fmla="*/ 1410460 h 1561662"/>
              <a:gd name="connsiteX4260" fmla="*/ 119094 w 1715874"/>
              <a:gd name="connsiteY4260" fmla="*/ 1410460 h 1561662"/>
              <a:gd name="connsiteX4261" fmla="*/ 119094 w 1715874"/>
              <a:gd name="connsiteY4261" fmla="*/ 1400466 h 1561662"/>
              <a:gd name="connsiteX4262" fmla="*/ 105579 w 1715874"/>
              <a:gd name="connsiteY4262" fmla="*/ 1390472 h 1561662"/>
              <a:gd name="connsiteX4263" fmla="*/ 119094 w 1715874"/>
              <a:gd name="connsiteY4263" fmla="*/ 1390472 h 1561662"/>
              <a:gd name="connsiteX4264" fmla="*/ 119094 w 1715874"/>
              <a:gd name="connsiteY4264" fmla="*/ 1380156 h 1561662"/>
              <a:gd name="connsiteX4265" fmla="*/ 132185 w 1715874"/>
              <a:gd name="connsiteY4265" fmla="*/ 1380156 h 1561662"/>
              <a:gd name="connsiteX4266" fmla="*/ 132185 w 1715874"/>
              <a:gd name="connsiteY4266" fmla="*/ 1370161 h 1561662"/>
              <a:gd name="connsiteX4267" fmla="*/ 145277 w 1715874"/>
              <a:gd name="connsiteY4267" fmla="*/ 1370161 h 1561662"/>
              <a:gd name="connsiteX4268" fmla="*/ 132185 w 1715874"/>
              <a:gd name="connsiteY4268" fmla="*/ 1360167 h 1561662"/>
              <a:gd name="connsiteX4269" fmla="*/ 119094 w 1715874"/>
              <a:gd name="connsiteY4269" fmla="*/ 1360167 h 1561662"/>
              <a:gd name="connsiteX4270" fmla="*/ 119094 w 1715874"/>
              <a:gd name="connsiteY4270" fmla="*/ 1370161 h 1561662"/>
              <a:gd name="connsiteX4271" fmla="*/ 105579 w 1715874"/>
              <a:gd name="connsiteY4271" fmla="*/ 1370161 h 1561662"/>
              <a:gd name="connsiteX4272" fmla="*/ 119094 w 1715874"/>
              <a:gd name="connsiteY4272" fmla="*/ 1380156 h 1561662"/>
              <a:gd name="connsiteX4273" fmla="*/ 105579 w 1715874"/>
              <a:gd name="connsiteY4273" fmla="*/ 1380156 h 1561662"/>
              <a:gd name="connsiteX4274" fmla="*/ 103943 w 1715874"/>
              <a:gd name="connsiteY4274" fmla="*/ 1380156 h 1561662"/>
              <a:gd name="connsiteX4275" fmla="*/ 100670 w 1715874"/>
              <a:gd name="connsiteY4275" fmla="*/ 1380156 h 1561662"/>
              <a:gd name="connsiteX4276" fmla="*/ 100056 w 1715874"/>
              <a:gd name="connsiteY4276" fmla="*/ 1380156 h 1561662"/>
              <a:gd name="connsiteX4277" fmla="*/ 92488 w 1715874"/>
              <a:gd name="connsiteY4277" fmla="*/ 1380156 h 1561662"/>
              <a:gd name="connsiteX4278" fmla="*/ 92488 w 1715874"/>
              <a:gd name="connsiteY4278" fmla="*/ 1390472 h 1561662"/>
              <a:gd name="connsiteX4279" fmla="*/ 79396 w 1715874"/>
              <a:gd name="connsiteY4279" fmla="*/ 1390472 h 1561662"/>
              <a:gd name="connsiteX4280" fmla="*/ 66304 w 1715874"/>
              <a:gd name="connsiteY4280" fmla="*/ 1380156 h 1561662"/>
              <a:gd name="connsiteX4281" fmla="*/ 52790 w 1715874"/>
              <a:gd name="connsiteY4281" fmla="*/ 1380156 h 1561662"/>
              <a:gd name="connsiteX4282" fmla="*/ 52790 w 1715874"/>
              <a:gd name="connsiteY4282" fmla="*/ 1370161 h 1561662"/>
              <a:gd name="connsiteX4283" fmla="*/ 66304 w 1715874"/>
              <a:gd name="connsiteY4283" fmla="*/ 1370161 h 1561662"/>
              <a:gd name="connsiteX4284" fmla="*/ 66304 w 1715874"/>
              <a:gd name="connsiteY4284" fmla="*/ 1360167 h 1561662"/>
              <a:gd name="connsiteX4285" fmla="*/ 52790 w 1715874"/>
              <a:gd name="connsiteY4285" fmla="*/ 1370161 h 1561662"/>
              <a:gd name="connsiteX4286" fmla="*/ 52790 w 1715874"/>
              <a:gd name="connsiteY4286" fmla="*/ 1360167 h 1561662"/>
              <a:gd name="connsiteX4287" fmla="*/ 66304 w 1715874"/>
              <a:gd name="connsiteY4287" fmla="*/ 1350173 h 1561662"/>
              <a:gd name="connsiteX4288" fmla="*/ 52790 w 1715874"/>
              <a:gd name="connsiteY4288" fmla="*/ 1339857 h 1561662"/>
              <a:gd name="connsiteX4289" fmla="*/ 66304 w 1715874"/>
              <a:gd name="connsiteY4289" fmla="*/ 1339857 h 1561662"/>
              <a:gd name="connsiteX4290" fmla="*/ 66304 w 1715874"/>
              <a:gd name="connsiteY4290" fmla="*/ 1329863 h 1561662"/>
              <a:gd name="connsiteX4291" fmla="*/ 52790 w 1715874"/>
              <a:gd name="connsiteY4291" fmla="*/ 1329863 h 1561662"/>
              <a:gd name="connsiteX4292" fmla="*/ 52790 w 1715874"/>
              <a:gd name="connsiteY4292" fmla="*/ 1339857 h 1561662"/>
              <a:gd name="connsiteX4293" fmla="*/ 52790 w 1715874"/>
              <a:gd name="connsiteY4293" fmla="*/ 1350173 h 1561662"/>
              <a:gd name="connsiteX4294" fmla="*/ 39698 w 1715874"/>
              <a:gd name="connsiteY4294" fmla="*/ 1339857 h 1561662"/>
              <a:gd name="connsiteX4295" fmla="*/ 39698 w 1715874"/>
              <a:gd name="connsiteY4295" fmla="*/ 1346305 h 1561662"/>
              <a:gd name="connsiteX4296" fmla="*/ 39698 w 1715874"/>
              <a:gd name="connsiteY4296" fmla="*/ 1350173 h 1561662"/>
              <a:gd name="connsiteX4297" fmla="*/ 26606 w 1715874"/>
              <a:gd name="connsiteY4297" fmla="*/ 1350173 h 1561662"/>
              <a:gd name="connsiteX4298" fmla="*/ 39698 w 1715874"/>
              <a:gd name="connsiteY4298" fmla="*/ 1360167 h 1561662"/>
              <a:gd name="connsiteX4299" fmla="*/ 26606 w 1715874"/>
              <a:gd name="connsiteY4299" fmla="*/ 1360167 h 1561662"/>
              <a:gd name="connsiteX4300" fmla="*/ 13514 w 1715874"/>
              <a:gd name="connsiteY4300" fmla="*/ 1360167 h 1561662"/>
              <a:gd name="connsiteX4301" fmla="*/ 0 w 1715874"/>
              <a:gd name="connsiteY4301" fmla="*/ 1360167 h 1561662"/>
              <a:gd name="connsiteX4302" fmla="*/ 13514 w 1715874"/>
              <a:gd name="connsiteY4302" fmla="*/ 1350173 h 1561662"/>
              <a:gd name="connsiteX4303" fmla="*/ 0 w 1715874"/>
              <a:gd name="connsiteY4303" fmla="*/ 1350173 h 1561662"/>
              <a:gd name="connsiteX4304" fmla="*/ 0 w 1715874"/>
              <a:gd name="connsiteY4304" fmla="*/ 1339857 h 1561662"/>
              <a:gd name="connsiteX4305" fmla="*/ 13514 w 1715874"/>
              <a:gd name="connsiteY4305" fmla="*/ 1329863 h 1561662"/>
              <a:gd name="connsiteX4306" fmla="*/ 13514 w 1715874"/>
              <a:gd name="connsiteY4306" fmla="*/ 1319869 h 1561662"/>
              <a:gd name="connsiteX4307" fmla="*/ 13514 w 1715874"/>
              <a:gd name="connsiteY4307" fmla="*/ 1309874 h 1561662"/>
              <a:gd name="connsiteX4308" fmla="*/ 26606 w 1715874"/>
              <a:gd name="connsiteY4308" fmla="*/ 1299558 h 1561662"/>
              <a:gd name="connsiteX4309" fmla="*/ 13514 w 1715874"/>
              <a:gd name="connsiteY4309" fmla="*/ 1299558 h 1561662"/>
              <a:gd name="connsiteX4310" fmla="*/ 0 w 1715874"/>
              <a:gd name="connsiteY4310" fmla="*/ 1299558 h 1561662"/>
              <a:gd name="connsiteX4311" fmla="*/ 13514 w 1715874"/>
              <a:gd name="connsiteY4311" fmla="*/ 1289564 h 1561662"/>
              <a:gd name="connsiteX4312" fmla="*/ 13514 w 1715874"/>
              <a:gd name="connsiteY4312" fmla="*/ 1279570 h 1561662"/>
              <a:gd name="connsiteX4313" fmla="*/ 13514 w 1715874"/>
              <a:gd name="connsiteY4313" fmla="*/ 1269576 h 1561662"/>
              <a:gd name="connsiteX4314" fmla="*/ 26606 w 1715874"/>
              <a:gd name="connsiteY4314" fmla="*/ 1269576 h 1561662"/>
              <a:gd name="connsiteX4315" fmla="*/ 26606 w 1715874"/>
              <a:gd name="connsiteY4315" fmla="*/ 1259259 h 1561662"/>
              <a:gd name="connsiteX4316" fmla="*/ 39698 w 1715874"/>
              <a:gd name="connsiteY4316" fmla="*/ 1259259 h 1561662"/>
              <a:gd name="connsiteX4317" fmla="*/ 39698 w 1715874"/>
              <a:gd name="connsiteY4317" fmla="*/ 1249265 h 1561662"/>
              <a:gd name="connsiteX4318" fmla="*/ 39698 w 1715874"/>
              <a:gd name="connsiteY4318" fmla="*/ 1239271 h 1561662"/>
              <a:gd name="connsiteX4319" fmla="*/ 52790 w 1715874"/>
              <a:gd name="connsiteY4319" fmla="*/ 1239271 h 1561662"/>
              <a:gd name="connsiteX4320" fmla="*/ 52790 w 1715874"/>
              <a:gd name="connsiteY4320" fmla="*/ 1229277 h 1561662"/>
              <a:gd name="connsiteX4321" fmla="*/ 66304 w 1715874"/>
              <a:gd name="connsiteY4321" fmla="*/ 1229277 h 1561662"/>
              <a:gd name="connsiteX4322" fmla="*/ 66304 w 1715874"/>
              <a:gd name="connsiteY4322" fmla="*/ 1218960 h 1561662"/>
              <a:gd name="connsiteX4323" fmla="*/ 69577 w 1715874"/>
              <a:gd name="connsiteY4323" fmla="*/ 1218960 h 1561662"/>
              <a:gd name="connsiteX4324" fmla="*/ 79396 w 1715874"/>
              <a:gd name="connsiteY4324" fmla="*/ 1218960 h 1561662"/>
              <a:gd name="connsiteX4325" fmla="*/ 79396 w 1715874"/>
              <a:gd name="connsiteY4325" fmla="*/ 1208966 h 1561662"/>
              <a:gd name="connsiteX4326" fmla="*/ 92488 w 1715874"/>
              <a:gd name="connsiteY4326" fmla="*/ 1208966 h 1561662"/>
              <a:gd name="connsiteX4327" fmla="*/ 92488 w 1715874"/>
              <a:gd name="connsiteY4327" fmla="*/ 1198972 h 1561662"/>
              <a:gd name="connsiteX4328" fmla="*/ 105579 w 1715874"/>
              <a:gd name="connsiteY4328" fmla="*/ 1198972 h 1561662"/>
              <a:gd name="connsiteX4329" fmla="*/ 105579 w 1715874"/>
              <a:gd name="connsiteY4329" fmla="*/ 1188978 h 1561662"/>
              <a:gd name="connsiteX4330" fmla="*/ 119094 w 1715874"/>
              <a:gd name="connsiteY4330" fmla="*/ 1178661 h 1561662"/>
              <a:gd name="connsiteX4331" fmla="*/ 119094 w 1715874"/>
              <a:gd name="connsiteY4331" fmla="*/ 1168667 h 1561662"/>
              <a:gd name="connsiteX4332" fmla="*/ 128912 w 1715874"/>
              <a:gd name="connsiteY4332" fmla="*/ 1168667 h 1561662"/>
              <a:gd name="connsiteX4333" fmla="*/ 132185 w 1715874"/>
              <a:gd name="connsiteY4333" fmla="*/ 1168667 h 1561662"/>
              <a:gd name="connsiteX4334" fmla="*/ 145277 w 1715874"/>
              <a:gd name="connsiteY4334" fmla="*/ 1168667 h 1561662"/>
              <a:gd name="connsiteX4335" fmla="*/ 145277 w 1715874"/>
              <a:gd name="connsiteY4335" fmla="*/ 1158673 h 1561662"/>
              <a:gd name="connsiteX4336" fmla="*/ 158369 w 1715874"/>
              <a:gd name="connsiteY4336" fmla="*/ 1158673 h 1561662"/>
              <a:gd name="connsiteX4337" fmla="*/ 158369 w 1715874"/>
              <a:gd name="connsiteY4337" fmla="*/ 1148679 h 1561662"/>
              <a:gd name="connsiteX4338" fmla="*/ 171883 w 1715874"/>
              <a:gd name="connsiteY4338" fmla="*/ 1138362 h 1561662"/>
              <a:gd name="connsiteX4339" fmla="*/ 184975 w 1715874"/>
              <a:gd name="connsiteY4339" fmla="*/ 1138362 h 1561662"/>
              <a:gd name="connsiteX4340" fmla="*/ 198067 w 1715874"/>
              <a:gd name="connsiteY4340" fmla="*/ 1138362 h 1561662"/>
              <a:gd name="connsiteX4341" fmla="*/ 198067 w 1715874"/>
              <a:gd name="connsiteY4341" fmla="*/ 1132116 h 1561662"/>
              <a:gd name="connsiteX4342" fmla="*/ 198067 w 1715874"/>
              <a:gd name="connsiteY4342" fmla="*/ 1128368 h 1561662"/>
              <a:gd name="connsiteX4343" fmla="*/ 198067 w 1715874"/>
              <a:gd name="connsiteY4343" fmla="*/ 1118374 h 1561662"/>
              <a:gd name="connsiteX4344" fmla="*/ 211159 w 1715874"/>
              <a:gd name="connsiteY4344" fmla="*/ 1108380 h 1561662"/>
              <a:gd name="connsiteX4345" fmla="*/ 224673 w 1715874"/>
              <a:gd name="connsiteY4345" fmla="*/ 1098064 h 1561662"/>
              <a:gd name="connsiteX4346" fmla="*/ 224673 w 1715874"/>
              <a:gd name="connsiteY4346" fmla="*/ 1088069 h 1561662"/>
              <a:gd name="connsiteX4347" fmla="*/ 230196 w 1715874"/>
              <a:gd name="connsiteY4347" fmla="*/ 1088069 h 1561662"/>
              <a:gd name="connsiteX4348" fmla="*/ 237765 w 1715874"/>
              <a:gd name="connsiteY4348" fmla="*/ 1088069 h 1561662"/>
              <a:gd name="connsiteX4349" fmla="*/ 237765 w 1715874"/>
              <a:gd name="connsiteY4349" fmla="*/ 1078075 h 1561662"/>
              <a:gd name="connsiteX4350" fmla="*/ 250856 w 1715874"/>
              <a:gd name="connsiteY4350" fmla="*/ 1078075 h 1561662"/>
              <a:gd name="connsiteX4351" fmla="*/ 250856 w 1715874"/>
              <a:gd name="connsiteY4351" fmla="*/ 1068081 h 1561662"/>
              <a:gd name="connsiteX4352" fmla="*/ 263948 w 1715874"/>
              <a:gd name="connsiteY4352" fmla="*/ 1068081 h 1561662"/>
              <a:gd name="connsiteX4353" fmla="*/ 263948 w 1715874"/>
              <a:gd name="connsiteY4353" fmla="*/ 1057765 h 1561662"/>
              <a:gd name="connsiteX4354" fmla="*/ 277462 w 1715874"/>
              <a:gd name="connsiteY4354" fmla="*/ 1057765 h 1561662"/>
              <a:gd name="connsiteX4355" fmla="*/ 277462 w 1715874"/>
              <a:gd name="connsiteY4355" fmla="*/ 1047771 h 1561662"/>
              <a:gd name="connsiteX4356" fmla="*/ 277462 w 1715874"/>
              <a:gd name="connsiteY4356" fmla="*/ 1037777 h 1561662"/>
              <a:gd name="connsiteX4357" fmla="*/ 277462 w 1715874"/>
              <a:gd name="connsiteY4357" fmla="*/ 1027782 h 1561662"/>
              <a:gd name="connsiteX4358" fmla="*/ 263948 w 1715874"/>
              <a:gd name="connsiteY4358" fmla="*/ 1017466 h 1561662"/>
              <a:gd name="connsiteX4359" fmla="*/ 263948 w 1715874"/>
              <a:gd name="connsiteY4359" fmla="*/ 1007472 h 1561662"/>
              <a:gd name="connsiteX4360" fmla="*/ 263948 w 1715874"/>
              <a:gd name="connsiteY4360" fmla="*/ 997478 h 1561662"/>
              <a:gd name="connsiteX4361" fmla="*/ 260675 w 1715874"/>
              <a:gd name="connsiteY4361" fmla="*/ 997478 h 1561662"/>
              <a:gd name="connsiteX4362" fmla="*/ 250856 w 1715874"/>
              <a:gd name="connsiteY4362" fmla="*/ 997478 h 1561662"/>
              <a:gd name="connsiteX4363" fmla="*/ 250856 w 1715874"/>
              <a:gd name="connsiteY4363" fmla="*/ 987484 h 1561662"/>
              <a:gd name="connsiteX4364" fmla="*/ 250856 w 1715874"/>
              <a:gd name="connsiteY4364" fmla="*/ 977167 h 1561662"/>
              <a:gd name="connsiteX4365" fmla="*/ 250856 w 1715874"/>
              <a:gd name="connsiteY4365" fmla="*/ 967173 h 1561662"/>
              <a:gd name="connsiteX4366" fmla="*/ 243492 w 1715874"/>
              <a:gd name="connsiteY4366" fmla="*/ 967173 h 1561662"/>
              <a:gd name="connsiteX4367" fmla="*/ 243288 w 1715874"/>
              <a:gd name="connsiteY4367" fmla="*/ 967173 h 1561662"/>
              <a:gd name="connsiteX4368" fmla="*/ 242674 w 1715874"/>
              <a:gd name="connsiteY4368" fmla="*/ 967173 h 1561662"/>
              <a:gd name="connsiteX4369" fmla="*/ 237765 w 1715874"/>
              <a:gd name="connsiteY4369" fmla="*/ 967173 h 1561662"/>
              <a:gd name="connsiteX4370" fmla="*/ 237765 w 1715874"/>
              <a:gd name="connsiteY4370" fmla="*/ 957179 h 1561662"/>
              <a:gd name="connsiteX4371" fmla="*/ 250856 w 1715874"/>
              <a:gd name="connsiteY4371" fmla="*/ 957179 h 1561662"/>
              <a:gd name="connsiteX4372" fmla="*/ 250856 w 1715874"/>
              <a:gd name="connsiteY4372" fmla="*/ 947185 h 1561662"/>
              <a:gd name="connsiteX4373" fmla="*/ 250856 w 1715874"/>
              <a:gd name="connsiteY4373" fmla="*/ 936868 h 1561662"/>
              <a:gd name="connsiteX4374" fmla="*/ 241038 w 1715874"/>
              <a:gd name="connsiteY4374" fmla="*/ 936868 h 1561662"/>
              <a:gd name="connsiteX4375" fmla="*/ 237765 w 1715874"/>
              <a:gd name="connsiteY4375" fmla="*/ 936868 h 1561662"/>
              <a:gd name="connsiteX4376" fmla="*/ 237765 w 1715874"/>
              <a:gd name="connsiteY4376" fmla="*/ 926874 h 1561662"/>
              <a:gd name="connsiteX4377" fmla="*/ 232855 w 1715874"/>
              <a:gd name="connsiteY4377" fmla="*/ 926874 h 1561662"/>
              <a:gd name="connsiteX4378" fmla="*/ 232242 w 1715874"/>
              <a:gd name="connsiteY4378" fmla="*/ 926874 h 1561662"/>
              <a:gd name="connsiteX4379" fmla="*/ 224673 w 1715874"/>
              <a:gd name="connsiteY4379" fmla="*/ 926874 h 1561662"/>
              <a:gd name="connsiteX4380" fmla="*/ 224673 w 1715874"/>
              <a:gd name="connsiteY4380" fmla="*/ 916880 h 1561662"/>
              <a:gd name="connsiteX4381" fmla="*/ 224673 w 1715874"/>
              <a:gd name="connsiteY4381" fmla="*/ 906886 h 1561662"/>
              <a:gd name="connsiteX4382" fmla="*/ 224673 w 1715874"/>
              <a:gd name="connsiteY4382" fmla="*/ 896569 h 1561662"/>
              <a:gd name="connsiteX4383" fmla="*/ 224673 w 1715874"/>
              <a:gd name="connsiteY4383" fmla="*/ 886575 h 1561662"/>
              <a:gd name="connsiteX4384" fmla="*/ 224673 w 1715874"/>
              <a:gd name="connsiteY4384" fmla="*/ 876581 h 1561662"/>
              <a:gd name="connsiteX4385" fmla="*/ 224673 w 1715874"/>
              <a:gd name="connsiteY4385" fmla="*/ 866587 h 1561662"/>
              <a:gd name="connsiteX4386" fmla="*/ 224673 w 1715874"/>
              <a:gd name="connsiteY4386" fmla="*/ 856270 h 1561662"/>
              <a:gd name="connsiteX4387" fmla="*/ 222984 w 1715874"/>
              <a:gd name="connsiteY4387" fmla="*/ 856270 h 1561662"/>
              <a:gd name="connsiteX4388" fmla="*/ 216860 w 1715874"/>
              <a:gd name="connsiteY4388" fmla="*/ 856270 h 1561662"/>
              <a:gd name="connsiteX4389" fmla="*/ 216227 w 1715874"/>
              <a:gd name="connsiteY4389" fmla="*/ 856270 h 1561662"/>
              <a:gd name="connsiteX4390" fmla="*/ 211159 w 1715874"/>
              <a:gd name="connsiteY4390" fmla="*/ 856270 h 1561662"/>
              <a:gd name="connsiteX4391" fmla="*/ 211159 w 1715874"/>
              <a:gd name="connsiteY4391" fmla="*/ 846276 h 1561662"/>
              <a:gd name="connsiteX4392" fmla="*/ 211159 w 1715874"/>
              <a:gd name="connsiteY4392" fmla="*/ 836282 h 1561662"/>
              <a:gd name="connsiteX4393" fmla="*/ 211159 w 1715874"/>
              <a:gd name="connsiteY4393" fmla="*/ 826288 h 1561662"/>
              <a:gd name="connsiteX4394" fmla="*/ 224673 w 1715874"/>
              <a:gd name="connsiteY4394" fmla="*/ 826288 h 1561662"/>
              <a:gd name="connsiteX4395" fmla="*/ 224673 w 1715874"/>
              <a:gd name="connsiteY4395" fmla="*/ 815972 h 1561662"/>
              <a:gd name="connsiteX4396" fmla="*/ 224673 w 1715874"/>
              <a:gd name="connsiteY4396" fmla="*/ 805977 h 1561662"/>
              <a:gd name="connsiteX4397" fmla="*/ 224673 w 1715874"/>
              <a:gd name="connsiteY4397" fmla="*/ 795983 h 1561662"/>
              <a:gd name="connsiteX4398" fmla="*/ 211159 w 1715874"/>
              <a:gd name="connsiteY4398" fmla="*/ 785989 h 1561662"/>
              <a:gd name="connsiteX4399" fmla="*/ 211159 w 1715874"/>
              <a:gd name="connsiteY4399" fmla="*/ 795983 h 1561662"/>
              <a:gd name="connsiteX4400" fmla="*/ 198067 w 1715874"/>
              <a:gd name="connsiteY4400" fmla="*/ 795983 h 1561662"/>
              <a:gd name="connsiteX4401" fmla="*/ 198067 w 1715874"/>
              <a:gd name="connsiteY4401" fmla="*/ 785989 h 1561662"/>
              <a:gd name="connsiteX4402" fmla="*/ 198067 w 1715874"/>
              <a:gd name="connsiteY4402" fmla="*/ 775673 h 1561662"/>
              <a:gd name="connsiteX4403" fmla="*/ 198067 w 1715874"/>
              <a:gd name="connsiteY4403" fmla="*/ 765679 h 1561662"/>
              <a:gd name="connsiteX4404" fmla="*/ 211159 w 1715874"/>
              <a:gd name="connsiteY4404" fmla="*/ 755684 h 1561662"/>
              <a:gd name="connsiteX4405" fmla="*/ 209522 w 1715874"/>
              <a:gd name="connsiteY4405" fmla="*/ 755684 h 1561662"/>
              <a:gd name="connsiteX4406" fmla="*/ 198067 w 1715874"/>
              <a:gd name="connsiteY4406" fmla="*/ 755684 h 1561662"/>
              <a:gd name="connsiteX4407" fmla="*/ 198067 w 1715874"/>
              <a:gd name="connsiteY4407" fmla="*/ 745690 h 1561662"/>
              <a:gd name="connsiteX4408" fmla="*/ 198067 w 1715874"/>
              <a:gd name="connsiteY4408" fmla="*/ 755684 h 1561662"/>
              <a:gd name="connsiteX4409" fmla="*/ 184975 w 1715874"/>
              <a:gd name="connsiteY4409" fmla="*/ 745690 h 1561662"/>
              <a:gd name="connsiteX4410" fmla="*/ 184975 w 1715874"/>
              <a:gd name="connsiteY4410" fmla="*/ 735374 h 1561662"/>
              <a:gd name="connsiteX4411" fmla="*/ 184975 w 1715874"/>
              <a:gd name="connsiteY4411" fmla="*/ 725380 h 1561662"/>
              <a:gd name="connsiteX4412" fmla="*/ 184975 w 1715874"/>
              <a:gd name="connsiteY4412" fmla="*/ 715386 h 1561662"/>
              <a:gd name="connsiteX4413" fmla="*/ 184975 w 1715874"/>
              <a:gd name="connsiteY4413" fmla="*/ 705391 h 1561662"/>
              <a:gd name="connsiteX4414" fmla="*/ 186612 w 1715874"/>
              <a:gd name="connsiteY4414" fmla="*/ 705391 h 1561662"/>
              <a:gd name="connsiteX4415" fmla="*/ 198067 w 1715874"/>
              <a:gd name="connsiteY4415" fmla="*/ 705391 h 1561662"/>
              <a:gd name="connsiteX4416" fmla="*/ 198067 w 1715874"/>
              <a:gd name="connsiteY4416" fmla="*/ 695075 h 1561662"/>
              <a:gd name="connsiteX4417" fmla="*/ 184975 w 1715874"/>
              <a:gd name="connsiteY4417" fmla="*/ 705391 h 1561662"/>
              <a:gd name="connsiteX4418" fmla="*/ 183339 w 1715874"/>
              <a:gd name="connsiteY4418" fmla="*/ 705391 h 1561662"/>
              <a:gd name="connsiteX4419" fmla="*/ 180066 w 1715874"/>
              <a:gd name="connsiteY4419" fmla="*/ 705391 h 1561662"/>
              <a:gd name="connsiteX4420" fmla="*/ 179452 w 1715874"/>
              <a:gd name="connsiteY4420" fmla="*/ 705391 h 1561662"/>
              <a:gd name="connsiteX4421" fmla="*/ 179248 w 1715874"/>
              <a:gd name="connsiteY4421" fmla="*/ 705391 h 1561662"/>
              <a:gd name="connsiteX4422" fmla="*/ 177611 w 1715874"/>
              <a:gd name="connsiteY4422" fmla="*/ 705391 h 1561662"/>
              <a:gd name="connsiteX4423" fmla="*/ 175156 w 1715874"/>
              <a:gd name="connsiteY4423" fmla="*/ 705391 h 1561662"/>
              <a:gd name="connsiteX4424" fmla="*/ 171883 w 1715874"/>
              <a:gd name="connsiteY4424" fmla="*/ 705391 h 1561662"/>
              <a:gd name="connsiteX4425" fmla="*/ 171883 w 1715874"/>
              <a:gd name="connsiteY4425" fmla="*/ 695075 h 1561662"/>
              <a:gd name="connsiteX4426" fmla="*/ 171883 w 1715874"/>
              <a:gd name="connsiteY4426" fmla="*/ 685081 h 1561662"/>
              <a:gd name="connsiteX4427" fmla="*/ 171883 w 1715874"/>
              <a:gd name="connsiteY4427" fmla="*/ 675087 h 1561662"/>
              <a:gd name="connsiteX4428" fmla="*/ 164071 w 1715874"/>
              <a:gd name="connsiteY4428" fmla="*/ 675087 h 1561662"/>
              <a:gd name="connsiteX4429" fmla="*/ 163437 w 1715874"/>
              <a:gd name="connsiteY4429" fmla="*/ 675087 h 1561662"/>
              <a:gd name="connsiteX4430" fmla="*/ 158369 w 1715874"/>
              <a:gd name="connsiteY4430" fmla="*/ 675087 h 1561662"/>
              <a:gd name="connsiteX4431" fmla="*/ 158369 w 1715874"/>
              <a:gd name="connsiteY4431" fmla="*/ 665093 h 1561662"/>
              <a:gd name="connsiteX4432" fmla="*/ 151823 w 1715874"/>
              <a:gd name="connsiteY4432" fmla="*/ 659935 h 1561662"/>
              <a:gd name="connsiteX4433" fmla="*/ 149205 w 1715874"/>
              <a:gd name="connsiteY4433" fmla="*/ 657871 h 1561662"/>
              <a:gd name="connsiteX4434" fmla="*/ 158369 w 1715874"/>
              <a:gd name="connsiteY4434" fmla="*/ 654776 h 1561662"/>
              <a:gd name="connsiteX4435" fmla="*/ 153460 w 1715874"/>
              <a:gd name="connsiteY4435" fmla="*/ 654776 h 1561662"/>
              <a:gd name="connsiteX4436" fmla="*/ 152846 w 1715874"/>
              <a:gd name="connsiteY4436" fmla="*/ 654776 h 1561662"/>
              <a:gd name="connsiteX4437" fmla="*/ 152642 w 1715874"/>
              <a:gd name="connsiteY4437" fmla="*/ 654776 h 1561662"/>
              <a:gd name="connsiteX4438" fmla="*/ 151005 w 1715874"/>
              <a:gd name="connsiteY4438" fmla="*/ 654776 h 1561662"/>
              <a:gd name="connsiteX4439" fmla="*/ 150800 w 1715874"/>
              <a:gd name="connsiteY4439" fmla="*/ 654776 h 1561662"/>
              <a:gd name="connsiteX4440" fmla="*/ 145277 w 1715874"/>
              <a:gd name="connsiteY4440" fmla="*/ 654776 h 1561662"/>
              <a:gd name="connsiteX4441" fmla="*/ 145277 w 1715874"/>
              <a:gd name="connsiteY4441" fmla="*/ 644782 h 1561662"/>
              <a:gd name="connsiteX4442" fmla="*/ 145277 w 1715874"/>
              <a:gd name="connsiteY4442" fmla="*/ 634788 h 1561662"/>
              <a:gd name="connsiteX4443" fmla="*/ 145277 w 1715874"/>
              <a:gd name="connsiteY4443" fmla="*/ 624794 h 1561662"/>
              <a:gd name="connsiteX4444" fmla="*/ 132185 w 1715874"/>
              <a:gd name="connsiteY4444" fmla="*/ 624794 h 1561662"/>
              <a:gd name="connsiteX4445" fmla="*/ 132185 w 1715874"/>
              <a:gd name="connsiteY4445" fmla="*/ 614477 h 1561662"/>
              <a:gd name="connsiteX4446" fmla="*/ 132185 w 1715874"/>
              <a:gd name="connsiteY4446" fmla="*/ 610730 h 1561662"/>
              <a:gd name="connsiteX4447" fmla="*/ 132185 w 1715874"/>
              <a:gd name="connsiteY4447" fmla="*/ 604483 h 1561662"/>
              <a:gd name="connsiteX4448" fmla="*/ 132185 w 1715874"/>
              <a:gd name="connsiteY4448" fmla="*/ 594489 h 1561662"/>
              <a:gd name="connsiteX4449" fmla="*/ 119094 w 1715874"/>
              <a:gd name="connsiteY4449" fmla="*/ 584495 h 1561662"/>
              <a:gd name="connsiteX4450" fmla="*/ 119094 w 1715874"/>
              <a:gd name="connsiteY4450" fmla="*/ 574178 h 1561662"/>
              <a:gd name="connsiteX4451" fmla="*/ 119094 w 1715874"/>
              <a:gd name="connsiteY4451" fmla="*/ 564184 h 1561662"/>
              <a:gd name="connsiteX4452" fmla="*/ 105579 w 1715874"/>
              <a:gd name="connsiteY4452" fmla="*/ 554190 h 1561662"/>
              <a:gd name="connsiteX4453" fmla="*/ 105579 w 1715874"/>
              <a:gd name="connsiteY4453" fmla="*/ 544196 h 1561662"/>
              <a:gd name="connsiteX4454" fmla="*/ 105579 w 1715874"/>
              <a:gd name="connsiteY4454" fmla="*/ 533880 h 1561662"/>
              <a:gd name="connsiteX4455" fmla="*/ 105579 w 1715874"/>
              <a:gd name="connsiteY4455" fmla="*/ 523885 h 1561662"/>
              <a:gd name="connsiteX4456" fmla="*/ 105579 w 1715874"/>
              <a:gd name="connsiteY4456" fmla="*/ 513891 h 1561662"/>
              <a:gd name="connsiteX4457" fmla="*/ 99852 w 1715874"/>
              <a:gd name="connsiteY4457" fmla="*/ 513891 h 1561662"/>
              <a:gd name="connsiteX4458" fmla="*/ 98215 w 1715874"/>
              <a:gd name="connsiteY4458" fmla="*/ 513891 h 1561662"/>
              <a:gd name="connsiteX4459" fmla="*/ 95761 w 1715874"/>
              <a:gd name="connsiteY4459" fmla="*/ 513891 h 1561662"/>
              <a:gd name="connsiteX4460" fmla="*/ 92488 w 1715874"/>
              <a:gd name="connsiteY4460" fmla="*/ 513891 h 1561662"/>
              <a:gd name="connsiteX4461" fmla="*/ 105579 w 1715874"/>
              <a:gd name="connsiteY4461" fmla="*/ 503897 h 1561662"/>
              <a:gd name="connsiteX4462" fmla="*/ 105579 w 1715874"/>
              <a:gd name="connsiteY4462" fmla="*/ 493581 h 1561662"/>
              <a:gd name="connsiteX4463" fmla="*/ 107269 w 1715874"/>
              <a:gd name="connsiteY4463" fmla="*/ 493581 h 1561662"/>
              <a:gd name="connsiteX4464" fmla="*/ 110647 w 1715874"/>
              <a:gd name="connsiteY4464" fmla="*/ 493581 h 1561662"/>
              <a:gd name="connsiteX4465" fmla="*/ 111281 w 1715874"/>
              <a:gd name="connsiteY4465" fmla="*/ 493581 h 1561662"/>
              <a:gd name="connsiteX4466" fmla="*/ 113392 w 1715874"/>
              <a:gd name="connsiteY4466" fmla="*/ 493581 h 1561662"/>
              <a:gd name="connsiteX4467" fmla="*/ 114026 w 1715874"/>
              <a:gd name="connsiteY4467" fmla="*/ 493581 h 1561662"/>
              <a:gd name="connsiteX4468" fmla="*/ 117404 w 1715874"/>
              <a:gd name="connsiteY4468" fmla="*/ 493581 h 1561662"/>
              <a:gd name="connsiteX4469" fmla="*/ 119094 w 1715874"/>
              <a:gd name="connsiteY4469" fmla="*/ 493581 h 1561662"/>
              <a:gd name="connsiteX4470" fmla="*/ 132185 w 1715874"/>
              <a:gd name="connsiteY4470" fmla="*/ 493581 h 1561662"/>
              <a:gd name="connsiteX4471" fmla="*/ 132185 w 1715874"/>
              <a:gd name="connsiteY4471" fmla="*/ 483587 h 1561662"/>
              <a:gd name="connsiteX4472" fmla="*/ 145277 w 1715874"/>
              <a:gd name="connsiteY4472" fmla="*/ 483587 h 1561662"/>
              <a:gd name="connsiteX4473" fmla="*/ 145277 w 1715874"/>
              <a:gd name="connsiteY4473" fmla="*/ 473592 h 1561662"/>
              <a:gd name="connsiteX4474" fmla="*/ 158369 w 1715874"/>
              <a:gd name="connsiteY4474" fmla="*/ 473592 h 1561662"/>
              <a:gd name="connsiteX4475" fmla="*/ 170194 w 1715874"/>
              <a:gd name="connsiteY4475" fmla="*/ 473592 h 1561662"/>
              <a:gd name="connsiteX4476" fmla="*/ 171883 w 1715874"/>
              <a:gd name="connsiteY4476" fmla="*/ 473592 h 1561662"/>
              <a:gd name="connsiteX4477" fmla="*/ 171883 w 1715874"/>
              <a:gd name="connsiteY4477" fmla="*/ 463598 h 1561662"/>
              <a:gd name="connsiteX4478" fmla="*/ 184975 w 1715874"/>
              <a:gd name="connsiteY4478" fmla="*/ 463598 h 1561662"/>
              <a:gd name="connsiteX4479" fmla="*/ 184975 w 1715874"/>
              <a:gd name="connsiteY4479" fmla="*/ 473592 h 1561662"/>
              <a:gd name="connsiteX4480" fmla="*/ 186612 w 1715874"/>
              <a:gd name="connsiteY4480" fmla="*/ 473592 h 1561662"/>
              <a:gd name="connsiteX4481" fmla="*/ 189885 w 1715874"/>
              <a:gd name="connsiteY4481" fmla="*/ 473592 h 1561662"/>
              <a:gd name="connsiteX4482" fmla="*/ 190498 w 1715874"/>
              <a:gd name="connsiteY4482" fmla="*/ 473592 h 1561662"/>
              <a:gd name="connsiteX4483" fmla="*/ 198067 w 1715874"/>
              <a:gd name="connsiteY4483" fmla="*/ 473592 h 1561662"/>
              <a:gd name="connsiteX4484" fmla="*/ 198067 w 1715874"/>
              <a:gd name="connsiteY4484" fmla="*/ 483587 h 1561662"/>
              <a:gd name="connsiteX4485" fmla="*/ 198067 w 1715874"/>
              <a:gd name="connsiteY4485" fmla="*/ 493581 h 1561662"/>
              <a:gd name="connsiteX4486" fmla="*/ 211159 w 1715874"/>
              <a:gd name="connsiteY4486" fmla="*/ 493581 h 1561662"/>
              <a:gd name="connsiteX4487" fmla="*/ 224673 w 1715874"/>
              <a:gd name="connsiteY4487" fmla="*/ 493581 h 1561662"/>
              <a:gd name="connsiteX4488" fmla="*/ 224673 w 1715874"/>
              <a:gd name="connsiteY4488" fmla="*/ 483587 h 1561662"/>
              <a:gd name="connsiteX4489" fmla="*/ 224673 w 1715874"/>
              <a:gd name="connsiteY4489" fmla="*/ 493581 h 1561662"/>
              <a:gd name="connsiteX4490" fmla="*/ 219605 w 1715874"/>
              <a:gd name="connsiteY4490" fmla="*/ 493581 h 1561662"/>
              <a:gd name="connsiteX4491" fmla="*/ 218972 w 1715874"/>
              <a:gd name="connsiteY4491" fmla="*/ 493581 h 1561662"/>
              <a:gd name="connsiteX4492" fmla="*/ 211159 w 1715874"/>
              <a:gd name="connsiteY4492" fmla="*/ 493581 h 1561662"/>
              <a:gd name="connsiteX4493" fmla="*/ 211159 w 1715874"/>
              <a:gd name="connsiteY4493" fmla="*/ 492332 h 1561662"/>
              <a:gd name="connsiteX4494" fmla="*/ 211159 w 1715874"/>
              <a:gd name="connsiteY4494" fmla="*/ 489833 h 1561662"/>
              <a:gd name="connsiteX4495" fmla="*/ 211159 w 1715874"/>
              <a:gd name="connsiteY4495" fmla="*/ 483587 h 1561662"/>
              <a:gd name="connsiteX4496" fmla="*/ 198067 w 1715874"/>
              <a:gd name="connsiteY4496" fmla="*/ 473592 h 1561662"/>
              <a:gd name="connsiteX4497" fmla="*/ 198067 w 1715874"/>
              <a:gd name="connsiteY4497" fmla="*/ 467346 h 1561662"/>
              <a:gd name="connsiteX4498" fmla="*/ 198067 w 1715874"/>
              <a:gd name="connsiteY4498" fmla="*/ 463598 h 1561662"/>
              <a:gd name="connsiteX4499" fmla="*/ 211159 w 1715874"/>
              <a:gd name="connsiteY4499" fmla="*/ 463598 h 1561662"/>
              <a:gd name="connsiteX4500" fmla="*/ 211159 w 1715874"/>
              <a:gd name="connsiteY4500" fmla="*/ 453282 h 1561662"/>
              <a:gd name="connsiteX4501" fmla="*/ 224673 w 1715874"/>
              <a:gd name="connsiteY4501" fmla="*/ 453282 h 1561662"/>
              <a:gd name="connsiteX4502" fmla="*/ 226309 w 1715874"/>
              <a:gd name="connsiteY4502" fmla="*/ 453282 h 1561662"/>
              <a:gd name="connsiteX4503" fmla="*/ 236128 w 1715874"/>
              <a:gd name="connsiteY4503" fmla="*/ 453282 h 1561662"/>
              <a:gd name="connsiteX4504" fmla="*/ 237765 w 1715874"/>
              <a:gd name="connsiteY4504" fmla="*/ 453282 h 1561662"/>
              <a:gd name="connsiteX4505" fmla="*/ 224673 w 1715874"/>
              <a:gd name="connsiteY4505" fmla="*/ 463598 h 1561662"/>
              <a:gd name="connsiteX4506" fmla="*/ 237765 w 1715874"/>
              <a:gd name="connsiteY4506" fmla="*/ 463598 h 1561662"/>
              <a:gd name="connsiteX4507" fmla="*/ 224673 w 1715874"/>
              <a:gd name="connsiteY4507" fmla="*/ 473592 h 1561662"/>
              <a:gd name="connsiteX4508" fmla="*/ 226309 w 1715874"/>
              <a:gd name="connsiteY4508" fmla="*/ 473592 h 1561662"/>
              <a:gd name="connsiteX4509" fmla="*/ 236128 w 1715874"/>
              <a:gd name="connsiteY4509" fmla="*/ 473592 h 1561662"/>
              <a:gd name="connsiteX4510" fmla="*/ 237765 w 1715874"/>
              <a:gd name="connsiteY4510" fmla="*/ 473592 h 1561662"/>
              <a:gd name="connsiteX4511" fmla="*/ 237765 w 1715874"/>
              <a:gd name="connsiteY4511" fmla="*/ 483587 h 1561662"/>
              <a:gd name="connsiteX4512" fmla="*/ 245129 w 1715874"/>
              <a:gd name="connsiteY4512" fmla="*/ 483587 h 1561662"/>
              <a:gd name="connsiteX4513" fmla="*/ 249220 w 1715874"/>
              <a:gd name="connsiteY4513" fmla="*/ 483587 h 1561662"/>
              <a:gd name="connsiteX4514" fmla="*/ 250856 w 1715874"/>
              <a:gd name="connsiteY4514" fmla="*/ 483587 h 1561662"/>
              <a:gd name="connsiteX4515" fmla="*/ 252493 w 1715874"/>
              <a:gd name="connsiteY4515" fmla="*/ 483587 h 1561662"/>
              <a:gd name="connsiteX4516" fmla="*/ 260675 w 1715874"/>
              <a:gd name="connsiteY4516" fmla="*/ 483587 h 1561662"/>
              <a:gd name="connsiteX4517" fmla="*/ 262312 w 1715874"/>
              <a:gd name="connsiteY4517" fmla="*/ 483587 h 1561662"/>
              <a:gd name="connsiteX4518" fmla="*/ 263948 w 1715874"/>
              <a:gd name="connsiteY4518" fmla="*/ 483587 h 1561662"/>
              <a:gd name="connsiteX4519" fmla="*/ 263948 w 1715874"/>
              <a:gd name="connsiteY4519" fmla="*/ 473592 h 1561662"/>
              <a:gd name="connsiteX4520" fmla="*/ 263948 w 1715874"/>
              <a:gd name="connsiteY4520" fmla="*/ 463598 h 1561662"/>
              <a:gd name="connsiteX4521" fmla="*/ 268862 w 1715874"/>
              <a:gd name="connsiteY4521" fmla="*/ 457033 h 1561662"/>
              <a:gd name="connsiteX4522" fmla="*/ 277462 w 1715874"/>
              <a:gd name="connsiteY4522" fmla="*/ 453282 h 1561662"/>
              <a:gd name="connsiteX4523" fmla="*/ 290554 w 1715874"/>
              <a:gd name="connsiteY4523" fmla="*/ 463598 h 1561662"/>
              <a:gd name="connsiteX4524" fmla="*/ 290554 w 1715874"/>
              <a:gd name="connsiteY4524" fmla="*/ 462309 h 1561662"/>
              <a:gd name="connsiteX4525" fmla="*/ 290554 w 1715874"/>
              <a:gd name="connsiteY4525" fmla="*/ 453282 h 1561662"/>
              <a:gd name="connsiteX4526" fmla="*/ 290554 w 1715874"/>
              <a:gd name="connsiteY4526" fmla="*/ 443288 h 1561662"/>
              <a:gd name="connsiteX4527" fmla="*/ 277462 w 1715874"/>
              <a:gd name="connsiteY4527" fmla="*/ 443288 h 1561662"/>
              <a:gd name="connsiteX4528" fmla="*/ 290554 w 1715874"/>
              <a:gd name="connsiteY4528" fmla="*/ 433294 h 1561662"/>
              <a:gd name="connsiteX4529" fmla="*/ 303646 w 1715874"/>
              <a:gd name="connsiteY4529" fmla="*/ 433294 h 1561662"/>
              <a:gd name="connsiteX4530" fmla="*/ 316738 w 1715874"/>
              <a:gd name="connsiteY4530" fmla="*/ 433294 h 1561662"/>
              <a:gd name="connsiteX4531" fmla="*/ 316738 w 1715874"/>
              <a:gd name="connsiteY4531" fmla="*/ 443288 h 1561662"/>
              <a:gd name="connsiteX4532" fmla="*/ 330252 w 1715874"/>
              <a:gd name="connsiteY4532" fmla="*/ 443288 h 1561662"/>
              <a:gd name="connsiteX4533" fmla="*/ 330252 w 1715874"/>
              <a:gd name="connsiteY4533" fmla="*/ 433294 h 1561662"/>
              <a:gd name="connsiteX4534" fmla="*/ 343344 w 1715874"/>
              <a:gd name="connsiteY4534" fmla="*/ 433294 h 1561662"/>
              <a:gd name="connsiteX4535" fmla="*/ 356436 w 1715874"/>
              <a:gd name="connsiteY4535" fmla="*/ 433294 h 1561662"/>
              <a:gd name="connsiteX4536" fmla="*/ 369528 w 1715874"/>
              <a:gd name="connsiteY4536" fmla="*/ 423299 h 1561662"/>
              <a:gd name="connsiteX4537" fmla="*/ 369528 w 1715874"/>
              <a:gd name="connsiteY4537" fmla="*/ 412983 h 1561662"/>
              <a:gd name="connsiteX4538" fmla="*/ 377341 w 1715874"/>
              <a:gd name="connsiteY4538" fmla="*/ 412983 h 1561662"/>
              <a:gd name="connsiteX4539" fmla="*/ 383042 w 1715874"/>
              <a:gd name="connsiteY4539" fmla="*/ 412983 h 1561662"/>
              <a:gd name="connsiteX4540" fmla="*/ 383042 w 1715874"/>
              <a:gd name="connsiteY4540" fmla="*/ 423299 h 1561662"/>
              <a:gd name="connsiteX4541" fmla="*/ 383042 w 1715874"/>
              <a:gd name="connsiteY4541" fmla="*/ 433294 h 1561662"/>
              <a:gd name="connsiteX4542" fmla="*/ 396134 w 1715874"/>
              <a:gd name="connsiteY4542" fmla="*/ 423299 h 1561662"/>
              <a:gd name="connsiteX4543" fmla="*/ 396134 w 1715874"/>
              <a:gd name="connsiteY4543" fmla="*/ 412983 h 1561662"/>
              <a:gd name="connsiteX4544" fmla="*/ 383042 w 1715874"/>
              <a:gd name="connsiteY4544" fmla="*/ 412983 h 1561662"/>
              <a:gd name="connsiteX4545" fmla="*/ 383042 w 1715874"/>
              <a:gd name="connsiteY4545" fmla="*/ 409235 h 1561662"/>
              <a:gd name="connsiteX4546" fmla="*/ 383042 w 1715874"/>
              <a:gd name="connsiteY4546" fmla="*/ 402989 h 1561662"/>
              <a:gd name="connsiteX4547" fmla="*/ 381353 w 1715874"/>
              <a:gd name="connsiteY4547" fmla="*/ 402989 h 1561662"/>
              <a:gd name="connsiteX4548" fmla="*/ 375229 w 1715874"/>
              <a:gd name="connsiteY4548" fmla="*/ 402989 h 1561662"/>
              <a:gd name="connsiteX4549" fmla="*/ 374596 w 1715874"/>
              <a:gd name="connsiteY4549" fmla="*/ 402989 h 1561662"/>
              <a:gd name="connsiteX4550" fmla="*/ 369528 w 1715874"/>
              <a:gd name="connsiteY4550" fmla="*/ 402989 h 1561662"/>
              <a:gd name="connsiteX4551" fmla="*/ 369528 w 1715874"/>
              <a:gd name="connsiteY4551" fmla="*/ 392995 h 1561662"/>
              <a:gd name="connsiteX4552" fmla="*/ 356436 w 1715874"/>
              <a:gd name="connsiteY4552" fmla="*/ 392995 h 1561662"/>
              <a:gd name="connsiteX4553" fmla="*/ 356436 w 1715874"/>
              <a:gd name="connsiteY4553" fmla="*/ 389247 h 1561662"/>
              <a:gd name="connsiteX4554" fmla="*/ 356436 w 1715874"/>
              <a:gd name="connsiteY4554" fmla="*/ 387998 h 1561662"/>
              <a:gd name="connsiteX4555" fmla="*/ 356436 w 1715874"/>
              <a:gd name="connsiteY4555" fmla="*/ 386749 h 1561662"/>
              <a:gd name="connsiteX4556" fmla="*/ 356436 w 1715874"/>
              <a:gd name="connsiteY4556" fmla="*/ 383001 h 1561662"/>
              <a:gd name="connsiteX4557" fmla="*/ 354799 w 1715874"/>
              <a:gd name="connsiteY4557" fmla="*/ 383001 h 1561662"/>
              <a:gd name="connsiteX4558" fmla="*/ 346617 w 1715874"/>
              <a:gd name="connsiteY4558" fmla="*/ 383001 h 1561662"/>
              <a:gd name="connsiteX4559" fmla="*/ 343344 w 1715874"/>
              <a:gd name="connsiteY4559" fmla="*/ 383001 h 1561662"/>
              <a:gd name="connsiteX4560" fmla="*/ 343344 w 1715874"/>
              <a:gd name="connsiteY4560" fmla="*/ 381711 h 1561662"/>
              <a:gd name="connsiteX4561" fmla="*/ 343344 w 1715874"/>
              <a:gd name="connsiteY4561" fmla="*/ 379132 h 1561662"/>
              <a:gd name="connsiteX4562" fmla="*/ 343344 w 1715874"/>
              <a:gd name="connsiteY4562" fmla="*/ 372684 h 1561662"/>
              <a:gd name="connsiteX4563" fmla="*/ 343344 w 1715874"/>
              <a:gd name="connsiteY4563" fmla="*/ 371435 h 1561662"/>
              <a:gd name="connsiteX4564" fmla="*/ 343344 w 1715874"/>
              <a:gd name="connsiteY4564" fmla="*/ 366438 h 1561662"/>
              <a:gd name="connsiteX4565" fmla="*/ 343344 w 1715874"/>
              <a:gd name="connsiteY4565" fmla="*/ 362690 h 1561662"/>
              <a:gd name="connsiteX4566" fmla="*/ 356436 w 1715874"/>
              <a:gd name="connsiteY4566" fmla="*/ 362690 h 1561662"/>
              <a:gd name="connsiteX4567" fmla="*/ 356436 w 1715874"/>
              <a:gd name="connsiteY4567" fmla="*/ 361441 h 1561662"/>
              <a:gd name="connsiteX4568" fmla="*/ 356436 w 1715874"/>
              <a:gd name="connsiteY4568" fmla="*/ 356444 h 1561662"/>
              <a:gd name="connsiteX4569" fmla="*/ 356436 w 1715874"/>
              <a:gd name="connsiteY4569" fmla="*/ 352696 h 1561662"/>
              <a:gd name="connsiteX4570" fmla="*/ 356436 w 1715874"/>
              <a:gd name="connsiteY4570" fmla="*/ 342702 h 1561662"/>
              <a:gd name="connsiteX4571" fmla="*/ 369528 w 1715874"/>
              <a:gd name="connsiteY4571" fmla="*/ 342702 h 1561662"/>
              <a:gd name="connsiteX4572" fmla="*/ 369528 w 1715874"/>
              <a:gd name="connsiteY4572" fmla="*/ 337544 h 1561662"/>
              <a:gd name="connsiteX4573" fmla="*/ 369528 w 1715874"/>
              <a:gd name="connsiteY4573" fmla="*/ 332385 h 1561662"/>
              <a:gd name="connsiteX4574" fmla="*/ 356436 w 1715874"/>
              <a:gd name="connsiteY4574" fmla="*/ 332385 h 1561662"/>
              <a:gd name="connsiteX4575" fmla="*/ 356436 w 1715874"/>
              <a:gd name="connsiteY4575" fmla="*/ 322391 h 1561662"/>
              <a:gd name="connsiteX4576" fmla="*/ 369528 w 1715874"/>
              <a:gd name="connsiteY4576" fmla="*/ 322391 h 1561662"/>
              <a:gd name="connsiteX4577" fmla="*/ 383042 w 1715874"/>
              <a:gd name="connsiteY4577" fmla="*/ 322391 h 1561662"/>
              <a:gd name="connsiteX4578" fmla="*/ 396134 w 1715874"/>
              <a:gd name="connsiteY4578" fmla="*/ 322391 h 1561662"/>
              <a:gd name="connsiteX4579" fmla="*/ 396134 w 1715874"/>
              <a:gd name="connsiteY4579" fmla="*/ 312397 h 1561662"/>
              <a:gd name="connsiteX4580" fmla="*/ 409225 w 1715874"/>
              <a:gd name="connsiteY4580" fmla="*/ 302403 h 1561662"/>
              <a:gd name="connsiteX4581" fmla="*/ 407589 w 1715874"/>
              <a:gd name="connsiteY4581" fmla="*/ 302403 h 1561662"/>
              <a:gd name="connsiteX4582" fmla="*/ 405952 w 1715874"/>
              <a:gd name="connsiteY4582" fmla="*/ 302403 h 1561662"/>
              <a:gd name="connsiteX4583" fmla="*/ 396134 w 1715874"/>
              <a:gd name="connsiteY4583" fmla="*/ 302403 h 1561662"/>
              <a:gd name="connsiteX4584" fmla="*/ 396134 w 1715874"/>
              <a:gd name="connsiteY4584" fmla="*/ 306151 h 1561662"/>
              <a:gd name="connsiteX4585" fmla="*/ 396134 w 1715874"/>
              <a:gd name="connsiteY4585" fmla="*/ 312397 h 1561662"/>
              <a:gd name="connsiteX4586" fmla="*/ 383042 w 1715874"/>
              <a:gd name="connsiteY4586" fmla="*/ 312397 h 1561662"/>
              <a:gd name="connsiteX4587" fmla="*/ 369528 w 1715874"/>
              <a:gd name="connsiteY4587" fmla="*/ 312397 h 1561662"/>
              <a:gd name="connsiteX4588" fmla="*/ 369528 w 1715874"/>
              <a:gd name="connsiteY4588" fmla="*/ 302403 h 1561662"/>
              <a:gd name="connsiteX4589" fmla="*/ 356436 w 1715874"/>
              <a:gd name="connsiteY4589" fmla="*/ 302403 h 1561662"/>
              <a:gd name="connsiteX4590" fmla="*/ 356436 w 1715874"/>
              <a:gd name="connsiteY4590" fmla="*/ 292086 h 1561662"/>
              <a:gd name="connsiteX4591" fmla="*/ 358072 w 1715874"/>
              <a:gd name="connsiteY4591" fmla="*/ 292086 h 1561662"/>
              <a:gd name="connsiteX4592" fmla="*/ 361345 w 1715874"/>
              <a:gd name="connsiteY4592" fmla="*/ 292086 h 1561662"/>
              <a:gd name="connsiteX4593" fmla="*/ 361959 w 1715874"/>
              <a:gd name="connsiteY4593" fmla="*/ 292086 h 1561662"/>
              <a:gd name="connsiteX4594" fmla="*/ 369528 w 1715874"/>
              <a:gd name="connsiteY4594" fmla="*/ 292086 h 1561662"/>
              <a:gd name="connsiteX4595" fmla="*/ 383042 w 1715874"/>
              <a:gd name="connsiteY4595" fmla="*/ 302403 h 1561662"/>
              <a:gd name="connsiteX4596" fmla="*/ 383042 w 1715874"/>
              <a:gd name="connsiteY4596" fmla="*/ 292086 h 1561662"/>
              <a:gd name="connsiteX4597" fmla="*/ 383042 w 1715874"/>
              <a:gd name="connsiteY4597" fmla="*/ 282092 h 1561662"/>
              <a:gd name="connsiteX4598" fmla="*/ 369528 w 1715874"/>
              <a:gd name="connsiteY4598" fmla="*/ 282092 h 1561662"/>
              <a:gd name="connsiteX4599" fmla="*/ 369528 w 1715874"/>
              <a:gd name="connsiteY4599" fmla="*/ 272098 h 1561662"/>
              <a:gd name="connsiteX4600" fmla="*/ 383042 w 1715874"/>
              <a:gd name="connsiteY4600" fmla="*/ 272098 h 1561662"/>
              <a:gd name="connsiteX4601" fmla="*/ 383042 w 1715874"/>
              <a:gd name="connsiteY4601" fmla="*/ 262104 h 1561662"/>
              <a:gd name="connsiteX4602" fmla="*/ 383042 w 1715874"/>
              <a:gd name="connsiteY4602" fmla="*/ 260815 h 1561662"/>
              <a:gd name="connsiteX4603" fmla="*/ 383042 w 1715874"/>
              <a:gd name="connsiteY4603" fmla="*/ 253077 h 1561662"/>
              <a:gd name="connsiteX4604" fmla="*/ 383042 w 1715874"/>
              <a:gd name="connsiteY4604" fmla="*/ 251788 h 1561662"/>
              <a:gd name="connsiteX4605" fmla="*/ 383042 w 1715874"/>
              <a:gd name="connsiteY4605" fmla="*/ 241793 h 1561662"/>
              <a:gd name="connsiteX4606" fmla="*/ 396134 w 1715874"/>
              <a:gd name="connsiteY4606" fmla="*/ 241793 h 1561662"/>
              <a:gd name="connsiteX4607" fmla="*/ 409225 w 1715874"/>
              <a:gd name="connsiteY4607" fmla="*/ 241793 h 1561662"/>
              <a:gd name="connsiteX4608" fmla="*/ 396134 w 1715874"/>
              <a:gd name="connsiteY4608" fmla="*/ 251788 h 1561662"/>
              <a:gd name="connsiteX4609" fmla="*/ 409225 w 1715874"/>
              <a:gd name="connsiteY4609" fmla="*/ 251788 h 1561662"/>
              <a:gd name="connsiteX4610" fmla="*/ 396134 w 1715874"/>
              <a:gd name="connsiteY4610" fmla="*/ 262104 h 1561662"/>
              <a:gd name="connsiteX4611" fmla="*/ 409225 w 1715874"/>
              <a:gd name="connsiteY4611" fmla="*/ 262104 h 1561662"/>
              <a:gd name="connsiteX4612" fmla="*/ 396134 w 1715874"/>
              <a:gd name="connsiteY4612" fmla="*/ 272098 h 1561662"/>
              <a:gd name="connsiteX4613" fmla="*/ 409225 w 1715874"/>
              <a:gd name="connsiteY4613" fmla="*/ 272098 h 1561662"/>
              <a:gd name="connsiteX4614" fmla="*/ 409225 w 1715874"/>
              <a:gd name="connsiteY4614" fmla="*/ 282092 h 1561662"/>
              <a:gd name="connsiteX4615" fmla="*/ 422317 w 1715874"/>
              <a:gd name="connsiteY4615" fmla="*/ 282092 h 1561662"/>
              <a:gd name="connsiteX4616" fmla="*/ 435831 w 1715874"/>
              <a:gd name="connsiteY4616" fmla="*/ 282092 h 1561662"/>
              <a:gd name="connsiteX4617" fmla="*/ 435831 w 1715874"/>
              <a:gd name="connsiteY4617" fmla="*/ 284591 h 1561662"/>
              <a:gd name="connsiteX4618" fmla="*/ 435831 w 1715874"/>
              <a:gd name="connsiteY4618" fmla="*/ 292086 h 1561662"/>
              <a:gd name="connsiteX4619" fmla="*/ 448923 w 1715874"/>
              <a:gd name="connsiteY4619" fmla="*/ 292086 h 1561662"/>
              <a:gd name="connsiteX4620" fmla="*/ 462015 w 1715874"/>
              <a:gd name="connsiteY4620" fmla="*/ 292086 h 1561662"/>
              <a:gd name="connsiteX4621" fmla="*/ 448923 w 1715874"/>
              <a:gd name="connsiteY4621" fmla="*/ 282092 h 1561662"/>
              <a:gd name="connsiteX4622" fmla="*/ 448923 w 1715874"/>
              <a:gd name="connsiteY4622" fmla="*/ 272098 h 1561662"/>
              <a:gd name="connsiteX4623" fmla="*/ 448923 w 1715874"/>
              <a:gd name="connsiteY4623" fmla="*/ 262104 h 1561662"/>
              <a:gd name="connsiteX4624" fmla="*/ 435831 w 1715874"/>
              <a:gd name="connsiteY4624" fmla="*/ 272098 h 1561662"/>
              <a:gd name="connsiteX4625" fmla="*/ 435831 w 1715874"/>
              <a:gd name="connsiteY4625" fmla="*/ 262104 h 1561662"/>
              <a:gd name="connsiteX4626" fmla="*/ 435831 w 1715874"/>
              <a:gd name="connsiteY4626" fmla="*/ 251788 h 1561662"/>
              <a:gd name="connsiteX4627" fmla="*/ 435831 w 1715874"/>
              <a:gd name="connsiteY4627" fmla="*/ 250538 h 1561662"/>
              <a:gd name="connsiteX4628" fmla="*/ 435831 w 1715874"/>
              <a:gd name="connsiteY4628" fmla="*/ 241793 h 1561662"/>
              <a:gd name="connsiteX4629" fmla="*/ 422317 w 1715874"/>
              <a:gd name="connsiteY4629" fmla="*/ 231799 h 1561662"/>
              <a:gd name="connsiteX4630" fmla="*/ 435831 w 1715874"/>
              <a:gd name="connsiteY4630" fmla="*/ 231799 h 1561662"/>
              <a:gd name="connsiteX4631" fmla="*/ 435831 w 1715874"/>
              <a:gd name="connsiteY4631" fmla="*/ 221805 h 1561662"/>
              <a:gd name="connsiteX4632" fmla="*/ 435831 w 1715874"/>
              <a:gd name="connsiteY4632" fmla="*/ 211489 h 1561662"/>
              <a:gd name="connsiteX4633" fmla="*/ 448923 w 1715874"/>
              <a:gd name="connsiteY4633" fmla="*/ 201495 h 1561662"/>
              <a:gd name="connsiteX4634" fmla="*/ 448923 w 1715874"/>
              <a:gd name="connsiteY4634" fmla="*/ 191500 h 1561662"/>
              <a:gd name="connsiteX4635" fmla="*/ 462015 w 1715874"/>
              <a:gd name="connsiteY4635" fmla="*/ 191500 h 1561662"/>
              <a:gd name="connsiteX4636" fmla="*/ 462015 w 1715874"/>
              <a:gd name="connsiteY4636" fmla="*/ 201495 h 1561662"/>
              <a:gd name="connsiteX4637" fmla="*/ 475107 w 1715874"/>
              <a:gd name="connsiteY4637" fmla="*/ 181506 h 1561662"/>
              <a:gd name="connsiteX4638" fmla="*/ 488621 w 1715874"/>
              <a:gd name="connsiteY4638" fmla="*/ 181506 h 1561662"/>
              <a:gd name="connsiteX4639" fmla="*/ 488621 w 1715874"/>
              <a:gd name="connsiteY4639" fmla="*/ 180217 h 1561662"/>
              <a:gd name="connsiteX4640" fmla="*/ 488621 w 1715874"/>
              <a:gd name="connsiteY4640" fmla="*/ 171190 h 1561662"/>
              <a:gd name="connsiteX4641" fmla="*/ 501713 w 1715874"/>
              <a:gd name="connsiteY4641" fmla="*/ 171190 h 1561662"/>
              <a:gd name="connsiteX4642" fmla="*/ 514805 w 1715874"/>
              <a:gd name="connsiteY4642" fmla="*/ 171190 h 1561662"/>
              <a:gd name="connsiteX4643" fmla="*/ 514805 w 1715874"/>
              <a:gd name="connsiteY4643" fmla="*/ 161196 h 1561662"/>
              <a:gd name="connsiteX4644" fmla="*/ 514805 w 1715874"/>
              <a:gd name="connsiteY4644" fmla="*/ 151202 h 1561662"/>
              <a:gd name="connsiteX4645" fmla="*/ 527896 w 1715874"/>
              <a:gd name="connsiteY4645" fmla="*/ 141207 h 1561662"/>
              <a:gd name="connsiteX4646" fmla="*/ 527896 w 1715874"/>
              <a:gd name="connsiteY4646" fmla="*/ 151202 h 1561662"/>
              <a:gd name="connsiteX4647" fmla="*/ 541411 w 1715874"/>
              <a:gd name="connsiteY4647" fmla="*/ 141207 h 1561662"/>
              <a:gd name="connsiteX4648" fmla="*/ 541411 w 1715874"/>
              <a:gd name="connsiteY4648" fmla="*/ 130891 h 1561662"/>
              <a:gd name="connsiteX4649" fmla="*/ 546934 w 1715874"/>
              <a:gd name="connsiteY4649" fmla="*/ 130891 h 1561662"/>
              <a:gd name="connsiteX4650" fmla="*/ 554502 w 1715874"/>
              <a:gd name="connsiteY4650" fmla="*/ 130891 h 1561662"/>
              <a:gd name="connsiteX4651" fmla="*/ 554502 w 1715874"/>
              <a:gd name="connsiteY4651" fmla="*/ 141207 h 1561662"/>
              <a:gd name="connsiteX4652" fmla="*/ 562071 w 1715874"/>
              <a:gd name="connsiteY4652" fmla="*/ 141207 h 1561662"/>
              <a:gd name="connsiteX4653" fmla="*/ 562685 w 1715874"/>
              <a:gd name="connsiteY4653" fmla="*/ 141207 h 1561662"/>
              <a:gd name="connsiteX4654" fmla="*/ 567594 w 1715874"/>
              <a:gd name="connsiteY4654" fmla="*/ 141207 h 1561662"/>
              <a:gd name="connsiteX4655" fmla="*/ 567594 w 1715874"/>
              <a:gd name="connsiteY4655" fmla="*/ 151202 h 1561662"/>
              <a:gd name="connsiteX4656" fmla="*/ 567594 w 1715874"/>
              <a:gd name="connsiteY4656" fmla="*/ 161196 h 1561662"/>
              <a:gd name="connsiteX4657" fmla="*/ 580686 w 1715874"/>
              <a:gd name="connsiteY4657" fmla="*/ 161196 h 1561662"/>
              <a:gd name="connsiteX4658" fmla="*/ 580686 w 1715874"/>
              <a:gd name="connsiteY4658" fmla="*/ 151202 h 1561662"/>
              <a:gd name="connsiteX4659" fmla="*/ 580686 w 1715874"/>
              <a:gd name="connsiteY4659" fmla="*/ 141207 h 1561662"/>
              <a:gd name="connsiteX4660" fmla="*/ 594200 w 1715874"/>
              <a:gd name="connsiteY4660" fmla="*/ 141207 h 1561662"/>
              <a:gd name="connsiteX4661" fmla="*/ 594200 w 1715874"/>
              <a:gd name="connsiteY4661" fmla="*/ 151202 h 1561662"/>
              <a:gd name="connsiteX4662" fmla="*/ 594200 w 1715874"/>
              <a:gd name="connsiteY4662" fmla="*/ 161196 h 1561662"/>
              <a:gd name="connsiteX4663" fmla="*/ 594200 w 1715874"/>
              <a:gd name="connsiteY4663" fmla="*/ 151202 h 1561662"/>
              <a:gd name="connsiteX4664" fmla="*/ 607292 w 1715874"/>
              <a:gd name="connsiteY4664" fmla="*/ 151202 h 1561662"/>
              <a:gd name="connsiteX4665" fmla="*/ 607292 w 1715874"/>
              <a:gd name="connsiteY4665" fmla="*/ 141207 h 1561662"/>
              <a:gd name="connsiteX4666" fmla="*/ 607292 w 1715874"/>
              <a:gd name="connsiteY4666" fmla="*/ 130891 h 1561662"/>
              <a:gd name="connsiteX4667" fmla="*/ 620384 w 1715874"/>
              <a:gd name="connsiteY4667" fmla="*/ 130891 h 1561662"/>
              <a:gd name="connsiteX4668" fmla="*/ 620384 w 1715874"/>
              <a:gd name="connsiteY4668" fmla="*/ 120897 h 1561662"/>
              <a:gd name="connsiteX4669" fmla="*/ 620384 w 1715874"/>
              <a:gd name="connsiteY4669" fmla="*/ 110903 h 1561662"/>
              <a:gd name="connsiteX4670" fmla="*/ 633475 w 1715874"/>
              <a:gd name="connsiteY4670" fmla="*/ 100909 h 1561662"/>
              <a:gd name="connsiteX4671" fmla="*/ 633475 w 1715874"/>
              <a:gd name="connsiteY4671" fmla="*/ 110903 h 1561662"/>
              <a:gd name="connsiteX4672" fmla="*/ 646990 w 1715874"/>
              <a:gd name="connsiteY4672" fmla="*/ 110903 h 1561662"/>
              <a:gd name="connsiteX4673" fmla="*/ 646990 w 1715874"/>
              <a:gd name="connsiteY4673" fmla="*/ 100909 h 1561662"/>
              <a:gd name="connsiteX4674" fmla="*/ 633475 w 1715874"/>
              <a:gd name="connsiteY4674" fmla="*/ 100909 h 1561662"/>
              <a:gd name="connsiteX4675" fmla="*/ 620384 w 1715874"/>
              <a:gd name="connsiteY4675" fmla="*/ 100909 h 1561662"/>
              <a:gd name="connsiteX4676" fmla="*/ 620384 w 1715874"/>
              <a:gd name="connsiteY4676" fmla="*/ 102158 h 1561662"/>
              <a:gd name="connsiteX4677" fmla="*/ 620384 w 1715874"/>
              <a:gd name="connsiteY4677" fmla="*/ 104657 h 1561662"/>
              <a:gd name="connsiteX4678" fmla="*/ 620384 w 1715874"/>
              <a:gd name="connsiteY4678" fmla="*/ 110903 h 1561662"/>
              <a:gd name="connsiteX4679" fmla="*/ 607292 w 1715874"/>
              <a:gd name="connsiteY4679" fmla="*/ 110903 h 1561662"/>
              <a:gd name="connsiteX4680" fmla="*/ 607292 w 1715874"/>
              <a:gd name="connsiteY4680" fmla="*/ 100909 h 1561662"/>
              <a:gd name="connsiteX4681" fmla="*/ 594200 w 1715874"/>
              <a:gd name="connsiteY4681" fmla="*/ 100909 h 1561662"/>
              <a:gd name="connsiteX4682" fmla="*/ 594200 w 1715874"/>
              <a:gd name="connsiteY4682" fmla="*/ 110903 h 1561662"/>
              <a:gd name="connsiteX4683" fmla="*/ 580686 w 1715874"/>
              <a:gd name="connsiteY4683" fmla="*/ 110903 h 1561662"/>
              <a:gd name="connsiteX4684" fmla="*/ 580686 w 1715874"/>
              <a:gd name="connsiteY4684" fmla="*/ 120897 h 1561662"/>
              <a:gd name="connsiteX4685" fmla="*/ 594200 w 1715874"/>
              <a:gd name="connsiteY4685" fmla="*/ 120897 h 1561662"/>
              <a:gd name="connsiteX4686" fmla="*/ 580686 w 1715874"/>
              <a:gd name="connsiteY4686" fmla="*/ 130891 h 1561662"/>
              <a:gd name="connsiteX4687" fmla="*/ 580686 w 1715874"/>
              <a:gd name="connsiteY4687" fmla="*/ 141207 h 1561662"/>
              <a:gd name="connsiteX4688" fmla="*/ 567594 w 1715874"/>
              <a:gd name="connsiteY4688" fmla="*/ 141207 h 1561662"/>
              <a:gd name="connsiteX4689" fmla="*/ 567594 w 1715874"/>
              <a:gd name="connsiteY4689" fmla="*/ 130891 h 1561662"/>
              <a:gd name="connsiteX4690" fmla="*/ 554502 w 1715874"/>
              <a:gd name="connsiteY4690" fmla="*/ 130891 h 1561662"/>
              <a:gd name="connsiteX4691" fmla="*/ 554502 w 1715874"/>
              <a:gd name="connsiteY4691" fmla="*/ 120897 h 1561662"/>
              <a:gd name="connsiteX4692" fmla="*/ 541411 w 1715874"/>
              <a:gd name="connsiteY4692" fmla="*/ 120897 h 1561662"/>
              <a:gd name="connsiteX4693" fmla="*/ 554502 w 1715874"/>
              <a:gd name="connsiteY4693" fmla="*/ 110903 h 1561662"/>
              <a:gd name="connsiteX4694" fmla="*/ 567594 w 1715874"/>
              <a:gd name="connsiteY4694" fmla="*/ 110903 h 1561662"/>
              <a:gd name="connsiteX4695" fmla="*/ 554502 w 1715874"/>
              <a:gd name="connsiteY4695" fmla="*/ 110903 h 1561662"/>
              <a:gd name="connsiteX4696" fmla="*/ 554502 w 1715874"/>
              <a:gd name="connsiteY4696" fmla="*/ 100909 h 1561662"/>
              <a:gd name="connsiteX4697" fmla="*/ 567594 w 1715874"/>
              <a:gd name="connsiteY4697" fmla="*/ 100909 h 1561662"/>
              <a:gd name="connsiteX4698" fmla="*/ 580686 w 1715874"/>
              <a:gd name="connsiteY4698" fmla="*/ 100909 h 1561662"/>
              <a:gd name="connsiteX4699" fmla="*/ 580686 w 1715874"/>
              <a:gd name="connsiteY4699" fmla="*/ 90592 h 1561662"/>
              <a:gd name="connsiteX4700" fmla="*/ 594200 w 1715874"/>
              <a:gd name="connsiteY4700" fmla="*/ 90592 h 1561662"/>
              <a:gd name="connsiteX4701" fmla="*/ 607292 w 1715874"/>
              <a:gd name="connsiteY4701" fmla="*/ 90592 h 1561662"/>
              <a:gd name="connsiteX4702" fmla="*/ 607292 w 1715874"/>
              <a:gd name="connsiteY4702" fmla="*/ 89343 h 1561662"/>
              <a:gd name="connsiteX4703" fmla="*/ 607292 w 1715874"/>
              <a:gd name="connsiteY4703" fmla="*/ 83096 h 1561662"/>
              <a:gd name="connsiteX4704" fmla="*/ 607292 w 1715874"/>
              <a:gd name="connsiteY4704" fmla="*/ 80598 h 1561662"/>
              <a:gd name="connsiteX4705" fmla="*/ 607292 w 1715874"/>
              <a:gd name="connsiteY4705" fmla="*/ 76850 h 1561662"/>
              <a:gd name="connsiteX4706" fmla="*/ 607292 w 1715874"/>
              <a:gd name="connsiteY4706" fmla="*/ 75601 h 1561662"/>
              <a:gd name="connsiteX4707" fmla="*/ 607292 w 1715874"/>
              <a:gd name="connsiteY4707" fmla="*/ 70604 h 1561662"/>
              <a:gd name="connsiteX4708" fmla="*/ 620384 w 1715874"/>
              <a:gd name="connsiteY4708" fmla="*/ 70604 h 1561662"/>
              <a:gd name="connsiteX4709" fmla="*/ 620384 w 1715874"/>
              <a:gd name="connsiteY4709" fmla="*/ 80598 h 1561662"/>
              <a:gd name="connsiteX4710" fmla="*/ 622020 w 1715874"/>
              <a:gd name="connsiteY4710" fmla="*/ 80598 h 1561662"/>
              <a:gd name="connsiteX4711" fmla="*/ 623657 w 1715874"/>
              <a:gd name="connsiteY4711" fmla="*/ 80598 h 1561662"/>
              <a:gd name="connsiteX4712" fmla="*/ 633475 w 1715874"/>
              <a:gd name="connsiteY4712" fmla="*/ 80598 h 1561662"/>
              <a:gd name="connsiteX4713" fmla="*/ 620384 w 1715874"/>
              <a:gd name="connsiteY4713" fmla="*/ 90592 h 1561662"/>
              <a:gd name="connsiteX4714" fmla="*/ 633475 w 1715874"/>
              <a:gd name="connsiteY4714" fmla="*/ 90592 h 1561662"/>
              <a:gd name="connsiteX4715" fmla="*/ 633475 w 1715874"/>
              <a:gd name="connsiteY4715" fmla="*/ 80598 h 1561662"/>
              <a:gd name="connsiteX4716" fmla="*/ 646990 w 1715874"/>
              <a:gd name="connsiteY4716" fmla="*/ 80598 h 1561662"/>
              <a:gd name="connsiteX4717" fmla="*/ 646990 w 1715874"/>
              <a:gd name="connsiteY4717" fmla="*/ 90592 h 1561662"/>
              <a:gd name="connsiteX4718" fmla="*/ 660081 w 1715874"/>
              <a:gd name="connsiteY4718" fmla="*/ 90592 h 1561662"/>
              <a:gd name="connsiteX4719" fmla="*/ 660081 w 1715874"/>
              <a:gd name="connsiteY4719" fmla="*/ 89343 h 1561662"/>
              <a:gd name="connsiteX4720" fmla="*/ 660081 w 1715874"/>
              <a:gd name="connsiteY4720" fmla="*/ 86844 h 1561662"/>
              <a:gd name="connsiteX4721" fmla="*/ 660081 w 1715874"/>
              <a:gd name="connsiteY4721" fmla="*/ 80598 h 1561662"/>
              <a:gd name="connsiteX4722" fmla="*/ 660081 w 1715874"/>
              <a:gd name="connsiteY4722" fmla="*/ 70604 h 1561662"/>
              <a:gd name="connsiteX4723" fmla="*/ 660081 w 1715874"/>
              <a:gd name="connsiteY4723" fmla="*/ 66856 h 1561662"/>
              <a:gd name="connsiteX4724" fmla="*/ 660081 w 1715874"/>
              <a:gd name="connsiteY4724" fmla="*/ 60610 h 1561662"/>
              <a:gd name="connsiteX4725" fmla="*/ 646990 w 1715874"/>
              <a:gd name="connsiteY4725" fmla="*/ 60610 h 1561662"/>
              <a:gd name="connsiteX4726" fmla="*/ 660081 w 1715874"/>
              <a:gd name="connsiteY4726" fmla="*/ 50293 h 1561662"/>
              <a:gd name="connsiteX4727" fmla="*/ 667650 w 1715874"/>
              <a:gd name="connsiteY4727" fmla="*/ 50293 h 1561662"/>
              <a:gd name="connsiteX4728" fmla="*/ 668264 w 1715874"/>
              <a:gd name="connsiteY4728" fmla="*/ 50293 h 1561662"/>
              <a:gd name="connsiteX4729" fmla="*/ 673173 w 1715874"/>
              <a:gd name="connsiteY4729" fmla="*/ 50293 h 1561662"/>
              <a:gd name="connsiteX4730" fmla="*/ 673173 w 1715874"/>
              <a:gd name="connsiteY4730" fmla="*/ 60610 h 1561662"/>
              <a:gd name="connsiteX4731" fmla="*/ 673173 w 1715874"/>
              <a:gd name="connsiteY4731" fmla="*/ 50293 h 1561662"/>
              <a:gd name="connsiteX4732" fmla="*/ 686265 w 1715874"/>
              <a:gd name="connsiteY4732" fmla="*/ 50293 h 1561662"/>
              <a:gd name="connsiteX4733" fmla="*/ 699779 w 1715874"/>
              <a:gd name="connsiteY4733" fmla="*/ 60610 h 1561662"/>
              <a:gd name="connsiteX4734" fmla="*/ 699779 w 1715874"/>
              <a:gd name="connsiteY4734" fmla="*/ 56741 h 1561662"/>
              <a:gd name="connsiteX4735" fmla="*/ 699779 w 1715874"/>
              <a:gd name="connsiteY4735" fmla="*/ 55452 h 1561662"/>
              <a:gd name="connsiteX4736" fmla="*/ 699779 w 1715874"/>
              <a:gd name="connsiteY4736" fmla="*/ 54162 h 1561662"/>
              <a:gd name="connsiteX4737" fmla="*/ 699779 w 1715874"/>
              <a:gd name="connsiteY4737" fmla="*/ 50293 h 1561662"/>
              <a:gd name="connsiteX4738" fmla="*/ 686265 w 1715874"/>
              <a:gd name="connsiteY4738" fmla="*/ 50293 h 1561662"/>
              <a:gd name="connsiteX4739" fmla="*/ 686265 w 1715874"/>
              <a:gd name="connsiteY4739" fmla="*/ 40299 h 1561662"/>
              <a:gd name="connsiteX4740" fmla="*/ 673173 w 1715874"/>
              <a:gd name="connsiteY4740" fmla="*/ 40299 h 1561662"/>
              <a:gd name="connsiteX4741" fmla="*/ 673173 w 1715874"/>
              <a:gd name="connsiteY4741" fmla="*/ 30305 h 1561662"/>
              <a:gd name="connsiteX4742" fmla="*/ 686265 w 1715874"/>
              <a:gd name="connsiteY4742" fmla="*/ 30305 h 1561662"/>
              <a:gd name="connsiteX4743" fmla="*/ 699779 w 1715874"/>
              <a:gd name="connsiteY4743" fmla="*/ 40299 h 1561662"/>
              <a:gd name="connsiteX4744" fmla="*/ 712871 w 1715874"/>
              <a:gd name="connsiteY4744" fmla="*/ 40299 h 1561662"/>
              <a:gd name="connsiteX4745" fmla="*/ 712871 w 1715874"/>
              <a:gd name="connsiteY4745" fmla="*/ 50293 h 1561662"/>
              <a:gd name="connsiteX4746" fmla="*/ 717781 w 1715874"/>
              <a:gd name="connsiteY4746" fmla="*/ 50293 h 1561662"/>
              <a:gd name="connsiteX4747" fmla="*/ 718394 w 1715874"/>
              <a:gd name="connsiteY4747" fmla="*/ 50293 h 1561662"/>
              <a:gd name="connsiteX4748" fmla="*/ 725963 w 1715874"/>
              <a:gd name="connsiteY4748" fmla="*/ 50293 h 1561662"/>
              <a:gd name="connsiteX4749" fmla="*/ 725963 w 1715874"/>
              <a:gd name="connsiteY4749" fmla="*/ 60610 h 1561662"/>
              <a:gd name="connsiteX4750" fmla="*/ 739055 w 1715874"/>
              <a:gd name="connsiteY4750" fmla="*/ 60610 h 1561662"/>
              <a:gd name="connsiteX4751" fmla="*/ 739055 w 1715874"/>
              <a:gd name="connsiteY4751" fmla="*/ 70604 h 1561662"/>
              <a:gd name="connsiteX4752" fmla="*/ 752569 w 1715874"/>
              <a:gd name="connsiteY4752" fmla="*/ 70604 h 1561662"/>
              <a:gd name="connsiteX4753" fmla="*/ 752569 w 1715874"/>
              <a:gd name="connsiteY4753" fmla="*/ 80598 h 1561662"/>
              <a:gd name="connsiteX4754" fmla="*/ 765661 w 1715874"/>
              <a:gd name="connsiteY4754" fmla="*/ 80598 h 1561662"/>
              <a:gd name="connsiteX4755" fmla="*/ 765661 w 1715874"/>
              <a:gd name="connsiteY4755" fmla="*/ 90592 h 1561662"/>
              <a:gd name="connsiteX4756" fmla="*/ 778752 w 1715874"/>
              <a:gd name="connsiteY4756" fmla="*/ 90592 h 1561662"/>
              <a:gd name="connsiteX4757" fmla="*/ 778752 w 1715874"/>
              <a:gd name="connsiteY4757" fmla="*/ 100909 h 1561662"/>
              <a:gd name="connsiteX4758" fmla="*/ 791844 w 1715874"/>
              <a:gd name="connsiteY4758" fmla="*/ 100909 h 1561662"/>
              <a:gd name="connsiteX4759" fmla="*/ 791844 w 1715874"/>
              <a:gd name="connsiteY4759" fmla="*/ 110903 h 1561662"/>
              <a:gd name="connsiteX4760" fmla="*/ 805358 w 1715874"/>
              <a:gd name="connsiteY4760" fmla="*/ 120897 h 1561662"/>
              <a:gd name="connsiteX4761" fmla="*/ 818450 w 1715874"/>
              <a:gd name="connsiteY4761" fmla="*/ 130891 h 1561662"/>
              <a:gd name="connsiteX4762" fmla="*/ 818450 w 1715874"/>
              <a:gd name="connsiteY4762" fmla="*/ 141207 h 1561662"/>
              <a:gd name="connsiteX4763" fmla="*/ 831542 w 1715874"/>
              <a:gd name="connsiteY4763" fmla="*/ 141207 h 1561662"/>
              <a:gd name="connsiteX4764" fmla="*/ 831542 w 1715874"/>
              <a:gd name="connsiteY4764" fmla="*/ 130891 h 1561662"/>
              <a:gd name="connsiteX4765" fmla="*/ 831542 w 1715874"/>
              <a:gd name="connsiteY4765" fmla="*/ 120897 h 1561662"/>
              <a:gd name="connsiteX4766" fmla="*/ 831542 w 1715874"/>
              <a:gd name="connsiteY4766" fmla="*/ 110903 h 1561662"/>
              <a:gd name="connsiteX4767" fmla="*/ 831542 w 1715874"/>
              <a:gd name="connsiteY4767" fmla="*/ 100909 h 1561662"/>
              <a:gd name="connsiteX4768" fmla="*/ 831542 w 1715874"/>
              <a:gd name="connsiteY4768" fmla="*/ 90592 h 1561662"/>
              <a:gd name="connsiteX4769" fmla="*/ 831542 w 1715874"/>
              <a:gd name="connsiteY4769" fmla="*/ 80598 h 1561662"/>
              <a:gd name="connsiteX4770" fmla="*/ 833179 w 1715874"/>
              <a:gd name="connsiteY4770" fmla="*/ 80598 h 1561662"/>
              <a:gd name="connsiteX4771" fmla="*/ 834815 w 1715874"/>
              <a:gd name="connsiteY4771" fmla="*/ 80598 h 1561662"/>
              <a:gd name="connsiteX4772" fmla="*/ 836452 w 1715874"/>
              <a:gd name="connsiteY4772" fmla="*/ 80598 h 1561662"/>
              <a:gd name="connsiteX4773" fmla="*/ 837065 w 1715874"/>
              <a:gd name="connsiteY4773" fmla="*/ 80598 h 1561662"/>
              <a:gd name="connsiteX4774" fmla="*/ 844634 w 1715874"/>
              <a:gd name="connsiteY4774" fmla="*/ 80598 h 1561662"/>
              <a:gd name="connsiteX4775" fmla="*/ 831542 w 1715874"/>
              <a:gd name="connsiteY4775" fmla="*/ 70604 h 1561662"/>
              <a:gd name="connsiteX4776" fmla="*/ 844634 w 1715874"/>
              <a:gd name="connsiteY4776" fmla="*/ 70604 h 1561662"/>
              <a:gd name="connsiteX4777" fmla="*/ 844634 w 1715874"/>
              <a:gd name="connsiteY4777" fmla="*/ 60610 h 1561662"/>
              <a:gd name="connsiteX4778" fmla="*/ 858148 w 1715874"/>
              <a:gd name="connsiteY4778" fmla="*/ 60610 h 1561662"/>
              <a:gd name="connsiteX4779" fmla="*/ 858148 w 1715874"/>
              <a:gd name="connsiteY4779" fmla="*/ 50293 h 1561662"/>
              <a:gd name="connsiteX4780" fmla="*/ 865717 w 1715874"/>
              <a:gd name="connsiteY4780" fmla="*/ 50293 h 1561662"/>
              <a:gd name="connsiteX4781" fmla="*/ 866331 w 1715874"/>
              <a:gd name="connsiteY4781" fmla="*/ 50293 h 1561662"/>
              <a:gd name="connsiteX4782" fmla="*/ 871240 w 1715874"/>
              <a:gd name="connsiteY4782" fmla="*/ 50293 h 1561662"/>
              <a:gd name="connsiteX4783" fmla="*/ 884332 w 1715874"/>
              <a:gd name="connsiteY4783" fmla="*/ 50293 h 1561662"/>
              <a:gd name="connsiteX4784" fmla="*/ 884332 w 1715874"/>
              <a:gd name="connsiteY4784" fmla="*/ 60610 h 1561662"/>
              <a:gd name="connsiteX4785" fmla="*/ 884332 w 1715874"/>
              <a:gd name="connsiteY4785" fmla="*/ 70604 h 1561662"/>
              <a:gd name="connsiteX4786" fmla="*/ 897423 w 1715874"/>
              <a:gd name="connsiteY4786" fmla="*/ 70604 h 1561662"/>
              <a:gd name="connsiteX4787" fmla="*/ 897423 w 1715874"/>
              <a:gd name="connsiteY4787" fmla="*/ 80598 h 1561662"/>
              <a:gd name="connsiteX4788" fmla="*/ 910938 w 1715874"/>
              <a:gd name="connsiteY4788" fmla="*/ 80598 h 1561662"/>
              <a:gd name="connsiteX4789" fmla="*/ 910938 w 1715874"/>
              <a:gd name="connsiteY4789" fmla="*/ 70604 h 1561662"/>
              <a:gd name="connsiteX4790" fmla="*/ 910938 w 1715874"/>
              <a:gd name="connsiteY4790" fmla="*/ 60610 h 1561662"/>
              <a:gd name="connsiteX4791" fmla="*/ 912574 w 1715874"/>
              <a:gd name="connsiteY4791" fmla="*/ 60610 h 1561662"/>
              <a:gd name="connsiteX4792" fmla="*/ 915847 w 1715874"/>
              <a:gd name="connsiteY4792" fmla="*/ 60610 h 1561662"/>
              <a:gd name="connsiteX4793" fmla="*/ 916461 w 1715874"/>
              <a:gd name="connsiteY4793" fmla="*/ 60610 h 1561662"/>
              <a:gd name="connsiteX4794" fmla="*/ 924029 w 1715874"/>
              <a:gd name="connsiteY4794" fmla="*/ 60610 h 1561662"/>
              <a:gd name="connsiteX4795" fmla="*/ 937121 w 1715874"/>
              <a:gd name="connsiteY4795" fmla="*/ 60610 h 1561662"/>
              <a:gd name="connsiteX4796" fmla="*/ 950213 w 1715874"/>
              <a:gd name="connsiteY4796" fmla="*/ 60610 h 1561662"/>
              <a:gd name="connsiteX4797" fmla="*/ 950213 w 1715874"/>
              <a:gd name="connsiteY4797" fmla="*/ 50293 h 1561662"/>
              <a:gd name="connsiteX4798" fmla="*/ 937121 w 1715874"/>
              <a:gd name="connsiteY4798" fmla="*/ 50293 h 1561662"/>
              <a:gd name="connsiteX4799" fmla="*/ 935485 w 1715874"/>
              <a:gd name="connsiteY4799" fmla="*/ 50293 h 1561662"/>
              <a:gd name="connsiteX4800" fmla="*/ 932211 w 1715874"/>
              <a:gd name="connsiteY4800" fmla="*/ 50293 h 1561662"/>
              <a:gd name="connsiteX4801" fmla="*/ 931598 w 1715874"/>
              <a:gd name="connsiteY4801" fmla="*/ 50293 h 1561662"/>
              <a:gd name="connsiteX4802" fmla="*/ 924029 w 1715874"/>
              <a:gd name="connsiteY4802" fmla="*/ 50293 h 1561662"/>
              <a:gd name="connsiteX4803" fmla="*/ 924029 w 1715874"/>
              <a:gd name="connsiteY4803" fmla="*/ 60610 h 1561662"/>
              <a:gd name="connsiteX4804" fmla="*/ 910938 w 1715874"/>
              <a:gd name="connsiteY4804" fmla="*/ 60610 h 1561662"/>
              <a:gd name="connsiteX4805" fmla="*/ 897423 w 1715874"/>
              <a:gd name="connsiteY4805" fmla="*/ 70604 h 1561662"/>
              <a:gd name="connsiteX4806" fmla="*/ 897423 w 1715874"/>
              <a:gd name="connsiteY4806" fmla="*/ 60610 h 1561662"/>
              <a:gd name="connsiteX4807" fmla="*/ 897423 w 1715874"/>
              <a:gd name="connsiteY4807" fmla="*/ 50293 h 1561662"/>
              <a:gd name="connsiteX4808" fmla="*/ 894150 w 1715874"/>
              <a:gd name="connsiteY4808" fmla="*/ 50293 h 1561662"/>
              <a:gd name="connsiteX4809" fmla="*/ 884332 w 1715874"/>
              <a:gd name="connsiteY4809" fmla="*/ 50293 h 1561662"/>
              <a:gd name="connsiteX4810" fmla="*/ 897423 w 1715874"/>
              <a:gd name="connsiteY4810" fmla="*/ 40299 h 1561662"/>
              <a:gd name="connsiteX4811" fmla="*/ 899112 w 1715874"/>
              <a:gd name="connsiteY4811" fmla="*/ 40299 h 1561662"/>
              <a:gd name="connsiteX4812" fmla="*/ 909249 w 1715874"/>
              <a:gd name="connsiteY4812" fmla="*/ 40299 h 1561662"/>
              <a:gd name="connsiteX4813" fmla="*/ 910938 w 1715874"/>
              <a:gd name="connsiteY4813" fmla="*/ 40299 h 1561662"/>
              <a:gd name="connsiteX4814" fmla="*/ 924029 w 1715874"/>
              <a:gd name="connsiteY4814" fmla="*/ 40299 h 1561662"/>
              <a:gd name="connsiteX4815" fmla="*/ 924029 w 1715874"/>
              <a:gd name="connsiteY4815" fmla="*/ 30305 h 1561662"/>
              <a:gd name="connsiteX4816" fmla="*/ 910938 w 1715874"/>
              <a:gd name="connsiteY4816" fmla="*/ 30305 h 1561662"/>
              <a:gd name="connsiteX4817" fmla="*/ 924029 w 1715874"/>
              <a:gd name="connsiteY4817" fmla="*/ 20311 h 1561662"/>
              <a:gd name="connsiteX4818" fmla="*/ 937121 w 1715874"/>
              <a:gd name="connsiteY4818" fmla="*/ 20311 h 1561662"/>
              <a:gd name="connsiteX4819" fmla="*/ 950213 w 1715874"/>
              <a:gd name="connsiteY4819" fmla="*/ 20311 h 1561662"/>
              <a:gd name="connsiteX4820" fmla="*/ 950213 w 1715874"/>
              <a:gd name="connsiteY4820" fmla="*/ 30305 h 1561662"/>
              <a:gd name="connsiteX4821" fmla="*/ 937121 w 1715874"/>
              <a:gd name="connsiteY4821" fmla="*/ 30305 h 1561662"/>
              <a:gd name="connsiteX4822" fmla="*/ 937121 w 1715874"/>
              <a:gd name="connsiteY4822" fmla="*/ 40299 h 1561662"/>
              <a:gd name="connsiteX4823" fmla="*/ 950213 w 1715874"/>
              <a:gd name="connsiteY4823" fmla="*/ 40299 h 1561662"/>
              <a:gd name="connsiteX4824" fmla="*/ 950213 w 1715874"/>
              <a:gd name="connsiteY4824" fmla="*/ 30305 h 1561662"/>
              <a:gd name="connsiteX4825" fmla="*/ 963727 w 1715874"/>
              <a:gd name="connsiteY4825" fmla="*/ 20311 h 1561662"/>
              <a:gd name="connsiteX4826" fmla="*/ 976819 w 1715874"/>
              <a:gd name="connsiteY4826" fmla="*/ 20311 h 1561662"/>
              <a:gd name="connsiteX4827" fmla="*/ 976819 w 1715874"/>
              <a:gd name="connsiteY4827" fmla="*/ 9994 h 1561662"/>
              <a:gd name="connsiteX4828" fmla="*/ 978455 w 1715874"/>
              <a:gd name="connsiteY4828" fmla="*/ 9994 h 1561662"/>
              <a:gd name="connsiteX4829" fmla="*/ 989911 w 1715874"/>
              <a:gd name="connsiteY4829" fmla="*/ 9994 h 1561662"/>
              <a:gd name="connsiteX4830" fmla="*/ 1003003 w 1715874"/>
              <a:gd name="connsiteY4830" fmla="*/ 9994 h 1561662"/>
              <a:gd name="connsiteX4831" fmla="*/ 1003003 w 1715874"/>
              <a:gd name="connsiteY4831" fmla="*/ 20311 h 1561662"/>
              <a:gd name="connsiteX4832" fmla="*/ 1016517 w 1715874"/>
              <a:gd name="connsiteY4832" fmla="*/ 9994 h 1561662"/>
              <a:gd name="connsiteX4833" fmla="*/ 1016517 w 1715874"/>
              <a:gd name="connsiteY4833" fmla="*/ 20311 h 1561662"/>
              <a:gd name="connsiteX4834" fmla="*/ 1029609 w 1715874"/>
              <a:gd name="connsiteY4834" fmla="*/ 20311 h 1561662"/>
              <a:gd name="connsiteX4835" fmla="*/ 1037178 w 1715874"/>
              <a:gd name="connsiteY4835" fmla="*/ 20311 h 1561662"/>
              <a:gd name="connsiteX4836" fmla="*/ 1037791 w 1715874"/>
              <a:gd name="connsiteY4836" fmla="*/ 20311 h 1561662"/>
              <a:gd name="connsiteX4837" fmla="*/ 1042701 w 1715874"/>
              <a:gd name="connsiteY4837" fmla="*/ 20311 h 1561662"/>
              <a:gd name="connsiteX4838" fmla="*/ 1029609 w 1715874"/>
              <a:gd name="connsiteY4838" fmla="*/ 30305 h 1561662"/>
              <a:gd name="connsiteX4839" fmla="*/ 1042701 w 1715874"/>
              <a:gd name="connsiteY4839" fmla="*/ 30305 h 1561662"/>
              <a:gd name="connsiteX4840" fmla="*/ 1042701 w 1715874"/>
              <a:gd name="connsiteY4840" fmla="*/ 20311 h 1561662"/>
              <a:gd name="connsiteX4841" fmla="*/ 1055792 w 1715874"/>
              <a:gd name="connsiteY4841" fmla="*/ 9994 h 1561662"/>
              <a:gd name="connsiteX4842" fmla="*/ 1069307 w 1715874"/>
              <a:gd name="connsiteY4842" fmla="*/ 0 h 1561662"/>
              <a:gd name="connsiteX4843" fmla="*/ 989911 w 1715874"/>
              <a:gd name="connsiteY4843" fmla="*/ 0 h 1561662"/>
              <a:gd name="connsiteX4844" fmla="*/ 1003003 w 1715874"/>
              <a:gd name="connsiteY4844" fmla="*/ 0 h 1561662"/>
              <a:gd name="connsiteX4845" fmla="*/ 1004692 w 1715874"/>
              <a:gd name="connsiteY4845" fmla="*/ 0 h 1561662"/>
              <a:gd name="connsiteX4846" fmla="*/ 1006382 w 1715874"/>
              <a:gd name="connsiteY4846" fmla="*/ 0 h 1561662"/>
              <a:gd name="connsiteX4847" fmla="*/ 1016517 w 1715874"/>
              <a:gd name="connsiteY4847" fmla="*/ 0 h 1561662"/>
              <a:gd name="connsiteX4848" fmla="*/ 1016517 w 1715874"/>
              <a:gd name="connsiteY4848" fmla="*/ 9994 h 1561662"/>
              <a:gd name="connsiteX4849" fmla="*/ 1008704 w 1715874"/>
              <a:gd name="connsiteY4849" fmla="*/ 9994 h 1561662"/>
              <a:gd name="connsiteX4850" fmla="*/ 1008071 w 1715874"/>
              <a:gd name="connsiteY4850" fmla="*/ 9994 h 1561662"/>
              <a:gd name="connsiteX4851" fmla="*/ 1003003 w 1715874"/>
              <a:gd name="connsiteY4851" fmla="*/ 9994 h 1561662"/>
              <a:gd name="connsiteX4852" fmla="*/ 989911 w 1715874"/>
              <a:gd name="connsiteY4852" fmla="*/ 0 h 1561662"/>
              <a:gd name="connsiteX4853" fmla="*/ 976819 w 1715874"/>
              <a:gd name="connsiteY4853" fmla="*/ 0 h 1561662"/>
              <a:gd name="connsiteX4854" fmla="*/ 989911 w 1715874"/>
              <a:gd name="connsiteY4854" fmla="*/ 0 h 1561662"/>
              <a:gd name="connsiteX4855" fmla="*/ 976819 w 1715874"/>
              <a:gd name="connsiteY4855" fmla="*/ 9994 h 1561662"/>
              <a:gd name="connsiteX4856" fmla="*/ 963727 w 1715874"/>
              <a:gd name="connsiteY4856" fmla="*/ 0 h 1561662"/>
              <a:gd name="connsiteX4857" fmla="*/ 976819 w 1715874"/>
              <a:gd name="connsiteY4857" fmla="*/ 0 h 1561662"/>
              <a:gd name="connsiteX4858" fmla="*/ 963727 w 1715874"/>
              <a:gd name="connsiteY4858" fmla="*/ 9994 h 15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Lst>
            <a:rect l="l" t="t" r="r" b="b"/>
            <a:pathLst>
              <a:path w="1715874" h="1561662">
                <a:moveTo>
                  <a:pt x="897423" y="1551668"/>
                </a:moveTo>
                <a:lnTo>
                  <a:pt x="910938" y="1551668"/>
                </a:lnTo>
                <a:cubicBezTo>
                  <a:pt x="910938" y="1551668"/>
                  <a:pt x="910938" y="1551668"/>
                  <a:pt x="897423" y="1561662"/>
                </a:cubicBezTo>
                <a:cubicBezTo>
                  <a:pt x="897423" y="1561662"/>
                  <a:pt x="897423" y="1561662"/>
                  <a:pt x="897423" y="1551668"/>
                </a:cubicBezTo>
                <a:close/>
                <a:moveTo>
                  <a:pt x="872877" y="1533856"/>
                </a:moveTo>
                <a:cubicBezTo>
                  <a:pt x="874513" y="1533856"/>
                  <a:pt x="877786" y="1536354"/>
                  <a:pt x="884332" y="1541351"/>
                </a:cubicBezTo>
                <a:lnTo>
                  <a:pt x="879423" y="1541351"/>
                </a:lnTo>
                <a:cubicBezTo>
                  <a:pt x="878604" y="1541351"/>
                  <a:pt x="878195" y="1541351"/>
                  <a:pt x="878809" y="1541351"/>
                </a:cubicBezTo>
                <a:lnTo>
                  <a:pt x="871240" y="1541351"/>
                </a:lnTo>
                <a:cubicBezTo>
                  <a:pt x="871240" y="1536354"/>
                  <a:pt x="871240" y="1533856"/>
                  <a:pt x="872877" y="1533856"/>
                </a:cubicBezTo>
                <a:close/>
                <a:moveTo>
                  <a:pt x="330252" y="1511369"/>
                </a:moveTo>
                <a:cubicBezTo>
                  <a:pt x="330252" y="1511369"/>
                  <a:pt x="343344" y="1511369"/>
                  <a:pt x="343344" y="1521363"/>
                </a:cubicBezTo>
                <a:lnTo>
                  <a:pt x="330252" y="1521363"/>
                </a:lnTo>
                <a:close/>
                <a:moveTo>
                  <a:pt x="1095490" y="1501052"/>
                </a:moveTo>
                <a:cubicBezTo>
                  <a:pt x="1108582" y="1501052"/>
                  <a:pt x="1108582" y="1511369"/>
                  <a:pt x="1095490" y="1511369"/>
                </a:cubicBezTo>
                <a:cubicBezTo>
                  <a:pt x="1102036" y="1511369"/>
                  <a:pt x="1105309" y="1511369"/>
                  <a:pt x="1106946" y="1511369"/>
                </a:cubicBezTo>
                <a:lnTo>
                  <a:pt x="1108582" y="1511369"/>
                </a:lnTo>
                <a:lnTo>
                  <a:pt x="1108582" y="1501052"/>
                </a:lnTo>
                <a:cubicBezTo>
                  <a:pt x="1108582" y="1501052"/>
                  <a:pt x="1108582" y="1501052"/>
                  <a:pt x="1106946" y="1501052"/>
                </a:cubicBezTo>
                <a:lnTo>
                  <a:pt x="1101013" y="1501052"/>
                </a:lnTo>
                <a:lnTo>
                  <a:pt x="1100399" y="1501052"/>
                </a:lnTo>
                <a:cubicBezTo>
                  <a:pt x="1098763" y="1501052"/>
                  <a:pt x="1095490" y="1501052"/>
                  <a:pt x="1095490" y="1501052"/>
                </a:cubicBezTo>
                <a:close/>
                <a:moveTo>
                  <a:pt x="858148" y="1501052"/>
                </a:moveTo>
                <a:lnTo>
                  <a:pt x="858148" y="1511369"/>
                </a:lnTo>
                <a:lnTo>
                  <a:pt x="858148" y="1521363"/>
                </a:lnTo>
                <a:lnTo>
                  <a:pt x="871240" y="1521363"/>
                </a:lnTo>
                <a:lnTo>
                  <a:pt x="871240" y="1511369"/>
                </a:lnTo>
                <a:lnTo>
                  <a:pt x="884332" y="1511369"/>
                </a:lnTo>
                <a:cubicBezTo>
                  <a:pt x="884332" y="1501052"/>
                  <a:pt x="884332" y="1501052"/>
                  <a:pt x="871240" y="1501052"/>
                </a:cubicBezTo>
                <a:lnTo>
                  <a:pt x="869604" y="1501052"/>
                </a:lnTo>
                <a:lnTo>
                  <a:pt x="861421" y="1501052"/>
                </a:lnTo>
                <a:close/>
                <a:moveTo>
                  <a:pt x="791844" y="1501052"/>
                </a:moveTo>
                <a:cubicBezTo>
                  <a:pt x="791844" y="1501052"/>
                  <a:pt x="805358" y="1501052"/>
                  <a:pt x="791844" y="1511369"/>
                </a:cubicBezTo>
                <a:cubicBezTo>
                  <a:pt x="791844" y="1501052"/>
                  <a:pt x="791844" y="1501052"/>
                  <a:pt x="791844" y="1501052"/>
                </a:cubicBezTo>
                <a:close/>
                <a:moveTo>
                  <a:pt x="356436" y="1501052"/>
                </a:moveTo>
                <a:cubicBezTo>
                  <a:pt x="356436" y="1501052"/>
                  <a:pt x="359709" y="1501052"/>
                  <a:pt x="361345" y="1501052"/>
                </a:cubicBezTo>
                <a:lnTo>
                  <a:pt x="361959" y="1501052"/>
                </a:lnTo>
                <a:lnTo>
                  <a:pt x="369528" y="1501052"/>
                </a:lnTo>
                <a:cubicBezTo>
                  <a:pt x="369528" y="1501052"/>
                  <a:pt x="369528" y="1501052"/>
                  <a:pt x="369528" y="1502342"/>
                </a:cubicBezTo>
                <a:lnTo>
                  <a:pt x="369528" y="1507500"/>
                </a:lnTo>
                <a:lnTo>
                  <a:pt x="369528" y="1510079"/>
                </a:lnTo>
                <a:lnTo>
                  <a:pt x="369528" y="1511369"/>
                </a:lnTo>
                <a:cubicBezTo>
                  <a:pt x="369528" y="1511369"/>
                  <a:pt x="369528" y="1511369"/>
                  <a:pt x="356436" y="1511369"/>
                </a:cubicBezTo>
                <a:cubicBezTo>
                  <a:pt x="356436" y="1511369"/>
                  <a:pt x="356436" y="1511369"/>
                  <a:pt x="356436" y="1510079"/>
                </a:cubicBezTo>
                <a:lnTo>
                  <a:pt x="356436" y="1502342"/>
                </a:lnTo>
                <a:close/>
                <a:moveTo>
                  <a:pt x="410862" y="1497305"/>
                </a:moveTo>
                <a:cubicBezTo>
                  <a:pt x="412498" y="1498554"/>
                  <a:pt x="415771" y="1501052"/>
                  <a:pt x="422317" y="1501052"/>
                </a:cubicBezTo>
                <a:cubicBezTo>
                  <a:pt x="422317" y="1501052"/>
                  <a:pt x="422317" y="1501052"/>
                  <a:pt x="422317" y="1511369"/>
                </a:cubicBezTo>
                <a:lnTo>
                  <a:pt x="409225" y="1511369"/>
                </a:lnTo>
                <a:lnTo>
                  <a:pt x="396134" y="1511369"/>
                </a:lnTo>
                <a:lnTo>
                  <a:pt x="396134" y="1502342"/>
                </a:lnTo>
                <a:cubicBezTo>
                  <a:pt x="396134" y="1501052"/>
                  <a:pt x="396134" y="1501052"/>
                  <a:pt x="396134" y="1501052"/>
                </a:cubicBezTo>
                <a:cubicBezTo>
                  <a:pt x="402680" y="1501052"/>
                  <a:pt x="405952" y="1501052"/>
                  <a:pt x="407589" y="1501052"/>
                </a:cubicBezTo>
                <a:lnTo>
                  <a:pt x="409225" y="1501052"/>
                </a:lnTo>
                <a:cubicBezTo>
                  <a:pt x="409225" y="1496055"/>
                  <a:pt x="409225" y="1496055"/>
                  <a:pt x="410862" y="1497305"/>
                </a:cubicBezTo>
                <a:close/>
                <a:moveTo>
                  <a:pt x="377341" y="1496836"/>
                </a:moveTo>
                <a:cubicBezTo>
                  <a:pt x="377974" y="1497304"/>
                  <a:pt x="379663" y="1498554"/>
                  <a:pt x="383042" y="1501052"/>
                </a:cubicBezTo>
                <a:cubicBezTo>
                  <a:pt x="383042" y="1501052"/>
                  <a:pt x="375440" y="1495431"/>
                  <a:pt x="377341" y="1496836"/>
                </a:cubicBezTo>
                <a:close/>
                <a:moveTo>
                  <a:pt x="1161371" y="1491058"/>
                </a:moveTo>
                <a:cubicBezTo>
                  <a:pt x="1161371" y="1491058"/>
                  <a:pt x="1161371" y="1491058"/>
                  <a:pt x="1174886" y="1491058"/>
                </a:cubicBezTo>
                <a:cubicBezTo>
                  <a:pt x="1174886" y="1491058"/>
                  <a:pt x="1174886" y="1491058"/>
                  <a:pt x="1161371" y="1501052"/>
                </a:cubicBezTo>
                <a:close/>
                <a:moveTo>
                  <a:pt x="1122096" y="1491058"/>
                </a:moveTo>
                <a:cubicBezTo>
                  <a:pt x="1122096" y="1491058"/>
                  <a:pt x="1122096" y="1491058"/>
                  <a:pt x="1122096" y="1501052"/>
                </a:cubicBezTo>
                <a:cubicBezTo>
                  <a:pt x="1122096" y="1501052"/>
                  <a:pt x="1122096" y="1501052"/>
                  <a:pt x="1135188" y="1491058"/>
                </a:cubicBezTo>
                <a:close/>
                <a:moveTo>
                  <a:pt x="739055" y="1491058"/>
                </a:moveTo>
                <a:cubicBezTo>
                  <a:pt x="739055" y="1491058"/>
                  <a:pt x="739055" y="1491058"/>
                  <a:pt x="739055" y="1501052"/>
                </a:cubicBezTo>
                <a:cubicBezTo>
                  <a:pt x="752569" y="1501052"/>
                  <a:pt x="739055" y="1491058"/>
                  <a:pt x="739055" y="1491058"/>
                </a:cubicBezTo>
                <a:close/>
                <a:moveTo>
                  <a:pt x="409225" y="1491058"/>
                </a:moveTo>
                <a:cubicBezTo>
                  <a:pt x="409225" y="1491058"/>
                  <a:pt x="409225" y="1491058"/>
                  <a:pt x="422317" y="1491058"/>
                </a:cubicBezTo>
                <a:lnTo>
                  <a:pt x="422317" y="1501052"/>
                </a:lnTo>
                <a:close/>
                <a:moveTo>
                  <a:pt x="897423" y="1481064"/>
                </a:moveTo>
                <a:cubicBezTo>
                  <a:pt x="897423" y="1481064"/>
                  <a:pt x="884332" y="1481064"/>
                  <a:pt x="897423" y="1491058"/>
                </a:cubicBezTo>
                <a:cubicBezTo>
                  <a:pt x="897423" y="1491058"/>
                  <a:pt x="897423" y="1491058"/>
                  <a:pt x="897423" y="1481064"/>
                </a:cubicBezTo>
                <a:close/>
                <a:moveTo>
                  <a:pt x="422317" y="1481064"/>
                </a:moveTo>
                <a:cubicBezTo>
                  <a:pt x="435831" y="1491058"/>
                  <a:pt x="435831" y="1491058"/>
                  <a:pt x="422317" y="1491058"/>
                </a:cubicBezTo>
                <a:cubicBezTo>
                  <a:pt x="422317" y="1481064"/>
                  <a:pt x="422317" y="1491058"/>
                  <a:pt x="422317" y="1481064"/>
                </a:cubicBezTo>
                <a:close/>
                <a:moveTo>
                  <a:pt x="396134" y="1481064"/>
                </a:moveTo>
                <a:cubicBezTo>
                  <a:pt x="396134" y="1481064"/>
                  <a:pt x="409225" y="1491058"/>
                  <a:pt x="396134" y="1481064"/>
                </a:cubicBezTo>
                <a:close/>
                <a:moveTo>
                  <a:pt x="330252" y="1481064"/>
                </a:moveTo>
                <a:lnTo>
                  <a:pt x="330252" y="1491058"/>
                </a:lnTo>
                <a:lnTo>
                  <a:pt x="343344" y="1491058"/>
                </a:lnTo>
                <a:cubicBezTo>
                  <a:pt x="343344" y="1491058"/>
                  <a:pt x="330252" y="1481064"/>
                  <a:pt x="343344" y="1481064"/>
                </a:cubicBezTo>
                <a:close/>
                <a:moveTo>
                  <a:pt x="237765" y="1481064"/>
                </a:moveTo>
                <a:lnTo>
                  <a:pt x="250856" y="1481064"/>
                </a:lnTo>
                <a:cubicBezTo>
                  <a:pt x="250856" y="1481064"/>
                  <a:pt x="250856" y="1481064"/>
                  <a:pt x="250856" y="1491058"/>
                </a:cubicBezTo>
                <a:cubicBezTo>
                  <a:pt x="250856" y="1491058"/>
                  <a:pt x="250856" y="1491058"/>
                  <a:pt x="237765" y="1491058"/>
                </a:cubicBezTo>
                <a:close/>
                <a:moveTo>
                  <a:pt x="377341" y="1466717"/>
                </a:moveTo>
                <a:cubicBezTo>
                  <a:pt x="375440" y="1465267"/>
                  <a:pt x="383042" y="1471070"/>
                  <a:pt x="383042" y="1471070"/>
                </a:cubicBezTo>
                <a:cubicBezTo>
                  <a:pt x="379663" y="1468491"/>
                  <a:pt x="377974" y="1467201"/>
                  <a:pt x="377341" y="1466717"/>
                </a:cubicBezTo>
                <a:close/>
                <a:moveTo>
                  <a:pt x="884332" y="1460753"/>
                </a:moveTo>
                <a:cubicBezTo>
                  <a:pt x="884332" y="1460753"/>
                  <a:pt x="884332" y="1460753"/>
                  <a:pt x="897423" y="1471070"/>
                </a:cubicBezTo>
                <a:cubicBezTo>
                  <a:pt x="897423" y="1460753"/>
                  <a:pt x="897423" y="1460753"/>
                  <a:pt x="884332" y="1460753"/>
                </a:cubicBezTo>
                <a:close/>
                <a:moveTo>
                  <a:pt x="844634" y="1460753"/>
                </a:moveTo>
                <a:cubicBezTo>
                  <a:pt x="844634" y="1460753"/>
                  <a:pt x="844634" y="1460753"/>
                  <a:pt x="844634" y="1471070"/>
                </a:cubicBezTo>
                <a:cubicBezTo>
                  <a:pt x="844634" y="1471070"/>
                  <a:pt x="844634" y="1471070"/>
                  <a:pt x="846323" y="1471070"/>
                </a:cubicBezTo>
                <a:lnTo>
                  <a:pt x="856459" y="1471070"/>
                </a:lnTo>
                <a:lnTo>
                  <a:pt x="858148" y="1471070"/>
                </a:lnTo>
                <a:cubicBezTo>
                  <a:pt x="858148" y="1471070"/>
                  <a:pt x="858148" y="1471070"/>
                  <a:pt x="859785" y="1471070"/>
                </a:cubicBezTo>
                <a:lnTo>
                  <a:pt x="869604" y="1471070"/>
                </a:lnTo>
                <a:lnTo>
                  <a:pt x="871240" y="1471070"/>
                </a:lnTo>
                <a:lnTo>
                  <a:pt x="871240" y="1460753"/>
                </a:lnTo>
                <a:lnTo>
                  <a:pt x="869604" y="1460753"/>
                </a:lnTo>
                <a:lnTo>
                  <a:pt x="866331" y="1460753"/>
                </a:lnTo>
                <a:cubicBezTo>
                  <a:pt x="865512" y="1460753"/>
                  <a:pt x="865103" y="1460753"/>
                  <a:pt x="865717" y="1460753"/>
                </a:cubicBezTo>
                <a:lnTo>
                  <a:pt x="859785" y="1460753"/>
                </a:lnTo>
                <a:cubicBezTo>
                  <a:pt x="858148" y="1460753"/>
                  <a:pt x="858148" y="1460753"/>
                  <a:pt x="858148" y="1460753"/>
                </a:cubicBezTo>
                <a:cubicBezTo>
                  <a:pt x="858148" y="1460753"/>
                  <a:pt x="858148" y="1460753"/>
                  <a:pt x="844634" y="1460753"/>
                </a:cubicBezTo>
                <a:close/>
                <a:moveTo>
                  <a:pt x="725963" y="1460753"/>
                </a:moveTo>
                <a:cubicBezTo>
                  <a:pt x="725963" y="1460753"/>
                  <a:pt x="725963" y="1471070"/>
                  <a:pt x="739055" y="1471070"/>
                </a:cubicBezTo>
                <a:lnTo>
                  <a:pt x="739055" y="1460753"/>
                </a:lnTo>
                <a:cubicBezTo>
                  <a:pt x="739055" y="1460753"/>
                  <a:pt x="739055" y="1460753"/>
                  <a:pt x="725963" y="1460753"/>
                </a:cubicBezTo>
                <a:close/>
                <a:moveTo>
                  <a:pt x="462015" y="1460753"/>
                </a:moveTo>
                <a:lnTo>
                  <a:pt x="475107" y="1460753"/>
                </a:lnTo>
                <a:cubicBezTo>
                  <a:pt x="475107" y="1460753"/>
                  <a:pt x="475107" y="1471070"/>
                  <a:pt x="462015" y="1460753"/>
                </a:cubicBezTo>
                <a:close/>
                <a:moveTo>
                  <a:pt x="396134" y="1460753"/>
                </a:moveTo>
                <a:cubicBezTo>
                  <a:pt x="396134" y="1460753"/>
                  <a:pt x="396134" y="1460753"/>
                  <a:pt x="396134" y="1462043"/>
                </a:cubicBezTo>
                <a:lnTo>
                  <a:pt x="396134" y="1463332"/>
                </a:lnTo>
                <a:cubicBezTo>
                  <a:pt x="396134" y="1463332"/>
                  <a:pt x="396134" y="1465912"/>
                  <a:pt x="396134" y="1471070"/>
                </a:cubicBezTo>
                <a:cubicBezTo>
                  <a:pt x="396134" y="1460753"/>
                  <a:pt x="409225" y="1471070"/>
                  <a:pt x="409225" y="1471070"/>
                </a:cubicBezTo>
                <a:close/>
                <a:moveTo>
                  <a:pt x="1201069" y="1450759"/>
                </a:moveTo>
                <a:cubicBezTo>
                  <a:pt x="1214161" y="1450759"/>
                  <a:pt x="1201069" y="1460753"/>
                  <a:pt x="1214161" y="1460753"/>
                </a:cubicBezTo>
                <a:cubicBezTo>
                  <a:pt x="1214161" y="1460753"/>
                  <a:pt x="1214161" y="1460753"/>
                  <a:pt x="1201069" y="1471070"/>
                </a:cubicBezTo>
                <a:lnTo>
                  <a:pt x="1201069" y="1477316"/>
                </a:lnTo>
                <a:cubicBezTo>
                  <a:pt x="1201069" y="1478566"/>
                  <a:pt x="1201069" y="1481064"/>
                  <a:pt x="1201069" y="1481064"/>
                </a:cubicBezTo>
                <a:lnTo>
                  <a:pt x="1187977" y="1481064"/>
                </a:lnTo>
                <a:cubicBezTo>
                  <a:pt x="1201069" y="1481064"/>
                  <a:pt x="1187977" y="1471070"/>
                  <a:pt x="1187977" y="1471070"/>
                </a:cubicBezTo>
                <a:cubicBezTo>
                  <a:pt x="1187977" y="1460753"/>
                  <a:pt x="1201069" y="1460753"/>
                  <a:pt x="1201069" y="1460753"/>
                </a:cubicBezTo>
                <a:close/>
                <a:moveTo>
                  <a:pt x="1187977" y="1450759"/>
                </a:moveTo>
                <a:cubicBezTo>
                  <a:pt x="1187977" y="1450759"/>
                  <a:pt x="1187977" y="1450759"/>
                  <a:pt x="1189614" y="1450759"/>
                </a:cubicBezTo>
                <a:lnTo>
                  <a:pt x="1201069" y="1450759"/>
                </a:lnTo>
                <a:cubicBezTo>
                  <a:pt x="1201069" y="1460753"/>
                  <a:pt x="1187977" y="1460753"/>
                  <a:pt x="1187977" y="1450759"/>
                </a:cubicBezTo>
                <a:close/>
                <a:moveTo>
                  <a:pt x="1148280" y="1450759"/>
                </a:moveTo>
                <a:lnTo>
                  <a:pt x="1148280" y="1460753"/>
                </a:lnTo>
                <a:cubicBezTo>
                  <a:pt x="1148280" y="1460753"/>
                  <a:pt x="1148280" y="1450759"/>
                  <a:pt x="1161371" y="1450759"/>
                </a:cubicBezTo>
                <a:close/>
                <a:moveTo>
                  <a:pt x="475107" y="1450759"/>
                </a:moveTo>
                <a:cubicBezTo>
                  <a:pt x="475107" y="1450759"/>
                  <a:pt x="475107" y="1450759"/>
                  <a:pt x="475107" y="1460753"/>
                </a:cubicBezTo>
                <a:lnTo>
                  <a:pt x="473536" y="1459154"/>
                </a:lnTo>
                <a:close/>
                <a:moveTo>
                  <a:pt x="475107" y="1440765"/>
                </a:moveTo>
                <a:cubicBezTo>
                  <a:pt x="475107" y="1440765"/>
                  <a:pt x="488621" y="1450759"/>
                  <a:pt x="475107" y="1440765"/>
                </a:cubicBezTo>
                <a:close/>
                <a:moveTo>
                  <a:pt x="725963" y="1430771"/>
                </a:moveTo>
                <a:cubicBezTo>
                  <a:pt x="739055" y="1430771"/>
                  <a:pt x="739055" y="1440765"/>
                  <a:pt x="739055" y="1440765"/>
                </a:cubicBezTo>
                <a:lnTo>
                  <a:pt x="733327" y="1440765"/>
                </a:lnTo>
                <a:cubicBezTo>
                  <a:pt x="731691" y="1440765"/>
                  <a:pt x="733327" y="1440765"/>
                  <a:pt x="731691" y="1440765"/>
                </a:cubicBezTo>
                <a:lnTo>
                  <a:pt x="727600" y="1440765"/>
                </a:lnTo>
                <a:cubicBezTo>
                  <a:pt x="725963" y="1440765"/>
                  <a:pt x="725963" y="1440765"/>
                  <a:pt x="725963" y="1440765"/>
                </a:cubicBezTo>
                <a:lnTo>
                  <a:pt x="725963" y="1450759"/>
                </a:lnTo>
                <a:cubicBezTo>
                  <a:pt x="725963" y="1450759"/>
                  <a:pt x="729236" y="1450759"/>
                  <a:pt x="730873" y="1450759"/>
                </a:cubicBezTo>
                <a:lnTo>
                  <a:pt x="731486" y="1450759"/>
                </a:lnTo>
                <a:lnTo>
                  <a:pt x="739055" y="1450759"/>
                </a:lnTo>
                <a:lnTo>
                  <a:pt x="739055" y="1440765"/>
                </a:lnTo>
                <a:cubicBezTo>
                  <a:pt x="739055" y="1430771"/>
                  <a:pt x="739055" y="1430771"/>
                  <a:pt x="725963" y="1430771"/>
                </a:cubicBezTo>
                <a:close/>
                <a:moveTo>
                  <a:pt x="778752" y="1420454"/>
                </a:moveTo>
                <a:lnTo>
                  <a:pt x="778752" y="1430771"/>
                </a:lnTo>
                <a:cubicBezTo>
                  <a:pt x="778752" y="1430771"/>
                  <a:pt x="778752" y="1430771"/>
                  <a:pt x="780389" y="1430771"/>
                </a:cubicBezTo>
                <a:lnTo>
                  <a:pt x="791844" y="1430771"/>
                </a:lnTo>
                <a:cubicBezTo>
                  <a:pt x="791844" y="1430771"/>
                  <a:pt x="791844" y="1420454"/>
                  <a:pt x="778752" y="1420454"/>
                </a:cubicBezTo>
                <a:close/>
                <a:moveTo>
                  <a:pt x="132185" y="1420454"/>
                </a:moveTo>
                <a:lnTo>
                  <a:pt x="132185" y="1430771"/>
                </a:lnTo>
                <a:cubicBezTo>
                  <a:pt x="132185" y="1430771"/>
                  <a:pt x="132185" y="1430771"/>
                  <a:pt x="119094" y="1430771"/>
                </a:cubicBezTo>
                <a:close/>
                <a:moveTo>
                  <a:pt x="105579" y="1410460"/>
                </a:moveTo>
                <a:cubicBezTo>
                  <a:pt x="105579" y="1410460"/>
                  <a:pt x="108958" y="1410460"/>
                  <a:pt x="110647" y="1410460"/>
                </a:cubicBezTo>
                <a:lnTo>
                  <a:pt x="111281" y="1410460"/>
                </a:lnTo>
                <a:lnTo>
                  <a:pt x="119094" y="1410460"/>
                </a:lnTo>
                <a:lnTo>
                  <a:pt x="119094" y="1420454"/>
                </a:lnTo>
                <a:cubicBezTo>
                  <a:pt x="105579" y="1420454"/>
                  <a:pt x="105579" y="1420454"/>
                  <a:pt x="119094" y="1430771"/>
                </a:cubicBezTo>
                <a:cubicBezTo>
                  <a:pt x="119094" y="1430771"/>
                  <a:pt x="119094" y="1430771"/>
                  <a:pt x="105579" y="1430771"/>
                </a:cubicBezTo>
                <a:lnTo>
                  <a:pt x="105579" y="1420454"/>
                </a:lnTo>
                <a:close/>
                <a:moveTo>
                  <a:pt x="468561" y="1406712"/>
                </a:moveTo>
                <a:cubicBezTo>
                  <a:pt x="465288" y="1405463"/>
                  <a:pt x="462015" y="1405463"/>
                  <a:pt x="462015" y="1410460"/>
                </a:cubicBezTo>
                <a:lnTo>
                  <a:pt x="475107" y="1410460"/>
                </a:lnTo>
                <a:cubicBezTo>
                  <a:pt x="475107" y="1410460"/>
                  <a:pt x="471834" y="1407962"/>
                  <a:pt x="468561" y="1406712"/>
                </a:cubicBezTo>
                <a:close/>
                <a:moveTo>
                  <a:pt x="844634" y="1400466"/>
                </a:moveTo>
                <a:cubicBezTo>
                  <a:pt x="858148" y="1400466"/>
                  <a:pt x="858148" y="1410460"/>
                  <a:pt x="844634" y="1410460"/>
                </a:cubicBezTo>
                <a:cubicBezTo>
                  <a:pt x="844634" y="1410460"/>
                  <a:pt x="844634" y="1410460"/>
                  <a:pt x="844634" y="1420454"/>
                </a:cubicBezTo>
                <a:lnTo>
                  <a:pt x="858148" y="1420454"/>
                </a:lnTo>
                <a:cubicBezTo>
                  <a:pt x="858148" y="1420454"/>
                  <a:pt x="858148" y="1420454"/>
                  <a:pt x="858148" y="1410460"/>
                </a:cubicBezTo>
                <a:lnTo>
                  <a:pt x="858148" y="1400466"/>
                </a:lnTo>
                <a:cubicBezTo>
                  <a:pt x="858148" y="1400466"/>
                  <a:pt x="854770" y="1400466"/>
                  <a:pt x="853080" y="1400466"/>
                </a:cubicBezTo>
                <a:cubicBezTo>
                  <a:pt x="852236" y="1400466"/>
                  <a:pt x="851813" y="1400466"/>
                  <a:pt x="852447" y="1400466"/>
                </a:cubicBezTo>
                <a:close/>
                <a:moveTo>
                  <a:pt x="725963" y="1400466"/>
                </a:moveTo>
                <a:lnTo>
                  <a:pt x="725963" y="1410460"/>
                </a:lnTo>
                <a:lnTo>
                  <a:pt x="725963" y="1420454"/>
                </a:lnTo>
                <a:lnTo>
                  <a:pt x="739055" y="1420454"/>
                </a:lnTo>
                <a:lnTo>
                  <a:pt x="739055" y="1410460"/>
                </a:lnTo>
                <a:lnTo>
                  <a:pt x="739055" y="1400466"/>
                </a:lnTo>
                <a:cubicBezTo>
                  <a:pt x="739055" y="1400466"/>
                  <a:pt x="739055" y="1400466"/>
                  <a:pt x="725963" y="1400466"/>
                </a:cubicBezTo>
                <a:close/>
                <a:moveTo>
                  <a:pt x="1201069" y="1390472"/>
                </a:moveTo>
                <a:lnTo>
                  <a:pt x="1201069" y="1400466"/>
                </a:lnTo>
                <a:cubicBezTo>
                  <a:pt x="1201069" y="1390472"/>
                  <a:pt x="1187977" y="1390472"/>
                  <a:pt x="1201069" y="1390472"/>
                </a:cubicBezTo>
                <a:close/>
                <a:moveTo>
                  <a:pt x="475107" y="1390472"/>
                </a:moveTo>
                <a:cubicBezTo>
                  <a:pt x="488621" y="1390472"/>
                  <a:pt x="488621" y="1400466"/>
                  <a:pt x="488621" y="1400466"/>
                </a:cubicBezTo>
                <a:lnTo>
                  <a:pt x="488621" y="1391722"/>
                </a:lnTo>
                <a:cubicBezTo>
                  <a:pt x="488621" y="1390472"/>
                  <a:pt x="488621" y="1390472"/>
                  <a:pt x="488621" y="1390472"/>
                </a:cubicBezTo>
                <a:close/>
                <a:moveTo>
                  <a:pt x="79396" y="1390472"/>
                </a:moveTo>
                <a:cubicBezTo>
                  <a:pt x="92488" y="1390472"/>
                  <a:pt x="79396" y="1400466"/>
                  <a:pt x="79396" y="1400466"/>
                </a:cubicBezTo>
                <a:cubicBezTo>
                  <a:pt x="79396" y="1400466"/>
                  <a:pt x="79396" y="1400466"/>
                  <a:pt x="79396" y="1390472"/>
                </a:cubicBezTo>
                <a:close/>
                <a:moveTo>
                  <a:pt x="66304" y="1390472"/>
                </a:moveTo>
                <a:cubicBezTo>
                  <a:pt x="66304" y="1390472"/>
                  <a:pt x="66304" y="1390472"/>
                  <a:pt x="79396" y="1390472"/>
                </a:cubicBezTo>
                <a:cubicBezTo>
                  <a:pt x="79396" y="1400466"/>
                  <a:pt x="66304" y="1390472"/>
                  <a:pt x="66304" y="1400466"/>
                </a:cubicBezTo>
                <a:close/>
                <a:moveTo>
                  <a:pt x="567594" y="1380156"/>
                </a:moveTo>
                <a:cubicBezTo>
                  <a:pt x="567594" y="1380156"/>
                  <a:pt x="567594" y="1380156"/>
                  <a:pt x="580686" y="1380156"/>
                </a:cubicBezTo>
                <a:cubicBezTo>
                  <a:pt x="580686" y="1380156"/>
                  <a:pt x="580686" y="1380156"/>
                  <a:pt x="567594" y="1390472"/>
                </a:cubicBezTo>
                <a:cubicBezTo>
                  <a:pt x="567594" y="1390472"/>
                  <a:pt x="567594" y="1390472"/>
                  <a:pt x="567594" y="1380156"/>
                </a:cubicBezTo>
                <a:close/>
                <a:moveTo>
                  <a:pt x="712871" y="1370161"/>
                </a:moveTo>
                <a:lnTo>
                  <a:pt x="712871" y="1380156"/>
                </a:lnTo>
                <a:cubicBezTo>
                  <a:pt x="719417" y="1380156"/>
                  <a:pt x="722690" y="1380156"/>
                  <a:pt x="724327" y="1380156"/>
                </a:cubicBezTo>
                <a:lnTo>
                  <a:pt x="725963" y="1380156"/>
                </a:lnTo>
                <a:cubicBezTo>
                  <a:pt x="725963" y="1380156"/>
                  <a:pt x="725963" y="1380156"/>
                  <a:pt x="739055" y="1380156"/>
                </a:cubicBezTo>
                <a:lnTo>
                  <a:pt x="739055" y="1370161"/>
                </a:lnTo>
                <a:lnTo>
                  <a:pt x="733327" y="1370161"/>
                </a:lnTo>
                <a:cubicBezTo>
                  <a:pt x="730873" y="1370161"/>
                  <a:pt x="735782" y="1370161"/>
                  <a:pt x="725963" y="1370161"/>
                </a:cubicBezTo>
                <a:close/>
                <a:moveTo>
                  <a:pt x="844634" y="1360167"/>
                </a:moveTo>
                <a:lnTo>
                  <a:pt x="844634" y="1370161"/>
                </a:lnTo>
                <a:cubicBezTo>
                  <a:pt x="831542" y="1370161"/>
                  <a:pt x="831542" y="1370161"/>
                  <a:pt x="831542" y="1380156"/>
                </a:cubicBezTo>
                <a:cubicBezTo>
                  <a:pt x="831542" y="1380156"/>
                  <a:pt x="831542" y="1380156"/>
                  <a:pt x="844634" y="1380156"/>
                </a:cubicBezTo>
                <a:cubicBezTo>
                  <a:pt x="858148" y="1380156"/>
                  <a:pt x="858148" y="1370161"/>
                  <a:pt x="858148" y="1370161"/>
                </a:cubicBezTo>
                <a:cubicBezTo>
                  <a:pt x="844634" y="1370161"/>
                  <a:pt x="844634" y="1370161"/>
                  <a:pt x="844634" y="1360167"/>
                </a:cubicBezTo>
                <a:close/>
                <a:moveTo>
                  <a:pt x="475107" y="1350173"/>
                </a:moveTo>
                <a:cubicBezTo>
                  <a:pt x="475107" y="1350173"/>
                  <a:pt x="475107" y="1350173"/>
                  <a:pt x="475107" y="1351423"/>
                </a:cubicBezTo>
                <a:lnTo>
                  <a:pt x="475107" y="1358918"/>
                </a:lnTo>
                <a:cubicBezTo>
                  <a:pt x="475107" y="1360167"/>
                  <a:pt x="475107" y="1360167"/>
                  <a:pt x="475107" y="1360167"/>
                </a:cubicBezTo>
                <a:lnTo>
                  <a:pt x="488621" y="1360167"/>
                </a:lnTo>
                <a:lnTo>
                  <a:pt x="488621" y="1350173"/>
                </a:lnTo>
                <a:close/>
                <a:moveTo>
                  <a:pt x="171883" y="1350173"/>
                </a:moveTo>
                <a:lnTo>
                  <a:pt x="171883" y="1360167"/>
                </a:lnTo>
                <a:lnTo>
                  <a:pt x="158369" y="1360167"/>
                </a:lnTo>
                <a:cubicBezTo>
                  <a:pt x="171883" y="1370161"/>
                  <a:pt x="171883" y="1370161"/>
                  <a:pt x="158369" y="1370161"/>
                </a:cubicBezTo>
                <a:lnTo>
                  <a:pt x="171883" y="1370161"/>
                </a:lnTo>
                <a:cubicBezTo>
                  <a:pt x="171883" y="1370161"/>
                  <a:pt x="171883" y="1370161"/>
                  <a:pt x="171883" y="1360167"/>
                </a:cubicBezTo>
                <a:lnTo>
                  <a:pt x="184975" y="1360167"/>
                </a:lnTo>
                <a:lnTo>
                  <a:pt x="184975" y="1350173"/>
                </a:lnTo>
                <a:close/>
                <a:moveTo>
                  <a:pt x="132185" y="1350173"/>
                </a:moveTo>
                <a:cubicBezTo>
                  <a:pt x="132185" y="1350173"/>
                  <a:pt x="132185" y="1350173"/>
                  <a:pt x="145277" y="1360167"/>
                </a:cubicBezTo>
                <a:lnTo>
                  <a:pt x="145277" y="1350173"/>
                </a:lnTo>
                <a:close/>
                <a:moveTo>
                  <a:pt x="52790" y="1350173"/>
                </a:moveTo>
                <a:cubicBezTo>
                  <a:pt x="52790" y="1350173"/>
                  <a:pt x="52790" y="1350173"/>
                  <a:pt x="52790" y="1360167"/>
                </a:cubicBezTo>
                <a:cubicBezTo>
                  <a:pt x="39698" y="1350173"/>
                  <a:pt x="39698" y="1350173"/>
                  <a:pt x="52790" y="1350173"/>
                </a:cubicBezTo>
                <a:close/>
                <a:moveTo>
                  <a:pt x="1135188" y="1339857"/>
                </a:moveTo>
                <a:lnTo>
                  <a:pt x="1135188" y="1350173"/>
                </a:lnTo>
                <a:cubicBezTo>
                  <a:pt x="1148280" y="1339857"/>
                  <a:pt x="1148280" y="1350173"/>
                  <a:pt x="1148280" y="1350173"/>
                </a:cubicBezTo>
                <a:cubicBezTo>
                  <a:pt x="1148280" y="1350173"/>
                  <a:pt x="1148280" y="1339857"/>
                  <a:pt x="1161371" y="1339857"/>
                </a:cubicBezTo>
                <a:lnTo>
                  <a:pt x="1153803" y="1339857"/>
                </a:lnTo>
                <a:cubicBezTo>
                  <a:pt x="1154416" y="1339857"/>
                  <a:pt x="1154007" y="1339857"/>
                  <a:pt x="1153189" y="1339857"/>
                </a:cubicBezTo>
                <a:lnTo>
                  <a:pt x="1151553" y="1339857"/>
                </a:lnTo>
                <a:lnTo>
                  <a:pt x="1148280" y="1339857"/>
                </a:lnTo>
                <a:cubicBezTo>
                  <a:pt x="1148280" y="1339857"/>
                  <a:pt x="1148280" y="1339857"/>
                  <a:pt x="1135188" y="1339857"/>
                </a:cubicBezTo>
                <a:close/>
                <a:moveTo>
                  <a:pt x="884332" y="1339857"/>
                </a:moveTo>
                <a:cubicBezTo>
                  <a:pt x="871240" y="1339857"/>
                  <a:pt x="884332" y="1339857"/>
                  <a:pt x="884332" y="1350173"/>
                </a:cubicBezTo>
                <a:cubicBezTo>
                  <a:pt x="871240" y="1350173"/>
                  <a:pt x="884332" y="1360167"/>
                  <a:pt x="884332" y="1360167"/>
                </a:cubicBezTo>
                <a:cubicBezTo>
                  <a:pt x="884332" y="1360167"/>
                  <a:pt x="884332" y="1360167"/>
                  <a:pt x="884332" y="1350173"/>
                </a:cubicBezTo>
                <a:cubicBezTo>
                  <a:pt x="884332" y="1350173"/>
                  <a:pt x="884332" y="1350173"/>
                  <a:pt x="884332" y="1339857"/>
                </a:cubicBezTo>
                <a:close/>
                <a:moveTo>
                  <a:pt x="527896" y="1339857"/>
                </a:moveTo>
                <a:lnTo>
                  <a:pt x="527896" y="1350173"/>
                </a:lnTo>
                <a:cubicBezTo>
                  <a:pt x="527896" y="1350173"/>
                  <a:pt x="527896" y="1350173"/>
                  <a:pt x="541411" y="1360167"/>
                </a:cubicBezTo>
                <a:cubicBezTo>
                  <a:pt x="541411" y="1360167"/>
                  <a:pt x="541411" y="1360167"/>
                  <a:pt x="539721" y="1360167"/>
                </a:cubicBezTo>
                <a:lnTo>
                  <a:pt x="529586" y="1360167"/>
                </a:lnTo>
                <a:cubicBezTo>
                  <a:pt x="527896" y="1360167"/>
                  <a:pt x="527896" y="1360167"/>
                  <a:pt x="527896" y="1360167"/>
                </a:cubicBezTo>
                <a:cubicBezTo>
                  <a:pt x="527896" y="1360167"/>
                  <a:pt x="527896" y="1350173"/>
                  <a:pt x="514805" y="1350173"/>
                </a:cubicBezTo>
                <a:cubicBezTo>
                  <a:pt x="514805" y="1350173"/>
                  <a:pt x="514805" y="1350173"/>
                  <a:pt x="514805" y="1360167"/>
                </a:cubicBezTo>
                <a:cubicBezTo>
                  <a:pt x="514805" y="1360167"/>
                  <a:pt x="514805" y="1360167"/>
                  <a:pt x="514805" y="1370161"/>
                </a:cubicBezTo>
                <a:lnTo>
                  <a:pt x="501713" y="1370161"/>
                </a:lnTo>
                <a:lnTo>
                  <a:pt x="501713" y="1380156"/>
                </a:lnTo>
                <a:cubicBezTo>
                  <a:pt x="501713" y="1380156"/>
                  <a:pt x="501713" y="1380156"/>
                  <a:pt x="501713" y="1390472"/>
                </a:cubicBezTo>
                <a:cubicBezTo>
                  <a:pt x="501713" y="1390472"/>
                  <a:pt x="501713" y="1390472"/>
                  <a:pt x="514805" y="1390472"/>
                </a:cubicBezTo>
                <a:cubicBezTo>
                  <a:pt x="501713" y="1380156"/>
                  <a:pt x="514805" y="1380156"/>
                  <a:pt x="514805" y="1380156"/>
                </a:cubicBezTo>
                <a:lnTo>
                  <a:pt x="514805" y="1370161"/>
                </a:lnTo>
                <a:cubicBezTo>
                  <a:pt x="514805" y="1370161"/>
                  <a:pt x="514805" y="1370161"/>
                  <a:pt x="516441" y="1370161"/>
                </a:cubicBezTo>
                <a:lnTo>
                  <a:pt x="524623" y="1370161"/>
                </a:lnTo>
                <a:lnTo>
                  <a:pt x="526260" y="1370161"/>
                </a:lnTo>
                <a:lnTo>
                  <a:pt x="527896" y="1370161"/>
                </a:lnTo>
                <a:cubicBezTo>
                  <a:pt x="527896" y="1370161"/>
                  <a:pt x="527896" y="1370161"/>
                  <a:pt x="541411" y="1370161"/>
                </a:cubicBezTo>
                <a:cubicBezTo>
                  <a:pt x="541411" y="1370161"/>
                  <a:pt x="527896" y="1360167"/>
                  <a:pt x="541411" y="1360167"/>
                </a:cubicBezTo>
                <a:cubicBezTo>
                  <a:pt x="541411" y="1360167"/>
                  <a:pt x="541411" y="1360167"/>
                  <a:pt x="541411" y="1350173"/>
                </a:cubicBezTo>
                <a:cubicBezTo>
                  <a:pt x="541411" y="1339857"/>
                  <a:pt x="527896" y="1339857"/>
                  <a:pt x="527896" y="1339857"/>
                </a:cubicBezTo>
                <a:close/>
                <a:moveTo>
                  <a:pt x="607292" y="1329863"/>
                </a:moveTo>
                <a:cubicBezTo>
                  <a:pt x="607292" y="1329863"/>
                  <a:pt x="607292" y="1339857"/>
                  <a:pt x="620384" y="1339857"/>
                </a:cubicBezTo>
                <a:lnTo>
                  <a:pt x="607292" y="1339857"/>
                </a:lnTo>
                <a:lnTo>
                  <a:pt x="607292" y="1338608"/>
                </a:lnTo>
                <a:lnTo>
                  <a:pt x="607292" y="1331112"/>
                </a:lnTo>
                <a:cubicBezTo>
                  <a:pt x="607292" y="1329863"/>
                  <a:pt x="607292" y="1329863"/>
                  <a:pt x="607292" y="1329863"/>
                </a:cubicBezTo>
                <a:close/>
                <a:moveTo>
                  <a:pt x="1135188" y="1319869"/>
                </a:moveTo>
                <a:cubicBezTo>
                  <a:pt x="1135188" y="1329863"/>
                  <a:pt x="1148280" y="1329863"/>
                  <a:pt x="1148280" y="1329863"/>
                </a:cubicBezTo>
                <a:lnTo>
                  <a:pt x="1148280" y="1319869"/>
                </a:lnTo>
                <a:cubicBezTo>
                  <a:pt x="1148280" y="1319869"/>
                  <a:pt x="1148280" y="1319869"/>
                  <a:pt x="1135188" y="1319869"/>
                </a:cubicBezTo>
                <a:close/>
                <a:moveTo>
                  <a:pt x="1108582" y="1319869"/>
                </a:moveTo>
                <a:lnTo>
                  <a:pt x="1095490" y="1329863"/>
                </a:lnTo>
                <a:lnTo>
                  <a:pt x="1108582" y="1329863"/>
                </a:lnTo>
                <a:cubicBezTo>
                  <a:pt x="1122096" y="1329863"/>
                  <a:pt x="1122096" y="1329863"/>
                  <a:pt x="1122096" y="1319869"/>
                </a:cubicBezTo>
                <a:close/>
                <a:moveTo>
                  <a:pt x="725963" y="1319869"/>
                </a:moveTo>
                <a:cubicBezTo>
                  <a:pt x="712871" y="1329863"/>
                  <a:pt x="712871" y="1329863"/>
                  <a:pt x="725963" y="1329863"/>
                </a:cubicBezTo>
                <a:lnTo>
                  <a:pt x="712871" y="1329863"/>
                </a:lnTo>
                <a:cubicBezTo>
                  <a:pt x="725963" y="1329863"/>
                  <a:pt x="725963" y="1329863"/>
                  <a:pt x="725963" y="1339857"/>
                </a:cubicBezTo>
                <a:cubicBezTo>
                  <a:pt x="725963" y="1339857"/>
                  <a:pt x="725963" y="1339857"/>
                  <a:pt x="725963" y="1329863"/>
                </a:cubicBezTo>
                <a:cubicBezTo>
                  <a:pt x="725963" y="1329863"/>
                  <a:pt x="725963" y="1329863"/>
                  <a:pt x="725963" y="1319869"/>
                </a:cubicBezTo>
                <a:close/>
                <a:moveTo>
                  <a:pt x="620384" y="1319869"/>
                </a:moveTo>
                <a:cubicBezTo>
                  <a:pt x="620384" y="1329863"/>
                  <a:pt x="620384" y="1329863"/>
                  <a:pt x="633475" y="1329863"/>
                </a:cubicBezTo>
                <a:cubicBezTo>
                  <a:pt x="620384" y="1329863"/>
                  <a:pt x="620384" y="1329863"/>
                  <a:pt x="620384" y="1329863"/>
                </a:cubicBezTo>
                <a:close/>
                <a:moveTo>
                  <a:pt x="567594" y="1319869"/>
                </a:moveTo>
                <a:cubicBezTo>
                  <a:pt x="580686" y="1329863"/>
                  <a:pt x="567594" y="1319869"/>
                  <a:pt x="567594" y="1319869"/>
                </a:cubicBezTo>
                <a:close/>
                <a:moveTo>
                  <a:pt x="567594" y="1319869"/>
                </a:moveTo>
                <a:cubicBezTo>
                  <a:pt x="567594" y="1319869"/>
                  <a:pt x="567594" y="1319869"/>
                  <a:pt x="567594" y="1321118"/>
                </a:cubicBezTo>
                <a:lnTo>
                  <a:pt x="567594" y="1328614"/>
                </a:lnTo>
                <a:lnTo>
                  <a:pt x="567594" y="1329863"/>
                </a:lnTo>
                <a:lnTo>
                  <a:pt x="575163" y="1329863"/>
                </a:lnTo>
                <a:cubicBezTo>
                  <a:pt x="574549" y="1329863"/>
                  <a:pt x="574959" y="1329863"/>
                  <a:pt x="575777" y="1329863"/>
                </a:cubicBezTo>
                <a:lnTo>
                  <a:pt x="580686" y="1329863"/>
                </a:lnTo>
                <a:cubicBezTo>
                  <a:pt x="580686" y="1329863"/>
                  <a:pt x="580686" y="1329863"/>
                  <a:pt x="580686" y="1319869"/>
                </a:cubicBezTo>
                <a:lnTo>
                  <a:pt x="573117" y="1319869"/>
                </a:lnTo>
                <a:cubicBezTo>
                  <a:pt x="574959" y="1319869"/>
                  <a:pt x="567594" y="1319869"/>
                  <a:pt x="567594" y="1319869"/>
                </a:cubicBezTo>
                <a:close/>
                <a:moveTo>
                  <a:pt x="435831" y="1319869"/>
                </a:moveTo>
                <a:cubicBezTo>
                  <a:pt x="435831" y="1329863"/>
                  <a:pt x="435831" y="1319869"/>
                  <a:pt x="422317" y="1329863"/>
                </a:cubicBezTo>
                <a:cubicBezTo>
                  <a:pt x="422317" y="1329863"/>
                  <a:pt x="422317" y="1329863"/>
                  <a:pt x="435831" y="1329863"/>
                </a:cubicBezTo>
                <a:close/>
                <a:moveTo>
                  <a:pt x="369528" y="1319869"/>
                </a:moveTo>
                <a:cubicBezTo>
                  <a:pt x="383042" y="1329863"/>
                  <a:pt x="383042" y="1319869"/>
                  <a:pt x="383042" y="1319869"/>
                </a:cubicBezTo>
                <a:cubicBezTo>
                  <a:pt x="383042" y="1319869"/>
                  <a:pt x="383042" y="1319869"/>
                  <a:pt x="381353" y="1319869"/>
                </a:cubicBezTo>
                <a:lnTo>
                  <a:pt x="375229" y="1319869"/>
                </a:lnTo>
                <a:lnTo>
                  <a:pt x="374596" y="1319869"/>
                </a:lnTo>
                <a:cubicBezTo>
                  <a:pt x="372906" y="1319869"/>
                  <a:pt x="369528" y="1319869"/>
                  <a:pt x="369528" y="1319869"/>
                </a:cubicBezTo>
                <a:close/>
                <a:moveTo>
                  <a:pt x="145277" y="1319869"/>
                </a:moveTo>
                <a:cubicBezTo>
                  <a:pt x="158369" y="1329863"/>
                  <a:pt x="145277" y="1329863"/>
                  <a:pt x="145277" y="1329863"/>
                </a:cubicBezTo>
                <a:cubicBezTo>
                  <a:pt x="145277" y="1339857"/>
                  <a:pt x="145277" y="1339857"/>
                  <a:pt x="158369" y="1339857"/>
                </a:cubicBezTo>
                <a:cubicBezTo>
                  <a:pt x="158369" y="1339857"/>
                  <a:pt x="158369" y="1339857"/>
                  <a:pt x="158369" y="1338608"/>
                </a:cubicBezTo>
                <a:lnTo>
                  <a:pt x="158369" y="1331112"/>
                </a:lnTo>
                <a:cubicBezTo>
                  <a:pt x="158369" y="1329863"/>
                  <a:pt x="158369" y="1329863"/>
                  <a:pt x="158369" y="1329863"/>
                </a:cubicBezTo>
                <a:cubicBezTo>
                  <a:pt x="171883" y="1329863"/>
                  <a:pt x="171883" y="1339857"/>
                  <a:pt x="171883" y="1329863"/>
                </a:cubicBezTo>
                <a:lnTo>
                  <a:pt x="170194" y="1329863"/>
                </a:lnTo>
                <a:lnTo>
                  <a:pt x="166816" y="1329863"/>
                </a:lnTo>
                <a:cubicBezTo>
                  <a:pt x="165971" y="1329863"/>
                  <a:pt x="165549" y="1329863"/>
                  <a:pt x="166182" y="1329863"/>
                </a:cubicBezTo>
                <a:lnTo>
                  <a:pt x="158369" y="1329863"/>
                </a:lnTo>
                <a:lnTo>
                  <a:pt x="158369" y="1319869"/>
                </a:lnTo>
                <a:close/>
                <a:moveTo>
                  <a:pt x="72850" y="1316121"/>
                </a:moveTo>
                <a:cubicBezTo>
                  <a:pt x="69577" y="1314871"/>
                  <a:pt x="66304" y="1314871"/>
                  <a:pt x="66304" y="1319869"/>
                </a:cubicBezTo>
                <a:cubicBezTo>
                  <a:pt x="66304" y="1319869"/>
                  <a:pt x="66304" y="1319869"/>
                  <a:pt x="79396" y="1319869"/>
                </a:cubicBezTo>
                <a:cubicBezTo>
                  <a:pt x="79396" y="1319869"/>
                  <a:pt x="76123" y="1317370"/>
                  <a:pt x="72850" y="1316121"/>
                </a:cubicBezTo>
                <a:close/>
                <a:moveTo>
                  <a:pt x="989911" y="1309874"/>
                </a:moveTo>
                <a:cubicBezTo>
                  <a:pt x="989911" y="1309874"/>
                  <a:pt x="989911" y="1309874"/>
                  <a:pt x="989911" y="1319869"/>
                </a:cubicBezTo>
                <a:cubicBezTo>
                  <a:pt x="1003003" y="1309874"/>
                  <a:pt x="989911" y="1309874"/>
                  <a:pt x="989911" y="1309874"/>
                </a:cubicBezTo>
                <a:close/>
                <a:moveTo>
                  <a:pt x="752569" y="1309874"/>
                </a:moveTo>
                <a:lnTo>
                  <a:pt x="752569" y="1319869"/>
                </a:lnTo>
                <a:cubicBezTo>
                  <a:pt x="752569" y="1319869"/>
                  <a:pt x="752569" y="1319869"/>
                  <a:pt x="765661" y="1319869"/>
                </a:cubicBezTo>
                <a:cubicBezTo>
                  <a:pt x="765661" y="1319869"/>
                  <a:pt x="765661" y="1319869"/>
                  <a:pt x="765661" y="1329863"/>
                </a:cubicBezTo>
                <a:lnTo>
                  <a:pt x="765661" y="1339857"/>
                </a:lnTo>
                <a:cubicBezTo>
                  <a:pt x="778752" y="1339857"/>
                  <a:pt x="765661" y="1339857"/>
                  <a:pt x="778752" y="1339857"/>
                </a:cubicBezTo>
                <a:lnTo>
                  <a:pt x="778752" y="1329863"/>
                </a:lnTo>
                <a:cubicBezTo>
                  <a:pt x="778752" y="1329863"/>
                  <a:pt x="765661" y="1329863"/>
                  <a:pt x="765661" y="1319869"/>
                </a:cubicBezTo>
                <a:cubicBezTo>
                  <a:pt x="778752" y="1309874"/>
                  <a:pt x="765661" y="1309874"/>
                  <a:pt x="765661" y="1309874"/>
                </a:cubicBezTo>
                <a:close/>
                <a:moveTo>
                  <a:pt x="1042701" y="1299558"/>
                </a:moveTo>
                <a:lnTo>
                  <a:pt x="1042701" y="1309874"/>
                </a:lnTo>
                <a:cubicBezTo>
                  <a:pt x="1042701" y="1309874"/>
                  <a:pt x="1042701" y="1309874"/>
                  <a:pt x="1044337" y="1309874"/>
                </a:cubicBezTo>
                <a:lnTo>
                  <a:pt x="1050269" y="1309874"/>
                </a:lnTo>
                <a:cubicBezTo>
                  <a:pt x="1049656" y="1309874"/>
                  <a:pt x="1050065" y="1309874"/>
                  <a:pt x="1050883" y="1309874"/>
                </a:cubicBezTo>
                <a:lnTo>
                  <a:pt x="1054156" y="1309874"/>
                </a:lnTo>
                <a:lnTo>
                  <a:pt x="1055792" y="1309874"/>
                </a:lnTo>
                <a:lnTo>
                  <a:pt x="1055792" y="1299558"/>
                </a:lnTo>
                <a:close/>
                <a:moveTo>
                  <a:pt x="712871" y="1299558"/>
                </a:moveTo>
                <a:lnTo>
                  <a:pt x="712871" y="1309874"/>
                </a:lnTo>
                <a:cubicBezTo>
                  <a:pt x="725963" y="1309874"/>
                  <a:pt x="712871" y="1309874"/>
                  <a:pt x="725963" y="1309874"/>
                </a:cubicBezTo>
                <a:lnTo>
                  <a:pt x="725963" y="1299558"/>
                </a:lnTo>
                <a:cubicBezTo>
                  <a:pt x="725963" y="1299558"/>
                  <a:pt x="725963" y="1299558"/>
                  <a:pt x="712871" y="1299558"/>
                </a:cubicBezTo>
                <a:close/>
                <a:moveTo>
                  <a:pt x="633475" y="1299558"/>
                </a:moveTo>
                <a:cubicBezTo>
                  <a:pt x="633475" y="1299558"/>
                  <a:pt x="633475" y="1299558"/>
                  <a:pt x="646990" y="1309874"/>
                </a:cubicBezTo>
                <a:cubicBezTo>
                  <a:pt x="633475" y="1309874"/>
                  <a:pt x="633475" y="1299558"/>
                  <a:pt x="633475" y="1299558"/>
                </a:cubicBezTo>
                <a:close/>
                <a:moveTo>
                  <a:pt x="607292" y="1299558"/>
                </a:moveTo>
                <a:cubicBezTo>
                  <a:pt x="607292" y="1299558"/>
                  <a:pt x="607292" y="1299558"/>
                  <a:pt x="607292" y="1309874"/>
                </a:cubicBezTo>
                <a:cubicBezTo>
                  <a:pt x="607292" y="1309874"/>
                  <a:pt x="607292" y="1309874"/>
                  <a:pt x="594200" y="1309874"/>
                </a:cubicBezTo>
                <a:cubicBezTo>
                  <a:pt x="594200" y="1309874"/>
                  <a:pt x="594200" y="1309874"/>
                  <a:pt x="580686" y="1309874"/>
                </a:cubicBezTo>
                <a:cubicBezTo>
                  <a:pt x="580686" y="1309874"/>
                  <a:pt x="594200" y="1309874"/>
                  <a:pt x="594200" y="1319869"/>
                </a:cubicBezTo>
                <a:cubicBezTo>
                  <a:pt x="594200" y="1319869"/>
                  <a:pt x="594200" y="1319869"/>
                  <a:pt x="607292" y="1319869"/>
                </a:cubicBezTo>
                <a:lnTo>
                  <a:pt x="607292" y="1309874"/>
                </a:lnTo>
                <a:lnTo>
                  <a:pt x="620384" y="1309874"/>
                </a:lnTo>
                <a:close/>
                <a:moveTo>
                  <a:pt x="184975" y="1299558"/>
                </a:moveTo>
                <a:lnTo>
                  <a:pt x="184975" y="1309874"/>
                </a:lnTo>
                <a:lnTo>
                  <a:pt x="198067" y="1309874"/>
                </a:lnTo>
                <a:cubicBezTo>
                  <a:pt x="198067" y="1309874"/>
                  <a:pt x="184975" y="1299558"/>
                  <a:pt x="198067" y="1299558"/>
                </a:cubicBezTo>
                <a:cubicBezTo>
                  <a:pt x="198067" y="1299558"/>
                  <a:pt x="198067" y="1299558"/>
                  <a:pt x="184975" y="1299558"/>
                </a:cubicBezTo>
                <a:close/>
                <a:moveTo>
                  <a:pt x="1135188" y="1289564"/>
                </a:moveTo>
                <a:lnTo>
                  <a:pt x="1135188" y="1299558"/>
                </a:lnTo>
                <a:cubicBezTo>
                  <a:pt x="1135188" y="1299558"/>
                  <a:pt x="1148280" y="1299558"/>
                  <a:pt x="1148280" y="1309874"/>
                </a:cubicBezTo>
                <a:cubicBezTo>
                  <a:pt x="1148280" y="1309874"/>
                  <a:pt x="1148280" y="1309874"/>
                  <a:pt x="1149916" y="1309874"/>
                </a:cubicBezTo>
                <a:lnTo>
                  <a:pt x="1155848" y="1309874"/>
                </a:lnTo>
                <a:cubicBezTo>
                  <a:pt x="1155235" y="1309874"/>
                  <a:pt x="1155644" y="1309874"/>
                  <a:pt x="1156462" y="1309874"/>
                </a:cubicBezTo>
                <a:lnTo>
                  <a:pt x="1161371" y="1309874"/>
                </a:lnTo>
                <a:lnTo>
                  <a:pt x="1161371" y="1299558"/>
                </a:lnTo>
                <a:lnTo>
                  <a:pt x="1148280" y="1299558"/>
                </a:lnTo>
                <a:cubicBezTo>
                  <a:pt x="1148280" y="1299558"/>
                  <a:pt x="1148280" y="1299558"/>
                  <a:pt x="1148280" y="1289564"/>
                </a:cubicBezTo>
                <a:close/>
                <a:moveTo>
                  <a:pt x="1108582" y="1289564"/>
                </a:moveTo>
                <a:cubicBezTo>
                  <a:pt x="1108582" y="1289564"/>
                  <a:pt x="1095490" y="1289564"/>
                  <a:pt x="1095490" y="1299558"/>
                </a:cubicBezTo>
                <a:cubicBezTo>
                  <a:pt x="1095490" y="1299558"/>
                  <a:pt x="1102854" y="1299558"/>
                  <a:pt x="1101013" y="1299558"/>
                </a:cubicBezTo>
                <a:lnTo>
                  <a:pt x="1108582" y="1299558"/>
                </a:lnTo>
                <a:close/>
                <a:moveTo>
                  <a:pt x="818450" y="1289564"/>
                </a:moveTo>
                <a:cubicBezTo>
                  <a:pt x="818450" y="1289564"/>
                  <a:pt x="831542" y="1289564"/>
                  <a:pt x="831542" y="1299558"/>
                </a:cubicBezTo>
                <a:cubicBezTo>
                  <a:pt x="831542" y="1299558"/>
                  <a:pt x="831542" y="1299558"/>
                  <a:pt x="831542" y="1309874"/>
                </a:cubicBezTo>
                <a:lnTo>
                  <a:pt x="831542" y="1319869"/>
                </a:lnTo>
                <a:cubicBezTo>
                  <a:pt x="831542" y="1319869"/>
                  <a:pt x="831542" y="1319869"/>
                  <a:pt x="831542" y="1329863"/>
                </a:cubicBezTo>
                <a:lnTo>
                  <a:pt x="831542" y="1339857"/>
                </a:lnTo>
                <a:cubicBezTo>
                  <a:pt x="831542" y="1339857"/>
                  <a:pt x="831542" y="1339857"/>
                  <a:pt x="844634" y="1339857"/>
                </a:cubicBezTo>
                <a:lnTo>
                  <a:pt x="844634" y="1329863"/>
                </a:lnTo>
                <a:cubicBezTo>
                  <a:pt x="844634" y="1329863"/>
                  <a:pt x="844634" y="1329863"/>
                  <a:pt x="846323" y="1329863"/>
                </a:cubicBezTo>
                <a:lnTo>
                  <a:pt x="858148" y="1329863"/>
                </a:lnTo>
                <a:cubicBezTo>
                  <a:pt x="858148" y="1329863"/>
                  <a:pt x="858148" y="1329863"/>
                  <a:pt x="858148" y="1319869"/>
                </a:cubicBezTo>
                <a:cubicBezTo>
                  <a:pt x="858148" y="1319869"/>
                  <a:pt x="858148" y="1309874"/>
                  <a:pt x="844634" y="1319869"/>
                </a:cubicBezTo>
                <a:lnTo>
                  <a:pt x="844634" y="1309874"/>
                </a:lnTo>
                <a:lnTo>
                  <a:pt x="844634" y="1299558"/>
                </a:lnTo>
                <a:cubicBezTo>
                  <a:pt x="844634" y="1309874"/>
                  <a:pt x="858148" y="1309874"/>
                  <a:pt x="858148" y="1309874"/>
                </a:cubicBezTo>
                <a:lnTo>
                  <a:pt x="858148" y="1299558"/>
                </a:lnTo>
                <a:lnTo>
                  <a:pt x="858148" y="1289564"/>
                </a:lnTo>
                <a:lnTo>
                  <a:pt x="844634" y="1289564"/>
                </a:lnTo>
                <a:lnTo>
                  <a:pt x="831542" y="1289564"/>
                </a:lnTo>
                <a:cubicBezTo>
                  <a:pt x="831542" y="1289564"/>
                  <a:pt x="831542" y="1289564"/>
                  <a:pt x="818450" y="1289564"/>
                </a:cubicBezTo>
                <a:close/>
                <a:moveTo>
                  <a:pt x="673173" y="1289564"/>
                </a:moveTo>
                <a:cubicBezTo>
                  <a:pt x="686265" y="1289564"/>
                  <a:pt x="686265" y="1299558"/>
                  <a:pt x="686265" y="1299558"/>
                </a:cubicBezTo>
                <a:cubicBezTo>
                  <a:pt x="686265" y="1299558"/>
                  <a:pt x="686265" y="1299558"/>
                  <a:pt x="673173" y="1289564"/>
                </a:cubicBezTo>
                <a:close/>
                <a:moveTo>
                  <a:pt x="383042" y="1289564"/>
                </a:moveTo>
                <a:cubicBezTo>
                  <a:pt x="396134" y="1289564"/>
                  <a:pt x="396134" y="1299558"/>
                  <a:pt x="396134" y="1299558"/>
                </a:cubicBezTo>
                <a:lnTo>
                  <a:pt x="383042" y="1299558"/>
                </a:lnTo>
                <a:cubicBezTo>
                  <a:pt x="383042" y="1299558"/>
                  <a:pt x="383042" y="1299558"/>
                  <a:pt x="383042" y="1309874"/>
                </a:cubicBezTo>
                <a:cubicBezTo>
                  <a:pt x="383042" y="1299558"/>
                  <a:pt x="383042" y="1309874"/>
                  <a:pt x="396134" y="1309874"/>
                </a:cubicBezTo>
                <a:cubicBezTo>
                  <a:pt x="383042" y="1309874"/>
                  <a:pt x="383042" y="1299558"/>
                  <a:pt x="396134" y="1299558"/>
                </a:cubicBezTo>
                <a:lnTo>
                  <a:pt x="396134" y="1289564"/>
                </a:lnTo>
                <a:cubicBezTo>
                  <a:pt x="396134" y="1289564"/>
                  <a:pt x="396134" y="1289564"/>
                  <a:pt x="383042" y="1289564"/>
                </a:cubicBezTo>
                <a:close/>
                <a:moveTo>
                  <a:pt x="39698" y="1289564"/>
                </a:moveTo>
                <a:cubicBezTo>
                  <a:pt x="52790" y="1299558"/>
                  <a:pt x="52790" y="1299558"/>
                  <a:pt x="52790" y="1289564"/>
                </a:cubicBezTo>
                <a:close/>
                <a:moveTo>
                  <a:pt x="871240" y="1279570"/>
                </a:moveTo>
                <a:cubicBezTo>
                  <a:pt x="871240" y="1279570"/>
                  <a:pt x="871240" y="1279570"/>
                  <a:pt x="871240" y="1289564"/>
                </a:cubicBezTo>
                <a:lnTo>
                  <a:pt x="871240" y="1299558"/>
                </a:lnTo>
                <a:lnTo>
                  <a:pt x="871240" y="1309874"/>
                </a:lnTo>
                <a:lnTo>
                  <a:pt x="871240" y="1319869"/>
                </a:lnTo>
                <a:lnTo>
                  <a:pt x="884332" y="1319869"/>
                </a:lnTo>
                <a:lnTo>
                  <a:pt x="884332" y="1309874"/>
                </a:lnTo>
                <a:cubicBezTo>
                  <a:pt x="884332" y="1309874"/>
                  <a:pt x="884332" y="1309874"/>
                  <a:pt x="884332" y="1299558"/>
                </a:cubicBezTo>
                <a:cubicBezTo>
                  <a:pt x="884332" y="1299558"/>
                  <a:pt x="884332" y="1299558"/>
                  <a:pt x="884332" y="1289564"/>
                </a:cubicBezTo>
                <a:lnTo>
                  <a:pt x="871240" y="1289564"/>
                </a:lnTo>
                <a:lnTo>
                  <a:pt x="884332" y="1279570"/>
                </a:lnTo>
                <a:cubicBezTo>
                  <a:pt x="884332" y="1279570"/>
                  <a:pt x="884332" y="1279570"/>
                  <a:pt x="871240" y="1279570"/>
                </a:cubicBezTo>
                <a:close/>
                <a:moveTo>
                  <a:pt x="752569" y="1279570"/>
                </a:moveTo>
                <a:cubicBezTo>
                  <a:pt x="765661" y="1279570"/>
                  <a:pt x="765661" y="1279570"/>
                  <a:pt x="752569" y="1289564"/>
                </a:cubicBezTo>
                <a:lnTo>
                  <a:pt x="752569" y="1288315"/>
                </a:lnTo>
                <a:lnTo>
                  <a:pt x="752569" y="1280819"/>
                </a:lnTo>
                <a:cubicBezTo>
                  <a:pt x="752569" y="1279570"/>
                  <a:pt x="752569" y="1279570"/>
                  <a:pt x="752569" y="1279570"/>
                </a:cubicBezTo>
                <a:close/>
                <a:moveTo>
                  <a:pt x="198067" y="1279570"/>
                </a:moveTo>
                <a:lnTo>
                  <a:pt x="211159" y="1289564"/>
                </a:lnTo>
                <a:cubicBezTo>
                  <a:pt x="198067" y="1289564"/>
                  <a:pt x="198067" y="1289564"/>
                  <a:pt x="198067" y="1279570"/>
                </a:cubicBezTo>
                <a:close/>
                <a:moveTo>
                  <a:pt x="198067" y="1279570"/>
                </a:moveTo>
                <a:lnTo>
                  <a:pt x="198067" y="1289564"/>
                </a:lnTo>
                <a:cubicBezTo>
                  <a:pt x="198067" y="1289564"/>
                  <a:pt x="198067" y="1289564"/>
                  <a:pt x="211159" y="1289564"/>
                </a:cubicBezTo>
                <a:lnTo>
                  <a:pt x="211159" y="1279570"/>
                </a:lnTo>
                <a:close/>
                <a:moveTo>
                  <a:pt x="1187977" y="1269576"/>
                </a:moveTo>
                <a:cubicBezTo>
                  <a:pt x="1187977" y="1269576"/>
                  <a:pt x="1201069" y="1269576"/>
                  <a:pt x="1201069" y="1279570"/>
                </a:cubicBezTo>
                <a:cubicBezTo>
                  <a:pt x="1187977" y="1279570"/>
                  <a:pt x="1201069" y="1279570"/>
                  <a:pt x="1187977" y="1279570"/>
                </a:cubicBezTo>
                <a:close/>
                <a:moveTo>
                  <a:pt x="989911" y="1269576"/>
                </a:moveTo>
                <a:lnTo>
                  <a:pt x="989911" y="1279570"/>
                </a:lnTo>
                <a:lnTo>
                  <a:pt x="1003003" y="1269576"/>
                </a:lnTo>
                <a:cubicBezTo>
                  <a:pt x="1003003" y="1269576"/>
                  <a:pt x="1003003" y="1269576"/>
                  <a:pt x="989911" y="1269576"/>
                </a:cubicBezTo>
                <a:close/>
                <a:moveTo>
                  <a:pt x="514805" y="1269576"/>
                </a:moveTo>
                <a:lnTo>
                  <a:pt x="514805" y="1279570"/>
                </a:lnTo>
                <a:cubicBezTo>
                  <a:pt x="527896" y="1279570"/>
                  <a:pt x="527896" y="1279570"/>
                  <a:pt x="514805" y="1269576"/>
                </a:cubicBezTo>
                <a:close/>
                <a:moveTo>
                  <a:pt x="422317" y="1269576"/>
                </a:moveTo>
                <a:lnTo>
                  <a:pt x="422317" y="1279570"/>
                </a:lnTo>
                <a:lnTo>
                  <a:pt x="435831" y="1279570"/>
                </a:lnTo>
                <a:cubicBezTo>
                  <a:pt x="435831" y="1279570"/>
                  <a:pt x="435831" y="1279570"/>
                  <a:pt x="422317" y="1269576"/>
                </a:cubicBezTo>
                <a:close/>
                <a:moveTo>
                  <a:pt x="224673" y="1269576"/>
                </a:moveTo>
                <a:cubicBezTo>
                  <a:pt x="211159" y="1269576"/>
                  <a:pt x="224673" y="1269576"/>
                  <a:pt x="224673" y="1279570"/>
                </a:cubicBezTo>
                <a:cubicBezTo>
                  <a:pt x="224673" y="1279570"/>
                  <a:pt x="224673" y="1279570"/>
                  <a:pt x="224673" y="1269576"/>
                </a:cubicBezTo>
                <a:close/>
                <a:moveTo>
                  <a:pt x="838088" y="1265707"/>
                </a:moveTo>
                <a:cubicBezTo>
                  <a:pt x="841361" y="1264418"/>
                  <a:pt x="844634" y="1264418"/>
                  <a:pt x="844634" y="1269576"/>
                </a:cubicBezTo>
                <a:lnTo>
                  <a:pt x="831542" y="1269576"/>
                </a:lnTo>
                <a:cubicBezTo>
                  <a:pt x="831542" y="1269576"/>
                  <a:pt x="834815" y="1266997"/>
                  <a:pt x="838088" y="1265707"/>
                </a:cubicBezTo>
                <a:close/>
                <a:moveTo>
                  <a:pt x="152846" y="1265223"/>
                </a:moveTo>
                <a:cubicBezTo>
                  <a:pt x="153460" y="1265707"/>
                  <a:pt x="155096" y="1266997"/>
                  <a:pt x="158369" y="1269576"/>
                </a:cubicBezTo>
                <a:cubicBezTo>
                  <a:pt x="158369" y="1269576"/>
                  <a:pt x="151005" y="1263773"/>
                  <a:pt x="152846" y="1265223"/>
                </a:cubicBezTo>
                <a:close/>
                <a:moveTo>
                  <a:pt x="660081" y="1259259"/>
                </a:moveTo>
                <a:lnTo>
                  <a:pt x="661652" y="1267925"/>
                </a:lnTo>
                <a:lnTo>
                  <a:pt x="660081" y="1269576"/>
                </a:lnTo>
                <a:close/>
                <a:moveTo>
                  <a:pt x="132185" y="1259259"/>
                </a:moveTo>
                <a:lnTo>
                  <a:pt x="132185" y="1269576"/>
                </a:lnTo>
                <a:lnTo>
                  <a:pt x="145277" y="1259259"/>
                </a:lnTo>
                <a:cubicBezTo>
                  <a:pt x="145277" y="1259259"/>
                  <a:pt x="145277" y="1259259"/>
                  <a:pt x="145277" y="1260549"/>
                </a:cubicBezTo>
                <a:lnTo>
                  <a:pt x="145277" y="1269576"/>
                </a:lnTo>
                <a:cubicBezTo>
                  <a:pt x="145277" y="1269576"/>
                  <a:pt x="145277" y="1269576"/>
                  <a:pt x="158369" y="1269576"/>
                </a:cubicBezTo>
                <a:lnTo>
                  <a:pt x="158369" y="1259259"/>
                </a:lnTo>
                <a:lnTo>
                  <a:pt x="145277" y="1259259"/>
                </a:lnTo>
                <a:cubicBezTo>
                  <a:pt x="145277" y="1259259"/>
                  <a:pt x="145277" y="1259259"/>
                  <a:pt x="132185" y="1259259"/>
                </a:cubicBezTo>
                <a:close/>
                <a:moveTo>
                  <a:pt x="66304" y="1259259"/>
                </a:moveTo>
                <a:lnTo>
                  <a:pt x="66304" y="1269576"/>
                </a:lnTo>
                <a:lnTo>
                  <a:pt x="79396" y="1269576"/>
                </a:lnTo>
                <a:cubicBezTo>
                  <a:pt x="79396" y="1269576"/>
                  <a:pt x="79396" y="1269576"/>
                  <a:pt x="79396" y="1259259"/>
                </a:cubicBezTo>
                <a:cubicBezTo>
                  <a:pt x="79396" y="1259259"/>
                  <a:pt x="79396" y="1259259"/>
                  <a:pt x="66304" y="1259259"/>
                </a:cubicBezTo>
                <a:close/>
                <a:moveTo>
                  <a:pt x="284827" y="1255043"/>
                </a:moveTo>
                <a:cubicBezTo>
                  <a:pt x="282372" y="1253638"/>
                  <a:pt x="287281" y="1259259"/>
                  <a:pt x="277462" y="1259259"/>
                </a:cubicBezTo>
                <a:cubicBezTo>
                  <a:pt x="277462" y="1259259"/>
                  <a:pt x="277462" y="1261838"/>
                  <a:pt x="277462" y="1263128"/>
                </a:cubicBezTo>
                <a:lnTo>
                  <a:pt x="277462" y="1269576"/>
                </a:lnTo>
                <a:cubicBezTo>
                  <a:pt x="290554" y="1269576"/>
                  <a:pt x="290554" y="1269576"/>
                  <a:pt x="277462" y="1259259"/>
                </a:cubicBezTo>
                <a:lnTo>
                  <a:pt x="290554" y="1259259"/>
                </a:lnTo>
                <a:cubicBezTo>
                  <a:pt x="287281" y="1256761"/>
                  <a:pt x="285645" y="1255512"/>
                  <a:pt x="284827" y="1255043"/>
                </a:cubicBezTo>
                <a:close/>
                <a:moveTo>
                  <a:pt x="1146643" y="1251764"/>
                </a:moveTo>
                <a:cubicBezTo>
                  <a:pt x="1145007" y="1251764"/>
                  <a:pt x="1141734" y="1254262"/>
                  <a:pt x="1135188" y="1259259"/>
                </a:cubicBezTo>
                <a:cubicBezTo>
                  <a:pt x="1135188" y="1259259"/>
                  <a:pt x="1135188" y="1259259"/>
                  <a:pt x="1136824" y="1259259"/>
                </a:cubicBezTo>
                <a:lnTo>
                  <a:pt x="1148280" y="1259259"/>
                </a:lnTo>
                <a:lnTo>
                  <a:pt x="1135188" y="1269576"/>
                </a:lnTo>
                <a:lnTo>
                  <a:pt x="1135188" y="1279570"/>
                </a:lnTo>
                <a:cubicBezTo>
                  <a:pt x="1135188" y="1279570"/>
                  <a:pt x="1135188" y="1279570"/>
                  <a:pt x="1148280" y="1279570"/>
                </a:cubicBezTo>
                <a:cubicBezTo>
                  <a:pt x="1161371" y="1279570"/>
                  <a:pt x="1161371" y="1279570"/>
                  <a:pt x="1148280" y="1269576"/>
                </a:cubicBezTo>
                <a:cubicBezTo>
                  <a:pt x="1148280" y="1269576"/>
                  <a:pt x="1148280" y="1269576"/>
                  <a:pt x="1148280" y="1259259"/>
                </a:cubicBezTo>
                <a:cubicBezTo>
                  <a:pt x="1148280" y="1254262"/>
                  <a:pt x="1148280" y="1251764"/>
                  <a:pt x="1146643" y="1251764"/>
                </a:cubicBezTo>
                <a:close/>
                <a:moveTo>
                  <a:pt x="752569" y="1249265"/>
                </a:moveTo>
                <a:lnTo>
                  <a:pt x="752569" y="1259259"/>
                </a:lnTo>
                <a:lnTo>
                  <a:pt x="752569" y="1269576"/>
                </a:lnTo>
                <a:cubicBezTo>
                  <a:pt x="752569" y="1269576"/>
                  <a:pt x="752569" y="1269576"/>
                  <a:pt x="754206" y="1269576"/>
                </a:cubicBezTo>
                <a:lnTo>
                  <a:pt x="757479" y="1269576"/>
                </a:lnTo>
                <a:cubicBezTo>
                  <a:pt x="758297" y="1269576"/>
                  <a:pt x="758706" y="1269576"/>
                  <a:pt x="758092" y="1269576"/>
                </a:cubicBezTo>
                <a:lnTo>
                  <a:pt x="765661" y="1269576"/>
                </a:lnTo>
                <a:cubicBezTo>
                  <a:pt x="752569" y="1269576"/>
                  <a:pt x="752569" y="1269576"/>
                  <a:pt x="752569" y="1279570"/>
                </a:cubicBezTo>
                <a:cubicBezTo>
                  <a:pt x="739055" y="1289564"/>
                  <a:pt x="739055" y="1279570"/>
                  <a:pt x="739055" y="1279570"/>
                </a:cubicBezTo>
                <a:lnTo>
                  <a:pt x="725963" y="1279570"/>
                </a:lnTo>
                <a:cubicBezTo>
                  <a:pt x="739055" y="1279570"/>
                  <a:pt x="739055" y="1279570"/>
                  <a:pt x="739055" y="1289564"/>
                </a:cubicBezTo>
                <a:lnTo>
                  <a:pt x="752569" y="1289564"/>
                </a:lnTo>
                <a:cubicBezTo>
                  <a:pt x="752569" y="1289564"/>
                  <a:pt x="752569" y="1289564"/>
                  <a:pt x="754206" y="1289564"/>
                </a:cubicBezTo>
                <a:lnTo>
                  <a:pt x="760138" y="1289564"/>
                </a:lnTo>
                <a:cubicBezTo>
                  <a:pt x="759524" y="1289564"/>
                  <a:pt x="759933" y="1289564"/>
                  <a:pt x="760752" y="1289564"/>
                </a:cubicBezTo>
                <a:lnTo>
                  <a:pt x="765661" y="1289564"/>
                </a:lnTo>
                <a:cubicBezTo>
                  <a:pt x="752569" y="1289564"/>
                  <a:pt x="765661" y="1289564"/>
                  <a:pt x="765661" y="1299558"/>
                </a:cubicBezTo>
                <a:cubicBezTo>
                  <a:pt x="765661" y="1299558"/>
                  <a:pt x="765661" y="1299558"/>
                  <a:pt x="765661" y="1289564"/>
                </a:cubicBezTo>
                <a:lnTo>
                  <a:pt x="773229" y="1289564"/>
                </a:lnTo>
                <a:cubicBezTo>
                  <a:pt x="772616" y="1289564"/>
                  <a:pt x="773025" y="1289564"/>
                  <a:pt x="773843" y="1289564"/>
                </a:cubicBezTo>
                <a:lnTo>
                  <a:pt x="778752" y="1289564"/>
                </a:lnTo>
                <a:cubicBezTo>
                  <a:pt x="778752" y="1289564"/>
                  <a:pt x="778752" y="1289564"/>
                  <a:pt x="778752" y="1279570"/>
                </a:cubicBezTo>
                <a:lnTo>
                  <a:pt x="778752" y="1269576"/>
                </a:lnTo>
                <a:cubicBezTo>
                  <a:pt x="778752" y="1269576"/>
                  <a:pt x="778752" y="1269576"/>
                  <a:pt x="778752" y="1259259"/>
                </a:cubicBezTo>
                <a:lnTo>
                  <a:pt x="765661" y="1259259"/>
                </a:lnTo>
                <a:cubicBezTo>
                  <a:pt x="765661" y="1259259"/>
                  <a:pt x="765661" y="1259259"/>
                  <a:pt x="765661" y="1249265"/>
                </a:cubicBezTo>
                <a:close/>
                <a:moveTo>
                  <a:pt x="739055" y="1249265"/>
                </a:moveTo>
                <a:cubicBezTo>
                  <a:pt x="739055" y="1249265"/>
                  <a:pt x="739055" y="1259259"/>
                  <a:pt x="725963" y="1259259"/>
                </a:cubicBezTo>
                <a:cubicBezTo>
                  <a:pt x="739055" y="1259259"/>
                  <a:pt x="725963" y="1259259"/>
                  <a:pt x="739055" y="1259259"/>
                </a:cubicBezTo>
                <a:lnTo>
                  <a:pt x="725963" y="1269576"/>
                </a:lnTo>
                <a:cubicBezTo>
                  <a:pt x="725963" y="1269576"/>
                  <a:pt x="725963" y="1259259"/>
                  <a:pt x="712871" y="1259259"/>
                </a:cubicBezTo>
                <a:cubicBezTo>
                  <a:pt x="712871" y="1259259"/>
                  <a:pt x="712871" y="1259259"/>
                  <a:pt x="699779" y="1259259"/>
                </a:cubicBezTo>
                <a:lnTo>
                  <a:pt x="699779" y="1269576"/>
                </a:lnTo>
                <a:cubicBezTo>
                  <a:pt x="699779" y="1269576"/>
                  <a:pt x="699779" y="1269576"/>
                  <a:pt x="712871" y="1269576"/>
                </a:cubicBezTo>
                <a:cubicBezTo>
                  <a:pt x="712871" y="1269576"/>
                  <a:pt x="712871" y="1269576"/>
                  <a:pt x="712871" y="1279570"/>
                </a:cubicBezTo>
                <a:cubicBezTo>
                  <a:pt x="725963" y="1279570"/>
                  <a:pt x="725963" y="1279570"/>
                  <a:pt x="725963" y="1269576"/>
                </a:cubicBezTo>
                <a:cubicBezTo>
                  <a:pt x="725963" y="1269576"/>
                  <a:pt x="725963" y="1269576"/>
                  <a:pt x="739055" y="1269576"/>
                </a:cubicBezTo>
                <a:lnTo>
                  <a:pt x="739055" y="1259259"/>
                </a:lnTo>
                <a:cubicBezTo>
                  <a:pt x="739055" y="1259259"/>
                  <a:pt x="739055" y="1259259"/>
                  <a:pt x="739055" y="1249265"/>
                </a:cubicBezTo>
                <a:close/>
                <a:moveTo>
                  <a:pt x="514805" y="1249265"/>
                </a:moveTo>
                <a:lnTo>
                  <a:pt x="514805" y="1259259"/>
                </a:lnTo>
                <a:lnTo>
                  <a:pt x="527896" y="1259259"/>
                </a:lnTo>
                <a:cubicBezTo>
                  <a:pt x="527896" y="1259259"/>
                  <a:pt x="527896" y="1259259"/>
                  <a:pt x="514805" y="1249265"/>
                </a:cubicBezTo>
                <a:close/>
                <a:moveTo>
                  <a:pt x="448923" y="1249265"/>
                </a:moveTo>
                <a:cubicBezTo>
                  <a:pt x="462015" y="1249265"/>
                  <a:pt x="462015" y="1249265"/>
                  <a:pt x="462015" y="1259259"/>
                </a:cubicBezTo>
                <a:cubicBezTo>
                  <a:pt x="462015" y="1259259"/>
                  <a:pt x="462015" y="1259259"/>
                  <a:pt x="462015" y="1249265"/>
                </a:cubicBezTo>
                <a:close/>
                <a:moveTo>
                  <a:pt x="224673" y="1249265"/>
                </a:moveTo>
                <a:lnTo>
                  <a:pt x="224673" y="1259259"/>
                </a:lnTo>
                <a:cubicBezTo>
                  <a:pt x="224673" y="1259259"/>
                  <a:pt x="224673" y="1259259"/>
                  <a:pt x="237765" y="1269576"/>
                </a:cubicBezTo>
                <a:cubicBezTo>
                  <a:pt x="237765" y="1269576"/>
                  <a:pt x="250856" y="1259259"/>
                  <a:pt x="237765" y="1259259"/>
                </a:cubicBezTo>
                <a:cubicBezTo>
                  <a:pt x="237765" y="1259259"/>
                  <a:pt x="237765" y="1259259"/>
                  <a:pt x="250856" y="1259259"/>
                </a:cubicBezTo>
                <a:cubicBezTo>
                  <a:pt x="237765" y="1259259"/>
                  <a:pt x="237765" y="1249265"/>
                  <a:pt x="237765" y="1249265"/>
                </a:cubicBezTo>
                <a:cubicBezTo>
                  <a:pt x="237765" y="1249265"/>
                  <a:pt x="237765" y="1249265"/>
                  <a:pt x="237765" y="1250515"/>
                </a:cubicBezTo>
                <a:lnTo>
                  <a:pt x="237765" y="1256761"/>
                </a:lnTo>
                <a:lnTo>
                  <a:pt x="237765" y="1259259"/>
                </a:lnTo>
                <a:cubicBezTo>
                  <a:pt x="224673" y="1259259"/>
                  <a:pt x="224673" y="1259259"/>
                  <a:pt x="224673" y="1249265"/>
                </a:cubicBezTo>
                <a:close/>
                <a:moveTo>
                  <a:pt x="79396" y="1249265"/>
                </a:moveTo>
                <a:cubicBezTo>
                  <a:pt x="92488" y="1259259"/>
                  <a:pt x="92488" y="1249265"/>
                  <a:pt x="92488" y="1249265"/>
                </a:cubicBezTo>
                <a:close/>
                <a:moveTo>
                  <a:pt x="1187977" y="1239271"/>
                </a:moveTo>
                <a:cubicBezTo>
                  <a:pt x="1201069" y="1239271"/>
                  <a:pt x="1201069" y="1239271"/>
                  <a:pt x="1187977" y="1249265"/>
                </a:cubicBezTo>
                <a:lnTo>
                  <a:pt x="1186341" y="1249265"/>
                </a:lnTo>
                <a:lnTo>
                  <a:pt x="1176522" y="1249265"/>
                </a:lnTo>
                <a:cubicBezTo>
                  <a:pt x="1174886" y="1249265"/>
                  <a:pt x="1174886" y="1249265"/>
                  <a:pt x="1174886" y="1249265"/>
                </a:cubicBezTo>
                <a:cubicBezTo>
                  <a:pt x="1187977" y="1249265"/>
                  <a:pt x="1187977" y="1249265"/>
                  <a:pt x="1187977" y="1239271"/>
                </a:cubicBezTo>
                <a:close/>
                <a:moveTo>
                  <a:pt x="1135188" y="1239271"/>
                </a:moveTo>
                <a:lnTo>
                  <a:pt x="1135188" y="1249265"/>
                </a:lnTo>
                <a:lnTo>
                  <a:pt x="1148280" y="1249265"/>
                </a:lnTo>
                <a:lnTo>
                  <a:pt x="1148280" y="1239271"/>
                </a:lnTo>
                <a:lnTo>
                  <a:pt x="1146643" y="1239271"/>
                </a:lnTo>
                <a:cubicBezTo>
                  <a:pt x="1145007" y="1239271"/>
                  <a:pt x="1141734" y="1239271"/>
                  <a:pt x="1135188" y="1239271"/>
                </a:cubicBezTo>
                <a:close/>
                <a:moveTo>
                  <a:pt x="871240" y="1239271"/>
                </a:moveTo>
                <a:cubicBezTo>
                  <a:pt x="858148" y="1239271"/>
                  <a:pt x="858148" y="1239271"/>
                  <a:pt x="871240" y="1249265"/>
                </a:cubicBezTo>
                <a:cubicBezTo>
                  <a:pt x="871240" y="1239271"/>
                  <a:pt x="884332" y="1239271"/>
                  <a:pt x="871240" y="1239271"/>
                </a:cubicBezTo>
                <a:close/>
                <a:moveTo>
                  <a:pt x="673173" y="1239271"/>
                </a:moveTo>
                <a:cubicBezTo>
                  <a:pt x="660081" y="1239271"/>
                  <a:pt x="673173" y="1249265"/>
                  <a:pt x="673173" y="1249265"/>
                </a:cubicBezTo>
                <a:cubicBezTo>
                  <a:pt x="673173" y="1249265"/>
                  <a:pt x="673173" y="1251764"/>
                  <a:pt x="674810" y="1254262"/>
                </a:cubicBezTo>
                <a:lnTo>
                  <a:pt x="677934" y="1255625"/>
                </a:lnTo>
                <a:lnTo>
                  <a:pt x="679719" y="1258010"/>
                </a:lnTo>
                <a:cubicBezTo>
                  <a:pt x="682992" y="1259259"/>
                  <a:pt x="686265" y="1259259"/>
                  <a:pt x="686265" y="1259259"/>
                </a:cubicBezTo>
                <a:lnTo>
                  <a:pt x="677934" y="1255625"/>
                </a:lnTo>
                <a:lnTo>
                  <a:pt x="673173" y="1249265"/>
                </a:lnTo>
                <a:cubicBezTo>
                  <a:pt x="686265" y="1249265"/>
                  <a:pt x="673173" y="1239271"/>
                  <a:pt x="673173" y="1239271"/>
                </a:cubicBezTo>
                <a:close/>
                <a:moveTo>
                  <a:pt x="527896" y="1239271"/>
                </a:moveTo>
                <a:cubicBezTo>
                  <a:pt x="541411" y="1239271"/>
                  <a:pt x="541411" y="1249265"/>
                  <a:pt x="541411" y="1249265"/>
                </a:cubicBezTo>
                <a:lnTo>
                  <a:pt x="554502" y="1249265"/>
                </a:lnTo>
                <a:lnTo>
                  <a:pt x="554502" y="1245517"/>
                </a:lnTo>
                <a:lnTo>
                  <a:pt x="554502" y="1239271"/>
                </a:lnTo>
                <a:cubicBezTo>
                  <a:pt x="541411" y="1239271"/>
                  <a:pt x="541411" y="1249265"/>
                  <a:pt x="541411" y="1239271"/>
                </a:cubicBezTo>
                <a:close/>
                <a:moveTo>
                  <a:pt x="158369" y="1239271"/>
                </a:moveTo>
                <a:lnTo>
                  <a:pt x="158369" y="1249265"/>
                </a:lnTo>
                <a:lnTo>
                  <a:pt x="171883" y="1249265"/>
                </a:lnTo>
                <a:cubicBezTo>
                  <a:pt x="158369" y="1249265"/>
                  <a:pt x="158369" y="1249265"/>
                  <a:pt x="158369" y="1239271"/>
                </a:cubicBezTo>
                <a:close/>
                <a:moveTo>
                  <a:pt x="831542" y="1229277"/>
                </a:moveTo>
                <a:cubicBezTo>
                  <a:pt x="831542" y="1229277"/>
                  <a:pt x="831542" y="1229277"/>
                  <a:pt x="831542" y="1239271"/>
                </a:cubicBezTo>
                <a:lnTo>
                  <a:pt x="829906" y="1239271"/>
                </a:lnTo>
                <a:cubicBezTo>
                  <a:pt x="828269" y="1239271"/>
                  <a:pt x="824996" y="1239271"/>
                  <a:pt x="818450" y="1239271"/>
                </a:cubicBezTo>
                <a:close/>
                <a:moveTo>
                  <a:pt x="752569" y="1229277"/>
                </a:moveTo>
                <a:cubicBezTo>
                  <a:pt x="752569" y="1234274"/>
                  <a:pt x="752569" y="1236772"/>
                  <a:pt x="752569" y="1238022"/>
                </a:cubicBezTo>
                <a:lnTo>
                  <a:pt x="752569" y="1239271"/>
                </a:lnTo>
                <a:cubicBezTo>
                  <a:pt x="752569" y="1239271"/>
                  <a:pt x="752569" y="1239271"/>
                  <a:pt x="754206" y="1239271"/>
                </a:cubicBezTo>
                <a:lnTo>
                  <a:pt x="760138" y="1239271"/>
                </a:lnTo>
                <a:cubicBezTo>
                  <a:pt x="759524" y="1239271"/>
                  <a:pt x="759933" y="1239271"/>
                  <a:pt x="760752" y="1239271"/>
                </a:cubicBezTo>
                <a:lnTo>
                  <a:pt x="765661" y="1239271"/>
                </a:lnTo>
                <a:lnTo>
                  <a:pt x="778752" y="1239271"/>
                </a:lnTo>
                <a:lnTo>
                  <a:pt x="778752" y="1229277"/>
                </a:lnTo>
                <a:lnTo>
                  <a:pt x="765661" y="1229277"/>
                </a:lnTo>
                <a:lnTo>
                  <a:pt x="764025" y="1229277"/>
                </a:lnTo>
                <a:lnTo>
                  <a:pt x="760752" y="1229277"/>
                </a:lnTo>
                <a:cubicBezTo>
                  <a:pt x="759933" y="1229277"/>
                  <a:pt x="759524" y="1229277"/>
                  <a:pt x="760138" y="1229277"/>
                </a:cubicBezTo>
                <a:close/>
                <a:moveTo>
                  <a:pt x="607292" y="1229277"/>
                </a:moveTo>
                <a:lnTo>
                  <a:pt x="607292" y="1239271"/>
                </a:lnTo>
                <a:cubicBezTo>
                  <a:pt x="620384" y="1239271"/>
                  <a:pt x="607292" y="1239271"/>
                  <a:pt x="607292" y="1229277"/>
                </a:cubicBezTo>
                <a:close/>
                <a:moveTo>
                  <a:pt x="303646" y="1229277"/>
                </a:moveTo>
                <a:lnTo>
                  <a:pt x="303646" y="1239271"/>
                </a:lnTo>
                <a:lnTo>
                  <a:pt x="316738" y="1239271"/>
                </a:lnTo>
                <a:lnTo>
                  <a:pt x="316738" y="1229277"/>
                </a:lnTo>
                <a:close/>
                <a:moveTo>
                  <a:pt x="250856" y="1229277"/>
                </a:moveTo>
                <a:cubicBezTo>
                  <a:pt x="250856" y="1229277"/>
                  <a:pt x="250856" y="1229277"/>
                  <a:pt x="250856" y="1239271"/>
                </a:cubicBezTo>
                <a:cubicBezTo>
                  <a:pt x="250856" y="1244268"/>
                  <a:pt x="250856" y="1244268"/>
                  <a:pt x="250856" y="1243019"/>
                </a:cubicBezTo>
                <a:lnTo>
                  <a:pt x="250856" y="1249265"/>
                </a:lnTo>
                <a:cubicBezTo>
                  <a:pt x="250856" y="1249265"/>
                  <a:pt x="250856" y="1249265"/>
                  <a:pt x="252493" y="1249265"/>
                </a:cubicBezTo>
                <a:lnTo>
                  <a:pt x="263948" y="1249265"/>
                </a:lnTo>
                <a:cubicBezTo>
                  <a:pt x="263948" y="1239271"/>
                  <a:pt x="263948" y="1239271"/>
                  <a:pt x="250856" y="1239271"/>
                </a:cubicBezTo>
                <a:lnTo>
                  <a:pt x="263948" y="1239271"/>
                </a:lnTo>
                <a:cubicBezTo>
                  <a:pt x="263948" y="1239271"/>
                  <a:pt x="250856" y="1239271"/>
                  <a:pt x="250856" y="1229277"/>
                </a:cubicBezTo>
                <a:close/>
                <a:moveTo>
                  <a:pt x="1122096" y="1208966"/>
                </a:moveTo>
                <a:lnTo>
                  <a:pt x="1122096" y="1218960"/>
                </a:lnTo>
                <a:lnTo>
                  <a:pt x="1125369" y="1218960"/>
                </a:lnTo>
                <a:lnTo>
                  <a:pt x="1135188" y="1218960"/>
                </a:lnTo>
                <a:cubicBezTo>
                  <a:pt x="1135188" y="1218960"/>
                  <a:pt x="1142552" y="1218960"/>
                  <a:pt x="1140711" y="1218960"/>
                </a:cubicBezTo>
                <a:lnTo>
                  <a:pt x="1142757" y="1218960"/>
                </a:lnTo>
                <a:cubicBezTo>
                  <a:pt x="1142143" y="1218960"/>
                  <a:pt x="1142552" y="1218960"/>
                  <a:pt x="1143371" y="1218960"/>
                </a:cubicBezTo>
                <a:lnTo>
                  <a:pt x="1148280" y="1218960"/>
                </a:lnTo>
                <a:lnTo>
                  <a:pt x="1135188" y="1208966"/>
                </a:lnTo>
                <a:lnTo>
                  <a:pt x="1133552" y="1208966"/>
                </a:lnTo>
                <a:cubicBezTo>
                  <a:pt x="1131915" y="1208966"/>
                  <a:pt x="1128642" y="1208966"/>
                  <a:pt x="1122096" y="1208966"/>
                </a:cubicBezTo>
                <a:close/>
                <a:moveTo>
                  <a:pt x="831542" y="1208966"/>
                </a:moveTo>
                <a:cubicBezTo>
                  <a:pt x="831542" y="1208966"/>
                  <a:pt x="831542" y="1208966"/>
                  <a:pt x="833179" y="1208966"/>
                </a:cubicBezTo>
                <a:lnTo>
                  <a:pt x="842998" y="1208966"/>
                </a:lnTo>
                <a:lnTo>
                  <a:pt x="844634" y="1208966"/>
                </a:lnTo>
                <a:lnTo>
                  <a:pt x="831542" y="1218960"/>
                </a:lnTo>
                <a:close/>
                <a:moveTo>
                  <a:pt x="725963" y="1208966"/>
                </a:moveTo>
                <a:lnTo>
                  <a:pt x="725963" y="1218960"/>
                </a:lnTo>
                <a:cubicBezTo>
                  <a:pt x="739055" y="1218960"/>
                  <a:pt x="739055" y="1218960"/>
                  <a:pt x="739055" y="1218960"/>
                </a:cubicBezTo>
                <a:cubicBezTo>
                  <a:pt x="739055" y="1218960"/>
                  <a:pt x="739055" y="1218960"/>
                  <a:pt x="739055" y="1208966"/>
                </a:cubicBezTo>
                <a:cubicBezTo>
                  <a:pt x="739055" y="1208966"/>
                  <a:pt x="739055" y="1208966"/>
                  <a:pt x="725963" y="1208966"/>
                </a:cubicBezTo>
                <a:close/>
                <a:moveTo>
                  <a:pt x="567594" y="1208966"/>
                </a:moveTo>
                <a:lnTo>
                  <a:pt x="567594" y="1218960"/>
                </a:lnTo>
                <a:lnTo>
                  <a:pt x="580686" y="1218960"/>
                </a:lnTo>
                <a:lnTo>
                  <a:pt x="580686" y="1229277"/>
                </a:lnTo>
                <a:cubicBezTo>
                  <a:pt x="580686" y="1229277"/>
                  <a:pt x="580686" y="1229277"/>
                  <a:pt x="567594" y="1229277"/>
                </a:cubicBezTo>
                <a:cubicBezTo>
                  <a:pt x="580686" y="1239271"/>
                  <a:pt x="580686" y="1229277"/>
                  <a:pt x="580686" y="1239271"/>
                </a:cubicBezTo>
                <a:cubicBezTo>
                  <a:pt x="580686" y="1239271"/>
                  <a:pt x="580686" y="1239271"/>
                  <a:pt x="580686" y="1229277"/>
                </a:cubicBezTo>
                <a:cubicBezTo>
                  <a:pt x="580686" y="1229277"/>
                  <a:pt x="580686" y="1229277"/>
                  <a:pt x="582376" y="1229277"/>
                </a:cubicBezTo>
                <a:lnTo>
                  <a:pt x="586599" y="1229277"/>
                </a:lnTo>
                <a:cubicBezTo>
                  <a:pt x="589133" y="1229277"/>
                  <a:pt x="584065" y="1229277"/>
                  <a:pt x="594200" y="1229277"/>
                </a:cubicBezTo>
                <a:cubicBezTo>
                  <a:pt x="594200" y="1229277"/>
                  <a:pt x="594200" y="1229277"/>
                  <a:pt x="580686" y="1218960"/>
                </a:cubicBezTo>
                <a:close/>
                <a:moveTo>
                  <a:pt x="330252" y="1208966"/>
                </a:moveTo>
                <a:cubicBezTo>
                  <a:pt x="330252" y="1208966"/>
                  <a:pt x="330252" y="1208966"/>
                  <a:pt x="330252" y="1218960"/>
                </a:cubicBezTo>
                <a:cubicBezTo>
                  <a:pt x="330252" y="1218960"/>
                  <a:pt x="316738" y="1218960"/>
                  <a:pt x="330252" y="1229277"/>
                </a:cubicBezTo>
                <a:lnTo>
                  <a:pt x="330252" y="1218960"/>
                </a:lnTo>
                <a:lnTo>
                  <a:pt x="343344" y="1218960"/>
                </a:lnTo>
                <a:cubicBezTo>
                  <a:pt x="343344" y="1218960"/>
                  <a:pt x="343344" y="1218960"/>
                  <a:pt x="343344" y="1208966"/>
                </a:cubicBezTo>
                <a:cubicBezTo>
                  <a:pt x="343344" y="1218960"/>
                  <a:pt x="330252" y="1208966"/>
                  <a:pt x="330252" y="1208966"/>
                </a:cubicBezTo>
                <a:close/>
                <a:moveTo>
                  <a:pt x="184975" y="1208966"/>
                </a:moveTo>
                <a:cubicBezTo>
                  <a:pt x="184975" y="1208966"/>
                  <a:pt x="184975" y="1208966"/>
                  <a:pt x="184975" y="1218960"/>
                </a:cubicBezTo>
                <a:cubicBezTo>
                  <a:pt x="184975" y="1218960"/>
                  <a:pt x="184975" y="1218960"/>
                  <a:pt x="198067" y="1218960"/>
                </a:cubicBezTo>
                <a:cubicBezTo>
                  <a:pt x="198067" y="1218960"/>
                  <a:pt x="198067" y="1208966"/>
                  <a:pt x="184975" y="1208966"/>
                </a:cubicBezTo>
                <a:close/>
                <a:moveTo>
                  <a:pt x="119094" y="1208966"/>
                </a:moveTo>
                <a:lnTo>
                  <a:pt x="119094" y="1218960"/>
                </a:lnTo>
                <a:cubicBezTo>
                  <a:pt x="105579" y="1218960"/>
                  <a:pt x="119094" y="1229277"/>
                  <a:pt x="105579" y="1229277"/>
                </a:cubicBezTo>
                <a:cubicBezTo>
                  <a:pt x="105579" y="1229277"/>
                  <a:pt x="105579" y="1229277"/>
                  <a:pt x="119094" y="1229277"/>
                </a:cubicBezTo>
                <a:cubicBezTo>
                  <a:pt x="119094" y="1218960"/>
                  <a:pt x="119094" y="1218960"/>
                  <a:pt x="132185" y="1218960"/>
                </a:cubicBezTo>
                <a:lnTo>
                  <a:pt x="132185" y="1208966"/>
                </a:lnTo>
                <a:close/>
                <a:moveTo>
                  <a:pt x="1029609" y="1198972"/>
                </a:moveTo>
                <a:cubicBezTo>
                  <a:pt x="1042701" y="1198972"/>
                  <a:pt x="1042701" y="1208966"/>
                  <a:pt x="1029609" y="1208966"/>
                </a:cubicBezTo>
                <a:cubicBezTo>
                  <a:pt x="1029609" y="1208966"/>
                  <a:pt x="1029609" y="1208966"/>
                  <a:pt x="1042701" y="1208966"/>
                </a:cubicBezTo>
                <a:cubicBezTo>
                  <a:pt x="1042701" y="1208966"/>
                  <a:pt x="1042701" y="1208966"/>
                  <a:pt x="1042701" y="1198972"/>
                </a:cubicBezTo>
                <a:close/>
                <a:moveTo>
                  <a:pt x="633475" y="1198972"/>
                </a:moveTo>
                <a:cubicBezTo>
                  <a:pt x="633475" y="1198972"/>
                  <a:pt x="633475" y="1198972"/>
                  <a:pt x="646990" y="1198972"/>
                </a:cubicBezTo>
                <a:lnTo>
                  <a:pt x="646990" y="1208966"/>
                </a:lnTo>
                <a:lnTo>
                  <a:pt x="633475" y="1208966"/>
                </a:lnTo>
                <a:cubicBezTo>
                  <a:pt x="633475" y="1208966"/>
                  <a:pt x="633475" y="1208966"/>
                  <a:pt x="633475" y="1198972"/>
                </a:cubicBezTo>
                <a:close/>
                <a:moveTo>
                  <a:pt x="594200" y="1198972"/>
                </a:moveTo>
                <a:cubicBezTo>
                  <a:pt x="594200" y="1198972"/>
                  <a:pt x="594200" y="1198972"/>
                  <a:pt x="594200" y="1208966"/>
                </a:cubicBezTo>
                <a:cubicBezTo>
                  <a:pt x="594200" y="1208966"/>
                  <a:pt x="607292" y="1208966"/>
                  <a:pt x="594200" y="1198972"/>
                </a:cubicBezTo>
                <a:close/>
                <a:moveTo>
                  <a:pt x="514805" y="1198972"/>
                </a:moveTo>
                <a:cubicBezTo>
                  <a:pt x="527896" y="1198972"/>
                  <a:pt x="527896" y="1198972"/>
                  <a:pt x="527896" y="1208966"/>
                </a:cubicBezTo>
                <a:cubicBezTo>
                  <a:pt x="527896" y="1208966"/>
                  <a:pt x="527896" y="1208966"/>
                  <a:pt x="527896" y="1207717"/>
                </a:cubicBezTo>
                <a:lnTo>
                  <a:pt x="527896" y="1205219"/>
                </a:lnTo>
                <a:lnTo>
                  <a:pt x="527896" y="1198972"/>
                </a:lnTo>
                <a:lnTo>
                  <a:pt x="526260" y="1198972"/>
                </a:lnTo>
                <a:lnTo>
                  <a:pt x="522987" y="1198972"/>
                </a:lnTo>
                <a:cubicBezTo>
                  <a:pt x="522169" y="1198972"/>
                  <a:pt x="521760" y="1198972"/>
                  <a:pt x="522373" y="1198972"/>
                </a:cubicBezTo>
                <a:close/>
                <a:moveTo>
                  <a:pt x="1136824" y="1195224"/>
                </a:moveTo>
                <a:cubicBezTo>
                  <a:pt x="1135188" y="1196474"/>
                  <a:pt x="1135188" y="1198972"/>
                  <a:pt x="1135188" y="1198972"/>
                </a:cubicBezTo>
                <a:lnTo>
                  <a:pt x="1148280" y="1198972"/>
                </a:lnTo>
                <a:cubicBezTo>
                  <a:pt x="1141734" y="1193975"/>
                  <a:pt x="1138461" y="1193975"/>
                  <a:pt x="1136824" y="1195224"/>
                </a:cubicBezTo>
                <a:close/>
                <a:moveTo>
                  <a:pt x="1174886" y="1188978"/>
                </a:moveTo>
                <a:cubicBezTo>
                  <a:pt x="1174886" y="1193975"/>
                  <a:pt x="1174886" y="1193975"/>
                  <a:pt x="1173197" y="1192726"/>
                </a:cubicBezTo>
                <a:lnTo>
                  <a:pt x="1169094" y="1191425"/>
                </a:lnTo>
                <a:close/>
                <a:moveTo>
                  <a:pt x="818450" y="1188978"/>
                </a:moveTo>
                <a:cubicBezTo>
                  <a:pt x="818450" y="1188978"/>
                  <a:pt x="818450" y="1188978"/>
                  <a:pt x="818450" y="1198972"/>
                </a:cubicBezTo>
                <a:cubicBezTo>
                  <a:pt x="818450" y="1198972"/>
                  <a:pt x="818450" y="1198972"/>
                  <a:pt x="820087" y="1198972"/>
                </a:cubicBezTo>
                <a:lnTo>
                  <a:pt x="831542" y="1198972"/>
                </a:lnTo>
                <a:cubicBezTo>
                  <a:pt x="831542" y="1198972"/>
                  <a:pt x="831542" y="1198972"/>
                  <a:pt x="831542" y="1208966"/>
                </a:cubicBezTo>
                <a:cubicBezTo>
                  <a:pt x="831542" y="1208966"/>
                  <a:pt x="831542" y="1208966"/>
                  <a:pt x="818450" y="1208966"/>
                </a:cubicBezTo>
                <a:cubicBezTo>
                  <a:pt x="818450" y="1208966"/>
                  <a:pt x="818450" y="1208966"/>
                  <a:pt x="818450" y="1218960"/>
                </a:cubicBezTo>
                <a:cubicBezTo>
                  <a:pt x="818450" y="1218960"/>
                  <a:pt x="818450" y="1218960"/>
                  <a:pt x="818450" y="1229277"/>
                </a:cubicBezTo>
                <a:cubicBezTo>
                  <a:pt x="818450" y="1229277"/>
                  <a:pt x="818450" y="1229277"/>
                  <a:pt x="818450" y="1239271"/>
                </a:cubicBezTo>
                <a:cubicBezTo>
                  <a:pt x="818450" y="1244268"/>
                  <a:pt x="818450" y="1246767"/>
                  <a:pt x="818450" y="1246767"/>
                </a:cubicBezTo>
                <a:lnTo>
                  <a:pt x="818450" y="1249265"/>
                </a:lnTo>
                <a:lnTo>
                  <a:pt x="818450" y="1259259"/>
                </a:lnTo>
                <a:lnTo>
                  <a:pt x="831542" y="1259259"/>
                </a:lnTo>
                <a:lnTo>
                  <a:pt x="831542" y="1269576"/>
                </a:lnTo>
                <a:lnTo>
                  <a:pt x="829906" y="1269576"/>
                </a:lnTo>
                <a:cubicBezTo>
                  <a:pt x="828269" y="1269576"/>
                  <a:pt x="824996" y="1269576"/>
                  <a:pt x="818450" y="1269576"/>
                </a:cubicBezTo>
                <a:lnTo>
                  <a:pt x="818450" y="1279570"/>
                </a:lnTo>
                <a:cubicBezTo>
                  <a:pt x="818450" y="1279570"/>
                  <a:pt x="818450" y="1279570"/>
                  <a:pt x="820087" y="1279570"/>
                </a:cubicBezTo>
                <a:lnTo>
                  <a:pt x="823360" y="1279570"/>
                </a:lnTo>
                <a:cubicBezTo>
                  <a:pt x="824178" y="1279570"/>
                  <a:pt x="824587" y="1279570"/>
                  <a:pt x="823973" y="1279570"/>
                </a:cubicBezTo>
                <a:lnTo>
                  <a:pt x="831542" y="1279570"/>
                </a:lnTo>
                <a:cubicBezTo>
                  <a:pt x="831542" y="1279570"/>
                  <a:pt x="831542" y="1279570"/>
                  <a:pt x="833179" y="1279570"/>
                </a:cubicBezTo>
                <a:lnTo>
                  <a:pt x="844634" y="1279570"/>
                </a:lnTo>
                <a:lnTo>
                  <a:pt x="844634" y="1269576"/>
                </a:lnTo>
                <a:lnTo>
                  <a:pt x="844634" y="1259259"/>
                </a:lnTo>
                <a:cubicBezTo>
                  <a:pt x="844634" y="1259259"/>
                  <a:pt x="844634" y="1249265"/>
                  <a:pt x="858148" y="1259259"/>
                </a:cubicBezTo>
                <a:lnTo>
                  <a:pt x="858148" y="1249265"/>
                </a:lnTo>
                <a:cubicBezTo>
                  <a:pt x="858148" y="1249265"/>
                  <a:pt x="858148" y="1239271"/>
                  <a:pt x="844634" y="1239271"/>
                </a:cubicBezTo>
                <a:lnTo>
                  <a:pt x="844634" y="1229277"/>
                </a:lnTo>
                <a:lnTo>
                  <a:pt x="844634" y="1227987"/>
                </a:lnTo>
                <a:lnTo>
                  <a:pt x="844634" y="1218960"/>
                </a:lnTo>
                <a:lnTo>
                  <a:pt x="844634" y="1208966"/>
                </a:lnTo>
                <a:lnTo>
                  <a:pt x="844634" y="1198972"/>
                </a:lnTo>
                <a:cubicBezTo>
                  <a:pt x="844634" y="1198972"/>
                  <a:pt x="844634" y="1198972"/>
                  <a:pt x="844634" y="1188978"/>
                </a:cubicBezTo>
                <a:cubicBezTo>
                  <a:pt x="844634" y="1188978"/>
                  <a:pt x="844634" y="1188978"/>
                  <a:pt x="831542" y="1188978"/>
                </a:cubicBezTo>
                <a:close/>
                <a:moveTo>
                  <a:pt x="369528" y="1188978"/>
                </a:moveTo>
                <a:cubicBezTo>
                  <a:pt x="369528" y="1198972"/>
                  <a:pt x="356436" y="1198972"/>
                  <a:pt x="356436" y="1198972"/>
                </a:cubicBezTo>
                <a:lnTo>
                  <a:pt x="369528" y="1198972"/>
                </a:lnTo>
                <a:lnTo>
                  <a:pt x="369528" y="1192726"/>
                </a:lnTo>
                <a:cubicBezTo>
                  <a:pt x="369528" y="1193975"/>
                  <a:pt x="369528" y="1193975"/>
                  <a:pt x="369528" y="1188978"/>
                </a:cubicBezTo>
                <a:close/>
                <a:moveTo>
                  <a:pt x="145277" y="1188978"/>
                </a:moveTo>
                <a:cubicBezTo>
                  <a:pt x="145277" y="1188978"/>
                  <a:pt x="145277" y="1188978"/>
                  <a:pt x="145277" y="1190227"/>
                </a:cubicBezTo>
                <a:lnTo>
                  <a:pt x="145277" y="1197723"/>
                </a:lnTo>
                <a:lnTo>
                  <a:pt x="145277" y="1198972"/>
                </a:lnTo>
                <a:lnTo>
                  <a:pt x="158369" y="1198972"/>
                </a:lnTo>
                <a:cubicBezTo>
                  <a:pt x="158369" y="1198972"/>
                  <a:pt x="158369" y="1198972"/>
                  <a:pt x="145277" y="1188978"/>
                </a:cubicBezTo>
                <a:close/>
                <a:moveTo>
                  <a:pt x="1029609" y="1178661"/>
                </a:moveTo>
                <a:cubicBezTo>
                  <a:pt x="1029609" y="1178661"/>
                  <a:pt x="1042701" y="1178661"/>
                  <a:pt x="1029609" y="1188978"/>
                </a:cubicBezTo>
                <a:cubicBezTo>
                  <a:pt x="1029609" y="1188978"/>
                  <a:pt x="1029609" y="1188978"/>
                  <a:pt x="1042701" y="1188978"/>
                </a:cubicBezTo>
                <a:lnTo>
                  <a:pt x="1042701" y="1178661"/>
                </a:lnTo>
                <a:close/>
                <a:moveTo>
                  <a:pt x="303646" y="1178661"/>
                </a:moveTo>
                <a:cubicBezTo>
                  <a:pt x="303646" y="1178661"/>
                  <a:pt x="303646" y="1178661"/>
                  <a:pt x="316738" y="1188978"/>
                </a:cubicBezTo>
                <a:lnTo>
                  <a:pt x="316738" y="1198972"/>
                </a:lnTo>
                <a:cubicBezTo>
                  <a:pt x="316738" y="1188978"/>
                  <a:pt x="316738" y="1188978"/>
                  <a:pt x="303646" y="1188978"/>
                </a:cubicBezTo>
                <a:close/>
                <a:moveTo>
                  <a:pt x="1042701" y="1168667"/>
                </a:moveTo>
                <a:cubicBezTo>
                  <a:pt x="1055792" y="1168667"/>
                  <a:pt x="1055792" y="1168667"/>
                  <a:pt x="1055792" y="1178661"/>
                </a:cubicBezTo>
                <a:lnTo>
                  <a:pt x="1055792" y="1168667"/>
                </a:lnTo>
                <a:cubicBezTo>
                  <a:pt x="1055792" y="1168667"/>
                  <a:pt x="1055792" y="1168667"/>
                  <a:pt x="1042701" y="1168667"/>
                </a:cubicBezTo>
                <a:close/>
                <a:moveTo>
                  <a:pt x="871240" y="1168667"/>
                </a:moveTo>
                <a:cubicBezTo>
                  <a:pt x="871240" y="1168667"/>
                  <a:pt x="871240" y="1178661"/>
                  <a:pt x="858148" y="1178661"/>
                </a:cubicBezTo>
                <a:lnTo>
                  <a:pt x="858148" y="1188978"/>
                </a:lnTo>
                <a:cubicBezTo>
                  <a:pt x="858148" y="1188978"/>
                  <a:pt x="858148" y="1188978"/>
                  <a:pt x="858148" y="1198972"/>
                </a:cubicBezTo>
                <a:lnTo>
                  <a:pt x="871240" y="1198972"/>
                </a:lnTo>
                <a:cubicBezTo>
                  <a:pt x="871240" y="1198972"/>
                  <a:pt x="871240" y="1198972"/>
                  <a:pt x="871240" y="1188978"/>
                </a:cubicBezTo>
                <a:lnTo>
                  <a:pt x="871240" y="1178661"/>
                </a:lnTo>
                <a:close/>
                <a:moveTo>
                  <a:pt x="646990" y="1168667"/>
                </a:moveTo>
                <a:lnTo>
                  <a:pt x="646990" y="1178661"/>
                </a:lnTo>
                <a:lnTo>
                  <a:pt x="660081" y="1178661"/>
                </a:lnTo>
                <a:cubicBezTo>
                  <a:pt x="660081" y="1178661"/>
                  <a:pt x="660081" y="1178661"/>
                  <a:pt x="660081" y="1168667"/>
                </a:cubicBezTo>
                <a:close/>
                <a:moveTo>
                  <a:pt x="594200" y="1168667"/>
                </a:moveTo>
                <a:cubicBezTo>
                  <a:pt x="594200" y="1168667"/>
                  <a:pt x="594200" y="1168667"/>
                  <a:pt x="594200" y="1178661"/>
                </a:cubicBezTo>
                <a:lnTo>
                  <a:pt x="607292" y="1178661"/>
                </a:lnTo>
                <a:cubicBezTo>
                  <a:pt x="607292" y="1178661"/>
                  <a:pt x="607292" y="1178661"/>
                  <a:pt x="607292" y="1188978"/>
                </a:cubicBezTo>
                <a:cubicBezTo>
                  <a:pt x="607292" y="1188978"/>
                  <a:pt x="607292" y="1188978"/>
                  <a:pt x="607292" y="1190227"/>
                </a:cubicBezTo>
                <a:lnTo>
                  <a:pt x="607292" y="1192726"/>
                </a:lnTo>
                <a:lnTo>
                  <a:pt x="607292" y="1198972"/>
                </a:lnTo>
                <a:lnTo>
                  <a:pt x="620384" y="1198972"/>
                </a:lnTo>
                <a:cubicBezTo>
                  <a:pt x="620384" y="1198972"/>
                  <a:pt x="620384" y="1208966"/>
                  <a:pt x="633475" y="1208966"/>
                </a:cubicBezTo>
                <a:cubicBezTo>
                  <a:pt x="633475" y="1208966"/>
                  <a:pt x="633475" y="1208966"/>
                  <a:pt x="633475" y="1218960"/>
                </a:cubicBezTo>
                <a:cubicBezTo>
                  <a:pt x="633475" y="1218960"/>
                  <a:pt x="633475" y="1218960"/>
                  <a:pt x="620384" y="1218960"/>
                </a:cubicBezTo>
                <a:cubicBezTo>
                  <a:pt x="620384" y="1218960"/>
                  <a:pt x="620384" y="1218960"/>
                  <a:pt x="620384" y="1220250"/>
                </a:cubicBezTo>
                <a:lnTo>
                  <a:pt x="620384" y="1225408"/>
                </a:lnTo>
                <a:cubicBezTo>
                  <a:pt x="620384" y="1226698"/>
                  <a:pt x="620384" y="1229277"/>
                  <a:pt x="620384" y="1229277"/>
                </a:cubicBezTo>
                <a:lnTo>
                  <a:pt x="633475" y="1229277"/>
                </a:lnTo>
                <a:lnTo>
                  <a:pt x="633475" y="1218960"/>
                </a:lnTo>
                <a:cubicBezTo>
                  <a:pt x="633475" y="1218960"/>
                  <a:pt x="633475" y="1218960"/>
                  <a:pt x="646990" y="1218960"/>
                </a:cubicBezTo>
                <a:lnTo>
                  <a:pt x="646990" y="1208966"/>
                </a:lnTo>
                <a:lnTo>
                  <a:pt x="660081" y="1208966"/>
                </a:lnTo>
                <a:cubicBezTo>
                  <a:pt x="660081" y="1208966"/>
                  <a:pt x="660081" y="1208966"/>
                  <a:pt x="673173" y="1208966"/>
                </a:cubicBezTo>
                <a:lnTo>
                  <a:pt x="673173" y="1198972"/>
                </a:lnTo>
                <a:lnTo>
                  <a:pt x="668264" y="1198972"/>
                </a:lnTo>
                <a:cubicBezTo>
                  <a:pt x="667445" y="1198972"/>
                  <a:pt x="667036" y="1198972"/>
                  <a:pt x="667650" y="1198972"/>
                </a:cubicBezTo>
                <a:lnTo>
                  <a:pt x="660081" y="1198972"/>
                </a:lnTo>
                <a:cubicBezTo>
                  <a:pt x="660081" y="1198972"/>
                  <a:pt x="660081" y="1198972"/>
                  <a:pt x="646990" y="1198972"/>
                </a:cubicBezTo>
                <a:lnTo>
                  <a:pt x="646990" y="1188978"/>
                </a:lnTo>
                <a:lnTo>
                  <a:pt x="633475" y="1188978"/>
                </a:lnTo>
                <a:cubicBezTo>
                  <a:pt x="633475" y="1188978"/>
                  <a:pt x="633475" y="1188978"/>
                  <a:pt x="633475" y="1178661"/>
                </a:cubicBezTo>
                <a:cubicBezTo>
                  <a:pt x="620384" y="1178661"/>
                  <a:pt x="620384" y="1168667"/>
                  <a:pt x="620384" y="1178661"/>
                </a:cubicBezTo>
                <a:lnTo>
                  <a:pt x="607292" y="1178661"/>
                </a:lnTo>
                <a:cubicBezTo>
                  <a:pt x="607292" y="1168667"/>
                  <a:pt x="607292" y="1168667"/>
                  <a:pt x="594200" y="1168667"/>
                </a:cubicBezTo>
                <a:close/>
                <a:moveTo>
                  <a:pt x="316738" y="1168667"/>
                </a:moveTo>
                <a:cubicBezTo>
                  <a:pt x="316738" y="1178661"/>
                  <a:pt x="316738" y="1178661"/>
                  <a:pt x="330252" y="1178661"/>
                </a:cubicBezTo>
                <a:lnTo>
                  <a:pt x="316738" y="1178661"/>
                </a:lnTo>
                <a:close/>
                <a:moveTo>
                  <a:pt x="1399136" y="1158673"/>
                </a:moveTo>
                <a:cubicBezTo>
                  <a:pt x="1399136" y="1168667"/>
                  <a:pt x="1412228" y="1168667"/>
                  <a:pt x="1399136" y="1168667"/>
                </a:cubicBezTo>
                <a:close/>
                <a:moveTo>
                  <a:pt x="1280465" y="1158673"/>
                </a:moveTo>
                <a:cubicBezTo>
                  <a:pt x="1280465" y="1158673"/>
                  <a:pt x="1280465" y="1158673"/>
                  <a:pt x="1280465" y="1159922"/>
                </a:cubicBezTo>
                <a:lnTo>
                  <a:pt x="1280465" y="1167418"/>
                </a:lnTo>
                <a:lnTo>
                  <a:pt x="1280465" y="1168667"/>
                </a:lnTo>
                <a:lnTo>
                  <a:pt x="1293557" y="1158673"/>
                </a:lnTo>
                <a:close/>
                <a:moveTo>
                  <a:pt x="976819" y="1158673"/>
                </a:moveTo>
                <a:lnTo>
                  <a:pt x="976819" y="1168667"/>
                </a:lnTo>
                <a:lnTo>
                  <a:pt x="989911" y="1168667"/>
                </a:lnTo>
                <a:cubicBezTo>
                  <a:pt x="989911" y="1168667"/>
                  <a:pt x="989911" y="1168667"/>
                  <a:pt x="989911" y="1158673"/>
                </a:cubicBezTo>
                <a:close/>
                <a:moveTo>
                  <a:pt x="567594" y="1158673"/>
                </a:moveTo>
                <a:lnTo>
                  <a:pt x="567594" y="1168667"/>
                </a:lnTo>
                <a:lnTo>
                  <a:pt x="580686" y="1168667"/>
                </a:lnTo>
                <a:cubicBezTo>
                  <a:pt x="580686" y="1168667"/>
                  <a:pt x="580686" y="1168667"/>
                  <a:pt x="580686" y="1158673"/>
                </a:cubicBezTo>
                <a:lnTo>
                  <a:pt x="579050" y="1158673"/>
                </a:lnTo>
                <a:cubicBezTo>
                  <a:pt x="577413" y="1158673"/>
                  <a:pt x="574140" y="1158673"/>
                  <a:pt x="567594" y="1158673"/>
                </a:cubicBezTo>
                <a:close/>
                <a:moveTo>
                  <a:pt x="330252" y="1158673"/>
                </a:moveTo>
                <a:cubicBezTo>
                  <a:pt x="316738" y="1158673"/>
                  <a:pt x="316738" y="1168667"/>
                  <a:pt x="316738" y="1168667"/>
                </a:cubicBezTo>
                <a:cubicBezTo>
                  <a:pt x="303646" y="1168667"/>
                  <a:pt x="316738" y="1168667"/>
                  <a:pt x="303646" y="1168667"/>
                </a:cubicBezTo>
                <a:lnTo>
                  <a:pt x="303646" y="1178661"/>
                </a:lnTo>
                <a:lnTo>
                  <a:pt x="290554" y="1178661"/>
                </a:lnTo>
                <a:lnTo>
                  <a:pt x="290554" y="1188978"/>
                </a:lnTo>
                <a:lnTo>
                  <a:pt x="303646" y="1188978"/>
                </a:lnTo>
                <a:cubicBezTo>
                  <a:pt x="290554" y="1188978"/>
                  <a:pt x="290554" y="1188978"/>
                  <a:pt x="290554" y="1198972"/>
                </a:cubicBezTo>
                <a:cubicBezTo>
                  <a:pt x="290554" y="1198972"/>
                  <a:pt x="290554" y="1198972"/>
                  <a:pt x="277462" y="1198972"/>
                </a:cubicBezTo>
                <a:cubicBezTo>
                  <a:pt x="290554" y="1198972"/>
                  <a:pt x="290554" y="1208966"/>
                  <a:pt x="290554" y="1208966"/>
                </a:cubicBezTo>
                <a:cubicBezTo>
                  <a:pt x="290554" y="1208966"/>
                  <a:pt x="290554" y="1208966"/>
                  <a:pt x="277462" y="1208966"/>
                </a:cubicBezTo>
                <a:lnTo>
                  <a:pt x="277462" y="1218960"/>
                </a:lnTo>
                <a:cubicBezTo>
                  <a:pt x="277462" y="1218960"/>
                  <a:pt x="277462" y="1208966"/>
                  <a:pt x="263948" y="1208966"/>
                </a:cubicBezTo>
                <a:lnTo>
                  <a:pt x="263948" y="1218960"/>
                </a:lnTo>
                <a:lnTo>
                  <a:pt x="263948" y="1221539"/>
                </a:lnTo>
                <a:cubicBezTo>
                  <a:pt x="263948" y="1221539"/>
                  <a:pt x="263948" y="1224119"/>
                  <a:pt x="263948" y="1229277"/>
                </a:cubicBezTo>
                <a:cubicBezTo>
                  <a:pt x="263948" y="1229277"/>
                  <a:pt x="263948" y="1229277"/>
                  <a:pt x="277462" y="1229277"/>
                </a:cubicBezTo>
                <a:cubicBezTo>
                  <a:pt x="277462" y="1229277"/>
                  <a:pt x="277462" y="1229277"/>
                  <a:pt x="277462" y="1230526"/>
                </a:cubicBezTo>
                <a:lnTo>
                  <a:pt x="277462" y="1233025"/>
                </a:lnTo>
                <a:lnTo>
                  <a:pt x="277462" y="1239271"/>
                </a:lnTo>
                <a:cubicBezTo>
                  <a:pt x="277462" y="1239271"/>
                  <a:pt x="277462" y="1239271"/>
                  <a:pt x="290554" y="1239271"/>
                </a:cubicBezTo>
                <a:lnTo>
                  <a:pt x="290554" y="1229277"/>
                </a:lnTo>
                <a:cubicBezTo>
                  <a:pt x="290554" y="1229277"/>
                  <a:pt x="290554" y="1229277"/>
                  <a:pt x="290554" y="1218960"/>
                </a:cubicBezTo>
                <a:cubicBezTo>
                  <a:pt x="290554" y="1218960"/>
                  <a:pt x="290554" y="1218960"/>
                  <a:pt x="303646" y="1218960"/>
                </a:cubicBezTo>
                <a:lnTo>
                  <a:pt x="303646" y="1217711"/>
                </a:lnTo>
                <a:lnTo>
                  <a:pt x="303646" y="1208966"/>
                </a:lnTo>
                <a:cubicBezTo>
                  <a:pt x="303646" y="1208966"/>
                  <a:pt x="303646" y="1208966"/>
                  <a:pt x="316738" y="1208966"/>
                </a:cubicBezTo>
                <a:cubicBezTo>
                  <a:pt x="316738" y="1208966"/>
                  <a:pt x="316738" y="1208966"/>
                  <a:pt x="316738" y="1207717"/>
                </a:cubicBezTo>
                <a:lnTo>
                  <a:pt x="316738" y="1198972"/>
                </a:lnTo>
                <a:cubicBezTo>
                  <a:pt x="316738" y="1198972"/>
                  <a:pt x="330252" y="1198972"/>
                  <a:pt x="330252" y="1188978"/>
                </a:cubicBezTo>
                <a:lnTo>
                  <a:pt x="330252" y="1178661"/>
                </a:lnTo>
                <a:cubicBezTo>
                  <a:pt x="330252" y="1188978"/>
                  <a:pt x="343344" y="1178661"/>
                  <a:pt x="343344" y="1178661"/>
                </a:cubicBezTo>
                <a:cubicBezTo>
                  <a:pt x="343344" y="1178661"/>
                  <a:pt x="343344" y="1178661"/>
                  <a:pt x="344980" y="1178661"/>
                </a:cubicBezTo>
                <a:lnTo>
                  <a:pt x="356436" y="1178661"/>
                </a:lnTo>
                <a:cubicBezTo>
                  <a:pt x="356436" y="1168667"/>
                  <a:pt x="356436" y="1168667"/>
                  <a:pt x="343344" y="1178661"/>
                </a:cubicBezTo>
                <a:cubicBezTo>
                  <a:pt x="343344" y="1178661"/>
                  <a:pt x="343344" y="1178661"/>
                  <a:pt x="343344" y="1168667"/>
                </a:cubicBezTo>
                <a:cubicBezTo>
                  <a:pt x="330252" y="1168667"/>
                  <a:pt x="343344" y="1158673"/>
                  <a:pt x="343344" y="1158673"/>
                </a:cubicBezTo>
                <a:cubicBezTo>
                  <a:pt x="343344" y="1158673"/>
                  <a:pt x="335980" y="1158673"/>
                  <a:pt x="337821" y="1158673"/>
                </a:cubicBezTo>
                <a:close/>
                <a:moveTo>
                  <a:pt x="237765" y="1158673"/>
                </a:moveTo>
                <a:cubicBezTo>
                  <a:pt x="224673" y="1158673"/>
                  <a:pt x="224673" y="1168667"/>
                  <a:pt x="224673" y="1168667"/>
                </a:cubicBezTo>
                <a:lnTo>
                  <a:pt x="224673" y="1178661"/>
                </a:lnTo>
                <a:lnTo>
                  <a:pt x="211159" y="1178661"/>
                </a:lnTo>
                <a:cubicBezTo>
                  <a:pt x="211159" y="1178661"/>
                  <a:pt x="211159" y="1178661"/>
                  <a:pt x="224673" y="1188978"/>
                </a:cubicBezTo>
                <a:lnTo>
                  <a:pt x="224673" y="1178661"/>
                </a:lnTo>
                <a:lnTo>
                  <a:pt x="237765" y="1178661"/>
                </a:lnTo>
                <a:cubicBezTo>
                  <a:pt x="237765" y="1178661"/>
                  <a:pt x="237765" y="1178661"/>
                  <a:pt x="237765" y="1168667"/>
                </a:cubicBezTo>
                <a:close/>
                <a:moveTo>
                  <a:pt x="184975" y="1158673"/>
                </a:moveTo>
                <a:lnTo>
                  <a:pt x="184975" y="1168667"/>
                </a:lnTo>
                <a:cubicBezTo>
                  <a:pt x="171883" y="1168667"/>
                  <a:pt x="184975" y="1168667"/>
                  <a:pt x="171883" y="1168667"/>
                </a:cubicBezTo>
                <a:lnTo>
                  <a:pt x="171883" y="1178661"/>
                </a:lnTo>
                <a:lnTo>
                  <a:pt x="158369" y="1178661"/>
                </a:lnTo>
                <a:lnTo>
                  <a:pt x="158369" y="1188978"/>
                </a:lnTo>
                <a:lnTo>
                  <a:pt x="171883" y="1188978"/>
                </a:lnTo>
                <a:cubicBezTo>
                  <a:pt x="171883" y="1188978"/>
                  <a:pt x="171883" y="1188978"/>
                  <a:pt x="171883" y="1178661"/>
                </a:cubicBezTo>
                <a:cubicBezTo>
                  <a:pt x="171883" y="1178661"/>
                  <a:pt x="171883" y="1178661"/>
                  <a:pt x="184975" y="1178661"/>
                </a:cubicBezTo>
                <a:lnTo>
                  <a:pt x="184975" y="1168667"/>
                </a:lnTo>
                <a:cubicBezTo>
                  <a:pt x="184975" y="1168667"/>
                  <a:pt x="184975" y="1168667"/>
                  <a:pt x="186612" y="1168667"/>
                </a:cubicBezTo>
                <a:lnTo>
                  <a:pt x="198067" y="1168667"/>
                </a:lnTo>
                <a:cubicBezTo>
                  <a:pt x="198067" y="1158673"/>
                  <a:pt x="184975" y="1158673"/>
                  <a:pt x="184975" y="1158673"/>
                </a:cubicBezTo>
                <a:close/>
                <a:moveTo>
                  <a:pt x="1372530" y="1148679"/>
                </a:moveTo>
                <a:cubicBezTo>
                  <a:pt x="1372530" y="1148679"/>
                  <a:pt x="1372530" y="1148679"/>
                  <a:pt x="1372530" y="1158673"/>
                </a:cubicBezTo>
                <a:lnTo>
                  <a:pt x="1386044" y="1148679"/>
                </a:lnTo>
                <a:cubicBezTo>
                  <a:pt x="1386044" y="1148679"/>
                  <a:pt x="1386044" y="1148679"/>
                  <a:pt x="1372530" y="1148679"/>
                </a:cubicBezTo>
                <a:close/>
                <a:moveTo>
                  <a:pt x="818450" y="1148679"/>
                </a:moveTo>
                <a:lnTo>
                  <a:pt x="818450" y="1158673"/>
                </a:lnTo>
                <a:cubicBezTo>
                  <a:pt x="818450" y="1168667"/>
                  <a:pt x="831542" y="1168667"/>
                  <a:pt x="831542" y="1168667"/>
                </a:cubicBezTo>
                <a:lnTo>
                  <a:pt x="818450" y="1168667"/>
                </a:lnTo>
                <a:lnTo>
                  <a:pt x="818450" y="1178661"/>
                </a:lnTo>
                <a:lnTo>
                  <a:pt x="831542" y="1178661"/>
                </a:lnTo>
                <a:cubicBezTo>
                  <a:pt x="831542" y="1168667"/>
                  <a:pt x="831542" y="1178661"/>
                  <a:pt x="831542" y="1168667"/>
                </a:cubicBezTo>
                <a:lnTo>
                  <a:pt x="831542" y="1158673"/>
                </a:lnTo>
                <a:lnTo>
                  <a:pt x="831542" y="1156175"/>
                </a:lnTo>
                <a:cubicBezTo>
                  <a:pt x="831542" y="1156175"/>
                  <a:pt x="831542" y="1153676"/>
                  <a:pt x="831542" y="1148679"/>
                </a:cubicBezTo>
                <a:cubicBezTo>
                  <a:pt x="831542" y="1158673"/>
                  <a:pt x="818450" y="1148679"/>
                  <a:pt x="818450" y="1148679"/>
                </a:cubicBezTo>
                <a:close/>
                <a:moveTo>
                  <a:pt x="369528" y="1148679"/>
                </a:moveTo>
                <a:cubicBezTo>
                  <a:pt x="369528" y="1148679"/>
                  <a:pt x="369528" y="1148679"/>
                  <a:pt x="369528" y="1158673"/>
                </a:cubicBezTo>
                <a:lnTo>
                  <a:pt x="383042" y="1148679"/>
                </a:lnTo>
                <a:cubicBezTo>
                  <a:pt x="383042" y="1148679"/>
                  <a:pt x="383042" y="1148679"/>
                  <a:pt x="381353" y="1148679"/>
                </a:cubicBezTo>
                <a:lnTo>
                  <a:pt x="375229" y="1148679"/>
                </a:lnTo>
                <a:lnTo>
                  <a:pt x="374596" y="1148679"/>
                </a:lnTo>
                <a:cubicBezTo>
                  <a:pt x="372906" y="1148679"/>
                  <a:pt x="369528" y="1148679"/>
                  <a:pt x="369528" y="1148679"/>
                </a:cubicBezTo>
                <a:close/>
                <a:moveTo>
                  <a:pt x="263948" y="1148679"/>
                </a:moveTo>
                <a:lnTo>
                  <a:pt x="277462" y="1148679"/>
                </a:lnTo>
                <a:cubicBezTo>
                  <a:pt x="277462" y="1148679"/>
                  <a:pt x="277462" y="1158673"/>
                  <a:pt x="263948" y="1158673"/>
                </a:cubicBezTo>
                <a:cubicBezTo>
                  <a:pt x="263948" y="1148679"/>
                  <a:pt x="263948" y="1158673"/>
                  <a:pt x="263948" y="1148679"/>
                </a:cubicBezTo>
                <a:close/>
                <a:moveTo>
                  <a:pt x="198067" y="1148679"/>
                </a:moveTo>
                <a:cubicBezTo>
                  <a:pt x="198067" y="1148679"/>
                  <a:pt x="198067" y="1148679"/>
                  <a:pt x="198067" y="1149929"/>
                </a:cubicBezTo>
                <a:lnTo>
                  <a:pt x="198067" y="1152427"/>
                </a:lnTo>
                <a:lnTo>
                  <a:pt x="198067" y="1158673"/>
                </a:lnTo>
                <a:cubicBezTo>
                  <a:pt x="211159" y="1158673"/>
                  <a:pt x="211159" y="1148679"/>
                  <a:pt x="211159" y="1148679"/>
                </a:cubicBezTo>
                <a:close/>
                <a:moveTo>
                  <a:pt x="1438834" y="1138362"/>
                </a:moveTo>
                <a:cubicBezTo>
                  <a:pt x="1438834" y="1138362"/>
                  <a:pt x="1438834" y="1138362"/>
                  <a:pt x="1451926" y="1138362"/>
                </a:cubicBezTo>
                <a:lnTo>
                  <a:pt x="1451926" y="1148679"/>
                </a:lnTo>
                <a:cubicBezTo>
                  <a:pt x="1451926" y="1148679"/>
                  <a:pt x="1451926" y="1148679"/>
                  <a:pt x="1438834" y="1148679"/>
                </a:cubicBezTo>
                <a:close/>
                <a:moveTo>
                  <a:pt x="1412228" y="1138362"/>
                </a:moveTo>
                <a:cubicBezTo>
                  <a:pt x="1418774" y="1138362"/>
                  <a:pt x="1422047" y="1138362"/>
                  <a:pt x="1423683" y="1138362"/>
                </a:cubicBezTo>
                <a:lnTo>
                  <a:pt x="1425320" y="1138362"/>
                </a:lnTo>
                <a:cubicBezTo>
                  <a:pt x="1425320" y="1148679"/>
                  <a:pt x="1412228" y="1148679"/>
                  <a:pt x="1412228" y="1148679"/>
                </a:cubicBezTo>
                <a:close/>
                <a:moveTo>
                  <a:pt x="1042701" y="1138362"/>
                </a:moveTo>
                <a:cubicBezTo>
                  <a:pt x="1055792" y="1148679"/>
                  <a:pt x="1055792" y="1148679"/>
                  <a:pt x="1042701" y="1148679"/>
                </a:cubicBezTo>
                <a:close/>
                <a:moveTo>
                  <a:pt x="1029609" y="1138362"/>
                </a:moveTo>
                <a:cubicBezTo>
                  <a:pt x="1029609" y="1138362"/>
                  <a:pt x="1029609" y="1138362"/>
                  <a:pt x="1029609" y="1148679"/>
                </a:cubicBezTo>
                <a:cubicBezTo>
                  <a:pt x="1029609" y="1148679"/>
                  <a:pt x="1029609" y="1148679"/>
                  <a:pt x="1029609" y="1158673"/>
                </a:cubicBezTo>
                <a:lnTo>
                  <a:pt x="1042701" y="1148679"/>
                </a:lnTo>
                <a:cubicBezTo>
                  <a:pt x="1042701" y="1148679"/>
                  <a:pt x="1042701" y="1148679"/>
                  <a:pt x="1042701" y="1158673"/>
                </a:cubicBezTo>
                <a:cubicBezTo>
                  <a:pt x="1055792" y="1158673"/>
                  <a:pt x="1055792" y="1148679"/>
                  <a:pt x="1055792" y="1148679"/>
                </a:cubicBezTo>
                <a:lnTo>
                  <a:pt x="1055792" y="1138362"/>
                </a:lnTo>
                <a:lnTo>
                  <a:pt x="1042701" y="1138362"/>
                </a:lnTo>
                <a:close/>
                <a:moveTo>
                  <a:pt x="976819" y="1138362"/>
                </a:moveTo>
                <a:lnTo>
                  <a:pt x="976819" y="1148679"/>
                </a:lnTo>
                <a:cubicBezTo>
                  <a:pt x="976819" y="1148679"/>
                  <a:pt x="976819" y="1148679"/>
                  <a:pt x="989911" y="1148679"/>
                </a:cubicBezTo>
                <a:cubicBezTo>
                  <a:pt x="989911" y="1148679"/>
                  <a:pt x="989911" y="1148679"/>
                  <a:pt x="989911" y="1138362"/>
                </a:cubicBezTo>
                <a:close/>
                <a:moveTo>
                  <a:pt x="897423" y="1138362"/>
                </a:moveTo>
                <a:lnTo>
                  <a:pt x="897423" y="1148679"/>
                </a:lnTo>
                <a:cubicBezTo>
                  <a:pt x="897423" y="1148679"/>
                  <a:pt x="897423" y="1148679"/>
                  <a:pt x="910938" y="1148679"/>
                </a:cubicBezTo>
                <a:cubicBezTo>
                  <a:pt x="910938" y="1148679"/>
                  <a:pt x="910938" y="1148679"/>
                  <a:pt x="924029" y="1158673"/>
                </a:cubicBezTo>
                <a:lnTo>
                  <a:pt x="924029" y="1148679"/>
                </a:lnTo>
                <a:cubicBezTo>
                  <a:pt x="924029" y="1148679"/>
                  <a:pt x="924029" y="1148679"/>
                  <a:pt x="924029" y="1138362"/>
                </a:cubicBezTo>
                <a:lnTo>
                  <a:pt x="910938" y="1138362"/>
                </a:lnTo>
                <a:lnTo>
                  <a:pt x="910938" y="1148679"/>
                </a:lnTo>
                <a:cubicBezTo>
                  <a:pt x="897423" y="1148679"/>
                  <a:pt x="897423" y="1148679"/>
                  <a:pt x="897423" y="1138362"/>
                </a:cubicBezTo>
                <a:close/>
                <a:moveTo>
                  <a:pt x="858148" y="1138362"/>
                </a:moveTo>
                <a:lnTo>
                  <a:pt x="871240" y="1148679"/>
                </a:lnTo>
                <a:cubicBezTo>
                  <a:pt x="871240" y="1148679"/>
                  <a:pt x="871240" y="1148679"/>
                  <a:pt x="871240" y="1138362"/>
                </a:cubicBezTo>
                <a:close/>
                <a:moveTo>
                  <a:pt x="765661" y="1138362"/>
                </a:moveTo>
                <a:cubicBezTo>
                  <a:pt x="765661" y="1138362"/>
                  <a:pt x="765661" y="1138362"/>
                  <a:pt x="765661" y="1139652"/>
                </a:cubicBezTo>
                <a:lnTo>
                  <a:pt x="765661" y="1147390"/>
                </a:lnTo>
                <a:cubicBezTo>
                  <a:pt x="765661" y="1148679"/>
                  <a:pt x="765661" y="1148679"/>
                  <a:pt x="765661" y="1148679"/>
                </a:cubicBezTo>
                <a:cubicBezTo>
                  <a:pt x="765661" y="1138362"/>
                  <a:pt x="765661" y="1138362"/>
                  <a:pt x="778752" y="1138362"/>
                </a:cubicBezTo>
                <a:close/>
                <a:moveTo>
                  <a:pt x="699779" y="1138362"/>
                </a:moveTo>
                <a:cubicBezTo>
                  <a:pt x="699779" y="1138362"/>
                  <a:pt x="699779" y="1138362"/>
                  <a:pt x="699779" y="1148679"/>
                </a:cubicBezTo>
                <a:cubicBezTo>
                  <a:pt x="699779" y="1148679"/>
                  <a:pt x="699779" y="1148679"/>
                  <a:pt x="712871" y="1148679"/>
                </a:cubicBezTo>
                <a:lnTo>
                  <a:pt x="712871" y="1138362"/>
                </a:lnTo>
                <a:cubicBezTo>
                  <a:pt x="712871" y="1138362"/>
                  <a:pt x="712871" y="1138362"/>
                  <a:pt x="711235" y="1138362"/>
                </a:cubicBezTo>
                <a:lnTo>
                  <a:pt x="705302" y="1138362"/>
                </a:lnTo>
                <a:lnTo>
                  <a:pt x="704689" y="1138362"/>
                </a:lnTo>
                <a:lnTo>
                  <a:pt x="701416" y="1138362"/>
                </a:lnTo>
                <a:cubicBezTo>
                  <a:pt x="699779" y="1138362"/>
                  <a:pt x="699779" y="1138362"/>
                  <a:pt x="699779" y="1138362"/>
                </a:cubicBezTo>
                <a:close/>
                <a:moveTo>
                  <a:pt x="660081" y="1138362"/>
                </a:moveTo>
                <a:cubicBezTo>
                  <a:pt x="660081" y="1138362"/>
                  <a:pt x="660081" y="1138362"/>
                  <a:pt x="660081" y="1148679"/>
                </a:cubicBezTo>
                <a:lnTo>
                  <a:pt x="673173" y="1148679"/>
                </a:lnTo>
                <a:cubicBezTo>
                  <a:pt x="673173" y="1148679"/>
                  <a:pt x="673173" y="1148679"/>
                  <a:pt x="673173" y="1138362"/>
                </a:cubicBezTo>
                <a:close/>
                <a:moveTo>
                  <a:pt x="1174886" y="1128368"/>
                </a:moveTo>
                <a:lnTo>
                  <a:pt x="1187977" y="1128368"/>
                </a:lnTo>
                <a:lnTo>
                  <a:pt x="1201069" y="1128368"/>
                </a:lnTo>
                <a:cubicBezTo>
                  <a:pt x="1201069" y="1128368"/>
                  <a:pt x="1187977" y="1128368"/>
                  <a:pt x="1187977" y="1138362"/>
                </a:cubicBezTo>
                <a:cubicBezTo>
                  <a:pt x="1174886" y="1138362"/>
                  <a:pt x="1174886" y="1128368"/>
                  <a:pt x="1174886" y="1128368"/>
                </a:cubicBezTo>
                <a:close/>
                <a:moveTo>
                  <a:pt x="858148" y="1128368"/>
                </a:moveTo>
                <a:cubicBezTo>
                  <a:pt x="858148" y="1128368"/>
                  <a:pt x="871240" y="1138362"/>
                  <a:pt x="871240" y="1128368"/>
                </a:cubicBezTo>
                <a:lnTo>
                  <a:pt x="869604" y="1128368"/>
                </a:lnTo>
                <a:cubicBezTo>
                  <a:pt x="867967" y="1128368"/>
                  <a:pt x="864694" y="1128368"/>
                  <a:pt x="858148" y="1128368"/>
                </a:cubicBezTo>
                <a:close/>
                <a:moveTo>
                  <a:pt x="277462" y="1128368"/>
                </a:moveTo>
                <a:cubicBezTo>
                  <a:pt x="277462" y="1128368"/>
                  <a:pt x="277462" y="1128368"/>
                  <a:pt x="277462" y="1138362"/>
                </a:cubicBezTo>
                <a:cubicBezTo>
                  <a:pt x="277462" y="1138362"/>
                  <a:pt x="277462" y="1138362"/>
                  <a:pt x="263948" y="1138362"/>
                </a:cubicBezTo>
                <a:lnTo>
                  <a:pt x="263948" y="1148679"/>
                </a:lnTo>
                <a:cubicBezTo>
                  <a:pt x="263948" y="1148679"/>
                  <a:pt x="263948" y="1138362"/>
                  <a:pt x="250856" y="1138362"/>
                </a:cubicBezTo>
                <a:cubicBezTo>
                  <a:pt x="250856" y="1148679"/>
                  <a:pt x="263948" y="1148679"/>
                  <a:pt x="263948" y="1148679"/>
                </a:cubicBezTo>
                <a:cubicBezTo>
                  <a:pt x="250856" y="1148679"/>
                  <a:pt x="250856" y="1158673"/>
                  <a:pt x="250856" y="1158673"/>
                </a:cubicBezTo>
                <a:cubicBezTo>
                  <a:pt x="250856" y="1158673"/>
                  <a:pt x="250856" y="1158673"/>
                  <a:pt x="263948" y="1158673"/>
                </a:cubicBezTo>
                <a:lnTo>
                  <a:pt x="277462" y="1158673"/>
                </a:lnTo>
                <a:lnTo>
                  <a:pt x="277462" y="1148679"/>
                </a:lnTo>
                <a:lnTo>
                  <a:pt x="277462" y="1138362"/>
                </a:lnTo>
                <a:cubicBezTo>
                  <a:pt x="277462" y="1138362"/>
                  <a:pt x="277462" y="1138362"/>
                  <a:pt x="290554" y="1138362"/>
                </a:cubicBezTo>
                <a:lnTo>
                  <a:pt x="290554" y="1128368"/>
                </a:lnTo>
                <a:cubicBezTo>
                  <a:pt x="290554" y="1128368"/>
                  <a:pt x="290554" y="1128368"/>
                  <a:pt x="288918" y="1128368"/>
                </a:cubicBezTo>
                <a:lnTo>
                  <a:pt x="287281" y="1128368"/>
                </a:lnTo>
                <a:cubicBezTo>
                  <a:pt x="287281" y="1128368"/>
                  <a:pt x="284008" y="1128368"/>
                  <a:pt x="277462" y="1128368"/>
                </a:cubicBezTo>
                <a:close/>
                <a:moveTo>
                  <a:pt x="184975" y="1128368"/>
                </a:moveTo>
                <a:lnTo>
                  <a:pt x="198067" y="1128368"/>
                </a:lnTo>
                <a:cubicBezTo>
                  <a:pt x="198067" y="1128368"/>
                  <a:pt x="198067" y="1138362"/>
                  <a:pt x="184975" y="1138362"/>
                </a:cubicBezTo>
                <a:close/>
                <a:moveTo>
                  <a:pt x="1161371" y="1118374"/>
                </a:moveTo>
                <a:lnTo>
                  <a:pt x="1174886" y="1118374"/>
                </a:lnTo>
                <a:cubicBezTo>
                  <a:pt x="1174886" y="1128368"/>
                  <a:pt x="1161371" y="1118374"/>
                  <a:pt x="1161371" y="1118374"/>
                </a:cubicBezTo>
                <a:close/>
                <a:moveTo>
                  <a:pt x="1135188" y="1118374"/>
                </a:moveTo>
                <a:cubicBezTo>
                  <a:pt x="1135188" y="1118374"/>
                  <a:pt x="1135188" y="1118374"/>
                  <a:pt x="1135188" y="1128368"/>
                </a:cubicBezTo>
                <a:cubicBezTo>
                  <a:pt x="1135188" y="1128368"/>
                  <a:pt x="1135188" y="1128368"/>
                  <a:pt x="1133552" y="1128368"/>
                </a:cubicBezTo>
                <a:lnTo>
                  <a:pt x="1123732" y="1128368"/>
                </a:lnTo>
                <a:cubicBezTo>
                  <a:pt x="1122096" y="1128368"/>
                  <a:pt x="1122096" y="1128368"/>
                  <a:pt x="1122096" y="1128368"/>
                </a:cubicBezTo>
                <a:lnTo>
                  <a:pt x="1122096" y="1138362"/>
                </a:lnTo>
                <a:lnTo>
                  <a:pt x="1135188" y="1138362"/>
                </a:lnTo>
                <a:lnTo>
                  <a:pt x="1135188" y="1148679"/>
                </a:lnTo>
                <a:cubicBezTo>
                  <a:pt x="1135188" y="1148679"/>
                  <a:pt x="1135188" y="1148679"/>
                  <a:pt x="1135188" y="1158673"/>
                </a:cubicBezTo>
                <a:cubicBezTo>
                  <a:pt x="1135188" y="1158673"/>
                  <a:pt x="1135188" y="1158673"/>
                  <a:pt x="1122096" y="1158673"/>
                </a:cubicBezTo>
                <a:cubicBezTo>
                  <a:pt x="1122096" y="1168667"/>
                  <a:pt x="1122096" y="1168667"/>
                  <a:pt x="1135188" y="1168667"/>
                </a:cubicBezTo>
                <a:cubicBezTo>
                  <a:pt x="1135188" y="1168667"/>
                  <a:pt x="1135188" y="1168667"/>
                  <a:pt x="1135188" y="1178661"/>
                </a:cubicBezTo>
                <a:cubicBezTo>
                  <a:pt x="1135188" y="1178661"/>
                  <a:pt x="1135188" y="1178661"/>
                  <a:pt x="1136824" y="1178661"/>
                </a:cubicBezTo>
                <a:lnTo>
                  <a:pt x="1146643" y="1178661"/>
                </a:lnTo>
                <a:cubicBezTo>
                  <a:pt x="1148280" y="1178661"/>
                  <a:pt x="1148280" y="1178661"/>
                  <a:pt x="1148280" y="1178661"/>
                </a:cubicBezTo>
                <a:lnTo>
                  <a:pt x="1135188" y="1168667"/>
                </a:lnTo>
                <a:cubicBezTo>
                  <a:pt x="1135188" y="1168667"/>
                  <a:pt x="1135188" y="1168667"/>
                  <a:pt x="1136824" y="1168667"/>
                </a:cubicBezTo>
                <a:lnTo>
                  <a:pt x="1146643" y="1168667"/>
                </a:lnTo>
                <a:lnTo>
                  <a:pt x="1148280" y="1168667"/>
                </a:lnTo>
                <a:cubicBezTo>
                  <a:pt x="1148280" y="1168667"/>
                  <a:pt x="1148280" y="1168667"/>
                  <a:pt x="1148280" y="1158673"/>
                </a:cubicBezTo>
                <a:lnTo>
                  <a:pt x="1148280" y="1148679"/>
                </a:lnTo>
                <a:cubicBezTo>
                  <a:pt x="1148280" y="1148679"/>
                  <a:pt x="1148280" y="1148679"/>
                  <a:pt x="1148280" y="1138362"/>
                </a:cubicBezTo>
                <a:cubicBezTo>
                  <a:pt x="1148280" y="1138362"/>
                  <a:pt x="1148280" y="1138362"/>
                  <a:pt x="1135188" y="1138362"/>
                </a:cubicBezTo>
                <a:cubicBezTo>
                  <a:pt x="1135188" y="1138362"/>
                  <a:pt x="1135188" y="1138362"/>
                  <a:pt x="1135188" y="1128368"/>
                </a:cubicBezTo>
                <a:cubicBezTo>
                  <a:pt x="1135188" y="1128368"/>
                  <a:pt x="1135188" y="1128368"/>
                  <a:pt x="1136824" y="1128368"/>
                </a:cubicBezTo>
                <a:lnTo>
                  <a:pt x="1146643" y="1128368"/>
                </a:lnTo>
                <a:lnTo>
                  <a:pt x="1148280" y="1128368"/>
                </a:lnTo>
                <a:lnTo>
                  <a:pt x="1148280" y="1118374"/>
                </a:lnTo>
                <a:cubicBezTo>
                  <a:pt x="1135188" y="1118374"/>
                  <a:pt x="1135188" y="1128368"/>
                  <a:pt x="1135188" y="1118374"/>
                </a:cubicBezTo>
                <a:close/>
                <a:moveTo>
                  <a:pt x="1029609" y="1118374"/>
                </a:moveTo>
                <a:lnTo>
                  <a:pt x="1029609" y="1128368"/>
                </a:lnTo>
                <a:lnTo>
                  <a:pt x="1042701" y="1118374"/>
                </a:lnTo>
                <a:cubicBezTo>
                  <a:pt x="1042701" y="1118374"/>
                  <a:pt x="1042701" y="1118374"/>
                  <a:pt x="1029609" y="1118374"/>
                </a:cubicBezTo>
                <a:close/>
                <a:moveTo>
                  <a:pt x="1425320" y="1108380"/>
                </a:moveTo>
                <a:lnTo>
                  <a:pt x="1425320" y="1118374"/>
                </a:lnTo>
                <a:lnTo>
                  <a:pt x="1433133" y="1118374"/>
                </a:lnTo>
                <a:cubicBezTo>
                  <a:pt x="1432499" y="1118374"/>
                  <a:pt x="1432922" y="1118374"/>
                  <a:pt x="1433766" y="1118374"/>
                </a:cubicBezTo>
                <a:lnTo>
                  <a:pt x="1438834" y="1118374"/>
                </a:lnTo>
                <a:lnTo>
                  <a:pt x="1438834" y="1108380"/>
                </a:lnTo>
                <a:cubicBezTo>
                  <a:pt x="1438834" y="1108380"/>
                  <a:pt x="1431232" y="1108380"/>
                  <a:pt x="1433133" y="1108380"/>
                </a:cubicBezTo>
                <a:close/>
                <a:moveTo>
                  <a:pt x="1372530" y="1108380"/>
                </a:moveTo>
                <a:cubicBezTo>
                  <a:pt x="1372530" y="1108380"/>
                  <a:pt x="1372530" y="1108380"/>
                  <a:pt x="1372530" y="1118374"/>
                </a:cubicBezTo>
                <a:cubicBezTo>
                  <a:pt x="1372530" y="1108380"/>
                  <a:pt x="1386044" y="1108380"/>
                  <a:pt x="1386044" y="1108380"/>
                </a:cubicBezTo>
                <a:lnTo>
                  <a:pt x="1386044" y="1118374"/>
                </a:lnTo>
                <a:lnTo>
                  <a:pt x="1386044" y="1128368"/>
                </a:lnTo>
                <a:lnTo>
                  <a:pt x="1393613" y="1128368"/>
                </a:lnTo>
                <a:cubicBezTo>
                  <a:pt x="1392999" y="1128368"/>
                  <a:pt x="1393408" y="1128368"/>
                  <a:pt x="1394227" y="1128368"/>
                </a:cubicBezTo>
                <a:lnTo>
                  <a:pt x="1399136" y="1128368"/>
                </a:lnTo>
                <a:lnTo>
                  <a:pt x="1399136" y="1118374"/>
                </a:lnTo>
                <a:cubicBezTo>
                  <a:pt x="1399136" y="1118374"/>
                  <a:pt x="1412228" y="1118374"/>
                  <a:pt x="1412228" y="1108380"/>
                </a:cubicBezTo>
                <a:cubicBezTo>
                  <a:pt x="1399136" y="1108380"/>
                  <a:pt x="1399136" y="1108380"/>
                  <a:pt x="1399136" y="1118374"/>
                </a:cubicBezTo>
                <a:cubicBezTo>
                  <a:pt x="1399136" y="1118374"/>
                  <a:pt x="1391772" y="1118374"/>
                  <a:pt x="1393613" y="1118374"/>
                </a:cubicBezTo>
                <a:lnTo>
                  <a:pt x="1386044" y="1118374"/>
                </a:lnTo>
                <a:cubicBezTo>
                  <a:pt x="1399136" y="1118374"/>
                  <a:pt x="1399136" y="1118374"/>
                  <a:pt x="1399136" y="1108380"/>
                </a:cubicBezTo>
                <a:lnTo>
                  <a:pt x="1386044" y="1108380"/>
                </a:lnTo>
                <a:cubicBezTo>
                  <a:pt x="1386044" y="1108380"/>
                  <a:pt x="1386044" y="1108380"/>
                  <a:pt x="1372530" y="1108380"/>
                </a:cubicBezTo>
                <a:close/>
                <a:moveTo>
                  <a:pt x="1227675" y="1108380"/>
                </a:moveTo>
                <a:cubicBezTo>
                  <a:pt x="1227675" y="1108380"/>
                  <a:pt x="1227675" y="1108380"/>
                  <a:pt x="1227675" y="1118374"/>
                </a:cubicBezTo>
                <a:cubicBezTo>
                  <a:pt x="1227675" y="1118374"/>
                  <a:pt x="1227675" y="1118374"/>
                  <a:pt x="1229311" y="1118374"/>
                </a:cubicBezTo>
                <a:lnTo>
                  <a:pt x="1235244" y="1118374"/>
                </a:lnTo>
                <a:cubicBezTo>
                  <a:pt x="1234630" y="1118374"/>
                  <a:pt x="1235039" y="1118374"/>
                  <a:pt x="1235858" y="1118374"/>
                </a:cubicBezTo>
                <a:lnTo>
                  <a:pt x="1240767" y="1118374"/>
                </a:lnTo>
                <a:lnTo>
                  <a:pt x="1240767" y="1108380"/>
                </a:lnTo>
                <a:close/>
                <a:moveTo>
                  <a:pt x="303646" y="1108380"/>
                </a:moveTo>
                <a:cubicBezTo>
                  <a:pt x="303646" y="1108380"/>
                  <a:pt x="303646" y="1108380"/>
                  <a:pt x="303646" y="1118374"/>
                </a:cubicBezTo>
                <a:cubicBezTo>
                  <a:pt x="313465" y="1118374"/>
                  <a:pt x="308556" y="1118374"/>
                  <a:pt x="311010" y="1118374"/>
                </a:cubicBezTo>
                <a:lnTo>
                  <a:pt x="316738" y="1118374"/>
                </a:lnTo>
                <a:lnTo>
                  <a:pt x="316738" y="1108380"/>
                </a:lnTo>
                <a:close/>
                <a:moveTo>
                  <a:pt x="277462" y="1108380"/>
                </a:moveTo>
                <a:cubicBezTo>
                  <a:pt x="277462" y="1118374"/>
                  <a:pt x="277462" y="1118374"/>
                  <a:pt x="263948" y="1118374"/>
                </a:cubicBezTo>
                <a:lnTo>
                  <a:pt x="277462" y="1118374"/>
                </a:lnTo>
                <a:close/>
                <a:moveTo>
                  <a:pt x="1280465" y="1098064"/>
                </a:moveTo>
                <a:lnTo>
                  <a:pt x="1280465" y="1108380"/>
                </a:lnTo>
                <a:lnTo>
                  <a:pt x="1293557" y="1108380"/>
                </a:lnTo>
                <a:lnTo>
                  <a:pt x="1306649" y="1098064"/>
                </a:lnTo>
                <a:lnTo>
                  <a:pt x="1305013" y="1098064"/>
                </a:lnTo>
                <a:lnTo>
                  <a:pt x="1300921" y="1098064"/>
                </a:lnTo>
                <a:cubicBezTo>
                  <a:pt x="1299285" y="1098064"/>
                  <a:pt x="1300921" y="1098064"/>
                  <a:pt x="1299285" y="1098064"/>
                </a:cubicBezTo>
                <a:lnTo>
                  <a:pt x="1295193" y="1098064"/>
                </a:lnTo>
                <a:cubicBezTo>
                  <a:pt x="1293557" y="1098064"/>
                  <a:pt x="1293557" y="1098064"/>
                  <a:pt x="1293557" y="1098064"/>
                </a:cubicBezTo>
                <a:close/>
                <a:moveTo>
                  <a:pt x="976819" y="1098064"/>
                </a:moveTo>
                <a:lnTo>
                  <a:pt x="976819" y="1108380"/>
                </a:lnTo>
                <a:lnTo>
                  <a:pt x="989911" y="1108380"/>
                </a:lnTo>
                <a:cubicBezTo>
                  <a:pt x="989911" y="1108380"/>
                  <a:pt x="989911" y="1108380"/>
                  <a:pt x="976819" y="1098064"/>
                </a:cubicBezTo>
                <a:close/>
                <a:moveTo>
                  <a:pt x="858148" y="1098064"/>
                </a:moveTo>
                <a:cubicBezTo>
                  <a:pt x="858148" y="1108380"/>
                  <a:pt x="871240" y="1108380"/>
                  <a:pt x="871240" y="1108380"/>
                </a:cubicBezTo>
                <a:lnTo>
                  <a:pt x="871240" y="1098064"/>
                </a:lnTo>
                <a:cubicBezTo>
                  <a:pt x="871240" y="1098064"/>
                  <a:pt x="871240" y="1098064"/>
                  <a:pt x="858148" y="1098064"/>
                </a:cubicBezTo>
                <a:close/>
                <a:moveTo>
                  <a:pt x="237765" y="1098064"/>
                </a:moveTo>
                <a:lnTo>
                  <a:pt x="237765" y="1108380"/>
                </a:lnTo>
                <a:cubicBezTo>
                  <a:pt x="250856" y="1108380"/>
                  <a:pt x="250856" y="1108380"/>
                  <a:pt x="250856" y="1108380"/>
                </a:cubicBezTo>
                <a:cubicBezTo>
                  <a:pt x="250856" y="1108380"/>
                  <a:pt x="237765" y="1108380"/>
                  <a:pt x="250856" y="1118374"/>
                </a:cubicBezTo>
                <a:lnTo>
                  <a:pt x="250856" y="1108380"/>
                </a:lnTo>
                <a:lnTo>
                  <a:pt x="263948" y="1108380"/>
                </a:lnTo>
                <a:lnTo>
                  <a:pt x="250856" y="1098064"/>
                </a:lnTo>
                <a:lnTo>
                  <a:pt x="250856" y="1108380"/>
                </a:lnTo>
                <a:cubicBezTo>
                  <a:pt x="237765" y="1108380"/>
                  <a:pt x="237765" y="1108380"/>
                  <a:pt x="237765" y="1098064"/>
                </a:cubicBezTo>
                <a:close/>
                <a:moveTo>
                  <a:pt x="1372530" y="1088069"/>
                </a:moveTo>
                <a:cubicBezTo>
                  <a:pt x="1359438" y="1088069"/>
                  <a:pt x="1359438" y="1098064"/>
                  <a:pt x="1359438" y="1098064"/>
                </a:cubicBezTo>
                <a:cubicBezTo>
                  <a:pt x="1359438" y="1098064"/>
                  <a:pt x="1359438" y="1098064"/>
                  <a:pt x="1359438" y="1108380"/>
                </a:cubicBezTo>
                <a:cubicBezTo>
                  <a:pt x="1372530" y="1108380"/>
                  <a:pt x="1372530" y="1108380"/>
                  <a:pt x="1372530" y="1098064"/>
                </a:cubicBezTo>
                <a:lnTo>
                  <a:pt x="1372530" y="1096814"/>
                </a:lnTo>
                <a:lnTo>
                  <a:pt x="1372530" y="1089319"/>
                </a:lnTo>
                <a:cubicBezTo>
                  <a:pt x="1372530" y="1088069"/>
                  <a:pt x="1372530" y="1088069"/>
                  <a:pt x="1372530" y="1088069"/>
                </a:cubicBezTo>
                <a:close/>
                <a:moveTo>
                  <a:pt x="1266951" y="1088069"/>
                </a:moveTo>
                <a:cubicBezTo>
                  <a:pt x="1266951" y="1088069"/>
                  <a:pt x="1266951" y="1088069"/>
                  <a:pt x="1266951" y="1098064"/>
                </a:cubicBezTo>
                <a:cubicBezTo>
                  <a:pt x="1266951" y="1088069"/>
                  <a:pt x="1266951" y="1088069"/>
                  <a:pt x="1280465" y="1088069"/>
                </a:cubicBezTo>
                <a:lnTo>
                  <a:pt x="1278776" y="1088069"/>
                </a:lnTo>
                <a:cubicBezTo>
                  <a:pt x="1277087" y="1088069"/>
                  <a:pt x="1273708" y="1088069"/>
                  <a:pt x="1266951" y="1088069"/>
                </a:cubicBezTo>
                <a:close/>
                <a:moveTo>
                  <a:pt x="1227675" y="1088069"/>
                </a:moveTo>
                <a:cubicBezTo>
                  <a:pt x="1227675" y="1088069"/>
                  <a:pt x="1214161" y="1088069"/>
                  <a:pt x="1214161" y="1098064"/>
                </a:cubicBezTo>
                <a:cubicBezTo>
                  <a:pt x="1214161" y="1098064"/>
                  <a:pt x="1214161" y="1098064"/>
                  <a:pt x="1227675" y="1098064"/>
                </a:cubicBezTo>
                <a:cubicBezTo>
                  <a:pt x="1227675" y="1098064"/>
                  <a:pt x="1227675" y="1098064"/>
                  <a:pt x="1227675" y="1088069"/>
                </a:cubicBezTo>
                <a:close/>
                <a:moveTo>
                  <a:pt x="1069307" y="1088069"/>
                </a:moveTo>
                <a:cubicBezTo>
                  <a:pt x="1069307" y="1088069"/>
                  <a:pt x="1069307" y="1088069"/>
                  <a:pt x="1069307" y="1098064"/>
                </a:cubicBezTo>
                <a:lnTo>
                  <a:pt x="1069307" y="1108380"/>
                </a:lnTo>
                <a:cubicBezTo>
                  <a:pt x="1069307" y="1108380"/>
                  <a:pt x="1069307" y="1108380"/>
                  <a:pt x="1069307" y="1118374"/>
                </a:cubicBezTo>
                <a:lnTo>
                  <a:pt x="1082398" y="1118374"/>
                </a:lnTo>
                <a:lnTo>
                  <a:pt x="1082398" y="1108380"/>
                </a:lnTo>
                <a:cubicBezTo>
                  <a:pt x="1069307" y="1098064"/>
                  <a:pt x="1082398" y="1098064"/>
                  <a:pt x="1082398" y="1098064"/>
                </a:cubicBezTo>
                <a:close/>
                <a:moveTo>
                  <a:pt x="1016517" y="1088069"/>
                </a:moveTo>
                <a:lnTo>
                  <a:pt x="1016517" y="1098064"/>
                </a:lnTo>
                <a:cubicBezTo>
                  <a:pt x="1016517" y="1098064"/>
                  <a:pt x="1016517" y="1098064"/>
                  <a:pt x="1018154" y="1098064"/>
                </a:cubicBezTo>
                <a:lnTo>
                  <a:pt x="1029609" y="1098064"/>
                </a:lnTo>
                <a:lnTo>
                  <a:pt x="1029609" y="1108380"/>
                </a:lnTo>
                <a:lnTo>
                  <a:pt x="1042701" y="1108380"/>
                </a:lnTo>
                <a:lnTo>
                  <a:pt x="1055792" y="1108380"/>
                </a:lnTo>
                <a:lnTo>
                  <a:pt x="1055792" y="1098064"/>
                </a:lnTo>
                <a:cubicBezTo>
                  <a:pt x="1055792" y="1098064"/>
                  <a:pt x="1055792" y="1098064"/>
                  <a:pt x="1054156" y="1098064"/>
                </a:cubicBezTo>
                <a:cubicBezTo>
                  <a:pt x="1052519" y="1098064"/>
                  <a:pt x="1049246" y="1098064"/>
                  <a:pt x="1042701" y="1098064"/>
                </a:cubicBezTo>
                <a:lnTo>
                  <a:pt x="1029609" y="1088069"/>
                </a:lnTo>
                <a:lnTo>
                  <a:pt x="1023881" y="1088069"/>
                </a:lnTo>
                <a:cubicBezTo>
                  <a:pt x="1021427" y="1088069"/>
                  <a:pt x="1026336" y="1088069"/>
                  <a:pt x="1016517" y="1088069"/>
                </a:cubicBezTo>
                <a:close/>
                <a:moveTo>
                  <a:pt x="303646" y="1088069"/>
                </a:moveTo>
                <a:cubicBezTo>
                  <a:pt x="303646" y="1088069"/>
                  <a:pt x="303646" y="1088069"/>
                  <a:pt x="303646" y="1098064"/>
                </a:cubicBezTo>
                <a:cubicBezTo>
                  <a:pt x="303646" y="1098064"/>
                  <a:pt x="290554" y="1088069"/>
                  <a:pt x="303646" y="1098064"/>
                </a:cubicBezTo>
                <a:cubicBezTo>
                  <a:pt x="303646" y="1098064"/>
                  <a:pt x="303646" y="1098064"/>
                  <a:pt x="316738" y="1098064"/>
                </a:cubicBezTo>
                <a:lnTo>
                  <a:pt x="316738" y="1088069"/>
                </a:lnTo>
                <a:lnTo>
                  <a:pt x="309169" y="1088069"/>
                </a:lnTo>
                <a:lnTo>
                  <a:pt x="308556" y="1088069"/>
                </a:lnTo>
                <a:cubicBezTo>
                  <a:pt x="306919" y="1088069"/>
                  <a:pt x="303646" y="1088069"/>
                  <a:pt x="303646" y="1088069"/>
                </a:cubicBezTo>
                <a:close/>
                <a:moveTo>
                  <a:pt x="277462" y="1088069"/>
                </a:moveTo>
                <a:cubicBezTo>
                  <a:pt x="277462" y="1088069"/>
                  <a:pt x="277462" y="1088069"/>
                  <a:pt x="277462" y="1089319"/>
                </a:cubicBezTo>
                <a:lnTo>
                  <a:pt x="277462" y="1090568"/>
                </a:lnTo>
                <a:cubicBezTo>
                  <a:pt x="277462" y="1090568"/>
                  <a:pt x="277462" y="1093066"/>
                  <a:pt x="277462" y="1098064"/>
                </a:cubicBezTo>
                <a:cubicBezTo>
                  <a:pt x="277462" y="1098064"/>
                  <a:pt x="290554" y="1098064"/>
                  <a:pt x="277462" y="1088069"/>
                </a:cubicBezTo>
                <a:close/>
                <a:moveTo>
                  <a:pt x="1405682" y="1080574"/>
                </a:moveTo>
                <a:cubicBezTo>
                  <a:pt x="1402409" y="1080574"/>
                  <a:pt x="1399136" y="1083072"/>
                  <a:pt x="1399136" y="1088069"/>
                </a:cubicBezTo>
                <a:cubicBezTo>
                  <a:pt x="1399136" y="1088069"/>
                  <a:pt x="1399136" y="1088069"/>
                  <a:pt x="1400772" y="1088069"/>
                </a:cubicBezTo>
                <a:lnTo>
                  <a:pt x="1406705" y="1088069"/>
                </a:lnTo>
                <a:cubicBezTo>
                  <a:pt x="1406091" y="1088069"/>
                  <a:pt x="1406500" y="1088069"/>
                  <a:pt x="1407318" y="1088069"/>
                </a:cubicBezTo>
                <a:lnTo>
                  <a:pt x="1412228" y="1088069"/>
                </a:lnTo>
                <a:cubicBezTo>
                  <a:pt x="1412228" y="1083072"/>
                  <a:pt x="1408955" y="1080574"/>
                  <a:pt x="1405682" y="1080574"/>
                </a:cubicBezTo>
                <a:close/>
                <a:moveTo>
                  <a:pt x="1135188" y="1078075"/>
                </a:moveTo>
                <a:cubicBezTo>
                  <a:pt x="1135188" y="1088069"/>
                  <a:pt x="1148280" y="1078075"/>
                  <a:pt x="1148280" y="1088069"/>
                </a:cubicBezTo>
                <a:cubicBezTo>
                  <a:pt x="1148280" y="1088069"/>
                  <a:pt x="1148280" y="1088069"/>
                  <a:pt x="1135188" y="1088069"/>
                </a:cubicBezTo>
                <a:cubicBezTo>
                  <a:pt x="1135188" y="1088069"/>
                  <a:pt x="1135188" y="1088069"/>
                  <a:pt x="1135188" y="1078075"/>
                </a:cubicBezTo>
                <a:close/>
                <a:moveTo>
                  <a:pt x="1108582" y="1078075"/>
                </a:moveTo>
                <a:cubicBezTo>
                  <a:pt x="1108582" y="1088069"/>
                  <a:pt x="1122096" y="1088069"/>
                  <a:pt x="1108582" y="1088069"/>
                </a:cubicBezTo>
                <a:cubicBezTo>
                  <a:pt x="1108582" y="1088069"/>
                  <a:pt x="1108582" y="1088069"/>
                  <a:pt x="1110271" y="1088069"/>
                </a:cubicBezTo>
                <a:lnTo>
                  <a:pt x="1113650" y="1088069"/>
                </a:lnTo>
                <a:cubicBezTo>
                  <a:pt x="1114494" y="1088069"/>
                  <a:pt x="1114917" y="1088069"/>
                  <a:pt x="1114283" y="1088069"/>
                </a:cubicBezTo>
                <a:lnTo>
                  <a:pt x="1122096" y="1088069"/>
                </a:lnTo>
                <a:lnTo>
                  <a:pt x="1122096" y="1098064"/>
                </a:lnTo>
                <a:lnTo>
                  <a:pt x="1108582" y="1098064"/>
                </a:lnTo>
                <a:cubicBezTo>
                  <a:pt x="1108582" y="1108380"/>
                  <a:pt x="1108582" y="1108380"/>
                  <a:pt x="1122096" y="1108380"/>
                </a:cubicBezTo>
                <a:cubicBezTo>
                  <a:pt x="1122096" y="1108380"/>
                  <a:pt x="1122096" y="1108380"/>
                  <a:pt x="1122096" y="1098064"/>
                </a:cubicBezTo>
                <a:cubicBezTo>
                  <a:pt x="1122096" y="1098064"/>
                  <a:pt x="1122096" y="1098064"/>
                  <a:pt x="1135188" y="1098064"/>
                </a:cubicBezTo>
                <a:lnTo>
                  <a:pt x="1135188" y="1088069"/>
                </a:lnTo>
                <a:cubicBezTo>
                  <a:pt x="1135188" y="1088069"/>
                  <a:pt x="1148280" y="1088069"/>
                  <a:pt x="1148280" y="1098064"/>
                </a:cubicBezTo>
                <a:lnTo>
                  <a:pt x="1148280" y="1088069"/>
                </a:lnTo>
                <a:lnTo>
                  <a:pt x="1148280" y="1078075"/>
                </a:lnTo>
                <a:lnTo>
                  <a:pt x="1135188" y="1078075"/>
                </a:lnTo>
                <a:lnTo>
                  <a:pt x="1122096" y="1078075"/>
                </a:lnTo>
                <a:cubicBezTo>
                  <a:pt x="1122096" y="1078075"/>
                  <a:pt x="1122096" y="1078075"/>
                  <a:pt x="1108582" y="1078075"/>
                </a:cubicBezTo>
                <a:close/>
                <a:moveTo>
                  <a:pt x="462015" y="1078075"/>
                </a:moveTo>
                <a:lnTo>
                  <a:pt x="462015" y="1079325"/>
                </a:lnTo>
                <a:cubicBezTo>
                  <a:pt x="462015" y="1080574"/>
                  <a:pt x="462015" y="1083072"/>
                  <a:pt x="462015" y="1088069"/>
                </a:cubicBezTo>
                <a:cubicBezTo>
                  <a:pt x="462015" y="1088069"/>
                  <a:pt x="465288" y="1088069"/>
                  <a:pt x="466924" y="1088069"/>
                </a:cubicBezTo>
                <a:lnTo>
                  <a:pt x="467538" y="1088069"/>
                </a:lnTo>
                <a:lnTo>
                  <a:pt x="475107" y="1088069"/>
                </a:lnTo>
                <a:lnTo>
                  <a:pt x="475107" y="1078075"/>
                </a:lnTo>
                <a:close/>
                <a:moveTo>
                  <a:pt x="1354528" y="1074327"/>
                </a:moveTo>
                <a:cubicBezTo>
                  <a:pt x="1352892" y="1075577"/>
                  <a:pt x="1352892" y="1078075"/>
                  <a:pt x="1359438" y="1078075"/>
                </a:cubicBezTo>
                <a:cubicBezTo>
                  <a:pt x="1359438" y="1073078"/>
                  <a:pt x="1356165" y="1073078"/>
                  <a:pt x="1354528" y="1074327"/>
                </a:cubicBezTo>
                <a:close/>
                <a:moveTo>
                  <a:pt x="1161371" y="1068081"/>
                </a:moveTo>
                <a:lnTo>
                  <a:pt x="1161371" y="1078075"/>
                </a:lnTo>
                <a:cubicBezTo>
                  <a:pt x="1161371" y="1078075"/>
                  <a:pt x="1174886" y="1068081"/>
                  <a:pt x="1161371" y="1068081"/>
                </a:cubicBezTo>
                <a:close/>
                <a:moveTo>
                  <a:pt x="473470" y="1064213"/>
                </a:moveTo>
                <a:cubicBezTo>
                  <a:pt x="471834" y="1062923"/>
                  <a:pt x="468561" y="1062923"/>
                  <a:pt x="462015" y="1068081"/>
                </a:cubicBezTo>
                <a:cubicBezTo>
                  <a:pt x="462015" y="1068081"/>
                  <a:pt x="462015" y="1068081"/>
                  <a:pt x="463651" y="1068081"/>
                </a:cubicBezTo>
                <a:lnTo>
                  <a:pt x="473470" y="1068081"/>
                </a:lnTo>
                <a:lnTo>
                  <a:pt x="475107" y="1068081"/>
                </a:lnTo>
                <a:cubicBezTo>
                  <a:pt x="475107" y="1068081"/>
                  <a:pt x="475107" y="1065502"/>
                  <a:pt x="473470" y="1064213"/>
                </a:cubicBezTo>
                <a:close/>
                <a:moveTo>
                  <a:pt x="1187977" y="1057765"/>
                </a:moveTo>
                <a:cubicBezTo>
                  <a:pt x="1187977" y="1057765"/>
                  <a:pt x="1187977" y="1057765"/>
                  <a:pt x="1174886" y="1068081"/>
                </a:cubicBezTo>
                <a:cubicBezTo>
                  <a:pt x="1174886" y="1068081"/>
                  <a:pt x="1174886" y="1068081"/>
                  <a:pt x="1187977" y="1068081"/>
                </a:cubicBezTo>
                <a:cubicBezTo>
                  <a:pt x="1187977" y="1068081"/>
                  <a:pt x="1187977" y="1068081"/>
                  <a:pt x="1187977" y="1078075"/>
                </a:cubicBezTo>
                <a:lnTo>
                  <a:pt x="1195546" y="1078075"/>
                </a:lnTo>
                <a:cubicBezTo>
                  <a:pt x="1194932" y="1078075"/>
                  <a:pt x="1195341" y="1078075"/>
                  <a:pt x="1196160" y="1078075"/>
                </a:cubicBezTo>
                <a:lnTo>
                  <a:pt x="1201069" y="1078075"/>
                </a:lnTo>
                <a:lnTo>
                  <a:pt x="1201069" y="1068081"/>
                </a:lnTo>
                <a:lnTo>
                  <a:pt x="1193500" y="1068081"/>
                </a:lnTo>
                <a:cubicBezTo>
                  <a:pt x="1195341" y="1068081"/>
                  <a:pt x="1187977" y="1068081"/>
                  <a:pt x="1187977" y="1068081"/>
                </a:cubicBezTo>
                <a:close/>
                <a:moveTo>
                  <a:pt x="330252" y="1057765"/>
                </a:moveTo>
                <a:cubicBezTo>
                  <a:pt x="330252" y="1057765"/>
                  <a:pt x="316738" y="1068081"/>
                  <a:pt x="330252" y="1068081"/>
                </a:cubicBezTo>
                <a:lnTo>
                  <a:pt x="330252" y="1078075"/>
                </a:lnTo>
                <a:lnTo>
                  <a:pt x="343344" y="1078075"/>
                </a:lnTo>
                <a:lnTo>
                  <a:pt x="343344" y="1068081"/>
                </a:lnTo>
                <a:lnTo>
                  <a:pt x="330252" y="1068081"/>
                </a:lnTo>
                <a:cubicBezTo>
                  <a:pt x="330252" y="1068081"/>
                  <a:pt x="330252" y="1068081"/>
                  <a:pt x="330252" y="1057765"/>
                </a:cubicBezTo>
                <a:close/>
                <a:moveTo>
                  <a:pt x="410862" y="1054017"/>
                </a:moveTo>
                <a:cubicBezTo>
                  <a:pt x="409225" y="1055266"/>
                  <a:pt x="409225" y="1057765"/>
                  <a:pt x="409225" y="1057765"/>
                </a:cubicBezTo>
                <a:lnTo>
                  <a:pt x="422317" y="1057765"/>
                </a:lnTo>
                <a:cubicBezTo>
                  <a:pt x="415771" y="1052768"/>
                  <a:pt x="412498" y="1052768"/>
                  <a:pt x="410862" y="1054017"/>
                </a:cubicBezTo>
                <a:close/>
                <a:moveTo>
                  <a:pt x="1174886" y="1047771"/>
                </a:moveTo>
                <a:lnTo>
                  <a:pt x="1161371" y="1057765"/>
                </a:lnTo>
                <a:cubicBezTo>
                  <a:pt x="1161371" y="1057765"/>
                  <a:pt x="1161371" y="1057765"/>
                  <a:pt x="1163060" y="1057765"/>
                </a:cubicBezTo>
                <a:lnTo>
                  <a:pt x="1169184" y="1057765"/>
                </a:lnTo>
                <a:cubicBezTo>
                  <a:pt x="1168551" y="1057765"/>
                  <a:pt x="1168973" y="1057765"/>
                  <a:pt x="1169818" y="1057765"/>
                </a:cubicBezTo>
                <a:lnTo>
                  <a:pt x="1173197" y="1057765"/>
                </a:lnTo>
                <a:lnTo>
                  <a:pt x="1174886" y="1057765"/>
                </a:lnTo>
                <a:close/>
                <a:moveTo>
                  <a:pt x="1122096" y="1047771"/>
                </a:moveTo>
                <a:cubicBezTo>
                  <a:pt x="1122096" y="1057765"/>
                  <a:pt x="1122096" y="1057765"/>
                  <a:pt x="1108582" y="1057765"/>
                </a:cubicBezTo>
                <a:cubicBezTo>
                  <a:pt x="1108582" y="1057765"/>
                  <a:pt x="1108582" y="1057765"/>
                  <a:pt x="1122096" y="1057765"/>
                </a:cubicBezTo>
                <a:close/>
                <a:moveTo>
                  <a:pt x="1069307" y="1047771"/>
                </a:moveTo>
                <a:lnTo>
                  <a:pt x="1069307" y="1057765"/>
                </a:lnTo>
                <a:lnTo>
                  <a:pt x="1082398" y="1057765"/>
                </a:lnTo>
                <a:lnTo>
                  <a:pt x="1082398" y="1047771"/>
                </a:lnTo>
                <a:cubicBezTo>
                  <a:pt x="1082398" y="1047771"/>
                  <a:pt x="1082398" y="1047771"/>
                  <a:pt x="1080762" y="1047771"/>
                </a:cubicBezTo>
                <a:lnTo>
                  <a:pt x="1070943" y="1047771"/>
                </a:lnTo>
                <a:cubicBezTo>
                  <a:pt x="1069307" y="1047771"/>
                  <a:pt x="1069307" y="1047771"/>
                  <a:pt x="1069307" y="1047771"/>
                </a:cubicBezTo>
                <a:close/>
                <a:moveTo>
                  <a:pt x="1214161" y="1037777"/>
                </a:moveTo>
                <a:cubicBezTo>
                  <a:pt x="1201069" y="1037777"/>
                  <a:pt x="1201069" y="1047771"/>
                  <a:pt x="1201069" y="1047771"/>
                </a:cubicBezTo>
                <a:cubicBezTo>
                  <a:pt x="1214161" y="1047771"/>
                  <a:pt x="1201069" y="1047771"/>
                  <a:pt x="1214161" y="1047771"/>
                </a:cubicBezTo>
                <a:lnTo>
                  <a:pt x="1221974" y="1047771"/>
                </a:lnTo>
                <a:cubicBezTo>
                  <a:pt x="1221340" y="1047771"/>
                  <a:pt x="1221763" y="1047771"/>
                  <a:pt x="1222607" y="1047771"/>
                </a:cubicBezTo>
                <a:lnTo>
                  <a:pt x="1227675" y="1047771"/>
                </a:lnTo>
                <a:lnTo>
                  <a:pt x="1214161" y="1057765"/>
                </a:lnTo>
                <a:cubicBezTo>
                  <a:pt x="1214161" y="1057765"/>
                  <a:pt x="1214161" y="1057765"/>
                  <a:pt x="1227675" y="1047771"/>
                </a:cubicBezTo>
                <a:lnTo>
                  <a:pt x="1227675" y="1057765"/>
                </a:lnTo>
                <a:cubicBezTo>
                  <a:pt x="1227675" y="1057765"/>
                  <a:pt x="1227675" y="1057765"/>
                  <a:pt x="1240767" y="1057765"/>
                </a:cubicBezTo>
                <a:cubicBezTo>
                  <a:pt x="1240767" y="1047771"/>
                  <a:pt x="1227675" y="1047771"/>
                  <a:pt x="1227675" y="1047771"/>
                </a:cubicBezTo>
                <a:lnTo>
                  <a:pt x="1227675" y="1037777"/>
                </a:lnTo>
                <a:close/>
                <a:moveTo>
                  <a:pt x="1623386" y="1027782"/>
                </a:moveTo>
                <a:cubicBezTo>
                  <a:pt x="1623386" y="1037777"/>
                  <a:pt x="1636478" y="1037777"/>
                  <a:pt x="1636478" y="1037777"/>
                </a:cubicBezTo>
                <a:lnTo>
                  <a:pt x="1636478" y="1047771"/>
                </a:lnTo>
                <a:lnTo>
                  <a:pt x="1623386" y="1047771"/>
                </a:lnTo>
                <a:cubicBezTo>
                  <a:pt x="1623386" y="1047771"/>
                  <a:pt x="1623386" y="1047771"/>
                  <a:pt x="1623386" y="1046521"/>
                </a:cubicBezTo>
                <a:lnTo>
                  <a:pt x="1623386" y="1045272"/>
                </a:lnTo>
                <a:cubicBezTo>
                  <a:pt x="1623386" y="1045272"/>
                  <a:pt x="1623386" y="1042774"/>
                  <a:pt x="1623386" y="1037777"/>
                </a:cubicBezTo>
                <a:lnTo>
                  <a:pt x="1621750" y="1037777"/>
                </a:lnTo>
                <a:lnTo>
                  <a:pt x="1611931" y="1037777"/>
                </a:lnTo>
                <a:cubicBezTo>
                  <a:pt x="1610295" y="1037777"/>
                  <a:pt x="1610295" y="1037777"/>
                  <a:pt x="1610295" y="1037777"/>
                </a:cubicBezTo>
                <a:cubicBezTo>
                  <a:pt x="1623386" y="1037777"/>
                  <a:pt x="1623386" y="1027782"/>
                  <a:pt x="1623386" y="1027782"/>
                </a:cubicBezTo>
                <a:close/>
                <a:moveTo>
                  <a:pt x="1174886" y="1027782"/>
                </a:moveTo>
                <a:lnTo>
                  <a:pt x="1174886" y="1037777"/>
                </a:lnTo>
                <a:cubicBezTo>
                  <a:pt x="1174886" y="1037777"/>
                  <a:pt x="1174886" y="1037777"/>
                  <a:pt x="1187977" y="1037777"/>
                </a:cubicBezTo>
                <a:lnTo>
                  <a:pt x="1187977" y="1027782"/>
                </a:lnTo>
                <a:cubicBezTo>
                  <a:pt x="1187977" y="1027782"/>
                  <a:pt x="1187977" y="1027782"/>
                  <a:pt x="1174886" y="1027782"/>
                </a:cubicBezTo>
                <a:close/>
                <a:moveTo>
                  <a:pt x="1135188" y="1027782"/>
                </a:moveTo>
                <a:lnTo>
                  <a:pt x="1148280" y="1037777"/>
                </a:lnTo>
                <a:lnTo>
                  <a:pt x="1148280" y="1027782"/>
                </a:lnTo>
                <a:lnTo>
                  <a:pt x="1146643" y="1027782"/>
                </a:lnTo>
                <a:cubicBezTo>
                  <a:pt x="1145007" y="1027782"/>
                  <a:pt x="1141734" y="1027782"/>
                  <a:pt x="1135188" y="1027782"/>
                </a:cubicBezTo>
                <a:close/>
                <a:moveTo>
                  <a:pt x="422317" y="1027782"/>
                </a:moveTo>
                <a:cubicBezTo>
                  <a:pt x="435831" y="1027782"/>
                  <a:pt x="435831" y="1027782"/>
                  <a:pt x="435831" y="1037777"/>
                </a:cubicBezTo>
                <a:cubicBezTo>
                  <a:pt x="422317" y="1037777"/>
                  <a:pt x="422317" y="1037777"/>
                  <a:pt x="422317" y="1027782"/>
                </a:cubicBezTo>
                <a:close/>
                <a:moveTo>
                  <a:pt x="356436" y="1027782"/>
                </a:moveTo>
                <a:lnTo>
                  <a:pt x="356436" y="1037777"/>
                </a:lnTo>
                <a:cubicBezTo>
                  <a:pt x="356436" y="1037777"/>
                  <a:pt x="356436" y="1037777"/>
                  <a:pt x="369528" y="1037777"/>
                </a:cubicBezTo>
                <a:cubicBezTo>
                  <a:pt x="369528" y="1037777"/>
                  <a:pt x="356436" y="1037777"/>
                  <a:pt x="369528" y="1027782"/>
                </a:cubicBezTo>
                <a:lnTo>
                  <a:pt x="367891" y="1027782"/>
                </a:lnTo>
                <a:lnTo>
                  <a:pt x="358072" y="1027782"/>
                </a:lnTo>
                <a:cubicBezTo>
                  <a:pt x="356436" y="1027782"/>
                  <a:pt x="356436" y="1027782"/>
                  <a:pt x="356436" y="1027782"/>
                </a:cubicBezTo>
                <a:close/>
                <a:moveTo>
                  <a:pt x="1663084" y="1017466"/>
                </a:moveTo>
                <a:cubicBezTo>
                  <a:pt x="1663084" y="1017466"/>
                  <a:pt x="1663084" y="1017466"/>
                  <a:pt x="1663084" y="1027782"/>
                </a:cubicBezTo>
                <a:lnTo>
                  <a:pt x="1661447" y="1027782"/>
                </a:lnTo>
                <a:cubicBezTo>
                  <a:pt x="1659811" y="1027782"/>
                  <a:pt x="1656538" y="1027782"/>
                  <a:pt x="1649992" y="1027782"/>
                </a:cubicBezTo>
                <a:cubicBezTo>
                  <a:pt x="1649992" y="1017466"/>
                  <a:pt x="1663084" y="1017466"/>
                  <a:pt x="1663084" y="1017466"/>
                </a:cubicBezTo>
                <a:close/>
                <a:moveTo>
                  <a:pt x="1293557" y="1017466"/>
                </a:moveTo>
                <a:cubicBezTo>
                  <a:pt x="1293557" y="1017466"/>
                  <a:pt x="1293557" y="1017466"/>
                  <a:pt x="1306649" y="1017466"/>
                </a:cubicBezTo>
                <a:cubicBezTo>
                  <a:pt x="1306649" y="1017466"/>
                  <a:pt x="1306649" y="1017466"/>
                  <a:pt x="1306649" y="1027782"/>
                </a:cubicBezTo>
                <a:lnTo>
                  <a:pt x="1293557" y="1027782"/>
                </a:lnTo>
                <a:close/>
                <a:moveTo>
                  <a:pt x="1214161" y="1017466"/>
                </a:moveTo>
                <a:cubicBezTo>
                  <a:pt x="1201069" y="1027782"/>
                  <a:pt x="1214161" y="1017466"/>
                  <a:pt x="1214161" y="1027782"/>
                </a:cubicBezTo>
                <a:cubicBezTo>
                  <a:pt x="1214161" y="1027782"/>
                  <a:pt x="1214161" y="1027782"/>
                  <a:pt x="1214161" y="1017466"/>
                </a:cubicBezTo>
                <a:close/>
                <a:moveTo>
                  <a:pt x="950213" y="1017466"/>
                </a:moveTo>
                <a:lnTo>
                  <a:pt x="950213" y="1023914"/>
                </a:lnTo>
                <a:cubicBezTo>
                  <a:pt x="950213" y="1022624"/>
                  <a:pt x="950213" y="1022624"/>
                  <a:pt x="950213" y="1027782"/>
                </a:cubicBezTo>
                <a:lnTo>
                  <a:pt x="963727" y="1027782"/>
                </a:lnTo>
                <a:lnTo>
                  <a:pt x="963727" y="1017466"/>
                </a:lnTo>
                <a:cubicBezTo>
                  <a:pt x="963727" y="1027782"/>
                  <a:pt x="963727" y="1027782"/>
                  <a:pt x="950213" y="1017466"/>
                </a:cubicBezTo>
                <a:close/>
                <a:moveTo>
                  <a:pt x="435831" y="1017466"/>
                </a:moveTo>
                <a:cubicBezTo>
                  <a:pt x="435831" y="1017466"/>
                  <a:pt x="435831" y="1017466"/>
                  <a:pt x="435831" y="1018755"/>
                </a:cubicBezTo>
                <a:lnTo>
                  <a:pt x="435831" y="1020045"/>
                </a:lnTo>
                <a:lnTo>
                  <a:pt x="435831" y="1027782"/>
                </a:lnTo>
                <a:cubicBezTo>
                  <a:pt x="435831" y="1027782"/>
                  <a:pt x="435831" y="1027782"/>
                  <a:pt x="434142" y="1027782"/>
                </a:cubicBezTo>
                <a:lnTo>
                  <a:pt x="424007" y="1027782"/>
                </a:lnTo>
                <a:cubicBezTo>
                  <a:pt x="422317" y="1027782"/>
                  <a:pt x="422317" y="1027782"/>
                  <a:pt x="422317" y="1027782"/>
                </a:cubicBezTo>
                <a:lnTo>
                  <a:pt x="422317" y="1037777"/>
                </a:lnTo>
                <a:cubicBezTo>
                  <a:pt x="422317" y="1037777"/>
                  <a:pt x="422317" y="1037777"/>
                  <a:pt x="424007" y="1037777"/>
                </a:cubicBezTo>
                <a:lnTo>
                  <a:pt x="434142" y="1037777"/>
                </a:lnTo>
                <a:lnTo>
                  <a:pt x="435831" y="1037777"/>
                </a:lnTo>
                <a:lnTo>
                  <a:pt x="435831" y="1027782"/>
                </a:lnTo>
                <a:lnTo>
                  <a:pt x="448923" y="1027782"/>
                </a:lnTo>
                <a:cubicBezTo>
                  <a:pt x="448923" y="1027782"/>
                  <a:pt x="448923" y="1027782"/>
                  <a:pt x="448923" y="1017466"/>
                </a:cubicBezTo>
                <a:cubicBezTo>
                  <a:pt x="448923" y="1027782"/>
                  <a:pt x="435831" y="1017466"/>
                  <a:pt x="435831" y="1017466"/>
                </a:cubicBezTo>
                <a:close/>
                <a:moveTo>
                  <a:pt x="1623386" y="1007472"/>
                </a:moveTo>
                <a:lnTo>
                  <a:pt x="1610295" y="1017466"/>
                </a:lnTo>
                <a:cubicBezTo>
                  <a:pt x="1610295" y="1017466"/>
                  <a:pt x="1617659" y="1017466"/>
                  <a:pt x="1615818" y="1017466"/>
                </a:cubicBezTo>
                <a:lnTo>
                  <a:pt x="1623386" y="1017466"/>
                </a:lnTo>
                <a:close/>
                <a:moveTo>
                  <a:pt x="1174886" y="1007472"/>
                </a:moveTo>
                <a:cubicBezTo>
                  <a:pt x="1187977" y="1007472"/>
                  <a:pt x="1174886" y="1017466"/>
                  <a:pt x="1187977" y="1017466"/>
                </a:cubicBezTo>
                <a:lnTo>
                  <a:pt x="1187977" y="1007472"/>
                </a:lnTo>
                <a:close/>
                <a:moveTo>
                  <a:pt x="1042701" y="1007472"/>
                </a:moveTo>
                <a:cubicBezTo>
                  <a:pt x="1042701" y="1012469"/>
                  <a:pt x="1042701" y="1014967"/>
                  <a:pt x="1042701" y="1016217"/>
                </a:cubicBezTo>
                <a:lnTo>
                  <a:pt x="1042701" y="1017466"/>
                </a:lnTo>
                <a:cubicBezTo>
                  <a:pt x="1055792" y="1017466"/>
                  <a:pt x="1055792" y="1017466"/>
                  <a:pt x="1055792" y="1017466"/>
                </a:cubicBezTo>
                <a:cubicBezTo>
                  <a:pt x="1055792" y="1017466"/>
                  <a:pt x="1069307" y="1017466"/>
                  <a:pt x="1055792" y="1007472"/>
                </a:cubicBezTo>
                <a:cubicBezTo>
                  <a:pt x="1055792" y="1007472"/>
                  <a:pt x="1055792" y="1007472"/>
                  <a:pt x="1042701" y="1007472"/>
                </a:cubicBezTo>
                <a:close/>
                <a:moveTo>
                  <a:pt x="831542" y="1007472"/>
                </a:moveTo>
                <a:lnTo>
                  <a:pt x="831542" y="1017466"/>
                </a:lnTo>
                <a:lnTo>
                  <a:pt x="844634" y="1017466"/>
                </a:lnTo>
                <a:cubicBezTo>
                  <a:pt x="844634" y="1017466"/>
                  <a:pt x="844634" y="1017466"/>
                  <a:pt x="844634" y="1007472"/>
                </a:cubicBezTo>
                <a:lnTo>
                  <a:pt x="838906" y="1007472"/>
                </a:lnTo>
                <a:cubicBezTo>
                  <a:pt x="836452" y="1007472"/>
                  <a:pt x="841361" y="1007472"/>
                  <a:pt x="831542" y="1007472"/>
                </a:cubicBezTo>
                <a:close/>
                <a:moveTo>
                  <a:pt x="316738" y="1007472"/>
                </a:moveTo>
                <a:cubicBezTo>
                  <a:pt x="316738" y="1012469"/>
                  <a:pt x="316738" y="1014967"/>
                  <a:pt x="316738" y="1014967"/>
                </a:cubicBezTo>
                <a:lnTo>
                  <a:pt x="316738" y="1017466"/>
                </a:lnTo>
                <a:lnTo>
                  <a:pt x="309169" y="1017466"/>
                </a:lnTo>
                <a:lnTo>
                  <a:pt x="308556" y="1017466"/>
                </a:lnTo>
                <a:cubicBezTo>
                  <a:pt x="306919" y="1017466"/>
                  <a:pt x="303646" y="1017466"/>
                  <a:pt x="303646" y="1017466"/>
                </a:cubicBezTo>
                <a:cubicBezTo>
                  <a:pt x="303646" y="1007472"/>
                  <a:pt x="316738" y="1007472"/>
                  <a:pt x="316738" y="1007472"/>
                </a:cubicBezTo>
                <a:close/>
                <a:moveTo>
                  <a:pt x="303646" y="997478"/>
                </a:moveTo>
                <a:cubicBezTo>
                  <a:pt x="303646" y="997478"/>
                  <a:pt x="303646" y="997478"/>
                  <a:pt x="305283" y="997478"/>
                </a:cubicBezTo>
                <a:lnTo>
                  <a:pt x="315101" y="997478"/>
                </a:lnTo>
                <a:lnTo>
                  <a:pt x="316738" y="997478"/>
                </a:lnTo>
                <a:cubicBezTo>
                  <a:pt x="316738" y="1002475"/>
                  <a:pt x="316738" y="1002475"/>
                  <a:pt x="316738" y="1001225"/>
                </a:cubicBezTo>
                <a:lnTo>
                  <a:pt x="316738" y="1007472"/>
                </a:lnTo>
                <a:lnTo>
                  <a:pt x="309169" y="1007472"/>
                </a:lnTo>
                <a:lnTo>
                  <a:pt x="308556" y="1007472"/>
                </a:lnTo>
                <a:cubicBezTo>
                  <a:pt x="306919" y="1007472"/>
                  <a:pt x="303646" y="1007472"/>
                  <a:pt x="303646" y="1007472"/>
                </a:cubicBezTo>
                <a:close/>
                <a:moveTo>
                  <a:pt x="1312376" y="993262"/>
                </a:moveTo>
                <a:cubicBezTo>
                  <a:pt x="1311558" y="993730"/>
                  <a:pt x="1309922" y="994979"/>
                  <a:pt x="1306649" y="997478"/>
                </a:cubicBezTo>
                <a:cubicBezTo>
                  <a:pt x="1306649" y="997478"/>
                  <a:pt x="1306649" y="997478"/>
                  <a:pt x="1319740" y="997478"/>
                </a:cubicBezTo>
                <a:cubicBezTo>
                  <a:pt x="1309922" y="997478"/>
                  <a:pt x="1314831" y="991856"/>
                  <a:pt x="1312376" y="993262"/>
                </a:cubicBezTo>
                <a:close/>
                <a:moveTo>
                  <a:pt x="1253859" y="987484"/>
                </a:moveTo>
                <a:lnTo>
                  <a:pt x="1253859" y="997478"/>
                </a:lnTo>
                <a:lnTo>
                  <a:pt x="1240767" y="997478"/>
                </a:lnTo>
                <a:cubicBezTo>
                  <a:pt x="1240767" y="997478"/>
                  <a:pt x="1240767" y="997478"/>
                  <a:pt x="1253859" y="987484"/>
                </a:cubicBezTo>
                <a:close/>
                <a:moveTo>
                  <a:pt x="1161371" y="987484"/>
                </a:moveTo>
                <a:cubicBezTo>
                  <a:pt x="1161371" y="987484"/>
                  <a:pt x="1161371" y="987484"/>
                  <a:pt x="1148280" y="997478"/>
                </a:cubicBezTo>
                <a:lnTo>
                  <a:pt x="1161371" y="997478"/>
                </a:lnTo>
                <a:close/>
                <a:moveTo>
                  <a:pt x="580686" y="987484"/>
                </a:moveTo>
                <a:lnTo>
                  <a:pt x="580686" y="997478"/>
                </a:lnTo>
                <a:cubicBezTo>
                  <a:pt x="580686" y="997478"/>
                  <a:pt x="580686" y="987484"/>
                  <a:pt x="594200" y="987484"/>
                </a:cubicBezTo>
                <a:close/>
                <a:moveTo>
                  <a:pt x="448923" y="987484"/>
                </a:moveTo>
                <a:lnTo>
                  <a:pt x="448923" y="997478"/>
                </a:lnTo>
                <a:lnTo>
                  <a:pt x="462015" y="997478"/>
                </a:lnTo>
                <a:lnTo>
                  <a:pt x="462015" y="987484"/>
                </a:lnTo>
                <a:cubicBezTo>
                  <a:pt x="462015" y="987484"/>
                  <a:pt x="462015" y="987484"/>
                  <a:pt x="448923" y="987484"/>
                </a:cubicBezTo>
                <a:close/>
                <a:moveTo>
                  <a:pt x="303646" y="987484"/>
                </a:moveTo>
                <a:cubicBezTo>
                  <a:pt x="303646" y="987484"/>
                  <a:pt x="303646" y="987484"/>
                  <a:pt x="305283" y="987484"/>
                </a:cubicBezTo>
                <a:lnTo>
                  <a:pt x="316738" y="987484"/>
                </a:lnTo>
                <a:lnTo>
                  <a:pt x="303646" y="997478"/>
                </a:lnTo>
                <a:cubicBezTo>
                  <a:pt x="290554" y="997478"/>
                  <a:pt x="290554" y="997478"/>
                  <a:pt x="290554" y="997478"/>
                </a:cubicBezTo>
                <a:cubicBezTo>
                  <a:pt x="303646" y="997478"/>
                  <a:pt x="303646" y="997478"/>
                  <a:pt x="303646" y="987484"/>
                </a:cubicBezTo>
                <a:close/>
                <a:moveTo>
                  <a:pt x="1636478" y="977167"/>
                </a:moveTo>
                <a:cubicBezTo>
                  <a:pt x="1636478" y="977167"/>
                  <a:pt x="1636478" y="977167"/>
                  <a:pt x="1649992" y="977167"/>
                </a:cubicBezTo>
                <a:cubicBezTo>
                  <a:pt x="1649992" y="987484"/>
                  <a:pt x="1649992" y="987484"/>
                  <a:pt x="1636478" y="977167"/>
                </a:cubicBezTo>
                <a:close/>
                <a:moveTo>
                  <a:pt x="818450" y="977167"/>
                </a:moveTo>
                <a:lnTo>
                  <a:pt x="818450" y="987484"/>
                </a:lnTo>
                <a:cubicBezTo>
                  <a:pt x="818450" y="977167"/>
                  <a:pt x="818450" y="987484"/>
                  <a:pt x="831542" y="987484"/>
                </a:cubicBezTo>
                <a:cubicBezTo>
                  <a:pt x="831542" y="987484"/>
                  <a:pt x="831542" y="987484"/>
                  <a:pt x="831542" y="977167"/>
                </a:cubicBezTo>
                <a:cubicBezTo>
                  <a:pt x="831542" y="987484"/>
                  <a:pt x="818450" y="977167"/>
                  <a:pt x="818450" y="977167"/>
                </a:cubicBezTo>
                <a:close/>
                <a:moveTo>
                  <a:pt x="422317" y="977167"/>
                </a:moveTo>
                <a:cubicBezTo>
                  <a:pt x="422317" y="977167"/>
                  <a:pt x="422317" y="977167"/>
                  <a:pt x="422317" y="987484"/>
                </a:cubicBezTo>
                <a:cubicBezTo>
                  <a:pt x="422317" y="987484"/>
                  <a:pt x="422317" y="987484"/>
                  <a:pt x="409225" y="987484"/>
                </a:cubicBezTo>
                <a:cubicBezTo>
                  <a:pt x="409225" y="987484"/>
                  <a:pt x="409225" y="987484"/>
                  <a:pt x="409225" y="997478"/>
                </a:cubicBezTo>
                <a:lnTo>
                  <a:pt x="422317" y="997478"/>
                </a:lnTo>
                <a:lnTo>
                  <a:pt x="422317" y="991232"/>
                </a:lnTo>
                <a:cubicBezTo>
                  <a:pt x="422317" y="992481"/>
                  <a:pt x="422317" y="992481"/>
                  <a:pt x="422317" y="987484"/>
                </a:cubicBezTo>
                <a:cubicBezTo>
                  <a:pt x="422317" y="987484"/>
                  <a:pt x="422317" y="987484"/>
                  <a:pt x="424007" y="987484"/>
                </a:cubicBezTo>
                <a:lnTo>
                  <a:pt x="435831" y="987484"/>
                </a:lnTo>
                <a:lnTo>
                  <a:pt x="435831" y="981036"/>
                </a:lnTo>
                <a:cubicBezTo>
                  <a:pt x="435831" y="979746"/>
                  <a:pt x="435831" y="977167"/>
                  <a:pt x="435831" y="977167"/>
                </a:cubicBezTo>
                <a:close/>
                <a:moveTo>
                  <a:pt x="1293557" y="967173"/>
                </a:moveTo>
                <a:cubicBezTo>
                  <a:pt x="1280465" y="977167"/>
                  <a:pt x="1293557" y="967173"/>
                  <a:pt x="1293557" y="967173"/>
                </a:cubicBezTo>
                <a:close/>
                <a:moveTo>
                  <a:pt x="1280465" y="967173"/>
                </a:moveTo>
                <a:cubicBezTo>
                  <a:pt x="1280465" y="967173"/>
                  <a:pt x="1280465" y="967173"/>
                  <a:pt x="1280465" y="968422"/>
                </a:cubicBezTo>
                <a:lnTo>
                  <a:pt x="1280465" y="973419"/>
                </a:lnTo>
                <a:cubicBezTo>
                  <a:pt x="1280465" y="974669"/>
                  <a:pt x="1280465" y="977167"/>
                  <a:pt x="1280465" y="977167"/>
                </a:cubicBezTo>
                <a:cubicBezTo>
                  <a:pt x="1280465" y="977167"/>
                  <a:pt x="1280465" y="977167"/>
                  <a:pt x="1282101" y="977167"/>
                </a:cubicBezTo>
                <a:lnTo>
                  <a:pt x="1288034" y="977167"/>
                </a:lnTo>
                <a:cubicBezTo>
                  <a:pt x="1287420" y="977167"/>
                  <a:pt x="1287829" y="977167"/>
                  <a:pt x="1288648" y="977167"/>
                </a:cubicBezTo>
                <a:lnTo>
                  <a:pt x="1293557" y="977167"/>
                </a:lnTo>
                <a:cubicBezTo>
                  <a:pt x="1293557" y="977167"/>
                  <a:pt x="1293557" y="979746"/>
                  <a:pt x="1293557" y="981036"/>
                </a:cubicBezTo>
                <a:lnTo>
                  <a:pt x="1293557" y="987484"/>
                </a:lnTo>
                <a:cubicBezTo>
                  <a:pt x="1300103" y="987484"/>
                  <a:pt x="1303376" y="987484"/>
                  <a:pt x="1303376" y="987484"/>
                </a:cubicBezTo>
                <a:lnTo>
                  <a:pt x="1306649" y="987484"/>
                </a:lnTo>
                <a:cubicBezTo>
                  <a:pt x="1293557" y="987484"/>
                  <a:pt x="1306649" y="977167"/>
                  <a:pt x="1306649" y="977167"/>
                </a:cubicBezTo>
                <a:cubicBezTo>
                  <a:pt x="1306649" y="977167"/>
                  <a:pt x="1306649" y="977167"/>
                  <a:pt x="1293557" y="977167"/>
                </a:cubicBezTo>
                <a:lnTo>
                  <a:pt x="1293557" y="967173"/>
                </a:lnTo>
                <a:close/>
                <a:moveTo>
                  <a:pt x="501713" y="967173"/>
                </a:moveTo>
                <a:cubicBezTo>
                  <a:pt x="501713" y="967173"/>
                  <a:pt x="501713" y="977167"/>
                  <a:pt x="514805" y="977167"/>
                </a:cubicBezTo>
                <a:cubicBezTo>
                  <a:pt x="514805" y="967173"/>
                  <a:pt x="501713" y="967173"/>
                  <a:pt x="501713" y="967173"/>
                </a:cubicBezTo>
                <a:close/>
                <a:moveTo>
                  <a:pt x="447287" y="963425"/>
                </a:moveTo>
                <a:cubicBezTo>
                  <a:pt x="445650" y="964674"/>
                  <a:pt x="442377" y="967173"/>
                  <a:pt x="435831" y="967173"/>
                </a:cubicBezTo>
                <a:lnTo>
                  <a:pt x="448923" y="967173"/>
                </a:lnTo>
                <a:cubicBezTo>
                  <a:pt x="448923" y="962176"/>
                  <a:pt x="448923" y="962176"/>
                  <a:pt x="447287" y="963425"/>
                </a:cubicBezTo>
                <a:close/>
                <a:moveTo>
                  <a:pt x="1663084" y="957179"/>
                </a:moveTo>
                <a:cubicBezTo>
                  <a:pt x="1663084" y="957179"/>
                  <a:pt x="1663084" y="957179"/>
                  <a:pt x="1664720" y="957179"/>
                </a:cubicBezTo>
                <a:cubicBezTo>
                  <a:pt x="1666357" y="957179"/>
                  <a:pt x="1669630" y="957179"/>
                  <a:pt x="1676176" y="957179"/>
                </a:cubicBezTo>
                <a:cubicBezTo>
                  <a:pt x="1663084" y="967173"/>
                  <a:pt x="1663084" y="967173"/>
                  <a:pt x="1676176" y="967173"/>
                </a:cubicBezTo>
                <a:cubicBezTo>
                  <a:pt x="1663084" y="967173"/>
                  <a:pt x="1676176" y="967173"/>
                  <a:pt x="1676176" y="977167"/>
                </a:cubicBezTo>
                <a:lnTo>
                  <a:pt x="1674540" y="977167"/>
                </a:lnTo>
                <a:cubicBezTo>
                  <a:pt x="1672903" y="977167"/>
                  <a:pt x="1669630" y="977167"/>
                  <a:pt x="1663084" y="977167"/>
                </a:cubicBezTo>
                <a:lnTo>
                  <a:pt x="1663084" y="967173"/>
                </a:lnTo>
                <a:lnTo>
                  <a:pt x="1649992" y="967173"/>
                </a:lnTo>
                <a:close/>
                <a:moveTo>
                  <a:pt x="1610295" y="957179"/>
                </a:moveTo>
                <a:cubicBezTo>
                  <a:pt x="1610295" y="967173"/>
                  <a:pt x="1597203" y="967173"/>
                  <a:pt x="1610295" y="967173"/>
                </a:cubicBezTo>
                <a:cubicBezTo>
                  <a:pt x="1610295" y="977167"/>
                  <a:pt x="1623386" y="977167"/>
                  <a:pt x="1610295" y="977167"/>
                </a:cubicBezTo>
                <a:lnTo>
                  <a:pt x="1623386" y="977167"/>
                </a:lnTo>
                <a:lnTo>
                  <a:pt x="1623386" y="967173"/>
                </a:lnTo>
                <a:cubicBezTo>
                  <a:pt x="1623386" y="967173"/>
                  <a:pt x="1610295" y="977167"/>
                  <a:pt x="1610295" y="967173"/>
                </a:cubicBezTo>
                <a:lnTo>
                  <a:pt x="1610295" y="960926"/>
                </a:lnTo>
                <a:lnTo>
                  <a:pt x="1610295" y="958428"/>
                </a:lnTo>
                <a:cubicBezTo>
                  <a:pt x="1610295" y="957179"/>
                  <a:pt x="1610295" y="957179"/>
                  <a:pt x="1610295" y="957179"/>
                </a:cubicBezTo>
                <a:close/>
                <a:moveTo>
                  <a:pt x="1649992" y="947185"/>
                </a:moveTo>
                <a:cubicBezTo>
                  <a:pt x="1649992" y="957179"/>
                  <a:pt x="1649992" y="947185"/>
                  <a:pt x="1663084" y="947185"/>
                </a:cubicBezTo>
                <a:cubicBezTo>
                  <a:pt x="1663084" y="947185"/>
                  <a:pt x="1663084" y="947185"/>
                  <a:pt x="1663084" y="957179"/>
                </a:cubicBezTo>
                <a:cubicBezTo>
                  <a:pt x="1649992" y="957179"/>
                  <a:pt x="1649992" y="957179"/>
                  <a:pt x="1649992" y="957179"/>
                </a:cubicBezTo>
                <a:close/>
                <a:moveTo>
                  <a:pt x="1425320" y="947185"/>
                </a:moveTo>
                <a:cubicBezTo>
                  <a:pt x="1425320" y="952182"/>
                  <a:pt x="1425320" y="952182"/>
                  <a:pt x="1425320" y="950933"/>
                </a:cubicBezTo>
                <a:lnTo>
                  <a:pt x="1425320" y="953431"/>
                </a:lnTo>
                <a:cubicBezTo>
                  <a:pt x="1425320" y="952182"/>
                  <a:pt x="1425320" y="952182"/>
                  <a:pt x="1425320" y="957179"/>
                </a:cubicBezTo>
                <a:cubicBezTo>
                  <a:pt x="1438834" y="947185"/>
                  <a:pt x="1425320" y="957179"/>
                  <a:pt x="1425320" y="947185"/>
                </a:cubicBezTo>
                <a:close/>
                <a:moveTo>
                  <a:pt x="1253859" y="947185"/>
                </a:moveTo>
                <a:lnTo>
                  <a:pt x="1253859" y="957179"/>
                </a:lnTo>
                <a:lnTo>
                  <a:pt x="1266951" y="957179"/>
                </a:lnTo>
                <a:cubicBezTo>
                  <a:pt x="1266951" y="957179"/>
                  <a:pt x="1280465" y="967173"/>
                  <a:pt x="1280465" y="957179"/>
                </a:cubicBezTo>
                <a:cubicBezTo>
                  <a:pt x="1280465" y="957179"/>
                  <a:pt x="1280465" y="957179"/>
                  <a:pt x="1278776" y="957179"/>
                </a:cubicBezTo>
                <a:lnTo>
                  <a:pt x="1270330" y="957179"/>
                </a:lnTo>
                <a:lnTo>
                  <a:pt x="1266951" y="957179"/>
                </a:lnTo>
                <a:lnTo>
                  <a:pt x="1266951" y="947185"/>
                </a:lnTo>
                <a:lnTo>
                  <a:pt x="1265315" y="947185"/>
                </a:lnTo>
                <a:lnTo>
                  <a:pt x="1255495" y="947185"/>
                </a:lnTo>
                <a:cubicBezTo>
                  <a:pt x="1253859" y="947185"/>
                  <a:pt x="1253859" y="947185"/>
                  <a:pt x="1253859" y="947185"/>
                </a:cubicBezTo>
                <a:close/>
                <a:moveTo>
                  <a:pt x="831542" y="947185"/>
                </a:moveTo>
                <a:lnTo>
                  <a:pt x="831542" y="957179"/>
                </a:lnTo>
                <a:lnTo>
                  <a:pt x="844634" y="957179"/>
                </a:lnTo>
                <a:lnTo>
                  <a:pt x="844634" y="947185"/>
                </a:lnTo>
                <a:cubicBezTo>
                  <a:pt x="844634" y="947185"/>
                  <a:pt x="844634" y="947185"/>
                  <a:pt x="831542" y="947185"/>
                </a:cubicBezTo>
                <a:close/>
                <a:moveTo>
                  <a:pt x="396134" y="947185"/>
                </a:moveTo>
                <a:cubicBezTo>
                  <a:pt x="396134" y="957179"/>
                  <a:pt x="396134" y="957179"/>
                  <a:pt x="383042" y="957179"/>
                </a:cubicBezTo>
                <a:cubicBezTo>
                  <a:pt x="396134" y="957179"/>
                  <a:pt x="396134" y="947185"/>
                  <a:pt x="396134" y="947185"/>
                </a:cubicBezTo>
                <a:close/>
                <a:moveTo>
                  <a:pt x="369528" y="947185"/>
                </a:moveTo>
                <a:cubicBezTo>
                  <a:pt x="369528" y="947185"/>
                  <a:pt x="369528" y="947185"/>
                  <a:pt x="356436" y="957179"/>
                </a:cubicBezTo>
                <a:lnTo>
                  <a:pt x="369528" y="957179"/>
                </a:lnTo>
                <a:close/>
                <a:moveTo>
                  <a:pt x="237765" y="947185"/>
                </a:moveTo>
                <a:cubicBezTo>
                  <a:pt x="237765" y="947185"/>
                  <a:pt x="250856" y="947185"/>
                  <a:pt x="237765" y="957179"/>
                </a:cubicBezTo>
                <a:close/>
                <a:moveTo>
                  <a:pt x="1654901" y="939447"/>
                </a:moveTo>
                <a:cubicBezTo>
                  <a:pt x="1656538" y="939447"/>
                  <a:pt x="1656538" y="942026"/>
                  <a:pt x="1649992" y="947185"/>
                </a:cubicBezTo>
                <a:cubicBezTo>
                  <a:pt x="1649992" y="942026"/>
                  <a:pt x="1653265" y="939447"/>
                  <a:pt x="1654901" y="939447"/>
                </a:cubicBezTo>
                <a:close/>
                <a:moveTo>
                  <a:pt x="290554" y="936868"/>
                </a:moveTo>
                <a:lnTo>
                  <a:pt x="290554" y="947185"/>
                </a:lnTo>
                <a:cubicBezTo>
                  <a:pt x="290554" y="947185"/>
                  <a:pt x="277462" y="947185"/>
                  <a:pt x="290554" y="936868"/>
                </a:cubicBezTo>
                <a:close/>
                <a:moveTo>
                  <a:pt x="1412228" y="926874"/>
                </a:moveTo>
                <a:lnTo>
                  <a:pt x="1399136" y="936868"/>
                </a:lnTo>
                <a:cubicBezTo>
                  <a:pt x="1399136" y="936868"/>
                  <a:pt x="1399136" y="936868"/>
                  <a:pt x="1386044" y="947185"/>
                </a:cubicBezTo>
                <a:lnTo>
                  <a:pt x="1399136" y="947185"/>
                </a:lnTo>
                <a:lnTo>
                  <a:pt x="1412228" y="947185"/>
                </a:lnTo>
                <a:cubicBezTo>
                  <a:pt x="1412228" y="936868"/>
                  <a:pt x="1399136" y="947185"/>
                  <a:pt x="1399136" y="936868"/>
                </a:cubicBezTo>
                <a:cubicBezTo>
                  <a:pt x="1399136" y="936868"/>
                  <a:pt x="1399136" y="936868"/>
                  <a:pt x="1400772" y="936868"/>
                </a:cubicBezTo>
                <a:lnTo>
                  <a:pt x="1410592" y="936868"/>
                </a:lnTo>
                <a:cubicBezTo>
                  <a:pt x="1412228" y="936868"/>
                  <a:pt x="1412228" y="936868"/>
                  <a:pt x="1412228" y="936868"/>
                </a:cubicBezTo>
                <a:cubicBezTo>
                  <a:pt x="1412228" y="936868"/>
                  <a:pt x="1412228" y="936868"/>
                  <a:pt x="1412228" y="926874"/>
                </a:cubicBezTo>
                <a:close/>
                <a:moveTo>
                  <a:pt x="1240767" y="926874"/>
                </a:moveTo>
                <a:cubicBezTo>
                  <a:pt x="1240767" y="926874"/>
                  <a:pt x="1240767" y="926874"/>
                  <a:pt x="1240767" y="928123"/>
                </a:cubicBezTo>
                <a:lnTo>
                  <a:pt x="1240767" y="933120"/>
                </a:lnTo>
                <a:cubicBezTo>
                  <a:pt x="1240767" y="934370"/>
                  <a:pt x="1240767" y="936868"/>
                  <a:pt x="1240767" y="936868"/>
                </a:cubicBezTo>
                <a:lnTo>
                  <a:pt x="1253859" y="936868"/>
                </a:lnTo>
                <a:cubicBezTo>
                  <a:pt x="1253859" y="936868"/>
                  <a:pt x="1240767" y="936868"/>
                  <a:pt x="1253859" y="926874"/>
                </a:cubicBezTo>
                <a:close/>
                <a:moveTo>
                  <a:pt x="1174886" y="926874"/>
                </a:moveTo>
                <a:cubicBezTo>
                  <a:pt x="1174886" y="936868"/>
                  <a:pt x="1174886" y="936868"/>
                  <a:pt x="1187977" y="936868"/>
                </a:cubicBezTo>
                <a:cubicBezTo>
                  <a:pt x="1187977" y="936868"/>
                  <a:pt x="1201069" y="936868"/>
                  <a:pt x="1201069" y="947185"/>
                </a:cubicBezTo>
                <a:lnTo>
                  <a:pt x="1201069" y="953431"/>
                </a:lnTo>
                <a:cubicBezTo>
                  <a:pt x="1201069" y="952182"/>
                  <a:pt x="1201069" y="952182"/>
                  <a:pt x="1201069" y="957179"/>
                </a:cubicBezTo>
                <a:lnTo>
                  <a:pt x="1214161" y="957179"/>
                </a:lnTo>
                <a:lnTo>
                  <a:pt x="1201069" y="967173"/>
                </a:lnTo>
                <a:lnTo>
                  <a:pt x="1214161" y="967173"/>
                </a:lnTo>
                <a:cubicBezTo>
                  <a:pt x="1214161" y="967173"/>
                  <a:pt x="1214161" y="967173"/>
                  <a:pt x="1215850" y="967173"/>
                </a:cubicBezTo>
                <a:lnTo>
                  <a:pt x="1227675" y="967173"/>
                </a:lnTo>
                <a:lnTo>
                  <a:pt x="1214161" y="977167"/>
                </a:lnTo>
                <a:cubicBezTo>
                  <a:pt x="1227675" y="977167"/>
                  <a:pt x="1227675" y="977167"/>
                  <a:pt x="1227675" y="967173"/>
                </a:cubicBezTo>
                <a:cubicBezTo>
                  <a:pt x="1227675" y="967173"/>
                  <a:pt x="1227675" y="967173"/>
                  <a:pt x="1240767" y="967173"/>
                </a:cubicBezTo>
                <a:lnTo>
                  <a:pt x="1227675" y="977167"/>
                </a:lnTo>
                <a:lnTo>
                  <a:pt x="1240767" y="977167"/>
                </a:lnTo>
                <a:lnTo>
                  <a:pt x="1240767" y="987484"/>
                </a:lnTo>
                <a:lnTo>
                  <a:pt x="1235858" y="987484"/>
                </a:lnTo>
                <a:cubicBezTo>
                  <a:pt x="1235039" y="987484"/>
                  <a:pt x="1234630" y="987484"/>
                  <a:pt x="1235244" y="987484"/>
                </a:cubicBezTo>
                <a:lnTo>
                  <a:pt x="1229311" y="987484"/>
                </a:lnTo>
                <a:cubicBezTo>
                  <a:pt x="1227675" y="987484"/>
                  <a:pt x="1227675" y="987484"/>
                  <a:pt x="1227675" y="987484"/>
                </a:cubicBezTo>
                <a:cubicBezTo>
                  <a:pt x="1240767" y="987484"/>
                  <a:pt x="1227675" y="997478"/>
                  <a:pt x="1227675" y="997478"/>
                </a:cubicBezTo>
                <a:lnTo>
                  <a:pt x="1240767" y="997478"/>
                </a:lnTo>
                <a:lnTo>
                  <a:pt x="1240767" y="1007472"/>
                </a:lnTo>
                <a:cubicBezTo>
                  <a:pt x="1240767" y="1007472"/>
                  <a:pt x="1240767" y="1007472"/>
                  <a:pt x="1253859" y="997478"/>
                </a:cubicBezTo>
                <a:lnTo>
                  <a:pt x="1266951" y="997478"/>
                </a:lnTo>
                <a:cubicBezTo>
                  <a:pt x="1266951" y="997478"/>
                  <a:pt x="1266951" y="997478"/>
                  <a:pt x="1253859" y="1007472"/>
                </a:cubicBezTo>
                <a:cubicBezTo>
                  <a:pt x="1253859" y="1007472"/>
                  <a:pt x="1257132" y="1007472"/>
                  <a:pt x="1258769" y="1007472"/>
                </a:cubicBezTo>
                <a:lnTo>
                  <a:pt x="1259382" y="1007472"/>
                </a:lnTo>
                <a:lnTo>
                  <a:pt x="1266951" y="1007472"/>
                </a:lnTo>
                <a:lnTo>
                  <a:pt x="1266951" y="1017466"/>
                </a:lnTo>
                <a:lnTo>
                  <a:pt x="1280465" y="1017466"/>
                </a:lnTo>
                <a:cubicBezTo>
                  <a:pt x="1280465" y="1017466"/>
                  <a:pt x="1280465" y="1017466"/>
                  <a:pt x="1280465" y="1027782"/>
                </a:cubicBezTo>
                <a:cubicBezTo>
                  <a:pt x="1280465" y="1027782"/>
                  <a:pt x="1280465" y="1027782"/>
                  <a:pt x="1293557" y="1027782"/>
                </a:cubicBezTo>
                <a:lnTo>
                  <a:pt x="1293557" y="1037777"/>
                </a:lnTo>
                <a:cubicBezTo>
                  <a:pt x="1293557" y="1037777"/>
                  <a:pt x="1293557" y="1027782"/>
                  <a:pt x="1306649" y="1027782"/>
                </a:cubicBezTo>
                <a:cubicBezTo>
                  <a:pt x="1306649" y="1027782"/>
                  <a:pt x="1306649" y="1027782"/>
                  <a:pt x="1319740" y="1027782"/>
                </a:cubicBezTo>
                <a:cubicBezTo>
                  <a:pt x="1319740" y="1027782"/>
                  <a:pt x="1306649" y="1037777"/>
                  <a:pt x="1319740" y="1037777"/>
                </a:cubicBezTo>
                <a:lnTo>
                  <a:pt x="1306649" y="1037777"/>
                </a:lnTo>
                <a:cubicBezTo>
                  <a:pt x="1306649" y="1037777"/>
                  <a:pt x="1319740" y="1037777"/>
                  <a:pt x="1306649" y="1047771"/>
                </a:cubicBezTo>
                <a:cubicBezTo>
                  <a:pt x="1306649" y="1047771"/>
                  <a:pt x="1309922" y="1047771"/>
                  <a:pt x="1311558" y="1047771"/>
                </a:cubicBezTo>
                <a:lnTo>
                  <a:pt x="1312172" y="1047771"/>
                </a:lnTo>
                <a:lnTo>
                  <a:pt x="1319740" y="1047771"/>
                </a:lnTo>
                <a:lnTo>
                  <a:pt x="1319740" y="1057765"/>
                </a:lnTo>
                <a:cubicBezTo>
                  <a:pt x="1319740" y="1057765"/>
                  <a:pt x="1319740" y="1057765"/>
                  <a:pt x="1321429" y="1057765"/>
                </a:cubicBezTo>
                <a:lnTo>
                  <a:pt x="1331566" y="1057765"/>
                </a:lnTo>
                <a:lnTo>
                  <a:pt x="1333255" y="1057765"/>
                </a:lnTo>
                <a:cubicBezTo>
                  <a:pt x="1333255" y="1057765"/>
                  <a:pt x="1333255" y="1057765"/>
                  <a:pt x="1333255" y="1059054"/>
                </a:cubicBezTo>
                <a:lnTo>
                  <a:pt x="1333255" y="1061633"/>
                </a:lnTo>
                <a:lnTo>
                  <a:pt x="1333255" y="1068081"/>
                </a:lnTo>
                <a:lnTo>
                  <a:pt x="1346346" y="1057765"/>
                </a:lnTo>
                <a:lnTo>
                  <a:pt x="1333255" y="1057765"/>
                </a:lnTo>
                <a:lnTo>
                  <a:pt x="1333255" y="1047771"/>
                </a:lnTo>
                <a:lnTo>
                  <a:pt x="1328187" y="1047771"/>
                </a:lnTo>
                <a:cubicBezTo>
                  <a:pt x="1327342" y="1047771"/>
                  <a:pt x="1326920" y="1047771"/>
                  <a:pt x="1327553" y="1047771"/>
                </a:cubicBezTo>
                <a:lnTo>
                  <a:pt x="1319740" y="1047771"/>
                </a:lnTo>
                <a:lnTo>
                  <a:pt x="1319740" y="1037777"/>
                </a:lnTo>
                <a:lnTo>
                  <a:pt x="1319740" y="1027782"/>
                </a:lnTo>
                <a:cubicBezTo>
                  <a:pt x="1319740" y="1027782"/>
                  <a:pt x="1319740" y="1027782"/>
                  <a:pt x="1319740" y="1017466"/>
                </a:cubicBezTo>
                <a:cubicBezTo>
                  <a:pt x="1319740" y="1017466"/>
                  <a:pt x="1306649" y="1027782"/>
                  <a:pt x="1306649" y="1017466"/>
                </a:cubicBezTo>
                <a:cubicBezTo>
                  <a:pt x="1293557" y="1017466"/>
                  <a:pt x="1306649" y="1007472"/>
                  <a:pt x="1306649" y="1007472"/>
                </a:cubicBezTo>
                <a:lnTo>
                  <a:pt x="1293557" y="1007472"/>
                </a:lnTo>
                <a:lnTo>
                  <a:pt x="1280465" y="1007472"/>
                </a:lnTo>
                <a:lnTo>
                  <a:pt x="1266951" y="1007472"/>
                </a:lnTo>
                <a:cubicBezTo>
                  <a:pt x="1266951" y="997478"/>
                  <a:pt x="1280465" y="997478"/>
                  <a:pt x="1266951" y="997478"/>
                </a:cubicBezTo>
                <a:cubicBezTo>
                  <a:pt x="1266951" y="997478"/>
                  <a:pt x="1266951" y="997478"/>
                  <a:pt x="1268640" y="997478"/>
                </a:cubicBezTo>
                <a:lnTo>
                  <a:pt x="1280465" y="997478"/>
                </a:lnTo>
                <a:cubicBezTo>
                  <a:pt x="1280465" y="997478"/>
                  <a:pt x="1280465" y="997478"/>
                  <a:pt x="1280465" y="987484"/>
                </a:cubicBezTo>
                <a:lnTo>
                  <a:pt x="1266951" y="987484"/>
                </a:lnTo>
                <a:lnTo>
                  <a:pt x="1253859" y="987484"/>
                </a:lnTo>
                <a:cubicBezTo>
                  <a:pt x="1253859" y="987484"/>
                  <a:pt x="1253859" y="987484"/>
                  <a:pt x="1253859" y="977167"/>
                </a:cubicBezTo>
                <a:cubicBezTo>
                  <a:pt x="1253859" y="977167"/>
                  <a:pt x="1253859" y="977167"/>
                  <a:pt x="1253859" y="967173"/>
                </a:cubicBezTo>
                <a:cubicBezTo>
                  <a:pt x="1247313" y="967173"/>
                  <a:pt x="1244040" y="967173"/>
                  <a:pt x="1242404" y="967173"/>
                </a:cubicBezTo>
                <a:cubicBezTo>
                  <a:pt x="1240767" y="967173"/>
                  <a:pt x="1240767" y="967173"/>
                  <a:pt x="1240767" y="967173"/>
                </a:cubicBezTo>
                <a:lnTo>
                  <a:pt x="1240767" y="965924"/>
                </a:lnTo>
                <a:lnTo>
                  <a:pt x="1240767" y="958428"/>
                </a:lnTo>
                <a:cubicBezTo>
                  <a:pt x="1240767" y="957179"/>
                  <a:pt x="1240767" y="957179"/>
                  <a:pt x="1240767" y="957179"/>
                </a:cubicBezTo>
                <a:lnTo>
                  <a:pt x="1227675" y="957179"/>
                </a:lnTo>
                <a:lnTo>
                  <a:pt x="1227675" y="947185"/>
                </a:lnTo>
                <a:lnTo>
                  <a:pt x="1225986" y="947185"/>
                </a:lnTo>
                <a:lnTo>
                  <a:pt x="1222607" y="947185"/>
                </a:lnTo>
                <a:cubicBezTo>
                  <a:pt x="1221763" y="947185"/>
                  <a:pt x="1221340" y="947185"/>
                  <a:pt x="1221974" y="947185"/>
                </a:cubicBezTo>
                <a:lnTo>
                  <a:pt x="1214161" y="947185"/>
                </a:lnTo>
                <a:cubicBezTo>
                  <a:pt x="1214161" y="947185"/>
                  <a:pt x="1214161" y="947185"/>
                  <a:pt x="1214161" y="936868"/>
                </a:cubicBezTo>
                <a:lnTo>
                  <a:pt x="1214161" y="926874"/>
                </a:lnTo>
                <a:lnTo>
                  <a:pt x="1201069" y="926874"/>
                </a:lnTo>
                <a:cubicBezTo>
                  <a:pt x="1201069" y="936868"/>
                  <a:pt x="1201069" y="936868"/>
                  <a:pt x="1214161" y="936868"/>
                </a:cubicBezTo>
                <a:lnTo>
                  <a:pt x="1206592" y="936868"/>
                </a:lnTo>
                <a:cubicBezTo>
                  <a:pt x="1208433" y="936868"/>
                  <a:pt x="1201069" y="936868"/>
                  <a:pt x="1201069" y="936868"/>
                </a:cubicBezTo>
                <a:lnTo>
                  <a:pt x="1187977" y="936868"/>
                </a:lnTo>
                <a:cubicBezTo>
                  <a:pt x="1187977" y="936868"/>
                  <a:pt x="1187977" y="936868"/>
                  <a:pt x="1187977" y="926874"/>
                </a:cubicBezTo>
                <a:close/>
                <a:moveTo>
                  <a:pt x="725963" y="926874"/>
                </a:moveTo>
                <a:cubicBezTo>
                  <a:pt x="712871" y="936868"/>
                  <a:pt x="712871" y="936868"/>
                  <a:pt x="712871" y="936868"/>
                </a:cubicBezTo>
                <a:cubicBezTo>
                  <a:pt x="725963" y="936868"/>
                  <a:pt x="725963" y="926874"/>
                  <a:pt x="725963" y="926874"/>
                </a:cubicBezTo>
                <a:close/>
                <a:moveTo>
                  <a:pt x="607292" y="916880"/>
                </a:moveTo>
                <a:cubicBezTo>
                  <a:pt x="594200" y="916880"/>
                  <a:pt x="594200" y="916880"/>
                  <a:pt x="594200" y="926874"/>
                </a:cubicBezTo>
                <a:cubicBezTo>
                  <a:pt x="594200" y="926874"/>
                  <a:pt x="594200" y="926874"/>
                  <a:pt x="595837" y="926874"/>
                </a:cubicBezTo>
                <a:lnTo>
                  <a:pt x="607292" y="926874"/>
                </a:lnTo>
                <a:lnTo>
                  <a:pt x="620384" y="926874"/>
                </a:lnTo>
                <a:cubicBezTo>
                  <a:pt x="620384" y="926874"/>
                  <a:pt x="607292" y="926874"/>
                  <a:pt x="607292" y="916880"/>
                </a:cubicBezTo>
                <a:close/>
                <a:moveTo>
                  <a:pt x="316738" y="916880"/>
                </a:moveTo>
                <a:lnTo>
                  <a:pt x="316738" y="926874"/>
                </a:lnTo>
                <a:cubicBezTo>
                  <a:pt x="316738" y="926874"/>
                  <a:pt x="316738" y="926874"/>
                  <a:pt x="318427" y="926874"/>
                </a:cubicBezTo>
                <a:lnTo>
                  <a:pt x="324551" y="926874"/>
                </a:lnTo>
                <a:cubicBezTo>
                  <a:pt x="323917" y="926874"/>
                  <a:pt x="324340" y="926874"/>
                  <a:pt x="325184" y="926874"/>
                </a:cubicBezTo>
                <a:lnTo>
                  <a:pt x="330252" y="926874"/>
                </a:lnTo>
                <a:cubicBezTo>
                  <a:pt x="316738" y="926874"/>
                  <a:pt x="316738" y="926874"/>
                  <a:pt x="316738" y="936868"/>
                </a:cubicBezTo>
                <a:cubicBezTo>
                  <a:pt x="316738" y="936868"/>
                  <a:pt x="330252" y="936868"/>
                  <a:pt x="316738" y="947185"/>
                </a:cubicBezTo>
                <a:cubicBezTo>
                  <a:pt x="316738" y="947185"/>
                  <a:pt x="316738" y="947185"/>
                  <a:pt x="330252" y="947185"/>
                </a:cubicBezTo>
                <a:cubicBezTo>
                  <a:pt x="330252" y="947185"/>
                  <a:pt x="330252" y="957179"/>
                  <a:pt x="316738" y="957179"/>
                </a:cubicBezTo>
                <a:cubicBezTo>
                  <a:pt x="316738" y="957179"/>
                  <a:pt x="316738" y="957179"/>
                  <a:pt x="318427" y="957179"/>
                </a:cubicBezTo>
                <a:lnTo>
                  <a:pt x="328563" y="957179"/>
                </a:lnTo>
                <a:lnTo>
                  <a:pt x="330252" y="957179"/>
                </a:lnTo>
                <a:cubicBezTo>
                  <a:pt x="330252" y="957179"/>
                  <a:pt x="316738" y="957179"/>
                  <a:pt x="316738" y="967173"/>
                </a:cubicBezTo>
                <a:cubicBezTo>
                  <a:pt x="316738" y="967173"/>
                  <a:pt x="316738" y="967173"/>
                  <a:pt x="315101" y="967173"/>
                </a:cubicBezTo>
                <a:lnTo>
                  <a:pt x="309169" y="967173"/>
                </a:lnTo>
                <a:lnTo>
                  <a:pt x="308556" y="967173"/>
                </a:lnTo>
                <a:lnTo>
                  <a:pt x="306919" y="967173"/>
                </a:lnTo>
                <a:lnTo>
                  <a:pt x="303646" y="967173"/>
                </a:lnTo>
                <a:cubicBezTo>
                  <a:pt x="303646" y="967173"/>
                  <a:pt x="303646" y="967173"/>
                  <a:pt x="303646" y="977167"/>
                </a:cubicBezTo>
                <a:cubicBezTo>
                  <a:pt x="303646" y="987484"/>
                  <a:pt x="316738" y="987484"/>
                  <a:pt x="303646" y="987484"/>
                </a:cubicBezTo>
                <a:cubicBezTo>
                  <a:pt x="303646" y="987484"/>
                  <a:pt x="303646" y="987484"/>
                  <a:pt x="290554" y="987484"/>
                </a:cubicBezTo>
                <a:cubicBezTo>
                  <a:pt x="290554" y="987484"/>
                  <a:pt x="290554" y="987484"/>
                  <a:pt x="290554" y="997478"/>
                </a:cubicBezTo>
                <a:lnTo>
                  <a:pt x="290554" y="1007472"/>
                </a:lnTo>
                <a:lnTo>
                  <a:pt x="292191" y="1007472"/>
                </a:lnTo>
                <a:lnTo>
                  <a:pt x="295464" y="1007472"/>
                </a:lnTo>
                <a:cubicBezTo>
                  <a:pt x="296282" y="1007472"/>
                  <a:pt x="296691" y="1007472"/>
                  <a:pt x="296077" y="1007472"/>
                </a:cubicBezTo>
                <a:lnTo>
                  <a:pt x="302010" y="1007472"/>
                </a:lnTo>
                <a:lnTo>
                  <a:pt x="303646" y="1007472"/>
                </a:lnTo>
                <a:cubicBezTo>
                  <a:pt x="303646" y="1007472"/>
                  <a:pt x="303646" y="1009970"/>
                  <a:pt x="303646" y="1011220"/>
                </a:cubicBezTo>
                <a:lnTo>
                  <a:pt x="303646" y="1017466"/>
                </a:lnTo>
                <a:cubicBezTo>
                  <a:pt x="303646" y="1017466"/>
                  <a:pt x="303646" y="1017466"/>
                  <a:pt x="303646" y="1027782"/>
                </a:cubicBezTo>
                <a:lnTo>
                  <a:pt x="316738" y="1017466"/>
                </a:lnTo>
                <a:lnTo>
                  <a:pt x="330252" y="1007472"/>
                </a:lnTo>
                <a:lnTo>
                  <a:pt x="343344" y="1007472"/>
                </a:lnTo>
                <a:cubicBezTo>
                  <a:pt x="343344" y="1007472"/>
                  <a:pt x="343344" y="1007472"/>
                  <a:pt x="343344" y="997478"/>
                </a:cubicBezTo>
                <a:lnTo>
                  <a:pt x="356436" y="987484"/>
                </a:lnTo>
                <a:lnTo>
                  <a:pt x="343344" y="987484"/>
                </a:lnTo>
                <a:lnTo>
                  <a:pt x="356436" y="977167"/>
                </a:lnTo>
                <a:lnTo>
                  <a:pt x="369528" y="977167"/>
                </a:lnTo>
                <a:lnTo>
                  <a:pt x="369528" y="967173"/>
                </a:lnTo>
                <a:cubicBezTo>
                  <a:pt x="369528" y="967173"/>
                  <a:pt x="369528" y="967173"/>
                  <a:pt x="356436" y="967173"/>
                </a:cubicBezTo>
                <a:lnTo>
                  <a:pt x="356436" y="977167"/>
                </a:lnTo>
                <a:lnTo>
                  <a:pt x="343344" y="977167"/>
                </a:lnTo>
                <a:cubicBezTo>
                  <a:pt x="343344" y="967173"/>
                  <a:pt x="343344" y="967173"/>
                  <a:pt x="330252" y="977167"/>
                </a:cubicBezTo>
                <a:lnTo>
                  <a:pt x="343344" y="977167"/>
                </a:lnTo>
                <a:lnTo>
                  <a:pt x="343344" y="978457"/>
                </a:lnTo>
                <a:lnTo>
                  <a:pt x="343344" y="984905"/>
                </a:lnTo>
                <a:lnTo>
                  <a:pt x="343344" y="987484"/>
                </a:lnTo>
                <a:cubicBezTo>
                  <a:pt x="330252" y="987484"/>
                  <a:pt x="330252" y="987484"/>
                  <a:pt x="330252" y="987484"/>
                </a:cubicBezTo>
                <a:cubicBezTo>
                  <a:pt x="330252" y="987484"/>
                  <a:pt x="330252" y="987484"/>
                  <a:pt x="330252" y="997478"/>
                </a:cubicBezTo>
                <a:cubicBezTo>
                  <a:pt x="330252" y="997478"/>
                  <a:pt x="330252" y="997478"/>
                  <a:pt x="331889" y="997478"/>
                </a:cubicBezTo>
                <a:lnTo>
                  <a:pt x="335162" y="997478"/>
                </a:lnTo>
                <a:cubicBezTo>
                  <a:pt x="335980" y="997478"/>
                  <a:pt x="336389" y="997478"/>
                  <a:pt x="335775" y="997478"/>
                </a:cubicBezTo>
                <a:lnTo>
                  <a:pt x="341707" y="997478"/>
                </a:lnTo>
                <a:lnTo>
                  <a:pt x="343344" y="997478"/>
                </a:lnTo>
                <a:cubicBezTo>
                  <a:pt x="343344" y="997478"/>
                  <a:pt x="330252" y="997478"/>
                  <a:pt x="330252" y="1007472"/>
                </a:cubicBezTo>
                <a:cubicBezTo>
                  <a:pt x="316738" y="997478"/>
                  <a:pt x="330252" y="997478"/>
                  <a:pt x="316738" y="997478"/>
                </a:cubicBezTo>
                <a:cubicBezTo>
                  <a:pt x="316738" y="997478"/>
                  <a:pt x="316738" y="997478"/>
                  <a:pt x="316738" y="987484"/>
                </a:cubicBezTo>
                <a:lnTo>
                  <a:pt x="316738" y="977167"/>
                </a:lnTo>
                <a:cubicBezTo>
                  <a:pt x="303646" y="977167"/>
                  <a:pt x="316738" y="967173"/>
                  <a:pt x="316738" y="967173"/>
                </a:cubicBezTo>
                <a:cubicBezTo>
                  <a:pt x="316738" y="967173"/>
                  <a:pt x="316738" y="967173"/>
                  <a:pt x="318427" y="967173"/>
                </a:cubicBezTo>
                <a:lnTo>
                  <a:pt x="321806" y="967173"/>
                </a:lnTo>
                <a:cubicBezTo>
                  <a:pt x="322650" y="967173"/>
                  <a:pt x="323073" y="967173"/>
                  <a:pt x="322439" y="967173"/>
                </a:cubicBezTo>
                <a:lnTo>
                  <a:pt x="324551" y="967173"/>
                </a:lnTo>
                <a:cubicBezTo>
                  <a:pt x="323917" y="967173"/>
                  <a:pt x="324340" y="967173"/>
                  <a:pt x="325184" y="967173"/>
                </a:cubicBezTo>
                <a:lnTo>
                  <a:pt x="328563" y="967173"/>
                </a:lnTo>
                <a:lnTo>
                  <a:pt x="330252" y="967173"/>
                </a:lnTo>
                <a:lnTo>
                  <a:pt x="330252" y="965924"/>
                </a:lnTo>
                <a:cubicBezTo>
                  <a:pt x="330252" y="964674"/>
                  <a:pt x="330252" y="962176"/>
                  <a:pt x="330252" y="957179"/>
                </a:cubicBezTo>
                <a:cubicBezTo>
                  <a:pt x="330252" y="957179"/>
                  <a:pt x="337616" y="957179"/>
                  <a:pt x="335775" y="957179"/>
                </a:cubicBezTo>
                <a:lnTo>
                  <a:pt x="340071" y="957179"/>
                </a:lnTo>
                <a:lnTo>
                  <a:pt x="343344" y="957179"/>
                </a:lnTo>
                <a:lnTo>
                  <a:pt x="343344" y="947185"/>
                </a:lnTo>
                <a:cubicBezTo>
                  <a:pt x="343344" y="957179"/>
                  <a:pt x="343344" y="957179"/>
                  <a:pt x="330252" y="957179"/>
                </a:cubicBezTo>
                <a:lnTo>
                  <a:pt x="330252" y="947185"/>
                </a:lnTo>
                <a:lnTo>
                  <a:pt x="330252" y="945895"/>
                </a:lnTo>
                <a:cubicBezTo>
                  <a:pt x="330252" y="944606"/>
                  <a:pt x="330252" y="942026"/>
                  <a:pt x="330252" y="936868"/>
                </a:cubicBezTo>
                <a:cubicBezTo>
                  <a:pt x="343344" y="926874"/>
                  <a:pt x="330252" y="926874"/>
                  <a:pt x="343344" y="926874"/>
                </a:cubicBezTo>
                <a:lnTo>
                  <a:pt x="330252" y="926874"/>
                </a:lnTo>
                <a:lnTo>
                  <a:pt x="330252" y="916880"/>
                </a:lnTo>
                <a:close/>
                <a:moveTo>
                  <a:pt x="1615818" y="912664"/>
                </a:moveTo>
                <a:cubicBezTo>
                  <a:pt x="1617659" y="911258"/>
                  <a:pt x="1610295" y="916880"/>
                  <a:pt x="1610295" y="916880"/>
                </a:cubicBezTo>
                <a:cubicBezTo>
                  <a:pt x="1613568" y="914381"/>
                  <a:pt x="1615204" y="913132"/>
                  <a:pt x="1615818" y="912664"/>
                </a:cubicBezTo>
                <a:close/>
                <a:moveTo>
                  <a:pt x="1623386" y="906886"/>
                </a:moveTo>
                <a:cubicBezTo>
                  <a:pt x="1636478" y="916880"/>
                  <a:pt x="1636478" y="916880"/>
                  <a:pt x="1623386" y="916880"/>
                </a:cubicBezTo>
                <a:lnTo>
                  <a:pt x="1623386" y="910634"/>
                </a:lnTo>
                <a:cubicBezTo>
                  <a:pt x="1623386" y="911883"/>
                  <a:pt x="1623386" y="911883"/>
                  <a:pt x="1623386" y="906886"/>
                </a:cubicBezTo>
                <a:close/>
                <a:moveTo>
                  <a:pt x="1438834" y="906886"/>
                </a:moveTo>
                <a:lnTo>
                  <a:pt x="1438834" y="916880"/>
                </a:lnTo>
                <a:cubicBezTo>
                  <a:pt x="1438834" y="916880"/>
                  <a:pt x="1438834" y="916880"/>
                  <a:pt x="1451926" y="906886"/>
                </a:cubicBezTo>
                <a:cubicBezTo>
                  <a:pt x="1451926" y="906886"/>
                  <a:pt x="1451926" y="906886"/>
                  <a:pt x="1438834" y="906886"/>
                </a:cubicBezTo>
                <a:close/>
                <a:moveTo>
                  <a:pt x="633475" y="906886"/>
                </a:moveTo>
                <a:lnTo>
                  <a:pt x="633475" y="916880"/>
                </a:lnTo>
                <a:cubicBezTo>
                  <a:pt x="633475" y="916880"/>
                  <a:pt x="633475" y="916880"/>
                  <a:pt x="635164" y="916880"/>
                </a:cubicBezTo>
                <a:lnTo>
                  <a:pt x="638543" y="916880"/>
                </a:lnTo>
                <a:lnTo>
                  <a:pt x="639177" y="916880"/>
                </a:lnTo>
                <a:lnTo>
                  <a:pt x="641288" y="916880"/>
                </a:lnTo>
                <a:cubicBezTo>
                  <a:pt x="640655" y="916880"/>
                  <a:pt x="641077" y="916880"/>
                  <a:pt x="641922" y="916880"/>
                </a:cubicBezTo>
                <a:lnTo>
                  <a:pt x="645301" y="916880"/>
                </a:lnTo>
                <a:lnTo>
                  <a:pt x="646990" y="916880"/>
                </a:lnTo>
                <a:lnTo>
                  <a:pt x="646990" y="906886"/>
                </a:lnTo>
                <a:cubicBezTo>
                  <a:pt x="646990" y="906886"/>
                  <a:pt x="646990" y="906886"/>
                  <a:pt x="633475" y="906886"/>
                </a:cubicBezTo>
                <a:close/>
                <a:moveTo>
                  <a:pt x="1201069" y="896569"/>
                </a:moveTo>
                <a:cubicBezTo>
                  <a:pt x="1201069" y="906886"/>
                  <a:pt x="1201069" y="896569"/>
                  <a:pt x="1201069" y="906886"/>
                </a:cubicBezTo>
                <a:lnTo>
                  <a:pt x="1214161" y="906886"/>
                </a:lnTo>
                <a:lnTo>
                  <a:pt x="1214161" y="896569"/>
                </a:lnTo>
                <a:close/>
                <a:moveTo>
                  <a:pt x="1552595" y="892821"/>
                </a:moveTo>
                <a:cubicBezTo>
                  <a:pt x="1554232" y="891572"/>
                  <a:pt x="1557505" y="891572"/>
                  <a:pt x="1557505" y="896569"/>
                </a:cubicBezTo>
                <a:lnTo>
                  <a:pt x="1552218" y="894263"/>
                </a:lnTo>
                <a:close/>
                <a:moveTo>
                  <a:pt x="1544413" y="886575"/>
                </a:moveTo>
                <a:cubicBezTo>
                  <a:pt x="1544413" y="886575"/>
                  <a:pt x="1544413" y="889074"/>
                  <a:pt x="1546049" y="891572"/>
                </a:cubicBezTo>
                <a:lnTo>
                  <a:pt x="1552218" y="894263"/>
                </a:lnTo>
                <a:lnTo>
                  <a:pt x="1551982" y="895164"/>
                </a:lnTo>
                <a:cubicBezTo>
                  <a:pt x="1552596" y="895945"/>
                  <a:pt x="1554232" y="896569"/>
                  <a:pt x="1557505" y="896569"/>
                </a:cubicBezTo>
                <a:lnTo>
                  <a:pt x="1557505" y="895320"/>
                </a:lnTo>
                <a:lnTo>
                  <a:pt x="1557505" y="887824"/>
                </a:lnTo>
                <a:cubicBezTo>
                  <a:pt x="1557505" y="886575"/>
                  <a:pt x="1557505" y="886575"/>
                  <a:pt x="1557505" y="886575"/>
                </a:cubicBezTo>
                <a:close/>
                <a:moveTo>
                  <a:pt x="1530899" y="876581"/>
                </a:moveTo>
                <a:lnTo>
                  <a:pt x="1530899" y="886575"/>
                </a:lnTo>
                <a:cubicBezTo>
                  <a:pt x="1530899" y="886575"/>
                  <a:pt x="1544413" y="886575"/>
                  <a:pt x="1544413" y="876581"/>
                </a:cubicBezTo>
                <a:close/>
                <a:moveTo>
                  <a:pt x="1478109" y="876581"/>
                </a:moveTo>
                <a:lnTo>
                  <a:pt x="1478109" y="886575"/>
                </a:lnTo>
                <a:cubicBezTo>
                  <a:pt x="1491623" y="886575"/>
                  <a:pt x="1491623" y="886575"/>
                  <a:pt x="1491623" y="886575"/>
                </a:cubicBezTo>
                <a:lnTo>
                  <a:pt x="1491623" y="880329"/>
                </a:lnTo>
                <a:cubicBezTo>
                  <a:pt x="1491623" y="881578"/>
                  <a:pt x="1491623" y="881578"/>
                  <a:pt x="1491623" y="876581"/>
                </a:cubicBezTo>
                <a:cubicBezTo>
                  <a:pt x="1491623" y="876581"/>
                  <a:pt x="1491623" y="876581"/>
                  <a:pt x="1478109" y="876581"/>
                </a:cubicBezTo>
                <a:close/>
                <a:moveTo>
                  <a:pt x="1187977" y="876581"/>
                </a:moveTo>
                <a:cubicBezTo>
                  <a:pt x="1187977" y="876581"/>
                  <a:pt x="1187977" y="876581"/>
                  <a:pt x="1187977" y="886575"/>
                </a:cubicBezTo>
                <a:cubicBezTo>
                  <a:pt x="1187977" y="886575"/>
                  <a:pt x="1201069" y="876581"/>
                  <a:pt x="1187977" y="876581"/>
                </a:cubicBezTo>
                <a:close/>
                <a:moveTo>
                  <a:pt x="778752" y="876581"/>
                </a:moveTo>
                <a:cubicBezTo>
                  <a:pt x="778752" y="876581"/>
                  <a:pt x="778752" y="879080"/>
                  <a:pt x="778752" y="880329"/>
                </a:cubicBezTo>
                <a:lnTo>
                  <a:pt x="778752" y="886575"/>
                </a:lnTo>
                <a:cubicBezTo>
                  <a:pt x="791844" y="886575"/>
                  <a:pt x="791844" y="886575"/>
                  <a:pt x="791844" y="886575"/>
                </a:cubicBezTo>
                <a:lnTo>
                  <a:pt x="791844" y="876581"/>
                </a:lnTo>
                <a:cubicBezTo>
                  <a:pt x="791844" y="876581"/>
                  <a:pt x="791844" y="876581"/>
                  <a:pt x="790208" y="876581"/>
                </a:cubicBezTo>
                <a:lnTo>
                  <a:pt x="784275" y="876581"/>
                </a:lnTo>
                <a:lnTo>
                  <a:pt x="783662" y="876581"/>
                </a:lnTo>
                <a:lnTo>
                  <a:pt x="782025" y="876581"/>
                </a:lnTo>
                <a:close/>
                <a:moveTo>
                  <a:pt x="607292" y="876581"/>
                </a:moveTo>
                <a:cubicBezTo>
                  <a:pt x="607292" y="876581"/>
                  <a:pt x="607292" y="876581"/>
                  <a:pt x="607292" y="877831"/>
                </a:cubicBezTo>
                <a:lnTo>
                  <a:pt x="607292" y="879080"/>
                </a:lnTo>
                <a:lnTo>
                  <a:pt x="607292" y="886575"/>
                </a:lnTo>
                <a:cubicBezTo>
                  <a:pt x="607292" y="886575"/>
                  <a:pt x="607292" y="886575"/>
                  <a:pt x="620384" y="886575"/>
                </a:cubicBezTo>
                <a:cubicBezTo>
                  <a:pt x="620384" y="886575"/>
                  <a:pt x="620384" y="876581"/>
                  <a:pt x="607292" y="876581"/>
                </a:cubicBezTo>
                <a:close/>
                <a:moveTo>
                  <a:pt x="330252" y="876581"/>
                </a:moveTo>
                <a:cubicBezTo>
                  <a:pt x="330252" y="876581"/>
                  <a:pt x="316738" y="876581"/>
                  <a:pt x="316738" y="886575"/>
                </a:cubicBezTo>
                <a:cubicBezTo>
                  <a:pt x="316738" y="876581"/>
                  <a:pt x="316738" y="876581"/>
                  <a:pt x="330252" y="876581"/>
                </a:cubicBezTo>
                <a:close/>
                <a:moveTo>
                  <a:pt x="541411" y="866587"/>
                </a:moveTo>
                <a:lnTo>
                  <a:pt x="541411" y="876581"/>
                </a:lnTo>
                <a:lnTo>
                  <a:pt x="554502" y="876581"/>
                </a:lnTo>
                <a:lnTo>
                  <a:pt x="554502" y="866587"/>
                </a:lnTo>
                <a:close/>
                <a:moveTo>
                  <a:pt x="475107" y="866587"/>
                </a:moveTo>
                <a:cubicBezTo>
                  <a:pt x="488621" y="866587"/>
                  <a:pt x="475107" y="876581"/>
                  <a:pt x="475107" y="876581"/>
                </a:cubicBezTo>
                <a:lnTo>
                  <a:pt x="488621" y="876581"/>
                </a:lnTo>
                <a:cubicBezTo>
                  <a:pt x="488621" y="876581"/>
                  <a:pt x="488621" y="876581"/>
                  <a:pt x="488621" y="866587"/>
                </a:cubicBezTo>
                <a:cubicBezTo>
                  <a:pt x="488621" y="866587"/>
                  <a:pt x="488621" y="866587"/>
                  <a:pt x="475107" y="866587"/>
                </a:cubicBezTo>
                <a:close/>
                <a:moveTo>
                  <a:pt x="263948" y="866587"/>
                </a:moveTo>
                <a:cubicBezTo>
                  <a:pt x="263948" y="866587"/>
                  <a:pt x="263948" y="866587"/>
                  <a:pt x="263948" y="876581"/>
                </a:cubicBezTo>
                <a:lnTo>
                  <a:pt x="263948" y="886575"/>
                </a:lnTo>
                <a:cubicBezTo>
                  <a:pt x="263948" y="886575"/>
                  <a:pt x="263948" y="886575"/>
                  <a:pt x="263948" y="896569"/>
                </a:cubicBezTo>
                <a:lnTo>
                  <a:pt x="263948" y="906886"/>
                </a:lnTo>
                <a:cubicBezTo>
                  <a:pt x="263948" y="906886"/>
                  <a:pt x="263948" y="906886"/>
                  <a:pt x="265638" y="906886"/>
                </a:cubicBezTo>
                <a:lnTo>
                  <a:pt x="275773" y="906886"/>
                </a:lnTo>
                <a:lnTo>
                  <a:pt x="277462" y="906886"/>
                </a:lnTo>
                <a:cubicBezTo>
                  <a:pt x="277462" y="906886"/>
                  <a:pt x="277462" y="906886"/>
                  <a:pt x="277462" y="916880"/>
                </a:cubicBezTo>
                <a:cubicBezTo>
                  <a:pt x="263948" y="926874"/>
                  <a:pt x="263948" y="926874"/>
                  <a:pt x="277462" y="926874"/>
                </a:cubicBezTo>
                <a:lnTo>
                  <a:pt x="277462" y="936868"/>
                </a:lnTo>
                <a:lnTo>
                  <a:pt x="263948" y="936868"/>
                </a:lnTo>
                <a:cubicBezTo>
                  <a:pt x="263948" y="936868"/>
                  <a:pt x="263948" y="936868"/>
                  <a:pt x="263948" y="947185"/>
                </a:cubicBezTo>
                <a:cubicBezTo>
                  <a:pt x="263948" y="947185"/>
                  <a:pt x="263948" y="947185"/>
                  <a:pt x="265638" y="947185"/>
                </a:cubicBezTo>
                <a:lnTo>
                  <a:pt x="271761" y="947185"/>
                </a:lnTo>
                <a:cubicBezTo>
                  <a:pt x="271128" y="947185"/>
                  <a:pt x="271550" y="947185"/>
                  <a:pt x="272395" y="947185"/>
                </a:cubicBezTo>
                <a:lnTo>
                  <a:pt x="274084" y="947185"/>
                </a:lnTo>
                <a:lnTo>
                  <a:pt x="277462" y="947185"/>
                </a:lnTo>
                <a:lnTo>
                  <a:pt x="277462" y="957179"/>
                </a:lnTo>
                <a:lnTo>
                  <a:pt x="277462" y="967173"/>
                </a:lnTo>
                <a:cubicBezTo>
                  <a:pt x="263948" y="967173"/>
                  <a:pt x="277462" y="967173"/>
                  <a:pt x="277462" y="977167"/>
                </a:cubicBezTo>
                <a:cubicBezTo>
                  <a:pt x="277462" y="987484"/>
                  <a:pt x="290554" y="987484"/>
                  <a:pt x="290554" y="977167"/>
                </a:cubicBezTo>
                <a:cubicBezTo>
                  <a:pt x="290554" y="977167"/>
                  <a:pt x="290554" y="977167"/>
                  <a:pt x="290554" y="967173"/>
                </a:cubicBezTo>
                <a:lnTo>
                  <a:pt x="290554" y="957179"/>
                </a:lnTo>
                <a:cubicBezTo>
                  <a:pt x="277462" y="957179"/>
                  <a:pt x="290554" y="947185"/>
                  <a:pt x="290554" y="947185"/>
                </a:cubicBezTo>
                <a:cubicBezTo>
                  <a:pt x="290554" y="947185"/>
                  <a:pt x="297919" y="947185"/>
                  <a:pt x="296077" y="947185"/>
                </a:cubicBezTo>
                <a:lnTo>
                  <a:pt x="303646" y="947185"/>
                </a:lnTo>
                <a:cubicBezTo>
                  <a:pt x="303646" y="947185"/>
                  <a:pt x="303646" y="947185"/>
                  <a:pt x="303646" y="948434"/>
                </a:cubicBezTo>
                <a:lnTo>
                  <a:pt x="303646" y="952182"/>
                </a:lnTo>
                <a:lnTo>
                  <a:pt x="303646" y="952182"/>
                </a:lnTo>
                <a:cubicBezTo>
                  <a:pt x="300373" y="954680"/>
                  <a:pt x="297100" y="957179"/>
                  <a:pt x="303646" y="957179"/>
                </a:cubicBezTo>
                <a:lnTo>
                  <a:pt x="303646" y="952182"/>
                </a:lnTo>
                <a:lnTo>
                  <a:pt x="307328" y="948746"/>
                </a:lnTo>
                <a:cubicBezTo>
                  <a:pt x="307737" y="947809"/>
                  <a:pt x="306919" y="947185"/>
                  <a:pt x="303646" y="947185"/>
                </a:cubicBezTo>
                <a:cubicBezTo>
                  <a:pt x="303646" y="947185"/>
                  <a:pt x="303646" y="947185"/>
                  <a:pt x="303646" y="936868"/>
                </a:cubicBezTo>
                <a:lnTo>
                  <a:pt x="302010" y="936868"/>
                </a:lnTo>
                <a:lnTo>
                  <a:pt x="298737" y="936868"/>
                </a:lnTo>
                <a:lnTo>
                  <a:pt x="298123" y="936868"/>
                </a:lnTo>
                <a:lnTo>
                  <a:pt x="293827" y="936868"/>
                </a:lnTo>
                <a:lnTo>
                  <a:pt x="292191" y="936868"/>
                </a:lnTo>
                <a:cubicBezTo>
                  <a:pt x="290554" y="936868"/>
                  <a:pt x="290554" y="936868"/>
                  <a:pt x="290554" y="936868"/>
                </a:cubicBezTo>
                <a:cubicBezTo>
                  <a:pt x="290554" y="936868"/>
                  <a:pt x="290554" y="936868"/>
                  <a:pt x="288918" y="936868"/>
                </a:cubicBezTo>
                <a:lnTo>
                  <a:pt x="282985" y="936868"/>
                </a:lnTo>
                <a:cubicBezTo>
                  <a:pt x="284827" y="936868"/>
                  <a:pt x="277462" y="936868"/>
                  <a:pt x="277462" y="936868"/>
                </a:cubicBezTo>
                <a:cubicBezTo>
                  <a:pt x="277462" y="936868"/>
                  <a:pt x="277462" y="936868"/>
                  <a:pt x="290554" y="926874"/>
                </a:cubicBezTo>
                <a:lnTo>
                  <a:pt x="285645" y="926874"/>
                </a:lnTo>
                <a:cubicBezTo>
                  <a:pt x="284827" y="926874"/>
                  <a:pt x="284417" y="926874"/>
                  <a:pt x="285031" y="926874"/>
                </a:cubicBezTo>
                <a:lnTo>
                  <a:pt x="277462" y="926874"/>
                </a:lnTo>
                <a:cubicBezTo>
                  <a:pt x="277462" y="926874"/>
                  <a:pt x="277462" y="924376"/>
                  <a:pt x="277462" y="923126"/>
                </a:cubicBezTo>
                <a:lnTo>
                  <a:pt x="277462" y="916880"/>
                </a:lnTo>
                <a:cubicBezTo>
                  <a:pt x="277462" y="916880"/>
                  <a:pt x="290554" y="916880"/>
                  <a:pt x="290554" y="906886"/>
                </a:cubicBezTo>
                <a:cubicBezTo>
                  <a:pt x="290554" y="906886"/>
                  <a:pt x="290554" y="906886"/>
                  <a:pt x="292191" y="906886"/>
                </a:cubicBezTo>
                <a:lnTo>
                  <a:pt x="293827" y="906886"/>
                </a:lnTo>
                <a:lnTo>
                  <a:pt x="302010" y="906886"/>
                </a:lnTo>
                <a:lnTo>
                  <a:pt x="303646" y="906886"/>
                </a:lnTo>
                <a:lnTo>
                  <a:pt x="303646" y="896569"/>
                </a:lnTo>
                <a:cubicBezTo>
                  <a:pt x="290554" y="906886"/>
                  <a:pt x="290554" y="896569"/>
                  <a:pt x="290554" y="896569"/>
                </a:cubicBezTo>
                <a:lnTo>
                  <a:pt x="290554" y="906886"/>
                </a:lnTo>
                <a:cubicBezTo>
                  <a:pt x="290554" y="906886"/>
                  <a:pt x="290554" y="906886"/>
                  <a:pt x="288918" y="906886"/>
                </a:cubicBezTo>
                <a:lnTo>
                  <a:pt x="282985" y="906886"/>
                </a:lnTo>
                <a:cubicBezTo>
                  <a:pt x="284827" y="906886"/>
                  <a:pt x="277462" y="906886"/>
                  <a:pt x="277462" y="906886"/>
                </a:cubicBezTo>
                <a:lnTo>
                  <a:pt x="277462" y="905596"/>
                </a:lnTo>
                <a:lnTo>
                  <a:pt x="277462" y="896569"/>
                </a:lnTo>
                <a:cubicBezTo>
                  <a:pt x="277462" y="896569"/>
                  <a:pt x="277462" y="896569"/>
                  <a:pt x="275773" y="896569"/>
                </a:cubicBezTo>
                <a:lnTo>
                  <a:pt x="269650" y="896569"/>
                </a:lnTo>
                <a:lnTo>
                  <a:pt x="269016" y="896569"/>
                </a:lnTo>
                <a:cubicBezTo>
                  <a:pt x="267327" y="896569"/>
                  <a:pt x="263948" y="896569"/>
                  <a:pt x="263948" y="896569"/>
                </a:cubicBezTo>
                <a:lnTo>
                  <a:pt x="277462" y="886575"/>
                </a:lnTo>
                <a:lnTo>
                  <a:pt x="263948" y="886575"/>
                </a:lnTo>
                <a:cubicBezTo>
                  <a:pt x="263948" y="886575"/>
                  <a:pt x="277462" y="886575"/>
                  <a:pt x="277462" y="876581"/>
                </a:cubicBezTo>
                <a:cubicBezTo>
                  <a:pt x="263948" y="876581"/>
                  <a:pt x="263948" y="876581"/>
                  <a:pt x="277462" y="866587"/>
                </a:cubicBezTo>
                <a:cubicBezTo>
                  <a:pt x="277462" y="866587"/>
                  <a:pt x="277462" y="866587"/>
                  <a:pt x="263948" y="866587"/>
                </a:cubicBezTo>
                <a:close/>
                <a:moveTo>
                  <a:pt x="1578779" y="862718"/>
                </a:moveTo>
                <a:cubicBezTo>
                  <a:pt x="1580416" y="861429"/>
                  <a:pt x="1583689" y="861429"/>
                  <a:pt x="1583689" y="866587"/>
                </a:cubicBezTo>
                <a:cubicBezTo>
                  <a:pt x="1577143" y="866587"/>
                  <a:pt x="1577143" y="864008"/>
                  <a:pt x="1578779" y="862718"/>
                </a:cubicBezTo>
                <a:close/>
                <a:moveTo>
                  <a:pt x="791844" y="856270"/>
                </a:moveTo>
                <a:cubicBezTo>
                  <a:pt x="791844" y="856270"/>
                  <a:pt x="791844" y="856270"/>
                  <a:pt x="791844" y="866587"/>
                </a:cubicBezTo>
                <a:lnTo>
                  <a:pt x="805358" y="866587"/>
                </a:lnTo>
                <a:cubicBezTo>
                  <a:pt x="791844" y="866587"/>
                  <a:pt x="791844" y="856270"/>
                  <a:pt x="791844" y="856270"/>
                </a:cubicBezTo>
                <a:close/>
                <a:moveTo>
                  <a:pt x="250856" y="856270"/>
                </a:moveTo>
                <a:lnTo>
                  <a:pt x="250856" y="866587"/>
                </a:lnTo>
                <a:lnTo>
                  <a:pt x="263948" y="856270"/>
                </a:lnTo>
                <a:lnTo>
                  <a:pt x="262312" y="856270"/>
                </a:lnTo>
                <a:cubicBezTo>
                  <a:pt x="260675" y="856270"/>
                  <a:pt x="257402" y="856270"/>
                  <a:pt x="250856" y="856270"/>
                </a:cubicBezTo>
                <a:close/>
                <a:moveTo>
                  <a:pt x="1397500" y="848775"/>
                </a:moveTo>
                <a:cubicBezTo>
                  <a:pt x="1395863" y="848775"/>
                  <a:pt x="1392590" y="851273"/>
                  <a:pt x="1386044" y="856270"/>
                </a:cubicBezTo>
                <a:lnTo>
                  <a:pt x="1399136" y="856270"/>
                </a:lnTo>
                <a:cubicBezTo>
                  <a:pt x="1399136" y="851273"/>
                  <a:pt x="1399136" y="848775"/>
                  <a:pt x="1397500" y="848775"/>
                </a:cubicBezTo>
                <a:close/>
                <a:moveTo>
                  <a:pt x="1504715" y="846276"/>
                </a:moveTo>
                <a:cubicBezTo>
                  <a:pt x="1504715" y="856270"/>
                  <a:pt x="1504715" y="856270"/>
                  <a:pt x="1491623" y="856270"/>
                </a:cubicBezTo>
                <a:lnTo>
                  <a:pt x="1504715" y="856270"/>
                </a:lnTo>
                <a:cubicBezTo>
                  <a:pt x="1504715" y="856270"/>
                  <a:pt x="1504715" y="856270"/>
                  <a:pt x="1517807" y="856270"/>
                </a:cubicBezTo>
                <a:cubicBezTo>
                  <a:pt x="1517807" y="856270"/>
                  <a:pt x="1517807" y="856270"/>
                  <a:pt x="1517807" y="866587"/>
                </a:cubicBezTo>
                <a:cubicBezTo>
                  <a:pt x="1517807" y="866587"/>
                  <a:pt x="1517807" y="866587"/>
                  <a:pt x="1516170" y="866587"/>
                </a:cubicBezTo>
                <a:lnTo>
                  <a:pt x="1506352" y="866587"/>
                </a:lnTo>
                <a:cubicBezTo>
                  <a:pt x="1504715" y="866587"/>
                  <a:pt x="1504715" y="866587"/>
                  <a:pt x="1504715" y="866587"/>
                </a:cubicBezTo>
                <a:lnTo>
                  <a:pt x="1504715" y="876581"/>
                </a:lnTo>
                <a:lnTo>
                  <a:pt x="1517807" y="866587"/>
                </a:lnTo>
                <a:lnTo>
                  <a:pt x="1517807" y="876581"/>
                </a:lnTo>
                <a:lnTo>
                  <a:pt x="1530899" y="866587"/>
                </a:lnTo>
                <a:cubicBezTo>
                  <a:pt x="1530899" y="856270"/>
                  <a:pt x="1517807" y="856270"/>
                  <a:pt x="1517807" y="856270"/>
                </a:cubicBezTo>
                <a:cubicBezTo>
                  <a:pt x="1517807" y="856270"/>
                  <a:pt x="1517807" y="856270"/>
                  <a:pt x="1517807" y="846276"/>
                </a:cubicBezTo>
                <a:lnTo>
                  <a:pt x="1512898" y="846276"/>
                </a:lnTo>
                <a:cubicBezTo>
                  <a:pt x="1512079" y="846276"/>
                  <a:pt x="1511670" y="846276"/>
                  <a:pt x="1512284" y="846276"/>
                </a:cubicBezTo>
                <a:close/>
                <a:moveTo>
                  <a:pt x="594200" y="846276"/>
                </a:moveTo>
                <a:lnTo>
                  <a:pt x="594200" y="856270"/>
                </a:lnTo>
                <a:lnTo>
                  <a:pt x="607292" y="846276"/>
                </a:lnTo>
                <a:close/>
                <a:moveTo>
                  <a:pt x="462015" y="846276"/>
                </a:moveTo>
                <a:lnTo>
                  <a:pt x="448923" y="856270"/>
                </a:lnTo>
                <a:lnTo>
                  <a:pt x="462015" y="856270"/>
                </a:lnTo>
                <a:cubicBezTo>
                  <a:pt x="462015" y="856270"/>
                  <a:pt x="462015" y="856270"/>
                  <a:pt x="462015" y="846276"/>
                </a:cubicBezTo>
                <a:close/>
                <a:moveTo>
                  <a:pt x="565958" y="842529"/>
                </a:moveTo>
                <a:cubicBezTo>
                  <a:pt x="564321" y="843778"/>
                  <a:pt x="561048" y="846276"/>
                  <a:pt x="554502" y="846276"/>
                </a:cubicBezTo>
                <a:lnTo>
                  <a:pt x="567594" y="846276"/>
                </a:lnTo>
                <a:cubicBezTo>
                  <a:pt x="567594" y="841279"/>
                  <a:pt x="567594" y="841279"/>
                  <a:pt x="565958" y="842529"/>
                </a:cubicBezTo>
                <a:close/>
                <a:moveTo>
                  <a:pt x="1570597" y="836282"/>
                </a:moveTo>
                <a:cubicBezTo>
                  <a:pt x="1570597" y="836282"/>
                  <a:pt x="1570597" y="836282"/>
                  <a:pt x="1570597" y="846276"/>
                </a:cubicBezTo>
                <a:lnTo>
                  <a:pt x="1557505" y="846276"/>
                </a:lnTo>
                <a:cubicBezTo>
                  <a:pt x="1557505" y="846276"/>
                  <a:pt x="1557505" y="846276"/>
                  <a:pt x="1570597" y="836282"/>
                </a:cubicBezTo>
                <a:close/>
                <a:moveTo>
                  <a:pt x="1491623" y="836282"/>
                </a:moveTo>
                <a:lnTo>
                  <a:pt x="1478109" y="846276"/>
                </a:lnTo>
                <a:cubicBezTo>
                  <a:pt x="1478109" y="846276"/>
                  <a:pt x="1491623" y="846276"/>
                  <a:pt x="1491623" y="836282"/>
                </a:cubicBezTo>
                <a:lnTo>
                  <a:pt x="1491623" y="846276"/>
                </a:lnTo>
                <a:cubicBezTo>
                  <a:pt x="1504715" y="846276"/>
                  <a:pt x="1504715" y="846276"/>
                  <a:pt x="1504715" y="836282"/>
                </a:cubicBezTo>
                <a:lnTo>
                  <a:pt x="1497146" y="836282"/>
                </a:lnTo>
                <a:cubicBezTo>
                  <a:pt x="1498987" y="836282"/>
                  <a:pt x="1491623" y="836282"/>
                  <a:pt x="1491623" y="836282"/>
                </a:cubicBezTo>
                <a:close/>
                <a:moveTo>
                  <a:pt x="1280465" y="836282"/>
                </a:moveTo>
                <a:lnTo>
                  <a:pt x="1280465" y="846276"/>
                </a:lnTo>
                <a:cubicBezTo>
                  <a:pt x="1280465" y="836282"/>
                  <a:pt x="1293557" y="836282"/>
                  <a:pt x="1293557" y="836282"/>
                </a:cubicBezTo>
                <a:cubicBezTo>
                  <a:pt x="1293557" y="836282"/>
                  <a:pt x="1280465" y="846276"/>
                  <a:pt x="1293557" y="846276"/>
                </a:cubicBezTo>
                <a:lnTo>
                  <a:pt x="1293557" y="836282"/>
                </a:lnTo>
                <a:close/>
                <a:moveTo>
                  <a:pt x="739055" y="836282"/>
                </a:moveTo>
                <a:cubicBezTo>
                  <a:pt x="739055" y="836282"/>
                  <a:pt x="739055" y="836282"/>
                  <a:pt x="739055" y="837532"/>
                </a:cubicBezTo>
                <a:lnTo>
                  <a:pt x="739055" y="845027"/>
                </a:lnTo>
                <a:cubicBezTo>
                  <a:pt x="739055" y="846276"/>
                  <a:pt x="739055" y="846276"/>
                  <a:pt x="739055" y="846276"/>
                </a:cubicBezTo>
                <a:cubicBezTo>
                  <a:pt x="739055" y="846276"/>
                  <a:pt x="739055" y="846276"/>
                  <a:pt x="740744" y="846276"/>
                </a:cubicBezTo>
                <a:lnTo>
                  <a:pt x="742434" y="846276"/>
                </a:lnTo>
                <a:lnTo>
                  <a:pt x="750880" y="846276"/>
                </a:lnTo>
                <a:cubicBezTo>
                  <a:pt x="752569" y="846276"/>
                  <a:pt x="752569" y="846276"/>
                  <a:pt x="752569" y="846276"/>
                </a:cubicBezTo>
                <a:cubicBezTo>
                  <a:pt x="739055" y="846276"/>
                  <a:pt x="739055" y="846276"/>
                  <a:pt x="752569" y="836282"/>
                </a:cubicBezTo>
                <a:cubicBezTo>
                  <a:pt x="752569" y="836282"/>
                  <a:pt x="752569" y="836282"/>
                  <a:pt x="739055" y="836282"/>
                </a:cubicBezTo>
                <a:close/>
                <a:moveTo>
                  <a:pt x="316738" y="836282"/>
                </a:moveTo>
                <a:cubicBezTo>
                  <a:pt x="316738" y="836282"/>
                  <a:pt x="316738" y="836282"/>
                  <a:pt x="303646" y="846276"/>
                </a:cubicBezTo>
                <a:cubicBezTo>
                  <a:pt x="303646" y="846276"/>
                  <a:pt x="303646" y="846276"/>
                  <a:pt x="303646" y="847525"/>
                </a:cubicBezTo>
                <a:lnTo>
                  <a:pt x="303646" y="855021"/>
                </a:lnTo>
                <a:lnTo>
                  <a:pt x="303646" y="856270"/>
                </a:lnTo>
                <a:lnTo>
                  <a:pt x="303646" y="866587"/>
                </a:lnTo>
                <a:cubicBezTo>
                  <a:pt x="303646" y="866587"/>
                  <a:pt x="306919" y="866587"/>
                  <a:pt x="308556" y="866587"/>
                </a:cubicBezTo>
                <a:lnTo>
                  <a:pt x="309169" y="866587"/>
                </a:lnTo>
                <a:lnTo>
                  <a:pt x="313465" y="866587"/>
                </a:lnTo>
                <a:lnTo>
                  <a:pt x="316738" y="866587"/>
                </a:lnTo>
                <a:cubicBezTo>
                  <a:pt x="303646" y="876581"/>
                  <a:pt x="316738" y="876581"/>
                  <a:pt x="316738" y="876581"/>
                </a:cubicBezTo>
                <a:lnTo>
                  <a:pt x="316738" y="886575"/>
                </a:lnTo>
                <a:cubicBezTo>
                  <a:pt x="316738" y="886575"/>
                  <a:pt x="316738" y="886575"/>
                  <a:pt x="318427" y="886575"/>
                </a:cubicBezTo>
                <a:lnTo>
                  <a:pt x="321806" y="886575"/>
                </a:lnTo>
                <a:lnTo>
                  <a:pt x="322439" y="886575"/>
                </a:lnTo>
                <a:lnTo>
                  <a:pt x="328563" y="886575"/>
                </a:lnTo>
                <a:lnTo>
                  <a:pt x="330252" y="886575"/>
                </a:lnTo>
                <a:lnTo>
                  <a:pt x="316738" y="896569"/>
                </a:lnTo>
                <a:cubicBezTo>
                  <a:pt x="316738" y="896569"/>
                  <a:pt x="316738" y="896569"/>
                  <a:pt x="316738" y="906886"/>
                </a:cubicBezTo>
                <a:cubicBezTo>
                  <a:pt x="323495" y="906886"/>
                  <a:pt x="326874" y="906886"/>
                  <a:pt x="328563" y="906886"/>
                </a:cubicBezTo>
                <a:lnTo>
                  <a:pt x="330252" y="906886"/>
                </a:lnTo>
                <a:cubicBezTo>
                  <a:pt x="330252" y="906886"/>
                  <a:pt x="330252" y="906886"/>
                  <a:pt x="330252" y="896569"/>
                </a:cubicBezTo>
                <a:cubicBezTo>
                  <a:pt x="330252" y="896569"/>
                  <a:pt x="330252" y="896569"/>
                  <a:pt x="316738" y="896569"/>
                </a:cubicBezTo>
                <a:cubicBezTo>
                  <a:pt x="330252" y="896569"/>
                  <a:pt x="330252" y="886575"/>
                  <a:pt x="330252" y="886575"/>
                </a:cubicBezTo>
                <a:cubicBezTo>
                  <a:pt x="330252" y="886575"/>
                  <a:pt x="330252" y="886575"/>
                  <a:pt x="330252" y="876581"/>
                </a:cubicBezTo>
                <a:lnTo>
                  <a:pt x="328563" y="876581"/>
                </a:lnTo>
                <a:lnTo>
                  <a:pt x="318427" y="876581"/>
                </a:lnTo>
                <a:cubicBezTo>
                  <a:pt x="316738" y="876581"/>
                  <a:pt x="316738" y="876581"/>
                  <a:pt x="316738" y="876581"/>
                </a:cubicBezTo>
                <a:lnTo>
                  <a:pt x="330252" y="866587"/>
                </a:lnTo>
                <a:cubicBezTo>
                  <a:pt x="330252" y="866587"/>
                  <a:pt x="330252" y="866587"/>
                  <a:pt x="330252" y="856270"/>
                </a:cubicBezTo>
                <a:lnTo>
                  <a:pt x="328563" y="856270"/>
                </a:lnTo>
                <a:lnTo>
                  <a:pt x="318427" y="856270"/>
                </a:lnTo>
                <a:cubicBezTo>
                  <a:pt x="316738" y="856270"/>
                  <a:pt x="316738" y="856270"/>
                  <a:pt x="316738" y="856270"/>
                </a:cubicBezTo>
                <a:cubicBezTo>
                  <a:pt x="316738" y="856270"/>
                  <a:pt x="316738" y="856270"/>
                  <a:pt x="316738" y="846276"/>
                </a:cubicBezTo>
                <a:close/>
                <a:moveTo>
                  <a:pt x="1544413" y="826288"/>
                </a:moveTo>
                <a:lnTo>
                  <a:pt x="1557505" y="826288"/>
                </a:lnTo>
                <a:lnTo>
                  <a:pt x="1544413" y="836282"/>
                </a:lnTo>
                <a:cubicBezTo>
                  <a:pt x="1544413" y="836282"/>
                  <a:pt x="1544413" y="833784"/>
                  <a:pt x="1544413" y="832535"/>
                </a:cubicBezTo>
                <a:close/>
                <a:moveTo>
                  <a:pt x="1478109" y="826288"/>
                </a:moveTo>
                <a:cubicBezTo>
                  <a:pt x="1478109" y="826288"/>
                  <a:pt x="1478109" y="826288"/>
                  <a:pt x="1478109" y="836282"/>
                </a:cubicBezTo>
                <a:cubicBezTo>
                  <a:pt x="1478109" y="836282"/>
                  <a:pt x="1491623" y="836282"/>
                  <a:pt x="1491623" y="826288"/>
                </a:cubicBezTo>
                <a:lnTo>
                  <a:pt x="1489934" y="826288"/>
                </a:lnTo>
                <a:lnTo>
                  <a:pt x="1479798" y="826288"/>
                </a:lnTo>
                <a:cubicBezTo>
                  <a:pt x="1478109" y="826288"/>
                  <a:pt x="1478109" y="826288"/>
                  <a:pt x="1478109" y="826288"/>
                </a:cubicBezTo>
                <a:close/>
                <a:moveTo>
                  <a:pt x="463651" y="818551"/>
                </a:moveTo>
                <a:cubicBezTo>
                  <a:pt x="465288" y="818551"/>
                  <a:pt x="468561" y="821130"/>
                  <a:pt x="475107" y="826288"/>
                </a:cubicBezTo>
                <a:lnTo>
                  <a:pt x="473470" y="826288"/>
                </a:lnTo>
                <a:lnTo>
                  <a:pt x="463651" y="826288"/>
                </a:lnTo>
                <a:cubicBezTo>
                  <a:pt x="462015" y="826288"/>
                  <a:pt x="462015" y="826288"/>
                  <a:pt x="462015" y="826288"/>
                </a:cubicBezTo>
                <a:cubicBezTo>
                  <a:pt x="462015" y="821130"/>
                  <a:pt x="462015" y="818551"/>
                  <a:pt x="463651" y="818551"/>
                </a:cubicBezTo>
                <a:close/>
                <a:moveTo>
                  <a:pt x="1530899" y="815972"/>
                </a:moveTo>
                <a:lnTo>
                  <a:pt x="1544413" y="815972"/>
                </a:lnTo>
                <a:cubicBezTo>
                  <a:pt x="1544413" y="815972"/>
                  <a:pt x="1544413" y="815972"/>
                  <a:pt x="1530899" y="826288"/>
                </a:cubicBezTo>
                <a:close/>
                <a:moveTo>
                  <a:pt x="1372530" y="815972"/>
                </a:moveTo>
                <a:cubicBezTo>
                  <a:pt x="1372530" y="826288"/>
                  <a:pt x="1359438" y="826288"/>
                  <a:pt x="1359438" y="826288"/>
                </a:cubicBezTo>
                <a:lnTo>
                  <a:pt x="1359438" y="832535"/>
                </a:lnTo>
                <a:cubicBezTo>
                  <a:pt x="1359438" y="831285"/>
                  <a:pt x="1359438" y="831285"/>
                  <a:pt x="1359438" y="836282"/>
                </a:cubicBezTo>
                <a:cubicBezTo>
                  <a:pt x="1359438" y="836282"/>
                  <a:pt x="1359438" y="826288"/>
                  <a:pt x="1372530" y="826288"/>
                </a:cubicBezTo>
                <a:lnTo>
                  <a:pt x="1372530" y="824999"/>
                </a:lnTo>
                <a:lnTo>
                  <a:pt x="1372530" y="822420"/>
                </a:lnTo>
                <a:close/>
                <a:moveTo>
                  <a:pt x="858148" y="815972"/>
                </a:moveTo>
                <a:cubicBezTo>
                  <a:pt x="858148" y="815972"/>
                  <a:pt x="858148" y="815972"/>
                  <a:pt x="858148" y="826288"/>
                </a:cubicBezTo>
                <a:lnTo>
                  <a:pt x="871240" y="826288"/>
                </a:lnTo>
                <a:cubicBezTo>
                  <a:pt x="871240" y="826288"/>
                  <a:pt x="858148" y="826288"/>
                  <a:pt x="858148" y="815972"/>
                </a:cubicBezTo>
                <a:close/>
                <a:moveTo>
                  <a:pt x="686265" y="815972"/>
                </a:moveTo>
                <a:cubicBezTo>
                  <a:pt x="686265" y="815972"/>
                  <a:pt x="686265" y="815972"/>
                  <a:pt x="686265" y="826288"/>
                </a:cubicBezTo>
                <a:lnTo>
                  <a:pt x="673173" y="826288"/>
                </a:lnTo>
                <a:cubicBezTo>
                  <a:pt x="673173" y="826288"/>
                  <a:pt x="673173" y="826288"/>
                  <a:pt x="673173" y="836282"/>
                </a:cubicBezTo>
                <a:cubicBezTo>
                  <a:pt x="686265" y="836282"/>
                  <a:pt x="686265" y="826288"/>
                  <a:pt x="686265" y="826288"/>
                </a:cubicBezTo>
                <a:cubicBezTo>
                  <a:pt x="693022" y="826288"/>
                  <a:pt x="696401" y="826288"/>
                  <a:pt x="698090" y="826288"/>
                </a:cubicBezTo>
                <a:lnTo>
                  <a:pt x="699779" y="826288"/>
                </a:lnTo>
                <a:cubicBezTo>
                  <a:pt x="699779" y="826288"/>
                  <a:pt x="699779" y="826288"/>
                  <a:pt x="699779" y="815972"/>
                </a:cubicBezTo>
                <a:cubicBezTo>
                  <a:pt x="699779" y="815972"/>
                  <a:pt x="699779" y="815972"/>
                  <a:pt x="686265" y="815972"/>
                </a:cubicBezTo>
                <a:close/>
                <a:moveTo>
                  <a:pt x="448923" y="815972"/>
                </a:moveTo>
                <a:cubicBezTo>
                  <a:pt x="448923" y="815972"/>
                  <a:pt x="448923" y="826288"/>
                  <a:pt x="435831" y="826288"/>
                </a:cubicBezTo>
                <a:lnTo>
                  <a:pt x="448923" y="826288"/>
                </a:lnTo>
                <a:lnTo>
                  <a:pt x="448923" y="836282"/>
                </a:lnTo>
                <a:cubicBezTo>
                  <a:pt x="455469" y="836282"/>
                  <a:pt x="458742" y="836282"/>
                  <a:pt x="458742" y="836282"/>
                </a:cubicBezTo>
                <a:lnTo>
                  <a:pt x="462015" y="836282"/>
                </a:lnTo>
                <a:cubicBezTo>
                  <a:pt x="462015" y="836282"/>
                  <a:pt x="462015" y="836282"/>
                  <a:pt x="475107" y="836282"/>
                </a:cubicBezTo>
                <a:lnTo>
                  <a:pt x="475107" y="826288"/>
                </a:lnTo>
                <a:cubicBezTo>
                  <a:pt x="475107" y="826288"/>
                  <a:pt x="475107" y="826288"/>
                  <a:pt x="476796" y="826288"/>
                </a:cubicBezTo>
                <a:lnTo>
                  <a:pt x="486932" y="826288"/>
                </a:lnTo>
                <a:cubicBezTo>
                  <a:pt x="488621" y="826288"/>
                  <a:pt x="488621" y="826288"/>
                  <a:pt x="488621" y="826288"/>
                </a:cubicBezTo>
                <a:cubicBezTo>
                  <a:pt x="488621" y="826288"/>
                  <a:pt x="488621" y="826288"/>
                  <a:pt x="501713" y="826288"/>
                </a:cubicBezTo>
                <a:cubicBezTo>
                  <a:pt x="501713" y="826288"/>
                  <a:pt x="501713" y="826288"/>
                  <a:pt x="514805" y="826288"/>
                </a:cubicBezTo>
                <a:lnTo>
                  <a:pt x="514805" y="815972"/>
                </a:lnTo>
                <a:lnTo>
                  <a:pt x="501713" y="815972"/>
                </a:lnTo>
                <a:lnTo>
                  <a:pt x="500076" y="815972"/>
                </a:lnTo>
                <a:lnTo>
                  <a:pt x="490257" y="815972"/>
                </a:lnTo>
                <a:cubicBezTo>
                  <a:pt x="488621" y="815972"/>
                  <a:pt x="488621" y="815972"/>
                  <a:pt x="488621" y="815972"/>
                </a:cubicBezTo>
                <a:cubicBezTo>
                  <a:pt x="488621" y="815972"/>
                  <a:pt x="488621" y="815972"/>
                  <a:pt x="488621" y="826288"/>
                </a:cubicBezTo>
                <a:cubicBezTo>
                  <a:pt x="475107" y="815972"/>
                  <a:pt x="475107" y="826288"/>
                  <a:pt x="475107" y="826288"/>
                </a:cubicBezTo>
                <a:cubicBezTo>
                  <a:pt x="475107" y="821130"/>
                  <a:pt x="475107" y="821130"/>
                  <a:pt x="475107" y="822420"/>
                </a:cubicBezTo>
                <a:lnTo>
                  <a:pt x="475107" y="815972"/>
                </a:lnTo>
                <a:lnTo>
                  <a:pt x="462015" y="815972"/>
                </a:lnTo>
                <a:cubicBezTo>
                  <a:pt x="462015" y="815972"/>
                  <a:pt x="448923" y="815972"/>
                  <a:pt x="462015" y="826288"/>
                </a:cubicBezTo>
                <a:lnTo>
                  <a:pt x="448923" y="826288"/>
                </a:lnTo>
                <a:cubicBezTo>
                  <a:pt x="448923" y="821130"/>
                  <a:pt x="448923" y="821130"/>
                  <a:pt x="448923" y="822420"/>
                </a:cubicBezTo>
                <a:close/>
                <a:moveTo>
                  <a:pt x="600310" y="815305"/>
                </a:moveTo>
                <a:lnTo>
                  <a:pt x="599928" y="815816"/>
                </a:lnTo>
                <a:cubicBezTo>
                  <a:pt x="599110" y="815972"/>
                  <a:pt x="597473" y="815972"/>
                  <a:pt x="594200" y="815972"/>
                </a:cubicBezTo>
                <a:close/>
                <a:moveTo>
                  <a:pt x="1517807" y="805977"/>
                </a:moveTo>
                <a:cubicBezTo>
                  <a:pt x="1524353" y="805977"/>
                  <a:pt x="1527626" y="805977"/>
                  <a:pt x="1529263" y="805977"/>
                </a:cubicBezTo>
                <a:lnTo>
                  <a:pt x="1530899" y="805977"/>
                </a:lnTo>
                <a:lnTo>
                  <a:pt x="1517807" y="815972"/>
                </a:lnTo>
                <a:close/>
                <a:moveTo>
                  <a:pt x="1451926" y="805977"/>
                </a:moveTo>
                <a:lnTo>
                  <a:pt x="1438834" y="815972"/>
                </a:lnTo>
                <a:cubicBezTo>
                  <a:pt x="1438834" y="815972"/>
                  <a:pt x="1438834" y="815972"/>
                  <a:pt x="1451926" y="815972"/>
                </a:cubicBezTo>
                <a:lnTo>
                  <a:pt x="1451926" y="826288"/>
                </a:lnTo>
                <a:cubicBezTo>
                  <a:pt x="1465017" y="826288"/>
                  <a:pt x="1465017" y="826288"/>
                  <a:pt x="1465017" y="815972"/>
                </a:cubicBezTo>
                <a:lnTo>
                  <a:pt x="1465017" y="805977"/>
                </a:lnTo>
                <a:lnTo>
                  <a:pt x="1451926" y="815972"/>
                </a:lnTo>
                <a:close/>
                <a:moveTo>
                  <a:pt x="607292" y="805977"/>
                </a:moveTo>
                <a:cubicBezTo>
                  <a:pt x="607292" y="810975"/>
                  <a:pt x="607292" y="813473"/>
                  <a:pt x="605656" y="814722"/>
                </a:cubicBezTo>
                <a:lnTo>
                  <a:pt x="600310" y="815305"/>
                </a:lnTo>
                <a:lnTo>
                  <a:pt x="600746" y="814722"/>
                </a:lnTo>
                <a:cubicBezTo>
                  <a:pt x="600746" y="813473"/>
                  <a:pt x="600746" y="810975"/>
                  <a:pt x="607292" y="805977"/>
                </a:cubicBezTo>
                <a:close/>
                <a:moveTo>
                  <a:pt x="263948" y="805977"/>
                </a:moveTo>
                <a:cubicBezTo>
                  <a:pt x="250856" y="805977"/>
                  <a:pt x="250856" y="815972"/>
                  <a:pt x="250856" y="815972"/>
                </a:cubicBezTo>
                <a:lnTo>
                  <a:pt x="250856" y="822420"/>
                </a:lnTo>
                <a:cubicBezTo>
                  <a:pt x="250856" y="823709"/>
                  <a:pt x="250856" y="826288"/>
                  <a:pt x="250856" y="826288"/>
                </a:cubicBezTo>
                <a:cubicBezTo>
                  <a:pt x="250856" y="831285"/>
                  <a:pt x="250856" y="831285"/>
                  <a:pt x="250856" y="830036"/>
                </a:cubicBezTo>
                <a:lnTo>
                  <a:pt x="250856" y="836282"/>
                </a:lnTo>
                <a:cubicBezTo>
                  <a:pt x="250856" y="836282"/>
                  <a:pt x="250856" y="836282"/>
                  <a:pt x="250856" y="837532"/>
                </a:cubicBezTo>
                <a:lnTo>
                  <a:pt x="250856" y="846276"/>
                </a:lnTo>
                <a:cubicBezTo>
                  <a:pt x="250856" y="846276"/>
                  <a:pt x="250856" y="846276"/>
                  <a:pt x="263948" y="846276"/>
                </a:cubicBezTo>
                <a:cubicBezTo>
                  <a:pt x="263948" y="846276"/>
                  <a:pt x="263948" y="846276"/>
                  <a:pt x="263948" y="836282"/>
                </a:cubicBezTo>
                <a:lnTo>
                  <a:pt x="263948" y="826288"/>
                </a:lnTo>
                <a:lnTo>
                  <a:pt x="263948" y="815972"/>
                </a:lnTo>
                <a:lnTo>
                  <a:pt x="262312" y="815972"/>
                </a:lnTo>
                <a:lnTo>
                  <a:pt x="252493" y="815972"/>
                </a:lnTo>
                <a:cubicBezTo>
                  <a:pt x="250856" y="815972"/>
                  <a:pt x="250856" y="815972"/>
                  <a:pt x="250856" y="815972"/>
                </a:cubicBezTo>
                <a:cubicBezTo>
                  <a:pt x="263948" y="815972"/>
                  <a:pt x="263948" y="805977"/>
                  <a:pt x="263948" y="805977"/>
                </a:cubicBezTo>
                <a:close/>
                <a:moveTo>
                  <a:pt x="1306649" y="795983"/>
                </a:moveTo>
                <a:cubicBezTo>
                  <a:pt x="1319740" y="795983"/>
                  <a:pt x="1319740" y="795983"/>
                  <a:pt x="1306649" y="805977"/>
                </a:cubicBezTo>
                <a:cubicBezTo>
                  <a:pt x="1306649" y="805977"/>
                  <a:pt x="1306649" y="805977"/>
                  <a:pt x="1319740" y="805977"/>
                </a:cubicBezTo>
                <a:lnTo>
                  <a:pt x="1319740" y="795983"/>
                </a:lnTo>
                <a:close/>
                <a:moveTo>
                  <a:pt x="369528" y="795983"/>
                </a:moveTo>
                <a:cubicBezTo>
                  <a:pt x="356436" y="795983"/>
                  <a:pt x="356436" y="795983"/>
                  <a:pt x="356436" y="805977"/>
                </a:cubicBezTo>
                <a:cubicBezTo>
                  <a:pt x="362982" y="805977"/>
                  <a:pt x="366255" y="805977"/>
                  <a:pt x="367891" y="805977"/>
                </a:cubicBezTo>
                <a:lnTo>
                  <a:pt x="369528" y="805977"/>
                </a:lnTo>
                <a:lnTo>
                  <a:pt x="369528" y="815972"/>
                </a:lnTo>
                <a:cubicBezTo>
                  <a:pt x="356436" y="805977"/>
                  <a:pt x="356436" y="815972"/>
                  <a:pt x="356436" y="815972"/>
                </a:cubicBezTo>
                <a:cubicBezTo>
                  <a:pt x="356436" y="826288"/>
                  <a:pt x="369528" y="815972"/>
                  <a:pt x="369528" y="815972"/>
                </a:cubicBezTo>
                <a:lnTo>
                  <a:pt x="356436" y="826288"/>
                </a:lnTo>
                <a:cubicBezTo>
                  <a:pt x="356436" y="826288"/>
                  <a:pt x="356436" y="826288"/>
                  <a:pt x="369528" y="826288"/>
                </a:cubicBezTo>
                <a:cubicBezTo>
                  <a:pt x="369528" y="826288"/>
                  <a:pt x="369528" y="826288"/>
                  <a:pt x="369528" y="836282"/>
                </a:cubicBezTo>
                <a:cubicBezTo>
                  <a:pt x="369528" y="846276"/>
                  <a:pt x="356436" y="846276"/>
                  <a:pt x="356436" y="846276"/>
                </a:cubicBezTo>
                <a:lnTo>
                  <a:pt x="356436" y="856270"/>
                </a:lnTo>
                <a:cubicBezTo>
                  <a:pt x="356436" y="856270"/>
                  <a:pt x="356436" y="856270"/>
                  <a:pt x="358072" y="856270"/>
                </a:cubicBezTo>
                <a:lnTo>
                  <a:pt x="364005" y="856270"/>
                </a:lnTo>
                <a:cubicBezTo>
                  <a:pt x="363391" y="856270"/>
                  <a:pt x="363800" y="856270"/>
                  <a:pt x="364618" y="856270"/>
                </a:cubicBezTo>
                <a:lnTo>
                  <a:pt x="367891" y="856270"/>
                </a:lnTo>
                <a:lnTo>
                  <a:pt x="369528" y="856270"/>
                </a:lnTo>
                <a:lnTo>
                  <a:pt x="383042" y="856270"/>
                </a:lnTo>
                <a:lnTo>
                  <a:pt x="369528" y="866587"/>
                </a:lnTo>
                <a:cubicBezTo>
                  <a:pt x="369528" y="866587"/>
                  <a:pt x="369528" y="866587"/>
                  <a:pt x="371217" y="866587"/>
                </a:cubicBezTo>
                <a:lnTo>
                  <a:pt x="377341" y="866587"/>
                </a:lnTo>
                <a:cubicBezTo>
                  <a:pt x="376707" y="866587"/>
                  <a:pt x="377129" y="866587"/>
                  <a:pt x="377974" y="866587"/>
                </a:cubicBezTo>
                <a:lnTo>
                  <a:pt x="383042" y="866587"/>
                </a:lnTo>
                <a:lnTo>
                  <a:pt x="383042" y="876581"/>
                </a:lnTo>
                <a:lnTo>
                  <a:pt x="375229" y="876581"/>
                </a:lnTo>
                <a:cubicBezTo>
                  <a:pt x="375862" y="876581"/>
                  <a:pt x="375440" y="876581"/>
                  <a:pt x="374596" y="876581"/>
                </a:cubicBezTo>
                <a:lnTo>
                  <a:pt x="371217" y="876581"/>
                </a:lnTo>
                <a:lnTo>
                  <a:pt x="369528" y="876581"/>
                </a:lnTo>
                <a:lnTo>
                  <a:pt x="369528" y="886575"/>
                </a:lnTo>
                <a:cubicBezTo>
                  <a:pt x="369528" y="886575"/>
                  <a:pt x="369528" y="886575"/>
                  <a:pt x="371217" y="886575"/>
                </a:cubicBezTo>
                <a:lnTo>
                  <a:pt x="377341" y="886575"/>
                </a:lnTo>
                <a:cubicBezTo>
                  <a:pt x="376707" y="886575"/>
                  <a:pt x="377129" y="886575"/>
                  <a:pt x="377974" y="886575"/>
                </a:cubicBezTo>
                <a:lnTo>
                  <a:pt x="381353" y="886575"/>
                </a:lnTo>
                <a:lnTo>
                  <a:pt x="383042" y="886575"/>
                </a:lnTo>
                <a:cubicBezTo>
                  <a:pt x="383042" y="886575"/>
                  <a:pt x="383042" y="886575"/>
                  <a:pt x="383042" y="887824"/>
                </a:cubicBezTo>
                <a:lnTo>
                  <a:pt x="383042" y="892821"/>
                </a:lnTo>
                <a:lnTo>
                  <a:pt x="383042" y="896569"/>
                </a:lnTo>
                <a:cubicBezTo>
                  <a:pt x="383042" y="906886"/>
                  <a:pt x="383042" y="906886"/>
                  <a:pt x="369528" y="906886"/>
                </a:cubicBezTo>
                <a:lnTo>
                  <a:pt x="369528" y="916880"/>
                </a:lnTo>
                <a:cubicBezTo>
                  <a:pt x="369528" y="926874"/>
                  <a:pt x="383042" y="926874"/>
                  <a:pt x="383042" y="926874"/>
                </a:cubicBezTo>
                <a:lnTo>
                  <a:pt x="381353" y="926874"/>
                </a:lnTo>
                <a:lnTo>
                  <a:pt x="377974" y="926874"/>
                </a:lnTo>
                <a:cubicBezTo>
                  <a:pt x="377129" y="926874"/>
                  <a:pt x="376707" y="926874"/>
                  <a:pt x="377341" y="926874"/>
                </a:cubicBezTo>
                <a:lnTo>
                  <a:pt x="369528" y="926874"/>
                </a:lnTo>
                <a:lnTo>
                  <a:pt x="369528" y="936868"/>
                </a:lnTo>
                <a:cubicBezTo>
                  <a:pt x="372906" y="936868"/>
                  <a:pt x="374596" y="936868"/>
                  <a:pt x="375440" y="936868"/>
                </a:cubicBezTo>
                <a:cubicBezTo>
                  <a:pt x="376285" y="936868"/>
                  <a:pt x="376285" y="936868"/>
                  <a:pt x="376285" y="936868"/>
                </a:cubicBezTo>
                <a:cubicBezTo>
                  <a:pt x="376285" y="936868"/>
                  <a:pt x="376285" y="936868"/>
                  <a:pt x="377129" y="936868"/>
                </a:cubicBezTo>
                <a:cubicBezTo>
                  <a:pt x="377974" y="936868"/>
                  <a:pt x="379663" y="936868"/>
                  <a:pt x="383042" y="936868"/>
                </a:cubicBezTo>
                <a:cubicBezTo>
                  <a:pt x="383042" y="936868"/>
                  <a:pt x="383042" y="936868"/>
                  <a:pt x="383042" y="947185"/>
                </a:cubicBezTo>
                <a:lnTo>
                  <a:pt x="386315" y="947185"/>
                </a:lnTo>
                <a:cubicBezTo>
                  <a:pt x="386315" y="947185"/>
                  <a:pt x="389588" y="947185"/>
                  <a:pt x="396134" y="947185"/>
                </a:cubicBezTo>
                <a:cubicBezTo>
                  <a:pt x="383042" y="947185"/>
                  <a:pt x="383042" y="947185"/>
                  <a:pt x="383042" y="957179"/>
                </a:cubicBezTo>
                <a:lnTo>
                  <a:pt x="396134" y="957179"/>
                </a:lnTo>
                <a:lnTo>
                  <a:pt x="396134" y="967173"/>
                </a:lnTo>
                <a:cubicBezTo>
                  <a:pt x="396134" y="967173"/>
                  <a:pt x="396134" y="967173"/>
                  <a:pt x="409225" y="967173"/>
                </a:cubicBezTo>
                <a:lnTo>
                  <a:pt x="409225" y="957179"/>
                </a:lnTo>
                <a:lnTo>
                  <a:pt x="409225" y="947185"/>
                </a:lnTo>
                <a:lnTo>
                  <a:pt x="396134" y="957179"/>
                </a:lnTo>
                <a:lnTo>
                  <a:pt x="396134" y="947185"/>
                </a:lnTo>
                <a:cubicBezTo>
                  <a:pt x="396134" y="947185"/>
                  <a:pt x="409225" y="947185"/>
                  <a:pt x="409225" y="936868"/>
                </a:cubicBezTo>
                <a:lnTo>
                  <a:pt x="404316" y="936868"/>
                </a:lnTo>
                <a:cubicBezTo>
                  <a:pt x="403498" y="936868"/>
                  <a:pt x="403089" y="936868"/>
                  <a:pt x="403702" y="936868"/>
                </a:cubicBezTo>
                <a:lnTo>
                  <a:pt x="396134" y="936868"/>
                </a:lnTo>
                <a:cubicBezTo>
                  <a:pt x="396134" y="936868"/>
                  <a:pt x="409225" y="936868"/>
                  <a:pt x="409225" y="926874"/>
                </a:cubicBezTo>
                <a:lnTo>
                  <a:pt x="396134" y="926874"/>
                </a:lnTo>
                <a:cubicBezTo>
                  <a:pt x="396134" y="926874"/>
                  <a:pt x="396134" y="926874"/>
                  <a:pt x="396134" y="916880"/>
                </a:cubicBezTo>
                <a:cubicBezTo>
                  <a:pt x="383042" y="916880"/>
                  <a:pt x="383042" y="926874"/>
                  <a:pt x="383042" y="926874"/>
                </a:cubicBezTo>
                <a:lnTo>
                  <a:pt x="383042" y="916880"/>
                </a:lnTo>
                <a:lnTo>
                  <a:pt x="369528" y="916880"/>
                </a:lnTo>
                <a:lnTo>
                  <a:pt x="383042" y="906886"/>
                </a:lnTo>
                <a:cubicBezTo>
                  <a:pt x="383042" y="906886"/>
                  <a:pt x="383042" y="906886"/>
                  <a:pt x="384678" y="906886"/>
                </a:cubicBezTo>
                <a:cubicBezTo>
                  <a:pt x="386315" y="906886"/>
                  <a:pt x="389588" y="906886"/>
                  <a:pt x="396134" y="906886"/>
                </a:cubicBezTo>
                <a:lnTo>
                  <a:pt x="396134" y="896569"/>
                </a:lnTo>
                <a:cubicBezTo>
                  <a:pt x="396134" y="891572"/>
                  <a:pt x="396134" y="889074"/>
                  <a:pt x="396134" y="889074"/>
                </a:cubicBezTo>
                <a:lnTo>
                  <a:pt x="396134" y="886575"/>
                </a:lnTo>
                <a:lnTo>
                  <a:pt x="394497" y="886575"/>
                </a:lnTo>
                <a:lnTo>
                  <a:pt x="391224" y="886575"/>
                </a:lnTo>
                <a:cubicBezTo>
                  <a:pt x="390406" y="886575"/>
                  <a:pt x="389997" y="886575"/>
                  <a:pt x="390611" y="886575"/>
                </a:cubicBezTo>
                <a:lnTo>
                  <a:pt x="383042" y="886575"/>
                </a:lnTo>
                <a:cubicBezTo>
                  <a:pt x="383042" y="886575"/>
                  <a:pt x="383042" y="886575"/>
                  <a:pt x="396134" y="876581"/>
                </a:cubicBezTo>
                <a:lnTo>
                  <a:pt x="396134" y="866587"/>
                </a:lnTo>
                <a:lnTo>
                  <a:pt x="394497" y="866587"/>
                </a:lnTo>
                <a:lnTo>
                  <a:pt x="388565" y="866587"/>
                </a:lnTo>
                <a:cubicBezTo>
                  <a:pt x="389179" y="866587"/>
                  <a:pt x="388770" y="866587"/>
                  <a:pt x="387951" y="866587"/>
                </a:cubicBezTo>
                <a:lnTo>
                  <a:pt x="384678" y="866587"/>
                </a:lnTo>
                <a:lnTo>
                  <a:pt x="383042" y="866587"/>
                </a:lnTo>
                <a:cubicBezTo>
                  <a:pt x="383042" y="866587"/>
                  <a:pt x="383042" y="866587"/>
                  <a:pt x="383042" y="856270"/>
                </a:cubicBezTo>
                <a:cubicBezTo>
                  <a:pt x="383042" y="856270"/>
                  <a:pt x="383042" y="846276"/>
                  <a:pt x="396134" y="846276"/>
                </a:cubicBezTo>
                <a:lnTo>
                  <a:pt x="392861" y="846276"/>
                </a:lnTo>
                <a:cubicBezTo>
                  <a:pt x="392861" y="846276"/>
                  <a:pt x="389588" y="846276"/>
                  <a:pt x="383042" y="846276"/>
                </a:cubicBezTo>
                <a:cubicBezTo>
                  <a:pt x="383042" y="846276"/>
                  <a:pt x="383042" y="846276"/>
                  <a:pt x="383042" y="836282"/>
                </a:cubicBezTo>
                <a:cubicBezTo>
                  <a:pt x="369528" y="836282"/>
                  <a:pt x="383042" y="836282"/>
                  <a:pt x="369528" y="836282"/>
                </a:cubicBezTo>
                <a:cubicBezTo>
                  <a:pt x="369528" y="836282"/>
                  <a:pt x="383042" y="836282"/>
                  <a:pt x="383042" y="826288"/>
                </a:cubicBezTo>
                <a:lnTo>
                  <a:pt x="383042" y="815972"/>
                </a:lnTo>
                <a:cubicBezTo>
                  <a:pt x="383042" y="815972"/>
                  <a:pt x="383042" y="815972"/>
                  <a:pt x="381353" y="815972"/>
                </a:cubicBezTo>
                <a:lnTo>
                  <a:pt x="379663" y="815972"/>
                </a:lnTo>
                <a:cubicBezTo>
                  <a:pt x="379663" y="815972"/>
                  <a:pt x="376285" y="815972"/>
                  <a:pt x="369528" y="815972"/>
                </a:cubicBezTo>
                <a:cubicBezTo>
                  <a:pt x="369528" y="805977"/>
                  <a:pt x="383042" y="805977"/>
                  <a:pt x="369528" y="805977"/>
                </a:cubicBezTo>
                <a:close/>
                <a:moveTo>
                  <a:pt x="250856" y="795983"/>
                </a:moveTo>
                <a:lnTo>
                  <a:pt x="250856" y="805977"/>
                </a:lnTo>
                <a:cubicBezTo>
                  <a:pt x="250856" y="805977"/>
                  <a:pt x="250856" y="795983"/>
                  <a:pt x="263948" y="795983"/>
                </a:cubicBezTo>
                <a:close/>
                <a:moveTo>
                  <a:pt x="739055" y="785989"/>
                </a:moveTo>
                <a:cubicBezTo>
                  <a:pt x="752569" y="785989"/>
                  <a:pt x="739055" y="785989"/>
                  <a:pt x="752569" y="795983"/>
                </a:cubicBezTo>
                <a:cubicBezTo>
                  <a:pt x="752569" y="795983"/>
                  <a:pt x="752569" y="795983"/>
                  <a:pt x="752569" y="794734"/>
                </a:cubicBezTo>
                <a:lnTo>
                  <a:pt x="752569" y="792236"/>
                </a:lnTo>
                <a:lnTo>
                  <a:pt x="752569" y="785989"/>
                </a:lnTo>
                <a:close/>
                <a:moveTo>
                  <a:pt x="607292" y="785989"/>
                </a:moveTo>
                <a:lnTo>
                  <a:pt x="607292" y="795983"/>
                </a:lnTo>
                <a:cubicBezTo>
                  <a:pt x="607292" y="785989"/>
                  <a:pt x="594200" y="785989"/>
                  <a:pt x="594200" y="795983"/>
                </a:cubicBezTo>
                <a:lnTo>
                  <a:pt x="594200" y="805977"/>
                </a:lnTo>
                <a:cubicBezTo>
                  <a:pt x="594200" y="805977"/>
                  <a:pt x="594200" y="805977"/>
                  <a:pt x="594200" y="815972"/>
                </a:cubicBezTo>
                <a:cubicBezTo>
                  <a:pt x="594200" y="815972"/>
                  <a:pt x="597473" y="815972"/>
                  <a:pt x="599110" y="815972"/>
                </a:cubicBezTo>
                <a:lnTo>
                  <a:pt x="599723" y="815972"/>
                </a:lnTo>
                <a:lnTo>
                  <a:pt x="607292" y="815972"/>
                </a:lnTo>
                <a:cubicBezTo>
                  <a:pt x="607292" y="815972"/>
                  <a:pt x="607292" y="815972"/>
                  <a:pt x="607292" y="805977"/>
                </a:cubicBezTo>
                <a:cubicBezTo>
                  <a:pt x="607292" y="805977"/>
                  <a:pt x="607292" y="805977"/>
                  <a:pt x="607292" y="795983"/>
                </a:cubicBezTo>
                <a:cubicBezTo>
                  <a:pt x="607292" y="785989"/>
                  <a:pt x="620384" y="785989"/>
                  <a:pt x="620384" y="785989"/>
                </a:cubicBezTo>
                <a:cubicBezTo>
                  <a:pt x="620384" y="785989"/>
                  <a:pt x="620384" y="785989"/>
                  <a:pt x="620384" y="795983"/>
                </a:cubicBezTo>
                <a:lnTo>
                  <a:pt x="620384" y="805977"/>
                </a:lnTo>
                <a:cubicBezTo>
                  <a:pt x="620384" y="805977"/>
                  <a:pt x="620384" y="805977"/>
                  <a:pt x="620384" y="807227"/>
                </a:cubicBezTo>
                <a:lnTo>
                  <a:pt x="620384" y="814722"/>
                </a:lnTo>
                <a:lnTo>
                  <a:pt x="620384" y="815972"/>
                </a:lnTo>
                <a:lnTo>
                  <a:pt x="620384" y="826288"/>
                </a:lnTo>
                <a:lnTo>
                  <a:pt x="633475" y="826288"/>
                </a:lnTo>
                <a:lnTo>
                  <a:pt x="633475" y="815972"/>
                </a:lnTo>
                <a:cubicBezTo>
                  <a:pt x="633475" y="815972"/>
                  <a:pt x="633475" y="815972"/>
                  <a:pt x="633475" y="805977"/>
                </a:cubicBezTo>
                <a:cubicBezTo>
                  <a:pt x="620384" y="795983"/>
                  <a:pt x="633475" y="795983"/>
                  <a:pt x="620384" y="795983"/>
                </a:cubicBezTo>
                <a:cubicBezTo>
                  <a:pt x="633475" y="795983"/>
                  <a:pt x="633475" y="785989"/>
                  <a:pt x="633475" y="785989"/>
                </a:cubicBezTo>
                <a:cubicBezTo>
                  <a:pt x="633475" y="785989"/>
                  <a:pt x="633475" y="795983"/>
                  <a:pt x="646990" y="785989"/>
                </a:cubicBezTo>
                <a:lnTo>
                  <a:pt x="633475" y="785989"/>
                </a:lnTo>
                <a:cubicBezTo>
                  <a:pt x="633475" y="785989"/>
                  <a:pt x="626111" y="785989"/>
                  <a:pt x="627952" y="785989"/>
                </a:cubicBezTo>
                <a:lnTo>
                  <a:pt x="625907" y="785989"/>
                </a:lnTo>
                <a:cubicBezTo>
                  <a:pt x="627748" y="785989"/>
                  <a:pt x="620384" y="785989"/>
                  <a:pt x="620384" y="785989"/>
                </a:cubicBezTo>
                <a:cubicBezTo>
                  <a:pt x="620384" y="785989"/>
                  <a:pt x="620384" y="785989"/>
                  <a:pt x="618747" y="785989"/>
                </a:cubicBezTo>
                <a:cubicBezTo>
                  <a:pt x="617111" y="785989"/>
                  <a:pt x="613838" y="785989"/>
                  <a:pt x="607292" y="785989"/>
                </a:cubicBezTo>
                <a:close/>
                <a:moveTo>
                  <a:pt x="475107" y="785989"/>
                </a:moveTo>
                <a:cubicBezTo>
                  <a:pt x="475107" y="795983"/>
                  <a:pt x="462015" y="795983"/>
                  <a:pt x="462015" y="795983"/>
                </a:cubicBezTo>
                <a:cubicBezTo>
                  <a:pt x="462015" y="795983"/>
                  <a:pt x="462015" y="795983"/>
                  <a:pt x="475107" y="795983"/>
                </a:cubicBezTo>
                <a:close/>
                <a:moveTo>
                  <a:pt x="303646" y="785989"/>
                </a:moveTo>
                <a:lnTo>
                  <a:pt x="303646" y="795983"/>
                </a:lnTo>
                <a:cubicBezTo>
                  <a:pt x="303646" y="805977"/>
                  <a:pt x="303646" y="805977"/>
                  <a:pt x="290554" y="805977"/>
                </a:cubicBezTo>
                <a:cubicBezTo>
                  <a:pt x="290554" y="805977"/>
                  <a:pt x="303646" y="795983"/>
                  <a:pt x="290554" y="795983"/>
                </a:cubicBezTo>
                <a:lnTo>
                  <a:pt x="290554" y="805977"/>
                </a:lnTo>
                <a:lnTo>
                  <a:pt x="303646" y="805977"/>
                </a:lnTo>
                <a:cubicBezTo>
                  <a:pt x="303646" y="805977"/>
                  <a:pt x="303646" y="815972"/>
                  <a:pt x="290554" y="815972"/>
                </a:cubicBezTo>
                <a:lnTo>
                  <a:pt x="303646" y="815972"/>
                </a:lnTo>
                <a:lnTo>
                  <a:pt x="303646" y="826288"/>
                </a:lnTo>
                <a:cubicBezTo>
                  <a:pt x="303646" y="826288"/>
                  <a:pt x="303646" y="826288"/>
                  <a:pt x="303646" y="836282"/>
                </a:cubicBezTo>
                <a:lnTo>
                  <a:pt x="316738" y="826288"/>
                </a:lnTo>
                <a:cubicBezTo>
                  <a:pt x="316738" y="826288"/>
                  <a:pt x="316738" y="826288"/>
                  <a:pt x="316738" y="815972"/>
                </a:cubicBezTo>
                <a:lnTo>
                  <a:pt x="309169" y="815972"/>
                </a:lnTo>
                <a:lnTo>
                  <a:pt x="308556" y="815972"/>
                </a:lnTo>
                <a:cubicBezTo>
                  <a:pt x="306919" y="815972"/>
                  <a:pt x="303646" y="815972"/>
                  <a:pt x="303646" y="815972"/>
                </a:cubicBezTo>
                <a:cubicBezTo>
                  <a:pt x="303646" y="815972"/>
                  <a:pt x="316738" y="815972"/>
                  <a:pt x="316738" y="805977"/>
                </a:cubicBezTo>
                <a:lnTo>
                  <a:pt x="316738" y="795983"/>
                </a:lnTo>
                <a:lnTo>
                  <a:pt x="316738" y="785989"/>
                </a:lnTo>
                <a:lnTo>
                  <a:pt x="315101" y="785989"/>
                </a:lnTo>
                <a:lnTo>
                  <a:pt x="305283" y="785989"/>
                </a:lnTo>
                <a:cubicBezTo>
                  <a:pt x="303646" y="785989"/>
                  <a:pt x="303646" y="785989"/>
                  <a:pt x="303646" y="785989"/>
                </a:cubicBezTo>
                <a:close/>
                <a:moveTo>
                  <a:pt x="1425320" y="775673"/>
                </a:moveTo>
                <a:cubicBezTo>
                  <a:pt x="1425320" y="775673"/>
                  <a:pt x="1425320" y="775673"/>
                  <a:pt x="1438834" y="775673"/>
                </a:cubicBezTo>
                <a:cubicBezTo>
                  <a:pt x="1438834" y="785989"/>
                  <a:pt x="1438834" y="785989"/>
                  <a:pt x="1425320" y="785989"/>
                </a:cubicBezTo>
                <a:close/>
                <a:moveTo>
                  <a:pt x="1293557" y="775673"/>
                </a:moveTo>
                <a:cubicBezTo>
                  <a:pt x="1293557" y="775673"/>
                  <a:pt x="1293557" y="775673"/>
                  <a:pt x="1293557" y="785989"/>
                </a:cubicBezTo>
                <a:cubicBezTo>
                  <a:pt x="1293557" y="785989"/>
                  <a:pt x="1293557" y="785989"/>
                  <a:pt x="1295193" y="785989"/>
                </a:cubicBezTo>
                <a:lnTo>
                  <a:pt x="1299285" y="785989"/>
                </a:lnTo>
                <a:cubicBezTo>
                  <a:pt x="1300921" y="785989"/>
                  <a:pt x="1299285" y="785989"/>
                  <a:pt x="1300921" y="785989"/>
                </a:cubicBezTo>
                <a:lnTo>
                  <a:pt x="1306649" y="785989"/>
                </a:lnTo>
                <a:lnTo>
                  <a:pt x="1306649" y="775673"/>
                </a:lnTo>
                <a:close/>
                <a:moveTo>
                  <a:pt x="791844" y="775673"/>
                </a:moveTo>
                <a:lnTo>
                  <a:pt x="791844" y="785989"/>
                </a:lnTo>
                <a:cubicBezTo>
                  <a:pt x="791844" y="785989"/>
                  <a:pt x="795223" y="785989"/>
                  <a:pt x="796912" y="785989"/>
                </a:cubicBezTo>
                <a:lnTo>
                  <a:pt x="797545" y="785989"/>
                </a:lnTo>
                <a:lnTo>
                  <a:pt x="805358" y="785989"/>
                </a:lnTo>
                <a:cubicBezTo>
                  <a:pt x="805358" y="785989"/>
                  <a:pt x="805358" y="785989"/>
                  <a:pt x="791844" y="775673"/>
                </a:cubicBezTo>
                <a:close/>
                <a:moveTo>
                  <a:pt x="541411" y="775673"/>
                </a:moveTo>
                <a:cubicBezTo>
                  <a:pt x="541411" y="775673"/>
                  <a:pt x="541411" y="775673"/>
                  <a:pt x="541411" y="785989"/>
                </a:cubicBezTo>
                <a:cubicBezTo>
                  <a:pt x="541411" y="785989"/>
                  <a:pt x="541411" y="785989"/>
                  <a:pt x="541411" y="795983"/>
                </a:cubicBezTo>
                <a:cubicBezTo>
                  <a:pt x="541411" y="795983"/>
                  <a:pt x="541411" y="795983"/>
                  <a:pt x="541411" y="805977"/>
                </a:cubicBezTo>
                <a:cubicBezTo>
                  <a:pt x="541411" y="815972"/>
                  <a:pt x="541411" y="815972"/>
                  <a:pt x="554502" y="815972"/>
                </a:cubicBezTo>
                <a:lnTo>
                  <a:pt x="554502" y="805977"/>
                </a:lnTo>
                <a:cubicBezTo>
                  <a:pt x="554502" y="805977"/>
                  <a:pt x="554502" y="805977"/>
                  <a:pt x="554502" y="804728"/>
                </a:cubicBezTo>
                <a:lnTo>
                  <a:pt x="554502" y="797233"/>
                </a:lnTo>
                <a:lnTo>
                  <a:pt x="554502" y="795983"/>
                </a:lnTo>
                <a:cubicBezTo>
                  <a:pt x="554502" y="795983"/>
                  <a:pt x="554502" y="795983"/>
                  <a:pt x="554502" y="785989"/>
                </a:cubicBezTo>
                <a:cubicBezTo>
                  <a:pt x="554502" y="785989"/>
                  <a:pt x="554502" y="785989"/>
                  <a:pt x="552866" y="785989"/>
                </a:cubicBezTo>
                <a:cubicBezTo>
                  <a:pt x="551229" y="785989"/>
                  <a:pt x="547957" y="785989"/>
                  <a:pt x="541411" y="785989"/>
                </a:cubicBezTo>
                <a:cubicBezTo>
                  <a:pt x="541411" y="775673"/>
                  <a:pt x="554502" y="775673"/>
                  <a:pt x="554502" y="775673"/>
                </a:cubicBezTo>
                <a:cubicBezTo>
                  <a:pt x="554502" y="775673"/>
                  <a:pt x="547138" y="775673"/>
                  <a:pt x="548979" y="775673"/>
                </a:cubicBezTo>
                <a:close/>
                <a:moveTo>
                  <a:pt x="462015" y="775673"/>
                </a:moveTo>
                <a:cubicBezTo>
                  <a:pt x="462015" y="775673"/>
                  <a:pt x="462015" y="775673"/>
                  <a:pt x="462015" y="785989"/>
                </a:cubicBezTo>
                <a:cubicBezTo>
                  <a:pt x="462015" y="775673"/>
                  <a:pt x="475107" y="775673"/>
                  <a:pt x="475107" y="775673"/>
                </a:cubicBezTo>
                <a:lnTo>
                  <a:pt x="473470" y="775673"/>
                </a:lnTo>
                <a:lnTo>
                  <a:pt x="463651" y="775673"/>
                </a:lnTo>
                <a:cubicBezTo>
                  <a:pt x="462015" y="775673"/>
                  <a:pt x="462015" y="775673"/>
                  <a:pt x="462015" y="775673"/>
                </a:cubicBezTo>
                <a:close/>
                <a:moveTo>
                  <a:pt x="1425320" y="765679"/>
                </a:moveTo>
                <a:lnTo>
                  <a:pt x="1425320" y="775673"/>
                </a:lnTo>
                <a:lnTo>
                  <a:pt x="1423683" y="775673"/>
                </a:lnTo>
                <a:cubicBezTo>
                  <a:pt x="1422047" y="775673"/>
                  <a:pt x="1418774" y="775673"/>
                  <a:pt x="1412228" y="775673"/>
                </a:cubicBezTo>
                <a:cubicBezTo>
                  <a:pt x="1412228" y="785989"/>
                  <a:pt x="1412228" y="775673"/>
                  <a:pt x="1412228" y="785989"/>
                </a:cubicBezTo>
                <a:cubicBezTo>
                  <a:pt x="1412228" y="785989"/>
                  <a:pt x="1412228" y="785989"/>
                  <a:pt x="1425320" y="785989"/>
                </a:cubicBezTo>
                <a:cubicBezTo>
                  <a:pt x="1425320" y="785989"/>
                  <a:pt x="1425320" y="785989"/>
                  <a:pt x="1427009" y="785989"/>
                </a:cubicBezTo>
                <a:lnTo>
                  <a:pt x="1437145" y="785989"/>
                </a:lnTo>
                <a:lnTo>
                  <a:pt x="1438834" y="785989"/>
                </a:lnTo>
                <a:cubicBezTo>
                  <a:pt x="1438834" y="785989"/>
                  <a:pt x="1438834" y="795983"/>
                  <a:pt x="1425320" y="795983"/>
                </a:cubicBezTo>
                <a:cubicBezTo>
                  <a:pt x="1425320" y="795983"/>
                  <a:pt x="1425320" y="795983"/>
                  <a:pt x="1438834" y="795983"/>
                </a:cubicBezTo>
                <a:lnTo>
                  <a:pt x="1438834" y="785989"/>
                </a:lnTo>
                <a:lnTo>
                  <a:pt x="1451926" y="775673"/>
                </a:lnTo>
                <a:cubicBezTo>
                  <a:pt x="1465017" y="785989"/>
                  <a:pt x="1465017" y="775673"/>
                  <a:pt x="1465017" y="775673"/>
                </a:cubicBezTo>
                <a:lnTo>
                  <a:pt x="1451926" y="775673"/>
                </a:lnTo>
                <a:lnTo>
                  <a:pt x="1438834" y="775673"/>
                </a:lnTo>
                <a:cubicBezTo>
                  <a:pt x="1425320" y="775673"/>
                  <a:pt x="1425320" y="775673"/>
                  <a:pt x="1438834" y="765679"/>
                </a:cubicBezTo>
                <a:close/>
                <a:moveTo>
                  <a:pt x="620384" y="765679"/>
                </a:moveTo>
                <a:cubicBezTo>
                  <a:pt x="607292" y="765679"/>
                  <a:pt x="607292" y="775673"/>
                  <a:pt x="620384" y="775673"/>
                </a:cubicBezTo>
                <a:close/>
                <a:moveTo>
                  <a:pt x="567594" y="765679"/>
                </a:moveTo>
                <a:cubicBezTo>
                  <a:pt x="567594" y="765679"/>
                  <a:pt x="567594" y="765679"/>
                  <a:pt x="567594" y="775673"/>
                </a:cubicBezTo>
                <a:lnTo>
                  <a:pt x="567594" y="785989"/>
                </a:lnTo>
                <a:cubicBezTo>
                  <a:pt x="567594" y="785989"/>
                  <a:pt x="567594" y="785989"/>
                  <a:pt x="567594" y="795983"/>
                </a:cubicBezTo>
                <a:cubicBezTo>
                  <a:pt x="580686" y="795983"/>
                  <a:pt x="580686" y="795983"/>
                  <a:pt x="567594" y="805977"/>
                </a:cubicBezTo>
                <a:lnTo>
                  <a:pt x="567594" y="815972"/>
                </a:lnTo>
                <a:cubicBezTo>
                  <a:pt x="567594" y="805977"/>
                  <a:pt x="567594" y="805977"/>
                  <a:pt x="580686" y="805977"/>
                </a:cubicBezTo>
                <a:lnTo>
                  <a:pt x="580686" y="795983"/>
                </a:lnTo>
                <a:lnTo>
                  <a:pt x="580686" y="785989"/>
                </a:lnTo>
                <a:lnTo>
                  <a:pt x="580686" y="775673"/>
                </a:lnTo>
                <a:lnTo>
                  <a:pt x="580686" y="765679"/>
                </a:lnTo>
                <a:lnTo>
                  <a:pt x="579050" y="765679"/>
                </a:lnTo>
                <a:lnTo>
                  <a:pt x="569231" y="765679"/>
                </a:lnTo>
                <a:cubicBezTo>
                  <a:pt x="567594" y="765679"/>
                  <a:pt x="567594" y="765679"/>
                  <a:pt x="567594" y="765679"/>
                </a:cubicBezTo>
                <a:close/>
                <a:moveTo>
                  <a:pt x="448923" y="765679"/>
                </a:moveTo>
                <a:lnTo>
                  <a:pt x="448923" y="775673"/>
                </a:lnTo>
                <a:lnTo>
                  <a:pt x="462015" y="765679"/>
                </a:lnTo>
                <a:close/>
                <a:moveTo>
                  <a:pt x="290554" y="765679"/>
                </a:moveTo>
                <a:cubicBezTo>
                  <a:pt x="303646" y="765679"/>
                  <a:pt x="290554" y="775673"/>
                  <a:pt x="290554" y="775673"/>
                </a:cubicBezTo>
                <a:cubicBezTo>
                  <a:pt x="290554" y="775673"/>
                  <a:pt x="290554" y="775673"/>
                  <a:pt x="292191" y="775673"/>
                </a:cubicBezTo>
                <a:lnTo>
                  <a:pt x="293827" y="775673"/>
                </a:lnTo>
                <a:lnTo>
                  <a:pt x="302010" y="775673"/>
                </a:lnTo>
                <a:lnTo>
                  <a:pt x="303646" y="775673"/>
                </a:lnTo>
                <a:cubicBezTo>
                  <a:pt x="303646" y="775673"/>
                  <a:pt x="303646" y="765679"/>
                  <a:pt x="316738" y="765679"/>
                </a:cubicBezTo>
                <a:lnTo>
                  <a:pt x="315101" y="765679"/>
                </a:lnTo>
                <a:cubicBezTo>
                  <a:pt x="313465" y="765679"/>
                  <a:pt x="310192" y="765679"/>
                  <a:pt x="303646" y="765679"/>
                </a:cubicBezTo>
                <a:lnTo>
                  <a:pt x="292191" y="765679"/>
                </a:lnTo>
                <a:cubicBezTo>
                  <a:pt x="290554" y="765679"/>
                  <a:pt x="290554" y="765679"/>
                  <a:pt x="290554" y="765679"/>
                </a:cubicBezTo>
                <a:close/>
                <a:moveTo>
                  <a:pt x="237765" y="765679"/>
                </a:moveTo>
                <a:cubicBezTo>
                  <a:pt x="237765" y="765679"/>
                  <a:pt x="237765" y="775673"/>
                  <a:pt x="224673" y="775673"/>
                </a:cubicBezTo>
                <a:lnTo>
                  <a:pt x="237765" y="775673"/>
                </a:lnTo>
                <a:lnTo>
                  <a:pt x="250856" y="775673"/>
                </a:lnTo>
                <a:cubicBezTo>
                  <a:pt x="250856" y="775673"/>
                  <a:pt x="250856" y="785989"/>
                  <a:pt x="237765" y="785989"/>
                </a:cubicBezTo>
                <a:cubicBezTo>
                  <a:pt x="237765" y="785989"/>
                  <a:pt x="237765" y="785989"/>
                  <a:pt x="239401" y="785989"/>
                </a:cubicBezTo>
                <a:lnTo>
                  <a:pt x="245333" y="785989"/>
                </a:lnTo>
                <a:cubicBezTo>
                  <a:pt x="244720" y="785989"/>
                  <a:pt x="245129" y="785989"/>
                  <a:pt x="245947" y="785989"/>
                </a:cubicBezTo>
                <a:cubicBezTo>
                  <a:pt x="247583" y="785989"/>
                  <a:pt x="250856" y="785989"/>
                  <a:pt x="250856" y="785989"/>
                </a:cubicBezTo>
                <a:lnTo>
                  <a:pt x="250856" y="775673"/>
                </a:lnTo>
                <a:lnTo>
                  <a:pt x="250856" y="765679"/>
                </a:lnTo>
                <a:lnTo>
                  <a:pt x="249220" y="765679"/>
                </a:lnTo>
                <a:cubicBezTo>
                  <a:pt x="247583" y="765679"/>
                  <a:pt x="244311" y="765679"/>
                  <a:pt x="237765" y="765679"/>
                </a:cubicBezTo>
                <a:close/>
                <a:moveTo>
                  <a:pt x="1412228" y="755684"/>
                </a:moveTo>
                <a:lnTo>
                  <a:pt x="1412228" y="765679"/>
                </a:lnTo>
                <a:cubicBezTo>
                  <a:pt x="1425320" y="765679"/>
                  <a:pt x="1425320" y="765679"/>
                  <a:pt x="1425320" y="755684"/>
                </a:cubicBezTo>
                <a:close/>
                <a:moveTo>
                  <a:pt x="699779" y="755684"/>
                </a:moveTo>
                <a:cubicBezTo>
                  <a:pt x="699779" y="755684"/>
                  <a:pt x="699779" y="755684"/>
                  <a:pt x="699779" y="765679"/>
                </a:cubicBezTo>
                <a:lnTo>
                  <a:pt x="712871" y="765679"/>
                </a:lnTo>
                <a:cubicBezTo>
                  <a:pt x="712871" y="765679"/>
                  <a:pt x="712871" y="765679"/>
                  <a:pt x="725963" y="755684"/>
                </a:cubicBezTo>
                <a:lnTo>
                  <a:pt x="712871" y="755684"/>
                </a:lnTo>
                <a:cubicBezTo>
                  <a:pt x="712871" y="755684"/>
                  <a:pt x="712871" y="755684"/>
                  <a:pt x="711235" y="755684"/>
                </a:cubicBezTo>
                <a:lnTo>
                  <a:pt x="701416" y="755684"/>
                </a:lnTo>
                <a:cubicBezTo>
                  <a:pt x="699779" y="755684"/>
                  <a:pt x="699779" y="755684"/>
                  <a:pt x="699779" y="755684"/>
                </a:cubicBezTo>
                <a:close/>
                <a:moveTo>
                  <a:pt x="554502" y="755684"/>
                </a:moveTo>
                <a:cubicBezTo>
                  <a:pt x="554502" y="755684"/>
                  <a:pt x="554502" y="755684"/>
                  <a:pt x="554502" y="765679"/>
                </a:cubicBezTo>
                <a:cubicBezTo>
                  <a:pt x="554502" y="755684"/>
                  <a:pt x="567594" y="755684"/>
                  <a:pt x="567594" y="755684"/>
                </a:cubicBezTo>
                <a:cubicBezTo>
                  <a:pt x="567594" y="755684"/>
                  <a:pt x="567594" y="755684"/>
                  <a:pt x="554502" y="755684"/>
                </a:cubicBezTo>
                <a:close/>
                <a:moveTo>
                  <a:pt x="1391567" y="751468"/>
                </a:moveTo>
                <a:cubicBezTo>
                  <a:pt x="1390954" y="751937"/>
                  <a:pt x="1389317" y="753186"/>
                  <a:pt x="1386044" y="755684"/>
                </a:cubicBezTo>
                <a:cubicBezTo>
                  <a:pt x="1386044" y="755684"/>
                  <a:pt x="1393408" y="750063"/>
                  <a:pt x="1391567" y="751468"/>
                </a:cubicBezTo>
                <a:close/>
                <a:moveTo>
                  <a:pt x="1386044" y="745690"/>
                </a:moveTo>
                <a:cubicBezTo>
                  <a:pt x="1386044" y="745690"/>
                  <a:pt x="1386044" y="745690"/>
                  <a:pt x="1386044" y="755684"/>
                </a:cubicBezTo>
                <a:lnTo>
                  <a:pt x="1399136" y="755684"/>
                </a:lnTo>
                <a:close/>
                <a:moveTo>
                  <a:pt x="343344" y="745690"/>
                </a:moveTo>
                <a:cubicBezTo>
                  <a:pt x="343344" y="745690"/>
                  <a:pt x="343344" y="745690"/>
                  <a:pt x="343344" y="755684"/>
                </a:cubicBezTo>
                <a:lnTo>
                  <a:pt x="343344" y="765679"/>
                </a:lnTo>
                <a:lnTo>
                  <a:pt x="346617" y="765679"/>
                </a:lnTo>
                <a:lnTo>
                  <a:pt x="348253" y="765679"/>
                </a:lnTo>
                <a:lnTo>
                  <a:pt x="348867" y="765679"/>
                </a:lnTo>
                <a:lnTo>
                  <a:pt x="356436" y="765679"/>
                </a:lnTo>
                <a:cubicBezTo>
                  <a:pt x="356436" y="765679"/>
                  <a:pt x="356436" y="765679"/>
                  <a:pt x="356436" y="775673"/>
                </a:cubicBezTo>
                <a:lnTo>
                  <a:pt x="369528" y="775673"/>
                </a:lnTo>
                <a:cubicBezTo>
                  <a:pt x="369528" y="775673"/>
                  <a:pt x="369528" y="775673"/>
                  <a:pt x="369528" y="765679"/>
                </a:cubicBezTo>
                <a:lnTo>
                  <a:pt x="367891" y="765679"/>
                </a:lnTo>
                <a:lnTo>
                  <a:pt x="364618" y="765679"/>
                </a:lnTo>
                <a:cubicBezTo>
                  <a:pt x="363800" y="765679"/>
                  <a:pt x="363391" y="765679"/>
                  <a:pt x="364005" y="765679"/>
                </a:cubicBezTo>
                <a:lnTo>
                  <a:pt x="356436" y="765679"/>
                </a:lnTo>
                <a:lnTo>
                  <a:pt x="369528" y="755684"/>
                </a:lnTo>
                <a:lnTo>
                  <a:pt x="367891" y="755684"/>
                </a:lnTo>
                <a:lnTo>
                  <a:pt x="361959" y="755684"/>
                </a:lnTo>
                <a:cubicBezTo>
                  <a:pt x="362573" y="755684"/>
                  <a:pt x="362164" y="755684"/>
                  <a:pt x="361345" y="755684"/>
                </a:cubicBezTo>
                <a:lnTo>
                  <a:pt x="358072" y="755684"/>
                </a:lnTo>
                <a:cubicBezTo>
                  <a:pt x="356436" y="755684"/>
                  <a:pt x="356436" y="755684"/>
                  <a:pt x="356436" y="755684"/>
                </a:cubicBezTo>
                <a:lnTo>
                  <a:pt x="356436" y="746939"/>
                </a:lnTo>
                <a:lnTo>
                  <a:pt x="356436" y="745690"/>
                </a:lnTo>
                <a:lnTo>
                  <a:pt x="350708" y="745690"/>
                </a:lnTo>
                <a:cubicBezTo>
                  <a:pt x="349072" y="745690"/>
                  <a:pt x="350708" y="745690"/>
                  <a:pt x="349072" y="745690"/>
                </a:cubicBezTo>
                <a:lnTo>
                  <a:pt x="344980" y="745690"/>
                </a:lnTo>
                <a:cubicBezTo>
                  <a:pt x="343344" y="745690"/>
                  <a:pt x="343344" y="745690"/>
                  <a:pt x="343344" y="745690"/>
                </a:cubicBezTo>
                <a:close/>
                <a:moveTo>
                  <a:pt x="237765" y="745690"/>
                </a:moveTo>
                <a:cubicBezTo>
                  <a:pt x="237765" y="745690"/>
                  <a:pt x="237765" y="745690"/>
                  <a:pt x="224673" y="755684"/>
                </a:cubicBezTo>
                <a:lnTo>
                  <a:pt x="237765" y="755684"/>
                </a:lnTo>
                <a:lnTo>
                  <a:pt x="250856" y="745690"/>
                </a:lnTo>
                <a:close/>
                <a:moveTo>
                  <a:pt x="1451926" y="735374"/>
                </a:moveTo>
                <a:cubicBezTo>
                  <a:pt x="1451926" y="735374"/>
                  <a:pt x="1451926" y="735374"/>
                  <a:pt x="1453562" y="735374"/>
                </a:cubicBezTo>
                <a:lnTo>
                  <a:pt x="1465017" y="735374"/>
                </a:lnTo>
                <a:lnTo>
                  <a:pt x="1478109" y="745690"/>
                </a:lnTo>
                <a:lnTo>
                  <a:pt x="1470540" y="745690"/>
                </a:lnTo>
                <a:cubicBezTo>
                  <a:pt x="1472381" y="745690"/>
                  <a:pt x="1465017" y="745690"/>
                  <a:pt x="1465017" y="745690"/>
                </a:cubicBezTo>
                <a:cubicBezTo>
                  <a:pt x="1458471" y="745690"/>
                  <a:pt x="1455199" y="745690"/>
                  <a:pt x="1455199" y="745690"/>
                </a:cubicBezTo>
                <a:lnTo>
                  <a:pt x="1451926" y="745690"/>
                </a:lnTo>
                <a:close/>
                <a:moveTo>
                  <a:pt x="1372530" y="735374"/>
                </a:moveTo>
                <a:lnTo>
                  <a:pt x="1372530" y="745690"/>
                </a:lnTo>
                <a:cubicBezTo>
                  <a:pt x="1372530" y="735374"/>
                  <a:pt x="1386044" y="735374"/>
                  <a:pt x="1386044" y="735374"/>
                </a:cubicBezTo>
                <a:close/>
                <a:moveTo>
                  <a:pt x="475107" y="735374"/>
                </a:moveTo>
                <a:lnTo>
                  <a:pt x="475107" y="745690"/>
                </a:lnTo>
                <a:lnTo>
                  <a:pt x="462015" y="745690"/>
                </a:lnTo>
                <a:cubicBezTo>
                  <a:pt x="462015" y="745690"/>
                  <a:pt x="462015" y="755684"/>
                  <a:pt x="448923" y="755684"/>
                </a:cubicBezTo>
                <a:cubicBezTo>
                  <a:pt x="448923" y="755684"/>
                  <a:pt x="448923" y="755684"/>
                  <a:pt x="450560" y="755684"/>
                </a:cubicBezTo>
                <a:lnTo>
                  <a:pt x="462015" y="755684"/>
                </a:lnTo>
                <a:cubicBezTo>
                  <a:pt x="462015" y="745690"/>
                  <a:pt x="462015" y="745690"/>
                  <a:pt x="475107" y="745690"/>
                </a:cubicBezTo>
                <a:cubicBezTo>
                  <a:pt x="475107" y="745690"/>
                  <a:pt x="475107" y="745690"/>
                  <a:pt x="476796" y="745690"/>
                </a:cubicBezTo>
                <a:lnTo>
                  <a:pt x="486932" y="745690"/>
                </a:lnTo>
                <a:cubicBezTo>
                  <a:pt x="488621" y="745690"/>
                  <a:pt x="488621" y="745690"/>
                  <a:pt x="488621" y="745690"/>
                </a:cubicBezTo>
                <a:lnTo>
                  <a:pt x="488621" y="735374"/>
                </a:lnTo>
                <a:lnTo>
                  <a:pt x="486932" y="735374"/>
                </a:lnTo>
                <a:lnTo>
                  <a:pt x="478485" y="735374"/>
                </a:lnTo>
                <a:lnTo>
                  <a:pt x="476796" y="735374"/>
                </a:lnTo>
                <a:cubicBezTo>
                  <a:pt x="475107" y="735374"/>
                  <a:pt x="475107" y="735374"/>
                  <a:pt x="475107" y="735374"/>
                </a:cubicBezTo>
                <a:close/>
                <a:moveTo>
                  <a:pt x="1451926" y="725380"/>
                </a:moveTo>
                <a:cubicBezTo>
                  <a:pt x="1465017" y="735374"/>
                  <a:pt x="1451926" y="725380"/>
                  <a:pt x="1451926" y="725380"/>
                </a:cubicBezTo>
                <a:close/>
                <a:moveTo>
                  <a:pt x="686265" y="725380"/>
                </a:moveTo>
                <a:cubicBezTo>
                  <a:pt x="686265" y="725380"/>
                  <a:pt x="686265" y="725380"/>
                  <a:pt x="687954" y="725380"/>
                </a:cubicBezTo>
                <a:lnTo>
                  <a:pt x="691333" y="725380"/>
                </a:lnTo>
                <a:cubicBezTo>
                  <a:pt x="692177" y="725380"/>
                  <a:pt x="692600" y="725380"/>
                  <a:pt x="691966" y="725380"/>
                </a:cubicBezTo>
                <a:lnTo>
                  <a:pt x="699779" y="725380"/>
                </a:lnTo>
                <a:cubicBezTo>
                  <a:pt x="699779" y="735374"/>
                  <a:pt x="686265" y="735374"/>
                  <a:pt x="686265" y="735374"/>
                </a:cubicBezTo>
                <a:cubicBezTo>
                  <a:pt x="686265" y="735374"/>
                  <a:pt x="686265" y="735374"/>
                  <a:pt x="686265" y="725380"/>
                </a:cubicBezTo>
                <a:close/>
                <a:moveTo>
                  <a:pt x="435831" y="725380"/>
                </a:moveTo>
                <a:lnTo>
                  <a:pt x="422317" y="735374"/>
                </a:lnTo>
                <a:lnTo>
                  <a:pt x="435831" y="735374"/>
                </a:lnTo>
                <a:cubicBezTo>
                  <a:pt x="435831" y="725380"/>
                  <a:pt x="435831" y="725380"/>
                  <a:pt x="448923" y="725380"/>
                </a:cubicBezTo>
                <a:lnTo>
                  <a:pt x="448923" y="735374"/>
                </a:lnTo>
                <a:cubicBezTo>
                  <a:pt x="448923" y="735374"/>
                  <a:pt x="448923" y="725380"/>
                  <a:pt x="462015" y="725380"/>
                </a:cubicBezTo>
                <a:lnTo>
                  <a:pt x="454446" y="725380"/>
                </a:lnTo>
                <a:lnTo>
                  <a:pt x="453833" y="725380"/>
                </a:lnTo>
                <a:cubicBezTo>
                  <a:pt x="452196" y="725380"/>
                  <a:pt x="448923" y="725380"/>
                  <a:pt x="448923" y="725380"/>
                </a:cubicBezTo>
                <a:cubicBezTo>
                  <a:pt x="448923" y="725380"/>
                  <a:pt x="448923" y="725380"/>
                  <a:pt x="447287" y="725380"/>
                </a:cubicBezTo>
                <a:lnTo>
                  <a:pt x="439104" y="725380"/>
                </a:lnTo>
                <a:close/>
                <a:moveTo>
                  <a:pt x="231219" y="721632"/>
                </a:moveTo>
                <a:cubicBezTo>
                  <a:pt x="227946" y="722881"/>
                  <a:pt x="224673" y="725380"/>
                  <a:pt x="224673" y="725380"/>
                </a:cubicBezTo>
                <a:cubicBezTo>
                  <a:pt x="224673" y="725380"/>
                  <a:pt x="224673" y="725380"/>
                  <a:pt x="224673" y="735374"/>
                </a:cubicBezTo>
                <a:cubicBezTo>
                  <a:pt x="224673" y="735374"/>
                  <a:pt x="224673" y="735374"/>
                  <a:pt x="224673" y="745690"/>
                </a:cubicBezTo>
                <a:cubicBezTo>
                  <a:pt x="224673" y="745690"/>
                  <a:pt x="224673" y="735374"/>
                  <a:pt x="237765" y="735374"/>
                </a:cubicBezTo>
                <a:cubicBezTo>
                  <a:pt x="237765" y="735374"/>
                  <a:pt x="237765" y="735374"/>
                  <a:pt x="237765" y="725380"/>
                </a:cubicBezTo>
                <a:cubicBezTo>
                  <a:pt x="237765" y="720383"/>
                  <a:pt x="234492" y="720383"/>
                  <a:pt x="231219" y="721632"/>
                </a:cubicBezTo>
                <a:close/>
                <a:moveTo>
                  <a:pt x="209522" y="717884"/>
                </a:moveTo>
                <a:cubicBezTo>
                  <a:pt x="207886" y="717884"/>
                  <a:pt x="204613" y="720383"/>
                  <a:pt x="198067" y="725380"/>
                </a:cubicBezTo>
                <a:cubicBezTo>
                  <a:pt x="198067" y="725380"/>
                  <a:pt x="184975" y="735374"/>
                  <a:pt x="198067" y="735374"/>
                </a:cubicBezTo>
                <a:cubicBezTo>
                  <a:pt x="198067" y="735374"/>
                  <a:pt x="198067" y="735374"/>
                  <a:pt x="198067" y="734125"/>
                </a:cubicBezTo>
                <a:lnTo>
                  <a:pt x="198067" y="729128"/>
                </a:lnTo>
                <a:cubicBezTo>
                  <a:pt x="198067" y="727878"/>
                  <a:pt x="198067" y="725380"/>
                  <a:pt x="198067" y="725380"/>
                </a:cubicBezTo>
                <a:cubicBezTo>
                  <a:pt x="198067" y="725380"/>
                  <a:pt x="198067" y="725380"/>
                  <a:pt x="211159" y="725380"/>
                </a:cubicBezTo>
                <a:cubicBezTo>
                  <a:pt x="211159" y="720383"/>
                  <a:pt x="211159" y="717884"/>
                  <a:pt x="209522" y="717884"/>
                </a:cubicBezTo>
                <a:close/>
                <a:moveTo>
                  <a:pt x="1491623" y="715386"/>
                </a:moveTo>
                <a:cubicBezTo>
                  <a:pt x="1491623" y="715386"/>
                  <a:pt x="1504715" y="725380"/>
                  <a:pt x="1491623" y="715386"/>
                </a:cubicBezTo>
                <a:close/>
                <a:moveTo>
                  <a:pt x="580686" y="715386"/>
                </a:moveTo>
                <a:lnTo>
                  <a:pt x="580686" y="725380"/>
                </a:lnTo>
                <a:lnTo>
                  <a:pt x="580686" y="735374"/>
                </a:lnTo>
                <a:cubicBezTo>
                  <a:pt x="580686" y="735374"/>
                  <a:pt x="580686" y="735374"/>
                  <a:pt x="582376" y="735374"/>
                </a:cubicBezTo>
                <a:lnTo>
                  <a:pt x="592511" y="735374"/>
                </a:lnTo>
                <a:lnTo>
                  <a:pt x="594200" y="735374"/>
                </a:lnTo>
                <a:lnTo>
                  <a:pt x="594200" y="725380"/>
                </a:lnTo>
                <a:lnTo>
                  <a:pt x="586388" y="725380"/>
                </a:lnTo>
                <a:cubicBezTo>
                  <a:pt x="588288" y="725380"/>
                  <a:pt x="580686" y="725380"/>
                  <a:pt x="580686" y="725380"/>
                </a:cubicBezTo>
                <a:cubicBezTo>
                  <a:pt x="594200" y="715386"/>
                  <a:pt x="580686" y="725380"/>
                  <a:pt x="594200" y="715386"/>
                </a:cubicBezTo>
                <a:lnTo>
                  <a:pt x="589133" y="715386"/>
                </a:lnTo>
                <a:cubicBezTo>
                  <a:pt x="588288" y="715386"/>
                  <a:pt x="587866" y="715386"/>
                  <a:pt x="588499" y="715386"/>
                </a:cubicBezTo>
                <a:close/>
                <a:moveTo>
                  <a:pt x="277462" y="715386"/>
                </a:moveTo>
                <a:cubicBezTo>
                  <a:pt x="277462" y="715386"/>
                  <a:pt x="263948" y="725380"/>
                  <a:pt x="277462" y="725380"/>
                </a:cubicBezTo>
                <a:cubicBezTo>
                  <a:pt x="284008" y="725380"/>
                  <a:pt x="287281" y="725380"/>
                  <a:pt x="288918" y="725380"/>
                </a:cubicBezTo>
                <a:lnTo>
                  <a:pt x="290554" y="725380"/>
                </a:lnTo>
                <a:lnTo>
                  <a:pt x="277462" y="735374"/>
                </a:lnTo>
                <a:lnTo>
                  <a:pt x="277462" y="745690"/>
                </a:lnTo>
                <a:lnTo>
                  <a:pt x="277462" y="755684"/>
                </a:lnTo>
                <a:lnTo>
                  <a:pt x="290554" y="745690"/>
                </a:lnTo>
                <a:cubicBezTo>
                  <a:pt x="290554" y="750687"/>
                  <a:pt x="290554" y="753186"/>
                  <a:pt x="290554" y="753186"/>
                </a:cubicBezTo>
                <a:lnTo>
                  <a:pt x="290554" y="755684"/>
                </a:lnTo>
                <a:cubicBezTo>
                  <a:pt x="290554" y="755684"/>
                  <a:pt x="290554" y="755684"/>
                  <a:pt x="292191" y="755684"/>
                </a:cubicBezTo>
                <a:lnTo>
                  <a:pt x="298123" y="755684"/>
                </a:lnTo>
                <a:cubicBezTo>
                  <a:pt x="297509" y="755684"/>
                  <a:pt x="297919" y="755684"/>
                  <a:pt x="298737" y="755684"/>
                </a:cubicBezTo>
                <a:lnTo>
                  <a:pt x="302010" y="755684"/>
                </a:lnTo>
                <a:lnTo>
                  <a:pt x="303646" y="755684"/>
                </a:lnTo>
                <a:cubicBezTo>
                  <a:pt x="290554" y="755684"/>
                  <a:pt x="290554" y="755684"/>
                  <a:pt x="303646" y="745690"/>
                </a:cubicBezTo>
                <a:lnTo>
                  <a:pt x="303646" y="735374"/>
                </a:lnTo>
                <a:lnTo>
                  <a:pt x="297919" y="735374"/>
                </a:lnTo>
                <a:cubicBezTo>
                  <a:pt x="296282" y="735374"/>
                  <a:pt x="297919" y="735374"/>
                  <a:pt x="296282" y="735374"/>
                </a:cubicBezTo>
                <a:lnTo>
                  <a:pt x="296077" y="735374"/>
                </a:lnTo>
                <a:lnTo>
                  <a:pt x="295464" y="735374"/>
                </a:lnTo>
                <a:lnTo>
                  <a:pt x="292191" y="735374"/>
                </a:lnTo>
                <a:lnTo>
                  <a:pt x="290554" y="735374"/>
                </a:lnTo>
                <a:cubicBezTo>
                  <a:pt x="290554" y="725380"/>
                  <a:pt x="303646" y="725380"/>
                  <a:pt x="303646" y="725380"/>
                </a:cubicBezTo>
                <a:lnTo>
                  <a:pt x="302010" y="725380"/>
                </a:lnTo>
                <a:lnTo>
                  <a:pt x="297919" y="725380"/>
                </a:lnTo>
                <a:cubicBezTo>
                  <a:pt x="295464" y="725380"/>
                  <a:pt x="300373" y="725380"/>
                  <a:pt x="290554" y="725380"/>
                </a:cubicBezTo>
                <a:cubicBezTo>
                  <a:pt x="290554" y="725380"/>
                  <a:pt x="290554" y="715386"/>
                  <a:pt x="277462" y="715386"/>
                </a:cubicBezTo>
                <a:close/>
                <a:moveTo>
                  <a:pt x="767297" y="711638"/>
                </a:moveTo>
                <a:cubicBezTo>
                  <a:pt x="765661" y="712887"/>
                  <a:pt x="765661" y="715386"/>
                  <a:pt x="765661" y="715386"/>
                </a:cubicBezTo>
                <a:cubicBezTo>
                  <a:pt x="765661" y="715386"/>
                  <a:pt x="752569" y="715386"/>
                  <a:pt x="765661" y="725380"/>
                </a:cubicBezTo>
                <a:lnTo>
                  <a:pt x="752569" y="725380"/>
                </a:lnTo>
                <a:cubicBezTo>
                  <a:pt x="765661" y="725380"/>
                  <a:pt x="765661" y="735374"/>
                  <a:pt x="765661" y="735374"/>
                </a:cubicBezTo>
                <a:cubicBezTo>
                  <a:pt x="765661" y="735374"/>
                  <a:pt x="765661" y="735374"/>
                  <a:pt x="765661" y="725380"/>
                </a:cubicBezTo>
                <a:cubicBezTo>
                  <a:pt x="778752" y="715386"/>
                  <a:pt x="778752" y="715386"/>
                  <a:pt x="765661" y="715386"/>
                </a:cubicBezTo>
                <a:cubicBezTo>
                  <a:pt x="772207" y="715386"/>
                  <a:pt x="775479" y="715386"/>
                  <a:pt x="775479" y="715386"/>
                </a:cubicBezTo>
                <a:lnTo>
                  <a:pt x="778752" y="715386"/>
                </a:lnTo>
                <a:cubicBezTo>
                  <a:pt x="772207" y="710389"/>
                  <a:pt x="768934" y="710389"/>
                  <a:pt x="767297" y="711638"/>
                </a:cubicBezTo>
                <a:close/>
                <a:moveTo>
                  <a:pt x="620384" y="705391"/>
                </a:moveTo>
                <a:cubicBezTo>
                  <a:pt x="620384" y="715386"/>
                  <a:pt x="620384" y="705391"/>
                  <a:pt x="633475" y="705391"/>
                </a:cubicBezTo>
                <a:lnTo>
                  <a:pt x="631839" y="705391"/>
                </a:lnTo>
                <a:lnTo>
                  <a:pt x="622020" y="705391"/>
                </a:lnTo>
                <a:cubicBezTo>
                  <a:pt x="620384" y="705391"/>
                  <a:pt x="620384" y="705391"/>
                  <a:pt x="620384" y="705391"/>
                </a:cubicBezTo>
                <a:close/>
                <a:moveTo>
                  <a:pt x="607292" y="705391"/>
                </a:moveTo>
                <a:lnTo>
                  <a:pt x="607292" y="715386"/>
                </a:lnTo>
                <a:cubicBezTo>
                  <a:pt x="607292" y="715386"/>
                  <a:pt x="607292" y="715386"/>
                  <a:pt x="607292" y="725380"/>
                </a:cubicBezTo>
                <a:cubicBezTo>
                  <a:pt x="607292" y="725380"/>
                  <a:pt x="620384" y="725380"/>
                  <a:pt x="607292" y="735374"/>
                </a:cubicBezTo>
                <a:cubicBezTo>
                  <a:pt x="607292" y="735374"/>
                  <a:pt x="607292" y="735374"/>
                  <a:pt x="607292" y="745690"/>
                </a:cubicBezTo>
                <a:cubicBezTo>
                  <a:pt x="607292" y="745690"/>
                  <a:pt x="614656" y="745690"/>
                  <a:pt x="612815" y="745690"/>
                </a:cubicBezTo>
                <a:lnTo>
                  <a:pt x="618747" y="745690"/>
                </a:lnTo>
                <a:lnTo>
                  <a:pt x="620384" y="745690"/>
                </a:lnTo>
                <a:lnTo>
                  <a:pt x="607292" y="755684"/>
                </a:lnTo>
                <a:cubicBezTo>
                  <a:pt x="607292" y="755684"/>
                  <a:pt x="607292" y="755684"/>
                  <a:pt x="608929" y="755684"/>
                </a:cubicBezTo>
                <a:lnTo>
                  <a:pt x="610565" y="755684"/>
                </a:lnTo>
                <a:lnTo>
                  <a:pt x="612202" y="755684"/>
                </a:lnTo>
                <a:lnTo>
                  <a:pt x="612815" y="755684"/>
                </a:lnTo>
                <a:lnTo>
                  <a:pt x="620384" y="755684"/>
                </a:lnTo>
                <a:cubicBezTo>
                  <a:pt x="620384" y="755684"/>
                  <a:pt x="620384" y="755684"/>
                  <a:pt x="620384" y="745690"/>
                </a:cubicBezTo>
                <a:cubicBezTo>
                  <a:pt x="620384" y="745690"/>
                  <a:pt x="620384" y="745690"/>
                  <a:pt x="620384" y="735374"/>
                </a:cubicBezTo>
                <a:lnTo>
                  <a:pt x="620384" y="729128"/>
                </a:lnTo>
                <a:cubicBezTo>
                  <a:pt x="620384" y="727878"/>
                  <a:pt x="620384" y="725380"/>
                  <a:pt x="620384" y="725380"/>
                </a:cubicBezTo>
                <a:lnTo>
                  <a:pt x="620384" y="715386"/>
                </a:lnTo>
                <a:cubicBezTo>
                  <a:pt x="620384" y="705391"/>
                  <a:pt x="620384" y="705391"/>
                  <a:pt x="607292" y="705391"/>
                </a:cubicBezTo>
                <a:close/>
                <a:moveTo>
                  <a:pt x="567594" y="705391"/>
                </a:moveTo>
                <a:lnTo>
                  <a:pt x="554502" y="715386"/>
                </a:lnTo>
                <a:lnTo>
                  <a:pt x="541411" y="725380"/>
                </a:lnTo>
                <a:lnTo>
                  <a:pt x="554502" y="725380"/>
                </a:lnTo>
                <a:cubicBezTo>
                  <a:pt x="554502" y="725380"/>
                  <a:pt x="554502" y="725380"/>
                  <a:pt x="567594" y="725380"/>
                </a:cubicBezTo>
                <a:lnTo>
                  <a:pt x="567594" y="715386"/>
                </a:lnTo>
                <a:cubicBezTo>
                  <a:pt x="567594" y="715386"/>
                  <a:pt x="567594" y="715386"/>
                  <a:pt x="567594" y="714136"/>
                </a:cubicBezTo>
                <a:lnTo>
                  <a:pt x="567594" y="706641"/>
                </a:lnTo>
                <a:cubicBezTo>
                  <a:pt x="567594" y="705391"/>
                  <a:pt x="567594" y="705391"/>
                  <a:pt x="567594" y="705391"/>
                </a:cubicBezTo>
                <a:close/>
                <a:moveTo>
                  <a:pt x="1399136" y="695075"/>
                </a:moveTo>
                <a:cubicBezTo>
                  <a:pt x="1399136" y="695075"/>
                  <a:pt x="1399136" y="695075"/>
                  <a:pt x="1412228" y="695075"/>
                </a:cubicBezTo>
                <a:cubicBezTo>
                  <a:pt x="1425320" y="705391"/>
                  <a:pt x="1425320" y="695075"/>
                  <a:pt x="1425320" y="705391"/>
                </a:cubicBezTo>
                <a:lnTo>
                  <a:pt x="1425320" y="711638"/>
                </a:lnTo>
                <a:cubicBezTo>
                  <a:pt x="1425320" y="710389"/>
                  <a:pt x="1425320" y="710389"/>
                  <a:pt x="1425320" y="715386"/>
                </a:cubicBezTo>
                <a:lnTo>
                  <a:pt x="1412228" y="715386"/>
                </a:lnTo>
                <a:lnTo>
                  <a:pt x="1412228" y="712887"/>
                </a:lnTo>
                <a:cubicBezTo>
                  <a:pt x="1412228" y="712887"/>
                  <a:pt x="1412228" y="710389"/>
                  <a:pt x="1412228" y="705391"/>
                </a:cubicBezTo>
                <a:lnTo>
                  <a:pt x="1408955" y="705391"/>
                </a:lnTo>
                <a:cubicBezTo>
                  <a:pt x="1408955" y="705391"/>
                  <a:pt x="1405682" y="705391"/>
                  <a:pt x="1399136" y="705391"/>
                </a:cubicBezTo>
                <a:cubicBezTo>
                  <a:pt x="1399136" y="705391"/>
                  <a:pt x="1399136" y="705391"/>
                  <a:pt x="1399136" y="695075"/>
                </a:cubicBezTo>
                <a:close/>
                <a:moveTo>
                  <a:pt x="765661" y="685081"/>
                </a:moveTo>
                <a:lnTo>
                  <a:pt x="765661" y="695075"/>
                </a:lnTo>
                <a:cubicBezTo>
                  <a:pt x="765661" y="695075"/>
                  <a:pt x="765661" y="695075"/>
                  <a:pt x="778752" y="695075"/>
                </a:cubicBezTo>
                <a:close/>
                <a:moveTo>
                  <a:pt x="673173" y="685081"/>
                </a:moveTo>
                <a:cubicBezTo>
                  <a:pt x="686265" y="685081"/>
                  <a:pt x="686265" y="685081"/>
                  <a:pt x="686265" y="695075"/>
                </a:cubicBezTo>
                <a:cubicBezTo>
                  <a:pt x="686265" y="705391"/>
                  <a:pt x="686265" y="695075"/>
                  <a:pt x="686265" y="705391"/>
                </a:cubicBezTo>
                <a:lnTo>
                  <a:pt x="686265" y="715386"/>
                </a:lnTo>
                <a:lnTo>
                  <a:pt x="678492" y="715386"/>
                </a:lnTo>
                <a:lnTo>
                  <a:pt x="676446" y="715386"/>
                </a:lnTo>
                <a:lnTo>
                  <a:pt x="673173" y="715386"/>
                </a:lnTo>
                <a:cubicBezTo>
                  <a:pt x="673173" y="715386"/>
                  <a:pt x="673173" y="715386"/>
                  <a:pt x="673173" y="705391"/>
                </a:cubicBezTo>
                <a:lnTo>
                  <a:pt x="673173" y="695075"/>
                </a:lnTo>
                <a:lnTo>
                  <a:pt x="671537" y="695075"/>
                </a:lnTo>
                <a:lnTo>
                  <a:pt x="661718" y="695075"/>
                </a:lnTo>
                <a:cubicBezTo>
                  <a:pt x="660081" y="695075"/>
                  <a:pt x="660081" y="695075"/>
                  <a:pt x="660081" y="695075"/>
                </a:cubicBezTo>
                <a:cubicBezTo>
                  <a:pt x="673173" y="695075"/>
                  <a:pt x="673173" y="695075"/>
                  <a:pt x="673173" y="685081"/>
                </a:cubicBezTo>
                <a:close/>
                <a:moveTo>
                  <a:pt x="184975" y="685081"/>
                </a:moveTo>
                <a:cubicBezTo>
                  <a:pt x="184975" y="685081"/>
                  <a:pt x="171883" y="695075"/>
                  <a:pt x="184975" y="685081"/>
                </a:cubicBezTo>
                <a:cubicBezTo>
                  <a:pt x="184975" y="685081"/>
                  <a:pt x="184975" y="685081"/>
                  <a:pt x="184975" y="695075"/>
                </a:cubicBezTo>
                <a:cubicBezTo>
                  <a:pt x="198067" y="685081"/>
                  <a:pt x="184975" y="685081"/>
                  <a:pt x="184975" y="685081"/>
                </a:cubicBezTo>
                <a:close/>
                <a:moveTo>
                  <a:pt x="673173" y="675087"/>
                </a:moveTo>
                <a:cubicBezTo>
                  <a:pt x="673173" y="675087"/>
                  <a:pt x="673173" y="675087"/>
                  <a:pt x="674810" y="675087"/>
                </a:cubicBezTo>
                <a:lnTo>
                  <a:pt x="684629" y="675087"/>
                </a:lnTo>
                <a:cubicBezTo>
                  <a:pt x="686265" y="675087"/>
                  <a:pt x="686265" y="675087"/>
                  <a:pt x="686265" y="675087"/>
                </a:cubicBezTo>
                <a:cubicBezTo>
                  <a:pt x="686265" y="685081"/>
                  <a:pt x="673173" y="685081"/>
                  <a:pt x="673173" y="685081"/>
                </a:cubicBezTo>
                <a:close/>
                <a:moveTo>
                  <a:pt x="1333255" y="654776"/>
                </a:moveTo>
                <a:lnTo>
                  <a:pt x="1333255" y="665093"/>
                </a:lnTo>
                <a:lnTo>
                  <a:pt x="1346346" y="665093"/>
                </a:lnTo>
                <a:lnTo>
                  <a:pt x="1346346" y="654776"/>
                </a:lnTo>
                <a:close/>
                <a:moveTo>
                  <a:pt x="594200" y="654776"/>
                </a:moveTo>
                <a:lnTo>
                  <a:pt x="594200" y="665093"/>
                </a:lnTo>
                <a:cubicBezTo>
                  <a:pt x="594200" y="665093"/>
                  <a:pt x="594200" y="665093"/>
                  <a:pt x="594200" y="675087"/>
                </a:cubicBezTo>
                <a:lnTo>
                  <a:pt x="607292" y="675087"/>
                </a:lnTo>
                <a:lnTo>
                  <a:pt x="607292" y="665093"/>
                </a:lnTo>
                <a:lnTo>
                  <a:pt x="605656" y="665093"/>
                </a:lnTo>
                <a:lnTo>
                  <a:pt x="602383" y="665093"/>
                </a:lnTo>
                <a:cubicBezTo>
                  <a:pt x="601565" y="665093"/>
                  <a:pt x="601155" y="665093"/>
                  <a:pt x="601769" y="665093"/>
                </a:cubicBezTo>
                <a:lnTo>
                  <a:pt x="594200" y="665093"/>
                </a:lnTo>
                <a:cubicBezTo>
                  <a:pt x="594200" y="665093"/>
                  <a:pt x="594200" y="665093"/>
                  <a:pt x="607292" y="654776"/>
                </a:cubicBezTo>
                <a:lnTo>
                  <a:pt x="605656" y="654776"/>
                </a:lnTo>
                <a:lnTo>
                  <a:pt x="595837" y="654776"/>
                </a:lnTo>
                <a:cubicBezTo>
                  <a:pt x="594200" y="654776"/>
                  <a:pt x="594200" y="654776"/>
                  <a:pt x="594200" y="654776"/>
                </a:cubicBezTo>
                <a:close/>
                <a:moveTo>
                  <a:pt x="554502" y="654776"/>
                </a:moveTo>
                <a:lnTo>
                  <a:pt x="541411" y="665093"/>
                </a:lnTo>
                <a:cubicBezTo>
                  <a:pt x="541411" y="665093"/>
                  <a:pt x="541411" y="675087"/>
                  <a:pt x="527896" y="675087"/>
                </a:cubicBezTo>
                <a:cubicBezTo>
                  <a:pt x="527896" y="675087"/>
                  <a:pt x="527896" y="675087"/>
                  <a:pt x="529586" y="675087"/>
                </a:cubicBezTo>
                <a:lnTo>
                  <a:pt x="541411" y="675087"/>
                </a:lnTo>
                <a:lnTo>
                  <a:pt x="554502" y="675087"/>
                </a:lnTo>
                <a:cubicBezTo>
                  <a:pt x="554502" y="675087"/>
                  <a:pt x="554502" y="685081"/>
                  <a:pt x="541411" y="685081"/>
                </a:cubicBezTo>
                <a:lnTo>
                  <a:pt x="539721" y="685081"/>
                </a:lnTo>
                <a:lnTo>
                  <a:pt x="531275" y="685081"/>
                </a:lnTo>
                <a:lnTo>
                  <a:pt x="529586" y="685081"/>
                </a:lnTo>
                <a:cubicBezTo>
                  <a:pt x="527896" y="685081"/>
                  <a:pt x="527896" y="685081"/>
                  <a:pt x="527896" y="685081"/>
                </a:cubicBezTo>
                <a:cubicBezTo>
                  <a:pt x="527896" y="685081"/>
                  <a:pt x="527896" y="685081"/>
                  <a:pt x="527896" y="695075"/>
                </a:cubicBezTo>
                <a:cubicBezTo>
                  <a:pt x="527896" y="695075"/>
                  <a:pt x="527896" y="695075"/>
                  <a:pt x="541411" y="695075"/>
                </a:cubicBezTo>
                <a:cubicBezTo>
                  <a:pt x="541411" y="685081"/>
                  <a:pt x="554502" y="685081"/>
                  <a:pt x="541411" y="685081"/>
                </a:cubicBezTo>
                <a:lnTo>
                  <a:pt x="548979" y="685081"/>
                </a:lnTo>
                <a:cubicBezTo>
                  <a:pt x="548366" y="685081"/>
                  <a:pt x="548775" y="685081"/>
                  <a:pt x="549593" y="685081"/>
                </a:cubicBezTo>
                <a:cubicBezTo>
                  <a:pt x="551229" y="685081"/>
                  <a:pt x="554502" y="685081"/>
                  <a:pt x="554502" y="685081"/>
                </a:cubicBezTo>
                <a:cubicBezTo>
                  <a:pt x="554502" y="685081"/>
                  <a:pt x="554502" y="685081"/>
                  <a:pt x="554502" y="675087"/>
                </a:cubicBezTo>
                <a:lnTo>
                  <a:pt x="554502" y="667591"/>
                </a:lnTo>
                <a:lnTo>
                  <a:pt x="554502" y="666342"/>
                </a:lnTo>
                <a:cubicBezTo>
                  <a:pt x="554502" y="665093"/>
                  <a:pt x="554502" y="665093"/>
                  <a:pt x="554502" y="665093"/>
                </a:cubicBezTo>
                <a:cubicBezTo>
                  <a:pt x="567594" y="665093"/>
                  <a:pt x="567594" y="654776"/>
                  <a:pt x="567594" y="654776"/>
                </a:cubicBezTo>
                <a:cubicBezTo>
                  <a:pt x="567594" y="654776"/>
                  <a:pt x="567594" y="654776"/>
                  <a:pt x="554502" y="654776"/>
                </a:cubicBezTo>
                <a:close/>
                <a:moveTo>
                  <a:pt x="448923" y="654776"/>
                </a:moveTo>
                <a:cubicBezTo>
                  <a:pt x="462015" y="654776"/>
                  <a:pt x="448923" y="665093"/>
                  <a:pt x="462015" y="665093"/>
                </a:cubicBezTo>
                <a:cubicBezTo>
                  <a:pt x="462015" y="665093"/>
                  <a:pt x="462015" y="665093"/>
                  <a:pt x="462015" y="654776"/>
                </a:cubicBezTo>
                <a:lnTo>
                  <a:pt x="460378" y="654776"/>
                </a:lnTo>
                <a:lnTo>
                  <a:pt x="457105" y="654776"/>
                </a:lnTo>
                <a:cubicBezTo>
                  <a:pt x="456287" y="654776"/>
                  <a:pt x="455878" y="654776"/>
                  <a:pt x="456492" y="654776"/>
                </a:cubicBezTo>
                <a:close/>
                <a:moveTo>
                  <a:pt x="145277" y="654776"/>
                </a:moveTo>
                <a:lnTo>
                  <a:pt x="149205" y="657871"/>
                </a:lnTo>
                <a:lnTo>
                  <a:pt x="146914" y="658645"/>
                </a:lnTo>
                <a:cubicBezTo>
                  <a:pt x="145277" y="659935"/>
                  <a:pt x="145277" y="659935"/>
                  <a:pt x="145277" y="654776"/>
                </a:cubicBezTo>
                <a:close/>
                <a:moveTo>
                  <a:pt x="831542" y="634788"/>
                </a:moveTo>
                <a:lnTo>
                  <a:pt x="831542" y="636037"/>
                </a:lnTo>
                <a:lnTo>
                  <a:pt x="831542" y="644782"/>
                </a:lnTo>
                <a:cubicBezTo>
                  <a:pt x="831542" y="644782"/>
                  <a:pt x="831542" y="644782"/>
                  <a:pt x="831542" y="654776"/>
                </a:cubicBezTo>
                <a:lnTo>
                  <a:pt x="844634" y="644782"/>
                </a:lnTo>
                <a:lnTo>
                  <a:pt x="833179" y="644782"/>
                </a:lnTo>
                <a:cubicBezTo>
                  <a:pt x="831542" y="644782"/>
                  <a:pt x="831542" y="644782"/>
                  <a:pt x="831542" y="644782"/>
                </a:cubicBezTo>
                <a:lnTo>
                  <a:pt x="844634" y="634788"/>
                </a:lnTo>
                <a:close/>
                <a:moveTo>
                  <a:pt x="673173" y="634788"/>
                </a:moveTo>
                <a:cubicBezTo>
                  <a:pt x="673173" y="634788"/>
                  <a:pt x="673173" y="644782"/>
                  <a:pt x="686265" y="634788"/>
                </a:cubicBezTo>
                <a:cubicBezTo>
                  <a:pt x="686265" y="634788"/>
                  <a:pt x="686265" y="634788"/>
                  <a:pt x="673173" y="644782"/>
                </a:cubicBezTo>
                <a:close/>
                <a:moveTo>
                  <a:pt x="594200" y="634788"/>
                </a:moveTo>
                <a:cubicBezTo>
                  <a:pt x="580686" y="634788"/>
                  <a:pt x="594200" y="644782"/>
                  <a:pt x="594200" y="644782"/>
                </a:cubicBezTo>
                <a:cubicBezTo>
                  <a:pt x="594200" y="644782"/>
                  <a:pt x="594200" y="644782"/>
                  <a:pt x="594200" y="634788"/>
                </a:cubicBezTo>
                <a:close/>
                <a:moveTo>
                  <a:pt x="250856" y="634788"/>
                </a:moveTo>
                <a:cubicBezTo>
                  <a:pt x="250856" y="634788"/>
                  <a:pt x="250856" y="634788"/>
                  <a:pt x="237765" y="644782"/>
                </a:cubicBezTo>
                <a:lnTo>
                  <a:pt x="237765" y="654776"/>
                </a:lnTo>
                <a:cubicBezTo>
                  <a:pt x="250856" y="654776"/>
                  <a:pt x="250856" y="654776"/>
                  <a:pt x="250856" y="644782"/>
                </a:cubicBezTo>
                <a:close/>
                <a:moveTo>
                  <a:pt x="527896" y="624794"/>
                </a:moveTo>
                <a:lnTo>
                  <a:pt x="527896" y="634788"/>
                </a:lnTo>
                <a:cubicBezTo>
                  <a:pt x="527896" y="634788"/>
                  <a:pt x="527896" y="634788"/>
                  <a:pt x="514805" y="634788"/>
                </a:cubicBezTo>
                <a:cubicBezTo>
                  <a:pt x="527896" y="634788"/>
                  <a:pt x="527896" y="644782"/>
                  <a:pt x="527896" y="644782"/>
                </a:cubicBezTo>
                <a:lnTo>
                  <a:pt x="527896" y="634788"/>
                </a:lnTo>
                <a:cubicBezTo>
                  <a:pt x="527896" y="644782"/>
                  <a:pt x="527896" y="644782"/>
                  <a:pt x="541411" y="634788"/>
                </a:cubicBezTo>
                <a:cubicBezTo>
                  <a:pt x="541411" y="634788"/>
                  <a:pt x="541411" y="634788"/>
                  <a:pt x="541411" y="644782"/>
                </a:cubicBezTo>
                <a:cubicBezTo>
                  <a:pt x="541411" y="644782"/>
                  <a:pt x="554502" y="634788"/>
                  <a:pt x="541411" y="634788"/>
                </a:cubicBezTo>
                <a:lnTo>
                  <a:pt x="541411" y="624794"/>
                </a:lnTo>
                <a:cubicBezTo>
                  <a:pt x="541411" y="624794"/>
                  <a:pt x="541411" y="624794"/>
                  <a:pt x="539721" y="624794"/>
                </a:cubicBezTo>
                <a:lnTo>
                  <a:pt x="536343" y="624794"/>
                </a:lnTo>
                <a:cubicBezTo>
                  <a:pt x="535498" y="624794"/>
                  <a:pt x="535076" y="624794"/>
                  <a:pt x="535709" y="624794"/>
                </a:cubicBezTo>
                <a:lnTo>
                  <a:pt x="531275" y="624794"/>
                </a:lnTo>
                <a:lnTo>
                  <a:pt x="529586" y="624794"/>
                </a:lnTo>
                <a:close/>
                <a:moveTo>
                  <a:pt x="698090" y="617056"/>
                </a:moveTo>
                <a:cubicBezTo>
                  <a:pt x="696401" y="617056"/>
                  <a:pt x="693022" y="619636"/>
                  <a:pt x="686265" y="624794"/>
                </a:cubicBezTo>
                <a:cubicBezTo>
                  <a:pt x="686265" y="624794"/>
                  <a:pt x="686265" y="624794"/>
                  <a:pt x="673173" y="624794"/>
                </a:cubicBezTo>
                <a:cubicBezTo>
                  <a:pt x="673173" y="614477"/>
                  <a:pt x="673173" y="624794"/>
                  <a:pt x="660081" y="624794"/>
                </a:cubicBezTo>
                <a:lnTo>
                  <a:pt x="661718" y="624794"/>
                </a:lnTo>
                <a:lnTo>
                  <a:pt x="664991" y="624794"/>
                </a:lnTo>
                <a:cubicBezTo>
                  <a:pt x="665809" y="624794"/>
                  <a:pt x="666218" y="624794"/>
                  <a:pt x="665604" y="624794"/>
                </a:cubicBezTo>
                <a:lnTo>
                  <a:pt x="669900" y="624794"/>
                </a:lnTo>
                <a:lnTo>
                  <a:pt x="671537" y="624794"/>
                </a:lnTo>
                <a:cubicBezTo>
                  <a:pt x="673173" y="624794"/>
                  <a:pt x="673173" y="624794"/>
                  <a:pt x="673173" y="624794"/>
                </a:cubicBezTo>
                <a:cubicBezTo>
                  <a:pt x="673173" y="624794"/>
                  <a:pt x="673173" y="624794"/>
                  <a:pt x="673173" y="634788"/>
                </a:cubicBezTo>
                <a:cubicBezTo>
                  <a:pt x="673173" y="634788"/>
                  <a:pt x="660081" y="644782"/>
                  <a:pt x="673173" y="644782"/>
                </a:cubicBezTo>
                <a:lnTo>
                  <a:pt x="686265" y="644782"/>
                </a:lnTo>
                <a:cubicBezTo>
                  <a:pt x="673173" y="654776"/>
                  <a:pt x="686265" y="654776"/>
                  <a:pt x="686265" y="654776"/>
                </a:cubicBezTo>
                <a:lnTo>
                  <a:pt x="686265" y="665093"/>
                </a:lnTo>
                <a:lnTo>
                  <a:pt x="673173" y="665093"/>
                </a:lnTo>
                <a:lnTo>
                  <a:pt x="673173" y="675087"/>
                </a:lnTo>
                <a:lnTo>
                  <a:pt x="671537" y="675087"/>
                </a:lnTo>
                <a:cubicBezTo>
                  <a:pt x="669900" y="675087"/>
                  <a:pt x="666627" y="675087"/>
                  <a:pt x="660081" y="675087"/>
                </a:cubicBezTo>
                <a:lnTo>
                  <a:pt x="650263" y="675087"/>
                </a:lnTo>
                <a:lnTo>
                  <a:pt x="646990" y="675087"/>
                </a:lnTo>
                <a:lnTo>
                  <a:pt x="646990" y="665093"/>
                </a:lnTo>
                <a:cubicBezTo>
                  <a:pt x="633475" y="665093"/>
                  <a:pt x="633475" y="675087"/>
                  <a:pt x="633475" y="675087"/>
                </a:cubicBezTo>
                <a:lnTo>
                  <a:pt x="635164" y="675087"/>
                </a:lnTo>
                <a:lnTo>
                  <a:pt x="639388" y="675087"/>
                </a:lnTo>
                <a:cubicBezTo>
                  <a:pt x="641077" y="675087"/>
                  <a:pt x="639388" y="675087"/>
                  <a:pt x="641077" y="675087"/>
                </a:cubicBezTo>
                <a:lnTo>
                  <a:pt x="641288" y="675087"/>
                </a:lnTo>
                <a:cubicBezTo>
                  <a:pt x="640655" y="675087"/>
                  <a:pt x="641077" y="675087"/>
                  <a:pt x="641922" y="675087"/>
                </a:cubicBezTo>
                <a:lnTo>
                  <a:pt x="646990" y="675087"/>
                </a:lnTo>
                <a:cubicBezTo>
                  <a:pt x="646990" y="675087"/>
                  <a:pt x="646990" y="675087"/>
                  <a:pt x="646990" y="685081"/>
                </a:cubicBezTo>
                <a:cubicBezTo>
                  <a:pt x="646990" y="685081"/>
                  <a:pt x="646990" y="685081"/>
                  <a:pt x="648626" y="685081"/>
                </a:cubicBezTo>
                <a:lnTo>
                  <a:pt x="654558" y="685081"/>
                </a:lnTo>
                <a:cubicBezTo>
                  <a:pt x="653945" y="685081"/>
                  <a:pt x="654354" y="685081"/>
                  <a:pt x="655172" y="685081"/>
                </a:cubicBezTo>
                <a:lnTo>
                  <a:pt x="660081" y="685081"/>
                </a:lnTo>
                <a:cubicBezTo>
                  <a:pt x="673173" y="685081"/>
                  <a:pt x="673173" y="685081"/>
                  <a:pt x="660081" y="695075"/>
                </a:cubicBezTo>
                <a:lnTo>
                  <a:pt x="660081" y="705391"/>
                </a:lnTo>
                <a:lnTo>
                  <a:pt x="656808" y="705391"/>
                </a:lnTo>
                <a:cubicBezTo>
                  <a:pt x="656808" y="705391"/>
                  <a:pt x="653536" y="705391"/>
                  <a:pt x="646990" y="705391"/>
                </a:cubicBezTo>
                <a:lnTo>
                  <a:pt x="646990" y="715386"/>
                </a:lnTo>
                <a:cubicBezTo>
                  <a:pt x="660081" y="715386"/>
                  <a:pt x="660081" y="715386"/>
                  <a:pt x="660081" y="725380"/>
                </a:cubicBezTo>
                <a:cubicBezTo>
                  <a:pt x="660081" y="725380"/>
                  <a:pt x="660081" y="725380"/>
                  <a:pt x="658445" y="725380"/>
                </a:cubicBezTo>
                <a:lnTo>
                  <a:pt x="652513" y="725380"/>
                </a:lnTo>
                <a:cubicBezTo>
                  <a:pt x="653126" y="725380"/>
                  <a:pt x="652717" y="725380"/>
                  <a:pt x="651899" y="725380"/>
                </a:cubicBezTo>
                <a:lnTo>
                  <a:pt x="648626" y="725380"/>
                </a:lnTo>
                <a:cubicBezTo>
                  <a:pt x="646990" y="725380"/>
                  <a:pt x="646990" y="725380"/>
                  <a:pt x="646990" y="725380"/>
                </a:cubicBezTo>
                <a:lnTo>
                  <a:pt x="646990" y="735374"/>
                </a:lnTo>
                <a:cubicBezTo>
                  <a:pt x="646990" y="735374"/>
                  <a:pt x="646990" y="735374"/>
                  <a:pt x="648626" y="735374"/>
                </a:cubicBezTo>
                <a:lnTo>
                  <a:pt x="651899" y="735374"/>
                </a:lnTo>
                <a:lnTo>
                  <a:pt x="652513" y="735374"/>
                </a:lnTo>
                <a:lnTo>
                  <a:pt x="660081" y="735374"/>
                </a:lnTo>
                <a:lnTo>
                  <a:pt x="667650" y="735374"/>
                </a:lnTo>
                <a:cubicBezTo>
                  <a:pt x="667036" y="735374"/>
                  <a:pt x="667445" y="735374"/>
                  <a:pt x="668264" y="735374"/>
                </a:cubicBezTo>
                <a:lnTo>
                  <a:pt x="673173" y="735374"/>
                </a:lnTo>
                <a:lnTo>
                  <a:pt x="673173" y="745690"/>
                </a:lnTo>
                <a:lnTo>
                  <a:pt x="668264" y="745690"/>
                </a:lnTo>
                <a:cubicBezTo>
                  <a:pt x="667445" y="745690"/>
                  <a:pt x="667036" y="745690"/>
                  <a:pt x="667650" y="745690"/>
                </a:cubicBezTo>
                <a:lnTo>
                  <a:pt x="663354" y="745690"/>
                </a:lnTo>
                <a:lnTo>
                  <a:pt x="660081" y="745690"/>
                </a:lnTo>
                <a:cubicBezTo>
                  <a:pt x="660081" y="745690"/>
                  <a:pt x="656808" y="745690"/>
                  <a:pt x="655172" y="745690"/>
                </a:cubicBezTo>
                <a:cubicBezTo>
                  <a:pt x="654354" y="745690"/>
                  <a:pt x="653945" y="745690"/>
                  <a:pt x="654558" y="745690"/>
                </a:cubicBezTo>
                <a:lnTo>
                  <a:pt x="646990" y="745690"/>
                </a:lnTo>
                <a:cubicBezTo>
                  <a:pt x="660081" y="745690"/>
                  <a:pt x="660081" y="745690"/>
                  <a:pt x="660081" y="755684"/>
                </a:cubicBezTo>
                <a:lnTo>
                  <a:pt x="660081" y="765679"/>
                </a:lnTo>
                <a:lnTo>
                  <a:pt x="660081" y="768177"/>
                </a:lnTo>
                <a:lnTo>
                  <a:pt x="660081" y="775673"/>
                </a:lnTo>
                <a:lnTo>
                  <a:pt x="660081" y="784700"/>
                </a:lnTo>
                <a:lnTo>
                  <a:pt x="660081" y="785989"/>
                </a:lnTo>
                <a:lnTo>
                  <a:pt x="660081" y="795983"/>
                </a:lnTo>
                <a:cubicBezTo>
                  <a:pt x="660081" y="795983"/>
                  <a:pt x="660081" y="795983"/>
                  <a:pt x="661718" y="795983"/>
                </a:cubicBezTo>
                <a:lnTo>
                  <a:pt x="667650" y="795983"/>
                </a:lnTo>
                <a:cubicBezTo>
                  <a:pt x="667036" y="795983"/>
                  <a:pt x="667445" y="795983"/>
                  <a:pt x="668264" y="795983"/>
                </a:cubicBezTo>
                <a:lnTo>
                  <a:pt x="673173" y="795983"/>
                </a:lnTo>
                <a:lnTo>
                  <a:pt x="673173" y="785989"/>
                </a:lnTo>
                <a:cubicBezTo>
                  <a:pt x="673173" y="785989"/>
                  <a:pt x="673173" y="785989"/>
                  <a:pt x="686265" y="785989"/>
                </a:cubicBezTo>
                <a:cubicBezTo>
                  <a:pt x="686265" y="785989"/>
                  <a:pt x="686265" y="785989"/>
                  <a:pt x="686265" y="775673"/>
                </a:cubicBezTo>
                <a:lnTo>
                  <a:pt x="686265" y="765679"/>
                </a:lnTo>
                <a:cubicBezTo>
                  <a:pt x="686265" y="765679"/>
                  <a:pt x="686265" y="765679"/>
                  <a:pt x="686265" y="755684"/>
                </a:cubicBezTo>
                <a:cubicBezTo>
                  <a:pt x="686265" y="765679"/>
                  <a:pt x="673173" y="765679"/>
                  <a:pt x="673173" y="765679"/>
                </a:cubicBezTo>
                <a:cubicBezTo>
                  <a:pt x="673173" y="765679"/>
                  <a:pt x="673173" y="765679"/>
                  <a:pt x="673173" y="764429"/>
                </a:cubicBezTo>
                <a:lnTo>
                  <a:pt x="673173" y="756934"/>
                </a:lnTo>
                <a:cubicBezTo>
                  <a:pt x="673173" y="755684"/>
                  <a:pt x="673173" y="755684"/>
                  <a:pt x="673173" y="755684"/>
                </a:cubicBezTo>
                <a:lnTo>
                  <a:pt x="660081" y="755684"/>
                </a:lnTo>
                <a:cubicBezTo>
                  <a:pt x="660081" y="755684"/>
                  <a:pt x="660081" y="755684"/>
                  <a:pt x="673173" y="745690"/>
                </a:cubicBezTo>
                <a:cubicBezTo>
                  <a:pt x="686265" y="735374"/>
                  <a:pt x="673173" y="735374"/>
                  <a:pt x="686265" y="735374"/>
                </a:cubicBezTo>
                <a:lnTo>
                  <a:pt x="686265" y="745690"/>
                </a:lnTo>
                <a:cubicBezTo>
                  <a:pt x="686265" y="745690"/>
                  <a:pt x="686265" y="745690"/>
                  <a:pt x="687954" y="745690"/>
                </a:cubicBezTo>
                <a:lnTo>
                  <a:pt x="691333" y="745690"/>
                </a:lnTo>
                <a:lnTo>
                  <a:pt x="691966" y="745690"/>
                </a:lnTo>
                <a:lnTo>
                  <a:pt x="699779" y="745690"/>
                </a:lnTo>
                <a:lnTo>
                  <a:pt x="701416" y="745690"/>
                </a:lnTo>
                <a:lnTo>
                  <a:pt x="704689" y="745690"/>
                </a:lnTo>
                <a:lnTo>
                  <a:pt x="705302" y="745690"/>
                </a:lnTo>
                <a:lnTo>
                  <a:pt x="712871" y="745690"/>
                </a:lnTo>
                <a:lnTo>
                  <a:pt x="712871" y="735374"/>
                </a:lnTo>
                <a:lnTo>
                  <a:pt x="712871" y="725380"/>
                </a:lnTo>
                <a:cubicBezTo>
                  <a:pt x="725963" y="725380"/>
                  <a:pt x="725963" y="715386"/>
                  <a:pt x="712871" y="715386"/>
                </a:cubicBezTo>
                <a:cubicBezTo>
                  <a:pt x="712871" y="715386"/>
                  <a:pt x="712871" y="715386"/>
                  <a:pt x="714508" y="715386"/>
                </a:cubicBezTo>
                <a:lnTo>
                  <a:pt x="720440" y="715386"/>
                </a:lnTo>
                <a:cubicBezTo>
                  <a:pt x="719826" y="715386"/>
                  <a:pt x="720235" y="715386"/>
                  <a:pt x="721054" y="715386"/>
                </a:cubicBezTo>
                <a:lnTo>
                  <a:pt x="725963" y="715386"/>
                </a:lnTo>
                <a:cubicBezTo>
                  <a:pt x="725963" y="715386"/>
                  <a:pt x="733327" y="715386"/>
                  <a:pt x="731486" y="715386"/>
                </a:cubicBezTo>
                <a:lnTo>
                  <a:pt x="739055" y="715386"/>
                </a:lnTo>
                <a:lnTo>
                  <a:pt x="739055" y="705391"/>
                </a:lnTo>
                <a:cubicBezTo>
                  <a:pt x="739055" y="705391"/>
                  <a:pt x="739055" y="705391"/>
                  <a:pt x="737419" y="705391"/>
                </a:cubicBezTo>
                <a:cubicBezTo>
                  <a:pt x="735782" y="705391"/>
                  <a:pt x="732509" y="705391"/>
                  <a:pt x="725963" y="705391"/>
                </a:cubicBezTo>
                <a:lnTo>
                  <a:pt x="725963" y="695075"/>
                </a:lnTo>
                <a:cubicBezTo>
                  <a:pt x="725963" y="695075"/>
                  <a:pt x="725963" y="695075"/>
                  <a:pt x="739055" y="695075"/>
                </a:cubicBezTo>
                <a:lnTo>
                  <a:pt x="739055" y="685081"/>
                </a:lnTo>
                <a:cubicBezTo>
                  <a:pt x="725963" y="685081"/>
                  <a:pt x="725963" y="685081"/>
                  <a:pt x="725963" y="695075"/>
                </a:cubicBezTo>
                <a:lnTo>
                  <a:pt x="725963" y="685081"/>
                </a:lnTo>
                <a:lnTo>
                  <a:pt x="725963" y="675087"/>
                </a:lnTo>
                <a:cubicBezTo>
                  <a:pt x="725963" y="675087"/>
                  <a:pt x="725963" y="665093"/>
                  <a:pt x="739055" y="665093"/>
                </a:cubicBezTo>
                <a:lnTo>
                  <a:pt x="725963" y="665093"/>
                </a:lnTo>
                <a:cubicBezTo>
                  <a:pt x="725963" y="665093"/>
                  <a:pt x="725963" y="665093"/>
                  <a:pt x="725963" y="654776"/>
                </a:cubicBezTo>
                <a:cubicBezTo>
                  <a:pt x="739055" y="654776"/>
                  <a:pt x="739055" y="654776"/>
                  <a:pt x="739055" y="644782"/>
                </a:cubicBezTo>
                <a:lnTo>
                  <a:pt x="752569" y="634788"/>
                </a:lnTo>
                <a:lnTo>
                  <a:pt x="750880" y="634788"/>
                </a:lnTo>
                <a:lnTo>
                  <a:pt x="747501" y="634788"/>
                </a:lnTo>
                <a:cubicBezTo>
                  <a:pt x="746657" y="634788"/>
                  <a:pt x="746234" y="634788"/>
                  <a:pt x="746868" y="634788"/>
                </a:cubicBezTo>
                <a:lnTo>
                  <a:pt x="739055" y="634788"/>
                </a:lnTo>
                <a:cubicBezTo>
                  <a:pt x="739055" y="634788"/>
                  <a:pt x="739055" y="634788"/>
                  <a:pt x="739055" y="644782"/>
                </a:cubicBezTo>
                <a:lnTo>
                  <a:pt x="725963" y="654776"/>
                </a:lnTo>
                <a:lnTo>
                  <a:pt x="725963" y="644782"/>
                </a:lnTo>
                <a:lnTo>
                  <a:pt x="724327" y="644782"/>
                </a:lnTo>
                <a:cubicBezTo>
                  <a:pt x="722690" y="644782"/>
                  <a:pt x="719417" y="644782"/>
                  <a:pt x="712871" y="644782"/>
                </a:cubicBezTo>
                <a:lnTo>
                  <a:pt x="699779" y="644782"/>
                </a:lnTo>
                <a:lnTo>
                  <a:pt x="699779" y="634788"/>
                </a:lnTo>
                <a:lnTo>
                  <a:pt x="712871" y="634788"/>
                </a:lnTo>
                <a:cubicBezTo>
                  <a:pt x="712871" y="624794"/>
                  <a:pt x="712871" y="634788"/>
                  <a:pt x="699779" y="634788"/>
                </a:cubicBezTo>
                <a:lnTo>
                  <a:pt x="686265" y="634788"/>
                </a:lnTo>
                <a:lnTo>
                  <a:pt x="686265" y="628542"/>
                </a:lnTo>
                <a:cubicBezTo>
                  <a:pt x="686265" y="627292"/>
                  <a:pt x="686265" y="624794"/>
                  <a:pt x="686265" y="624794"/>
                </a:cubicBezTo>
                <a:cubicBezTo>
                  <a:pt x="686265" y="624794"/>
                  <a:pt x="686265" y="624794"/>
                  <a:pt x="687954" y="624794"/>
                </a:cubicBezTo>
                <a:lnTo>
                  <a:pt x="698090" y="624794"/>
                </a:lnTo>
                <a:cubicBezTo>
                  <a:pt x="699779" y="624794"/>
                  <a:pt x="699779" y="624794"/>
                  <a:pt x="699779" y="624794"/>
                </a:cubicBezTo>
                <a:cubicBezTo>
                  <a:pt x="699779" y="619636"/>
                  <a:pt x="699779" y="617056"/>
                  <a:pt x="698090" y="617056"/>
                </a:cubicBezTo>
                <a:close/>
                <a:moveTo>
                  <a:pt x="884332" y="614477"/>
                </a:moveTo>
                <a:lnTo>
                  <a:pt x="871240" y="624794"/>
                </a:lnTo>
                <a:lnTo>
                  <a:pt x="884332" y="624794"/>
                </a:lnTo>
                <a:close/>
                <a:moveTo>
                  <a:pt x="739055" y="614477"/>
                </a:moveTo>
                <a:cubicBezTo>
                  <a:pt x="739055" y="614477"/>
                  <a:pt x="725963" y="614477"/>
                  <a:pt x="725963" y="624794"/>
                </a:cubicBezTo>
                <a:cubicBezTo>
                  <a:pt x="725963" y="624794"/>
                  <a:pt x="725963" y="624794"/>
                  <a:pt x="739055" y="624794"/>
                </a:cubicBezTo>
                <a:close/>
                <a:moveTo>
                  <a:pt x="633475" y="614477"/>
                </a:moveTo>
                <a:lnTo>
                  <a:pt x="620384" y="624794"/>
                </a:lnTo>
                <a:cubicBezTo>
                  <a:pt x="620384" y="624794"/>
                  <a:pt x="620384" y="614477"/>
                  <a:pt x="633475" y="614477"/>
                </a:cubicBezTo>
                <a:close/>
                <a:moveTo>
                  <a:pt x="633475" y="614477"/>
                </a:moveTo>
                <a:cubicBezTo>
                  <a:pt x="633475" y="614477"/>
                  <a:pt x="633475" y="614477"/>
                  <a:pt x="635164" y="614477"/>
                </a:cubicBezTo>
                <a:lnTo>
                  <a:pt x="638543" y="614477"/>
                </a:lnTo>
                <a:cubicBezTo>
                  <a:pt x="639388" y="614477"/>
                  <a:pt x="639810" y="614477"/>
                  <a:pt x="639177" y="614477"/>
                </a:cubicBezTo>
                <a:lnTo>
                  <a:pt x="645301" y="614477"/>
                </a:lnTo>
                <a:lnTo>
                  <a:pt x="646990" y="614477"/>
                </a:lnTo>
                <a:cubicBezTo>
                  <a:pt x="646990" y="614477"/>
                  <a:pt x="633475" y="614477"/>
                  <a:pt x="633475" y="624794"/>
                </a:cubicBezTo>
                <a:close/>
                <a:moveTo>
                  <a:pt x="686265" y="604483"/>
                </a:moveTo>
                <a:cubicBezTo>
                  <a:pt x="686265" y="604483"/>
                  <a:pt x="673173" y="604483"/>
                  <a:pt x="673173" y="614477"/>
                </a:cubicBezTo>
                <a:close/>
                <a:moveTo>
                  <a:pt x="541411" y="604483"/>
                </a:moveTo>
                <a:lnTo>
                  <a:pt x="541411" y="614477"/>
                </a:lnTo>
                <a:cubicBezTo>
                  <a:pt x="554502" y="604483"/>
                  <a:pt x="554502" y="604483"/>
                  <a:pt x="541411" y="604483"/>
                </a:cubicBezTo>
                <a:close/>
                <a:moveTo>
                  <a:pt x="527896" y="604483"/>
                </a:moveTo>
                <a:cubicBezTo>
                  <a:pt x="527896" y="604483"/>
                  <a:pt x="514805" y="604483"/>
                  <a:pt x="514805" y="614477"/>
                </a:cubicBezTo>
                <a:cubicBezTo>
                  <a:pt x="514805" y="614477"/>
                  <a:pt x="514805" y="614477"/>
                  <a:pt x="516441" y="614477"/>
                </a:cubicBezTo>
                <a:lnTo>
                  <a:pt x="527896" y="614477"/>
                </a:lnTo>
                <a:lnTo>
                  <a:pt x="527896" y="605733"/>
                </a:lnTo>
                <a:close/>
                <a:moveTo>
                  <a:pt x="778752" y="594489"/>
                </a:moveTo>
                <a:cubicBezTo>
                  <a:pt x="778752" y="604483"/>
                  <a:pt x="791844" y="604483"/>
                  <a:pt x="791844" y="604483"/>
                </a:cubicBezTo>
                <a:lnTo>
                  <a:pt x="791844" y="594489"/>
                </a:lnTo>
                <a:close/>
                <a:moveTo>
                  <a:pt x="673173" y="594489"/>
                </a:moveTo>
                <a:cubicBezTo>
                  <a:pt x="673173" y="594489"/>
                  <a:pt x="673173" y="594489"/>
                  <a:pt x="660081" y="604483"/>
                </a:cubicBezTo>
                <a:lnTo>
                  <a:pt x="663354" y="604483"/>
                </a:lnTo>
                <a:lnTo>
                  <a:pt x="664991" y="604483"/>
                </a:lnTo>
                <a:cubicBezTo>
                  <a:pt x="665809" y="604483"/>
                  <a:pt x="666218" y="604483"/>
                  <a:pt x="665604" y="604483"/>
                </a:cubicBezTo>
                <a:lnTo>
                  <a:pt x="673173" y="604483"/>
                </a:lnTo>
                <a:close/>
                <a:moveTo>
                  <a:pt x="712871" y="584495"/>
                </a:moveTo>
                <a:cubicBezTo>
                  <a:pt x="712871" y="584495"/>
                  <a:pt x="699779" y="584495"/>
                  <a:pt x="699779" y="594489"/>
                </a:cubicBezTo>
                <a:lnTo>
                  <a:pt x="712871" y="594489"/>
                </a:lnTo>
                <a:cubicBezTo>
                  <a:pt x="699779" y="594489"/>
                  <a:pt x="699779" y="604483"/>
                  <a:pt x="699779" y="604483"/>
                </a:cubicBezTo>
                <a:cubicBezTo>
                  <a:pt x="699779" y="614477"/>
                  <a:pt x="699779" y="614477"/>
                  <a:pt x="712871" y="604483"/>
                </a:cubicBezTo>
                <a:cubicBezTo>
                  <a:pt x="712871" y="604483"/>
                  <a:pt x="712871" y="604483"/>
                  <a:pt x="712871" y="605733"/>
                </a:cubicBezTo>
                <a:lnTo>
                  <a:pt x="712871" y="614477"/>
                </a:lnTo>
                <a:cubicBezTo>
                  <a:pt x="712871" y="614477"/>
                  <a:pt x="712871" y="614477"/>
                  <a:pt x="714508" y="614477"/>
                </a:cubicBezTo>
                <a:lnTo>
                  <a:pt x="722690" y="614477"/>
                </a:lnTo>
                <a:lnTo>
                  <a:pt x="725963" y="614477"/>
                </a:lnTo>
                <a:lnTo>
                  <a:pt x="725963" y="604483"/>
                </a:lnTo>
                <a:lnTo>
                  <a:pt x="712871" y="604483"/>
                </a:lnTo>
                <a:cubicBezTo>
                  <a:pt x="712871" y="604483"/>
                  <a:pt x="712871" y="604483"/>
                  <a:pt x="699779" y="604483"/>
                </a:cubicBezTo>
                <a:lnTo>
                  <a:pt x="712871" y="594489"/>
                </a:lnTo>
                <a:cubicBezTo>
                  <a:pt x="712871" y="594489"/>
                  <a:pt x="712871" y="594489"/>
                  <a:pt x="712871" y="584495"/>
                </a:cubicBezTo>
                <a:close/>
                <a:moveTo>
                  <a:pt x="752569" y="574178"/>
                </a:moveTo>
                <a:cubicBezTo>
                  <a:pt x="752569" y="574178"/>
                  <a:pt x="752569" y="574178"/>
                  <a:pt x="752569" y="584495"/>
                </a:cubicBezTo>
                <a:lnTo>
                  <a:pt x="765661" y="574178"/>
                </a:lnTo>
                <a:cubicBezTo>
                  <a:pt x="765661" y="574178"/>
                  <a:pt x="765661" y="574178"/>
                  <a:pt x="752569" y="574178"/>
                </a:cubicBezTo>
                <a:close/>
                <a:moveTo>
                  <a:pt x="607292" y="574178"/>
                </a:moveTo>
                <a:lnTo>
                  <a:pt x="607292" y="584495"/>
                </a:lnTo>
                <a:lnTo>
                  <a:pt x="607292" y="594489"/>
                </a:lnTo>
                <a:cubicBezTo>
                  <a:pt x="607292" y="594489"/>
                  <a:pt x="607292" y="594489"/>
                  <a:pt x="605656" y="594489"/>
                </a:cubicBezTo>
                <a:lnTo>
                  <a:pt x="595837" y="594489"/>
                </a:lnTo>
                <a:cubicBezTo>
                  <a:pt x="594200" y="594489"/>
                  <a:pt x="594200" y="594489"/>
                  <a:pt x="594200" y="594489"/>
                </a:cubicBezTo>
                <a:lnTo>
                  <a:pt x="594200" y="604483"/>
                </a:lnTo>
                <a:cubicBezTo>
                  <a:pt x="594200" y="594489"/>
                  <a:pt x="607292" y="594489"/>
                  <a:pt x="607292" y="594489"/>
                </a:cubicBezTo>
                <a:cubicBezTo>
                  <a:pt x="607292" y="594489"/>
                  <a:pt x="607292" y="594489"/>
                  <a:pt x="620384" y="604483"/>
                </a:cubicBezTo>
                <a:lnTo>
                  <a:pt x="618747" y="604483"/>
                </a:lnTo>
                <a:lnTo>
                  <a:pt x="608929" y="604483"/>
                </a:lnTo>
                <a:cubicBezTo>
                  <a:pt x="607292" y="604483"/>
                  <a:pt x="607292" y="604483"/>
                  <a:pt x="607292" y="604483"/>
                </a:cubicBezTo>
                <a:cubicBezTo>
                  <a:pt x="607292" y="614477"/>
                  <a:pt x="607292" y="604483"/>
                  <a:pt x="607292" y="614477"/>
                </a:cubicBezTo>
                <a:cubicBezTo>
                  <a:pt x="607292" y="614477"/>
                  <a:pt x="607292" y="614477"/>
                  <a:pt x="608929" y="614477"/>
                </a:cubicBezTo>
                <a:lnTo>
                  <a:pt x="610565" y="614477"/>
                </a:lnTo>
                <a:lnTo>
                  <a:pt x="620384" y="614477"/>
                </a:lnTo>
                <a:lnTo>
                  <a:pt x="620384" y="624794"/>
                </a:lnTo>
                <a:lnTo>
                  <a:pt x="607292" y="624794"/>
                </a:lnTo>
                <a:cubicBezTo>
                  <a:pt x="594200" y="624794"/>
                  <a:pt x="594200" y="634788"/>
                  <a:pt x="607292" y="634788"/>
                </a:cubicBezTo>
                <a:lnTo>
                  <a:pt x="620384" y="624794"/>
                </a:lnTo>
                <a:cubicBezTo>
                  <a:pt x="620384" y="624794"/>
                  <a:pt x="620384" y="624794"/>
                  <a:pt x="622020" y="624794"/>
                </a:cubicBezTo>
                <a:lnTo>
                  <a:pt x="631839" y="624794"/>
                </a:lnTo>
                <a:cubicBezTo>
                  <a:pt x="633475" y="624794"/>
                  <a:pt x="633475" y="624794"/>
                  <a:pt x="633475" y="624794"/>
                </a:cubicBezTo>
                <a:cubicBezTo>
                  <a:pt x="633475" y="624794"/>
                  <a:pt x="633475" y="624794"/>
                  <a:pt x="633475" y="634788"/>
                </a:cubicBezTo>
                <a:lnTo>
                  <a:pt x="633475" y="644782"/>
                </a:lnTo>
                <a:lnTo>
                  <a:pt x="633475" y="654776"/>
                </a:lnTo>
                <a:cubicBezTo>
                  <a:pt x="633475" y="654776"/>
                  <a:pt x="633475" y="654776"/>
                  <a:pt x="635164" y="654776"/>
                </a:cubicBezTo>
                <a:lnTo>
                  <a:pt x="645301" y="654776"/>
                </a:lnTo>
                <a:lnTo>
                  <a:pt x="646990" y="654776"/>
                </a:lnTo>
                <a:lnTo>
                  <a:pt x="646990" y="648530"/>
                </a:lnTo>
                <a:cubicBezTo>
                  <a:pt x="646990" y="649779"/>
                  <a:pt x="646990" y="649779"/>
                  <a:pt x="646990" y="644782"/>
                </a:cubicBezTo>
                <a:cubicBezTo>
                  <a:pt x="660081" y="644782"/>
                  <a:pt x="660081" y="644782"/>
                  <a:pt x="660081" y="654776"/>
                </a:cubicBezTo>
                <a:lnTo>
                  <a:pt x="660081" y="644782"/>
                </a:lnTo>
                <a:lnTo>
                  <a:pt x="660081" y="634788"/>
                </a:lnTo>
                <a:cubicBezTo>
                  <a:pt x="660081" y="634788"/>
                  <a:pt x="660081" y="634788"/>
                  <a:pt x="658445" y="634788"/>
                </a:cubicBezTo>
                <a:lnTo>
                  <a:pt x="648626" y="634788"/>
                </a:lnTo>
                <a:cubicBezTo>
                  <a:pt x="646990" y="634788"/>
                  <a:pt x="646990" y="634788"/>
                  <a:pt x="646990" y="634788"/>
                </a:cubicBezTo>
                <a:cubicBezTo>
                  <a:pt x="646990" y="634788"/>
                  <a:pt x="646990" y="634788"/>
                  <a:pt x="646990" y="624794"/>
                </a:cubicBezTo>
                <a:cubicBezTo>
                  <a:pt x="646990" y="624794"/>
                  <a:pt x="660081" y="614477"/>
                  <a:pt x="646990" y="624794"/>
                </a:cubicBezTo>
                <a:cubicBezTo>
                  <a:pt x="646990" y="624794"/>
                  <a:pt x="646990" y="624794"/>
                  <a:pt x="646990" y="614477"/>
                </a:cubicBezTo>
                <a:lnTo>
                  <a:pt x="646990" y="604483"/>
                </a:lnTo>
                <a:cubicBezTo>
                  <a:pt x="646990" y="604483"/>
                  <a:pt x="646990" y="604483"/>
                  <a:pt x="633475" y="604483"/>
                </a:cubicBezTo>
                <a:lnTo>
                  <a:pt x="620384" y="604483"/>
                </a:lnTo>
                <a:lnTo>
                  <a:pt x="620384" y="594489"/>
                </a:lnTo>
                <a:lnTo>
                  <a:pt x="620384" y="584495"/>
                </a:lnTo>
                <a:cubicBezTo>
                  <a:pt x="607292" y="584495"/>
                  <a:pt x="620384" y="584495"/>
                  <a:pt x="620384" y="574178"/>
                </a:cubicBezTo>
                <a:lnTo>
                  <a:pt x="612815" y="574178"/>
                </a:lnTo>
                <a:cubicBezTo>
                  <a:pt x="613429" y="574178"/>
                  <a:pt x="613020" y="574178"/>
                  <a:pt x="612202" y="574178"/>
                </a:cubicBezTo>
                <a:lnTo>
                  <a:pt x="608929" y="574178"/>
                </a:lnTo>
                <a:cubicBezTo>
                  <a:pt x="607292" y="574178"/>
                  <a:pt x="607292" y="574178"/>
                  <a:pt x="607292" y="574178"/>
                </a:cubicBezTo>
                <a:close/>
                <a:moveTo>
                  <a:pt x="501713" y="564184"/>
                </a:moveTo>
                <a:cubicBezTo>
                  <a:pt x="501713" y="574178"/>
                  <a:pt x="501713" y="574178"/>
                  <a:pt x="514805" y="564184"/>
                </a:cubicBezTo>
                <a:close/>
                <a:moveTo>
                  <a:pt x="725963" y="544196"/>
                </a:moveTo>
                <a:lnTo>
                  <a:pt x="712871" y="554190"/>
                </a:lnTo>
                <a:cubicBezTo>
                  <a:pt x="712871" y="554190"/>
                  <a:pt x="712871" y="554190"/>
                  <a:pt x="725963" y="554190"/>
                </a:cubicBezTo>
                <a:lnTo>
                  <a:pt x="725963" y="564184"/>
                </a:lnTo>
                <a:cubicBezTo>
                  <a:pt x="739055" y="564184"/>
                  <a:pt x="739055" y="564184"/>
                  <a:pt x="739055" y="554190"/>
                </a:cubicBezTo>
                <a:lnTo>
                  <a:pt x="739055" y="564184"/>
                </a:lnTo>
                <a:cubicBezTo>
                  <a:pt x="739055" y="564184"/>
                  <a:pt x="739055" y="554190"/>
                  <a:pt x="752569" y="554190"/>
                </a:cubicBezTo>
                <a:lnTo>
                  <a:pt x="739055" y="554190"/>
                </a:lnTo>
                <a:lnTo>
                  <a:pt x="725963" y="554190"/>
                </a:lnTo>
                <a:lnTo>
                  <a:pt x="725963" y="552941"/>
                </a:lnTo>
                <a:cubicBezTo>
                  <a:pt x="725963" y="551692"/>
                  <a:pt x="725963" y="549193"/>
                  <a:pt x="725963" y="544196"/>
                </a:cubicBezTo>
                <a:close/>
                <a:moveTo>
                  <a:pt x="1689268" y="523885"/>
                </a:moveTo>
                <a:cubicBezTo>
                  <a:pt x="1676176" y="523885"/>
                  <a:pt x="1676176" y="523885"/>
                  <a:pt x="1676176" y="533880"/>
                </a:cubicBezTo>
                <a:lnTo>
                  <a:pt x="1689268" y="533880"/>
                </a:lnTo>
                <a:close/>
                <a:moveTo>
                  <a:pt x="712871" y="523885"/>
                </a:moveTo>
                <a:cubicBezTo>
                  <a:pt x="712871" y="533880"/>
                  <a:pt x="699779" y="533880"/>
                  <a:pt x="699779" y="533880"/>
                </a:cubicBezTo>
                <a:cubicBezTo>
                  <a:pt x="699779" y="533880"/>
                  <a:pt x="699779" y="523885"/>
                  <a:pt x="712871" y="523885"/>
                </a:cubicBezTo>
                <a:close/>
                <a:moveTo>
                  <a:pt x="699779" y="523885"/>
                </a:moveTo>
                <a:lnTo>
                  <a:pt x="699779" y="533880"/>
                </a:lnTo>
                <a:cubicBezTo>
                  <a:pt x="699779" y="533880"/>
                  <a:pt x="699779" y="536459"/>
                  <a:pt x="699779" y="537748"/>
                </a:cubicBezTo>
                <a:lnTo>
                  <a:pt x="699779" y="544196"/>
                </a:lnTo>
                <a:cubicBezTo>
                  <a:pt x="699779" y="544196"/>
                  <a:pt x="699779" y="544196"/>
                  <a:pt x="712871" y="544196"/>
                </a:cubicBezTo>
                <a:lnTo>
                  <a:pt x="712871" y="533880"/>
                </a:lnTo>
                <a:lnTo>
                  <a:pt x="712871" y="523885"/>
                </a:lnTo>
                <a:close/>
                <a:moveTo>
                  <a:pt x="1636478" y="503897"/>
                </a:moveTo>
                <a:cubicBezTo>
                  <a:pt x="1636478" y="503897"/>
                  <a:pt x="1636478" y="503897"/>
                  <a:pt x="1636478" y="513891"/>
                </a:cubicBezTo>
                <a:lnTo>
                  <a:pt x="1636478" y="523885"/>
                </a:lnTo>
                <a:cubicBezTo>
                  <a:pt x="1636478" y="523885"/>
                  <a:pt x="1636478" y="523885"/>
                  <a:pt x="1649992" y="523885"/>
                </a:cubicBezTo>
                <a:lnTo>
                  <a:pt x="1649992" y="533880"/>
                </a:lnTo>
                <a:cubicBezTo>
                  <a:pt x="1649992" y="533880"/>
                  <a:pt x="1649992" y="523885"/>
                  <a:pt x="1663084" y="533880"/>
                </a:cubicBezTo>
                <a:lnTo>
                  <a:pt x="1663084" y="523885"/>
                </a:lnTo>
                <a:lnTo>
                  <a:pt x="1649992" y="523885"/>
                </a:lnTo>
                <a:cubicBezTo>
                  <a:pt x="1649992" y="523885"/>
                  <a:pt x="1649992" y="523885"/>
                  <a:pt x="1649992" y="513891"/>
                </a:cubicBezTo>
                <a:lnTo>
                  <a:pt x="1646614" y="513891"/>
                </a:lnTo>
                <a:cubicBezTo>
                  <a:pt x="1646614" y="513891"/>
                  <a:pt x="1643235" y="513891"/>
                  <a:pt x="1636478" y="513891"/>
                </a:cubicBezTo>
                <a:cubicBezTo>
                  <a:pt x="1636478" y="513891"/>
                  <a:pt x="1649992" y="513891"/>
                  <a:pt x="1636478" y="503897"/>
                </a:cubicBezTo>
                <a:close/>
                <a:moveTo>
                  <a:pt x="739055" y="503897"/>
                </a:moveTo>
                <a:lnTo>
                  <a:pt x="739055" y="513891"/>
                </a:lnTo>
                <a:lnTo>
                  <a:pt x="752569" y="513891"/>
                </a:lnTo>
                <a:cubicBezTo>
                  <a:pt x="752569" y="513891"/>
                  <a:pt x="752569" y="513891"/>
                  <a:pt x="752569" y="503897"/>
                </a:cubicBezTo>
                <a:close/>
                <a:moveTo>
                  <a:pt x="1651629" y="500029"/>
                </a:moveTo>
                <a:cubicBezTo>
                  <a:pt x="1653265" y="498739"/>
                  <a:pt x="1656538" y="498739"/>
                  <a:pt x="1663084" y="503897"/>
                </a:cubicBezTo>
                <a:cubicBezTo>
                  <a:pt x="1653265" y="503897"/>
                  <a:pt x="1658174" y="503897"/>
                  <a:pt x="1655720" y="503897"/>
                </a:cubicBezTo>
                <a:lnTo>
                  <a:pt x="1655515" y="503897"/>
                </a:lnTo>
                <a:cubicBezTo>
                  <a:pt x="1657356" y="503897"/>
                  <a:pt x="1649992" y="503897"/>
                  <a:pt x="1649992" y="503897"/>
                </a:cubicBezTo>
                <a:cubicBezTo>
                  <a:pt x="1649992" y="503897"/>
                  <a:pt x="1649992" y="501318"/>
                  <a:pt x="1651629" y="500029"/>
                </a:cubicBezTo>
                <a:close/>
                <a:moveTo>
                  <a:pt x="1570597" y="493581"/>
                </a:moveTo>
                <a:lnTo>
                  <a:pt x="1570597" y="503897"/>
                </a:lnTo>
                <a:cubicBezTo>
                  <a:pt x="1570597" y="503897"/>
                  <a:pt x="1583689" y="503897"/>
                  <a:pt x="1583689" y="513891"/>
                </a:cubicBezTo>
                <a:cubicBezTo>
                  <a:pt x="1583689" y="513891"/>
                  <a:pt x="1583689" y="513891"/>
                  <a:pt x="1583689" y="512642"/>
                </a:cubicBezTo>
                <a:lnTo>
                  <a:pt x="1583689" y="510144"/>
                </a:lnTo>
                <a:lnTo>
                  <a:pt x="1583689" y="503897"/>
                </a:lnTo>
                <a:cubicBezTo>
                  <a:pt x="1583689" y="503897"/>
                  <a:pt x="1583689" y="503897"/>
                  <a:pt x="1570597" y="493581"/>
                </a:cubicBezTo>
                <a:close/>
                <a:moveTo>
                  <a:pt x="171883" y="483587"/>
                </a:moveTo>
                <a:cubicBezTo>
                  <a:pt x="171883" y="483587"/>
                  <a:pt x="158369" y="483587"/>
                  <a:pt x="158369" y="493581"/>
                </a:cubicBezTo>
                <a:cubicBezTo>
                  <a:pt x="158369" y="503897"/>
                  <a:pt x="158369" y="493581"/>
                  <a:pt x="158369" y="503897"/>
                </a:cubicBezTo>
                <a:cubicBezTo>
                  <a:pt x="158369" y="503897"/>
                  <a:pt x="158369" y="503897"/>
                  <a:pt x="160059" y="503897"/>
                </a:cubicBezTo>
                <a:lnTo>
                  <a:pt x="166182" y="503897"/>
                </a:lnTo>
                <a:cubicBezTo>
                  <a:pt x="165549" y="503897"/>
                  <a:pt x="165971" y="503897"/>
                  <a:pt x="166816" y="503897"/>
                </a:cubicBezTo>
                <a:lnTo>
                  <a:pt x="171883" y="503897"/>
                </a:lnTo>
                <a:cubicBezTo>
                  <a:pt x="171883" y="493581"/>
                  <a:pt x="171883" y="503897"/>
                  <a:pt x="171883" y="493581"/>
                </a:cubicBezTo>
                <a:close/>
                <a:moveTo>
                  <a:pt x="1597203" y="473592"/>
                </a:moveTo>
                <a:cubicBezTo>
                  <a:pt x="1610295" y="473592"/>
                  <a:pt x="1610295" y="473592"/>
                  <a:pt x="1610295" y="483587"/>
                </a:cubicBezTo>
                <a:cubicBezTo>
                  <a:pt x="1597203" y="483587"/>
                  <a:pt x="1597203" y="473592"/>
                  <a:pt x="1597203" y="473592"/>
                </a:cubicBezTo>
                <a:close/>
                <a:moveTo>
                  <a:pt x="1451926" y="473592"/>
                </a:moveTo>
                <a:cubicBezTo>
                  <a:pt x="1451926" y="473592"/>
                  <a:pt x="1451926" y="473592"/>
                  <a:pt x="1451926" y="483587"/>
                </a:cubicBezTo>
                <a:lnTo>
                  <a:pt x="1465017" y="483587"/>
                </a:lnTo>
                <a:cubicBezTo>
                  <a:pt x="1465017" y="483587"/>
                  <a:pt x="1465017" y="483587"/>
                  <a:pt x="1478109" y="483587"/>
                </a:cubicBezTo>
                <a:cubicBezTo>
                  <a:pt x="1478109" y="483587"/>
                  <a:pt x="1478109" y="483587"/>
                  <a:pt x="1491623" y="483587"/>
                </a:cubicBezTo>
                <a:cubicBezTo>
                  <a:pt x="1491623" y="483587"/>
                  <a:pt x="1491623" y="483587"/>
                  <a:pt x="1491623" y="473592"/>
                </a:cubicBezTo>
                <a:cubicBezTo>
                  <a:pt x="1491623" y="473592"/>
                  <a:pt x="1491623" y="473592"/>
                  <a:pt x="1478109" y="473592"/>
                </a:cubicBezTo>
                <a:lnTo>
                  <a:pt x="1476473" y="473592"/>
                </a:lnTo>
                <a:lnTo>
                  <a:pt x="1473199" y="473592"/>
                </a:lnTo>
                <a:cubicBezTo>
                  <a:pt x="1472381" y="473592"/>
                  <a:pt x="1471972" y="473592"/>
                  <a:pt x="1472586" y="473592"/>
                </a:cubicBezTo>
                <a:lnTo>
                  <a:pt x="1466653" y="473592"/>
                </a:lnTo>
                <a:cubicBezTo>
                  <a:pt x="1465017" y="473592"/>
                  <a:pt x="1465017" y="473592"/>
                  <a:pt x="1465017" y="473592"/>
                </a:cubicBezTo>
                <a:cubicBezTo>
                  <a:pt x="1451926" y="483587"/>
                  <a:pt x="1451926" y="473592"/>
                  <a:pt x="1451926" y="473592"/>
                </a:cubicBezTo>
                <a:close/>
                <a:moveTo>
                  <a:pt x="1636478" y="463598"/>
                </a:moveTo>
                <a:cubicBezTo>
                  <a:pt x="1636478" y="463598"/>
                  <a:pt x="1636478" y="463598"/>
                  <a:pt x="1649992" y="463598"/>
                </a:cubicBezTo>
                <a:lnTo>
                  <a:pt x="1636478" y="473592"/>
                </a:lnTo>
                <a:close/>
                <a:moveTo>
                  <a:pt x="237765" y="463598"/>
                </a:moveTo>
                <a:cubicBezTo>
                  <a:pt x="250856" y="463598"/>
                  <a:pt x="237765" y="473592"/>
                  <a:pt x="250856" y="473592"/>
                </a:cubicBezTo>
                <a:lnTo>
                  <a:pt x="249220" y="473592"/>
                </a:lnTo>
                <a:lnTo>
                  <a:pt x="245947" y="473592"/>
                </a:lnTo>
                <a:cubicBezTo>
                  <a:pt x="245129" y="473592"/>
                  <a:pt x="244720" y="473592"/>
                  <a:pt x="245333" y="473592"/>
                </a:cubicBezTo>
                <a:lnTo>
                  <a:pt x="241038" y="473592"/>
                </a:lnTo>
                <a:lnTo>
                  <a:pt x="237765" y="473592"/>
                </a:lnTo>
                <a:close/>
                <a:moveTo>
                  <a:pt x="1504715" y="453282"/>
                </a:moveTo>
                <a:cubicBezTo>
                  <a:pt x="1504715" y="453282"/>
                  <a:pt x="1504715" y="453282"/>
                  <a:pt x="1504715" y="454571"/>
                </a:cubicBezTo>
                <a:lnTo>
                  <a:pt x="1504715" y="462309"/>
                </a:lnTo>
                <a:cubicBezTo>
                  <a:pt x="1504715" y="463598"/>
                  <a:pt x="1504715" y="463598"/>
                  <a:pt x="1504715" y="463598"/>
                </a:cubicBezTo>
                <a:lnTo>
                  <a:pt x="1517807" y="463598"/>
                </a:lnTo>
                <a:close/>
                <a:moveTo>
                  <a:pt x="435831" y="453282"/>
                </a:moveTo>
                <a:lnTo>
                  <a:pt x="435831" y="463598"/>
                </a:lnTo>
                <a:cubicBezTo>
                  <a:pt x="435831" y="463598"/>
                  <a:pt x="448923" y="463598"/>
                  <a:pt x="448923" y="453282"/>
                </a:cubicBezTo>
                <a:cubicBezTo>
                  <a:pt x="448923" y="453282"/>
                  <a:pt x="448923" y="453282"/>
                  <a:pt x="435831" y="453282"/>
                </a:cubicBezTo>
                <a:close/>
                <a:moveTo>
                  <a:pt x="198067" y="453282"/>
                </a:moveTo>
                <a:cubicBezTo>
                  <a:pt x="198067" y="453282"/>
                  <a:pt x="198067" y="453282"/>
                  <a:pt x="211159" y="453282"/>
                </a:cubicBezTo>
                <a:cubicBezTo>
                  <a:pt x="211159" y="463598"/>
                  <a:pt x="198067" y="463598"/>
                  <a:pt x="198067" y="463598"/>
                </a:cubicBezTo>
                <a:cubicBezTo>
                  <a:pt x="198067" y="463598"/>
                  <a:pt x="198067" y="463598"/>
                  <a:pt x="198067" y="453282"/>
                </a:cubicBezTo>
                <a:close/>
                <a:moveTo>
                  <a:pt x="237765" y="443288"/>
                </a:moveTo>
                <a:lnTo>
                  <a:pt x="250856" y="443288"/>
                </a:lnTo>
                <a:cubicBezTo>
                  <a:pt x="250856" y="443288"/>
                  <a:pt x="250856" y="443288"/>
                  <a:pt x="250856" y="444537"/>
                </a:cubicBezTo>
                <a:lnTo>
                  <a:pt x="250856" y="449534"/>
                </a:lnTo>
                <a:cubicBezTo>
                  <a:pt x="250856" y="448285"/>
                  <a:pt x="250856" y="448285"/>
                  <a:pt x="250856" y="453282"/>
                </a:cubicBezTo>
                <a:cubicBezTo>
                  <a:pt x="250856" y="443288"/>
                  <a:pt x="250856" y="443288"/>
                  <a:pt x="263948" y="443288"/>
                </a:cubicBezTo>
                <a:cubicBezTo>
                  <a:pt x="250856" y="453282"/>
                  <a:pt x="263948" y="453282"/>
                  <a:pt x="263948" y="453282"/>
                </a:cubicBezTo>
                <a:lnTo>
                  <a:pt x="263948" y="443288"/>
                </a:lnTo>
                <a:lnTo>
                  <a:pt x="271761" y="443288"/>
                </a:lnTo>
                <a:cubicBezTo>
                  <a:pt x="271128" y="443288"/>
                  <a:pt x="271550" y="443288"/>
                  <a:pt x="272395" y="443288"/>
                </a:cubicBezTo>
                <a:lnTo>
                  <a:pt x="277462" y="443288"/>
                </a:lnTo>
                <a:lnTo>
                  <a:pt x="277462" y="453282"/>
                </a:lnTo>
                <a:cubicBezTo>
                  <a:pt x="277462" y="453282"/>
                  <a:pt x="274084" y="453282"/>
                  <a:pt x="270705" y="454571"/>
                </a:cubicBezTo>
                <a:lnTo>
                  <a:pt x="268862" y="457033"/>
                </a:lnTo>
                <a:lnTo>
                  <a:pt x="265638" y="458440"/>
                </a:lnTo>
                <a:cubicBezTo>
                  <a:pt x="263948" y="461019"/>
                  <a:pt x="263948" y="463598"/>
                  <a:pt x="263948" y="463598"/>
                </a:cubicBezTo>
                <a:cubicBezTo>
                  <a:pt x="250856" y="473592"/>
                  <a:pt x="263948" y="473592"/>
                  <a:pt x="263948" y="473592"/>
                </a:cubicBezTo>
                <a:lnTo>
                  <a:pt x="259039" y="473592"/>
                </a:lnTo>
                <a:cubicBezTo>
                  <a:pt x="258221" y="473592"/>
                  <a:pt x="257811" y="473592"/>
                  <a:pt x="258425" y="473592"/>
                </a:cubicBezTo>
                <a:lnTo>
                  <a:pt x="250856" y="473592"/>
                </a:lnTo>
                <a:lnTo>
                  <a:pt x="250856" y="467346"/>
                </a:lnTo>
                <a:cubicBezTo>
                  <a:pt x="250856" y="468595"/>
                  <a:pt x="250856" y="468595"/>
                  <a:pt x="250856" y="463598"/>
                </a:cubicBezTo>
                <a:lnTo>
                  <a:pt x="237765" y="463598"/>
                </a:lnTo>
                <a:lnTo>
                  <a:pt x="237765" y="453282"/>
                </a:lnTo>
                <a:close/>
                <a:moveTo>
                  <a:pt x="211159" y="443288"/>
                </a:moveTo>
                <a:lnTo>
                  <a:pt x="224673" y="443288"/>
                </a:lnTo>
                <a:cubicBezTo>
                  <a:pt x="224673" y="443288"/>
                  <a:pt x="211159" y="443288"/>
                  <a:pt x="211159" y="453282"/>
                </a:cubicBezTo>
                <a:close/>
                <a:moveTo>
                  <a:pt x="388565" y="439072"/>
                </a:moveTo>
                <a:cubicBezTo>
                  <a:pt x="390406" y="437666"/>
                  <a:pt x="383042" y="443288"/>
                  <a:pt x="383042" y="443288"/>
                </a:cubicBezTo>
                <a:cubicBezTo>
                  <a:pt x="383042" y="453282"/>
                  <a:pt x="369528" y="453282"/>
                  <a:pt x="369528" y="453282"/>
                </a:cubicBezTo>
                <a:cubicBezTo>
                  <a:pt x="369528" y="453282"/>
                  <a:pt x="369528" y="453282"/>
                  <a:pt x="383042" y="453282"/>
                </a:cubicBezTo>
                <a:lnTo>
                  <a:pt x="383042" y="443288"/>
                </a:lnTo>
                <a:cubicBezTo>
                  <a:pt x="386315" y="440789"/>
                  <a:pt x="387951" y="439540"/>
                  <a:pt x="388565" y="439072"/>
                </a:cubicBezTo>
                <a:close/>
                <a:moveTo>
                  <a:pt x="1597203" y="433294"/>
                </a:moveTo>
                <a:cubicBezTo>
                  <a:pt x="1597203" y="433294"/>
                  <a:pt x="1597203" y="433294"/>
                  <a:pt x="1610295" y="433294"/>
                </a:cubicBezTo>
                <a:lnTo>
                  <a:pt x="1610295" y="443288"/>
                </a:lnTo>
                <a:cubicBezTo>
                  <a:pt x="1610295" y="433294"/>
                  <a:pt x="1597203" y="433294"/>
                  <a:pt x="1597203" y="433294"/>
                </a:cubicBezTo>
                <a:close/>
                <a:moveTo>
                  <a:pt x="1557505" y="433294"/>
                </a:moveTo>
                <a:lnTo>
                  <a:pt x="1557505" y="443288"/>
                </a:lnTo>
                <a:cubicBezTo>
                  <a:pt x="1557505" y="443288"/>
                  <a:pt x="1557505" y="443288"/>
                  <a:pt x="1544413" y="443288"/>
                </a:cubicBezTo>
                <a:lnTo>
                  <a:pt x="1530899" y="443288"/>
                </a:lnTo>
                <a:lnTo>
                  <a:pt x="1530899" y="453282"/>
                </a:lnTo>
                <a:lnTo>
                  <a:pt x="1530899" y="463598"/>
                </a:lnTo>
                <a:cubicBezTo>
                  <a:pt x="1530899" y="463598"/>
                  <a:pt x="1530899" y="463598"/>
                  <a:pt x="1544413" y="463598"/>
                </a:cubicBezTo>
                <a:lnTo>
                  <a:pt x="1544413" y="453282"/>
                </a:lnTo>
                <a:cubicBezTo>
                  <a:pt x="1544413" y="453282"/>
                  <a:pt x="1551777" y="453282"/>
                  <a:pt x="1549936" y="453282"/>
                </a:cubicBezTo>
                <a:lnTo>
                  <a:pt x="1557505" y="453282"/>
                </a:lnTo>
                <a:lnTo>
                  <a:pt x="1557505" y="463598"/>
                </a:lnTo>
                <a:lnTo>
                  <a:pt x="1570597" y="463598"/>
                </a:lnTo>
                <a:lnTo>
                  <a:pt x="1583689" y="463598"/>
                </a:lnTo>
                <a:cubicBezTo>
                  <a:pt x="1597203" y="463598"/>
                  <a:pt x="1583689" y="463598"/>
                  <a:pt x="1597203" y="473592"/>
                </a:cubicBezTo>
                <a:lnTo>
                  <a:pt x="1583689" y="473592"/>
                </a:lnTo>
                <a:lnTo>
                  <a:pt x="1570597" y="473592"/>
                </a:lnTo>
                <a:lnTo>
                  <a:pt x="1570597" y="483587"/>
                </a:lnTo>
                <a:cubicBezTo>
                  <a:pt x="1570597" y="473592"/>
                  <a:pt x="1570597" y="483587"/>
                  <a:pt x="1583689" y="483587"/>
                </a:cubicBezTo>
                <a:lnTo>
                  <a:pt x="1597203" y="483587"/>
                </a:lnTo>
                <a:lnTo>
                  <a:pt x="1610295" y="483587"/>
                </a:lnTo>
                <a:cubicBezTo>
                  <a:pt x="1623386" y="493581"/>
                  <a:pt x="1623386" y="483587"/>
                  <a:pt x="1623386" y="483587"/>
                </a:cubicBezTo>
                <a:lnTo>
                  <a:pt x="1610295" y="483587"/>
                </a:lnTo>
                <a:lnTo>
                  <a:pt x="1610295" y="473592"/>
                </a:lnTo>
                <a:cubicBezTo>
                  <a:pt x="1597203" y="473592"/>
                  <a:pt x="1597203" y="463598"/>
                  <a:pt x="1597203" y="463598"/>
                </a:cubicBezTo>
                <a:lnTo>
                  <a:pt x="1610295" y="463598"/>
                </a:lnTo>
                <a:lnTo>
                  <a:pt x="1623386" y="463598"/>
                </a:lnTo>
                <a:lnTo>
                  <a:pt x="1623386" y="453282"/>
                </a:lnTo>
                <a:cubicBezTo>
                  <a:pt x="1623386" y="453282"/>
                  <a:pt x="1610295" y="443288"/>
                  <a:pt x="1610295" y="453282"/>
                </a:cubicBezTo>
                <a:lnTo>
                  <a:pt x="1597203" y="453282"/>
                </a:lnTo>
                <a:lnTo>
                  <a:pt x="1583689" y="453282"/>
                </a:lnTo>
                <a:cubicBezTo>
                  <a:pt x="1583689" y="453282"/>
                  <a:pt x="1583689" y="453282"/>
                  <a:pt x="1570597" y="453282"/>
                </a:cubicBezTo>
                <a:cubicBezTo>
                  <a:pt x="1570597" y="463598"/>
                  <a:pt x="1557505" y="453282"/>
                  <a:pt x="1557505" y="453282"/>
                </a:cubicBezTo>
                <a:lnTo>
                  <a:pt x="1557505" y="443288"/>
                </a:lnTo>
                <a:lnTo>
                  <a:pt x="1565074" y="443288"/>
                </a:lnTo>
                <a:cubicBezTo>
                  <a:pt x="1564460" y="443288"/>
                  <a:pt x="1564869" y="443288"/>
                  <a:pt x="1565688" y="443288"/>
                </a:cubicBezTo>
                <a:lnTo>
                  <a:pt x="1570597" y="443288"/>
                </a:lnTo>
                <a:lnTo>
                  <a:pt x="1570597" y="433294"/>
                </a:lnTo>
                <a:close/>
                <a:moveTo>
                  <a:pt x="396134" y="433294"/>
                </a:moveTo>
                <a:cubicBezTo>
                  <a:pt x="396134" y="433294"/>
                  <a:pt x="396134" y="433294"/>
                  <a:pt x="396134" y="443288"/>
                </a:cubicBezTo>
                <a:cubicBezTo>
                  <a:pt x="396134" y="433294"/>
                  <a:pt x="396134" y="433294"/>
                  <a:pt x="409225" y="433294"/>
                </a:cubicBezTo>
                <a:lnTo>
                  <a:pt x="407589" y="433294"/>
                </a:lnTo>
                <a:cubicBezTo>
                  <a:pt x="405952" y="433294"/>
                  <a:pt x="402680" y="433294"/>
                  <a:pt x="396134" y="433294"/>
                </a:cubicBezTo>
                <a:close/>
                <a:moveTo>
                  <a:pt x="1478109" y="412983"/>
                </a:moveTo>
                <a:lnTo>
                  <a:pt x="1478109" y="423299"/>
                </a:lnTo>
                <a:cubicBezTo>
                  <a:pt x="1478109" y="423299"/>
                  <a:pt x="1478109" y="423299"/>
                  <a:pt x="1465017" y="423299"/>
                </a:cubicBezTo>
                <a:cubicBezTo>
                  <a:pt x="1465017" y="433294"/>
                  <a:pt x="1478109" y="423299"/>
                  <a:pt x="1478109" y="423299"/>
                </a:cubicBezTo>
                <a:lnTo>
                  <a:pt x="1491623" y="412983"/>
                </a:lnTo>
                <a:cubicBezTo>
                  <a:pt x="1491623" y="418141"/>
                  <a:pt x="1491623" y="418141"/>
                  <a:pt x="1491623" y="416852"/>
                </a:cubicBezTo>
                <a:lnTo>
                  <a:pt x="1491623" y="423299"/>
                </a:lnTo>
                <a:lnTo>
                  <a:pt x="1504715" y="423299"/>
                </a:lnTo>
                <a:cubicBezTo>
                  <a:pt x="1504715" y="423299"/>
                  <a:pt x="1504715" y="423299"/>
                  <a:pt x="1504715" y="412983"/>
                </a:cubicBezTo>
                <a:lnTo>
                  <a:pt x="1491623" y="412983"/>
                </a:lnTo>
                <a:close/>
                <a:moveTo>
                  <a:pt x="1293557" y="372684"/>
                </a:moveTo>
                <a:cubicBezTo>
                  <a:pt x="1293557" y="372684"/>
                  <a:pt x="1293557" y="372684"/>
                  <a:pt x="1293557" y="383001"/>
                </a:cubicBezTo>
                <a:cubicBezTo>
                  <a:pt x="1293557" y="372684"/>
                  <a:pt x="1306649" y="372684"/>
                  <a:pt x="1306649" y="372684"/>
                </a:cubicBezTo>
                <a:close/>
                <a:moveTo>
                  <a:pt x="1161371" y="352696"/>
                </a:moveTo>
                <a:cubicBezTo>
                  <a:pt x="1161371" y="352696"/>
                  <a:pt x="1161371" y="352696"/>
                  <a:pt x="1161371" y="362690"/>
                </a:cubicBezTo>
                <a:cubicBezTo>
                  <a:pt x="1161371" y="352696"/>
                  <a:pt x="1174886" y="352696"/>
                  <a:pt x="1174886" y="352696"/>
                </a:cubicBezTo>
                <a:close/>
                <a:moveTo>
                  <a:pt x="330252" y="342702"/>
                </a:moveTo>
                <a:lnTo>
                  <a:pt x="337821" y="342702"/>
                </a:lnTo>
                <a:cubicBezTo>
                  <a:pt x="337207" y="342702"/>
                  <a:pt x="337616" y="342702"/>
                  <a:pt x="338434" y="342702"/>
                </a:cubicBezTo>
                <a:lnTo>
                  <a:pt x="343344" y="342702"/>
                </a:lnTo>
                <a:cubicBezTo>
                  <a:pt x="343344" y="342702"/>
                  <a:pt x="343344" y="342702"/>
                  <a:pt x="343344" y="352696"/>
                </a:cubicBezTo>
                <a:lnTo>
                  <a:pt x="330252" y="362690"/>
                </a:lnTo>
                <a:lnTo>
                  <a:pt x="330252" y="352696"/>
                </a:lnTo>
                <a:close/>
                <a:moveTo>
                  <a:pt x="1425320" y="332385"/>
                </a:moveTo>
                <a:cubicBezTo>
                  <a:pt x="1425320" y="332385"/>
                  <a:pt x="1425320" y="332385"/>
                  <a:pt x="1425320" y="342702"/>
                </a:cubicBezTo>
                <a:cubicBezTo>
                  <a:pt x="1412228" y="332385"/>
                  <a:pt x="1425320" y="332385"/>
                  <a:pt x="1425320" y="332385"/>
                </a:cubicBezTo>
                <a:close/>
                <a:moveTo>
                  <a:pt x="383042" y="332385"/>
                </a:moveTo>
                <a:cubicBezTo>
                  <a:pt x="383042" y="332385"/>
                  <a:pt x="383042" y="332385"/>
                  <a:pt x="383042" y="333675"/>
                </a:cubicBezTo>
                <a:lnTo>
                  <a:pt x="383042" y="337544"/>
                </a:lnTo>
                <a:lnTo>
                  <a:pt x="383042" y="342702"/>
                </a:lnTo>
                <a:cubicBezTo>
                  <a:pt x="383042" y="342702"/>
                  <a:pt x="386315" y="342702"/>
                  <a:pt x="387951" y="342702"/>
                </a:cubicBezTo>
                <a:lnTo>
                  <a:pt x="388565" y="342702"/>
                </a:lnTo>
                <a:lnTo>
                  <a:pt x="396134" y="342702"/>
                </a:lnTo>
                <a:cubicBezTo>
                  <a:pt x="396134" y="332385"/>
                  <a:pt x="396134" y="332385"/>
                  <a:pt x="383042" y="332385"/>
                </a:cubicBezTo>
                <a:close/>
                <a:moveTo>
                  <a:pt x="343344" y="332385"/>
                </a:moveTo>
                <a:lnTo>
                  <a:pt x="346617" y="332385"/>
                </a:lnTo>
                <a:lnTo>
                  <a:pt x="356436" y="332385"/>
                </a:lnTo>
                <a:lnTo>
                  <a:pt x="356436" y="342702"/>
                </a:lnTo>
                <a:cubicBezTo>
                  <a:pt x="343344" y="342702"/>
                  <a:pt x="343344" y="342702"/>
                  <a:pt x="343344" y="332385"/>
                </a:cubicBezTo>
                <a:close/>
                <a:moveTo>
                  <a:pt x="1161371" y="322391"/>
                </a:moveTo>
                <a:cubicBezTo>
                  <a:pt x="1161371" y="322391"/>
                  <a:pt x="1161371" y="322391"/>
                  <a:pt x="1161371" y="332385"/>
                </a:cubicBezTo>
                <a:cubicBezTo>
                  <a:pt x="1161371" y="332385"/>
                  <a:pt x="1161371" y="332385"/>
                  <a:pt x="1174886" y="332385"/>
                </a:cubicBezTo>
                <a:cubicBezTo>
                  <a:pt x="1174886" y="332385"/>
                  <a:pt x="1161371" y="322391"/>
                  <a:pt x="1174886" y="322391"/>
                </a:cubicBezTo>
                <a:cubicBezTo>
                  <a:pt x="1174886" y="322391"/>
                  <a:pt x="1174886" y="322391"/>
                  <a:pt x="1161371" y="322391"/>
                </a:cubicBezTo>
                <a:close/>
                <a:moveTo>
                  <a:pt x="1386044" y="312397"/>
                </a:moveTo>
                <a:cubicBezTo>
                  <a:pt x="1386044" y="312397"/>
                  <a:pt x="1386044" y="312397"/>
                  <a:pt x="1399136" y="312397"/>
                </a:cubicBezTo>
                <a:lnTo>
                  <a:pt x="1399136" y="322391"/>
                </a:lnTo>
                <a:cubicBezTo>
                  <a:pt x="1399136" y="322391"/>
                  <a:pt x="1399136" y="322391"/>
                  <a:pt x="1386044" y="312397"/>
                </a:cubicBezTo>
                <a:close/>
                <a:moveTo>
                  <a:pt x="791844" y="312397"/>
                </a:moveTo>
                <a:cubicBezTo>
                  <a:pt x="791844" y="322391"/>
                  <a:pt x="805358" y="312397"/>
                  <a:pt x="805358" y="312397"/>
                </a:cubicBezTo>
                <a:close/>
                <a:moveTo>
                  <a:pt x="1372530" y="302403"/>
                </a:moveTo>
                <a:cubicBezTo>
                  <a:pt x="1372530" y="302403"/>
                  <a:pt x="1372530" y="302403"/>
                  <a:pt x="1386044" y="302403"/>
                </a:cubicBezTo>
                <a:cubicBezTo>
                  <a:pt x="1386044" y="302403"/>
                  <a:pt x="1386044" y="302403"/>
                  <a:pt x="1386044" y="312397"/>
                </a:cubicBezTo>
                <a:lnTo>
                  <a:pt x="1384355" y="312397"/>
                </a:lnTo>
                <a:lnTo>
                  <a:pt x="1374219" y="312397"/>
                </a:lnTo>
                <a:cubicBezTo>
                  <a:pt x="1372530" y="312397"/>
                  <a:pt x="1372530" y="312397"/>
                  <a:pt x="1372530" y="312397"/>
                </a:cubicBezTo>
                <a:cubicBezTo>
                  <a:pt x="1372530" y="312397"/>
                  <a:pt x="1372530" y="312397"/>
                  <a:pt x="1372530" y="302403"/>
                </a:cubicBezTo>
                <a:close/>
                <a:moveTo>
                  <a:pt x="422317" y="302403"/>
                </a:moveTo>
                <a:lnTo>
                  <a:pt x="422317" y="311148"/>
                </a:lnTo>
                <a:lnTo>
                  <a:pt x="422317" y="312397"/>
                </a:lnTo>
                <a:cubicBezTo>
                  <a:pt x="435831" y="312397"/>
                  <a:pt x="422317" y="312397"/>
                  <a:pt x="422317" y="302403"/>
                </a:cubicBezTo>
                <a:close/>
                <a:moveTo>
                  <a:pt x="791844" y="292086"/>
                </a:moveTo>
                <a:lnTo>
                  <a:pt x="778752" y="302403"/>
                </a:lnTo>
                <a:cubicBezTo>
                  <a:pt x="778752" y="302403"/>
                  <a:pt x="791844" y="302403"/>
                  <a:pt x="791844" y="292086"/>
                </a:cubicBezTo>
                <a:close/>
                <a:moveTo>
                  <a:pt x="448923" y="282092"/>
                </a:moveTo>
                <a:lnTo>
                  <a:pt x="448923" y="292086"/>
                </a:lnTo>
                <a:cubicBezTo>
                  <a:pt x="448923" y="282092"/>
                  <a:pt x="435831" y="292086"/>
                  <a:pt x="435831" y="292086"/>
                </a:cubicBezTo>
                <a:cubicBezTo>
                  <a:pt x="435831" y="292086"/>
                  <a:pt x="435831" y="292086"/>
                  <a:pt x="448923" y="282092"/>
                </a:cubicBezTo>
                <a:close/>
                <a:moveTo>
                  <a:pt x="1327553" y="277876"/>
                </a:moveTo>
                <a:cubicBezTo>
                  <a:pt x="1325653" y="276471"/>
                  <a:pt x="1333255" y="282092"/>
                  <a:pt x="1333255" y="282092"/>
                </a:cubicBezTo>
                <a:cubicBezTo>
                  <a:pt x="1329876" y="279594"/>
                  <a:pt x="1328187" y="278345"/>
                  <a:pt x="1327553" y="277876"/>
                </a:cubicBezTo>
                <a:close/>
                <a:moveTo>
                  <a:pt x="1319740" y="272098"/>
                </a:moveTo>
                <a:cubicBezTo>
                  <a:pt x="1319740" y="282092"/>
                  <a:pt x="1306649" y="282092"/>
                  <a:pt x="1319740" y="282092"/>
                </a:cubicBezTo>
                <a:cubicBezTo>
                  <a:pt x="1319740" y="282092"/>
                  <a:pt x="1319740" y="282092"/>
                  <a:pt x="1319740" y="272098"/>
                </a:cubicBezTo>
                <a:close/>
                <a:moveTo>
                  <a:pt x="409225" y="251788"/>
                </a:moveTo>
                <a:cubicBezTo>
                  <a:pt x="409225" y="251788"/>
                  <a:pt x="409225" y="251788"/>
                  <a:pt x="422317" y="251788"/>
                </a:cubicBezTo>
                <a:lnTo>
                  <a:pt x="422317" y="262104"/>
                </a:lnTo>
                <a:lnTo>
                  <a:pt x="422317" y="272098"/>
                </a:lnTo>
                <a:cubicBezTo>
                  <a:pt x="422317" y="272098"/>
                  <a:pt x="422317" y="272098"/>
                  <a:pt x="409225" y="272098"/>
                </a:cubicBezTo>
                <a:lnTo>
                  <a:pt x="409225" y="262104"/>
                </a:lnTo>
                <a:close/>
                <a:moveTo>
                  <a:pt x="369528" y="251788"/>
                </a:moveTo>
                <a:lnTo>
                  <a:pt x="383042" y="251788"/>
                </a:lnTo>
                <a:cubicBezTo>
                  <a:pt x="383042" y="262104"/>
                  <a:pt x="369528" y="262104"/>
                  <a:pt x="369528" y="262104"/>
                </a:cubicBezTo>
                <a:cubicBezTo>
                  <a:pt x="369528" y="262104"/>
                  <a:pt x="369528" y="262104"/>
                  <a:pt x="369528" y="251788"/>
                </a:cubicBezTo>
                <a:close/>
                <a:moveTo>
                  <a:pt x="422317" y="241793"/>
                </a:moveTo>
                <a:lnTo>
                  <a:pt x="435831" y="241793"/>
                </a:lnTo>
                <a:cubicBezTo>
                  <a:pt x="422317" y="241793"/>
                  <a:pt x="422317" y="241793"/>
                  <a:pt x="422317" y="251788"/>
                </a:cubicBezTo>
                <a:close/>
                <a:moveTo>
                  <a:pt x="448923" y="211489"/>
                </a:moveTo>
                <a:lnTo>
                  <a:pt x="448923" y="221805"/>
                </a:lnTo>
                <a:cubicBezTo>
                  <a:pt x="448923" y="211489"/>
                  <a:pt x="462015" y="211489"/>
                  <a:pt x="462015" y="211489"/>
                </a:cubicBezTo>
                <a:cubicBezTo>
                  <a:pt x="448923" y="211489"/>
                  <a:pt x="448923" y="211489"/>
                  <a:pt x="448923" y="211489"/>
                </a:cubicBezTo>
                <a:close/>
                <a:moveTo>
                  <a:pt x="594200" y="191500"/>
                </a:moveTo>
                <a:cubicBezTo>
                  <a:pt x="594200" y="191500"/>
                  <a:pt x="594200" y="201495"/>
                  <a:pt x="580686" y="201495"/>
                </a:cubicBezTo>
                <a:cubicBezTo>
                  <a:pt x="594200" y="191500"/>
                  <a:pt x="594200" y="191500"/>
                  <a:pt x="594200" y="191500"/>
                </a:cubicBezTo>
                <a:close/>
                <a:moveTo>
                  <a:pt x="580686" y="191500"/>
                </a:moveTo>
                <a:lnTo>
                  <a:pt x="580686" y="201495"/>
                </a:lnTo>
                <a:cubicBezTo>
                  <a:pt x="580686" y="201495"/>
                  <a:pt x="580686" y="201495"/>
                  <a:pt x="582376" y="201495"/>
                </a:cubicBezTo>
                <a:lnTo>
                  <a:pt x="588499" y="201495"/>
                </a:lnTo>
                <a:cubicBezTo>
                  <a:pt x="587866" y="201495"/>
                  <a:pt x="588288" y="201495"/>
                  <a:pt x="589133" y="201495"/>
                </a:cubicBezTo>
                <a:lnTo>
                  <a:pt x="594200" y="201495"/>
                </a:lnTo>
                <a:lnTo>
                  <a:pt x="580686" y="211489"/>
                </a:lnTo>
                <a:cubicBezTo>
                  <a:pt x="580686" y="211489"/>
                  <a:pt x="580686" y="211489"/>
                  <a:pt x="582376" y="211489"/>
                </a:cubicBezTo>
                <a:lnTo>
                  <a:pt x="584065" y="211489"/>
                </a:lnTo>
                <a:lnTo>
                  <a:pt x="592511" y="211489"/>
                </a:lnTo>
                <a:lnTo>
                  <a:pt x="594200" y="211489"/>
                </a:lnTo>
                <a:lnTo>
                  <a:pt x="594200" y="201495"/>
                </a:lnTo>
                <a:lnTo>
                  <a:pt x="594200" y="191500"/>
                </a:lnTo>
                <a:close/>
                <a:moveTo>
                  <a:pt x="520328" y="187284"/>
                </a:moveTo>
                <a:cubicBezTo>
                  <a:pt x="519714" y="187753"/>
                  <a:pt x="518078" y="189002"/>
                  <a:pt x="514805" y="191500"/>
                </a:cubicBezTo>
                <a:cubicBezTo>
                  <a:pt x="514805" y="191500"/>
                  <a:pt x="514805" y="191500"/>
                  <a:pt x="514805" y="192750"/>
                </a:cubicBezTo>
                <a:lnTo>
                  <a:pt x="514805" y="197747"/>
                </a:lnTo>
                <a:lnTo>
                  <a:pt x="514805" y="201495"/>
                </a:lnTo>
                <a:cubicBezTo>
                  <a:pt x="514805" y="211489"/>
                  <a:pt x="527896" y="211489"/>
                  <a:pt x="527896" y="211489"/>
                </a:cubicBezTo>
                <a:cubicBezTo>
                  <a:pt x="527896" y="211489"/>
                  <a:pt x="527896" y="211489"/>
                  <a:pt x="527896" y="201495"/>
                </a:cubicBezTo>
                <a:lnTo>
                  <a:pt x="514805" y="201495"/>
                </a:lnTo>
                <a:lnTo>
                  <a:pt x="527896" y="191500"/>
                </a:lnTo>
                <a:lnTo>
                  <a:pt x="514805" y="191500"/>
                </a:lnTo>
                <a:cubicBezTo>
                  <a:pt x="514805" y="191500"/>
                  <a:pt x="522169" y="185879"/>
                  <a:pt x="520328" y="187284"/>
                </a:cubicBezTo>
                <a:close/>
                <a:moveTo>
                  <a:pt x="554502" y="171190"/>
                </a:moveTo>
                <a:lnTo>
                  <a:pt x="554502" y="181506"/>
                </a:lnTo>
                <a:lnTo>
                  <a:pt x="567594" y="181506"/>
                </a:lnTo>
                <a:lnTo>
                  <a:pt x="580686" y="171190"/>
                </a:lnTo>
                <a:cubicBezTo>
                  <a:pt x="567594" y="181506"/>
                  <a:pt x="567594" y="181506"/>
                  <a:pt x="567594" y="181506"/>
                </a:cubicBezTo>
                <a:cubicBezTo>
                  <a:pt x="567594" y="171190"/>
                  <a:pt x="567594" y="171190"/>
                  <a:pt x="554502" y="171190"/>
                </a:cubicBezTo>
                <a:close/>
                <a:moveTo>
                  <a:pt x="818450" y="151202"/>
                </a:moveTo>
                <a:cubicBezTo>
                  <a:pt x="818450" y="161196"/>
                  <a:pt x="818450" y="151202"/>
                  <a:pt x="818450" y="161196"/>
                </a:cubicBezTo>
                <a:cubicBezTo>
                  <a:pt x="818450" y="151202"/>
                  <a:pt x="818450" y="151202"/>
                  <a:pt x="831542" y="151202"/>
                </a:cubicBezTo>
                <a:close/>
                <a:moveTo>
                  <a:pt x="673173" y="130891"/>
                </a:moveTo>
                <a:cubicBezTo>
                  <a:pt x="673173" y="130891"/>
                  <a:pt x="660081" y="130891"/>
                  <a:pt x="660081" y="141207"/>
                </a:cubicBezTo>
                <a:close/>
                <a:moveTo>
                  <a:pt x="646990" y="120897"/>
                </a:moveTo>
                <a:cubicBezTo>
                  <a:pt x="646990" y="120897"/>
                  <a:pt x="646990" y="130891"/>
                  <a:pt x="633475" y="130891"/>
                </a:cubicBezTo>
                <a:lnTo>
                  <a:pt x="646990" y="130891"/>
                </a:lnTo>
                <a:lnTo>
                  <a:pt x="660081" y="130891"/>
                </a:lnTo>
                <a:lnTo>
                  <a:pt x="660081" y="120897"/>
                </a:lnTo>
                <a:lnTo>
                  <a:pt x="646990" y="130891"/>
                </a:lnTo>
                <a:cubicBezTo>
                  <a:pt x="646990" y="130891"/>
                  <a:pt x="646990" y="130891"/>
                  <a:pt x="646990" y="129642"/>
                </a:cubicBezTo>
                <a:lnTo>
                  <a:pt x="646990" y="122146"/>
                </a:lnTo>
                <a:close/>
                <a:moveTo>
                  <a:pt x="594200" y="120897"/>
                </a:moveTo>
                <a:cubicBezTo>
                  <a:pt x="594200" y="120897"/>
                  <a:pt x="594200" y="120897"/>
                  <a:pt x="595837" y="120897"/>
                </a:cubicBezTo>
                <a:lnTo>
                  <a:pt x="597473" y="120897"/>
                </a:lnTo>
                <a:cubicBezTo>
                  <a:pt x="597473" y="120897"/>
                  <a:pt x="600746" y="120897"/>
                  <a:pt x="607292" y="120897"/>
                </a:cubicBezTo>
                <a:lnTo>
                  <a:pt x="607292" y="122146"/>
                </a:lnTo>
                <a:lnTo>
                  <a:pt x="607292" y="129642"/>
                </a:lnTo>
                <a:cubicBezTo>
                  <a:pt x="607292" y="130891"/>
                  <a:pt x="607292" y="130891"/>
                  <a:pt x="607292" y="130891"/>
                </a:cubicBezTo>
                <a:cubicBezTo>
                  <a:pt x="607292" y="141207"/>
                  <a:pt x="607292" y="141207"/>
                  <a:pt x="594200" y="141207"/>
                </a:cubicBezTo>
                <a:lnTo>
                  <a:pt x="594200" y="130891"/>
                </a:lnTo>
                <a:close/>
                <a:moveTo>
                  <a:pt x="1174886" y="100909"/>
                </a:moveTo>
                <a:cubicBezTo>
                  <a:pt x="1174886" y="100909"/>
                  <a:pt x="1174886" y="100909"/>
                  <a:pt x="1174886" y="110903"/>
                </a:cubicBezTo>
                <a:lnTo>
                  <a:pt x="1187977" y="110903"/>
                </a:lnTo>
                <a:cubicBezTo>
                  <a:pt x="1187977" y="110903"/>
                  <a:pt x="1187977" y="110903"/>
                  <a:pt x="1187977" y="100909"/>
                </a:cubicBezTo>
                <a:close/>
                <a:moveTo>
                  <a:pt x="1293557" y="80598"/>
                </a:moveTo>
                <a:lnTo>
                  <a:pt x="1293557" y="90592"/>
                </a:lnTo>
                <a:lnTo>
                  <a:pt x="1306649" y="90592"/>
                </a:lnTo>
                <a:cubicBezTo>
                  <a:pt x="1293557" y="90592"/>
                  <a:pt x="1306649" y="90592"/>
                  <a:pt x="1306649" y="80598"/>
                </a:cubicBezTo>
                <a:cubicBezTo>
                  <a:pt x="1306649" y="80598"/>
                  <a:pt x="1306649" y="80598"/>
                  <a:pt x="1293557" y="80598"/>
                </a:cubicBezTo>
                <a:close/>
                <a:moveTo>
                  <a:pt x="950213" y="80598"/>
                </a:moveTo>
                <a:lnTo>
                  <a:pt x="950213" y="90592"/>
                </a:lnTo>
                <a:lnTo>
                  <a:pt x="958026" y="90592"/>
                </a:lnTo>
                <a:cubicBezTo>
                  <a:pt x="957392" y="90592"/>
                  <a:pt x="957815" y="90592"/>
                  <a:pt x="958659" y="90592"/>
                </a:cubicBezTo>
                <a:lnTo>
                  <a:pt x="963727" y="90592"/>
                </a:lnTo>
                <a:cubicBezTo>
                  <a:pt x="963727" y="80598"/>
                  <a:pt x="963727" y="80598"/>
                  <a:pt x="950213" y="80598"/>
                </a:cubicBezTo>
                <a:close/>
                <a:moveTo>
                  <a:pt x="673173" y="80598"/>
                </a:moveTo>
                <a:cubicBezTo>
                  <a:pt x="660081" y="90592"/>
                  <a:pt x="673173" y="80598"/>
                  <a:pt x="673173" y="90592"/>
                </a:cubicBezTo>
                <a:cubicBezTo>
                  <a:pt x="673173" y="80598"/>
                  <a:pt x="660081" y="90592"/>
                  <a:pt x="673173" y="90592"/>
                </a:cubicBezTo>
                <a:cubicBezTo>
                  <a:pt x="673173" y="85595"/>
                  <a:pt x="673173" y="85595"/>
                  <a:pt x="673173" y="85595"/>
                </a:cubicBezTo>
                <a:close/>
                <a:moveTo>
                  <a:pt x="607292" y="80598"/>
                </a:moveTo>
                <a:cubicBezTo>
                  <a:pt x="594200" y="90592"/>
                  <a:pt x="607292" y="90592"/>
                  <a:pt x="594200" y="90592"/>
                </a:cubicBezTo>
                <a:cubicBezTo>
                  <a:pt x="594200" y="90592"/>
                  <a:pt x="594200" y="80598"/>
                  <a:pt x="607292" y="80598"/>
                </a:cubicBezTo>
                <a:close/>
                <a:moveTo>
                  <a:pt x="1372530" y="60610"/>
                </a:moveTo>
                <a:cubicBezTo>
                  <a:pt x="1359438" y="60610"/>
                  <a:pt x="1359438" y="70604"/>
                  <a:pt x="1359438" y="70604"/>
                </a:cubicBezTo>
                <a:lnTo>
                  <a:pt x="1372530" y="70604"/>
                </a:lnTo>
                <a:close/>
                <a:moveTo>
                  <a:pt x="1392590" y="56741"/>
                </a:moveTo>
                <a:cubicBezTo>
                  <a:pt x="1389317" y="55452"/>
                  <a:pt x="1386044" y="55452"/>
                  <a:pt x="1386044" y="60610"/>
                </a:cubicBezTo>
                <a:cubicBezTo>
                  <a:pt x="1386044" y="60610"/>
                  <a:pt x="1386044" y="60610"/>
                  <a:pt x="1399136" y="60610"/>
                </a:cubicBezTo>
                <a:cubicBezTo>
                  <a:pt x="1399136" y="60610"/>
                  <a:pt x="1395863" y="58031"/>
                  <a:pt x="1392590" y="56741"/>
                </a:cubicBezTo>
                <a:close/>
                <a:moveTo>
                  <a:pt x="1174886" y="50293"/>
                </a:moveTo>
                <a:lnTo>
                  <a:pt x="1174886" y="60610"/>
                </a:lnTo>
                <a:lnTo>
                  <a:pt x="1182454" y="60610"/>
                </a:lnTo>
                <a:cubicBezTo>
                  <a:pt x="1180613" y="60610"/>
                  <a:pt x="1187977" y="60610"/>
                  <a:pt x="1187977" y="60610"/>
                </a:cubicBezTo>
                <a:lnTo>
                  <a:pt x="1187977" y="50293"/>
                </a:lnTo>
                <a:lnTo>
                  <a:pt x="1186341" y="50293"/>
                </a:lnTo>
                <a:cubicBezTo>
                  <a:pt x="1184704" y="50293"/>
                  <a:pt x="1181432" y="50293"/>
                  <a:pt x="1174886" y="50293"/>
                </a:cubicBezTo>
                <a:close/>
                <a:moveTo>
                  <a:pt x="1346346" y="40299"/>
                </a:moveTo>
                <a:cubicBezTo>
                  <a:pt x="1349619" y="40299"/>
                  <a:pt x="1351255" y="40924"/>
                  <a:pt x="1351869" y="41861"/>
                </a:cubicBezTo>
                <a:lnTo>
                  <a:pt x="1351622" y="43245"/>
                </a:lnTo>
                <a:lnTo>
                  <a:pt x="1346346" y="50293"/>
                </a:lnTo>
                <a:cubicBezTo>
                  <a:pt x="1346346" y="50293"/>
                  <a:pt x="1346346" y="50293"/>
                  <a:pt x="1346346" y="40299"/>
                </a:cubicBezTo>
                <a:close/>
                <a:moveTo>
                  <a:pt x="1135188" y="40299"/>
                </a:moveTo>
                <a:lnTo>
                  <a:pt x="1135188" y="50293"/>
                </a:lnTo>
                <a:cubicBezTo>
                  <a:pt x="1135188" y="50293"/>
                  <a:pt x="1135188" y="50293"/>
                  <a:pt x="1148280" y="50293"/>
                </a:cubicBezTo>
                <a:lnTo>
                  <a:pt x="1161371" y="40299"/>
                </a:lnTo>
                <a:lnTo>
                  <a:pt x="1148280" y="40299"/>
                </a:lnTo>
                <a:close/>
                <a:moveTo>
                  <a:pt x="976819" y="40299"/>
                </a:moveTo>
                <a:cubicBezTo>
                  <a:pt x="976819" y="40299"/>
                  <a:pt x="976819" y="40299"/>
                  <a:pt x="976819" y="50293"/>
                </a:cubicBezTo>
                <a:lnTo>
                  <a:pt x="989911" y="50293"/>
                </a:lnTo>
                <a:cubicBezTo>
                  <a:pt x="989911" y="50293"/>
                  <a:pt x="989911" y="50293"/>
                  <a:pt x="989911" y="60610"/>
                </a:cubicBezTo>
                <a:cubicBezTo>
                  <a:pt x="989911" y="60610"/>
                  <a:pt x="989911" y="60610"/>
                  <a:pt x="989911" y="70604"/>
                </a:cubicBezTo>
                <a:lnTo>
                  <a:pt x="989911" y="80598"/>
                </a:lnTo>
                <a:lnTo>
                  <a:pt x="989911" y="90592"/>
                </a:lnTo>
                <a:lnTo>
                  <a:pt x="1003003" y="90592"/>
                </a:lnTo>
                <a:cubicBezTo>
                  <a:pt x="1003003" y="90592"/>
                  <a:pt x="1003003" y="90592"/>
                  <a:pt x="1003003" y="89343"/>
                </a:cubicBezTo>
                <a:lnTo>
                  <a:pt x="1003003" y="81847"/>
                </a:lnTo>
                <a:cubicBezTo>
                  <a:pt x="1003003" y="80598"/>
                  <a:pt x="1003003" y="80598"/>
                  <a:pt x="1003003" y="80598"/>
                </a:cubicBezTo>
                <a:lnTo>
                  <a:pt x="1003003" y="70604"/>
                </a:lnTo>
                <a:lnTo>
                  <a:pt x="1003003" y="60610"/>
                </a:lnTo>
                <a:cubicBezTo>
                  <a:pt x="1003003" y="60610"/>
                  <a:pt x="1003003" y="60610"/>
                  <a:pt x="1004692" y="60610"/>
                </a:cubicBezTo>
                <a:lnTo>
                  <a:pt x="1010816" y="60610"/>
                </a:lnTo>
                <a:cubicBezTo>
                  <a:pt x="1008915" y="60610"/>
                  <a:pt x="1016517" y="60610"/>
                  <a:pt x="1016517" y="60610"/>
                </a:cubicBezTo>
                <a:lnTo>
                  <a:pt x="1016517" y="50293"/>
                </a:lnTo>
                <a:cubicBezTo>
                  <a:pt x="1016517" y="50293"/>
                  <a:pt x="1016517" y="50293"/>
                  <a:pt x="1003003" y="50293"/>
                </a:cubicBezTo>
                <a:lnTo>
                  <a:pt x="1016517" y="40299"/>
                </a:lnTo>
                <a:cubicBezTo>
                  <a:pt x="1016517" y="40299"/>
                  <a:pt x="1016517" y="40299"/>
                  <a:pt x="1003003" y="40299"/>
                </a:cubicBezTo>
                <a:cubicBezTo>
                  <a:pt x="1003003" y="40299"/>
                  <a:pt x="1003003" y="40299"/>
                  <a:pt x="1003003" y="50293"/>
                </a:cubicBezTo>
                <a:cubicBezTo>
                  <a:pt x="1003003" y="50293"/>
                  <a:pt x="995639" y="50293"/>
                  <a:pt x="997480" y="50293"/>
                </a:cubicBezTo>
                <a:lnTo>
                  <a:pt x="995434" y="50293"/>
                </a:lnTo>
                <a:lnTo>
                  <a:pt x="994820" y="50293"/>
                </a:lnTo>
                <a:cubicBezTo>
                  <a:pt x="993184" y="50293"/>
                  <a:pt x="989911" y="50293"/>
                  <a:pt x="989911" y="50293"/>
                </a:cubicBezTo>
                <a:lnTo>
                  <a:pt x="989911" y="40299"/>
                </a:lnTo>
                <a:cubicBezTo>
                  <a:pt x="989911" y="40299"/>
                  <a:pt x="989911" y="40299"/>
                  <a:pt x="976819" y="40299"/>
                </a:cubicBezTo>
                <a:close/>
                <a:moveTo>
                  <a:pt x="1055792" y="30305"/>
                </a:moveTo>
                <a:cubicBezTo>
                  <a:pt x="1042701" y="30305"/>
                  <a:pt x="1055792" y="30305"/>
                  <a:pt x="1055792" y="40299"/>
                </a:cubicBezTo>
                <a:close/>
                <a:moveTo>
                  <a:pt x="897423" y="30305"/>
                </a:moveTo>
                <a:cubicBezTo>
                  <a:pt x="897423" y="30305"/>
                  <a:pt x="897423" y="30305"/>
                  <a:pt x="910938" y="30305"/>
                </a:cubicBezTo>
                <a:lnTo>
                  <a:pt x="897423" y="40299"/>
                </a:lnTo>
                <a:cubicBezTo>
                  <a:pt x="897423" y="40299"/>
                  <a:pt x="897423" y="40299"/>
                  <a:pt x="897423" y="30305"/>
                </a:cubicBezTo>
                <a:close/>
                <a:moveTo>
                  <a:pt x="871240" y="30305"/>
                </a:moveTo>
                <a:lnTo>
                  <a:pt x="871240" y="40299"/>
                </a:lnTo>
                <a:cubicBezTo>
                  <a:pt x="871240" y="50293"/>
                  <a:pt x="871240" y="50293"/>
                  <a:pt x="858148" y="50293"/>
                </a:cubicBezTo>
                <a:cubicBezTo>
                  <a:pt x="858148" y="50293"/>
                  <a:pt x="858148" y="50293"/>
                  <a:pt x="858148" y="40299"/>
                </a:cubicBezTo>
                <a:cubicBezTo>
                  <a:pt x="871240" y="40299"/>
                  <a:pt x="871240" y="30305"/>
                  <a:pt x="871240" y="30305"/>
                </a:cubicBezTo>
                <a:close/>
                <a:moveTo>
                  <a:pt x="1372530" y="20311"/>
                </a:moveTo>
                <a:lnTo>
                  <a:pt x="1372530" y="30305"/>
                </a:lnTo>
                <a:cubicBezTo>
                  <a:pt x="1359438" y="20311"/>
                  <a:pt x="1359438" y="20311"/>
                  <a:pt x="1372530" y="20311"/>
                </a:cubicBezTo>
                <a:close/>
                <a:moveTo>
                  <a:pt x="1266951" y="20311"/>
                </a:moveTo>
                <a:lnTo>
                  <a:pt x="1274764" y="20311"/>
                </a:lnTo>
                <a:cubicBezTo>
                  <a:pt x="1272863" y="20311"/>
                  <a:pt x="1280465" y="20311"/>
                  <a:pt x="1280465" y="20311"/>
                </a:cubicBezTo>
                <a:cubicBezTo>
                  <a:pt x="1266951" y="30305"/>
                  <a:pt x="1266951" y="20311"/>
                  <a:pt x="1266951" y="20311"/>
                </a:cubicBezTo>
                <a:close/>
                <a:moveTo>
                  <a:pt x="1135188" y="9994"/>
                </a:moveTo>
                <a:cubicBezTo>
                  <a:pt x="1135188" y="9994"/>
                  <a:pt x="1148280" y="9994"/>
                  <a:pt x="1148280" y="20311"/>
                </a:cubicBezTo>
                <a:lnTo>
                  <a:pt x="1135188" y="20311"/>
                </a:lnTo>
                <a:lnTo>
                  <a:pt x="1135188" y="17732"/>
                </a:lnTo>
                <a:cubicBezTo>
                  <a:pt x="1135188" y="17732"/>
                  <a:pt x="1135188" y="15153"/>
                  <a:pt x="1135188" y="9994"/>
                </a:cubicBezTo>
                <a:close/>
                <a:moveTo>
                  <a:pt x="950213" y="9994"/>
                </a:moveTo>
                <a:cubicBezTo>
                  <a:pt x="950213" y="9994"/>
                  <a:pt x="950213" y="9994"/>
                  <a:pt x="963727" y="9994"/>
                </a:cubicBezTo>
                <a:lnTo>
                  <a:pt x="963727" y="20311"/>
                </a:lnTo>
                <a:lnTo>
                  <a:pt x="950213" y="20311"/>
                </a:lnTo>
                <a:cubicBezTo>
                  <a:pt x="950213" y="20311"/>
                  <a:pt x="950213" y="20311"/>
                  <a:pt x="950213" y="9994"/>
                </a:cubicBezTo>
                <a:close/>
                <a:moveTo>
                  <a:pt x="1293557" y="0"/>
                </a:moveTo>
                <a:lnTo>
                  <a:pt x="1293557" y="9994"/>
                </a:lnTo>
                <a:cubicBezTo>
                  <a:pt x="1293557" y="9994"/>
                  <a:pt x="1286193" y="9994"/>
                  <a:pt x="1288034" y="9994"/>
                </a:cubicBezTo>
                <a:lnTo>
                  <a:pt x="1280465" y="9994"/>
                </a:lnTo>
                <a:cubicBezTo>
                  <a:pt x="1293557" y="9994"/>
                  <a:pt x="1293557" y="0"/>
                  <a:pt x="1293557" y="0"/>
                </a:cubicBezTo>
                <a:close/>
                <a:moveTo>
                  <a:pt x="1082398" y="0"/>
                </a:moveTo>
                <a:cubicBezTo>
                  <a:pt x="1082398" y="9994"/>
                  <a:pt x="1082398" y="9994"/>
                  <a:pt x="1069307" y="9994"/>
                </a:cubicBezTo>
                <a:cubicBezTo>
                  <a:pt x="1069307" y="9994"/>
                  <a:pt x="1069307" y="9994"/>
                  <a:pt x="1082398" y="0"/>
                </a:cubicBezTo>
                <a:close/>
                <a:moveTo>
                  <a:pt x="1082398" y="0"/>
                </a:moveTo>
                <a:lnTo>
                  <a:pt x="1095490" y="0"/>
                </a:lnTo>
                <a:lnTo>
                  <a:pt x="1095490" y="9994"/>
                </a:lnTo>
                <a:cubicBezTo>
                  <a:pt x="1082398" y="9994"/>
                  <a:pt x="1082398" y="20311"/>
                  <a:pt x="1082398" y="20311"/>
                </a:cubicBezTo>
                <a:lnTo>
                  <a:pt x="1082398" y="9994"/>
                </a:lnTo>
                <a:close/>
                <a:moveTo>
                  <a:pt x="1069307" y="0"/>
                </a:moveTo>
                <a:cubicBezTo>
                  <a:pt x="1069307" y="0"/>
                  <a:pt x="1069307" y="0"/>
                  <a:pt x="1069307" y="9994"/>
                </a:cubicBezTo>
                <a:cubicBezTo>
                  <a:pt x="1082398" y="9994"/>
                  <a:pt x="1069307" y="20311"/>
                  <a:pt x="1069307" y="20311"/>
                </a:cubicBezTo>
                <a:lnTo>
                  <a:pt x="1069307" y="30305"/>
                </a:lnTo>
                <a:cubicBezTo>
                  <a:pt x="1069307" y="30305"/>
                  <a:pt x="1069307" y="30305"/>
                  <a:pt x="1082398" y="20311"/>
                </a:cubicBezTo>
                <a:lnTo>
                  <a:pt x="1095490" y="20311"/>
                </a:lnTo>
                <a:lnTo>
                  <a:pt x="1095490" y="9994"/>
                </a:lnTo>
                <a:cubicBezTo>
                  <a:pt x="1108582" y="9994"/>
                  <a:pt x="1108582" y="9994"/>
                  <a:pt x="1122096" y="9994"/>
                </a:cubicBezTo>
                <a:lnTo>
                  <a:pt x="1122096" y="20311"/>
                </a:lnTo>
                <a:lnTo>
                  <a:pt x="1135188" y="20311"/>
                </a:lnTo>
                <a:cubicBezTo>
                  <a:pt x="1135188" y="20311"/>
                  <a:pt x="1135188" y="20311"/>
                  <a:pt x="1135188" y="30305"/>
                </a:cubicBezTo>
                <a:cubicBezTo>
                  <a:pt x="1135188" y="30305"/>
                  <a:pt x="1135188" y="30305"/>
                  <a:pt x="1148280" y="30305"/>
                </a:cubicBezTo>
                <a:cubicBezTo>
                  <a:pt x="1148280" y="30305"/>
                  <a:pt x="1148280" y="30305"/>
                  <a:pt x="1148280" y="20311"/>
                </a:cubicBezTo>
                <a:lnTo>
                  <a:pt x="1161371" y="20311"/>
                </a:lnTo>
                <a:cubicBezTo>
                  <a:pt x="1174886" y="20311"/>
                  <a:pt x="1174886" y="20311"/>
                  <a:pt x="1174886" y="9994"/>
                </a:cubicBezTo>
                <a:cubicBezTo>
                  <a:pt x="1174886" y="9994"/>
                  <a:pt x="1174886" y="9994"/>
                  <a:pt x="1176522" y="9994"/>
                </a:cubicBezTo>
                <a:lnTo>
                  <a:pt x="1182454" y="9994"/>
                </a:lnTo>
                <a:cubicBezTo>
                  <a:pt x="1181841" y="9994"/>
                  <a:pt x="1182250" y="9994"/>
                  <a:pt x="1183068" y="9994"/>
                </a:cubicBezTo>
                <a:lnTo>
                  <a:pt x="1187977" y="9994"/>
                </a:lnTo>
                <a:cubicBezTo>
                  <a:pt x="1187977" y="9994"/>
                  <a:pt x="1187977" y="9994"/>
                  <a:pt x="1187977" y="20311"/>
                </a:cubicBezTo>
                <a:cubicBezTo>
                  <a:pt x="1187977" y="20311"/>
                  <a:pt x="1187977" y="20311"/>
                  <a:pt x="1201069" y="20311"/>
                </a:cubicBezTo>
                <a:cubicBezTo>
                  <a:pt x="1201069" y="9994"/>
                  <a:pt x="1201069" y="9994"/>
                  <a:pt x="1214161" y="9994"/>
                </a:cubicBezTo>
                <a:lnTo>
                  <a:pt x="1214161" y="20311"/>
                </a:lnTo>
                <a:cubicBezTo>
                  <a:pt x="1214161" y="20311"/>
                  <a:pt x="1214161" y="20311"/>
                  <a:pt x="1215850" y="20311"/>
                </a:cubicBezTo>
                <a:cubicBezTo>
                  <a:pt x="1217540" y="20311"/>
                  <a:pt x="1220918" y="20311"/>
                  <a:pt x="1227675" y="20311"/>
                </a:cubicBezTo>
                <a:cubicBezTo>
                  <a:pt x="1227675" y="20311"/>
                  <a:pt x="1227675" y="20311"/>
                  <a:pt x="1227675" y="9994"/>
                </a:cubicBezTo>
                <a:cubicBezTo>
                  <a:pt x="1227675" y="9994"/>
                  <a:pt x="1227675" y="9994"/>
                  <a:pt x="1227675" y="0"/>
                </a:cubicBezTo>
                <a:cubicBezTo>
                  <a:pt x="1227675" y="0"/>
                  <a:pt x="1227675" y="0"/>
                  <a:pt x="1240767" y="0"/>
                </a:cubicBezTo>
                <a:lnTo>
                  <a:pt x="1240767" y="9994"/>
                </a:lnTo>
                <a:cubicBezTo>
                  <a:pt x="1240767" y="0"/>
                  <a:pt x="1240767" y="0"/>
                  <a:pt x="1253859" y="0"/>
                </a:cubicBezTo>
                <a:cubicBezTo>
                  <a:pt x="1253859" y="0"/>
                  <a:pt x="1253859" y="0"/>
                  <a:pt x="1253859" y="9994"/>
                </a:cubicBezTo>
                <a:lnTo>
                  <a:pt x="1266951" y="9994"/>
                </a:lnTo>
                <a:lnTo>
                  <a:pt x="1280465" y="9994"/>
                </a:lnTo>
                <a:cubicBezTo>
                  <a:pt x="1266951" y="9994"/>
                  <a:pt x="1266951" y="20311"/>
                  <a:pt x="1266951" y="20311"/>
                </a:cubicBezTo>
                <a:cubicBezTo>
                  <a:pt x="1266951" y="20311"/>
                  <a:pt x="1266951" y="20311"/>
                  <a:pt x="1253859" y="20311"/>
                </a:cubicBezTo>
                <a:lnTo>
                  <a:pt x="1253859" y="30305"/>
                </a:lnTo>
                <a:lnTo>
                  <a:pt x="1253859" y="40299"/>
                </a:lnTo>
                <a:cubicBezTo>
                  <a:pt x="1253859" y="40299"/>
                  <a:pt x="1253859" y="40299"/>
                  <a:pt x="1240767" y="40299"/>
                </a:cubicBezTo>
                <a:lnTo>
                  <a:pt x="1240767" y="50293"/>
                </a:lnTo>
                <a:cubicBezTo>
                  <a:pt x="1240767" y="50293"/>
                  <a:pt x="1248131" y="50293"/>
                  <a:pt x="1246290" y="50293"/>
                </a:cubicBezTo>
                <a:lnTo>
                  <a:pt x="1253859" y="50293"/>
                </a:lnTo>
                <a:cubicBezTo>
                  <a:pt x="1253859" y="50293"/>
                  <a:pt x="1253859" y="50293"/>
                  <a:pt x="1253859" y="40299"/>
                </a:cubicBezTo>
                <a:cubicBezTo>
                  <a:pt x="1253859" y="40299"/>
                  <a:pt x="1253859" y="40299"/>
                  <a:pt x="1255495" y="40299"/>
                </a:cubicBezTo>
                <a:lnTo>
                  <a:pt x="1258769" y="40299"/>
                </a:lnTo>
                <a:lnTo>
                  <a:pt x="1259382" y="40299"/>
                </a:lnTo>
                <a:lnTo>
                  <a:pt x="1266951" y="40299"/>
                </a:lnTo>
                <a:cubicBezTo>
                  <a:pt x="1266951" y="40299"/>
                  <a:pt x="1266951" y="40299"/>
                  <a:pt x="1266951" y="50293"/>
                </a:cubicBezTo>
                <a:cubicBezTo>
                  <a:pt x="1253859" y="50293"/>
                  <a:pt x="1266951" y="60610"/>
                  <a:pt x="1253859" y="60610"/>
                </a:cubicBezTo>
                <a:lnTo>
                  <a:pt x="1240767" y="60610"/>
                </a:lnTo>
                <a:cubicBezTo>
                  <a:pt x="1240767" y="70604"/>
                  <a:pt x="1227675" y="70604"/>
                  <a:pt x="1227675" y="60610"/>
                </a:cubicBezTo>
                <a:lnTo>
                  <a:pt x="1227675" y="70604"/>
                </a:lnTo>
                <a:lnTo>
                  <a:pt x="1214161" y="70604"/>
                </a:lnTo>
                <a:cubicBezTo>
                  <a:pt x="1214161" y="70604"/>
                  <a:pt x="1214161" y="70604"/>
                  <a:pt x="1214161" y="60610"/>
                </a:cubicBezTo>
                <a:cubicBezTo>
                  <a:pt x="1214161" y="60610"/>
                  <a:pt x="1214161" y="60610"/>
                  <a:pt x="1227675" y="50293"/>
                </a:cubicBezTo>
                <a:cubicBezTo>
                  <a:pt x="1214161" y="50293"/>
                  <a:pt x="1214161" y="40299"/>
                  <a:pt x="1214161" y="40299"/>
                </a:cubicBezTo>
                <a:cubicBezTo>
                  <a:pt x="1214161" y="40299"/>
                  <a:pt x="1214161" y="40299"/>
                  <a:pt x="1215850" y="40299"/>
                </a:cubicBezTo>
                <a:lnTo>
                  <a:pt x="1221974" y="40299"/>
                </a:lnTo>
                <a:cubicBezTo>
                  <a:pt x="1221340" y="40299"/>
                  <a:pt x="1221763" y="40299"/>
                  <a:pt x="1222607" y="40299"/>
                </a:cubicBezTo>
                <a:lnTo>
                  <a:pt x="1227675" y="40299"/>
                </a:lnTo>
                <a:lnTo>
                  <a:pt x="1227675" y="30305"/>
                </a:lnTo>
                <a:cubicBezTo>
                  <a:pt x="1227675" y="30305"/>
                  <a:pt x="1220073" y="30305"/>
                  <a:pt x="1221974" y="30305"/>
                </a:cubicBezTo>
                <a:lnTo>
                  <a:pt x="1214161" y="30305"/>
                </a:lnTo>
                <a:lnTo>
                  <a:pt x="1214161" y="40299"/>
                </a:lnTo>
                <a:cubicBezTo>
                  <a:pt x="1214161" y="40299"/>
                  <a:pt x="1214161" y="40299"/>
                  <a:pt x="1214161" y="50293"/>
                </a:cubicBezTo>
                <a:cubicBezTo>
                  <a:pt x="1214161" y="50293"/>
                  <a:pt x="1206797" y="50293"/>
                  <a:pt x="1208638" y="50293"/>
                </a:cubicBezTo>
                <a:lnTo>
                  <a:pt x="1201069" y="50293"/>
                </a:lnTo>
                <a:cubicBezTo>
                  <a:pt x="1201069" y="50293"/>
                  <a:pt x="1201069" y="50293"/>
                  <a:pt x="1201069" y="60610"/>
                </a:cubicBezTo>
                <a:lnTo>
                  <a:pt x="1201069" y="70604"/>
                </a:lnTo>
                <a:lnTo>
                  <a:pt x="1187977" y="70604"/>
                </a:lnTo>
                <a:lnTo>
                  <a:pt x="1187977" y="80598"/>
                </a:lnTo>
                <a:cubicBezTo>
                  <a:pt x="1201069" y="80598"/>
                  <a:pt x="1201069" y="70604"/>
                  <a:pt x="1201069" y="70604"/>
                </a:cubicBezTo>
                <a:lnTo>
                  <a:pt x="1214161" y="70604"/>
                </a:lnTo>
                <a:lnTo>
                  <a:pt x="1214161" y="80598"/>
                </a:lnTo>
                <a:lnTo>
                  <a:pt x="1227675" y="80598"/>
                </a:lnTo>
                <a:lnTo>
                  <a:pt x="1227675" y="70604"/>
                </a:lnTo>
                <a:lnTo>
                  <a:pt x="1240767" y="70604"/>
                </a:lnTo>
                <a:cubicBezTo>
                  <a:pt x="1240767" y="60610"/>
                  <a:pt x="1240767" y="60610"/>
                  <a:pt x="1253859" y="70604"/>
                </a:cubicBezTo>
                <a:lnTo>
                  <a:pt x="1253859" y="60610"/>
                </a:lnTo>
                <a:lnTo>
                  <a:pt x="1266951" y="60610"/>
                </a:lnTo>
                <a:cubicBezTo>
                  <a:pt x="1266951" y="60610"/>
                  <a:pt x="1266951" y="60610"/>
                  <a:pt x="1266951" y="70604"/>
                </a:cubicBezTo>
                <a:cubicBezTo>
                  <a:pt x="1266951" y="70604"/>
                  <a:pt x="1266951" y="60610"/>
                  <a:pt x="1280465" y="60610"/>
                </a:cubicBezTo>
                <a:cubicBezTo>
                  <a:pt x="1280465" y="60610"/>
                  <a:pt x="1280465" y="60610"/>
                  <a:pt x="1280465" y="70604"/>
                </a:cubicBezTo>
                <a:lnTo>
                  <a:pt x="1293557" y="70604"/>
                </a:lnTo>
                <a:cubicBezTo>
                  <a:pt x="1293557" y="60610"/>
                  <a:pt x="1293557" y="60610"/>
                  <a:pt x="1306649" y="60610"/>
                </a:cubicBezTo>
                <a:cubicBezTo>
                  <a:pt x="1306649" y="60610"/>
                  <a:pt x="1306649" y="60610"/>
                  <a:pt x="1293557" y="60610"/>
                </a:cubicBezTo>
                <a:cubicBezTo>
                  <a:pt x="1293557" y="60610"/>
                  <a:pt x="1293557" y="60610"/>
                  <a:pt x="1280465" y="60610"/>
                </a:cubicBezTo>
                <a:lnTo>
                  <a:pt x="1280465" y="50293"/>
                </a:lnTo>
                <a:cubicBezTo>
                  <a:pt x="1287011" y="50293"/>
                  <a:pt x="1290284" y="50293"/>
                  <a:pt x="1290284" y="50293"/>
                </a:cubicBezTo>
                <a:lnTo>
                  <a:pt x="1293557" y="50293"/>
                </a:lnTo>
                <a:cubicBezTo>
                  <a:pt x="1293557" y="60610"/>
                  <a:pt x="1293557" y="50293"/>
                  <a:pt x="1306649" y="50293"/>
                </a:cubicBezTo>
                <a:lnTo>
                  <a:pt x="1293557" y="50293"/>
                </a:lnTo>
                <a:lnTo>
                  <a:pt x="1293557" y="40299"/>
                </a:lnTo>
                <a:cubicBezTo>
                  <a:pt x="1293557" y="40299"/>
                  <a:pt x="1293557" y="40299"/>
                  <a:pt x="1280465" y="40299"/>
                </a:cubicBezTo>
                <a:lnTo>
                  <a:pt x="1280465" y="30305"/>
                </a:lnTo>
                <a:lnTo>
                  <a:pt x="1280465" y="20311"/>
                </a:lnTo>
                <a:cubicBezTo>
                  <a:pt x="1280465" y="20311"/>
                  <a:pt x="1293557" y="20311"/>
                  <a:pt x="1293557" y="9994"/>
                </a:cubicBezTo>
                <a:cubicBezTo>
                  <a:pt x="1293557" y="9994"/>
                  <a:pt x="1293557" y="9994"/>
                  <a:pt x="1293557" y="20311"/>
                </a:cubicBezTo>
                <a:cubicBezTo>
                  <a:pt x="1306649" y="20311"/>
                  <a:pt x="1306649" y="9994"/>
                  <a:pt x="1306649" y="9994"/>
                </a:cubicBezTo>
                <a:lnTo>
                  <a:pt x="1319740" y="9994"/>
                </a:lnTo>
                <a:cubicBezTo>
                  <a:pt x="1319740" y="9994"/>
                  <a:pt x="1319740" y="9994"/>
                  <a:pt x="1319740" y="20311"/>
                </a:cubicBezTo>
                <a:lnTo>
                  <a:pt x="1306649" y="20311"/>
                </a:lnTo>
                <a:lnTo>
                  <a:pt x="1293557" y="30305"/>
                </a:lnTo>
                <a:lnTo>
                  <a:pt x="1306649" y="30305"/>
                </a:lnTo>
                <a:cubicBezTo>
                  <a:pt x="1306649" y="30305"/>
                  <a:pt x="1306649" y="30305"/>
                  <a:pt x="1306649" y="40299"/>
                </a:cubicBezTo>
                <a:cubicBezTo>
                  <a:pt x="1306649" y="40299"/>
                  <a:pt x="1306649" y="40299"/>
                  <a:pt x="1319740" y="40299"/>
                </a:cubicBezTo>
                <a:cubicBezTo>
                  <a:pt x="1319740" y="40299"/>
                  <a:pt x="1319740" y="40299"/>
                  <a:pt x="1333255" y="40299"/>
                </a:cubicBezTo>
                <a:lnTo>
                  <a:pt x="1333255" y="50293"/>
                </a:lnTo>
                <a:lnTo>
                  <a:pt x="1328187" y="50293"/>
                </a:lnTo>
                <a:cubicBezTo>
                  <a:pt x="1327342" y="50293"/>
                  <a:pt x="1326920" y="50293"/>
                  <a:pt x="1327553" y="50293"/>
                </a:cubicBezTo>
                <a:lnTo>
                  <a:pt x="1327342" y="50293"/>
                </a:lnTo>
                <a:cubicBezTo>
                  <a:pt x="1325653" y="50293"/>
                  <a:pt x="1327342" y="50293"/>
                  <a:pt x="1325653" y="50293"/>
                </a:cubicBezTo>
                <a:lnTo>
                  <a:pt x="1323119" y="50293"/>
                </a:lnTo>
                <a:lnTo>
                  <a:pt x="1319740" y="50293"/>
                </a:lnTo>
                <a:lnTo>
                  <a:pt x="1319740" y="60610"/>
                </a:lnTo>
                <a:cubicBezTo>
                  <a:pt x="1319740" y="60610"/>
                  <a:pt x="1319740" y="60610"/>
                  <a:pt x="1333255" y="60610"/>
                </a:cubicBezTo>
                <a:cubicBezTo>
                  <a:pt x="1333255" y="60610"/>
                  <a:pt x="1333255" y="60610"/>
                  <a:pt x="1346346" y="50293"/>
                </a:cubicBezTo>
                <a:cubicBezTo>
                  <a:pt x="1346346" y="50293"/>
                  <a:pt x="1349619" y="47795"/>
                  <a:pt x="1351256" y="45296"/>
                </a:cubicBezTo>
                <a:lnTo>
                  <a:pt x="1351622" y="43245"/>
                </a:lnTo>
                <a:lnTo>
                  <a:pt x="1352892" y="41549"/>
                </a:lnTo>
                <a:cubicBezTo>
                  <a:pt x="1356165" y="40299"/>
                  <a:pt x="1359438" y="40299"/>
                  <a:pt x="1359438" y="40299"/>
                </a:cubicBezTo>
                <a:lnTo>
                  <a:pt x="1351869" y="40299"/>
                </a:lnTo>
                <a:cubicBezTo>
                  <a:pt x="1353710" y="40299"/>
                  <a:pt x="1346346" y="40299"/>
                  <a:pt x="1346346" y="40299"/>
                </a:cubicBezTo>
                <a:cubicBezTo>
                  <a:pt x="1346346" y="40299"/>
                  <a:pt x="1359438" y="40299"/>
                  <a:pt x="1346346" y="30305"/>
                </a:cubicBezTo>
                <a:cubicBezTo>
                  <a:pt x="1346346" y="30305"/>
                  <a:pt x="1349619" y="30305"/>
                  <a:pt x="1351256" y="30305"/>
                </a:cubicBezTo>
                <a:lnTo>
                  <a:pt x="1351869" y="30305"/>
                </a:lnTo>
                <a:lnTo>
                  <a:pt x="1357802" y="30305"/>
                </a:lnTo>
                <a:cubicBezTo>
                  <a:pt x="1359438" y="30305"/>
                  <a:pt x="1359438" y="30305"/>
                  <a:pt x="1359438" y="30305"/>
                </a:cubicBezTo>
                <a:lnTo>
                  <a:pt x="1372530" y="30305"/>
                </a:lnTo>
                <a:cubicBezTo>
                  <a:pt x="1372530" y="40299"/>
                  <a:pt x="1359438" y="40299"/>
                  <a:pt x="1372530" y="40299"/>
                </a:cubicBezTo>
                <a:cubicBezTo>
                  <a:pt x="1372530" y="40299"/>
                  <a:pt x="1372530" y="40299"/>
                  <a:pt x="1372530" y="30305"/>
                </a:cubicBezTo>
                <a:lnTo>
                  <a:pt x="1386044" y="30305"/>
                </a:lnTo>
                <a:lnTo>
                  <a:pt x="1399136" y="30305"/>
                </a:lnTo>
                <a:cubicBezTo>
                  <a:pt x="1399136" y="30305"/>
                  <a:pt x="1399136" y="30305"/>
                  <a:pt x="1412228" y="30305"/>
                </a:cubicBezTo>
                <a:cubicBezTo>
                  <a:pt x="1412228" y="40299"/>
                  <a:pt x="1412228" y="40299"/>
                  <a:pt x="1412228" y="50293"/>
                </a:cubicBezTo>
                <a:cubicBezTo>
                  <a:pt x="1412228" y="50293"/>
                  <a:pt x="1399136" y="50293"/>
                  <a:pt x="1412228" y="60610"/>
                </a:cubicBezTo>
                <a:cubicBezTo>
                  <a:pt x="1412228" y="60610"/>
                  <a:pt x="1412228" y="60610"/>
                  <a:pt x="1412228" y="70604"/>
                </a:cubicBezTo>
                <a:cubicBezTo>
                  <a:pt x="1399136" y="70604"/>
                  <a:pt x="1412228" y="70604"/>
                  <a:pt x="1412228" y="80598"/>
                </a:cubicBezTo>
                <a:lnTo>
                  <a:pt x="1412228" y="90592"/>
                </a:lnTo>
                <a:cubicBezTo>
                  <a:pt x="1412228" y="90592"/>
                  <a:pt x="1412228" y="100909"/>
                  <a:pt x="1399136" y="100909"/>
                </a:cubicBezTo>
                <a:cubicBezTo>
                  <a:pt x="1399136" y="100909"/>
                  <a:pt x="1412228" y="100909"/>
                  <a:pt x="1399136" y="110903"/>
                </a:cubicBezTo>
                <a:lnTo>
                  <a:pt x="1399136" y="120897"/>
                </a:lnTo>
                <a:cubicBezTo>
                  <a:pt x="1399136" y="120897"/>
                  <a:pt x="1399136" y="120897"/>
                  <a:pt x="1399136" y="130891"/>
                </a:cubicBezTo>
                <a:lnTo>
                  <a:pt x="1399136" y="141207"/>
                </a:lnTo>
                <a:lnTo>
                  <a:pt x="1399136" y="151202"/>
                </a:lnTo>
                <a:lnTo>
                  <a:pt x="1399136" y="161196"/>
                </a:lnTo>
                <a:lnTo>
                  <a:pt x="1386044" y="171190"/>
                </a:lnTo>
                <a:cubicBezTo>
                  <a:pt x="1386044" y="171190"/>
                  <a:pt x="1386044" y="171190"/>
                  <a:pt x="1386044" y="181506"/>
                </a:cubicBezTo>
                <a:lnTo>
                  <a:pt x="1386044" y="191500"/>
                </a:lnTo>
                <a:cubicBezTo>
                  <a:pt x="1386044" y="191500"/>
                  <a:pt x="1386044" y="191500"/>
                  <a:pt x="1386044" y="201495"/>
                </a:cubicBezTo>
                <a:cubicBezTo>
                  <a:pt x="1372530" y="201495"/>
                  <a:pt x="1386044" y="211489"/>
                  <a:pt x="1386044" y="211489"/>
                </a:cubicBezTo>
                <a:cubicBezTo>
                  <a:pt x="1372530" y="211489"/>
                  <a:pt x="1386044" y="211489"/>
                  <a:pt x="1386044" y="221805"/>
                </a:cubicBezTo>
                <a:lnTo>
                  <a:pt x="1386044" y="231799"/>
                </a:lnTo>
                <a:cubicBezTo>
                  <a:pt x="1386044" y="231799"/>
                  <a:pt x="1372530" y="241793"/>
                  <a:pt x="1386044" y="241793"/>
                </a:cubicBezTo>
                <a:lnTo>
                  <a:pt x="1372530" y="241793"/>
                </a:lnTo>
                <a:lnTo>
                  <a:pt x="1372530" y="251788"/>
                </a:lnTo>
                <a:cubicBezTo>
                  <a:pt x="1359438" y="251788"/>
                  <a:pt x="1359438" y="241793"/>
                  <a:pt x="1359438" y="251788"/>
                </a:cubicBezTo>
                <a:cubicBezTo>
                  <a:pt x="1359438" y="241793"/>
                  <a:pt x="1346346" y="251788"/>
                  <a:pt x="1359438" y="251788"/>
                </a:cubicBezTo>
                <a:cubicBezTo>
                  <a:pt x="1359438" y="251788"/>
                  <a:pt x="1359438" y="251788"/>
                  <a:pt x="1372530" y="251788"/>
                </a:cubicBezTo>
                <a:lnTo>
                  <a:pt x="1372530" y="262104"/>
                </a:lnTo>
                <a:lnTo>
                  <a:pt x="1372530" y="272098"/>
                </a:lnTo>
                <a:lnTo>
                  <a:pt x="1372530" y="282092"/>
                </a:lnTo>
                <a:cubicBezTo>
                  <a:pt x="1372530" y="292086"/>
                  <a:pt x="1372530" y="292086"/>
                  <a:pt x="1359438" y="302403"/>
                </a:cubicBezTo>
                <a:cubicBezTo>
                  <a:pt x="1372530" y="302403"/>
                  <a:pt x="1359438" y="302403"/>
                  <a:pt x="1359438" y="312397"/>
                </a:cubicBezTo>
                <a:cubicBezTo>
                  <a:pt x="1359438" y="312397"/>
                  <a:pt x="1359438" y="312397"/>
                  <a:pt x="1346346" y="312397"/>
                </a:cubicBezTo>
                <a:cubicBezTo>
                  <a:pt x="1333255" y="312397"/>
                  <a:pt x="1346346" y="322391"/>
                  <a:pt x="1346346" y="312397"/>
                </a:cubicBezTo>
                <a:cubicBezTo>
                  <a:pt x="1346346" y="312397"/>
                  <a:pt x="1333255" y="322391"/>
                  <a:pt x="1346346" y="322391"/>
                </a:cubicBezTo>
                <a:lnTo>
                  <a:pt x="1359438" y="322391"/>
                </a:lnTo>
                <a:cubicBezTo>
                  <a:pt x="1359438" y="322391"/>
                  <a:pt x="1359438" y="319893"/>
                  <a:pt x="1359438" y="318644"/>
                </a:cubicBezTo>
                <a:lnTo>
                  <a:pt x="1359438" y="312397"/>
                </a:lnTo>
                <a:lnTo>
                  <a:pt x="1372530" y="322391"/>
                </a:lnTo>
                <a:cubicBezTo>
                  <a:pt x="1372530" y="322391"/>
                  <a:pt x="1372530" y="322391"/>
                  <a:pt x="1372530" y="332385"/>
                </a:cubicBezTo>
                <a:lnTo>
                  <a:pt x="1359438" y="332385"/>
                </a:lnTo>
                <a:lnTo>
                  <a:pt x="1359438" y="342702"/>
                </a:lnTo>
                <a:lnTo>
                  <a:pt x="1346346" y="342702"/>
                </a:lnTo>
                <a:lnTo>
                  <a:pt x="1346346" y="352696"/>
                </a:lnTo>
                <a:cubicBezTo>
                  <a:pt x="1333255" y="352696"/>
                  <a:pt x="1333255" y="352696"/>
                  <a:pt x="1333255" y="362690"/>
                </a:cubicBezTo>
                <a:lnTo>
                  <a:pt x="1346346" y="352696"/>
                </a:lnTo>
                <a:cubicBezTo>
                  <a:pt x="1346346" y="352696"/>
                  <a:pt x="1346346" y="352696"/>
                  <a:pt x="1359438" y="352696"/>
                </a:cubicBezTo>
                <a:lnTo>
                  <a:pt x="1359438" y="362690"/>
                </a:lnTo>
                <a:lnTo>
                  <a:pt x="1354528" y="362690"/>
                </a:lnTo>
                <a:cubicBezTo>
                  <a:pt x="1353710" y="362690"/>
                  <a:pt x="1353301" y="362690"/>
                  <a:pt x="1353915" y="362690"/>
                </a:cubicBezTo>
                <a:lnTo>
                  <a:pt x="1346346" y="362690"/>
                </a:lnTo>
                <a:cubicBezTo>
                  <a:pt x="1346346" y="372684"/>
                  <a:pt x="1346346" y="362690"/>
                  <a:pt x="1346346" y="372684"/>
                </a:cubicBezTo>
                <a:cubicBezTo>
                  <a:pt x="1346346" y="372684"/>
                  <a:pt x="1346346" y="372684"/>
                  <a:pt x="1346346" y="383001"/>
                </a:cubicBezTo>
                <a:lnTo>
                  <a:pt x="1359438" y="372684"/>
                </a:lnTo>
                <a:lnTo>
                  <a:pt x="1359438" y="362690"/>
                </a:lnTo>
                <a:cubicBezTo>
                  <a:pt x="1359438" y="362690"/>
                  <a:pt x="1359438" y="362690"/>
                  <a:pt x="1361075" y="362690"/>
                </a:cubicBezTo>
                <a:lnTo>
                  <a:pt x="1367007" y="362690"/>
                </a:lnTo>
                <a:cubicBezTo>
                  <a:pt x="1366393" y="362690"/>
                  <a:pt x="1366802" y="362690"/>
                  <a:pt x="1367621" y="362690"/>
                </a:cubicBezTo>
                <a:lnTo>
                  <a:pt x="1372530" y="362690"/>
                </a:lnTo>
                <a:lnTo>
                  <a:pt x="1386044" y="362690"/>
                </a:lnTo>
                <a:cubicBezTo>
                  <a:pt x="1386044" y="362690"/>
                  <a:pt x="1386044" y="372684"/>
                  <a:pt x="1372530" y="372684"/>
                </a:cubicBezTo>
                <a:lnTo>
                  <a:pt x="1386044" y="372684"/>
                </a:lnTo>
                <a:lnTo>
                  <a:pt x="1386044" y="362690"/>
                </a:lnTo>
                <a:lnTo>
                  <a:pt x="1399136" y="362690"/>
                </a:lnTo>
                <a:lnTo>
                  <a:pt x="1399136" y="372684"/>
                </a:lnTo>
                <a:lnTo>
                  <a:pt x="1412228" y="372684"/>
                </a:lnTo>
                <a:cubicBezTo>
                  <a:pt x="1412228" y="372684"/>
                  <a:pt x="1399136" y="372684"/>
                  <a:pt x="1399136" y="362690"/>
                </a:cubicBezTo>
                <a:cubicBezTo>
                  <a:pt x="1399136" y="362690"/>
                  <a:pt x="1399136" y="362690"/>
                  <a:pt x="1386044" y="352696"/>
                </a:cubicBezTo>
                <a:lnTo>
                  <a:pt x="1399136" y="352696"/>
                </a:lnTo>
                <a:cubicBezTo>
                  <a:pt x="1399136" y="352696"/>
                  <a:pt x="1386044" y="352696"/>
                  <a:pt x="1386044" y="342702"/>
                </a:cubicBezTo>
                <a:cubicBezTo>
                  <a:pt x="1386044" y="342702"/>
                  <a:pt x="1386044" y="342702"/>
                  <a:pt x="1386044" y="352696"/>
                </a:cubicBezTo>
                <a:lnTo>
                  <a:pt x="1372530" y="352696"/>
                </a:lnTo>
                <a:lnTo>
                  <a:pt x="1359438" y="352696"/>
                </a:lnTo>
                <a:lnTo>
                  <a:pt x="1359438" y="342702"/>
                </a:lnTo>
                <a:lnTo>
                  <a:pt x="1372530" y="342702"/>
                </a:lnTo>
                <a:lnTo>
                  <a:pt x="1372530" y="332385"/>
                </a:lnTo>
                <a:cubicBezTo>
                  <a:pt x="1372530" y="332385"/>
                  <a:pt x="1372530" y="332385"/>
                  <a:pt x="1386044" y="332385"/>
                </a:cubicBezTo>
                <a:cubicBezTo>
                  <a:pt x="1386044" y="332385"/>
                  <a:pt x="1386044" y="332385"/>
                  <a:pt x="1372530" y="322391"/>
                </a:cubicBezTo>
                <a:lnTo>
                  <a:pt x="1386044" y="322391"/>
                </a:lnTo>
                <a:lnTo>
                  <a:pt x="1389317" y="322391"/>
                </a:lnTo>
                <a:cubicBezTo>
                  <a:pt x="1389317" y="322391"/>
                  <a:pt x="1392590" y="322391"/>
                  <a:pt x="1399136" y="322391"/>
                </a:cubicBezTo>
                <a:lnTo>
                  <a:pt x="1412228" y="322391"/>
                </a:lnTo>
                <a:lnTo>
                  <a:pt x="1412228" y="332385"/>
                </a:lnTo>
                <a:cubicBezTo>
                  <a:pt x="1399136" y="322391"/>
                  <a:pt x="1399136" y="332385"/>
                  <a:pt x="1399136" y="332385"/>
                </a:cubicBezTo>
                <a:cubicBezTo>
                  <a:pt x="1399136" y="332385"/>
                  <a:pt x="1399136" y="342702"/>
                  <a:pt x="1412228" y="342702"/>
                </a:cubicBezTo>
                <a:lnTo>
                  <a:pt x="1412228" y="352696"/>
                </a:lnTo>
                <a:lnTo>
                  <a:pt x="1412228" y="362690"/>
                </a:lnTo>
                <a:cubicBezTo>
                  <a:pt x="1425320" y="362690"/>
                  <a:pt x="1425320" y="362690"/>
                  <a:pt x="1425320" y="352696"/>
                </a:cubicBezTo>
                <a:cubicBezTo>
                  <a:pt x="1425320" y="352696"/>
                  <a:pt x="1425320" y="352696"/>
                  <a:pt x="1427009" y="352696"/>
                </a:cubicBezTo>
                <a:lnTo>
                  <a:pt x="1428698" y="352696"/>
                </a:lnTo>
                <a:lnTo>
                  <a:pt x="1438834" y="352696"/>
                </a:lnTo>
                <a:cubicBezTo>
                  <a:pt x="1438834" y="352696"/>
                  <a:pt x="1438834" y="342702"/>
                  <a:pt x="1451926" y="352696"/>
                </a:cubicBezTo>
                <a:cubicBezTo>
                  <a:pt x="1451926" y="362690"/>
                  <a:pt x="1465017" y="362690"/>
                  <a:pt x="1465017" y="362690"/>
                </a:cubicBezTo>
                <a:cubicBezTo>
                  <a:pt x="1465017" y="372684"/>
                  <a:pt x="1451926" y="362690"/>
                  <a:pt x="1451926" y="362690"/>
                </a:cubicBezTo>
                <a:cubicBezTo>
                  <a:pt x="1451926" y="362690"/>
                  <a:pt x="1451926" y="362690"/>
                  <a:pt x="1451926" y="372684"/>
                </a:cubicBezTo>
                <a:cubicBezTo>
                  <a:pt x="1451926" y="372684"/>
                  <a:pt x="1451926" y="372684"/>
                  <a:pt x="1465017" y="372684"/>
                </a:cubicBezTo>
                <a:lnTo>
                  <a:pt x="1465017" y="362690"/>
                </a:lnTo>
                <a:cubicBezTo>
                  <a:pt x="1465017" y="362690"/>
                  <a:pt x="1465017" y="372684"/>
                  <a:pt x="1478109" y="372684"/>
                </a:cubicBezTo>
                <a:cubicBezTo>
                  <a:pt x="1478109" y="372684"/>
                  <a:pt x="1478109" y="372684"/>
                  <a:pt x="1491623" y="383001"/>
                </a:cubicBezTo>
                <a:cubicBezTo>
                  <a:pt x="1498169" y="383001"/>
                  <a:pt x="1501442" y="383001"/>
                  <a:pt x="1503079" y="383001"/>
                </a:cubicBezTo>
                <a:lnTo>
                  <a:pt x="1504715" y="383001"/>
                </a:lnTo>
                <a:lnTo>
                  <a:pt x="1504715" y="392995"/>
                </a:lnTo>
                <a:lnTo>
                  <a:pt x="1491623" y="392995"/>
                </a:lnTo>
                <a:lnTo>
                  <a:pt x="1491623" y="402989"/>
                </a:lnTo>
                <a:lnTo>
                  <a:pt x="1504715" y="402989"/>
                </a:lnTo>
                <a:lnTo>
                  <a:pt x="1517807" y="402989"/>
                </a:lnTo>
                <a:cubicBezTo>
                  <a:pt x="1517807" y="402989"/>
                  <a:pt x="1517807" y="402989"/>
                  <a:pt x="1530899" y="402989"/>
                </a:cubicBezTo>
                <a:lnTo>
                  <a:pt x="1544413" y="402989"/>
                </a:lnTo>
                <a:cubicBezTo>
                  <a:pt x="1557505" y="402989"/>
                  <a:pt x="1544413" y="412983"/>
                  <a:pt x="1544413" y="412983"/>
                </a:cubicBezTo>
                <a:cubicBezTo>
                  <a:pt x="1544413" y="412983"/>
                  <a:pt x="1544413" y="412983"/>
                  <a:pt x="1557505" y="412983"/>
                </a:cubicBezTo>
                <a:lnTo>
                  <a:pt x="1557505" y="423299"/>
                </a:lnTo>
                <a:cubicBezTo>
                  <a:pt x="1557505" y="412983"/>
                  <a:pt x="1557505" y="412983"/>
                  <a:pt x="1570597" y="412983"/>
                </a:cubicBezTo>
                <a:lnTo>
                  <a:pt x="1570597" y="423299"/>
                </a:lnTo>
                <a:cubicBezTo>
                  <a:pt x="1583689" y="433294"/>
                  <a:pt x="1570597" y="423299"/>
                  <a:pt x="1570597" y="423299"/>
                </a:cubicBezTo>
                <a:lnTo>
                  <a:pt x="1583689" y="423299"/>
                </a:lnTo>
                <a:lnTo>
                  <a:pt x="1583689" y="412983"/>
                </a:lnTo>
                <a:lnTo>
                  <a:pt x="1597203" y="423299"/>
                </a:lnTo>
                <a:lnTo>
                  <a:pt x="1597203" y="433294"/>
                </a:lnTo>
                <a:lnTo>
                  <a:pt x="1597203" y="443288"/>
                </a:lnTo>
                <a:cubicBezTo>
                  <a:pt x="1597203" y="443288"/>
                  <a:pt x="1597203" y="443288"/>
                  <a:pt x="1610295" y="443288"/>
                </a:cubicBezTo>
                <a:lnTo>
                  <a:pt x="1623386" y="443288"/>
                </a:lnTo>
                <a:lnTo>
                  <a:pt x="1636478" y="443288"/>
                </a:lnTo>
                <a:cubicBezTo>
                  <a:pt x="1636478" y="453282"/>
                  <a:pt x="1636478" y="443288"/>
                  <a:pt x="1636478" y="453282"/>
                </a:cubicBezTo>
                <a:lnTo>
                  <a:pt x="1636478" y="463598"/>
                </a:lnTo>
                <a:cubicBezTo>
                  <a:pt x="1623386" y="463598"/>
                  <a:pt x="1623386" y="463598"/>
                  <a:pt x="1623386" y="473592"/>
                </a:cubicBezTo>
                <a:lnTo>
                  <a:pt x="1636478" y="473592"/>
                </a:lnTo>
                <a:cubicBezTo>
                  <a:pt x="1636478" y="473592"/>
                  <a:pt x="1636478" y="473592"/>
                  <a:pt x="1649992" y="483587"/>
                </a:cubicBezTo>
                <a:lnTo>
                  <a:pt x="1636478" y="483587"/>
                </a:lnTo>
                <a:cubicBezTo>
                  <a:pt x="1649992" y="483587"/>
                  <a:pt x="1649992" y="493581"/>
                  <a:pt x="1649992" y="493581"/>
                </a:cubicBezTo>
                <a:lnTo>
                  <a:pt x="1649992" y="503897"/>
                </a:lnTo>
                <a:cubicBezTo>
                  <a:pt x="1663084" y="513891"/>
                  <a:pt x="1649992" y="503897"/>
                  <a:pt x="1663084" y="503897"/>
                </a:cubicBezTo>
                <a:lnTo>
                  <a:pt x="1663084" y="497449"/>
                </a:lnTo>
                <a:cubicBezTo>
                  <a:pt x="1663084" y="498739"/>
                  <a:pt x="1663084" y="498739"/>
                  <a:pt x="1663084" y="493581"/>
                </a:cubicBezTo>
                <a:lnTo>
                  <a:pt x="1676176" y="493581"/>
                </a:lnTo>
                <a:cubicBezTo>
                  <a:pt x="1676176" y="493581"/>
                  <a:pt x="1676176" y="493581"/>
                  <a:pt x="1689268" y="493581"/>
                </a:cubicBezTo>
                <a:cubicBezTo>
                  <a:pt x="1689268" y="498739"/>
                  <a:pt x="1689268" y="498739"/>
                  <a:pt x="1689268" y="498739"/>
                </a:cubicBezTo>
                <a:lnTo>
                  <a:pt x="1689268" y="500029"/>
                </a:lnTo>
                <a:lnTo>
                  <a:pt x="1689268" y="503897"/>
                </a:lnTo>
                <a:cubicBezTo>
                  <a:pt x="1689268" y="513891"/>
                  <a:pt x="1702782" y="513891"/>
                  <a:pt x="1689268" y="513891"/>
                </a:cubicBezTo>
                <a:lnTo>
                  <a:pt x="1697081" y="513891"/>
                </a:lnTo>
                <a:cubicBezTo>
                  <a:pt x="1696447" y="513891"/>
                  <a:pt x="1696870" y="513891"/>
                  <a:pt x="1697714" y="513891"/>
                </a:cubicBezTo>
                <a:lnTo>
                  <a:pt x="1702782" y="513891"/>
                </a:lnTo>
                <a:cubicBezTo>
                  <a:pt x="1712601" y="513891"/>
                  <a:pt x="1707692" y="513891"/>
                  <a:pt x="1710146" y="513891"/>
                </a:cubicBezTo>
                <a:lnTo>
                  <a:pt x="1715874" y="513891"/>
                </a:lnTo>
                <a:cubicBezTo>
                  <a:pt x="1702782" y="513891"/>
                  <a:pt x="1715874" y="523885"/>
                  <a:pt x="1715874" y="523885"/>
                </a:cubicBezTo>
                <a:cubicBezTo>
                  <a:pt x="1715874" y="523885"/>
                  <a:pt x="1715874" y="523885"/>
                  <a:pt x="1702782" y="533880"/>
                </a:cubicBezTo>
                <a:cubicBezTo>
                  <a:pt x="1702782" y="544196"/>
                  <a:pt x="1689268" y="544196"/>
                  <a:pt x="1689268" y="544196"/>
                </a:cubicBezTo>
                <a:cubicBezTo>
                  <a:pt x="1689268" y="549193"/>
                  <a:pt x="1689268" y="549193"/>
                  <a:pt x="1689268" y="547944"/>
                </a:cubicBezTo>
                <a:lnTo>
                  <a:pt x="1689268" y="554190"/>
                </a:lnTo>
                <a:cubicBezTo>
                  <a:pt x="1689268" y="554190"/>
                  <a:pt x="1689268" y="564184"/>
                  <a:pt x="1676176" y="564184"/>
                </a:cubicBezTo>
                <a:lnTo>
                  <a:pt x="1676176" y="574178"/>
                </a:lnTo>
                <a:lnTo>
                  <a:pt x="1663084" y="574178"/>
                </a:lnTo>
                <a:cubicBezTo>
                  <a:pt x="1663084" y="574178"/>
                  <a:pt x="1663084" y="574178"/>
                  <a:pt x="1663084" y="584495"/>
                </a:cubicBezTo>
                <a:lnTo>
                  <a:pt x="1649992" y="584495"/>
                </a:lnTo>
                <a:lnTo>
                  <a:pt x="1649992" y="594489"/>
                </a:lnTo>
                <a:lnTo>
                  <a:pt x="1636478" y="594489"/>
                </a:lnTo>
                <a:cubicBezTo>
                  <a:pt x="1636478" y="594489"/>
                  <a:pt x="1636478" y="594489"/>
                  <a:pt x="1636478" y="604483"/>
                </a:cubicBezTo>
                <a:lnTo>
                  <a:pt x="1636478" y="614477"/>
                </a:lnTo>
                <a:cubicBezTo>
                  <a:pt x="1636478" y="614477"/>
                  <a:pt x="1636478" y="614477"/>
                  <a:pt x="1623386" y="614477"/>
                </a:cubicBezTo>
                <a:cubicBezTo>
                  <a:pt x="1623386" y="614477"/>
                  <a:pt x="1610295" y="614477"/>
                  <a:pt x="1610295" y="624794"/>
                </a:cubicBezTo>
                <a:cubicBezTo>
                  <a:pt x="1610295" y="624794"/>
                  <a:pt x="1610295" y="624794"/>
                  <a:pt x="1610295" y="634788"/>
                </a:cubicBezTo>
                <a:lnTo>
                  <a:pt x="1597203" y="634788"/>
                </a:lnTo>
                <a:cubicBezTo>
                  <a:pt x="1597203" y="634788"/>
                  <a:pt x="1597203" y="634788"/>
                  <a:pt x="1597203" y="644782"/>
                </a:cubicBezTo>
                <a:cubicBezTo>
                  <a:pt x="1583689" y="634788"/>
                  <a:pt x="1597203" y="644782"/>
                  <a:pt x="1583689" y="644782"/>
                </a:cubicBezTo>
                <a:cubicBezTo>
                  <a:pt x="1583689" y="644782"/>
                  <a:pt x="1583689" y="644782"/>
                  <a:pt x="1583689" y="654776"/>
                </a:cubicBezTo>
                <a:cubicBezTo>
                  <a:pt x="1583689" y="654776"/>
                  <a:pt x="1583689" y="654776"/>
                  <a:pt x="1570597" y="654776"/>
                </a:cubicBezTo>
                <a:cubicBezTo>
                  <a:pt x="1583689" y="654776"/>
                  <a:pt x="1570597" y="654776"/>
                  <a:pt x="1570597" y="665093"/>
                </a:cubicBezTo>
                <a:lnTo>
                  <a:pt x="1557505" y="675087"/>
                </a:lnTo>
                <a:cubicBezTo>
                  <a:pt x="1557505" y="675087"/>
                  <a:pt x="1557505" y="675087"/>
                  <a:pt x="1557505" y="685081"/>
                </a:cubicBezTo>
                <a:lnTo>
                  <a:pt x="1544413" y="685081"/>
                </a:lnTo>
                <a:lnTo>
                  <a:pt x="1530899" y="695075"/>
                </a:lnTo>
                <a:cubicBezTo>
                  <a:pt x="1530899" y="705391"/>
                  <a:pt x="1530899" y="705391"/>
                  <a:pt x="1517807" y="705391"/>
                </a:cubicBezTo>
                <a:lnTo>
                  <a:pt x="1517807" y="715386"/>
                </a:lnTo>
                <a:lnTo>
                  <a:pt x="1504715" y="715386"/>
                </a:lnTo>
                <a:lnTo>
                  <a:pt x="1503079" y="715386"/>
                </a:lnTo>
                <a:lnTo>
                  <a:pt x="1498987" y="715386"/>
                </a:lnTo>
                <a:cubicBezTo>
                  <a:pt x="1497351" y="715386"/>
                  <a:pt x="1498987" y="715386"/>
                  <a:pt x="1497351" y="715386"/>
                </a:cubicBezTo>
                <a:lnTo>
                  <a:pt x="1493259" y="715386"/>
                </a:lnTo>
                <a:cubicBezTo>
                  <a:pt x="1491623" y="715386"/>
                  <a:pt x="1491623" y="715386"/>
                  <a:pt x="1491623" y="715386"/>
                </a:cubicBezTo>
                <a:cubicBezTo>
                  <a:pt x="1491623" y="715386"/>
                  <a:pt x="1491623" y="717884"/>
                  <a:pt x="1491623" y="719134"/>
                </a:cubicBezTo>
                <a:lnTo>
                  <a:pt x="1491623" y="720383"/>
                </a:lnTo>
                <a:lnTo>
                  <a:pt x="1491623" y="724131"/>
                </a:lnTo>
                <a:cubicBezTo>
                  <a:pt x="1491623" y="725380"/>
                  <a:pt x="1491623" y="725380"/>
                  <a:pt x="1491623" y="725380"/>
                </a:cubicBezTo>
                <a:cubicBezTo>
                  <a:pt x="1491623" y="725380"/>
                  <a:pt x="1478109" y="725380"/>
                  <a:pt x="1491623" y="735374"/>
                </a:cubicBezTo>
                <a:cubicBezTo>
                  <a:pt x="1491623" y="735374"/>
                  <a:pt x="1491623" y="735374"/>
                  <a:pt x="1489934" y="735374"/>
                </a:cubicBezTo>
                <a:lnTo>
                  <a:pt x="1479798" y="735374"/>
                </a:lnTo>
                <a:cubicBezTo>
                  <a:pt x="1478109" y="735374"/>
                  <a:pt x="1478109" y="735374"/>
                  <a:pt x="1478109" y="735374"/>
                </a:cubicBezTo>
                <a:cubicBezTo>
                  <a:pt x="1491623" y="735374"/>
                  <a:pt x="1478109" y="725380"/>
                  <a:pt x="1478109" y="725380"/>
                </a:cubicBezTo>
                <a:cubicBezTo>
                  <a:pt x="1478109" y="730377"/>
                  <a:pt x="1478109" y="732875"/>
                  <a:pt x="1478109" y="732875"/>
                </a:cubicBezTo>
                <a:lnTo>
                  <a:pt x="1478109" y="735374"/>
                </a:lnTo>
                <a:cubicBezTo>
                  <a:pt x="1478109" y="735374"/>
                  <a:pt x="1478109" y="735374"/>
                  <a:pt x="1476473" y="735374"/>
                </a:cubicBezTo>
                <a:lnTo>
                  <a:pt x="1474836" y="735374"/>
                </a:lnTo>
                <a:cubicBezTo>
                  <a:pt x="1474836" y="735374"/>
                  <a:pt x="1471563" y="735374"/>
                  <a:pt x="1465017" y="735374"/>
                </a:cubicBezTo>
                <a:lnTo>
                  <a:pt x="1465017" y="734125"/>
                </a:lnTo>
                <a:lnTo>
                  <a:pt x="1465017" y="726629"/>
                </a:lnTo>
                <a:cubicBezTo>
                  <a:pt x="1465017" y="725380"/>
                  <a:pt x="1465017" y="725380"/>
                  <a:pt x="1465017" y="725380"/>
                </a:cubicBezTo>
                <a:cubicBezTo>
                  <a:pt x="1465017" y="725380"/>
                  <a:pt x="1465017" y="725380"/>
                  <a:pt x="1465017" y="715386"/>
                </a:cubicBezTo>
                <a:lnTo>
                  <a:pt x="1457449" y="715386"/>
                </a:lnTo>
                <a:cubicBezTo>
                  <a:pt x="1459290" y="715386"/>
                  <a:pt x="1451926" y="715386"/>
                  <a:pt x="1451926" y="715386"/>
                </a:cubicBezTo>
                <a:cubicBezTo>
                  <a:pt x="1451926" y="715386"/>
                  <a:pt x="1451926" y="715386"/>
                  <a:pt x="1451926" y="725380"/>
                </a:cubicBezTo>
                <a:cubicBezTo>
                  <a:pt x="1451926" y="725380"/>
                  <a:pt x="1438834" y="725380"/>
                  <a:pt x="1438834" y="715386"/>
                </a:cubicBezTo>
                <a:cubicBezTo>
                  <a:pt x="1438834" y="715386"/>
                  <a:pt x="1438834" y="715386"/>
                  <a:pt x="1438834" y="705391"/>
                </a:cubicBezTo>
                <a:lnTo>
                  <a:pt x="1425320" y="705391"/>
                </a:lnTo>
                <a:cubicBezTo>
                  <a:pt x="1425320" y="705391"/>
                  <a:pt x="1425320" y="705391"/>
                  <a:pt x="1425320" y="695075"/>
                </a:cubicBezTo>
                <a:lnTo>
                  <a:pt x="1412228" y="695075"/>
                </a:lnTo>
                <a:cubicBezTo>
                  <a:pt x="1412228" y="695075"/>
                  <a:pt x="1412228" y="695075"/>
                  <a:pt x="1412228" y="685081"/>
                </a:cubicBezTo>
                <a:cubicBezTo>
                  <a:pt x="1412228" y="685081"/>
                  <a:pt x="1412228" y="685081"/>
                  <a:pt x="1399136" y="685081"/>
                </a:cubicBezTo>
                <a:cubicBezTo>
                  <a:pt x="1399136" y="685081"/>
                  <a:pt x="1399136" y="685081"/>
                  <a:pt x="1399136" y="695075"/>
                </a:cubicBezTo>
                <a:lnTo>
                  <a:pt x="1386044" y="695075"/>
                </a:lnTo>
                <a:cubicBezTo>
                  <a:pt x="1386044" y="695075"/>
                  <a:pt x="1386044" y="695075"/>
                  <a:pt x="1386044" y="705391"/>
                </a:cubicBezTo>
                <a:lnTo>
                  <a:pt x="1386044" y="706641"/>
                </a:lnTo>
                <a:cubicBezTo>
                  <a:pt x="1386044" y="707890"/>
                  <a:pt x="1386044" y="710389"/>
                  <a:pt x="1386044" y="715386"/>
                </a:cubicBezTo>
                <a:lnTo>
                  <a:pt x="1399136" y="715386"/>
                </a:lnTo>
                <a:lnTo>
                  <a:pt x="1412228" y="715386"/>
                </a:lnTo>
                <a:cubicBezTo>
                  <a:pt x="1425320" y="725380"/>
                  <a:pt x="1425320" y="725380"/>
                  <a:pt x="1412228" y="725380"/>
                </a:cubicBezTo>
                <a:lnTo>
                  <a:pt x="1425320" y="725380"/>
                </a:lnTo>
                <a:lnTo>
                  <a:pt x="1425320" y="715386"/>
                </a:lnTo>
                <a:cubicBezTo>
                  <a:pt x="1425320" y="715386"/>
                  <a:pt x="1425320" y="715386"/>
                  <a:pt x="1427009" y="715386"/>
                </a:cubicBezTo>
                <a:lnTo>
                  <a:pt x="1433133" y="715386"/>
                </a:lnTo>
                <a:cubicBezTo>
                  <a:pt x="1432499" y="715386"/>
                  <a:pt x="1432922" y="715386"/>
                  <a:pt x="1433766" y="715386"/>
                </a:cubicBezTo>
                <a:lnTo>
                  <a:pt x="1438834" y="715386"/>
                </a:lnTo>
                <a:lnTo>
                  <a:pt x="1438834" y="725380"/>
                </a:lnTo>
                <a:cubicBezTo>
                  <a:pt x="1442107" y="727878"/>
                  <a:pt x="1443743" y="729752"/>
                  <a:pt x="1444357" y="731158"/>
                </a:cubicBezTo>
                <a:lnTo>
                  <a:pt x="1443946" y="733144"/>
                </a:lnTo>
                <a:lnTo>
                  <a:pt x="1438834" y="735374"/>
                </a:lnTo>
                <a:cubicBezTo>
                  <a:pt x="1438834" y="735374"/>
                  <a:pt x="1442107" y="735374"/>
                  <a:pt x="1443743" y="734125"/>
                </a:cubicBezTo>
                <a:lnTo>
                  <a:pt x="1443946" y="733144"/>
                </a:lnTo>
                <a:lnTo>
                  <a:pt x="1450290" y="730377"/>
                </a:lnTo>
                <a:cubicBezTo>
                  <a:pt x="1451926" y="727878"/>
                  <a:pt x="1451926" y="725380"/>
                  <a:pt x="1451926" y="725380"/>
                </a:cubicBezTo>
                <a:lnTo>
                  <a:pt x="1451926" y="735374"/>
                </a:lnTo>
                <a:cubicBezTo>
                  <a:pt x="1451926" y="745690"/>
                  <a:pt x="1438834" y="745690"/>
                  <a:pt x="1438834" y="745690"/>
                </a:cubicBezTo>
                <a:lnTo>
                  <a:pt x="1451926" y="745690"/>
                </a:lnTo>
                <a:cubicBezTo>
                  <a:pt x="1438834" y="745690"/>
                  <a:pt x="1438834" y="745690"/>
                  <a:pt x="1438834" y="755684"/>
                </a:cubicBezTo>
                <a:cubicBezTo>
                  <a:pt x="1438834" y="755684"/>
                  <a:pt x="1438834" y="755684"/>
                  <a:pt x="1451926" y="755684"/>
                </a:cubicBezTo>
                <a:cubicBezTo>
                  <a:pt x="1451926" y="755684"/>
                  <a:pt x="1451926" y="755684"/>
                  <a:pt x="1451926" y="765679"/>
                </a:cubicBezTo>
                <a:cubicBezTo>
                  <a:pt x="1451926" y="765679"/>
                  <a:pt x="1451926" y="765679"/>
                  <a:pt x="1465017" y="765679"/>
                </a:cubicBezTo>
                <a:cubicBezTo>
                  <a:pt x="1478109" y="765679"/>
                  <a:pt x="1478109" y="765679"/>
                  <a:pt x="1478109" y="775673"/>
                </a:cubicBezTo>
                <a:cubicBezTo>
                  <a:pt x="1478109" y="775673"/>
                  <a:pt x="1478109" y="775673"/>
                  <a:pt x="1465017" y="785989"/>
                </a:cubicBezTo>
                <a:lnTo>
                  <a:pt x="1472586" y="785989"/>
                </a:lnTo>
                <a:cubicBezTo>
                  <a:pt x="1471972" y="785989"/>
                  <a:pt x="1472381" y="785989"/>
                  <a:pt x="1473199" y="785989"/>
                </a:cubicBezTo>
                <a:lnTo>
                  <a:pt x="1478109" y="785989"/>
                </a:lnTo>
                <a:cubicBezTo>
                  <a:pt x="1478109" y="790986"/>
                  <a:pt x="1478109" y="793485"/>
                  <a:pt x="1478109" y="794734"/>
                </a:cubicBezTo>
                <a:lnTo>
                  <a:pt x="1478109" y="795983"/>
                </a:lnTo>
                <a:cubicBezTo>
                  <a:pt x="1491623" y="795983"/>
                  <a:pt x="1491623" y="795983"/>
                  <a:pt x="1478109" y="805977"/>
                </a:cubicBezTo>
                <a:lnTo>
                  <a:pt x="1491623" y="805977"/>
                </a:lnTo>
                <a:lnTo>
                  <a:pt x="1504715" y="805977"/>
                </a:lnTo>
                <a:lnTo>
                  <a:pt x="1504715" y="815972"/>
                </a:lnTo>
                <a:lnTo>
                  <a:pt x="1517807" y="815972"/>
                </a:lnTo>
                <a:lnTo>
                  <a:pt x="1517807" y="826288"/>
                </a:lnTo>
                <a:lnTo>
                  <a:pt x="1530899" y="826288"/>
                </a:lnTo>
                <a:lnTo>
                  <a:pt x="1530899" y="836282"/>
                </a:lnTo>
                <a:cubicBezTo>
                  <a:pt x="1517807" y="846276"/>
                  <a:pt x="1517807" y="846276"/>
                  <a:pt x="1530899" y="846276"/>
                </a:cubicBezTo>
                <a:lnTo>
                  <a:pt x="1530899" y="838781"/>
                </a:lnTo>
                <a:lnTo>
                  <a:pt x="1530899" y="836282"/>
                </a:lnTo>
                <a:cubicBezTo>
                  <a:pt x="1530899" y="836282"/>
                  <a:pt x="1530899" y="836282"/>
                  <a:pt x="1544413" y="836282"/>
                </a:cubicBezTo>
                <a:cubicBezTo>
                  <a:pt x="1557505" y="836282"/>
                  <a:pt x="1544413" y="836282"/>
                  <a:pt x="1557505" y="836282"/>
                </a:cubicBezTo>
                <a:lnTo>
                  <a:pt x="1557505" y="846276"/>
                </a:lnTo>
                <a:lnTo>
                  <a:pt x="1554232" y="846276"/>
                </a:lnTo>
                <a:cubicBezTo>
                  <a:pt x="1554232" y="846276"/>
                  <a:pt x="1550959" y="846276"/>
                  <a:pt x="1544413" y="846276"/>
                </a:cubicBezTo>
                <a:cubicBezTo>
                  <a:pt x="1557505" y="846276"/>
                  <a:pt x="1544413" y="856270"/>
                  <a:pt x="1544413" y="856270"/>
                </a:cubicBezTo>
                <a:cubicBezTo>
                  <a:pt x="1544413" y="856270"/>
                  <a:pt x="1551777" y="856270"/>
                  <a:pt x="1549936" y="856270"/>
                </a:cubicBezTo>
                <a:lnTo>
                  <a:pt x="1557505" y="856270"/>
                </a:lnTo>
                <a:lnTo>
                  <a:pt x="1557505" y="846276"/>
                </a:lnTo>
                <a:cubicBezTo>
                  <a:pt x="1570597" y="846276"/>
                  <a:pt x="1570597" y="856270"/>
                  <a:pt x="1570597" y="856270"/>
                </a:cubicBezTo>
                <a:cubicBezTo>
                  <a:pt x="1570597" y="856270"/>
                  <a:pt x="1570597" y="856270"/>
                  <a:pt x="1570597" y="866587"/>
                </a:cubicBezTo>
                <a:lnTo>
                  <a:pt x="1583689" y="866587"/>
                </a:lnTo>
                <a:cubicBezTo>
                  <a:pt x="1583689" y="866587"/>
                  <a:pt x="1583689" y="866587"/>
                  <a:pt x="1583689" y="876581"/>
                </a:cubicBezTo>
                <a:cubicBezTo>
                  <a:pt x="1590446" y="876581"/>
                  <a:pt x="1593825" y="876581"/>
                  <a:pt x="1595514" y="876581"/>
                </a:cubicBezTo>
                <a:lnTo>
                  <a:pt x="1597203" y="876581"/>
                </a:lnTo>
                <a:cubicBezTo>
                  <a:pt x="1583689" y="886575"/>
                  <a:pt x="1597203" y="886575"/>
                  <a:pt x="1597203" y="886575"/>
                </a:cubicBezTo>
                <a:cubicBezTo>
                  <a:pt x="1597203" y="886575"/>
                  <a:pt x="1597203" y="886575"/>
                  <a:pt x="1610295" y="886575"/>
                </a:cubicBezTo>
                <a:cubicBezTo>
                  <a:pt x="1610295" y="896569"/>
                  <a:pt x="1610295" y="896569"/>
                  <a:pt x="1597203" y="896569"/>
                </a:cubicBezTo>
                <a:cubicBezTo>
                  <a:pt x="1597203" y="896569"/>
                  <a:pt x="1597203" y="896569"/>
                  <a:pt x="1598839" y="896569"/>
                </a:cubicBezTo>
                <a:lnTo>
                  <a:pt x="1602113" y="896569"/>
                </a:lnTo>
                <a:lnTo>
                  <a:pt x="1602726" y="896569"/>
                </a:lnTo>
                <a:lnTo>
                  <a:pt x="1607022" y="896569"/>
                </a:lnTo>
                <a:lnTo>
                  <a:pt x="1610295" y="896569"/>
                </a:lnTo>
                <a:cubicBezTo>
                  <a:pt x="1610295" y="896569"/>
                  <a:pt x="1597203" y="906886"/>
                  <a:pt x="1610295" y="896569"/>
                </a:cubicBezTo>
                <a:lnTo>
                  <a:pt x="1623386" y="896569"/>
                </a:lnTo>
                <a:lnTo>
                  <a:pt x="1610295" y="906886"/>
                </a:lnTo>
                <a:lnTo>
                  <a:pt x="1610295" y="916880"/>
                </a:lnTo>
                <a:cubicBezTo>
                  <a:pt x="1623386" y="916880"/>
                  <a:pt x="1610295" y="916880"/>
                  <a:pt x="1623386" y="916880"/>
                </a:cubicBezTo>
                <a:lnTo>
                  <a:pt x="1623386" y="926874"/>
                </a:lnTo>
                <a:lnTo>
                  <a:pt x="1636478" y="926874"/>
                </a:lnTo>
                <a:cubicBezTo>
                  <a:pt x="1636478" y="926874"/>
                  <a:pt x="1636478" y="926874"/>
                  <a:pt x="1636478" y="928123"/>
                </a:cubicBezTo>
                <a:lnTo>
                  <a:pt x="1636478" y="935619"/>
                </a:lnTo>
                <a:lnTo>
                  <a:pt x="1636478" y="936868"/>
                </a:lnTo>
                <a:cubicBezTo>
                  <a:pt x="1643235" y="936868"/>
                  <a:pt x="1646614" y="936868"/>
                  <a:pt x="1648303" y="936868"/>
                </a:cubicBezTo>
                <a:lnTo>
                  <a:pt x="1649992" y="936868"/>
                </a:lnTo>
                <a:lnTo>
                  <a:pt x="1649992" y="947185"/>
                </a:lnTo>
                <a:lnTo>
                  <a:pt x="1648303" y="947185"/>
                </a:lnTo>
                <a:lnTo>
                  <a:pt x="1639857" y="947185"/>
                </a:lnTo>
                <a:lnTo>
                  <a:pt x="1636478" y="947185"/>
                </a:lnTo>
                <a:cubicBezTo>
                  <a:pt x="1636478" y="947185"/>
                  <a:pt x="1636478" y="947185"/>
                  <a:pt x="1636478" y="957179"/>
                </a:cubicBezTo>
                <a:cubicBezTo>
                  <a:pt x="1636478" y="957179"/>
                  <a:pt x="1636478" y="957179"/>
                  <a:pt x="1636478" y="967173"/>
                </a:cubicBezTo>
                <a:cubicBezTo>
                  <a:pt x="1636478" y="967173"/>
                  <a:pt x="1636478" y="967173"/>
                  <a:pt x="1636478" y="977167"/>
                </a:cubicBezTo>
                <a:lnTo>
                  <a:pt x="1636478" y="987484"/>
                </a:lnTo>
                <a:cubicBezTo>
                  <a:pt x="1649992" y="987484"/>
                  <a:pt x="1649992" y="997478"/>
                  <a:pt x="1649992" y="997478"/>
                </a:cubicBezTo>
                <a:lnTo>
                  <a:pt x="1648303" y="997478"/>
                </a:lnTo>
                <a:lnTo>
                  <a:pt x="1644080" y="997478"/>
                </a:lnTo>
                <a:cubicBezTo>
                  <a:pt x="1642390" y="997478"/>
                  <a:pt x="1644080" y="997478"/>
                  <a:pt x="1642390" y="997478"/>
                </a:cubicBezTo>
                <a:lnTo>
                  <a:pt x="1638167" y="997478"/>
                </a:lnTo>
                <a:cubicBezTo>
                  <a:pt x="1636478" y="997478"/>
                  <a:pt x="1636478" y="997478"/>
                  <a:pt x="1636478" y="997478"/>
                </a:cubicBezTo>
                <a:lnTo>
                  <a:pt x="1636478" y="1007472"/>
                </a:lnTo>
                <a:lnTo>
                  <a:pt x="1649992" y="1007472"/>
                </a:lnTo>
                <a:lnTo>
                  <a:pt x="1649992" y="1017466"/>
                </a:lnTo>
                <a:cubicBezTo>
                  <a:pt x="1649992" y="1017466"/>
                  <a:pt x="1649992" y="1017466"/>
                  <a:pt x="1649992" y="1027782"/>
                </a:cubicBezTo>
                <a:cubicBezTo>
                  <a:pt x="1649992" y="1027782"/>
                  <a:pt x="1649992" y="1030281"/>
                  <a:pt x="1649992" y="1031530"/>
                </a:cubicBezTo>
                <a:lnTo>
                  <a:pt x="1649992" y="1037777"/>
                </a:lnTo>
                <a:lnTo>
                  <a:pt x="1636478" y="1037777"/>
                </a:lnTo>
                <a:lnTo>
                  <a:pt x="1636478" y="1027782"/>
                </a:lnTo>
                <a:lnTo>
                  <a:pt x="1623386" y="1027782"/>
                </a:lnTo>
                <a:cubicBezTo>
                  <a:pt x="1623386" y="1027782"/>
                  <a:pt x="1610295" y="1027782"/>
                  <a:pt x="1610295" y="1037777"/>
                </a:cubicBezTo>
                <a:cubicBezTo>
                  <a:pt x="1610295" y="1037777"/>
                  <a:pt x="1610295" y="1037777"/>
                  <a:pt x="1610295" y="1027782"/>
                </a:cubicBezTo>
                <a:lnTo>
                  <a:pt x="1597203" y="1027782"/>
                </a:lnTo>
                <a:cubicBezTo>
                  <a:pt x="1597203" y="1027782"/>
                  <a:pt x="1597203" y="1027782"/>
                  <a:pt x="1597203" y="1037777"/>
                </a:cubicBezTo>
                <a:cubicBezTo>
                  <a:pt x="1597203" y="1037777"/>
                  <a:pt x="1597203" y="1037777"/>
                  <a:pt x="1598839" y="1037777"/>
                </a:cubicBezTo>
                <a:lnTo>
                  <a:pt x="1608659" y="1037777"/>
                </a:lnTo>
                <a:cubicBezTo>
                  <a:pt x="1610295" y="1037777"/>
                  <a:pt x="1610295" y="1037777"/>
                  <a:pt x="1610295" y="1037777"/>
                </a:cubicBezTo>
                <a:lnTo>
                  <a:pt x="1610295" y="1047771"/>
                </a:lnTo>
                <a:lnTo>
                  <a:pt x="1610295" y="1057765"/>
                </a:lnTo>
                <a:lnTo>
                  <a:pt x="1608659" y="1057765"/>
                </a:lnTo>
                <a:cubicBezTo>
                  <a:pt x="1607022" y="1057765"/>
                  <a:pt x="1603749" y="1057765"/>
                  <a:pt x="1597203" y="1057765"/>
                </a:cubicBezTo>
                <a:cubicBezTo>
                  <a:pt x="1597203" y="1068081"/>
                  <a:pt x="1597203" y="1068081"/>
                  <a:pt x="1610295" y="1068081"/>
                </a:cubicBezTo>
                <a:lnTo>
                  <a:pt x="1597203" y="1068081"/>
                </a:lnTo>
                <a:lnTo>
                  <a:pt x="1583689" y="1068081"/>
                </a:lnTo>
                <a:lnTo>
                  <a:pt x="1583689" y="1078075"/>
                </a:lnTo>
                <a:lnTo>
                  <a:pt x="1570597" y="1078075"/>
                </a:lnTo>
                <a:cubicBezTo>
                  <a:pt x="1570597" y="1078075"/>
                  <a:pt x="1570597" y="1078075"/>
                  <a:pt x="1557505" y="1078075"/>
                </a:cubicBezTo>
                <a:lnTo>
                  <a:pt x="1557505" y="1068081"/>
                </a:lnTo>
                <a:cubicBezTo>
                  <a:pt x="1557505" y="1068081"/>
                  <a:pt x="1557505" y="1078075"/>
                  <a:pt x="1544413" y="1078075"/>
                </a:cubicBezTo>
                <a:cubicBezTo>
                  <a:pt x="1544413" y="1078075"/>
                  <a:pt x="1544413" y="1078075"/>
                  <a:pt x="1544413" y="1079325"/>
                </a:cubicBezTo>
                <a:lnTo>
                  <a:pt x="1544413" y="1086820"/>
                </a:lnTo>
                <a:lnTo>
                  <a:pt x="1544413" y="1088069"/>
                </a:lnTo>
                <a:lnTo>
                  <a:pt x="1542724" y="1088069"/>
                </a:lnTo>
                <a:cubicBezTo>
                  <a:pt x="1541034" y="1088069"/>
                  <a:pt x="1537656" y="1088069"/>
                  <a:pt x="1530899" y="1088069"/>
                </a:cubicBezTo>
                <a:lnTo>
                  <a:pt x="1530899" y="1098064"/>
                </a:lnTo>
                <a:cubicBezTo>
                  <a:pt x="1530899" y="1098064"/>
                  <a:pt x="1530899" y="1098064"/>
                  <a:pt x="1530899" y="1108380"/>
                </a:cubicBezTo>
                <a:lnTo>
                  <a:pt x="1517807" y="1108380"/>
                </a:lnTo>
                <a:lnTo>
                  <a:pt x="1504715" y="1108380"/>
                </a:lnTo>
                <a:cubicBezTo>
                  <a:pt x="1504715" y="1108380"/>
                  <a:pt x="1504715" y="1108380"/>
                  <a:pt x="1491623" y="1118374"/>
                </a:cubicBezTo>
                <a:cubicBezTo>
                  <a:pt x="1491623" y="1118374"/>
                  <a:pt x="1491623" y="1118374"/>
                  <a:pt x="1491623" y="1117125"/>
                </a:cubicBezTo>
                <a:lnTo>
                  <a:pt x="1491623" y="1109630"/>
                </a:lnTo>
                <a:cubicBezTo>
                  <a:pt x="1491623" y="1108380"/>
                  <a:pt x="1491623" y="1108380"/>
                  <a:pt x="1491623" y="1108380"/>
                </a:cubicBezTo>
                <a:cubicBezTo>
                  <a:pt x="1491623" y="1108380"/>
                  <a:pt x="1491623" y="1108380"/>
                  <a:pt x="1478109" y="1108380"/>
                </a:cubicBezTo>
                <a:cubicBezTo>
                  <a:pt x="1478109" y="1108380"/>
                  <a:pt x="1478109" y="1108380"/>
                  <a:pt x="1478109" y="1118374"/>
                </a:cubicBezTo>
                <a:cubicBezTo>
                  <a:pt x="1478109" y="1118374"/>
                  <a:pt x="1478109" y="1118374"/>
                  <a:pt x="1465017" y="1118374"/>
                </a:cubicBezTo>
                <a:lnTo>
                  <a:pt x="1465017" y="1128368"/>
                </a:lnTo>
                <a:cubicBezTo>
                  <a:pt x="1465017" y="1128368"/>
                  <a:pt x="1465017" y="1128368"/>
                  <a:pt x="1451926" y="1128368"/>
                </a:cubicBezTo>
                <a:cubicBezTo>
                  <a:pt x="1451926" y="1128368"/>
                  <a:pt x="1451926" y="1128368"/>
                  <a:pt x="1451926" y="1118374"/>
                </a:cubicBezTo>
                <a:cubicBezTo>
                  <a:pt x="1438834" y="1118374"/>
                  <a:pt x="1438834" y="1118374"/>
                  <a:pt x="1438834" y="1128368"/>
                </a:cubicBezTo>
                <a:lnTo>
                  <a:pt x="1438834" y="1138362"/>
                </a:lnTo>
                <a:lnTo>
                  <a:pt x="1425320" y="1138362"/>
                </a:lnTo>
                <a:cubicBezTo>
                  <a:pt x="1425320" y="1138362"/>
                  <a:pt x="1425320" y="1138362"/>
                  <a:pt x="1425320" y="1128368"/>
                </a:cubicBezTo>
                <a:lnTo>
                  <a:pt x="1412228" y="1128368"/>
                </a:lnTo>
                <a:cubicBezTo>
                  <a:pt x="1425320" y="1128368"/>
                  <a:pt x="1425320" y="1138362"/>
                  <a:pt x="1412228" y="1138362"/>
                </a:cubicBezTo>
                <a:lnTo>
                  <a:pt x="1410592" y="1138362"/>
                </a:lnTo>
                <a:cubicBezTo>
                  <a:pt x="1408955" y="1138362"/>
                  <a:pt x="1405682" y="1138362"/>
                  <a:pt x="1399136" y="1138362"/>
                </a:cubicBezTo>
                <a:cubicBezTo>
                  <a:pt x="1399136" y="1138362"/>
                  <a:pt x="1399136" y="1138362"/>
                  <a:pt x="1399136" y="1139652"/>
                </a:cubicBezTo>
                <a:lnTo>
                  <a:pt x="1399136" y="1146100"/>
                </a:lnTo>
                <a:lnTo>
                  <a:pt x="1399136" y="1148679"/>
                </a:lnTo>
                <a:cubicBezTo>
                  <a:pt x="1399136" y="1148679"/>
                  <a:pt x="1406500" y="1148679"/>
                  <a:pt x="1404659" y="1148679"/>
                </a:cubicBezTo>
                <a:lnTo>
                  <a:pt x="1412228" y="1148679"/>
                </a:lnTo>
                <a:cubicBezTo>
                  <a:pt x="1412228" y="1148679"/>
                  <a:pt x="1412228" y="1148679"/>
                  <a:pt x="1412228" y="1158673"/>
                </a:cubicBezTo>
                <a:lnTo>
                  <a:pt x="1404659" y="1158673"/>
                </a:lnTo>
                <a:cubicBezTo>
                  <a:pt x="1406500" y="1158673"/>
                  <a:pt x="1399136" y="1158673"/>
                  <a:pt x="1399136" y="1158673"/>
                </a:cubicBezTo>
                <a:cubicBezTo>
                  <a:pt x="1399136" y="1158673"/>
                  <a:pt x="1399136" y="1158673"/>
                  <a:pt x="1397500" y="1158673"/>
                </a:cubicBezTo>
                <a:lnTo>
                  <a:pt x="1395863" y="1158673"/>
                </a:lnTo>
                <a:cubicBezTo>
                  <a:pt x="1395863" y="1158673"/>
                  <a:pt x="1392590" y="1158673"/>
                  <a:pt x="1386044" y="1158673"/>
                </a:cubicBezTo>
                <a:lnTo>
                  <a:pt x="1386044" y="1168667"/>
                </a:lnTo>
                <a:cubicBezTo>
                  <a:pt x="1386044" y="1168667"/>
                  <a:pt x="1386044" y="1168667"/>
                  <a:pt x="1372530" y="1168667"/>
                </a:cubicBezTo>
                <a:lnTo>
                  <a:pt x="1359438" y="1168667"/>
                </a:lnTo>
                <a:cubicBezTo>
                  <a:pt x="1359438" y="1168667"/>
                  <a:pt x="1359438" y="1168667"/>
                  <a:pt x="1359438" y="1158673"/>
                </a:cubicBezTo>
                <a:lnTo>
                  <a:pt x="1346346" y="1158673"/>
                </a:lnTo>
                <a:lnTo>
                  <a:pt x="1344710" y="1158673"/>
                </a:lnTo>
                <a:lnTo>
                  <a:pt x="1338778" y="1158673"/>
                </a:lnTo>
                <a:lnTo>
                  <a:pt x="1338164" y="1158673"/>
                </a:lnTo>
                <a:cubicBezTo>
                  <a:pt x="1336528" y="1158673"/>
                  <a:pt x="1333255" y="1158673"/>
                  <a:pt x="1333255" y="1158673"/>
                </a:cubicBezTo>
                <a:lnTo>
                  <a:pt x="1333255" y="1148679"/>
                </a:lnTo>
                <a:lnTo>
                  <a:pt x="1333255" y="1138362"/>
                </a:lnTo>
                <a:cubicBezTo>
                  <a:pt x="1333255" y="1138362"/>
                  <a:pt x="1333255" y="1138362"/>
                  <a:pt x="1319740" y="1128368"/>
                </a:cubicBezTo>
                <a:lnTo>
                  <a:pt x="1319740" y="1138362"/>
                </a:lnTo>
                <a:cubicBezTo>
                  <a:pt x="1319740" y="1138362"/>
                  <a:pt x="1319740" y="1138362"/>
                  <a:pt x="1321429" y="1138362"/>
                </a:cubicBezTo>
                <a:lnTo>
                  <a:pt x="1331566" y="1138362"/>
                </a:lnTo>
                <a:cubicBezTo>
                  <a:pt x="1333255" y="1138362"/>
                  <a:pt x="1333255" y="1138362"/>
                  <a:pt x="1333255" y="1138362"/>
                </a:cubicBezTo>
                <a:cubicBezTo>
                  <a:pt x="1319740" y="1138362"/>
                  <a:pt x="1319740" y="1148679"/>
                  <a:pt x="1319740" y="1148679"/>
                </a:cubicBezTo>
                <a:lnTo>
                  <a:pt x="1333255" y="1148679"/>
                </a:lnTo>
                <a:cubicBezTo>
                  <a:pt x="1319740" y="1158673"/>
                  <a:pt x="1319740" y="1158673"/>
                  <a:pt x="1333255" y="1158673"/>
                </a:cubicBezTo>
                <a:cubicBezTo>
                  <a:pt x="1333255" y="1158673"/>
                  <a:pt x="1333255" y="1158673"/>
                  <a:pt x="1333255" y="1168667"/>
                </a:cubicBezTo>
                <a:lnTo>
                  <a:pt x="1333255" y="1178661"/>
                </a:lnTo>
                <a:lnTo>
                  <a:pt x="1333255" y="1188978"/>
                </a:lnTo>
                <a:lnTo>
                  <a:pt x="1319740" y="1188978"/>
                </a:lnTo>
                <a:cubicBezTo>
                  <a:pt x="1306649" y="1198972"/>
                  <a:pt x="1306649" y="1198972"/>
                  <a:pt x="1306649" y="1188978"/>
                </a:cubicBezTo>
                <a:cubicBezTo>
                  <a:pt x="1306649" y="1188978"/>
                  <a:pt x="1319740" y="1188978"/>
                  <a:pt x="1319740" y="1178661"/>
                </a:cubicBezTo>
                <a:lnTo>
                  <a:pt x="1306649" y="1188978"/>
                </a:lnTo>
                <a:cubicBezTo>
                  <a:pt x="1306649" y="1188978"/>
                  <a:pt x="1306649" y="1188978"/>
                  <a:pt x="1306649" y="1178661"/>
                </a:cubicBezTo>
                <a:cubicBezTo>
                  <a:pt x="1306649" y="1188978"/>
                  <a:pt x="1293557" y="1188978"/>
                  <a:pt x="1293557" y="1188978"/>
                </a:cubicBezTo>
                <a:lnTo>
                  <a:pt x="1280465" y="1188978"/>
                </a:lnTo>
                <a:cubicBezTo>
                  <a:pt x="1293557" y="1188978"/>
                  <a:pt x="1293557" y="1178661"/>
                  <a:pt x="1293557" y="1178661"/>
                </a:cubicBezTo>
                <a:cubicBezTo>
                  <a:pt x="1280465" y="1178661"/>
                  <a:pt x="1293557" y="1178661"/>
                  <a:pt x="1280465" y="1178661"/>
                </a:cubicBezTo>
                <a:cubicBezTo>
                  <a:pt x="1280465" y="1178661"/>
                  <a:pt x="1280465" y="1178661"/>
                  <a:pt x="1280465" y="1188978"/>
                </a:cubicBezTo>
                <a:lnTo>
                  <a:pt x="1266951" y="1188978"/>
                </a:lnTo>
                <a:lnTo>
                  <a:pt x="1253859" y="1188978"/>
                </a:lnTo>
                <a:cubicBezTo>
                  <a:pt x="1253859" y="1188978"/>
                  <a:pt x="1266951" y="1188978"/>
                  <a:pt x="1266951" y="1178661"/>
                </a:cubicBezTo>
                <a:lnTo>
                  <a:pt x="1259382" y="1178661"/>
                </a:lnTo>
                <a:lnTo>
                  <a:pt x="1258769" y="1178661"/>
                </a:lnTo>
                <a:cubicBezTo>
                  <a:pt x="1257132" y="1178661"/>
                  <a:pt x="1253859" y="1178661"/>
                  <a:pt x="1253859" y="1178661"/>
                </a:cubicBezTo>
                <a:lnTo>
                  <a:pt x="1240767" y="1168667"/>
                </a:lnTo>
                <a:lnTo>
                  <a:pt x="1240767" y="1158673"/>
                </a:lnTo>
                <a:lnTo>
                  <a:pt x="1227675" y="1158673"/>
                </a:lnTo>
                <a:cubicBezTo>
                  <a:pt x="1227675" y="1158673"/>
                  <a:pt x="1227675" y="1158673"/>
                  <a:pt x="1227675" y="1148679"/>
                </a:cubicBezTo>
                <a:lnTo>
                  <a:pt x="1219862" y="1148679"/>
                </a:lnTo>
                <a:cubicBezTo>
                  <a:pt x="1221763" y="1148679"/>
                  <a:pt x="1214161" y="1148679"/>
                  <a:pt x="1214161" y="1148679"/>
                </a:cubicBezTo>
                <a:lnTo>
                  <a:pt x="1214161" y="1138362"/>
                </a:lnTo>
                <a:cubicBezTo>
                  <a:pt x="1214161" y="1138362"/>
                  <a:pt x="1214161" y="1138362"/>
                  <a:pt x="1214161" y="1128368"/>
                </a:cubicBezTo>
                <a:lnTo>
                  <a:pt x="1201069" y="1128368"/>
                </a:lnTo>
                <a:cubicBezTo>
                  <a:pt x="1201069" y="1118374"/>
                  <a:pt x="1201069" y="1118374"/>
                  <a:pt x="1187977" y="1118374"/>
                </a:cubicBezTo>
                <a:cubicBezTo>
                  <a:pt x="1187977" y="1118374"/>
                  <a:pt x="1187977" y="1118374"/>
                  <a:pt x="1187977" y="1108380"/>
                </a:cubicBezTo>
                <a:cubicBezTo>
                  <a:pt x="1187977" y="1108380"/>
                  <a:pt x="1187977" y="1108380"/>
                  <a:pt x="1174886" y="1108380"/>
                </a:cubicBezTo>
                <a:cubicBezTo>
                  <a:pt x="1174886" y="1108380"/>
                  <a:pt x="1174886" y="1108380"/>
                  <a:pt x="1174886" y="1098064"/>
                </a:cubicBezTo>
                <a:lnTo>
                  <a:pt x="1174886" y="1088069"/>
                </a:lnTo>
                <a:lnTo>
                  <a:pt x="1173197" y="1088069"/>
                </a:lnTo>
                <a:lnTo>
                  <a:pt x="1164750" y="1088069"/>
                </a:lnTo>
                <a:lnTo>
                  <a:pt x="1163060" y="1088069"/>
                </a:lnTo>
                <a:cubicBezTo>
                  <a:pt x="1161371" y="1088069"/>
                  <a:pt x="1161371" y="1088069"/>
                  <a:pt x="1161371" y="1088069"/>
                </a:cubicBezTo>
                <a:lnTo>
                  <a:pt x="1161371" y="1098064"/>
                </a:lnTo>
                <a:lnTo>
                  <a:pt x="1161371" y="1108380"/>
                </a:lnTo>
                <a:cubicBezTo>
                  <a:pt x="1161371" y="1108380"/>
                  <a:pt x="1161371" y="1108380"/>
                  <a:pt x="1161371" y="1109630"/>
                </a:cubicBezTo>
                <a:lnTo>
                  <a:pt x="1161371" y="1114627"/>
                </a:lnTo>
                <a:cubicBezTo>
                  <a:pt x="1161371" y="1115876"/>
                  <a:pt x="1161371" y="1118374"/>
                  <a:pt x="1161371" y="1118374"/>
                </a:cubicBezTo>
                <a:lnTo>
                  <a:pt x="1161371" y="1128368"/>
                </a:lnTo>
                <a:lnTo>
                  <a:pt x="1174886" y="1128368"/>
                </a:lnTo>
                <a:lnTo>
                  <a:pt x="1174886" y="1138362"/>
                </a:lnTo>
                <a:lnTo>
                  <a:pt x="1174886" y="1148679"/>
                </a:lnTo>
                <a:lnTo>
                  <a:pt x="1161371" y="1148679"/>
                </a:lnTo>
                <a:cubicBezTo>
                  <a:pt x="1161371" y="1148679"/>
                  <a:pt x="1161371" y="1158673"/>
                  <a:pt x="1174886" y="1148679"/>
                </a:cubicBezTo>
                <a:cubicBezTo>
                  <a:pt x="1174886" y="1148679"/>
                  <a:pt x="1174886" y="1148679"/>
                  <a:pt x="1174886" y="1158673"/>
                </a:cubicBezTo>
                <a:lnTo>
                  <a:pt x="1163060" y="1158673"/>
                </a:lnTo>
                <a:cubicBezTo>
                  <a:pt x="1161371" y="1158673"/>
                  <a:pt x="1161371" y="1158673"/>
                  <a:pt x="1161371" y="1158673"/>
                </a:cubicBezTo>
                <a:lnTo>
                  <a:pt x="1161371" y="1168667"/>
                </a:lnTo>
                <a:lnTo>
                  <a:pt x="1169184" y="1168667"/>
                </a:lnTo>
                <a:cubicBezTo>
                  <a:pt x="1168551" y="1168667"/>
                  <a:pt x="1168973" y="1168667"/>
                  <a:pt x="1169818" y="1168667"/>
                </a:cubicBezTo>
                <a:lnTo>
                  <a:pt x="1174886" y="1168667"/>
                </a:lnTo>
                <a:cubicBezTo>
                  <a:pt x="1174886" y="1168667"/>
                  <a:pt x="1174886" y="1168667"/>
                  <a:pt x="1174886" y="1178661"/>
                </a:cubicBezTo>
                <a:cubicBezTo>
                  <a:pt x="1174886" y="1178661"/>
                  <a:pt x="1174886" y="1178661"/>
                  <a:pt x="1161371" y="1178661"/>
                </a:cubicBezTo>
                <a:cubicBezTo>
                  <a:pt x="1161371" y="1178661"/>
                  <a:pt x="1161371" y="1181240"/>
                  <a:pt x="1161371" y="1182530"/>
                </a:cubicBezTo>
                <a:lnTo>
                  <a:pt x="1161371" y="1188978"/>
                </a:lnTo>
                <a:lnTo>
                  <a:pt x="1169094" y="1191425"/>
                </a:lnTo>
                <a:lnTo>
                  <a:pt x="1163060" y="1193975"/>
                </a:lnTo>
                <a:cubicBezTo>
                  <a:pt x="1161371" y="1196474"/>
                  <a:pt x="1161371" y="1198972"/>
                  <a:pt x="1161371" y="1198972"/>
                </a:cubicBezTo>
                <a:cubicBezTo>
                  <a:pt x="1161371" y="1198972"/>
                  <a:pt x="1161371" y="1198972"/>
                  <a:pt x="1163060" y="1198972"/>
                </a:cubicBezTo>
                <a:lnTo>
                  <a:pt x="1171507" y="1198972"/>
                </a:lnTo>
                <a:lnTo>
                  <a:pt x="1173197" y="1198972"/>
                </a:lnTo>
                <a:lnTo>
                  <a:pt x="1174886" y="1198972"/>
                </a:lnTo>
                <a:lnTo>
                  <a:pt x="1161371" y="1208966"/>
                </a:lnTo>
                <a:cubicBezTo>
                  <a:pt x="1161371" y="1208966"/>
                  <a:pt x="1161371" y="1208966"/>
                  <a:pt x="1163060" y="1208966"/>
                </a:cubicBezTo>
                <a:lnTo>
                  <a:pt x="1164750" y="1208966"/>
                </a:lnTo>
                <a:cubicBezTo>
                  <a:pt x="1164750" y="1208966"/>
                  <a:pt x="1168128" y="1208966"/>
                  <a:pt x="1174886" y="1208966"/>
                </a:cubicBezTo>
                <a:lnTo>
                  <a:pt x="1174886" y="1218960"/>
                </a:lnTo>
                <a:lnTo>
                  <a:pt x="1174886" y="1229277"/>
                </a:lnTo>
                <a:cubicBezTo>
                  <a:pt x="1174886" y="1229277"/>
                  <a:pt x="1174886" y="1229277"/>
                  <a:pt x="1176522" y="1229277"/>
                </a:cubicBezTo>
                <a:lnTo>
                  <a:pt x="1178159" y="1229277"/>
                </a:lnTo>
                <a:cubicBezTo>
                  <a:pt x="1178159" y="1229277"/>
                  <a:pt x="1181432" y="1229277"/>
                  <a:pt x="1187977" y="1229277"/>
                </a:cubicBezTo>
                <a:cubicBezTo>
                  <a:pt x="1187977" y="1229277"/>
                  <a:pt x="1174886" y="1229277"/>
                  <a:pt x="1174886" y="1239271"/>
                </a:cubicBezTo>
                <a:lnTo>
                  <a:pt x="1174886" y="1249265"/>
                </a:lnTo>
                <a:cubicBezTo>
                  <a:pt x="1174886" y="1249265"/>
                  <a:pt x="1174886" y="1249265"/>
                  <a:pt x="1174886" y="1259259"/>
                </a:cubicBezTo>
                <a:lnTo>
                  <a:pt x="1161371" y="1259259"/>
                </a:lnTo>
                <a:cubicBezTo>
                  <a:pt x="1174886" y="1259259"/>
                  <a:pt x="1174886" y="1269576"/>
                  <a:pt x="1174886" y="1259259"/>
                </a:cubicBezTo>
                <a:cubicBezTo>
                  <a:pt x="1174886" y="1259259"/>
                  <a:pt x="1174886" y="1259259"/>
                  <a:pt x="1187977" y="1259259"/>
                </a:cubicBezTo>
                <a:lnTo>
                  <a:pt x="1201069" y="1259259"/>
                </a:lnTo>
                <a:cubicBezTo>
                  <a:pt x="1201069" y="1259259"/>
                  <a:pt x="1201069" y="1269576"/>
                  <a:pt x="1187977" y="1269576"/>
                </a:cubicBezTo>
                <a:cubicBezTo>
                  <a:pt x="1187977" y="1279570"/>
                  <a:pt x="1174886" y="1279570"/>
                  <a:pt x="1187977" y="1279570"/>
                </a:cubicBezTo>
                <a:cubicBezTo>
                  <a:pt x="1187977" y="1279570"/>
                  <a:pt x="1187977" y="1279570"/>
                  <a:pt x="1187977" y="1289564"/>
                </a:cubicBezTo>
                <a:cubicBezTo>
                  <a:pt x="1187977" y="1289564"/>
                  <a:pt x="1187977" y="1289564"/>
                  <a:pt x="1187977" y="1290813"/>
                </a:cubicBezTo>
                <a:lnTo>
                  <a:pt x="1187977" y="1295810"/>
                </a:lnTo>
                <a:cubicBezTo>
                  <a:pt x="1187977" y="1297060"/>
                  <a:pt x="1187977" y="1299558"/>
                  <a:pt x="1187977" y="1299558"/>
                </a:cubicBezTo>
                <a:cubicBezTo>
                  <a:pt x="1187977" y="1299558"/>
                  <a:pt x="1187977" y="1299558"/>
                  <a:pt x="1187977" y="1300848"/>
                </a:cubicBezTo>
                <a:lnTo>
                  <a:pt x="1187977" y="1309874"/>
                </a:lnTo>
                <a:cubicBezTo>
                  <a:pt x="1201069" y="1319869"/>
                  <a:pt x="1201069" y="1319869"/>
                  <a:pt x="1187977" y="1319869"/>
                </a:cubicBezTo>
                <a:cubicBezTo>
                  <a:pt x="1194523" y="1319869"/>
                  <a:pt x="1197796" y="1319869"/>
                  <a:pt x="1197796" y="1319869"/>
                </a:cubicBezTo>
                <a:lnTo>
                  <a:pt x="1201069" y="1319869"/>
                </a:lnTo>
                <a:cubicBezTo>
                  <a:pt x="1201069" y="1319869"/>
                  <a:pt x="1201069" y="1319869"/>
                  <a:pt x="1201069" y="1329863"/>
                </a:cubicBezTo>
                <a:lnTo>
                  <a:pt x="1201069" y="1339857"/>
                </a:lnTo>
                <a:lnTo>
                  <a:pt x="1201069" y="1350173"/>
                </a:lnTo>
                <a:cubicBezTo>
                  <a:pt x="1201069" y="1350173"/>
                  <a:pt x="1201069" y="1350173"/>
                  <a:pt x="1199433" y="1350173"/>
                </a:cubicBezTo>
                <a:cubicBezTo>
                  <a:pt x="1197796" y="1350173"/>
                  <a:pt x="1194523" y="1350173"/>
                  <a:pt x="1187977" y="1350173"/>
                </a:cubicBezTo>
                <a:lnTo>
                  <a:pt x="1187977" y="1360167"/>
                </a:lnTo>
                <a:cubicBezTo>
                  <a:pt x="1187977" y="1360167"/>
                  <a:pt x="1187977" y="1360167"/>
                  <a:pt x="1189614" y="1360167"/>
                </a:cubicBezTo>
                <a:lnTo>
                  <a:pt x="1201069" y="1360167"/>
                </a:lnTo>
                <a:lnTo>
                  <a:pt x="1201069" y="1370161"/>
                </a:lnTo>
                <a:lnTo>
                  <a:pt x="1197796" y="1370161"/>
                </a:lnTo>
                <a:lnTo>
                  <a:pt x="1193500" y="1370161"/>
                </a:lnTo>
                <a:lnTo>
                  <a:pt x="1192886" y="1370161"/>
                </a:lnTo>
                <a:cubicBezTo>
                  <a:pt x="1191250" y="1370161"/>
                  <a:pt x="1187977" y="1370161"/>
                  <a:pt x="1187977" y="1370161"/>
                </a:cubicBezTo>
                <a:cubicBezTo>
                  <a:pt x="1201069" y="1370161"/>
                  <a:pt x="1187977" y="1380156"/>
                  <a:pt x="1187977" y="1380156"/>
                </a:cubicBezTo>
                <a:cubicBezTo>
                  <a:pt x="1187977" y="1380156"/>
                  <a:pt x="1187977" y="1380156"/>
                  <a:pt x="1189614" y="1380156"/>
                </a:cubicBezTo>
                <a:lnTo>
                  <a:pt x="1192886" y="1380156"/>
                </a:lnTo>
                <a:lnTo>
                  <a:pt x="1193500" y="1380156"/>
                </a:lnTo>
                <a:lnTo>
                  <a:pt x="1195546" y="1380156"/>
                </a:lnTo>
                <a:cubicBezTo>
                  <a:pt x="1194932" y="1380156"/>
                  <a:pt x="1195341" y="1380156"/>
                  <a:pt x="1196160" y="1380156"/>
                </a:cubicBezTo>
                <a:lnTo>
                  <a:pt x="1197796" y="1380156"/>
                </a:lnTo>
                <a:lnTo>
                  <a:pt x="1201069" y="1380156"/>
                </a:lnTo>
                <a:lnTo>
                  <a:pt x="1201069" y="1390472"/>
                </a:lnTo>
                <a:lnTo>
                  <a:pt x="1193500" y="1390472"/>
                </a:lnTo>
                <a:cubicBezTo>
                  <a:pt x="1194114" y="1390472"/>
                  <a:pt x="1193705" y="1390472"/>
                  <a:pt x="1192886" y="1390472"/>
                </a:cubicBezTo>
                <a:cubicBezTo>
                  <a:pt x="1191250" y="1390472"/>
                  <a:pt x="1187977" y="1390472"/>
                  <a:pt x="1187977" y="1390472"/>
                </a:cubicBezTo>
                <a:lnTo>
                  <a:pt x="1187977" y="1400466"/>
                </a:lnTo>
                <a:cubicBezTo>
                  <a:pt x="1187977" y="1400466"/>
                  <a:pt x="1187977" y="1400466"/>
                  <a:pt x="1187977" y="1410460"/>
                </a:cubicBezTo>
                <a:lnTo>
                  <a:pt x="1201069" y="1410460"/>
                </a:lnTo>
                <a:lnTo>
                  <a:pt x="1201069" y="1420454"/>
                </a:lnTo>
                <a:lnTo>
                  <a:pt x="1187977" y="1420454"/>
                </a:lnTo>
                <a:cubicBezTo>
                  <a:pt x="1201069" y="1420454"/>
                  <a:pt x="1201069" y="1430771"/>
                  <a:pt x="1201069" y="1430771"/>
                </a:cubicBezTo>
                <a:cubicBezTo>
                  <a:pt x="1201069" y="1430771"/>
                  <a:pt x="1201069" y="1430771"/>
                  <a:pt x="1201069" y="1440765"/>
                </a:cubicBezTo>
                <a:lnTo>
                  <a:pt x="1201069" y="1450759"/>
                </a:lnTo>
                <a:cubicBezTo>
                  <a:pt x="1187977" y="1450759"/>
                  <a:pt x="1187977" y="1440765"/>
                  <a:pt x="1187977" y="1440765"/>
                </a:cubicBezTo>
                <a:lnTo>
                  <a:pt x="1187977" y="1430771"/>
                </a:lnTo>
                <a:lnTo>
                  <a:pt x="1178159" y="1430771"/>
                </a:lnTo>
                <a:lnTo>
                  <a:pt x="1174886" y="1430771"/>
                </a:lnTo>
                <a:cubicBezTo>
                  <a:pt x="1174886" y="1430771"/>
                  <a:pt x="1174886" y="1430771"/>
                  <a:pt x="1187977" y="1440765"/>
                </a:cubicBezTo>
                <a:cubicBezTo>
                  <a:pt x="1187977" y="1440765"/>
                  <a:pt x="1187977" y="1440765"/>
                  <a:pt x="1174886" y="1440765"/>
                </a:cubicBezTo>
                <a:lnTo>
                  <a:pt x="1174886" y="1450759"/>
                </a:lnTo>
                <a:cubicBezTo>
                  <a:pt x="1174886" y="1450759"/>
                  <a:pt x="1174886" y="1450759"/>
                  <a:pt x="1174886" y="1460753"/>
                </a:cubicBezTo>
                <a:lnTo>
                  <a:pt x="1174886" y="1471070"/>
                </a:lnTo>
                <a:lnTo>
                  <a:pt x="1173197" y="1471070"/>
                </a:lnTo>
                <a:cubicBezTo>
                  <a:pt x="1171507" y="1471070"/>
                  <a:pt x="1168128" y="1471070"/>
                  <a:pt x="1161371" y="1471070"/>
                </a:cubicBezTo>
                <a:lnTo>
                  <a:pt x="1161371" y="1481064"/>
                </a:lnTo>
                <a:cubicBezTo>
                  <a:pt x="1161371" y="1481064"/>
                  <a:pt x="1161371" y="1481064"/>
                  <a:pt x="1161371" y="1491058"/>
                </a:cubicBezTo>
                <a:lnTo>
                  <a:pt x="1148280" y="1491058"/>
                </a:lnTo>
                <a:lnTo>
                  <a:pt x="1148280" y="1501052"/>
                </a:lnTo>
                <a:lnTo>
                  <a:pt x="1148280" y="1511369"/>
                </a:lnTo>
                <a:cubicBezTo>
                  <a:pt x="1161371" y="1511369"/>
                  <a:pt x="1161371" y="1511369"/>
                  <a:pt x="1148280" y="1521363"/>
                </a:cubicBezTo>
                <a:cubicBezTo>
                  <a:pt x="1148280" y="1521363"/>
                  <a:pt x="1161371" y="1521363"/>
                  <a:pt x="1161371" y="1531357"/>
                </a:cubicBezTo>
                <a:lnTo>
                  <a:pt x="1148280" y="1531357"/>
                </a:lnTo>
                <a:lnTo>
                  <a:pt x="1135188" y="1531357"/>
                </a:lnTo>
                <a:cubicBezTo>
                  <a:pt x="1122096" y="1531357"/>
                  <a:pt x="1122096" y="1541351"/>
                  <a:pt x="1122096" y="1541351"/>
                </a:cubicBezTo>
                <a:cubicBezTo>
                  <a:pt x="1122096" y="1541351"/>
                  <a:pt x="1122096" y="1541351"/>
                  <a:pt x="1122096" y="1531357"/>
                </a:cubicBezTo>
                <a:lnTo>
                  <a:pt x="1110271" y="1531357"/>
                </a:lnTo>
                <a:cubicBezTo>
                  <a:pt x="1108582" y="1531357"/>
                  <a:pt x="1108582" y="1531357"/>
                  <a:pt x="1108582" y="1531357"/>
                </a:cubicBezTo>
                <a:cubicBezTo>
                  <a:pt x="1122096" y="1531357"/>
                  <a:pt x="1108582" y="1521363"/>
                  <a:pt x="1122096" y="1521363"/>
                </a:cubicBezTo>
                <a:cubicBezTo>
                  <a:pt x="1122096" y="1521363"/>
                  <a:pt x="1122096" y="1521363"/>
                  <a:pt x="1120407" y="1521363"/>
                </a:cubicBezTo>
                <a:cubicBezTo>
                  <a:pt x="1118717" y="1521363"/>
                  <a:pt x="1115339" y="1521363"/>
                  <a:pt x="1108582" y="1521363"/>
                </a:cubicBezTo>
                <a:lnTo>
                  <a:pt x="1105309" y="1521363"/>
                </a:lnTo>
                <a:cubicBezTo>
                  <a:pt x="1105309" y="1521363"/>
                  <a:pt x="1102036" y="1521363"/>
                  <a:pt x="1095490" y="1521363"/>
                </a:cubicBezTo>
                <a:cubicBezTo>
                  <a:pt x="1095490" y="1526360"/>
                  <a:pt x="1095490" y="1528859"/>
                  <a:pt x="1095490" y="1528859"/>
                </a:cubicBezTo>
                <a:lnTo>
                  <a:pt x="1095490" y="1531357"/>
                </a:lnTo>
                <a:cubicBezTo>
                  <a:pt x="1095490" y="1531357"/>
                  <a:pt x="1095490" y="1531357"/>
                  <a:pt x="1095490" y="1541351"/>
                </a:cubicBezTo>
                <a:cubicBezTo>
                  <a:pt x="1095490" y="1541351"/>
                  <a:pt x="1095490" y="1541351"/>
                  <a:pt x="1082398" y="1541351"/>
                </a:cubicBezTo>
                <a:lnTo>
                  <a:pt x="1069307" y="1541351"/>
                </a:lnTo>
                <a:lnTo>
                  <a:pt x="1069307" y="1531357"/>
                </a:lnTo>
                <a:cubicBezTo>
                  <a:pt x="1069307" y="1531357"/>
                  <a:pt x="1069307" y="1531357"/>
                  <a:pt x="1055792" y="1531357"/>
                </a:cubicBezTo>
                <a:cubicBezTo>
                  <a:pt x="1055792" y="1531357"/>
                  <a:pt x="1055792" y="1531357"/>
                  <a:pt x="1055792" y="1541351"/>
                </a:cubicBezTo>
                <a:lnTo>
                  <a:pt x="1054156" y="1541351"/>
                </a:lnTo>
                <a:lnTo>
                  <a:pt x="1045974" y="1541351"/>
                </a:lnTo>
                <a:lnTo>
                  <a:pt x="1042701" y="1541351"/>
                </a:lnTo>
                <a:cubicBezTo>
                  <a:pt x="1042701" y="1541351"/>
                  <a:pt x="1042701" y="1541351"/>
                  <a:pt x="1042701" y="1531357"/>
                </a:cubicBezTo>
                <a:cubicBezTo>
                  <a:pt x="1042701" y="1521363"/>
                  <a:pt x="1042701" y="1521363"/>
                  <a:pt x="1029609" y="1521363"/>
                </a:cubicBezTo>
                <a:lnTo>
                  <a:pt x="1029609" y="1511369"/>
                </a:lnTo>
                <a:cubicBezTo>
                  <a:pt x="1029609" y="1521363"/>
                  <a:pt x="1016517" y="1521363"/>
                  <a:pt x="1016517" y="1521363"/>
                </a:cubicBezTo>
                <a:cubicBezTo>
                  <a:pt x="1016517" y="1521363"/>
                  <a:pt x="1016517" y="1521363"/>
                  <a:pt x="1018154" y="1521363"/>
                </a:cubicBezTo>
                <a:lnTo>
                  <a:pt x="1029609" y="1521363"/>
                </a:lnTo>
                <a:cubicBezTo>
                  <a:pt x="1029609" y="1521363"/>
                  <a:pt x="1029609" y="1521363"/>
                  <a:pt x="1029609" y="1522612"/>
                </a:cubicBezTo>
                <a:lnTo>
                  <a:pt x="1029609" y="1528859"/>
                </a:lnTo>
                <a:lnTo>
                  <a:pt x="1029609" y="1531357"/>
                </a:lnTo>
                <a:lnTo>
                  <a:pt x="1016517" y="1531357"/>
                </a:lnTo>
                <a:lnTo>
                  <a:pt x="1003003" y="1531357"/>
                </a:lnTo>
                <a:cubicBezTo>
                  <a:pt x="1003003" y="1531357"/>
                  <a:pt x="1003003" y="1541351"/>
                  <a:pt x="1016517" y="1541351"/>
                </a:cubicBezTo>
                <a:cubicBezTo>
                  <a:pt x="1016517" y="1541351"/>
                  <a:pt x="1016517" y="1541351"/>
                  <a:pt x="1014828" y="1541351"/>
                </a:cubicBezTo>
                <a:lnTo>
                  <a:pt x="1004692" y="1541351"/>
                </a:lnTo>
                <a:cubicBezTo>
                  <a:pt x="1003003" y="1541351"/>
                  <a:pt x="1003003" y="1541351"/>
                  <a:pt x="1003003" y="1541351"/>
                </a:cubicBezTo>
                <a:cubicBezTo>
                  <a:pt x="1003003" y="1541351"/>
                  <a:pt x="1003003" y="1541351"/>
                  <a:pt x="1003003" y="1551668"/>
                </a:cubicBezTo>
                <a:cubicBezTo>
                  <a:pt x="989911" y="1551668"/>
                  <a:pt x="1003003" y="1541351"/>
                  <a:pt x="989911" y="1541351"/>
                </a:cubicBezTo>
                <a:lnTo>
                  <a:pt x="989911" y="1551668"/>
                </a:lnTo>
                <a:cubicBezTo>
                  <a:pt x="976819" y="1551668"/>
                  <a:pt x="976819" y="1541351"/>
                  <a:pt x="976819" y="1541351"/>
                </a:cubicBezTo>
                <a:lnTo>
                  <a:pt x="969250" y="1541351"/>
                </a:lnTo>
                <a:cubicBezTo>
                  <a:pt x="971091" y="1541351"/>
                  <a:pt x="963727" y="1541351"/>
                  <a:pt x="963727" y="1541351"/>
                </a:cubicBezTo>
                <a:cubicBezTo>
                  <a:pt x="950213" y="1541351"/>
                  <a:pt x="963727" y="1541351"/>
                  <a:pt x="963727" y="1531357"/>
                </a:cubicBezTo>
                <a:lnTo>
                  <a:pt x="950213" y="1531357"/>
                </a:lnTo>
                <a:cubicBezTo>
                  <a:pt x="950213" y="1531357"/>
                  <a:pt x="950213" y="1531357"/>
                  <a:pt x="948577" y="1531357"/>
                </a:cubicBezTo>
                <a:lnTo>
                  <a:pt x="938757" y="1531357"/>
                </a:lnTo>
                <a:cubicBezTo>
                  <a:pt x="937121" y="1531357"/>
                  <a:pt x="937121" y="1531357"/>
                  <a:pt x="937121" y="1531357"/>
                </a:cubicBezTo>
                <a:cubicBezTo>
                  <a:pt x="937121" y="1531357"/>
                  <a:pt x="937121" y="1531357"/>
                  <a:pt x="937121" y="1541351"/>
                </a:cubicBezTo>
                <a:lnTo>
                  <a:pt x="937121" y="1551668"/>
                </a:lnTo>
                <a:cubicBezTo>
                  <a:pt x="937121" y="1551668"/>
                  <a:pt x="937121" y="1551668"/>
                  <a:pt x="924029" y="1551668"/>
                </a:cubicBezTo>
                <a:cubicBezTo>
                  <a:pt x="924029" y="1551668"/>
                  <a:pt x="924029" y="1551668"/>
                  <a:pt x="924029" y="1541351"/>
                </a:cubicBezTo>
                <a:lnTo>
                  <a:pt x="910938" y="1541351"/>
                </a:lnTo>
                <a:lnTo>
                  <a:pt x="910938" y="1531357"/>
                </a:lnTo>
                <a:cubicBezTo>
                  <a:pt x="897423" y="1531357"/>
                  <a:pt x="910938" y="1531357"/>
                  <a:pt x="897423" y="1531357"/>
                </a:cubicBezTo>
                <a:cubicBezTo>
                  <a:pt x="910938" y="1531357"/>
                  <a:pt x="910938" y="1521363"/>
                  <a:pt x="910938" y="1521363"/>
                </a:cubicBezTo>
                <a:cubicBezTo>
                  <a:pt x="897423" y="1521363"/>
                  <a:pt x="910938" y="1521363"/>
                  <a:pt x="897423" y="1521363"/>
                </a:cubicBezTo>
                <a:cubicBezTo>
                  <a:pt x="897423" y="1521363"/>
                  <a:pt x="910938" y="1511369"/>
                  <a:pt x="897423" y="1511369"/>
                </a:cubicBezTo>
                <a:lnTo>
                  <a:pt x="897423" y="1521363"/>
                </a:lnTo>
                <a:lnTo>
                  <a:pt x="897423" y="1531357"/>
                </a:lnTo>
                <a:cubicBezTo>
                  <a:pt x="897423" y="1531357"/>
                  <a:pt x="897423" y="1531357"/>
                  <a:pt x="897423" y="1541351"/>
                </a:cubicBezTo>
                <a:cubicBezTo>
                  <a:pt x="897423" y="1541351"/>
                  <a:pt x="897423" y="1541351"/>
                  <a:pt x="897423" y="1551668"/>
                </a:cubicBezTo>
                <a:lnTo>
                  <a:pt x="884332" y="1551668"/>
                </a:lnTo>
                <a:lnTo>
                  <a:pt x="884332" y="1541351"/>
                </a:lnTo>
                <a:lnTo>
                  <a:pt x="884332" y="1531357"/>
                </a:lnTo>
                <a:lnTo>
                  <a:pt x="884332" y="1521363"/>
                </a:lnTo>
                <a:cubicBezTo>
                  <a:pt x="871240" y="1521363"/>
                  <a:pt x="871240" y="1521363"/>
                  <a:pt x="884332" y="1531357"/>
                </a:cubicBezTo>
                <a:cubicBezTo>
                  <a:pt x="884332" y="1531357"/>
                  <a:pt x="884332" y="1531357"/>
                  <a:pt x="882696" y="1531357"/>
                </a:cubicBezTo>
                <a:lnTo>
                  <a:pt x="872877" y="1531357"/>
                </a:lnTo>
                <a:cubicBezTo>
                  <a:pt x="871240" y="1531357"/>
                  <a:pt x="871240" y="1531357"/>
                  <a:pt x="871240" y="1531357"/>
                </a:cubicBezTo>
                <a:cubicBezTo>
                  <a:pt x="858148" y="1521363"/>
                  <a:pt x="858148" y="1521363"/>
                  <a:pt x="858148" y="1531357"/>
                </a:cubicBezTo>
                <a:cubicBezTo>
                  <a:pt x="858148" y="1541351"/>
                  <a:pt x="858148" y="1541351"/>
                  <a:pt x="871240" y="1541351"/>
                </a:cubicBezTo>
                <a:lnTo>
                  <a:pt x="858148" y="1541351"/>
                </a:lnTo>
                <a:lnTo>
                  <a:pt x="858148" y="1551668"/>
                </a:lnTo>
                <a:lnTo>
                  <a:pt x="844634" y="1551668"/>
                </a:lnTo>
                <a:cubicBezTo>
                  <a:pt x="831542" y="1551668"/>
                  <a:pt x="831542" y="1551668"/>
                  <a:pt x="831542" y="1541351"/>
                </a:cubicBezTo>
                <a:cubicBezTo>
                  <a:pt x="831542" y="1541351"/>
                  <a:pt x="831542" y="1541351"/>
                  <a:pt x="831542" y="1551668"/>
                </a:cubicBezTo>
                <a:lnTo>
                  <a:pt x="826633" y="1551668"/>
                </a:lnTo>
                <a:cubicBezTo>
                  <a:pt x="825814" y="1551668"/>
                  <a:pt x="825405" y="1551668"/>
                  <a:pt x="826019" y="1551668"/>
                </a:cubicBezTo>
                <a:lnTo>
                  <a:pt x="825814" y="1551668"/>
                </a:lnTo>
                <a:cubicBezTo>
                  <a:pt x="823360" y="1551668"/>
                  <a:pt x="828269" y="1551668"/>
                  <a:pt x="818450" y="1551668"/>
                </a:cubicBezTo>
                <a:lnTo>
                  <a:pt x="818450" y="1541351"/>
                </a:lnTo>
                <a:lnTo>
                  <a:pt x="818450" y="1531357"/>
                </a:lnTo>
                <a:cubicBezTo>
                  <a:pt x="818450" y="1541351"/>
                  <a:pt x="805358" y="1541351"/>
                  <a:pt x="805358" y="1541351"/>
                </a:cubicBezTo>
                <a:lnTo>
                  <a:pt x="791844" y="1541351"/>
                </a:lnTo>
                <a:lnTo>
                  <a:pt x="791844" y="1531357"/>
                </a:lnTo>
                <a:cubicBezTo>
                  <a:pt x="791844" y="1531357"/>
                  <a:pt x="791844" y="1531357"/>
                  <a:pt x="805358" y="1531357"/>
                </a:cubicBezTo>
                <a:cubicBezTo>
                  <a:pt x="805358" y="1531357"/>
                  <a:pt x="805358" y="1531357"/>
                  <a:pt x="805358" y="1521363"/>
                </a:cubicBezTo>
                <a:lnTo>
                  <a:pt x="791844" y="1521363"/>
                </a:lnTo>
                <a:cubicBezTo>
                  <a:pt x="791844" y="1521363"/>
                  <a:pt x="791844" y="1521363"/>
                  <a:pt x="791844" y="1511369"/>
                </a:cubicBezTo>
                <a:lnTo>
                  <a:pt x="805358" y="1511369"/>
                </a:lnTo>
                <a:cubicBezTo>
                  <a:pt x="805358" y="1511369"/>
                  <a:pt x="805358" y="1511369"/>
                  <a:pt x="805358" y="1501052"/>
                </a:cubicBezTo>
                <a:lnTo>
                  <a:pt x="791844" y="1501052"/>
                </a:lnTo>
                <a:lnTo>
                  <a:pt x="791844" y="1491058"/>
                </a:lnTo>
                <a:lnTo>
                  <a:pt x="805358" y="1491058"/>
                </a:lnTo>
                <a:cubicBezTo>
                  <a:pt x="805358" y="1481064"/>
                  <a:pt x="791844" y="1481064"/>
                  <a:pt x="791844" y="1481064"/>
                </a:cubicBezTo>
                <a:lnTo>
                  <a:pt x="791844" y="1491058"/>
                </a:lnTo>
                <a:lnTo>
                  <a:pt x="784275" y="1491058"/>
                </a:lnTo>
                <a:lnTo>
                  <a:pt x="783662" y="1491058"/>
                </a:lnTo>
                <a:lnTo>
                  <a:pt x="780389" y="1491058"/>
                </a:lnTo>
                <a:cubicBezTo>
                  <a:pt x="778752" y="1491058"/>
                  <a:pt x="778752" y="1491058"/>
                  <a:pt x="778752" y="1491058"/>
                </a:cubicBezTo>
                <a:cubicBezTo>
                  <a:pt x="791844" y="1491058"/>
                  <a:pt x="778752" y="1481064"/>
                  <a:pt x="778752" y="1481064"/>
                </a:cubicBezTo>
                <a:lnTo>
                  <a:pt x="778752" y="1491058"/>
                </a:lnTo>
                <a:cubicBezTo>
                  <a:pt x="778752" y="1491058"/>
                  <a:pt x="778752" y="1491058"/>
                  <a:pt x="778752" y="1501052"/>
                </a:cubicBezTo>
                <a:lnTo>
                  <a:pt x="791844" y="1501052"/>
                </a:lnTo>
                <a:cubicBezTo>
                  <a:pt x="778752" y="1501052"/>
                  <a:pt x="778752" y="1511369"/>
                  <a:pt x="778752" y="1511369"/>
                </a:cubicBezTo>
                <a:cubicBezTo>
                  <a:pt x="778752" y="1511369"/>
                  <a:pt x="778752" y="1511369"/>
                  <a:pt x="778752" y="1521363"/>
                </a:cubicBezTo>
                <a:cubicBezTo>
                  <a:pt x="785298" y="1521363"/>
                  <a:pt x="788571" y="1521363"/>
                  <a:pt x="788571" y="1521363"/>
                </a:cubicBezTo>
                <a:lnTo>
                  <a:pt x="790208" y="1521363"/>
                </a:lnTo>
                <a:lnTo>
                  <a:pt x="791844" y="1521363"/>
                </a:lnTo>
                <a:lnTo>
                  <a:pt x="791844" y="1531357"/>
                </a:lnTo>
                <a:cubicBezTo>
                  <a:pt x="791844" y="1531357"/>
                  <a:pt x="791844" y="1531357"/>
                  <a:pt x="790208" y="1531357"/>
                </a:cubicBezTo>
                <a:lnTo>
                  <a:pt x="784275" y="1531357"/>
                </a:lnTo>
                <a:cubicBezTo>
                  <a:pt x="786116" y="1531357"/>
                  <a:pt x="778752" y="1531357"/>
                  <a:pt x="778752" y="1531357"/>
                </a:cubicBezTo>
                <a:lnTo>
                  <a:pt x="778752" y="1541351"/>
                </a:lnTo>
                <a:lnTo>
                  <a:pt x="778752" y="1551668"/>
                </a:lnTo>
                <a:lnTo>
                  <a:pt x="765661" y="1551668"/>
                </a:lnTo>
                <a:cubicBezTo>
                  <a:pt x="765661" y="1551668"/>
                  <a:pt x="765661" y="1551668"/>
                  <a:pt x="765661" y="1541351"/>
                </a:cubicBezTo>
                <a:cubicBezTo>
                  <a:pt x="765661" y="1541351"/>
                  <a:pt x="765661" y="1541351"/>
                  <a:pt x="752569" y="1551668"/>
                </a:cubicBezTo>
                <a:lnTo>
                  <a:pt x="752569" y="1550378"/>
                </a:lnTo>
                <a:lnTo>
                  <a:pt x="752569" y="1542641"/>
                </a:lnTo>
                <a:cubicBezTo>
                  <a:pt x="752569" y="1541351"/>
                  <a:pt x="752569" y="1541351"/>
                  <a:pt x="752569" y="1541351"/>
                </a:cubicBezTo>
                <a:lnTo>
                  <a:pt x="752569" y="1531357"/>
                </a:lnTo>
                <a:cubicBezTo>
                  <a:pt x="752569" y="1531357"/>
                  <a:pt x="752569" y="1531357"/>
                  <a:pt x="739055" y="1531357"/>
                </a:cubicBezTo>
                <a:cubicBezTo>
                  <a:pt x="739055" y="1531357"/>
                  <a:pt x="752569" y="1531357"/>
                  <a:pt x="752569" y="1521363"/>
                </a:cubicBezTo>
                <a:cubicBezTo>
                  <a:pt x="752569" y="1521363"/>
                  <a:pt x="752569" y="1521363"/>
                  <a:pt x="739055" y="1521363"/>
                </a:cubicBezTo>
                <a:lnTo>
                  <a:pt x="739055" y="1531357"/>
                </a:lnTo>
                <a:cubicBezTo>
                  <a:pt x="725963" y="1531357"/>
                  <a:pt x="725963" y="1531357"/>
                  <a:pt x="725963" y="1521363"/>
                </a:cubicBezTo>
                <a:cubicBezTo>
                  <a:pt x="725963" y="1521363"/>
                  <a:pt x="725963" y="1521363"/>
                  <a:pt x="725963" y="1511369"/>
                </a:cubicBezTo>
                <a:cubicBezTo>
                  <a:pt x="725963" y="1521363"/>
                  <a:pt x="712871" y="1521363"/>
                  <a:pt x="712871" y="1511369"/>
                </a:cubicBezTo>
                <a:cubicBezTo>
                  <a:pt x="712871" y="1511369"/>
                  <a:pt x="712871" y="1511369"/>
                  <a:pt x="712871" y="1501052"/>
                </a:cubicBezTo>
                <a:lnTo>
                  <a:pt x="699779" y="1501052"/>
                </a:lnTo>
                <a:lnTo>
                  <a:pt x="699779" y="1491058"/>
                </a:lnTo>
                <a:lnTo>
                  <a:pt x="699779" y="1481064"/>
                </a:lnTo>
                <a:cubicBezTo>
                  <a:pt x="699779" y="1481064"/>
                  <a:pt x="699779" y="1481064"/>
                  <a:pt x="699779" y="1471070"/>
                </a:cubicBezTo>
                <a:lnTo>
                  <a:pt x="699779" y="1460753"/>
                </a:lnTo>
                <a:lnTo>
                  <a:pt x="699779" y="1450759"/>
                </a:lnTo>
                <a:cubicBezTo>
                  <a:pt x="699779" y="1450759"/>
                  <a:pt x="686265" y="1440765"/>
                  <a:pt x="699779" y="1440765"/>
                </a:cubicBezTo>
                <a:cubicBezTo>
                  <a:pt x="699779" y="1440765"/>
                  <a:pt x="686265" y="1430771"/>
                  <a:pt x="699779" y="1430771"/>
                </a:cubicBezTo>
                <a:lnTo>
                  <a:pt x="699779" y="1420454"/>
                </a:lnTo>
                <a:lnTo>
                  <a:pt x="699779" y="1410460"/>
                </a:lnTo>
                <a:cubicBezTo>
                  <a:pt x="699779" y="1410460"/>
                  <a:pt x="699779" y="1410460"/>
                  <a:pt x="698090" y="1410460"/>
                </a:cubicBezTo>
                <a:lnTo>
                  <a:pt x="689644" y="1410460"/>
                </a:lnTo>
                <a:lnTo>
                  <a:pt x="686265" y="1410460"/>
                </a:lnTo>
                <a:cubicBezTo>
                  <a:pt x="686265" y="1400466"/>
                  <a:pt x="686265" y="1410460"/>
                  <a:pt x="686265" y="1400466"/>
                </a:cubicBezTo>
                <a:lnTo>
                  <a:pt x="686265" y="1390472"/>
                </a:lnTo>
                <a:cubicBezTo>
                  <a:pt x="686265" y="1390472"/>
                  <a:pt x="699779" y="1380156"/>
                  <a:pt x="686265" y="1380156"/>
                </a:cubicBezTo>
                <a:lnTo>
                  <a:pt x="686265" y="1370161"/>
                </a:lnTo>
                <a:cubicBezTo>
                  <a:pt x="699779" y="1370161"/>
                  <a:pt x="686265" y="1370161"/>
                  <a:pt x="686265" y="1360167"/>
                </a:cubicBezTo>
                <a:lnTo>
                  <a:pt x="686265" y="1350173"/>
                </a:lnTo>
                <a:cubicBezTo>
                  <a:pt x="699779" y="1350173"/>
                  <a:pt x="686265" y="1350173"/>
                  <a:pt x="686265" y="1339857"/>
                </a:cubicBezTo>
                <a:lnTo>
                  <a:pt x="686265" y="1329863"/>
                </a:lnTo>
                <a:lnTo>
                  <a:pt x="686265" y="1319869"/>
                </a:lnTo>
                <a:cubicBezTo>
                  <a:pt x="686265" y="1319869"/>
                  <a:pt x="686265" y="1319869"/>
                  <a:pt x="686265" y="1309874"/>
                </a:cubicBezTo>
                <a:lnTo>
                  <a:pt x="686265" y="1299558"/>
                </a:lnTo>
                <a:lnTo>
                  <a:pt x="686265" y="1289564"/>
                </a:lnTo>
                <a:lnTo>
                  <a:pt x="686265" y="1279570"/>
                </a:lnTo>
                <a:lnTo>
                  <a:pt x="673173" y="1269576"/>
                </a:lnTo>
                <a:cubicBezTo>
                  <a:pt x="666627" y="1269576"/>
                  <a:pt x="663354" y="1269576"/>
                  <a:pt x="661718" y="1268286"/>
                </a:cubicBezTo>
                <a:lnTo>
                  <a:pt x="661652" y="1267925"/>
                </a:lnTo>
                <a:lnTo>
                  <a:pt x="664991" y="1264418"/>
                </a:lnTo>
                <a:cubicBezTo>
                  <a:pt x="666627" y="1261838"/>
                  <a:pt x="666627" y="1259259"/>
                  <a:pt x="660081" y="1259259"/>
                </a:cubicBezTo>
                <a:lnTo>
                  <a:pt x="646990" y="1259259"/>
                </a:lnTo>
                <a:cubicBezTo>
                  <a:pt x="646990" y="1259259"/>
                  <a:pt x="646990" y="1259259"/>
                  <a:pt x="646990" y="1269576"/>
                </a:cubicBezTo>
                <a:cubicBezTo>
                  <a:pt x="646990" y="1269576"/>
                  <a:pt x="646990" y="1269576"/>
                  <a:pt x="660081" y="1269576"/>
                </a:cubicBezTo>
                <a:lnTo>
                  <a:pt x="673173" y="1269576"/>
                </a:lnTo>
                <a:cubicBezTo>
                  <a:pt x="686265" y="1279570"/>
                  <a:pt x="686265" y="1279570"/>
                  <a:pt x="686265" y="1279570"/>
                </a:cubicBezTo>
                <a:lnTo>
                  <a:pt x="673173" y="1279570"/>
                </a:lnTo>
                <a:cubicBezTo>
                  <a:pt x="673173" y="1284567"/>
                  <a:pt x="673173" y="1287065"/>
                  <a:pt x="673173" y="1287065"/>
                </a:cubicBezTo>
                <a:lnTo>
                  <a:pt x="673173" y="1289564"/>
                </a:lnTo>
                <a:cubicBezTo>
                  <a:pt x="673173" y="1289564"/>
                  <a:pt x="673173" y="1289564"/>
                  <a:pt x="660081" y="1289564"/>
                </a:cubicBezTo>
                <a:lnTo>
                  <a:pt x="660081" y="1299558"/>
                </a:lnTo>
                <a:lnTo>
                  <a:pt x="658445" y="1299558"/>
                </a:lnTo>
                <a:lnTo>
                  <a:pt x="652513" y="1299558"/>
                </a:lnTo>
                <a:lnTo>
                  <a:pt x="651899" y="1299558"/>
                </a:lnTo>
                <a:lnTo>
                  <a:pt x="648626" y="1299558"/>
                </a:lnTo>
                <a:cubicBezTo>
                  <a:pt x="646990" y="1299558"/>
                  <a:pt x="646990" y="1299558"/>
                  <a:pt x="646990" y="1299558"/>
                </a:cubicBezTo>
                <a:lnTo>
                  <a:pt x="633475" y="1299558"/>
                </a:lnTo>
                <a:cubicBezTo>
                  <a:pt x="633475" y="1299558"/>
                  <a:pt x="633475" y="1299558"/>
                  <a:pt x="633475" y="1289564"/>
                </a:cubicBezTo>
                <a:cubicBezTo>
                  <a:pt x="633475" y="1289564"/>
                  <a:pt x="633475" y="1289564"/>
                  <a:pt x="635164" y="1289564"/>
                </a:cubicBezTo>
                <a:lnTo>
                  <a:pt x="636854" y="1289564"/>
                </a:lnTo>
                <a:cubicBezTo>
                  <a:pt x="636854" y="1289564"/>
                  <a:pt x="640233" y="1289564"/>
                  <a:pt x="646990" y="1289564"/>
                </a:cubicBezTo>
                <a:cubicBezTo>
                  <a:pt x="646990" y="1289564"/>
                  <a:pt x="646990" y="1289564"/>
                  <a:pt x="646990" y="1288315"/>
                </a:cubicBezTo>
                <a:lnTo>
                  <a:pt x="646990" y="1279570"/>
                </a:lnTo>
                <a:cubicBezTo>
                  <a:pt x="633475" y="1269576"/>
                  <a:pt x="633475" y="1279570"/>
                  <a:pt x="633475" y="1279570"/>
                </a:cubicBezTo>
                <a:cubicBezTo>
                  <a:pt x="633475" y="1269576"/>
                  <a:pt x="620384" y="1279570"/>
                  <a:pt x="620384" y="1279570"/>
                </a:cubicBezTo>
                <a:cubicBezTo>
                  <a:pt x="620384" y="1279570"/>
                  <a:pt x="620384" y="1279570"/>
                  <a:pt x="620384" y="1289564"/>
                </a:cubicBezTo>
                <a:cubicBezTo>
                  <a:pt x="620384" y="1289564"/>
                  <a:pt x="620384" y="1289564"/>
                  <a:pt x="607292" y="1289564"/>
                </a:cubicBezTo>
                <a:lnTo>
                  <a:pt x="620384" y="1299558"/>
                </a:lnTo>
                <a:lnTo>
                  <a:pt x="620384" y="1289564"/>
                </a:lnTo>
                <a:lnTo>
                  <a:pt x="633475" y="1299558"/>
                </a:lnTo>
                <a:cubicBezTo>
                  <a:pt x="633475" y="1299558"/>
                  <a:pt x="633475" y="1299558"/>
                  <a:pt x="633475" y="1309874"/>
                </a:cubicBezTo>
                <a:cubicBezTo>
                  <a:pt x="633475" y="1309874"/>
                  <a:pt x="633475" y="1309874"/>
                  <a:pt x="633475" y="1311124"/>
                </a:cubicBezTo>
                <a:lnTo>
                  <a:pt x="633475" y="1313622"/>
                </a:lnTo>
                <a:lnTo>
                  <a:pt x="633475" y="1319869"/>
                </a:lnTo>
                <a:cubicBezTo>
                  <a:pt x="633475" y="1319869"/>
                  <a:pt x="633475" y="1319869"/>
                  <a:pt x="620384" y="1319869"/>
                </a:cubicBezTo>
                <a:cubicBezTo>
                  <a:pt x="620384" y="1319869"/>
                  <a:pt x="607292" y="1319869"/>
                  <a:pt x="620384" y="1329863"/>
                </a:cubicBezTo>
                <a:lnTo>
                  <a:pt x="612815" y="1329863"/>
                </a:lnTo>
                <a:cubicBezTo>
                  <a:pt x="613429" y="1329863"/>
                  <a:pt x="613020" y="1329863"/>
                  <a:pt x="612202" y="1329863"/>
                </a:cubicBezTo>
                <a:cubicBezTo>
                  <a:pt x="610565" y="1329863"/>
                  <a:pt x="607292" y="1329863"/>
                  <a:pt x="607292" y="1329863"/>
                </a:cubicBezTo>
                <a:cubicBezTo>
                  <a:pt x="607292" y="1329863"/>
                  <a:pt x="607292" y="1329863"/>
                  <a:pt x="594200" y="1329863"/>
                </a:cubicBezTo>
                <a:cubicBezTo>
                  <a:pt x="594200" y="1339857"/>
                  <a:pt x="607292" y="1339857"/>
                  <a:pt x="594200" y="1339857"/>
                </a:cubicBezTo>
                <a:cubicBezTo>
                  <a:pt x="594200" y="1339857"/>
                  <a:pt x="594200" y="1339857"/>
                  <a:pt x="594200" y="1350173"/>
                </a:cubicBezTo>
                <a:lnTo>
                  <a:pt x="594200" y="1351423"/>
                </a:lnTo>
                <a:lnTo>
                  <a:pt x="594200" y="1358918"/>
                </a:lnTo>
                <a:cubicBezTo>
                  <a:pt x="594200" y="1360167"/>
                  <a:pt x="594200" y="1360167"/>
                  <a:pt x="594200" y="1360167"/>
                </a:cubicBezTo>
                <a:lnTo>
                  <a:pt x="580686" y="1350173"/>
                </a:lnTo>
                <a:cubicBezTo>
                  <a:pt x="580686" y="1350173"/>
                  <a:pt x="580686" y="1352672"/>
                  <a:pt x="580686" y="1353921"/>
                </a:cubicBezTo>
                <a:lnTo>
                  <a:pt x="580686" y="1360167"/>
                </a:lnTo>
                <a:cubicBezTo>
                  <a:pt x="580686" y="1350173"/>
                  <a:pt x="567594" y="1350173"/>
                  <a:pt x="580686" y="1360167"/>
                </a:cubicBezTo>
                <a:cubicBezTo>
                  <a:pt x="567594" y="1360167"/>
                  <a:pt x="580686" y="1360167"/>
                  <a:pt x="567594" y="1360167"/>
                </a:cubicBezTo>
                <a:cubicBezTo>
                  <a:pt x="580686" y="1360167"/>
                  <a:pt x="580686" y="1360167"/>
                  <a:pt x="580686" y="1370161"/>
                </a:cubicBezTo>
                <a:cubicBezTo>
                  <a:pt x="580686" y="1370161"/>
                  <a:pt x="580686" y="1370161"/>
                  <a:pt x="567594" y="1370161"/>
                </a:cubicBezTo>
                <a:cubicBezTo>
                  <a:pt x="567594" y="1370161"/>
                  <a:pt x="567594" y="1370161"/>
                  <a:pt x="554502" y="1370161"/>
                </a:cubicBezTo>
                <a:lnTo>
                  <a:pt x="554502" y="1380156"/>
                </a:lnTo>
                <a:cubicBezTo>
                  <a:pt x="554502" y="1380156"/>
                  <a:pt x="554502" y="1380156"/>
                  <a:pt x="554502" y="1381445"/>
                </a:cubicBezTo>
                <a:lnTo>
                  <a:pt x="554502" y="1384024"/>
                </a:lnTo>
                <a:lnTo>
                  <a:pt x="554502" y="1390472"/>
                </a:lnTo>
                <a:cubicBezTo>
                  <a:pt x="554502" y="1390472"/>
                  <a:pt x="561867" y="1390472"/>
                  <a:pt x="560025" y="1390472"/>
                </a:cubicBezTo>
                <a:lnTo>
                  <a:pt x="567594" y="1390472"/>
                </a:lnTo>
                <a:lnTo>
                  <a:pt x="554502" y="1400466"/>
                </a:lnTo>
                <a:lnTo>
                  <a:pt x="541411" y="1390472"/>
                </a:lnTo>
                <a:lnTo>
                  <a:pt x="533598" y="1390472"/>
                </a:lnTo>
                <a:lnTo>
                  <a:pt x="532964" y="1390472"/>
                </a:lnTo>
                <a:cubicBezTo>
                  <a:pt x="531275" y="1390472"/>
                  <a:pt x="527896" y="1390472"/>
                  <a:pt x="527896" y="1390472"/>
                </a:cubicBezTo>
                <a:cubicBezTo>
                  <a:pt x="541411" y="1400466"/>
                  <a:pt x="527896" y="1390472"/>
                  <a:pt x="527896" y="1400466"/>
                </a:cubicBezTo>
                <a:lnTo>
                  <a:pt x="541411" y="1400466"/>
                </a:lnTo>
                <a:lnTo>
                  <a:pt x="541411" y="1401715"/>
                </a:lnTo>
                <a:lnTo>
                  <a:pt x="541411" y="1410460"/>
                </a:lnTo>
                <a:cubicBezTo>
                  <a:pt x="541411" y="1410460"/>
                  <a:pt x="541411" y="1410460"/>
                  <a:pt x="527896" y="1420454"/>
                </a:cubicBezTo>
                <a:cubicBezTo>
                  <a:pt x="527896" y="1420454"/>
                  <a:pt x="527896" y="1420454"/>
                  <a:pt x="514805" y="1430771"/>
                </a:cubicBezTo>
                <a:lnTo>
                  <a:pt x="514805" y="1440765"/>
                </a:lnTo>
                <a:cubicBezTo>
                  <a:pt x="514805" y="1440765"/>
                  <a:pt x="514805" y="1440765"/>
                  <a:pt x="501713" y="1440765"/>
                </a:cubicBezTo>
                <a:cubicBezTo>
                  <a:pt x="501713" y="1440765"/>
                  <a:pt x="501713" y="1440765"/>
                  <a:pt x="501713" y="1439516"/>
                </a:cubicBezTo>
                <a:lnTo>
                  <a:pt x="501713" y="1432021"/>
                </a:lnTo>
                <a:cubicBezTo>
                  <a:pt x="501713" y="1430771"/>
                  <a:pt x="501713" y="1430771"/>
                  <a:pt x="501713" y="1430771"/>
                </a:cubicBezTo>
                <a:cubicBezTo>
                  <a:pt x="501713" y="1430771"/>
                  <a:pt x="488621" y="1430771"/>
                  <a:pt x="488621" y="1440765"/>
                </a:cubicBezTo>
                <a:lnTo>
                  <a:pt x="475107" y="1440765"/>
                </a:lnTo>
                <a:cubicBezTo>
                  <a:pt x="488621" y="1450759"/>
                  <a:pt x="488621" y="1450759"/>
                  <a:pt x="475107" y="1450759"/>
                </a:cubicBezTo>
                <a:cubicBezTo>
                  <a:pt x="468561" y="1450759"/>
                  <a:pt x="468561" y="1453258"/>
                  <a:pt x="470197" y="1455756"/>
                </a:cubicBezTo>
                <a:lnTo>
                  <a:pt x="473536" y="1459154"/>
                </a:lnTo>
                <a:lnTo>
                  <a:pt x="473470" y="1459504"/>
                </a:lnTo>
                <a:cubicBezTo>
                  <a:pt x="471834" y="1460753"/>
                  <a:pt x="468561" y="1460753"/>
                  <a:pt x="462015" y="1460753"/>
                </a:cubicBezTo>
                <a:lnTo>
                  <a:pt x="448923" y="1460753"/>
                </a:lnTo>
                <a:cubicBezTo>
                  <a:pt x="448923" y="1460753"/>
                  <a:pt x="448923" y="1460753"/>
                  <a:pt x="448923" y="1471070"/>
                </a:cubicBezTo>
                <a:cubicBezTo>
                  <a:pt x="448923" y="1471070"/>
                  <a:pt x="448923" y="1471070"/>
                  <a:pt x="435831" y="1471070"/>
                </a:cubicBezTo>
                <a:cubicBezTo>
                  <a:pt x="435831" y="1471070"/>
                  <a:pt x="435831" y="1471070"/>
                  <a:pt x="448923" y="1481064"/>
                </a:cubicBezTo>
                <a:cubicBezTo>
                  <a:pt x="448923" y="1481064"/>
                  <a:pt x="448923" y="1481064"/>
                  <a:pt x="448923" y="1491058"/>
                </a:cubicBezTo>
                <a:cubicBezTo>
                  <a:pt x="448923" y="1491058"/>
                  <a:pt x="448923" y="1491058"/>
                  <a:pt x="435831" y="1491058"/>
                </a:cubicBezTo>
                <a:cubicBezTo>
                  <a:pt x="435831" y="1491058"/>
                  <a:pt x="435831" y="1491058"/>
                  <a:pt x="435831" y="1489809"/>
                </a:cubicBezTo>
                <a:lnTo>
                  <a:pt x="435831" y="1482313"/>
                </a:lnTo>
                <a:cubicBezTo>
                  <a:pt x="435831" y="1481064"/>
                  <a:pt x="435831" y="1481064"/>
                  <a:pt x="435831" y="1481064"/>
                </a:cubicBezTo>
                <a:cubicBezTo>
                  <a:pt x="435831" y="1481064"/>
                  <a:pt x="435831" y="1481064"/>
                  <a:pt x="422317" y="1481064"/>
                </a:cubicBezTo>
                <a:lnTo>
                  <a:pt x="409225" y="1481064"/>
                </a:lnTo>
                <a:cubicBezTo>
                  <a:pt x="409225" y="1481064"/>
                  <a:pt x="409225" y="1481064"/>
                  <a:pt x="396134" y="1481064"/>
                </a:cubicBezTo>
                <a:lnTo>
                  <a:pt x="396134" y="1491058"/>
                </a:lnTo>
                <a:cubicBezTo>
                  <a:pt x="396134" y="1491058"/>
                  <a:pt x="396134" y="1491058"/>
                  <a:pt x="396134" y="1501052"/>
                </a:cubicBezTo>
                <a:lnTo>
                  <a:pt x="394497" y="1501052"/>
                </a:lnTo>
                <a:cubicBezTo>
                  <a:pt x="392861" y="1501052"/>
                  <a:pt x="389588" y="1501052"/>
                  <a:pt x="383042" y="1501052"/>
                </a:cubicBezTo>
                <a:lnTo>
                  <a:pt x="383042" y="1491058"/>
                </a:lnTo>
                <a:cubicBezTo>
                  <a:pt x="383042" y="1491058"/>
                  <a:pt x="383042" y="1491058"/>
                  <a:pt x="369528" y="1491058"/>
                </a:cubicBezTo>
                <a:cubicBezTo>
                  <a:pt x="369528" y="1491058"/>
                  <a:pt x="362164" y="1491058"/>
                  <a:pt x="364005" y="1491058"/>
                </a:cubicBezTo>
                <a:lnTo>
                  <a:pt x="356436" y="1491058"/>
                </a:lnTo>
                <a:lnTo>
                  <a:pt x="356436" y="1501052"/>
                </a:lnTo>
                <a:lnTo>
                  <a:pt x="343344" y="1501052"/>
                </a:lnTo>
                <a:lnTo>
                  <a:pt x="343344" y="1511369"/>
                </a:lnTo>
                <a:lnTo>
                  <a:pt x="341707" y="1511369"/>
                </a:lnTo>
                <a:lnTo>
                  <a:pt x="338434" y="1511369"/>
                </a:lnTo>
                <a:cubicBezTo>
                  <a:pt x="337616" y="1511369"/>
                  <a:pt x="337207" y="1511369"/>
                  <a:pt x="337821" y="1511369"/>
                </a:cubicBezTo>
                <a:lnTo>
                  <a:pt x="330252" y="1511369"/>
                </a:lnTo>
                <a:lnTo>
                  <a:pt x="322439" y="1511369"/>
                </a:lnTo>
                <a:lnTo>
                  <a:pt x="321806" y="1511369"/>
                </a:lnTo>
                <a:cubicBezTo>
                  <a:pt x="320116" y="1511369"/>
                  <a:pt x="316738" y="1511369"/>
                  <a:pt x="316738" y="1511369"/>
                </a:cubicBezTo>
                <a:cubicBezTo>
                  <a:pt x="316738" y="1501052"/>
                  <a:pt x="316738" y="1501052"/>
                  <a:pt x="330252" y="1501052"/>
                </a:cubicBezTo>
                <a:cubicBezTo>
                  <a:pt x="330252" y="1501052"/>
                  <a:pt x="330252" y="1501052"/>
                  <a:pt x="316738" y="1501052"/>
                </a:cubicBezTo>
                <a:lnTo>
                  <a:pt x="316738" y="1503631"/>
                </a:lnTo>
                <a:cubicBezTo>
                  <a:pt x="316738" y="1503631"/>
                  <a:pt x="316738" y="1506211"/>
                  <a:pt x="316738" y="1511369"/>
                </a:cubicBezTo>
                <a:lnTo>
                  <a:pt x="306919" y="1511369"/>
                </a:lnTo>
                <a:lnTo>
                  <a:pt x="303646" y="1511369"/>
                </a:lnTo>
                <a:cubicBezTo>
                  <a:pt x="303646" y="1511369"/>
                  <a:pt x="303646" y="1511369"/>
                  <a:pt x="303646" y="1501052"/>
                </a:cubicBezTo>
                <a:lnTo>
                  <a:pt x="303646" y="1491058"/>
                </a:lnTo>
                <a:lnTo>
                  <a:pt x="311215" y="1491058"/>
                </a:lnTo>
                <a:cubicBezTo>
                  <a:pt x="310601" y="1491058"/>
                  <a:pt x="311010" y="1491058"/>
                  <a:pt x="311828" y="1491058"/>
                </a:cubicBezTo>
                <a:lnTo>
                  <a:pt x="315101" y="1491058"/>
                </a:lnTo>
                <a:lnTo>
                  <a:pt x="316738" y="1491058"/>
                </a:lnTo>
                <a:lnTo>
                  <a:pt x="316738" y="1481064"/>
                </a:lnTo>
                <a:cubicBezTo>
                  <a:pt x="316738" y="1481064"/>
                  <a:pt x="316738" y="1481064"/>
                  <a:pt x="316738" y="1471070"/>
                </a:cubicBezTo>
                <a:lnTo>
                  <a:pt x="303646" y="1481064"/>
                </a:lnTo>
                <a:lnTo>
                  <a:pt x="303646" y="1491058"/>
                </a:lnTo>
                <a:lnTo>
                  <a:pt x="290554" y="1491058"/>
                </a:lnTo>
                <a:cubicBezTo>
                  <a:pt x="290554" y="1491058"/>
                  <a:pt x="290554" y="1491058"/>
                  <a:pt x="277462" y="1491058"/>
                </a:cubicBezTo>
                <a:cubicBezTo>
                  <a:pt x="277462" y="1491058"/>
                  <a:pt x="277462" y="1491058"/>
                  <a:pt x="275773" y="1491058"/>
                </a:cubicBezTo>
                <a:lnTo>
                  <a:pt x="272395" y="1491058"/>
                </a:lnTo>
                <a:cubicBezTo>
                  <a:pt x="271550" y="1491058"/>
                  <a:pt x="271128" y="1491058"/>
                  <a:pt x="271761" y="1491058"/>
                </a:cubicBezTo>
                <a:lnTo>
                  <a:pt x="263948" y="1491058"/>
                </a:lnTo>
                <a:cubicBezTo>
                  <a:pt x="263948" y="1491058"/>
                  <a:pt x="263948" y="1491058"/>
                  <a:pt x="263948" y="1481064"/>
                </a:cubicBezTo>
                <a:lnTo>
                  <a:pt x="250856" y="1481064"/>
                </a:lnTo>
                <a:cubicBezTo>
                  <a:pt x="237765" y="1471070"/>
                  <a:pt x="237765" y="1471070"/>
                  <a:pt x="250856" y="1471070"/>
                </a:cubicBezTo>
                <a:lnTo>
                  <a:pt x="237765" y="1471070"/>
                </a:lnTo>
                <a:cubicBezTo>
                  <a:pt x="237765" y="1471070"/>
                  <a:pt x="237765" y="1471070"/>
                  <a:pt x="250856" y="1460753"/>
                </a:cubicBezTo>
                <a:cubicBezTo>
                  <a:pt x="237765" y="1460753"/>
                  <a:pt x="237765" y="1460753"/>
                  <a:pt x="237765" y="1460753"/>
                </a:cubicBezTo>
                <a:lnTo>
                  <a:pt x="224673" y="1460753"/>
                </a:lnTo>
                <a:cubicBezTo>
                  <a:pt x="224673" y="1460753"/>
                  <a:pt x="211159" y="1460753"/>
                  <a:pt x="211159" y="1450759"/>
                </a:cubicBezTo>
                <a:lnTo>
                  <a:pt x="211159" y="1460753"/>
                </a:lnTo>
                <a:lnTo>
                  <a:pt x="198067" y="1460753"/>
                </a:lnTo>
                <a:cubicBezTo>
                  <a:pt x="184975" y="1460753"/>
                  <a:pt x="198067" y="1460753"/>
                  <a:pt x="184975" y="1460753"/>
                </a:cubicBezTo>
                <a:lnTo>
                  <a:pt x="184975" y="1450759"/>
                </a:lnTo>
                <a:lnTo>
                  <a:pt x="171883" y="1450759"/>
                </a:lnTo>
                <a:cubicBezTo>
                  <a:pt x="184975" y="1450759"/>
                  <a:pt x="184975" y="1440765"/>
                  <a:pt x="184975" y="1440765"/>
                </a:cubicBezTo>
                <a:lnTo>
                  <a:pt x="171883" y="1440765"/>
                </a:lnTo>
                <a:cubicBezTo>
                  <a:pt x="171883" y="1440765"/>
                  <a:pt x="171883" y="1440765"/>
                  <a:pt x="158369" y="1440765"/>
                </a:cubicBezTo>
                <a:lnTo>
                  <a:pt x="158369" y="1430771"/>
                </a:lnTo>
                <a:lnTo>
                  <a:pt x="158369" y="1424323"/>
                </a:lnTo>
                <a:cubicBezTo>
                  <a:pt x="158369" y="1423034"/>
                  <a:pt x="158369" y="1420454"/>
                  <a:pt x="158369" y="1420454"/>
                </a:cubicBezTo>
                <a:cubicBezTo>
                  <a:pt x="158369" y="1420454"/>
                  <a:pt x="158369" y="1420454"/>
                  <a:pt x="145277" y="1420454"/>
                </a:cubicBezTo>
                <a:lnTo>
                  <a:pt x="132185" y="1420454"/>
                </a:lnTo>
                <a:lnTo>
                  <a:pt x="132185" y="1417956"/>
                </a:lnTo>
                <a:cubicBezTo>
                  <a:pt x="132185" y="1417956"/>
                  <a:pt x="132185" y="1415457"/>
                  <a:pt x="132185" y="1410460"/>
                </a:cubicBezTo>
                <a:cubicBezTo>
                  <a:pt x="132185" y="1410460"/>
                  <a:pt x="132185" y="1410460"/>
                  <a:pt x="145277" y="1410460"/>
                </a:cubicBezTo>
                <a:cubicBezTo>
                  <a:pt x="145277" y="1410460"/>
                  <a:pt x="145277" y="1410460"/>
                  <a:pt x="145277" y="1400466"/>
                </a:cubicBezTo>
                <a:cubicBezTo>
                  <a:pt x="145277" y="1400466"/>
                  <a:pt x="145277" y="1400466"/>
                  <a:pt x="145277" y="1390472"/>
                </a:cubicBezTo>
                <a:lnTo>
                  <a:pt x="158369" y="1390472"/>
                </a:lnTo>
                <a:cubicBezTo>
                  <a:pt x="158369" y="1390472"/>
                  <a:pt x="158369" y="1390472"/>
                  <a:pt x="158369" y="1380156"/>
                </a:cubicBezTo>
                <a:cubicBezTo>
                  <a:pt x="158369" y="1380156"/>
                  <a:pt x="158369" y="1380156"/>
                  <a:pt x="145277" y="1380156"/>
                </a:cubicBezTo>
                <a:lnTo>
                  <a:pt x="145277" y="1390472"/>
                </a:lnTo>
                <a:cubicBezTo>
                  <a:pt x="145277" y="1390472"/>
                  <a:pt x="145277" y="1400466"/>
                  <a:pt x="132185" y="1400466"/>
                </a:cubicBezTo>
                <a:lnTo>
                  <a:pt x="132185" y="1410460"/>
                </a:lnTo>
                <a:lnTo>
                  <a:pt x="119094" y="1410460"/>
                </a:lnTo>
                <a:lnTo>
                  <a:pt x="119094" y="1400466"/>
                </a:lnTo>
                <a:cubicBezTo>
                  <a:pt x="119094" y="1400466"/>
                  <a:pt x="119094" y="1400466"/>
                  <a:pt x="105579" y="1390472"/>
                </a:cubicBezTo>
                <a:cubicBezTo>
                  <a:pt x="119094" y="1390472"/>
                  <a:pt x="105579" y="1380156"/>
                  <a:pt x="119094" y="1390472"/>
                </a:cubicBezTo>
                <a:lnTo>
                  <a:pt x="119094" y="1380156"/>
                </a:lnTo>
                <a:cubicBezTo>
                  <a:pt x="119094" y="1380156"/>
                  <a:pt x="119094" y="1380156"/>
                  <a:pt x="132185" y="1380156"/>
                </a:cubicBezTo>
                <a:lnTo>
                  <a:pt x="132185" y="1370161"/>
                </a:lnTo>
                <a:lnTo>
                  <a:pt x="145277" y="1370161"/>
                </a:lnTo>
                <a:cubicBezTo>
                  <a:pt x="132185" y="1370161"/>
                  <a:pt x="132185" y="1360167"/>
                  <a:pt x="132185" y="1360167"/>
                </a:cubicBezTo>
                <a:cubicBezTo>
                  <a:pt x="119094" y="1350173"/>
                  <a:pt x="119094" y="1350173"/>
                  <a:pt x="119094" y="1360167"/>
                </a:cubicBezTo>
                <a:lnTo>
                  <a:pt x="119094" y="1370161"/>
                </a:lnTo>
                <a:lnTo>
                  <a:pt x="105579" y="1370161"/>
                </a:lnTo>
                <a:cubicBezTo>
                  <a:pt x="119094" y="1370161"/>
                  <a:pt x="119094" y="1370161"/>
                  <a:pt x="119094" y="1380156"/>
                </a:cubicBezTo>
                <a:lnTo>
                  <a:pt x="105579" y="1380156"/>
                </a:lnTo>
                <a:lnTo>
                  <a:pt x="103943" y="1380156"/>
                </a:lnTo>
                <a:lnTo>
                  <a:pt x="100670" y="1380156"/>
                </a:lnTo>
                <a:cubicBezTo>
                  <a:pt x="99852" y="1380156"/>
                  <a:pt x="99443" y="1380156"/>
                  <a:pt x="100056" y="1380156"/>
                </a:cubicBezTo>
                <a:lnTo>
                  <a:pt x="92488" y="1380156"/>
                </a:lnTo>
                <a:lnTo>
                  <a:pt x="92488" y="1390472"/>
                </a:lnTo>
                <a:cubicBezTo>
                  <a:pt x="92488" y="1390472"/>
                  <a:pt x="92488" y="1390472"/>
                  <a:pt x="79396" y="1390472"/>
                </a:cubicBezTo>
                <a:cubicBezTo>
                  <a:pt x="66304" y="1390472"/>
                  <a:pt x="66304" y="1380156"/>
                  <a:pt x="66304" y="1380156"/>
                </a:cubicBezTo>
                <a:cubicBezTo>
                  <a:pt x="66304" y="1380156"/>
                  <a:pt x="66304" y="1380156"/>
                  <a:pt x="52790" y="1380156"/>
                </a:cubicBezTo>
                <a:lnTo>
                  <a:pt x="52790" y="1370161"/>
                </a:lnTo>
                <a:lnTo>
                  <a:pt x="66304" y="1370161"/>
                </a:lnTo>
                <a:cubicBezTo>
                  <a:pt x="66304" y="1370161"/>
                  <a:pt x="66304" y="1370161"/>
                  <a:pt x="66304" y="1360167"/>
                </a:cubicBezTo>
                <a:cubicBezTo>
                  <a:pt x="66304" y="1370161"/>
                  <a:pt x="52790" y="1370161"/>
                  <a:pt x="52790" y="1370161"/>
                </a:cubicBezTo>
                <a:lnTo>
                  <a:pt x="52790" y="1360167"/>
                </a:lnTo>
                <a:cubicBezTo>
                  <a:pt x="52790" y="1360167"/>
                  <a:pt x="52790" y="1360167"/>
                  <a:pt x="66304" y="1350173"/>
                </a:cubicBezTo>
                <a:lnTo>
                  <a:pt x="52790" y="1339857"/>
                </a:lnTo>
                <a:cubicBezTo>
                  <a:pt x="52790" y="1339857"/>
                  <a:pt x="52790" y="1339857"/>
                  <a:pt x="66304" y="1339857"/>
                </a:cubicBezTo>
                <a:cubicBezTo>
                  <a:pt x="66304" y="1339857"/>
                  <a:pt x="66304" y="1339857"/>
                  <a:pt x="66304" y="1329863"/>
                </a:cubicBezTo>
                <a:cubicBezTo>
                  <a:pt x="66304" y="1319869"/>
                  <a:pt x="66304" y="1329863"/>
                  <a:pt x="52790" y="1329863"/>
                </a:cubicBezTo>
                <a:lnTo>
                  <a:pt x="52790" y="1339857"/>
                </a:lnTo>
                <a:lnTo>
                  <a:pt x="52790" y="1350173"/>
                </a:lnTo>
                <a:cubicBezTo>
                  <a:pt x="52790" y="1350173"/>
                  <a:pt x="52790" y="1339857"/>
                  <a:pt x="39698" y="1339857"/>
                </a:cubicBezTo>
                <a:lnTo>
                  <a:pt x="39698" y="1346305"/>
                </a:lnTo>
                <a:cubicBezTo>
                  <a:pt x="39698" y="1345015"/>
                  <a:pt x="39698" y="1345015"/>
                  <a:pt x="39698" y="1350173"/>
                </a:cubicBezTo>
                <a:cubicBezTo>
                  <a:pt x="39698" y="1350173"/>
                  <a:pt x="39698" y="1350173"/>
                  <a:pt x="26606" y="1350173"/>
                </a:cubicBezTo>
                <a:cubicBezTo>
                  <a:pt x="39698" y="1350173"/>
                  <a:pt x="26606" y="1360167"/>
                  <a:pt x="39698" y="1360167"/>
                </a:cubicBezTo>
                <a:cubicBezTo>
                  <a:pt x="39698" y="1360167"/>
                  <a:pt x="39698" y="1360167"/>
                  <a:pt x="26606" y="1360167"/>
                </a:cubicBezTo>
                <a:cubicBezTo>
                  <a:pt x="26606" y="1360167"/>
                  <a:pt x="26606" y="1360167"/>
                  <a:pt x="13514" y="1360167"/>
                </a:cubicBezTo>
                <a:lnTo>
                  <a:pt x="0" y="1360167"/>
                </a:lnTo>
                <a:cubicBezTo>
                  <a:pt x="13514" y="1360167"/>
                  <a:pt x="13514" y="1350173"/>
                  <a:pt x="13514" y="1350173"/>
                </a:cubicBezTo>
                <a:lnTo>
                  <a:pt x="0" y="1350173"/>
                </a:lnTo>
                <a:lnTo>
                  <a:pt x="0" y="1339857"/>
                </a:lnTo>
                <a:cubicBezTo>
                  <a:pt x="13514" y="1339857"/>
                  <a:pt x="13514" y="1329863"/>
                  <a:pt x="13514" y="1329863"/>
                </a:cubicBezTo>
                <a:cubicBezTo>
                  <a:pt x="13514" y="1329863"/>
                  <a:pt x="13514" y="1329863"/>
                  <a:pt x="13514" y="1319869"/>
                </a:cubicBezTo>
                <a:lnTo>
                  <a:pt x="13514" y="1309874"/>
                </a:lnTo>
                <a:lnTo>
                  <a:pt x="26606" y="1299558"/>
                </a:lnTo>
                <a:lnTo>
                  <a:pt x="13514" y="1299558"/>
                </a:lnTo>
                <a:lnTo>
                  <a:pt x="0" y="1299558"/>
                </a:lnTo>
                <a:cubicBezTo>
                  <a:pt x="13514" y="1299558"/>
                  <a:pt x="0" y="1299558"/>
                  <a:pt x="13514" y="1289564"/>
                </a:cubicBezTo>
                <a:lnTo>
                  <a:pt x="13514" y="1279570"/>
                </a:lnTo>
                <a:lnTo>
                  <a:pt x="13514" y="1269576"/>
                </a:lnTo>
                <a:cubicBezTo>
                  <a:pt x="13514" y="1269576"/>
                  <a:pt x="13514" y="1269576"/>
                  <a:pt x="26606" y="1269576"/>
                </a:cubicBezTo>
                <a:lnTo>
                  <a:pt x="26606" y="1259259"/>
                </a:lnTo>
                <a:lnTo>
                  <a:pt x="39698" y="1259259"/>
                </a:lnTo>
                <a:cubicBezTo>
                  <a:pt x="26606" y="1249265"/>
                  <a:pt x="39698" y="1249265"/>
                  <a:pt x="39698" y="1249265"/>
                </a:cubicBezTo>
                <a:cubicBezTo>
                  <a:pt x="39698" y="1249265"/>
                  <a:pt x="39698" y="1249265"/>
                  <a:pt x="39698" y="1239271"/>
                </a:cubicBezTo>
                <a:cubicBezTo>
                  <a:pt x="39698" y="1239271"/>
                  <a:pt x="39698" y="1239271"/>
                  <a:pt x="52790" y="1239271"/>
                </a:cubicBezTo>
                <a:lnTo>
                  <a:pt x="52790" y="1229277"/>
                </a:lnTo>
                <a:cubicBezTo>
                  <a:pt x="52790" y="1229277"/>
                  <a:pt x="52790" y="1229277"/>
                  <a:pt x="66304" y="1229277"/>
                </a:cubicBezTo>
                <a:lnTo>
                  <a:pt x="66304" y="1218960"/>
                </a:lnTo>
                <a:lnTo>
                  <a:pt x="69577" y="1218960"/>
                </a:lnTo>
                <a:cubicBezTo>
                  <a:pt x="69577" y="1218960"/>
                  <a:pt x="72850" y="1218960"/>
                  <a:pt x="79396" y="1218960"/>
                </a:cubicBezTo>
                <a:lnTo>
                  <a:pt x="79396" y="1208966"/>
                </a:lnTo>
                <a:lnTo>
                  <a:pt x="92488" y="1208966"/>
                </a:lnTo>
                <a:lnTo>
                  <a:pt x="92488" y="1198972"/>
                </a:lnTo>
                <a:cubicBezTo>
                  <a:pt x="92488" y="1198972"/>
                  <a:pt x="92488" y="1198972"/>
                  <a:pt x="105579" y="1198972"/>
                </a:cubicBezTo>
                <a:cubicBezTo>
                  <a:pt x="105579" y="1188978"/>
                  <a:pt x="92488" y="1188978"/>
                  <a:pt x="105579" y="1188978"/>
                </a:cubicBezTo>
                <a:lnTo>
                  <a:pt x="119094" y="1178661"/>
                </a:lnTo>
                <a:cubicBezTo>
                  <a:pt x="119094" y="1178661"/>
                  <a:pt x="119094" y="1178661"/>
                  <a:pt x="119094" y="1168667"/>
                </a:cubicBezTo>
                <a:cubicBezTo>
                  <a:pt x="125640" y="1168667"/>
                  <a:pt x="128912" y="1168667"/>
                  <a:pt x="128912" y="1168667"/>
                </a:cubicBezTo>
                <a:lnTo>
                  <a:pt x="132185" y="1168667"/>
                </a:lnTo>
                <a:lnTo>
                  <a:pt x="145277" y="1168667"/>
                </a:lnTo>
                <a:lnTo>
                  <a:pt x="145277" y="1158673"/>
                </a:lnTo>
                <a:cubicBezTo>
                  <a:pt x="145277" y="1158673"/>
                  <a:pt x="145277" y="1158673"/>
                  <a:pt x="158369" y="1158673"/>
                </a:cubicBezTo>
                <a:lnTo>
                  <a:pt x="158369" y="1148679"/>
                </a:lnTo>
                <a:lnTo>
                  <a:pt x="171883" y="1138362"/>
                </a:lnTo>
                <a:cubicBezTo>
                  <a:pt x="171883" y="1138362"/>
                  <a:pt x="171883" y="1128368"/>
                  <a:pt x="184975" y="1138362"/>
                </a:cubicBezTo>
                <a:cubicBezTo>
                  <a:pt x="198067" y="1138362"/>
                  <a:pt x="184975" y="1138362"/>
                  <a:pt x="198067" y="1138362"/>
                </a:cubicBezTo>
                <a:lnTo>
                  <a:pt x="198067" y="1132116"/>
                </a:lnTo>
                <a:cubicBezTo>
                  <a:pt x="198067" y="1130867"/>
                  <a:pt x="198067" y="1128368"/>
                  <a:pt x="198067" y="1128368"/>
                </a:cubicBezTo>
                <a:lnTo>
                  <a:pt x="198067" y="1118374"/>
                </a:lnTo>
                <a:cubicBezTo>
                  <a:pt x="211159" y="1118374"/>
                  <a:pt x="198067" y="1108380"/>
                  <a:pt x="211159" y="1108380"/>
                </a:cubicBezTo>
                <a:cubicBezTo>
                  <a:pt x="211159" y="1108380"/>
                  <a:pt x="211159" y="1098064"/>
                  <a:pt x="224673" y="1098064"/>
                </a:cubicBezTo>
                <a:cubicBezTo>
                  <a:pt x="224673" y="1098064"/>
                  <a:pt x="224673" y="1098064"/>
                  <a:pt x="224673" y="1088069"/>
                </a:cubicBezTo>
                <a:cubicBezTo>
                  <a:pt x="224673" y="1088069"/>
                  <a:pt x="232037" y="1088069"/>
                  <a:pt x="230196" y="1088069"/>
                </a:cubicBezTo>
                <a:lnTo>
                  <a:pt x="237765" y="1088069"/>
                </a:lnTo>
                <a:lnTo>
                  <a:pt x="237765" y="1078075"/>
                </a:lnTo>
                <a:cubicBezTo>
                  <a:pt x="237765" y="1078075"/>
                  <a:pt x="237765" y="1078075"/>
                  <a:pt x="250856" y="1078075"/>
                </a:cubicBezTo>
                <a:cubicBezTo>
                  <a:pt x="250856" y="1078075"/>
                  <a:pt x="250856" y="1078075"/>
                  <a:pt x="250856" y="1068081"/>
                </a:cubicBezTo>
                <a:lnTo>
                  <a:pt x="263948" y="1068081"/>
                </a:lnTo>
                <a:cubicBezTo>
                  <a:pt x="263948" y="1068081"/>
                  <a:pt x="263948" y="1068081"/>
                  <a:pt x="263948" y="1057765"/>
                </a:cubicBezTo>
                <a:lnTo>
                  <a:pt x="277462" y="1057765"/>
                </a:lnTo>
                <a:cubicBezTo>
                  <a:pt x="277462" y="1057765"/>
                  <a:pt x="277462" y="1057765"/>
                  <a:pt x="277462" y="1047771"/>
                </a:cubicBezTo>
                <a:lnTo>
                  <a:pt x="277462" y="1037777"/>
                </a:lnTo>
                <a:cubicBezTo>
                  <a:pt x="277462" y="1027782"/>
                  <a:pt x="277462" y="1027782"/>
                  <a:pt x="277462" y="1027782"/>
                </a:cubicBezTo>
                <a:cubicBezTo>
                  <a:pt x="263948" y="1027782"/>
                  <a:pt x="263948" y="1017466"/>
                  <a:pt x="263948" y="1017466"/>
                </a:cubicBezTo>
                <a:lnTo>
                  <a:pt x="263948" y="1007472"/>
                </a:lnTo>
                <a:cubicBezTo>
                  <a:pt x="263948" y="1007472"/>
                  <a:pt x="263948" y="1007472"/>
                  <a:pt x="263948" y="997478"/>
                </a:cubicBezTo>
                <a:lnTo>
                  <a:pt x="260675" y="997478"/>
                </a:lnTo>
                <a:cubicBezTo>
                  <a:pt x="260675" y="997478"/>
                  <a:pt x="257402" y="997478"/>
                  <a:pt x="250856" y="997478"/>
                </a:cubicBezTo>
                <a:lnTo>
                  <a:pt x="250856" y="987484"/>
                </a:lnTo>
                <a:cubicBezTo>
                  <a:pt x="250856" y="987484"/>
                  <a:pt x="250856" y="987484"/>
                  <a:pt x="250856" y="977167"/>
                </a:cubicBezTo>
                <a:lnTo>
                  <a:pt x="250856" y="967173"/>
                </a:lnTo>
                <a:cubicBezTo>
                  <a:pt x="241038" y="967173"/>
                  <a:pt x="245947" y="967173"/>
                  <a:pt x="243492" y="967173"/>
                </a:cubicBezTo>
                <a:lnTo>
                  <a:pt x="243288" y="967173"/>
                </a:lnTo>
                <a:lnTo>
                  <a:pt x="242674" y="967173"/>
                </a:lnTo>
                <a:cubicBezTo>
                  <a:pt x="241038" y="967173"/>
                  <a:pt x="237765" y="967173"/>
                  <a:pt x="237765" y="967173"/>
                </a:cubicBezTo>
                <a:cubicBezTo>
                  <a:pt x="237765" y="967173"/>
                  <a:pt x="237765" y="967173"/>
                  <a:pt x="237765" y="957179"/>
                </a:cubicBezTo>
                <a:lnTo>
                  <a:pt x="250856" y="957179"/>
                </a:lnTo>
                <a:lnTo>
                  <a:pt x="250856" y="947185"/>
                </a:lnTo>
                <a:cubicBezTo>
                  <a:pt x="250856" y="936868"/>
                  <a:pt x="237765" y="936868"/>
                  <a:pt x="250856" y="936868"/>
                </a:cubicBezTo>
                <a:cubicBezTo>
                  <a:pt x="244311" y="936868"/>
                  <a:pt x="241038" y="936868"/>
                  <a:pt x="241038" y="936868"/>
                </a:cubicBezTo>
                <a:lnTo>
                  <a:pt x="237765" y="936868"/>
                </a:lnTo>
                <a:cubicBezTo>
                  <a:pt x="237765" y="936868"/>
                  <a:pt x="237765" y="936868"/>
                  <a:pt x="237765" y="926874"/>
                </a:cubicBezTo>
                <a:lnTo>
                  <a:pt x="232855" y="926874"/>
                </a:lnTo>
                <a:cubicBezTo>
                  <a:pt x="232037" y="926874"/>
                  <a:pt x="231628" y="926874"/>
                  <a:pt x="232242" y="926874"/>
                </a:cubicBezTo>
                <a:lnTo>
                  <a:pt x="224673" y="926874"/>
                </a:lnTo>
                <a:cubicBezTo>
                  <a:pt x="224673" y="916880"/>
                  <a:pt x="237765" y="916880"/>
                  <a:pt x="224673" y="916880"/>
                </a:cubicBezTo>
                <a:cubicBezTo>
                  <a:pt x="224673" y="916880"/>
                  <a:pt x="224673" y="916880"/>
                  <a:pt x="224673" y="906886"/>
                </a:cubicBezTo>
                <a:lnTo>
                  <a:pt x="224673" y="896569"/>
                </a:lnTo>
                <a:lnTo>
                  <a:pt x="224673" y="886575"/>
                </a:lnTo>
                <a:lnTo>
                  <a:pt x="224673" y="876581"/>
                </a:lnTo>
                <a:lnTo>
                  <a:pt x="224673" y="866587"/>
                </a:lnTo>
                <a:cubicBezTo>
                  <a:pt x="211159" y="866587"/>
                  <a:pt x="224673" y="866587"/>
                  <a:pt x="224673" y="856270"/>
                </a:cubicBezTo>
                <a:cubicBezTo>
                  <a:pt x="224673" y="856270"/>
                  <a:pt x="224673" y="856270"/>
                  <a:pt x="222984" y="856270"/>
                </a:cubicBezTo>
                <a:lnTo>
                  <a:pt x="216860" y="856270"/>
                </a:lnTo>
                <a:cubicBezTo>
                  <a:pt x="217493" y="856270"/>
                  <a:pt x="217071" y="856270"/>
                  <a:pt x="216227" y="856270"/>
                </a:cubicBezTo>
                <a:cubicBezTo>
                  <a:pt x="214537" y="856270"/>
                  <a:pt x="211159" y="856270"/>
                  <a:pt x="211159" y="856270"/>
                </a:cubicBezTo>
                <a:cubicBezTo>
                  <a:pt x="224673" y="856270"/>
                  <a:pt x="211159" y="846276"/>
                  <a:pt x="211159" y="846276"/>
                </a:cubicBezTo>
                <a:lnTo>
                  <a:pt x="211159" y="836282"/>
                </a:lnTo>
                <a:lnTo>
                  <a:pt x="211159" y="826288"/>
                </a:lnTo>
                <a:lnTo>
                  <a:pt x="224673" y="826288"/>
                </a:lnTo>
                <a:lnTo>
                  <a:pt x="224673" y="815972"/>
                </a:lnTo>
                <a:lnTo>
                  <a:pt x="224673" y="805977"/>
                </a:lnTo>
                <a:cubicBezTo>
                  <a:pt x="211159" y="805977"/>
                  <a:pt x="224673" y="805977"/>
                  <a:pt x="224673" y="795983"/>
                </a:cubicBezTo>
                <a:lnTo>
                  <a:pt x="211159" y="785989"/>
                </a:lnTo>
                <a:lnTo>
                  <a:pt x="211159" y="795983"/>
                </a:lnTo>
                <a:cubicBezTo>
                  <a:pt x="211159" y="795983"/>
                  <a:pt x="211159" y="785989"/>
                  <a:pt x="198067" y="795983"/>
                </a:cubicBezTo>
                <a:cubicBezTo>
                  <a:pt x="198067" y="795983"/>
                  <a:pt x="198067" y="795983"/>
                  <a:pt x="198067" y="785989"/>
                </a:cubicBezTo>
                <a:cubicBezTo>
                  <a:pt x="198067" y="785989"/>
                  <a:pt x="198067" y="785989"/>
                  <a:pt x="198067" y="775673"/>
                </a:cubicBezTo>
                <a:lnTo>
                  <a:pt x="198067" y="765679"/>
                </a:lnTo>
                <a:cubicBezTo>
                  <a:pt x="198067" y="765679"/>
                  <a:pt x="211159" y="765679"/>
                  <a:pt x="211159" y="755684"/>
                </a:cubicBezTo>
                <a:lnTo>
                  <a:pt x="209522" y="755684"/>
                </a:lnTo>
                <a:cubicBezTo>
                  <a:pt x="207886" y="755684"/>
                  <a:pt x="204613" y="755684"/>
                  <a:pt x="198067" y="755684"/>
                </a:cubicBezTo>
                <a:cubicBezTo>
                  <a:pt x="211159" y="755684"/>
                  <a:pt x="198067" y="755684"/>
                  <a:pt x="198067" y="745690"/>
                </a:cubicBezTo>
                <a:cubicBezTo>
                  <a:pt x="198067" y="745690"/>
                  <a:pt x="198067" y="745690"/>
                  <a:pt x="198067" y="755684"/>
                </a:cubicBezTo>
                <a:cubicBezTo>
                  <a:pt x="198067" y="755684"/>
                  <a:pt x="198067" y="745690"/>
                  <a:pt x="184975" y="745690"/>
                </a:cubicBezTo>
                <a:lnTo>
                  <a:pt x="184975" y="735374"/>
                </a:lnTo>
                <a:lnTo>
                  <a:pt x="184975" y="725380"/>
                </a:lnTo>
                <a:lnTo>
                  <a:pt x="184975" y="715386"/>
                </a:lnTo>
                <a:lnTo>
                  <a:pt x="184975" y="705391"/>
                </a:lnTo>
                <a:cubicBezTo>
                  <a:pt x="184975" y="705391"/>
                  <a:pt x="184975" y="705391"/>
                  <a:pt x="186612" y="705391"/>
                </a:cubicBezTo>
                <a:lnTo>
                  <a:pt x="198067" y="705391"/>
                </a:lnTo>
                <a:cubicBezTo>
                  <a:pt x="198067" y="705391"/>
                  <a:pt x="198067" y="705391"/>
                  <a:pt x="198067" y="695075"/>
                </a:cubicBezTo>
                <a:lnTo>
                  <a:pt x="184975" y="705391"/>
                </a:lnTo>
                <a:lnTo>
                  <a:pt x="183339" y="705391"/>
                </a:lnTo>
                <a:lnTo>
                  <a:pt x="180066" y="705391"/>
                </a:lnTo>
                <a:cubicBezTo>
                  <a:pt x="179248" y="705391"/>
                  <a:pt x="178838" y="705391"/>
                  <a:pt x="179452" y="705391"/>
                </a:cubicBezTo>
                <a:lnTo>
                  <a:pt x="179248" y="705391"/>
                </a:lnTo>
                <a:cubicBezTo>
                  <a:pt x="177611" y="705391"/>
                  <a:pt x="179248" y="705391"/>
                  <a:pt x="177611" y="705391"/>
                </a:cubicBezTo>
                <a:lnTo>
                  <a:pt x="175156" y="705391"/>
                </a:lnTo>
                <a:lnTo>
                  <a:pt x="171883" y="705391"/>
                </a:lnTo>
                <a:cubicBezTo>
                  <a:pt x="171883" y="705391"/>
                  <a:pt x="184975" y="705391"/>
                  <a:pt x="171883" y="695075"/>
                </a:cubicBezTo>
                <a:cubicBezTo>
                  <a:pt x="171883" y="695075"/>
                  <a:pt x="171883" y="695075"/>
                  <a:pt x="171883" y="685081"/>
                </a:cubicBezTo>
                <a:lnTo>
                  <a:pt x="171883" y="675087"/>
                </a:lnTo>
                <a:lnTo>
                  <a:pt x="164071" y="675087"/>
                </a:lnTo>
                <a:lnTo>
                  <a:pt x="163437" y="675087"/>
                </a:lnTo>
                <a:cubicBezTo>
                  <a:pt x="161748" y="675087"/>
                  <a:pt x="158369" y="675087"/>
                  <a:pt x="158369" y="675087"/>
                </a:cubicBezTo>
                <a:cubicBezTo>
                  <a:pt x="158369" y="675087"/>
                  <a:pt x="158369" y="675087"/>
                  <a:pt x="158369" y="665093"/>
                </a:cubicBezTo>
                <a:cubicBezTo>
                  <a:pt x="158369" y="659935"/>
                  <a:pt x="155096" y="659935"/>
                  <a:pt x="151823" y="659935"/>
                </a:cubicBezTo>
                <a:lnTo>
                  <a:pt x="149205" y="657871"/>
                </a:lnTo>
                <a:lnTo>
                  <a:pt x="158369" y="654776"/>
                </a:lnTo>
                <a:lnTo>
                  <a:pt x="153460" y="654776"/>
                </a:lnTo>
                <a:cubicBezTo>
                  <a:pt x="152642" y="654776"/>
                  <a:pt x="152232" y="654776"/>
                  <a:pt x="152846" y="654776"/>
                </a:cubicBezTo>
                <a:lnTo>
                  <a:pt x="152642" y="654776"/>
                </a:lnTo>
                <a:cubicBezTo>
                  <a:pt x="151005" y="654776"/>
                  <a:pt x="152642" y="654776"/>
                  <a:pt x="151005" y="654776"/>
                </a:cubicBezTo>
                <a:lnTo>
                  <a:pt x="150800" y="654776"/>
                </a:lnTo>
                <a:cubicBezTo>
                  <a:pt x="152642" y="654776"/>
                  <a:pt x="145277" y="654776"/>
                  <a:pt x="145277" y="654776"/>
                </a:cubicBezTo>
                <a:lnTo>
                  <a:pt x="145277" y="644782"/>
                </a:lnTo>
                <a:lnTo>
                  <a:pt x="145277" y="634788"/>
                </a:lnTo>
                <a:cubicBezTo>
                  <a:pt x="145277" y="634788"/>
                  <a:pt x="145277" y="634788"/>
                  <a:pt x="145277" y="624794"/>
                </a:cubicBezTo>
                <a:lnTo>
                  <a:pt x="132185" y="624794"/>
                </a:lnTo>
                <a:cubicBezTo>
                  <a:pt x="132185" y="624794"/>
                  <a:pt x="145277" y="624794"/>
                  <a:pt x="132185" y="614477"/>
                </a:cubicBezTo>
                <a:lnTo>
                  <a:pt x="132185" y="610730"/>
                </a:lnTo>
                <a:lnTo>
                  <a:pt x="132185" y="604483"/>
                </a:lnTo>
                <a:lnTo>
                  <a:pt x="132185" y="594489"/>
                </a:lnTo>
                <a:cubicBezTo>
                  <a:pt x="132185" y="584495"/>
                  <a:pt x="132185" y="584495"/>
                  <a:pt x="119094" y="584495"/>
                </a:cubicBezTo>
                <a:lnTo>
                  <a:pt x="119094" y="574178"/>
                </a:lnTo>
                <a:cubicBezTo>
                  <a:pt x="119094" y="574178"/>
                  <a:pt x="119094" y="574178"/>
                  <a:pt x="119094" y="564184"/>
                </a:cubicBezTo>
                <a:cubicBezTo>
                  <a:pt x="105579" y="564184"/>
                  <a:pt x="119094" y="554190"/>
                  <a:pt x="105579" y="554190"/>
                </a:cubicBezTo>
                <a:lnTo>
                  <a:pt x="105579" y="544196"/>
                </a:lnTo>
                <a:lnTo>
                  <a:pt x="105579" y="533880"/>
                </a:lnTo>
                <a:lnTo>
                  <a:pt x="105579" y="523885"/>
                </a:lnTo>
                <a:cubicBezTo>
                  <a:pt x="92488" y="523885"/>
                  <a:pt x="105579" y="513891"/>
                  <a:pt x="105579" y="513891"/>
                </a:cubicBezTo>
                <a:lnTo>
                  <a:pt x="99852" y="513891"/>
                </a:lnTo>
                <a:cubicBezTo>
                  <a:pt x="98215" y="513891"/>
                  <a:pt x="99852" y="513891"/>
                  <a:pt x="98215" y="513891"/>
                </a:cubicBezTo>
                <a:lnTo>
                  <a:pt x="95761" y="513891"/>
                </a:lnTo>
                <a:lnTo>
                  <a:pt x="92488" y="513891"/>
                </a:lnTo>
                <a:cubicBezTo>
                  <a:pt x="105579" y="513891"/>
                  <a:pt x="105579" y="503897"/>
                  <a:pt x="105579" y="503897"/>
                </a:cubicBezTo>
                <a:cubicBezTo>
                  <a:pt x="105579" y="503897"/>
                  <a:pt x="119094" y="503897"/>
                  <a:pt x="105579" y="493581"/>
                </a:cubicBezTo>
                <a:cubicBezTo>
                  <a:pt x="105579" y="493581"/>
                  <a:pt x="105579" y="493581"/>
                  <a:pt x="107269" y="493581"/>
                </a:cubicBezTo>
                <a:lnTo>
                  <a:pt x="110647" y="493581"/>
                </a:lnTo>
                <a:cubicBezTo>
                  <a:pt x="111492" y="493581"/>
                  <a:pt x="111914" y="493581"/>
                  <a:pt x="111281" y="493581"/>
                </a:cubicBezTo>
                <a:lnTo>
                  <a:pt x="113392" y="493581"/>
                </a:lnTo>
                <a:cubicBezTo>
                  <a:pt x="112759" y="493581"/>
                  <a:pt x="113181" y="493581"/>
                  <a:pt x="114026" y="493581"/>
                </a:cubicBezTo>
                <a:lnTo>
                  <a:pt x="117404" y="493581"/>
                </a:lnTo>
                <a:lnTo>
                  <a:pt x="119094" y="493581"/>
                </a:lnTo>
                <a:lnTo>
                  <a:pt x="132185" y="493581"/>
                </a:lnTo>
                <a:cubicBezTo>
                  <a:pt x="132185" y="493581"/>
                  <a:pt x="132185" y="493581"/>
                  <a:pt x="132185" y="483587"/>
                </a:cubicBezTo>
                <a:lnTo>
                  <a:pt x="145277" y="483587"/>
                </a:lnTo>
                <a:cubicBezTo>
                  <a:pt x="145277" y="483587"/>
                  <a:pt x="145277" y="483587"/>
                  <a:pt x="145277" y="473592"/>
                </a:cubicBezTo>
                <a:lnTo>
                  <a:pt x="158369" y="473592"/>
                </a:lnTo>
                <a:cubicBezTo>
                  <a:pt x="165126" y="473592"/>
                  <a:pt x="168505" y="473592"/>
                  <a:pt x="170194" y="473592"/>
                </a:cubicBezTo>
                <a:lnTo>
                  <a:pt x="171883" y="473592"/>
                </a:lnTo>
                <a:lnTo>
                  <a:pt x="171883" y="463598"/>
                </a:lnTo>
                <a:lnTo>
                  <a:pt x="184975" y="463598"/>
                </a:lnTo>
                <a:lnTo>
                  <a:pt x="184975" y="473592"/>
                </a:lnTo>
                <a:cubicBezTo>
                  <a:pt x="184975" y="473592"/>
                  <a:pt x="184975" y="473592"/>
                  <a:pt x="186612" y="473592"/>
                </a:cubicBezTo>
                <a:lnTo>
                  <a:pt x="189885" y="473592"/>
                </a:lnTo>
                <a:cubicBezTo>
                  <a:pt x="190703" y="473592"/>
                  <a:pt x="191112" y="473592"/>
                  <a:pt x="190498" y="473592"/>
                </a:cubicBezTo>
                <a:lnTo>
                  <a:pt x="198067" y="473592"/>
                </a:lnTo>
                <a:lnTo>
                  <a:pt x="198067" y="483587"/>
                </a:lnTo>
                <a:lnTo>
                  <a:pt x="198067" y="493581"/>
                </a:lnTo>
                <a:cubicBezTo>
                  <a:pt x="198067" y="493581"/>
                  <a:pt x="198067" y="493581"/>
                  <a:pt x="211159" y="493581"/>
                </a:cubicBezTo>
                <a:cubicBezTo>
                  <a:pt x="211159" y="503897"/>
                  <a:pt x="211159" y="493581"/>
                  <a:pt x="224673" y="493581"/>
                </a:cubicBezTo>
                <a:lnTo>
                  <a:pt x="224673" y="483587"/>
                </a:lnTo>
                <a:cubicBezTo>
                  <a:pt x="224673" y="483587"/>
                  <a:pt x="211159" y="493581"/>
                  <a:pt x="224673" y="493581"/>
                </a:cubicBezTo>
                <a:lnTo>
                  <a:pt x="219605" y="493581"/>
                </a:lnTo>
                <a:cubicBezTo>
                  <a:pt x="218760" y="493581"/>
                  <a:pt x="218338" y="493581"/>
                  <a:pt x="218972" y="493581"/>
                </a:cubicBezTo>
                <a:lnTo>
                  <a:pt x="211159" y="493581"/>
                </a:lnTo>
                <a:lnTo>
                  <a:pt x="211159" y="492332"/>
                </a:lnTo>
                <a:lnTo>
                  <a:pt x="211159" y="489833"/>
                </a:lnTo>
                <a:lnTo>
                  <a:pt x="211159" y="483587"/>
                </a:lnTo>
                <a:cubicBezTo>
                  <a:pt x="211159" y="473592"/>
                  <a:pt x="211159" y="473592"/>
                  <a:pt x="198067" y="473592"/>
                </a:cubicBezTo>
                <a:lnTo>
                  <a:pt x="198067" y="467346"/>
                </a:lnTo>
                <a:cubicBezTo>
                  <a:pt x="198067" y="468595"/>
                  <a:pt x="198067" y="468595"/>
                  <a:pt x="198067" y="463598"/>
                </a:cubicBezTo>
                <a:cubicBezTo>
                  <a:pt x="198067" y="463598"/>
                  <a:pt x="198067" y="463598"/>
                  <a:pt x="211159" y="463598"/>
                </a:cubicBezTo>
                <a:lnTo>
                  <a:pt x="211159" y="453282"/>
                </a:lnTo>
                <a:lnTo>
                  <a:pt x="224673" y="453282"/>
                </a:lnTo>
                <a:cubicBezTo>
                  <a:pt x="224673" y="453282"/>
                  <a:pt x="224673" y="453282"/>
                  <a:pt x="226309" y="453282"/>
                </a:cubicBezTo>
                <a:lnTo>
                  <a:pt x="236128" y="453282"/>
                </a:lnTo>
                <a:lnTo>
                  <a:pt x="237765" y="453282"/>
                </a:lnTo>
                <a:cubicBezTo>
                  <a:pt x="237765" y="463598"/>
                  <a:pt x="237765" y="463598"/>
                  <a:pt x="224673" y="463598"/>
                </a:cubicBezTo>
                <a:lnTo>
                  <a:pt x="237765" y="463598"/>
                </a:lnTo>
                <a:lnTo>
                  <a:pt x="224673" y="473592"/>
                </a:lnTo>
                <a:cubicBezTo>
                  <a:pt x="224673" y="473592"/>
                  <a:pt x="224673" y="473592"/>
                  <a:pt x="226309" y="473592"/>
                </a:cubicBezTo>
                <a:lnTo>
                  <a:pt x="236128" y="473592"/>
                </a:lnTo>
                <a:lnTo>
                  <a:pt x="237765" y="473592"/>
                </a:lnTo>
                <a:cubicBezTo>
                  <a:pt x="250856" y="473592"/>
                  <a:pt x="250856" y="483587"/>
                  <a:pt x="237765" y="483587"/>
                </a:cubicBezTo>
                <a:cubicBezTo>
                  <a:pt x="247583" y="483587"/>
                  <a:pt x="242674" y="483587"/>
                  <a:pt x="245129" y="483587"/>
                </a:cubicBezTo>
                <a:lnTo>
                  <a:pt x="249220" y="483587"/>
                </a:lnTo>
                <a:lnTo>
                  <a:pt x="250856" y="483587"/>
                </a:lnTo>
                <a:cubicBezTo>
                  <a:pt x="250856" y="483587"/>
                  <a:pt x="250856" y="483587"/>
                  <a:pt x="252493" y="483587"/>
                </a:cubicBezTo>
                <a:lnTo>
                  <a:pt x="260675" y="483587"/>
                </a:lnTo>
                <a:lnTo>
                  <a:pt x="262312" y="483587"/>
                </a:lnTo>
                <a:lnTo>
                  <a:pt x="263948" y="483587"/>
                </a:lnTo>
                <a:lnTo>
                  <a:pt x="263948" y="473592"/>
                </a:lnTo>
                <a:lnTo>
                  <a:pt x="263948" y="463598"/>
                </a:lnTo>
                <a:lnTo>
                  <a:pt x="268862" y="457033"/>
                </a:lnTo>
                <a:lnTo>
                  <a:pt x="277462" y="453282"/>
                </a:lnTo>
                <a:cubicBezTo>
                  <a:pt x="277462" y="463598"/>
                  <a:pt x="277462" y="463598"/>
                  <a:pt x="290554" y="463598"/>
                </a:cubicBezTo>
                <a:lnTo>
                  <a:pt x="290554" y="462309"/>
                </a:lnTo>
                <a:lnTo>
                  <a:pt x="290554" y="453282"/>
                </a:lnTo>
                <a:lnTo>
                  <a:pt x="290554" y="443288"/>
                </a:lnTo>
                <a:cubicBezTo>
                  <a:pt x="277462" y="443288"/>
                  <a:pt x="277462" y="443288"/>
                  <a:pt x="277462" y="443288"/>
                </a:cubicBezTo>
                <a:cubicBezTo>
                  <a:pt x="277462" y="443288"/>
                  <a:pt x="277462" y="443288"/>
                  <a:pt x="290554" y="433294"/>
                </a:cubicBezTo>
                <a:cubicBezTo>
                  <a:pt x="303646" y="433294"/>
                  <a:pt x="290554" y="433294"/>
                  <a:pt x="303646" y="433294"/>
                </a:cubicBezTo>
                <a:cubicBezTo>
                  <a:pt x="303646" y="433294"/>
                  <a:pt x="303646" y="433294"/>
                  <a:pt x="316738" y="433294"/>
                </a:cubicBezTo>
                <a:lnTo>
                  <a:pt x="316738" y="443288"/>
                </a:lnTo>
                <a:cubicBezTo>
                  <a:pt x="316738" y="443288"/>
                  <a:pt x="316738" y="443288"/>
                  <a:pt x="330252" y="443288"/>
                </a:cubicBezTo>
                <a:lnTo>
                  <a:pt x="330252" y="433294"/>
                </a:lnTo>
                <a:cubicBezTo>
                  <a:pt x="330252" y="433294"/>
                  <a:pt x="330252" y="433294"/>
                  <a:pt x="343344" y="433294"/>
                </a:cubicBezTo>
                <a:cubicBezTo>
                  <a:pt x="343344" y="433294"/>
                  <a:pt x="343344" y="433294"/>
                  <a:pt x="356436" y="433294"/>
                </a:cubicBezTo>
                <a:cubicBezTo>
                  <a:pt x="369528" y="433294"/>
                  <a:pt x="369528" y="433294"/>
                  <a:pt x="369528" y="423299"/>
                </a:cubicBezTo>
                <a:lnTo>
                  <a:pt x="369528" y="412983"/>
                </a:lnTo>
                <a:lnTo>
                  <a:pt x="377341" y="412983"/>
                </a:lnTo>
                <a:cubicBezTo>
                  <a:pt x="375440" y="412983"/>
                  <a:pt x="383042" y="412983"/>
                  <a:pt x="383042" y="412983"/>
                </a:cubicBezTo>
                <a:cubicBezTo>
                  <a:pt x="383042" y="412983"/>
                  <a:pt x="383042" y="412983"/>
                  <a:pt x="383042" y="423299"/>
                </a:cubicBezTo>
                <a:lnTo>
                  <a:pt x="383042" y="433294"/>
                </a:lnTo>
                <a:cubicBezTo>
                  <a:pt x="383042" y="423299"/>
                  <a:pt x="396134" y="423299"/>
                  <a:pt x="396134" y="423299"/>
                </a:cubicBezTo>
                <a:lnTo>
                  <a:pt x="396134" y="412983"/>
                </a:lnTo>
                <a:lnTo>
                  <a:pt x="383042" y="412983"/>
                </a:lnTo>
                <a:lnTo>
                  <a:pt x="383042" y="409235"/>
                </a:lnTo>
                <a:lnTo>
                  <a:pt x="383042" y="402989"/>
                </a:lnTo>
                <a:cubicBezTo>
                  <a:pt x="383042" y="402989"/>
                  <a:pt x="383042" y="402989"/>
                  <a:pt x="381353" y="402989"/>
                </a:cubicBezTo>
                <a:lnTo>
                  <a:pt x="375229" y="402989"/>
                </a:lnTo>
                <a:lnTo>
                  <a:pt x="374596" y="402989"/>
                </a:lnTo>
                <a:cubicBezTo>
                  <a:pt x="372906" y="402989"/>
                  <a:pt x="369528" y="402989"/>
                  <a:pt x="369528" y="402989"/>
                </a:cubicBezTo>
                <a:cubicBezTo>
                  <a:pt x="369528" y="392995"/>
                  <a:pt x="369528" y="402989"/>
                  <a:pt x="369528" y="392995"/>
                </a:cubicBezTo>
                <a:lnTo>
                  <a:pt x="356436" y="392995"/>
                </a:lnTo>
                <a:lnTo>
                  <a:pt x="356436" y="389247"/>
                </a:lnTo>
                <a:lnTo>
                  <a:pt x="356436" y="387998"/>
                </a:lnTo>
                <a:lnTo>
                  <a:pt x="356436" y="386749"/>
                </a:lnTo>
                <a:cubicBezTo>
                  <a:pt x="356436" y="385499"/>
                  <a:pt x="356436" y="383001"/>
                  <a:pt x="356436" y="383001"/>
                </a:cubicBezTo>
                <a:lnTo>
                  <a:pt x="354799" y="383001"/>
                </a:lnTo>
                <a:lnTo>
                  <a:pt x="346617" y="383001"/>
                </a:lnTo>
                <a:lnTo>
                  <a:pt x="343344" y="383001"/>
                </a:lnTo>
                <a:lnTo>
                  <a:pt x="343344" y="381711"/>
                </a:lnTo>
                <a:lnTo>
                  <a:pt x="343344" y="379132"/>
                </a:lnTo>
                <a:lnTo>
                  <a:pt x="343344" y="372684"/>
                </a:lnTo>
                <a:cubicBezTo>
                  <a:pt x="343344" y="372684"/>
                  <a:pt x="343344" y="372684"/>
                  <a:pt x="343344" y="371435"/>
                </a:cubicBezTo>
                <a:lnTo>
                  <a:pt x="343344" y="366438"/>
                </a:lnTo>
                <a:cubicBezTo>
                  <a:pt x="343344" y="367687"/>
                  <a:pt x="343344" y="367687"/>
                  <a:pt x="343344" y="362690"/>
                </a:cubicBezTo>
                <a:cubicBezTo>
                  <a:pt x="343344" y="362690"/>
                  <a:pt x="343344" y="362690"/>
                  <a:pt x="356436" y="362690"/>
                </a:cubicBezTo>
                <a:cubicBezTo>
                  <a:pt x="356436" y="362690"/>
                  <a:pt x="356436" y="362690"/>
                  <a:pt x="356436" y="361441"/>
                </a:cubicBezTo>
                <a:lnTo>
                  <a:pt x="356436" y="356444"/>
                </a:lnTo>
                <a:cubicBezTo>
                  <a:pt x="356436" y="357693"/>
                  <a:pt x="356436" y="357693"/>
                  <a:pt x="356436" y="352696"/>
                </a:cubicBezTo>
                <a:lnTo>
                  <a:pt x="356436" y="342702"/>
                </a:lnTo>
                <a:lnTo>
                  <a:pt x="369528" y="342702"/>
                </a:lnTo>
                <a:cubicBezTo>
                  <a:pt x="369528" y="337544"/>
                  <a:pt x="369528" y="337544"/>
                  <a:pt x="369528" y="337544"/>
                </a:cubicBezTo>
                <a:lnTo>
                  <a:pt x="369528" y="332385"/>
                </a:lnTo>
                <a:lnTo>
                  <a:pt x="356436" y="332385"/>
                </a:lnTo>
                <a:lnTo>
                  <a:pt x="356436" y="322391"/>
                </a:lnTo>
                <a:lnTo>
                  <a:pt x="369528" y="322391"/>
                </a:lnTo>
                <a:cubicBezTo>
                  <a:pt x="369528" y="322391"/>
                  <a:pt x="369528" y="322391"/>
                  <a:pt x="383042" y="322391"/>
                </a:cubicBezTo>
                <a:lnTo>
                  <a:pt x="396134" y="322391"/>
                </a:lnTo>
                <a:lnTo>
                  <a:pt x="396134" y="312397"/>
                </a:lnTo>
                <a:cubicBezTo>
                  <a:pt x="396134" y="302403"/>
                  <a:pt x="409225" y="302403"/>
                  <a:pt x="409225" y="302403"/>
                </a:cubicBezTo>
                <a:lnTo>
                  <a:pt x="407589" y="302403"/>
                </a:lnTo>
                <a:lnTo>
                  <a:pt x="405952" y="302403"/>
                </a:lnTo>
                <a:cubicBezTo>
                  <a:pt x="405952" y="302403"/>
                  <a:pt x="402680" y="302403"/>
                  <a:pt x="396134" y="302403"/>
                </a:cubicBezTo>
                <a:cubicBezTo>
                  <a:pt x="396134" y="302403"/>
                  <a:pt x="396134" y="304901"/>
                  <a:pt x="396134" y="306151"/>
                </a:cubicBezTo>
                <a:lnTo>
                  <a:pt x="396134" y="312397"/>
                </a:lnTo>
                <a:lnTo>
                  <a:pt x="383042" y="312397"/>
                </a:lnTo>
                <a:lnTo>
                  <a:pt x="369528" y="312397"/>
                </a:lnTo>
                <a:cubicBezTo>
                  <a:pt x="369528" y="312397"/>
                  <a:pt x="369528" y="312397"/>
                  <a:pt x="369528" y="302403"/>
                </a:cubicBezTo>
                <a:lnTo>
                  <a:pt x="356436" y="302403"/>
                </a:lnTo>
                <a:cubicBezTo>
                  <a:pt x="356436" y="302403"/>
                  <a:pt x="356436" y="302403"/>
                  <a:pt x="356436" y="292086"/>
                </a:cubicBezTo>
                <a:cubicBezTo>
                  <a:pt x="356436" y="292086"/>
                  <a:pt x="356436" y="292086"/>
                  <a:pt x="358072" y="292086"/>
                </a:cubicBezTo>
                <a:lnTo>
                  <a:pt x="361345" y="292086"/>
                </a:lnTo>
                <a:cubicBezTo>
                  <a:pt x="362164" y="292086"/>
                  <a:pt x="362573" y="292086"/>
                  <a:pt x="361959" y="292086"/>
                </a:cubicBezTo>
                <a:lnTo>
                  <a:pt x="369528" y="292086"/>
                </a:lnTo>
                <a:cubicBezTo>
                  <a:pt x="383042" y="292086"/>
                  <a:pt x="383042" y="292086"/>
                  <a:pt x="383042" y="302403"/>
                </a:cubicBezTo>
                <a:cubicBezTo>
                  <a:pt x="383042" y="302403"/>
                  <a:pt x="383042" y="302403"/>
                  <a:pt x="383042" y="292086"/>
                </a:cubicBezTo>
                <a:lnTo>
                  <a:pt x="383042" y="282092"/>
                </a:lnTo>
                <a:cubicBezTo>
                  <a:pt x="383042" y="282092"/>
                  <a:pt x="383042" y="282092"/>
                  <a:pt x="369528" y="282092"/>
                </a:cubicBezTo>
                <a:lnTo>
                  <a:pt x="369528" y="272098"/>
                </a:lnTo>
                <a:lnTo>
                  <a:pt x="383042" y="272098"/>
                </a:lnTo>
                <a:cubicBezTo>
                  <a:pt x="383042" y="272098"/>
                  <a:pt x="383042" y="272098"/>
                  <a:pt x="383042" y="262104"/>
                </a:cubicBezTo>
                <a:cubicBezTo>
                  <a:pt x="383042" y="262104"/>
                  <a:pt x="383042" y="262104"/>
                  <a:pt x="383042" y="260815"/>
                </a:cubicBezTo>
                <a:lnTo>
                  <a:pt x="383042" y="253077"/>
                </a:lnTo>
                <a:cubicBezTo>
                  <a:pt x="383042" y="251788"/>
                  <a:pt x="383042" y="251788"/>
                  <a:pt x="383042" y="251788"/>
                </a:cubicBezTo>
                <a:lnTo>
                  <a:pt x="383042" y="241793"/>
                </a:lnTo>
                <a:lnTo>
                  <a:pt x="396134" y="241793"/>
                </a:lnTo>
                <a:lnTo>
                  <a:pt x="409225" y="241793"/>
                </a:lnTo>
                <a:cubicBezTo>
                  <a:pt x="396134" y="241793"/>
                  <a:pt x="396134" y="251788"/>
                  <a:pt x="396134" y="251788"/>
                </a:cubicBezTo>
                <a:cubicBezTo>
                  <a:pt x="396134" y="251788"/>
                  <a:pt x="396134" y="251788"/>
                  <a:pt x="409225" y="251788"/>
                </a:cubicBezTo>
                <a:cubicBezTo>
                  <a:pt x="396134" y="251788"/>
                  <a:pt x="396134" y="251788"/>
                  <a:pt x="396134" y="262104"/>
                </a:cubicBezTo>
                <a:lnTo>
                  <a:pt x="409225" y="262104"/>
                </a:lnTo>
                <a:lnTo>
                  <a:pt x="396134" y="272098"/>
                </a:lnTo>
                <a:lnTo>
                  <a:pt x="409225" y="272098"/>
                </a:lnTo>
                <a:cubicBezTo>
                  <a:pt x="409225" y="272098"/>
                  <a:pt x="409225" y="272098"/>
                  <a:pt x="409225" y="282092"/>
                </a:cubicBezTo>
                <a:cubicBezTo>
                  <a:pt x="409225" y="282092"/>
                  <a:pt x="409225" y="282092"/>
                  <a:pt x="422317" y="282092"/>
                </a:cubicBezTo>
                <a:lnTo>
                  <a:pt x="435831" y="282092"/>
                </a:lnTo>
                <a:lnTo>
                  <a:pt x="435831" y="284591"/>
                </a:lnTo>
                <a:cubicBezTo>
                  <a:pt x="435831" y="284591"/>
                  <a:pt x="435831" y="287089"/>
                  <a:pt x="435831" y="292086"/>
                </a:cubicBezTo>
                <a:lnTo>
                  <a:pt x="448923" y="292086"/>
                </a:lnTo>
                <a:cubicBezTo>
                  <a:pt x="448923" y="302403"/>
                  <a:pt x="462015" y="292086"/>
                  <a:pt x="462015" y="292086"/>
                </a:cubicBezTo>
                <a:cubicBezTo>
                  <a:pt x="462015" y="292086"/>
                  <a:pt x="462015" y="292086"/>
                  <a:pt x="448923" y="282092"/>
                </a:cubicBezTo>
                <a:lnTo>
                  <a:pt x="448923" y="272098"/>
                </a:lnTo>
                <a:lnTo>
                  <a:pt x="448923" y="262104"/>
                </a:lnTo>
                <a:cubicBezTo>
                  <a:pt x="448923" y="262104"/>
                  <a:pt x="435831" y="262104"/>
                  <a:pt x="435831" y="272098"/>
                </a:cubicBezTo>
                <a:lnTo>
                  <a:pt x="435831" y="262104"/>
                </a:lnTo>
                <a:lnTo>
                  <a:pt x="435831" y="251788"/>
                </a:lnTo>
                <a:lnTo>
                  <a:pt x="435831" y="250538"/>
                </a:lnTo>
                <a:cubicBezTo>
                  <a:pt x="435831" y="249289"/>
                  <a:pt x="435831" y="246791"/>
                  <a:pt x="435831" y="241793"/>
                </a:cubicBezTo>
                <a:cubicBezTo>
                  <a:pt x="435831" y="231799"/>
                  <a:pt x="435831" y="231799"/>
                  <a:pt x="422317" y="231799"/>
                </a:cubicBezTo>
                <a:lnTo>
                  <a:pt x="435831" y="231799"/>
                </a:lnTo>
                <a:lnTo>
                  <a:pt x="435831" y="221805"/>
                </a:lnTo>
                <a:cubicBezTo>
                  <a:pt x="435831" y="211489"/>
                  <a:pt x="435831" y="221805"/>
                  <a:pt x="435831" y="211489"/>
                </a:cubicBezTo>
                <a:lnTo>
                  <a:pt x="448923" y="201495"/>
                </a:lnTo>
                <a:lnTo>
                  <a:pt x="448923" y="191500"/>
                </a:lnTo>
                <a:cubicBezTo>
                  <a:pt x="462015" y="201495"/>
                  <a:pt x="462015" y="201495"/>
                  <a:pt x="462015" y="191500"/>
                </a:cubicBezTo>
                <a:lnTo>
                  <a:pt x="462015" y="201495"/>
                </a:lnTo>
                <a:cubicBezTo>
                  <a:pt x="475107" y="191500"/>
                  <a:pt x="475107" y="191500"/>
                  <a:pt x="475107" y="181506"/>
                </a:cubicBezTo>
                <a:lnTo>
                  <a:pt x="488621" y="181506"/>
                </a:lnTo>
                <a:lnTo>
                  <a:pt x="488621" y="180217"/>
                </a:lnTo>
                <a:cubicBezTo>
                  <a:pt x="488621" y="178927"/>
                  <a:pt x="488621" y="176348"/>
                  <a:pt x="488621" y="171190"/>
                </a:cubicBezTo>
                <a:lnTo>
                  <a:pt x="501713" y="171190"/>
                </a:lnTo>
                <a:lnTo>
                  <a:pt x="514805" y="171190"/>
                </a:lnTo>
                <a:lnTo>
                  <a:pt x="514805" y="161196"/>
                </a:lnTo>
                <a:lnTo>
                  <a:pt x="514805" y="151202"/>
                </a:lnTo>
                <a:cubicBezTo>
                  <a:pt x="514805" y="141207"/>
                  <a:pt x="527896" y="141207"/>
                  <a:pt x="527896" y="141207"/>
                </a:cubicBezTo>
                <a:lnTo>
                  <a:pt x="527896" y="151202"/>
                </a:lnTo>
                <a:cubicBezTo>
                  <a:pt x="527896" y="151202"/>
                  <a:pt x="541411" y="151202"/>
                  <a:pt x="541411" y="141207"/>
                </a:cubicBezTo>
                <a:lnTo>
                  <a:pt x="541411" y="130891"/>
                </a:lnTo>
                <a:cubicBezTo>
                  <a:pt x="541411" y="130891"/>
                  <a:pt x="548775" y="130891"/>
                  <a:pt x="546934" y="130891"/>
                </a:cubicBezTo>
                <a:lnTo>
                  <a:pt x="554502" y="130891"/>
                </a:lnTo>
                <a:lnTo>
                  <a:pt x="554502" y="141207"/>
                </a:lnTo>
                <a:lnTo>
                  <a:pt x="562071" y="141207"/>
                </a:lnTo>
                <a:cubicBezTo>
                  <a:pt x="561457" y="141207"/>
                  <a:pt x="561867" y="141207"/>
                  <a:pt x="562685" y="141207"/>
                </a:cubicBezTo>
                <a:lnTo>
                  <a:pt x="567594" y="141207"/>
                </a:lnTo>
                <a:lnTo>
                  <a:pt x="567594" y="151202"/>
                </a:lnTo>
                <a:lnTo>
                  <a:pt x="567594" y="161196"/>
                </a:lnTo>
                <a:cubicBezTo>
                  <a:pt x="567594" y="161196"/>
                  <a:pt x="567594" y="161196"/>
                  <a:pt x="580686" y="161196"/>
                </a:cubicBezTo>
                <a:cubicBezTo>
                  <a:pt x="594200" y="161196"/>
                  <a:pt x="580686" y="161196"/>
                  <a:pt x="580686" y="151202"/>
                </a:cubicBezTo>
                <a:lnTo>
                  <a:pt x="580686" y="141207"/>
                </a:lnTo>
                <a:cubicBezTo>
                  <a:pt x="580686" y="141207"/>
                  <a:pt x="580686" y="141207"/>
                  <a:pt x="594200" y="141207"/>
                </a:cubicBezTo>
                <a:lnTo>
                  <a:pt x="594200" y="151202"/>
                </a:lnTo>
                <a:lnTo>
                  <a:pt x="594200" y="161196"/>
                </a:lnTo>
                <a:cubicBezTo>
                  <a:pt x="607292" y="161196"/>
                  <a:pt x="607292" y="161196"/>
                  <a:pt x="594200" y="151202"/>
                </a:cubicBezTo>
                <a:cubicBezTo>
                  <a:pt x="594200" y="151202"/>
                  <a:pt x="594200" y="151202"/>
                  <a:pt x="607292" y="151202"/>
                </a:cubicBezTo>
                <a:cubicBezTo>
                  <a:pt x="594200" y="151202"/>
                  <a:pt x="607292" y="141207"/>
                  <a:pt x="607292" y="141207"/>
                </a:cubicBezTo>
                <a:lnTo>
                  <a:pt x="607292" y="130891"/>
                </a:lnTo>
                <a:lnTo>
                  <a:pt x="620384" y="130891"/>
                </a:lnTo>
                <a:cubicBezTo>
                  <a:pt x="607292" y="130891"/>
                  <a:pt x="620384" y="120897"/>
                  <a:pt x="620384" y="120897"/>
                </a:cubicBezTo>
                <a:lnTo>
                  <a:pt x="620384" y="110903"/>
                </a:lnTo>
                <a:cubicBezTo>
                  <a:pt x="633475" y="110903"/>
                  <a:pt x="633475" y="100909"/>
                  <a:pt x="633475" y="100909"/>
                </a:cubicBezTo>
                <a:lnTo>
                  <a:pt x="633475" y="110903"/>
                </a:lnTo>
                <a:lnTo>
                  <a:pt x="646990" y="110903"/>
                </a:lnTo>
                <a:cubicBezTo>
                  <a:pt x="633475" y="110903"/>
                  <a:pt x="633475" y="100909"/>
                  <a:pt x="646990" y="100909"/>
                </a:cubicBezTo>
                <a:lnTo>
                  <a:pt x="633475" y="100909"/>
                </a:lnTo>
                <a:lnTo>
                  <a:pt x="620384" y="100909"/>
                </a:lnTo>
                <a:cubicBezTo>
                  <a:pt x="620384" y="100909"/>
                  <a:pt x="620384" y="100909"/>
                  <a:pt x="620384" y="102158"/>
                </a:cubicBezTo>
                <a:lnTo>
                  <a:pt x="620384" y="104657"/>
                </a:lnTo>
                <a:lnTo>
                  <a:pt x="620384" y="110903"/>
                </a:lnTo>
                <a:lnTo>
                  <a:pt x="607292" y="110903"/>
                </a:lnTo>
                <a:cubicBezTo>
                  <a:pt x="607292" y="110903"/>
                  <a:pt x="607292" y="110903"/>
                  <a:pt x="607292" y="100909"/>
                </a:cubicBezTo>
                <a:cubicBezTo>
                  <a:pt x="607292" y="100909"/>
                  <a:pt x="607292" y="100909"/>
                  <a:pt x="594200" y="100909"/>
                </a:cubicBezTo>
                <a:cubicBezTo>
                  <a:pt x="594200" y="100909"/>
                  <a:pt x="594200" y="100909"/>
                  <a:pt x="594200" y="110903"/>
                </a:cubicBezTo>
                <a:lnTo>
                  <a:pt x="580686" y="110903"/>
                </a:lnTo>
                <a:lnTo>
                  <a:pt x="580686" y="120897"/>
                </a:lnTo>
                <a:cubicBezTo>
                  <a:pt x="580686" y="120897"/>
                  <a:pt x="580686" y="110903"/>
                  <a:pt x="594200" y="120897"/>
                </a:cubicBezTo>
                <a:cubicBezTo>
                  <a:pt x="594200" y="120897"/>
                  <a:pt x="594200" y="120897"/>
                  <a:pt x="580686" y="130891"/>
                </a:cubicBezTo>
                <a:lnTo>
                  <a:pt x="580686" y="141207"/>
                </a:lnTo>
                <a:lnTo>
                  <a:pt x="567594" y="141207"/>
                </a:lnTo>
                <a:cubicBezTo>
                  <a:pt x="567594" y="130891"/>
                  <a:pt x="567594" y="130891"/>
                  <a:pt x="567594" y="130891"/>
                </a:cubicBezTo>
                <a:lnTo>
                  <a:pt x="554502" y="130891"/>
                </a:lnTo>
                <a:lnTo>
                  <a:pt x="554502" y="120897"/>
                </a:lnTo>
                <a:lnTo>
                  <a:pt x="541411" y="120897"/>
                </a:lnTo>
                <a:cubicBezTo>
                  <a:pt x="541411" y="120897"/>
                  <a:pt x="541411" y="120897"/>
                  <a:pt x="554502" y="110903"/>
                </a:cubicBezTo>
                <a:cubicBezTo>
                  <a:pt x="554502" y="110903"/>
                  <a:pt x="554502" y="110903"/>
                  <a:pt x="567594" y="110903"/>
                </a:cubicBezTo>
                <a:cubicBezTo>
                  <a:pt x="567594" y="110903"/>
                  <a:pt x="567594" y="100909"/>
                  <a:pt x="554502" y="110903"/>
                </a:cubicBezTo>
                <a:cubicBezTo>
                  <a:pt x="554502" y="110903"/>
                  <a:pt x="554502" y="110903"/>
                  <a:pt x="554502" y="100909"/>
                </a:cubicBezTo>
                <a:lnTo>
                  <a:pt x="567594" y="100909"/>
                </a:lnTo>
                <a:lnTo>
                  <a:pt x="580686" y="100909"/>
                </a:lnTo>
                <a:lnTo>
                  <a:pt x="580686" y="90592"/>
                </a:lnTo>
                <a:cubicBezTo>
                  <a:pt x="580686" y="90592"/>
                  <a:pt x="580686" y="90592"/>
                  <a:pt x="594200" y="90592"/>
                </a:cubicBezTo>
                <a:lnTo>
                  <a:pt x="607292" y="90592"/>
                </a:lnTo>
                <a:lnTo>
                  <a:pt x="607292" y="89343"/>
                </a:lnTo>
                <a:lnTo>
                  <a:pt x="607292" y="83096"/>
                </a:lnTo>
                <a:lnTo>
                  <a:pt x="607292" y="80598"/>
                </a:lnTo>
                <a:cubicBezTo>
                  <a:pt x="607292" y="75601"/>
                  <a:pt x="607292" y="75601"/>
                  <a:pt x="607292" y="76850"/>
                </a:cubicBezTo>
                <a:lnTo>
                  <a:pt x="607292" y="75601"/>
                </a:lnTo>
                <a:cubicBezTo>
                  <a:pt x="607292" y="75601"/>
                  <a:pt x="607292" y="75601"/>
                  <a:pt x="607292" y="70604"/>
                </a:cubicBezTo>
                <a:lnTo>
                  <a:pt x="620384" y="70604"/>
                </a:lnTo>
                <a:lnTo>
                  <a:pt x="620384" y="80598"/>
                </a:lnTo>
                <a:cubicBezTo>
                  <a:pt x="620384" y="80598"/>
                  <a:pt x="620384" y="80598"/>
                  <a:pt x="622020" y="80598"/>
                </a:cubicBezTo>
                <a:lnTo>
                  <a:pt x="623657" y="80598"/>
                </a:lnTo>
                <a:cubicBezTo>
                  <a:pt x="623657" y="80598"/>
                  <a:pt x="626930" y="80598"/>
                  <a:pt x="633475" y="80598"/>
                </a:cubicBezTo>
                <a:cubicBezTo>
                  <a:pt x="633475" y="90592"/>
                  <a:pt x="633475" y="80598"/>
                  <a:pt x="620384" y="90592"/>
                </a:cubicBezTo>
                <a:lnTo>
                  <a:pt x="633475" y="90592"/>
                </a:lnTo>
                <a:lnTo>
                  <a:pt x="633475" y="80598"/>
                </a:lnTo>
                <a:cubicBezTo>
                  <a:pt x="633475" y="80598"/>
                  <a:pt x="633475" y="80598"/>
                  <a:pt x="646990" y="80598"/>
                </a:cubicBezTo>
                <a:cubicBezTo>
                  <a:pt x="646990" y="90592"/>
                  <a:pt x="660081" y="80598"/>
                  <a:pt x="646990" y="90592"/>
                </a:cubicBezTo>
                <a:cubicBezTo>
                  <a:pt x="646990" y="90592"/>
                  <a:pt x="646990" y="90592"/>
                  <a:pt x="660081" y="90592"/>
                </a:cubicBezTo>
                <a:cubicBezTo>
                  <a:pt x="660081" y="90592"/>
                  <a:pt x="660081" y="90592"/>
                  <a:pt x="660081" y="89343"/>
                </a:cubicBezTo>
                <a:lnTo>
                  <a:pt x="660081" y="86844"/>
                </a:lnTo>
                <a:lnTo>
                  <a:pt x="660081" y="80598"/>
                </a:lnTo>
                <a:cubicBezTo>
                  <a:pt x="660081" y="70604"/>
                  <a:pt x="646990" y="70604"/>
                  <a:pt x="660081" y="70604"/>
                </a:cubicBezTo>
                <a:cubicBezTo>
                  <a:pt x="660081" y="70604"/>
                  <a:pt x="660081" y="68105"/>
                  <a:pt x="660081" y="66856"/>
                </a:cubicBezTo>
                <a:lnTo>
                  <a:pt x="660081" y="60610"/>
                </a:lnTo>
                <a:lnTo>
                  <a:pt x="646990" y="60610"/>
                </a:lnTo>
                <a:cubicBezTo>
                  <a:pt x="660081" y="60610"/>
                  <a:pt x="660081" y="60610"/>
                  <a:pt x="660081" y="50293"/>
                </a:cubicBezTo>
                <a:lnTo>
                  <a:pt x="667650" y="50293"/>
                </a:lnTo>
                <a:cubicBezTo>
                  <a:pt x="667036" y="50293"/>
                  <a:pt x="667445" y="50293"/>
                  <a:pt x="668264" y="50293"/>
                </a:cubicBezTo>
                <a:lnTo>
                  <a:pt x="673173" y="50293"/>
                </a:lnTo>
                <a:cubicBezTo>
                  <a:pt x="673173" y="50293"/>
                  <a:pt x="660081" y="60610"/>
                  <a:pt x="673173" y="60610"/>
                </a:cubicBezTo>
                <a:lnTo>
                  <a:pt x="673173" y="50293"/>
                </a:lnTo>
                <a:cubicBezTo>
                  <a:pt x="673173" y="50293"/>
                  <a:pt x="673173" y="50293"/>
                  <a:pt x="686265" y="50293"/>
                </a:cubicBezTo>
                <a:cubicBezTo>
                  <a:pt x="686265" y="60610"/>
                  <a:pt x="686265" y="60610"/>
                  <a:pt x="699779" y="60610"/>
                </a:cubicBezTo>
                <a:cubicBezTo>
                  <a:pt x="699779" y="55452"/>
                  <a:pt x="699779" y="55452"/>
                  <a:pt x="699779" y="56741"/>
                </a:cubicBezTo>
                <a:lnTo>
                  <a:pt x="699779" y="55452"/>
                </a:lnTo>
                <a:lnTo>
                  <a:pt x="699779" y="54162"/>
                </a:lnTo>
                <a:cubicBezTo>
                  <a:pt x="699779" y="52872"/>
                  <a:pt x="699779" y="50293"/>
                  <a:pt x="699779" y="50293"/>
                </a:cubicBezTo>
                <a:cubicBezTo>
                  <a:pt x="699779" y="50293"/>
                  <a:pt x="699779" y="50293"/>
                  <a:pt x="686265" y="50293"/>
                </a:cubicBezTo>
                <a:cubicBezTo>
                  <a:pt x="686265" y="50293"/>
                  <a:pt x="673173" y="50293"/>
                  <a:pt x="686265" y="40299"/>
                </a:cubicBezTo>
                <a:cubicBezTo>
                  <a:pt x="673173" y="40299"/>
                  <a:pt x="686265" y="40299"/>
                  <a:pt x="673173" y="40299"/>
                </a:cubicBezTo>
                <a:cubicBezTo>
                  <a:pt x="673173" y="40299"/>
                  <a:pt x="686265" y="30305"/>
                  <a:pt x="673173" y="30305"/>
                </a:cubicBezTo>
                <a:cubicBezTo>
                  <a:pt x="673173" y="30305"/>
                  <a:pt x="673173" y="30305"/>
                  <a:pt x="686265" y="30305"/>
                </a:cubicBezTo>
                <a:lnTo>
                  <a:pt x="699779" y="40299"/>
                </a:lnTo>
                <a:cubicBezTo>
                  <a:pt x="699779" y="40299"/>
                  <a:pt x="699779" y="40299"/>
                  <a:pt x="712871" y="40299"/>
                </a:cubicBezTo>
                <a:lnTo>
                  <a:pt x="712871" y="50293"/>
                </a:lnTo>
                <a:cubicBezTo>
                  <a:pt x="712871" y="50293"/>
                  <a:pt x="716144" y="50293"/>
                  <a:pt x="717781" y="50293"/>
                </a:cubicBezTo>
                <a:cubicBezTo>
                  <a:pt x="718599" y="50293"/>
                  <a:pt x="719008" y="50293"/>
                  <a:pt x="718394" y="50293"/>
                </a:cubicBezTo>
                <a:lnTo>
                  <a:pt x="725963" y="50293"/>
                </a:lnTo>
                <a:lnTo>
                  <a:pt x="725963" y="60610"/>
                </a:lnTo>
                <a:lnTo>
                  <a:pt x="739055" y="60610"/>
                </a:lnTo>
                <a:cubicBezTo>
                  <a:pt x="739055" y="70604"/>
                  <a:pt x="739055" y="60610"/>
                  <a:pt x="739055" y="70604"/>
                </a:cubicBezTo>
                <a:lnTo>
                  <a:pt x="752569" y="70604"/>
                </a:lnTo>
                <a:lnTo>
                  <a:pt x="752569" y="80598"/>
                </a:lnTo>
                <a:cubicBezTo>
                  <a:pt x="752569" y="80598"/>
                  <a:pt x="752569" y="80598"/>
                  <a:pt x="765661" y="80598"/>
                </a:cubicBezTo>
                <a:lnTo>
                  <a:pt x="765661" y="90592"/>
                </a:lnTo>
                <a:lnTo>
                  <a:pt x="778752" y="90592"/>
                </a:lnTo>
                <a:cubicBezTo>
                  <a:pt x="778752" y="90592"/>
                  <a:pt x="778752" y="90592"/>
                  <a:pt x="778752" y="100909"/>
                </a:cubicBezTo>
                <a:cubicBezTo>
                  <a:pt x="778752" y="100909"/>
                  <a:pt x="778752" y="100909"/>
                  <a:pt x="791844" y="100909"/>
                </a:cubicBezTo>
                <a:lnTo>
                  <a:pt x="791844" y="110903"/>
                </a:lnTo>
                <a:cubicBezTo>
                  <a:pt x="791844" y="110903"/>
                  <a:pt x="791844" y="120897"/>
                  <a:pt x="805358" y="120897"/>
                </a:cubicBezTo>
                <a:cubicBezTo>
                  <a:pt x="805358" y="130891"/>
                  <a:pt x="818450" y="130891"/>
                  <a:pt x="818450" y="130891"/>
                </a:cubicBezTo>
                <a:lnTo>
                  <a:pt x="818450" y="141207"/>
                </a:lnTo>
                <a:cubicBezTo>
                  <a:pt x="831542" y="130891"/>
                  <a:pt x="831542" y="141207"/>
                  <a:pt x="831542" y="141207"/>
                </a:cubicBezTo>
                <a:lnTo>
                  <a:pt x="831542" y="130891"/>
                </a:lnTo>
                <a:lnTo>
                  <a:pt x="831542" y="120897"/>
                </a:lnTo>
                <a:lnTo>
                  <a:pt x="831542" y="110903"/>
                </a:lnTo>
                <a:cubicBezTo>
                  <a:pt x="831542" y="110903"/>
                  <a:pt x="831542" y="110903"/>
                  <a:pt x="831542" y="100909"/>
                </a:cubicBezTo>
                <a:lnTo>
                  <a:pt x="831542" y="90592"/>
                </a:lnTo>
                <a:cubicBezTo>
                  <a:pt x="831542" y="90592"/>
                  <a:pt x="831542" y="90592"/>
                  <a:pt x="831542" y="80598"/>
                </a:cubicBezTo>
                <a:cubicBezTo>
                  <a:pt x="831542" y="80598"/>
                  <a:pt x="831542" y="80598"/>
                  <a:pt x="833179" y="80598"/>
                </a:cubicBezTo>
                <a:lnTo>
                  <a:pt x="834815" y="80598"/>
                </a:lnTo>
                <a:lnTo>
                  <a:pt x="836452" y="80598"/>
                </a:lnTo>
                <a:cubicBezTo>
                  <a:pt x="837270" y="80598"/>
                  <a:pt x="837679" y="80598"/>
                  <a:pt x="837065" y="80598"/>
                </a:cubicBezTo>
                <a:lnTo>
                  <a:pt x="844634" y="80598"/>
                </a:lnTo>
                <a:cubicBezTo>
                  <a:pt x="831542" y="70604"/>
                  <a:pt x="844634" y="70604"/>
                  <a:pt x="831542" y="70604"/>
                </a:cubicBezTo>
                <a:lnTo>
                  <a:pt x="844634" y="70604"/>
                </a:lnTo>
                <a:cubicBezTo>
                  <a:pt x="844634" y="60610"/>
                  <a:pt x="858148" y="60610"/>
                  <a:pt x="844634" y="60610"/>
                </a:cubicBezTo>
                <a:cubicBezTo>
                  <a:pt x="844634" y="60610"/>
                  <a:pt x="844634" y="60610"/>
                  <a:pt x="858148" y="60610"/>
                </a:cubicBezTo>
                <a:lnTo>
                  <a:pt x="858148" y="50293"/>
                </a:lnTo>
                <a:lnTo>
                  <a:pt x="865717" y="50293"/>
                </a:lnTo>
                <a:cubicBezTo>
                  <a:pt x="865103" y="50293"/>
                  <a:pt x="865512" y="50293"/>
                  <a:pt x="866331" y="50293"/>
                </a:cubicBezTo>
                <a:lnTo>
                  <a:pt x="871240" y="50293"/>
                </a:lnTo>
                <a:lnTo>
                  <a:pt x="884332" y="50293"/>
                </a:lnTo>
                <a:lnTo>
                  <a:pt x="884332" y="60610"/>
                </a:lnTo>
                <a:lnTo>
                  <a:pt x="884332" y="70604"/>
                </a:lnTo>
                <a:lnTo>
                  <a:pt x="897423" y="70604"/>
                </a:lnTo>
                <a:cubicBezTo>
                  <a:pt x="897423" y="70604"/>
                  <a:pt x="910938" y="80598"/>
                  <a:pt x="897423" y="80598"/>
                </a:cubicBezTo>
                <a:cubicBezTo>
                  <a:pt x="897423" y="80598"/>
                  <a:pt x="897423" y="80598"/>
                  <a:pt x="910938" y="80598"/>
                </a:cubicBezTo>
                <a:lnTo>
                  <a:pt x="910938" y="70604"/>
                </a:lnTo>
                <a:cubicBezTo>
                  <a:pt x="910938" y="70604"/>
                  <a:pt x="910938" y="70604"/>
                  <a:pt x="910938" y="60610"/>
                </a:cubicBezTo>
                <a:cubicBezTo>
                  <a:pt x="910938" y="60610"/>
                  <a:pt x="910938" y="60610"/>
                  <a:pt x="912574" y="60610"/>
                </a:cubicBezTo>
                <a:lnTo>
                  <a:pt x="915847" y="60610"/>
                </a:lnTo>
                <a:lnTo>
                  <a:pt x="916461" y="60610"/>
                </a:lnTo>
                <a:lnTo>
                  <a:pt x="924029" y="60610"/>
                </a:lnTo>
                <a:lnTo>
                  <a:pt x="937121" y="60610"/>
                </a:lnTo>
                <a:cubicBezTo>
                  <a:pt x="937121" y="60610"/>
                  <a:pt x="937121" y="60610"/>
                  <a:pt x="950213" y="60610"/>
                </a:cubicBezTo>
                <a:lnTo>
                  <a:pt x="950213" y="50293"/>
                </a:lnTo>
                <a:lnTo>
                  <a:pt x="937121" y="50293"/>
                </a:lnTo>
                <a:lnTo>
                  <a:pt x="935485" y="50293"/>
                </a:lnTo>
                <a:lnTo>
                  <a:pt x="932211" y="50293"/>
                </a:lnTo>
                <a:cubicBezTo>
                  <a:pt x="931393" y="50293"/>
                  <a:pt x="930984" y="50293"/>
                  <a:pt x="931598" y="50293"/>
                </a:cubicBezTo>
                <a:lnTo>
                  <a:pt x="924029" y="50293"/>
                </a:lnTo>
                <a:lnTo>
                  <a:pt x="924029" y="60610"/>
                </a:lnTo>
                <a:cubicBezTo>
                  <a:pt x="910938" y="50293"/>
                  <a:pt x="910938" y="60610"/>
                  <a:pt x="910938" y="60610"/>
                </a:cubicBezTo>
                <a:cubicBezTo>
                  <a:pt x="910938" y="70604"/>
                  <a:pt x="897423" y="70604"/>
                  <a:pt x="897423" y="70604"/>
                </a:cubicBezTo>
                <a:lnTo>
                  <a:pt x="897423" y="60610"/>
                </a:lnTo>
                <a:cubicBezTo>
                  <a:pt x="897423" y="60610"/>
                  <a:pt x="897423" y="60610"/>
                  <a:pt x="897423" y="50293"/>
                </a:cubicBezTo>
                <a:lnTo>
                  <a:pt x="894150" y="50293"/>
                </a:lnTo>
                <a:cubicBezTo>
                  <a:pt x="894150" y="50293"/>
                  <a:pt x="890878" y="50293"/>
                  <a:pt x="884332" y="50293"/>
                </a:cubicBezTo>
                <a:cubicBezTo>
                  <a:pt x="884332" y="50293"/>
                  <a:pt x="884332" y="50293"/>
                  <a:pt x="897423" y="40299"/>
                </a:cubicBezTo>
                <a:cubicBezTo>
                  <a:pt x="897423" y="40299"/>
                  <a:pt x="897423" y="40299"/>
                  <a:pt x="899112" y="40299"/>
                </a:cubicBezTo>
                <a:lnTo>
                  <a:pt x="909249" y="40299"/>
                </a:lnTo>
                <a:cubicBezTo>
                  <a:pt x="910938" y="40299"/>
                  <a:pt x="910938" y="40299"/>
                  <a:pt x="910938" y="40299"/>
                </a:cubicBezTo>
                <a:lnTo>
                  <a:pt x="924029" y="40299"/>
                </a:lnTo>
                <a:lnTo>
                  <a:pt x="924029" y="30305"/>
                </a:lnTo>
                <a:cubicBezTo>
                  <a:pt x="924029" y="30305"/>
                  <a:pt x="924029" y="30305"/>
                  <a:pt x="910938" y="30305"/>
                </a:cubicBezTo>
                <a:cubicBezTo>
                  <a:pt x="924029" y="30305"/>
                  <a:pt x="924029" y="30305"/>
                  <a:pt x="924029" y="20311"/>
                </a:cubicBezTo>
                <a:lnTo>
                  <a:pt x="937121" y="20311"/>
                </a:lnTo>
                <a:cubicBezTo>
                  <a:pt x="937121" y="20311"/>
                  <a:pt x="937121" y="20311"/>
                  <a:pt x="950213" y="20311"/>
                </a:cubicBezTo>
                <a:lnTo>
                  <a:pt x="950213" y="30305"/>
                </a:lnTo>
                <a:lnTo>
                  <a:pt x="937121" y="30305"/>
                </a:lnTo>
                <a:cubicBezTo>
                  <a:pt x="937121" y="30305"/>
                  <a:pt x="937121" y="30305"/>
                  <a:pt x="937121" y="40299"/>
                </a:cubicBezTo>
                <a:lnTo>
                  <a:pt x="950213" y="40299"/>
                </a:lnTo>
                <a:lnTo>
                  <a:pt x="950213" y="30305"/>
                </a:lnTo>
                <a:cubicBezTo>
                  <a:pt x="950213" y="20311"/>
                  <a:pt x="963727" y="20311"/>
                  <a:pt x="963727" y="20311"/>
                </a:cubicBezTo>
                <a:lnTo>
                  <a:pt x="976819" y="20311"/>
                </a:lnTo>
                <a:lnTo>
                  <a:pt x="976819" y="9994"/>
                </a:lnTo>
                <a:cubicBezTo>
                  <a:pt x="976819" y="9994"/>
                  <a:pt x="976819" y="9994"/>
                  <a:pt x="978455" y="9994"/>
                </a:cubicBezTo>
                <a:lnTo>
                  <a:pt x="989911" y="9994"/>
                </a:lnTo>
                <a:lnTo>
                  <a:pt x="1003003" y="9994"/>
                </a:lnTo>
                <a:cubicBezTo>
                  <a:pt x="1003003" y="9994"/>
                  <a:pt x="1003003" y="9994"/>
                  <a:pt x="1003003" y="20311"/>
                </a:cubicBezTo>
                <a:cubicBezTo>
                  <a:pt x="1016517" y="20311"/>
                  <a:pt x="1016517" y="20311"/>
                  <a:pt x="1016517" y="9994"/>
                </a:cubicBezTo>
                <a:lnTo>
                  <a:pt x="1016517" y="20311"/>
                </a:lnTo>
                <a:lnTo>
                  <a:pt x="1029609" y="20311"/>
                </a:lnTo>
                <a:lnTo>
                  <a:pt x="1037178" y="20311"/>
                </a:lnTo>
                <a:cubicBezTo>
                  <a:pt x="1036564" y="20311"/>
                  <a:pt x="1036973" y="20311"/>
                  <a:pt x="1037791" y="20311"/>
                </a:cubicBezTo>
                <a:lnTo>
                  <a:pt x="1042701" y="20311"/>
                </a:lnTo>
                <a:cubicBezTo>
                  <a:pt x="1042701" y="30305"/>
                  <a:pt x="1029609" y="30305"/>
                  <a:pt x="1029609" y="30305"/>
                </a:cubicBezTo>
                <a:lnTo>
                  <a:pt x="1042701" y="30305"/>
                </a:lnTo>
                <a:lnTo>
                  <a:pt x="1042701" y="20311"/>
                </a:lnTo>
                <a:cubicBezTo>
                  <a:pt x="1042701" y="20311"/>
                  <a:pt x="1042701" y="20311"/>
                  <a:pt x="1055792" y="9994"/>
                </a:cubicBezTo>
                <a:cubicBezTo>
                  <a:pt x="1055792" y="9994"/>
                  <a:pt x="1055792" y="0"/>
                  <a:pt x="1069307" y="0"/>
                </a:cubicBezTo>
                <a:close/>
                <a:moveTo>
                  <a:pt x="989911" y="0"/>
                </a:moveTo>
                <a:lnTo>
                  <a:pt x="1003003" y="0"/>
                </a:lnTo>
                <a:cubicBezTo>
                  <a:pt x="1003003" y="0"/>
                  <a:pt x="1003003" y="0"/>
                  <a:pt x="1004692" y="0"/>
                </a:cubicBezTo>
                <a:lnTo>
                  <a:pt x="1006382" y="0"/>
                </a:lnTo>
                <a:lnTo>
                  <a:pt x="1016517" y="0"/>
                </a:lnTo>
                <a:lnTo>
                  <a:pt x="1016517" y="9994"/>
                </a:lnTo>
                <a:lnTo>
                  <a:pt x="1008704" y="9994"/>
                </a:lnTo>
                <a:lnTo>
                  <a:pt x="1008071" y="9994"/>
                </a:lnTo>
                <a:cubicBezTo>
                  <a:pt x="1006381" y="9994"/>
                  <a:pt x="1003003" y="9994"/>
                  <a:pt x="1003003" y="9994"/>
                </a:cubicBezTo>
                <a:cubicBezTo>
                  <a:pt x="989911" y="9994"/>
                  <a:pt x="989911" y="9994"/>
                  <a:pt x="989911" y="0"/>
                </a:cubicBezTo>
                <a:close/>
                <a:moveTo>
                  <a:pt x="976819" y="0"/>
                </a:moveTo>
                <a:lnTo>
                  <a:pt x="989911" y="0"/>
                </a:lnTo>
                <a:cubicBezTo>
                  <a:pt x="989911" y="0"/>
                  <a:pt x="989911" y="9994"/>
                  <a:pt x="976819" y="9994"/>
                </a:cubicBezTo>
                <a:close/>
                <a:moveTo>
                  <a:pt x="963727" y="0"/>
                </a:moveTo>
                <a:lnTo>
                  <a:pt x="976819" y="0"/>
                </a:lnTo>
                <a:cubicBezTo>
                  <a:pt x="963727" y="0"/>
                  <a:pt x="963727" y="9994"/>
                  <a:pt x="963727" y="9994"/>
                </a:cubicBezTo>
                <a:close/>
              </a:path>
            </a:pathLst>
          </a:custGeom>
          <a:solidFill>
            <a:schemeClr val="bg1">
              <a:lumMod val="85000"/>
            </a:schemeClr>
          </a:solidFill>
        </p:spPr>
        <p:txBody>
          <a:bodyPr wrap="square">
            <a:noAutofit/>
          </a:bodyPr>
          <a:lstStyle/>
          <a:p>
            <a:endParaRPr lang="en-UA"/>
          </a:p>
        </p:txBody>
      </p:sp>
      <p:sp>
        <p:nvSpPr>
          <p:cNvPr id="22" name="Picture Placeholder 21">
            <a:extLst>
              <a:ext uri="{FF2B5EF4-FFF2-40B4-BE49-F238E27FC236}">
                <a16:creationId xmlns:a16="http://schemas.microsoft.com/office/drawing/2014/main" id="{54BCFC61-8C54-DB40-9FCB-0BE20A215306}"/>
              </a:ext>
            </a:extLst>
          </p:cNvPr>
          <p:cNvSpPr>
            <a:spLocks noGrp="1"/>
          </p:cNvSpPr>
          <p:nvPr>
            <p:ph type="pic" sz="quarter" idx="10"/>
          </p:nvPr>
        </p:nvSpPr>
        <p:spPr>
          <a:xfrm>
            <a:off x="5691994" y="569622"/>
            <a:ext cx="1555357" cy="1600762"/>
          </a:xfrm>
          <a:custGeom>
            <a:avLst/>
            <a:gdLst>
              <a:gd name="connsiteX0" fmla="*/ 1003377 w 1555560"/>
              <a:gd name="connsiteY0" fmla="*/ 1589578 h 1600762"/>
              <a:gd name="connsiteX1" fmla="*/ 1014558 w 1555560"/>
              <a:gd name="connsiteY1" fmla="*/ 1589578 h 1600762"/>
              <a:gd name="connsiteX2" fmla="*/ 1014558 w 1555560"/>
              <a:gd name="connsiteY2" fmla="*/ 1600762 h 1600762"/>
              <a:gd name="connsiteX3" fmla="*/ 980655 w 1555560"/>
              <a:gd name="connsiteY3" fmla="*/ 1566849 h 1600762"/>
              <a:gd name="connsiteX4" fmla="*/ 980655 w 1555560"/>
              <a:gd name="connsiteY4" fmla="*/ 1578034 h 1600762"/>
              <a:gd name="connsiteX5" fmla="*/ 1014558 w 1555560"/>
              <a:gd name="connsiteY5" fmla="*/ 1544481 h 1600762"/>
              <a:gd name="connsiteX6" fmla="*/ 1014558 w 1555560"/>
              <a:gd name="connsiteY6" fmla="*/ 1544481 h 1600762"/>
              <a:gd name="connsiteX7" fmla="*/ 1003377 w 1555560"/>
              <a:gd name="connsiteY7" fmla="*/ 1533297 h 1600762"/>
              <a:gd name="connsiteX8" fmla="*/ 1014558 w 1555560"/>
              <a:gd name="connsiteY8" fmla="*/ 1533297 h 1600762"/>
              <a:gd name="connsiteX9" fmla="*/ 1014558 w 1555560"/>
              <a:gd name="connsiteY9" fmla="*/ 1544481 h 1600762"/>
              <a:gd name="connsiteX10" fmla="*/ 1003377 w 1555560"/>
              <a:gd name="connsiteY10" fmla="*/ 1533297 h 1600762"/>
              <a:gd name="connsiteX11" fmla="*/ 969475 w 1555560"/>
              <a:gd name="connsiteY11" fmla="*/ 1533297 h 1600762"/>
              <a:gd name="connsiteX12" fmla="*/ 969475 w 1555560"/>
              <a:gd name="connsiteY12" fmla="*/ 1544481 h 1600762"/>
              <a:gd name="connsiteX13" fmla="*/ 980655 w 1555560"/>
              <a:gd name="connsiteY13" fmla="*/ 1544481 h 1600762"/>
              <a:gd name="connsiteX14" fmla="*/ 980655 w 1555560"/>
              <a:gd name="connsiteY14" fmla="*/ 1544481 h 1600762"/>
              <a:gd name="connsiteX15" fmla="*/ 980655 w 1555560"/>
              <a:gd name="connsiteY15" fmla="*/ 1533297 h 1600762"/>
              <a:gd name="connsiteX16" fmla="*/ 1037280 w 1555560"/>
              <a:gd name="connsiteY16" fmla="*/ 1521752 h 1600762"/>
              <a:gd name="connsiteX17" fmla="*/ 1037280 w 1555560"/>
              <a:gd name="connsiteY17" fmla="*/ 1533297 h 1600762"/>
              <a:gd name="connsiteX18" fmla="*/ 1025739 w 1555560"/>
              <a:gd name="connsiteY18" fmla="*/ 1533297 h 1600762"/>
              <a:gd name="connsiteX19" fmla="*/ 1037280 w 1555560"/>
              <a:gd name="connsiteY19" fmla="*/ 1521752 h 1600762"/>
              <a:gd name="connsiteX20" fmla="*/ 1014558 w 1555560"/>
              <a:gd name="connsiteY20" fmla="*/ 1521752 h 1600762"/>
              <a:gd name="connsiteX21" fmla="*/ 1014558 w 1555560"/>
              <a:gd name="connsiteY21" fmla="*/ 1521752 h 1600762"/>
              <a:gd name="connsiteX22" fmla="*/ 1048461 w 1555560"/>
              <a:gd name="connsiteY22" fmla="*/ 1510568 h 1600762"/>
              <a:gd name="connsiteX23" fmla="*/ 1059642 w 1555560"/>
              <a:gd name="connsiteY23" fmla="*/ 1510568 h 1600762"/>
              <a:gd name="connsiteX24" fmla="*/ 1070822 w 1555560"/>
              <a:gd name="connsiteY24" fmla="*/ 1510568 h 1600762"/>
              <a:gd name="connsiteX25" fmla="*/ 1070822 w 1555560"/>
              <a:gd name="connsiteY25" fmla="*/ 1521752 h 1600762"/>
              <a:gd name="connsiteX26" fmla="*/ 1059642 w 1555560"/>
              <a:gd name="connsiteY26" fmla="*/ 1521752 h 1600762"/>
              <a:gd name="connsiteX27" fmla="*/ 1070822 w 1555560"/>
              <a:gd name="connsiteY27" fmla="*/ 1533297 h 1600762"/>
              <a:gd name="connsiteX28" fmla="*/ 1059642 w 1555560"/>
              <a:gd name="connsiteY28" fmla="*/ 1533297 h 1600762"/>
              <a:gd name="connsiteX29" fmla="*/ 1048461 w 1555560"/>
              <a:gd name="connsiteY29" fmla="*/ 1533297 h 1600762"/>
              <a:gd name="connsiteX30" fmla="*/ 1048461 w 1555560"/>
              <a:gd name="connsiteY30" fmla="*/ 1531854 h 1600762"/>
              <a:gd name="connsiteX31" fmla="*/ 1048461 w 1555560"/>
              <a:gd name="connsiteY31" fmla="*/ 1528968 h 1600762"/>
              <a:gd name="connsiteX32" fmla="*/ 1048461 w 1555560"/>
              <a:gd name="connsiteY32" fmla="*/ 1528427 h 1600762"/>
              <a:gd name="connsiteX33" fmla="*/ 1048461 w 1555560"/>
              <a:gd name="connsiteY33" fmla="*/ 1521752 h 1600762"/>
              <a:gd name="connsiteX34" fmla="*/ 1082364 w 1555560"/>
              <a:gd name="connsiteY34" fmla="*/ 1488200 h 1600762"/>
              <a:gd name="connsiteX35" fmla="*/ 1093544 w 1555560"/>
              <a:gd name="connsiteY35" fmla="*/ 1488200 h 1600762"/>
              <a:gd name="connsiteX36" fmla="*/ 1082364 w 1555560"/>
              <a:gd name="connsiteY36" fmla="*/ 1488200 h 1600762"/>
              <a:gd name="connsiteX37" fmla="*/ 1048461 w 1555560"/>
              <a:gd name="connsiteY37" fmla="*/ 1488200 h 1600762"/>
              <a:gd name="connsiteX38" fmla="*/ 1048461 w 1555560"/>
              <a:gd name="connsiteY38" fmla="*/ 1499384 h 1600762"/>
              <a:gd name="connsiteX39" fmla="*/ 1048461 w 1555560"/>
              <a:gd name="connsiteY39" fmla="*/ 1510568 h 1600762"/>
              <a:gd name="connsiteX40" fmla="*/ 1037280 w 1555560"/>
              <a:gd name="connsiteY40" fmla="*/ 1510568 h 1600762"/>
              <a:gd name="connsiteX41" fmla="*/ 1037280 w 1555560"/>
              <a:gd name="connsiteY41" fmla="*/ 1499384 h 1600762"/>
              <a:gd name="connsiteX42" fmla="*/ 1048461 w 1555560"/>
              <a:gd name="connsiteY42" fmla="*/ 1488200 h 1600762"/>
              <a:gd name="connsiteX43" fmla="*/ 1037280 w 1555560"/>
              <a:gd name="connsiteY43" fmla="*/ 1476655 h 1600762"/>
              <a:gd name="connsiteX44" fmla="*/ 1048461 w 1555560"/>
              <a:gd name="connsiteY44" fmla="*/ 1476655 h 1600762"/>
              <a:gd name="connsiteX45" fmla="*/ 1037280 w 1555560"/>
              <a:gd name="connsiteY45" fmla="*/ 1488200 h 1600762"/>
              <a:gd name="connsiteX46" fmla="*/ 1037280 w 1555560"/>
              <a:gd name="connsiteY46" fmla="*/ 1465471 h 1600762"/>
              <a:gd name="connsiteX47" fmla="*/ 1037280 w 1555560"/>
              <a:gd name="connsiteY47" fmla="*/ 1476655 h 1600762"/>
              <a:gd name="connsiteX48" fmla="*/ 1037280 w 1555560"/>
              <a:gd name="connsiteY48" fmla="*/ 1465471 h 1600762"/>
              <a:gd name="connsiteX49" fmla="*/ 1093544 w 1555560"/>
              <a:gd name="connsiteY49" fmla="*/ 1454287 h 1600762"/>
              <a:gd name="connsiteX50" fmla="*/ 1104725 w 1555560"/>
              <a:gd name="connsiteY50" fmla="*/ 1454287 h 1600762"/>
              <a:gd name="connsiteX51" fmla="*/ 1093544 w 1555560"/>
              <a:gd name="connsiteY51" fmla="*/ 1465471 h 1600762"/>
              <a:gd name="connsiteX52" fmla="*/ 969475 w 1555560"/>
              <a:gd name="connsiteY52" fmla="*/ 1454287 h 1600762"/>
              <a:gd name="connsiteX53" fmla="*/ 969475 w 1555560"/>
              <a:gd name="connsiteY53" fmla="*/ 1465471 h 1600762"/>
              <a:gd name="connsiteX54" fmla="*/ 969475 w 1555560"/>
              <a:gd name="connsiteY54" fmla="*/ 1476655 h 1600762"/>
              <a:gd name="connsiteX55" fmla="*/ 980655 w 1555560"/>
              <a:gd name="connsiteY55" fmla="*/ 1465471 h 1600762"/>
              <a:gd name="connsiteX56" fmla="*/ 969475 w 1555560"/>
              <a:gd name="connsiteY56" fmla="*/ 1454287 h 1600762"/>
              <a:gd name="connsiteX57" fmla="*/ 1037280 w 1555560"/>
              <a:gd name="connsiteY57" fmla="*/ 1443103 h 1600762"/>
              <a:gd name="connsiteX58" fmla="*/ 1048461 w 1555560"/>
              <a:gd name="connsiteY58" fmla="*/ 1443103 h 1600762"/>
              <a:gd name="connsiteX59" fmla="*/ 1048461 w 1555560"/>
              <a:gd name="connsiteY59" fmla="*/ 1454287 h 1600762"/>
              <a:gd name="connsiteX60" fmla="*/ 1059642 w 1555560"/>
              <a:gd name="connsiteY60" fmla="*/ 1454287 h 1600762"/>
              <a:gd name="connsiteX61" fmla="*/ 1059642 w 1555560"/>
              <a:gd name="connsiteY61" fmla="*/ 1465471 h 1600762"/>
              <a:gd name="connsiteX62" fmla="*/ 1070822 w 1555560"/>
              <a:gd name="connsiteY62" fmla="*/ 1454287 h 1600762"/>
              <a:gd name="connsiteX63" fmla="*/ 1082364 w 1555560"/>
              <a:gd name="connsiteY63" fmla="*/ 1454287 h 1600762"/>
              <a:gd name="connsiteX64" fmla="*/ 1082364 w 1555560"/>
              <a:gd name="connsiteY64" fmla="*/ 1465471 h 1600762"/>
              <a:gd name="connsiteX65" fmla="*/ 1093544 w 1555560"/>
              <a:gd name="connsiteY65" fmla="*/ 1465471 h 1600762"/>
              <a:gd name="connsiteX66" fmla="*/ 1104725 w 1555560"/>
              <a:gd name="connsiteY66" fmla="*/ 1465471 h 1600762"/>
              <a:gd name="connsiteX67" fmla="*/ 1093544 w 1555560"/>
              <a:gd name="connsiteY67" fmla="*/ 1476655 h 1600762"/>
              <a:gd name="connsiteX68" fmla="*/ 1082364 w 1555560"/>
              <a:gd name="connsiteY68" fmla="*/ 1476655 h 1600762"/>
              <a:gd name="connsiteX69" fmla="*/ 1082364 w 1555560"/>
              <a:gd name="connsiteY69" fmla="*/ 1488200 h 1600762"/>
              <a:gd name="connsiteX70" fmla="*/ 1082364 w 1555560"/>
              <a:gd name="connsiteY70" fmla="*/ 1499384 h 1600762"/>
              <a:gd name="connsiteX71" fmla="*/ 1070822 w 1555560"/>
              <a:gd name="connsiteY71" fmla="*/ 1499384 h 1600762"/>
              <a:gd name="connsiteX72" fmla="*/ 1059642 w 1555560"/>
              <a:gd name="connsiteY72" fmla="*/ 1499384 h 1600762"/>
              <a:gd name="connsiteX73" fmla="*/ 1059642 w 1555560"/>
              <a:gd name="connsiteY73" fmla="*/ 1488200 h 1600762"/>
              <a:gd name="connsiteX74" fmla="*/ 1059642 w 1555560"/>
              <a:gd name="connsiteY74" fmla="*/ 1486757 h 1600762"/>
              <a:gd name="connsiteX75" fmla="*/ 1059642 w 1555560"/>
              <a:gd name="connsiteY75" fmla="*/ 1476655 h 1600762"/>
              <a:gd name="connsiteX76" fmla="*/ 1048461 w 1555560"/>
              <a:gd name="connsiteY76" fmla="*/ 1465471 h 1600762"/>
              <a:gd name="connsiteX77" fmla="*/ 1037280 w 1555560"/>
              <a:gd name="connsiteY77" fmla="*/ 1465471 h 1600762"/>
              <a:gd name="connsiteX78" fmla="*/ 1035838 w 1555560"/>
              <a:gd name="connsiteY78" fmla="*/ 1465471 h 1600762"/>
              <a:gd name="connsiteX79" fmla="*/ 1030608 w 1555560"/>
              <a:gd name="connsiteY79" fmla="*/ 1465471 h 1600762"/>
              <a:gd name="connsiteX80" fmla="*/ 1025739 w 1555560"/>
              <a:gd name="connsiteY80" fmla="*/ 1465471 h 1600762"/>
              <a:gd name="connsiteX81" fmla="*/ 1037280 w 1555560"/>
              <a:gd name="connsiteY81" fmla="*/ 1454287 h 1600762"/>
              <a:gd name="connsiteX82" fmla="*/ 1059642 w 1555560"/>
              <a:gd name="connsiteY82" fmla="*/ 1409190 h 1600762"/>
              <a:gd name="connsiteX83" fmla="*/ 1070822 w 1555560"/>
              <a:gd name="connsiteY83" fmla="*/ 1420374 h 1600762"/>
              <a:gd name="connsiteX84" fmla="*/ 1070822 w 1555560"/>
              <a:gd name="connsiteY84" fmla="*/ 1409190 h 1600762"/>
              <a:gd name="connsiteX85" fmla="*/ 1048461 w 1555560"/>
              <a:gd name="connsiteY85" fmla="*/ 1398006 h 1600762"/>
              <a:gd name="connsiteX86" fmla="*/ 1037280 w 1555560"/>
              <a:gd name="connsiteY86" fmla="*/ 1409190 h 1600762"/>
              <a:gd name="connsiteX87" fmla="*/ 1037280 w 1555560"/>
              <a:gd name="connsiteY87" fmla="*/ 1420374 h 1600762"/>
              <a:gd name="connsiteX88" fmla="*/ 1048461 w 1555560"/>
              <a:gd name="connsiteY88" fmla="*/ 1409190 h 1600762"/>
              <a:gd name="connsiteX89" fmla="*/ 1082364 w 1555560"/>
              <a:gd name="connsiteY89" fmla="*/ 1375277 h 1600762"/>
              <a:gd name="connsiteX90" fmla="*/ 1082364 w 1555560"/>
              <a:gd name="connsiteY90" fmla="*/ 1386461 h 1600762"/>
              <a:gd name="connsiteX91" fmla="*/ 1082364 w 1555560"/>
              <a:gd name="connsiteY91" fmla="*/ 1398006 h 1600762"/>
              <a:gd name="connsiteX92" fmla="*/ 1093544 w 1555560"/>
              <a:gd name="connsiteY92" fmla="*/ 1398006 h 1600762"/>
              <a:gd name="connsiteX93" fmla="*/ 1093544 w 1555560"/>
              <a:gd name="connsiteY93" fmla="*/ 1391332 h 1600762"/>
              <a:gd name="connsiteX94" fmla="*/ 1093544 w 1555560"/>
              <a:gd name="connsiteY94" fmla="*/ 1386461 h 1600762"/>
              <a:gd name="connsiteX95" fmla="*/ 1093544 w 1555560"/>
              <a:gd name="connsiteY95" fmla="*/ 1375277 h 1600762"/>
              <a:gd name="connsiteX96" fmla="*/ 1082364 w 1555560"/>
              <a:gd name="connsiteY96" fmla="*/ 1375277 h 1600762"/>
              <a:gd name="connsiteX97" fmla="*/ 755238 w 1555560"/>
              <a:gd name="connsiteY97" fmla="*/ 1375277 h 1600762"/>
              <a:gd name="connsiteX98" fmla="*/ 755238 w 1555560"/>
              <a:gd name="connsiteY98" fmla="*/ 1375277 h 1600762"/>
              <a:gd name="connsiteX99" fmla="*/ 1014558 w 1555560"/>
              <a:gd name="connsiteY99" fmla="*/ 1364093 h 1600762"/>
              <a:gd name="connsiteX100" fmla="*/ 1014558 w 1555560"/>
              <a:gd name="connsiteY100" fmla="*/ 1375277 h 1600762"/>
              <a:gd name="connsiteX101" fmla="*/ 1014558 w 1555560"/>
              <a:gd name="connsiteY101" fmla="*/ 1386461 h 1600762"/>
              <a:gd name="connsiteX102" fmla="*/ 1014558 w 1555560"/>
              <a:gd name="connsiteY102" fmla="*/ 1398006 h 1600762"/>
              <a:gd name="connsiteX103" fmla="*/ 1025739 w 1555560"/>
              <a:gd name="connsiteY103" fmla="*/ 1398006 h 1600762"/>
              <a:gd name="connsiteX104" fmla="*/ 1025739 w 1555560"/>
              <a:gd name="connsiteY104" fmla="*/ 1386461 h 1600762"/>
              <a:gd name="connsiteX105" fmla="*/ 1025739 w 1555560"/>
              <a:gd name="connsiteY105" fmla="*/ 1385063 h 1600762"/>
              <a:gd name="connsiteX106" fmla="*/ 1025739 w 1555560"/>
              <a:gd name="connsiteY106" fmla="*/ 1379996 h 1600762"/>
              <a:gd name="connsiteX107" fmla="*/ 1025739 w 1555560"/>
              <a:gd name="connsiteY107" fmla="*/ 1379471 h 1600762"/>
              <a:gd name="connsiteX108" fmla="*/ 1025739 w 1555560"/>
              <a:gd name="connsiteY108" fmla="*/ 1376675 h 1600762"/>
              <a:gd name="connsiteX109" fmla="*/ 1025739 w 1555560"/>
              <a:gd name="connsiteY109" fmla="*/ 1375277 h 1600762"/>
              <a:gd name="connsiteX110" fmla="*/ 1014558 w 1555560"/>
              <a:gd name="connsiteY110" fmla="*/ 1375277 h 1600762"/>
              <a:gd name="connsiteX111" fmla="*/ 1025739 w 1555560"/>
              <a:gd name="connsiteY111" fmla="*/ 1364093 h 1600762"/>
              <a:gd name="connsiteX112" fmla="*/ 1024341 w 1555560"/>
              <a:gd name="connsiteY112" fmla="*/ 1364093 h 1600762"/>
              <a:gd name="connsiteX113" fmla="*/ 1017353 w 1555560"/>
              <a:gd name="connsiteY113" fmla="*/ 1364093 h 1600762"/>
              <a:gd name="connsiteX114" fmla="*/ 451195 w 1555560"/>
              <a:gd name="connsiteY114" fmla="*/ 1330180 h 1600762"/>
              <a:gd name="connsiteX115" fmla="*/ 462376 w 1555560"/>
              <a:gd name="connsiteY115" fmla="*/ 1330180 h 1600762"/>
              <a:gd name="connsiteX116" fmla="*/ 462376 w 1555560"/>
              <a:gd name="connsiteY116" fmla="*/ 1341364 h 1600762"/>
              <a:gd name="connsiteX117" fmla="*/ 451195 w 1555560"/>
              <a:gd name="connsiteY117" fmla="*/ 1341364 h 1600762"/>
              <a:gd name="connsiteX118" fmla="*/ 259320 w 1555560"/>
              <a:gd name="connsiteY118" fmla="*/ 1330180 h 1600762"/>
              <a:gd name="connsiteX119" fmla="*/ 260763 w 1555560"/>
              <a:gd name="connsiteY119" fmla="*/ 1330180 h 1600762"/>
              <a:gd name="connsiteX120" fmla="*/ 270862 w 1555560"/>
              <a:gd name="connsiteY120" fmla="*/ 1330180 h 1600762"/>
              <a:gd name="connsiteX121" fmla="*/ 259320 w 1555560"/>
              <a:gd name="connsiteY121" fmla="*/ 1341364 h 1600762"/>
              <a:gd name="connsiteX122" fmla="*/ 462376 w 1555560"/>
              <a:gd name="connsiteY122" fmla="*/ 1318996 h 1600762"/>
              <a:gd name="connsiteX123" fmla="*/ 462376 w 1555560"/>
              <a:gd name="connsiteY123" fmla="*/ 1330180 h 1600762"/>
              <a:gd name="connsiteX124" fmla="*/ 462376 w 1555560"/>
              <a:gd name="connsiteY124" fmla="*/ 1318996 h 1600762"/>
              <a:gd name="connsiteX125" fmla="*/ 473557 w 1555560"/>
              <a:gd name="connsiteY125" fmla="*/ 1307812 h 1600762"/>
              <a:gd name="connsiteX126" fmla="*/ 473557 w 1555560"/>
              <a:gd name="connsiteY126" fmla="*/ 1318996 h 1600762"/>
              <a:gd name="connsiteX127" fmla="*/ 473557 w 1555560"/>
              <a:gd name="connsiteY127" fmla="*/ 1307812 h 1600762"/>
              <a:gd name="connsiteX128" fmla="*/ 417293 w 1555560"/>
              <a:gd name="connsiteY128" fmla="*/ 1307812 h 1600762"/>
              <a:gd name="connsiteX129" fmla="*/ 417293 w 1555560"/>
              <a:gd name="connsiteY129" fmla="*/ 1318996 h 1600762"/>
              <a:gd name="connsiteX130" fmla="*/ 418690 w 1555560"/>
              <a:gd name="connsiteY130" fmla="*/ 1318996 h 1600762"/>
              <a:gd name="connsiteX131" fmla="*/ 420088 w 1555560"/>
              <a:gd name="connsiteY131" fmla="*/ 1318996 h 1600762"/>
              <a:gd name="connsiteX132" fmla="*/ 428473 w 1555560"/>
              <a:gd name="connsiteY132" fmla="*/ 1318996 h 1600762"/>
              <a:gd name="connsiteX133" fmla="*/ 417293 w 1555560"/>
              <a:gd name="connsiteY133" fmla="*/ 1307812 h 1600762"/>
              <a:gd name="connsiteX134" fmla="*/ 597626 w 1555560"/>
              <a:gd name="connsiteY134" fmla="*/ 1296267 h 1600762"/>
              <a:gd name="connsiteX135" fmla="*/ 599024 w 1555560"/>
              <a:gd name="connsiteY135" fmla="*/ 1296267 h 1600762"/>
              <a:gd name="connsiteX136" fmla="*/ 601819 w 1555560"/>
              <a:gd name="connsiteY136" fmla="*/ 1296267 h 1600762"/>
              <a:gd name="connsiteX137" fmla="*/ 602343 w 1555560"/>
              <a:gd name="connsiteY137" fmla="*/ 1296267 h 1600762"/>
              <a:gd name="connsiteX138" fmla="*/ 604090 w 1555560"/>
              <a:gd name="connsiteY138" fmla="*/ 1296267 h 1600762"/>
              <a:gd name="connsiteX139" fmla="*/ 604614 w 1555560"/>
              <a:gd name="connsiteY139" fmla="*/ 1296267 h 1600762"/>
              <a:gd name="connsiteX140" fmla="*/ 608807 w 1555560"/>
              <a:gd name="connsiteY140" fmla="*/ 1296267 h 1600762"/>
              <a:gd name="connsiteX141" fmla="*/ 608807 w 1555560"/>
              <a:gd name="connsiteY141" fmla="*/ 1307812 h 1600762"/>
              <a:gd name="connsiteX142" fmla="*/ 597626 w 1555560"/>
              <a:gd name="connsiteY142" fmla="*/ 1307812 h 1600762"/>
              <a:gd name="connsiteX143" fmla="*/ 383390 w 1555560"/>
              <a:gd name="connsiteY143" fmla="*/ 1296267 h 1600762"/>
              <a:gd name="connsiteX144" fmla="*/ 383390 w 1555560"/>
              <a:gd name="connsiteY144" fmla="*/ 1307812 h 1600762"/>
              <a:gd name="connsiteX145" fmla="*/ 384787 w 1555560"/>
              <a:gd name="connsiteY145" fmla="*/ 1307812 h 1600762"/>
              <a:gd name="connsiteX146" fmla="*/ 393173 w 1555560"/>
              <a:gd name="connsiteY146" fmla="*/ 1307812 h 1600762"/>
              <a:gd name="connsiteX147" fmla="*/ 394571 w 1555560"/>
              <a:gd name="connsiteY147" fmla="*/ 1307812 h 1600762"/>
              <a:gd name="connsiteX148" fmla="*/ 399440 w 1555560"/>
              <a:gd name="connsiteY148" fmla="*/ 1307812 h 1600762"/>
              <a:gd name="connsiteX149" fmla="*/ 406112 w 1555560"/>
              <a:gd name="connsiteY149" fmla="*/ 1307812 h 1600762"/>
              <a:gd name="connsiteX150" fmla="*/ 406112 w 1555560"/>
              <a:gd name="connsiteY150" fmla="*/ 1296267 h 1600762"/>
              <a:gd name="connsiteX151" fmla="*/ 394571 w 1555560"/>
              <a:gd name="connsiteY151" fmla="*/ 1296267 h 1600762"/>
              <a:gd name="connsiteX152" fmla="*/ 383390 w 1555560"/>
              <a:gd name="connsiteY152" fmla="*/ 1296267 h 1600762"/>
              <a:gd name="connsiteX153" fmla="*/ 372209 w 1555560"/>
              <a:gd name="connsiteY153" fmla="*/ 1296267 h 1600762"/>
              <a:gd name="connsiteX154" fmla="*/ 372209 w 1555560"/>
              <a:gd name="connsiteY154" fmla="*/ 1307812 h 1600762"/>
              <a:gd name="connsiteX155" fmla="*/ 361028 w 1555560"/>
              <a:gd name="connsiteY155" fmla="*/ 1307812 h 1600762"/>
              <a:gd name="connsiteX156" fmla="*/ 361028 w 1555560"/>
              <a:gd name="connsiteY156" fmla="*/ 1318996 h 1600762"/>
              <a:gd name="connsiteX157" fmla="*/ 372209 w 1555560"/>
              <a:gd name="connsiteY157" fmla="*/ 1307812 h 1600762"/>
              <a:gd name="connsiteX158" fmla="*/ 225778 w 1555560"/>
              <a:gd name="connsiteY158" fmla="*/ 1296267 h 1600762"/>
              <a:gd name="connsiteX159" fmla="*/ 225778 w 1555560"/>
              <a:gd name="connsiteY159" fmla="*/ 1307812 h 1600762"/>
              <a:gd name="connsiteX160" fmla="*/ 236959 w 1555560"/>
              <a:gd name="connsiteY160" fmla="*/ 1307812 h 1600762"/>
              <a:gd name="connsiteX161" fmla="*/ 236959 w 1555560"/>
              <a:gd name="connsiteY161" fmla="*/ 1303483 h 1600762"/>
              <a:gd name="connsiteX162" fmla="*/ 236959 w 1555560"/>
              <a:gd name="connsiteY162" fmla="*/ 1302942 h 1600762"/>
              <a:gd name="connsiteX163" fmla="*/ 236959 w 1555560"/>
              <a:gd name="connsiteY163" fmla="*/ 1296267 h 1600762"/>
              <a:gd name="connsiteX164" fmla="*/ 1183711 w 1555560"/>
              <a:gd name="connsiteY164" fmla="*/ 1285083 h 1600762"/>
              <a:gd name="connsiteX165" fmla="*/ 1183711 w 1555560"/>
              <a:gd name="connsiteY165" fmla="*/ 1296267 h 1600762"/>
              <a:gd name="connsiteX166" fmla="*/ 1183711 w 1555560"/>
              <a:gd name="connsiteY166" fmla="*/ 1307812 h 1600762"/>
              <a:gd name="connsiteX167" fmla="*/ 1172531 w 1555560"/>
              <a:gd name="connsiteY167" fmla="*/ 1307812 h 1600762"/>
              <a:gd name="connsiteX168" fmla="*/ 1172531 w 1555560"/>
              <a:gd name="connsiteY168" fmla="*/ 1296267 h 1600762"/>
              <a:gd name="connsiteX169" fmla="*/ 1183711 w 1555560"/>
              <a:gd name="connsiteY169" fmla="*/ 1285083 h 1600762"/>
              <a:gd name="connsiteX170" fmla="*/ 428473 w 1555560"/>
              <a:gd name="connsiteY170" fmla="*/ 1285083 h 1600762"/>
              <a:gd name="connsiteX171" fmla="*/ 428473 w 1555560"/>
              <a:gd name="connsiteY171" fmla="*/ 1296267 h 1600762"/>
              <a:gd name="connsiteX172" fmla="*/ 439654 w 1555560"/>
              <a:gd name="connsiteY172" fmla="*/ 1296267 h 1600762"/>
              <a:gd name="connsiteX173" fmla="*/ 439654 w 1555560"/>
              <a:gd name="connsiteY173" fmla="*/ 1285083 h 1600762"/>
              <a:gd name="connsiteX174" fmla="*/ 428473 w 1555560"/>
              <a:gd name="connsiteY174" fmla="*/ 1285083 h 1600762"/>
              <a:gd name="connsiteX175" fmla="*/ 101709 w 1555560"/>
              <a:gd name="connsiteY175" fmla="*/ 1285083 h 1600762"/>
              <a:gd name="connsiteX176" fmla="*/ 101709 w 1555560"/>
              <a:gd name="connsiteY176" fmla="*/ 1296267 h 1600762"/>
              <a:gd name="connsiteX177" fmla="*/ 90528 w 1555560"/>
              <a:gd name="connsiteY177" fmla="*/ 1307812 h 1600762"/>
              <a:gd name="connsiteX178" fmla="*/ 90528 w 1555560"/>
              <a:gd name="connsiteY178" fmla="*/ 1296267 h 1600762"/>
              <a:gd name="connsiteX179" fmla="*/ 101709 w 1555560"/>
              <a:gd name="connsiteY179" fmla="*/ 1285083 h 1600762"/>
              <a:gd name="connsiteX180" fmla="*/ 78986 w 1555560"/>
              <a:gd name="connsiteY180" fmla="*/ 1285083 h 1600762"/>
              <a:gd name="connsiteX181" fmla="*/ 90528 w 1555560"/>
              <a:gd name="connsiteY181" fmla="*/ 1296267 h 1600762"/>
              <a:gd name="connsiteX182" fmla="*/ 81872 w 1555560"/>
              <a:gd name="connsiteY182" fmla="*/ 1296267 h 1600762"/>
              <a:gd name="connsiteX183" fmla="*/ 78986 w 1555560"/>
              <a:gd name="connsiteY183" fmla="*/ 1296267 h 1600762"/>
              <a:gd name="connsiteX184" fmla="*/ 67806 w 1555560"/>
              <a:gd name="connsiteY184" fmla="*/ 1296267 h 1600762"/>
              <a:gd name="connsiteX185" fmla="*/ 78986 w 1555560"/>
              <a:gd name="connsiteY185" fmla="*/ 1285083 h 1600762"/>
              <a:gd name="connsiteX186" fmla="*/ 231369 w 1555560"/>
              <a:gd name="connsiteY186" fmla="*/ 1276695 h 1600762"/>
              <a:gd name="connsiteX187" fmla="*/ 225778 w 1555560"/>
              <a:gd name="connsiteY187" fmla="*/ 1285083 h 1600762"/>
              <a:gd name="connsiteX188" fmla="*/ 236959 w 1555560"/>
              <a:gd name="connsiteY188" fmla="*/ 1285083 h 1600762"/>
              <a:gd name="connsiteX189" fmla="*/ 231369 w 1555560"/>
              <a:gd name="connsiteY189" fmla="*/ 1276695 h 1600762"/>
              <a:gd name="connsiteX190" fmla="*/ 608807 w 1555560"/>
              <a:gd name="connsiteY190" fmla="*/ 1262355 h 1600762"/>
              <a:gd name="connsiteX191" fmla="*/ 619988 w 1555560"/>
              <a:gd name="connsiteY191" fmla="*/ 1273899 h 1600762"/>
              <a:gd name="connsiteX192" fmla="*/ 608807 w 1555560"/>
              <a:gd name="connsiteY192" fmla="*/ 1262355 h 1600762"/>
              <a:gd name="connsiteX193" fmla="*/ 383390 w 1555560"/>
              <a:gd name="connsiteY193" fmla="*/ 1262355 h 1600762"/>
              <a:gd name="connsiteX194" fmla="*/ 394571 w 1555560"/>
              <a:gd name="connsiteY194" fmla="*/ 1273899 h 1600762"/>
              <a:gd name="connsiteX195" fmla="*/ 394571 w 1555560"/>
              <a:gd name="connsiteY195" fmla="*/ 1262355 h 1600762"/>
              <a:gd name="connsiteX196" fmla="*/ 383390 w 1555560"/>
              <a:gd name="connsiteY196" fmla="*/ 1262355 h 1600762"/>
              <a:gd name="connsiteX197" fmla="*/ 361028 w 1555560"/>
              <a:gd name="connsiteY197" fmla="*/ 1262355 h 1600762"/>
              <a:gd name="connsiteX198" fmla="*/ 349487 w 1555560"/>
              <a:gd name="connsiteY198" fmla="*/ 1273899 h 1600762"/>
              <a:gd name="connsiteX199" fmla="*/ 361028 w 1555560"/>
              <a:gd name="connsiteY199" fmla="*/ 1262355 h 1600762"/>
              <a:gd name="connsiteX200" fmla="*/ 191875 w 1555560"/>
              <a:gd name="connsiteY200" fmla="*/ 1262355 h 1600762"/>
              <a:gd name="connsiteX201" fmla="*/ 191875 w 1555560"/>
              <a:gd name="connsiteY201" fmla="*/ 1273899 h 1600762"/>
              <a:gd name="connsiteX202" fmla="*/ 196592 w 1555560"/>
              <a:gd name="connsiteY202" fmla="*/ 1273899 h 1600762"/>
              <a:gd name="connsiteX203" fmla="*/ 203056 w 1555560"/>
              <a:gd name="connsiteY203" fmla="*/ 1273899 h 1600762"/>
              <a:gd name="connsiteX204" fmla="*/ 203056 w 1555560"/>
              <a:gd name="connsiteY204" fmla="*/ 1262355 h 1600762"/>
              <a:gd name="connsiteX205" fmla="*/ 1149808 w 1555560"/>
              <a:gd name="connsiteY205" fmla="*/ 1251170 h 1600762"/>
              <a:gd name="connsiteX206" fmla="*/ 1149808 w 1555560"/>
              <a:gd name="connsiteY206" fmla="*/ 1262355 h 1600762"/>
              <a:gd name="connsiteX207" fmla="*/ 1149808 w 1555560"/>
              <a:gd name="connsiteY207" fmla="*/ 1269029 h 1600762"/>
              <a:gd name="connsiteX208" fmla="*/ 1149808 w 1555560"/>
              <a:gd name="connsiteY208" fmla="*/ 1269570 h 1600762"/>
              <a:gd name="connsiteX209" fmla="*/ 1149808 w 1555560"/>
              <a:gd name="connsiteY209" fmla="*/ 1273899 h 1600762"/>
              <a:gd name="connsiteX210" fmla="*/ 1138628 w 1555560"/>
              <a:gd name="connsiteY210" fmla="*/ 1273899 h 1600762"/>
              <a:gd name="connsiteX211" fmla="*/ 1138628 w 1555560"/>
              <a:gd name="connsiteY211" fmla="*/ 1262355 h 1600762"/>
              <a:gd name="connsiteX212" fmla="*/ 1127447 w 1555560"/>
              <a:gd name="connsiteY212" fmla="*/ 1262355 h 1600762"/>
              <a:gd name="connsiteX213" fmla="*/ 1115906 w 1555560"/>
              <a:gd name="connsiteY213" fmla="*/ 1262355 h 1600762"/>
              <a:gd name="connsiteX214" fmla="*/ 1115906 w 1555560"/>
              <a:gd name="connsiteY214" fmla="*/ 1263798 h 1600762"/>
              <a:gd name="connsiteX215" fmla="*/ 1115906 w 1555560"/>
              <a:gd name="connsiteY215" fmla="*/ 1272456 h 1600762"/>
              <a:gd name="connsiteX216" fmla="*/ 1115906 w 1555560"/>
              <a:gd name="connsiteY216" fmla="*/ 1273899 h 1600762"/>
              <a:gd name="connsiteX217" fmla="*/ 1127447 w 1555560"/>
              <a:gd name="connsiteY217" fmla="*/ 1273899 h 1600762"/>
              <a:gd name="connsiteX218" fmla="*/ 1127447 w 1555560"/>
              <a:gd name="connsiteY218" fmla="*/ 1285083 h 1600762"/>
              <a:gd name="connsiteX219" fmla="*/ 1127447 w 1555560"/>
              <a:gd name="connsiteY219" fmla="*/ 1296267 h 1600762"/>
              <a:gd name="connsiteX220" fmla="*/ 1138628 w 1555560"/>
              <a:gd name="connsiteY220" fmla="*/ 1296267 h 1600762"/>
              <a:gd name="connsiteX221" fmla="*/ 1149808 w 1555560"/>
              <a:gd name="connsiteY221" fmla="*/ 1296267 h 1600762"/>
              <a:gd name="connsiteX222" fmla="*/ 1149808 w 1555560"/>
              <a:gd name="connsiteY222" fmla="*/ 1294869 h 1600762"/>
              <a:gd name="connsiteX223" fmla="*/ 1149808 w 1555560"/>
              <a:gd name="connsiteY223" fmla="*/ 1285083 h 1600762"/>
              <a:gd name="connsiteX224" fmla="*/ 1149808 w 1555560"/>
              <a:gd name="connsiteY224" fmla="*/ 1273899 h 1600762"/>
              <a:gd name="connsiteX225" fmla="*/ 1149808 w 1555560"/>
              <a:gd name="connsiteY225" fmla="*/ 1262355 h 1600762"/>
              <a:gd name="connsiteX226" fmla="*/ 1149808 w 1555560"/>
              <a:gd name="connsiteY226" fmla="*/ 1260957 h 1600762"/>
              <a:gd name="connsiteX227" fmla="*/ 1149808 w 1555560"/>
              <a:gd name="connsiteY227" fmla="*/ 1255889 h 1600762"/>
              <a:gd name="connsiteX228" fmla="*/ 1149808 w 1555560"/>
              <a:gd name="connsiteY228" fmla="*/ 1255364 h 1600762"/>
              <a:gd name="connsiteX229" fmla="*/ 1149808 w 1555560"/>
              <a:gd name="connsiteY229" fmla="*/ 1251170 h 1600762"/>
              <a:gd name="connsiteX230" fmla="*/ 642710 w 1555560"/>
              <a:gd name="connsiteY230" fmla="*/ 1251170 h 1600762"/>
              <a:gd name="connsiteX231" fmla="*/ 653891 w 1555560"/>
              <a:gd name="connsiteY231" fmla="*/ 1262355 h 1600762"/>
              <a:gd name="connsiteX232" fmla="*/ 653891 w 1555560"/>
              <a:gd name="connsiteY232" fmla="*/ 1251170 h 1600762"/>
              <a:gd name="connsiteX233" fmla="*/ 541362 w 1555560"/>
              <a:gd name="connsiteY233" fmla="*/ 1251170 h 1600762"/>
              <a:gd name="connsiteX234" fmla="*/ 552543 w 1555560"/>
              <a:gd name="connsiteY234" fmla="*/ 1251170 h 1600762"/>
              <a:gd name="connsiteX235" fmla="*/ 552543 w 1555560"/>
              <a:gd name="connsiteY235" fmla="*/ 1262355 h 1600762"/>
              <a:gd name="connsiteX236" fmla="*/ 563724 w 1555560"/>
              <a:gd name="connsiteY236" fmla="*/ 1262355 h 1600762"/>
              <a:gd name="connsiteX237" fmla="*/ 574904 w 1555560"/>
              <a:gd name="connsiteY237" fmla="*/ 1262355 h 1600762"/>
              <a:gd name="connsiteX238" fmla="*/ 586446 w 1555560"/>
              <a:gd name="connsiteY238" fmla="*/ 1262355 h 1600762"/>
              <a:gd name="connsiteX239" fmla="*/ 597626 w 1555560"/>
              <a:gd name="connsiteY239" fmla="*/ 1262355 h 1600762"/>
              <a:gd name="connsiteX240" fmla="*/ 597626 w 1555560"/>
              <a:gd name="connsiteY240" fmla="*/ 1251170 h 1600762"/>
              <a:gd name="connsiteX241" fmla="*/ 608807 w 1555560"/>
              <a:gd name="connsiteY241" fmla="*/ 1251170 h 1600762"/>
              <a:gd name="connsiteX242" fmla="*/ 613524 w 1555560"/>
              <a:gd name="connsiteY242" fmla="*/ 1251170 h 1600762"/>
              <a:gd name="connsiteX243" fmla="*/ 618590 w 1555560"/>
              <a:gd name="connsiteY243" fmla="*/ 1251170 h 1600762"/>
              <a:gd name="connsiteX244" fmla="*/ 619988 w 1555560"/>
              <a:gd name="connsiteY244" fmla="*/ 1251170 h 1600762"/>
              <a:gd name="connsiteX245" fmla="*/ 619988 w 1555560"/>
              <a:gd name="connsiteY245" fmla="*/ 1252568 h 1600762"/>
              <a:gd name="connsiteX246" fmla="*/ 619988 w 1555560"/>
              <a:gd name="connsiteY246" fmla="*/ 1257636 h 1600762"/>
              <a:gd name="connsiteX247" fmla="*/ 619988 w 1555560"/>
              <a:gd name="connsiteY247" fmla="*/ 1258161 h 1600762"/>
              <a:gd name="connsiteX248" fmla="*/ 619988 w 1555560"/>
              <a:gd name="connsiteY248" fmla="*/ 1262355 h 1600762"/>
              <a:gd name="connsiteX249" fmla="*/ 608807 w 1555560"/>
              <a:gd name="connsiteY249" fmla="*/ 1262355 h 1600762"/>
              <a:gd name="connsiteX250" fmla="*/ 608807 w 1555560"/>
              <a:gd name="connsiteY250" fmla="*/ 1273899 h 1600762"/>
              <a:gd name="connsiteX251" fmla="*/ 607410 w 1555560"/>
              <a:gd name="connsiteY251" fmla="*/ 1273899 h 1600762"/>
              <a:gd name="connsiteX252" fmla="*/ 602343 w 1555560"/>
              <a:gd name="connsiteY252" fmla="*/ 1273899 h 1600762"/>
              <a:gd name="connsiteX253" fmla="*/ 601819 w 1555560"/>
              <a:gd name="connsiteY253" fmla="*/ 1273899 h 1600762"/>
              <a:gd name="connsiteX254" fmla="*/ 597626 w 1555560"/>
              <a:gd name="connsiteY254" fmla="*/ 1273899 h 1600762"/>
              <a:gd name="connsiteX255" fmla="*/ 597626 w 1555560"/>
              <a:gd name="connsiteY255" fmla="*/ 1285083 h 1600762"/>
              <a:gd name="connsiteX256" fmla="*/ 586446 w 1555560"/>
              <a:gd name="connsiteY256" fmla="*/ 1296267 h 1600762"/>
              <a:gd name="connsiteX257" fmla="*/ 574904 w 1555560"/>
              <a:gd name="connsiteY257" fmla="*/ 1296267 h 1600762"/>
              <a:gd name="connsiteX258" fmla="*/ 574904 w 1555560"/>
              <a:gd name="connsiteY258" fmla="*/ 1285083 h 1600762"/>
              <a:gd name="connsiteX259" fmla="*/ 563724 w 1555560"/>
              <a:gd name="connsiteY259" fmla="*/ 1285083 h 1600762"/>
              <a:gd name="connsiteX260" fmla="*/ 563724 w 1555560"/>
              <a:gd name="connsiteY260" fmla="*/ 1273899 h 1600762"/>
              <a:gd name="connsiteX261" fmla="*/ 552543 w 1555560"/>
              <a:gd name="connsiteY261" fmla="*/ 1273899 h 1600762"/>
              <a:gd name="connsiteX262" fmla="*/ 541362 w 1555560"/>
              <a:gd name="connsiteY262" fmla="*/ 1273899 h 1600762"/>
              <a:gd name="connsiteX263" fmla="*/ 541362 w 1555560"/>
              <a:gd name="connsiteY263" fmla="*/ 1262355 h 1600762"/>
              <a:gd name="connsiteX264" fmla="*/ 541362 w 1555560"/>
              <a:gd name="connsiteY264" fmla="*/ 1255889 h 1600762"/>
              <a:gd name="connsiteX265" fmla="*/ 541362 w 1555560"/>
              <a:gd name="connsiteY265" fmla="*/ 1255364 h 1600762"/>
              <a:gd name="connsiteX266" fmla="*/ 541362 w 1555560"/>
              <a:gd name="connsiteY266" fmla="*/ 1251170 h 1600762"/>
              <a:gd name="connsiteX267" fmla="*/ 11542 w 1555560"/>
              <a:gd name="connsiteY267" fmla="*/ 1251170 h 1600762"/>
              <a:gd name="connsiteX268" fmla="*/ 11542 w 1555560"/>
              <a:gd name="connsiteY268" fmla="*/ 1262355 h 1600762"/>
              <a:gd name="connsiteX269" fmla="*/ 552543 w 1555560"/>
              <a:gd name="connsiteY269" fmla="*/ 1239986 h 1600762"/>
              <a:gd name="connsiteX270" fmla="*/ 563724 w 1555560"/>
              <a:gd name="connsiteY270" fmla="*/ 1239986 h 1600762"/>
              <a:gd name="connsiteX271" fmla="*/ 563724 w 1555560"/>
              <a:gd name="connsiteY271" fmla="*/ 1251170 h 1600762"/>
              <a:gd name="connsiteX272" fmla="*/ 552543 w 1555560"/>
              <a:gd name="connsiteY272" fmla="*/ 1251170 h 1600762"/>
              <a:gd name="connsiteX273" fmla="*/ 552543 w 1555560"/>
              <a:gd name="connsiteY273" fmla="*/ 1239986 h 1600762"/>
              <a:gd name="connsiteX274" fmla="*/ 529821 w 1555560"/>
              <a:gd name="connsiteY274" fmla="*/ 1239986 h 1600762"/>
              <a:gd name="connsiteX275" fmla="*/ 541362 w 1555560"/>
              <a:gd name="connsiteY275" fmla="*/ 1239986 h 1600762"/>
              <a:gd name="connsiteX276" fmla="*/ 541362 w 1555560"/>
              <a:gd name="connsiteY276" fmla="*/ 1248374 h 1600762"/>
              <a:gd name="connsiteX277" fmla="*/ 541362 w 1555560"/>
              <a:gd name="connsiteY277" fmla="*/ 1251170 h 1600762"/>
              <a:gd name="connsiteX278" fmla="*/ 529821 w 1555560"/>
              <a:gd name="connsiteY278" fmla="*/ 1251170 h 1600762"/>
              <a:gd name="connsiteX279" fmla="*/ 529821 w 1555560"/>
              <a:gd name="connsiteY279" fmla="*/ 1239986 h 1600762"/>
              <a:gd name="connsiteX280" fmla="*/ 191875 w 1555560"/>
              <a:gd name="connsiteY280" fmla="*/ 1239986 h 1600762"/>
              <a:gd name="connsiteX281" fmla="*/ 191875 w 1555560"/>
              <a:gd name="connsiteY281" fmla="*/ 1251170 h 1600762"/>
              <a:gd name="connsiteX282" fmla="*/ 191875 w 1555560"/>
              <a:gd name="connsiteY282" fmla="*/ 1239986 h 1600762"/>
              <a:gd name="connsiteX283" fmla="*/ 203056 w 1555560"/>
              <a:gd name="connsiteY283" fmla="*/ 1251170 h 1600762"/>
              <a:gd name="connsiteX284" fmla="*/ 203056 w 1555560"/>
              <a:gd name="connsiteY284" fmla="*/ 1239986 h 1600762"/>
              <a:gd name="connsiteX285" fmla="*/ 1149808 w 1555560"/>
              <a:gd name="connsiteY285" fmla="*/ 1228802 h 1600762"/>
              <a:gd name="connsiteX286" fmla="*/ 1138628 w 1555560"/>
              <a:gd name="connsiteY286" fmla="*/ 1239986 h 1600762"/>
              <a:gd name="connsiteX287" fmla="*/ 1149808 w 1555560"/>
              <a:gd name="connsiteY287" fmla="*/ 1239986 h 1600762"/>
              <a:gd name="connsiteX288" fmla="*/ 1149808 w 1555560"/>
              <a:gd name="connsiteY288" fmla="*/ 1238588 h 1600762"/>
              <a:gd name="connsiteX289" fmla="*/ 1149808 w 1555560"/>
              <a:gd name="connsiteY289" fmla="*/ 1230200 h 1600762"/>
              <a:gd name="connsiteX290" fmla="*/ 1127447 w 1555560"/>
              <a:gd name="connsiteY290" fmla="*/ 1228802 h 1600762"/>
              <a:gd name="connsiteX291" fmla="*/ 1127447 w 1555560"/>
              <a:gd name="connsiteY291" fmla="*/ 1230200 h 1600762"/>
              <a:gd name="connsiteX292" fmla="*/ 1127447 w 1555560"/>
              <a:gd name="connsiteY292" fmla="*/ 1238588 h 1600762"/>
              <a:gd name="connsiteX293" fmla="*/ 1127447 w 1555560"/>
              <a:gd name="connsiteY293" fmla="*/ 1239986 h 1600762"/>
              <a:gd name="connsiteX294" fmla="*/ 1138628 w 1555560"/>
              <a:gd name="connsiteY294" fmla="*/ 1228802 h 1600762"/>
              <a:gd name="connsiteX295" fmla="*/ 1137230 w 1555560"/>
              <a:gd name="connsiteY295" fmla="*/ 1228802 h 1600762"/>
              <a:gd name="connsiteX296" fmla="*/ 1132164 w 1555560"/>
              <a:gd name="connsiteY296" fmla="*/ 1228802 h 1600762"/>
              <a:gd name="connsiteX297" fmla="*/ 1131640 w 1555560"/>
              <a:gd name="connsiteY297" fmla="*/ 1228802 h 1600762"/>
              <a:gd name="connsiteX298" fmla="*/ 1127447 w 1555560"/>
              <a:gd name="connsiteY298" fmla="*/ 1228802 h 1600762"/>
              <a:gd name="connsiteX299" fmla="*/ 665071 w 1555560"/>
              <a:gd name="connsiteY299" fmla="*/ 1228802 h 1600762"/>
              <a:gd name="connsiteX300" fmla="*/ 653891 w 1555560"/>
              <a:gd name="connsiteY300" fmla="*/ 1239986 h 1600762"/>
              <a:gd name="connsiteX301" fmla="*/ 665071 w 1555560"/>
              <a:gd name="connsiteY301" fmla="*/ 1239986 h 1600762"/>
              <a:gd name="connsiteX302" fmla="*/ 676613 w 1555560"/>
              <a:gd name="connsiteY302" fmla="*/ 1228802 h 1600762"/>
              <a:gd name="connsiteX303" fmla="*/ 665071 w 1555560"/>
              <a:gd name="connsiteY303" fmla="*/ 1239986 h 1600762"/>
              <a:gd name="connsiteX304" fmla="*/ 665071 w 1555560"/>
              <a:gd name="connsiteY304" fmla="*/ 1228802 h 1600762"/>
              <a:gd name="connsiteX305" fmla="*/ 563724 w 1555560"/>
              <a:gd name="connsiteY305" fmla="*/ 1228802 h 1600762"/>
              <a:gd name="connsiteX306" fmla="*/ 565121 w 1555560"/>
              <a:gd name="connsiteY306" fmla="*/ 1228802 h 1600762"/>
              <a:gd name="connsiteX307" fmla="*/ 574904 w 1555560"/>
              <a:gd name="connsiteY307" fmla="*/ 1228802 h 1600762"/>
              <a:gd name="connsiteX308" fmla="*/ 574904 w 1555560"/>
              <a:gd name="connsiteY308" fmla="*/ 1230200 h 1600762"/>
              <a:gd name="connsiteX309" fmla="*/ 574904 w 1555560"/>
              <a:gd name="connsiteY309" fmla="*/ 1232996 h 1600762"/>
              <a:gd name="connsiteX310" fmla="*/ 574904 w 1555560"/>
              <a:gd name="connsiteY310" fmla="*/ 1233521 h 1600762"/>
              <a:gd name="connsiteX311" fmla="*/ 574904 w 1555560"/>
              <a:gd name="connsiteY311" fmla="*/ 1239986 h 1600762"/>
              <a:gd name="connsiteX312" fmla="*/ 563724 w 1555560"/>
              <a:gd name="connsiteY312" fmla="*/ 1228802 h 1600762"/>
              <a:gd name="connsiteX313" fmla="*/ 523136 w 1555560"/>
              <a:gd name="connsiteY313" fmla="*/ 1225488 h 1600762"/>
              <a:gd name="connsiteX314" fmla="*/ 524231 w 1555560"/>
              <a:gd name="connsiteY314" fmla="*/ 1227404 h 1600762"/>
              <a:gd name="connsiteX315" fmla="*/ 529821 w 1555560"/>
              <a:gd name="connsiteY315" fmla="*/ 1228802 h 1600762"/>
              <a:gd name="connsiteX316" fmla="*/ 518640 w 1555560"/>
              <a:gd name="connsiteY316" fmla="*/ 1228802 h 1600762"/>
              <a:gd name="connsiteX317" fmla="*/ 522833 w 1555560"/>
              <a:gd name="connsiteY317" fmla="*/ 1227404 h 1600762"/>
              <a:gd name="connsiteX318" fmla="*/ 518640 w 1555560"/>
              <a:gd name="connsiteY318" fmla="*/ 1217618 h 1600762"/>
              <a:gd name="connsiteX319" fmla="*/ 523357 w 1555560"/>
              <a:gd name="connsiteY319" fmla="*/ 1224084 h 1600762"/>
              <a:gd name="connsiteX320" fmla="*/ 523136 w 1555560"/>
              <a:gd name="connsiteY320" fmla="*/ 1225488 h 1600762"/>
              <a:gd name="connsiteX321" fmla="*/ 112889 w 1555560"/>
              <a:gd name="connsiteY321" fmla="*/ 1217618 h 1600762"/>
              <a:gd name="connsiteX322" fmla="*/ 124070 w 1555560"/>
              <a:gd name="connsiteY322" fmla="*/ 1228802 h 1600762"/>
              <a:gd name="connsiteX323" fmla="*/ 124070 w 1555560"/>
              <a:gd name="connsiteY323" fmla="*/ 1217618 h 1600762"/>
              <a:gd name="connsiteX324" fmla="*/ 45444 w 1555560"/>
              <a:gd name="connsiteY324" fmla="*/ 1217618 h 1600762"/>
              <a:gd name="connsiteX325" fmla="*/ 45444 w 1555560"/>
              <a:gd name="connsiteY325" fmla="*/ 1217618 h 1600762"/>
              <a:gd name="connsiteX326" fmla="*/ 45444 w 1555560"/>
              <a:gd name="connsiteY326" fmla="*/ 1217618 h 1600762"/>
              <a:gd name="connsiteX327" fmla="*/ 45444 w 1555560"/>
              <a:gd name="connsiteY327" fmla="*/ 1228802 h 1600762"/>
              <a:gd name="connsiteX328" fmla="*/ 56625 w 1555560"/>
              <a:gd name="connsiteY328" fmla="*/ 1217618 h 1600762"/>
              <a:gd name="connsiteX329" fmla="*/ 51908 w 1555560"/>
              <a:gd name="connsiteY329" fmla="*/ 1217618 h 1600762"/>
              <a:gd name="connsiteX330" fmla="*/ 1280342 w 1555560"/>
              <a:gd name="connsiteY330" fmla="*/ 1212748 h 1600762"/>
              <a:gd name="connsiteX331" fmla="*/ 1285059 w 1555560"/>
              <a:gd name="connsiteY331" fmla="*/ 1217618 h 1600762"/>
              <a:gd name="connsiteX332" fmla="*/ 1280342 w 1555560"/>
              <a:gd name="connsiteY332" fmla="*/ 1212748 h 1600762"/>
              <a:gd name="connsiteX333" fmla="*/ 1228795 w 1555560"/>
              <a:gd name="connsiteY333" fmla="*/ 1206074 h 1600762"/>
              <a:gd name="connsiteX334" fmla="*/ 1239975 w 1555560"/>
              <a:gd name="connsiteY334" fmla="*/ 1217618 h 1600762"/>
              <a:gd name="connsiteX335" fmla="*/ 1239975 w 1555560"/>
              <a:gd name="connsiteY335" fmla="*/ 1221812 h 1600762"/>
              <a:gd name="connsiteX336" fmla="*/ 1239975 w 1555560"/>
              <a:gd name="connsiteY336" fmla="*/ 1222337 h 1600762"/>
              <a:gd name="connsiteX337" fmla="*/ 1239975 w 1555560"/>
              <a:gd name="connsiteY337" fmla="*/ 1228802 h 1600762"/>
              <a:gd name="connsiteX338" fmla="*/ 1206073 w 1555560"/>
              <a:gd name="connsiteY338" fmla="*/ 1239986 h 1600762"/>
              <a:gd name="connsiteX339" fmla="*/ 1206073 w 1555560"/>
              <a:gd name="connsiteY339" fmla="*/ 1228802 h 1600762"/>
              <a:gd name="connsiteX340" fmla="*/ 1217614 w 1555560"/>
              <a:gd name="connsiteY340" fmla="*/ 1228802 h 1600762"/>
              <a:gd name="connsiteX341" fmla="*/ 1228795 w 1555560"/>
              <a:gd name="connsiteY341" fmla="*/ 1228802 h 1600762"/>
              <a:gd name="connsiteX342" fmla="*/ 1228795 w 1555560"/>
              <a:gd name="connsiteY342" fmla="*/ 1217618 h 1600762"/>
              <a:gd name="connsiteX343" fmla="*/ 1228795 w 1555560"/>
              <a:gd name="connsiteY343" fmla="*/ 1216175 h 1600762"/>
              <a:gd name="connsiteX344" fmla="*/ 1228795 w 1555560"/>
              <a:gd name="connsiteY344" fmla="*/ 1210944 h 1600762"/>
              <a:gd name="connsiteX345" fmla="*/ 1228795 w 1555560"/>
              <a:gd name="connsiteY345" fmla="*/ 1206074 h 1600762"/>
              <a:gd name="connsiteX346" fmla="*/ 203056 w 1555560"/>
              <a:gd name="connsiteY346" fmla="*/ 1206074 h 1600762"/>
              <a:gd name="connsiteX347" fmla="*/ 203056 w 1555560"/>
              <a:gd name="connsiteY347" fmla="*/ 1217618 h 1600762"/>
              <a:gd name="connsiteX348" fmla="*/ 214237 w 1555560"/>
              <a:gd name="connsiteY348" fmla="*/ 1228802 h 1600762"/>
              <a:gd name="connsiteX349" fmla="*/ 214237 w 1555560"/>
              <a:gd name="connsiteY349" fmla="*/ 1217618 h 1600762"/>
              <a:gd name="connsiteX350" fmla="*/ 225778 w 1555560"/>
              <a:gd name="connsiteY350" fmla="*/ 1217618 h 1600762"/>
              <a:gd name="connsiteX351" fmla="*/ 214237 w 1555560"/>
              <a:gd name="connsiteY351" fmla="*/ 1206074 h 1600762"/>
              <a:gd name="connsiteX352" fmla="*/ 214237 w 1555560"/>
              <a:gd name="connsiteY352" fmla="*/ 1217618 h 1600762"/>
              <a:gd name="connsiteX353" fmla="*/ 203056 w 1555560"/>
              <a:gd name="connsiteY353" fmla="*/ 1206074 h 1600762"/>
              <a:gd name="connsiteX354" fmla="*/ 518640 w 1555560"/>
              <a:gd name="connsiteY354" fmla="*/ 1194889 h 1600762"/>
              <a:gd name="connsiteX355" fmla="*/ 518640 w 1555560"/>
              <a:gd name="connsiteY355" fmla="*/ 1206074 h 1600762"/>
              <a:gd name="connsiteX356" fmla="*/ 529821 w 1555560"/>
              <a:gd name="connsiteY356" fmla="*/ 1194889 h 1600762"/>
              <a:gd name="connsiteX357" fmla="*/ 518640 w 1555560"/>
              <a:gd name="connsiteY357" fmla="*/ 1194889 h 1600762"/>
              <a:gd name="connsiteX358" fmla="*/ 112889 w 1555560"/>
              <a:gd name="connsiteY358" fmla="*/ 1194889 h 1600762"/>
              <a:gd name="connsiteX359" fmla="*/ 124070 w 1555560"/>
              <a:gd name="connsiteY359" fmla="*/ 1206074 h 1600762"/>
              <a:gd name="connsiteX360" fmla="*/ 124070 w 1555560"/>
              <a:gd name="connsiteY360" fmla="*/ 1194889 h 1600762"/>
              <a:gd name="connsiteX361" fmla="*/ 1285059 w 1555560"/>
              <a:gd name="connsiteY361" fmla="*/ 1183705 h 1600762"/>
              <a:gd name="connsiteX362" fmla="*/ 1285059 w 1555560"/>
              <a:gd name="connsiteY362" fmla="*/ 1194889 h 1600762"/>
              <a:gd name="connsiteX363" fmla="*/ 1296240 w 1555560"/>
              <a:gd name="connsiteY363" fmla="*/ 1194889 h 1600762"/>
              <a:gd name="connsiteX364" fmla="*/ 1296240 w 1555560"/>
              <a:gd name="connsiteY364" fmla="*/ 1183705 h 1600762"/>
              <a:gd name="connsiteX365" fmla="*/ 1228795 w 1555560"/>
              <a:gd name="connsiteY365" fmla="*/ 1183705 h 1600762"/>
              <a:gd name="connsiteX366" fmla="*/ 1239975 w 1555560"/>
              <a:gd name="connsiteY366" fmla="*/ 1183705 h 1600762"/>
              <a:gd name="connsiteX367" fmla="*/ 1239975 w 1555560"/>
              <a:gd name="connsiteY367" fmla="*/ 1190171 h 1600762"/>
              <a:gd name="connsiteX368" fmla="*/ 1239975 w 1555560"/>
              <a:gd name="connsiteY368" fmla="*/ 1190695 h 1600762"/>
              <a:gd name="connsiteX369" fmla="*/ 1239975 w 1555560"/>
              <a:gd name="connsiteY369" fmla="*/ 1194889 h 1600762"/>
              <a:gd name="connsiteX370" fmla="*/ 1228795 w 1555560"/>
              <a:gd name="connsiteY370" fmla="*/ 1194889 h 1600762"/>
              <a:gd name="connsiteX371" fmla="*/ 1228795 w 1555560"/>
              <a:gd name="connsiteY371" fmla="*/ 1183705 h 1600762"/>
              <a:gd name="connsiteX372" fmla="*/ 1194892 w 1555560"/>
              <a:gd name="connsiteY372" fmla="*/ 1183705 h 1600762"/>
              <a:gd name="connsiteX373" fmla="*/ 1194892 w 1555560"/>
              <a:gd name="connsiteY373" fmla="*/ 1194889 h 1600762"/>
              <a:gd name="connsiteX374" fmla="*/ 1194892 w 1555560"/>
              <a:gd name="connsiteY374" fmla="*/ 1183705 h 1600762"/>
              <a:gd name="connsiteX375" fmla="*/ 1183711 w 1555560"/>
              <a:gd name="connsiteY375" fmla="*/ 1183705 h 1600762"/>
              <a:gd name="connsiteX376" fmla="*/ 1172531 w 1555560"/>
              <a:gd name="connsiteY376" fmla="*/ 1194889 h 1600762"/>
              <a:gd name="connsiteX377" fmla="*/ 1183711 w 1555560"/>
              <a:gd name="connsiteY377" fmla="*/ 1194889 h 1600762"/>
              <a:gd name="connsiteX378" fmla="*/ 1318962 w 1555560"/>
              <a:gd name="connsiteY378" fmla="*/ 1160977 h 1600762"/>
              <a:gd name="connsiteX379" fmla="*/ 1307781 w 1555560"/>
              <a:gd name="connsiteY379" fmla="*/ 1172521 h 1600762"/>
              <a:gd name="connsiteX380" fmla="*/ 1318962 w 1555560"/>
              <a:gd name="connsiteY380" fmla="*/ 1172521 h 1600762"/>
              <a:gd name="connsiteX381" fmla="*/ 1318962 w 1555560"/>
              <a:gd name="connsiteY381" fmla="*/ 1171078 h 1600762"/>
              <a:gd name="connsiteX382" fmla="*/ 1318962 w 1555560"/>
              <a:gd name="connsiteY382" fmla="*/ 1165847 h 1600762"/>
              <a:gd name="connsiteX383" fmla="*/ 1318962 w 1555560"/>
              <a:gd name="connsiteY383" fmla="*/ 1160977 h 1600762"/>
              <a:gd name="connsiteX384" fmla="*/ 1262697 w 1555560"/>
              <a:gd name="connsiteY384" fmla="*/ 1160977 h 1600762"/>
              <a:gd name="connsiteX385" fmla="*/ 1251156 w 1555560"/>
              <a:gd name="connsiteY385" fmla="*/ 1172521 h 1600762"/>
              <a:gd name="connsiteX386" fmla="*/ 1262697 w 1555560"/>
              <a:gd name="connsiteY386" fmla="*/ 1172521 h 1600762"/>
              <a:gd name="connsiteX387" fmla="*/ 1228795 w 1555560"/>
              <a:gd name="connsiteY387" fmla="*/ 1138608 h 1600762"/>
              <a:gd name="connsiteX388" fmla="*/ 1228795 w 1555560"/>
              <a:gd name="connsiteY388" fmla="*/ 1149792 h 1600762"/>
              <a:gd name="connsiteX389" fmla="*/ 1239975 w 1555560"/>
              <a:gd name="connsiteY389" fmla="*/ 1149792 h 1600762"/>
              <a:gd name="connsiteX390" fmla="*/ 1239975 w 1555560"/>
              <a:gd name="connsiteY390" fmla="*/ 1158181 h 1600762"/>
              <a:gd name="connsiteX391" fmla="*/ 1239975 w 1555560"/>
              <a:gd name="connsiteY391" fmla="*/ 1160977 h 1600762"/>
              <a:gd name="connsiteX392" fmla="*/ 1251156 w 1555560"/>
              <a:gd name="connsiteY392" fmla="*/ 1160977 h 1600762"/>
              <a:gd name="connsiteX393" fmla="*/ 1251156 w 1555560"/>
              <a:gd name="connsiteY393" fmla="*/ 1156084 h 1600762"/>
              <a:gd name="connsiteX394" fmla="*/ 1251156 w 1555560"/>
              <a:gd name="connsiteY394" fmla="*/ 1149792 h 1600762"/>
              <a:gd name="connsiteX395" fmla="*/ 1239975 w 1555560"/>
              <a:gd name="connsiteY395" fmla="*/ 1149792 h 1600762"/>
              <a:gd name="connsiteX396" fmla="*/ 1239975 w 1555560"/>
              <a:gd name="connsiteY396" fmla="*/ 1138608 h 1600762"/>
              <a:gd name="connsiteX397" fmla="*/ 1521657 w 1555560"/>
              <a:gd name="connsiteY397" fmla="*/ 1115880 h 1600762"/>
              <a:gd name="connsiteX398" fmla="*/ 1526526 w 1555560"/>
              <a:gd name="connsiteY398" fmla="*/ 1120750 h 1600762"/>
              <a:gd name="connsiteX399" fmla="*/ 1526201 w 1555560"/>
              <a:gd name="connsiteY399" fmla="*/ 1120425 h 1600762"/>
              <a:gd name="connsiteX400" fmla="*/ 1521657 w 1555560"/>
              <a:gd name="connsiteY400" fmla="*/ 1115880 h 1600762"/>
              <a:gd name="connsiteX401" fmla="*/ 1525985 w 1555560"/>
              <a:gd name="connsiteY401" fmla="*/ 1120209 h 1600762"/>
              <a:gd name="connsiteX402" fmla="*/ 1526201 w 1555560"/>
              <a:gd name="connsiteY402" fmla="*/ 1120425 h 1600762"/>
              <a:gd name="connsiteX403" fmla="*/ 1526706 w 1555560"/>
              <a:gd name="connsiteY403" fmla="*/ 1120930 h 1600762"/>
              <a:gd name="connsiteX404" fmla="*/ 1533198 w 1555560"/>
              <a:gd name="connsiteY404" fmla="*/ 1127424 h 1600762"/>
              <a:gd name="connsiteX405" fmla="*/ 1533198 w 1555560"/>
              <a:gd name="connsiteY405" fmla="*/ 1115880 h 1600762"/>
              <a:gd name="connsiteX406" fmla="*/ 1499295 w 1555560"/>
              <a:gd name="connsiteY406" fmla="*/ 1104696 h 1600762"/>
              <a:gd name="connsiteX407" fmla="*/ 1510476 w 1555560"/>
              <a:gd name="connsiteY407" fmla="*/ 1108051 h 1600762"/>
              <a:gd name="connsiteX408" fmla="*/ 1513271 w 1555560"/>
              <a:gd name="connsiteY408" fmla="*/ 1108890 h 1600762"/>
              <a:gd name="connsiteX409" fmla="*/ 1510476 w 1555560"/>
              <a:gd name="connsiteY409" fmla="*/ 1104696 h 1600762"/>
              <a:gd name="connsiteX410" fmla="*/ 1499295 w 1555560"/>
              <a:gd name="connsiteY410" fmla="*/ 1104696 h 1600762"/>
              <a:gd name="connsiteX411" fmla="*/ 1499295 w 1555560"/>
              <a:gd name="connsiteY411" fmla="*/ 1093511 h 1600762"/>
              <a:gd name="connsiteX412" fmla="*/ 1510476 w 1555560"/>
              <a:gd name="connsiteY412" fmla="*/ 1093511 h 1600762"/>
              <a:gd name="connsiteX413" fmla="*/ 1521657 w 1555560"/>
              <a:gd name="connsiteY413" fmla="*/ 1082327 h 1600762"/>
              <a:gd name="connsiteX414" fmla="*/ 1521657 w 1555560"/>
              <a:gd name="connsiteY414" fmla="*/ 1082327 h 1600762"/>
              <a:gd name="connsiteX415" fmla="*/ 1513772 w 1555560"/>
              <a:gd name="connsiteY415" fmla="*/ 1077675 h 1600762"/>
              <a:gd name="connsiteX416" fmla="*/ 1516066 w 1555560"/>
              <a:gd name="connsiteY416" fmla="*/ 1077998 h 1600762"/>
              <a:gd name="connsiteX417" fmla="*/ 1521657 w 1555560"/>
              <a:gd name="connsiteY417" fmla="*/ 1082327 h 1600762"/>
              <a:gd name="connsiteX418" fmla="*/ 1533198 w 1555560"/>
              <a:gd name="connsiteY418" fmla="*/ 1070783 h 1600762"/>
              <a:gd name="connsiteX419" fmla="*/ 1533198 w 1555560"/>
              <a:gd name="connsiteY419" fmla="*/ 1082327 h 1600762"/>
              <a:gd name="connsiteX420" fmla="*/ 1531756 w 1555560"/>
              <a:gd name="connsiteY420" fmla="*/ 1082327 h 1600762"/>
              <a:gd name="connsiteX421" fmla="*/ 1526526 w 1555560"/>
              <a:gd name="connsiteY421" fmla="*/ 1082327 h 1600762"/>
              <a:gd name="connsiteX422" fmla="*/ 1525985 w 1555560"/>
              <a:gd name="connsiteY422" fmla="*/ 1082327 h 1600762"/>
              <a:gd name="connsiteX423" fmla="*/ 1521657 w 1555560"/>
              <a:gd name="connsiteY423" fmla="*/ 1082327 h 1600762"/>
              <a:gd name="connsiteX424" fmla="*/ 1533198 w 1555560"/>
              <a:gd name="connsiteY424" fmla="*/ 1070783 h 1600762"/>
              <a:gd name="connsiteX425" fmla="*/ 1510476 w 1555560"/>
              <a:gd name="connsiteY425" fmla="*/ 1070783 h 1600762"/>
              <a:gd name="connsiteX426" fmla="*/ 1511874 w 1555560"/>
              <a:gd name="connsiteY426" fmla="*/ 1076555 h 1600762"/>
              <a:gd name="connsiteX427" fmla="*/ 1513772 w 1555560"/>
              <a:gd name="connsiteY427" fmla="*/ 1077675 h 1600762"/>
              <a:gd name="connsiteX428" fmla="*/ 1512223 w 1555560"/>
              <a:gd name="connsiteY428" fmla="*/ 1077457 h 1600762"/>
              <a:gd name="connsiteX429" fmla="*/ 1510476 w 1555560"/>
              <a:gd name="connsiteY429" fmla="*/ 1082327 h 1600762"/>
              <a:gd name="connsiteX430" fmla="*/ 1217614 w 1555560"/>
              <a:gd name="connsiteY430" fmla="*/ 1070783 h 1600762"/>
              <a:gd name="connsiteX431" fmla="*/ 1217614 w 1555560"/>
              <a:gd name="connsiteY431" fmla="*/ 1082327 h 1600762"/>
              <a:gd name="connsiteX432" fmla="*/ 1228795 w 1555560"/>
              <a:gd name="connsiteY432" fmla="*/ 1093511 h 1600762"/>
              <a:gd name="connsiteX433" fmla="*/ 1228795 w 1555560"/>
              <a:gd name="connsiteY433" fmla="*/ 1082327 h 1600762"/>
              <a:gd name="connsiteX434" fmla="*/ 1228795 w 1555560"/>
              <a:gd name="connsiteY434" fmla="*/ 1070783 h 1600762"/>
              <a:gd name="connsiteX435" fmla="*/ 1217614 w 1555560"/>
              <a:gd name="connsiteY435" fmla="*/ 1070783 h 1600762"/>
              <a:gd name="connsiteX436" fmla="*/ 1465393 w 1555560"/>
              <a:gd name="connsiteY436" fmla="*/ 1059599 h 1600762"/>
              <a:gd name="connsiteX437" fmla="*/ 1465393 w 1555560"/>
              <a:gd name="connsiteY437" fmla="*/ 1070783 h 1600762"/>
              <a:gd name="connsiteX438" fmla="*/ 1471856 w 1555560"/>
              <a:gd name="connsiteY438" fmla="*/ 1070783 h 1600762"/>
              <a:gd name="connsiteX439" fmla="*/ 1472381 w 1555560"/>
              <a:gd name="connsiteY439" fmla="*/ 1070783 h 1600762"/>
              <a:gd name="connsiteX440" fmla="*/ 1476573 w 1555560"/>
              <a:gd name="connsiteY440" fmla="*/ 1070783 h 1600762"/>
              <a:gd name="connsiteX441" fmla="*/ 1476573 w 1555560"/>
              <a:gd name="connsiteY441" fmla="*/ 1059599 h 1600762"/>
              <a:gd name="connsiteX442" fmla="*/ 1465393 w 1555560"/>
              <a:gd name="connsiteY442" fmla="*/ 1059599 h 1600762"/>
              <a:gd name="connsiteX443" fmla="*/ 1443031 w 1555560"/>
              <a:gd name="connsiteY443" fmla="*/ 1059599 h 1600762"/>
              <a:gd name="connsiteX444" fmla="*/ 1454212 w 1555560"/>
              <a:gd name="connsiteY444" fmla="*/ 1070783 h 1600762"/>
              <a:gd name="connsiteX445" fmla="*/ 1443031 w 1555560"/>
              <a:gd name="connsiteY445" fmla="*/ 1059599 h 1600762"/>
              <a:gd name="connsiteX446" fmla="*/ 1521657 w 1555560"/>
              <a:gd name="connsiteY446" fmla="*/ 1037230 h 1600762"/>
              <a:gd name="connsiteX447" fmla="*/ 1533198 w 1555560"/>
              <a:gd name="connsiteY447" fmla="*/ 1037230 h 1600762"/>
              <a:gd name="connsiteX448" fmla="*/ 1537915 w 1555560"/>
              <a:gd name="connsiteY448" fmla="*/ 1037230 h 1600762"/>
              <a:gd name="connsiteX449" fmla="*/ 1538090 w 1555560"/>
              <a:gd name="connsiteY449" fmla="*/ 1037230 h 1600762"/>
              <a:gd name="connsiteX450" fmla="*/ 1544379 w 1555560"/>
              <a:gd name="connsiteY450" fmla="*/ 1037230 h 1600762"/>
              <a:gd name="connsiteX451" fmla="*/ 1544379 w 1555560"/>
              <a:gd name="connsiteY451" fmla="*/ 1048414 h 1600762"/>
              <a:gd name="connsiteX452" fmla="*/ 1533198 w 1555560"/>
              <a:gd name="connsiteY452" fmla="*/ 1048414 h 1600762"/>
              <a:gd name="connsiteX453" fmla="*/ 1521657 w 1555560"/>
              <a:gd name="connsiteY453" fmla="*/ 1048414 h 1600762"/>
              <a:gd name="connsiteX454" fmla="*/ 1488115 w 1555560"/>
              <a:gd name="connsiteY454" fmla="*/ 1037230 h 1600762"/>
              <a:gd name="connsiteX455" fmla="*/ 1499295 w 1555560"/>
              <a:gd name="connsiteY455" fmla="*/ 1048414 h 1600762"/>
              <a:gd name="connsiteX456" fmla="*/ 1488115 w 1555560"/>
              <a:gd name="connsiteY456" fmla="*/ 1048414 h 1600762"/>
              <a:gd name="connsiteX457" fmla="*/ 1488115 w 1555560"/>
              <a:gd name="connsiteY457" fmla="*/ 1037230 h 1600762"/>
              <a:gd name="connsiteX458" fmla="*/ 1499295 w 1555560"/>
              <a:gd name="connsiteY458" fmla="*/ 1025686 h 1600762"/>
              <a:gd name="connsiteX459" fmla="*/ 1510476 w 1555560"/>
              <a:gd name="connsiteY459" fmla="*/ 1025686 h 1600762"/>
              <a:gd name="connsiteX460" fmla="*/ 1521657 w 1555560"/>
              <a:gd name="connsiteY460" fmla="*/ 1025686 h 1600762"/>
              <a:gd name="connsiteX461" fmla="*/ 1521657 w 1555560"/>
              <a:gd name="connsiteY461" fmla="*/ 1037230 h 1600762"/>
              <a:gd name="connsiteX462" fmla="*/ 1510476 w 1555560"/>
              <a:gd name="connsiteY462" fmla="*/ 1037230 h 1600762"/>
              <a:gd name="connsiteX463" fmla="*/ 1499295 w 1555560"/>
              <a:gd name="connsiteY463" fmla="*/ 1037230 h 1600762"/>
              <a:gd name="connsiteX464" fmla="*/ 1488115 w 1555560"/>
              <a:gd name="connsiteY464" fmla="*/ 1037230 h 1600762"/>
              <a:gd name="connsiteX465" fmla="*/ 1499295 w 1555560"/>
              <a:gd name="connsiteY465" fmla="*/ 1025686 h 1600762"/>
              <a:gd name="connsiteX466" fmla="*/ 78986 w 1555560"/>
              <a:gd name="connsiteY466" fmla="*/ 1025686 h 1600762"/>
              <a:gd name="connsiteX467" fmla="*/ 78986 w 1555560"/>
              <a:gd name="connsiteY467" fmla="*/ 1037230 h 1600762"/>
              <a:gd name="connsiteX468" fmla="*/ 78986 w 1555560"/>
              <a:gd name="connsiteY468" fmla="*/ 1025686 h 1600762"/>
              <a:gd name="connsiteX469" fmla="*/ 78986 w 1555560"/>
              <a:gd name="connsiteY469" fmla="*/ 1025686 h 1600762"/>
              <a:gd name="connsiteX470" fmla="*/ 90528 w 1555560"/>
              <a:gd name="connsiteY470" fmla="*/ 1037230 h 1600762"/>
              <a:gd name="connsiteX471" fmla="*/ 90528 w 1555560"/>
              <a:gd name="connsiteY471" fmla="*/ 1025686 h 1600762"/>
              <a:gd name="connsiteX472" fmla="*/ 1521657 w 1555560"/>
              <a:gd name="connsiteY472" fmla="*/ 1014502 h 1600762"/>
              <a:gd name="connsiteX473" fmla="*/ 1533198 w 1555560"/>
              <a:gd name="connsiteY473" fmla="*/ 1014502 h 1600762"/>
              <a:gd name="connsiteX474" fmla="*/ 1533198 w 1555560"/>
              <a:gd name="connsiteY474" fmla="*/ 1025686 h 1600762"/>
              <a:gd name="connsiteX475" fmla="*/ 1533198 w 1555560"/>
              <a:gd name="connsiteY475" fmla="*/ 1027129 h 1600762"/>
              <a:gd name="connsiteX476" fmla="*/ 1533198 w 1555560"/>
              <a:gd name="connsiteY476" fmla="*/ 1032360 h 1600762"/>
              <a:gd name="connsiteX477" fmla="*/ 1533198 w 1555560"/>
              <a:gd name="connsiteY477" fmla="*/ 1032901 h 1600762"/>
              <a:gd name="connsiteX478" fmla="*/ 1533198 w 1555560"/>
              <a:gd name="connsiteY478" fmla="*/ 1037230 h 1600762"/>
              <a:gd name="connsiteX479" fmla="*/ 1521657 w 1555560"/>
              <a:gd name="connsiteY479" fmla="*/ 1025686 h 1600762"/>
              <a:gd name="connsiteX480" fmla="*/ 1521657 w 1555560"/>
              <a:gd name="connsiteY480" fmla="*/ 1015900 h 1600762"/>
              <a:gd name="connsiteX481" fmla="*/ 1521657 w 1555560"/>
              <a:gd name="connsiteY481" fmla="*/ 1014502 h 1600762"/>
              <a:gd name="connsiteX482" fmla="*/ 1488115 w 1555560"/>
              <a:gd name="connsiteY482" fmla="*/ 1014502 h 1600762"/>
              <a:gd name="connsiteX483" fmla="*/ 1499295 w 1555560"/>
              <a:gd name="connsiteY483" fmla="*/ 1025686 h 1600762"/>
              <a:gd name="connsiteX484" fmla="*/ 1488115 w 1555560"/>
              <a:gd name="connsiteY484" fmla="*/ 1025686 h 1600762"/>
              <a:gd name="connsiteX485" fmla="*/ 112889 w 1555560"/>
              <a:gd name="connsiteY485" fmla="*/ 992133 h 1600762"/>
              <a:gd name="connsiteX486" fmla="*/ 112889 w 1555560"/>
              <a:gd name="connsiteY486" fmla="*/ 1003318 h 1600762"/>
              <a:gd name="connsiteX487" fmla="*/ 114287 w 1555560"/>
              <a:gd name="connsiteY487" fmla="*/ 1003318 h 1600762"/>
              <a:gd name="connsiteX488" fmla="*/ 117781 w 1555560"/>
              <a:gd name="connsiteY488" fmla="*/ 1003318 h 1600762"/>
              <a:gd name="connsiteX489" fmla="*/ 119178 w 1555560"/>
              <a:gd name="connsiteY489" fmla="*/ 1003318 h 1600762"/>
              <a:gd name="connsiteX490" fmla="*/ 124070 w 1555560"/>
              <a:gd name="connsiteY490" fmla="*/ 1003318 h 1600762"/>
              <a:gd name="connsiteX491" fmla="*/ 135611 w 1555560"/>
              <a:gd name="connsiteY491" fmla="*/ 1003318 h 1600762"/>
              <a:gd name="connsiteX492" fmla="*/ 131283 w 1555560"/>
              <a:gd name="connsiteY492" fmla="*/ 997726 h 1600762"/>
              <a:gd name="connsiteX493" fmla="*/ 131110 w 1555560"/>
              <a:gd name="connsiteY493" fmla="*/ 996495 h 1600762"/>
              <a:gd name="connsiteX494" fmla="*/ 135611 w 1555560"/>
              <a:gd name="connsiteY494" fmla="*/ 992133 h 1600762"/>
              <a:gd name="connsiteX495" fmla="*/ 130742 w 1555560"/>
              <a:gd name="connsiteY495" fmla="*/ 993881 h 1600762"/>
              <a:gd name="connsiteX496" fmla="*/ 131110 w 1555560"/>
              <a:gd name="connsiteY496" fmla="*/ 996495 h 1600762"/>
              <a:gd name="connsiteX497" fmla="*/ 124070 w 1555560"/>
              <a:gd name="connsiteY497" fmla="*/ 1003318 h 1600762"/>
              <a:gd name="connsiteX498" fmla="*/ 124070 w 1555560"/>
              <a:gd name="connsiteY498" fmla="*/ 992133 h 1600762"/>
              <a:gd name="connsiteX499" fmla="*/ 1397948 w 1555560"/>
              <a:gd name="connsiteY499" fmla="*/ 980589 h 1600762"/>
              <a:gd name="connsiteX500" fmla="*/ 1397948 w 1555560"/>
              <a:gd name="connsiteY500" fmla="*/ 992133 h 1600762"/>
              <a:gd name="connsiteX501" fmla="*/ 1409128 w 1555560"/>
              <a:gd name="connsiteY501" fmla="*/ 980589 h 1600762"/>
              <a:gd name="connsiteX502" fmla="*/ 1409128 w 1555560"/>
              <a:gd name="connsiteY502" fmla="*/ 992133 h 1600762"/>
              <a:gd name="connsiteX503" fmla="*/ 1420309 w 1555560"/>
              <a:gd name="connsiteY503" fmla="*/ 980589 h 1600762"/>
              <a:gd name="connsiteX504" fmla="*/ 1409128 w 1555560"/>
              <a:gd name="connsiteY504" fmla="*/ 980589 h 1600762"/>
              <a:gd name="connsiteX505" fmla="*/ 1443031 w 1555560"/>
              <a:gd name="connsiteY505" fmla="*/ 958221 h 1600762"/>
              <a:gd name="connsiteX506" fmla="*/ 1443031 w 1555560"/>
              <a:gd name="connsiteY506" fmla="*/ 969405 h 1600762"/>
              <a:gd name="connsiteX507" fmla="*/ 1431490 w 1555560"/>
              <a:gd name="connsiteY507" fmla="*/ 969405 h 1600762"/>
              <a:gd name="connsiteX508" fmla="*/ 1443031 w 1555560"/>
              <a:gd name="connsiteY508" fmla="*/ 980589 h 1600762"/>
              <a:gd name="connsiteX509" fmla="*/ 1443031 w 1555560"/>
              <a:gd name="connsiteY509" fmla="*/ 969405 h 1600762"/>
              <a:gd name="connsiteX510" fmla="*/ 1454212 w 1555560"/>
              <a:gd name="connsiteY510" fmla="*/ 969405 h 1600762"/>
              <a:gd name="connsiteX511" fmla="*/ 1454212 w 1555560"/>
              <a:gd name="connsiteY511" fmla="*/ 958221 h 1600762"/>
              <a:gd name="connsiteX512" fmla="*/ 259320 w 1555560"/>
              <a:gd name="connsiteY512" fmla="*/ 958221 h 1600762"/>
              <a:gd name="connsiteX513" fmla="*/ 259320 w 1555560"/>
              <a:gd name="connsiteY513" fmla="*/ 969405 h 1600762"/>
              <a:gd name="connsiteX514" fmla="*/ 259320 w 1555560"/>
              <a:gd name="connsiteY514" fmla="*/ 980589 h 1600762"/>
              <a:gd name="connsiteX515" fmla="*/ 270862 w 1555560"/>
              <a:gd name="connsiteY515" fmla="*/ 980589 h 1600762"/>
              <a:gd name="connsiteX516" fmla="*/ 270862 w 1555560"/>
              <a:gd name="connsiteY516" fmla="*/ 969405 h 1600762"/>
              <a:gd name="connsiteX517" fmla="*/ 259320 w 1555560"/>
              <a:gd name="connsiteY517" fmla="*/ 958221 h 1600762"/>
              <a:gd name="connsiteX518" fmla="*/ 191875 w 1555560"/>
              <a:gd name="connsiteY518" fmla="*/ 946676 h 1600762"/>
              <a:gd name="connsiteX519" fmla="*/ 203056 w 1555560"/>
              <a:gd name="connsiteY519" fmla="*/ 958221 h 1600762"/>
              <a:gd name="connsiteX520" fmla="*/ 203056 w 1555560"/>
              <a:gd name="connsiteY520" fmla="*/ 946676 h 1600762"/>
              <a:gd name="connsiteX521" fmla="*/ 193273 w 1555560"/>
              <a:gd name="connsiteY521" fmla="*/ 946676 h 1600762"/>
              <a:gd name="connsiteX522" fmla="*/ 191875 w 1555560"/>
              <a:gd name="connsiteY522" fmla="*/ 946676 h 1600762"/>
              <a:gd name="connsiteX523" fmla="*/ 270862 w 1555560"/>
              <a:gd name="connsiteY523" fmla="*/ 935492 h 1600762"/>
              <a:gd name="connsiteX524" fmla="*/ 270862 w 1555560"/>
              <a:gd name="connsiteY524" fmla="*/ 946676 h 1600762"/>
              <a:gd name="connsiteX525" fmla="*/ 282042 w 1555560"/>
              <a:gd name="connsiteY525" fmla="*/ 946676 h 1600762"/>
              <a:gd name="connsiteX526" fmla="*/ 282042 w 1555560"/>
              <a:gd name="connsiteY526" fmla="*/ 935492 h 1600762"/>
              <a:gd name="connsiteX527" fmla="*/ 1420309 w 1555560"/>
              <a:gd name="connsiteY527" fmla="*/ 924308 h 1600762"/>
              <a:gd name="connsiteX528" fmla="*/ 1420309 w 1555560"/>
              <a:gd name="connsiteY528" fmla="*/ 935492 h 1600762"/>
              <a:gd name="connsiteX529" fmla="*/ 1431490 w 1555560"/>
              <a:gd name="connsiteY529" fmla="*/ 924308 h 1600762"/>
              <a:gd name="connsiteX530" fmla="*/ 1430092 w 1555560"/>
              <a:gd name="connsiteY530" fmla="*/ 924308 h 1600762"/>
              <a:gd name="connsiteX531" fmla="*/ 1420309 w 1555560"/>
              <a:gd name="connsiteY531" fmla="*/ 924308 h 1600762"/>
              <a:gd name="connsiteX532" fmla="*/ 710155 w 1555560"/>
              <a:gd name="connsiteY532" fmla="*/ 924308 h 1600762"/>
              <a:gd name="connsiteX533" fmla="*/ 710155 w 1555560"/>
              <a:gd name="connsiteY533" fmla="*/ 935492 h 1600762"/>
              <a:gd name="connsiteX534" fmla="*/ 721696 w 1555560"/>
              <a:gd name="connsiteY534" fmla="*/ 935492 h 1600762"/>
              <a:gd name="connsiteX535" fmla="*/ 710155 w 1555560"/>
              <a:gd name="connsiteY535" fmla="*/ 924308 h 1600762"/>
              <a:gd name="connsiteX536" fmla="*/ 203056 w 1555560"/>
              <a:gd name="connsiteY536" fmla="*/ 924308 h 1600762"/>
              <a:gd name="connsiteX537" fmla="*/ 203056 w 1555560"/>
              <a:gd name="connsiteY537" fmla="*/ 928502 h 1600762"/>
              <a:gd name="connsiteX538" fmla="*/ 203056 w 1555560"/>
              <a:gd name="connsiteY538" fmla="*/ 929026 h 1600762"/>
              <a:gd name="connsiteX539" fmla="*/ 203056 w 1555560"/>
              <a:gd name="connsiteY539" fmla="*/ 935492 h 1600762"/>
              <a:gd name="connsiteX540" fmla="*/ 203056 w 1555560"/>
              <a:gd name="connsiteY540" fmla="*/ 924308 h 1600762"/>
              <a:gd name="connsiteX541" fmla="*/ 169153 w 1555560"/>
              <a:gd name="connsiteY541" fmla="*/ 924308 h 1600762"/>
              <a:gd name="connsiteX542" fmla="*/ 169153 w 1555560"/>
              <a:gd name="connsiteY542" fmla="*/ 930773 h 1600762"/>
              <a:gd name="connsiteX543" fmla="*/ 169153 w 1555560"/>
              <a:gd name="connsiteY543" fmla="*/ 931298 h 1600762"/>
              <a:gd name="connsiteX544" fmla="*/ 169153 w 1555560"/>
              <a:gd name="connsiteY544" fmla="*/ 935492 h 1600762"/>
              <a:gd name="connsiteX545" fmla="*/ 169153 w 1555560"/>
              <a:gd name="connsiteY545" fmla="*/ 946676 h 1600762"/>
              <a:gd name="connsiteX546" fmla="*/ 180695 w 1555560"/>
              <a:gd name="connsiteY546" fmla="*/ 946676 h 1600762"/>
              <a:gd name="connsiteX547" fmla="*/ 180695 w 1555560"/>
              <a:gd name="connsiteY547" fmla="*/ 935492 h 1600762"/>
              <a:gd name="connsiteX548" fmla="*/ 180695 w 1555560"/>
              <a:gd name="connsiteY548" fmla="*/ 924308 h 1600762"/>
              <a:gd name="connsiteX549" fmla="*/ 176367 w 1555560"/>
              <a:gd name="connsiteY549" fmla="*/ 924308 h 1600762"/>
              <a:gd name="connsiteX550" fmla="*/ 175826 w 1555560"/>
              <a:gd name="connsiteY550" fmla="*/ 924308 h 1600762"/>
              <a:gd name="connsiteX551" fmla="*/ 112889 w 1555560"/>
              <a:gd name="connsiteY551" fmla="*/ 924308 h 1600762"/>
              <a:gd name="connsiteX552" fmla="*/ 112889 w 1555560"/>
              <a:gd name="connsiteY552" fmla="*/ 935492 h 1600762"/>
              <a:gd name="connsiteX553" fmla="*/ 112889 w 1555560"/>
              <a:gd name="connsiteY553" fmla="*/ 931298 h 1600762"/>
              <a:gd name="connsiteX554" fmla="*/ 112889 w 1555560"/>
              <a:gd name="connsiteY554" fmla="*/ 930773 h 1600762"/>
              <a:gd name="connsiteX555" fmla="*/ 665071 w 1555560"/>
              <a:gd name="connsiteY555" fmla="*/ 913124 h 1600762"/>
              <a:gd name="connsiteX556" fmla="*/ 676613 w 1555560"/>
              <a:gd name="connsiteY556" fmla="*/ 924308 h 1600762"/>
              <a:gd name="connsiteX557" fmla="*/ 676613 w 1555560"/>
              <a:gd name="connsiteY557" fmla="*/ 913124 h 1600762"/>
              <a:gd name="connsiteX558" fmla="*/ 157973 w 1555560"/>
              <a:gd name="connsiteY558" fmla="*/ 913124 h 1600762"/>
              <a:gd name="connsiteX559" fmla="*/ 157973 w 1555560"/>
              <a:gd name="connsiteY559" fmla="*/ 924308 h 1600762"/>
              <a:gd name="connsiteX560" fmla="*/ 146792 w 1555560"/>
              <a:gd name="connsiteY560" fmla="*/ 924308 h 1600762"/>
              <a:gd name="connsiteX561" fmla="*/ 145394 w 1555560"/>
              <a:gd name="connsiteY561" fmla="*/ 924308 h 1600762"/>
              <a:gd name="connsiteX562" fmla="*/ 135611 w 1555560"/>
              <a:gd name="connsiteY562" fmla="*/ 924308 h 1600762"/>
              <a:gd name="connsiteX563" fmla="*/ 146792 w 1555560"/>
              <a:gd name="connsiteY563" fmla="*/ 924308 h 1600762"/>
              <a:gd name="connsiteX564" fmla="*/ 146792 w 1555560"/>
              <a:gd name="connsiteY564" fmla="*/ 935492 h 1600762"/>
              <a:gd name="connsiteX565" fmla="*/ 157973 w 1555560"/>
              <a:gd name="connsiteY565" fmla="*/ 924308 h 1600762"/>
              <a:gd name="connsiteX566" fmla="*/ 157973 w 1555560"/>
              <a:gd name="connsiteY566" fmla="*/ 913124 h 1600762"/>
              <a:gd name="connsiteX567" fmla="*/ 169153 w 1555560"/>
              <a:gd name="connsiteY567" fmla="*/ 890395 h 1600762"/>
              <a:gd name="connsiteX568" fmla="*/ 180695 w 1555560"/>
              <a:gd name="connsiteY568" fmla="*/ 890395 h 1600762"/>
              <a:gd name="connsiteX569" fmla="*/ 191875 w 1555560"/>
              <a:gd name="connsiteY569" fmla="*/ 890395 h 1600762"/>
              <a:gd name="connsiteX570" fmla="*/ 191875 w 1555560"/>
              <a:gd name="connsiteY570" fmla="*/ 897069 h 1600762"/>
              <a:gd name="connsiteX571" fmla="*/ 191875 w 1555560"/>
              <a:gd name="connsiteY571" fmla="*/ 897610 h 1600762"/>
              <a:gd name="connsiteX572" fmla="*/ 191875 w 1555560"/>
              <a:gd name="connsiteY572" fmla="*/ 901940 h 1600762"/>
              <a:gd name="connsiteX573" fmla="*/ 180695 w 1555560"/>
              <a:gd name="connsiteY573" fmla="*/ 901940 h 1600762"/>
              <a:gd name="connsiteX574" fmla="*/ 169153 w 1555560"/>
              <a:gd name="connsiteY574" fmla="*/ 901940 h 1600762"/>
              <a:gd name="connsiteX575" fmla="*/ 135611 w 1555560"/>
              <a:gd name="connsiteY575" fmla="*/ 890395 h 1600762"/>
              <a:gd name="connsiteX576" fmla="*/ 146792 w 1555560"/>
              <a:gd name="connsiteY576" fmla="*/ 890395 h 1600762"/>
              <a:gd name="connsiteX577" fmla="*/ 144165 w 1555560"/>
              <a:gd name="connsiteY577" fmla="*/ 895141 h 1600762"/>
              <a:gd name="connsiteX578" fmla="*/ 141202 w 1555560"/>
              <a:gd name="connsiteY578" fmla="*/ 894724 h 1600762"/>
              <a:gd name="connsiteX579" fmla="*/ 135611 w 1555560"/>
              <a:gd name="connsiteY579" fmla="*/ 890395 h 1600762"/>
              <a:gd name="connsiteX580" fmla="*/ 1443031 w 1555560"/>
              <a:gd name="connsiteY580" fmla="*/ 856843 h 1600762"/>
              <a:gd name="connsiteX581" fmla="*/ 1454212 w 1555560"/>
              <a:gd name="connsiteY581" fmla="*/ 856843 h 1600762"/>
              <a:gd name="connsiteX582" fmla="*/ 1454212 w 1555560"/>
              <a:gd name="connsiteY582" fmla="*/ 868027 h 1600762"/>
              <a:gd name="connsiteX583" fmla="*/ 1443031 w 1555560"/>
              <a:gd name="connsiteY583" fmla="*/ 856843 h 1600762"/>
              <a:gd name="connsiteX584" fmla="*/ 924391 w 1555560"/>
              <a:gd name="connsiteY584" fmla="*/ 845298 h 1600762"/>
              <a:gd name="connsiteX585" fmla="*/ 924391 w 1555560"/>
              <a:gd name="connsiteY585" fmla="*/ 856843 h 1600762"/>
              <a:gd name="connsiteX586" fmla="*/ 935572 w 1555560"/>
              <a:gd name="connsiteY586" fmla="*/ 856843 h 1600762"/>
              <a:gd name="connsiteX587" fmla="*/ 924391 w 1555560"/>
              <a:gd name="connsiteY587" fmla="*/ 845298 h 1600762"/>
              <a:gd name="connsiteX588" fmla="*/ 225778 w 1555560"/>
              <a:gd name="connsiteY588" fmla="*/ 845298 h 1600762"/>
              <a:gd name="connsiteX589" fmla="*/ 236959 w 1555560"/>
              <a:gd name="connsiteY589" fmla="*/ 845298 h 1600762"/>
              <a:gd name="connsiteX590" fmla="*/ 236959 w 1555560"/>
              <a:gd name="connsiteY590" fmla="*/ 846741 h 1600762"/>
              <a:gd name="connsiteX591" fmla="*/ 236959 w 1555560"/>
              <a:gd name="connsiteY591" fmla="*/ 856843 h 1600762"/>
              <a:gd name="connsiteX592" fmla="*/ 225778 w 1555560"/>
              <a:gd name="connsiteY592" fmla="*/ 856843 h 1600762"/>
              <a:gd name="connsiteX593" fmla="*/ 225778 w 1555560"/>
              <a:gd name="connsiteY593" fmla="*/ 845298 h 1600762"/>
              <a:gd name="connsiteX594" fmla="*/ 169153 w 1555560"/>
              <a:gd name="connsiteY594" fmla="*/ 845298 h 1600762"/>
              <a:gd name="connsiteX595" fmla="*/ 169153 w 1555560"/>
              <a:gd name="connsiteY595" fmla="*/ 846741 h 1600762"/>
              <a:gd name="connsiteX596" fmla="*/ 169153 w 1555560"/>
              <a:gd name="connsiteY596" fmla="*/ 855399 h 1600762"/>
              <a:gd name="connsiteX597" fmla="*/ 169153 w 1555560"/>
              <a:gd name="connsiteY597" fmla="*/ 856843 h 1600762"/>
              <a:gd name="connsiteX598" fmla="*/ 157973 w 1555560"/>
              <a:gd name="connsiteY598" fmla="*/ 868027 h 1600762"/>
              <a:gd name="connsiteX599" fmla="*/ 169153 w 1555560"/>
              <a:gd name="connsiteY599" fmla="*/ 868027 h 1600762"/>
              <a:gd name="connsiteX600" fmla="*/ 169153 w 1555560"/>
              <a:gd name="connsiteY600" fmla="*/ 879211 h 1600762"/>
              <a:gd name="connsiteX601" fmla="*/ 157973 w 1555560"/>
              <a:gd name="connsiteY601" fmla="*/ 879211 h 1600762"/>
              <a:gd name="connsiteX602" fmla="*/ 157973 w 1555560"/>
              <a:gd name="connsiteY602" fmla="*/ 890395 h 1600762"/>
              <a:gd name="connsiteX603" fmla="*/ 146792 w 1555560"/>
              <a:gd name="connsiteY603" fmla="*/ 890395 h 1600762"/>
              <a:gd name="connsiteX604" fmla="*/ 146792 w 1555560"/>
              <a:gd name="connsiteY604" fmla="*/ 879211 h 1600762"/>
              <a:gd name="connsiteX605" fmla="*/ 169153 w 1555560"/>
              <a:gd name="connsiteY605" fmla="*/ 845298 h 1600762"/>
              <a:gd name="connsiteX606" fmla="*/ 169153 w 1555560"/>
              <a:gd name="connsiteY606" fmla="*/ 834114 h 1600762"/>
              <a:gd name="connsiteX607" fmla="*/ 180695 w 1555560"/>
              <a:gd name="connsiteY607" fmla="*/ 845298 h 1600762"/>
              <a:gd name="connsiteX608" fmla="*/ 179252 w 1555560"/>
              <a:gd name="connsiteY608" fmla="*/ 845298 h 1600762"/>
              <a:gd name="connsiteX609" fmla="*/ 169153 w 1555560"/>
              <a:gd name="connsiteY609" fmla="*/ 845298 h 1600762"/>
              <a:gd name="connsiteX610" fmla="*/ 169153 w 1555560"/>
              <a:gd name="connsiteY610" fmla="*/ 834114 h 1600762"/>
              <a:gd name="connsiteX611" fmla="*/ 1431490 w 1555560"/>
              <a:gd name="connsiteY611" fmla="*/ 822930 h 1600762"/>
              <a:gd name="connsiteX612" fmla="*/ 1443031 w 1555560"/>
              <a:gd name="connsiteY612" fmla="*/ 834114 h 1600762"/>
              <a:gd name="connsiteX613" fmla="*/ 1431490 w 1555560"/>
              <a:gd name="connsiteY613" fmla="*/ 834114 h 1600762"/>
              <a:gd name="connsiteX614" fmla="*/ 1375226 w 1555560"/>
              <a:gd name="connsiteY614" fmla="*/ 811746 h 1600762"/>
              <a:gd name="connsiteX615" fmla="*/ 1386406 w 1555560"/>
              <a:gd name="connsiteY615" fmla="*/ 811746 h 1600762"/>
              <a:gd name="connsiteX616" fmla="*/ 1375226 w 1555560"/>
              <a:gd name="connsiteY616" fmla="*/ 811746 h 1600762"/>
              <a:gd name="connsiteX617" fmla="*/ 1003377 w 1555560"/>
              <a:gd name="connsiteY617" fmla="*/ 811746 h 1600762"/>
              <a:gd name="connsiteX618" fmla="*/ 1014558 w 1555560"/>
              <a:gd name="connsiteY618" fmla="*/ 822930 h 1600762"/>
              <a:gd name="connsiteX619" fmla="*/ 1014558 w 1555560"/>
              <a:gd name="connsiteY619" fmla="*/ 811746 h 1600762"/>
              <a:gd name="connsiteX620" fmla="*/ 1003377 w 1555560"/>
              <a:gd name="connsiteY620" fmla="*/ 811746 h 1600762"/>
              <a:gd name="connsiteX621" fmla="*/ 1364045 w 1555560"/>
              <a:gd name="connsiteY621" fmla="*/ 800201 h 1600762"/>
              <a:gd name="connsiteX622" fmla="*/ 1364045 w 1555560"/>
              <a:gd name="connsiteY622" fmla="*/ 801644 h 1600762"/>
              <a:gd name="connsiteX623" fmla="*/ 1364045 w 1555560"/>
              <a:gd name="connsiteY623" fmla="*/ 804530 h 1600762"/>
              <a:gd name="connsiteX624" fmla="*/ 1364045 w 1555560"/>
              <a:gd name="connsiteY624" fmla="*/ 805071 h 1600762"/>
              <a:gd name="connsiteX625" fmla="*/ 1364045 w 1555560"/>
              <a:gd name="connsiteY625" fmla="*/ 811746 h 1600762"/>
              <a:gd name="connsiteX626" fmla="*/ 1375226 w 1555560"/>
              <a:gd name="connsiteY626" fmla="*/ 811746 h 1600762"/>
              <a:gd name="connsiteX627" fmla="*/ 1375226 w 1555560"/>
              <a:gd name="connsiteY627" fmla="*/ 822930 h 1600762"/>
              <a:gd name="connsiteX628" fmla="*/ 1364045 w 1555560"/>
              <a:gd name="connsiteY628" fmla="*/ 822930 h 1600762"/>
              <a:gd name="connsiteX629" fmla="*/ 1352864 w 1555560"/>
              <a:gd name="connsiteY629" fmla="*/ 822930 h 1600762"/>
              <a:gd name="connsiteX630" fmla="*/ 1352864 w 1555560"/>
              <a:gd name="connsiteY630" fmla="*/ 824328 h 1600762"/>
              <a:gd name="connsiteX631" fmla="*/ 1352864 w 1555560"/>
              <a:gd name="connsiteY631" fmla="*/ 832716 h 1600762"/>
              <a:gd name="connsiteX632" fmla="*/ 1352864 w 1555560"/>
              <a:gd name="connsiteY632" fmla="*/ 834114 h 1600762"/>
              <a:gd name="connsiteX633" fmla="*/ 1364045 w 1555560"/>
              <a:gd name="connsiteY633" fmla="*/ 834114 h 1600762"/>
              <a:gd name="connsiteX634" fmla="*/ 1375226 w 1555560"/>
              <a:gd name="connsiteY634" fmla="*/ 834114 h 1600762"/>
              <a:gd name="connsiteX635" fmla="*/ 1375226 w 1555560"/>
              <a:gd name="connsiteY635" fmla="*/ 822930 h 1600762"/>
              <a:gd name="connsiteX636" fmla="*/ 1386406 w 1555560"/>
              <a:gd name="connsiteY636" fmla="*/ 822930 h 1600762"/>
              <a:gd name="connsiteX637" fmla="*/ 1397948 w 1555560"/>
              <a:gd name="connsiteY637" fmla="*/ 834114 h 1600762"/>
              <a:gd name="connsiteX638" fmla="*/ 1386406 w 1555560"/>
              <a:gd name="connsiteY638" fmla="*/ 834114 h 1600762"/>
              <a:gd name="connsiteX639" fmla="*/ 1397948 w 1555560"/>
              <a:gd name="connsiteY639" fmla="*/ 845298 h 1600762"/>
              <a:gd name="connsiteX640" fmla="*/ 1397948 w 1555560"/>
              <a:gd name="connsiteY640" fmla="*/ 834114 h 1600762"/>
              <a:gd name="connsiteX641" fmla="*/ 1399345 w 1555560"/>
              <a:gd name="connsiteY641" fmla="*/ 834114 h 1600762"/>
              <a:gd name="connsiteX642" fmla="*/ 1407731 w 1555560"/>
              <a:gd name="connsiteY642" fmla="*/ 834114 h 1600762"/>
              <a:gd name="connsiteX643" fmla="*/ 1409128 w 1555560"/>
              <a:gd name="connsiteY643" fmla="*/ 834114 h 1600762"/>
              <a:gd name="connsiteX644" fmla="*/ 1409128 w 1555560"/>
              <a:gd name="connsiteY644" fmla="*/ 822930 h 1600762"/>
              <a:gd name="connsiteX645" fmla="*/ 1399345 w 1555560"/>
              <a:gd name="connsiteY645" fmla="*/ 822930 h 1600762"/>
              <a:gd name="connsiteX646" fmla="*/ 1397948 w 1555560"/>
              <a:gd name="connsiteY646" fmla="*/ 822930 h 1600762"/>
              <a:gd name="connsiteX647" fmla="*/ 1386406 w 1555560"/>
              <a:gd name="connsiteY647" fmla="*/ 822930 h 1600762"/>
              <a:gd name="connsiteX648" fmla="*/ 1386406 w 1555560"/>
              <a:gd name="connsiteY648" fmla="*/ 811746 h 1600762"/>
              <a:gd name="connsiteX649" fmla="*/ 1386406 w 1555560"/>
              <a:gd name="connsiteY649" fmla="*/ 810302 h 1600762"/>
              <a:gd name="connsiteX650" fmla="*/ 1386406 w 1555560"/>
              <a:gd name="connsiteY650" fmla="*/ 801644 h 1600762"/>
              <a:gd name="connsiteX651" fmla="*/ 1386406 w 1555560"/>
              <a:gd name="connsiteY651" fmla="*/ 800201 h 1600762"/>
              <a:gd name="connsiteX652" fmla="*/ 1375226 w 1555560"/>
              <a:gd name="connsiteY652" fmla="*/ 800201 h 1600762"/>
              <a:gd name="connsiteX653" fmla="*/ 1364045 w 1555560"/>
              <a:gd name="connsiteY653" fmla="*/ 800201 h 1600762"/>
              <a:gd name="connsiteX654" fmla="*/ 1330142 w 1555560"/>
              <a:gd name="connsiteY654" fmla="*/ 800201 h 1600762"/>
              <a:gd name="connsiteX655" fmla="*/ 1330142 w 1555560"/>
              <a:gd name="connsiteY655" fmla="*/ 811746 h 1600762"/>
              <a:gd name="connsiteX656" fmla="*/ 1341323 w 1555560"/>
              <a:gd name="connsiteY656" fmla="*/ 811746 h 1600762"/>
              <a:gd name="connsiteX657" fmla="*/ 1341323 w 1555560"/>
              <a:gd name="connsiteY657" fmla="*/ 803087 h 1600762"/>
              <a:gd name="connsiteX658" fmla="*/ 1341323 w 1555560"/>
              <a:gd name="connsiteY658" fmla="*/ 800201 h 1600762"/>
              <a:gd name="connsiteX659" fmla="*/ 293223 w 1555560"/>
              <a:gd name="connsiteY659" fmla="*/ 800201 h 1600762"/>
              <a:gd name="connsiteX660" fmla="*/ 293223 w 1555560"/>
              <a:gd name="connsiteY660" fmla="*/ 811746 h 1600762"/>
              <a:gd name="connsiteX661" fmla="*/ 304404 w 1555560"/>
              <a:gd name="connsiteY661" fmla="*/ 811746 h 1600762"/>
              <a:gd name="connsiteX662" fmla="*/ 304404 w 1555560"/>
              <a:gd name="connsiteY662" fmla="*/ 800201 h 1600762"/>
              <a:gd name="connsiteX663" fmla="*/ 1420309 w 1555560"/>
              <a:gd name="connsiteY663" fmla="*/ 789017 h 1600762"/>
              <a:gd name="connsiteX664" fmla="*/ 1431490 w 1555560"/>
              <a:gd name="connsiteY664" fmla="*/ 789017 h 1600762"/>
              <a:gd name="connsiteX665" fmla="*/ 1420309 w 1555560"/>
              <a:gd name="connsiteY665" fmla="*/ 800201 h 1600762"/>
              <a:gd name="connsiteX666" fmla="*/ 1420309 w 1555560"/>
              <a:gd name="connsiteY666" fmla="*/ 789017 h 1600762"/>
              <a:gd name="connsiteX667" fmla="*/ 214237 w 1555560"/>
              <a:gd name="connsiteY667" fmla="*/ 789017 h 1600762"/>
              <a:gd name="connsiteX668" fmla="*/ 225778 w 1555560"/>
              <a:gd name="connsiteY668" fmla="*/ 800201 h 1600762"/>
              <a:gd name="connsiteX669" fmla="*/ 214237 w 1555560"/>
              <a:gd name="connsiteY669" fmla="*/ 789017 h 1600762"/>
              <a:gd name="connsiteX670" fmla="*/ 1409128 w 1555560"/>
              <a:gd name="connsiteY670" fmla="*/ 777833 h 1600762"/>
              <a:gd name="connsiteX671" fmla="*/ 1420309 w 1555560"/>
              <a:gd name="connsiteY671" fmla="*/ 777833 h 1600762"/>
              <a:gd name="connsiteX672" fmla="*/ 1420309 w 1555560"/>
              <a:gd name="connsiteY672" fmla="*/ 789017 h 1600762"/>
              <a:gd name="connsiteX673" fmla="*/ 1352864 w 1555560"/>
              <a:gd name="connsiteY673" fmla="*/ 777833 h 1600762"/>
              <a:gd name="connsiteX674" fmla="*/ 1352864 w 1555560"/>
              <a:gd name="connsiteY674" fmla="*/ 779231 h 1600762"/>
              <a:gd name="connsiteX675" fmla="*/ 1352864 w 1555560"/>
              <a:gd name="connsiteY675" fmla="*/ 789017 h 1600762"/>
              <a:gd name="connsiteX676" fmla="*/ 1364045 w 1555560"/>
              <a:gd name="connsiteY676" fmla="*/ 789017 h 1600762"/>
              <a:gd name="connsiteX677" fmla="*/ 1364045 w 1555560"/>
              <a:gd name="connsiteY677" fmla="*/ 777833 h 1600762"/>
              <a:gd name="connsiteX678" fmla="*/ 1354262 w 1555560"/>
              <a:gd name="connsiteY678" fmla="*/ 777833 h 1600762"/>
              <a:gd name="connsiteX679" fmla="*/ 1352864 w 1555560"/>
              <a:gd name="connsiteY679" fmla="*/ 777833 h 1600762"/>
              <a:gd name="connsiteX680" fmla="*/ 1386406 w 1555560"/>
              <a:gd name="connsiteY680" fmla="*/ 766649 h 1600762"/>
              <a:gd name="connsiteX681" fmla="*/ 1397948 w 1555560"/>
              <a:gd name="connsiteY681" fmla="*/ 766649 h 1600762"/>
              <a:gd name="connsiteX682" fmla="*/ 1397948 w 1555560"/>
              <a:gd name="connsiteY682" fmla="*/ 777833 h 1600762"/>
              <a:gd name="connsiteX683" fmla="*/ 1386406 w 1555560"/>
              <a:gd name="connsiteY683" fmla="*/ 766649 h 1600762"/>
              <a:gd name="connsiteX684" fmla="*/ 1127447 w 1555560"/>
              <a:gd name="connsiteY684" fmla="*/ 766649 h 1600762"/>
              <a:gd name="connsiteX685" fmla="*/ 1127447 w 1555560"/>
              <a:gd name="connsiteY685" fmla="*/ 777833 h 1600762"/>
              <a:gd name="connsiteX686" fmla="*/ 1138628 w 1555560"/>
              <a:gd name="connsiteY686" fmla="*/ 777833 h 1600762"/>
              <a:gd name="connsiteX687" fmla="*/ 1138628 w 1555560"/>
              <a:gd name="connsiteY687" fmla="*/ 766649 h 1600762"/>
              <a:gd name="connsiteX688" fmla="*/ 1070822 w 1555560"/>
              <a:gd name="connsiteY688" fmla="*/ 766649 h 1600762"/>
              <a:gd name="connsiteX689" fmla="*/ 1082364 w 1555560"/>
              <a:gd name="connsiteY689" fmla="*/ 777833 h 1600762"/>
              <a:gd name="connsiteX690" fmla="*/ 1070822 w 1555560"/>
              <a:gd name="connsiteY690" fmla="*/ 777833 h 1600762"/>
              <a:gd name="connsiteX691" fmla="*/ 1082364 w 1555560"/>
              <a:gd name="connsiteY691" fmla="*/ 789017 h 1600762"/>
              <a:gd name="connsiteX692" fmla="*/ 1082364 w 1555560"/>
              <a:gd name="connsiteY692" fmla="*/ 784124 h 1600762"/>
              <a:gd name="connsiteX693" fmla="*/ 1082364 w 1555560"/>
              <a:gd name="connsiteY693" fmla="*/ 783425 h 1600762"/>
              <a:gd name="connsiteX694" fmla="*/ 1082364 w 1555560"/>
              <a:gd name="connsiteY694" fmla="*/ 777833 h 1600762"/>
              <a:gd name="connsiteX695" fmla="*/ 1082364 w 1555560"/>
              <a:gd name="connsiteY695" fmla="*/ 766649 h 1600762"/>
              <a:gd name="connsiteX696" fmla="*/ 270862 w 1555560"/>
              <a:gd name="connsiteY696" fmla="*/ 766649 h 1600762"/>
              <a:gd name="connsiteX697" fmla="*/ 270862 w 1555560"/>
              <a:gd name="connsiteY697" fmla="*/ 777833 h 1600762"/>
              <a:gd name="connsiteX698" fmla="*/ 270862 w 1555560"/>
              <a:gd name="connsiteY698" fmla="*/ 766649 h 1600762"/>
              <a:gd name="connsiteX699" fmla="*/ 1330142 w 1555560"/>
              <a:gd name="connsiteY699" fmla="*/ 755104 h 1600762"/>
              <a:gd name="connsiteX700" fmla="*/ 1330142 w 1555560"/>
              <a:gd name="connsiteY700" fmla="*/ 766649 h 1600762"/>
              <a:gd name="connsiteX701" fmla="*/ 1330142 w 1555560"/>
              <a:gd name="connsiteY701" fmla="*/ 755104 h 1600762"/>
              <a:gd name="connsiteX702" fmla="*/ 1341323 w 1555560"/>
              <a:gd name="connsiteY702" fmla="*/ 766649 h 1600762"/>
              <a:gd name="connsiteX703" fmla="*/ 1352864 w 1555560"/>
              <a:gd name="connsiteY703" fmla="*/ 766649 h 1600762"/>
              <a:gd name="connsiteX704" fmla="*/ 1341323 w 1555560"/>
              <a:gd name="connsiteY704" fmla="*/ 755104 h 1600762"/>
              <a:gd name="connsiteX705" fmla="*/ 1082364 w 1555560"/>
              <a:gd name="connsiteY705" fmla="*/ 755104 h 1600762"/>
              <a:gd name="connsiteX706" fmla="*/ 1093544 w 1555560"/>
              <a:gd name="connsiteY706" fmla="*/ 766649 h 1600762"/>
              <a:gd name="connsiteX707" fmla="*/ 1093544 w 1555560"/>
              <a:gd name="connsiteY707" fmla="*/ 765205 h 1600762"/>
              <a:gd name="connsiteX708" fmla="*/ 1093544 w 1555560"/>
              <a:gd name="connsiteY708" fmla="*/ 759974 h 1600762"/>
              <a:gd name="connsiteX709" fmla="*/ 1093544 w 1555560"/>
              <a:gd name="connsiteY709" fmla="*/ 759433 h 1600762"/>
              <a:gd name="connsiteX710" fmla="*/ 1093544 w 1555560"/>
              <a:gd name="connsiteY710" fmla="*/ 755104 h 1600762"/>
              <a:gd name="connsiteX711" fmla="*/ 1083761 w 1555560"/>
              <a:gd name="connsiteY711" fmla="*/ 755104 h 1600762"/>
              <a:gd name="connsiteX712" fmla="*/ 1082364 w 1555560"/>
              <a:gd name="connsiteY712" fmla="*/ 755104 h 1600762"/>
              <a:gd name="connsiteX713" fmla="*/ 1364045 w 1555560"/>
              <a:gd name="connsiteY713" fmla="*/ 743920 h 1600762"/>
              <a:gd name="connsiteX714" fmla="*/ 1375226 w 1555560"/>
              <a:gd name="connsiteY714" fmla="*/ 743920 h 1600762"/>
              <a:gd name="connsiteX715" fmla="*/ 1375226 w 1555560"/>
              <a:gd name="connsiteY715" fmla="*/ 755104 h 1600762"/>
              <a:gd name="connsiteX716" fmla="*/ 1364045 w 1555560"/>
              <a:gd name="connsiteY716" fmla="*/ 755104 h 1600762"/>
              <a:gd name="connsiteX717" fmla="*/ 1364045 w 1555560"/>
              <a:gd name="connsiteY717" fmla="*/ 752353 h 1600762"/>
              <a:gd name="connsiteX718" fmla="*/ 1364045 w 1555560"/>
              <a:gd name="connsiteY718" fmla="*/ 750566 h 1600762"/>
              <a:gd name="connsiteX719" fmla="*/ 1160989 w 1555560"/>
              <a:gd name="connsiteY719" fmla="*/ 743920 h 1600762"/>
              <a:gd name="connsiteX720" fmla="*/ 1160989 w 1555560"/>
              <a:gd name="connsiteY720" fmla="*/ 755104 h 1600762"/>
              <a:gd name="connsiteX721" fmla="*/ 1172531 w 1555560"/>
              <a:gd name="connsiteY721" fmla="*/ 755104 h 1600762"/>
              <a:gd name="connsiteX722" fmla="*/ 1025739 w 1555560"/>
              <a:gd name="connsiteY722" fmla="*/ 743920 h 1600762"/>
              <a:gd name="connsiteX723" fmla="*/ 1025739 w 1555560"/>
              <a:gd name="connsiteY723" fmla="*/ 755104 h 1600762"/>
              <a:gd name="connsiteX724" fmla="*/ 1027181 w 1555560"/>
              <a:gd name="connsiteY724" fmla="*/ 755104 h 1600762"/>
              <a:gd name="connsiteX725" fmla="*/ 1030788 w 1555560"/>
              <a:gd name="connsiteY725" fmla="*/ 755104 h 1600762"/>
              <a:gd name="connsiteX726" fmla="*/ 1032231 w 1555560"/>
              <a:gd name="connsiteY726" fmla="*/ 755104 h 1600762"/>
              <a:gd name="connsiteX727" fmla="*/ 1037280 w 1555560"/>
              <a:gd name="connsiteY727" fmla="*/ 755104 h 1600762"/>
              <a:gd name="connsiteX728" fmla="*/ 1048461 w 1555560"/>
              <a:gd name="connsiteY728" fmla="*/ 766649 h 1600762"/>
              <a:gd name="connsiteX729" fmla="*/ 1048461 w 1555560"/>
              <a:gd name="connsiteY729" fmla="*/ 755104 h 1600762"/>
              <a:gd name="connsiteX730" fmla="*/ 1047063 w 1555560"/>
              <a:gd name="connsiteY730" fmla="*/ 755104 h 1600762"/>
              <a:gd name="connsiteX731" fmla="*/ 1037280 w 1555560"/>
              <a:gd name="connsiteY731" fmla="*/ 755104 h 1600762"/>
              <a:gd name="connsiteX732" fmla="*/ 1037280 w 1555560"/>
              <a:gd name="connsiteY732" fmla="*/ 743920 h 1600762"/>
              <a:gd name="connsiteX733" fmla="*/ 744057 w 1555560"/>
              <a:gd name="connsiteY733" fmla="*/ 743920 h 1600762"/>
              <a:gd name="connsiteX734" fmla="*/ 755238 w 1555560"/>
              <a:gd name="connsiteY734" fmla="*/ 755104 h 1600762"/>
              <a:gd name="connsiteX735" fmla="*/ 755238 w 1555560"/>
              <a:gd name="connsiteY735" fmla="*/ 743920 h 1600762"/>
              <a:gd name="connsiteX736" fmla="*/ 746853 w 1555560"/>
              <a:gd name="connsiteY736" fmla="*/ 743920 h 1600762"/>
              <a:gd name="connsiteX737" fmla="*/ 1353039 w 1555560"/>
              <a:gd name="connsiteY737" fmla="*/ 739201 h 1600762"/>
              <a:gd name="connsiteX738" fmla="*/ 1364045 w 1555560"/>
              <a:gd name="connsiteY738" fmla="*/ 743920 h 1600762"/>
              <a:gd name="connsiteX739" fmla="*/ 1362648 w 1555560"/>
              <a:gd name="connsiteY739" fmla="*/ 743920 h 1600762"/>
              <a:gd name="connsiteX740" fmla="*/ 1352864 w 1555560"/>
              <a:gd name="connsiteY740" fmla="*/ 743920 h 1600762"/>
              <a:gd name="connsiteX741" fmla="*/ 1353039 w 1555560"/>
              <a:gd name="connsiteY741" fmla="*/ 739201 h 1600762"/>
              <a:gd name="connsiteX742" fmla="*/ 1341323 w 1555560"/>
              <a:gd name="connsiteY742" fmla="*/ 732736 h 1600762"/>
              <a:gd name="connsiteX743" fmla="*/ 1352864 w 1555560"/>
              <a:gd name="connsiteY743" fmla="*/ 732736 h 1600762"/>
              <a:gd name="connsiteX744" fmla="*/ 1352864 w 1555560"/>
              <a:gd name="connsiteY744" fmla="*/ 743920 h 1600762"/>
              <a:gd name="connsiteX745" fmla="*/ 1341323 w 1555560"/>
              <a:gd name="connsiteY745" fmla="*/ 732736 h 1600762"/>
              <a:gd name="connsiteX746" fmla="*/ 845405 w 1555560"/>
              <a:gd name="connsiteY746" fmla="*/ 732736 h 1600762"/>
              <a:gd name="connsiteX747" fmla="*/ 845405 w 1555560"/>
              <a:gd name="connsiteY747" fmla="*/ 734134 h 1600762"/>
              <a:gd name="connsiteX748" fmla="*/ 845405 w 1555560"/>
              <a:gd name="connsiteY748" fmla="*/ 743920 h 1600762"/>
              <a:gd name="connsiteX749" fmla="*/ 856946 w 1555560"/>
              <a:gd name="connsiteY749" fmla="*/ 743920 h 1600762"/>
              <a:gd name="connsiteX750" fmla="*/ 214237 w 1555560"/>
              <a:gd name="connsiteY750" fmla="*/ 732736 h 1600762"/>
              <a:gd name="connsiteX751" fmla="*/ 214237 w 1555560"/>
              <a:gd name="connsiteY751" fmla="*/ 743920 h 1600762"/>
              <a:gd name="connsiteX752" fmla="*/ 214237 w 1555560"/>
              <a:gd name="connsiteY752" fmla="*/ 737454 h 1600762"/>
              <a:gd name="connsiteX753" fmla="*/ 214237 w 1555560"/>
              <a:gd name="connsiteY753" fmla="*/ 732736 h 1600762"/>
              <a:gd name="connsiteX754" fmla="*/ 947113 w 1555560"/>
              <a:gd name="connsiteY754" fmla="*/ 721191 h 1600762"/>
              <a:gd name="connsiteX755" fmla="*/ 947113 w 1555560"/>
              <a:gd name="connsiteY755" fmla="*/ 732736 h 1600762"/>
              <a:gd name="connsiteX756" fmla="*/ 948511 w 1555560"/>
              <a:gd name="connsiteY756" fmla="*/ 732736 h 1600762"/>
              <a:gd name="connsiteX757" fmla="*/ 958294 w 1555560"/>
              <a:gd name="connsiteY757" fmla="*/ 732736 h 1600762"/>
              <a:gd name="connsiteX758" fmla="*/ 969475 w 1555560"/>
              <a:gd name="connsiteY758" fmla="*/ 743920 h 1600762"/>
              <a:gd name="connsiteX759" fmla="*/ 969475 w 1555560"/>
              <a:gd name="connsiteY759" fmla="*/ 732736 h 1600762"/>
              <a:gd name="connsiteX760" fmla="*/ 968077 w 1555560"/>
              <a:gd name="connsiteY760" fmla="*/ 732736 h 1600762"/>
              <a:gd name="connsiteX761" fmla="*/ 963011 w 1555560"/>
              <a:gd name="connsiteY761" fmla="*/ 732736 h 1600762"/>
              <a:gd name="connsiteX762" fmla="*/ 958294 w 1555560"/>
              <a:gd name="connsiteY762" fmla="*/ 732736 h 1600762"/>
              <a:gd name="connsiteX763" fmla="*/ 958294 w 1555560"/>
              <a:gd name="connsiteY763" fmla="*/ 721191 h 1600762"/>
              <a:gd name="connsiteX764" fmla="*/ 225778 w 1555560"/>
              <a:gd name="connsiteY764" fmla="*/ 721191 h 1600762"/>
              <a:gd name="connsiteX765" fmla="*/ 214237 w 1555560"/>
              <a:gd name="connsiteY765" fmla="*/ 732736 h 1600762"/>
              <a:gd name="connsiteX766" fmla="*/ 225778 w 1555560"/>
              <a:gd name="connsiteY766" fmla="*/ 721191 h 1600762"/>
              <a:gd name="connsiteX767" fmla="*/ 225778 w 1555560"/>
              <a:gd name="connsiteY767" fmla="*/ 721191 h 1600762"/>
              <a:gd name="connsiteX768" fmla="*/ 225778 w 1555560"/>
              <a:gd name="connsiteY768" fmla="*/ 732736 h 1600762"/>
              <a:gd name="connsiteX769" fmla="*/ 224336 w 1555560"/>
              <a:gd name="connsiteY769" fmla="*/ 732736 h 1600762"/>
              <a:gd name="connsiteX770" fmla="*/ 217122 w 1555560"/>
              <a:gd name="connsiteY770" fmla="*/ 732736 h 1600762"/>
              <a:gd name="connsiteX771" fmla="*/ 215679 w 1555560"/>
              <a:gd name="connsiteY771" fmla="*/ 732736 h 1600762"/>
              <a:gd name="connsiteX772" fmla="*/ 214237 w 1555560"/>
              <a:gd name="connsiteY772" fmla="*/ 732736 h 1600762"/>
              <a:gd name="connsiteX773" fmla="*/ 225778 w 1555560"/>
              <a:gd name="connsiteY773" fmla="*/ 721191 h 1600762"/>
              <a:gd name="connsiteX774" fmla="*/ 1059467 w 1555560"/>
              <a:gd name="connsiteY774" fmla="*/ 716473 h 1600762"/>
              <a:gd name="connsiteX775" fmla="*/ 1048461 w 1555560"/>
              <a:gd name="connsiteY775" fmla="*/ 721191 h 1600762"/>
              <a:gd name="connsiteX776" fmla="*/ 1037280 w 1555560"/>
              <a:gd name="connsiteY776" fmla="*/ 721191 h 1600762"/>
              <a:gd name="connsiteX777" fmla="*/ 1037280 w 1555560"/>
              <a:gd name="connsiteY777" fmla="*/ 732736 h 1600762"/>
              <a:gd name="connsiteX778" fmla="*/ 1048461 w 1555560"/>
              <a:gd name="connsiteY778" fmla="*/ 743920 h 1600762"/>
              <a:gd name="connsiteX779" fmla="*/ 1048461 w 1555560"/>
              <a:gd name="connsiteY779" fmla="*/ 732736 h 1600762"/>
              <a:gd name="connsiteX780" fmla="*/ 1049858 w 1555560"/>
              <a:gd name="connsiteY780" fmla="*/ 732736 h 1600762"/>
              <a:gd name="connsiteX781" fmla="*/ 1058244 w 1555560"/>
              <a:gd name="connsiteY781" fmla="*/ 732736 h 1600762"/>
              <a:gd name="connsiteX782" fmla="*/ 1059642 w 1555560"/>
              <a:gd name="connsiteY782" fmla="*/ 732736 h 1600762"/>
              <a:gd name="connsiteX783" fmla="*/ 1059642 w 1555560"/>
              <a:gd name="connsiteY783" fmla="*/ 721191 h 1600762"/>
              <a:gd name="connsiteX784" fmla="*/ 1059467 w 1555560"/>
              <a:gd name="connsiteY784" fmla="*/ 716473 h 1600762"/>
              <a:gd name="connsiteX785" fmla="*/ 253031 w 1555560"/>
              <a:gd name="connsiteY785" fmla="*/ 705289 h 1600762"/>
              <a:gd name="connsiteX786" fmla="*/ 248140 w 1555560"/>
              <a:gd name="connsiteY786" fmla="*/ 710007 h 1600762"/>
              <a:gd name="connsiteX787" fmla="*/ 248140 w 1555560"/>
              <a:gd name="connsiteY787" fmla="*/ 721191 h 1600762"/>
              <a:gd name="connsiteX788" fmla="*/ 249537 w 1555560"/>
              <a:gd name="connsiteY788" fmla="*/ 721191 h 1600762"/>
              <a:gd name="connsiteX789" fmla="*/ 254604 w 1555560"/>
              <a:gd name="connsiteY789" fmla="*/ 721191 h 1600762"/>
              <a:gd name="connsiteX790" fmla="*/ 255128 w 1555560"/>
              <a:gd name="connsiteY790" fmla="*/ 721191 h 1600762"/>
              <a:gd name="connsiteX791" fmla="*/ 259320 w 1555560"/>
              <a:gd name="connsiteY791" fmla="*/ 721191 h 1600762"/>
              <a:gd name="connsiteX792" fmla="*/ 259320 w 1555560"/>
              <a:gd name="connsiteY792" fmla="*/ 710007 h 1600762"/>
              <a:gd name="connsiteX793" fmla="*/ 253031 w 1555560"/>
              <a:gd name="connsiteY793" fmla="*/ 705289 h 1600762"/>
              <a:gd name="connsiteX794" fmla="*/ 1106123 w 1555560"/>
              <a:gd name="connsiteY794" fmla="*/ 690435 h 1600762"/>
              <a:gd name="connsiteX795" fmla="*/ 1104725 w 1555560"/>
              <a:gd name="connsiteY795" fmla="*/ 698823 h 1600762"/>
              <a:gd name="connsiteX796" fmla="*/ 1104725 w 1555560"/>
              <a:gd name="connsiteY796" fmla="*/ 710007 h 1600762"/>
              <a:gd name="connsiteX797" fmla="*/ 1104725 w 1555560"/>
              <a:gd name="connsiteY797" fmla="*/ 721191 h 1600762"/>
              <a:gd name="connsiteX798" fmla="*/ 1103328 w 1555560"/>
              <a:gd name="connsiteY798" fmla="*/ 721191 h 1600762"/>
              <a:gd name="connsiteX799" fmla="*/ 1099834 w 1555560"/>
              <a:gd name="connsiteY799" fmla="*/ 721191 h 1600762"/>
              <a:gd name="connsiteX800" fmla="*/ 1093544 w 1555560"/>
              <a:gd name="connsiteY800" fmla="*/ 721191 h 1600762"/>
              <a:gd name="connsiteX801" fmla="*/ 1104725 w 1555560"/>
              <a:gd name="connsiteY801" fmla="*/ 732736 h 1600762"/>
              <a:gd name="connsiteX802" fmla="*/ 1093544 w 1555560"/>
              <a:gd name="connsiteY802" fmla="*/ 732736 h 1600762"/>
              <a:gd name="connsiteX803" fmla="*/ 1093544 w 1555560"/>
              <a:gd name="connsiteY803" fmla="*/ 743920 h 1600762"/>
              <a:gd name="connsiteX804" fmla="*/ 1094942 w 1555560"/>
              <a:gd name="connsiteY804" fmla="*/ 743920 h 1600762"/>
              <a:gd name="connsiteX805" fmla="*/ 1104725 w 1555560"/>
              <a:gd name="connsiteY805" fmla="*/ 743920 h 1600762"/>
              <a:gd name="connsiteX806" fmla="*/ 1104725 w 1555560"/>
              <a:gd name="connsiteY806" fmla="*/ 732736 h 1600762"/>
              <a:gd name="connsiteX807" fmla="*/ 1104725 w 1555560"/>
              <a:gd name="connsiteY807" fmla="*/ 721191 h 1600762"/>
              <a:gd name="connsiteX808" fmla="*/ 1104725 w 1555560"/>
              <a:gd name="connsiteY808" fmla="*/ 721191 h 1600762"/>
              <a:gd name="connsiteX809" fmla="*/ 1115906 w 1555560"/>
              <a:gd name="connsiteY809" fmla="*/ 721191 h 1600762"/>
              <a:gd name="connsiteX810" fmla="*/ 1115906 w 1555560"/>
              <a:gd name="connsiteY810" fmla="*/ 710007 h 1600762"/>
              <a:gd name="connsiteX811" fmla="*/ 1115906 w 1555560"/>
              <a:gd name="connsiteY811" fmla="*/ 698823 h 1600762"/>
              <a:gd name="connsiteX812" fmla="*/ 1106123 w 1555560"/>
              <a:gd name="connsiteY812" fmla="*/ 690435 h 1600762"/>
              <a:gd name="connsiteX813" fmla="*/ 1149808 w 1555560"/>
              <a:gd name="connsiteY813" fmla="*/ 687639 h 1600762"/>
              <a:gd name="connsiteX814" fmla="*/ 1149808 w 1555560"/>
              <a:gd name="connsiteY814" fmla="*/ 698823 h 1600762"/>
              <a:gd name="connsiteX815" fmla="*/ 1149808 w 1555560"/>
              <a:gd name="connsiteY815" fmla="*/ 710007 h 1600762"/>
              <a:gd name="connsiteX816" fmla="*/ 1149808 w 1555560"/>
              <a:gd name="connsiteY816" fmla="*/ 721191 h 1600762"/>
              <a:gd name="connsiteX817" fmla="*/ 1149808 w 1555560"/>
              <a:gd name="connsiteY817" fmla="*/ 732736 h 1600762"/>
              <a:gd name="connsiteX818" fmla="*/ 1138628 w 1555560"/>
              <a:gd name="connsiteY818" fmla="*/ 732736 h 1600762"/>
              <a:gd name="connsiteX819" fmla="*/ 1138628 w 1555560"/>
              <a:gd name="connsiteY819" fmla="*/ 743920 h 1600762"/>
              <a:gd name="connsiteX820" fmla="*/ 1138628 w 1555560"/>
              <a:gd name="connsiteY820" fmla="*/ 755104 h 1600762"/>
              <a:gd name="connsiteX821" fmla="*/ 1149808 w 1555560"/>
              <a:gd name="connsiteY821" fmla="*/ 755104 h 1600762"/>
              <a:gd name="connsiteX822" fmla="*/ 1149808 w 1555560"/>
              <a:gd name="connsiteY822" fmla="*/ 743920 h 1600762"/>
              <a:gd name="connsiteX823" fmla="*/ 1149808 w 1555560"/>
              <a:gd name="connsiteY823" fmla="*/ 732736 h 1600762"/>
              <a:gd name="connsiteX824" fmla="*/ 1160989 w 1555560"/>
              <a:gd name="connsiteY824" fmla="*/ 732736 h 1600762"/>
              <a:gd name="connsiteX825" fmla="*/ 1160989 w 1555560"/>
              <a:gd name="connsiteY825" fmla="*/ 721191 h 1600762"/>
              <a:gd name="connsiteX826" fmla="*/ 1160989 w 1555560"/>
              <a:gd name="connsiteY826" fmla="*/ 714725 h 1600762"/>
              <a:gd name="connsiteX827" fmla="*/ 1160989 w 1555560"/>
              <a:gd name="connsiteY827" fmla="*/ 710007 h 1600762"/>
              <a:gd name="connsiteX828" fmla="*/ 1149808 w 1555560"/>
              <a:gd name="connsiteY828" fmla="*/ 698823 h 1600762"/>
              <a:gd name="connsiteX829" fmla="*/ 1151206 w 1555560"/>
              <a:gd name="connsiteY829" fmla="*/ 698823 h 1600762"/>
              <a:gd name="connsiteX830" fmla="*/ 1159592 w 1555560"/>
              <a:gd name="connsiteY830" fmla="*/ 698823 h 1600762"/>
              <a:gd name="connsiteX831" fmla="*/ 1160989 w 1555560"/>
              <a:gd name="connsiteY831" fmla="*/ 698823 h 1600762"/>
              <a:gd name="connsiteX832" fmla="*/ 1160989 w 1555560"/>
              <a:gd name="connsiteY832" fmla="*/ 687639 h 1600762"/>
              <a:gd name="connsiteX833" fmla="*/ 1149808 w 1555560"/>
              <a:gd name="connsiteY833" fmla="*/ 687639 h 1600762"/>
              <a:gd name="connsiteX834" fmla="*/ 236959 w 1555560"/>
              <a:gd name="connsiteY834" fmla="*/ 687639 h 1600762"/>
              <a:gd name="connsiteX835" fmla="*/ 241676 w 1555560"/>
              <a:gd name="connsiteY835" fmla="*/ 687639 h 1600762"/>
              <a:gd name="connsiteX836" fmla="*/ 248140 w 1555560"/>
              <a:gd name="connsiteY836" fmla="*/ 687639 h 1600762"/>
              <a:gd name="connsiteX837" fmla="*/ 236959 w 1555560"/>
              <a:gd name="connsiteY837" fmla="*/ 698823 h 1600762"/>
              <a:gd name="connsiteX838" fmla="*/ 236959 w 1555560"/>
              <a:gd name="connsiteY838" fmla="*/ 697425 h 1600762"/>
              <a:gd name="connsiteX839" fmla="*/ 236959 w 1555560"/>
              <a:gd name="connsiteY839" fmla="*/ 689037 h 1600762"/>
              <a:gd name="connsiteX840" fmla="*/ 236959 w 1555560"/>
              <a:gd name="connsiteY840" fmla="*/ 687639 h 1600762"/>
              <a:gd name="connsiteX841" fmla="*/ 824791 w 1555560"/>
              <a:gd name="connsiteY841" fmla="*/ 682920 h 1600762"/>
              <a:gd name="connsiteX842" fmla="*/ 834224 w 1555560"/>
              <a:gd name="connsiteY842" fmla="*/ 687639 h 1600762"/>
              <a:gd name="connsiteX843" fmla="*/ 823044 w 1555560"/>
              <a:gd name="connsiteY843" fmla="*/ 687639 h 1600762"/>
              <a:gd name="connsiteX844" fmla="*/ 824791 w 1555560"/>
              <a:gd name="connsiteY844" fmla="*/ 682920 h 1600762"/>
              <a:gd name="connsiteX845" fmla="*/ 1194892 w 1555560"/>
              <a:gd name="connsiteY845" fmla="*/ 676455 h 1600762"/>
              <a:gd name="connsiteX846" fmla="*/ 1194892 w 1555560"/>
              <a:gd name="connsiteY846" fmla="*/ 687639 h 1600762"/>
              <a:gd name="connsiteX847" fmla="*/ 1194892 w 1555560"/>
              <a:gd name="connsiteY847" fmla="*/ 676455 h 1600762"/>
              <a:gd name="connsiteX848" fmla="*/ 958294 w 1555560"/>
              <a:gd name="connsiteY848" fmla="*/ 676455 h 1600762"/>
              <a:gd name="connsiteX849" fmla="*/ 969475 w 1555560"/>
              <a:gd name="connsiteY849" fmla="*/ 687639 h 1600762"/>
              <a:gd name="connsiteX850" fmla="*/ 969475 w 1555560"/>
              <a:gd name="connsiteY850" fmla="*/ 676455 h 1600762"/>
              <a:gd name="connsiteX851" fmla="*/ 823044 w 1555560"/>
              <a:gd name="connsiteY851" fmla="*/ 676455 h 1600762"/>
              <a:gd name="connsiteX852" fmla="*/ 823044 w 1555560"/>
              <a:gd name="connsiteY852" fmla="*/ 687639 h 1600762"/>
              <a:gd name="connsiteX853" fmla="*/ 823044 w 1555560"/>
              <a:gd name="connsiteY853" fmla="*/ 698823 h 1600762"/>
              <a:gd name="connsiteX854" fmla="*/ 834224 w 1555560"/>
              <a:gd name="connsiteY854" fmla="*/ 687639 h 1600762"/>
              <a:gd name="connsiteX855" fmla="*/ 834224 w 1555560"/>
              <a:gd name="connsiteY855" fmla="*/ 676455 h 1600762"/>
              <a:gd name="connsiteX856" fmla="*/ 832827 w 1555560"/>
              <a:gd name="connsiteY856" fmla="*/ 676455 h 1600762"/>
              <a:gd name="connsiteX857" fmla="*/ 823044 w 1555560"/>
              <a:gd name="connsiteY857" fmla="*/ 676455 h 1600762"/>
              <a:gd name="connsiteX858" fmla="*/ 1138628 w 1555560"/>
              <a:gd name="connsiteY858" fmla="*/ 664910 h 1600762"/>
              <a:gd name="connsiteX859" fmla="*/ 1149808 w 1555560"/>
              <a:gd name="connsiteY859" fmla="*/ 676455 h 1600762"/>
              <a:gd name="connsiteX860" fmla="*/ 1149808 w 1555560"/>
              <a:gd name="connsiteY860" fmla="*/ 664910 h 1600762"/>
              <a:gd name="connsiteX861" fmla="*/ 1147013 w 1555560"/>
              <a:gd name="connsiteY861" fmla="*/ 664910 h 1600762"/>
              <a:gd name="connsiteX862" fmla="*/ 1138628 w 1555560"/>
              <a:gd name="connsiteY862" fmla="*/ 664910 h 1600762"/>
              <a:gd name="connsiteX863" fmla="*/ 1115906 w 1555560"/>
              <a:gd name="connsiteY863" fmla="*/ 664910 h 1600762"/>
              <a:gd name="connsiteX864" fmla="*/ 1115906 w 1555560"/>
              <a:gd name="connsiteY864" fmla="*/ 676455 h 1600762"/>
              <a:gd name="connsiteX865" fmla="*/ 1104725 w 1555560"/>
              <a:gd name="connsiteY865" fmla="*/ 676455 h 1600762"/>
              <a:gd name="connsiteX866" fmla="*/ 1115906 w 1555560"/>
              <a:gd name="connsiteY866" fmla="*/ 687639 h 1600762"/>
              <a:gd name="connsiteX867" fmla="*/ 1127447 w 1555560"/>
              <a:gd name="connsiteY867" fmla="*/ 687639 h 1600762"/>
              <a:gd name="connsiteX868" fmla="*/ 1127447 w 1555560"/>
              <a:gd name="connsiteY868" fmla="*/ 676455 h 1600762"/>
              <a:gd name="connsiteX869" fmla="*/ 1127447 w 1555560"/>
              <a:gd name="connsiteY869" fmla="*/ 664910 h 1600762"/>
              <a:gd name="connsiteX870" fmla="*/ 1115906 w 1555560"/>
              <a:gd name="connsiteY870" fmla="*/ 664910 h 1600762"/>
              <a:gd name="connsiteX871" fmla="*/ 1048461 w 1555560"/>
              <a:gd name="connsiteY871" fmla="*/ 664910 h 1600762"/>
              <a:gd name="connsiteX872" fmla="*/ 1048461 w 1555560"/>
              <a:gd name="connsiteY872" fmla="*/ 676455 h 1600762"/>
              <a:gd name="connsiteX873" fmla="*/ 1052654 w 1555560"/>
              <a:gd name="connsiteY873" fmla="*/ 676455 h 1600762"/>
              <a:gd name="connsiteX874" fmla="*/ 1053178 w 1555560"/>
              <a:gd name="connsiteY874" fmla="*/ 676455 h 1600762"/>
              <a:gd name="connsiteX875" fmla="*/ 1059642 w 1555560"/>
              <a:gd name="connsiteY875" fmla="*/ 676455 h 1600762"/>
              <a:gd name="connsiteX876" fmla="*/ 1059642 w 1555560"/>
              <a:gd name="connsiteY876" fmla="*/ 664910 h 1600762"/>
              <a:gd name="connsiteX877" fmla="*/ 1070822 w 1555560"/>
              <a:gd name="connsiteY877" fmla="*/ 653726 h 1600762"/>
              <a:gd name="connsiteX878" fmla="*/ 1070822 w 1555560"/>
              <a:gd name="connsiteY878" fmla="*/ 664910 h 1600762"/>
              <a:gd name="connsiteX879" fmla="*/ 1082364 w 1555560"/>
              <a:gd name="connsiteY879" fmla="*/ 664910 h 1600762"/>
              <a:gd name="connsiteX880" fmla="*/ 980655 w 1555560"/>
              <a:gd name="connsiteY880" fmla="*/ 653726 h 1600762"/>
              <a:gd name="connsiteX881" fmla="*/ 992197 w 1555560"/>
              <a:gd name="connsiteY881" fmla="*/ 664910 h 1600762"/>
              <a:gd name="connsiteX882" fmla="*/ 992197 w 1555560"/>
              <a:gd name="connsiteY882" fmla="*/ 653726 h 1600762"/>
              <a:gd name="connsiteX883" fmla="*/ 980655 w 1555560"/>
              <a:gd name="connsiteY883" fmla="*/ 653726 h 1600762"/>
              <a:gd name="connsiteX884" fmla="*/ 710155 w 1555560"/>
              <a:gd name="connsiteY884" fmla="*/ 653726 h 1600762"/>
              <a:gd name="connsiteX885" fmla="*/ 698974 w 1555560"/>
              <a:gd name="connsiteY885" fmla="*/ 664910 h 1600762"/>
              <a:gd name="connsiteX886" fmla="*/ 710155 w 1555560"/>
              <a:gd name="connsiteY886" fmla="*/ 653726 h 1600762"/>
              <a:gd name="connsiteX887" fmla="*/ 1160989 w 1555560"/>
              <a:gd name="connsiteY887" fmla="*/ 642542 h 1600762"/>
              <a:gd name="connsiteX888" fmla="*/ 1160989 w 1555560"/>
              <a:gd name="connsiteY888" fmla="*/ 653726 h 1600762"/>
              <a:gd name="connsiteX889" fmla="*/ 1160989 w 1555560"/>
              <a:gd name="connsiteY889" fmla="*/ 664910 h 1600762"/>
              <a:gd name="connsiteX890" fmla="*/ 1160989 w 1555560"/>
              <a:gd name="connsiteY890" fmla="*/ 676455 h 1600762"/>
              <a:gd name="connsiteX891" fmla="*/ 1172531 w 1555560"/>
              <a:gd name="connsiteY891" fmla="*/ 676455 h 1600762"/>
              <a:gd name="connsiteX892" fmla="*/ 1172531 w 1555560"/>
              <a:gd name="connsiteY892" fmla="*/ 664910 h 1600762"/>
              <a:gd name="connsiteX893" fmla="*/ 1160989 w 1555560"/>
              <a:gd name="connsiteY893" fmla="*/ 653726 h 1600762"/>
              <a:gd name="connsiteX894" fmla="*/ 1172531 w 1555560"/>
              <a:gd name="connsiteY894" fmla="*/ 653726 h 1600762"/>
              <a:gd name="connsiteX895" fmla="*/ 1172531 w 1555560"/>
              <a:gd name="connsiteY895" fmla="*/ 642542 h 1600762"/>
              <a:gd name="connsiteX896" fmla="*/ 1171088 w 1555560"/>
              <a:gd name="connsiteY896" fmla="*/ 642542 h 1600762"/>
              <a:gd name="connsiteX897" fmla="*/ 1167481 w 1555560"/>
              <a:gd name="connsiteY897" fmla="*/ 642542 h 1600762"/>
              <a:gd name="connsiteX898" fmla="*/ 1166039 w 1555560"/>
              <a:gd name="connsiteY898" fmla="*/ 642542 h 1600762"/>
              <a:gd name="connsiteX899" fmla="*/ 1163875 w 1555560"/>
              <a:gd name="connsiteY899" fmla="*/ 642542 h 1600762"/>
              <a:gd name="connsiteX900" fmla="*/ 902030 w 1555560"/>
              <a:gd name="connsiteY900" fmla="*/ 642542 h 1600762"/>
              <a:gd name="connsiteX901" fmla="*/ 913211 w 1555560"/>
              <a:gd name="connsiteY901" fmla="*/ 653726 h 1600762"/>
              <a:gd name="connsiteX902" fmla="*/ 913211 w 1555560"/>
              <a:gd name="connsiteY902" fmla="*/ 652328 h 1600762"/>
              <a:gd name="connsiteX903" fmla="*/ 913211 w 1555560"/>
              <a:gd name="connsiteY903" fmla="*/ 642542 h 1600762"/>
              <a:gd name="connsiteX904" fmla="*/ 911813 w 1555560"/>
              <a:gd name="connsiteY904" fmla="*/ 642542 h 1600762"/>
              <a:gd name="connsiteX905" fmla="*/ 903427 w 1555560"/>
              <a:gd name="connsiteY905" fmla="*/ 642542 h 1600762"/>
              <a:gd name="connsiteX906" fmla="*/ 902030 w 1555560"/>
              <a:gd name="connsiteY906" fmla="*/ 642542 h 1600762"/>
              <a:gd name="connsiteX907" fmla="*/ 947113 w 1555560"/>
              <a:gd name="connsiteY907" fmla="*/ 631358 h 1600762"/>
              <a:gd name="connsiteX908" fmla="*/ 947113 w 1555560"/>
              <a:gd name="connsiteY908" fmla="*/ 642542 h 1600762"/>
              <a:gd name="connsiteX909" fmla="*/ 958294 w 1555560"/>
              <a:gd name="connsiteY909" fmla="*/ 631358 h 1600762"/>
              <a:gd name="connsiteX910" fmla="*/ 924391 w 1555560"/>
              <a:gd name="connsiteY910" fmla="*/ 631358 h 1600762"/>
              <a:gd name="connsiteX911" fmla="*/ 924391 w 1555560"/>
              <a:gd name="connsiteY911" fmla="*/ 642542 h 1600762"/>
              <a:gd name="connsiteX912" fmla="*/ 935572 w 1555560"/>
              <a:gd name="connsiteY912" fmla="*/ 642542 h 1600762"/>
              <a:gd name="connsiteX913" fmla="*/ 935572 w 1555560"/>
              <a:gd name="connsiteY913" fmla="*/ 631358 h 1600762"/>
              <a:gd name="connsiteX914" fmla="*/ 934175 w 1555560"/>
              <a:gd name="connsiteY914" fmla="*/ 631358 h 1600762"/>
              <a:gd name="connsiteX915" fmla="*/ 925789 w 1555560"/>
              <a:gd name="connsiteY915" fmla="*/ 631358 h 1600762"/>
              <a:gd name="connsiteX916" fmla="*/ 924391 w 1555560"/>
              <a:gd name="connsiteY916" fmla="*/ 631358 h 1600762"/>
              <a:gd name="connsiteX917" fmla="*/ 1138628 w 1555560"/>
              <a:gd name="connsiteY917" fmla="*/ 619813 h 1600762"/>
              <a:gd name="connsiteX918" fmla="*/ 1127447 w 1555560"/>
              <a:gd name="connsiteY918" fmla="*/ 631358 h 1600762"/>
              <a:gd name="connsiteX919" fmla="*/ 1115906 w 1555560"/>
              <a:gd name="connsiteY919" fmla="*/ 631358 h 1600762"/>
              <a:gd name="connsiteX920" fmla="*/ 1115906 w 1555560"/>
              <a:gd name="connsiteY920" fmla="*/ 642542 h 1600762"/>
              <a:gd name="connsiteX921" fmla="*/ 1127447 w 1555560"/>
              <a:gd name="connsiteY921" fmla="*/ 642542 h 1600762"/>
              <a:gd name="connsiteX922" fmla="*/ 1127447 w 1555560"/>
              <a:gd name="connsiteY922" fmla="*/ 631358 h 1600762"/>
              <a:gd name="connsiteX923" fmla="*/ 1138628 w 1555560"/>
              <a:gd name="connsiteY923" fmla="*/ 631358 h 1600762"/>
              <a:gd name="connsiteX924" fmla="*/ 327126 w 1555560"/>
              <a:gd name="connsiteY924" fmla="*/ 619813 h 1600762"/>
              <a:gd name="connsiteX925" fmla="*/ 327126 w 1555560"/>
              <a:gd name="connsiteY925" fmla="*/ 631358 h 1600762"/>
              <a:gd name="connsiteX926" fmla="*/ 338306 w 1555560"/>
              <a:gd name="connsiteY926" fmla="*/ 631358 h 1600762"/>
              <a:gd name="connsiteX927" fmla="*/ 338306 w 1555560"/>
              <a:gd name="connsiteY927" fmla="*/ 619813 h 1600762"/>
              <a:gd name="connsiteX928" fmla="*/ 958294 w 1555560"/>
              <a:gd name="connsiteY928" fmla="*/ 608629 h 1600762"/>
              <a:gd name="connsiteX929" fmla="*/ 969475 w 1555560"/>
              <a:gd name="connsiteY929" fmla="*/ 619813 h 1600762"/>
              <a:gd name="connsiteX930" fmla="*/ 958294 w 1555560"/>
              <a:gd name="connsiteY930" fmla="*/ 608629 h 1600762"/>
              <a:gd name="connsiteX931" fmla="*/ 789141 w 1555560"/>
              <a:gd name="connsiteY931" fmla="*/ 608629 h 1600762"/>
              <a:gd name="connsiteX932" fmla="*/ 789141 w 1555560"/>
              <a:gd name="connsiteY932" fmla="*/ 619813 h 1600762"/>
              <a:gd name="connsiteX933" fmla="*/ 800322 w 1555560"/>
              <a:gd name="connsiteY933" fmla="*/ 619813 h 1600762"/>
              <a:gd name="connsiteX934" fmla="*/ 800322 w 1555560"/>
              <a:gd name="connsiteY934" fmla="*/ 608629 h 1600762"/>
              <a:gd name="connsiteX935" fmla="*/ 1127447 w 1555560"/>
              <a:gd name="connsiteY935" fmla="*/ 597445 h 1600762"/>
              <a:gd name="connsiteX936" fmla="*/ 1127447 w 1555560"/>
              <a:gd name="connsiteY936" fmla="*/ 598843 h 1600762"/>
              <a:gd name="connsiteX937" fmla="*/ 1127447 w 1555560"/>
              <a:gd name="connsiteY937" fmla="*/ 608629 h 1600762"/>
              <a:gd name="connsiteX938" fmla="*/ 1128845 w 1555560"/>
              <a:gd name="connsiteY938" fmla="*/ 608629 h 1600762"/>
              <a:gd name="connsiteX939" fmla="*/ 1137230 w 1555560"/>
              <a:gd name="connsiteY939" fmla="*/ 608629 h 1600762"/>
              <a:gd name="connsiteX940" fmla="*/ 1138628 w 1555560"/>
              <a:gd name="connsiteY940" fmla="*/ 608629 h 1600762"/>
              <a:gd name="connsiteX941" fmla="*/ 1138628 w 1555560"/>
              <a:gd name="connsiteY941" fmla="*/ 597445 h 1600762"/>
              <a:gd name="connsiteX942" fmla="*/ 1127447 w 1555560"/>
              <a:gd name="connsiteY942" fmla="*/ 597445 h 1600762"/>
              <a:gd name="connsiteX943" fmla="*/ 1070822 w 1555560"/>
              <a:gd name="connsiteY943" fmla="*/ 597445 h 1600762"/>
              <a:gd name="connsiteX944" fmla="*/ 1070822 w 1555560"/>
              <a:gd name="connsiteY944" fmla="*/ 608629 h 1600762"/>
              <a:gd name="connsiteX945" fmla="*/ 1070822 w 1555560"/>
              <a:gd name="connsiteY945" fmla="*/ 619813 h 1600762"/>
              <a:gd name="connsiteX946" fmla="*/ 1059642 w 1555560"/>
              <a:gd name="connsiteY946" fmla="*/ 631358 h 1600762"/>
              <a:gd name="connsiteX947" fmla="*/ 1070822 w 1555560"/>
              <a:gd name="connsiteY947" fmla="*/ 631358 h 1600762"/>
              <a:gd name="connsiteX948" fmla="*/ 1070822 w 1555560"/>
              <a:gd name="connsiteY948" fmla="*/ 619813 h 1600762"/>
              <a:gd name="connsiteX949" fmla="*/ 1070822 w 1555560"/>
              <a:gd name="connsiteY949" fmla="*/ 608629 h 1600762"/>
              <a:gd name="connsiteX950" fmla="*/ 1082364 w 1555560"/>
              <a:gd name="connsiteY950" fmla="*/ 608629 h 1600762"/>
              <a:gd name="connsiteX951" fmla="*/ 1082364 w 1555560"/>
              <a:gd name="connsiteY951" fmla="*/ 618415 h 1600762"/>
              <a:gd name="connsiteX952" fmla="*/ 1082364 w 1555560"/>
              <a:gd name="connsiteY952" fmla="*/ 619813 h 1600762"/>
              <a:gd name="connsiteX953" fmla="*/ 1093544 w 1555560"/>
              <a:gd name="connsiteY953" fmla="*/ 619813 h 1600762"/>
              <a:gd name="connsiteX954" fmla="*/ 1093544 w 1555560"/>
              <a:gd name="connsiteY954" fmla="*/ 608629 h 1600762"/>
              <a:gd name="connsiteX955" fmla="*/ 1082364 w 1555560"/>
              <a:gd name="connsiteY955" fmla="*/ 597445 h 1600762"/>
              <a:gd name="connsiteX956" fmla="*/ 1082364 w 1555560"/>
              <a:gd name="connsiteY956" fmla="*/ 608629 h 1600762"/>
              <a:gd name="connsiteX957" fmla="*/ 1070822 w 1555560"/>
              <a:gd name="connsiteY957" fmla="*/ 597445 h 1600762"/>
              <a:gd name="connsiteX958" fmla="*/ 969475 w 1555560"/>
              <a:gd name="connsiteY958" fmla="*/ 597445 h 1600762"/>
              <a:gd name="connsiteX959" fmla="*/ 969475 w 1555560"/>
              <a:gd name="connsiteY959" fmla="*/ 608629 h 1600762"/>
              <a:gd name="connsiteX960" fmla="*/ 969475 w 1555560"/>
              <a:gd name="connsiteY960" fmla="*/ 597445 h 1600762"/>
              <a:gd name="connsiteX961" fmla="*/ 1160989 w 1555560"/>
              <a:gd name="connsiteY961" fmla="*/ 586261 h 1600762"/>
              <a:gd name="connsiteX962" fmla="*/ 1160989 w 1555560"/>
              <a:gd name="connsiteY962" fmla="*/ 592726 h 1600762"/>
              <a:gd name="connsiteX963" fmla="*/ 1160989 w 1555560"/>
              <a:gd name="connsiteY963" fmla="*/ 593251 h 1600762"/>
              <a:gd name="connsiteX964" fmla="*/ 1160989 w 1555560"/>
              <a:gd name="connsiteY964" fmla="*/ 597445 h 1600762"/>
              <a:gd name="connsiteX965" fmla="*/ 1172531 w 1555560"/>
              <a:gd name="connsiteY965" fmla="*/ 597445 h 1600762"/>
              <a:gd name="connsiteX966" fmla="*/ 1183711 w 1555560"/>
              <a:gd name="connsiteY966" fmla="*/ 597445 h 1600762"/>
              <a:gd name="connsiteX967" fmla="*/ 1183711 w 1555560"/>
              <a:gd name="connsiteY967" fmla="*/ 596047 h 1600762"/>
              <a:gd name="connsiteX968" fmla="*/ 1183711 w 1555560"/>
              <a:gd name="connsiteY968" fmla="*/ 586261 h 1600762"/>
              <a:gd name="connsiteX969" fmla="*/ 1172531 w 1555560"/>
              <a:gd name="connsiteY969" fmla="*/ 597445 h 1600762"/>
              <a:gd name="connsiteX970" fmla="*/ 1172531 w 1555560"/>
              <a:gd name="connsiteY970" fmla="*/ 586261 h 1600762"/>
              <a:gd name="connsiteX971" fmla="*/ 777960 w 1555560"/>
              <a:gd name="connsiteY971" fmla="*/ 586261 h 1600762"/>
              <a:gd name="connsiteX972" fmla="*/ 777960 w 1555560"/>
              <a:gd name="connsiteY972" fmla="*/ 597445 h 1600762"/>
              <a:gd name="connsiteX973" fmla="*/ 777960 w 1555560"/>
              <a:gd name="connsiteY973" fmla="*/ 586261 h 1600762"/>
              <a:gd name="connsiteX974" fmla="*/ 619988 w 1555560"/>
              <a:gd name="connsiteY974" fmla="*/ 586261 h 1600762"/>
              <a:gd name="connsiteX975" fmla="*/ 631529 w 1555560"/>
              <a:gd name="connsiteY975" fmla="*/ 597445 h 1600762"/>
              <a:gd name="connsiteX976" fmla="*/ 619988 w 1555560"/>
              <a:gd name="connsiteY976" fmla="*/ 586261 h 1600762"/>
              <a:gd name="connsiteX977" fmla="*/ 270862 w 1555560"/>
              <a:gd name="connsiteY977" fmla="*/ 586261 h 1600762"/>
              <a:gd name="connsiteX978" fmla="*/ 282042 w 1555560"/>
              <a:gd name="connsiteY978" fmla="*/ 586261 h 1600762"/>
              <a:gd name="connsiteX979" fmla="*/ 270862 w 1555560"/>
              <a:gd name="connsiteY979" fmla="*/ 597445 h 1600762"/>
              <a:gd name="connsiteX980" fmla="*/ 270862 w 1555560"/>
              <a:gd name="connsiteY980" fmla="*/ 586261 h 1600762"/>
              <a:gd name="connsiteX981" fmla="*/ 1082364 w 1555560"/>
              <a:gd name="connsiteY981" fmla="*/ 574716 h 1600762"/>
              <a:gd name="connsiteX982" fmla="*/ 1093544 w 1555560"/>
              <a:gd name="connsiteY982" fmla="*/ 574716 h 1600762"/>
              <a:gd name="connsiteX983" fmla="*/ 1089184 w 1555560"/>
              <a:gd name="connsiteY983" fmla="*/ 579218 h 1600762"/>
              <a:gd name="connsiteX984" fmla="*/ 1087954 w 1555560"/>
              <a:gd name="connsiteY984" fmla="*/ 579045 h 1600762"/>
              <a:gd name="connsiteX985" fmla="*/ 1082364 w 1555560"/>
              <a:gd name="connsiteY985" fmla="*/ 574716 h 1600762"/>
              <a:gd name="connsiteX986" fmla="*/ 653891 w 1555560"/>
              <a:gd name="connsiteY986" fmla="*/ 574716 h 1600762"/>
              <a:gd name="connsiteX987" fmla="*/ 665071 w 1555560"/>
              <a:gd name="connsiteY987" fmla="*/ 586261 h 1600762"/>
              <a:gd name="connsiteX988" fmla="*/ 665071 w 1555560"/>
              <a:gd name="connsiteY988" fmla="*/ 584818 h 1600762"/>
              <a:gd name="connsiteX989" fmla="*/ 665071 w 1555560"/>
              <a:gd name="connsiteY989" fmla="*/ 574716 h 1600762"/>
              <a:gd name="connsiteX990" fmla="*/ 663674 w 1555560"/>
              <a:gd name="connsiteY990" fmla="*/ 574716 h 1600762"/>
              <a:gd name="connsiteX991" fmla="*/ 660879 w 1555560"/>
              <a:gd name="connsiteY991" fmla="*/ 574716 h 1600762"/>
              <a:gd name="connsiteX992" fmla="*/ 660355 w 1555560"/>
              <a:gd name="connsiteY992" fmla="*/ 574716 h 1600762"/>
              <a:gd name="connsiteX993" fmla="*/ 282042 w 1555560"/>
              <a:gd name="connsiteY993" fmla="*/ 574716 h 1600762"/>
              <a:gd name="connsiteX994" fmla="*/ 282042 w 1555560"/>
              <a:gd name="connsiteY994" fmla="*/ 586261 h 1600762"/>
              <a:gd name="connsiteX995" fmla="*/ 282042 w 1555560"/>
              <a:gd name="connsiteY995" fmla="*/ 574716 h 1600762"/>
              <a:gd name="connsiteX996" fmla="*/ 1183711 w 1555560"/>
              <a:gd name="connsiteY996" fmla="*/ 563532 h 1600762"/>
              <a:gd name="connsiteX997" fmla="*/ 1183711 w 1555560"/>
              <a:gd name="connsiteY997" fmla="*/ 574716 h 1600762"/>
              <a:gd name="connsiteX998" fmla="*/ 1194892 w 1555560"/>
              <a:gd name="connsiteY998" fmla="*/ 563532 h 1600762"/>
              <a:gd name="connsiteX999" fmla="*/ 1082364 w 1555560"/>
              <a:gd name="connsiteY999" fmla="*/ 563532 h 1600762"/>
              <a:gd name="connsiteX1000" fmla="*/ 1082364 w 1555560"/>
              <a:gd name="connsiteY1000" fmla="*/ 574716 h 1600762"/>
              <a:gd name="connsiteX1001" fmla="*/ 1082364 w 1555560"/>
              <a:gd name="connsiteY1001" fmla="*/ 579586 h 1600762"/>
              <a:gd name="connsiteX1002" fmla="*/ 1082364 w 1555560"/>
              <a:gd name="connsiteY1002" fmla="*/ 586261 h 1600762"/>
              <a:gd name="connsiteX1003" fmla="*/ 1089184 w 1555560"/>
              <a:gd name="connsiteY1003" fmla="*/ 579218 h 1600762"/>
              <a:gd name="connsiteX1004" fmla="*/ 1091797 w 1555560"/>
              <a:gd name="connsiteY1004" fmla="*/ 579586 h 1600762"/>
              <a:gd name="connsiteX1005" fmla="*/ 1093544 w 1555560"/>
              <a:gd name="connsiteY1005" fmla="*/ 574716 h 1600762"/>
              <a:gd name="connsiteX1006" fmla="*/ 1093544 w 1555560"/>
              <a:gd name="connsiteY1006" fmla="*/ 563532 h 1600762"/>
              <a:gd name="connsiteX1007" fmla="*/ 1228795 w 1555560"/>
              <a:gd name="connsiteY1007" fmla="*/ 552348 h 1600762"/>
              <a:gd name="connsiteX1008" fmla="*/ 1228795 w 1555560"/>
              <a:gd name="connsiteY1008" fmla="*/ 563532 h 1600762"/>
              <a:gd name="connsiteX1009" fmla="*/ 1239975 w 1555560"/>
              <a:gd name="connsiteY1009" fmla="*/ 563532 h 1600762"/>
              <a:gd name="connsiteX1010" fmla="*/ 1251156 w 1555560"/>
              <a:gd name="connsiteY1010" fmla="*/ 563532 h 1600762"/>
              <a:gd name="connsiteX1011" fmla="*/ 1239975 w 1555560"/>
              <a:gd name="connsiteY1011" fmla="*/ 552348 h 1600762"/>
              <a:gd name="connsiteX1012" fmla="*/ 1228795 w 1555560"/>
              <a:gd name="connsiteY1012" fmla="*/ 552348 h 1600762"/>
              <a:gd name="connsiteX1013" fmla="*/ 698974 w 1555560"/>
              <a:gd name="connsiteY1013" fmla="*/ 552348 h 1600762"/>
              <a:gd name="connsiteX1014" fmla="*/ 698974 w 1555560"/>
              <a:gd name="connsiteY1014" fmla="*/ 563532 h 1600762"/>
              <a:gd name="connsiteX1015" fmla="*/ 708757 w 1555560"/>
              <a:gd name="connsiteY1015" fmla="*/ 563532 h 1600762"/>
              <a:gd name="connsiteX1016" fmla="*/ 710155 w 1555560"/>
              <a:gd name="connsiteY1016" fmla="*/ 563532 h 1600762"/>
              <a:gd name="connsiteX1017" fmla="*/ 710155 w 1555560"/>
              <a:gd name="connsiteY1017" fmla="*/ 552348 h 1600762"/>
              <a:gd name="connsiteX1018" fmla="*/ 698974 w 1555560"/>
              <a:gd name="connsiteY1018" fmla="*/ 552348 h 1600762"/>
              <a:gd name="connsiteX1019" fmla="*/ 439654 w 1555560"/>
              <a:gd name="connsiteY1019" fmla="*/ 552348 h 1600762"/>
              <a:gd name="connsiteX1020" fmla="*/ 439654 w 1555560"/>
              <a:gd name="connsiteY1020" fmla="*/ 563532 h 1600762"/>
              <a:gd name="connsiteX1021" fmla="*/ 451195 w 1555560"/>
              <a:gd name="connsiteY1021" fmla="*/ 563532 h 1600762"/>
              <a:gd name="connsiteX1022" fmla="*/ 451195 w 1555560"/>
              <a:gd name="connsiteY1022" fmla="*/ 552348 h 1600762"/>
              <a:gd name="connsiteX1023" fmla="*/ 439654 w 1555560"/>
              <a:gd name="connsiteY1023" fmla="*/ 552348 h 1600762"/>
              <a:gd name="connsiteX1024" fmla="*/ 293223 w 1555560"/>
              <a:gd name="connsiteY1024" fmla="*/ 552348 h 1600762"/>
              <a:gd name="connsiteX1025" fmla="*/ 304404 w 1555560"/>
              <a:gd name="connsiteY1025" fmla="*/ 552348 h 1600762"/>
              <a:gd name="connsiteX1026" fmla="*/ 300211 w 1555560"/>
              <a:gd name="connsiteY1026" fmla="*/ 552348 h 1600762"/>
              <a:gd name="connsiteX1027" fmla="*/ 299687 w 1555560"/>
              <a:gd name="connsiteY1027" fmla="*/ 552348 h 1600762"/>
              <a:gd name="connsiteX1028" fmla="*/ 1251156 w 1555560"/>
              <a:gd name="connsiteY1028" fmla="*/ 541164 h 1600762"/>
              <a:gd name="connsiteX1029" fmla="*/ 1251156 w 1555560"/>
              <a:gd name="connsiteY1029" fmla="*/ 552348 h 1600762"/>
              <a:gd name="connsiteX1030" fmla="*/ 1262697 w 1555560"/>
              <a:gd name="connsiteY1030" fmla="*/ 552348 h 1600762"/>
              <a:gd name="connsiteX1031" fmla="*/ 1251156 w 1555560"/>
              <a:gd name="connsiteY1031" fmla="*/ 541164 h 1600762"/>
              <a:gd name="connsiteX1032" fmla="*/ 1082364 w 1555560"/>
              <a:gd name="connsiteY1032" fmla="*/ 541164 h 1600762"/>
              <a:gd name="connsiteX1033" fmla="*/ 1082364 w 1555560"/>
              <a:gd name="connsiteY1033" fmla="*/ 552348 h 1600762"/>
              <a:gd name="connsiteX1034" fmla="*/ 1083761 w 1555560"/>
              <a:gd name="connsiteY1034" fmla="*/ 552348 h 1600762"/>
              <a:gd name="connsiteX1035" fmla="*/ 1088827 w 1555560"/>
              <a:gd name="connsiteY1035" fmla="*/ 552348 h 1600762"/>
              <a:gd name="connsiteX1036" fmla="*/ 1093544 w 1555560"/>
              <a:gd name="connsiteY1036" fmla="*/ 552348 h 1600762"/>
              <a:gd name="connsiteX1037" fmla="*/ 1104725 w 1555560"/>
              <a:gd name="connsiteY1037" fmla="*/ 541164 h 1600762"/>
              <a:gd name="connsiteX1038" fmla="*/ 1094942 w 1555560"/>
              <a:gd name="connsiteY1038" fmla="*/ 541164 h 1600762"/>
              <a:gd name="connsiteX1039" fmla="*/ 1093544 w 1555560"/>
              <a:gd name="connsiteY1039" fmla="*/ 541164 h 1600762"/>
              <a:gd name="connsiteX1040" fmla="*/ 1092147 w 1555560"/>
              <a:gd name="connsiteY1040" fmla="*/ 541164 h 1600762"/>
              <a:gd name="connsiteX1041" fmla="*/ 1090749 w 1555560"/>
              <a:gd name="connsiteY1041" fmla="*/ 541164 h 1600762"/>
              <a:gd name="connsiteX1042" fmla="*/ 1083761 w 1555560"/>
              <a:gd name="connsiteY1042" fmla="*/ 541164 h 1600762"/>
              <a:gd name="connsiteX1043" fmla="*/ 1082364 w 1555560"/>
              <a:gd name="connsiteY1043" fmla="*/ 541164 h 1600762"/>
              <a:gd name="connsiteX1044" fmla="*/ 721696 w 1555560"/>
              <a:gd name="connsiteY1044" fmla="*/ 541164 h 1600762"/>
              <a:gd name="connsiteX1045" fmla="*/ 732877 w 1555560"/>
              <a:gd name="connsiteY1045" fmla="*/ 541164 h 1600762"/>
              <a:gd name="connsiteX1046" fmla="*/ 721696 w 1555560"/>
              <a:gd name="connsiteY1046" fmla="*/ 541164 h 1600762"/>
              <a:gd name="connsiteX1047" fmla="*/ 676613 w 1555560"/>
              <a:gd name="connsiteY1047" fmla="*/ 541164 h 1600762"/>
              <a:gd name="connsiteX1048" fmla="*/ 676613 w 1555560"/>
              <a:gd name="connsiteY1048" fmla="*/ 552348 h 1600762"/>
              <a:gd name="connsiteX1049" fmla="*/ 687793 w 1555560"/>
              <a:gd name="connsiteY1049" fmla="*/ 541164 h 1600762"/>
              <a:gd name="connsiteX1050" fmla="*/ 282042 w 1555560"/>
              <a:gd name="connsiteY1050" fmla="*/ 541164 h 1600762"/>
              <a:gd name="connsiteX1051" fmla="*/ 282042 w 1555560"/>
              <a:gd name="connsiteY1051" fmla="*/ 552348 h 1600762"/>
              <a:gd name="connsiteX1052" fmla="*/ 293223 w 1555560"/>
              <a:gd name="connsiteY1052" fmla="*/ 541164 h 1600762"/>
              <a:gd name="connsiteX1053" fmla="*/ 1194892 w 1555560"/>
              <a:gd name="connsiteY1053" fmla="*/ 529619 h 1600762"/>
              <a:gd name="connsiteX1054" fmla="*/ 1194892 w 1555560"/>
              <a:gd name="connsiteY1054" fmla="*/ 541164 h 1600762"/>
              <a:gd name="connsiteX1055" fmla="*/ 1194892 w 1555560"/>
              <a:gd name="connsiteY1055" fmla="*/ 552348 h 1600762"/>
              <a:gd name="connsiteX1056" fmla="*/ 1194892 w 1555560"/>
              <a:gd name="connsiteY1056" fmla="*/ 550950 h 1600762"/>
              <a:gd name="connsiteX1057" fmla="*/ 1194892 w 1555560"/>
              <a:gd name="connsiteY1057" fmla="*/ 542562 h 1600762"/>
              <a:gd name="connsiteX1058" fmla="*/ 1194892 w 1555560"/>
              <a:gd name="connsiteY1058" fmla="*/ 541164 h 1600762"/>
              <a:gd name="connsiteX1059" fmla="*/ 1196290 w 1555560"/>
              <a:gd name="connsiteY1059" fmla="*/ 541164 h 1600762"/>
              <a:gd name="connsiteX1060" fmla="*/ 1206073 w 1555560"/>
              <a:gd name="connsiteY1060" fmla="*/ 541164 h 1600762"/>
              <a:gd name="connsiteX1061" fmla="*/ 1206073 w 1555560"/>
              <a:gd name="connsiteY1061" fmla="*/ 529619 h 1600762"/>
              <a:gd name="connsiteX1062" fmla="*/ 1194892 w 1555560"/>
              <a:gd name="connsiteY1062" fmla="*/ 529619 h 1600762"/>
              <a:gd name="connsiteX1063" fmla="*/ 1239975 w 1555560"/>
              <a:gd name="connsiteY1063" fmla="*/ 518435 h 1600762"/>
              <a:gd name="connsiteX1064" fmla="*/ 1251156 w 1555560"/>
              <a:gd name="connsiteY1064" fmla="*/ 529619 h 1600762"/>
              <a:gd name="connsiteX1065" fmla="*/ 1251156 w 1555560"/>
              <a:gd name="connsiteY1065" fmla="*/ 518435 h 1600762"/>
              <a:gd name="connsiteX1066" fmla="*/ 1249759 w 1555560"/>
              <a:gd name="connsiteY1066" fmla="*/ 518435 h 1600762"/>
              <a:gd name="connsiteX1067" fmla="*/ 1239975 w 1555560"/>
              <a:gd name="connsiteY1067" fmla="*/ 518435 h 1600762"/>
              <a:gd name="connsiteX1068" fmla="*/ 721696 w 1555560"/>
              <a:gd name="connsiteY1068" fmla="*/ 518435 h 1600762"/>
              <a:gd name="connsiteX1069" fmla="*/ 732877 w 1555560"/>
              <a:gd name="connsiteY1069" fmla="*/ 529619 h 1600762"/>
              <a:gd name="connsiteX1070" fmla="*/ 732877 w 1555560"/>
              <a:gd name="connsiteY1070" fmla="*/ 518435 h 1600762"/>
              <a:gd name="connsiteX1071" fmla="*/ 1296240 w 1555560"/>
              <a:gd name="connsiteY1071" fmla="*/ 507251 h 1600762"/>
              <a:gd name="connsiteX1072" fmla="*/ 1296240 w 1555560"/>
              <a:gd name="connsiteY1072" fmla="*/ 518435 h 1600762"/>
              <a:gd name="connsiteX1073" fmla="*/ 1285059 w 1555560"/>
              <a:gd name="connsiteY1073" fmla="*/ 518435 h 1600762"/>
              <a:gd name="connsiteX1074" fmla="*/ 1296240 w 1555560"/>
              <a:gd name="connsiteY1074" fmla="*/ 529619 h 1600762"/>
              <a:gd name="connsiteX1075" fmla="*/ 1296240 w 1555560"/>
              <a:gd name="connsiteY1075" fmla="*/ 518435 h 1600762"/>
              <a:gd name="connsiteX1076" fmla="*/ 1307781 w 1555560"/>
              <a:gd name="connsiteY1076" fmla="*/ 518435 h 1600762"/>
              <a:gd name="connsiteX1077" fmla="*/ 1307781 w 1555560"/>
              <a:gd name="connsiteY1077" fmla="*/ 507251 h 1600762"/>
              <a:gd name="connsiteX1078" fmla="*/ 1303453 w 1555560"/>
              <a:gd name="connsiteY1078" fmla="*/ 507251 h 1600762"/>
              <a:gd name="connsiteX1079" fmla="*/ 1302912 w 1555560"/>
              <a:gd name="connsiteY1079" fmla="*/ 507251 h 1600762"/>
              <a:gd name="connsiteX1080" fmla="*/ 361028 w 1555560"/>
              <a:gd name="connsiteY1080" fmla="*/ 507251 h 1600762"/>
              <a:gd name="connsiteX1081" fmla="*/ 349487 w 1555560"/>
              <a:gd name="connsiteY1081" fmla="*/ 518435 h 1600762"/>
              <a:gd name="connsiteX1082" fmla="*/ 361028 w 1555560"/>
              <a:gd name="connsiteY1082" fmla="*/ 518435 h 1600762"/>
              <a:gd name="connsiteX1083" fmla="*/ 361028 w 1555560"/>
              <a:gd name="connsiteY1083" fmla="*/ 517037 h 1600762"/>
              <a:gd name="connsiteX1084" fmla="*/ 361028 w 1555560"/>
              <a:gd name="connsiteY1084" fmla="*/ 514241 h 1600762"/>
              <a:gd name="connsiteX1085" fmla="*/ 361028 w 1555560"/>
              <a:gd name="connsiteY1085" fmla="*/ 513717 h 1600762"/>
              <a:gd name="connsiteX1086" fmla="*/ 1318962 w 1555560"/>
              <a:gd name="connsiteY1086" fmla="*/ 496067 h 1600762"/>
              <a:gd name="connsiteX1087" fmla="*/ 1318962 w 1555560"/>
              <a:gd name="connsiteY1087" fmla="*/ 507251 h 1600762"/>
              <a:gd name="connsiteX1088" fmla="*/ 1330142 w 1555560"/>
              <a:gd name="connsiteY1088" fmla="*/ 507251 h 1600762"/>
              <a:gd name="connsiteX1089" fmla="*/ 574904 w 1555560"/>
              <a:gd name="connsiteY1089" fmla="*/ 496067 h 1600762"/>
              <a:gd name="connsiteX1090" fmla="*/ 574904 w 1555560"/>
              <a:gd name="connsiteY1090" fmla="*/ 507251 h 1600762"/>
              <a:gd name="connsiteX1091" fmla="*/ 576347 w 1555560"/>
              <a:gd name="connsiteY1091" fmla="*/ 507251 h 1600762"/>
              <a:gd name="connsiteX1092" fmla="*/ 586446 w 1555560"/>
              <a:gd name="connsiteY1092" fmla="*/ 507251 h 1600762"/>
              <a:gd name="connsiteX1093" fmla="*/ 586446 w 1555560"/>
              <a:gd name="connsiteY1093" fmla="*/ 496067 h 1600762"/>
              <a:gd name="connsiteX1094" fmla="*/ 576347 w 1555560"/>
              <a:gd name="connsiteY1094" fmla="*/ 496067 h 1600762"/>
              <a:gd name="connsiteX1095" fmla="*/ 574904 w 1555560"/>
              <a:gd name="connsiteY1095" fmla="*/ 496067 h 1600762"/>
              <a:gd name="connsiteX1096" fmla="*/ 473557 w 1555560"/>
              <a:gd name="connsiteY1096" fmla="*/ 496067 h 1600762"/>
              <a:gd name="connsiteX1097" fmla="*/ 484737 w 1555560"/>
              <a:gd name="connsiteY1097" fmla="*/ 507251 h 1600762"/>
              <a:gd name="connsiteX1098" fmla="*/ 484737 w 1555560"/>
              <a:gd name="connsiteY1098" fmla="*/ 496067 h 1600762"/>
              <a:gd name="connsiteX1099" fmla="*/ 282042 w 1555560"/>
              <a:gd name="connsiteY1099" fmla="*/ 496067 h 1600762"/>
              <a:gd name="connsiteX1100" fmla="*/ 282042 w 1555560"/>
              <a:gd name="connsiteY1100" fmla="*/ 507251 h 1600762"/>
              <a:gd name="connsiteX1101" fmla="*/ 282042 w 1555560"/>
              <a:gd name="connsiteY1101" fmla="*/ 496067 h 1600762"/>
              <a:gd name="connsiteX1102" fmla="*/ 270862 w 1555560"/>
              <a:gd name="connsiteY1102" fmla="*/ 496067 h 1600762"/>
              <a:gd name="connsiteX1103" fmla="*/ 270862 w 1555560"/>
              <a:gd name="connsiteY1103" fmla="*/ 507251 h 1600762"/>
              <a:gd name="connsiteX1104" fmla="*/ 282042 w 1555560"/>
              <a:gd name="connsiteY1104" fmla="*/ 507251 h 1600762"/>
              <a:gd name="connsiteX1105" fmla="*/ 282042 w 1555560"/>
              <a:gd name="connsiteY1105" fmla="*/ 518435 h 1600762"/>
              <a:gd name="connsiteX1106" fmla="*/ 282042 w 1555560"/>
              <a:gd name="connsiteY1106" fmla="*/ 529619 h 1600762"/>
              <a:gd name="connsiteX1107" fmla="*/ 293223 w 1555560"/>
              <a:gd name="connsiteY1107" fmla="*/ 529619 h 1600762"/>
              <a:gd name="connsiteX1108" fmla="*/ 282042 w 1555560"/>
              <a:gd name="connsiteY1108" fmla="*/ 518435 h 1600762"/>
              <a:gd name="connsiteX1109" fmla="*/ 293223 w 1555560"/>
              <a:gd name="connsiteY1109" fmla="*/ 507251 h 1600762"/>
              <a:gd name="connsiteX1110" fmla="*/ 293223 w 1555560"/>
              <a:gd name="connsiteY1110" fmla="*/ 496067 h 1600762"/>
              <a:gd name="connsiteX1111" fmla="*/ 282042 w 1555560"/>
              <a:gd name="connsiteY1111" fmla="*/ 496067 h 1600762"/>
              <a:gd name="connsiteX1112" fmla="*/ 272259 w 1555560"/>
              <a:gd name="connsiteY1112" fmla="*/ 496067 h 1600762"/>
              <a:gd name="connsiteX1113" fmla="*/ 270862 w 1555560"/>
              <a:gd name="connsiteY1113" fmla="*/ 496067 h 1600762"/>
              <a:gd name="connsiteX1114" fmla="*/ 1330142 w 1555560"/>
              <a:gd name="connsiteY1114" fmla="*/ 484522 h 1600762"/>
              <a:gd name="connsiteX1115" fmla="*/ 1330142 w 1555560"/>
              <a:gd name="connsiteY1115" fmla="*/ 496067 h 1600762"/>
              <a:gd name="connsiteX1116" fmla="*/ 1341323 w 1555560"/>
              <a:gd name="connsiteY1116" fmla="*/ 496067 h 1600762"/>
              <a:gd name="connsiteX1117" fmla="*/ 1341323 w 1555560"/>
              <a:gd name="connsiteY1117" fmla="*/ 484522 h 1600762"/>
              <a:gd name="connsiteX1118" fmla="*/ 732877 w 1555560"/>
              <a:gd name="connsiteY1118" fmla="*/ 484522 h 1600762"/>
              <a:gd name="connsiteX1119" fmla="*/ 732877 w 1555560"/>
              <a:gd name="connsiteY1119" fmla="*/ 485965 h 1600762"/>
              <a:gd name="connsiteX1120" fmla="*/ 732877 w 1555560"/>
              <a:gd name="connsiteY1120" fmla="*/ 487408 h 1600762"/>
              <a:gd name="connsiteX1121" fmla="*/ 732877 w 1555560"/>
              <a:gd name="connsiteY1121" fmla="*/ 494624 h 1600762"/>
              <a:gd name="connsiteX1122" fmla="*/ 732877 w 1555560"/>
              <a:gd name="connsiteY1122" fmla="*/ 496067 h 1600762"/>
              <a:gd name="connsiteX1123" fmla="*/ 721696 w 1555560"/>
              <a:gd name="connsiteY1123" fmla="*/ 496067 h 1600762"/>
              <a:gd name="connsiteX1124" fmla="*/ 721696 w 1555560"/>
              <a:gd name="connsiteY1124" fmla="*/ 497465 h 1600762"/>
              <a:gd name="connsiteX1125" fmla="*/ 721696 w 1555560"/>
              <a:gd name="connsiteY1125" fmla="*/ 505853 h 1600762"/>
              <a:gd name="connsiteX1126" fmla="*/ 721696 w 1555560"/>
              <a:gd name="connsiteY1126" fmla="*/ 507251 h 1600762"/>
              <a:gd name="connsiteX1127" fmla="*/ 726413 w 1555560"/>
              <a:gd name="connsiteY1127" fmla="*/ 507251 h 1600762"/>
              <a:gd name="connsiteX1128" fmla="*/ 732877 w 1555560"/>
              <a:gd name="connsiteY1128" fmla="*/ 507251 h 1600762"/>
              <a:gd name="connsiteX1129" fmla="*/ 732877 w 1555560"/>
              <a:gd name="connsiteY1129" fmla="*/ 496067 h 1600762"/>
              <a:gd name="connsiteX1130" fmla="*/ 744057 w 1555560"/>
              <a:gd name="connsiteY1130" fmla="*/ 496067 h 1600762"/>
              <a:gd name="connsiteX1131" fmla="*/ 744057 w 1555560"/>
              <a:gd name="connsiteY1131" fmla="*/ 494624 h 1600762"/>
              <a:gd name="connsiteX1132" fmla="*/ 744057 w 1555560"/>
              <a:gd name="connsiteY1132" fmla="*/ 485965 h 1600762"/>
              <a:gd name="connsiteX1133" fmla="*/ 744057 w 1555560"/>
              <a:gd name="connsiteY1133" fmla="*/ 484522 h 1600762"/>
              <a:gd name="connsiteX1134" fmla="*/ 518640 w 1555560"/>
              <a:gd name="connsiteY1134" fmla="*/ 484522 h 1600762"/>
              <a:gd name="connsiteX1135" fmla="*/ 518640 w 1555560"/>
              <a:gd name="connsiteY1135" fmla="*/ 496067 h 1600762"/>
              <a:gd name="connsiteX1136" fmla="*/ 529821 w 1555560"/>
              <a:gd name="connsiteY1136" fmla="*/ 496067 h 1600762"/>
              <a:gd name="connsiteX1137" fmla="*/ 529821 w 1555560"/>
              <a:gd name="connsiteY1137" fmla="*/ 494624 h 1600762"/>
              <a:gd name="connsiteX1138" fmla="*/ 529821 w 1555560"/>
              <a:gd name="connsiteY1138" fmla="*/ 487408 h 1600762"/>
              <a:gd name="connsiteX1139" fmla="*/ 529821 w 1555560"/>
              <a:gd name="connsiteY1139" fmla="*/ 484522 h 1600762"/>
              <a:gd name="connsiteX1140" fmla="*/ 528423 w 1555560"/>
              <a:gd name="connsiteY1140" fmla="*/ 484522 h 1600762"/>
              <a:gd name="connsiteX1141" fmla="*/ 518640 w 1555560"/>
              <a:gd name="connsiteY1141" fmla="*/ 484522 h 1600762"/>
              <a:gd name="connsiteX1142" fmla="*/ 214237 w 1555560"/>
              <a:gd name="connsiteY1142" fmla="*/ 484522 h 1600762"/>
              <a:gd name="connsiteX1143" fmla="*/ 225778 w 1555560"/>
              <a:gd name="connsiteY1143" fmla="*/ 484522 h 1600762"/>
              <a:gd name="connsiteX1144" fmla="*/ 214237 w 1555560"/>
              <a:gd name="connsiteY1144" fmla="*/ 484522 h 1600762"/>
              <a:gd name="connsiteX1145" fmla="*/ 1352864 w 1555560"/>
              <a:gd name="connsiteY1145" fmla="*/ 473338 h 1600762"/>
              <a:gd name="connsiteX1146" fmla="*/ 1352864 w 1555560"/>
              <a:gd name="connsiteY1146" fmla="*/ 477532 h 1600762"/>
              <a:gd name="connsiteX1147" fmla="*/ 1352864 w 1555560"/>
              <a:gd name="connsiteY1147" fmla="*/ 478056 h 1600762"/>
              <a:gd name="connsiteX1148" fmla="*/ 1352864 w 1555560"/>
              <a:gd name="connsiteY1148" fmla="*/ 484522 h 1600762"/>
              <a:gd name="connsiteX1149" fmla="*/ 1364045 w 1555560"/>
              <a:gd name="connsiteY1149" fmla="*/ 484522 h 1600762"/>
              <a:gd name="connsiteX1150" fmla="*/ 1364045 w 1555560"/>
              <a:gd name="connsiteY1150" fmla="*/ 473338 h 1600762"/>
              <a:gd name="connsiteX1151" fmla="*/ 1285059 w 1555560"/>
              <a:gd name="connsiteY1151" fmla="*/ 473338 h 1600762"/>
              <a:gd name="connsiteX1152" fmla="*/ 1273878 w 1555560"/>
              <a:gd name="connsiteY1152" fmla="*/ 484522 h 1600762"/>
              <a:gd name="connsiteX1153" fmla="*/ 1262697 w 1555560"/>
              <a:gd name="connsiteY1153" fmla="*/ 484522 h 1600762"/>
              <a:gd name="connsiteX1154" fmla="*/ 1262697 w 1555560"/>
              <a:gd name="connsiteY1154" fmla="*/ 496067 h 1600762"/>
              <a:gd name="connsiteX1155" fmla="*/ 1262697 w 1555560"/>
              <a:gd name="connsiteY1155" fmla="*/ 507251 h 1600762"/>
              <a:gd name="connsiteX1156" fmla="*/ 1273878 w 1555560"/>
              <a:gd name="connsiteY1156" fmla="*/ 507251 h 1600762"/>
              <a:gd name="connsiteX1157" fmla="*/ 1273878 w 1555560"/>
              <a:gd name="connsiteY1157" fmla="*/ 496067 h 1600762"/>
              <a:gd name="connsiteX1158" fmla="*/ 1273878 w 1555560"/>
              <a:gd name="connsiteY1158" fmla="*/ 489392 h 1600762"/>
              <a:gd name="connsiteX1159" fmla="*/ 1273878 w 1555560"/>
              <a:gd name="connsiteY1159" fmla="*/ 488851 h 1600762"/>
              <a:gd name="connsiteX1160" fmla="*/ 1273878 w 1555560"/>
              <a:gd name="connsiteY1160" fmla="*/ 484522 h 1600762"/>
              <a:gd name="connsiteX1161" fmla="*/ 1275276 w 1555560"/>
              <a:gd name="connsiteY1161" fmla="*/ 484522 h 1600762"/>
              <a:gd name="connsiteX1162" fmla="*/ 1280342 w 1555560"/>
              <a:gd name="connsiteY1162" fmla="*/ 484522 h 1600762"/>
              <a:gd name="connsiteX1163" fmla="*/ 1285059 w 1555560"/>
              <a:gd name="connsiteY1163" fmla="*/ 484522 h 1600762"/>
              <a:gd name="connsiteX1164" fmla="*/ 1285059 w 1555560"/>
              <a:gd name="connsiteY1164" fmla="*/ 478056 h 1600762"/>
              <a:gd name="connsiteX1165" fmla="*/ 1285059 w 1555560"/>
              <a:gd name="connsiteY1165" fmla="*/ 473338 h 1600762"/>
              <a:gd name="connsiteX1166" fmla="*/ 1160989 w 1555560"/>
              <a:gd name="connsiteY1166" fmla="*/ 473338 h 1600762"/>
              <a:gd name="connsiteX1167" fmla="*/ 1160989 w 1555560"/>
              <a:gd name="connsiteY1167" fmla="*/ 484522 h 1600762"/>
              <a:gd name="connsiteX1168" fmla="*/ 1160989 w 1555560"/>
              <a:gd name="connsiteY1168" fmla="*/ 496067 h 1600762"/>
              <a:gd name="connsiteX1169" fmla="*/ 1172531 w 1555560"/>
              <a:gd name="connsiteY1169" fmla="*/ 496067 h 1600762"/>
              <a:gd name="connsiteX1170" fmla="*/ 1172531 w 1555560"/>
              <a:gd name="connsiteY1170" fmla="*/ 484522 h 1600762"/>
              <a:gd name="connsiteX1171" fmla="*/ 1160989 w 1555560"/>
              <a:gd name="connsiteY1171" fmla="*/ 473338 h 1600762"/>
              <a:gd name="connsiteX1172" fmla="*/ 1104725 w 1555560"/>
              <a:gd name="connsiteY1172" fmla="*/ 473338 h 1600762"/>
              <a:gd name="connsiteX1173" fmla="*/ 1104725 w 1555560"/>
              <a:gd name="connsiteY1173" fmla="*/ 484522 h 1600762"/>
              <a:gd name="connsiteX1174" fmla="*/ 1103328 w 1555560"/>
              <a:gd name="connsiteY1174" fmla="*/ 484522 h 1600762"/>
              <a:gd name="connsiteX1175" fmla="*/ 1093544 w 1555560"/>
              <a:gd name="connsiteY1175" fmla="*/ 484522 h 1600762"/>
              <a:gd name="connsiteX1176" fmla="*/ 1093544 w 1555560"/>
              <a:gd name="connsiteY1176" fmla="*/ 496067 h 1600762"/>
              <a:gd name="connsiteX1177" fmla="*/ 1104725 w 1555560"/>
              <a:gd name="connsiteY1177" fmla="*/ 496067 h 1600762"/>
              <a:gd name="connsiteX1178" fmla="*/ 1104725 w 1555560"/>
              <a:gd name="connsiteY1178" fmla="*/ 494624 h 1600762"/>
              <a:gd name="connsiteX1179" fmla="*/ 1104725 w 1555560"/>
              <a:gd name="connsiteY1179" fmla="*/ 484522 h 1600762"/>
              <a:gd name="connsiteX1180" fmla="*/ 1115906 w 1555560"/>
              <a:gd name="connsiteY1180" fmla="*/ 484522 h 1600762"/>
              <a:gd name="connsiteX1181" fmla="*/ 1115906 w 1555560"/>
              <a:gd name="connsiteY1181" fmla="*/ 473338 h 1600762"/>
              <a:gd name="connsiteX1182" fmla="*/ 1104725 w 1555560"/>
              <a:gd name="connsiteY1182" fmla="*/ 473338 h 1600762"/>
              <a:gd name="connsiteX1183" fmla="*/ 789141 w 1555560"/>
              <a:gd name="connsiteY1183" fmla="*/ 473338 h 1600762"/>
              <a:gd name="connsiteX1184" fmla="*/ 789141 w 1555560"/>
              <a:gd name="connsiteY1184" fmla="*/ 484522 h 1600762"/>
              <a:gd name="connsiteX1185" fmla="*/ 777960 w 1555560"/>
              <a:gd name="connsiteY1185" fmla="*/ 484522 h 1600762"/>
              <a:gd name="connsiteX1186" fmla="*/ 777960 w 1555560"/>
              <a:gd name="connsiteY1186" fmla="*/ 496067 h 1600762"/>
              <a:gd name="connsiteX1187" fmla="*/ 789141 w 1555560"/>
              <a:gd name="connsiteY1187" fmla="*/ 496067 h 1600762"/>
              <a:gd name="connsiteX1188" fmla="*/ 789141 w 1555560"/>
              <a:gd name="connsiteY1188" fmla="*/ 484522 h 1600762"/>
              <a:gd name="connsiteX1189" fmla="*/ 800322 w 1555560"/>
              <a:gd name="connsiteY1189" fmla="*/ 484522 h 1600762"/>
              <a:gd name="connsiteX1190" fmla="*/ 800322 w 1555560"/>
              <a:gd name="connsiteY1190" fmla="*/ 496067 h 1600762"/>
              <a:gd name="connsiteX1191" fmla="*/ 811863 w 1555560"/>
              <a:gd name="connsiteY1191" fmla="*/ 496067 h 1600762"/>
              <a:gd name="connsiteX1192" fmla="*/ 800322 w 1555560"/>
              <a:gd name="connsiteY1192" fmla="*/ 484522 h 1600762"/>
              <a:gd name="connsiteX1193" fmla="*/ 789141 w 1555560"/>
              <a:gd name="connsiteY1193" fmla="*/ 473338 h 1600762"/>
              <a:gd name="connsiteX1194" fmla="*/ 755238 w 1555560"/>
              <a:gd name="connsiteY1194" fmla="*/ 473338 h 1600762"/>
              <a:gd name="connsiteX1195" fmla="*/ 755238 w 1555560"/>
              <a:gd name="connsiteY1195" fmla="*/ 484522 h 1600762"/>
              <a:gd name="connsiteX1196" fmla="*/ 766780 w 1555560"/>
              <a:gd name="connsiteY1196" fmla="*/ 484522 h 1600762"/>
              <a:gd name="connsiteX1197" fmla="*/ 755238 w 1555560"/>
              <a:gd name="connsiteY1197" fmla="*/ 473338 h 1600762"/>
              <a:gd name="connsiteX1198" fmla="*/ 721696 w 1555560"/>
              <a:gd name="connsiteY1198" fmla="*/ 473338 h 1600762"/>
              <a:gd name="connsiteX1199" fmla="*/ 721696 w 1555560"/>
              <a:gd name="connsiteY1199" fmla="*/ 484522 h 1600762"/>
              <a:gd name="connsiteX1200" fmla="*/ 732877 w 1555560"/>
              <a:gd name="connsiteY1200" fmla="*/ 473338 h 1600762"/>
              <a:gd name="connsiteX1201" fmla="*/ 665071 w 1555560"/>
              <a:gd name="connsiteY1201" fmla="*/ 473338 h 1600762"/>
              <a:gd name="connsiteX1202" fmla="*/ 665071 w 1555560"/>
              <a:gd name="connsiteY1202" fmla="*/ 484522 h 1600762"/>
              <a:gd name="connsiteX1203" fmla="*/ 676613 w 1555560"/>
              <a:gd name="connsiteY1203" fmla="*/ 473338 h 1600762"/>
              <a:gd name="connsiteX1204" fmla="*/ 675170 w 1555560"/>
              <a:gd name="connsiteY1204" fmla="*/ 473338 h 1600762"/>
              <a:gd name="connsiteX1205" fmla="*/ 665071 w 1555560"/>
              <a:gd name="connsiteY1205" fmla="*/ 473338 h 1600762"/>
              <a:gd name="connsiteX1206" fmla="*/ 642710 w 1555560"/>
              <a:gd name="connsiteY1206" fmla="*/ 473338 h 1600762"/>
              <a:gd name="connsiteX1207" fmla="*/ 642710 w 1555560"/>
              <a:gd name="connsiteY1207" fmla="*/ 484522 h 1600762"/>
              <a:gd name="connsiteX1208" fmla="*/ 646903 w 1555560"/>
              <a:gd name="connsiteY1208" fmla="*/ 484522 h 1600762"/>
              <a:gd name="connsiteX1209" fmla="*/ 647427 w 1555560"/>
              <a:gd name="connsiteY1209" fmla="*/ 484522 h 1600762"/>
              <a:gd name="connsiteX1210" fmla="*/ 649174 w 1555560"/>
              <a:gd name="connsiteY1210" fmla="*/ 484522 h 1600762"/>
              <a:gd name="connsiteX1211" fmla="*/ 649698 w 1555560"/>
              <a:gd name="connsiteY1211" fmla="*/ 484522 h 1600762"/>
              <a:gd name="connsiteX1212" fmla="*/ 653891 w 1555560"/>
              <a:gd name="connsiteY1212" fmla="*/ 484522 h 1600762"/>
              <a:gd name="connsiteX1213" fmla="*/ 653891 w 1555560"/>
              <a:gd name="connsiteY1213" fmla="*/ 473338 h 1600762"/>
              <a:gd name="connsiteX1214" fmla="*/ 642710 w 1555560"/>
              <a:gd name="connsiteY1214" fmla="*/ 473338 h 1600762"/>
              <a:gd name="connsiteX1215" fmla="*/ 259320 w 1555560"/>
              <a:gd name="connsiteY1215" fmla="*/ 473338 h 1600762"/>
              <a:gd name="connsiteX1216" fmla="*/ 259320 w 1555560"/>
              <a:gd name="connsiteY1216" fmla="*/ 484522 h 1600762"/>
              <a:gd name="connsiteX1217" fmla="*/ 270862 w 1555560"/>
              <a:gd name="connsiteY1217" fmla="*/ 484522 h 1600762"/>
              <a:gd name="connsiteX1218" fmla="*/ 270862 w 1555560"/>
              <a:gd name="connsiteY1218" fmla="*/ 473338 h 1600762"/>
              <a:gd name="connsiteX1219" fmla="*/ 262206 w 1555560"/>
              <a:gd name="connsiteY1219" fmla="*/ 473338 h 1600762"/>
              <a:gd name="connsiteX1220" fmla="*/ 1183711 w 1555560"/>
              <a:gd name="connsiteY1220" fmla="*/ 462154 h 1600762"/>
              <a:gd name="connsiteX1221" fmla="*/ 1183711 w 1555560"/>
              <a:gd name="connsiteY1221" fmla="*/ 473338 h 1600762"/>
              <a:gd name="connsiteX1222" fmla="*/ 1183711 w 1555560"/>
              <a:gd name="connsiteY1222" fmla="*/ 484522 h 1600762"/>
              <a:gd name="connsiteX1223" fmla="*/ 1194892 w 1555560"/>
              <a:gd name="connsiteY1223" fmla="*/ 484522 h 1600762"/>
              <a:gd name="connsiteX1224" fmla="*/ 1194892 w 1555560"/>
              <a:gd name="connsiteY1224" fmla="*/ 473338 h 1600762"/>
              <a:gd name="connsiteX1225" fmla="*/ 1194892 w 1555560"/>
              <a:gd name="connsiteY1225" fmla="*/ 462154 h 1600762"/>
              <a:gd name="connsiteX1226" fmla="*/ 1193495 w 1555560"/>
              <a:gd name="connsiteY1226" fmla="*/ 462154 h 1600762"/>
              <a:gd name="connsiteX1227" fmla="*/ 1186507 w 1555560"/>
              <a:gd name="connsiteY1227" fmla="*/ 462154 h 1600762"/>
              <a:gd name="connsiteX1228" fmla="*/ 1160989 w 1555560"/>
              <a:gd name="connsiteY1228" fmla="*/ 462154 h 1600762"/>
              <a:gd name="connsiteX1229" fmla="*/ 1172531 w 1555560"/>
              <a:gd name="connsiteY1229" fmla="*/ 473338 h 1600762"/>
              <a:gd name="connsiteX1230" fmla="*/ 1172531 w 1555560"/>
              <a:gd name="connsiteY1230" fmla="*/ 463552 h 1600762"/>
              <a:gd name="connsiteX1231" fmla="*/ 1172531 w 1555560"/>
              <a:gd name="connsiteY1231" fmla="*/ 462154 h 1600762"/>
              <a:gd name="connsiteX1232" fmla="*/ 698974 w 1555560"/>
              <a:gd name="connsiteY1232" fmla="*/ 462154 h 1600762"/>
              <a:gd name="connsiteX1233" fmla="*/ 710155 w 1555560"/>
              <a:gd name="connsiteY1233" fmla="*/ 473338 h 1600762"/>
              <a:gd name="connsiteX1234" fmla="*/ 608807 w 1555560"/>
              <a:gd name="connsiteY1234" fmla="*/ 462154 h 1600762"/>
              <a:gd name="connsiteX1235" fmla="*/ 613524 w 1555560"/>
              <a:gd name="connsiteY1235" fmla="*/ 462154 h 1600762"/>
              <a:gd name="connsiteX1236" fmla="*/ 619988 w 1555560"/>
              <a:gd name="connsiteY1236" fmla="*/ 462154 h 1600762"/>
              <a:gd name="connsiteX1237" fmla="*/ 608807 w 1555560"/>
              <a:gd name="connsiteY1237" fmla="*/ 473338 h 1600762"/>
              <a:gd name="connsiteX1238" fmla="*/ 597626 w 1555560"/>
              <a:gd name="connsiteY1238" fmla="*/ 462154 h 1600762"/>
              <a:gd name="connsiteX1239" fmla="*/ 608807 w 1555560"/>
              <a:gd name="connsiteY1239" fmla="*/ 462154 h 1600762"/>
              <a:gd name="connsiteX1240" fmla="*/ 597626 w 1555560"/>
              <a:gd name="connsiteY1240" fmla="*/ 473338 h 1600762"/>
              <a:gd name="connsiteX1241" fmla="*/ 1397948 w 1555560"/>
              <a:gd name="connsiteY1241" fmla="*/ 450970 h 1600762"/>
              <a:gd name="connsiteX1242" fmla="*/ 1397948 w 1555560"/>
              <a:gd name="connsiteY1242" fmla="*/ 452368 h 1600762"/>
              <a:gd name="connsiteX1243" fmla="*/ 1397948 w 1555560"/>
              <a:gd name="connsiteY1243" fmla="*/ 453766 h 1600762"/>
              <a:gd name="connsiteX1244" fmla="*/ 1397948 w 1555560"/>
              <a:gd name="connsiteY1244" fmla="*/ 462154 h 1600762"/>
              <a:gd name="connsiteX1245" fmla="*/ 1409128 w 1555560"/>
              <a:gd name="connsiteY1245" fmla="*/ 462154 h 1600762"/>
              <a:gd name="connsiteX1246" fmla="*/ 1409128 w 1555560"/>
              <a:gd name="connsiteY1246" fmla="*/ 450970 h 1600762"/>
              <a:gd name="connsiteX1247" fmla="*/ 1410526 w 1555560"/>
              <a:gd name="connsiteY1247" fmla="*/ 452368 h 1600762"/>
              <a:gd name="connsiteX1248" fmla="*/ 1413601 w 1555560"/>
              <a:gd name="connsiteY1248" fmla="*/ 455443 h 1600762"/>
              <a:gd name="connsiteX1249" fmla="*/ 1411924 w 1555560"/>
              <a:gd name="connsiteY1249" fmla="*/ 456562 h 1600762"/>
              <a:gd name="connsiteX1250" fmla="*/ 1420309 w 1555560"/>
              <a:gd name="connsiteY1250" fmla="*/ 462154 h 1600762"/>
              <a:gd name="connsiteX1251" fmla="*/ 1413601 w 1555560"/>
              <a:gd name="connsiteY1251" fmla="*/ 455443 h 1600762"/>
              <a:gd name="connsiteX1252" fmla="*/ 1420309 w 1555560"/>
              <a:gd name="connsiteY1252" fmla="*/ 450970 h 1600762"/>
              <a:gd name="connsiteX1253" fmla="*/ 1409128 w 1555560"/>
              <a:gd name="connsiteY1253" fmla="*/ 450970 h 1600762"/>
              <a:gd name="connsiteX1254" fmla="*/ 721696 w 1555560"/>
              <a:gd name="connsiteY1254" fmla="*/ 450970 h 1600762"/>
              <a:gd name="connsiteX1255" fmla="*/ 721696 w 1555560"/>
              <a:gd name="connsiteY1255" fmla="*/ 462154 h 1600762"/>
              <a:gd name="connsiteX1256" fmla="*/ 732877 w 1555560"/>
              <a:gd name="connsiteY1256" fmla="*/ 462154 h 1600762"/>
              <a:gd name="connsiteX1257" fmla="*/ 732877 w 1555560"/>
              <a:gd name="connsiteY1257" fmla="*/ 450970 h 1600762"/>
              <a:gd name="connsiteX1258" fmla="*/ 687793 w 1555560"/>
              <a:gd name="connsiteY1258" fmla="*/ 450970 h 1600762"/>
              <a:gd name="connsiteX1259" fmla="*/ 687793 w 1555560"/>
              <a:gd name="connsiteY1259" fmla="*/ 462154 h 1600762"/>
              <a:gd name="connsiteX1260" fmla="*/ 694257 w 1555560"/>
              <a:gd name="connsiteY1260" fmla="*/ 462154 h 1600762"/>
              <a:gd name="connsiteX1261" fmla="*/ 698974 w 1555560"/>
              <a:gd name="connsiteY1261" fmla="*/ 462154 h 1600762"/>
              <a:gd name="connsiteX1262" fmla="*/ 698974 w 1555560"/>
              <a:gd name="connsiteY1262" fmla="*/ 473338 h 1600762"/>
              <a:gd name="connsiteX1263" fmla="*/ 710155 w 1555560"/>
              <a:gd name="connsiteY1263" fmla="*/ 473338 h 1600762"/>
              <a:gd name="connsiteX1264" fmla="*/ 710155 w 1555560"/>
              <a:gd name="connsiteY1264" fmla="*/ 471940 h 1600762"/>
              <a:gd name="connsiteX1265" fmla="*/ 710155 w 1555560"/>
              <a:gd name="connsiteY1265" fmla="*/ 462154 h 1600762"/>
              <a:gd name="connsiteX1266" fmla="*/ 698974 w 1555560"/>
              <a:gd name="connsiteY1266" fmla="*/ 450970 h 1600762"/>
              <a:gd name="connsiteX1267" fmla="*/ 642710 w 1555560"/>
              <a:gd name="connsiteY1267" fmla="*/ 450970 h 1600762"/>
              <a:gd name="connsiteX1268" fmla="*/ 631529 w 1555560"/>
              <a:gd name="connsiteY1268" fmla="*/ 462154 h 1600762"/>
              <a:gd name="connsiteX1269" fmla="*/ 203056 w 1555560"/>
              <a:gd name="connsiteY1269" fmla="*/ 450970 h 1600762"/>
              <a:gd name="connsiteX1270" fmla="*/ 214237 w 1555560"/>
              <a:gd name="connsiteY1270" fmla="*/ 450970 h 1600762"/>
              <a:gd name="connsiteX1271" fmla="*/ 203056 w 1555560"/>
              <a:gd name="connsiteY1271" fmla="*/ 450970 h 1600762"/>
              <a:gd name="connsiteX1272" fmla="*/ 1206073 w 1555560"/>
              <a:gd name="connsiteY1272" fmla="*/ 439425 h 1600762"/>
              <a:gd name="connsiteX1273" fmla="*/ 1217614 w 1555560"/>
              <a:gd name="connsiteY1273" fmla="*/ 450970 h 1600762"/>
              <a:gd name="connsiteX1274" fmla="*/ 1206073 w 1555560"/>
              <a:gd name="connsiteY1274" fmla="*/ 450970 h 1600762"/>
              <a:gd name="connsiteX1275" fmla="*/ 1217614 w 1555560"/>
              <a:gd name="connsiteY1275" fmla="*/ 462154 h 1600762"/>
              <a:gd name="connsiteX1276" fmla="*/ 1217614 w 1555560"/>
              <a:gd name="connsiteY1276" fmla="*/ 450970 h 1600762"/>
              <a:gd name="connsiteX1277" fmla="*/ 1217614 w 1555560"/>
              <a:gd name="connsiteY1277" fmla="*/ 439425 h 1600762"/>
              <a:gd name="connsiteX1278" fmla="*/ 1216172 w 1555560"/>
              <a:gd name="connsiteY1278" fmla="*/ 439425 h 1600762"/>
              <a:gd name="connsiteX1279" fmla="*/ 1206073 w 1555560"/>
              <a:gd name="connsiteY1279" fmla="*/ 439425 h 1600762"/>
              <a:gd name="connsiteX1280" fmla="*/ 856946 w 1555560"/>
              <a:gd name="connsiteY1280" fmla="*/ 439425 h 1600762"/>
              <a:gd name="connsiteX1281" fmla="*/ 856946 w 1555560"/>
              <a:gd name="connsiteY1281" fmla="*/ 450970 h 1600762"/>
              <a:gd name="connsiteX1282" fmla="*/ 868127 w 1555560"/>
              <a:gd name="connsiteY1282" fmla="*/ 439425 h 1600762"/>
              <a:gd name="connsiteX1283" fmla="*/ 811863 w 1555560"/>
              <a:gd name="connsiteY1283" fmla="*/ 439425 h 1600762"/>
              <a:gd name="connsiteX1284" fmla="*/ 800322 w 1555560"/>
              <a:gd name="connsiteY1284" fmla="*/ 450970 h 1600762"/>
              <a:gd name="connsiteX1285" fmla="*/ 789141 w 1555560"/>
              <a:gd name="connsiteY1285" fmla="*/ 450970 h 1600762"/>
              <a:gd name="connsiteX1286" fmla="*/ 789141 w 1555560"/>
              <a:gd name="connsiteY1286" fmla="*/ 462154 h 1600762"/>
              <a:gd name="connsiteX1287" fmla="*/ 777960 w 1555560"/>
              <a:gd name="connsiteY1287" fmla="*/ 462154 h 1600762"/>
              <a:gd name="connsiteX1288" fmla="*/ 766780 w 1555560"/>
              <a:gd name="connsiteY1288" fmla="*/ 462154 h 1600762"/>
              <a:gd name="connsiteX1289" fmla="*/ 766780 w 1555560"/>
              <a:gd name="connsiteY1289" fmla="*/ 473338 h 1600762"/>
              <a:gd name="connsiteX1290" fmla="*/ 777960 w 1555560"/>
              <a:gd name="connsiteY1290" fmla="*/ 473338 h 1600762"/>
              <a:gd name="connsiteX1291" fmla="*/ 789141 w 1555560"/>
              <a:gd name="connsiteY1291" fmla="*/ 462154 h 1600762"/>
              <a:gd name="connsiteX1292" fmla="*/ 800322 w 1555560"/>
              <a:gd name="connsiteY1292" fmla="*/ 462154 h 1600762"/>
              <a:gd name="connsiteX1293" fmla="*/ 800322 w 1555560"/>
              <a:gd name="connsiteY1293" fmla="*/ 450970 h 1600762"/>
              <a:gd name="connsiteX1294" fmla="*/ 811863 w 1555560"/>
              <a:gd name="connsiteY1294" fmla="*/ 450970 h 1600762"/>
              <a:gd name="connsiteX1295" fmla="*/ 823044 w 1555560"/>
              <a:gd name="connsiteY1295" fmla="*/ 450970 h 1600762"/>
              <a:gd name="connsiteX1296" fmla="*/ 811863 w 1555560"/>
              <a:gd name="connsiteY1296" fmla="*/ 439425 h 1600762"/>
              <a:gd name="connsiteX1297" fmla="*/ 496279 w 1555560"/>
              <a:gd name="connsiteY1297" fmla="*/ 439425 h 1600762"/>
              <a:gd name="connsiteX1298" fmla="*/ 507460 w 1555560"/>
              <a:gd name="connsiteY1298" fmla="*/ 450970 h 1600762"/>
              <a:gd name="connsiteX1299" fmla="*/ 507460 w 1555560"/>
              <a:gd name="connsiteY1299" fmla="*/ 439425 h 1600762"/>
              <a:gd name="connsiteX1300" fmla="*/ 1432932 w 1555560"/>
              <a:gd name="connsiteY1300" fmla="*/ 431037 h 1600762"/>
              <a:gd name="connsiteX1301" fmla="*/ 1431490 w 1555560"/>
              <a:gd name="connsiteY1301" fmla="*/ 439425 h 1600762"/>
              <a:gd name="connsiteX1302" fmla="*/ 1432932 w 1555560"/>
              <a:gd name="connsiteY1302" fmla="*/ 439425 h 1600762"/>
              <a:gd name="connsiteX1303" fmla="*/ 1443031 w 1555560"/>
              <a:gd name="connsiteY1303" fmla="*/ 439425 h 1600762"/>
              <a:gd name="connsiteX1304" fmla="*/ 1432932 w 1555560"/>
              <a:gd name="connsiteY1304" fmla="*/ 431037 h 1600762"/>
              <a:gd name="connsiteX1305" fmla="*/ 1341323 w 1555560"/>
              <a:gd name="connsiteY1305" fmla="*/ 428241 h 1600762"/>
              <a:gd name="connsiteX1306" fmla="*/ 1330142 w 1555560"/>
              <a:gd name="connsiteY1306" fmla="*/ 439425 h 1600762"/>
              <a:gd name="connsiteX1307" fmla="*/ 1341323 w 1555560"/>
              <a:gd name="connsiteY1307" fmla="*/ 450970 h 1600762"/>
              <a:gd name="connsiteX1308" fmla="*/ 1341323 w 1555560"/>
              <a:gd name="connsiteY1308" fmla="*/ 440868 h 1600762"/>
              <a:gd name="connsiteX1309" fmla="*/ 1341323 w 1555560"/>
              <a:gd name="connsiteY1309" fmla="*/ 439425 h 1600762"/>
              <a:gd name="connsiteX1310" fmla="*/ 698974 w 1555560"/>
              <a:gd name="connsiteY1310" fmla="*/ 428241 h 1600762"/>
              <a:gd name="connsiteX1311" fmla="*/ 710155 w 1555560"/>
              <a:gd name="connsiteY1311" fmla="*/ 428241 h 1600762"/>
              <a:gd name="connsiteX1312" fmla="*/ 710155 w 1555560"/>
              <a:gd name="connsiteY1312" fmla="*/ 439425 h 1600762"/>
              <a:gd name="connsiteX1313" fmla="*/ 698974 w 1555560"/>
              <a:gd name="connsiteY1313" fmla="*/ 439425 h 1600762"/>
              <a:gd name="connsiteX1314" fmla="*/ 698974 w 1555560"/>
              <a:gd name="connsiteY1314" fmla="*/ 435231 h 1600762"/>
              <a:gd name="connsiteX1315" fmla="*/ 698974 w 1555560"/>
              <a:gd name="connsiteY1315" fmla="*/ 434707 h 1600762"/>
              <a:gd name="connsiteX1316" fmla="*/ 608807 w 1555560"/>
              <a:gd name="connsiteY1316" fmla="*/ 428241 h 1600762"/>
              <a:gd name="connsiteX1317" fmla="*/ 597626 w 1555560"/>
              <a:gd name="connsiteY1317" fmla="*/ 439425 h 1600762"/>
              <a:gd name="connsiteX1318" fmla="*/ 608807 w 1555560"/>
              <a:gd name="connsiteY1318" fmla="*/ 439425 h 1600762"/>
              <a:gd name="connsiteX1319" fmla="*/ 608807 w 1555560"/>
              <a:gd name="connsiteY1319" fmla="*/ 450970 h 1600762"/>
              <a:gd name="connsiteX1320" fmla="*/ 597626 w 1555560"/>
              <a:gd name="connsiteY1320" fmla="*/ 462154 h 1600762"/>
              <a:gd name="connsiteX1321" fmla="*/ 586446 w 1555560"/>
              <a:gd name="connsiteY1321" fmla="*/ 462154 h 1600762"/>
              <a:gd name="connsiteX1322" fmla="*/ 586446 w 1555560"/>
              <a:gd name="connsiteY1322" fmla="*/ 463552 h 1600762"/>
              <a:gd name="connsiteX1323" fmla="*/ 586446 w 1555560"/>
              <a:gd name="connsiteY1323" fmla="*/ 468620 h 1600762"/>
              <a:gd name="connsiteX1324" fmla="*/ 586446 w 1555560"/>
              <a:gd name="connsiteY1324" fmla="*/ 469144 h 1600762"/>
              <a:gd name="connsiteX1325" fmla="*/ 586446 w 1555560"/>
              <a:gd name="connsiteY1325" fmla="*/ 473338 h 1600762"/>
              <a:gd name="connsiteX1326" fmla="*/ 590638 w 1555560"/>
              <a:gd name="connsiteY1326" fmla="*/ 473338 h 1600762"/>
              <a:gd name="connsiteX1327" fmla="*/ 591163 w 1555560"/>
              <a:gd name="connsiteY1327" fmla="*/ 473338 h 1600762"/>
              <a:gd name="connsiteX1328" fmla="*/ 594831 w 1555560"/>
              <a:gd name="connsiteY1328" fmla="*/ 473338 h 1600762"/>
              <a:gd name="connsiteX1329" fmla="*/ 597626 w 1555560"/>
              <a:gd name="connsiteY1329" fmla="*/ 473338 h 1600762"/>
              <a:gd name="connsiteX1330" fmla="*/ 608807 w 1555560"/>
              <a:gd name="connsiteY1330" fmla="*/ 473338 h 1600762"/>
              <a:gd name="connsiteX1331" fmla="*/ 619988 w 1555560"/>
              <a:gd name="connsiteY1331" fmla="*/ 473338 h 1600762"/>
              <a:gd name="connsiteX1332" fmla="*/ 608807 w 1555560"/>
              <a:gd name="connsiteY1332" fmla="*/ 484522 h 1600762"/>
              <a:gd name="connsiteX1333" fmla="*/ 619988 w 1555560"/>
              <a:gd name="connsiteY1333" fmla="*/ 484522 h 1600762"/>
              <a:gd name="connsiteX1334" fmla="*/ 619988 w 1555560"/>
              <a:gd name="connsiteY1334" fmla="*/ 496067 h 1600762"/>
              <a:gd name="connsiteX1335" fmla="*/ 631529 w 1555560"/>
              <a:gd name="connsiteY1335" fmla="*/ 496067 h 1600762"/>
              <a:gd name="connsiteX1336" fmla="*/ 631529 w 1555560"/>
              <a:gd name="connsiteY1336" fmla="*/ 507251 h 1600762"/>
              <a:gd name="connsiteX1337" fmla="*/ 642710 w 1555560"/>
              <a:gd name="connsiteY1337" fmla="*/ 496067 h 1600762"/>
              <a:gd name="connsiteX1338" fmla="*/ 634324 w 1555560"/>
              <a:gd name="connsiteY1338" fmla="*/ 496067 h 1600762"/>
              <a:gd name="connsiteX1339" fmla="*/ 631529 w 1555560"/>
              <a:gd name="connsiteY1339" fmla="*/ 496067 h 1600762"/>
              <a:gd name="connsiteX1340" fmla="*/ 631529 w 1555560"/>
              <a:gd name="connsiteY1340" fmla="*/ 484522 h 1600762"/>
              <a:gd name="connsiteX1341" fmla="*/ 619988 w 1555560"/>
              <a:gd name="connsiteY1341" fmla="*/ 484522 h 1600762"/>
              <a:gd name="connsiteX1342" fmla="*/ 631529 w 1555560"/>
              <a:gd name="connsiteY1342" fmla="*/ 473338 h 1600762"/>
              <a:gd name="connsiteX1343" fmla="*/ 631529 w 1555560"/>
              <a:gd name="connsiteY1343" fmla="*/ 462154 h 1600762"/>
              <a:gd name="connsiteX1344" fmla="*/ 639915 w 1555560"/>
              <a:gd name="connsiteY1344" fmla="*/ 462154 h 1600762"/>
              <a:gd name="connsiteX1345" fmla="*/ 642710 w 1555560"/>
              <a:gd name="connsiteY1345" fmla="*/ 462154 h 1600762"/>
              <a:gd name="connsiteX1346" fmla="*/ 642710 w 1555560"/>
              <a:gd name="connsiteY1346" fmla="*/ 450970 h 1600762"/>
              <a:gd name="connsiteX1347" fmla="*/ 649174 w 1555560"/>
              <a:gd name="connsiteY1347" fmla="*/ 450970 h 1600762"/>
              <a:gd name="connsiteX1348" fmla="*/ 649698 w 1555560"/>
              <a:gd name="connsiteY1348" fmla="*/ 450970 h 1600762"/>
              <a:gd name="connsiteX1349" fmla="*/ 653891 w 1555560"/>
              <a:gd name="connsiteY1349" fmla="*/ 450970 h 1600762"/>
              <a:gd name="connsiteX1350" fmla="*/ 653891 w 1555560"/>
              <a:gd name="connsiteY1350" fmla="*/ 439425 h 1600762"/>
              <a:gd name="connsiteX1351" fmla="*/ 652493 w 1555560"/>
              <a:gd name="connsiteY1351" fmla="*/ 439425 h 1600762"/>
              <a:gd name="connsiteX1352" fmla="*/ 644107 w 1555560"/>
              <a:gd name="connsiteY1352" fmla="*/ 439425 h 1600762"/>
              <a:gd name="connsiteX1353" fmla="*/ 642710 w 1555560"/>
              <a:gd name="connsiteY1353" fmla="*/ 439425 h 1600762"/>
              <a:gd name="connsiteX1354" fmla="*/ 653891 w 1555560"/>
              <a:gd name="connsiteY1354" fmla="*/ 428241 h 1600762"/>
              <a:gd name="connsiteX1355" fmla="*/ 647427 w 1555560"/>
              <a:gd name="connsiteY1355" fmla="*/ 428241 h 1600762"/>
              <a:gd name="connsiteX1356" fmla="*/ 642710 w 1555560"/>
              <a:gd name="connsiteY1356" fmla="*/ 428241 h 1600762"/>
              <a:gd name="connsiteX1357" fmla="*/ 642710 w 1555560"/>
              <a:gd name="connsiteY1357" fmla="*/ 429639 h 1600762"/>
              <a:gd name="connsiteX1358" fmla="*/ 642710 w 1555560"/>
              <a:gd name="connsiteY1358" fmla="*/ 439425 h 1600762"/>
              <a:gd name="connsiteX1359" fmla="*/ 642710 w 1555560"/>
              <a:gd name="connsiteY1359" fmla="*/ 450970 h 1600762"/>
              <a:gd name="connsiteX1360" fmla="*/ 637818 w 1555560"/>
              <a:gd name="connsiteY1360" fmla="*/ 450970 h 1600762"/>
              <a:gd name="connsiteX1361" fmla="*/ 636421 w 1555560"/>
              <a:gd name="connsiteY1361" fmla="*/ 450970 h 1600762"/>
              <a:gd name="connsiteX1362" fmla="*/ 636246 w 1555560"/>
              <a:gd name="connsiteY1362" fmla="*/ 450970 h 1600762"/>
              <a:gd name="connsiteX1363" fmla="*/ 635722 w 1555560"/>
              <a:gd name="connsiteY1363" fmla="*/ 450970 h 1600762"/>
              <a:gd name="connsiteX1364" fmla="*/ 631529 w 1555560"/>
              <a:gd name="connsiteY1364" fmla="*/ 450970 h 1600762"/>
              <a:gd name="connsiteX1365" fmla="*/ 631529 w 1555560"/>
              <a:gd name="connsiteY1365" fmla="*/ 462154 h 1600762"/>
              <a:gd name="connsiteX1366" fmla="*/ 630087 w 1555560"/>
              <a:gd name="connsiteY1366" fmla="*/ 462154 h 1600762"/>
              <a:gd name="connsiteX1367" fmla="*/ 621430 w 1555560"/>
              <a:gd name="connsiteY1367" fmla="*/ 462154 h 1600762"/>
              <a:gd name="connsiteX1368" fmla="*/ 619988 w 1555560"/>
              <a:gd name="connsiteY1368" fmla="*/ 462154 h 1600762"/>
              <a:gd name="connsiteX1369" fmla="*/ 619988 w 1555560"/>
              <a:gd name="connsiteY1369" fmla="*/ 450970 h 1600762"/>
              <a:gd name="connsiteX1370" fmla="*/ 619988 w 1555560"/>
              <a:gd name="connsiteY1370" fmla="*/ 439425 h 1600762"/>
              <a:gd name="connsiteX1371" fmla="*/ 624857 w 1555560"/>
              <a:gd name="connsiteY1371" fmla="*/ 439425 h 1600762"/>
              <a:gd name="connsiteX1372" fmla="*/ 631529 w 1555560"/>
              <a:gd name="connsiteY1372" fmla="*/ 439425 h 1600762"/>
              <a:gd name="connsiteX1373" fmla="*/ 631529 w 1555560"/>
              <a:gd name="connsiteY1373" fmla="*/ 428241 h 1600762"/>
              <a:gd name="connsiteX1374" fmla="*/ 619988 w 1555560"/>
              <a:gd name="connsiteY1374" fmla="*/ 439425 h 1600762"/>
              <a:gd name="connsiteX1375" fmla="*/ 608807 w 1555560"/>
              <a:gd name="connsiteY1375" fmla="*/ 439425 h 1600762"/>
              <a:gd name="connsiteX1376" fmla="*/ 529821 w 1555560"/>
              <a:gd name="connsiteY1376" fmla="*/ 428241 h 1600762"/>
              <a:gd name="connsiteX1377" fmla="*/ 541362 w 1555560"/>
              <a:gd name="connsiteY1377" fmla="*/ 428241 h 1600762"/>
              <a:gd name="connsiteX1378" fmla="*/ 529821 w 1555560"/>
              <a:gd name="connsiteY1378" fmla="*/ 439425 h 1600762"/>
              <a:gd name="connsiteX1379" fmla="*/ 383390 w 1555560"/>
              <a:gd name="connsiteY1379" fmla="*/ 428241 h 1600762"/>
              <a:gd name="connsiteX1380" fmla="*/ 383390 w 1555560"/>
              <a:gd name="connsiteY1380" fmla="*/ 439425 h 1600762"/>
              <a:gd name="connsiteX1381" fmla="*/ 394571 w 1555560"/>
              <a:gd name="connsiteY1381" fmla="*/ 439425 h 1600762"/>
              <a:gd name="connsiteX1382" fmla="*/ 394571 w 1555560"/>
              <a:gd name="connsiteY1382" fmla="*/ 428241 h 1600762"/>
              <a:gd name="connsiteX1383" fmla="*/ 236959 w 1555560"/>
              <a:gd name="connsiteY1383" fmla="*/ 428241 h 1600762"/>
              <a:gd name="connsiteX1384" fmla="*/ 236959 w 1555560"/>
              <a:gd name="connsiteY1384" fmla="*/ 439425 h 1600762"/>
              <a:gd name="connsiteX1385" fmla="*/ 236959 w 1555560"/>
              <a:gd name="connsiteY1385" fmla="*/ 450970 h 1600762"/>
              <a:gd name="connsiteX1386" fmla="*/ 248140 w 1555560"/>
              <a:gd name="connsiteY1386" fmla="*/ 450970 h 1600762"/>
              <a:gd name="connsiteX1387" fmla="*/ 248140 w 1555560"/>
              <a:gd name="connsiteY1387" fmla="*/ 462154 h 1600762"/>
              <a:gd name="connsiteX1388" fmla="*/ 259320 w 1555560"/>
              <a:gd name="connsiteY1388" fmla="*/ 462154 h 1600762"/>
              <a:gd name="connsiteX1389" fmla="*/ 259320 w 1555560"/>
              <a:gd name="connsiteY1389" fmla="*/ 450970 h 1600762"/>
              <a:gd name="connsiteX1390" fmla="*/ 257923 w 1555560"/>
              <a:gd name="connsiteY1390" fmla="*/ 450970 h 1600762"/>
              <a:gd name="connsiteX1391" fmla="*/ 249537 w 1555560"/>
              <a:gd name="connsiteY1391" fmla="*/ 450970 h 1600762"/>
              <a:gd name="connsiteX1392" fmla="*/ 248140 w 1555560"/>
              <a:gd name="connsiteY1392" fmla="*/ 450970 h 1600762"/>
              <a:gd name="connsiteX1393" fmla="*/ 248140 w 1555560"/>
              <a:gd name="connsiteY1393" fmla="*/ 439425 h 1600762"/>
              <a:gd name="connsiteX1394" fmla="*/ 259320 w 1555560"/>
              <a:gd name="connsiteY1394" fmla="*/ 439425 h 1600762"/>
              <a:gd name="connsiteX1395" fmla="*/ 259320 w 1555560"/>
              <a:gd name="connsiteY1395" fmla="*/ 428241 h 1600762"/>
              <a:gd name="connsiteX1396" fmla="*/ 248140 w 1555560"/>
              <a:gd name="connsiteY1396" fmla="*/ 428241 h 1600762"/>
              <a:gd name="connsiteX1397" fmla="*/ 1364045 w 1555560"/>
              <a:gd name="connsiteY1397" fmla="*/ 417057 h 1600762"/>
              <a:gd name="connsiteX1398" fmla="*/ 1364045 w 1555560"/>
              <a:gd name="connsiteY1398" fmla="*/ 428241 h 1600762"/>
              <a:gd name="connsiteX1399" fmla="*/ 1359852 w 1555560"/>
              <a:gd name="connsiteY1399" fmla="*/ 428241 h 1600762"/>
              <a:gd name="connsiteX1400" fmla="*/ 1359328 w 1555560"/>
              <a:gd name="connsiteY1400" fmla="*/ 428241 h 1600762"/>
              <a:gd name="connsiteX1401" fmla="*/ 1352864 w 1555560"/>
              <a:gd name="connsiteY1401" fmla="*/ 428241 h 1600762"/>
              <a:gd name="connsiteX1402" fmla="*/ 1364045 w 1555560"/>
              <a:gd name="connsiteY1402" fmla="*/ 439425 h 1600762"/>
              <a:gd name="connsiteX1403" fmla="*/ 1364045 w 1555560"/>
              <a:gd name="connsiteY1403" fmla="*/ 428241 h 1600762"/>
              <a:gd name="connsiteX1404" fmla="*/ 1364045 w 1555560"/>
              <a:gd name="connsiteY1404" fmla="*/ 417057 h 1600762"/>
              <a:gd name="connsiteX1405" fmla="*/ 1239975 w 1555560"/>
              <a:gd name="connsiteY1405" fmla="*/ 417057 h 1600762"/>
              <a:gd name="connsiteX1406" fmla="*/ 1239975 w 1555560"/>
              <a:gd name="connsiteY1406" fmla="*/ 428241 h 1600762"/>
              <a:gd name="connsiteX1407" fmla="*/ 1239975 w 1555560"/>
              <a:gd name="connsiteY1407" fmla="*/ 439425 h 1600762"/>
              <a:gd name="connsiteX1408" fmla="*/ 1239975 w 1555560"/>
              <a:gd name="connsiteY1408" fmla="*/ 450970 h 1600762"/>
              <a:gd name="connsiteX1409" fmla="*/ 1239975 w 1555560"/>
              <a:gd name="connsiteY1409" fmla="*/ 439425 h 1600762"/>
              <a:gd name="connsiteX1410" fmla="*/ 1251156 w 1555560"/>
              <a:gd name="connsiteY1410" fmla="*/ 439425 h 1600762"/>
              <a:gd name="connsiteX1411" fmla="*/ 1251156 w 1555560"/>
              <a:gd name="connsiteY1411" fmla="*/ 438027 h 1600762"/>
              <a:gd name="connsiteX1412" fmla="*/ 1251156 w 1555560"/>
              <a:gd name="connsiteY1412" fmla="*/ 429639 h 1600762"/>
              <a:gd name="connsiteX1413" fmla="*/ 1251156 w 1555560"/>
              <a:gd name="connsiteY1413" fmla="*/ 428241 h 1600762"/>
              <a:gd name="connsiteX1414" fmla="*/ 1251156 w 1555560"/>
              <a:gd name="connsiteY1414" fmla="*/ 426843 h 1600762"/>
              <a:gd name="connsiteX1415" fmla="*/ 1251156 w 1555560"/>
              <a:gd name="connsiteY1415" fmla="*/ 419853 h 1600762"/>
              <a:gd name="connsiteX1416" fmla="*/ 1251156 w 1555560"/>
              <a:gd name="connsiteY1416" fmla="*/ 417057 h 1600762"/>
              <a:gd name="connsiteX1417" fmla="*/ 1249759 w 1555560"/>
              <a:gd name="connsiteY1417" fmla="*/ 417057 h 1600762"/>
              <a:gd name="connsiteX1418" fmla="*/ 1246963 w 1555560"/>
              <a:gd name="connsiteY1418" fmla="*/ 417057 h 1600762"/>
              <a:gd name="connsiteX1419" fmla="*/ 1246439 w 1555560"/>
              <a:gd name="connsiteY1419" fmla="*/ 417057 h 1600762"/>
              <a:gd name="connsiteX1420" fmla="*/ 935572 w 1555560"/>
              <a:gd name="connsiteY1420" fmla="*/ 417057 h 1600762"/>
              <a:gd name="connsiteX1421" fmla="*/ 935572 w 1555560"/>
              <a:gd name="connsiteY1421" fmla="*/ 428241 h 1600762"/>
              <a:gd name="connsiteX1422" fmla="*/ 947113 w 1555560"/>
              <a:gd name="connsiteY1422" fmla="*/ 428241 h 1600762"/>
              <a:gd name="connsiteX1423" fmla="*/ 947113 w 1555560"/>
              <a:gd name="connsiteY1423" fmla="*/ 417057 h 1600762"/>
              <a:gd name="connsiteX1424" fmla="*/ 945671 w 1555560"/>
              <a:gd name="connsiteY1424" fmla="*/ 417057 h 1600762"/>
              <a:gd name="connsiteX1425" fmla="*/ 937015 w 1555560"/>
              <a:gd name="connsiteY1425" fmla="*/ 417057 h 1600762"/>
              <a:gd name="connsiteX1426" fmla="*/ 935572 w 1555560"/>
              <a:gd name="connsiteY1426" fmla="*/ 417057 h 1600762"/>
              <a:gd name="connsiteX1427" fmla="*/ 856946 w 1555560"/>
              <a:gd name="connsiteY1427" fmla="*/ 417057 h 1600762"/>
              <a:gd name="connsiteX1428" fmla="*/ 856946 w 1555560"/>
              <a:gd name="connsiteY1428" fmla="*/ 428241 h 1600762"/>
              <a:gd name="connsiteX1429" fmla="*/ 868127 w 1555560"/>
              <a:gd name="connsiteY1429" fmla="*/ 417057 h 1600762"/>
              <a:gd name="connsiteX1430" fmla="*/ 856946 w 1555560"/>
              <a:gd name="connsiteY1430" fmla="*/ 417057 h 1600762"/>
              <a:gd name="connsiteX1431" fmla="*/ 710155 w 1555560"/>
              <a:gd name="connsiteY1431" fmla="*/ 417057 h 1600762"/>
              <a:gd name="connsiteX1432" fmla="*/ 721696 w 1555560"/>
              <a:gd name="connsiteY1432" fmla="*/ 417057 h 1600762"/>
              <a:gd name="connsiteX1433" fmla="*/ 732877 w 1555560"/>
              <a:gd name="connsiteY1433" fmla="*/ 417057 h 1600762"/>
              <a:gd name="connsiteX1434" fmla="*/ 732877 w 1555560"/>
              <a:gd name="connsiteY1434" fmla="*/ 421251 h 1600762"/>
              <a:gd name="connsiteX1435" fmla="*/ 732877 w 1555560"/>
              <a:gd name="connsiteY1435" fmla="*/ 421775 h 1600762"/>
              <a:gd name="connsiteX1436" fmla="*/ 732877 w 1555560"/>
              <a:gd name="connsiteY1436" fmla="*/ 428241 h 1600762"/>
              <a:gd name="connsiteX1437" fmla="*/ 721696 w 1555560"/>
              <a:gd name="connsiteY1437" fmla="*/ 428241 h 1600762"/>
              <a:gd name="connsiteX1438" fmla="*/ 710155 w 1555560"/>
              <a:gd name="connsiteY1438" fmla="*/ 417057 h 1600762"/>
              <a:gd name="connsiteX1439" fmla="*/ 698974 w 1555560"/>
              <a:gd name="connsiteY1439" fmla="*/ 417057 h 1600762"/>
              <a:gd name="connsiteX1440" fmla="*/ 710155 w 1555560"/>
              <a:gd name="connsiteY1440" fmla="*/ 417057 h 1600762"/>
              <a:gd name="connsiteX1441" fmla="*/ 710155 w 1555560"/>
              <a:gd name="connsiteY1441" fmla="*/ 426843 h 1600762"/>
              <a:gd name="connsiteX1442" fmla="*/ 710155 w 1555560"/>
              <a:gd name="connsiteY1442" fmla="*/ 428241 h 1600762"/>
              <a:gd name="connsiteX1443" fmla="*/ 698974 w 1555560"/>
              <a:gd name="connsiteY1443" fmla="*/ 417057 h 1600762"/>
              <a:gd name="connsiteX1444" fmla="*/ 484737 w 1555560"/>
              <a:gd name="connsiteY1444" fmla="*/ 417057 h 1600762"/>
              <a:gd name="connsiteX1445" fmla="*/ 484737 w 1555560"/>
              <a:gd name="connsiteY1445" fmla="*/ 428241 h 1600762"/>
              <a:gd name="connsiteX1446" fmla="*/ 491410 w 1555560"/>
              <a:gd name="connsiteY1446" fmla="*/ 428241 h 1600762"/>
              <a:gd name="connsiteX1447" fmla="*/ 491951 w 1555560"/>
              <a:gd name="connsiteY1447" fmla="*/ 428241 h 1600762"/>
              <a:gd name="connsiteX1448" fmla="*/ 496279 w 1555560"/>
              <a:gd name="connsiteY1448" fmla="*/ 428241 h 1600762"/>
              <a:gd name="connsiteX1449" fmla="*/ 496279 w 1555560"/>
              <a:gd name="connsiteY1449" fmla="*/ 417057 h 1600762"/>
              <a:gd name="connsiteX1450" fmla="*/ 1269161 w 1555560"/>
              <a:gd name="connsiteY1450" fmla="*/ 412186 h 1600762"/>
              <a:gd name="connsiteX1451" fmla="*/ 1262697 w 1555560"/>
              <a:gd name="connsiteY1451" fmla="*/ 417057 h 1600762"/>
              <a:gd name="connsiteX1452" fmla="*/ 1262697 w 1555560"/>
              <a:gd name="connsiteY1452" fmla="*/ 428241 h 1600762"/>
              <a:gd name="connsiteX1453" fmla="*/ 1273878 w 1555560"/>
              <a:gd name="connsiteY1453" fmla="*/ 428241 h 1600762"/>
              <a:gd name="connsiteX1454" fmla="*/ 1273878 w 1555560"/>
              <a:gd name="connsiteY1454" fmla="*/ 426843 h 1600762"/>
              <a:gd name="connsiteX1455" fmla="*/ 1273878 w 1555560"/>
              <a:gd name="connsiteY1455" fmla="*/ 417057 h 1600762"/>
              <a:gd name="connsiteX1456" fmla="*/ 1273878 w 1555560"/>
              <a:gd name="connsiteY1456" fmla="*/ 417057 h 1600762"/>
              <a:gd name="connsiteX1457" fmla="*/ 1269161 w 1555560"/>
              <a:gd name="connsiteY1457" fmla="*/ 412186 h 1600762"/>
              <a:gd name="connsiteX1458" fmla="*/ 1206073 w 1555560"/>
              <a:gd name="connsiteY1458" fmla="*/ 405512 h 1600762"/>
              <a:gd name="connsiteX1459" fmla="*/ 1206073 w 1555560"/>
              <a:gd name="connsiteY1459" fmla="*/ 417057 h 1600762"/>
              <a:gd name="connsiteX1460" fmla="*/ 1207515 w 1555560"/>
              <a:gd name="connsiteY1460" fmla="*/ 417057 h 1600762"/>
              <a:gd name="connsiteX1461" fmla="*/ 1214729 w 1555560"/>
              <a:gd name="connsiteY1461" fmla="*/ 417057 h 1600762"/>
              <a:gd name="connsiteX1462" fmla="*/ 1217614 w 1555560"/>
              <a:gd name="connsiteY1462" fmla="*/ 417057 h 1600762"/>
              <a:gd name="connsiteX1463" fmla="*/ 1217614 w 1555560"/>
              <a:gd name="connsiteY1463" fmla="*/ 405512 h 1600762"/>
              <a:gd name="connsiteX1464" fmla="*/ 890489 w 1555560"/>
              <a:gd name="connsiteY1464" fmla="*/ 405512 h 1600762"/>
              <a:gd name="connsiteX1465" fmla="*/ 879308 w 1555560"/>
              <a:gd name="connsiteY1465" fmla="*/ 417057 h 1600762"/>
              <a:gd name="connsiteX1466" fmla="*/ 890489 w 1555560"/>
              <a:gd name="connsiteY1466" fmla="*/ 417057 h 1600762"/>
              <a:gd name="connsiteX1467" fmla="*/ 755238 w 1555560"/>
              <a:gd name="connsiteY1467" fmla="*/ 405512 h 1600762"/>
              <a:gd name="connsiteX1468" fmla="*/ 755238 w 1555560"/>
              <a:gd name="connsiteY1468" fmla="*/ 417057 h 1600762"/>
              <a:gd name="connsiteX1469" fmla="*/ 755238 w 1555560"/>
              <a:gd name="connsiteY1469" fmla="*/ 419853 h 1600762"/>
              <a:gd name="connsiteX1470" fmla="*/ 755238 w 1555560"/>
              <a:gd name="connsiteY1470" fmla="*/ 428241 h 1600762"/>
              <a:gd name="connsiteX1471" fmla="*/ 755238 w 1555560"/>
              <a:gd name="connsiteY1471" fmla="*/ 439425 h 1600762"/>
              <a:gd name="connsiteX1472" fmla="*/ 766780 w 1555560"/>
              <a:gd name="connsiteY1472" fmla="*/ 439425 h 1600762"/>
              <a:gd name="connsiteX1473" fmla="*/ 766780 w 1555560"/>
              <a:gd name="connsiteY1473" fmla="*/ 438027 h 1600762"/>
              <a:gd name="connsiteX1474" fmla="*/ 766780 w 1555560"/>
              <a:gd name="connsiteY1474" fmla="*/ 431037 h 1600762"/>
              <a:gd name="connsiteX1475" fmla="*/ 766780 w 1555560"/>
              <a:gd name="connsiteY1475" fmla="*/ 428241 h 1600762"/>
              <a:gd name="connsiteX1476" fmla="*/ 766780 w 1555560"/>
              <a:gd name="connsiteY1476" fmla="*/ 417057 h 1600762"/>
              <a:gd name="connsiteX1477" fmla="*/ 777960 w 1555560"/>
              <a:gd name="connsiteY1477" fmla="*/ 417057 h 1600762"/>
              <a:gd name="connsiteX1478" fmla="*/ 766780 w 1555560"/>
              <a:gd name="connsiteY1478" fmla="*/ 405512 h 1600762"/>
              <a:gd name="connsiteX1479" fmla="*/ 755238 w 1555560"/>
              <a:gd name="connsiteY1479" fmla="*/ 405512 h 1600762"/>
              <a:gd name="connsiteX1480" fmla="*/ 518640 w 1555560"/>
              <a:gd name="connsiteY1480" fmla="*/ 405512 h 1600762"/>
              <a:gd name="connsiteX1481" fmla="*/ 507460 w 1555560"/>
              <a:gd name="connsiteY1481" fmla="*/ 417057 h 1600762"/>
              <a:gd name="connsiteX1482" fmla="*/ 518640 w 1555560"/>
              <a:gd name="connsiteY1482" fmla="*/ 405512 h 1600762"/>
              <a:gd name="connsiteX1483" fmla="*/ 518640 w 1555560"/>
              <a:gd name="connsiteY1483" fmla="*/ 405512 h 1600762"/>
              <a:gd name="connsiteX1484" fmla="*/ 518640 w 1555560"/>
              <a:gd name="connsiteY1484" fmla="*/ 417057 h 1600762"/>
              <a:gd name="connsiteX1485" fmla="*/ 225778 w 1555560"/>
              <a:gd name="connsiteY1485" fmla="*/ 405512 h 1600762"/>
              <a:gd name="connsiteX1486" fmla="*/ 225778 w 1555560"/>
              <a:gd name="connsiteY1486" fmla="*/ 417057 h 1600762"/>
              <a:gd name="connsiteX1487" fmla="*/ 236959 w 1555560"/>
              <a:gd name="connsiteY1487" fmla="*/ 417057 h 1600762"/>
              <a:gd name="connsiteX1488" fmla="*/ 248140 w 1555560"/>
              <a:gd name="connsiteY1488" fmla="*/ 405512 h 1600762"/>
              <a:gd name="connsiteX1489" fmla="*/ 248140 w 1555560"/>
              <a:gd name="connsiteY1489" fmla="*/ 417057 h 1600762"/>
              <a:gd name="connsiteX1490" fmla="*/ 257923 w 1555560"/>
              <a:gd name="connsiteY1490" fmla="*/ 417057 h 1600762"/>
              <a:gd name="connsiteX1491" fmla="*/ 259320 w 1555560"/>
              <a:gd name="connsiteY1491" fmla="*/ 417057 h 1600762"/>
              <a:gd name="connsiteX1492" fmla="*/ 259320 w 1555560"/>
              <a:gd name="connsiteY1492" fmla="*/ 405512 h 1600762"/>
              <a:gd name="connsiteX1493" fmla="*/ 248140 w 1555560"/>
              <a:gd name="connsiteY1493" fmla="*/ 405512 h 1600762"/>
              <a:gd name="connsiteX1494" fmla="*/ 236959 w 1555560"/>
              <a:gd name="connsiteY1494" fmla="*/ 405512 h 1600762"/>
              <a:gd name="connsiteX1495" fmla="*/ 592909 w 1555560"/>
              <a:gd name="connsiteY1495" fmla="*/ 400794 h 1600762"/>
              <a:gd name="connsiteX1496" fmla="*/ 586446 w 1555560"/>
              <a:gd name="connsiteY1496" fmla="*/ 405512 h 1600762"/>
              <a:gd name="connsiteX1497" fmla="*/ 586446 w 1555560"/>
              <a:gd name="connsiteY1497" fmla="*/ 417057 h 1600762"/>
              <a:gd name="connsiteX1498" fmla="*/ 597626 w 1555560"/>
              <a:gd name="connsiteY1498" fmla="*/ 417057 h 1600762"/>
              <a:gd name="connsiteX1499" fmla="*/ 597626 w 1555560"/>
              <a:gd name="connsiteY1499" fmla="*/ 405512 h 1600762"/>
              <a:gd name="connsiteX1500" fmla="*/ 592909 w 1555560"/>
              <a:gd name="connsiteY1500" fmla="*/ 400794 h 1600762"/>
              <a:gd name="connsiteX1501" fmla="*/ 517243 w 1555560"/>
              <a:gd name="connsiteY1501" fmla="*/ 397124 h 1600762"/>
              <a:gd name="connsiteX1502" fmla="*/ 518640 w 1555560"/>
              <a:gd name="connsiteY1502" fmla="*/ 405512 h 1600762"/>
              <a:gd name="connsiteX1503" fmla="*/ 514448 w 1555560"/>
              <a:gd name="connsiteY1503" fmla="*/ 405512 h 1600762"/>
              <a:gd name="connsiteX1504" fmla="*/ 513924 w 1555560"/>
              <a:gd name="connsiteY1504" fmla="*/ 405512 h 1600762"/>
              <a:gd name="connsiteX1505" fmla="*/ 507460 w 1555560"/>
              <a:gd name="connsiteY1505" fmla="*/ 405512 h 1600762"/>
              <a:gd name="connsiteX1506" fmla="*/ 517243 w 1555560"/>
              <a:gd name="connsiteY1506" fmla="*/ 397124 h 1600762"/>
              <a:gd name="connsiteX1507" fmla="*/ 1285059 w 1555560"/>
              <a:gd name="connsiteY1507" fmla="*/ 394328 h 1600762"/>
              <a:gd name="connsiteX1508" fmla="*/ 1285059 w 1555560"/>
              <a:gd name="connsiteY1508" fmla="*/ 405512 h 1600762"/>
              <a:gd name="connsiteX1509" fmla="*/ 1296240 w 1555560"/>
              <a:gd name="connsiteY1509" fmla="*/ 405512 h 1600762"/>
              <a:gd name="connsiteX1510" fmla="*/ 1296240 w 1555560"/>
              <a:gd name="connsiteY1510" fmla="*/ 394328 h 1600762"/>
              <a:gd name="connsiteX1511" fmla="*/ 1285059 w 1555560"/>
              <a:gd name="connsiteY1511" fmla="*/ 394328 h 1600762"/>
              <a:gd name="connsiteX1512" fmla="*/ 721696 w 1555560"/>
              <a:gd name="connsiteY1512" fmla="*/ 394328 h 1600762"/>
              <a:gd name="connsiteX1513" fmla="*/ 732877 w 1555560"/>
              <a:gd name="connsiteY1513" fmla="*/ 405512 h 1600762"/>
              <a:gd name="connsiteX1514" fmla="*/ 731479 w 1555560"/>
              <a:gd name="connsiteY1514" fmla="*/ 405512 h 1600762"/>
              <a:gd name="connsiteX1515" fmla="*/ 728684 w 1555560"/>
              <a:gd name="connsiteY1515" fmla="*/ 405512 h 1600762"/>
              <a:gd name="connsiteX1516" fmla="*/ 728160 w 1555560"/>
              <a:gd name="connsiteY1516" fmla="*/ 405512 h 1600762"/>
              <a:gd name="connsiteX1517" fmla="*/ 721696 w 1555560"/>
              <a:gd name="connsiteY1517" fmla="*/ 405512 h 1600762"/>
              <a:gd name="connsiteX1518" fmla="*/ 721696 w 1555560"/>
              <a:gd name="connsiteY1518" fmla="*/ 394328 h 1600762"/>
              <a:gd name="connsiteX1519" fmla="*/ 619988 w 1555560"/>
              <a:gd name="connsiteY1519" fmla="*/ 394328 h 1600762"/>
              <a:gd name="connsiteX1520" fmla="*/ 619988 w 1555560"/>
              <a:gd name="connsiteY1520" fmla="*/ 405512 h 1600762"/>
              <a:gd name="connsiteX1521" fmla="*/ 628644 w 1555560"/>
              <a:gd name="connsiteY1521" fmla="*/ 405512 h 1600762"/>
              <a:gd name="connsiteX1522" fmla="*/ 631529 w 1555560"/>
              <a:gd name="connsiteY1522" fmla="*/ 405512 h 1600762"/>
              <a:gd name="connsiteX1523" fmla="*/ 631529 w 1555560"/>
              <a:gd name="connsiteY1523" fmla="*/ 417057 h 1600762"/>
              <a:gd name="connsiteX1524" fmla="*/ 631529 w 1555560"/>
              <a:gd name="connsiteY1524" fmla="*/ 405512 h 1600762"/>
              <a:gd name="connsiteX1525" fmla="*/ 631529 w 1555560"/>
              <a:gd name="connsiteY1525" fmla="*/ 394328 h 1600762"/>
              <a:gd name="connsiteX1526" fmla="*/ 608807 w 1555560"/>
              <a:gd name="connsiteY1526" fmla="*/ 394328 h 1600762"/>
              <a:gd name="connsiteX1527" fmla="*/ 608807 w 1555560"/>
              <a:gd name="connsiteY1527" fmla="*/ 405512 h 1600762"/>
              <a:gd name="connsiteX1528" fmla="*/ 473557 w 1555560"/>
              <a:gd name="connsiteY1528" fmla="*/ 394328 h 1600762"/>
              <a:gd name="connsiteX1529" fmla="*/ 484737 w 1555560"/>
              <a:gd name="connsiteY1529" fmla="*/ 405512 h 1600762"/>
              <a:gd name="connsiteX1530" fmla="*/ 484737 w 1555560"/>
              <a:gd name="connsiteY1530" fmla="*/ 394328 h 1600762"/>
              <a:gd name="connsiteX1531" fmla="*/ 483340 w 1555560"/>
              <a:gd name="connsiteY1531" fmla="*/ 394328 h 1600762"/>
              <a:gd name="connsiteX1532" fmla="*/ 473557 w 1555560"/>
              <a:gd name="connsiteY1532" fmla="*/ 394328 h 1600762"/>
              <a:gd name="connsiteX1533" fmla="*/ 1476573 w 1555560"/>
              <a:gd name="connsiteY1533" fmla="*/ 383144 h 1600762"/>
              <a:gd name="connsiteX1534" fmla="*/ 1488115 w 1555560"/>
              <a:gd name="connsiteY1534" fmla="*/ 394328 h 1600762"/>
              <a:gd name="connsiteX1535" fmla="*/ 1476573 w 1555560"/>
              <a:gd name="connsiteY1535" fmla="*/ 394328 h 1600762"/>
              <a:gd name="connsiteX1536" fmla="*/ 1476573 w 1555560"/>
              <a:gd name="connsiteY1536" fmla="*/ 383144 h 1600762"/>
              <a:gd name="connsiteX1537" fmla="*/ 1420309 w 1555560"/>
              <a:gd name="connsiteY1537" fmla="*/ 383144 h 1600762"/>
              <a:gd name="connsiteX1538" fmla="*/ 1420309 w 1555560"/>
              <a:gd name="connsiteY1538" fmla="*/ 394328 h 1600762"/>
              <a:gd name="connsiteX1539" fmla="*/ 1420309 w 1555560"/>
              <a:gd name="connsiteY1539" fmla="*/ 405512 h 1600762"/>
              <a:gd name="connsiteX1540" fmla="*/ 1431490 w 1555560"/>
              <a:gd name="connsiteY1540" fmla="*/ 405512 h 1600762"/>
              <a:gd name="connsiteX1541" fmla="*/ 1431490 w 1555560"/>
              <a:gd name="connsiteY1541" fmla="*/ 394328 h 1600762"/>
              <a:gd name="connsiteX1542" fmla="*/ 1420309 w 1555560"/>
              <a:gd name="connsiteY1542" fmla="*/ 394328 h 1600762"/>
              <a:gd name="connsiteX1543" fmla="*/ 1431490 w 1555560"/>
              <a:gd name="connsiteY1543" fmla="*/ 383144 h 1600762"/>
              <a:gd name="connsiteX1544" fmla="*/ 1307781 w 1555560"/>
              <a:gd name="connsiteY1544" fmla="*/ 383144 h 1600762"/>
              <a:gd name="connsiteX1545" fmla="*/ 1307781 w 1555560"/>
              <a:gd name="connsiteY1545" fmla="*/ 391532 h 1600762"/>
              <a:gd name="connsiteX1546" fmla="*/ 1307781 w 1555560"/>
              <a:gd name="connsiteY1546" fmla="*/ 394328 h 1600762"/>
              <a:gd name="connsiteX1547" fmla="*/ 1318962 w 1555560"/>
              <a:gd name="connsiteY1547" fmla="*/ 394328 h 1600762"/>
              <a:gd name="connsiteX1548" fmla="*/ 1318962 w 1555560"/>
              <a:gd name="connsiteY1548" fmla="*/ 392930 h 1600762"/>
              <a:gd name="connsiteX1549" fmla="*/ 1318962 w 1555560"/>
              <a:gd name="connsiteY1549" fmla="*/ 383144 h 1600762"/>
              <a:gd name="connsiteX1550" fmla="*/ 1317564 w 1555560"/>
              <a:gd name="connsiteY1550" fmla="*/ 383144 h 1600762"/>
              <a:gd name="connsiteX1551" fmla="*/ 1307781 w 1555560"/>
              <a:gd name="connsiteY1551" fmla="*/ 383144 h 1600762"/>
              <a:gd name="connsiteX1552" fmla="*/ 1251156 w 1555560"/>
              <a:gd name="connsiteY1552" fmla="*/ 383144 h 1600762"/>
              <a:gd name="connsiteX1553" fmla="*/ 1251156 w 1555560"/>
              <a:gd name="connsiteY1553" fmla="*/ 394328 h 1600762"/>
              <a:gd name="connsiteX1554" fmla="*/ 1262697 w 1555560"/>
              <a:gd name="connsiteY1554" fmla="*/ 383144 h 1600762"/>
              <a:gd name="connsiteX1555" fmla="*/ 225778 w 1555560"/>
              <a:gd name="connsiteY1555" fmla="*/ 383144 h 1600762"/>
              <a:gd name="connsiteX1556" fmla="*/ 225778 w 1555560"/>
              <a:gd name="connsiteY1556" fmla="*/ 394328 h 1600762"/>
              <a:gd name="connsiteX1557" fmla="*/ 236959 w 1555560"/>
              <a:gd name="connsiteY1557" fmla="*/ 394328 h 1600762"/>
              <a:gd name="connsiteX1558" fmla="*/ 225778 w 1555560"/>
              <a:gd name="connsiteY1558" fmla="*/ 383144 h 1600762"/>
              <a:gd name="connsiteX1559" fmla="*/ 191875 w 1555560"/>
              <a:gd name="connsiteY1559" fmla="*/ 383144 h 1600762"/>
              <a:gd name="connsiteX1560" fmla="*/ 191875 w 1555560"/>
              <a:gd name="connsiteY1560" fmla="*/ 383144 h 1600762"/>
              <a:gd name="connsiteX1561" fmla="*/ 1454212 w 1555560"/>
              <a:gd name="connsiteY1561" fmla="*/ 371960 h 1600762"/>
              <a:gd name="connsiteX1562" fmla="*/ 1454212 w 1555560"/>
              <a:gd name="connsiteY1562" fmla="*/ 383144 h 1600762"/>
              <a:gd name="connsiteX1563" fmla="*/ 980655 w 1555560"/>
              <a:gd name="connsiteY1563" fmla="*/ 371960 h 1600762"/>
              <a:gd name="connsiteX1564" fmla="*/ 980655 w 1555560"/>
              <a:gd name="connsiteY1564" fmla="*/ 383144 h 1600762"/>
              <a:gd name="connsiteX1565" fmla="*/ 992197 w 1555560"/>
              <a:gd name="connsiteY1565" fmla="*/ 371960 h 1600762"/>
              <a:gd name="connsiteX1566" fmla="*/ 789141 w 1555560"/>
              <a:gd name="connsiteY1566" fmla="*/ 371960 h 1600762"/>
              <a:gd name="connsiteX1567" fmla="*/ 800322 w 1555560"/>
              <a:gd name="connsiteY1567" fmla="*/ 371960 h 1600762"/>
              <a:gd name="connsiteX1568" fmla="*/ 789141 w 1555560"/>
              <a:gd name="connsiteY1568" fmla="*/ 371960 h 1600762"/>
              <a:gd name="connsiteX1569" fmla="*/ 270862 w 1555560"/>
              <a:gd name="connsiteY1569" fmla="*/ 371960 h 1600762"/>
              <a:gd name="connsiteX1570" fmla="*/ 259320 w 1555560"/>
              <a:gd name="connsiteY1570" fmla="*/ 383144 h 1600762"/>
              <a:gd name="connsiteX1571" fmla="*/ 260763 w 1555560"/>
              <a:gd name="connsiteY1571" fmla="*/ 383144 h 1600762"/>
              <a:gd name="connsiteX1572" fmla="*/ 262206 w 1555560"/>
              <a:gd name="connsiteY1572" fmla="*/ 383144 h 1600762"/>
              <a:gd name="connsiteX1573" fmla="*/ 270862 w 1555560"/>
              <a:gd name="connsiteY1573" fmla="*/ 383144 h 1600762"/>
              <a:gd name="connsiteX1574" fmla="*/ 845405 w 1555560"/>
              <a:gd name="connsiteY1574" fmla="*/ 360776 h 1600762"/>
              <a:gd name="connsiteX1575" fmla="*/ 856946 w 1555560"/>
              <a:gd name="connsiteY1575" fmla="*/ 371960 h 1600762"/>
              <a:gd name="connsiteX1576" fmla="*/ 845405 w 1555560"/>
              <a:gd name="connsiteY1576" fmla="*/ 371960 h 1600762"/>
              <a:gd name="connsiteX1577" fmla="*/ 845405 w 1555560"/>
              <a:gd name="connsiteY1577" fmla="*/ 383144 h 1600762"/>
              <a:gd name="connsiteX1578" fmla="*/ 856946 w 1555560"/>
              <a:gd name="connsiteY1578" fmla="*/ 383144 h 1600762"/>
              <a:gd name="connsiteX1579" fmla="*/ 856946 w 1555560"/>
              <a:gd name="connsiteY1579" fmla="*/ 371960 h 1600762"/>
              <a:gd name="connsiteX1580" fmla="*/ 845405 w 1555560"/>
              <a:gd name="connsiteY1580" fmla="*/ 360776 h 1600762"/>
              <a:gd name="connsiteX1581" fmla="*/ 608807 w 1555560"/>
              <a:gd name="connsiteY1581" fmla="*/ 360776 h 1600762"/>
              <a:gd name="connsiteX1582" fmla="*/ 608807 w 1555560"/>
              <a:gd name="connsiteY1582" fmla="*/ 363572 h 1600762"/>
              <a:gd name="connsiteX1583" fmla="*/ 608807 w 1555560"/>
              <a:gd name="connsiteY1583" fmla="*/ 371960 h 1600762"/>
              <a:gd name="connsiteX1584" fmla="*/ 611602 w 1555560"/>
              <a:gd name="connsiteY1584" fmla="*/ 371960 h 1600762"/>
              <a:gd name="connsiteX1585" fmla="*/ 619988 w 1555560"/>
              <a:gd name="connsiteY1585" fmla="*/ 371960 h 1600762"/>
              <a:gd name="connsiteX1586" fmla="*/ 608807 w 1555560"/>
              <a:gd name="connsiteY1586" fmla="*/ 383144 h 1600762"/>
              <a:gd name="connsiteX1587" fmla="*/ 619988 w 1555560"/>
              <a:gd name="connsiteY1587" fmla="*/ 383144 h 1600762"/>
              <a:gd name="connsiteX1588" fmla="*/ 619988 w 1555560"/>
              <a:gd name="connsiteY1588" fmla="*/ 371960 h 1600762"/>
              <a:gd name="connsiteX1589" fmla="*/ 619988 w 1555560"/>
              <a:gd name="connsiteY1589" fmla="*/ 360776 h 1600762"/>
              <a:gd name="connsiteX1590" fmla="*/ 615795 w 1555560"/>
              <a:gd name="connsiteY1590" fmla="*/ 360776 h 1600762"/>
              <a:gd name="connsiteX1591" fmla="*/ 615271 w 1555560"/>
              <a:gd name="connsiteY1591" fmla="*/ 360776 h 1600762"/>
              <a:gd name="connsiteX1592" fmla="*/ 613524 w 1555560"/>
              <a:gd name="connsiteY1592" fmla="*/ 360776 h 1600762"/>
              <a:gd name="connsiteX1593" fmla="*/ 613000 w 1555560"/>
              <a:gd name="connsiteY1593" fmla="*/ 360776 h 1600762"/>
              <a:gd name="connsiteX1594" fmla="*/ 608807 w 1555560"/>
              <a:gd name="connsiteY1594" fmla="*/ 360776 h 1600762"/>
              <a:gd name="connsiteX1595" fmla="*/ 586446 w 1555560"/>
              <a:gd name="connsiteY1595" fmla="*/ 360776 h 1600762"/>
              <a:gd name="connsiteX1596" fmla="*/ 586446 w 1555560"/>
              <a:gd name="connsiteY1596" fmla="*/ 371960 h 1600762"/>
              <a:gd name="connsiteX1597" fmla="*/ 574904 w 1555560"/>
              <a:gd name="connsiteY1597" fmla="*/ 371960 h 1600762"/>
              <a:gd name="connsiteX1598" fmla="*/ 574904 w 1555560"/>
              <a:gd name="connsiteY1598" fmla="*/ 383144 h 1600762"/>
              <a:gd name="connsiteX1599" fmla="*/ 574904 w 1555560"/>
              <a:gd name="connsiteY1599" fmla="*/ 394328 h 1600762"/>
              <a:gd name="connsiteX1600" fmla="*/ 586446 w 1555560"/>
              <a:gd name="connsiteY1600" fmla="*/ 383144 h 1600762"/>
              <a:gd name="connsiteX1601" fmla="*/ 585003 w 1555560"/>
              <a:gd name="connsiteY1601" fmla="*/ 383144 h 1600762"/>
              <a:gd name="connsiteX1602" fmla="*/ 576347 w 1555560"/>
              <a:gd name="connsiteY1602" fmla="*/ 383144 h 1600762"/>
              <a:gd name="connsiteX1603" fmla="*/ 574904 w 1555560"/>
              <a:gd name="connsiteY1603" fmla="*/ 383144 h 1600762"/>
              <a:gd name="connsiteX1604" fmla="*/ 586446 w 1555560"/>
              <a:gd name="connsiteY1604" fmla="*/ 371960 h 1600762"/>
              <a:gd name="connsiteX1605" fmla="*/ 597626 w 1555560"/>
              <a:gd name="connsiteY1605" fmla="*/ 360776 h 1600762"/>
              <a:gd name="connsiteX1606" fmla="*/ 591163 w 1555560"/>
              <a:gd name="connsiteY1606" fmla="*/ 360776 h 1600762"/>
              <a:gd name="connsiteX1607" fmla="*/ 586446 w 1555560"/>
              <a:gd name="connsiteY1607" fmla="*/ 360776 h 1600762"/>
              <a:gd name="connsiteX1608" fmla="*/ 462376 w 1555560"/>
              <a:gd name="connsiteY1608" fmla="*/ 360776 h 1600762"/>
              <a:gd name="connsiteX1609" fmla="*/ 462376 w 1555560"/>
              <a:gd name="connsiteY1609" fmla="*/ 371960 h 1600762"/>
              <a:gd name="connsiteX1610" fmla="*/ 473557 w 1555560"/>
              <a:gd name="connsiteY1610" fmla="*/ 360776 h 1600762"/>
              <a:gd name="connsiteX1611" fmla="*/ 214237 w 1555560"/>
              <a:gd name="connsiteY1611" fmla="*/ 360776 h 1600762"/>
              <a:gd name="connsiteX1612" fmla="*/ 225778 w 1555560"/>
              <a:gd name="connsiteY1612" fmla="*/ 371960 h 1600762"/>
              <a:gd name="connsiteX1613" fmla="*/ 225778 w 1555560"/>
              <a:gd name="connsiteY1613" fmla="*/ 370562 h 1600762"/>
              <a:gd name="connsiteX1614" fmla="*/ 225778 w 1555560"/>
              <a:gd name="connsiteY1614" fmla="*/ 362174 h 1600762"/>
              <a:gd name="connsiteX1615" fmla="*/ 225778 w 1555560"/>
              <a:gd name="connsiteY1615" fmla="*/ 360776 h 1600762"/>
              <a:gd name="connsiteX1616" fmla="*/ 214237 w 1555560"/>
              <a:gd name="connsiteY1616" fmla="*/ 360776 h 1600762"/>
              <a:gd name="connsiteX1617" fmla="*/ 169153 w 1555560"/>
              <a:gd name="connsiteY1617" fmla="*/ 360776 h 1600762"/>
              <a:gd name="connsiteX1618" fmla="*/ 180695 w 1555560"/>
              <a:gd name="connsiteY1618" fmla="*/ 360776 h 1600762"/>
              <a:gd name="connsiteX1619" fmla="*/ 180695 w 1555560"/>
              <a:gd name="connsiteY1619" fmla="*/ 371960 h 1600762"/>
              <a:gd name="connsiteX1620" fmla="*/ 169153 w 1555560"/>
              <a:gd name="connsiteY1620" fmla="*/ 360776 h 1600762"/>
              <a:gd name="connsiteX1621" fmla="*/ 1364045 w 1555560"/>
              <a:gd name="connsiteY1621" fmla="*/ 349231 h 1600762"/>
              <a:gd name="connsiteX1622" fmla="*/ 1364045 w 1555560"/>
              <a:gd name="connsiteY1622" fmla="*/ 360776 h 1600762"/>
              <a:gd name="connsiteX1623" fmla="*/ 1352864 w 1555560"/>
              <a:gd name="connsiteY1623" fmla="*/ 360776 h 1600762"/>
              <a:gd name="connsiteX1624" fmla="*/ 1352864 w 1555560"/>
              <a:gd name="connsiteY1624" fmla="*/ 371960 h 1600762"/>
              <a:gd name="connsiteX1625" fmla="*/ 1364045 w 1555560"/>
              <a:gd name="connsiteY1625" fmla="*/ 371960 h 1600762"/>
              <a:gd name="connsiteX1626" fmla="*/ 1364045 w 1555560"/>
              <a:gd name="connsiteY1626" fmla="*/ 367766 h 1600762"/>
              <a:gd name="connsiteX1627" fmla="*/ 1364045 w 1555560"/>
              <a:gd name="connsiteY1627" fmla="*/ 367242 h 1600762"/>
              <a:gd name="connsiteX1628" fmla="*/ 1364045 w 1555560"/>
              <a:gd name="connsiteY1628" fmla="*/ 360776 h 1600762"/>
              <a:gd name="connsiteX1629" fmla="*/ 1375226 w 1555560"/>
              <a:gd name="connsiteY1629" fmla="*/ 360776 h 1600762"/>
              <a:gd name="connsiteX1630" fmla="*/ 1375226 w 1555560"/>
              <a:gd name="connsiteY1630" fmla="*/ 359333 h 1600762"/>
              <a:gd name="connsiteX1631" fmla="*/ 1375226 w 1555560"/>
              <a:gd name="connsiteY1631" fmla="*/ 349231 h 1600762"/>
              <a:gd name="connsiteX1632" fmla="*/ 1364045 w 1555560"/>
              <a:gd name="connsiteY1632" fmla="*/ 349231 h 1600762"/>
              <a:gd name="connsiteX1633" fmla="*/ 845405 w 1555560"/>
              <a:gd name="connsiteY1633" fmla="*/ 338047 h 1600762"/>
              <a:gd name="connsiteX1634" fmla="*/ 845405 w 1555560"/>
              <a:gd name="connsiteY1634" fmla="*/ 349231 h 1600762"/>
              <a:gd name="connsiteX1635" fmla="*/ 856946 w 1555560"/>
              <a:gd name="connsiteY1635" fmla="*/ 349231 h 1600762"/>
              <a:gd name="connsiteX1636" fmla="*/ 856946 w 1555560"/>
              <a:gd name="connsiteY1636" fmla="*/ 347833 h 1600762"/>
              <a:gd name="connsiteX1637" fmla="*/ 856946 w 1555560"/>
              <a:gd name="connsiteY1637" fmla="*/ 338047 h 1600762"/>
              <a:gd name="connsiteX1638" fmla="*/ 855504 w 1555560"/>
              <a:gd name="connsiteY1638" fmla="*/ 338047 h 1600762"/>
              <a:gd name="connsiteX1639" fmla="*/ 846848 w 1555560"/>
              <a:gd name="connsiteY1639" fmla="*/ 338047 h 1600762"/>
              <a:gd name="connsiteX1640" fmla="*/ 845405 w 1555560"/>
              <a:gd name="connsiteY1640" fmla="*/ 338047 h 1600762"/>
              <a:gd name="connsiteX1641" fmla="*/ 552543 w 1555560"/>
              <a:gd name="connsiteY1641" fmla="*/ 338047 h 1600762"/>
              <a:gd name="connsiteX1642" fmla="*/ 563724 w 1555560"/>
              <a:gd name="connsiteY1642" fmla="*/ 349231 h 1600762"/>
              <a:gd name="connsiteX1643" fmla="*/ 552543 w 1555560"/>
              <a:gd name="connsiteY1643" fmla="*/ 349231 h 1600762"/>
              <a:gd name="connsiteX1644" fmla="*/ 552543 w 1555560"/>
              <a:gd name="connsiteY1644" fmla="*/ 347833 h 1600762"/>
              <a:gd name="connsiteX1645" fmla="*/ 552543 w 1555560"/>
              <a:gd name="connsiteY1645" fmla="*/ 345037 h 1600762"/>
              <a:gd name="connsiteX1646" fmla="*/ 552543 w 1555560"/>
              <a:gd name="connsiteY1646" fmla="*/ 344513 h 1600762"/>
              <a:gd name="connsiteX1647" fmla="*/ 484737 w 1555560"/>
              <a:gd name="connsiteY1647" fmla="*/ 338047 h 1600762"/>
              <a:gd name="connsiteX1648" fmla="*/ 484737 w 1555560"/>
              <a:gd name="connsiteY1648" fmla="*/ 349231 h 1600762"/>
              <a:gd name="connsiteX1649" fmla="*/ 473557 w 1555560"/>
              <a:gd name="connsiteY1649" fmla="*/ 349231 h 1600762"/>
              <a:gd name="connsiteX1650" fmla="*/ 484737 w 1555560"/>
              <a:gd name="connsiteY1650" fmla="*/ 338047 h 1600762"/>
              <a:gd name="connsiteX1651" fmla="*/ 338306 w 1555560"/>
              <a:gd name="connsiteY1651" fmla="*/ 338047 h 1600762"/>
              <a:gd name="connsiteX1652" fmla="*/ 338306 w 1555560"/>
              <a:gd name="connsiteY1652" fmla="*/ 349231 h 1600762"/>
              <a:gd name="connsiteX1653" fmla="*/ 349487 w 1555560"/>
              <a:gd name="connsiteY1653" fmla="*/ 349231 h 1600762"/>
              <a:gd name="connsiteX1654" fmla="*/ 349487 w 1555560"/>
              <a:gd name="connsiteY1654" fmla="*/ 338047 h 1600762"/>
              <a:gd name="connsiteX1655" fmla="*/ 1413963 w 1555560"/>
              <a:gd name="connsiteY1655" fmla="*/ 335326 h 1600762"/>
              <a:gd name="connsiteX1656" fmla="*/ 1420309 w 1555560"/>
              <a:gd name="connsiteY1656" fmla="*/ 338047 h 1600762"/>
              <a:gd name="connsiteX1657" fmla="*/ 1414719 w 1555560"/>
              <a:gd name="connsiteY1657" fmla="*/ 336649 h 1600762"/>
              <a:gd name="connsiteX1658" fmla="*/ 1409128 w 1555560"/>
              <a:gd name="connsiteY1658" fmla="*/ 326863 h 1600762"/>
              <a:gd name="connsiteX1659" fmla="*/ 1413963 w 1555560"/>
              <a:gd name="connsiteY1659" fmla="*/ 335326 h 1600762"/>
              <a:gd name="connsiteX1660" fmla="*/ 1410526 w 1555560"/>
              <a:gd name="connsiteY1660" fmla="*/ 333853 h 1600762"/>
              <a:gd name="connsiteX1661" fmla="*/ 1409128 w 1555560"/>
              <a:gd name="connsiteY1661" fmla="*/ 338047 h 1600762"/>
              <a:gd name="connsiteX1662" fmla="*/ 823044 w 1555560"/>
              <a:gd name="connsiteY1662" fmla="*/ 326863 h 1600762"/>
              <a:gd name="connsiteX1663" fmla="*/ 823044 w 1555560"/>
              <a:gd name="connsiteY1663" fmla="*/ 338047 h 1600762"/>
              <a:gd name="connsiteX1664" fmla="*/ 811863 w 1555560"/>
              <a:gd name="connsiteY1664" fmla="*/ 338047 h 1600762"/>
              <a:gd name="connsiteX1665" fmla="*/ 823044 w 1555560"/>
              <a:gd name="connsiteY1665" fmla="*/ 326863 h 1600762"/>
              <a:gd name="connsiteX1666" fmla="*/ 552543 w 1555560"/>
              <a:gd name="connsiteY1666" fmla="*/ 326863 h 1600762"/>
              <a:gd name="connsiteX1667" fmla="*/ 552543 w 1555560"/>
              <a:gd name="connsiteY1667" fmla="*/ 338047 h 1600762"/>
              <a:gd name="connsiteX1668" fmla="*/ 552543 w 1555560"/>
              <a:gd name="connsiteY1668" fmla="*/ 349231 h 1600762"/>
              <a:gd name="connsiteX1669" fmla="*/ 552543 w 1555560"/>
              <a:gd name="connsiteY1669" fmla="*/ 360776 h 1600762"/>
              <a:gd name="connsiteX1670" fmla="*/ 563724 w 1555560"/>
              <a:gd name="connsiteY1670" fmla="*/ 360776 h 1600762"/>
              <a:gd name="connsiteX1671" fmla="*/ 574904 w 1555560"/>
              <a:gd name="connsiteY1671" fmla="*/ 360776 h 1600762"/>
              <a:gd name="connsiteX1672" fmla="*/ 574904 w 1555560"/>
              <a:gd name="connsiteY1672" fmla="*/ 349231 h 1600762"/>
              <a:gd name="connsiteX1673" fmla="*/ 563724 w 1555560"/>
              <a:gd name="connsiteY1673" fmla="*/ 349231 h 1600762"/>
              <a:gd name="connsiteX1674" fmla="*/ 563724 w 1555560"/>
              <a:gd name="connsiteY1674" fmla="*/ 338047 h 1600762"/>
              <a:gd name="connsiteX1675" fmla="*/ 565121 w 1555560"/>
              <a:gd name="connsiteY1675" fmla="*/ 338047 h 1600762"/>
              <a:gd name="connsiteX1676" fmla="*/ 567916 w 1555560"/>
              <a:gd name="connsiteY1676" fmla="*/ 338047 h 1600762"/>
              <a:gd name="connsiteX1677" fmla="*/ 568441 w 1555560"/>
              <a:gd name="connsiteY1677" fmla="*/ 338047 h 1600762"/>
              <a:gd name="connsiteX1678" fmla="*/ 574904 w 1555560"/>
              <a:gd name="connsiteY1678" fmla="*/ 338047 h 1600762"/>
              <a:gd name="connsiteX1679" fmla="*/ 586446 w 1555560"/>
              <a:gd name="connsiteY1679" fmla="*/ 338047 h 1600762"/>
              <a:gd name="connsiteX1680" fmla="*/ 586446 w 1555560"/>
              <a:gd name="connsiteY1680" fmla="*/ 326863 h 1600762"/>
              <a:gd name="connsiteX1681" fmla="*/ 577790 w 1555560"/>
              <a:gd name="connsiteY1681" fmla="*/ 326863 h 1600762"/>
              <a:gd name="connsiteX1682" fmla="*/ 574904 w 1555560"/>
              <a:gd name="connsiteY1682" fmla="*/ 326863 h 1600762"/>
              <a:gd name="connsiteX1683" fmla="*/ 563724 w 1555560"/>
              <a:gd name="connsiteY1683" fmla="*/ 338047 h 1600762"/>
              <a:gd name="connsiteX1684" fmla="*/ 552543 w 1555560"/>
              <a:gd name="connsiteY1684" fmla="*/ 338047 h 1600762"/>
              <a:gd name="connsiteX1685" fmla="*/ 563724 w 1555560"/>
              <a:gd name="connsiteY1685" fmla="*/ 326863 h 1600762"/>
              <a:gd name="connsiteX1686" fmla="*/ 557260 w 1555560"/>
              <a:gd name="connsiteY1686" fmla="*/ 326863 h 1600762"/>
              <a:gd name="connsiteX1687" fmla="*/ 556736 w 1555560"/>
              <a:gd name="connsiteY1687" fmla="*/ 326863 h 1600762"/>
              <a:gd name="connsiteX1688" fmla="*/ 552543 w 1555560"/>
              <a:gd name="connsiteY1688" fmla="*/ 326863 h 1600762"/>
              <a:gd name="connsiteX1689" fmla="*/ 169153 w 1555560"/>
              <a:gd name="connsiteY1689" fmla="*/ 326863 h 1600762"/>
              <a:gd name="connsiteX1690" fmla="*/ 170596 w 1555560"/>
              <a:gd name="connsiteY1690" fmla="*/ 326863 h 1600762"/>
              <a:gd name="connsiteX1691" fmla="*/ 172039 w 1555560"/>
              <a:gd name="connsiteY1691" fmla="*/ 326863 h 1600762"/>
              <a:gd name="connsiteX1692" fmla="*/ 179252 w 1555560"/>
              <a:gd name="connsiteY1692" fmla="*/ 326863 h 1600762"/>
              <a:gd name="connsiteX1693" fmla="*/ 180695 w 1555560"/>
              <a:gd name="connsiteY1693" fmla="*/ 326863 h 1600762"/>
              <a:gd name="connsiteX1694" fmla="*/ 169153 w 1555560"/>
              <a:gd name="connsiteY1694" fmla="*/ 338047 h 1600762"/>
              <a:gd name="connsiteX1695" fmla="*/ 496098 w 1555560"/>
              <a:gd name="connsiteY1695" fmla="*/ 322145 h 1600762"/>
              <a:gd name="connsiteX1696" fmla="*/ 496279 w 1555560"/>
              <a:gd name="connsiteY1696" fmla="*/ 326863 h 1600762"/>
              <a:gd name="connsiteX1697" fmla="*/ 484737 w 1555560"/>
              <a:gd name="connsiteY1697" fmla="*/ 326863 h 1600762"/>
              <a:gd name="connsiteX1698" fmla="*/ 496098 w 1555560"/>
              <a:gd name="connsiteY1698" fmla="*/ 322145 h 1600762"/>
              <a:gd name="connsiteX1699" fmla="*/ 1420309 w 1555560"/>
              <a:gd name="connsiteY1699" fmla="*/ 315679 h 1600762"/>
              <a:gd name="connsiteX1700" fmla="*/ 1431490 w 1555560"/>
              <a:gd name="connsiteY1700" fmla="*/ 315679 h 1600762"/>
              <a:gd name="connsiteX1701" fmla="*/ 1420309 w 1555560"/>
              <a:gd name="connsiteY1701" fmla="*/ 315679 h 1600762"/>
              <a:gd name="connsiteX1702" fmla="*/ 1375226 w 1555560"/>
              <a:gd name="connsiteY1702" fmla="*/ 315679 h 1600762"/>
              <a:gd name="connsiteX1703" fmla="*/ 1386406 w 1555560"/>
              <a:gd name="connsiteY1703" fmla="*/ 315679 h 1600762"/>
              <a:gd name="connsiteX1704" fmla="*/ 1172531 w 1555560"/>
              <a:gd name="connsiteY1704" fmla="*/ 315679 h 1600762"/>
              <a:gd name="connsiteX1705" fmla="*/ 1172531 w 1555560"/>
              <a:gd name="connsiteY1705" fmla="*/ 326863 h 1600762"/>
              <a:gd name="connsiteX1706" fmla="*/ 1183711 w 1555560"/>
              <a:gd name="connsiteY1706" fmla="*/ 326863 h 1600762"/>
              <a:gd name="connsiteX1707" fmla="*/ 1183711 w 1555560"/>
              <a:gd name="connsiteY1707" fmla="*/ 315679 h 1600762"/>
              <a:gd name="connsiteX1708" fmla="*/ 1182314 w 1555560"/>
              <a:gd name="connsiteY1708" fmla="*/ 315679 h 1600762"/>
              <a:gd name="connsiteX1709" fmla="*/ 1173928 w 1555560"/>
              <a:gd name="connsiteY1709" fmla="*/ 315679 h 1600762"/>
              <a:gd name="connsiteX1710" fmla="*/ 1172531 w 1555560"/>
              <a:gd name="connsiteY1710" fmla="*/ 315679 h 1600762"/>
              <a:gd name="connsiteX1711" fmla="*/ 935572 w 1555560"/>
              <a:gd name="connsiteY1711" fmla="*/ 315679 h 1600762"/>
              <a:gd name="connsiteX1712" fmla="*/ 935572 w 1555560"/>
              <a:gd name="connsiteY1712" fmla="*/ 326863 h 1600762"/>
              <a:gd name="connsiteX1713" fmla="*/ 947113 w 1555560"/>
              <a:gd name="connsiteY1713" fmla="*/ 326863 h 1600762"/>
              <a:gd name="connsiteX1714" fmla="*/ 947113 w 1555560"/>
              <a:gd name="connsiteY1714" fmla="*/ 315679 h 1600762"/>
              <a:gd name="connsiteX1715" fmla="*/ 945671 w 1555560"/>
              <a:gd name="connsiteY1715" fmla="*/ 315679 h 1600762"/>
              <a:gd name="connsiteX1716" fmla="*/ 937015 w 1555560"/>
              <a:gd name="connsiteY1716" fmla="*/ 315679 h 1600762"/>
              <a:gd name="connsiteX1717" fmla="*/ 935572 w 1555560"/>
              <a:gd name="connsiteY1717" fmla="*/ 315679 h 1600762"/>
              <a:gd name="connsiteX1718" fmla="*/ 845405 w 1555560"/>
              <a:gd name="connsiteY1718" fmla="*/ 315679 h 1600762"/>
              <a:gd name="connsiteX1719" fmla="*/ 845405 w 1555560"/>
              <a:gd name="connsiteY1719" fmla="*/ 326863 h 1600762"/>
              <a:gd name="connsiteX1720" fmla="*/ 856946 w 1555560"/>
              <a:gd name="connsiteY1720" fmla="*/ 326863 h 1600762"/>
              <a:gd name="connsiteX1721" fmla="*/ 856946 w 1555560"/>
              <a:gd name="connsiteY1721" fmla="*/ 315679 h 1600762"/>
              <a:gd name="connsiteX1722" fmla="*/ 855504 w 1555560"/>
              <a:gd name="connsiteY1722" fmla="*/ 315679 h 1600762"/>
              <a:gd name="connsiteX1723" fmla="*/ 845405 w 1555560"/>
              <a:gd name="connsiteY1723" fmla="*/ 315679 h 1600762"/>
              <a:gd name="connsiteX1724" fmla="*/ 541362 w 1555560"/>
              <a:gd name="connsiteY1724" fmla="*/ 304134 h 1600762"/>
              <a:gd name="connsiteX1725" fmla="*/ 541362 w 1555560"/>
              <a:gd name="connsiteY1725" fmla="*/ 315679 h 1600762"/>
              <a:gd name="connsiteX1726" fmla="*/ 552543 w 1555560"/>
              <a:gd name="connsiteY1726" fmla="*/ 315679 h 1600762"/>
              <a:gd name="connsiteX1727" fmla="*/ 552543 w 1555560"/>
              <a:gd name="connsiteY1727" fmla="*/ 304134 h 1600762"/>
              <a:gd name="connsiteX1728" fmla="*/ 551146 w 1555560"/>
              <a:gd name="connsiteY1728" fmla="*/ 304134 h 1600762"/>
              <a:gd name="connsiteX1729" fmla="*/ 546079 w 1555560"/>
              <a:gd name="connsiteY1729" fmla="*/ 304134 h 1600762"/>
              <a:gd name="connsiteX1730" fmla="*/ 545555 w 1555560"/>
              <a:gd name="connsiteY1730" fmla="*/ 304134 h 1600762"/>
              <a:gd name="connsiteX1731" fmla="*/ 541362 w 1555560"/>
              <a:gd name="connsiteY1731" fmla="*/ 304134 h 1600762"/>
              <a:gd name="connsiteX1732" fmla="*/ 608807 w 1555560"/>
              <a:gd name="connsiteY1732" fmla="*/ 292950 h 1600762"/>
              <a:gd name="connsiteX1733" fmla="*/ 619988 w 1555560"/>
              <a:gd name="connsiteY1733" fmla="*/ 292950 h 1600762"/>
              <a:gd name="connsiteX1734" fmla="*/ 608807 w 1555560"/>
              <a:gd name="connsiteY1734" fmla="*/ 304134 h 1600762"/>
              <a:gd name="connsiteX1735" fmla="*/ 608807 w 1555560"/>
              <a:gd name="connsiteY1735" fmla="*/ 292950 h 1600762"/>
              <a:gd name="connsiteX1736" fmla="*/ 1443031 w 1555560"/>
              <a:gd name="connsiteY1736" fmla="*/ 281766 h 1600762"/>
              <a:gd name="connsiteX1737" fmla="*/ 1454212 w 1555560"/>
              <a:gd name="connsiteY1737" fmla="*/ 281766 h 1600762"/>
              <a:gd name="connsiteX1738" fmla="*/ 1443031 w 1555560"/>
              <a:gd name="connsiteY1738" fmla="*/ 292950 h 1600762"/>
              <a:gd name="connsiteX1739" fmla="*/ 845405 w 1555560"/>
              <a:gd name="connsiteY1739" fmla="*/ 281766 h 1600762"/>
              <a:gd name="connsiteX1740" fmla="*/ 845405 w 1555560"/>
              <a:gd name="connsiteY1740" fmla="*/ 292950 h 1600762"/>
              <a:gd name="connsiteX1741" fmla="*/ 856946 w 1555560"/>
              <a:gd name="connsiteY1741" fmla="*/ 292950 h 1600762"/>
              <a:gd name="connsiteX1742" fmla="*/ 856946 w 1555560"/>
              <a:gd name="connsiteY1742" fmla="*/ 281766 h 1600762"/>
              <a:gd name="connsiteX1743" fmla="*/ 852618 w 1555560"/>
              <a:gd name="connsiteY1743" fmla="*/ 281766 h 1600762"/>
              <a:gd name="connsiteX1744" fmla="*/ 852077 w 1555560"/>
              <a:gd name="connsiteY1744" fmla="*/ 281766 h 1600762"/>
              <a:gd name="connsiteX1745" fmla="*/ 574904 w 1555560"/>
              <a:gd name="connsiteY1745" fmla="*/ 281766 h 1600762"/>
              <a:gd name="connsiteX1746" fmla="*/ 574904 w 1555560"/>
              <a:gd name="connsiteY1746" fmla="*/ 292950 h 1600762"/>
              <a:gd name="connsiteX1747" fmla="*/ 574904 w 1555560"/>
              <a:gd name="connsiteY1747" fmla="*/ 304134 h 1600762"/>
              <a:gd name="connsiteX1748" fmla="*/ 576347 w 1555560"/>
              <a:gd name="connsiteY1748" fmla="*/ 304134 h 1600762"/>
              <a:gd name="connsiteX1749" fmla="*/ 579232 w 1555560"/>
              <a:gd name="connsiteY1749" fmla="*/ 304134 h 1600762"/>
              <a:gd name="connsiteX1750" fmla="*/ 579773 w 1555560"/>
              <a:gd name="connsiteY1750" fmla="*/ 304134 h 1600762"/>
              <a:gd name="connsiteX1751" fmla="*/ 586446 w 1555560"/>
              <a:gd name="connsiteY1751" fmla="*/ 304134 h 1600762"/>
              <a:gd name="connsiteX1752" fmla="*/ 586446 w 1555560"/>
              <a:gd name="connsiteY1752" fmla="*/ 315679 h 1600762"/>
              <a:gd name="connsiteX1753" fmla="*/ 597626 w 1555560"/>
              <a:gd name="connsiteY1753" fmla="*/ 315679 h 1600762"/>
              <a:gd name="connsiteX1754" fmla="*/ 597626 w 1555560"/>
              <a:gd name="connsiteY1754" fmla="*/ 326863 h 1600762"/>
              <a:gd name="connsiteX1755" fmla="*/ 597626 w 1555560"/>
              <a:gd name="connsiteY1755" fmla="*/ 338047 h 1600762"/>
              <a:gd name="connsiteX1756" fmla="*/ 597626 w 1555560"/>
              <a:gd name="connsiteY1756" fmla="*/ 349231 h 1600762"/>
              <a:gd name="connsiteX1757" fmla="*/ 606012 w 1555560"/>
              <a:gd name="connsiteY1757" fmla="*/ 349231 h 1600762"/>
              <a:gd name="connsiteX1758" fmla="*/ 608807 w 1555560"/>
              <a:gd name="connsiteY1758" fmla="*/ 349231 h 1600762"/>
              <a:gd name="connsiteX1759" fmla="*/ 608807 w 1555560"/>
              <a:gd name="connsiteY1759" fmla="*/ 338047 h 1600762"/>
              <a:gd name="connsiteX1760" fmla="*/ 597626 w 1555560"/>
              <a:gd name="connsiteY1760" fmla="*/ 338047 h 1600762"/>
              <a:gd name="connsiteX1761" fmla="*/ 608807 w 1555560"/>
              <a:gd name="connsiteY1761" fmla="*/ 326863 h 1600762"/>
              <a:gd name="connsiteX1762" fmla="*/ 597626 w 1555560"/>
              <a:gd name="connsiteY1762" fmla="*/ 326863 h 1600762"/>
              <a:gd name="connsiteX1763" fmla="*/ 597626 w 1555560"/>
              <a:gd name="connsiteY1763" fmla="*/ 315679 h 1600762"/>
              <a:gd name="connsiteX1764" fmla="*/ 586446 w 1555560"/>
              <a:gd name="connsiteY1764" fmla="*/ 304134 h 1600762"/>
              <a:gd name="connsiteX1765" fmla="*/ 586446 w 1555560"/>
              <a:gd name="connsiteY1765" fmla="*/ 302736 h 1600762"/>
              <a:gd name="connsiteX1766" fmla="*/ 586446 w 1555560"/>
              <a:gd name="connsiteY1766" fmla="*/ 299940 h 1600762"/>
              <a:gd name="connsiteX1767" fmla="*/ 586446 w 1555560"/>
              <a:gd name="connsiteY1767" fmla="*/ 299416 h 1600762"/>
              <a:gd name="connsiteX1768" fmla="*/ 586446 w 1555560"/>
              <a:gd name="connsiteY1768" fmla="*/ 292950 h 1600762"/>
              <a:gd name="connsiteX1769" fmla="*/ 586446 w 1555560"/>
              <a:gd name="connsiteY1769" fmla="*/ 281766 h 1600762"/>
              <a:gd name="connsiteX1770" fmla="*/ 473557 w 1555560"/>
              <a:gd name="connsiteY1770" fmla="*/ 270582 h 1600762"/>
              <a:gd name="connsiteX1771" fmla="*/ 462376 w 1555560"/>
              <a:gd name="connsiteY1771" fmla="*/ 281766 h 1600762"/>
              <a:gd name="connsiteX1772" fmla="*/ 473557 w 1555560"/>
              <a:gd name="connsiteY1772" fmla="*/ 281766 h 1600762"/>
              <a:gd name="connsiteX1773" fmla="*/ 462376 w 1555560"/>
              <a:gd name="connsiteY1773" fmla="*/ 292950 h 1600762"/>
              <a:gd name="connsiteX1774" fmla="*/ 463774 w 1555560"/>
              <a:gd name="connsiteY1774" fmla="*/ 292950 h 1600762"/>
              <a:gd name="connsiteX1775" fmla="*/ 473557 w 1555560"/>
              <a:gd name="connsiteY1775" fmla="*/ 292950 h 1600762"/>
              <a:gd name="connsiteX1776" fmla="*/ 462376 w 1555560"/>
              <a:gd name="connsiteY1776" fmla="*/ 304134 h 1600762"/>
              <a:gd name="connsiteX1777" fmla="*/ 473557 w 1555560"/>
              <a:gd name="connsiteY1777" fmla="*/ 304134 h 1600762"/>
              <a:gd name="connsiteX1778" fmla="*/ 484737 w 1555560"/>
              <a:gd name="connsiteY1778" fmla="*/ 304134 h 1600762"/>
              <a:gd name="connsiteX1779" fmla="*/ 484737 w 1555560"/>
              <a:gd name="connsiteY1779" fmla="*/ 315679 h 1600762"/>
              <a:gd name="connsiteX1780" fmla="*/ 478274 w 1555560"/>
              <a:gd name="connsiteY1780" fmla="*/ 315679 h 1600762"/>
              <a:gd name="connsiteX1781" fmla="*/ 473557 w 1555560"/>
              <a:gd name="connsiteY1781" fmla="*/ 315679 h 1600762"/>
              <a:gd name="connsiteX1782" fmla="*/ 473557 w 1555560"/>
              <a:gd name="connsiteY1782" fmla="*/ 326863 h 1600762"/>
              <a:gd name="connsiteX1783" fmla="*/ 484737 w 1555560"/>
              <a:gd name="connsiteY1783" fmla="*/ 338047 h 1600762"/>
              <a:gd name="connsiteX1784" fmla="*/ 483340 w 1555560"/>
              <a:gd name="connsiteY1784" fmla="*/ 338047 h 1600762"/>
              <a:gd name="connsiteX1785" fmla="*/ 476352 w 1555560"/>
              <a:gd name="connsiteY1785" fmla="*/ 338047 h 1600762"/>
              <a:gd name="connsiteX1786" fmla="*/ 474954 w 1555560"/>
              <a:gd name="connsiteY1786" fmla="*/ 338047 h 1600762"/>
              <a:gd name="connsiteX1787" fmla="*/ 473557 w 1555560"/>
              <a:gd name="connsiteY1787" fmla="*/ 338047 h 1600762"/>
              <a:gd name="connsiteX1788" fmla="*/ 473557 w 1555560"/>
              <a:gd name="connsiteY1788" fmla="*/ 349231 h 1600762"/>
              <a:gd name="connsiteX1789" fmla="*/ 484737 w 1555560"/>
              <a:gd name="connsiteY1789" fmla="*/ 349231 h 1600762"/>
              <a:gd name="connsiteX1790" fmla="*/ 484737 w 1555560"/>
              <a:gd name="connsiteY1790" fmla="*/ 360776 h 1600762"/>
              <a:gd name="connsiteX1791" fmla="*/ 484737 w 1555560"/>
              <a:gd name="connsiteY1791" fmla="*/ 371960 h 1600762"/>
              <a:gd name="connsiteX1792" fmla="*/ 496279 w 1555560"/>
              <a:gd name="connsiteY1792" fmla="*/ 360776 h 1600762"/>
              <a:gd name="connsiteX1793" fmla="*/ 496279 w 1555560"/>
              <a:gd name="connsiteY1793" fmla="*/ 371960 h 1600762"/>
              <a:gd name="connsiteX1794" fmla="*/ 496279 w 1555560"/>
              <a:gd name="connsiteY1794" fmla="*/ 383144 h 1600762"/>
              <a:gd name="connsiteX1795" fmla="*/ 497676 w 1555560"/>
              <a:gd name="connsiteY1795" fmla="*/ 383144 h 1600762"/>
              <a:gd name="connsiteX1796" fmla="*/ 507460 w 1555560"/>
              <a:gd name="connsiteY1796" fmla="*/ 383144 h 1600762"/>
              <a:gd name="connsiteX1797" fmla="*/ 496279 w 1555560"/>
              <a:gd name="connsiteY1797" fmla="*/ 394328 h 1600762"/>
              <a:gd name="connsiteX1798" fmla="*/ 497676 w 1555560"/>
              <a:gd name="connsiteY1798" fmla="*/ 394328 h 1600762"/>
              <a:gd name="connsiteX1799" fmla="*/ 507460 w 1555560"/>
              <a:gd name="connsiteY1799" fmla="*/ 394328 h 1600762"/>
              <a:gd name="connsiteX1800" fmla="*/ 507460 w 1555560"/>
              <a:gd name="connsiteY1800" fmla="*/ 405512 h 1600762"/>
              <a:gd name="connsiteX1801" fmla="*/ 507460 w 1555560"/>
              <a:gd name="connsiteY1801" fmla="*/ 417057 h 1600762"/>
              <a:gd name="connsiteX1802" fmla="*/ 518640 w 1555560"/>
              <a:gd name="connsiteY1802" fmla="*/ 417057 h 1600762"/>
              <a:gd name="connsiteX1803" fmla="*/ 518640 w 1555560"/>
              <a:gd name="connsiteY1803" fmla="*/ 428241 h 1600762"/>
              <a:gd name="connsiteX1804" fmla="*/ 518640 w 1555560"/>
              <a:gd name="connsiteY1804" fmla="*/ 439425 h 1600762"/>
              <a:gd name="connsiteX1805" fmla="*/ 518640 w 1555560"/>
              <a:gd name="connsiteY1805" fmla="*/ 450970 h 1600762"/>
              <a:gd name="connsiteX1806" fmla="*/ 527026 w 1555560"/>
              <a:gd name="connsiteY1806" fmla="*/ 450970 h 1600762"/>
              <a:gd name="connsiteX1807" fmla="*/ 529821 w 1555560"/>
              <a:gd name="connsiteY1807" fmla="*/ 450970 h 1600762"/>
              <a:gd name="connsiteX1808" fmla="*/ 531263 w 1555560"/>
              <a:gd name="connsiteY1808" fmla="*/ 450970 h 1600762"/>
              <a:gd name="connsiteX1809" fmla="*/ 534149 w 1555560"/>
              <a:gd name="connsiteY1809" fmla="*/ 450970 h 1600762"/>
              <a:gd name="connsiteX1810" fmla="*/ 534690 w 1555560"/>
              <a:gd name="connsiteY1810" fmla="*/ 450970 h 1600762"/>
              <a:gd name="connsiteX1811" fmla="*/ 541362 w 1555560"/>
              <a:gd name="connsiteY1811" fmla="*/ 450970 h 1600762"/>
              <a:gd name="connsiteX1812" fmla="*/ 529821 w 1555560"/>
              <a:gd name="connsiteY1812" fmla="*/ 462154 h 1600762"/>
              <a:gd name="connsiteX1813" fmla="*/ 541362 w 1555560"/>
              <a:gd name="connsiteY1813" fmla="*/ 462154 h 1600762"/>
              <a:gd name="connsiteX1814" fmla="*/ 541362 w 1555560"/>
              <a:gd name="connsiteY1814" fmla="*/ 473338 h 1600762"/>
              <a:gd name="connsiteX1815" fmla="*/ 552543 w 1555560"/>
              <a:gd name="connsiteY1815" fmla="*/ 473338 h 1600762"/>
              <a:gd name="connsiteX1816" fmla="*/ 552543 w 1555560"/>
              <a:gd name="connsiteY1816" fmla="*/ 484522 h 1600762"/>
              <a:gd name="connsiteX1817" fmla="*/ 553941 w 1555560"/>
              <a:gd name="connsiteY1817" fmla="*/ 484522 h 1600762"/>
              <a:gd name="connsiteX1818" fmla="*/ 562326 w 1555560"/>
              <a:gd name="connsiteY1818" fmla="*/ 484522 h 1600762"/>
              <a:gd name="connsiteX1819" fmla="*/ 563724 w 1555560"/>
              <a:gd name="connsiteY1819" fmla="*/ 484522 h 1600762"/>
              <a:gd name="connsiteX1820" fmla="*/ 565121 w 1555560"/>
              <a:gd name="connsiteY1820" fmla="*/ 484522 h 1600762"/>
              <a:gd name="connsiteX1821" fmla="*/ 574904 w 1555560"/>
              <a:gd name="connsiteY1821" fmla="*/ 484522 h 1600762"/>
              <a:gd name="connsiteX1822" fmla="*/ 574904 w 1555560"/>
              <a:gd name="connsiteY1822" fmla="*/ 483124 h 1600762"/>
              <a:gd name="connsiteX1823" fmla="*/ 574904 w 1555560"/>
              <a:gd name="connsiteY1823" fmla="*/ 478056 h 1600762"/>
              <a:gd name="connsiteX1824" fmla="*/ 574904 w 1555560"/>
              <a:gd name="connsiteY1824" fmla="*/ 473338 h 1600762"/>
              <a:gd name="connsiteX1825" fmla="*/ 563724 w 1555560"/>
              <a:gd name="connsiteY1825" fmla="*/ 473338 h 1600762"/>
              <a:gd name="connsiteX1826" fmla="*/ 563724 w 1555560"/>
              <a:gd name="connsiteY1826" fmla="*/ 462154 h 1600762"/>
              <a:gd name="connsiteX1827" fmla="*/ 563724 w 1555560"/>
              <a:gd name="connsiteY1827" fmla="*/ 450970 h 1600762"/>
              <a:gd name="connsiteX1828" fmla="*/ 552543 w 1555560"/>
              <a:gd name="connsiteY1828" fmla="*/ 450970 h 1600762"/>
              <a:gd name="connsiteX1829" fmla="*/ 541362 w 1555560"/>
              <a:gd name="connsiteY1829" fmla="*/ 450970 h 1600762"/>
              <a:gd name="connsiteX1830" fmla="*/ 552543 w 1555560"/>
              <a:gd name="connsiteY1830" fmla="*/ 439425 h 1600762"/>
              <a:gd name="connsiteX1831" fmla="*/ 548305 w 1555560"/>
              <a:gd name="connsiteY1831" fmla="*/ 439425 h 1600762"/>
              <a:gd name="connsiteX1832" fmla="*/ 542760 w 1555560"/>
              <a:gd name="connsiteY1832" fmla="*/ 439425 h 1600762"/>
              <a:gd name="connsiteX1833" fmla="*/ 541362 w 1555560"/>
              <a:gd name="connsiteY1833" fmla="*/ 439425 h 1600762"/>
              <a:gd name="connsiteX1834" fmla="*/ 541362 w 1555560"/>
              <a:gd name="connsiteY1834" fmla="*/ 428241 h 1600762"/>
              <a:gd name="connsiteX1835" fmla="*/ 541362 w 1555560"/>
              <a:gd name="connsiteY1835" fmla="*/ 417057 h 1600762"/>
              <a:gd name="connsiteX1836" fmla="*/ 529821 w 1555560"/>
              <a:gd name="connsiteY1836" fmla="*/ 417057 h 1600762"/>
              <a:gd name="connsiteX1837" fmla="*/ 529821 w 1555560"/>
              <a:gd name="connsiteY1837" fmla="*/ 405512 h 1600762"/>
              <a:gd name="connsiteX1838" fmla="*/ 518640 w 1555560"/>
              <a:gd name="connsiteY1838" fmla="*/ 405512 h 1600762"/>
              <a:gd name="connsiteX1839" fmla="*/ 518640 w 1555560"/>
              <a:gd name="connsiteY1839" fmla="*/ 400619 h 1600762"/>
              <a:gd name="connsiteX1840" fmla="*/ 518640 w 1555560"/>
              <a:gd name="connsiteY1840" fmla="*/ 399920 h 1600762"/>
              <a:gd name="connsiteX1841" fmla="*/ 518640 w 1555560"/>
              <a:gd name="connsiteY1841" fmla="*/ 394328 h 1600762"/>
              <a:gd name="connsiteX1842" fmla="*/ 518640 w 1555560"/>
              <a:gd name="connsiteY1842" fmla="*/ 383144 h 1600762"/>
              <a:gd name="connsiteX1843" fmla="*/ 529821 w 1555560"/>
              <a:gd name="connsiteY1843" fmla="*/ 371960 h 1600762"/>
              <a:gd name="connsiteX1844" fmla="*/ 523357 w 1555560"/>
              <a:gd name="connsiteY1844" fmla="*/ 371960 h 1600762"/>
              <a:gd name="connsiteX1845" fmla="*/ 522833 w 1555560"/>
              <a:gd name="connsiteY1845" fmla="*/ 371960 h 1600762"/>
              <a:gd name="connsiteX1846" fmla="*/ 518640 w 1555560"/>
              <a:gd name="connsiteY1846" fmla="*/ 371960 h 1600762"/>
              <a:gd name="connsiteX1847" fmla="*/ 507460 w 1555560"/>
              <a:gd name="connsiteY1847" fmla="*/ 371960 h 1600762"/>
              <a:gd name="connsiteX1848" fmla="*/ 507460 w 1555560"/>
              <a:gd name="connsiteY1848" fmla="*/ 360776 h 1600762"/>
              <a:gd name="connsiteX1849" fmla="*/ 496279 w 1555560"/>
              <a:gd name="connsiteY1849" fmla="*/ 360776 h 1600762"/>
              <a:gd name="connsiteX1850" fmla="*/ 496279 w 1555560"/>
              <a:gd name="connsiteY1850" fmla="*/ 349231 h 1600762"/>
              <a:gd name="connsiteX1851" fmla="*/ 507460 w 1555560"/>
              <a:gd name="connsiteY1851" fmla="*/ 349231 h 1600762"/>
              <a:gd name="connsiteX1852" fmla="*/ 507460 w 1555560"/>
              <a:gd name="connsiteY1852" fmla="*/ 338047 h 1600762"/>
              <a:gd name="connsiteX1853" fmla="*/ 496279 w 1555560"/>
              <a:gd name="connsiteY1853" fmla="*/ 349231 h 1600762"/>
              <a:gd name="connsiteX1854" fmla="*/ 496279 w 1555560"/>
              <a:gd name="connsiteY1854" fmla="*/ 338047 h 1600762"/>
              <a:gd name="connsiteX1855" fmla="*/ 496279 w 1555560"/>
              <a:gd name="connsiteY1855" fmla="*/ 326863 h 1600762"/>
              <a:gd name="connsiteX1856" fmla="*/ 496279 w 1555560"/>
              <a:gd name="connsiteY1856" fmla="*/ 315679 h 1600762"/>
              <a:gd name="connsiteX1857" fmla="*/ 494836 w 1555560"/>
              <a:gd name="connsiteY1857" fmla="*/ 315679 h 1600762"/>
              <a:gd name="connsiteX1858" fmla="*/ 493393 w 1555560"/>
              <a:gd name="connsiteY1858" fmla="*/ 315679 h 1600762"/>
              <a:gd name="connsiteX1859" fmla="*/ 489606 w 1555560"/>
              <a:gd name="connsiteY1859" fmla="*/ 315679 h 1600762"/>
              <a:gd name="connsiteX1860" fmla="*/ 484737 w 1555560"/>
              <a:gd name="connsiteY1860" fmla="*/ 315679 h 1600762"/>
              <a:gd name="connsiteX1861" fmla="*/ 484737 w 1555560"/>
              <a:gd name="connsiteY1861" fmla="*/ 304134 h 1600762"/>
              <a:gd name="connsiteX1862" fmla="*/ 484737 w 1555560"/>
              <a:gd name="connsiteY1862" fmla="*/ 292950 h 1600762"/>
              <a:gd name="connsiteX1863" fmla="*/ 473557 w 1555560"/>
              <a:gd name="connsiteY1863" fmla="*/ 292950 h 1600762"/>
              <a:gd name="connsiteX1864" fmla="*/ 473557 w 1555560"/>
              <a:gd name="connsiteY1864" fmla="*/ 281766 h 1600762"/>
              <a:gd name="connsiteX1865" fmla="*/ 473557 w 1555560"/>
              <a:gd name="connsiteY1865" fmla="*/ 270582 h 1600762"/>
              <a:gd name="connsiteX1866" fmla="*/ 563724 w 1555560"/>
              <a:gd name="connsiteY1866" fmla="*/ 259037 h 1600762"/>
              <a:gd name="connsiteX1867" fmla="*/ 563724 w 1555560"/>
              <a:gd name="connsiteY1867" fmla="*/ 270582 h 1600762"/>
              <a:gd name="connsiteX1868" fmla="*/ 565121 w 1555560"/>
              <a:gd name="connsiteY1868" fmla="*/ 270582 h 1600762"/>
              <a:gd name="connsiteX1869" fmla="*/ 574904 w 1555560"/>
              <a:gd name="connsiteY1869" fmla="*/ 270582 h 1600762"/>
              <a:gd name="connsiteX1870" fmla="*/ 574904 w 1555560"/>
              <a:gd name="connsiteY1870" fmla="*/ 259037 h 1600762"/>
              <a:gd name="connsiteX1871" fmla="*/ 573507 w 1555560"/>
              <a:gd name="connsiteY1871" fmla="*/ 259037 h 1600762"/>
              <a:gd name="connsiteX1872" fmla="*/ 565121 w 1555560"/>
              <a:gd name="connsiteY1872" fmla="*/ 259037 h 1600762"/>
              <a:gd name="connsiteX1873" fmla="*/ 563724 w 1555560"/>
              <a:gd name="connsiteY1873" fmla="*/ 259037 h 1600762"/>
              <a:gd name="connsiteX1874" fmla="*/ 462376 w 1555560"/>
              <a:gd name="connsiteY1874" fmla="*/ 247853 h 1600762"/>
              <a:gd name="connsiteX1875" fmla="*/ 451195 w 1555560"/>
              <a:gd name="connsiteY1875" fmla="*/ 259037 h 1600762"/>
              <a:gd name="connsiteX1876" fmla="*/ 462376 w 1555560"/>
              <a:gd name="connsiteY1876" fmla="*/ 259037 h 1600762"/>
              <a:gd name="connsiteX1877" fmla="*/ 203056 w 1555560"/>
              <a:gd name="connsiteY1877" fmla="*/ 247853 h 1600762"/>
              <a:gd name="connsiteX1878" fmla="*/ 203056 w 1555560"/>
              <a:gd name="connsiteY1878" fmla="*/ 259037 h 1600762"/>
              <a:gd name="connsiteX1879" fmla="*/ 203056 w 1555560"/>
              <a:gd name="connsiteY1879" fmla="*/ 247853 h 1600762"/>
              <a:gd name="connsiteX1880" fmla="*/ 1104725 w 1555560"/>
              <a:gd name="connsiteY1880" fmla="*/ 236669 h 1600762"/>
              <a:gd name="connsiteX1881" fmla="*/ 1115906 w 1555560"/>
              <a:gd name="connsiteY1881" fmla="*/ 247853 h 1600762"/>
              <a:gd name="connsiteX1882" fmla="*/ 1104725 w 1555560"/>
              <a:gd name="connsiteY1882" fmla="*/ 236669 h 1600762"/>
              <a:gd name="connsiteX1883" fmla="*/ 811863 w 1555560"/>
              <a:gd name="connsiteY1883" fmla="*/ 236669 h 1600762"/>
              <a:gd name="connsiteX1884" fmla="*/ 811863 w 1555560"/>
              <a:gd name="connsiteY1884" fmla="*/ 247853 h 1600762"/>
              <a:gd name="connsiteX1885" fmla="*/ 811863 w 1555560"/>
              <a:gd name="connsiteY1885" fmla="*/ 259037 h 1600762"/>
              <a:gd name="connsiteX1886" fmla="*/ 800322 w 1555560"/>
              <a:gd name="connsiteY1886" fmla="*/ 259037 h 1600762"/>
              <a:gd name="connsiteX1887" fmla="*/ 800322 w 1555560"/>
              <a:gd name="connsiteY1887" fmla="*/ 247853 h 1600762"/>
              <a:gd name="connsiteX1888" fmla="*/ 811863 w 1555560"/>
              <a:gd name="connsiteY1888" fmla="*/ 236669 h 1600762"/>
              <a:gd name="connsiteX1889" fmla="*/ 507634 w 1555560"/>
              <a:gd name="connsiteY1889" fmla="*/ 231951 h 1600762"/>
              <a:gd name="connsiteX1890" fmla="*/ 507460 w 1555560"/>
              <a:gd name="connsiteY1890" fmla="*/ 236669 h 1600762"/>
              <a:gd name="connsiteX1891" fmla="*/ 518640 w 1555560"/>
              <a:gd name="connsiteY1891" fmla="*/ 236669 h 1600762"/>
              <a:gd name="connsiteX1892" fmla="*/ 507634 w 1555560"/>
              <a:gd name="connsiteY1892" fmla="*/ 231951 h 1600762"/>
              <a:gd name="connsiteX1893" fmla="*/ 924391 w 1555560"/>
              <a:gd name="connsiteY1893" fmla="*/ 225485 h 1600762"/>
              <a:gd name="connsiteX1894" fmla="*/ 924391 w 1555560"/>
              <a:gd name="connsiteY1894" fmla="*/ 236669 h 1600762"/>
              <a:gd name="connsiteX1895" fmla="*/ 935572 w 1555560"/>
              <a:gd name="connsiteY1895" fmla="*/ 236669 h 1600762"/>
              <a:gd name="connsiteX1896" fmla="*/ 935572 w 1555560"/>
              <a:gd name="connsiteY1896" fmla="*/ 225485 h 1600762"/>
              <a:gd name="connsiteX1897" fmla="*/ 834224 w 1555560"/>
              <a:gd name="connsiteY1897" fmla="*/ 225485 h 1600762"/>
              <a:gd name="connsiteX1898" fmla="*/ 834224 w 1555560"/>
              <a:gd name="connsiteY1898" fmla="*/ 236669 h 1600762"/>
              <a:gd name="connsiteX1899" fmla="*/ 840688 w 1555560"/>
              <a:gd name="connsiteY1899" fmla="*/ 236669 h 1600762"/>
              <a:gd name="connsiteX1900" fmla="*/ 841212 w 1555560"/>
              <a:gd name="connsiteY1900" fmla="*/ 236669 h 1600762"/>
              <a:gd name="connsiteX1901" fmla="*/ 845405 w 1555560"/>
              <a:gd name="connsiteY1901" fmla="*/ 236669 h 1600762"/>
              <a:gd name="connsiteX1902" fmla="*/ 856946 w 1555560"/>
              <a:gd name="connsiteY1902" fmla="*/ 236669 h 1600762"/>
              <a:gd name="connsiteX1903" fmla="*/ 856946 w 1555560"/>
              <a:gd name="connsiteY1903" fmla="*/ 247853 h 1600762"/>
              <a:gd name="connsiteX1904" fmla="*/ 845405 w 1555560"/>
              <a:gd name="connsiteY1904" fmla="*/ 247853 h 1600762"/>
              <a:gd name="connsiteX1905" fmla="*/ 834224 w 1555560"/>
              <a:gd name="connsiteY1905" fmla="*/ 259037 h 1600762"/>
              <a:gd name="connsiteX1906" fmla="*/ 845405 w 1555560"/>
              <a:gd name="connsiteY1906" fmla="*/ 259037 h 1600762"/>
              <a:gd name="connsiteX1907" fmla="*/ 856946 w 1555560"/>
              <a:gd name="connsiteY1907" fmla="*/ 259037 h 1600762"/>
              <a:gd name="connsiteX1908" fmla="*/ 856946 w 1555560"/>
              <a:gd name="connsiteY1908" fmla="*/ 247853 h 1600762"/>
              <a:gd name="connsiteX1909" fmla="*/ 868127 w 1555560"/>
              <a:gd name="connsiteY1909" fmla="*/ 247853 h 1600762"/>
              <a:gd name="connsiteX1910" fmla="*/ 856946 w 1555560"/>
              <a:gd name="connsiteY1910" fmla="*/ 236669 h 1600762"/>
              <a:gd name="connsiteX1911" fmla="*/ 845405 w 1555560"/>
              <a:gd name="connsiteY1911" fmla="*/ 225485 h 1600762"/>
              <a:gd name="connsiteX1912" fmla="*/ 844008 w 1555560"/>
              <a:gd name="connsiteY1912" fmla="*/ 225485 h 1600762"/>
              <a:gd name="connsiteX1913" fmla="*/ 838941 w 1555560"/>
              <a:gd name="connsiteY1913" fmla="*/ 225485 h 1600762"/>
              <a:gd name="connsiteX1914" fmla="*/ 834224 w 1555560"/>
              <a:gd name="connsiteY1914" fmla="*/ 225485 h 1600762"/>
              <a:gd name="connsiteX1915" fmla="*/ 552543 w 1555560"/>
              <a:gd name="connsiteY1915" fmla="*/ 225485 h 1600762"/>
              <a:gd name="connsiteX1916" fmla="*/ 552543 w 1555560"/>
              <a:gd name="connsiteY1916" fmla="*/ 236669 h 1600762"/>
              <a:gd name="connsiteX1917" fmla="*/ 553941 w 1555560"/>
              <a:gd name="connsiteY1917" fmla="*/ 236669 h 1600762"/>
              <a:gd name="connsiteX1918" fmla="*/ 560929 w 1555560"/>
              <a:gd name="connsiteY1918" fmla="*/ 236669 h 1600762"/>
              <a:gd name="connsiteX1919" fmla="*/ 562326 w 1555560"/>
              <a:gd name="connsiteY1919" fmla="*/ 236669 h 1600762"/>
              <a:gd name="connsiteX1920" fmla="*/ 563724 w 1555560"/>
              <a:gd name="connsiteY1920" fmla="*/ 236669 h 1600762"/>
              <a:gd name="connsiteX1921" fmla="*/ 563724 w 1555560"/>
              <a:gd name="connsiteY1921" fmla="*/ 225485 h 1600762"/>
              <a:gd name="connsiteX1922" fmla="*/ 191875 w 1555560"/>
              <a:gd name="connsiteY1922" fmla="*/ 225485 h 1600762"/>
              <a:gd name="connsiteX1923" fmla="*/ 191875 w 1555560"/>
              <a:gd name="connsiteY1923" fmla="*/ 236669 h 1600762"/>
              <a:gd name="connsiteX1924" fmla="*/ 198339 w 1555560"/>
              <a:gd name="connsiteY1924" fmla="*/ 236669 h 1600762"/>
              <a:gd name="connsiteX1925" fmla="*/ 198863 w 1555560"/>
              <a:gd name="connsiteY1925" fmla="*/ 236669 h 1600762"/>
              <a:gd name="connsiteX1926" fmla="*/ 203056 w 1555560"/>
              <a:gd name="connsiteY1926" fmla="*/ 236669 h 1600762"/>
              <a:gd name="connsiteX1927" fmla="*/ 203056 w 1555560"/>
              <a:gd name="connsiteY1927" fmla="*/ 225485 h 1600762"/>
              <a:gd name="connsiteX1928" fmla="*/ 201659 w 1555560"/>
              <a:gd name="connsiteY1928" fmla="*/ 225485 h 1600762"/>
              <a:gd name="connsiteX1929" fmla="*/ 191875 w 1555560"/>
              <a:gd name="connsiteY1929" fmla="*/ 225485 h 1600762"/>
              <a:gd name="connsiteX1930" fmla="*/ 1341323 w 1555560"/>
              <a:gd name="connsiteY1930" fmla="*/ 213940 h 1600762"/>
              <a:gd name="connsiteX1931" fmla="*/ 1341323 w 1555560"/>
              <a:gd name="connsiteY1931" fmla="*/ 215383 h 1600762"/>
              <a:gd name="connsiteX1932" fmla="*/ 1341323 w 1555560"/>
              <a:gd name="connsiteY1932" fmla="*/ 220614 h 1600762"/>
              <a:gd name="connsiteX1933" fmla="*/ 1341323 w 1555560"/>
              <a:gd name="connsiteY1933" fmla="*/ 221156 h 1600762"/>
              <a:gd name="connsiteX1934" fmla="*/ 1341323 w 1555560"/>
              <a:gd name="connsiteY1934" fmla="*/ 225485 h 1600762"/>
              <a:gd name="connsiteX1935" fmla="*/ 1352864 w 1555560"/>
              <a:gd name="connsiteY1935" fmla="*/ 225485 h 1600762"/>
              <a:gd name="connsiteX1936" fmla="*/ 1352864 w 1555560"/>
              <a:gd name="connsiteY1936" fmla="*/ 213940 h 1600762"/>
              <a:gd name="connsiteX1937" fmla="*/ 1070822 w 1555560"/>
              <a:gd name="connsiteY1937" fmla="*/ 213940 h 1600762"/>
              <a:gd name="connsiteX1938" fmla="*/ 1070822 w 1555560"/>
              <a:gd name="connsiteY1938" fmla="*/ 225485 h 1600762"/>
              <a:gd name="connsiteX1939" fmla="*/ 1070822 w 1555560"/>
              <a:gd name="connsiteY1939" fmla="*/ 236669 h 1600762"/>
              <a:gd name="connsiteX1940" fmla="*/ 1082364 w 1555560"/>
              <a:gd name="connsiteY1940" fmla="*/ 236669 h 1600762"/>
              <a:gd name="connsiteX1941" fmla="*/ 1070822 w 1555560"/>
              <a:gd name="connsiteY1941" fmla="*/ 225485 h 1600762"/>
              <a:gd name="connsiteX1942" fmla="*/ 1075150 w 1555560"/>
              <a:gd name="connsiteY1942" fmla="*/ 225485 h 1600762"/>
              <a:gd name="connsiteX1943" fmla="*/ 1075691 w 1555560"/>
              <a:gd name="connsiteY1943" fmla="*/ 225485 h 1600762"/>
              <a:gd name="connsiteX1944" fmla="*/ 1082364 w 1555560"/>
              <a:gd name="connsiteY1944" fmla="*/ 225485 h 1600762"/>
              <a:gd name="connsiteX1945" fmla="*/ 1082364 w 1555560"/>
              <a:gd name="connsiteY1945" fmla="*/ 213940 h 1600762"/>
              <a:gd name="connsiteX1946" fmla="*/ 1070822 w 1555560"/>
              <a:gd name="connsiteY1946" fmla="*/ 213940 h 1600762"/>
              <a:gd name="connsiteX1947" fmla="*/ 969475 w 1555560"/>
              <a:gd name="connsiteY1947" fmla="*/ 213940 h 1600762"/>
              <a:gd name="connsiteX1948" fmla="*/ 969475 w 1555560"/>
              <a:gd name="connsiteY1948" fmla="*/ 225485 h 1600762"/>
              <a:gd name="connsiteX1949" fmla="*/ 975938 w 1555560"/>
              <a:gd name="connsiteY1949" fmla="*/ 225485 h 1600762"/>
              <a:gd name="connsiteX1950" fmla="*/ 976463 w 1555560"/>
              <a:gd name="connsiteY1950" fmla="*/ 225485 h 1600762"/>
              <a:gd name="connsiteX1951" fmla="*/ 979258 w 1555560"/>
              <a:gd name="connsiteY1951" fmla="*/ 225485 h 1600762"/>
              <a:gd name="connsiteX1952" fmla="*/ 980655 w 1555560"/>
              <a:gd name="connsiteY1952" fmla="*/ 225485 h 1600762"/>
              <a:gd name="connsiteX1953" fmla="*/ 980655 w 1555560"/>
              <a:gd name="connsiteY1953" fmla="*/ 213940 h 1600762"/>
              <a:gd name="connsiteX1954" fmla="*/ 979258 w 1555560"/>
              <a:gd name="connsiteY1954" fmla="*/ 213940 h 1600762"/>
              <a:gd name="connsiteX1955" fmla="*/ 974192 w 1555560"/>
              <a:gd name="connsiteY1955" fmla="*/ 213940 h 1600762"/>
              <a:gd name="connsiteX1956" fmla="*/ 973667 w 1555560"/>
              <a:gd name="connsiteY1956" fmla="*/ 213940 h 1600762"/>
              <a:gd name="connsiteX1957" fmla="*/ 969475 w 1555560"/>
              <a:gd name="connsiteY1957" fmla="*/ 213940 h 1600762"/>
              <a:gd name="connsiteX1958" fmla="*/ 1104725 w 1555560"/>
              <a:gd name="connsiteY1958" fmla="*/ 202756 h 1600762"/>
              <a:gd name="connsiteX1959" fmla="*/ 1093544 w 1555560"/>
              <a:gd name="connsiteY1959" fmla="*/ 213940 h 1600762"/>
              <a:gd name="connsiteX1960" fmla="*/ 1093544 w 1555560"/>
              <a:gd name="connsiteY1960" fmla="*/ 225485 h 1600762"/>
              <a:gd name="connsiteX1961" fmla="*/ 1104725 w 1555560"/>
              <a:gd name="connsiteY1961" fmla="*/ 213940 h 1600762"/>
              <a:gd name="connsiteX1962" fmla="*/ 552543 w 1555560"/>
              <a:gd name="connsiteY1962" fmla="*/ 202756 h 1600762"/>
              <a:gd name="connsiteX1963" fmla="*/ 552543 w 1555560"/>
              <a:gd name="connsiteY1963" fmla="*/ 213940 h 1600762"/>
              <a:gd name="connsiteX1964" fmla="*/ 563724 w 1555560"/>
              <a:gd name="connsiteY1964" fmla="*/ 202756 h 1600762"/>
              <a:gd name="connsiteX1965" fmla="*/ 559531 w 1555560"/>
              <a:gd name="connsiteY1965" fmla="*/ 202756 h 1600762"/>
              <a:gd name="connsiteX1966" fmla="*/ 559007 w 1555560"/>
              <a:gd name="connsiteY1966" fmla="*/ 202756 h 1600762"/>
              <a:gd name="connsiteX1967" fmla="*/ 157973 w 1555560"/>
              <a:gd name="connsiteY1967" fmla="*/ 202756 h 1600762"/>
              <a:gd name="connsiteX1968" fmla="*/ 169153 w 1555560"/>
              <a:gd name="connsiteY1968" fmla="*/ 202756 h 1600762"/>
              <a:gd name="connsiteX1969" fmla="*/ 180695 w 1555560"/>
              <a:gd name="connsiteY1969" fmla="*/ 202756 h 1600762"/>
              <a:gd name="connsiteX1970" fmla="*/ 180695 w 1555560"/>
              <a:gd name="connsiteY1970" fmla="*/ 206950 h 1600762"/>
              <a:gd name="connsiteX1971" fmla="*/ 180695 w 1555560"/>
              <a:gd name="connsiteY1971" fmla="*/ 207474 h 1600762"/>
              <a:gd name="connsiteX1972" fmla="*/ 180695 w 1555560"/>
              <a:gd name="connsiteY1972" fmla="*/ 213940 h 1600762"/>
              <a:gd name="connsiteX1973" fmla="*/ 180695 w 1555560"/>
              <a:gd name="connsiteY1973" fmla="*/ 225485 h 1600762"/>
              <a:gd name="connsiteX1974" fmla="*/ 169153 w 1555560"/>
              <a:gd name="connsiteY1974" fmla="*/ 225485 h 1600762"/>
              <a:gd name="connsiteX1975" fmla="*/ 169153 w 1555560"/>
              <a:gd name="connsiteY1975" fmla="*/ 213940 h 1600762"/>
              <a:gd name="connsiteX1976" fmla="*/ 169153 w 1555560"/>
              <a:gd name="connsiteY1976" fmla="*/ 225485 h 1600762"/>
              <a:gd name="connsiteX1977" fmla="*/ 157973 w 1555560"/>
              <a:gd name="connsiteY1977" fmla="*/ 236669 h 1600762"/>
              <a:gd name="connsiteX1978" fmla="*/ 146792 w 1555560"/>
              <a:gd name="connsiteY1978" fmla="*/ 236669 h 1600762"/>
              <a:gd name="connsiteX1979" fmla="*/ 157973 w 1555560"/>
              <a:gd name="connsiteY1979" fmla="*/ 225485 h 1600762"/>
              <a:gd name="connsiteX1980" fmla="*/ 157973 w 1555560"/>
              <a:gd name="connsiteY1980" fmla="*/ 220614 h 1600762"/>
              <a:gd name="connsiteX1981" fmla="*/ 157973 w 1555560"/>
              <a:gd name="connsiteY1981" fmla="*/ 213940 h 1600762"/>
              <a:gd name="connsiteX1982" fmla="*/ 157973 w 1555560"/>
              <a:gd name="connsiteY1982" fmla="*/ 202756 h 1600762"/>
              <a:gd name="connsiteX1983" fmla="*/ 445425 w 1555560"/>
              <a:gd name="connsiteY1983" fmla="*/ 194368 h 1600762"/>
              <a:gd name="connsiteX1984" fmla="*/ 439654 w 1555560"/>
              <a:gd name="connsiteY1984" fmla="*/ 202756 h 1600762"/>
              <a:gd name="connsiteX1985" fmla="*/ 451195 w 1555560"/>
              <a:gd name="connsiteY1985" fmla="*/ 213940 h 1600762"/>
              <a:gd name="connsiteX1986" fmla="*/ 457659 w 1555560"/>
              <a:gd name="connsiteY1986" fmla="*/ 213940 h 1600762"/>
              <a:gd name="connsiteX1987" fmla="*/ 462376 w 1555560"/>
              <a:gd name="connsiteY1987" fmla="*/ 213940 h 1600762"/>
              <a:gd name="connsiteX1988" fmla="*/ 462376 w 1555560"/>
              <a:gd name="connsiteY1988" fmla="*/ 202756 h 1600762"/>
              <a:gd name="connsiteX1989" fmla="*/ 451195 w 1555560"/>
              <a:gd name="connsiteY1989" fmla="*/ 202756 h 1600762"/>
              <a:gd name="connsiteX1990" fmla="*/ 445425 w 1555560"/>
              <a:gd name="connsiteY1990" fmla="*/ 194368 h 1600762"/>
              <a:gd name="connsiteX1991" fmla="*/ 1352864 w 1555560"/>
              <a:gd name="connsiteY1991" fmla="*/ 191572 h 1600762"/>
              <a:gd name="connsiteX1992" fmla="*/ 1364045 w 1555560"/>
              <a:gd name="connsiteY1992" fmla="*/ 202756 h 1600762"/>
              <a:gd name="connsiteX1993" fmla="*/ 1364045 w 1555560"/>
              <a:gd name="connsiteY1993" fmla="*/ 191572 h 1600762"/>
              <a:gd name="connsiteX1994" fmla="*/ 1352864 w 1555560"/>
              <a:gd name="connsiteY1994" fmla="*/ 191572 h 1600762"/>
              <a:gd name="connsiteX1995" fmla="*/ 969475 w 1555560"/>
              <a:gd name="connsiteY1995" fmla="*/ 191572 h 1600762"/>
              <a:gd name="connsiteX1996" fmla="*/ 958294 w 1555560"/>
              <a:gd name="connsiteY1996" fmla="*/ 202756 h 1600762"/>
              <a:gd name="connsiteX1997" fmla="*/ 964758 w 1555560"/>
              <a:gd name="connsiteY1997" fmla="*/ 202756 h 1600762"/>
              <a:gd name="connsiteX1998" fmla="*/ 965282 w 1555560"/>
              <a:gd name="connsiteY1998" fmla="*/ 202756 h 1600762"/>
              <a:gd name="connsiteX1999" fmla="*/ 969475 w 1555560"/>
              <a:gd name="connsiteY1999" fmla="*/ 202756 h 1600762"/>
              <a:gd name="connsiteX2000" fmla="*/ 845405 w 1555560"/>
              <a:gd name="connsiteY2000" fmla="*/ 191572 h 1600762"/>
              <a:gd name="connsiteX2001" fmla="*/ 834224 w 1555560"/>
              <a:gd name="connsiteY2001" fmla="*/ 202756 h 1600762"/>
              <a:gd name="connsiteX2002" fmla="*/ 840688 w 1555560"/>
              <a:gd name="connsiteY2002" fmla="*/ 202756 h 1600762"/>
              <a:gd name="connsiteX2003" fmla="*/ 841212 w 1555560"/>
              <a:gd name="connsiteY2003" fmla="*/ 202756 h 1600762"/>
              <a:gd name="connsiteX2004" fmla="*/ 842610 w 1555560"/>
              <a:gd name="connsiteY2004" fmla="*/ 202756 h 1600762"/>
              <a:gd name="connsiteX2005" fmla="*/ 845405 w 1555560"/>
              <a:gd name="connsiteY2005" fmla="*/ 202756 h 1600762"/>
              <a:gd name="connsiteX2006" fmla="*/ 856946 w 1555560"/>
              <a:gd name="connsiteY2006" fmla="*/ 202756 h 1600762"/>
              <a:gd name="connsiteX2007" fmla="*/ 856946 w 1555560"/>
              <a:gd name="connsiteY2007" fmla="*/ 191572 h 1600762"/>
              <a:gd name="connsiteX2008" fmla="*/ 417293 w 1555560"/>
              <a:gd name="connsiteY2008" fmla="*/ 191572 h 1600762"/>
              <a:gd name="connsiteX2009" fmla="*/ 417293 w 1555560"/>
              <a:gd name="connsiteY2009" fmla="*/ 202756 h 1600762"/>
              <a:gd name="connsiteX2010" fmla="*/ 417293 w 1555560"/>
              <a:gd name="connsiteY2010" fmla="*/ 191572 h 1600762"/>
              <a:gd name="connsiteX2011" fmla="*/ 304404 w 1555560"/>
              <a:gd name="connsiteY2011" fmla="*/ 180388 h 1600762"/>
              <a:gd name="connsiteX2012" fmla="*/ 315945 w 1555560"/>
              <a:gd name="connsiteY2012" fmla="*/ 191572 h 1600762"/>
              <a:gd name="connsiteX2013" fmla="*/ 315945 w 1555560"/>
              <a:gd name="connsiteY2013" fmla="*/ 180388 h 1600762"/>
              <a:gd name="connsiteX2014" fmla="*/ 225778 w 1555560"/>
              <a:gd name="connsiteY2014" fmla="*/ 180388 h 1600762"/>
              <a:gd name="connsiteX2015" fmla="*/ 214237 w 1555560"/>
              <a:gd name="connsiteY2015" fmla="*/ 191572 h 1600762"/>
              <a:gd name="connsiteX2016" fmla="*/ 219106 w 1555560"/>
              <a:gd name="connsiteY2016" fmla="*/ 191572 h 1600762"/>
              <a:gd name="connsiteX2017" fmla="*/ 225778 w 1555560"/>
              <a:gd name="connsiteY2017" fmla="*/ 191572 h 1600762"/>
              <a:gd name="connsiteX2018" fmla="*/ 225778 w 1555560"/>
              <a:gd name="connsiteY2018" fmla="*/ 180388 h 1600762"/>
              <a:gd name="connsiteX2019" fmla="*/ 180695 w 1555560"/>
              <a:gd name="connsiteY2019" fmla="*/ 180388 h 1600762"/>
              <a:gd name="connsiteX2020" fmla="*/ 191875 w 1555560"/>
              <a:gd name="connsiteY2020" fmla="*/ 180388 h 1600762"/>
              <a:gd name="connsiteX2021" fmla="*/ 191875 w 1555560"/>
              <a:gd name="connsiteY2021" fmla="*/ 191572 h 1600762"/>
              <a:gd name="connsiteX2022" fmla="*/ 185412 w 1555560"/>
              <a:gd name="connsiteY2022" fmla="*/ 191572 h 1600762"/>
              <a:gd name="connsiteX2023" fmla="*/ 184887 w 1555560"/>
              <a:gd name="connsiteY2023" fmla="*/ 191572 h 1600762"/>
              <a:gd name="connsiteX2024" fmla="*/ 180695 w 1555560"/>
              <a:gd name="connsiteY2024" fmla="*/ 191572 h 1600762"/>
              <a:gd name="connsiteX2025" fmla="*/ 180695 w 1555560"/>
              <a:gd name="connsiteY2025" fmla="*/ 180388 h 1600762"/>
              <a:gd name="connsiteX2026" fmla="*/ 1375226 w 1555560"/>
              <a:gd name="connsiteY2026" fmla="*/ 168843 h 1600762"/>
              <a:gd name="connsiteX2027" fmla="*/ 1386406 w 1555560"/>
              <a:gd name="connsiteY2027" fmla="*/ 168843 h 1600762"/>
              <a:gd name="connsiteX2028" fmla="*/ 1386406 w 1555560"/>
              <a:gd name="connsiteY2028" fmla="*/ 180388 h 1600762"/>
              <a:gd name="connsiteX2029" fmla="*/ 1375226 w 1555560"/>
              <a:gd name="connsiteY2029" fmla="*/ 168843 h 1600762"/>
              <a:gd name="connsiteX2030" fmla="*/ 225953 w 1555560"/>
              <a:gd name="connsiteY2030" fmla="*/ 164125 h 1600762"/>
              <a:gd name="connsiteX2031" fmla="*/ 225778 w 1555560"/>
              <a:gd name="connsiteY2031" fmla="*/ 168843 h 1600762"/>
              <a:gd name="connsiteX2032" fmla="*/ 236959 w 1555560"/>
              <a:gd name="connsiteY2032" fmla="*/ 168843 h 1600762"/>
              <a:gd name="connsiteX2033" fmla="*/ 225953 w 1555560"/>
              <a:gd name="connsiteY2033" fmla="*/ 164125 h 1600762"/>
              <a:gd name="connsiteX2034" fmla="*/ 507460 w 1555560"/>
              <a:gd name="connsiteY2034" fmla="*/ 157659 h 1600762"/>
              <a:gd name="connsiteX2035" fmla="*/ 507460 w 1555560"/>
              <a:gd name="connsiteY2035" fmla="*/ 168843 h 1600762"/>
              <a:gd name="connsiteX2036" fmla="*/ 518640 w 1555560"/>
              <a:gd name="connsiteY2036" fmla="*/ 157659 h 1600762"/>
              <a:gd name="connsiteX2037" fmla="*/ 515845 w 1555560"/>
              <a:gd name="connsiteY2037" fmla="*/ 157659 h 1600762"/>
              <a:gd name="connsiteX2038" fmla="*/ 507460 w 1555560"/>
              <a:gd name="connsiteY2038" fmla="*/ 157659 h 1600762"/>
              <a:gd name="connsiteX2039" fmla="*/ 451195 w 1555560"/>
              <a:gd name="connsiteY2039" fmla="*/ 157659 h 1600762"/>
              <a:gd name="connsiteX2040" fmla="*/ 439654 w 1555560"/>
              <a:gd name="connsiteY2040" fmla="*/ 168843 h 1600762"/>
              <a:gd name="connsiteX2041" fmla="*/ 439654 w 1555560"/>
              <a:gd name="connsiteY2041" fmla="*/ 180388 h 1600762"/>
              <a:gd name="connsiteX2042" fmla="*/ 428473 w 1555560"/>
              <a:gd name="connsiteY2042" fmla="*/ 168843 h 1600762"/>
              <a:gd name="connsiteX2043" fmla="*/ 428473 w 1555560"/>
              <a:gd name="connsiteY2043" fmla="*/ 180388 h 1600762"/>
              <a:gd name="connsiteX2044" fmla="*/ 439654 w 1555560"/>
              <a:gd name="connsiteY2044" fmla="*/ 180388 h 1600762"/>
              <a:gd name="connsiteX2045" fmla="*/ 439654 w 1555560"/>
              <a:gd name="connsiteY2045" fmla="*/ 168843 h 1600762"/>
              <a:gd name="connsiteX2046" fmla="*/ 451195 w 1555560"/>
              <a:gd name="connsiteY2046" fmla="*/ 168843 h 1600762"/>
              <a:gd name="connsiteX2047" fmla="*/ 451195 w 1555560"/>
              <a:gd name="connsiteY2047" fmla="*/ 157659 h 1600762"/>
              <a:gd name="connsiteX2048" fmla="*/ 304404 w 1555560"/>
              <a:gd name="connsiteY2048" fmla="*/ 157659 h 1600762"/>
              <a:gd name="connsiteX2049" fmla="*/ 293223 w 1555560"/>
              <a:gd name="connsiteY2049" fmla="*/ 168843 h 1600762"/>
              <a:gd name="connsiteX2050" fmla="*/ 304404 w 1555560"/>
              <a:gd name="connsiteY2050" fmla="*/ 168843 h 1600762"/>
              <a:gd name="connsiteX2051" fmla="*/ 315945 w 1555560"/>
              <a:gd name="connsiteY2051" fmla="*/ 168843 h 1600762"/>
              <a:gd name="connsiteX2052" fmla="*/ 304404 w 1555560"/>
              <a:gd name="connsiteY2052" fmla="*/ 168843 h 1600762"/>
              <a:gd name="connsiteX2053" fmla="*/ 304404 w 1555560"/>
              <a:gd name="connsiteY2053" fmla="*/ 157659 h 1600762"/>
              <a:gd name="connsiteX2054" fmla="*/ 1318962 w 1555560"/>
              <a:gd name="connsiteY2054" fmla="*/ 146475 h 1600762"/>
              <a:gd name="connsiteX2055" fmla="*/ 1318962 w 1555560"/>
              <a:gd name="connsiteY2055" fmla="*/ 157659 h 1600762"/>
              <a:gd name="connsiteX2056" fmla="*/ 1330142 w 1555560"/>
              <a:gd name="connsiteY2056" fmla="*/ 146475 h 1600762"/>
              <a:gd name="connsiteX2057" fmla="*/ 800322 w 1555560"/>
              <a:gd name="connsiteY2057" fmla="*/ 146475 h 1600762"/>
              <a:gd name="connsiteX2058" fmla="*/ 811863 w 1555560"/>
              <a:gd name="connsiteY2058" fmla="*/ 157659 h 1600762"/>
              <a:gd name="connsiteX2059" fmla="*/ 807535 w 1555560"/>
              <a:gd name="connsiteY2059" fmla="*/ 157659 h 1600762"/>
              <a:gd name="connsiteX2060" fmla="*/ 806994 w 1555560"/>
              <a:gd name="connsiteY2060" fmla="*/ 157659 h 1600762"/>
              <a:gd name="connsiteX2061" fmla="*/ 805191 w 1555560"/>
              <a:gd name="connsiteY2061" fmla="*/ 157659 h 1600762"/>
              <a:gd name="connsiteX2062" fmla="*/ 800322 w 1555560"/>
              <a:gd name="connsiteY2062" fmla="*/ 157659 h 1600762"/>
              <a:gd name="connsiteX2063" fmla="*/ 191875 w 1555560"/>
              <a:gd name="connsiteY2063" fmla="*/ 146475 h 1600762"/>
              <a:gd name="connsiteX2064" fmla="*/ 191875 w 1555560"/>
              <a:gd name="connsiteY2064" fmla="*/ 157659 h 1600762"/>
              <a:gd name="connsiteX2065" fmla="*/ 180695 w 1555560"/>
              <a:gd name="connsiteY2065" fmla="*/ 157659 h 1600762"/>
              <a:gd name="connsiteX2066" fmla="*/ 191875 w 1555560"/>
              <a:gd name="connsiteY2066" fmla="*/ 146475 h 1600762"/>
              <a:gd name="connsiteX2067" fmla="*/ 449753 w 1555560"/>
              <a:gd name="connsiteY2067" fmla="*/ 138087 h 1600762"/>
              <a:gd name="connsiteX2068" fmla="*/ 439654 w 1555560"/>
              <a:gd name="connsiteY2068" fmla="*/ 146475 h 1600762"/>
              <a:gd name="connsiteX2069" fmla="*/ 451195 w 1555560"/>
              <a:gd name="connsiteY2069" fmla="*/ 146475 h 1600762"/>
              <a:gd name="connsiteX2070" fmla="*/ 449753 w 1555560"/>
              <a:gd name="connsiteY2070" fmla="*/ 138087 h 1600762"/>
              <a:gd name="connsiteX2071" fmla="*/ 1149808 w 1555560"/>
              <a:gd name="connsiteY2071" fmla="*/ 135291 h 1600762"/>
              <a:gd name="connsiteX2072" fmla="*/ 1149808 w 1555560"/>
              <a:gd name="connsiteY2072" fmla="*/ 136689 h 1600762"/>
              <a:gd name="connsiteX2073" fmla="*/ 1149808 w 1555560"/>
              <a:gd name="connsiteY2073" fmla="*/ 141757 h 1600762"/>
              <a:gd name="connsiteX2074" fmla="*/ 1149808 w 1555560"/>
              <a:gd name="connsiteY2074" fmla="*/ 142281 h 1600762"/>
              <a:gd name="connsiteX2075" fmla="*/ 1149808 w 1555560"/>
              <a:gd name="connsiteY2075" fmla="*/ 146475 h 1600762"/>
              <a:gd name="connsiteX2076" fmla="*/ 1160989 w 1555560"/>
              <a:gd name="connsiteY2076" fmla="*/ 146475 h 1600762"/>
              <a:gd name="connsiteX2077" fmla="*/ 1149808 w 1555560"/>
              <a:gd name="connsiteY2077" fmla="*/ 135291 h 1600762"/>
              <a:gd name="connsiteX2078" fmla="*/ 1093544 w 1555560"/>
              <a:gd name="connsiteY2078" fmla="*/ 135291 h 1600762"/>
              <a:gd name="connsiteX2079" fmla="*/ 1093544 w 1555560"/>
              <a:gd name="connsiteY2079" fmla="*/ 146475 h 1600762"/>
              <a:gd name="connsiteX2080" fmla="*/ 1097737 w 1555560"/>
              <a:gd name="connsiteY2080" fmla="*/ 146475 h 1600762"/>
              <a:gd name="connsiteX2081" fmla="*/ 1098261 w 1555560"/>
              <a:gd name="connsiteY2081" fmla="*/ 146475 h 1600762"/>
              <a:gd name="connsiteX2082" fmla="*/ 1104725 w 1555560"/>
              <a:gd name="connsiteY2082" fmla="*/ 146475 h 1600762"/>
              <a:gd name="connsiteX2083" fmla="*/ 1104725 w 1555560"/>
              <a:gd name="connsiteY2083" fmla="*/ 135291 h 1600762"/>
              <a:gd name="connsiteX2084" fmla="*/ 1307781 w 1555560"/>
              <a:gd name="connsiteY2084" fmla="*/ 123746 h 1600762"/>
              <a:gd name="connsiteX2085" fmla="*/ 1307781 w 1555560"/>
              <a:gd name="connsiteY2085" fmla="*/ 135291 h 1600762"/>
              <a:gd name="connsiteX2086" fmla="*/ 1318962 w 1555560"/>
              <a:gd name="connsiteY2086" fmla="*/ 135291 h 1600762"/>
              <a:gd name="connsiteX2087" fmla="*/ 1318962 w 1555560"/>
              <a:gd name="connsiteY2087" fmla="*/ 123746 h 1600762"/>
              <a:gd name="connsiteX2088" fmla="*/ 1307781 w 1555560"/>
              <a:gd name="connsiteY2088" fmla="*/ 123746 h 1600762"/>
              <a:gd name="connsiteX2089" fmla="*/ 1251156 w 1555560"/>
              <a:gd name="connsiteY2089" fmla="*/ 123746 h 1600762"/>
              <a:gd name="connsiteX2090" fmla="*/ 1251156 w 1555560"/>
              <a:gd name="connsiteY2090" fmla="*/ 135291 h 1600762"/>
              <a:gd name="connsiteX2091" fmla="*/ 1257828 w 1555560"/>
              <a:gd name="connsiteY2091" fmla="*/ 135291 h 1600762"/>
              <a:gd name="connsiteX2092" fmla="*/ 1262697 w 1555560"/>
              <a:gd name="connsiteY2092" fmla="*/ 135291 h 1600762"/>
              <a:gd name="connsiteX2093" fmla="*/ 1262697 w 1555560"/>
              <a:gd name="connsiteY2093" fmla="*/ 130962 h 1600762"/>
              <a:gd name="connsiteX2094" fmla="*/ 1262697 w 1555560"/>
              <a:gd name="connsiteY2094" fmla="*/ 130420 h 1600762"/>
              <a:gd name="connsiteX2095" fmla="*/ 1262697 w 1555560"/>
              <a:gd name="connsiteY2095" fmla="*/ 128616 h 1600762"/>
              <a:gd name="connsiteX2096" fmla="*/ 1262697 w 1555560"/>
              <a:gd name="connsiteY2096" fmla="*/ 128075 h 1600762"/>
              <a:gd name="connsiteX2097" fmla="*/ 1262697 w 1555560"/>
              <a:gd name="connsiteY2097" fmla="*/ 125189 h 1600762"/>
              <a:gd name="connsiteX2098" fmla="*/ 1262697 w 1555560"/>
              <a:gd name="connsiteY2098" fmla="*/ 123746 h 1600762"/>
              <a:gd name="connsiteX2099" fmla="*/ 1149808 w 1555560"/>
              <a:gd name="connsiteY2099" fmla="*/ 112562 h 1600762"/>
              <a:gd name="connsiteX2100" fmla="*/ 1149808 w 1555560"/>
              <a:gd name="connsiteY2100" fmla="*/ 123746 h 1600762"/>
              <a:gd name="connsiteX2101" fmla="*/ 1151206 w 1555560"/>
              <a:gd name="connsiteY2101" fmla="*/ 123746 h 1600762"/>
              <a:gd name="connsiteX2102" fmla="*/ 1159592 w 1555560"/>
              <a:gd name="connsiteY2102" fmla="*/ 123746 h 1600762"/>
              <a:gd name="connsiteX2103" fmla="*/ 1160989 w 1555560"/>
              <a:gd name="connsiteY2103" fmla="*/ 123746 h 1600762"/>
              <a:gd name="connsiteX2104" fmla="*/ 1160989 w 1555560"/>
              <a:gd name="connsiteY2104" fmla="*/ 112562 h 1600762"/>
              <a:gd name="connsiteX2105" fmla="*/ 1159592 w 1555560"/>
              <a:gd name="connsiteY2105" fmla="*/ 112562 h 1600762"/>
              <a:gd name="connsiteX2106" fmla="*/ 1149808 w 1555560"/>
              <a:gd name="connsiteY2106" fmla="*/ 112562 h 1600762"/>
              <a:gd name="connsiteX2107" fmla="*/ 1093544 w 1555560"/>
              <a:gd name="connsiteY2107" fmla="*/ 112562 h 1600762"/>
              <a:gd name="connsiteX2108" fmla="*/ 1093544 w 1555560"/>
              <a:gd name="connsiteY2108" fmla="*/ 123746 h 1600762"/>
              <a:gd name="connsiteX2109" fmla="*/ 1104725 w 1555560"/>
              <a:gd name="connsiteY2109" fmla="*/ 112562 h 1600762"/>
              <a:gd name="connsiteX2110" fmla="*/ 1093544 w 1555560"/>
              <a:gd name="connsiteY2110" fmla="*/ 112562 h 1600762"/>
              <a:gd name="connsiteX2111" fmla="*/ 1273878 w 1555560"/>
              <a:gd name="connsiteY2111" fmla="*/ 101378 h 1600762"/>
              <a:gd name="connsiteX2112" fmla="*/ 1285059 w 1555560"/>
              <a:gd name="connsiteY2112" fmla="*/ 101378 h 1600762"/>
              <a:gd name="connsiteX2113" fmla="*/ 1273878 w 1555560"/>
              <a:gd name="connsiteY2113" fmla="*/ 101378 h 1600762"/>
              <a:gd name="connsiteX2114" fmla="*/ 834224 w 1555560"/>
              <a:gd name="connsiteY2114" fmla="*/ 101378 h 1600762"/>
              <a:gd name="connsiteX2115" fmla="*/ 834224 w 1555560"/>
              <a:gd name="connsiteY2115" fmla="*/ 112562 h 1600762"/>
              <a:gd name="connsiteX2116" fmla="*/ 834224 w 1555560"/>
              <a:gd name="connsiteY2116" fmla="*/ 123746 h 1600762"/>
              <a:gd name="connsiteX2117" fmla="*/ 835622 w 1555560"/>
              <a:gd name="connsiteY2117" fmla="*/ 123746 h 1600762"/>
              <a:gd name="connsiteX2118" fmla="*/ 838417 w 1555560"/>
              <a:gd name="connsiteY2118" fmla="*/ 123746 h 1600762"/>
              <a:gd name="connsiteX2119" fmla="*/ 838941 w 1555560"/>
              <a:gd name="connsiteY2119" fmla="*/ 123746 h 1600762"/>
              <a:gd name="connsiteX2120" fmla="*/ 840688 w 1555560"/>
              <a:gd name="connsiteY2120" fmla="*/ 123746 h 1600762"/>
              <a:gd name="connsiteX2121" fmla="*/ 845405 w 1555560"/>
              <a:gd name="connsiteY2121" fmla="*/ 123746 h 1600762"/>
              <a:gd name="connsiteX2122" fmla="*/ 845405 w 1555560"/>
              <a:gd name="connsiteY2122" fmla="*/ 112562 h 1600762"/>
              <a:gd name="connsiteX2123" fmla="*/ 834224 w 1555560"/>
              <a:gd name="connsiteY2123" fmla="*/ 112562 h 1600762"/>
              <a:gd name="connsiteX2124" fmla="*/ 845405 w 1555560"/>
              <a:gd name="connsiteY2124" fmla="*/ 101378 h 1600762"/>
              <a:gd name="connsiteX2125" fmla="*/ 844008 w 1555560"/>
              <a:gd name="connsiteY2125" fmla="*/ 101378 h 1600762"/>
              <a:gd name="connsiteX2126" fmla="*/ 835622 w 1555560"/>
              <a:gd name="connsiteY2126" fmla="*/ 101378 h 1600762"/>
              <a:gd name="connsiteX2127" fmla="*/ 834224 w 1555560"/>
              <a:gd name="connsiteY2127" fmla="*/ 101378 h 1600762"/>
              <a:gd name="connsiteX2128" fmla="*/ 1296065 w 1555560"/>
              <a:gd name="connsiteY2128" fmla="*/ 96507 h 1600762"/>
              <a:gd name="connsiteX2129" fmla="*/ 1296240 w 1555560"/>
              <a:gd name="connsiteY2129" fmla="*/ 101378 h 1600762"/>
              <a:gd name="connsiteX2130" fmla="*/ 1296240 w 1555560"/>
              <a:gd name="connsiteY2130" fmla="*/ 102776 h 1600762"/>
              <a:gd name="connsiteX2131" fmla="*/ 1296240 w 1555560"/>
              <a:gd name="connsiteY2131" fmla="*/ 107844 h 1600762"/>
              <a:gd name="connsiteX2132" fmla="*/ 1296240 w 1555560"/>
              <a:gd name="connsiteY2132" fmla="*/ 108368 h 1600762"/>
              <a:gd name="connsiteX2133" fmla="*/ 1296240 w 1555560"/>
              <a:gd name="connsiteY2133" fmla="*/ 112562 h 1600762"/>
              <a:gd name="connsiteX2134" fmla="*/ 1285059 w 1555560"/>
              <a:gd name="connsiteY2134" fmla="*/ 101378 h 1600762"/>
              <a:gd name="connsiteX2135" fmla="*/ 1296065 w 1555560"/>
              <a:gd name="connsiteY2135" fmla="*/ 96507 h 1600762"/>
              <a:gd name="connsiteX2136" fmla="*/ 1239975 w 1555560"/>
              <a:gd name="connsiteY2136" fmla="*/ 89833 h 1600762"/>
              <a:gd name="connsiteX2137" fmla="*/ 1251156 w 1555560"/>
              <a:gd name="connsiteY2137" fmla="*/ 101378 h 1600762"/>
              <a:gd name="connsiteX2138" fmla="*/ 1239975 w 1555560"/>
              <a:gd name="connsiteY2138" fmla="*/ 101378 h 1600762"/>
              <a:gd name="connsiteX2139" fmla="*/ 1238578 w 1555560"/>
              <a:gd name="connsiteY2139" fmla="*/ 101378 h 1600762"/>
              <a:gd name="connsiteX2140" fmla="*/ 1233512 w 1555560"/>
              <a:gd name="connsiteY2140" fmla="*/ 101378 h 1600762"/>
              <a:gd name="connsiteX2141" fmla="*/ 1228795 w 1555560"/>
              <a:gd name="connsiteY2141" fmla="*/ 101378 h 1600762"/>
              <a:gd name="connsiteX2142" fmla="*/ 1239975 w 1555560"/>
              <a:gd name="connsiteY2142" fmla="*/ 89833 h 1600762"/>
              <a:gd name="connsiteX2143" fmla="*/ 1251156 w 1555560"/>
              <a:gd name="connsiteY2143" fmla="*/ 78649 h 1600762"/>
              <a:gd name="connsiteX2144" fmla="*/ 1262697 w 1555560"/>
              <a:gd name="connsiteY2144" fmla="*/ 78649 h 1600762"/>
              <a:gd name="connsiteX2145" fmla="*/ 1273878 w 1555560"/>
              <a:gd name="connsiteY2145" fmla="*/ 78649 h 1600762"/>
              <a:gd name="connsiteX2146" fmla="*/ 1273878 w 1555560"/>
              <a:gd name="connsiteY2146" fmla="*/ 89833 h 1600762"/>
              <a:gd name="connsiteX2147" fmla="*/ 1262697 w 1555560"/>
              <a:gd name="connsiteY2147" fmla="*/ 89833 h 1600762"/>
              <a:gd name="connsiteX2148" fmla="*/ 1262697 w 1555560"/>
              <a:gd name="connsiteY2148" fmla="*/ 91276 h 1600762"/>
              <a:gd name="connsiteX2149" fmla="*/ 1262697 w 1555560"/>
              <a:gd name="connsiteY2149" fmla="*/ 99935 h 1600762"/>
              <a:gd name="connsiteX2150" fmla="*/ 1262697 w 1555560"/>
              <a:gd name="connsiteY2150" fmla="*/ 101378 h 1600762"/>
              <a:gd name="connsiteX2151" fmla="*/ 1251156 w 1555560"/>
              <a:gd name="connsiteY2151" fmla="*/ 89833 h 1600762"/>
              <a:gd name="connsiteX2152" fmla="*/ 1239975 w 1555560"/>
              <a:gd name="connsiteY2152" fmla="*/ 78649 h 1600762"/>
              <a:gd name="connsiteX2153" fmla="*/ 1251156 w 1555560"/>
              <a:gd name="connsiteY2153" fmla="*/ 89833 h 1600762"/>
              <a:gd name="connsiteX2154" fmla="*/ 1251156 w 1555560"/>
              <a:gd name="connsiteY2154" fmla="*/ 91276 h 1600762"/>
              <a:gd name="connsiteX2155" fmla="*/ 1251156 w 1555560"/>
              <a:gd name="connsiteY2155" fmla="*/ 99935 h 1600762"/>
              <a:gd name="connsiteX2156" fmla="*/ 1251156 w 1555560"/>
              <a:gd name="connsiteY2156" fmla="*/ 101378 h 1600762"/>
              <a:gd name="connsiteX2157" fmla="*/ 1239975 w 1555560"/>
              <a:gd name="connsiteY2157" fmla="*/ 89833 h 1600762"/>
              <a:gd name="connsiteX2158" fmla="*/ 1239975 w 1555560"/>
              <a:gd name="connsiteY2158" fmla="*/ 78649 h 1600762"/>
              <a:gd name="connsiteX2159" fmla="*/ 1194892 w 1555560"/>
              <a:gd name="connsiteY2159" fmla="*/ 78649 h 1600762"/>
              <a:gd name="connsiteX2160" fmla="*/ 1194892 w 1555560"/>
              <a:gd name="connsiteY2160" fmla="*/ 89833 h 1600762"/>
              <a:gd name="connsiteX2161" fmla="*/ 1194892 w 1555560"/>
              <a:gd name="connsiteY2161" fmla="*/ 101378 h 1600762"/>
              <a:gd name="connsiteX2162" fmla="*/ 1194892 w 1555560"/>
              <a:gd name="connsiteY2162" fmla="*/ 112562 h 1600762"/>
              <a:gd name="connsiteX2163" fmla="*/ 1206073 w 1555560"/>
              <a:gd name="connsiteY2163" fmla="*/ 101378 h 1600762"/>
              <a:gd name="connsiteX2164" fmla="*/ 1194892 w 1555560"/>
              <a:gd name="connsiteY2164" fmla="*/ 89833 h 1600762"/>
              <a:gd name="connsiteX2165" fmla="*/ 1206073 w 1555560"/>
              <a:gd name="connsiteY2165" fmla="*/ 78649 h 1600762"/>
              <a:gd name="connsiteX2166" fmla="*/ 1194892 w 1555560"/>
              <a:gd name="connsiteY2166" fmla="*/ 78649 h 1600762"/>
              <a:gd name="connsiteX2167" fmla="*/ 1093544 w 1555560"/>
              <a:gd name="connsiteY2167" fmla="*/ 78649 h 1600762"/>
              <a:gd name="connsiteX2168" fmla="*/ 1082364 w 1555560"/>
              <a:gd name="connsiteY2168" fmla="*/ 89833 h 1600762"/>
              <a:gd name="connsiteX2169" fmla="*/ 1086556 w 1555560"/>
              <a:gd name="connsiteY2169" fmla="*/ 89833 h 1600762"/>
              <a:gd name="connsiteX2170" fmla="*/ 1087081 w 1555560"/>
              <a:gd name="connsiteY2170" fmla="*/ 89833 h 1600762"/>
              <a:gd name="connsiteX2171" fmla="*/ 1093544 w 1555560"/>
              <a:gd name="connsiteY2171" fmla="*/ 89833 h 1600762"/>
              <a:gd name="connsiteX2172" fmla="*/ 1104725 w 1555560"/>
              <a:gd name="connsiteY2172" fmla="*/ 89833 h 1600762"/>
              <a:gd name="connsiteX2173" fmla="*/ 1093544 w 1555560"/>
              <a:gd name="connsiteY2173" fmla="*/ 101378 h 1600762"/>
              <a:gd name="connsiteX2174" fmla="*/ 1094942 w 1555560"/>
              <a:gd name="connsiteY2174" fmla="*/ 101378 h 1600762"/>
              <a:gd name="connsiteX2175" fmla="*/ 1101930 w 1555560"/>
              <a:gd name="connsiteY2175" fmla="*/ 101378 h 1600762"/>
              <a:gd name="connsiteX2176" fmla="*/ 1104725 w 1555560"/>
              <a:gd name="connsiteY2176" fmla="*/ 101378 h 1600762"/>
              <a:gd name="connsiteX2177" fmla="*/ 1104725 w 1555560"/>
              <a:gd name="connsiteY2177" fmla="*/ 89833 h 1600762"/>
              <a:gd name="connsiteX2178" fmla="*/ 1104725 w 1555560"/>
              <a:gd name="connsiteY2178" fmla="*/ 78649 h 1600762"/>
              <a:gd name="connsiteX2179" fmla="*/ 823044 w 1555560"/>
              <a:gd name="connsiteY2179" fmla="*/ 78649 h 1600762"/>
              <a:gd name="connsiteX2180" fmla="*/ 823044 w 1555560"/>
              <a:gd name="connsiteY2180" fmla="*/ 89833 h 1600762"/>
              <a:gd name="connsiteX2181" fmla="*/ 823044 w 1555560"/>
              <a:gd name="connsiteY2181" fmla="*/ 78649 h 1600762"/>
              <a:gd name="connsiteX2182" fmla="*/ 823044 w 1555560"/>
              <a:gd name="connsiteY2182" fmla="*/ 67465 h 1600762"/>
              <a:gd name="connsiteX2183" fmla="*/ 824441 w 1555560"/>
              <a:gd name="connsiteY2183" fmla="*/ 67465 h 1600762"/>
              <a:gd name="connsiteX2184" fmla="*/ 832827 w 1555560"/>
              <a:gd name="connsiteY2184" fmla="*/ 67465 h 1600762"/>
              <a:gd name="connsiteX2185" fmla="*/ 834224 w 1555560"/>
              <a:gd name="connsiteY2185" fmla="*/ 67465 h 1600762"/>
              <a:gd name="connsiteX2186" fmla="*/ 834224 w 1555560"/>
              <a:gd name="connsiteY2186" fmla="*/ 78649 h 1600762"/>
              <a:gd name="connsiteX2187" fmla="*/ 823044 w 1555560"/>
              <a:gd name="connsiteY2187" fmla="*/ 78649 h 1600762"/>
              <a:gd name="connsiteX2188" fmla="*/ 1148061 w 1555560"/>
              <a:gd name="connsiteY2188" fmla="*/ 62747 h 1600762"/>
              <a:gd name="connsiteX2189" fmla="*/ 1138628 w 1555560"/>
              <a:gd name="connsiteY2189" fmla="*/ 67465 h 1600762"/>
              <a:gd name="connsiteX2190" fmla="*/ 1148411 w 1555560"/>
              <a:gd name="connsiteY2190" fmla="*/ 67465 h 1600762"/>
              <a:gd name="connsiteX2191" fmla="*/ 1149808 w 1555560"/>
              <a:gd name="connsiteY2191" fmla="*/ 67465 h 1600762"/>
              <a:gd name="connsiteX2192" fmla="*/ 1148061 w 1555560"/>
              <a:gd name="connsiteY2192" fmla="*/ 62747 h 1600762"/>
              <a:gd name="connsiteX2193" fmla="*/ 879308 w 1555560"/>
              <a:gd name="connsiteY2193" fmla="*/ 56281 h 1600762"/>
              <a:gd name="connsiteX2194" fmla="*/ 879308 w 1555560"/>
              <a:gd name="connsiteY2194" fmla="*/ 67465 h 1600762"/>
              <a:gd name="connsiteX2195" fmla="*/ 890489 w 1555560"/>
              <a:gd name="connsiteY2195" fmla="*/ 67465 h 1600762"/>
              <a:gd name="connsiteX2196" fmla="*/ 890489 w 1555560"/>
              <a:gd name="connsiteY2196" fmla="*/ 56281 h 1600762"/>
              <a:gd name="connsiteX2197" fmla="*/ 889091 w 1555560"/>
              <a:gd name="connsiteY2197" fmla="*/ 56281 h 1600762"/>
              <a:gd name="connsiteX2198" fmla="*/ 886296 w 1555560"/>
              <a:gd name="connsiteY2198" fmla="*/ 56281 h 1600762"/>
              <a:gd name="connsiteX2199" fmla="*/ 885772 w 1555560"/>
              <a:gd name="connsiteY2199" fmla="*/ 56281 h 1600762"/>
              <a:gd name="connsiteX2200" fmla="*/ 882103 w 1555560"/>
              <a:gd name="connsiteY2200" fmla="*/ 56281 h 1600762"/>
              <a:gd name="connsiteX2201" fmla="*/ 880705 w 1555560"/>
              <a:gd name="connsiteY2201" fmla="*/ 56281 h 1600762"/>
              <a:gd name="connsiteX2202" fmla="*/ 879308 w 1555560"/>
              <a:gd name="connsiteY2202" fmla="*/ 56281 h 1600762"/>
              <a:gd name="connsiteX2203" fmla="*/ 856946 w 1555560"/>
              <a:gd name="connsiteY2203" fmla="*/ 56281 h 1600762"/>
              <a:gd name="connsiteX2204" fmla="*/ 856946 w 1555560"/>
              <a:gd name="connsiteY2204" fmla="*/ 67465 h 1600762"/>
              <a:gd name="connsiteX2205" fmla="*/ 868127 w 1555560"/>
              <a:gd name="connsiteY2205" fmla="*/ 67465 h 1600762"/>
              <a:gd name="connsiteX2206" fmla="*/ 868127 w 1555560"/>
              <a:gd name="connsiteY2206" fmla="*/ 56281 h 1600762"/>
              <a:gd name="connsiteX2207" fmla="*/ 856946 w 1555560"/>
              <a:gd name="connsiteY2207" fmla="*/ 56281 h 1600762"/>
              <a:gd name="connsiteX2208" fmla="*/ 935572 w 1555560"/>
              <a:gd name="connsiteY2208" fmla="*/ 33552 h 1600762"/>
              <a:gd name="connsiteX2209" fmla="*/ 947113 w 1555560"/>
              <a:gd name="connsiteY2209" fmla="*/ 33552 h 1600762"/>
              <a:gd name="connsiteX2210" fmla="*/ 947113 w 1555560"/>
              <a:gd name="connsiteY2210" fmla="*/ 45097 h 1600762"/>
              <a:gd name="connsiteX2211" fmla="*/ 935572 w 1555560"/>
              <a:gd name="connsiteY2211" fmla="*/ 33552 h 1600762"/>
              <a:gd name="connsiteX2212" fmla="*/ 868127 w 1555560"/>
              <a:gd name="connsiteY2212" fmla="*/ 33552 h 1600762"/>
              <a:gd name="connsiteX2213" fmla="*/ 869525 w 1555560"/>
              <a:gd name="connsiteY2213" fmla="*/ 33552 h 1600762"/>
              <a:gd name="connsiteX2214" fmla="*/ 879308 w 1555560"/>
              <a:gd name="connsiteY2214" fmla="*/ 33552 h 1600762"/>
              <a:gd name="connsiteX2215" fmla="*/ 868127 w 1555560"/>
              <a:gd name="connsiteY2215" fmla="*/ 33552 h 1600762"/>
              <a:gd name="connsiteX2216" fmla="*/ 902030 w 1555560"/>
              <a:gd name="connsiteY2216" fmla="*/ 22368 h 1600762"/>
              <a:gd name="connsiteX2217" fmla="*/ 913211 w 1555560"/>
              <a:gd name="connsiteY2217" fmla="*/ 22368 h 1600762"/>
              <a:gd name="connsiteX2218" fmla="*/ 913211 w 1555560"/>
              <a:gd name="connsiteY2218" fmla="*/ 33552 h 1600762"/>
              <a:gd name="connsiteX2219" fmla="*/ 902030 w 1555560"/>
              <a:gd name="connsiteY2219" fmla="*/ 22368 h 1600762"/>
              <a:gd name="connsiteX2220" fmla="*/ 1048461 w 1555560"/>
              <a:gd name="connsiteY2220" fmla="*/ 0 h 1600762"/>
              <a:gd name="connsiteX2221" fmla="*/ 1056847 w 1555560"/>
              <a:gd name="connsiteY2221" fmla="*/ 0 h 1600762"/>
              <a:gd name="connsiteX2222" fmla="*/ 1059642 w 1555560"/>
              <a:gd name="connsiteY2222" fmla="*/ 0 h 1600762"/>
              <a:gd name="connsiteX2223" fmla="*/ 1059642 w 1555560"/>
              <a:gd name="connsiteY2223" fmla="*/ 11184 h 1600762"/>
              <a:gd name="connsiteX2224" fmla="*/ 1048461 w 1555560"/>
              <a:gd name="connsiteY2224" fmla="*/ 0 h 1600762"/>
              <a:gd name="connsiteX2225" fmla="*/ 1037280 w 1555560"/>
              <a:gd name="connsiteY2225" fmla="*/ 0 h 1600762"/>
              <a:gd name="connsiteX2226" fmla="*/ 1048461 w 1555560"/>
              <a:gd name="connsiteY2226" fmla="*/ 0 h 1600762"/>
              <a:gd name="connsiteX2227" fmla="*/ 1048461 w 1555560"/>
              <a:gd name="connsiteY2227" fmla="*/ 11184 h 1600762"/>
              <a:gd name="connsiteX2228" fmla="*/ 1048461 w 1555560"/>
              <a:gd name="connsiteY2228" fmla="*/ 22368 h 1600762"/>
              <a:gd name="connsiteX2229" fmla="*/ 1048461 w 1555560"/>
              <a:gd name="connsiteY2229" fmla="*/ 33552 h 1600762"/>
              <a:gd name="connsiteX2230" fmla="*/ 1049858 w 1555560"/>
              <a:gd name="connsiteY2230" fmla="*/ 33552 h 1600762"/>
              <a:gd name="connsiteX2231" fmla="*/ 1058244 w 1555560"/>
              <a:gd name="connsiteY2231" fmla="*/ 33552 h 1600762"/>
              <a:gd name="connsiteX2232" fmla="*/ 1059642 w 1555560"/>
              <a:gd name="connsiteY2232" fmla="*/ 33552 h 1600762"/>
              <a:gd name="connsiteX2233" fmla="*/ 1059642 w 1555560"/>
              <a:gd name="connsiteY2233" fmla="*/ 45097 h 1600762"/>
              <a:gd name="connsiteX2234" fmla="*/ 1059642 w 1555560"/>
              <a:gd name="connsiteY2234" fmla="*/ 33552 h 1600762"/>
              <a:gd name="connsiteX2235" fmla="*/ 1059642 w 1555560"/>
              <a:gd name="connsiteY2235" fmla="*/ 22368 h 1600762"/>
              <a:gd name="connsiteX2236" fmla="*/ 1059642 w 1555560"/>
              <a:gd name="connsiteY2236" fmla="*/ 11184 h 1600762"/>
              <a:gd name="connsiteX2237" fmla="*/ 1066105 w 1555560"/>
              <a:gd name="connsiteY2237" fmla="*/ 11184 h 1600762"/>
              <a:gd name="connsiteX2238" fmla="*/ 1070822 w 1555560"/>
              <a:gd name="connsiteY2238" fmla="*/ 11184 h 1600762"/>
              <a:gd name="connsiteX2239" fmla="*/ 1082364 w 1555560"/>
              <a:gd name="connsiteY2239" fmla="*/ 11184 h 1600762"/>
              <a:gd name="connsiteX2240" fmla="*/ 1082364 w 1555560"/>
              <a:gd name="connsiteY2240" fmla="*/ 22368 h 1600762"/>
              <a:gd name="connsiteX2241" fmla="*/ 1072265 w 1555560"/>
              <a:gd name="connsiteY2241" fmla="*/ 22368 h 1600762"/>
              <a:gd name="connsiteX2242" fmla="*/ 1070822 w 1555560"/>
              <a:gd name="connsiteY2242" fmla="*/ 22368 h 1600762"/>
              <a:gd name="connsiteX2243" fmla="*/ 1070822 w 1555560"/>
              <a:gd name="connsiteY2243" fmla="*/ 23766 h 1600762"/>
              <a:gd name="connsiteX2244" fmla="*/ 1070822 w 1555560"/>
              <a:gd name="connsiteY2244" fmla="*/ 25164 h 1600762"/>
              <a:gd name="connsiteX2245" fmla="*/ 1070822 w 1555560"/>
              <a:gd name="connsiteY2245" fmla="*/ 33552 h 1600762"/>
              <a:gd name="connsiteX2246" fmla="*/ 1082364 w 1555560"/>
              <a:gd name="connsiteY2246" fmla="*/ 22368 h 1600762"/>
              <a:gd name="connsiteX2247" fmla="*/ 1082364 w 1555560"/>
              <a:gd name="connsiteY2247" fmla="*/ 23766 h 1600762"/>
              <a:gd name="connsiteX2248" fmla="*/ 1082364 w 1555560"/>
              <a:gd name="connsiteY2248" fmla="*/ 33552 h 1600762"/>
              <a:gd name="connsiteX2249" fmla="*/ 1070822 w 1555560"/>
              <a:gd name="connsiteY2249" fmla="*/ 45097 h 1600762"/>
              <a:gd name="connsiteX2250" fmla="*/ 1072265 w 1555560"/>
              <a:gd name="connsiteY2250" fmla="*/ 45097 h 1600762"/>
              <a:gd name="connsiteX2251" fmla="*/ 1082364 w 1555560"/>
              <a:gd name="connsiteY2251" fmla="*/ 45097 h 1600762"/>
              <a:gd name="connsiteX2252" fmla="*/ 1070822 w 1555560"/>
              <a:gd name="connsiteY2252" fmla="*/ 56281 h 1600762"/>
              <a:gd name="connsiteX2253" fmla="*/ 1082364 w 1555560"/>
              <a:gd name="connsiteY2253" fmla="*/ 56281 h 1600762"/>
              <a:gd name="connsiteX2254" fmla="*/ 1082364 w 1555560"/>
              <a:gd name="connsiteY2254" fmla="*/ 67465 h 1600762"/>
              <a:gd name="connsiteX2255" fmla="*/ 1093544 w 1555560"/>
              <a:gd name="connsiteY2255" fmla="*/ 56281 h 1600762"/>
              <a:gd name="connsiteX2256" fmla="*/ 1093544 w 1555560"/>
              <a:gd name="connsiteY2256" fmla="*/ 45097 h 1600762"/>
              <a:gd name="connsiteX2257" fmla="*/ 1093544 w 1555560"/>
              <a:gd name="connsiteY2257" fmla="*/ 33552 h 1600762"/>
              <a:gd name="connsiteX2258" fmla="*/ 1092147 w 1555560"/>
              <a:gd name="connsiteY2258" fmla="*/ 33552 h 1600762"/>
              <a:gd name="connsiteX2259" fmla="*/ 1082364 w 1555560"/>
              <a:gd name="connsiteY2259" fmla="*/ 33552 h 1600762"/>
              <a:gd name="connsiteX2260" fmla="*/ 1093544 w 1555560"/>
              <a:gd name="connsiteY2260" fmla="*/ 22368 h 1600762"/>
              <a:gd name="connsiteX2261" fmla="*/ 1082364 w 1555560"/>
              <a:gd name="connsiteY2261" fmla="*/ 22368 h 1600762"/>
              <a:gd name="connsiteX2262" fmla="*/ 1093544 w 1555560"/>
              <a:gd name="connsiteY2262" fmla="*/ 11184 h 1600762"/>
              <a:gd name="connsiteX2263" fmla="*/ 1104725 w 1555560"/>
              <a:gd name="connsiteY2263" fmla="*/ 0 h 1600762"/>
              <a:gd name="connsiteX2264" fmla="*/ 1104725 w 1555560"/>
              <a:gd name="connsiteY2264" fmla="*/ 11184 h 1600762"/>
              <a:gd name="connsiteX2265" fmla="*/ 1104725 w 1555560"/>
              <a:gd name="connsiteY2265" fmla="*/ 22368 h 1600762"/>
              <a:gd name="connsiteX2266" fmla="*/ 1115906 w 1555560"/>
              <a:gd name="connsiteY2266" fmla="*/ 22368 h 1600762"/>
              <a:gd name="connsiteX2267" fmla="*/ 1115906 w 1555560"/>
              <a:gd name="connsiteY2267" fmla="*/ 11184 h 1600762"/>
              <a:gd name="connsiteX2268" fmla="*/ 1115906 w 1555560"/>
              <a:gd name="connsiteY2268" fmla="*/ 0 h 1600762"/>
              <a:gd name="connsiteX2269" fmla="*/ 1122578 w 1555560"/>
              <a:gd name="connsiteY2269" fmla="*/ 0 h 1600762"/>
              <a:gd name="connsiteX2270" fmla="*/ 1123119 w 1555560"/>
              <a:gd name="connsiteY2270" fmla="*/ 0 h 1600762"/>
              <a:gd name="connsiteX2271" fmla="*/ 1127447 w 1555560"/>
              <a:gd name="connsiteY2271" fmla="*/ 0 h 1600762"/>
              <a:gd name="connsiteX2272" fmla="*/ 1127447 w 1555560"/>
              <a:gd name="connsiteY2272" fmla="*/ 11184 h 1600762"/>
              <a:gd name="connsiteX2273" fmla="*/ 1138628 w 1555560"/>
              <a:gd name="connsiteY2273" fmla="*/ 11184 h 1600762"/>
              <a:gd name="connsiteX2274" fmla="*/ 1140025 w 1555560"/>
              <a:gd name="connsiteY2274" fmla="*/ 11184 h 1600762"/>
              <a:gd name="connsiteX2275" fmla="*/ 1148411 w 1555560"/>
              <a:gd name="connsiteY2275" fmla="*/ 11184 h 1600762"/>
              <a:gd name="connsiteX2276" fmla="*/ 1149808 w 1555560"/>
              <a:gd name="connsiteY2276" fmla="*/ 11184 h 1600762"/>
              <a:gd name="connsiteX2277" fmla="*/ 1149808 w 1555560"/>
              <a:gd name="connsiteY2277" fmla="*/ 22368 h 1600762"/>
              <a:gd name="connsiteX2278" fmla="*/ 1138628 w 1555560"/>
              <a:gd name="connsiteY2278" fmla="*/ 22368 h 1600762"/>
              <a:gd name="connsiteX2279" fmla="*/ 1138628 w 1555560"/>
              <a:gd name="connsiteY2279" fmla="*/ 33552 h 1600762"/>
              <a:gd name="connsiteX2280" fmla="*/ 1149808 w 1555560"/>
              <a:gd name="connsiteY2280" fmla="*/ 33552 h 1600762"/>
              <a:gd name="connsiteX2281" fmla="*/ 1149808 w 1555560"/>
              <a:gd name="connsiteY2281" fmla="*/ 45097 h 1600762"/>
              <a:gd name="connsiteX2282" fmla="*/ 1145616 w 1555560"/>
              <a:gd name="connsiteY2282" fmla="*/ 45097 h 1600762"/>
              <a:gd name="connsiteX2283" fmla="*/ 1145091 w 1555560"/>
              <a:gd name="connsiteY2283" fmla="*/ 45097 h 1600762"/>
              <a:gd name="connsiteX2284" fmla="*/ 1138628 w 1555560"/>
              <a:gd name="connsiteY2284" fmla="*/ 45097 h 1600762"/>
              <a:gd name="connsiteX2285" fmla="*/ 1149808 w 1555560"/>
              <a:gd name="connsiteY2285" fmla="*/ 56281 h 1600762"/>
              <a:gd name="connsiteX2286" fmla="*/ 1160989 w 1555560"/>
              <a:gd name="connsiteY2286" fmla="*/ 67465 h 1600762"/>
              <a:gd name="connsiteX2287" fmla="*/ 1160989 w 1555560"/>
              <a:gd name="connsiteY2287" fmla="*/ 56281 h 1600762"/>
              <a:gd name="connsiteX2288" fmla="*/ 1160989 w 1555560"/>
              <a:gd name="connsiteY2288" fmla="*/ 45097 h 1600762"/>
              <a:gd name="connsiteX2289" fmla="*/ 1149808 w 1555560"/>
              <a:gd name="connsiteY2289" fmla="*/ 45097 h 1600762"/>
              <a:gd name="connsiteX2290" fmla="*/ 1160989 w 1555560"/>
              <a:gd name="connsiteY2290" fmla="*/ 33552 h 1600762"/>
              <a:gd name="connsiteX2291" fmla="*/ 1158194 w 1555560"/>
              <a:gd name="connsiteY2291" fmla="*/ 33552 h 1600762"/>
              <a:gd name="connsiteX2292" fmla="*/ 1156796 w 1555560"/>
              <a:gd name="connsiteY2292" fmla="*/ 33552 h 1600762"/>
              <a:gd name="connsiteX2293" fmla="*/ 1156272 w 1555560"/>
              <a:gd name="connsiteY2293" fmla="*/ 33552 h 1600762"/>
              <a:gd name="connsiteX2294" fmla="*/ 1149808 w 1555560"/>
              <a:gd name="connsiteY2294" fmla="*/ 33552 h 1600762"/>
              <a:gd name="connsiteX2295" fmla="*/ 1149808 w 1555560"/>
              <a:gd name="connsiteY2295" fmla="*/ 22368 h 1600762"/>
              <a:gd name="connsiteX2296" fmla="*/ 1160989 w 1555560"/>
              <a:gd name="connsiteY2296" fmla="*/ 22368 h 1600762"/>
              <a:gd name="connsiteX2297" fmla="*/ 1160989 w 1555560"/>
              <a:gd name="connsiteY2297" fmla="*/ 11184 h 1600762"/>
              <a:gd name="connsiteX2298" fmla="*/ 1160989 w 1555560"/>
              <a:gd name="connsiteY2298" fmla="*/ 0 h 1600762"/>
              <a:gd name="connsiteX2299" fmla="*/ 1172531 w 1555560"/>
              <a:gd name="connsiteY2299" fmla="*/ 0 h 1600762"/>
              <a:gd name="connsiteX2300" fmla="*/ 1172531 w 1555560"/>
              <a:gd name="connsiteY2300" fmla="*/ 11184 h 1600762"/>
              <a:gd name="connsiteX2301" fmla="*/ 1172531 w 1555560"/>
              <a:gd name="connsiteY2301" fmla="*/ 0 h 1600762"/>
              <a:gd name="connsiteX2302" fmla="*/ 1183711 w 1555560"/>
              <a:gd name="connsiteY2302" fmla="*/ 0 h 1600762"/>
              <a:gd name="connsiteX2303" fmla="*/ 1183711 w 1555560"/>
              <a:gd name="connsiteY2303" fmla="*/ 11184 h 1600762"/>
              <a:gd name="connsiteX2304" fmla="*/ 1183711 w 1555560"/>
              <a:gd name="connsiteY2304" fmla="*/ 22368 h 1600762"/>
              <a:gd name="connsiteX2305" fmla="*/ 1194892 w 1555560"/>
              <a:gd name="connsiteY2305" fmla="*/ 22368 h 1600762"/>
              <a:gd name="connsiteX2306" fmla="*/ 1196290 w 1555560"/>
              <a:gd name="connsiteY2306" fmla="*/ 22368 h 1600762"/>
              <a:gd name="connsiteX2307" fmla="*/ 1199085 w 1555560"/>
              <a:gd name="connsiteY2307" fmla="*/ 22368 h 1600762"/>
              <a:gd name="connsiteX2308" fmla="*/ 1199609 w 1555560"/>
              <a:gd name="connsiteY2308" fmla="*/ 22368 h 1600762"/>
              <a:gd name="connsiteX2309" fmla="*/ 1206073 w 1555560"/>
              <a:gd name="connsiteY2309" fmla="*/ 22368 h 1600762"/>
              <a:gd name="connsiteX2310" fmla="*/ 1206073 w 1555560"/>
              <a:gd name="connsiteY2310" fmla="*/ 33552 h 1600762"/>
              <a:gd name="connsiteX2311" fmla="*/ 1217614 w 1555560"/>
              <a:gd name="connsiteY2311" fmla="*/ 33552 h 1600762"/>
              <a:gd name="connsiteX2312" fmla="*/ 1217614 w 1555560"/>
              <a:gd name="connsiteY2312" fmla="*/ 45097 h 1600762"/>
              <a:gd name="connsiteX2313" fmla="*/ 1228795 w 1555560"/>
              <a:gd name="connsiteY2313" fmla="*/ 45097 h 1600762"/>
              <a:gd name="connsiteX2314" fmla="*/ 1217614 w 1555560"/>
              <a:gd name="connsiteY2314" fmla="*/ 56281 h 1600762"/>
              <a:gd name="connsiteX2315" fmla="*/ 1222331 w 1555560"/>
              <a:gd name="connsiteY2315" fmla="*/ 56281 h 1600762"/>
              <a:gd name="connsiteX2316" fmla="*/ 1226000 w 1555560"/>
              <a:gd name="connsiteY2316" fmla="*/ 56281 h 1600762"/>
              <a:gd name="connsiteX2317" fmla="*/ 1228795 w 1555560"/>
              <a:gd name="connsiteY2317" fmla="*/ 56281 h 1600762"/>
              <a:gd name="connsiteX2318" fmla="*/ 1228795 w 1555560"/>
              <a:gd name="connsiteY2318" fmla="*/ 67465 h 1600762"/>
              <a:gd name="connsiteX2319" fmla="*/ 1228795 w 1555560"/>
              <a:gd name="connsiteY2319" fmla="*/ 78649 h 1600762"/>
              <a:gd name="connsiteX2320" fmla="*/ 1228795 w 1555560"/>
              <a:gd name="connsiteY2320" fmla="*/ 89833 h 1600762"/>
              <a:gd name="connsiteX2321" fmla="*/ 1228795 w 1555560"/>
              <a:gd name="connsiteY2321" fmla="*/ 101378 h 1600762"/>
              <a:gd name="connsiteX2322" fmla="*/ 1228795 w 1555560"/>
              <a:gd name="connsiteY2322" fmla="*/ 112562 h 1600762"/>
              <a:gd name="connsiteX2323" fmla="*/ 1232987 w 1555560"/>
              <a:gd name="connsiteY2323" fmla="*/ 112562 h 1600762"/>
              <a:gd name="connsiteX2324" fmla="*/ 1233512 w 1555560"/>
              <a:gd name="connsiteY2324" fmla="*/ 112562 h 1600762"/>
              <a:gd name="connsiteX2325" fmla="*/ 1239975 w 1555560"/>
              <a:gd name="connsiteY2325" fmla="*/ 112562 h 1600762"/>
              <a:gd name="connsiteX2326" fmla="*/ 1251156 w 1555560"/>
              <a:gd name="connsiteY2326" fmla="*/ 112562 h 1600762"/>
              <a:gd name="connsiteX2327" fmla="*/ 1262697 w 1555560"/>
              <a:gd name="connsiteY2327" fmla="*/ 112562 h 1600762"/>
              <a:gd name="connsiteX2328" fmla="*/ 1262697 w 1555560"/>
              <a:gd name="connsiteY2328" fmla="*/ 101378 h 1600762"/>
              <a:gd name="connsiteX2329" fmla="*/ 1273878 w 1555560"/>
              <a:gd name="connsiteY2329" fmla="*/ 101378 h 1600762"/>
              <a:gd name="connsiteX2330" fmla="*/ 1273878 w 1555560"/>
              <a:gd name="connsiteY2330" fmla="*/ 112562 h 1600762"/>
              <a:gd name="connsiteX2331" fmla="*/ 1285059 w 1555560"/>
              <a:gd name="connsiteY2331" fmla="*/ 112562 h 1600762"/>
              <a:gd name="connsiteX2332" fmla="*/ 1296240 w 1555560"/>
              <a:gd name="connsiteY2332" fmla="*/ 112562 h 1600762"/>
              <a:gd name="connsiteX2333" fmla="*/ 1307781 w 1555560"/>
              <a:gd name="connsiteY2333" fmla="*/ 112562 h 1600762"/>
              <a:gd name="connsiteX2334" fmla="*/ 1307781 w 1555560"/>
              <a:gd name="connsiteY2334" fmla="*/ 101378 h 1600762"/>
              <a:gd name="connsiteX2335" fmla="*/ 1318962 w 1555560"/>
              <a:gd name="connsiteY2335" fmla="*/ 101378 h 1600762"/>
              <a:gd name="connsiteX2336" fmla="*/ 1330142 w 1555560"/>
              <a:gd name="connsiteY2336" fmla="*/ 101378 h 1600762"/>
              <a:gd name="connsiteX2337" fmla="*/ 1330142 w 1555560"/>
              <a:gd name="connsiteY2337" fmla="*/ 89833 h 1600762"/>
              <a:gd name="connsiteX2338" fmla="*/ 1341323 w 1555560"/>
              <a:gd name="connsiteY2338" fmla="*/ 101378 h 1600762"/>
              <a:gd name="connsiteX2339" fmla="*/ 1341323 w 1555560"/>
              <a:gd name="connsiteY2339" fmla="*/ 102776 h 1600762"/>
              <a:gd name="connsiteX2340" fmla="*/ 1341323 w 1555560"/>
              <a:gd name="connsiteY2340" fmla="*/ 112562 h 1600762"/>
              <a:gd name="connsiteX2341" fmla="*/ 1330142 w 1555560"/>
              <a:gd name="connsiteY2341" fmla="*/ 112562 h 1600762"/>
              <a:gd name="connsiteX2342" fmla="*/ 1330142 w 1555560"/>
              <a:gd name="connsiteY2342" fmla="*/ 123746 h 1600762"/>
              <a:gd name="connsiteX2343" fmla="*/ 1341323 w 1555560"/>
              <a:gd name="connsiteY2343" fmla="*/ 112562 h 1600762"/>
              <a:gd name="connsiteX2344" fmla="*/ 1352864 w 1555560"/>
              <a:gd name="connsiteY2344" fmla="*/ 112562 h 1600762"/>
              <a:gd name="connsiteX2345" fmla="*/ 1364045 w 1555560"/>
              <a:gd name="connsiteY2345" fmla="*/ 123746 h 1600762"/>
              <a:gd name="connsiteX2346" fmla="*/ 1352864 w 1555560"/>
              <a:gd name="connsiteY2346" fmla="*/ 123746 h 1600762"/>
              <a:gd name="connsiteX2347" fmla="*/ 1351422 w 1555560"/>
              <a:gd name="connsiteY2347" fmla="*/ 123746 h 1600762"/>
              <a:gd name="connsiteX2348" fmla="*/ 1342766 w 1555560"/>
              <a:gd name="connsiteY2348" fmla="*/ 123746 h 1600762"/>
              <a:gd name="connsiteX2349" fmla="*/ 1341323 w 1555560"/>
              <a:gd name="connsiteY2349" fmla="*/ 123746 h 1600762"/>
              <a:gd name="connsiteX2350" fmla="*/ 1341323 w 1555560"/>
              <a:gd name="connsiteY2350" fmla="*/ 135291 h 1600762"/>
              <a:gd name="connsiteX2351" fmla="*/ 1330142 w 1555560"/>
              <a:gd name="connsiteY2351" fmla="*/ 135291 h 1600762"/>
              <a:gd name="connsiteX2352" fmla="*/ 1341323 w 1555560"/>
              <a:gd name="connsiteY2352" fmla="*/ 135291 h 1600762"/>
              <a:gd name="connsiteX2353" fmla="*/ 1352864 w 1555560"/>
              <a:gd name="connsiteY2353" fmla="*/ 135291 h 1600762"/>
              <a:gd name="connsiteX2354" fmla="*/ 1364045 w 1555560"/>
              <a:gd name="connsiteY2354" fmla="*/ 146475 h 1600762"/>
              <a:gd name="connsiteX2355" fmla="*/ 1352864 w 1555560"/>
              <a:gd name="connsiteY2355" fmla="*/ 146475 h 1600762"/>
              <a:gd name="connsiteX2356" fmla="*/ 1352864 w 1555560"/>
              <a:gd name="connsiteY2356" fmla="*/ 157659 h 1600762"/>
              <a:gd name="connsiteX2357" fmla="*/ 1364045 w 1555560"/>
              <a:gd name="connsiteY2357" fmla="*/ 157659 h 1600762"/>
              <a:gd name="connsiteX2358" fmla="*/ 1364045 w 1555560"/>
              <a:gd name="connsiteY2358" fmla="*/ 146475 h 1600762"/>
              <a:gd name="connsiteX2359" fmla="*/ 1375226 w 1555560"/>
              <a:gd name="connsiteY2359" fmla="*/ 146475 h 1600762"/>
              <a:gd name="connsiteX2360" fmla="*/ 1375226 w 1555560"/>
              <a:gd name="connsiteY2360" fmla="*/ 147873 h 1600762"/>
              <a:gd name="connsiteX2361" fmla="*/ 1375226 w 1555560"/>
              <a:gd name="connsiteY2361" fmla="*/ 152941 h 1600762"/>
              <a:gd name="connsiteX2362" fmla="*/ 1375226 w 1555560"/>
              <a:gd name="connsiteY2362" fmla="*/ 153465 h 1600762"/>
              <a:gd name="connsiteX2363" fmla="*/ 1375226 w 1555560"/>
              <a:gd name="connsiteY2363" fmla="*/ 157659 h 1600762"/>
              <a:gd name="connsiteX2364" fmla="*/ 1364045 w 1555560"/>
              <a:gd name="connsiteY2364" fmla="*/ 168843 h 1600762"/>
              <a:gd name="connsiteX2365" fmla="*/ 1375226 w 1555560"/>
              <a:gd name="connsiteY2365" fmla="*/ 168843 h 1600762"/>
              <a:gd name="connsiteX2366" fmla="*/ 1375226 w 1555560"/>
              <a:gd name="connsiteY2366" fmla="*/ 180388 h 1600762"/>
              <a:gd name="connsiteX2367" fmla="*/ 1375226 w 1555560"/>
              <a:gd name="connsiteY2367" fmla="*/ 191572 h 1600762"/>
              <a:gd name="connsiteX2368" fmla="*/ 1375226 w 1555560"/>
              <a:gd name="connsiteY2368" fmla="*/ 202756 h 1600762"/>
              <a:gd name="connsiteX2369" fmla="*/ 1386406 w 1555560"/>
              <a:gd name="connsiteY2369" fmla="*/ 202756 h 1600762"/>
              <a:gd name="connsiteX2370" fmla="*/ 1397948 w 1555560"/>
              <a:gd name="connsiteY2370" fmla="*/ 202756 h 1600762"/>
              <a:gd name="connsiteX2371" fmla="*/ 1409128 w 1555560"/>
              <a:gd name="connsiteY2371" fmla="*/ 213940 h 1600762"/>
              <a:gd name="connsiteX2372" fmla="*/ 1409128 w 1555560"/>
              <a:gd name="connsiteY2372" fmla="*/ 225485 h 1600762"/>
              <a:gd name="connsiteX2373" fmla="*/ 1409128 w 1555560"/>
              <a:gd name="connsiteY2373" fmla="*/ 226883 h 1600762"/>
              <a:gd name="connsiteX2374" fmla="*/ 1409128 w 1555560"/>
              <a:gd name="connsiteY2374" fmla="*/ 231951 h 1600762"/>
              <a:gd name="connsiteX2375" fmla="*/ 1409128 w 1555560"/>
              <a:gd name="connsiteY2375" fmla="*/ 232475 h 1600762"/>
              <a:gd name="connsiteX2376" fmla="*/ 1409128 w 1555560"/>
              <a:gd name="connsiteY2376" fmla="*/ 236669 h 1600762"/>
              <a:gd name="connsiteX2377" fmla="*/ 1420309 w 1555560"/>
              <a:gd name="connsiteY2377" fmla="*/ 247853 h 1600762"/>
              <a:gd name="connsiteX2378" fmla="*/ 1409128 w 1555560"/>
              <a:gd name="connsiteY2378" fmla="*/ 247853 h 1600762"/>
              <a:gd name="connsiteX2379" fmla="*/ 1409128 w 1555560"/>
              <a:gd name="connsiteY2379" fmla="*/ 249251 h 1600762"/>
              <a:gd name="connsiteX2380" fmla="*/ 1409128 w 1555560"/>
              <a:gd name="connsiteY2380" fmla="*/ 254319 h 1600762"/>
              <a:gd name="connsiteX2381" fmla="*/ 1409128 w 1555560"/>
              <a:gd name="connsiteY2381" fmla="*/ 254843 h 1600762"/>
              <a:gd name="connsiteX2382" fmla="*/ 1409128 w 1555560"/>
              <a:gd name="connsiteY2382" fmla="*/ 259037 h 1600762"/>
              <a:gd name="connsiteX2383" fmla="*/ 1420309 w 1555560"/>
              <a:gd name="connsiteY2383" fmla="*/ 259037 h 1600762"/>
              <a:gd name="connsiteX2384" fmla="*/ 1420309 w 1555560"/>
              <a:gd name="connsiteY2384" fmla="*/ 270582 h 1600762"/>
              <a:gd name="connsiteX2385" fmla="*/ 1431490 w 1555560"/>
              <a:gd name="connsiteY2385" fmla="*/ 259037 h 1600762"/>
              <a:gd name="connsiteX2386" fmla="*/ 1431490 w 1555560"/>
              <a:gd name="connsiteY2386" fmla="*/ 270582 h 1600762"/>
              <a:gd name="connsiteX2387" fmla="*/ 1443031 w 1555560"/>
              <a:gd name="connsiteY2387" fmla="*/ 270582 h 1600762"/>
              <a:gd name="connsiteX2388" fmla="*/ 1443031 w 1555560"/>
              <a:gd name="connsiteY2388" fmla="*/ 281766 h 1600762"/>
              <a:gd name="connsiteX2389" fmla="*/ 1431490 w 1555560"/>
              <a:gd name="connsiteY2389" fmla="*/ 281766 h 1600762"/>
              <a:gd name="connsiteX2390" fmla="*/ 1420309 w 1555560"/>
              <a:gd name="connsiteY2390" fmla="*/ 281766 h 1600762"/>
              <a:gd name="connsiteX2391" fmla="*/ 1420309 w 1555560"/>
              <a:gd name="connsiteY2391" fmla="*/ 290154 h 1600762"/>
              <a:gd name="connsiteX2392" fmla="*/ 1420309 w 1555560"/>
              <a:gd name="connsiteY2392" fmla="*/ 291552 h 1600762"/>
              <a:gd name="connsiteX2393" fmla="*/ 1420309 w 1555560"/>
              <a:gd name="connsiteY2393" fmla="*/ 292950 h 1600762"/>
              <a:gd name="connsiteX2394" fmla="*/ 1409128 w 1555560"/>
              <a:gd name="connsiteY2394" fmla="*/ 292950 h 1600762"/>
              <a:gd name="connsiteX2395" fmla="*/ 1409128 w 1555560"/>
              <a:gd name="connsiteY2395" fmla="*/ 299416 h 1600762"/>
              <a:gd name="connsiteX2396" fmla="*/ 1409128 w 1555560"/>
              <a:gd name="connsiteY2396" fmla="*/ 299940 h 1600762"/>
              <a:gd name="connsiteX2397" fmla="*/ 1409128 w 1555560"/>
              <a:gd name="connsiteY2397" fmla="*/ 304134 h 1600762"/>
              <a:gd name="connsiteX2398" fmla="*/ 1420309 w 1555560"/>
              <a:gd name="connsiteY2398" fmla="*/ 292950 h 1600762"/>
              <a:gd name="connsiteX2399" fmla="*/ 1431490 w 1555560"/>
              <a:gd name="connsiteY2399" fmla="*/ 292950 h 1600762"/>
              <a:gd name="connsiteX2400" fmla="*/ 1443031 w 1555560"/>
              <a:gd name="connsiteY2400" fmla="*/ 292950 h 1600762"/>
              <a:gd name="connsiteX2401" fmla="*/ 1443031 w 1555560"/>
              <a:gd name="connsiteY2401" fmla="*/ 294348 h 1600762"/>
              <a:gd name="connsiteX2402" fmla="*/ 1443031 w 1555560"/>
              <a:gd name="connsiteY2402" fmla="*/ 299416 h 1600762"/>
              <a:gd name="connsiteX2403" fmla="*/ 1443031 w 1555560"/>
              <a:gd name="connsiteY2403" fmla="*/ 299940 h 1600762"/>
              <a:gd name="connsiteX2404" fmla="*/ 1443031 w 1555560"/>
              <a:gd name="connsiteY2404" fmla="*/ 304134 h 1600762"/>
              <a:gd name="connsiteX2405" fmla="*/ 1443031 w 1555560"/>
              <a:gd name="connsiteY2405" fmla="*/ 315679 h 1600762"/>
              <a:gd name="connsiteX2406" fmla="*/ 1443031 w 1555560"/>
              <a:gd name="connsiteY2406" fmla="*/ 325465 h 1600762"/>
              <a:gd name="connsiteX2407" fmla="*/ 1443031 w 1555560"/>
              <a:gd name="connsiteY2407" fmla="*/ 326863 h 1600762"/>
              <a:gd name="connsiteX2408" fmla="*/ 1431490 w 1555560"/>
              <a:gd name="connsiteY2408" fmla="*/ 315679 h 1600762"/>
              <a:gd name="connsiteX2409" fmla="*/ 1420309 w 1555560"/>
              <a:gd name="connsiteY2409" fmla="*/ 304134 h 1600762"/>
              <a:gd name="connsiteX2410" fmla="*/ 1420309 w 1555560"/>
              <a:gd name="connsiteY2410" fmla="*/ 305577 h 1600762"/>
              <a:gd name="connsiteX2411" fmla="*/ 1420309 w 1555560"/>
              <a:gd name="connsiteY2411" fmla="*/ 315679 h 1600762"/>
              <a:gd name="connsiteX2412" fmla="*/ 1420309 w 1555560"/>
              <a:gd name="connsiteY2412" fmla="*/ 326863 h 1600762"/>
              <a:gd name="connsiteX2413" fmla="*/ 1409128 w 1555560"/>
              <a:gd name="connsiteY2413" fmla="*/ 315679 h 1600762"/>
              <a:gd name="connsiteX2414" fmla="*/ 1409128 w 1555560"/>
              <a:gd name="connsiteY2414" fmla="*/ 324067 h 1600762"/>
              <a:gd name="connsiteX2415" fmla="*/ 1409128 w 1555560"/>
              <a:gd name="connsiteY2415" fmla="*/ 326863 h 1600762"/>
              <a:gd name="connsiteX2416" fmla="*/ 1400743 w 1555560"/>
              <a:gd name="connsiteY2416" fmla="*/ 326863 h 1600762"/>
              <a:gd name="connsiteX2417" fmla="*/ 1397948 w 1555560"/>
              <a:gd name="connsiteY2417" fmla="*/ 326863 h 1600762"/>
              <a:gd name="connsiteX2418" fmla="*/ 1397948 w 1555560"/>
              <a:gd name="connsiteY2418" fmla="*/ 335251 h 1600762"/>
              <a:gd name="connsiteX2419" fmla="*/ 1397948 w 1555560"/>
              <a:gd name="connsiteY2419" fmla="*/ 338047 h 1600762"/>
              <a:gd name="connsiteX2420" fmla="*/ 1397948 w 1555560"/>
              <a:gd name="connsiteY2420" fmla="*/ 349231 h 1600762"/>
              <a:gd name="connsiteX2421" fmla="*/ 1397948 w 1555560"/>
              <a:gd name="connsiteY2421" fmla="*/ 338047 h 1600762"/>
              <a:gd name="connsiteX2422" fmla="*/ 1399345 w 1555560"/>
              <a:gd name="connsiteY2422" fmla="*/ 338047 h 1600762"/>
              <a:gd name="connsiteX2423" fmla="*/ 1400743 w 1555560"/>
              <a:gd name="connsiteY2423" fmla="*/ 338047 h 1600762"/>
              <a:gd name="connsiteX2424" fmla="*/ 1409128 w 1555560"/>
              <a:gd name="connsiteY2424" fmla="*/ 338047 h 1600762"/>
              <a:gd name="connsiteX2425" fmla="*/ 1420309 w 1555560"/>
              <a:gd name="connsiteY2425" fmla="*/ 338047 h 1600762"/>
              <a:gd name="connsiteX2426" fmla="*/ 1420309 w 1555560"/>
              <a:gd name="connsiteY2426" fmla="*/ 336649 h 1600762"/>
              <a:gd name="connsiteX2427" fmla="*/ 1420309 w 1555560"/>
              <a:gd name="connsiteY2427" fmla="*/ 326863 h 1600762"/>
              <a:gd name="connsiteX2428" fmla="*/ 1431490 w 1555560"/>
              <a:gd name="connsiteY2428" fmla="*/ 326863 h 1600762"/>
              <a:gd name="connsiteX2429" fmla="*/ 1443031 w 1555560"/>
              <a:gd name="connsiteY2429" fmla="*/ 326863 h 1600762"/>
              <a:gd name="connsiteX2430" fmla="*/ 1454212 w 1555560"/>
              <a:gd name="connsiteY2430" fmla="*/ 326863 h 1600762"/>
              <a:gd name="connsiteX2431" fmla="*/ 1465393 w 1555560"/>
              <a:gd name="connsiteY2431" fmla="*/ 326863 h 1600762"/>
              <a:gd name="connsiteX2432" fmla="*/ 1454212 w 1555560"/>
              <a:gd name="connsiteY2432" fmla="*/ 338047 h 1600762"/>
              <a:gd name="connsiteX2433" fmla="*/ 1443031 w 1555560"/>
              <a:gd name="connsiteY2433" fmla="*/ 349231 h 1600762"/>
              <a:gd name="connsiteX2434" fmla="*/ 1454212 w 1555560"/>
              <a:gd name="connsiteY2434" fmla="*/ 349231 h 1600762"/>
              <a:gd name="connsiteX2435" fmla="*/ 1465393 w 1555560"/>
              <a:gd name="connsiteY2435" fmla="*/ 349231 h 1600762"/>
              <a:gd name="connsiteX2436" fmla="*/ 1465393 w 1555560"/>
              <a:gd name="connsiteY2436" fmla="*/ 360776 h 1600762"/>
              <a:gd name="connsiteX2437" fmla="*/ 1465393 w 1555560"/>
              <a:gd name="connsiteY2437" fmla="*/ 371960 h 1600762"/>
              <a:gd name="connsiteX2438" fmla="*/ 1454212 w 1555560"/>
              <a:gd name="connsiteY2438" fmla="*/ 371960 h 1600762"/>
              <a:gd name="connsiteX2439" fmla="*/ 1443031 w 1555560"/>
              <a:gd name="connsiteY2439" fmla="*/ 371960 h 1600762"/>
              <a:gd name="connsiteX2440" fmla="*/ 1443031 w 1555560"/>
              <a:gd name="connsiteY2440" fmla="*/ 383144 h 1600762"/>
              <a:gd name="connsiteX2441" fmla="*/ 1443031 w 1555560"/>
              <a:gd name="connsiteY2441" fmla="*/ 394328 h 1600762"/>
              <a:gd name="connsiteX2442" fmla="*/ 1454212 w 1555560"/>
              <a:gd name="connsiteY2442" fmla="*/ 394328 h 1600762"/>
              <a:gd name="connsiteX2443" fmla="*/ 1454212 w 1555560"/>
              <a:gd name="connsiteY2443" fmla="*/ 385940 h 1600762"/>
              <a:gd name="connsiteX2444" fmla="*/ 1454212 w 1555560"/>
              <a:gd name="connsiteY2444" fmla="*/ 384542 h 1600762"/>
              <a:gd name="connsiteX2445" fmla="*/ 1454212 w 1555560"/>
              <a:gd name="connsiteY2445" fmla="*/ 383144 h 1600762"/>
              <a:gd name="connsiteX2446" fmla="*/ 1465393 w 1555560"/>
              <a:gd name="connsiteY2446" fmla="*/ 394328 h 1600762"/>
              <a:gd name="connsiteX2447" fmla="*/ 1465393 w 1555560"/>
              <a:gd name="connsiteY2447" fmla="*/ 383144 h 1600762"/>
              <a:gd name="connsiteX2448" fmla="*/ 1476573 w 1555560"/>
              <a:gd name="connsiteY2448" fmla="*/ 394328 h 1600762"/>
              <a:gd name="connsiteX2449" fmla="*/ 1476573 w 1555560"/>
              <a:gd name="connsiteY2449" fmla="*/ 405512 h 1600762"/>
              <a:gd name="connsiteX2450" fmla="*/ 1476573 w 1555560"/>
              <a:gd name="connsiteY2450" fmla="*/ 417057 h 1600762"/>
              <a:gd name="connsiteX2451" fmla="*/ 1465393 w 1555560"/>
              <a:gd name="connsiteY2451" fmla="*/ 405512 h 1600762"/>
              <a:gd name="connsiteX2452" fmla="*/ 1465393 w 1555560"/>
              <a:gd name="connsiteY2452" fmla="*/ 417057 h 1600762"/>
              <a:gd name="connsiteX2453" fmla="*/ 1465393 w 1555560"/>
              <a:gd name="connsiteY2453" fmla="*/ 428241 h 1600762"/>
              <a:gd name="connsiteX2454" fmla="*/ 1465393 w 1555560"/>
              <a:gd name="connsiteY2454" fmla="*/ 439425 h 1600762"/>
              <a:gd name="connsiteX2455" fmla="*/ 1465393 w 1555560"/>
              <a:gd name="connsiteY2455" fmla="*/ 450970 h 1600762"/>
              <a:gd name="connsiteX2456" fmla="*/ 1465393 w 1555560"/>
              <a:gd name="connsiteY2456" fmla="*/ 455688 h 1600762"/>
              <a:gd name="connsiteX2457" fmla="*/ 1465393 w 1555560"/>
              <a:gd name="connsiteY2457" fmla="*/ 462154 h 1600762"/>
              <a:gd name="connsiteX2458" fmla="*/ 1461200 w 1555560"/>
              <a:gd name="connsiteY2458" fmla="*/ 462154 h 1600762"/>
              <a:gd name="connsiteX2459" fmla="*/ 1460676 w 1555560"/>
              <a:gd name="connsiteY2459" fmla="*/ 462154 h 1600762"/>
              <a:gd name="connsiteX2460" fmla="*/ 1454212 w 1555560"/>
              <a:gd name="connsiteY2460" fmla="*/ 462154 h 1600762"/>
              <a:gd name="connsiteX2461" fmla="*/ 1443031 w 1555560"/>
              <a:gd name="connsiteY2461" fmla="*/ 462154 h 1600762"/>
              <a:gd name="connsiteX2462" fmla="*/ 1443031 w 1555560"/>
              <a:gd name="connsiteY2462" fmla="*/ 473338 h 1600762"/>
              <a:gd name="connsiteX2463" fmla="*/ 1431490 w 1555560"/>
              <a:gd name="connsiteY2463" fmla="*/ 473338 h 1600762"/>
              <a:gd name="connsiteX2464" fmla="*/ 1431490 w 1555560"/>
              <a:gd name="connsiteY2464" fmla="*/ 484522 h 1600762"/>
              <a:gd name="connsiteX2465" fmla="*/ 1420309 w 1555560"/>
              <a:gd name="connsiteY2465" fmla="*/ 484522 h 1600762"/>
              <a:gd name="connsiteX2466" fmla="*/ 1409128 w 1555560"/>
              <a:gd name="connsiteY2466" fmla="*/ 484522 h 1600762"/>
              <a:gd name="connsiteX2467" fmla="*/ 1409128 w 1555560"/>
              <a:gd name="connsiteY2467" fmla="*/ 491196 h 1600762"/>
              <a:gd name="connsiteX2468" fmla="*/ 1409128 w 1555560"/>
              <a:gd name="connsiteY2468" fmla="*/ 491737 h 1600762"/>
              <a:gd name="connsiteX2469" fmla="*/ 1409128 w 1555560"/>
              <a:gd name="connsiteY2469" fmla="*/ 496067 h 1600762"/>
              <a:gd name="connsiteX2470" fmla="*/ 1397948 w 1555560"/>
              <a:gd name="connsiteY2470" fmla="*/ 496067 h 1600762"/>
              <a:gd name="connsiteX2471" fmla="*/ 1386406 w 1555560"/>
              <a:gd name="connsiteY2471" fmla="*/ 496067 h 1600762"/>
              <a:gd name="connsiteX2472" fmla="*/ 1386406 w 1555560"/>
              <a:gd name="connsiteY2472" fmla="*/ 500785 h 1600762"/>
              <a:gd name="connsiteX2473" fmla="*/ 1386406 w 1555560"/>
              <a:gd name="connsiteY2473" fmla="*/ 507251 h 1600762"/>
              <a:gd name="connsiteX2474" fmla="*/ 1375226 w 1555560"/>
              <a:gd name="connsiteY2474" fmla="*/ 507251 h 1600762"/>
              <a:gd name="connsiteX2475" fmla="*/ 1364045 w 1555560"/>
              <a:gd name="connsiteY2475" fmla="*/ 518435 h 1600762"/>
              <a:gd name="connsiteX2476" fmla="*/ 1352864 w 1555560"/>
              <a:gd name="connsiteY2476" fmla="*/ 518435 h 1600762"/>
              <a:gd name="connsiteX2477" fmla="*/ 1352864 w 1555560"/>
              <a:gd name="connsiteY2477" fmla="*/ 529619 h 1600762"/>
              <a:gd name="connsiteX2478" fmla="*/ 1341323 w 1555560"/>
              <a:gd name="connsiteY2478" fmla="*/ 529619 h 1600762"/>
              <a:gd name="connsiteX2479" fmla="*/ 1330142 w 1555560"/>
              <a:gd name="connsiteY2479" fmla="*/ 529619 h 1600762"/>
              <a:gd name="connsiteX2480" fmla="*/ 1318962 w 1555560"/>
              <a:gd name="connsiteY2480" fmla="*/ 541164 h 1600762"/>
              <a:gd name="connsiteX2481" fmla="*/ 1307781 w 1555560"/>
              <a:gd name="connsiteY2481" fmla="*/ 541164 h 1600762"/>
              <a:gd name="connsiteX2482" fmla="*/ 1296240 w 1555560"/>
              <a:gd name="connsiteY2482" fmla="*/ 552348 h 1600762"/>
              <a:gd name="connsiteX2483" fmla="*/ 1285059 w 1555560"/>
              <a:gd name="connsiteY2483" fmla="*/ 552348 h 1600762"/>
              <a:gd name="connsiteX2484" fmla="*/ 1296240 w 1555560"/>
              <a:gd name="connsiteY2484" fmla="*/ 541164 h 1600762"/>
              <a:gd name="connsiteX2485" fmla="*/ 1285059 w 1555560"/>
              <a:gd name="connsiteY2485" fmla="*/ 541164 h 1600762"/>
              <a:gd name="connsiteX2486" fmla="*/ 1285059 w 1555560"/>
              <a:gd name="connsiteY2486" fmla="*/ 552348 h 1600762"/>
              <a:gd name="connsiteX2487" fmla="*/ 1285059 w 1555560"/>
              <a:gd name="connsiteY2487" fmla="*/ 563532 h 1600762"/>
              <a:gd name="connsiteX2488" fmla="*/ 1273878 w 1555560"/>
              <a:gd name="connsiteY2488" fmla="*/ 563532 h 1600762"/>
              <a:gd name="connsiteX2489" fmla="*/ 1262697 w 1555560"/>
              <a:gd name="connsiteY2489" fmla="*/ 574716 h 1600762"/>
              <a:gd name="connsiteX2490" fmla="*/ 1251156 w 1555560"/>
              <a:gd name="connsiteY2490" fmla="*/ 586261 h 1600762"/>
              <a:gd name="connsiteX2491" fmla="*/ 1239975 w 1555560"/>
              <a:gd name="connsiteY2491" fmla="*/ 586261 h 1600762"/>
              <a:gd name="connsiteX2492" fmla="*/ 1239975 w 1555560"/>
              <a:gd name="connsiteY2492" fmla="*/ 594649 h 1600762"/>
              <a:gd name="connsiteX2493" fmla="*/ 1239975 w 1555560"/>
              <a:gd name="connsiteY2493" fmla="*/ 597445 h 1600762"/>
              <a:gd name="connsiteX2494" fmla="*/ 1228795 w 1555560"/>
              <a:gd name="connsiteY2494" fmla="*/ 597445 h 1600762"/>
              <a:gd name="connsiteX2495" fmla="*/ 1228795 w 1555560"/>
              <a:gd name="connsiteY2495" fmla="*/ 608629 h 1600762"/>
              <a:gd name="connsiteX2496" fmla="*/ 1217614 w 1555560"/>
              <a:gd name="connsiteY2496" fmla="*/ 608629 h 1600762"/>
              <a:gd name="connsiteX2497" fmla="*/ 1206073 w 1555560"/>
              <a:gd name="connsiteY2497" fmla="*/ 608629 h 1600762"/>
              <a:gd name="connsiteX2498" fmla="*/ 1210401 w 1555560"/>
              <a:gd name="connsiteY2498" fmla="*/ 614221 h 1600762"/>
              <a:gd name="connsiteX2499" fmla="*/ 1210818 w 1555560"/>
              <a:gd name="connsiteY2499" fmla="*/ 617185 h 1600762"/>
              <a:gd name="connsiteX2500" fmla="*/ 1206073 w 1555560"/>
              <a:gd name="connsiteY2500" fmla="*/ 619813 h 1600762"/>
              <a:gd name="connsiteX2501" fmla="*/ 1210942 w 1555560"/>
              <a:gd name="connsiteY2501" fmla="*/ 618065 h 1600762"/>
              <a:gd name="connsiteX2502" fmla="*/ 1210818 w 1555560"/>
              <a:gd name="connsiteY2502" fmla="*/ 617185 h 1600762"/>
              <a:gd name="connsiteX2503" fmla="*/ 1216172 w 1555560"/>
              <a:gd name="connsiteY2503" fmla="*/ 614221 h 1600762"/>
              <a:gd name="connsiteX2504" fmla="*/ 1217614 w 1555560"/>
              <a:gd name="connsiteY2504" fmla="*/ 608629 h 1600762"/>
              <a:gd name="connsiteX2505" fmla="*/ 1217614 w 1555560"/>
              <a:gd name="connsiteY2505" fmla="*/ 619813 h 1600762"/>
              <a:gd name="connsiteX2506" fmla="*/ 1217614 w 1555560"/>
              <a:gd name="connsiteY2506" fmla="*/ 631358 h 1600762"/>
              <a:gd name="connsiteX2507" fmla="*/ 1217614 w 1555560"/>
              <a:gd name="connsiteY2507" fmla="*/ 642542 h 1600762"/>
              <a:gd name="connsiteX2508" fmla="*/ 1216172 w 1555560"/>
              <a:gd name="connsiteY2508" fmla="*/ 642542 h 1600762"/>
              <a:gd name="connsiteX2509" fmla="*/ 1214729 w 1555560"/>
              <a:gd name="connsiteY2509" fmla="*/ 642542 h 1600762"/>
              <a:gd name="connsiteX2510" fmla="*/ 1206073 w 1555560"/>
              <a:gd name="connsiteY2510" fmla="*/ 642542 h 1600762"/>
              <a:gd name="connsiteX2511" fmla="*/ 1206073 w 1555560"/>
              <a:gd name="connsiteY2511" fmla="*/ 653726 h 1600762"/>
              <a:gd name="connsiteX2512" fmla="*/ 1206073 w 1555560"/>
              <a:gd name="connsiteY2512" fmla="*/ 664910 h 1600762"/>
              <a:gd name="connsiteX2513" fmla="*/ 1206073 w 1555560"/>
              <a:gd name="connsiteY2513" fmla="*/ 676455 h 1600762"/>
              <a:gd name="connsiteX2514" fmla="*/ 1201880 w 1555560"/>
              <a:gd name="connsiteY2514" fmla="*/ 676455 h 1600762"/>
              <a:gd name="connsiteX2515" fmla="*/ 1201356 w 1555560"/>
              <a:gd name="connsiteY2515" fmla="*/ 676455 h 1600762"/>
              <a:gd name="connsiteX2516" fmla="*/ 1194892 w 1555560"/>
              <a:gd name="connsiteY2516" fmla="*/ 676455 h 1600762"/>
              <a:gd name="connsiteX2517" fmla="*/ 1194892 w 1555560"/>
              <a:gd name="connsiteY2517" fmla="*/ 687639 h 1600762"/>
              <a:gd name="connsiteX2518" fmla="*/ 1194892 w 1555560"/>
              <a:gd name="connsiteY2518" fmla="*/ 698823 h 1600762"/>
              <a:gd name="connsiteX2519" fmla="*/ 1194892 w 1555560"/>
              <a:gd name="connsiteY2519" fmla="*/ 710007 h 1600762"/>
              <a:gd name="connsiteX2520" fmla="*/ 1194892 w 1555560"/>
              <a:gd name="connsiteY2520" fmla="*/ 721191 h 1600762"/>
              <a:gd name="connsiteX2521" fmla="*/ 1183711 w 1555560"/>
              <a:gd name="connsiteY2521" fmla="*/ 732736 h 1600762"/>
              <a:gd name="connsiteX2522" fmla="*/ 1183711 w 1555560"/>
              <a:gd name="connsiteY2522" fmla="*/ 743920 h 1600762"/>
              <a:gd name="connsiteX2523" fmla="*/ 1183711 w 1555560"/>
              <a:gd name="connsiteY2523" fmla="*/ 755104 h 1600762"/>
              <a:gd name="connsiteX2524" fmla="*/ 1194892 w 1555560"/>
              <a:gd name="connsiteY2524" fmla="*/ 755104 h 1600762"/>
              <a:gd name="connsiteX2525" fmla="*/ 1194892 w 1555560"/>
              <a:gd name="connsiteY2525" fmla="*/ 750910 h 1600762"/>
              <a:gd name="connsiteX2526" fmla="*/ 1194892 w 1555560"/>
              <a:gd name="connsiteY2526" fmla="*/ 750386 h 1600762"/>
              <a:gd name="connsiteX2527" fmla="*/ 1194892 w 1555560"/>
              <a:gd name="connsiteY2527" fmla="*/ 743920 h 1600762"/>
              <a:gd name="connsiteX2528" fmla="*/ 1206073 w 1555560"/>
              <a:gd name="connsiteY2528" fmla="*/ 743920 h 1600762"/>
              <a:gd name="connsiteX2529" fmla="*/ 1217614 w 1555560"/>
              <a:gd name="connsiteY2529" fmla="*/ 743920 h 1600762"/>
              <a:gd name="connsiteX2530" fmla="*/ 1228795 w 1555560"/>
              <a:gd name="connsiteY2530" fmla="*/ 743920 h 1600762"/>
              <a:gd name="connsiteX2531" fmla="*/ 1228795 w 1555560"/>
              <a:gd name="connsiteY2531" fmla="*/ 739726 h 1600762"/>
              <a:gd name="connsiteX2532" fmla="*/ 1228795 w 1555560"/>
              <a:gd name="connsiteY2532" fmla="*/ 739201 h 1600762"/>
              <a:gd name="connsiteX2533" fmla="*/ 1228795 w 1555560"/>
              <a:gd name="connsiteY2533" fmla="*/ 732736 h 1600762"/>
              <a:gd name="connsiteX2534" fmla="*/ 1239975 w 1555560"/>
              <a:gd name="connsiteY2534" fmla="*/ 732736 h 1600762"/>
              <a:gd name="connsiteX2535" fmla="*/ 1251156 w 1555560"/>
              <a:gd name="connsiteY2535" fmla="*/ 732736 h 1600762"/>
              <a:gd name="connsiteX2536" fmla="*/ 1251156 w 1555560"/>
              <a:gd name="connsiteY2536" fmla="*/ 728406 h 1600762"/>
              <a:gd name="connsiteX2537" fmla="*/ 1251156 w 1555560"/>
              <a:gd name="connsiteY2537" fmla="*/ 727865 h 1600762"/>
              <a:gd name="connsiteX2538" fmla="*/ 1251156 w 1555560"/>
              <a:gd name="connsiteY2538" fmla="*/ 726061 h 1600762"/>
              <a:gd name="connsiteX2539" fmla="*/ 1251156 w 1555560"/>
              <a:gd name="connsiteY2539" fmla="*/ 725520 h 1600762"/>
              <a:gd name="connsiteX2540" fmla="*/ 1251156 w 1555560"/>
              <a:gd name="connsiteY2540" fmla="*/ 721191 h 1600762"/>
              <a:gd name="connsiteX2541" fmla="*/ 1262697 w 1555560"/>
              <a:gd name="connsiteY2541" fmla="*/ 721191 h 1600762"/>
              <a:gd name="connsiteX2542" fmla="*/ 1273878 w 1555560"/>
              <a:gd name="connsiteY2542" fmla="*/ 721191 h 1600762"/>
              <a:gd name="connsiteX2543" fmla="*/ 1285059 w 1555560"/>
              <a:gd name="connsiteY2543" fmla="*/ 710007 h 1600762"/>
              <a:gd name="connsiteX2544" fmla="*/ 1296240 w 1555560"/>
              <a:gd name="connsiteY2544" fmla="*/ 710007 h 1600762"/>
              <a:gd name="connsiteX2545" fmla="*/ 1297682 w 1555560"/>
              <a:gd name="connsiteY2545" fmla="*/ 710007 h 1600762"/>
              <a:gd name="connsiteX2546" fmla="*/ 1302912 w 1555560"/>
              <a:gd name="connsiteY2546" fmla="*/ 710007 h 1600762"/>
              <a:gd name="connsiteX2547" fmla="*/ 1303453 w 1555560"/>
              <a:gd name="connsiteY2547" fmla="*/ 710007 h 1600762"/>
              <a:gd name="connsiteX2548" fmla="*/ 1307781 w 1555560"/>
              <a:gd name="connsiteY2548" fmla="*/ 710007 h 1600762"/>
              <a:gd name="connsiteX2549" fmla="*/ 1318962 w 1555560"/>
              <a:gd name="connsiteY2549" fmla="*/ 710007 h 1600762"/>
              <a:gd name="connsiteX2550" fmla="*/ 1318962 w 1555560"/>
              <a:gd name="connsiteY2550" fmla="*/ 710007 h 1600762"/>
              <a:gd name="connsiteX2551" fmla="*/ 1320359 w 1555560"/>
              <a:gd name="connsiteY2551" fmla="*/ 710007 h 1600762"/>
              <a:gd name="connsiteX2552" fmla="*/ 1328745 w 1555560"/>
              <a:gd name="connsiteY2552" fmla="*/ 710007 h 1600762"/>
              <a:gd name="connsiteX2553" fmla="*/ 1330142 w 1555560"/>
              <a:gd name="connsiteY2553" fmla="*/ 710007 h 1600762"/>
              <a:gd name="connsiteX2554" fmla="*/ 1341323 w 1555560"/>
              <a:gd name="connsiteY2554" fmla="*/ 710007 h 1600762"/>
              <a:gd name="connsiteX2555" fmla="*/ 1352864 w 1555560"/>
              <a:gd name="connsiteY2555" fmla="*/ 710007 h 1600762"/>
              <a:gd name="connsiteX2556" fmla="*/ 1341323 w 1555560"/>
              <a:gd name="connsiteY2556" fmla="*/ 721191 h 1600762"/>
              <a:gd name="connsiteX2557" fmla="*/ 1330142 w 1555560"/>
              <a:gd name="connsiteY2557" fmla="*/ 721191 h 1600762"/>
              <a:gd name="connsiteX2558" fmla="*/ 1330142 w 1555560"/>
              <a:gd name="connsiteY2558" fmla="*/ 732736 h 1600762"/>
              <a:gd name="connsiteX2559" fmla="*/ 1341323 w 1555560"/>
              <a:gd name="connsiteY2559" fmla="*/ 732736 h 1600762"/>
              <a:gd name="connsiteX2560" fmla="*/ 1341323 w 1555560"/>
              <a:gd name="connsiteY2560" fmla="*/ 741124 h 1600762"/>
              <a:gd name="connsiteX2561" fmla="*/ 1341323 w 1555560"/>
              <a:gd name="connsiteY2561" fmla="*/ 743920 h 1600762"/>
              <a:gd name="connsiteX2562" fmla="*/ 1352864 w 1555560"/>
              <a:gd name="connsiteY2562" fmla="*/ 743920 h 1600762"/>
              <a:gd name="connsiteX2563" fmla="*/ 1352864 w 1555560"/>
              <a:gd name="connsiteY2563" fmla="*/ 755104 h 1600762"/>
              <a:gd name="connsiteX2564" fmla="*/ 1364045 w 1555560"/>
              <a:gd name="connsiteY2564" fmla="*/ 755104 h 1600762"/>
              <a:gd name="connsiteX2565" fmla="*/ 1364045 w 1555560"/>
              <a:gd name="connsiteY2565" fmla="*/ 757990 h 1600762"/>
              <a:gd name="connsiteX2566" fmla="*/ 1364045 w 1555560"/>
              <a:gd name="connsiteY2566" fmla="*/ 766649 h 1600762"/>
              <a:gd name="connsiteX2567" fmla="*/ 1375226 w 1555560"/>
              <a:gd name="connsiteY2567" fmla="*/ 755104 h 1600762"/>
              <a:gd name="connsiteX2568" fmla="*/ 1386406 w 1555560"/>
              <a:gd name="connsiteY2568" fmla="*/ 766649 h 1600762"/>
              <a:gd name="connsiteX2569" fmla="*/ 1375226 w 1555560"/>
              <a:gd name="connsiteY2569" fmla="*/ 766649 h 1600762"/>
              <a:gd name="connsiteX2570" fmla="*/ 1375226 w 1555560"/>
              <a:gd name="connsiteY2570" fmla="*/ 777833 h 1600762"/>
              <a:gd name="connsiteX2571" fmla="*/ 1376623 w 1555560"/>
              <a:gd name="connsiteY2571" fmla="*/ 777833 h 1600762"/>
              <a:gd name="connsiteX2572" fmla="*/ 1386406 w 1555560"/>
              <a:gd name="connsiteY2572" fmla="*/ 777833 h 1600762"/>
              <a:gd name="connsiteX2573" fmla="*/ 1397948 w 1555560"/>
              <a:gd name="connsiteY2573" fmla="*/ 777833 h 1600762"/>
              <a:gd name="connsiteX2574" fmla="*/ 1397948 w 1555560"/>
              <a:gd name="connsiteY2574" fmla="*/ 789017 h 1600762"/>
              <a:gd name="connsiteX2575" fmla="*/ 1397948 w 1555560"/>
              <a:gd name="connsiteY2575" fmla="*/ 790415 h 1600762"/>
              <a:gd name="connsiteX2576" fmla="*/ 1397948 w 1555560"/>
              <a:gd name="connsiteY2576" fmla="*/ 793211 h 1600762"/>
              <a:gd name="connsiteX2577" fmla="*/ 1397948 w 1555560"/>
              <a:gd name="connsiteY2577" fmla="*/ 793735 h 1600762"/>
              <a:gd name="connsiteX2578" fmla="*/ 1397948 w 1555560"/>
              <a:gd name="connsiteY2578" fmla="*/ 800201 h 1600762"/>
              <a:gd name="connsiteX2579" fmla="*/ 1409128 w 1555560"/>
              <a:gd name="connsiteY2579" fmla="*/ 800201 h 1600762"/>
              <a:gd name="connsiteX2580" fmla="*/ 1420309 w 1555560"/>
              <a:gd name="connsiteY2580" fmla="*/ 800201 h 1600762"/>
              <a:gd name="connsiteX2581" fmla="*/ 1431490 w 1555560"/>
              <a:gd name="connsiteY2581" fmla="*/ 800201 h 1600762"/>
              <a:gd name="connsiteX2582" fmla="*/ 1431490 w 1555560"/>
              <a:gd name="connsiteY2582" fmla="*/ 811746 h 1600762"/>
              <a:gd name="connsiteX2583" fmla="*/ 1430092 w 1555560"/>
              <a:gd name="connsiteY2583" fmla="*/ 811746 h 1600762"/>
              <a:gd name="connsiteX2584" fmla="*/ 1425026 w 1555560"/>
              <a:gd name="connsiteY2584" fmla="*/ 811746 h 1600762"/>
              <a:gd name="connsiteX2585" fmla="*/ 1424502 w 1555560"/>
              <a:gd name="connsiteY2585" fmla="*/ 811746 h 1600762"/>
              <a:gd name="connsiteX2586" fmla="*/ 1420309 w 1555560"/>
              <a:gd name="connsiteY2586" fmla="*/ 811746 h 1600762"/>
              <a:gd name="connsiteX2587" fmla="*/ 1420309 w 1555560"/>
              <a:gd name="connsiteY2587" fmla="*/ 822930 h 1600762"/>
              <a:gd name="connsiteX2588" fmla="*/ 1431490 w 1555560"/>
              <a:gd name="connsiteY2588" fmla="*/ 834114 h 1600762"/>
              <a:gd name="connsiteX2589" fmla="*/ 1431490 w 1555560"/>
              <a:gd name="connsiteY2589" fmla="*/ 845298 h 1600762"/>
              <a:gd name="connsiteX2590" fmla="*/ 1420309 w 1555560"/>
              <a:gd name="connsiteY2590" fmla="*/ 834114 h 1600762"/>
              <a:gd name="connsiteX2591" fmla="*/ 1420309 w 1555560"/>
              <a:gd name="connsiteY2591" fmla="*/ 845298 h 1600762"/>
              <a:gd name="connsiteX2592" fmla="*/ 1431490 w 1555560"/>
              <a:gd name="connsiteY2592" fmla="*/ 845298 h 1600762"/>
              <a:gd name="connsiteX2593" fmla="*/ 1443031 w 1555560"/>
              <a:gd name="connsiteY2593" fmla="*/ 845298 h 1600762"/>
              <a:gd name="connsiteX2594" fmla="*/ 1443031 w 1555560"/>
              <a:gd name="connsiteY2594" fmla="*/ 856843 h 1600762"/>
              <a:gd name="connsiteX2595" fmla="*/ 1443031 w 1555560"/>
              <a:gd name="connsiteY2595" fmla="*/ 868027 h 1600762"/>
              <a:gd name="connsiteX2596" fmla="*/ 1431490 w 1555560"/>
              <a:gd name="connsiteY2596" fmla="*/ 856843 h 1600762"/>
              <a:gd name="connsiteX2597" fmla="*/ 1431490 w 1555560"/>
              <a:gd name="connsiteY2597" fmla="*/ 868027 h 1600762"/>
              <a:gd name="connsiteX2598" fmla="*/ 1431490 w 1555560"/>
              <a:gd name="connsiteY2598" fmla="*/ 879211 h 1600762"/>
              <a:gd name="connsiteX2599" fmla="*/ 1443031 w 1555560"/>
              <a:gd name="connsiteY2599" fmla="*/ 879211 h 1600762"/>
              <a:gd name="connsiteX2600" fmla="*/ 1443031 w 1555560"/>
              <a:gd name="connsiteY2600" fmla="*/ 868027 h 1600762"/>
              <a:gd name="connsiteX2601" fmla="*/ 1454212 w 1555560"/>
              <a:gd name="connsiteY2601" fmla="*/ 868027 h 1600762"/>
              <a:gd name="connsiteX2602" fmla="*/ 1454212 w 1555560"/>
              <a:gd name="connsiteY2602" fmla="*/ 869425 h 1600762"/>
              <a:gd name="connsiteX2603" fmla="*/ 1454212 w 1555560"/>
              <a:gd name="connsiteY2603" fmla="*/ 877813 h 1600762"/>
              <a:gd name="connsiteX2604" fmla="*/ 1454212 w 1555560"/>
              <a:gd name="connsiteY2604" fmla="*/ 879211 h 1600762"/>
              <a:gd name="connsiteX2605" fmla="*/ 1465393 w 1555560"/>
              <a:gd name="connsiteY2605" fmla="*/ 890395 h 1600762"/>
              <a:gd name="connsiteX2606" fmla="*/ 1465393 w 1555560"/>
              <a:gd name="connsiteY2606" fmla="*/ 901940 h 1600762"/>
              <a:gd name="connsiteX2607" fmla="*/ 1465393 w 1555560"/>
              <a:gd name="connsiteY2607" fmla="*/ 913124 h 1600762"/>
              <a:gd name="connsiteX2608" fmla="*/ 1454212 w 1555560"/>
              <a:gd name="connsiteY2608" fmla="*/ 913124 h 1600762"/>
              <a:gd name="connsiteX2609" fmla="*/ 1454212 w 1555560"/>
              <a:gd name="connsiteY2609" fmla="*/ 924308 h 1600762"/>
              <a:gd name="connsiteX2610" fmla="*/ 1465393 w 1555560"/>
              <a:gd name="connsiteY2610" fmla="*/ 924308 h 1600762"/>
              <a:gd name="connsiteX2611" fmla="*/ 1476573 w 1555560"/>
              <a:gd name="connsiteY2611" fmla="*/ 935492 h 1600762"/>
              <a:gd name="connsiteX2612" fmla="*/ 1488115 w 1555560"/>
              <a:gd name="connsiteY2612" fmla="*/ 946676 h 1600762"/>
              <a:gd name="connsiteX2613" fmla="*/ 1488115 w 1555560"/>
              <a:gd name="connsiteY2613" fmla="*/ 958221 h 1600762"/>
              <a:gd name="connsiteX2614" fmla="*/ 1499295 w 1555560"/>
              <a:gd name="connsiteY2614" fmla="*/ 958221 h 1600762"/>
              <a:gd name="connsiteX2615" fmla="*/ 1499295 w 1555560"/>
              <a:gd name="connsiteY2615" fmla="*/ 962415 h 1600762"/>
              <a:gd name="connsiteX2616" fmla="*/ 1499295 w 1555560"/>
              <a:gd name="connsiteY2616" fmla="*/ 962939 h 1600762"/>
              <a:gd name="connsiteX2617" fmla="*/ 1499295 w 1555560"/>
              <a:gd name="connsiteY2617" fmla="*/ 969405 h 1600762"/>
              <a:gd name="connsiteX2618" fmla="*/ 1488115 w 1555560"/>
              <a:gd name="connsiteY2618" fmla="*/ 969405 h 1600762"/>
              <a:gd name="connsiteX2619" fmla="*/ 1476573 w 1555560"/>
              <a:gd name="connsiteY2619" fmla="*/ 969405 h 1600762"/>
              <a:gd name="connsiteX2620" fmla="*/ 1476573 w 1555560"/>
              <a:gd name="connsiteY2620" fmla="*/ 980589 h 1600762"/>
              <a:gd name="connsiteX2621" fmla="*/ 1465393 w 1555560"/>
              <a:gd name="connsiteY2621" fmla="*/ 980589 h 1600762"/>
              <a:gd name="connsiteX2622" fmla="*/ 1454212 w 1555560"/>
              <a:gd name="connsiteY2622" fmla="*/ 980589 h 1600762"/>
              <a:gd name="connsiteX2623" fmla="*/ 1454212 w 1555560"/>
              <a:gd name="connsiteY2623" fmla="*/ 982032 h 1600762"/>
              <a:gd name="connsiteX2624" fmla="*/ 1454212 w 1555560"/>
              <a:gd name="connsiteY2624" fmla="*/ 984918 h 1600762"/>
              <a:gd name="connsiteX2625" fmla="*/ 1454212 w 1555560"/>
              <a:gd name="connsiteY2625" fmla="*/ 985459 h 1600762"/>
              <a:gd name="connsiteX2626" fmla="*/ 1454212 w 1555560"/>
              <a:gd name="connsiteY2626" fmla="*/ 992133 h 1600762"/>
              <a:gd name="connsiteX2627" fmla="*/ 1465393 w 1555560"/>
              <a:gd name="connsiteY2627" fmla="*/ 1003318 h 1600762"/>
              <a:gd name="connsiteX2628" fmla="*/ 1454212 w 1555560"/>
              <a:gd name="connsiteY2628" fmla="*/ 1003318 h 1600762"/>
              <a:gd name="connsiteX2629" fmla="*/ 1443031 w 1555560"/>
              <a:gd name="connsiteY2629" fmla="*/ 992133 h 1600762"/>
              <a:gd name="connsiteX2630" fmla="*/ 1443031 w 1555560"/>
              <a:gd name="connsiteY2630" fmla="*/ 1003318 h 1600762"/>
              <a:gd name="connsiteX2631" fmla="*/ 1454212 w 1555560"/>
              <a:gd name="connsiteY2631" fmla="*/ 1003318 h 1600762"/>
              <a:gd name="connsiteX2632" fmla="*/ 1465393 w 1555560"/>
              <a:gd name="connsiteY2632" fmla="*/ 1014502 h 1600762"/>
              <a:gd name="connsiteX2633" fmla="*/ 1465393 w 1555560"/>
              <a:gd name="connsiteY2633" fmla="*/ 1003318 h 1600762"/>
              <a:gd name="connsiteX2634" fmla="*/ 1465393 w 1555560"/>
              <a:gd name="connsiteY2634" fmla="*/ 992133 h 1600762"/>
              <a:gd name="connsiteX2635" fmla="*/ 1476573 w 1555560"/>
              <a:gd name="connsiteY2635" fmla="*/ 992133 h 1600762"/>
              <a:gd name="connsiteX2636" fmla="*/ 1488115 w 1555560"/>
              <a:gd name="connsiteY2636" fmla="*/ 980589 h 1600762"/>
              <a:gd name="connsiteX2637" fmla="*/ 1488115 w 1555560"/>
              <a:gd name="connsiteY2637" fmla="*/ 969405 h 1600762"/>
              <a:gd name="connsiteX2638" fmla="*/ 1499295 w 1555560"/>
              <a:gd name="connsiteY2638" fmla="*/ 980589 h 1600762"/>
              <a:gd name="connsiteX2639" fmla="*/ 1510476 w 1555560"/>
              <a:gd name="connsiteY2639" fmla="*/ 980589 h 1600762"/>
              <a:gd name="connsiteX2640" fmla="*/ 1510476 w 1555560"/>
              <a:gd name="connsiteY2640" fmla="*/ 985459 h 1600762"/>
              <a:gd name="connsiteX2641" fmla="*/ 1510476 w 1555560"/>
              <a:gd name="connsiteY2641" fmla="*/ 992133 h 1600762"/>
              <a:gd name="connsiteX2642" fmla="*/ 1521657 w 1555560"/>
              <a:gd name="connsiteY2642" fmla="*/ 992133 h 1600762"/>
              <a:gd name="connsiteX2643" fmla="*/ 1521657 w 1555560"/>
              <a:gd name="connsiteY2643" fmla="*/ 1003318 h 1600762"/>
              <a:gd name="connsiteX2644" fmla="*/ 1521657 w 1555560"/>
              <a:gd name="connsiteY2644" fmla="*/ 1014502 h 1600762"/>
              <a:gd name="connsiteX2645" fmla="*/ 1510476 w 1555560"/>
              <a:gd name="connsiteY2645" fmla="*/ 1014502 h 1600762"/>
              <a:gd name="connsiteX2646" fmla="*/ 1510476 w 1555560"/>
              <a:gd name="connsiteY2646" fmla="*/ 1003318 h 1600762"/>
              <a:gd name="connsiteX2647" fmla="*/ 1499295 w 1555560"/>
              <a:gd name="connsiteY2647" fmla="*/ 1003318 h 1600762"/>
              <a:gd name="connsiteX2648" fmla="*/ 1499295 w 1555560"/>
              <a:gd name="connsiteY2648" fmla="*/ 1014502 h 1600762"/>
              <a:gd name="connsiteX2649" fmla="*/ 1488115 w 1555560"/>
              <a:gd name="connsiteY2649" fmla="*/ 1014502 h 1600762"/>
              <a:gd name="connsiteX2650" fmla="*/ 1488115 w 1555560"/>
              <a:gd name="connsiteY2650" fmla="*/ 1003318 h 1600762"/>
              <a:gd name="connsiteX2651" fmla="*/ 1476573 w 1555560"/>
              <a:gd name="connsiteY2651" fmla="*/ 1003318 h 1600762"/>
              <a:gd name="connsiteX2652" fmla="*/ 1476573 w 1555560"/>
              <a:gd name="connsiteY2652" fmla="*/ 1014502 h 1600762"/>
              <a:gd name="connsiteX2653" fmla="*/ 1465393 w 1555560"/>
              <a:gd name="connsiteY2653" fmla="*/ 1025686 h 1600762"/>
              <a:gd name="connsiteX2654" fmla="*/ 1476573 w 1555560"/>
              <a:gd name="connsiteY2654" fmla="*/ 1025686 h 1600762"/>
              <a:gd name="connsiteX2655" fmla="*/ 1488115 w 1555560"/>
              <a:gd name="connsiteY2655" fmla="*/ 1037230 h 1600762"/>
              <a:gd name="connsiteX2656" fmla="*/ 1476573 w 1555560"/>
              <a:gd name="connsiteY2656" fmla="*/ 1048414 h 1600762"/>
              <a:gd name="connsiteX2657" fmla="*/ 1488115 w 1555560"/>
              <a:gd name="connsiteY2657" fmla="*/ 1048414 h 1600762"/>
              <a:gd name="connsiteX2658" fmla="*/ 1488115 w 1555560"/>
              <a:gd name="connsiteY2658" fmla="*/ 1059599 h 1600762"/>
              <a:gd name="connsiteX2659" fmla="*/ 1499295 w 1555560"/>
              <a:gd name="connsiteY2659" fmla="*/ 1059599 h 1600762"/>
              <a:gd name="connsiteX2660" fmla="*/ 1499295 w 1555560"/>
              <a:gd name="connsiteY2660" fmla="*/ 1058201 h 1600762"/>
              <a:gd name="connsiteX2661" fmla="*/ 1499295 w 1555560"/>
              <a:gd name="connsiteY2661" fmla="*/ 1051385 h 1600762"/>
              <a:gd name="connsiteX2662" fmla="*/ 1499295 w 1555560"/>
              <a:gd name="connsiteY2662" fmla="*/ 1048414 h 1600762"/>
              <a:gd name="connsiteX2663" fmla="*/ 1499295 w 1555560"/>
              <a:gd name="connsiteY2663" fmla="*/ 1047016 h 1600762"/>
              <a:gd name="connsiteX2664" fmla="*/ 1499295 w 1555560"/>
              <a:gd name="connsiteY2664" fmla="*/ 1037230 h 1600762"/>
              <a:gd name="connsiteX2665" fmla="*/ 1510476 w 1555560"/>
              <a:gd name="connsiteY2665" fmla="*/ 1037230 h 1600762"/>
              <a:gd name="connsiteX2666" fmla="*/ 1521657 w 1555560"/>
              <a:gd name="connsiteY2666" fmla="*/ 1048414 h 1600762"/>
              <a:gd name="connsiteX2667" fmla="*/ 1510476 w 1555560"/>
              <a:gd name="connsiteY2667" fmla="*/ 1048414 h 1600762"/>
              <a:gd name="connsiteX2668" fmla="*/ 1510476 w 1555560"/>
              <a:gd name="connsiteY2668" fmla="*/ 1059599 h 1600762"/>
              <a:gd name="connsiteX2669" fmla="*/ 1521657 w 1555560"/>
              <a:gd name="connsiteY2669" fmla="*/ 1059599 h 1600762"/>
              <a:gd name="connsiteX2670" fmla="*/ 1521657 w 1555560"/>
              <a:gd name="connsiteY2670" fmla="*/ 1070783 h 1600762"/>
              <a:gd name="connsiteX2671" fmla="*/ 1510476 w 1555560"/>
              <a:gd name="connsiteY2671" fmla="*/ 1070783 h 1600762"/>
              <a:gd name="connsiteX2672" fmla="*/ 1499295 w 1555560"/>
              <a:gd name="connsiteY2672" fmla="*/ 1070783 h 1600762"/>
              <a:gd name="connsiteX2673" fmla="*/ 1499295 w 1555560"/>
              <a:gd name="connsiteY2673" fmla="*/ 1082327 h 1600762"/>
              <a:gd name="connsiteX2674" fmla="*/ 1510476 w 1555560"/>
              <a:gd name="connsiteY2674" fmla="*/ 1082327 h 1600762"/>
              <a:gd name="connsiteX2675" fmla="*/ 1521657 w 1555560"/>
              <a:gd name="connsiteY2675" fmla="*/ 1082327 h 1600762"/>
              <a:gd name="connsiteX2676" fmla="*/ 1521657 w 1555560"/>
              <a:gd name="connsiteY2676" fmla="*/ 1086521 h 1600762"/>
              <a:gd name="connsiteX2677" fmla="*/ 1521657 w 1555560"/>
              <a:gd name="connsiteY2677" fmla="*/ 1087046 h 1600762"/>
              <a:gd name="connsiteX2678" fmla="*/ 1521657 w 1555560"/>
              <a:gd name="connsiteY2678" fmla="*/ 1087220 h 1600762"/>
              <a:gd name="connsiteX2679" fmla="*/ 1521657 w 1555560"/>
              <a:gd name="connsiteY2679" fmla="*/ 1088618 h 1600762"/>
              <a:gd name="connsiteX2680" fmla="*/ 1521657 w 1555560"/>
              <a:gd name="connsiteY2680" fmla="*/ 1088793 h 1600762"/>
              <a:gd name="connsiteX2681" fmla="*/ 1521657 w 1555560"/>
              <a:gd name="connsiteY2681" fmla="*/ 1093511 h 1600762"/>
              <a:gd name="connsiteX2682" fmla="*/ 1533198 w 1555560"/>
              <a:gd name="connsiteY2682" fmla="*/ 1082327 h 1600762"/>
              <a:gd name="connsiteX2683" fmla="*/ 1544379 w 1555560"/>
              <a:gd name="connsiteY2683" fmla="*/ 1082327 h 1600762"/>
              <a:gd name="connsiteX2684" fmla="*/ 1544379 w 1555560"/>
              <a:gd name="connsiteY2684" fmla="*/ 1088793 h 1600762"/>
              <a:gd name="connsiteX2685" fmla="*/ 1544379 w 1555560"/>
              <a:gd name="connsiteY2685" fmla="*/ 1089317 h 1600762"/>
              <a:gd name="connsiteX2686" fmla="*/ 1544379 w 1555560"/>
              <a:gd name="connsiteY2686" fmla="*/ 1093511 h 1600762"/>
              <a:gd name="connsiteX2687" fmla="*/ 1544379 w 1555560"/>
              <a:gd name="connsiteY2687" fmla="*/ 1098230 h 1600762"/>
              <a:gd name="connsiteX2688" fmla="*/ 1544379 w 1555560"/>
              <a:gd name="connsiteY2688" fmla="*/ 1099977 h 1600762"/>
              <a:gd name="connsiteX2689" fmla="*/ 1544379 w 1555560"/>
              <a:gd name="connsiteY2689" fmla="*/ 1100502 h 1600762"/>
              <a:gd name="connsiteX2690" fmla="*/ 1544379 w 1555560"/>
              <a:gd name="connsiteY2690" fmla="*/ 1104696 h 1600762"/>
              <a:gd name="connsiteX2691" fmla="*/ 1544379 w 1555560"/>
              <a:gd name="connsiteY2691" fmla="*/ 1109414 h 1600762"/>
              <a:gd name="connsiteX2692" fmla="*/ 1544379 w 1555560"/>
              <a:gd name="connsiteY2692" fmla="*/ 1115880 h 1600762"/>
              <a:gd name="connsiteX2693" fmla="*/ 1555560 w 1555560"/>
              <a:gd name="connsiteY2693" fmla="*/ 1115880 h 1600762"/>
              <a:gd name="connsiteX2694" fmla="*/ 1555560 w 1555560"/>
              <a:gd name="connsiteY2694" fmla="*/ 1127424 h 1600762"/>
              <a:gd name="connsiteX2695" fmla="*/ 1544379 w 1555560"/>
              <a:gd name="connsiteY2695" fmla="*/ 1127424 h 1600762"/>
              <a:gd name="connsiteX2696" fmla="*/ 1533198 w 1555560"/>
              <a:gd name="connsiteY2696" fmla="*/ 1138608 h 1600762"/>
              <a:gd name="connsiteX2697" fmla="*/ 1521657 w 1555560"/>
              <a:gd name="connsiteY2697" fmla="*/ 1138608 h 1600762"/>
              <a:gd name="connsiteX2698" fmla="*/ 1510476 w 1555560"/>
              <a:gd name="connsiteY2698" fmla="*/ 1149792 h 1600762"/>
              <a:gd name="connsiteX2699" fmla="*/ 1499295 w 1555560"/>
              <a:gd name="connsiteY2699" fmla="*/ 1149792 h 1600762"/>
              <a:gd name="connsiteX2700" fmla="*/ 1488115 w 1555560"/>
              <a:gd name="connsiteY2700" fmla="*/ 1160977 h 1600762"/>
              <a:gd name="connsiteX2701" fmla="*/ 1476573 w 1555560"/>
              <a:gd name="connsiteY2701" fmla="*/ 1160977 h 1600762"/>
              <a:gd name="connsiteX2702" fmla="*/ 1465393 w 1555560"/>
              <a:gd name="connsiteY2702" fmla="*/ 1160977 h 1600762"/>
              <a:gd name="connsiteX2703" fmla="*/ 1454212 w 1555560"/>
              <a:gd name="connsiteY2703" fmla="*/ 1160977 h 1600762"/>
              <a:gd name="connsiteX2704" fmla="*/ 1454212 w 1555560"/>
              <a:gd name="connsiteY2704" fmla="*/ 1172521 h 1600762"/>
              <a:gd name="connsiteX2705" fmla="*/ 1443031 w 1555560"/>
              <a:gd name="connsiteY2705" fmla="*/ 1172521 h 1600762"/>
              <a:gd name="connsiteX2706" fmla="*/ 1431490 w 1555560"/>
              <a:gd name="connsiteY2706" fmla="*/ 1172521 h 1600762"/>
              <a:gd name="connsiteX2707" fmla="*/ 1420309 w 1555560"/>
              <a:gd name="connsiteY2707" fmla="*/ 1183705 h 1600762"/>
              <a:gd name="connsiteX2708" fmla="*/ 1409128 w 1555560"/>
              <a:gd name="connsiteY2708" fmla="*/ 1183705 h 1600762"/>
              <a:gd name="connsiteX2709" fmla="*/ 1397948 w 1555560"/>
              <a:gd name="connsiteY2709" fmla="*/ 1183705 h 1600762"/>
              <a:gd name="connsiteX2710" fmla="*/ 1386406 w 1555560"/>
              <a:gd name="connsiteY2710" fmla="*/ 1194889 h 1600762"/>
              <a:gd name="connsiteX2711" fmla="*/ 1375226 w 1555560"/>
              <a:gd name="connsiteY2711" fmla="*/ 1194889 h 1600762"/>
              <a:gd name="connsiteX2712" fmla="*/ 1364045 w 1555560"/>
              <a:gd name="connsiteY2712" fmla="*/ 1194889 h 1600762"/>
              <a:gd name="connsiteX2713" fmla="*/ 1364045 w 1555560"/>
              <a:gd name="connsiteY2713" fmla="*/ 1183705 h 1600762"/>
              <a:gd name="connsiteX2714" fmla="*/ 1362648 w 1555560"/>
              <a:gd name="connsiteY2714" fmla="*/ 1183705 h 1600762"/>
              <a:gd name="connsiteX2715" fmla="*/ 1359852 w 1555560"/>
              <a:gd name="connsiteY2715" fmla="*/ 1183705 h 1600762"/>
              <a:gd name="connsiteX2716" fmla="*/ 1359328 w 1555560"/>
              <a:gd name="connsiteY2716" fmla="*/ 1183705 h 1600762"/>
              <a:gd name="connsiteX2717" fmla="*/ 1352864 w 1555560"/>
              <a:gd name="connsiteY2717" fmla="*/ 1183705 h 1600762"/>
              <a:gd name="connsiteX2718" fmla="*/ 1364045 w 1555560"/>
              <a:gd name="connsiteY2718" fmla="*/ 1194889 h 1600762"/>
              <a:gd name="connsiteX2719" fmla="*/ 1352864 w 1555560"/>
              <a:gd name="connsiteY2719" fmla="*/ 1206074 h 1600762"/>
              <a:gd name="connsiteX2720" fmla="*/ 1341323 w 1555560"/>
              <a:gd name="connsiteY2720" fmla="*/ 1206074 h 1600762"/>
              <a:gd name="connsiteX2721" fmla="*/ 1330142 w 1555560"/>
              <a:gd name="connsiteY2721" fmla="*/ 1206074 h 1600762"/>
              <a:gd name="connsiteX2722" fmla="*/ 1318962 w 1555560"/>
              <a:gd name="connsiteY2722" fmla="*/ 1217618 h 1600762"/>
              <a:gd name="connsiteX2723" fmla="*/ 1307781 w 1555560"/>
              <a:gd name="connsiteY2723" fmla="*/ 1217618 h 1600762"/>
              <a:gd name="connsiteX2724" fmla="*/ 1307781 w 1555560"/>
              <a:gd name="connsiteY2724" fmla="*/ 1206074 h 1600762"/>
              <a:gd name="connsiteX2725" fmla="*/ 1296240 w 1555560"/>
              <a:gd name="connsiteY2725" fmla="*/ 1206074 h 1600762"/>
              <a:gd name="connsiteX2726" fmla="*/ 1285059 w 1555560"/>
              <a:gd name="connsiteY2726" fmla="*/ 1206074 h 1600762"/>
              <a:gd name="connsiteX2727" fmla="*/ 1273878 w 1555560"/>
              <a:gd name="connsiteY2727" fmla="*/ 1217618 h 1600762"/>
              <a:gd name="connsiteX2728" fmla="*/ 1267414 w 1555560"/>
              <a:gd name="connsiteY2728" fmla="*/ 1217618 h 1600762"/>
              <a:gd name="connsiteX2729" fmla="*/ 1262697 w 1555560"/>
              <a:gd name="connsiteY2729" fmla="*/ 1217618 h 1600762"/>
              <a:gd name="connsiteX2730" fmla="*/ 1251156 w 1555560"/>
              <a:gd name="connsiteY2730" fmla="*/ 1217618 h 1600762"/>
              <a:gd name="connsiteX2731" fmla="*/ 1251156 w 1555560"/>
              <a:gd name="connsiteY2731" fmla="*/ 1206074 h 1600762"/>
              <a:gd name="connsiteX2732" fmla="*/ 1262697 w 1555560"/>
              <a:gd name="connsiteY2732" fmla="*/ 1206074 h 1600762"/>
              <a:gd name="connsiteX2733" fmla="*/ 1273878 w 1555560"/>
              <a:gd name="connsiteY2733" fmla="*/ 1206074 h 1600762"/>
              <a:gd name="connsiteX2734" fmla="*/ 1273878 w 1555560"/>
              <a:gd name="connsiteY2734" fmla="*/ 1194889 h 1600762"/>
              <a:gd name="connsiteX2735" fmla="*/ 1262697 w 1555560"/>
              <a:gd name="connsiteY2735" fmla="*/ 1183705 h 1600762"/>
              <a:gd name="connsiteX2736" fmla="*/ 1262697 w 1555560"/>
              <a:gd name="connsiteY2736" fmla="*/ 1194889 h 1600762"/>
              <a:gd name="connsiteX2737" fmla="*/ 1262697 w 1555560"/>
              <a:gd name="connsiteY2737" fmla="*/ 1199083 h 1600762"/>
              <a:gd name="connsiteX2738" fmla="*/ 1262697 w 1555560"/>
              <a:gd name="connsiteY2738" fmla="*/ 1199608 h 1600762"/>
              <a:gd name="connsiteX2739" fmla="*/ 1262697 w 1555560"/>
              <a:gd name="connsiteY2739" fmla="*/ 1206074 h 1600762"/>
              <a:gd name="connsiteX2740" fmla="*/ 1251156 w 1555560"/>
              <a:gd name="connsiteY2740" fmla="*/ 1206074 h 1600762"/>
              <a:gd name="connsiteX2741" fmla="*/ 1251156 w 1555560"/>
              <a:gd name="connsiteY2741" fmla="*/ 1194889 h 1600762"/>
              <a:gd name="connsiteX2742" fmla="*/ 1251156 w 1555560"/>
              <a:gd name="connsiteY2742" fmla="*/ 1183705 h 1600762"/>
              <a:gd name="connsiteX2743" fmla="*/ 1239975 w 1555560"/>
              <a:gd name="connsiteY2743" fmla="*/ 1183705 h 1600762"/>
              <a:gd name="connsiteX2744" fmla="*/ 1239975 w 1555560"/>
              <a:gd name="connsiteY2744" fmla="*/ 1172521 h 1600762"/>
              <a:gd name="connsiteX2745" fmla="*/ 1228795 w 1555560"/>
              <a:gd name="connsiteY2745" fmla="*/ 1172521 h 1600762"/>
              <a:gd name="connsiteX2746" fmla="*/ 1217614 w 1555560"/>
              <a:gd name="connsiteY2746" fmla="*/ 1172521 h 1600762"/>
              <a:gd name="connsiteX2747" fmla="*/ 1217614 w 1555560"/>
              <a:gd name="connsiteY2747" fmla="*/ 1183705 h 1600762"/>
              <a:gd name="connsiteX2748" fmla="*/ 1228795 w 1555560"/>
              <a:gd name="connsiteY2748" fmla="*/ 1183705 h 1600762"/>
              <a:gd name="connsiteX2749" fmla="*/ 1217614 w 1555560"/>
              <a:gd name="connsiteY2749" fmla="*/ 1194889 h 1600762"/>
              <a:gd name="connsiteX2750" fmla="*/ 1217614 w 1555560"/>
              <a:gd name="connsiteY2750" fmla="*/ 1206074 h 1600762"/>
              <a:gd name="connsiteX2751" fmla="*/ 1206073 w 1555560"/>
              <a:gd name="connsiteY2751" fmla="*/ 1206074 h 1600762"/>
              <a:gd name="connsiteX2752" fmla="*/ 1194892 w 1555560"/>
              <a:gd name="connsiteY2752" fmla="*/ 1206074 h 1600762"/>
              <a:gd name="connsiteX2753" fmla="*/ 1183711 w 1555560"/>
              <a:gd name="connsiteY2753" fmla="*/ 1206074 h 1600762"/>
              <a:gd name="connsiteX2754" fmla="*/ 1183711 w 1555560"/>
              <a:gd name="connsiteY2754" fmla="*/ 1207517 h 1600762"/>
              <a:gd name="connsiteX2755" fmla="*/ 1183711 w 1555560"/>
              <a:gd name="connsiteY2755" fmla="*/ 1212748 h 1600762"/>
              <a:gd name="connsiteX2756" fmla="*/ 1183711 w 1555560"/>
              <a:gd name="connsiteY2756" fmla="*/ 1213289 h 1600762"/>
              <a:gd name="connsiteX2757" fmla="*/ 1183711 w 1555560"/>
              <a:gd name="connsiteY2757" fmla="*/ 1216175 h 1600762"/>
              <a:gd name="connsiteX2758" fmla="*/ 1183711 w 1555560"/>
              <a:gd name="connsiteY2758" fmla="*/ 1217618 h 1600762"/>
              <a:gd name="connsiteX2759" fmla="*/ 1194892 w 1555560"/>
              <a:gd name="connsiteY2759" fmla="*/ 1217618 h 1600762"/>
              <a:gd name="connsiteX2760" fmla="*/ 1194892 w 1555560"/>
              <a:gd name="connsiteY2760" fmla="*/ 1228802 h 1600762"/>
              <a:gd name="connsiteX2761" fmla="*/ 1194892 w 1555560"/>
              <a:gd name="connsiteY2761" fmla="*/ 1238588 h 1600762"/>
              <a:gd name="connsiteX2762" fmla="*/ 1194892 w 1555560"/>
              <a:gd name="connsiteY2762" fmla="*/ 1239986 h 1600762"/>
              <a:gd name="connsiteX2763" fmla="*/ 1183711 w 1555560"/>
              <a:gd name="connsiteY2763" fmla="*/ 1239986 h 1600762"/>
              <a:gd name="connsiteX2764" fmla="*/ 1172531 w 1555560"/>
              <a:gd name="connsiteY2764" fmla="*/ 1239986 h 1600762"/>
              <a:gd name="connsiteX2765" fmla="*/ 1172531 w 1555560"/>
              <a:gd name="connsiteY2765" fmla="*/ 1251170 h 1600762"/>
              <a:gd name="connsiteX2766" fmla="*/ 1183711 w 1555560"/>
              <a:gd name="connsiteY2766" fmla="*/ 1262355 h 1600762"/>
              <a:gd name="connsiteX2767" fmla="*/ 1194892 w 1555560"/>
              <a:gd name="connsiteY2767" fmla="*/ 1262355 h 1600762"/>
              <a:gd name="connsiteX2768" fmla="*/ 1194892 w 1555560"/>
              <a:gd name="connsiteY2768" fmla="*/ 1273899 h 1600762"/>
              <a:gd name="connsiteX2769" fmla="*/ 1183711 w 1555560"/>
              <a:gd name="connsiteY2769" fmla="*/ 1285083 h 1600762"/>
              <a:gd name="connsiteX2770" fmla="*/ 1172531 w 1555560"/>
              <a:gd name="connsiteY2770" fmla="*/ 1285083 h 1600762"/>
              <a:gd name="connsiteX2771" fmla="*/ 1172531 w 1555560"/>
              <a:gd name="connsiteY2771" fmla="*/ 1296267 h 1600762"/>
              <a:gd name="connsiteX2772" fmla="*/ 1160989 w 1555560"/>
              <a:gd name="connsiteY2772" fmla="*/ 1296267 h 1600762"/>
              <a:gd name="connsiteX2773" fmla="*/ 1160989 w 1555560"/>
              <a:gd name="connsiteY2773" fmla="*/ 1307812 h 1600762"/>
              <a:gd name="connsiteX2774" fmla="*/ 1160989 w 1555560"/>
              <a:gd name="connsiteY2774" fmla="*/ 1318996 h 1600762"/>
              <a:gd name="connsiteX2775" fmla="*/ 1149808 w 1555560"/>
              <a:gd name="connsiteY2775" fmla="*/ 1318996 h 1600762"/>
              <a:gd name="connsiteX2776" fmla="*/ 1138628 w 1555560"/>
              <a:gd name="connsiteY2776" fmla="*/ 1318996 h 1600762"/>
              <a:gd name="connsiteX2777" fmla="*/ 1127447 w 1555560"/>
              <a:gd name="connsiteY2777" fmla="*/ 1318996 h 1600762"/>
              <a:gd name="connsiteX2778" fmla="*/ 1138628 w 1555560"/>
              <a:gd name="connsiteY2778" fmla="*/ 1307812 h 1600762"/>
              <a:gd name="connsiteX2779" fmla="*/ 1137230 w 1555560"/>
              <a:gd name="connsiteY2779" fmla="*/ 1307812 h 1600762"/>
              <a:gd name="connsiteX2780" fmla="*/ 1132164 w 1555560"/>
              <a:gd name="connsiteY2780" fmla="*/ 1307812 h 1600762"/>
              <a:gd name="connsiteX2781" fmla="*/ 1127447 w 1555560"/>
              <a:gd name="connsiteY2781" fmla="*/ 1307812 h 1600762"/>
              <a:gd name="connsiteX2782" fmla="*/ 1127447 w 1555560"/>
              <a:gd name="connsiteY2782" fmla="*/ 1318996 h 1600762"/>
              <a:gd name="connsiteX2783" fmla="*/ 1127447 w 1555560"/>
              <a:gd name="connsiteY2783" fmla="*/ 1330180 h 1600762"/>
              <a:gd name="connsiteX2784" fmla="*/ 1138628 w 1555560"/>
              <a:gd name="connsiteY2784" fmla="*/ 1330180 h 1600762"/>
              <a:gd name="connsiteX2785" fmla="*/ 1138628 w 1555560"/>
              <a:gd name="connsiteY2785" fmla="*/ 1323715 h 1600762"/>
              <a:gd name="connsiteX2786" fmla="*/ 1138628 w 1555560"/>
              <a:gd name="connsiteY2786" fmla="*/ 1318996 h 1600762"/>
              <a:gd name="connsiteX2787" fmla="*/ 1149808 w 1555560"/>
              <a:gd name="connsiteY2787" fmla="*/ 1330180 h 1600762"/>
              <a:gd name="connsiteX2788" fmla="*/ 1149808 w 1555560"/>
              <a:gd name="connsiteY2788" fmla="*/ 1341364 h 1600762"/>
              <a:gd name="connsiteX2789" fmla="*/ 1149808 w 1555560"/>
              <a:gd name="connsiteY2789" fmla="*/ 1352909 h 1600762"/>
              <a:gd name="connsiteX2790" fmla="*/ 1138628 w 1555560"/>
              <a:gd name="connsiteY2790" fmla="*/ 1364093 h 1600762"/>
              <a:gd name="connsiteX2791" fmla="*/ 1138628 w 1555560"/>
              <a:gd name="connsiteY2791" fmla="*/ 1352909 h 1600762"/>
              <a:gd name="connsiteX2792" fmla="*/ 1138628 w 1555560"/>
              <a:gd name="connsiteY2792" fmla="*/ 1341364 h 1600762"/>
              <a:gd name="connsiteX2793" fmla="*/ 1127447 w 1555560"/>
              <a:gd name="connsiteY2793" fmla="*/ 1341364 h 1600762"/>
              <a:gd name="connsiteX2794" fmla="*/ 1127447 w 1555560"/>
              <a:gd name="connsiteY2794" fmla="*/ 1352909 h 1600762"/>
              <a:gd name="connsiteX2795" fmla="*/ 1138628 w 1555560"/>
              <a:gd name="connsiteY2795" fmla="*/ 1352909 h 1600762"/>
              <a:gd name="connsiteX2796" fmla="*/ 1138628 w 1555560"/>
              <a:gd name="connsiteY2796" fmla="*/ 1364093 h 1600762"/>
              <a:gd name="connsiteX2797" fmla="*/ 1127447 w 1555560"/>
              <a:gd name="connsiteY2797" fmla="*/ 1386461 h 1600762"/>
              <a:gd name="connsiteX2798" fmla="*/ 1115906 w 1555560"/>
              <a:gd name="connsiteY2798" fmla="*/ 1386461 h 1600762"/>
              <a:gd name="connsiteX2799" fmla="*/ 1115906 w 1555560"/>
              <a:gd name="connsiteY2799" fmla="*/ 1398006 h 1600762"/>
              <a:gd name="connsiteX2800" fmla="*/ 1104725 w 1555560"/>
              <a:gd name="connsiteY2800" fmla="*/ 1398006 h 1600762"/>
              <a:gd name="connsiteX2801" fmla="*/ 1104725 w 1555560"/>
              <a:gd name="connsiteY2801" fmla="*/ 1409190 h 1600762"/>
              <a:gd name="connsiteX2802" fmla="*/ 1104725 w 1555560"/>
              <a:gd name="connsiteY2802" fmla="*/ 1420374 h 1600762"/>
              <a:gd name="connsiteX2803" fmla="*/ 1104725 w 1555560"/>
              <a:gd name="connsiteY2803" fmla="*/ 1431558 h 1600762"/>
              <a:gd name="connsiteX2804" fmla="*/ 1093544 w 1555560"/>
              <a:gd name="connsiteY2804" fmla="*/ 1431558 h 1600762"/>
              <a:gd name="connsiteX2805" fmla="*/ 1093544 w 1555560"/>
              <a:gd name="connsiteY2805" fmla="*/ 1443103 h 1600762"/>
              <a:gd name="connsiteX2806" fmla="*/ 1093544 w 1555560"/>
              <a:gd name="connsiteY2806" fmla="*/ 1454287 h 1600762"/>
              <a:gd name="connsiteX2807" fmla="*/ 1082364 w 1555560"/>
              <a:gd name="connsiteY2807" fmla="*/ 1454287 h 1600762"/>
              <a:gd name="connsiteX2808" fmla="*/ 1082364 w 1555560"/>
              <a:gd name="connsiteY2808" fmla="*/ 1443103 h 1600762"/>
              <a:gd name="connsiteX2809" fmla="*/ 1070822 w 1555560"/>
              <a:gd name="connsiteY2809" fmla="*/ 1443103 h 1600762"/>
              <a:gd name="connsiteX2810" fmla="*/ 1070822 w 1555560"/>
              <a:gd name="connsiteY2810" fmla="*/ 1444501 h 1600762"/>
              <a:gd name="connsiteX2811" fmla="*/ 1070822 w 1555560"/>
              <a:gd name="connsiteY2811" fmla="*/ 1451491 h 1600762"/>
              <a:gd name="connsiteX2812" fmla="*/ 1070822 w 1555560"/>
              <a:gd name="connsiteY2812" fmla="*/ 1454287 h 1600762"/>
              <a:gd name="connsiteX2813" fmla="*/ 1069425 w 1555560"/>
              <a:gd name="connsiteY2813" fmla="*/ 1454287 h 1600762"/>
              <a:gd name="connsiteX2814" fmla="*/ 1059642 w 1555560"/>
              <a:gd name="connsiteY2814" fmla="*/ 1454287 h 1600762"/>
              <a:gd name="connsiteX2815" fmla="*/ 1059642 w 1555560"/>
              <a:gd name="connsiteY2815" fmla="*/ 1443103 h 1600762"/>
              <a:gd name="connsiteX2816" fmla="*/ 1059642 w 1555560"/>
              <a:gd name="connsiteY2816" fmla="*/ 1431558 h 1600762"/>
              <a:gd name="connsiteX2817" fmla="*/ 1048461 w 1555560"/>
              <a:gd name="connsiteY2817" fmla="*/ 1431558 h 1600762"/>
              <a:gd name="connsiteX2818" fmla="*/ 1037280 w 1555560"/>
              <a:gd name="connsiteY2818" fmla="*/ 1443103 h 1600762"/>
              <a:gd name="connsiteX2819" fmla="*/ 1037280 w 1555560"/>
              <a:gd name="connsiteY2819" fmla="*/ 1431558 h 1600762"/>
              <a:gd name="connsiteX2820" fmla="*/ 1035838 w 1555560"/>
              <a:gd name="connsiteY2820" fmla="*/ 1431558 h 1600762"/>
              <a:gd name="connsiteX2821" fmla="*/ 1025739 w 1555560"/>
              <a:gd name="connsiteY2821" fmla="*/ 1431558 h 1600762"/>
              <a:gd name="connsiteX2822" fmla="*/ 1025739 w 1555560"/>
              <a:gd name="connsiteY2822" fmla="*/ 1443103 h 1600762"/>
              <a:gd name="connsiteX2823" fmla="*/ 1025739 w 1555560"/>
              <a:gd name="connsiteY2823" fmla="*/ 1454287 h 1600762"/>
              <a:gd name="connsiteX2824" fmla="*/ 1025739 w 1555560"/>
              <a:gd name="connsiteY2824" fmla="*/ 1465471 h 1600762"/>
              <a:gd name="connsiteX2825" fmla="*/ 1025739 w 1555560"/>
              <a:gd name="connsiteY2825" fmla="*/ 1476655 h 1600762"/>
              <a:gd name="connsiteX2826" fmla="*/ 1014558 w 1555560"/>
              <a:gd name="connsiteY2826" fmla="*/ 1476655 h 1600762"/>
              <a:gd name="connsiteX2827" fmla="*/ 1003377 w 1555560"/>
              <a:gd name="connsiteY2827" fmla="*/ 1476655 h 1600762"/>
              <a:gd name="connsiteX2828" fmla="*/ 1003377 w 1555560"/>
              <a:gd name="connsiteY2828" fmla="*/ 1465471 h 1600762"/>
              <a:gd name="connsiteX2829" fmla="*/ 992197 w 1555560"/>
              <a:gd name="connsiteY2829" fmla="*/ 1465471 h 1600762"/>
              <a:gd name="connsiteX2830" fmla="*/ 992197 w 1555560"/>
              <a:gd name="connsiteY2830" fmla="*/ 1476655 h 1600762"/>
              <a:gd name="connsiteX2831" fmla="*/ 980655 w 1555560"/>
              <a:gd name="connsiteY2831" fmla="*/ 1476655 h 1600762"/>
              <a:gd name="connsiteX2832" fmla="*/ 980655 w 1555560"/>
              <a:gd name="connsiteY2832" fmla="*/ 1488200 h 1600762"/>
              <a:gd name="connsiteX2833" fmla="*/ 992197 w 1555560"/>
              <a:gd name="connsiteY2833" fmla="*/ 1488200 h 1600762"/>
              <a:gd name="connsiteX2834" fmla="*/ 992197 w 1555560"/>
              <a:gd name="connsiteY2834" fmla="*/ 1476655 h 1600762"/>
              <a:gd name="connsiteX2835" fmla="*/ 993594 w 1555560"/>
              <a:gd name="connsiteY2835" fmla="*/ 1476655 h 1600762"/>
              <a:gd name="connsiteX2836" fmla="*/ 1003377 w 1555560"/>
              <a:gd name="connsiteY2836" fmla="*/ 1476655 h 1600762"/>
              <a:gd name="connsiteX2837" fmla="*/ 1003377 w 1555560"/>
              <a:gd name="connsiteY2837" fmla="*/ 1488200 h 1600762"/>
              <a:gd name="connsiteX2838" fmla="*/ 1006173 w 1555560"/>
              <a:gd name="connsiteY2838" fmla="*/ 1488200 h 1600762"/>
              <a:gd name="connsiteX2839" fmla="*/ 1014558 w 1555560"/>
              <a:gd name="connsiteY2839" fmla="*/ 1488200 h 1600762"/>
              <a:gd name="connsiteX2840" fmla="*/ 1025739 w 1555560"/>
              <a:gd name="connsiteY2840" fmla="*/ 1476655 h 1600762"/>
              <a:gd name="connsiteX2841" fmla="*/ 1025739 w 1555560"/>
              <a:gd name="connsiteY2841" fmla="*/ 1488200 h 1600762"/>
              <a:gd name="connsiteX2842" fmla="*/ 1037280 w 1555560"/>
              <a:gd name="connsiteY2842" fmla="*/ 1488200 h 1600762"/>
              <a:gd name="connsiteX2843" fmla="*/ 1037280 w 1555560"/>
              <a:gd name="connsiteY2843" fmla="*/ 1489598 h 1600762"/>
              <a:gd name="connsiteX2844" fmla="*/ 1037280 w 1555560"/>
              <a:gd name="connsiteY2844" fmla="*/ 1490996 h 1600762"/>
              <a:gd name="connsiteX2845" fmla="*/ 1037280 w 1555560"/>
              <a:gd name="connsiteY2845" fmla="*/ 1499384 h 1600762"/>
              <a:gd name="connsiteX2846" fmla="*/ 1025739 w 1555560"/>
              <a:gd name="connsiteY2846" fmla="*/ 1499384 h 1600762"/>
              <a:gd name="connsiteX2847" fmla="*/ 1025739 w 1555560"/>
              <a:gd name="connsiteY2847" fmla="*/ 1510568 h 1600762"/>
              <a:gd name="connsiteX2848" fmla="*/ 1025739 w 1555560"/>
              <a:gd name="connsiteY2848" fmla="*/ 1499384 h 1600762"/>
              <a:gd name="connsiteX2849" fmla="*/ 1037280 w 1555560"/>
              <a:gd name="connsiteY2849" fmla="*/ 1510568 h 1600762"/>
              <a:gd name="connsiteX2850" fmla="*/ 1037280 w 1555560"/>
              <a:gd name="connsiteY2850" fmla="*/ 1521752 h 1600762"/>
              <a:gd name="connsiteX2851" fmla="*/ 1025739 w 1555560"/>
              <a:gd name="connsiteY2851" fmla="*/ 1521752 h 1600762"/>
              <a:gd name="connsiteX2852" fmla="*/ 1025739 w 1555560"/>
              <a:gd name="connsiteY2852" fmla="*/ 1533297 h 1600762"/>
              <a:gd name="connsiteX2853" fmla="*/ 1014558 w 1555560"/>
              <a:gd name="connsiteY2853" fmla="*/ 1533297 h 1600762"/>
              <a:gd name="connsiteX2854" fmla="*/ 1014558 w 1555560"/>
              <a:gd name="connsiteY2854" fmla="*/ 1531854 h 1600762"/>
              <a:gd name="connsiteX2855" fmla="*/ 1014558 w 1555560"/>
              <a:gd name="connsiteY2855" fmla="*/ 1528968 h 1600762"/>
              <a:gd name="connsiteX2856" fmla="*/ 1014558 w 1555560"/>
              <a:gd name="connsiteY2856" fmla="*/ 1528427 h 1600762"/>
              <a:gd name="connsiteX2857" fmla="*/ 1014558 w 1555560"/>
              <a:gd name="connsiteY2857" fmla="*/ 1521752 h 1600762"/>
              <a:gd name="connsiteX2858" fmla="*/ 1003377 w 1555560"/>
              <a:gd name="connsiteY2858" fmla="*/ 1521752 h 1600762"/>
              <a:gd name="connsiteX2859" fmla="*/ 992197 w 1555560"/>
              <a:gd name="connsiteY2859" fmla="*/ 1521752 h 1600762"/>
              <a:gd name="connsiteX2860" fmla="*/ 1003377 w 1555560"/>
              <a:gd name="connsiteY2860" fmla="*/ 1533297 h 1600762"/>
              <a:gd name="connsiteX2861" fmla="*/ 1003377 w 1555560"/>
              <a:gd name="connsiteY2861" fmla="*/ 1538015 h 1600762"/>
              <a:gd name="connsiteX2862" fmla="*/ 1003377 w 1555560"/>
              <a:gd name="connsiteY2862" fmla="*/ 1544481 h 1600762"/>
              <a:gd name="connsiteX2863" fmla="*/ 1014558 w 1555560"/>
              <a:gd name="connsiteY2863" fmla="*/ 1555665 h 1600762"/>
              <a:gd name="connsiteX2864" fmla="*/ 1025739 w 1555560"/>
              <a:gd name="connsiteY2864" fmla="*/ 1555665 h 1600762"/>
              <a:gd name="connsiteX2865" fmla="*/ 1025739 w 1555560"/>
              <a:gd name="connsiteY2865" fmla="*/ 1566849 h 1600762"/>
              <a:gd name="connsiteX2866" fmla="*/ 1025739 w 1555560"/>
              <a:gd name="connsiteY2866" fmla="*/ 1571568 h 1600762"/>
              <a:gd name="connsiteX2867" fmla="*/ 1025739 w 1555560"/>
              <a:gd name="connsiteY2867" fmla="*/ 1578034 h 1600762"/>
              <a:gd name="connsiteX2868" fmla="*/ 1014558 w 1555560"/>
              <a:gd name="connsiteY2868" fmla="*/ 1578034 h 1600762"/>
              <a:gd name="connsiteX2869" fmla="*/ 1006173 w 1555560"/>
              <a:gd name="connsiteY2869" fmla="*/ 1578034 h 1600762"/>
              <a:gd name="connsiteX2870" fmla="*/ 1003377 w 1555560"/>
              <a:gd name="connsiteY2870" fmla="*/ 1578034 h 1600762"/>
              <a:gd name="connsiteX2871" fmla="*/ 1003377 w 1555560"/>
              <a:gd name="connsiteY2871" fmla="*/ 1589578 h 1600762"/>
              <a:gd name="connsiteX2872" fmla="*/ 1003377 w 1555560"/>
              <a:gd name="connsiteY2872" fmla="*/ 1600762 h 1600762"/>
              <a:gd name="connsiteX2873" fmla="*/ 980655 w 1555560"/>
              <a:gd name="connsiteY2873" fmla="*/ 1589578 h 1600762"/>
              <a:gd name="connsiteX2874" fmla="*/ 969475 w 1555560"/>
              <a:gd name="connsiteY2874" fmla="*/ 1589578 h 1600762"/>
              <a:gd name="connsiteX2875" fmla="*/ 958294 w 1555560"/>
              <a:gd name="connsiteY2875" fmla="*/ 1578034 h 1600762"/>
              <a:gd name="connsiteX2876" fmla="*/ 947113 w 1555560"/>
              <a:gd name="connsiteY2876" fmla="*/ 1566849 h 1600762"/>
              <a:gd name="connsiteX2877" fmla="*/ 935572 w 1555560"/>
              <a:gd name="connsiteY2877" fmla="*/ 1566849 h 1600762"/>
              <a:gd name="connsiteX2878" fmla="*/ 935572 w 1555560"/>
              <a:gd name="connsiteY2878" fmla="*/ 1555665 h 1600762"/>
              <a:gd name="connsiteX2879" fmla="*/ 924391 w 1555560"/>
              <a:gd name="connsiteY2879" fmla="*/ 1555665 h 1600762"/>
              <a:gd name="connsiteX2880" fmla="*/ 913211 w 1555560"/>
              <a:gd name="connsiteY2880" fmla="*/ 1544481 h 1600762"/>
              <a:gd name="connsiteX2881" fmla="*/ 902030 w 1555560"/>
              <a:gd name="connsiteY2881" fmla="*/ 1533297 h 1600762"/>
              <a:gd name="connsiteX2882" fmla="*/ 890489 w 1555560"/>
              <a:gd name="connsiteY2882" fmla="*/ 1533297 h 1600762"/>
              <a:gd name="connsiteX2883" fmla="*/ 890489 w 1555560"/>
              <a:gd name="connsiteY2883" fmla="*/ 1521752 h 1600762"/>
              <a:gd name="connsiteX2884" fmla="*/ 879308 w 1555560"/>
              <a:gd name="connsiteY2884" fmla="*/ 1521752 h 1600762"/>
              <a:gd name="connsiteX2885" fmla="*/ 879308 w 1555560"/>
              <a:gd name="connsiteY2885" fmla="*/ 1510568 h 1600762"/>
              <a:gd name="connsiteX2886" fmla="*/ 868127 w 1555560"/>
              <a:gd name="connsiteY2886" fmla="*/ 1510568 h 1600762"/>
              <a:gd name="connsiteX2887" fmla="*/ 868127 w 1555560"/>
              <a:gd name="connsiteY2887" fmla="*/ 1499384 h 1600762"/>
              <a:gd name="connsiteX2888" fmla="*/ 856946 w 1555560"/>
              <a:gd name="connsiteY2888" fmla="*/ 1499384 h 1600762"/>
              <a:gd name="connsiteX2889" fmla="*/ 845405 w 1555560"/>
              <a:gd name="connsiteY2889" fmla="*/ 1488200 h 1600762"/>
              <a:gd name="connsiteX2890" fmla="*/ 834224 w 1555560"/>
              <a:gd name="connsiteY2890" fmla="*/ 1476655 h 1600762"/>
              <a:gd name="connsiteX2891" fmla="*/ 823044 w 1555560"/>
              <a:gd name="connsiteY2891" fmla="*/ 1465471 h 1600762"/>
              <a:gd name="connsiteX2892" fmla="*/ 811863 w 1555560"/>
              <a:gd name="connsiteY2892" fmla="*/ 1465471 h 1600762"/>
              <a:gd name="connsiteX2893" fmla="*/ 811863 w 1555560"/>
              <a:gd name="connsiteY2893" fmla="*/ 1454287 h 1600762"/>
              <a:gd name="connsiteX2894" fmla="*/ 800322 w 1555560"/>
              <a:gd name="connsiteY2894" fmla="*/ 1454287 h 1600762"/>
              <a:gd name="connsiteX2895" fmla="*/ 800322 w 1555560"/>
              <a:gd name="connsiteY2895" fmla="*/ 1443103 h 1600762"/>
              <a:gd name="connsiteX2896" fmla="*/ 800322 w 1555560"/>
              <a:gd name="connsiteY2896" fmla="*/ 1438774 h 1600762"/>
              <a:gd name="connsiteX2897" fmla="*/ 800322 w 1555560"/>
              <a:gd name="connsiteY2897" fmla="*/ 1438233 h 1600762"/>
              <a:gd name="connsiteX2898" fmla="*/ 800322 w 1555560"/>
              <a:gd name="connsiteY2898" fmla="*/ 1438052 h 1600762"/>
              <a:gd name="connsiteX2899" fmla="*/ 800322 w 1555560"/>
              <a:gd name="connsiteY2899" fmla="*/ 1431558 h 1600762"/>
              <a:gd name="connsiteX2900" fmla="*/ 805191 w 1555560"/>
              <a:gd name="connsiteY2900" fmla="*/ 1431558 h 1600762"/>
              <a:gd name="connsiteX2901" fmla="*/ 805371 w 1555560"/>
              <a:gd name="connsiteY2901" fmla="*/ 1431558 h 1600762"/>
              <a:gd name="connsiteX2902" fmla="*/ 811863 w 1555560"/>
              <a:gd name="connsiteY2902" fmla="*/ 1431558 h 1600762"/>
              <a:gd name="connsiteX2903" fmla="*/ 811863 w 1555560"/>
              <a:gd name="connsiteY2903" fmla="*/ 1420374 h 1600762"/>
              <a:gd name="connsiteX2904" fmla="*/ 800322 w 1555560"/>
              <a:gd name="connsiteY2904" fmla="*/ 1420374 h 1600762"/>
              <a:gd name="connsiteX2905" fmla="*/ 800322 w 1555560"/>
              <a:gd name="connsiteY2905" fmla="*/ 1425093 h 1600762"/>
              <a:gd name="connsiteX2906" fmla="*/ 800322 w 1555560"/>
              <a:gd name="connsiteY2906" fmla="*/ 1428762 h 1600762"/>
              <a:gd name="connsiteX2907" fmla="*/ 800322 w 1555560"/>
              <a:gd name="connsiteY2907" fmla="*/ 1431558 h 1600762"/>
              <a:gd name="connsiteX2908" fmla="*/ 789141 w 1555560"/>
              <a:gd name="connsiteY2908" fmla="*/ 1443103 h 1600762"/>
              <a:gd name="connsiteX2909" fmla="*/ 789141 w 1555560"/>
              <a:gd name="connsiteY2909" fmla="*/ 1431558 h 1600762"/>
              <a:gd name="connsiteX2910" fmla="*/ 777960 w 1555560"/>
              <a:gd name="connsiteY2910" fmla="*/ 1420374 h 1600762"/>
              <a:gd name="connsiteX2911" fmla="*/ 766780 w 1555560"/>
              <a:gd name="connsiteY2911" fmla="*/ 1409190 h 1600762"/>
              <a:gd name="connsiteX2912" fmla="*/ 755238 w 1555560"/>
              <a:gd name="connsiteY2912" fmla="*/ 1398006 h 1600762"/>
              <a:gd name="connsiteX2913" fmla="*/ 744057 w 1555560"/>
              <a:gd name="connsiteY2913" fmla="*/ 1386461 h 1600762"/>
              <a:gd name="connsiteX2914" fmla="*/ 745455 w 1555560"/>
              <a:gd name="connsiteY2914" fmla="*/ 1386461 h 1600762"/>
              <a:gd name="connsiteX2915" fmla="*/ 748250 w 1555560"/>
              <a:gd name="connsiteY2915" fmla="*/ 1386461 h 1600762"/>
              <a:gd name="connsiteX2916" fmla="*/ 748774 w 1555560"/>
              <a:gd name="connsiteY2916" fmla="*/ 1386461 h 1600762"/>
              <a:gd name="connsiteX2917" fmla="*/ 755238 w 1555560"/>
              <a:gd name="connsiteY2917" fmla="*/ 1386461 h 1600762"/>
              <a:gd name="connsiteX2918" fmla="*/ 755238 w 1555560"/>
              <a:gd name="connsiteY2918" fmla="*/ 1379996 h 1600762"/>
              <a:gd name="connsiteX2919" fmla="*/ 755238 w 1555560"/>
              <a:gd name="connsiteY2919" fmla="*/ 1375277 h 1600762"/>
              <a:gd name="connsiteX2920" fmla="*/ 753841 w 1555560"/>
              <a:gd name="connsiteY2920" fmla="*/ 1375277 h 1600762"/>
              <a:gd name="connsiteX2921" fmla="*/ 751045 w 1555560"/>
              <a:gd name="connsiteY2921" fmla="*/ 1375277 h 1600762"/>
              <a:gd name="connsiteX2922" fmla="*/ 750521 w 1555560"/>
              <a:gd name="connsiteY2922" fmla="*/ 1375277 h 1600762"/>
              <a:gd name="connsiteX2923" fmla="*/ 744057 w 1555560"/>
              <a:gd name="connsiteY2923" fmla="*/ 1375277 h 1600762"/>
              <a:gd name="connsiteX2924" fmla="*/ 755238 w 1555560"/>
              <a:gd name="connsiteY2924" fmla="*/ 1364093 h 1600762"/>
              <a:gd name="connsiteX2925" fmla="*/ 744057 w 1555560"/>
              <a:gd name="connsiteY2925" fmla="*/ 1364093 h 1600762"/>
              <a:gd name="connsiteX2926" fmla="*/ 732877 w 1555560"/>
              <a:gd name="connsiteY2926" fmla="*/ 1375277 h 1600762"/>
              <a:gd name="connsiteX2927" fmla="*/ 721696 w 1555560"/>
              <a:gd name="connsiteY2927" fmla="*/ 1375277 h 1600762"/>
              <a:gd name="connsiteX2928" fmla="*/ 721696 w 1555560"/>
              <a:gd name="connsiteY2928" fmla="*/ 1364093 h 1600762"/>
              <a:gd name="connsiteX2929" fmla="*/ 710155 w 1555560"/>
              <a:gd name="connsiteY2929" fmla="*/ 1364093 h 1600762"/>
              <a:gd name="connsiteX2930" fmla="*/ 698974 w 1555560"/>
              <a:gd name="connsiteY2930" fmla="*/ 1364093 h 1600762"/>
              <a:gd name="connsiteX2931" fmla="*/ 698974 w 1555560"/>
              <a:gd name="connsiteY2931" fmla="*/ 1352909 h 1600762"/>
              <a:gd name="connsiteX2932" fmla="*/ 707360 w 1555560"/>
              <a:gd name="connsiteY2932" fmla="*/ 1352909 h 1600762"/>
              <a:gd name="connsiteX2933" fmla="*/ 710155 w 1555560"/>
              <a:gd name="connsiteY2933" fmla="*/ 1352909 h 1600762"/>
              <a:gd name="connsiteX2934" fmla="*/ 710155 w 1555560"/>
              <a:gd name="connsiteY2934" fmla="*/ 1351466 h 1600762"/>
              <a:gd name="connsiteX2935" fmla="*/ 710155 w 1555560"/>
              <a:gd name="connsiteY2935" fmla="*/ 1341364 h 1600762"/>
              <a:gd name="connsiteX2936" fmla="*/ 705962 w 1555560"/>
              <a:gd name="connsiteY2936" fmla="*/ 1341364 h 1600762"/>
              <a:gd name="connsiteX2937" fmla="*/ 705438 w 1555560"/>
              <a:gd name="connsiteY2937" fmla="*/ 1341364 h 1600762"/>
              <a:gd name="connsiteX2938" fmla="*/ 703691 w 1555560"/>
              <a:gd name="connsiteY2938" fmla="*/ 1341364 h 1600762"/>
              <a:gd name="connsiteX2939" fmla="*/ 703167 w 1555560"/>
              <a:gd name="connsiteY2939" fmla="*/ 1341364 h 1600762"/>
              <a:gd name="connsiteX2940" fmla="*/ 701769 w 1555560"/>
              <a:gd name="connsiteY2940" fmla="*/ 1341364 h 1600762"/>
              <a:gd name="connsiteX2941" fmla="*/ 698974 w 1555560"/>
              <a:gd name="connsiteY2941" fmla="*/ 1341364 h 1600762"/>
              <a:gd name="connsiteX2942" fmla="*/ 698974 w 1555560"/>
              <a:gd name="connsiteY2942" fmla="*/ 1352909 h 1600762"/>
              <a:gd name="connsiteX2943" fmla="*/ 687793 w 1555560"/>
              <a:gd name="connsiteY2943" fmla="*/ 1341364 h 1600762"/>
              <a:gd name="connsiteX2944" fmla="*/ 676613 w 1555560"/>
              <a:gd name="connsiteY2944" fmla="*/ 1330180 h 1600762"/>
              <a:gd name="connsiteX2945" fmla="*/ 665071 w 1555560"/>
              <a:gd name="connsiteY2945" fmla="*/ 1330180 h 1600762"/>
              <a:gd name="connsiteX2946" fmla="*/ 665071 w 1555560"/>
              <a:gd name="connsiteY2946" fmla="*/ 1318996 h 1600762"/>
              <a:gd name="connsiteX2947" fmla="*/ 676613 w 1555560"/>
              <a:gd name="connsiteY2947" fmla="*/ 1318996 h 1600762"/>
              <a:gd name="connsiteX2948" fmla="*/ 676613 w 1555560"/>
              <a:gd name="connsiteY2948" fmla="*/ 1307812 h 1600762"/>
              <a:gd name="connsiteX2949" fmla="*/ 676613 w 1555560"/>
              <a:gd name="connsiteY2949" fmla="*/ 1301138 h 1600762"/>
              <a:gd name="connsiteX2950" fmla="*/ 676613 w 1555560"/>
              <a:gd name="connsiteY2950" fmla="*/ 1300597 h 1600762"/>
              <a:gd name="connsiteX2951" fmla="*/ 676613 w 1555560"/>
              <a:gd name="connsiteY2951" fmla="*/ 1296267 h 1600762"/>
              <a:gd name="connsiteX2952" fmla="*/ 687793 w 1555560"/>
              <a:gd name="connsiteY2952" fmla="*/ 1296267 h 1600762"/>
              <a:gd name="connsiteX2953" fmla="*/ 687793 w 1555560"/>
              <a:gd name="connsiteY2953" fmla="*/ 1285083 h 1600762"/>
              <a:gd name="connsiteX2954" fmla="*/ 676613 w 1555560"/>
              <a:gd name="connsiteY2954" fmla="*/ 1285083 h 1600762"/>
              <a:gd name="connsiteX2955" fmla="*/ 676613 w 1555560"/>
              <a:gd name="connsiteY2955" fmla="*/ 1296267 h 1600762"/>
              <a:gd name="connsiteX2956" fmla="*/ 665071 w 1555560"/>
              <a:gd name="connsiteY2956" fmla="*/ 1296267 h 1600762"/>
              <a:gd name="connsiteX2957" fmla="*/ 676613 w 1555560"/>
              <a:gd name="connsiteY2957" fmla="*/ 1307812 h 1600762"/>
              <a:gd name="connsiteX2958" fmla="*/ 665071 w 1555560"/>
              <a:gd name="connsiteY2958" fmla="*/ 1307812 h 1600762"/>
              <a:gd name="connsiteX2959" fmla="*/ 665071 w 1555560"/>
              <a:gd name="connsiteY2959" fmla="*/ 1314278 h 1600762"/>
              <a:gd name="connsiteX2960" fmla="*/ 665071 w 1555560"/>
              <a:gd name="connsiteY2960" fmla="*/ 1314802 h 1600762"/>
              <a:gd name="connsiteX2961" fmla="*/ 665071 w 1555560"/>
              <a:gd name="connsiteY2961" fmla="*/ 1318996 h 1600762"/>
              <a:gd name="connsiteX2962" fmla="*/ 665071 w 1555560"/>
              <a:gd name="connsiteY2962" fmla="*/ 1318996 h 1600762"/>
              <a:gd name="connsiteX2963" fmla="*/ 653891 w 1555560"/>
              <a:gd name="connsiteY2963" fmla="*/ 1318996 h 1600762"/>
              <a:gd name="connsiteX2964" fmla="*/ 642710 w 1555560"/>
              <a:gd name="connsiteY2964" fmla="*/ 1307812 h 1600762"/>
              <a:gd name="connsiteX2965" fmla="*/ 631529 w 1555560"/>
              <a:gd name="connsiteY2965" fmla="*/ 1307812 h 1600762"/>
              <a:gd name="connsiteX2966" fmla="*/ 630087 w 1555560"/>
              <a:gd name="connsiteY2966" fmla="*/ 1307812 h 1600762"/>
              <a:gd name="connsiteX2967" fmla="*/ 621430 w 1555560"/>
              <a:gd name="connsiteY2967" fmla="*/ 1307812 h 1600762"/>
              <a:gd name="connsiteX2968" fmla="*/ 619988 w 1555560"/>
              <a:gd name="connsiteY2968" fmla="*/ 1307812 h 1600762"/>
              <a:gd name="connsiteX2969" fmla="*/ 619988 w 1555560"/>
              <a:gd name="connsiteY2969" fmla="*/ 1296267 h 1600762"/>
              <a:gd name="connsiteX2970" fmla="*/ 608807 w 1555560"/>
              <a:gd name="connsiteY2970" fmla="*/ 1296267 h 1600762"/>
              <a:gd name="connsiteX2971" fmla="*/ 608807 w 1555560"/>
              <a:gd name="connsiteY2971" fmla="*/ 1285083 h 1600762"/>
              <a:gd name="connsiteX2972" fmla="*/ 608807 w 1555560"/>
              <a:gd name="connsiteY2972" fmla="*/ 1273899 h 1600762"/>
              <a:gd name="connsiteX2973" fmla="*/ 619988 w 1555560"/>
              <a:gd name="connsiteY2973" fmla="*/ 1273899 h 1600762"/>
              <a:gd name="connsiteX2974" fmla="*/ 619988 w 1555560"/>
              <a:gd name="connsiteY2974" fmla="*/ 1272456 h 1600762"/>
              <a:gd name="connsiteX2975" fmla="*/ 619988 w 1555560"/>
              <a:gd name="connsiteY2975" fmla="*/ 1262355 h 1600762"/>
              <a:gd name="connsiteX2976" fmla="*/ 631529 w 1555560"/>
              <a:gd name="connsiteY2976" fmla="*/ 1262355 h 1600762"/>
              <a:gd name="connsiteX2977" fmla="*/ 631529 w 1555560"/>
              <a:gd name="connsiteY2977" fmla="*/ 1251170 h 1600762"/>
              <a:gd name="connsiteX2978" fmla="*/ 628644 w 1555560"/>
              <a:gd name="connsiteY2978" fmla="*/ 1251170 h 1600762"/>
              <a:gd name="connsiteX2979" fmla="*/ 619988 w 1555560"/>
              <a:gd name="connsiteY2979" fmla="*/ 1251170 h 1600762"/>
              <a:gd name="connsiteX2980" fmla="*/ 619988 w 1555560"/>
              <a:gd name="connsiteY2980" fmla="*/ 1239986 h 1600762"/>
              <a:gd name="connsiteX2981" fmla="*/ 608807 w 1555560"/>
              <a:gd name="connsiteY2981" fmla="*/ 1239986 h 1600762"/>
              <a:gd name="connsiteX2982" fmla="*/ 597626 w 1555560"/>
              <a:gd name="connsiteY2982" fmla="*/ 1239986 h 1600762"/>
              <a:gd name="connsiteX2983" fmla="*/ 597626 w 1555560"/>
              <a:gd name="connsiteY2983" fmla="*/ 1251170 h 1600762"/>
              <a:gd name="connsiteX2984" fmla="*/ 589241 w 1555560"/>
              <a:gd name="connsiteY2984" fmla="*/ 1251170 h 1600762"/>
              <a:gd name="connsiteX2985" fmla="*/ 586446 w 1555560"/>
              <a:gd name="connsiteY2985" fmla="*/ 1251170 h 1600762"/>
              <a:gd name="connsiteX2986" fmla="*/ 574904 w 1555560"/>
              <a:gd name="connsiteY2986" fmla="*/ 1251170 h 1600762"/>
              <a:gd name="connsiteX2987" fmla="*/ 574904 w 1555560"/>
              <a:gd name="connsiteY2987" fmla="*/ 1239986 h 1600762"/>
              <a:gd name="connsiteX2988" fmla="*/ 576347 w 1555560"/>
              <a:gd name="connsiteY2988" fmla="*/ 1239986 h 1600762"/>
              <a:gd name="connsiteX2989" fmla="*/ 586446 w 1555560"/>
              <a:gd name="connsiteY2989" fmla="*/ 1239986 h 1600762"/>
              <a:gd name="connsiteX2990" fmla="*/ 586446 w 1555560"/>
              <a:gd name="connsiteY2990" fmla="*/ 1228802 h 1600762"/>
              <a:gd name="connsiteX2991" fmla="*/ 574904 w 1555560"/>
              <a:gd name="connsiteY2991" fmla="*/ 1228802 h 1600762"/>
              <a:gd name="connsiteX2992" fmla="*/ 574904 w 1555560"/>
              <a:gd name="connsiteY2992" fmla="*/ 1217618 h 1600762"/>
              <a:gd name="connsiteX2993" fmla="*/ 563724 w 1555560"/>
              <a:gd name="connsiteY2993" fmla="*/ 1228802 h 1600762"/>
              <a:gd name="connsiteX2994" fmla="*/ 563724 w 1555560"/>
              <a:gd name="connsiteY2994" fmla="*/ 1217618 h 1600762"/>
              <a:gd name="connsiteX2995" fmla="*/ 552543 w 1555560"/>
              <a:gd name="connsiteY2995" fmla="*/ 1217618 h 1600762"/>
              <a:gd name="connsiteX2996" fmla="*/ 552543 w 1555560"/>
              <a:gd name="connsiteY2996" fmla="*/ 1221812 h 1600762"/>
              <a:gd name="connsiteX2997" fmla="*/ 552543 w 1555560"/>
              <a:gd name="connsiteY2997" fmla="*/ 1222337 h 1600762"/>
              <a:gd name="connsiteX2998" fmla="*/ 552543 w 1555560"/>
              <a:gd name="connsiteY2998" fmla="*/ 1228802 h 1600762"/>
              <a:gd name="connsiteX2999" fmla="*/ 563724 w 1555560"/>
              <a:gd name="connsiteY2999" fmla="*/ 1228802 h 1600762"/>
              <a:gd name="connsiteX3000" fmla="*/ 563724 w 1555560"/>
              <a:gd name="connsiteY3000" fmla="*/ 1239986 h 1600762"/>
              <a:gd name="connsiteX3001" fmla="*/ 552543 w 1555560"/>
              <a:gd name="connsiteY3001" fmla="*/ 1239986 h 1600762"/>
              <a:gd name="connsiteX3002" fmla="*/ 541362 w 1555560"/>
              <a:gd name="connsiteY3002" fmla="*/ 1239986 h 1600762"/>
              <a:gd name="connsiteX3003" fmla="*/ 541362 w 1555560"/>
              <a:gd name="connsiteY3003" fmla="*/ 1228802 h 1600762"/>
              <a:gd name="connsiteX3004" fmla="*/ 529821 w 1555560"/>
              <a:gd name="connsiteY3004" fmla="*/ 1228802 h 1600762"/>
              <a:gd name="connsiteX3005" fmla="*/ 529821 w 1555560"/>
              <a:gd name="connsiteY3005" fmla="*/ 1227404 h 1600762"/>
              <a:gd name="connsiteX3006" fmla="*/ 529821 w 1555560"/>
              <a:gd name="connsiteY3006" fmla="*/ 1224608 h 1600762"/>
              <a:gd name="connsiteX3007" fmla="*/ 529821 w 1555560"/>
              <a:gd name="connsiteY3007" fmla="*/ 1224084 h 1600762"/>
              <a:gd name="connsiteX3008" fmla="*/ 529821 w 1555560"/>
              <a:gd name="connsiteY3008" fmla="*/ 1222337 h 1600762"/>
              <a:gd name="connsiteX3009" fmla="*/ 529821 w 1555560"/>
              <a:gd name="connsiteY3009" fmla="*/ 1221812 h 1600762"/>
              <a:gd name="connsiteX3010" fmla="*/ 529821 w 1555560"/>
              <a:gd name="connsiteY3010" fmla="*/ 1217618 h 1600762"/>
              <a:gd name="connsiteX3011" fmla="*/ 529821 w 1555560"/>
              <a:gd name="connsiteY3011" fmla="*/ 1216175 h 1600762"/>
              <a:gd name="connsiteX3012" fmla="*/ 529821 w 1555560"/>
              <a:gd name="connsiteY3012" fmla="*/ 1210944 h 1600762"/>
              <a:gd name="connsiteX3013" fmla="*/ 529821 w 1555560"/>
              <a:gd name="connsiteY3013" fmla="*/ 1210403 h 1600762"/>
              <a:gd name="connsiteX3014" fmla="*/ 529821 w 1555560"/>
              <a:gd name="connsiteY3014" fmla="*/ 1206074 h 1600762"/>
              <a:gd name="connsiteX3015" fmla="*/ 518640 w 1555560"/>
              <a:gd name="connsiteY3015" fmla="*/ 1217618 h 1600762"/>
              <a:gd name="connsiteX3016" fmla="*/ 518640 w 1555560"/>
              <a:gd name="connsiteY3016" fmla="*/ 1228802 h 1600762"/>
              <a:gd name="connsiteX3017" fmla="*/ 512351 w 1555560"/>
              <a:gd name="connsiteY3017" fmla="*/ 1228802 h 1600762"/>
              <a:gd name="connsiteX3018" fmla="*/ 512177 w 1555560"/>
              <a:gd name="connsiteY3018" fmla="*/ 1228802 h 1600762"/>
              <a:gd name="connsiteX3019" fmla="*/ 511652 w 1555560"/>
              <a:gd name="connsiteY3019" fmla="*/ 1228802 h 1600762"/>
              <a:gd name="connsiteX3020" fmla="*/ 507460 w 1555560"/>
              <a:gd name="connsiteY3020" fmla="*/ 1228802 h 1600762"/>
              <a:gd name="connsiteX3021" fmla="*/ 507460 w 1555560"/>
              <a:gd name="connsiteY3021" fmla="*/ 1239986 h 1600762"/>
              <a:gd name="connsiteX3022" fmla="*/ 507460 w 1555560"/>
              <a:gd name="connsiteY3022" fmla="*/ 1251170 h 1600762"/>
              <a:gd name="connsiteX3023" fmla="*/ 496279 w 1555560"/>
              <a:gd name="connsiteY3023" fmla="*/ 1262355 h 1600762"/>
              <a:gd name="connsiteX3024" fmla="*/ 500472 w 1555560"/>
              <a:gd name="connsiteY3024" fmla="*/ 1262355 h 1600762"/>
              <a:gd name="connsiteX3025" fmla="*/ 500996 w 1555560"/>
              <a:gd name="connsiteY3025" fmla="*/ 1262355 h 1600762"/>
              <a:gd name="connsiteX3026" fmla="*/ 507460 w 1555560"/>
              <a:gd name="connsiteY3026" fmla="*/ 1262355 h 1600762"/>
              <a:gd name="connsiteX3027" fmla="*/ 496279 w 1555560"/>
              <a:gd name="connsiteY3027" fmla="*/ 1273899 h 1600762"/>
              <a:gd name="connsiteX3028" fmla="*/ 496279 w 1555560"/>
              <a:gd name="connsiteY3028" fmla="*/ 1285083 h 1600762"/>
              <a:gd name="connsiteX3029" fmla="*/ 484737 w 1555560"/>
              <a:gd name="connsiteY3029" fmla="*/ 1296267 h 1600762"/>
              <a:gd name="connsiteX3030" fmla="*/ 484737 w 1555560"/>
              <a:gd name="connsiteY3030" fmla="*/ 1307812 h 1600762"/>
              <a:gd name="connsiteX3031" fmla="*/ 483340 w 1555560"/>
              <a:gd name="connsiteY3031" fmla="*/ 1307812 h 1600762"/>
              <a:gd name="connsiteX3032" fmla="*/ 480545 w 1555560"/>
              <a:gd name="connsiteY3032" fmla="*/ 1307812 h 1600762"/>
              <a:gd name="connsiteX3033" fmla="*/ 480020 w 1555560"/>
              <a:gd name="connsiteY3033" fmla="*/ 1307812 h 1600762"/>
              <a:gd name="connsiteX3034" fmla="*/ 478274 w 1555560"/>
              <a:gd name="connsiteY3034" fmla="*/ 1307812 h 1600762"/>
              <a:gd name="connsiteX3035" fmla="*/ 477749 w 1555560"/>
              <a:gd name="connsiteY3035" fmla="*/ 1307812 h 1600762"/>
              <a:gd name="connsiteX3036" fmla="*/ 473557 w 1555560"/>
              <a:gd name="connsiteY3036" fmla="*/ 1307812 h 1600762"/>
              <a:gd name="connsiteX3037" fmla="*/ 462376 w 1555560"/>
              <a:gd name="connsiteY3037" fmla="*/ 1307812 h 1600762"/>
              <a:gd name="connsiteX3038" fmla="*/ 462376 w 1555560"/>
              <a:gd name="connsiteY3038" fmla="*/ 1318996 h 1600762"/>
              <a:gd name="connsiteX3039" fmla="*/ 451195 w 1555560"/>
              <a:gd name="connsiteY3039" fmla="*/ 1318996 h 1600762"/>
              <a:gd name="connsiteX3040" fmla="*/ 439654 w 1555560"/>
              <a:gd name="connsiteY3040" fmla="*/ 1330180 h 1600762"/>
              <a:gd name="connsiteX3041" fmla="*/ 428473 w 1555560"/>
              <a:gd name="connsiteY3041" fmla="*/ 1330180 h 1600762"/>
              <a:gd name="connsiteX3042" fmla="*/ 427076 w 1555560"/>
              <a:gd name="connsiteY3042" fmla="*/ 1330180 h 1600762"/>
              <a:gd name="connsiteX3043" fmla="*/ 417293 w 1555560"/>
              <a:gd name="connsiteY3043" fmla="*/ 1330180 h 1600762"/>
              <a:gd name="connsiteX3044" fmla="*/ 406112 w 1555560"/>
              <a:gd name="connsiteY3044" fmla="*/ 1330180 h 1600762"/>
              <a:gd name="connsiteX3045" fmla="*/ 406112 w 1555560"/>
              <a:gd name="connsiteY3045" fmla="*/ 1341364 h 1600762"/>
              <a:gd name="connsiteX3046" fmla="*/ 406112 w 1555560"/>
              <a:gd name="connsiteY3046" fmla="*/ 1352909 h 1600762"/>
              <a:gd name="connsiteX3047" fmla="*/ 399440 w 1555560"/>
              <a:gd name="connsiteY3047" fmla="*/ 1352909 h 1600762"/>
              <a:gd name="connsiteX3048" fmla="*/ 398899 w 1555560"/>
              <a:gd name="connsiteY3048" fmla="*/ 1352909 h 1600762"/>
              <a:gd name="connsiteX3049" fmla="*/ 394571 w 1555560"/>
              <a:gd name="connsiteY3049" fmla="*/ 1352909 h 1600762"/>
              <a:gd name="connsiteX3050" fmla="*/ 394571 w 1555560"/>
              <a:gd name="connsiteY3050" fmla="*/ 1341364 h 1600762"/>
              <a:gd name="connsiteX3051" fmla="*/ 394571 w 1555560"/>
              <a:gd name="connsiteY3051" fmla="*/ 1330180 h 1600762"/>
              <a:gd name="connsiteX3052" fmla="*/ 394571 w 1555560"/>
              <a:gd name="connsiteY3052" fmla="*/ 1318996 h 1600762"/>
              <a:gd name="connsiteX3053" fmla="*/ 394571 w 1555560"/>
              <a:gd name="connsiteY3053" fmla="*/ 1330180 h 1600762"/>
              <a:gd name="connsiteX3054" fmla="*/ 383390 w 1555560"/>
              <a:gd name="connsiteY3054" fmla="*/ 1330180 h 1600762"/>
              <a:gd name="connsiteX3055" fmla="*/ 383390 w 1555560"/>
              <a:gd name="connsiteY3055" fmla="*/ 1339966 h 1600762"/>
              <a:gd name="connsiteX3056" fmla="*/ 383390 w 1555560"/>
              <a:gd name="connsiteY3056" fmla="*/ 1341364 h 1600762"/>
              <a:gd name="connsiteX3057" fmla="*/ 394571 w 1555560"/>
              <a:gd name="connsiteY3057" fmla="*/ 1341364 h 1600762"/>
              <a:gd name="connsiteX3058" fmla="*/ 383390 w 1555560"/>
              <a:gd name="connsiteY3058" fmla="*/ 1352909 h 1600762"/>
              <a:gd name="connsiteX3059" fmla="*/ 372209 w 1555560"/>
              <a:gd name="connsiteY3059" fmla="*/ 1352909 h 1600762"/>
              <a:gd name="connsiteX3060" fmla="*/ 368016 w 1555560"/>
              <a:gd name="connsiteY3060" fmla="*/ 1352909 h 1600762"/>
              <a:gd name="connsiteX3061" fmla="*/ 367492 w 1555560"/>
              <a:gd name="connsiteY3061" fmla="*/ 1352909 h 1600762"/>
              <a:gd name="connsiteX3062" fmla="*/ 361028 w 1555560"/>
              <a:gd name="connsiteY3062" fmla="*/ 1352909 h 1600762"/>
              <a:gd name="connsiteX3063" fmla="*/ 361028 w 1555560"/>
              <a:gd name="connsiteY3063" fmla="*/ 1341364 h 1600762"/>
              <a:gd name="connsiteX3064" fmla="*/ 359586 w 1555560"/>
              <a:gd name="connsiteY3064" fmla="*/ 1341364 h 1600762"/>
              <a:gd name="connsiteX3065" fmla="*/ 356700 w 1555560"/>
              <a:gd name="connsiteY3065" fmla="*/ 1341364 h 1600762"/>
              <a:gd name="connsiteX3066" fmla="*/ 356159 w 1555560"/>
              <a:gd name="connsiteY3066" fmla="*/ 1341364 h 1600762"/>
              <a:gd name="connsiteX3067" fmla="*/ 349487 w 1555560"/>
              <a:gd name="connsiteY3067" fmla="*/ 1341364 h 1600762"/>
              <a:gd name="connsiteX3068" fmla="*/ 361028 w 1555560"/>
              <a:gd name="connsiteY3068" fmla="*/ 1352909 h 1600762"/>
              <a:gd name="connsiteX3069" fmla="*/ 349487 w 1555560"/>
              <a:gd name="connsiteY3069" fmla="*/ 1364093 h 1600762"/>
              <a:gd name="connsiteX3070" fmla="*/ 338306 w 1555560"/>
              <a:gd name="connsiteY3070" fmla="*/ 1364093 h 1600762"/>
              <a:gd name="connsiteX3071" fmla="*/ 327126 w 1555560"/>
              <a:gd name="connsiteY3071" fmla="*/ 1364093 h 1600762"/>
              <a:gd name="connsiteX3072" fmla="*/ 327126 w 1555560"/>
              <a:gd name="connsiteY3072" fmla="*/ 1352909 h 1600762"/>
              <a:gd name="connsiteX3073" fmla="*/ 338306 w 1555560"/>
              <a:gd name="connsiteY3073" fmla="*/ 1341364 h 1600762"/>
              <a:gd name="connsiteX3074" fmla="*/ 328523 w 1555560"/>
              <a:gd name="connsiteY3074" fmla="*/ 1341364 h 1600762"/>
              <a:gd name="connsiteX3075" fmla="*/ 327126 w 1555560"/>
              <a:gd name="connsiteY3075" fmla="*/ 1341364 h 1600762"/>
              <a:gd name="connsiteX3076" fmla="*/ 327126 w 1555560"/>
              <a:gd name="connsiteY3076" fmla="*/ 1330180 h 1600762"/>
              <a:gd name="connsiteX3077" fmla="*/ 338306 w 1555560"/>
              <a:gd name="connsiteY3077" fmla="*/ 1318996 h 1600762"/>
              <a:gd name="connsiteX3078" fmla="*/ 338306 w 1555560"/>
              <a:gd name="connsiteY3078" fmla="*/ 1307812 h 1600762"/>
              <a:gd name="connsiteX3079" fmla="*/ 327126 w 1555560"/>
              <a:gd name="connsiteY3079" fmla="*/ 1307812 h 1600762"/>
              <a:gd name="connsiteX3080" fmla="*/ 338306 w 1555560"/>
              <a:gd name="connsiteY3080" fmla="*/ 1296267 h 1600762"/>
              <a:gd name="connsiteX3081" fmla="*/ 342499 w 1555560"/>
              <a:gd name="connsiteY3081" fmla="*/ 1296267 h 1600762"/>
              <a:gd name="connsiteX3082" fmla="*/ 343023 w 1555560"/>
              <a:gd name="connsiteY3082" fmla="*/ 1296267 h 1600762"/>
              <a:gd name="connsiteX3083" fmla="*/ 343198 w 1555560"/>
              <a:gd name="connsiteY3083" fmla="*/ 1296267 h 1600762"/>
              <a:gd name="connsiteX3084" fmla="*/ 349487 w 1555560"/>
              <a:gd name="connsiteY3084" fmla="*/ 1296267 h 1600762"/>
              <a:gd name="connsiteX3085" fmla="*/ 350930 w 1555560"/>
              <a:gd name="connsiteY3085" fmla="*/ 1296267 h 1600762"/>
              <a:gd name="connsiteX3086" fmla="*/ 353815 w 1555560"/>
              <a:gd name="connsiteY3086" fmla="*/ 1296267 h 1600762"/>
              <a:gd name="connsiteX3087" fmla="*/ 354356 w 1555560"/>
              <a:gd name="connsiteY3087" fmla="*/ 1296267 h 1600762"/>
              <a:gd name="connsiteX3088" fmla="*/ 361028 w 1555560"/>
              <a:gd name="connsiteY3088" fmla="*/ 1296267 h 1600762"/>
              <a:gd name="connsiteX3089" fmla="*/ 361028 w 1555560"/>
              <a:gd name="connsiteY3089" fmla="*/ 1285083 h 1600762"/>
              <a:gd name="connsiteX3090" fmla="*/ 349487 w 1555560"/>
              <a:gd name="connsiteY3090" fmla="*/ 1285083 h 1600762"/>
              <a:gd name="connsiteX3091" fmla="*/ 338306 w 1555560"/>
              <a:gd name="connsiteY3091" fmla="*/ 1285083 h 1600762"/>
              <a:gd name="connsiteX3092" fmla="*/ 338306 w 1555560"/>
              <a:gd name="connsiteY3092" fmla="*/ 1296267 h 1600762"/>
              <a:gd name="connsiteX3093" fmla="*/ 327126 w 1555560"/>
              <a:gd name="connsiteY3093" fmla="*/ 1296267 h 1600762"/>
              <a:gd name="connsiteX3094" fmla="*/ 327126 w 1555560"/>
              <a:gd name="connsiteY3094" fmla="*/ 1307812 h 1600762"/>
              <a:gd name="connsiteX3095" fmla="*/ 315945 w 1555560"/>
              <a:gd name="connsiteY3095" fmla="*/ 1307812 h 1600762"/>
              <a:gd name="connsiteX3096" fmla="*/ 327126 w 1555560"/>
              <a:gd name="connsiteY3096" fmla="*/ 1318996 h 1600762"/>
              <a:gd name="connsiteX3097" fmla="*/ 327126 w 1555560"/>
              <a:gd name="connsiteY3097" fmla="*/ 1330180 h 1600762"/>
              <a:gd name="connsiteX3098" fmla="*/ 315945 w 1555560"/>
              <a:gd name="connsiteY3098" fmla="*/ 1330180 h 1600762"/>
              <a:gd name="connsiteX3099" fmla="*/ 315945 w 1555560"/>
              <a:gd name="connsiteY3099" fmla="*/ 1318996 h 1600762"/>
              <a:gd name="connsiteX3100" fmla="*/ 309273 w 1555560"/>
              <a:gd name="connsiteY3100" fmla="*/ 1318996 h 1600762"/>
              <a:gd name="connsiteX3101" fmla="*/ 304404 w 1555560"/>
              <a:gd name="connsiteY3101" fmla="*/ 1318996 h 1600762"/>
              <a:gd name="connsiteX3102" fmla="*/ 304404 w 1555560"/>
              <a:gd name="connsiteY3102" fmla="*/ 1307812 h 1600762"/>
              <a:gd name="connsiteX3103" fmla="*/ 293223 w 1555560"/>
              <a:gd name="connsiteY3103" fmla="*/ 1318996 h 1600762"/>
              <a:gd name="connsiteX3104" fmla="*/ 304404 w 1555560"/>
              <a:gd name="connsiteY3104" fmla="*/ 1318996 h 1600762"/>
              <a:gd name="connsiteX3105" fmla="*/ 304404 w 1555560"/>
              <a:gd name="connsiteY3105" fmla="*/ 1330180 h 1600762"/>
              <a:gd name="connsiteX3106" fmla="*/ 293223 w 1555560"/>
              <a:gd name="connsiteY3106" fmla="*/ 1330180 h 1600762"/>
              <a:gd name="connsiteX3107" fmla="*/ 293223 w 1555560"/>
              <a:gd name="connsiteY3107" fmla="*/ 1341364 h 1600762"/>
              <a:gd name="connsiteX3108" fmla="*/ 282042 w 1555560"/>
              <a:gd name="connsiteY3108" fmla="*/ 1341364 h 1600762"/>
              <a:gd name="connsiteX3109" fmla="*/ 272259 w 1555560"/>
              <a:gd name="connsiteY3109" fmla="*/ 1341364 h 1600762"/>
              <a:gd name="connsiteX3110" fmla="*/ 270862 w 1555560"/>
              <a:gd name="connsiteY3110" fmla="*/ 1341364 h 1600762"/>
              <a:gd name="connsiteX3111" fmla="*/ 270862 w 1555560"/>
              <a:gd name="connsiteY3111" fmla="*/ 1330180 h 1600762"/>
              <a:gd name="connsiteX3112" fmla="*/ 279247 w 1555560"/>
              <a:gd name="connsiteY3112" fmla="*/ 1330180 h 1600762"/>
              <a:gd name="connsiteX3113" fmla="*/ 280645 w 1555560"/>
              <a:gd name="connsiteY3113" fmla="*/ 1330180 h 1600762"/>
              <a:gd name="connsiteX3114" fmla="*/ 282042 w 1555560"/>
              <a:gd name="connsiteY3114" fmla="*/ 1330180 h 1600762"/>
              <a:gd name="connsiteX3115" fmla="*/ 282042 w 1555560"/>
              <a:gd name="connsiteY3115" fmla="*/ 1318996 h 1600762"/>
              <a:gd name="connsiteX3116" fmla="*/ 270862 w 1555560"/>
              <a:gd name="connsiteY3116" fmla="*/ 1318996 h 1600762"/>
              <a:gd name="connsiteX3117" fmla="*/ 259320 w 1555560"/>
              <a:gd name="connsiteY3117" fmla="*/ 1330180 h 1600762"/>
              <a:gd name="connsiteX3118" fmla="*/ 236959 w 1555560"/>
              <a:gd name="connsiteY3118" fmla="*/ 1318996 h 1600762"/>
              <a:gd name="connsiteX3119" fmla="*/ 236959 w 1555560"/>
              <a:gd name="connsiteY3119" fmla="*/ 1330180 h 1600762"/>
              <a:gd name="connsiteX3120" fmla="*/ 225778 w 1555560"/>
              <a:gd name="connsiteY3120" fmla="*/ 1330180 h 1600762"/>
              <a:gd name="connsiteX3121" fmla="*/ 225778 w 1555560"/>
              <a:gd name="connsiteY3121" fmla="*/ 1318996 h 1600762"/>
              <a:gd name="connsiteX3122" fmla="*/ 214237 w 1555560"/>
              <a:gd name="connsiteY3122" fmla="*/ 1318996 h 1600762"/>
              <a:gd name="connsiteX3123" fmla="*/ 214237 w 1555560"/>
              <a:gd name="connsiteY3123" fmla="*/ 1307812 h 1600762"/>
              <a:gd name="connsiteX3124" fmla="*/ 203056 w 1555560"/>
              <a:gd name="connsiteY3124" fmla="*/ 1318996 h 1600762"/>
              <a:gd name="connsiteX3125" fmla="*/ 191875 w 1555560"/>
              <a:gd name="connsiteY3125" fmla="*/ 1307812 h 1600762"/>
              <a:gd name="connsiteX3126" fmla="*/ 191875 w 1555560"/>
              <a:gd name="connsiteY3126" fmla="*/ 1318996 h 1600762"/>
              <a:gd name="connsiteX3127" fmla="*/ 180695 w 1555560"/>
              <a:gd name="connsiteY3127" fmla="*/ 1318996 h 1600762"/>
              <a:gd name="connsiteX3128" fmla="*/ 180695 w 1555560"/>
              <a:gd name="connsiteY3128" fmla="*/ 1307812 h 1600762"/>
              <a:gd name="connsiteX3129" fmla="*/ 169153 w 1555560"/>
              <a:gd name="connsiteY3129" fmla="*/ 1307812 h 1600762"/>
              <a:gd name="connsiteX3130" fmla="*/ 169153 w 1555560"/>
              <a:gd name="connsiteY3130" fmla="*/ 1318996 h 1600762"/>
              <a:gd name="connsiteX3131" fmla="*/ 157973 w 1555560"/>
              <a:gd name="connsiteY3131" fmla="*/ 1318996 h 1600762"/>
              <a:gd name="connsiteX3132" fmla="*/ 157973 w 1555560"/>
              <a:gd name="connsiteY3132" fmla="*/ 1307812 h 1600762"/>
              <a:gd name="connsiteX3133" fmla="*/ 153256 w 1555560"/>
              <a:gd name="connsiteY3133" fmla="*/ 1307812 h 1600762"/>
              <a:gd name="connsiteX3134" fmla="*/ 146792 w 1555560"/>
              <a:gd name="connsiteY3134" fmla="*/ 1307812 h 1600762"/>
              <a:gd name="connsiteX3135" fmla="*/ 146792 w 1555560"/>
              <a:gd name="connsiteY3135" fmla="*/ 1318996 h 1600762"/>
              <a:gd name="connsiteX3136" fmla="*/ 135611 w 1555560"/>
              <a:gd name="connsiteY3136" fmla="*/ 1318996 h 1600762"/>
              <a:gd name="connsiteX3137" fmla="*/ 135611 w 1555560"/>
              <a:gd name="connsiteY3137" fmla="*/ 1307812 h 1600762"/>
              <a:gd name="connsiteX3138" fmla="*/ 130742 w 1555560"/>
              <a:gd name="connsiteY3138" fmla="*/ 1307812 h 1600762"/>
              <a:gd name="connsiteX3139" fmla="*/ 124070 w 1555560"/>
              <a:gd name="connsiteY3139" fmla="*/ 1307812 h 1600762"/>
              <a:gd name="connsiteX3140" fmla="*/ 124070 w 1555560"/>
              <a:gd name="connsiteY3140" fmla="*/ 1304926 h 1600762"/>
              <a:gd name="connsiteX3141" fmla="*/ 124070 w 1555560"/>
              <a:gd name="connsiteY3141" fmla="*/ 1296267 h 1600762"/>
              <a:gd name="connsiteX3142" fmla="*/ 112889 w 1555560"/>
              <a:gd name="connsiteY3142" fmla="*/ 1296267 h 1600762"/>
              <a:gd name="connsiteX3143" fmla="*/ 112889 w 1555560"/>
              <a:gd name="connsiteY3143" fmla="*/ 1285083 h 1600762"/>
              <a:gd name="connsiteX3144" fmla="*/ 124070 w 1555560"/>
              <a:gd name="connsiteY3144" fmla="*/ 1285083 h 1600762"/>
              <a:gd name="connsiteX3145" fmla="*/ 135611 w 1555560"/>
              <a:gd name="connsiteY3145" fmla="*/ 1273899 h 1600762"/>
              <a:gd name="connsiteX3146" fmla="*/ 143997 w 1555560"/>
              <a:gd name="connsiteY3146" fmla="*/ 1273899 h 1600762"/>
              <a:gd name="connsiteX3147" fmla="*/ 146792 w 1555560"/>
              <a:gd name="connsiteY3147" fmla="*/ 1273899 h 1600762"/>
              <a:gd name="connsiteX3148" fmla="*/ 157973 w 1555560"/>
              <a:gd name="connsiteY3148" fmla="*/ 1262355 h 1600762"/>
              <a:gd name="connsiteX3149" fmla="*/ 157973 w 1555560"/>
              <a:gd name="connsiteY3149" fmla="*/ 1272456 h 1600762"/>
              <a:gd name="connsiteX3150" fmla="*/ 157973 w 1555560"/>
              <a:gd name="connsiteY3150" fmla="*/ 1273899 h 1600762"/>
              <a:gd name="connsiteX3151" fmla="*/ 169153 w 1555560"/>
              <a:gd name="connsiteY3151" fmla="*/ 1285083 h 1600762"/>
              <a:gd name="connsiteX3152" fmla="*/ 167756 w 1555560"/>
              <a:gd name="connsiteY3152" fmla="*/ 1285083 h 1600762"/>
              <a:gd name="connsiteX3153" fmla="*/ 162690 w 1555560"/>
              <a:gd name="connsiteY3153" fmla="*/ 1285083 h 1600762"/>
              <a:gd name="connsiteX3154" fmla="*/ 162165 w 1555560"/>
              <a:gd name="connsiteY3154" fmla="*/ 1285083 h 1600762"/>
              <a:gd name="connsiteX3155" fmla="*/ 157973 w 1555560"/>
              <a:gd name="connsiteY3155" fmla="*/ 1285083 h 1600762"/>
              <a:gd name="connsiteX3156" fmla="*/ 157973 w 1555560"/>
              <a:gd name="connsiteY3156" fmla="*/ 1296267 h 1600762"/>
              <a:gd name="connsiteX3157" fmla="*/ 159370 w 1555560"/>
              <a:gd name="connsiteY3157" fmla="*/ 1296267 h 1600762"/>
              <a:gd name="connsiteX3158" fmla="*/ 164437 w 1555560"/>
              <a:gd name="connsiteY3158" fmla="*/ 1296267 h 1600762"/>
              <a:gd name="connsiteX3159" fmla="*/ 164961 w 1555560"/>
              <a:gd name="connsiteY3159" fmla="*/ 1296267 h 1600762"/>
              <a:gd name="connsiteX3160" fmla="*/ 169153 w 1555560"/>
              <a:gd name="connsiteY3160" fmla="*/ 1296267 h 1600762"/>
              <a:gd name="connsiteX3161" fmla="*/ 169153 w 1555560"/>
              <a:gd name="connsiteY3161" fmla="*/ 1285083 h 1600762"/>
              <a:gd name="connsiteX3162" fmla="*/ 169153 w 1555560"/>
              <a:gd name="connsiteY3162" fmla="*/ 1273899 h 1600762"/>
              <a:gd name="connsiteX3163" fmla="*/ 174022 w 1555560"/>
              <a:gd name="connsiteY3163" fmla="*/ 1273899 h 1600762"/>
              <a:gd name="connsiteX3164" fmla="*/ 180695 w 1555560"/>
              <a:gd name="connsiteY3164" fmla="*/ 1273899 h 1600762"/>
              <a:gd name="connsiteX3165" fmla="*/ 180695 w 1555560"/>
              <a:gd name="connsiteY3165" fmla="*/ 1262355 h 1600762"/>
              <a:gd name="connsiteX3166" fmla="*/ 180695 w 1555560"/>
              <a:gd name="connsiteY3166" fmla="*/ 1251170 h 1600762"/>
              <a:gd name="connsiteX3167" fmla="*/ 169153 w 1555560"/>
              <a:gd name="connsiteY3167" fmla="*/ 1251170 h 1600762"/>
              <a:gd name="connsiteX3168" fmla="*/ 169153 w 1555560"/>
              <a:gd name="connsiteY3168" fmla="*/ 1239986 h 1600762"/>
              <a:gd name="connsiteX3169" fmla="*/ 157973 w 1555560"/>
              <a:gd name="connsiteY3169" fmla="*/ 1239986 h 1600762"/>
              <a:gd name="connsiteX3170" fmla="*/ 146792 w 1555560"/>
              <a:gd name="connsiteY3170" fmla="*/ 1251170 h 1600762"/>
              <a:gd name="connsiteX3171" fmla="*/ 157973 w 1555560"/>
              <a:gd name="connsiteY3171" fmla="*/ 1251170 h 1600762"/>
              <a:gd name="connsiteX3172" fmla="*/ 169153 w 1555560"/>
              <a:gd name="connsiteY3172" fmla="*/ 1262355 h 1600762"/>
              <a:gd name="connsiteX3173" fmla="*/ 167756 w 1555560"/>
              <a:gd name="connsiteY3173" fmla="*/ 1262355 h 1600762"/>
              <a:gd name="connsiteX3174" fmla="*/ 162690 w 1555560"/>
              <a:gd name="connsiteY3174" fmla="*/ 1262355 h 1600762"/>
              <a:gd name="connsiteX3175" fmla="*/ 157973 w 1555560"/>
              <a:gd name="connsiteY3175" fmla="*/ 1262355 h 1600762"/>
              <a:gd name="connsiteX3176" fmla="*/ 153256 w 1555560"/>
              <a:gd name="connsiteY3176" fmla="*/ 1262355 h 1600762"/>
              <a:gd name="connsiteX3177" fmla="*/ 146792 w 1555560"/>
              <a:gd name="connsiteY3177" fmla="*/ 1262355 h 1600762"/>
              <a:gd name="connsiteX3178" fmla="*/ 138406 w 1555560"/>
              <a:gd name="connsiteY3178" fmla="*/ 1262355 h 1600762"/>
              <a:gd name="connsiteX3179" fmla="*/ 135611 w 1555560"/>
              <a:gd name="connsiteY3179" fmla="*/ 1262355 h 1600762"/>
              <a:gd name="connsiteX3180" fmla="*/ 124070 w 1555560"/>
              <a:gd name="connsiteY3180" fmla="*/ 1273899 h 1600762"/>
              <a:gd name="connsiteX3181" fmla="*/ 124070 w 1555560"/>
              <a:gd name="connsiteY3181" fmla="*/ 1262355 h 1600762"/>
              <a:gd name="connsiteX3182" fmla="*/ 135611 w 1555560"/>
              <a:gd name="connsiteY3182" fmla="*/ 1251170 h 1600762"/>
              <a:gd name="connsiteX3183" fmla="*/ 124070 w 1555560"/>
              <a:gd name="connsiteY3183" fmla="*/ 1251170 h 1600762"/>
              <a:gd name="connsiteX3184" fmla="*/ 124070 w 1555560"/>
              <a:gd name="connsiteY3184" fmla="*/ 1239986 h 1600762"/>
              <a:gd name="connsiteX3185" fmla="*/ 112889 w 1555560"/>
              <a:gd name="connsiteY3185" fmla="*/ 1239986 h 1600762"/>
              <a:gd name="connsiteX3186" fmla="*/ 101709 w 1555560"/>
              <a:gd name="connsiteY3186" fmla="*/ 1239986 h 1600762"/>
              <a:gd name="connsiteX3187" fmla="*/ 90528 w 1555560"/>
              <a:gd name="connsiteY3187" fmla="*/ 1239986 h 1600762"/>
              <a:gd name="connsiteX3188" fmla="*/ 90528 w 1555560"/>
              <a:gd name="connsiteY3188" fmla="*/ 1251170 h 1600762"/>
              <a:gd name="connsiteX3189" fmla="*/ 101709 w 1555560"/>
              <a:gd name="connsiteY3189" fmla="*/ 1262355 h 1600762"/>
              <a:gd name="connsiteX3190" fmla="*/ 104504 w 1555560"/>
              <a:gd name="connsiteY3190" fmla="*/ 1262355 h 1600762"/>
              <a:gd name="connsiteX3191" fmla="*/ 112889 w 1555560"/>
              <a:gd name="connsiteY3191" fmla="*/ 1262355 h 1600762"/>
              <a:gd name="connsiteX3192" fmla="*/ 112889 w 1555560"/>
              <a:gd name="connsiteY3192" fmla="*/ 1273899 h 1600762"/>
              <a:gd name="connsiteX3193" fmla="*/ 101709 w 1555560"/>
              <a:gd name="connsiteY3193" fmla="*/ 1273899 h 1600762"/>
              <a:gd name="connsiteX3194" fmla="*/ 101709 w 1555560"/>
              <a:gd name="connsiteY3194" fmla="*/ 1285083 h 1600762"/>
              <a:gd name="connsiteX3195" fmla="*/ 90528 w 1555560"/>
              <a:gd name="connsiteY3195" fmla="*/ 1285083 h 1600762"/>
              <a:gd name="connsiteX3196" fmla="*/ 78986 w 1555560"/>
              <a:gd name="connsiteY3196" fmla="*/ 1285083 h 1600762"/>
              <a:gd name="connsiteX3197" fmla="*/ 78986 w 1555560"/>
              <a:gd name="connsiteY3197" fmla="*/ 1273899 h 1600762"/>
              <a:gd name="connsiteX3198" fmla="*/ 83314 w 1555560"/>
              <a:gd name="connsiteY3198" fmla="*/ 1273899 h 1600762"/>
              <a:gd name="connsiteX3199" fmla="*/ 83855 w 1555560"/>
              <a:gd name="connsiteY3199" fmla="*/ 1273899 h 1600762"/>
              <a:gd name="connsiteX3200" fmla="*/ 90528 w 1555560"/>
              <a:gd name="connsiteY3200" fmla="*/ 1273899 h 1600762"/>
              <a:gd name="connsiteX3201" fmla="*/ 90528 w 1555560"/>
              <a:gd name="connsiteY3201" fmla="*/ 1262355 h 1600762"/>
              <a:gd name="connsiteX3202" fmla="*/ 89085 w 1555560"/>
              <a:gd name="connsiteY3202" fmla="*/ 1262355 h 1600762"/>
              <a:gd name="connsiteX3203" fmla="*/ 80429 w 1555560"/>
              <a:gd name="connsiteY3203" fmla="*/ 1262355 h 1600762"/>
              <a:gd name="connsiteX3204" fmla="*/ 78986 w 1555560"/>
              <a:gd name="connsiteY3204" fmla="*/ 1262355 h 1600762"/>
              <a:gd name="connsiteX3205" fmla="*/ 78986 w 1555560"/>
              <a:gd name="connsiteY3205" fmla="*/ 1273899 h 1600762"/>
              <a:gd name="connsiteX3206" fmla="*/ 67806 w 1555560"/>
              <a:gd name="connsiteY3206" fmla="*/ 1262355 h 1600762"/>
              <a:gd name="connsiteX3207" fmla="*/ 67806 w 1555560"/>
              <a:gd name="connsiteY3207" fmla="*/ 1251170 h 1600762"/>
              <a:gd name="connsiteX3208" fmla="*/ 71998 w 1555560"/>
              <a:gd name="connsiteY3208" fmla="*/ 1251170 h 1600762"/>
              <a:gd name="connsiteX3209" fmla="*/ 72523 w 1555560"/>
              <a:gd name="connsiteY3209" fmla="*/ 1251170 h 1600762"/>
              <a:gd name="connsiteX3210" fmla="*/ 72697 w 1555560"/>
              <a:gd name="connsiteY3210" fmla="*/ 1251170 h 1600762"/>
              <a:gd name="connsiteX3211" fmla="*/ 74095 w 1555560"/>
              <a:gd name="connsiteY3211" fmla="*/ 1251170 h 1600762"/>
              <a:gd name="connsiteX3212" fmla="*/ 76191 w 1555560"/>
              <a:gd name="connsiteY3212" fmla="*/ 1251170 h 1600762"/>
              <a:gd name="connsiteX3213" fmla="*/ 78986 w 1555560"/>
              <a:gd name="connsiteY3213" fmla="*/ 1251170 h 1600762"/>
              <a:gd name="connsiteX3214" fmla="*/ 78986 w 1555560"/>
              <a:gd name="connsiteY3214" fmla="*/ 1239986 h 1600762"/>
              <a:gd name="connsiteX3215" fmla="*/ 67806 w 1555560"/>
              <a:gd name="connsiteY3215" fmla="*/ 1239986 h 1600762"/>
              <a:gd name="connsiteX3216" fmla="*/ 56625 w 1555560"/>
              <a:gd name="connsiteY3216" fmla="*/ 1239986 h 1600762"/>
              <a:gd name="connsiteX3217" fmla="*/ 56625 w 1555560"/>
              <a:gd name="connsiteY3217" fmla="*/ 1251170 h 1600762"/>
              <a:gd name="connsiteX3218" fmla="*/ 56625 w 1555560"/>
              <a:gd name="connsiteY3218" fmla="*/ 1262355 h 1600762"/>
              <a:gd name="connsiteX3219" fmla="*/ 45444 w 1555560"/>
              <a:gd name="connsiteY3219" fmla="*/ 1273899 h 1600762"/>
              <a:gd name="connsiteX3220" fmla="*/ 33903 w 1555560"/>
              <a:gd name="connsiteY3220" fmla="*/ 1262355 h 1600762"/>
              <a:gd name="connsiteX3221" fmla="*/ 29710 w 1555560"/>
              <a:gd name="connsiteY3221" fmla="*/ 1262355 h 1600762"/>
              <a:gd name="connsiteX3222" fmla="*/ 29186 w 1555560"/>
              <a:gd name="connsiteY3222" fmla="*/ 1262355 h 1600762"/>
              <a:gd name="connsiteX3223" fmla="*/ 22722 w 1555560"/>
              <a:gd name="connsiteY3223" fmla="*/ 1262355 h 1600762"/>
              <a:gd name="connsiteX3224" fmla="*/ 22722 w 1555560"/>
              <a:gd name="connsiteY3224" fmla="*/ 1258161 h 1600762"/>
              <a:gd name="connsiteX3225" fmla="*/ 22722 w 1555560"/>
              <a:gd name="connsiteY3225" fmla="*/ 1257636 h 1600762"/>
              <a:gd name="connsiteX3226" fmla="*/ 22722 w 1555560"/>
              <a:gd name="connsiteY3226" fmla="*/ 1251170 h 1600762"/>
              <a:gd name="connsiteX3227" fmla="*/ 11542 w 1555560"/>
              <a:gd name="connsiteY3227" fmla="*/ 1251170 h 1600762"/>
              <a:gd name="connsiteX3228" fmla="*/ 4869 w 1555560"/>
              <a:gd name="connsiteY3228" fmla="*/ 1251170 h 1600762"/>
              <a:gd name="connsiteX3229" fmla="*/ 0 w 1555560"/>
              <a:gd name="connsiteY3229" fmla="*/ 1251170 h 1600762"/>
              <a:gd name="connsiteX3230" fmla="*/ 0 w 1555560"/>
              <a:gd name="connsiteY3230" fmla="*/ 1239986 h 1600762"/>
              <a:gd name="connsiteX3231" fmla="*/ 11542 w 1555560"/>
              <a:gd name="connsiteY3231" fmla="*/ 1228802 h 1600762"/>
              <a:gd name="connsiteX3232" fmla="*/ 22722 w 1555560"/>
              <a:gd name="connsiteY3232" fmla="*/ 1239986 h 1600762"/>
              <a:gd name="connsiteX3233" fmla="*/ 22722 w 1555560"/>
              <a:gd name="connsiteY3233" fmla="*/ 1228802 h 1600762"/>
              <a:gd name="connsiteX3234" fmla="*/ 21325 w 1555560"/>
              <a:gd name="connsiteY3234" fmla="*/ 1228802 h 1600762"/>
              <a:gd name="connsiteX3235" fmla="*/ 18530 w 1555560"/>
              <a:gd name="connsiteY3235" fmla="*/ 1228802 h 1600762"/>
              <a:gd name="connsiteX3236" fmla="*/ 18005 w 1555560"/>
              <a:gd name="connsiteY3236" fmla="*/ 1228802 h 1600762"/>
              <a:gd name="connsiteX3237" fmla="*/ 11542 w 1555560"/>
              <a:gd name="connsiteY3237" fmla="*/ 1228802 h 1600762"/>
              <a:gd name="connsiteX3238" fmla="*/ 11542 w 1555560"/>
              <a:gd name="connsiteY3238" fmla="*/ 1217618 h 1600762"/>
              <a:gd name="connsiteX3239" fmla="*/ 11542 w 1555560"/>
              <a:gd name="connsiteY3239" fmla="*/ 1206074 h 1600762"/>
              <a:gd name="connsiteX3240" fmla="*/ 11542 w 1555560"/>
              <a:gd name="connsiteY3240" fmla="*/ 1194889 h 1600762"/>
              <a:gd name="connsiteX3241" fmla="*/ 22722 w 1555560"/>
              <a:gd name="connsiteY3241" fmla="*/ 1183705 h 1600762"/>
              <a:gd name="connsiteX3242" fmla="*/ 22722 w 1555560"/>
              <a:gd name="connsiteY3242" fmla="*/ 1172521 h 1600762"/>
              <a:gd name="connsiteX3243" fmla="*/ 22722 w 1555560"/>
              <a:gd name="connsiteY3243" fmla="*/ 1160977 h 1600762"/>
              <a:gd name="connsiteX3244" fmla="*/ 22722 w 1555560"/>
              <a:gd name="connsiteY3244" fmla="*/ 1149792 h 1600762"/>
              <a:gd name="connsiteX3245" fmla="*/ 33903 w 1555560"/>
              <a:gd name="connsiteY3245" fmla="*/ 1149792 h 1600762"/>
              <a:gd name="connsiteX3246" fmla="*/ 33903 w 1555560"/>
              <a:gd name="connsiteY3246" fmla="*/ 1138608 h 1600762"/>
              <a:gd name="connsiteX3247" fmla="*/ 33903 w 1555560"/>
              <a:gd name="connsiteY3247" fmla="*/ 1127424 h 1600762"/>
              <a:gd name="connsiteX3248" fmla="*/ 45444 w 1555560"/>
              <a:gd name="connsiteY3248" fmla="*/ 1115880 h 1600762"/>
              <a:gd name="connsiteX3249" fmla="*/ 45444 w 1555560"/>
              <a:gd name="connsiteY3249" fmla="*/ 1104696 h 1600762"/>
              <a:gd name="connsiteX3250" fmla="*/ 45444 w 1555560"/>
              <a:gd name="connsiteY3250" fmla="*/ 1093511 h 1600762"/>
              <a:gd name="connsiteX3251" fmla="*/ 45444 w 1555560"/>
              <a:gd name="connsiteY3251" fmla="*/ 1082327 h 1600762"/>
              <a:gd name="connsiteX3252" fmla="*/ 56625 w 1555560"/>
              <a:gd name="connsiteY3252" fmla="*/ 1082327 h 1600762"/>
              <a:gd name="connsiteX3253" fmla="*/ 56625 w 1555560"/>
              <a:gd name="connsiteY3253" fmla="*/ 1070783 h 1600762"/>
              <a:gd name="connsiteX3254" fmla="*/ 56625 w 1555560"/>
              <a:gd name="connsiteY3254" fmla="*/ 1059599 h 1600762"/>
              <a:gd name="connsiteX3255" fmla="*/ 56625 w 1555560"/>
              <a:gd name="connsiteY3255" fmla="*/ 1048414 h 1600762"/>
              <a:gd name="connsiteX3256" fmla="*/ 67806 w 1555560"/>
              <a:gd name="connsiteY3256" fmla="*/ 1048414 h 1600762"/>
              <a:gd name="connsiteX3257" fmla="*/ 67806 w 1555560"/>
              <a:gd name="connsiteY3257" fmla="*/ 1037230 h 1600762"/>
              <a:gd name="connsiteX3258" fmla="*/ 67806 w 1555560"/>
              <a:gd name="connsiteY3258" fmla="*/ 1025686 h 1600762"/>
              <a:gd name="connsiteX3259" fmla="*/ 78986 w 1555560"/>
              <a:gd name="connsiteY3259" fmla="*/ 1014502 h 1600762"/>
              <a:gd name="connsiteX3260" fmla="*/ 78986 w 1555560"/>
              <a:gd name="connsiteY3260" fmla="*/ 1003318 h 1600762"/>
              <a:gd name="connsiteX3261" fmla="*/ 90528 w 1555560"/>
              <a:gd name="connsiteY3261" fmla="*/ 980589 h 1600762"/>
              <a:gd name="connsiteX3262" fmla="*/ 90528 w 1555560"/>
              <a:gd name="connsiteY3262" fmla="*/ 969405 h 1600762"/>
              <a:gd name="connsiteX3263" fmla="*/ 101709 w 1555560"/>
              <a:gd name="connsiteY3263" fmla="*/ 958221 h 1600762"/>
              <a:gd name="connsiteX3264" fmla="*/ 112889 w 1555560"/>
              <a:gd name="connsiteY3264" fmla="*/ 958221 h 1600762"/>
              <a:gd name="connsiteX3265" fmla="*/ 124070 w 1555560"/>
              <a:gd name="connsiteY3265" fmla="*/ 958221 h 1600762"/>
              <a:gd name="connsiteX3266" fmla="*/ 112889 w 1555560"/>
              <a:gd name="connsiteY3266" fmla="*/ 946676 h 1600762"/>
              <a:gd name="connsiteX3267" fmla="*/ 112889 w 1555560"/>
              <a:gd name="connsiteY3267" fmla="*/ 935492 h 1600762"/>
              <a:gd name="connsiteX3268" fmla="*/ 124070 w 1555560"/>
              <a:gd name="connsiteY3268" fmla="*/ 946676 h 1600762"/>
              <a:gd name="connsiteX3269" fmla="*/ 124070 w 1555560"/>
              <a:gd name="connsiteY3269" fmla="*/ 935492 h 1600762"/>
              <a:gd name="connsiteX3270" fmla="*/ 124070 w 1555560"/>
              <a:gd name="connsiteY3270" fmla="*/ 924308 h 1600762"/>
              <a:gd name="connsiteX3271" fmla="*/ 124070 w 1555560"/>
              <a:gd name="connsiteY3271" fmla="*/ 913124 h 1600762"/>
              <a:gd name="connsiteX3272" fmla="*/ 125512 w 1555560"/>
              <a:gd name="connsiteY3272" fmla="*/ 913124 h 1600762"/>
              <a:gd name="connsiteX3273" fmla="*/ 135611 w 1555560"/>
              <a:gd name="connsiteY3273" fmla="*/ 913124 h 1600762"/>
              <a:gd name="connsiteX3274" fmla="*/ 135611 w 1555560"/>
              <a:gd name="connsiteY3274" fmla="*/ 901940 h 1600762"/>
              <a:gd name="connsiteX3275" fmla="*/ 141202 w 1555560"/>
              <a:gd name="connsiteY3275" fmla="*/ 900496 h 1600762"/>
              <a:gd name="connsiteX3276" fmla="*/ 144165 w 1555560"/>
              <a:gd name="connsiteY3276" fmla="*/ 895141 h 1600762"/>
              <a:gd name="connsiteX3277" fmla="*/ 145045 w 1555560"/>
              <a:gd name="connsiteY3277" fmla="*/ 895265 h 1600762"/>
              <a:gd name="connsiteX3278" fmla="*/ 146792 w 1555560"/>
              <a:gd name="connsiteY3278" fmla="*/ 890395 h 1600762"/>
              <a:gd name="connsiteX3279" fmla="*/ 146792 w 1555560"/>
              <a:gd name="connsiteY3279" fmla="*/ 901940 h 1600762"/>
              <a:gd name="connsiteX3280" fmla="*/ 146792 w 1555560"/>
              <a:gd name="connsiteY3280" fmla="*/ 913124 h 1600762"/>
              <a:gd name="connsiteX3281" fmla="*/ 157973 w 1555560"/>
              <a:gd name="connsiteY3281" fmla="*/ 901940 h 1600762"/>
              <a:gd name="connsiteX3282" fmla="*/ 169153 w 1555560"/>
              <a:gd name="connsiteY3282" fmla="*/ 901940 h 1600762"/>
              <a:gd name="connsiteX3283" fmla="*/ 169153 w 1555560"/>
              <a:gd name="connsiteY3283" fmla="*/ 913124 h 1600762"/>
              <a:gd name="connsiteX3284" fmla="*/ 180695 w 1555560"/>
              <a:gd name="connsiteY3284" fmla="*/ 913124 h 1600762"/>
              <a:gd name="connsiteX3285" fmla="*/ 191875 w 1555560"/>
              <a:gd name="connsiteY3285" fmla="*/ 913124 h 1600762"/>
              <a:gd name="connsiteX3286" fmla="*/ 191875 w 1555560"/>
              <a:gd name="connsiteY3286" fmla="*/ 924308 h 1600762"/>
              <a:gd name="connsiteX3287" fmla="*/ 191875 w 1555560"/>
              <a:gd name="connsiteY3287" fmla="*/ 925706 h 1600762"/>
              <a:gd name="connsiteX3288" fmla="*/ 191875 w 1555560"/>
              <a:gd name="connsiteY3288" fmla="*/ 930773 h 1600762"/>
              <a:gd name="connsiteX3289" fmla="*/ 191875 w 1555560"/>
              <a:gd name="connsiteY3289" fmla="*/ 931298 h 1600762"/>
              <a:gd name="connsiteX3290" fmla="*/ 191875 w 1555560"/>
              <a:gd name="connsiteY3290" fmla="*/ 935492 h 1600762"/>
              <a:gd name="connsiteX3291" fmla="*/ 203056 w 1555560"/>
              <a:gd name="connsiteY3291" fmla="*/ 935492 h 1600762"/>
              <a:gd name="connsiteX3292" fmla="*/ 203056 w 1555560"/>
              <a:gd name="connsiteY3292" fmla="*/ 924308 h 1600762"/>
              <a:gd name="connsiteX3293" fmla="*/ 203056 w 1555560"/>
              <a:gd name="connsiteY3293" fmla="*/ 922910 h 1600762"/>
              <a:gd name="connsiteX3294" fmla="*/ 203056 w 1555560"/>
              <a:gd name="connsiteY3294" fmla="*/ 913124 h 1600762"/>
              <a:gd name="connsiteX3295" fmla="*/ 191875 w 1555560"/>
              <a:gd name="connsiteY3295" fmla="*/ 913124 h 1600762"/>
              <a:gd name="connsiteX3296" fmla="*/ 191875 w 1555560"/>
              <a:gd name="connsiteY3296" fmla="*/ 901940 h 1600762"/>
              <a:gd name="connsiteX3297" fmla="*/ 193273 w 1555560"/>
              <a:gd name="connsiteY3297" fmla="*/ 901940 h 1600762"/>
              <a:gd name="connsiteX3298" fmla="*/ 196068 w 1555560"/>
              <a:gd name="connsiteY3298" fmla="*/ 901940 h 1600762"/>
              <a:gd name="connsiteX3299" fmla="*/ 196592 w 1555560"/>
              <a:gd name="connsiteY3299" fmla="*/ 901940 h 1600762"/>
              <a:gd name="connsiteX3300" fmla="*/ 203056 w 1555560"/>
              <a:gd name="connsiteY3300" fmla="*/ 901940 h 1600762"/>
              <a:gd name="connsiteX3301" fmla="*/ 203056 w 1555560"/>
              <a:gd name="connsiteY3301" fmla="*/ 890395 h 1600762"/>
              <a:gd name="connsiteX3302" fmla="*/ 191875 w 1555560"/>
              <a:gd name="connsiteY3302" fmla="*/ 890395 h 1600762"/>
              <a:gd name="connsiteX3303" fmla="*/ 190478 w 1555560"/>
              <a:gd name="connsiteY3303" fmla="*/ 890395 h 1600762"/>
              <a:gd name="connsiteX3304" fmla="*/ 187683 w 1555560"/>
              <a:gd name="connsiteY3304" fmla="*/ 890395 h 1600762"/>
              <a:gd name="connsiteX3305" fmla="*/ 187158 w 1555560"/>
              <a:gd name="connsiteY3305" fmla="*/ 890395 h 1600762"/>
              <a:gd name="connsiteX3306" fmla="*/ 180695 w 1555560"/>
              <a:gd name="connsiteY3306" fmla="*/ 890395 h 1600762"/>
              <a:gd name="connsiteX3307" fmla="*/ 191875 w 1555560"/>
              <a:gd name="connsiteY3307" fmla="*/ 879211 h 1600762"/>
              <a:gd name="connsiteX3308" fmla="*/ 180695 w 1555560"/>
              <a:gd name="connsiteY3308" fmla="*/ 879211 h 1600762"/>
              <a:gd name="connsiteX3309" fmla="*/ 180695 w 1555560"/>
              <a:gd name="connsiteY3309" fmla="*/ 868027 h 1600762"/>
              <a:gd name="connsiteX3310" fmla="*/ 191875 w 1555560"/>
              <a:gd name="connsiteY3310" fmla="*/ 868027 h 1600762"/>
              <a:gd name="connsiteX3311" fmla="*/ 203056 w 1555560"/>
              <a:gd name="connsiteY3311" fmla="*/ 868027 h 1600762"/>
              <a:gd name="connsiteX3312" fmla="*/ 214237 w 1555560"/>
              <a:gd name="connsiteY3312" fmla="*/ 879211 h 1600762"/>
              <a:gd name="connsiteX3313" fmla="*/ 214237 w 1555560"/>
              <a:gd name="connsiteY3313" fmla="*/ 868027 h 1600762"/>
              <a:gd name="connsiteX3314" fmla="*/ 225778 w 1555560"/>
              <a:gd name="connsiteY3314" fmla="*/ 879211 h 1600762"/>
              <a:gd name="connsiteX3315" fmla="*/ 225778 w 1555560"/>
              <a:gd name="connsiteY3315" fmla="*/ 868027 h 1600762"/>
              <a:gd name="connsiteX3316" fmla="*/ 236959 w 1555560"/>
              <a:gd name="connsiteY3316" fmla="*/ 868027 h 1600762"/>
              <a:gd name="connsiteX3317" fmla="*/ 236959 w 1555560"/>
              <a:gd name="connsiteY3317" fmla="*/ 856843 h 1600762"/>
              <a:gd name="connsiteX3318" fmla="*/ 236959 w 1555560"/>
              <a:gd name="connsiteY3318" fmla="*/ 845298 h 1600762"/>
              <a:gd name="connsiteX3319" fmla="*/ 243423 w 1555560"/>
              <a:gd name="connsiteY3319" fmla="*/ 845298 h 1600762"/>
              <a:gd name="connsiteX3320" fmla="*/ 243947 w 1555560"/>
              <a:gd name="connsiteY3320" fmla="*/ 845298 h 1600762"/>
              <a:gd name="connsiteX3321" fmla="*/ 248140 w 1555560"/>
              <a:gd name="connsiteY3321" fmla="*/ 845298 h 1600762"/>
              <a:gd name="connsiteX3322" fmla="*/ 248140 w 1555560"/>
              <a:gd name="connsiteY3322" fmla="*/ 834114 h 1600762"/>
              <a:gd name="connsiteX3323" fmla="*/ 249537 w 1555560"/>
              <a:gd name="connsiteY3323" fmla="*/ 834114 h 1600762"/>
              <a:gd name="connsiteX3324" fmla="*/ 257923 w 1555560"/>
              <a:gd name="connsiteY3324" fmla="*/ 834114 h 1600762"/>
              <a:gd name="connsiteX3325" fmla="*/ 259320 w 1555560"/>
              <a:gd name="connsiteY3325" fmla="*/ 834114 h 1600762"/>
              <a:gd name="connsiteX3326" fmla="*/ 259320 w 1555560"/>
              <a:gd name="connsiteY3326" fmla="*/ 832716 h 1600762"/>
              <a:gd name="connsiteX3327" fmla="*/ 259320 w 1555560"/>
              <a:gd name="connsiteY3327" fmla="*/ 824328 h 1600762"/>
              <a:gd name="connsiteX3328" fmla="*/ 259320 w 1555560"/>
              <a:gd name="connsiteY3328" fmla="*/ 822930 h 1600762"/>
              <a:gd name="connsiteX3329" fmla="*/ 248140 w 1555560"/>
              <a:gd name="connsiteY3329" fmla="*/ 822930 h 1600762"/>
              <a:gd name="connsiteX3330" fmla="*/ 248140 w 1555560"/>
              <a:gd name="connsiteY3330" fmla="*/ 834114 h 1600762"/>
              <a:gd name="connsiteX3331" fmla="*/ 236959 w 1555560"/>
              <a:gd name="connsiteY3331" fmla="*/ 834114 h 1600762"/>
              <a:gd name="connsiteX3332" fmla="*/ 236959 w 1555560"/>
              <a:gd name="connsiteY3332" fmla="*/ 845298 h 1600762"/>
              <a:gd name="connsiteX3333" fmla="*/ 225778 w 1555560"/>
              <a:gd name="connsiteY3333" fmla="*/ 834114 h 1600762"/>
              <a:gd name="connsiteX3334" fmla="*/ 225778 w 1555560"/>
              <a:gd name="connsiteY3334" fmla="*/ 845298 h 1600762"/>
              <a:gd name="connsiteX3335" fmla="*/ 214237 w 1555560"/>
              <a:gd name="connsiteY3335" fmla="*/ 856843 h 1600762"/>
              <a:gd name="connsiteX3336" fmla="*/ 225778 w 1555560"/>
              <a:gd name="connsiteY3336" fmla="*/ 856843 h 1600762"/>
              <a:gd name="connsiteX3337" fmla="*/ 225778 w 1555560"/>
              <a:gd name="connsiteY3337" fmla="*/ 868027 h 1600762"/>
              <a:gd name="connsiteX3338" fmla="*/ 214237 w 1555560"/>
              <a:gd name="connsiteY3338" fmla="*/ 868027 h 1600762"/>
              <a:gd name="connsiteX3339" fmla="*/ 203056 w 1555560"/>
              <a:gd name="connsiteY3339" fmla="*/ 868027 h 1600762"/>
              <a:gd name="connsiteX3340" fmla="*/ 203056 w 1555560"/>
              <a:gd name="connsiteY3340" fmla="*/ 856843 h 1600762"/>
              <a:gd name="connsiteX3341" fmla="*/ 191875 w 1555560"/>
              <a:gd name="connsiteY3341" fmla="*/ 856843 h 1600762"/>
              <a:gd name="connsiteX3342" fmla="*/ 191875 w 1555560"/>
              <a:gd name="connsiteY3342" fmla="*/ 845298 h 1600762"/>
              <a:gd name="connsiteX3343" fmla="*/ 203056 w 1555560"/>
              <a:gd name="connsiteY3343" fmla="*/ 845298 h 1600762"/>
              <a:gd name="connsiteX3344" fmla="*/ 203056 w 1555560"/>
              <a:gd name="connsiteY3344" fmla="*/ 834114 h 1600762"/>
              <a:gd name="connsiteX3345" fmla="*/ 214237 w 1555560"/>
              <a:gd name="connsiteY3345" fmla="*/ 834114 h 1600762"/>
              <a:gd name="connsiteX3346" fmla="*/ 214237 w 1555560"/>
              <a:gd name="connsiteY3346" fmla="*/ 845298 h 1600762"/>
              <a:gd name="connsiteX3347" fmla="*/ 214237 w 1555560"/>
              <a:gd name="connsiteY3347" fmla="*/ 834114 h 1600762"/>
              <a:gd name="connsiteX3348" fmla="*/ 214237 w 1555560"/>
              <a:gd name="connsiteY3348" fmla="*/ 822930 h 1600762"/>
              <a:gd name="connsiteX3349" fmla="*/ 225778 w 1555560"/>
              <a:gd name="connsiteY3349" fmla="*/ 811746 h 1600762"/>
              <a:gd name="connsiteX3350" fmla="*/ 225778 w 1555560"/>
              <a:gd name="connsiteY3350" fmla="*/ 822930 h 1600762"/>
              <a:gd name="connsiteX3351" fmla="*/ 236959 w 1555560"/>
              <a:gd name="connsiteY3351" fmla="*/ 822930 h 1600762"/>
              <a:gd name="connsiteX3352" fmla="*/ 236959 w 1555560"/>
              <a:gd name="connsiteY3352" fmla="*/ 811746 h 1600762"/>
              <a:gd name="connsiteX3353" fmla="*/ 225778 w 1555560"/>
              <a:gd name="connsiteY3353" fmla="*/ 811746 h 1600762"/>
              <a:gd name="connsiteX3354" fmla="*/ 225778 w 1555560"/>
              <a:gd name="connsiteY3354" fmla="*/ 800201 h 1600762"/>
              <a:gd name="connsiteX3355" fmla="*/ 236959 w 1555560"/>
              <a:gd name="connsiteY3355" fmla="*/ 800201 h 1600762"/>
              <a:gd name="connsiteX3356" fmla="*/ 236959 w 1555560"/>
              <a:gd name="connsiteY3356" fmla="*/ 789017 h 1600762"/>
              <a:gd name="connsiteX3357" fmla="*/ 235561 w 1555560"/>
              <a:gd name="connsiteY3357" fmla="*/ 789017 h 1600762"/>
              <a:gd name="connsiteX3358" fmla="*/ 225778 w 1555560"/>
              <a:gd name="connsiteY3358" fmla="*/ 789017 h 1600762"/>
              <a:gd name="connsiteX3359" fmla="*/ 225778 w 1555560"/>
              <a:gd name="connsiteY3359" fmla="*/ 777833 h 1600762"/>
              <a:gd name="connsiteX3360" fmla="*/ 236959 w 1555560"/>
              <a:gd name="connsiteY3360" fmla="*/ 766649 h 1600762"/>
              <a:gd name="connsiteX3361" fmla="*/ 232766 w 1555560"/>
              <a:gd name="connsiteY3361" fmla="*/ 766649 h 1600762"/>
              <a:gd name="connsiteX3362" fmla="*/ 232242 w 1555560"/>
              <a:gd name="connsiteY3362" fmla="*/ 766649 h 1600762"/>
              <a:gd name="connsiteX3363" fmla="*/ 228573 w 1555560"/>
              <a:gd name="connsiteY3363" fmla="*/ 766649 h 1600762"/>
              <a:gd name="connsiteX3364" fmla="*/ 225778 w 1555560"/>
              <a:gd name="connsiteY3364" fmla="*/ 766649 h 1600762"/>
              <a:gd name="connsiteX3365" fmla="*/ 225778 w 1555560"/>
              <a:gd name="connsiteY3365" fmla="*/ 755104 h 1600762"/>
              <a:gd name="connsiteX3366" fmla="*/ 236959 w 1555560"/>
              <a:gd name="connsiteY3366" fmla="*/ 755104 h 1600762"/>
              <a:gd name="connsiteX3367" fmla="*/ 234164 w 1555560"/>
              <a:gd name="connsiteY3367" fmla="*/ 755104 h 1600762"/>
              <a:gd name="connsiteX3368" fmla="*/ 230495 w 1555560"/>
              <a:gd name="connsiteY3368" fmla="*/ 755104 h 1600762"/>
              <a:gd name="connsiteX3369" fmla="*/ 229971 w 1555560"/>
              <a:gd name="connsiteY3369" fmla="*/ 755104 h 1600762"/>
              <a:gd name="connsiteX3370" fmla="*/ 227176 w 1555560"/>
              <a:gd name="connsiteY3370" fmla="*/ 755104 h 1600762"/>
              <a:gd name="connsiteX3371" fmla="*/ 225778 w 1555560"/>
              <a:gd name="connsiteY3371" fmla="*/ 755104 h 1600762"/>
              <a:gd name="connsiteX3372" fmla="*/ 225778 w 1555560"/>
              <a:gd name="connsiteY3372" fmla="*/ 743920 h 1600762"/>
              <a:gd name="connsiteX3373" fmla="*/ 224336 w 1555560"/>
              <a:gd name="connsiteY3373" fmla="*/ 743920 h 1600762"/>
              <a:gd name="connsiteX3374" fmla="*/ 214237 w 1555560"/>
              <a:gd name="connsiteY3374" fmla="*/ 743920 h 1600762"/>
              <a:gd name="connsiteX3375" fmla="*/ 225778 w 1555560"/>
              <a:gd name="connsiteY3375" fmla="*/ 732736 h 1600762"/>
              <a:gd name="connsiteX3376" fmla="*/ 227176 w 1555560"/>
              <a:gd name="connsiteY3376" fmla="*/ 732736 h 1600762"/>
              <a:gd name="connsiteX3377" fmla="*/ 235561 w 1555560"/>
              <a:gd name="connsiteY3377" fmla="*/ 732736 h 1600762"/>
              <a:gd name="connsiteX3378" fmla="*/ 236959 w 1555560"/>
              <a:gd name="connsiteY3378" fmla="*/ 732736 h 1600762"/>
              <a:gd name="connsiteX3379" fmla="*/ 236959 w 1555560"/>
              <a:gd name="connsiteY3379" fmla="*/ 728406 h 1600762"/>
              <a:gd name="connsiteX3380" fmla="*/ 236959 w 1555560"/>
              <a:gd name="connsiteY3380" fmla="*/ 727865 h 1600762"/>
              <a:gd name="connsiteX3381" fmla="*/ 236959 w 1555560"/>
              <a:gd name="connsiteY3381" fmla="*/ 721191 h 1600762"/>
              <a:gd name="connsiteX3382" fmla="*/ 225778 w 1555560"/>
              <a:gd name="connsiteY3382" fmla="*/ 721191 h 1600762"/>
              <a:gd name="connsiteX3383" fmla="*/ 236959 w 1555560"/>
              <a:gd name="connsiteY3383" fmla="*/ 710007 h 1600762"/>
              <a:gd name="connsiteX3384" fmla="*/ 236959 w 1555560"/>
              <a:gd name="connsiteY3384" fmla="*/ 708609 h 1600762"/>
              <a:gd name="connsiteX3385" fmla="*/ 236959 w 1555560"/>
              <a:gd name="connsiteY3385" fmla="*/ 707211 h 1600762"/>
              <a:gd name="connsiteX3386" fmla="*/ 236959 w 1555560"/>
              <a:gd name="connsiteY3386" fmla="*/ 705114 h 1600762"/>
              <a:gd name="connsiteX3387" fmla="*/ 236959 w 1555560"/>
              <a:gd name="connsiteY3387" fmla="*/ 698823 h 1600762"/>
              <a:gd name="connsiteX3388" fmla="*/ 248140 w 1555560"/>
              <a:gd name="connsiteY3388" fmla="*/ 687639 h 1600762"/>
              <a:gd name="connsiteX3389" fmla="*/ 248140 w 1555560"/>
              <a:gd name="connsiteY3389" fmla="*/ 676455 h 1600762"/>
              <a:gd name="connsiteX3390" fmla="*/ 259320 w 1555560"/>
              <a:gd name="connsiteY3390" fmla="*/ 664910 h 1600762"/>
              <a:gd name="connsiteX3391" fmla="*/ 259320 w 1555560"/>
              <a:gd name="connsiteY3391" fmla="*/ 676455 h 1600762"/>
              <a:gd name="connsiteX3392" fmla="*/ 270862 w 1555560"/>
              <a:gd name="connsiteY3392" fmla="*/ 664910 h 1600762"/>
              <a:gd name="connsiteX3393" fmla="*/ 270862 w 1555560"/>
              <a:gd name="connsiteY3393" fmla="*/ 653726 h 1600762"/>
              <a:gd name="connsiteX3394" fmla="*/ 282042 w 1555560"/>
              <a:gd name="connsiteY3394" fmla="*/ 642542 h 1600762"/>
              <a:gd name="connsiteX3395" fmla="*/ 282042 w 1555560"/>
              <a:gd name="connsiteY3395" fmla="*/ 631358 h 1600762"/>
              <a:gd name="connsiteX3396" fmla="*/ 293223 w 1555560"/>
              <a:gd name="connsiteY3396" fmla="*/ 631358 h 1600762"/>
              <a:gd name="connsiteX3397" fmla="*/ 293223 w 1555560"/>
              <a:gd name="connsiteY3397" fmla="*/ 622699 h 1600762"/>
              <a:gd name="connsiteX3398" fmla="*/ 293223 w 1555560"/>
              <a:gd name="connsiteY3398" fmla="*/ 619813 h 1600762"/>
              <a:gd name="connsiteX3399" fmla="*/ 304404 w 1555560"/>
              <a:gd name="connsiteY3399" fmla="*/ 619813 h 1600762"/>
              <a:gd name="connsiteX3400" fmla="*/ 304404 w 1555560"/>
              <a:gd name="connsiteY3400" fmla="*/ 610027 h 1600762"/>
              <a:gd name="connsiteX3401" fmla="*/ 304404 w 1555560"/>
              <a:gd name="connsiteY3401" fmla="*/ 608629 h 1600762"/>
              <a:gd name="connsiteX3402" fmla="*/ 315945 w 1555560"/>
              <a:gd name="connsiteY3402" fmla="*/ 608629 h 1600762"/>
              <a:gd name="connsiteX3403" fmla="*/ 315945 w 1555560"/>
              <a:gd name="connsiteY3403" fmla="*/ 597445 h 1600762"/>
              <a:gd name="connsiteX3404" fmla="*/ 314503 w 1555560"/>
              <a:gd name="connsiteY3404" fmla="*/ 597445 h 1600762"/>
              <a:gd name="connsiteX3405" fmla="*/ 304404 w 1555560"/>
              <a:gd name="connsiteY3405" fmla="*/ 597445 h 1600762"/>
              <a:gd name="connsiteX3406" fmla="*/ 304404 w 1555560"/>
              <a:gd name="connsiteY3406" fmla="*/ 608629 h 1600762"/>
              <a:gd name="connsiteX3407" fmla="*/ 303006 w 1555560"/>
              <a:gd name="connsiteY3407" fmla="*/ 608629 h 1600762"/>
              <a:gd name="connsiteX3408" fmla="*/ 301609 w 1555560"/>
              <a:gd name="connsiteY3408" fmla="*/ 608629 h 1600762"/>
              <a:gd name="connsiteX3409" fmla="*/ 293223 w 1555560"/>
              <a:gd name="connsiteY3409" fmla="*/ 608629 h 1600762"/>
              <a:gd name="connsiteX3410" fmla="*/ 293223 w 1555560"/>
              <a:gd name="connsiteY3410" fmla="*/ 597445 h 1600762"/>
              <a:gd name="connsiteX3411" fmla="*/ 293223 w 1555560"/>
              <a:gd name="connsiteY3411" fmla="*/ 586261 h 1600762"/>
              <a:gd name="connsiteX3412" fmla="*/ 291826 w 1555560"/>
              <a:gd name="connsiteY3412" fmla="*/ 586261 h 1600762"/>
              <a:gd name="connsiteX3413" fmla="*/ 286759 w 1555560"/>
              <a:gd name="connsiteY3413" fmla="*/ 586261 h 1600762"/>
              <a:gd name="connsiteX3414" fmla="*/ 282042 w 1555560"/>
              <a:gd name="connsiteY3414" fmla="*/ 586261 h 1600762"/>
              <a:gd name="connsiteX3415" fmla="*/ 293223 w 1555560"/>
              <a:gd name="connsiteY3415" fmla="*/ 574716 h 1600762"/>
              <a:gd name="connsiteX3416" fmla="*/ 301609 w 1555560"/>
              <a:gd name="connsiteY3416" fmla="*/ 574716 h 1600762"/>
              <a:gd name="connsiteX3417" fmla="*/ 304404 w 1555560"/>
              <a:gd name="connsiteY3417" fmla="*/ 574716 h 1600762"/>
              <a:gd name="connsiteX3418" fmla="*/ 304404 w 1555560"/>
              <a:gd name="connsiteY3418" fmla="*/ 586261 h 1600762"/>
              <a:gd name="connsiteX3419" fmla="*/ 315945 w 1555560"/>
              <a:gd name="connsiteY3419" fmla="*/ 586261 h 1600762"/>
              <a:gd name="connsiteX3420" fmla="*/ 315945 w 1555560"/>
              <a:gd name="connsiteY3420" fmla="*/ 574716 h 1600762"/>
              <a:gd name="connsiteX3421" fmla="*/ 315945 w 1555560"/>
              <a:gd name="connsiteY3421" fmla="*/ 563532 h 1600762"/>
              <a:gd name="connsiteX3422" fmla="*/ 314503 w 1555560"/>
              <a:gd name="connsiteY3422" fmla="*/ 563532 h 1600762"/>
              <a:gd name="connsiteX3423" fmla="*/ 305846 w 1555560"/>
              <a:gd name="connsiteY3423" fmla="*/ 563532 h 1600762"/>
              <a:gd name="connsiteX3424" fmla="*/ 304404 w 1555560"/>
              <a:gd name="connsiteY3424" fmla="*/ 563532 h 1600762"/>
              <a:gd name="connsiteX3425" fmla="*/ 293223 w 1555560"/>
              <a:gd name="connsiteY3425" fmla="*/ 563532 h 1600762"/>
              <a:gd name="connsiteX3426" fmla="*/ 293223 w 1555560"/>
              <a:gd name="connsiteY3426" fmla="*/ 574716 h 1600762"/>
              <a:gd name="connsiteX3427" fmla="*/ 282042 w 1555560"/>
              <a:gd name="connsiteY3427" fmla="*/ 574716 h 1600762"/>
              <a:gd name="connsiteX3428" fmla="*/ 280645 w 1555560"/>
              <a:gd name="connsiteY3428" fmla="*/ 574716 h 1600762"/>
              <a:gd name="connsiteX3429" fmla="*/ 272259 w 1555560"/>
              <a:gd name="connsiteY3429" fmla="*/ 574716 h 1600762"/>
              <a:gd name="connsiteX3430" fmla="*/ 270862 w 1555560"/>
              <a:gd name="connsiteY3430" fmla="*/ 574716 h 1600762"/>
              <a:gd name="connsiteX3431" fmla="*/ 282042 w 1555560"/>
              <a:gd name="connsiteY3431" fmla="*/ 563532 h 1600762"/>
              <a:gd name="connsiteX3432" fmla="*/ 270862 w 1555560"/>
              <a:gd name="connsiteY3432" fmla="*/ 563532 h 1600762"/>
              <a:gd name="connsiteX3433" fmla="*/ 259320 w 1555560"/>
              <a:gd name="connsiteY3433" fmla="*/ 563532 h 1600762"/>
              <a:gd name="connsiteX3434" fmla="*/ 270862 w 1555560"/>
              <a:gd name="connsiteY3434" fmla="*/ 552348 h 1600762"/>
              <a:gd name="connsiteX3435" fmla="*/ 270862 w 1555560"/>
              <a:gd name="connsiteY3435" fmla="*/ 541164 h 1600762"/>
              <a:gd name="connsiteX3436" fmla="*/ 265812 w 1555560"/>
              <a:gd name="connsiteY3436" fmla="*/ 541164 h 1600762"/>
              <a:gd name="connsiteX3437" fmla="*/ 259320 w 1555560"/>
              <a:gd name="connsiteY3437" fmla="*/ 541164 h 1600762"/>
              <a:gd name="connsiteX3438" fmla="*/ 259320 w 1555560"/>
              <a:gd name="connsiteY3438" fmla="*/ 529619 h 1600762"/>
              <a:gd name="connsiteX3439" fmla="*/ 259320 w 1555560"/>
              <a:gd name="connsiteY3439" fmla="*/ 518435 h 1600762"/>
              <a:gd name="connsiteX3440" fmla="*/ 259320 w 1555560"/>
              <a:gd name="connsiteY3440" fmla="*/ 507251 h 1600762"/>
              <a:gd name="connsiteX3441" fmla="*/ 250935 w 1555560"/>
              <a:gd name="connsiteY3441" fmla="*/ 507251 h 1600762"/>
              <a:gd name="connsiteX3442" fmla="*/ 248140 w 1555560"/>
              <a:gd name="connsiteY3442" fmla="*/ 507251 h 1600762"/>
              <a:gd name="connsiteX3443" fmla="*/ 236959 w 1555560"/>
              <a:gd name="connsiteY3443" fmla="*/ 507251 h 1600762"/>
              <a:gd name="connsiteX3444" fmla="*/ 236959 w 1555560"/>
              <a:gd name="connsiteY3444" fmla="*/ 496067 h 1600762"/>
              <a:gd name="connsiteX3445" fmla="*/ 241152 w 1555560"/>
              <a:gd name="connsiteY3445" fmla="*/ 496067 h 1600762"/>
              <a:gd name="connsiteX3446" fmla="*/ 241676 w 1555560"/>
              <a:gd name="connsiteY3446" fmla="*/ 496067 h 1600762"/>
              <a:gd name="connsiteX3447" fmla="*/ 248140 w 1555560"/>
              <a:gd name="connsiteY3447" fmla="*/ 496067 h 1600762"/>
              <a:gd name="connsiteX3448" fmla="*/ 248140 w 1555560"/>
              <a:gd name="connsiteY3448" fmla="*/ 484522 h 1600762"/>
              <a:gd name="connsiteX3449" fmla="*/ 236959 w 1555560"/>
              <a:gd name="connsiteY3449" fmla="*/ 496067 h 1600762"/>
              <a:gd name="connsiteX3450" fmla="*/ 236959 w 1555560"/>
              <a:gd name="connsiteY3450" fmla="*/ 484522 h 1600762"/>
              <a:gd name="connsiteX3451" fmla="*/ 225778 w 1555560"/>
              <a:gd name="connsiteY3451" fmla="*/ 484522 h 1600762"/>
              <a:gd name="connsiteX3452" fmla="*/ 225778 w 1555560"/>
              <a:gd name="connsiteY3452" fmla="*/ 473338 h 1600762"/>
              <a:gd name="connsiteX3453" fmla="*/ 236959 w 1555560"/>
              <a:gd name="connsiteY3453" fmla="*/ 462154 h 1600762"/>
              <a:gd name="connsiteX3454" fmla="*/ 225778 w 1555560"/>
              <a:gd name="connsiteY3454" fmla="*/ 462154 h 1600762"/>
              <a:gd name="connsiteX3455" fmla="*/ 225778 w 1555560"/>
              <a:gd name="connsiteY3455" fmla="*/ 473338 h 1600762"/>
              <a:gd name="connsiteX3456" fmla="*/ 214237 w 1555560"/>
              <a:gd name="connsiteY3456" fmla="*/ 473338 h 1600762"/>
              <a:gd name="connsiteX3457" fmla="*/ 214237 w 1555560"/>
              <a:gd name="connsiteY3457" fmla="*/ 462154 h 1600762"/>
              <a:gd name="connsiteX3458" fmla="*/ 214237 w 1555560"/>
              <a:gd name="connsiteY3458" fmla="*/ 450970 h 1600762"/>
              <a:gd name="connsiteX3459" fmla="*/ 222893 w 1555560"/>
              <a:gd name="connsiteY3459" fmla="*/ 450970 h 1600762"/>
              <a:gd name="connsiteX3460" fmla="*/ 225778 w 1555560"/>
              <a:gd name="connsiteY3460" fmla="*/ 450970 h 1600762"/>
              <a:gd name="connsiteX3461" fmla="*/ 225778 w 1555560"/>
              <a:gd name="connsiteY3461" fmla="*/ 439425 h 1600762"/>
              <a:gd name="connsiteX3462" fmla="*/ 214237 w 1555560"/>
              <a:gd name="connsiteY3462" fmla="*/ 439425 h 1600762"/>
              <a:gd name="connsiteX3463" fmla="*/ 214237 w 1555560"/>
              <a:gd name="connsiteY3463" fmla="*/ 450970 h 1600762"/>
              <a:gd name="connsiteX3464" fmla="*/ 203056 w 1555560"/>
              <a:gd name="connsiteY3464" fmla="*/ 439425 h 1600762"/>
              <a:gd name="connsiteX3465" fmla="*/ 203056 w 1555560"/>
              <a:gd name="connsiteY3465" fmla="*/ 428241 h 1600762"/>
              <a:gd name="connsiteX3466" fmla="*/ 212839 w 1555560"/>
              <a:gd name="connsiteY3466" fmla="*/ 428241 h 1600762"/>
              <a:gd name="connsiteX3467" fmla="*/ 214237 w 1555560"/>
              <a:gd name="connsiteY3467" fmla="*/ 428241 h 1600762"/>
              <a:gd name="connsiteX3468" fmla="*/ 214237 w 1555560"/>
              <a:gd name="connsiteY3468" fmla="*/ 417057 h 1600762"/>
              <a:gd name="connsiteX3469" fmla="*/ 203056 w 1555560"/>
              <a:gd name="connsiteY3469" fmla="*/ 417057 h 1600762"/>
              <a:gd name="connsiteX3470" fmla="*/ 191875 w 1555560"/>
              <a:gd name="connsiteY3470" fmla="*/ 417057 h 1600762"/>
              <a:gd name="connsiteX3471" fmla="*/ 191875 w 1555560"/>
              <a:gd name="connsiteY3471" fmla="*/ 405512 h 1600762"/>
              <a:gd name="connsiteX3472" fmla="*/ 180695 w 1555560"/>
              <a:gd name="connsiteY3472" fmla="*/ 405512 h 1600762"/>
              <a:gd name="connsiteX3473" fmla="*/ 180695 w 1555560"/>
              <a:gd name="connsiteY3473" fmla="*/ 394328 h 1600762"/>
              <a:gd name="connsiteX3474" fmla="*/ 191875 w 1555560"/>
              <a:gd name="connsiteY3474" fmla="*/ 394328 h 1600762"/>
              <a:gd name="connsiteX3475" fmla="*/ 191875 w 1555560"/>
              <a:gd name="connsiteY3475" fmla="*/ 383144 h 1600762"/>
              <a:gd name="connsiteX3476" fmla="*/ 180695 w 1555560"/>
              <a:gd name="connsiteY3476" fmla="*/ 371960 h 1600762"/>
              <a:gd name="connsiteX3477" fmla="*/ 180695 w 1555560"/>
              <a:gd name="connsiteY3477" fmla="*/ 360776 h 1600762"/>
              <a:gd name="connsiteX3478" fmla="*/ 180695 w 1555560"/>
              <a:gd name="connsiteY3478" fmla="*/ 349231 h 1600762"/>
              <a:gd name="connsiteX3479" fmla="*/ 180695 w 1555560"/>
              <a:gd name="connsiteY3479" fmla="*/ 338047 h 1600762"/>
              <a:gd name="connsiteX3480" fmla="*/ 180695 w 1555560"/>
              <a:gd name="connsiteY3480" fmla="*/ 326863 h 1600762"/>
              <a:gd name="connsiteX3481" fmla="*/ 180695 w 1555560"/>
              <a:gd name="connsiteY3481" fmla="*/ 315679 h 1600762"/>
              <a:gd name="connsiteX3482" fmla="*/ 180695 w 1555560"/>
              <a:gd name="connsiteY3482" fmla="*/ 304134 h 1600762"/>
              <a:gd name="connsiteX3483" fmla="*/ 169153 w 1555560"/>
              <a:gd name="connsiteY3483" fmla="*/ 315679 h 1600762"/>
              <a:gd name="connsiteX3484" fmla="*/ 169153 w 1555560"/>
              <a:gd name="connsiteY3484" fmla="*/ 304134 h 1600762"/>
              <a:gd name="connsiteX3485" fmla="*/ 180695 w 1555560"/>
              <a:gd name="connsiteY3485" fmla="*/ 292950 h 1600762"/>
              <a:gd name="connsiteX3486" fmla="*/ 179252 w 1555560"/>
              <a:gd name="connsiteY3486" fmla="*/ 292950 h 1600762"/>
              <a:gd name="connsiteX3487" fmla="*/ 174022 w 1555560"/>
              <a:gd name="connsiteY3487" fmla="*/ 292950 h 1600762"/>
              <a:gd name="connsiteX3488" fmla="*/ 169153 w 1555560"/>
              <a:gd name="connsiteY3488" fmla="*/ 292950 h 1600762"/>
              <a:gd name="connsiteX3489" fmla="*/ 169153 w 1555560"/>
              <a:gd name="connsiteY3489" fmla="*/ 288756 h 1600762"/>
              <a:gd name="connsiteX3490" fmla="*/ 169153 w 1555560"/>
              <a:gd name="connsiteY3490" fmla="*/ 288232 h 1600762"/>
              <a:gd name="connsiteX3491" fmla="*/ 169153 w 1555560"/>
              <a:gd name="connsiteY3491" fmla="*/ 281766 h 1600762"/>
              <a:gd name="connsiteX3492" fmla="*/ 169153 w 1555560"/>
              <a:gd name="connsiteY3492" fmla="*/ 270582 h 1600762"/>
              <a:gd name="connsiteX3493" fmla="*/ 157973 w 1555560"/>
              <a:gd name="connsiteY3493" fmla="*/ 259037 h 1600762"/>
              <a:gd name="connsiteX3494" fmla="*/ 157973 w 1555560"/>
              <a:gd name="connsiteY3494" fmla="*/ 247853 h 1600762"/>
              <a:gd name="connsiteX3495" fmla="*/ 157973 w 1555560"/>
              <a:gd name="connsiteY3495" fmla="*/ 236669 h 1600762"/>
              <a:gd name="connsiteX3496" fmla="*/ 159370 w 1555560"/>
              <a:gd name="connsiteY3496" fmla="*/ 236669 h 1600762"/>
              <a:gd name="connsiteX3497" fmla="*/ 167756 w 1555560"/>
              <a:gd name="connsiteY3497" fmla="*/ 236669 h 1600762"/>
              <a:gd name="connsiteX3498" fmla="*/ 169153 w 1555560"/>
              <a:gd name="connsiteY3498" fmla="*/ 236669 h 1600762"/>
              <a:gd name="connsiteX3499" fmla="*/ 169153 w 1555560"/>
              <a:gd name="connsiteY3499" fmla="*/ 247853 h 1600762"/>
              <a:gd name="connsiteX3500" fmla="*/ 169153 w 1555560"/>
              <a:gd name="connsiteY3500" fmla="*/ 259037 h 1600762"/>
              <a:gd name="connsiteX3501" fmla="*/ 180695 w 1555560"/>
              <a:gd name="connsiteY3501" fmla="*/ 259037 h 1600762"/>
              <a:gd name="connsiteX3502" fmla="*/ 180695 w 1555560"/>
              <a:gd name="connsiteY3502" fmla="*/ 247853 h 1600762"/>
              <a:gd name="connsiteX3503" fmla="*/ 180695 w 1555560"/>
              <a:gd name="connsiteY3503" fmla="*/ 236669 h 1600762"/>
              <a:gd name="connsiteX3504" fmla="*/ 180695 w 1555560"/>
              <a:gd name="connsiteY3504" fmla="*/ 225485 h 1600762"/>
              <a:gd name="connsiteX3505" fmla="*/ 191875 w 1555560"/>
              <a:gd name="connsiteY3505" fmla="*/ 213940 h 1600762"/>
              <a:gd name="connsiteX3506" fmla="*/ 191875 w 1555560"/>
              <a:gd name="connsiteY3506" fmla="*/ 202756 h 1600762"/>
              <a:gd name="connsiteX3507" fmla="*/ 203056 w 1555560"/>
              <a:gd name="connsiteY3507" fmla="*/ 202756 h 1600762"/>
              <a:gd name="connsiteX3508" fmla="*/ 203056 w 1555560"/>
              <a:gd name="connsiteY3508" fmla="*/ 191572 h 1600762"/>
              <a:gd name="connsiteX3509" fmla="*/ 191875 w 1555560"/>
              <a:gd name="connsiteY3509" fmla="*/ 191572 h 1600762"/>
              <a:gd name="connsiteX3510" fmla="*/ 203056 w 1555560"/>
              <a:gd name="connsiteY3510" fmla="*/ 180388 h 1600762"/>
              <a:gd name="connsiteX3511" fmla="*/ 191875 w 1555560"/>
              <a:gd name="connsiteY3511" fmla="*/ 180388 h 1600762"/>
              <a:gd name="connsiteX3512" fmla="*/ 203056 w 1555560"/>
              <a:gd name="connsiteY3512" fmla="*/ 168843 h 1600762"/>
              <a:gd name="connsiteX3513" fmla="*/ 191875 w 1555560"/>
              <a:gd name="connsiteY3513" fmla="*/ 157659 h 1600762"/>
              <a:gd name="connsiteX3514" fmla="*/ 201659 w 1555560"/>
              <a:gd name="connsiteY3514" fmla="*/ 157659 h 1600762"/>
              <a:gd name="connsiteX3515" fmla="*/ 203056 w 1555560"/>
              <a:gd name="connsiteY3515" fmla="*/ 157659 h 1600762"/>
              <a:gd name="connsiteX3516" fmla="*/ 203056 w 1555560"/>
              <a:gd name="connsiteY3516" fmla="*/ 146475 h 1600762"/>
              <a:gd name="connsiteX3517" fmla="*/ 214237 w 1555560"/>
              <a:gd name="connsiteY3517" fmla="*/ 146475 h 1600762"/>
              <a:gd name="connsiteX3518" fmla="*/ 225778 w 1555560"/>
              <a:gd name="connsiteY3518" fmla="*/ 135291 h 1600762"/>
              <a:gd name="connsiteX3519" fmla="*/ 225778 w 1555560"/>
              <a:gd name="connsiteY3519" fmla="*/ 146475 h 1600762"/>
              <a:gd name="connsiteX3520" fmla="*/ 225778 w 1555560"/>
              <a:gd name="connsiteY3520" fmla="*/ 157659 h 1600762"/>
              <a:gd name="connsiteX3521" fmla="*/ 227176 w 1555560"/>
              <a:gd name="connsiteY3521" fmla="*/ 157659 h 1600762"/>
              <a:gd name="connsiteX3522" fmla="*/ 235561 w 1555560"/>
              <a:gd name="connsiteY3522" fmla="*/ 157659 h 1600762"/>
              <a:gd name="connsiteX3523" fmla="*/ 236959 w 1555560"/>
              <a:gd name="connsiteY3523" fmla="*/ 157659 h 1600762"/>
              <a:gd name="connsiteX3524" fmla="*/ 248140 w 1555560"/>
              <a:gd name="connsiteY3524" fmla="*/ 146475 h 1600762"/>
              <a:gd name="connsiteX3525" fmla="*/ 259320 w 1555560"/>
              <a:gd name="connsiteY3525" fmla="*/ 146475 h 1600762"/>
              <a:gd name="connsiteX3526" fmla="*/ 248140 w 1555560"/>
              <a:gd name="connsiteY3526" fmla="*/ 135291 h 1600762"/>
              <a:gd name="connsiteX3527" fmla="*/ 259320 w 1555560"/>
              <a:gd name="connsiteY3527" fmla="*/ 135291 h 1600762"/>
              <a:gd name="connsiteX3528" fmla="*/ 260763 w 1555560"/>
              <a:gd name="connsiteY3528" fmla="*/ 135291 h 1600762"/>
              <a:gd name="connsiteX3529" fmla="*/ 265993 w 1555560"/>
              <a:gd name="connsiteY3529" fmla="*/ 135291 h 1600762"/>
              <a:gd name="connsiteX3530" fmla="*/ 270862 w 1555560"/>
              <a:gd name="connsiteY3530" fmla="*/ 135291 h 1600762"/>
              <a:gd name="connsiteX3531" fmla="*/ 270862 w 1555560"/>
              <a:gd name="connsiteY3531" fmla="*/ 146475 h 1600762"/>
              <a:gd name="connsiteX3532" fmla="*/ 282042 w 1555560"/>
              <a:gd name="connsiteY3532" fmla="*/ 146475 h 1600762"/>
              <a:gd name="connsiteX3533" fmla="*/ 282042 w 1555560"/>
              <a:gd name="connsiteY3533" fmla="*/ 135291 h 1600762"/>
              <a:gd name="connsiteX3534" fmla="*/ 283440 w 1555560"/>
              <a:gd name="connsiteY3534" fmla="*/ 135291 h 1600762"/>
              <a:gd name="connsiteX3535" fmla="*/ 286235 w 1555560"/>
              <a:gd name="connsiteY3535" fmla="*/ 135291 h 1600762"/>
              <a:gd name="connsiteX3536" fmla="*/ 286759 w 1555560"/>
              <a:gd name="connsiteY3536" fmla="*/ 135291 h 1600762"/>
              <a:gd name="connsiteX3537" fmla="*/ 293223 w 1555560"/>
              <a:gd name="connsiteY3537" fmla="*/ 135291 h 1600762"/>
              <a:gd name="connsiteX3538" fmla="*/ 293223 w 1555560"/>
              <a:gd name="connsiteY3538" fmla="*/ 146475 h 1600762"/>
              <a:gd name="connsiteX3539" fmla="*/ 304404 w 1555560"/>
              <a:gd name="connsiteY3539" fmla="*/ 146475 h 1600762"/>
              <a:gd name="connsiteX3540" fmla="*/ 315945 w 1555560"/>
              <a:gd name="connsiteY3540" fmla="*/ 146475 h 1600762"/>
              <a:gd name="connsiteX3541" fmla="*/ 327126 w 1555560"/>
              <a:gd name="connsiteY3541" fmla="*/ 146475 h 1600762"/>
              <a:gd name="connsiteX3542" fmla="*/ 315945 w 1555560"/>
              <a:gd name="connsiteY3542" fmla="*/ 135291 h 1600762"/>
              <a:gd name="connsiteX3543" fmla="*/ 317343 w 1555560"/>
              <a:gd name="connsiteY3543" fmla="*/ 135291 h 1600762"/>
              <a:gd name="connsiteX3544" fmla="*/ 327126 w 1555560"/>
              <a:gd name="connsiteY3544" fmla="*/ 135291 h 1600762"/>
              <a:gd name="connsiteX3545" fmla="*/ 338306 w 1555560"/>
              <a:gd name="connsiteY3545" fmla="*/ 135291 h 1600762"/>
              <a:gd name="connsiteX3546" fmla="*/ 349487 w 1555560"/>
              <a:gd name="connsiteY3546" fmla="*/ 135291 h 1600762"/>
              <a:gd name="connsiteX3547" fmla="*/ 361028 w 1555560"/>
              <a:gd name="connsiteY3547" fmla="*/ 135291 h 1600762"/>
              <a:gd name="connsiteX3548" fmla="*/ 361028 w 1555560"/>
              <a:gd name="connsiteY3548" fmla="*/ 146475 h 1600762"/>
              <a:gd name="connsiteX3549" fmla="*/ 372209 w 1555560"/>
              <a:gd name="connsiteY3549" fmla="*/ 146475 h 1600762"/>
              <a:gd name="connsiteX3550" fmla="*/ 383390 w 1555560"/>
              <a:gd name="connsiteY3550" fmla="*/ 146475 h 1600762"/>
              <a:gd name="connsiteX3551" fmla="*/ 383390 w 1555560"/>
              <a:gd name="connsiteY3551" fmla="*/ 135291 h 1600762"/>
              <a:gd name="connsiteX3552" fmla="*/ 383390 w 1555560"/>
              <a:gd name="connsiteY3552" fmla="*/ 123746 h 1600762"/>
              <a:gd name="connsiteX3553" fmla="*/ 394571 w 1555560"/>
              <a:gd name="connsiteY3553" fmla="*/ 123746 h 1600762"/>
              <a:gd name="connsiteX3554" fmla="*/ 394571 w 1555560"/>
              <a:gd name="connsiteY3554" fmla="*/ 135291 h 1600762"/>
              <a:gd name="connsiteX3555" fmla="*/ 394571 w 1555560"/>
              <a:gd name="connsiteY3555" fmla="*/ 123746 h 1600762"/>
              <a:gd name="connsiteX3556" fmla="*/ 401243 w 1555560"/>
              <a:gd name="connsiteY3556" fmla="*/ 123746 h 1600762"/>
              <a:gd name="connsiteX3557" fmla="*/ 406112 w 1555560"/>
              <a:gd name="connsiteY3557" fmla="*/ 123746 h 1600762"/>
              <a:gd name="connsiteX3558" fmla="*/ 406112 w 1555560"/>
              <a:gd name="connsiteY3558" fmla="*/ 135291 h 1600762"/>
              <a:gd name="connsiteX3559" fmla="*/ 406112 w 1555560"/>
              <a:gd name="connsiteY3559" fmla="*/ 146475 h 1600762"/>
              <a:gd name="connsiteX3560" fmla="*/ 406112 w 1555560"/>
              <a:gd name="connsiteY3560" fmla="*/ 157659 h 1600762"/>
              <a:gd name="connsiteX3561" fmla="*/ 406112 w 1555560"/>
              <a:gd name="connsiteY3561" fmla="*/ 168843 h 1600762"/>
              <a:gd name="connsiteX3562" fmla="*/ 417293 w 1555560"/>
              <a:gd name="connsiteY3562" fmla="*/ 168843 h 1600762"/>
              <a:gd name="connsiteX3563" fmla="*/ 417293 w 1555560"/>
              <a:gd name="connsiteY3563" fmla="*/ 157659 h 1600762"/>
              <a:gd name="connsiteX3564" fmla="*/ 417293 w 1555560"/>
              <a:gd name="connsiteY3564" fmla="*/ 146475 h 1600762"/>
              <a:gd name="connsiteX3565" fmla="*/ 417293 w 1555560"/>
              <a:gd name="connsiteY3565" fmla="*/ 135291 h 1600762"/>
              <a:gd name="connsiteX3566" fmla="*/ 417293 w 1555560"/>
              <a:gd name="connsiteY3566" fmla="*/ 123746 h 1600762"/>
              <a:gd name="connsiteX3567" fmla="*/ 428473 w 1555560"/>
              <a:gd name="connsiteY3567" fmla="*/ 123746 h 1600762"/>
              <a:gd name="connsiteX3568" fmla="*/ 428473 w 1555560"/>
              <a:gd name="connsiteY3568" fmla="*/ 135291 h 1600762"/>
              <a:gd name="connsiteX3569" fmla="*/ 439654 w 1555560"/>
              <a:gd name="connsiteY3569" fmla="*/ 135291 h 1600762"/>
              <a:gd name="connsiteX3570" fmla="*/ 451195 w 1555560"/>
              <a:gd name="connsiteY3570" fmla="*/ 135291 h 1600762"/>
              <a:gd name="connsiteX3571" fmla="*/ 451195 w 1555560"/>
              <a:gd name="connsiteY3571" fmla="*/ 123746 h 1600762"/>
              <a:gd name="connsiteX3572" fmla="*/ 462376 w 1555560"/>
              <a:gd name="connsiteY3572" fmla="*/ 123746 h 1600762"/>
              <a:gd name="connsiteX3573" fmla="*/ 462376 w 1555560"/>
              <a:gd name="connsiteY3573" fmla="*/ 135291 h 1600762"/>
              <a:gd name="connsiteX3574" fmla="*/ 463774 w 1555560"/>
              <a:gd name="connsiteY3574" fmla="*/ 135291 h 1600762"/>
              <a:gd name="connsiteX3575" fmla="*/ 470762 w 1555560"/>
              <a:gd name="connsiteY3575" fmla="*/ 135291 h 1600762"/>
              <a:gd name="connsiteX3576" fmla="*/ 473557 w 1555560"/>
              <a:gd name="connsiteY3576" fmla="*/ 135291 h 1600762"/>
              <a:gd name="connsiteX3577" fmla="*/ 473557 w 1555560"/>
              <a:gd name="connsiteY3577" fmla="*/ 146475 h 1600762"/>
              <a:gd name="connsiteX3578" fmla="*/ 473557 w 1555560"/>
              <a:gd name="connsiteY3578" fmla="*/ 135291 h 1600762"/>
              <a:gd name="connsiteX3579" fmla="*/ 473557 w 1555560"/>
              <a:gd name="connsiteY3579" fmla="*/ 123746 h 1600762"/>
              <a:gd name="connsiteX3580" fmla="*/ 484737 w 1555560"/>
              <a:gd name="connsiteY3580" fmla="*/ 123746 h 1600762"/>
              <a:gd name="connsiteX3581" fmla="*/ 484737 w 1555560"/>
              <a:gd name="connsiteY3581" fmla="*/ 135291 h 1600762"/>
              <a:gd name="connsiteX3582" fmla="*/ 484737 w 1555560"/>
              <a:gd name="connsiteY3582" fmla="*/ 146475 h 1600762"/>
              <a:gd name="connsiteX3583" fmla="*/ 484737 w 1555560"/>
              <a:gd name="connsiteY3583" fmla="*/ 135291 h 1600762"/>
              <a:gd name="connsiteX3584" fmla="*/ 496279 w 1555560"/>
              <a:gd name="connsiteY3584" fmla="*/ 135291 h 1600762"/>
              <a:gd name="connsiteX3585" fmla="*/ 507460 w 1555560"/>
              <a:gd name="connsiteY3585" fmla="*/ 135291 h 1600762"/>
              <a:gd name="connsiteX3586" fmla="*/ 507460 w 1555560"/>
              <a:gd name="connsiteY3586" fmla="*/ 146475 h 1600762"/>
              <a:gd name="connsiteX3587" fmla="*/ 518640 w 1555560"/>
              <a:gd name="connsiteY3587" fmla="*/ 146475 h 1600762"/>
              <a:gd name="connsiteX3588" fmla="*/ 518640 w 1555560"/>
              <a:gd name="connsiteY3588" fmla="*/ 135291 h 1600762"/>
              <a:gd name="connsiteX3589" fmla="*/ 529821 w 1555560"/>
              <a:gd name="connsiteY3589" fmla="*/ 123746 h 1600762"/>
              <a:gd name="connsiteX3590" fmla="*/ 529821 w 1555560"/>
              <a:gd name="connsiteY3590" fmla="*/ 135291 h 1600762"/>
              <a:gd name="connsiteX3591" fmla="*/ 541362 w 1555560"/>
              <a:gd name="connsiteY3591" fmla="*/ 135291 h 1600762"/>
              <a:gd name="connsiteX3592" fmla="*/ 541362 w 1555560"/>
              <a:gd name="connsiteY3592" fmla="*/ 146475 h 1600762"/>
              <a:gd name="connsiteX3593" fmla="*/ 552543 w 1555560"/>
              <a:gd name="connsiteY3593" fmla="*/ 146475 h 1600762"/>
              <a:gd name="connsiteX3594" fmla="*/ 553941 w 1555560"/>
              <a:gd name="connsiteY3594" fmla="*/ 146475 h 1600762"/>
              <a:gd name="connsiteX3595" fmla="*/ 556736 w 1555560"/>
              <a:gd name="connsiteY3595" fmla="*/ 146475 h 1600762"/>
              <a:gd name="connsiteX3596" fmla="*/ 557260 w 1555560"/>
              <a:gd name="connsiteY3596" fmla="*/ 146475 h 1600762"/>
              <a:gd name="connsiteX3597" fmla="*/ 563724 w 1555560"/>
              <a:gd name="connsiteY3597" fmla="*/ 146475 h 1600762"/>
              <a:gd name="connsiteX3598" fmla="*/ 552543 w 1555560"/>
              <a:gd name="connsiteY3598" fmla="*/ 157659 h 1600762"/>
              <a:gd name="connsiteX3599" fmla="*/ 541362 w 1555560"/>
              <a:gd name="connsiteY3599" fmla="*/ 168843 h 1600762"/>
              <a:gd name="connsiteX3600" fmla="*/ 544158 w 1555560"/>
              <a:gd name="connsiteY3600" fmla="*/ 168843 h 1600762"/>
              <a:gd name="connsiteX3601" fmla="*/ 552543 w 1555560"/>
              <a:gd name="connsiteY3601" fmla="*/ 168843 h 1600762"/>
              <a:gd name="connsiteX3602" fmla="*/ 552543 w 1555560"/>
              <a:gd name="connsiteY3602" fmla="*/ 157659 h 1600762"/>
              <a:gd name="connsiteX3603" fmla="*/ 557260 w 1555560"/>
              <a:gd name="connsiteY3603" fmla="*/ 157659 h 1600762"/>
              <a:gd name="connsiteX3604" fmla="*/ 563724 w 1555560"/>
              <a:gd name="connsiteY3604" fmla="*/ 157659 h 1600762"/>
              <a:gd name="connsiteX3605" fmla="*/ 574904 w 1555560"/>
              <a:gd name="connsiteY3605" fmla="*/ 157659 h 1600762"/>
              <a:gd name="connsiteX3606" fmla="*/ 574904 w 1555560"/>
              <a:gd name="connsiteY3606" fmla="*/ 168843 h 1600762"/>
              <a:gd name="connsiteX3607" fmla="*/ 586446 w 1555560"/>
              <a:gd name="connsiteY3607" fmla="*/ 180388 h 1600762"/>
              <a:gd name="connsiteX3608" fmla="*/ 586446 w 1555560"/>
              <a:gd name="connsiteY3608" fmla="*/ 191572 h 1600762"/>
              <a:gd name="connsiteX3609" fmla="*/ 586446 w 1555560"/>
              <a:gd name="connsiteY3609" fmla="*/ 202756 h 1600762"/>
              <a:gd name="connsiteX3610" fmla="*/ 586446 w 1555560"/>
              <a:gd name="connsiteY3610" fmla="*/ 213940 h 1600762"/>
              <a:gd name="connsiteX3611" fmla="*/ 590638 w 1555560"/>
              <a:gd name="connsiteY3611" fmla="*/ 213940 h 1600762"/>
              <a:gd name="connsiteX3612" fmla="*/ 591163 w 1555560"/>
              <a:gd name="connsiteY3612" fmla="*/ 213940 h 1600762"/>
              <a:gd name="connsiteX3613" fmla="*/ 591337 w 1555560"/>
              <a:gd name="connsiteY3613" fmla="*/ 213940 h 1600762"/>
              <a:gd name="connsiteX3614" fmla="*/ 592735 w 1555560"/>
              <a:gd name="connsiteY3614" fmla="*/ 213940 h 1600762"/>
              <a:gd name="connsiteX3615" fmla="*/ 597626 w 1555560"/>
              <a:gd name="connsiteY3615" fmla="*/ 213940 h 1600762"/>
              <a:gd name="connsiteX3616" fmla="*/ 597626 w 1555560"/>
              <a:gd name="connsiteY3616" fmla="*/ 225485 h 1600762"/>
              <a:gd name="connsiteX3617" fmla="*/ 597626 w 1555560"/>
              <a:gd name="connsiteY3617" fmla="*/ 236669 h 1600762"/>
              <a:gd name="connsiteX3618" fmla="*/ 597626 w 1555560"/>
              <a:gd name="connsiteY3618" fmla="*/ 247853 h 1600762"/>
              <a:gd name="connsiteX3619" fmla="*/ 608807 w 1555560"/>
              <a:gd name="connsiteY3619" fmla="*/ 247853 h 1600762"/>
              <a:gd name="connsiteX3620" fmla="*/ 597626 w 1555560"/>
              <a:gd name="connsiteY3620" fmla="*/ 259037 h 1600762"/>
              <a:gd name="connsiteX3621" fmla="*/ 597626 w 1555560"/>
              <a:gd name="connsiteY3621" fmla="*/ 270582 h 1600762"/>
              <a:gd name="connsiteX3622" fmla="*/ 599024 w 1555560"/>
              <a:gd name="connsiteY3622" fmla="*/ 270582 h 1600762"/>
              <a:gd name="connsiteX3623" fmla="*/ 604090 w 1555560"/>
              <a:gd name="connsiteY3623" fmla="*/ 270582 h 1600762"/>
              <a:gd name="connsiteX3624" fmla="*/ 604614 w 1555560"/>
              <a:gd name="connsiteY3624" fmla="*/ 270582 h 1600762"/>
              <a:gd name="connsiteX3625" fmla="*/ 608807 w 1555560"/>
              <a:gd name="connsiteY3625" fmla="*/ 270582 h 1600762"/>
              <a:gd name="connsiteX3626" fmla="*/ 608807 w 1555560"/>
              <a:gd name="connsiteY3626" fmla="*/ 281766 h 1600762"/>
              <a:gd name="connsiteX3627" fmla="*/ 608807 w 1555560"/>
              <a:gd name="connsiteY3627" fmla="*/ 292950 h 1600762"/>
              <a:gd name="connsiteX3628" fmla="*/ 597626 w 1555560"/>
              <a:gd name="connsiteY3628" fmla="*/ 292950 h 1600762"/>
              <a:gd name="connsiteX3629" fmla="*/ 597626 w 1555560"/>
              <a:gd name="connsiteY3629" fmla="*/ 304134 h 1600762"/>
              <a:gd name="connsiteX3630" fmla="*/ 604090 w 1555560"/>
              <a:gd name="connsiteY3630" fmla="*/ 304134 h 1600762"/>
              <a:gd name="connsiteX3631" fmla="*/ 604614 w 1555560"/>
              <a:gd name="connsiteY3631" fmla="*/ 304134 h 1600762"/>
              <a:gd name="connsiteX3632" fmla="*/ 608807 w 1555560"/>
              <a:gd name="connsiteY3632" fmla="*/ 304134 h 1600762"/>
              <a:gd name="connsiteX3633" fmla="*/ 610205 w 1555560"/>
              <a:gd name="connsiteY3633" fmla="*/ 304134 h 1600762"/>
              <a:gd name="connsiteX3634" fmla="*/ 613000 w 1555560"/>
              <a:gd name="connsiteY3634" fmla="*/ 304134 h 1600762"/>
              <a:gd name="connsiteX3635" fmla="*/ 613524 w 1555560"/>
              <a:gd name="connsiteY3635" fmla="*/ 304134 h 1600762"/>
              <a:gd name="connsiteX3636" fmla="*/ 619988 w 1555560"/>
              <a:gd name="connsiteY3636" fmla="*/ 304134 h 1600762"/>
              <a:gd name="connsiteX3637" fmla="*/ 619988 w 1555560"/>
              <a:gd name="connsiteY3637" fmla="*/ 315679 h 1600762"/>
              <a:gd name="connsiteX3638" fmla="*/ 619988 w 1555560"/>
              <a:gd name="connsiteY3638" fmla="*/ 326863 h 1600762"/>
              <a:gd name="connsiteX3639" fmla="*/ 621430 w 1555560"/>
              <a:gd name="connsiteY3639" fmla="*/ 326863 h 1600762"/>
              <a:gd name="connsiteX3640" fmla="*/ 631529 w 1555560"/>
              <a:gd name="connsiteY3640" fmla="*/ 326863 h 1600762"/>
              <a:gd name="connsiteX3641" fmla="*/ 631529 w 1555560"/>
              <a:gd name="connsiteY3641" fmla="*/ 338047 h 1600762"/>
              <a:gd name="connsiteX3642" fmla="*/ 631529 w 1555560"/>
              <a:gd name="connsiteY3642" fmla="*/ 349231 h 1600762"/>
              <a:gd name="connsiteX3643" fmla="*/ 642710 w 1555560"/>
              <a:gd name="connsiteY3643" fmla="*/ 349231 h 1600762"/>
              <a:gd name="connsiteX3644" fmla="*/ 642710 w 1555560"/>
              <a:gd name="connsiteY3644" fmla="*/ 360776 h 1600762"/>
              <a:gd name="connsiteX3645" fmla="*/ 642710 w 1555560"/>
              <a:gd name="connsiteY3645" fmla="*/ 371960 h 1600762"/>
              <a:gd name="connsiteX3646" fmla="*/ 644107 w 1555560"/>
              <a:gd name="connsiteY3646" fmla="*/ 371960 h 1600762"/>
              <a:gd name="connsiteX3647" fmla="*/ 645505 w 1555560"/>
              <a:gd name="connsiteY3647" fmla="*/ 371960 h 1600762"/>
              <a:gd name="connsiteX3648" fmla="*/ 653891 w 1555560"/>
              <a:gd name="connsiteY3648" fmla="*/ 371960 h 1600762"/>
              <a:gd name="connsiteX3649" fmla="*/ 653891 w 1555560"/>
              <a:gd name="connsiteY3649" fmla="*/ 383144 h 1600762"/>
              <a:gd name="connsiteX3650" fmla="*/ 653891 w 1555560"/>
              <a:gd name="connsiteY3650" fmla="*/ 394328 h 1600762"/>
              <a:gd name="connsiteX3651" fmla="*/ 656686 w 1555560"/>
              <a:gd name="connsiteY3651" fmla="*/ 394328 h 1600762"/>
              <a:gd name="connsiteX3652" fmla="*/ 665071 w 1555560"/>
              <a:gd name="connsiteY3652" fmla="*/ 394328 h 1600762"/>
              <a:gd name="connsiteX3653" fmla="*/ 665071 w 1555560"/>
              <a:gd name="connsiteY3653" fmla="*/ 405512 h 1600762"/>
              <a:gd name="connsiteX3654" fmla="*/ 665071 w 1555560"/>
              <a:gd name="connsiteY3654" fmla="*/ 417057 h 1600762"/>
              <a:gd name="connsiteX3655" fmla="*/ 676613 w 1555560"/>
              <a:gd name="connsiteY3655" fmla="*/ 417057 h 1600762"/>
              <a:gd name="connsiteX3656" fmla="*/ 676613 w 1555560"/>
              <a:gd name="connsiteY3656" fmla="*/ 428241 h 1600762"/>
              <a:gd name="connsiteX3657" fmla="*/ 687793 w 1555560"/>
              <a:gd name="connsiteY3657" fmla="*/ 439425 h 1600762"/>
              <a:gd name="connsiteX3658" fmla="*/ 689191 w 1555560"/>
              <a:gd name="connsiteY3658" fmla="*/ 439425 h 1600762"/>
              <a:gd name="connsiteX3659" fmla="*/ 691986 w 1555560"/>
              <a:gd name="connsiteY3659" fmla="*/ 439425 h 1600762"/>
              <a:gd name="connsiteX3660" fmla="*/ 692510 w 1555560"/>
              <a:gd name="connsiteY3660" fmla="*/ 439425 h 1600762"/>
              <a:gd name="connsiteX3661" fmla="*/ 698974 w 1555560"/>
              <a:gd name="connsiteY3661" fmla="*/ 439425 h 1600762"/>
              <a:gd name="connsiteX3662" fmla="*/ 710155 w 1555560"/>
              <a:gd name="connsiteY3662" fmla="*/ 450970 h 1600762"/>
              <a:gd name="connsiteX3663" fmla="*/ 721696 w 1555560"/>
              <a:gd name="connsiteY3663" fmla="*/ 439425 h 1600762"/>
              <a:gd name="connsiteX3664" fmla="*/ 725889 w 1555560"/>
              <a:gd name="connsiteY3664" fmla="*/ 439425 h 1600762"/>
              <a:gd name="connsiteX3665" fmla="*/ 726413 w 1555560"/>
              <a:gd name="connsiteY3665" fmla="*/ 439425 h 1600762"/>
              <a:gd name="connsiteX3666" fmla="*/ 732877 w 1555560"/>
              <a:gd name="connsiteY3666" fmla="*/ 439425 h 1600762"/>
              <a:gd name="connsiteX3667" fmla="*/ 732877 w 1555560"/>
              <a:gd name="connsiteY3667" fmla="*/ 438027 h 1600762"/>
              <a:gd name="connsiteX3668" fmla="*/ 732877 w 1555560"/>
              <a:gd name="connsiteY3668" fmla="*/ 436629 h 1600762"/>
              <a:gd name="connsiteX3669" fmla="*/ 732877 w 1555560"/>
              <a:gd name="connsiteY3669" fmla="*/ 428241 h 1600762"/>
              <a:gd name="connsiteX3670" fmla="*/ 744057 w 1555560"/>
              <a:gd name="connsiteY3670" fmla="*/ 428241 h 1600762"/>
              <a:gd name="connsiteX3671" fmla="*/ 744057 w 1555560"/>
              <a:gd name="connsiteY3671" fmla="*/ 417057 h 1600762"/>
              <a:gd name="connsiteX3672" fmla="*/ 732877 w 1555560"/>
              <a:gd name="connsiteY3672" fmla="*/ 417057 h 1600762"/>
              <a:gd name="connsiteX3673" fmla="*/ 732877 w 1555560"/>
              <a:gd name="connsiteY3673" fmla="*/ 405512 h 1600762"/>
              <a:gd name="connsiteX3674" fmla="*/ 744057 w 1555560"/>
              <a:gd name="connsiteY3674" fmla="*/ 405512 h 1600762"/>
              <a:gd name="connsiteX3675" fmla="*/ 744057 w 1555560"/>
              <a:gd name="connsiteY3675" fmla="*/ 394328 h 1600762"/>
              <a:gd name="connsiteX3676" fmla="*/ 755238 w 1555560"/>
              <a:gd name="connsiteY3676" fmla="*/ 394328 h 1600762"/>
              <a:gd name="connsiteX3677" fmla="*/ 766780 w 1555560"/>
              <a:gd name="connsiteY3677" fmla="*/ 394328 h 1600762"/>
              <a:gd name="connsiteX3678" fmla="*/ 766780 w 1555560"/>
              <a:gd name="connsiteY3678" fmla="*/ 383144 h 1600762"/>
              <a:gd name="connsiteX3679" fmla="*/ 777960 w 1555560"/>
              <a:gd name="connsiteY3679" fmla="*/ 383144 h 1600762"/>
              <a:gd name="connsiteX3680" fmla="*/ 789141 w 1555560"/>
              <a:gd name="connsiteY3680" fmla="*/ 383144 h 1600762"/>
              <a:gd name="connsiteX3681" fmla="*/ 789141 w 1555560"/>
              <a:gd name="connsiteY3681" fmla="*/ 371960 h 1600762"/>
              <a:gd name="connsiteX3682" fmla="*/ 800322 w 1555560"/>
              <a:gd name="connsiteY3682" fmla="*/ 383144 h 1600762"/>
              <a:gd name="connsiteX3683" fmla="*/ 800322 w 1555560"/>
              <a:gd name="connsiteY3683" fmla="*/ 384542 h 1600762"/>
              <a:gd name="connsiteX3684" fmla="*/ 800322 w 1555560"/>
              <a:gd name="connsiteY3684" fmla="*/ 392930 h 1600762"/>
              <a:gd name="connsiteX3685" fmla="*/ 800322 w 1555560"/>
              <a:gd name="connsiteY3685" fmla="*/ 394328 h 1600762"/>
              <a:gd name="connsiteX3686" fmla="*/ 789141 w 1555560"/>
              <a:gd name="connsiteY3686" fmla="*/ 394328 h 1600762"/>
              <a:gd name="connsiteX3687" fmla="*/ 777960 w 1555560"/>
              <a:gd name="connsiteY3687" fmla="*/ 394328 h 1600762"/>
              <a:gd name="connsiteX3688" fmla="*/ 777960 w 1555560"/>
              <a:gd name="connsiteY3688" fmla="*/ 395726 h 1600762"/>
              <a:gd name="connsiteX3689" fmla="*/ 777960 w 1555560"/>
              <a:gd name="connsiteY3689" fmla="*/ 398522 h 1600762"/>
              <a:gd name="connsiteX3690" fmla="*/ 777960 w 1555560"/>
              <a:gd name="connsiteY3690" fmla="*/ 399046 h 1600762"/>
              <a:gd name="connsiteX3691" fmla="*/ 777960 w 1555560"/>
              <a:gd name="connsiteY3691" fmla="*/ 405512 h 1600762"/>
              <a:gd name="connsiteX3692" fmla="*/ 789141 w 1555560"/>
              <a:gd name="connsiteY3692" fmla="*/ 405512 h 1600762"/>
              <a:gd name="connsiteX3693" fmla="*/ 789141 w 1555560"/>
              <a:gd name="connsiteY3693" fmla="*/ 394328 h 1600762"/>
              <a:gd name="connsiteX3694" fmla="*/ 800322 w 1555560"/>
              <a:gd name="connsiteY3694" fmla="*/ 394328 h 1600762"/>
              <a:gd name="connsiteX3695" fmla="*/ 811863 w 1555560"/>
              <a:gd name="connsiteY3695" fmla="*/ 394328 h 1600762"/>
              <a:gd name="connsiteX3696" fmla="*/ 823044 w 1555560"/>
              <a:gd name="connsiteY3696" fmla="*/ 394328 h 1600762"/>
              <a:gd name="connsiteX3697" fmla="*/ 823044 w 1555560"/>
              <a:gd name="connsiteY3697" fmla="*/ 383144 h 1600762"/>
              <a:gd name="connsiteX3698" fmla="*/ 811863 w 1555560"/>
              <a:gd name="connsiteY3698" fmla="*/ 383144 h 1600762"/>
              <a:gd name="connsiteX3699" fmla="*/ 800322 w 1555560"/>
              <a:gd name="connsiteY3699" fmla="*/ 383144 h 1600762"/>
              <a:gd name="connsiteX3700" fmla="*/ 800322 w 1555560"/>
              <a:gd name="connsiteY3700" fmla="*/ 381746 h 1600762"/>
              <a:gd name="connsiteX3701" fmla="*/ 800322 w 1555560"/>
              <a:gd name="connsiteY3701" fmla="*/ 378950 h 1600762"/>
              <a:gd name="connsiteX3702" fmla="*/ 800322 w 1555560"/>
              <a:gd name="connsiteY3702" fmla="*/ 378426 h 1600762"/>
              <a:gd name="connsiteX3703" fmla="*/ 800322 w 1555560"/>
              <a:gd name="connsiteY3703" fmla="*/ 371960 h 1600762"/>
              <a:gd name="connsiteX3704" fmla="*/ 800322 w 1555560"/>
              <a:gd name="connsiteY3704" fmla="*/ 360776 h 1600762"/>
              <a:gd name="connsiteX3705" fmla="*/ 811863 w 1555560"/>
              <a:gd name="connsiteY3705" fmla="*/ 371960 h 1600762"/>
              <a:gd name="connsiteX3706" fmla="*/ 811863 w 1555560"/>
              <a:gd name="connsiteY3706" fmla="*/ 360776 h 1600762"/>
              <a:gd name="connsiteX3707" fmla="*/ 823044 w 1555560"/>
              <a:gd name="connsiteY3707" fmla="*/ 371960 h 1600762"/>
              <a:gd name="connsiteX3708" fmla="*/ 823044 w 1555560"/>
              <a:gd name="connsiteY3708" fmla="*/ 360776 h 1600762"/>
              <a:gd name="connsiteX3709" fmla="*/ 834224 w 1555560"/>
              <a:gd name="connsiteY3709" fmla="*/ 349231 h 1600762"/>
              <a:gd name="connsiteX3710" fmla="*/ 832827 w 1555560"/>
              <a:gd name="connsiteY3710" fmla="*/ 349231 h 1600762"/>
              <a:gd name="connsiteX3711" fmla="*/ 824441 w 1555560"/>
              <a:gd name="connsiteY3711" fmla="*/ 349231 h 1600762"/>
              <a:gd name="connsiteX3712" fmla="*/ 823044 w 1555560"/>
              <a:gd name="connsiteY3712" fmla="*/ 349231 h 1600762"/>
              <a:gd name="connsiteX3713" fmla="*/ 823044 w 1555560"/>
              <a:gd name="connsiteY3713" fmla="*/ 338047 h 1600762"/>
              <a:gd name="connsiteX3714" fmla="*/ 834224 w 1555560"/>
              <a:gd name="connsiteY3714" fmla="*/ 338047 h 1600762"/>
              <a:gd name="connsiteX3715" fmla="*/ 834224 w 1555560"/>
              <a:gd name="connsiteY3715" fmla="*/ 333853 h 1600762"/>
              <a:gd name="connsiteX3716" fmla="*/ 834224 w 1555560"/>
              <a:gd name="connsiteY3716" fmla="*/ 333329 h 1600762"/>
              <a:gd name="connsiteX3717" fmla="*/ 834224 w 1555560"/>
              <a:gd name="connsiteY3717" fmla="*/ 326863 h 1600762"/>
              <a:gd name="connsiteX3718" fmla="*/ 827761 w 1555560"/>
              <a:gd name="connsiteY3718" fmla="*/ 326863 h 1600762"/>
              <a:gd name="connsiteX3719" fmla="*/ 827236 w 1555560"/>
              <a:gd name="connsiteY3719" fmla="*/ 326863 h 1600762"/>
              <a:gd name="connsiteX3720" fmla="*/ 823044 w 1555560"/>
              <a:gd name="connsiteY3720" fmla="*/ 326863 h 1600762"/>
              <a:gd name="connsiteX3721" fmla="*/ 823044 w 1555560"/>
              <a:gd name="connsiteY3721" fmla="*/ 315679 h 1600762"/>
              <a:gd name="connsiteX3722" fmla="*/ 823044 w 1555560"/>
              <a:gd name="connsiteY3722" fmla="*/ 304134 h 1600762"/>
              <a:gd name="connsiteX3723" fmla="*/ 823044 w 1555560"/>
              <a:gd name="connsiteY3723" fmla="*/ 292950 h 1600762"/>
              <a:gd name="connsiteX3724" fmla="*/ 823044 w 1555560"/>
              <a:gd name="connsiteY3724" fmla="*/ 281766 h 1600762"/>
              <a:gd name="connsiteX3725" fmla="*/ 821646 w 1555560"/>
              <a:gd name="connsiteY3725" fmla="*/ 281766 h 1600762"/>
              <a:gd name="connsiteX3726" fmla="*/ 816580 w 1555560"/>
              <a:gd name="connsiteY3726" fmla="*/ 281766 h 1600762"/>
              <a:gd name="connsiteX3727" fmla="*/ 811863 w 1555560"/>
              <a:gd name="connsiteY3727" fmla="*/ 281766 h 1600762"/>
              <a:gd name="connsiteX3728" fmla="*/ 811863 w 1555560"/>
              <a:gd name="connsiteY3728" fmla="*/ 270582 h 1600762"/>
              <a:gd name="connsiteX3729" fmla="*/ 800322 w 1555560"/>
              <a:gd name="connsiteY3729" fmla="*/ 270582 h 1600762"/>
              <a:gd name="connsiteX3730" fmla="*/ 811863 w 1555560"/>
              <a:gd name="connsiteY3730" fmla="*/ 259037 h 1600762"/>
              <a:gd name="connsiteX3731" fmla="*/ 811863 w 1555560"/>
              <a:gd name="connsiteY3731" fmla="*/ 247853 h 1600762"/>
              <a:gd name="connsiteX3732" fmla="*/ 823044 w 1555560"/>
              <a:gd name="connsiteY3732" fmla="*/ 259037 h 1600762"/>
              <a:gd name="connsiteX3733" fmla="*/ 823044 w 1555560"/>
              <a:gd name="connsiteY3733" fmla="*/ 247853 h 1600762"/>
              <a:gd name="connsiteX3734" fmla="*/ 821646 w 1555560"/>
              <a:gd name="connsiteY3734" fmla="*/ 247853 h 1600762"/>
              <a:gd name="connsiteX3735" fmla="*/ 816580 w 1555560"/>
              <a:gd name="connsiteY3735" fmla="*/ 247853 h 1600762"/>
              <a:gd name="connsiteX3736" fmla="*/ 816056 w 1555560"/>
              <a:gd name="connsiteY3736" fmla="*/ 247853 h 1600762"/>
              <a:gd name="connsiteX3737" fmla="*/ 811863 w 1555560"/>
              <a:gd name="connsiteY3737" fmla="*/ 247853 h 1600762"/>
              <a:gd name="connsiteX3738" fmla="*/ 823044 w 1555560"/>
              <a:gd name="connsiteY3738" fmla="*/ 236669 h 1600762"/>
              <a:gd name="connsiteX3739" fmla="*/ 818851 w 1555560"/>
              <a:gd name="connsiteY3739" fmla="*/ 236669 h 1600762"/>
              <a:gd name="connsiteX3740" fmla="*/ 818327 w 1555560"/>
              <a:gd name="connsiteY3740" fmla="*/ 236669 h 1600762"/>
              <a:gd name="connsiteX3741" fmla="*/ 818152 w 1555560"/>
              <a:gd name="connsiteY3741" fmla="*/ 236669 h 1600762"/>
              <a:gd name="connsiteX3742" fmla="*/ 811863 w 1555560"/>
              <a:gd name="connsiteY3742" fmla="*/ 236669 h 1600762"/>
              <a:gd name="connsiteX3743" fmla="*/ 811863 w 1555560"/>
              <a:gd name="connsiteY3743" fmla="*/ 235271 h 1600762"/>
              <a:gd name="connsiteX3744" fmla="*/ 811863 w 1555560"/>
              <a:gd name="connsiteY3744" fmla="*/ 225485 h 1600762"/>
              <a:gd name="connsiteX3745" fmla="*/ 810421 w 1555560"/>
              <a:gd name="connsiteY3745" fmla="*/ 225485 h 1600762"/>
              <a:gd name="connsiteX3746" fmla="*/ 807535 w 1555560"/>
              <a:gd name="connsiteY3746" fmla="*/ 225485 h 1600762"/>
              <a:gd name="connsiteX3747" fmla="*/ 806994 w 1555560"/>
              <a:gd name="connsiteY3747" fmla="*/ 225485 h 1600762"/>
              <a:gd name="connsiteX3748" fmla="*/ 801764 w 1555560"/>
              <a:gd name="connsiteY3748" fmla="*/ 225485 h 1600762"/>
              <a:gd name="connsiteX3749" fmla="*/ 800322 w 1555560"/>
              <a:gd name="connsiteY3749" fmla="*/ 225485 h 1600762"/>
              <a:gd name="connsiteX3750" fmla="*/ 800322 w 1555560"/>
              <a:gd name="connsiteY3750" fmla="*/ 213940 h 1600762"/>
              <a:gd name="connsiteX3751" fmla="*/ 803207 w 1555560"/>
              <a:gd name="connsiteY3751" fmla="*/ 213940 h 1600762"/>
              <a:gd name="connsiteX3752" fmla="*/ 811863 w 1555560"/>
              <a:gd name="connsiteY3752" fmla="*/ 213940 h 1600762"/>
              <a:gd name="connsiteX3753" fmla="*/ 800322 w 1555560"/>
              <a:gd name="connsiteY3753" fmla="*/ 202756 h 1600762"/>
              <a:gd name="connsiteX3754" fmla="*/ 800322 w 1555560"/>
              <a:gd name="connsiteY3754" fmla="*/ 192970 h 1600762"/>
              <a:gd name="connsiteX3755" fmla="*/ 800322 w 1555560"/>
              <a:gd name="connsiteY3755" fmla="*/ 191572 h 1600762"/>
              <a:gd name="connsiteX3756" fmla="*/ 801764 w 1555560"/>
              <a:gd name="connsiteY3756" fmla="*/ 191572 h 1600762"/>
              <a:gd name="connsiteX3757" fmla="*/ 811863 w 1555560"/>
              <a:gd name="connsiteY3757" fmla="*/ 191572 h 1600762"/>
              <a:gd name="connsiteX3758" fmla="*/ 811863 w 1555560"/>
              <a:gd name="connsiteY3758" fmla="*/ 180388 h 1600762"/>
              <a:gd name="connsiteX3759" fmla="*/ 811863 w 1555560"/>
              <a:gd name="connsiteY3759" fmla="*/ 168843 h 1600762"/>
              <a:gd name="connsiteX3760" fmla="*/ 810421 w 1555560"/>
              <a:gd name="connsiteY3760" fmla="*/ 168843 h 1600762"/>
              <a:gd name="connsiteX3761" fmla="*/ 807535 w 1555560"/>
              <a:gd name="connsiteY3761" fmla="*/ 168843 h 1600762"/>
              <a:gd name="connsiteX3762" fmla="*/ 806994 w 1555560"/>
              <a:gd name="connsiteY3762" fmla="*/ 168843 h 1600762"/>
              <a:gd name="connsiteX3763" fmla="*/ 803207 w 1555560"/>
              <a:gd name="connsiteY3763" fmla="*/ 168843 h 1600762"/>
              <a:gd name="connsiteX3764" fmla="*/ 800322 w 1555560"/>
              <a:gd name="connsiteY3764" fmla="*/ 168843 h 1600762"/>
              <a:gd name="connsiteX3765" fmla="*/ 811863 w 1555560"/>
              <a:gd name="connsiteY3765" fmla="*/ 157659 h 1600762"/>
              <a:gd name="connsiteX3766" fmla="*/ 811863 w 1555560"/>
              <a:gd name="connsiteY3766" fmla="*/ 146475 h 1600762"/>
              <a:gd name="connsiteX3767" fmla="*/ 800322 w 1555560"/>
              <a:gd name="connsiteY3767" fmla="*/ 135291 h 1600762"/>
              <a:gd name="connsiteX3768" fmla="*/ 811863 w 1555560"/>
              <a:gd name="connsiteY3768" fmla="*/ 135291 h 1600762"/>
              <a:gd name="connsiteX3769" fmla="*/ 800322 w 1555560"/>
              <a:gd name="connsiteY3769" fmla="*/ 123746 h 1600762"/>
              <a:gd name="connsiteX3770" fmla="*/ 789141 w 1555560"/>
              <a:gd name="connsiteY3770" fmla="*/ 112562 h 1600762"/>
              <a:gd name="connsiteX3771" fmla="*/ 800322 w 1555560"/>
              <a:gd name="connsiteY3771" fmla="*/ 101378 h 1600762"/>
              <a:gd name="connsiteX3772" fmla="*/ 789141 w 1555560"/>
              <a:gd name="connsiteY3772" fmla="*/ 89833 h 1600762"/>
              <a:gd name="connsiteX3773" fmla="*/ 800322 w 1555560"/>
              <a:gd name="connsiteY3773" fmla="*/ 89833 h 1600762"/>
              <a:gd name="connsiteX3774" fmla="*/ 800322 w 1555560"/>
              <a:gd name="connsiteY3774" fmla="*/ 78649 h 1600762"/>
              <a:gd name="connsiteX3775" fmla="*/ 811863 w 1555560"/>
              <a:gd name="connsiteY3775" fmla="*/ 89833 h 1600762"/>
              <a:gd name="connsiteX3776" fmla="*/ 811863 w 1555560"/>
              <a:gd name="connsiteY3776" fmla="*/ 101378 h 1600762"/>
              <a:gd name="connsiteX3777" fmla="*/ 800322 w 1555560"/>
              <a:gd name="connsiteY3777" fmla="*/ 112562 h 1600762"/>
              <a:gd name="connsiteX3778" fmla="*/ 808978 w 1555560"/>
              <a:gd name="connsiteY3778" fmla="*/ 112562 h 1600762"/>
              <a:gd name="connsiteX3779" fmla="*/ 811863 w 1555560"/>
              <a:gd name="connsiteY3779" fmla="*/ 112562 h 1600762"/>
              <a:gd name="connsiteX3780" fmla="*/ 823044 w 1555560"/>
              <a:gd name="connsiteY3780" fmla="*/ 112562 h 1600762"/>
              <a:gd name="connsiteX3781" fmla="*/ 823044 w 1555560"/>
              <a:gd name="connsiteY3781" fmla="*/ 101378 h 1600762"/>
              <a:gd name="connsiteX3782" fmla="*/ 823044 w 1555560"/>
              <a:gd name="connsiteY3782" fmla="*/ 89833 h 1600762"/>
              <a:gd name="connsiteX3783" fmla="*/ 834224 w 1555560"/>
              <a:gd name="connsiteY3783" fmla="*/ 89833 h 1600762"/>
              <a:gd name="connsiteX3784" fmla="*/ 834224 w 1555560"/>
              <a:gd name="connsiteY3784" fmla="*/ 78649 h 1600762"/>
              <a:gd name="connsiteX3785" fmla="*/ 845405 w 1555560"/>
              <a:gd name="connsiteY3785" fmla="*/ 78649 h 1600762"/>
              <a:gd name="connsiteX3786" fmla="*/ 845405 w 1555560"/>
              <a:gd name="connsiteY3786" fmla="*/ 67465 h 1600762"/>
              <a:gd name="connsiteX3787" fmla="*/ 834224 w 1555560"/>
              <a:gd name="connsiteY3787" fmla="*/ 67465 h 1600762"/>
              <a:gd name="connsiteX3788" fmla="*/ 845405 w 1555560"/>
              <a:gd name="connsiteY3788" fmla="*/ 56281 h 1600762"/>
              <a:gd name="connsiteX3789" fmla="*/ 841212 w 1555560"/>
              <a:gd name="connsiteY3789" fmla="*/ 56281 h 1600762"/>
              <a:gd name="connsiteX3790" fmla="*/ 840688 w 1555560"/>
              <a:gd name="connsiteY3790" fmla="*/ 56281 h 1600762"/>
              <a:gd name="connsiteX3791" fmla="*/ 837020 w 1555560"/>
              <a:gd name="connsiteY3791" fmla="*/ 56281 h 1600762"/>
              <a:gd name="connsiteX3792" fmla="*/ 834224 w 1555560"/>
              <a:gd name="connsiteY3792" fmla="*/ 56281 h 1600762"/>
              <a:gd name="connsiteX3793" fmla="*/ 845405 w 1555560"/>
              <a:gd name="connsiteY3793" fmla="*/ 45097 h 1600762"/>
              <a:gd name="connsiteX3794" fmla="*/ 856946 w 1555560"/>
              <a:gd name="connsiteY3794" fmla="*/ 45097 h 1600762"/>
              <a:gd name="connsiteX3795" fmla="*/ 868127 w 1555560"/>
              <a:gd name="connsiteY3795" fmla="*/ 33552 h 1600762"/>
              <a:gd name="connsiteX3796" fmla="*/ 868127 w 1555560"/>
              <a:gd name="connsiteY3796" fmla="*/ 45097 h 1600762"/>
              <a:gd name="connsiteX3797" fmla="*/ 869525 w 1555560"/>
              <a:gd name="connsiteY3797" fmla="*/ 45097 h 1600762"/>
              <a:gd name="connsiteX3798" fmla="*/ 872320 w 1555560"/>
              <a:gd name="connsiteY3798" fmla="*/ 45097 h 1600762"/>
              <a:gd name="connsiteX3799" fmla="*/ 872844 w 1555560"/>
              <a:gd name="connsiteY3799" fmla="*/ 45097 h 1600762"/>
              <a:gd name="connsiteX3800" fmla="*/ 877910 w 1555560"/>
              <a:gd name="connsiteY3800" fmla="*/ 45097 h 1600762"/>
              <a:gd name="connsiteX3801" fmla="*/ 879308 w 1555560"/>
              <a:gd name="connsiteY3801" fmla="*/ 45097 h 1600762"/>
              <a:gd name="connsiteX3802" fmla="*/ 880705 w 1555560"/>
              <a:gd name="connsiteY3802" fmla="*/ 45097 h 1600762"/>
              <a:gd name="connsiteX3803" fmla="*/ 883501 w 1555560"/>
              <a:gd name="connsiteY3803" fmla="*/ 45097 h 1600762"/>
              <a:gd name="connsiteX3804" fmla="*/ 884025 w 1555560"/>
              <a:gd name="connsiteY3804" fmla="*/ 45097 h 1600762"/>
              <a:gd name="connsiteX3805" fmla="*/ 890489 w 1555560"/>
              <a:gd name="connsiteY3805" fmla="*/ 45097 h 1600762"/>
              <a:gd name="connsiteX3806" fmla="*/ 890489 w 1555560"/>
              <a:gd name="connsiteY3806" fmla="*/ 33552 h 1600762"/>
              <a:gd name="connsiteX3807" fmla="*/ 891931 w 1555560"/>
              <a:gd name="connsiteY3807" fmla="*/ 33552 h 1600762"/>
              <a:gd name="connsiteX3808" fmla="*/ 900587 w 1555560"/>
              <a:gd name="connsiteY3808" fmla="*/ 33552 h 1600762"/>
              <a:gd name="connsiteX3809" fmla="*/ 902030 w 1555560"/>
              <a:gd name="connsiteY3809" fmla="*/ 33552 h 1600762"/>
              <a:gd name="connsiteX3810" fmla="*/ 913211 w 1555560"/>
              <a:gd name="connsiteY3810" fmla="*/ 33552 h 1600762"/>
              <a:gd name="connsiteX3811" fmla="*/ 924391 w 1555560"/>
              <a:gd name="connsiteY3811" fmla="*/ 33552 h 1600762"/>
              <a:gd name="connsiteX3812" fmla="*/ 924391 w 1555560"/>
              <a:gd name="connsiteY3812" fmla="*/ 22368 h 1600762"/>
              <a:gd name="connsiteX3813" fmla="*/ 935572 w 1555560"/>
              <a:gd name="connsiteY3813" fmla="*/ 33552 h 1600762"/>
              <a:gd name="connsiteX3814" fmla="*/ 935572 w 1555560"/>
              <a:gd name="connsiteY3814" fmla="*/ 45097 h 1600762"/>
              <a:gd name="connsiteX3815" fmla="*/ 947113 w 1555560"/>
              <a:gd name="connsiteY3815" fmla="*/ 45097 h 1600762"/>
              <a:gd name="connsiteX3816" fmla="*/ 947113 w 1555560"/>
              <a:gd name="connsiteY3816" fmla="*/ 56281 h 1600762"/>
              <a:gd name="connsiteX3817" fmla="*/ 947113 w 1555560"/>
              <a:gd name="connsiteY3817" fmla="*/ 45097 h 1600762"/>
              <a:gd name="connsiteX3818" fmla="*/ 948511 w 1555560"/>
              <a:gd name="connsiteY3818" fmla="*/ 45097 h 1600762"/>
              <a:gd name="connsiteX3819" fmla="*/ 956897 w 1555560"/>
              <a:gd name="connsiteY3819" fmla="*/ 45097 h 1600762"/>
              <a:gd name="connsiteX3820" fmla="*/ 958294 w 1555560"/>
              <a:gd name="connsiteY3820" fmla="*/ 45097 h 1600762"/>
              <a:gd name="connsiteX3821" fmla="*/ 958294 w 1555560"/>
              <a:gd name="connsiteY3821" fmla="*/ 33552 h 1600762"/>
              <a:gd name="connsiteX3822" fmla="*/ 969475 w 1555560"/>
              <a:gd name="connsiteY3822" fmla="*/ 33552 h 1600762"/>
              <a:gd name="connsiteX3823" fmla="*/ 969475 w 1555560"/>
              <a:gd name="connsiteY3823" fmla="*/ 22368 h 1600762"/>
              <a:gd name="connsiteX3824" fmla="*/ 980655 w 1555560"/>
              <a:gd name="connsiteY3824" fmla="*/ 22368 h 1600762"/>
              <a:gd name="connsiteX3825" fmla="*/ 980655 w 1555560"/>
              <a:gd name="connsiteY3825" fmla="*/ 11184 h 1600762"/>
              <a:gd name="connsiteX3826" fmla="*/ 992197 w 1555560"/>
              <a:gd name="connsiteY3826" fmla="*/ 22368 h 1600762"/>
              <a:gd name="connsiteX3827" fmla="*/ 1003377 w 1555560"/>
              <a:gd name="connsiteY3827" fmla="*/ 22368 h 1600762"/>
              <a:gd name="connsiteX3828" fmla="*/ 1004775 w 1555560"/>
              <a:gd name="connsiteY3828" fmla="*/ 22368 h 1600762"/>
              <a:gd name="connsiteX3829" fmla="*/ 1008269 w 1555560"/>
              <a:gd name="connsiteY3829" fmla="*/ 22368 h 1600762"/>
              <a:gd name="connsiteX3830" fmla="*/ 1009667 w 1555560"/>
              <a:gd name="connsiteY3830" fmla="*/ 22368 h 1600762"/>
              <a:gd name="connsiteX3831" fmla="*/ 1013161 w 1555560"/>
              <a:gd name="connsiteY3831" fmla="*/ 22368 h 1600762"/>
              <a:gd name="connsiteX3832" fmla="*/ 1014558 w 1555560"/>
              <a:gd name="connsiteY3832" fmla="*/ 22368 h 1600762"/>
              <a:gd name="connsiteX3833" fmla="*/ 1025739 w 1555560"/>
              <a:gd name="connsiteY3833" fmla="*/ 22368 h 1600762"/>
              <a:gd name="connsiteX3834" fmla="*/ 1025739 w 1555560"/>
              <a:gd name="connsiteY3834" fmla="*/ 11184 h 1600762"/>
              <a:gd name="connsiteX3835" fmla="*/ 1037280 w 1555560"/>
              <a:gd name="connsiteY3835" fmla="*/ 11184 h 1600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555560" h="1600762">
                <a:moveTo>
                  <a:pt x="1003377" y="1589578"/>
                </a:moveTo>
                <a:cubicBezTo>
                  <a:pt x="1014558" y="1589578"/>
                  <a:pt x="1003377" y="1589578"/>
                  <a:pt x="1014558" y="1589578"/>
                </a:cubicBezTo>
                <a:lnTo>
                  <a:pt x="1014558" y="1600762"/>
                </a:lnTo>
                <a:close/>
                <a:moveTo>
                  <a:pt x="980655" y="1566849"/>
                </a:moveTo>
                <a:cubicBezTo>
                  <a:pt x="969475" y="1578034"/>
                  <a:pt x="980655" y="1578034"/>
                  <a:pt x="980655" y="1578034"/>
                </a:cubicBezTo>
                <a:close/>
                <a:moveTo>
                  <a:pt x="1014558" y="1544481"/>
                </a:moveTo>
                <a:cubicBezTo>
                  <a:pt x="1003377" y="1555665"/>
                  <a:pt x="1003377" y="1544481"/>
                  <a:pt x="1014558" y="1544481"/>
                </a:cubicBezTo>
                <a:close/>
                <a:moveTo>
                  <a:pt x="1003377" y="1533297"/>
                </a:moveTo>
                <a:lnTo>
                  <a:pt x="1014558" y="1533297"/>
                </a:lnTo>
                <a:lnTo>
                  <a:pt x="1014558" y="1544481"/>
                </a:lnTo>
                <a:cubicBezTo>
                  <a:pt x="1003377" y="1544481"/>
                  <a:pt x="1014558" y="1533297"/>
                  <a:pt x="1003377" y="1533297"/>
                </a:cubicBezTo>
                <a:close/>
                <a:moveTo>
                  <a:pt x="969475" y="1533297"/>
                </a:moveTo>
                <a:cubicBezTo>
                  <a:pt x="969475" y="1544481"/>
                  <a:pt x="980655" y="1533297"/>
                  <a:pt x="969475" y="1544481"/>
                </a:cubicBezTo>
                <a:lnTo>
                  <a:pt x="980655" y="1544481"/>
                </a:lnTo>
                <a:cubicBezTo>
                  <a:pt x="969475" y="1555665"/>
                  <a:pt x="980655" y="1544481"/>
                  <a:pt x="980655" y="1544481"/>
                </a:cubicBezTo>
                <a:lnTo>
                  <a:pt x="980655" y="1533297"/>
                </a:lnTo>
                <a:close/>
                <a:moveTo>
                  <a:pt x="1037280" y="1521752"/>
                </a:moveTo>
                <a:lnTo>
                  <a:pt x="1037280" y="1533297"/>
                </a:lnTo>
                <a:lnTo>
                  <a:pt x="1025739" y="1533297"/>
                </a:lnTo>
                <a:cubicBezTo>
                  <a:pt x="1037280" y="1533297"/>
                  <a:pt x="1037280" y="1521752"/>
                  <a:pt x="1037280" y="1521752"/>
                </a:cubicBezTo>
                <a:close/>
                <a:moveTo>
                  <a:pt x="1014558" y="1521752"/>
                </a:moveTo>
                <a:cubicBezTo>
                  <a:pt x="1003377" y="1533297"/>
                  <a:pt x="1014558" y="1521752"/>
                  <a:pt x="1014558" y="1521752"/>
                </a:cubicBezTo>
                <a:close/>
                <a:moveTo>
                  <a:pt x="1048461" y="1510568"/>
                </a:moveTo>
                <a:lnTo>
                  <a:pt x="1059642" y="1510568"/>
                </a:lnTo>
                <a:cubicBezTo>
                  <a:pt x="1059642" y="1510568"/>
                  <a:pt x="1059642" y="1510568"/>
                  <a:pt x="1070822" y="1510568"/>
                </a:cubicBezTo>
                <a:cubicBezTo>
                  <a:pt x="1070822" y="1510568"/>
                  <a:pt x="1059642" y="1521752"/>
                  <a:pt x="1070822" y="1521752"/>
                </a:cubicBezTo>
                <a:cubicBezTo>
                  <a:pt x="1070822" y="1521752"/>
                  <a:pt x="1070822" y="1521752"/>
                  <a:pt x="1059642" y="1521752"/>
                </a:cubicBezTo>
                <a:cubicBezTo>
                  <a:pt x="1070822" y="1521752"/>
                  <a:pt x="1070822" y="1533297"/>
                  <a:pt x="1070822" y="1533297"/>
                </a:cubicBezTo>
                <a:cubicBezTo>
                  <a:pt x="1070822" y="1533297"/>
                  <a:pt x="1070822" y="1533297"/>
                  <a:pt x="1059642" y="1533297"/>
                </a:cubicBezTo>
                <a:cubicBezTo>
                  <a:pt x="1059642" y="1533297"/>
                  <a:pt x="1059642" y="1533297"/>
                  <a:pt x="1048461" y="1533297"/>
                </a:cubicBezTo>
                <a:cubicBezTo>
                  <a:pt x="1048461" y="1533297"/>
                  <a:pt x="1048461" y="1533297"/>
                  <a:pt x="1048461" y="1531854"/>
                </a:cubicBezTo>
                <a:lnTo>
                  <a:pt x="1048461" y="1528968"/>
                </a:lnTo>
                <a:lnTo>
                  <a:pt x="1048461" y="1528427"/>
                </a:lnTo>
                <a:lnTo>
                  <a:pt x="1048461" y="1521752"/>
                </a:lnTo>
                <a:close/>
                <a:moveTo>
                  <a:pt x="1082364" y="1488200"/>
                </a:moveTo>
                <a:cubicBezTo>
                  <a:pt x="1082364" y="1488200"/>
                  <a:pt x="1082364" y="1488200"/>
                  <a:pt x="1093544" y="1488200"/>
                </a:cubicBezTo>
                <a:cubicBezTo>
                  <a:pt x="1093544" y="1488200"/>
                  <a:pt x="1093544" y="1499384"/>
                  <a:pt x="1082364" y="1488200"/>
                </a:cubicBezTo>
                <a:close/>
                <a:moveTo>
                  <a:pt x="1048461" y="1488200"/>
                </a:moveTo>
                <a:lnTo>
                  <a:pt x="1048461" y="1499384"/>
                </a:lnTo>
                <a:lnTo>
                  <a:pt x="1048461" y="1510568"/>
                </a:lnTo>
                <a:cubicBezTo>
                  <a:pt x="1048461" y="1510568"/>
                  <a:pt x="1048461" y="1510568"/>
                  <a:pt x="1037280" y="1510568"/>
                </a:cubicBezTo>
                <a:lnTo>
                  <a:pt x="1037280" y="1499384"/>
                </a:lnTo>
                <a:cubicBezTo>
                  <a:pt x="1037280" y="1488200"/>
                  <a:pt x="1048461" y="1488200"/>
                  <a:pt x="1048461" y="1488200"/>
                </a:cubicBezTo>
                <a:close/>
                <a:moveTo>
                  <a:pt x="1037280" y="1476655"/>
                </a:moveTo>
                <a:lnTo>
                  <a:pt x="1048461" y="1476655"/>
                </a:lnTo>
                <a:cubicBezTo>
                  <a:pt x="1048461" y="1476655"/>
                  <a:pt x="1037280" y="1476655"/>
                  <a:pt x="1037280" y="1488200"/>
                </a:cubicBezTo>
                <a:close/>
                <a:moveTo>
                  <a:pt x="1037280" y="1465471"/>
                </a:moveTo>
                <a:lnTo>
                  <a:pt x="1037280" y="1476655"/>
                </a:lnTo>
                <a:cubicBezTo>
                  <a:pt x="1037280" y="1476655"/>
                  <a:pt x="1025739" y="1476655"/>
                  <a:pt x="1037280" y="1465471"/>
                </a:cubicBezTo>
                <a:close/>
                <a:moveTo>
                  <a:pt x="1093544" y="1454287"/>
                </a:moveTo>
                <a:lnTo>
                  <a:pt x="1104725" y="1454287"/>
                </a:lnTo>
                <a:lnTo>
                  <a:pt x="1093544" y="1465471"/>
                </a:lnTo>
                <a:close/>
                <a:moveTo>
                  <a:pt x="969475" y="1454287"/>
                </a:moveTo>
                <a:lnTo>
                  <a:pt x="969475" y="1465471"/>
                </a:lnTo>
                <a:cubicBezTo>
                  <a:pt x="969475" y="1465471"/>
                  <a:pt x="969475" y="1465471"/>
                  <a:pt x="969475" y="1476655"/>
                </a:cubicBezTo>
                <a:cubicBezTo>
                  <a:pt x="969475" y="1476655"/>
                  <a:pt x="969475" y="1476655"/>
                  <a:pt x="980655" y="1465471"/>
                </a:cubicBezTo>
                <a:cubicBezTo>
                  <a:pt x="980655" y="1454287"/>
                  <a:pt x="980655" y="1454287"/>
                  <a:pt x="969475" y="1454287"/>
                </a:cubicBezTo>
                <a:close/>
                <a:moveTo>
                  <a:pt x="1037280" y="1443103"/>
                </a:moveTo>
                <a:lnTo>
                  <a:pt x="1048461" y="1443103"/>
                </a:lnTo>
                <a:cubicBezTo>
                  <a:pt x="1059642" y="1443103"/>
                  <a:pt x="1059642" y="1443103"/>
                  <a:pt x="1048461" y="1454287"/>
                </a:cubicBezTo>
                <a:lnTo>
                  <a:pt x="1059642" y="1454287"/>
                </a:lnTo>
                <a:lnTo>
                  <a:pt x="1059642" y="1465471"/>
                </a:lnTo>
                <a:cubicBezTo>
                  <a:pt x="1059642" y="1465471"/>
                  <a:pt x="1059642" y="1465471"/>
                  <a:pt x="1070822" y="1454287"/>
                </a:cubicBezTo>
                <a:cubicBezTo>
                  <a:pt x="1070822" y="1454287"/>
                  <a:pt x="1070822" y="1454287"/>
                  <a:pt x="1082364" y="1454287"/>
                </a:cubicBezTo>
                <a:cubicBezTo>
                  <a:pt x="1082364" y="1454287"/>
                  <a:pt x="1082364" y="1454287"/>
                  <a:pt x="1082364" y="1465471"/>
                </a:cubicBezTo>
                <a:cubicBezTo>
                  <a:pt x="1082364" y="1465471"/>
                  <a:pt x="1082364" y="1465471"/>
                  <a:pt x="1093544" y="1465471"/>
                </a:cubicBezTo>
                <a:cubicBezTo>
                  <a:pt x="1093544" y="1465471"/>
                  <a:pt x="1093544" y="1465471"/>
                  <a:pt x="1104725" y="1465471"/>
                </a:cubicBezTo>
                <a:cubicBezTo>
                  <a:pt x="1104725" y="1476655"/>
                  <a:pt x="1093544" y="1476655"/>
                  <a:pt x="1093544" y="1476655"/>
                </a:cubicBezTo>
                <a:cubicBezTo>
                  <a:pt x="1093544" y="1476655"/>
                  <a:pt x="1093544" y="1476655"/>
                  <a:pt x="1082364" y="1476655"/>
                </a:cubicBezTo>
                <a:lnTo>
                  <a:pt x="1082364" y="1488200"/>
                </a:lnTo>
                <a:lnTo>
                  <a:pt x="1082364" y="1499384"/>
                </a:lnTo>
                <a:cubicBezTo>
                  <a:pt x="1082364" y="1499384"/>
                  <a:pt x="1082364" y="1499384"/>
                  <a:pt x="1070822" y="1499384"/>
                </a:cubicBezTo>
                <a:lnTo>
                  <a:pt x="1059642" y="1499384"/>
                </a:lnTo>
                <a:cubicBezTo>
                  <a:pt x="1059642" y="1499384"/>
                  <a:pt x="1059642" y="1499384"/>
                  <a:pt x="1059642" y="1488200"/>
                </a:cubicBezTo>
                <a:lnTo>
                  <a:pt x="1059642" y="1486757"/>
                </a:lnTo>
                <a:lnTo>
                  <a:pt x="1059642" y="1476655"/>
                </a:lnTo>
                <a:cubicBezTo>
                  <a:pt x="1059642" y="1476655"/>
                  <a:pt x="1048461" y="1476655"/>
                  <a:pt x="1048461" y="1465471"/>
                </a:cubicBezTo>
                <a:lnTo>
                  <a:pt x="1037280" y="1465471"/>
                </a:lnTo>
                <a:cubicBezTo>
                  <a:pt x="1037280" y="1465471"/>
                  <a:pt x="1037280" y="1465471"/>
                  <a:pt x="1035838" y="1465471"/>
                </a:cubicBezTo>
                <a:lnTo>
                  <a:pt x="1030608" y="1465471"/>
                </a:lnTo>
                <a:cubicBezTo>
                  <a:pt x="1032231" y="1465471"/>
                  <a:pt x="1025739" y="1465471"/>
                  <a:pt x="1025739" y="1465471"/>
                </a:cubicBezTo>
                <a:cubicBezTo>
                  <a:pt x="1025739" y="1454287"/>
                  <a:pt x="1025739" y="1454287"/>
                  <a:pt x="1037280" y="1454287"/>
                </a:cubicBezTo>
                <a:close/>
                <a:moveTo>
                  <a:pt x="1059642" y="1409190"/>
                </a:moveTo>
                <a:cubicBezTo>
                  <a:pt x="1059642" y="1420374"/>
                  <a:pt x="1059642" y="1420374"/>
                  <a:pt x="1070822" y="1420374"/>
                </a:cubicBezTo>
                <a:cubicBezTo>
                  <a:pt x="1070822" y="1409190"/>
                  <a:pt x="1070822" y="1420374"/>
                  <a:pt x="1070822" y="1409190"/>
                </a:cubicBezTo>
                <a:close/>
                <a:moveTo>
                  <a:pt x="1048461" y="1398006"/>
                </a:moveTo>
                <a:lnTo>
                  <a:pt x="1037280" y="1409190"/>
                </a:lnTo>
                <a:lnTo>
                  <a:pt x="1037280" y="1420374"/>
                </a:lnTo>
                <a:lnTo>
                  <a:pt x="1048461" y="1409190"/>
                </a:lnTo>
                <a:close/>
                <a:moveTo>
                  <a:pt x="1082364" y="1375277"/>
                </a:moveTo>
                <a:lnTo>
                  <a:pt x="1082364" y="1386461"/>
                </a:lnTo>
                <a:lnTo>
                  <a:pt x="1082364" y="1398006"/>
                </a:lnTo>
                <a:cubicBezTo>
                  <a:pt x="1082364" y="1409190"/>
                  <a:pt x="1082364" y="1409190"/>
                  <a:pt x="1093544" y="1398006"/>
                </a:cubicBezTo>
                <a:lnTo>
                  <a:pt x="1093544" y="1391332"/>
                </a:lnTo>
                <a:cubicBezTo>
                  <a:pt x="1093544" y="1392955"/>
                  <a:pt x="1093544" y="1386461"/>
                  <a:pt x="1093544" y="1386461"/>
                </a:cubicBezTo>
                <a:lnTo>
                  <a:pt x="1093544" y="1375277"/>
                </a:lnTo>
                <a:cubicBezTo>
                  <a:pt x="1093544" y="1375277"/>
                  <a:pt x="1093544" y="1375277"/>
                  <a:pt x="1082364" y="1375277"/>
                </a:cubicBezTo>
                <a:close/>
                <a:moveTo>
                  <a:pt x="755238" y="1375277"/>
                </a:moveTo>
                <a:cubicBezTo>
                  <a:pt x="755238" y="1386461"/>
                  <a:pt x="744057" y="1386461"/>
                  <a:pt x="755238" y="1375277"/>
                </a:cubicBezTo>
                <a:close/>
                <a:moveTo>
                  <a:pt x="1014558" y="1364093"/>
                </a:moveTo>
                <a:lnTo>
                  <a:pt x="1014558" y="1375277"/>
                </a:lnTo>
                <a:lnTo>
                  <a:pt x="1014558" y="1386461"/>
                </a:lnTo>
                <a:cubicBezTo>
                  <a:pt x="1014558" y="1386461"/>
                  <a:pt x="1014558" y="1386461"/>
                  <a:pt x="1014558" y="1398006"/>
                </a:cubicBezTo>
                <a:cubicBezTo>
                  <a:pt x="1014558" y="1398006"/>
                  <a:pt x="1014558" y="1398006"/>
                  <a:pt x="1025739" y="1398006"/>
                </a:cubicBezTo>
                <a:lnTo>
                  <a:pt x="1025739" y="1386461"/>
                </a:lnTo>
                <a:lnTo>
                  <a:pt x="1025739" y="1385063"/>
                </a:lnTo>
                <a:lnTo>
                  <a:pt x="1025739" y="1379996"/>
                </a:lnTo>
                <a:lnTo>
                  <a:pt x="1025739" y="1379471"/>
                </a:lnTo>
                <a:lnTo>
                  <a:pt x="1025739" y="1376675"/>
                </a:lnTo>
                <a:cubicBezTo>
                  <a:pt x="1025739" y="1375277"/>
                  <a:pt x="1025739" y="1375277"/>
                  <a:pt x="1025739" y="1375277"/>
                </a:cubicBezTo>
                <a:lnTo>
                  <a:pt x="1014558" y="1375277"/>
                </a:lnTo>
                <a:cubicBezTo>
                  <a:pt x="1025739" y="1375277"/>
                  <a:pt x="1025739" y="1364093"/>
                  <a:pt x="1025739" y="1364093"/>
                </a:cubicBezTo>
                <a:lnTo>
                  <a:pt x="1024341" y="1364093"/>
                </a:lnTo>
                <a:lnTo>
                  <a:pt x="1017353" y="1364093"/>
                </a:lnTo>
                <a:close/>
                <a:moveTo>
                  <a:pt x="451195" y="1330180"/>
                </a:moveTo>
                <a:lnTo>
                  <a:pt x="462376" y="1330180"/>
                </a:lnTo>
                <a:lnTo>
                  <a:pt x="462376" y="1341364"/>
                </a:lnTo>
                <a:cubicBezTo>
                  <a:pt x="462376" y="1341364"/>
                  <a:pt x="462376" y="1341364"/>
                  <a:pt x="451195" y="1341364"/>
                </a:cubicBezTo>
                <a:close/>
                <a:moveTo>
                  <a:pt x="259320" y="1330180"/>
                </a:moveTo>
                <a:cubicBezTo>
                  <a:pt x="259320" y="1330180"/>
                  <a:pt x="259320" y="1330180"/>
                  <a:pt x="260763" y="1330180"/>
                </a:cubicBezTo>
                <a:lnTo>
                  <a:pt x="270862" y="1330180"/>
                </a:lnTo>
                <a:cubicBezTo>
                  <a:pt x="259320" y="1330180"/>
                  <a:pt x="259320" y="1330180"/>
                  <a:pt x="259320" y="1341364"/>
                </a:cubicBezTo>
                <a:close/>
                <a:moveTo>
                  <a:pt x="462376" y="1318996"/>
                </a:moveTo>
                <a:cubicBezTo>
                  <a:pt x="473557" y="1330180"/>
                  <a:pt x="462376" y="1330180"/>
                  <a:pt x="462376" y="1330180"/>
                </a:cubicBezTo>
                <a:cubicBezTo>
                  <a:pt x="462376" y="1330180"/>
                  <a:pt x="462376" y="1330180"/>
                  <a:pt x="462376" y="1318996"/>
                </a:cubicBezTo>
                <a:close/>
                <a:moveTo>
                  <a:pt x="473557" y="1307812"/>
                </a:moveTo>
                <a:lnTo>
                  <a:pt x="473557" y="1318996"/>
                </a:lnTo>
                <a:cubicBezTo>
                  <a:pt x="462376" y="1307812"/>
                  <a:pt x="473557" y="1307812"/>
                  <a:pt x="473557" y="1307812"/>
                </a:cubicBezTo>
                <a:close/>
                <a:moveTo>
                  <a:pt x="417293" y="1307812"/>
                </a:moveTo>
                <a:lnTo>
                  <a:pt x="417293" y="1318996"/>
                </a:lnTo>
                <a:cubicBezTo>
                  <a:pt x="417293" y="1318996"/>
                  <a:pt x="417293" y="1318996"/>
                  <a:pt x="418690" y="1318996"/>
                </a:cubicBezTo>
                <a:lnTo>
                  <a:pt x="420088" y="1318996"/>
                </a:lnTo>
                <a:cubicBezTo>
                  <a:pt x="420088" y="1318996"/>
                  <a:pt x="422883" y="1318996"/>
                  <a:pt x="428473" y="1318996"/>
                </a:cubicBezTo>
                <a:cubicBezTo>
                  <a:pt x="428473" y="1307812"/>
                  <a:pt x="417293" y="1307812"/>
                  <a:pt x="417293" y="1307812"/>
                </a:cubicBezTo>
                <a:close/>
                <a:moveTo>
                  <a:pt x="597626" y="1296267"/>
                </a:moveTo>
                <a:cubicBezTo>
                  <a:pt x="597626" y="1296267"/>
                  <a:pt x="597626" y="1296267"/>
                  <a:pt x="599024" y="1296267"/>
                </a:cubicBezTo>
                <a:lnTo>
                  <a:pt x="601819" y="1296267"/>
                </a:lnTo>
                <a:lnTo>
                  <a:pt x="602343" y="1296267"/>
                </a:lnTo>
                <a:lnTo>
                  <a:pt x="604090" y="1296267"/>
                </a:lnTo>
                <a:cubicBezTo>
                  <a:pt x="603566" y="1296267"/>
                  <a:pt x="603916" y="1296267"/>
                  <a:pt x="604614" y="1296267"/>
                </a:cubicBezTo>
                <a:lnTo>
                  <a:pt x="608807" y="1296267"/>
                </a:lnTo>
                <a:cubicBezTo>
                  <a:pt x="608807" y="1296267"/>
                  <a:pt x="608807" y="1296267"/>
                  <a:pt x="608807" y="1307812"/>
                </a:cubicBezTo>
                <a:lnTo>
                  <a:pt x="597626" y="1307812"/>
                </a:lnTo>
                <a:close/>
                <a:moveTo>
                  <a:pt x="383390" y="1296267"/>
                </a:moveTo>
                <a:lnTo>
                  <a:pt x="383390" y="1307812"/>
                </a:lnTo>
                <a:cubicBezTo>
                  <a:pt x="383390" y="1307812"/>
                  <a:pt x="383390" y="1307812"/>
                  <a:pt x="384787" y="1307812"/>
                </a:cubicBezTo>
                <a:lnTo>
                  <a:pt x="393173" y="1307812"/>
                </a:lnTo>
                <a:lnTo>
                  <a:pt x="394571" y="1307812"/>
                </a:lnTo>
                <a:cubicBezTo>
                  <a:pt x="394571" y="1307812"/>
                  <a:pt x="401063" y="1307812"/>
                  <a:pt x="399440" y="1307812"/>
                </a:cubicBezTo>
                <a:lnTo>
                  <a:pt x="406112" y="1307812"/>
                </a:lnTo>
                <a:cubicBezTo>
                  <a:pt x="406112" y="1307812"/>
                  <a:pt x="406112" y="1307812"/>
                  <a:pt x="406112" y="1296267"/>
                </a:cubicBezTo>
                <a:lnTo>
                  <a:pt x="394571" y="1296267"/>
                </a:lnTo>
                <a:cubicBezTo>
                  <a:pt x="394571" y="1296267"/>
                  <a:pt x="394571" y="1296267"/>
                  <a:pt x="383390" y="1296267"/>
                </a:cubicBezTo>
                <a:close/>
                <a:moveTo>
                  <a:pt x="372209" y="1296267"/>
                </a:moveTo>
                <a:cubicBezTo>
                  <a:pt x="372209" y="1296267"/>
                  <a:pt x="361028" y="1296267"/>
                  <a:pt x="372209" y="1307812"/>
                </a:cubicBezTo>
                <a:lnTo>
                  <a:pt x="361028" y="1307812"/>
                </a:lnTo>
                <a:lnTo>
                  <a:pt x="361028" y="1318996"/>
                </a:lnTo>
                <a:cubicBezTo>
                  <a:pt x="372209" y="1318996"/>
                  <a:pt x="372209" y="1318996"/>
                  <a:pt x="372209" y="1307812"/>
                </a:cubicBezTo>
                <a:close/>
                <a:moveTo>
                  <a:pt x="225778" y="1296267"/>
                </a:moveTo>
                <a:lnTo>
                  <a:pt x="225778" y="1307812"/>
                </a:lnTo>
                <a:cubicBezTo>
                  <a:pt x="225778" y="1307812"/>
                  <a:pt x="225778" y="1307812"/>
                  <a:pt x="236959" y="1307812"/>
                </a:cubicBezTo>
                <a:lnTo>
                  <a:pt x="236959" y="1303483"/>
                </a:lnTo>
                <a:lnTo>
                  <a:pt x="236959" y="1302942"/>
                </a:lnTo>
                <a:lnTo>
                  <a:pt x="236959" y="1296267"/>
                </a:lnTo>
                <a:close/>
                <a:moveTo>
                  <a:pt x="1183711" y="1285083"/>
                </a:moveTo>
                <a:lnTo>
                  <a:pt x="1183711" y="1296267"/>
                </a:lnTo>
                <a:cubicBezTo>
                  <a:pt x="1183711" y="1296267"/>
                  <a:pt x="1183711" y="1296267"/>
                  <a:pt x="1183711" y="1307812"/>
                </a:cubicBezTo>
                <a:lnTo>
                  <a:pt x="1172531" y="1307812"/>
                </a:lnTo>
                <a:lnTo>
                  <a:pt x="1172531" y="1296267"/>
                </a:lnTo>
                <a:cubicBezTo>
                  <a:pt x="1172531" y="1285083"/>
                  <a:pt x="1183711" y="1285083"/>
                  <a:pt x="1183711" y="1285083"/>
                </a:cubicBezTo>
                <a:close/>
                <a:moveTo>
                  <a:pt x="428473" y="1285083"/>
                </a:moveTo>
                <a:lnTo>
                  <a:pt x="428473" y="1296267"/>
                </a:lnTo>
                <a:lnTo>
                  <a:pt x="439654" y="1296267"/>
                </a:lnTo>
                <a:cubicBezTo>
                  <a:pt x="439654" y="1296267"/>
                  <a:pt x="428473" y="1285083"/>
                  <a:pt x="439654" y="1285083"/>
                </a:cubicBezTo>
                <a:cubicBezTo>
                  <a:pt x="439654" y="1285083"/>
                  <a:pt x="439654" y="1285083"/>
                  <a:pt x="428473" y="1285083"/>
                </a:cubicBezTo>
                <a:close/>
                <a:moveTo>
                  <a:pt x="101709" y="1285083"/>
                </a:moveTo>
                <a:lnTo>
                  <a:pt x="101709" y="1296267"/>
                </a:lnTo>
                <a:cubicBezTo>
                  <a:pt x="101709" y="1296267"/>
                  <a:pt x="101709" y="1307812"/>
                  <a:pt x="90528" y="1307812"/>
                </a:cubicBezTo>
                <a:lnTo>
                  <a:pt x="90528" y="1296267"/>
                </a:lnTo>
                <a:cubicBezTo>
                  <a:pt x="90528" y="1296267"/>
                  <a:pt x="90528" y="1296267"/>
                  <a:pt x="101709" y="1285083"/>
                </a:cubicBezTo>
                <a:close/>
                <a:moveTo>
                  <a:pt x="78986" y="1285083"/>
                </a:moveTo>
                <a:cubicBezTo>
                  <a:pt x="78986" y="1285083"/>
                  <a:pt x="78986" y="1285083"/>
                  <a:pt x="90528" y="1296267"/>
                </a:cubicBezTo>
                <a:cubicBezTo>
                  <a:pt x="84757" y="1296267"/>
                  <a:pt x="81872" y="1296267"/>
                  <a:pt x="81872" y="1296267"/>
                </a:cubicBezTo>
                <a:lnTo>
                  <a:pt x="78986" y="1296267"/>
                </a:lnTo>
                <a:lnTo>
                  <a:pt x="67806" y="1296267"/>
                </a:lnTo>
                <a:cubicBezTo>
                  <a:pt x="67806" y="1285083"/>
                  <a:pt x="67806" y="1285083"/>
                  <a:pt x="78986" y="1285083"/>
                </a:cubicBezTo>
                <a:close/>
                <a:moveTo>
                  <a:pt x="231369" y="1276695"/>
                </a:moveTo>
                <a:cubicBezTo>
                  <a:pt x="228573" y="1276695"/>
                  <a:pt x="225778" y="1279491"/>
                  <a:pt x="225778" y="1285083"/>
                </a:cubicBezTo>
                <a:lnTo>
                  <a:pt x="236959" y="1285083"/>
                </a:lnTo>
                <a:cubicBezTo>
                  <a:pt x="236959" y="1279491"/>
                  <a:pt x="234164" y="1276695"/>
                  <a:pt x="231369" y="1276695"/>
                </a:cubicBezTo>
                <a:close/>
                <a:moveTo>
                  <a:pt x="608807" y="1262355"/>
                </a:moveTo>
                <a:lnTo>
                  <a:pt x="619988" y="1273899"/>
                </a:lnTo>
                <a:cubicBezTo>
                  <a:pt x="608807" y="1273899"/>
                  <a:pt x="608807" y="1273899"/>
                  <a:pt x="608807" y="1262355"/>
                </a:cubicBezTo>
                <a:close/>
                <a:moveTo>
                  <a:pt x="383390" y="1262355"/>
                </a:moveTo>
                <a:cubicBezTo>
                  <a:pt x="383390" y="1262355"/>
                  <a:pt x="383390" y="1262355"/>
                  <a:pt x="394571" y="1273899"/>
                </a:cubicBezTo>
                <a:cubicBezTo>
                  <a:pt x="394571" y="1273899"/>
                  <a:pt x="394571" y="1273899"/>
                  <a:pt x="394571" y="1262355"/>
                </a:cubicBezTo>
                <a:cubicBezTo>
                  <a:pt x="394571" y="1262355"/>
                  <a:pt x="394571" y="1262355"/>
                  <a:pt x="383390" y="1262355"/>
                </a:cubicBezTo>
                <a:close/>
                <a:moveTo>
                  <a:pt x="361028" y="1262355"/>
                </a:moveTo>
                <a:lnTo>
                  <a:pt x="349487" y="1273899"/>
                </a:lnTo>
                <a:cubicBezTo>
                  <a:pt x="361028" y="1273899"/>
                  <a:pt x="361028" y="1262355"/>
                  <a:pt x="361028" y="1262355"/>
                </a:cubicBezTo>
                <a:close/>
                <a:moveTo>
                  <a:pt x="191875" y="1262355"/>
                </a:moveTo>
                <a:cubicBezTo>
                  <a:pt x="203056" y="1273899"/>
                  <a:pt x="191875" y="1262355"/>
                  <a:pt x="191875" y="1273899"/>
                </a:cubicBezTo>
                <a:cubicBezTo>
                  <a:pt x="191875" y="1273899"/>
                  <a:pt x="198165" y="1273899"/>
                  <a:pt x="196592" y="1273899"/>
                </a:cubicBezTo>
                <a:lnTo>
                  <a:pt x="203056" y="1273899"/>
                </a:lnTo>
                <a:lnTo>
                  <a:pt x="203056" y="1262355"/>
                </a:lnTo>
                <a:close/>
                <a:moveTo>
                  <a:pt x="1149808" y="1251170"/>
                </a:moveTo>
                <a:cubicBezTo>
                  <a:pt x="1149808" y="1251170"/>
                  <a:pt x="1138628" y="1262355"/>
                  <a:pt x="1149808" y="1262355"/>
                </a:cubicBezTo>
                <a:lnTo>
                  <a:pt x="1149808" y="1269029"/>
                </a:lnTo>
                <a:cubicBezTo>
                  <a:pt x="1149808" y="1268488"/>
                  <a:pt x="1149808" y="1268849"/>
                  <a:pt x="1149808" y="1269570"/>
                </a:cubicBezTo>
                <a:lnTo>
                  <a:pt x="1149808" y="1273899"/>
                </a:lnTo>
                <a:lnTo>
                  <a:pt x="1138628" y="1273899"/>
                </a:lnTo>
                <a:lnTo>
                  <a:pt x="1138628" y="1262355"/>
                </a:lnTo>
                <a:lnTo>
                  <a:pt x="1127447" y="1262355"/>
                </a:lnTo>
                <a:cubicBezTo>
                  <a:pt x="1127447" y="1251170"/>
                  <a:pt x="1127447" y="1251170"/>
                  <a:pt x="1115906" y="1262355"/>
                </a:cubicBezTo>
                <a:lnTo>
                  <a:pt x="1115906" y="1263798"/>
                </a:lnTo>
                <a:lnTo>
                  <a:pt x="1115906" y="1272456"/>
                </a:lnTo>
                <a:cubicBezTo>
                  <a:pt x="1115906" y="1273899"/>
                  <a:pt x="1115906" y="1273899"/>
                  <a:pt x="1115906" y="1273899"/>
                </a:cubicBezTo>
                <a:lnTo>
                  <a:pt x="1127447" y="1273899"/>
                </a:lnTo>
                <a:lnTo>
                  <a:pt x="1127447" y="1285083"/>
                </a:lnTo>
                <a:cubicBezTo>
                  <a:pt x="1127447" y="1296267"/>
                  <a:pt x="1138628" y="1296267"/>
                  <a:pt x="1127447" y="1296267"/>
                </a:cubicBezTo>
                <a:lnTo>
                  <a:pt x="1138628" y="1296267"/>
                </a:lnTo>
                <a:lnTo>
                  <a:pt x="1149808" y="1296267"/>
                </a:lnTo>
                <a:lnTo>
                  <a:pt x="1149808" y="1294869"/>
                </a:lnTo>
                <a:lnTo>
                  <a:pt x="1149808" y="1285083"/>
                </a:lnTo>
                <a:cubicBezTo>
                  <a:pt x="1149808" y="1285083"/>
                  <a:pt x="1149808" y="1285083"/>
                  <a:pt x="1149808" y="1273899"/>
                </a:cubicBezTo>
                <a:cubicBezTo>
                  <a:pt x="1160989" y="1262355"/>
                  <a:pt x="1160989" y="1262355"/>
                  <a:pt x="1149808" y="1262355"/>
                </a:cubicBezTo>
                <a:cubicBezTo>
                  <a:pt x="1149808" y="1262355"/>
                  <a:pt x="1149808" y="1262355"/>
                  <a:pt x="1149808" y="1260957"/>
                </a:cubicBezTo>
                <a:lnTo>
                  <a:pt x="1149808" y="1255889"/>
                </a:lnTo>
                <a:lnTo>
                  <a:pt x="1149808" y="1255364"/>
                </a:lnTo>
                <a:cubicBezTo>
                  <a:pt x="1149808" y="1253966"/>
                  <a:pt x="1149808" y="1251170"/>
                  <a:pt x="1149808" y="1251170"/>
                </a:cubicBezTo>
                <a:close/>
                <a:moveTo>
                  <a:pt x="642710" y="1251170"/>
                </a:moveTo>
                <a:cubicBezTo>
                  <a:pt x="642710" y="1251170"/>
                  <a:pt x="653891" y="1251170"/>
                  <a:pt x="653891" y="1262355"/>
                </a:cubicBezTo>
                <a:lnTo>
                  <a:pt x="653891" y="1251170"/>
                </a:lnTo>
                <a:close/>
                <a:moveTo>
                  <a:pt x="541362" y="1251170"/>
                </a:moveTo>
                <a:cubicBezTo>
                  <a:pt x="541362" y="1251170"/>
                  <a:pt x="541362" y="1251170"/>
                  <a:pt x="552543" y="1251170"/>
                </a:cubicBezTo>
                <a:cubicBezTo>
                  <a:pt x="552543" y="1251170"/>
                  <a:pt x="552543" y="1251170"/>
                  <a:pt x="552543" y="1262355"/>
                </a:cubicBezTo>
                <a:cubicBezTo>
                  <a:pt x="552543" y="1273899"/>
                  <a:pt x="563724" y="1273899"/>
                  <a:pt x="563724" y="1262355"/>
                </a:cubicBezTo>
                <a:lnTo>
                  <a:pt x="574904" y="1262355"/>
                </a:lnTo>
                <a:cubicBezTo>
                  <a:pt x="574904" y="1262355"/>
                  <a:pt x="574904" y="1262355"/>
                  <a:pt x="586446" y="1262355"/>
                </a:cubicBezTo>
                <a:lnTo>
                  <a:pt x="597626" y="1262355"/>
                </a:lnTo>
                <a:lnTo>
                  <a:pt x="597626" y="1251170"/>
                </a:lnTo>
                <a:lnTo>
                  <a:pt x="608807" y="1251170"/>
                </a:lnTo>
                <a:cubicBezTo>
                  <a:pt x="608807" y="1251170"/>
                  <a:pt x="615096" y="1251170"/>
                  <a:pt x="613524" y="1251170"/>
                </a:cubicBezTo>
                <a:lnTo>
                  <a:pt x="618590" y="1251170"/>
                </a:lnTo>
                <a:lnTo>
                  <a:pt x="619988" y="1251170"/>
                </a:lnTo>
                <a:cubicBezTo>
                  <a:pt x="619988" y="1251170"/>
                  <a:pt x="619988" y="1251170"/>
                  <a:pt x="619988" y="1252568"/>
                </a:cubicBezTo>
                <a:lnTo>
                  <a:pt x="619988" y="1257636"/>
                </a:lnTo>
                <a:lnTo>
                  <a:pt x="619988" y="1258161"/>
                </a:lnTo>
                <a:cubicBezTo>
                  <a:pt x="619988" y="1259559"/>
                  <a:pt x="619988" y="1262355"/>
                  <a:pt x="619988" y="1262355"/>
                </a:cubicBezTo>
                <a:lnTo>
                  <a:pt x="608807" y="1262355"/>
                </a:lnTo>
                <a:lnTo>
                  <a:pt x="608807" y="1273899"/>
                </a:lnTo>
                <a:cubicBezTo>
                  <a:pt x="608807" y="1273899"/>
                  <a:pt x="608807" y="1273899"/>
                  <a:pt x="607410" y="1273899"/>
                </a:cubicBezTo>
                <a:lnTo>
                  <a:pt x="602343" y="1273899"/>
                </a:lnTo>
                <a:lnTo>
                  <a:pt x="601819" y="1273899"/>
                </a:lnTo>
                <a:cubicBezTo>
                  <a:pt x="600422" y="1273899"/>
                  <a:pt x="597626" y="1273899"/>
                  <a:pt x="597626" y="1273899"/>
                </a:cubicBezTo>
                <a:cubicBezTo>
                  <a:pt x="597626" y="1273899"/>
                  <a:pt x="597626" y="1273899"/>
                  <a:pt x="597626" y="1285083"/>
                </a:cubicBezTo>
                <a:cubicBezTo>
                  <a:pt x="597626" y="1296267"/>
                  <a:pt x="597626" y="1296267"/>
                  <a:pt x="586446" y="1296267"/>
                </a:cubicBezTo>
                <a:lnTo>
                  <a:pt x="574904" y="1296267"/>
                </a:lnTo>
                <a:lnTo>
                  <a:pt x="574904" y="1285083"/>
                </a:lnTo>
                <a:lnTo>
                  <a:pt x="563724" y="1285083"/>
                </a:lnTo>
                <a:lnTo>
                  <a:pt x="563724" y="1273899"/>
                </a:lnTo>
                <a:lnTo>
                  <a:pt x="552543" y="1273899"/>
                </a:lnTo>
                <a:cubicBezTo>
                  <a:pt x="541362" y="1262355"/>
                  <a:pt x="541362" y="1273899"/>
                  <a:pt x="541362" y="1273899"/>
                </a:cubicBezTo>
                <a:lnTo>
                  <a:pt x="541362" y="1262355"/>
                </a:lnTo>
                <a:lnTo>
                  <a:pt x="541362" y="1255889"/>
                </a:lnTo>
                <a:lnTo>
                  <a:pt x="541362" y="1255364"/>
                </a:lnTo>
                <a:cubicBezTo>
                  <a:pt x="541362" y="1253966"/>
                  <a:pt x="541362" y="1251170"/>
                  <a:pt x="541362" y="1251170"/>
                </a:cubicBezTo>
                <a:close/>
                <a:moveTo>
                  <a:pt x="11542" y="1251170"/>
                </a:moveTo>
                <a:cubicBezTo>
                  <a:pt x="22722" y="1262355"/>
                  <a:pt x="11542" y="1262355"/>
                  <a:pt x="11542" y="1262355"/>
                </a:cubicBezTo>
                <a:close/>
                <a:moveTo>
                  <a:pt x="552543" y="1239986"/>
                </a:moveTo>
                <a:cubicBezTo>
                  <a:pt x="552543" y="1239986"/>
                  <a:pt x="552543" y="1239986"/>
                  <a:pt x="563724" y="1239986"/>
                </a:cubicBezTo>
                <a:lnTo>
                  <a:pt x="563724" y="1251170"/>
                </a:lnTo>
                <a:lnTo>
                  <a:pt x="552543" y="1251170"/>
                </a:lnTo>
                <a:cubicBezTo>
                  <a:pt x="552543" y="1251170"/>
                  <a:pt x="552543" y="1251170"/>
                  <a:pt x="552543" y="1239986"/>
                </a:cubicBezTo>
                <a:close/>
                <a:moveTo>
                  <a:pt x="529821" y="1239986"/>
                </a:moveTo>
                <a:lnTo>
                  <a:pt x="541362" y="1239986"/>
                </a:lnTo>
                <a:cubicBezTo>
                  <a:pt x="541362" y="1245578"/>
                  <a:pt x="541362" y="1248374"/>
                  <a:pt x="541362" y="1248374"/>
                </a:cubicBezTo>
                <a:lnTo>
                  <a:pt x="541362" y="1251170"/>
                </a:lnTo>
                <a:lnTo>
                  <a:pt x="529821" y="1251170"/>
                </a:lnTo>
                <a:cubicBezTo>
                  <a:pt x="541362" y="1251170"/>
                  <a:pt x="541362" y="1239986"/>
                  <a:pt x="529821" y="1239986"/>
                </a:cubicBezTo>
                <a:close/>
                <a:moveTo>
                  <a:pt x="191875" y="1239986"/>
                </a:moveTo>
                <a:cubicBezTo>
                  <a:pt x="191875" y="1239986"/>
                  <a:pt x="180695" y="1251170"/>
                  <a:pt x="191875" y="1251170"/>
                </a:cubicBezTo>
                <a:cubicBezTo>
                  <a:pt x="191875" y="1251170"/>
                  <a:pt x="191875" y="1251170"/>
                  <a:pt x="191875" y="1239986"/>
                </a:cubicBezTo>
                <a:cubicBezTo>
                  <a:pt x="203056" y="1239986"/>
                  <a:pt x="203056" y="1239986"/>
                  <a:pt x="203056" y="1251170"/>
                </a:cubicBezTo>
                <a:lnTo>
                  <a:pt x="203056" y="1239986"/>
                </a:lnTo>
                <a:close/>
                <a:moveTo>
                  <a:pt x="1149808" y="1228802"/>
                </a:moveTo>
                <a:cubicBezTo>
                  <a:pt x="1149808" y="1239986"/>
                  <a:pt x="1149808" y="1239986"/>
                  <a:pt x="1138628" y="1239986"/>
                </a:cubicBezTo>
                <a:lnTo>
                  <a:pt x="1149808" y="1239986"/>
                </a:lnTo>
                <a:cubicBezTo>
                  <a:pt x="1149808" y="1239986"/>
                  <a:pt x="1149808" y="1239986"/>
                  <a:pt x="1149808" y="1238588"/>
                </a:cubicBezTo>
                <a:lnTo>
                  <a:pt x="1149808" y="1230200"/>
                </a:lnTo>
                <a:close/>
                <a:moveTo>
                  <a:pt x="1127447" y="1228802"/>
                </a:moveTo>
                <a:cubicBezTo>
                  <a:pt x="1127447" y="1228802"/>
                  <a:pt x="1127447" y="1228802"/>
                  <a:pt x="1127447" y="1230200"/>
                </a:cubicBezTo>
                <a:lnTo>
                  <a:pt x="1127447" y="1238588"/>
                </a:lnTo>
                <a:lnTo>
                  <a:pt x="1127447" y="1239986"/>
                </a:lnTo>
                <a:lnTo>
                  <a:pt x="1138628" y="1228802"/>
                </a:lnTo>
                <a:cubicBezTo>
                  <a:pt x="1138628" y="1228802"/>
                  <a:pt x="1138628" y="1228802"/>
                  <a:pt x="1137230" y="1228802"/>
                </a:cubicBezTo>
                <a:lnTo>
                  <a:pt x="1132164" y="1228802"/>
                </a:lnTo>
                <a:lnTo>
                  <a:pt x="1131640" y="1228802"/>
                </a:lnTo>
                <a:cubicBezTo>
                  <a:pt x="1130242" y="1228802"/>
                  <a:pt x="1127447" y="1228802"/>
                  <a:pt x="1127447" y="1228802"/>
                </a:cubicBezTo>
                <a:close/>
                <a:moveTo>
                  <a:pt x="665071" y="1228802"/>
                </a:moveTo>
                <a:cubicBezTo>
                  <a:pt x="665071" y="1228802"/>
                  <a:pt x="653891" y="1228802"/>
                  <a:pt x="653891" y="1239986"/>
                </a:cubicBezTo>
                <a:lnTo>
                  <a:pt x="665071" y="1239986"/>
                </a:lnTo>
                <a:cubicBezTo>
                  <a:pt x="676613" y="1239986"/>
                  <a:pt x="676613" y="1239986"/>
                  <a:pt x="676613" y="1228802"/>
                </a:cubicBezTo>
                <a:lnTo>
                  <a:pt x="665071" y="1239986"/>
                </a:lnTo>
                <a:cubicBezTo>
                  <a:pt x="665071" y="1239986"/>
                  <a:pt x="665071" y="1239986"/>
                  <a:pt x="665071" y="1228802"/>
                </a:cubicBezTo>
                <a:close/>
                <a:moveTo>
                  <a:pt x="563724" y="1228802"/>
                </a:moveTo>
                <a:cubicBezTo>
                  <a:pt x="563724" y="1228802"/>
                  <a:pt x="563724" y="1228802"/>
                  <a:pt x="565121" y="1228802"/>
                </a:cubicBezTo>
                <a:lnTo>
                  <a:pt x="574904" y="1228802"/>
                </a:lnTo>
                <a:lnTo>
                  <a:pt x="574904" y="1230200"/>
                </a:lnTo>
                <a:lnTo>
                  <a:pt x="574904" y="1232996"/>
                </a:lnTo>
                <a:cubicBezTo>
                  <a:pt x="574904" y="1233695"/>
                  <a:pt x="574904" y="1234045"/>
                  <a:pt x="574904" y="1233521"/>
                </a:cubicBezTo>
                <a:lnTo>
                  <a:pt x="574904" y="1239986"/>
                </a:lnTo>
                <a:cubicBezTo>
                  <a:pt x="563724" y="1228802"/>
                  <a:pt x="563724" y="1239986"/>
                  <a:pt x="563724" y="1228802"/>
                </a:cubicBezTo>
                <a:close/>
                <a:moveTo>
                  <a:pt x="523136" y="1225488"/>
                </a:moveTo>
                <a:lnTo>
                  <a:pt x="524231" y="1227404"/>
                </a:lnTo>
                <a:cubicBezTo>
                  <a:pt x="527026" y="1228802"/>
                  <a:pt x="529821" y="1228802"/>
                  <a:pt x="529821" y="1228802"/>
                </a:cubicBezTo>
                <a:cubicBezTo>
                  <a:pt x="529821" y="1228802"/>
                  <a:pt x="529821" y="1228802"/>
                  <a:pt x="518640" y="1228802"/>
                </a:cubicBezTo>
                <a:cubicBezTo>
                  <a:pt x="518640" y="1228802"/>
                  <a:pt x="521435" y="1228802"/>
                  <a:pt x="522833" y="1227404"/>
                </a:cubicBezTo>
                <a:close/>
                <a:moveTo>
                  <a:pt x="518640" y="1217618"/>
                </a:moveTo>
                <a:cubicBezTo>
                  <a:pt x="521435" y="1220414"/>
                  <a:pt x="522833" y="1222511"/>
                  <a:pt x="523357" y="1224084"/>
                </a:cubicBezTo>
                <a:lnTo>
                  <a:pt x="523136" y="1225488"/>
                </a:lnTo>
                <a:close/>
                <a:moveTo>
                  <a:pt x="112889" y="1217618"/>
                </a:moveTo>
                <a:cubicBezTo>
                  <a:pt x="124070" y="1217618"/>
                  <a:pt x="112889" y="1228802"/>
                  <a:pt x="124070" y="1228802"/>
                </a:cubicBezTo>
                <a:cubicBezTo>
                  <a:pt x="124070" y="1228802"/>
                  <a:pt x="124070" y="1228802"/>
                  <a:pt x="124070" y="1217618"/>
                </a:cubicBezTo>
                <a:close/>
                <a:moveTo>
                  <a:pt x="45444" y="1217618"/>
                </a:moveTo>
                <a:cubicBezTo>
                  <a:pt x="45444" y="1217618"/>
                  <a:pt x="56625" y="1228802"/>
                  <a:pt x="45444" y="1217618"/>
                </a:cubicBezTo>
                <a:close/>
                <a:moveTo>
                  <a:pt x="45444" y="1217618"/>
                </a:moveTo>
                <a:lnTo>
                  <a:pt x="45444" y="1228802"/>
                </a:lnTo>
                <a:cubicBezTo>
                  <a:pt x="56625" y="1228802"/>
                  <a:pt x="45444" y="1228802"/>
                  <a:pt x="56625" y="1217618"/>
                </a:cubicBezTo>
                <a:cubicBezTo>
                  <a:pt x="56625" y="1217618"/>
                  <a:pt x="50336" y="1217618"/>
                  <a:pt x="51908" y="1217618"/>
                </a:cubicBezTo>
                <a:close/>
                <a:moveTo>
                  <a:pt x="1280342" y="1212748"/>
                </a:moveTo>
                <a:cubicBezTo>
                  <a:pt x="1278770" y="1211124"/>
                  <a:pt x="1285059" y="1217618"/>
                  <a:pt x="1285059" y="1217618"/>
                </a:cubicBezTo>
                <a:cubicBezTo>
                  <a:pt x="1282264" y="1214732"/>
                  <a:pt x="1280866" y="1213289"/>
                  <a:pt x="1280342" y="1212748"/>
                </a:cubicBezTo>
                <a:close/>
                <a:moveTo>
                  <a:pt x="1228795" y="1206074"/>
                </a:moveTo>
                <a:lnTo>
                  <a:pt x="1239975" y="1217618"/>
                </a:lnTo>
                <a:lnTo>
                  <a:pt x="1239975" y="1221812"/>
                </a:lnTo>
                <a:lnTo>
                  <a:pt x="1239975" y="1222337"/>
                </a:lnTo>
                <a:lnTo>
                  <a:pt x="1239975" y="1228802"/>
                </a:lnTo>
                <a:cubicBezTo>
                  <a:pt x="1228795" y="1228802"/>
                  <a:pt x="1217614" y="1239986"/>
                  <a:pt x="1206073" y="1239986"/>
                </a:cubicBezTo>
                <a:lnTo>
                  <a:pt x="1206073" y="1228802"/>
                </a:lnTo>
                <a:lnTo>
                  <a:pt x="1217614" y="1228802"/>
                </a:lnTo>
                <a:cubicBezTo>
                  <a:pt x="1217614" y="1228802"/>
                  <a:pt x="1217614" y="1228802"/>
                  <a:pt x="1228795" y="1228802"/>
                </a:cubicBezTo>
                <a:lnTo>
                  <a:pt x="1228795" y="1217618"/>
                </a:lnTo>
                <a:cubicBezTo>
                  <a:pt x="1228795" y="1217618"/>
                  <a:pt x="1228795" y="1217618"/>
                  <a:pt x="1228795" y="1216175"/>
                </a:cubicBezTo>
                <a:lnTo>
                  <a:pt x="1228795" y="1210944"/>
                </a:lnTo>
                <a:cubicBezTo>
                  <a:pt x="1228795" y="1212567"/>
                  <a:pt x="1228795" y="1206074"/>
                  <a:pt x="1228795" y="1206074"/>
                </a:cubicBezTo>
                <a:close/>
                <a:moveTo>
                  <a:pt x="203056" y="1206074"/>
                </a:moveTo>
                <a:lnTo>
                  <a:pt x="203056" y="1217618"/>
                </a:lnTo>
                <a:lnTo>
                  <a:pt x="214237" y="1228802"/>
                </a:lnTo>
                <a:lnTo>
                  <a:pt x="214237" y="1217618"/>
                </a:lnTo>
                <a:lnTo>
                  <a:pt x="225778" y="1217618"/>
                </a:lnTo>
                <a:cubicBezTo>
                  <a:pt x="214237" y="1217618"/>
                  <a:pt x="214237" y="1217618"/>
                  <a:pt x="214237" y="1206074"/>
                </a:cubicBezTo>
                <a:lnTo>
                  <a:pt x="214237" y="1217618"/>
                </a:lnTo>
                <a:cubicBezTo>
                  <a:pt x="214237" y="1206074"/>
                  <a:pt x="214237" y="1206074"/>
                  <a:pt x="203056" y="1206074"/>
                </a:cubicBezTo>
                <a:close/>
                <a:moveTo>
                  <a:pt x="518640" y="1194889"/>
                </a:moveTo>
                <a:lnTo>
                  <a:pt x="518640" y="1206074"/>
                </a:lnTo>
                <a:cubicBezTo>
                  <a:pt x="529821" y="1206074"/>
                  <a:pt x="518640" y="1194889"/>
                  <a:pt x="529821" y="1194889"/>
                </a:cubicBezTo>
                <a:cubicBezTo>
                  <a:pt x="529821" y="1194889"/>
                  <a:pt x="529821" y="1194889"/>
                  <a:pt x="518640" y="1194889"/>
                </a:cubicBezTo>
                <a:close/>
                <a:moveTo>
                  <a:pt x="112889" y="1194889"/>
                </a:moveTo>
                <a:cubicBezTo>
                  <a:pt x="112889" y="1194889"/>
                  <a:pt x="112889" y="1194889"/>
                  <a:pt x="124070" y="1206074"/>
                </a:cubicBezTo>
                <a:lnTo>
                  <a:pt x="124070" y="1194889"/>
                </a:lnTo>
                <a:close/>
                <a:moveTo>
                  <a:pt x="1285059" y="1183705"/>
                </a:moveTo>
                <a:lnTo>
                  <a:pt x="1285059" y="1194889"/>
                </a:lnTo>
                <a:lnTo>
                  <a:pt x="1296240" y="1194889"/>
                </a:lnTo>
                <a:cubicBezTo>
                  <a:pt x="1296240" y="1194889"/>
                  <a:pt x="1296240" y="1194889"/>
                  <a:pt x="1296240" y="1183705"/>
                </a:cubicBezTo>
                <a:close/>
                <a:moveTo>
                  <a:pt x="1228795" y="1183705"/>
                </a:moveTo>
                <a:lnTo>
                  <a:pt x="1239975" y="1183705"/>
                </a:lnTo>
                <a:lnTo>
                  <a:pt x="1239975" y="1190171"/>
                </a:lnTo>
                <a:cubicBezTo>
                  <a:pt x="1239975" y="1189647"/>
                  <a:pt x="1239975" y="1189996"/>
                  <a:pt x="1239975" y="1190695"/>
                </a:cubicBezTo>
                <a:lnTo>
                  <a:pt x="1239975" y="1194889"/>
                </a:lnTo>
                <a:cubicBezTo>
                  <a:pt x="1239975" y="1194889"/>
                  <a:pt x="1239975" y="1206074"/>
                  <a:pt x="1228795" y="1194889"/>
                </a:cubicBezTo>
                <a:cubicBezTo>
                  <a:pt x="1228795" y="1194889"/>
                  <a:pt x="1228795" y="1194889"/>
                  <a:pt x="1228795" y="1183705"/>
                </a:cubicBezTo>
                <a:close/>
                <a:moveTo>
                  <a:pt x="1194892" y="1183705"/>
                </a:moveTo>
                <a:lnTo>
                  <a:pt x="1194892" y="1194889"/>
                </a:lnTo>
                <a:cubicBezTo>
                  <a:pt x="1194892" y="1194889"/>
                  <a:pt x="1206073" y="1183705"/>
                  <a:pt x="1194892" y="1183705"/>
                </a:cubicBezTo>
                <a:close/>
                <a:moveTo>
                  <a:pt x="1183711" y="1183705"/>
                </a:moveTo>
                <a:cubicBezTo>
                  <a:pt x="1183711" y="1183705"/>
                  <a:pt x="1172531" y="1183705"/>
                  <a:pt x="1172531" y="1194889"/>
                </a:cubicBezTo>
                <a:lnTo>
                  <a:pt x="1183711" y="1194889"/>
                </a:lnTo>
                <a:close/>
                <a:moveTo>
                  <a:pt x="1318962" y="1160977"/>
                </a:moveTo>
                <a:cubicBezTo>
                  <a:pt x="1318962" y="1160977"/>
                  <a:pt x="1318962" y="1172521"/>
                  <a:pt x="1307781" y="1172521"/>
                </a:cubicBezTo>
                <a:lnTo>
                  <a:pt x="1318962" y="1172521"/>
                </a:lnTo>
                <a:cubicBezTo>
                  <a:pt x="1318962" y="1172521"/>
                  <a:pt x="1318962" y="1172521"/>
                  <a:pt x="1318962" y="1171078"/>
                </a:cubicBezTo>
                <a:lnTo>
                  <a:pt x="1318962" y="1165847"/>
                </a:lnTo>
                <a:cubicBezTo>
                  <a:pt x="1318962" y="1167470"/>
                  <a:pt x="1318962" y="1160977"/>
                  <a:pt x="1318962" y="1160977"/>
                </a:cubicBezTo>
                <a:close/>
                <a:moveTo>
                  <a:pt x="1262697" y="1160977"/>
                </a:moveTo>
                <a:cubicBezTo>
                  <a:pt x="1251156" y="1160977"/>
                  <a:pt x="1251156" y="1160977"/>
                  <a:pt x="1251156" y="1172521"/>
                </a:cubicBezTo>
                <a:cubicBezTo>
                  <a:pt x="1251156" y="1172521"/>
                  <a:pt x="1251156" y="1172521"/>
                  <a:pt x="1262697" y="1172521"/>
                </a:cubicBezTo>
                <a:close/>
                <a:moveTo>
                  <a:pt x="1228795" y="1138608"/>
                </a:moveTo>
                <a:lnTo>
                  <a:pt x="1228795" y="1149792"/>
                </a:lnTo>
                <a:cubicBezTo>
                  <a:pt x="1228795" y="1149792"/>
                  <a:pt x="1228795" y="1149792"/>
                  <a:pt x="1239975" y="1149792"/>
                </a:cubicBezTo>
                <a:cubicBezTo>
                  <a:pt x="1239975" y="1155385"/>
                  <a:pt x="1239975" y="1158181"/>
                  <a:pt x="1239975" y="1158181"/>
                </a:cubicBezTo>
                <a:lnTo>
                  <a:pt x="1239975" y="1160977"/>
                </a:lnTo>
                <a:cubicBezTo>
                  <a:pt x="1239975" y="1160977"/>
                  <a:pt x="1239975" y="1160977"/>
                  <a:pt x="1251156" y="1160977"/>
                </a:cubicBezTo>
                <a:lnTo>
                  <a:pt x="1251156" y="1156084"/>
                </a:lnTo>
                <a:cubicBezTo>
                  <a:pt x="1251156" y="1153986"/>
                  <a:pt x="1251156" y="1158181"/>
                  <a:pt x="1251156" y="1149792"/>
                </a:cubicBezTo>
                <a:lnTo>
                  <a:pt x="1239975" y="1149792"/>
                </a:lnTo>
                <a:cubicBezTo>
                  <a:pt x="1239975" y="1149792"/>
                  <a:pt x="1228795" y="1149792"/>
                  <a:pt x="1239975" y="1138608"/>
                </a:cubicBezTo>
                <a:close/>
                <a:moveTo>
                  <a:pt x="1521657" y="1115880"/>
                </a:moveTo>
                <a:cubicBezTo>
                  <a:pt x="1524542" y="1118766"/>
                  <a:pt x="1525985" y="1120209"/>
                  <a:pt x="1526526" y="1120750"/>
                </a:cubicBezTo>
                <a:lnTo>
                  <a:pt x="1526201" y="1120425"/>
                </a:lnTo>
                <a:close/>
                <a:moveTo>
                  <a:pt x="1521657" y="1115880"/>
                </a:moveTo>
                <a:cubicBezTo>
                  <a:pt x="1521657" y="1115880"/>
                  <a:pt x="1524542" y="1118766"/>
                  <a:pt x="1525985" y="1120209"/>
                </a:cubicBezTo>
                <a:lnTo>
                  <a:pt x="1526201" y="1120425"/>
                </a:lnTo>
                <a:lnTo>
                  <a:pt x="1526706" y="1120930"/>
                </a:lnTo>
                <a:cubicBezTo>
                  <a:pt x="1528870" y="1123095"/>
                  <a:pt x="1524542" y="1118766"/>
                  <a:pt x="1533198" y="1127424"/>
                </a:cubicBezTo>
                <a:lnTo>
                  <a:pt x="1533198" y="1115880"/>
                </a:lnTo>
                <a:close/>
                <a:moveTo>
                  <a:pt x="1499295" y="1104696"/>
                </a:moveTo>
                <a:lnTo>
                  <a:pt x="1510476" y="1108051"/>
                </a:lnTo>
                <a:lnTo>
                  <a:pt x="1513271" y="1108890"/>
                </a:lnTo>
                <a:cubicBezTo>
                  <a:pt x="1516066" y="1110288"/>
                  <a:pt x="1516066" y="1110288"/>
                  <a:pt x="1510476" y="1104696"/>
                </a:cubicBezTo>
                <a:cubicBezTo>
                  <a:pt x="1499295" y="1104696"/>
                  <a:pt x="1499295" y="1104696"/>
                  <a:pt x="1499295" y="1104696"/>
                </a:cubicBezTo>
                <a:close/>
                <a:moveTo>
                  <a:pt x="1499295" y="1093511"/>
                </a:moveTo>
                <a:cubicBezTo>
                  <a:pt x="1499295" y="1104696"/>
                  <a:pt x="1499295" y="1093511"/>
                  <a:pt x="1510476" y="1093511"/>
                </a:cubicBezTo>
                <a:close/>
                <a:moveTo>
                  <a:pt x="1521657" y="1082327"/>
                </a:moveTo>
                <a:cubicBezTo>
                  <a:pt x="1533198" y="1093511"/>
                  <a:pt x="1521657" y="1082327"/>
                  <a:pt x="1521657" y="1082327"/>
                </a:cubicBezTo>
                <a:close/>
                <a:moveTo>
                  <a:pt x="1513772" y="1077675"/>
                </a:moveTo>
                <a:lnTo>
                  <a:pt x="1516066" y="1077998"/>
                </a:lnTo>
                <a:cubicBezTo>
                  <a:pt x="1518862" y="1079441"/>
                  <a:pt x="1521657" y="1082327"/>
                  <a:pt x="1521657" y="1082327"/>
                </a:cubicBezTo>
                <a:close/>
                <a:moveTo>
                  <a:pt x="1533198" y="1070783"/>
                </a:moveTo>
                <a:cubicBezTo>
                  <a:pt x="1533198" y="1070783"/>
                  <a:pt x="1533198" y="1070783"/>
                  <a:pt x="1533198" y="1082327"/>
                </a:cubicBezTo>
                <a:cubicBezTo>
                  <a:pt x="1533198" y="1082327"/>
                  <a:pt x="1533198" y="1082327"/>
                  <a:pt x="1531756" y="1082327"/>
                </a:cubicBezTo>
                <a:lnTo>
                  <a:pt x="1526526" y="1082327"/>
                </a:lnTo>
                <a:lnTo>
                  <a:pt x="1525985" y="1082327"/>
                </a:lnTo>
                <a:cubicBezTo>
                  <a:pt x="1524542" y="1082327"/>
                  <a:pt x="1521657" y="1082327"/>
                  <a:pt x="1521657" y="1082327"/>
                </a:cubicBezTo>
                <a:cubicBezTo>
                  <a:pt x="1521657" y="1070783"/>
                  <a:pt x="1521657" y="1070783"/>
                  <a:pt x="1533198" y="1070783"/>
                </a:cubicBezTo>
                <a:close/>
                <a:moveTo>
                  <a:pt x="1510476" y="1070783"/>
                </a:moveTo>
                <a:cubicBezTo>
                  <a:pt x="1510476" y="1070783"/>
                  <a:pt x="1510476" y="1073669"/>
                  <a:pt x="1511874" y="1076555"/>
                </a:cubicBezTo>
                <a:lnTo>
                  <a:pt x="1513772" y="1077675"/>
                </a:lnTo>
                <a:lnTo>
                  <a:pt x="1512223" y="1077457"/>
                </a:lnTo>
                <a:cubicBezTo>
                  <a:pt x="1511175" y="1077998"/>
                  <a:pt x="1510476" y="1079441"/>
                  <a:pt x="1510476" y="1082327"/>
                </a:cubicBezTo>
                <a:close/>
                <a:moveTo>
                  <a:pt x="1217614" y="1070783"/>
                </a:moveTo>
                <a:lnTo>
                  <a:pt x="1217614" y="1082327"/>
                </a:lnTo>
                <a:lnTo>
                  <a:pt x="1228795" y="1093511"/>
                </a:lnTo>
                <a:lnTo>
                  <a:pt x="1228795" y="1082327"/>
                </a:lnTo>
                <a:lnTo>
                  <a:pt x="1228795" y="1070783"/>
                </a:lnTo>
                <a:cubicBezTo>
                  <a:pt x="1228795" y="1070783"/>
                  <a:pt x="1228795" y="1070783"/>
                  <a:pt x="1217614" y="1070783"/>
                </a:cubicBezTo>
                <a:close/>
                <a:moveTo>
                  <a:pt x="1465393" y="1059599"/>
                </a:moveTo>
                <a:cubicBezTo>
                  <a:pt x="1465393" y="1059599"/>
                  <a:pt x="1465393" y="1059599"/>
                  <a:pt x="1465393" y="1070783"/>
                </a:cubicBezTo>
                <a:lnTo>
                  <a:pt x="1471856" y="1070783"/>
                </a:lnTo>
                <a:cubicBezTo>
                  <a:pt x="1471332" y="1070783"/>
                  <a:pt x="1471682" y="1070783"/>
                  <a:pt x="1472381" y="1070783"/>
                </a:cubicBezTo>
                <a:lnTo>
                  <a:pt x="1476573" y="1070783"/>
                </a:lnTo>
                <a:cubicBezTo>
                  <a:pt x="1476573" y="1070783"/>
                  <a:pt x="1476573" y="1070783"/>
                  <a:pt x="1476573" y="1059599"/>
                </a:cubicBezTo>
                <a:cubicBezTo>
                  <a:pt x="1476573" y="1059599"/>
                  <a:pt x="1476573" y="1059599"/>
                  <a:pt x="1465393" y="1059599"/>
                </a:cubicBezTo>
                <a:close/>
                <a:moveTo>
                  <a:pt x="1443031" y="1059599"/>
                </a:moveTo>
                <a:cubicBezTo>
                  <a:pt x="1443031" y="1070783"/>
                  <a:pt x="1454212" y="1070783"/>
                  <a:pt x="1454212" y="1070783"/>
                </a:cubicBezTo>
                <a:cubicBezTo>
                  <a:pt x="1454212" y="1070783"/>
                  <a:pt x="1454212" y="1070783"/>
                  <a:pt x="1443031" y="1059599"/>
                </a:cubicBezTo>
                <a:close/>
                <a:moveTo>
                  <a:pt x="1521657" y="1037230"/>
                </a:moveTo>
                <a:cubicBezTo>
                  <a:pt x="1521657" y="1037230"/>
                  <a:pt x="1521657" y="1037230"/>
                  <a:pt x="1533198" y="1037230"/>
                </a:cubicBezTo>
                <a:cubicBezTo>
                  <a:pt x="1533198" y="1037230"/>
                  <a:pt x="1539487" y="1037230"/>
                  <a:pt x="1537915" y="1037230"/>
                </a:cubicBezTo>
                <a:lnTo>
                  <a:pt x="1538090" y="1037230"/>
                </a:lnTo>
                <a:cubicBezTo>
                  <a:pt x="1540186" y="1037230"/>
                  <a:pt x="1535993" y="1037230"/>
                  <a:pt x="1544379" y="1037230"/>
                </a:cubicBezTo>
                <a:lnTo>
                  <a:pt x="1544379" y="1048414"/>
                </a:lnTo>
                <a:lnTo>
                  <a:pt x="1533198" y="1048414"/>
                </a:lnTo>
                <a:lnTo>
                  <a:pt x="1521657" y="1048414"/>
                </a:lnTo>
                <a:close/>
                <a:moveTo>
                  <a:pt x="1488115" y="1037230"/>
                </a:moveTo>
                <a:cubicBezTo>
                  <a:pt x="1499295" y="1037230"/>
                  <a:pt x="1499295" y="1048414"/>
                  <a:pt x="1499295" y="1048414"/>
                </a:cubicBezTo>
                <a:cubicBezTo>
                  <a:pt x="1499295" y="1048414"/>
                  <a:pt x="1499295" y="1048414"/>
                  <a:pt x="1488115" y="1048414"/>
                </a:cubicBezTo>
                <a:cubicBezTo>
                  <a:pt x="1488115" y="1048414"/>
                  <a:pt x="1488115" y="1048414"/>
                  <a:pt x="1488115" y="1037230"/>
                </a:cubicBezTo>
                <a:close/>
                <a:moveTo>
                  <a:pt x="1499295" y="1025686"/>
                </a:moveTo>
                <a:lnTo>
                  <a:pt x="1510476" y="1025686"/>
                </a:lnTo>
                <a:lnTo>
                  <a:pt x="1521657" y="1025686"/>
                </a:lnTo>
                <a:lnTo>
                  <a:pt x="1521657" y="1037230"/>
                </a:lnTo>
                <a:lnTo>
                  <a:pt x="1510476" y="1037230"/>
                </a:lnTo>
                <a:lnTo>
                  <a:pt x="1499295" y="1037230"/>
                </a:lnTo>
                <a:cubicBezTo>
                  <a:pt x="1499295" y="1037230"/>
                  <a:pt x="1499295" y="1037230"/>
                  <a:pt x="1488115" y="1037230"/>
                </a:cubicBezTo>
                <a:cubicBezTo>
                  <a:pt x="1488115" y="1037230"/>
                  <a:pt x="1499295" y="1037230"/>
                  <a:pt x="1499295" y="1025686"/>
                </a:cubicBezTo>
                <a:close/>
                <a:moveTo>
                  <a:pt x="78986" y="1025686"/>
                </a:moveTo>
                <a:lnTo>
                  <a:pt x="78986" y="1037230"/>
                </a:lnTo>
                <a:cubicBezTo>
                  <a:pt x="78986" y="1037230"/>
                  <a:pt x="90528" y="1037230"/>
                  <a:pt x="78986" y="1025686"/>
                </a:cubicBezTo>
                <a:cubicBezTo>
                  <a:pt x="78986" y="1025686"/>
                  <a:pt x="90528" y="1037230"/>
                  <a:pt x="78986" y="1025686"/>
                </a:cubicBezTo>
                <a:cubicBezTo>
                  <a:pt x="90528" y="1037230"/>
                  <a:pt x="90528" y="1025686"/>
                  <a:pt x="90528" y="1037230"/>
                </a:cubicBezTo>
                <a:lnTo>
                  <a:pt x="90528" y="1025686"/>
                </a:lnTo>
                <a:close/>
                <a:moveTo>
                  <a:pt x="1521657" y="1014502"/>
                </a:moveTo>
                <a:lnTo>
                  <a:pt x="1533198" y="1014502"/>
                </a:lnTo>
                <a:lnTo>
                  <a:pt x="1533198" y="1025686"/>
                </a:lnTo>
                <a:cubicBezTo>
                  <a:pt x="1533198" y="1025686"/>
                  <a:pt x="1533198" y="1025686"/>
                  <a:pt x="1533198" y="1027129"/>
                </a:cubicBezTo>
                <a:lnTo>
                  <a:pt x="1533198" y="1032360"/>
                </a:lnTo>
                <a:cubicBezTo>
                  <a:pt x="1533198" y="1031819"/>
                  <a:pt x="1533198" y="1032180"/>
                  <a:pt x="1533198" y="1032901"/>
                </a:cubicBezTo>
                <a:lnTo>
                  <a:pt x="1533198" y="1037230"/>
                </a:lnTo>
                <a:cubicBezTo>
                  <a:pt x="1533198" y="1025686"/>
                  <a:pt x="1521657" y="1025686"/>
                  <a:pt x="1521657" y="1025686"/>
                </a:cubicBezTo>
                <a:lnTo>
                  <a:pt x="1521657" y="1015900"/>
                </a:lnTo>
                <a:cubicBezTo>
                  <a:pt x="1521657" y="1014502"/>
                  <a:pt x="1521657" y="1014502"/>
                  <a:pt x="1521657" y="1014502"/>
                </a:cubicBezTo>
                <a:close/>
                <a:moveTo>
                  <a:pt x="1488115" y="1014502"/>
                </a:moveTo>
                <a:cubicBezTo>
                  <a:pt x="1488115" y="1014502"/>
                  <a:pt x="1499295" y="1014502"/>
                  <a:pt x="1499295" y="1025686"/>
                </a:cubicBezTo>
                <a:cubicBezTo>
                  <a:pt x="1499295" y="1025686"/>
                  <a:pt x="1499295" y="1025686"/>
                  <a:pt x="1488115" y="1025686"/>
                </a:cubicBezTo>
                <a:close/>
                <a:moveTo>
                  <a:pt x="112889" y="992133"/>
                </a:moveTo>
                <a:lnTo>
                  <a:pt x="112889" y="1003318"/>
                </a:lnTo>
                <a:cubicBezTo>
                  <a:pt x="112889" y="1003318"/>
                  <a:pt x="112889" y="1003318"/>
                  <a:pt x="114287" y="1003318"/>
                </a:cubicBezTo>
                <a:lnTo>
                  <a:pt x="117781" y="1003318"/>
                </a:lnTo>
                <a:cubicBezTo>
                  <a:pt x="119178" y="1003318"/>
                  <a:pt x="117781" y="1003318"/>
                  <a:pt x="119178" y="1003318"/>
                </a:cubicBezTo>
                <a:lnTo>
                  <a:pt x="124070" y="1003318"/>
                </a:lnTo>
                <a:lnTo>
                  <a:pt x="135611" y="1003318"/>
                </a:lnTo>
                <a:cubicBezTo>
                  <a:pt x="135611" y="1003318"/>
                  <a:pt x="132726" y="1000522"/>
                  <a:pt x="131283" y="997726"/>
                </a:cubicBezTo>
                <a:lnTo>
                  <a:pt x="131110" y="996495"/>
                </a:lnTo>
                <a:lnTo>
                  <a:pt x="135611" y="992133"/>
                </a:lnTo>
                <a:cubicBezTo>
                  <a:pt x="132726" y="992133"/>
                  <a:pt x="131283" y="992832"/>
                  <a:pt x="130742" y="993881"/>
                </a:cubicBezTo>
                <a:lnTo>
                  <a:pt x="131110" y="996495"/>
                </a:lnTo>
                <a:lnTo>
                  <a:pt x="124070" y="1003318"/>
                </a:lnTo>
                <a:lnTo>
                  <a:pt x="124070" y="992133"/>
                </a:lnTo>
                <a:close/>
                <a:moveTo>
                  <a:pt x="1397948" y="980589"/>
                </a:moveTo>
                <a:cubicBezTo>
                  <a:pt x="1397948" y="980589"/>
                  <a:pt x="1397948" y="980589"/>
                  <a:pt x="1397948" y="992133"/>
                </a:cubicBezTo>
                <a:lnTo>
                  <a:pt x="1409128" y="980589"/>
                </a:lnTo>
                <a:lnTo>
                  <a:pt x="1409128" y="992133"/>
                </a:lnTo>
                <a:cubicBezTo>
                  <a:pt x="1409128" y="992133"/>
                  <a:pt x="1420309" y="992133"/>
                  <a:pt x="1420309" y="980589"/>
                </a:cubicBezTo>
                <a:lnTo>
                  <a:pt x="1409128" y="980589"/>
                </a:lnTo>
                <a:close/>
                <a:moveTo>
                  <a:pt x="1443031" y="958221"/>
                </a:moveTo>
                <a:lnTo>
                  <a:pt x="1443031" y="969405"/>
                </a:lnTo>
                <a:lnTo>
                  <a:pt x="1431490" y="969405"/>
                </a:lnTo>
                <a:cubicBezTo>
                  <a:pt x="1431490" y="969405"/>
                  <a:pt x="1431490" y="969405"/>
                  <a:pt x="1443031" y="980589"/>
                </a:cubicBezTo>
                <a:lnTo>
                  <a:pt x="1443031" y="969405"/>
                </a:lnTo>
                <a:lnTo>
                  <a:pt x="1454212" y="969405"/>
                </a:lnTo>
                <a:lnTo>
                  <a:pt x="1454212" y="958221"/>
                </a:lnTo>
                <a:close/>
                <a:moveTo>
                  <a:pt x="259320" y="958221"/>
                </a:moveTo>
                <a:cubicBezTo>
                  <a:pt x="259320" y="958221"/>
                  <a:pt x="259320" y="958221"/>
                  <a:pt x="259320" y="969405"/>
                </a:cubicBezTo>
                <a:lnTo>
                  <a:pt x="259320" y="980589"/>
                </a:lnTo>
                <a:lnTo>
                  <a:pt x="270862" y="980589"/>
                </a:lnTo>
                <a:lnTo>
                  <a:pt x="270862" y="969405"/>
                </a:lnTo>
                <a:cubicBezTo>
                  <a:pt x="259320" y="969405"/>
                  <a:pt x="259320" y="969405"/>
                  <a:pt x="259320" y="958221"/>
                </a:cubicBezTo>
                <a:close/>
                <a:moveTo>
                  <a:pt x="191875" y="946676"/>
                </a:moveTo>
                <a:cubicBezTo>
                  <a:pt x="191875" y="958221"/>
                  <a:pt x="191875" y="958221"/>
                  <a:pt x="203056" y="958221"/>
                </a:cubicBezTo>
                <a:cubicBezTo>
                  <a:pt x="214237" y="958221"/>
                  <a:pt x="203056" y="946676"/>
                  <a:pt x="203056" y="946676"/>
                </a:cubicBezTo>
                <a:lnTo>
                  <a:pt x="193273" y="946676"/>
                </a:lnTo>
                <a:cubicBezTo>
                  <a:pt x="191875" y="946676"/>
                  <a:pt x="191875" y="946676"/>
                  <a:pt x="191875" y="946676"/>
                </a:cubicBezTo>
                <a:close/>
                <a:moveTo>
                  <a:pt x="270862" y="935492"/>
                </a:moveTo>
                <a:lnTo>
                  <a:pt x="270862" y="946676"/>
                </a:lnTo>
                <a:lnTo>
                  <a:pt x="282042" y="946676"/>
                </a:lnTo>
                <a:lnTo>
                  <a:pt x="282042" y="935492"/>
                </a:lnTo>
                <a:close/>
                <a:moveTo>
                  <a:pt x="1420309" y="924308"/>
                </a:moveTo>
                <a:lnTo>
                  <a:pt x="1420309" y="935492"/>
                </a:lnTo>
                <a:cubicBezTo>
                  <a:pt x="1420309" y="924308"/>
                  <a:pt x="1420309" y="924308"/>
                  <a:pt x="1431490" y="924308"/>
                </a:cubicBezTo>
                <a:lnTo>
                  <a:pt x="1430092" y="924308"/>
                </a:lnTo>
                <a:cubicBezTo>
                  <a:pt x="1428695" y="924308"/>
                  <a:pt x="1425900" y="924308"/>
                  <a:pt x="1420309" y="924308"/>
                </a:cubicBezTo>
                <a:close/>
                <a:moveTo>
                  <a:pt x="710155" y="924308"/>
                </a:moveTo>
                <a:lnTo>
                  <a:pt x="710155" y="935492"/>
                </a:lnTo>
                <a:lnTo>
                  <a:pt x="721696" y="935492"/>
                </a:lnTo>
                <a:cubicBezTo>
                  <a:pt x="721696" y="935492"/>
                  <a:pt x="721696" y="935492"/>
                  <a:pt x="710155" y="924308"/>
                </a:cubicBezTo>
                <a:close/>
                <a:moveTo>
                  <a:pt x="203056" y="924308"/>
                </a:moveTo>
                <a:cubicBezTo>
                  <a:pt x="203056" y="924308"/>
                  <a:pt x="203056" y="927104"/>
                  <a:pt x="203056" y="928502"/>
                </a:cubicBezTo>
                <a:lnTo>
                  <a:pt x="203056" y="929026"/>
                </a:lnTo>
                <a:lnTo>
                  <a:pt x="203056" y="935492"/>
                </a:lnTo>
                <a:cubicBezTo>
                  <a:pt x="203056" y="935492"/>
                  <a:pt x="191875" y="935492"/>
                  <a:pt x="203056" y="924308"/>
                </a:cubicBezTo>
                <a:close/>
                <a:moveTo>
                  <a:pt x="169153" y="924308"/>
                </a:moveTo>
                <a:lnTo>
                  <a:pt x="169153" y="930773"/>
                </a:lnTo>
                <a:cubicBezTo>
                  <a:pt x="169153" y="930249"/>
                  <a:pt x="169153" y="930599"/>
                  <a:pt x="169153" y="931298"/>
                </a:cubicBezTo>
                <a:lnTo>
                  <a:pt x="169153" y="935492"/>
                </a:lnTo>
                <a:lnTo>
                  <a:pt x="169153" y="946676"/>
                </a:lnTo>
                <a:cubicBezTo>
                  <a:pt x="169153" y="946676"/>
                  <a:pt x="169153" y="946676"/>
                  <a:pt x="180695" y="946676"/>
                </a:cubicBezTo>
                <a:lnTo>
                  <a:pt x="180695" y="935492"/>
                </a:lnTo>
                <a:cubicBezTo>
                  <a:pt x="180695" y="935492"/>
                  <a:pt x="180695" y="935492"/>
                  <a:pt x="180695" y="924308"/>
                </a:cubicBezTo>
                <a:lnTo>
                  <a:pt x="176367" y="924308"/>
                </a:lnTo>
                <a:cubicBezTo>
                  <a:pt x="175645" y="924308"/>
                  <a:pt x="175285" y="924308"/>
                  <a:pt x="175826" y="924308"/>
                </a:cubicBezTo>
                <a:close/>
                <a:moveTo>
                  <a:pt x="112889" y="924308"/>
                </a:moveTo>
                <a:cubicBezTo>
                  <a:pt x="124070" y="935492"/>
                  <a:pt x="124070" y="924308"/>
                  <a:pt x="112889" y="935492"/>
                </a:cubicBezTo>
                <a:lnTo>
                  <a:pt x="112889" y="931298"/>
                </a:lnTo>
                <a:cubicBezTo>
                  <a:pt x="112889" y="930599"/>
                  <a:pt x="112889" y="930249"/>
                  <a:pt x="112889" y="930773"/>
                </a:cubicBezTo>
                <a:close/>
                <a:moveTo>
                  <a:pt x="665071" y="913124"/>
                </a:moveTo>
                <a:cubicBezTo>
                  <a:pt x="665071" y="913124"/>
                  <a:pt x="665071" y="924308"/>
                  <a:pt x="676613" y="924308"/>
                </a:cubicBezTo>
                <a:lnTo>
                  <a:pt x="676613" y="913124"/>
                </a:lnTo>
                <a:close/>
                <a:moveTo>
                  <a:pt x="157973" y="913124"/>
                </a:moveTo>
                <a:cubicBezTo>
                  <a:pt x="157973" y="924308"/>
                  <a:pt x="146792" y="924308"/>
                  <a:pt x="157973" y="924308"/>
                </a:cubicBezTo>
                <a:lnTo>
                  <a:pt x="146792" y="924308"/>
                </a:lnTo>
                <a:lnTo>
                  <a:pt x="145394" y="924308"/>
                </a:lnTo>
                <a:cubicBezTo>
                  <a:pt x="143997" y="924308"/>
                  <a:pt x="141202" y="924308"/>
                  <a:pt x="135611" y="924308"/>
                </a:cubicBezTo>
                <a:cubicBezTo>
                  <a:pt x="146792" y="935492"/>
                  <a:pt x="146792" y="924308"/>
                  <a:pt x="146792" y="924308"/>
                </a:cubicBezTo>
                <a:lnTo>
                  <a:pt x="146792" y="935492"/>
                </a:lnTo>
                <a:cubicBezTo>
                  <a:pt x="157973" y="935492"/>
                  <a:pt x="157973" y="935492"/>
                  <a:pt x="157973" y="924308"/>
                </a:cubicBezTo>
                <a:cubicBezTo>
                  <a:pt x="157973" y="924308"/>
                  <a:pt x="157973" y="924308"/>
                  <a:pt x="157973" y="913124"/>
                </a:cubicBezTo>
                <a:close/>
                <a:moveTo>
                  <a:pt x="169153" y="890395"/>
                </a:moveTo>
                <a:lnTo>
                  <a:pt x="180695" y="890395"/>
                </a:lnTo>
                <a:cubicBezTo>
                  <a:pt x="180695" y="890395"/>
                  <a:pt x="180695" y="901940"/>
                  <a:pt x="191875" y="890395"/>
                </a:cubicBezTo>
                <a:lnTo>
                  <a:pt x="191875" y="897069"/>
                </a:lnTo>
                <a:cubicBezTo>
                  <a:pt x="191875" y="896528"/>
                  <a:pt x="191875" y="896889"/>
                  <a:pt x="191875" y="897610"/>
                </a:cubicBezTo>
                <a:lnTo>
                  <a:pt x="191875" y="901940"/>
                </a:lnTo>
                <a:lnTo>
                  <a:pt x="180695" y="901940"/>
                </a:lnTo>
                <a:cubicBezTo>
                  <a:pt x="180695" y="901940"/>
                  <a:pt x="180695" y="901940"/>
                  <a:pt x="169153" y="901940"/>
                </a:cubicBezTo>
                <a:close/>
                <a:moveTo>
                  <a:pt x="135611" y="890395"/>
                </a:moveTo>
                <a:cubicBezTo>
                  <a:pt x="135611" y="890395"/>
                  <a:pt x="135611" y="890395"/>
                  <a:pt x="146792" y="890395"/>
                </a:cubicBezTo>
                <a:lnTo>
                  <a:pt x="144165" y="895141"/>
                </a:lnTo>
                <a:lnTo>
                  <a:pt x="141202" y="894724"/>
                </a:lnTo>
                <a:cubicBezTo>
                  <a:pt x="138406" y="893281"/>
                  <a:pt x="135611" y="890395"/>
                  <a:pt x="135611" y="890395"/>
                </a:cubicBezTo>
                <a:close/>
                <a:moveTo>
                  <a:pt x="1443031" y="856843"/>
                </a:moveTo>
                <a:lnTo>
                  <a:pt x="1454212" y="856843"/>
                </a:lnTo>
                <a:cubicBezTo>
                  <a:pt x="1454212" y="856843"/>
                  <a:pt x="1454212" y="856843"/>
                  <a:pt x="1454212" y="868027"/>
                </a:cubicBezTo>
                <a:cubicBezTo>
                  <a:pt x="1454212" y="868027"/>
                  <a:pt x="1454212" y="856843"/>
                  <a:pt x="1443031" y="856843"/>
                </a:cubicBezTo>
                <a:close/>
                <a:moveTo>
                  <a:pt x="924391" y="845298"/>
                </a:moveTo>
                <a:lnTo>
                  <a:pt x="924391" y="856843"/>
                </a:lnTo>
                <a:lnTo>
                  <a:pt x="935572" y="856843"/>
                </a:lnTo>
                <a:cubicBezTo>
                  <a:pt x="935572" y="856843"/>
                  <a:pt x="935572" y="845298"/>
                  <a:pt x="924391" y="845298"/>
                </a:cubicBezTo>
                <a:close/>
                <a:moveTo>
                  <a:pt x="225778" y="845298"/>
                </a:moveTo>
                <a:lnTo>
                  <a:pt x="236959" y="845298"/>
                </a:lnTo>
                <a:lnTo>
                  <a:pt x="236959" y="846741"/>
                </a:lnTo>
                <a:cubicBezTo>
                  <a:pt x="236959" y="848184"/>
                  <a:pt x="236959" y="851070"/>
                  <a:pt x="236959" y="856843"/>
                </a:cubicBezTo>
                <a:cubicBezTo>
                  <a:pt x="236959" y="856843"/>
                  <a:pt x="236959" y="856843"/>
                  <a:pt x="225778" y="856843"/>
                </a:cubicBezTo>
                <a:cubicBezTo>
                  <a:pt x="225778" y="856843"/>
                  <a:pt x="225778" y="856843"/>
                  <a:pt x="225778" y="845298"/>
                </a:cubicBezTo>
                <a:close/>
                <a:moveTo>
                  <a:pt x="169153" y="845298"/>
                </a:moveTo>
                <a:cubicBezTo>
                  <a:pt x="169153" y="845298"/>
                  <a:pt x="169153" y="845298"/>
                  <a:pt x="169153" y="846741"/>
                </a:cubicBezTo>
                <a:lnTo>
                  <a:pt x="169153" y="855399"/>
                </a:lnTo>
                <a:lnTo>
                  <a:pt x="169153" y="856843"/>
                </a:lnTo>
                <a:cubicBezTo>
                  <a:pt x="169153" y="856843"/>
                  <a:pt x="169153" y="868027"/>
                  <a:pt x="157973" y="868027"/>
                </a:cubicBezTo>
                <a:lnTo>
                  <a:pt x="169153" y="868027"/>
                </a:lnTo>
                <a:lnTo>
                  <a:pt x="169153" y="879211"/>
                </a:lnTo>
                <a:lnTo>
                  <a:pt x="157973" y="879211"/>
                </a:lnTo>
                <a:cubicBezTo>
                  <a:pt x="157973" y="879211"/>
                  <a:pt x="146792" y="879211"/>
                  <a:pt x="157973" y="890395"/>
                </a:cubicBezTo>
                <a:cubicBezTo>
                  <a:pt x="157973" y="890395"/>
                  <a:pt x="157973" y="890395"/>
                  <a:pt x="146792" y="890395"/>
                </a:cubicBezTo>
                <a:lnTo>
                  <a:pt x="146792" y="879211"/>
                </a:lnTo>
                <a:cubicBezTo>
                  <a:pt x="157973" y="868027"/>
                  <a:pt x="157973" y="856843"/>
                  <a:pt x="169153" y="845298"/>
                </a:cubicBezTo>
                <a:close/>
                <a:moveTo>
                  <a:pt x="169153" y="834114"/>
                </a:moveTo>
                <a:cubicBezTo>
                  <a:pt x="169153" y="845298"/>
                  <a:pt x="169153" y="845298"/>
                  <a:pt x="180695" y="845298"/>
                </a:cubicBezTo>
                <a:lnTo>
                  <a:pt x="179252" y="845298"/>
                </a:lnTo>
                <a:cubicBezTo>
                  <a:pt x="177809" y="845298"/>
                  <a:pt x="174924" y="845298"/>
                  <a:pt x="169153" y="845298"/>
                </a:cubicBezTo>
                <a:cubicBezTo>
                  <a:pt x="169153" y="845298"/>
                  <a:pt x="169153" y="845298"/>
                  <a:pt x="169153" y="834114"/>
                </a:cubicBezTo>
                <a:close/>
                <a:moveTo>
                  <a:pt x="1431490" y="822930"/>
                </a:moveTo>
                <a:cubicBezTo>
                  <a:pt x="1431490" y="834114"/>
                  <a:pt x="1431490" y="834114"/>
                  <a:pt x="1443031" y="834114"/>
                </a:cubicBezTo>
                <a:lnTo>
                  <a:pt x="1431490" y="834114"/>
                </a:lnTo>
                <a:close/>
                <a:moveTo>
                  <a:pt x="1375226" y="811746"/>
                </a:moveTo>
                <a:cubicBezTo>
                  <a:pt x="1375226" y="811746"/>
                  <a:pt x="1375226" y="811746"/>
                  <a:pt x="1386406" y="811746"/>
                </a:cubicBezTo>
                <a:cubicBezTo>
                  <a:pt x="1386406" y="822930"/>
                  <a:pt x="1386406" y="822930"/>
                  <a:pt x="1375226" y="811746"/>
                </a:cubicBezTo>
                <a:close/>
                <a:moveTo>
                  <a:pt x="1003377" y="811746"/>
                </a:moveTo>
                <a:cubicBezTo>
                  <a:pt x="1003377" y="822930"/>
                  <a:pt x="1014558" y="822930"/>
                  <a:pt x="1014558" y="822930"/>
                </a:cubicBezTo>
                <a:cubicBezTo>
                  <a:pt x="1014558" y="822930"/>
                  <a:pt x="1014558" y="822930"/>
                  <a:pt x="1014558" y="811746"/>
                </a:cubicBezTo>
                <a:cubicBezTo>
                  <a:pt x="1014558" y="811746"/>
                  <a:pt x="1014558" y="811746"/>
                  <a:pt x="1003377" y="811746"/>
                </a:cubicBezTo>
                <a:close/>
                <a:moveTo>
                  <a:pt x="1364045" y="800201"/>
                </a:moveTo>
                <a:cubicBezTo>
                  <a:pt x="1364045" y="800201"/>
                  <a:pt x="1364045" y="800201"/>
                  <a:pt x="1364045" y="801644"/>
                </a:cubicBezTo>
                <a:lnTo>
                  <a:pt x="1364045" y="804530"/>
                </a:lnTo>
                <a:lnTo>
                  <a:pt x="1364045" y="805071"/>
                </a:lnTo>
                <a:lnTo>
                  <a:pt x="1364045" y="811746"/>
                </a:lnTo>
                <a:lnTo>
                  <a:pt x="1375226" y="811746"/>
                </a:lnTo>
                <a:cubicBezTo>
                  <a:pt x="1375226" y="811746"/>
                  <a:pt x="1375226" y="811746"/>
                  <a:pt x="1375226" y="822930"/>
                </a:cubicBezTo>
                <a:lnTo>
                  <a:pt x="1364045" y="822930"/>
                </a:lnTo>
                <a:lnTo>
                  <a:pt x="1352864" y="822930"/>
                </a:lnTo>
                <a:cubicBezTo>
                  <a:pt x="1352864" y="822930"/>
                  <a:pt x="1352864" y="822930"/>
                  <a:pt x="1352864" y="824328"/>
                </a:cubicBezTo>
                <a:lnTo>
                  <a:pt x="1352864" y="832716"/>
                </a:lnTo>
                <a:cubicBezTo>
                  <a:pt x="1352864" y="834114"/>
                  <a:pt x="1352864" y="834114"/>
                  <a:pt x="1352864" y="834114"/>
                </a:cubicBezTo>
                <a:lnTo>
                  <a:pt x="1364045" y="834114"/>
                </a:lnTo>
                <a:lnTo>
                  <a:pt x="1375226" y="834114"/>
                </a:lnTo>
                <a:lnTo>
                  <a:pt x="1375226" y="822930"/>
                </a:lnTo>
                <a:lnTo>
                  <a:pt x="1386406" y="822930"/>
                </a:lnTo>
                <a:cubicBezTo>
                  <a:pt x="1397948" y="822930"/>
                  <a:pt x="1397948" y="834114"/>
                  <a:pt x="1397948" y="834114"/>
                </a:cubicBezTo>
                <a:cubicBezTo>
                  <a:pt x="1397948" y="834114"/>
                  <a:pt x="1397948" y="834114"/>
                  <a:pt x="1386406" y="834114"/>
                </a:cubicBezTo>
                <a:cubicBezTo>
                  <a:pt x="1386406" y="834114"/>
                  <a:pt x="1386406" y="834114"/>
                  <a:pt x="1397948" y="845298"/>
                </a:cubicBezTo>
                <a:lnTo>
                  <a:pt x="1397948" y="834114"/>
                </a:lnTo>
                <a:cubicBezTo>
                  <a:pt x="1397948" y="834114"/>
                  <a:pt x="1397948" y="834114"/>
                  <a:pt x="1399345" y="834114"/>
                </a:cubicBezTo>
                <a:lnTo>
                  <a:pt x="1407731" y="834114"/>
                </a:lnTo>
                <a:cubicBezTo>
                  <a:pt x="1409128" y="834114"/>
                  <a:pt x="1409128" y="834114"/>
                  <a:pt x="1409128" y="834114"/>
                </a:cubicBezTo>
                <a:cubicBezTo>
                  <a:pt x="1409128" y="834114"/>
                  <a:pt x="1409128" y="834114"/>
                  <a:pt x="1409128" y="822930"/>
                </a:cubicBezTo>
                <a:lnTo>
                  <a:pt x="1399345" y="822930"/>
                </a:lnTo>
                <a:cubicBezTo>
                  <a:pt x="1397948" y="822930"/>
                  <a:pt x="1397948" y="822930"/>
                  <a:pt x="1397948" y="822930"/>
                </a:cubicBezTo>
                <a:lnTo>
                  <a:pt x="1386406" y="822930"/>
                </a:lnTo>
                <a:lnTo>
                  <a:pt x="1386406" y="811746"/>
                </a:lnTo>
                <a:cubicBezTo>
                  <a:pt x="1386406" y="811746"/>
                  <a:pt x="1386406" y="811746"/>
                  <a:pt x="1386406" y="810302"/>
                </a:cubicBezTo>
                <a:lnTo>
                  <a:pt x="1386406" y="801644"/>
                </a:lnTo>
                <a:cubicBezTo>
                  <a:pt x="1386406" y="800201"/>
                  <a:pt x="1386406" y="800201"/>
                  <a:pt x="1386406" y="800201"/>
                </a:cubicBezTo>
                <a:lnTo>
                  <a:pt x="1375226" y="800201"/>
                </a:lnTo>
                <a:cubicBezTo>
                  <a:pt x="1375226" y="800201"/>
                  <a:pt x="1375226" y="800201"/>
                  <a:pt x="1364045" y="800201"/>
                </a:cubicBezTo>
                <a:close/>
                <a:moveTo>
                  <a:pt x="1330142" y="800201"/>
                </a:moveTo>
                <a:cubicBezTo>
                  <a:pt x="1330142" y="800201"/>
                  <a:pt x="1330142" y="800201"/>
                  <a:pt x="1330142" y="811746"/>
                </a:cubicBezTo>
                <a:lnTo>
                  <a:pt x="1341323" y="811746"/>
                </a:lnTo>
                <a:cubicBezTo>
                  <a:pt x="1341323" y="805973"/>
                  <a:pt x="1341323" y="803087"/>
                  <a:pt x="1341323" y="803087"/>
                </a:cubicBezTo>
                <a:lnTo>
                  <a:pt x="1341323" y="800201"/>
                </a:lnTo>
                <a:close/>
                <a:moveTo>
                  <a:pt x="293223" y="800201"/>
                </a:moveTo>
                <a:cubicBezTo>
                  <a:pt x="293223" y="800201"/>
                  <a:pt x="293223" y="800201"/>
                  <a:pt x="293223" y="811746"/>
                </a:cubicBezTo>
                <a:lnTo>
                  <a:pt x="304404" y="811746"/>
                </a:lnTo>
                <a:lnTo>
                  <a:pt x="304404" y="800201"/>
                </a:lnTo>
                <a:close/>
                <a:moveTo>
                  <a:pt x="1420309" y="789017"/>
                </a:moveTo>
                <a:cubicBezTo>
                  <a:pt x="1420309" y="789017"/>
                  <a:pt x="1420309" y="789017"/>
                  <a:pt x="1431490" y="789017"/>
                </a:cubicBezTo>
                <a:cubicBezTo>
                  <a:pt x="1420309" y="789017"/>
                  <a:pt x="1420309" y="800201"/>
                  <a:pt x="1420309" y="800201"/>
                </a:cubicBezTo>
                <a:cubicBezTo>
                  <a:pt x="1420309" y="800201"/>
                  <a:pt x="1420309" y="800201"/>
                  <a:pt x="1420309" y="789017"/>
                </a:cubicBezTo>
                <a:close/>
                <a:moveTo>
                  <a:pt x="214237" y="789017"/>
                </a:moveTo>
                <a:cubicBezTo>
                  <a:pt x="214237" y="789017"/>
                  <a:pt x="214237" y="800201"/>
                  <a:pt x="225778" y="800201"/>
                </a:cubicBezTo>
                <a:cubicBezTo>
                  <a:pt x="214237" y="800201"/>
                  <a:pt x="214237" y="800201"/>
                  <a:pt x="214237" y="789017"/>
                </a:cubicBezTo>
                <a:close/>
                <a:moveTo>
                  <a:pt x="1409128" y="777833"/>
                </a:moveTo>
                <a:lnTo>
                  <a:pt x="1420309" y="777833"/>
                </a:lnTo>
                <a:cubicBezTo>
                  <a:pt x="1420309" y="777833"/>
                  <a:pt x="1420309" y="777833"/>
                  <a:pt x="1420309" y="789017"/>
                </a:cubicBezTo>
                <a:close/>
                <a:moveTo>
                  <a:pt x="1352864" y="777833"/>
                </a:moveTo>
                <a:cubicBezTo>
                  <a:pt x="1352864" y="777833"/>
                  <a:pt x="1352864" y="777833"/>
                  <a:pt x="1352864" y="779231"/>
                </a:cubicBezTo>
                <a:lnTo>
                  <a:pt x="1352864" y="789017"/>
                </a:lnTo>
                <a:lnTo>
                  <a:pt x="1364045" y="789017"/>
                </a:lnTo>
                <a:lnTo>
                  <a:pt x="1364045" y="777833"/>
                </a:lnTo>
                <a:lnTo>
                  <a:pt x="1354262" y="777833"/>
                </a:lnTo>
                <a:cubicBezTo>
                  <a:pt x="1352864" y="777833"/>
                  <a:pt x="1352864" y="777833"/>
                  <a:pt x="1352864" y="777833"/>
                </a:cubicBezTo>
                <a:close/>
                <a:moveTo>
                  <a:pt x="1386406" y="766649"/>
                </a:moveTo>
                <a:lnTo>
                  <a:pt x="1397948" y="766649"/>
                </a:lnTo>
                <a:lnTo>
                  <a:pt x="1397948" y="777833"/>
                </a:lnTo>
                <a:cubicBezTo>
                  <a:pt x="1386406" y="777833"/>
                  <a:pt x="1386406" y="777833"/>
                  <a:pt x="1386406" y="766649"/>
                </a:cubicBezTo>
                <a:close/>
                <a:moveTo>
                  <a:pt x="1127447" y="766649"/>
                </a:moveTo>
                <a:lnTo>
                  <a:pt x="1127447" y="777833"/>
                </a:lnTo>
                <a:lnTo>
                  <a:pt x="1138628" y="777833"/>
                </a:lnTo>
                <a:lnTo>
                  <a:pt x="1138628" y="766649"/>
                </a:lnTo>
                <a:close/>
                <a:moveTo>
                  <a:pt x="1070822" y="766649"/>
                </a:moveTo>
                <a:cubicBezTo>
                  <a:pt x="1082364" y="766649"/>
                  <a:pt x="1082364" y="777833"/>
                  <a:pt x="1082364" y="777833"/>
                </a:cubicBezTo>
                <a:lnTo>
                  <a:pt x="1070822" y="777833"/>
                </a:lnTo>
                <a:cubicBezTo>
                  <a:pt x="1082364" y="777833"/>
                  <a:pt x="1082364" y="777833"/>
                  <a:pt x="1082364" y="789017"/>
                </a:cubicBezTo>
                <a:cubicBezTo>
                  <a:pt x="1082364" y="786221"/>
                  <a:pt x="1082364" y="784823"/>
                  <a:pt x="1082364" y="784124"/>
                </a:cubicBezTo>
                <a:lnTo>
                  <a:pt x="1082364" y="783425"/>
                </a:lnTo>
                <a:cubicBezTo>
                  <a:pt x="1082364" y="783425"/>
                  <a:pt x="1082364" y="783425"/>
                  <a:pt x="1082364" y="777833"/>
                </a:cubicBezTo>
                <a:cubicBezTo>
                  <a:pt x="1082364" y="777833"/>
                  <a:pt x="1082364" y="777833"/>
                  <a:pt x="1082364" y="766649"/>
                </a:cubicBezTo>
                <a:close/>
                <a:moveTo>
                  <a:pt x="270862" y="766649"/>
                </a:moveTo>
                <a:lnTo>
                  <a:pt x="270862" y="777833"/>
                </a:lnTo>
                <a:cubicBezTo>
                  <a:pt x="270862" y="777833"/>
                  <a:pt x="282042" y="766649"/>
                  <a:pt x="270862" y="766649"/>
                </a:cubicBezTo>
                <a:close/>
                <a:moveTo>
                  <a:pt x="1330142" y="755104"/>
                </a:moveTo>
                <a:cubicBezTo>
                  <a:pt x="1330142" y="766649"/>
                  <a:pt x="1318962" y="755104"/>
                  <a:pt x="1330142" y="766649"/>
                </a:cubicBezTo>
                <a:cubicBezTo>
                  <a:pt x="1330142" y="755104"/>
                  <a:pt x="1330142" y="766649"/>
                  <a:pt x="1330142" y="755104"/>
                </a:cubicBezTo>
                <a:cubicBezTo>
                  <a:pt x="1330142" y="766649"/>
                  <a:pt x="1341323" y="766649"/>
                  <a:pt x="1341323" y="766649"/>
                </a:cubicBezTo>
                <a:lnTo>
                  <a:pt x="1352864" y="766649"/>
                </a:lnTo>
                <a:cubicBezTo>
                  <a:pt x="1352864" y="755104"/>
                  <a:pt x="1352864" y="755104"/>
                  <a:pt x="1341323" y="755104"/>
                </a:cubicBezTo>
                <a:close/>
                <a:moveTo>
                  <a:pt x="1082364" y="755104"/>
                </a:moveTo>
                <a:lnTo>
                  <a:pt x="1093544" y="766649"/>
                </a:lnTo>
                <a:cubicBezTo>
                  <a:pt x="1093544" y="766649"/>
                  <a:pt x="1093544" y="766649"/>
                  <a:pt x="1093544" y="765205"/>
                </a:cubicBezTo>
                <a:lnTo>
                  <a:pt x="1093544" y="759974"/>
                </a:lnTo>
                <a:lnTo>
                  <a:pt x="1093544" y="759433"/>
                </a:lnTo>
                <a:cubicBezTo>
                  <a:pt x="1093544" y="757990"/>
                  <a:pt x="1093544" y="755104"/>
                  <a:pt x="1093544" y="755104"/>
                </a:cubicBezTo>
                <a:lnTo>
                  <a:pt x="1083761" y="755104"/>
                </a:lnTo>
                <a:cubicBezTo>
                  <a:pt x="1082364" y="755104"/>
                  <a:pt x="1082364" y="755104"/>
                  <a:pt x="1082364" y="755104"/>
                </a:cubicBezTo>
                <a:close/>
                <a:moveTo>
                  <a:pt x="1364045" y="743920"/>
                </a:moveTo>
                <a:cubicBezTo>
                  <a:pt x="1364045" y="743920"/>
                  <a:pt x="1364045" y="743920"/>
                  <a:pt x="1375226" y="743920"/>
                </a:cubicBezTo>
                <a:cubicBezTo>
                  <a:pt x="1375226" y="743920"/>
                  <a:pt x="1375226" y="743920"/>
                  <a:pt x="1375226" y="755104"/>
                </a:cubicBezTo>
                <a:cubicBezTo>
                  <a:pt x="1375226" y="755104"/>
                  <a:pt x="1375226" y="755104"/>
                  <a:pt x="1364045" y="755104"/>
                </a:cubicBezTo>
                <a:lnTo>
                  <a:pt x="1364045" y="752353"/>
                </a:lnTo>
                <a:cubicBezTo>
                  <a:pt x="1364045" y="750932"/>
                  <a:pt x="1364045" y="750222"/>
                  <a:pt x="1364045" y="750566"/>
                </a:cubicBezTo>
                <a:close/>
                <a:moveTo>
                  <a:pt x="1160989" y="743920"/>
                </a:moveTo>
                <a:cubicBezTo>
                  <a:pt x="1160989" y="743920"/>
                  <a:pt x="1160989" y="743920"/>
                  <a:pt x="1160989" y="755104"/>
                </a:cubicBezTo>
                <a:lnTo>
                  <a:pt x="1172531" y="755104"/>
                </a:lnTo>
                <a:close/>
                <a:moveTo>
                  <a:pt x="1025739" y="743920"/>
                </a:moveTo>
                <a:cubicBezTo>
                  <a:pt x="1025739" y="755104"/>
                  <a:pt x="1037280" y="755104"/>
                  <a:pt x="1025739" y="755104"/>
                </a:cubicBezTo>
                <a:cubicBezTo>
                  <a:pt x="1025739" y="755104"/>
                  <a:pt x="1025739" y="755104"/>
                  <a:pt x="1027181" y="755104"/>
                </a:cubicBezTo>
                <a:lnTo>
                  <a:pt x="1030788" y="755104"/>
                </a:lnTo>
                <a:cubicBezTo>
                  <a:pt x="1032231" y="755104"/>
                  <a:pt x="1030788" y="755104"/>
                  <a:pt x="1032231" y="755104"/>
                </a:cubicBezTo>
                <a:lnTo>
                  <a:pt x="1037280" y="755104"/>
                </a:lnTo>
                <a:cubicBezTo>
                  <a:pt x="1037280" y="755104"/>
                  <a:pt x="1048461" y="755104"/>
                  <a:pt x="1048461" y="766649"/>
                </a:cubicBezTo>
                <a:lnTo>
                  <a:pt x="1048461" y="755104"/>
                </a:lnTo>
                <a:lnTo>
                  <a:pt x="1047063" y="755104"/>
                </a:lnTo>
                <a:cubicBezTo>
                  <a:pt x="1045666" y="755104"/>
                  <a:pt x="1042870" y="755104"/>
                  <a:pt x="1037280" y="755104"/>
                </a:cubicBezTo>
                <a:lnTo>
                  <a:pt x="1037280" y="743920"/>
                </a:lnTo>
                <a:close/>
                <a:moveTo>
                  <a:pt x="744057" y="743920"/>
                </a:moveTo>
                <a:cubicBezTo>
                  <a:pt x="744057" y="743920"/>
                  <a:pt x="755238" y="743920"/>
                  <a:pt x="755238" y="755104"/>
                </a:cubicBezTo>
                <a:lnTo>
                  <a:pt x="755238" y="743920"/>
                </a:lnTo>
                <a:cubicBezTo>
                  <a:pt x="749648" y="743920"/>
                  <a:pt x="746853" y="743920"/>
                  <a:pt x="746853" y="743920"/>
                </a:cubicBezTo>
                <a:close/>
                <a:moveTo>
                  <a:pt x="1353039" y="739201"/>
                </a:moveTo>
                <a:cubicBezTo>
                  <a:pt x="1353563" y="737629"/>
                  <a:pt x="1355659" y="743920"/>
                  <a:pt x="1364045" y="743920"/>
                </a:cubicBezTo>
                <a:cubicBezTo>
                  <a:pt x="1364045" y="743920"/>
                  <a:pt x="1364045" y="743920"/>
                  <a:pt x="1362648" y="743920"/>
                </a:cubicBezTo>
                <a:cubicBezTo>
                  <a:pt x="1361250" y="743920"/>
                  <a:pt x="1358455" y="743920"/>
                  <a:pt x="1352864" y="743920"/>
                </a:cubicBezTo>
                <a:cubicBezTo>
                  <a:pt x="1352864" y="741124"/>
                  <a:pt x="1352864" y="739726"/>
                  <a:pt x="1353039" y="739201"/>
                </a:cubicBezTo>
                <a:close/>
                <a:moveTo>
                  <a:pt x="1341323" y="732736"/>
                </a:moveTo>
                <a:cubicBezTo>
                  <a:pt x="1341323" y="732736"/>
                  <a:pt x="1341323" y="732736"/>
                  <a:pt x="1352864" y="732736"/>
                </a:cubicBezTo>
                <a:lnTo>
                  <a:pt x="1352864" y="743920"/>
                </a:lnTo>
                <a:cubicBezTo>
                  <a:pt x="1341323" y="743920"/>
                  <a:pt x="1341323" y="743920"/>
                  <a:pt x="1341323" y="732736"/>
                </a:cubicBezTo>
                <a:close/>
                <a:moveTo>
                  <a:pt x="845405" y="732736"/>
                </a:moveTo>
                <a:cubicBezTo>
                  <a:pt x="845405" y="732736"/>
                  <a:pt x="845405" y="732736"/>
                  <a:pt x="845405" y="734134"/>
                </a:cubicBezTo>
                <a:lnTo>
                  <a:pt x="845405" y="743920"/>
                </a:lnTo>
                <a:lnTo>
                  <a:pt x="856946" y="743920"/>
                </a:lnTo>
                <a:close/>
                <a:moveTo>
                  <a:pt x="214237" y="732736"/>
                </a:moveTo>
                <a:cubicBezTo>
                  <a:pt x="225778" y="732736"/>
                  <a:pt x="214237" y="732736"/>
                  <a:pt x="214237" y="743920"/>
                </a:cubicBezTo>
                <a:lnTo>
                  <a:pt x="214237" y="737454"/>
                </a:lnTo>
                <a:cubicBezTo>
                  <a:pt x="214237" y="739027"/>
                  <a:pt x="214237" y="732736"/>
                  <a:pt x="214237" y="732736"/>
                </a:cubicBezTo>
                <a:close/>
                <a:moveTo>
                  <a:pt x="947113" y="721191"/>
                </a:moveTo>
                <a:cubicBezTo>
                  <a:pt x="947113" y="721191"/>
                  <a:pt x="947113" y="721191"/>
                  <a:pt x="947113" y="732736"/>
                </a:cubicBezTo>
                <a:cubicBezTo>
                  <a:pt x="947113" y="732736"/>
                  <a:pt x="947113" y="732736"/>
                  <a:pt x="948511" y="732736"/>
                </a:cubicBezTo>
                <a:cubicBezTo>
                  <a:pt x="949908" y="732736"/>
                  <a:pt x="952704" y="732736"/>
                  <a:pt x="958294" y="732736"/>
                </a:cubicBezTo>
                <a:cubicBezTo>
                  <a:pt x="969475" y="743920"/>
                  <a:pt x="969475" y="732736"/>
                  <a:pt x="969475" y="743920"/>
                </a:cubicBezTo>
                <a:lnTo>
                  <a:pt x="969475" y="732736"/>
                </a:lnTo>
                <a:cubicBezTo>
                  <a:pt x="969475" y="732736"/>
                  <a:pt x="969475" y="732736"/>
                  <a:pt x="968077" y="732736"/>
                </a:cubicBezTo>
                <a:lnTo>
                  <a:pt x="963011" y="732736"/>
                </a:lnTo>
                <a:cubicBezTo>
                  <a:pt x="964583" y="732736"/>
                  <a:pt x="958294" y="732736"/>
                  <a:pt x="958294" y="732736"/>
                </a:cubicBezTo>
                <a:lnTo>
                  <a:pt x="958294" y="721191"/>
                </a:lnTo>
                <a:close/>
                <a:moveTo>
                  <a:pt x="225778" y="721191"/>
                </a:moveTo>
                <a:cubicBezTo>
                  <a:pt x="225778" y="732736"/>
                  <a:pt x="214237" y="732736"/>
                  <a:pt x="214237" y="732736"/>
                </a:cubicBezTo>
                <a:cubicBezTo>
                  <a:pt x="214237" y="721191"/>
                  <a:pt x="214237" y="721191"/>
                  <a:pt x="225778" y="721191"/>
                </a:cubicBezTo>
                <a:close/>
                <a:moveTo>
                  <a:pt x="225778" y="721191"/>
                </a:moveTo>
                <a:cubicBezTo>
                  <a:pt x="225778" y="732736"/>
                  <a:pt x="225778" y="732736"/>
                  <a:pt x="225778" y="732736"/>
                </a:cubicBezTo>
                <a:lnTo>
                  <a:pt x="224336" y="732736"/>
                </a:lnTo>
                <a:lnTo>
                  <a:pt x="217122" y="732736"/>
                </a:lnTo>
                <a:lnTo>
                  <a:pt x="215679" y="732736"/>
                </a:lnTo>
                <a:cubicBezTo>
                  <a:pt x="214237" y="732736"/>
                  <a:pt x="214237" y="732736"/>
                  <a:pt x="214237" y="732736"/>
                </a:cubicBezTo>
                <a:cubicBezTo>
                  <a:pt x="225778" y="732736"/>
                  <a:pt x="225778" y="732736"/>
                  <a:pt x="225778" y="721191"/>
                </a:cubicBezTo>
                <a:close/>
                <a:moveTo>
                  <a:pt x="1059467" y="716473"/>
                </a:moveTo>
                <a:cubicBezTo>
                  <a:pt x="1058943" y="714900"/>
                  <a:pt x="1056847" y="721191"/>
                  <a:pt x="1048461" y="721191"/>
                </a:cubicBezTo>
                <a:lnTo>
                  <a:pt x="1037280" y="721191"/>
                </a:lnTo>
                <a:cubicBezTo>
                  <a:pt x="1037280" y="721191"/>
                  <a:pt x="1037280" y="721191"/>
                  <a:pt x="1037280" y="732736"/>
                </a:cubicBezTo>
                <a:cubicBezTo>
                  <a:pt x="1037280" y="732736"/>
                  <a:pt x="1048461" y="732736"/>
                  <a:pt x="1048461" y="743920"/>
                </a:cubicBezTo>
                <a:lnTo>
                  <a:pt x="1048461" y="732736"/>
                </a:lnTo>
                <a:cubicBezTo>
                  <a:pt x="1048461" y="732736"/>
                  <a:pt x="1048461" y="732736"/>
                  <a:pt x="1049858" y="732736"/>
                </a:cubicBezTo>
                <a:lnTo>
                  <a:pt x="1058244" y="732736"/>
                </a:lnTo>
                <a:lnTo>
                  <a:pt x="1059642" y="732736"/>
                </a:lnTo>
                <a:cubicBezTo>
                  <a:pt x="1048461" y="721191"/>
                  <a:pt x="1048461" y="721191"/>
                  <a:pt x="1059642" y="721191"/>
                </a:cubicBezTo>
                <a:cubicBezTo>
                  <a:pt x="1059642" y="718395"/>
                  <a:pt x="1059642" y="716997"/>
                  <a:pt x="1059467" y="716473"/>
                </a:cubicBezTo>
                <a:close/>
                <a:moveTo>
                  <a:pt x="253031" y="705289"/>
                </a:moveTo>
                <a:cubicBezTo>
                  <a:pt x="252332" y="705813"/>
                  <a:pt x="250935" y="707211"/>
                  <a:pt x="248140" y="710007"/>
                </a:cubicBezTo>
                <a:cubicBezTo>
                  <a:pt x="259320" y="710007"/>
                  <a:pt x="248140" y="710007"/>
                  <a:pt x="248140" y="721191"/>
                </a:cubicBezTo>
                <a:cubicBezTo>
                  <a:pt x="248140" y="721191"/>
                  <a:pt x="248140" y="721191"/>
                  <a:pt x="249537" y="721191"/>
                </a:cubicBezTo>
                <a:lnTo>
                  <a:pt x="254604" y="721191"/>
                </a:lnTo>
                <a:cubicBezTo>
                  <a:pt x="254079" y="721191"/>
                  <a:pt x="254429" y="721191"/>
                  <a:pt x="255128" y="721191"/>
                </a:cubicBezTo>
                <a:lnTo>
                  <a:pt x="259320" y="721191"/>
                </a:lnTo>
                <a:cubicBezTo>
                  <a:pt x="259320" y="710007"/>
                  <a:pt x="259320" y="721191"/>
                  <a:pt x="259320" y="710007"/>
                </a:cubicBezTo>
                <a:cubicBezTo>
                  <a:pt x="250935" y="710007"/>
                  <a:pt x="255128" y="703716"/>
                  <a:pt x="253031" y="705289"/>
                </a:cubicBezTo>
                <a:close/>
                <a:moveTo>
                  <a:pt x="1106123" y="690435"/>
                </a:moveTo>
                <a:cubicBezTo>
                  <a:pt x="1104725" y="690435"/>
                  <a:pt x="1104725" y="693231"/>
                  <a:pt x="1104725" y="698823"/>
                </a:cubicBezTo>
                <a:lnTo>
                  <a:pt x="1104725" y="710007"/>
                </a:lnTo>
                <a:cubicBezTo>
                  <a:pt x="1104725" y="710007"/>
                  <a:pt x="1104725" y="710007"/>
                  <a:pt x="1104725" y="721191"/>
                </a:cubicBezTo>
                <a:lnTo>
                  <a:pt x="1103328" y="721191"/>
                </a:lnTo>
                <a:lnTo>
                  <a:pt x="1099834" y="721191"/>
                </a:lnTo>
                <a:cubicBezTo>
                  <a:pt x="1097737" y="721191"/>
                  <a:pt x="1101930" y="721191"/>
                  <a:pt x="1093544" y="721191"/>
                </a:cubicBezTo>
                <a:cubicBezTo>
                  <a:pt x="1093544" y="732736"/>
                  <a:pt x="1093544" y="732736"/>
                  <a:pt x="1104725" y="732736"/>
                </a:cubicBezTo>
                <a:lnTo>
                  <a:pt x="1093544" y="732736"/>
                </a:lnTo>
                <a:cubicBezTo>
                  <a:pt x="1093544" y="732736"/>
                  <a:pt x="1093544" y="732736"/>
                  <a:pt x="1093544" y="743920"/>
                </a:cubicBezTo>
                <a:cubicBezTo>
                  <a:pt x="1093544" y="743920"/>
                  <a:pt x="1093544" y="743920"/>
                  <a:pt x="1094942" y="743920"/>
                </a:cubicBezTo>
                <a:lnTo>
                  <a:pt x="1104725" y="743920"/>
                </a:lnTo>
                <a:lnTo>
                  <a:pt x="1104725" y="732736"/>
                </a:lnTo>
                <a:cubicBezTo>
                  <a:pt x="1104725" y="732736"/>
                  <a:pt x="1104725" y="732736"/>
                  <a:pt x="1104725" y="721191"/>
                </a:cubicBezTo>
                <a:cubicBezTo>
                  <a:pt x="1115906" y="732736"/>
                  <a:pt x="1115906" y="721191"/>
                  <a:pt x="1104725" y="721191"/>
                </a:cubicBezTo>
                <a:cubicBezTo>
                  <a:pt x="1104725" y="721191"/>
                  <a:pt x="1104725" y="721191"/>
                  <a:pt x="1115906" y="721191"/>
                </a:cubicBezTo>
                <a:lnTo>
                  <a:pt x="1115906" y="710007"/>
                </a:lnTo>
                <a:cubicBezTo>
                  <a:pt x="1115906" y="710007"/>
                  <a:pt x="1115906" y="710007"/>
                  <a:pt x="1115906" y="698823"/>
                </a:cubicBezTo>
                <a:cubicBezTo>
                  <a:pt x="1110315" y="693231"/>
                  <a:pt x="1107520" y="690435"/>
                  <a:pt x="1106123" y="690435"/>
                </a:cubicBezTo>
                <a:close/>
                <a:moveTo>
                  <a:pt x="1149808" y="687639"/>
                </a:moveTo>
                <a:lnTo>
                  <a:pt x="1149808" y="698823"/>
                </a:lnTo>
                <a:lnTo>
                  <a:pt x="1149808" y="710007"/>
                </a:lnTo>
                <a:lnTo>
                  <a:pt x="1149808" y="721191"/>
                </a:lnTo>
                <a:lnTo>
                  <a:pt x="1149808" y="732736"/>
                </a:lnTo>
                <a:cubicBezTo>
                  <a:pt x="1149808" y="732736"/>
                  <a:pt x="1149808" y="732736"/>
                  <a:pt x="1138628" y="732736"/>
                </a:cubicBezTo>
                <a:cubicBezTo>
                  <a:pt x="1138628" y="732736"/>
                  <a:pt x="1138628" y="732736"/>
                  <a:pt x="1138628" y="743920"/>
                </a:cubicBezTo>
                <a:lnTo>
                  <a:pt x="1138628" y="755104"/>
                </a:lnTo>
                <a:lnTo>
                  <a:pt x="1149808" y="755104"/>
                </a:lnTo>
                <a:lnTo>
                  <a:pt x="1149808" y="743920"/>
                </a:lnTo>
                <a:cubicBezTo>
                  <a:pt x="1149808" y="743920"/>
                  <a:pt x="1149808" y="743920"/>
                  <a:pt x="1149808" y="732736"/>
                </a:cubicBezTo>
                <a:lnTo>
                  <a:pt x="1160989" y="732736"/>
                </a:lnTo>
                <a:cubicBezTo>
                  <a:pt x="1160989" y="732736"/>
                  <a:pt x="1160989" y="732736"/>
                  <a:pt x="1160989" y="721191"/>
                </a:cubicBezTo>
                <a:lnTo>
                  <a:pt x="1160989" y="714725"/>
                </a:lnTo>
                <a:cubicBezTo>
                  <a:pt x="1160989" y="716298"/>
                  <a:pt x="1160989" y="710007"/>
                  <a:pt x="1160989" y="710007"/>
                </a:cubicBezTo>
                <a:cubicBezTo>
                  <a:pt x="1160989" y="710007"/>
                  <a:pt x="1149808" y="710007"/>
                  <a:pt x="1149808" y="698823"/>
                </a:cubicBezTo>
                <a:cubicBezTo>
                  <a:pt x="1149808" y="698823"/>
                  <a:pt x="1149808" y="698823"/>
                  <a:pt x="1151206" y="698823"/>
                </a:cubicBezTo>
                <a:lnTo>
                  <a:pt x="1159592" y="698823"/>
                </a:lnTo>
                <a:lnTo>
                  <a:pt x="1160989" y="698823"/>
                </a:lnTo>
                <a:lnTo>
                  <a:pt x="1160989" y="687639"/>
                </a:lnTo>
                <a:cubicBezTo>
                  <a:pt x="1160989" y="687639"/>
                  <a:pt x="1160989" y="698823"/>
                  <a:pt x="1149808" y="687639"/>
                </a:cubicBezTo>
                <a:close/>
                <a:moveTo>
                  <a:pt x="236959" y="687639"/>
                </a:moveTo>
                <a:cubicBezTo>
                  <a:pt x="236959" y="687639"/>
                  <a:pt x="243248" y="687639"/>
                  <a:pt x="241676" y="687639"/>
                </a:cubicBezTo>
                <a:lnTo>
                  <a:pt x="248140" y="687639"/>
                </a:lnTo>
                <a:cubicBezTo>
                  <a:pt x="236959" y="687639"/>
                  <a:pt x="236959" y="698823"/>
                  <a:pt x="236959" y="698823"/>
                </a:cubicBezTo>
                <a:lnTo>
                  <a:pt x="236959" y="697425"/>
                </a:lnTo>
                <a:lnTo>
                  <a:pt x="236959" y="689037"/>
                </a:lnTo>
                <a:cubicBezTo>
                  <a:pt x="236959" y="687639"/>
                  <a:pt x="236959" y="687639"/>
                  <a:pt x="236959" y="687639"/>
                </a:cubicBezTo>
                <a:close/>
                <a:moveTo>
                  <a:pt x="824791" y="682920"/>
                </a:moveTo>
                <a:cubicBezTo>
                  <a:pt x="827935" y="681348"/>
                  <a:pt x="834224" y="687639"/>
                  <a:pt x="834224" y="687639"/>
                </a:cubicBezTo>
                <a:cubicBezTo>
                  <a:pt x="834224" y="687639"/>
                  <a:pt x="834224" y="687639"/>
                  <a:pt x="823044" y="687639"/>
                </a:cubicBezTo>
                <a:cubicBezTo>
                  <a:pt x="823044" y="684843"/>
                  <a:pt x="823743" y="683445"/>
                  <a:pt x="824791" y="682920"/>
                </a:cubicBezTo>
                <a:close/>
                <a:moveTo>
                  <a:pt x="1194892" y="676455"/>
                </a:moveTo>
                <a:cubicBezTo>
                  <a:pt x="1206073" y="687639"/>
                  <a:pt x="1194892" y="687639"/>
                  <a:pt x="1194892" y="687639"/>
                </a:cubicBezTo>
                <a:cubicBezTo>
                  <a:pt x="1194892" y="687639"/>
                  <a:pt x="1194892" y="687639"/>
                  <a:pt x="1194892" y="676455"/>
                </a:cubicBezTo>
                <a:close/>
                <a:moveTo>
                  <a:pt x="958294" y="676455"/>
                </a:moveTo>
                <a:lnTo>
                  <a:pt x="969475" y="687639"/>
                </a:lnTo>
                <a:lnTo>
                  <a:pt x="969475" y="676455"/>
                </a:lnTo>
                <a:close/>
                <a:moveTo>
                  <a:pt x="823044" y="676455"/>
                </a:moveTo>
                <a:lnTo>
                  <a:pt x="823044" y="687639"/>
                </a:lnTo>
                <a:lnTo>
                  <a:pt x="823044" y="698823"/>
                </a:lnTo>
                <a:cubicBezTo>
                  <a:pt x="834224" y="698823"/>
                  <a:pt x="834224" y="687639"/>
                  <a:pt x="834224" y="687639"/>
                </a:cubicBezTo>
                <a:lnTo>
                  <a:pt x="834224" y="676455"/>
                </a:lnTo>
                <a:lnTo>
                  <a:pt x="832827" y="676455"/>
                </a:lnTo>
                <a:cubicBezTo>
                  <a:pt x="831429" y="676455"/>
                  <a:pt x="828634" y="676455"/>
                  <a:pt x="823044" y="676455"/>
                </a:cubicBezTo>
                <a:close/>
                <a:moveTo>
                  <a:pt x="1138628" y="664910"/>
                </a:moveTo>
                <a:lnTo>
                  <a:pt x="1149808" y="676455"/>
                </a:lnTo>
                <a:lnTo>
                  <a:pt x="1149808" y="664910"/>
                </a:lnTo>
                <a:lnTo>
                  <a:pt x="1147013" y="664910"/>
                </a:lnTo>
                <a:cubicBezTo>
                  <a:pt x="1147013" y="664910"/>
                  <a:pt x="1144218" y="664910"/>
                  <a:pt x="1138628" y="664910"/>
                </a:cubicBezTo>
                <a:close/>
                <a:moveTo>
                  <a:pt x="1115906" y="664910"/>
                </a:moveTo>
                <a:lnTo>
                  <a:pt x="1115906" y="676455"/>
                </a:lnTo>
                <a:lnTo>
                  <a:pt x="1104725" y="676455"/>
                </a:lnTo>
                <a:cubicBezTo>
                  <a:pt x="1115906" y="676455"/>
                  <a:pt x="1115906" y="676455"/>
                  <a:pt x="1115906" y="687639"/>
                </a:cubicBezTo>
                <a:lnTo>
                  <a:pt x="1127447" y="687639"/>
                </a:lnTo>
                <a:cubicBezTo>
                  <a:pt x="1115906" y="676455"/>
                  <a:pt x="1115906" y="676455"/>
                  <a:pt x="1127447" y="676455"/>
                </a:cubicBezTo>
                <a:cubicBezTo>
                  <a:pt x="1127447" y="676455"/>
                  <a:pt x="1127447" y="676455"/>
                  <a:pt x="1127447" y="664910"/>
                </a:cubicBezTo>
                <a:cubicBezTo>
                  <a:pt x="1127447" y="664910"/>
                  <a:pt x="1127447" y="664910"/>
                  <a:pt x="1115906" y="664910"/>
                </a:cubicBezTo>
                <a:close/>
                <a:moveTo>
                  <a:pt x="1048461" y="664910"/>
                </a:moveTo>
                <a:cubicBezTo>
                  <a:pt x="1059642" y="676455"/>
                  <a:pt x="1048461" y="676455"/>
                  <a:pt x="1048461" y="676455"/>
                </a:cubicBezTo>
                <a:cubicBezTo>
                  <a:pt x="1048461" y="676455"/>
                  <a:pt x="1051256" y="676455"/>
                  <a:pt x="1052654" y="676455"/>
                </a:cubicBezTo>
                <a:cubicBezTo>
                  <a:pt x="1053352" y="676455"/>
                  <a:pt x="1053702" y="676455"/>
                  <a:pt x="1053178" y="676455"/>
                </a:cubicBezTo>
                <a:lnTo>
                  <a:pt x="1059642" y="676455"/>
                </a:lnTo>
                <a:lnTo>
                  <a:pt x="1059642" y="664910"/>
                </a:lnTo>
                <a:close/>
                <a:moveTo>
                  <a:pt x="1070822" y="653726"/>
                </a:moveTo>
                <a:cubicBezTo>
                  <a:pt x="1070822" y="653726"/>
                  <a:pt x="1070822" y="653726"/>
                  <a:pt x="1070822" y="664910"/>
                </a:cubicBezTo>
                <a:lnTo>
                  <a:pt x="1082364" y="664910"/>
                </a:lnTo>
                <a:close/>
                <a:moveTo>
                  <a:pt x="980655" y="653726"/>
                </a:moveTo>
                <a:cubicBezTo>
                  <a:pt x="980655" y="653726"/>
                  <a:pt x="980655" y="653726"/>
                  <a:pt x="992197" y="664910"/>
                </a:cubicBezTo>
                <a:cubicBezTo>
                  <a:pt x="992197" y="664910"/>
                  <a:pt x="992197" y="664910"/>
                  <a:pt x="992197" y="653726"/>
                </a:cubicBezTo>
                <a:cubicBezTo>
                  <a:pt x="992197" y="664910"/>
                  <a:pt x="980655" y="653726"/>
                  <a:pt x="980655" y="653726"/>
                </a:cubicBezTo>
                <a:close/>
                <a:moveTo>
                  <a:pt x="710155" y="653726"/>
                </a:moveTo>
                <a:cubicBezTo>
                  <a:pt x="698974" y="653726"/>
                  <a:pt x="698974" y="653726"/>
                  <a:pt x="698974" y="664910"/>
                </a:cubicBezTo>
                <a:cubicBezTo>
                  <a:pt x="698974" y="664910"/>
                  <a:pt x="698974" y="664910"/>
                  <a:pt x="710155" y="653726"/>
                </a:cubicBezTo>
                <a:close/>
                <a:moveTo>
                  <a:pt x="1160989" y="642542"/>
                </a:moveTo>
                <a:cubicBezTo>
                  <a:pt x="1160989" y="642542"/>
                  <a:pt x="1160989" y="642542"/>
                  <a:pt x="1160989" y="653726"/>
                </a:cubicBezTo>
                <a:lnTo>
                  <a:pt x="1160989" y="664910"/>
                </a:lnTo>
                <a:lnTo>
                  <a:pt x="1160989" y="676455"/>
                </a:lnTo>
                <a:cubicBezTo>
                  <a:pt x="1160989" y="676455"/>
                  <a:pt x="1160989" y="676455"/>
                  <a:pt x="1172531" y="676455"/>
                </a:cubicBezTo>
                <a:cubicBezTo>
                  <a:pt x="1172531" y="676455"/>
                  <a:pt x="1172531" y="676455"/>
                  <a:pt x="1172531" y="664910"/>
                </a:cubicBezTo>
                <a:cubicBezTo>
                  <a:pt x="1160989" y="664910"/>
                  <a:pt x="1160989" y="653726"/>
                  <a:pt x="1160989" y="653726"/>
                </a:cubicBezTo>
                <a:lnTo>
                  <a:pt x="1172531" y="653726"/>
                </a:lnTo>
                <a:lnTo>
                  <a:pt x="1172531" y="642542"/>
                </a:lnTo>
                <a:lnTo>
                  <a:pt x="1171088" y="642542"/>
                </a:lnTo>
                <a:lnTo>
                  <a:pt x="1167481" y="642542"/>
                </a:lnTo>
                <a:cubicBezTo>
                  <a:pt x="1166039" y="642542"/>
                  <a:pt x="1167481" y="642542"/>
                  <a:pt x="1166039" y="642542"/>
                </a:cubicBezTo>
                <a:lnTo>
                  <a:pt x="1163875" y="642542"/>
                </a:lnTo>
                <a:close/>
                <a:moveTo>
                  <a:pt x="902030" y="642542"/>
                </a:moveTo>
                <a:lnTo>
                  <a:pt x="913211" y="653726"/>
                </a:lnTo>
                <a:lnTo>
                  <a:pt x="913211" y="652328"/>
                </a:lnTo>
                <a:cubicBezTo>
                  <a:pt x="913211" y="650930"/>
                  <a:pt x="913211" y="648134"/>
                  <a:pt x="913211" y="642542"/>
                </a:cubicBezTo>
                <a:cubicBezTo>
                  <a:pt x="913211" y="642542"/>
                  <a:pt x="913211" y="642542"/>
                  <a:pt x="911813" y="642542"/>
                </a:cubicBezTo>
                <a:lnTo>
                  <a:pt x="903427" y="642542"/>
                </a:lnTo>
                <a:cubicBezTo>
                  <a:pt x="902030" y="642542"/>
                  <a:pt x="902030" y="642542"/>
                  <a:pt x="902030" y="642542"/>
                </a:cubicBezTo>
                <a:close/>
                <a:moveTo>
                  <a:pt x="947113" y="631358"/>
                </a:moveTo>
                <a:lnTo>
                  <a:pt x="947113" y="642542"/>
                </a:lnTo>
                <a:cubicBezTo>
                  <a:pt x="958294" y="642542"/>
                  <a:pt x="958294" y="642542"/>
                  <a:pt x="958294" y="631358"/>
                </a:cubicBezTo>
                <a:close/>
                <a:moveTo>
                  <a:pt x="924391" y="631358"/>
                </a:moveTo>
                <a:cubicBezTo>
                  <a:pt x="924391" y="631358"/>
                  <a:pt x="924391" y="631358"/>
                  <a:pt x="924391" y="642542"/>
                </a:cubicBezTo>
                <a:lnTo>
                  <a:pt x="935572" y="642542"/>
                </a:lnTo>
                <a:lnTo>
                  <a:pt x="935572" y="631358"/>
                </a:lnTo>
                <a:cubicBezTo>
                  <a:pt x="935572" y="631358"/>
                  <a:pt x="935572" y="631358"/>
                  <a:pt x="934175" y="631358"/>
                </a:cubicBezTo>
                <a:lnTo>
                  <a:pt x="925789" y="631358"/>
                </a:lnTo>
                <a:cubicBezTo>
                  <a:pt x="924391" y="631358"/>
                  <a:pt x="924391" y="631358"/>
                  <a:pt x="924391" y="631358"/>
                </a:cubicBezTo>
                <a:close/>
                <a:moveTo>
                  <a:pt x="1138628" y="619813"/>
                </a:moveTo>
                <a:cubicBezTo>
                  <a:pt x="1138628" y="619813"/>
                  <a:pt x="1138628" y="619813"/>
                  <a:pt x="1127447" y="631358"/>
                </a:cubicBezTo>
                <a:lnTo>
                  <a:pt x="1115906" y="631358"/>
                </a:lnTo>
                <a:cubicBezTo>
                  <a:pt x="1115906" y="631358"/>
                  <a:pt x="1127447" y="642542"/>
                  <a:pt x="1115906" y="642542"/>
                </a:cubicBezTo>
                <a:lnTo>
                  <a:pt x="1127447" y="642542"/>
                </a:lnTo>
                <a:lnTo>
                  <a:pt x="1127447" y="631358"/>
                </a:lnTo>
                <a:lnTo>
                  <a:pt x="1138628" y="631358"/>
                </a:lnTo>
                <a:close/>
                <a:moveTo>
                  <a:pt x="327126" y="619813"/>
                </a:moveTo>
                <a:lnTo>
                  <a:pt x="327126" y="631358"/>
                </a:lnTo>
                <a:lnTo>
                  <a:pt x="338306" y="631358"/>
                </a:lnTo>
                <a:cubicBezTo>
                  <a:pt x="338306" y="631358"/>
                  <a:pt x="338306" y="631358"/>
                  <a:pt x="338306" y="619813"/>
                </a:cubicBezTo>
                <a:close/>
                <a:moveTo>
                  <a:pt x="958294" y="608629"/>
                </a:moveTo>
                <a:cubicBezTo>
                  <a:pt x="958294" y="608629"/>
                  <a:pt x="958294" y="608629"/>
                  <a:pt x="969475" y="619813"/>
                </a:cubicBezTo>
                <a:cubicBezTo>
                  <a:pt x="969475" y="608629"/>
                  <a:pt x="969475" y="608629"/>
                  <a:pt x="958294" y="608629"/>
                </a:cubicBezTo>
                <a:close/>
                <a:moveTo>
                  <a:pt x="789141" y="608629"/>
                </a:moveTo>
                <a:lnTo>
                  <a:pt x="789141" y="619813"/>
                </a:lnTo>
                <a:lnTo>
                  <a:pt x="800322" y="619813"/>
                </a:lnTo>
                <a:cubicBezTo>
                  <a:pt x="800322" y="619813"/>
                  <a:pt x="800322" y="619813"/>
                  <a:pt x="800322" y="608629"/>
                </a:cubicBezTo>
                <a:close/>
                <a:moveTo>
                  <a:pt x="1127447" y="597445"/>
                </a:moveTo>
                <a:lnTo>
                  <a:pt x="1127447" y="598843"/>
                </a:lnTo>
                <a:lnTo>
                  <a:pt x="1127447" y="608629"/>
                </a:lnTo>
                <a:cubicBezTo>
                  <a:pt x="1127447" y="608629"/>
                  <a:pt x="1127447" y="608629"/>
                  <a:pt x="1128845" y="608629"/>
                </a:cubicBezTo>
                <a:lnTo>
                  <a:pt x="1137230" y="608629"/>
                </a:lnTo>
                <a:cubicBezTo>
                  <a:pt x="1138628" y="608629"/>
                  <a:pt x="1138628" y="608629"/>
                  <a:pt x="1138628" y="608629"/>
                </a:cubicBezTo>
                <a:lnTo>
                  <a:pt x="1138628" y="597445"/>
                </a:lnTo>
                <a:cubicBezTo>
                  <a:pt x="1138628" y="608629"/>
                  <a:pt x="1138628" y="608629"/>
                  <a:pt x="1127447" y="597445"/>
                </a:cubicBezTo>
                <a:close/>
                <a:moveTo>
                  <a:pt x="1070822" y="597445"/>
                </a:moveTo>
                <a:lnTo>
                  <a:pt x="1070822" y="608629"/>
                </a:lnTo>
                <a:lnTo>
                  <a:pt x="1070822" y="619813"/>
                </a:lnTo>
                <a:cubicBezTo>
                  <a:pt x="1070822" y="619813"/>
                  <a:pt x="1059642" y="619813"/>
                  <a:pt x="1059642" y="631358"/>
                </a:cubicBezTo>
                <a:lnTo>
                  <a:pt x="1070822" y="631358"/>
                </a:lnTo>
                <a:lnTo>
                  <a:pt x="1070822" y="619813"/>
                </a:lnTo>
                <a:cubicBezTo>
                  <a:pt x="1082364" y="619813"/>
                  <a:pt x="1082364" y="608629"/>
                  <a:pt x="1070822" y="608629"/>
                </a:cubicBezTo>
                <a:lnTo>
                  <a:pt x="1082364" y="608629"/>
                </a:lnTo>
                <a:lnTo>
                  <a:pt x="1082364" y="618415"/>
                </a:lnTo>
                <a:lnTo>
                  <a:pt x="1082364" y="619813"/>
                </a:lnTo>
                <a:cubicBezTo>
                  <a:pt x="1082364" y="619813"/>
                  <a:pt x="1082364" y="619813"/>
                  <a:pt x="1093544" y="619813"/>
                </a:cubicBezTo>
                <a:lnTo>
                  <a:pt x="1093544" y="608629"/>
                </a:lnTo>
                <a:cubicBezTo>
                  <a:pt x="1093544" y="597445"/>
                  <a:pt x="1093544" y="608629"/>
                  <a:pt x="1082364" y="597445"/>
                </a:cubicBezTo>
                <a:cubicBezTo>
                  <a:pt x="1082364" y="597445"/>
                  <a:pt x="1082364" y="597445"/>
                  <a:pt x="1082364" y="608629"/>
                </a:cubicBezTo>
                <a:cubicBezTo>
                  <a:pt x="1082364" y="608629"/>
                  <a:pt x="1082364" y="597445"/>
                  <a:pt x="1070822" y="597445"/>
                </a:cubicBezTo>
                <a:close/>
                <a:moveTo>
                  <a:pt x="969475" y="597445"/>
                </a:moveTo>
                <a:lnTo>
                  <a:pt x="969475" y="608629"/>
                </a:lnTo>
                <a:cubicBezTo>
                  <a:pt x="980655" y="597445"/>
                  <a:pt x="980655" y="597445"/>
                  <a:pt x="969475" y="597445"/>
                </a:cubicBezTo>
                <a:close/>
                <a:moveTo>
                  <a:pt x="1160989" y="586261"/>
                </a:moveTo>
                <a:lnTo>
                  <a:pt x="1160989" y="592726"/>
                </a:lnTo>
                <a:lnTo>
                  <a:pt x="1160989" y="593251"/>
                </a:lnTo>
                <a:lnTo>
                  <a:pt x="1160989" y="597445"/>
                </a:lnTo>
                <a:lnTo>
                  <a:pt x="1172531" y="597445"/>
                </a:lnTo>
                <a:cubicBezTo>
                  <a:pt x="1172531" y="597445"/>
                  <a:pt x="1172531" y="597445"/>
                  <a:pt x="1183711" y="597445"/>
                </a:cubicBezTo>
                <a:cubicBezTo>
                  <a:pt x="1183711" y="597445"/>
                  <a:pt x="1183711" y="597445"/>
                  <a:pt x="1183711" y="596047"/>
                </a:cubicBezTo>
                <a:cubicBezTo>
                  <a:pt x="1183711" y="594649"/>
                  <a:pt x="1183711" y="591853"/>
                  <a:pt x="1183711" y="586261"/>
                </a:cubicBezTo>
                <a:lnTo>
                  <a:pt x="1172531" y="597445"/>
                </a:lnTo>
                <a:lnTo>
                  <a:pt x="1172531" y="586261"/>
                </a:lnTo>
                <a:close/>
                <a:moveTo>
                  <a:pt x="777960" y="586261"/>
                </a:moveTo>
                <a:cubicBezTo>
                  <a:pt x="777960" y="586261"/>
                  <a:pt x="777960" y="586261"/>
                  <a:pt x="777960" y="597445"/>
                </a:cubicBezTo>
                <a:cubicBezTo>
                  <a:pt x="789141" y="597445"/>
                  <a:pt x="777960" y="597445"/>
                  <a:pt x="777960" y="586261"/>
                </a:cubicBezTo>
                <a:close/>
                <a:moveTo>
                  <a:pt x="619988" y="586261"/>
                </a:moveTo>
                <a:cubicBezTo>
                  <a:pt x="619988" y="586261"/>
                  <a:pt x="631529" y="586261"/>
                  <a:pt x="631529" y="597445"/>
                </a:cubicBezTo>
                <a:cubicBezTo>
                  <a:pt x="631529" y="586261"/>
                  <a:pt x="631529" y="586261"/>
                  <a:pt x="619988" y="586261"/>
                </a:cubicBezTo>
                <a:close/>
                <a:moveTo>
                  <a:pt x="270862" y="586261"/>
                </a:moveTo>
                <a:cubicBezTo>
                  <a:pt x="270862" y="586261"/>
                  <a:pt x="270862" y="586261"/>
                  <a:pt x="282042" y="586261"/>
                </a:cubicBezTo>
                <a:cubicBezTo>
                  <a:pt x="282042" y="597445"/>
                  <a:pt x="270862" y="597445"/>
                  <a:pt x="270862" y="597445"/>
                </a:cubicBezTo>
                <a:cubicBezTo>
                  <a:pt x="270862" y="597445"/>
                  <a:pt x="270862" y="597445"/>
                  <a:pt x="270862" y="586261"/>
                </a:cubicBezTo>
                <a:close/>
                <a:moveTo>
                  <a:pt x="1082364" y="574716"/>
                </a:moveTo>
                <a:lnTo>
                  <a:pt x="1093544" y="574716"/>
                </a:lnTo>
                <a:lnTo>
                  <a:pt x="1089184" y="579218"/>
                </a:lnTo>
                <a:lnTo>
                  <a:pt x="1087954" y="579045"/>
                </a:lnTo>
                <a:cubicBezTo>
                  <a:pt x="1085159" y="577602"/>
                  <a:pt x="1082364" y="574716"/>
                  <a:pt x="1082364" y="574716"/>
                </a:cubicBezTo>
                <a:close/>
                <a:moveTo>
                  <a:pt x="653891" y="574716"/>
                </a:moveTo>
                <a:cubicBezTo>
                  <a:pt x="653891" y="574716"/>
                  <a:pt x="653891" y="574716"/>
                  <a:pt x="665071" y="586261"/>
                </a:cubicBezTo>
                <a:lnTo>
                  <a:pt x="665071" y="584818"/>
                </a:lnTo>
                <a:cubicBezTo>
                  <a:pt x="665071" y="583374"/>
                  <a:pt x="665071" y="580488"/>
                  <a:pt x="665071" y="574716"/>
                </a:cubicBezTo>
                <a:cubicBezTo>
                  <a:pt x="665071" y="574716"/>
                  <a:pt x="665071" y="574716"/>
                  <a:pt x="663674" y="574716"/>
                </a:cubicBezTo>
                <a:lnTo>
                  <a:pt x="660879" y="574716"/>
                </a:lnTo>
                <a:cubicBezTo>
                  <a:pt x="660180" y="574716"/>
                  <a:pt x="659830" y="574716"/>
                  <a:pt x="660355" y="574716"/>
                </a:cubicBezTo>
                <a:close/>
                <a:moveTo>
                  <a:pt x="282042" y="574716"/>
                </a:moveTo>
                <a:cubicBezTo>
                  <a:pt x="282042" y="574716"/>
                  <a:pt x="282042" y="574716"/>
                  <a:pt x="282042" y="586261"/>
                </a:cubicBezTo>
                <a:cubicBezTo>
                  <a:pt x="270862" y="574716"/>
                  <a:pt x="282042" y="574716"/>
                  <a:pt x="282042" y="574716"/>
                </a:cubicBezTo>
                <a:close/>
                <a:moveTo>
                  <a:pt x="1183711" y="563532"/>
                </a:moveTo>
                <a:cubicBezTo>
                  <a:pt x="1183711" y="563532"/>
                  <a:pt x="1183711" y="563532"/>
                  <a:pt x="1183711" y="574716"/>
                </a:cubicBezTo>
                <a:cubicBezTo>
                  <a:pt x="1183711" y="563532"/>
                  <a:pt x="1194892" y="563532"/>
                  <a:pt x="1194892" y="563532"/>
                </a:cubicBezTo>
                <a:close/>
                <a:moveTo>
                  <a:pt x="1082364" y="563532"/>
                </a:moveTo>
                <a:cubicBezTo>
                  <a:pt x="1082364" y="574716"/>
                  <a:pt x="1082364" y="563532"/>
                  <a:pt x="1082364" y="574716"/>
                </a:cubicBezTo>
                <a:cubicBezTo>
                  <a:pt x="1082364" y="574716"/>
                  <a:pt x="1082364" y="581210"/>
                  <a:pt x="1082364" y="579586"/>
                </a:cubicBezTo>
                <a:lnTo>
                  <a:pt x="1082364" y="586261"/>
                </a:lnTo>
                <a:lnTo>
                  <a:pt x="1089184" y="579218"/>
                </a:lnTo>
                <a:lnTo>
                  <a:pt x="1091797" y="579586"/>
                </a:lnTo>
                <a:cubicBezTo>
                  <a:pt x="1092845" y="579045"/>
                  <a:pt x="1093544" y="577602"/>
                  <a:pt x="1093544" y="574716"/>
                </a:cubicBezTo>
                <a:cubicBezTo>
                  <a:pt x="1093544" y="574716"/>
                  <a:pt x="1093544" y="574716"/>
                  <a:pt x="1093544" y="563532"/>
                </a:cubicBezTo>
                <a:close/>
                <a:moveTo>
                  <a:pt x="1228795" y="552348"/>
                </a:moveTo>
                <a:lnTo>
                  <a:pt x="1228795" y="563532"/>
                </a:lnTo>
                <a:lnTo>
                  <a:pt x="1239975" y="563532"/>
                </a:lnTo>
                <a:lnTo>
                  <a:pt x="1251156" y="563532"/>
                </a:lnTo>
                <a:lnTo>
                  <a:pt x="1239975" y="552348"/>
                </a:lnTo>
                <a:cubicBezTo>
                  <a:pt x="1239975" y="552348"/>
                  <a:pt x="1239975" y="552348"/>
                  <a:pt x="1228795" y="552348"/>
                </a:cubicBezTo>
                <a:close/>
                <a:moveTo>
                  <a:pt x="698974" y="552348"/>
                </a:moveTo>
                <a:cubicBezTo>
                  <a:pt x="698974" y="552348"/>
                  <a:pt x="698974" y="552348"/>
                  <a:pt x="698974" y="563532"/>
                </a:cubicBezTo>
                <a:cubicBezTo>
                  <a:pt x="704565" y="563532"/>
                  <a:pt x="707360" y="563532"/>
                  <a:pt x="708757" y="563532"/>
                </a:cubicBezTo>
                <a:lnTo>
                  <a:pt x="710155" y="563532"/>
                </a:lnTo>
                <a:lnTo>
                  <a:pt x="710155" y="552348"/>
                </a:lnTo>
                <a:cubicBezTo>
                  <a:pt x="710155" y="552348"/>
                  <a:pt x="710155" y="552348"/>
                  <a:pt x="698974" y="552348"/>
                </a:cubicBezTo>
                <a:close/>
                <a:moveTo>
                  <a:pt x="439654" y="552348"/>
                </a:moveTo>
                <a:lnTo>
                  <a:pt x="439654" y="563532"/>
                </a:lnTo>
                <a:lnTo>
                  <a:pt x="451195" y="563532"/>
                </a:lnTo>
                <a:lnTo>
                  <a:pt x="451195" y="552348"/>
                </a:lnTo>
                <a:cubicBezTo>
                  <a:pt x="451195" y="563532"/>
                  <a:pt x="451195" y="552348"/>
                  <a:pt x="439654" y="552348"/>
                </a:cubicBezTo>
                <a:close/>
                <a:moveTo>
                  <a:pt x="293223" y="552348"/>
                </a:moveTo>
                <a:cubicBezTo>
                  <a:pt x="293223" y="563532"/>
                  <a:pt x="293223" y="552348"/>
                  <a:pt x="304404" y="552348"/>
                </a:cubicBezTo>
                <a:lnTo>
                  <a:pt x="300211" y="552348"/>
                </a:lnTo>
                <a:cubicBezTo>
                  <a:pt x="299512" y="552348"/>
                  <a:pt x="299163" y="552348"/>
                  <a:pt x="299687" y="552348"/>
                </a:cubicBezTo>
                <a:close/>
                <a:moveTo>
                  <a:pt x="1251156" y="541164"/>
                </a:moveTo>
                <a:cubicBezTo>
                  <a:pt x="1251156" y="541164"/>
                  <a:pt x="1251156" y="541164"/>
                  <a:pt x="1251156" y="552348"/>
                </a:cubicBezTo>
                <a:cubicBezTo>
                  <a:pt x="1251156" y="552348"/>
                  <a:pt x="1251156" y="541164"/>
                  <a:pt x="1262697" y="552348"/>
                </a:cubicBezTo>
                <a:cubicBezTo>
                  <a:pt x="1262697" y="541164"/>
                  <a:pt x="1262697" y="541164"/>
                  <a:pt x="1251156" y="541164"/>
                </a:cubicBezTo>
                <a:close/>
                <a:moveTo>
                  <a:pt x="1082364" y="541164"/>
                </a:moveTo>
                <a:lnTo>
                  <a:pt x="1082364" y="552348"/>
                </a:lnTo>
                <a:cubicBezTo>
                  <a:pt x="1082364" y="552348"/>
                  <a:pt x="1082364" y="552348"/>
                  <a:pt x="1083761" y="552348"/>
                </a:cubicBezTo>
                <a:lnTo>
                  <a:pt x="1088827" y="552348"/>
                </a:lnTo>
                <a:cubicBezTo>
                  <a:pt x="1087255" y="552348"/>
                  <a:pt x="1093544" y="552348"/>
                  <a:pt x="1093544" y="552348"/>
                </a:cubicBezTo>
                <a:cubicBezTo>
                  <a:pt x="1093544" y="552348"/>
                  <a:pt x="1093544" y="552348"/>
                  <a:pt x="1104725" y="541164"/>
                </a:cubicBezTo>
                <a:cubicBezTo>
                  <a:pt x="1099135" y="541164"/>
                  <a:pt x="1096339" y="541164"/>
                  <a:pt x="1094942" y="541164"/>
                </a:cubicBezTo>
                <a:cubicBezTo>
                  <a:pt x="1093544" y="541164"/>
                  <a:pt x="1093544" y="541164"/>
                  <a:pt x="1093544" y="541164"/>
                </a:cubicBezTo>
                <a:cubicBezTo>
                  <a:pt x="1093544" y="541164"/>
                  <a:pt x="1093544" y="541164"/>
                  <a:pt x="1092147" y="541164"/>
                </a:cubicBezTo>
                <a:lnTo>
                  <a:pt x="1090749" y="541164"/>
                </a:lnTo>
                <a:lnTo>
                  <a:pt x="1083761" y="541164"/>
                </a:lnTo>
                <a:cubicBezTo>
                  <a:pt x="1082364" y="541164"/>
                  <a:pt x="1082364" y="541164"/>
                  <a:pt x="1082364" y="541164"/>
                </a:cubicBezTo>
                <a:close/>
                <a:moveTo>
                  <a:pt x="721696" y="541164"/>
                </a:moveTo>
                <a:cubicBezTo>
                  <a:pt x="721696" y="541164"/>
                  <a:pt x="732877" y="552348"/>
                  <a:pt x="732877" y="541164"/>
                </a:cubicBezTo>
                <a:cubicBezTo>
                  <a:pt x="732877" y="541164"/>
                  <a:pt x="732877" y="541164"/>
                  <a:pt x="721696" y="541164"/>
                </a:cubicBezTo>
                <a:close/>
                <a:moveTo>
                  <a:pt x="676613" y="541164"/>
                </a:moveTo>
                <a:lnTo>
                  <a:pt x="676613" y="552348"/>
                </a:lnTo>
                <a:cubicBezTo>
                  <a:pt x="676613" y="552348"/>
                  <a:pt x="676613" y="552348"/>
                  <a:pt x="687793" y="541164"/>
                </a:cubicBezTo>
                <a:close/>
                <a:moveTo>
                  <a:pt x="282042" y="541164"/>
                </a:moveTo>
                <a:cubicBezTo>
                  <a:pt x="282042" y="541164"/>
                  <a:pt x="282042" y="541164"/>
                  <a:pt x="282042" y="552348"/>
                </a:cubicBezTo>
                <a:cubicBezTo>
                  <a:pt x="282042" y="541164"/>
                  <a:pt x="293223" y="541164"/>
                  <a:pt x="293223" y="541164"/>
                </a:cubicBezTo>
                <a:close/>
                <a:moveTo>
                  <a:pt x="1194892" y="529619"/>
                </a:moveTo>
                <a:lnTo>
                  <a:pt x="1194892" y="541164"/>
                </a:lnTo>
                <a:cubicBezTo>
                  <a:pt x="1183711" y="541164"/>
                  <a:pt x="1183711" y="552348"/>
                  <a:pt x="1194892" y="552348"/>
                </a:cubicBezTo>
                <a:cubicBezTo>
                  <a:pt x="1194892" y="552348"/>
                  <a:pt x="1194892" y="552348"/>
                  <a:pt x="1194892" y="550950"/>
                </a:cubicBezTo>
                <a:lnTo>
                  <a:pt x="1194892" y="542562"/>
                </a:lnTo>
                <a:cubicBezTo>
                  <a:pt x="1194892" y="541164"/>
                  <a:pt x="1194892" y="541164"/>
                  <a:pt x="1194892" y="541164"/>
                </a:cubicBezTo>
                <a:cubicBezTo>
                  <a:pt x="1194892" y="541164"/>
                  <a:pt x="1194892" y="541164"/>
                  <a:pt x="1196290" y="541164"/>
                </a:cubicBezTo>
                <a:cubicBezTo>
                  <a:pt x="1197687" y="541164"/>
                  <a:pt x="1200482" y="541164"/>
                  <a:pt x="1206073" y="541164"/>
                </a:cubicBezTo>
                <a:lnTo>
                  <a:pt x="1206073" y="529619"/>
                </a:lnTo>
                <a:cubicBezTo>
                  <a:pt x="1206073" y="529619"/>
                  <a:pt x="1206073" y="541164"/>
                  <a:pt x="1194892" y="529619"/>
                </a:cubicBezTo>
                <a:close/>
                <a:moveTo>
                  <a:pt x="1239975" y="518435"/>
                </a:moveTo>
                <a:cubicBezTo>
                  <a:pt x="1251156" y="518435"/>
                  <a:pt x="1251156" y="529619"/>
                  <a:pt x="1251156" y="529619"/>
                </a:cubicBezTo>
                <a:lnTo>
                  <a:pt x="1251156" y="518435"/>
                </a:lnTo>
                <a:lnTo>
                  <a:pt x="1249759" y="518435"/>
                </a:lnTo>
                <a:cubicBezTo>
                  <a:pt x="1248361" y="518435"/>
                  <a:pt x="1245566" y="518435"/>
                  <a:pt x="1239975" y="518435"/>
                </a:cubicBezTo>
                <a:close/>
                <a:moveTo>
                  <a:pt x="721696" y="518435"/>
                </a:moveTo>
                <a:cubicBezTo>
                  <a:pt x="732877" y="518435"/>
                  <a:pt x="732877" y="518435"/>
                  <a:pt x="732877" y="529619"/>
                </a:cubicBezTo>
                <a:lnTo>
                  <a:pt x="732877" y="518435"/>
                </a:lnTo>
                <a:close/>
                <a:moveTo>
                  <a:pt x="1296240" y="507251"/>
                </a:moveTo>
                <a:lnTo>
                  <a:pt x="1296240" y="518435"/>
                </a:lnTo>
                <a:lnTo>
                  <a:pt x="1285059" y="518435"/>
                </a:lnTo>
                <a:cubicBezTo>
                  <a:pt x="1285059" y="518435"/>
                  <a:pt x="1296240" y="518435"/>
                  <a:pt x="1296240" y="529619"/>
                </a:cubicBezTo>
                <a:cubicBezTo>
                  <a:pt x="1296240" y="529619"/>
                  <a:pt x="1296240" y="529619"/>
                  <a:pt x="1296240" y="518435"/>
                </a:cubicBezTo>
                <a:cubicBezTo>
                  <a:pt x="1296240" y="518435"/>
                  <a:pt x="1296240" y="518435"/>
                  <a:pt x="1307781" y="518435"/>
                </a:cubicBezTo>
                <a:lnTo>
                  <a:pt x="1307781" y="507251"/>
                </a:lnTo>
                <a:lnTo>
                  <a:pt x="1303453" y="507251"/>
                </a:lnTo>
                <a:cubicBezTo>
                  <a:pt x="1302732" y="507251"/>
                  <a:pt x="1302371" y="507251"/>
                  <a:pt x="1302912" y="507251"/>
                </a:cubicBezTo>
                <a:close/>
                <a:moveTo>
                  <a:pt x="361028" y="507251"/>
                </a:moveTo>
                <a:cubicBezTo>
                  <a:pt x="361028" y="518435"/>
                  <a:pt x="349487" y="518435"/>
                  <a:pt x="349487" y="518435"/>
                </a:cubicBezTo>
                <a:lnTo>
                  <a:pt x="361028" y="518435"/>
                </a:lnTo>
                <a:cubicBezTo>
                  <a:pt x="361028" y="518435"/>
                  <a:pt x="361028" y="518435"/>
                  <a:pt x="361028" y="517037"/>
                </a:cubicBezTo>
                <a:lnTo>
                  <a:pt x="361028" y="514241"/>
                </a:lnTo>
                <a:lnTo>
                  <a:pt x="361028" y="513717"/>
                </a:lnTo>
                <a:close/>
                <a:moveTo>
                  <a:pt x="1318962" y="496067"/>
                </a:moveTo>
                <a:lnTo>
                  <a:pt x="1318962" y="507251"/>
                </a:lnTo>
                <a:cubicBezTo>
                  <a:pt x="1318962" y="507251"/>
                  <a:pt x="1318962" y="507251"/>
                  <a:pt x="1330142" y="507251"/>
                </a:cubicBezTo>
                <a:close/>
                <a:moveTo>
                  <a:pt x="574904" y="496067"/>
                </a:moveTo>
                <a:cubicBezTo>
                  <a:pt x="574904" y="496067"/>
                  <a:pt x="574904" y="496067"/>
                  <a:pt x="574904" y="507251"/>
                </a:cubicBezTo>
                <a:cubicBezTo>
                  <a:pt x="574904" y="507251"/>
                  <a:pt x="574904" y="507251"/>
                  <a:pt x="576347" y="507251"/>
                </a:cubicBezTo>
                <a:lnTo>
                  <a:pt x="586446" y="507251"/>
                </a:lnTo>
                <a:cubicBezTo>
                  <a:pt x="586446" y="507251"/>
                  <a:pt x="586446" y="507251"/>
                  <a:pt x="586446" y="496067"/>
                </a:cubicBezTo>
                <a:lnTo>
                  <a:pt x="576347" y="496067"/>
                </a:lnTo>
                <a:cubicBezTo>
                  <a:pt x="574904" y="496067"/>
                  <a:pt x="574904" y="496067"/>
                  <a:pt x="574904" y="496067"/>
                </a:cubicBezTo>
                <a:close/>
                <a:moveTo>
                  <a:pt x="473557" y="496067"/>
                </a:moveTo>
                <a:lnTo>
                  <a:pt x="484737" y="507251"/>
                </a:lnTo>
                <a:cubicBezTo>
                  <a:pt x="484737" y="507251"/>
                  <a:pt x="484737" y="507251"/>
                  <a:pt x="484737" y="496067"/>
                </a:cubicBezTo>
                <a:close/>
                <a:moveTo>
                  <a:pt x="282042" y="496067"/>
                </a:moveTo>
                <a:lnTo>
                  <a:pt x="282042" y="507251"/>
                </a:lnTo>
                <a:cubicBezTo>
                  <a:pt x="270862" y="507251"/>
                  <a:pt x="270862" y="507251"/>
                  <a:pt x="282042" y="496067"/>
                </a:cubicBezTo>
                <a:close/>
                <a:moveTo>
                  <a:pt x="270862" y="496067"/>
                </a:moveTo>
                <a:lnTo>
                  <a:pt x="270862" y="507251"/>
                </a:lnTo>
                <a:lnTo>
                  <a:pt x="282042" y="507251"/>
                </a:lnTo>
                <a:lnTo>
                  <a:pt x="282042" y="518435"/>
                </a:lnTo>
                <a:cubicBezTo>
                  <a:pt x="282042" y="518435"/>
                  <a:pt x="282042" y="518435"/>
                  <a:pt x="282042" y="529619"/>
                </a:cubicBezTo>
                <a:cubicBezTo>
                  <a:pt x="282042" y="529619"/>
                  <a:pt x="282042" y="529619"/>
                  <a:pt x="293223" y="529619"/>
                </a:cubicBezTo>
                <a:cubicBezTo>
                  <a:pt x="293223" y="518435"/>
                  <a:pt x="282042" y="518435"/>
                  <a:pt x="282042" y="518435"/>
                </a:cubicBezTo>
                <a:lnTo>
                  <a:pt x="293223" y="507251"/>
                </a:lnTo>
                <a:lnTo>
                  <a:pt x="293223" y="496067"/>
                </a:lnTo>
                <a:cubicBezTo>
                  <a:pt x="293223" y="496067"/>
                  <a:pt x="293223" y="496067"/>
                  <a:pt x="282042" y="496067"/>
                </a:cubicBezTo>
                <a:lnTo>
                  <a:pt x="272259" y="496067"/>
                </a:lnTo>
                <a:cubicBezTo>
                  <a:pt x="270862" y="496067"/>
                  <a:pt x="270862" y="496067"/>
                  <a:pt x="270862" y="496067"/>
                </a:cubicBezTo>
                <a:close/>
                <a:moveTo>
                  <a:pt x="1330142" y="484522"/>
                </a:moveTo>
                <a:lnTo>
                  <a:pt x="1330142" y="496067"/>
                </a:lnTo>
                <a:lnTo>
                  <a:pt x="1341323" y="496067"/>
                </a:lnTo>
                <a:cubicBezTo>
                  <a:pt x="1341323" y="496067"/>
                  <a:pt x="1341323" y="496067"/>
                  <a:pt x="1341323" y="484522"/>
                </a:cubicBezTo>
                <a:close/>
                <a:moveTo>
                  <a:pt x="732877" y="484522"/>
                </a:moveTo>
                <a:cubicBezTo>
                  <a:pt x="732877" y="484522"/>
                  <a:pt x="732877" y="484522"/>
                  <a:pt x="732877" y="485965"/>
                </a:cubicBezTo>
                <a:lnTo>
                  <a:pt x="732877" y="487408"/>
                </a:lnTo>
                <a:lnTo>
                  <a:pt x="732877" y="494624"/>
                </a:lnTo>
                <a:lnTo>
                  <a:pt x="732877" y="496067"/>
                </a:lnTo>
                <a:cubicBezTo>
                  <a:pt x="732877" y="496067"/>
                  <a:pt x="732877" y="496067"/>
                  <a:pt x="721696" y="496067"/>
                </a:cubicBezTo>
                <a:lnTo>
                  <a:pt x="721696" y="497465"/>
                </a:lnTo>
                <a:lnTo>
                  <a:pt x="721696" y="505853"/>
                </a:lnTo>
                <a:lnTo>
                  <a:pt x="721696" y="507251"/>
                </a:lnTo>
                <a:cubicBezTo>
                  <a:pt x="721696" y="507251"/>
                  <a:pt x="727985" y="507251"/>
                  <a:pt x="726413" y="507251"/>
                </a:cubicBezTo>
                <a:lnTo>
                  <a:pt x="732877" y="507251"/>
                </a:lnTo>
                <a:cubicBezTo>
                  <a:pt x="732877" y="496067"/>
                  <a:pt x="721696" y="496067"/>
                  <a:pt x="732877" y="496067"/>
                </a:cubicBezTo>
                <a:cubicBezTo>
                  <a:pt x="732877" y="496067"/>
                  <a:pt x="732877" y="496067"/>
                  <a:pt x="744057" y="496067"/>
                </a:cubicBezTo>
                <a:lnTo>
                  <a:pt x="744057" y="494624"/>
                </a:lnTo>
                <a:lnTo>
                  <a:pt x="744057" y="485965"/>
                </a:lnTo>
                <a:cubicBezTo>
                  <a:pt x="744057" y="484522"/>
                  <a:pt x="744057" y="484522"/>
                  <a:pt x="744057" y="484522"/>
                </a:cubicBezTo>
                <a:close/>
                <a:moveTo>
                  <a:pt x="518640" y="484522"/>
                </a:moveTo>
                <a:lnTo>
                  <a:pt x="518640" y="496067"/>
                </a:lnTo>
                <a:lnTo>
                  <a:pt x="529821" y="496067"/>
                </a:lnTo>
                <a:lnTo>
                  <a:pt x="529821" y="494624"/>
                </a:lnTo>
                <a:lnTo>
                  <a:pt x="529821" y="487408"/>
                </a:lnTo>
                <a:lnTo>
                  <a:pt x="529821" y="484522"/>
                </a:lnTo>
                <a:lnTo>
                  <a:pt x="528423" y="484522"/>
                </a:lnTo>
                <a:cubicBezTo>
                  <a:pt x="527026" y="484522"/>
                  <a:pt x="524231" y="484522"/>
                  <a:pt x="518640" y="484522"/>
                </a:cubicBezTo>
                <a:close/>
                <a:moveTo>
                  <a:pt x="214237" y="484522"/>
                </a:moveTo>
                <a:lnTo>
                  <a:pt x="225778" y="484522"/>
                </a:lnTo>
                <a:cubicBezTo>
                  <a:pt x="214237" y="496067"/>
                  <a:pt x="214237" y="484522"/>
                  <a:pt x="214237" y="484522"/>
                </a:cubicBezTo>
                <a:close/>
                <a:moveTo>
                  <a:pt x="1352864" y="473338"/>
                </a:moveTo>
                <a:cubicBezTo>
                  <a:pt x="1352864" y="473338"/>
                  <a:pt x="1352864" y="476134"/>
                  <a:pt x="1352864" y="477532"/>
                </a:cubicBezTo>
                <a:lnTo>
                  <a:pt x="1352864" y="478056"/>
                </a:lnTo>
                <a:lnTo>
                  <a:pt x="1352864" y="484522"/>
                </a:lnTo>
                <a:lnTo>
                  <a:pt x="1364045" y="484522"/>
                </a:lnTo>
                <a:cubicBezTo>
                  <a:pt x="1364045" y="484522"/>
                  <a:pt x="1364045" y="484522"/>
                  <a:pt x="1364045" y="473338"/>
                </a:cubicBezTo>
                <a:close/>
                <a:moveTo>
                  <a:pt x="1285059" y="473338"/>
                </a:moveTo>
                <a:cubicBezTo>
                  <a:pt x="1285059" y="473338"/>
                  <a:pt x="1285059" y="484522"/>
                  <a:pt x="1273878" y="484522"/>
                </a:cubicBezTo>
                <a:lnTo>
                  <a:pt x="1262697" y="484522"/>
                </a:lnTo>
                <a:cubicBezTo>
                  <a:pt x="1262697" y="484522"/>
                  <a:pt x="1262697" y="484522"/>
                  <a:pt x="1262697" y="496067"/>
                </a:cubicBezTo>
                <a:cubicBezTo>
                  <a:pt x="1262697" y="496067"/>
                  <a:pt x="1262697" y="496067"/>
                  <a:pt x="1262697" y="507251"/>
                </a:cubicBezTo>
                <a:lnTo>
                  <a:pt x="1273878" y="507251"/>
                </a:lnTo>
                <a:cubicBezTo>
                  <a:pt x="1273878" y="496067"/>
                  <a:pt x="1273878" y="507251"/>
                  <a:pt x="1273878" y="496067"/>
                </a:cubicBezTo>
                <a:lnTo>
                  <a:pt x="1273878" y="489392"/>
                </a:lnTo>
                <a:lnTo>
                  <a:pt x="1273878" y="488851"/>
                </a:lnTo>
                <a:cubicBezTo>
                  <a:pt x="1273878" y="487408"/>
                  <a:pt x="1273878" y="484522"/>
                  <a:pt x="1273878" y="484522"/>
                </a:cubicBezTo>
                <a:cubicBezTo>
                  <a:pt x="1273878" y="484522"/>
                  <a:pt x="1273878" y="484522"/>
                  <a:pt x="1275276" y="484522"/>
                </a:cubicBezTo>
                <a:lnTo>
                  <a:pt x="1280342" y="484522"/>
                </a:lnTo>
                <a:cubicBezTo>
                  <a:pt x="1278770" y="484522"/>
                  <a:pt x="1285059" y="484522"/>
                  <a:pt x="1285059" y="484522"/>
                </a:cubicBezTo>
                <a:lnTo>
                  <a:pt x="1285059" y="478056"/>
                </a:lnTo>
                <a:cubicBezTo>
                  <a:pt x="1285059" y="479629"/>
                  <a:pt x="1285059" y="473338"/>
                  <a:pt x="1285059" y="473338"/>
                </a:cubicBezTo>
                <a:close/>
                <a:moveTo>
                  <a:pt x="1160989" y="473338"/>
                </a:moveTo>
                <a:lnTo>
                  <a:pt x="1160989" y="484522"/>
                </a:lnTo>
                <a:lnTo>
                  <a:pt x="1160989" y="496067"/>
                </a:lnTo>
                <a:lnTo>
                  <a:pt x="1172531" y="496067"/>
                </a:lnTo>
                <a:cubicBezTo>
                  <a:pt x="1172531" y="496067"/>
                  <a:pt x="1172531" y="496067"/>
                  <a:pt x="1172531" y="484522"/>
                </a:cubicBezTo>
                <a:cubicBezTo>
                  <a:pt x="1172531" y="484522"/>
                  <a:pt x="1172531" y="484522"/>
                  <a:pt x="1160989" y="473338"/>
                </a:cubicBezTo>
                <a:close/>
                <a:moveTo>
                  <a:pt x="1104725" y="473338"/>
                </a:moveTo>
                <a:cubicBezTo>
                  <a:pt x="1104725" y="473338"/>
                  <a:pt x="1104725" y="473338"/>
                  <a:pt x="1104725" y="484522"/>
                </a:cubicBezTo>
                <a:lnTo>
                  <a:pt x="1103328" y="484522"/>
                </a:lnTo>
                <a:cubicBezTo>
                  <a:pt x="1101930" y="484522"/>
                  <a:pt x="1099135" y="484522"/>
                  <a:pt x="1093544" y="484522"/>
                </a:cubicBezTo>
                <a:cubicBezTo>
                  <a:pt x="1093544" y="496067"/>
                  <a:pt x="1104725" y="496067"/>
                  <a:pt x="1093544" y="496067"/>
                </a:cubicBezTo>
                <a:cubicBezTo>
                  <a:pt x="1093544" y="496067"/>
                  <a:pt x="1093544" y="496067"/>
                  <a:pt x="1104725" y="496067"/>
                </a:cubicBezTo>
                <a:lnTo>
                  <a:pt x="1104725" y="494624"/>
                </a:lnTo>
                <a:cubicBezTo>
                  <a:pt x="1104725" y="493181"/>
                  <a:pt x="1104725" y="490294"/>
                  <a:pt x="1104725" y="484522"/>
                </a:cubicBezTo>
                <a:lnTo>
                  <a:pt x="1115906" y="484522"/>
                </a:lnTo>
                <a:cubicBezTo>
                  <a:pt x="1115906" y="484522"/>
                  <a:pt x="1115906" y="484522"/>
                  <a:pt x="1115906" y="473338"/>
                </a:cubicBezTo>
                <a:cubicBezTo>
                  <a:pt x="1115906" y="484522"/>
                  <a:pt x="1115906" y="473338"/>
                  <a:pt x="1104725" y="473338"/>
                </a:cubicBezTo>
                <a:close/>
                <a:moveTo>
                  <a:pt x="789141" y="473338"/>
                </a:moveTo>
                <a:cubicBezTo>
                  <a:pt x="789141" y="473338"/>
                  <a:pt x="789141" y="473338"/>
                  <a:pt x="789141" y="484522"/>
                </a:cubicBezTo>
                <a:lnTo>
                  <a:pt x="777960" y="484522"/>
                </a:lnTo>
                <a:lnTo>
                  <a:pt x="777960" y="496067"/>
                </a:lnTo>
                <a:lnTo>
                  <a:pt x="789141" y="496067"/>
                </a:lnTo>
                <a:lnTo>
                  <a:pt x="789141" y="484522"/>
                </a:lnTo>
                <a:cubicBezTo>
                  <a:pt x="800322" y="484522"/>
                  <a:pt x="789141" y="484522"/>
                  <a:pt x="800322" y="484522"/>
                </a:cubicBezTo>
                <a:lnTo>
                  <a:pt x="800322" y="496067"/>
                </a:lnTo>
                <a:cubicBezTo>
                  <a:pt x="800322" y="496067"/>
                  <a:pt x="800322" y="496067"/>
                  <a:pt x="811863" y="496067"/>
                </a:cubicBezTo>
                <a:lnTo>
                  <a:pt x="800322" y="484522"/>
                </a:lnTo>
                <a:cubicBezTo>
                  <a:pt x="800322" y="484522"/>
                  <a:pt x="800322" y="484522"/>
                  <a:pt x="789141" y="473338"/>
                </a:cubicBezTo>
                <a:close/>
                <a:moveTo>
                  <a:pt x="755238" y="473338"/>
                </a:moveTo>
                <a:lnTo>
                  <a:pt x="755238" y="484522"/>
                </a:lnTo>
                <a:lnTo>
                  <a:pt x="766780" y="484522"/>
                </a:lnTo>
                <a:cubicBezTo>
                  <a:pt x="766780" y="473338"/>
                  <a:pt x="755238" y="473338"/>
                  <a:pt x="755238" y="473338"/>
                </a:cubicBezTo>
                <a:close/>
                <a:moveTo>
                  <a:pt x="721696" y="473338"/>
                </a:moveTo>
                <a:lnTo>
                  <a:pt x="721696" y="484522"/>
                </a:lnTo>
                <a:cubicBezTo>
                  <a:pt x="721696" y="484522"/>
                  <a:pt x="721696" y="473338"/>
                  <a:pt x="732877" y="473338"/>
                </a:cubicBezTo>
                <a:close/>
                <a:moveTo>
                  <a:pt x="665071" y="473338"/>
                </a:moveTo>
                <a:lnTo>
                  <a:pt x="665071" y="484522"/>
                </a:lnTo>
                <a:cubicBezTo>
                  <a:pt x="665071" y="473338"/>
                  <a:pt x="665071" y="473338"/>
                  <a:pt x="676613" y="473338"/>
                </a:cubicBezTo>
                <a:lnTo>
                  <a:pt x="675170" y="473338"/>
                </a:lnTo>
                <a:cubicBezTo>
                  <a:pt x="673727" y="473338"/>
                  <a:pt x="670842" y="473338"/>
                  <a:pt x="665071" y="473338"/>
                </a:cubicBezTo>
                <a:close/>
                <a:moveTo>
                  <a:pt x="642710" y="473338"/>
                </a:moveTo>
                <a:cubicBezTo>
                  <a:pt x="642710" y="473338"/>
                  <a:pt x="642710" y="473338"/>
                  <a:pt x="642710" y="484522"/>
                </a:cubicBezTo>
                <a:cubicBezTo>
                  <a:pt x="642710" y="484522"/>
                  <a:pt x="645505" y="484522"/>
                  <a:pt x="646903" y="484522"/>
                </a:cubicBezTo>
                <a:lnTo>
                  <a:pt x="647427" y="484522"/>
                </a:lnTo>
                <a:lnTo>
                  <a:pt x="649174" y="484522"/>
                </a:lnTo>
                <a:cubicBezTo>
                  <a:pt x="648650" y="484522"/>
                  <a:pt x="648999" y="484522"/>
                  <a:pt x="649698" y="484522"/>
                </a:cubicBezTo>
                <a:lnTo>
                  <a:pt x="653891" y="484522"/>
                </a:lnTo>
                <a:cubicBezTo>
                  <a:pt x="653891" y="473338"/>
                  <a:pt x="642710" y="473338"/>
                  <a:pt x="653891" y="473338"/>
                </a:cubicBezTo>
                <a:cubicBezTo>
                  <a:pt x="653891" y="473338"/>
                  <a:pt x="653891" y="473338"/>
                  <a:pt x="642710" y="473338"/>
                </a:cubicBezTo>
                <a:close/>
                <a:moveTo>
                  <a:pt x="259320" y="473338"/>
                </a:moveTo>
                <a:cubicBezTo>
                  <a:pt x="259320" y="473338"/>
                  <a:pt x="259320" y="473338"/>
                  <a:pt x="259320" y="484522"/>
                </a:cubicBezTo>
                <a:lnTo>
                  <a:pt x="270862" y="484522"/>
                </a:lnTo>
                <a:cubicBezTo>
                  <a:pt x="270862" y="484522"/>
                  <a:pt x="270862" y="484522"/>
                  <a:pt x="270862" y="473338"/>
                </a:cubicBezTo>
                <a:lnTo>
                  <a:pt x="262206" y="473338"/>
                </a:lnTo>
                <a:close/>
                <a:moveTo>
                  <a:pt x="1183711" y="462154"/>
                </a:moveTo>
                <a:cubicBezTo>
                  <a:pt x="1194892" y="473338"/>
                  <a:pt x="1194892" y="473338"/>
                  <a:pt x="1183711" y="473338"/>
                </a:cubicBezTo>
                <a:lnTo>
                  <a:pt x="1183711" y="484522"/>
                </a:lnTo>
                <a:lnTo>
                  <a:pt x="1194892" y="484522"/>
                </a:lnTo>
                <a:cubicBezTo>
                  <a:pt x="1194892" y="484522"/>
                  <a:pt x="1194892" y="484522"/>
                  <a:pt x="1194892" y="473338"/>
                </a:cubicBezTo>
                <a:lnTo>
                  <a:pt x="1194892" y="462154"/>
                </a:lnTo>
                <a:cubicBezTo>
                  <a:pt x="1194892" y="462154"/>
                  <a:pt x="1194892" y="462154"/>
                  <a:pt x="1193495" y="462154"/>
                </a:cubicBezTo>
                <a:lnTo>
                  <a:pt x="1186507" y="462154"/>
                </a:lnTo>
                <a:close/>
                <a:moveTo>
                  <a:pt x="1160989" y="462154"/>
                </a:moveTo>
                <a:cubicBezTo>
                  <a:pt x="1172531" y="462154"/>
                  <a:pt x="1172531" y="473338"/>
                  <a:pt x="1172531" y="473338"/>
                </a:cubicBezTo>
                <a:lnTo>
                  <a:pt x="1172531" y="463552"/>
                </a:lnTo>
                <a:lnTo>
                  <a:pt x="1172531" y="462154"/>
                </a:lnTo>
                <a:close/>
                <a:moveTo>
                  <a:pt x="698974" y="462154"/>
                </a:moveTo>
                <a:cubicBezTo>
                  <a:pt x="698974" y="462154"/>
                  <a:pt x="710155" y="462154"/>
                  <a:pt x="710155" y="473338"/>
                </a:cubicBezTo>
                <a:close/>
                <a:moveTo>
                  <a:pt x="608807" y="462154"/>
                </a:moveTo>
                <a:cubicBezTo>
                  <a:pt x="608807" y="462154"/>
                  <a:pt x="615096" y="462154"/>
                  <a:pt x="613524" y="462154"/>
                </a:cubicBezTo>
                <a:lnTo>
                  <a:pt x="619988" y="462154"/>
                </a:lnTo>
                <a:cubicBezTo>
                  <a:pt x="619988" y="473338"/>
                  <a:pt x="619988" y="473338"/>
                  <a:pt x="608807" y="473338"/>
                </a:cubicBezTo>
                <a:close/>
                <a:moveTo>
                  <a:pt x="597626" y="462154"/>
                </a:moveTo>
                <a:lnTo>
                  <a:pt x="608807" y="462154"/>
                </a:lnTo>
                <a:cubicBezTo>
                  <a:pt x="608807" y="462154"/>
                  <a:pt x="597626" y="462154"/>
                  <a:pt x="597626" y="473338"/>
                </a:cubicBezTo>
                <a:close/>
                <a:moveTo>
                  <a:pt x="1397948" y="450970"/>
                </a:moveTo>
                <a:cubicBezTo>
                  <a:pt x="1397948" y="450970"/>
                  <a:pt x="1397948" y="450970"/>
                  <a:pt x="1397948" y="452368"/>
                </a:cubicBezTo>
                <a:lnTo>
                  <a:pt x="1397948" y="453766"/>
                </a:lnTo>
                <a:cubicBezTo>
                  <a:pt x="1397948" y="453766"/>
                  <a:pt x="1397948" y="456562"/>
                  <a:pt x="1397948" y="462154"/>
                </a:cubicBezTo>
                <a:lnTo>
                  <a:pt x="1409128" y="462154"/>
                </a:lnTo>
                <a:lnTo>
                  <a:pt x="1409128" y="450970"/>
                </a:lnTo>
                <a:cubicBezTo>
                  <a:pt x="1409128" y="450970"/>
                  <a:pt x="1409128" y="450970"/>
                  <a:pt x="1410526" y="452368"/>
                </a:cubicBezTo>
                <a:lnTo>
                  <a:pt x="1413601" y="455443"/>
                </a:lnTo>
                <a:lnTo>
                  <a:pt x="1411924" y="456562"/>
                </a:lnTo>
                <a:cubicBezTo>
                  <a:pt x="1411923" y="459358"/>
                  <a:pt x="1414719" y="462154"/>
                  <a:pt x="1420309" y="462154"/>
                </a:cubicBezTo>
                <a:lnTo>
                  <a:pt x="1413601" y="455443"/>
                </a:lnTo>
                <a:lnTo>
                  <a:pt x="1420309" y="450970"/>
                </a:lnTo>
                <a:lnTo>
                  <a:pt x="1409128" y="450970"/>
                </a:lnTo>
                <a:close/>
                <a:moveTo>
                  <a:pt x="721696" y="450970"/>
                </a:moveTo>
                <a:cubicBezTo>
                  <a:pt x="721696" y="450970"/>
                  <a:pt x="721696" y="450970"/>
                  <a:pt x="721696" y="462154"/>
                </a:cubicBezTo>
                <a:lnTo>
                  <a:pt x="732877" y="462154"/>
                </a:lnTo>
                <a:lnTo>
                  <a:pt x="732877" y="450970"/>
                </a:lnTo>
                <a:close/>
                <a:moveTo>
                  <a:pt x="687793" y="450970"/>
                </a:moveTo>
                <a:lnTo>
                  <a:pt x="687793" y="462154"/>
                </a:lnTo>
                <a:lnTo>
                  <a:pt x="694257" y="462154"/>
                </a:lnTo>
                <a:cubicBezTo>
                  <a:pt x="692685" y="462154"/>
                  <a:pt x="698974" y="462154"/>
                  <a:pt x="698974" y="462154"/>
                </a:cubicBezTo>
                <a:lnTo>
                  <a:pt x="698974" y="473338"/>
                </a:lnTo>
                <a:cubicBezTo>
                  <a:pt x="698974" y="473338"/>
                  <a:pt x="698974" y="473338"/>
                  <a:pt x="710155" y="473338"/>
                </a:cubicBezTo>
                <a:lnTo>
                  <a:pt x="710155" y="471940"/>
                </a:lnTo>
                <a:lnTo>
                  <a:pt x="710155" y="462154"/>
                </a:lnTo>
                <a:lnTo>
                  <a:pt x="698974" y="450970"/>
                </a:lnTo>
                <a:close/>
                <a:moveTo>
                  <a:pt x="642710" y="450970"/>
                </a:moveTo>
                <a:cubicBezTo>
                  <a:pt x="642710" y="462154"/>
                  <a:pt x="642710" y="462154"/>
                  <a:pt x="631529" y="462154"/>
                </a:cubicBezTo>
                <a:close/>
                <a:moveTo>
                  <a:pt x="203056" y="450970"/>
                </a:moveTo>
                <a:cubicBezTo>
                  <a:pt x="203056" y="450970"/>
                  <a:pt x="203056" y="450970"/>
                  <a:pt x="214237" y="450970"/>
                </a:cubicBezTo>
                <a:cubicBezTo>
                  <a:pt x="214237" y="450970"/>
                  <a:pt x="203056" y="462154"/>
                  <a:pt x="203056" y="450970"/>
                </a:cubicBezTo>
                <a:close/>
                <a:moveTo>
                  <a:pt x="1206073" y="439425"/>
                </a:moveTo>
                <a:cubicBezTo>
                  <a:pt x="1206073" y="439425"/>
                  <a:pt x="1206073" y="450970"/>
                  <a:pt x="1217614" y="450970"/>
                </a:cubicBezTo>
                <a:cubicBezTo>
                  <a:pt x="1206073" y="450970"/>
                  <a:pt x="1217614" y="450970"/>
                  <a:pt x="1206073" y="450970"/>
                </a:cubicBezTo>
                <a:cubicBezTo>
                  <a:pt x="1206073" y="450970"/>
                  <a:pt x="1206073" y="462154"/>
                  <a:pt x="1217614" y="462154"/>
                </a:cubicBezTo>
                <a:lnTo>
                  <a:pt x="1217614" y="450970"/>
                </a:lnTo>
                <a:lnTo>
                  <a:pt x="1217614" y="439425"/>
                </a:lnTo>
                <a:cubicBezTo>
                  <a:pt x="1217614" y="439425"/>
                  <a:pt x="1217614" y="439425"/>
                  <a:pt x="1216172" y="439425"/>
                </a:cubicBezTo>
                <a:cubicBezTo>
                  <a:pt x="1214729" y="439425"/>
                  <a:pt x="1211843" y="439425"/>
                  <a:pt x="1206073" y="439425"/>
                </a:cubicBezTo>
                <a:close/>
                <a:moveTo>
                  <a:pt x="856946" y="439425"/>
                </a:moveTo>
                <a:lnTo>
                  <a:pt x="856946" y="450970"/>
                </a:lnTo>
                <a:cubicBezTo>
                  <a:pt x="856946" y="450970"/>
                  <a:pt x="856946" y="450970"/>
                  <a:pt x="868127" y="439425"/>
                </a:cubicBezTo>
                <a:close/>
                <a:moveTo>
                  <a:pt x="811863" y="439425"/>
                </a:moveTo>
                <a:cubicBezTo>
                  <a:pt x="811863" y="450970"/>
                  <a:pt x="811863" y="450970"/>
                  <a:pt x="800322" y="450970"/>
                </a:cubicBezTo>
                <a:cubicBezTo>
                  <a:pt x="800322" y="450970"/>
                  <a:pt x="800322" y="450970"/>
                  <a:pt x="789141" y="450970"/>
                </a:cubicBezTo>
                <a:cubicBezTo>
                  <a:pt x="789141" y="450970"/>
                  <a:pt x="789141" y="450970"/>
                  <a:pt x="789141" y="462154"/>
                </a:cubicBezTo>
                <a:cubicBezTo>
                  <a:pt x="789141" y="450970"/>
                  <a:pt x="789141" y="462154"/>
                  <a:pt x="777960" y="462154"/>
                </a:cubicBezTo>
                <a:cubicBezTo>
                  <a:pt x="777960" y="462154"/>
                  <a:pt x="777960" y="462154"/>
                  <a:pt x="766780" y="462154"/>
                </a:cubicBezTo>
                <a:lnTo>
                  <a:pt x="766780" y="473338"/>
                </a:lnTo>
                <a:lnTo>
                  <a:pt x="777960" y="473338"/>
                </a:lnTo>
                <a:cubicBezTo>
                  <a:pt x="777960" y="462154"/>
                  <a:pt x="789141" y="462154"/>
                  <a:pt x="789141" y="462154"/>
                </a:cubicBezTo>
                <a:lnTo>
                  <a:pt x="800322" y="462154"/>
                </a:lnTo>
                <a:cubicBezTo>
                  <a:pt x="800322" y="462154"/>
                  <a:pt x="800322" y="462154"/>
                  <a:pt x="800322" y="450970"/>
                </a:cubicBezTo>
                <a:cubicBezTo>
                  <a:pt x="800322" y="462154"/>
                  <a:pt x="800322" y="462154"/>
                  <a:pt x="811863" y="450970"/>
                </a:cubicBezTo>
                <a:lnTo>
                  <a:pt x="823044" y="450970"/>
                </a:lnTo>
                <a:cubicBezTo>
                  <a:pt x="823044" y="450970"/>
                  <a:pt x="811863" y="450970"/>
                  <a:pt x="811863" y="439425"/>
                </a:cubicBezTo>
                <a:close/>
                <a:moveTo>
                  <a:pt x="496279" y="439425"/>
                </a:moveTo>
                <a:cubicBezTo>
                  <a:pt x="496279" y="439425"/>
                  <a:pt x="507460" y="439425"/>
                  <a:pt x="507460" y="450970"/>
                </a:cubicBezTo>
                <a:lnTo>
                  <a:pt x="507460" y="439425"/>
                </a:lnTo>
                <a:close/>
                <a:moveTo>
                  <a:pt x="1432932" y="431037"/>
                </a:moveTo>
                <a:cubicBezTo>
                  <a:pt x="1431490" y="431037"/>
                  <a:pt x="1431490" y="433833"/>
                  <a:pt x="1431490" y="439425"/>
                </a:cubicBezTo>
                <a:cubicBezTo>
                  <a:pt x="1431490" y="439425"/>
                  <a:pt x="1431490" y="439425"/>
                  <a:pt x="1432932" y="439425"/>
                </a:cubicBezTo>
                <a:lnTo>
                  <a:pt x="1443031" y="439425"/>
                </a:lnTo>
                <a:cubicBezTo>
                  <a:pt x="1437261" y="433833"/>
                  <a:pt x="1434375" y="431037"/>
                  <a:pt x="1432932" y="431037"/>
                </a:cubicBezTo>
                <a:close/>
                <a:moveTo>
                  <a:pt x="1341323" y="428241"/>
                </a:moveTo>
                <a:lnTo>
                  <a:pt x="1330142" y="439425"/>
                </a:lnTo>
                <a:lnTo>
                  <a:pt x="1341323" y="450970"/>
                </a:lnTo>
                <a:lnTo>
                  <a:pt x="1341323" y="440868"/>
                </a:lnTo>
                <a:lnTo>
                  <a:pt x="1341323" y="439425"/>
                </a:lnTo>
                <a:close/>
                <a:moveTo>
                  <a:pt x="698974" y="428241"/>
                </a:moveTo>
                <a:lnTo>
                  <a:pt x="710155" y="428241"/>
                </a:lnTo>
                <a:lnTo>
                  <a:pt x="710155" y="439425"/>
                </a:lnTo>
                <a:lnTo>
                  <a:pt x="698974" y="439425"/>
                </a:lnTo>
                <a:lnTo>
                  <a:pt x="698974" y="435231"/>
                </a:lnTo>
                <a:lnTo>
                  <a:pt x="698974" y="434707"/>
                </a:lnTo>
                <a:close/>
                <a:moveTo>
                  <a:pt x="608807" y="428241"/>
                </a:moveTo>
                <a:cubicBezTo>
                  <a:pt x="608807" y="439425"/>
                  <a:pt x="597626" y="439425"/>
                  <a:pt x="597626" y="439425"/>
                </a:cubicBezTo>
                <a:cubicBezTo>
                  <a:pt x="597626" y="439425"/>
                  <a:pt x="597626" y="439425"/>
                  <a:pt x="608807" y="439425"/>
                </a:cubicBezTo>
                <a:lnTo>
                  <a:pt x="608807" y="450970"/>
                </a:lnTo>
                <a:cubicBezTo>
                  <a:pt x="608807" y="450970"/>
                  <a:pt x="608807" y="462154"/>
                  <a:pt x="597626" y="462154"/>
                </a:cubicBezTo>
                <a:lnTo>
                  <a:pt x="586446" y="462154"/>
                </a:lnTo>
                <a:cubicBezTo>
                  <a:pt x="586446" y="462154"/>
                  <a:pt x="586446" y="462154"/>
                  <a:pt x="586446" y="463552"/>
                </a:cubicBezTo>
                <a:lnTo>
                  <a:pt x="586446" y="468620"/>
                </a:lnTo>
                <a:lnTo>
                  <a:pt x="586446" y="469144"/>
                </a:lnTo>
                <a:lnTo>
                  <a:pt x="586446" y="473338"/>
                </a:lnTo>
                <a:cubicBezTo>
                  <a:pt x="586446" y="473338"/>
                  <a:pt x="589241" y="473338"/>
                  <a:pt x="590638" y="473338"/>
                </a:cubicBezTo>
                <a:lnTo>
                  <a:pt x="591163" y="473338"/>
                </a:lnTo>
                <a:lnTo>
                  <a:pt x="594831" y="473338"/>
                </a:lnTo>
                <a:lnTo>
                  <a:pt x="597626" y="473338"/>
                </a:lnTo>
                <a:lnTo>
                  <a:pt x="608807" y="473338"/>
                </a:lnTo>
                <a:lnTo>
                  <a:pt x="619988" y="473338"/>
                </a:lnTo>
                <a:cubicBezTo>
                  <a:pt x="619988" y="484522"/>
                  <a:pt x="619988" y="484522"/>
                  <a:pt x="608807" y="484522"/>
                </a:cubicBezTo>
                <a:lnTo>
                  <a:pt x="619988" y="484522"/>
                </a:lnTo>
                <a:cubicBezTo>
                  <a:pt x="631529" y="496067"/>
                  <a:pt x="631529" y="496067"/>
                  <a:pt x="619988" y="496067"/>
                </a:cubicBezTo>
                <a:lnTo>
                  <a:pt x="631529" y="496067"/>
                </a:lnTo>
                <a:lnTo>
                  <a:pt x="631529" y="507251"/>
                </a:lnTo>
                <a:cubicBezTo>
                  <a:pt x="631529" y="507251"/>
                  <a:pt x="631529" y="496067"/>
                  <a:pt x="642710" y="496067"/>
                </a:cubicBezTo>
                <a:cubicBezTo>
                  <a:pt x="637120" y="496067"/>
                  <a:pt x="634324" y="496067"/>
                  <a:pt x="634324" y="496067"/>
                </a:cubicBezTo>
                <a:lnTo>
                  <a:pt x="631529" y="496067"/>
                </a:lnTo>
                <a:cubicBezTo>
                  <a:pt x="631529" y="484522"/>
                  <a:pt x="642710" y="484522"/>
                  <a:pt x="631529" y="484522"/>
                </a:cubicBezTo>
                <a:lnTo>
                  <a:pt x="619988" y="484522"/>
                </a:lnTo>
                <a:cubicBezTo>
                  <a:pt x="619988" y="484522"/>
                  <a:pt x="619988" y="484522"/>
                  <a:pt x="631529" y="473338"/>
                </a:cubicBezTo>
                <a:cubicBezTo>
                  <a:pt x="619988" y="473338"/>
                  <a:pt x="631529" y="473338"/>
                  <a:pt x="631529" y="462154"/>
                </a:cubicBezTo>
                <a:cubicBezTo>
                  <a:pt x="637120" y="462154"/>
                  <a:pt x="639915" y="462154"/>
                  <a:pt x="639915" y="462154"/>
                </a:cubicBezTo>
                <a:lnTo>
                  <a:pt x="642710" y="462154"/>
                </a:lnTo>
                <a:cubicBezTo>
                  <a:pt x="642710" y="462154"/>
                  <a:pt x="642710" y="462154"/>
                  <a:pt x="642710" y="450970"/>
                </a:cubicBezTo>
                <a:lnTo>
                  <a:pt x="649174" y="450970"/>
                </a:lnTo>
                <a:cubicBezTo>
                  <a:pt x="648650" y="450970"/>
                  <a:pt x="648999" y="450970"/>
                  <a:pt x="649698" y="450970"/>
                </a:cubicBezTo>
                <a:lnTo>
                  <a:pt x="653891" y="450970"/>
                </a:lnTo>
                <a:lnTo>
                  <a:pt x="653891" y="439425"/>
                </a:lnTo>
                <a:lnTo>
                  <a:pt x="652493" y="439425"/>
                </a:lnTo>
                <a:lnTo>
                  <a:pt x="644107" y="439425"/>
                </a:lnTo>
                <a:cubicBezTo>
                  <a:pt x="642710" y="439425"/>
                  <a:pt x="642710" y="439425"/>
                  <a:pt x="642710" y="439425"/>
                </a:cubicBezTo>
                <a:cubicBezTo>
                  <a:pt x="653891" y="439425"/>
                  <a:pt x="653891" y="428241"/>
                  <a:pt x="653891" y="428241"/>
                </a:cubicBezTo>
                <a:lnTo>
                  <a:pt x="647427" y="428241"/>
                </a:lnTo>
                <a:cubicBezTo>
                  <a:pt x="648999" y="428241"/>
                  <a:pt x="642710" y="428241"/>
                  <a:pt x="642710" y="428241"/>
                </a:cubicBezTo>
                <a:lnTo>
                  <a:pt x="642710" y="429639"/>
                </a:lnTo>
                <a:cubicBezTo>
                  <a:pt x="642710" y="431037"/>
                  <a:pt x="642710" y="433833"/>
                  <a:pt x="642710" y="439425"/>
                </a:cubicBezTo>
                <a:lnTo>
                  <a:pt x="642710" y="450970"/>
                </a:lnTo>
                <a:lnTo>
                  <a:pt x="637818" y="450970"/>
                </a:lnTo>
                <a:cubicBezTo>
                  <a:pt x="636421" y="450970"/>
                  <a:pt x="637818" y="450970"/>
                  <a:pt x="636421" y="450970"/>
                </a:cubicBezTo>
                <a:lnTo>
                  <a:pt x="636246" y="450970"/>
                </a:lnTo>
                <a:lnTo>
                  <a:pt x="635722" y="450970"/>
                </a:lnTo>
                <a:cubicBezTo>
                  <a:pt x="634324" y="450970"/>
                  <a:pt x="631529" y="450970"/>
                  <a:pt x="631529" y="450970"/>
                </a:cubicBezTo>
                <a:lnTo>
                  <a:pt x="631529" y="462154"/>
                </a:lnTo>
                <a:lnTo>
                  <a:pt x="630087" y="462154"/>
                </a:lnTo>
                <a:lnTo>
                  <a:pt x="621430" y="462154"/>
                </a:lnTo>
                <a:cubicBezTo>
                  <a:pt x="619988" y="462154"/>
                  <a:pt x="619988" y="462154"/>
                  <a:pt x="619988" y="462154"/>
                </a:cubicBezTo>
                <a:cubicBezTo>
                  <a:pt x="619988" y="450970"/>
                  <a:pt x="619988" y="462154"/>
                  <a:pt x="619988" y="450970"/>
                </a:cubicBezTo>
                <a:lnTo>
                  <a:pt x="619988" y="439425"/>
                </a:lnTo>
                <a:cubicBezTo>
                  <a:pt x="619988" y="439425"/>
                  <a:pt x="626480" y="439425"/>
                  <a:pt x="624857" y="439425"/>
                </a:cubicBezTo>
                <a:lnTo>
                  <a:pt x="631529" y="439425"/>
                </a:lnTo>
                <a:cubicBezTo>
                  <a:pt x="631529" y="439425"/>
                  <a:pt x="631529" y="439425"/>
                  <a:pt x="631529" y="428241"/>
                </a:cubicBezTo>
                <a:cubicBezTo>
                  <a:pt x="619988" y="428241"/>
                  <a:pt x="619988" y="428241"/>
                  <a:pt x="619988" y="439425"/>
                </a:cubicBezTo>
                <a:lnTo>
                  <a:pt x="608807" y="439425"/>
                </a:lnTo>
                <a:close/>
                <a:moveTo>
                  <a:pt x="529821" y="428241"/>
                </a:moveTo>
                <a:cubicBezTo>
                  <a:pt x="541362" y="428241"/>
                  <a:pt x="541362" y="428241"/>
                  <a:pt x="541362" y="428241"/>
                </a:cubicBezTo>
                <a:cubicBezTo>
                  <a:pt x="529821" y="428241"/>
                  <a:pt x="529821" y="428241"/>
                  <a:pt x="529821" y="439425"/>
                </a:cubicBezTo>
                <a:close/>
                <a:moveTo>
                  <a:pt x="383390" y="428241"/>
                </a:moveTo>
                <a:cubicBezTo>
                  <a:pt x="383390" y="428241"/>
                  <a:pt x="383390" y="428241"/>
                  <a:pt x="383390" y="439425"/>
                </a:cubicBezTo>
                <a:lnTo>
                  <a:pt x="394571" y="439425"/>
                </a:lnTo>
                <a:lnTo>
                  <a:pt x="394571" y="428241"/>
                </a:lnTo>
                <a:close/>
                <a:moveTo>
                  <a:pt x="236959" y="428241"/>
                </a:moveTo>
                <a:cubicBezTo>
                  <a:pt x="236959" y="428241"/>
                  <a:pt x="236959" y="428241"/>
                  <a:pt x="236959" y="439425"/>
                </a:cubicBezTo>
                <a:cubicBezTo>
                  <a:pt x="236959" y="439425"/>
                  <a:pt x="236959" y="439425"/>
                  <a:pt x="236959" y="450970"/>
                </a:cubicBezTo>
                <a:lnTo>
                  <a:pt x="248140" y="450970"/>
                </a:lnTo>
                <a:lnTo>
                  <a:pt x="248140" y="462154"/>
                </a:lnTo>
                <a:lnTo>
                  <a:pt x="259320" y="462154"/>
                </a:lnTo>
                <a:cubicBezTo>
                  <a:pt x="259320" y="450970"/>
                  <a:pt x="270862" y="450970"/>
                  <a:pt x="259320" y="450970"/>
                </a:cubicBezTo>
                <a:cubicBezTo>
                  <a:pt x="259320" y="450970"/>
                  <a:pt x="259320" y="450970"/>
                  <a:pt x="257923" y="450970"/>
                </a:cubicBezTo>
                <a:lnTo>
                  <a:pt x="249537" y="450970"/>
                </a:lnTo>
                <a:cubicBezTo>
                  <a:pt x="248140" y="450970"/>
                  <a:pt x="248140" y="450970"/>
                  <a:pt x="248140" y="450970"/>
                </a:cubicBezTo>
                <a:lnTo>
                  <a:pt x="248140" y="439425"/>
                </a:lnTo>
                <a:lnTo>
                  <a:pt x="259320" y="439425"/>
                </a:lnTo>
                <a:lnTo>
                  <a:pt x="259320" y="428241"/>
                </a:lnTo>
                <a:lnTo>
                  <a:pt x="248140" y="428241"/>
                </a:lnTo>
                <a:close/>
                <a:moveTo>
                  <a:pt x="1364045" y="417057"/>
                </a:moveTo>
                <a:cubicBezTo>
                  <a:pt x="1364045" y="417057"/>
                  <a:pt x="1352864" y="417057"/>
                  <a:pt x="1364045" y="428241"/>
                </a:cubicBezTo>
                <a:lnTo>
                  <a:pt x="1359852" y="428241"/>
                </a:lnTo>
                <a:cubicBezTo>
                  <a:pt x="1359154" y="428241"/>
                  <a:pt x="1358804" y="428241"/>
                  <a:pt x="1359328" y="428241"/>
                </a:cubicBezTo>
                <a:lnTo>
                  <a:pt x="1352864" y="428241"/>
                </a:lnTo>
                <a:cubicBezTo>
                  <a:pt x="1364045" y="428241"/>
                  <a:pt x="1364045" y="428241"/>
                  <a:pt x="1364045" y="439425"/>
                </a:cubicBezTo>
                <a:cubicBezTo>
                  <a:pt x="1364045" y="439425"/>
                  <a:pt x="1364045" y="439425"/>
                  <a:pt x="1364045" y="428241"/>
                </a:cubicBezTo>
                <a:cubicBezTo>
                  <a:pt x="1364045" y="428241"/>
                  <a:pt x="1364045" y="428241"/>
                  <a:pt x="1364045" y="417057"/>
                </a:cubicBezTo>
                <a:close/>
                <a:moveTo>
                  <a:pt x="1239975" y="417057"/>
                </a:moveTo>
                <a:cubicBezTo>
                  <a:pt x="1251156" y="417057"/>
                  <a:pt x="1251156" y="417057"/>
                  <a:pt x="1239975" y="428241"/>
                </a:cubicBezTo>
                <a:cubicBezTo>
                  <a:pt x="1239975" y="428241"/>
                  <a:pt x="1239975" y="428241"/>
                  <a:pt x="1239975" y="439425"/>
                </a:cubicBezTo>
                <a:cubicBezTo>
                  <a:pt x="1239975" y="439425"/>
                  <a:pt x="1239975" y="439425"/>
                  <a:pt x="1239975" y="450970"/>
                </a:cubicBezTo>
                <a:cubicBezTo>
                  <a:pt x="1251156" y="439425"/>
                  <a:pt x="1239975" y="439425"/>
                  <a:pt x="1239975" y="439425"/>
                </a:cubicBezTo>
                <a:lnTo>
                  <a:pt x="1251156" y="439425"/>
                </a:lnTo>
                <a:cubicBezTo>
                  <a:pt x="1251156" y="439425"/>
                  <a:pt x="1251156" y="439425"/>
                  <a:pt x="1251156" y="438027"/>
                </a:cubicBezTo>
                <a:lnTo>
                  <a:pt x="1251156" y="429639"/>
                </a:lnTo>
                <a:lnTo>
                  <a:pt x="1251156" y="428241"/>
                </a:lnTo>
                <a:lnTo>
                  <a:pt x="1251156" y="426843"/>
                </a:lnTo>
                <a:lnTo>
                  <a:pt x="1251156" y="419853"/>
                </a:lnTo>
                <a:lnTo>
                  <a:pt x="1251156" y="417057"/>
                </a:lnTo>
                <a:lnTo>
                  <a:pt x="1249759" y="417057"/>
                </a:lnTo>
                <a:lnTo>
                  <a:pt x="1246963" y="417057"/>
                </a:lnTo>
                <a:cubicBezTo>
                  <a:pt x="1246265" y="417057"/>
                  <a:pt x="1245915" y="417057"/>
                  <a:pt x="1246439" y="417057"/>
                </a:cubicBezTo>
                <a:close/>
                <a:moveTo>
                  <a:pt x="935572" y="417057"/>
                </a:moveTo>
                <a:lnTo>
                  <a:pt x="935572" y="428241"/>
                </a:lnTo>
                <a:lnTo>
                  <a:pt x="947113" y="428241"/>
                </a:lnTo>
                <a:lnTo>
                  <a:pt x="947113" y="417057"/>
                </a:lnTo>
                <a:cubicBezTo>
                  <a:pt x="947113" y="417057"/>
                  <a:pt x="947113" y="417057"/>
                  <a:pt x="945671" y="417057"/>
                </a:cubicBezTo>
                <a:lnTo>
                  <a:pt x="937015" y="417057"/>
                </a:lnTo>
                <a:cubicBezTo>
                  <a:pt x="935572" y="417057"/>
                  <a:pt x="935572" y="417057"/>
                  <a:pt x="935572" y="417057"/>
                </a:cubicBezTo>
                <a:close/>
                <a:moveTo>
                  <a:pt x="856946" y="417057"/>
                </a:moveTo>
                <a:cubicBezTo>
                  <a:pt x="856946" y="417057"/>
                  <a:pt x="856946" y="417057"/>
                  <a:pt x="856946" y="428241"/>
                </a:cubicBezTo>
                <a:cubicBezTo>
                  <a:pt x="868127" y="428241"/>
                  <a:pt x="868127" y="428241"/>
                  <a:pt x="868127" y="417057"/>
                </a:cubicBezTo>
                <a:cubicBezTo>
                  <a:pt x="868127" y="417057"/>
                  <a:pt x="868127" y="417057"/>
                  <a:pt x="856946" y="417057"/>
                </a:cubicBezTo>
                <a:close/>
                <a:moveTo>
                  <a:pt x="710155" y="417057"/>
                </a:moveTo>
                <a:lnTo>
                  <a:pt x="721696" y="417057"/>
                </a:lnTo>
                <a:cubicBezTo>
                  <a:pt x="732877" y="417057"/>
                  <a:pt x="721696" y="417057"/>
                  <a:pt x="732877" y="417057"/>
                </a:cubicBezTo>
                <a:cubicBezTo>
                  <a:pt x="732877" y="417057"/>
                  <a:pt x="732877" y="419853"/>
                  <a:pt x="732877" y="421251"/>
                </a:cubicBezTo>
                <a:lnTo>
                  <a:pt x="732877" y="421775"/>
                </a:lnTo>
                <a:lnTo>
                  <a:pt x="732877" y="428241"/>
                </a:lnTo>
                <a:lnTo>
                  <a:pt x="721696" y="428241"/>
                </a:lnTo>
                <a:cubicBezTo>
                  <a:pt x="710155" y="417057"/>
                  <a:pt x="721696" y="417057"/>
                  <a:pt x="710155" y="417057"/>
                </a:cubicBezTo>
                <a:close/>
                <a:moveTo>
                  <a:pt x="698974" y="417057"/>
                </a:moveTo>
                <a:lnTo>
                  <a:pt x="710155" y="417057"/>
                </a:lnTo>
                <a:lnTo>
                  <a:pt x="710155" y="426843"/>
                </a:lnTo>
                <a:lnTo>
                  <a:pt x="710155" y="428241"/>
                </a:lnTo>
                <a:cubicBezTo>
                  <a:pt x="710155" y="417057"/>
                  <a:pt x="698974" y="417057"/>
                  <a:pt x="698974" y="417057"/>
                </a:cubicBezTo>
                <a:close/>
                <a:moveTo>
                  <a:pt x="484737" y="417057"/>
                </a:moveTo>
                <a:cubicBezTo>
                  <a:pt x="496279" y="417057"/>
                  <a:pt x="484737" y="417057"/>
                  <a:pt x="484737" y="428241"/>
                </a:cubicBezTo>
                <a:lnTo>
                  <a:pt x="491410" y="428241"/>
                </a:lnTo>
                <a:cubicBezTo>
                  <a:pt x="490869" y="428241"/>
                  <a:pt x="491229" y="428241"/>
                  <a:pt x="491951" y="428241"/>
                </a:cubicBezTo>
                <a:lnTo>
                  <a:pt x="496279" y="428241"/>
                </a:lnTo>
                <a:lnTo>
                  <a:pt x="496279" y="417057"/>
                </a:lnTo>
                <a:close/>
                <a:moveTo>
                  <a:pt x="1269161" y="412186"/>
                </a:moveTo>
                <a:cubicBezTo>
                  <a:pt x="1267589" y="412727"/>
                  <a:pt x="1265492" y="414171"/>
                  <a:pt x="1262697" y="417057"/>
                </a:cubicBezTo>
                <a:lnTo>
                  <a:pt x="1262697" y="428241"/>
                </a:lnTo>
                <a:cubicBezTo>
                  <a:pt x="1262697" y="428241"/>
                  <a:pt x="1262697" y="428241"/>
                  <a:pt x="1273878" y="428241"/>
                </a:cubicBezTo>
                <a:lnTo>
                  <a:pt x="1273878" y="426843"/>
                </a:lnTo>
                <a:lnTo>
                  <a:pt x="1273878" y="417057"/>
                </a:lnTo>
                <a:cubicBezTo>
                  <a:pt x="1285059" y="417057"/>
                  <a:pt x="1273878" y="405512"/>
                  <a:pt x="1273878" y="417057"/>
                </a:cubicBezTo>
                <a:cubicBezTo>
                  <a:pt x="1273878" y="417057"/>
                  <a:pt x="1273878" y="410563"/>
                  <a:pt x="1269161" y="412186"/>
                </a:cubicBezTo>
                <a:close/>
                <a:moveTo>
                  <a:pt x="1206073" y="405512"/>
                </a:moveTo>
                <a:lnTo>
                  <a:pt x="1206073" y="417057"/>
                </a:lnTo>
                <a:cubicBezTo>
                  <a:pt x="1206073" y="417057"/>
                  <a:pt x="1206073" y="417057"/>
                  <a:pt x="1207515" y="417057"/>
                </a:cubicBezTo>
                <a:lnTo>
                  <a:pt x="1214729" y="417057"/>
                </a:lnTo>
                <a:lnTo>
                  <a:pt x="1217614" y="417057"/>
                </a:lnTo>
                <a:lnTo>
                  <a:pt x="1217614" y="405512"/>
                </a:lnTo>
                <a:close/>
                <a:moveTo>
                  <a:pt x="890489" y="405512"/>
                </a:moveTo>
                <a:cubicBezTo>
                  <a:pt x="879308" y="405512"/>
                  <a:pt x="879308" y="405512"/>
                  <a:pt x="879308" y="417057"/>
                </a:cubicBezTo>
                <a:lnTo>
                  <a:pt x="890489" y="417057"/>
                </a:lnTo>
                <a:close/>
                <a:moveTo>
                  <a:pt x="755238" y="405512"/>
                </a:moveTo>
                <a:lnTo>
                  <a:pt x="755238" y="417057"/>
                </a:lnTo>
                <a:lnTo>
                  <a:pt x="755238" y="419853"/>
                </a:lnTo>
                <a:lnTo>
                  <a:pt x="755238" y="428241"/>
                </a:lnTo>
                <a:lnTo>
                  <a:pt x="755238" y="439425"/>
                </a:lnTo>
                <a:cubicBezTo>
                  <a:pt x="755238" y="439425"/>
                  <a:pt x="755238" y="439425"/>
                  <a:pt x="766780" y="439425"/>
                </a:cubicBezTo>
                <a:lnTo>
                  <a:pt x="766780" y="438027"/>
                </a:lnTo>
                <a:lnTo>
                  <a:pt x="766780" y="431037"/>
                </a:lnTo>
                <a:lnTo>
                  <a:pt x="766780" y="428241"/>
                </a:lnTo>
                <a:cubicBezTo>
                  <a:pt x="755238" y="417057"/>
                  <a:pt x="766780" y="417057"/>
                  <a:pt x="766780" y="417057"/>
                </a:cubicBezTo>
                <a:lnTo>
                  <a:pt x="777960" y="417057"/>
                </a:lnTo>
                <a:lnTo>
                  <a:pt x="766780" y="405512"/>
                </a:lnTo>
                <a:cubicBezTo>
                  <a:pt x="766780" y="405512"/>
                  <a:pt x="766780" y="405512"/>
                  <a:pt x="755238" y="405512"/>
                </a:cubicBezTo>
                <a:close/>
                <a:moveTo>
                  <a:pt x="518640" y="405512"/>
                </a:moveTo>
                <a:cubicBezTo>
                  <a:pt x="518640" y="417057"/>
                  <a:pt x="518640" y="417057"/>
                  <a:pt x="507460" y="417057"/>
                </a:cubicBezTo>
                <a:cubicBezTo>
                  <a:pt x="507460" y="405512"/>
                  <a:pt x="518640" y="405512"/>
                  <a:pt x="518640" y="405512"/>
                </a:cubicBezTo>
                <a:close/>
                <a:moveTo>
                  <a:pt x="518640" y="405512"/>
                </a:moveTo>
                <a:cubicBezTo>
                  <a:pt x="529821" y="405512"/>
                  <a:pt x="529821" y="405512"/>
                  <a:pt x="518640" y="417057"/>
                </a:cubicBezTo>
                <a:close/>
                <a:moveTo>
                  <a:pt x="225778" y="405512"/>
                </a:moveTo>
                <a:lnTo>
                  <a:pt x="225778" y="417057"/>
                </a:lnTo>
                <a:lnTo>
                  <a:pt x="236959" y="417057"/>
                </a:lnTo>
                <a:cubicBezTo>
                  <a:pt x="236959" y="417057"/>
                  <a:pt x="236959" y="405512"/>
                  <a:pt x="248140" y="405512"/>
                </a:cubicBezTo>
                <a:lnTo>
                  <a:pt x="248140" y="417057"/>
                </a:lnTo>
                <a:cubicBezTo>
                  <a:pt x="253730" y="417057"/>
                  <a:pt x="256525" y="417057"/>
                  <a:pt x="257923" y="417057"/>
                </a:cubicBezTo>
                <a:cubicBezTo>
                  <a:pt x="259320" y="417057"/>
                  <a:pt x="259320" y="417057"/>
                  <a:pt x="259320" y="417057"/>
                </a:cubicBezTo>
                <a:cubicBezTo>
                  <a:pt x="259320" y="417057"/>
                  <a:pt x="259320" y="417057"/>
                  <a:pt x="259320" y="405512"/>
                </a:cubicBezTo>
                <a:cubicBezTo>
                  <a:pt x="259320" y="405512"/>
                  <a:pt x="259320" y="405512"/>
                  <a:pt x="248140" y="405512"/>
                </a:cubicBezTo>
                <a:lnTo>
                  <a:pt x="236959" y="405512"/>
                </a:lnTo>
                <a:close/>
                <a:moveTo>
                  <a:pt x="592909" y="400794"/>
                </a:moveTo>
                <a:cubicBezTo>
                  <a:pt x="591337" y="401318"/>
                  <a:pt x="589241" y="402716"/>
                  <a:pt x="586446" y="405512"/>
                </a:cubicBezTo>
                <a:lnTo>
                  <a:pt x="586446" y="417057"/>
                </a:lnTo>
                <a:cubicBezTo>
                  <a:pt x="586446" y="417057"/>
                  <a:pt x="586446" y="417057"/>
                  <a:pt x="597626" y="417057"/>
                </a:cubicBezTo>
                <a:lnTo>
                  <a:pt x="597626" y="405512"/>
                </a:lnTo>
                <a:cubicBezTo>
                  <a:pt x="597626" y="405512"/>
                  <a:pt x="597626" y="399221"/>
                  <a:pt x="592909" y="400794"/>
                </a:cubicBezTo>
                <a:close/>
                <a:moveTo>
                  <a:pt x="517243" y="397124"/>
                </a:moveTo>
                <a:cubicBezTo>
                  <a:pt x="518640" y="397124"/>
                  <a:pt x="518640" y="399920"/>
                  <a:pt x="518640" y="405512"/>
                </a:cubicBezTo>
                <a:lnTo>
                  <a:pt x="514448" y="405512"/>
                </a:lnTo>
                <a:cubicBezTo>
                  <a:pt x="513749" y="405512"/>
                  <a:pt x="513399" y="405512"/>
                  <a:pt x="513924" y="405512"/>
                </a:cubicBezTo>
                <a:lnTo>
                  <a:pt x="507460" y="405512"/>
                </a:lnTo>
                <a:cubicBezTo>
                  <a:pt x="513050" y="399920"/>
                  <a:pt x="515845" y="397124"/>
                  <a:pt x="517243" y="397124"/>
                </a:cubicBezTo>
                <a:close/>
                <a:moveTo>
                  <a:pt x="1285059" y="394328"/>
                </a:moveTo>
                <a:lnTo>
                  <a:pt x="1285059" y="405512"/>
                </a:lnTo>
                <a:lnTo>
                  <a:pt x="1296240" y="405512"/>
                </a:lnTo>
                <a:cubicBezTo>
                  <a:pt x="1296240" y="405512"/>
                  <a:pt x="1296240" y="405512"/>
                  <a:pt x="1296240" y="394328"/>
                </a:cubicBezTo>
                <a:cubicBezTo>
                  <a:pt x="1296240" y="405512"/>
                  <a:pt x="1285059" y="405512"/>
                  <a:pt x="1285059" y="394328"/>
                </a:cubicBezTo>
                <a:close/>
                <a:moveTo>
                  <a:pt x="721696" y="394328"/>
                </a:moveTo>
                <a:lnTo>
                  <a:pt x="732877" y="405512"/>
                </a:lnTo>
                <a:lnTo>
                  <a:pt x="731479" y="405512"/>
                </a:lnTo>
                <a:lnTo>
                  <a:pt x="728684" y="405512"/>
                </a:lnTo>
                <a:cubicBezTo>
                  <a:pt x="727985" y="405512"/>
                  <a:pt x="727636" y="405512"/>
                  <a:pt x="728160" y="405512"/>
                </a:cubicBezTo>
                <a:lnTo>
                  <a:pt x="721696" y="405512"/>
                </a:lnTo>
                <a:cubicBezTo>
                  <a:pt x="721696" y="405512"/>
                  <a:pt x="721696" y="405512"/>
                  <a:pt x="721696" y="394328"/>
                </a:cubicBezTo>
                <a:close/>
                <a:moveTo>
                  <a:pt x="619988" y="394328"/>
                </a:moveTo>
                <a:cubicBezTo>
                  <a:pt x="619988" y="394328"/>
                  <a:pt x="619988" y="394328"/>
                  <a:pt x="619988" y="405512"/>
                </a:cubicBezTo>
                <a:cubicBezTo>
                  <a:pt x="625759" y="405512"/>
                  <a:pt x="628644" y="405512"/>
                  <a:pt x="628644" y="405512"/>
                </a:cubicBezTo>
                <a:lnTo>
                  <a:pt x="631529" y="405512"/>
                </a:lnTo>
                <a:lnTo>
                  <a:pt x="631529" y="417057"/>
                </a:lnTo>
                <a:cubicBezTo>
                  <a:pt x="642710" y="405512"/>
                  <a:pt x="642710" y="405512"/>
                  <a:pt x="631529" y="405512"/>
                </a:cubicBezTo>
                <a:lnTo>
                  <a:pt x="631529" y="394328"/>
                </a:lnTo>
                <a:close/>
                <a:moveTo>
                  <a:pt x="608807" y="394328"/>
                </a:moveTo>
                <a:cubicBezTo>
                  <a:pt x="608807" y="394328"/>
                  <a:pt x="597626" y="405512"/>
                  <a:pt x="608807" y="405512"/>
                </a:cubicBezTo>
                <a:close/>
                <a:moveTo>
                  <a:pt x="473557" y="394328"/>
                </a:moveTo>
                <a:cubicBezTo>
                  <a:pt x="473557" y="405512"/>
                  <a:pt x="473557" y="405512"/>
                  <a:pt x="484737" y="405512"/>
                </a:cubicBezTo>
                <a:lnTo>
                  <a:pt x="484737" y="394328"/>
                </a:lnTo>
                <a:cubicBezTo>
                  <a:pt x="484737" y="394328"/>
                  <a:pt x="484737" y="394328"/>
                  <a:pt x="483340" y="394328"/>
                </a:cubicBezTo>
                <a:cubicBezTo>
                  <a:pt x="481942" y="394328"/>
                  <a:pt x="479147" y="394328"/>
                  <a:pt x="473557" y="394328"/>
                </a:cubicBezTo>
                <a:close/>
                <a:moveTo>
                  <a:pt x="1476573" y="383144"/>
                </a:moveTo>
                <a:cubicBezTo>
                  <a:pt x="1476573" y="394328"/>
                  <a:pt x="1488115" y="394328"/>
                  <a:pt x="1488115" y="394328"/>
                </a:cubicBezTo>
                <a:cubicBezTo>
                  <a:pt x="1488115" y="394328"/>
                  <a:pt x="1488115" y="394328"/>
                  <a:pt x="1476573" y="394328"/>
                </a:cubicBezTo>
                <a:cubicBezTo>
                  <a:pt x="1476573" y="394328"/>
                  <a:pt x="1476573" y="394328"/>
                  <a:pt x="1476573" y="383144"/>
                </a:cubicBezTo>
                <a:close/>
                <a:moveTo>
                  <a:pt x="1420309" y="383144"/>
                </a:moveTo>
                <a:lnTo>
                  <a:pt x="1420309" y="394328"/>
                </a:lnTo>
                <a:lnTo>
                  <a:pt x="1420309" y="405512"/>
                </a:lnTo>
                <a:lnTo>
                  <a:pt x="1431490" y="405512"/>
                </a:lnTo>
                <a:lnTo>
                  <a:pt x="1431490" y="394328"/>
                </a:lnTo>
                <a:cubicBezTo>
                  <a:pt x="1431490" y="394328"/>
                  <a:pt x="1431490" y="394328"/>
                  <a:pt x="1420309" y="394328"/>
                </a:cubicBezTo>
                <a:cubicBezTo>
                  <a:pt x="1431490" y="394328"/>
                  <a:pt x="1431490" y="383144"/>
                  <a:pt x="1431490" y="383144"/>
                </a:cubicBezTo>
                <a:close/>
                <a:moveTo>
                  <a:pt x="1307781" y="383144"/>
                </a:moveTo>
                <a:cubicBezTo>
                  <a:pt x="1307781" y="388736"/>
                  <a:pt x="1307781" y="391532"/>
                  <a:pt x="1307781" y="391532"/>
                </a:cubicBezTo>
                <a:lnTo>
                  <a:pt x="1307781" y="394328"/>
                </a:lnTo>
                <a:cubicBezTo>
                  <a:pt x="1307781" y="394328"/>
                  <a:pt x="1307781" y="394328"/>
                  <a:pt x="1318962" y="394328"/>
                </a:cubicBezTo>
                <a:lnTo>
                  <a:pt x="1318962" y="392930"/>
                </a:lnTo>
                <a:lnTo>
                  <a:pt x="1318962" y="383144"/>
                </a:lnTo>
                <a:lnTo>
                  <a:pt x="1317564" y="383144"/>
                </a:lnTo>
                <a:cubicBezTo>
                  <a:pt x="1316167" y="383144"/>
                  <a:pt x="1313371" y="383144"/>
                  <a:pt x="1307781" y="383144"/>
                </a:cubicBezTo>
                <a:close/>
                <a:moveTo>
                  <a:pt x="1251156" y="383144"/>
                </a:moveTo>
                <a:lnTo>
                  <a:pt x="1251156" y="394328"/>
                </a:lnTo>
                <a:cubicBezTo>
                  <a:pt x="1251156" y="394328"/>
                  <a:pt x="1251156" y="383144"/>
                  <a:pt x="1262697" y="383144"/>
                </a:cubicBezTo>
                <a:close/>
                <a:moveTo>
                  <a:pt x="225778" y="383144"/>
                </a:moveTo>
                <a:lnTo>
                  <a:pt x="225778" y="394328"/>
                </a:lnTo>
                <a:lnTo>
                  <a:pt x="236959" y="394328"/>
                </a:lnTo>
                <a:cubicBezTo>
                  <a:pt x="236959" y="383144"/>
                  <a:pt x="225778" y="383144"/>
                  <a:pt x="225778" y="383144"/>
                </a:cubicBezTo>
                <a:close/>
                <a:moveTo>
                  <a:pt x="191875" y="383144"/>
                </a:moveTo>
                <a:cubicBezTo>
                  <a:pt x="191875" y="383144"/>
                  <a:pt x="180695" y="394328"/>
                  <a:pt x="191875" y="383144"/>
                </a:cubicBezTo>
                <a:close/>
                <a:moveTo>
                  <a:pt x="1454212" y="371960"/>
                </a:moveTo>
                <a:cubicBezTo>
                  <a:pt x="1465393" y="383144"/>
                  <a:pt x="1465393" y="383144"/>
                  <a:pt x="1454212" y="383144"/>
                </a:cubicBezTo>
                <a:close/>
                <a:moveTo>
                  <a:pt x="980655" y="371960"/>
                </a:moveTo>
                <a:cubicBezTo>
                  <a:pt x="980655" y="371960"/>
                  <a:pt x="980655" y="371960"/>
                  <a:pt x="980655" y="383144"/>
                </a:cubicBezTo>
                <a:lnTo>
                  <a:pt x="992197" y="371960"/>
                </a:lnTo>
                <a:close/>
                <a:moveTo>
                  <a:pt x="789141" y="371960"/>
                </a:moveTo>
                <a:lnTo>
                  <a:pt x="800322" y="371960"/>
                </a:lnTo>
                <a:cubicBezTo>
                  <a:pt x="800322" y="383144"/>
                  <a:pt x="800322" y="371960"/>
                  <a:pt x="789141" y="371960"/>
                </a:cubicBezTo>
                <a:close/>
                <a:moveTo>
                  <a:pt x="270862" y="371960"/>
                </a:moveTo>
                <a:cubicBezTo>
                  <a:pt x="270862" y="383144"/>
                  <a:pt x="270862" y="383144"/>
                  <a:pt x="259320" y="383144"/>
                </a:cubicBezTo>
                <a:cubicBezTo>
                  <a:pt x="259320" y="383144"/>
                  <a:pt x="259320" y="383144"/>
                  <a:pt x="260763" y="383144"/>
                </a:cubicBezTo>
                <a:lnTo>
                  <a:pt x="262206" y="383144"/>
                </a:lnTo>
                <a:cubicBezTo>
                  <a:pt x="262206" y="383144"/>
                  <a:pt x="265091" y="383144"/>
                  <a:pt x="270862" y="383144"/>
                </a:cubicBezTo>
                <a:close/>
                <a:moveTo>
                  <a:pt x="845405" y="360776"/>
                </a:moveTo>
                <a:cubicBezTo>
                  <a:pt x="845405" y="360776"/>
                  <a:pt x="845405" y="360776"/>
                  <a:pt x="856946" y="371960"/>
                </a:cubicBezTo>
                <a:cubicBezTo>
                  <a:pt x="856946" y="371960"/>
                  <a:pt x="856946" y="371960"/>
                  <a:pt x="845405" y="371960"/>
                </a:cubicBezTo>
                <a:cubicBezTo>
                  <a:pt x="845405" y="371960"/>
                  <a:pt x="845405" y="371960"/>
                  <a:pt x="845405" y="383144"/>
                </a:cubicBezTo>
                <a:cubicBezTo>
                  <a:pt x="845405" y="383144"/>
                  <a:pt x="845405" y="383144"/>
                  <a:pt x="856946" y="383144"/>
                </a:cubicBezTo>
                <a:lnTo>
                  <a:pt x="856946" y="371960"/>
                </a:lnTo>
                <a:cubicBezTo>
                  <a:pt x="856946" y="360776"/>
                  <a:pt x="856946" y="360776"/>
                  <a:pt x="845405" y="360776"/>
                </a:cubicBezTo>
                <a:close/>
                <a:moveTo>
                  <a:pt x="608807" y="360776"/>
                </a:moveTo>
                <a:lnTo>
                  <a:pt x="608807" y="363572"/>
                </a:lnTo>
                <a:lnTo>
                  <a:pt x="608807" y="371960"/>
                </a:lnTo>
                <a:lnTo>
                  <a:pt x="611602" y="371960"/>
                </a:lnTo>
                <a:cubicBezTo>
                  <a:pt x="611602" y="371960"/>
                  <a:pt x="614398" y="371960"/>
                  <a:pt x="619988" y="371960"/>
                </a:cubicBezTo>
                <a:cubicBezTo>
                  <a:pt x="619988" y="371960"/>
                  <a:pt x="608807" y="371960"/>
                  <a:pt x="608807" y="383144"/>
                </a:cubicBezTo>
                <a:cubicBezTo>
                  <a:pt x="619988" y="371960"/>
                  <a:pt x="619988" y="371960"/>
                  <a:pt x="619988" y="383144"/>
                </a:cubicBezTo>
                <a:lnTo>
                  <a:pt x="619988" y="371960"/>
                </a:lnTo>
                <a:lnTo>
                  <a:pt x="619988" y="360776"/>
                </a:lnTo>
                <a:lnTo>
                  <a:pt x="615795" y="360776"/>
                </a:lnTo>
                <a:cubicBezTo>
                  <a:pt x="615096" y="360776"/>
                  <a:pt x="614747" y="360776"/>
                  <a:pt x="615271" y="360776"/>
                </a:cubicBezTo>
                <a:lnTo>
                  <a:pt x="613524" y="360776"/>
                </a:lnTo>
                <a:lnTo>
                  <a:pt x="613000" y="360776"/>
                </a:lnTo>
                <a:cubicBezTo>
                  <a:pt x="611602" y="360776"/>
                  <a:pt x="608807" y="360776"/>
                  <a:pt x="608807" y="360776"/>
                </a:cubicBezTo>
                <a:close/>
                <a:moveTo>
                  <a:pt x="586446" y="360776"/>
                </a:moveTo>
                <a:cubicBezTo>
                  <a:pt x="586446" y="360776"/>
                  <a:pt x="586446" y="360776"/>
                  <a:pt x="586446" y="371960"/>
                </a:cubicBezTo>
                <a:lnTo>
                  <a:pt x="574904" y="371960"/>
                </a:lnTo>
                <a:cubicBezTo>
                  <a:pt x="574904" y="371960"/>
                  <a:pt x="574904" y="371960"/>
                  <a:pt x="574904" y="383144"/>
                </a:cubicBezTo>
                <a:cubicBezTo>
                  <a:pt x="574904" y="383144"/>
                  <a:pt x="574904" y="383144"/>
                  <a:pt x="574904" y="394328"/>
                </a:cubicBezTo>
                <a:cubicBezTo>
                  <a:pt x="586446" y="394328"/>
                  <a:pt x="586446" y="394328"/>
                  <a:pt x="586446" y="383144"/>
                </a:cubicBezTo>
                <a:lnTo>
                  <a:pt x="585003" y="383144"/>
                </a:lnTo>
                <a:lnTo>
                  <a:pt x="576347" y="383144"/>
                </a:lnTo>
                <a:cubicBezTo>
                  <a:pt x="574904" y="383144"/>
                  <a:pt x="574904" y="383144"/>
                  <a:pt x="574904" y="383144"/>
                </a:cubicBezTo>
                <a:cubicBezTo>
                  <a:pt x="574904" y="371960"/>
                  <a:pt x="586446" y="371960"/>
                  <a:pt x="586446" y="371960"/>
                </a:cubicBezTo>
                <a:cubicBezTo>
                  <a:pt x="597626" y="371960"/>
                  <a:pt x="597626" y="360776"/>
                  <a:pt x="597626" y="360776"/>
                </a:cubicBezTo>
                <a:lnTo>
                  <a:pt x="591163" y="360776"/>
                </a:lnTo>
                <a:cubicBezTo>
                  <a:pt x="592735" y="360776"/>
                  <a:pt x="586446" y="360776"/>
                  <a:pt x="586446" y="360776"/>
                </a:cubicBezTo>
                <a:close/>
                <a:moveTo>
                  <a:pt x="462376" y="360776"/>
                </a:moveTo>
                <a:lnTo>
                  <a:pt x="462376" y="371960"/>
                </a:lnTo>
                <a:cubicBezTo>
                  <a:pt x="462376" y="360776"/>
                  <a:pt x="473557" y="360776"/>
                  <a:pt x="473557" y="360776"/>
                </a:cubicBezTo>
                <a:close/>
                <a:moveTo>
                  <a:pt x="214237" y="360776"/>
                </a:moveTo>
                <a:lnTo>
                  <a:pt x="225778" y="371960"/>
                </a:lnTo>
                <a:lnTo>
                  <a:pt x="225778" y="370562"/>
                </a:lnTo>
                <a:lnTo>
                  <a:pt x="225778" y="362174"/>
                </a:lnTo>
                <a:lnTo>
                  <a:pt x="225778" y="360776"/>
                </a:lnTo>
                <a:cubicBezTo>
                  <a:pt x="225778" y="360776"/>
                  <a:pt x="225778" y="360776"/>
                  <a:pt x="214237" y="360776"/>
                </a:cubicBezTo>
                <a:close/>
                <a:moveTo>
                  <a:pt x="169153" y="360776"/>
                </a:moveTo>
                <a:cubicBezTo>
                  <a:pt x="169153" y="360776"/>
                  <a:pt x="169153" y="360776"/>
                  <a:pt x="180695" y="360776"/>
                </a:cubicBezTo>
                <a:cubicBezTo>
                  <a:pt x="180695" y="360776"/>
                  <a:pt x="180695" y="360776"/>
                  <a:pt x="180695" y="371960"/>
                </a:cubicBezTo>
                <a:cubicBezTo>
                  <a:pt x="180695" y="371960"/>
                  <a:pt x="180695" y="360776"/>
                  <a:pt x="169153" y="360776"/>
                </a:cubicBezTo>
                <a:close/>
                <a:moveTo>
                  <a:pt x="1364045" y="349231"/>
                </a:moveTo>
                <a:lnTo>
                  <a:pt x="1364045" y="360776"/>
                </a:lnTo>
                <a:cubicBezTo>
                  <a:pt x="1364045" y="360776"/>
                  <a:pt x="1364045" y="360776"/>
                  <a:pt x="1352864" y="360776"/>
                </a:cubicBezTo>
                <a:cubicBezTo>
                  <a:pt x="1352864" y="360776"/>
                  <a:pt x="1352864" y="360776"/>
                  <a:pt x="1352864" y="371960"/>
                </a:cubicBezTo>
                <a:lnTo>
                  <a:pt x="1364045" y="371960"/>
                </a:lnTo>
                <a:lnTo>
                  <a:pt x="1364045" y="367766"/>
                </a:lnTo>
                <a:lnTo>
                  <a:pt x="1364045" y="367242"/>
                </a:lnTo>
                <a:lnTo>
                  <a:pt x="1364045" y="360776"/>
                </a:lnTo>
                <a:lnTo>
                  <a:pt x="1375226" y="360776"/>
                </a:lnTo>
                <a:cubicBezTo>
                  <a:pt x="1375226" y="360776"/>
                  <a:pt x="1375226" y="360776"/>
                  <a:pt x="1375226" y="359333"/>
                </a:cubicBezTo>
                <a:lnTo>
                  <a:pt x="1375226" y="349231"/>
                </a:lnTo>
                <a:cubicBezTo>
                  <a:pt x="1375226" y="349231"/>
                  <a:pt x="1375226" y="349231"/>
                  <a:pt x="1364045" y="349231"/>
                </a:cubicBezTo>
                <a:close/>
                <a:moveTo>
                  <a:pt x="845405" y="338047"/>
                </a:moveTo>
                <a:cubicBezTo>
                  <a:pt x="845405" y="338047"/>
                  <a:pt x="845405" y="338047"/>
                  <a:pt x="845405" y="349231"/>
                </a:cubicBezTo>
                <a:lnTo>
                  <a:pt x="856946" y="349231"/>
                </a:lnTo>
                <a:cubicBezTo>
                  <a:pt x="856946" y="349231"/>
                  <a:pt x="856946" y="349231"/>
                  <a:pt x="856946" y="347833"/>
                </a:cubicBezTo>
                <a:lnTo>
                  <a:pt x="856946" y="338047"/>
                </a:lnTo>
                <a:cubicBezTo>
                  <a:pt x="856946" y="338047"/>
                  <a:pt x="856946" y="338047"/>
                  <a:pt x="855504" y="338047"/>
                </a:cubicBezTo>
                <a:lnTo>
                  <a:pt x="846848" y="338047"/>
                </a:lnTo>
                <a:cubicBezTo>
                  <a:pt x="845405" y="338047"/>
                  <a:pt x="845405" y="338047"/>
                  <a:pt x="845405" y="338047"/>
                </a:cubicBezTo>
                <a:close/>
                <a:moveTo>
                  <a:pt x="552543" y="338047"/>
                </a:moveTo>
                <a:cubicBezTo>
                  <a:pt x="563724" y="338047"/>
                  <a:pt x="563724" y="349231"/>
                  <a:pt x="563724" y="349231"/>
                </a:cubicBezTo>
                <a:lnTo>
                  <a:pt x="552543" y="349231"/>
                </a:lnTo>
                <a:cubicBezTo>
                  <a:pt x="552543" y="349231"/>
                  <a:pt x="552543" y="349231"/>
                  <a:pt x="552543" y="347833"/>
                </a:cubicBezTo>
                <a:lnTo>
                  <a:pt x="552543" y="345037"/>
                </a:lnTo>
                <a:lnTo>
                  <a:pt x="552543" y="344513"/>
                </a:lnTo>
                <a:close/>
                <a:moveTo>
                  <a:pt x="484737" y="338047"/>
                </a:moveTo>
                <a:lnTo>
                  <a:pt x="484737" y="349231"/>
                </a:lnTo>
                <a:lnTo>
                  <a:pt x="473557" y="349231"/>
                </a:lnTo>
                <a:cubicBezTo>
                  <a:pt x="473557" y="338047"/>
                  <a:pt x="473557" y="338047"/>
                  <a:pt x="484737" y="338047"/>
                </a:cubicBezTo>
                <a:close/>
                <a:moveTo>
                  <a:pt x="338306" y="338047"/>
                </a:moveTo>
                <a:cubicBezTo>
                  <a:pt x="338306" y="349231"/>
                  <a:pt x="349487" y="349231"/>
                  <a:pt x="338306" y="349231"/>
                </a:cubicBezTo>
                <a:cubicBezTo>
                  <a:pt x="338306" y="349231"/>
                  <a:pt x="338306" y="349231"/>
                  <a:pt x="349487" y="349231"/>
                </a:cubicBezTo>
                <a:lnTo>
                  <a:pt x="349487" y="338047"/>
                </a:lnTo>
                <a:close/>
                <a:moveTo>
                  <a:pt x="1413963" y="335326"/>
                </a:moveTo>
                <a:lnTo>
                  <a:pt x="1420309" y="338047"/>
                </a:lnTo>
                <a:cubicBezTo>
                  <a:pt x="1420309" y="338047"/>
                  <a:pt x="1417514" y="338047"/>
                  <a:pt x="1414719" y="336649"/>
                </a:cubicBezTo>
                <a:close/>
                <a:moveTo>
                  <a:pt x="1409128" y="326863"/>
                </a:moveTo>
                <a:lnTo>
                  <a:pt x="1413963" y="335326"/>
                </a:lnTo>
                <a:lnTo>
                  <a:pt x="1410526" y="333853"/>
                </a:lnTo>
                <a:cubicBezTo>
                  <a:pt x="1409128" y="332455"/>
                  <a:pt x="1409128" y="332455"/>
                  <a:pt x="1409128" y="338047"/>
                </a:cubicBezTo>
                <a:close/>
                <a:moveTo>
                  <a:pt x="823044" y="326863"/>
                </a:moveTo>
                <a:lnTo>
                  <a:pt x="823044" y="338047"/>
                </a:lnTo>
                <a:lnTo>
                  <a:pt x="811863" y="338047"/>
                </a:lnTo>
                <a:cubicBezTo>
                  <a:pt x="811863" y="326863"/>
                  <a:pt x="823044" y="326863"/>
                  <a:pt x="823044" y="326863"/>
                </a:cubicBezTo>
                <a:close/>
                <a:moveTo>
                  <a:pt x="552543" y="326863"/>
                </a:moveTo>
                <a:cubicBezTo>
                  <a:pt x="552543" y="326863"/>
                  <a:pt x="552543" y="326863"/>
                  <a:pt x="552543" y="338047"/>
                </a:cubicBezTo>
                <a:cubicBezTo>
                  <a:pt x="541362" y="338047"/>
                  <a:pt x="541362" y="349231"/>
                  <a:pt x="552543" y="349231"/>
                </a:cubicBezTo>
                <a:cubicBezTo>
                  <a:pt x="552543" y="349231"/>
                  <a:pt x="552543" y="349231"/>
                  <a:pt x="552543" y="360776"/>
                </a:cubicBezTo>
                <a:cubicBezTo>
                  <a:pt x="563724" y="349231"/>
                  <a:pt x="563724" y="360776"/>
                  <a:pt x="563724" y="360776"/>
                </a:cubicBezTo>
                <a:lnTo>
                  <a:pt x="574904" y="360776"/>
                </a:lnTo>
                <a:cubicBezTo>
                  <a:pt x="574904" y="360776"/>
                  <a:pt x="574904" y="360776"/>
                  <a:pt x="574904" y="349231"/>
                </a:cubicBezTo>
                <a:cubicBezTo>
                  <a:pt x="574904" y="360776"/>
                  <a:pt x="574904" y="360776"/>
                  <a:pt x="563724" y="349231"/>
                </a:cubicBezTo>
                <a:cubicBezTo>
                  <a:pt x="563724" y="349231"/>
                  <a:pt x="563724" y="349231"/>
                  <a:pt x="563724" y="338047"/>
                </a:cubicBezTo>
                <a:cubicBezTo>
                  <a:pt x="563724" y="338047"/>
                  <a:pt x="563724" y="338047"/>
                  <a:pt x="565121" y="338047"/>
                </a:cubicBezTo>
                <a:lnTo>
                  <a:pt x="567916" y="338047"/>
                </a:lnTo>
                <a:cubicBezTo>
                  <a:pt x="568615" y="338047"/>
                  <a:pt x="568965" y="338047"/>
                  <a:pt x="568441" y="338047"/>
                </a:cubicBezTo>
                <a:lnTo>
                  <a:pt x="574904" y="338047"/>
                </a:lnTo>
                <a:cubicBezTo>
                  <a:pt x="574904" y="338047"/>
                  <a:pt x="574904" y="338047"/>
                  <a:pt x="586446" y="338047"/>
                </a:cubicBezTo>
                <a:lnTo>
                  <a:pt x="586446" y="326863"/>
                </a:lnTo>
                <a:lnTo>
                  <a:pt x="577790" y="326863"/>
                </a:lnTo>
                <a:lnTo>
                  <a:pt x="574904" y="326863"/>
                </a:lnTo>
                <a:cubicBezTo>
                  <a:pt x="574904" y="326863"/>
                  <a:pt x="574904" y="326863"/>
                  <a:pt x="563724" y="338047"/>
                </a:cubicBezTo>
                <a:cubicBezTo>
                  <a:pt x="563724" y="338047"/>
                  <a:pt x="563724" y="338047"/>
                  <a:pt x="552543" y="338047"/>
                </a:cubicBezTo>
                <a:cubicBezTo>
                  <a:pt x="563724" y="338047"/>
                  <a:pt x="563724" y="338047"/>
                  <a:pt x="563724" y="326863"/>
                </a:cubicBezTo>
                <a:lnTo>
                  <a:pt x="557260" y="326863"/>
                </a:lnTo>
                <a:lnTo>
                  <a:pt x="556736" y="326863"/>
                </a:lnTo>
                <a:cubicBezTo>
                  <a:pt x="555338" y="326863"/>
                  <a:pt x="552543" y="326863"/>
                  <a:pt x="552543" y="326863"/>
                </a:cubicBezTo>
                <a:close/>
                <a:moveTo>
                  <a:pt x="169153" y="326863"/>
                </a:moveTo>
                <a:cubicBezTo>
                  <a:pt x="169153" y="326863"/>
                  <a:pt x="169153" y="326863"/>
                  <a:pt x="170596" y="326863"/>
                </a:cubicBezTo>
                <a:lnTo>
                  <a:pt x="172039" y="326863"/>
                </a:lnTo>
                <a:lnTo>
                  <a:pt x="179252" y="326863"/>
                </a:lnTo>
                <a:lnTo>
                  <a:pt x="180695" y="326863"/>
                </a:lnTo>
                <a:cubicBezTo>
                  <a:pt x="180695" y="326863"/>
                  <a:pt x="180695" y="326863"/>
                  <a:pt x="169153" y="338047"/>
                </a:cubicBezTo>
                <a:close/>
                <a:moveTo>
                  <a:pt x="496098" y="322145"/>
                </a:moveTo>
                <a:cubicBezTo>
                  <a:pt x="496279" y="322669"/>
                  <a:pt x="496279" y="324067"/>
                  <a:pt x="496279" y="326863"/>
                </a:cubicBezTo>
                <a:cubicBezTo>
                  <a:pt x="496279" y="326863"/>
                  <a:pt x="496279" y="326863"/>
                  <a:pt x="484737" y="326863"/>
                </a:cubicBezTo>
                <a:cubicBezTo>
                  <a:pt x="493393" y="326863"/>
                  <a:pt x="495557" y="320572"/>
                  <a:pt x="496098" y="322145"/>
                </a:cubicBezTo>
                <a:close/>
                <a:moveTo>
                  <a:pt x="1420309" y="315679"/>
                </a:moveTo>
                <a:lnTo>
                  <a:pt x="1431490" y="315679"/>
                </a:lnTo>
                <a:cubicBezTo>
                  <a:pt x="1431490" y="315679"/>
                  <a:pt x="1431490" y="326863"/>
                  <a:pt x="1420309" y="315679"/>
                </a:cubicBezTo>
                <a:close/>
                <a:moveTo>
                  <a:pt x="1375226" y="315679"/>
                </a:moveTo>
                <a:cubicBezTo>
                  <a:pt x="1375226" y="326863"/>
                  <a:pt x="1375226" y="315679"/>
                  <a:pt x="1386406" y="315679"/>
                </a:cubicBezTo>
                <a:close/>
                <a:moveTo>
                  <a:pt x="1172531" y="315679"/>
                </a:moveTo>
                <a:lnTo>
                  <a:pt x="1172531" y="326863"/>
                </a:lnTo>
                <a:cubicBezTo>
                  <a:pt x="1172531" y="315679"/>
                  <a:pt x="1183711" y="315679"/>
                  <a:pt x="1183711" y="326863"/>
                </a:cubicBezTo>
                <a:cubicBezTo>
                  <a:pt x="1183711" y="326863"/>
                  <a:pt x="1183711" y="326863"/>
                  <a:pt x="1183711" y="315679"/>
                </a:cubicBezTo>
                <a:lnTo>
                  <a:pt x="1182314" y="315679"/>
                </a:lnTo>
                <a:lnTo>
                  <a:pt x="1173928" y="315679"/>
                </a:lnTo>
                <a:cubicBezTo>
                  <a:pt x="1172531" y="315679"/>
                  <a:pt x="1172531" y="315679"/>
                  <a:pt x="1172531" y="315679"/>
                </a:cubicBezTo>
                <a:close/>
                <a:moveTo>
                  <a:pt x="935572" y="315679"/>
                </a:moveTo>
                <a:lnTo>
                  <a:pt x="935572" y="326863"/>
                </a:lnTo>
                <a:cubicBezTo>
                  <a:pt x="935572" y="326863"/>
                  <a:pt x="935572" y="326863"/>
                  <a:pt x="947113" y="326863"/>
                </a:cubicBezTo>
                <a:cubicBezTo>
                  <a:pt x="947113" y="326863"/>
                  <a:pt x="947113" y="326863"/>
                  <a:pt x="947113" y="315679"/>
                </a:cubicBezTo>
                <a:cubicBezTo>
                  <a:pt x="947113" y="315679"/>
                  <a:pt x="947113" y="315679"/>
                  <a:pt x="945671" y="315679"/>
                </a:cubicBezTo>
                <a:lnTo>
                  <a:pt x="937015" y="315679"/>
                </a:lnTo>
                <a:cubicBezTo>
                  <a:pt x="935572" y="315679"/>
                  <a:pt x="935572" y="315679"/>
                  <a:pt x="935572" y="315679"/>
                </a:cubicBezTo>
                <a:close/>
                <a:moveTo>
                  <a:pt x="845405" y="315679"/>
                </a:moveTo>
                <a:lnTo>
                  <a:pt x="845405" y="326863"/>
                </a:lnTo>
                <a:lnTo>
                  <a:pt x="856946" y="326863"/>
                </a:lnTo>
                <a:lnTo>
                  <a:pt x="856946" y="315679"/>
                </a:lnTo>
                <a:cubicBezTo>
                  <a:pt x="856946" y="315679"/>
                  <a:pt x="856946" y="315679"/>
                  <a:pt x="855504" y="315679"/>
                </a:cubicBezTo>
                <a:cubicBezTo>
                  <a:pt x="854061" y="315679"/>
                  <a:pt x="851176" y="315679"/>
                  <a:pt x="845405" y="315679"/>
                </a:cubicBezTo>
                <a:close/>
                <a:moveTo>
                  <a:pt x="541362" y="304134"/>
                </a:moveTo>
                <a:lnTo>
                  <a:pt x="541362" y="315679"/>
                </a:lnTo>
                <a:lnTo>
                  <a:pt x="552543" y="315679"/>
                </a:lnTo>
                <a:lnTo>
                  <a:pt x="552543" y="304134"/>
                </a:lnTo>
                <a:lnTo>
                  <a:pt x="551146" y="304134"/>
                </a:lnTo>
                <a:lnTo>
                  <a:pt x="546079" y="304134"/>
                </a:lnTo>
                <a:lnTo>
                  <a:pt x="545555" y="304134"/>
                </a:lnTo>
                <a:cubicBezTo>
                  <a:pt x="544158" y="304134"/>
                  <a:pt x="541362" y="304134"/>
                  <a:pt x="541362" y="304134"/>
                </a:cubicBezTo>
                <a:close/>
                <a:moveTo>
                  <a:pt x="608807" y="292950"/>
                </a:moveTo>
                <a:cubicBezTo>
                  <a:pt x="608807" y="292950"/>
                  <a:pt x="608807" y="292950"/>
                  <a:pt x="619988" y="292950"/>
                </a:cubicBezTo>
                <a:cubicBezTo>
                  <a:pt x="608807" y="292950"/>
                  <a:pt x="608807" y="292950"/>
                  <a:pt x="608807" y="304134"/>
                </a:cubicBezTo>
                <a:cubicBezTo>
                  <a:pt x="608807" y="304134"/>
                  <a:pt x="608807" y="304134"/>
                  <a:pt x="608807" y="292950"/>
                </a:cubicBezTo>
                <a:close/>
                <a:moveTo>
                  <a:pt x="1443031" y="281766"/>
                </a:moveTo>
                <a:cubicBezTo>
                  <a:pt x="1443031" y="281766"/>
                  <a:pt x="1443031" y="281766"/>
                  <a:pt x="1454212" y="281766"/>
                </a:cubicBezTo>
                <a:lnTo>
                  <a:pt x="1443031" y="292950"/>
                </a:lnTo>
                <a:close/>
                <a:moveTo>
                  <a:pt x="845405" y="281766"/>
                </a:moveTo>
                <a:lnTo>
                  <a:pt x="845405" y="292950"/>
                </a:lnTo>
                <a:lnTo>
                  <a:pt x="856946" y="292950"/>
                </a:lnTo>
                <a:cubicBezTo>
                  <a:pt x="856946" y="292950"/>
                  <a:pt x="845405" y="281766"/>
                  <a:pt x="856946" y="281766"/>
                </a:cubicBezTo>
                <a:lnTo>
                  <a:pt x="852618" y="281766"/>
                </a:lnTo>
                <a:cubicBezTo>
                  <a:pt x="851897" y="281766"/>
                  <a:pt x="851536" y="281766"/>
                  <a:pt x="852077" y="281766"/>
                </a:cubicBezTo>
                <a:close/>
                <a:moveTo>
                  <a:pt x="574904" y="281766"/>
                </a:moveTo>
                <a:cubicBezTo>
                  <a:pt x="563724" y="281766"/>
                  <a:pt x="574904" y="281766"/>
                  <a:pt x="574904" y="292950"/>
                </a:cubicBezTo>
                <a:cubicBezTo>
                  <a:pt x="574904" y="292950"/>
                  <a:pt x="574904" y="292950"/>
                  <a:pt x="574904" y="304134"/>
                </a:cubicBezTo>
                <a:cubicBezTo>
                  <a:pt x="574904" y="304134"/>
                  <a:pt x="574904" y="304134"/>
                  <a:pt x="576347" y="304134"/>
                </a:cubicBezTo>
                <a:lnTo>
                  <a:pt x="579232" y="304134"/>
                </a:lnTo>
                <a:cubicBezTo>
                  <a:pt x="579954" y="304134"/>
                  <a:pt x="580314" y="304134"/>
                  <a:pt x="579773" y="304134"/>
                </a:cubicBezTo>
                <a:lnTo>
                  <a:pt x="586446" y="304134"/>
                </a:lnTo>
                <a:cubicBezTo>
                  <a:pt x="586446" y="304134"/>
                  <a:pt x="586446" y="304134"/>
                  <a:pt x="586446" y="315679"/>
                </a:cubicBezTo>
                <a:lnTo>
                  <a:pt x="597626" y="315679"/>
                </a:lnTo>
                <a:cubicBezTo>
                  <a:pt x="586446" y="315679"/>
                  <a:pt x="586446" y="326863"/>
                  <a:pt x="597626" y="326863"/>
                </a:cubicBezTo>
                <a:lnTo>
                  <a:pt x="597626" y="338047"/>
                </a:lnTo>
                <a:lnTo>
                  <a:pt x="597626" y="349231"/>
                </a:lnTo>
                <a:cubicBezTo>
                  <a:pt x="603217" y="349231"/>
                  <a:pt x="606012" y="349231"/>
                  <a:pt x="606012" y="349231"/>
                </a:cubicBezTo>
                <a:lnTo>
                  <a:pt x="608807" y="349231"/>
                </a:lnTo>
                <a:lnTo>
                  <a:pt x="608807" y="338047"/>
                </a:lnTo>
                <a:lnTo>
                  <a:pt x="597626" y="338047"/>
                </a:lnTo>
                <a:cubicBezTo>
                  <a:pt x="597626" y="338047"/>
                  <a:pt x="597626" y="338047"/>
                  <a:pt x="608807" y="326863"/>
                </a:cubicBezTo>
                <a:cubicBezTo>
                  <a:pt x="608807" y="326863"/>
                  <a:pt x="608807" y="326863"/>
                  <a:pt x="597626" y="326863"/>
                </a:cubicBezTo>
                <a:lnTo>
                  <a:pt x="597626" y="315679"/>
                </a:lnTo>
                <a:cubicBezTo>
                  <a:pt x="597626" y="304134"/>
                  <a:pt x="586446" y="315679"/>
                  <a:pt x="586446" y="304134"/>
                </a:cubicBezTo>
                <a:lnTo>
                  <a:pt x="586446" y="302736"/>
                </a:lnTo>
                <a:lnTo>
                  <a:pt x="586446" y="299940"/>
                </a:lnTo>
                <a:cubicBezTo>
                  <a:pt x="586446" y="299241"/>
                  <a:pt x="586446" y="298891"/>
                  <a:pt x="586446" y="299416"/>
                </a:cubicBezTo>
                <a:lnTo>
                  <a:pt x="586446" y="292950"/>
                </a:lnTo>
                <a:cubicBezTo>
                  <a:pt x="586446" y="292950"/>
                  <a:pt x="586446" y="292950"/>
                  <a:pt x="586446" y="281766"/>
                </a:cubicBezTo>
                <a:close/>
                <a:moveTo>
                  <a:pt x="473557" y="270582"/>
                </a:moveTo>
                <a:cubicBezTo>
                  <a:pt x="473557" y="270582"/>
                  <a:pt x="473557" y="270582"/>
                  <a:pt x="462376" y="281766"/>
                </a:cubicBezTo>
                <a:lnTo>
                  <a:pt x="473557" y="281766"/>
                </a:lnTo>
                <a:cubicBezTo>
                  <a:pt x="462376" y="281766"/>
                  <a:pt x="462376" y="292950"/>
                  <a:pt x="462376" y="292950"/>
                </a:cubicBezTo>
                <a:cubicBezTo>
                  <a:pt x="462376" y="292950"/>
                  <a:pt x="462376" y="292950"/>
                  <a:pt x="463774" y="292950"/>
                </a:cubicBezTo>
                <a:lnTo>
                  <a:pt x="473557" y="292950"/>
                </a:lnTo>
                <a:cubicBezTo>
                  <a:pt x="473557" y="304134"/>
                  <a:pt x="462376" y="304134"/>
                  <a:pt x="462376" y="304134"/>
                </a:cubicBezTo>
                <a:cubicBezTo>
                  <a:pt x="462376" y="304134"/>
                  <a:pt x="462376" y="304134"/>
                  <a:pt x="473557" y="304134"/>
                </a:cubicBezTo>
                <a:lnTo>
                  <a:pt x="484737" y="304134"/>
                </a:lnTo>
                <a:lnTo>
                  <a:pt x="484737" y="315679"/>
                </a:lnTo>
                <a:lnTo>
                  <a:pt x="478274" y="315679"/>
                </a:lnTo>
                <a:cubicBezTo>
                  <a:pt x="479846" y="315679"/>
                  <a:pt x="473557" y="315679"/>
                  <a:pt x="473557" y="315679"/>
                </a:cubicBezTo>
                <a:cubicBezTo>
                  <a:pt x="473557" y="315679"/>
                  <a:pt x="473557" y="315679"/>
                  <a:pt x="473557" y="326863"/>
                </a:cubicBezTo>
                <a:cubicBezTo>
                  <a:pt x="484737" y="326863"/>
                  <a:pt x="484737" y="326863"/>
                  <a:pt x="484737" y="338047"/>
                </a:cubicBezTo>
                <a:cubicBezTo>
                  <a:pt x="484737" y="338047"/>
                  <a:pt x="484737" y="338047"/>
                  <a:pt x="483340" y="338047"/>
                </a:cubicBezTo>
                <a:lnTo>
                  <a:pt x="476352" y="338047"/>
                </a:lnTo>
                <a:lnTo>
                  <a:pt x="474954" y="338047"/>
                </a:lnTo>
                <a:cubicBezTo>
                  <a:pt x="473557" y="338047"/>
                  <a:pt x="473557" y="338047"/>
                  <a:pt x="473557" y="338047"/>
                </a:cubicBezTo>
                <a:lnTo>
                  <a:pt x="473557" y="349231"/>
                </a:lnTo>
                <a:cubicBezTo>
                  <a:pt x="473557" y="349231"/>
                  <a:pt x="473557" y="360776"/>
                  <a:pt x="484737" y="349231"/>
                </a:cubicBezTo>
                <a:cubicBezTo>
                  <a:pt x="484737" y="349231"/>
                  <a:pt x="484737" y="349231"/>
                  <a:pt x="484737" y="360776"/>
                </a:cubicBezTo>
                <a:lnTo>
                  <a:pt x="484737" y="371960"/>
                </a:lnTo>
                <a:cubicBezTo>
                  <a:pt x="484737" y="360776"/>
                  <a:pt x="496279" y="360776"/>
                  <a:pt x="496279" y="360776"/>
                </a:cubicBezTo>
                <a:lnTo>
                  <a:pt x="496279" y="371960"/>
                </a:lnTo>
                <a:lnTo>
                  <a:pt x="496279" y="383144"/>
                </a:lnTo>
                <a:cubicBezTo>
                  <a:pt x="496279" y="383144"/>
                  <a:pt x="496279" y="383144"/>
                  <a:pt x="497676" y="383144"/>
                </a:cubicBezTo>
                <a:lnTo>
                  <a:pt x="507460" y="383144"/>
                </a:lnTo>
                <a:lnTo>
                  <a:pt x="496279" y="394328"/>
                </a:lnTo>
                <a:cubicBezTo>
                  <a:pt x="496279" y="394328"/>
                  <a:pt x="496279" y="394328"/>
                  <a:pt x="497676" y="394328"/>
                </a:cubicBezTo>
                <a:cubicBezTo>
                  <a:pt x="499074" y="394328"/>
                  <a:pt x="501869" y="394328"/>
                  <a:pt x="507460" y="394328"/>
                </a:cubicBezTo>
                <a:lnTo>
                  <a:pt x="507460" y="405512"/>
                </a:lnTo>
                <a:cubicBezTo>
                  <a:pt x="507460" y="405512"/>
                  <a:pt x="507460" y="405512"/>
                  <a:pt x="507460" y="417057"/>
                </a:cubicBezTo>
                <a:cubicBezTo>
                  <a:pt x="507460" y="417057"/>
                  <a:pt x="507460" y="417057"/>
                  <a:pt x="518640" y="417057"/>
                </a:cubicBezTo>
                <a:lnTo>
                  <a:pt x="518640" y="428241"/>
                </a:lnTo>
                <a:lnTo>
                  <a:pt x="518640" y="439425"/>
                </a:lnTo>
                <a:lnTo>
                  <a:pt x="518640" y="450970"/>
                </a:lnTo>
                <a:cubicBezTo>
                  <a:pt x="524231" y="450970"/>
                  <a:pt x="527026" y="450970"/>
                  <a:pt x="527026" y="450970"/>
                </a:cubicBezTo>
                <a:lnTo>
                  <a:pt x="529821" y="450970"/>
                </a:lnTo>
                <a:cubicBezTo>
                  <a:pt x="529821" y="450970"/>
                  <a:pt x="529821" y="450970"/>
                  <a:pt x="531263" y="450970"/>
                </a:cubicBezTo>
                <a:lnTo>
                  <a:pt x="534149" y="450970"/>
                </a:lnTo>
                <a:lnTo>
                  <a:pt x="534690" y="450970"/>
                </a:lnTo>
                <a:lnTo>
                  <a:pt x="541362" y="450970"/>
                </a:lnTo>
                <a:cubicBezTo>
                  <a:pt x="541362" y="450970"/>
                  <a:pt x="541362" y="450970"/>
                  <a:pt x="529821" y="462154"/>
                </a:cubicBezTo>
                <a:lnTo>
                  <a:pt x="541362" y="462154"/>
                </a:lnTo>
                <a:cubicBezTo>
                  <a:pt x="541362" y="462154"/>
                  <a:pt x="541362" y="462154"/>
                  <a:pt x="541362" y="473338"/>
                </a:cubicBezTo>
                <a:lnTo>
                  <a:pt x="552543" y="473338"/>
                </a:lnTo>
                <a:cubicBezTo>
                  <a:pt x="552543" y="473338"/>
                  <a:pt x="552543" y="473338"/>
                  <a:pt x="552543" y="484522"/>
                </a:cubicBezTo>
                <a:cubicBezTo>
                  <a:pt x="552543" y="484522"/>
                  <a:pt x="552543" y="484522"/>
                  <a:pt x="553941" y="484522"/>
                </a:cubicBezTo>
                <a:lnTo>
                  <a:pt x="562326" y="484522"/>
                </a:lnTo>
                <a:cubicBezTo>
                  <a:pt x="563724" y="484522"/>
                  <a:pt x="563724" y="484522"/>
                  <a:pt x="563724" y="484522"/>
                </a:cubicBezTo>
                <a:cubicBezTo>
                  <a:pt x="563724" y="484522"/>
                  <a:pt x="563724" y="484522"/>
                  <a:pt x="565121" y="484522"/>
                </a:cubicBezTo>
                <a:lnTo>
                  <a:pt x="574904" y="484522"/>
                </a:lnTo>
                <a:cubicBezTo>
                  <a:pt x="574904" y="484522"/>
                  <a:pt x="574904" y="484522"/>
                  <a:pt x="574904" y="483124"/>
                </a:cubicBezTo>
                <a:lnTo>
                  <a:pt x="574904" y="478056"/>
                </a:lnTo>
                <a:cubicBezTo>
                  <a:pt x="574904" y="479629"/>
                  <a:pt x="574904" y="473338"/>
                  <a:pt x="574904" y="473338"/>
                </a:cubicBezTo>
                <a:lnTo>
                  <a:pt x="563724" y="473338"/>
                </a:lnTo>
                <a:lnTo>
                  <a:pt x="563724" y="462154"/>
                </a:lnTo>
                <a:lnTo>
                  <a:pt x="563724" y="450970"/>
                </a:lnTo>
                <a:cubicBezTo>
                  <a:pt x="552543" y="462154"/>
                  <a:pt x="552543" y="462154"/>
                  <a:pt x="552543" y="450970"/>
                </a:cubicBezTo>
                <a:lnTo>
                  <a:pt x="541362" y="450970"/>
                </a:lnTo>
                <a:cubicBezTo>
                  <a:pt x="541362" y="439425"/>
                  <a:pt x="552543" y="439425"/>
                  <a:pt x="552543" y="439425"/>
                </a:cubicBezTo>
                <a:lnTo>
                  <a:pt x="548305" y="439425"/>
                </a:lnTo>
                <a:lnTo>
                  <a:pt x="542760" y="439425"/>
                </a:lnTo>
                <a:cubicBezTo>
                  <a:pt x="541362" y="439425"/>
                  <a:pt x="541362" y="439425"/>
                  <a:pt x="541362" y="439425"/>
                </a:cubicBezTo>
                <a:lnTo>
                  <a:pt x="541362" y="428241"/>
                </a:lnTo>
                <a:cubicBezTo>
                  <a:pt x="541362" y="428241"/>
                  <a:pt x="541362" y="428241"/>
                  <a:pt x="541362" y="417057"/>
                </a:cubicBezTo>
                <a:lnTo>
                  <a:pt x="529821" y="417057"/>
                </a:lnTo>
                <a:lnTo>
                  <a:pt x="529821" y="405512"/>
                </a:lnTo>
                <a:cubicBezTo>
                  <a:pt x="529821" y="394328"/>
                  <a:pt x="518640" y="394328"/>
                  <a:pt x="518640" y="405512"/>
                </a:cubicBezTo>
                <a:lnTo>
                  <a:pt x="518640" y="400619"/>
                </a:lnTo>
                <a:lnTo>
                  <a:pt x="518640" y="399920"/>
                </a:lnTo>
                <a:cubicBezTo>
                  <a:pt x="518640" y="399920"/>
                  <a:pt x="518640" y="399920"/>
                  <a:pt x="518640" y="394328"/>
                </a:cubicBezTo>
                <a:lnTo>
                  <a:pt x="518640" y="383144"/>
                </a:lnTo>
                <a:cubicBezTo>
                  <a:pt x="518640" y="383144"/>
                  <a:pt x="518640" y="383144"/>
                  <a:pt x="529821" y="371960"/>
                </a:cubicBezTo>
                <a:lnTo>
                  <a:pt x="523357" y="371960"/>
                </a:lnTo>
                <a:lnTo>
                  <a:pt x="522833" y="371960"/>
                </a:lnTo>
                <a:cubicBezTo>
                  <a:pt x="521435" y="371960"/>
                  <a:pt x="518640" y="371960"/>
                  <a:pt x="518640" y="371960"/>
                </a:cubicBezTo>
                <a:cubicBezTo>
                  <a:pt x="507460" y="360776"/>
                  <a:pt x="507460" y="360776"/>
                  <a:pt x="507460" y="371960"/>
                </a:cubicBezTo>
                <a:cubicBezTo>
                  <a:pt x="507460" y="371960"/>
                  <a:pt x="507460" y="371960"/>
                  <a:pt x="507460" y="360776"/>
                </a:cubicBezTo>
                <a:lnTo>
                  <a:pt x="496279" y="360776"/>
                </a:lnTo>
                <a:lnTo>
                  <a:pt x="496279" y="349231"/>
                </a:lnTo>
                <a:lnTo>
                  <a:pt x="507460" y="349231"/>
                </a:lnTo>
                <a:lnTo>
                  <a:pt x="507460" y="338047"/>
                </a:lnTo>
                <a:lnTo>
                  <a:pt x="496279" y="349231"/>
                </a:lnTo>
                <a:lnTo>
                  <a:pt x="496279" y="338047"/>
                </a:lnTo>
                <a:cubicBezTo>
                  <a:pt x="496279" y="338047"/>
                  <a:pt x="496279" y="338047"/>
                  <a:pt x="496279" y="326863"/>
                </a:cubicBezTo>
                <a:lnTo>
                  <a:pt x="496279" y="315679"/>
                </a:lnTo>
                <a:cubicBezTo>
                  <a:pt x="496279" y="315679"/>
                  <a:pt x="496279" y="315679"/>
                  <a:pt x="494836" y="315679"/>
                </a:cubicBezTo>
                <a:lnTo>
                  <a:pt x="493393" y="315679"/>
                </a:lnTo>
                <a:lnTo>
                  <a:pt x="489606" y="315679"/>
                </a:lnTo>
                <a:cubicBezTo>
                  <a:pt x="491229" y="315679"/>
                  <a:pt x="484737" y="315679"/>
                  <a:pt x="484737" y="315679"/>
                </a:cubicBezTo>
                <a:cubicBezTo>
                  <a:pt x="484737" y="304134"/>
                  <a:pt x="496279" y="304134"/>
                  <a:pt x="484737" y="304134"/>
                </a:cubicBezTo>
                <a:cubicBezTo>
                  <a:pt x="484737" y="304134"/>
                  <a:pt x="484737" y="304134"/>
                  <a:pt x="484737" y="292950"/>
                </a:cubicBezTo>
                <a:cubicBezTo>
                  <a:pt x="484737" y="292950"/>
                  <a:pt x="473557" y="304134"/>
                  <a:pt x="473557" y="292950"/>
                </a:cubicBezTo>
                <a:lnTo>
                  <a:pt x="473557" y="281766"/>
                </a:lnTo>
                <a:cubicBezTo>
                  <a:pt x="473557" y="270582"/>
                  <a:pt x="473557" y="281766"/>
                  <a:pt x="473557" y="270582"/>
                </a:cubicBezTo>
                <a:close/>
                <a:moveTo>
                  <a:pt x="563724" y="259037"/>
                </a:moveTo>
                <a:cubicBezTo>
                  <a:pt x="563724" y="259037"/>
                  <a:pt x="563724" y="259037"/>
                  <a:pt x="563724" y="270582"/>
                </a:cubicBezTo>
                <a:cubicBezTo>
                  <a:pt x="563724" y="270582"/>
                  <a:pt x="563724" y="270582"/>
                  <a:pt x="565121" y="270582"/>
                </a:cubicBezTo>
                <a:lnTo>
                  <a:pt x="574904" y="270582"/>
                </a:lnTo>
                <a:cubicBezTo>
                  <a:pt x="574904" y="270582"/>
                  <a:pt x="574904" y="270582"/>
                  <a:pt x="574904" y="259037"/>
                </a:cubicBezTo>
                <a:lnTo>
                  <a:pt x="573507" y="259037"/>
                </a:lnTo>
                <a:lnTo>
                  <a:pt x="565121" y="259037"/>
                </a:lnTo>
                <a:cubicBezTo>
                  <a:pt x="563724" y="259037"/>
                  <a:pt x="563724" y="259037"/>
                  <a:pt x="563724" y="259037"/>
                </a:cubicBezTo>
                <a:close/>
                <a:moveTo>
                  <a:pt x="462376" y="247853"/>
                </a:moveTo>
                <a:cubicBezTo>
                  <a:pt x="462376" y="247853"/>
                  <a:pt x="462376" y="259037"/>
                  <a:pt x="451195" y="259037"/>
                </a:cubicBezTo>
                <a:cubicBezTo>
                  <a:pt x="451195" y="259037"/>
                  <a:pt x="451195" y="259037"/>
                  <a:pt x="462376" y="259037"/>
                </a:cubicBezTo>
                <a:close/>
                <a:moveTo>
                  <a:pt x="203056" y="247853"/>
                </a:moveTo>
                <a:cubicBezTo>
                  <a:pt x="203056" y="247853"/>
                  <a:pt x="203056" y="247853"/>
                  <a:pt x="203056" y="259037"/>
                </a:cubicBezTo>
                <a:cubicBezTo>
                  <a:pt x="214237" y="247853"/>
                  <a:pt x="203056" y="259037"/>
                  <a:pt x="203056" y="247853"/>
                </a:cubicBezTo>
                <a:close/>
                <a:moveTo>
                  <a:pt x="1104725" y="236669"/>
                </a:moveTo>
                <a:cubicBezTo>
                  <a:pt x="1104725" y="247853"/>
                  <a:pt x="1104725" y="247853"/>
                  <a:pt x="1115906" y="247853"/>
                </a:cubicBezTo>
                <a:cubicBezTo>
                  <a:pt x="1115906" y="247853"/>
                  <a:pt x="1104725" y="247853"/>
                  <a:pt x="1104725" y="236669"/>
                </a:cubicBezTo>
                <a:close/>
                <a:moveTo>
                  <a:pt x="811863" y="236669"/>
                </a:moveTo>
                <a:cubicBezTo>
                  <a:pt x="811863" y="236669"/>
                  <a:pt x="811863" y="236669"/>
                  <a:pt x="811863" y="247853"/>
                </a:cubicBezTo>
                <a:cubicBezTo>
                  <a:pt x="800322" y="259037"/>
                  <a:pt x="811863" y="259037"/>
                  <a:pt x="811863" y="259037"/>
                </a:cubicBezTo>
                <a:lnTo>
                  <a:pt x="800322" y="259037"/>
                </a:lnTo>
                <a:lnTo>
                  <a:pt x="800322" y="247853"/>
                </a:lnTo>
                <a:cubicBezTo>
                  <a:pt x="811863" y="247853"/>
                  <a:pt x="811863" y="236669"/>
                  <a:pt x="811863" y="236669"/>
                </a:cubicBezTo>
                <a:close/>
                <a:moveTo>
                  <a:pt x="507634" y="231951"/>
                </a:moveTo>
                <a:cubicBezTo>
                  <a:pt x="507460" y="232475"/>
                  <a:pt x="507460" y="233873"/>
                  <a:pt x="507460" y="236669"/>
                </a:cubicBezTo>
                <a:cubicBezTo>
                  <a:pt x="507460" y="236669"/>
                  <a:pt x="507460" y="236669"/>
                  <a:pt x="518640" y="236669"/>
                </a:cubicBezTo>
                <a:cubicBezTo>
                  <a:pt x="510255" y="236669"/>
                  <a:pt x="508159" y="230378"/>
                  <a:pt x="507634" y="231951"/>
                </a:cubicBezTo>
                <a:close/>
                <a:moveTo>
                  <a:pt x="924391" y="225485"/>
                </a:moveTo>
                <a:lnTo>
                  <a:pt x="924391" y="236669"/>
                </a:lnTo>
                <a:lnTo>
                  <a:pt x="935572" y="236669"/>
                </a:lnTo>
                <a:lnTo>
                  <a:pt x="935572" y="225485"/>
                </a:lnTo>
                <a:close/>
                <a:moveTo>
                  <a:pt x="834224" y="225485"/>
                </a:moveTo>
                <a:lnTo>
                  <a:pt x="834224" y="236669"/>
                </a:lnTo>
                <a:lnTo>
                  <a:pt x="840688" y="236669"/>
                </a:lnTo>
                <a:cubicBezTo>
                  <a:pt x="840164" y="236669"/>
                  <a:pt x="840514" y="236669"/>
                  <a:pt x="841212" y="236669"/>
                </a:cubicBezTo>
                <a:lnTo>
                  <a:pt x="845405" y="236669"/>
                </a:lnTo>
                <a:cubicBezTo>
                  <a:pt x="845405" y="236669"/>
                  <a:pt x="845405" y="236669"/>
                  <a:pt x="856946" y="236669"/>
                </a:cubicBezTo>
                <a:lnTo>
                  <a:pt x="856946" y="247853"/>
                </a:lnTo>
                <a:lnTo>
                  <a:pt x="845405" y="247853"/>
                </a:lnTo>
                <a:cubicBezTo>
                  <a:pt x="834224" y="259037"/>
                  <a:pt x="845405" y="259037"/>
                  <a:pt x="834224" y="259037"/>
                </a:cubicBezTo>
                <a:lnTo>
                  <a:pt x="845405" y="259037"/>
                </a:lnTo>
                <a:lnTo>
                  <a:pt x="856946" y="259037"/>
                </a:lnTo>
                <a:lnTo>
                  <a:pt x="856946" y="247853"/>
                </a:lnTo>
                <a:lnTo>
                  <a:pt x="868127" y="247853"/>
                </a:lnTo>
                <a:cubicBezTo>
                  <a:pt x="856946" y="247853"/>
                  <a:pt x="856946" y="247853"/>
                  <a:pt x="856946" y="236669"/>
                </a:cubicBezTo>
                <a:cubicBezTo>
                  <a:pt x="856946" y="236669"/>
                  <a:pt x="845405" y="236669"/>
                  <a:pt x="845405" y="225485"/>
                </a:cubicBezTo>
                <a:cubicBezTo>
                  <a:pt x="845405" y="225485"/>
                  <a:pt x="845405" y="225485"/>
                  <a:pt x="844008" y="225485"/>
                </a:cubicBezTo>
                <a:lnTo>
                  <a:pt x="838941" y="225485"/>
                </a:lnTo>
                <a:cubicBezTo>
                  <a:pt x="840514" y="225485"/>
                  <a:pt x="834224" y="225485"/>
                  <a:pt x="834224" y="225485"/>
                </a:cubicBezTo>
                <a:close/>
                <a:moveTo>
                  <a:pt x="552543" y="225485"/>
                </a:moveTo>
                <a:cubicBezTo>
                  <a:pt x="563724" y="225485"/>
                  <a:pt x="552543" y="225485"/>
                  <a:pt x="552543" y="236669"/>
                </a:cubicBezTo>
                <a:cubicBezTo>
                  <a:pt x="552543" y="236669"/>
                  <a:pt x="552543" y="236669"/>
                  <a:pt x="553941" y="236669"/>
                </a:cubicBezTo>
                <a:lnTo>
                  <a:pt x="560929" y="236669"/>
                </a:lnTo>
                <a:lnTo>
                  <a:pt x="562326" y="236669"/>
                </a:lnTo>
                <a:cubicBezTo>
                  <a:pt x="563724" y="236669"/>
                  <a:pt x="563724" y="236669"/>
                  <a:pt x="563724" y="236669"/>
                </a:cubicBezTo>
                <a:lnTo>
                  <a:pt x="563724" y="225485"/>
                </a:lnTo>
                <a:close/>
                <a:moveTo>
                  <a:pt x="191875" y="225485"/>
                </a:moveTo>
                <a:lnTo>
                  <a:pt x="191875" y="236669"/>
                </a:lnTo>
                <a:lnTo>
                  <a:pt x="198339" y="236669"/>
                </a:lnTo>
                <a:cubicBezTo>
                  <a:pt x="197815" y="236669"/>
                  <a:pt x="198165" y="236669"/>
                  <a:pt x="198863" y="236669"/>
                </a:cubicBezTo>
                <a:lnTo>
                  <a:pt x="203056" y="236669"/>
                </a:lnTo>
                <a:lnTo>
                  <a:pt x="203056" y="225485"/>
                </a:lnTo>
                <a:cubicBezTo>
                  <a:pt x="203056" y="225485"/>
                  <a:pt x="203056" y="225485"/>
                  <a:pt x="201659" y="225485"/>
                </a:cubicBezTo>
                <a:cubicBezTo>
                  <a:pt x="200261" y="225485"/>
                  <a:pt x="197466" y="225485"/>
                  <a:pt x="191875" y="225485"/>
                </a:cubicBezTo>
                <a:close/>
                <a:moveTo>
                  <a:pt x="1341323" y="213940"/>
                </a:moveTo>
                <a:cubicBezTo>
                  <a:pt x="1341323" y="213940"/>
                  <a:pt x="1341323" y="213940"/>
                  <a:pt x="1341323" y="215383"/>
                </a:cubicBezTo>
                <a:lnTo>
                  <a:pt x="1341323" y="220614"/>
                </a:lnTo>
                <a:lnTo>
                  <a:pt x="1341323" y="221156"/>
                </a:lnTo>
                <a:lnTo>
                  <a:pt x="1341323" y="225485"/>
                </a:lnTo>
                <a:lnTo>
                  <a:pt x="1352864" y="225485"/>
                </a:lnTo>
                <a:lnTo>
                  <a:pt x="1352864" y="213940"/>
                </a:lnTo>
                <a:close/>
                <a:moveTo>
                  <a:pt x="1070822" y="213940"/>
                </a:moveTo>
                <a:cubicBezTo>
                  <a:pt x="1070822" y="213940"/>
                  <a:pt x="1070822" y="213940"/>
                  <a:pt x="1070822" y="225485"/>
                </a:cubicBezTo>
                <a:lnTo>
                  <a:pt x="1070822" y="236669"/>
                </a:lnTo>
                <a:cubicBezTo>
                  <a:pt x="1070822" y="236669"/>
                  <a:pt x="1070822" y="236669"/>
                  <a:pt x="1082364" y="236669"/>
                </a:cubicBezTo>
                <a:cubicBezTo>
                  <a:pt x="1082364" y="225485"/>
                  <a:pt x="1070822" y="225485"/>
                  <a:pt x="1070822" y="225485"/>
                </a:cubicBezTo>
                <a:cubicBezTo>
                  <a:pt x="1070822" y="225485"/>
                  <a:pt x="1073708" y="225485"/>
                  <a:pt x="1075150" y="225485"/>
                </a:cubicBezTo>
                <a:lnTo>
                  <a:pt x="1075691" y="225485"/>
                </a:lnTo>
                <a:lnTo>
                  <a:pt x="1082364" y="225485"/>
                </a:lnTo>
                <a:cubicBezTo>
                  <a:pt x="1082364" y="225485"/>
                  <a:pt x="1082364" y="225485"/>
                  <a:pt x="1082364" y="213940"/>
                </a:cubicBezTo>
                <a:cubicBezTo>
                  <a:pt x="1082364" y="213940"/>
                  <a:pt x="1082364" y="213940"/>
                  <a:pt x="1070822" y="213940"/>
                </a:cubicBezTo>
                <a:close/>
                <a:moveTo>
                  <a:pt x="969475" y="213940"/>
                </a:moveTo>
                <a:lnTo>
                  <a:pt x="969475" y="225485"/>
                </a:lnTo>
                <a:lnTo>
                  <a:pt x="975938" y="225485"/>
                </a:lnTo>
                <a:cubicBezTo>
                  <a:pt x="975414" y="225485"/>
                  <a:pt x="975764" y="225485"/>
                  <a:pt x="976463" y="225485"/>
                </a:cubicBezTo>
                <a:lnTo>
                  <a:pt x="979258" y="225485"/>
                </a:lnTo>
                <a:lnTo>
                  <a:pt x="980655" y="225485"/>
                </a:lnTo>
                <a:cubicBezTo>
                  <a:pt x="980655" y="225485"/>
                  <a:pt x="980655" y="225485"/>
                  <a:pt x="980655" y="213940"/>
                </a:cubicBezTo>
                <a:cubicBezTo>
                  <a:pt x="980655" y="213940"/>
                  <a:pt x="980655" y="213940"/>
                  <a:pt x="979258" y="213940"/>
                </a:cubicBezTo>
                <a:lnTo>
                  <a:pt x="974192" y="213940"/>
                </a:lnTo>
                <a:lnTo>
                  <a:pt x="973667" y="213940"/>
                </a:lnTo>
                <a:cubicBezTo>
                  <a:pt x="972270" y="213940"/>
                  <a:pt x="969475" y="213940"/>
                  <a:pt x="969475" y="213940"/>
                </a:cubicBezTo>
                <a:close/>
                <a:moveTo>
                  <a:pt x="1104725" y="202756"/>
                </a:moveTo>
                <a:cubicBezTo>
                  <a:pt x="1104725" y="202756"/>
                  <a:pt x="1104725" y="213940"/>
                  <a:pt x="1093544" y="213940"/>
                </a:cubicBezTo>
                <a:lnTo>
                  <a:pt x="1093544" y="225485"/>
                </a:lnTo>
                <a:cubicBezTo>
                  <a:pt x="1093544" y="225485"/>
                  <a:pt x="1093544" y="225485"/>
                  <a:pt x="1104725" y="213940"/>
                </a:cubicBezTo>
                <a:close/>
                <a:moveTo>
                  <a:pt x="552543" y="202756"/>
                </a:moveTo>
                <a:cubicBezTo>
                  <a:pt x="552543" y="202756"/>
                  <a:pt x="552543" y="202756"/>
                  <a:pt x="552543" y="213940"/>
                </a:cubicBezTo>
                <a:cubicBezTo>
                  <a:pt x="552543" y="202756"/>
                  <a:pt x="563724" y="202756"/>
                  <a:pt x="563724" y="202756"/>
                </a:cubicBezTo>
                <a:lnTo>
                  <a:pt x="559531" y="202756"/>
                </a:lnTo>
                <a:cubicBezTo>
                  <a:pt x="558832" y="202756"/>
                  <a:pt x="558483" y="202756"/>
                  <a:pt x="559007" y="202756"/>
                </a:cubicBezTo>
                <a:close/>
                <a:moveTo>
                  <a:pt x="157973" y="202756"/>
                </a:moveTo>
                <a:lnTo>
                  <a:pt x="169153" y="202756"/>
                </a:lnTo>
                <a:cubicBezTo>
                  <a:pt x="169153" y="202756"/>
                  <a:pt x="169153" y="202756"/>
                  <a:pt x="180695" y="202756"/>
                </a:cubicBezTo>
                <a:cubicBezTo>
                  <a:pt x="180695" y="202756"/>
                  <a:pt x="180695" y="205552"/>
                  <a:pt x="180695" y="206950"/>
                </a:cubicBezTo>
                <a:lnTo>
                  <a:pt x="180695" y="207474"/>
                </a:lnTo>
                <a:lnTo>
                  <a:pt x="180695" y="213940"/>
                </a:lnTo>
                <a:lnTo>
                  <a:pt x="180695" y="225485"/>
                </a:lnTo>
                <a:lnTo>
                  <a:pt x="169153" y="225485"/>
                </a:lnTo>
                <a:cubicBezTo>
                  <a:pt x="180695" y="225485"/>
                  <a:pt x="169153" y="213940"/>
                  <a:pt x="169153" y="213940"/>
                </a:cubicBezTo>
                <a:lnTo>
                  <a:pt x="169153" y="225485"/>
                </a:lnTo>
                <a:cubicBezTo>
                  <a:pt x="157973" y="225485"/>
                  <a:pt x="157973" y="236669"/>
                  <a:pt x="157973" y="236669"/>
                </a:cubicBezTo>
                <a:cubicBezTo>
                  <a:pt x="157973" y="236669"/>
                  <a:pt x="157973" y="236669"/>
                  <a:pt x="146792" y="236669"/>
                </a:cubicBezTo>
                <a:cubicBezTo>
                  <a:pt x="157973" y="236669"/>
                  <a:pt x="157973" y="225485"/>
                  <a:pt x="157973" y="225485"/>
                </a:cubicBezTo>
                <a:cubicBezTo>
                  <a:pt x="157973" y="225485"/>
                  <a:pt x="157973" y="218991"/>
                  <a:pt x="157973" y="220614"/>
                </a:cubicBezTo>
                <a:lnTo>
                  <a:pt x="157973" y="213940"/>
                </a:lnTo>
                <a:cubicBezTo>
                  <a:pt x="157973" y="213940"/>
                  <a:pt x="157973" y="213940"/>
                  <a:pt x="157973" y="202756"/>
                </a:cubicBezTo>
                <a:close/>
                <a:moveTo>
                  <a:pt x="445425" y="194368"/>
                </a:moveTo>
                <a:cubicBezTo>
                  <a:pt x="442540" y="194368"/>
                  <a:pt x="439654" y="197164"/>
                  <a:pt x="439654" y="202756"/>
                </a:cubicBezTo>
                <a:cubicBezTo>
                  <a:pt x="439654" y="202756"/>
                  <a:pt x="439654" y="213940"/>
                  <a:pt x="451195" y="213940"/>
                </a:cubicBezTo>
                <a:lnTo>
                  <a:pt x="457659" y="213940"/>
                </a:lnTo>
                <a:cubicBezTo>
                  <a:pt x="456087" y="213940"/>
                  <a:pt x="462376" y="213940"/>
                  <a:pt x="462376" y="213940"/>
                </a:cubicBezTo>
                <a:lnTo>
                  <a:pt x="462376" y="202756"/>
                </a:lnTo>
                <a:lnTo>
                  <a:pt x="451195" y="202756"/>
                </a:lnTo>
                <a:cubicBezTo>
                  <a:pt x="451195" y="197164"/>
                  <a:pt x="448310" y="194368"/>
                  <a:pt x="445425" y="194368"/>
                </a:cubicBezTo>
                <a:close/>
                <a:moveTo>
                  <a:pt x="1352864" y="191572"/>
                </a:moveTo>
                <a:cubicBezTo>
                  <a:pt x="1352864" y="191572"/>
                  <a:pt x="1352864" y="191572"/>
                  <a:pt x="1364045" y="202756"/>
                </a:cubicBezTo>
                <a:lnTo>
                  <a:pt x="1364045" y="191572"/>
                </a:lnTo>
                <a:cubicBezTo>
                  <a:pt x="1364045" y="191572"/>
                  <a:pt x="1364045" y="191572"/>
                  <a:pt x="1352864" y="191572"/>
                </a:cubicBezTo>
                <a:close/>
                <a:moveTo>
                  <a:pt x="969475" y="191572"/>
                </a:moveTo>
                <a:cubicBezTo>
                  <a:pt x="969475" y="202756"/>
                  <a:pt x="969475" y="202756"/>
                  <a:pt x="958294" y="202756"/>
                </a:cubicBezTo>
                <a:lnTo>
                  <a:pt x="964758" y="202756"/>
                </a:lnTo>
                <a:cubicBezTo>
                  <a:pt x="964234" y="202756"/>
                  <a:pt x="964583" y="202756"/>
                  <a:pt x="965282" y="202756"/>
                </a:cubicBezTo>
                <a:lnTo>
                  <a:pt x="969475" y="202756"/>
                </a:lnTo>
                <a:close/>
                <a:moveTo>
                  <a:pt x="845405" y="191572"/>
                </a:moveTo>
                <a:cubicBezTo>
                  <a:pt x="845405" y="191572"/>
                  <a:pt x="845405" y="202756"/>
                  <a:pt x="834224" y="202756"/>
                </a:cubicBezTo>
                <a:lnTo>
                  <a:pt x="840688" y="202756"/>
                </a:lnTo>
                <a:cubicBezTo>
                  <a:pt x="840164" y="202756"/>
                  <a:pt x="840514" y="202756"/>
                  <a:pt x="841212" y="202756"/>
                </a:cubicBezTo>
                <a:lnTo>
                  <a:pt x="842610" y="202756"/>
                </a:lnTo>
                <a:lnTo>
                  <a:pt x="845405" y="202756"/>
                </a:lnTo>
                <a:cubicBezTo>
                  <a:pt x="845405" y="202756"/>
                  <a:pt x="845405" y="202756"/>
                  <a:pt x="856946" y="202756"/>
                </a:cubicBezTo>
                <a:lnTo>
                  <a:pt x="856946" y="191572"/>
                </a:lnTo>
                <a:close/>
                <a:moveTo>
                  <a:pt x="417293" y="191572"/>
                </a:moveTo>
                <a:lnTo>
                  <a:pt x="417293" y="202756"/>
                </a:lnTo>
                <a:cubicBezTo>
                  <a:pt x="428473" y="191572"/>
                  <a:pt x="417293" y="191572"/>
                  <a:pt x="417293" y="191572"/>
                </a:cubicBezTo>
                <a:close/>
                <a:moveTo>
                  <a:pt x="304404" y="180388"/>
                </a:moveTo>
                <a:cubicBezTo>
                  <a:pt x="304404" y="180388"/>
                  <a:pt x="304404" y="191572"/>
                  <a:pt x="315945" y="191572"/>
                </a:cubicBezTo>
                <a:lnTo>
                  <a:pt x="315945" y="180388"/>
                </a:lnTo>
                <a:close/>
                <a:moveTo>
                  <a:pt x="225778" y="180388"/>
                </a:moveTo>
                <a:cubicBezTo>
                  <a:pt x="225778" y="180388"/>
                  <a:pt x="214237" y="180388"/>
                  <a:pt x="214237" y="191572"/>
                </a:cubicBezTo>
                <a:cubicBezTo>
                  <a:pt x="214237" y="191572"/>
                  <a:pt x="220729" y="191572"/>
                  <a:pt x="219106" y="191572"/>
                </a:cubicBezTo>
                <a:lnTo>
                  <a:pt x="225778" y="191572"/>
                </a:lnTo>
                <a:cubicBezTo>
                  <a:pt x="225778" y="191572"/>
                  <a:pt x="225778" y="191572"/>
                  <a:pt x="225778" y="180388"/>
                </a:cubicBezTo>
                <a:close/>
                <a:moveTo>
                  <a:pt x="180695" y="180388"/>
                </a:moveTo>
                <a:lnTo>
                  <a:pt x="191875" y="180388"/>
                </a:lnTo>
                <a:cubicBezTo>
                  <a:pt x="191875" y="180388"/>
                  <a:pt x="191875" y="180388"/>
                  <a:pt x="191875" y="191572"/>
                </a:cubicBezTo>
                <a:lnTo>
                  <a:pt x="185412" y="191572"/>
                </a:lnTo>
                <a:lnTo>
                  <a:pt x="184887" y="191572"/>
                </a:lnTo>
                <a:cubicBezTo>
                  <a:pt x="183490" y="191572"/>
                  <a:pt x="180695" y="191572"/>
                  <a:pt x="180695" y="191572"/>
                </a:cubicBezTo>
                <a:cubicBezTo>
                  <a:pt x="180695" y="191572"/>
                  <a:pt x="180695" y="191572"/>
                  <a:pt x="180695" y="180388"/>
                </a:cubicBezTo>
                <a:close/>
                <a:moveTo>
                  <a:pt x="1375226" y="168843"/>
                </a:moveTo>
                <a:lnTo>
                  <a:pt x="1386406" y="168843"/>
                </a:lnTo>
                <a:lnTo>
                  <a:pt x="1386406" y="180388"/>
                </a:lnTo>
                <a:cubicBezTo>
                  <a:pt x="1386406" y="168843"/>
                  <a:pt x="1386406" y="168843"/>
                  <a:pt x="1375226" y="168843"/>
                </a:cubicBezTo>
                <a:close/>
                <a:moveTo>
                  <a:pt x="225953" y="164125"/>
                </a:moveTo>
                <a:cubicBezTo>
                  <a:pt x="225778" y="164649"/>
                  <a:pt x="225778" y="166047"/>
                  <a:pt x="225778" y="168843"/>
                </a:cubicBezTo>
                <a:cubicBezTo>
                  <a:pt x="225778" y="168843"/>
                  <a:pt x="225778" y="168843"/>
                  <a:pt x="236959" y="168843"/>
                </a:cubicBezTo>
                <a:cubicBezTo>
                  <a:pt x="228573" y="168843"/>
                  <a:pt x="226477" y="162552"/>
                  <a:pt x="225953" y="164125"/>
                </a:cubicBezTo>
                <a:close/>
                <a:moveTo>
                  <a:pt x="507460" y="157659"/>
                </a:moveTo>
                <a:lnTo>
                  <a:pt x="507460" y="168843"/>
                </a:lnTo>
                <a:cubicBezTo>
                  <a:pt x="518640" y="168843"/>
                  <a:pt x="518640" y="157659"/>
                  <a:pt x="518640" y="157659"/>
                </a:cubicBezTo>
                <a:lnTo>
                  <a:pt x="515845" y="157659"/>
                </a:lnTo>
                <a:cubicBezTo>
                  <a:pt x="515845" y="157659"/>
                  <a:pt x="513050" y="157659"/>
                  <a:pt x="507460" y="157659"/>
                </a:cubicBezTo>
                <a:close/>
                <a:moveTo>
                  <a:pt x="451195" y="157659"/>
                </a:moveTo>
                <a:cubicBezTo>
                  <a:pt x="451195" y="168843"/>
                  <a:pt x="439654" y="168843"/>
                  <a:pt x="439654" y="168843"/>
                </a:cubicBezTo>
                <a:lnTo>
                  <a:pt x="439654" y="180388"/>
                </a:lnTo>
                <a:cubicBezTo>
                  <a:pt x="439654" y="168843"/>
                  <a:pt x="439654" y="168843"/>
                  <a:pt x="428473" y="168843"/>
                </a:cubicBezTo>
                <a:lnTo>
                  <a:pt x="428473" y="180388"/>
                </a:lnTo>
                <a:lnTo>
                  <a:pt x="439654" y="180388"/>
                </a:lnTo>
                <a:cubicBezTo>
                  <a:pt x="451195" y="180388"/>
                  <a:pt x="439654" y="168843"/>
                  <a:pt x="439654" y="168843"/>
                </a:cubicBezTo>
                <a:lnTo>
                  <a:pt x="451195" y="168843"/>
                </a:lnTo>
                <a:cubicBezTo>
                  <a:pt x="451195" y="168843"/>
                  <a:pt x="451195" y="168843"/>
                  <a:pt x="451195" y="157659"/>
                </a:cubicBezTo>
                <a:close/>
                <a:moveTo>
                  <a:pt x="304404" y="157659"/>
                </a:moveTo>
                <a:cubicBezTo>
                  <a:pt x="304404" y="157659"/>
                  <a:pt x="304404" y="168843"/>
                  <a:pt x="293223" y="168843"/>
                </a:cubicBezTo>
                <a:cubicBezTo>
                  <a:pt x="293223" y="168843"/>
                  <a:pt x="293223" y="168843"/>
                  <a:pt x="304404" y="168843"/>
                </a:cubicBezTo>
                <a:lnTo>
                  <a:pt x="315945" y="168843"/>
                </a:lnTo>
                <a:cubicBezTo>
                  <a:pt x="315945" y="157659"/>
                  <a:pt x="304404" y="168843"/>
                  <a:pt x="304404" y="168843"/>
                </a:cubicBezTo>
                <a:cubicBezTo>
                  <a:pt x="304404" y="168843"/>
                  <a:pt x="304404" y="168843"/>
                  <a:pt x="304404" y="157659"/>
                </a:cubicBezTo>
                <a:close/>
                <a:moveTo>
                  <a:pt x="1318962" y="146475"/>
                </a:moveTo>
                <a:lnTo>
                  <a:pt x="1318962" y="157659"/>
                </a:lnTo>
                <a:lnTo>
                  <a:pt x="1330142" y="146475"/>
                </a:lnTo>
                <a:close/>
                <a:moveTo>
                  <a:pt x="800322" y="146475"/>
                </a:moveTo>
                <a:cubicBezTo>
                  <a:pt x="800322" y="146475"/>
                  <a:pt x="800322" y="146475"/>
                  <a:pt x="811863" y="157659"/>
                </a:cubicBezTo>
                <a:lnTo>
                  <a:pt x="807535" y="157659"/>
                </a:lnTo>
                <a:cubicBezTo>
                  <a:pt x="806814" y="157659"/>
                  <a:pt x="806453" y="157659"/>
                  <a:pt x="806994" y="157659"/>
                </a:cubicBezTo>
                <a:lnTo>
                  <a:pt x="805191" y="157659"/>
                </a:lnTo>
                <a:cubicBezTo>
                  <a:pt x="806814" y="157659"/>
                  <a:pt x="800322" y="157659"/>
                  <a:pt x="800322" y="157659"/>
                </a:cubicBezTo>
                <a:close/>
                <a:moveTo>
                  <a:pt x="191875" y="146475"/>
                </a:moveTo>
                <a:lnTo>
                  <a:pt x="191875" y="157659"/>
                </a:lnTo>
                <a:lnTo>
                  <a:pt x="180695" y="157659"/>
                </a:lnTo>
                <a:cubicBezTo>
                  <a:pt x="180695" y="157659"/>
                  <a:pt x="191875" y="157659"/>
                  <a:pt x="191875" y="146475"/>
                </a:cubicBezTo>
                <a:close/>
                <a:moveTo>
                  <a:pt x="449753" y="138087"/>
                </a:moveTo>
                <a:cubicBezTo>
                  <a:pt x="448310" y="138087"/>
                  <a:pt x="445425" y="140883"/>
                  <a:pt x="439654" y="146475"/>
                </a:cubicBezTo>
                <a:lnTo>
                  <a:pt x="451195" y="146475"/>
                </a:lnTo>
                <a:cubicBezTo>
                  <a:pt x="451195" y="140883"/>
                  <a:pt x="451195" y="138087"/>
                  <a:pt x="449753" y="138087"/>
                </a:cubicBezTo>
                <a:close/>
                <a:moveTo>
                  <a:pt x="1149808" y="135291"/>
                </a:moveTo>
                <a:lnTo>
                  <a:pt x="1149808" y="136689"/>
                </a:lnTo>
                <a:lnTo>
                  <a:pt x="1149808" y="141757"/>
                </a:lnTo>
                <a:lnTo>
                  <a:pt x="1149808" y="142281"/>
                </a:lnTo>
                <a:lnTo>
                  <a:pt x="1149808" y="146475"/>
                </a:lnTo>
                <a:cubicBezTo>
                  <a:pt x="1149808" y="146475"/>
                  <a:pt x="1149808" y="146475"/>
                  <a:pt x="1160989" y="146475"/>
                </a:cubicBezTo>
                <a:cubicBezTo>
                  <a:pt x="1149808" y="146475"/>
                  <a:pt x="1149808" y="146475"/>
                  <a:pt x="1149808" y="135291"/>
                </a:cubicBezTo>
                <a:close/>
                <a:moveTo>
                  <a:pt x="1093544" y="135291"/>
                </a:moveTo>
                <a:lnTo>
                  <a:pt x="1093544" y="146475"/>
                </a:lnTo>
                <a:cubicBezTo>
                  <a:pt x="1093544" y="146475"/>
                  <a:pt x="1096339" y="146475"/>
                  <a:pt x="1097737" y="146475"/>
                </a:cubicBezTo>
                <a:cubicBezTo>
                  <a:pt x="1098436" y="146475"/>
                  <a:pt x="1098785" y="146475"/>
                  <a:pt x="1098261" y="146475"/>
                </a:cubicBezTo>
                <a:lnTo>
                  <a:pt x="1104725" y="146475"/>
                </a:lnTo>
                <a:cubicBezTo>
                  <a:pt x="1093544" y="135291"/>
                  <a:pt x="1093544" y="135291"/>
                  <a:pt x="1104725" y="135291"/>
                </a:cubicBezTo>
                <a:close/>
                <a:moveTo>
                  <a:pt x="1307781" y="123746"/>
                </a:moveTo>
                <a:lnTo>
                  <a:pt x="1307781" y="135291"/>
                </a:lnTo>
                <a:cubicBezTo>
                  <a:pt x="1307781" y="135291"/>
                  <a:pt x="1307781" y="135291"/>
                  <a:pt x="1318962" y="135291"/>
                </a:cubicBezTo>
                <a:cubicBezTo>
                  <a:pt x="1318962" y="135291"/>
                  <a:pt x="1318962" y="135291"/>
                  <a:pt x="1318962" y="123746"/>
                </a:cubicBezTo>
                <a:cubicBezTo>
                  <a:pt x="1318962" y="135291"/>
                  <a:pt x="1318962" y="123746"/>
                  <a:pt x="1307781" y="123746"/>
                </a:cubicBezTo>
                <a:close/>
                <a:moveTo>
                  <a:pt x="1251156" y="123746"/>
                </a:moveTo>
                <a:lnTo>
                  <a:pt x="1251156" y="135291"/>
                </a:lnTo>
                <a:lnTo>
                  <a:pt x="1257828" y="135291"/>
                </a:lnTo>
                <a:cubicBezTo>
                  <a:pt x="1256205" y="135291"/>
                  <a:pt x="1262697" y="135291"/>
                  <a:pt x="1262697" y="135291"/>
                </a:cubicBezTo>
                <a:cubicBezTo>
                  <a:pt x="1262697" y="135291"/>
                  <a:pt x="1262697" y="132405"/>
                  <a:pt x="1262697" y="130962"/>
                </a:cubicBezTo>
                <a:lnTo>
                  <a:pt x="1262697" y="130420"/>
                </a:lnTo>
                <a:lnTo>
                  <a:pt x="1262697" y="128616"/>
                </a:lnTo>
                <a:lnTo>
                  <a:pt x="1262697" y="128075"/>
                </a:lnTo>
                <a:lnTo>
                  <a:pt x="1262697" y="125189"/>
                </a:lnTo>
                <a:cubicBezTo>
                  <a:pt x="1262697" y="123746"/>
                  <a:pt x="1262697" y="123746"/>
                  <a:pt x="1262697" y="123746"/>
                </a:cubicBezTo>
                <a:close/>
                <a:moveTo>
                  <a:pt x="1149808" y="112562"/>
                </a:moveTo>
                <a:lnTo>
                  <a:pt x="1149808" y="123746"/>
                </a:lnTo>
                <a:cubicBezTo>
                  <a:pt x="1149808" y="123746"/>
                  <a:pt x="1149808" y="123746"/>
                  <a:pt x="1151206" y="123746"/>
                </a:cubicBezTo>
                <a:lnTo>
                  <a:pt x="1159592" y="123746"/>
                </a:lnTo>
                <a:cubicBezTo>
                  <a:pt x="1160989" y="123746"/>
                  <a:pt x="1160989" y="123746"/>
                  <a:pt x="1160989" y="123746"/>
                </a:cubicBezTo>
                <a:cubicBezTo>
                  <a:pt x="1160989" y="123746"/>
                  <a:pt x="1160989" y="123746"/>
                  <a:pt x="1160989" y="112562"/>
                </a:cubicBezTo>
                <a:lnTo>
                  <a:pt x="1159592" y="112562"/>
                </a:lnTo>
                <a:cubicBezTo>
                  <a:pt x="1158194" y="112562"/>
                  <a:pt x="1155399" y="112562"/>
                  <a:pt x="1149808" y="112562"/>
                </a:cubicBezTo>
                <a:close/>
                <a:moveTo>
                  <a:pt x="1093544" y="112562"/>
                </a:moveTo>
                <a:lnTo>
                  <a:pt x="1093544" y="123746"/>
                </a:lnTo>
                <a:lnTo>
                  <a:pt x="1104725" y="112562"/>
                </a:lnTo>
                <a:cubicBezTo>
                  <a:pt x="1104725" y="112562"/>
                  <a:pt x="1104725" y="112562"/>
                  <a:pt x="1093544" y="112562"/>
                </a:cubicBezTo>
                <a:close/>
                <a:moveTo>
                  <a:pt x="1273878" y="101378"/>
                </a:moveTo>
                <a:lnTo>
                  <a:pt x="1285059" y="101378"/>
                </a:lnTo>
                <a:cubicBezTo>
                  <a:pt x="1285059" y="112562"/>
                  <a:pt x="1273878" y="101378"/>
                  <a:pt x="1273878" y="101378"/>
                </a:cubicBezTo>
                <a:close/>
                <a:moveTo>
                  <a:pt x="834224" y="101378"/>
                </a:moveTo>
                <a:cubicBezTo>
                  <a:pt x="834224" y="101378"/>
                  <a:pt x="834224" y="101378"/>
                  <a:pt x="834224" y="112562"/>
                </a:cubicBezTo>
                <a:cubicBezTo>
                  <a:pt x="845405" y="123746"/>
                  <a:pt x="834224" y="123746"/>
                  <a:pt x="834224" y="123746"/>
                </a:cubicBezTo>
                <a:cubicBezTo>
                  <a:pt x="834224" y="123746"/>
                  <a:pt x="834224" y="123746"/>
                  <a:pt x="835622" y="123746"/>
                </a:cubicBezTo>
                <a:lnTo>
                  <a:pt x="838417" y="123746"/>
                </a:lnTo>
                <a:lnTo>
                  <a:pt x="838941" y="123746"/>
                </a:lnTo>
                <a:lnTo>
                  <a:pt x="840688" y="123746"/>
                </a:lnTo>
                <a:cubicBezTo>
                  <a:pt x="839116" y="123746"/>
                  <a:pt x="845405" y="123746"/>
                  <a:pt x="845405" y="123746"/>
                </a:cubicBezTo>
                <a:cubicBezTo>
                  <a:pt x="845405" y="123746"/>
                  <a:pt x="845405" y="123746"/>
                  <a:pt x="845405" y="112562"/>
                </a:cubicBezTo>
                <a:cubicBezTo>
                  <a:pt x="845405" y="112562"/>
                  <a:pt x="845405" y="112562"/>
                  <a:pt x="834224" y="112562"/>
                </a:cubicBezTo>
                <a:cubicBezTo>
                  <a:pt x="845405" y="112562"/>
                  <a:pt x="845405" y="112562"/>
                  <a:pt x="845405" y="101378"/>
                </a:cubicBezTo>
                <a:lnTo>
                  <a:pt x="844008" y="101378"/>
                </a:lnTo>
                <a:lnTo>
                  <a:pt x="835622" y="101378"/>
                </a:lnTo>
                <a:cubicBezTo>
                  <a:pt x="834224" y="101378"/>
                  <a:pt x="834224" y="101378"/>
                  <a:pt x="834224" y="101378"/>
                </a:cubicBezTo>
                <a:close/>
                <a:moveTo>
                  <a:pt x="1296065" y="96507"/>
                </a:moveTo>
                <a:cubicBezTo>
                  <a:pt x="1296240" y="97049"/>
                  <a:pt x="1296240" y="98492"/>
                  <a:pt x="1296240" y="101378"/>
                </a:cubicBezTo>
                <a:cubicBezTo>
                  <a:pt x="1296240" y="101378"/>
                  <a:pt x="1296240" y="101378"/>
                  <a:pt x="1296240" y="102776"/>
                </a:cubicBezTo>
                <a:lnTo>
                  <a:pt x="1296240" y="107844"/>
                </a:lnTo>
                <a:lnTo>
                  <a:pt x="1296240" y="108368"/>
                </a:lnTo>
                <a:lnTo>
                  <a:pt x="1296240" y="112562"/>
                </a:lnTo>
                <a:cubicBezTo>
                  <a:pt x="1296240" y="112562"/>
                  <a:pt x="1285059" y="112562"/>
                  <a:pt x="1285059" y="101378"/>
                </a:cubicBezTo>
                <a:cubicBezTo>
                  <a:pt x="1293444" y="101378"/>
                  <a:pt x="1295541" y="94884"/>
                  <a:pt x="1296065" y="96507"/>
                </a:cubicBezTo>
                <a:close/>
                <a:moveTo>
                  <a:pt x="1239975" y="89833"/>
                </a:moveTo>
                <a:cubicBezTo>
                  <a:pt x="1239975" y="89833"/>
                  <a:pt x="1239975" y="101378"/>
                  <a:pt x="1251156" y="101378"/>
                </a:cubicBezTo>
                <a:lnTo>
                  <a:pt x="1239975" y="101378"/>
                </a:lnTo>
                <a:cubicBezTo>
                  <a:pt x="1239975" y="101378"/>
                  <a:pt x="1239975" y="101378"/>
                  <a:pt x="1238578" y="101378"/>
                </a:cubicBezTo>
                <a:lnTo>
                  <a:pt x="1233512" y="101378"/>
                </a:lnTo>
                <a:cubicBezTo>
                  <a:pt x="1235084" y="101378"/>
                  <a:pt x="1228795" y="101378"/>
                  <a:pt x="1228795" y="101378"/>
                </a:cubicBezTo>
                <a:cubicBezTo>
                  <a:pt x="1239975" y="101378"/>
                  <a:pt x="1239975" y="101378"/>
                  <a:pt x="1239975" y="89833"/>
                </a:cubicBezTo>
                <a:close/>
                <a:moveTo>
                  <a:pt x="1251156" y="78649"/>
                </a:moveTo>
                <a:cubicBezTo>
                  <a:pt x="1251156" y="78649"/>
                  <a:pt x="1251156" y="78649"/>
                  <a:pt x="1262697" y="78649"/>
                </a:cubicBezTo>
                <a:cubicBezTo>
                  <a:pt x="1262697" y="89833"/>
                  <a:pt x="1273878" y="89833"/>
                  <a:pt x="1273878" y="78649"/>
                </a:cubicBezTo>
                <a:cubicBezTo>
                  <a:pt x="1273878" y="78649"/>
                  <a:pt x="1273878" y="78649"/>
                  <a:pt x="1273878" y="89833"/>
                </a:cubicBezTo>
                <a:lnTo>
                  <a:pt x="1262697" y="89833"/>
                </a:lnTo>
                <a:cubicBezTo>
                  <a:pt x="1262697" y="89833"/>
                  <a:pt x="1262697" y="89833"/>
                  <a:pt x="1262697" y="91276"/>
                </a:cubicBezTo>
                <a:lnTo>
                  <a:pt x="1262697" y="99935"/>
                </a:lnTo>
                <a:lnTo>
                  <a:pt x="1262697" y="101378"/>
                </a:lnTo>
                <a:cubicBezTo>
                  <a:pt x="1262697" y="89833"/>
                  <a:pt x="1262697" y="89833"/>
                  <a:pt x="1251156" y="89833"/>
                </a:cubicBezTo>
                <a:close/>
                <a:moveTo>
                  <a:pt x="1239975" y="78649"/>
                </a:moveTo>
                <a:lnTo>
                  <a:pt x="1251156" y="89833"/>
                </a:lnTo>
                <a:lnTo>
                  <a:pt x="1251156" y="91276"/>
                </a:lnTo>
                <a:lnTo>
                  <a:pt x="1251156" y="99935"/>
                </a:lnTo>
                <a:lnTo>
                  <a:pt x="1251156" y="101378"/>
                </a:lnTo>
                <a:cubicBezTo>
                  <a:pt x="1251156" y="101378"/>
                  <a:pt x="1251156" y="101378"/>
                  <a:pt x="1239975" y="89833"/>
                </a:cubicBezTo>
                <a:cubicBezTo>
                  <a:pt x="1239975" y="89833"/>
                  <a:pt x="1239975" y="89833"/>
                  <a:pt x="1239975" y="78649"/>
                </a:cubicBezTo>
                <a:close/>
                <a:moveTo>
                  <a:pt x="1194892" y="78649"/>
                </a:moveTo>
                <a:cubicBezTo>
                  <a:pt x="1194892" y="78649"/>
                  <a:pt x="1194892" y="78649"/>
                  <a:pt x="1194892" y="89833"/>
                </a:cubicBezTo>
                <a:cubicBezTo>
                  <a:pt x="1194892" y="89833"/>
                  <a:pt x="1194892" y="89833"/>
                  <a:pt x="1194892" y="101378"/>
                </a:cubicBezTo>
                <a:lnTo>
                  <a:pt x="1194892" y="112562"/>
                </a:lnTo>
                <a:cubicBezTo>
                  <a:pt x="1206073" y="112562"/>
                  <a:pt x="1194892" y="101378"/>
                  <a:pt x="1206073" y="101378"/>
                </a:cubicBezTo>
                <a:cubicBezTo>
                  <a:pt x="1206073" y="89833"/>
                  <a:pt x="1194892" y="101378"/>
                  <a:pt x="1194892" y="89833"/>
                </a:cubicBezTo>
                <a:cubicBezTo>
                  <a:pt x="1194892" y="89833"/>
                  <a:pt x="1194892" y="89833"/>
                  <a:pt x="1206073" y="78649"/>
                </a:cubicBezTo>
                <a:cubicBezTo>
                  <a:pt x="1206073" y="78649"/>
                  <a:pt x="1206073" y="78649"/>
                  <a:pt x="1194892" y="78649"/>
                </a:cubicBezTo>
                <a:close/>
                <a:moveTo>
                  <a:pt x="1093544" y="78649"/>
                </a:moveTo>
                <a:cubicBezTo>
                  <a:pt x="1093544" y="78649"/>
                  <a:pt x="1093544" y="78649"/>
                  <a:pt x="1082364" y="89833"/>
                </a:cubicBezTo>
                <a:cubicBezTo>
                  <a:pt x="1082364" y="89833"/>
                  <a:pt x="1085159" y="89833"/>
                  <a:pt x="1086556" y="89833"/>
                </a:cubicBezTo>
                <a:lnTo>
                  <a:pt x="1087081" y="89833"/>
                </a:lnTo>
                <a:lnTo>
                  <a:pt x="1093544" y="89833"/>
                </a:lnTo>
                <a:cubicBezTo>
                  <a:pt x="1093544" y="89833"/>
                  <a:pt x="1093544" y="89833"/>
                  <a:pt x="1104725" y="89833"/>
                </a:cubicBezTo>
                <a:cubicBezTo>
                  <a:pt x="1104725" y="89833"/>
                  <a:pt x="1093544" y="89833"/>
                  <a:pt x="1093544" y="101378"/>
                </a:cubicBezTo>
                <a:cubicBezTo>
                  <a:pt x="1093544" y="101378"/>
                  <a:pt x="1093544" y="101378"/>
                  <a:pt x="1094942" y="101378"/>
                </a:cubicBezTo>
                <a:lnTo>
                  <a:pt x="1101930" y="101378"/>
                </a:lnTo>
                <a:lnTo>
                  <a:pt x="1104725" y="101378"/>
                </a:lnTo>
                <a:lnTo>
                  <a:pt x="1104725" y="89833"/>
                </a:lnTo>
                <a:cubicBezTo>
                  <a:pt x="1104725" y="89833"/>
                  <a:pt x="1104725" y="89833"/>
                  <a:pt x="1104725" y="78649"/>
                </a:cubicBezTo>
                <a:close/>
                <a:moveTo>
                  <a:pt x="823044" y="78649"/>
                </a:moveTo>
                <a:cubicBezTo>
                  <a:pt x="834224" y="78649"/>
                  <a:pt x="823044" y="78649"/>
                  <a:pt x="823044" y="89833"/>
                </a:cubicBezTo>
                <a:cubicBezTo>
                  <a:pt x="823044" y="89833"/>
                  <a:pt x="823044" y="89833"/>
                  <a:pt x="823044" y="78649"/>
                </a:cubicBezTo>
                <a:close/>
                <a:moveTo>
                  <a:pt x="823044" y="67465"/>
                </a:moveTo>
                <a:cubicBezTo>
                  <a:pt x="823044" y="67465"/>
                  <a:pt x="823044" y="67465"/>
                  <a:pt x="824441" y="67465"/>
                </a:cubicBezTo>
                <a:lnTo>
                  <a:pt x="832827" y="67465"/>
                </a:lnTo>
                <a:lnTo>
                  <a:pt x="834224" y="67465"/>
                </a:lnTo>
                <a:cubicBezTo>
                  <a:pt x="834224" y="67465"/>
                  <a:pt x="834224" y="67465"/>
                  <a:pt x="834224" y="78649"/>
                </a:cubicBezTo>
                <a:lnTo>
                  <a:pt x="823044" y="78649"/>
                </a:lnTo>
                <a:close/>
                <a:moveTo>
                  <a:pt x="1148061" y="62747"/>
                </a:moveTo>
                <a:cubicBezTo>
                  <a:pt x="1144917" y="61174"/>
                  <a:pt x="1138628" y="67465"/>
                  <a:pt x="1138628" y="67465"/>
                </a:cubicBezTo>
                <a:cubicBezTo>
                  <a:pt x="1144218" y="67465"/>
                  <a:pt x="1147013" y="67465"/>
                  <a:pt x="1148411" y="67465"/>
                </a:cubicBezTo>
                <a:lnTo>
                  <a:pt x="1149808" y="67465"/>
                </a:lnTo>
                <a:cubicBezTo>
                  <a:pt x="1149808" y="64669"/>
                  <a:pt x="1149109" y="63271"/>
                  <a:pt x="1148061" y="62747"/>
                </a:cubicBezTo>
                <a:close/>
                <a:moveTo>
                  <a:pt x="879308" y="56281"/>
                </a:moveTo>
                <a:cubicBezTo>
                  <a:pt x="879308" y="56281"/>
                  <a:pt x="879308" y="56281"/>
                  <a:pt x="879308" y="67465"/>
                </a:cubicBezTo>
                <a:cubicBezTo>
                  <a:pt x="879308" y="67465"/>
                  <a:pt x="879308" y="67465"/>
                  <a:pt x="890489" y="67465"/>
                </a:cubicBezTo>
                <a:lnTo>
                  <a:pt x="890489" y="56281"/>
                </a:lnTo>
                <a:cubicBezTo>
                  <a:pt x="890489" y="56281"/>
                  <a:pt x="890489" y="56281"/>
                  <a:pt x="889091" y="56281"/>
                </a:cubicBezTo>
                <a:lnTo>
                  <a:pt x="886296" y="56281"/>
                </a:lnTo>
                <a:cubicBezTo>
                  <a:pt x="885597" y="56281"/>
                  <a:pt x="885248" y="56281"/>
                  <a:pt x="885772" y="56281"/>
                </a:cubicBezTo>
                <a:lnTo>
                  <a:pt x="882103" y="56281"/>
                </a:lnTo>
                <a:lnTo>
                  <a:pt x="880705" y="56281"/>
                </a:lnTo>
                <a:cubicBezTo>
                  <a:pt x="879308" y="56281"/>
                  <a:pt x="879308" y="56281"/>
                  <a:pt x="879308" y="56281"/>
                </a:cubicBezTo>
                <a:close/>
                <a:moveTo>
                  <a:pt x="856946" y="56281"/>
                </a:moveTo>
                <a:cubicBezTo>
                  <a:pt x="856946" y="56281"/>
                  <a:pt x="856946" y="56281"/>
                  <a:pt x="856946" y="67465"/>
                </a:cubicBezTo>
                <a:cubicBezTo>
                  <a:pt x="868127" y="67465"/>
                  <a:pt x="868127" y="67465"/>
                  <a:pt x="868127" y="67465"/>
                </a:cubicBezTo>
                <a:cubicBezTo>
                  <a:pt x="868127" y="67465"/>
                  <a:pt x="868127" y="67465"/>
                  <a:pt x="868127" y="56281"/>
                </a:cubicBezTo>
                <a:cubicBezTo>
                  <a:pt x="868127" y="56281"/>
                  <a:pt x="868127" y="56281"/>
                  <a:pt x="856946" y="56281"/>
                </a:cubicBezTo>
                <a:close/>
                <a:moveTo>
                  <a:pt x="935572" y="33552"/>
                </a:moveTo>
                <a:lnTo>
                  <a:pt x="947113" y="33552"/>
                </a:lnTo>
                <a:lnTo>
                  <a:pt x="947113" y="45097"/>
                </a:lnTo>
                <a:cubicBezTo>
                  <a:pt x="947113" y="33552"/>
                  <a:pt x="935572" y="33552"/>
                  <a:pt x="935572" y="33552"/>
                </a:cubicBezTo>
                <a:close/>
                <a:moveTo>
                  <a:pt x="868127" y="33552"/>
                </a:moveTo>
                <a:cubicBezTo>
                  <a:pt x="868127" y="33552"/>
                  <a:pt x="868127" y="33552"/>
                  <a:pt x="869525" y="33552"/>
                </a:cubicBezTo>
                <a:lnTo>
                  <a:pt x="879308" y="33552"/>
                </a:lnTo>
                <a:cubicBezTo>
                  <a:pt x="868127" y="45097"/>
                  <a:pt x="868127" y="33552"/>
                  <a:pt x="868127" y="33552"/>
                </a:cubicBezTo>
                <a:close/>
                <a:moveTo>
                  <a:pt x="902030" y="22368"/>
                </a:moveTo>
                <a:cubicBezTo>
                  <a:pt x="913211" y="22368"/>
                  <a:pt x="902030" y="22368"/>
                  <a:pt x="913211" y="22368"/>
                </a:cubicBezTo>
                <a:lnTo>
                  <a:pt x="913211" y="33552"/>
                </a:lnTo>
                <a:cubicBezTo>
                  <a:pt x="913211" y="22368"/>
                  <a:pt x="913211" y="22368"/>
                  <a:pt x="902030" y="22368"/>
                </a:cubicBezTo>
                <a:close/>
                <a:moveTo>
                  <a:pt x="1048461" y="0"/>
                </a:moveTo>
                <a:cubicBezTo>
                  <a:pt x="1054051" y="0"/>
                  <a:pt x="1056847" y="0"/>
                  <a:pt x="1056847" y="0"/>
                </a:cubicBezTo>
                <a:lnTo>
                  <a:pt x="1059642" y="0"/>
                </a:lnTo>
                <a:cubicBezTo>
                  <a:pt x="1059642" y="0"/>
                  <a:pt x="1070822" y="0"/>
                  <a:pt x="1059642" y="11184"/>
                </a:cubicBezTo>
                <a:cubicBezTo>
                  <a:pt x="1059642" y="0"/>
                  <a:pt x="1048461" y="0"/>
                  <a:pt x="1048461" y="0"/>
                </a:cubicBezTo>
                <a:close/>
                <a:moveTo>
                  <a:pt x="1037280" y="0"/>
                </a:moveTo>
                <a:lnTo>
                  <a:pt x="1048461" y="0"/>
                </a:lnTo>
                <a:cubicBezTo>
                  <a:pt x="1048461" y="11184"/>
                  <a:pt x="1048461" y="0"/>
                  <a:pt x="1048461" y="11184"/>
                </a:cubicBezTo>
                <a:lnTo>
                  <a:pt x="1048461" y="22368"/>
                </a:lnTo>
                <a:lnTo>
                  <a:pt x="1048461" y="33552"/>
                </a:lnTo>
                <a:cubicBezTo>
                  <a:pt x="1048461" y="33552"/>
                  <a:pt x="1048461" y="33552"/>
                  <a:pt x="1049858" y="33552"/>
                </a:cubicBezTo>
                <a:lnTo>
                  <a:pt x="1058244" y="33552"/>
                </a:lnTo>
                <a:lnTo>
                  <a:pt x="1059642" y="33552"/>
                </a:lnTo>
                <a:cubicBezTo>
                  <a:pt x="1048461" y="33552"/>
                  <a:pt x="1048461" y="45097"/>
                  <a:pt x="1059642" y="45097"/>
                </a:cubicBezTo>
                <a:lnTo>
                  <a:pt x="1059642" y="33552"/>
                </a:lnTo>
                <a:lnTo>
                  <a:pt x="1059642" y="22368"/>
                </a:lnTo>
                <a:cubicBezTo>
                  <a:pt x="1059642" y="22368"/>
                  <a:pt x="1059642" y="22368"/>
                  <a:pt x="1059642" y="11184"/>
                </a:cubicBezTo>
                <a:lnTo>
                  <a:pt x="1066105" y="11184"/>
                </a:lnTo>
                <a:cubicBezTo>
                  <a:pt x="1064533" y="11184"/>
                  <a:pt x="1070822" y="11184"/>
                  <a:pt x="1070822" y="11184"/>
                </a:cubicBezTo>
                <a:cubicBezTo>
                  <a:pt x="1070822" y="11184"/>
                  <a:pt x="1070822" y="11184"/>
                  <a:pt x="1082364" y="11184"/>
                </a:cubicBezTo>
                <a:lnTo>
                  <a:pt x="1082364" y="22368"/>
                </a:lnTo>
                <a:lnTo>
                  <a:pt x="1072265" y="22368"/>
                </a:lnTo>
                <a:cubicBezTo>
                  <a:pt x="1070822" y="22368"/>
                  <a:pt x="1070822" y="22368"/>
                  <a:pt x="1070822" y="22368"/>
                </a:cubicBezTo>
                <a:cubicBezTo>
                  <a:pt x="1070822" y="22368"/>
                  <a:pt x="1070822" y="22368"/>
                  <a:pt x="1070822" y="23766"/>
                </a:cubicBezTo>
                <a:lnTo>
                  <a:pt x="1070822" y="25164"/>
                </a:lnTo>
                <a:lnTo>
                  <a:pt x="1070822" y="33552"/>
                </a:lnTo>
                <a:cubicBezTo>
                  <a:pt x="1070822" y="22368"/>
                  <a:pt x="1070822" y="22368"/>
                  <a:pt x="1082364" y="22368"/>
                </a:cubicBezTo>
                <a:cubicBezTo>
                  <a:pt x="1082364" y="22368"/>
                  <a:pt x="1082364" y="22368"/>
                  <a:pt x="1082364" y="23766"/>
                </a:cubicBezTo>
                <a:lnTo>
                  <a:pt x="1082364" y="33552"/>
                </a:lnTo>
                <a:cubicBezTo>
                  <a:pt x="1082364" y="45097"/>
                  <a:pt x="1082364" y="45097"/>
                  <a:pt x="1070822" y="45097"/>
                </a:cubicBezTo>
                <a:cubicBezTo>
                  <a:pt x="1070822" y="45097"/>
                  <a:pt x="1070822" y="45097"/>
                  <a:pt x="1072265" y="45097"/>
                </a:cubicBezTo>
                <a:lnTo>
                  <a:pt x="1082364" y="45097"/>
                </a:lnTo>
                <a:lnTo>
                  <a:pt x="1070822" y="56281"/>
                </a:lnTo>
                <a:cubicBezTo>
                  <a:pt x="1082364" y="56281"/>
                  <a:pt x="1082364" y="56281"/>
                  <a:pt x="1082364" y="56281"/>
                </a:cubicBezTo>
                <a:cubicBezTo>
                  <a:pt x="1082364" y="56281"/>
                  <a:pt x="1082364" y="56281"/>
                  <a:pt x="1082364" y="67465"/>
                </a:cubicBezTo>
                <a:cubicBezTo>
                  <a:pt x="1093544" y="67465"/>
                  <a:pt x="1093544" y="56281"/>
                  <a:pt x="1093544" y="56281"/>
                </a:cubicBezTo>
                <a:cubicBezTo>
                  <a:pt x="1093544" y="56281"/>
                  <a:pt x="1093544" y="56281"/>
                  <a:pt x="1093544" y="45097"/>
                </a:cubicBezTo>
                <a:cubicBezTo>
                  <a:pt x="1093544" y="45097"/>
                  <a:pt x="1093544" y="45097"/>
                  <a:pt x="1093544" y="33552"/>
                </a:cubicBezTo>
                <a:lnTo>
                  <a:pt x="1092147" y="33552"/>
                </a:lnTo>
                <a:cubicBezTo>
                  <a:pt x="1090749" y="33552"/>
                  <a:pt x="1087954" y="33552"/>
                  <a:pt x="1082364" y="33552"/>
                </a:cubicBezTo>
                <a:cubicBezTo>
                  <a:pt x="1093544" y="33552"/>
                  <a:pt x="1093544" y="33552"/>
                  <a:pt x="1093544" y="22368"/>
                </a:cubicBezTo>
                <a:cubicBezTo>
                  <a:pt x="1093544" y="22368"/>
                  <a:pt x="1093544" y="22368"/>
                  <a:pt x="1082364" y="22368"/>
                </a:cubicBezTo>
                <a:cubicBezTo>
                  <a:pt x="1093544" y="22368"/>
                  <a:pt x="1093544" y="11184"/>
                  <a:pt x="1093544" y="11184"/>
                </a:cubicBezTo>
                <a:cubicBezTo>
                  <a:pt x="1104725" y="11184"/>
                  <a:pt x="1104725" y="0"/>
                  <a:pt x="1104725" y="0"/>
                </a:cubicBezTo>
                <a:lnTo>
                  <a:pt x="1104725" y="11184"/>
                </a:lnTo>
                <a:cubicBezTo>
                  <a:pt x="1115906" y="22368"/>
                  <a:pt x="1104725" y="22368"/>
                  <a:pt x="1104725" y="22368"/>
                </a:cubicBezTo>
                <a:lnTo>
                  <a:pt x="1115906" y="22368"/>
                </a:lnTo>
                <a:cubicBezTo>
                  <a:pt x="1115906" y="22368"/>
                  <a:pt x="1115906" y="22368"/>
                  <a:pt x="1115906" y="11184"/>
                </a:cubicBezTo>
                <a:cubicBezTo>
                  <a:pt x="1115906" y="11184"/>
                  <a:pt x="1115906" y="11184"/>
                  <a:pt x="1115906" y="0"/>
                </a:cubicBezTo>
                <a:lnTo>
                  <a:pt x="1122578" y="0"/>
                </a:lnTo>
                <a:cubicBezTo>
                  <a:pt x="1122037" y="0"/>
                  <a:pt x="1122398" y="0"/>
                  <a:pt x="1123119" y="0"/>
                </a:cubicBezTo>
                <a:lnTo>
                  <a:pt x="1127447" y="0"/>
                </a:lnTo>
                <a:lnTo>
                  <a:pt x="1127447" y="11184"/>
                </a:lnTo>
                <a:lnTo>
                  <a:pt x="1138628" y="11184"/>
                </a:lnTo>
                <a:cubicBezTo>
                  <a:pt x="1138628" y="11184"/>
                  <a:pt x="1138628" y="11184"/>
                  <a:pt x="1140025" y="11184"/>
                </a:cubicBezTo>
                <a:lnTo>
                  <a:pt x="1148411" y="11184"/>
                </a:lnTo>
                <a:lnTo>
                  <a:pt x="1149808" y="11184"/>
                </a:lnTo>
                <a:cubicBezTo>
                  <a:pt x="1149808" y="11184"/>
                  <a:pt x="1149808" y="11184"/>
                  <a:pt x="1149808" y="22368"/>
                </a:cubicBezTo>
                <a:lnTo>
                  <a:pt x="1138628" y="22368"/>
                </a:lnTo>
                <a:lnTo>
                  <a:pt x="1138628" y="33552"/>
                </a:lnTo>
                <a:lnTo>
                  <a:pt x="1149808" y="33552"/>
                </a:lnTo>
                <a:cubicBezTo>
                  <a:pt x="1149808" y="33552"/>
                  <a:pt x="1149808" y="33552"/>
                  <a:pt x="1149808" y="45097"/>
                </a:cubicBezTo>
                <a:lnTo>
                  <a:pt x="1145616" y="45097"/>
                </a:lnTo>
                <a:cubicBezTo>
                  <a:pt x="1144917" y="45097"/>
                  <a:pt x="1144567" y="45097"/>
                  <a:pt x="1145091" y="45097"/>
                </a:cubicBezTo>
                <a:lnTo>
                  <a:pt x="1138628" y="45097"/>
                </a:lnTo>
                <a:cubicBezTo>
                  <a:pt x="1138628" y="56281"/>
                  <a:pt x="1138628" y="56281"/>
                  <a:pt x="1149808" y="56281"/>
                </a:cubicBezTo>
                <a:cubicBezTo>
                  <a:pt x="1149808" y="67465"/>
                  <a:pt x="1160989" y="67465"/>
                  <a:pt x="1160989" y="67465"/>
                </a:cubicBezTo>
                <a:cubicBezTo>
                  <a:pt x="1160989" y="67465"/>
                  <a:pt x="1160989" y="67465"/>
                  <a:pt x="1160989" y="56281"/>
                </a:cubicBezTo>
                <a:cubicBezTo>
                  <a:pt x="1160989" y="56281"/>
                  <a:pt x="1160989" y="56281"/>
                  <a:pt x="1160989" y="45097"/>
                </a:cubicBezTo>
                <a:lnTo>
                  <a:pt x="1149808" y="45097"/>
                </a:lnTo>
                <a:cubicBezTo>
                  <a:pt x="1160989" y="45097"/>
                  <a:pt x="1160989" y="45097"/>
                  <a:pt x="1160989" y="33552"/>
                </a:cubicBezTo>
                <a:lnTo>
                  <a:pt x="1158194" y="33552"/>
                </a:lnTo>
                <a:lnTo>
                  <a:pt x="1156796" y="33552"/>
                </a:lnTo>
                <a:cubicBezTo>
                  <a:pt x="1156098" y="33552"/>
                  <a:pt x="1155748" y="33552"/>
                  <a:pt x="1156272" y="33552"/>
                </a:cubicBezTo>
                <a:lnTo>
                  <a:pt x="1149808" y="33552"/>
                </a:lnTo>
                <a:cubicBezTo>
                  <a:pt x="1149808" y="33552"/>
                  <a:pt x="1149808" y="33552"/>
                  <a:pt x="1149808" y="22368"/>
                </a:cubicBezTo>
                <a:cubicBezTo>
                  <a:pt x="1149808" y="22368"/>
                  <a:pt x="1149808" y="22368"/>
                  <a:pt x="1160989" y="22368"/>
                </a:cubicBezTo>
                <a:lnTo>
                  <a:pt x="1160989" y="11184"/>
                </a:lnTo>
                <a:cubicBezTo>
                  <a:pt x="1160989" y="11184"/>
                  <a:pt x="1160989" y="11184"/>
                  <a:pt x="1160989" y="0"/>
                </a:cubicBezTo>
                <a:cubicBezTo>
                  <a:pt x="1160989" y="0"/>
                  <a:pt x="1160989" y="0"/>
                  <a:pt x="1172531" y="0"/>
                </a:cubicBezTo>
                <a:cubicBezTo>
                  <a:pt x="1172531" y="11184"/>
                  <a:pt x="1160989" y="11184"/>
                  <a:pt x="1172531" y="11184"/>
                </a:cubicBezTo>
                <a:lnTo>
                  <a:pt x="1172531" y="0"/>
                </a:lnTo>
                <a:lnTo>
                  <a:pt x="1183711" y="0"/>
                </a:lnTo>
                <a:cubicBezTo>
                  <a:pt x="1183711" y="0"/>
                  <a:pt x="1183711" y="0"/>
                  <a:pt x="1183711" y="11184"/>
                </a:cubicBezTo>
                <a:lnTo>
                  <a:pt x="1183711" y="22368"/>
                </a:lnTo>
                <a:lnTo>
                  <a:pt x="1194892" y="22368"/>
                </a:lnTo>
                <a:cubicBezTo>
                  <a:pt x="1194892" y="22368"/>
                  <a:pt x="1194892" y="22368"/>
                  <a:pt x="1196290" y="22368"/>
                </a:cubicBezTo>
                <a:lnTo>
                  <a:pt x="1199085" y="22368"/>
                </a:lnTo>
                <a:cubicBezTo>
                  <a:pt x="1199784" y="22368"/>
                  <a:pt x="1200133" y="22368"/>
                  <a:pt x="1199609" y="22368"/>
                </a:cubicBezTo>
                <a:lnTo>
                  <a:pt x="1206073" y="22368"/>
                </a:lnTo>
                <a:cubicBezTo>
                  <a:pt x="1206073" y="22368"/>
                  <a:pt x="1206073" y="22368"/>
                  <a:pt x="1206073" y="33552"/>
                </a:cubicBezTo>
                <a:lnTo>
                  <a:pt x="1217614" y="33552"/>
                </a:lnTo>
                <a:cubicBezTo>
                  <a:pt x="1217614" y="33552"/>
                  <a:pt x="1217614" y="33552"/>
                  <a:pt x="1217614" y="45097"/>
                </a:cubicBezTo>
                <a:cubicBezTo>
                  <a:pt x="1217614" y="45097"/>
                  <a:pt x="1217614" y="45097"/>
                  <a:pt x="1228795" y="45097"/>
                </a:cubicBezTo>
                <a:cubicBezTo>
                  <a:pt x="1217614" y="45097"/>
                  <a:pt x="1217614" y="56281"/>
                  <a:pt x="1217614" y="56281"/>
                </a:cubicBezTo>
                <a:cubicBezTo>
                  <a:pt x="1217614" y="56281"/>
                  <a:pt x="1223903" y="56281"/>
                  <a:pt x="1222331" y="56281"/>
                </a:cubicBezTo>
                <a:lnTo>
                  <a:pt x="1226000" y="56281"/>
                </a:lnTo>
                <a:lnTo>
                  <a:pt x="1228795" y="56281"/>
                </a:lnTo>
                <a:lnTo>
                  <a:pt x="1228795" y="67465"/>
                </a:lnTo>
                <a:cubicBezTo>
                  <a:pt x="1228795" y="67465"/>
                  <a:pt x="1228795" y="67465"/>
                  <a:pt x="1228795" y="78649"/>
                </a:cubicBezTo>
                <a:lnTo>
                  <a:pt x="1228795" y="89833"/>
                </a:lnTo>
                <a:lnTo>
                  <a:pt x="1228795" y="101378"/>
                </a:lnTo>
                <a:cubicBezTo>
                  <a:pt x="1228795" y="101378"/>
                  <a:pt x="1228795" y="101378"/>
                  <a:pt x="1228795" y="112562"/>
                </a:cubicBezTo>
                <a:cubicBezTo>
                  <a:pt x="1228795" y="112562"/>
                  <a:pt x="1231590" y="112562"/>
                  <a:pt x="1232987" y="112562"/>
                </a:cubicBezTo>
                <a:cubicBezTo>
                  <a:pt x="1233686" y="112562"/>
                  <a:pt x="1234036" y="112562"/>
                  <a:pt x="1233512" y="112562"/>
                </a:cubicBezTo>
                <a:lnTo>
                  <a:pt x="1239975" y="112562"/>
                </a:lnTo>
                <a:cubicBezTo>
                  <a:pt x="1239975" y="112562"/>
                  <a:pt x="1239975" y="112562"/>
                  <a:pt x="1251156" y="112562"/>
                </a:cubicBezTo>
                <a:lnTo>
                  <a:pt x="1262697" y="112562"/>
                </a:lnTo>
                <a:lnTo>
                  <a:pt x="1262697" y="101378"/>
                </a:lnTo>
                <a:cubicBezTo>
                  <a:pt x="1262697" y="101378"/>
                  <a:pt x="1262697" y="101378"/>
                  <a:pt x="1273878" y="101378"/>
                </a:cubicBezTo>
                <a:lnTo>
                  <a:pt x="1273878" y="112562"/>
                </a:lnTo>
                <a:cubicBezTo>
                  <a:pt x="1273878" y="112562"/>
                  <a:pt x="1273878" y="112562"/>
                  <a:pt x="1285059" y="112562"/>
                </a:cubicBezTo>
                <a:lnTo>
                  <a:pt x="1296240" y="112562"/>
                </a:lnTo>
                <a:lnTo>
                  <a:pt x="1307781" y="112562"/>
                </a:lnTo>
                <a:cubicBezTo>
                  <a:pt x="1307781" y="112562"/>
                  <a:pt x="1307781" y="112562"/>
                  <a:pt x="1307781" y="101378"/>
                </a:cubicBezTo>
                <a:lnTo>
                  <a:pt x="1318962" y="101378"/>
                </a:lnTo>
                <a:lnTo>
                  <a:pt x="1330142" y="101378"/>
                </a:lnTo>
                <a:cubicBezTo>
                  <a:pt x="1330142" y="89833"/>
                  <a:pt x="1330142" y="89833"/>
                  <a:pt x="1330142" y="89833"/>
                </a:cubicBezTo>
                <a:lnTo>
                  <a:pt x="1341323" y="101378"/>
                </a:lnTo>
                <a:cubicBezTo>
                  <a:pt x="1341323" y="101378"/>
                  <a:pt x="1341323" y="101378"/>
                  <a:pt x="1341323" y="102776"/>
                </a:cubicBezTo>
                <a:lnTo>
                  <a:pt x="1341323" y="112562"/>
                </a:lnTo>
                <a:cubicBezTo>
                  <a:pt x="1341323" y="112562"/>
                  <a:pt x="1341323" y="112562"/>
                  <a:pt x="1330142" y="112562"/>
                </a:cubicBezTo>
                <a:cubicBezTo>
                  <a:pt x="1330142" y="112562"/>
                  <a:pt x="1330142" y="112562"/>
                  <a:pt x="1330142" y="123746"/>
                </a:cubicBezTo>
                <a:cubicBezTo>
                  <a:pt x="1341323" y="123746"/>
                  <a:pt x="1341323" y="123746"/>
                  <a:pt x="1341323" y="112562"/>
                </a:cubicBezTo>
                <a:cubicBezTo>
                  <a:pt x="1352864" y="123746"/>
                  <a:pt x="1352864" y="123746"/>
                  <a:pt x="1352864" y="112562"/>
                </a:cubicBezTo>
                <a:cubicBezTo>
                  <a:pt x="1352864" y="112562"/>
                  <a:pt x="1364045" y="112562"/>
                  <a:pt x="1364045" y="123746"/>
                </a:cubicBezTo>
                <a:cubicBezTo>
                  <a:pt x="1364045" y="123746"/>
                  <a:pt x="1364045" y="123746"/>
                  <a:pt x="1352864" y="123746"/>
                </a:cubicBezTo>
                <a:lnTo>
                  <a:pt x="1351422" y="123746"/>
                </a:lnTo>
                <a:lnTo>
                  <a:pt x="1342766" y="123746"/>
                </a:lnTo>
                <a:cubicBezTo>
                  <a:pt x="1341323" y="123746"/>
                  <a:pt x="1341323" y="123746"/>
                  <a:pt x="1341323" y="123746"/>
                </a:cubicBezTo>
                <a:cubicBezTo>
                  <a:pt x="1341323" y="123746"/>
                  <a:pt x="1341323" y="123746"/>
                  <a:pt x="1341323" y="135291"/>
                </a:cubicBezTo>
                <a:lnTo>
                  <a:pt x="1330142" y="135291"/>
                </a:lnTo>
                <a:cubicBezTo>
                  <a:pt x="1341323" y="146475"/>
                  <a:pt x="1341323" y="135291"/>
                  <a:pt x="1341323" y="135291"/>
                </a:cubicBezTo>
                <a:cubicBezTo>
                  <a:pt x="1341323" y="135291"/>
                  <a:pt x="1341323" y="135291"/>
                  <a:pt x="1352864" y="135291"/>
                </a:cubicBezTo>
                <a:cubicBezTo>
                  <a:pt x="1352864" y="146475"/>
                  <a:pt x="1364045" y="146475"/>
                  <a:pt x="1364045" y="146475"/>
                </a:cubicBezTo>
                <a:cubicBezTo>
                  <a:pt x="1364045" y="157659"/>
                  <a:pt x="1352864" y="157659"/>
                  <a:pt x="1352864" y="146475"/>
                </a:cubicBezTo>
                <a:lnTo>
                  <a:pt x="1352864" y="157659"/>
                </a:lnTo>
                <a:lnTo>
                  <a:pt x="1364045" y="157659"/>
                </a:lnTo>
                <a:lnTo>
                  <a:pt x="1364045" y="146475"/>
                </a:lnTo>
                <a:lnTo>
                  <a:pt x="1375226" y="146475"/>
                </a:lnTo>
                <a:cubicBezTo>
                  <a:pt x="1375226" y="146475"/>
                  <a:pt x="1375226" y="146475"/>
                  <a:pt x="1375226" y="147873"/>
                </a:cubicBezTo>
                <a:lnTo>
                  <a:pt x="1375226" y="152941"/>
                </a:lnTo>
                <a:lnTo>
                  <a:pt x="1375226" y="153465"/>
                </a:lnTo>
                <a:lnTo>
                  <a:pt x="1375226" y="157659"/>
                </a:lnTo>
                <a:cubicBezTo>
                  <a:pt x="1375226" y="168843"/>
                  <a:pt x="1364045" y="168843"/>
                  <a:pt x="1364045" y="168843"/>
                </a:cubicBezTo>
                <a:lnTo>
                  <a:pt x="1375226" y="168843"/>
                </a:lnTo>
                <a:lnTo>
                  <a:pt x="1375226" y="180388"/>
                </a:lnTo>
                <a:lnTo>
                  <a:pt x="1375226" y="191572"/>
                </a:lnTo>
                <a:lnTo>
                  <a:pt x="1375226" y="202756"/>
                </a:lnTo>
                <a:lnTo>
                  <a:pt x="1386406" y="202756"/>
                </a:lnTo>
                <a:lnTo>
                  <a:pt x="1397948" y="202756"/>
                </a:lnTo>
                <a:cubicBezTo>
                  <a:pt x="1397948" y="202756"/>
                  <a:pt x="1409128" y="202756"/>
                  <a:pt x="1409128" y="213940"/>
                </a:cubicBezTo>
                <a:cubicBezTo>
                  <a:pt x="1409128" y="213940"/>
                  <a:pt x="1409128" y="213940"/>
                  <a:pt x="1409128" y="225485"/>
                </a:cubicBezTo>
                <a:cubicBezTo>
                  <a:pt x="1409128" y="225485"/>
                  <a:pt x="1409128" y="225485"/>
                  <a:pt x="1409128" y="226883"/>
                </a:cubicBezTo>
                <a:lnTo>
                  <a:pt x="1409128" y="231951"/>
                </a:lnTo>
                <a:lnTo>
                  <a:pt x="1409128" y="232475"/>
                </a:lnTo>
                <a:lnTo>
                  <a:pt x="1409128" y="236669"/>
                </a:lnTo>
                <a:cubicBezTo>
                  <a:pt x="1409128" y="236669"/>
                  <a:pt x="1409128" y="236669"/>
                  <a:pt x="1420309" y="247853"/>
                </a:cubicBezTo>
                <a:lnTo>
                  <a:pt x="1409128" y="247853"/>
                </a:lnTo>
                <a:cubicBezTo>
                  <a:pt x="1409128" y="247853"/>
                  <a:pt x="1409128" y="247853"/>
                  <a:pt x="1409128" y="249251"/>
                </a:cubicBezTo>
                <a:lnTo>
                  <a:pt x="1409128" y="254319"/>
                </a:lnTo>
                <a:lnTo>
                  <a:pt x="1409128" y="254843"/>
                </a:lnTo>
                <a:lnTo>
                  <a:pt x="1409128" y="259037"/>
                </a:lnTo>
                <a:lnTo>
                  <a:pt x="1420309" y="259037"/>
                </a:lnTo>
                <a:lnTo>
                  <a:pt x="1420309" y="270582"/>
                </a:lnTo>
                <a:cubicBezTo>
                  <a:pt x="1420309" y="259037"/>
                  <a:pt x="1420309" y="259037"/>
                  <a:pt x="1431490" y="259037"/>
                </a:cubicBezTo>
                <a:cubicBezTo>
                  <a:pt x="1431490" y="259037"/>
                  <a:pt x="1431490" y="259037"/>
                  <a:pt x="1431490" y="270582"/>
                </a:cubicBezTo>
                <a:cubicBezTo>
                  <a:pt x="1431490" y="270582"/>
                  <a:pt x="1431490" y="270582"/>
                  <a:pt x="1443031" y="270582"/>
                </a:cubicBezTo>
                <a:lnTo>
                  <a:pt x="1443031" y="281766"/>
                </a:lnTo>
                <a:lnTo>
                  <a:pt x="1431490" y="281766"/>
                </a:lnTo>
                <a:lnTo>
                  <a:pt x="1420309" y="281766"/>
                </a:lnTo>
                <a:cubicBezTo>
                  <a:pt x="1420309" y="287358"/>
                  <a:pt x="1420309" y="290154"/>
                  <a:pt x="1420309" y="290154"/>
                </a:cubicBezTo>
                <a:lnTo>
                  <a:pt x="1420309" y="291552"/>
                </a:lnTo>
                <a:lnTo>
                  <a:pt x="1420309" y="292950"/>
                </a:lnTo>
                <a:lnTo>
                  <a:pt x="1409128" y="292950"/>
                </a:lnTo>
                <a:lnTo>
                  <a:pt x="1409128" y="299416"/>
                </a:lnTo>
                <a:lnTo>
                  <a:pt x="1409128" y="299940"/>
                </a:lnTo>
                <a:lnTo>
                  <a:pt x="1409128" y="304134"/>
                </a:lnTo>
                <a:cubicBezTo>
                  <a:pt x="1420309" y="304134"/>
                  <a:pt x="1420309" y="304134"/>
                  <a:pt x="1420309" y="292950"/>
                </a:cubicBezTo>
                <a:lnTo>
                  <a:pt x="1431490" y="292950"/>
                </a:lnTo>
                <a:cubicBezTo>
                  <a:pt x="1431490" y="281766"/>
                  <a:pt x="1443031" y="292950"/>
                  <a:pt x="1443031" y="292950"/>
                </a:cubicBezTo>
                <a:cubicBezTo>
                  <a:pt x="1443031" y="292950"/>
                  <a:pt x="1443031" y="292950"/>
                  <a:pt x="1443031" y="294348"/>
                </a:cubicBezTo>
                <a:lnTo>
                  <a:pt x="1443031" y="299416"/>
                </a:lnTo>
                <a:lnTo>
                  <a:pt x="1443031" y="299940"/>
                </a:lnTo>
                <a:cubicBezTo>
                  <a:pt x="1443031" y="301338"/>
                  <a:pt x="1443031" y="304134"/>
                  <a:pt x="1443031" y="304134"/>
                </a:cubicBezTo>
                <a:lnTo>
                  <a:pt x="1443031" y="315679"/>
                </a:lnTo>
                <a:lnTo>
                  <a:pt x="1443031" y="325465"/>
                </a:lnTo>
                <a:lnTo>
                  <a:pt x="1443031" y="326863"/>
                </a:lnTo>
                <a:cubicBezTo>
                  <a:pt x="1443031" y="326863"/>
                  <a:pt x="1443031" y="326863"/>
                  <a:pt x="1431490" y="315679"/>
                </a:cubicBezTo>
                <a:cubicBezTo>
                  <a:pt x="1431490" y="304134"/>
                  <a:pt x="1431490" y="304134"/>
                  <a:pt x="1420309" y="304134"/>
                </a:cubicBezTo>
                <a:cubicBezTo>
                  <a:pt x="1420309" y="304134"/>
                  <a:pt x="1420309" y="304134"/>
                  <a:pt x="1420309" y="305577"/>
                </a:cubicBezTo>
                <a:lnTo>
                  <a:pt x="1420309" y="315679"/>
                </a:lnTo>
                <a:cubicBezTo>
                  <a:pt x="1420309" y="315679"/>
                  <a:pt x="1420309" y="315679"/>
                  <a:pt x="1420309" y="326863"/>
                </a:cubicBezTo>
                <a:cubicBezTo>
                  <a:pt x="1420309" y="326863"/>
                  <a:pt x="1420309" y="326863"/>
                  <a:pt x="1409128" y="315679"/>
                </a:cubicBezTo>
                <a:cubicBezTo>
                  <a:pt x="1409128" y="321271"/>
                  <a:pt x="1409128" y="324067"/>
                  <a:pt x="1409128" y="324067"/>
                </a:cubicBezTo>
                <a:lnTo>
                  <a:pt x="1409128" y="326863"/>
                </a:lnTo>
                <a:cubicBezTo>
                  <a:pt x="1403538" y="326863"/>
                  <a:pt x="1400743" y="326863"/>
                  <a:pt x="1400743" y="326863"/>
                </a:cubicBezTo>
                <a:lnTo>
                  <a:pt x="1397948" y="326863"/>
                </a:lnTo>
                <a:cubicBezTo>
                  <a:pt x="1397948" y="332455"/>
                  <a:pt x="1397948" y="335251"/>
                  <a:pt x="1397948" y="335251"/>
                </a:cubicBezTo>
                <a:lnTo>
                  <a:pt x="1397948" y="338047"/>
                </a:lnTo>
                <a:cubicBezTo>
                  <a:pt x="1386406" y="338047"/>
                  <a:pt x="1397948" y="349231"/>
                  <a:pt x="1397948" y="349231"/>
                </a:cubicBezTo>
                <a:lnTo>
                  <a:pt x="1397948" y="338047"/>
                </a:lnTo>
                <a:cubicBezTo>
                  <a:pt x="1397948" y="338047"/>
                  <a:pt x="1397948" y="338047"/>
                  <a:pt x="1399345" y="338047"/>
                </a:cubicBezTo>
                <a:lnTo>
                  <a:pt x="1400743" y="338047"/>
                </a:lnTo>
                <a:cubicBezTo>
                  <a:pt x="1400743" y="338047"/>
                  <a:pt x="1403538" y="338047"/>
                  <a:pt x="1409128" y="338047"/>
                </a:cubicBezTo>
                <a:cubicBezTo>
                  <a:pt x="1420309" y="338047"/>
                  <a:pt x="1409128" y="338047"/>
                  <a:pt x="1420309" y="338047"/>
                </a:cubicBezTo>
                <a:cubicBezTo>
                  <a:pt x="1420309" y="338047"/>
                  <a:pt x="1420309" y="338047"/>
                  <a:pt x="1420309" y="336649"/>
                </a:cubicBezTo>
                <a:lnTo>
                  <a:pt x="1420309" y="326863"/>
                </a:lnTo>
                <a:lnTo>
                  <a:pt x="1431490" y="326863"/>
                </a:lnTo>
                <a:lnTo>
                  <a:pt x="1443031" y="326863"/>
                </a:lnTo>
                <a:lnTo>
                  <a:pt x="1454212" y="326863"/>
                </a:lnTo>
                <a:lnTo>
                  <a:pt x="1465393" y="326863"/>
                </a:lnTo>
                <a:cubicBezTo>
                  <a:pt x="1465393" y="326863"/>
                  <a:pt x="1454212" y="326863"/>
                  <a:pt x="1454212" y="338047"/>
                </a:cubicBezTo>
                <a:cubicBezTo>
                  <a:pt x="1443031" y="338047"/>
                  <a:pt x="1443031" y="338047"/>
                  <a:pt x="1443031" y="349231"/>
                </a:cubicBezTo>
                <a:cubicBezTo>
                  <a:pt x="1454212" y="349231"/>
                  <a:pt x="1443031" y="349231"/>
                  <a:pt x="1454212" y="349231"/>
                </a:cubicBezTo>
                <a:lnTo>
                  <a:pt x="1465393" y="349231"/>
                </a:lnTo>
                <a:lnTo>
                  <a:pt x="1465393" y="360776"/>
                </a:lnTo>
                <a:cubicBezTo>
                  <a:pt x="1454212" y="360776"/>
                  <a:pt x="1465393" y="371960"/>
                  <a:pt x="1465393" y="371960"/>
                </a:cubicBezTo>
                <a:lnTo>
                  <a:pt x="1454212" y="371960"/>
                </a:lnTo>
                <a:cubicBezTo>
                  <a:pt x="1454212" y="371960"/>
                  <a:pt x="1454212" y="371960"/>
                  <a:pt x="1443031" y="371960"/>
                </a:cubicBezTo>
                <a:cubicBezTo>
                  <a:pt x="1443031" y="371960"/>
                  <a:pt x="1443031" y="371960"/>
                  <a:pt x="1443031" y="383144"/>
                </a:cubicBezTo>
                <a:cubicBezTo>
                  <a:pt x="1443031" y="383144"/>
                  <a:pt x="1443031" y="383144"/>
                  <a:pt x="1443031" y="394328"/>
                </a:cubicBezTo>
                <a:cubicBezTo>
                  <a:pt x="1443031" y="394328"/>
                  <a:pt x="1443031" y="394328"/>
                  <a:pt x="1454212" y="394328"/>
                </a:cubicBezTo>
                <a:cubicBezTo>
                  <a:pt x="1454212" y="388736"/>
                  <a:pt x="1454212" y="385940"/>
                  <a:pt x="1454212" y="385940"/>
                </a:cubicBezTo>
                <a:lnTo>
                  <a:pt x="1454212" y="384542"/>
                </a:lnTo>
                <a:cubicBezTo>
                  <a:pt x="1454212" y="383144"/>
                  <a:pt x="1454212" y="383144"/>
                  <a:pt x="1454212" y="383144"/>
                </a:cubicBezTo>
                <a:cubicBezTo>
                  <a:pt x="1454212" y="383144"/>
                  <a:pt x="1454212" y="394328"/>
                  <a:pt x="1465393" y="394328"/>
                </a:cubicBezTo>
                <a:cubicBezTo>
                  <a:pt x="1465393" y="394328"/>
                  <a:pt x="1465393" y="394328"/>
                  <a:pt x="1465393" y="383144"/>
                </a:cubicBezTo>
                <a:cubicBezTo>
                  <a:pt x="1476573" y="383144"/>
                  <a:pt x="1476573" y="383144"/>
                  <a:pt x="1476573" y="394328"/>
                </a:cubicBezTo>
                <a:lnTo>
                  <a:pt x="1476573" y="405512"/>
                </a:lnTo>
                <a:cubicBezTo>
                  <a:pt x="1488115" y="417057"/>
                  <a:pt x="1488115" y="417057"/>
                  <a:pt x="1476573" y="417057"/>
                </a:cubicBezTo>
                <a:lnTo>
                  <a:pt x="1465393" y="405512"/>
                </a:lnTo>
                <a:lnTo>
                  <a:pt x="1465393" y="417057"/>
                </a:lnTo>
                <a:lnTo>
                  <a:pt x="1465393" y="428241"/>
                </a:lnTo>
                <a:lnTo>
                  <a:pt x="1465393" y="439425"/>
                </a:lnTo>
                <a:lnTo>
                  <a:pt x="1465393" y="450970"/>
                </a:lnTo>
                <a:cubicBezTo>
                  <a:pt x="1465393" y="450970"/>
                  <a:pt x="1465393" y="457261"/>
                  <a:pt x="1465393" y="455688"/>
                </a:cubicBezTo>
                <a:lnTo>
                  <a:pt x="1465393" y="462154"/>
                </a:lnTo>
                <a:lnTo>
                  <a:pt x="1461200" y="462154"/>
                </a:lnTo>
                <a:cubicBezTo>
                  <a:pt x="1460501" y="462154"/>
                  <a:pt x="1460152" y="462154"/>
                  <a:pt x="1460676" y="462154"/>
                </a:cubicBezTo>
                <a:lnTo>
                  <a:pt x="1454212" y="462154"/>
                </a:lnTo>
                <a:cubicBezTo>
                  <a:pt x="1454212" y="462154"/>
                  <a:pt x="1454212" y="462154"/>
                  <a:pt x="1443031" y="462154"/>
                </a:cubicBezTo>
                <a:lnTo>
                  <a:pt x="1443031" y="473338"/>
                </a:lnTo>
                <a:lnTo>
                  <a:pt x="1431490" y="473338"/>
                </a:lnTo>
                <a:cubicBezTo>
                  <a:pt x="1431490" y="484522"/>
                  <a:pt x="1431490" y="473338"/>
                  <a:pt x="1431490" y="484522"/>
                </a:cubicBezTo>
                <a:lnTo>
                  <a:pt x="1420309" y="484522"/>
                </a:lnTo>
                <a:lnTo>
                  <a:pt x="1409128" y="484522"/>
                </a:lnTo>
                <a:lnTo>
                  <a:pt x="1409128" y="491196"/>
                </a:lnTo>
                <a:lnTo>
                  <a:pt x="1409128" y="491737"/>
                </a:lnTo>
                <a:lnTo>
                  <a:pt x="1409128" y="496067"/>
                </a:lnTo>
                <a:lnTo>
                  <a:pt x="1397948" y="496067"/>
                </a:lnTo>
                <a:lnTo>
                  <a:pt x="1386406" y="496067"/>
                </a:lnTo>
                <a:cubicBezTo>
                  <a:pt x="1386406" y="496067"/>
                  <a:pt x="1386406" y="502358"/>
                  <a:pt x="1386406" y="500785"/>
                </a:cubicBezTo>
                <a:lnTo>
                  <a:pt x="1386406" y="507251"/>
                </a:lnTo>
                <a:lnTo>
                  <a:pt x="1375226" y="507251"/>
                </a:lnTo>
                <a:lnTo>
                  <a:pt x="1364045" y="518435"/>
                </a:lnTo>
                <a:lnTo>
                  <a:pt x="1352864" y="518435"/>
                </a:lnTo>
                <a:cubicBezTo>
                  <a:pt x="1352864" y="518435"/>
                  <a:pt x="1352864" y="518435"/>
                  <a:pt x="1352864" y="529619"/>
                </a:cubicBezTo>
                <a:cubicBezTo>
                  <a:pt x="1352864" y="529619"/>
                  <a:pt x="1352864" y="518435"/>
                  <a:pt x="1341323" y="529619"/>
                </a:cubicBezTo>
                <a:cubicBezTo>
                  <a:pt x="1341323" y="529619"/>
                  <a:pt x="1341323" y="529619"/>
                  <a:pt x="1330142" y="529619"/>
                </a:cubicBezTo>
                <a:cubicBezTo>
                  <a:pt x="1318962" y="529619"/>
                  <a:pt x="1318962" y="541164"/>
                  <a:pt x="1318962" y="541164"/>
                </a:cubicBezTo>
                <a:lnTo>
                  <a:pt x="1307781" y="541164"/>
                </a:lnTo>
                <a:cubicBezTo>
                  <a:pt x="1307781" y="541164"/>
                  <a:pt x="1307781" y="552348"/>
                  <a:pt x="1296240" y="552348"/>
                </a:cubicBezTo>
                <a:lnTo>
                  <a:pt x="1285059" y="552348"/>
                </a:lnTo>
                <a:cubicBezTo>
                  <a:pt x="1285059" y="541164"/>
                  <a:pt x="1296240" y="541164"/>
                  <a:pt x="1296240" y="541164"/>
                </a:cubicBezTo>
                <a:lnTo>
                  <a:pt x="1285059" y="541164"/>
                </a:lnTo>
                <a:lnTo>
                  <a:pt x="1285059" y="552348"/>
                </a:lnTo>
                <a:cubicBezTo>
                  <a:pt x="1285059" y="552348"/>
                  <a:pt x="1285059" y="552348"/>
                  <a:pt x="1285059" y="563532"/>
                </a:cubicBezTo>
                <a:cubicBezTo>
                  <a:pt x="1285059" y="563532"/>
                  <a:pt x="1285059" y="563532"/>
                  <a:pt x="1273878" y="563532"/>
                </a:cubicBezTo>
                <a:lnTo>
                  <a:pt x="1262697" y="574716"/>
                </a:lnTo>
                <a:cubicBezTo>
                  <a:pt x="1251156" y="574716"/>
                  <a:pt x="1251156" y="574716"/>
                  <a:pt x="1251156" y="586261"/>
                </a:cubicBezTo>
                <a:lnTo>
                  <a:pt x="1239975" y="586261"/>
                </a:lnTo>
                <a:cubicBezTo>
                  <a:pt x="1239975" y="591853"/>
                  <a:pt x="1239975" y="594649"/>
                  <a:pt x="1239975" y="594649"/>
                </a:cubicBezTo>
                <a:lnTo>
                  <a:pt x="1239975" y="597445"/>
                </a:lnTo>
                <a:lnTo>
                  <a:pt x="1228795" y="597445"/>
                </a:lnTo>
                <a:cubicBezTo>
                  <a:pt x="1228795" y="597445"/>
                  <a:pt x="1228795" y="597445"/>
                  <a:pt x="1228795" y="608629"/>
                </a:cubicBezTo>
                <a:lnTo>
                  <a:pt x="1217614" y="608629"/>
                </a:lnTo>
                <a:cubicBezTo>
                  <a:pt x="1217614" y="608629"/>
                  <a:pt x="1217614" y="608629"/>
                  <a:pt x="1206073" y="608629"/>
                </a:cubicBezTo>
                <a:cubicBezTo>
                  <a:pt x="1206073" y="608629"/>
                  <a:pt x="1208958" y="611425"/>
                  <a:pt x="1210401" y="614221"/>
                </a:cubicBezTo>
                <a:lnTo>
                  <a:pt x="1210818" y="617185"/>
                </a:lnTo>
                <a:lnTo>
                  <a:pt x="1206073" y="619813"/>
                </a:lnTo>
                <a:cubicBezTo>
                  <a:pt x="1208958" y="619813"/>
                  <a:pt x="1210401" y="619114"/>
                  <a:pt x="1210942" y="618065"/>
                </a:cubicBezTo>
                <a:lnTo>
                  <a:pt x="1210818" y="617185"/>
                </a:lnTo>
                <a:lnTo>
                  <a:pt x="1216172" y="614221"/>
                </a:lnTo>
                <a:cubicBezTo>
                  <a:pt x="1217614" y="611425"/>
                  <a:pt x="1217614" y="608629"/>
                  <a:pt x="1217614" y="608629"/>
                </a:cubicBezTo>
                <a:lnTo>
                  <a:pt x="1217614" y="619813"/>
                </a:lnTo>
                <a:cubicBezTo>
                  <a:pt x="1217614" y="619813"/>
                  <a:pt x="1217614" y="619813"/>
                  <a:pt x="1217614" y="631358"/>
                </a:cubicBezTo>
                <a:lnTo>
                  <a:pt x="1217614" y="642542"/>
                </a:lnTo>
                <a:cubicBezTo>
                  <a:pt x="1217614" y="642542"/>
                  <a:pt x="1217614" y="642542"/>
                  <a:pt x="1216172" y="642542"/>
                </a:cubicBezTo>
                <a:lnTo>
                  <a:pt x="1214729" y="642542"/>
                </a:lnTo>
                <a:cubicBezTo>
                  <a:pt x="1214729" y="642542"/>
                  <a:pt x="1211843" y="642542"/>
                  <a:pt x="1206073" y="642542"/>
                </a:cubicBezTo>
                <a:cubicBezTo>
                  <a:pt x="1206073" y="642542"/>
                  <a:pt x="1206073" y="642542"/>
                  <a:pt x="1206073" y="653726"/>
                </a:cubicBezTo>
                <a:cubicBezTo>
                  <a:pt x="1206073" y="653726"/>
                  <a:pt x="1206073" y="653726"/>
                  <a:pt x="1206073" y="664910"/>
                </a:cubicBezTo>
                <a:cubicBezTo>
                  <a:pt x="1206073" y="664910"/>
                  <a:pt x="1206073" y="664910"/>
                  <a:pt x="1206073" y="676455"/>
                </a:cubicBezTo>
                <a:lnTo>
                  <a:pt x="1201880" y="676455"/>
                </a:lnTo>
                <a:cubicBezTo>
                  <a:pt x="1201181" y="676455"/>
                  <a:pt x="1200832" y="676455"/>
                  <a:pt x="1201356" y="676455"/>
                </a:cubicBezTo>
                <a:lnTo>
                  <a:pt x="1194892" y="676455"/>
                </a:lnTo>
                <a:cubicBezTo>
                  <a:pt x="1194892" y="687639"/>
                  <a:pt x="1183711" y="687639"/>
                  <a:pt x="1194892" y="687639"/>
                </a:cubicBezTo>
                <a:cubicBezTo>
                  <a:pt x="1194892" y="687639"/>
                  <a:pt x="1194892" y="687639"/>
                  <a:pt x="1194892" y="698823"/>
                </a:cubicBezTo>
                <a:lnTo>
                  <a:pt x="1194892" y="710007"/>
                </a:lnTo>
                <a:cubicBezTo>
                  <a:pt x="1183711" y="710007"/>
                  <a:pt x="1194892" y="710007"/>
                  <a:pt x="1194892" y="721191"/>
                </a:cubicBezTo>
                <a:cubicBezTo>
                  <a:pt x="1194892" y="732736"/>
                  <a:pt x="1194892" y="732736"/>
                  <a:pt x="1183711" y="732736"/>
                </a:cubicBezTo>
                <a:cubicBezTo>
                  <a:pt x="1183711" y="732736"/>
                  <a:pt x="1183711" y="732736"/>
                  <a:pt x="1183711" y="743920"/>
                </a:cubicBezTo>
                <a:lnTo>
                  <a:pt x="1183711" y="755104"/>
                </a:lnTo>
                <a:lnTo>
                  <a:pt x="1194892" y="755104"/>
                </a:lnTo>
                <a:lnTo>
                  <a:pt x="1194892" y="750910"/>
                </a:lnTo>
                <a:lnTo>
                  <a:pt x="1194892" y="750386"/>
                </a:lnTo>
                <a:lnTo>
                  <a:pt x="1194892" y="743920"/>
                </a:lnTo>
                <a:lnTo>
                  <a:pt x="1206073" y="743920"/>
                </a:lnTo>
                <a:lnTo>
                  <a:pt x="1217614" y="743920"/>
                </a:lnTo>
                <a:cubicBezTo>
                  <a:pt x="1217614" y="743920"/>
                  <a:pt x="1217614" y="743920"/>
                  <a:pt x="1228795" y="743920"/>
                </a:cubicBezTo>
                <a:lnTo>
                  <a:pt x="1228795" y="739726"/>
                </a:lnTo>
                <a:lnTo>
                  <a:pt x="1228795" y="739201"/>
                </a:lnTo>
                <a:lnTo>
                  <a:pt x="1228795" y="732736"/>
                </a:lnTo>
                <a:lnTo>
                  <a:pt x="1239975" y="732736"/>
                </a:lnTo>
                <a:lnTo>
                  <a:pt x="1251156" y="732736"/>
                </a:lnTo>
                <a:cubicBezTo>
                  <a:pt x="1251156" y="732736"/>
                  <a:pt x="1251156" y="729849"/>
                  <a:pt x="1251156" y="728406"/>
                </a:cubicBezTo>
                <a:lnTo>
                  <a:pt x="1251156" y="727865"/>
                </a:lnTo>
                <a:lnTo>
                  <a:pt x="1251156" y="726061"/>
                </a:lnTo>
                <a:lnTo>
                  <a:pt x="1251156" y="725520"/>
                </a:lnTo>
                <a:cubicBezTo>
                  <a:pt x="1251156" y="724077"/>
                  <a:pt x="1251156" y="721191"/>
                  <a:pt x="1251156" y="721191"/>
                </a:cubicBezTo>
                <a:lnTo>
                  <a:pt x="1262697" y="721191"/>
                </a:lnTo>
                <a:cubicBezTo>
                  <a:pt x="1273878" y="721191"/>
                  <a:pt x="1262697" y="721191"/>
                  <a:pt x="1273878" y="721191"/>
                </a:cubicBezTo>
                <a:cubicBezTo>
                  <a:pt x="1273878" y="721191"/>
                  <a:pt x="1273878" y="710007"/>
                  <a:pt x="1285059" y="710007"/>
                </a:cubicBezTo>
                <a:cubicBezTo>
                  <a:pt x="1285059" y="710007"/>
                  <a:pt x="1285059" y="710007"/>
                  <a:pt x="1296240" y="710007"/>
                </a:cubicBezTo>
                <a:cubicBezTo>
                  <a:pt x="1296240" y="710007"/>
                  <a:pt x="1296240" y="710007"/>
                  <a:pt x="1297682" y="710007"/>
                </a:cubicBezTo>
                <a:lnTo>
                  <a:pt x="1302912" y="710007"/>
                </a:lnTo>
                <a:cubicBezTo>
                  <a:pt x="1302371" y="710007"/>
                  <a:pt x="1302732" y="710007"/>
                  <a:pt x="1303453" y="710007"/>
                </a:cubicBezTo>
                <a:lnTo>
                  <a:pt x="1307781" y="710007"/>
                </a:lnTo>
                <a:lnTo>
                  <a:pt x="1318962" y="710007"/>
                </a:lnTo>
                <a:cubicBezTo>
                  <a:pt x="1307781" y="710007"/>
                  <a:pt x="1318962" y="721191"/>
                  <a:pt x="1318962" y="710007"/>
                </a:cubicBezTo>
                <a:cubicBezTo>
                  <a:pt x="1318962" y="710007"/>
                  <a:pt x="1318962" y="710007"/>
                  <a:pt x="1320359" y="710007"/>
                </a:cubicBezTo>
                <a:lnTo>
                  <a:pt x="1328745" y="710007"/>
                </a:lnTo>
                <a:lnTo>
                  <a:pt x="1330142" y="710007"/>
                </a:lnTo>
                <a:lnTo>
                  <a:pt x="1341323" y="710007"/>
                </a:lnTo>
                <a:cubicBezTo>
                  <a:pt x="1341323" y="710007"/>
                  <a:pt x="1341323" y="710007"/>
                  <a:pt x="1352864" y="710007"/>
                </a:cubicBezTo>
                <a:cubicBezTo>
                  <a:pt x="1352864" y="721191"/>
                  <a:pt x="1341323" y="721191"/>
                  <a:pt x="1341323" y="721191"/>
                </a:cubicBezTo>
                <a:cubicBezTo>
                  <a:pt x="1341323" y="721191"/>
                  <a:pt x="1341323" y="721191"/>
                  <a:pt x="1330142" y="721191"/>
                </a:cubicBezTo>
                <a:lnTo>
                  <a:pt x="1330142" y="732736"/>
                </a:lnTo>
                <a:lnTo>
                  <a:pt x="1341323" y="732736"/>
                </a:lnTo>
                <a:cubicBezTo>
                  <a:pt x="1341323" y="738328"/>
                  <a:pt x="1341323" y="741124"/>
                  <a:pt x="1341323" y="741124"/>
                </a:cubicBezTo>
                <a:lnTo>
                  <a:pt x="1341323" y="743920"/>
                </a:lnTo>
                <a:cubicBezTo>
                  <a:pt x="1341323" y="743920"/>
                  <a:pt x="1341323" y="743920"/>
                  <a:pt x="1352864" y="743920"/>
                </a:cubicBezTo>
                <a:cubicBezTo>
                  <a:pt x="1352864" y="743920"/>
                  <a:pt x="1352864" y="743920"/>
                  <a:pt x="1352864" y="755104"/>
                </a:cubicBezTo>
                <a:lnTo>
                  <a:pt x="1364045" y="755104"/>
                </a:lnTo>
                <a:lnTo>
                  <a:pt x="1364045" y="757990"/>
                </a:lnTo>
                <a:lnTo>
                  <a:pt x="1364045" y="766649"/>
                </a:lnTo>
                <a:lnTo>
                  <a:pt x="1375226" y="755104"/>
                </a:lnTo>
                <a:cubicBezTo>
                  <a:pt x="1386406" y="755104"/>
                  <a:pt x="1386406" y="766649"/>
                  <a:pt x="1386406" y="766649"/>
                </a:cubicBezTo>
                <a:cubicBezTo>
                  <a:pt x="1386406" y="766649"/>
                  <a:pt x="1386406" y="766649"/>
                  <a:pt x="1375226" y="766649"/>
                </a:cubicBezTo>
                <a:cubicBezTo>
                  <a:pt x="1375226" y="766649"/>
                  <a:pt x="1375226" y="766649"/>
                  <a:pt x="1375226" y="777833"/>
                </a:cubicBezTo>
                <a:cubicBezTo>
                  <a:pt x="1375226" y="777833"/>
                  <a:pt x="1375226" y="777833"/>
                  <a:pt x="1376623" y="777833"/>
                </a:cubicBezTo>
                <a:cubicBezTo>
                  <a:pt x="1378021" y="777833"/>
                  <a:pt x="1380816" y="777833"/>
                  <a:pt x="1386406" y="777833"/>
                </a:cubicBezTo>
                <a:cubicBezTo>
                  <a:pt x="1386406" y="777833"/>
                  <a:pt x="1386406" y="777833"/>
                  <a:pt x="1397948" y="777833"/>
                </a:cubicBezTo>
                <a:lnTo>
                  <a:pt x="1397948" y="789017"/>
                </a:lnTo>
                <a:cubicBezTo>
                  <a:pt x="1397948" y="789017"/>
                  <a:pt x="1397948" y="789017"/>
                  <a:pt x="1397948" y="790415"/>
                </a:cubicBezTo>
                <a:lnTo>
                  <a:pt x="1397948" y="793211"/>
                </a:lnTo>
                <a:lnTo>
                  <a:pt x="1397948" y="793735"/>
                </a:lnTo>
                <a:lnTo>
                  <a:pt x="1397948" y="800201"/>
                </a:lnTo>
                <a:lnTo>
                  <a:pt x="1409128" y="800201"/>
                </a:lnTo>
                <a:lnTo>
                  <a:pt x="1420309" y="800201"/>
                </a:lnTo>
                <a:lnTo>
                  <a:pt x="1431490" y="800201"/>
                </a:lnTo>
                <a:lnTo>
                  <a:pt x="1431490" y="811746"/>
                </a:lnTo>
                <a:cubicBezTo>
                  <a:pt x="1431490" y="811746"/>
                  <a:pt x="1431490" y="811746"/>
                  <a:pt x="1430092" y="811746"/>
                </a:cubicBezTo>
                <a:lnTo>
                  <a:pt x="1425026" y="811746"/>
                </a:lnTo>
                <a:lnTo>
                  <a:pt x="1424502" y="811746"/>
                </a:lnTo>
                <a:cubicBezTo>
                  <a:pt x="1423104" y="811746"/>
                  <a:pt x="1420309" y="811746"/>
                  <a:pt x="1420309" y="811746"/>
                </a:cubicBezTo>
                <a:cubicBezTo>
                  <a:pt x="1420309" y="811746"/>
                  <a:pt x="1420309" y="811746"/>
                  <a:pt x="1420309" y="822930"/>
                </a:cubicBezTo>
                <a:cubicBezTo>
                  <a:pt x="1420309" y="822930"/>
                  <a:pt x="1420309" y="834114"/>
                  <a:pt x="1431490" y="834114"/>
                </a:cubicBezTo>
                <a:lnTo>
                  <a:pt x="1431490" y="845298"/>
                </a:lnTo>
                <a:lnTo>
                  <a:pt x="1420309" y="834114"/>
                </a:lnTo>
                <a:lnTo>
                  <a:pt x="1420309" y="845298"/>
                </a:lnTo>
                <a:lnTo>
                  <a:pt x="1431490" y="845298"/>
                </a:lnTo>
                <a:lnTo>
                  <a:pt x="1443031" y="845298"/>
                </a:lnTo>
                <a:lnTo>
                  <a:pt x="1443031" y="856843"/>
                </a:lnTo>
                <a:cubicBezTo>
                  <a:pt x="1443031" y="856843"/>
                  <a:pt x="1443031" y="856843"/>
                  <a:pt x="1443031" y="868027"/>
                </a:cubicBezTo>
                <a:cubicBezTo>
                  <a:pt x="1443031" y="868027"/>
                  <a:pt x="1431490" y="868027"/>
                  <a:pt x="1431490" y="856843"/>
                </a:cubicBezTo>
                <a:lnTo>
                  <a:pt x="1431490" y="868027"/>
                </a:lnTo>
                <a:cubicBezTo>
                  <a:pt x="1443031" y="879211"/>
                  <a:pt x="1431490" y="868027"/>
                  <a:pt x="1431490" y="879211"/>
                </a:cubicBezTo>
                <a:lnTo>
                  <a:pt x="1443031" y="879211"/>
                </a:lnTo>
                <a:lnTo>
                  <a:pt x="1443031" y="868027"/>
                </a:lnTo>
                <a:lnTo>
                  <a:pt x="1454212" y="868027"/>
                </a:lnTo>
                <a:cubicBezTo>
                  <a:pt x="1454212" y="868027"/>
                  <a:pt x="1454212" y="868027"/>
                  <a:pt x="1454212" y="869425"/>
                </a:cubicBezTo>
                <a:lnTo>
                  <a:pt x="1454212" y="877813"/>
                </a:lnTo>
                <a:lnTo>
                  <a:pt x="1454212" y="879211"/>
                </a:lnTo>
                <a:cubicBezTo>
                  <a:pt x="1454212" y="879211"/>
                  <a:pt x="1454212" y="890395"/>
                  <a:pt x="1465393" y="890395"/>
                </a:cubicBezTo>
                <a:lnTo>
                  <a:pt x="1465393" y="901940"/>
                </a:lnTo>
                <a:lnTo>
                  <a:pt x="1465393" y="913124"/>
                </a:lnTo>
                <a:lnTo>
                  <a:pt x="1454212" y="913124"/>
                </a:lnTo>
                <a:cubicBezTo>
                  <a:pt x="1454212" y="924308"/>
                  <a:pt x="1454212" y="913124"/>
                  <a:pt x="1454212" y="924308"/>
                </a:cubicBezTo>
                <a:lnTo>
                  <a:pt x="1465393" y="924308"/>
                </a:lnTo>
                <a:cubicBezTo>
                  <a:pt x="1476573" y="924308"/>
                  <a:pt x="1476573" y="924308"/>
                  <a:pt x="1476573" y="935492"/>
                </a:cubicBezTo>
                <a:lnTo>
                  <a:pt x="1488115" y="946676"/>
                </a:lnTo>
                <a:lnTo>
                  <a:pt x="1488115" y="958221"/>
                </a:lnTo>
                <a:lnTo>
                  <a:pt x="1499295" y="958221"/>
                </a:lnTo>
                <a:cubicBezTo>
                  <a:pt x="1499295" y="958221"/>
                  <a:pt x="1499295" y="961017"/>
                  <a:pt x="1499295" y="962415"/>
                </a:cubicBezTo>
                <a:lnTo>
                  <a:pt x="1499295" y="962939"/>
                </a:lnTo>
                <a:lnTo>
                  <a:pt x="1499295" y="969405"/>
                </a:lnTo>
                <a:lnTo>
                  <a:pt x="1488115" y="969405"/>
                </a:lnTo>
                <a:cubicBezTo>
                  <a:pt x="1488115" y="969405"/>
                  <a:pt x="1488115" y="969405"/>
                  <a:pt x="1476573" y="969405"/>
                </a:cubicBezTo>
                <a:cubicBezTo>
                  <a:pt x="1488115" y="980589"/>
                  <a:pt x="1488115" y="980589"/>
                  <a:pt x="1476573" y="980589"/>
                </a:cubicBezTo>
                <a:lnTo>
                  <a:pt x="1465393" y="980589"/>
                </a:lnTo>
                <a:lnTo>
                  <a:pt x="1454212" y="980589"/>
                </a:lnTo>
                <a:cubicBezTo>
                  <a:pt x="1454212" y="980589"/>
                  <a:pt x="1454212" y="980589"/>
                  <a:pt x="1454212" y="982032"/>
                </a:cubicBezTo>
                <a:lnTo>
                  <a:pt x="1454212" y="984918"/>
                </a:lnTo>
                <a:cubicBezTo>
                  <a:pt x="1454212" y="985639"/>
                  <a:pt x="1454212" y="986000"/>
                  <a:pt x="1454212" y="985459"/>
                </a:cubicBezTo>
                <a:lnTo>
                  <a:pt x="1454212" y="992133"/>
                </a:lnTo>
                <a:cubicBezTo>
                  <a:pt x="1454212" y="992133"/>
                  <a:pt x="1454212" y="992133"/>
                  <a:pt x="1465393" y="1003318"/>
                </a:cubicBezTo>
                <a:cubicBezTo>
                  <a:pt x="1465393" y="1003318"/>
                  <a:pt x="1465393" y="1003318"/>
                  <a:pt x="1454212" y="1003318"/>
                </a:cubicBezTo>
                <a:cubicBezTo>
                  <a:pt x="1454212" y="992133"/>
                  <a:pt x="1443031" y="992133"/>
                  <a:pt x="1443031" y="992133"/>
                </a:cubicBezTo>
                <a:lnTo>
                  <a:pt x="1443031" y="1003318"/>
                </a:lnTo>
                <a:lnTo>
                  <a:pt x="1454212" y="1003318"/>
                </a:lnTo>
                <a:lnTo>
                  <a:pt x="1465393" y="1014502"/>
                </a:lnTo>
                <a:lnTo>
                  <a:pt x="1465393" y="1003318"/>
                </a:lnTo>
                <a:cubicBezTo>
                  <a:pt x="1465393" y="1003318"/>
                  <a:pt x="1465393" y="1003318"/>
                  <a:pt x="1465393" y="992133"/>
                </a:cubicBezTo>
                <a:lnTo>
                  <a:pt x="1476573" y="992133"/>
                </a:lnTo>
                <a:cubicBezTo>
                  <a:pt x="1476573" y="980589"/>
                  <a:pt x="1476573" y="980589"/>
                  <a:pt x="1488115" y="980589"/>
                </a:cubicBezTo>
                <a:cubicBezTo>
                  <a:pt x="1488115" y="980589"/>
                  <a:pt x="1488115" y="980589"/>
                  <a:pt x="1488115" y="969405"/>
                </a:cubicBezTo>
                <a:cubicBezTo>
                  <a:pt x="1499295" y="969405"/>
                  <a:pt x="1499295" y="969405"/>
                  <a:pt x="1499295" y="980589"/>
                </a:cubicBezTo>
                <a:cubicBezTo>
                  <a:pt x="1499295" y="969405"/>
                  <a:pt x="1499295" y="980589"/>
                  <a:pt x="1510476" y="980589"/>
                </a:cubicBezTo>
                <a:cubicBezTo>
                  <a:pt x="1510476" y="980589"/>
                  <a:pt x="1510476" y="987083"/>
                  <a:pt x="1510476" y="985459"/>
                </a:cubicBezTo>
                <a:lnTo>
                  <a:pt x="1510476" y="992133"/>
                </a:lnTo>
                <a:cubicBezTo>
                  <a:pt x="1510476" y="992133"/>
                  <a:pt x="1510476" y="992133"/>
                  <a:pt x="1521657" y="992133"/>
                </a:cubicBezTo>
                <a:lnTo>
                  <a:pt x="1521657" y="1003318"/>
                </a:lnTo>
                <a:lnTo>
                  <a:pt x="1521657" y="1014502"/>
                </a:lnTo>
                <a:lnTo>
                  <a:pt x="1510476" y="1014502"/>
                </a:lnTo>
                <a:cubicBezTo>
                  <a:pt x="1510476" y="1014502"/>
                  <a:pt x="1510476" y="1014502"/>
                  <a:pt x="1510476" y="1003318"/>
                </a:cubicBezTo>
                <a:lnTo>
                  <a:pt x="1499295" y="1003318"/>
                </a:lnTo>
                <a:lnTo>
                  <a:pt x="1499295" y="1014502"/>
                </a:lnTo>
                <a:cubicBezTo>
                  <a:pt x="1499295" y="1014502"/>
                  <a:pt x="1499295" y="1014502"/>
                  <a:pt x="1488115" y="1014502"/>
                </a:cubicBezTo>
                <a:lnTo>
                  <a:pt x="1488115" y="1003318"/>
                </a:lnTo>
                <a:lnTo>
                  <a:pt x="1476573" y="1003318"/>
                </a:lnTo>
                <a:lnTo>
                  <a:pt x="1476573" y="1014502"/>
                </a:lnTo>
                <a:cubicBezTo>
                  <a:pt x="1465393" y="1014502"/>
                  <a:pt x="1465393" y="1014502"/>
                  <a:pt x="1465393" y="1025686"/>
                </a:cubicBezTo>
                <a:lnTo>
                  <a:pt x="1476573" y="1025686"/>
                </a:lnTo>
                <a:cubicBezTo>
                  <a:pt x="1488115" y="1025686"/>
                  <a:pt x="1488115" y="1037230"/>
                  <a:pt x="1488115" y="1037230"/>
                </a:cubicBezTo>
                <a:cubicBezTo>
                  <a:pt x="1488115" y="1048414"/>
                  <a:pt x="1476573" y="1048414"/>
                  <a:pt x="1476573" y="1048414"/>
                </a:cubicBezTo>
                <a:lnTo>
                  <a:pt x="1488115" y="1048414"/>
                </a:lnTo>
                <a:lnTo>
                  <a:pt x="1488115" y="1059599"/>
                </a:lnTo>
                <a:cubicBezTo>
                  <a:pt x="1488115" y="1059599"/>
                  <a:pt x="1488115" y="1059599"/>
                  <a:pt x="1499295" y="1059599"/>
                </a:cubicBezTo>
                <a:cubicBezTo>
                  <a:pt x="1499295" y="1059599"/>
                  <a:pt x="1499295" y="1059599"/>
                  <a:pt x="1499295" y="1058201"/>
                </a:cubicBezTo>
                <a:lnTo>
                  <a:pt x="1499295" y="1051385"/>
                </a:lnTo>
                <a:lnTo>
                  <a:pt x="1499295" y="1048414"/>
                </a:lnTo>
                <a:lnTo>
                  <a:pt x="1499295" y="1047016"/>
                </a:lnTo>
                <a:cubicBezTo>
                  <a:pt x="1499295" y="1042822"/>
                  <a:pt x="1499295" y="1037230"/>
                  <a:pt x="1499295" y="1037230"/>
                </a:cubicBezTo>
                <a:cubicBezTo>
                  <a:pt x="1499295" y="1048414"/>
                  <a:pt x="1510476" y="1037230"/>
                  <a:pt x="1510476" y="1037230"/>
                </a:cubicBezTo>
                <a:cubicBezTo>
                  <a:pt x="1521657" y="1037230"/>
                  <a:pt x="1521657" y="1037230"/>
                  <a:pt x="1521657" y="1048414"/>
                </a:cubicBezTo>
                <a:cubicBezTo>
                  <a:pt x="1521657" y="1048414"/>
                  <a:pt x="1521657" y="1048414"/>
                  <a:pt x="1510476" y="1048414"/>
                </a:cubicBezTo>
                <a:lnTo>
                  <a:pt x="1510476" y="1059599"/>
                </a:lnTo>
                <a:lnTo>
                  <a:pt x="1521657" y="1059599"/>
                </a:lnTo>
                <a:lnTo>
                  <a:pt x="1521657" y="1070783"/>
                </a:lnTo>
                <a:lnTo>
                  <a:pt x="1510476" y="1070783"/>
                </a:lnTo>
                <a:cubicBezTo>
                  <a:pt x="1510476" y="1070783"/>
                  <a:pt x="1510476" y="1070783"/>
                  <a:pt x="1499295" y="1070783"/>
                </a:cubicBezTo>
                <a:cubicBezTo>
                  <a:pt x="1499295" y="1070783"/>
                  <a:pt x="1499295" y="1070783"/>
                  <a:pt x="1499295" y="1082327"/>
                </a:cubicBezTo>
                <a:cubicBezTo>
                  <a:pt x="1499295" y="1082327"/>
                  <a:pt x="1499295" y="1082327"/>
                  <a:pt x="1510476" y="1082327"/>
                </a:cubicBezTo>
                <a:cubicBezTo>
                  <a:pt x="1510476" y="1093511"/>
                  <a:pt x="1510476" y="1082327"/>
                  <a:pt x="1521657" y="1082327"/>
                </a:cubicBezTo>
                <a:cubicBezTo>
                  <a:pt x="1521657" y="1082327"/>
                  <a:pt x="1521657" y="1085123"/>
                  <a:pt x="1521657" y="1086521"/>
                </a:cubicBezTo>
                <a:lnTo>
                  <a:pt x="1521657" y="1087046"/>
                </a:lnTo>
                <a:lnTo>
                  <a:pt x="1521657" y="1087220"/>
                </a:lnTo>
                <a:cubicBezTo>
                  <a:pt x="1521657" y="1088618"/>
                  <a:pt x="1521657" y="1087220"/>
                  <a:pt x="1521657" y="1088618"/>
                </a:cubicBezTo>
                <a:lnTo>
                  <a:pt x="1521657" y="1088793"/>
                </a:lnTo>
                <a:cubicBezTo>
                  <a:pt x="1521657" y="1087220"/>
                  <a:pt x="1521657" y="1093511"/>
                  <a:pt x="1521657" y="1093511"/>
                </a:cubicBezTo>
                <a:cubicBezTo>
                  <a:pt x="1521657" y="1082327"/>
                  <a:pt x="1533198" y="1093511"/>
                  <a:pt x="1533198" y="1082327"/>
                </a:cubicBezTo>
                <a:cubicBezTo>
                  <a:pt x="1533198" y="1082327"/>
                  <a:pt x="1533198" y="1082327"/>
                  <a:pt x="1544379" y="1082327"/>
                </a:cubicBezTo>
                <a:lnTo>
                  <a:pt x="1544379" y="1088793"/>
                </a:lnTo>
                <a:cubicBezTo>
                  <a:pt x="1544379" y="1088269"/>
                  <a:pt x="1544379" y="1088618"/>
                  <a:pt x="1544379" y="1089317"/>
                </a:cubicBezTo>
                <a:lnTo>
                  <a:pt x="1544379" y="1093511"/>
                </a:lnTo>
                <a:cubicBezTo>
                  <a:pt x="1544379" y="1093511"/>
                  <a:pt x="1544379" y="1099803"/>
                  <a:pt x="1544379" y="1098230"/>
                </a:cubicBezTo>
                <a:lnTo>
                  <a:pt x="1544379" y="1099977"/>
                </a:lnTo>
                <a:cubicBezTo>
                  <a:pt x="1544379" y="1099453"/>
                  <a:pt x="1544379" y="1099803"/>
                  <a:pt x="1544379" y="1100502"/>
                </a:cubicBezTo>
                <a:lnTo>
                  <a:pt x="1544379" y="1104696"/>
                </a:lnTo>
                <a:cubicBezTo>
                  <a:pt x="1544379" y="1104696"/>
                  <a:pt x="1544379" y="1110987"/>
                  <a:pt x="1544379" y="1109414"/>
                </a:cubicBezTo>
                <a:lnTo>
                  <a:pt x="1544379" y="1115880"/>
                </a:lnTo>
                <a:cubicBezTo>
                  <a:pt x="1544379" y="1104696"/>
                  <a:pt x="1544379" y="1115880"/>
                  <a:pt x="1555560" y="1115880"/>
                </a:cubicBezTo>
                <a:lnTo>
                  <a:pt x="1555560" y="1127424"/>
                </a:lnTo>
                <a:lnTo>
                  <a:pt x="1544379" y="1127424"/>
                </a:lnTo>
                <a:cubicBezTo>
                  <a:pt x="1544379" y="1138608"/>
                  <a:pt x="1533198" y="1127424"/>
                  <a:pt x="1533198" y="1138608"/>
                </a:cubicBezTo>
                <a:cubicBezTo>
                  <a:pt x="1533198" y="1138608"/>
                  <a:pt x="1533198" y="1138608"/>
                  <a:pt x="1521657" y="1138608"/>
                </a:cubicBezTo>
                <a:cubicBezTo>
                  <a:pt x="1521657" y="1149792"/>
                  <a:pt x="1521657" y="1149792"/>
                  <a:pt x="1510476" y="1149792"/>
                </a:cubicBezTo>
                <a:lnTo>
                  <a:pt x="1499295" y="1149792"/>
                </a:lnTo>
                <a:cubicBezTo>
                  <a:pt x="1488115" y="1149792"/>
                  <a:pt x="1488115" y="1149792"/>
                  <a:pt x="1488115" y="1160977"/>
                </a:cubicBezTo>
                <a:lnTo>
                  <a:pt x="1476573" y="1160977"/>
                </a:lnTo>
                <a:cubicBezTo>
                  <a:pt x="1476573" y="1160977"/>
                  <a:pt x="1476573" y="1160977"/>
                  <a:pt x="1465393" y="1160977"/>
                </a:cubicBezTo>
                <a:lnTo>
                  <a:pt x="1454212" y="1160977"/>
                </a:lnTo>
                <a:cubicBezTo>
                  <a:pt x="1454212" y="1160977"/>
                  <a:pt x="1454212" y="1160977"/>
                  <a:pt x="1454212" y="1172521"/>
                </a:cubicBezTo>
                <a:cubicBezTo>
                  <a:pt x="1454212" y="1172521"/>
                  <a:pt x="1454212" y="1172521"/>
                  <a:pt x="1443031" y="1172521"/>
                </a:cubicBezTo>
                <a:cubicBezTo>
                  <a:pt x="1443031" y="1172521"/>
                  <a:pt x="1443031" y="1172521"/>
                  <a:pt x="1431490" y="1172521"/>
                </a:cubicBezTo>
                <a:cubicBezTo>
                  <a:pt x="1431490" y="1183705"/>
                  <a:pt x="1431490" y="1183705"/>
                  <a:pt x="1420309" y="1183705"/>
                </a:cubicBezTo>
                <a:lnTo>
                  <a:pt x="1409128" y="1183705"/>
                </a:lnTo>
                <a:lnTo>
                  <a:pt x="1397948" y="1183705"/>
                </a:lnTo>
                <a:cubicBezTo>
                  <a:pt x="1397948" y="1183705"/>
                  <a:pt x="1397948" y="1183705"/>
                  <a:pt x="1386406" y="1194889"/>
                </a:cubicBezTo>
                <a:lnTo>
                  <a:pt x="1375226" y="1194889"/>
                </a:lnTo>
                <a:cubicBezTo>
                  <a:pt x="1375226" y="1194889"/>
                  <a:pt x="1375226" y="1194889"/>
                  <a:pt x="1364045" y="1194889"/>
                </a:cubicBezTo>
                <a:cubicBezTo>
                  <a:pt x="1352864" y="1183705"/>
                  <a:pt x="1364045" y="1183705"/>
                  <a:pt x="1364045" y="1183705"/>
                </a:cubicBezTo>
                <a:cubicBezTo>
                  <a:pt x="1364045" y="1183705"/>
                  <a:pt x="1364045" y="1183705"/>
                  <a:pt x="1362648" y="1183705"/>
                </a:cubicBezTo>
                <a:lnTo>
                  <a:pt x="1359852" y="1183705"/>
                </a:lnTo>
                <a:cubicBezTo>
                  <a:pt x="1359154" y="1183705"/>
                  <a:pt x="1358804" y="1183705"/>
                  <a:pt x="1359328" y="1183705"/>
                </a:cubicBezTo>
                <a:lnTo>
                  <a:pt x="1352864" y="1183705"/>
                </a:lnTo>
                <a:cubicBezTo>
                  <a:pt x="1352864" y="1194889"/>
                  <a:pt x="1364045" y="1194889"/>
                  <a:pt x="1364045" y="1194889"/>
                </a:cubicBezTo>
                <a:cubicBezTo>
                  <a:pt x="1364045" y="1206074"/>
                  <a:pt x="1352864" y="1206074"/>
                  <a:pt x="1352864" y="1206074"/>
                </a:cubicBezTo>
                <a:lnTo>
                  <a:pt x="1341323" y="1206074"/>
                </a:lnTo>
                <a:lnTo>
                  <a:pt x="1330142" y="1206074"/>
                </a:lnTo>
                <a:cubicBezTo>
                  <a:pt x="1318962" y="1206074"/>
                  <a:pt x="1318962" y="1217618"/>
                  <a:pt x="1318962" y="1217618"/>
                </a:cubicBezTo>
                <a:lnTo>
                  <a:pt x="1307781" y="1217618"/>
                </a:lnTo>
                <a:cubicBezTo>
                  <a:pt x="1307781" y="1206074"/>
                  <a:pt x="1307781" y="1217618"/>
                  <a:pt x="1307781" y="1206074"/>
                </a:cubicBezTo>
                <a:lnTo>
                  <a:pt x="1296240" y="1206074"/>
                </a:lnTo>
                <a:lnTo>
                  <a:pt x="1285059" y="1206074"/>
                </a:lnTo>
                <a:lnTo>
                  <a:pt x="1273878" y="1217618"/>
                </a:lnTo>
                <a:lnTo>
                  <a:pt x="1267414" y="1217618"/>
                </a:lnTo>
                <a:cubicBezTo>
                  <a:pt x="1268987" y="1217618"/>
                  <a:pt x="1262697" y="1217618"/>
                  <a:pt x="1262697" y="1217618"/>
                </a:cubicBezTo>
                <a:lnTo>
                  <a:pt x="1251156" y="1217618"/>
                </a:lnTo>
                <a:lnTo>
                  <a:pt x="1251156" y="1206074"/>
                </a:lnTo>
                <a:lnTo>
                  <a:pt x="1262697" y="1206074"/>
                </a:lnTo>
                <a:lnTo>
                  <a:pt x="1273878" y="1206074"/>
                </a:lnTo>
                <a:cubicBezTo>
                  <a:pt x="1273878" y="1206074"/>
                  <a:pt x="1273878" y="1206074"/>
                  <a:pt x="1273878" y="1194889"/>
                </a:cubicBezTo>
                <a:cubicBezTo>
                  <a:pt x="1273878" y="1194889"/>
                  <a:pt x="1273878" y="1183705"/>
                  <a:pt x="1262697" y="1183705"/>
                </a:cubicBezTo>
                <a:lnTo>
                  <a:pt x="1262697" y="1194889"/>
                </a:lnTo>
                <a:cubicBezTo>
                  <a:pt x="1262697" y="1194889"/>
                  <a:pt x="1262697" y="1197685"/>
                  <a:pt x="1262697" y="1199083"/>
                </a:cubicBezTo>
                <a:lnTo>
                  <a:pt x="1262697" y="1199608"/>
                </a:lnTo>
                <a:lnTo>
                  <a:pt x="1262697" y="1206074"/>
                </a:lnTo>
                <a:cubicBezTo>
                  <a:pt x="1251156" y="1194889"/>
                  <a:pt x="1251156" y="1206074"/>
                  <a:pt x="1251156" y="1206074"/>
                </a:cubicBezTo>
                <a:cubicBezTo>
                  <a:pt x="1251156" y="1206074"/>
                  <a:pt x="1251156" y="1206074"/>
                  <a:pt x="1251156" y="1194889"/>
                </a:cubicBezTo>
                <a:cubicBezTo>
                  <a:pt x="1251156" y="1194889"/>
                  <a:pt x="1251156" y="1194889"/>
                  <a:pt x="1251156" y="1183705"/>
                </a:cubicBezTo>
                <a:cubicBezTo>
                  <a:pt x="1251156" y="1183705"/>
                  <a:pt x="1251156" y="1183705"/>
                  <a:pt x="1239975" y="1183705"/>
                </a:cubicBezTo>
                <a:lnTo>
                  <a:pt x="1239975" y="1172521"/>
                </a:lnTo>
                <a:lnTo>
                  <a:pt x="1228795" y="1172521"/>
                </a:lnTo>
                <a:lnTo>
                  <a:pt x="1217614" y="1172521"/>
                </a:lnTo>
                <a:cubicBezTo>
                  <a:pt x="1217614" y="1172521"/>
                  <a:pt x="1217614" y="1172521"/>
                  <a:pt x="1217614" y="1183705"/>
                </a:cubicBezTo>
                <a:lnTo>
                  <a:pt x="1228795" y="1183705"/>
                </a:lnTo>
                <a:cubicBezTo>
                  <a:pt x="1217614" y="1183705"/>
                  <a:pt x="1228795" y="1194889"/>
                  <a:pt x="1217614" y="1194889"/>
                </a:cubicBezTo>
                <a:lnTo>
                  <a:pt x="1217614" y="1206074"/>
                </a:lnTo>
                <a:lnTo>
                  <a:pt x="1206073" y="1206074"/>
                </a:lnTo>
                <a:cubicBezTo>
                  <a:pt x="1206073" y="1194889"/>
                  <a:pt x="1206073" y="1194889"/>
                  <a:pt x="1194892" y="1206074"/>
                </a:cubicBezTo>
                <a:cubicBezTo>
                  <a:pt x="1183711" y="1206074"/>
                  <a:pt x="1183711" y="1217618"/>
                  <a:pt x="1183711" y="1206074"/>
                </a:cubicBezTo>
                <a:lnTo>
                  <a:pt x="1183711" y="1207517"/>
                </a:lnTo>
                <a:lnTo>
                  <a:pt x="1183711" y="1212748"/>
                </a:lnTo>
                <a:lnTo>
                  <a:pt x="1183711" y="1213289"/>
                </a:lnTo>
                <a:lnTo>
                  <a:pt x="1183711" y="1216175"/>
                </a:lnTo>
                <a:cubicBezTo>
                  <a:pt x="1183711" y="1217618"/>
                  <a:pt x="1183711" y="1217618"/>
                  <a:pt x="1183711" y="1217618"/>
                </a:cubicBezTo>
                <a:cubicBezTo>
                  <a:pt x="1183711" y="1217618"/>
                  <a:pt x="1183711" y="1217618"/>
                  <a:pt x="1194892" y="1217618"/>
                </a:cubicBezTo>
                <a:lnTo>
                  <a:pt x="1194892" y="1228802"/>
                </a:lnTo>
                <a:lnTo>
                  <a:pt x="1194892" y="1238588"/>
                </a:lnTo>
                <a:cubicBezTo>
                  <a:pt x="1194892" y="1239986"/>
                  <a:pt x="1194892" y="1239986"/>
                  <a:pt x="1194892" y="1239986"/>
                </a:cubicBezTo>
                <a:lnTo>
                  <a:pt x="1183711" y="1239986"/>
                </a:lnTo>
                <a:lnTo>
                  <a:pt x="1172531" y="1239986"/>
                </a:lnTo>
                <a:lnTo>
                  <a:pt x="1172531" y="1251170"/>
                </a:lnTo>
                <a:cubicBezTo>
                  <a:pt x="1183711" y="1251170"/>
                  <a:pt x="1183711" y="1262355"/>
                  <a:pt x="1183711" y="1262355"/>
                </a:cubicBezTo>
                <a:lnTo>
                  <a:pt x="1194892" y="1262355"/>
                </a:lnTo>
                <a:cubicBezTo>
                  <a:pt x="1194892" y="1262355"/>
                  <a:pt x="1194892" y="1262355"/>
                  <a:pt x="1194892" y="1273899"/>
                </a:cubicBezTo>
                <a:cubicBezTo>
                  <a:pt x="1194892" y="1273899"/>
                  <a:pt x="1183711" y="1273899"/>
                  <a:pt x="1183711" y="1285083"/>
                </a:cubicBezTo>
                <a:lnTo>
                  <a:pt x="1172531" y="1285083"/>
                </a:lnTo>
                <a:lnTo>
                  <a:pt x="1172531" y="1296267"/>
                </a:lnTo>
                <a:cubicBezTo>
                  <a:pt x="1172531" y="1296267"/>
                  <a:pt x="1172531" y="1296267"/>
                  <a:pt x="1160989" y="1296267"/>
                </a:cubicBezTo>
                <a:lnTo>
                  <a:pt x="1160989" y="1307812"/>
                </a:lnTo>
                <a:lnTo>
                  <a:pt x="1160989" y="1318996"/>
                </a:lnTo>
                <a:lnTo>
                  <a:pt x="1149808" y="1318996"/>
                </a:lnTo>
                <a:lnTo>
                  <a:pt x="1138628" y="1318996"/>
                </a:lnTo>
                <a:lnTo>
                  <a:pt x="1127447" y="1318996"/>
                </a:lnTo>
                <a:lnTo>
                  <a:pt x="1138628" y="1307812"/>
                </a:lnTo>
                <a:cubicBezTo>
                  <a:pt x="1138628" y="1307812"/>
                  <a:pt x="1138628" y="1307812"/>
                  <a:pt x="1137230" y="1307812"/>
                </a:cubicBezTo>
                <a:lnTo>
                  <a:pt x="1132164" y="1307812"/>
                </a:lnTo>
                <a:cubicBezTo>
                  <a:pt x="1133736" y="1307812"/>
                  <a:pt x="1127447" y="1307812"/>
                  <a:pt x="1127447" y="1307812"/>
                </a:cubicBezTo>
                <a:lnTo>
                  <a:pt x="1127447" y="1318996"/>
                </a:lnTo>
                <a:lnTo>
                  <a:pt x="1127447" y="1330180"/>
                </a:lnTo>
                <a:cubicBezTo>
                  <a:pt x="1127447" y="1330180"/>
                  <a:pt x="1127447" y="1330180"/>
                  <a:pt x="1138628" y="1330180"/>
                </a:cubicBezTo>
                <a:lnTo>
                  <a:pt x="1138628" y="1323715"/>
                </a:lnTo>
                <a:cubicBezTo>
                  <a:pt x="1138628" y="1325287"/>
                  <a:pt x="1138628" y="1318996"/>
                  <a:pt x="1138628" y="1318996"/>
                </a:cubicBezTo>
                <a:cubicBezTo>
                  <a:pt x="1138628" y="1318996"/>
                  <a:pt x="1138628" y="1318996"/>
                  <a:pt x="1149808" y="1330180"/>
                </a:cubicBezTo>
                <a:cubicBezTo>
                  <a:pt x="1149808" y="1330180"/>
                  <a:pt x="1149808" y="1330180"/>
                  <a:pt x="1149808" y="1341364"/>
                </a:cubicBezTo>
                <a:lnTo>
                  <a:pt x="1149808" y="1352909"/>
                </a:lnTo>
                <a:cubicBezTo>
                  <a:pt x="1149808" y="1352909"/>
                  <a:pt x="1149808" y="1364093"/>
                  <a:pt x="1138628" y="1364093"/>
                </a:cubicBezTo>
                <a:lnTo>
                  <a:pt x="1138628" y="1352909"/>
                </a:lnTo>
                <a:cubicBezTo>
                  <a:pt x="1138628" y="1352909"/>
                  <a:pt x="1138628" y="1352909"/>
                  <a:pt x="1138628" y="1341364"/>
                </a:cubicBezTo>
                <a:lnTo>
                  <a:pt x="1127447" y="1341364"/>
                </a:lnTo>
                <a:cubicBezTo>
                  <a:pt x="1127447" y="1341364"/>
                  <a:pt x="1127447" y="1341364"/>
                  <a:pt x="1127447" y="1352909"/>
                </a:cubicBezTo>
                <a:lnTo>
                  <a:pt x="1138628" y="1352909"/>
                </a:lnTo>
                <a:cubicBezTo>
                  <a:pt x="1127447" y="1364093"/>
                  <a:pt x="1127447" y="1364093"/>
                  <a:pt x="1138628" y="1364093"/>
                </a:cubicBezTo>
                <a:cubicBezTo>
                  <a:pt x="1138628" y="1375277"/>
                  <a:pt x="1127447" y="1375277"/>
                  <a:pt x="1127447" y="1386461"/>
                </a:cubicBezTo>
                <a:cubicBezTo>
                  <a:pt x="1127447" y="1386461"/>
                  <a:pt x="1127447" y="1386461"/>
                  <a:pt x="1115906" y="1386461"/>
                </a:cubicBezTo>
                <a:lnTo>
                  <a:pt x="1115906" y="1398006"/>
                </a:lnTo>
                <a:lnTo>
                  <a:pt x="1104725" y="1398006"/>
                </a:lnTo>
                <a:lnTo>
                  <a:pt x="1104725" y="1409190"/>
                </a:lnTo>
                <a:lnTo>
                  <a:pt x="1104725" y="1420374"/>
                </a:lnTo>
                <a:cubicBezTo>
                  <a:pt x="1104725" y="1420374"/>
                  <a:pt x="1104725" y="1420374"/>
                  <a:pt x="1104725" y="1431558"/>
                </a:cubicBezTo>
                <a:lnTo>
                  <a:pt x="1093544" y="1431558"/>
                </a:lnTo>
                <a:lnTo>
                  <a:pt x="1093544" y="1443103"/>
                </a:lnTo>
                <a:lnTo>
                  <a:pt x="1093544" y="1454287"/>
                </a:lnTo>
                <a:lnTo>
                  <a:pt x="1082364" y="1454287"/>
                </a:lnTo>
                <a:cubicBezTo>
                  <a:pt x="1082364" y="1454287"/>
                  <a:pt x="1082364" y="1454287"/>
                  <a:pt x="1082364" y="1443103"/>
                </a:cubicBezTo>
                <a:cubicBezTo>
                  <a:pt x="1082364" y="1443103"/>
                  <a:pt x="1082364" y="1443103"/>
                  <a:pt x="1070822" y="1443103"/>
                </a:cubicBezTo>
                <a:cubicBezTo>
                  <a:pt x="1070822" y="1443103"/>
                  <a:pt x="1070822" y="1443103"/>
                  <a:pt x="1070822" y="1444501"/>
                </a:cubicBezTo>
                <a:lnTo>
                  <a:pt x="1070822" y="1451491"/>
                </a:lnTo>
                <a:lnTo>
                  <a:pt x="1070822" y="1454287"/>
                </a:lnTo>
                <a:cubicBezTo>
                  <a:pt x="1070822" y="1454287"/>
                  <a:pt x="1070822" y="1454287"/>
                  <a:pt x="1069425" y="1454287"/>
                </a:cubicBezTo>
                <a:cubicBezTo>
                  <a:pt x="1068027" y="1454287"/>
                  <a:pt x="1065232" y="1454287"/>
                  <a:pt x="1059642" y="1454287"/>
                </a:cubicBezTo>
                <a:lnTo>
                  <a:pt x="1059642" y="1443103"/>
                </a:lnTo>
                <a:cubicBezTo>
                  <a:pt x="1059642" y="1443103"/>
                  <a:pt x="1059642" y="1443103"/>
                  <a:pt x="1059642" y="1431558"/>
                </a:cubicBezTo>
                <a:lnTo>
                  <a:pt x="1048461" y="1431558"/>
                </a:lnTo>
                <a:cubicBezTo>
                  <a:pt x="1048461" y="1431558"/>
                  <a:pt x="1048461" y="1431558"/>
                  <a:pt x="1037280" y="1443103"/>
                </a:cubicBezTo>
                <a:lnTo>
                  <a:pt x="1037280" y="1431558"/>
                </a:lnTo>
                <a:lnTo>
                  <a:pt x="1035838" y="1431558"/>
                </a:lnTo>
                <a:cubicBezTo>
                  <a:pt x="1034395" y="1431558"/>
                  <a:pt x="1031510" y="1431558"/>
                  <a:pt x="1025739" y="1431558"/>
                </a:cubicBezTo>
                <a:lnTo>
                  <a:pt x="1025739" y="1443103"/>
                </a:lnTo>
                <a:cubicBezTo>
                  <a:pt x="1037280" y="1443103"/>
                  <a:pt x="1025739" y="1454287"/>
                  <a:pt x="1025739" y="1454287"/>
                </a:cubicBezTo>
                <a:cubicBezTo>
                  <a:pt x="1025739" y="1454287"/>
                  <a:pt x="1025739" y="1454287"/>
                  <a:pt x="1025739" y="1465471"/>
                </a:cubicBezTo>
                <a:cubicBezTo>
                  <a:pt x="1025739" y="1465471"/>
                  <a:pt x="1025739" y="1465471"/>
                  <a:pt x="1025739" y="1476655"/>
                </a:cubicBezTo>
                <a:lnTo>
                  <a:pt x="1014558" y="1476655"/>
                </a:lnTo>
                <a:lnTo>
                  <a:pt x="1003377" y="1476655"/>
                </a:lnTo>
                <a:cubicBezTo>
                  <a:pt x="1003377" y="1476655"/>
                  <a:pt x="1003377" y="1476655"/>
                  <a:pt x="1003377" y="1465471"/>
                </a:cubicBezTo>
                <a:lnTo>
                  <a:pt x="992197" y="1465471"/>
                </a:lnTo>
                <a:lnTo>
                  <a:pt x="992197" y="1476655"/>
                </a:lnTo>
                <a:lnTo>
                  <a:pt x="980655" y="1476655"/>
                </a:lnTo>
                <a:cubicBezTo>
                  <a:pt x="980655" y="1476655"/>
                  <a:pt x="980655" y="1476655"/>
                  <a:pt x="980655" y="1488200"/>
                </a:cubicBezTo>
                <a:lnTo>
                  <a:pt x="992197" y="1488200"/>
                </a:lnTo>
                <a:cubicBezTo>
                  <a:pt x="992197" y="1488200"/>
                  <a:pt x="992197" y="1488200"/>
                  <a:pt x="992197" y="1476655"/>
                </a:cubicBezTo>
                <a:cubicBezTo>
                  <a:pt x="992197" y="1476655"/>
                  <a:pt x="992197" y="1476655"/>
                  <a:pt x="993594" y="1476655"/>
                </a:cubicBezTo>
                <a:lnTo>
                  <a:pt x="1003377" y="1476655"/>
                </a:lnTo>
                <a:lnTo>
                  <a:pt x="1003377" y="1488200"/>
                </a:lnTo>
                <a:lnTo>
                  <a:pt x="1006173" y="1488200"/>
                </a:lnTo>
                <a:cubicBezTo>
                  <a:pt x="1006172" y="1488200"/>
                  <a:pt x="1008968" y="1488200"/>
                  <a:pt x="1014558" y="1488200"/>
                </a:cubicBezTo>
                <a:cubicBezTo>
                  <a:pt x="1014558" y="1476655"/>
                  <a:pt x="1025739" y="1476655"/>
                  <a:pt x="1025739" y="1476655"/>
                </a:cubicBezTo>
                <a:lnTo>
                  <a:pt x="1025739" y="1488200"/>
                </a:lnTo>
                <a:lnTo>
                  <a:pt x="1037280" y="1488200"/>
                </a:lnTo>
                <a:cubicBezTo>
                  <a:pt x="1037280" y="1488200"/>
                  <a:pt x="1037280" y="1488200"/>
                  <a:pt x="1037280" y="1489598"/>
                </a:cubicBezTo>
                <a:lnTo>
                  <a:pt x="1037280" y="1490996"/>
                </a:lnTo>
                <a:cubicBezTo>
                  <a:pt x="1037280" y="1490996"/>
                  <a:pt x="1037280" y="1493792"/>
                  <a:pt x="1037280" y="1499384"/>
                </a:cubicBezTo>
                <a:lnTo>
                  <a:pt x="1025739" y="1499384"/>
                </a:lnTo>
                <a:cubicBezTo>
                  <a:pt x="1014558" y="1510568"/>
                  <a:pt x="1025739" y="1510568"/>
                  <a:pt x="1025739" y="1510568"/>
                </a:cubicBezTo>
                <a:cubicBezTo>
                  <a:pt x="1025739" y="1510568"/>
                  <a:pt x="1025739" y="1510568"/>
                  <a:pt x="1025739" y="1499384"/>
                </a:cubicBezTo>
                <a:cubicBezTo>
                  <a:pt x="1025739" y="1510568"/>
                  <a:pt x="1037280" y="1499384"/>
                  <a:pt x="1037280" y="1510568"/>
                </a:cubicBezTo>
                <a:cubicBezTo>
                  <a:pt x="1048461" y="1510568"/>
                  <a:pt x="1048461" y="1521752"/>
                  <a:pt x="1037280" y="1521752"/>
                </a:cubicBezTo>
                <a:cubicBezTo>
                  <a:pt x="1037280" y="1521752"/>
                  <a:pt x="1037280" y="1521752"/>
                  <a:pt x="1025739" y="1521752"/>
                </a:cubicBezTo>
                <a:lnTo>
                  <a:pt x="1025739" y="1533297"/>
                </a:lnTo>
                <a:lnTo>
                  <a:pt x="1014558" y="1533297"/>
                </a:lnTo>
                <a:cubicBezTo>
                  <a:pt x="1014558" y="1533297"/>
                  <a:pt x="1014558" y="1533297"/>
                  <a:pt x="1014558" y="1531854"/>
                </a:cubicBezTo>
                <a:lnTo>
                  <a:pt x="1014558" y="1528968"/>
                </a:lnTo>
                <a:cubicBezTo>
                  <a:pt x="1014558" y="1528246"/>
                  <a:pt x="1014558" y="1527886"/>
                  <a:pt x="1014558" y="1528427"/>
                </a:cubicBezTo>
                <a:lnTo>
                  <a:pt x="1014558" y="1521752"/>
                </a:lnTo>
                <a:lnTo>
                  <a:pt x="1003377" y="1521752"/>
                </a:lnTo>
                <a:lnTo>
                  <a:pt x="992197" y="1521752"/>
                </a:lnTo>
                <a:cubicBezTo>
                  <a:pt x="992197" y="1533297"/>
                  <a:pt x="992197" y="1533297"/>
                  <a:pt x="1003377" y="1533297"/>
                </a:cubicBezTo>
                <a:cubicBezTo>
                  <a:pt x="1003377" y="1533297"/>
                  <a:pt x="1003377" y="1539588"/>
                  <a:pt x="1003377" y="1538015"/>
                </a:cubicBezTo>
                <a:lnTo>
                  <a:pt x="1003377" y="1544481"/>
                </a:lnTo>
                <a:cubicBezTo>
                  <a:pt x="1003377" y="1544481"/>
                  <a:pt x="1003377" y="1555665"/>
                  <a:pt x="1014558" y="1555665"/>
                </a:cubicBezTo>
                <a:cubicBezTo>
                  <a:pt x="1014558" y="1555665"/>
                  <a:pt x="1014558" y="1555665"/>
                  <a:pt x="1025739" y="1555665"/>
                </a:cubicBezTo>
                <a:cubicBezTo>
                  <a:pt x="1025739" y="1555665"/>
                  <a:pt x="1025739" y="1555665"/>
                  <a:pt x="1025739" y="1566849"/>
                </a:cubicBezTo>
                <a:cubicBezTo>
                  <a:pt x="1025739" y="1566849"/>
                  <a:pt x="1025739" y="1573141"/>
                  <a:pt x="1025739" y="1571568"/>
                </a:cubicBezTo>
                <a:lnTo>
                  <a:pt x="1025739" y="1578034"/>
                </a:lnTo>
                <a:cubicBezTo>
                  <a:pt x="1025739" y="1578034"/>
                  <a:pt x="1025739" y="1566849"/>
                  <a:pt x="1014558" y="1578034"/>
                </a:cubicBezTo>
                <a:lnTo>
                  <a:pt x="1006173" y="1578034"/>
                </a:lnTo>
                <a:lnTo>
                  <a:pt x="1003377" y="1578034"/>
                </a:lnTo>
                <a:cubicBezTo>
                  <a:pt x="1003377" y="1578034"/>
                  <a:pt x="1003377" y="1578034"/>
                  <a:pt x="1003377" y="1589578"/>
                </a:cubicBezTo>
                <a:cubicBezTo>
                  <a:pt x="1003377" y="1589578"/>
                  <a:pt x="1003377" y="1589578"/>
                  <a:pt x="1003377" y="1600762"/>
                </a:cubicBezTo>
                <a:cubicBezTo>
                  <a:pt x="992197" y="1589578"/>
                  <a:pt x="992197" y="1589578"/>
                  <a:pt x="980655" y="1589578"/>
                </a:cubicBezTo>
                <a:cubicBezTo>
                  <a:pt x="980655" y="1589578"/>
                  <a:pt x="980655" y="1578034"/>
                  <a:pt x="969475" y="1589578"/>
                </a:cubicBezTo>
                <a:cubicBezTo>
                  <a:pt x="969475" y="1578034"/>
                  <a:pt x="969475" y="1578034"/>
                  <a:pt x="958294" y="1578034"/>
                </a:cubicBezTo>
                <a:lnTo>
                  <a:pt x="947113" y="1566849"/>
                </a:lnTo>
                <a:lnTo>
                  <a:pt x="935572" y="1566849"/>
                </a:lnTo>
                <a:lnTo>
                  <a:pt x="935572" y="1555665"/>
                </a:lnTo>
                <a:lnTo>
                  <a:pt x="924391" y="1555665"/>
                </a:lnTo>
                <a:cubicBezTo>
                  <a:pt x="924391" y="1544481"/>
                  <a:pt x="924391" y="1544481"/>
                  <a:pt x="913211" y="1544481"/>
                </a:cubicBezTo>
                <a:cubicBezTo>
                  <a:pt x="913211" y="1533297"/>
                  <a:pt x="902030" y="1533297"/>
                  <a:pt x="902030" y="1533297"/>
                </a:cubicBezTo>
                <a:cubicBezTo>
                  <a:pt x="902030" y="1533297"/>
                  <a:pt x="902030" y="1533297"/>
                  <a:pt x="890489" y="1533297"/>
                </a:cubicBezTo>
                <a:lnTo>
                  <a:pt x="890489" y="1521752"/>
                </a:lnTo>
                <a:cubicBezTo>
                  <a:pt x="890489" y="1521752"/>
                  <a:pt x="890489" y="1521752"/>
                  <a:pt x="879308" y="1521752"/>
                </a:cubicBezTo>
                <a:cubicBezTo>
                  <a:pt x="879308" y="1521752"/>
                  <a:pt x="879308" y="1521752"/>
                  <a:pt x="879308" y="1510568"/>
                </a:cubicBezTo>
                <a:cubicBezTo>
                  <a:pt x="879308" y="1510568"/>
                  <a:pt x="868127" y="1521752"/>
                  <a:pt x="868127" y="1510568"/>
                </a:cubicBezTo>
                <a:lnTo>
                  <a:pt x="868127" y="1499384"/>
                </a:lnTo>
                <a:lnTo>
                  <a:pt x="856946" y="1499384"/>
                </a:lnTo>
                <a:cubicBezTo>
                  <a:pt x="856946" y="1499384"/>
                  <a:pt x="856946" y="1499384"/>
                  <a:pt x="845405" y="1488200"/>
                </a:cubicBezTo>
                <a:cubicBezTo>
                  <a:pt x="845405" y="1488200"/>
                  <a:pt x="845405" y="1476655"/>
                  <a:pt x="834224" y="1476655"/>
                </a:cubicBezTo>
                <a:cubicBezTo>
                  <a:pt x="834224" y="1465471"/>
                  <a:pt x="823044" y="1476655"/>
                  <a:pt x="823044" y="1465471"/>
                </a:cubicBezTo>
                <a:lnTo>
                  <a:pt x="811863" y="1465471"/>
                </a:lnTo>
                <a:cubicBezTo>
                  <a:pt x="811863" y="1465471"/>
                  <a:pt x="811863" y="1465471"/>
                  <a:pt x="811863" y="1454287"/>
                </a:cubicBezTo>
                <a:lnTo>
                  <a:pt x="800322" y="1454287"/>
                </a:lnTo>
                <a:lnTo>
                  <a:pt x="800322" y="1443103"/>
                </a:lnTo>
                <a:lnTo>
                  <a:pt x="800322" y="1438774"/>
                </a:lnTo>
                <a:cubicBezTo>
                  <a:pt x="800322" y="1438052"/>
                  <a:pt x="800322" y="1437692"/>
                  <a:pt x="800322" y="1438233"/>
                </a:cubicBezTo>
                <a:lnTo>
                  <a:pt x="800322" y="1438052"/>
                </a:lnTo>
                <a:cubicBezTo>
                  <a:pt x="800322" y="1435888"/>
                  <a:pt x="800322" y="1440217"/>
                  <a:pt x="800322" y="1431558"/>
                </a:cubicBezTo>
                <a:cubicBezTo>
                  <a:pt x="800322" y="1431558"/>
                  <a:pt x="806814" y="1431558"/>
                  <a:pt x="805191" y="1431558"/>
                </a:cubicBezTo>
                <a:lnTo>
                  <a:pt x="805371" y="1431558"/>
                </a:lnTo>
                <a:cubicBezTo>
                  <a:pt x="807535" y="1431558"/>
                  <a:pt x="803207" y="1431558"/>
                  <a:pt x="811863" y="1431558"/>
                </a:cubicBezTo>
                <a:lnTo>
                  <a:pt x="811863" y="1420374"/>
                </a:lnTo>
                <a:cubicBezTo>
                  <a:pt x="800322" y="1431558"/>
                  <a:pt x="800322" y="1420374"/>
                  <a:pt x="800322" y="1420374"/>
                </a:cubicBezTo>
                <a:cubicBezTo>
                  <a:pt x="800322" y="1420374"/>
                  <a:pt x="800322" y="1426665"/>
                  <a:pt x="800322" y="1425093"/>
                </a:cubicBezTo>
                <a:lnTo>
                  <a:pt x="800322" y="1428762"/>
                </a:lnTo>
                <a:lnTo>
                  <a:pt x="800322" y="1431558"/>
                </a:lnTo>
                <a:cubicBezTo>
                  <a:pt x="789141" y="1443103"/>
                  <a:pt x="800322" y="1443103"/>
                  <a:pt x="789141" y="1443103"/>
                </a:cubicBezTo>
                <a:lnTo>
                  <a:pt x="789141" y="1431558"/>
                </a:lnTo>
                <a:cubicBezTo>
                  <a:pt x="777960" y="1431558"/>
                  <a:pt x="777960" y="1420374"/>
                  <a:pt x="777960" y="1420374"/>
                </a:cubicBezTo>
                <a:cubicBezTo>
                  <a:pt x="777960" y="1409190"/>
                  <a:pt x="766780" y="1409190"/>
                  <a:pt x="766780" y="1409190"/>
                </a:cubicBezTo>
                <a:cubicBezTo>
                  <a:pt x="766780" y="1409190"/>
                  <a:pt x="755238" y="1409190"/>
                  <a:pt x="755238" y="1398006"/>
                </a:cubicBezTo>
                <a:cubicBezTo>
                  <a:pt x="744057" y="1398006"/>
                  <a:pt x="744057" y="1386461"/>
                  <a:pt x="744057" y="1386461"/>
                </a:cubicBezTo>
                <a:cubicBezTo>
                  <a:pt x="744057" y="1386461"/>
                  <a:pt x="744057" y="1386461"/>
                  <a:pt x="745455" y="1386461"/>
                </a:cubicBezTo>
                <a:lnTo>
                  <a:pt x="748250" y="1386461"/>
                </a:lnTo>
                <a:lnTo>
                  <a:pt x="748774" y="1386461"/>
                </a:lnTo>
                <a:lnTo>
                  <a:pt x="755238" y="1386461"/>
                </a:lnTo>
                <a:lnTo>
                  <a:pt x="755238" y="1379996"/>
                </a:lnTo>
                <a:cubicBezTo>
                  <a:pt x="755238" y="1381568"/>
                  <a:pt x="755238" y="1375277"/>
                  <a:pt x="755238" y="1375277"/>
                </a:cubicBezTo>
                <a:lnTo>
                  <a:pt x="753841" y="1375277"/>
                </a:lnTo>
                <a:lnTo>
                  <a:pt x="751045" y="1375277"/>
                </a:lnTo>
                <a:cubicBezTo>
                  <a:pt x="750347" y="1375277"/>
                  <a:pt x="749997" y="1375277"/>
                  <a:pt x="750521" y="1375277"/>
                </a:cubicBezTo>
                <a:lnTo>
                  <a:pt x="744057" y="1375277"/>
                </a:lnTo>
                <a:cubicBezTo>
                  <a:pt x="755238" y="1375277"/>
                  <a:pt x="755238" y="1375277"/>
                  <a:pt x="755238" y="1364093"/>
                </a:cubicBezTo>
                <a:cubicBezTo>
                  <a:pt x="755238" y="1364093"/>
                  <a:pt x="755238" y="1364093"/>
                  <a:pt x="744057" y="1364093"/>
                </a:cubicBezTo>
                <a:lnTo>
                  <a:pt x="732877" y="1375277"/>
                </a:lnTo>
                <a:cubicBezTo>
                  <a:pt x="732877" y="1375277"/>
                  <a:pt x="732877" y="1375277"/>
                  <a:pt x="721696" y="1375277"/>
                </a:cubicBezTo>
                <a:lnTo>
                  <a:pt x="721696" y="1364093"/>
                </a:lnTo>
                <a:cubicBezTo>
                  <a:pt x="721696" y="1364093"/>
                  <a:pt x="721696" y="1364093"/>
                  <a:pt x="710155" y="1364093"/>
                </a:cubicBezTo>
                <a:lnTo>
                  <a:pt x="698974" y="1364093"/>
                </a:lnTo>
                <a:lnTo>
                  <a:pt x="698974" y="1352909"/>
                </a:lnTo>
                <a:cubicBezTo>
                  <a:pt x="704565" y="1352909"/>
                  <a:pt x="707360" y="1352909"/>
                  <a:pt x="707360" y="1352909"/>
                </a:cubicBezTo>
                <a:lnTo>
                  <a:pt x="710155" y="1352909"/>
                </a:lnTo>
                <a:lnTo>
                  <a:pt x="710155" y="1351466"/>
                </a:lnTo>
                <a:lnTo>
                  <a:pt x="710155" y="1341364"/>
                </a:lnTo>
                <a:lnTo>
                  <a:pt x="705962" y="1341364"/>
                </a:lnTo>
                <a:cubicBezTo>
                  <a:pt x="705263" y="1341364"/>
                  <a:pt x="704914" y="1341364"/>
                  <a:pt x="705438" y="1341364"/>
                </a:cubicBezTo>
                <a:lnTo>
                  <a:pt x="703691" y="1341364"/>
                </a:lnTo>
                <a:cubicBezTo>
                  <a:pt x="704215" y="1341364"/>
                  <a:pt x="703866" y="1341364"/>
                  <a:pt x="703167" y="1341364"/>
                </a:cubicBezTo>
                <a:lnTo>
                  <a:pt x="701769" y="1341364"/>
                </a:lnTo>
                <a:lnTo>
                  <a:pt x="698974" y="1341364"/>
                </a:lnTo>
                <a:cubicBezTo>
                  <a:pt x="698974" y="1341364"/>
                  <a:pt x="698974" y="1341364"/>
                  <a:pt x="698974" y="1352909"/>
                </a:cubicBezTo>
                <a:cubicBezTo>
                  <a:pt x="698974" y="1341364"/>
                  <a:pt x="687793" y="1341364"/>
                  <a:pt x="687793" y="1341364"/>
                </a:cubicBezTo>
                <a:cubicBezTo>
                  <a:pt x="687793" y="1341364"/>
                  <a:pt x="676613" y="1341364"/>
                  <a:pt x="676613" y="1330180"/>
                </a:cubicBezTo>
                <a:lnTo>
                  <a:pt x="665071" y="1330180"/>
                </a:lnTo>
                <a:cubicBezTo>
                  <a:pt x="665071" y="1330180"/>
                  <a:pt x="665071" y="1330180"/>
                  <a:pt x="665071" y="1318996"/>
                </a:cubicBezTo>
                <a:lnTo>
                  <a:pt x="676613" y="1318996"/>
                </a:lnTo>
                <a:lnTo>
                  <a:pt x="676613" y="1307812"/>
                </a:lnTo>
                <a:lnTo>
                  <a:pt x="676613" y="1301138"/>
                </a:lnTo>
                <a:lnTo>
                  <a:pt x="676613" y="1300597"/>
                </a:lnTo>
                <a:cubicBezTo>
                  <a:pt x="676613" y="1299154"/>
                  <a:pt x="676613" y="1296267"/>
                  <a:pt x="676613" y="1296267"/>
                </a:cubicBezTo>
                <a:cubicBezTo>
                  <a:pt x="676613" y="1296267"/>
                  <a:pt x="676613" y="1296267"/>
                  <a:pt x="687793" y="1296267"/>
                </a:cubicBezTo>
                <a:cubicBezTo>
                  <a:pt x="676613" y="1285083"/>
                  <a:pt x="687793" y="1285083"/>
                  <a:pt x="687793" y="1285083"/>
                </a:cubicBezTo>
                <a:lnTo>
                  <a:pt x="676613" y="1285083"/>
                </a:lnTo>
                <a:lnTo>
                  <a:pt x="676613" y="1296267"/>
                </a:lnTo>
                <a:lnTo>
                  <a:pt x="665071" y="1296267"/>
                </a:lnTo>
                <a:cubicBezTo>
                  <a:pt x="665071" y="1307812"/>
                  <a:pt x="665071" y="1307812"/>
                  <a:pt x="676613" y="1307812"/>
                </a:cubicBezTo>
                <a:lnTo>
                  <a:pt x="665071" y="1307812"/>
                </a:lnTo>
                <a:lnTo>
                  <a:pt x="665071" y="1314278"/>
                </a:lnTo>
                <a:lnTo>
                  <a:pt x="665071" y="1314802"/>
                </a:lnTo>
                <a:cubicBezTo>
                  <a:pt x="665071" y="1316200"/>
                  <a:pt x="665071" y="1318996"/>
                  <a:pt x="665071" y="1318996"/>
                </a:cubicBezTo>
                <a:cubicBezTo>
                  <a:pt x="653891" y="1307812"/>
                  <a:pt x="653891" y="1318996"/>
                  <a:pt x="665071" y="1318996"/>
                </a:cubicBezTo>
                <a:lnTo>
                  <a:pt x="653891" y="1318996"/>
                </a:lnTo>
                <a:cubicBezTo>
                  <a:pt x="642710" y="1318996"/>
                  <a:pt x="642710" y="1318996"/>
                  <a:pt x="642710" y="1307812"/>
                </a:cubicBezTo>
                <a:lnTo>
                  <a:pt x="631529" y="1307812"/>
                </a:lnTo>
                <a:lnTo>
                  <a:pt x="630087" y="1307812"/>
                </a:lnTo>
                <a:lnTo>
                  <a:pt x="621430" y="1307812"/>
                </a:lnTo>
                <a:cubicBezTo>
                  <a:pt x="619988" y="1307812"/>
                  <a:pt x="619988" y="1307812"/>
                  <a:pt x="619988" y="1307812"/>
                </a:cubicBezTo>
                <a:lnTo>
                  <a:pt x="619988" y="1296267"/>
                </a:lnTo>
                <a:lnTo>
                  <a:pt x="608807" y="1296267"/>
                </a:lnTo>
                <a:cubicBezTo>
                  <a:pt x="608807" y="1296267"/>
                  <a:pt x="608807" y="1296267"/>
                  <a:pt x="608807" y="1285083"/>
                </a:cubicBezTo>
                <a:cubicBezTo>
                  <a:pt x="619988" y="1285083"/>
                  <a:pt x="608807" y="1285083"/>
                  <a:pt x="608807" y="1273899"/>
                </a:cubicBezTo>
                <a:cubicBezTo>
                  <a:pt x="608807" y="1273899"/>
                  <a:pt x="608807" y="1273899"/>
                  <a:pt x="619988" y="1273899"/>
                </a:cubicBezTo>
                <a:lnTo>
                  <a:pt x="619988" y="1272456"/>
                </a:lnTo>
                <a:lnTo>
                  <a:pt x="619988" y="1262355"/>
                </a:lnTo>
                <a:lnTo>
                  <a:pt x="631529" y="1262355"/>
                </a:lnTo>
                <a:cubicBezTo>
                  <a:pt x="631529" y="1262355"/>
                  <a:pt x="631529" y="1262355"/>
                  <a:pt x="631529" y="1251170"/>
                </a:cubicBezTo>
                <a:lnTo>
                  <a:pt x="628644" y="1251170"/>
                </a:lnTo>
                <a:cubicBezTo>
                  <a:pt x="628644" y="1251170"/>
                  <a:pt x="625759" y="1251170"/>
                  <a:pt x="619988" y="1251170"/>
                </a:cubicBezTo>
                <a:lnTo>
                  <a:pt x="619988" y="1239986"/>
                </a:lnTo>
                <a:lnTo>
                  <a:pt x="608807" y="1239986"/>
                </a:lnTo>
                <a:lnTo>
                  <a:pt x="597626" y="1239986"/>
                </a:lnTo>
                <a:cubicBezTo>
                  <a:pt x="597626" y="1239986"/>
                  <a:pt x="597626" y="1239986"/>
                  <a:pt x="597626" y="1251170"/>
                </a:cubicBezTo>
                <a:cubicBezTo>
                  <a:pt x="592036" y="1251170"/>
                  <a:pt x="589241" y="1251170"/>
                  <a:pt x="589241" y="1251170"/>
                </a:cubicBezTo>
                <a:lnTo>
                  <a:pt x="586446" y="1251170"/>
                </a:lnTo>
                <a:lnTo>
                  <a:pt x="574904" y="1251170"/>
                </a:lnTo>
                <a:cubicBezTo>
                  <a:pt x="574904" y="1251170"/>
                  <a:pt x="574904" y="1251170"/>
                  <a:pt x="574904" y="1239986"/>
                </a:cubicBezTo>
                <a:cubicBezTo>
                  <a:pt x="574904" y="1239986"/>
                  <a:pt x="574904" y="1239986"/>
                  <a:pt x="576347" y="1239986"/>
                </a:cubicBezTo>
                <a:cubicBezTo>
                  <a:pt x="577790" y="1239986"/>
                  <a:pt x="580675" y="1239986"/>
                  <a:pt x="586446" y="1239986"/>
                </a:cubicBezTo>
                <a:lnTo>
                  <a:pt x="586446" y="1228802"/>
                </a:lnTo>
                <a:cubicBezTo>
                  <a:pt x="586446" y="1228802"/>
                  <a:pt x="586446" y="1228802"/>
                  <a:pt x="574904" y="1228802"/>
                </a:cubicBezTo>
                <a:cubicBezTo>
                  <a:pt x="574904" y="1228802"/>
                  <a:pt x="574904" y="1228802"/>
                  <a:pt x="574904" y="1217618"/>
                </a:cubicBezTo>
                <a:cubicBezTo>
                  <a:pt x="574904" y="1228802"/>
                  <a:pt x="574904" y="1228802"/>
                  <a:pt x="563724" y="1228802"/>
                </a:cubicBezTo>
                <a:cubicBezTo>
                  <a:pt x="563724" y="1228802"/>
                  <a:pt x="563724" y="1228802"/>
                  <a:pt x="563724" y="1217618"/>
                </a:cubicBezTo>
                <a:lnTo>
                  <a:pt x="552543" y="1217618"/>
                </a:lnTo>
                <a:lnTo>
                  <a:pt x="552543" y="1221812"/>
                </a:lnTo>
                <a:cubicBezTo>
                  <a:pt x="552543" y="1222511"/>
                  <a:pt x="552543" y="1222861"/>
                  <a:pt x="552543" y="1222337"/>
                </a:cubicBezTo>
                <a:lnTo>
                  <a:pt x="552543" y="1228802"/>
                </a:lnTo>
                <a:lnTo>
                  <a:pt x="563724" y="1228802"/>
                </a:lnTo>
                <a:lnTo>
                  <a:pt x="563724" y="1239986"/>
                </a:lnTo>
                <a:cubicBezTo>
                  <a:pt x="563724" y="1239986"/>
                  <a:pt x="563724" y="1228802"/>
                  <a:pt x="552543" y="1239986"/>
                </a:cubicBezTo>
                <a:cubicBezTo>
                  <a:pt x="541362" y="1239986"/>
                  <a:pt x="552543" y="1239986"/>
                  <a:pt x="541362" y="1239986"/>
                </a:cubicBezTo>
                <a:lnTo>
                  <a:pt x="541362" y="1228802"/>
                </a:lnTo>
                <a:cubicBezTo>
                  <a:pt x="541362" y="1228802"/>
                  <a:pt x="541362" y="1228802"/>
                  <a:pt x="529821" y="1228802"/>
                </a:cubicBezTo>
                <a:lnTo>
                  <a:pt x="529821" y="1227404"/>
                </a:lnTo>
                <a:lnTo>
                  <a:pt x="529821" y="1224608"/>
                </a:lnTo>
                <a:cubicBezTo>
                  <a:pt x="529821" y="1223909"/>
                  <a:pt x="529821" y="1223560"/>
                  <a:pt x="529821" y="1224084"/>
                </a:cubicBezTo>
                <a:lnTo>
                  <a:pt x="529821" y="1222337"/>
                </a:lnTo>
                <a:cubicBezTo>
                  <a:pt x="529821" y="1222861"/>
                  <a:pt x="529821" y="1222511"/>
                  <a:pt x="529821" y="1221812"/>
                </a:cubicBezTo>
                <a:lnTo>
                  <a:pt x="529821" y="1217618"/>
                </a:lnTo>
                <a:cubicBezTo>
                  <a:pt x="529821" y="1217618"/>
                  <a:pt x="529821" y="1217618"/>
                  <a:pt x="529821" y="1216175"/>
                </a:cubicBezTo>
                <a:lnTo>
                  <a:pt x="529821" y="1210944"/>
                </a:lnTo>
                <a:cubicBezTo>
                  <a:pt x="529821" y="1211485"/>
                  <a:pt x="529821" y="1211124"/>
                  <a:pt x="529821" y="1210403"/>
                </a:cubicBezTo>
                <a:lnTo>
                  <a:pt x="529821" y="1206074"/>
                </a:lnTo>
                <a:cubicBezTo>
                  <a:pt x="518640" y="1206074"/>
                  <a:pt x="518640" y="1206074"/>
                  <a:pt x="518640" y="1217618"/>
                </a:cubicBezTo>
                <a:cubicBezTo>
                  <a:pt x="518640" y="1217618"/>
                  <a:pt x="518640" y="1217618"/>
                  <a:pt x="518640" y="1228802"/>
                </a:cubicBezTo>
                <a:cubicBezTo>
                  <a:pt x="510255" y="1228802"/>
                  <a:pt x="514448" y="1228802"/>
                  <a:pt x="512351" y="1228802"/>
                </a:cubicBezTo>
                <a:lnTo>
                  <a:pt x="512177" y="1228802"/>
                </a:lnTo>
                <a:lnTo>
                  <a:pt x="511652" y="1228802"/>
                </a:lnTo>
                <a:cubicBezTo>
                  <a:pt x="510255" y="1228802"/>
                  <a:pt x="507460" y="1228802"/>
                  <a:pt x="507460" y="1228802"/>
                </a:cubicBezTo>
                <a:lnTo>
                  <a:pt x="507460" y="1239986"/>
                </a:lnTo>
                <a:lnTo>
                  <a:pt x="507460" y="1251170"/>
                </a:lnTo>
                <a:cubicBezTo>
                  <a:pt x="496279" y="1251170"/>
                  <a:pt x="507460" y="1262355"/>
                  <a:pt x="496279" y="1262355"/>
                </a:cubicBezTo>
                <a:cubicBezTo>
                  <a:pt x="496279" y="1262355"/>
                  <a:pt x="499074" y="1262355"/>
                  <a:pt x="500472" y="1262355"/>
                </a:cubicBezTo>
                <a:lnTo>
                  <a:pt x="500996" y="1262355"/>
                </a:lnTo>
                <a:lnTo>
                  <a:pt x="507460" y="1262355"/>
                </a:lnTo>
                <a:cubicBezTo>
                  <a:pt x="496279" y="1262355"/>
                  <a:pt x="496279" y="1262355"/>
                  <a:pt x="496279" y="1273899"/>
                </a:cubicBezTo>
                <a:cubicBezTo>
                  <a:pt x="496279" y="1273899"/>
                  <a:pt x="496279" y="1273899"/>
                  <a:pt x="496279" y="1285083"/>
                </a:cubicBezTo>
                <a:cubicBezTo>
                  <a:pt x="496279" y="1285083"/>
                  <a:pt x="496279" y="1296267"/>
                  <a:pt x="484737" y="1296267"/>
                </a:cubicBezTo>
                <a:cubicBezTo>
                  <a:pt x="484737" y="1307812"/>
                  <a:pt x="496279" y="1307812"/>
                  <a:pt x="484737" y="1307812"/>
                </a:cubicBezTo>
                <a:lnTo>
                  <a:pt x="483340" y="1307812"/>
                </a:lnTo>
                <a:lnTo>
                  <a:pt x="480545" y="1307812"/>
                </a:lnTo>
                <a:cubicBezTo>
                  <a:pt x="479846" y="1307812"/>
                  <a:pt x="479496" y="1307812"/>
                  <a:pt x="480020" y="1307812"/>
                </a:cubicBezTo>
                <a:lnTo>
                  <a:pt x="478274" y="1307812"/>
                </a:lnTo>
                <a:lnTo>
                  <a:pt x="477749" y="1307812"/>
                </a:lnTo>
                <a:cubicBezTo>
                  <a:pt x="476352" y="1307812"/>
                  <a:pt x="473557" y="1307812"/>
                  <a:pt x="473557" y="1307812"/>
                </a:cubicBezTo>
                <a:lnTo>
                  <a:pt x="462376" y="1307812"/>
                </a:lnTo>
                <a:lnTo>
                  <a:pt x="462376" y="1318996"/>
                </a:lnTo>
                <a:lnTo>
                  <a:pt x="451195" y="1318996"/>
                </a:lnTo>
                <a:cubicBezTo>
                  <a:pt x="451195" y="1318996"/>
                  <a:pt x="451195" y="1330180"/>
                  <a:pt x="439654" y="1330180"/>
                </a:cubicBezTo>
                <a:cubicBezTo>
                  <a:pt x="439654" y="1330180"/>
                  <a:pt x="439654" y="1330180"/>
                  <a:pt x="428473" y="1330180"/>
                </a:cubicBezTo>
                <a:lnTo>
                  <a:pt x="427076" y="1330180"/>
                </a:lnTo>
                <a:cubicBezTo>
                  <a:pt x="425678" y="1330180"/>
                  <a:pt x="422883" y="1330180"/>
                  <a:pt x="417293" y="1330180"/>
                </a:cubicBezTo>
                <a:lnTo>
                  <a:pt x="406112" y="1330180"/>
                </a:lnTo>
                <a:cubicBezTo>
                  <a:pt x="406112" y="1330180"/>
                  <a:pt x="406112" y="1330180"/>
                  <a:pt x="406112" y="1341364"/>
                </a:cubicBezTo>
                <a:lnTo>
                  <a:pt x="406112" y="1352909"/>
                </a:lnTo>
                <a:lnTo>
                  <a:pt x="399440" y="1352909"/>
                </a:lnTo>
                <a:lnTo>
                  <a:pt x="398899" y="1352909"/>
                </a:lnTo>
                <a:cubicBezTo>
                  <a:pt x="397456" y="1352909"/>
                  <a:pt x="394571" y="1352909"/>
                  <a:pt x="394571" y="1352909"/>
                </a:cubicBezTo>
                <a:lnTo>
                  <a:pt x="394571" y="1341364"/>
                </a:lnTo>
                <a:cubicBezTo>
                  <a:pt x="394571" y="1341364"/>
                  <a:pt x="394571" y="1341364"/>
                  <a:pt x="394571" y="1330180"/>
                </a:cubicBezTo>
                <a:cubicBezTo>
                  <a:pt x="394571" y="1318996"/>
                  <a:pt x="394571" y="1330180"/>
                  <a:pt x="394571" y="1318996"/>
                </a:cubicBezTo>
                <a:cubicBezTo>
                  <a:pt x="383390" y="1318996"/>
                  <a:pt x="394571" y="1330180"/>
                  <a:pt x="394571" y="1330180"/>
                </a:cubicBezTo>
                <a:lnTo>
                  <a:pt x="383390" y="1330180"/>
                </a:lnTo>
                <a:cubicBezTo>
                  <a:pt x="383390" y="1335772"/>
                  <a:pt x="383390" y="1338568"/>
                  <a:pt x="383390" y="1339966"/>
                </a:cubicBezTo>
                <a:lnTo>
                  <a:pt x="383390" y="1341364"/>
                </a:lnTo>
                <a:lnTo>
                  <a:pt x="394571" y="1341364"/>
                </a:lnTo>
                <a:cubicBezTo>
                  <a:pt x="394571" y="1352909"/>
                  <a:pt x="383390" y="1352909"/>
                  <a:pt x="383390" y="1352909"/>
                </a:cubicBezTo>
                <a:lnTo>
                  <a:pt x="372209" y="1352909"/>
                </a:lnTo>
                <a:lnTo>
                  <a:pt x="368016" y="1352909"/>
                </a:lnTo>
                <a:cubicBezTo>
                  <a:pt x="367318" y="1352909"/>
                  <a:pt x="366968" y="1352909"/>
                  <a:pt x="367492" y="1352909"/>
                </a:cubicBezTo>
                <a:lnTo>
                  <a:pt x="361028" y="1352909"/>
                </a:lnTo>
                <a:lnTo>
                  <a:pt x="361028" y="1341364"/>
                </a:lnTo>
                <a:cubicBezTo>
                  <a:pt x="361028" y="1341364"/>
                  <a:pt x="361028" y="1341364"/>
                  <a:pt x="359586" y="1341364"/>
                </a:cubicBezTo>
                <a:lnTo>
                  <a:pt x="356700" y="1341364"/>
                </a:lnTo>
                <a:cubicBezTo>
                  <a:pt x="355979" y="1341364"/>
                  <a:pt x="355618" y="1341364"/>
                  <a:pt x="356159" y="1341364"/>
                </a:cubicBezTo>
                <a:lnTo>
                  <a:pt x="349487" y="1341364"/>
                </a:lnTo>
                <a:cubicBezTo>
                  <a:pt x="361028" y="1341364"/>
                  <a:pt x="361028" y="1352909"/>
                  <a:pt x="361028" y="1352909"/>
                </a:cubicBezTo>
                <a:cubicBezTo>
                  <a:pt x="361028" y="1364093"/>
                  <a:pt x="349487" y="1364093"/>
                  <a:pt x="349487" y="1364093"/>
                </a:cubicBezTo>
                <a:cubicBezTo>
                  <a:pt x="349487" y="1364093"/>
                  <a:pt x="349487" y="1364093"/>
                  <a:pt x="338306" y="1364093"/>
                </a:cubicBezTo>
                <a:lnTo>
                  <a:pt x="327126" y="1364093"/>
                </a:lnTo>
                <a:lnTo>
                  <a:pt x="327126" y="1352909"/>
                </a:lnTo>
                <a:cubicBezTo>
                  <a:pt x="338306" y="1352909"/>
                  <a:pt x="338306" y="1352909"/>
                  <a:pt x="338306" y="1341364"/>
                </a:cubicBezTo>
                <a:lnTo>
                  <a:pt x="328523" y="1341364"/>
                </a:lnTo>
                <a:cubicBezTo>
                  <a:pt x="327126" y="1341364"/>
                  <a:pt x="327126" y="1341364"/>
                  <a:pt x="327126" y="1341364"/>
                </a:cubicBezTo>
                <a:cubicBezTo>
                  <a:pt x="327126" y="1341364"/>
                  <a:pt x="327126" y="1341364"/>
                  <a:pt x="327126" y="1330180"/>
                </a:cubicBezTo>
                <a:cubicBezTo>
                  <a:pt x="327126" y="1318996"/>
                  <a:pt x="338306" y="1318996"/>
                  <a:pt x="338306" y="1318996"/>
                </a:cubicBezTo>
                <a:cubicBezTo>
                  <a:pt x="338306" y="1318996"/>
                  <a:pt x="338306" y="1318996"/>
                  <a:pt x="338306" y="1307812"/>
                </a:cubicBezTo>
                <a:lnTo>
                  <a:pt x="327126" y="1307812"/>
                </a:lnTo>
                <a:cubicBezTo>
                  <a:pt x="327126" y="1307812"/>
                  <a:pt x="327126" y="1307812"/>
                  <a:pt x="338306" y="1296267"/>
                </a:cubicBezTo>
                <a:cubicBezTo>
                  <a:pt x="338306" y="1296267"/>
                  <a:pt x="341102" y="1296267"/>
                  <a:pt x="342499" y="1296267"/>
                </a:cubicBezTo>
                <a:cubicBezTo>
                  <a:pt x="343198" y="1296267"/>
                  <a:pt x="343547" y="1296267"/>
                  <a:pt x="343023" y="1296267"/>
                </a:cubicBezTo>
                <a:lnTo>
                  <a:pt x="343198" y="1296267"/>
                </a:lnTo>
                <a:cubicBezTo>
                  <a:pt x="345294" y="1296267"/>
                  <a:pt x="341102" y="1296267"/>
                  <a:pt x="349487" y="1296267"/>
                </a:cubicBezTo>
                <a:cubicBezTo>
                  <a:pt x="349487" y="1296267"/>
                  <a:pt x="349487" y="1296267"/>
                  <a:pt x="350930" y="1296267"/>
                </a:cubicBezTo>
                <a:lnTo>
                  <a:pt x="353815" y="1296267"/>
                </a:lnTo>
                <a:lnTo>
                  <a:pt x="354356" y="1296267"/>
                </a:lnTo>
                <a:lnTo>
                  <a:pt x="361028" y="1296267"/>
                </a:lnTo>
                <a:lnTo>
                  <a:pt x="361028" y="1285083"/>
                </a:lnTo>
                <a:lnTo>
                  <a:pt x="349487" y="1285083"/>
                </a:lnTo>
                <a:lnTo>
                  <a:pt x="338306" y="1285083"/>
                </a:lnTo>
                <a:lnTo>
                  <a:pt x="338306" y="1296267"/>
                </a:lnTo>
                <a:lnTo>
                  <a:pt x="327126" y="1296267"/>
                </a:lnTo>
                <a:cubicBezTo>
                  <a:pt x="327126" y="1296267"/>
                  <a:pt x="327126" y="1296267"/>
                  <a:pt x="327126" y="1307812"/>
                </a:cubicBezTo>
                <a:lnTo>
                  <a:pt x="315945" y="1307812"/>
                </a:lnTo>
                <a:lnTo>
                  <a:pt x="327126" y="1318996"/>
                </a:lnTo>
                <a:lnTo>
                  <a:pt x="327126" y="1330180"/>
                </a:lnTo>
                <a:lnTo>
                  <a:pt x="315945" y="1330180"/>
                </a:lnTo>
                <a:cubicBezTo>
                  <a:pt x="315945" y="1330180"/>
                  <a:pt x="315945" y="1330180"/>
                  <a:pt x="315945" y="1318996"/>
                </a:cubicBezTo>
                <a:lnTo>
                  <a:pt x="309273" y="1318996"/>
                </a:lnTo>
                <a:cubicBezTo>
                  <a:pt x="310896" y="1318996"/>
                  <a:pt x="304404" y="1318996"/>
                  <a:pt x="304404" y="1318996"/>
                </a:cubicBezTo>
                <a:lnTo>
                  <a:pt x="304404" y="1307812"/>
                </a:lnTo>
                <a:cubicBezTo>
                  <a:pt x="293223" y="1307812"/>
                  <a:pt x="293223" y="1307812"/>
                  <a:pt x="293223" y="1318996"/>
                </a:cubicBezTo>
                <a:lnTo>
                  <a:pt x="304404" y="1318996"/>
                </a:lnTo>
                <a:cubicBezTo>
                  <a:pt x="304404" y="1318996"/>
                  <a:pt x="304404" y="1318996"/>
                  <a:pt x="304404" y="1330180"/>
                </a:cubicBezTo>
                <a:cubicBezTo>
                  <a:pt x="304404" y="1330180"/>
                  <a:pt x="304404" y="1330180"/>
                  <a:pt x="293223" y="1330180"/>
                </a:cubicBezTo>
                <a:cubicBezTo>
                  <a:pt x="304404" y="1341364"/>
                  <a:pt x="304404" y="1341364"/>
                  <a:pt x="293223" y="1341364"/>
                </a:cubicBezTo>
                <a:lnTo>
                  <a:pt x="282042" y="1341364"/>
                </a:lnTo>
                <a:lnTo>
                  <a:pt x="272259" y="1341364"/>
                </a:lnTo>
                <a:cubicBezTo>
                  <a:pt x="270862" y="1341364"/>
                  <a:pt x="270862" y="1341364"/>
                  <a:pt x="270862" y="1341364"/>
                </a:cubicBezTo>
                <a:cubicBezTo>
                  <a:pt x="270862" y="1341364"/>
                  <a:pt x="270862" y="1341364"/>
                  <a:pt x="270862" y="1330180"/>
                </a:cubicBezTo>
                <a:cubicBezTo>
                  <a:pt x="276452" y="1330180"/>
                  <a:pt x="279247" y="1330180"/>
                  <a:pt x="279247" y="1330180"/>
                </a:cubicBezTo>
                <a:lnTo>
                  <a:pt x="280645" y="1330180"/>
                </a:lnTo>
                <a:lnTo>
                  <a:pt x="282042" y="1330180"/>
                </a:lnTo>
                <a:lnTo>
                  <a:pt x="282042" y="1318996"/>
                </a:lnTo>
                <a:cubicBezTo>
                  <a:pt x="282042" y="1318996"/>
                  <a:pt x="282042" y="1318996"/>
                  <a:pt x="270862" y="1318996"/>
                </a:cubicBezTo>
                <a:cubicBezTo>
                  <a:pt x="259320" y="1318996"/>
                  <a:pt x="259320" y="1318996"/>
                  <a:pt x="259320" y="1330180"/>
                </a:cubicBezTo>
                <a:cubicBezTo>
                  <a:pt x="248140" y="1330180"/>
                  <a:pt x="248140" y="1330180"/>
                  <a:pt x="236959" y="1318996"/>
                </a:cubicBezTo>
                <a:lnTo>
                  <a:pt x="236959" y="1330180"/>
                </a:lnTo>
                <a:lnTo>
                  <a:pt x="225778" y="1330180"/>
                </a:lnTo>
                <a:cubicBezTo>
                  <a:pt x="225778" y="1330180"/>
                  <a:pt x="225778" y="1330180"/>
                  <a:pt x="225778" y="1318996"/>
                </a:cubicBezTo>
                <a:cubicBezTo>
                  <a:pt x="225778" y="1318996"/>
                  <a:pt x="225778" y="1318996"/>
                  <a:pt x="214237" y="1318996"/>
                </a:cubicBezTo>
                <a:cubicBezTo>
                  <a:pt x="214237" y="1318996"/>
                  <a:pt x="214237" y="1318996"/>
                  <a:pt x="214237" y="1307812"/>
                </a:cubicBezTo>
                <a:cubicBezTo>
                  <a:pt x="214237" y="1307812"/>
                  <a:pt x="203056" y="1307812"/>
                  <a:pt x="203056" y="1318996"/>
                </a:cubicBezTo>
                <a:cubicBezTo>
                  <a:pt x="203056" y="1307812"/>
                  <a:pt x="191875" y="1307812"/>
                  <a:pt x="191875" y="1307812"/>
                </a:cubicBezTo>
                <a:lnTo>
                  <a:pt x="191875" y="1318996"/>
                </a:lnTo>
                <a:cubicBezTo>
                  <a:pt x="191875" y="1318996"/>
                  <a:pt x="191875" y="1318996"/>
                  <a:pt x="180695" y="1318996"/>
                </a:cubicBezTo>
                <a:cubicBezTo>
                  <a:pt x="180695" y="1318996"/>
                  <a:pt x="180695" y="1318996"/>
                  <a:pt x="180695" y="1307812"/>
                </a:cubicBezTo>
                <a:lnTo>
                  <a:pt x="169153" y="1307812"/>
                </a:lnTo>
                <a:lnTo>
                  <a:pt x="169153" y="1318996"/>
                </a:lnTo>
                <a:cubicBezTo>
                  <a:pt x="169153" y="1318996"/>
                  <a:pt x="169153" y="1318996"/>
                  <a:pt x="157973" y="1318996"/>
                </a:cubicBezTo>
                <a:cubicBezTo>
                  <a:pt x="157973" y="1318996"/>
                  <a:pt x="157973" y="1318996"/>
                  <a:pt x="157973" y="1307812"/>
                </a:cubicBezTo>
                <a:cubicBezTo>
                  <a:pt x="157973" y="1307812"/>
                  <a:pt x="151683" y="1307812"/>
                  <a:pt x="153256" y="1307812"/>
                </a:cubicBezTo>
                <a:lnTo>
                  <a:pt x="146792" y="1307812"/>
                </a:lnTo>
                <a:lnTo>
                  <a:pt x="146792" y="1318996"/>
                </a:lnTo>
                <a:lnTo>
                  <a:pt x="135611" y="1318996"/>
                </a:lnTo>
                <a:lnTo>
                  <a:pt x="135611" y="1307812"/>
                </a:lnTo>
                <a:cubicBezTo>
                  <a:pt x="135611" y="1307812"/>
                  <a:pt x="129119" y="1307812"/>
                  <a:pt x="130742" y="1307812"/>
                </a:cubicBezTo>
                <a:lnTo>
                  <a:pt x="124070" y="1307812"/>
                </a:lnTo>
                <a:lnTo>
                  <a:pt x="124070" y="1304926"/>
                </a:lnTo>
                <a:cubicBezTo>
                  <a:pt x="124070" y="1304926"/>
                  <a:pt x="124070" y="1302040"/>
                  <a:pt x="124070" y="1296267"/>
                </a:cubicBezTo>
                <a:lnTo>
                  <a:pt x="112889" y="1296267"/>
                </a:lnTo>
                <a:lnTo>
                  <a:pt x="112889" y="1285083"/>
                </a:lnTo>
                <a:cubicBezTo>
                  <a:pt x="112889" y="1285083"/>
                  <a:pt x="112889" y="1285083"/>
                  <a:pt x="124070" y="1285083"/>
                </a:cubicBezTo>
                <a:cubicBezTo>
                  <a:pt x="124070" y="1273899"/>
                  <a:pt x="124070" y="1273899"/>
                  <a:pt x="135611" y="1273899"/>
                </a:cubicBezTo>
                <a:cubicBezTo>
                  <a:pt x="141202" y="1273899"/>
                  <a:pt x="143997" y="1273899"/>
                  <a:pt x="143997" y="1273899"/>
                </a:cubicBezTo>
                <a:lnTo>
                  <a:pt x="146792" y="1273899"/>
                </a:lnTo>
                <a:cubicBezTo>
                  <a:pt x="157973" y="1273899"/>
                  <a:pt x="157973" y="1273899"/>
                  <a:pt x="157973" y="1262355"/>
                </a:cubicBezTo>
                <a:lnTo>
                  <a:pt x="157973" y="1272456"/>
                </a:lnTo>
                <a:cubicBezTo>
                  <a:pt x="157973" y="1273899"/>
                  <a:pt x="157973" y="1273899"/>
                  <a:pt x="157973" y="1273899"/>
                </a:cubicBezTo>
                <a:cubicBezTo>
                  <a:pt x="157973" y="1273899"/>
                  <a:pt x="169153" y="1273899"/>
                  <a:pt x="169153" y="1285083"/>
                </a:cubicBezTo>
                <a:cubicBezTo>
                  <a:pt x="169153" y="1285083"/>
                  <a:pt x="169153" y="1285083"/>
                  <a:pt x="167756" y="1285083"/>
                </a:cubicBezTo>
                <a:lnTo>
                  <a:pt x="162690" y="1285083"/>
                </a:lnTo>
                <a:lnTo>
                  <a:pt x="162165" y="1285083"/>
                </a:lnTo>
                <a:cubicBezTo>
                  <a:pt x="160768" y="1285083"/>
                  <a:pt x="157973" y="1285083"/>
                  <a:pt x="157973" y="1285083"/>
                </a:cubicBezTo>
                <a:cubicBezTo>
                  <a:pt x="157973" y="1285083"/>
                  <a:pt x="157973" y="1285083"/>
                  <a:pt x="157973" y="1296267"/>
                </a:cubicBezTo>
                <a:cubicBezTo>
                  <a:pt x="157973" y="1296267"/>
                  <a:pt x="157973" y="1296267"/>
                  <a:pt x="159370" y="1296267"/>
                </a:cubicBezTo>
                <a:lnTo>
                  <a:pt x="164437" y="1296267"/>
                </a:lnTo>
                <a:cubicBezTo>
                  <a:pt x="163912" y="1296267"/>
                  <a:pt x="164262" y="1296267"/>
                  <a:pt x="164961" y="1296267"/>
                </a:cubicBezTo>
                <a:lnTo>
                  <a:pt x="169153" y="1296267"/>
                </a:lnTo>
                <a:lnTo>
                  <a:pt x="169153" y="1285083"/>
                </a:lnTo>
                <a:lnTo>
                  <a:pt x="169153" y="1273899"/>
                </a:lnTo>
                <a:cubicBezTo>
                  <a:pt x="169153" y="1273899"/>
                  <a:pt x="175645" y="1273899"/>
                  <a:pt x="174022" y="1273899"/>
                </a:cubicBezTo>
                <a:lnTo>
                  <a:pt x="180695" y="1273899"/>
                </a:lnTo>
                <a:lnTo>
                  <a:pt x="180695" y="1262355"/>
                </a:lnTo>
                <a:lnTo>
                  <a:pt x="180695" y="1251170"/>
                </a:lnTo>
                <a:lnTo>
                  <a:pt x="169153" y="1251170"/>
                </a:lnTo>
                <a:lnTo>
                  <a:pt x="169153" y="1239986"/>
                </a:lnTo>
                <a:lnTo>
                  <a:pt x="157973" y="1239986"/>
                </a:lnTo>
                <a:cubicBezTo>
                  <a:pt x="157973" y="1251170"/>
                  <a:pt x="146792" y="1251170"/>
                  <a:pt x="146792" y="1251170"/>
                </a:cubicBezTo>
                <a:lnTo>
                  <a:pt x="157973" y="1251170"/>
                </a:lnTo>
                <a:cubicBezTo>
                  <a:pt x="169153" y="1251170"/>
                  <a:pt x="169153" y="1251170"/>
                  <a:pt x="169153" y="1262355"/>
                </a:cubicBezTo>
                <a:cubicBezTo>
                  <a:pt x="169153" y="1262355"/>
                  <a:pt x="169153" y="1262355"/>
                  <a:pt x="167756" y="1262355"/>
                </a:cubicBezTo>
                <a:lnTo>
                  <a:pt x="162690" y="1262355"/>
                </a:lnTo>
                <a:cubicBezTo>
                  <a:pt x="164262" y="1262355"/>
                  <a:pt x="157973" y="1262355"/>
                  <a:pt x="157973" y="1262355"/>
                </a:cubicBezTo>
                <a:cubicBezTo>
                  <a:pt x="157973" y="1262355"/>
                  <a:pt x="151683" y="1262355"/>
                  <a:pt x="153256" y="1262355"/>
                </a:cubicBezTo>
                <a:lnTo>
                  <a:pt x="146792" y="1262355"/>
                </a:lnTo>
                <a:lnTo>
                  <a:pt x="138406" y="1262355"/>
                </a:lnTo>
                <a:lnTo>
                  <a:pt x="135611" y="1262355"/>
                </a:lnTo>
                <a:lnTo>
                  <a:pt x="124070" y="1273899"/>
                </a:lnTo>
                <a:cubicBezTo>
                  <a:pt x="124070" y="1273899"/>
                  <a:pt x="124070" y="1273899"/>
                  <a:pt x="124070" y="1262355"/>
                </a:cubicBezTo>
                <a:cubicBezTo>
                  <a:pt x="135611" y="1262355"/>
                  <a:pt x="124070" y="1251170"/>
                  <a:pt x="135611" y="1251170"/>
                </a:cubicBezTo>
                <a:cubicBezTo>
                  <a:pt x="135611" y="1251170"/>
                  <a:pt x="135611" y="1251170"/>
                  <a:pt x="124070" y="1251170"/>
                </a:cubicBezTo>
                <a:lnTo>
                  <a:pt x="124070" y="1239986"/>
                </a:lnTo>
                <a:lnTo>
                  <a:pt x="112889" y="1239986"/>
                </a:lnTo>
                <a:lnTo>
                  <a:pt x="101709" y="1239986"/>
                </a:lnTo>
                <a:cubicBezTo>
                  <a:pt x="101709" y="1239986"/>
                  <a:pt x="101709" y="1239986"/>
                  <a:pt x="90528" y="1239986"/>
                </a:cubicBezTo>
                <a:lnTo>
                  <a:pt x="90528" y="1251170"/>
                </a:lnTo>
                <a:cubicBezTo>
                  <a:pt x="90528" y="1262355"/>
                  <a:pt x="101709" y="1251170"/>
                  <a:pt x="101709" y="1262355"/>
                </a:cubicBezTo>
                <a:lnTo>
                  <a:pt x="104504" y="1262355"/>
                </a:lnTo>
                <a:cubicBezTo>
                  <a:pt x="104504" y="1262355"/>
                  <a:pt x="107299" y="1262355"/>
                  <a:pt x="112889" y="1262355"/>
                </a:cubicBezTo>
                <a:cubicBezTo>
                  <a:pt x="112889" y="1262355"/>
                  <a:pt x="112889" y="1262355"/>
                  <a:pt x="112889" y="1273899"/>
                </a:cubicBezTo>
                <a:cubicBezTo>
                  <a:pt x="112889" y="1273899"/>
                  <a:pt x="112889" y="1273899"/>
                  <a:pt x="101709" y="1273899"/>
                </a:cubicBezTo>
                <a:lnTo>
                  <a:pt x="101709" y="1285083"/>
                </a:lnTo>
                <a:lnTo>
                  <a:pt x="90528" y="1285083"/>
                </a:lnTo>
                <a:cubicBezTo>
                  <a:pt x="90528" y="1285083"/>
                  <a:pt x="90528" y="1285083"/>
                  <a:pt x="78986" y="1285083"/>
                </a:cubicBezTo>
                <a:lnTo>
                  <a:pt x="78986" y="1273899"/>
                </a:lnTo>
                <a:cubicBezTo>
                  <a:pt x="78986" y="1273899"/>
                  <a:pt x="81872" y="1273899"/>
                  <a:pt x="83314" y="1273899"/>
                </a:cubicBezTo>
                <a:lnTo>
                  <a:pt x="83855" y="1273899"/>
                </a:lnTo>
                <a:lnTo>
                  <a:pt x="90528" y="1273899"/>
                </a:lnTo>
                <a:lnTo>
                  <a:pt x="90528" y="1262355"/>
                </a:lnTo>
                <a:cubicBezTo>
                  <a:pt x="90528" y="1262355"/>
                  <a:pt x="90528" y="1262355"/>
                  <a:pt x="89085" y="1262355"/>
                </a:cubicBezTo>
                <a:lnTo>
                  <a:pt x="80429" y="1262355"/>
                </a:lnTo>
                <a:cubicBezTo>
                  <a:pt x="78986" y="1262355"/>
                  <a:pt x="78986" y="1262355"/>
                  <a:pt x="78986" y="1262355"/>
                </a:cubicBezTo>
                <a:cubicBezTo>
                  <a:pt x="78986" y="1262355"/>
                  <a:pt x="78986" y="1262355"/>
                  <a:pt x="78986" y="1273899"/>
                </a:cubicBezTo>
                <a:cubicBezTo>
                  <a:pt x="67806" y="1273899"/>
                  <a:pt x="67806" y="1262355"/>
                  <a:pt x="67806" y="1262355"/>
                </a:cubicBezTo>
                <a:cubicBezTo>
                  <a:pt x="67806" y="1262355"/>
                  <a:pt x="67806" y="1262355"/>
                  <a:pt x="67806" y="1251170"/>
                </a:cubicBezTo>
                <a:cubicBezTo>
                  <a:pt x="67806" y="1251170"/>
                  <a:pt x="70601" y="1251170"/>
                  <a:pt x="71998" y="1251170"/>
                </a:cubicBezTo>
                <a:lnTo>
                  <a:pt x="72523" y="1251170"/>
                </a:lnTo>
                <a:lnTo>
                  <a:pt x="72697" y="1251170"/>
                </a:lnTo>
                <a:cubicBezTo>
                  <a:pt x="74095" y="1251170"/>
                  <a:pt x="72697" y="1251170"/>
                  <a:pt x="74095" y="1251170"/>
                </a:cubicBezTo>
                <a:lnTo>
                  <a:pt x="76191" y="1251170"/>
                </a:lnTo>
                <a:lnTo>
                  <a:pt x="78986" y="1251170"/>
                </a:lnTo>
                <a:lnTo>
                  <a:pt x="78986" y="1239986"/>
                </a:lnTo>
                <a:cubicBezTo>
                  <a:pt x="78986" y="1239986"/>
                  <a:pt x="78986" y="1239986"/>
                  <a:pt x="67806" y="1239986"/>
                </a:cubicBezTo>
                <a:lnTo>
                  <a:pt x="56625" y="1239986"/>
                </a:lnTo>
                <a:lnTo>
                  <a:pt x="56625" y="1251170"/>
                </a:lnTo>
                <a:cubicBezTo>
                  <a:pt x="56625" y="1251170"/>
                  <a:pt x="56625" y="1251170"/>
                  <a:pt x="56625" y="1262355"/>
                </a:cubicBezTo>
                <a:cubicBezTo>
                  <a:pt x="45444" y="1262355"/>
                  <a:pt x="45444" y="1273899"/>
                  <a:pt x="45444" y="1273899"/>
                </a:cubicBezTo>
                <a:lnTo>
                  <a:pt x="33903" y="1262355"/>
                </a:lnTo>
                <a:cubicBezTo>
                  <a:pt x="33903" y="1262355"/>
                  <a:pt x="31108" y="1262355"/>
                  <a:pt x="29710" y="1262355"/>
                </a:cubicBezTo>
                <a:cubicBezTo>
                  <a:pt x="29012" y="1262355"/>
                  <a:pt x="28662" y="1262355"/>
                  <a:pt x="29186" y="1262355"/>
                </a:cubicBezTo>
                <a:lnTo>
                  <a:pt x="22722" y="1262355"/>
                </a:lnTo>
                <a:lnTo>
                  <a:pt x="22722" y="1258161"/>
                </a:lnTo>
                <a:cubicBezTo>
                  <a:pt x="22722" y="1257461"/>
                  <a:pt x="22722" y="1257112"/>
                  <a:pt x="22722" y="1257636"/>
                </a:cubicBezTo>
                <a:lnTo>
                  <a:pt x="22722" y="1251170"/>
                </a:lnTo>
                <a:cubicBezTo>
                  <a:pt x="22722" y="1251170"/>
                  <a:pt x="22722" y="1251170"/>
                  <a:pt x="11542" y="1251170"/>
                </a:cubicBezTo>
                <a:lnTo>
                  <a:pt x="4869" y="1251170"/>
                </a:lnTo>
                <a:cubicBezTo>
                  <a:pt x="6492" y="1251170"/>
                  <a:pt x="0" y="1251170"/>
                  <a:pt x="0" y="1251170"/>
                </a:cubicBezTo>
                <a:lnTo>
                  <a:pt x="0" y="1239986"/>
                </a:lnTo>
                <a:cubicBezTo>
                  <a:pt x="0" y="1239986"/>
                  <a:pt x="11542" y="1239986"/>
                  <a:pt x="11542" y="1228802"/>
                </a:cubicBezTo>
                <a:cubicBezTo>
                  <a:pt x="22722" y="1228802"/>
                  <a:pt x="22722" y="1239986"/>
                  <a:pt x="22722" y="1239986"/>
                </a:cubicBezTo>
                <a:cubicBezTo>
                  <a:pt x="22722" y="1239986"/>
                  <a:pt x="33903" y="1228802"/>
                  <a:pt x="22722" y="1228802"/>
                </a:cubicBezTo>
                <a:lnTo>
                  <a:pt x="21325" y="1228802"/>
                </a:lnTo>
                <a:lnTo>
                  <a:pt x="18530" y="1228802"/>
                </a:lnTo>
                <a:cubicBezTo>
                  <a:pt x="17831" y="1228802"/>
                  <a:pt x="17481" y="1228802"/>
                  <a:pt x="18005" y="1228802"/>
                </a:cubicBezTo>
                <a:lnTo>
                  <a:pt x="11542" y="1228802"/>
                </a:lnTo>
                <a:lnTo>
                  <a:pt x="11542" y="1217618"/>
                </a:lnTo>
                <a:lnTo>
                  <a:pt x="11542" y="1206074"/>
                </a:lnTo>
                <a:lnTo>
                  <a:pt x="11542" y="1194889"/>
                </a:lnTo>
                <a:cubicBezTo>
                  <a:pt x="22722" y="1183705"/>
                  <a:pt x="11542" y="1183705"/>
                  <a:pt x="22722" y="1183705"/>
                </a:cubicBezTo>
                <a:cubicBezTo>
                  <a:pt x="22722" y="1183705"/>
                  <a:pt x="22722" y="1183705"/>
                  <a:pt x="22722" y="1172521"/>
                </a:cubicBezTo>
                <a:lnTo>
                  <a:pt x="22722" y="1160977"/>
                </a:lnTo>
                <a:lnTo>
                  <a:pt x="22722" y="1149792"/>
                </a:lnTo>
                <a:lnTo>
                  <a:pt x="33903" y="1149792"/>
                </a:lnTo>
                <a:lnTo>
                  <a:pt x="33903" y="1138608"/>
                </a:lnTo>
                <a:cubicBezTo>
                  <a:pt x="33903" y="1138608"/>
                  <a:pt x="33903" y="1138608"/>
                  <a:pt x="33903" y="1127424"/>
                </a:cubicBezTo>
                <a:cubicBezTo>
                  <a:pt x="33903" y="1115880"/>
                  <a:pt x="45444" y="1115880"/>
                  <a:pt x="45444" y="1115880"/>
                </a:cubicBezTo>
                <a:cubicBezTo>
                  <a:pt x="45444" y="1115880"/>
                  <a:pt x="45444" y="1115880"/>
                  <a:pt x="45444" y="1104696"/>
                </a:cubicBezTo>
                <a:lnTo>
                  <a:pt x="45444" y="1093511"/>
                </a:lnTo>
                <a:cubicBezTo>
                  <a:pt x="45444" y="1093511"/>
                  <a:pt x="56625" y="1093511"/>
                  <a:pt x="45444" y="1082327"/>
                </a:cubicBezTo>
                <a:lnTo>
                  <a:pt x="56625" y="1082327"/>
                </a:lnTo>
                <a:lnTo>
                  <a:pt x="56625" y="1070783"/>
                </a:lnTo>
                <a:lnTo>
                  <a:pt x="56625" y="1059599"/>
                </a:lnTo>
                <a:lnTo>
                  <a:pt x="56625" y="1048414"/>
                </a:lnTo>
                <a:lnTo>
                  <a:pt x="67806" y="1048414"/>
                </a:lnTo>
                <a:cubicBezTo>
                  <a:pt x="56625" y="1037230"/>
                  <a:pt x="67806" y="1037230"/>
                  <a:pt x="67806" y="1037230"/>
                </a:cubicBezTo>
                <a:lnTo>
                  <a:pt x="67806" y="1025686"/>
                </a:lnTo>
                <a:cubicBezTo>
                  <a:pt x="67806" y="1025686"/>
                  <a:pt x="67806" y="1014502"/>
                  <a:pt x="78986" y="1014502"/>
                </a:cubicBezTo>
                <a:lnTo>
                  <a:pt x="78986" y="1003318"/>
                </a:lnTo>
                <a:cubicBezTo>
                  <a:pt x="90528" y="992133"/>
                  <a:pt x="90528" y="992133"/>
                  <a:pt x="90528" y="980589"/>
                </a:cubicBezTo>
                <a:lnTo>
                  <a:pt x="90528" y="969405"/>
                </a:lnTo>
                <a:lnTo>
                  <a:pt x="101709" y="958221"/>
                </a:lnTo>
                <a:lnTo>
                  <a:pt x="112889" y="958221"/>
                </a:lnTo>
                <a:cubicBezTo>
                  <a:pt x="124070" y="958221"/>
                  <a:pt x="112889" y="958221"/>
                  <a:pt x="124070" y="958221"/>
                </a:cubicBezTo>
                <a:lnTo>
                  <a:pt x="112889" y="946676"/>
                </a:lnTo>
                <a:lnTo>
                  <a:pt x="112889" y="935492"/>
                </a:lnTo>
                <a:cubicBezTo>
                  <a:pt x="112889" y="935492"/>
                  <a:pt x="124070" y="935492"/>
                  <a:pt x="124070" y="946676"/>
                </a:cubicBezTo>
                <a:cubicBezTo>
                  <a:pt x="124070" y="935492"/>
                  <a:pt x="124070" y="946676"/>
                  <a:pt x="124070" y="935492"/>
                </a:cubicBezTo>
                <a:lnTo>
                  <a:pt x="124070" y="924308"/>
                </a:lnTo>
                <a:lnTo>
                  <a:pt x="124070" y="913124"/>
                </a:lnTo>
                <a:cubicBezTo>
                  <a:pt x="124070" y="913124"/>
                  <a:pt x="124070" y="913124"/>
                  <a:pt x="125512" y="913124"/>
                </a:cubicBezTo>
                <a:cubicBezTo>
                  <a:pt x="126955" y="913124"/>
                  <a:pt x="129841" y="913124"/>
                  <a:pt x="135611" y="913124"/>
                </a:cubicBezTo>
                <a:cubicBezTo>
                  <a:pt x="135611" y="901940"/>
                  <a:pt x="124070" y="901940"/>
                  <a:pt x="135611" y="901940"/>
                </a:cubicBezTo>
                <a:cubicBezTo>
                  <a:pt x="135611" y="901940"/>
                  <a:pt x="138406" y="901940"/>
                  <a:pt x="141202" y="900496"/>
                </a:cubicBezTo>
                <a:lnTo>
                  <a:pt x="144165" y="895141"/>
                </a:lnTo>
                <a:lnTo>
                  <a:pt x="145045" y="895265"/>
                </a:lnTo>
                <a:cubicBezTo>
                  <a:pt x="146093" y="894724"/>
                  <a:pt x="146792" y="893281"/>
                  <a:pt x="146792" y="890395"/>
                </a:cubicBezTo>
                <a:lnTo>
                  <a:pt x="146792" y="901940"/>
                </a:lnTo>
                <a:lnTo>
                  <a:pt x="146792" y="913124"/>
                </a:lnTo>
                <a:cubicBezTo>
                  <a:pt x="157973" y="913124"/>
                  <a:pt x="157973" y="913124"/>
                  <a:pt x="157973" y="901940"/>
                </a:cubicBezTo>
                <a:lnTo>
                  <a:pt x="169153" y="901940"/>
                </a:lnTo>
                <a:cubicBezTo>
                  <a:pt x="169153" y="901940"/>
                  <a:pt x="169153" y="901940"/>
                  <a:pt x="169153" y="913124"/>
                </a:cubicBezTo>
                <a:cubicBezTo>
                  <a:pt x="169153" y="901940"/>
                  <a:pt x="169153" y="901940"/>
                  <a:pt x="180695" y="913124"/>
                </a:cubicBezTo>
                <a:cubicBezTo>
                  <a:pt x="180695" y="913124"/>
                  <a:pt x="191875" y="924308"/>
                  <a:pt x="191875" y="913124"/>
                </a:cubicBezTo>
                <a:lnTo>
                  <a:pt x="191875" y="924308"/>
                </a:lnTo>
                <a:cubicBezTo>
                  <a:pt x="191875" y="924308"/>
                  <a:pt x="191875" y="924308"/>
                  <a:pt x="191875" y="925706"/>
                </a:cubicBezTo>
                <a:lnTo>
                  <a:pt x="191875" y="930773"/>
                </a:lnTo>
                <a:cubicBezTo>
                  <a:pt x="191875" y="930249"/>
                  <a:pt x="191875" y="930599"/>
                  <a:pt x="191875" y="931298"/>
                </a:cubicBezTo>
                <a:lnTo>
                  <a:pt x="191875" y="935492"/>
                </a:lnTo>
                <a:cubicBezTo>
                  <a:pt x="191875" y="935492"/>
                  <a:pt x="191875" y="935492"/>
                  <a:pt x="203056" y="935492"/>
                </a:cubicBezTo>
                <a:cubicBezTo>
                  <a:pt x="203056" y="935492"/>
                  <a:pt x="214237" y="924308"/>
                  <a:pt x="203056" y="924308"/>
                </a:cubicBezTo>
                <a:lnTo>
                  <a:pt x="203056" y="922910"/>
                </a:lnTo>
                <a:cubicBezTo>
                  <a:pt x="203056" y="921512"/>
                  <a:pt x="203056" y="918716"/>
                  <a:pt x="203056" y="913124"/>
                </a:cubicBezTo>
                <a:lnTo>
                  <a:pt x="191875" y="913124"/>
                </a:lnTo>
                <a:lnTo>
                  <a:pt x="191875" y="901940"/>
                </a:lnTo>
                <a:cubicBezTo>
                  <a:pt x="191875" y="901940"/>
                  <a:pt x="191875" y="901940"/>
                  <a:pt x="193273" y="901940"/>
                </a:cubicBezTo>
                <a:lnTo>
                  <a:pt x="196068" y="901940"/>
                </a:lnTo>
                <a:lnTo>
                  <a:pt x="196592" y="901940"/>
                </a:lnTo>
                <a:lnTo>
                  <a:pt x="203056" y="901940"/>
                </a:lnTo>
                <a:lnTo>
                  <a:pt x="203056" y="890395"/>
                </a:lnTo>
                <a:lnTo>
                  <a:pt x="191875" y="890395"/>
                </a:lnTo>
                <a:cubicBezTo>
                  <a:pt x="191875" y="890395"/>
                  <a:pt x="191875" y="890395"/>
                  <a:pt x="190478" y="890395"/>
                </a:cubicBezTo>
                <a:lnTo>
                  <a:pt x="187683" y="890395"/>
                </a:lnTo>
                <a:cubicBezTo>
                  <a:pt x="186984" y="890395"/>
                  <a:pt x="186634" y="890395"/>
                  <a:pt x="187158" y="890395"/>
                </a:cubicBezTo>
                <a:lnTo>
                  <a:pt x="180695" y="890395"/>
                </a:lnTo>
                <a:cubicBezTo>
                  <a:pt x="191875" y="890395"/>
                  <a:pt x="191875" y="890395"/>
                  <a:pt x="191875" y="879211"/>
                </a:cubicBezTo>
                <a:lnTo>
                  <a:pt x="180695" y="879211"/>
                </a:lnTo>
                <a:lnTo>
                  <a:pt x="180695" y="868027"/>
                </a:lnTo>
                <a:lnTo>
                  <a:pt x="191875" y="868027"/>
                </a:lnTo>
                <a:lnTo>
                  <a:pt x="203056" y="868027"/>
                </a:lnTo>
                <a:lnTo>
                  <a:pt x="214237" y="879211"/>
                </a:lnTo>
                <a:lnTo>
                  <a:pt x="214237" y="868027"/>
                </a:lnTo>
                <a:cubicBezTo>
                  <a:pt x="214237" y="879211"/>
                  <a:pt x="214237" y="879211"/>
                  <a:pt x="225778" y="879211"/>
                </a:cubicBezTo>
                <a:lnTo>
                  <a:pt x="225778" y="868027"/>
                </a:lnTo>
                <a:cubicBezTo>
                  <a:pt x="225778" y="868027"/>
                  <a:pt x="225778" y="868027"/>
                  <a:pt x="236959" y="868027"/>
                </a:cubicBezTo>
                <a:lnTo>
                  <a:pt x="236959" y="856843"/>
                </a:lnTo>
                <a:cubicBezTo>
                  <a:pt x="248140" y="856843"/>
                  <a:pt x="236959" y="845298"/>
                  <a:pt x="236959" y="845298"/>
                </a:cubicBezTo>
                <a:lnTo>
                  <a:pt x="243423" y="845298"/>
                </a:lnTo>
                <a:cubicBezTo>
                  <a:pt x="242899" y="845298"/>
                  <a:pt x="243248" y="845298"/>
                  <a:pt x="243947" y="845298"/>
                </a:cubicBezTo>
                <a:lnTo>
                  <a:pt x="248140" y="845298"/>
                </a:lnTo>
                <a:cubicBezTo>
                  <a:pt x="248140" y="845298"/>
                  <a:pt x="248140" y="845298"/>
                  <a:pt x="248140" y="834114"/>
                </a:cubicBezTo>
                <a:cubicBezTo>
                  <a:pt x="248140" y="834114"/>
                  <a:pt x="248140" y="834114"/>
                  <a:pt x="249537" y="834114"/>
                </a:cubicBezTo>
                <a:lnTo>
                  <a:pt x="257923" y="834114"/>
                </a:lnTo>
                <a:cubicBezTo>
                  <a:pt x="259320" y="834114"/>
                  <a:pt x="259320" y="834114"/>
                  <a:pt x="259320" y="834114"/>
                </a:cubicBezTo>
                <a:cubicBezTo>
                  <a:pt x="259320" y="834114"/>
                  <a:pt x="259320" y="834114"/>
                  <a:pt x="259320" y="832716"/>
                </a:cubicBezTo>
                <a:lnTo>
                  <a:pt x="259320" y="824328"/>
                </a:lnTo>
                <a:lnTo>
                  <a:pt x="259320" y="822930"/>
                </a:lnTo>
                <a:cubicBezTo>
                  <a:pt x="259320" y="834114"/>
                  <a:pt x="248140" y="822930"/>
                  <a:pt x="248140" y="822930"/>
                </a:cubicBezTo>
                <a:cubicBezTo>
                  <a:pt x="248140" y="822930"/>
                  <a:pt x="248140" y="822930"/>
                  <a:pt x="248140" y="834114"/>
                </a:cubicBezTo>
                <a:lnTo>
                  <a:pt x="236959" y="834114"/>
                </a:lnTo>
                <a:lnTo>
                  <a:pt x="236959" y="845298"/>
                </a:lnTo>
                <a:lnTo>
                  <a:pt x="225778" y="834114"/>
                </a:lnTo>
                <a:cubicBezTo>
                  <a:pt x="225778" y="834114"/>
                  <a:pt x="225778" y="834114"/>
                  <a:pt x="225778" y="845298"/>
                </a:cubicBezTo>
                <a:cubicBezTo>
                  <a:pt x="225778" y="845298"/>
                  <a:pt x="225778" y="845298"/>
                  <a:pt x="214237" y="856843"/>
                </a:cubicBezTo>
                <a:lnTo>
                  <a:pt x="225778" y="856843"/>
                </a:lnTo>
                <a:lnTo>
                  <a:pt x="225778" y="868027"/>
                </a:lnTo>
                <a:cubicBezTo>
                  <a:pt x="214237" y="868027"/>
                  <a:pt x="225778" y="868027"/>
                  <a:pt x="214237" y="868027"/>
                </a:cubicBezTo>
                <a:lnTo>
                  <a:pt x="203056" y="868027"/>
                </a:lnTo>
                <a:cubicBezTo>
                  <a:pt x="203056" y="868027"/>
                  <a:pt x="203056" y="868027"/>
                  <a:pt x="203056" y="856843"/>
                </a:cubicBezTo>
                <a:lnTo>
                  <a:pt x="191875" y="856843"/>
                </a:lnTo>
                <a:cubicBezTo>
                  <a:pt x="191875" y="856843"/>
                  <a:pt x="191875" y="856843"/>
                  <a:pt x="191875" y="845298"/>
                </a:cubicBezTo>
                <a:lnTo>
                  <a:pt x="203056" y="845298"/>
                </a:lnTo>
                <a:cubicBezTo>
                  <a:pt x="203056" y="845298"/>
                  <a:pt x="203056" y="845298"/>
                  <a:pt x="203056" y="834114"/>
                </a:cubicBezTo>
                <a:lnTo>
                  <a:pt x="214237" y="834114"/>
                </a:lnTo>
                <a:cubicBezTo>
                  <a:pt x="214237" y="834114"/>
                  <a:pt x="203056" y="845298"/>
                  <a:pt x="214237" y="845298"/>
                </a:cubicBezTo>
                <a:cubicBezTo>
                  <a:pt x="214237" y="834114"/>
                  <a:pt x="214237" y="845298"/>
                  <a:pt x="214237" y="834114"/>
                </a:cubicBezTo>
                <a:cubicBezTo>
                  <a:pt x="214237" y="834114"/>
                  <a:pt x="214237" y="834114"/>
                  <a:pt x="214237" y="822930"/>
                </a:cubicBezTo>
                <a:cubicBezTo>
                  <a:pt x="214237" y="822930"/>
                  <a:pt x="225778" y="822930"/>
                  <a:pt x="225778" y="811746"/>
                </a:cubicBezTo>
                <a:cubicBezTo>
                  <a:pt x="225778" y="811746"/>
                  <a:pt x="225778" y="811746"/>
                  <a:pt x="225778" y="822930"/>
                </a:cubicBezTo>
                <a:lnTo>
                  <a:pt x="236959" y="822930"/>
                </a:lnTo>
                <a:lnTo>
                  <a:pt x="236959" y="811746"/>
                </a:lnTo>
                <a:cubicBezTo>
                  <a:pt x="236959" y="811746"/>
                  <a:pt x="236959" y="811746"/>
                  <a:pt x="225778" y="811746"/>
                </a:cubicBezTo>
                <a:lnTo>
                  <a:pt x="225778" y="800201"/>
                </a:lnTo>
                <a:cubicBezTo>
                  <a:pt x="225778" y="800201"/>
                  <a:pt x="225778" y="800201"/>
                  <a:pt x="236959" y="800201"/>
                </a:cubicBezTo>
                <a:lnTo>
                  <a:pt x="236959" y="789017"/>
                </a:lnTo>
                <a:lnTo>
                  <a:pt x="235561" y="789017"/>
                </a:lnTo>
                <a:cubicBezTo>
                  <a:pt x="234164" y="789017"/>
                  <a:pt x="231369" y="789017"/>
                  <a:pt x="225778" y="789017"/>
                </a:cubicBezTo>
                <a:lnTo>
                  <a:pt x="225778" y="777833"/>
                </a:lnTo>
                <a:cubicBezTo>
                  <a:pt x="225778" y="766649"/>
                  <a:pt x="236959" y="766649"/>
                  <a:pt x="236959" y="766649"/>
                </a:cubicBezTo>
                <a:cubicBezTo>
                  <a:pt x="236959" y="766649"/>
                  <a:pt x="234164" y="766649"/>
                  <a:pt x="232766" y="766649"/>
                </a:cubicBezTo>
                <a:cubicBezTo>
                  <a:pt x="232067" y="766649"/>
                  <a:pt x="231718" y="766649"/>
                  <a:pt x="232242" y="766649"/>
                </a:cubicBezTo>
                <a:lnTo>
                  <a:pt x="228573" y="766649"/>
                </a:lnTo>
                <a:lnTo>
                  <a:pt x="225778" y="766649"/>
                </a:lnTo>
                <a:lnTo>
                  <a:pt x="225778" y="755104"/>
                </a:lnTo>
                <a:cubicBezTo>
                  <a:pt x="236959" y="766649"/>
                  <a:pt x="236959" y="755104"/>
                  <a:pt x="236959" y="755104"/>
                </a:cubicBezTo>
                <a:lnTo>
                  <a:pt x="234164" y="755104"/>
                </a:lnTo>
                <a:lnTo>
                  <a:pt x="230495" y="755104"/>
                </a:lnTo>
                <a:lnTo>
                  <a:pt x="229971" y="755104"/>
                </a:lnTo>
                <a:lnTo>
                  <a:pt x="227176" y="755104"/>
                </a:lnTo>
                <a:cubicBezTo>
                  <a:pt x="225778" y="755104"/>
                  <a:pt x="225778" y="755104"/>
                  <a:pt x="225778" y="755104"/>
                </a:cubicBezTo>
                <a:lnTo>
                  <a:pt x="225778" y="743920"/>
                </a:lnTo>
                <a:lnTo>
                  <a:pt x="224336" y="743920"/>
                </a:lnTo>
                <a:cubicBezTo>
                  <a:pt x="222893" y="743920"/>
                  <a:pt x="220008" y="743920"/>
                  <a:pt x="214237" y="743920"/>
                </a:cubicBezTo>
                <a:cubicBezTo>
                  <a:pt x="214237" y="743920"/>
                  <a:pt x="214237" y="743920"/>
                  <a:pt x="225778" y="732736"/>
                </a:cubicBezTo>
                <a:cubicBezTo>
                  <a:pt x="225778" y="732736"/>
                  <a:pt x="225778" y="732736"/>
                  <a:pt x="227176" y="732736"/>
                </a:cubicBezTo>
                <a:lnTo>
                  <a:pt x="235561" y="732736"/>
                </a:lnTo>
                <a:lnTo>
                  <a:pt x="236959" y="732736"/>
                </a:lnTo>
                <a:lnTo>
                  <a:pt x="236959" y="728406"/>
                </a:lnTo>
                <a:cubicBezTo>
                  <a:pt x="236959" y="727685"/>
                  <a:pt x="236959" y="727324"/>
                  <a:pt x="236959" y="727865"/>
                </a:cubicBezTo>
                <a:lnTo>
                  <a:pt x="236959" y="721191"/>
                </a:lnTo>
                <a:lnTo>
                  <a:pt x="225778" y="721191"/>
                </a:lnTo>
                <a:cubicBezTo>
                  <a:pt x="225778" y="710007"/>
                  <a:pt x="225778" y="710007"/>
                  <a:pt x="236959" y="710007"/>
                </a:cubicBezTo>
                <a:lnTo>
                  <a:pt x="236959" y="708609"/>
                </a:lnTo>
                <a:lnTo>
                  <a:pt x="236959" y="707211"/>
                </a:lnTo>
                <a:lnTo>
                  <a:pt x="236959" y="705114"/>
                </a:lnTo>
                <a:cubicBezTo>
                  <a:pt x="236959" y="703017"/>
                  <a:pt x="236959" y="707211"/>
                  <a:pt x="236959" y="698823"/>
                </a:cubicBezTo>
                <a:cubicBezTo>
                  <a:pt x="236959" y="698823"/>
                  <a:pt x="236959" y="698823"/>
                  <a:pt x="248140" y="687639"/>
                </a:cubicBezTo>
                <a:lnTo>
                  <a:pt x="248140" y="676455"/>
                </a:lnTo>
                <a:cubicBezTo>
                  <a:pt x="248140" y="676455"/>
                  <a:pt x="248140" y="676455"/>
                  <a:pt x="259320" y="664910"/>
                </a:cubicBezTo>
                <a:lnTo>
                  <a:pt x="259320" y="676455"/>
                </a:lnTo>
                <a:cubicBezTo>
                  <a:pt x="259320" y="676455"/>
                  <a:pt x="259320" y="664910"/>
                  <a:pt x="270862" y="664910"/>
                </a:cubicBezTo>
                <a:cubicBezTo>
                  <a:pt x="270862" y="664910"/>
                  <a:pt x="270862" y="664910"/>
                  <a:pt x="270862" y="653726"/>
                </a:cubicBezTo>
                <a:cubicBezTo>
                  <a:pt x="270862" y="642542"/>
                  <a:pt x="270862" y="642542"/>
                  <a:pt x="282042" y="642542"/>
                </a:cubicBezTo>
                <a:lnTo>
                  <a:pt x="282042" y="631358"/>
                </a:lnTo>
                <a:lnTo>
                  <a:pt x="293223" y="631358"/>
                </a:lnTo>
                <a:cubicBezTo>
                  <a:pt x="293223" y="625585"/>
                  <a:pt x="293223" y="622699"/>
                  <a:pt x="293223" y="622699"/>
                </a:cubicBezTo>
                <a:lnTo>
                  <a:pt x="293223" y="619813"/>
                </a:lnTo>
                <a:lnTo>
                  <a:pt x="304404" y="619813"/>
                </a:lnTo>
                <a:cubicBezTo>
                  <a:pt x="304404" y="614221"/>
                  <a:pt x="304404" y="611425"/>
                  <a:pt x="304404" y="610027"/>
                </a:cubicBezTo>
                <a:lnTo>
                  <a:pt x="304404" y="608629"/>
                </a:lnTo>
                <a:lnTo>
                  <a:pt x="315945" y="608629"/>
                </a:lnTo>
                <a:cubicBezTo>
                  <a:pt x="315945" y="608629"/>
                  <a:pt x="315945" y="608629"/>
                  <a:pt x="315945" y="597445"/>
                </a:cubicBezTo>
                <a:cubicBezTo>
                  <a:pt x="315945" y="597445"/>
                  <a:pt x="315945" y="597445"/>
                  <a:pt x="314503" y="597445"/>
                </a:cubicBezTo>
                <a:cubicBezTo>
                  <a:pt x="313060" y="597445"/>
                  <a:pt x="310175" y="597445"/>
                  <a:pt x="304404" y="597445"/>
                </a:cubicBezTo>
                <a:lnTo>
                  <a:pt x="304404" y="608629"/>
                </a:lnTo>
                <a:cubicBezTo>
                  <a:pt x="304404" y="608629"/>
                  <a:pt x="304404" y="608629"/>
                  <a:pt x="303006" y="608629"/>
                </a:cubicBezTo>
                <a:lnTo>
                  <a:pt x="301609" y="608629"/>
                </a:lnTo>
                <a:cubicBezTo>
                  <a:pt x="301609" y="608629"/>
                  <a:pt x="298814" y="608629"/>
                  <a:pt x="293223" y="608629"/>
                </a:cubicBezTo>
                <a:cubicBezTo>
                  <a:pt x="293223" y="597445"/>
                  <a:pt x="293223" y="608629"/>
                  <a:pt x="293223" y="597445"/>
                </a:cubicBezTo>
                <a:cubicBezTo>
                  <a:pt x="293223" y="586261"/>
                  <a:pt x="293223" y="597445"/>
                  <a:pt x="293223" y="586261"/>
                </a:cubicBezTo>
                <a:lnTo>
                  <a:pt x="291826" y="586261"/>
                </a:lnTo>
                <a:lnTo>
                  <a:pt x="286759" y="586261"/>
                </a:lnTo>
                <a:cubicBezTo>
                  <a:pt x="288332" y="586261"/>
                  <a:pt x="282042" y="586261"/>
                  <a:pt x="282042" y="586261"/>
                </a:cubicBezTo>
                <a:cubicBezTo>
                  <a:pt x="282042" y="586261"/>
                  <a:pt x="282042" y="586261"/>
                  <a:pt x="293223" y="574716"/>
                </a:cubicBezTo>
                <a:cubicBezTo>
                  <a:pt x="298814" y="574716"/>
                  <a:pt x="301609" y="574716"/>
                  <a:pt x="301609" y="574716"/>
                </a:cubicBezTo>
                <a:lnTo>
                  <a:pt x="304404" y="574716"/>
                </a:lnTo>
                <a:cubicBezTo>
                  <a:pt x="304404" y="574716"/>
                  <a:pt x="304404" y="574716"/>
                  <a:pt x="304404" y="586261"/>
                </a:cubicBezTo>
                <a:lnTo>
                  <a:pt x="315945" y="586261"/>
                </a:lnTo>
                <a:cubicBezTo>
                  <a:pt x="315945" y="586261"/>
                  <a:pt x="315945" y="586261"/>
                  <a:pt x="315945" y="574716"/>
                </a:cubicBezTo>
                <a:cubicBezTo>
                  <a:pt x="315945" y="574716"/>
                  <a:pt x="315945" y="574716"/>
                  <a:pt x="315945" y="563532"/>
                </a:cubicBezTo>
                <a:cubicBezTo>
                  <a:pt x="315945" y="563532"/>
                  <a:pt x="315945" y="563532"/>
                  <a:pt x="314503" y="563532"/>
                </a:cubicBezTo>
                <a:lnTo>
                  <a:pt x="305846" y="563532"/>
                </a:lnTo>
                <a:cubicBezTo>
                  <a:pt x="304404" y="563532"/>
                  <a:pt x="304404" y="563532"/>
                  <a:pt x="304404" y="563532"/>
                </a:cubicBezTo>
                <a:lnTo>
                  <a:pt x="293223" y="563532"/>
                </a:lnTo>
                <a:lnTo>
                  <a:pt x="293223" y="574716"/>
                </a:lnTo>
                <a:cubicBezTo>
                  <a:pt x="282042" y="574716"/>
                  <a:pt x="282042" y="586261"/>
                  <a:pt x="282042" y="574716"/>
                </a:cubicBezTo>
                <a:lnTo>
                  <a:pt x="280645" y="574716"/>
                </a:lnTo>
                <a:lnTo>
                  <a:pt x="272259" y="574716"/>
                </a:lnTo>
                <a:cubicBezTo>
                  <a:pt x="270862" y="574716"/>
                  <a:pt x="270862" y="574716"/>
                  <a:pt x="270862" y="574716"/>
                </a:cubicBezTo>
                <a:lnTo>
                  <a:pt x="282042" y="563532"/>
                </a:lnTo>
                <a:lnTo>
                  <a:pt x="270862" y="563532"/>
                </a:lnTo>
                <a:lnTo>
                  <a:pt x="259320" y="563532"/>
                </a:lnTo>
                <a:cubicBezTo>
                  <a:pt x="259320" y="563532"/>
                  <a:pt x="270862" y="563532"/>
                  <a:pt x="270862" y="552348"/>
                </a:cubicBezTo>
                <a:lnTo>
                  <a:pt x="270862" y="541164"/>
                </a:lnTo>
                <a:lnTo>
                  <a:pt x="265812" y="541164"/>
                </a:lnTo>
                <a:cubicBezTo>
                  <a:pt x="263648" y="541164"/>
                  <a:pt x="267976" y="541164"/>
                  <a:pt x="259320" y="541164"/>
                </a:cubicBezTo>
                <a:cubicBezTo>
                  <a:pt x="259320" y="541164"/>
                  <a:pt x="259320" y="541164"/>
                  <a:pt x="259320" y="529619"/>
                </a:cubicBezTo>
                <a:cubicBezTo>
                  <a:pt x="259320" y="529619"/>
                  <a:pt x="259320" y="529619"/>
                  <a:pt x="259320" y="518435"/>
                </a:cubicBezTo>
                <a:lnTo>
                  <a:pt x="259320" y="507251"/>
                </a:lnTo>
                <a:lnTo>
                  <a:pt x="250935" y="507251"/>
                </a:lnTo>
                <a:lnTo>
                  <a:pt x="248140" y="507251"/>
                </a:lnTo>
                <a:lnTo>
                  <a:pt x="236959" y="507251"/>
                </a:lnTo>
                <a:lnTo>
                  <a:pt x="236959" y="496067"/>
                </a:lnTo>
                <a:cubicBezTo>
                  <a:pt x="236959" y="496067"/>
                  <a:pt x="239754" y="496067"/>
                  <a:pt x="241152" y="496067"/>
                </a:cubicBezTo>
                <a:lnTo>
                  <a:pt x="241676" y="496067"/>
                </a:lnTo>
                <a:lnTo>
                  <a:pt x="248140" y="496067"/>
                </a:lnTo>
                <a:lnTo>
                  <a:pt x="248140" y="484522"/>
                </a:lnTo>
                <a:cubicBezTo>
                  <a:pt x="248140" y="484522"/>
                  <a:pt x="248140" y="496067"/>
                  <a:pt x="236959" y="496067"/>
                </a:cubicBezTo>
                <a:cubicBezTo>
                  <a:pt x="236959" y="496067"/>
                  <a:pt x="236959" y="496067"/>
                  <a:pt x="236959" y="484522"/>
                </a:cubicBezTo>
                <a:cubicBezTo>
                  <a:pt x="236959" y="484522"/>
                  <a:pt x="236959" y="484522"/>
                  <a:pt x="225778" y="484522"/>
                </a:cubicBezTo>
                <a:lnTo>
                  <a:pt x="225778" y="473338"/>
                </a:lnTo>
                <a:cubicBezTo>
                  <a:pt x="225778" y="473338"/>
                  <a:pt x="225778" y="473338"/>
                  <a:pt x="236959" y="462154"/>
                </a:cubicBezTo>
                <a:cubicBezTo>
                  <a:pt x="236959" y="462154"/>
                  <a:pt x="236959" y="462154"/>
                  <a:pt x="225778" y="462154"/>
                </a:cubicBezTo>
                <a:cubicBezTo>
                  <a:pt x="225778" y="462154"/>
                  <a:pt x="225778" y="462154"/>
                  <a:pt x="225778" y="473338"/>
                </a:cubicBezTo>
                <a:lnTo>
                  <a:pt x="214237" y="473338"/>
                </a:lnTo>
                <a:lnTo>
                  <a:pt x="214237" y="462154"/>
                </a:lnTo>
                <a:cubicBezTo>
                  <a:pt x="214237" y="462154"/>
                  <a:pt x="214237" y="462154"/>
                  <a:pt x="214237" y="450970"/>
                </a:cubicBezTo>
                <a:cubicBezTo>
                  <a:pt x="220008" y="450970"/>
                  <a:pt x="222893" y="450970"/>
                  <a:pt x="222893" y="450970"/>
                </a:cubicBezTo>
                <a:lnTo>
                  <a:pt x="225778" y="450970"/>
                </a:lnTo>
                <a:lnTo>
                  <a:pt x="225778" y="439425"/>
                </a:lnTo>
                <a:lnTo>
                  <a:pt x="214237" y="439425"/>
                </a:lnTo>
                <a:lnTo>
                  <a:pt x="214237" y="450970"/>
                </a:lnTo>
                <a:cubicBezTo>
                  <a:pt x="203056" y="450970"/>
                  <a:pt x="203056" y="439425"/>
                  <a:pt x="203056" y="439425"/>
                </a:cubicBezTo>
                <a:lnTo>
                  <a:pt x="203056" y="428241"/>
                </a:lnTo>
                <a:cubicBezTo>
                  <a:pt x="208647" y="428241"/>
                  <a:pt x="211442" y="428241"/>
                  <a:pt x="212839" y="428241"/>
                </a:cubicBezTo>
                <a:lnTo>
                  <a:pt x="214237" y="428241"/>
                </a:lnTo>
                <a:lnTo>
                  <a:pt x="214237" y="417057"/>
                </a:lnTo>
                <a:lnTo>
                  <a:pt x="203056" y="417057"/>
                </a:lnTo>
                <a:lnTo>
                  <a:pt x="191875" y="417057"/>
                </a:lnTo>
                <a:cubicBezTo>
                  <a:pt x="191875" y="405512"/>
                  <a:pt x="203056" y="405512"/>
                  <a:pt x="191875" y="405512"/>
                </a:cubicBezTo>
                <a:cubicBezTo>
                  <a:pt x="191875" y="405512"/>
                  <a:pt x="191875" y="405512"/>
                  <a:pt x="180695" y="405512"/>
                </a:cubicBezTo>
                <a:cubicBezTo>
                  <a:pt x="180695" y="405512"/>
                  <a:pt x="180695" y="405512"/>
                  <a:pt x="180695" y="394328"/>
                </a:cubicBezTo>
                <a:lnTo>
                  <a:pt x="191875" y="394328"/>
                </a:lnTo>
                <a:lnTo>
                  <a:pt x="191875" y="383144"/>
                </a:lnTo>
                <a:lnTo>
                  <a:pt x="180695" y="371960"/>
                </a:lnTo>
                <a:cubicBezTo>
                  <a:pt x="191875" y="371960"/>
                  <a:pt x="191875" y="360776"/>
                  <a:pt x="180695" y="360776"/>
                </a:cubicBezTo>
                <a:lnTo>
                  <a:pt x="180695" y="349231"/>
                </a:lnTo>
                <a:cubicBezTo>
                  <a:pt x="180695" y="349231"/>
                  <a:pt x="169153" y="349231"/>
                  <a:pt x="180695" y="338047"/>
                </a:cubicBezTo>
                <a:lnTo>
                  <a:pt x="180695" y="326863"/>
                </a:lnTo>
                <a:lnTo>
                  <a:pt x="180695" y="315679"/>
                </a:lnTo>
                <a:lnTo>
                  <a:pt x="180695" y="304134"/>
                </a:lnTo>
                <a:cubicBezTo>
                  <a:pt x="169153" y="304134"/>
                  <a:pt x="169153" y="304134"/>
                  <a:pt x="169153" y="315679"/>
                </a:cubicBezTo>
                <a:lnTo>
                  <a:pt x="169153" y="304134"/>
                </a:lnTo>
                <a:cubicBezTo>
                  <a:pt x="169153" y="304134"/>
                  <a:pt x="169153" y="304134"/>
                  <a:pt x="180695" y="292950"/>
                </a:cubicBezTo>
                <a:cubicBezTo>
                  <a:pt x="180695" y="292950"/>
                  <a:pt x="180695" y="292950"/>
                  <a:pt x="179252" y="292950"/>
                </a:cubicBezTo>
                <a:lnTo>
                  <a:pt x="174022" y="292950"/>
                </a:lnTo>
                <a:cubicBezTo>
                  <a:pt x="175645" y="292950"/>
                  <a:pt x="169153" y="292950"/>
                  <a:pt x="169153" y="292950"/>
                </a:cubicBezTo>
                <a:lnTo>
                  <a:pt x="169153" y="288756"/>
                </a:lnTo>
                <a:cubicBezTo>
                  <a:pt x="169153" y="288057"/>
                  <a:pt x="169153" y="287707"/>
                  <a:pt x="169153" y="288232"/>
                </a:cubicBezTo>
                <a:lnTo>
                  <a:pt x="169153" y="281766"/>
                </a:lnTo>
                <a:lnTo>
                  <a:pt x="169153" y="270582"/>
                </a:lnTo>
                <a:lnTo>
                  <a:pt x="157973" y="259037"/>
                </a:lnTo>
                <a:lnTo>
                  <a:pt x="157973" y="247853"/>
                </a:lnTo>
                <a:lnTo>
                  <a:pt x="157973" y="236669"/>
                </a:lnTo>
                <a:cubicBezTo>
                  <a:pt x="157973" y="236669"/>
                  <a:pt x="157973" y="236669"/>
                  <a:pt x="159370" y="236669"/>
                </a:cubicBezTo>
                <a:lnTo>
                  <a:pt x="167756" y="236669"/>
                </a:lnTo>
                <a:lnTo>
                  <a:pt x="169153" y="236669"/>
                </a:lnTo>
                <a:cubicBezTo>
                  <a:pt x="169153" y="236669"/>
                  <a:pt x="169153" y="236669"/>
                  <a:pt x="169153" y="247853"/>
                </a:cubicBezTo>
                <a:lnTo>
                  <a:pt x="169153" y="259037"/>
                </a:lnTo>
                <a:cubicBezTo>
                  <a:pt x="169153" y="259037"/>
                  <a:pt x="169153" y="259037"/>
                  <a:pt x="180695" y="259037"/>
                </a:cubicBezTo>
                <a:lnTo>
                  <a:pt x="180695" y="247853"/>
                </a:lnTo>
                <a:lnTo>
                  <a:pt x="180695" y="236669"/>
                </a:lnTo>
                <a:lnTo>
                  <a:pt x="180695" y="225485"/>
                </a:lnTo>
                <a:cubicBezTo>
                  <a:pt x="191875" y="225485"/>
                  <a:pt x="191875" y="225485"/>
                  <a:pt x="191875" y="213940"/>
                </a:cubicBezTo>
                <a:lnTo>
                  <a:pt x="191875" y="202756"/>
                </a:lnTo>
                <a:lnTo>
                  <a:pt x="203056" y="202756"/>
                </a:lnTo>
                <a:lnTo>
                  <a:pt x="203056" y="191572"/>
                </a:lnTo>
                <a:cubicBezTo>
                  <a:pt x="203056" y="191572"/>
                  <a:pt x="203056" y="191572"/>
                  <a:pt x="191875" y="191572"/>
                </a:cubicBezTo>
                <a:lnTo>
                  <a:pt x="203056" y="180388"/>
                </a:lnTo>
                <a:cubicBezTo>
                  <a:pt x="203056" y="180388"/>
                  <a:pt x="203056" y="180388"/>
                  <a:pt x="191875" y="180388"/>
                </a:cubicBezTo>
                <a:cubicBezTo>
                  <a:pt x="191875" y="180388"/>
                  <a:pt x="203056" y="180388"/>
                  <a:pt x="203056" y="168843"/>
                </a:cubicBezTo>
                <a:cubicBezTo>
                  <a:pt x="203056" y="168843"/>
                  <a:pt x="203056" y="157659"/>
                  <a:pt x="191875" y="157659"/>
                </a:cubicBezTo>
                <a:cubicBezTo>
                  <a:pt x="197466" y="157659"/>
                  <a:pt x="200261" y="157659"/>
                  <a:pt x="201659" y="157659"/>
                </a:cubicBezTo>
                <a:lnTo>
                  <a:pt x="203056" y="157659"/>
                </a:lnTo>
                <a:lnTo>
                  <a:pt x="203056" y="146475"/>
                </a:lnTo>
                <a:cubicBezTo>
                  <a:pt x="203056" y="146475"/>
                  <a:pt x="203056" y="146475"/>
                  <a:pt x="214237" y="146475"/>
                </a:cubicBezTo>
                <a:cubicBezTo>
                  <a:pt x="214237" y="135291"/>
                  <a:pt x="225778" y="135291"/>
                  <a:pt x="225778" y="135291"/>
                </a:cubicBezTo>
                <a:lnTo>
                  <a:pt x="225778" y="146475"/>
                </a:lnTo>
                <a:lnTo>
                  <a:pt x="225778" y="157659"/>
                </a:lnTo>
                <a:cubicBezTo>
                  <a:pt x="225778" y="157659"/>
                  <a:pt x="225778" y="157659"/>
                  <a:pt x="227176" y="157659"/>
                </a:cubicBezTo>
                <a:lnTo>
                  <a:pt x="235561" y="157659"/>
                </a:lnTo>
                <a:lnTo>
                  <a:pt x="236959" y="157659"/>
                </a:lnTo>
                <a:cubicBezTo>
                  <a:pt x="236959" y="157659"/>
                  <a:pt x="236959" y="157659"/>
                  <a:pt x="248140" y="146475"/>
                </a:cubicBezTo>
                <a:lnTo>
                  <a:pt x="259320" y="146475"/>
                </a:lnTo>
                <a:cubicBezTo>
                  <a:pt x="259320" y="146475"/>
                  <a:pt x="259320" y="135291"/>
                  <a:pt x="248140" y="135291"/>
                </a:cubicBezTo>
                <a:cubicBezTo>
                  <a:pt x="248140" y="135291"/>
                  <a:pt x="248140" y="135291"/>
                  <a:pt x="259320" y="135291"/>
                </a:cubicBezTo>
                <a:cubicBezTo>
                  <a:pt x="259320" y="135291"/>
                  <a:pt x="259320" y="135291"/>
                  <a:pt x="260763" y="135291"/>
                </a:cubicBezTo>
                <a:lnTo>
                  <a:pt x="265993" y="135291"/>
                </a:lnTo>
                <a:cubicBezTo>
                  <a:pt x="264370" y="135291"/>
                  <a:pt x="270862" y="135291"/>
                  <a:pt x="270862" y="135291"/>
                </a:cubicBezTo>
                <a:lnTo>
                  <a:pt x="270862" y="146475"/>
                </a:lnTo>
                <a:cubicBezTo>
                  <a:pt x="270862" y="146475"/>
                  <a:pt x="270862" y="146475"/>
                  <a:pt x="282042" y="146475"/>
                </a:cubicBezTo>
                <a:cubicBezTo>
                  <a:pt x="282042" y="146475"/>
                  <a:pt x="282042" y="146475"/>
                  <a:pt x="282042" y="135291"/>
                </a:cubicBezTo>
                <a:cubicBezTo>
                  <a:pt x="282042" y="135291"/>
                  <a:pt x="282042" y="135291"/>
                  <a:pt x="283440" y="135291"/>
                </a:cubicBezTo>
                <a:lnTo>
                  <a:pt x="286235" y="135291"/>
                </a:lnTo>
                <a:cubicBezTo>
                  <a:pt x="286934" y="135291"/>
                  <a:pt x="287283" y="135291"/>
                  <a:pt x="286759" y="135291"/>
                </a:cubicBezTo>
                <a:lnTo>
                  <a:pt x="293223" y="135291"/>
                </a:lnTo>
                <a:cubicBezTo>
                  <a:pt x="293223" y="135291"/>
                  <a:pt x="293223" y="135291"/>
                  <a:pt x="293223" y="146475"/>
                </a:cubicBezTo>
                <a:lnTo>
                  <a:pt x="304404" y="146475"/>
                </a:lnTo>
                <a:lnTo>
                  <a:pt x="315945" y="146475"/>
                </a:lnTo>
                <a:cubicBezTo>
                  <a:pt x="315945" y="146475"/>
                  <a:pt x="315945" y="146475"/>
                  <a:pt x="327126" y="146475"/>
                </a:cubicBezTo>
                <a:cubicBezTo>
                  <a:pt x="327126" y="146475"/>
                  <a:pt x="327126" y="146475"/>
                  <a:pt x="315945" y="135291"/>
                </a:cubicBezTo>
                <a:cubicBezTo>
                  <a:pt x="315945" y="135291"/>
                  <a:pt x="315945" y="135291"/>
                  <a:pt x="317343" y="135291"/>
                </a:cubicBezTo>
                <a:cubicBezTo>
                  <a:pt x="318740" y="135291"/>
                  <a:pt x="321536" y="135291"/>
                  <a:pt x="327126" y="135291"/>
                </a:cubicBezTo>
                <a:lnTo>
                  <a:pt x="338306" y="135291"/>
                </a:lnTo>
                <a:lnTo>
                  <a:pt x="349487" y="135291"/>
                </a:lnTo>
                <a:cubicBezTo>
                  <a:pt x="349487" y="135291"/>
                  <a:pt x="349487" y="135291"/>
                  <a:pt x="361028" y="135291"/>
                </a:cubicBezTo>
                <a:lnTo>
                  <a:pt x="361028" y="146475"/>
                </a:lnTo>
                <a:lnTo>
                  <a:pt x="372209" y="146475"/>
                </a:lnTo>
                <a:cubicBezTo>
                  <a:pt x="372209" y="146475"/>
                  <a:pt x="372209" y="146475"/>
                  <a:pt x="383390" y="146475"/>
                </a:cubicBezTo>
                <a:lnTo>
                  <a:pt x="383390" y="135291"/>
                </a:lnTo>
                <a:lnTo>
                  <a:pt x="383390" y="123746"/>
                </a:lnTo>
                <a:cubicBezTo>
                  <a:pt x="383390" y="123746"/>
                  <a:pt x="383390" y="123746"/>
                  <a:pt x="394571" y="123746"/>
                </a:cubicBezTo>
                <a:lnTo>
                  <a:pt x="394571" y="135291"/>
                </a:lnTo>
                <a:cubicBezTo>
                  <a:pt x="394571" y="123746"/>
                  <a:pt x="406112" y="123746"/>
                  <a:pt x="394571" y="123746"/>
                </a:cubicBezTo>
                <a:lnTo>
                  <a:pt x="401243" y="123746"/>
                </a:lnTo>
                <a:cubicBezTo>
                  <a:pt x="399620" y="123746"/>
                  <a:pt x="406112" y="123746"/>
                  <a:pt x="406112" y="123746"/>
                </a:cubicBezTo>
                <a:cubicBezTo>
                  <a:pt x="406112" y="123746"/>
                  <a:pt x="406112" y="123746"/>
                  <a:pt x="406112" y="135291"/>
                </a:cubicBezTo>
                <a:lnTo>
                  <a:pt x="406112" y="146475"/>
                </a:lnTo>
                <a:lnTo>
                  <a:pt x="406112" y="157659"/>
                </a:lnTo>
                <a:lnTo>
                  <a:pt x="406112" y="168843"/>
                </a:lnTo>
                <a:lnTo>
                  <a:pt x="417293" y="168843"/>
                </a:lnTo>
                <a:cubicBezTo>
                  <a:pt x="417293" y="168843"/>
                  <a:pt x="417293" y="168843"/>
                  <a:pt x="417293" y="157659"/>
                </a:cubicBezTo>
                <a:lnTo>
                  <a:pt x="417293" y="146475"/>
                </a:lnTo>
                <a:cubicBezTo>
                  <a:pt x="417293" y="135291"/>
                  <a:pt x="406112" y="135291"/>
                  <a:pt x="417293" y="135291"/>
                </a:cubicBezTo>
                <a:cubicBezTo>
                  <a:pt x="417293" y="135291"/>
                  <a:pt x="417293" y="135291"/>
                  <a:pt x="417293" y="123746"/>
                </a:cubicBezTo>
                <a:lnTo>
                  <a:pt x="428473" y="123746"/>
                </a:lnTo>
                <a:cubicBezTo>
                  <a:pt x="428473" y="123746"/>
                  <a:pt x="428473" y="123746"/>
                  <a:pt x="428473" y="135291"/>
                </a:cubicBezTo>
                <a:lnTo>
                  <a:pt x="439654" y="135291"/>
                </a:lnTo>
                <a:lnTo>
                  <a:pt x="451195" y="135291"/>
                </a:lnTo>
                <a:lnTo>
                  <a:pt x="451195" y="123746"/>
                </a:lnTo>
                <a:cubicBezTo>
                  <a:pt x="462376" y="135291"/>
                  <a:pt x="462376" y="123746"/>
                  <a:pt x="462376" y="123746"/>
                </a:cubicBezTo>
                <a:lnTo>
                  <a:pt x="462376" y="135291"/>
                </a:lnTo>
                <a:cubicBezTo>
                  <a:pt x="462376" y="135291"/>
                  <a:pt x="462376" y="135291"/>
                  <a:pt x="463774" y="135291"/>
                </a:cubicBezTo>
                <a:lnTo>
                  <a:pt x="470762" y="135291"/>
                </a:lnTo>
                <a:lnTo>
                  <a:pt x="473557" y="135291"/>
                </a:lnTo>
                <a:cubicBezTo>
                  <a:pt x="462376" y="135291"/>
                  <a:pt x="473557" y="135291"/>
                  <a:pt x="473557" y="146475"/>
                </a:cubicBezTo>
                <a:lnTo>
                  <a:pt x="473557" y="135291"/>
                </a:lnTo>
                <a:lnTo>
                  <a:pt x="473557" y="123746"/>
                </a:lnTo>
                <a:cubicBezTo>
                  <a:pt x="484737" y="123746"/>
                  <a:pt x="473557" y="123746"/>
                  <a:pt x="484737" y="123746"/>
                </a:cubicBezTo>
                <a:cubicBezTo>
                  <a:pt x="484737" y="123746"/>
                  <a:pt x="484737" y="123746"/>
                  <a:pt x="484737" y="135291"/>
                </a:cubicBezTo>
                <a:lnTo>
                  <a:pt x="484737" y="146475"/>
                </a:lnTo>
                <a:cubicBezTo>
                  <a:pt x="484737" y="135291"/>
                  <a:pt x="496279" y="135291"/>
                  <a:pt x="484737" y="135291"/>
                </a:cubicBezTo>
                <a:lnTo>
                  <a:pt x="496279" y="135291"/>
                </a:lnTo>
                <a:cubicBezTo>
                  <a:pt x="507460" y="135291"/>
                  <a:pt x="507460" y="146475"/>
                  <a:pt x="507460" y="135291"/>
                </a:cubicBezTo>
                <a:cubicBezTo>
                  <a:pt x="507460" y="135291"/>
                  <a:pt x="507460" y="135291"/>
                  <a:pt x="507460" y="146475"/>
                </a:cubicBezTo>
                <a:cubicBezTo>
                  <a:pt x="518640" y="146475"/>
                  <a:pt x="518640" y="146475"/>
                  <a:pt x="518640" y="146475"/>
                </a:cubicBezTo>
                <a:lnTo>
                  <a:pt x="518640" y="135291"/>
                </a:lnTo>
                <a:cubicBezTo>
                  <a:pt x="518640" y="123746"/>
                  <a:pt x="529821" y="123746"/>
                  <a:pt x="529821" y="123746"/>
                </a:cubicBezTo>
                <a:cubicBezTo>
                  <a:pt x="529821" y="123746"/>
                  <a:pt x="529821" y="123746"/>
                  <a:pt x="529821" y="135291"/>
                </a:cubicBezTo>
                <a:cubicBezTo>
                  <a:pt x="529821" y="135291"/>
                  <a:pt x="529821" y="135291"/>
                  <a:pt x="541362" y="135291"/>
                </a:cubicBezTo>
                <a:cubicBezTo>
                  <a:pt x="541362" y="135291"/>
                  <a:pt x="541362" y="135291"/>
                  <a:pt x="541362" y="146475"/>
                </a:cubicBezTo>
                <a:lnTo>
                  <a:pt x="552543" y="146475"/>
                </a:lnTo>
                <a:cubicBezTo>
                  <a:pt x="552543" y="146475"/>
                  <a:pt x="552543" y="146475"/>
                  <a:pt x="553941" y="146475"/>
                </a:cubicBezTo>
                <a:lnTo>
                  <a:pt x="556736" y="146475"/>
                </a:lnTo>
                <a:cubicBezTo>
                  <a:pt x="557435" y="146475"/>
                  <a:pt x="557784" y="146475"/>
                  <a:pt x="557260" y="146475"/>
                </a:cubicBezTo>
                <a:lnTo>
                  <a:pt x="563724" y="146475"/>
                </a:lnTo>
                <a:cubicBezTo>
                  <a:pt x="563724" y="157659"/>
                  <a:pt x="552543" y="157659"/>
                  <a:pt x="552543" y="157659"/>
                </a:cubicBezTo>
                <a:cubicBezTo>
                  <a:pt x="552543" y="168843"/>
                  <a:pt x="541362" y="168843"/>
                  <a:pt x="541362" y="168843"/>
                </a:cubicBezTo>
                <a:lnTo>
                  <a:pt x="544158" y="168843"/>
                </a:lnTo>
                <a:cubicBezTo>
                  <a:pt x="544158" y="168843"/>
                  <a:pt x="546953" y="168843"/>
                  <a:pt x="552543" y="168843"/>
                </a:cubicBezTo>
                <a:cubicBezTo>
                  <a:pt x="552543" y="168843"/>
                  <a:pt x="552543" y="168843"/>
                  <a:pt x="552543" y="157659"/>
                </a:cubicBezTo>
                <a:cubicBezTo>
                  <a:pt x="552543" y="157659"/>
                  <a:pt x="558832" y="157659"/>
                  <a:pt x="557260" y="157659"/>
                </a:cubicBezTo>
                <a:lnTo>
                  <a:pt x="563724" y="157659"/>
                </a:lnTo>
                <a:lnTo>
                  <a:pt x="574904" y="157659"/>
                </a:lnTo>
                <a:lnTo>
                  <a:pt x="574904" y="168843"/>
                </a:lnTo>
                <a:cubicBezTo>
                  <a:pt x="586446" y="168843"/>
                  <a:pt x="586446" y="180388"/>
                  <a:pt x="586446" y="180388"/>
                </a:cubicBezTo>
                <a:lnTo>
                  <a:pt x="586446" y="191572"/>
                </a:lnTo>
                <a:lnTo>
                  <a:pt x="586446" y="202756"/>
                </a:lnTo>
                <a:cubicBezTo>
                  <a:pt x="586446" y="202756"/>
                  <a:pt x="586446" y="202756"/>
                  <a:pt x="586446" y="213940"/>
                </a:cubicBezTo>
                <a:cubicBezTo>
                  <a:pt x="586446" y="213940"/>
                  <a:pt x="589241" y="213940"/>
                  <a:pt x="590638" y="213940"/>
                </a:cubicBezTo>
                <a:lnTo>
                  <a:pt x="591163" y="213940"/>
                </a:lnTo>
                <a:lnTo>
                  <a:pt x="591337" y="213940"/>
                </a:lnTo>
                <a:cubicBezTo>
                  <a:pt x="592735" y="213940"/>
                  <a:pt x="591337" y="213940"/>
                  <a:pt x="592735" y="213940"/>
                </a:cubicBezTo>
                <a:lnTo>
                  <a:pt x="597626" y="213940"/>
                </a:lnTo>
                <a:lnTo>
                  <a:pt x="597626" y="225485"/>
                </a:lnTo>
                <a:cubicBezTo>
                  <a:pt x="597626" y="225485"/>
                  <a:pt x="597626" y="225485"/>
                  <a:pt x="597626" y="236669"/>
                </a:cubicBezTo>
                <a:lnTo>
                  <a:pt x="597626" y="247853"/>
                </a:lnTo>
                <a:cubicBezTo>
                  <a:pt x="597626" y="247853"/>
                  <a:pt x="597626" y="247853"/>
                  <a:pt x="608807" y="247853"/>
                </a:cubicBezTo>
                <a:cubicBezTo>
                  <a:pt x="608807" y="259037"/>
                  <a:pt x="597626" y="259037"/>
                  <a:pt x="597626" y="259037"/>
                </a:cubicBezTo>
                <a:lnTo>
                  <a:pt x="597626" y="270582"/>
                </a:lnTo>
                <a:cubicBezTo>
                  <a:pt x="597626" y="270582"/>
                  <a:pt x="597626" y="270582"/>
                  <a:pt x="599024" y="270582"/>
                </a:cubicBezTo>
                <a:lnTo>
                  <a:pt x="604090" y="270582"/>
                </a:lnTo>
                <a:cubicBezTo>
                  <a:pt x="603566" y="270582"/>
                  <a:pt x="603916" y="270582"/>
                  <a:pt x="604614" y="270582"/>
                </a:cubicBezTo>
                <a:cubicBezTo>
                  <a:pt x="606012" y="270582"/>
                  <a:pt x="608807" y="270582"/>
                  <a:pt x="608807" y="270582"/>
                </a:cubicBezTo>
                <a:cubicBezTo>
                  <a:pt x="608807" y="270582"/>
                  <a:pt x="608807" y="270582"/>
                  <a:pt x="608807" y="281766"/>
                </a:cubicBezTo>
                <a:lnTo>
                  <a:pt x="608807" y="292950"/>
                </a:lnTo>
                <a:lnTo>
                  <a:pt x="597626" y="292950"/>
                </a:lnTo>
                <a:cubicBezTo>
                  <a:pt x="597626" y="292950"/>
                  <a:pt x="608807" y="292950"/>
                  <a:pt x="597626" y="304134"/>
                </a:cubicBezTo>
                <a:lnTo>
                  <a:pt x="604090" y="304134"/>
                </a:lnTo>
                <a:cubicBezTo>
                  <a:pt x="603566" y="304134"/>
                  <a:pt x="603916" y="304134"/>
                  <a:pt x="604614" y="304134"/>
                </a:cubicBezTo>
                <a:lnTo>
                  <a:pt x="608807" y="304134"/>
                </a:lnTo>
                <a:cubicBezTo>
                  <a:pt x="608807" y="304134"/>
                  <a:pt x="608807" y="304134"/>
                  <a:pt x="610205" y="304134"/>
                </a:cubicBezTo>
                <a:lnTo>
                  <a:pt x="613000" y="304134"/>
                </a:lnTo>
                <a:lnTo>
                  <a:pt x="613524" y="304134"/>
                </a:lnTo>
                <a:lnTo>
                  <a:pt x="619988" y="304134"/>
                </a:lnTo>
                <a:cubicBezTo>
                  <a:pt x="619988" y="304134"/>
                  <a:pt x="619988" y="304134"/>
                  <a:pt x="619988" y="315679"/>
                </a:cubicBezTo>
                <a:cubicBezTo>
                  <a:pt x="619988" y="315679"/>
                  <a:pt x="619988" y="315679"/>
                  <a:pt x="619988" y="326863"/>
                </a:cubicBezTo>
                <a:cubicBezTo>
                  <a:pt x="619988" y="326863"/>
                  <a:pt x="619988" y="326863"/>
                  <a:pt x="621430" y="326863"/>
                </a:cubicBezTo>
                <a:lnTo>
                  <a:pt x="631529" y="326863"/>
                </a:lnTo>
                <a:cubicBezTo>
                  <a:pt x="631529" y="326863"/>
                  <a:pt x="631529" y="326863"/>
                  <a:pt x="631529" y="338047"/>
                </a:cubicBezTo>
                <a:cubicBezTo>
                  <a:pt x="631529" y="338047"/>
                  <a:pt x="631529" y="338047"/>
                  <a:pt x="631529" y="349231"/>
                </a:cubicBezTo>
                <a:lnTo>
                  <a:pt x="642710" y="349231"/>
                </a:lnTo>
                <a:lnTo>
                  <a:pt x="642710" y="360776"/>
                </a:lnTo>
                <a:cubicBezTo>
                  <a:pt x="642710" y="360776"/>
                  <a:pt x="642710" y="360776"/>
                  <a:pt x="642710" y="371960"/>
                </a:cubicBezTo>
                <a:cubicBezTo>
                  <a:pt x="642710" y="371960"/>
                  <a:pt x="642710" y="371960"/>
                  <a:pt x="644107" y="371960"/>
                </a:cubicBezTo>
                <a:lnTo>
                  <a:pt x="645505" y="371960"/>
                </a:lnTo>
                <a:cubicBezTo>
                  <a:pt x="645505" y="371960"/>
                  <a:pt x="648300" y="371960"/>
                  <a:pt x="653891" y="371960"/>
                </a:cubicBezTo>
                <a:lnTo>
                  <a:pt x="653891" y="383144"/>
                </a:lnTo>
                <a:cubicBezTo>
                  <a:pt x="653891" y="383144"/>
                  <a:pt x="653891" y="383144"/>
                  <a:pt x="653891" y="394328"/>
                </a:cubicBezTo>
                <a:lnTo>
                  <a:pt x="656686" y="394328"/>
                </a:lnTo>
                <a:cubicBezTo>
                  <a:pt x="656686" y="394328"/>
                  <a:pt x="659481" y="394328"/>
                  <a:pt x="665071" y="394328"/>
                </a:cubicBezTo>
                <a:lnTo>
                  <a:pt x="665071" y="405512"/>
                </a:lnTo>
                <a:lnTo>
                  <a:pt x="665071" y="417057"/>
                </a:lnTo>
                <a:cubicBezTo>
                  <a:pt x="665071" y="417057"/>
                  <a:pt x="665071" y="417057"/>
                  <a:pt x="676613" y="417057"/>
                </a:cubicBezTo>
                <a:cubicBezTo>
                  <a:pt x="676613" y="417057"/>
                  <a:pt x="676613" y="417057"/>
                  <a:pt x="676613" y="428241"/>
                </a:cubicBezTo>
                <a:cubicBezTo>
                  <a:pt x="676613" y="428241"/>
                  <a:pt x="676613" y="428241"/>
                  <a:pt x="687793" y="439425"/>
                </a:cubicBezTo>
                <a:cubicBezTo>
                  <a:pt x="687793" y="439425"/>
                  <a:pt x="687793" y="439425"/>
                  <a:pt x="689191" y="439425"/>
                </a:cubicBezTo>
                <a:lnTo>
                  <a:pt x="691986" y="439425"/>
                </a:lnTo>
                <a:lnTo>
                  <a:pt x="692510" y="439425"/>
                </a:lnTo>
                <a:lnTo>
                  <a:pt x="698974" y="439425"/>
                </a:lnTo>
                <a:lnTo>
                  <a:pt x="710155" y="450970"/>
                </a:lnTo>
                <a:cubicBezTo>
                  <a:pt x="710155" y="450970"/>
                  <a:pt x="710155" y="450970"/>
                  <a:pt x="721696" y="439425"/>
                </a:cubicBezTo>
                <a:cubicBezTo>
                  <a:pt x="721696" y="439425"/>
                  <a:pt x="724491" y="439425"/>
                  <a:pt x="725889" y="439425"/>
                </a:cubicBezTo>
                <a:lnTo>
                  <a:pt x="726413" y="439425"/>
                </a:lnTo>
                <a:lnTo>
                  <a:pt x="732877" y="439425"/>
                </a:lnTo>
                <a:lnTo>
                  <a:pt x="732877" y="438027"/>
                </a:lnTo>
                <a:lnTo>
                  <a:pt x="732877" y="436629"/>
                </a:lnTo>
                <a:cubicBezTo>
                  <a:pt x="732877" y="436629"/>
                  <a:pt x="732877" y="433833"/>
                  <a:pt x="732877" y="428241"/>
                </a:cubicBezTo>
                <a:lnTo>
                  <a:pt x="744057" y="428241"/>
                </a:lnTo>
                <a:cubicBezTo>
                  <a:pt x="744057" y="428241"/>
                  <a:pt x="744057" y="428241"/>
                  <a:pt x="744057" y="417057"/>
                </a:cubicBezTo>
                <a:cubicBezTo>
                  <a:pt x="744057" y="417057"/>
                  <a:pt x="744057" y="417057"/>
                  <a:pt x="732877" y="417057"/>
                </a:cubicBezTo>
                <a:cubicBezTo>
                  <a:pt x="732877" y="417057"/>
                  <a:pt x="732877" y="417057"/>
                  <a:pt x="732877" y="405512"/>
                </a:cubicBezTo>
                <a:cubicBezTo>
                  <a:pt x="732877" y="405512"/>
                  <a:pt x="732877" y="394328"/>
                  <a:pt x="744057" y="405512"/>
                </a:cubicBezTo>
                <a:lnTo>
                  <a:pt x="744057" y="394328"/>
                </a:lnTo>
                <a:cubicBezTo>
                  <a:pt x="744057" y="394328"/>
                  <a:pt x="744057" y="394328"/>
                  <a:pt x="755238" y="394328"/>
                </a:cubicBezTo>
                <a:cubicBezTo>
                  <a:pt x="755238" y="394328"/>
                  <a:pt x="755238" y="394328"/>
                  <a:pt x="766780" y="394328"/>
                </a:cubicBezTo>
                <a:cubicBezTo>
                  <a:pt x="766780" y="394328"/>
                  <a:pt x="766780" y="394328"/>
                  <a:pt x="766780" y="383144"/>
                </a:cubicBezTo>
                <a:cubicBezTo>
                  <a:pt x="766780" y="383144"/>
                  <a:pt x="766780" y="383144"/>
                  <a:pt x="777960" y="383144"/>
                </a:cubicBezTo>
                <a:lnTo>
                  <a:pt x="789141" y="383144"/>
                </a:lnTo>
                <a:lnTo>
                  <a:pt x="789141" y="371960"/>
                </a:lnTo>
                <a:lnTo>
                  <a:pt x="800322" y="383144"/>
                </a:lnTo>
                <a:lnTo>
                  <a:pt x="800322" y="384542"/>
                </a:lnTo>
                <a:lnTo>
                  <a:pt x="800322" y="392930"/>
                </a:lnTo>
                <a:lnTo>
                  <a:pt x="800322" y="394328"/>
                </a:lnTo>
                <a:cubicBezTo>
                  <a:pt x="789141" y="394328"/>
                  <a:pt x="789141" y="383144"/>
                  <a:pt x="789141" y="394328"/>
                </a:cubicBezTo>
                <a:lnTo>
                  <a:pt x="777960" y="394328"/>
                </a:lnTo>
                <a:cubicBezTo>
                  <a:pt x="777960" y="394328"/>
                  <a:pt x="777960" y="394328"/>
                  <a:pt x="777960" y="395726"/>
                </a:cubicBezTo>
                <a:lnTo>
                  <a:pt x="777960" y="398522"/>
                </a:lnTo>
                <a:cubicBezTo>
                  <a:pt x="777960" y="399221"/>
                  <a:pt x="777960" y="399570"/>
                  <a:pt x="777960" y="399046"/>
                </a:cubicBezTo>
                <a:lnTo>
                  <a:pt x="777960" y="405512"/>
                </a:lnTo>
                <a:lnTo>
                  <a:pt x="789141" y="405512"/>
                </a:lnTo>
                <a:cubicBezTo>
                  <a:pt x="789141" y="405512"/>
                  <a:pt x="789141" y="405512"/>
                  <a:pt x="789141" y="394328"/>
                </a:cubicBezTo>
                <a:lnTo>
                  <a:pt x="800322" y="394328"/>
                </a:lnTo>
                <a:lnTo>
                  <a:pt x="811863" y="394328"/>
                </a:lnTo>
                <a:lnTo>
                  <a:pt x="823044" y="394328"/>
                </a:lnTo>
                <a:cubicBezTo>
                  <a:pt x="823044" y="394328"/>
                  <a:pt x="823044" y="394328"/>
                  <a:pt x="823044" y="383144"/>
                </a:cubicBezTo>
                <a:cubicBezTo>
                  <a:pt x="823044" y="383144"/>
                  <a:pt x="811863" y="371960"/>
                  <a:pt x="811863" y="383144"/>
                </a:cubicBezTo>
                <a:lnTo>
                  <a:pt x="800322" y="383144"/>
                </a:lnTo>
                <a:lnTo>
                  <a:pt x="800322" y="381746"/>
                </a:lnTo>
                <a:lnTo>
                  <a:pt x="800322" y="378950"/>
                </a:lnTo>
                <a:cubicBezTo>
                  <a:pt x="800322" y="378251"/>
                  <a:pt x="800322" y="377901"/>
                  <a:pt x="800322" y="378426"/>
                </a:cubicBezTo>
                <a:lnTo>
                  <a:pt x="800322" y="371960"/>
                </a:lnTo>
                <a:lnTo>
                  <a:pt x="800322" y="360776"/>
                </a:lnTo>
                <a:cubicBezTo>
                  <a:pt x="811863" y="360776"/>
                  <a:pt x="811863" y="371960"/>
                  <a:pt x="811863" y="371960"/>
                </a:cubicBezTo>
                <a:lnTo>
                  <a:pt x="811863" y="360776"/>
                </a:lnTo>
                <a:cubicBezTo>
                  <a:pt x="811863" y="371960"/>
                  <a:pt x="811863" y="371960"/>
                  <a:pt x="823044" y="371960"/>
                </a:cubicBezTo>
                <a:lnTo>
                  <a:pt x="823044" y="360776"/>
                </a:lnTo>
                <a:cubicBezTo>
                  <a:pt x="823044" y="349231"/>
                  <a:pt x="834224" y="349231"/>
                  <a:pt x="834224" y="349231"/>
                </a:cubicBezTo>
                <a:lnTo>
                  <a:pt x="832827" y="349231"/>
                </a:lnTo>
                <a:lnTo>
                  <a:pt x="824441" y="349231"/>
                </a:lnTo>
                <a:cubicBezTo>
                  <a:pt x="823044" y="349231"/>
                  <a:pt x="823044" y="349231"/>
                  <a:pt x="823044" y="349231"/>
                </a:cubicBezTo>
                <a:cubicBezTo>
                  <a:pt x="823044" y="349231"/>
                  <a:pt x="823044" y="349231"/>
                  <a:pt x="823044" y="338047"/>
                </a:cubicBezTo>
                <a:cubicBezTo>
                  <a:pt x="823044" y="338047"/>
                  <a:pt x="823044" y="338047"/>
                  <a:pt x="834224" y="338047"/>
                </a:cubicBezTo>
                <a:lnTo>
                  <a:pt x="834224" y="333853"/>
                </a:lnTo>
                <a:lnTo>
                  <a:pt x="834224" y="333329"/>
                </a:lnTo>
                <a:lnTo>
                  <a:pt x="834224" y="326863"/>
                </a:lnTo>
                <a:lnTo>
                  <a:pt x="827761" y="326863"/>
                </a:lnTo>
                <a:lnTo>
                  <a:pt x="827236" y="326863"/>
                </a:lnTo>
                <a:cubicBezTo>
                  <a:pt x="825839" y="326863"/>
                  <a:pt x="823044" y="326863"/>
                  <a:pt x="823044" y="326863"/>
                </a:cubicBezTo>
                <a:cubicBezTo>
                  <a:pt x="823044" y="326863"/>
                  <a:pt x="823044" y="326863"/>
                  <a:pt x="823044" y="315679"/>
                </a:cubicBezTo>
                <a:lnTo>
                  <a:pt x="823044" y="304134"/>
                </a:lnTo>
                <a:lnTo>
                  <a:pt x="823044" y="292950"/>
                </a:lnTo>
                <a:cubicBezTo>
                  <a:pt x="823044" y="292950"/>
                  <a:pt x="823044" y="292950"/>
                  <a:pt x="823044" y="281766"/>
                </a:cubicBezTo>
                <a:cubicBezTo>
                  <a:pt x="823044" y="281766"/>
                  <a:pt x="823044" y="281766"/>
                  <a:pt x="821646" y="281766"/>
                </a:cubicBezTo>
                <a:lnTo>
                  <a:pt x="816580" y="281766"/>
                </a:lnTo>
                <a:cubicBezTo>
                  <a:pt x="818152" y="281766"/>
                  <a:pt x="811863" y="281766"/>
                  <a:pt x="811863" y="281766"/>
                </a:cubicBezTo>
                <a:lnTo>
                  <a:pt x="811863" y="270582"/>
                </a:lnTo>
                <a:lnTo>
                  <a:pt x="800322" y="270582"/>
                </a:lnTo>
                <a:cubicBezTo>
                  <a:pt x="800322" y="259037"/>
                  <a:pt x="800322" y="259037"/>
                  <a:pt x="811863" y="259037"/>
                </a:cubicBezTo>
                <a:lnTo>
                  <a:pt x="811863" y="247853"/>
                </a:lnTo>
                <a:lnTo>
                  <a:pt x="823044" y="259037"/>
                </a:lnTo>
                <a:lnTo>
                  <a:pt x="823044" y="247853"/>
                </a:lnTo>
                <a:cubicBezTo>
                  <a:pt x="823044" y="247853"/>
                  <a:pt x="823044" y="247853"/>
                  <a:pt x="821646" y="247853"/>
                </a:cubicBezTo>
                <a:lnTo>
                  <a:pt x="816580" y="247853"/>
                </a:lnTo>
                <a:lnTo>
                  <a:pt x="816056" y="247853"/>
                </a:lnTo>
                <a:cubicBezTo>
                  <a:pt x="814658" y="247853"/>
                  <a:pt x="811863" y="247853"/>
                  <a:pt x="811863" y="247853"/>
                </a:cubicBezTo>
                <a:cubicBezTo>
                  <a:pt x="811863" y="236669"/>
                  <a:pt x="811863" y="236669"/>
                  <a:pt x="823044" y="236669"/>
                </a:cubicBezTo>
                <a:lnTo>
                  <a:pt x="818851" y="236669"/>
                </a:lnTo>
                <a:cubicBezTo>
                  <a:pt x="818152" y="236669"/>
                  <a:pt x="817803" y="236669"/>
                  <a:pt x="818327" y="236669"/>
                </a:cubicBezTo>
                <a:lnTo>
                  <a:pt x="818152" y="236669"/>
                </a:lnTo>
                <a:cubicBezTo>
                  <a:pt x="816056" y="236669"/>
                  <a:pt x="820249" y="236669"/>
                  <a:pt x="811863" y="236669"/>
                </a:cubicBezTo>
                <a:lnTo>
                  <a:pt x="811863" y="235271"/>
                </a:lnTo>
                <a:lnTo>
                  <a:pt x="811863" y="225485"/>
                </a:lnTo>
                <a:lnTo>
                  <a:pt x="810421" y="225485"/>
                </a:lnTo>
                <a:lnTo>
                  <a:pt x="807535" y="225485"/>
                </a:lnTo>
                <a:cubicBezTo>
                  <a:pt x="806814" y="225485"/>
                  <a:pt x="806453" y="225485"/>
                  <a:pt x="806994" y="225485"/>
                </a:cubicBezTo>
                <a:lnTo>
                  <a:pt x="801764" y="225485"/>
                </a:lnTo>
                <a:cubicBezTo>
                  <a:pt x="800322" y="225485"/>
                  <a:pt x="800322" y="225485"/>
                  <a:pt x="800322" y="225485"/>
                </a:cubicBezTo>
                <a:cubicBezTo>
                  <a:pt x="800322" y="225485"/>
                  <a:pt x="800322" y="225485"/>
                  <a:pt x="800322" y="213940"/>
                </a:cubicBezTo>
                <a:lnTo>
                  <a:pt x="803207" y="213940"/>
                </a:lnTo>
                <a:lnTo>
                  <a:pt x="811863" y="213940"/>
                </a:lnTo>
                <a:cubicBezTo>
                  <a:pt x="800322" y="213940"/>
                  <a:pt x="800322" y="213940"/>
                  <a:pt x="800322" y="202756"/>
                </a:cubicBezTo>
                <a:cubicBezTo>
                  <a:pt x="800322" y="197164"/>
                  <a:pt x="800322" y="194368"/>
                  <a:pt x="800322" y="192970"/>
                </a:cubicBezTo>
                <a:lnTo>
                  <a:pt x="800322" y="191572"/>
                </a:lnTo>
                <a:cubicBezTo>
                  <a:pt x="800322" y="191572"/>
                  <a:pt x="800322" y="191572"/>
                  <a:pt x="801764" y="191572"/>
                </a:cubicBezTo>
                <a:lnTo>
                  <a:pt x="811863" y="191572"/>
                </a:lnTo>
                <a:cubicBezTo>
                  <a:pt x="811863" y="191572"/>
                  <a:pt x="811863" y="191572"/>
                  <a:pt x="811863" y="180388"/>
                </a:cubicBezTo>
                <a:cubicBezTo>
                  <a:pt x="811863" y="180388"/>
                  <a:pt x="800322" y="168843"/>
                  <a:pt x="811863" y="168843"/>
                </a:cubicBezTo>
                <a:lnTo>
                  <a:pt x="810421" y="168843"/>
                </a:lnTo>
                <a:lnTo>
                  <a:pt x="807535" y="168843"/>
                </a:lnTo>
                <a:cubicBezTo>
                  <a:pt x="806814" y="168843"/>
                  <a:pt x="806453" y="168843"/>
                  <a:pt x="806994" y="168843"/>
                </a:cubicBezTo>
                <a:lnTo>
                  <a:pt x="803207" y="168843"/>
                </a:lnTo>
                <a:lnTo>
                  <a:pt x="800322" y="168843"/>
                </a:lnTo>
                <a:cubicBezTo>
                  <a:pt x="800322" y="157659"/>
                  <a:pt x="800322" y="168843"/>
                  <a:pt x="811863" y="157659"/>
                </a:cubicBezTo>
                <a:lnTo>
                  <a:pt x="811863" y="146475"/>
                </a:lnTo>
                <a:cubicBezTo>
                  <a:pt x="800322" y="146475"/>
                  <a:pt x="800322" y="146475"/>
                  <a:pt x="800322" y="135291"/>
                </a:cubicBezTo>
                <a:lnTo>
                  <a:pt x="811863" y="135291"/>
                </a:lnTo>
                <a:cubicBezTo>
                  <a:pt x="800322" y="135291"/>
                  <a:pt x="811863" y="123746"/>
                  <a:pt x="800322" y="123746"/>
                </a:cubicBezTo>
                <a:lnTo>
                  <a:pt x="789141" y="112562"/>
                </a:lnTo>
                <a:cubicBezTo>
                  <a:pt x="800322" y="112562"/>
                  <a:pt x="789141" y="112562"/>
                  <a:pt x="800322" y="101378"/>
                </a:cubicBezTo>
                <a:cubicBezTo>
                  <a:pt x="789141" y="101378"/>
                  <a:pt x="789141" y="101378"/>
                  <a:pt x="789141" y="89833"/>
                </a:cubicBezTo>
                <a:lnTo>
                  <a:pt x="800322" y="89833"/>
                </a:lnTo>
                <a:cubicBezTo>
                  <a:pt x="800322" y="89833"/>
                  <a:pt x="800322" y="89833"/>
                  <a:pt x="800322" y="78649"/>
                </a:cubicBezTo>
                <a:cubicBezTo>
                  <a:pt x="811863" y="78649"/>
                  <a:pt x="811863" y="78649"/>
                  <a:pt x="811863" y="89833"/>
                </a:cubicBezTo>
                <a:cubicBezTo>
                  <a:pt x="811863" y="89833"/>
                  <a:pt x="811863" y="89833"/>
                  <a:pt x="811863" y="101378"/>
                </a:cubicBezTo>
                <a:cubicBezTo>
                  <a:pt x="811863" y="101378"/>
                  <a:pt x="811863" y="101378"/>
                  <a:pt x="800322" y="112562"/>
                </a:cubicBezTo>
                <a:cubicBezTo>
                  <a:pt x="806092" y="112562"/>
                  <a:pt x="808978" y="112562"/>
                  <a:pt x="808978" y="112562"/>
                </a:cubicBezTo>
                <a:lnTo>
                  <a:pt x="811863" y="112562"/>
                </a:lnTo>
                <a:cubicBezTo>
                  <a:pt x="811863" y="112562"/>
                  <a:pt x="811863" y="112562"/>
                  <a:pt x="823044" y="112562"/>
                </a:cubicBezTo>
                <a:lnTo>
                  <a:pt x="823044" y="101378"/>
                </a:lnTo>
                <a:lnTo>
                  <a:pt x="823044" y="89833"/>
                </a:lnTo>
                <a:cubicBezTo>
                  <a:pt x="823044" y="89833"/>
                  <a:pt x="823044" y="89833"/>
                  <a:pt x="834224" y="89833"/>
                </a:cubicBezTo>
                <a:cubicBezTo>
                  <a:pt x="834224" y="89833"/>
                  <a:pt x="834224" y="89833"/>
                  <a:pt x="834224" y="78649"/>
                </a:cubicBezTo>
                <a:lnTo>
                  <a:pt x="845405" y="78649"/>
                </a:lnTo>
                <a:lnTo>
                  <a:pt x="845405" y="67465"/>
                </a:lnTo>
                <a:cubicBezTo>
                  <a:pt x="845405" y="67465"/>
                  <a:pt x="845405" y="67465"/>
                  <a:pt x="834224" y="67465"/>
                </a:cubicBezTo>
                <a:cubicBezTo>
                  <a:pt x="845405" y="67465"/>
                  <a:pt x="845405" y="56281"/>
                  <a:pt x="845405" y="56281"/>
                </a:cubicBezTo>
                <a:lnTo>
                  <a:pt x="841212" y="56281"/>
                </a:lnTo>
                <a:cubicBezTo>
                  <a:pt x="840514" y="56281"/>
                  <a:pt x="840164" y="56281"/>
                  <a:pt x="840688" y="56281"/>
                </a:cubicBezTo>
                <a:lnTo>
                  <a:pt x="837020" y="56281"/>
                </a:lnTo>
                <a:lnTo>
                  <a:pt x="834224" y="56281"/>
                </a:lnTo>
                <a:cubicBezTo>
                  <a:pt x="845405" y="56281"/>
                  <a:pt x="845405" y="56281"/>
                  <a:pt x="845405" y="45097"/>
                </a:cubicBezTo>
                <a:cubicBezTo>
                  <a:pt x="845405" y="45097"/>
                  <a:pt x="845405" y="45097"/>
                  <a:pt x="856946" y="45097"/>
                </a:cubicBezTo>
                <a:cubicBezTo>
                  <a:pt x="856946" y="45097"/>
                  <a:pt x="856946" y="33552"/>
                  <a:pt x="868127" y="33552"/>
                </a:cubicBezTo>
                <a:cubicBezTo>
                  <a:pt x="868127" y="33552"/>
                  <a:pt x="868127" y="33552"/>
                  <a:pt x="868127" y="45097"/>
                </a:cubicBezTo>
                <a:lnTo>
                  <a:pt x="869525" y="45097"/>
                </a:lnTo>
                <a:lnTo>
                  <a:pt x="872320" y="45097"/>
                </a:lnTo>
                <a:cubicBezTo>
                  <a:pt x="873019" y="45097"/>
                  <a:pt x="873368" y="45097"/>
                  <a:pt x="872844" y="45097"/>
                </a:cubicBezTo>
                <a:lnTo>
                  <a:pt x="877910" y="45097"/>
                </a:lnTo>
                <a:cubicBezTo>
                  <a:pt x="879308" y="45097"/>
                  <a:pt x="879308" y="45097"/>
                  <a:pt x="879308" y="45097"/>
                </a:cubicBezTo>
                <a:cubicBezTo>
                  <a:pt x="879308" y="45097"/>
                  <a:pt x="879308" y="45097"/>
                  <a:pt x="880705" y="45097"/>
                </a:cubicBezTo>
                <a:lnTo>
                  <a:pt x="883501" y="45097"/>
                </a:lnTo>
                <a:cubicBezTo>
                  <a:pt x="884199" y="45097"/>
                  <a:pt x="884549" y="45097"/>
                  <a:pt x="884025" y="45097"/>
                </a:cubicBezTo>
                <a:lnTo>
                  <a:pt x="890489" y="45097"/>
                </a:lnTo>
                <a:lnTo>
                  <a:pt x="890489" y="33552"/>
                </a:lnTo>
                <a:cubicBezTo>
                  <a:pt x="890489" y="33552"/>
                  <a:pt x="890489" y="33552"/>
                  <a:pt x="891931" y="33552"/>
                </a:cubicBezTo>
                <a:lnTo>
                  <a:pt x="900587" y="33552"/>
                </a:lnTo>
                <a:cubicBezTo>
                  <a:pt x="902030" y="33552"/>
                  <a:pt x="902030" y="33552"/>
                  <a:pt x="902030" y="33552"/>
                </a:cubicBezTo>
                <a:lnTo>
                  <a:pt x="913211" y="33552"/>
                </a:lnTo>
                <a:lnTo>
                  <a:pt x="924391" y="33552"/>
                </a:lnTo>
                <a:lnTo>
                  <a:pt x="924391" y="22368"/>
                </a:lnTo>
                <a:cubicBezTo>
                  <a:pt x="935572" y="22368"/>
                  <a:pt x="935572" y="33552"/>
                  <a:pt x="935572" y="33552"/>
                </a:cubicBezTo>
                <a:lnTo>
                  <a:pt x="935572" y="45097"/>
                </a:lnTo>
                <a:lnTo>
                  <a:pt x="947113" y="45097"/>
                </a:lnTo>
                <a:cubicBezTo>
                  <a:pt x="935572" y="45097"/>
                  <a:pt x="947113" y="45097"/>
                  <a:pt x="947113" y="56281"/>
                </a:cubicBezTo>
                <a:lnTo>
                  <a:pt x="947113" y="45097"/>
                </a:lnTo>
                <a:cubicBezTo>
                  <a:pt x="947113" y="45097"/>
                  <a:pt x="947113" y="45097"/>
                  <a:pt x="948511" y="45097"/>
                </a:cubicBezTo>
                <a:lnTo>
                  <a:pt x="956897" y="45097"/>
                </a:lnTo>
                <a:lnTo>
                  <a:pt x="958294" y="45097"/>
                </a:lnTo>
                <a:lnTo>
                  <a:pt x="958294" y="33552"/>
                </a:lnTo>
                <a:cubicBezTo>
                  <a:pt x="958294" y="33552"/>
                  <a:pt x="958294" y="33552"/>
                  <a:pt x="969475" y="33552"/>
                </a:cubicBezTo>
                <a:lnTo>
                  <a:pt x="969475" y="22368"/>
                </a:lnTo>
                <a:lnTo>
                  <a:pt x="980655" y="22368"/>
                </a:lnTo>
                <a:cubicBezTo>
                  <a:pt x="969475" y="22368"/>
                  <a:pt x="980655" y="11184"/>
                  <a:pt x="980655" y="11184"/>
                </a:cubicBezTo>
                <a:cubicBezTo>
                  <a:pt x="980655" y="11184"/>
                  <a:pt x="980655" y="22368"/>
                  <a:pt x="992197" y="22368"/>
                </a:cubicBezTo>
                <a:cubicBezTo>
                  <a:pt x="992197" y="22368"/>
                  <a:pt x="992197" y="22368"/>
                  <a:pt x="1003377" y="22368"/>
                </a:cubicBezTo>
                <a:cubicBezTo>
                  <a:pt x="1003377" y="22368"/>
                  <a:pt x="1003377" y="22368"/>
                  <a:pt x="1004775" y="22368"/>
                </a:cubicBezTo>
                <a:lnTo>
                  <a:pt x="1008269" y="22368"/>
                </a:lnTo>
                <a:cubicBezTo>
                  <a:pt x="1009667" y="22368"/>
                  <a:pt x="1008269" y="22368"/>
                  <a:pt x="1009667" y="22368"/>
                </a:cubicBezTo>
                <a:lnTo>
                  <a:pt x="1013161" y="22368"/>
                </a:lnTo>
                <a:lnTo>
                  <a:pt x="1014558" y="22368"/>
                </a:lnTo>
                <a:lnTo>
                  <a:pt x="1025739" y="22368"/>
                </a:lnTo>
                <a:lnTo>
                  <a:pt x="1025739" y="11184"/>
                </a:lnTo>
                <a:cubicBezTo>
                  <a:pt x="1025739" y="11184"/>
                  <a:pt x="1025739" y="11184"/>
                  <a:pt x="1037280" y="11184"/>
                </a:cubicBezTo>
                <a:close/>
              </a:path>
            </a:pathLst>
          </a:custGeom>
          <a:solidFill>
            <a:schemeClr val="bg1">
              <a:lumMod val="85000"/>
            </a:schemeClr>
          </a:solidFill>
        </p:spPr>
        <p:txBody>
          <a:bodyPr wrap="square">
            <a:noAutofit/>
          </a:bodyPr>
          <a:lstStyle/>
          <a:p>
            <a:endParaRPr lang="en-UA"/>
          </a:p>
        </p:txBody>
      </p:sp>
      <p:sp>
        <p:nvSpPr>
          <p:cNvPr id="23" name="Picture Placeholder 22">
            <a:extLst>
              <a:ext uri="{FF2B5EF4-FFF2-40B4-BE49-F238E27FC236}">
                <a16:creationId xmlns:a16="http://schemas.microsoft.com/office/drawing/2014/main" id="{3A563F3F-19C7-B349-91EB-C6A3B95809B6}"/>
              </a:ext>
            </a:extLst>
          </p:cNvPr>
          <p:cNvSpPr>
            <a:spLocks noGrp="1"/>
          </p:cNvSpPr>
          <p:nvPr>
            <p:ph type="pic" sz="quarter" idx="11"/>
          </p:nvPr>
        </p:nvSpPr>
        <p:spPr>
          <a:xfrm>
            <a:off x="5612057" y="2686958"/>
            <a:ext cx="1728542" cy="1656843"/>
          </a:xfrm>
          <a:custGeom>
            <a:avLst/>
            <a:gdLst>
              <a:gd name="connsiteX0" fmla="*/ 966539 w 1728767"/>
              <a:gd name="connsiteY0" fmla="*/ 1645663 h 1656843"/>
              <a:gd name="connsiteX1" fmla="*/ 962650 w 1728767"/>
              <a:gd name="connsiteY1" fmla="*/ 1650380 h 1656843"/>
              <a:gd name="connsiteX2" fmla="*/ 962995 w 1728767"/>
              <a:gd name="connsiteY2" fmla="*/ 1649961 h 1656843"/>
              <a:gd name="connsiteX3" fmla="*/ 1022450 w 1728767"/>
              <a:gd name="connsiteY3" fmla="*/ 1611762 h 1656843"/>
              <a:gd name="connsiteX4" fmla="*/ 1013231 w 1728767"/>
              <a:gd name="connsiteY4" fmla="*/ 1622942 h 1656843"/>
              <a:gd name="connsiteX5" fmla="*/ 1022450 w 1728767"/>
              <a:gd name="connsiteY5" fmla="*/ 1611762 h 1656843"/>
              <a:gd name="connsiteX6" fmla="*/ 976056 w 1728767"/>
              <a:gd name="connsiteY6" fmla="*/ 1611762 h 1656843"/>
              <a:gd name="connsiteX7" fmla="*/ 966539 w 1728767"/>
              <a:gd name="connsiteY7" fmla="*/ 1622942 h 1656843"/>
              <a:gd name="connsiteX8" fmla="*/ 957320 w 1728767"/>
              <a:gd name="connsiteY8" fmla="*/ 1622942 h 1656843"/>
              <a:gd name="connsiteX9" fmla="*/ 957320 w 1728767"/>
              <a:gd name="connsiteY9" fmla="*/ 1634122 h 1656843"/>
              <a:gd name="connsiteX10" fmla="*/ 966539 w 1728767"/>
              <a:gd name="connsiteY10" fmla="*/ 1634122 h 1656843"/>
              <a:gd name="connsiteX11" fmla="*/ 966539 w 1728767"/>
              <a:gd name="connsiteY11" fmla="*/ 1622942 h 1656843"/>
              <a:gd name="connsiteX12" fmla="*/ 976056 w 1728767"/>
              <a:gd name="connsiteY12" fmla="*/ 1622942 h 1656843"/>
              <a:gd name="connsiteX13" fmla="*/ 976056 w 1728767"/>
              <a:gd name="connsiteY13" fmla="*/ 1618051 h 1656843"/>
              <a:gd name="connsiteX14" fmla="*/ 976056 w 1728767"/>
              <a:gd name="connsiteY14" fmla="*/ 1617352 h 1656843"/>
              <a:gd name="connsiteX15" fmla="*/ 976056 w 1728767"/>
              <a:gd name="connsiteY15" fmla="*/ 1616653 h 1656843"/>
              <a:gd name="connsiteX16" fmla="*/ 976056 w 1728767"/>
              <a:gd name="connsiteY16" fmla="*/ 1611762 h 1656843"/>
              <a:gd name="connsiteX17" fmla="*/ 985275 w 1728767"/>
              <a:gd name="connsiteY17" fmla="*/ 1611762 h 1656843"/>
              <a:gd name="connsiteX18" fmla="*/ 1031669 w 1728767"/>
              <a:gd name="connsiteY18" fmla="*/ 1600581 h 1656843"/>
              <a:gd name="connsiteX19" fmla="*/ 1031669 w 1728767"/>
              <a:gd name="connsiteY19" fmla="*/ 1611762 h 1656843"/>
              <a:gd name="connsiteX20" fmla="*/ 1022450 w 1728767"/>
              <a:gd name="connsiteY20" fmla="*/ 1611762 h 1656843"/>
              <a:gd name="connsiteX21" fmla="*/ 908799 w 1728767"/>
              <a:gd name="connsiteY21" fmla="*/ 1584525 h 1656843"/>
              <a:gd name="connsiteX22" fmla="*/ 910926 w 1728767"/>
              <a:gd name="connsiteY22" fmla="*/ 1589040 h 1656843"/>
              <a:gd name="connsiteX23" fmla="*/ 907469 w 1728767"/>
              <a:gd name="connsiteY23" fmla="*/ 1584848 h 1656843"/>
              <a:gd name="connsiteX24" fmla="*/ 994495 w 1728767"/>
              <a:gd name="connsiteY24" fmla="*/ 1566680 h 1656843"/>
              <a:gd name="connsiteX25" fmla="*/ 994495 w 1728767"/>
              <a:gd name="connsiteY25" fmla="*/ 1577860 h 1656843"/>
              <a:gd name="connsiteX26" fmla="*/ 994495 w 1728767"/>
              <a:gd name="connsiteY26" fmla="*/ 1589040 h 1656843"/>
              <a:gd name="connsiteX27" fmla="*/ 1003714 w 1728767"/>
              <a:gd name="connsiteY27" fmla="*/ 1577860 h 1656843"/>
              <a:gd name="connsiteX28" fmla="*/ 994495 w 1728767"/>
              <a:gd name="connsiteY28" fmla="*/ 1577860 h 1656843"/>
              <a:gd name="connsiteX29" fmla="*/ 1003714 w 1728767"/>
              <a:gd name="connsiteY29" fmla="*/ 1566680 h 1656843"/>
              <a:gd name="connsiteX30" fmla="*/ 1002561 w 1728767"/>
              <a:gd name="connsiteY30" fmla="*/ 1566680 h 1656843"/>
              <a:gd name="connsiteX31" fmla="*/ 1000257 w 1728767"/>
              <a:gd name="connsiteY31" fmla="*/ 1566680 h 1656843"/>
              <a:gd name="connsiteX32" fmla="*/ 1078063 w 1728767"/>
              <a:gd name="connsiteY32" fmla="*/ 1555139 h 1656843"/>
              <a:gd name="connsiteX33" fmla="*/ 1078063 w 1728767"/>
              <a:gd name="connsiteY33" fmla="*/ 1566680 h 1656843"/>
              <a:gd name="connsiteX34" fmla="*/ 1078063 w 1728767"/>
              <a:gd name="connsiteY34" fmla="*/ 1555139 h 1656843"/>
              <a:gd name="connsiteX35" fmla="*/ 1040888 w 1728767"/>
              <a:gd name="connsiteY35" fmla="*/ 1543959 h 1656843"/>
              <a:gd name="connsiteX36" fmla="*/ 1040888 w 1728767"/>
              <a:gd name="connsiteY36" fmla="*/ 1555139 h 1656843"/>
              <a:gd name="connsiteX37" fmla="*/ 1050405 w 1728767"/>
              <a:gd name="connsiteY37" fmla="*/ 1555139 h 1656843"/>
              <a:gd name="connsiteX38" fmla="*/ 1050405 w 1728767"/>
              <a:gd name="connsiteY38" fmla="*/ 1566680 h 1656843"/>
              <a:gd name="connsiteX39" fmla="*/ 1050405 w 1728767"/>
              <a:gd name="connsiteY39" fmla="*/ 1577860 h 1656843"/>
              <a:gd name="connsiteX40" fmla="*/ 1059624 w 1728767"/>
              <a:gd name="connsiteY40" fmla="*/ 1566680 h 1656843"/>
              <a:gd name="connsiteX41" fmla="*/ 1050405 w 1728767"/>
              <a:gd name="connsiteY41" fmla="*/ 1566680 h 1656843"/>
              <a:gd name="connsiteX42" fmla="*/ 1059624 w 1728767"/>
              <a:gd name="connsiteY42" fmla="*/ 1555139 h 1656843"/>
              <a:gd name="connsiteX43" fmla="*/ 1050405 w 1728767"/>
              <a:gd name="connsiteY43" fmla="*/ 1555139 h 1656843"/>
              <a:gd name="connsiteX44" fmla="*/ 1059624 w 1728767"/>
              <a:gd name="connsiteY44" fmla="*/ 1543959 h 1656843"/>
              <a:gd name="connsiteX45" fmla="*/ 1050405 w 1728767"/>
              <a:gd name="connsiteY45" fmla="*/ 1555139 h 1656843"/>
              <a:gd name="connsiteX46" fmla="*/ 1040888 w 1728767"/>
              <a:gd name="connsiteY46" fmla="*/ 1543959 h 1656843"/>
              <a:gd name="connsiteX47" fmla="*/ 1059624 w 1728767"/>
              <a:gd name="connsiteY47" fmla="*/ 1510418 h 1656843"/>
              <a:gd name="connsiteX48" fmla="*/ 1050405 w 1728767"/>
              <a:gd name="connsiteY48" fmla="*/ 1521598 h 1656843"/>
              <a:gd name="connsiteX49" fmla="*/ 1059624 w 1728767"/>
              <a:gd name="connsiteY49" fmla="*/ 1521598 h 1656843"/>
              <a:gd name="connsiteX50" fmla="*/ 1059624 w 1728767"/>
              <a:gd name="connsiteY50" fmla="*/ 1520201 h 1656843"/>
              <a:gd name="connsiteX51" fmla="*/ 1059624 w 1728767"/>
              <a:gd name="connsiteY51" fmla="*/ 1517406 h 1656843"/>
              <a:gd name="connsiteX52" fmla="*/ 1059624 w 1728767"/>
              <a:gd name="connsiteY52" fmla="*/ 1516881 h 1656843"/>
              <a:gd name="connsiteX53" fmla="*/ 1059624 w 1728767"/>
              <a:gd name="connsiteY53" fmla="*/ 1516707 h 1656843"/>
              <a:gd name="connsiteX54" fmla="*/ 1059624 w 1728767"/>
              <a:gd name="connsiteY54" fmla="*/ 1510418 h 1656843"/>
              <a:gd name="connsiteX55" fmla="*/ 882971 w 1728767"/>
              <a:gd name="connsiteY55" fmla="*/ 1498877 h 1656843"/>
              <a:gd name="connsiteX56" fmla="*/ 892190 w 1728767"/>
              <a:gd name="connsiteY56" fmla="*/ 1498877 h 1656843"/>
              <a:gd name="connsiteX57" fmla="*/ 882971 w 1728767"/>
              <a:gd name="connsiteY57" fmla="*/ 1510418 h 1656843"/>
              <a:gd name="connsiteX58" fmla="*/ 882971 w 1728767"/>
              <a:gd name="connsiteY58" fmla="*/ 1508975 h 1656843"/>
              <a:gd name="connsiteX59" fmla="*/ 882971 w 1728767"/>
              <a:gd name="connsiteY59" fmla="*/ 1501762 h 1656843"/>
              <a:gd name="connsiteX60" fmla="*/ 910926 w 1728767"/>
              <a:gd name="connsiteY60" fmla="*/ 1487697 h 1656843"/>
              <a:gd name="connsiteX61" fmla="*/ 910926 w 1728767"/>
              <a:gd name="connsiteY61" fmla="*/ 1498877 h 1656843"/>
              <a:gd name="connsiteX62" fmla="*/ 910926 w 1728767"/>
              <a:gd name="connsiteY62" fmla="*/ 1487697 h 1656843"/>
              <a:gd name="connsiteX63" fmla="*/ 864532 w 1728767"/>
              <a:gd name="connsiteY63" fmla="*/ 1487697 h 1656843"/>
              <a:gd name="connsiteX64" fmla="*/ 870294 w 1728767"/>
              <a:gd name="connsiteY64" fmla="*/ 1487697 h 1656843"/>
              <a:gd name="connsiteX65" fmla="*/ 873752 w 1728767"/>
              <a:gd name="connsiteY65" fmla="*/ 1487697 h 1656843"/>
              <a:gd name="connsiteX66" fmla="*/ 882971 w 1728767"/>
              <a:gd name="connsiteY66" fmla="*/ 1487697 h 1656843"/>
              <a:gd name="connsiteX67" fmla="*/ 882971 w 1728767"/>
              <a:gd name="connsiteY67" fmla="*/ 1498877 h 1656843"/>
              <a:gd name="connsiteX68" fmla="*/ 879514 w 1728767"/>
              <a:gd name="connsiteY68" fmla="*/ 1498877 h 1656843"/>
              <a:gd name="connsiteX69" fmla="*/ 873752 w 1728767"/>
              <a:gd name="connsiteY69" fmla="*/ 1498877 h 1656843"/>
              <a:gd name="connsiteX70" fmla="*/ 864532 w 1728767"/>
              <a:gd name="connsiteY70" fmla="*/ 1487697 h 1656843"/>
              <a:gd name="connsiteX71" fmla="*/ 1161929 w 1728767"/>
              <a:gd name="connsiteY71" fmla="*/ 1476516 h 1656843"/>
              <a:gd name="connsiteX72" fmla="*/ 1171148 w 1728767"/>
              <a:gd name="connsiteY72" fmla="*/ 1476516 h 1656843"/>
              <a:gd name="connsiteX73" fmla="*/ 1171148 w 1728767"/>
              <a:gd name="connsiteY73" fmla="*/ 1487697 h 1656843"/>
              <a:gd name="connsiteX74" fmla="*/ 1161929 w 1728767"/>
              <a:gd name="connsiteY74" fmla="*/ 1498877 h 1656843"/>
              <a:gd name="connsiteX75" fmla="*/ 1161929 w 1728767"/>
              <a:gd name="connsiteY75" fmla="*/ 1487697 h 1656843"/>
              <a:gd name="connsiteX76" fmla="*/ 1161929 w 1728767"/>
              <a:gd name="connsiteY76" fmla="*/ 1486299 h 1656843"/>
              <a:gd name="connsiteX77" fmla="*/ 1161929 w 1728767"/>
              <a:gd name="connsiteY77" fmla="*/ 1476516 h 1656843"/>
              <a:gd name="connsiteX78" fmla="*/ 901707 w 1728767"/>
              <a:gd name="connsiteY78" fmla="*/ 1476516 h 1656843"/>
              <a:gd name="connsiteX79" fmla="*/ 892190 w 1728767"/>
              <a:gd name="connsiteY79" fmla="*/ 1487697 h 1656843"/>
              <a:gd name="connsiteX80" fmla="*/ 901707 w 1728767"/>
              <a:gd name="connsiteY80" fmla="*/ 1476516 h 1656843"/>
              <a:gd name="connsiteX81" fmla="*/ 882971 w 1728767"/>
              <a:gd name="connsiteY81" fmla="*/ 1476516 h 1656843"/>
              <a:gd name="connsiteX82" fmla="*/ 873752 w 1728767"/>
              <a:gd name="connsiteY82" fmla="*/ 1487697 h 1656843"/>
              <a:gd name="connsiteX83" fmla="*/ 882971 w 1728767"/>
              <a:gd name="connsiteY83" fmla="*/ 1476516 h 1656843"/>
              <a:gd name="connsiteX84" fmla="*/ 1171148 w 1728767"/>
              <a:gd name="connsiteY84" fmla="*/ 1465336 h 1656843"/>
              <a:gd name="connsiteX85" fmla="*/ 1161929 w 1728767"/>
              <a:gd name="connsiteY85" fmla="*/ 1476516 h 1656843"/>
              <a:gd name="connsiteX86" fmla="*/ 1171148 w 1728767"/>
              <a:gd name="connsiteY86" fmla="*/ 1465336 h 1656843"/>
              <a:gd name="connsiteX87" fmla="*/ 882971 w 1728767"/>
              <a:gd name="connsiteY87" fmla="*/ 1465336 h 1656843"/>
              <a:gd name="connsiteX88" fmla="*/ 892190 w 1728767"/>
              <a:gd name="connsiteY88" fmla="*/ 1465336 h 1656843"/>
              <a:gd name="connsiteX89" fmla="*/ 892190 w 1728767"/>
              <a:gd name="connsiteY89" fmla="*/ 1476516 h 1656843"/>
              <a:gd name="connsiteX90" fmla="*/ 891038 w 1728767"/>
              <a:gd name="connsiteY90" fmla="*/ 1476516 h 1656843"/>
              <a:gd name="connsiteX91" fmla="*/ 889885 w 1728767"/>
              <a:gd name="connsiteY91" fmla="*/ 1476516 h 1656843"/>
              <a:gd name="connsiteX92" fmla="*/ 886428 w 1728767"/>
              <a:gd name="connsiteY92" fmla="*/ 1476516 h 1656843"/>
              <a:gd name="connsiteX93" fmla="*/ 885276 w 1728767"/>
              <a:gd name="connsiteY93" fmla="*/ 1476516 h 1656843"/>
              <a:gd name="connsiteX94" fmla="*/ 882971 w 1728767"/>
              <a:gd name="connsiteY94" fmla="*/ 1476516 h 1656843"/>
              <a:gd name="connsiteX95" fmla="*/ 882971 w 1728767"/>
              <a:gd name="connsiteY95" fmla="*/ 1465336 h 1656843"/>
              <a:gd name="connsiteX96" fmla="*/ 1208323 w 1728767"/>
              <a:gd name="connsiteY96" fmla="*/ 1453795 h 1656843"/>
              <a:gd name="connsiteX97" fmla="*/ 1208323 w 1728767"/>
              <a:gd name="connsiteY97" fmla="*/ 1465336 h 1656843"/>
              <a:gd name="connsiteX98" fmla="*/ 1199103 w 1728767"/>
              <a:gd name="connsiteY98" fmla="*/ 1465336 h 1656843"/>
              <a:gd name="connsiteX99" fmla="*/ 1171148 w 1728767"/>
              <a:gd name="connsiteY99" fmla="*/ 1453795 h 1656843"/>
              <a:gd name="connsiteX100" fmla="*/ 1171148 w 1728767"/>
              <a:gd name="connsiteY100" fmla="*/ 1465336 h 1656843"/>
              <a:gd name="connsiteX101" fmla="*/ 1167691 w 1728767"/>
              <a:gd name="connsiteY101" fmla="*/ 1465336 h 1656843"/>
              <a:gd name="connsiteX102" fmla="*/ 1161929 w 1728767"/>
              <a:gd name="connsiteY102" fmla="*/ 1465336 h 1656843"/>
              <a:gd name="connsiteX103" fmla="*/ 1171148 w 1728767"/>
              <a:gd name="connsiteY103" fmla="*/ 1453795 h 1656843"/>
              <a:gd name="connsiteX104" fmla="*/ 864532 w 1728767"/>
              <a:gd name="connsiteY104" fmla="*/ 1453795 h 1656843"/>
              <a:gd name="connsiteX105" fmla="*/ 873752 w 1728767"/>
              <a:gd name="connsiteY105" fmla="*/ 1453795 h 1656843"/>
              <a:gd name="connsiteX106" fmla="*/ 864532 w 1728767"/>
              <a:gd name="connsiteY106" fmla="*/ 1465336 h 1656843"/>
              <a:gd name="connsiteX107" fmla="*/ 855016 w 1728767"/>
              <a:gd name="connsiteY107" fmla="*/ 1465336 h 1656843"/>
              <a:gd name="connsiteX108" fmla="*/ 864532 w 1728767"/>
              <a:gd name="connsiteY108" fmla="*/ 1453795 h 1656843"/>
              <a:gd name="connsiteX109" fmla="*/ 1217542 w 1728767"/>
              <a:gd name="connsiteY109" fmla="*/ 1431435 h 1656843"/>
              <a:gd name="connsiteX110" fmla="*/ 1217542 w 1728767"/>
              <a:gd name="connsiteY110" fmla="*/ 1442615 h 1656843"/>
              <a:gd name="connsiteX111" fmla="*/ 1208323 w 1728767"/>
              <a:gd name="connsiteY111" fmla="*/ 1442615 h 1656843"/>
              <a:gd name="connsiteX112" fmla="*/ 1217542 w 1728767"/>
              <a:gd name="connsiteY112" fmla="*/ 1431435 h 1656843"/>
              <a:gd name="connsiteX113" fmla="*/ 985275 w 1728767"/>
              <a:gd name="connsiteY113" fmla="*/ 1431435 h 1656843"/>
              <a:gd name="connsiteX114" fmla="*/ 976056 w 1728767"/>
              <a:gd name="connsiteY114" fmla="*/ 1442615 h 1656843"/>
              <a:gd name="connsiteX115" fmla="*/ 985275 w 1728767"/>
              <a:gd name="connsiteY115" fmla="*/ 1442615 h 1656843"/>
              <a:gd name="connsiteX116" fmla="*/ 994495 w 1728767"/>
              <a:gd name="connsiteY116" fmla="*/ 1431435 h 1656843"/>
              <a:gd name="connsiteX117" fmla="*/ 992190 w 1728767"/>
              <a:gd name="connsiteY117" fmla="*/ 1431435 h 1656843"/>
              <a:gd name="connsiteX118" fmla="*/ 985275 w 1728767"/>
              <a:gd name="connsiteY118" fmla="*/ 1431435 h 1656843"/>
              <a:gd name="connsiteX119" fmla="*/ 882971 w 1728767"/>
              <a:gd name="connsiteY119" fmla="*/ 1431435 h 1656843"/>
              <a:gd name="connsiteX120" fmla="*/ 882971 w 1728767"/>
              <a:gd name="connsiteY120" fmla="*/ 1431435 h 1656843"/>
              <a:gd name="connsiteX121" fmla="*/ 1208323 w 1728767"/>
              <a:gd name="connsiteY121" fmla="*/ 1420254 h 1656843"/>
              <a:gd name="connsiteX122" fmla="*/ 1217542 w 1728767"/>
              <a:gd name="connsiteY122" fmla="*/ 1420254 h 1656843"/>
              <a:gd name="connsiteX123" fmla="*/ 1226761 w 1728767"/>
              <a:gd name="connsiteY123" fmla="*/ 1420254 h 1656843"/>
              <a:gd name="connsiteX124" fmla="*/ 1226761 w 1728767"/>
              <a:gd name="connsiteY124" fmla="*/ 1431435 h 1656843"/>
              <a:gd name="connsiteX125" fmla="*/ 1217542 w 1728767"/>
              <a:gd name="connsiteY125" fmla="*/ 1431435 h 1656843"/>
              <a:gd name="connsiteX126" fmla="*/ 1210628 w 1728767"/>
              <a:gd name="connsiteY126" fmla="*/ 1431435 h 1656843"/>
              <a:gd name="connsiteX127" fmla="*/ 1208323 w 1728767"/>
              <a:gd name="connsiteY127" fmla="*/ 1431435 h 1656843"/>
              <a:gd name="connsiteX128" fmla="*/ 910926 w 1728767"/>
              <a:gd name="connsiteY128" fmla="*/ 1408714 h 1656843"/>
              <a:gd name="connsiteX129" fmla="*/ 910926 w 1728767"/>
              <a:gd name="connsiteY129" fmla="*/ 1420254 h 1656843"/>
              <a:gd name="connsiteX130" fmla="*/ 910926 w 1728767"/>
              <a:gd name="connsiteY130" fmla="*/ 1431435 h 1656843"/>
              <a:gd name="connsiteX131" fmla="*/ 920145 w 1728767"/>
              <a:gd name="connsiteY131" fmla="*/ 1420254 h 1656843"/>
              <a:gd name="connsiteX132" fmla="*/ 910926 w 1728767"/>
              <a:gd name="connsiteY132" fmla="*/ 1420254 h 1656843"/>
              <a:gd name="connsiteX133" fmla="*/ 910926 w 1728767"/>
              <a:gd name="connsiteY133" fmla="*/ 1415927 h 1656843"/>
              <a:gd name="connsiteX134" fmla="*/ 910926 w 1728767"/>
              <a:gd name="connsiteY134" fmla="*/ 1415386 h 1656843"/>
              <a:gd name="connsiteX135" fmla="*/ 976056 w 1728767"/>
              <a:gd name="connsiteY135" fmla="*/ 1397533 h 1656843"/>
              <a:gd name="connsiteX136" fmla="*/ 966539 w 1728767"/>
              <a:gd name="connsiteY136" fmla="*/ 1408714 h 1656843"/>
              <a:gd name="connsiteX137" fmla="*/ 976056 w 1728767"/>
              <a:gd name="connsiteY137" fmla="*/ 1408714 h 1656843"/>
              <a:gd name="connsiteX138" fmla="*/ 976056 w 1728767"/>
              <a:gd name="connsiteY138" fmla="*/ 1397533 h 1656843"/>
              <a:gd name="connsiteX139" fmla="*/ 845796 w 1728767"/>
              <a:gd name="connsiteY139" fmla="*/ 1397533 h 1656843"/>
              <a:gd name="connsiteX140" fmla="*/ 851558 w 1728767"/>
              <a:gd name="connsiteY140" fmla="*/ 1397533 h 1656843"/>
              <a:gd name="connsiteX141" fmla="*/ 853863 w 1728767"/>
              <a:gd name="connsiteY141" fmla="*/ 1397533 h 1656843"/>
              <a:gd name="connsiteX142" fmla="*/ 855016 w 1728767"/>
              <a:gd name="connsiteY142" fmla="*/ 1397533 h 1656843"/>
              <a:gd name="connsiteX143" fmla="*/ 845796 w 1728767"/>
              <a:gd name="connsiteY143" fmla="*/ 1408714 h 1656843"/>
              <a:gd name="connsiteX144" fmla="*/ 845796 w 1728767"/>
              <a:gd name="connsiteY144" fmla="*/ 1397533 h 1656843"/>
              <a:gd name="connsiteX145" fmla="*/ 827358 w 1728767"/>
              <a:gd name="connsiteY145" fmla="*/ 1397533 h 1656843"/>
              <a:gd name="connsiteX146" fmla="*/ 836577 w 1728767"/>
              <a:gd name="connsiteY146" fmla="*/ 1397533 h 1656843"/>
              <a:gd name="connsiteX147" fmla="*/ 827358 w 1728767"/>
              <a:gd name="connsiteY147" fmla="*/ 1408714 h 1656843"/>
              <a:gd name="connsiteX148" fmla="*/ 1254717 w 1728767"/>
              <a:gd name="connsiteY148" fmla="*/ 1386353 h 1656843"/>
              <a:gd name="connsiteX149" fmla="*/ 1254717 w 1728767"/>
              <a:gd name="connsiteY149" fmla="*/ 1387750 h 1656843"/>
              <a:gd name="connsiteX150" fmla="*/ 1254717 w 1728767"/>
              <a:gd name="connsiteY150" fmla="*/ 1389148 h 1656843"/>
              <a:gd name="connsiteX151" fmla="*/ 1254717 w 1728767"/>
              <a:gd name="connsiteY151" fmla="*/ 1397533 h 1656843"/>
              <a:gd name="connsiteX152" fmla="*/ 1245497 w 1728767"/>
              <a:gd name="connsiteY152" fmla="*/ 1397533 h 1656843"/>
              <a:gd name="connsiteX153" fmla="*/ 1254717 w 1728767"/>
              <a:gd name="connsiteY153" fmla="*/ 1386353 h 1656843"/>
              <a:gd name="connsiteX154" fmla="*/ 1226761 w 1728767"/>
              <a:gd name="connsiteY154" fmla="*/ 1386353 h 1656843"/>
              <a:gd name="connsiteX155" fmla="*/ 1226761 w 1728767"/>
              <a:gd name="connsiteY155" fmla="*/ 1397533 h 1656843"/>
              <a:gd name="connsiteX156" fmla="*/ 1226761 w 1728767"/>
              <a:gd name="connsiteY156" fmla="*/ 1386353 h 1656843"/>
              <a:gd name="connsiteX157" fmla="*/ 1254717 w 1728767"/>
              <a:gd name="connsiteY157" fmla="*/ 1375173 h 1656843"/>
              <a:gd name="connsiteX158" fmla="*/ 1263936 w 1728767"/>
              <a:gd name="connsiteY158" fmla="*/ 1375173 h 1656843"/>
              <a:gd name="connsiteX159" fmla="*/ 1263936 w 1728767"/>
              <a:gd name="connsiteY159" fmla="*/ 1386353 h 1656843"/>
              <a:gd name="connsiteX160" fmla="*/ 1254717 w 1728767"/>
              <a:gd name="connsiteY160" fmla="*/ 1386353 h 1656843"/>
              <a:gd name="connsiteX161" fmla="*/ 1253564 w 1728767"/>
              <a:gd name="connsiteY161" fmla="*/ 1386353 h 1656843"/>
              <a:gd name="connsiteX162" fmla="*/ 1248955 w 1728767"/>
              <a:gd name="connsiteY162" fmla="*/ 1386353 h 1656843"/>
              <a:gd name="connsiteX163" fmla="*/ 1245497 w 1728767"/>
              <a:gd name="connsiteY163" fmla="*/ 1386353 h 1656843"/>
              <a:gd name="connsiteX164" fmla="*/ 1254717 w 1728767"/>
              <a:gd name="connsiteY164" fmla="*/ 1375173 h 1656843"/>
              <a:gd name="connsiteX165" fmla="*/ 957320 w 1728767"/>
              <a:gd name="connsiteY165" fmla="*/ 1375173 h 1656843"/>
              <a:gd name="connsiteX166" fmla="*/ 948101 w 1728767"/>
              <a:gd name="connsiteY166" fmla="*/ 1386353 h 1656843"/>
              <a:gd name="connsiteX167" fmla="*/ 949253 w 1728767"/>
              <a:gd name="connsiteY167" fmla="*/ 1386353 h 1656843"/>
              <a:gd name="connsiteX168" fmla="*/ 952710 w 1728767"/>
              <a:gd name="connsiteY168" fmla="*/ 1386353 h 1656843"/>
              <a:gd name="connsiteX169" fmla="*/ 956168 w 1728767"/>
              <a:gd name="connsiteY169" fmla="*/ 1386353 h 1656843"/>
              <a:gd name="connsiteX170" fmla="*/ 957320 w 1728767"/>
              <a:gd name="connsiteY170" fmla="*/ 1386353 h 1656843"/>
              <a:gd name="connsiteX171" fmla="*/ 882971 w 1728767"/>
              <a:gd name="connsiteY171" fmla="*/ 1375173 h 1656843"/>
              <a:gd name="connsiteX172" fmla="*/ 891038 w 1728767"/>
              <a:gd name="connsiteY172" fmla="*/ 1375173 h 1656843"/>
              <a:gd name="connsiteX173" fmla="*/ 892190 w 1728767"/>
              <a:gd name="connsiteY173" fmla="*/ 1375173 h 1656843"/>
              <a:gd name="connsiteX174" fmla="*/ 892190 w 1728767"/>
              <a:gd name="connsiteY174" fmla="*/ 1386353 h 1656843"/>
              <a:gd name="connsiteX175" fmla="*/ 882971 w 1728767"/>
              <a:gd name="connsiteY175" fmla="*/ 1386353 h 1656843"/>
              <a:gd name="connsiteX176" fmla="*/ 1254717 w 1728767"/>
              <a:gd name="connsiteY176" fmla="*/ 1363632 h 1656843"/>
              <a:gd name="connsiteX177" fmla="*/ 1259326 w 1728767"/>
              <a:gd name="connsiteY177" fmla="*/ 1363632 h 1656843"/>
              <a:gd name="connsiteX178" fmla="*/ 1261631 w 1728767"/>
              <a:gd name="connsiteY178" fmla="*/ 1363632 h 1656843"/>
              <a:gd name="connsiteX179" fmla="*/ 1263936 w 1728767"/>
              <a:gd name="connsiteY179" fmla="*/ 1363632 h 1656843"/>
              <a:gd name="connsiteX180" fmla="*/ 1254717 w 1728767"/>
              <a:gd name="connsiteY180" fmla="*/ 1363632 h 1656843"/>
              <a:gd name="connsiteX181" fmla="*/ 845796 w 1728767"/>
              <a:gd name="connsiteY181" fmla="*/ 1363632 h 1656843"/>
              <a:gd name="connsiteX182" fmla="*/ 855016 w 1728767"/>
              <a:gd name="connsiteY182" fmla="*/ 1363632 h 1656843"/>
              <a:gd name="connsiteX183" fmla="*/ 856205 w 1728767"/>
              <a:gd name="connsiteY183" fmla="*/ 1363632 h 1656843"/>
              <a:gd name="connsiteX184" fmla="*/ 858584 w 1728767"/>
              <a:gd name="connsiteY184" fmla="*/ 1363632 h 1656843"/>
              <a:gd name="connsiteX185" fmla="*/ 860964 w 1728767"/>
              <a:gd name="connsiteY185" fmla="*/ 1363632 h 1656843"/>
              <a:gd name="connsiteX186" fmla="*/ 864532 w 1728767"/>
              <a:gd name="connsiteY186" fmla="*/ 1363632 h 1656843"/>
              <a:gd name="connsiteX187" fmla="*/ 855016 w 1728767"/>
              <a:gd name="connsiteY187" fmla="*/ 1375173 h 1656843"/>
              <a:gd name="connsiteX188" fmla="*/ 860964 w 1728767"/>
              <a:gd name="connsiteY188" fmla="*/ 1375173 h 1656843"/>
              <a:gd name="connsiteX189" fmla="*/ 863343 w 1728767"/>
              <a:gd name="connsiteY189" fmla="*/ 1375173 h 1656843"/>
              <a:gd name="connsiteX190" fmla="*/ 864532 w 1728767"/>
              <a:gd name="connsiteY190" fmla="*/ 1375173 h 1656843"/>
              <a:gd name="connsiteX191" fmla="*/ 855016 w 1728767"/>
              <a:gd name="connsiteY191" fmla="*/ 1386353 h 1656843"/>
              <a:gd name="connsiteX192" fmla="*/ 853863 w 1728767"/>
              <a:gd name="connsiteY192" fmla="*/ 1386353 h 1656843"/>
              <a:gd name="connsiteX193" fmla="*/ 845796 w 1728767"/>
              <a:gd name="connsiteY193" fmla="*/ 1386353 h 1656843"/>
              <a:gd name="connsiteX194" fmla="*/ 845796 w 1728767"/>
              <a:gd name="connsiteY194" fmla="*/ 1375173 h 1656843"/>
              <a:gd name="connsiteX195" fmla="*/ 673306 w 1728767"/>
              <a:gd name="connsiteY195" fmla="*/ 1358915 h 1656843"/>
              <a:gd name="connsiteX196" fmla="*/ 678659 w 1728767"/>
              <a:gd name="connsiteY196" fmla="*/ 1363632 h 1656843"/>
              <a:gd name="connsiteX197" fmla="*/ 677470 w 1728767"/>
              <a:gd name="connsiteY197" fmla="*/ 1363632 h 1656843"/>
              <a:gd name="connsiteX198" fmla="*/ 675091 w 1728767"/>
              <a:gd name="connsiteY198" fmla="*/ 1363632 h 1656843"/>
              <a:gd name="connsiteX199" fmla="*/ 669143 w 1728767"/>
              <a:gd name="connsiteY199" fmla="*/ 1363632 h 1656843"/>
              <a:gd name="connsiteX200" fmla="*/ 673306 w 1728767"/>
              <a:gd name="connsiteY200" fmla="*/ 1358915 h 1656843"/>
              <a:gd name="connsiteX201" fmla="*/ 966539 w 1728767"/>
              <a:gd name="connsiteY201" fmla="*/ 1352452 h 1656843"/>
              <a:gd name="connsiteX202" fmla="*/ 966539 w 1728767"/>
              <a:gd name="connsiteY202" fmla="*/ 1363632 h 1656843"/>
              <a:gd name="connsiteX203" fmla="*/ 976056 w 1728767"/>
              <a:gd name="connsiteY203" fmla="*/ 1352452 h 1656843"/>
              <a:gd name="connsiteX204" fmla="*/ 873752 w 1728767"/>
              <a:gd name="connsiteY204" fmla="*/ 1352452 h 1656843"/>
              <a:gd name="connsiteX205" fmla="*/ 873752 w 1728767"/>
              <a:gd name="connsiteY205" fmla="*/ 1363632 h 1656843"/>
              <a:gd name="connsiteX206" fmla="*/ 864532 w 1728767"/>
              <a:gd name="connsiteY206" fmla="*/ 1363632 h 1656843"/>
              <a:gd name="connsiteX207" fmla="*/ 873752 w 1728767"/>
              <a:gd name="connsiteY207" fmla="*/ 1352452 h 1656843"/>
              <a:gd name="connsiteX208" fmla="*/ 855016 w 1728767"/>
              <a:gd name="connsiteY208" fmla="*/ 1352452 h 1656843"/>
              <a:gd name="connsiteX209" fmla="*/ 855016 w 1728767"/>
              <a:gd name="connsiteY209" fmla="*/ 1363632 h 1656843"/>
              <a:gd name="connsiteX210" fmla="*/ 836577 w 1728767"/>
              <a:gd name="connsiteY210" fmla="*/ 1352452 h 1656843"/>
              <a:gd name="connsiteX211" fmla="*/ 827358 w 1728767"/>
              <a:gd name="connsiteY211" fmla="*/ 1363632 h 1656843"/>
              <a:gd name="connsiteX212" fmla="*/ 836577 w 1728767"/>
              <a:gd name="connsiteY212" fmla="*/ 1352452 h 1656843"/>
              <a:gd name="connsiteX213" fmla="*/ 948101 w 1728767"/>
              <a:gd name="connsiteY213" fmla="*/ 1341271 h 1656843"/>
              <a:gd name="connsiteX214" fmla="*/ 948101 w 1728767"/>
              <a:gd name="connsiteY214" fmla="*/ 1352452 h 1656843"/>
              <a:gd name="connsiteX215" fmla="*/ 938881 w 1728767"/>
              <a:gd name="connsiteY215" fmla="*/ 1363632 h 1656843"/>
              <a:gd name="connsiteX216" fmla="*/ 948101 w 1728767"/>
              <a:gd name="connsiteY216" fmla="*/ 1375173 h 1656843"/>
              <a:gd name="connsiteX217" fmla="*/ 948101 w 1728767"/>
              <a:gd name="connsiteY217" fmla="*/ 1373730 h 1656843"/>
              <a:gd name="connsiteX218" fmla="*/ 948101 w 1728767"/>
              <a:gd name="connsiteY218" fmla="*/ 1370123 h 1656843"/>
              <a:gd name="connsiteX219" fmla="*/ 948101 w 1728767"/>
              <a:gd name="connsiteY219" fmla="*/ 1368681 h 1656843"/>
              <a:gd name="connsiteX220" fmla="*/ 948101 w 1728767"/>
              <a:gd name="connsiteY220" fmla="*/ 1365074 h 1656843"/>
              <a:gd name="connsiteX221" fmla="*/ 948101 w 1728767"/>
              <a:gd name="connsiteY221" fmla="*/ 1363632 h 1656843"/>
              <a:gd name="connsiteX222" fmla="*/ 948101 w 1728767"/>
              <a:gd name="connsiteY222" fmla="*/ 1355247 h 1656843"/>
              <a:gd name="connsiteX223" fmla="*/ 948101 w 1728767"/>
              <a:gd name="connsiteY223" fmla="*/ 1352452 h 1656843"/>
              <a:gd name="connsiteX224" fmla="*/ 957320 w 1728767"/>
              <a:gd name="connsiteY224" fmla="*/ 1341271 h 1656843"/>
              <a:gd name="connsiteX225" fmla="*/ 938881 w 1728767"/>
              <a:gd name="connsiteY225" fmla="*/ 1341271 h 1656843"/>
              <a:gd name="connsiteX226" fmla="*/ 929365 w 1728767"/>
              <a:gd name="connsiteY226" fmla="*/ 1352452 h 1656843"/>
              <a:gd name="connsiteX227" fmla="*/ 935313 w 1728767"/>
              <a:gd name="connsiteY227" fmla="*/ 1352452 h 1656843"/>
              <a:gd name="connsiteX228" fmla="*/ 938881 w 1728767"/>
              <a:gd name="connsiteY228" fmla="*/ 1352452 h 1656843"/>
              <a:gd name="connsiteX229" fmla="*/ 938881 w 1728767"/>
              <a:gd name="connsiteY229" fmla="*/ 1351054 h 1656843"/>
              <a:gd name="connsiteX230" fmla="*/ 938881 w 1728767"/>
              <a:gd name="connsiteY230" fmla="*/ 1345988 h 1656843"/>
              <a:gd name="connsiteX231" fmla="*/ 938881 w 1728767"/>
              <a:gd name="connsiteY231" fmla="*/ 1341271 h 1656843"/>
              <a:gd name="connsiteX232" fmla="*/ 892190 w 1728767"/>
              <a:gd name="connsiteY232" fmla="*/ 1341271 h 1656843"/>
              <a:gd name="connsiteX233" fmla="*/ 892190 w 1728767"/>
              <a:gd name="connsiteY233" fmla="*/ 1352452 h 1656843"/>
              <a:gd name="connsiteX234" fmla="*/ 901707 w 1728767"/>
              <a:gd name="connsiteY234" fmla="*/ 1363632 h 1656843"/>
              <a:gd name="connsiteX235" fmla="*/ 901707 w 1728767"/>
              <a:gd name="connsiteY235" fmla="*/ 1352452 h 1656843"/>
              <a:gd name="connsiteX236" fmla="*/ 892190 w 1728767"/>
              <a:gd name="connsiteY236" fmla="*/ 1352452 h 1656843"/>
              <a:gd name="connsiteX237" fmla="*/ 892190 w 1728767"/>
              <a:gd name="connsiteY237" fmla="*/ 1341271 h 1656843"/>
              <a:gd name="connsiteX238" fmla="*/ 687879 w 1728767"/>
              <a:gd name="connsiteY238" fmla="*/ 1341271 h 1656843"/>
              <a:gd name="connsiteX239" fmla="*/ 687879 w 1728767"/>
              <a:gd name="connsiteY239" fmla="*/ 1341271 h 1656843"/>
              <a:gd name="connsiteX240" fmla="*/ 873752 w 1728767"/>
              <a:gd name="connsiteY240" fmla="*/ 1318550 h 1656843"/>
              <a:gd name="connsiteX241" fmla="*/ 864532 w 1728767"/>
              <a:gd name="connsiteY241" fmla="*/ 1330091 h 1656843"/>
              <a:gd name="connsiteX242" fmla="*/ 855016 w 1728767"/>
              <a:gd name="connsiteY242" fmla="*/ 1341271 h 1656843"/>
              <a:gd name="connsiteX243" fmla="*/ 856205 w 1728767"/>
              <a:gd name="connsiteY243" fmla="*/ 1341271 h 1656843"/>
              <a:gd name="connsiteX244" fmla="*/ 864532 w 1728767"/>
              <a:gd name="connsiteY244" fmla="*/ 1341271 h 1656843"/>
              <a:gd name="connsiteX245" fmla="*/ 864532 w 1728767"/>
              <a:gd name="connsiteY245" fmla="*/ 1330091 h 1656843"/>
              <a:gd name="connsiteX246" fmla="*/ 873752 w 1728767"/>
              <a:gd name="connsiteY246" fmla="*/ 1330091 h 1656843"/>
              <a:gd name="connsiteX247" fmla="*/ 845796 w 1728767"/>
              <a:gd name="connsiteY247" fmla="*/ 1318550 h 1656843"/>
              <a:gd name="connsiteX248" fmla="*/ 836577 w 1728767"/>
              <a:gd name="connsiteY248" fmla="*/ 1330091 h 1656843"/>
              <a:gd name="connsiteX249" fmla="*/ 827358 w 1728767"/>
              <a:gd name="connsiteY249" fmla="*/ 1318550 h 1656843"/>
              <a:gd name="connsiteX250" fmla="*/ 834272 w 1728767"/>
              <a:gd name="connsiteY250" fmla="*/ 1318550 h 1656843"/>
              <a:gd name="connsiteX251" fmla="*/ 836577 w 1728767"/>
              <a:gd name="connsiteY251" fmla="*/ 1318550 h 1656843"/>
              <a:gd name="connsiteX252" fmla="*/ 836577 w 1728767"/>
              <a:gd name="connsiteY252" fmla="*/ 1330091 h 1656843"/>
              <a:gd name="connsiteX253" fmla="*/ 845796 w 1728767"/>
              <a:gd name="connsiteY253" fmla="*/ 1330091 h 1656843"/>
              <a:gd name="connsiteX254" fmla="*/ 836577 w 1728767"/>
              <a:gd name="connsiteY254" fmla="*/ 1341271 h 1656843"/>
              <a:gd name="connsiteX255" fmla="*/ 827358 w 1728767"/>
              <a:gd name="connsiteY255" fmla="*/ 1330091 h 1656843"/>
              <a:gd name="connsiteX256" fmla="*/ 725053 w 1728767"/>
              <a:gd name="connsiteY256" fmla="*/ 1318550 h 1656843"/>
              <a:gd name="connsiteX257" fmla="*/ 725053 w 1728767"/>
              <a:gd name="connsiteY257" fmla="*/ 1330091 h 1656843"/>
              <a:gd name="connsiteX258" fmla="*/ 725053 w 1728767"/>
              <a:gd name="connsiteY258" fmla="*/ 1318550 h 1656843"/>
              <a:gd name="connsiteX259" fmla="*/ 989165 w 1728767"/>
              <a:gd name="connsiteY259" fmla="*/ 1313833 h 1656843"/>
              <a:gd name="connsiteX260" fmla="*/ 985275 w 1728767"/>
              <a:gd name="connsiteY260" fmla="*/ 1318550 h 1656843"/>
              <a:gd name="connsiteX261" fmla="*/ 994495 w 1728767"/>
              <a:gd name="connsiteY261" fmla="*/ 1318550 h 1656843"/>
              <a:gd name="connsiteX262" fmla="*/ 985275 w 1728767"/>
              <a:gd name="connsiteY262" fmla="*/ 1318550 h 1656843"/>
              <a:gd name="connsiteX263" fmla="*/ 989165 w 1728767"/>
              <a:gd name="connsiteY263" fmla="*/ 1313833 h 1656843"/>
              <a:gd name="connsiteX264" fmla="*/ 1106018 w 1728767"/>
              <a:gd name="connsiteY264" fmla="*/ 1307370 h 1656843"/>
              <a:gd name="connsiteX265" fmla="*/ 1096799 w 1728767"/>
              <a:gd name="connsiteY265" fmla="*/ 1318550 h 1656843"/>
              <a:gd name="connsiteX266" fmla="*/ 1106018 w 1728767"/>
              <a:gd name="connsiteY266" fmla="*/ 1307370 h 1656843"/>
              <a:gd name="connsiteX267" fmla="*/ 1096799 w 1728767"/>
              <a:gd name="connsiteY267" fmla="*/ 1318550 h 1656843"/>
              <a:gd name="connsiteX268" fmla="*/ 1106018 w 1728767"/>
              <a:gd name="connsiteY268" fmla="*/ 1318550 h 1656843"/>
              <a:gd name="connsiteX269" fmla="*/ 1106018 w 1728767"/>
              <a:gd name="connsiteY269" fmla="*/ 1307370 h 1656843"/>
              <a:gd name="connsiteX270" fmla="*/ 920145 w 1728767"/>
              <a:gd name="connsiteY270" fmla="*/ 1307370 h 1656843"/>
              <a:gd name="connsiteX271" fmla="*/ 929365 w 1728767"/>
              <a:gd name="connsiteY271" fmla="*/ 1307370 h 1656843"/>
              <a:gd name="connsiteX272" fmla="*/ 920145 w 1728767"/>
              <a:gd name="connsiteY272" fmla="*/ 1318550 h 1656843"/>
              <a:gd name="connsiteX273" fmla="*/ 920145 w 1728767"/>
              <a:gd name="connsiteY273" fmla="*/ 1307370 h 1656843"/>
              <a:gd name="connsiteX274" fmla="*/ 669143 w 1728767"/>
              <a:gd name="connsiteY274" fmla="*/ 1307370 h 1656843"/>
              <a:gd name="connsiteX275" fmla="*/ 669143 w 1728767"/>
              <a:gd name="connsiteY275" fmla="*/ 1312086 h 1656843"/>
              <a:gd name="connsiteX276" fmla="*/ 669143 w 1728767"/>
              <a:gd name="connsiteY276" fmla="*/ 1318550 h 1656843"/>
              <a:gd name="connsiteX277" fmla="*/ 669143 w 1728767"/>
              <a:gd name="connsiteY277" fmla="*/ 1307370 h 1656843"/>
              <a:gd name="connsiteX278" fmla="*/ 924035 w 1728767"/>
              <a:gd name="connsiteY278" fmla="*/ 1302653 h 1656843"/>
              <a:gd name="connsiteX279" fmla="*/ 920145 w 1728767"/>
              <a:gd name="connsiteY279" fmla="*/ 1307370 h 1656843"/>
              <a:gd name="connsiteX280" fmla="*/ 924035 w 1728767"/>
              <a:gd name="connsiteY280" fmla="*/ 1302653 h 1656843"/>
              <a:gd name="connsiteX281" fmla="*/ 929365 w 1728767"/>
              <a:gd name="connsiteY281" fmla="*/ 1296190 h 1656843"/>
              <a:gd name="connsiteX282" fmla="*/ 920145 w 1728767"/>
              <a:gd name="connsiteY282" fmla="*/ 1307370 h 1656843"/>
              <a:gd name="connsiteX283" fmla="*/ 910926 w 1728767"/>
              <a:gd name="connsiteY283" fmla="*/ 1307370 h 1656843"/>
              <a:gd name="connsiteX284" fmla="*/ 912079 w 1728767"/>
              <a:gd name="connsiteY284" fmla="*/ 1307370 h 1656843"/>
              <a:gd name="connsiteX285" fmla="*/ 918993 w 1728767"/>
              <a:gd name="connsiteY285" fmla="*/ 1307370 h 1656843"/>
              <a:gd name="connsiteX286" fmla="*/ 920145 w 1728767"/>
              <a:gd name="connsiteY286" fmla="*/ 1307370 h 1656843"/>
              <a:gd name="connsiteX287" fmla="*/ 910926 w 1728767"/>
              <a:gd name="connsiteY287" fmla="*/ 1318550 h 1656843"/>
              <a:gd name="connsiteX288" fmla="*/ 910926 w 1728767"/>
              <a:gd name="connsiteY288" fmla="*/ 1330091 h 1656843"/>
              <a:gd name="connsiteX289" fmla="*/ 912079 w 1728767"/>
              <a:gd name="connsiteY289" fmla="*/ 1330091 h 1656843"/>
              <a:gd name="connsiteX290" fmla="*/ 917840 w 1728767"/>
              <a:gd name="connsiteY290" fmla="*/ 1330091 h 1656843"/>
              <a:gd name="connsiteX291" fmla="*/ 920145 w 1728767"/>
              <a:gd name="connsiteY291" fmla="*/ 1330091 h 1656843"/>
              <a:gd name="connsiteX292" fmla="*/ 910926 w 1728767"/>
              <a:gd name="connsiteY292" fmla="*/ 1341271 h 1656843"/>
              <a:gd name="connsiteX293" fmla="*/ 920145 w 1728767"/>
              <a:gd name="connsiteY293" fmla="*/ 1330091 h 1656843"/>
              <a:gd name="connsiteX294" fmla="*/ 921298 w 1728767"/>
              <a:gd name="connsiteY294" fmla="*/ 1330091 h 1656843"/>
              <a:gd name="connsiteX295" fmla="*/ 925907 w 1728767"/>
              <a:gd name="connsiteY295" fmla="*/ 1330091 h 1656843"/>
              <a:gd name="connsiteX296" fmla="*/ 929365 w 1728767"/>
              <a:gd name="connsiteY296" fmla="*/ 1330091 h 1656843"/>
              <a:gd name="connsiteX297" fmla="*/ 920145 w 1728767"/>
              <a:gd name="connsiteY297" fmla="*/ 1341271 h 1656843"/>
              <a:gd name="connsiteX298" fmla="*/ 929365 w 1728767"/>
              <a:gd name="connsiteY298" fmla="*/ 1330091 h 1656843"/>
              <a:gd name="connsiteX299" fmla="*/ 929365 w 1728767"/>
              <a:gd name="connsiteY299" fmla="*/ 1318550 h 1656843"/>
              <a:gd name="connsiteX300" fmla="*/ 929365 w 1728767"/>
              <a:gd name="connsiteY300" fmla="*/ 1307370 h 1656843"/>
              <a:gd name="connsiteX301" fmla="*/ 743492 w 1728767"/>
              <a:gd name="connsiteY301" fmla="*/ 1296190 h 1656843"/>
              <a:gd name="connsiteX302" fmla="*/ 743492 w 1728767"/>
              <a:gd name="connsiteY302" fmla="*/ 1307370 h 1656843"/>
              <a:gd name="connsiteX303" fmla="*/ 734272 w 1728767"/>
              <a:gd name="connsiteY303" fmla="*/ 1318550 h 1656843"/>
              <a:gd name="connsiteX304" fmla="*/ 734272 w 1728767"/>
              <a:gd name="connsiteY304" fmla="*/ 1317153 h 1656843"/>
              <a:gd name="connsiteX305" fmla="*/ 734272 w 1728767"/>
              <a:gd name="connsiteY305" fmla="*/ 1308767 h 1656843"/>
              <a:gd name="connsiteX306" fmla="*/ 734272 w 1728767"/>
              <a:gd name="connsiteY306" fmla="*/ 1307370 h 1656843"/>
              <a:gd name="connsiteX307" fmla="*/ 743492 w 1728767"/>
              <a:gd name="connsiteY307" fmla="*/ 1296190 h 1656843"/>
              <a:gd name="connsiteX308" fmla="*/ 836577 w 1728767"/>
              <a:gd name="connsiteY308" fmla="*/ 1285009 h 1656843"/>
              <a:gd name="connsiteX309" fmla="*/ 827358 w 1728767"/>
              <a:gd name="connsiteY309" fmla="*/ 1296190 h 1656843"/>
              <a:gd name="connsiteX310" fmla="*/ 836577 w 1728767"/>
              <a:gd name="connsiteY310" fmla="*/ 1285009 h 1656843"/>
              <a:gd name="connsiteX311" fmla="*/ 817841 w 1728767"/>
              <a:gd name="connsiteY311" fmla="*/ 1285009 h 1656843"/>
              <a:gd name="connsiteX312" fmla="*/ 819031 w 1728767"/>
              <a:gd name="connsiteY312" fmla="*/ 1285009 h 1656843"/>
              <a:gd name="connsiteX313" fmla="*/ 821410 w 1728767"/>
              <a:gd name="connsiteY313" fmla="*/ 1285009 h 1656843"/>
              <a:gd name="connsiteX314" fmla="*/ 823789 w 1728767"/>
              <a:gd name="connsiteY314" fmla="*/ 1285009 h 1656843"/>
              <a:gd name="connsiteX315" fmla="*/ 824979 w 1728767"/>
              <a:gd name="connsiteY315" fmla="*/ 1285009 h 1656843"/>
              <a:gd name="connsiteX316" fmla="*/ 827358 w 1728767"/>
              <a:gd name="connsiteY316" fmla="*/ 1285009 h 1656843"/>
              <a:gd name="connsiteX317" fmla="*/ 827358 w 1728767"/>
              <a:gd name="connsiteY317" fmla="*/ 1286407 h 1656843"/>
              <a:gd name="connsiteX318" fmla="*/ 827358 w 1728767"/>
              <a:gd name="connsiteY318" fmla="*/ 1291473 h 1656843"/>
              <a:gd name="connsiteX319" fmla="*/ 827358 w 1728767"/>
              <a:gd name="connsiteY319" fmla="*/ 1291997 h 1656843"/>
              <a:gd name="connsiteX320" fmla="*/ 827358 w 1728767"/>
              <a:gd name="connsiteY320" fmla="*/ 1296190 h 1656843"/>
              <a:gd name="connsiteX321" fmla="*/ 827358 w 1728767"/>
              <a:gd name="connsiteY321" fmla="*/ 1297587 h 1656843"/>
              <a:gd name="connsiteX322" fmla="*/ 827358 w 1728767"/>
              <a:gd name="connsiteY322" fmla="*/ 1307370 h 1656843"/>
              <a:gd name="connsiteX323" fmla="*/ 826168 w 1728767"/>
              <a:gd name="connsiteY323" fmla="*/ 1307370 h 1656843"/>
              <a:gd name="connsiteX324" fmla="*/ 819031 w 1728767"/>
              <a:gd name="connsiteY324" fmla="*/ 1307370 h 1656843"/>
              <a:gd name="connsiteX325" fmla="*/ 817841 w 1728767"/>
              <a:gd name="connsiteY325" fmla="*/ 1307370 h 1656843"/>
              <a:gd name="connsiteX326" fmla="*/ 817841 w 1728767"/>
              <a:gd name="connsiteY326" fmla="*/ 1296190 h 1656843"/>
              <a:gd name="connsiteX327" fmla="*/ 743492 w 1728767"/>
              <a:gd name="connsiteY327" fmla="*/ 1285009 h 1656843"/>
              <a:gd name="connsiteX328" fmla="*/ 743492 w 1728767"/>
              <a:gd name="connsiteY328" fmla="*/ 1296190 h 1656843"/>
              <a:gd name="connsiteX329" fmla="*/ 734272 w 1728767"/>
              <a:gd name="connsiteY329" fmla="*/ 1296190 h 1656843"/>
              <a:gd name="connsiteX330" fmla="*/ 743492 w 1728767"/>
              <a:gd name="connsiteY330" fmla="*/ 1285009 h 1656843"/>
              <a:gd name="connsiteX331" fmla="*/ 725053 w 1728767"/>
              <a:gd name="connsiteY331" fmla="*/ 1285009 h 1656843"/>
              <a:gd name="connsiteX332" fmla="*/ 734272 w 1728767"/>
              <a:gd name="connsiteY332" fmla="*/ 1285009 h 1656843"/>
              <a:gd name="connsiteX333" fmla="*/ 734272 w 1728767"/>
              <a:gd name="connsiteY333" fmla="*/ 1296190 h 1656843"/>
              <a:gd name="connsiteX334" fmla="*/ 734272 w 1728767"/>
              <a:gd name="connsiteY334" fmla="*/ 1302653 h 1656843"/>
              <a:gd name="connsiteX335" fmla="*/ 734272 w 1728767"/>
              <a:gd name="connsiteY335" fmla="*/ 1303177 h 1656843"/>
              <a:gd name="connsiteX336" fmla="*/ 734272 w 1728767"/>
              <a:gd name="connsiteY336" fmla="*/ 1307370 h 1656843"/>
              <a:gd name="connsiteX337" fmla="*/ 725053 w 1728767"/>
              <a:gd name="connsiteY337" fmla="*/ 1307370 h 1656843"/>
              <a:gd name="connsiteX338" fmla="*/ 725053 w 1728767"/>
              <a:gd name="connsiteY338" fmla="*/ 1296190 h 1656843"/>
              <a:gd name="connsiteX339" fmla="*/ 725053 w 1728767"/>
              <a:gd name="connsiteY339" fmla="*/ 1285009 h 1656843"/>
              <a:gd name="connsiteX340" fmla="*/ 1133974 w 1728767"/>
              <a:gd name="connsiteY340" fmla="*/ 1273468 h 1656843"/>
              <a:gd name="connsiteX341" fmla="*/ 1124754 w 1728767"/>
              <a:gd name="connsiteY341" fmla="*/ 1285009 h 1656843"/>
              <a:gd name="connsiteX342" fmla="*/ 1124754 w 1728767"/>
              <a:gd name="connsiteY342" fmla="*/ 1273468 h 1656843"/>
              <a:gd name="connsiteX343" fmla="*/ 1124754 w 1728767"/>
              <a:gd name="connsiteY343" fmla="*/ 1285009 h 1656843"/>
              <a:gd name="connsiteX344" fmla="*/ 1133974 w 1728767"/>
              <a:gd name="connsiteY344" fmla="*/ 1285009 h 1656843"/>
              <a:gd name="connsiteX345" fmla="*/ 1133974 w 1728767"/>
              <a:gd name="connsiteY345" fmla="*/ 1283567 h 1656843"/>
              <a:gd name="connsiteX346" fmla="*/ 1133974 w 1728767"/>
              <a:gd name="connsiteY346" fmla="*/ 1278337 h 1656843"/>
              <a:gd name="connsiteX347" fmla="*/ 1133974 w 1728767"/>
              <a:gd name="connsiteY347" fmla="*/ 1273468 h 1656843"/>
              <a:gd name="connsiteX348" fmla="*/ 1124754 w 1728767"/>
              <a:gd name="connsiteY348" fmla="*/ 1273468 h 1656843"/>
              <a:gd name="connsiteX349" fmla="*/ 966539 w 1728767"/>
              <a:gd name="connsiteY349" fmla="*/ 1273468 h 1656843"/>
              <a:gd name="connsiteX350" fmla="*/ 976056 w 1728767"/>
              <a:gd name="connsiteY350" fmla="*/ 1285009 h 1656843"/>
              <a:gd name="connsiteX351" fmla="*/ 966539 w 1728767"/>
              <a:gd name="connsiteY351" fmla="*/ 1285009 h 1656843"/>
              <a:gd name="connsiteX352" fmla="*/ 966539 w 1728767"/>
              <a:gd name="connsiteY352" fmla="*/ 1286407 h 1656843"/>
              <a:gd name="connsiteX353" fmla="*/ 966539 w 1728767"/>
              <a:gd name="connsiteY353" fmla="*/ 1293395 h 1656843"/>
              <a:gd name="connsiteX354" fmla="*/ 966539 w 1728767"/>
              <a:gd name="connsiteY354" fmla="*/ 1296190 h 1656843"/>
              <a:gd name="connsiteX355" fmla="*/ 976056 w 1728767"/>
              <a:gd name="connsiteY355" fmla="*/ 1285009 h 1656843"/>
              <a:gd name="connsiteX356" fmla="*/ 976056 w 1728767"/>
              <a:gd name="connsiteY356" fmla="*/ 1273468 h 1656843"/>
              <a:gd name="connsiteX357" fmla="*/ 966539 w 1728767"/>
              <a:gd name="connsiteY357" fmla="*/ 1273468 h 1656843"/>
              <a:gd name="connsiteX358" fmla="*/ 910926 w 1728767"/>
              <a:gd name="connsiteY358" fmla="*/ 1273468 h 1656843"/>
              <a:gd name="connsiteX359" fmla="*/ 901707 w 1728767"/>
              <a:gd name="connsiteY359" fmla="*/ 1285009 h 1656843"/>
              <a:gd name="connsiteX360" fmla="*/ 910926 w 1728767"/>
              <a:gd name="connsiteY360" fmla="*/ 1273468 h 1656843"/>
              <a:gd name="connsiteX361" fmla="*/ 910926 w 1728767"/>
              <a:gd name="connsiteY361" fmla="*/ 1273468 h 1656843"/>
              <a:gd name="connsiteX362" fmla="*/ 901707 w 1728767"/>
              <a:gd name="connsiteY362" fmla="*/ 1285009 h 1656843"/>
              <a:gd name="connsiteX363" fmla="*/ 910926 w 1728767"/>
              <a:gd name="connsiteY363" fmla="*/ 1273468 h 1656843"/>
              <a:gd name="connsiteX364" fmla="*/ 817841 w 1728767"/>
              <a:gd name="connsiteY364" fmla="*/ 1273468 h 1656843"/>
              <a:gd name="connsiteX365" fmla="*/ 817841 w 1728767"/>
              <a:gd name="connsiteY365" fmla="*/ 1285009 h 1656843"/>
              <a:gd name="connsiteX366" fmla="*/ 817841 w 1728767"/>
              <a:gd name="connsiteY366" fmla="*/ 1273468 h 1656843"/>
              <a:gd name="connsiteX367" fmla="*/ 799402 w 1728767"/>
              <a:gd name="connsiteY367" fmla="*/ 1273468 h 1656843"/>
              <a:gd name="connsiteX368" fmla="*/ 808622 w 1728767"/>
              <a:gd name="connsiteY368" fmla="*/ 1273468 h 1656843"/>
              <a:gd name="connsiteX369" fmla="*/ 799402 w 1728767"/>
              <a:gd name="connsiteY369" fmla="*/ 1285009 h 1656843"/>
              <a:gd name="connsiteX370" fmla="*/ 795945 w 1728767"/>
              <a:gd name="connsiteY370" fmla="*/ 1285009 h 1656843"/>
              <a:gd name="connsiteX371" fmla="*/ 790183 w 1728767"/>
              <a:gd name="connsiteY371" fmla="*/ 1285009 h 1656843"/>
              <a:gd name="connsiteX372" fmla="*/ 799402 w 1728767"/>
              <a:gd name="connsiteY372" fmla="*/ 1273468 h 1656843"/>
              <a:gd name="connsiteX373" fmla="*/ 1076623 w 1728767"/>
              <a:gd name="connsiteY373" fmla="*/ 1268752 h 1656843"/>
              <a:gd name="connsiteX374" fmla="*/ 1068844 w 1728767"/>
              <a:gd name="connsiteY374" fmla="*/ 1273468 h 1656843"/>
              <a:gd name="connsiteX375" fmla="*/ 1078063 w 1728767"/>
              <a:gd name="connsiteY375" fmla="*/ 1273468 h 1656843"/>
              <a:gd name="connsiteX376" fmla="*/ 1076623 w 1728767"/>
              <a:gd name="connsiteY376" fmla="*/ 1268752 h 1656843"/>
              <a:gd name="connsiteX377" fmla="*/ 1468545 w 1728767"/>
              <a:gd name="connsiteY377" fmla="*/ 1262288 h 1656843"/>
              <a:gd name="connsiteX378" fmla="*/ 1468545 w 1728767"/>
              <a:gd name="connsiteY378" fmla="*/ 1273468 h 1656843"/>
              <a:gd name="connsiteX379" fmla="*/ 910926 w 1728767"/>
              <a:gd name="connsiteY379" fmla="*/ 1262288 h 1656843"/>
              <a:gd name="connsiteX380" fmla="*/ 901707 w 1728767"/>
              <a:gd name="connsiteY380" fmla="*/ 1273468 h 1656843"/>
              <a:gd name="connsiteX381" fmla="*/ 910926 w 1728767"/>
              <a:gd name="connsiteY381" fmla="*/ 1262288 h 1656843"/>
              <a:gd name="connsiteX382" fmla="*/ 808622 w 1728767"/>
              <a:gd name="connsiteY382" fmla="*/ 1262288 h 1656843"/>
              <a:gd name="connsiteX383" fmla="*/ 799402 w 1728767"/>
              <a:gd name="connsiteY383" fmla="*/ 1273468 h 1656843"/>
              <a:gd name="connsiteX384" fmla="*/ 780666 w 1728767"/>
              <a:gd name="connsiteY384" fmla="*/ 1262288 h 1656843"/>
              <a:gd name="connsiteX385" fmla="*/ 787804 w 1728767"/>
              <a:gd name="connsiteY385" fmla="*/ 1262288 h 1656843"/>
              <a:gd name="connsiteX386" fmla="*/ 790183 w 1728767"/>
              <a:gd name="connsiteY386" fmla="*/ 1262288 h 1656843"/>
              <a:gd name="connsiteX387" fmla="*/ 780666 w 1728767"/>
              <a:gd name="connsiteY387" fmla="*/ 1273468 h 1656843"/>
              <a:gd name="connsiteX388" fmla="*/ 780666 w 1728767"/>
              <a:gd name="connsiteY388" fmla="*/ 1269276 h 1656843"/>
              <a:gd name="connsiteX389" fmla="*/ 780666 w 1728767"/>
              <a:gd name="connsiteY389" fmla="*/ 1268752 h 1656843"/>
              <a:gd name="connsiteX390" fmla="*/ 734272 w 1728767"/>
              <a:gd name="connsiteY390" fmla="*/ 1262288 h 1656843"/>
              <a:gd name="connsiteX391" fmla="*/ 734272 w 1728767"/>
              <a:gd name="connsiteY391" fmla="*/ 1273468 h 1656843"/>
              <a:gd name="connsiteX392" fmla="*/ 734272 w 1728767"/>
              <a:gd name="connsiteY392" fmla="*/ 1262288 h 1656843"/>
              <a:gd name="connsiteX393" fmla="*/ 697098 w 1728767"/>
              <a:gd name="connsiteY393" fmla="*/ 1262288 h 1656843"/>
              <a:gd name="connsiteX394" fmla="*/ 697098 w 1728767"/>
              <a:gd name="connsiteY394" fmla="*/ 1273468 h 1656843"/>
              <a:gd name="connsiteX395" fmla="*/ 706317 w 1728767"/>
              <a:gd name="connsiteY395" fmla="*/ 1262288 h 1656843"/>
              <a:gd name="connsiteX396" fmla="*/ 758338 w 1728767"/>
              <a:gd name="connsiteY396" fmla="*/ 1257571 h 1656843"/>
              <a:gd name="connsiteX397" fmla="*/ 762228 w 1728767"/>
              <a:gd name="connsiteY397" fmla="*/ 1262288 h 1656843"/>
              <a:gd name="connsiteX398" fmla="*/ 771447 w 1728767"/>
              <a:gd name="connsiteY398" fmla="*/ 1273468 h 1656843"/>
              <a:gd name="connsiteX399" fmla="*/ 762228 w 1728767"/>
              <a:gd name="connsiteY399" fmla="*/ 1285009 h 1656843"/>
              <a:gd name="connsiteX400" fmla="*/ 753008 w 1728767"/>
              <a:gd name="connsiteY400" fmla="*/ 1296190 h 1656843"/>
              <a:gd name="connsiteX401" fmla="*/ 743492 w 1728767"/>
              <a:gd name="connsiteY401" fmla="*/ 1296190 h 1656843"/>
              <a:gd name="connsiteX402" fmla="*/ 753008 w 1728767"/>
              <a:gd name="connsiteY402" fmla="*/ 1285009 h 1656843"/>
              <a:gd name="connsiteX403" fmla="*/ 743492 w 1728767"/>
              <a:gd name="connsiteY403" fmla="*/ 1285009 h 1656843"/>
              <a:gd name="connsiteX404" fmla="*/ 743492 w 1728767"/>
              <a:gd name="connsiteY404" fmla="*/ 1283567 h 1656843"/>
              <a:gd name="connsiteX405" fmla="*/ 743492 w 1728767"/>
              <a:gd name="connsiteY405" fmla="*/ 1273468 h 1656843"/>
              <a:gd name="connsiteX406" fmla="*/ 743492 w 1728767"/>
              <a:gd name="connsiteY406" fmla="*/ 1262288 h 1656843"/>
              <a:gd name="connsiteX407" fmla="*/ 753008 w 1728767"/>
              <a:gd name="connsiteY407" fmla="*/ 1262288 h 1656843"/>
              <a:gd name="connsiteX408" fmla="*/ 758338 w 1728767"/>
              <a:gd name="connsiteY408" fmla="*/ 1257571 h 1656843"/>
              <a:gd name="connsiteX409" fmla="*/ 920145 w 1728767"/>
              <a:gd name="connsiteY409" fmla="*/ 1251108 h 1656843"/>
              <a:gd name="connsiteX410" fmla="*/ 920145 w 1728767"/>
              <a:gd name="connsiteY410" fmla="*/ 1255300 h 1656843"/>
              <a:gd name="connsiteX411" fmla="*/ 920145 w 1728767"/>
              <a:gd name="connsiteY411" fmla="*/ 1255824 h 1656843"/>
              <a:gd name="connsiteX412" fmla="*/ 920145 w 1728767"/>
              <a:gd name="connsiteY412" fmla="*/ 1262288 h 1656843"/>
              <a:gd name="connsiteX413" fmla="*/ 929365 w 1728767"/>
              <a:gd name="connsiteY413" fmla="*/ 1262288 h 1656843"/>
              <a:gd name="connsiteX414" fmla="*/ 929365 w 1728767"/>
              <a:gd name="connsiteY414" fmla="*/ 1251108 h 1656843"/>
              <a:gd name="connsiteX415" fmla="*/ 920145 w 1728767"/>
              <a:gd name="connsiteY415" fmla="*/ 1251108 h 1656843"/>
              <a:gd name="connsiteX416" fmla="*/ 864532 w 1728767"/>
              <a:gd name="connsiteY416" fmla="*/ 1251108 h 1656843"/>
              <a:gd name="connsiteX417" fmla="*/ 855016 w 1728767"/>
              <a:gd name="connsiteY417" fmla="*/ 1262288 h 1656843"/>
              <a:gd name="connsiteX418" fmla="*/ 856205 w 1728767"/>
              <a:gd name="connsiteY418" fmla="*/ 1262288 h 1656843"/>
              <a:gd name="connsiteX419" fmla="*/ 863343 w 1728767"/>
              <a:gd name="connsiteY419" fmla="*/ 1262288 h 1656843"/>
              <a:gd name="connsiteX420" fmla="*/ 864532 w 1728767"/>
              <a:gd name="connsiteY420" fmla="*/ 1262288 h 1656843"/>
              <a:gd name="connsiteX421" fmla="*/ 864532 w 1728767"/>
              <a:gd name="connsiteY421" fmla="*/ 1273468 h 1656843"/>
              <a:gd name="connsiteX422" fmla="*/ 864532 w 1728767"/>
              <a:gd name="connsiteY422" fmla="*/ 1285009 h 1656843"/>
              <a:gd name="connsiteX423" fmla="*/ 855016 w 1728767"/>
              <a:gd name="connsiteY423" fmla="*/ 1296190 h 1656843"/>
              <a:gd name="connsiteX424" fmla="*/ 864532 w 1728767"/>
              <a:gd name="connsiteY424" fmla="*/ 1285009 h 1656843"/>
              <a:gd name="connsiteX425" fmla="*/ 873752 w 1728767"/>
              <a:gd name="connsiteY425" fmla="*/ 1285009 h 1656843"/>
              <a:gd name="connsiteX426" fmla="*/ 873752 w 1728767"/>
              <a:gd name="connsiteY426" fmla="*/ 1296190 h 1656843"/>
              <a:gd name="connsiteX427" fmla="*/ 873752 w 1728767"/>
              <a:gd name="connsiteY427" fmla="*/ 1285009 h 1656843"/>
              <a:gd name="connsiteX428" fmla="*/ 873752 w 1728767"/>
              <a:gd name="connsiteY428" fmla="*/ 1273468 h 1656843"/>
              <a:gd name="connsiteX429" fmla="*/ 873752 w 1728767"/>
              <a:gd name="connsiteY429" fmla="*/ 1262288 h 1656843"/>
              <a:gd name="connsiteX430" fmla="*/ 867990 w 1728767"/>
              <a:gd name="connsiteY430" fmla="*/ 1262288 h 1656843"/>
              <a:gd name="connsiteX431" fmla="*/ 864532 w 1728767"/>
              <a:gd name="connsiteY431" fmla="*/ 1262288 h 1656843"/>
              <a:gd name="connsiteX432" fmla="*/ 864532 w 1728767"/>
              <a:gd name="connsiteY432" fmla="*/ 1251108 h 1656843"/>
              <a:gd name="connsiteX433" fmla="*/ 790183 w 1728767"/>
              <a:gd name="connsiteY433" fmla="*/ 1251108 h 1656843"/>
              <a:gd name="connsiteX434" fmla="*/ 780666 w 1728767"/>
              <a:gd name="connsiteY434" fmla="*/ 1262288 h 1656843"/>
              <a:gd name="connsiteX435" fmla="*/ 753008 w 1728767"/>
              <a:gd name="connsiteY435" fmla="*/ 1251108 h 1656843"/>
              <a:gd name="connsiteX436" fmla="*/ 753008 w 1728767"/>
              <a:gd name="connsiteY436" fmla="*/ 1251108 h 1656843"/>
              <a:gd name="connsiteX437" fmla="*/ 697098 w 1728767"/>
              <a:gd name="connsiteY437" fmla="*/ 1251108 h 1656843"/>
              <a:gd name="connsiteX438" fmla="*/ 687879 w 1728767"/>
              <a:gd name="connsiteY438" fmla="*/ 1262288 h 1656843"/>
              <a:gd name="connsiteX439" fmla="*/ 697098 w 1728767"/>
              <a:gd name="connsiteY439" fmla="*/ 1251108 h 1656843"/>
              <a:gd name="connsiteX440" fmla="*/ 1115238 w 1728767"/>
              <a:gd name="connsiteY440" fmla="*/ 1239567 h 1656843"/>
              <a:gd name="connsiteX441" fmla="*/ 1106018 w 1728767"/>
              <a:gd name="connsiteY441" fmla="*/ 1251108 h 1656843"/>
              <a:gd name="connsiteX442" fmla="*/ 1107171 w 1728767"/>
              <a:gd name="connsiteY442" fmla="*/ 1251108 h 1656843"/>
              <a:gd name="connsiteX443" fmla="*/ 1114085 w 1728767"/>
              <a:gd name="connsiteY443" fmla="*/ 1251108 h 1656843"/>
              <a:gd name="connsiteX444" fmla="*/ 1115238 w 1728767"/>
              <a:gd name="connsiteY444" fmla="*/ 1251108 h 1656843"/>
              <a:gd name="connsiteX445" fmla="*/ 1115238 w 1728767"/>
              <a:gd name="connsiteY445" fmla="*/ 1239567 h 1656843"/>
              <a:gd name="connsiteX446" fmla="*/ 1050405 w 1728767"/>
              <a:gd name="connsiteY446" fmla="*/ 1239567 h 1656843"/>
              <a:gd name="connsiteX447" fmla="*/ 1050405 w 1728767"/>
              <a:gd name="connsiteY447" fmla="*/ 1251108 h 1656843"/>
              <a:gd name="connsiteX448" fmla="*/ 1059624 w 1728767"/>
              <a:gd name="connsiteY448" fmla="*/ 1239567 h 1656843"/>
              <a:gd name="connsiteX449" fmla="*/ 901707 w 1728767"/>
              <a:gd name="connsiteY449" fmla="*/ 1239567 h 1656843"/>
              <a:gd name="connsiteX450" fmla="*/ 901707 w 1728767"/>
              <a:gd name="connsiteY450" fmla="*/ 1251108 h 1656843"/>
              <a:gd name="connsiteX451" fmla="*/ 901707 w 1728767"/>
              <a:gd name="connsiteY451" fmla="*/ 1262288 h 1656843"/>
              <a:gd name="connsiteX452" fmla="*/ 894569 w 1728767"/>
              <a:gd name="connsiteY452" fmla="*/ 1262288 h 1656843"/>
              <a:gd name="connsiteX453" fmla="*/ 893380 w 1728767"/>
              <a:gd name="connsiteY453" fmla="*/ 1262288 h 1656843"/>
              <a:gd name="connsiteX454" fmla="*/ 892190 w 1728767"/>
              <a:gd name="connsiteY454" fmla="*/ 1262288 h 1656843"/>
              <a:gd name="connsiteX455" fmla="*/ 892190 w 1728767"/>
              <a:gd name="connsiteY455" fmla="*/ 1251108 h 1656843"/>
              <a:gd name="connsiteX456" fmla="*/ 882971 w 1728767"/>
              <a:gd name="connsiteY456" fmla="*/ 1251108 h 1656843"/>
              <a:gd name="connsiteX457" fmla="*/ 882971 w 1728767"/>
              <a:gd name="connsiteY457" fmla="*/ 1262288 h 1656843"/>
              <a:gd name="connsiteX458" fmla="*/ 882971 w 1728767"/>
              <a:gd name="connsiteY458" fmla="*/ 1273468 h 1656843"/>
              <a:gd name="connsiteX459" fmla="*/ 884123 w 1728767"/>
              <a:gd name="connsiteY459" fmla="*/ 1273468 h 1656843"/>
              <a:gd name="connsiteX460" fmla="*/ 886428 w 1728767"/>
              <a:gd name="connsiteY460" fmla="*/ 1273468 h 1656843"/>
              <a:gd name="connsiteX461" fmla="*/ 892190 w 1728767"/>
              <a:gd name="connsiteY461" fmla="*/ 1273468 h 1656843"/>
              <a:gd name="connsiteX462" fmla="*/ 901707 w 1728767"/>
              <a:gd name="connsiteY462" fmla="*/ 1262288 h 1656843"/>
              <a:gd name="connsiteX463" fmla="*/ 901707 w 1728767"/>
              <a:gd name="connsiteY463" fmla="*/ 1273468 h 1656843"/>
              <a:gd name="connsiteX464" fmla="*/ 901707 w 1728767"/>
              <a:gd name="connsiteY464" fmla="*/ 1285009 h 1656843"/>
              <a:gd name="connsiteX465" fmla="*/ 908621 w 1728767"/>
              <a:gd name="connsiteY465" fmla="*/ 1285009 h 1656843"/>
              <a:gd name="connsiteX466" fmla="*/ 909774 w 1728767"/>
              <a:gd name="connsiteY466" fmla="*/ 1285009 h 1656843"/>
              <a:gd name="connsiteX467" fmla="*/ 910926 w 1728767"/>
              <a:gd name="connsiteY467" fmla="*/ 1285009 h 1656843"/>
              <a:gd name="connsiteX468" fmla="*/ 910926 w 1728767"/>
              <a:gd name="connsiteY468" fmla="*/ 1283567 h 1656843"/>
              <a:gd name="connsiteX469" fmla="*/ 910926 w 1728767"/>
              <a:gd name="connsiteY469" fmla="*/ 1273468 h 1656843"/>
              <a:gd name="connsiteX470" fmla="*/ 909774 w 1728767"/>
              <a:gd name="connsiteY470" fmla="*/ 1273468 h 1656843"/>
              <a:gd name="connsiteX471" fmla="*/ 901707 w 1728767"/>
              <a:gd name="connsiteY471" fmla="*/ 1273468 h 1656843"/>
              <a:gd name="connsiteX472" fmla="*/ 910926 w 1728767"/>
              <a:gd name="connsiteY472" fmla="*/ 1262288 h 1656843"/>
              <a:gd name="connsiteX473" fmla="*/ 901707 w 1728767"/>
              <a:gd name="connsiteY473" fmla="*/ 1262288 h 1656843"/>
              <a:gd name="connsiteX474" fmla="*/ 910926 w 1728767"/>
              <a:gd name="connsiteY474" fmla="*/ 1251108 h 1656843"/>
              <a:gd name="connsiteX475" fmla="*/ 901707 w 1728767"/>
              <a:gd name="connsiteY475" fmla="*/ 1251108 h 1656843"/>
              <a:gd name="connsiteX476" fmla="*/ 910926 w 1728767"/>
              <a:gd name="connsiteY476" fmla="*/ 1239567 h 1656843"/>
              <a:gd name="connsiteX477" fmla="*/ 855016 w 1728767"/>
              <a:gd name="connsiteY477" fmla="*/ 1239567 h 1656843"/>
              <a:gd name="connsiteX478" fmla="*/ 855016 w 1728767"/>
              <a:gd name="connsiteY478" fmla="*/ 1251108 h 1656843"/>
              <a:gd name="connsiteX479" fmla="*/ 864532 w 1728767"/>
              <a:gd name="connsiteY479" fmla="*/ 1239567 h 1656843"/>
              <a:gd name="connsiteX480" fmla="*/ 855016 w 1728767"/>
              <a:gd name="connsiteY480" fmla="*/ 1239567 h 1656843"/>
              <a:gd name="connsiteX481" fmla="*/ 753008 w 1728767"/>
              <a:gd name="connsiteY481" fmla="*/ 1239567 h 1656843"/>
              <a:gd name="connsiteX482" fmla="*/ 753008 w 1728767"/>
              <a:gd name="connsiteY482" fmla="*/ 1251108 h 1656843"/>
              <a:gd name="connsiteX483" fmla="*/ 743492 w 1728767"/>
              <a:gd name="connsiteY483" fmla="*/ 1262288 h 1656843"/>
              <a:gd name="connsiteX484" fmla="*/ 734272 w 1728767"/>
              <a:gd name="connsiteY484" fmla="*/ 1262288 h 1656843"/>
              <a:gd name="connsiteX485" fmla="*/ 743492 w 1728767"/>
              <a:gd name="connsiteY485" fmla="*/ 1251108 h 1656843"/>
              <a:gd name="connsiteX486" fmla="*/ 753008 w 1728767"/>
              <a:gd name="connsiteY486" fmla="*/ 1239567 h 1656843"/>
              <a:gd name="connsiteX487" fmla="*/ 474050 w 1728767"/>
              <a:gd name="connsiteY487" fmla="*/ 1239567 h 1656843"/>
              <a:gd name="connsiteX488" fmla="*/ 483270 w 1728767"/>
              <a:gd name="connsiteY488" fmla="*/ 1251108 h 1656843"/>
              <a:gd name="connsiteX489" fmla="*/ 474050 w 1728767"/>
              <a:gd name="connsiteY489" fmla="*/ 1251108 h 1656843"/>
              <a:gd name="connsiteX490" fmla="*/ 464831 w 1728767"/>
              <a:gd name="connsiteY490" fmla="*/ 1251108 h 1656843"/>
              <a:gd name="connsiteX491" fmla="*/ 474050 w 1728767"/>
              <a:gd name="connsiteY491" fmla="*/ 1239567 h 1656843"/>
              <a:gd name="connsiteX492" fmla="*/ 474050 w 1728767"/>
              <a:gd name="connsiteY492" fmla="*/ 1239567 h 1656843"/>
              <a:gd name="connsiteX493" fmla="*/ 483270 w 1728767"/>
              <a:gd name="connsiteY493" fmla="*/ 1239567 h 1656843"/>
              <a:gd name="connsiteX494" fmla="*/ 483270 w 1728767"/>
              <a:gd name="connsiteY494" fmla="*/ 1251108 h 1656843"/>
              <a:gd name="connsiteX495" fmla="*/ 474050 w 1728767"/>
              <a:gd name="connsiteY495" fmla="*/ 1239567 h 1656843"/>
              <a:gd name="connsiteX496" fmla="*/ 455612 w 1728767"/>
              <a:gd name="connsiteY496" fmla="*/ 1239567 h 1656843"/>
              <a:gd name="connsiteX497" fmla="*/ 464831 w 1728767"/>
              <a:gd name="connsiteY497" fmla="*/ 1239567 h 1656843"/>
              <a:gd name="connsiteX498" fmla="*/ 464831 w 1728767"/>
              <a:gd name="connsiteY498" fmla="*/ 1251108 h 1656843"/>
              <a:gd name="connsiteX499" fmla="*/ 464831 w 1728767"/>
              <a:gd name="connsiteY499" fmla="*/ 1262288 h 1656843"/>
              <a:gd name="connsiteX500" fmla="*/ 455612 w 1728767"/>
              <a:gd name="connsiteY500" fmla="*/ 1262288 h 1656843"/>
              <a:gd name="connsiteX501" fmla="*/ 455612 w 1728767"/>
              <a:gd name="connsiteY501" fmla="*/ 1251108 h 1656843"/>
              <a:gd name="connsiteX502" fmla="*/ 1459325 w 1728767"/>
              <a:gd name="connsiteY502" fmla="*/ 1228387 h 1656843"/>
              <a:gd name="connsiteX503" fmla="*/ 1459325 w 1728767"/>
              <a:gd name="connsiteY503" fmla="*/ 1231182 h 1656843"/>
              <a:gd name="connsiteX504" fmla="*/ 1459325 w 1728767"/>
              <a:gd name="connsiteY504" fmla="*/ 1239567 h 1656843"/>
              <a:gd name="connsiteX505" fmla="*/ 1468545 w 1728767"/>
              <a:gd name="connsiteY505" fmla="*/ 1239567 h 1656843"/>
              <a:gd name="connsiteX506" fmla="*/ 1477764 w 1728767"/>
              <a:gd name="connsiteY506" fmla="*/ 1239567 h 1656843"/>
              <a:gd name="connsiteX507" fmla="*/ 1486983 w 1728767"/>
              <a:gd name="connsiteY507" fmla="*/ 1228387 h 1656843"/>
              <a:gd name="connsiteX508" fmla="*/ 1486983 w 1728767"/>
              <a:gd name="connsiteY508" fmla="*/ 1239567 h 1656843"/>
              <a:gd name="connsiteX509" fmla="*/ 1496500 w 1728767"/>
              <a:gd name="connsiteY509" fmla="*/ 1239567 h 1656843"/>
              <a:gd name="connsiteX510" fmla="*/ 1496500 w 1728767"/>
              <a:gd name="connsiteY510" fmla="*/ 1228387 h 1656843"/>
              <a:gd name="connsiteX511" fmla="*/ 1489362 w 1728767"/>
              <a:gd name="connsiteY511" fmla="*/ 1228387 h 1656843"/>
              <a:gd name="connsiteX512" fmla="*/ 1486983 w 1728767"/>
              <a:gd name="connsiteY512" fmla="*/ 1228387 h 1656843"/>
              <a:gd name="connsiteX513" fmla="*/ 1477764 w 1728767"/>
              <a:gd name="connsiteY513" fmla="*/ 1228387 h 1656843"/>
              <a:gd name="connsiteX514" fmla="*/ 1468545 w 1728767"/>
              <a:gd name="connsiteY514" fmla="*/ 1228387 h 1656843"/>
              <a:gd name="connsiteX515" fmla="*/ 1180367 w 1728767"/>
              <a:gd name="connsiteY515" fmla="*/ 1228387 h 1656843"/>
              <a:gd name="connsiteX516" fmla="*/ 1183825 w 1728767"/>
              <a:gd name="connsiteY516" fmla="*/ 1228387 h 1656843"/>
              <a:gd name="connsiteX517" fmla="*/ 1184977 w 1728767"/>
              <a:gd name="connsiteY517" fmla="*/ 1228387 h 1656843"/>
              <a:gd name="connsiteX518" fmla="*/ 1189587 w 1728767"/>
              <a:gd name="connsiteY518" fmla="*/ 1228387 h 1656843"/>
              <a:gd name="connsiteX519" fmla="*/ 1185899 w 1728767"/>
              <a:gd name="connsiteY519" fmla="*/ 1231741 h 1656843"/>
              <a:gd name="connsiteX520" fmla="*/ 1184977 w 1728767"/>
              <a:gd name="connsiteY520" fmla="*/ 1229784 h 1656843"/>
              <a:gd name="connsiteX521" fmla="*/ 1180367 w 1728767"/>
              <a:gd name="connsiteY521" fmla="*/ 1228387 h 1656843"/>
              <a:gd name="connsiteX522" fmla="*/ 1106018 w 1728767"/>
              <a:gd name="connsiteY522" fmla="*/ 1228387 h 1656843"/>
              <a:gd name="connsiteX523" fmla="*/ 1096799 w 1728767"/>
              <a:gd name="connsiteY523" fmla="*/ 1239567 h 1656843"/>
              <a:gd name="connsiteX524" fmla="*/ 994495 w 1728767"/>
              <a:gd name="connsiteY524" fmla="*/ 1228387 h 1656843"/>
              <a:gd name="connsiteX525" fmla="*/ 985275 w 1728767"/>
              <a:gd name="connsiteY525" fmla="*/ 1239567 h 1656843"/>
              <a:gd name="connsiteX526" fmla="*/ 994495 w 1728767"/>
              <a:gd name="connsiteY526" fmla="*/ 1228387 h 1656843"/>
              <a:gd name="connsiteX527" fmla="*/ 985275 w 1728767"/>
              <a:gd name="connsiteY527" fmla="*/ 1228387 h 1656843"/>
              <a:gd name="connsiteX528" fmla="*/ 985275 w 1728767"/>
              <a:gd name="connsiteY528" fmla="*/ 1239567 h 1656843"/>
              <a:gd name="connsiteX529" fmla="*/ 976056 w 1728767"/>
              <a:gd name="connsiteY529" fmla="*/ 1239567 h 1656843"/>
              <a:gd name="connsiteX530" fmla="*/ 976056 w 1728767"/>
              <a:gd name="connsiteY530" fmla="*/ 1246239 h 1656843"/>
              <a:gd name="connsiteX531" fmla="*/ 976056 w 1728767"/>
              <a:gd name="connsiteY531" fmla="*/ 1251108 h 1656843"/>
              <a:gd name="connsiteX532" fmla="*/ 985275 w 1728767"/>
              <a:gd name="connsiteY532" fmla="*/ 1239567 h 1656843"/>
              <a:gd name="connsiteX533" fmla="*/ 985275 w 1728767"/>
              <a:gd name="connsiteY533" fmla="*/ 1251108 h 1656843"/>
              <a:gd name="connsiteX534" fmla="*/ 986428 w 1728767"/>
              <a:gd name="connsiteY534" fmla="*/ 1251108 h 1656843"/>
              <a:gd name="connsiteX535" fmla="*/ 991037 w 1728767"/>
              <a:gd name="connsiteY535" fmla="*/ 1251108 h 1656843"/>
              <a:gd name="connsiteX536" fmla="*/ 994495 w 1728767"/>
              <a:gd name="connsiteY536" fmla="*/ 1251108 h 1656843"/>
              <a:gd name="connsiteX537" fmla="*/ 994495 w 1728767"/>
              <a:gd name="connsiteY537" fmla="*/ 1249665 h 1656843"/>
              <a:gd name="connsiteX538" fmla="*/ 994495 w 1728767"/>
              <a:gd name="connsiteY538" fmla="*/ 1246780 h 1656843"/>
              <a:gd name="connsiteX539" fmla="*/ 994495 w 1728767"/>
              <a:gd name="connsiteY539" fmla="*/ 1246239 h 1656843"/>
              <a:gd name="connsiteX540" fmla="*/ 994495 w 1728767"/>
              <a:gd name="connsiteY540" fmla="*/ 1239567 h 1656843"/>
              <a:gd name="connsiteX541" fmla="*/ 994495 w 1728767"/>
              <a:gd name="connsiteY541" fmla="*/ 1228387 h 1656843"/>
              <a:gd name="connsiteX542" fmla="*/ 855016 w 1728767"/>
              <a:gd name="connsiteY542" fmla="*/ 1228387 h 1656843"/>
              <a:gd name="connsiteX543" fmla="*/ 864532 w 1728767"/>
              <a:gd name="connsiteY543" fmla="*/ 1228387 h 1656843"/>
              <a:gd name="connsiteX544" fmla="*/ 520444 w 1728767"/>
              <a:gd name="connsiteY544" fmla="*/ 1228387 h 1656843"/>
              <a:gd name="connsiteX545" fmla="*/ 511225 w 1728767"/>
              <a:gd name="connsiteY545" fmla="*/ 1239567 h 1656843"/>
              <a:gd name="connsiteX546" fmla="*/ 520444 w 1728767"/>
              <a:gd name="connsiteY546" fmla="*/ 1228387 h 1656843"/>
              <a:gd name="connsiteX547" fmla="*/ 483270 w 1728767"/>
              <a:gd name="connsiteY547" fmla="*/ 1228387 h 1656843"/>
              <a:gd name="connsiteX548" fmla="*/ 492786 w 1728767"/>
              <a:gd name="connsiteY548" fmla="*/ 1228387 h 1656843"/>
              <a:gd name="connsiteX549" fmla="*/ 492786 w 1728767"/>
              <a:gd name="connsiteY549" fmla="*/ 1239567 h 1656843"/>
              <a:gd name="connsiteX550" fmla="*/ 483270 w 1728767"/>
              <a:gd name="connsiteY550" fmla="*/ 1239567 h 1656843"/>
              <a:gd name="connsiteX551" fmla="*/ 483270 w 1728767"/>
              <a:gd name="connsiteY551" fmla="*/ 1229784 h 1656843"/>
              <a:gd name="connsiteX552" fmla="*/ 427657 w 1728767"/>
              <a:gd name="connsiteY552" fmla="*/ 1228387 h 1656843"/>
              <a:gd name="connsiteX553" fmla="*/ 427657 w 1728767"/>
              <a:gd name="connsiteY553" fmla="*/ 1239567 h 1656843"/>
              <a:gd name="connsiteX554" fmla="*/ 427657 w 1728767"/>
              <a:gd name="connsiteY554" fmla="*/ 1228387 h 1656843"/>
              <a:gd name="connsiteX555" fmla="*/ 390482 w 1728767"/>
              <a:gd name="connsiteY555" fmla="*/ 1228387 h 1656843"/>
              <a:gd name="connsiteX556" fmla="*/ 390482 w 1728767"/>
              <a:gd name="connsiteY556" fmla="*/ 1239567 h 1656843"/>
              <a:gd name="connsiteX557" fmla="*/ 399701 w 1728767"/>
              <a:gd name="connsiteY557" fmla="*/ 1239567 h 1656843"/>
              <a:gd name="connsiteX558" fmla="*/ 399701 w 1728767"/>
              <a:gd name="connsiteY558" fmla="*/ 1228387 h 1656843"/>
              <a:gd name="connsiteX559" fmla="*/ 1533675 w 1728767"/>
              <a:gd name="connsiteY559" fmla="*/ 1217206 h 1656843"/>
              <a:gd name="connsiteX560" fmla="*/ 1524158 w 1728767"/>
              <a:gd name="connsiteY560" fmla="*/ 1228387 h 1656843"/>
              <a:gd name="connsiteX561" fmla="*/ 1533675 w 1728767"/>
              <a:gd name="connsiteY561" fmla="*/ 1228387 h 1656843"/>
              <a:gd name="connsiteX562" fmla="*/ 1542894 w 1728767"/>
              <a:gd name="connsiteY562" fmla="*/ 1228387 h 1656843"/>
              <a:gd name="connsiteX563" fmla="*/ 1552113 w 1728767"/>
              <a:gd name="connsiteY563" fmla="*/ 1228387 h 1656843"/>
              <a:gd name="connsiteX564" fmla="*/ 1552113 w 1728767"/>
              <a:gd name="connsiteY564" fmla="*/ 1217206 h 1656843"/>
              <a:gd name="connsiteX565" fmla="*/ 1561332 w 1728767"/>
              <a:gd name="connsiteY565" fmla="*/ 1217206 h 1656843"/>
              <a:gd name="connsiteX566" fmla="*/ 1552113 w 1728767"/>
              <a:gd name="connsiteY566" fmla="*/ 1217206 h 1656843"/>
              <a:gd name="connsiteX567" fmla="*/ 1542894 w 1728767"/>
              <a:gd name="connsiteY567" fmla="*/ 1217206 h 1656843"/>
              <a:gd name="connsiteX568" fmla="*/ 1542894 w 1728767"/>
              <a:gd name="connsiteY568" fmla="*/ 1228387 h 1656843"/>
              <a:gd name="connsiteX569" fmla="*/ 1533675 w 1728767"/>
              <a:gd name="connsiteY569" fmla="*/ 1217206 h 1656843"/>
              <a:gd name="connsiteX570" fmla="*/ 1394196 w 1728767"/>
              <a:gd name="connsiteY570" fmla="*/ 1217206 h 1656843"/>
              <a:gd name="connsiteX571" fmla="*/ 1394196 w 1728767"/>
              <a:gd name="connsiteY571" fmla="*/ 1228387 h 1656843"/>
              <a:gd name="connsiteX572" fmla="*/ 1403415 w 1728767"/>
              <a:gd name="connsiteY572" fmla="*/ 1228387 h 1656843"/>
              <a:gd name="connsiteX573" fmla="*/ 1412634 w 1728767"/>
              <a:gd name="connsiteY573" fmla="*/ 1228387 h 1656843"/>
              <a:gd name="connsiteX574" fmla="*/ 1412634 w 1728767"/>
              <a:gd name="connsiteY574" fmla="*/ 1221923 h 1656843"/>
              <a:gd name="connsiteX575" fmla="*/ 1412634 w 1728767"/>
              <a:gd name="connsiteY575" fmla="*/ 1221399 h 1656843"/>
              <a:gd name="connsiteX576" fmla="*/ 1412634 w 1728767"/>
              <a:gd name="connsiteY576" fmla="*/ 1217206 h 1656843"/>
              <a:gd name="connsiteX577" fmla="*/ 1403415 w 1728767"/>
              <a:gd name="connsiteY577" fmla="*/ 1217206 h 1656843"/>
              <a:gd name="connsiteX578" fmla="*/ 1171148 w 1728767"/>
              <a:gd name="connsiteY578" fmla="*/ 1217206 h 1656843"/>
              <a:gd name="connsiteX579" fmla="*/ 1171148 w 1728767"/>
              <a:gd name="connsiteY579" fmla="*/ 1217206 h 1656843"/>
              <a:gd name="connsiteX580" fmla="*/ 1580068 w 1728767"/>
              <a:gd name="connsiteY580" fmla="*/ 1206026 h 1656843"/>
              <a:gd name="connsiteX581" fmla="*/ 1580068 w 1728767"/>
              <a:gd name="connsiteY581" fmla="*/ 1217206 h 1656843"/>
              <a:gd name="connsiteX582" fmla="*/ 1589288 w 1728767"/>
              <a:gd name="connsiteY582" fmla="*/ 1206026 h 1656843"/>
              <a:gd name="connsiteX583" fmla="*/ 1347802 w 1728767"/>
              <a:gd name="connsiteY583" fmla="*/ 1206026 h 1656843"/>
              <a:gd name="connsiteX584" fmla="*/ 1338285 w 1728767"/>
              <a:gd name="connsiteY584" fmla="*/ 1217206 h 1656843"/>
              <a:gd name="connsiteX585" fmla="*/ 1347802 w 1728767"/>
              <a:gd name="connsiteY585" fmla="*/ 1217206 h 1656843"/>
              <a:gd name="connsiteX586" fmla="*/ 1357021 w 1728767"/>
              <a:gd name="connsiteY586" fmla="*/ 1217206 h 1656843"/>
              <a:gd name="connsiteX587" fmla="*/ 1357021 w 1728767"/>
              <a:gd name="connsiteY587" fmla="*/ 1208821 h 1656843"/>
              <a:gd name="connsiteX588" fmla="*/ 1357021 w 1728767"/>
              <a:gd name="connsiteY588" fmla="*/ 1206026 h 1656843"/>
              <a:gd name="connsiteX589" fmla="*/ 1347802 w 1728767"/>
              <a:gd name="connsiteY589" fmla="*/ 1206026 h 1656843"/>
              <a:gd name="connsiteX590" fmla="*/ 1050405 w 1728767"/>
              <a:gd name="connsiteY590" fmla="*/ 1206026 h 1656843"/>
              <a:gd name="connsiteX591" fmla="*/ 1050405 w 1728767"/>
              <a:gd name="connsiteY591" fmla="*/ 1206026 h 1656843"/>
              <a:gd name="connsiteX592" fmla="*/ 882971 w 1728767"/>
              <a:gd name="connsiteY592" fmla="*/ 1206026 h 1656843"/>
              <a:gd name="connsiteX593" fmla="*/ 882971 w 1728767"/>
              <a:gd name="connsiteY593" fmla="*/ 1217206 h 1656843"/>
              <a:gd name="connsiteX594" fmla="*/ 892190 w 1728767"/>
              <a:gd name="connsiteY594" fmla="*/ 1206026 h 1656843"/>
              <a:gd name="connsiteX595" fmla="*/ 891038 w 1728767"/>
              <a:gd name="connsiteY595" fmla="*/ 1206026 h 1656843"/>
              <a:gd name="connsiteX596" fmla="*/ 882971 w 1728767"/>
              <a:gd name="connsiteY596" fmla="*/ 1206026 h 1656843"/>
              <a:gd name="connsiteX597" fmla="*/ 827358 w 1728767"/>
              <a:gd name="connsiteY597" fmla="*/ 1206026 h 1656843"/>
              <a:gd name="connsiteX598" fmla="*/ 836577 w 1728767"/>
              <a:gd name="connsiteY598" fmla="*/ 1206026 h 1656843"/>
              <a:gd name="connsiteX599" fmla="*/ 827358 w 1728767"/>
              <a:gd name="connsiteY599" fmla="*/ 1217206 h 1656843"/>
              <a:gd name="connsiteX600" fmla="*/ 817841 w 1728767"/>
              <a:gd name="connsiteY600" fmla="*/ 1217206 h 1656843"/>
              <a:gd name="connsiteX601" fmla="*/ 827358 w 1728767"/>
              <a:gd name="connsiteY601" fmla="*/ 1206026 h 1656843"/>
              <a:gd name="connsiteX602" fmla="*/ 817841 w 1728767"/>
              <a:gd name="connsiteY602" fmla="*/ 1206026 h 1656843"/>
              <a:gd name="connsiteX603" fmla="*/ 817841 w 1728767"/>
              <a:gd name="connsiteY603" fmla="*/ 1217206 h 1656843"/>
              <a:gd name="connsiteX604" fmla="*/ 812079 w 1728767"/>
              <a:gd name="connsiteY604" fmla="*/ 1217206 h 1656843"/>
              <a:gd name="connsiteX605" fmla="*/ 808622 w 1728767"/>
              <a:gd name="connsiteY605" fmla="*/ 1217206 h 1656843"/>
              <a:gd name="connsiteX606" fmla="*/ 576355 w 1728767"/>
              <a:gd name="connsiteY606" fmla="*/ 1206026 h 1656843"/>
              <a:gd name="connsiteX607" fmla="*/ 585574 w 1728767"/>
              <a:gd name="connsiteY607" fmla="*/ 1206026 h 1656843"/>
              <a:gd name="connsiteX608" fmla="*/ 576355 w 1728767"/>
              <a:gd name="connsiteY608" fmla="*/ 1217206 h 1656843"/>
              <a:gd name="connsiteX609" fmla="*/ 567136 w 1728767"/>
              <a:gd name="connsiteY609" fmla="*/ 1217206 h 1656843"/>
              <a:gd name="connsiteX610" fmla="*/ 576355 w 1728767"/>
              <a:gd name="connsiteY610" fmla="*/ 1206026 h 1656843"/>
              <a:gd name="connsiteX611" fmla="*/ 511225 w 1728767"/>
              <a:gd name="connsiteY611" fmla="*/ 1206026 h 1656843"/>
              <a:gd name="connsiteX612" fmla="*/ 511225 w 1728767"/>
              <a:gd name="connsiteY612" fmla="*/ 1217206 h 1656843"/>
              <a:gd name="connsiteX613" fmla="*/ 520444 w 1728767"/>
              <a:gd name="connsiteY613" fmla="*/ 1206026 h 1656843"/>
              <a:gd name="connsiteX614" fmla="*/ 519292 w 1728767"/>
              <a:gd name="connsiteY614" fmla="*/ 1206026 h 1656843"/>
              <a:gd name="connsiteX615" fmla="*/ 514682 w 1728767"/>
              <a:gd name="connsiteY615" fmla="*/ 1206026 h 1656843"/>
              <a:gd name="connsiteX616" fmla="*/ 511225 w 1728767"/>
              <a:gd name="connsiteY616" fmla="*/ 1206026 h 1656843"/>
              <a:gd name="connsiteX617" fmla="*/ 418437 w 1728767"/>
              <a:gd name="connsiteY617" fmla="*/ 1206026 h 1656843"/>
              <a:gd name="connsiteX618" fmla="*/ 418437 w 1728767"/>
              <a:gd name="connsiteY618" fmla="*/ 1217206 h 1656843"/>
              <a:gd name="connsiteX619" fmla="*/ 427657 w 1728767"/>
              <a:gd name="connsiteY619" fmla="*/ 1206026 h 1656843"/>
              <a:gd name="connsiteX620" fmla="*/ 424199 w 1728767"/>
              <a:gd name="connsiteY620" fmla="*/ 1206026 h 1656843"/>
              <a:gd name="connsiteX621" fmla="*/ 1169708 w 1728767"/>
              <a:gd name="connsiteY621" fmla="*/ 1201309 h 1656843"/>
              <a:gd name="connsiteX622" fmla="*/ 1171148 w 1728767"/>
              <a:gd name="connsiteY622" fmla="*/ 1206026 h 1656843"/>
              <a:gd name="connsiteX623" fmla="*/ 1171148 w 1728767"/>
              <a:gd name="connsiteY623" fmla="*/ 1217206 h 1656843"/>
              <a:gd name="connsiteX624" fmla="*/ 1166539 w 1728767"/>
              <a:gd name="connsiteY624" fmla="*/ 1217206 h 1656843"/>
              <a:gd name="connsiteX625" fmla="*/ 1161929 w 1728767"/>
              <a:gd name="connsiteY625" fmla="*/ 1217206 h 1656843"/>
              <a:gd name="connsiteX626" fmla="*/ 1161929 w 1728767"/>
              <a:gd name="connsiteY626" fmla="*/ 1206026 h 1656843"/>
              <a:gd name="connsiteX627" fmla="*/ 1169708 w 1728767"/>
              <a:gd name="connsiteY627" fmla="*/ 1201309 h 1656843"/>
              <a:gd name="connsiteX628" fmla="*/ 1161929 w 1728767"/>
              <a:gd name="connsiteY628" fmla="*/ 1194846 h 1656843"/>
              <a:gd name="connsiteX629" fmla="*/ 1161929 w 1728767"/>
              <a:gd name="connsiteY629" fmla="*/ 1194846 h 1656843"/>
              <a:gd name="connsiteX630" fmla="*/ 1133974 w 1728767"/>
              <a:gd name="connsiteY630" fmla="*/ 1194846 h 1656843"/>
              <a:gd name="connsiteX631" fmla="*/ 1133974 w 1728767"/>
              <a:gd name="connsiteY631" fmla="*/ 1206026 h 1656843"/>
              <a:gd name="connsiteX632" fmla="*/ 1143193 w 1728767"/>
              <a:gd name="connsiteY632" fmla="*/ 1194846 h 1656843"/>
              <a:gd name="connsiteX633" fmla="*/ 1142040 w 1728767"/>
              <a:gd name="connsiteY633" fmla="*/ 1194846 h 1656843"/>
              <a:gd name="connsiteX634" fmla="*/ 1133974 w 1728767"/>
              <a:gd name="connsiteY634" fmla="*/ 1194846 h 1656843"/>
              <a:gd name="connsiteX635" fmla="*/ 966539 w 1728767"/>
              <a:gd name="connsiteY635" fmla="*/ 1194846 h 1656843"/>
              <a:gd name="connsiteX636" fmla="*/ 957320 w 1728767"/>
              <a:gd name="connsiteY636" fmla="*/ 1206026 h 1656843"/>
              <a:gd name="connsiteX637" fmla="*/ 966539 w 1728767"/>
              <a:gd name="connsiteY637" fmla="*/ 1194846 h 1656843"/>
              <a:gd name="connsiteX638" fmla="*/ 901707 w 1728767"/>
              <a:gd name="connsiteY638" fmla="*/ 1194846 h 1656843"/>
              <a:gd name="connsiteX639" fmla="*/ 901707 w 1728767"/>
              <a:gd name="connsiteY639" fmla="*/ 1206026 h 1656843"/>
              <a:gd name="connsiteX640" fmla="*/ 892190 w 1728767"/>
              <a:gd name="connsiteY640" fmla="*/ 1217206 h 1656843"/>
              <a:gd name="connsiteX641" fmla="*/ 893380 w 1728767"/>
              <a:gd name="connsiteY641" fmla="*/ 1217206 h 1656843"/>
              <a:gd name="connsiteX642" fmla="*/ 898138 w 1728767"/>
              <a:gd name="connsiteY642" fmla="*/ 1217206 h 1656843"/>
              <a:gd name="connsiteX643" fmla="*/ 901707 w 1728767"/>
              <a:gd name="connsiteY643" fmla="*/ 1217206 h 1656843"/>
              <a:gd name="connsiteX644" fmla="*/ 892190 w 1728767"/>
              <a:gd name="connsiteY644" fmla="*/ 1228387 h 1656843"/>
              <a:gd name="connsiteX645" fmla="*/ 901707 w 1728767"/>
              <a:gd name="connsiteY645" fmla="*/ 1228387 h 1656843"/>
              <a:gd name="connsiteX646" fmla="*/ 901707 w 1728767"/>
              <a:gd name="connsiteY646" fmla="*/ 1217206 h 1656843"/>
              <a:gd name="connsiteX647" fmla="*/ 901707 w 1728767"/>
              <a:gd name="connsiteY647" fmla="*/ 1206026 h 1656843"/>
              <a:gd name="connsiteX648" fmla="*/ 910926 w 1728767"/>
              <a:gd name="connsiteY648" fmla="*/ 1206026 h 1656843"/>
              <a:gd name="connsiteX649" fmla="*/ 910926 w 1728767"/>
              <a:gd name="connsiteY649" fmla="*/ 1194846 h 1656843"/>
              <a:gd name="connsiteX650" fmla="*/ 909774 w 1728767"/>
              <a:gd name="connsiteY650" fmla="*/ 1194846 h 1656843"/>
              <a:gd name="connsiteX651" fmla="*/ 907469 w 1728767"/>
              <a:gd name="connsiteY651" fmla="*/ 1194846 h 1656843"/>
              <a:gd name="connsiteX652" fmla="*/ 836577 w 1728767"/>
              <a:gd name="connsiteY652" fmla="*/ 1194846 h 1656843"/>
              <a:gd name="connsiteX653" fmla="*/ 827358 w 1728767"/>
              <a:gd name="connsiteY653" fmla="*/ 1206026 h 1656843"/>
              <a:gd name="connsiteX654" fmla="*/ 836577 w 1728767"/>
              <a:gd name="connsiteY654" fmla="*/ 1194846 h 1656843"/>
              <a:gd name="connsiteX655" fmla="*/ 483270 w 1728767"/>
              <a:gd name="connsiteY655" fmla="*/ 1194846 h 1656843"/>
              <a:gd name="connsiteX656" fmla="*/ 483270 w 1728767"/>
              <a:gd name="connsiteY656" fmla="*/ 1206026 h 1656843"/>
              <a:gd name="connsiteX657" fmla="*/ 887581 w 1728767"/>
              <a:gd name="connsiteY657" fmla="*/ 1189075 h 1656843"/>
              <a:gd name="connsiteX658" fmla="*/ 884123 w 1728767"/>
              <a:gd name="connsiteY658" fmla="*/ 1193403 h 1656843"/>
              <a:gd name="connsiteX659" fmla="*/ 882971 w 1728767"/>
              <a:gd name="connsiteY659" fmla="*/ 1194846 h 1656843"/>
              <a:gd name="connsiteX660" fmla="*/ 1468545 w 1728767"/>
              <a:gd name="connsiteY660" fmla="*/ 1183305 h 1656843"/>
              <a:gd name="connsiteX661" fmla="*/ 1459325 w 1728767"/>
              <a:gd name="connsiteY661" fmla="*/ 1194846 h 1656843"/>
              <a:gd name="connsiteX662" fmla="*/ 1468545 w 1728767"/>
              <a:gd name="connsiteY662" fmla="*/ 1194846 h 1656843"/>
              <a:gd name="connsiteX663" fmla="*/ 1468545 w 1728767"/>
              <a:gd name="connsiteY663" fmla="*/ 1183305 h 1656843"/>
              <a:gd name="connsiteX664" fmla="*/ 1329066 w 1728767"/>
              <a:gd name="connsiteY664" fmla="*/ 1183305 h 1656843"/>
              <a:gd name="connsiteX665" fmla="*/ 1329066 w 1728767"/>
              <a:gd name="connsiteY665" fmla="*/ 1194846 h 1656843"/>
              <a:gd name="connsiteX666" fmla="*/ 1338285 w 1728767"/>
              <a:gd name="connsiteY666" fmla="*/ 1194846 h 1656843"/>
              <a:gd name="connsiteX667" fmla="*/ 1329066 w 1728767"/>
              <a:gd name="connsiteY667" fmla="*/ 1183305 h 1656843"/>
              <a:gd name="connsiteX668" fmla="*/ 1310330 w 1728767"/>
              <a:gd name="connsiteY668" fmla="*/ 1183305 h 1656843"/>
              <a:gd name="connsiteX669" fmla="*/ 1301110 w 1728767"/>
              <a:gd name="connsiteY669" fmla="*/ 1194846 h 1656843"/>
              <a:gd name="connsiteX670" fmla="*/ 1310330 w 1728767"/>
              <a:gd name="connsiteY670" fmla="*/ 1183305 h 1656843"/>
              <a:gd name="connsiteX671" fmla="*/ 1078063 w 1728767"/>
              <a:gd name="connsiteY671" fmla="*/ 1183305 h 1656843"/>
              <a:gd name="connsiteX672" fmla="*/ 1078063 w 1728767"/>
              <a:gd name="connsiteY672" fmla="*/ 1184748 h 1656843"/>
              <a:gd name="connsiteX673" fmla="*/ 1078063 w 1728767"/>
              <a:gd name="connsiteY673" fmla="*/ 1187633 h 1656843"/>
              <a:gd name="connsiteX674" fmla="*/ 1078063 w 1728767"/>
              <a:gd name="connsiteY674" fmla="*/ 1188174 h 1656843"/>
              <a:gd name="connsiteX675" fmla="*/ 1078063 w 1728767"/>
              <a:gd name="connsiteY675" fmla="*/ 1194846 h 1656843"/>
              <a:gd name="connsiteX676" fmla="*/ 1086390 w 1728767"/>
              <a:gd name="connsiteY676" fmla="*/ 1194846 h 1656843"/>
              <a:gd name="connsiteX677" fmla="*/ 1087580 w 1728767"/>
              <a:gd name="connsiteY677" fmla="*/ 1194846 h 1656843"/>
              <a:gd name="connsiteX678" fmla="*/ 1087580 w 1728767"/>
              <a:gd name="connsiteY678" fmla="*/ 1206026 h 1656843"/>
              <a:gd name="connsiteX679" fmla="*/ 1087580 w 1728767"/>
              <a:gd name="connsiteY679" fmla="*/ 1217206 h 1656843"/>
              <a:gd name="connsiteX680" fmla="*/ 1096799 w 1728767"/>
              <a:gd name="connsiteY680" fmla="*/ 1206026 h 1656843"/>
              <a:gd name="connsiteX681" fmla="*/ 1096799 w 1728767"/>
              <a:gd name="connsiteY681" fmla="*/ 1196243 h 1656843"/>
              <a:gd name="connsiteX682" fmla="*/ 1096799 w 1728767"/>
              <a:gd name="connsiteY682" fmla="*/ 1194846 h 1656843"/>
              <a:gd name="connsiteX683" fmla="*/ 1095647 w 1728767"/>
              <a:gd name="connsiteY683" fmla="*/ 1194846 h 1656843"/>
              <a:gd name="connsiteX684" fmla="*/ 1089885 w 1728767"/>
              <a:gd name="connsiteY684" fmla="*/ 1194846 h 1656843"/>
              <a:gd name="connsiteX685" fmla="*/ 1088732 w 1728767"/>
              <a:gd name="connsiteY685" fmla="*/ 1194846 h 1656843"/>
              <a:gd name="connsiteX686" fmla="*/ 1087580 w 1728767"/>
              <a:gd name="connsiteY686" fmla="*/ 1194846 h 1656843"/>
              <a:gd name="connsiteX687" fmla="*/ 1096799 w 1728767"/>
              <a:gd name="connsiteY687" fmla="*/ 1183305 h 1656843"/>
              <a:gd name="connsiteX688" fmla="*/ 1091037 w 1728767"/>
              <a:gd name="connsiteY688" fmla="*/ 1183305 h 1656843"/>
              <a:gd name="connsiteX689" fmla="*/ 1087580 w 1728767"/>
              <a:gd name="connsiteY689" fmla="*/ 1183305 h 1656843"/>
              <a:gd name="connsiteX690" fmla="*/ 1086390 w 1728767"/>
              <a:gd name="connsiteY690" fmla="*/ 1183305 h 1656843"/>
              <a:gd name="connsiteX691" fmla="*/ 1079253 w 1728767"/>
              <a:gd name="connsiteY691" fmla="*/ 1183305 h 1656843"/>
              <a:gd name="connsiteX692" fmla="*/ 1078063 w 1728767"/>
              <a:gd name="connsiteY692" fmla="*/ 1183305 h 1656843"/>
              <a:gd name="connsiteX693" fmla="*/ 1050405 w 1728767"/>
              <a:gd name="connsiteY693" fmla="*/ 1183305 h 1656843"/>
              <a:gd name="connsiteX694" fmla="*/ 1050405 w 1728767"/>
              <a:gd name="connsiteY694" fmla="*/ 1194846 h 1656843"/>
              <a:gd name="connsiteX695" fmla="*/ 1050405 w 1728767"/>
              <a:gd name="connsiteY695" fmla="*/ 1183305 h 1656843"/>
              <a:gd name="connsiteX696" fmla="*/ 1040888 w 1728767"/>
              <a:gd name="connsiteY696" fmla="*/ 1194846 h 1656843"/>
              <a:gd name="connsiteX697" fmla="*/ 1040888 w 1728767"/>
              <a:gd name="connsiteY697" fmla="*/ 1206026 h 1656843"/>
              <a:gd name="connsiteX698" fmla="*/ 1040888 w 1728767"/>
              <a:gd name="connsiteY698" fmla="*/ 1217206 h 1656843"/>
              <a:gd name="connsiteX699" fmla="*/ 1043268 w 1728767"/>
              <a:gd name="connsiteY699" fmla="*/ 1217206 h 1656843"/>
              <a:gd name="connsiteX700" fmla="*/ 1050405 w 1728767"/>
              <a:gd name="connsiteY700" fmla="*/ 1217206 h 1656843"/>
              <a:gd name="connsiteX701" fmla="*/ 1040888 w 1728767"/>
              <a:gd name="connsiteY701" fmla="*/ 1228387 h 1656843"/>
              <a:gd name="connsiteX702" fmla="*/ 1048026 w 1728767"/>
              <a:gd name="connsiteY702" fmla="*/ 1228387 h 1656843"/>
              <a:gd name="connsiteX703" fmla="*/ 1050405 w 1728767"/>
              <a:gd name="connsiteY703" fmla="*/ 1228387 h 1656843"/>
              <a:gd name="connsiteX704" fmla="*/ 1050405 w 1728767"/>
              <a:gd name="connsiteY704" fmla="*/ 1225592 h 1656843"/>
              <a:gd name="connsiteX705" fmla="*/ 1050405 w 1728767"/>
              <a:gd name="connsiteY705" fmla="*/ 1217206 h 1656843"/>
              <a:gd name="connsiteX706" fmla="*/ 1050405 w 1728767"/>
              <a:gd name="connsiteY706" fmla="*/ 1206026 h 1656843"/>
              <a:gd name="connsiteX707" fmla="*/ 1059624 w 1728767"/>
              <a:gd name="connsiteY707" fmla="*/ 1206026 h 1656843"/>
              <a:gd name="connsiteX708" fmla="*/ 1059624 w 1728767"/>
              <a:gd name="connsiteY708" fmla="*/ 1204629 h 1656843"/>
              <a:gd name="connsiteX709" fmla="*/ 1059624 w 1728767"/>
              <a:gd name="connsiteY709" fmla="*/ 1194846 h 1656843"/>
              <a:gd name="connsiteX710" fmla="*/ 1050405 w 1728767"/>
              <a:gd name="connsiteY710" fmla="*/ 1206026 h 1656843"/>
              <a:gd name="connsiteX711" fmla="*/ 1040888 w 1728767"/>
              <a:gd name="connsiteY711" fmla="*/ 1206026 h 1656843"/>
              <a:gd name="connsiteX712" fmla="*/ 1050405 w 1728767"/>
              <a:gd name="connsiteY712" fmla="*/ 1194846 h 1656843"/>
              <a:gd name="connsiteX713" fmla="*/ 1059624 w 1728767"/>
              <a:gd name="connsiteY713" fmla="*/ 1183305 h 1656843"/>
              <a:gd name="connsiteX714" fmla="*/ 1031669 w 1728767"/>
              <a:gd name="connsiteY714" fmla="*/ 1183305 h 1656843"/>
              <a:gd name="connsiteX715" fmla="*/ 1031669 w 1728767"/>
              <a:gd name="connsiteY715" fmla="*/ 1194846 h 1656843"/>
              <a:gd name="connsiteX716" fmla="*/ 1040888 w 1728767"/>
              <a:gd name="connsiteY716" fmla="*/ 1183305 h 1656843"/>
              <a:gd name="connsiteX717" fmla="*/ 1035126 w 1728767"/>
              <a:gd name="connsiteY717" fmla="*/ 1183305 h 1656843"/>
              <a:gd name="connsiteX718" fmla="*/ 1032822 w 1728767"/>
              <a:gd name="connsiteY718" fmla="*/ 1183305 h 1656843"/>
              <a:gd name="connsiteX719" fmla="*/ 1031669 w 1728767"/>
              <a:gd name="connsiteY719" fmla="*/ 1183305 h 1656843"/>
              <a:gd name="connsiteX720" fmla="*/ 892190 w 1728767"/>
              <a:gd name="connsiteY720" fmla="*/ 1183305 h 1656843"/>
              <a:gd name="connsiteX721" fmla="*/ 891038 w 1728767"/>
              <a:gd name="connsiteY721" fmla="*/ 1184748 h 1656843"/>
              <a:gd name="connsiteX722" fmla="*/ 887581 w 1728767"/>
              <a:gd name="connsiteY722" fmla="*/ 1189075 h 1656843"/>
              <a:gd name="connsiteX723" fmla="*/ 762228 w 1728767"/>
              <a:gd name="connsiteY723" fmla="*/ 1183305 h 1656843"/>
              <a:gd name="connsiteX724" fmla="*/ 762228 w 1728767"/>
              <a:gd name="connsiteY724" fmla="*/ 1194846 h 1656843"/>
              <a:gd name="connsiteX725" fmla="*/ 761075 w 1728767"/>
              <a:gd name="connsiteY725" fmla="*/ 1194846 h 1656843"/>
              <a:gd name="connsiteX726" fmla="*/ 753008 w 1728767"/>
              <a:gd name="connsiteY726" fmla="*/ 1194846 h 1656843"/>
              <a:gd name="connsiteX727" fmla="*/ 753008 w 1728767"/>
              <a:gd name="connsiteY727" fmla="*/ 1206026 h 1656843"/>
              <a:gd name="connsiteX728" fmla="*/ 762228 w 1728767"/>
              <a:gd name="connsiteY728" fmla="*/ 1194846 h 1656843"/>
              <a:gd name="connsiteX729" fmla="*/ 771447 w 1728767"/>
              <a:gd name="connsiteY729" fmla="*/ 1183305 h 1656843"/>
              <a:gd name="connsiteX730" fmla="*/ 306914 w 1728767"/>
              <a:gd name="connsiteY730" fmla="*/ 1183305 h 1656843"/>
              <a:gd name="connsiteX731" fmla="*/ 316133 w 1728767"/>
              <a:gd name="connsiteY731" fmla="*/ 1194846 h 1656843"/>
              <a:gd name="connsiteX732" fmla="*/ 306914 w 1728767"/>
              <a:gd name="connsiteY732" fmla="*/ 1183305 h 1656843"/>
              <a:gd name="connsiteX733" fmla="*/ 975908 w 1728767"/>
              <a:gd name="connsiteY733" fmla="*/ 1178588 h 1656843"/>
              <a:gd name="connsiteX734" fmla="*/ 966539 w 1728767"/>
              <a:gd name="connsiteY734" fmla="*/ 1183305 h 1656843"/>
              <a:gd name="connsiteX735" fmla="*/ 959625 w 1728767"/>
              <a:gd name="connsiteY735" fmla="*/ 1183305 h 1656843"/>
              <a:gd name="connsiteX736" fmla="*/ 957320 w 1728767"/>
              <a:gd name="connsiteY736" fmla="*/ 1183305 h 1656843"/>
              <a:gd name="connsiteX737" fmla="*/ 957320 w 1728767"/>
              <a:gd name="connsiteY737" fmla="*/ 1194846 h 1656843"/>
              <a:gd name="connsiteX738" fmla="*/ 966539 w 1728767"/>
              <a:gd name="connsiteY738" fmla="*/ 1183305 h 1656843"/>
              <a:gd name="connsiteX739" fmla="*/ 967729 w 1728767"/>
              <a:gd name="connsiteY739" fmla="*/ 1183305 h 1656843"/>
              <a:gd name="connsiteX740" fmla="*/ 976056 w 1728767"/>
              <a:gd name="connsiteY740" fmla="*/ 1183305 h 1656843"/>
              <a:gd name="connsiteX741" fmla="*/ 975908 w 1728767"/>
              <a:gd name="connsiteY741" fmla="*/ 1178588 h 1656843"/>
              <a:gd name="connsiteX742" fmla="*/ 321463 w 1728767"/>
              <a:gd name="connsiteY742" fmla="*/ 1178588 h 1656843"/>
              <a:gd name="connsiteX743" fmla="*/ 325352 w 1728767"/>
              <a:gd name="connsiteY743" fmla="*/ 1183305 h 1656843"/>
              <a:gd name="connsiteX744" fmla="*/ 321463 w 1728767"/>
              <a:gd name="connsiteY744" fmla="*/ 1178588 h 1656843"/>
              <a:gd name="connsiteX745" fmla="*/ 1496500 w 1728767"/>
              <a:gd name="connsiteY745" fmla="*/ 1172125 h 1656843"/>
              <a:gd name="connsiteX746" fmla="*/ 1496500 w 1728767"/>
              <a:gd name="connsiteY746" fmla="*/ 1183305 h 1656843"/>
              <a:gd name="connsiteX747" fmla="*/ 1496500 w 1728767"/>
              <a:gd name="connsiteY747" fmla="*/ 1194846 h 1656843"/>
              <a:gd name="connsiteX748" fmla="*/ 1505719 w 1728767"/>
              <a:gd name="connsiteY748" fmla="*/ 1194846 h 1656843"/>
              <a:gd name="connsiteX749" fmla="*/ 1514939 w 1728767"/>
              <a:gd name="connsiteY749" fmla="*/ 1194846 h 1656843"/>
              <a:gd name="connsiteX750" fmla="*/ 1514939 w 1728767"/>
              <a:gd name="connsiteY750" fmla="*/ 1183305 h 1656843"/>
              <a:gd name="connsiteX751" fmla="*/ 1514939 w 1728767"/>
              <a:gd name="connsiteY751" fmla="*/ 1172125 h 1656843"/>
              <a:gd name="connsiteX752" fmla="*/ 1505719 w 1728767"/>
              <a:gd name="connsiteY752" fmla="*/ 1183305 h 1656843"/>
              <a:gd name="connsiteX753" fmla="*/ 1505719 w 1728767"/>
              <a:gd name="connsiteY753" fmla="*/ 1172125 h 1656843"/>
              <a:gd name="connsiteX754" fmla="*/ 1496500 w 1728767"/>
              <a:gd name="connsiteY754" fmla="*/ 1172125 h 1656843"/>
              <a:gd name="connsiteX755" fmla="*/ 1412634 w 1728767"/>
              <a:gd name="connsiteY755" fmla="*/ 1172125 h 1656843"/>
              <a:gd name="connsiteX756" fmla="*/ 1422151 w 1728767"/>
              <a:gd name="connsiteY756" fmla="*/ 1183305 h 1656843"/>
              <a:gd name="connsiteX757" fmla="*/ 1420961 w 1728767"/>
              <a:gd name="connsiteY757" fmla="*/ 1183305 h 1656843"/>
              <a:gd name="connsiteX758" fmla="*/ 1413824 w 1728767"/>
              <a:gd name="connsiteY758" fmla="*/ 1183305 h 1656843"/>
              <a:gd name="connsiteX759" fmla="*/ 1412634 w 1728767"/>
              <a:gd name="connsiteY759" fmla="*/ 1183305 h 1656843"/>
              <a:gd name="connsiteX760" fmla="*/ 1412634 w 1728767"/>
              <a:gd name="connsiteY760" fmla="*/ 1194846 h 1656843"/>
              <a:gd name="connsiteX761" fmla="*/ 1422151 w 1728767"/>
              <a:gd name="connsiteY761" fmla="*/ 1194846 h 1656843"/>
              <a:gd name="connsiteX762" fmla="*/ 1422151 w 1728767"/>
              <a:gd name="connsiteY762" fmla="*/ 1183305 h 1656843"/>
              <a:gd name="connsiteX763" fmla="*/ 1422151 w 1728767"/>
              <a:gd name="connsiteY763" fmla="*/ 1172125 h 1656843"/>
              <a:gd name="connsiteX764" fmla="*/ 1347802 w 1728767"/>
              <a:gd name="connsiteY764" fmla="*/ 1172125 h 1656843"/>
              <a:gd name="connsiteX765" fmla="*/ 1347802 w 1728767"/>
              <a:gd name="connsiteY765" fmla="*/ 1183305 h 1656843"/>
              <a:gd name="connsiteX766" fmla="*/ 1357021 w 1728767"/>
              <a:gd name="connsiteY766" fmla="*/ 1183305 h 1656843"/>
              <a:gd name="connsiteX767" fmla="*/ 1357021 w 1728767"/>
              <a:gd name="connsiteY767" fmla="*/ 1176841 h 1656843"/>
              <a:gd name="connsiteX768" fmla="*/ 1357021 w 1728767"/>
              <a:gd name="connsiteY768" fmla="*/ 1176317 h 1656843"/>
              <a:gd name="connsiteX769" fmla="*/ 1357021 w 1728767"/>
              <a:gd name="connsiteY769" fmla="*/ 1172125 h 1656843"/>
              <a:gd name="connsiteX770" fmla="*/ 1366240 w 1728767"/>
              <a:gd name="connsiteY770" fmla="*/ 1183305 h 1656843"/>
              <a:gd name="connsiteX771" fmla="*/ 1375460 w 1728767"/>
              <a:gd name="connsiteY771" fmla="*/ 1183305 h 1656843"/>
              <a:gd name="connsiteX772" fmla="*/ 1375460 w 1728767"/>
              <a:gd name="connsiteY772" fmla="*/ 1172125 h 1656843"/>
              <a:gd name="connsiteX773" fmla="*/ 1366240 w 1728767"/>
              <a:gd name="connsiteY773" fmla="*/ 1172125 h 1656843"/>
              <a:gd name="connsiteX774" fmla="*/ 1357021 w 1728767"/>
              <a:gd name="connsiteY774" fmla="*/ 1172125 h 1656843"/>
              <a:gd name="connsiteX775" fmla="*/ 1282672 w 1728767"/>
              <a:gd name="connsiteY775" fmla="*/ 1172125 h 1656843"/>
              <a:gd name="connsiteX776" fmla="*/ 1291891 w 1728767"/>
              <a:gd name="connsiteY776" fmla="*/ 1183305 h 1656843"/>
              <a:gd name="connsiteX777" fmla="*/ 1282672 w 1728767"/>
              <a:gd name="connsiteY777" fmla="*/ 1183305 h 1656843"/>
              <a:gd name="connsiteX778" fmla="*/ 1273155 w 1728767"/>
              <a:gd name="connsiteY778" fmla="*/ 1183305 h 1656843"/>
              <a:gd name="connsiteX779" fmla="*/ 1273155 w 1728767"/>
              <a:gd name="connsiteY779" fmla="*/ 1194846 h 1656843"/>
              <a:gd name="connsiteX780" fmla="*/ 1282672 w 1728767"/>
              <a:gd name="connsiteY780" fmla="*/ 1206026 h 1656843"/>
              <a:gd name="connsiteX781" fmla="*/ 1282672 w 1728767"/>
              <a:gd name="connsiteY781" fmla="*/ 1204629 h 1656843"/>
              <a:gd name="connsiteX782" fmla="*/ 1282672 w 1728767"/>
              <a:gd name="connsiteY782" fmla="*/ 1196243 h 1656843"/>
              <a:gd name="connsiteX783" fmla="*/ 1282672 w 1728767"/>
              <a:gd name="connsiteY783" fmla="*/ 1194846 h 1656843"/>
              <a:gd name="connsiteX784" fmla="*/ 1291891 w 1728767"/>
              <a:gd name="connsiteY784" fmla="*/ 1194846 h 1656843"/>
              <a:gd name="connsiteX785" fmla="*/ 1291891 w 1728767"/>
              <a:gd name="connsiteY785" fmla="*/ 1183305 h 1656843"/>
              <a:gd name="connsiteX786" fmla="*/ 1291891 w 1728767"/>
              <a:gd name="connsiteY786" fmla="*/ 1172125 h 1656843"/>
              <a:gd name="connsiteX787" fmla="*/ 1152412 w 1728767"/>
              <a:gd name="connsiteY787" fmla="*/ 1172125 h 1656843"/>
              <a:gd name="connsiteX788" fmla="*/ 1152412 w 1728767"/>
              <a:gd name="connsiteY788" fmla="*/ 1183305 h 1656843"/>
              <a:gd name="connsiteX789" fmla="*/ 1143193 w 1728767"/>
              <a:gd name="connsiteY789" fmla="*/ 1183305 h 1656843"/>
              <a:gd name="connsiteX790" fmla="*/ 1115238 w 1728767"/>
              <a:gd name="connsiteY790" fmla="*/ 1172125 h 1656843"/>
              <a:gd name="connsiteX791" fmla="*/ 1115238 w 1728767"/>
              <a:gd name="connsiteY791" fmla="*/ 1183305 h 1656843"/>
              <a:gd name="connsiteX792" fmla="*/ 1124754 w 1728767"/>
              <a:gd name="connsiteY792" fmla="*/ 1183305 h 1656843"/>
              <a:gd name="connsiteX793" fmla="*/ 1124754 w 1728767"/>
              <a:gd name="connsiteY793" fmla="*/ 1172125 h 1656843"/>
              <a:gd name="connsiteX794" fmla="*/ 1123565 w 1728767"/>
              <a:gd name="connsiteY794" fmla="*/ 1172125 h 1656843"/>
              <a:gd name="connsiteX795" fmla="*/ 1115238 w 1728767"/>
              <a:gd name="connsiteY795" fmla="*/ 1172125 h 1656843"/>
              <a:gd name="connsiteX796" fmla="*/ 948101 w 1728767"/>
              <a:gd name="connsiteY796" fmla="*/ 1172125 h 1656843"/>
              <a:gd name="connsiteX797" fmla="*/ 948101 w 1728767"/>
              <a:gd name="connsiteY797" fmla="*/ 1183305 h 1656843"/>
              <a:gd name="connsiteX798" fmla="*/ 957320 w 1728767"/>
              <a:gd name="connsiteY798" fmla="*/ 1172125 h 1656843"/>
              <a:gd name="connsiteX799" fmla="*/ 956168 w 1728767"/>
              <a:gd name="connsiteY799" fmla="*/ 1172125 h 1656843"/>
              <a:gd name="connsiteX800" fmla="*/ 953863 w 1728767"/>
              <a:gd name="connsiteY800" fmla="*/ 1172125 h 1656843"/>
              <a:gd name="connsiteX801" fmla="*/ 949253 w 1728767"/>
              <a:gd name="connsiteY801" fmla="*/ 1172125 h 1656843"/>
              <a:gd name="connsiteX802" fmla="*/ 948101 w 1728767"/>
              <a:gd name="connsiteY802" fmla="*/ 1172125 h 1656843"/>
              <a:gd name="connsiteX803" fmla="*/ 929365 w 1728767"/>
              <a:gd name="connsiteY803" fmla="*/ 1172125 h 1656843"/>
              <a:gd name="connsiteX804" fmla="*/ 929365 w 1728767"/>
              <a:gd name="connsiteY804" fmla="*/ 1183305 h 1656843"/>
              <a:gd name="connsiteX805" fmla="*/ 938881 w 1728767"/>
              <a:gd name="connsiteY805" fmla="*/ 1172125 h 1656843"/>
              <a:gd name="connsiteX806" fmla="*/ 929365 w 1728767"/>
              <a:gd name="connsiteY806" fmla="*/ 1172125 h 1656843"/>
              <a:gd name="connsiteX807" fmla="*/ 910926 w 1728767"/>
              <a:gd name="connsiteY807" fmla="*/ 1172125 h 1656843"/>
              <a:gd name="connsiteX808" fmla="*/ 910926 w 1728767"/>
              <a:gd name="connsiteY808" fmla="*/ 1183305 h 1656843"/>
              <a:gd name="connsiteX809" fmla="*/ 913231 w 1728767"/>
              <a:gd name="connsiteY809" fmla="*/ 1183305 h 1656843"/>
              <a:gd name="connsiteX810" fmla="*/ 920145 w 1728767"/>
              <a:gd name="connsiteY810" fmla="*/ 1183305 h 1656843"/>
              <a:gd name="connsiteX811" fmla="*/ 920145 w 1728767"/>
              <a:gd name="connsiteY811" fmla="*/ 1172125 h 1656843"/>
              <a:gd name="connsiteX812" fmla="*/ 873752 w 1728767"/>
              <a:gd name="connsiteY812" fmla="*/ 1172125 h 1656843"/>
              <a:gd name="connsiteX813" fmla="*/ 873752 w 1728767"/>
              <a:gd name="connsiteY813" fmla="*/ 1178588 h 1656843"/>
              <a:gd name="connsiteX814" fmla="*/ 873752 w 1728767"/>
              <a:gd name="connsiteY814" fmla="*/ 1179112 h 1656843"/>
              <a:gd name="connsiteX815" fmla="*/ 873752 w 1728767"/>
              <a:gd name="connsiteY815" fmla="*/ 1183305 h 1656843"/>
              <a:gd name="connsiteX816" fmla="*/ 872599 w 1728767"/>
              <a:gd name="connsiteY816" fmla="*/ 1183305 h 1656843"/>
              <a:gd name="connsiteX817" fmla="*/ 865685 w 1728767"/>
              <a:gd name="connsiteY817" fmla="*/ 1183305 h 1656843"/>
              <a:gd name="connsiteX818" fmla="*/ 864532 w 1728767"/>
              <a:gd name="connsiteY818" fmla="*/ 1183305 h 1656843"/>
              <a:gd name="connsiteX819" fmla="*/ 557619 w 1728767"/>
              <a:gd name="connsiteY819" fmla="*/ 1172125 h 1656843"/>
              <a:gd name="connsiteX820" fmla="*/ 548400 w 1728767"/>
              <a:gd name="connsiteY820" fmla="*/ 1183305 h 1656843"/>
              <a:gd name="connsiteX821" fmla="*/ 551857 w 1728767"/>
              <a:gd name="connsiteY821" fmla="*/ 1183305 h 1656843"/>
              <a:gd name="connsiteX822" fmla="*/ 557619 w 1728767"/>
              <a:gd name="connsiteY822" fmla="*/ 1183305 h 1656843"/>
              <a:gd name="connsiteX823" fmla="*/ 529961 w 1728767"/>
              <a:gd name="connsiteY823" fmla="*/ 1172125 h 1656843"/>
              <a:gd name="connsiteX824" fmla="*/ 529961 w 1728767"/>
              <a:gd name="connsiteY824" fmla="*/ 1183305 h 1656843"/>
              <a:gd name="connsiteX825" fmla="*/ 539180 w 1728767"/>
              <a:gd name="connsiteY825" fmla="*/ 1172125 h 1656843"/>
              <a:gd name="connsiteX826" fmla="*/ 492786 w 1728767"/>
              <a:gd name="connsiteY826" fmla="*/ 1172125 h 1656843"/>
              <a:gd name="connsiteX827" fmla="*/ 492786 w 1728767"/>
              <a:gd name="connsiteY827" fmla="*/ 1183305 h 1656843"/>
              <a:gd name="connsiteX828" fmla="*/ 495091 w 1728767"/>
              <a:gd name="connsiteY828" fmla="*/ 1183305 h 1656843"/>
              <a:gd name="connsiteX829" fmla="*/ 502006 w 1728767"/>
              <a:gd name="connsiteY829" fmla="*/ 1183305 h 1656843"/>
              <a:gd name="connsiteX830" fmla="*/ 507768 w 1728767"/>
              <a:gd name="connsiteY830" fmla="*/ 1183305 h 1656843"/>
              <a:gd name="connsiteX831" fmla="*/ 510073 w 1728767"/>
              <a:gd name="connsiteY831" fmla="*/ 1183305 h 1656843"/>
              <a:gd name="connsiteX832" fmla="*/ 511225 w 1728767"/>
              <a:gd name="connsiteY832" fmla="*/ 1183305 h 1656843"/>
              <a:gd name="connsiteX833" fmla="*/ 502006 w 1728767"/>
              <a:gd name="connsiteY833" fmla="*/ 1194846 h 1656843"/>
              <a:gd name="connsiteX834" fmla="*/ 503158 w 1728767"/>
              <a:gd name="connsiteY834" fmla="*/ 1194846 h 1656843"/>
              <a:gd name="connsiteX835" fmla="*/ 508920 w 1728767"/>
              <a:gd name="connsiteY835" fmla="*/ 1194846 h 1656843"/>
              <a:gd name="connsiteX836" fmla="*/ 511225 w 1728767"/>
              <a:gd name="connsiteY836" fmla="*/ 1194846 h 1656843"/>
              <a:gd name="connsiteX837" fmla="*/ 520444 w 1728767"/>
              <a:gd name="connsiteY837" fmla="*/ 1183305 h 1656843"/>
              <a:gd name="connsiteX838" fmla="*/ 511225 w 1728767"/>
              <a:gd name="connsiteY838" fmla="*/ 1183305 h 1656843"/>
              <a:gd name="connsiteX839" fmla="*/ 511225 w 1728767"/>
              <a:gd name="connsiteY839" fmla="*/ 1172125 h 1656843"/>
              <a:gd name="connsiteX840" fmla="*/ 502006 w 1728767"/>
              <a:gd name="connsiteY840" fmla="*/ 1183305 h 1656843"/>
              <a:gd name="connsiteX841" fmla="*/ 502006 w 1728767"/>
              <a:gd name="connsiteY841" fmla="*/ 1172125 h 1656843"/>
              <a:gd name="connsiteX842" fmla="*/ 500853 w 1728767"/>
              <a:gd name="connsiteY842" fmla="*/ 1172125 h 1656843"/>
              <a:gd name="connsiteX843" fmla="*/ 496244 w 1728767"/>
              <a:gd name="connsiteY843" fmla="*/ 1172125 h 1656843"/>
              <a:gd name="connsiteX844" fmla="*/ 492786 w 1728767"/>
              <a:gd name="connsiteY844" fmla="*/ 1172125 h 1656843"/>
              <a:gd name="connsiteX845" fmla="*/ 446095 w 1728767"/>
              <a:gd name="connsiteY845" fmla="*/ 1172125 h 1656843"/>
              <a:gd name="connsiteX846" fmla="*/ 446095 w 1728767"/>
              <a:gd name="connsiteY846" fmla="*/ 1183305 h 1656843"/>
              <a:gd name="connsiteX847" fmla="*/ 446095 w 1728767"/>
              <a:gd name="connsiteY847" fmla="*/ 1172125 h 1656843"/>
              <a:gd name="connsiteX848" fmla="*/ 1645198 w 1728767"/>
              <a:gd name="connsiteY848" fmla="*/ 1160944 h 1656843"/>
              <a:gd name="connsiteX849" fmla="*/ 1645198 w 1728767"/>
              <a:gd name="connsiteY849" fmla="*/ 1162342 h 1656843"/>
              <a:gd name="connsiteX850" fmla="*/ 1645198 w 1728767"/>
              <a:gd name="connsiteY850" fmla="*/ 1170727 h 1656843"/>
              <a:gd name="connsiteX851" fmla="*/ 1645198 w 1728767"/>
              <a:gd name="connsiteY851" fmla="*/ 1172125 h 1656843"/>
              <a:gd name="connsiteX852" fmla="*/ 1644009 w 1728767"/>
              <a:gd name="connsiteY852" fmla="*/ 1172125 h 1656843"/>
              <a:gd name="connsiteX853" fmla="*/ 1638061 w 1728767"/>
              <a:gd name="connsiteY853" fmla="*/ 1172125 h 1656843"/>
              <a:gd name="connsiteX854" fmla="*/ 1635682 w 1728767"/>
              <a:gd name="connsiteY854" fmla="*/ 1172125 h 1656843"/>
              <a:gd name="connsiteX855" fmla="*/ 1626462 w 1728767"/>
              <a:gd name="connsiteY855" fmla="*/ 1172125 h 1656843"/>
              <a:gd name="connsiteX856" fmla="*/ 1626462 w 1728767"/>
              <a:gd name="connsiteY856" fmla="*/ 1183305 h 1656843"/>
              <a:gd name="connsiteX857" fmla="*/ 1617243 w 1728767"/>
              <a:gd name="connsiteY857" fmla="*/ 1183305 h 1656843"/>
              <a:gd name="connsiteX858" fmla="*/ 1608024 w 1728767"/>
              <a:gd name="connsiteY858" fmla="*/ 1183305 h 1656843"/>
              <a:gd name="connsiteX859" fmla="*/ 1617243 w 1728767"/>
              <a:gd name="connsiteY859" fmla="*/ 1194846 h 1656843"/>
              <a:gd name="connsiteX860" fmla="*/ 1626462 w 1728767"/>
              <a:gd name="connsiteY860" fmla="*/ 1194846 h 1656843"/>
              <a:gd name="connsiteX861" fmla="*/ 1626462 w 1728767"/>
              <a:gd name="connsiteY861" fmla="*/ 1183305 h 1656843"/>
              <a:gd name="connsiteX862" fmla="*/ 1635682 w 1728767"/>
              <a:gd name="connsiteY862" fmla="*/ 1183305 h 1656843"/>
              <a:gd name="connsiteX863" fmla="*/ 1645198 w 1728767"/>
              <a:gd name="connsiteY863" fmla="*/ 1172125 h 1656843"/>
              <a:gd name="connsiteX864" fmla="*/ 1654418 w 1728767"/>
              <a:gd name="connsiteY864" fmla="*/ 1160944 h 1656843"/>
              <a:gd name="connsiteX865" fmla="*/ 1226761 w 1728767"/>
              <a:gd name="connsiteY865" fmla="*/ 1160944 h 1656843"/>
              <a:gd name="connsiteX866" fmla="*/ 1226761 w 1728767"/>
              <a:gd name="connsiteY866" fmla="*/ 1162342 h 1656843"/>
              <a:gd name="connsiteX867" fmla="*/ 1226761 w 1728767"/>
              <a:gd name="connsiteY867" fmla="*/ 1165137 h 1656843"/>
              <a:gd name="connsiteX868" fmla="*/ 1226761 w 1728767"/>
              <a:gd name="connsiteY868" fmla="*/ 1165661 h 1656843"/>
              <a:gd name="connsiteX869" fmla="*/ 1226761 w 1728767"/>
              <a:gd name="connsiteY869" fmla="*/ 1172125 h 1656843"/>
              <a:gd name="connsiteX870" fmla="*/ 1236278 w 1728767"/>
              <a:gd name="connsiteY870" fmla="*/ 1172125 h 1656843"/>
              <a:gd name="connsiteX871" fmla="*/ 1236278 w 1728767"/>
              <a:gd name="connsiteY871" fmla="*/ 1183305 h 1656843"/>
              <a:gd name="connsiteX872" fmla="*/ 1236278 w 1728767"/>
              <a:gd name="connsiteY872" fmla="*/ 1172125 h 1656843"/>
              <a:gd name="connsiteX873" fmla="*/ 1226761 w 1728767"/>
              <a:gd name="connsiteY873" fmla="*/ 1160944 h 1656843"/>
              <a:gd name="connsiteX874" fmla="*/ 1078063 w 1728767"/>
              <a:gd name="connsiteY874" fmla="*/ 1160944 h 1656843"/>
              <a:gd name="connsiteX875" fmla="*/ 1068844 w 1728767"/>
              <a:gd name="connsiteY875" fmla="*/ 1172125 h 1656843"/>
              <a:gd name="connsiteX876" fmla="*/ 864532 w 1728767"/>
              <a:gd name="connsiteY876" fmla="*/ 1160944 h 1656843"/>
              <a:gd name="connsiteX877" fmla="*/ 855016 w 1728767"/>
              <a:gd name="connsiteY877" fmla="*/ 1172125 h 1656843"/>
              <a:gd name="connsiteX878" fmla="*/ 845796 w 1728767"/>
              <a:gd name="connsiteY878" fmla="*/ 1172125 h 1656843"/>
              <a:gd name="connsiteX879" fmla="*/ 845796 w 1728767"/>
              <a:gd name="connsiteY879" fmla="*/ 1173522 h 1656843"/>
              <a:gd name="connsiteX880" fmla="*/ 845796 w 1728767"/>
              <a:gd name="connsiteY880" fmla="*/ 1181907 h 1656843"/>
              <a:gd name="connsiteX881" fmla="*/ 845796 w 1728767"/>
              <a:gd name="connsiteY881" fmla="*/ 1183305 h 1656843"/>
              <a:gd name="connsiteX882" fmla="*/ 845796 w 1728767"/>
              <a:gd name="connsiteY882" fmla="*/ 1194846 h 1656843"/>
              <a:gd name="connsiteX883" fmla="*/ 840034 w 1728767"/>
              <a:gd name="connsiteY883" fmla="*/ 1194846 h 1656843"/>
              <a:gd name="connsiteX884" fmla="*/ 836577 w 1728767"/>
              <a:gd name="connsiteY884" fmla="*/ 1194846 h 1656843"/>
              <a:gd name="connsiteX885" fmla="*/ 827358 w 1728767"/>
              <a:gd name="connsiteY885" fmla="*/ 1206026 h 1656843"/>
              <a:gd name="connsiteX886" fmla="*/ 826168 w 1728767"/>
              <a:gd name="connsiteY886" fmla="*/ 1206026 h 1656843"/>
              <a:gd name="connsiteX887" fmla="*/ 817841 w 1728767"/>
              <a:gd name="connsiteY887" fmla="*/ 1206026 h 1656843"/>
              <a:gd name="connsiteX888" fmla="*/ 808622 w 1728767"/>
              <a:gd name="connsiteY888" fmla="*/ 1206026 h 1656843"/>
              <a:gd name="connsiteX889" fmla="*/ 799402 w 1728767"/>
              <a:gd name="connsiteY889" fmla="*/ 1217206 h 1656843"/>
              <a:gd name="connsiteX890" fmla="*/ 808622 w 1728767"/>
              <a:gd name="connsiteY890" fmla="*/ 1217206 h 1656843"/>
              <a:gd name="connsiteX891" fmla="*/ 808622 w 1728767"/>
              <a:gd name="connsiteY891" fmla="*/ 1228387 h 1656843"/>
              <a:gd name="connsiteX892" fmla="*/ 817841 w 1728767"/>
              <a:gd name="connsiteY892" fmla="*/ 1217206 h 1656843"/>
              <a:gd name="connsiteX893" fmla="*/ 817841 w 1728767"/>
              <a:gd name="connsiteY893" fmla="*/ 1228387 h 1656843"/>
              <a:gd name="connsiteX894" fmla="*/ 808622 w 1728767"/>
              <a:gd name="connsiteY894" fmla="*/ 1239567 h 1656843"/>
              <a:gd name="connsiteX895" fmla="*/ 817841 w 1728767"/>
              <a:gd name="connsiteY895" fmla="*/ 1228387 h 1656843"/>
              <a:gd name="connsiteX896" fmla="*/ 817841 w 1728767"/>
              <a:gd name="connsiteY896" fmla="*/ 1229784 h 1656843"/>
              <a:gd name="connsiteX897" fmla="*/ 817841 w 1728767"/>
              <a:gd name="connsiteY897" fmla="*/ 1231182 h 1656843"/>
              <a:gd name="connsiteX898" fmla="*/ 817841 w 1728767"/>
              <a:gd name="connsiteY898" fmla="*/ 1239567 h 1656843"/>
              <a:gd name="connsiteX899" fmla="*/ 827358 w 1728767"/>
              <a:gd name="connsiteY899" fmla="*/ 1239567 h 1656843"/>
              <a:gd name="connsiteX900" fmla="*/ 827358 w 1728767"/>
              <a:gd name="connsiteY900" fmla="*/ 1241009 h 1656843"/>
              <a:gd name="connsiteX901" fmla="*/ 827358 w 1728767"/>
              <a:gd name="connsiteY901" fmla="*/ 1251108 h 1656843"/>
              <a:gd name="connsiteX902" fmla="*/ 828510 w 1728767"/>
              <a:gd name="connsiteY902" fmla="*/ 1251108 h 1656843"/>
              <a:gd name="connsiteX903" fmla="*/ 833120 w 1728767"/>
              <a:gd name="connsiteY903" fmla="*/ 1251108 h 1656843"/>
              <a:gd name="connsiteX904" fmla="*/ 835424 w 1728767"/>
              <a:gd name="connsiteY904" fmla="*/ 1251108 h 1656843"/>
              <a:gd name="connsiteX905" fmla="*/ 836577 w 1728767"/>
              <a:gd name="connsiteY905" fmla="*/ 1251108 h 1656843"/>
              <a:gd name="connsiteX906" fmla="*/ 836577 w 1728767"/>
              <a:gd name="connsiteY906" fmla="*/ 1239567 h 1656843"/>
              <a:gd name="connsiteX907" fmla="*/ 836577 w 1728767"/>
              <a:gd name="connsiteY907" fmla="*/ 1228387 h 1656843"/>
              <a:gd name="connsiteX908" fmla="*/ 835424 w 1728767"/>
              <a:gd name="connsiteY908" fmla="*/ 1228387 h 1656843"/>
              <a:gd name="connsiteX909" fmla="*/ 834272 w 1728767"/>
              <a:gd name="connsiteY909" fmla="*/ 1228387 h 1656843"/>
              <a:gd name="connsiteX910" fmla="*/ 833120 w 1728767"/>
              <a:gd name="connsiteY910" fmla="*/ 1228387 h 1656843"/>
              <a:gd name="connsiteX911" fmla="*/ 831967 w 1728767"/>
              <a:gd name="connsiteY911" fmla="*/ 1228387 h 1656843"/>
              <a:gd name="connsiteX912" fmla="*/ 827358 w 1728767"/>
              <a:gd name="connsiteY912" fmla="*/ 1228387 h 1656843"/>
              <a:gd name="connsiteX913" fmla="*/ 827358 w 1728767"/>
              <a:gd name="connsiteY913" fmla="*/ 1226989 h 1656843"/>
              <a:gd name="connsiteX914" fmla="*/ 827358 w 1728767"/>
              <a:gd name="connsiteY914" fmla="*/ 1217206 h 1656843"/>
              <a:gd name="connsiteX915" fmla="*/ 836577 w 1728767"/>
              <a:gd name="connsiteY915" fmla="*/ 1206026 h 1656843"/>
              <a:gd name="connsiteX916" fmla="*/ 845796 w 1728767"/>
              <a:gd name="connsiteY916" fmla="*/ 1194846 h 1656843"/>
              <a:gd name="connsiteX917" fmla="*/ 845796 w 1728767"/>
              <a:gd name="connsiteY917" fmla="*/ 1206026 h 1656843"/>
              <a:gd name="connsiteX918" fmla="*/ 855016 w 1728767"/>
              <a:gd name="connsiteY918" fmla="*/ 1217206 h 1656843"/>
              <a:gd name="connsiteX919" fmla="*/ 855016 w 1728767"/>
              <a:gd name="connsiteY919" fmla="*/ 1206026 h 1656843"/>
              <a:gd name="connsiteX920" fmla="*/ 855016 w 1728767"/>
              <a:gd name="connsiteY920" fmla="*/ 1194846 h 1656843"/>
              <a:gd name="connsiteX921" fmla="*/ 851558 w 1728767"/>
              <a:gd name="connsiteY921" fmla="*/ 1194846 h 1656843"/>
              <a:gd name="connsiteX922" fmla="*/ 848101 w 1728767"/>
              <a:gd name="connsiteY922" fmla="*/ 1194846 h 1656843"/>
              <a:gd name="connsiteX923" fmla="*/ 845796 w 1728767"/>
              <a:gd name="connsiteY923" fmla="*/ 1194846 h 1656843"/>
              <a:gd name="connsiteX924" fmla="*/ 845796 w 1728767"/>
              <a:gd name="connsiteY924" fmla="*/ 1183305 h 1656843"/>
              <a:gd name="connsiteX925" fmla="*/ 855016 w 1728767"/>
              <a:gd name="connsiteY925" fmla="*/ 1172125 h 1656843"/>
              <a:gd name="connsiteX926" fmla="*/ 856205 w 1728767"/>
              <a:gd name="connsiteY926" fmla="*/ 1172125 h 1656843"/>
              <a:gd name="connsiteX927" fmla="*/ 860964 w 1728767"/>
              <a:gd name="connsiteY927" fmla="*/ 1172125 h 1656843"/>
              <a:gd name="connsiteX928" fmla="*/ 864532 w 1728767"/>
              <a:gd name="connsiteY928" fmla="*/ 1172125 h 1656843"/>
              <a:gd name="connsiteX929" fmla="*/ 864532 w 1728767"/>
              <a:gd name="connsiteY929" fmla="*/ 1183305 h 1656843"/>
              <a:gd name="connsiteX930" fmla="*/ 864532 w 1728767"/>
              <a:gd name="connsiteY930" fmla="*/ 1193403 h 1656843"/>
              <a:gd name="connsiteX931" fmla="*/ 864532 w 1728767"/>
              <a:gd name="connsiteY931" fmla="*/ 1194846 h 1656843"/>
              <a:gd name="connsiteX932" fmla="*/ 864532 w 1728767"/>
              <a:gd name="connsiteY932" fmla="*/ 1206026 h 1656843"/>
              <a:gd name="connsiteX933" fmla="*/ 873752 w 1728767"/>
              <a:gd name="connsiteY933" fmla="*/ 1194846 h 1656843"/>
              <a:gd name="connsiteX934" fmla="*/ 873752 w 1728767"/>
              <a:gd name="connsiteY934" fmla="*/ 1206026 h 1656843"/>
              <a:gd name="connsiteX935" fmla="*/ 882971 w 1728767"/>
              <a:gd name="connsiteY935" fmla="*/ 1194846 h 1656843"/>
              <a:gd name="connsiteX936" fmla="*/ 884123 w 1728767"/>
              <a:gd name="connsiteY936" fmla="*/ 1194846 h 1656843"/>
              <a:gd name="connsiteX937" fmla="*/ 886428 w 1728767"/>
              <a:gd name="connsiteY937" fmla="*/ 1194846 h 1656843"/>
              <a:gd name="connsiteX938" fmla="*/ 889885 w 1728767"/>
              <a:gd name="connsiteY938" fmla="*/ 1194846 h 1656843"/>
              <a:gd name="connsiteX939" fmla="*/ 892190 w 1728767"/>
              <a:gd name="connsiteY939" fmla="*/ 1194846 h 1656843"/>
              <a:gd name="connsiteX940" fmla="*/ 892190 w 1728767"/>
              <a:gd name="connsiteY940" fmla="*/ 1183305 h 1656843"/>
              <a:gd name="connsiteX941" fmla="*/ 884123 w 1728767"/>
              <a:gd name="connsiteY941" fmla="*/ 1183305 h 1656843"/>
              <a:gd name="connsiteX942" fmla="*/ 882971 w 1728767"/>
              <a:gd name="connsiteY942" fmla="*/ 1183305 h 1656843"/>
              <a:gd name="connsiteX943" fmla="*/ 882971 w 1728767"/>
              <a:gd name="connsiteY943" fmla="*/ 1180510 h 1656843"/>
              <a:gd name="connsiteX944" fmla="*/ 882971 w 1728767"/>
              <a:gd name="connsiteY944" fmla="*/ 1179112 h 1656843"/>
              <a:gd name="connsiteX945" fmla="*/ 882971 w 1728767"/>
              <a:gd name="connsiteY945" fmla="*/ 1178588 h 1656843"/>
              <a:gd name="connsiteX946" fmla="*/ 882971 w 1728767"/>
              <a:gd name="connsiteY946" fmla="*/ 1172125 h 1656843"/>
              <a:gd name="connsiteX947" fmla="*/ 892190 w 1728767"/>
              <a:gd name="connsiteY947" fmla="*/ 1172125 h 1656843"/>
              <a:gd name="connsiteX948" fmla="*/ 895759 w 1728767"/>
              <a:gd name="connsiteY948" fmla="*/ 1172125 h 1656843"/>
              <a:gd name="connsiteX949" fmla="*/ 900517 w 1728767"/>
              <a:gd name="connsiteY949" fmla="*/ 1172125 h 1656843"/>
              <a:gd name="connsiteX950" fmla="*/ 901707 w 1728767"/>
              <a:gd name="connsiteY950" fmla="*/ 1172125 h 1656843"/>
              <a:gd name="connsiteX951" fmla="*/ 901707 w 1728767"/>
              <a:gd name="connsiteY951" fmla="*/ 1160944 h 1656843"/>
              <a:gd name="connsiteX952" fmla="*/ 892190 w 1728767"/>
              <a:gd name="connsiteY952" fmla="*/ 1160944 h 1656843"/>
              <a:gd name="connsiteX953" fmla="*/ 892190 w 1728767"/>
              <a:gd name="connsiteY953" fmla="*/ 1172125 h 1656843"/>
              <a:gd name="connsiteX954" fmla="*/ 882971 w 1728767"/>
              <a:gd name="connsiteY954" fmla="*/ 1160944 h 1656843"/>
              <a:gd name="connsiteX955" fmla="*/ 873752 w 1728767"/>
              <a:gd name="connsiteY955" fmla="*/ 1160944 h 1656843"/>
              <a:gd name="connsiteX956" fmla="*/ 882971 w 1728767"/>
              <a:gd name="connsiteY956" fmla="*/ 1160944 h 1656843"/>
              <a:gd name="connsiteX957" fmla="*/ 873752 w 1728767"/>
              <a:gd name="connsiteY957" fmla="*/ 1172125 h 1656843"/>
              <a:gd name="connsiteX958" fmla="*/ 864532 w 1728767"/>
              <a:gd name="connsiteY958" fmla="*/ 1183305 h 1656843"/>
              <a:gd name="connsiteX959" fmla="*/ 864532 w 1728767"/>
              <a:gd name="connsiteY959" fmla="*/ 1172125 h 1656843"/>
              <a:gd name="connsiteX960" fmla="*/ 864532 w 1728767"/>
              <a:gd name="connsiteY960" fmla="*/ 1160944 h 1656843"/>
              <a:gd name="connsiteX961" fmla="*/ 353307 w 1728767"/>
              <a:gd name="connsiteY961" fmla="*/ 1160944 h 1656843"/>
              <a:gd name="connsiteX962" fmla="*/ 353307 w 1728767"/>
              <a:gd name="connsiteY962" fmla="*/ 1160944 h 1656843"/>
              <a:gd name="connsiteX963" fmla="*/ 858822 w 1728767"/>
              <a:gd name="connsiteY963" fmla="*/ 1153118 h 1656843"/>
              <a:gd name="connsiteX964" fmla="*/ 858287 w 1728767"/>
              <a:gd name="connsiteY964" fmla="*/ 1154219 h 1656843"/>
              <a:gd name="connsiteX965" fmla="*/ 857395 w 1728767"/>
              <a:gd name="connsiteY965" fmla="*/ 1153957 h 1656843"/>
              <a:gd name="connsiteX966" fmla="*/ 1253564 w 1728767"/>
              <a:gd name="connsiteY966" fmla="*/ 1152559 h 1656843"/>
              <a:gd name="connsiteX967" fmla="*/ 1245497 w 1728767"/>
              <a:gd name="connsiteY967" fmla="*/ 1160944 h 1656843"/>
              <a:gd name="connsiteX968" fmla="*/ 1254717 w 1728767"/>
              <a:gd name="connsiteY968" fmla="*/ 1160944 h 1656843"/>
              <a:gd name="connsiteX969" fmla="*/ 1254717 w 1728767"/>
              <a:gd name="connsiteY969" fmla="*/ 1165137 h 1656843"/>
              <a:gd name="connsiteX970" fmla="*/ 1254717 w 1728767"/>
              <a:gd name="connsiteY970" fmla="*/ 1165661 h 1656843"/>
              <a:gd name="connsiteX971" fmla="*/ 1254717 w 1728767"/>
              <a:gd name="connsiteY971" fmla="*/ 1172125 h 1656843"/>
              <a:gd name="connsiteX972" fmla="*/ 1245497 w 1728767"/>
              <a:gd name="connsiteY972" fmla="*/ 1172125 h 1656843"/>
              <a:gd name="connsiteX973" fmla="*/ 1245497 w 1728767"/>
              <a:gd name="connsiteY973" fmla="*/ 1183305 h 1656843"/>
              <a:gd name="connsiteX974" fmla="*/ 1254717 w 1728767"/>
              <a:gd name="connsiteY974" fmla="*/ 1183305 h 1656843"/>
              <a:gd name="connsiteX975" fmla="*/ 1263936 w 1728767"/>
              <a:gd name="connsiteY975" fmla="*/ 1183305 h 1656843"/>
              <a:gd name="connsiteX976" fmla="*/ 1254717 w 1728767"/>
              <a:gd name="connsiteY976" fmla="*/ 1183305 h 1656843"/>
              <a:gd name="connsiteX977" fmla="*/ 1254717 w 1728767"/>
              <a:gd name="connsiteY977" fmla="*/ 1181907 h 1656843"/>
              <a:gd name="connsiteX978" fmla="*/ 1254717 w 1728767"/>
              <a:gd name="connsiteY978" fmla="*/ 1180510 h 1656843"/>
              <a:gd name="connsiteX979" fmla="*/ 1254717 w 1728767"/>
              <a:gd name="connsiteY979" fmla="*/ 1172125 h 1656843"/>
              <a:gd name="connsiteX980" fmla="*/ 1263936 w 1728767"/>
              <a:gd name="connsiteY980" fmla="*/ 1160944 h 1656843"/>
              <a:gd name="connsiteX981" fmla="*/ 1263936 w 1728767"/>
              <a:gd name="connsiteY981" fmla="*/ 1172125 h 1656843"/>
              <a:gd name="connsiteX982" fmla="*/ 1273155 w 1728767"/>
              <a:gd name="connsiteY982" fmla="*/ 1172125 h 1656843"/>
              <a:gd name="connsiteX983" fmla="*/ 1273155 w 1728767"/>
              <a:gd name="connsiteY983" fmla="*/ 1160944 h 1656843"/>
              <a:gd name="connsiteX984" fmla="*/ 1263936 w 1728767"/>
              <a:gd name="connsiteY984" fmla="*/ 1160944 h 1656843"/>
              <a:gd name="connsiteX985" fmla="*/ 1254717 w 1728767"/>
              <a:gd name="connsiteY985" fmla="*/ 1160944 h 1656843"/>
              <a:gd name="connsiteX986" fmla="*/ 1253564 w 1728767"/>
              <a:gd name="connsiteY986" fmla="*/ 1152559 h 1656843"/>
              <a:gd name="connsiteX987" fmla="*/ 1682373 w 1728767"/>
              <a:gd name="connsiteY987" fmla="*/ 1149764 h 1656843"/>
              <a:gd name="connsiteX988" fmla="*/ 1682373 w 1728767"/>
              <a:gd name="connsiteY988" fmla="*/ 1160944 h 1656843"/>
              <a:gd name="connsiteX989" fmla="*/ 1681184 w 1728767"/>
              <a:gd name="connsiteY989" fmla="*/ 1160944 h 1656843"/>
              <a:gd name="connsiteX990" fmla="*/ 1682373 w 1728767"/>
              <a:gd name="connsiteY990" fmla="*/ 1149764 h 1656843"/>
              <a:gd name="connsiteX991" fmla="*/ 1310330 w 1728767"/>
              <a:gd name="connsiteY991" fmla="*/ 1149764 h 1656843"/>
              <a:gd name="connsiteX992" fmla="*/ 1319846 w 1728767"/>
              <a:gd name="connsiteY992" fmla="*/ 1160944 h 1656843"/>
              <a:gd name="connsiteX993" fmla="*/ 1310330 w 1728767"/>
              <a:gd name="connsiteY993" fmla="*/ 1160944 h 1656843"/>
              <a:gd name="connsiteX994" fmla="*/ 1310330 w 1728767"/>
              <a:gd name="connsiteY994" fmla="*/ 1172125 h 1656843"/>
              <a:gd name="connsiteX995" fmla="*/ 1319846 w 1728767"/>
              <a:gd name="connsiteY995" fmla="*/ 1160944 h 1656843"/>
              <a:gd name="connsiteX996" fmla="*/ 1319846 w 1728767"/>
              <a:gd name="connsiteY996" fmla="*/ 1167408 h 1656843"/>
              <a:gd name="connsiteX997" fmla="*/ 1319846 w 1728767"/>
              <a:gd name="connsiteY997" fmla="*/ 1167932 h 1656843"/>
              <a:gd name="connsiteX998" fmla="*/ 1319846 w 1728767"/>
              <a:gd name="connsiteY998" fmla="*/ 1172125 h 1656843"/>
              <a:gd name="connsiteX999" fmla="*/ 1329066 w 1728767"/>
              <a:gd name="connsiteY999" fmla="*/ 1172125 h 1656843"/>
              <a:gd name="connsiteX1000" fmla="*/ 1329066 w 1728767"/>
              <a:gd name="connsiteY1000" fmla="*/ 1160944 h 1656843"/>
              <a:gd name="connsiteX1001" fmla="*/ 1329066 w 1728767"/>
              <a:gd name="connsiteY1001" fmla="*/ 1149764 h 1656843"/>
              <a:gd name="connsiteX1002" fmla="*/ 1319846 w 1728767"/>
              <a:gd name="connsiteY1002" fmla="*/ 1149764 h 1656843"/>
              <a:gd name="connsiteX1003" fmla="*/ 1310330 w 1728767"/>
              <a:gd name="connsiteY1003" fmla="*/ 1149764 h 1656843"/>
              <a:gd name="connsiteX1004" fmla="*/ 1282672 w 1728767"/>
              <a:gd name="connsiteY1004" fmla="*/ 1149764 h 1656843"/>
              <a:gd name="connsiteX1005" fmla="*/ 1282672 w 1728767"/>
              <a:gd name="connsiteY1005" fmla="*/ 1156228 h 1656843"/>
              <a:gd name="connsiteX1006" fmla="*/ 1282672 w 1728767"/>
              <a:gd name="connsiteY1006" fmla="*/ 1156752 h 1656843"/>
              <a:gd name="connsiteX1007" fmla="*/ 1282672 w 1728767"/>
              <a:gd name="connsiteY1007" fmla="*/ 1160944 h 1656843"/>
              <a:gd name="connsiteX1008" fmla="*/ 1291891 w 1728767"/>
              <a:gd name="connsiteY1008" fmla="*/ 1160944 h 1656843"/>
              <a:gd name="connsiteX1009" fmla="*/ 1301110 w 1728767"/>
              <a:gd name="connsiteY1009" fmla="*/ 1160944 h 1656843"/>
              <a:gd name="connsiteX1010" fmla="*/ 1301110 w 1728767"/>
              <a:gd name="connsiteY1010" fmla="*/ 1149764 h 1656843"/>
              <a:gd name="connsiteX1011" fmla="*/ 1291891 w 1728767"/>
              <a:gd name="connsiteY1011" fmla="*/ 1149764 h 1656843"/>
              <a:gd name="connsiteX1012" fmla="*/ 1199103 w 1728767"/>
              <a:gd name="connsiteY1012" fmla="*/ 1149764 h 1656843"/>
              <a:gd name="connsiteX1013" fmla="*/ 1199103 w 1728767"/>
              <a:gd name="connsiteY1013" fmla="*/ 1160944 h 1656843"/>
              <a:gd name="connsiteX1014" fmla="*/ 1199103 w 1728767"/>
              <a:gd name="connsiteY1014" fmla="*/ 1149764 h 1656843"/>
              <a:gd name="connsiteX1015" fmla="*/ 1078063 w 1728767"/>
              <a:gd name="connsiteY1015" fmla="*/ 1149764 h 1656843"/>
              <a:gd name="connsiteX1016" fmla="*/ 1068844 w 1728767"/>
              <a:gd name="connsiteY1016" fmla="*/ 1160944 h 1656843"/>
              <a:gd name="connsiteX1017" fmla="*/ 1068844 w 1728767"/>
              <a:gd name="connsiteY1017" fmla="*/ 1172125 h 1656843"/>
              <a:gd name="connsiteX1018" fmla="*/ 1072301 w 1728767"/>
              <a:gd name="connsiteY1018" fmla="*/ 1172125 h 1656843"/>
              <a:gd name="connsiteX1019" fmla="*/ 1078063 w 1728767"/>
              <a:gd name="connsiteY1019" fmla="*/ 1172125 h 1656843"/>
              <a:gd name="connsiteX1020" fmla="*/ 1068844 w 1728767"/>
              <a:gd name="connsiteY1020" fmla="*/ 1183305 h 1656843"/>
              <a:gd name="connsiteX1021" fmla="*/ 1078063 w 1728767"/>
              <a:gd name="connsiteY1021" fmla="*/ 1172125 h 1656843"/>
              <a:gd name="connsiteX1022" fmla="*/ 1078063 w 1728767"/>
              <a:gd name="connsiteY1022" fmla="*/ 1160944 h 1656843"/>
              <a:gd name="connsiteX1023" fmla="*/ 1031669 w 1728767"/>
              <a:gd name="connsiteY1023" fmla="*/ 1149764 h 1656843"/>
              <a:gd name="connsiteX1024" fmla="*/ 1022450 w 1728767"/>
              <a:gd name="connsiteY1024" fmla="*/ 1160944 h 1656843"/>
              <a:gd name="connsiteX1025" fmla="*/ 1031669 w 1728767"/>
              <a:gd name="connsiteY1025" fmla="*/ 1149764 h 1656843"/>
              <a:gd name="connsiteX1026" fmla="*/ 910926 w 1728767"/>
              <a:gd name="connsiteY1026" fmla="*/ 1149764 h 1656843"/>
              <a:gd name="connsiteX1027" fmla="*/ 910926 w 1728767"/>
              <a:gd name="connsiteY1027" fmla="*/ 1160944 h 1656843"/>
              <a:gd name="connsiteX1028" fmla="*/ 910926 w 1728767"/>
              <a:gd name="connsiteY1028" fmla="*/ 1149764 h 1656843"/>
              <a:gd name="connsiteX1029" fmla="*/ 864532 w 1728767"/>
              <a:gd name="connsiteY1029" fmla="*/ 1149764 h 1656843"/>
              <a:gd name="connsiteX1030" fmla="*/ 858822 w 1728767"/>
              <a:gd name="connsiteY1030" fmla="*/ 1153118 h 1656843"/>
              <a:gd name="connsiteX1031" fmla="*/ 859774 w 1728767"/>
              <a:gd name="connsiteY1031" fmla="*/ 1151162 h 1656843"/>
              <a:gd name="connsiteX1032" fmla="*/ 864532 w 1728767"/>
              <a:gd name="connsiteY1032" fmla="*/ 1149764 h 1656843"/>
              <a:gd name="connsiteX1033" fmla="*/ 855016 w 1728767"/>
              <a:gd name="connsiteY1033" fmla="*/ 1149764 h 1656843"/>
              <a:gd name="connsiteX1034" fmla="*/ 855016 w 1728767"/>
              <a:gd name="connsiteY1034" fmla="*/ 1151162 h 1656843"/>
              <a:gd name="connsiteX1035" fmla="*/ 855016 w 1728767"/>
              <a:gd name="connsiteY1035" fmla="*/ 1156228 h 1656843"/>
              <a:gd name="connsiteX1036" fmla="*/ 855016 w 1728767"/>
              <a:gd name="connsiteY1036" fmla="*/ 1156752 h 1656843"/>
              <a:gd name="connsiteX1037" fmla="*/ 855016 w 1728767"/>
              <a:gd name="connsiteY1037" fmla="*/ 1160944 h 1656843"/>
              <a:gd name="connsiteX1038" fmla="*/ 858287 w 1728767"/>
              <a:gd name="connsiteY1038" fmla="*/ 1154219 h 1656843"/>
              <a:gd name="connsiteX1039" fmla="*/ 859179 w 1728767"/>
              <a:gd name="connsiteY1039" fmla="*/ 1154481 h 1656843"/>
              <a:gd name="connsiteX1040" fmla="*/ 864532 w 1728767"/>
              <a:gd name="connsiteY1040" fmla="*/ 1149764 h 1656843"/>
              <a:gd name="connsiteX1041" fmla="*/ 858584 w 1728767"/>
              <a:gd name="connsiteY1041" fmla="*/ 1149764 h 1656843"/>
              <a:gd name="connsiteX1042" fmla="*/ 855016 w 1728767"/>
              <a:gd name="connsiteY1042" fmla="*/ 1149764 h 1656843"/>
              <a:gd name="connsiteX1043" fmla="*/ 567136 w 1728767"/>
              <a:gd name="connsiteY1043" fmla="*/ 1149764 h 1656843"/>
              <a:gd name="connsiteX1044" fmla="*/ 557619 w 1728767"/>
              <a:gd name="connsiteY1044" fmla="*/ 1160944 h 1656843"/>
              <a:gd name="connsiteX1045" fmla="*/ 567136 w 1728767"/>
              <a:gd name="connsiteY1045" fmla="*/ 1160944 h 1656843"/>
              <a:gd name="connsiteX1046" fmla="*/ 567136 w 1728767"/>
              <a:gd name="connsiteY1046" fmla="*/ 1159547 h 1656843"/>
              <a:gd name="connsiteX1047" fmla="*/ 446095 w 1728767"/>
              <a:gd name="connsiteY1047" fmla="*/ 1149764 h 1656843"/>
              <a:gd name="connsiteX1048" fmla="*/ 446095 w 1728767"/>
              <a:gd name="connsiteY1048" fmla="*/ 1160944 h 1656843"/>
              <a:gd name="connsiteX1049" fmla="*/ 455612 w 1728767"/>
              <a:gd name="connsiteY1049" fmla="*/ 1160944 h 1656843"/>
              <a:gd name="connsiteX1050" fmla="*/ 455612 w 1728767"/>
              <a:gd name="connsiteY1050" fmla="*/ 1149764 h 1656843"/>
              <a:gd name="connsiteX1051" fmla="*/ 452043 w 1728767"/>
              <a:gd name="connsiteY1051" fmla="*/ 1149764 h 1656843"/>
              <a:gd name="connsiteX1052" fmla="*/ 1617243 w 1728767"/>
              <a:gd name="connsiteY1052" fmla="*/ 1138223 h 1656843"/>
              <a:gd name="connsiteX1053" fmla="*/ 1617243 w 1728767"/>
              <a:gd name="connsiteY1053" fmla="*/ 1149764 h 1656843"/>
              <a:gd name="connsiteX1054" fmla="*/ 1608024 w 1728767"/>
              <a:gd name="connsiteY1054" fmla="*/ 1149764 h 1656843"/>
              <a:gd name="connsiteX1055" fmla="*/ 1617243 w 1728767"/>
              <a:gd name="connsiteY1055" fmla="*/ 1149764 h 1656843"/>
              <a:gd name="connsiteX1056" fmla="*/ 1617243 w 1728767"/>
              <a:gd name="connsiteY1056" fmla="*/ 1138223 h 1656843"/>
              <a:gd name="connsiteX1057" fmla="*/ 1598507 w 1728767"/>
              <a:gd name="connsiteY1057" fmla="*/ 1138223 h 1656843"/>
              <a:gd name="connsiteX1058" fmla="*/ 1598507 w 1728767"/>
              <a:gd name="connsiteY1058" fmla="*/ 1149764 h 1656843"/>
              <a:gd name="connsiteX1059" fmla="*/ 1608024 w 1728767"/>
              <a:gd name="connsiteY1059" fmla="*/ 1138223 h 1656843"/>
              <a:gd name="connsiteX1060" fmla="*/ 1606834 w 1728767"/>
              <a:gd name="connsiteY1060" fmla="*/ 1138223 h 1656843"/>
              <a:gd name="connsiteX1061" fmla="*/ 1602076 w 1728767"/>
              <a:gd name="connsiteY1061" fmla="*/ 1138223 h 1656843"/>
              <a:gd name="connsiteX1062" fmla="*/ 1598507 w 1728767"/>
              <a:gd name="connsiteY1062" fmla="*/ 1138223 h 1656843"/>
              <a:gd name="connsiteX1063" fmla="*/ 1263936 w 1728767"/>
              <a:gd name="connsiteY1063" fmla="*/ 1138223 h 1656843"/>
              <a:gd name="connsiteX1064" fmla="*/ 1263936 w 1728767"/>
              <a:gd name="connsiteY1064" fmla="*/ 1139666 h 1656843"/>
              <a:gd name="connsiteX1065" fmla="*/ 1263936 w 1728767"/>
              <a:gd name="connsiteY1065" fmla="*/ 1142551 h 1656843"/>
              <a:gd name="connsiteX1066" fmla="*/ 1263936 w 1728767"/>
              <a:gd name="connsiteY1066" fmla="*/ 1143092 h 1656843"/>
              <a:gd name="connsiteX1067" fmla="*/ 1263936 w 1728767"/>
              <a:gd name="connsiteY1067" fmla="*/ 1149764 h 1656843"/>
              <a:gd name="connsiteX1068" fmla="*/ 1273155 w 1728767"/>
              <a:gd name="connsiteY1068" fmla="*/ 1149764 h 1656843"/>
              <a:gd name="connsiteX1069" fmla="*/ 1263936 w 1728767"/>
              <a:gd name="connsiteY1069" fmla="*/ 1138223 h 1656843"/>
              <a:gd name="connsiteX1070" fmla="*/ 1208323 w 1728767"/>
              <a:gd name="connsiteY1070" fmla="*/ 1138223 h 1656843"/>
              <a:gd name="connsiteX1071" fmla="*/ 1208323 w 1728767"/>
              <a:gd name="connsiteY1071" fmla="*/ 1139666 h 1656843"/>
              <a:gd name="connsiteX1072" fmla="*/ 1208323 w 1728767"/>
              <a:gd name="connsiteY1072" fmla="*/ 1146879 h 1656843"/>
              <a:gd name="connsiteX1073" fmla="*/ 1208323 w 1728767"/>
              <a:gd name="connsiteY1073" fmla="*/ 1149764 h 1656843"/>
              <a:gd name="connsiteX1074" fmla="*/ 1208323 w 1728767"/>
              <a:gd name="connsiteY1074" fmla="*/ 1151162 h 1656843"/>
              <a:gd name="connsiteX1075" fmla="*/ 1208323 w 1728767"/>
              <a:gd name="connsiteY1075" fmla="*/ 1152559 h 1656843"/>
              <a:gd name="connsiteX1076" fmla="*/ 1208323 w 1728767"/>
              <a:gd name="connsiteY1076" fmla="*/ 1160944 h 1656843"/>
              <a:gd name="connsiteX1077" fmla="*/ 1199103 w 1728767"/>
              <a:gd name="connsiteY1077" fmla="*/ 1149764 h 1656843"/>
              <a:gd name="connsiteX1078" fmla="*/ 1189587 w 1728767"/>
              <a:gd name="connsiteY1078" fmla="*/ 1149764 h 1656843"/>
              <a:gd name="connsiteX1079" fmla="*/ 1189587 w 1728767"/>
              <a:gd name="connsiteY1079" fmla="*/ 1160944 h 1656843"/>
              <a:gd name="connsiteX1080" fmla="*/ 1199103 w 1728767"/>
              <a:gd name="connsiteY1080" fmla="*/ 1160944 h 1656843"/>
              <a:gd name="connsiteX1081" fmla="*/ 1200256 w 1728767"/>
              <a:gd name="connsiteY1081" fmla="*/ 1160944 h 1656843"/>
              <a:gd name="connsiteX1082" fmla="*/ 1204865 w 1728767"/>
              <a:gd name="connsiteY1082" fmla="*/ 1160944 h 1656843"/>
              <a:gd name="connsiteX1083" fmla="*/ 1208323 w 1728767"/>
              <a:gd name="connsiteY1083" fmla="*/ 1160944 h 1656843"/>
              <a:gd name="connsiteX1084" fmla="*/ 1217542 w 1728767"/>
              <a:gd name="connsiteY1084" fmla="*/ 1172125 h 1656843"/>
              <a:gd name="connsiteX1085" fmla="*/ 1217542 w 1728767"/>
              <a:gd name="connsiteY1085" fmla="*/ 1170727 h 1656843"/>
              <a:gd name="connsiteX1086" fmla="*/ 1217542 w 1728767"/>
              <a:gd name="connsiteY1086" fmla="*/ 1162342 h 1656843"/>
              <a:gd name="connsiteX1087" fmla="*/ 1217542 w 1728767"/>
              <a:gd name="connsiteY1087" fmla="*/ 1160944 h 1656843"/>
              <a:gd name="connsiteX1088" fmla="*/ 1208323 w 1728767"/>
              <a:gd name="connsiteY1088" fmla="*/ 1160944 h 1656843"/>
              <a:gd name="connsiteX1089" fmla="*/ 1217542 w 1728767"/>
              <a:gd name="connsiteY1089" fmla="*/ 1149764 h 1656843"/>
              <a:gd name="connsiteX1090" fmla="*/ 1217542 w 1728767"/>
              <a:gd name="connsiteY1090" fmla="*/ 1138223 h 1656843"/>
              <a:gd name="connsiteX1091" fmla="*/ 1208323 w 1728767"/>
              <a:gd name="connsiteY1091" fmla="*/ 1138223 h 1656843"/>
              <a:gd name="connsiteX1092" fmla="*/ 1068844 w 1728767"/>
              <a:gd name="connsiteY1092" fmla="*/ 1138223 h 1656843"/>
              <a:gd name="connsiteX1093" fmla="*/ 1059624 w 1728767"/>
              <a:gd name="connsiteY1093" fmla="*/ 1149764 h 1656843"/>
              <a:gd name="connsiteX1094" fmla="*/ 1060777 w 1728767"/>
              <a:gd name="connsiteY1094" fmla="*/ 1149764 h 1656843"/>
              <a:gd name="connsiteX1095" fmla="*/ 1066539 w 1728767"/>
              <a:gd name="connsiteY1095" fmla="*/ 1149764 h 1656843"/>
              <a:gd name="connsiteX1096" fmla="*/ 1068844 w 1728767"/>
              <a:gd name="connsiteY1096" fmla="*/ 1149764 h 1656843"/>
              <a:gd name="connsiteX1097" fmla="*/ 1078063 w 1728767"/>
              <a:gd name="connsiteY1097" fmla="*/ 1138223 h 1656843"/>
              <a:gd name="connsiteX1098" fmla="*/ 929365 w 1728767"/>
              <a:gd name="connsiteY1098" fmla="*/ 1138223 h 1656843"/>
              <a:gd name="connsiteX1099" fmla="*/ 929365 w 1728767"/>
              <a:gd name="connsiteY1099" fmla="*/ 1149764 h 1656843"/>
              <a:gd name="connsiteX1100" fmla="*/ 929365 w 1728767"/>
              <a:gd name="connsiteY1100" fmla="*/ 1160944 h 1656843"/>
              <a:gd name="connsiteX1101" fmla="*/ 938881 w 1728767"/>
              <a:gd name="connsiteY1101" fmla="*/ 1149764 h 1656843"/>
              <a:gd name="connsiteX1102" fmla="*/ 938881 w 1728767"/>
              <a:gd name="connsiteY1102" fmla="*/ 1138223 h 1656843"/>
              <a:gd name="connsiteX1103" fmla="*/ 371746 w 1728767"/>
              <a:gd name="connsiteY1103" fmla="*/ 1138223 h 1656843"/>
              <a:gd name="connsiteX1104" fmla="*/ 371746 w 1728767"/>
              <a:gd name="connsiteY1104" fmla="*/ 1149764 h 1656843"/>
              <a:gd name="connsiteX1105" fmla="*/ 1486983 w 1728767"/>
              <a:gd name="connsiteY1105" fmla="*/ 1127043 h 1656843"/>
              <a:gd name="connsiteX1106" fmla="*/ 1486983 w 1728767"/>
              <a:gd name="connsiteY1106" fmla="*/ 1128440 h 1656843"/>
              <a:gd name="connsiteX1107" fmla="*/ 1486983 w 1728767"/>
              <a:gd name="connsiteY1107" fmla="*/ 1136826 h 1656843"/>
              <a:gd name="connsiteX1108" fmla="*/ 1486983 w 1728767"/>
              <a:gd name="connsiteY1108" fmla="*/ 1138223 h 1656843"/>
              <a:gd name="connsiteX1109" fmla="*/ 1496500 w 1728767"/>
              <a:gd name="connsiteY1109" fmla="*/ 1127043 h 1656843"/>
              <a:gd name="connsiteX1110" fmla="*/ 1468545 w 1728767"/>
              <a:gd name="connsiteY1110" fmla="*/ 1127043 h 1656843"/>
              <a:gd name="connsiteX1111" fmla="*/ 1468545 w 1728767"/>
              <a:gd name="connsiteY1111" fmla="*/ 1138223 h 1656843"/>
              <a:gd name="connsiteX1112" fmla="*/ 1477764 w 1728767"/>
              <a:gd name="connsiteY1112" fmla="*/ 1127043 h 1656843"/>
              <a:gd name="connsiteX1113" fmla="*/ 1468545 w 1728767"/>
              <a:gd name="connsiteY1113" fmla="*/ 1127043 h 1656843"/>
              <a:gd name="connsiteX1114" fmla="*/ 1449809 w 1728767"/>
              <a:gd name="connsiteY1114" fmla="*/ 1127043 h 1656843"/>
              <a:gd name="connsiteX1115" fmla="*/ 1449809 w 1728767"/>
              <a:gd name="connsiteY1115" fmla="*/ 1138223 h 1656843"/>
              <a:gd name="connsiteX1116" fmla="*/ 1459325 w 1728767"/>
              <a:gd name="connsiteY1116" fmla="*/ 1138223 h 1656843"/>
              <a:gd name="connsiteX1117" fmla="*/ 1459325 w 1728767"/>
              <a:gd name="connsiteY1117" fmla="*/ 1127043 h 1656843"/>
              <a:gd name="connsiteX1118" fmla="*/ 1453377 w 1728767"/>
              <a:gd name="connsiteY1118" fmla="*/ 1127043 h 1656843"/>
              <a:gd name="connsiteX1119" fmla="*/ 1449809 w 1728767"/>
              <a:gd name="connsiteY1119" fmla="*/ 1127043 h 1656843"/>
              <a:gd name="connsiteX1120" fmla="*/ 1217542 w 1728767"/>
              <a:gd name="connsiteY1120" fmla="*/ 1127043 h 1656843"/>
              <a:gd name="connsiteX1121" fmla="*/ 1226761 w 1728767"/>
              <a:gd name="connsiteY1121" fmla="*/ 1138223 h 1656843"/>
              <a:gd name="connsiteX1122" fmla="*/ 1236278 w 1728767"/>
              <a:gd name="connsiteY1122" fmla="*/ 1138223 h 1656843"/>
              <a:gd name="connsiteX1123" fmla="*/ 1245497 w 1728767"/>
              <a:gd name="connsiteY1123" fmla="*/ 1138223 h 1656843"/>
              <a:gd name="connsiteX1124" fmla="*/ 1245497 w 1728767"/>
              <a:gd name="connsiteY1124" fmla="*/ 1136826 h 1656843"/>
              <a:gd name="connsiteX1125" fmla="*/ 1245497 w 1728767"/>
              <a:gd name="connsiteY1125" fmla="*/ 1133332 h 1656843"/>
              <a:gd name="connsiteX1126" fmla="*/ 1245497 w 1728767"/>
              <a:gd name="connsiteY1126" fmla="*/ 1131934 h 1656843"/>
              <a:gd name="connsiteX1127" fmla="*/ 1245497 w 1728767"/>
              <a:gd name="connsiteY1127" fmla="*/ 1128440 h 1656843"/>
              <a:gd name="connsiteX1128" fmla="*/ 1245497 w 1728767"/>
              <a:gd name="connsiteY1128" fmla="*/ 1127043 h 1656843"/>
              <a:gd name="connsiteX1129" fmla="*/ 1236278 w 1728767"/>
              <a:gd name="connsiteY1129" fmla="*/ 1138223 h 1656843"/>
              <a:gd name="connsiteX1130" fmla="*/ 1236278 w 1728767"/>
              <a:gd name="connsiteY1130" fmla="*/ 1127043 h 1656843"/>
              <a:gd name="connsiteX1131" fmla="*/ 1226761 w 1728767"/>
              <a:gd name="connsiteY1131" fmla="*/ 1138223 h 1656843"/>
              <a:gd name="connsiteX1132" fmla="*/ 1226761 w 1728767"/>
              <a:gd name="connsiteY1132" fmla="*/ 1136826 h 1656843"/>
              <a:gd name="connsiteX1133" fmla="*/ 1226761 w 1728767"/>
              <a:gd name="connsiteY1133" fmla="*/ 1134031 h 1656843"/>
              <a:gd name="connsiteX1134" fmla="*/ 1226761 w 1728767"/>
              <a:gd name="connsiteY1134" fmla="*/ 1133506 h 1656843"/>
              <a:gd name="connsiteX1135" fmla="*/ 1226761 w 1728767"/>
              <a:gd name="connsiteY1135" fmla="*/ 1127043 h 1656843"/>
              <a:gd name="connsiteX1136" fmla="*/ 1224456 w 1728767"/>
              <a:gd name="connsiteY1136" fmla="*/ 1127043 h 1656843"/>
              <a:gd name="connsiteX1137" fmla="*/ 1217542 w 1728767"/>
              <a:gd name="connsiteY1137" fmla="*/ 1127043 h 1656843"/>
              <a:gd name="connsiteX1138" fmla="*/ 957320 w 1728767"/>
              <a:gd name="connsiteY1138" fmla="*/ 1127043 h 1656843"/>
              <a:gd name="connsiteX1139" fmla="*/ 957320 w 1728767"/>
              <a:gd name="connsiteY1139" fmla="*/ 1138223 h 1656843"/>
              <a:gd name="connsiteX1140" fmla="*/ 956168 w 1728767"/>
              <a:gd name="connsiteY1140" fmla="*/ 1138223 h 1656843"/>
              <a:gd name="connsiteX1141" fmla="*/ 953863 w 1728767"/>
              <a:gd name="connsiteY1141" fmla="*/ 1138223 h 1656843"/>
              <a:gd name="connsiteX1142" fmla="*/ 949253 w 1728767"/>
              <a:gd name="connsiteY1142" fmla="*/ 1138223 h 1656843"/>
              <a:gd name="connsiteX1143" fmla="*/ 948101 w 1728767"/>
              <a:gd name="connsiteY1143" fmla="*/ 1138223 h 1656843"/>
              <a:gd name="connsiteX1144" fmla="*/ 957320 w 1728767"/>
              <a:gd name="connsiteY1144" fmla="*/ 1127043 h 1656843"/>
              <a:gd name="connsiteX1145" fmla="*/ 948101 w 1728767"/>
              <a:gd name="connsiteY1145" fmla="*/ 1127043 h 1656843"/>
              <a:gd name="connsiteX1146" fmla="*/ 948101 w 1728767"/>
              <a:gd name="connsiteY1146" fmla="*/ 1138223 h 1656843"/>
              <a:gd name="connsiteX1147" fmla="*/ 948101 w 1728767"/>
              <a:gd name="connsiteY1147" fmla="*/ 1142551 h 1656843"/>
              <a:gd name="connsiteX1148" fmla="*/ 948101 w 1728767"/>
              <a:gd name="connsiteY1148" fmla="*/ 1143092 h 1656843"/>
              <a:gd name="connsiteX1149" fmla="*/ 948101 w 1728767"/>
              <a:gd name="connsiteY1149" fmla="*/ 1148321 h 1656843"/>
              <a:gd name="connsiteX1150" fmla="*/ 948101 w 1728767"/>
              <a:gd name="connsiteY1150" fmla="*/ 1149764 h 1656843"/>
              <a:gd name="connsiteX1151" fmla="*/ 957320 w 1728767"/>
              <a:gd name="connsiteY1151" fmla="*/ 1138223 h 1656843"/>
              <a:gd name="connsiteX1152" fmla="*/ 957320 w 1728767"/>
              <a:gd name="connsiteY1152" fmla="*/ 1127043 h 1656843"/>
              <a:gd name="connsiteX1153" fmla="*/ 948101 w 1728767"/>
              <a:gd name="connsiteY1153" fmla="*/ 1127043 h 1656843"/>
              <a:gd name="connsiteX1154" fmla="*/ 1542894 w 1728767"/>
              <a:gd name="connsiteY1154" fmla="*/ 1115863 h 1656843"/>
              <a:gd name="connsiteX1155" fmla="*/ 1542894 w 1728767"/>
              <a:gd name="connsiteY1155" fmla="*/ 1127043 h 1656843"/>
              <a:gd name="connsiteX1156" fmla="*/ 1552113 w 1728767"/>
              <a:gd name="connsiteY1156" fmla="*/ 1127043 h 1656843"/>
              <a:gd name="connsiteX1157" fmla="*/ 1542894 w 1728767"/>
              <a:gd name="connsiteY1157" fmla="*/ 1115863 h 1656843"/>
              <a:gd name="connsiteX1158" fmla="*/ 1505719 w 1728767"/>
              <a:gd name="connsiteY1158" fmla="*/ 1115863 h 1656843"/>
              <a:gd name="connsiteX1159" fmla="*/ 1505719 w 1728767"/>
              <a:gd name="connsiteY1159" fmla="*/ 1127043 h 1656843"/>
              <a:gd name="connsiteX1160" fmla="*/ 1514939 w 1728767"/>
              <a:gd name="connsiteY1160" fmla="*/ 1127043 h 1656843"/>
              <a:gd name="connsiteX1161" fmla="*/ 1514939 w 1728767"/>
              <a:gd name="connsiteY1161" fmla="*/ 1115863 h 1656843"/>
              <a:gd name="connsiteX1162" fmla="*/ 1505719 w 1728767"/>
              <a:gd name="connsiteY1162" fmla="*/ 1115863 h 1656843"/>
              <a:gd name="connsiteX1163" fmla="*/ 1096799 w 1728767"/>
              <a:gd name="connsiteY1163" fmla="*/ 1115863 h 1656843"/>
              <a:gd name="connsiteX1164" fmla="*/ 1096799 w 1728767"/>
              <a:gd name="connsiteY1164" fmla="*/ 1127043 h 1656843"/>
              <a:gd name="connsiteX1165" fmla="*/ 1106018 w 1728767"/>
              <a:gd name="connsiteY1165" fmla="*/ 1115863 h 1656843"/>
              <a:gd name="connsiteX1166" fmla="*/ 1104866 w 1728767"/>
              <a:gd name="connsiteY1166" fmla="*/ 1115863 h 1656843"/>
              <a:gd name="connsiteX1167" fmla="*/ 1100256 w 1728767"/>
              <a:gd name="connsiteY1167" fmla="*/ 1115863 h 1656843"/>
              <a:gd name="connsiteX1168" fmla="*/ 1096799 w 1728767"/>
              <a:gd name="connsiteY1168" fmla="*/ 1115863 h 1656843"/>
              <a:gd name="connsiteX1169" fmla="*/ 1022450 w 1728767"/>
              <a:gd name="connsiteY1169" fmla="*/ 1115863 h 1656843"/>
              <a:gd name="connsiteX1170" fmla="*/ 1013231 w 1728767"/>
              <a:gd name="connsiteY1170" fmla="*/ 1127043 h 1656843"/>
              <a:gd name="connsiteX1171" fmla="*/ 1013231 w 1728767"/>
              <a:gd name="connsiteY1171" fmla="*/ 1138223 h 1656843"/>
              <a:gd name="connsiteX1172" fmla="*/ 1022450 w 1728767"/>
              <a:gd name="connsiteY1172" fmla="*/ 1138223 h 1656843"/>
              <a:gd name="connsiteX1173" fmla="*/ 1022450 w 1728767"/>
              <a:gd name="connsiteY1173" fmla="*/ 1149764 h 1656843"/>
              <a:gd name="connsiteX1174" fmla="*/ 1022450 w 1728767"/>
              <a:gd name="connsiteY1174" fmla="*/ 1160944 h 1656843"/>
              <a:gd name="connsiteX1175" fmla="*/ 1031669 w 1728767"/>
              <a:gd name="connsiteY1175" fmla="*/ 1160944 h 1656843"/>
              <a:gd name="connsiteX1176" fmla="*/ 1022450 w 1728767"/>
              <a:gd name="connsiteY1176" fmla="*/ 1172125 h 1656843"/>
              <a:gd name="connsiteX1177" fmla="*/ 1031669 w 1728767"/>
              <a:gd name="connsiteY1177" fmla="*/ 1172125 h 1656843"/>
              <a:gd name="connsiteX1178" fmla="*/ 1031669 w 1728767"/>
              <a:gd name="connsiteY1178" fmla="*/ 1160944 h 1656843"/>
              <a:gd name="connsiteX1179" fmla="*/ 1031669 w 1728767"/>
              <a:gd name="connsiteY1179" fmla="*/ 1159547 h 1656843"/>
              <a:gd name="connsiteX1180" fmla="*/ 1031669 w 1728767"/>
              <a:gd name="connsiteY1180" fmla="*/ 1149764 h 1656843"/>
              <a:gd name="connsiteX1181" fmla="*/ 1022450 w 1728767"/>
              <a:gd name="connsiteY1181" fmla="*/ 1149764 h 1656843"/>
              <a:gd name="connsiteX1182" fmla="*/ 1031669 w 1728767"/>
              <a:gd name="connsiteY1182" fmla="*/ 1138223 h 1656843"/>
              <a:gd name="connsiteX1183" fmla="*/ 1037431 w 1728767"/>
              <a:gd name="connsiteY1183" fmla="*/ 1138223 h 1656843"/>
              <a:gd name="connsiteX1184" fmla="*/ 1040888 w 1728767"/>
              <a:gd name="connsiteY1184" fmla="*/ 1138223 h 1656843"/>
              <a:gd name="connsiteX1185" fmla="*/ 1040888 w 1728767"/>
              <a:gd name="connsiteY1185" fmla="*/ 1127043 h 1656843"/>
              <a:gd name="connsiteX1186" fmla="*/ 1031669 w 1728767"/>
              <a:gd name="connsiteY1186" fmla="*/ 1138223 h 1656843"/>
              <a:gd name="connsiteX1187" fmla="*/ 1031669 w 1728767"/>
              <a:gd name="connsiteY1187" fmla="*/ 1127043 h 1656843"/>
              <a:gd name="connsiteX1188" fmla="*/ 1022450 w 1728767"/>
              <a:gd name="connsiteY1188" fmla="*/ 1138223 h 1656843"/>
              <a:gd name="connsiteX1189" fmla="*/ 1022450 w 1728767"/>
              <a:gd name="connsiteY1189" fmla="*/ 1131760 h 1656843"/>
              <a:gd name="connsiteX1190" fmla="*/ 1022450 w 1728767"/>
              <a:gd name="connsiteY1190" fmla="*/ 1127043 h 1656843"/>
              <a:gd name="connsiteX1191" fmla="*/ 929365 w 1728767"/>
              <a:gd name="connsiteY1191" fmla="*/ 1115863 h 1656843"/>
              <a:gd name="connsiteX1192" fmla="*/ 929365 w 1728767"/>
              <a:gd name="connsiteY1192" fmla="*/ 1127043 h 1656843"/>
              <a:gd name="connsiteX1193" fmla="*/ 929365 w 1728767"/>
              <a:gd name="connsiteY1193" fmla="*/ 1122850 h 1656843"/>
              <a:gd name="connsiteX1194" fmla="*/ 929365 w 1728767"/>
              <a:gd name="connsiteY1194" fmla="*/ 1122326 h 1656843"/>
              <a:gd name="connsiteX1195" fmla="*/ 529961 w 1728767"/>
              <a:gd name="connsiteY1195" fmla="*/ 1115863 h 1656843"/>
              <a:gd name="connsiteX1196" fmla="*/ 529961 w 1728767"/>
              <a:gd name="connsiteY1196" fmla="*/ 1127043 h 1656843"/>
              <a:gd name="connsiteX1197" fmla="*/ 520444 w 1728767"/>
              <a:gd name="connsiteY1197" fmla="*/ 1127043 h 1656843"/>
              <a:gd name="connsiteX1198" fmla="*/ 520444 w 1728767"/>
              <a:gd name="connsiteY1198" fmla="*/ 1138223 h 1656843"/>
              <a:gd name="connsiteX1199" fmla="*/ 521634 w 1728767"/>
              <a:gd name="connsiteY1199" fmla="*/ 1138223 h 1656843"/>
              <a:gd name="connsiteX1200" fmla="*/ 529961 w 1728767"/>
              <a:gd name="connsiteY1200" fmla="*/ 1138223 h 1656843"/>
              <a:gd name="connsiteX1201" fmla="*/ 529961 w 1728767"/>
              <a:gd name="connsiteY1201" fmla="*/ 1127043 h 1656843"/>
              <a:gd name="connsiteX1202" fmla="*/ 539180 w 1728767"/>
              <a:gd name="connsiteY1202" fmla="*/ 1115863 h 1656843"/>
              <a:gd name="connsiteX1203" fmla="*/ 529961 w 1728767"/>
              <a:gd name="connsiteY1203" fmla="*/ 1115863 h 1656843"/>
              <a:gd name="connsiteX1204" fmla="*/ 269739 w 1728767"/>
              <a:gd name="connsiteY1204" fmla="*/ 1115863 h 1656843"/>
              <a:gd name="connsiteX1205" fmla="*/ 269739 w 1728767"/>
              <a:gd name="connsiteY1205" fmla="*/ 1127043 h 1656843"/>
              <a:gd name="connsiteX1206" fmla="*/ 269739 w 1728767"/>
              <a:gd name="connsiteY1206" fmla="*/ 1138223 h 1656843"/>
              <a:gd name="connsiteX1207" fmla="*/ 278958 w 1728767"/>
              <a:gd name="connsiteY1207" fmla="*/ 1138223 h 1656843"/>
              <a:gd name="connsiteX1208" fmla="*/ 278958 w 1728767"/>
              <a:gd name="connsiteY1208" fmla="*/ 1149764 h 1656843"/>
              <a:gd name="connsiteX1209" fmla="*/ 288178 w 1728767"/>
              <a:gd name="connsiteY1209" fmla="*/ 1149764 h 1656843"/>
              <a:gd name="connsiteX1210" fmla="*/ 278958 w 1728767"/>
              <a:gd name="connsiteY1210" fmla="*/ 1149764 h 1656843"/>
              <a:gd name="connsiteX1211" fmla="*/ 278958 w 1728767"/>
              <a:gd name="connsiteY1211" fmla="*/ 1146879 h 1656843"/>
              <a:gd name="connsiteX1212" fmla="*/ 278958 w 1728767"/>
              <a:gd name="connsiteY1212" fmla="*/ 1138223 h 1656843"/>
              <a:gd name="connsiteX1213" fmla="*/ 269739 w 1728767"/>
              <a:gd name="connsiteY1213" fmla="*/ 1127043 h 1656843"/>
              <a:gd name="connsiteX1214" fmla="*/ 278958 w 1728767"/>
              <a:gd name="connsiteY1214" fmla="*/ 1127043 h 1656843"/>
              <a:gd name="connsiteX1215" fmla="*/ 278958 w 1728767"/>
              <a:gd name="connsiteY1215" fmla="*/ 1115863 h 1656843"/>
              <a:gd name="connsiteX1216" fmla="*/ 1645198 w 1728767"/>
              <a:gd name="connsiteY1216" fmla="*/ 1110614 h 1656843"/>
              <a:gd name="connsiteX1217" fmla="*/ 1645198 w 1728767"/>
              <a:gd name="connsiteY1217" fmla="*/ 1114465 h 1656843"/>
              <a:gd name="connsiteX1218" fmla="*/ 1645198 w 1728767"/>
              <a:gd name="connsiteY1218" fmla="*/ 1115863 h 1656843"/>
              <a:gd name="connsiteX1219" fmla="*/ 1639213 w 1728767"/>
              <a:gd name="connsiteY1219" fmla="*/ 1114465 h 1656843"/>
              <a:gd name="connsiteX1220" fmla="*/ 1403415 w 1728767"/>
              <a:gd name="connsiteY1220" fmla="*/ 1104682 h 1656843"/>
              <a:gd name="connsiteX1221" fmla="*/ 1403415 w 1728767"/>
              <a:gd name="connsiteY1221" fmla="*/ 1115863 h 1656843"/>
              <a:gd name="connsiteX1222" fmla="*/ 1403415 w 1728767"/>
              <a:gd name="connsiteY1222" fmla="*/ 1117260 h 1656843"/>
              <a:gd name="connsiteX1223" fmla="*/ 1403415 w 1728767"/>
              <a:gd name="connsiteY1223" fmla="*/ 1127043 h 1656843"/>
              <a:gd name="connsiteX1224" fmla="*/ 1403415 w 1728767"/>
              <a:gd name="connsiteY1224" fmla="*/ 1138223 h 1656843"/>
              <a:gd name="connsiteX1225" fmla="*/ 1412634 w 1728767"/>
              <a:gd name="connsiteY1225" fmla="*/ 1138223 h 1656843"/>
              <a:gd name="connsiteX1226" fmla="*/ 1412634 w 1728767"/>
              <a:gd name="connsiteY1226" fmla="*/ 1127043 h 1656843"/>
              <a:gd name="connsiteX1227" fmla="*/ 1422151 w 1728767"/>
              <a:gd name="connsiteY1227" fmla="*/ 1127043 h 1656843"/>
              <a:gd name="connsiteX1228" fmla="*/ 1431370 w 1728767"/>
              <a:gd name="connsiteY1228" fmla="*/ 1115863 h 1656843"/>
              <a:gd name="connsiteX1229" fmla="*/ 1431370 w 1728767"/>
              <a:gd name="connsiteY1229" fmla="*/ 1127043 h 1656843"/>
              <a:gd name="connsiteX1230" fmla="*/ 1431370 w 1728767"/>
              <a:gd name="connsiteY1230" fmla="*/ 1127043 h 1656843"/>
              <a:gd name="connsiteX1231" fmla="*/ 1431370 w 1728767"/>
              <a:gd name="connsiteY1231" fmla="*/ 1135428 h 1656843"/>
              <a:gd name="connsiteX1232" fmla="*/ 1431370 w 1728767"/>
              <a:gd name="connsiteY1232" fmla="*/ 1138223 h 1656843"/>
              <a:gd name="connsiteX1233" fmla="*/ 1440589 w 1728767"/>
              <a:gd name="connsiteY1233" fmla="*/ 1138223 h 1656843"/>
              <a:gd name="connsiteX1234" fmla="*/ 1440589 w 1728767"/>
              <a:gd name="connsiteY1234" fmla="*/ 1127043 h 1656843"/>
              <a:gd name="connsiteX1235" fmla="*/ 1440589 w 1728767"/>
              <a:gd name="connsiteY1235" fmla="*/ 1115863 h 1656843"/>
              <a:gd name="connsiteX1236" fmla="*/ 1431370 w 1728767"/>
              <a:gd name="connsiteY1236" fmla="*/ 1115863 h 1656843"/>
              <a:gd name="connsiteX1237" fmla="*/ 1422151 w 1728767"/>
              <a:gd name="connsiteY1237" fmla="*/ 1115863 h 1656843"/>
              <a:gd name="connsiteX1238" fmla="*/ 1422151 w 1728767"/>
              <a:gd name="connsiteY1238" fmla="*/ 1127043 h 1656843"/>
              <a:gd name="connsiteX1239" fmla="*/ 1412634 w 1728767"/>
              <a:gd name="connsiteY1239" fmla="*/ 1127043 h 1656843"/>
              <a:gd name="connsiteX1240" fmla="*/ 1412634 w 1728767"/>
              <a:gd name="connsiteY1240" fmla="*/ 1115863 h 1656843"/>
              <a:gd name="connsiteX1241" fmla="*/ 1412634 w 1728767"/>
              <a:gd name="connsiteY1241" fmla="*/ 1104682 h 1656843"/>
              <a:gd name="connsiteX1242" fmla="*/ 1403415 w 1728767"/>
              <a:gd name="connsiteY1242" fmla="*/ 1104682 h 1656843"/>
              <a:gd name="connsiteX1243" fmla="*/ 1329066 w 1728767"/>
              <a:gd name="connsiteY1243" fmla="*/ 1104682 h 1656843"/>
              <a:gd name="connsiteX1244" fmla="*/ 1338285 w 1728767"/>
              <a:gd name="connsiteY1244" fmla="*/ 1104682 h 1656843"/>
              <a:gd name="connsiteX1245" fmla="*/ 1338285 w 1728767"/>
              <a:gd name="connsiteY1245" fmla="*/ 1115863 h 1656843"/>
              <a:gd name="connsiteX1246" fmla="*/ 1329066 w 1728767"/>
              <a:gd name="connsiteY1246" fmla="*/ 1115863 h 1656843"/>
              <a:gd name="connsiteX1247" fmla="*/ 1329066 w 1728767"/>
              <a:gd name="connsiteY1247" fmla="*/ 1104682 h 1656843"/>
              <a:gd name="connsiteX1248" fmla="*/ 241784 w 1728767"/>
              <a:gd name="connsiteY1248" fmla="*/ 1104682 h 1656843"/>
              <a:gd name="connsiteX1249" fmla="*/ 241784 w 1728767"/>
              <a:gd name="connsiteY1249" fmla="*/ 1115863 h 1656843"/>
              <a:gd name="connsiteX1250" fmla="*/ 241784 w 1728767"/>
              <a:gd name="connsiteY1250" fmla="*/ 1127043 h 1656843"/>
              <a:gd name="connsiteX1251" fmla="*/ 251003 w 1728767"/>
              <a:gd name="connsiteY1251" fmla="*/ 1127043 h 1656843"/>
              <a:gd name="connsiteX1252" fmla="*/ 241784 w 1728767"/>
              <a:gd name="connsiteY1252" fmla="*/ 1138223 h 1656843"/>
              <a:gd name="connsiteX1253" fmla="*/ 251003 w 1728767"/>
              <a:gd name="connsiteY1253" fmla="*/ 1138223 h 1656843"/>
              <a:gd name="connsiteX1254" fmla="*/ 260222 w 1728767"/>
              <a:gd name="connsiteY1254" fmla="*/ 1138223 h 1656843"/>
              <a:gd name="connsiteX1255" fmla="*/ 260222 w 1728767"/>
              <a:gd name="connsiteY1255" fmla="*/ 1127043 h 1656843"/>
              <a:gd name="connsiteX1256" fmla="*/ 251003 w 1728767"/>
              <a:gd name="connsiteY1256" fmla="*/ 1127043 h 1656843"/>
              <a:gd name="connsiteX1257" fmla="*/ 251003 w 1728767"/>
              <a:gd name="connsiteY1257" fmla="*/ 1124248 h 1656843"/>
              <a:gd name="connsiteX1258" fmla="*/ 251003 w 1728767"/>
              <a:gd name="connsiteY1258" fmla="*/ 1115863 h 1656843"/>
              <a:gd name="connsiteX1259" fmla="*/ 251003 w 1728767"/>
              <a:gd name="connsiteY1259" fmla="*/ 1109399 h 1656843"/>
              <a:gd name="connsiteX1260" fmla="*/ 251003 w 1728767"/>
              <a:gd name="connsiteY1260" fmla="*/ 1108875 h 1656843"/>
              <a:gd name="connsiteX1261" fmla="*/ 251003 w 1728767"/>
              <a:gd name="connsiteY1261" fmla="*/ 1104682 h 1656843"/>
              <a:gd name="connsiteX1262" fmla="*/ 249851 w 1728767"/>
              <a:gd name="connsiteY1262" fmla="*/ 1104682 h 1656843"/>
              <a:gd name="connsiteX1263" fmla="*/ 241784 w 1728767"/>
              <a:gd name="connsiteY1263" fmla="*/ 1104682 h 1656843"/>
              <a:gd name="connsiteX1264" fmla="*/ 1561332 w 1728767"/>
              <a:gd name="connsiteY1264" fmla="*/ 1093142 h 1656843"/>
              <a:gd name="connsiteX1265" fmla="*/ 1561332 w 1728767"/>
              <a:gd name="connsiteY1265" fmla="*/ 1099814 h 1656843"/>
              <a:gd name="connsiteX1266" fmla="*/ 1561332 w 1728767"/>
              <a:gd name="connsiteY1266" fmla="*/ 1100355 h 1656843"/>
              <a:gd name="connsiteX1267" fmla="*/ 1561332 w 1728767"/>
              <a:gd name="connsiteY1267" fmla="*/ 1103240 h 1656843"/>
              <a:gd name="connsiteX1268" fmla="*/ 1561332 w 1728767"/>
              <a:gd name="connsiteY1268" fmla="*/ 1104682 h 1656843"/>
              <a:gd name="connsiteX1269" fmla="*/ 1552113 w 1728767"/>
              <a:gd name="connsiteY1269" fmla="*/ 1104682 h 1656843"/>
              <a:gd name="connsiteX1270" fmla="*/ 1552113 w 1728767"/>
              <a:gd name="connsiteY1270" fmla="*/ 1115863 h 1656843"/>
              <a:gd name="connsiteX1271" fmla="*/ 1561332 w 1728767"/>
              <a:gd name="connsiteY1271" fmla="*/ 1115863 h 1656843"/>
              <a:gd name="connsiteX1272" fmla="*/ 1570849 w 1728767"/>
              <a:gd name="connsiteY1272" fmla="*/ 1115863 h 1656843"/>
              <a:gd name="connsiteX1273" fmla="*/ 1570849 w 1728767"/>
              <a:gd name="connsiteY1273" fmla="*/ 1104682 h 1656843"/>
              <a:gd name="connsiteX1274" fmla="*/ 1570849 w 1728767"/>
              <a:gd name="connsiteY1274" fmla="*/ 1093142 h 1656843"/>
              <a:gd name="connsiteX1275" fmla="*/ 1561332 w 1728767"/>
              <a:gd name="connsiteY1275" fmla="*/ 1093142 h 1656843"/>
              <a:gd name="connsiteX1276" fmla="*/ 1096799 w 1728767"/>
              <a:gd name="connsiteY1276" fmla="*/ 1093142 h 1656843"/>
              <a:gd name="connsiteX1277" fmla="*/ 1096799 w 1728767"/>
              <a:gd name="connsiteY1277" fmla="*/ 1104682 h 1656843"/>
              <a:gd name="connsiteX1278" fmla="*/ 1097952 w 1728767"/>
              <a:gd name="connsiteY1278" fmla="*/ 1104682 h 1656843"/>
              <a:gd name="connsiteX1279" fmla="*/ 1101409 w 1728767"/>
              <a:gd name="connsiteY1279" fmla="*/ 1104682 h 1656843"/>
              <a:gd name="connsiteX1280" fmla="*/ 1104866 w 1728767"/>
              <a:gd name="connsiteY1280" fmla="*/ 1104682 h 1656843"/>
              <a:gd name="connsiteX1281" fmla="*/ 1106018 w 1728767"/>
              <a:gd name="connsiteY1281" fmla="*/ 1104682 h 1656843"/>
              <a:gd name="connsiteX1282" fmla="*/ 1096799 w 1728767"/>
              <a:gd name="connsiteY1282" fmla="*/ 1093142 h 1656843"/>
              <a:gd name="connsiteX1283" fmla="*/ 1059624 w 1728767"/>
              <a:gd name="connsiteY1283" fmla="*/ 1093142 h 1656843"/>
              <a:gd name="connsiteX1284" fmla="*/ 1059624 w 1728767"/>
              <a:gd name="connsiteY1284" fmla="*/ 1104682 h 1656843"/>
              <a:gd name="connsiteX1285" fmla="*/ 1068844 w 1728767"/>
              <a:gd name="connsiteY1285" fmla="*/ 1104682 h 1656843"/>
              <a:gd name="connsiteX1286" fmla="*/ 1068844 w 1728767"/>
              <a:gd name="connsiteY1286" fmla="*/ 1093142 h 1656843"/>
              <a:gd name="connsiteX1287" fmla="*/ 176654 w 1728767"/>
              <a:gd name="connsiteY1287" fmla="*/ 1093142 h 1656843"/>
              <a:gd name="connsiteX1288" fmla="*/ 185873 w 1728767"/>
              <a:gd name="connsiteY1288" fmla="*/ 1104682 h 1656843"/>
              <a:gd name="connsiteX1289" fmla="*/ 176654 w 1728767"/>
              <a:gd name="connsiteY1289" fmla="*/ 1104682 h 1656843"/>
              <a:gd name="connsiteX1290" fmla="*/ 1403415 w 1728767"/>
              <a:gd name="connsiteY1290" fmla="*/ 1081961 h 1656843"/>
              <a:gd name="connsiteX1291" fmla="*/ 1394196 w 1728767"/>
              <a:gd name="connsiteY1291" fmla="*/ 1093142 h 1656843"/>
              <a:gd name="connsiteX1292" fmla="*/ 1403415 w 1728767"/>
              <a:gd name="connsiteY1292" fmla="*/ 1093142 h 1656843"/>
              <a:gd name="connsiteX1293" fmla="*/ 1412634 w 1728767"/>
              <a:gd name="connsiteY1293" fmla="*/ 1093142 h 1656843"/>
              <a:gd name="connsiteX1294" fmla="*/ 1412634 w 1728767"/>
              <a:gd name="connsiteY1294" fmla="*/ 1088949 h 1656843"/>
              <a:gd name="connsiteX1295" fmla="*/ 1412634 w 1728767"/>
              <a:gd name="connsiteY1295" fmla="*/ 1088425 h 1656843"/>
              <a:gd name="connsiteX1296" fmla="*/ 1412634 w 1728767"/>
              <a:gd name="connsiteY1296" fmla="*/ 1081961 h 1656843"/>
              <a:gd name="connsiteX1297" fmla="*/ 1403415 w 1728767"/>
              <a:gd name="connsiteY1297" fmla="*/ 1093142 h 1656843"/>
              <a:gd name="connsiteX1298" fmla="*/ 1319846 w 1728767"/>
              <a:gd name="connsiteY1298" fmla="*/ 1081961 h 1656843"/>
              <a:gd name="connsiteX1299" fmla="*/ 1319846 w 1728767"/>
              <a:gd name="connsiteY1299" fmla="*/ 1093142 h 1656843"/>
              <a:gd name="connsiteX1300" fmla="*/ 1319846 w 1728767"/>
              <a:gd name="connsiteY1300" fmla="*/ 1104682 h 1656843"/>
              <a:gd name="connsiteX1301" fmla="*/ 1319846 w 1728767"/>
              <a:gd name="connsiteY1301" fmla="*/ 1115863 h 1656843"/>
              <a:gd name="connsiteX1302" fmla="*/ 1310330 w 1728767"/>
              <a:gd name="connsiteY1302" fmla="*/ 1115863 h 1656843"/>
              <a:gd name="connsiteX1303" fmla="*/ 1319846 w 1728767"/>
              <a:gd name="connsiteY1303" fmla="*/ 1115863 h 1656843"/>
              <a:gd name="connsiteX1304" fmla="*/ 1329066 w 1728767"/>
              <a:gd name="connsiteY1304" fmla="*/ 1115863 h 1656843"/>
              <a:gd name="connsiteX1305" fmla="*/ 1338285 w 1728767"/>
              <a:gd name="connsiteY1305" fmla="*/ 1115863 h 1656843"/>
              <a:gd name="connsiteX1306" fmla="*/ 1347802 w 1728767"/>
              <a:gd name="connsiteY1306" fmla="*/ 1115863 h 1656843"/>
              <a:gd name="connsiteX1307" fmla="*/ 1357021 w 1728767"/>
              <a:gd name="connsiteY1307" fmla="*/ 1115863 h 1656843"/>
              <a:gd name="connsiteX1308" fmla="*/ 1366240 w 1728767"/>
              <a:gd name="connsiteY1308" fmla="*/ 1115863 h 1656843"/>
              <a:gd name="connsiteX1309" fmla="*/ 1366240 w 1728767"/>
              <a:gd name="connsiteY1309" fmla="*/ 1127043 h 1656843"/>
              <a:gd name="connsiteX1310" fmla="*/ 1375460 w 1728767"/>
              <a:gd name="connsiteY1310" fmla="*/ 1115863 h 1656843"/>
              <a:gd name="connsiteX1311" fmla="*/ 1375460 w 1728767"/>
              <a:gd name="connsiteY1311" fmla="*/ 1127043 h 1656843"/>
              <a:gd name="connsiteX1312" fmla="*/ 1384976 w 1728767"/>
              <a:gd name="connsiteY1312" fmla="*/ 1127043 h 1656843"/>
              <a:gd name="connsiteX1313" fmla="*/ 1394196 w 1728767"/>
              <a:gd name="connsiteY1313" fmla="*/ 1127043 h 1656843"/>
              <a:gd name="connsiteX1314" fmla="*/ 1394196 w 1728767"/>
              <a:gd name="connsiteY1314" fmla="*/ 1120579 h 1656843"/>
              <a:gd name="connsiteX1315" fmla="*/ 1394196 w 1728767"/>
              <a:gd name="connsiteY1315" fmla="*/ 1115863 h 1656843"/>
              <a:gd name="connsiteX1316" fmla="*/ 1388434 w 1728767"/>
              <a:gd name="connsiteY1316" fmla="*/ 1115863 h 1656843"/>
              <a:gd name="connsiteX1317" fmla="*/ 1384976 w 1728767"/>
              <a:gd name="connsiteY1317" fmla="*/ 1115863 h 1656843"/>
              <a:gd name="connsiteX1318" fmla="*/ 1384976 w 1728767"/>
              <a:gd name="connsiteY1318" fmla="*/ 1104682 h 1656843"/>
              <a:gd name="connsiteX1319" fmla="*/ 1375460 w 1728767"/>
              <a:gd name="connsiteY1319" fmla="*/ 1104682 h 1656843"/>
              <a:gd name="connsiteX1320" fmla="*/ 1366240 w 1728767"/>
              <a:gd name="connsiteY1320" fmla="*/ 1104682 h 1656843"/>
              <a:gd name="connsiteX1321" fmla="*/ 1366240 w 1728767"/>
              <a:gd name="connsiteY1321" fmla="*/ 1093142 h 1656843"/>
              <a:gd name="connsiteX1322" fmla="*/ 1357021 w 1728767"/>
              <a:gd name="connsiteY1322" fmla="*/ 1093142 h 1656843"/>
              <a:gd name="connsiteX1323" fmla="*/ 1357021 w 1728767"/>
              <a:gd name="connsiteY1323" fmla="*/ 1103240 h 1656843"/>
              <a:gd name="connsiteX1324" fmla="*/ 1357021 w 1728767"/>
              <a:gd name="connsiteY1324" fmla="*/ 1104682 h 1656843"/>
              <a:gd name="connsiteX1325" fmla="*/ 1348954 w 1728767"/>
              <a:gd name="connsiteY1325" fmla="*/ 1104682 h 1656843"/>
              <a:gd name="connsiteX1326" fmla="*/ 1347802 w 1728767"/>
              <a:gd name="connsiteY1326" fmla="*/ 1104682 h 1656843"/>
              <a:gd name="connsiteX1327" fmla="*/ 1338285 w 1728767"/>
              <a:gd name="connsiteY1327" fmla="*/ 1104682 h 1656843"/>
              <a:gd name="connsiteX1328" fmla="*/ 1338285 w 1728767"/>
              <a:gd name="connsiteY1328" fmla="*/ 1103240 h 1656843"/>
              <a:gd name="connsiteX1329" fmla="*/ 1338285 w 1728767"/>
              <a:gd name="connsiteY1329" fmla="*/ 1101797 h 1656843"/>
              <a:gd name="connsiteX1330" fmla="*/ 1338285 w 1728767"/>
              <a:gd name="connsiteY1330" fmla="*/ 1093142 h 1656843"/>
              <a:gd name="connsiteX1331" fmla="*/ 1329066 w 1728767"/>
              <a:gd name="connsiteY1331" fmla="*/ 1093142 h 1656843"/>
              <a:gd name="connsiteX1332" fmla="*/ 1319846 w 1728767"/>
              <a:gd name="connsiteY1332" fmla="*/ 1093142 h 1656843"/>
              <a:gd name="connsiteX1333" fmla="*/ 1329066 w 1728767"/>
              <a:gd name="connsiteY1333" fmla="*/ 1081961 h 1656843"/>
              <a:gd name="connsiteX1334" fmla="*/ 1115238 w 1728767"/>
              <a:gd name="connsiteY1334" fmla="*/ 1081961 h 1656843"/>
              <a:gd name="connsiteX1335" fmla="*/ 1115238 w 1728767"/>
              <a:gd name="connsiteY1335" fmla="*/ 1093142 h 1656843"/>
              <a:gd name="connsiteX1336" fmla="*/ 1124754 w 1728767"/>
              <a:gd name="connsiteY1336" fmla="*/ 1093142 h 1656843"/>
              <a:gd name="connsiteX1337" fmla="*/ 1124754 w 1728767"/>
              <a:gd name="connsiteY1337" fmla="*/ 1081961 h 1656843"/>
              <a:gd name="connsiteX1338" fmla="*/ 1133974 w 1728767"/>
              <a:gd name="connsiteY1338" fmla="*/ 1093142 h 1656843"/>
              <a:gd name="connsiteX1339" fmla="*/ 1135126 w 1728767"/>
              <a:gd name="connsiteY1339" fmla="*/ 1093142 h 1656843"/>
              <a:gd name="connsiteX1340" fmla="*/ 1143193 w 1728767"/>
              <a:gd name="connsiteY1340" fmla="*/ 1093142 h 1656843"/>
              <a:gd name="connsiteX1341" fmla="*/ 1143193 w 1728767"/>
              <a:gd name="connsiteY1341" fmla="*/ 1104682 h 1656843"/>
              <a:gd name="connsiteX1342" fmla="*/ 1152412 w 1728767"/>
              <a:gd name="connsiteY1342" fmla="*/ 1104682 h 1656843"/>
              <a:gd name="connsiteX1343" fmla="*/ 1152412 w 1728767"/>
              <a:gd name="connsiteY1343" fmla="*/ 1115863 h 1656843"/>
              <a:gd name="connsiteX1344" fmla="*/ 1152412 w 1728767"/>
              <a:gd name="connsiteY1344" fmla="*/ 1117260 h 1656843"/>
              <a:gd name="connsiteX1345" fmla="*/ 1152412 w 1728767"/>
              <a:gd name="connsiteY1345" fmla="*/ 1127043 h 1656843"/>
              <a:gd name="connsiteX1346" fmla="*/ 1161929 w 1728767"/>
              <a:gd name="connsiteY1346" fmla="*/ 1127043 h 1656843"/>
              <a:gd name="connsiteX1347" fmla="*/ 1161929 w 1728767"/>
              <a:gd name="connsiteY1347" fmla="*/ 1115863 h 1656843"/>
              <a:gd name="connsiteX1348" fmla="*/ 1171148 w 1728767"/>
              <a:gd name="connsiteY1348" fmla="*/ 1115863 h 1656843"/>
              <a:gd name="connsiteX1349" fmla="*/ 1171148 w 1728767"/>
              <a:gd name="connsiteY1349" fmla="*/ 1117260 h 1656843"/>
              <a:gd name="connsiteX1350" fmla="*/ 1171148 w 1728767"/>
              <a:gd name="connsiteY1350" fmla="*/ 1125645 h 1656843"/>
              <a:gd name="connsiteX1351" fmla="*/ 1171148 w 1728767"/>
              <a:gd name="connsiteY1351" fmla="*/ 1127043 h 1656843"/>
              <a:gd name="connsiteX1352" fmla="*/ 1171148 w 1728767"/>
              <a:gd name="connsiteY1352" fmla="*/ 1138223 h 1656843"/>
              <a:gd name="connsiteX1353" fmla="*/ 1161929 w 1728767"/>
              <a:gd name="connsiteY1353" fmla="*/ 1138223 h 1656843"/>
              <a:gd name="connsiteX1354" fmla="*/ 1152412 w 1728767"/>
              <a:gd name="connsiteY1354" fmla="*/ 1138223 h 1656843"/>
              <a:gd name="connsiteX1355" fmla="*/ 1143193 w 1728767"/>
              <a:gd name="connsiteY1355" fmla="*/ 1138223 h 1656843"/>
              <a:gd name="connsiteX1356" fmla="*/ 1143193 w 1728767"/>
              <a:gd name="connsiteY1356" fmla="*/ 1129838 h 1656843"/>
              <a:gd name="connsiteX1357" fmla="*/ 1143193 w 1728767"/>
              <a:gd name="connsiteY1357" fmla="*/ 1127043 h 1656843"/>
              <a:gd name="connsiteX1358" fmla="*/ 1133974 w 1728767"/>
              <a:gd name="connsiteY1358" fmla="*/ 1127043 h 1656843"/>
              <a:gd name="connsiteX1359" fmla="*/ 1143193 w 1728767"/>
              <a:gd name="connsiteY1359" fmla="*/ 1127043 h 1656843"/>
              <a:gd name="connsiteX1360" fmla="*/ 1133974 w 1728767"/>
              <a:gd name="connsiteY1360" fmla="*/ 1138223 h 1656843"/>
              <a:gd name="connsiteX1361" fmla="*/ 1136279 w 1728767"/>
              <a:gd name="connsiteY1361" fmla="*/ 1138223 h 1656843"/>
              <a:gd name="connsiteX1362" fmla="*/ 1143193 w 1728767"/>
              <a:gd name="connsiteY1362" fmla="*/ 1138223 h 1656843"/>
              <a:gd name="connsiteX1363" fmla="*/ 1152412 w 1728767"/>
              <a:gd name="connsiteY1363" fmla="*/ 1138223 h 1656843"/>
              <a:gd name="connsiteX1364" fmla="*/ 1152412 w 1728767"/>
              <a:gd name="connsiteY1364" fmla="*/ 1149764 h 1656843"/>
              <a:gd name="connsiteX1365" fmla="*/ 1161929 w 1728767"/>
              <a:gd name="connsiteY1365" fmla="*/ 1138223 h 1656843"/>
              <a:gd name="connsiteX1366" fmla="*/ 1161929 w 1728767"/>
              <a:gd name="connsiteY1366" fmla="*/ 1139666 h 1656843"/>
              <a:gd name="connsiteX1367" fmla="*/ 1161929 w 1728767"/>
              <a:gd name="connsiteY1367" fmla="*/ 1149764 h 1656843"/>
              <a:gd name="connsiteX1368" fmla="*/ 1171148 w 1728767"/>
              <a:gd name="connsiteY1368" fmla="*/ 1149764 h 1656843"/>
              <a:gd name="connsiteX1369" fmla="*/ 1171148 w 1728767"/>
              <a:gd name="connsiteY1369" fmla="*/ 1138223 h 1656843"/>
              <a:gd name="connsiteX1370" fmla="*/ 1180367 w 1728767"/>
              <a:gd name="connsiteY1370" fmla="*/ 1138223 h 1656843"/>
              <a:gd name="connsiteX1371" fmla="*/ 1189587 w 1728767"/>
              <a:gd name="connsiteY1371" fmla="*/ 1138223 h 1656843"/>
              <a:gd name="connsiteX1372" fmla="*/ 1180367 w 1728767"/>
              <a:gd name="connsiteY1372" fmla="*/ 1127043 h 1656843"/>
              <a:gd name="connsiteX1373" fmla="*/ 1171148 w 1728767"/>
              <a:gd name="connsiteY1373" fmla="*/ 1127043 h 1656843"/>
              <a:gd name="connsiteX1374" fmla="*/ 1180367 w 1728767"/>
              <a:gd name="connsiteY1374" fmla="*/ 1115863 h 1656843"/>
              <a:gd name="connsiteX1375" fmla="*/ 1189587 w 1728767"/>
              <a:gd name="connsiteY1375" fmla="*/ 1115863 h 1656843"/>
              <a:gd name="connsiteX1376" fmla="*/ 1180367 w 1728767"/>
              <a:gd name="connsiteY1376" fmla="*/ 1115863 h 1656843"/>
              <a:gd name="connsiteX1377" fmla="*/ 1180367 w 1728767"/>
              <a:gd name="connsiteY1377" fmla="*/ 1104682 h 1656843"/>
              <a:gd name="connsiteX1378" fmla="*/ 1189587 w 1728767"/>
              <a:gd name="connsiteY1378" fmla="*/ 1104682 h 1656843"/>
              <a:gd name="connsiteX1379" fmla="*/ 1189587 w 1728767"/>
              <a:gd name="connsiteY1379" fmla="*/ 1093142 h 1656843"/>
              <a:gd name="connsiteX1380" fmla="*/ 1180367 w 1728767"/>
              <a:gd name="connsiteY1380" fmla="*/ 1093142 h 1656843"/>
              <a:gd name="connsiteX1381" fmla="*/ 1180367 w 1728767"/>
              <a:gd name="connsiteY1381" fmla="*/ 1104682 h 1656843"/>
              <a:gd name="connsiteX1382" fmla="*/ 1171148 w 1728767"/>
              <a:gd name="connsiteY1382" fmla="*/ 1115863 h 1656843"/>
              <a:gd name="connsiteX1383" fmla="*/ 1171148 w 1728767"/>
              <a:gd name="connsiteY1383" fmla="*/ 1114465 h 1656843"/>
              <a:gd name="connsiteX1384" fmla="*/ 1171148 w 1728767"/>
              <a:gd name="connsiteY1384" fmla="*/ 1104682 h 1656843"/>
              <a:gd name="connsiteX1385" fmla="*/ 1161929 w 1728767"/>
              <a:gd name="connsiteY1385" fmla="*/ 1104682 h 1656843"/>
              <a:gd name="connsiteX1386" fmla="*/ 1161929 w 1728767"/>
              <a:gd name="connsiteY1386" fmla="*/ 1093142 h 1656843"/>
              <a:gd name="connsiteX1387" fmla="*/ 1152412 w 1728767"/>
              <a:gd name="connsiteY1387" fmla="*/ 1104682 h 1656843"/>
              <a:gd name="connsiteX1388" fmla="*/ 1152412 w 1728767"/>
              <a:gd name="connsiteY1388" fmla="*/ 1093142 h 1656843"/>
              <a:gd name="connsiteX1389" fmla="*/ 1148955 w 1728767"/>
              <a:gd name="connsiteY1389" fmla="*/ 1093142 h 1656843"/>
              <a:gd name="connsiteX1390" fmla="*/ 1143193 w 1728767"/>
              <a:gd name="connsiteY1390" fmla="*/ 1093142 h 1656843"/>
              <a:gd name="connsiteX1391" fmla="*/ 1133974 w 1728767"/>
              <a:gd name="connsiteY1391" fmla="*/ 1081961 h 1656843"/>
              <a:gd name="connsiteX1392" fmla="*/ 1124754 w 1728767"/>
              <a:gd name="connsiteY1392" fmla="*/ 1081961 h 1656843"/>
              <a:gd name="connsiteX1393" fmla="*/ 1116427 w 1728767"/>
              <a:gd name="connsiteY1393" fmla="*/ 1081961 h 1656843"/>
              <a:gd name="connsiteX1394" fmla="*/ 1115238 w 1728767"/>
              <a:gd name="connsiteY1394" fmla="*/ 1081961 h 1656843"/>
              <a:gd name="connsiteX1395" fmla="*/ 1064954 w 1728767"/>
              <a:gd name="connsiteY1395" fmla="*/ 1077245 h 1656843"/>
              <a:gd name="connsiteX1396" fmla="*/ 1059624 w 1728767"/>
              <a:gd name="connsiteY1396" fmla="*/ 1081961 h 1656843"/>
              <a:gd name="connsiteX1397" fmla="*/ 1050405 w 1728767"/>
              <a:gd name="connsiteY1397" fmla="*/ 1081961 h 1656843"/>
              <a:gd name="connsiteX1398" fmla="*/ 1050405 w 1728767"/>
              <a:gd name="connsiteY1398" fmla="*/ 1093142 h 1656843"/>
              <a:gd name="connsiteX1399" fmla="*/ 1059624 w 1728767"/>
              <a:gd name="connsiteY1399" fmla="*/ 1081961 h 1656843"/>
              <a:gd name="connsiteX1400" fmla="*/ 1068844 w 1728767"/>
              <a:gd name="connsiteY1400" fmla="*/ 1081961 h 1656843"/>
              <a:gd name="connsiteX1401" fmla="*/ 1064954 w 1728767"/>
              <a:gd name="connsiteY1401" fmla="*/ 1077245 h 1656843"/>
              <a:gd name="connsiteX1402" fmla="*/ 1598507 w 1728767"/>
              <a:gd name="connsiteY1402" fmla="*/ 1070781 h 1656843"/>
              <a:gd name="connsiteX1403" fmla="*/ 1589288 w 1728767"/>
              <a:gd name="connsiteY1403" fmla="*/ 1081961 h 1656843"/>
              <a:gd name="connsiteX1404" fmla="*/ 1580068 w 1728767"/>
              <a:gd name="connsiteY1404" fmla="*/ 1081961 h 1656843"/>
              <a:gd name="connsiteX1405" fmla="*/ 1580068 w 1728767"/>
              <a:gd name="connsiteY1405" fmla="*/ 1093142 h 1656843"/>
              <a:gd name="connsiteX1406" fmla="*/ 1580068 w 1728767"/>
              <a:gd name="connsiteY1406" fmla="*/ 1096027 h 1656843"/>
              <a:gd name="connsiteX1407" fmla="*/ 1580068 w 1728767"/>
              <a:gd name="connsiteY1407" fmla="*/ 1104682 h 1656843"/>
              <a:gd name="connsiteX1408" fmla="*/ 1589288 w 1728767"/>
              <a:gd name="connsiteY1408" fmla="*/ 1104682 h 1656843"/>
              <a:gd name="connsiteX1409" fmla="*/ 1589288 w 1728767"/>
              <a:gd name="connsiteY1409" fmla="*/ 1093142 h 1656843"/>
              <a:gd name="connsiteX1410" fmla="*/ 1589288 w 1728767"/>
              <a:gd name="connsiteY1410" fmla="*/ 1081961 h 1656843"/>
              <a:gd name="connsiteX1411" fmla="*/ 1598507 w 1728767"/>
              <a:gd name="connsiteY1411" fmla="*/ 1093142 h 1656843"/>
              <a:gd name="connsiteX1412" fmla="*/ 1598507 w 1728767"/>
              <a:gd name="connsiteY1412" fmla="*/ 1081961 h 1656843"/>
              <a:gd name="connsiteX1413" fmla="*/ 1552113 w 1728767"/>
              <a:gd name="connsiteY1413" fmla="*/ 1070781 h 1656843"/>
              <a:gd name="connsiteX1414" fmla="*/ 1552113 w 1728767"/>
              <a:gd name="connsiteY1414" fmla="*/ 1081961 h 1656843"/>
              <a:gd name="connsiteX1415" fmla="*/ 1561332 w 1728767"/>
              <a:gd name="connsiteY1415" fmla="*/ 1081961 h 1656843"/>
              <a:gd name="connsiteX1416" fmla="*/ 1561332 w 1728767"/>
              <a:gd name="connsiteY1416" fmla="*/ 1070781 h 1656843"/>
              <a:gd name="connsiteX1417" fmla="*/ 1552113 w 1728767"/>
              <a:gd name="connsiteY1417" fmla="*/ 1070781 h 1656843"/>
              <a:gd name="connsiteX1418" fmla="*/ 1357021 w 1728767"/>
              <a:gd name="connsiteY1418" fmla="*/ 1070781 h 1656843"/>
              <a:gd name="connsiteX1419" fmla="*/ 1357021 w 1728767"/>
              <a:gd name="connsiteY1419" fmla="*/ 1081961 h 1656843"/>
              <a:gd name="connsiteX1420" fmla="*/ 1366240 w 1728767"/>
              <a:gd name="connsiteY1420" fmla="*/ 1081961 h 1656843"/>
              <a:gd name="connsiteX1421" fmla="*/ 1357021 w 1728767"/>
              <a:gd name="connsiteY1421" fmla="*/ 1070781 h 1656843"/>
              <a:gd name="connsiteX1422" fmla="*/ 1338285 w 1728767"/>
              <a:gd name="connsiteY1422" fmla="*/ 1070781 h 1656843"/>
              <a:gd name="connsiteX1423" fmla="*/ 1347802 w 1728767"/>
              <a:gd name="connsiteY1423" fmla="*/ 1070781 h 1656843"/>
              <a:gd name="connsiteX1424" fmla="*/ 1338285 w 1728767"/>
              <a:gd name="connsiteY1424" fmla="*/ 1070781 h 1656843"/>
              <a:gd name="connsiteX1425" fmla="*/ 1273155 w 1728767"/>
              <a:gd name="connsiteY1425" fmla="*/ 1070781 h 1656843"/>
              <a:gd name="connsiteX1426" fmla="*/ 1273155 w 1728767"/>
              <a:gd name="connsiteY1426" fmla="*/ 1081961 h 1656843"/>
              <a:gd name="connsiteX1427" fmla="*/ 1273155 w 1728767"/>
              <a:gd name="connsiteY1427" fmla="*/ 1093142 h 1656843"/>
              <a:gd name="connsiteX1428" fmla="*/ 1282672 w 1728767"/>
              <a:gd name="connsiteY1428" fmla="*/ 1093142 h 1656843"/>
              <a:gd name="connsiteX1429" fmla="*/ 1283824 w 1728767"/>
              <a:gd name="connsiteY1429" fmla="*/ 1093142 h 1656843"/>
              <a:gd name="connsiteX1430" fmla="*/ 1291891 w 1728767"/>
              <a:gd name="connsiteY1430" fmla="*/ 1093142 h 1656843"/>
              <a:gd name="connsiteX1431" fmla="*/ 1291891 w 1728767"/>
              <a:gd name="connsiteY1431" fmla="*/ 1104682 h 1656843"/>
              <a:gd name="connsiteX1432" fmla="*/ 1301110 w 1728767"/>
              <a:gd name="connsiteY1432" fmla="*/ 1093142 h 1656843"/>
              <a:gd name="connsiteX1433" fmla="*/ 1301110 w 1728767"/>
              <a:gd name="connsiteY1433" fmla="*/ 1104682 h 1656843"/>
              <a:gd name="connsiteX1434" fmla="*/ 1301110 w 1728767"/>
              <a:gd name="connsiteY1434" fmla="*/ 1115863 h 1656843"/>
              <a:gd name="connsiteX1435" fmla="*/ 1310330 w 1728767"/>
              <a:gd name="connsiteY1435" fmla="*/ 1104682 h 1656843"/>
              <a:gd name="connsiteX1436" fmla="*/ 1310330 w 1728767"/>
              <a:gd name="connsiteY1436" fmla="*/ 1093142 h 1656843"/>
              <a:gd name="connsiteX1437" fmla="*/ 1310330 w 1728767"/>
              <a:gd name="connsiteY1437" fmla="*/ 1081961 h 1656843"/>
              <a:gd name="connsiteX1438" fmla="*/ 1301110 w 1728767"/>
              <a:gd name="connsiteY1438" fmla="*/ 1081961 h 1656843"/>
              <a:gd name="connsiteX1439" fmla="*/ 1301110 w 1728767"/>
              <a:gd name="connsiteY1439" fmla="*/ 1070781 h 1656843"/>
              <a:gd name="connsiteX1440" fmla="*/ 1291891 w 1728767"/>
              <a:gd name="connsiteY1440" fmla="*/ 1070781 h 1656843"/>
              <a:gd name="connsiteX1441" fmla="*/ 1291891 w 1728767"/>
              <a:gd name="connsiteY1441" fmla="*/ 1081961 h 1656843"/>
              <a:gd name="connsiteX1442" fmla="*/ 1282672 w 1728767"/>
              <a:gd name="connsiteY1442" fmla="*/ 1081961 h 1656843"/>
              <a:gd name="connsiteX1443" fmla="*/ 1282672 w 1728767"/>
              <a:gd name="connsiteY1443" fmla="*/ 1079166 h 1656843"/>
              <a:gd name="connsiteX1444" fmla="*/ 1282672 w 1728767"/>
              <a:gd name="connsiteY1444" fmla="*/ 1070781 h 1656843"/>
              <a:gd name="connsiteX1445" fmla="*/ 1087580 w 1728767"/>
              <a:gd name="connsiteY1445" fmla="*/ 1070781 h 1656843"/>
              <a:gd name="connsiteX1446" fmla="*/ 1087580 w 1728767"/>
              <a:gd name="connsiteY1446" fmla="*/ 1081961 h 1656843"/>
              <a:gd name="connsiteX1447" fmla="*/ 1096799 w 1728767"/>
              <a:gd name="connsiteY1447" fmla="*/ 1070781 h 1656843"/>
              <a:gd name="connsiteX1448" fmla="*/ 1095647 w 1728767"/>
              <a:gd name="connsiteY1448" fmla="*/ 1070781 h 1656843"/>
              <a:gd name="connsiteX1449" fmla="*/ 1088732 w 1728767"/>
              <a:gd name="connsiteY1449" fmla="*/ 1070781 h 1656843"/>
              <a:gd name="connsiteX1450" fmla="*/ 1087580 w 1728767"/>
              <a:gd name="connsiteY1450" fmla="*/ 1070781 h 1656843"/>
              <a:gd name="connsiteX1451" fmla="*/ 929365 w 1728767"/>
              <a:gd name="connsiteY1451" fmla="*/ 1070781 h 1656843"/>
              <a:gd name="connsiteX1452" fmla="*/ 929365 w 1728767"/>
              <a:gd name="connsiteY1452" fmla="*/ 1072179 h 1656843"/>
              <a:gd name="connsiteX1453" fmla="*/ 929365 w 1728767"/>
              <a:gd name="connsiteY1453" fmla="*/ 1080564 h 1656843"/>
              <a:gd name="connsiteX1454" fmla="*/ 929365 w 1728767"/>
              <a:gd name="connsiteY1454" fmla="*/ 1081961 h 1656843"/>
              <a:gd name="connsiteX1455" fmla="*/ 938881 w 1728767"/>
              <a:gd name="connsiteY1455" fmla="*/ 1070781 h 1656843"/>
              <a:gd name="connsiteX1456" fmla="*/ 937580 w 1728767"/>
              <a:gd name="connsiteY1456" fmla="*/ 1070781 h 1656843"/>
              <a:gd name="connsiteX1457" fmla="*/ 929365 w 1728767"/>
              <a:gd name="connsiteY1457" fmla="*/ 1070781 h 1656843"/>
              <a:gd name="connsiteX1458" fmla="*/ 1245497 w 1728767"/>
              <a:gd name="connsiteY1458" fmla="*/ 1059601 h 1656843"/>
              <a:gd name="connsiteX1459" fmla="*/ 1245497 w 1728767"/>
              <a:gd name="connsiteY1459" fmla="*/ 1070781 h 1656843"/>
              <a:gd name="connsiteX1460" fmla="*/ 1236278 w 1728767"/>
              <a:gd name="connsiteY1460" fmla="*/ 1070781 h 1656843"/>
              <a:gd name="connsiteX1461" fmla="*/ 1236278 w 1728767"/>
              <a:gd name="connsiteY1461" fmla="*/ 1070603 h 1656843"/>
              <a:gd name="connsiteX1462" fmla="*/ 1236278 w 1728767"/>
              <a:gd name="connsiteY1462" fmla="*/ 1059601 h 1656843"/>
              <a:gd name="connsiteX1463" fmla="*/ 1245497 w 1728767"/>
              <a:gd name="connsiteY1463" fmla="*/ 1059601 h 1656843"/>
              <a:gd name="connsiteX1464" fmla="*/ 1236278 w 1728767"/>
              <a:gd name="connsiteY1464" fmla="*/ 1065168 h 1656843"/>
              <a:gd name="connsiteX1465" fmla="*/ 1050405 w 1728767"/>
              <a:gd name="connsiteY1465" fmla="*/ 1059601 h 1656843"/>
              <a:gd name="connsiteX1466" fmla="*/ 1050405 w 1728767"/>
              <a:gd name="connsiteY1466" fmla="*/ 1070781 h 1656843"/>
              <a:gd name="connsiteX1467" fmla="*/ 1013231 w 1728767"/>
              <a:gd name="connsiteY1467" fmla="*/ 1059601 h 1656843"/>
              <a:gd name="connsiteX1468" fmla="*/ 1003714 w 1728767"/>
              <a:gd name="connsiteY1468" fmla="*/ 1070781 h 1656843"/>
              <a:gd name="connsiteX1469" fmla="*/ 1013231 w 1728767"/>
              <a:gd name="connsiteY1469" fmla="*/ 1059601 h 1656843"/>
              <a:gd name="connsiteX1470" fmla="*/ 1302551 w 1728767"/>
              <a:gd name="connsiteY1470" fmla="*/ 1054732 h 1656843"/>
              <a:gd name="connsiteX1471" fmla="*/ 1301110 w 1728767"/>
              <a:gd name="connsiteY1471" fmla="*/ 1059601 h 1656843"/>
              <a:gd name="connsiteX1472" fmla="*/ 1310330 w 1728767"/>
              <a:gd name="connsiteY1472" fmla="*/ 1059601 h 1656843"/>
              <a:gd name="connsiteX1473" fmla="*/ 1319846 w 1728767"/>
              <a:gd name="connsiteY1473" fmla="*/ 1070781 h 1656843"/>
              <a:gd name="connsiteX1474" fmla="*/ 1319846 w 1728767"/>
              <a:gd name="connsiteY1474" fmla="*/ 1069384 h 1656843"/>
              <a:gd name="connsiteX1475" fmla="*/ 1319846 w 1728767"/>
              <a:gd name="connsiteY1475" fmla="*/ 1062396 h 1656843"/>
              <a:gd name="connsiteX1476" fmla="*/ 1319846 w 1728767"/>
              <a:gd name="connsiteY1476" fmla="*/ 1059601 h 1656843"/>
              <a:gd name="connsiteX1477" fmla="*/ 1310330 w 1728767"/>
              <a:gd name="connsiteY1477" fmla="*/ 1059601 h 1656843"/>
              <a:gd name="connsiteX1478" fmla="*/ 1302551 w 1728767"/>
              <a:gd name="connsiteY1478" fmla="*/ 1054732 h 1656843"/>
              <a:gd name="connsiteX1479" fmla="*/ 165994 w 1728767"/>
              <a:gd name="connsiteY1479" fmla="*/ 1054732 h 1656843"/>
              <a:gd name="connsiteX1480" fmla="*/ 158215 w 1728767"/>
              <a:gd name="connsiteY1480" fmla="*/ 1059601 h 1656843"/>
              <a:gd name="connsiteX1481" fmla="*/ 159368 w 1728767"/>
              <a:gd name="connsiteY1481" fmla="*/ 1059601 h 1656843"/>
              <a:gd name="connsiteX1482" fmla="*/ 167435 w 1728767"/>
              <a:gd name="connsiteY1482" fmla="*/ 1059601 h 1656843"/>
              <a:gd name="connsiteX1483" fmla="*/ 165994 w 1728767"/>
              <a:gd name="connsiteY1483" fmla="*/ 1054732 h 1656843"/>
              <a:gd name="connsiteX1484" fmla="*/ 1608024 w 1728767"/>
              <a:gd name="connsiteY1484" fmla="*/ 1048060 h 1656843"/>
              <a:gd name="connsiteX1485" fmla="*/ 1608024 w 1728767"/>
              <a:gd name="connsiteY1485" fmla="*/ 1059601 h 1656843"/>
              <a:gd name="connsiteX1486" fmla="*/ 1608024 w 1728767"/>
              <a:gd name="connsiteY1486" fmla="*/ 1070781 h 1656843"/>
              <a:gd name="connsiteX1487" fmla="*/ 1617243 w 1728767"/>
              <a:gd name="connsiteY1487" fmla="*/ 1070781 h 1656843"/>
              <a:gd name="connsiteX1488" fmla="*/ 1617243 w 1728767"/>
              <a:gd name="connsiteY1488" fmla="*/ 1059601 h 1656843"/>
              <a:gd name="connsiteX1489" fmla="*/ 1626462 w 1728767"/>
              <a:gd name="connsiteY1489" fmla="*/ 1059601 h 1656843"/>
              <a:gd name="connsiteX1490" fmla="*/ 1635682 w 1728767"/>
              <a:gd name="connsiteY1490" fmla="*/ 1059601 h 1656843"/>
              <a:gd name="connsiteX1491" fmla="*/ 1635682 w 1728767"/>
              <a:gd name="connsiteY1491" fmla="*/ 1048060 h 1656843"/>
              <a:gd name="connsiteX1492" fmla="*/ 1626462 w 1728767"/>
              <a:gd name="connsiteY1492" fmla="*/ 1048060 h 1656843"/>
              <a:gd name="connsiteX1493" fmla="*/ 1617243 w 1728767"/>
              <a:gd name="connsiteY1493" fmla="*/ 1048060 h 1656843"/>
              <a:gd name="connsiteX1494" fmla="*/ 1617243 w 1728767"/>
              <a:gd name="connsiteY1494" fmla="*/ 1059601 h 1656843"/>
              <a:gd name="connsiteX1495" fmla="*/ 1608024 w 1728767"/>
              <a:gd name="connsiteY1495" fmla="*/ 1048060 h 1656843"/>
              <a:gd name="connsiteX1496" fmla="*/ 1226761 w 1728767"/>
              <a:gd name="connsiteY1496" fmla="*/ 1048060 h 1656843"/>
              <a:gd name="connsiteX1497" fmla="*/ 1226761 w 1728767"/>
              <a:gd name="connsiteY1497" fmla="*/ 1050945 h 1656843"/>
              <a:gd name="connsiteX1498" fmla="*/ 1226761 w 1728767"/>
              <a:gd name="connsiteY1498" fmla="*/ 1059601 h 1656843"/>
              <a:gd name="connsiteX1499" fmla="*/ 1226761 w 1728767"/>
              <a:gd name="connsiteY1499" fmla="*/ 1070781 h 1656843"/>
              <a:gd name="connsiteX1500" fmla="*/ 1236241 w 1728767"/>
              <a:gd name="connsiteY1500" fmla="*/ 1065191 h 1656843"/>
              <a:gd name="connsiteX1501" fmla="*/ 1236278 w 1728767"/>
              <a:gd name="connsiteY1501" fmla="*/ 1065168 h 1656843"/>
              <a:gd name="connsiteX1502" fmla="*/ 1236278 w 1728767"/>
              <a:gd name="connsiteY1502" fmla="*/ 1070603 h 1656843"/>
              <a:gd name="connsiteX1503" fmla="*/ 1234666 w 1728767"/>
              <a:gd name="connsiteY1503" fmla="*/ 1072528 h 1656843"/>
              <a:gd name="connsiteX1504" fmla="*/ 1226761 w 1728767"/>
              <a:gd name="connsiteY1504" fmla="*/ 1081961 h 1656843"/>
              <a:gd name="connsiteX1505" fmla="*/ 1236278 w 1728767"/>
              <a:gd name="connsiteY1505" fmla="*/ 1081961 h 1656843"/>
              <a:gd name="connsiteX1506" fmla="*/ 1245497 w 1728767"/>
              <a:gd name="connsiteY1506" fmla="*/ 1070781 h 1656843"/>
              <a:gd name="connsiteX1507" fmla="*/ 1245497 w 1728767"/>
              <a:gd name="connsiteY1507" fmla="*/ 1081961 h 1656843"/>
              <a:gd name="connsiteX1508" fmla="*/ 1245497 w 1728767"/>
              <a:gd name="connsiteY1508" fmla="*/ 1090347 h 1656843"/>
              <a:gd name="connsiteX1509" fmla="*/ 1245497 w 1728767"/>
              <a:gd name="connsiteY1509" fmla="*/ 1093142 h 1656843"/>
              <a:gd name="connsiteX1510" fmla="*/ 1254717 w 1728767"/>
              <a:gd name="connsiteY1510" fmla="*/ 1081961 h 1656843"/>
              <a:gd name="connsiteX1511" fmla="*/ 1254717 w 1728767"/>
              <a:gd name="connsiteY1511" fmla="*/ 1070781 h 1656843"/>
              <a:gd name="connsiteX1512" fmla="*/ 1263936 w 1728767"/>
              <a:gd name="connsiteY1512" fmla="*/ 1070781 h 1656843"/>
              <a:gd name="connsiteX1513" fmla="*/ 1263936 w 1728767"/>
              <a:gd name="connsiteY1513" fmla="*/ 1059601 h 1656843"/>
              <a:gd name="connsiteX1514" fmla="*/ 1254717 w 1728767"/>
              <a:gd name="connsiteY1514" fmla="*/ 1059601 h 1656843"/>
              <a:gd name="connsiteX1515" fmla="*/ 1245497 w 1728767"/>
              <a:gd name="connsiteY1515" fmla="*/ 1059601 h 1656843"/>
              <a:gd name="connsiteX1516" fmla="*/ 1236278 w 1728767"/>
              <a:gd name="connsiteY1516" fmla="*/ 1048060 h 1656843"/>
              <a:gd name="connsiteX1517" fmla="*/ 148699 w 1728767"/>
              <a:gd name="connsiteY1517" fmla="*/ 1048060 h 1656843"/>
              <a:gd name="connsiteX1518" fmla="*/ 148699 w 1728767"/>
              <a:gd name="connsiteY1518" fmla="*/ 1059601 h 1656843"/>
              <a:gd name="connsiteX1519" fmla="*/ 148699 w 1728767"/>
              <a:gd name="connsiteY1519" fmla="*/ 1048060 h 1656843"/>
              <a:gd name="connsiteX1520" fmla="*/ 1281185 w 1728767"/>
              <a:gd name="connsiteY1520" fmla="*/ 1043343 h 1656843"/>
              <a:gd name="connsiteX1521" fmla="*/ 1273155 w 1728767"/>
              <a:gd name="connsiteY1521" fmla="*/ 1048060 h 1656843"/>
              <a:gd name="connsiteX1522" fmla="*/ 1282672 w 1728767"/>
              <a:gd name="connsiteY1522" fmla="*/ 1048060 h 1656843"/>
              <a:gd name="connsiteX1523" fmla="*/ 1281185 w 1728767"/>
              <a:gd name="connsiteY1523" fmla="*/ 1043343 h 1656843"/>
              <a:gd name="connsiteX1524" fmla="*/ 1719547 w 1728767"/>
              <a:gd name="connsiteY1524" fmla="*/ 1036880 h 1656843"/>
              <a:gd name="connsiteX1525" fmla="*/ 1710031 w 1728767"/>
              <a:gd name="connsiteY1525" fmla="*/ 1048060 h 1656843"/>
              <a:gd name="connsiteX1526" fmla="*/ 1719547 w 1728767"/>
              <a:gd name="connsiteY1526" fmla="*/ 1036880 h 1656843"/>
              <a:gd name="connsiteX1527" fmla="*/ 1663637 w 1728767"/>
              <a:gd name="connsiteY1527" fmla="*/ 1036880 h 1656843"/>
              <a:gd name="connsiteX1528" fmla="*/ 1654418 w 1728767"/>
              <a:gd name="connsiteY1528" fmla="*/ 1048060 h 1656843"/>
              <a:gd name="connsiteX1529" fmla="*/ 1655570 w 1728767"/>
              <a:gd name="connsiteY1529" fmla="*/ 1048060 h 1656843"/>
              <a:gd name="connsiteX1530" fmla="*/ 1656723 w 1728767"/>
              <a:gd name="connsiteY1530" fmla="*/ 1048060 h 1656843"/>
              <a:gd name="connsiteX1531" fmla="*/ 1663637 w 1728767"/>
              <a:gd name="connsiteY1531" fmla="*/ 1048060 h 1656843"/>
              <a:gd name="connsiteX1532" fmla="*/ 1663637 w 1728767"/>
              <a:gd name="connsiteY1532" fmla="*/ 1036880 h 1656843"/>
              <a:gd name="connsiteX1533" fmla="*/ 1727326 w 1728767"/>
              <a:gd name="connsiteY1533" fmla="*/ 1032163 h 1656843"/>
              <a:gd name="connsiteX1534" fmla="*/ 1728767 w 1728767"/>
              <a:gd name="connsiteY1534" fmla="*/ 1036880 h 1656843"/>
              <a:gd name="connsiteX1535" fmla="*/ 1719547 w 1728767"/>
              <a:gd name="connsiteY1535" fmla="*/ 1036880 h 1656843"/>
              <a:gd name="connsiteX1536" fmla="*/ 1727326 w 1728767"/>
              <a:gd name="connsiteY1536" fmla="*/ 1032163 h 1656843"/>
              <a:gd name="connsiteX1537" fmla="*/ 1133974 w 1728767"/>
              <a:gd name="connsiteY1537" fmla="*/ 1014519 h 1656843"/>
              <a:gd name="connsiteX1538" fmla="*/ 1133974 w 1728767"/>
              <a:gd name="connsiteY1538" fmla="*/ 1022904 h 1656843"/>
              <a:gd name="connsiteX1539" fmla="*/ 1133974 w 1728767"/>
              <a:gd name="connsiteY1539" fmla="*/ 1025699 h 1656843"/>
              <a:gd name="connsiteX1540" fmla="*/ 1133974 w 1728767"/>
              <a:gd name="connsiteY1540" fmla="*/ 1027097 h 1656843"/>
              <a:gd name="connsiteX1541" fmla="*/ 1133974 w 1728767"/>
              <a:gd name="connsiteY1541" fmla="*/ 1036880 h 1656843"/>
              <a:gd name="connsiteX1542" fmla="*/ 1143193 w 1728767"/>
              <a:gd name="connsiteY1542" fmla="*/ 1036880 h 1656843"/>
              <a:gd name="connsiteX1543" fmla="*/ 1143193 w 1728767"/>
              <a:gd name="connsiteY1543" fmla="*/ 1048060 h 1656843"/>
              <a:gd name="connsiteX1544" fmla="*/ 1151260 w 1728767"/>
              <a:gd name="connsiteY1544" fmla="*/ 1048060 h 1656843"/>
              <a:gd name="connsiteX1545" fmla="*/ 1152412 w 1728767"/>
              <a:gd name="connsiteY1545" fmla="*/ 1048060 h 1656843"/>
              <a:gd name="connsiteX1546" fmla="*/ 1161929 w 1728767"/>
              <a:gd name="connsiteY1546" fmla="*/ 1048060 h 1656843"/>
              <a:gd name="connsiteX1547" fmla="*/ 1161929 w 1728767"/>
              <a:gd name="connsiteY1547" fmla="*/ 1036880 h 1656843"/>
              <a:gd name="connsiteX1548" fmla="*/ 1165386 w 1728767"/>
              <a:gd name="connsiteY1548" fmla="*/ 1036880 h 1656843"/>
              <a:gd name="connsiteX1549" fmla="*/ 1171148 w 1728767"/>
              <a:gd name="connsiteY1549" fmla="*/ 1036880 h 1656843"/>
              <a:gd name="connsiteX1550" fmla="*/ 1171148 w 1728767"/>
              <a:gd name="connsiteY1550" fmla="*/ 1038277 h 1656843"/>
              <a:gd name="connsiteX1551" fmla="*/ 1171148 w 1728767"/>
              <a:gd name="connsiteY1551" fmla="*/ 1048060 h 1656843"/>
              <a:gd name="connsiteX1552" fmla="*/ 1161929 w 1728767"/>
              <a:gd name="connsiteY1552" fmla="*/ 1059601 h 1656843"/>
              <a:gd name="connsiteX1553" fmla="*/ 1171148 w 1728767"/>
              <a:gd name="connsiteY1553" fmla="*/ 1048060 h 1656843"/>
              <a:gd name="connsiteX1554" fmla="*/ 1176910 w 1728767"/>
              <a:gd name="connsiteY1554" fmla="*/ 1048060 h 1656843"/>
              <a:gd name="connsiteX1555" fmla="*/ 1180367 w 1728767"/>
              <a:gd name="connsiteY1555" fmla="*/ 1048060 h 1656843"/>
              <a:gd name="connsiteX1556" fmla="*/ 1180367 w 1728767"/>
              <a:gd name="connsiteY1556" fmla="*/ 1059601 h 1656843"/>
              <a:gd name="connsiteX1557" fmla="*/ 1180367 w 1728767"/>
              <a:gd name="connsiteY1557" fmla="*/ 1070781 h 1656843"/>
              <a:gd name="connsiteX1558" fmla="*/ 1171148 w 1728767"/>
              <a:gd name="connsiteY1558" fmla="*/ 1070781 h 1656843"/>
              <a:gd name="connsiteX1559" fmla="*/ 1171148 w 1728767"/>
              <a:gd name="connsiteY1559" fmla="*/ 1081961 h 1656843"/>
              <a:gd name="connsiteX1560" fmla="*/ 1180367 w 1728767"/>
              <a:gd name="connsiteY1560" fmla="*/ 1081961 h 1656843"/>
              <a:gd name="connsiteX1561" fmla="*/ 1180367 w 1728767"/>
              <a:gd name="connsiteY1561" fmla="*/ 1070781 h 1656843"/>
              <a:gd name="connsiteX1562" fmla="*/ 1189587 w 1728767"/>
              <a:gd name="connsiteY1562" fmla="*/ 1070781 h 1656843"/>
              <a:gd name="connsiteX1563" fmla="*/ 1199103 w 1728767"/>
              <a:gd name="connsiteY1563" fmla="*/ 1059601 h 1656843"/>
              <a:gd name="connsiteX1564" fmla="*/ 1199103 w 1728767"/>
              <a:gd name="connsiteY1564" fmla="*/ 1070781 h 1656843"/>
              <a:gd name="connsiteX1565" fmla="*/ 1200256 w 1728767"/>
              <a:gd name="connsiteY1565" fmla="*/ 1070781 h 1656843"/>
              <a:gd name="connsiteX1566" fmla="*/ 1208323 w 1728767"/>
              <a:gd name="connsiteY1566" fmla="*/ 1070781 h 1656843"/>
              <a:gd name="connsiteX1567" fmla="*/ 1217542 w 1728767"/>
              <a:gd name="connsiteY1567" fmla="*/ 1070781 h 1656843"/>
              <a:gd name="connsiteX1568" fmla="*/ 1217542 w 1728767"/>
              <a:gd name="connsiteY1568" fmla="*/ 1059601 h 1656843"/>
              <a:gd name="connsiteX1569" fmla="*/ 1217542 w 1728767"/>
              <a:gd name="connsiteY1569" fmla="*/ 1048060 h 1656843"/>
              <a:gd name="connsiteX1570" fmla="*/ 1208323 w 1728767"/>
              <a:gd name="connsiteY1570" fmla="*/ 1048060 h 1656843"/>
              <a:gd name="connsiteX1571" fmla="*/ 1199103 w 1728767"/>
              <a:gd name="connsiteY1571" fmla="*/ 1048060 h 1656843"/>
              <a:gd name="connsiteX1572" fmla="*/ 1189587 w 1728767"/>
              <a:gd name="connsiteY1572" fmla="*/ 1048060 h 1656843"/>
              <a:gd name="connsiteX1573" fmla="*/ 1199103 w 1728767"/>
              <a:gd name="connsiteY1573" fmla="*/ 1036880 h 1656843"/>
              <a:gd name="connsiteX1574" fmla="*/ 1189587 w 1728767"/>
              <a:gd name="connsiteY1574" fmla="*/ 1036880 h 1656843"/>
              <a:gd name="connsiteX1575" fmla="*/ 1180367 w 1728767"/>
              <a:gd name="connsiteY1575" fmla="*/ 1036880 h 1656843"/>
              <a:gd name="connsiteX1576" fmla="*/ 1171148 w 1728767"/>
              <a:gd name="connsiteY1576" fmla="*/ 1036880 h 1656843"/>
              <a:gd name="connsiteX1577" fmla="*/ 1171148 w 1728767"/>
              <a:gd name="connsiteY1577" fmla="*/ 1031988 h 1656843"/>
              <a:gd name="connsiteX1578" fmla="*/ 1171148 w 1728767"/>
              <a:gd name="connsiteY1578" fmla="*/ 1031289 h 1656843"/>
              <a:gd name="connsiteX1579" fmla="*/ 1171148 w 1728767"/>
              <a:gd name="connsiteY1579" fmla="*/ 1025699 h 1656843"/>
              <a:gd name="connsiteX1580" fmla="*/ 1161929 w 1728767"/>
              <a:gd name="connsiteY1580" fmla="*/ 1025699 h 1656843"/>
              <a:gd name="connsiteX1581" fmla="*/ 1152412 w 1728767"/>
              <a:gd name="connsiteY1581" fmla="*/ 1025699 h 1656843"/>
              <a:gd name="connsiteX1582" fmla="*/ 1152412 w 1728767"/>
              <a:gd name="connsiteY1582" fmla="*/ 1014519 h 1656843"/>
              <a:gd name="connsiteX1583" fmla="*/ 1143193 w 1728767"/>
              <a:gd name="connsiteY1583" fmla="*/ 1025699 h 1656843"/>
              <a:gd name="connsiteX1584" fmla="*/ 1143193 w 1728767"/>
              <a:gd name="connsiteY1584" fmla="*/ 1014519 h 1656843"/>
              <a:gd name="connsiteX1585" fmla="*/ 1133974 w 1728767"/>
              <a:gd name="connsiteY1585" fmla="*/ 1014519 h 1656843"/>
              <a:gd name="connsiteX1586" fmla="*/ 130260 w 1728767"/>
              <a:gd name="connsiteY1586" fmla="*/ 1014519 h 1656843"/>
              <a:gd name="connsiteX1587" fmla="*/ 130260 w 1728767"/>
              <a:gd name="connsiteY1587" fmla="*/ 1025699 h 1656843"/>
              <a:gd name="connsiteX1588" fmla="*/ 138327 w 1728767"/>
              <a:gd name="connsiteY1588" fmla="*/ 1025699 h 1656843"/>
              <a:gd name="connsiteX1589" fmla="*/ 139479 w 1728767"/>
              <a:gd name="connsiteY1589" fmla="*/ 1025699 h 1656843"/>
              <a:gd name="connsiteX1590" fmla="*/ 130260 w 1728767"/>
              <a:gd name="connsiteY1590" fmla="*/ 1014519 h 1656843"/>
              <a:gd name="connsiteX1591" fmla="*/ 1171148 w 1728767"/>
              <a:gd name="connsiteY1591" fmla="*/ 1002978 h 1656843"/>
              <a:gd name="connsiteX1592" fmla="*/ 1171148 w 1728767"/>
              <a:gd name="connsiteY1592" fmla="*/ 1007306 h 1656843"/>
              <a:gd name="connsiteX1593" fmla="*/ 1171148 w 1728767"/>
              <a:gd name="connsiteY1593" fmla="*/ 1007847 h 1656843"/>
              <a:gd name="connsiteX1594" fmla="*/ 1171148 w 1728767"/>
              <a:gd name="connsiteY1594" fmla="*/ 1014519 h 1656843"/>
              <a:gd name="connsiteX1595" fmla="*/ 1180367 w 1728767"/>
              <a:gd name="connsiteY1595" fmla="*/ 1014519 h 1656843"/>
              <a:gd name="connsiteX1596" fmla="*/ 1189587 w 1728767"/>
              <a:gd name="connsiteY1596" fmla="*/ 1014519 h 1656843"/>
              <a:gd name="connsiteX1597" fmla="*/ 1189587 w 1728767"/>
              <a:gd name="connsiteY1597" fmla="*/ 1025699 h 1656843"/>
              <a:gd name="connsiteX1598" fmla="*/ 1199103 w 1728767"/>
              <a:gd name="connsiteY1598" fmla="*/ 1025699 h 1656843"/>
              <a:gd name="connsiteX1599" fmla="*/ 1199103 w 1728767"/>
              <a:gd name="connsiteY1599" fmla="*/ 1014519 h 1656843"/>
              <a:gd name="connsiteX1600" fmla="*/ 1208323 w 1728767"/>
              <a:gd name="connsiteY1600" fmla="*/ 1025699 h 1656843"/>
              <a:gd name="connsiteX1601" fmla="*/ 1217542 w 1728767"/>
              <a:gd name="connsiteY1601" fmla="*/ 1025699 h 1656843"/>
              <a:gd name="connsiteX1602" fmla="*/ 1217542 w 1728767"/>
              <a:gd name="connsiteY1602" fmla="*/ 1036880 h 1656843"/>
              <a:gd name="connsiteX1603" fmla="*/ 1226761 w 1728767"/>
              <a:gd name="connsiteY1603" fmla="*/ 1025699 h 1656843"/>
              <a:gd name="connsiteX1604" fmla="*/ 1226761 w 1728767"/>
              <a:gd name="connsiteY1604" fmla="*/ 1036880 h 1656843"/>
              <a:gd name="connsiteX1605" fmla="*/ 1236278 w 1728767"/>
              <a:gd name="connsiteY1605" fmla="*/ 1036880 h 1656843"/>
              <a:gd name="connsiteX1606" fmla="*/ 1245497 w 1728767"/>
              <a:gd name="connsiteY1606" fmla="*/ 1036880 h 1656843"/>
              <a:gd name="connsiteX1607" fmla="*/ 1254717 w 1728767"/>
              <a:gd name="connsiteY1607" fmla="*/ 1036880 h 1656843"/>
              <a:gd name="connsiteX1608" fmla="*/ 1254717 w 1728767"/>
              <a:gd name="connsiteY1608" fmla="*/ 1048060 h 1656843"/>
              <a:gd name="connsiteX1609" fmla="*/ 1263936 w 1728767"/>
              <a:gd name="connsiteY1609" fmla="*/ 1048060 h 1656843"/>
              <a:gd name="connsiteX1610" fmla="*/ 1263936 w 1728767"/>
              <a:gd name="connsiteY1610" fmla="*/ 1036880 h 1656843"/>
              <a:gd name="connsiteX1611" fmla="*/ 1254717 w 1728767"/>
              <a:gd name="connsiteY1611" fmla="*/ 1036880 h 1656843"/>
              <a:gd name="connsiteX1612" fmla="*/ 1245497 w 1728767"/>
              <a:gd name="connsiteY1612" fmla="*/ 1036880 h 1656843"/>
              <a:gd name="connsiteX1613" fmla="*/ 1245497 w 1728767"/>
              <a:gd name="connsiteY1613" fmla="*/ 1025699 h 1656843"/>
              <a:gd name="connsiteX1614" fmla="*/ 1236278 w 1728767"/>
              <a:gd name="connsiteY1614" fmla="*/ 1036880 h 1656843"/>
              <a:gd name="connsiteX1615" fmla="*/ 1236278 w 1728767"/>
              <a:gd name="connsiteY1615" fmla="*/ 1027097 h 1656843"/>
              <a:gd name="connsiteX1616" fmla="*/ 1236278 w 1728767"/>
              <a:gd name="connsiteY1616" fmla="*/ 1025699 h 1656843"/>
              <a:gd name="connsiteX1617" fmla="*/ 1226761 w 1728767"/>
              <a:gd name="connsiteY1617" fmla="*/ 1025699 h 1656843"/>
              <a:gd name="connsiteX1618" fmla="*/ 1217542 w 1728767"/>
              <a:gd name="connsiteY1618" fmla="*/ 1025699 h 1656843"/>
              <a:gd name="connsiteX1619" fmla="*/ 1208323 w 1728767"/>
              <a:gd name="connsiteY1619" fmla="*/ 1025699 h 1656843"/>
              <a:gd name="connsiteX1620" fmla="*/ 1208323 w 1728767"/>
              <a:gd name="connsiteY1620" fmla="*/ 1014519 h 1656843"/>
              <a:gd name="connsiteX1621" fmla="*/ 1199103 w 1728767"/>
              <a:gd name="connsiteY1621" fmla="*/ 1014519 h 1656843"/>
              <a:gd name="connsiteX1622" fmla="*/ 1189587 w 1728767"/>
              <a:gd name="connsiteY1622" fmla="*/ 1014519 h 1656843"/>
              <a:gd name="connsiteX1623" fmla="*/ 1189587 w 1728767"/>
              <a:gd name="connsiteY1623" fmla="*/ 1013077 h 1656843"/>
              <a:gd name="connsiteX1624" fmla="*/ 1189587 w 1728767"/>
              <a:gd name="connsiteY1624" fmla="*/ 1004421 h 1656843"/>
              <a:gd name="connsiteX1625" fmla="*/ 1189587 w 1728767"/>
              <a:gd name="connsiteY1625" fmla="*/ 1002978 h 1656843"/>
              <a:gd name="connsiteX1626" fmla="*/ 1180367 w 1728767"/>
              <a:gd name="connsiteY1626" fmla="*/ 1002978 h 1656843"/>
              <a:gd name="connsiteX1627" fmla="*/ 1096799 w 1728767"/>
              <a:gd name="connsiteY1627" fmla="*/ 1002978 h 1656843"/>
              <a:gd name="connsiteX1628" fmla="*/ 1103714 w 1728767"/>
              <a:gd name="connsiteY1628" fmla="*/ 1002978 h 1656843"/>
              <a:gd name="connsiteX1629" fmla="*/ 1106018 w 1728767"/>
              <a:gd name="connsiteY1629" fmla="*/ 1002978 h 1656843"/>
              <a:gd name="connsiteX1630" fmla="*/ 1106018 w 1728767"/>
              <a:gd name="connsiteY1630" fmla="*/ 1014519 h 1656843"/>
              <a:gd name="connsiteX1631" fmla="*/ 1096799 w 1728767"/>
              <a:gd name="connsiteY1631" fmla="*/ 1002978 h 1656843"/>
              <a:gd name="connsiteX1632" fmla="*/ 985275 w 1728767"/>
              <a:gd name="connsiteY1632" fmla="*/ 1002978 h 1656843"/>
              <a:gd name="connsiteX1633" fmla="*/ 985275 w 1728767"/>
              <a:gd name="connsiteY1633" fmla="*/ 1014519 h 1656843"/>
              <a:gd name="connsiteX1634" fmla="*/ 986428 w 1728767"/>
              <a:gd name="connsiteY1634" fmla="*/ 1014519 h 1656843"/>
              <a:gd name="connsiteX1635" fmla="*/ 994495 w 1728767"/>
              <a:gd name="connsiteY1635" fmla="*/ 1014519 h 1656843"/>
              <a:gd name="connsiteX1636" fmla="*/ 994495 w 1728767"/>
              <a:gd name="connsiteY1636" fmla="*/ 1002978 h 1656843"/>
              <a:gd name="connsiteX1637" fmla="*/ 1003714 w 1728767"/>
              <a:gd name="connsiteY1637" fmla="*/ 1002978 h 1656843"/>
              <a:gd name="connsiteX1638" fmla="*/ 1002561 w 1728767"/>
              <a:gd name="connsiteY1638" fmla="*/ 1002978 h 1656843"/>
              <a:gd name="connsiteX1639" fmla="*/ 994495 w 1728767"/>
              <a:gd name="connsiteY1639" fmla="*/ 1002978 h 1656843"/>
              <a:gd name="connsiteX1640" fmla="*/ 993342 w 1728767"/>
              <a:gd name="connsiteY1640" fmla="*/ 1002978 h 1656843"/>
              <a:gd name="connsiteX1641" fmla="*/ 991037 w 1728767"/>
              <a:gd name="connsiteY1641" fmla="*/ 1002978 h 1656843"/>
              <a:gd name="connsiteX1642" fmla="*/ 148699 w 1728767"/>
              <a:gd name="connsiteY1642" fmla="*/ 1002978 h 1656843"/>
              <a:gd name="connsiteX1643" fmla="*/ 139479 w 1728767"/>
              <a:gd name="connsiteY1643" fmla="*/ 1014519 h 1656843"/>
              <a:gd name="connsiteX1644" fmla="*/ 148699 w 1728767"/>
              <a:gd name="connsiteY1644" fmla="*/ 1014519 h 1656843"/>
              <a:gd name="connsiteX1645" fmla="*/ 148699 w 1728767"/>
              <a:gd name="connsiteY1645" fmla="*/ 1013077 h 1656843"/>
              <a:gd name="connsiteX1646" fmla="*/ 148699 w 1728767"/>
              <a:gd name="connsiteY1646" fmla="*/ 1004421 h 1656843"/>
              <a:gd name="connsiteX1647" fmla="*/ 148699 w 1728767"/>
              <a:gd name="connsiteY1647" fmla="*/ 1002978 h 1656843"/>
              <a:gd name="connsiteX1648" fmla="*/ 111524 w 1728767"/>
              <a:gd name="connsiteY1648" fmla="*/ 1002978 h 1656843"/>
              <a:gd name="connsiteX1649" fmla="*/ 121041 w 1728767"/>
              <a:gd name="connsiteY1649" fmla="*/ 1014519 h 1656843"/>
              <a:gd name="connsiteX1650" fmla="*/ 119851 w 1728767"/>
              <a:gd name="connsiteY1650" fmla="*/ 1014519 h 1656843"/>
              <a:gd name="connsiteX1651" fmla="*/ 115093 w 1728767"/>
              <a:gd name="connsiteY1651" fmla="*/ 1014519 h 1656843"/>
              <a:gd name="connsiteX1652" fmla="*/ 111524 w 1728767"/>
              <a:gd name="connsiteY1652" fmla="*/ 1014519 h 1656843"/>
              <a:gd name="connsiteX1653" fmla="*/ 111524 w 1728767"/>
              <a:gd name="connsiteY1653" fmla="*/ 1025699 h 1656843"/>
              <a:gd name="connsiteX1654" fmla="*/ 110371 w 1728767"/>
              <a:gd name="connsiteY1654" fmla="*/ 1025699 h 1656843"/>
              <a:gd name="connsiteX1655" fmla="*/ 108067 w 1728767"/>
              <a:gd name="connsiteY1655" fmla="*/ 1025699 h 1656843"/>
              <a:gd name="connsiteX1656" fmla="*/ 105762 w 1728767"/>
              <a:gd name="connsiteY1656" fmla="*/ 1025699 h 1656843"/>
              <a:gd name="connsiteX1657" fmla="*/ 102305 w 1728767"/>
              <a:gd name="connsiteY1657" fmla="*/ 1025699 h 1656843"/>
              <a:gd name="connsiteX1658" fmla="*/ 111524 w 1728767"/>
              <a:gd name="connsiteY1658" fmla="*/ 1036880 h 1656843"/>
              <a:gd name="connsiteX1659" fmla="*/ 111524 w 1728767"/>
              <a:gd name="connsiteY1659" fmla="*/ 1030416 h 1656843"/>
              <a:gd name="connsiteX1660" fmla="*/ 111524 w 1728767"/>
              <a:gd name="connsiteY1660" fmla="*/ 1025699 h 1656843"/>
              <a:gd name="connsiteX1661" fmla="*/ 118662 w 1728767"/>
              <a:gd name="connsiteY1661" fmla="*/ 1025699 h 1656843"/>
              <a:gd name="connsiteX1662" fmla="*/ 121041 w 1728767"/>
              <a:gd name="connsiteY1662" fmla="*/ 1025699 h 1656843"/>
              <a:gd name="connsiteX1663" fmla="*/ 121041 w 1728767"/>
              <a:gd name="connsiteY1663" fmla="*/ 1021507 h 1656843"/>
              <a:gd name="connsiteX1664" fmla="*/ 121041 w 1728767"/>
              <a:gd name="connsiteY1664" fmla="*/ 1020983 h 1656843"/>
              <a:gd name="connsiteX1665" fmla="*/ 121041 w 1728767"/>
              <a:gd name="connsiteY1665" fmla="*/ 1017314 h 1656843"/>
              <a:gd name="connsiteX1666" fmla="*/ 121041 w 1728767"/>
              <a:gd name="connsiteY1666" fmla="*/ 1014519 h 1656843"/>
              <a:gd name="connsiteX1667" fmla="*/ 121041 w 1728767"/>
              <a:gd name="connsiteY1667" fmla="*/ 1002978 h 1656843"/>
              <a:gd name="connsiteX1668" fmla="*/ 65130 w 1728767"/>
              <a:gd name="connsiteY1668" fmla="*/ 1002978 h 1656843"/>
              <a:gd name="connsiteX1669" fmla="*/ 74349 w 1728767"/>
              <a:gd name="connsiteY1669" fmla="*/ 1002978 h 1656843"/>
              <a:gd name="connsiteX1670" fmla="*/ 83866 w 1728767"/>
              <a:gd name="connsiteY1670" fmla="*/ 1014519 h 1656843"/>
              <a:gd name="connsiteX1671" fmla="*/ 74349 w 1728767"/>
              <a:gd name="connsiteY1671" fmla="*/ 1014519 h 1656843"/>
              <a:gd name="connsiteX1672" fmla="*/ 65130 w 1728767"/>
              <a:gd name="connsiteY1672" fmla="*/ 1014519 h 1656843"/>
              <a:gd name="connsiteX1673" fmla="*/ 92941 w 1728767"/>
              <a:gd name="connsiteY1673" fmla="*/ 998261 h 1656843"/>
              <a:gd name="connsiteX1674" fmla="*/ 93085 w 1728767"/>
              <a:gd name="connsiteY1674" fmla="*/ 1002978 h 1656843"/>
              <a:gd name="connsiteX1675" fmla="*/ 91933 w 1728767"/>
              <a:gd name="connsiteY1675" fmla="*/ 1002978 h 1656843"/>
              <a:gd name="connsiteX1676" fmla="*/ 83866 w 1728767"/>
              <a:gd name="connsiteY1676" fmla="*/ 1002978 h 1656843"/>
              <a:gd name="connsiteX1677" fmla="*/ 92941 w 1728767"/>
              <a:gd name="connsiteY1677" fmla="*/ 998261 h 1656843"/>
              <a:gd name="connsiteX1678" fmla="*/ 1106018 w 1728767"/>
              <a:gd name="connsiteY1678" fmla="*/ 991798 h 1656843"/>
              <a:gd name="connsiteX1679" fmla="*/ 1096799 w 1728767"/>
              <a:gd name="connsiteY1679" fmla="*/ 1002978 h 1656843"/>
              <a:gd name="connsiteX1680" fmla="*/ 1106018 w 1728767"/>
              <a:gd name="connsiteY1680" fmla="*/ 1014519 h 1656843"/>
              <a:gd name="connsiteX1681" fmla="*/ 1110628 w 1728767"/>
              <a:gd name="connsiteY1681" fmla="*/ 1014519 h 1656843"/>
              <a:gd name="connsiteX1682" fmla="*/ 1111780 w 1728767"/>
              <a:gd name="connsiteY1682" fmla="*/ 1014519 h 1656843"/>
              <a:gd name="connsiteX1683" fmla="*/ 1114085 w 1728767"/>
              <a:gd name="connsiteY1683" fmla="*/ 1014519 h 1656843"/>
              <a:gd name="connsiteX1684" fmla="*/ 1115238 w 1728767"/>
              <a:gd name="connsiteY1684" fmla="*/ 1014519 h 1656843"/>
              <a:gd name="connsiteX1685" fmla="*/ 1106018 w 1728767"/>
              <a:gd name="connsiteY1685" fmla="*/ 1025699 h 1656843"/>
              <a:gd name="connsiteX1686" fmla="*/ 1115238 w 1728767"/>
              <a:gd name="connsiteY1686" fmla="*/ 1025699 h 1656843"/>
              <a:gd name="connsiteX1687" fmla="*/ 1115238 w 1728767"/>
              <a:gd name="connsiteY1687" fmla="*/ 1035482 h 1656843"/>
              <a:gd name="connsiteX1688" fmla="*/ 1115238 w 1728767"/>
              <a:gd name="connsiteY1688" fmla="*/ 1036880 h 1656843"/>
              <a:gd name="connsiteX1689" fmla="*/ 1124754 w 1728767"/>
              <a:gd name="connsiteY1689" fmla="*/ 1036880 h 1656843"/>
              <a:gd name="connsiteX1690" fmla="*/ 1124754 w 1728767"/>
              <a:gd name="connsiteY1690" fmla="*/ 1032687 h 1656843"/>
              <a:gd name="connsiteX1691" fmla="*/ 1124754 w 1728767"/>
              <a:gd name="connsiteY1691" fmla="*/ 1032163 h 1656843"/>
              <a:gd name="connsiteX1692" fmla="*/ 1124754 w 1728767"/>
              <a:gd name="connsiteY1692" fmla="*/ 1025699 h 1656843"/>
              <a:gd name="connsiteX1693" fmla="*/ 1115238 w 1728767"/>
              <a:gd name="connsiteY1693" fmla="*/ 1025699 h 1656843"/>
              <a:gd name="connsiteX1694" fmla="*/ 1115238 w 1728767"/>
              <a:gd name="connsiteY1694" fmla="*/ 1024302 h 1656843"/>
              <a:gd name="connsiteX1695" fmla="*/ 1115238 w 1728767"/>
              <a:gd name="connsiteY1695" fmla="*/ 1017314 h 1656843"/>
              <a:gd name="connsiteX1696" fmla="*/ 1115238 w 1728767"/>
              <a:gd name="connsiteY1696" fmla="*/ 1014519 h 1656843"/>
              <a:gd name="connsiteX1697" fmla="*/ 1124754 w 1728767"/>
              <a:gd name="connsiteY1697" fmla="*/ 1014519 h 1656843"/>
              <a:gd name="connsiteX1698" fmla="*/ 1124754 w 1728767"/>
              <a:gd name="connsiteY1698" fmla="*/ 1013077 h 1656843"/>
              <a:gd name="connsiteX1699" fmla="*/ 1124754 w 1728767"/>
              <a:gd name="connsiteY1699" fmla="*/ 1002978 h 1656843"/>
              <a:gd name="connsiteX1700" fmla="*/ 1115238 w 1728767"/>
              <a:gd name="connsiteY1700" fmla="*/ 1002978 h 1656843"/>
              <a:gd name="connsiteX1701" fmla="*/ 1106018 w 1728767"/>
              <a:gd name="connsiteY1701" fmla="*/ 1002978 h 1656843"/>
              <a:gd name="connsiteX1702" fmla="*/ 1106018 w 1728767"/>
              <a:gd name="connsiteY1702" fmla="*/ 991798 h 1656843"/>
              <a:gd name="connsiteX1703" fmla="*/ 1068844 w 1728767"/>
              <a:gd name="connsiteY1703" fmla="*/ 991798 h 1656843"/>
              <a:gd name="connsiteX1704" fmla="*/ 1078063 w 1728767"/>
              <a:gd name="connsiteY1704" fmla="*/ 991798 h 1656843"/>
              <a:gd name="connsiteX1705" fmla="*/ 1068844 w 1728767"/>
              <a:gd name="connsiteY1705" fmla="*/ 1002978 h 1656843"/>
              <a:gd name="connsiteX1706" fmla="*/ 1068844 w 1728767"/>
              <a:gd name="connsiteY1706" fmla="*/ 991798 h 1656843"/>
              <a:gd name="connsiteX1707" fmla="*/ 353307 w 1728767"/>
              <a:gd name="connsiteY1707" fmla="*/ 991798 h 1656843"/>
              <a:gd name="connsiteX1708" fmla="*/ 362527 w 1728767"/>
              <a:gd name="connsiteY1708" fmla="*/ 1002978 h 1656843"/>
              <a:gd name="connsiteX1709" fmla="*/ 353307 w 1728767"/>
              <a:gd name="connsiteY1709" fmla="*/ 991798 h 1656843"/>
              <a:gd name="connsiteX1710" fmla="*/ 353307 w 1728767"/>
              <a:gd name="connsiteY1710" fmla="*/ 991798 h 1656843"/>
              <a:gd name="connsiteX1711" fmla="*/ 362527 w 1728767"/>
              <a:gd name="connsiteY1711" fmla="*/ 1002978 h 1656843"/>
              <a:gd name="connsiteX1712" fmla="*/ 353307 w 1728767"/>
              <a:gd name="connsiteY1712" fmla="*/ 1002978 h 1656843"/>
              <a:gd name="connsiteX1713" fmla="*/ 362527 w 1728767"/>
              <a:gd name="connsiteY1713" fmla="*/ 1014519 h 1656843"/>
              <a:gd name="connsiteX1714" fmla="*/ 362527 w 1728767"/>
              <a:gd name="connsiteY1714" fmla="*/ 1002978 h 1656843"/>
              <a:gd name="connsiteX1715" fmla="*/ 362527 w 1728767"/>
              <a:gd name="connsiteY1715" fmla="*/ 991798 h 1656843"/>
              <a:gd name="connsiteX1716" fmla="*/ 361374 w 1728767"/>
              <a:gd name="connsiteY1716" fmla="*/ 991798 h 1656843"/>
              <a:gd name="connsiteX1717" fmla="*/ 353307 w 1728767"/>
              <a:gd name="connsiteY1717" fmla="*/ 991798 h 1656843"/>
              <a:gd name="connsiteX1718" fmla="*/ 65130 w 1728767"/>
              <a:gd name="connsiteY1718" fmla="*/ 991798 h 1656843"/>
              <a:gd name="connsiteX1719" fmla="*/ 74349 w 1728767"/>
              <a:gd name="connsiteY1719" fmla="*/ 991798 h 1656843"/>
              <a:gd name="connsiteX1720" fmla="*/ 65130 w 1728767"/>
              <a:gd name="connsiteY1720" fmla="*/ 1002978 h 1656843"/>
              <a:gd name="connsiteX1721" fmla="*/ 65130 w 1728767"/>
              <a:gd name="connsiteY1721" fmla="*/ 991798 h 1656843"/>
              <a:gd name="connsiteX1722" fmla="*/ 55911 w 1728767"/>
              <a:gd name="connsiteY1722" fmla="*/ 991798 h 1656843"/>
              <a:gd name="connsiteX1723" fmla="*/ 55911 w 1728767"/>
              <a:gd name="connsiteY1723" fmla="*/ 1002978 h 1656843"/>
              <a:gd name="connsiteX1724" fmla="*/ 55911 w 1728767"/>
              <a:gd name="connsiteY1724" fmla="*/ 991798 h 1656843"/>
              <a:gd name="connsiteX1725" fmla="*/ 1682373 w 1728767"/>
              <a:gd name="connsiteY1725" fmla="*/ 980618 h 1656843"/>
              <a:gd name="connsiteX1726" fmla="*/ 1682373 w 1728767"/>
              <a:gd name="connsiteY1726" fmla="*/ 991798 h 1656843"/>
              <a:gd name="connsiteX1727" fmla="*/ 1672856 w 1728767"/>
              <a:gd name="connsiteY1727" fmla="*/ 1002978 h 1656843"/>
              <a:gd name="connsiteX1728" fmla="*/ 1672856 w 1728767"/>
              <a:gd name="connsiteY1728" fmla="*/ 991798 h 1656843"/>
              <a:gd name="connsiteX1729" fmla="*/ 1431370 w 1728767"/>
              <a:gd name="connsiteY1729" fmla="*/ 980618 h 1656843"/>
              <a:gd name="connsiteX1730" fmla="*/ 1422151 w 1728767"/>
              <a:gd name="connsiteY1730" fmla="*/ 991798 h 1656843"/>
              <a:gd name="connsiteX1731" fmla="*/ 1431370 w 1728767"/>
              <a:gd name="connsiteY1731" fmla="*/ 991798 h 1656843"/>
              <a:gd name="connsiteX1732" fmla="*/ 1431370 w 1728767"/>
              <a:gd name="connsiteY1732" fmla="*/ 980618 h 1656843"/>
              <a:gd name="connsiteX1733" fmla="*/ 1394196 w 1728767"/>
              <a:gd name="connsiteY1733" fmla="*/ 980618 h 1656843"/>
              <a:gd name="connsiteX1734" fmla="*/ 1394196 w 1728767"/>
              <a:gd name="connsiteY1734" fmla="*/ 991798 h 1656843"/>
              <a:gd name="connsiteX1735" fmla="*/ 1403415 w 1728767"/>
              <a:gd name="connsiteY1735" fmla="*/ 991798 h 1656843"/>
              <a:gd name="connsiteX1736" fmla="*/ 1403415 w 1728767"/>
              <a:gd name="connsiteY1736" fmla="*/ 990400 h 1656843"/>
              <a:gd name="connsiteX1737" fmla="*/ 1403415 w 1728767"/>
              <a:gd name="connsiteY1737" fmla="*/ 980618 h 1656843"/>
              <a:gd name="connsiteX1738" fmla="*/ 1402263 w 1728767"/>
              <a:gd name="connsiteY1738" fmla="*/ 980618 h 1656843"/>
              <a:gd name="connsiteX1739" fmla="*/ 1395348 w 1728767"/>
              <a:gd name="connsiteY1739" fmla="*/ 980618 h 1656843"/>
              <a:gd name="connsiteX1740" fmla="*/ 1394196 w 1728767"/>
              <a:gd name="connsiteY1740" fmla="*/ 980618 h 1656843"/>
              <a:gd name="connsiteX1741" fmla="*/ 1068844 w 1728767"/>
              <a:gd name="connsiteY1741" fmla="*/ 980618 h 1656843"/>
              <a:gd name="connsiteX1742" fmla="*/ 1068844 w 1728767"/>
              <a:gd name="connsiteY1742" fmla="*/ 987081 h 1656843"/>
              <a:gd name="connsiteX1743" fmla="*/ 1068844 w 1728767"/>
              <a:gd name="connsiteY1743" fmla="*/ 987605 h 1656843"/>
              <a:gd name="connsiteX1744" fmla="*/ 1068844 w 1728767"/>
              <a:gd name="connsiteY1744" fmla="*/ 991798 h 1656843"/>
              <a:gd name="connsiteX1745" fmla="*/ 1067691 w 1728767"/>
              <a:gd name="connsiteY1745" fmla="*/ 991798 h 1656843"/>
              <a:gd name="connsiteX1746" fmla="*/ 1063082 w 1728767"/>
              <a:gd name="connsiteY1746" fmla="*/ 991798 h 1656843"/>
              <a:gd name="connsiteX1747" fmla="*/ 1059624 w 1728767"/>
              <a:gd name="connsiteY1747" fmla="*/ 991798 h 1656843"/>
              <a:gd name="connsiteX1748" fmla="*/ 1059624 w 1728767"/>
              <a:gd name="connsiteY1748" fmla="*/ 1002978 h 1656843"/>
              <a:gd name="connsiteX1749" fmla="*/ 1067691 w 1728767"/>
              <a:gd name="connsiteY1749" fmla="*/ 1002978 h 1656843"/>
              <a:gd name="connsiteX1750" fmla="*/ 1068844 w 1728767"/>
              <a:gd name="connsiteY1750" fmla="*/ 1002978 h 1656843"/>
              <a:gd name="connsiteX1751" fmla="*/ 1069996 w 1728767"/>
              <a:gd name="connsiteY1751" fmla="*/ 1002978 h 1656843"/>
              <a:gd name="connsiteX1752" fmla="*/ 1073454 w 1728767"/>
              <a:gd name="connsiteY1752" fmla="*/ 1002978 h 1656843"/>
              <a:gd name="connsiteX1753" fmla="*/ 1075758 w 1728767"/>
              <a:gd name="connsiteY1753" fmla="*/ 1002978 h 1656843"/>
              <a:gd name="connsiteX1754" fmla="*/ 1078063 w 1728767"/>
              <a:gd name="connsiteY1754" fmla="*/ 1002978 h 1656843"/>
              <a:gd name="connsiteX1755" fmla="*/ 1078063 w 1728767"/>
              <a:gd name="connsiteY1755" fmla="*/ 991798 h 1656843"/>
              <a:gd name="connsiteX1756" fmla="*/ 1078063 w 1728767"/>
              <a:gd name="connsiteY1756" fmla="*/ 980618 h 1656843"/>
              <a:gd name="connsiteX1757" fmla="*/ 1068844 w 1728767"/>
              <a:gd name="connsiteY1757" fmla="*/ 991798 h 1656843"/>
              <a:gd name="connsiteX1758" fmla="*/ 1068844 w 1728767"/>
              <a:gd name="connsiteY1758" fmla="*/ 980618 h 1656843"/>
              <a:gd name="connsiteX1759" fmla="*/ 1357021 w 1728767"/>
              <a:gd name="connsiteY1759" fmla="*/ 969437 h 1656843"/>
              <a:gd name="connsiteX1760" fmla="*/ 1357021 w 1728767"/>
              <a:gd name="connsiteY1760" fmla="*/ 980618 h 1656843"/>
              <a:gd name="connsiteX1761" fmla="*/ 1366240 w 1728767"/>
              <a:gd name="connsiteY1761" fmla="*/ 980618 h 1656843"/>
              <a:gd name="connsiteX1762" fmla="*/ 1366240 w 1728767"/>
              <a:gd name="connsiteY1762" fmla="*/ 969437 h 1656843"/>
              <a:gd name="connsiteX1763" fmla="*/ 1357021 w 1728767"/>
              <a:gd name="connsiteY1763" fmla="*/ 969437 h 1656843"/>
              <a:gd name="connsiteX1764" fmla="*/ 1226761 w 1728767"/>
              <a:gd name="connsiteY1764" fmla="*/ 969437 h 1656843"/>
              <a:gd name="connsiteX1765" fmla="*/ 1217542 w 1728767"/>
              <a:gd name="connsiteY1765" fmla="*/ 980618 h 1656843"/>
              <a:gd name="connsiteX1766" fmla="*/ 1226761 w 1728767"/>
              <a:gd name="connsiteY1766" fmla="*/ 980618 h 1656843"/>
              <a:gd name="connsiteX1767" fmla="*/ 1217542 w 1728767"/>
              <a:gd name="connsiteY1767" fmla="*/ 991798 h 1656843"/>
              <a:gd name="connsiteX1768" fmla="*/ 1208323 w 1728767"/>
              <a:gd name="connsiteY1768" fmla="*/ 991798 h 1656843"/>
              <a:gd name="connsiteX1769" fmla="*/ 1217542 w 1728767"/>
              <a:gd name="connsiteY1769" fmla="*/ 1002978 h 1656843"/>
              <a:gd name="connsiteX1770" fmla="*/ 1217542 w 1728767"/>
              <a:gd name="connsiteY1770" fmla="*/ 991798 h 1656843"/>
              <a:gd name="connsiteX1771" fmla="*/ 1226761 w 1728767"/>
              <a:gd name="connsiteY1771" fmla="*/ 991798 h 1656843"/>
              <a:gd name="connsiteX1772" fmla="*/ 1226761 w 1728767"/>
              <a:gd name="connsiteY1772" fmla="*/ 980618 h 1656843"/>
              <a:gd name="connsiteX1773" fmla="*/ 1226761 w 1728767"/>
              <a:gd name="connsiteY1773" fmla="*/ 976425 h 1656843"/>
              <a:gd name="connsiteX1774" fmla="*/ 1226761 w 1728767"/>
              <a:gd name="connsiteY1774" fmla="*/ 975901 h 1656843"/>
              <a:gd name="connsiteX1775" fmla="*/ 1022450 w 1728767"/>
              <a:gd name="connsiteY1775" fmla="*/ 969437 h 1656843"/>
              <a:gd name="connsiteX1776" fmla="*/ 1022450 w 1728767"/>
              <a:gd name="connsiteY1776" fmla="*/ 980618 h 1656843"/>
              <a:gd name="connsiteX1777" fmla="*/ 957320 w 1728767"/>
              <a:gd name="connsiteY1777" fmla="*/ 969437 h 1656843"/>
              <a:gd name="connsiteX1778" fmla="*/ 948101 w 1728767"/>
              <a:gd name="connsiteY1778" fmla="*/ 980618 h 1656843"/>
              <a:gd name="connsiteX1779" fmla="*/ 953863 w 1728767"/>
              <a:gd name="connsiteY1779" fmla="*/ 980618 h 1656843"/>
              <a:gd name="connsiteX1780" fmla="*/ 957320 w 1728767"/>
              <a:gd name="connsiteY1780" fmla="*/ 980618 h 1656843"/>
              <a:gd name="connsiteX1781" fmla="*/ 957320 w 1728767"/>
              <a:gd name="connsiteY1781" fmla="*/ 991798 h 1656843"/>
              <a:gd name="connsiteX1782" fmla="*/ 957320 w 1728767"/>
              <a:gd name="connsiteY1782" fmla="*/ 980618 h 1656843"/>
              <a:gd name="connsiteX1783" fmla="*/ 957320 w 1728767"/>
              <a:gd name="connsiteY1783" fmla="*/ 969437 h 1656843"/>
              <a:gd name="connsiteX1784" fmla="*/ 1630352 w 1728767"/>
              <a:gd name="connsiteY1784" fmla="*/ 964568 h 1656843"/>
              <a:gd name="connsiteX1785" fmla="*/ 1635682 w 1728767"/>
              <a:gd name="connsiteY1785" fmla="*/ 969437 h 1656843"/>
              <a:gd name="connsiteX1786" fmla="*/ 1626462 w 1728767"/>
              <a:gd name="connsiteY1786" fmla="*/ 969437 h 1656843"/>
              <a:gd name="connsiteX1787" fmla="*/ 1630352 w 1728767"/>
              <a:gd name="connsiteY1787" fmla="*/ 964568 h 1656843"/>
              <a:gd name="connsiteX1788" fmla="*/ 1617243 w 1728767"/>
              <a:gd name="connsiteY1788" fmla="*/ 957896 h 1656843"/>
              <a:gd name="connsiteX1789" fmla="*/ 1626462 w 1728767"/>
              <a:gd name="connsiteY1789" fmla="*/ 969437 h 1656843"/>
              <a:gd name="connsiteX1790" fmla="*/ 1624158 w 1728767"/>
              <a:gd name="connsiteY1790" fmla="*/ 969437 h 1656843"/>
              <a:gd name="connsiteX1791" fmla="*/ 1617243 w 1728767"/>
              <a:gd name="connsiteY1791" fmla="*/ 969437 h 1656843"/>
              <a:gd name="connsiteX1792" fmla="*/ 1617243 w 1728767"/>
              <a:gd name="connsiteY1792" fmla="*/ 957896 h 1656843"/>
              <a:gd name="connsiteX1793" fmla="*/ 1031669 w 1728767"/>
              <a:gd name="connsiteY1793" fmla="*/ 957896 h 1656843"/>
              <a:gd name="connsiteX1794" fmla="*/ 1031669 w 1728767"/>
              <a:gd name="connsiteY1794" fmla="*/ 969437 h 1656843"/>
              <a:gd name="connsiteX1795" fmla="*/ 1040888 w 1728767"/>
              <a:gd name="connsiteY1795" fmla="*/ 969437 h 1656843"/>
              <a:gd name="connsiteX1796" fmla="*/ 1040888 w 1728767"/>
              <a:gd name="connsiteY1796" fmla="*/ 957896 h 1656843"/>
              <a:gd name="connsiteX1797" fmla="*/ 1039736 w 1728767"/>
              <a:gd name="connsiteY1797" fmla="*/ 957896 h 1656843"/>
              <a:gd name="connsiteX1798" fmla="*/ 1031669 w 1728767"/>
              <a:gd name="connsiteY1798" fmla="*/ 957896 h 1656843"/>
              <a:gd name="connsiteX1799" fmla="*/ 74349 w 1728767"/>
              <a:gd name="connsiteY1799" fmla="*/ 957896 h 1656843"/>
              <a:gd name="connsiteX1800" fmla="*/ 83866 w 1728767"/>
              <a:gd name="connsiteY1800" fmla="*/ 969437 h 1656843"/>
              <a:gd name="connsiteX1801" fmla="*/ 93085 w 1728767"/>
              <a:gd name="connsiteY1801" fmla="*/ 969437 h 1656843"/>
              <a:gd name="connsiteX1802" fmla="*/ 93085 w 1728767"/>
              <a:gd name="connsiteY1802" fmla="*/ 957896 h 1656843"/>
              <a:gd name="connsiteX1803" fmla="*/ 83866 w 1728767"/>
              <a:gd name="connsiteY1803" fmla="*/ 957896 h 1656843"/>
              <a:gd name="connsiteX1804" fmla="*/ 74349 w 1728767"/>
              <a:gd name="connsiteY1804" fmla="*/ 957896 h 1656843"/>
              <a:gd name="connsiteX1805" fmla="*/ 37175 w 1728767"/>
              <a:gd name="connsiteY1805" fmla="*/ 957896 h 1656843"/>
              <a:gd name="connsiteX1806" fmla="*/ 46692 w 1728767"/>
              <a:gd name="connsiteY1806" fmla="*/ 969437 h 1656843"/>
              <a:gd name="connsiteX1807" fmla="*/ 33608 w 1728767"/>
              <a:gd name="connsiteY1807" fmla="*/ 942390 h 1656843"/>
              <a:gd name="connsiteX1808" fmla="*/ 37175 w 1728767"/>
              <a:gd name="connsiteY1808" fmla="*/ 946716 h 1656843"/>
              <a:gd name="connsiteX1809" fmla="*/ 33718 w 1728767"/>
              <a:gd name="connsiteY1809" fmla="*/ 942524 h 1656843"/>
              <a:gd name="connsiteX1810" fmla="*/ 1407305 w 1728767"/>
              <a:gd name="connsiteY1810" fmla="*/ 941999 h 1656843"/>
              <a:gd name="connsiteX1811" fmla="*/ 1403415 w 1728767"/>
              <a:gd name="connsiteY1811" fmla="*/ 946716 h 1656843"/>
              <a:gd name="connsiteX1812" fmla="*/ 1412634 w 1728767"/>
              <a:gd name="connsiteY1812" fmla="*/ 946716 h 1656843"/>
              <a:gd name="connsiteX1813" fmla="*/ 1407305 w 1728767"/>
              <a:gd name="connsiteY1813" fmla="*/ 941999 h 1656843"/>
              <a:gd name="connsiteX1814" fmla="*/ 1654418 w 1728767"/>
              <a:gd name="connsiteY1814" fmla="*/ 935536 h 1656843"/>
              <a:gd name="connsiteX1815" fmla="*/ 1654418 w 1728767"/>
              <a:gd name="connsiteY1815" fmla="*/ 946716 h 1656843"/>
              <a:gd name="connsiteX1816" fmla="*/ 1654418 w 1728767"/>
              <a:gd name="connsiteY1816" fmla="*/ 957896 h 1656843"/>
              <a:gd name="connsiteX1817" fmla="*/ 1645198 w 1728767"/>
              <a:gd name="connsiteY1817" fmla="*/ 957896 h 1656843"/>
              <a:gd name="connsiteX1818" fmla="*/ 1654418 w 1728767"/>
              <a:gd name="connsiteY1818" fmla="*/ 935536 h 1656843"/>
              <a:gd name="connsiteX1819" fmla="*/ 976056 w 1728767"/>
              <a:gd name="connsiteY1819" fmla="*/ 935536 h 1656843"/>
              <a:gd name="connsiteX1820" fmla="*/ 976056 w 1728767"/>
              <a:gd name="connsiteY1820" fmla="*/ 936933 h 1656843"/>
              <a:gd name="connsiteX1821" fmla="*/ 976056 w 1728767"/>
              <a:gd name="connsiteY1821" fmla="*/ 946716 h 1656843"/>
              <a:gd name="connsiteX1822" fmla="*/ 985275 w 1728767"/>
              <a:gd name="connsiteY1822" fmla="*/ 935536 h 1656843"/>
              <a:gd name="connsiteX1823" fmla="*/ 984123 w 1728767"/>
              <a:gd name="connsiteY1823" fmla="*/ 935536 h 1656843"/>
              <a:gd name="connsiteX1824" fmla="*/ 977209 w 1728767"/>
              <a:gd name="connsiteY1824" fmla="*/ 935536 h 1656843"/>
              <a:gd name="connsiteX1825" fmla="*/ 976056 w 1728767"/>
              <a:gd name="connsiteY1825" fmla="*/ 935536 h 1656843"/>
              <a:gd name="connsiteX1826" fmla="*/ 1254717 w 1728767"/>
              <a:gd name="connsiteY1826" fmla="*/ 923995 h 1656843"/>
              <a:gd name="connsiteX1827" fmla="*/ 1254717 w 1728767"/>
              <a:gd name="connsiteY1827" fmla="*/ 935536 h 1656843"/>
              <a:gd name="connsiteX1828" fmla="*/ 1263936 w 1728767"/>
              <a:gd name="connsiteY1828" fmla="*/ 923995 h 1656843"/>
              <a:gd name="connsiteX1829" fmla="*/ 1236278 w 1728767"/>
              <a:gd name="connsiteY1829" fmla="*/ 923995 h 1656843"/>
              <a:gd name="connsiteX1830" fmla="*/ 1236278 w 1728767"/>
              <a:gd name="connsiteY1830" fmla="*/ 934093 h 1656843"/>
              <a:gd name="connsiteX1831" fmla="*/ 1236278 w 1728767"/>
              <a:gd name="connsiteY1831" fmla="*/ 935536 h 1656843"/>
              <a:gd name="connsiteX1832" fmla="*/ 1245497 w 1728767"/>
              <a:gd name="connsiteY1832" fmla="*/ 935536 h 1656843"/>
              <a:gd name="connsiteX1833" fmla="*/ 1245497 w 1728767"/>
              <a:gd name="connsiteY1833" fmla="*/ 923995 h 1656843"/>
              <a:gd name="connsiteX1834" fmla="*/ 966539 w 1728767"/>
              <a:gd name="connsiteY1834" fmla="*/ 923995 h 1656843"/>
              <a:gd name="connsiteX1835" fmla="*/ 966539 w 1728767"/>
              <a:gd name="connsiteY1835" fmla="*/ 935536 h 1656843"/>
              <a:gd name="connsiteX1836" fmla="*/ 976056 w 1728767"/>
              <a:gd name="connsiteY1836" fmla="*/ 923995 h 1656843"/>
              <a:gd name="connsiteX1837" fmla="*/ 966539 w 1728767"/>
              <a:gd name="connsiteY1837" fmla="*/ 923995 h 1656843"/>
              <a:gd name="connsiteX1838" fmla="*/ 483270 w 1728767"/>
              <a:gd name="connsiteY1838" fmla="*/ 923995 h 1656843"/>
              <a:gd name="connsiteX1839" fmla="*/ 492786 w 1728767"/>
              <a:gd name="connsiteY1839" fmla="*/ 935536 h 1656843"/>
              <a:gd name="connsiteX1840" fmla="*/ 492786 w 1728767"/>
              <a:gd name="connsiteY1840" fmla="*/ 923995 h 1656843"/>
              <a:gd name="connsiteX1841" fmla="*/ 381263 w 1728767"/>
              <a:gd name="connsiteY1841" fmla="*/ 923995 h 1656843"/>
              <a:gd name="connsiteX1842" fmla="*/ 381263 w 1728767"/>
              <a:gd name="connsiteY1842" fmla="*/ 935536 h 1656843"/>
              <a:gd name="connsiteX1843" fmla="*/ 390482 w 1728767"/>
              <a:gd name="connsiteY1843" fmla="*/ 923995 h 1656843"/>
              <a:gd name="connsiteX1844" fmla="*/ 382415 w 1728767"/>
              <a:gd name="connsiteY1844" fmla="*/ 923995 h 1656843"/>
              <a:gd name="connsiteX1845" fmla="*/ 381263 w 1728767"/>
              <a:gd name="connsiteY1845" fmla="*/ 923995 h 1656843"/>
              <a:gd name="connsiteX1846" fmla="*/ 1189587 w 1728767"/>
              <a:gd name="connsiteY1846" fmla="*/ 912815 h 1656843"/>
              <a:gd name="connsiteX1847" fmla="*/ 1199103 w 1728767"/>
              <a:gd name="connsiteY1847" fmla="*/ 912815 h 1656843"/>
              <a:gd name="connsiteX1848" fmla="*/ 436876 w 1728767"/>
              <a:gd name="connsiteY1848" fmla="*/ 912815 h 1656843"/>
              <a:gd name="connsiteX1849" fmla="*/ 436876 w 1728767"/>
              <a:gd name="connsiteY1849" fmla="*/ 923995 h 1656843"/>
              <a:gd name="connsiteX1850" fmla="*/ 446095 w 1728767"/>
              <a:gd name="connsiteY1850" fmla="*/ 923995 h 1656843"/>
              <a:gd name="connsiteX1851" fmla="*/ 446095 w 1728767"/>
              <a:gd name="connsiteY1851" fmla="*/ 912815 h 1656843"/>
              <a:gd name="connsiteX1852" fmla="*/ 1301110 w 1728767"/>
              <a:gd name="connsiteY1852" fmla="*/ 901634 h 1656843"/>
              <a:gd name="connsiteX1853" fmla="*/ 1301110 w 1728767"/>
              <a:gd name="connsiteY1853" fmla="*/ 912815 h 1656843"/>
              <a:gd name="connsiteX1854" fmla="*/ 1310330 w 1728767"/>
              <a:gd name="connsiteY1854" fmla="*/ 912815 h 1656843"/>
              <a:gd name="connsiteX1855" fmla="*/ 1310330 w 1728767"/>
              <a:gd name="connsiteY1855" fmla="*/ 906351 h 1656843"/>
              <a:gd name="connsiteX1856" fmla="*/ 1310330 w 1728767"/>
              <a:gd name="connsiteY1856" fmla="*/ 905827 h 1656843"/>
              <a:gd name="connsiteX1857" fmla="*/ 1310330 w 1728767"/>
              <a:gd name="connsiteY1857" fmla="*/ 901634 h 1656843"/>
              <a:gd name="connsiteX1858" fmla="*/ 1301110 w 1728767"/>
              <a:gd name="connsiteY1858" fmla="*/ 901634 h 1656843"/>
              <a:gd name="connsiteX1859" fmla="*/ 483270 w 1728767"/>
              <a:gd name="connsiteY1859" fmla="*/ 901634 h 1656843"/>
              <a:gd name="connsiteX1860" fmla="*/ 492786 w 1728767"/>
              <a:gd name="connsiteY1860" fmla="*/ 912815 h 1656843"/>
              <a:gd name="connsiteX1861" fmla="*/ 492786 w 1728767"/>
              <a:gd name="connsiteY1861" fmla="*/ 901634 h 1656843"/>
              <a:gd name="connsiteX1862" fmla="*/ 483270 w 1728767"/>
              <a:gd name="connsiteY1862" fmla="*/ 901634 h 1656843"/>
              <a:gd name="connsiteX1863" fmla="*/ 390482 w 1728767"/>
              <a:gd name="connsiteY1863" fmla="*/ 901634 h 1656843"/>
              <a:gd name="connsiteX1864" fmla="*/ 390482 w 1728767"/>
              <a:gd name="connsiteY1864" fmla="*/ 903032 h 1656843"/>
              <a:gd name="connsiteX1865" fmla="*/ 390482 w 1728767"/>
              <a:gd name="connsiteY1865" fmla="*/ 908098 h 1656843"/>
              <a:gd name="connsiteX1866" fmla="*/ 390482 w 1728767"/>
              <a:gd name="connsiteY1866" fmla="*/ 908622 h 1656843"/>
              <a:gd name="connsiteX1867" fmla="*/ 390482 w 1728767"/>
              <a:gd name="connsiteY1867" fmla="*/ 912815 h 1656843"/>
              <a:gd name="connsiteX1868" fmla="*/ 399701 w 1728767"/>
              <a:gd name="connsiteY1868" fmla="*/ 912815 h 1656843"/>
              <a:gd name="connsiteX1869" fmla="*/ 390482 w 1728767"/>
              <a:gd name="connsiteY1869" fmla="*/ 901634 h 1656843"/>
              <a:gd name="connsiteX1870" fmla="*/ 344088 w 1728767"/>
              <a:gd name="connsiteY1870" fmla="*/ 901634 h 1656843"/>
              <a:gd name="connsiteX1871" fmla="*/ 344088 w 1728767"/>
              <a:gd name="connsiteY1871" fmla="*/ 912815 h 1656843"/>
              <a:gd name="connsiteX1872" fmla="*/ 353307 w 1728767"/>
              <a:gd name="connsiteY1872" fmla="*/ 912815 h 1656843"/>
              <a:gd name="connsiteX1873" fmla="*/ 344088 w 1728767"/>
              <a:gd name="connsiteY1873" fmla="*/ 901634 h 1656843"/>
              <a:gd name="connsiteX1874" fmla="*/ 1403415 w 1728767"/>
              <a:gd name="connsiteY1874" fmla="*/ 890454 h 1656843"/>
              <a:gd name="connsiteX1875" fmla="*/ 1412634 w 1728767"/>
              <a:gd name="connsiteY1875" fmla="*/ 901634 h 1656843"/>
              <a:gd name="connsiteX1876" fmla="*/ 1412634 w 1728767"/>
              <a:gd name="connsiteY1876" fmla="*/ 890454 h 1656843"/>
              <a:gd name="connsiteX1877" fmla="*/ 1403415 w 1728767"/>
              <a:gd name="connsiteY1877" fmla="*/ 890454 h 1656843"/>
              <a:gd name="connsiteX1878" fmla="*/ 408921 w 1728767"/>
              <a:gd name="connsiteY1878" fmla="*/ 890454 h 1656843"/>
              <a:gd name="connsiteX1879" fmla="*/ 418437 w 1728767"/>
              <a:gd name="connsiteY1879" fmla="*/ 901634 h 1656843"/>
              <a:gd name="connsiteX1880" fmla="*/ 418437 w 1728767"/>
              <a:gd name="connsiteY1880" fmla="*/ 890454 h 1656843"/>
              <a:gd name="connsiteX1881" fmla="*/ 417248 w 1728767"/>
              <a:gd name="connsiteY1881" fmla="*/ 890454 h 1656843"/>
              <a:gd name="connsiteX1882" fmla="*/ 408921 w 1728767"/>
              <a:gd name="connsiteY1882" fmla="*/ 890454 h 1656843"/>
              <a:gd name="connsiteX1883" fmla="*/ 1156427 w 1728767"/>
              <a:gd name="connsiteY1883" fmla="*/ 885737 h 1656843"/>
              <a:gd name="connsiteX1884" fmla="*/ 1152412 w 1728767"/>
              <a:gd name="connsiteY1884" fmla="*/ 890454 h 1656843"/>
              <a:gd name="connsiteX1885" fmla="*/ 1161929 w 1728767"/>
              <a:gd name="connsiteY1885" fmla="*/ 890454 h 1656843"/>
              <a:gd name="connsiteX1886" fmla="*/ 1161929 w 1728767"/>
              <a:gd name="connsiteY1886" fmla="*/ 901634 h 1656843"/>
              <a:gd name="connsiteX1887" fmla="*/ 1161929 w 1728767"/>
              <a:gd name="connsiteY1887" fmla="*/ 890454 h 1656843"/>
              <a:gd name="connsiteX1888" fmla="*/ 1156427 w 1728767"/>
              <a:gd name="connsiteY1888" fmla="*/ 885737 h 1656843"/>
              <a:gd name="connsiteX1889" fmla="*/ 1282672 w 1728767"/>
              <a:gd name="connsiteY1889" fmla="*/ 879274 h 1656843"/>
              <a:gd name="connsiteX1890" fmla="*/ 1282672 w 1728767"/>
              <a:gd name="connsiteY1890" fmla="*/ 885737 h 1656843"/>
              <a:gd name="connsiteX1891" fmla="*/ 1282672 w 1728767"/>
              <a:gd name="connsiteY1891" fmla="*/ 886262 h 1656843"/>
              <a:gd name="connsiteX1892" fmla="*/ 1282672 w 1728767"/>
              <a:gd name="connsiteY1892" fmla="*/ 890454 h 1656843"/>
              <a:gd name="connsiteX1893" fmla="*/ 1282672 w 1728767"/>
              <a:gd name="connsiteY1893" fmla="*/ 891852 h 1656843"/>
              <a:gd name="connsiteX1894" fmla="*/ 1282672 w 1728767"/>
              <a:gd name="connsiteY1894" fmla="*/ 893249 h 1656843"/>
              <a:gd name="connsiteX1895" fmla="*/ 1282672 w 1728767"/>
              <a:gd name="connsiteY1895" fmla="*/ 901634 h 1656843"/>
              <a:gd name="connsiteX1896" fmla="*/ 1291891 w 1728767"/>
              <a:gd name="connsiteY1896" fmla="*/ 901634 h 1656843"/>
              <a:gd name="connsiteX1897" fmla="*/ 1282672 w 1728767"/>
              <a:gd name="connsiteY1897" fmla="*/ 890454 h 1656843"/>
              <a:gd name="connsiteX1898" fmla="*/ 1291891 w 1728767"/>
              <a:gd name="connsiteY1898" fmla="*/ 890454 h 1656843"/>
              <a:gd name="connsiteX1899" fmla="*/ 1291891 w 1728767"/>
              <a:gd name="connsiteY1899" fmla="*/ 879274 h 1656843"/>
              <a:gd name="connsiteX1900" fmla="*/ 1245497 w 1728767"/>
              <a:gd name="connsiteY1900" fmla="*/ 879274 h 1656843"/>
              <a:gd name="connsiteX1901" fmla="*/ 1254717 w 1728767"/>
              <a:gd name="connsiteY1901" fmla="*/ 879274 h 1656843"/>
              <a:gd name="connsiteX1902" fmla="*/ 1245497 w 1728767"/>
              <a:gd name="connsiteY1902" fmla="*/ 879274 h 1656843"/>
              <a:gd name="connsiteX1903" fmla="*/ 185873 w 1728767"/>
              <a:gd name="connsiteY1903" fmla="*/ 879274 h 1656843"/>
              <a:gd name="connsiteX1904" fmla="*/ 185873 w 1728767"/>
              <a:gd name="connsiteY1904" fmla="*/ 890454 h 1656843"/>
              <a:gd name="connsiteX1905" fmla="*/ 176654 w 1728767"/>
              <a:gd name="connsiteY1905" fmla="*/ 890454 h 1656843"/>
              <a:gd name="connsiteX1906" fmla="*/ 176654 w 1728767"/>
              <a:gd name="connsiteY1906" fmla="*/ 891852 h 1656843"/>
              <a:gd name="connsiteX1907" fmla="*/ 176654 w 1728767"/>
              <a:gd name="connsiteY1907" fmla="*/ 894647 h 1656843"/>
              <a:gd name="connsiteX1908" fmla="*/ 176654 w 1728767"/>
              <a:gd name="connsiteY1908" fmla="*/ 895171 h 1656843"/>
              <a:gd name="connsiteX1909" fmla="*/ 176654 w 1728767"/>
              <a:gd name="connsiteY1909" fmla="*/ 901634 h 1656843"/>
              <a:gd name="connsiteX1910" fmla="*/ 185873 w 1728767"/>
              <a:gd name="connsiteY1910" fmla="*/ 901634 h 1656843"/>
              <a:gd name="connsiteX1911" fmla="*/ 185873 w 1728767"/>
              <a:gd name="connsiteY1911" fmla="*/ 890454 h 1656843"/>
              <a:gd name="connsiteX1912" fmla="*/ 185873 w 1728767"/>
              <a:gd name="connsiteY1912" fmla="*/ 879274 h 1656843"/>
              <a:gd name="connsiteX1913" fmla="*/ 1254717 w 1728767"/>
              <a:gd name="connsiteY1913" fmla="*/ 867733 h 1656843"/>
              <a:gd name="connsiteX1914" fmla="*/ 1245497 w 1728767"/>
              <a:gd name="connsiteY1914" fmla="*/ 879274 h 1656843"/>
              <a:gd name="connsiteX1915" fmla="*/ 1245497 w 1728767"/>
              <a:gd name="connsiteY1915" fmla="*/ 890454 h 1656843"/>
              <a:gd name="connsiteX1916" fmla="*/ 1254717 w 1728767"/>
              <a:gd name="connsiteY1916" fmla="*/ 890454 h 1656843"/>
              <a:gd name="connsiteX1917" fmla="*/ 1254717 w 1728767"/>
              <a:gd name="connsiteY1917" fmla="*/ 879274 h 1656843"/>
              <a:gd name="connsiteX1918" fmla="*/ 1254717 w 1728767"/>
              <a:gd name="connsiteY1918" fmla="*/ 874225 h 1656843"/>
              <a:gd name="connsiteX1919" fmla="*/ 1254717 w 1728767"/>
              <a:gd name="connsiteY1919" fmla="*/ 873503 h 1656843"/>
              <a:gd name="connsiteX1920" fmla="*/ 1254717 w 1728767"/>
              <a:gd name="connsiteY1920" fmla="*/ 867733 h 1656843"/>
              <a:gd name="connsiteX1921" fmla="*/ 362527 w 1728767"/>
              <a:gd name="connsiteY1921" fmla="*/ 867733 h 1656843"/>
              <a:gd name="connsiteX1922" fmla="*/ 362527 w 1728767"/>
              <a:gd name="connsiteY1922" fmla="*/ 869176 h 1656843"/>
              <a:gd name="connsiteX1923" fmla="*/ 362527 w 1728767"/>
              <a:gd name="connsiteY1923" fmla="*/ 877831 h 1656843"/>
              <a:gd name="connsiteX1924" fmla="*/ 362527 w 1728767"/>
              <a:gd name="connsiteY1924" fmla="*/ 879274 h 1656843"/>
              <a:gd name="connsiteX1925" fmla="*/ 361374 w 1728767"/>
              <a:gd name="connsiteY1925" fmla="*/ 879274 h 1656843"/>
              <a:gd name="connsiteX1926" fmla="*/ 356765 w 1728767"/>
              <a:gd name="connsiteY1926" fmla="*/ 879274 h 1656843"/>
              <a:gd name="connsiteX1927" fmla="*/ 353307 w 1728767"/>
              <a:gd name="connsiteY1927" fmla="*/ 879274 h 1656843"/>
              <a:gd name="connsiteX1928" fmla="*/ 353307 w 1728767"/>
              <a:gd name="connsiteY1928" fmla="*/ 890454 h 1656843"/>
              <a:gd name="connsiteX1929" fmla="*/ 353307 w 1728767"/>
              <a:gd name="connsiteY1929" fmla="*/ 891852 h 1656843"/>
              <a:gd name="connsiteX1930" fmla="*/ 353307 w 1728767"/>
              <a:gd name="connsiteY1930" fmla="*/ 900237 h 1656843"/>
              <a:gd name="connsiteX1931" fmla="*/ 353307 w 1728767"/>
              <a:gd name="connsiteY1931" fmla="*/ 901634 h 1656843"/>
              <a:gd name="connsiteX1932" fmla="*/ 362527 w 1728767"/>
              <a:gd name="connsiteY1932" fmla="*/ 901634 h 1656843"/>
              <a:gd name="connsiteX1933" fmla="*/ 362527 w 1728767"/>
              <a:gd name="connsiteY1933" fmla="*/ 890454 h 1656843"/>
              <a:gd name="connsiteX1934" fmla="*/ 362527 w 1728767"/>
              <a:gd name="connsiteY1934" fmla="*/ 879274 h 1656843"/>
              <a:gd name="connsiteX1935" fmla="*/ 369441 w 1728767"/>
              <a:gd name="connsiteY1935" fmla="*/ 879274 h 1656843"/>
              <a:gd name="connsiteX1936" fmla="*/ 371746 w 1728767"/>
              <a:gd name="connsiteY1936" fmla="*/ 879274 h 1656843"/>
              <a:gd name="connsiteX1937" fmla="*/ 362527 w 1728767"/>
              <a:gd name="connsiteY1937" fmla="*/ 867733 h 1656843"/>
              <a:gd name="connsiteX1938" fmla="*/ 139335 w 1728767"/>
              <a:gd name="connsiteY1938" fmla="*/ 863016 h 1656843"/>
              <a:gd name="connsiteX1939" fmla="*/ 130260 w 1728767"/>
              <a:gd name="connsiteY1939" fmla="*/ 867733 h 1656843"/>
              <a:gd name="connsiteX1940" fmla="*/ 139479 w 1728767"/>
              <a:gd name="connsiteY1940" fmla="*/ 867733 h 1656843"/>
              <a:gd name="connsiteX1941" fmla="*/ 139335 w 1728767"/>
              <a:gd name="connsiteY1941" fmla="*/ 863016 h 1656843"/>
              <a:gd name="connsiteX1942" fmla="*/ 1199103 w 1728767"/>
              <a:gd name="connsiteY1942" fmla="*/ 856553 h 1656843"/>
              <a:gd name="connsiteX1943" fmla="*/ 1208323 w 1728767"/>
              <a:gd name="connsiteY1943" fmla="*/ 856553 h 1656843"/>
              <a:gd name="connsiteX1944" fmla="*/ 1199103 w 1728767"/>
              <a:gd name="connsiteY1944" fmla="*/ 867733 h 1656843"/>
              <a:gd name="connsiteX1945" fmla="*/ 418437 w 1728767"/>
              <a:gd name="connsiteY1945" fmla="*/ 856553 h 1656843"/>
              <a:gd name="connsiteX1946" fmla="*/ 418437 w 1728767"/>
              <a:gd name="connsiteY1946" fmla="*/ 867733 h 1656843"/>
              <a:gd name="connsiteX1947" fmla="*/ 419590 w 1728767"/>
              <a:gd name="connsiteY1947" fmla="*/ 867733 h 1656843"/>
              <a:gd name="connsiteX1948" fmla="*/ 423047 w 1728767"/>
              <a:gd name="connsiteY1948" fmla="*/ 867733 h 1656843"/>
              <a:gd name="connsiteX1949" fmla="*/ 427657 w 1728767"/>
              <a:gd name="connsiteY1949" fmla="*/ 867733 h 1656843"/>
              <a:gd name="connsiteX1950" fmla="*/ 278958 w 1728767"/>
              <a:gd name="connsiteY1950" fmla="*/ 856553 h 1656843"/>
              <a:gd name="connsiteX1951" fmla="*/ 278958 w 1728767"/>
              <a:gd name="connsiteY1951" fmla="*/ 867733 h 1656843"/>
              <a:gd name="connsiteX1952" fmla="*/ 288178 w 1728767"/>
              <a:gd name="connsiteY1952" fmla="*/ 867733 h 1656843"/>
              <a:gd name="connsiteX1953" fmla="*/ 288178 w 1728767"/>
              <a:gd name="connsiteY1953" fmla="*/ 856553 h 1656843"/>
              <a:gd name="connsiteX1954" fmla="*/ 83866 w 1728767"/>
              <a:gd name="connsiteY1954" fmla="*/ 856553 h 1656843"/>
              <a:gd name="connsiteX1955" fmla="*/ 83866 w 1728767"/>
              <a:gd name="connsiteY1955" fmla="*/ 867733 h 1656843"/>
              <a:gd name="connsiteX1956" fmla="*/ 93085 w 1728767"/>
              <a:gd name="connsiteY1956" fmla="*/ 867733 h 1656843"/>
              <a:gd name="connsiteX1957" fmla="*/ 83866 w 1728767"/>
              <a:gd name="connsiteY1957" fmla="*/ 856553 h 1656843"/>
              <a:gd name="connsiteX1958" fmla="*/ 55911 w 1728767"/>
              <a:gd name="connsiteY1958" fmla="*/ 856553 h 1656843"/>
              <a:gd name="connsiteX1959" fmla="*/ 65130 w 1728767"/>
              <a:gd name="connsiteY1959" fmla="*/ 856553 h 1656843"/>
              <a:gd name="connsiteX1960" fmla="*/ 59368 w 1728767"/>
              <a:gd name="connsiteY1960" fmla="*/ 856553 h 1656843"/>
              <a:gd name="connsiteX1961" fmla="*/ 55911 w 1728767"/>
              <a:gd name="connsiteY1961" fmla="*/ 856553 h 1656843"/>
              <a:gd name="connsiteX1962" fmla="*/ 1132533 w 1728767"/>
              <a:gd name="connsiteY1962" fmla="*/ 851836 h 1656843"/>
              <a:gd name="connsiteX1963" fmla="*/ 1124754 w 1728767"/>
              <a:gd name="connsiteY1963" fmla="*/ 856553 h 1656843"/>
              <a:gd name="connsiteX1964" fmla="*/ 1133974 w 1728767"/>
              <a:gd name="connsiteY1964" fmla="*/ 856553 h 1656843"/>
              <a:gd name="connsiteX1965" fmla="*/ 1132533 w 1728767"/>
              <a:gd name="connsiteY1965" fmla="*/ 851836 h 1656843"/>
              <a:gd name="connsiteX1966" fmla="*/ 1394196 w 1728767"/>
              <a:gd name="connsiteY1966" fmla="*/ 845372 h 1656843"/>
              <a:gd name="connsiteX1967" fmla="*/ 1394196 w 1728767"/>
              <a:gd name="connsiteY1967" fmla="*/ 856553 h 1656843"/>
              <a:gd name="connsiteX1968" fmla="*/ 1394196 w 1728767"/>
              <a:gd name="connsiteY1968" fmla="*/ 857950 h 1656843"/>
              <a:gd name="connsiteX1969" fmla="*/ 1394196 w 1728767"/>
              <a:gd name="connsiteY1969" fmla="*/ 867733 h 1656843"/>
              <a:gd name="connsiteX1970" fmla="*/ 1403415 w 1728767"/>
              <a:gd name="connsiteY1970" fmla="*/ 867733 h 1656843"/>
              <a:gd name="connsiteX1971" fmla="*/ 1403415 w 1728767"/>
              <a:gd name="connsiteY1971" fmla="*/ 863540 h 1656843"/>
              <a:gd name="connsiteX1972" fmla="*/ 1403415 w 1728767"/>
              <a:gd name="connsiteY1972" fmla="*/ 863016 h 1656843"/>
              <a:gd name="connsiteX1973" fmla="*/ 1403415 w 1728767"/>
              <a:gd name="connsiteY1973" fmla="*/ 856553 h 1656843"/>
              <a:gd name="connsiteX1974" fmla="*/ 1412634 w 1728767"/>
              <a:gd name="connsiteY1974" fmla="*/ 856553 h 1656843"/>
              <a:gd name="connsiteX1975" fmla="*/ 1412634 w 1728767"/>
              <a:gd name="connsiteY1975" fmla="*/ 867733 h 1656843"/>
              <a:gd name="connsiteX1976" fmla="*/ 1412634 w 1728767"/>
              <a:gd name="connsiteY1976" fmla="*/ 869176 h 1656843"/>
              <a:gd name="connsiteX1977" fmla="*/ 1412634 w 1728767"/>
              <a:gd name="connsiteY1977" fmla="*/ 872061 h 1656843"/>
              <a:gd name="connsiteX1978" fmla="*/ 1412634 w 1728767"/>
              <a:gd name="connsiteY1978" fmla="*/ 872602 h 1656843"/>
              <a:gd name="connsiteX1979" fmla="*/ 1412634 w 1728767"/>
              <a:gd name="connsiteY1979" fmla="*/ 879274 h 1656843"/>
              <a:gd name="connsiteX1980" fmla="*/ 1422151 w 1728767"/>
              <a:gd name="connsiteY1980" fmla="*/ 879274 h 1656843"/>
              <a:gd name="connsiteX1981" fmla="*/ 1422151 w 1728767"/>
              <a:gd name="connsiteY1981" fmla="*/ 867733 h 1656843"/>
              <a:gd name="connsiteX1982" fmla="*/ 1431370 w 1728767"/>
              <a:gd name="connsiteY1982" fmla="*/ 856553 h 1656843"/>
              <a:gd name="connsiteX1983" fmla="*/ 1422151 w 1728767"/>
              <a:gd name="connsiteY1983" fmla="*/ 856553 h 1656843"/>
              <a:gd name="connsiteX1984" fmla="*/ 1412634 w 1728767"/>
              <a:gd name="connsiteY1984" fmla="*/ 856553 h 1656843"/>
              <a:gd name="connsiteX1985" fmla="*/ 1412634 w 1728767"/>
              <a:gd name="connsiteY1985" fmla="*/ 845372 h 1656843"/>
              <a:gd name="connsiteX1986" fmla="*/ 1403415 w 1728767"/>
              <a:gd name="connsiteY1986" fmla="*/ 845372 h 1656843"/>
              <a:gd name="connsiteX1987" fmla="*/ 1152412 w 1728767"/>
              <a:gd name="connsiteY1987" fmla="*/ 845372 h 1656843"/>
              <a:gd name="connsiteX1988" fmla="*/ 1143193 w 1728767"/>
              <a:gd name="connsiteY1988" fmla="*/ 856553 h 1656843"/>
              <a:gd name="connsiteX1989" fmla="*/ 1152412 w 1728767"/>
              <a:gd name="connsiteY1989" fmla="*/ 856553 h 1656843"/>
              <a:gd name="connsiteX1990" fmla="*/ 427657 w 1728767"/>
              <a:gd name="connsiteY1990" fmla="*/ 845372 h 1656843"/>
              <a:gd name="connsiteX1991" fmla="*/ 436876 w 1728767"/>
              <a:gd name="connsiteY1991" fmla="*/ 856553 h 1656843"/>
              <a:gd name="connsiteX1992" fmla="*/ 435723 w 1728767"/>
              <a:gd name="connsiteY1992" fmla="*/ 856553 h 1656843"/>
              <a:gd name="connsiteX1993" fmla="*/ 427657 w 1728767"/>
              <a:gd name="connsiteY1993" fmla="*/ 856553 h 1656843"/>
              <a:gd name="connsiteX1994" fmla="*/ 436876 w 1728767"/>
              <a:gd name="connsiteY1994" fmla="*/ 867733 h 1656843"/>
              <a:gd name="connsiteX1995" fmla="*/ 436876 w 1728767"/>
              <a:gd name="connsiteY1995" fmla="*/ 856553 h 1656843"/>
              <a:gd name="connsiteX1996" fmla="*/ 436876 w 1728767"/>
              <a:gd name="connsiteY1996" fmla="*/ 855155 h 1656843"/>
              <a:gd name="connsiteX1997" fmla="*/ 436876 w 1728767"/>
              <a:gd name="connsiteY1997" fmla="*/ 846770 h 1656843"/>
              <a:gd name="connsiteX1998" fmla="*/ 436876 w 1728767"/>
              <a:gd name="connsiteY1998" fmla="*/ 845372 h 1656843"/>
              <a:gd name="connsiteX1999" fmla="*/ 427657 w 1728767"/>
              <a:gd name="connsiteY1999" fmla="*/ 845372 h 1656843"/>
              <a:gd name="connsiteX2000" fmla="*/ 204609 w 1728767"/>
              <a:gd name="connsiteY2000" fmla="*/ 845372 h 1656843"/>
              <a:gd name="connsiteX2001" fmla="*/ 213828 w 1728767"/>
              <a:gd name="connsiteY2001" fmla="*/ 856553 h 1656843"/>
              <a:gd name="connsiteX2002" fmla="*/ 204609 w 1728767"/>
              <a:gd name="connsiteY2002" fmla="*/ 845372 h 1656843"/>
              <a:gd name="connsiteX2003" fmla="*/ 1366240 w 1728767"/>
              <a:gd name="connsiteY2003" fmla="*/ 834192 h 1656843"/>
              <a:gd name="connsiteX2004" fmla="*/ 1357021 w 1728767"/>
              <a:gd name="connsiteY2004" fmla="*/ 845372 h 1656843"/>
              <a:gd name="connsiteX2005" fmla="*/ 1366240 w 1728767"/>
              <a:gd name="connsiteY2005" fmla="*/ 845372 h 1656843"/>
              <a:gd name="connsiteX2006" fmla="*/ 1375460 w 1728767"/>
              <a:gd name="connsiteY2006" fmla="*/ 845372 h 1656843"/>
              <a:gd name="connsiteX2007" fmla="*/ 1375460 w 1728767"/>
              <a:gd name="connsiteY2007" fmla="*/ 834192 h 1656843"/>
              <a:gd name="connsiteX2008" fmla="*/ 1366240 w 1728767"/>
              <a:gd name="connsiteY2008" fmla="*/ 845372 h 1656843"/>
              <a:gd name="connsiteX2009" fmla="*/ 1366240 w 1728767"/>
              <a:gd name="connsiteY2009" fmla="*/ 838909 h 1656843"/>
              <a:gd name="connsiteX2010" fmla="*/ 1366240 w 1728767"/>
              <a:gd name="connsiteY2010" fmla="*/ 838385 h 1656843"/>
              <a:gd name="connsiteX2011" fmla="*/ 1366240 w 1728767"/>
              <a:gd name="connsiteY2011" fmla="*/ 835590 h 1656843"/>
              <a:gd name="connsiteX2012" fmla="*/ 1366240 w 1728767"/>
              <a:gd name="connsiteY2012" fmla="*/ 834192 h 1656843"/>
              <a:gd name="connsiteX2013" fmla="*/ 1236278 w 1728767"/>
              <a:gd name="connsiteY2013" fmla="*/ 834192 h 1656843"/>
              <a:gd name="connsiteX2014" fmla="*/ 1226761 w 1728767"/>
              <a:gd name="connsiteY2014" fmla="*/ 845372 h 1656843"/>
              <a:gd name="connsiteX2015" fmla="*/ 1236278 w 1728767"/>
              <a:gd name="connsiteY2015" fmla="*/ 845372 h 1656843"/>
              <a:gd name="connsiteX2016" fmla="*/ 1236278 w 1728767"/>
              <a:gd name="connsiteY2016" fmla="*/ 851836 h 1656843"/>
              <a:gd name="connsiteX2017" fmla="*/ 1236278 w 1728767"/>
              <a:gd name="connsiteY2017" fmla="*/ 852360 h 1656843"/>
              <a:gd name="connsiteX2018" fmla="*/ 1236278 w 1728767"/>
              <a:gd name="connsiteY2018" fmla="*/ 856553 h 1656843"/>
              <a:gd name="connsiteX2019" fmla="*/ 1245497 w 1728767"/>
              <a:gd name="connsiteY2019" fmla="*/ 856553 h 1656843"/>
              <a:gd name="connsiteX2020" fmla="*/ 1254717 w 1728767"/>
              <a:gd name="connsiteY2020" fmla="*/ 856553 h 1656843"/>
              <a:gd name="connsiteX2021" fmla="*/ 1254717 w 1728767"/>
              <a:gd name="connsiteY2021" fmla="*/ 852360 h 1656843"/>
              <a:gd name="connsiteX2022" fmla="*/ 1254717 w 1728767"/>
              <a:gd name="connsiteY2022" fmla="*/ 851836 h 1656843"/>
              <a:gd name="connsiteX2023" fmla="*/ 1254717 w 1728767"/>
              <a:gd name="connsiteY2023" fmla="*/ 845372 h 1656843"/>
              <a:gd name="connsiteX2024" fmla="*/ 1245497 w 1728767"/>
              <a:gd name="connsiteY2024" fmla="*/ 856553 h 1656843"/>
              <a:gd name="connsiteX2025" fmla="*/ 1245497 w 1728767"/>
              <a:gd name="connsiteY2025" fmla="*/ 845372 h 1656843"/>
              <a:gd name="connsiteX2026" fmla="*/ 1236278 w 1728767"/>
              <a:gd name="connsiteY2026" fmla="*/ 845372 h 1656843"/>
              <a:gd name="connsiteX2027" fmla="*/ 1236278 w 1728767"/>
              <a:gd name="connsiteY2027" fmla="*/ 838909 h 1656843"/>
              <a:gd name="connsiteX2028" fmla="*/ 1236278 w 1728767"/>
              <a:gd name="connsiteY2028" fmla="*/ 838385 h 1656843"/>
              <a:gd name="connsiteX2029" fmla="*/ 79984 w 1728767"/>
              <a:gd name="connsiteY2029" fmla="*/ 829484 h 1656843"/>
              <a:gd name="connsiteX2030" fmla="*/ 80297 w 1728767"/>
              <a:gd name="connsiteY2030" fmla="*/ 829864 h 1656843"/>
              <a:gd name="connsiteX2031" fmla="*/ 83866 w 1728767"/>
              <a:gd name="connsiteY2031" fmla="*/ 834192 h 1656843"/>
              <a:gd name="connsiteX2032" fmla="*/ 1199103 w 1728767"/>
              <a:gd name="connsiteY2032" fmla="*/ 822651 h 1656843"/>
              <a:gd name="connsiteX2033" fmla="*/ 1189587 w 1728767"/>
              <a:gd name="connsiteY2033" fmla="*/ 834192 h 1656843"/>
              <a:gd name="connsiteX2034" fmla="*/ 1199103 w 1728767"/>
              <a:gd name="connsiteY2034" fmla="*/ 834192 h 1656843"/>
              <a:gd name="connsiteX2035" fmla="*/ 1208323 w 1728767"/>
              <a:gd name="connsiteY2035" fmla="*/ 834192 h 1656843"/>
              <a:gd name="connsiteX2036" fmla="*/ 1208323 w 1728767"/>
              <a:gd name="connsiteY2036" fmla="*/ 835590 h 1656843"/>
              <a:gd name="connsiteX2037" fmla="*/ 1208323 w 1728767"/>
              <a:gd name="connsiteY2037" fmla="*/ 843975 h 1656843"/>
              <a:gd name="connsiteX2038" fmla="*/ 1208323 w 1728767"/>
              <a:gd name="connsiteY2038" fmla="*/ 845372 h 1656843"/>
              <a:gd name="connsiteX2039" fmla="*/ 1199103 w 1728767"/>
              <a:gd name="connsiteY2039" fmla="*/ 845372 h 1656843"/>
              <a:gd name="connsiteX2040" fmla="*/ 1199103 w 1728767"/>
              <a:gd name="connsiteY2040" fmla="*/ 856553 h 1656843"/>
              <a:gd name="connsiteX2041" fmla="*/ 1189587 w 1728767"/>
              <a:gd name="connsiteY2041" fmla="*/ 867733 h 1656843"/>
              <a:gd name="connsiteX2042" fmla="*/ 1199103 w 1728767"/>
              <a:gd name="connsiteY2042" fmla="*/ 879274 h 1656843"/>
              <a:gd name="connsiteX2043" fmla="*/ 1204865 w 1728767"/>
              <a:gd name="connsiteY2043" fmla="*/ 879274 h 1656843"/>
              <a:gd name="connsiteX2044" fmla="*/ 1208323 w 1728767"/>
              <a:gd name="connsiteY2044" fmla="*/ 879274 h 1656843"/>
              <a:gd name="connsiteX2045" fmla="*/ 1208323 w 1728767"/>
              <a:gd name="connsiteY2045" fmla="*/ 877831 h 1656843"/>
              <a:gd name="connsiteX2046" fmla="*/ 1208323 w 1728767"/>
              <a:gd name="connsiteY2046" fmla="*/ 872602 h 1656843"/>
              <a:gd name="connsiteX2047" fmla="*/ 1208323 w 1728767"/>
              <a:gd name="connsiteY2047" fmla="*/ 867733 h 1656843"/>
              <a:gd name="connsiteX2048" fmla="*/ 1217542 w 1728767"/>
              <a:gd name="connsiteY2048" fmla="*/ 879274 h 1656843"/>
              <a:gd name="connsiteX2049" fmla="*/ 1217542 w 1728767"/>
              <a:gd name="connsiteY2049" fmla="*/ 867733 h 1656843"/>
              <a:gd name="connsiteX2050" fmla="*/ 1217542 w 1728767"/>
              <a:gd name="connsiteY2050" fmla="*/ 856553 h 1656843"/>
              <a:gd name="connsiteX2051" fmla="*/ 1208323 w 1728767"/>
              <a:gd name="connsiteY2051" fmla="*/ 845372 h 1656843"/>
              <a:gd name="connsiteX2052" fmla="*/ 1217542 w 1728767"/>
              <a:gd name="connsiteY2052" fmla="*/ 845372 h 1656843"/>
              <a:gd name="connsiteX2053" fmla="*/ 1226761 w 1728767"/>
              <a:gd name="connsiteY2053" fmla="*/ 834192 h 1656843"/>
              <a:gd name="connsiteX2054" fmla="*/ 1217542 w 1728767"/>
              <a:gd name="connsiteY2054" fmla="*/ 834192 h 1656843"/>
              <a:gd name="connsiteX2055" fmla="*/ 1208323 w 1728767"/>
              <a:gd name="connsiteY2055" fmla="*/ 834192 h 1656843"/>
              <a:gd name="connsiteX2056" fmla="*/ 1208323 w 1728767"/>
              <a:gd name="connsiteY2056" fmla="*/ 822651 h 1656843"/>
              <a:gd name="connsiteX2057" fmla="*/ 1199103 w 1728767"/>
              <a:gd name="connsiteY2057" fmla="*/ 822651 h 1656843"/>
              <a:gd name="connsiteX2058" fmla="*/ 1078063 w 1728767"/>
              <a:gd name="connsiteY2058" fmla="*/ 822651 h 1656843"/>
              <a:gd name="connsiteX2059" fmla="*/ 1078063 w 1728767"/>
              <a:gd name="connsiteY2059" fmla="*/ 834192 h 1656843"/>
              <a:gd name="connsiteX2060" fmla="*/ 1068844 w 1728767"/>
              <a:gd name="connsiteY2060" fmla="*/ 845372 h 1656843"/>
              <a:gd name="connsiteX2061" fmla="*/ 1078063 w 1728767"/>
              <a:gd name="connsiteY2061" fmla="*/ 845372 h 1656843"/>
              <a:gd name="connsiteX2062" fmla="*/ 1078063 w 1728767"/>
              <a:gd name="connsiteY2062" fmla="*/ 843975 h 1656843"/>
              <a:gd name="connsiteX2063" fmla="*/ 1078063 w 1728767"/>
              <a:gd name="connsiteY2063" fmla="*/ 835590 h 1656843"/>
              <a:gd name="connsiteX2064" fmla="*/ 1078063 w 1728767"/>
              <a:gd name="connsiteY2064" fmla="*/ 834192 h 1656843"/>
              <a:gd name="connsiteX2065" fmla="*/ 1087580 w 1728767"/>
              <a:gd name="connsiteY2065" fmla="*/ 834192 h 1656843"/>
              <a:gd name="connsiteX2066" fmla="*/ 1078063 w 1728767"/>
              <a:gd name="connsiteY2066" fmla="*/ 822651 h 1656843"/>
              <a:gd name="connsiteX2067" fmla="*/ 390482 w 1728767"/>
              <a:gd name="connsiteY2067" fmla="*/ 822651 h 1656843"/>
              <a:gd name="connsiteX2068" fmla="*/ 390482 w 1728767"/>
              <a:gd name="connsiteY2068" fmla="*/ 824094 h 1656843"/>
              <a:gd name="connsiteX2069" fmla="*/ 390482 w 1728767"/>
              <a:gd name="connsiteY2069" fmla="*/ 832750 h 1656843"/>
              <a:gd name="connsiteX2070" fmla="*/ 390482 w 1728767"/>
              <a:gd name="connsiteY2070" fmla="*/ 834192 h 1656843"/>
              <a:gd name="connsiteX2071" fmla="*/ 389330 w 1728767"/>
              <a:gd name="connsiteY2071" fmla="*/ 834192 h 1656843"/>
              <a:gd name="connsiteX2072" fmla="*/ 385873 w 1728767"/>
              <a:gd name="connsiteY2072" fmla="*/ 834192 h 1656843"/>
              <a:gd name="connsiteX2073" fmla="*/ 382415 w 1728767"/>
              <a:gd name="connsiteY2073" fmla="*/ 834192 h 1656843"/>
              <a:gd name="connsiteX2074" fmla="*/ 381263 w 1728767"/>
              <a:gd name="connsiteY2074" fmla="*/ 834192 h 1656843"/>
              <a:gd name="connsiteX2075" fmla="*/ 381263 w 1728767"/>
              <a:gd name="connsiteY2075" fmla="*/ 835590 h 1656843"/>
              <a:gd name="connsiteX2076" fmla="*/ 381263 w 1728767"/>
              <a:gd name="connsiteY2076" fmla="*/ 840656 h 1656843"/>
              <a:gd name="connsiteX2077" fmla="*/ 381263 w 1728767"/>
              <a:gd name="connsiteY2077" fmla="*/ 841180 h 1656843"/>
              <a:gd name="connsiteX2078" fmla="*/ 381263 w 1728767"/>
              <a:gd name="connsiteY2078" fmla="*/ 845372 h 1656843"/>
              <a:gd name="connsiteX2079" fmla="*/ 381263 w 1728767"/>
              <a:gd name="connsiteY2079" fmla="*/ 856553 h 1656843"/>
              <a:gd name="connsiteX2080" fmla="*/ 390482 w 1728767"/>
              <a:gd name="connsiteY2080" fmla="*/ 856553 h 1656843"/>
              <a:gd name="connsiteX2081" fmla="*/ 390482 w 1728767"/>
              <a:gd name="connsiteY2081" fmla="*/ 867733 h 1656843"/>
              <a:gd name="connsiteX2082" fmla="*/ 399701 w 1728767"/>
              <a:gd name="connsiteY2082" fmla="*/ 867733 h 1656843"/>
              <a:gd name="connsiteX2083" fmla="*/ 390482 w 1728767"/>
              <a:gd name="connsiteY2083" fmla="*/ 856553 h 1656843"/>
              <a:gd name="connsiteX2084" fmla="*/ 381263 w 1728767"/>
              <a:gd name="connsiteY2084" fmla="*/ 845372 h 1656843"/>
              <a:gd name="connsiteX2085" fmla="*/ 389330 w 1728767"/>
              <a:gd name="connsiteY2085" fmla="*/ 845372 h 1656843"/>
              <a:gd name="connsiteX2086" fmla="*/ 390482 w 1728767"/>
              <a:gd name="connsiteY2086" fmla="*/ 845372 h 1656843"/>
              <a:gd name="connsiteX2087" fmla="*/ 390482 w 1728767"/>
              <a:gd name="connsiteY2087" fmla="*/ 834192 h 1656843"/>
              <a:gd name="connsiteX2088" fmla="*/ 399701 w 1728767"/>
              <a:gd name="connsiteY2088" fmla="*/ 834192 h 1656843"/>
              <a:gd name="connsiteX2089" fmla="*/ 399701 w 1728767"/>
              <a:gd name="connsiteY2089" fmla="*/ 832750 h 1656843"/>
              <a:gd name="connsiteX2090" fmla="*/ 399701 w 1728767"/>
              <a:gd name="connsiteY2090" fmla="*/ 829864 h 1656843"/>
              <a:gd name="connsiteX2091" fmla="*/ 399701 w 1728767"/>
              <a:gd name="connsiteY2091" fmla="*/ 829323 h 1656843"/>
              <a:gd name="connsiteX2092" fmla="*/ 399701 w 1728767"/>
              <a:gd name="connsiteY2092" fmla="*/ 824094 h 1656843"/>
              <a:gd name="connsiteX2093" fmla="*/ 399701 w 1728767"/>
              <a:gd name="connsiteY2093" fmla="*/ 822651 h 1656843"/>
              <a:gd name="connsiteX2094" fmla="*/ 195390 w 1728767"/>
              <a:gd name="connsiteY2094" fmla="*/ 822651 h 1656843"/>
              <a:gd name="connsiteX2095" fmla="*/ 204609 w 1728767"/>
              <a:gd name="connsiteY2095" fmla="*/ 834192 h 1656843"/>
              <a:gd name="connsiteX2096" fmla="*/ 213828 w 1728767"/>
              <a:gd name="connsiteY2096" fmla="*/ 845372 h 1656843"/>
              <a:gd name="connsiteX2097" fmla="*/ 208066 w 1728767"/>
              <a:gd name="connsiteY2097" fmla="*/ 845372 h 1656843"/>
              <a:gd name="connsiteX2098" fmla="*/ 204609 w 1728767"/>
              <a:gd name="connsiteY2098" fmla="*/ 845372 h 1656843"/>
              <a:gd name="connsiteX2099" fmla="*/ 204609 w 1728767"/>
              <a:gd name="connsiteY2099" fmla="*/ 856553 h 1656843"/>
              <a:gd name="connsiteX2100" fmla="*/ 213828 w 1728767"/>
              <a:gd name="connsiteY2100" fmla="*/ 856553 h 1656843"/>
              <a:gd name="connsiteX2101" fmla="*/ 213828 w 1728767"/>
              <a:gd name="connsiteY2101" fmla="*/ 845372 h 1656843"/>
              <a:gd name="connsiteX2102" fmla="*/ 213828 w 1728767"/>
              <a:gd name="connsiteY2102" fmla="*/ 834192 h 1656843"/>
              <a:gd name="connsiteX2103" fmla="*/ 212676 w 1728767"/>
              <a:gd name="connsiteY2103" fmla="*/ 834192 h 1656843"/>
              <a:gd name="connsiteX2104" fmla="*/ 204609 w 1728767"/>
              <a:gd name="connsiteY2104" fmla="*/ 834192 h 1656843"/>
              <a:gd name="connsiteX2105" fmla="*/ 204609 w 1728767"/>
              <a:gd name="connsiteY2105" fmla="*/ 822651 h 1656843"/>
              <a:gd name="connsiteX2106" fmla="*/ 195390 w 1728767"/>
              <a:gd name="connsiteY2106" fmla="*/ 822651 h 1656843"/>
              <a:gd name="connsiteX2107" fmla="*/ 111524 w 1728767"/>
              <a:gd name="connsiteY2107" fmla="*/ 822651 h 1656843"/>
              <a:gd name="connsiteX2108" fmla="*/ 112713 w 1728767"/>
              <a:gd name="connsiteY2108" fmla="*/ 822651 h 1656843"/>
              <a:gd name="connsiteX2109" fmla="*/ 121041 w 1728767"/>
              <a:gd name="connsiteY2109" fmla="*/ 822651 h 1656843"/>
              <a:gd name="connsiteX2110" fmla="*/ 121041 w 1728767"/>
              <a:gd name="connsiteY2110" fmla="*/ 829323 h 1656843"/>
              <a:gd name="connsiteX2111" fmla="*/ 121041 w 1728767"/>
              <a:gd name="connsiteY2111" fmla="*/ 829864 h 1656843"/>
              <a:gd name="connsiteX2112" fmla="*/ 121041 w 1728767"/>
              <a:gd name="connsiteY2112" fmla="*/ 834192 h 1656843"/>
              <a:gd name="connsiteX2113" fmla="*/ 118662 w 1728767"/>
              <a:gd name="connsiteY2113" fmla="*/ 834192 h 1656843"/>
              <a:gd name="connsiteX2114" fmla="*/ 111524 w 1728767"/>
              <a:gd name="connsiteY2114" fmla="*/ 834192 h 1656843"/>
              <a:gd name="connsiteX2115" fmla="*/ 111524 w 1728767"/>
              <a:gd name="connsiteY2115" fmla="*/ 832750 h 1656843"/>
              <a:gd name="connsiteX2116" fmla="*/ 111524 w 1728767"/>
              <a:gd name="connsiteY2116" fmla="*/ 829864 h 1656843"/>
              <a:gd name="connsiteX2117" fmla="*/ 111524 w 1728767"/>
              <a:gd name="connsiteY2117" fmla="*/ 829323 h 1656843"/>
              <a:gd name="connsiteX2118" fmla="*/ 74349 w 1728767"/>
              <a:gd name="connsiteY2118" fmla="*/ 822651 h 1656843"/>
              <a:gd name="connsiteX2119" fmla="*/ 75539 w 1728767"/>
              <a:gd name="connsiteY2119" fmla="*/ 824094 h 1656843"/>
              <a:gd name="connsiteX2120" fmla="*/ 79984 w 1728767"/>
              <a:gd name="connsiteY2120" fmla="*/ 829484 h 1656843"/>
              <a:gd name="connsiteX2121" fmla="*/ 79851 w 1728767"/>
              <a:gd name="connsiteY2121" fmla="*/ 829323 h 1656843"/>
              <a:gd name="connsiteX2122" fmla="*/ 83866 w 1728767"/>
              <a:gd name="connsiteY2122" fmla="*/ 834192 h 1656843"/>
              <a:gd name="connsiteX2123" fmla="*/ 74349 w 1728767"/>
              <a:gd name="connsiteY2123" fmla="*/ 822651 h 1656843"/>
              <a:gd name="connsiteX2124" fmla="*/ 1329066 w 1728767"/>
              <a:gd name="connsiteY2124" fmla="*/ 811471 h 1656843"/>
              <a:gd name="connsiteX2125" fmla="*/ 1319846 w 1728767"/>
              <a:gd name="connsiteY2125" fmla="*/ 822651 h 1656843"/>
              <a:gd name="connsiteX2126" fmla="*/ 1329066 w 1728767"/>
              <a:gd name="connsiteY2126" fmla="*/ 822651 h 1656843"/>
              <a:gd name="connsiteX2127" fmla="*/ 1329066 w 1728767"/>
              <a:gd name="connsiteY2127" fmla="*/ 834192 h 1656843"/>
              <a:gd name="connsiteX2128" fmla="*/ 1338285 w 1728767"/>
              <a:gd name="connsiteY2128" fmla="*/ 834192 h 1656843"/>
              <a:gd name="connsiteX2129" fmla="*/ 1338285 w 1728767"/>
              <a:gd name="connsiteY2129" fmla="*/ 845372 h 1656843"/>
              <a:gd name="connsiteX2130" fmla="*/ 1347802 w 1728767"/>
              <a:gd name="connsiteY2130" fmla="*/ 845372 h 1656843"/>
              <a:gd name="connsiteX2131" fmla="*/ 1347802 w 1728767"/>
              <a:gd name="connsiteY2131" fmla="*/ 843975 h 1656843"/>
              <a:gd name="connsiteX2132" fmla="*/ 1347802 w 1728767"/>
              <a:gd name="connsiteY2132" fmla="*/ 835590 h 1656843"/>
              <a:gd name="connsiteX2133" fmla="*/ 1347802 w 1728767"/>
              <a:gd name="connsiteY2133" fmla="*/ 834192 h 1656843"/>
              <a:gd name="connsiteX2134" fmla="*/ 1346612 w 1728767"/>
              <a:gd name="connsiteY2134" fmla="*/ 834192 h 1656843"/>
              <a:gd name="connsiteX2135" fmla="*/ 1339475 w 1728767"/>
              <a:gd name="connsiteY2135" fmla="*/ 834192 h 1656843"/>
              <a:gd name="connsiteX2136" fmla="*/ 1338285 w 1728767"/>
              <a:gd name="connsiteY2136" fmla="*/ 834192 h 1656843"/>
              <a:gd name="connsiteX2137" fmla="*/ 1329066 w 1728767"/>
              <a:gd name="connsiteY2137" fmla="*/ 822651 h 1656843"/>
              <a:gd name="connsiteX2138" fmla="*/ 1208323 w 1728767"/>
              <a:gd name="connsiteY2138" fmla="*/ 811471 h 1656843"/>
              <a:gd name="connsiteX2139" fmla="*/ 1217542 w 1728767"/>
              <a:gd name="connsiteY2139" fmla="*/ 822651 h 1656843"/>
              <a:gd name="connsiteX2140" fmla="*/ 1226761 w 1728767"/>
              <a:gd name="connsiteY2140" fmla="*/ 822651 h 1656843"/>
              <a:gd name="connsiteX2141" fmla="*/ 1226761 w 1728767"/>
              <a:gd name="connsiteY2141" fmla="*/ 811471 h 1656843"/>
              <a:gd name="connsiteX2142" fmla="*/ 1217542 w 1728767"/>
              <a:gd name="connsiteY2142" fmla="*/ 822651 h 1656843"/>
              <a:gd name="connsiteX2143" fmla="*/ 1217542 w 1728767"/>
              <a:gd name="connsiteY2143" fmla="*/ 811471 h 1656843"/>
              <a:gd name="connsiteX2144" fmla="*/ 1208323 w 1728767"/>
              <a:gd name="connsiteY2144" fmla="*/ 811471 h 1656843"/>
              <a:gd name="connsiteX2145" fmla="*/ 1152412 w 1728767"/>
              <a:gd name="connsiteY2145" fmla="*/ 811471 h 1656843"/>
              <a:gd name="connsiteX2146" fmla="*/ 1143193 w 1728767"/>
              <a:gd name="connsiteY2146" fmla="*/ 822651 h 1656843"/>
              <a:gd name="connsiteX2147" fmla="*/ 1152412 w 1728767"/>
              <a:gd name="connsiteY2147" fmla="*/ 822651 h 1656843"/>
              <a:gd name="connsiteX2148" fmla="*/ 1152412 w 1728767"/>
              <a:gd name="connsiteY2148" fmla="*/ 821254 h 1656843"/>
              <a:gd name="connsiteX2149" fmla="*/ 325352 w 1728767"/>
              <a:gd name="connsiteY2149" fmla="*/ 811471 h 1656843"/>
              <a:gd name="connsiteX2150" fmla="*/ 334571 w 1728767"/>
              <a:gd name="connsiteY2150" fmla="*/ 822651 h 1656843"/>
              <a:gd name="connsiteX2151" fmla="*/ 139479 w 1728767"/>
              <a:gd name="connsiteY2151" fmla="*/ 811471 h 1656843"/>
              <a:gd name="connsiteX2152" fmla="*/ 148699 w 1728767"/>
              <a:gd name="connsiteY2152" fmla="*/ 822651 h 1656843"/>
              <a:gd name="connsiteX2153" fmla="*/ 139479 w 1728767"/>
              <a:gd name="connsiteY2153" fmla="*/ 811471 h 1656843"/>
              <a:gd name="connsiteX2154" fmla="*/ 139479 w 1728767"/>
              <a:gd name="connsiteY2154" fmla="*/ 811471 h 1656843"/>
              <a:gd name="connsiteX2155" fmla="*/ 139479 w 1728767"/>
              <a:gd name="connsiteY2155" fmla="*/ 812868 h 1656843"/>
              <a:gd name="connsiteX2156" fmla="*/ 139479 w 1728767"/>
              <a:gd name="connsiteY2156" fmla="*/ 821254 h 1656843"/>
              <a:gd name="connsiteX2157" fmla="*/ 139479 w 1728767"/>
              <a:gd name="connsiteY2157" fmla="*/ 822651 h 1656843"/>
              <a:gd name="connsiteX2158" fmla="*/ 130260 w 1728767"/>
              <a:gd name="connsiteY2158" fmla="*/ 822651 h 1656843"/>
              <a:gd name="connsiteX2159" fmla="*/ 130260 w 1728767"/>
              <a:gd name="connsiteY2159" fmla="*/ 822651 h 1656843"/>
              <a:gd name="connsiteX2160" fmla="*/ 130260 w 1728767"/>
              <a:gd name="connsiteY2160" fmla="*/ 834192 h 1656843"/>
              <a:gd name="connsiteX2161" fmla="*/ 139479 w 1728767"/>
              <a:gd name="connsiteY2161" fmla="*/ 834192 h 1656843"/>
              <a:gd name="connsiteX2162" fmla="*/ 139479 w 1728767"/>
              <a:gd name="connsiteY2162" fmla="*/ 822651 h 1656843"/>
              <a:gd name="connsiteX2163" fmla="*/ 140632 w 1728767"/>
              <a:gd name="connsiteY2163" fmla="*/ 822651 h 1656843"/>
              <a:gd name="connsiteX2164" fmla="*/ 147546 w 1728767"/>
              <a:gd name="connsiteY2164" fmla="*/ 822651 h 1656843"/>
              <a:gd name="connsiteX2165" fmla="*/ 148699 w 1728767"/>
              <a:gd name="connsiteY2165" fmla="*/ 822651 h 1656843"/>
              <a:gd name="connsiteX2166" fmla="*/ 148699 w 1728767"/>
              <a:gd name="connsiteY2166" fmla="*/ 811471 h 1656843"/>
              <a:gd name="connsiteX2167" fmla="*/ 111524 w 1728767"/>
              <a:gd name="connsiteY2167" fmla="*/ 811471 h 1656843"/>
              <a:gd name="connsiteX2168" fmla="*/ 111524 w 1728767"/>
              <a:gd name="connsiteY2168" fmla="*/ 822651 h 1656843"/>
              <a:gd name="connsiteX2169" fmla="*/ 111524 w 1728767"/>
              <a:gd name="connsiteY2169" fmla="*/ 818459 h 1656843"/>
              <a:gd name="connsiteX2170" fmla="*/ 111524 w 1728767"/>
              <a:gd name="connsiteY2170" fmla="*/ 817934 h 1656843"/>
              <a:gd name="connsiteX2171" fmla="*/ 111524 w 1728767"/>
              <a:gd name="connsiteY2171" fmla="*/ 814266 h 1656843"/>
              <a:gd name="connsiteX2172" fmla="*/ 102305 w 1728767"/>
              <a:gd name="connsiteY2172" fmla="*/ 811471 h 1656843"/>
              <a:gd name="connsiteX2173" fmla="*/ 111524 w 1728767"/>
              <a:gd name="connsiteY2173" fmla="*/ 822651 h 1656843"/>
              <a:gd name="connsiteX2174" fmla="*/ 108067 w 1728767"/>
              <a:gd name="connsiteY2174" fmla="*/ 822651 h 1656843"/>
              <a:gd name="connsiteX2175" fmla="*/ 106914 w 1728767"/>
              <a:gd name="connsiteY2175" fmla="*/ 822651 h 1656843"/>
              <a:gd name="connsiteX2176" fmla="*/ 102305 w 1728767"/>
              <a:gd name="connsiteY2176" fmla="*/ 822651 h 1656843"/>
              <a:gd name="connsiteX2177" fmla="*/ 102305 w 1728767"/>
              <a:gd name="connsiteY2177" fmla="*/ 816188 h 1656843"/>
              <a:gd name="connsiteX2178" fmla="*/ 102305 w 1728767"/>
              <a:gd name="connsiteY2178" fmla="*/ 815664 h 1656843"/>
              <a:gd name="connsiteX2179" fmla="*/ 83866 w 1728767"/>
              <a:gd name="connsiteY2179" fmla="*/ 811471 h 1656843"/>
              <a:gd name="connsiteX2180" fmla="*/ 93085 w 1728767"/>
              <a:gd name="connsiteY2180" fmla="*/ 811471 h 1656843"/>
              <a:gd name="connsiteX2181" fmla="*/ 93085 w 1728767"/>
              <a:gd name="connsiteY2181" fmla="*/ 822651 h 1656843"/>
              <a:gd name="connsiteX2182" fmla="*/ 83866 w 1728767"/>
              <a:gd name="connsiteY2182" fmla="*/ 811471 h 1656843"/>
              <a:gd name="connsiteX2183" fmla="*/ 1273155 w 1728767"/>
              <a:gd name="connsiteY2183" fmla="*/ 800291 h 1656843"/>
              <a:gd name="connsiteX2184" fmla="*/ 1273155 w 1728767"/>
              <a:gd name="connsiteY2184" fmla="*/ 811471 h 1656843"/>
              <a:gd name="connsiteX2185" fmla="*/ 1282672 w 1728767"/>
              <a:gd name="connsiteY2185" fmla="*/ 822651 h 1656843"/>
              <a:gd name="connsiteX2186" fmla="*/ 1291891 w 1728767"/>
              <a:gd name="connsiteY2186" fmla="*/ 822651 h 1656843"/>
              <a:gd name="connsiteX2187" fmla="*/ 1291891 w 1728767"/>
              <a:gd name="connsiteY2187" fmla="*/ 821254 h 1656843"/>
              <a:gd name="connsiteX2188" fmla="*/ 1291891 w 1728767"/>
              <a:gd name="connsiteY2188" fmla="*/ 816188 h 1656843"/>
              <a:gd name="connsiteX2189" fmla="*/ 1291891 w 1728767"/>
              <a:gd name="connsiteY2189" fmla="*/ 811471 h 1656843"/>
              <a:gd name="connsiteX2190" fmla="*/ 1301110 w 1728767"/>
              <a:gd name="connsiteY2190" fmla="*/ 822651 h 1656843"/>
              <a:gd name="connsiteX2191" fmla="*/ 1301110 w 1728767"/>
              <a:gd name="connsiteY2191" fmla="*/ 811471 h 1656843"/>
              <a:gd name="connsiteX2192" fmla="*/ 1297653 w 1728767"/>
              <a:gd name="connsiteY2192" fmla="*/ 811471 h 1656843"/>
              <a:gd name="connsiteX2193" fmla="*/ 1291891 w 1728767"/>
              <a:gd name="connsiteY2193" fmla="*/ 811471 h 1656843"/>
              <a:gd name="connsiteX2194" fmla="*/ 1291891 w 1728767"/>
              <a:gd name="connsiteY2194" fmla="*/ 800291 h 1656843"/>
              <a:gd name="connsiteX2195" fmla="*/ 1291891 w 1728767"/>
              <a:gd name="connsiteY2195" fmla="*/ 800291 h 1656843"/>
              <a:gd name="connsiteX2196" fmla="*/ 1290739 w 1728767"/>
              <a:gd name="connsiteY2196" fmla="*/ 800291 h 1656843"/>
              <a:gd name="connsiteX2197" fmla="*/ 1283824 w 1728767"/>
              <a:gd name="connsiteY2197" fmla="*/ 800291 h 1656843"/>
              <a:gd name="connsiteX2198" fmla="*/ 1282672 w 1728767"/>
              <a:gd name="connsiteY2198" fmla="*/ 800291 h 1656843"/>
              <a:gd name="connsiteX2199" fmla="*/ 1276724 w 1728767"/>
              <a:gd name="connsiteY2199" fmla="*/ 800291 h 1656843"/>
              <a:gd name="connsiteX2200" fmla="*/ 1273155 w 1728767"/>
              <a:gd name="connsiteY2200" fmla="*/ 800291 h 1656843"/>
              <a:gd name="connsiteX2201" fmla="*/ 1152412 w 1728767"/>
              <a:gd name="connsiteY2201" fmla="*/ 800291 h 1656843"/>
              <a:gd name="connsiteX2202" fmla="*/ 1161929 w 1728767"/>
              <a:gd name="connsiteY2202" fmla="*/ 800291 h 1656843"/>
              <a:gd name="connsiteX2203" fmla="*/ 334571 w 1728767"/>
              <a:gd name="connsiteY2203" fmla="*/ 800291 h 1656843"/>
              <a:gd name="connsiteX2204" fmla="*/ 325352 w 1728767"/>
              <a:gd name="connsiteY2204" fmla="*/ 811471 h 1656843"/>
              <a:gd name="connsiteX2205" fmla="*/ 334571 w 1728767"/>
              <a:gd name="connsiteY2205" fmla="*/ 822651 h 1656843"/>
              <a:gd name="connsiteX2206" fmla="*/ 334571 w 1728767"/>
              <a:gd name="connsiteY2206" fmla="*/ 811471 h 1656843"/>
              <a:gd name="connsiteX2207" fmla="*/ 334571 w 1728767"/>
              <a:gd name="connsiteY2207" fmla="*/ 800291 h 1656843"/>
              <a:gd name="connsiteX2208" fmla="*/ 288178 w 1728767"/>
              <a:gd name="connsiteY2208" fmla="*/ 800291 h 1656843"/>
              <a:gd name="connsiteX2209" fmla="*/ 288178 w 1728767"/>
              <a:gd name="connsiteY2209" fmla="*/ 811471 h 1656843"/>
              <a:gd name="connsiteX2210" fmla="*/ 287025 w 1728767"/>
              <a:gd name="connsiteY2210" fmla="*/ 811471 h 1656843"/>
              <a:gd name="connsiteX2211" fmla="*/ 285873 w 1728767"/>
              <a:gd name="connsiteY2211" fmla="*/ 811471 h 1656843"/>
              <a:gd name="connsiteX2212" fmla="*/ 283568 w 1728767"/>
              <a:gd name="connsiteY2212" fmla="*/ 811471 h 1656843"/>
              <a:gd name="connsiteX2213" fmla="*/ 282416 w 1728767"/>
              <a:gd name="connsiteY2213" fmla="*/ 811471 h 1656843"/>
              <a:gd name="connsiteX2214" fmla="*/ 280111 w 1728767"/>
              <a:gd name="connsiteY2214" fmla="*/ 811471 h 1656843"/>
              <a:gd name="connsiteX2215" fmla="*/ 278958 w 1728767"/>
              <a:gd name="connsiteY2215" fmla="*/ 811471 h 1656843"/>
              <a:gd name="connsiteX2216" fmla="*/ 288178 w 1728767"/>
              <a:gd name="connsiteY2216" fmla="*/ 822651 h 1656843"/>
              <a:gd name="connsiteX2217" fmla="*/ 288178 w 1728767"/>
              <a:gd name="connsiteY2217" fmla="*/ 811471 h 1656843"/>
              <a:gd name="connsiteX2218" fmla="*/ 297397 w 1728767"/>
              <a:gd name="connsiteY2218" fmla="*/ 811471 h 1656843"/>
              <a:gd name="connsiteX2219" fmla="*/ 306914 w 1728767"/>
              <a:gd name="connsiteY2219" fmla="*/ 822651 h 1656843"/>
              <a:gd name="connsiteX2220" fmla="*/ 306914 w 1728767"/>
              <a:gd name="connsiteY2220" fmla="*/ 811471 h 1656843"/>
              <a:gd name="connsiteX2221" fmla="*/ 297397 w 1728767"/>
              <a:gd name="connsiteY2221" fmla="*/ 811471 h 1656843"/>
              <a:gd name="connsiteX2222" fmla="*/ 288178 w 1728767"/>
              <a:gd name="connsiteY2222" fmla="*/ 800291 h 1656843"/>
              <a:gd name="connsiteX2223" fmla="*/ 223048 w 1728767"/>
              <a:gd name="connsiteY2223" fmla="*/ 800291 h 1656843"/>
              <a:gd name="connsiteX2224" fmla="*/ 223048 w 1728767"/>
              <a:gd name="connsiteY2224" fmla="*/ 811471 h 1656843"/>
              <a:gd name="connsiteX2225" fmla="*/ 223048 w 1728767"/>
              <a:gd name="connsiteY2225" fmla="*/ 811471 h 1656843"/>
              <a:gd name="connsiteX2226" fmla="*/ 219590 w 1728767"/>
              <a:gd name="connsiteY2226" fmla="*/ 811471 h 1656843"/>
              <a:gd name="connsiteX2227" fmla="*/ 214981 w 1728767"/>
              <a:gd name="connsiteY2227" fmla="*/ 811471 h 1656843"/>
              <a:gd name="connsiteX2228" fmla="*/ 213828 w 1728767"/>
              <a:gd name="connsiteY2228" fmla="*/ 811471 h 1656843"/>
              <a:gd name="connsiteX2229" fmla="*/ 223048 w 1728767"/>
              <a:gd name="connsiteY2229" fmla="*/ 822651 h 1656843"/>
              <a:gd name="connsiteX2230" fmla="*/ 221895 w 1728767"/>
              <a:gd name="connsiteY2230" fmla="*/ 822651 h 1656843"/>
              <a:gd name="connsiteX2231" fmla="*/ 214981 w 1728767"/>
              <a:gd name="connsiteY2231" fmla="*/ 822651 h 1656843"/>
              <a:gd name="connsiteX2232" fmla="*/ 213828 w 1728767"/>
              <a:gd name="connsiteY2232" fmla="*/ 822651 h 1656843"/>
              <a:gd name="connsiteX2233" fmla="*/ 213828 w 1728767"/>
              <a:gd name="connsiteY2233" fmla="*/ 822651 h 1656843"/>
              <a:gd name="connsiteX2234" fmla="*/ 223048 w 1728767"/>
              <a:gd name="connsiteY2234" fmla="*/ 834192 h 1656843"/>
              <a:gd name="connsiteX2235" fmla="*/ 223048 w 1728767"/>
              <a:gd name="connsiteY2235" fmla="*/ 822651 h 1656843"/>
              <a:gd name="connsiteX2236" fmla="*/ 232564 w 1728767"/>
              <a:gd name="connsiteY2236" fmla="*/ 822651 h 1656843"/>
              <a:gd name="connsiteX2237" fmla="*/ 223048 w 1728767"/>
              <a:gd name="connsiteY2237" fmla="*/ 811471 h 1656843"/>
              <a:gd name="connsiteX2238" fmla="*/ 224237 w 1728767"/>
              <a:gd name="connsiteY2238" fmla="*/ 811471 h 1656843"/>
              <a:gd name="connsiteX2239" fmla="*/ 226616 w 1728767"/>
              <a:gd name="connsiteY2239" fmla="*/ 811471 h 1656843"/>
              <a:gd name="connsiteX2240" fmla="*/ 230185 w 1728767"/>
              <a:gd name="connsiteY2240" fmla="*/ 811471 h 1656843"/>
              <a:gd name="connsiteX2241" fmla="*/ 232564 w 1728767"/>
              <a:gd name="connsiteY2241" fmla="*/ 811471 h 1656843"/>
              <a:gd name="connsiteX2242" fmla="*/ 93085 w 1728767"/>
              <a:gd name="connsiteY2242" fmla="*/ 800291 h 1656843"/>
              <a:gd name="connsiteX2243" fmla="*/ 102305 w 1728767"/>
              <a:gd name="connsiteY2243" fmla="*/ 811471 h 1656843"/>
              <a:gd name="connsiteX2244" fmla="*/ 93085 w 1728767"/>
              <a:gd name="connsiteY2244" fmla="*/ 811471 h 1656843"/>
              <a:gd name="connsiteX2245" fmla="*/ 93085 w 1728767"/>
              <a:gd name="connsiteY2245" fmla="*/ 800291 h 1656843"/>
              <a:gd name="connsiteX2246" fmla="*/ 1329066 w 1728767"/>
              <a:gd name="connsiteY2246" fmla="*/ 789110 h 1656843"/>
              <a:gd name="connsiteX2247" fmla="*/ 1329066 w 1728767"/>
              <a:gd name="connsiteY2247" fmla="*/ 800291 h 1656843"/>
              <a:gd name="connsiteX2248" fmla="*/ 1329066 w 1728767"/>
              <a:gd name="connsiteY2248" fmla="*/ 789110 h 1656843"/>
              <a:gd name="connsiteX2249" fmla="*/ 418437 w 1728767"/>
              <a:gd name="connsiteY2249" fmla="*/ 789110 h 1656843"/>
              <a:gd name="connsiteX2250" fmla="*/ 418437 w 1728767"/>
              <a:gd name="connsiteY2250" fmla="*/ 790508 h 1656843"/>
              <a:gd name="connsiteX2251" fmla="*/ 418437 w 1728767"/>
              <a:gd name="connsiteY2251" fmla="*/ 798893 h 1656843"/>
              <a:gd name="connsiteX2252" fmla="*/ 418437 w 1728767"/>
              <a:gd name="connsiteY2252" fmla="*/ 800291 h 1656843"/>
              <a:gd name="connsiteX2253" fmla="*/ 419590 w 1728767"/>
              <a:gd name="connsiteY2253" fmla="*/ 800291 h 1656843"/>
              <a:gd name="connsiteX2254" fmla="*/ 424199 w 1728767"/>
              <a:gd name="connsiteY2254" fmla="*/ 800291 h 1656843"/>
              <a:gd name="connsiteX2255" fmla="*/ 427657 w 1728767"/>
              <a:gd name="connsiteY2255" fmla="*/ 800291 h 1656843"/>
              <a:gd name="connsiteX2256" fmla="*/ 427657 w 1728767"/>
              <a:gd name="connsiteY2256" fmla="*/ 798893 h 1656843"/>
              <a:gd name="connsiteX2257" fmla="*/ 427657 w 1728767"/>
              <a:gd name="connsiteY2257" fmla="*/ 790508 h 1656843"/>
              <a:gd name="connsiteX2258" fmla="*/ 427657 w 1728767"/>
              <a:gd name="connsiteY2258" fmla="*/ 789110 h 1656843"/>
              <a:gd name="connsiteX2259" fmla="*/ 426504 w 1728767"/>
              <a:gd name="connsiteY2259" fmla="*/ 789110 h 1656843"/>
              <a:gd name="connsiteX2260" fmla="*/ 419590 w 1728767"/>
              <a:gd name="connsiteY2260" fmla="*/ 789110 h 1656843"/>
              <a:gd name="connsiteX2261" fmla="*/ 418437 w 1728767"/>
              <a:gd name="connsiteY2261" fmla="*/ 789110 h 1656843"/>
              <a:gd name="connsiteX2262" fmla="*/ 297397 w 1728767"/>
              <a:gd name="connsiteY2262" fmla="*/ 789110 h 1656843"/>
              <a:gd name="connsiteX2263" fmla="*/ 306914 w 1728767"/>
              <a:gd name="connsiteY2263" fmla="*/ 800291 h 1656843"/>
              <a:gd name="connsiteX2264" fmla="*/ 121041 w 1728767"/>
              <a:gd name="connsiteY2264" fmla="*/ 789110 h 1656843"/>
              <a:gd name="connsiteX2265" fmla="*/ 122193 w 1728767"/>
              <a:gd name="connsiteY2265" fmla="*/ 789110 h 1656843"/>
              <a:gd name="connsiteX2266" fmla="*/ 129107 w 1728767"/>
              <a:gd name="connsiteY2266" fmla="*/ 789110 h 1656843"/>
              <a:gd name="connsiteX2267" fmla="*/ 130260 w 1728767"/>
              <a:gd name="connsiteY2267" fmla="*/ 789110 h 1656843"/>
              <a:gd name="connsiteX2268" fmla="*/ 130260 w 1728767"/>
              <a:gd name="connsiteY2268" fmla="*/ 800291 h 1656843"/>
              <a:gd name="connsiteX2269" fmla="*/ 125650 w 1728767"/>
              <a:gd name="connsiteY2269" fmla="*/ 800291 h 1656843"/>
              <a:gd name="connsiteX2270" fmla="*/ 121041 w 1728767"/>
              <a:gd name="connsiteY2270" fmla="*/ 800291 h 1656843"/>
              <a:gd name="connsiteX2271" fmla="*/ 121041 w 1728767"/>
              <a:gd name="connsiteY2271" fmla="*/ 791905 h 1656843"/>
              <a:gd name="connsiteX2272" fmla="*/ 93085 w 1728767"/>
              <a:gd name="connsiteY2272" fmla="*/ 789110 h 1656843"/>
              <a:gd name="connsiteX2273" fmla="*/ 102305 w 1728767"/>
              <a:gd name="connsiteY2273" fmla="*/ 789110 h 1656843"/>
              <a:gd name="connsiteX2274" fmla="*/ 102305 w 1728767"/>
              <a:gd name="connsiteY2274" fmla="*/ 800291 h 1656843"/>
              <a:gd name="connsiteX2275" fmla="*/ 98847 w 1728767"/>
              <a:gd name="connsiteY2275" fmla="*/ 800291 h 1656843"/>
              <a:gd name="connsiteX2276" fmla="*/ 96543 w 1728767"/>
              <a:gd name="connsiteY2276" fmla="*/ 800291 h 1656843"/>
              <a:gd name="connsiteX2277" fmla="*/ 94238 w 1728767"/>
              <a:gd name="connsiteY2277" fmla="*/ 800291 h 1656843"/>
              <a:gd name="connsiteX2278" fmla="*/ 93085 w 1728767"/>
              <a:gd name="connsiteY2278" fmla="*/ 800291 h 1656843"/>
              <a:gd name="connsiteX2279" fmla="*/ 83866 w 1728767"/>
              <a:gd name="connsiteY2279" fmla="*/ 800291 h 1656843"/>
              <a:gd name="connsiteX2280" fmla="*/ 93085 w 1728767"/>
              <a:gd name="connsiteY2280" fmla="*/ 789110 h 1656843"/>
              <a:gd name="connsiteX2281" fmla="*/ 1291891 w 1728767"/>
              <a:gd name="connsiteY2281" fmla="*/ 777570 h 1656843"/>
              <a:gd name="connsiteX2282" fmla="*/ 1301110 w 1728767"/>
              <a:gd name="connsiteY2282" fmla="*/ 777570 h 1656843"/>
              <a:gd name="connsiteX2283" fmla="*/ 1291891 w 1728767"/>
              <a:gd name="connsiteY2283" fmla="*/ 789110 h 1656843"/>
              <a:gd name="connsiteX2284" fmla="*/ 1291891 w 1728767"/>
              <a:gd name="connsiteY2284" fmla="*/ 787668 h 1656843"/>
              <a:gd name="connsiteX2285" fmla="*/ 1236278 w 1728767"/>
              <a:gd name="connsiteY2285" fmla="*/ 777570 h 1656843"/>
              <a:gd name="connsiteX2286" fmla="*/ 1236278 w 1728767"/>
              <a:gd name="connsiteY2286" fmla="*/ 789110 h 1656843"/>
              <a:gd name="connsiteX2287" fmla="*/ 1226761 w 1728767"/>
              <a:gd name="connsiteY2287" fmla="*/ 789110 h 1656843"/>
              <a:gd name="connsiteX2288" fmla="*/ 1124754 w 1728767"/>
              <a:gd name="connsiteY2288" fmla="*/ 777570 h 1656843"/>
              <a:gd name="connsiteX2289" fmla="*/ 1124754 w 1728767"/>
              <a:gd name="connsiteY2289" fmla="*/ 789110 h 1656843"/>
              <a:gd name="connsiteX2290" fmla="*/ 1124754 w 1728767"/>
              <a:gd name="connsiteY2290" fmla="*/ 777570 h 1656843"/>
              <a:gd name="connsiteX2291" fmla="*/ 1124754 w 1728767"/>
              <a:gd name="connsiteY2291" fmla="*/ 789110 h 1656843"/>
              <a:gd name="connsiteX2292" fmla="*/ 1133974 w 1728767"/>
              <a:gd name="connsiteY2292" fmla="*/ 789110 h 1656843"/>
              <a:gd name="connsiteX2293" fmla="*/ 1133974 w 1728767"/>
              <a:gd name="connsiteY2293" fmla="*/ 777570 h 1656843"/>
              <a:gd name="connsiteX2294" fmla="*/ 1068844 w 1728767"/>
              <a:gd name="connsiteY2294" fmla="*/ 777570 h 1656843"/>
              <a:gd name="connsiteX2295" fmla="*/ 1068844 w 1728767"/>
              <a:gd name="connsiteY2295" fmla="*/ 789110 h 1656843"/>
              <a:gd name="connsiteX2296" fmla="*/ 1078063 w 1728767"/>
              <a:gd name="connsiteY2296" fmla="*/ 777570 h 1656843"/>
              <a:gd name="connsiteX2297" fmla="*/ 1068844 w 1728767"/>
              <a:gd name="connsiteY2297" fmla="*/ 777570 h 1656843"/>
              <a:gd name="connsiteX2298" fmla="*/ 334571 w 1728767"/>
              <a:gd name="connsiteY2298" fmla="*/ 777570 h 1656843"/>
              <a:gd name="connsiteX2299" fmla="*/ 344088 w 1728767"/>
              <a:gd name="connsiteY2299" fmla="*/ 777570 h 1656843"/>
              <a:gd name="connsiteX2300" fmla="*/ 260222 w 1728767"/>
              <a:gd name="connsiteY2300" fmla="*/ 777570 h 1656843"/>
              <a:gd name="connsiteX2301" fmla="*/ 269739 w 1728767"/>
              <a:gd name="connsiteY2301" fmla="*/ 789110 h 1656843"/>
              <a:gd name="connsiteX2302" fmla="*/ 260222 w 1728767"/>
              <a:gd name="connsiteY2302" fmla="*/ 777570 h 1656843"/>
              <a:gd name="connsiteX2303" fmla="*/ 241784 w 1728767"/>
              <a:gd name="connsiteY2303" fmla="*/ 777570 h 1656843"/>
              <a:gd name="connsiteX2304" fmla="*/ 241784 w 1728767"/>
              <a:gd name="connsiteY2304" fmla="*/ 789110 h 1656843"/>
              <a:gd name="connsiteX2305" fmla="*/ 241784 w 1728767"/>
              <a:gd name="connsiteY2305" fmla="*/ 787668 h 1656843"/>
              <a:gd name="connsiteX2306" fmla="*/ 241784 w 1728767"/>
              <a:gd name="connsiteY2306" fmla="*/ 779012 h 1656843"/>
              <a:gd name="connsiteX2307" fmla="*/ 241784 w 1728767"/>
              <a:gd name="connsiteY2307" fmla="*/ 777570 h 1656843"/>
              <a:gd name="connsiteX2308" fmla="*/ 1106018 w 1728767"/>
              <a:gd name="connsiteY2308" fmla="*/ 766389 h 1656843"/>
              <a:gd name="connsiteX2309" fmla="*/ 1106018 w 1728767"/>
              <a:gd name="connsiteY2309" fmla="*/ 777570 h 1656843"/>
              <a:gd name="connsiteX2310" fmla="*/ 1106018 w 1728767"/>
              <a:gd name="connsiteY2310" fmla="*/ 776172 h 1656843"/>
              <a:gd name="connsiteX2311" fmla="*/ 1106018 w 1728767"/>
              <a:gd name="connsiteY2311" fmla="*/ 766389 h 1656843"/>
              <a:gd name="connsiteX2312" fmla="*/ 669143 w 1728767"/>
              <a:gd name="connsiteY2312" fmla="*/ 766389 h 1656843"/>
              <a:gd name="connsiteX2313" fmla="*/ 669143 w 1728767"/>
              <a:gd name="connsiteY2313" fmla="*/ 777570 h 1656843"/>
              <a:gd name="connsiteX2314" fmla="*/ 669143 w 1728767"/>
              <a:gd name="connsiteY2314" fmla="*/ 789110 h 1656843"/>
              <a:gd name="connsiteX2315" fmla="*/ 669143 w 1728767"/>
              <a:gd name="connsiteY2315" fmla="*/ 777570 h 1656843"/>
              <a:gd name="connsiteX2316" fmla="*/ 678659 w 1728767"/>
              <a:gd name="connsiteY2316" fmla="*/ 777570 h 1656843"/>
              <a:gd name="connsiteX2317" fmla="*/ 678659 w 1728767"/>
              <a:gd name="connsiteY2317" fmla="*/ 766389 h 1656843"/>
              <a:gd name="connsiteX2318" fmla="*/ 594793 w 1728767"/>
              <a:gd name="connsiteY2318" fmla="*/ 766389 h 1656843"/>
              <a:gd name="connsiteX2319" fmla="*/ 594793 w 1728767"/>
              <a:gd name="connsiteY2319" fmla="*/ 777570 h 1656843"/>
              <a:gd name="connsiteX2320" fmla="*/ 604013 w 1728767"/>
              <a:gd name="connsiteY2320" fmla="*/ 777570 h 1656843"/>
              <a:gd name="connsiteX2321" fmla="*/ 594793 w 1728767"/>
              <a:gd name="connsiteY2321" fmla="*/ 766389 h 1656843"/>
              <a:gd name="connsiteX2322" fmla="*/ 316133 w 1728767"/>
              <a:gd name="connsiteY2322" fmla="*/ 766389 h 1656843"/>
              <a:gd name="connsiteX2323" fmla="*/ 325352 w 1728767"/>
              <a:gd name="connsiteY2323" fmla="*/ 777570 h 1656843"/>
              <a:gd name="connsiteX2324" fmla="*/ 325352 w 1728767"/>
              <a:gd name="connsiteY2324" fmla="*/ 766389 h 1656843"/>
              <a:gd name="connsiteX2325" fmla="*/ 317285 w 1728767"/>
              <a:gd name="connsiteY2325" fmla="*/ 766389 h 1656843"/>
              <a:gd name="connsiteX2326" fmla="*/ 316133 w 1728767"/>
              <a:gd name="connsiteY2326" fmla="*/ 766389 h 1656843"/>
              <a:gd name="connsiteX2327" fmla="*/ 130260 w 1728767"/>
              <a:gd name="connsiteY2327" fmla="*/ 766389 h 1656843"/>
              <a:gd name="connsiteX2328" fmla="*/ 139479 w 1728767"/>
              <a:gd name="connsiteY2328" fmla="*/ 777570 h 1656843"/>
              <a:gd name="connsiteX2329" fmla="*/ 130260 w 1728767"/>
              <a:gd name="connsiteY2329" fmla="*/ 766389 h 1656843"/>
              <a:gd name="connsiteX2330" fmla="*/ 102305 w 1728767"/>
              <a:gd name="connsiteY2330" fmla="*/ 766389 h 1656843"/>
              <a:gd name="connsiteX2331" fmla="*/ 111524 w 1728767"/>
              <a:gd name="connsiteY2331" fmla="*/ 777570 h 1656843"/>
              <a:gd name="connsiteX2332" fmla="*/ 102305 w 1728767"/>
              <a:gd name="connsiteY2332" fmla="*/ 777570 h 1656843"/>
              <a:gd name="connsiteX2333" fmla="*/ 102305 w 1728767"/>
              <a:gd name="connsiteY2333" fmla="*/ 766389 h 1656843"/>
              <a:gd name="connsiteX2334" fmla="*/ 1092910 w 1728767"/>
              <a:gd name="connsiteY2334" fmla="*/ 761672 h 1656843"/>
              <a:gd name="connsiteX2335" fmla="*/ 1096799 w 1728767"/>
              <a:gd name="connsiteY2335" fmla="*/ 766389 h 1656843"/>
              <a:gd name="connsiteX2336" fmla="*/ 1092910 w 1728767"/>
              <a:gd name="connsiteY2336" fmla="*/ 761672 h 1656843"/>
              <a:gd name="connsiteX2337" fmla="*/ 353307 w 1728767"/>
              <a:gd name="connsiteY2337" fmla="*/ 755209 h 1656843"/>
              <a:gd name="connsiteX2338" fmla="*/ 362527 w 1728767"/>
              <a:gd name="connsiteY2338" fmla="*/ 766389 h 1656843"/>
              <a:gd name="connsiteX2339" fmla="*/ 362527 w 1728767"/>
              <a:gd name="connsiteY2339" fmla="*/ 755209 h 1656843"/>
              <a:gd name="connsiteX2340" fmla="*/ 371746 w 1728767"/>
              <a:gd name="connsiteY2340" fmla="*/ 755209 h 1656843"/>
              <a:gd name="connsiteX2341" fmla="*/ 362527 w 1728767"/>
              <a:gd name="connsiteY2341" fmla="*/ 755209 h 1656843"/>
              <a:gd name="connsiteX2342" fmla="*/ 361374 w 1728767"/>
              <a:gd name="connsiteY2342" fmla="*/ 755209 h 1656843"/>
              <a:gd name="connsiteX2343" fmla="*/ 354460 w 1728767"/>
              <a:gd name="connsiteY2343" fmla="*/ 755209 h 1656843"/>
              <a:gd name="connsiteX2344" fmla="*/ 353307 w 1728767"/>
              <a:gd name="connsiteY2344" fmla="*/ 755209 h 1656843"/>
              <a:gd name="connsiteX2345" fmla="*/ 344088 w 1728767"/>
              <a:gd name="connsiteY2345" fmla="*/ 755209 h 1656843"/>
              <a:gd name="connsiteX2346" fmla="*/ 353307 w 1728767"/>
              <a:gd name="connsiteY2346" fmla="*/ 766389 h 1656843"/>
              <a:gd name="connsiteX2347" fmla="*/ 344088 w 1728767"/>
              <a:gd name="connsiteY2347" fmla="*/ 755209 h 1656843"/>
              <a:gd name="connsiteX2348" fmla="*/ 241784 w 1728767"/>
              <a:gd name="connsiteY2348" fmla="*/ 755209 h 1656843"/>
              <a:gd name="connsiteX2349" fmla="*/ 251003 w 1728767"/>
              <a:gd name="connsiteY2349" fmla="*/ 766389 h 1656843"/>
              <a:gd name="connsiteX2350" fmla="*/ 241784 w 1728767"/>
              <a:gd name="connsiteY2350" fmla="*/ 766389 h 1656843"/>
              <a:gd name="connsiteX2351" fmla="*/ 241784 w 1728767"/>
              <a:gd name="connsiteY2351" fmla="*/ 767787 h 1656843"/>
              <a:gd name="connsiteX2352" fmla="*/ 241784 w 1728767"/>
              <a:gd name="connsiteY2352" fmla="*/ 769184 h 1656843"/>
              <a:gd name="connsiteX2353" fmla="*/ 241784 w 1728767"/>
              <a:gd name="connsiteY2353" fmla="*/ 776172 h 1656843"/>
              <a:gd name="connsiteX2354" fmla="*/ 241784 w 1728767"/>
              <a:gd name="connsiteY2354" fmla="*/ 777570 h 1656843"/>
              <a:gd name="connsiteX2355" fmla="*/ 232564 w 1728767"/>
              <a:gd name="connsiteY2355" fmla="*/ 777570 h 1656843"/>
              <a:gd name="connsiteX2356" fmla="*/ 241784 w 1728767"/>
              <a:gd name="connsiteY2356" fmla="*/ 789110 h 1656843"/>
              <a:gd name="connsiteX2357" fmla="*/ 249851 w 1728767"/>
              <a:gd name="connsiteY2357" fmla="*/ 789110 h 1656843"/>
              <a:gd name="connsiteX2358" fmla="*/ 251003 w 1728767"/>
              <a:gd name="connsiteY2358" fmla="*/ 789110 h 1656843"/>
              <a:gd name="connsiteX2359" fmla="*/ 251003 w 1728767"/>
              <a:gd name="connsiteY2359" fmla="*/ 777570 h 1656843"/>
              <a:gd name="connsiteX2360" fmla="*/ 260222 w 1728767"/>
              <a:gd name="connsiteY2360" fmla="*/ 789110 h 1656843"/>
              <a:gd name="connsiteX2361" fmla="*/ 255613 w 1728767"/>
              <a:gd name="connsiteY2361" fmla="*/ 779012 h 1656843"/>
              <a:gd name="connsiteX2362" fmla="*/ 251003 w 1728767"/>
              <a:gd name="connsiteY2362" fmla="*/ 777570 h 1656843"/>
              <a:gd name="connsiteX2363" fmla="*/ 251003 w 1728767"/>
              <a:gd name="connsiteY2363" fmla="*/ 776172 h 1656843"/>
              <a:gd name="connsiteX2364" fmla="*/ 251003 w 1728767"/>
              <a:gd name="connsiteY2364" fmla="*/ 771106 h 1656843"/>
              <a:gd name="connsiteX2365" fmla="*/ 251003 w 1728767"/>
              <a:gd name="connsiteY2365" fmla="*/ 770582 h 1656843"/>
              <a:gd name="connsiteX2366" fmla="*/ 251003 w 1728767"/>
              <a:gd name="connsiteY2366" fmla="*/ 769184 h 1656843"/>
              <a:gd name="connsiteX2367" fmla="*/ 251003 w 1728767"/>
              <a:gd name="connsiteY2367" fmla="*/ 766389 h 1656843"/>
              <a:gd name="connsiteX2368" fmla="*/ 241784 w 1728767"/>
              <a:gd name="connsiteY2368" fmla="*/ 755209 h 1656843"/>
              <a:gd name="connsiteX2369" fmla="*/ 158215 w 1728767"/>
              <a:gd name="connsiteY2369" fmla="*/ 755209 h 1656843"/>
              <a:gd name="connsiteX2370" fmla="*/ 167435 w 1728767"/>
              <a:gd name="connsiteY2370" fmla="*/ 766389 h 1656843"/>
              <a:gd name="connsiteX2371" fmla="*/ 165130 w 1728767"/>
              <a:gd name="connsiteY2371" fmla="*/ 766389 h 1656843"/>
              <a:gd name="connsiteX2372" fmla="*/ 158215 w 1728767"/>
              <a:gd name="connsiteY2372" fmla="*/ 766389 h 1656843"/>
              <a:gd name="connsiteX2373" fmla="*/ 148699 w 1728767"/>
              <a:gd name="connsiteY2373" fmla="*/ 755209 h 1656843"/>
              <a:gd name="connsiteX2374" fmla="*/ 158215 w 1728767"/>
              <a:gd name="connsiteY2374" fmla="*/ 766389 h 1656843"/>
              <a:gd name="connsiteX2375" fmla="*/ 148699 w 1728767"/>
              <a:gd name="connsiteY2375" fmla="*/ 766389 h 1656843"/>
              <a:gd name="connsiteX2376" fmla="*/ 447582 w 1728767"/>
              <a:gd name="connsiteY2376" fmla="*/ 750492 h 1656843"/>
              <a:gd name="connsiteX2377" fmla="*/ 449379 w 1728767"/>
              <a:gd name="connsiteY2377" fmla="*/ 750780 h 1656843"/>
              <a:gd name="connsiteX2378" fmla="*/ 450854 w 1728767"/>
              <a:gd name="connsiteY2378" fmla="*/ 753811 h 1656843"/>
              <a:gd name="connsiteX2379" fmla="*/ 455612 w 1728767"/>
              <a:gd name="connsiteY2379" fmla="*/ 755209 h 1656843"/>
              <a:gd name="connsiteX2380" fmla="*/ 446095 w 1728767"/>
              <a:gd name="connsiteY2380" fmla="*/ 755209 h 1656843"/>
              <a:gd name="connsiteX2381" fmla="*/ 447582 w 1728767"/>
              <a:gd name="connsiteY2381" fmla="*/ 750492 h 1656843"/>
              <a:gd name="connsiteX2382" fmla="*/ 1068844 w 1728767"/>
              <a:gd name="connsiteY2382" fmla="*/ 744029 h 1656843"/>
              <a:gd name="connsiteX2383" fmla="*/ 1068844 w 1728767"/>
              <a:gd name="connsiteY2383" fmla="*/ 755209 h 1656843"/>
              <a:gd name="connsiteX2384" fmla="*/ 1078063 w 1728767"/>
              <a:gd name="connsiteY2384" fmla="*/ 755209 h 1656843"/>
              <a:gd name="connsiteX2385" fmla="*/ 446095 w 1728767"/>
              <a:gd name="connsiteY2385" fmla="*/ 744029 h 1656843"/>
              <a:gd name="connsiteX2386" fmla="*/ 455612 w 1728767"/>
              <a:gd name="connsiteY2386" fmla="*/ 744029 h 1656843"/>
              <a:gd name="connsiteX2387" fmla="*/ 455612 w 1728767"/>
              <a:gd name="connsiteY2387" fmla="*/ 745426 h 1656843"/>
              <a:gd name="connsiteX2388" fmla="*/ 455612 w 1728767"/>
              <a:gd name="connsiteY2388" fmla="*/ 748221 h 1656843"/>
              <a:gd name="connsiteX2389" fmla="*/ 455612 w 1728767"/>
              <a:gd name="connsiteY2389" fmla="*/ 748745 h 1656843"/>
              <a:gd name="connsiteX2390" fmla="*/ 455612 w 1728767"/>
              <a:gd name="connsiteY2390" fmla="*/ 755209 h 1656843"/>
              <a:gd name="connsiteX2391" fmla="*/ 450854 w 1728767"/>
              <a:gd name="connsiteY2391" fmla="*/ 751016 h 1656843"/>
              <a:gd name="connsiteX2392" fmla="*/ 449379 w 1728767"/>
              <a:gd name="connsiteY2392" fmla="*/ 750780 h 1656843"/>
              <a:gd name="connsiteX2393" fmla="*/ 1208323 w 1728767"/>
              <a:gd name="connsiteY2393" fmla="*/ 732488 h 1656843"/>
              <a:gd name="connsiteX2394" fmla="*/ 1209475 w 1728767"/>
              <a:gd name="connsiteY2394" fmla="*/ 732488 h 1656843"/>
              <a:gd name="connsiteX2395" fmla="*/ 1216390 w 1728767"/>
              <a:gd name="connsiteY2395" fmla="*/ 732488 h 1656843"/>
              <a:gd name="connsiteX2396" fmla="*/ 1217542 w 1728767"/>
              <a:gd name="connsiteY2396" fmla="*/ 732488 h 1656843"/>
              <a:gd name="connsiteX2397" fmla="*/ 1217542 w 1728767"/>
              <a:gd name="connsiteY2397" fmla="*/ 744029 h 1656843"/>
              <a:gd name="connsiteX2398" fmla="*/ 1208323 w 1728767"/>
              <a:gd name="connsiteY2398" fmla="*/ 744029 h 1656843"/>
              <a:gd name="connsiteX2399" fmla="*/ 1208323 w 1728767"/>
              <a:gd name="connsiteY2399" fmla="*/ 742586 h 1656843"/>
              <a:gd name="connsiteX2400" fmla="*/ 1208323 w 1728767"/>
              <a:gd name="connsiteY2400" fmla="*/ 737357 h 1656843"/>
              <a:gd name="connsiteX2401" fmla="*/ 1208323 w 1728767"/>
              <a:gd name="connsiteY2401" fmla="*/ 736816 h 1656843"/>
              <a:gd name="connsiteX2402" fmla="*/ 1208323 w 1728767"/>
              <a:gd name="connsiteY2402" fmla="*/ 732488 h 1656843"/>
              <a:gd name="connsiteX2403" fmla="*/ 390482 w 1728767"/>
              <a:gd name="connsiteY2403" fmla="*/ 732488 h 1656843"/>
              <a:gd name="connsiteX2404" fmla="*/ 399701 w 1728767"/>
              <a:gd name="connsiteY2404" fmla="*/ 744029 h 1656843"/>
              <a:gd name="connsiteX2405" fmla="*/ 399701 w 1728767"/>
              <a:gd name="connsiteY2405" fmla="*/ 732488 h 1656843"/>
              <a:gd name="connsiteX2406" fmla="*/ 223048 w 1728767"/>
              <a:gd name="connsiteY2406" fmla="*/ 732488 h 1656843"/>
              <a:gd name="connsiteX2407" fmla="*/ 232564 w 1728767"/>
              <a:gd name="connsiteY2407" fmla="*/ 744029 h 1656843"/>
              <a:gd name="connsiteX2408" fmla="*/ 223048 w 1728767"/>
              <a:gd name="connsiteY2408" fmla="*/ 732488 h 1656843"/>
              <a:gd name="connsiteX2409" fmla="*/ 1217542 w 1728767"/>
              <a:gd name="connsiteY2409" fmla="*/ 721308 h 1656843"/>
              <a:gd name="connsiteX2410" fmla="*/ 1220999 w 1728767"/>
              <a:gd name="connsiteY2410" fmla="*/ 721308 h 1656843"/>
              <a:gd name="connsiteX2411" fmla="*/ 1226761 w 1728767"/>
              <a:gd name="connsiteY2411" fmla="*/ 721308 h 1656843"/>
              <a:gd name="connsiteX2412" fmla="*/ 1226761 w 1728767"/>
              <a:gd name="connsiteY2412" fmla="*/ 729693 h 1656843"/>
              <a:gd name="connsiteX2413" fmla="*/ 1226761 w 1728767"/>
              <a:gd name="connsiteY2413" fmla="*/ 732488 h 1656843"/>
              <a:gd name="connsiteX2414" fmla="*/ 1217542 w 1728767"/>
              <a:gd name="connsiteY2414" fmla="*/ 732488 h 1656843"/>
              <a:gd name="connsiteX2415" fmla="*/ 1133974 w 1728767"/>
              <a:gd name="connsiteY2415" fmla="*/ 721308 h 1656843"/>
              <a:gd name="connsiteX2416" fmla="*/ 1143193 w 1728767"/>
              <a:gd name="connsiteY2416" fmla="*/ 732488 h 1656843"/>
              <a:gd name="connsiteX2417" fmla="*/ 1143193 w 1728767"/>
              <a:gd name="connsiteY2417" fmla="*/ 731090 h 1656843"/>
              <a:gd name="connsiteX2418" fmla="*/ 1143193 w 1728767"/>
              <a:gd name="connsiteY2418" fmla="*/ 722705 h 1656843"/>
              <a:gd name="connsiteX2419" fmla="*/ 1143193 w 1728767"/>
              <a:gd name="connsiteY2419" fmla="*/ 721308 h 1656843"/>
              <a:gd name="connsiteX2420" fmla="*/ 1133974 w 1728767"/>
              <a:gd name="connsiteY2420" fmla="*/ 721308 h 1656843"/>
              <a:gd name="connsiteX2421" fmla="*/ 474050 w 1728767"/>
              <a:gd name="connsiteY2421" fmla="*/ 721308 h 1656843"/>
              <a:gd name="connsiteX2422" fmla="*/ 483270 w 1728767"/>
              <a:gd name="connsiteY2422" fmla="*/ 732488 h 1656843"/>
              <a:gd name="connsiteX2423" fmla="*/ 483270 w 1728767"/>
              <a:gd name="connsiteY2423" fmla="*/ 731090 h 1656843"/>
              <a:gd name="connsiteX2424" fmla="*/ 483270 w 1728767"/>
              <a:gd name="connsiteY2424" fmla="*/ 722705 h 1656843"/>
              <a:gd name="connsiteX2425" fmla="*/ 483270 w 1728767"/>
              <a:gd name="connsiteY2425" fmla="*/ 721308 h 1656843"/>
              <a:gd name="connsiteX2426" fmla="*/ 455612 w 1728767"/>
              <a:gd name="connsiteY2426" fmla="*/ 721308 h 1656843"/>
              <a:gd name="connsiteX2427" fmla="*/ 455612 w 1728767"/>
              <a:gd name="connsiteY2427" fmla="*/ 732488 h 1656843"/>
              <a:gd name="connsiteX2428" fmla="*/ 446095 w 1728767"/>
              <a:gd name="connsiteY2428" fmla="*/ 732488 h 1656843"/>
              <a:gd name="connsiteX2429" fmla="*/ 446095 w 1728767"/>
              <a:gd name="connsiteY2429" fmla="*/ 744029 h 1656843"/>
              <a:gd name="connsiteX2430" fmla="*/ 446095 w 1728767"/>
              <a:gd name="connsiteY2430" fmla="*/ 745426 h 1656843"/>
              <a:gd name="connsiteX2431" fmla="*/ 446095 w 1728767"/>
              <a:gd name="connsiteY2431" fmla="*/ 748920 h 1656843"/>
              <a:gd name="connsiteX2432" fmla="*/ 446095 w 1728767"/>
              <a:gd name="connsiteY2432" fmla="*/ 749619 h 1656843"/>
              <a:gd name="connsiteX2433" fmla="*/ 446095 w 1728767"/>
              <a:gd name="connsiteY2433" fmla="*/ 750318 h 1656843"/>
              <a:gd name="connsiteX2434" fmla="*/ 446095 w 1728767"/>
              <a:gd name="connsiteY2434" fmla="*/ 753811 h 1656843"/>
              <a:gd name="connsiteX2435" fmla="*/ 446095 w 1728767"/>
              <a:gd name="connsiteY2435" fmla="*/ 755209 h 1656843"/>
              <a:gd name="connsiteX2436" fmla="*/ 436876 w 1728767"/>
              <a:gd name="connsiteY2436" fmla="*/ 744029 h 1656843"/>
              <a:gd name="connsiteX2437" fmla="*/ 446095 w 1728767"/>
              <a:gd name="connsiteY2437" fmla="*/ 755209 h 1656843"/>
              <a:gd name="connsiteX2438" fmla="*/ 438028 w 1728767"/>
              <a:gd name="connsiteY2438" fmla="*/ 755209 h 1656843"/>
              <a:gd name="connsiteX2439" fmla="*/ 436876 w 1728767"/>
              <a:gd name="connsiteY2439" fmla="*/ 755209 h 1656843"/>
              <a:gd name="connsiteX2440" fmla="*/ 436876 w 1728767"/>
              <a:gd name="connsiteY2440" fmla="*/ 764992 h 1656843"/>
              <a:gd name="connsiteX2441" fmla="*/ 436876 w 1728767"/>
              <a:gd name="connsiteY2441" fmla="*/ 766389 h 1656843"/>
              <a:gd name="connsiteX2442" fmla="*/ 446095 w 1728767"/>
              <a:gd name="connsiteY2442" fmla="*/ 766389 h 1656843"/>
              <a:gd name="connsiteX2443" fmla="*/ 455612 w 1728767"/>
              <a:gd name="connsiteY2443" fmla="*/ 777570 h 1656843"/>
              <a:gd name="connsiteX2444" fmla="*/ 446095 w 1728767"/>
              <a:gd name="connsiteY2444" fmla="*/ 766389 h 1656843"/>
              <a:gd name="connsiteX2445" fmla="*/ 446095 w 1728767"/>
              <a:gd name="connsiteY2445" fmla="*/ 755209 h 1656843"/>
              <a:gd name="connsiteX2446" fmla="*/ 455612 w 1728767"/>
              <a:gd name="connsiteY2446" fmla="*/ 766389 h 1656843"/>
              <a:gd name="connsiteX2447" fmla="*/ 455612 w 1728767"/>
              <a:gd name="connsiteY2447" fmla="*/ 756606 h 1656843"/>
              <a:gd name="connsiteX2448" fmla="*/ 455612 w 1728767"/>
              <a:gd name="connsiteY2448" fmla="*/ 755209 h 1656843"/>
              <a:gd name="connsiteX2449" fmla="*/ 464831 w 1728767"/>
              <a:gd name="connsiteY2449" fmla="*/ 755209 h 1656843"/>
              <a:gd name="connsiteX2450" fmla="*/ 455612 w 1728767"/>
              <a:gd name="connsiteY2450" fmla="*/ 744029 h 1656843"/>
              <a:gd name="connsiteX2451" fmla="*/ 455612 w 1728767"/>
              <a:gd name="connsiteY2451" fmla="*/ 732488 h 1656843"/>
              <a:gd name="connsiteX2452" fmla="*/ 456764 w 1728767"/>
              <a:gd name="connsiteY2452" fmla="*/ 732488 h 1656843"/>
              <a:gd name="connsiteX2453" fmla="*/ 463679 w 1728767"/>
              <a:gd name="connsiteY2453" fmla="*/ 732488 h 1656843"/>
              <a:gd name="connsiteX2454" fmla="*/ 464831 w 1728767"/>
              <a:gd name="connsiteY2454" fmla="*/ 732488 h 1656843"/>
              <a:gd name="connsiteX2455" fmla="*/ 464831 w 1728767"/>
              <a:gd name="connsiteY2455" fmla="*/ 728295 h 1656843"/>
              <a:gd name="connsiteX2456" fmla="*/ 464831 w 1728767"/>
              <a:gd name="connsiteY2456" fmla="*/ 727771 h 1656843"/>
              <a:gd name="connsiteX2457" fmla="*/ 464831 w 1728767"/>
              <a:gd name="connsiteY2457" fmla="*/ 722705 h 1656843"/>
              <a:gd name="connsiteX2458" fmla="*/ 464831 w 1728767"/>
              <a:gd name="connsiteY2458" fmla="*/ 721308 h 1656843"/>
              <a:gd name="connsiteX2459" fmla="*/ 463679 w 1728767"/>
              <a:gd name="connsiteY2459" fmla="*/ 721308 h 1656843"/>
              <a:gd name="connsiteX2460" fmla="*/ 455612 w 1728767"/>
              <a:gd name="connsiteY2460" fmla="*/ 721308 h 1656843"/>
              <a:gd name="connsiteX2461" fmla="*/ 362527 w 1728767"/>
              <a:gd name="connsiteY2461" fmla="*/ 721308 h 1656843"/>
              <a:gd name="connsiteX2462" fmla="*/ 371746 w 1728767"/>
              <a:gd name="connsiteY2462" fmla="*/ 732488 h 1656843"/>
              <a:gd name="connsiteX2463" fmla="*/ 362527 w 1728767"/>
              <a:gd name="connsiteY2463" fmla="*/ 721308 h 1656843"/>
              <a:gd name="connsiteX2464" fmla="*/ 344088 w 1728767"/>
              <a:gd name="connsiteY2464" fmla="*/ 721308 h 1656843"/>
              <a:gd name="connsiteX2465" fmla="*/ 344088 w 1728767"/>
              <a:gd name="connsiteY2465" fmla="*/ 732488 h 1656843"/>
              <a:gd name="connsiteX2466" fmla="*/ 353307 w 1728767"/>
              <a:gd name="connsiteY2466" fmla="*/ 732488 h 1656843"/>
              <a:gd name="connsiteX2467" fmla="*/ 362527 w 1728767"/>
              <a:gd name="connsiteY2467" fmla="*/ 744029 h 1656843"/>
              <a:gd name="connsiteX2468" fmla="*/ 369441 w 1728767"/>
              <a:gd name="connsiteY2468" fmla="*/ 744029 h 1656843"/>
              <a:gd name="connsiteX2469" fmla="*/ 371746 w 1728767"/>
              <a:gd name="connsiteY2469" fmla="*/ 744029 h 1656843"/>
              <a:gd name="connsiteX2470" fmla="*/ 362527 w 1728767"/>
              <a:gd name="connsiteY2470" fmla="*/ 732488 h 1656843"/>
              <a:gd name="connsiteX2471" fmla="*/ 353307 w 1728767"/>
              <a:gd name="connsiteY2471" fmla="*/ 732488 h 1656843"/>
              <a:gd name="connsiteX2472" fmla="*/ 344088 w 1728767"/>
              <a:gd name="connsiteY2472" fmla="*/ 721308 h 1656843"/>
              <a:gd name="connsiteX2473" fmla="*/ 139479 w 1728767"/>
              <a:gd name="connsiteY2473" fmla="*/ 721308 h 1656843"/>
              <a:gd name="connsiteX2474" fmla="*/ 148699 w 1728767"/>
              <a:gd name="connsiteY2474" fmla="*/ 732488 h 1656843"/>
              <a:gd name="connsiteX2475" fmla="*/ 139479 w 1728767"/>
              <a:gd name="connsiteY2475" fmla="*/ 732488 h 1656843"/>
              <a:gd name="connsiteX2476" fmla="*/ 139479 w 1728767"/>
              <a:gd name="connsiteY2476" fmla="*/ 721308 h 1656843"/>
              <a:gd name="connsiteX2477" fmla="*/ 386593 w 1728767"/>
              <a:gd name="connsiteY2477" fmla="*/ 716591 h 1656843"/>
              <a:gd name="connsiteX2478" fmla="*/ 390482 w 1728767"/>
              <a:gd name="connsiteY2478" fmla="*/ 721308 h 1656843"/>
              <a:gd name="connsiteX2479" fmla="*/ 386593 w 1728767"/>
              <a:gd name="connsiteY2479" fmla="*/ 716591 h 1656843"/>
              <a:gd name="connsiteX2480" fmla="*/ 134870 w 1728767"/>
              <a:gd name="connsiteY2480" fmla="*/ 712922 h 1656843"/>
              <a:gd name="connsiteX2481" fmla="*/ 139479 w 1728767"/>
              <a:gd name="connsiteY2481" fmla="*/ 721308 h 1656843"/>
              <a:gd name="connsiteX2482" fmla="*/ 137174 w 1728767"/>
              <a:gd name="connsiteY2482" fmla="*/ 721308 h 1656843"/>
              <a:gd name="connsiteX2483" fmla="*/ 134870 w 1728767"/>
              <a:gd name="connsiteY2483" fmla="*/ 721308 h 1656843"/>
              <a:gd name="connsiteX2484" fmla="*/ 130260 w 1728767"/>
              <a:gd name="connsiteY2484" fmla="*/ 721308 h 1656843"/>
              <a:gd name="connsiteX2485" fmla="*/ 134870 w 1728767"/>
              <a:gd name="connsiteY2485" fmla="*/ 712922 h 1656843"/>
              <a:gd name="connsiteX2486" fmla="*/ 1226761 w 1728767"/>
              <a:gd name="connsiteY2486" fmla="*/ 710127 h 1656843"/>
              <a:gd name="connsiteX2487" fmla="*/ 1230330 w 1728767"/>
              <a:gd name="connsiteY2487" fmla="*/ 710127 h 1656843"/>
              <a:gd name="connsiteX2488" fmla="*/ 1236278 w 1728767"/>
              <a:gd name="connsiteY2488" fmla="*/ 710127 h 1656843"/>
              <a:gd name="connsiteX2489" fmla="*/ 1245497 w 1728767"/>
              <a:gd name="connsiteY2489" fmla="*/ 721308 h 1656843"/>
              <a:gd name="connsiteX2490" fmla="*/ 1244345 w 1728767"/>
              <a:gd name="connsiteY2490" fmla="*/ 721308 h 1656843"/>
              <a:gd name="connsiteX2491" fmla="*/ 1239735 w 1728767"/>
              <a:gd name="connsiteY2491" fmla="*/ 721308 h 1656843"/>
              <a:gd name="connsiteX2492" fmla="*/ 1236278 w 1728767"/>
              <a:gd name="connsiteY2492" fmla="*/ 721308 h 1656843"/>
              <a:gd name="connsiteX2493" fmla="*/ 1226761 w 1728767"/>
              <a:gd name="connsiteY2493" fmla="*/ 721308 h 1656843"/>
              <a:gd name="connsiteX2494" fmla="*/ 1226761 w 1728767"/>
              <a:gd name="connsiteY2494" fmla="*/ 719910 h 1656843"/>
              <a:gd name="connsiteX2495" fmla="*/ 1226761 w 1728767"/>
              <a:gd name="connsiteY2495" fmla="*/ 714844 h 1656843"/>
              <a:gd name="connsiteX2496" fmla="*/ 1226761 w 1728767"/>
              <a:gd name="connsiteY2496" fmla="*/ 710127 h 1656843"/>
              <a:gd name="connsiteX2497" fmla="*/ 1217542 w 1728767"/>
              <a:gd name="connsiteY2497" fmla="*/ 710127 h 1656843"/>
              <a:gd name="connsiteX2498" fmla="*/ 1226761 w 1728767"/>
              <a:gd name="connsiteY2498" fmla="*/ 721308 h 1656843"/>
              <a:gd name="connsiteX2499" fmla="*/ 1217542 w 1728767"/>
              <a:gd name="connsiteY2499" fmla="*/ 710127 h 1656843"/>
              <a:gd name="connsiteX2500" fmla="*/ 594793 w 1728767"/>
              <a:gd name="connsiteY2500" fmla="*/ 710127 h 1656843"/>
              <a:gd name="connsiteX2501" fmla="*/ 594793 w 1728767"/>
              <a:gd name="connsiteY2501" fmla="*/ 721308 h 1656843"/>
              <a:gd name="connsiteX2502" fmla="*/ 594793 w 1728767"/>
              <a:gd name="connsiteY2502" fmla="*/ 719910 h 1656843"/>
              <a:gd name="connsiteX2503" fmla="*/ 594793 w 1728767"/>
              <a:gd name="connsiteY2503" fmla="*/ 714844 h 1656843"/>
              <a:gd name="connsiteX2504" fmla="*/ 594793 w 1728767"/>
              <a:gd name="connsiteY2504" fmla="*/ 714320 h 1656843"/>
              <a:gd name="connsiteX2505" fmla="*/ 594793 w 1728767"/>
              <a:gd name="connsiteY2505" fmla="*/ 711525 h 1656843"/>
              <a:gd name="connsiteX2506" fmla="*/ 390482 w 1728767"/>
              <a:gd name="connsiteY2506" fmla="*/ 710127 h 1656843"/>
              <a:gd name="connsiteX2507" fmla="*/ 390482 w 1728767"/>
              <a:gd name="connsiteY2507" fmla="*/ 711525 h 1656843"/>
              <a:gd name="connsiteX2508" fmla="*/ 390482 w 1728767"/>
              <a:gd name="connsiteY2508" fmla="*/ 719910 h 1656843"/>
              <a:gd name="connsiteX2509" fmla="*/ 390482 w 1728767"/>
              <a:gd name="connsiteY2509" fmla="*/ 721308 h 1656843"/>
              <a:gd name="connsiteX2510" fmla="*/ 390482 w 1728767"/>
              <a:gd name="connsiteY2510" fmla="*/ 710127 h 1656843"/>
              <a:gd name="connsiteX2511" fmla="*/ 1254717 w 1728767"/>
              <a:gd name="connsiteY2511" fmla="*/ 698947 h 1656843"/>
              <a:gd name="connsiteX2512" fmla="*/ 1254717 w 1728767"/>
              <a:gd name="connsiteY2512" fmla="*/ 710127 h 1656843"/>
              <a:gd name="connsiteX2513" fmla="*/ 1254717 w 1728767"/>
              <a:gd name="connsiteY2513" fmla="*/ 698947 h 1656843"/>
              <a:gd name="connsiteX2514" fmla="*/ 1226761 w 1728767"/>
              <a:gd name="connsiteY2514" fmla="*/ 698947 h 1656843"/>
              <a:gd name="connsiteX2515" fmla="*/ 1236278 w 1728767"/>
              <a:gd name="connsiteY2515" fmla="*/ 698947 h 1656843"/>
              <a:gd name="connsiteX2516" fmla="*/ 1245497 w 1728767"/>
              <a:gd name="connsiteY2516" fmla="*/ 698947 h 1656843"/>
              <a:gd name="connsiteX2517" fmla="*/ 1245497 w 1728767"/>
              <a:gd name="connsiteY2517" fmla="*/ 700345 h 1656843"/>
              <a:gd name="connsiteX2518" fmla="*/ 1245497 w 1728767"/>
              <a:gd name="connsiteY2518" fmla="*/ 705411 h 1656843"/>
              <a:gd name="connsiteX2519" fmla="*/ 1245497 w 1728767"/>
              <a:gd name="connsiteY2519" fmla="*/ 705935 h 1656843"/>
              <a:gd name="connsiteX2520" fmla="*/ 1245497 w 1728767"/>
              <a:gd name="connsiteY2520" fmla="*/ 710127 h 1656843"/>
              <a:gd name="connsiteX2521" fmla="*/ 1236278 w 1728767"/>
              <a:gd name="connsiteY2521" fmla="*/ 710127 h 1656843"/>
              <a:gd name="connsiteX2522" fmla="*/ 1226761 w 1728767"/>
              <a:gd name="connsiteY2522" fmla="*/ 698947 h 1656843"/>
              <a:gd name="connsiteX2523" fmla="*/ 399701 w 1728767"/>
              <a:gd name="connsiteY2523" fmla="*/ 698947 h 1656843"/>
              <a:gd name="connsiteX2524" fmla="*/ 399701 w 1728767"/>
              <a:gd name="connsiteY2524" fmla="*/ 710127 h 1656843"/>
              <a:gd name="connsiteX2525" fmla="*/ 390482 w 1728767"/>
              <a:gd name="connsiteY2525" fmla="*/ 710127 h 1656843"/>
              <a:gd name="connsiteX2526" fmla="*/ 389330 w 1728767"/>
              <a:gd name="connsiteY2526" fmla="*/ 710127 h 1656843"/>
              <a:gd name="connsiteX2527" fmla="*/ 384720 w 1728767"/>
              <a:gd name="connsiteY2527" fmla="*/ 710127 h 1656843"/>
              <a:gd name="connsiteX2528" fmla="*/ 382415 w 1728767"/>
              <a:gd name="connsiteY2528" fmla="*/ 710127 h 1656843"/>
              <a:gd name="connsiteX2529" fmla="*/ 381263 w 1728767"/>
              <a:gd name="connsiteY2529" fmla="*/ 710127 h 1656843"/>
              <a:gd name="connsiteX2530" fmla="*/ 381263 w 1728767"/>
              <a:gd name="connsiteY2530" fmla="*/ 711525 h 1656843"/>
              <a:gd name="connsiteX2531" fmla="*/ 381263 w 1728767"/>
              <a:gd name="connsiteY2531" fmla="*/ 716591 h 1656843"/>
              <a:gd name="connsiteX2532" fmla="*/ 381263 w 1728767"/>
              <a:gd name="connsiteY2532" fmla="*/ 717115 h 1656843"/>
              <a:gd name="connsiteX2533" fmla="*/ 381263 w 1728767"/>
              <a:gd name="connsiteY2533" fmla="*/ 721308 h 1656843"/>
              <a:gd name="connsiteX2534" fmla="*/ 382415 w 1728767"/>
              <a:gd name="connsiteY2534" fmla="*/ 721308 h 1656843"/>
              <a:gd name="connsiteX2535" fmla="*/ 390482 w 1728767"/>
              <a:gd name="connsiteY2535" fmla="*/ 721308 h 1656843"/>
              <a:gd name="connsiteX2536" fmla="*/ 399701 w 1728767"/>
              <a:gd name="connsiteY2536" fmla="*/ 721308 h 1656843"/>
              <a:gd name="connsiteX2537" fmla="*/ 399701 w 1728767"/>
              <a:gd name="connsiteY2537" fmla="*/ 710127 h 1656843"/>
              <a:gd name="connsiteX2538" fmla="*/ 408921 w 1728767"/>
              <a:gd name="connsiteY2538" fmla="*/ 710127 h 1656843"/>
              <a:gd name="connsiteX2539" fmla="*/ 399701 w 1728767"/>
              <a:gd name="connsiteY2539" fmla="*/ 698947 h 1656843"/>
              <a:gd name="connsiteX2540" fmla="*/ 362527 w 1728767"/>
              <a:gd name="connsiteY2540" fmla="*/ 698947 h 1656843"/>
              <a:gd name="connsiteX2541" fmla="*/ 362527 w 1728767"/>
              <a:gd name="connsiteY2541" fmla="*/ 710127 h 1656843"/>
              <a:gd name="connsiteX2542" fmla="*/ 371746 w 1728767"/>
              <a:gd name="connsiteY2542" fmla="*/ 710127 h 1656843"/>
              <a:gd name="connsiteX2543" fmla="*/ 316133 w 1728767"/>
              <a:gd name="connsiteY2543" fmla="*/ 698947 h 1656843"/>
              <a:gd name="connsiteX2544" fmla="*/ 325352 w 1728767"/>
              <a:gd name="connsiteY2544" fmla="*/ 710127 h 1656843"/>
              <a:gd name="connsiteX2545" fmla="*/ 325352 w 1728767"/>
              <a:gd name="connsiteY2545" fmla="*/ 721308 h 1656843"/>
              <a:gd name="connsiteX2546" fmla="*/ 334571 w 1728767"/>
              <a:gd name="connsiteY2546" fmla="*/ 710127 h 1656843"/>
              <a:gd name="connsiteX2547" fmla="*/ 331114 w 1728767"/>
              <a:gd name="connsiteY2547" fmla="*/ 710127 h 1656843"/>
              <a:gd name="connsiteX2548" fmla="*/ 325352 w 1728767"/>
              <a:gd name="connsiteY2548" fmla="*/ 710127 h 1656843"/>
              <a:gd name="connsiteX2549" fmla="*/ 278958 w 1728767"/>
              <a:gd name="connsiteY2549" fmla="*/ 698947 h 1656843"/>
              <a:gd name="connsiteX2550" fmla="*/ 278958 w 1728767"/>
              <a:gd name="connsiteY2550" fmla="*/ 710127 h 1656843"/>
              <a:gd name="connsiteX2551" fmla="*/ 288178 w 1728767"/>
              <a:gd name="connsiteY2551" fmla="*/ 721308 h 1656843"/>
              <a:gd name="connsiteX2552" fmla="*/ 278958 w 1728767"/>
              <a:gd name="connsiteY2552" fmla="*/ 721308 h 1656843"/>
              <a:gd name="connsiteX2553" fmla="*/ 277806 w 1728767"/>
              <a:gd name="connsiteY2553" fmla="*/ 721308 h 1656843"/>
              <a:gd name="connsiteX2554" fmla="*/ 270892 w 1728767"/>
              <a:gd name="connsiteY2554" fmla="*/ 721308 h 1656843"/>
              <a:gd name="connsiteX2555" fmla="*/ 269739 w 1728767"/>
              <a:gd name="connsiteY2555" fmla="*/ 721308 h 1656843"/>
              <a:gd name="connsiteX2556" fmla="*/ 269739 w 1728767"/>
              <a:gd name="connsiteY2556" fmla="*/ 732488 h 1656843"/>
              <a:gd name="connsiteX2557" fmla="*/ 266170 w 1728767"/>
              <a:gd name="connsiteY2557" fmla="*/ 732488 h 1656843"/>
              <a:gd name="connsiteX2558" fmla="*/ 263791 w 1728767"/>
              <a:gd name="connsiteY2558" fmla="*/ 732488 h 1656843"/>
              <a:gd name="connsiteX2559" fmla="*/ 260222 w 1728767"/>
              <a:gd name="connsiteY2559" fmla="*/ 732488 h 1656843"/>
              <a:gd name="connsiteX2560" fmla="*/ 260222 w 1728767"/>
              <a:gd name="connsiteY2560" fmla="*/ 744029 h 1656843"/>
              <a:gd name="connsiteX2561" fmla="*/ 251003 w 1728767"/>
              <a:gd name="connsiteY2561" fmla="*/ 744029 h 1656843"/>
              <a:gd name="connsiteX2562" fmla="*/ 260222 w 1728767"/>
              <a:gd name="connsiteY2562" fmla="*/ 755209 h 1656843"/>
              <a:gd name="connsiteX2563" fmla="*/ 260222 w 1728767"/>
              <a:gd name="connsiteY2563" fmla="*/ 744029 h 1656843"/>
              <a:gd name="connsiteX2564" fmla="*/ 261412 w 1728767"/>
              <a:gd name="connsiteY2564" fmla="*/ 744029 h 1656843"/>
              <a:gd name="connsiteX2565" fmla="*/ 269739 w 1728767"/>
              <a:gd name="connsiteY2565" fmla="*/ 744029 h 1656843"/>
              <a:gd name="connsiteX2566" fmla="*/ 269739 w 1728767"/>
              <a:gd name="connsiteY2566" fmla="*/ 742586 h 1656843"/>
              <a:gd name="connsiteX2567" fmla="*/ 269739 w 1728767"/>
              <a:gd name="connsiteY2567" fmla="*/ 732488 h 1656843"/>
              <a:gd name="connsiteX2568" fmla="*/ 278958 w 1728767"/>
              <a:gd name="connsiteY2568" fmla="*/ 744029 h 1656843"/>
              <a:gd name="connsiteX2569" fmla="*/ 288178 w 1728767"/>
              <a:gd name="connsiteY2569" fmla="*/ 755209 h 1656843"/>
              <a:gd name="connsiteX2570" fmla="*/ 288178 w 1728767"/>
              <a:gd name="connsiteY2570" fmla="*/ 748745 h 1656843"/>
              <a:gd name="connsiteX2571" fmla="*/ 288178 w 1728767"/>
              <a:gd name="connsiteY2571" fmla="*/ 744029 h 1656843"/>
              <a:gd name="connsiteX2572" fmla="*/ 278958 w 1728767"/>
              <a:gd name="connsiteY2572" fmla="*/ 744029 h 1656843"/>
              <a:gd name="connsiteX2573" fmla="*/ 278958 w 1728767"/>
              <a:gd name="connsiteY2573" fmla="*/ 742586 h 1656843"/>
              <a:gd name="connsiteX2574" fmla="*/ 278958 w 1728767"/>
              <a:gd name="connsiteY2574" fmla="*/ 732488 h 1656843"/>
              <a:gd name="connsiteX2575" fmla="*/ 288178 w 1728767"/>
              <a:gd name="connsiteY2575" fmla="*/ 732488 h 1656843"/>
              <a:gd name="connsiteX2576" fmla="*/ 288178 w 1728767"/>
              <a:gd name="connsiteY2576" fmla="*/ 726024 h 1656843"/>
              <a:gd name="connsiteX2577" fmla="*/ 288178 w 1728767"/>
              <a:gd name="connsiteY2577" fmla="*/ 725500 h 1656843"/>
              <a:gd name="connsiteX2578" fmla="*/ 288178 w 1728767"/>
              <a:gd name="connsiteY2578" fmla="*/ 721308 h 1656843"/>
              <a:gd name="connsiteX2579" fmla="*/ 288178 w 1728767"/>
              <a:gd name="connsiteY2579" fmla="*/ 719910 h 1656843"/>
              <a:gd name="connsiteX2580" fmla="*/ 288178 w 1728767"/>
              <a:gd name="connsiteY2580" fmla="*/ 710127 h 1656843"/>
              <a:gd name="connsiteX2581" fmla="*/ 278958 w 1728767"/>
              <a:gd name="connsiteY2581" fmla="*/ 698947 h 1656843"/>
              <a:gd name="connsiteX2582" fmla="*/ 241784 w 1728767"/>
              <a:gd name="connsiteY2582" fmla="*/ 698947 h 1656843"/>
              <a:gd name="connsiteX2583" fmla="*/ 251003 w 1728767"/>
              <a:gd name="connsiteY2583" fmla="*/ 710127 h 1656843"/>
              <a:gd name="connsiteX2584" fmla="*/ 241784 w 1728767"/>
              <a:gd name="connsiteY2584" fmla="*/ 698947 h 1656843"/>
              <a:gd name="connsiteX2585" fmla="*/ 241784 w 1728767"/>
              <a:gd name="connsiteY2585" fmla="*/ 701742 h 1656843"/>
              <a:gd name="connsiteX2586" fmla="*/ 241784 w 1728767"/>
              <a:gd name="connsiteY2586" fmla="*/ 710127 h 1656843"/>
              <a:gd name="connsiteX2587" fmla="*/ 232564 w 1728767"/>
              <a:gd name="connsiteY2587" fmla="*/ 710127 h 1656843"/>
              <a:gd name="connsiteX2588" fmla="*/ 232564 w 1728767"/>
              <a:gd name="connsiteY2588" fmla="*/ 721308 h 1656843"/>
              <a:gd name="connsiteX2589" fmla="*/ 241784 w 1728767"/>
              <a:gd name="connsiteY2589" fmla="*/ 721308 h 1656843"/>
              <a:gd name="connsiteX2590" fmla="*/ 241784 w 1728767"/>
              <a:gd name="connsiteY2590" fmla="*/ 710127 h 1656843"/>
              <a:gd name="connsiteX2591" fmla="*/ 251003 w 1728767"/>
              <a:gd name="connsiteY2591" fmla="*/ 710127 h 1656843"/>
              <a:gd name="connsiteX2592" fmla="*/ 251003 w 1728767"/>
              <a:gd name="connsiteY2592" fmla="*/ 698947 h 1656843"/>
              <a:gd name="connsiteX2593" fmla="*/ 241784 w 1728767"/>
              <a:gd name="connsiteY2593" fmla="*/ 698947 h 1656843"/>
              <a:gd name="connsiteX2594" fmla="*/ 1236278 w 1728767"/>
              <a:gd name="connsiteY2594" fmla="*/ 687406 h 1656843"/>
              <a:gd name="connsiteX2595" fmla="*/ 1236278 w 1728767"/>
              <a:gd name="connsiteY2595" fmla="*/ 698947 h 1656843"/>
              <a:gd name="connsiteX2596" fmla="*/ 1236278 w 1728767"/>
              <a:gd name="connsiteY2596" fmla="*/ 687406 h 1656843"/>
              <a:gd name="connsiteX2597" fmla="*/ 1133974 w 1728767"/>
              <a:gd name="connsiteY2597" fmla="*/ 687406 h 1656843"/>
              <a:gd name="connsiteX2598" fmla="*/ 1132821 w 1728767"/>
              <a:gd name="connsiteY2598" fmla="*/ 691734 h 1656843"/>
              <a:gd name="connsiteX2599" fmla="*/ 1132821 w 1728767"/>
              <a:gd name="connsiteY2599" fmla="*/ 691734 h 1656843"/>
              <a:gd name="connsiteX2600" fmla="*/ 1131208 w 1728767"/>
              <a:gd name="connsiteY2600" fmla="*/ 690868 h 1656843"/>
              <a:gd name="connsiteX2601" fmla="*/ 1124754 w 1728767"/>
              <a:gd name="connsiteY2601" fmla="*/ 687406 h 1656843"/>
              <a:gd name="connsiteX2602" fmla="*/ 1131208 w 1728767"/>
              <a:gd name="connsiteY2602" fmla="*/ 690868 h 1656843"/>
              <a:gd name="connsiteX2603" fmla="*/ 1130516 w 1728767"/>
              <a:gd name="connsiteY2603" fmla="*/ 691734 h 1656843"/>
              <a:gd name="connsiteX2604" fmla="*/ 1132677 w 1728767"/>
              <a:gd name="connsiteY2604" fmla="*/ 692275 h 1656843"/>
              <a:gd name="connsiteX2605" fmla="*/ 1132821 w 1728767"/>
              <a:gd name="connsiteY2605" fmla="*/ 691734 h 1656843"/>
              <a:gd name="connsiteX2606" fmla="*/ 1133830 w 1728767"/>
              <a:gd name="connsiteY2606" fmla="*/ 692275 h 1656843"/>
              <a:gd name="connsiteX2607" fmla="*/ 1133974 w 1728767"/>
              <a:gd name="connsiteY2607" fmla="*/ 687406 h 1656843"/>
              <a:gd name="connsiteX2608" fmla="*/ 1130516 w 1728767"/>
              <a:gd name="connsiteY2608" fmla="*/ 687406 h 1656843"/>
              <a:gd name="connsiteX2609" fmla="*/ 1068844 w 1728767"/>
              <a:gd name="connsiteY2609" fmla="*/ 687406 h 1656843"/>
              <a:gd name="connsiteX2610" fmla="*/ 1068844 w 1728767"/>
              <a:gd name="connsiteY2610" fmla="*/ 690291 h 1656843"/>
              <a:gd name="connsiteX2611" fmla="*/ 1068844 w 1728767"/>
              <a:gd name="connsiteY2611" fmla="*/ 698947 h 1656843"/>
              <a:gd name="connsiteX2612" fmla="*/ 1068844 w 1728767"/>
              <a:gd name="connsiteY2612" fmla="*/ 687406 h 1656843"/>
              <a:gd name="connsiteX2613" fmla="*/ 985275 w 1728767"/>
              <a:gd name="connsiteY2613" fmla="*/ 687406 h 1656843"/>
              <a:gd name="connsiteX2614" fmla="*/ 985275 w 1728767"/>
              <a:gd name="connsiteY2614" fmla="*/ 698947 h 1656843"/>
              <a:gd name="connsiteX2615" fmla="*/ 985275 w 1728767"/>
              <a:gd name="connsiteY2615" fmla="*/ 687406 h 1656843"/>
              <a:gd name="connsiteX2616" fmla="*/ 185873 w 1728767"/>
              <a:gd name="connsiteY2616" fmla="*/ 687406 h 1656843"/>
              <a:gd name="connsiteX2617" fmla="*/ 193011 w 1728767"/>
              <a:gd name="connsiteY2617" fmla="*/ 687406 h 1656843"/>
              <a:gd name="connsiteX2618" fmla="*/ 195390 w 1728767"/>
              <a:gd name="connsiteY2618" fmla="*/ 687406 h 1656843"/>
              <a:gd name="connsiteX2619" fmla="*/ 204609 w 1728767"/>
              <a:gd name="connsiteY2619" fmla="*/ 698947 h 1656843"/>
              <a:gd name="connsiteX2620" fmla="*/ 203457 w 1728767"/>
              <a:gd name="connsiteY2620" fmla="*/ 698947 h 1656843"/>
              <a:gd name="connsiteX2621" fmla="*/ 195390 w 1728767"/>
              <a:gd name="connsiteY2621" fmla="*/ 698947 h 1656843"/>
              <a:gd name="connsiteX2622" fmla="*/ 195390 w 1728767"/>
              <a:gd name="connsiteY2622" fmla="*/ 710127 h 1656843"/>
              <a:gd name="connsiteX2623" fmla="*/ 185873 w 1728767"/>
              <a:gd name="connsiteY2623" fmla="*/ 698947 h 1656843"/>
              <a:gd name="connsiteX2624" fmla="*/ 185873 w 1728767"/>
              <a:gd name="connsiteY2624" fmla="*/ 696062 h 1656843"/>
              <a:gd name="connsiteX2625" fmla="*/ 185873 w 1728767"/>
              <a:gd name="connsiteY2625" fmla="*/ 687406 h 1656843"/>
              <a:gd name="connsiteX2626" fmla="*/ 1263936 w 1728767"/>
              <a:gd name="connsiteY2626" fmla="*/ 676226 h 1656843"/>
              <a:gd name="connsiteX2627" fmla="*/ 1263936 w 1728767"/>
              <a:gd name="connsiteY2627" fmla="*/ 676226 h 1656843"/>
              <a:gd name="connsiteX2628" fmla="*/ 1180367 w 1728767"/>
              <a:gd name="connsiteY2628" fmla="*/ 676226 h 1656843"/>
              <a:gd name="connsiteX2629" fmla="*/ 1180367 w 1728767"/>
              <a:gd name="connsiteY2629" fmla="*/ 687406 h 1656843"/>
              <a:gd name="connsiteX2630" fmla="*/ 1171148 w 1728767"/>
              <a:gd name="connsiteY2630" fmla="*/ 687406 h 1656843"/>
              <a:gd name="connsiteX2631" fmla="*/ 1171148 w 1728767"/>
              <a:gd name="connsiteY2631" fmla="*/ 698947 h 1656843"/>
              <a:gd name="connsiteX2632" fmla="*/ 1161929 w 1728767"/>
              <a:gd name="connsiteY2632" fmla="*/ 698947 h 1656843"/>
              <a:gd name="connsiteX2633" fmla="*/ 1161929 w 1728767"/>
              <a:gd name="connsiteY2633" fmla="*/ 700345 h 1656843"/>
              <a:gd name="connsiteX2634" fmla="*/ 1161929 w 1728767"/>
              <a:gd name="connsiteY2634" fmla="*/ 710127 h 1656843"/>
              <a:gd name="connsiteX2635" fmla="*/ 1152412 w 1728767"/>
              <a:gd name="connsiteY2635" fmla="*/ 710127 h 1656843"/>
              <a:gd name="connsiteX2636" fmla="*/ 1152412 w 1728767"/>
              <a:gd name="connsiteY2636" fmla="*/ 711525 h 1656843"/>
              <a:gd name="connsiteX2637" fmla="*/ 1152412 w 1728767"/>
              <a:gd name="connsiteY2637" fmla="*/ 719910 h 1656843"/>
              <a:gd name="connsiteX2638" fmla="*/ 1152412 w 1728767"/>
              <a:gd name="connsiteY2638" fmla="*/ 721308 h 1656843"/>
              <a:gd name="connsiteX2639" fmla="*/ 1153602 w 1728767"/>
              <a:gd name="connsiteY2639" fmla="*/ 721308 h 1656843"/>
              <a:gd name="connsiteX2640" fmla="*/ 1154791 w 1728767"/>
              <a:gd name="connsiteY2640" fmla="*/ 721308 h 1656843"/>
              <a:gd name="connsiteX2641" fmla="*/ 1161929 w 1728767"/>
              <a:gd name="connsiteY2641" fmla="*/ 721308 h 1656843"/>
              <a:gd name="connsiteX2642" fmla="*/ 1161929 w 1728767"/>
              <a:gd name="connsiteY2642" fmla="*/ 719910 h 1656843"/>
              <a:gd name="connsiteX2643" fmla="*/ 1161929 w 1728767"/>
              <a:gd name="connsiteY2643" fmla="*/ 711525 h 1656843"/>
              <a:gd name="connsiteX2644" fmla="*/ 1161929 w 1728767"/>
              <a:gd name="connsiteY2644" fmla="*/ 710127 h 1656843"/>
              <a:gd name="connsiteX2645" fmla="*/ 1163081 w 1728767"/>
              <a:gd name="connsiteY2645" fmla="*/ 710127 h 1656843"/>
              <a:gd name="connsiteX2646" fmla="*/ 1167691 w 1728767"/>
              <a:gd name="connsiteY2646" fmla="*/ 710127 h 1656843"/>
              <a:gd name="connsiteX2647" fmla="*/ 1171148 w 1728767"/>
              <a:gd name="connsiteY2647" fmla="*/ 710127 h 1656843"/>
              <a:gd name="connsiteX2648" fmla="*/ 1171148 w 1728767"/>
              <a:gd name="connsiteY2648" fmla="*/ 698947 h 1656843"/>
              <a:gd name="connsiteX2649" fmla="*/ 1180367 w 1728767"/>
              <a:gd name="connsiteY2649" fmla="*/ 698947 h 1656843"/>
              <a:gd name="connsiteX2650" fmla="*/ 1180367 w 1728767"/>
              <a:gd name="connsiteY2650" fmla="*/ 687406 h 1656843"/>
              <a:gd name="connsiteX2651" fmla="*/ 1189587 w 1728767"/>
              <a:gd name="connsiteY2651" fmla="*/ 687406 h 1656843"/>
              <a:gd name="connsiteX2652" fmla="*/ 1189587 w 1728767"/>
              <a:gd name="connsiteY2652" fmla="*/ 676226 h 1656843"/>
              <a:gd name="connsiteX2653" fmla="*/ 1180367 w 1728767"/>
              <a:gd name="connsiteY2653" fmla="*/ 676226 h 1656843"/>
              <a:gd name="connsiteX2654" fmla="*/ 381263 w 1728767"/>
              <a:gd name="connsiteY2654" fmla="*/ 676226 h 1656843"/>
              <a:gd name="connsiteX2655" fmla="*/ 390482 w 1728767"/>
              <a:gd name="connsiteY2655" fmla="*/ 687406 h 1656843"/>
              <a:gd name="connsiteX2656" fmla="*/ 390482 w 1728767"/>
              <a:gd name="connsiteY2656" fmla="*/ 683214 h 1656843"/>
              <a:gd name="connsiteX2657" fmla="*/ 390482 w 1728767"/>
              <a:gd name="connsiteY2657" fmla="*/ 682689 h 1656843"/>
              <a:gd name="connsiteX2658" fmla="*/ 390482 w 1728767"/>
              <a:gd name="connsiteY2658" fmla="*/ 676226 h 1656843"/>
              <a:gd name="connsiteX2659" fmla="*/ 384720 w 1728767"/>
              <a:gd name="connsiteY2659" fmla="*/ 676226 h 1656843"/>
              <a:gd name="connsiteX2660" fmla="*/ 381263 w 1728767"/>
              <a:gd name="connsiteY2660" fmla="*/ 676226 h 1656843"/>
              <a:gd name="connsiteX2661" fmla="*/ 288178 w 1728767"/>
              <a:gd name="connsiteY2661" fmla="*/ 676226 h 1656843"/>
              <a:gd name="connsiteX2662" fmla="*/ 297397 w 1728767"/>
              <a:gd name="connsiteY2662" fmla="*/ 687406 h 1656843"/>
              <a:gd name="connsiteX2663" fmla="*/ 289330 w 1728767"/>
              <a:gd name="connsiteY2663" fmla="*/ 687406 h 1656843"/>
              <a:gd name="connsiteX2664" fmla="*/ 288178 w 1728767"/>
              <a:gd name="connsiteY2664" fmla="*/ 687406 h 1656843"/>
              <a:gd name="connsiteX2665" fmla="*/ 278958 w 1728767"/>
              <a:gd name="connsiteY2665" fmla="*/ 687406 h 1656843"/>
              <a:gd name="connsiteX2666" fmla="*/ 288178 w 1728767"/>
              <a:gd name="connsiteY2666" fmla="*/ 698947 h 1656843"/>
              <a:gd name="connsiteX2667" fmla="*/ 288178 w 1728767"/>
              <a:gd name="connsiteY2667" fmla="*/ 698947 h 1656843"/>
              <a:gd name="connsiteX2668" fmla="*/ 288178 w 1728767"/>
              <a:gd name="connsiteY2668" fmla="*/ 687406 h 1656843"/>
              <a:gd name="connsiteX2669" fmla="*/ 297397 w 1728767"/>
              <a:gd name="connsiteY2669" fmla="*/ 698947 h 1656843"/>
              <a:gd name="connsiteX2670" fmla="*/ 305724 w 1728767"/>
              <a:gd name="connsiteY2670" fmla="*/ 698947 h 1656843"/>
              <a:gd name="connsiteX2671" fmla="*/ 306914 w 1728767"/>
              <a:gd name="connsiteY2671" fmla="*/ 698947 h 1656843"/>
              <a:gd name="connsiteX2672" fmla="*/ 297397 w 1728767"/>
              <a:gd name="connsiteY2672" fmla="*/ 687406 h 1656843"/>
              <a:gd name="connsiteX2673" fmla="*/ 297397 w 1728767"/>
              <a:gd name="connsiteY2673" fmla="*/ 676226 h 1656843"/>
              <a:gd name="connsiteX2674" fmla="*/ 1291891 w 1728767"/>
              <a:gd name="connsiteY2674" fmla="*/ 665046 h 1656843"/>
              <a:gd name="connsiteX2675" fmla="*/ 1301110 w 1728767"/>
              <a:gd name="connsiteY2675" fmla="*/ 665046 h 1656843"/>
              <a:gd name="connsiteX2676" fmla="*/ 1301110 w 1728767"/>
              <a:gd name="connsiteY2676" fmla="*/ 676226 h 1656843"/>
              <a:gd name="connsiteX2677" fmla="*/ 1291891 w 1728767"/>
              <a:gd name="connsiteY2677" fmla="*/ 665046 h 1656843"/>
              <a:gd name="connsiteX2678" fmla="*/ 1263936 w 1728767"/>
              <a:gd name="connsiteY2678" fmla="*/ 665046 h 1656843"/>
              <a:gd name="connsiteX2679" fmla="*/ 1273155 w 1728767"/>
              <a:gd name="connsiteY2679" fmla="*/ 665046 h 1656843"/>
              <a:gd name="connsiteX2680" fmla="*/ 1273155 w 1728767"/>
              <a:gd name="connsiteY2680" fmla="*/ 676226 h 1656843"/>
              <a:gd name="connsiteX2681" fmla="*/ 1266241 w 1728767"/>
              <a:gd name="connsiteY2681" fmla="*/ 676226 h 1656843"/>
              <a:gd name="connsiteX2682" fmla="*/ 1263936 w 1728767"/>
              <a:gd name="connsiteY2682" fmla="*/ 676226 h 1656843"/>
              <a:gd name="connsiteX2683" fmla="*/ 1254717 w 1728767"/>
              <a:gd name="connsiteY2683" fmla="*/ 665046 h 1656843"/>
              <a:gd name="connsiteX2684" fmla="*/ 1254717 w 1728767"/>
              <a:gd name="connsiteY2684" fmla="*/ 666443 h 1656843"/>
              <a:gd name="connsiteX2685" fmla="*/ 1254717 w 1728767"/>
              <a:gd name="connsiteY2685" fmla="*/ 674828 h 1656843"/>
              <a:gd name="connsiteX2686" fmla="*/ 1254717 w 1728767"/>
              <a:gd name="connsiteY2686" fmla="*/ 676226 h 1656843"/>
              <a:gd name="connsiteX2687" fmla="*/ 1254717 w 1728767"/>
              <a:gd name="connsiteY2687" fmla="*/ 665046 h 1656843"/>
              <a:gd name="connsiteX2688" fmla="*/ 408921 w 1728767"/>
              <a:gd name="connsiteY2688" fmla="*/ 665046 h 1656843"/>
              <a:gd name="connsiteX2689" fmla="*/ 408921 w 1728767"/>
              <a:gd name="connsiteY2689" fmla="*/ 676226 h 1656843"/>
              <a:gd name="connsiteX2690" fmla="*/ 334571 w 1728767"/>
              <a:gd name="connsiteY2690" fmla="*/ 665046 h 1656843"/>
              <a:gd name="connsiteX2691" fmla="*/ 334571 w 1728767"/>
              <a:gd name="connsiteY2691" fmla="*/ 667841 h 1656843"/>
              <a:gd name="connsiteX2692" fmla="*/ 334571 w 1728767"/>
              <a:gd name="connsiteY2692" fmla="*/ 676226 h 1656843"/>
              <a:gd name="connsiteX2693" fmla="*/ 338140 w 1728767"/>
              <a:gd name="connsiteY2693" fmla="*/ 676226 h 1656843"/>
              <a:gd name="connsiteX2694" fmla="*/ 344088 w 1728767"/>
              <a:gd name="connsiteY2694" fmla="*/ 676226 h 1656843"/>
              <a:gd name="connsiteX2695" fmla="*/ 353307 w 1728767"/>
              <a:gd name="connsiteY2695" fmla="*/ 687406 h 1656843"/>
              <a:gd name="connsiteX2696" fmla="*/ 353307 w 1728767"/>
              <a:gd name="connsiteY2696" fmla="*/ 676226 h 1656843"/>
              <a:gd name="connsiteX2697" fmla="*/ 344088 w 1728767"/>
              <a:gd name="connsiteY2697" fmla="*/ 676226 h 1656843"/>
              <a:gd name="connsiteX2698" fmla="*/ 344088 w 1728767"/>
              <a:gd name="connsiteY2698" fmla="*/ 665046 h 1656843"/>
              <a:gd name="connsiteX2699" fmla="*/ 334571 w 1728767"/>
              <a:gd name="connsiteY2699" fmla="*/ 665046 h 1656843"/>
              <a:gd name="connsiteX2700" fmla="*/ 306914 w 1728767"/>
              <a:gd name="connsiteY2700" fmla="*/ 665046 h 1656843"/>
              <a:gd name="connsiteX2701" fmla="*/ 316133 w 1728767"/>
              <a:gd name="connsiteY2701" fmla="*/ 676226 h 1656843"/>
              <a:gd name="connsiteX2702" fmla="*/ 269739 w 1728767"/>
              <a:gd name="connsiteY2702" fmla="*/ 665046 h 1656843"/>
              <a:gd name="connsiteX2703" fmla="*/ 269739 w 1728767"/>
              <a:gd name="connsiteY2703" fmla="*/ 676226 h 1656843"/>
              <a:gd name="connsiteX2704" fmla="*/ 260222 w 1728767"/>
              <a:gd name="connsiteY2704" fmla="*/ 676226 h 1656843"/>
              <a:gd name="connsiteX2705" fmla="*/ 260222 w 1728767"/>
              <a:gd name="connsiteY2705" fmla="*/ 687406 h 1656843"/>
              <a:gd name="connsiteX2706" fmla="*/ 251003 w 1728767"/>
              <a:gd name="connsiteY2706" fmla="*/ 687406 h 1656843"/>
              <a:gd name="connsiteX2707" fmla="*/ 260222 w 1728767"/>
              <a:gd name="connsiteY2707" fmla="*/ 687406 h 1656843"/>
              <a:gd name="connsiteX2708" fmla="*/ 260222 w 1728767"/>
              <a:gd name="connsiteY2708" fmla="*/ 684611 h 1656843"/>
              <a:gd name="connsiteX2709" fmla="*/ 260222 w 1728767"/>
              <a:gd name="connsiteY2709" fmla="*/ 676226 h 1656843"/>
              <a:gd name="connsiteX2710" fmla="*/ 269739 w 1728767"/>
              <a:gd name="connsiteY2710" fmla="*/ 676226 h 1656843"/>
              <a:gd name="connsiteX2711" fmla="*/ 278958 w 1728767"/>
              <a:gd name="connsiteY2711" fmla="*/ 676226 h 1656843"/>
              <a:gd name="connsiteX2712" fmla="*/ 269739 w 1728767"/>
              <a:gd name="connsiteY2712" fmla="*/ 665046 h 1656843"/>
              <a:gd name="connsiteX2713" fmla="*/ 223048 w 1728767"/>
              <a:gd name="connsiteY2713" fmla="*/ 665046 h 1656843"/>
              <a:gd name="connsiteX2714" fmla="*/ 232564 w 1728767"/>
              <a:gd name="connsiteY2714" fmla="*/ 676226 h 1656843"/>
              <a:gd name="connsiteX2715" fmla="*/ 223048 w 1728767"/>
              <a:gd name="connsiteY2715" fmla="*/ 665046 h 1656843"/>
              <a:gd name="connsiteX2716" fmla="*/ 213828 w 1728767"/>
              <a:gd name="connsiteY2716" fmla="*/ 665046 h 1656843"/>
              <a:gd name="connsiteX2717" fmla="*/ 214981 w 1728767"/>
              <a:gd name="connsiteY2717" fmla="*/ 665046 h 1656843"/>
              <a:gd name="connsiteX2718" fmla="*/ 221895 w 1728767"/>
              <a:gd name="connsiteY2718" fmla="*/ 665046 h 1656843"/>
              <a:gd name="connsiteX2719" fmla="*/ 223048 w 1728767"/>
              <a:gd name="connsiteY2719" fmla="*/ 665046 h 1656843"/>
              <a:gd name="connsiteX2720" fmla="*/ 223048 w 1728767"/>
              <a:gd name="connsiteY2720" fmla="*/ 676226 h 1656843"/>
              <a:gd name="connsiteX2721" fmla="*/ 213828 w 1728767"/>
              <a:gd name="connsiteY2721" fmla="*/ 665046 h 1656843"/>
              <a:gd name="connsiteX2722" fmla="*/ 204609 w 1728767"/>
              <a:gd name="connsiteY2722" fmla="*/ 665046 h 1656843"/>
              <a:gd name="connsiteX2723" fmla="*/ 204609 w 1728767"/>
              <a:gd name="connsiteY2723" fmla="*/ 669238 h 1656843"/>
              <a:gd name="connsiteX2724" fmla="*/ 204609 w 1728767"/>
              <a:gd name="connsiteY2724" fmla="*/ 669762 h 1656843"/>
              <a:gd name="connsiteX2725" fmla="*/ 204609 w 1728767"/>
              <a:gd name="connsiteY2725" fmla="*/ 676226 h 1656843"/>
              <a:gd name="connsiteX2726" fmla="*/ 195390 w 1728767"/>
              <a:gd name="connsiteY2726" fmla="*/ 687406 h 1656843"/>
              <a:gd name="connsiteX2727" fmla="*/ 195390 w 1728767"/>
              <a:gd name="connsiteY2727" fmla="*/ 679021 h 1656843"/>
              <a:gd name="connsiteX2728" fmla="*/ 195390 w 1728767"/>
              <a:gd name="connsiteY2728" fmla="*/ 676226 h 1656843"/>
              <a:gd name="connsiteX2729" fmla="*/ 204609 w 1728767"/>
              <a:gd name="connsiteY2729" fmla="*/ 665046 h 1656843"/>
              <a:gd name="connsiteX2730" fmla="*/ 1059624 w 1728767"/>
              <a:gd name="connsiteY2730" fmla="*/ 653865 h 1656843"/>
              <a:gd name="connsiteX2731" fmla="*/ 1059624 w 1728767"/>
              <a:gd name="connsiteY2731" fmla="*/ 655263 h 1656843"/>
              <a:gd name="connsiteX2732" fmla="*/ 1059624 w 1728767"/>
              <a:gd name="connsiteY2732" fmla="*/ 665046 h 1656843"/>
              <a:gd name="connsiteX2733" fmla="*/ 1068844 w 1728767"/>
              <a:gd name="connsiteY2733" fmla="*/ 665046 h 1656843"/>
              <a:gd name="connsiteX2734" fmla="*/ 1078063 w 1728767"/>
              <a:gd name="connsiteY2734" fmla="*/ 665046 h 1656843"/>
              <a:gd name="connsiteX2735" fmla="*/ 1078063 w 1728767"/>
              <a:gd name="connsiteY2735" fmla="*/ 658582 h 1656843"/>
              <a:gd name="connsiteX2736" fmla="*/ 1078063 w 1728767"/>
              <a:gd name="connsiteY2736" fmla="*/ 658058 h 1656843"/>
              <a:gd name="connsiteX2737" fmla="*/ 1078063 w 1728767"/>
              <a:gd name="connsiteY2737" fmla="*/ 653865 h 1656843"/>
              <a:gd name="connsiteX2738" fmla="*/ 1068844 w 1728767"/>
              <a:gd name="connsiteY2738" fmla="*/ 653865 h 1656843"/>
              <a:gd name="connsiteX2739" fmla="*/ 1068844 w 1728767"/>
              <a:gd name="connsiteY2739" fmla="*/ 665046 h 1656843"/>
              <a:gd name="connsiteX2740" fmla="*/ 1059624 w 1728767"/>
              <a:gd name="connsiteY2740" fmla="*/ 653865 h 1656843"/>
              <a:gd name="connsiteX2741" fmla="*/ 1022450 w 1728767"/>
              <a:gd name="connsiteY2741" fmla="*/ 653865 h 1656843"/>
              <a:gd name="connsiteX2742" fmla="*/ 1031669 w 1728767"/>
              <a:gd name="connsiteY2742" fmla="*/ 665046 h 1656843"/>
              <a:gd name="connsiteX2743" fmla="*/ 1022450 w 1728767"/>
              <a:gd name="connsiteY2743" fmla="*/ 653865 h 1656843"/>
              <a:gd name="connsiteX2744" fmla="*/ 204609 w 1728767"/>
              <a:gd name="connsiteY2744" fmla="*/ 653865 h 1656843"/>
              <a:gd name="connsiteX2745" fmla="*/ 208066 w 1728767"/>
              <a:gd name="connsiteY2745" fmla="*/ 653865 h 1656843"/>
              <a:gd name="connsiteX2746" fmla="*/ 213828 w 1728767"/>
              <a:gd name="connsiteY2746" fmla="*/ 653865 h 1656843"/>
              <a:gd name="connsiteX2747" fmla="*/ 213828 w 1728767"/>
              <a:gd name="connsiteY2747" fmla="*/ 655263 h 1656843"/>
              <a:gd name="connsiteX2748" fmla="*/ 213828 w 1728767"/>
              <a:gd name="connsiteY2748" fmla="*/ 660329 h 1656843"/>
              <a:gd name="connsiteX2749" fmla="*/ 213828 w 1728767"/>
              <a:gd name="connsiteY2749" fmla="*/ 660853 h 1656843"/>
              <a:gd name="connsiteX2750" fmla="*/ 213828 w 1728767"/>
              <a:gd name="connsiteY2750" fmla="*/ 665046 h 1656843"/>
              <a:gd name="connsiteX2751" fmla="*/ 208066 w 1728767"/>
              <a:gd name="connsiteY2751" fmla="*/ 665046 h 1656843"/>
              <a:gd name="connsiteX2752" fmla="*/ 204609 w 1728767"/>
              <a:gd name="connsiteY2752" fmla="*/ 665046 h 1656843"/>
              <a:gd name="connsiteX2753" fmla="*/ 204609 w 1728767"/>
              <a:gd name="connsiteY2753" fmla="*/ 660329 h 1656843"/>
              <a:gd name="connsiteX2754" fmla="*/ 1161929 w 1728767"/>
              <a:gd name="connsiteY2754" fmla="*/ 642324 h 1656843"/>
              <a:gd name="connsiteX2755" fmla="*/ 1171148 w 1728767"/>
              <a:gd name="connsiteY2755" fmla="*/ 653865 h 1656843"/>
              <a:gd name="connsiteX2756" fmla="*/ 1171148 w 1728767"/>
              <a:gd name="connsiteY2756" fmla="*/ 662251 h 1656843"/>
              <a:gd name="connsiteX2757" fmla="*/ 1171148 w 1728767"/>
              <a:gd name="connsiteY2757" fmla="*/ 665046 h 1656843"/>
              <a:gd name="connsiteX2758" fmla="*/ 1180367 w 1728767"/>
              <a:gd name="connsiteY2758" fmla="*/ 665046 h 1656843"/>
              <a:gd name="connsiteX2759" fmla="*/ 1171148 w 1728767"/>
              <a:gd name="connsiteY2759" fmla="*/ 653865 h 1656843"/>
              <a:gd name="connsiteX2760" fmla="*/ 1180367 w 1728767"/>
              <a:gd name="connsiteY2760" fmla="*/ 642324 h 1656843"/>
              <a:gd name="connsiteX2761" fmla="*/ 1171148 w 1728767"/>
              <a:gd name="connsiteY2761" fmla="*/ 642324 h 1656843"/>
              <a:gd name="connsiteX2762" fmla="*/ 1133974 w 1728767"/>
              <a:gd name="connsiteY2762" fmla="*/ 642324 h 1656843"/>
              <a:gd name="connsiteX2763" fmla="*/ 1143193 w 1728767"/>
              <a:gd name="connsiteY2763" fmla="*/ 653865 h 1656843"/>
              <a:gd name="connsiteX2764" fmla="*/ 1143193 w 1728767"/>
              <a:gd name="connsiteY2764" fmla="*/ 665046 h 1656843"/>
              <a:gd name="connsiteX2765" fmla="*/ 1133974 w 1728767"/>
              <a:gd name="connsiteY2765" fmla="*/ 665046 h 1656843"/>
              <a:gd name="connsiteX2766" fmla="*/ 1133974 w 1728767"/>
              <a:gd name="connsiteY2766" fmla="*/ 676226 h 1656843"/>
              <a:gd name="connsiteX2767" fmla="*/ 1143193 w 1728767"/>
              <a:gd name="connsiteY2767" fmla="*/ 687406 h 1656843"/>
              <a:gd name="connsiteX2768" fmla="*/ 1143193 w 1728767"/>
              <a:gd name="connsiteY2768" fmla="*/ 676226 h 1656843"/>
              <a:gd name="connsiteX2769" fmla="*/ 1143193 w 1728767"/>
              <a:gd name="connsiteY2769" fmla="*/ 665046 h 1656843"/>
              <a:gd name="connsiteX2770" fmla="*/ 1152412 w 1728767"/>
              <a:gd name="connsiteY2770" fmla="*/ 665046 h 1656843"/>
              <a:gd name="connsiteX2771" fmla="*/ 1161929 w 1728767"/>
              <a:gd name="connsiteY2771" fmla="*/ 676226 h 1656843"/>
              <a:gd name="connsiteX2772" fmla="*/ 1161929 w 1728767"/>
              <a:gd name="connsiteY2772" fmla="*/ 665046 h 1656843"/>
              <a:gd name="connsiteX2773" fmla="*/ 1161929 w 1728767"/>
              <a:gd name="connsiteY2773" fmla="*/ 663648 h 1656843"/>
              <a:gd name="connsiteX2774" fmla="*/ 1161929 w 1728767"/>
              <a:gd name="connsiteY2774" fmla="*/ 662251 h 1656843"/>
              <a:gd name="connsiteX2775" fmla="*/ 1161929 w 1728767"/>
              <a:gd name="connsiteY2775" fmla="*/ 655263 h 1656843"/>
              <a:gd name="connsiteX2776" fmla="*/ 1161929 w 1728767"/>
              <a:gd name="connsiteY2776" fmla="*/ 653865 h 1656843"/>
              <a:gd name="connsiteX2777" fmla="*/ 1159550 w 1728767"/>
              <a:gd name="connsiteY2777" fmla="*/ 653865 h 1656843"/>
              <a:gd name="connsiteX2778" fmla="*/ 1153602 w 1728767"/>
              <a:gd name="connsiteY2778" fmla="*/ 653865 h 1656843"/>
              <a:gd name="connsiteX2779" fmla="*/ 1152412 w 1728767"/>
              <a:gd name="connsiteY2779" fmla="*/ 653865 h 1656843"/>
              <a:gd name="connsiteX2780" fmla="*/ 1152412 w 1728767"/>
              <a:gd name="connsiteY2780" fmla="*/ 655263 h 1656843"/>
              <a:gd name="connsiteX2781" fmla="*/ 1152412 w 1728767"/>
              <a:gd name="connsiteY2781" fmla="*/ 658058 h 1656843"/>
              <a:gd name="connsiteX2782" fmla="*/ 1152412 w 1728767"/>
              <a:gd name="connsiteY2782" fmla="*/ 658582 h 1656843"/>
              <a:gd name="connsiteX2783" fmla="*/ 1152412 w 1728767"/>
              <a:gd name="connsiteY2783" fmla="*/ 665046 h 1656843"/>
              <a:gd name="connsiteX2784" fmla="*/ 1143193 w 1728767"/>
              <a:gd name="connsiteY2784" fmla="*/ 653865 h 1656843"/>
              <a:gd name="connsiteX2785" fmla="*/ 1143193 w 1728767"/>
              <a:gd name="connsiteY2785" fmla="*/ 642324 h 1656843"/>
              <a:gd name="connsiteX2786" fmla="*/ 1013231 w 1728767"/>
              <a:gd name="connsiteY2786" fmla="*/ 642324 h 1656843"/>
              <a:gd name="connsiteX2787" fmla="*/ 1013231 w 1728767"/>
              <a:gd name="connsiteY2787" fmla="*/ 643767 h 1656843"/>
              <a:gd name="connsiteX2788" fmla="*/ 1013231 w 1728767"/>
              <a:gd name="connsiteY2788" fmla="*/ 653865 h 1656843"/>
              <a:gd name="connsiteX2789" fmla="*/ 1022450 w 1728767"/>
              <a:gd name="connsiteY2789" fmla="*/ 665046 h 1656843"/>
              <a:gd name="connsiteX2790" fmla="*/ 1031669 w 1728767"/>
              <a:gd name="connsiteY2790" fmla="*/ 665046 h 1656843"/>
              <a:gd name="connsiteX2791" fmla="*/ 1031669 w 1728767"/>
              <a:gd name="connsiteY2791" fmla="*/ 663648 h 1656843"/>
              <a:gd name="connsiteX2792" fmla="*/ 1031669 w 1728767"/>
              <a:gd name="connsiteY2792" fmla="*/ 653865 h 1656843"/>
              <a:gd name="connsiteX2793" fmla="*/ 1030517 w 1728767"/>
              <a:gd name="connsiteY2793" fmla="*/ 653865 h 1656843"/>
              <a:gd name="connsiteX2794" fmla="*/ 1025907 w 1728767"/>
              <a:gd name="connsiteY2794" fmla="*/ 653865 h 1656843"/>
              <a:gd name="connsiteX2795" fmla="*/ 1022450 w 1728767"/>
              <a:gd name="connsiteY2795" fmla="*/ 653865 h 1656843"/>
              <a:gd name="connsiteX2796" fmla="*/ 306914 w 1728767"/>
              <a:gd name="connsiteY2796" fmla="*/ 642324 h 1656843"/>
              <a:gd name="connsiteX2797" fmla="*/ 306914 w 1728767"/>
              <a:gd name="connsiteY2797" fmla="*/ 653865 h 1656843"/>
              <a:gd name="connsiteX2798" fmla="*/ 314980 w 1728767"/>
              <a:gd name="connsiteY2798" fmla="*/ 653865 h 1656843"/>
              <a:gd name="connsiteX2799" fmla="*/ 316133 w 1728767"/>
              <a:gd name="connsiteY2799" fmla="*/ 653865 h 1656843"/>
              <a:gd name="connsiteX2800" fmla="*/ 316133 w 1728767"/>
              <a:gd name="connsiteY2800" fmla="*/ 658058 h 1656843"/>
              <a:gd name="connsiteX2801" fmla="*/ 316133 w 1728767"/>
              <a:gd name="connsiteY2801" fmla="*/ 658582 h 1656843"/>
              <a:gd name="connsiteX2802" fmla="*/ 316133 w 1728767"/>
              <a:gd name="connsiteY2802" fmla="*/ 658757 h 1656843"/>
              <a:gd name="connsiteX2803" fmla="*/ 316133 w 1728767"/>
              <a:gd name="connsiteY2803" fmla="*/ 665046 h 1656843"/>
              <a:gd name="connsiteX2804" fmla="*/ 314980 w 1728767"/>
              <a:gd name="connsiteY2804" fmla="*/ 665046 h 1656843"/>
              <a:gd name="connsiteX2805" fmla="*/ 312676 w 1728767"/>
              <a:gd name="connsiteY2805" fmla="*/ 665046 h 1656843"/>
              <a:gd name="connsiteX2806" fmla="*/ 311523 w 1728767"/>
              <a:gd name="connsiteY2806" fmla="*/ 665046 h 1656843"/>
              <a:gd name="connsiteX2807" fmla="*/ 308066 w 1728767"/>
              <a:gd name="connsiteY2807" fmla="*/ 665046 h 1656843"/>
              <a:gd name="connsiteX2808" fmla="*/ 306914 w 1728767"/>
              <a:gd name="connsiteY2808" fmla="*/ 665046 h 1656843"/>
              <a:gd name="connsiteX2809" fmla="*/ 306914 w 1728767"/>
              <a:gd name="connsiteY2809" fmla="*/ 666443 h 1656843"/>
              <a:gd name="connsiteX2810" fmla="*/ 306914 w 1728767"/>
              <a:gd name="connsiteY2810" fmla="*/ 676226 h 1656843"/>
              <a:gd name="connsiteX2811" fmla="*/ 306914 w 1728767"/>
              <a:gd name="connsiteY2811" fmla="*/ 676226 h 1656843"/>
              <a:gd name="connsiteX2812" fmla="*/ 316133 w 1728767"/>
              <a:gd name="connsiteY2812" fmla="*/ 676226 h 1656843"/>
              <a:gd name="connsiteX2813" fmla="*/ 316133 w 1728767"/>
              <a:gd name="connsiteY2813" fmla="*/ 666443 h 1656843"/>
              <a:gd name="connsiteX2814" fmla="*/ 316133 w 1728767"/>
              <a:gd name="connsiteY2814" fmla="*/ 665046 h 1656843"/>
              <a:gd name="connsiteX2815" fmla="*/ 325352 w 1728767"/>
              <a:gd name="connsiteY2815" fmla="*/ 665046 h 1656843"/>
              <a:gd name="connsiteX2816" fmla="*/ 325352 w 1728767"/>
              <a:gd name="connsiteY2816" fmla="*/ 662251 h 1656843"/>
              <a:gd name="connsiteX2817" fmla="*/ 325352 w 1728767"/>
              <a:gd name="connsiteY2817" fmla="*/ 653865 h 1656843"/>
              <a:gd name="connsiteX2818" fmla="*/ 316133 w 1728767"/>
              <a:gd name="connsiteY2818" fmla="*/ 653865 h 1656843"/>
              <a:gd name="connsiteX2819" fmla="*/ 306914 w 1728767"/>
              <a:gd name="connsiteY2819" fmla="*/ 642324 h 1656843"/>
              <a:gd name="connsiteX2820" fmla="*/ 213828 w 1728767"/>
              <a:gd name="connsiteY2820" fmla="*/ 642324 h 1656843"/>
              <a:gd name="connsiteX2821" fmla="*/ 214981 w 1728767"/>
              <a:gd name="connsiteY2821" fmla="*/ 642324 h 1656843"/>
              <a:gd name="connsiteX2822" fmla="*/ 217286 w 1728767"/>
              <a:gd name="connsiteY2822" fmla="*/ 642324 h 1656843"/>
              <a:gd name="connsiteX2823" fmla="*/ 223048 w 1728767"/>
              <a:gd name="connsiteY2823" fmla="*/ 642324 h 1656843"/>
              <a:gd name="connsiteX2824" fmla="*/ 232564 w 1728767"/>
              <a:gd name="connsiteY2824" fmla="*/ 653865 h 1656843"/>
              <a:gd name="connsiteX2825" fmla="*/ 223048 w 1728767"/>
              <a:gd name="connsiteY2825" fmla="*/ 653865 h 1656843"/>
              <a:gd name="connsiteX2826" fmla="*/ 221895 w 1728767"/>
              <a:gd name="connsiteY2826" fmla="*/ 653865 h 1656843"/>
              <a:gd name="connsiteX2827" fmla="*/ 219590 w 1728767"/>
              <a:gd name="connsiteY2827" fmla="*/ 653865 h 1656843"/>
              <a:gd name="connsiteX2828" fmla="*/ 216133 w 1728767"/>
              <a:gd name="connsiteY2828" fmla="*/ 653865 h 1656843"/>
              <a:gd name="connsiteX2829" fmla="*/ 213828 w 1728767"/>
              <a:gd name="connsiteY2829" fmla="*/ 653865 h 1656843"/>
              <a:gd name="connsiteX2830" fmla="*/ 213828 w 1728767"/>
              <a:gd name="connsiteY2830" fmla="*/ 642324 h 1656843"/>
              <a:gd name="connsiteX2831" fmla="*/ 1273155 w 1728767"/>
              <a:gd name="connsiteY2831" fmla="*/ 631144 h 1656843"/>
              <a:gd name="connsiteX2832" fmla="*/ 1282672 w 1728767"/>
              <a:gd name="connsiteY2832" fmla="*/ 642324 h 1656843"/>
              <a:gd name="connsiteX2833" fmla="*/ 1282672 w 1728767"/>
              <a:gd name="connsiteY2833" fmla="*/ 631144 h 1656843"/>
              <a:gd name="connsiteX2834" fmla="*/ 1291891 w 1728767"/>
              <a:gd name="connsiteY2834" fmla="*/ 642324 h 1656843"/>
              <a:gd name="connsiteX2835" fmla="*/ 1291891 w 1728767"/>
              <a:gd name="connsiteY2835" fmla="*/ 643767 h 1656843"/>
              <a:gd name="connsiteX2836" fmla="*/ 1291891 w 1728767"/>
              <a:gd name="connsiteY2836" fmla="*/ 653865 h 1656843"/>
              <a:gd name="connsiteX2837" fmla="*/ 1291891 w 1728767"/>
              <a:gd name="connsiteY2837" fmla="*/ 655263 h 1656843"/>
              <a:gd name="connsiteX2838" fmla="*/ 1291891 w 1728767"/>
              <a:gd name="connsiteY2838" fmla="*/ 658058 h 1656843"/>
              <a:gd name="connsiteX2839" fmla="*/ 1291891 w 1728767"/>
              <a:gd name="connsiteY2839" fmla="*/ 658582 h 1656843"/>
              <a:gd name="connsiteX2840" fmla="*/ 1291891 w 1728767"/>
              <a:gd name="connsiteY2840" fmla="*/ 665046 h 1656843"/>
              <a:gd name="connsiteX2841" fmla="*/ 1282672 w 1728767"/>
              <a:gd name="connsiteY2841" fmla="*/ 653865 h 1656843"/>
              <a:gd name="connsiteX2842" fmla="*/ 1282672 w 1728767"/>
              <a:gd name="connsiteY2842" fmla="*/ 658582 h 1656843"/>
              <a:gd name="connsiteX2843" fmla="*/ 1282672 w 1728767"/>
              <a:gd name="connsiteY2843" fmla="*/ 665046 h 1656843"/>
              <a:gd name="connsiteX2844" fmla="*/ 1281482 w 1728767"/>
              <a:gd name="connsiteY2844" fmla="*/ 665046 h 1656843"/>
              <a:gd name="connsiteX2845" fmla="*/ 1279103 w 1728767"/>
              <a:gd name="connsiteY2845" fmla="*/ 665046 h 1656843"/>
              <a:gd name="connsiteX2846" fmla="*/ 1273155 w 1728767"/>
              <a:gd name="connsiteY2846" fmla="*/ 665046 h 1656843"/>
              <a:gd name="connsiteX2847" fmla="*/ 1273155 w 1728767"/>
              <a:gd name="connsiteY2847" fmla="*/ 663648 h 1656843"/>
              <a:gd name="connsiteX2848" fmla="*/ 1273155 w 1728767"/>
              <a:gd name="connsiteY2848" fmla="*/ 660853 h 1656843"/>
              <a:gd name="connsiteX2849" fmla="*/ 1273155 w 1728767"/>
              <a:gd name="connsiteY2849" fmla="*/ 660329 h 1656843"/>
              <a:gd name="connsiteX2850" fmla="*/ 1273155 w 1728767"/>
              <a:gd name="connsiteY2850" fmla="*/ 653865 h 1656843"/>
              <a:gd name="connsiteX2851" fmla="*/ 1263936 w 1728767"/>
              <a:gd name="connsiteY2851" fmla="*/ 642324 h 1656843"/>
              <a:gd name="connsiteX2852" fmla="*/ 1273155 w 1728767"/>
              <a:gd name="connsiteY2852" fmla="*/ 642324 h 1656843"/>
              <a:gd name="connsiteX2853" fmla="*/ 1273155 w 1728767"/>
              <a:gd name="connsiteY2853" fmla="*/ 635861 h 1656843"/>
              <a:gd name="connsiteX2854" fmla="*/ 1273155 w 1728767"/>
              <a:gd name="connsiteY2854" fmla="*/ 635337 h 1656843"/>
              <a:gd name="connsiteX2855" fmla="*/ 1273155 w 1728767"/>
              <a:gd name="connsiteY2855" fmla="*/ 631144 h 1656843"/>
              <a:gd name="connsiteX2856" fmla="*/ 1050405 w 1728767"/>
              <a:gd name="connsiteY2856" fmla="*/ 631144 h 1656843"/>
              <a:gd name="connsiteX2857" fmla="*/ 1050405 w 1728767"/>
              <a:gd name="connsiteY2857" fmla="*/ 642324 h 1656843"/>
              <a:gd name="connsiteX2858" fmla="*/ 1049216 w 1728767"/>
              <a:gd name="connsiteY2858" fmla="*/ 642324 h 1656843"/>
              <a:gd name="connsiteX2859" fmla="*/ 1042078 w 1728767"/>
              <a:gd name="connsiteY2859" fmla="*/ 642324 h 1656843"/>
              <a:gd name="connsiteX2860" fmla="*/ 1040888 w 1728767"/>
              <a:gd name="connsiteY2860" fmla="*/ 642324 h 1656843"/>
              <a:gd name="connsiteX2861" fmla="*/ 1040888 w 1728767"/>
              <a:gd name="connsiteY2861" fmla="*/ 653865 h 1656843"/>
              <a:gd name="connsiteX2862" fmla="*/ 1050405 w 1728767"/>
              <a:gd name="connsiteY2862" fmla="*/ 653865 h 1656843"/>
              <a:gd name="connsiteX2863" fmla="*/ 1050405 w 1728767"/>
              <a:gd name="connsiteY2863" fmla="*/ 642324 h 1656843"/>
              <a:gd name="connsiteX2864" fmla="*/ 1059624 w 1728767"/>
              <a:gd name="connsiteY2864" fmla="*/ 642324 h 1656843"/>
              <a:gd name="connsiteX2865" fmla="*/ 1059624 w 1728767"/>
              <a:gd name="connsiteY2865" fmla="*/ 640927 h 1656843"/>
              <a:gd name="connsiteX2866" fmla="*/ 1059624 w 1728767"/>
              <a:gd name="connsiteY2866" fmla="*/ 631144 h 1656843"/>
              <a:gd name="connsiteX2867" fmla="*/ 1058472 w 1728767"/>
              <a:gd name="connsiteY2867" fmla="*/ 631144 h 1656843"/>
              <a:gd name="connsiteX2868" fmla="*/ 1052710 w 1728767"/>
              <a:gd name="connsiteY2868" fmla="*/ 631144 h 1656843"/>
              <a:gd name="connsiteX2869" fmla="*/ 316133 w 1728767"/>
              <a:gd name="connsiteY2869" fmla="*/ 631144 h 1656843"/>
              <a:gd name="connsiteX2870" fmla="*/ 316133 w 1728767"/>
              <a:gd name="connsiteY2870" fmla="*/ 642324 h 1656843"/>
              <a:gd name="connsiteX2871" fmla="*/ 316133 w 1728767"/>
              <a:gd name="connsiteY2871" fmla="*/ 631144 h 1656843"/>
              <a:gd name="connsiteX2872" fmla="*/ 223048 w 1728767"/>
              <a:gd name="connsiteY2872" fmla="*/ 631144 h 1656843"/>
              <a:gd name="connsiteX2873" fmla="*/ 224237 w 1728767"/>
              <a:gd name="connsiteY2873" fmla="*/ 631144 h 1656843"/>
              <a:gd name="connsiteX2874" fmla="*/ 226616 w 1728767"/>
              <a:gd name="connsiteY2874" fmla="*/ 631144 h 1656843"/>
              <a:gd name="connsiteX2875" fmla="*/ 228996 w 1728767"/>
              <a:gd name="connsiteY2875" fmla="*/ 631144 h 1656843"/>
              <a:gd name="connsiteX2876" fmla="*/ 232564 w 1728767"/>
              <a:gd name="connsiteY2876" fmla="*/ 631144 h 1656843"/>
              <a:gd name="connsiteX2877" fmla="*/ 232564 w 1728767"/>
              <a:gd name="connsiteY2877" fmla="*/ 642324 h 1656843"/>
              <a:gd name="connsiteX2878" fmla="*/ 231375 w 1728767"/>
              <a:gd name="connsiteY2878" fmla="*/ 642324 h 1656843"/>
              <a:gd name="connsiteX2879" fmla="*/ 228996 w 1728767"/>
              <a:gd name="connsiteY2879" fmla="*/ 642324 h 1656843"/>
              <a:gd name="connsiteX2880" fmla="*/ 225427 w 1728767"/>
              <a:gd name="connsiteY2880" fmla="*/ 642324 h 1656843"/>
              <a:gd name="connsiteX2881" fmla="*/ 223048 w 1728767"/>
              <a:gd name="connsiteY2881" fmla="*/ 642324 h 1656843"/>
              <a:gd name="connsiteX2882" fmla="*/ 223048 w 1728767"/>
              <a:gd name="connsiteY2882" fmla="*/ 639529 h 1656843"/>
              <a:gd name="connsiteX2883" fmla="*/ 223048 w 1728767"/>
              <a:gd name="connsiteY2883" fmla="*/ 631144 h 1656843"/>
              <a:gd name="connsiteX2884" fmla="*/ 204609 w 1728767"/>
              <a:gd name="connsiteY2884" fmla="*/ 631144 h 1656843"/>
              <a:gd name="connsiteX2885" fmla="*/ 213828 w 1728767"/>
              <a:gd name="connsiteY2885" fmla="*/ 631144 h 1656843"/>
              <a:gd name="connsiteX2886" fmla="*/ 213828 w 1728767"/>
              <a:gd name="connsiteY2886" fmla="*/ 632542 h 1656843"/>
              <a:gd name="connsiteX2887" fmla="*/ 213828 w 1728767"/>
              <a:gd name="connsiteY2887" fmla="*/ 642324 h 1656843"/>
              <a:gd name="connsiteX2888" fmla="*/ 204609 w 1728767"/>
              <a:gd name="connsiteY2888" fmla="*/ 631144 h 1656843"/>
              <a:gd name="connsiteX2889" fmla="*/ 1227951 w 1728767"/>
              <a:gd name="connsiteY2889" fmla="*/ 622759 h 1656843"/>
              <a:gd name="connsiteX2890" fmla="*/ 1226761 w 1728767"/>
              <a:gd name="connsiteY2890" fmla="*/ 631144 h 1656843"/>
              <a:gd name="connsiteX2891" fmla="*/ 1227951 w 1728767"/>
              <a:gd name="connsiteY2891" fmla="*/ 631144 h 1656843"/>
              <a:gd name="connsiteX2892" fmla="*/ 1235089 w 1728767"/>
              <a:gd name="connsiteY2892" fmla="*/ 631144 h 1656843"/>
              <a:gd name="connsiteX2893" fmla="*/ 1236278 w 1728767"/>
              <a:gd name="connsiteY2893" fmla="*/ 631144 h 1656843"/>
              <a:gd name="connsiteX2894" fmla="*/ 1227951 w 1728767"/>
              <a:gd name="connsiteY2894" fmla="*/ 622759 h 1656843"/>
              <a:gd name="connsiteX2895" fmla="*/ 1282672 w 1728767"/>
              <a:gd name="connsiteY2895" fmla="*/ 619964 h 1656843"/>
              <a:gd name="connsiteX2896" fmla="*/ 1291891 w 1728767"/>
              <a:gd name="connsiteY2896" fmla="*/ 631144 h 1656843"/>
              <a:gd name="connsiteX2897" fmla="*/ 1291891 w 1728767"/>
              <a:gd name="connsiteY2897" fmla="*/ 621361 h 1656843"/>
              <a:gd name="connsiteX2898" fmla="*/ 1291891 w 1728767"/>
              <a:gd name="connsiteY2898" fmla="*/ 619964 h 1656843"/>
              <a:gd name="connsiteX2899" fmla="*/ 1301110 w 1728767"/>
              <a:gd name="connsiteY2899" fmla="*/ 619964 h 1656843"/>
              <a:gd name="connsiteX2900" fmla="*/ 1301110 w 1728767"/>
              <a:gd name="connsiteY2900" fmla="*/ 621361 h 1656843"/>
              <a:gd name="connsiteX2901" fmla="*/ 1301110 w 1728767"/>
              <a:gd name="connsiteY2901" fmla="*/ 626427 h 1656843"/>
              <a:gd name="connsiteX2902" fmla="*/ 1301110 w 1728767"/>
              <a:gd name="connsiteY2902" fmla="*/ 626952 h 1656843"/>
              <a:gd name="connsiteX2903" fmla="*/ 1301110 w 1728767"/>
              <a:gd name="connsiteY2903" fmla="*/ 631144 h 1656843"/>
              <a:gd name="connsiteX2904" fmla="*/ 1310330 w 1728767"/>
              <a:gd name="connsiteY2904" fmla="*/ 642324 h 1656843"/>
              <a:gd name="connsiteX2905" fmla="*/ 1301110 w 1728767"/>
              <a:gd name="connsiteY2905" fmla="*/ 642324 h 1656843"/>
              <a:gd name="connsiteX2906" fmla="*/ 1299958 w 1728767"/>
              <a:gd name="connsiteY2906" fmla="*/ 642324 h 1656843"/>
              <a:gd name="connsiteX2907" fmla="*/ 1294196 w 1728767"/>
              <a:gd name="connsiteY2907" fmla="*/ 642324 h 1656843"/>
              <a:gd name="connsiteX2908" fmla="*/ 1291891 w 1728767"/>
              <a:gd name="connsiteY2908" fmla="*/ 642324 h 1656843"/>
              <a:gd name="connsiteX2909" fmla="*/ 1282672 w 1728767"/>
              <a:gd name="connsiteY2909" fmla="*/ 631144 h 1656843"/>
              <a:gd name="connsiteX2910" fmla="*/ 1282672 w 1728767"/>
              <a:gd name="connsiteY2910" fmla="*/ 629747 h 1656843"/>
              <a:gd name="connsiteX2911" fmla="*/ 1282672 w 1728767"/>
              <a:gd name="connsiteY2911" fmla="*/ 624681 h 1656843"/>
              <a:gd name="connsiteX2912" fmla="*/ 1282672 w 1728767"/>
              <a:gd name="connsiteY2912" fmla="*/ 624156 h 1656843"/>
              <a:gd name="connsiteX2913" fmla="*/ 1282672 w 1728767"/>
              <a:gd name="connsiteY2913" fmla="*/ 619964 h 1656843"/>
              <a:gd name="connsiteX2914" fmla="*/ 297397 w 1728767"/>
              <a:gd name="connsiteY2914" fmla="*/ 619964 h 1656843"/>
              <a:gd name="connsiteX2915" fmla="*/ 297397 w 1728767"/>
              <a:gd name="connsiteY2915" fmla="*/ 631144 h 1656843"/>
              <a:gd name="connsiteX2916" fmla="*/ 297397 w 1728767"/>
              <a:gd name="connsiteY2916" fmla="*/ 642324 h 1656843"/>
              <a:gd name="connsiteX2917" fmla="*/ 288178 w 1728767"/>
              <a:gd name="connsiteY2917" fmla="*/ 642324 h 1656843"/>
              <a:gd name="connsiteX2918" fmla="*/ 288178 w 1728767"/>
              <a:gd name="connsiteY2918" fmla="*/ 631144 h 1656843"/>
              <a:gd name="connsiteX2919" fmla="*/ 278958 w 1728767"/>
              <a:gd name="connsiteY2919" fmla="*/ 631144 h 1656843"/>
              <a:gd name="connsiteX2920" fmla="*/ 288178 w 1728767"/>
              <a:gd name="connsiteY2920" fmla="*/ 642324 h 1656843"/>
              <a:gd name="connsiteX2921" fmla="*/ 289330 w 1728767"/>
              <a:gd name="connsiteY2921" fmla="*/ 642324 h 1656843"/>
              <a:gd name="connsiteX2922" fmla="*/ 291635 w 1728767"/>
              <a:gd name="connsiteY2922" fmla="*/ 642324 h 1656843"/>
              <a:gd name="connsiteX2923" fmla="*/ 293940 w 1728767"/>
              <a:gd name="connsiteY2923" fmla="*/ 642324 h 1656843"/>
              <a:gd name="connsiteX2924" fmla="*/ 297397 w 1728767"/>
              <a:gd name="connsiteY2924" fmla="*/ 642324 h 1656843"/>
              <a:gd name="connsiteX2925" fmla="*/ 297397 w 1728767"/>
              <a:gd name="connsiteY2925" fmla="*/ 631144 h 1656843"/>
              <a:gd name="connsiteX2926" fmla="*/ 298586 w 1728767"/>
              <a:gd name="connsiteY2926" fmla="*/ 631144 h 1656843"/>
              <a:gd name="connsiteX2927" fmla="*/ 304535 w 1728767"/>
              <a:gd name="connsiteY2927" fmla="*/ 631144 h 1656843"/>
              <a:gd name="connsiteX2928" fmla="*/ 306914 w 1728767"/>
              <a:gd name="connsiteY2928" fmla="*/ 631144 h 1656843"/>
              <a:gd name="connsiteX2929" fmla="*/ 297397 w 1728767"/>
              <a:gd name="connsiteY2929" fmla="*/ 619964 h 1656843"/>
              <a:gd name="connsiteX2930" fmla="*/ 232564 w 1728767"/>
              <a:gd name="connsiteY2930" fmla="*/ 619964 h 1656843"/>
              <a:gd name="connsiteX2931" fmla="*/ 236022 w 1728767"/>
              <a:gd name="connsiteY2931" fmla="*/ 619964 h 1656843"/>
              <a:gd name="connsiteX2932" fmla="*/ 239479 w 1728767"/>
              <a:gd name="connsiteY2932" fmla="*/ 619964 h 1656843"/>
              <a:gd name="connsiteX2933" fmla="*/ 241784 w 1728767"/>
              <a:gd name="connsiteY2933" fmla="*/ 619964 h 1656843"/>
              <a:gd name="connsiteX2934" fmla="*/ 241784 w 1728767"/>
              <a:gd name="connsiteY2934" fmla="*/ 631144 h 1656843"/>
              <a:gd name="connsiteX2935" fmla="*/ 241784 w 1728767"/>
              <a:gd name="connsiteY2935" fmla="*/ 642324 h 1656843"/>
              <a:gd name="connsiteX2936" fmla="*/ 232564 w 1728767"/>
              <a:gd name="connsiteY2936" fmla="*/ 631144 h 1656843"/>
              <a:gd name="connsiteX2937" fmla="*/ 232564 w 1728767"/>
              <a:gd name="connsiteY2937" fmla="*/ 619964 h 1656843"/>
              <a:gd name="connsiteX2938" fmla="*/ 213828 w 1728767"/>
              <a:gd name="connsiteY2938" fmla="*/ 619964 h 1656843"/>
              <a:gd name="connsiteX2939" fmla="*/ 223048 w 1728767"/>
              <a:gd name="connsiteY2939" fmla="*/ 619964 h 1656843"/>
              <a:gd name="connsiteX2940" fmla="*/ 223048 w 1728767"/>
              <a:gd name="connsiteY2940" fmla="*/ 621361 h 1656843"/>
              <a:gd name="connsiteX2941" fmla="*/ 223048 w 1728767"/>
              <a:gd name="connsiteY2941" fmla="*/ 631144 h 1656843"/>
              <a:gd name="connsiteX2942" fmla="*/ 213828 w 1728767"/>
              <a:gd name="connsiteY2942" fmla="*/ 619964 h 1656843"/>
              <a:gd name="connsiteX2943" fmla="*/ 195390 w 1728767"/>
              <a:gd name="connsiteY2943" fmla="*/ 619964 h 1656843"/>
              <a:gd name="connsiteX2944" fmla="*/ 204609 w 1728767"/>
              <a:gd name="connsiteY2944" fmla="*/ 631144 h 1656843"/>
              <a:gd name="connsiteX2945" fmla="*/ 1301110 w 1728767"/>
              <a:gd name="connsiteY2945" fmla="*/ 608423 h 1656843"/>
              <a:gd name="connsiteX2946" fmla="*/ 1306872 w 1728767"/>
              <a:gd name="connsiteY2946" fmla="*/ 608423 h 1656843"/>
              <a:gd name="connsiteX2947" fmla="*/ 1310330 w 1728767"/>
              <a:gd name="connsiteY2947" fmla="*/ 608423 h 1656843"/>
              <a:gd name="connsiteX2948" fmla="*/ 1319846 w 1728767"/>
              <a:gd name="connsiteY2948" fmla="*/ 619964 h 1656843"/>
              <a:gd name="connsiteX2949" fmla="*/ 1318657 w 1728767"/>
              <a:gd name="connsiteY2949" fmla="*/ 619964 h 1656843"/>
              <a:gd name="connsiteX2950" fmla="*/ 1310330 w 1728767"/>
              <a:gd name="connsiteY2950" fmla="*/ 619964 h 1656843"/>
              <a:gd name="connsiteX2951" fmla="*/ 1310330 w 1728767"/>
              <a:gd name="connsiteY2951" fmla="*/ 631144 h 1656843"/>
              <a:gd name="connsiteX2952" fmla="*/ 1301110 w 1728767"/>
              <a:gd name="connsiteY2952" fmla="*/ 619964 h 1656843"/>
              <a:gd name="connsiteX2953" fmla="*/ 1301110 w 1728767"/>
              <a:gd name="connsiteY2953" fmla="*/ 608423 h 1656843"/>
              <a:gd name="connsiteX2954" fmla="*/ 1171148 w 1728767"/>
              <a:gd name="connsiteY2954" fmla="*/ 608423 h 1656843"/>
              <a:gd name="connsiteX2955" fmla="*/ 1171148 w 1728767"/>
              <a:gd name="connsiteY2955" fmla="*/ 619964 h 1656843"/>
              <a:gd name="connsiteX2956" fmla="*/ 1180367 w 1728767"/>
              <a:gd name="connsiteY2956" fmla="*/ 619964 h 1656843"/>
              <a:gd name="connsiteX2957" fmla="*/ 1186129 w 1728767"/>
              <a:gd name="connsiteY2957" fmla="*/ 619964 h 1656843"/>
              <a:gd name="connsiteX2958" fmla="*/ 1189587 w 1728767"/>
              <a:gd name="connsiteY2958" fmla="*/ 619964 h 1656843"/>
              <a:gd name="connsiteX2959" fmla="*/ 1180367 w 1728767"/>
              <a:gd name="connsiteY2959" fmla="*/ 608423 h 1656843"/>
              <a:gd name="connsiteX2960" fmla="*/ 1059624 w 1728767"/>
              <a:gd name="connsiteY2960" fmla="*/ 608423 h 1656843"/>
              <a:gd name="connsiteX2961" fmla="*/ 1068844 w 1728767"/>
              <a:gd name="connsiteY2961" fmla="*/ 619964 h 1656843"/>
              <a:gd name="connsiteX2962" fmla="*/ 1068844 w 1728767"/>
              <a:gd name="connsiteY2962" fmla="*/ 621361 h 1656843"/>
              <a:gd name="connsiteX2963" fmla="*/ 1068844 w 1728767"/>
              <a:gd name="connsiteY2963" fmla="*/ 626427 h 1656843"/>
              <a:gd name="connsiteX2964" fmla="*/ 1068844 w 1728767"/>
              <a:gd name="connsiteY2964" fmla="*/ 626952 h 1656843"/>
              <a:gd name="connsiteX2965" fmla="*/ 1068844 w 1728767"/>
              <a:gd name="connsiteY2965" fmla="*/ 628349 h 1656843"/>
              <a:gd name="connsiteX2966" fmla="*/ 1068844 w 1728767"/>
              <a:gd name="connsiteY2966" fmla="*/ 629747 h 1656843"/>
              <a:gd name="connsiteX2967" fmla="*/ 1068844 w 1728767"/>
              <a:gd name="connsiteY2967" fmla="*/ 631144 h 1656843"/>
              <a:gd name="connsiteX2968" fmla="*/ 1068844 w 1728767"/>
              <a:gd name="connsiteY2968" fmla="*/ 619964 h 1656843"/>
              <a:gd name="connsiteX2969" fmla="*/ 1068844 w 1728767"/>
              <a:gd name="connsiteY2969" fmla="*/ 608423 h 1656843"/>
              <a:gd name="connsiteX2970" fmla="*/ 1078063 w 1728767"/>
              <a:gd name="connsiteY2970" fmla="*/ 619964 h 1656843"/>
              <a:gd name="connsiteX2971" fmla="*/ 1078063 w 1728767"/>
              <a:gd name="connsiteY2971" fmla="*/ 608423 h 1656843"/>
              <a:gd name="connsiteX2972" fmla="*/ 1068844 w 1728767"/>
              <a:gd name="connsiteY2972" fmla="*/ 608423 h 1656843"/>
              <a:gd name="connsiteX2973" fmla="*/ 483270 w 1728767"/>
              <a:gd name="connsiteY2973" fmla="*/ 608423 h 1656843"/>
              <a:gd name="connsiteX2974" fmla="*/ 483270 w 1728767"/>
              <a:gd name="connsiteY2974" fmla="*/ 619964 h 1656843"/>
              <a:gd name="connsiteX2975" fmla="*/ 485649 w 1728767"/>
              <a:gd name="connsiteY2975" fmla="*/ 619964 h 1656843"/>
              <a:gd name="connsiteX2976" fmla="*/ 492786 w 1728767"/>
              <a:gd name="connsiteY2976" fmla="*/ 619964 h 1656843"/>
              <a:gd name="connsiteX2977" fmla="*/ 492786 w 1728767"/>
              <a:gd name="connsiteY2977" fmla="*/ 608423 h 1656843"/>
              <a:gd name="connsiteX2978" fmla="*/ 483270 w 1728767"/>
              <a:gd name="connsiteY2978" fmla="*/ 608423 h 1656843"/>
              <a:gd name="connsiteX2979" fmla="*/ 371746 w 1728767"/>
              <a:gd name="connsiteY2979" fmla="*/ 608423 h 1656843"/>
              <a:gd name="connsiteX2980" fmla="*/ 371746 w 1728767"/>
              <a:gd name="connsiteY2980" fmla="*/ 609866 h 1656843"/>
              <a:gd name="connsiteX2981" fmla="*/ 371746 w 1728767"/>
              <a:gd name="connsiteY2981" fmla="*/ 618521 h 1656843"/>
              <a:gd name="connsiteX2982" fmla="*/ 371746 w 1728767"/>
              <a:gd name="connsiteY2982" fmla="*/ 619964 h 1656843"/>
              <a:gd name="connsiteX2983" fmla="*/ 375315 w 1728767"/>
              <a:gd name="connsiteY2983" fmla="*/ 619964 h 1656843"/>
              <a:gd name="connsiteX2984" fmla="*/ 381263 w 1728767"/>
              <a:gd name="connsiteY2984" fmla="*/ 619964 h 1656843"/>
              <a:gd name="connsiteX2985" fmla="*/ 381263 w 1728767"/>
              <a:gd name="connsiteY2985" fmla="*/ 631144 h 1656843"/>
              <a:gd name="connsiteX2986" fmla="*/ 382415 w 1728767"/>
              <a:gd name="connsiteY2986" fmla="*/ 631144 h 1656843"/>
              <a:gd name="connsiteX2987" fmla="*/ 389330 w 1728767"/>
              <a:gd name="connsiteY2987" fmla="*/ 631144 h 1656843"/>
              <a:gd name="connsiteX2988" fmla="*/ 390482 w 1728767"/>
              <a:gd name="connsiteY2988" fmla="*/ 631144 h 1656843"/>
              <a:gd name="connsiteX2989" fmla="*/ 381263 w 1728767"/>
              <a:gd name="connsiteY2989" fmla="*/ 619964 h 1656843"/>
              <a:gd name="connsiteX2990" fmla="*/ 371746 w 1728767"/>
              <a:gd name="connsiteY2990" fmla="*/ 608423 h 1656843"/>
              <a:gd name="connsiteX2991" fmla="*/ 334571 w 1728767"/>
              <a:gd name="connsiteY2991" fmla="*/ 608423 h 1656843"/>
              <a:gd name="connsiteX2992" fmla="*/ 344088 w 1728767"/>
              <a:gd name="connsiteY2992" fmla="*/ 619964 h 1656843"/>
              <a:gd name="connsiteX2993" fmla="*/ 344088 w 1728767"/>
              <a:gd name="connsiteY2993" fmla="*/ 608423 h 1656843"/>
              <a:gd name="connsiteX2994" fmla="*/ 335761 w 1728767"/>
              <a:gd name="connsiteY2994" fmla="*/ 608423 h 1656843"/>
              <a:gd name="connsiteX2995" fmla="*/ 334571 w 1728767"/>
              <a:gd name="connsiteY2995" fmla="*/ 608423 h 1656843"/>
              <a:gd name="connsiteX2996" fmla="*/ 241784 w 1728767"/>
              <a:gd name="connsiteY2996" fmla="*/ 608423 h 1656843"/>
              <a:gd name="connsiteX2997" fmla="*/ 245241 w 1728767"/>
              <a:gd name="connsiteY2997" fmla="*/ 608423 h 1656843"/>
              <a:gd name="connsiteX2998" fmla="*/ 251003 w 1728767"/>
              <a:gd name="connsiteY2998" fmla="*/ 608423 h 1656843"/>
              <a:gd name="connsiteX2999" fmla="*/ 241784 w 1728767"/>
              <a:gd name="connsiteY2999" fmla="*/ 619964 h 1656843"/>
              <a:gd name="connsiteX3000" fmla="*/ 241784 w 1728767"/>
              <a:gd name="connsiteY3000" fmla="*/ 608423 h 1656843"/>
              <a:gd name="connsiteX3001" fmla="*/ 223048 w 1728767"/>
              <a:gd name="connsiteY3001" fmla="*/ 608423 h 1656843"/>
              <a:gd name="connsiteX3002" fmla="*/ 232564 w 1728767"/>
              <a:gd name="connsiteY3002" fmla="*/ 619964 h 1656843"/>
              <a:gd name="connsiteX3003" fmla="*/ 223048 w 1728767"/>
              <a:gd name="connsiteY3003" fmla="*/ 619964 h 1656843"/>
              <a:gd name="connsiteX3004" fmla="*/ 223048 w 1728767"/>
              <a:gd name="connsiteY3004" fmla="*/ 608423 h 1656843"/>
              <a:gd name="connsiteX3005" fmla="*/ 1357021 w 1728767"/>
              <a:gd name="connsiteY3005" fmla="*/ 597243 h 1656843"/>
              <a:gd name="connsiteX3006" fmla="*/ 1357021 w 1728767"/>
              <a:gd name="connsiteY3006" fmla="*/ 608423 h 1656843"/>
              <a:gd name="connsiteX3007" fmla="*/ 1357021 w 1728767"/>
              <a:gd name="connsiteY3007" fmla="*/ 597243 h 1656843"/>
              <a:gd name="connsiteX3008" fmla="*/ 1338285 w 1728767"/>
              <a:gd name="connsiteY3008" fmla="*/ 597243 h 1656843"/>
              <a:gd name="connsiteX3009" fmla="*/ 1347802 w 1728767"/>
              <a:gd name="connsiteY3009" fmla="*/ 597243 h 1656843"/>
              <a:gd name="connsiteX3010" fmla="*/ 1347802 w 1728767"/>
              <a:gd name="connsiteY3010" fmla="*/ 598640 h 1656843"/>
              <a:gd name="connsiteX3011" fmla="*/ 1347802 w 1728767"/>
              <a:gd name="connsiteY3011" fmla="*/ 605628 h 1656843"/>
              <a:gd name="connsiteX3012" fmla="*/ 1347802 w 1728767"/>
              <a:gd name="connsiteY3012" fmla="*/ 608423 h 1656843"/>
              <a:gd name="connsiteX3013" fmla="*/ 1338285 w 1728767"/>
              <a:gd name="connsiteY3013" fmla="*/ 597243 h 1656843"/>
              <a:gd name="connsiteX3014" fmla="*/ 1115238 w 1728767"/>
              <a:gd name="connsiteY3014" fmla="*/ 597243 h 1656843"/>
              <a:gd name="connsiteX3015" fmla="*/ 1115238 w 1728767"/>
              <a:gd name="connsiteY3015" fmla="*/ 608423 h 1656843"/>
              <a:gd name="connsiteX3016" fmla="*/ 1115238 w 1728767"/>
              <a:gd name="connsiteY3016" fmla="*/ 597243 h 1656843"/>
              <a:gd name="connsiteX3017" fmla="*/ 1096799 w 1728767"/>
              <a:gd name="connsiteY3017" fmla="*/ 597243 h 1656843"/>
              <a:gd name="connsiteX3018" fmla="*/ 1096799 w 1728767"/>
              <a:gd name="connsiteY3018" fmla="*/ 607025 h 1656843"/>
              <a:gd name="connsiteX3019" fmla="*/ 1096799 w 1728767"/>
              <a:gd name="connsiteY3019" fmla="*/ 608423 h 1656843"/>
              <a:gd name="connsiteX3020" fmla="*/ 1106018 w 1728767"/>
              <a:gd name="connsiteY3020" fmla="*/ 608423 h 1656843"/>
              <a:gd name="connsiteX3021" fmla="*/ 1106018 w 1728767"/>
              <a:gd name="connsiteY3021" fmla="*/ 609866 h 1656843"/>
              <a:gd name="connsiteX3022" fmla="*/ 1106018 w 1728767"/>
              <a:gd name="connsiteY3022" fmla="*/ 619964 h 1656843"/>
              <a:gd name="connsiteX3023" fmla="*/ 1115238 w 1728767"/>
              <a:gd name="connsiteY3023" fmla="*/ 619964 h 1656843"/>
              <a:gd name="connsiteX3024" fmla="*/ 1106018 w 1728767"/>
              <a:gd name="connsiteY3024" fmla="*/ 608423 h 1656843"/>
              <a:gd name="connsiteX3025" fmla="*/ 1096799 w 1728767"/>
              <a:gd name="connsiteY3025" fmla="*/ 597243 h 1656843"/>
              <a:gd name="connsiteX3026" fmla="*/ 1078063 w 1728767"/>
              <a:gd name="connsiteY3026" fmla="*/ 597243 h 1656843"/>
              <a:gd name="connsiteX3027" fmla="*/ 1087580 w 1728767"/>
              <a:gd name="connsiteY3027" fmla="*/ 608423 h 1656843"/>
              <a:gd name="connsiteX3028" fmla="*/ 1078063 w 1728767"/>
              <a:gd name="connsiteY3028" fmla="*/ 597243 h 1656843"/>
              <a:gd name="connsiteX3029" fmla="*/ 353307 w 1728767"/>
              <a:gd name="connsiteY3029" fmla="*/ 597243 h 1656843"/>
              <a:gd name="connsiteX3030" fmla="*/ 362527 w 1728767"/>
              <a:gd name="connsiteY3030" fmla="*/ 608423 h 1656843"/>
              <a:gd name="connsiteX3031" fmla="*/ 353307 w 1728767"/>
              <a:gd name="connsiteY3031" fmla="*/ 597243 h 1656843"/>
              <a:gd name="connsiteX3032" fmla="*/ 316133 w 1728767"/>
              <a:gd name="connsiteY3032" fmla="*/ 597243 h 1656843"/>
              <a:gd name="connsiteX3033" fmla="*/ 325352 w 1728767"/>
              <a:gd name="connsiteY3033" fmla="*/ 608423 h 1656843"/>
              <a:gd name="connsiteX3034" fmla="*/ 316133 w 1728767"/>
              <a:gd name="connsiteY3034" fmla="*/ 597243 h 1656843"/>
              <a:gd name="connsiteX3035" fmla="*/ 269739 w 1728767"/>
              <a:gd name="connsiteY3035" fmla="*/ 597243 h 1656843"/>
              <a:gd name="connsiteX3036" fmla="*/ 278958 w 1728767"/>
              <a:gd name="connsiteY3036" fmla="*/ 608423 h 1656843"/>
              <a:gd name="connsiteX3037" fmla="*/ 204609 w 1728767"/>
              <a:gd name="connsiteY3037" fmla="*/ 597243 h 1656843"/>
              <a:gd name="connsiteX3038" fmla="*/ 205762 w 1728767"/>
              <a:gd name="connsiteY3038" fmla="*/ 597243 h 1656843"/>
              <a:gd name="connsiteX3039" fmla="*/ 213828 w 1728767"/>
              <a:gd name="connsiteY3039" fmla="*/ 597243 h 1656843"/>
              <a:gd name="connsiteX3040" fmla="*/ 213828 w 1728767"/>
              <a:gd name="connsiteY3040" fmla="*/ 598640 h 1656843"/>
              <a:gd name="connsiteX3041" fmla="*/ 213828 w 1728767"/>
              <a:gd name="connsiteY3041" fmla="*/ 608423 h 1656843"/>
              <a:gd name="connsiteX3042" fmla="*/ 254893 w 1728767"/>
              <a:gd name="connsiteY3042" fmla="*/ 592526 h 1656843"/>
              <a:gd name="connsiteX3043" fmla="*/ 260222 w 1728767"/>
              <a:gd name="connsiteY3043" fmla="*/ 597243 h 1656843"/>
              <a:gd name="connsiteX3044" fmla="*/ 251003 w 1728767"/>
              <a:gd name="connsiteY3044" fmla="*/ 597243 h 1656843"/>
              <a:gd name="connsiteX3045" fmla="*/ 254893 w 1728767"/>
              <a:gd name="connsiteY3045" fmla="*/ 592526 h 1656843"/>
              <a:gd name="connsiteX3046" fmla="*/ 1319846 w 1728767"/>
              <a:gd name="connsiteY3046" fmla="*/ 586062 h 1656843"/>
              <a:gd name="connsiteX3047" fmla="*/ 1319846 w 1728767"/>
              <a:gd name="connsiteY3047" fmla="*/ 597243 h 1656843"/>
              <a:gd name="connsiteX3048" fmla="*/ 1318657 w 1728767"/>
              <a:gd name="connsiteY3048" fmla="*/ 597243 h 1656843"/>
              <a:gd name="connsiteX3049" fmla="*/ 1317467 w 1728767"/>
              <a:gd name="connsiteY3049" fmla="*/ 597243 h 1656843"/>
              <a:gd name="connsiteX3050" fmla="*/ 1310330 w 1728767"/>
              <a:gd name="connsiteY3050" fmla="*/ 597243 h 1656843"/>
              <a:gd name="connsiteX3051" fmla="*/ 1319846 w 1728767"/>
              <a:gd name="connsiteY3051" fmla="*/ 586062 h 1656843"/>
              <a:gd name="connsiteX3052" fmla="*/ 1208323 w 1728767"/>
              <a:gd name="connsiteY3052" fmla="*/ 586062 h 1656843"/>
              <a:gd name="connsiteX3053" fmla="*/ 1208323 w 1728767"/>
              <a:gd name="connsiteY3053" fmla="*/ 597243 h 1656843"/>
              <a:gd name="connsiteX3054" fmla="*/ 1199103 w 1728767"/>
              <a:gd name="connsiteY3054" fmla="*/ 597243 h 1656843"/>
              <a:gd name="connsiteX3055" fmla="*/ 1199103 w 1728767"/>
              <a:gd name="connsiteY3055" fmla="*/ 608423 h 1656843"/>
              <a:gd name="connsiteX3056" fmla="*/ 1189587 w 1728767"/>
              <a:gd name="connsiteY3056" fmla="*/ 597243 h 1656843"/>
              <a:gd name="connsiteX3057" fmla="*/ 1189587 w 1728767"/>
              <a:gd name="connsiteY3057" fmla="*/ 608423 h 1656843"/>
              <a:gd name="connsiteX3058" fmla="*/ 1199103 w 1728767"/>
              <a:gd name="connsiteY3058" fmla="*/ 608423 h 1656843"/>
              <a:gd name="connsiteX3059" fmla="*/ 1199103 w 1728767"/>
              <a:gd name="connsiteY3059" fmla="*/ 619964 h 1656843"/>
              <a:gd name="connsiteX3060" fmla="*/ 1200256 w 1728767"/>
              <a:gd name="connsiteY3060" fmla="*/ 619964 h 1656843"/>
              <a:gd name="connsiteX3061" fmla="*/ 1207170 w 1728767"/>
              <a:gd name="connsiteY3061" fmla="*/ 619964 h 1656843"/>
              <a:gd name="connsiteX3062" fmla="*/ 1208323 w 1728767"/>
              <a:gd name="connsiteY3062" fmla="*/ 619964 h 1656843"/>
              <a:gd name="connsiteX3063" fmla="*/ 1199103 w 1728767"/>
              <a:gd name="connsiteY3063" fmla="*/ 608423 h 1656843"/>
              <a:gd name="connsiteX3064" fmla="*/ 1208323 w 1728767"/>
              <a:gd name="connsiteY3064" fmla="*/ 608423 h 1656843"/>
              <a:gd name="connsiteX3065" fmla="*/ 1208323 w 1728767"/>
              <a:gd name="connsiteY3065" fmla="*/ 607025 h 1656843"/>
              <a:gd name="connsiteX3066" fmla="*/ 1208323 w 1728767"/>
              <a:gd name="connsiteY3066" fmla="*/ 598640 h 1656843"/>
              <a:gd name="connsiteX3067" fmla="*/ 1208323 w 1728767"/>
              <a:gd name="connsiteY3067" fmla="*/ 597243 h 1656843"/>
              <a:gd name="connsiteX3068" fmla="*/ 1217542 w 1728767"/>
              <a:gd name="connsiteY3068" fmla="*/ 597243 h 1656843"/>
              <a:gd name="connsiteX3069" fmla="*/ 1208323 w 1728767"/>
              <a:gd name="connsiteY3069" fmla="*/ 586062 h 1656843"/>
              <a:gd name="connsiteX3070" fmla="*/ 325352 w 1728767"/>
              <a:gd name="connsiteY3070" fmla="*/ 586062 h 1656843"/>
              <a:gd name="connsiteX3071" fmla="*/ 325352 w 1728767"/>
              <a:gd name="connsiteY3071" fmla="*/ 597243 h 1656843"/>
              <a:gd name="connsiteX3072" fmla="*/ 316133 w 1728767"/>
              <a:gd name="connsiteY3072" fmla="*/ 597243 h 1656843"/>
              <a:gd name="connsiteX3073" fmla="*/ 316133 w 1728767"/>
              <a:gd name="connsiteY3073" fmla="*/ 608423 h 1656843"/>
              <a:gd name="connsiteX3074" fmla="*/ 306914 w 1728767"/>
              <a:gd name="connsiteY3074" fmla="*/ 608423 h 1656843"/>
              <a:gd name="connsiteX3075" fmla="*/ 306914 w 1728767"/>
              <a:gd name="connsiteY3075" fmla="*/ 609866 h 1656843"/>
              <a:gd name="connsiteX3076" fmla="*/ 306914 w 1728767"/>
              <a:gd name="connsiteY3076" fmla="*/ 611308 h 1656843"/>
              <a:gd name="connsiteX3077" fmla="*/ 306914 w 1728767"/>
              <a:gd name="connsiteY3077" fmla="*/ 619964 h 1656843"/>
              <a:gd name="connsiteX3078" fmla="*/ 313828 w 1728767"/>
              <a:gd name="connsiteY3078" fmla="*/ 619964 h 1656843"/>
              <a:gd name="connsiteX3079" fmla="*/ 316133 w 1728767"/>
              <a:gd name="connsiteY3079" fmla="*/ 619964 h 1656843"/>
              <a:gd name="connsiteX3080" fmla="*/ 316133 w 1728767"/>
              <a:gd name="connsiteY3080" fmla="*/ 618521 h 1656843"/>
              <a:gd name="connsiteX3081" fmla="*/ 316133 w 1728767"/>
              <a:gd name="connsiteY3081" fmla="*/ 609866 h 1656843"/>
              <a:gd name="connsiteX3082" fmla="*/ 316133 w 1728767"/>
              <a:gd name="connsiteY3082" fmla="*/ 608423 h 1656843"/>
              <a:gd name="connsiteX3083" fmla="*/ 325352 w 1728767"/>
              <a:gd name="connsiteY3083" fmla="*/ 608423 h 1656843"/>
              <a:gd name="connsiteX3084" fmla="*/ 325352 w 1728767"/>
              <a:gd name="connsiteY3084" fmla="*/ 604230 h 1656843"/>
              <a:gd name="connsiteX3085" fmla="*/ 325352 w 1728767"/>
              <a:gd name="connsiteY3085" fmla="*/ 603706 h 1656843"/>
              <a:gd name="connsiteX3086" fmla="*/ 325352 w 1728767"/>
              <a:gd name="connsiteY3086" fmla="*/ 597243 h 1656843"/>
              <a:gd name="connsiteX3087" fmla="*/ 325352 w 1728767"/>
              <a:gd name="connsiteY3087" fmla="*/ 586062 h 1656843"/>
              <a:gd name="connsiteX3088" fmla="*/ 278958 w 1728767"/>
              <a:gd name="connsiteY3088" fmla="*/ 586062 h 1656843"/>
              <a:gd name="connsiteX3089" fmla="*/ 280111 w 1728767"/>
              <a:gd name="connsiteY3089" fmla="*/ 586062 h 1656843"/>
              <a:gd name="connsiteX3090" fmla="*/ 288178 w 1728767"/>
              <a:gd name="connsiteY3090" fmla="*/ 586062 h 1656843"/>
              <a:gd name="connsiteX3091" fmla="*/ 288178 w 1728767"/>
              <a:gd name="connsiteY3091" fmla="*/ 597243 h 1656843"/>
              <a:gd name="connsiteX3092" fmla="*/ 278958 w 1728767"/>
              <a:gd name="connsiteY3092" fmla="*/ 586062 h 1656843"/>
              <a:gd name="connsiteX3093" fmla="*/ 251003 w 1728767"/>
              <a:gd name="connsiteY3093" fmla="*/ 586062 h 1656843"/>
              <a:gd name="connsiteX3094" fmla="*/ 260222 w 1728767"/>
              <a:gd name="connsiteY3094" fmla="*/ 586062 h 1656843"/>
              <a:gd name="connsiteX3095" fmla="*/ 260222 w 1728767"/>
              <a:gd name="connsiteY3095" fmla="*/ 594448 h 1656843"/>
              <a:gd name="connsiteX3096" fmla="*/ 260222 w 1728767"/>
              <a:gd name="connsiteY3096" fmla="*/ 595845 h 1656843"/>
              <a:gd name="connsiteX3097" fmla="*/ 260222 w 1728767"/>
              <a:gd name="connsiteY3097" fmla="*/ 597243 h 1656843"/>
              <a:gd name="connsiteX3098" fmla="*/ 251003 w 1728767"/>
              <a:gd name="connsiteY3098" fmla="*/ 586062 h 1656843"/>
              <a:gd name="connsiteX3099" fmla="*/ 995647 w 1728767"/>
              <a:gd name="connsiteY3099" fmla="*/ 577677 h 1656843"/>
              <a:gd name="connsiteX3100" fmla="*/ 1003714 w 1728767"/>
              <a:gd name="connsiteY3100" fmla="*/ 586062 h 1656843"/>
              <a:gd name="connsiteX3101" fmla="*/ 1002561 w 1728767"/>
              <a:gd name="connsiteY3101" fmla="*/ 586062 h 1656843"/>
              <a:gd name="connsiteX3102" fmla="*/ 995647 w 1728767"/>
              <a:gd name="connsiteY3102" fmla="*/ 586062 h 1656843"/>
              <a:gd name="connsiteX3103" fmla="*/ 994495 w 1728767"/>
              <a:gd name="connsiteY3103" fmla="*/ 586062 h 1656843"/>
              <a:gd name="connsiteX3104" fmla="*/ 995647 w 1728767"/>
              <a:gd name="connsiteY3104" fmla="*/ 577677 h 1656843"/>
              <a:gd name="connsiteX3105" fmla="*/ 976056 w 1728767"/>
              <a:gd name="connsiteY3105" fmla="*/ 574882 h 1656843"/>
              <a:gd name="connsiteX3106" fmla="*/ 985275 w 1728767"/>
              <a:gd name="connsiteY3106" fmla="*/ 586062 h 1656843"/>
              <a:gd name="connsiteX3107" fmla="*/ 985275 w 1728767"/>
              <a:gd name="connsiteY3107" fmla="*/ 574882 h 1656843"/>
              <a:gd name="connsiteX3108" fmla="*/ 976056 w 1728767"/>
              <a:gd name="connsiteY3108" fmla="*/ 574882 h 1656843"/>
              <a:gd name="connsiteX3109" fmla="*/ 334571 w 1728767"/>
              <a:gd name="connsiteY3109" fmla="*/ 574882 h 1656843"/>
              <a:gd name="connsiteX3110" fmla="*/ 334571 w 1728767"/>
              <a:gd name="connsiteY3110" fmla="*/ 586062 h 1656843"/>
              <a:gd name="connsiteX3111" fmla="*/ 338140 w 1728767"/>
              <a:gd name="connsiteY3111" fmla="*/ 586062 h 1656843"/>
              <a:gd name="connsiteX3112" fmla="*/ 341709 w 1728767"/>
              <a:gd name="connsiteY3112" fmla="*/ 586062 h 1656843"/>
              <a:gd name="connsiteX3113" fmla="*/ 344088 w 1728767"/>
              <a:gd name="connsiteY3113" fmla="*/ 586062 h 1656843"/>
              <a:gd name="connsiteX3114" fmla="*/ 344088 w 1728767"/>
              <a:gd name="connsiteY3114" fmla="*/ 574882 h 1656843"/>
              <a:gd name="connsiteX3115" fmla="*/ 1357021 w 1728767"/>
              <a:gd name="connsiteY3115" fmla="*/ 563702 h 1656843"/>
              <a:gd name="connsiteX3116" fmla="*/ 1366240 w 1728767"/>
              <a:gd name="connsiteY3116" fmla="*/ 574882 h 1656843"/>
              <a:gd name="connsiteX3117" fmla="*/ 1365088 w 1728767"/>
              <a:gd name="connsiteY3117" fmla="*/ 574882 h 1656843"/>
              <a:gd name="connsiteX3118" fmla="*/ 1359326 w 1728767"/>
              <a:gd name="connsiteY3118" fmla="*/ 574882 h 1656843"/>
              <a:gd name="connsiteX3119" fmla="*/ 1358174 w 1728767"/>
              <a:gd name="connsiteY3119" fmla="*/ 574882 h 1656843"/>
              <a:gd name="connsiteX3120" fmla="*/ 1357021 w 1728767"/>
              <a:gd name="connsiteY3120" fmla="*/ 574882 h 1656843"/>
              <a:gd name="connsiteX3121" fmla="*/ 1357021 w 1728767"/>
              <a:gd name="connsiteY3121" fmla="*/ 563702 h 1656843"/>
              <a:gd name="connsiteX3122" fmla="*/ 1338285 w 1728767"/>
              <a:gd name="connsiteY3122" fmla="*/ 563702 h 1656843"/>
              <a:gd name="connsiteX3123" fmla="*/ 1344233 w 1728767"/>
              <a:gd name="connsiteY3123" fmla="*/ 563702 h 1656843"/>
              <a:gd name="connsiteX3124" fmla="*/ 1347802 w 1728767"/>
              <a:gd name="connsiteY3124" fmla="*/ 563702 h 1656843"/>
              <a:gd name="connsiteX3125" fmla="*/ 1347802 w 1728767"/>
              <a:gd name="connsiteY3125" fmla="*/ 574882 h 1656843"/>
              <a:gd name="connsiteX3126" fmla="*/ 1346612 w 1728767"/>
              <a:gd name="connsiteY3126" fmla="*/ 574882 h 1656843"/>
              <a:gd name="connsiteX3127" fmla="*/ 1340664 w 1728767"/>
              <a:gd name="connsiteY3127" fmla="*/ 574882 h 1656843"/>
              <a:gd name="connsiteX3128" fmla="*/ 1338285 w 1728767"/>
              <a:gd name="connsiteY3128" fmla="*/ 574882 h 1656843"/>
              <a:gd name="connsiteX3129" fmla="*/ 1291891 w 1728767"/>
              <a:gd name="connsiteY3129" fmla="*/ 563702 h 1656843"/>
              <a:gd name="connsiteX3130" fmla="*/ 1293044 w 1728767"/>
              <a:gd name="connsiteY3130" fmla="*/ 563702 h 1656843"/>
              <a:gd name="connsiteX3131" fmla="*/ 1299958 w 1728767"/>
              <a:gd name="connsiteY3131" fmla="*/ 563702 h 1656843"/>
              <a:gd name="connsiteX3132" fmla="*/ 1301110 w 1728767"/>
              <a:gd name="connsiteY3132" fmla="*/ 563702 h 1656843"/>
              <a:gd name="connsiteX3133" fmla="*/ 1310330 w 1728767"/>
              <a:gd name="connsiteY3133" fmla="*/ 574882 h 1656843"/>
              <a:gd name="connsiteX3134" fmla="*/ 1309177 w 1728767"/>
              <a:gd name="connsiteY3134" fmla="*/ 574882 h 1656843"/>
              <a:gd name="connsiteX3135" fmla="*/ 1308025 w 1728767"/>
              <a:gd name="connsiteY3135" fmla="*/ 574882 h 1656843"/>
              <a:gd name="connsiteX3136" fmla="*/ 1306872 w 1728767"/>
              <a:gd name="connsiteY3136" fmla="*/ 574882 h 1656843"/>
              <a:gd name="connsiteX3137" fmla="*/ 1301110 w 1728767"/>
              <a:gd name="connsiteY3137" fmla="*/ 574882 h 1656843"/>
              <a:gd name="connsiteX3138" fmla="*/ 1301110 w 1728767"/>
              <a:gd name="connsiteY3138" fmla="*/ 576280 h 1656843"/>
              <a:gd name="connsiteX3139" fmla="*/ 1301110 w 1728767"/>
              <a:gd name="connsiteY3139" fmla="*/ 584665 h 1656843"/>
              <a:gd name="connsiteX3140" fmla="*/ 1301110 w 1728767"/>
              <a:gd name="connsiteY3140" fmla="*/ 586062 h 1656843"/>
              <a:gd name="connsiteX3141" fmla="*/ 1291891 w 1728767"/>
              <a:gd name="connsiteY3141" fmla="*/ 574882 h 1656843"/>
              <a:gd name="connsiteX3142" fmla="*/ 1226761 w 1728767"/>
              <a:gd name="connsiteY3142" fmla="*/ 563702 h 1656843"/>
              <a:gd name="connsiteX3143" fmla="*/ 1226761 w 1728767"/>
              <a:gd name="connsiteY3143" fmla="*/ 574882 h 1656843"/>
              <a:gd name="connsiteX3144" fmla="*/ 1217542 w 1728767"/>
              <a:gd name="connsiteY3144" fmla="*/ 574882 h 1656843"/>
              <a:gd name="connsiteX3145" fmla="*/ 1217542 w 1728767"/>
              <a:gd name="connsiteY3145" fmla="*/ 586062 h 1656843"/>
              <a:gd name="connsiteX3146" fmla="*/ 1226761 w 1728767"/>
              <a:gd name="connsiteY3146" fmla="*/ 586062 h 1656843"/>
              <a:gd name="connsiteX3147" fmla="*/ 1226761 w 1728767"/>
              <a:gd name="connsiteY3147" fmla="*/ 574882 h 1656843"/>
              <a:gd name="connsiteX3148" fmla="*/ 1227951 w 1728767"/>
              <a:gd name="connsiteY3148" fmla="*/ 574882 h 1656843"/>
              <a:gd name="connsiteX3149" fmla="*/ 1230330 w 1728767"/>
              <a:gd name="connsiteY3149" fmla="*/ 574882 h 1656843"/>
              <a:gd name="connsiteX3150" fmla="*/ 1236278 w 1728767"/>
              <a:gd name="connsiteY3150" fmla="*/ 574882 h 1656843"/>
              <a:gd name="connsiteX3151" fmla="*/ 1236278 w 1728767"/>
              <a:gd name="connsiteY3151" fmla="*/ 563702 h 1656843"/>
              <a:gd name="connsiteX3152" fmla="*/ 1226761 w 1728767"/>
              <a:gd name="connsiteY3152" fmla="*/ 563702 h 1656843"/>
              <a:gd name="connsiteX3153" fmla="*/ 1152412 w 1728767"/>
              <a:gd name="connsiteY3153" fmla="*/ 563702 h 1656843"/>
              <a:gd name="connsiteX3154" fmla="*/ 1143193 w 1728767"/>
              <a:gd name="connsiteY3154" fmla="*/ 574882 h 1656843"/>
              <a:gd name="connsiteX3155" fmla="*/ 1152412 w 1728767"/>
              <a:gd name="connsiteY3155" fmla="*/ 574882 h 1656843"/>
              <a:gd name="connsiteX3156" fmla="*/ 1161929 w 1728767"/>
              <a:gd name="connsiteY3156" fmla="*/ 574882 h 1656843"/>
              <a:gd name="connsiteX3157" fmla="*/ 1161929 w 1728767"/>
              <a:gd name="connsiteY3157" fmla="*/ 563702 h 1656843"/>
              <a:gd name="connsiteX3158" fmla="*/ 1115238 w 1728767"/>
              <a:gd name="connsiteY3158" fmla="*/ 563702 h 1656843"/>
              <a:gd name="connsiteX3159" fmla="*/ 1124754 w 1728767"/>
              <a:gd name="connsiteY3159" fmla="*/ 574882 h 1656843"/>
              <a:gd name="connsiteX3160" fmla="*/ 1124754 w 1728767"/>
              <a:gd name="connsiteY3160" fmla="*/ 563702 h 1656843"/>
              <a:gd name="connsiteX3161" fmla="*/ 1115238 w 1728767"/>
              <a:gd name="connsiteY3161" fmla="*/ 563702 h 1656843"/>
              <a:gd name="connsiteX3162" fmla="*/ 1106018 w 1728767"/>
              <a:gd name="connsiteY3162" fmla="*/ 563702 h 1656843"/>
              <a:gd name="connsiteX3163" fmla="*/ 1106018 w 1728767"/>
              <a:gd name="connsiteY3163" fmla="*/ 565099 h 1656843"/>
              <a:gd name="connsiteX3164" fmla="*/ 1106018 w 1728767"/>
              <a:gd name="connsiteY3164" fmla="*/ 574882 h 1656843"/>
              <a:gd name="connsiteX3165" fmla="*/ 1106018 w 1728767"/>
              <a:gd name="connsiteY3165" fmla="*/ 586062 h 1656843"/>
              <a:gd name="connsiteX3166" fmla="*/ 1115238 w 1728767"/>
              <a:gd name="connsiteY3166" fmla="*/ 586062 h 1656843"/>
              <a:gd name="connsiteX3167" fmla="*/ 1115238 w 1728767"/>
              <a:gd name="connsiteY3167" fmla="*/ 574882 h 1656843"/>
              <a:gd name="connsiteX3168" fmla="*/ 1106018 w 1728767"/>
              <a:gd name="connsiteY3168" fmla="*/ 563702 h 1656843"/>
              <a:gd name="connsiteX3169" fmla="*/ 260222 w 1728767"/>
              <a:gd name="connsiteY3169" fmla="*/ 563702 h 1656843"/>
              <a:gd name="connsiteX3170" fmla="*/ 269739 w 1728767"/>
              <a:gd name="connsiteY3170" fmla="*/ 574882 h 1656843"/>
              <a:gd name="connsiteX3171" fmla="*/ 278958 w 1728767"/>
              <a:gd name="connsiteY3171" fmla="*/ 586062 h 1656843"/>
              <a:gd name="connsiteX3172" fmla="*/ 270892 w 1728767"/>
              <a:gd name="connsiteY3172" fmla="*/ 586062 h 1656843"/>
              <a:gd name="connsiteX3173" fmla="*/ 269739 w 1728767"/>
              <a:gd name="connsiteY3173" fmla="*/ 586062 h 1656843"/>
              <a:gd name="connsiteX3174" fmla="*/ 269739 w 1728767"/>
              <a:gd name="connsiteY3174" fmla="*/ 597243 h 1656843"/>
              <a:gd name="connsiteX3175" fmla="*/ 260222 w 1728767"/>
              <a:gd name="connsiteY3175" fmla="*/ 586062 h 1656843"/>
              <a:gd name="connsiteX3176" fmla="*/ 260222 w 1728767"/>
              <a:gd name="connsiteY3176" fmla="*/ 574882 h 1656843"/>
              <a:gd name="connsiteX3177" fmla="*/ 1295925 w 1728767"/>
              <a:gd name="connsiteY3177" fmla="*/ 558833 h 1656843"/>
              <a:gd name="connsiteX3178" fmla="*/ 1301110 w 1728767"/>
              <a:gd name="connsiteY3178" fmla="*/ 563702 h 1656843"/>
              <a:gd name="connsiteX3179" fmla="*/ 1295925 w 1728767"/>
              <a:gd name="connsiteY3179" fmla="*/ 558833 h 1656843"/>
              <a:gd name="connsiteX3180" fmla="*/ 1357021 w 1728767"/>
              <a:gd name="connsiteY3180" fmla="*/ 552161 h 1656843"/>
              <a:gd name="connsiteX3181" fmla="*/ 1366240 w 1728767"/>
              <a:gd name="connsiteY3181" fmla="*/ 552161 h 1656843"/>
              <a:gd name="connsiteX3182" fmla="*/ 1375460 w 1728767"/>
              <a:gd name="connsiteY3182" fmla="*/ 552161 h 1656843"/>
              <a:gd name="connsiteX3183" fmla="*/ 1375460 w 1728767"/>
              <a:gd name="connsiteY3183" fmla="*/ 563702 h 1656843"/>
              <a:gd name="connsiteX3184" fmla="*/ 1366240 w 1728767"/>
              <a:gd name="connsiteY3184" fmla="*/ 586062 h 1656843"/>
              <a:gd name="connsiteX3185" fmla="*/ 1366240 w 1728767"/>
              <a:gd name="connsiteY3185" fmla="*/ 574882 h 1656843"/>
              <a:gd name="connsiteX3186" fmla="*/ 1366240 w 1728767"/>
              <a:gd name="connsiteY3186" fmla="*/ 563702 h 1656843"/>
              <a:gd name="connsiteX3187" fmla="*/ 1357021 w 1728767"/>
              <a:gd name="connsiteY3187" fmla="*/ 552161 h 1656843"/>
              <a:gd name="connsiteX3188" fmla="*/ 1347802 w 1728767"/>
              <a:gd name="connsiteY3188" fmla="*/ 552161 h 1656843"/>
              <a:gd name="connsiteX3189" fmla="*/ 1357021 w 1728767"/>
              <a:gd name="connsiteY3189" fmla="*/ 552161 h 1656843"/>
              <a:gd name="connsiteX3190" fmla="*/ 1357021 w 1728767"/>
              <a:gd name="connsiteY3190" fmla="*/ 563702 h 1656843"/>
              <a:gd name="connsiteX3191" fmla="*/ 1347802 w 1728767"/>
              <a:gd name="connsiteY3191" fmla="*/ 552161 h 1656843"/>
              <a:gd name="connsiteX3192" fmla="*/ 1208323 w 1728767"/>
              <a:gd name="connsiteY3192" fmla="*/ 552161 h 1656843"/>
              <a:gd name="connsiteX3193" fmla="*/ 1217542 w 1728767"/>
              <a:gd name="connsiteY3193" fmla="*/ 563702 h 1656843"/>
              <a:gd name="connsiteX3194" fmla="*/ 1217542 w 1728767"/>
              <a:gd name="connsiteY3194" fmla="*/ 552161 h 1656843"/>
              <a:gd name="connsiteX3195" fmla="*/ 1013231 w 1728767"/>
              <a:gd name="connsiteY3195" fmla="*/ 552161 h 1656843"/>
              <a:gd name="connsiteX3196" fmla="*/ 1022450 w 1728767"/>
              <a:gd name="connsiteY3196" fmla="*/ 563702 h 1656843"/>
              <a:gd name="connsiteX3197" fmla="*/ 1013231 w 1728767"/>
              <a:gd name="connsiteY3197" fmla="*/ 552161 h 1656843"/>
              <a:gd name="connsiteX3198" fmla="*/ 1003714 w 1728767"/>
              <a:gd name="connsiteY3198" fmla="*/ 552161 h 1656843"/>
              <a:gd name="connsiteX3199" fmla="*/ 1013231 w 1728767"/>
              <a:gd name="connsiteY3199" fmla="*/ 563702 h 1656843"/>
              <a:gd name="connsiteX3200" fmla="*/ 1003714 w 1728767"/>
              <a:gd name="connsiteY3200" fmla="*/ 563702 h 1656843"/>
              <a:gd name="connsiteX3201" fmla="*/ 994495 w 1728767"/>
              <a:gd name="connsiteY3201" fmla="*/ 563702 h 1656843"/>
              <a:gd name="connsiteX3202" fmla="*/ 994495 w 1728767"/>
              <a:gd name="connsiteY3202" fmla="*/ 574882 h 1656843"/>
              <a:gd name="connsiteX3203" fmla="*/ 994495 w 1728767"/>
              <a:gd name="connsiteY3203" fmla="*/ 579075 h 1656843"/>
              <a:gd name="connsiteX3204" fmla="*/ 994495 w 1728767"/>
              <a:gd name="connsiteY3204" fmla="*/ 579599 h 1656843"/>
              <a:gd name="connsiteX3205" fmla="*/ 994495 w 1728767"/>
              <a:gd name="connsiteY3205" fmla="*/ 586062 h 1656843"/>
              <a:gd name="connsiteX3206" fmla="*/ 985275 w 1728767"/>
              <a:gd name="connsiteY3206" fmla="*/ 597243 h 1656843"/>
              <a:gd name="connsiteX3207" fmla="*/ 976056 w 1728767"/>
              <a:gd name="connsiteY3207" fmla="*/ 597243 h 1656843"/>
              <a:gd name="connsiteX3208" fmla="*/ 976056 w 1728767"/>
              <a:gd name="connsiteY3208" fmla="*/ 608423 h 1656843"/>
              <a:gd name="connsiteX3209" fmla="*/ 977209 w 1728767"/>
              <a:gd name="connsiteY3209" fmla="*/ 608423 h 1656843"/>
              <a:gd name="connsiteX3210" fmla="*/ 985275 w 1728767"/>
              <a:gd name="connsiteY3210" fmla="*/ 608423 h 1656843"/>
              <a:gd name="connsiteX3211" fmla="*/ 985275 w 1728767"/>
              <a:gd name="connsiteY3211" fmla="*/ 604230 h 1656843"/>
              <a:gd name="connsiteX3212" fmla="*/ 985275 w 1728767"/>
              <a:gd name="connsiteY3212" fmla="*/ 603706 h 1656843"/>
              <a:gd name="connsiteX3213" fmla="*/ 985275 w 1728767"/>
              <a:gd name="connsiteY3213" fmla="*/ 597243 h 1656843"/>
              <a:gd name="connsiteX3214" fmla="*/ 994495 w 1728767"/>
              <a:gd name="connsiteY3214" fmla="*/ 597243 h 1656843"/>
              <a:gd name="connsiteX3215" fmla="*/ 994495 w 1728767"/>
              <a:gd name="connsiteY3215" fmla="*/ 586062 h 1656843"/>
              <a:gd name="connsiteX3216" fmla="*/ 1003714 w 1728767"/>
              <a:gd name="connsiteY3216" fmla="*/ 586062 h 1656843"/>
              <a:gd name="connsiteX3217" fmla="*/ 1013231 w 1728767"/>
              <a:gd name="connsiteY3217" fmla="*/ 586062 h 1656843"/>
              <a:gd name="connsiteX3218" fmla="*/ 1003714 w 1728767"/>
              <a:gd name="connsiteY3218" fmla="*/ 574882 h 1656843"/>
              <a:gd name="connsiteX3219" fmla="*/ 1013231 w 1728767"/>
              <a:gd name="connsiteY3219" fmla="*/ 574882 h 1656843"/>
              <a:gd name="connsiteX3220" fmla="*/ 1022450 w 1728767"/>
              <a:gd name="connsiteY3220" fmla="*/ 574882 h 1656843"/>
              <a:gd name="connsiteX3221" fmla="*/ 1022450 w 1728767"/>
              <a:gd name="connsiteY3221" fmla="*/ 573485 h 1656843"/>
              <a:gd name="connsiteX3222" fmla="*/ 1022450 w 1728767"/>
              <a:gd name="connsiteY3222" fmla="*/ 568419 h 1656843"/>
              <a:gd name="connsiteX3223" fmla="*/ 1022450 w 1728767"/>
              <a:gd name="connsiteY3223" fmla="*/ 567895 h 1656843"/>
              <a:gd name="connsiteX3224" fmla="*/ 1022450 w 1728767"/>
              <a:gd name="connsiteY3224" fmla="*/ 563702 h 1656843"/>
              <a:gd name="connsiteX3225" fmla="*/ 1031669 w 1728767"/>
              <a:gd name="connsiteY3225" fmla="*/ 563702 h 1656843"/>
              <a:gd name="connsiteX3226" fmla="*/ 1022450 w 1728767"/>
              <a:gd name="connsiteY3226" fmla="*/ 563702 h 1656843"/>
              <a:gd name="connsiteX3227" fmla="*/ 1013231 w 1728767"/>
              <a:gd name="connsiteY3227" fmla="*/ 552161 h 1656843"/>
              <a:gd name="connsiteX3228" fmla="*/ 1022450 w 1728767"/>
              <a:gd name="connsiteY3228" fmla="*/ 563702 h 1656843"/>
              <a:gd name="connsiteX3229" fmla="*/ 1013231 w 1728767"/>
              <a:gd name="connsiteY3229" fmla="*/ 563702 h 1656843"/>
              <a:gd name="connsiteX3230" fmla="*/ 269739 w 1728767"/>
              <a:gd name="connsiteY3230" fmla="*/ 552161 h 1656843"/>
              <a:gd name="connsiteX3231" fmla="*/ 275501 w 1728767"/>
              <a:gd name="connsiteY3231" fmla="*/ 552161 h 1656843"/>
              <a:gd name="connsiteX3232" fmla="*/ 278958 w 1728767"/>
              <a:gd name="connsiteY3232" fmla="*/ 552161 h 1656843"/>
              <a:gd name="connsiteX3233" fmla="*/ 288178 w 1728767"/>
              <a:gd name="connsiteY3233" fmla="*/ 552161 h 1656843"/>
              <a:gd name="connsiteX3234" fmla="*/ 288178 w 1728767"/>
              <a:gd name="connsiteY3234" fmla="*/ 563702 h 1656843"/>
              <a:gd name="connsiteX3235" fmla="*/ 284720 w 1728767"/>
              <a:gd name="connsiteY3235" fmla="*/ 563702 h 1656843"/>
              <a:gd name="connsiteX3236" fmla="*/ 278958 w 1728767"/>
              <a:gd name="connsiteY3236" fmla="*/ 563702 h 1656843"/>
              <a:gd name="connsiteX3237" fmla="*/ 269739 w 1728767"/>
              <a:gd name="connsiteY3237" fmla="*/ 552161 h 1656843"/>
              <a:gd name="connsiteX3238" fmla="*/ 251003 w 1728767"/>
              <a:gd name="connsiteY3238" fmla="*/ 552161 h 1656843"/>
              <a:gd name="connsiteX3239" fmla="*/ 260222 w 1728767"/>
              <a:gd name="connsiteY3239" fmla="*/ 552161 h 1656843"/>
              <a:gd name="connsiteX3240" fmla="*/ 260222 w 1728767"/>
              <a:gd name="connsiteY3240" fmla="*/ 563702 h 1656843"/>
              <a:gd name="connsiteX3241" fmla="*/ 251003 w 1728767"/>
              <a:gd name="connsiteY3241" fmla="*/ 563702 h 1656843"/>
              <a:gd name="connsiteX3242" fmla="*/ 251003 w 1728767"/>
              <a:gd name="connsiteY3242" fmla="*/ 552161 h 1656843"/>
              <a:gd name="connsiteX3243" fmla="*/ 1124754 w 1728767"/>
              <a:gd name="connsiteY3243" fmla="*/ 540981 h 1656843"/>
              <a:gd name="connsiteX3244" fmla="*/ 1124754 w 1728767"/>
              <a:gd name="connsiteY3244" fmla="*/ 552161 h 1656843"/>
              <a:gd name="connsiteX3245" fmla="*/ 1130516 w 1728767"/>
              <a:gd name="connsiteY3245" fmla="*/ 552161 h 1656843"/>
              <a:gd name="connsiteX3246" fmla="*/ 1133974 w 1728767"/>
              <a:gd name="connsiteY3246" fmla="*/ 552161 h 1656843"/>
              <a:gd name="connsiteX3247" fmla="*/ 1124754 w 1728767"/>
              <a:gd name="connsiteY3247" fmla="*/ 540981 h 1656843"/>
              <a:gd name="connsiteX3248" fmla="*/ 1022450 w 1728767"/>
              <a:gd name="connsiteY3248" fmla="*/ 540981 h 1656843"/>
              <a:gd name="connsiteX3249" fmla="*/ 1031669 w 1728767"/>
              <a:gd name="connsiteY3249" fmla="*/ 552161 h 1656843"/>
              <a:gd name="connsiteX3250" fmla="*/ 1031669 w 1728767"/>
              <a:gd name="connsiteY3250" fmla="*/ 540981 h 1656843"/>
              <a:gd name="connsiteX3251" fmla="*/ 1384976 w 1728767"/>
              <a:gd name="connsiteY3251" fmla="*/ 529800 h 1656843"/>
              <a:gd name="connsiteX3252" fmla="*/ 1394196 w 1728767"/>
              <a:gd name="connsiteY3252" fmla="*/ 540981 h 1656843"/>
              <a:gd name="connsiteX3253" fmla="*/ 1384976 w 1728767"/>
              <a:gd name="connsiteY3253" fmla="*/ 529800 h 1656843"/>
              <a:gd name="connsiteX3254" fmla="*/ 1347802 w 1728767"/>
              <a:gd name="connsiteY3254" fmla="*/ 529800 h 1656843"/>
              <a:gd name="connsiteX3255" fmla="*/ 1357021 w 1728767"/>
              <a:gd name="connsiteY3255" fmla="*/ 529800 h 1656843"/>
              <a:gd name="connsiteX3256" fmla="*/ 1357021 w 1728767"/>
              <a:gd name="connsiteY3256" fmla="*/ 540981 h 1656843"/>
              <a:gd name="connsiteX3257" fmla="*/ 1357021 w 1728767"/>
              <a:gd name="connsiteY3257" fmla="*/ 552161 h 1656843"/>
              <a:gd name="connsiteX3258" fmla="*/ 1347802 w 1728767"/>
              <a:gd name="connsiteY3258" fmla="*/ 540981 h 1656843"/>
              <a:gd name="connsiteX3259" fmla="*/ 1347802 w 1728767"/>
              <a:gd name="connsiteY3259" fmla="*/ 529800 h 1656843"/>
              <a:gd name="connsiteX3260" fmla="*/ 1245497 w 1728767"/>
              <a:gd name="connsiteY3260" fmla="*/ 529800 h 1656843"/>
              <a:gd name="connsiteX3261" fmla="*/ 1245497 w 1728767"/>
              <a:gd name="connsiteY3261" fmla="*/ 531198 h 1656843"/>
              <a:gd name="connsiteX3262" fmla="*/ 1245497 w 1728767"/>
              <a:gd name="connsiteY3262" fmla="*/ 540981 h 1656843"/>
              <a:gd name="connsiteX3263" fmla="*/ 1254717 w 1728767"/>
              <a:gd name="connsiteY3263" fmla="*/ 552161 h 1656843"/>
              <a:gd name="connsiteX3264" fmla="*/ 1245497 w 1728767"/>
              <a:gd name="connsiteY3264" fmla="*/ 540981 h 1656843"/>
              <a:gd name="connsiteX3265" fmla="*/ 1250107 w 1728767"/>
              <a:gd name="connsiteY3265" fmla="*/ 540981 h 1656843"/>
              <a:gd name="connsiteX3266" fmla="*/ 1254717 w 1728767"/>
              <a:gd name="connsiteY3266" fmla="*/ 540981 h 1656843"/>
              <a:gd name="connsiteX3267" fmla="*/ 1245497 w 1728767"/>
              <a:gd name="connsiteY3267" fmla="*/ 529800 h 1656843"/>
              <a:gd name="connsiteX3268" fmla="*/ 1217542 w 1728767"/>
              <a:gd name="connsiteY3268" fmla="*/ 529800 h 1656843"/>
              <a:gd name="connsiteX3269" fmla="*/ 1226761 w 1728767"/>
              <a:gd name="connsiteY3269" fmla="*/ 540981 h 1656843"/>
              <a:gd name="connsiteX3270" fmla="*/ 1226761 w 1728767"/>
              <a:gd name="connsiteY3270" fmla="*/ 539583 h 1656843"/>
              <a:gd name="connsiteX3271" fmla="*/ 1226761 w 1728767"/>
              <a:gd name="connsiteY3271" fmla="*/ 531198 h 1656843"/>
              <a:gd name="connsiteX3272" fmla="*/ 1226761 w 1728767"/>
              <a:gd name="connsiteY3272" fmla="*/ 529800 h 1656843"/>
              <a:gd name="connsiteX3273" fmla="*/ 1217542 w 1728767"/>
              <a:gd name="connsiteY3273" fmla="*/ 529800 h 1656843"/>
              <a:gd name="connsiteX3274" fmla="*/ 288178 w 1728767"/>
              <a:gd name="connsiteY3274" fmla="*/ 529800 h 1656843"/>
              <a:gd name="connsiteX3275" fmla="*/ 297397 w 1728767"/>
              <a:gd name="connsiteY3275" fmla="*/ 540981 h 1656843"/>
              <a:gd name="connsiteX3276" fmla="*/ 297397 w 1728767"/>
              <a:gd name="connsiteY3276" fmla="*/ 550763 h 1656843"/>
              <a:gd name="connsiteX3277" fmla="*/ 297397 w 1728767"/>
              <a:gd name="connsiteY3277" fmla="*/ 552161 h 1656843"/>
              <a:gd name="connsiteX3278" fmla="*/ 293940 w 1728767"/>
              <a:gd name="connsiteY3278" fmla="*/ 552161 h 1656843"/>
              <a:gd name="connsiteX3279" fmla="*/ 291635 w 1728767"/>
              <a:gd name="connsiteY3279" fmla="*/ 552161 h 1656843"/>
              <a:gd name="connsiteX3280" fmla="*/ 288178 w 1728767"/>
              <a:gd name="connsiteY3280" fmla="*/ 552161 h 1656843"/>
              <a:gd name="connsiteX3281" fmla="*/ 288178 w 1728767"/>
              <a:gd name="connsiteY3281" fmla="*/ 540981 h 1656843"/>
              <a:gd name="connsiteX3282" fmla="*/ 288178 w 1728767"/>
              <a:gd name="connsiteY3282" fmla="*/ 529800 h 1656843"/>
              <a:gd name="connsiteX3283" fmla="*/ 1394196 w 1728767"/>
              <a:gd name="connsiteY3283" fmla="*/ 518620 h 1656843"/>
              <a:gd name="connsiteX3284" fmla="*/ 1394196 w 1728767"/>
              <a:gd name="connsiteY3284" fmla="*/ 529800 h 1656843"/>
              <a:gd name="connsiteX3285" fmla="*/ 1394196 w 1728767"/>
              <a:gd name="connsiteY3285" fmla="*/ 518620 h 1656843"/>
              <a:gd name="connsiteX3286" fmla="*/ 1366240 w 1728767"/>
              <a:gd name="connsiteY3286" fmla="*/ 518620 h 1656843"/>
              <a:gd name="connsiteX3287" fmla="*/ 1366240 w 1728767"/>
              <a:gd name="connsiteY3287" fmla="*/ 529800 h 1656843"/>
              <a:gd name="connsiteX3288" fmla="*/ 1375460 w 1728767"/>
              <a:gd name="connsiteY3288" fmla="*/ 529800 h 1656843"/>
              <a:gd name="connsiteX3289" fmla="*/ 1375460 w 1728767"/>
              <a:gd name="connsiteY3289" fmla="*/ 518620 h 1656843"/>
              <a:gd name="connsiteX3290" fmla="*/ 1366240 w 1728767"/>
              <a:gd name="connsiteY3290" fmla="*/ 518620 h 1656843"/>
              <a:gd name="connsiteX3291" fmla="*/ 1245497 w 1728767"/>
              <a:gd name="connsiteY3291" fmla="*/ 518620 h 1656843"/>
              <a:gd name="connsiteX3292" fmla="*/ 1254717 w 1728767"/>
              <a:gd name="connsiteY3292" fmla="*/ 529800 h 1656843"/>
              <a:gd name="connsiteX3293" fmla="*/ 1254717 w 1728767"/>
              <a:gd name="connsiteY3293" fmla="*/ 518620 h 1656843"/>
              <a:gd name="connsiteX3294" fmla="*/ 985275 w 1728767"/>
              <a:gd name="connsiteY3294" fmla="*/ 518620 h 1656843"/>
              <a:gd name="connsiteX3295" fmla="*/ 994495 w 1728767"/>
              <a:gd name="connsiteY3295" fmla="*/ 518620 h 1656843"/>
              <a:gd name="connsiteX3296" fmla="*/ 994495 w 1728767"/>
              <a:gd name="connsiteY3296" fmla="*/ 520018 h 1656843"/>
              <a:gd name="connsiteX3297" fmla="*/ 994495 w 1728767"/>
              <a:gd name="connsiteY3297" fmla="*/ 522813 h 1656843"/>
              <a:gd name="connsiteX3298" fmla="*/ 994495 w 1728767"/>
              <a:gd name="connsiteY3298" fmla="*/ 523337 h 1656843"/>
              <a:gd name="connsiteX3299" fmla="*/ 994495 w 1728767"/>
              <a:gd name="connsiteY3299" fmla="*/ 528403 h 1656843"/>
              <a:gd name="connsiteX3300" fmla="*/ 994495 w 1728767"/>
              <a:gd name="connsiteY3300" fmla="*/ 529800 h 1656843"/>
              <a:gd name="connsiteX3301" fmla="*/ 985275 w 1728767"/>
              <a:gd name="connsiteY3301" fmla="*/ 518620 h 1656843"/>
              <a:gd name="connsiteX3302" fmla="*/ 288178 w 1728767"/>
              <a:gd name="connsiteY3302" fmla="*/ 518620 h 1656843"/>
              <a:gd name="connsiteX3303" fmla="*/ 297397 w 1728767"/>
              <a:gd name="connsiteY3303" fmla="*/ 529800 h 1656843"/>
              <a:gd name="connsiteX3304" fmla="*/ 1329066 w 1728767"/>
              <a:gd name="connsiteY3304" fmla="*/ 507079 h 1656843"/>
              <a:gd name="connsiteX3305" fmla="*/ 1338285 w 1728767"/>
              <a:gd name="connsiteY3305" fmla="*/ 518620 h 1656843"/>
              <a:gd name="connsiteX3306" fmla="*/ 1338285 w 1728767"/>
              <a:gd name="connsiteY3306" fmla="*/ 508522 h 1656843"/>
              <a:gd name="connsiteX3307" fmla="*/ 1338285 w 1728767"/>
              <a:gd name="connsiteY3307" fmla="*/ 507079 h 1656843"/>
              <a:gd name="connsiteX3308" fmla="*/ 1337133 w 1728767"/>
              <a:gd name="connsiteY3308" fmla="*/ 507079 h 1656843"/>
              <a:gd name="connsiteX3309" fmla="*/ 1330218 w 1728767"/>
              <a:gd name="connsiteY3309" fmla="*/ 507079 h 1656843"/>
              <a:gd name="connsiteX3310" fmla="*/ 1329066 w 1728767"/>
              <a:gd name="connsiteY3310" fmla="*/ 507079 h 1656843"/>
              <a:gd name="connsiteX3311" fmla="*/ 985275 w 1728767"/>
              <a:gd name="connsiteY3311" fmla="*/ 507079 h 1656843"/>
              <a:gd name="connsiteX3312" fmla="*/ 985275 w 1728767"/>
              <a:gd name="connsiteY3312" fmla="*/ 518620 h 1656843"/>
              <a:gd name="connsiteX3313" fmla="*/ 976056 w 1728767"/>
              <a:gd name="connsiteY3313" fmla="*/ 518620 h 1656843"/>
              <a:gd name="connsiteX3314" fmla="*/ 985275 w 1728767"/>
              <a:gd name="connsiteY3314" fmla="*/ 529800 h 1656843"/>
              <a:gd name="connsiteX3315" fmla="*/ 976056 w 1728767"/>
              <a:gd name="connsiteY3315" fmla="*/ 529800 h 1656843"/>
              <a:gd name="connsiteX3316" fmla="*/ 976056 w 1728767"/>
              <a:gd name="connsiteY3316" fmla="*/ 540981 h 1656843"/>
              <a:gd name="connsiteX3317" fmla="*/ 976056 w 1728767"/>
              <a:gd name="connsiteY3317" fmla="*/ 529800 h 1656843"/>
              <a:gd name="connsiteX3318" fmla="*/ 985275 w 1728767"/>
              <a:gd name="connsiteY3318" fmla="*/ 540981 h 1656843"/>
              <a:gd name="connsiteX3319" fmla="*/ 985275 w 1728767"/>
              <a:gd name="connsiteY3319" fmla="*/ 529800 h 1656843"/>
              <a:gd name="connsiteX3320" fmla="*/ 994495 w 1728767"/>
              <a:gd name="connsiteY3320" fmla="*/ 529800 h 1656843"/>
              <a:gd name="connsiteX3321" fmla="*/ 1003714 w 1728767"/>
              <a:gd name="connsiteY3321" fmla="*/ 529800 h 1656843"/>
              <a:gd name="connsiteX3322" fmla="*/ 994495 w 1728767"/>
              <a:gd name="connsiteY3322" fmla="*/ 518620 h 1656843"/>
              <a:gd name="connsiteX3323" fmla="*/ 1003714 w 1728767"/>
              <a:gd name="connsiteY3323" fmla="*/ 518620 h 1656843"/>
              <a:gd name="connsiteX3324" fmla="*/ 1003714 w 1728767"/>
              <a:gd name="connsiteY3324" fmla="*/ 507079 h 1656843"/>
              <a:gd name="connsiteX3325" fmla="*/ 1000257 w 1728767"/>
              <a:gd name="connsiteY3325" fmla="*/ 507079 h 1656843"/>
              <a:gd name="connsiteX3326" fmla="*/ 995647 w 1728767"/>
              <a:gd name="connsiteY3326" fmla="*/ 507079 h 1656843"/>
              <a:gd name="connsiteX3327" fmla="*/ 994495 w 1728767"/>
              <a:gd name="connsiteY3327" fmla="*/ 507079 h 1656843"/>
              <a:gd name="connsiteX3328" fmla="*/ 994495 w 1728767"/>
              <a:gd name="connsiteY3328" fmla="*/ 518620 h 1656843"/>
              <a:gd name="connsiteX3329" fmla="*/ 985275 w 1728767"/>
              <a:gd name="connsiteY3329" fmla="*/ 507079 h 1656843"/>
              <a:gd name="connsiteX3330" fmla="*/ 1254717 w 1728767"/>
              <a:gd name="connsiteY3330" fmla="*/ 495899 h 1656843"/>
              <a:gd name="connsiteX3331" fmla="*/ 1254717 w 1728767"/>
              <a:gd name="connsiteY3331" fmla="*/ 507079 h 1656843"/>
              <a:gd name="connsiteX3332" fmla="*/ 1263936 w 1728767"/>
              <a:gd name="connsiteY3332" fmla="*/ 507079 h 1656843"/>
              <a:gd name="connsiteX3333" fmla="*/ 1254717 w 1728767"/>
              <a:gd name="connsiteY3333" fmla="*/ 495899 h 1656843"/>
              <a:gd name="connsiteX3334" fmla="*/ 1050405 w 1728767"/>
              <a:gd name="connsiteY3334" fmla="*/ 495899 h 1656843"/>
              <a:gd name="connsiteX3335" fmla="*/ 1059624 w 1728767"/>
              <a:gd name="connsiteY3335" fmla="*/ 507079 h 1656843"/>
              <a:gd name="connsiteX3336" fmla="*/ 1050405 w 1728767"/>
              <a:gd name="connsiteY3336" fmla="*/ 495899 h 1656843"/>
              <a:gd name="connsiteX3337" fmla="*/ 1059624 w 1728767"/>
              <a:gd name="connsiteY3337" fmla="*/ 507079 h 1656843"/>
              <a:gd name="connsiteX3338" fmla="*/ 1050405 w 1728767"/>
              <a:gd name="connsiteY3338" fmla="*/ 507079 h 1656843"/>
              <a:gd name="connsiteX3339" fmla="*/ 1040888 w 1728767"/>
              <a:gd name="connsiteY3339" fmla="*/ 507079 h 1656843"/>
              <a:gd name="connsiteX3340" fmla="*/ 1050405 w 1728767"/>
              <a:gd name="connsiteY3340" fmla="*/ 507079 h 1656843"/>
              <a:gd name="connsiteX3341" fmla="*/ 1059624 w 1728767"/>
              <a:gd name="connsiteY3341" fmla="*/ 518620 h 1656843"/>
              <a:gd name="connsiteX3342" fmla="*/ 1059624 w 1728767"/>
              <a:gd name="connsiteY3342" fmla="*/ 520018 h 1656843"/>
              <a:gd name="connsiteX3343" fmla="*/ 1059624 w 1728767"/>
              <a:gd name="connsiteY3343" fmla="*/ 529800 h 1656843"/>
              <a:gd name="connsiteX3344" fmla="*/ 1050405 w 1728767"/>
              <a:gd name="connsiteY3344" fmla="*/ 529800 h 1656843"/>
              <a:gd name="connsiteX3345" fmla="*/ 1040888 w 1728767"/>
              <a:gd name="connsiteY3345" fmla="*/ 529800 h 1656843"/>
              <a:gd name="connsiteX3346" fmla="*/ 1050405 w 1728767"/>
              <a:gd name="connsiteY3346" fmla="*/ 540981 h 1656843"/>
              <a:gd name="connsiteX3347" fmla="*/ 1050405 w 1728767"/>
              <a:gd name="connsiteY3347" fmla="*/ 539583 h 1656843"/>
              <a:gd name="connsiteX3348" fmla="*/ 1050405 w 1728767"/>
              <a:gd name="connsiteY3348" fmla="*/ 531198 h 1656843"/>
              <a:gd name="connsiteX3349" fmla="*/ 1050405 w 1728767"/>
              <a:gd name="connsiteY3349" fmla="*/ 529800 h 1656843"/>
              <a:gd name="connsiteX3350" fmla="*/ 1059624 w 1728767"/>
              <a:gd name="connsiteY3350" fmla="*/ 540981 h 1656843"/>
              <a:gd name="connsiteX3351" fmla="*/ 1059624 w 1728767"/>
              <a:gd name="connsiteY3351" fmla="*/ 539583 h 1656843"/>
              <a:gd name="connsiteX3352" fmla="*/ 1059624 w 1728767"/>
              <a:gd name="connsiteY3352" fmla="*/ 529800 h 1656843"/>
              <a:gd name="connsiteX3353" fmla="*/ 1068844 w 1728767"/>
              <a:gd name="connsiteY3353" fmla="*/ 529800 h 1656843"/>
              <a:gd name="connsiteX3354" fmla="*/ 1059624 w 1728767"/>
              <a:gd name="connsiteY3354" fmla="*/ 518620 h 1656843"/>
              <a:gd name="connsiteX3355" fmla="*/ 1068844 w 1728767"/>
              <a:gd name="connsiteY3355" fmla="*/ 518620 h 1656843"/>
              <a:gd name="connsiteX3356" fmla="*/ 1069996 w 1728767"/>
              <a:gd name="connsiteY3356" fmla="*/ 518620 h 1656843"/>
              <a:gd name="connsiteX3357" fmla="*/ 1076911 w 1728767"/>
              <a:gd name="connsiteY3357" fmla="*/ 518620 h 1656843"/>
              <a:gd name="connsiteX3358" fmla="*/ 1078063 w 1728767"/>
              <a:gd name="connsiteY3358" fmla="*/ 518620 h 1656843"/>
              <a:gd name="connsiteX3359" fmla="*/ 1068844 w 1728767"/>
              <a:gd name="connsiteY3359" fmla="*/ 507079 h 1656843"/>
              <a:gd name="connsiteX3360" fmla="*/ 1068844 w 1728767"/>
              <a:gd name="connsiteY3360" fmla="*/ 518620 h 1656843"/>
              <a:gd name="connsiteX3361" fmla="*/ 1059624 w 1728767"/>
              <a:gd name="connsiteY3361" fmla="*/ 507079 h 1656843"/>
              <a:gd name="connsiteX3362" fmla="*/ 1059624 w 1728767"/>
              <a:gd name="connsiteY3362" fmla="*/ 495899 h 1656843"/>
              <a:gd name="connsiteX3363" fmla="*/ 1050405 w 1728767"/>
              <a:gd name="connsiteY3363" fmla="*/ 495899 h 1656843"/>
              <a:gd name="connsiteX3364" fmla="*/ 1003714 w 1728767"/>
              <a:gd name="connsiteY3364" fmla="*/ 495899 h 1656843"/>
              <a:gd name="connsiteX3365" fmla="*/ 1013231 w 1728767"/>
              <a:gd name="connsiteY3365" fmla="*/ 507079 h 1656843"/>
              <a:gd name="connsiteX3366" fmla="*/ 948101 w 1728767"/>
              <a:gd name="connsiteY3366" fmla="*/ 495899 h 1656843"/>
              <a:gd name="connsiteX3367" fmla="*/ 957320 w 1728767"/>
              <a:gd name="connsiteY3367" fmla="*/ 507079 h 1656843"/>
              <a:gd name="connsiteX3368" fmla="*/ 957320 w 1728767"/>
              <a:gd name="connsiteY3368" fmla="*/ 495899 h 1656843"/>
              <a:gd name="connsiteX3369" fmla="*/ 956168 w 1728767"/>
              <a:gd name="connsiteY3369" fmla="*/ 495899 h 1656843"/>
              <a:gd name="connsiteX3370" fmla="*/ 950406 w 1728767"/>
              <a:gd name="connsiteY3370" fmla="*/ 495899 h 1656843"/>
              <a:gd name="connsiteX3371" fmla="*/ 836577 w 1728767"/>
              <a:gd name="connsiteY3371" fmla="*/ 495899 h 1656843"/>
              <a:gd name="connsiteX3372" fmla="*/ 836577 w 1728767"/>
              <a:gd name="connsiteY3372" fmla="*/ 507079 h 1656843"/>
              <a:gd name="connsiteX3373" fmla="*/ 838882 w 1728767"/>
              <a:gd name="connsiteY3373" fmla="*/ 507079 h 1656843"/>
              <a:gd name="connsiteX3374" fmla="*/ 845796 w 1728767"/>
              <a:gd name="connsiteY3374" fmla="*/ 507079 h 1656843"/>
              <a:gd name="connsiteX3375" fmla="*/ 845796 w 1728767"/>
              <a:gd name="connsiteY3375" fmla="*/ 495899 h 1656843"/>
              <a:gd name="connsiteX3376" fmla="*/ 842339 w 1728767"/>
              <a:gd name="connsiteY3376" fmla="*/ 495899 h 1656843"/>
              <a:gd name="connsiteX3377" fmla="*/ 1384976 w 1728767"/>
              <a:gd name="connsiteY3377" fmla="*/ 484719 h 1656843"/>
              <a:gd name="connsiteX3378" fmla="*/ 1384976 w 1728767"/>
              <a:gd name="connsiteY3378" fmla="*/ 495899 h 1656843"/>
              <a:gd name="connsiteX3379" fmla="*/ 1394196 w 1728767"/>
              <a:gd name="connsiteY3379" fmla="*/ 495899 h 1656843"/>
              <a:gd name="connsiteX3380" fmla="*/ 1394196 w 1728767"/>
              <a:gd name="connsiteY3380" fmla="*/ 489435 h 1656843"/>
              <a:gd name="connsiteX3381" fmla="*/ 1394196 w 1728767"/>
              <a:gd name="connsiteY3381" fmla="*/ 488911 h 1656843"/>
              <a:gd name="connsiteX3382" fmla="*/ 1394196 w 1728767"/>
              <a:gd name="connsiteY3382" fmla="*/ 484719 h 1656843"/>
              <a:gd name="connsiteX3383" fmla="*/ 1393043 w 1728767"/>
              <a:gd name="connsiteY3383" fmla="*/ 484719 h 1656843"/>
              <a:gd name="connsiteX3384" fmla="*/ 1389586 w 1728767"/>
              <a:gd name="connsiteY3384" fmla="*/ 484719 h 1656843"/>
              <a:gd name="connsiteX3385" fmla="*/ 1384976 w 1728767"/>
              <a:gd name="connsiteY3385" fmla="*/ 484719 h 1656843"/>
              <a:gd name="connsiteX3386" fmla="*/ 855016 w 1728767"/>
              <a:gd name="connsiteY3386" fmla="*/ 484719 h 1656843"/>
              <a:gd name="connsiteX3387" fmla="*/ 855016 w 1728767"/>
              <a:gd name="connsiteY3387" fmla="*/ 495899 h 1656843"/>
              <a:gd name="connsiteX3388" fmla="*/ 864532 w 1728767"/>
              <a:gd name="connsiteY3388" fmla="*/ 495899 h 1656843"/>
              <a:gd name="connsiteX3389" fmla="*/ 855016 w 1728767"/>
              <a:gd name="connsiteY3389" fmla="*/ 484719 h 1656843"/>
              <a:gd name="connsiteX3390" fmla="*/ 1273155 w 1728767"/>
              <a:gd name="connsiteY3390" fmla="*/ 473538 h 1656843"/>
              <a:gd name="connsiteX3391" fmla="*/ 1273155 w 1728767"/>
              <a:gd name="connsiteY3391" fmla="*/ 484719 h 1656843"/>
              <a:gd name="connsiteX3392" fmla="*/ 1282672 w 1728767"/>
              <a:gd name="connsiteY3392" fmla="*/ 484719 h 1656843"/>
              <a:gd name="connsiteX3393" fmla="*/ 1273155 w 1728767"/>
              <a:gd name="connsiteY3393" fmla="*/ 473538 h 1656843"/>
              <a:gd name="connsiteX3394" fmla="*/ 1096799 w 1728767"/>
              <a:gd name="connsiteY3394" fmla="*/ 473538 h 1656843"/>
              <a:gd name="connsiteX3395" fmla="*/ 1096799 w 1728767"/>
              <a:gd name="connsiteY3395" fmla="*/ 474936 h 1656843"/>
              <a:gd name="connsiteX3396" fmla="*/ 1096799 w 1728767"/>
              <a:gd name="connsiteY3396" fmla="*/ 480002 h 1656843"/>
              <a:gd name="connsiteX3397" fmla="*/ 1096799 w 1728767"/>
              <a:gd name="connsiteY3397" fmla="*/ 480526 h 1656843"/>
              <a:gd name="connsiteX3398" fmla="*/ 1096799 w 1728767"/>
              <a:gd name="connsiteY3398" fmla="*/ 484719 h 1656843"/>
              <a:gd name="connsiteX3399" fmla="*/ 1087580 w 1728767"/>
              <a:gd name="connsiteY3399" fmla="*/ 484719 h 1656843"/>
              <a:gd name="connsiteX3400" fmla="*/ 1096799 w 1728767"/>
              <a:gd name="connsiteY3400" fmla="*/ 495899 h 1656843"/>
              <a:gd name="connsiteX3401" fmla="*/ 1096799 w 1728767"/>
              <a:gd name="connsiteY3401" fmla="*/ 489435 h 1656843"/>
              <a:gd name="connsiteX3402" fmla="*/ 1096799 w 1728767"/>
              <a:gd name="connsiteY3402" fmla="*/ 484719 h 1656843"/>
              <a:gd name="connsiteX3403" fmla="*/ 1106018 w 1728767"/>
              <a:gd name="connsiteY3403" fmla="*/ 473538 h 1656843"/>
              <a:gd name="connsiteX3404" fmla="*/ 1104866 w 1728767"/>
              <a:gd name="connsiteY3404" fmla="*/ 473538 h 1656843"/>
              <a:gd name="connsiteX3405" fmla="*/ 1096799 w 1728767"/>
              <a:gd name="connsiteY3405" fmla="*/ 473538 h 1656843"/>
              <a:gd name="connsiteX3406" fmla="*/ 957320 w 1728767"/>
              <a:gd name="connsiteY3406" fmla="*/ 473538 h 1656843"/>
              <a:gd name="connsiteX3407" fmla="*/ 957320 w 1728767"/>
              <a:gd name="connsiteY3407" fmla="*/ 484719 h 1656843"/>
              <a:gd name="connsiteX3408" fmla="*/ 966539 w 1728767"/>
              <a:gd name="connsiteY3408" fmla="*/ 495899 h 1656843"/>
              <a:gd name="connsiteX3409" fmla="*/ 966539 w 1728767"/>
              <a:gd name="connsiteY3409" fmla="*/ 484719 h 1656843"/>
              <a:gd name="connsiteX3410" fmla="*/ 966539 w 1728767"/>
              <a:gd name="connsiteY3410" fmla="*/ 473538 h 1656843"/>
              <a:gd name="connsiteX3411" fmla="*/ 1282672 w 1728767"/>
              <a:gd name="connsiteY3411" fmla="*/ 461998 h 1656843"/>
              <a:gd name="connsiteX3412" fmla="*/ 1282672 w 1728767"/>
              <a:gd name="connsiteY3412" fmla="*/ 473538 h 1656843"/>
              <a:gd name="connsiteX3413" fmla="*/ 1291891 w 1728767"/>
              <a:gd name="connsiteY3413" fmla="*/ 473538 h 1656843"/>
              <a:gd name="connsiteX3414" fmla="*/ 929365 w 1728767"/>
              <a:gd name="connsiteY3414" fmla="*/ 450817 h 1656843"/>
              <a:gd name="connsiteX3415" fmla="*/ 938881 w 1728767"/>
              <a:gd name="connsiteY3415" fmla="*/ 450817 h 1656843"/>
              <a:gd name="connsiteX3416" fmla="*/ 938881 w 1728767"/>
              <a:gd name="connsiteY3416" fmla="*/ 461998 h 1656843"/>
              <a:gd name="connsiteX3417" fmla="*/ 929365 w 1728767"/>
              <a:gd name="connsiteY3417" fmla="*/ 450817 h 1656843"/>
              <a:gd name="connsiteX3418" fmla="*/ 1106018 w 1728767"/>
              <a:gd name="connsiteY3418" fmla="*/ 439637 h 1656843"/>
              <a:gd name="connsiteX3419" fmla="*/ 1106018 w 1728767"/>
              <a:gd name="connsiteY3419" fmla="*/ 450817 h 1656843"/>
              <a:gd name="connsiteX3420" fmla="*/ 1096799 w 1728767"/>
              <a:gd name="connsiteY3420" fmla="*/ 450817 h 1656843"/>
              <a:gd name="connsiteX3421" fmla="*/ 1106018 w 1728767"/>
              <a:gd name="connsiteY3421" fmla="*/ 461998 h 1656843"/>
              <a:gd name="connsiteX3422" fmla="*/ 1106018 w 1728767"/>
              <a:gd name="connsiteY3422" fmla="*/ 450817 h 1656843"/>
              <a:gd name="connsiteX3423" fmla="*/ 1115238 w 1728767"/>
              <a:gd name="connsiteY3423" fmla="*/ 450817 h 1656843"/>
              <a:gd name="connsiteX3424" fmla="*/ 1106018 w 1728767"/>
              <a:gd name="connsiteY3424" fmla="*/ 439637 h 1656843"/>
              <a:gd name="connsiteX3425" fmla="*/ 1050405 w 1728767"/>
              <a:gd name="connsiteY3425" fmla="*/ 439637 h 1656843"/>
              <a:gd name="connsiteX3426" fmla="*/ 1059624 w 1728767"/>
              <a:gd name="connsiteY3426" fmla="*/ 450817 h 1656843"/>
              <a:gd name="connsiteX3427" fmla="*/ 1058472 w 1728767"/>
              <a:gd name="connsiteY3427" fmla="*/ 450817 h 1656843"/>
              <a:gd name="connsiteX3428" fmla="*/ 1050405 w 1728767"/>
              <a:gd name="connsiteY3428" fmla="*/ 450817 h 1656843"/>
              <a:gd name="connsiteX3429" fmla="*/ 1050405 w 1728767"/>
              <a:gd name="connsiteY3429" fmla="*/ 461998 h 1656843"/>
              <a:gd name="connsiteX3430" fmla="*/ 1040888 w 1728767"/>
              <a:gd name="connsiteY3430" fmla="*/ 461998 h 1656843"/>
              <a:gd name="connsiteX3431" fmla="*/ 1031669 w 1728767"/>
              <a:gd name="connsiteY3431" fmla="*/ 461998 h 1656843"/>
              <a:gd name="connsiteX3432" fmla="*/ 1031669 w 1728767"/>
              <a:gd name="connsiteY3432" fmla="*/ 473538 h 1656843"/>
              <a:gd name="connsiteX3433" fmla="*/ 1031669 w 1728767"/>
              <a:gd name="connsiteY3433" fmla="*/ 474936 h 1656843"/>
              <a:gd name="connsiteX3434" fmla="*/ 1031669 w 1728767"/>
              <a:gd name="connsiteY3434" fmla="*/ 484719 h 1656843"/>
              <a:gd name="connsiteX3435" fmla="*/ 1022450 w 1728767"/>
              <a:gd name="connsiteY3435" fmla="*/ 484719 h 1656843"/>
              <a:gd name="connsiteX3436" fmla="*/ 1013231 w 1728767"/>
              <a:gd name="connsiteY3436" fmla="*/ 484719 h 1656843"/>
              <a:gd name="connsiteX3437" fmla="*/ 1013231 w 1728767"/>
              <a:gd name="connsiteY3437" fmla="*/ 495899 h 1656843"/>
              <a:gd name="connsiteX3438" fmla="*/ 1022450 w 1728767"/>
              <a:gd name="connsiteY3438" fmla="*/ 507079 h 1656843"/>
              <a:gd name="connsiteX3439" fmla="*/ 1022450 w 1728767"/>
              <a:gd name="connsiteY3439" fmla="*/ 505682 h 1656843"/>
              <a:gd name="connsiteX3440" fmla="*/ 1022450 w 1728767"/>
              <a:gd name="connsiteY3440" fmla="*/ 497296 h 1656843"/>
              <a:gd name="connsiteX3441" fmla="*/ 1022450 w 1728767"/>
              <a:gd name="connsiteY3441" fmla="*/ 495899 h 1656843"/>
              <a:gd name="connsiteX3442" fmla="*/ 1023602 w 1728767"/>
              <a:gd name="connsiteY3442" fmla="*/ 495899 h 1656843"/>
              <a:gd name="connsiteX3443" fmla="*/ 1028212 w 1728767"/>
              <a:gd name="connsiteY3443" fmla="*/ 495899 h 1656843"/>
              <a:gd name="connsiteX3444" fmla="*/ 1030517 w 1728767"/>
              <a:gd name="connsiteY3444" fmla="*/ 495899 h 1656843"/>
              <a:gd name="connsiteX3445" fmla="*/ 1031669 w 1728767"/>
              <a:gd name="connsiteY3445" fmla="*/ 495899 h 1656843"/>
              <a:gd name="connsiteX3446" fmla="*/ 1031669 w 1728767"/>
              <a:gd name="connsiteY3446" fmla="*/ 484719 h 1656843"/>
              <a:gd name="connsiteX3447" fmla="*/ 1035126 w 1728767"/>
              <a:gd name="connsiteY3447" fmla="*/ 484719 h 1656843"/>
              <a:gd name="connsiteX3448" fmla="*/ 1040888 w 1728767"/>
              <a:gd name="connsiteY3448" fmla="*/ 484719 h 1656843"/>
              <a:gd name="connsiteX3449" fmla="*/ 1040888 w 1728767"/>
              <a:gd name="connsiteY3449" fmla="*/ 483321 h 1656843"/>
              <a:gd name="connsiteX3450" fmla="*/ 1040888 w 1728767"/>
              <a:gd name="connsiteY3450" fmla="*/ 478075 h 1656843"/>
              <a:gd name="connsiteX3451" fmla="*/ 1040888 w 1728767"/>
              <a:gd name="connsiteY3451" fmla="*/ 476288 h 1656843"/>
              <a:gd name="connsiteX3452" fmla="*/ 1040888 w 1728767"/>
              <a:gd name="connsiteY3452" fmla="*/ 474936 h 1656843"/>
              <a:gd name="connsiteX3453" fmla="*/ 1040888 w 1728767"/>
              <a:gd name="connsiteY3453" fmla="*/ 473538 h 1656843"/>
              <a:gd name="connsiteX3454" fmla="*/ 1042078 w 1728767"/>
              <a:gd name="connsiteY3454" fmla="*/ 473538 h 1656843"/>
              <a:gd name="connsiteX3455" fmla="*/ 1044457 w 1728767"/>
              <a:gd name="connsiteY3455" fmla="*/ 473538 h 1656843"/>
              <a:gd name="connsiteX3456" fmla="*/ 1050405 w 1728767"/>
              <a:gd name="connsiteY3456" fmla="*/ 473538 h 1656843"/>
              <a:gd name="connsiteX3457" fmla="*/ 1050405 w 1728767"/>
              <a:gd name="connsiteY3457" fmla="*/ 472096 h 1656843"/>
              <a:gd name="connsiteX3458" fmla="*/ 1050405 w 1728767"/>
              <a:gd name="connsiteY3458" fmla="*/ 469211 h 1656843"/>
              <a:gd name="connsiteX3459" fmla="*/ 1050405 w 1728767"/>
              <a:gd name="connsiteY3459" fmla="*/ 468670 h 1656843"/>
              <a:gd name="connsiteX3460" fmla="*/ 1050405 w 1728767"/>
              <a:gd name="connsiteY3460" fmla="*/ 461998 h 1656843"/>
              <a:gd name="connsiteX3461" fmla="*/ 1059624 w 1728767"/>
              <a:gd name="connsiteY3461" fmla="*/ 473538 h 1656843"/>
              <a:gd name="connsiteX3462" fmla="*/ 1059624 w 1728767"/>
              <a:gd name="connsiteY3462" fmla="*/ 466866 h 1656843"/>
              <a:gd name="connsiteX3463" fmla="*/ 1059624 w 1728767"/>
              <a:gd name="connsiteY3463" fmla="*/ 466325 h 1656843"/>
              <a:gd name="connsiteX3464" fmla="*/ 1059624 w 1728767"/>
              <a:gd name="connsiteY3464" fmla="*/ 461998 h 1656843"/>
              <a:gd name="connsiteX3465" fmla="*/ 1059624 w 1728767"/>
              <a:gd name="connsiteY3465" fmla="*/ 460600 h 1656843"/>
              <a:gd name="connsiteX3466" fmla="*/ 1059624 w 1728767"/>
              <a:gd name="connsiteY3466" fmla="*/ 455534 h 1656843"/>
              <a:gd name="connsiteX3467" fmla="*/ 1059624 w 1728767"/>
              <a:gd name="connsiteY3467" fmla="*/ 455010 h 1656843"/>
              <a:gd name="connsiteX3468" fmla="*/ 1059624 w 1728767"/>
              <a:gd name="connsiteY3468" fmla="*/ 452215 h 1656843"/>
              <a:gd name="connsiteX3469" fmla="*/ 1059624 w 1728767"/>
              <a:gd name="connsiteY3469" fmla="*/ 450817 h 1656843"/>
              <a:gd name="connsiteX3470" fmla="*/ 1059624 w 1728767"/>
              <a:gd name="connsiteY3470" fmla="*/ 439637 h 1656843"/>
              <a:gd name="connsiteX3471" fmla="*/ 1068844 w 1728767"/>
              <a:gd name="connsiteY3471" fmla="*/ 450817 h 1656843"/>
              <a:gd name="connsiteX3472" fmla="*/ 1059624 w 1728767"/>
              <a:gd name="connsiteY3472" fmla="*/ 439637 h 1656843"/>
              <a:gd name="connsiteX3473" fmla="*/ 929365 w 1728767"/>
              <a:gd name="connsiteY3473" fmla="*/ 439637 h 1656843"/>
              <a:gd name="connsiteX3474" fmla="*/ 929365 w 1728767"/>
              <a:gd name="connsiteY3474" fmla="*/ 448022 h 1656843"/>
              <a:gd name="connsiteX3475" fmla="*/ 929365 w 1728767"/>
              <a:gd name="connsiteY3475" fmla="*/ 450817 h 1656843"/>
              <a:gd name="connsiteX3476" fmla="*/ 929365 w 1728767"/>
              <a:gd name="connsiteY3476" fmla="*/ 461998 h 1656843"/>
              <a:gd name="connsiteX3477" fmla="*/ 920145 w 1728767"/>
              <a:gd name="connsiteY3477" fmla="*/ 461998 h 1656843"/>
              <a:gd name="connsiteX3478" fmla="*/ 929365 w 1728767"/>
              <a:gd name="connsiteY3478" fmla="*/ 473538 h 1656843"/>
              <a:gd name="connsiteX3479" fmla="*/ 929365 w 1728767"/>
              <a:gd name="connsiteY3479" fmla="*/ 468670 h 1656843"/>
              <a:gd name="connsiteX3480" fmla="*/ 929365 w 1728767"/>
              <a:gd name="connsiteY3480" fmla="*/ 461998 h 1656843"/>
              <a:gd name="connsiteX3481" fmla="*/ 935313 w 1728767"/>
              <a:gd name="connsiteY3481" fmla="*/ 461998 h 1656843"/>
              <a:gd name="connsiteX3482" fmla="*/ 938881 w 1728767"/>
              <a:gd name="connsiteY3482" fmla="*/ 461998 h 1656843"/>
              <a:gd name="connsiteX3483" fmla="*/ 948101 w 1728767"/>
              <a:gd name="connsiteY3483" fmla="*/ 461998 h 1656843"/>
              <a:gd name="connsiteX3484" fmla="*/ 948101 w 1728767"/>
              <a:gd name="connsiteY3484" fmla="*/ 450817 h 1656843"/>
              <a:gd name="connsiteX3485" fmla="*/ 940034 w 1728767"/>
              <a:gd name="connsiteY3485" fmla="*/ 450817 h 1656843"/>
              <a:gd name="connsiteX3486" fmla="*/ 938881 w 1728767"/>
              <a:gd name="connsiteY3486" fmla="*/ 450817 h 1656843"/>
              <a:gd name="connsiteX3487" fmla="*/ 929365 w 1728767"/>
              <a:gd name="connsiteY3487" fmla="*/ 439637 h 1656843"/>
              <a:gd name="connsiteX3488" fmla="*/ 1068844 w 1728767"/>
              <a:gd name="connsiteY3488" fmla="*/ 428457 h 1656843"/>
              <a:gd name="connsiteX3489" fmla="*/ 1068844 w 1728767"/>
              <a:gd name="connsiteY3489" fmla="*/ 439637 h 1656843"/>
              <a:gd name="connsiteX3490" fmla="*/ 1068844 w 1728767"/>
              <a:gd name="connsiteY3490" fmla="*/ 428457 h 1656843"/>
              <a:gd name="connsiteX3491" fmla="*/ 725053 w 1728767"/>
              <a:gd name="connsiteY3491" fmla="*/ 428457 h 1656843"/>
              <a:gd name="connsiteX3492" fmla="*/ 734272 w 1728767"/>
              <a:gd name="connsiteY3492" fmla="*/ 439637 h 1656843"/>
              <a:gd name="connsiteX3493" fmla="*/ 725053 w 1728767"/>
              <a:gd name="connsiteY3493" fmla="*/ 428457 h 1656843"/>
              <a:gd name="connsiteX3494" fmla="*/ 725053 w 1728767"/>
              <a:gd name="connsiteY3494" fmla="*/ 428457 h 1656843"/>
              <a:gd name="connsiteX3495" fmla="*/ 725053 w 1728767"/>
              <a:gd name="connsiteY3495" fmla="*/ 439637 h 1656843"/>
              <a:gd name="connsiteX3496" fmla="*/ 734272 w 1728767"/>
              <a:gd name="connsiteY3496" fmla="*/ 439637 h 1656843"/>
              <a:gd name="connsiteX3497" fmla="*/ 734272 w 1728767"/>
              <a:gd name="connsiteY3497" fmla="*/ 428457 h 1656843"/>
              <a:gd name="connsiteX3498" fmla="*/ 743492 w 1728767"/>
              <a:gd name="connsiteY3498" fmla="*/ 439637 h 1656843"/>
              <a:gd name="connsiteX3499" fmla="*/ 743492 w 1728767"/>
              <a:gd name="connsiteY3499" fmla="*/ 428457 h 1656843"/>
              <a:gd name="connsiteX3500" fmla="*/ 742339 w 1728767"/>
              <a:gd name="connsiteY3500" fmla="*/ 428457 h 1656843"/>
              <a:gd name="connsiteX3501" fmla="*/ 735425 w 1728767"/>
              <a:gd name="connsiteY3501" fmla="*/ 428457 h 1656843"/>
              <a:gd name="connsiteX3502" fmla="*/ 734272 w 1728767"/>
              <a:gd name="connsiteY3502" fmla="*/ 428457 h 1656843"/>
              <a:gd name="connsiteX3503" fmla="*/ 728510 w 1728767"/>
              <a:gd name="connsiteY3503" fmla="*/ 428457 h 1656843"/>
              <a:gd name="connsiteX3504" fmla="*/ 725053 w 1728767"/>
              <a:gd name="connsiteY3504" fmla="*/ 428457 h 1656843"/>
              <a:gd name="connsiteX3505" fmla="*/ 604013 w 1728767"/>
              <a:gd name="connsiteY3505" fmla="*/ 428457 h 1656843"/>
              <a:gd name="connsiteX3506" fmla="*/ 604013 w 1728767"/>
              <a:gd name="connsiteY3506" fmla="*/ 439637 h 1656843"/>
              <a:gd name="connsiteX3507" fmla="*/ 613529 w 1728767"/>
              <a:gd name="connsiteY3507" fmla="*/ 439637 h 1656843"/>
              <a:gd name="connsiteX3508" fmla="*/ 604013 w 1728767"/>
              <a:gd name="connsiteY3508" fmla="*/ 428457 h 1656843"/>
              <a:gd name="connsiteX3509" fmla="*/ 1068844 w 1728767"/>
              <a:gd name="connsiteY3509" fmla="*/ 416916 h 1656843"/>
              <a:gd name="connsiteX3510" fmla="*/ 1068844 w 1728767"/>
              <a:gd name="connsiteY3510" fmla="*/ 423588 h 1656843"/>
              <a:gd name="connsiteX3511" fmla="*/ 1068844 w 1728767"/>
              <a:gd name="connsiteY3511" fmla="*/ 424129 h 1656843"/>
              <a:gd name="connsiteX3512" fmla="*/ 1068844 w 1728767"/>
              <a:gd name="connsiteY3512" fmla="*/ 428457 h 1656843"/>
              <a:gd name="connsiteX3513" fmla="*/ 1059624 w 1728767"/>
              <a:gd name="connsiteY3513" fmla="*/ 428457 h 1656843"/>
              <a:gd name="connsiteX3514" fmla="*/ 1068844 w 1728767"/>
              <a:gd name="connsiteY3514" fmla="*/ 439637 h 1656843"/>
              <a:gd name="connsiteX3515" fmla="*/ 1078063 w 1728767"/>
              <a:gd name="connsiteY3515" fmla="*/ 439637 h 1656843"/>
              <a:gd name="connsiteX3516" fmla="*/ 1068844 w 1728767"/>
              <a:gd name="connsiteY3516" fmla="*/ 428457 h 1656843"/>
              <a:gd name="connsiteX3517" fmla="*/ 1078063 w 1728767"/>
              <a:gd name="connsiteY3517" fmla="*/ 428457 h 1656843"/>
              <a:gd name="connsiteX3518" fmla="*/ 1068844 w 1728767"/>
              <a:gd name="connsiteY3518" fmla="*/ 416916 h 1656843"/>
              <a:gd name="connsiteX3519" fmla="*/ 948101 w 1728767"/>
              <a:gd name="connsiteY3519" fmla="*/ 416916 h 1656843"/>
              <a:gd name="connsiteX3520" fmla="*/ 957320 w 1728767"/>
              <a:gd name="connsiteY3520" fmla="*/ 428457 h 1656843"/>
              <a:gd name="connsiteX3521" fmla="*/ 963082 w 1728767"/>
              <a:gd name="connsiteY3521" fmla="*/ 428457 h 1656843"/>
              <a:gd name="connsiteX3522" fmla="*/ 966539 w 1728767"/>
              <a:gd name="connsiteY3522" fmla="*/ 428457 h 1656843"/>
              <a:gd name="connsiteX3523" fmla="*/ 966539 w 1728767"/>
              <a:gd name="connsiteY3523" fmla="*/ 439637 h 1656843"/>
              <a:gd name="connsiteX3524" fmla="*/ 968918 w 1728767"/>
              <a:gd name="connsiteY3524" fmla="*/ 439637 h 1656843"/>
              <a:gd name="connsiteX3525" fmla="*/ 976056 w 1728767"/>
              <a:gd name="connsiteY3525" fmla="*/ 439637 h 1656843"/>
              <a:gd name="connsiteX3526" fmla="*/ 976056 w 1728767"/>
              <a:gd name="connsiteY3526" fmla="*/ 438239 h 1656843"/>
              <a:gd name="connsiteX3527" fmla="*/ 976056 w 1728767"/>
              <a:gd name="connsiteY3527" fmla="*/ 429854 h 1656843"/>
              <a:gd name="connsiteX3528" fmla="*/ 976056 w 1728767"/>
              <a:gd name="connsiteY3528" fmla="*/ 428457 h 1656843"/>
              <a:gd name="connsiteX3529" fmla="*/ 966539 w 1728767"/>
              <a:gd name="connsiteY3529" fmla="*/ 428457 h 1656843"/>
              <a:gd name="connsiteX3530" fmla="*/ 957320 w 1728767"/>
              <a:gd name="connsiteY3530" fmla="*/ 416916 h 1656843"/>
              <a:gd name="connsiteX3531" fmla="*/ 1078063 w 1728767"/>
              <a:gd name="connsiteY3531" fmla="*/ 405736 h 1656843"/>
              <a:gd name="connsiteX3532" fmla="*/ 1078063 w 1728767"/>
              <a:gd name="connsiteY3532" fmla="*/ 407133 h 1656843"/>
              <a:gd name="connsiteX3533" fmla="*/ 1078063 w 1728767"/>
              <a:gd name="connsiteY3533" fmla="*/ 415518 h 1656843"/>
              <a:gd name="connsiteX3534" fmla="*/ 1078063 w 1728767"/>
              <a:gd name="connsiteY3534" fmla="*/ 416916 h 1656843"/>
              <a:gd name="connsiteX3535" fmla="*/ 1087580 w 1728767"/>
              <a:gd name="connsiteY3535" fmla="*/ 428457 h 1656843"/>
              <a:gd name="connsiteX3536" fmla="*/ 1078063 w 1728767"/>
              <a:gd name="connsiteY3536" fmla="*/ 416916 h 1656843"/>
              <a:gd name="connsiteX3537" fmla="*/ 1087580 w 1728767"/>
              <a:gd name="connsiteY3537" fmla="*/ 416916 h 1656843"/>
              <a:gd name="connsiteX3538" fmla="*/ 892190 w 1728767"/>
              <a:gd name="connsiteY3538" fmla="*/ 405736 h 1656843"/>
              <a:gd name="connsiteX3539" fmla="*/ 901707 w 1728767"/>
              <a:gd name="connsiteY3539" fmla="*/ 416916 h 1656843"/>
              <a:gd name="connsiteX3540" fmla="*/ 898138 w 1728767"/>
              <a:gd name="connsiteY3540" fmla="*/ 416916 h 1656843"/>
              <a:gd name="connsiteX3541" fmla="*/ 892190 w 1728767"/>
              <a:gd name="connsiteY3541" fmla="*/ 416916 h 1656843"/>
              <a:gd name="connsiteX3542" fmla="*/ 864532 w 1728767"/>
              <a:gd name="connsiteY3542" fmla="*/ 405736 h 1656843"/>
              <a:gd name="connsiteX3543" fmla="*/ 864532 w 1728767"/>
              <a:gd name="connsiteY3543" fmla="*/ 412199 h 1656843"/>
              <a:gd name="connsiteX3544" fmla="*/ 864532 w 1728767"/>
              <a:gd name="connsiteY3544" fmla="*/ 412723 h 1656843"/>
              <a:gd name="connsiteX3545" fmla="*/ 864532 w 1728767"/>
              <a:gd name="connsiteY3545" fmla="*/ 416916 h 1656843"/>
              <a:gd name="connsiteX3546" fmla="*/ 867990 w 1728767"/>
              <a:gd name="connsiteY3546" fmla="*/ 416916 h 1656843"/>
              <a:gd name="connsiteX3547" fmla="*/ 869142 w 1728767"/>
              <a:gd name="connsiteY3547" fmla="*/ 416916 h 1656843"/>
              <a:gd name="connsiteX3548" fmla="*/ 873752 w 1728767"/>
              <a:gd name="connsiteY3548" fmla="*/ 416916 h 1656843"/>
              <a:gd name="connsiteX3549" fmla="*/ 864532 w 1728767"/>
              <a:gd name="connsiteY3549" fmla="*/ 405736 h 1656843"/>
              <a:gd name="connsiteX3550" fmla="*/ 659923 w 1728767"/>
              <a:gd name="connsiteY3550" fmla="*/ 405736 h 1656843"/>
              <a:gd name="connsiteX3551" fmla="*/ 659923 w 1728767"/>
              <a:gd name="connsiteY3551" fmla="*/ 416916 h 1656843"/>
              <a:gd name="connsiteX3552" fmla="*/ 669143 w 1728767"/>
              <a:gd name="connsiteY3552" fmla="*/ 405736 h 1656843"/>
              <a:gd name="connsiteX3553" fmla="*/ 667990 w 1728767"/>
              <a:gd name="connsiteY3553" fmla="*/ 405736 h 1656843"/>
              <a:gd name="connsiteX3554" fmla="*/ 659923 w 1728767"/>
              <a:gd name="connsiteY3554" fmla="*/ 405736 h 1656843"/>
              <a:gd name="connsiteX3555" fmla="*/ 1013231 w 1728767"/>
              <a:gd name="connsiteY3555" fmla="*/ 394555 h 1656843"/>
              <a:gd name="connsiteX3556" fmla="*/ 1013231 w 1728767"/>
              <a:gd name="connsiteY3556" fmla="*/ 395953 h 1656843"/>
              <a:gd name="connsiteX3557" fmla="*/ 1013231 w 1728767"/>
              <a:gd name="connsiteY3557" fmla="*/ 397350 h 1656843"/>
              <a:gd name="connsiteX3558" fmla="*/ 1013231 w 1728767"/>
              <a:gd name="connsiteY3558" fmla="*/ 405736 h 1656843"/>
              <a:gd name="connsiteX3559" fmla="*/ 1013231 w 1728767"/>
              <a:gd name="connsiteY3559" fmla="*/ 394555 h 1656843"/>
              <a:gd name="connsiteX3560" fmla="*/ 873752 w 1728767"/>
              <a:gd name="connsiteY3560" fmla="*/ 394555 h 1656843"/>
              <a:gd name="connsiteX3561" fmla="*/ 882971 w 1728767"/>
              <a:gd name="connsiteY3561" fmla="*/ 405736 h 1656843"/>
              <a:gd name="connsiteX3562" fmla="*/ 743492 w 1728767"/>
              <a:gd name="connsiteY3562" fmla="*/ 394555 h 1656843"/>
              <a:gd name="connsiteX3563" fmla="*/ 743492 w 1728767"/>
              <a:gd name="connsiteY3563" fmla="*/ 405736 h 1656843"/>
              <a:gd name="connsiteX3564" fmla="*/ 753008 w 1728767"/>
              <a:gd name="connsiteY3564" fmla="*/ 405736 h 1656843"/>
              <a:gd name="connsiteX3565" fmla="*/ 753008 w 1728767"/>
              <a:gd name="connsiteY3565" fmla="*/ 394555 h 1656843"/>
              <a:gd name="connsiteX3566" fmla="*/ 751819 w 1728767"/>
              <a:gd name="connsiteY3566" fmla="*/ 394555 h 1656843"/>
              <a:gd name="connsiteX3567" fmla="*/ 744681 w 1728767"/>
              <a:gd name="connsiteY3567" fmla="*/ 394555 h 1656843"/>
              <a:gd name="connsiteX3568" fmla="*/ 743492 w 1728767"/>
              <a:gd name="connsiteY3568" fmla="*/ 394555 h 1656843"/>
              <a:gd name="connsiteX3569" fmla="*/ 994495 w 1728767"/>
              <a:gd name="connsiteY3569" fmla="*/ 383014 h 1656843"/>
              <a:gd name="connsiteX3570" fmla="*/ 994495 w 1728767"/>
              <a:gd name="connsiteY3570" fmla="*/ 394555 h 1656843"/>
              <a:gd name="connsiteX3571" fmla="*/ 1001409 w 1728767"/>
              <a:gd name="connsiteY3571" fmla="*/ 394555 h 1656843"/>
              <a:gd name="connsiteX3572" fmla="*/ 1003714 w 1728767"/>
              <a:gd name="connsiteY3572" fmla="*/ 394555 h 1656843"/>
              <a:gd name="connsiteX3573" fmla="*/ 1003714 w 1728767"/>
              <a:gd name="connsiteY3573" fmla="*/ 383014 h 1656843"/>
              <a:gd name="connsiteX3574" fmla="*/ 1000257 w 1728767"/>
              <a:gd name="connsiteY3574" fmla="*/ 383014 h 1656843"/>
              <a:gd name="connsiteX3575" fmla="*/ 985275 w 1728767"/>
              <a:gd name="connsiteY3575" fmla="*/ 383014 h 1656843"/>
              <a:gd name="connsiteX3576" fmla="*/ 976056 w 1728767"/>
              <a:gd name="connsiteY3576" fmla="*/ 394555 h 1656843"/>
              <a:gd name="connsiteX3577" fmla="*/ 976056 w 1728767"/>
              <a:gd name="connsiteY3577" fmla="*/ 405736 h 1656843"/>
              <a:gd name="connsiteX3578" fmla="*/ 966539 w 1728767"/>
              <a:gd name="connsiteY3578" fmla="*/ 394555 h 1656843"/>
              <a:gd name="connsiteX3579" fmla="*/ 966539 w 1728767"/>
              <a:gd name="connsiteY3579" fmla="*/ 405736 h 1656843"/>
              <a:gd name="connsiteX3580" fmla="*/ 970108 w 1728767"/>
              <a:gd name="connsiteY3580" fmla="*/ 405736 h 1656843"/>
              <a:gd name="connsiteX3581" fmla="*/ 974867 w 1728767"/>
              <a:gd name="connsiteY3581" fmla="*/ 405736 h 1656843"/>
              <a:gd name="connsiteX3582" fmla="*/ 976056 w 1728767"/>
              <a:gd name="connsiteY3582" fmla="*/ 405736 h 1656843"/>
              <a:gd name="connsiteX3583" fmla="*/ 985275 w 1728767"/>
              <a:gd name="connsiteY3583" fmla="*/ 405736 h 1656843"/>
              <a:gd name="connsiteX3584" fmla="*/ 985275 w 1728767"/>
              <a:gd name="connsiteY3584" fmla="*/ 416916 h 1656843"/>
              <a:gd name="connsiteX3585" fmla="*/ 994495 w 1728767"/>
              <a:gd name="connsiteY3585" fmla="*/ 416916 h 1656843"/>
              <a:gd name="connsiteX3586" fmla="*/ 994495 w 1728767"/>
              <a:gd name="connsiteY3586" fmla="*/ 405736 h 1656843"/>
              <a:gd name="connsiteX3587" fmla="*/ 993342 w 1728767"/>
              <a:gd name="connsiteY3587" fmla="*/ 405736 h 1656843"/>
              <a:gd name="connsiteX3588" fmla="*/ 986428 w 1728767"/>
              <a:gd name="connsiteY3588" fmla="*/ 405736 h 1656843"/>
              <a:gd name="connsiteX3589" fmla="*/ 985275 w 1728767"/>
              <a:gd name="connsiteY3589" fmla="*/ 405736 h 1656843"/>
              <a:gd name="connsiteX3590" fmla="*/ 985275 w 1728767"/>
              <a:gd name="connsiteY3590" fmla="*/ 394555 h 1656843"/>
              <a:gd name="connsiteX3591" fmla="*/ 985275 w 1728767"/>
              <a:gd name="connsiteY3591" fmla="*/ 383014 h 1656843"/>
              <a:gd name="connsiteX3592" fmla="*/ 920145 w 1728767"/>
              <a:gd name="connsiteY3592" fmla="*/ 383014 h 1656843"/>
              <a:gd name="connsiteX3593" fmla="*/ 929365 w 1728767"/>
              <a:gd name="connsiteY3593" fmla="*/ 394555 h 1656843"/>
              <a:gd name="connsiteX3594" fmla="*/ 923603 w 1728767"/>
              <a:gd name="connsiteY3594" fmla="*/ 394555 h 1656843"/>
              <a:gd name="connsiteX3595" fmla="*/ 921298 w 1728767"/>
              <a:gd name="connsiteY3595" fmla="*/ 394555 h 1656843"/>
              <a:gd name="connsiteX3596" fmla="*/ 920145 w 1728767"/>
              <a:gd name="connsiteY3596" fmla="*/ 394555 h 1656843"/>
              <a:gd name="connsiteX3597" fmla="*/ 910926 w 1728767"/>
              <a:gd name="connsiteY3597" fmla="*/ 383014 h 1656843"/>
              <a:gd name="connsiteX3598" fmla="*/ 913754 w 1728767"/>
              <a:gd name="connsiteY3598" fmla="*/ 389983 h 1656843"/>
              <a:gd name="connsiteX3599" fmla="*/ 912079 w 1728767"/>
              <a:gd name="connsiteY3599" fmla="*/ 388785 h 1656843"/>
              <a:gd name="connsiteX3600" fmla="*/ 910926 w 1728767"/>
              <a:gd name="connsiteY3600" fmla="*/ 383014 h 1656843"/>
              <a:gd name="connsiteX3601" fmla="*/ 771447 w 1728767"/>
              <a:gd name="connsiteY3601" fmla="*/ 383014 h 1656843"/>
              <a:gd name="connsiteX3602" fmla="*/ 780666 w 1728767"/>
              <a:gd name="connsiteY3602" fmla="*/ 394555 h 1656843"/>
              <a:gd name="connsiteX3603" fmla="*/ 780666 w 1728767"/>
              <a:gd name="connsiteY3603" fmla="*/ 384457 h 1656843"/>
              <a:gd name="connsiteX3604" fmla="*/ 780666 w 1728767"/>
              <a:gd name="connsiteY3604" fmla="*/ 383014 h 1656843"/>
              <a:gd name="connsiteX3605" fmla="*/ 1096799 w 1728767"/>
              <a:gd name="connsiteY3605" fmla="*/ 371834 h 1656843"/>
              <a:gd name="connsiteX3606" fmla="*/ 1096799 w 1728767"/>
              <a:gd name="connsiteY3606" fmla="*/ 373232 h 1656843"/>
              <a:gd name="connsiteX3607" fmla="*/ 1096799 w 1728767"/>
              <a:gd name="connsiteY3607" fmla="*/ 381617 h 1656843"/>
              <a:gd name="connsiteX3608" fmla="*/ 1096799 w 1728767"/>
              <a:gd name="connsiteY3608" fmla="*/ 383014 h 1656843"/>
              <a:gd name="connsiteX3609" fmla="*/ 1097952 w 1728767"/>
              <a:gd name="connsiteY3609" fmla="*/ 383014 h 1656843"/>
              <a:gd name="connsiteX3610" fmla="*/ 1104866 w 1728767"/>
              <a:gd name="connsiteY3610" fmla="*/ 383014 h 1656843"/>
              <a:gd name="connsiteX3611" fmla="*/ 1106018 w 1728767"/>
              <a:gd name="connsiteY3611" fmla="*/ 383014 h 1656843"/>
              <a:gd name="connsiteX3612" fmla="*/ 1096799 w 1728767"/>
              <a:gd name="connsiteY3612" fmla="*/ 371834 h 1656843"/>
              <a:gd name="connsiteX3613" fmla="*/ 864532 w 1728767"/>
              <a:gd name="connsiteY3613" fmla="*/ 371834 h 1656843"/>
              <a:gd name="connsiteX3614" fmla="*/ 855016 w 1728767"/>
              <a:gd name="connsiteY3614" fmla="*/ 383014 h 1656843"/>
              <a:gd name="connsiteX3615" fmla="*/ 864532 w 1728767"/>
              <a:gd name="connsiteY3615" fmla="*/ 383014 h 1656843"/>
              <a:gd name="connsiteX3616" fmla="*/ 864532 w 1728767"/>
              <a:gd name="connsiteY3616" fmla="*/ 381617 h 1656843"/>
              <a:gd name="connsiteX3617" fmla="*/ 864532 w 1728767"/>
              <a:gd name="connsiteY3617" fmla="*/ 376551 h 1656843"/>
              <a:gd name="connsiteX3618" fmla="*/ 864532 w 1728767"/>
              <a:gd name="connsiteY3618" fmla="*/ 371834 h 1656843"/>
              <a:gd name="connsiteX3619" fmla="*/ 743492 w 1728767"/>
              <a:gd name="connsiteY3619" fmla="*/ 371834 h 1656843"/>
              <a:gd name="connsiteX3620" fmla="*/ 753008 w 1728767"/>
              <a:gd name="connsiteY3620" fmla="*/ 383014 h 1656843"/>
              <a:gd name="connsiteX3621" fmla="*/ 753008 w 1728767"/>
              <a:gd name="connsiteY3621" fmla="*/ 371834 h 1656843"/>
              <a:gd name="connsiteX3622" fmla="*/ 687879 w 1728767"/>
              <a:gd name="connsiteY3622" fmla="*/ 371834 h 1656843"/>
              <a:gd name="connsiteX3623" fmla="*/ 687879 w 1728767"/>
              <a:gd name="connsiteY3623" fmla="*/ 383014 h 1656843"/>
              <a:gd name="connsiteX3624" fmla="*/ 689031 w 1728767"/>
              <a:gd name="connsiteY3624" fmla="*/ 383014 h 1656843"/>
              <a:gd name="connsiteX3625" fmla="*/ 697098 w 1728767"/>
              <a:gd name="connsiteY3625" fmla="*/ 383014 h 1656843"/>
              <a:gd name="connsiteX3626" fmla="*/ 697098 w 1728767"/>
              <a:gd name="connsiteY3626" fmla="*/ 371834 h 1656843"/>
              <a:gd name="connsiteX3627" fmla="*/ 687879 w 1728767"/>
              <a:gd name="connsiteY3627" fmla="*/ 371834 h 1656843"/>
              <a:gd name="connsiteX3628" fmla="*/ 1106018 w 1728767"/>
              <a:gd name="connsiteY3628" fmla="*/ 360654 h 1656843"/>
              <a:gd name="connsiteX3629" fmla="*/ 1106018 w 1728767"/>
              <a:gd name="connsiteY3629" fmla="*/ 371834 h 1656843"/>
              <a:gd name="connsiteX3630" fmla="*/ 1107171 w 1728767"/>
              <a:gd name="connsiteY3630" fmla="*/ 371834 h 1656843"/>
              <a:gd name="connsiteX3631" fmla="*/ 1114085 w 1728767"/>
              <a:gd name="connsiteY3631" fmla="*/ 371834 h 1656843"/>
              <a:gd name="connsiteX3632" fmla="*/ 1115238 w 1728767"/>
              <a:gd name="connsiteY3632" fmla="*/ 371834 h 1656843"/>
              <a:gd name="connsiteX3633" fmla="*/ 920145 w 1728767"/>
              <a:gd name="connsiteY3633" fmla="*/ 360654 h 1656843"/>
              <a:gd name="connsiteX3634" fmla="*/ 929365 w 1728767"/>
              <a:gd name="connsiteY3634" fmla="*/ 371834 h 1656843"/>
              <a:gd name="connsiteX3635" fmla="*/ 920145 w 1728767"/>
              <a:gd name="connsiteY3635" fmla="*/ 360654 h 1656843"/>
              <a:gd name="connsiteX3636" fmla="*/ 892190 w 1728767"/>
              <a:gd name="connsiteY3636" fmla="*/ 360654 h 1656843"/>
              <a:gd name="connsiteX3637" fmla="*/ 892190 w 1728767"/>
              <a:gd name="connsiteY3637" fmla="*/ 371834 h 1656843"/>
              <a:gd name="connsiteX3638" fmla="*/ 898138 w 1728767"/>
              <a:gd name="connsiteY3638" fmla="*/ 371834 h 1656843"/>
              <a:gd name="connsiteX3639" fmla="*/ 901707 w 1728767"/>
              <a:gd name="connsiteY3639" fmla="*/ 371834 h 1656843"/>
              <a:gd name="connsiteX3640" fmla="*/ 901707 w 1728767"/>
              <a:gd name="connsiteY3640" fmla="*/ 360654 h 1656843"/>
              <a:gd name="connsiteX3641" fmla="*/ 845796 w 1728767"/>
              <a:gd name="connsiteY3641" fmla="*/ 360654 h 1656843"/>
              <a:gd name="connsiteX3642" fmla="*/ 845796 w 1728767"/>
              <a:gd name="connsiteY3642" fmla="*/ 371834 h 1656843"/>
              <a:gd name="connsiteX3643" fmla="*/ 855016 w 1728767"/>
              <a:gd name="connsiteY3643" fmla="*/ 371834 h 1656843"/>
              <a:gd name="connsiteX3644" fmla="*/ 855016 w 1728767"/>
              <a:gd name="connsiteY3644" fmla="*/ 360654 h 1656843"/>
              <a:gd name="connsiteX3645" fmla="*/ 849254 w 1728767"/>
              <a:gd name="connsiteY3645" fmla="*/ 360654 h 1656843"/>
              <a:gd name="connsiteX3646" fmla="*/ 845796 w 1728767"/>
              <a:gd name="connsiteY3646" fmla="*/ 360654 h 1656843"/>
              <a:gd name="connsiteX3647" fmla="*/ 799402 w 1728767"/>
              <a:gd name="connsiteY3647" fmla="*/ 360654 h 1656843"/>
              <a:gd name="connsiteX3648" fmla="*/ 799402 w 1728767"/>
              <a:gd name="connsiteY3648" fmla="*/ 371834 h 1656843"/>
              <a:gd name="connsiteX3649" fmla="*/ 799402 w 1728767"/>
              <a:gd name="connsiteY3649" fmla="*/ 360654 h 1656843"/>
              <a:gd name="connsiteX3650" fmla="*/ 641187 w 1728767"/>
              <a:gd name="connsiteY3650" fmla="*/ 360654 h 1656843"/>
              <a:gd name="connsiteX3651" fmla="*/ 641187 w 1728767"/>
              <a:gd name="connsiteY3651" fmla="*/ 371834 h 1656843"/>
              <a:gd name="connsiteX3652" fmla="*/ 650704 w 1728767"/>
              <a:gd name="connsiteY3652" fmla="*/ 371834 h 1656843"/>
              <a:gd name="connsiteX3653" fmla="*/ 641187 w 1728767"/>
              <a:gd name="connsiteY3653" fmla="*/ 360654 h 1656843"/>
              <a:gd name="connsiteX3654" fmla="*/ 1431370 w 1728767"/>
              <a:gd name="connsiteY3654" fmla="*/ 349474 h 1656843"/>
              <a:gd name="connsiteX3655" fmla="*/ 1440589 w 1728767"/>
              <a:gd name="connsiteY3655" fmla="*/ 349474 h 1656843"/>
              <a:gd name="connsiteX3656" fmla="*/ 1435980 w 1728767"/>
              <a:gd name="connsiteY3656" fmla="*/ 349474 h 1656843"/>
              <a:gd name="connsiteX3657" fmla="*/ 1431370 w 1728767"/>
              <a:gd name="connsiteY3657" fmla="*/ 349474 h 1656843"/>
              <a:gd name="connsiteX3658" fmla="*/ 1384976 w 1728767"/>
              <a:gd name="connsiteY3658" fmla="*/ 349474 h 1656843"/>
              <a:gd name="connsiteX3659" fmla="*/ 1384976 w 1728767"/>
              <a:gd name="connsiteY3659" fmla="*/ 360654 h 1656843"/>
              <a:gd name="connsiteX3660" fmla="*/ 1387281 w 1728767"/>
              <a:gd name="connsiteY3660" fmla="*/ 360654 h 1656843"/>
              <a:gd name="connsiteX3661" fmla="*/ 1388434 w 1728767"/>
              <a:gd name="connsiteY3661" fmla="*/ 360654 h 1656843"/>
              <a:gd name="connsiteX3662" fmla="*/ 1394196 w 1728767"/>
              <a:gd name="connsiteY3662" fmla="*/ 360654 h 1656843"/>
              <a:gd name="connsiteX3663" fmla="*/ 1384976 w 1728767"/>
              <a:gd name="connsiteY3663" fmla="*/ 349474 h 1656843"/>
              <a:gd name="connsiteX3664" fmla="*/ 985275 w 1728767"/>
              <a:gd name="connsiteY3664" fmla="*/ 349474 h 1656843"/>
              <a:gd name="connsiteX3665" fmla="*/ 985275 w 1728767"/>
              <a:gd name="connsiteY3665" fmla="*/ 360654 h 1656843"/>
              <a:gd name="connsiteX3666" fmla="*/ 985275 w 1728767"/>
              <a:gd name="connsiteY3666" fmla="*/ 371834 h 1656843"/>
              <a:gd name="connsiteX3667" fmla="*/ 985275 w 1728767"/>
              <a:gd name="connsiteY3667" fmla="*/ 360654 h 1656843"/>
              <a:gd name="connsiteX3668" fmla="*/ 994495 w 1728767"/>
              <a:gd name="connsiteY3668" fmla="*/ 349474 h 1656843"/>
              <a:gd name="connsiteX3669" fmla="*/ 994495 w 1728767"/>
              <a:gd name="connsiteY3669" fmla="*/ 360654 h 1656843"/>
              <a:gd name="connsiteX3670" fmla="*/ 995647 w 1728767"/>
              <a:gd name="connsiteY3670" fmla="*/ 360654 h 1656843"/>
              <a:gd name="connsiteX3671" fmla="*/ 1002561 w 1728767"/>
              <a:gd name="connsiteY3671" fmla="*/ 360654 h 1656843"/>
              <a:gd name="connsiteX3672" fmla="*/ 1003714 w 1728767"/>
              <a:gd name="connsiteY3672" fmla="*/ 360654 h 1656843"/>
              <a:gd name="connsiteX3673" fmla="*/ 1003714 w 1728767"/>
              <a:gd name="connsiteY3673" fmla="*/ 354190 h 1656843"/>
              <a:gd name="connsiteX3674" fmla="*/ 1003714 w 1728767"/>
              <a:gd name="connsiteY3674" fmla="*/ 353666 h 1656843"/>
              <a:gd name="connsiteX3675" fmla="*/ 1003714 w 1728767"/>
              <a:gd name="connsiteY3675" fmla="*/ 349474 h 1656843"/>
              <a:gd name="connsiteX3676" fmla="*/ 997952 w 1728767"/>
              <a:gd name="connsiteY3676" fmla="*/ 349474 h 1656843"/>
              <a:gd name="connsiteX3677" fmla="*/ 994495 w 1728767"/>
              <a:gd name="connsiteY3677" fmla="*/ 349474 h 1656843"/>
              <a:gd name="connsiteX3678" fmla="*/ 650704 w 1728767"/>
              <a:gd name="connsiteY3678" fmla="*/ 349474 h 1656843"/>
              <a:gd name="connsiteX3679" fmla="*/ 659923 w 1728767"/>
              <a:gd name="connsiteY3679" fmla="*/ 360654 h 1656843"/>
              <a:gd name="connsiteX3680" fmla="*/ 650704 w 1728767"/>
              <a:gd name="connsiteY3680" fmla="*/ 349474 h 1656843"/>
              <a:gd name="connsiteX3681" fmla="*/ 715834 w 1728767"/>
              <a:gd name="connsiteY3681" fmla="*/ 338293 h 1656843"/>
              <a:gd name="connsiteX3682" fmla="*/ 715834 w 1728767"/>
              <a:gd name="connsiteY3682" fmla="*/ 349474 h 1656843"/>
              <a:gd name="connsiteX3683" fmla="*/ 706317 w 1728767"/>
              <a:gd name="connsiteY3683" fmla="*/ 349474 h 1656843"/>
              <a:gd name="connsiteX3684" fmla="*/ 706317 w 1728767"/>
              <a:gd name="connsiteY3684" fmla="*/ 360654 h 1656843"/>
              <a:gd name="connsiteX3685" fmla="*/ 715834 w 1728767"/>
              <a:gd name="connsiteY3685" fmla="*/ 360654 h 1656843"/>
              <a:gd name="connsiteX3686" fmla="*/ 715834 w 1728767"/>
              <a:gd name="connsiteY3686" fmla="*/ 349474 h 1656843"/>
              <a:gd name="connsiteX3687" fmla="*/ 725053 w 1728767"/>
              <a:gd name="connsiteY3687" fmla="*/ 349474 h 1656843"/>
              <a:gd name="connsiteX3688" fmla="*/ 725053 w 1728767"/>
              <a:gd name="connsiteY3688" fmla="*/ 348076 h 1656843"/>
              <a:gd name="connsiteX3689" fmla="*/ 725053 w 1728767"/>
              <a:gd name="connsiteY3689" fmla="*/ 341088 h 1656843"/>
              <a:gd name="connsiteX3690" fmla="*/ 725053 w 1728767"/>
              <a:gd name="connsiteY3690" fmla="*/ 338293 h 1656843"/>
              <a:gd name="connsiteX3691" fmla="*/ 715834 w 1728767"/>
              <a:gd name="connsiteY3691" fmla="*/ 338293 h 1656843"/>
              <a:gd name="connsiteX3692" fmla="*/ 650704 w 1728767"/>
              <a:gd name="connsiteY3692" fmla="*/ 338293 h 1656843"/>
              <a:gd name="connsiteX3693" fmla="*/ 659923 w 1728767"/>
              <a:gd name="connsiteY3693" fmla="*/ 349474 h 1656843"/>
              <a:gd name="connsiteX3694" fmla="*/ 650704 w 1728767"/>
              <a:gd name="connsiteY3694" fmla="*/ 338293 h 1656843"/>
              <a:gd name="connsiteX3695" fmla="*/ 232564 w 1728767"/>
              <a:gd name="connsiteY3695" fmla="*/ 338293 h 1656843"/>
              <a:gd name="connsiteX3696" fmla="*/ 232564 w 1728767"/>
              <a:gd name="connsiteY3696" fmla="*/ 349474 h 1656843"/>
              <a:gd name="connsiteX3697" fmla="*/ 236022 w 1728767"/>
              <a:gd name="connsiteY3697" fmla="*/ 349474 h 1656843"/>
              <a:gd name="connsiteX3698" fmla="*/ 241784 w 1728767"/>
              <a:gd name="connsiteY3698" fmla="*/ 349474 h 1656843"/>
              <a:gd name="connsiteX3699" fmla="*/ 241784 w 1728767"/>
              <a:gd name="connsiteY3699" fmla="*/ 338293 h 1656843"/>
              <a:gd name="connsiteX3700" fmla="*/ 232564 w 1728767"/>
              <a:gd name="connsiteY3700" fmla="*/ 338293 h 1656843"/>
              <a:gd name="connsiteX3701" fmla="*/ 948101 w 1728767"/>
              <a:gd name="connsiteY3701" fmla="*/ 326752 h 1656843"/>
              <a:gd name="connsiteX3702" fmla="*/ 957320 w 1728767"/>
              <a:gd name="connsiteY3702" fmla="*/ 338293 h 1656843"/>
              <a:gd name="connsiteX3703" fmla="*/ 948101 w 1728767"/>
              <a:gd name="connsiteY3703" fmla="*/ 326752 h 1656843"/>
              <a:gd name="connsiteX3704" fmla="*/ 938881 w 1728767"/>
              <a:gd name="connsiteY3704" fmla="*/ 326752 h 1656843"/>
              <a:gd name="connsiteX3705" fmla="*/ 946948 w 1728767"/>
              <a:gd name="connsiteY3705" fmla="*/ 326752 h 1656843"/>
              <a:gd name="connsiteX3706" fmla="*/ 948101 w 1728767"/>
              <a:gd name="connsiteY3706" fmla="*/ 326752 h 1656843"/>
              <a:gd name="connsiteX3707" fmla="*/ 938881 w 1728767"/>
              <a:gd name="connsiteY3707" fmla="*/ 326752 h 1656843"/>
              <a:gd name="connsiteX3708" fmla="*/ 910926 w 1728767"/>
              <a:gd name="connsiteY3708" fmla="*/ 326752 h 1656843"/>
              <a:gd name="connsiteX3709" fmla="*/ 910926 w 1728767"/>
              <a:gd name="connsiteY3709" fmla="*/ 338293 h 1656843"/>
              <a:gd name="connsiteX3710" fmla="*/ 909774 w 1728767"/>
              <a:gd name="connsiteY3710" fmla="*/ 348076 h 1656843"/>
              <a:gd name="connsiteX3711" fmla="*/ 909451 w 1728767"/>
              <a:gd name="connsiteY3711" fmla="*/ 348132 h 1656843"/>
              <a:gd name="connsiteX3712" fmla="*/ 906317 w 1728767"/>
              <a:gd name="connsiteY3712" fmla="*/ 345281 h 1656843"/>
              <a:gd name="connsiteX3713" fmla="*/ 901707 w 1728767"/>
              <a:gd name="connsiteY3713" fmla="*/ 349474 h 1656843"/>
              <a:gd name="connsiteX3714" fmla="*/ 909451 w 1728767"/>
              <a:gd name="connsiteY3714" fmla="*/ 348132 h 1656843"/>
              <a:gd name="connsiteX3715" fmla="*/ 910926 w 1728767"/>
              <a:gd name="connsiteY3715" fmla="*/ 349474 h 1656843"/>
              <a:gd name="connsiteX3716" fmla="*/ 910926 w 1728767"/>
              <a:gd name="connsiteY3716" fmla="*/ 343010 h 1656843"/>
              <a:gd name="connsiteX3717" fmla="*/ 910926 w 1728767"/>
              <a:gd name="connsiteY3717" fmla="*/ 342486 h 1656843"/>
              <a:gd name="connsiteX3718" fmla="*/ 910926 w 1728767"/>
              <a:gd name="connsiteY3718" fmla="*/ 338293 h 1656843"/>
              <a:gd name="connsiteX3719" fmla="*/ 920145 w 1728767"/>
              <a:gd name="connsiteY3719" fmla="*/ 338293 h 1656843"/>
              <a:gd name="connsiteX3720" fmla="*/ 910926 w 1728767"/>
              <a:gd name="connsiteY3720" fmla="*/ 326752 h 1656843"/>
              <a:gd name="connsiteX3721" fmla="*/ 817841 w 1728767"/>
              <a:gd name="connsiteY3721" fmla="*/ 326752 h 1656843"/>
              <a:gd name="connsiteX3722" fmla="*/ 817841 w 1728767"/>
              <a:gd name="connsiteY3722" fmla="*/ 336851 h 1656843"/>
              <a:gd name="connsiteX3723" fmla="*/ 817841 w 1728767"/>
              <a:gd name="connsiteY3723" fmla="*/ 338293 h 1656843"/>
              <a:gd name="connsiteX3724" fmla="*/ 819031 w 1728767"/>
              <a:gd name="connsiteY3724" fmla="*/ 338293 h 1656843"/>
              <a:gd name="connsiteX3725" fmla="*/ 827358 w 1728767"/>
              <a:gd name="connsiteY3725" fmla="*/ 338293 h 1656843"/>
              <a:gd name="connsiteX3726" fmla="*/ 753008 w 1728767"/>
              <a:gd name="connsiteY3726" fmla="*/ 326752 h 1656843"/>
              <a:gd name="connsiteX3727" fmla="*/ 762228 w 1728767"/>
              <a:gd name="connsiteY3727" fmla="*/ 338293 h 1656843"/>
              <a:gd name="connsiteX3728" fmla="*/ 753008 w 1728767"/>
              <a:gd name="connsiteY3728" fmla="*/ 326752 h 1656843"/>
              <a:gd name="connsiteX3729" fmla="*/ 753008 w 1728767"/>
              <a:gd name="connsiteY3729" fmla="*/ 326752 h 1656843"/>
              <a:gd name="connsiteX3730" fmla="*/ 753008 w 1728767"/>
              <a:gd name="connsiteY3730" fmla="*/ 338293 h 1656843"/>
              <a:gd name="connsiteX3731" fmla="*/ 762228 w 1728767"/>
              <a:gd name="connsiteY3731" fmla="*/ 338293 h 1656843"/>
              <a:gd name="connsiteX3732" fmla="*/ 762228 w 1728767"/>
              <a:gd name="connsiteY3732" fmla="*/ 349474 h 1656843"/>
              <a:gd name="connsiteX3733" fmla="*/ 753008 w 1728767"/>
              <a:gd name="connsiteY3733" fmla="*/ 349474 h 1656843"/>
              <a:gd name="connsiteX3734" fmla="*/ 753008 w 1728767"/>
              <a:gd name="connsiteY3734" fmla="*/ 360654 h 1656843"/>
              <a:gd name="connsiteX3735" fmla="*/ 758770 w 1728767"/>
              <a:gd name="connsiteY3735" fmla="*/ 360654 h 1656843"/>
              <a:gd name="connsiteX3736" fmla="*/ 762228 w 1728767"/>
              <a:gd name="connsiteY3736" fmla="*/ 360654 h 1656843"/>
              <a:gd name="connsiteX3737" fmla="*/ 762228 w 1728767"/>
              <a:gd name="connsiteY3737" fmla="*/ 349474 h 1656843"/>
              <a:gd name="connsiteX3738" fmla="*/ 771447 w 1728767"/>
              <a:gd name="connsiteY3738" fmla="*/ 349474 h 1656843"/>
              <a:gd name="connsiteX3739" fmla="*/ 762228 w 1728767"/>
              <a:gd name="connsiteY3739" fmla="*/ 338293 h 1656843"/>
              <a:gd name="connsiteX3740" fmla="*/ 771447 w 1728767"/>
              <a:gd name="connsiteY3740" fmla="*/ 338293 h 1656843"/>
              <a:gd name="connsiteX3741" fmla="*/ 771447 w 1728767"/>
              <a:gd name="connsiteY3741" fmla="*/ 331621 h 1656843"/>
              <a:gd name="connsiteX3742" fmla="*/ 771447 w 1728767"/>
              <a:gd name="connsiteY3742" fmla="*/ 326752 h 1656843"/>
              <a:gd name="connsiteX3743" fmla="*/ 762228 w 1728767"/>
              <a:gd name="connsiteY3743" fmla="*/ 326752 h 1656843"/>
              <a:gd name="connsiteX3744" fmla="*/ 594793 w 1728767"/>
              <a:gd name="connsiteY3744" fmla="*/ 326752 h 1656843"/>
              <a:gd name="connsiteX3745" fmla="*/ 604013 w 1728767"/>
              <a:gd name="connsiteY3745" fmla="*/ 326752 h 1656843"/>
              <a:gd name="connsiteX3746" fmla="*/ 604013 w 1728767"/>
              <a:gd name="connsiteY3746" fmla="*/ 329638 h 1656843"/>
              <a:gd name="connsiteX3747" fmla="*/ 604013 w 1728767"/>
              <a:gd name="connsiteY3747" fmla="*/ 338293 h 1656843"/>
              <a:gd name="connsiteX3748" fmla="*/ 594793 w 1728767"/>
              <a:gd name="connsiteY3748" fmla="*/ 338293 h 1656843"/>
              <a:gd name="connsiteX3749" fmla="*/ 594793 w 1728767"/>
              <a:gd name="connsiteY3749" fmla="*/ 331621 h 1656843"/>
              <a:gd name="connsiteX3750" fmla="*/ 594793 w 1728767"/>
              <a:gd name="connsiteY3750" fmla="*/ 331080 h 1656843"/>
              <a:gd name="connsiteX3751" fmla="*/ 269739 w 1728767"/>
              <a:gd name="connsiteY3751" fmla="*/ 326752 h 1656843"/>
              <a:gd name="connsiteX3752" fmla="*/ 278958 w 1728767"/>
              <a:gd name="connsiteY3752" fmla="*/ 338293 h 1656843"/>
              <a:gd name="connsiteX3753" fmla="*/ 278958 w 1728767"/>
              <a:gd name="connsiteY3753" fmla="*/ 326752 h 1656843"/>
              <a:gd name="connsiteX3754" fmla="*/ 272044 w 1728767"/>
              <a:gd name="connsiteY3754" fmla="*/ 326752 h 1656843"/>
              <a:gd name="connsiteX3755" fmla="*/ 1422151 w 1728767"/>
              <a:gd name="connsiteY3755" fmla="*/ 315572 h 1656843"/>
              <a:gd name="connsiteX3756" fmla="*/ 1431370 w 1728767"/>
              <a:gd name="connsiteY3756" fmla="*/ 315572 h 1656843"/>
              <a:gd name="connsiteX3757" fmla="*/ 1431370 w 1728767"/>
              <a:gd name="connsiteY3757" fmla="*/ 326752 h 1656843"/>
              <a:gd name="connsiteX3758" fmla="*/ 1310330 w 1728767"/>
              <a:gd name="connsiteY3758" fmla="*/ 315572 h 1656843"/>
              <a:gd name="connsiteX3759" fmla="*/ 1310330 w 1728767"/>
              <a:gd name="connsiteY3759" fmla="*/ 316970 h 1656843"/>
              <a:gd name="connsiteX3760" fmla="*/ 1310330 w 1728767"/>
              <a:gd name="connsiteY3760" fmla="*/ 326752 h 1656843"/>
              <a:gd name="connsiteX3761" fmla="*/ 1319846 w 1728767"/>
              <a:gd name="connsiteY3761" fmla="*/ 326752 h 1656843"/>
              <a:gd name="connsiteX3762" fmla="*/ 1329066 w 1728767"/>
              <a:gd name="connsiteY3762" fmla="*/ 326752 h 1656843"/>
              <a:gd name="connsiteX3763" fmla="*/ 1329066 w 1728767"/>
              <a:gd name="connsiteY3763" fmla="*/ 315572 h 1656843"/>
              <a:gd name="connsiteX3764" fmla="*/ 1327913 w 1728767"/>
              <a:gd name="connsiteY3764" fmla="*/ 315572 h 1656843"/>
              <a:gd name="connsiteX3765" fmla="*/ 1319846 w 1728767"/>
              <a:gd name="connsiteY3765" fmla="*/ 315572 h 1656843"/>
              <a:gd name="connsiteX3766" fmla="*/ 1310330 w 1728767"/>
              <a:gd name="connsiteY3766" fmla="*/ 315572 h 1656843"/>
              <a:gd name="connsiteX3767" fmla="*/ 1013231 w 1728767"/>
              <a:gd name="connsiteY3767" fmla="*/ 315572 h 1656843"/>
              <a:gd name="connsiteX3768" fmla="*/ 1013231 w 1728767"/>
              <a:gd name="connsiteY3768" fmla="*/ 322036 h 1656843"/>
              <a:gd name="connsiteX3769" fmla="*/ 1013231 w 1728767"/>
              <a:gd name="connsiteY3769" fmla="*/ 322560 h 1656843"/>
              <a:gd name="connsiteX3770" fmla="*/ 1013231 w 1728767"/>
              <a:gd name="connsiteY3770" fmla="*/ 326752 h 1656843"/>
              <a:gd name="connsiteX3771" fmla="*/ 1003714 w 1728767"/>
              <a:gd name="connsiteY3771" fmla="*/ 326752 h 1656843"/>
              <a:gd name="connsiteX3772" fmla="*/ 1003714 w 1728767"/>
              <a:gd name="connsiteY3772" fmla="*/ 338293 h 1656843"/>
              <a:gd name="connsiteX3773" fmla="*/ 1013231 w 1728767"/>
              <a:gd name="connsiteY3773" fmla="*/ 338293 h 1656843"/>
              <a:gd name="connsiteX3774" fmla="*/ 1013231 w 1728767"/>
              <a:gd name="connsiteY3774" fmla="*/ 326752 h 1656843"/>
              <a:gd name="connsiteX3775" fmla="*/ 1022450 w 1728767"/>
              <a:gd name="connsiteY3775" fmla="*/ 326752 h 1656843"/>
              <a:gd name="connsiteX3776" fmla="*/ 1022450 w 1728767"/>
              <a:gd name="connsiteY3776" fmla="*/ 315572 h 1656843"/>
              <a:gd name="connsiteX3777" fmla="*/ 920145 w 1728767"/>
              <a:gd name="connsiteY3777" fmla="*/ 315572 h 1656843"/>
              <a:gd name="connsiteX3778" fmla="*/ 920145 w 1728767"/>
              <a:gd name="connsiteY3778" fmla="*/ 316970 h 1656843"/>
              <a:gd name="connsiteX3779" fmla="*/ 920145 w 1728767"/>
              <a:gd name="connsiteY3779" fmla="*/ 322036 h 1656843"/>
              <a:gd name="connsiteX3780" fmla="*/ 920145 w 1728767"/>
              <a:gd name="connsiteY3780" fmla="*/ 322560 h 1656843"/>
              <a:gd name="connsiteX3781" fmla="*/ 920145 w 1728767"/>
              <a:gd name="connsiteY3781" fmla="*/ 326752 h 1656843"/>
              <a:gd name="connsiteX3782" fmla="*/ 920145 w 1728767"/>
              <a:gd name="connsiteY3782" fmla="*/ 315572 h 1656843"/>
              <a:gd name="connsiteX3783" fmla="*/ 817841 w 1728767"/>
              <a:gd name="connsiteY3783" fmla="*/ 315572 h 1656843"/>
              <a:gd name="connsiteX3784" fmla="*/ 827358 w 1728767"/>
              <a:gd name="connsiteY3784" fmla="*/ 326752 h 1656843"/>
              <a:gd name="connsiteX3785" fmla="*/ 827358 w 1728767"/>
              <a:gd name="connsiteY3785" fmla="*/ 318367 h 1656843"/>
              <a:gd name="connsiteX3786" fmla="*/ 827358 w 1728767"/>
              <a:gd name="connsiteY3786" fmla="*/ 315572 h 1656843"/>
              <a:gd name="connsiteX3787" fmla="*/ 817841 w 1728767"/>
              <a:gd name="connsiteY3787" fmla="*/ 315572 h 1656843"/>
              <a:gd name="connsiteX3788" fmla="*/ 687879 w 1728767"/>
              <a:gd name="connsiteY3788" fmla="*/ 315572 h 1656843"/>
              <a:gd name="connsiteX3789" fmla="*/ 697098 w 1728767"/>
              <a:gd name="connsiteY3789" fmla="*/ 326752 h 1656843"/>
              <a:gd name="connsiteX3790" fmla="*/ 687879 w 1728767"/>
              <a:gd name="connsiteY3790" fmla="*/ 315572 h 1656843"/>
              <a:gd name="connsiteX3791" fmla="*/ 659923 w 1728767"/>
              <a:gd name="connsiteY3791" fmla="*/ 315572 h 1656843"/>
              <a:gd name="connsiteX3792" fmla="*/ 661076 w 1728767"/>
              <a:gd name="connsiteY3792" fmla="*/ 315572 h 1656843"/>
              <a:gd name="connsiteX3793" fmla="*/ 667990 w 1728767"/>
              <a:gd name="connsiteY3793" fmla="*/ 315572 h 1656843"/>
              <a:gd name="connsiteX3794" fmla="*/ 669143 w 1728767"/>
              <a:gd name="connsiteY3794" fmla="*/ 315572 h 1656843"/>
              <a:gd name="connsiteX3795" fmla="*/ 669143 w 1728767"/>
              <a:gd name="connsiteY3795" fmla="*/ 326752 h 1656843"/>
              <a:gd name="connsiteX3796" fmla="*/ 659923 w 1728767"/>
              <a:gd name="connsiteY3796" fmla="*/ 326752 h 1656843"/>
              <a:gd name="connsiteX3797" fmla="*/ 659923 w 1728767"/>
              <a:gd name="connsiteY3797" fmla="*/ 325355 h 1656843"/>
              <a:gd name="connsiteX3798" fmla="*/ 659923 w 1728767"/>
              <a:gd name="connsiteY3798" fmla="*/ 321861 h 1656843"/>
              <a:gd name="connsiteX3799" fmla="*/ 659923 w 1728767"/>
              <a:gd name="connsiteY3799" fmla="*/ 321162 h 1656843"/>
              <a:gd name="connsiteX3800" fmla="*/ 659923 w 1728767"/>
              <a:gd name="connsiteY3800" fmla="*/ 320464 h 1656843"/>
              <a:gd name="connsiteX3801" fmla="*/ 659923 w 1728767"/>
              <a:gd name="connsiteY3801" fmla="*/ 320289 h 1656843"/>
              <a:gd name="connsiteX3802" fmla="*/ 659923 w 1728767"/>
              <a:gd name="connsiteY3802" fmla="*/ 315572 h 1656843"/>
              <a:gd name="connsiteX3803" fmla="*/ 604013 w 1728767"/>
              <a:gd name="connsiteY3803" fmla="*/ 315572 h 1656843"/>
              <a:gd name="connsiteX3804" fmla="*/ 607581 w 1728767"/>
              <a:gd name="connsiteY3804" fmla="*/ 315572 h 1656843"/>
              <a:gd name="connsiteX3805" fmla="*/ 613529 w 1728767"/>
              <a:gd name="connsiteY3805" fmla="*/ 315572 h 1656843"/>
              <a:gd name="connsiteX3806" fmla="*/ 613529 w 1728767"/>
              <a:gd name="connsiteY3806" fmla="*/ 326752 h 1656843"/>
              <a:gd name="connsiteX3807" fmla="*/ 611150 w 1728767"/>
              <a:gd name="connsiteY3807" fmla="*/ 326752 h 1656843"/>
              <a:gd name="connsiteX3808" fmla="*/ 604013 w 1728767"/>
              <a:gd name="connsiteY3808" fmla="*/ 326752 h 1656843"/>
              <a:gd name="connsiteX3809" fmla="*/ 604013 w 1728767"/>
              <a:gd name="connsiteY3809" fmla="*/ 315572 h 1656843"/>
              <a:gd name="connsiteX3810" fmla="*/ 185873 w 1728767"/>
              <a:gd name="connsiteY3810" fmla="*/ 315572 h 1656843"/>
              <a:gd name="connsiteX3811" fmla="*/ 195390 w 1728767"/>
              <a:gd name="connsiteY3811" fmla="*/ 315572 h 1656843"/>
              <a:gd name="connsiteX3812" fmla="*/ 195390 w 1728767"/>
              <a:gd name="connsiteY3812" fmla="*/ 326752 h 1656843"/>
              <a:gd name="connsiteX3813" fmla="*/ 195390 w 1728767"/>
              <a:gd name="connsiteY3813" fmla="*/ 338293 h 1656843"/>
              <a:gd name="connsiteX3814" fmla="*/ 204609 w 1728767"/>
              <a:gd name="connsiteY3814" fmla="*/ 338293 h 1656843"/>
              <a:gd name="connsiteX3815" fmla="*/ 195390 w 1728767"/>
              <a:gd name="connsiteY3815" fmla="*/ 349474 h 1656843"/>
              <a:gd name="connsiteX3816" fmla="*/ 185873 w 1728767"/>
              <a:gd name="connsiteY3816" fmla="*/ 349474 h 1656843"/>
              <a:gd name="connsiteX3817" fmla="*/ 185873 w 1728767"/>
              <a:gd name="connsiteY3817" fmla="*/ 338293 h 1656843"/>
              <a:gd name="connsiteX3818" fmla="*/ 185873 w 1728767"/>
              <a:gd name="connsiteY3818" fmla="*/ 326752 h 1656843"/>
              <a:gd name="connsiteX3819" fmla="*/ 1422151 w 1728767"/>
              <a:gd name="connsiteY3819" fmla="*/ 304392 h 1656843"/>
              <a:gd name="connsiteX3820" fmla="*/ 1423303 w 1728767"/>
              <a:gd name="connsiteY3820" fmla="*/ 304392 h 1656843"/>
              <a:gd name="connsiteX3821" fmla="*/ 1430218 w 1728767"/>
              <a:gd name="connsiteY3821" fmla="*/ 304392 h 1656843"/>
              <a:gd name="connsiteX3822" fmla="*/ 1431370 w 1728767"/>
              <a:gd name="connsiteY3822" fmla="*/ 304392 h 1656843"/>
              <a:gd name="connsiteX3823" fmla="*/ 1422151 w 1728767"/>
              <a:gd name="connsiteY3823" fmla="*/ 304392 h 1656843"/>
              <a:gd name="connsiteX3824" fmla="*/ 1050405 w 1728767"/>
              <a:gd name="connsiteY3824" fmla="*/ 304392 h 1656843"/>
              <a:gd name="connsiteX3825" fmla="*/ 1059624 w 1728767"/>
              <a:gd name="connsiteY3825" fmla="*/ 304392 h 1656843"/>
              <a:gd name="connsiteX3826" fmla="*/ 743492 w 1728767"/>
              <a:gd name="connsiteY3826" fmla="*/ 304392 h 1656843"/>
              <a:gd name="connsiteX3827" fmla="*/ 743492 w 1728767"/>
              <a:gd name="connsiteY3827" fmla="*/ 305789 h 1656843"/>
              <a:gd name="connsiteX3828" fmla="*/ 743492 w 1728767"/>
              <a:gd name="connsiteY3828" fmla="*/ 314175 h 1656843"/>
              <a:gd name="connsiteX3829" fmla="*/ 743492 w 1728767"/>
              <a:gd name="connsiteY3829" fmla="*/ 315572 h 1656843"/>
              <a:gd name="connsiteX3830" fmla="*/ 737730 w 1728767"/>
              <a:gd name="connsiteY3830" fmla="*/ 315572 h 1656843"/>
              <a:gd name="connsiteX3831" fmla="*/ 734272 w 1728767"/>
              <a:gd name="connsiteY3831" fmla="*/ 315572 h 1656843"/>
              <a:gd name="connsiteX3832" fmla="*/ 734272 w 1728767"/>
              <a:gd name="connsiteY3832" fmla="*/ 316970 h 1656843"/>
              <a:gd name="connsiteX3833" fmla="*/ 734272 w 1728767"/>
              <a:gd name="connsiteY3833" fmla="*/ 322036 h 1656843"/>
              <a:gd name="connsiteX3834" fmla="*/ 734272 w 1728767"/>
              <a:gd name="connsiteY3834" fmla="*/ 322560 h 1656843"/>
              <a:gd name="connsiteX3835" fmla="*/ 734272 w 1728767"/>
              <a:gd name="connsiteY3835" fmla="*/ 326752 h 1656843"/>
              <a:gd name="connsiteX3836" fmla="*/ 743492 w 1728767"/>
              <a:gd name="connsiteY3836" fmla="*/ 326752 h 1656843"/>
              <a:gd name="connsiteX3837" fmla="*/ 743492 w 1728767"/>
              <a:gd name="connsiteY3837" fmla="*/ 325355 h 1656843"/>
              <a:gd name="connsiteX3838" fmla="*/ 743492 w 1728767"/>
              <a:gd name="connsiteY3838" fmla="*/ 316970 h 1656843"/>
              <a:gd name="connsiteX3839" fmla="*/ 743492 w 1728767"/>
              <a:gd name="connsiteY3839" fmla="*/ 315572 h 1656843"/>
              <a:gd name="connsiteX3840" fmla="*/ 753008 w 1728767"/>
              <a:gd name="connsiteY3840" fmla="*/ 315572 h 1656843"/>
              <a:gd name="connsiteX3841" fmla="*/ 753008 w 1728767"/>
              <a:gd name="connsiteY3841" fmla="*/ 304392 h 1656843"/>
              <a:gd name="connsiteX3842" fmla="*/ 749440 w 1728767"/>
              <a:gd name="connsiteY3842" fmla="*/ 304392 h 1656843"/>
              <a:gd name="connsiteX3843" fmla="*/ 260222 w 1728767"/>
              <a:gd name="connsiteY3843" fmla="*/ 304392 h 1656843"/>
              <a:gd name="connsiteX3844" fmla="*/ 260222 w 1728767"/>
              <a:gd name="connsiteY3844" fmla="*/ 315572 h 1656843"/>
              <a:gd name="connsiteX3845" fmla="*/ 269739 w 1728767"/>
              <a:gd name="connsiteY3845" fmla="*/ 315572 h 1656843"/>
              <a:gd name="connsiteX3846" fmla="*/ 269739 w 1728767"/>
              <a:gd name="connsiteY3846" fmla="*/ 304392 h 1656843"/>
              <a:gd name="connsiteX3847" fmla="*/ 1412634 w 1728767"/>
              <a:gd name="connsiteY3847" fmla="*/ 293212 h 1656843"/>
              <a:gd name="connsiteX3848" fmla="*/ 1422151 w 1728767"/>
              <a:gd name="connsiteY3848" fmla="*/ 304392 h 1656843"/>
              <a:gd name="connsiteX3849" fmla="*/ 1412634 w 1728767"/>
              <a:gd name="connsiteY3849" fmla="*/ 304392 h 1656843"/>
              <a:gd name="connsiteX3850" fmla="*/ 1394196 w 1728767"/>
              <a:gd name="connsiteY3850" fmla="*/ 293212 h 1656843"/>
              <a:gd name="connsiteX3851" fmla="*/ 1395348 w 1728767"/>
              <a:gd name="connsiteY3851" fmla="*/ 293212 h 1656843"/>
              <a:gd name="connsiteX3852" fmla="*/ 1403415 w 1728767"/>
              <a:gd name="connsiteY3852" fmla="*/ 293212 h 1656843"/>
              <a:gd name="connsiteX3853" fmla="*/ 1403415 w 1728767"/>
              <a:gd name="connsiteY3853" fmla="*/ 304392 h 1656843"/>
              <a:gd name="connsiteX3854" fmla="*/ 1394196 w 1728767"/>
              <a:gd name="connsiteY3854" fmla="*/ 293212 h 1656843"/>
              <a:gd name="connsiteX3855" fmla="*/ 1347802 w 1728767"/>
              <a:gd name="connsiteY3855" fmla="*/ 293212 h 1656843"/>
              <a:gd name="connsiteX3856" fmla="*/ 1347802 w 1728767"/>
              <a:gd name="connsiteY3856" fmla="*/ 304392 h 1656843"/>
              <a:gd name="connsiteX3857" fmla="*/ 1357021 w 1728767"/>
              <a:gd name="connsiteY3857" fmla="*/ 304392 h 1656843"/>
              <a:gd name="connsiteX3858" fmla="*/ 1357021 w 1728767"/>
              <a:gd name="connsiteY3858" fmla="*/ 293212 h 1656843"/>
              <a:gd name="connsiteX3859" fmla="*/ 1022450 w 1728767"/>
              <a:gd name="connsiteY3859" fmla="*/ 293212 h 1656843"/>
              <a:gd name="connsiteX3860" fmla="*/ 1031669 w 1728767"/>
              <a:gd name="connsiteY3860" fmla="*/ 304392 h 1656843"/>
              <a:gd name="connsiteX3861" fmla="*/ 1031669 w 1728767"/>
              <a:gd name="connsiteY3861" fmla="*/ 293212 h 1656843"/>
              <a:gd name="connsiteX3862" fmla="*/ 1022450 w 1728767"/>
              <a:gd name="connsiteY3862" fmla="*/ 293212 h 1656843"/>
              <a:gd name="connsiteX3863" fmla="*/ 753008 w 1728767"/>
              <a:gd name="connsiteY3863" fmla="*/ 293212 h 1656843"/>
              <a:gd name="connsiteX3864" fmla="*/ 762228 w 1728767"/>
              <a:gd name="connsiteY3864" fmla="*/ 304392 h 1656843"/>
              <a:gd name="connsiteX3865" fmla="*/ 762228 w 1728767"/>
              <a:gd name="connsiteY3865" fmla="*/ 299675 h 1656843"/>
              <a:gd name="connsiteX3866" fmla="*/ 762228 w 1728767"/>
              <a:gd name="connsiteY3866" fmla="*/ 293212 h 1656843"/>
              <a:gd name="connsiteX3867" fmla="*/ 761075 w 1728767"/>
              <a:gd name="connsiteY3867" fmla="*/ 293212 h 1656843"/>
              <a:gd name="connsiteX3868" fmla="*/ 754161 w 1728767"/>
              <a:gd name="connsiteY3868" fmla="*/ 293212 h 1656843"/>
              <a:gd name="connsiteX3869" fmla="*/ 753008 w 1728767"/>
              <a:gd name="connsiteY3869" fmla="*/ 293212 h 1656843"/>
              <a:gd name="connsiteX3870" fmla="*/ 631968 w 1728767"/>
              <a:gd name="connsiteY3870" fmla="*/ 293212 h 1656843"/>
              <a:gd name="connsiteX3871" fmla="*/ 631968 w 1728767"/>
              <a:gd name="connsiteY3871" fmla="*/ 304392 h 1656843"/>
              <a:gd name="connsiteX3872" fmla="*/ 288178 w 1728767"/>
              <a:gd name="connsiteY3872" fmla="*/ 293212 h 1656843"/>
              <a:gd name="connsiteX3873" fmla="*/ 297397 w 1728767"/>
              <a:gd name="connsiteY3873" fmla="*/ 304392 h 1656843"/>
              <a:gd name="connsiteX3874" fmla="*/ 288178 w 1728767"/>
              <a:gd name="connsiteY3874" fmla="*/ 304392 h 1656843"/>
              <a:gd name="connsiteX3875" fmla="*/ 278958 w 1728767"/>
              <a:gd name="connsiteY3875" fmla="*/ 293212 h 1656843"/>
              <a:gd name="connsiteX3876" fmla="*/ 278958 w 1728767"/>
              <a:gd name="connsiteY3876" fmla="*/ 304392 h 1656843"/>
              <a:gd name="connsiteX3877" fmla="*/ 288178 w 1728767"/>
              <a:gd name="connsiteY3877" fmla="*/ 304392 h 1656843"/>
              <a:gd name="connsiteX3878" fmla="*/ 297397 w 1728767"/>
              <a:gd name="connsiteY3878" fmla="*/ 315572 h 1656843"/>
              <a:gd name="connsiteX3879" fmla="*/ 297397 w 1728767"/>
              <a:gd name="connsiteY3879" fmla="*/ 304392 h 1656843"/>
              <a:gd name="connsiteX3880" fmla="*/ 288178 w 1728767"/>
              <a:gd name="connsiteY3880" fmla="*/ 293212 h 1656843"/>
              <a:gd name="connsiteX3881" fmla="*/ 284720 w 1728767"/>
              <a:gd name="connsiteY3881" fmla="*/ 293212 h 1656843"/>
              <a:gd name="connsiteX3882" fmla="*/ 1332523 w 1728767"/>
              <a:gd name="connsiteY3882" fmla="*/ 288884 h 1656843"/>
              <a:gd name="connsiteX3883" fmla="*/ 1332523 w 1728767"/>
              <a:gd name="connsiteY3883" fmla="*/ 288884 h 1656843"/>
              <a:gd name="connsiteX3884" fmla="*/ 1329066 w 1728767"/>
              <a:gd name="connsiteY3884" fmla="*/ 293212 h 1656843"/>
              <a:gd name="connsiteX3885" fmla="*/ 1338285 w 1728767"/>
              <a:gd name="connsiteY3885" fmla="*/ 281671 h 1656843"/>
              <a:gd name="connsiteX3886" fmla="*/ 1332523 w 1728767"/>
              <a:gd name="connsiteY3886" fmla="*/ 288884 h 1656843"/>
              <a:gd name="connsiteX3887" fmla="*/ 1330362 w 1728767"/>
              <a:gd name="connsiteY3887" fmla="*/ 288343 h 1656843"/>
              <a:gd name="connsiteX3888" fmla="*/ 1329066 w 1728767"/>
              <a:gd name="connsiteY3888" fmla="*/ 293212 h 1656843"/>
              <a:gd name="connsiteX3889" fmla="*/ 1338285 w 1728767"/>
              <a:gd name="connsiteY3889" fmla="*/ 293212 h 1656843"/>
              <a:gd name="connsiteX3890" fmla="*/ 1338285 w 1728767"/>
              <a:gd name="connsiteY3890" fmla="*/ 281671 h 1656843"/>
              <a:gd name="connsiteX3891" fmla="*/ 938881 w 1728767"/>
              <a:gd name="connsiteY3891" fmla="*/ 281671 h 1656843"/>
              <a:gd name="connsiteX3892" fmla="*/ 938881 w 1728767"/>
              <a:gd name="connsiteY3892" fmla="*/ 293212 h 1656843"/>
              <a:gd name="connsiteX3893" fmla="*/ 929365 w 1728767"/>
              <a:gd name="connsiteY3893" fmla="*/ 293212 h 1656843"/>
              <a:gd name="connsiteX3894" fmla="*/ 929365 w 1728767"/>
              <a:gd name="connsiteY3894" fmla="*/ 304392 h 1656843"/>
              <a:gd name="connsiteX3895" fmla="*/ 938881 w 1728767"/>
              <a:gd name="connsiteY3895" fmla="*/ 304392 h 1656843"/>
              <a:gd name="connsiteX3896" fmla="*/ 938881 w 1728767"/>
              <a:gd name="connsiteY3896" fmla="*/ 300199 h 1656843"/>
              <a:gd name="connsiteX3897" fmla="*/ 938881 w 1728767"/>
              <a:gd name="connsiteY3897" fmla="*/ 299675 h 1656843"/>
              <a:gd name="connsiteX3898" fmla="*/ 938881 w 1728767"/>
              <a:gd name="connsiteY3898" fmla="*/ 293212 h 1656843"/>
              <a:gd name="connsiteX3899" fmla="*/ 948101 w 1728767"/>
              <a:gd name="connsiteY3899" fmla="*/ 293212 h 1656843"/>
              <a:gd name="connsiteX3900" fmla="*/ 948101 w 1728767"/>
              <a:gd name="connsiteY3900" fmla="*/ 281671 h 1656843"/>
              <a:gd name="connsiteX3901" fmla="*/ 641187 w 1728767"/>
              <a:gd name="connsiteY3901" fmla="*/ 281671 h 1656843"/>
              <a:gd name="connsiteX3902" fmla="*/ 642377 w 1728767"/>
              <a:gd name="connsiteY3902" fmla="*/ 281671 h 1656843"/>
              <a:gd name="connsiteX3903" fmla="*/ 647135 w 1728767"/>
              <a:gd name="connsiteY3903" fmla="*/ 281671 h 1656843"/>
              <a:gd name="connsiteX3904" fmla="*/ 650704 w 1728767"/>
              <a:gd name="connsiteY3904" fmla="*/ 281671 h 1656843"/>
              <a:gd name="connsiteX3905" fmla="*/ 650704 w 1728767"/>
              <a:gd name="connsiteY3905" fmla="*/ 293212 h 1656843"/>
              <a:gd name="connsiteX3906" fmla="*/ 641187 w 1728767"/>
              <a:gd name="connsiteY3906" fmla="*/ 293212 h 1656843"/>
              <a:gd name="connsiteX3907" fmla="*/ 641187 w 1728767"/>
              <a:gd name="connsiteY3907" fmla="*/ 291769 h 1656843"/>
              <a:gd name="connsiteX3908" fmla="*/ 641187 w 1728767"/>
              <a:gd name="connsiteY3908" fmla="*/ 283113 h 1656843"/>
              <a:gd name="connsiteX3909" fmla="*/ 622749 w 1728767"/>
              <a:gd name="connsiteY3909" fmla="*/ 281671 h 1656843"/>
              <a:gd name="connsiteX3910" fmla="*/ 623901 w 1728767"/>
              <a:gd name="connsiteY3910" fmla="*/ 281671 h 1656843"/>
              <a:gd name="connsiteX3911" fmla="*/ 625054 w 1728767"/>
              <a:gd name="connsiteY3911" fmla="*/ 281671 h 1656843"/>
              <a:gd name="connsiteX3912" fmla="*/ 631968 w 1728767"/>
              <a:gd name="connsiteY3912" fmla="*/ 281671 h 1656843"/>
              <a:gd name="connsiteX3913" fmla="*/ 622749 w 1728767"/>
              <a:gd name="connsiteY3913" fmla="*/ 293212 h 1656843"/>
              <a:gd name="connsiteX3914" fmla="*/ 622749 w 1728767"/>
              <a:gd name="connsiteY3914" fmla="*/ 291769 h 1656843"/>
              <a:gd name="connsiteX3915" fmla="*/ 622749 w 1728767"/>
              <a:gd name="connsiteY3915" fmla="*/ 283113 h 1656843"/>
              <a:gd name="connsiteX3916" fmla="*/ 645202 w 1728767"/>
              <a:gd name="connsiteY3916" fmla="*/ 276954 h 1656843"/>
              <a:gd name="connsiteX3917" fmla="*/ 641187 w 1728767"/>
              <a:gd name="connsiteY3917" fmla="*/ 281671 h 1656843"/>
              <a:gd name="connsiteX3918" fmla="*/ 645202 w 1728767"/>
              <a:gd name="connsiteY3918" fmla="*/ 276954 h 1656843"/>
              <a:gd name="connsiteX3919" fmla="*/ 1291891 w 1728767"/>
              <a:gd name="connsiteY3919" fmla="*/ 270490 h 1656843"/>
              <a:gd name="connsiteX3920" fmla="*/ 1291891 w 1728767"/>
              <a:gd name="connsiteY3920" fmla="*/ 281671 h 1656843"/>
              <a:gd name="connsiteX3921" fmla="*/ 1301110 w 1728767"/>
              <a:gd name="connsiteY3921" fmla="*/ 281671 h 1656843"/>
              <a:gd name="connsiteX3922" fmla="*/ 1301110 w 1728767"/>
              <a:gd name="connsiteY3922" fmla="*/ 270490 h 1656843"/>
              <a:gd name="connsiteX3923" fmla="*/ 836577 w 1728767"/>
              <a:gd name="connsiteY3923" fmla="*/ 270490 h 1656843"/>
              <a:gd name="connsiteX3924" fmla="*/ 845796 w 1728767"/>
              <a:gd name="connsiteY3924" fmla="*/ 281671 h 1656843"/>
              <a:gd name="connsiteX3925" fmla="*/ 687879 w 1728767"/>
              <a:gd name="connsiteY3925" fmla="*/ 270490 h 1656843"/>
              <a:gd name="connsiteX3926" fmla="*/ 697098 w 1728767"/>
              <a:gd name="connsiteY3926" fmla="*/ 281671 h 1656843"/>
              <a:gd name="connsiteX3927" fmla="*/ 687879 w 1728767"/>
              <a:gd name="connsiteY3927" fmla="*/ 270490 h 1656843"/>
              <a:gd name="connsiteX3928" fmla="*/ 631968 w 1728767"/>
              <a:gd name="connsiteY3928" fmla="*/ 270490 h 1656843"/>
              <a:gd name="connsiteX3929" fmla="*/ 633121 w 1728767"/>
              <a:gd name="connsiteY3929" fmla="*/ 270490 h 1656843"/>
              <a:gd name="connsiteX3930" fmla="*/ 640035 w 1728767"/>
              <a:gd name="connsiteY3930" fmla="*/ 270490 h 1656843"/>
              <a:gd name="connsiteX3931" fmla="*/ 641187 w 1728767"/>
              <a:gd name="connsiteY3931" fmla="*/ 270490 h 1656843"/>
              <a:gd name="connsiteX3932" fmla="*/ 641187 w 1728767"/>
              <a:gd name="connsiteY3932" fmla="*/ 271888 h 1656843"/>
              <a:gd name="connsiteX3933" fmla="*/ 641187 w 1728767"/>
              <a:gd name="connsiteY3933" fmla="*/ 273285 h 1656843"/>
              <a:gd name="connsiteX3934" fmla="*/ 641187 w 1728767"/>
              <a:gd name="connsiteY3934" fmla="*/ 276954 h 1656843"/>
              <a:gd name="connsiteX3935" fmla="*/ 641187 w 1728767"/>
              <a:gd name="connsiteY3935" fmla="*/ 281671 h 1656843"/>
              <a:gd name="connsiteX3936" fmla="*/ 631968 w 1728767"/>
              <a:gd name="connsiteY3936" fmla="*/ 293212 h 1656843"/>
              <a:gd name="connsiteX3937" fmla="*/ 631968 w 1728767"/>
              <a:gd name="connsiteY3937" fmla="*/ 283113 h 1656843"/>
              <a:gd name="connsiteX3938" fmla="*/ 631968 w 1728767"/>
              <a:gd name="connsiteY3938" fmla="*/ 281671 h 1656843"/>
              <a:gd name="connsiteX3939" fmla="*/ 631968 w 1728767"/>
              <a:gd name="connsiteY3939" fmla="*/ 270490 h 1656843"/>
              <a:gd name="connsiteX3940" fmla="*/ 223048 w 1728767"/>
              <a:gd name="connsiteY3940" fmla="*/ 270490 h 1656843"/>
              <a:gd name="connsiteX3941" fmla="*/ 223048 w 1728767"/>
              <a:gd name="connsiteY3941" fmla="*/ 281671 h 1656843"/>
              <a:gd name="connsiteX3942" fmla="*/ 213828 w 1728767"/>
              <a:gd name="connsiteY3942" fmla="*/ 281671 h 1656843"/>
              <a:gd name="connsiteX3943" fmla="*/ 213828 w 1728767"/>
              <a:gd name="connsiteY3943" fmla="*/ 293212 h 1656843"/>
              <a:gd name="connsiteX3944" fmla="*/ 223048 w 1728767"/>
              <a:gd name="connsiteY3944" fmla="*/ 293212 h 1656843"/>
              <a:gd name="connsiteX3945" fmla="*/ 223048 w 1728767"/>
              <a:gd name="connsiteY3945" fmla="*/ 281671 h 1656843"/>
              <a:gd name="connsiteX3946" fmla="*/ 232564 w 1728767"/>
              <a:gd name="connsiteY3946" fmla="*/ 281671 h 1656843"/>
              <a:gd name="connsiteX3947" fmla="*/ 232564 w 1728767"/>
              <a:gd name="connsiteY3947" fmla="*/ 270490 h 1656843"/>
              <a:gd name="connsiteX3948" fmla="*/ 845796 w 1728767"/>
              <a:gd name="connsiteY3948" fmla="*/ 259310 h 1656843"/>
              <a:gd name="connsiteX3949" fmla="*/ 855016 w 1728767"/>
              <a:gd name="connsiteY3949" fmla="*/ 270490 h 1656843"/>
              <a:gd name="connsiteX3950" fmla="*/ 855016 w 1728767"/>
              <a:gd name="connsiteY3950" fmla="*/ 269093 h 1656843"/>
              <a:gd name="connsiteX3951" fmla="*/ 855016 w 1728767"/>
              <a:gd name="connsiteY3951" fmla="*/ 259310 h 1656843"/>
              <a:gd name="connsiteX3952" fmla="*/ 808622 w 1728767"/>
              <a:gd name="connsiteY3952" fmla="*/ 259310 h 1656843"/>
              <a:gd name="connsiteX3953" fmla="*/ 817841 w 1728767"/>
              <a:gd name="connsiteY3953" fmla="*/ 270490 h 1656843"/>
              <a:gd name="connsiteX3954" fmla="*/ 808622 w 1728767"/>
              <a:gd name="connsiteY3954" fmla="*/ 259310 h 1656843"/>
              <a:gd name="connsiteX3955" fmla="*/ 808622 w 1728767"/>
              <a:gd name="connsiteY3955" fmla="*/ 259310 h 1656843"/>
              <a:gd name="connsiteX3956" fmla="*/ 808622 w 1728767"/>
              <a:gd name="connsiteY3956" fmla="*/ 270490 h 1656843"/>
              <a:gd name="connsiteX3957" fmla="*/ 799402 w 1728767"/>
              <a:gd name="connsiteY3957" fmla="*/ 270490 h 1656843"/>
              <a:gd name="connsiteX3958" fmla="*/ 790183 w 1728767"/>
              <a:gd name="connsiteY3958" fmla="*/ 270490 h 1656843"/>
              <a:gd name="connsiteX3959" fmla="*/ 790183 w 1728767"/>
              <a:gd name="connsiteY3959" fmla="*/ 275382 h 1656843"/>
              <a:gd name="connsiteX3960" fmla="*/ 790183 w 1728767"/>
              <a:gd name="connsiteY3960" fmla="*/ 276779 h 1656843"/>
              <a:gd name="connsiteX3961" fmla="*/ 790183 w 1728767"/>
              <a:gd name="connsiteY3961" fmla="*/ 281671 h 1656843"/>
              <a:gd name="connsiteX3962" fmla="*/ 780666 w 1728767"/>
              <a:gd name="connsiteY3962" fmla="*/ 281671 h 1656843"/>
              <a:gd name="connsiteX3963" fmla="*/ 780666 w 1728767"/>
              <a:gd name="connsiteY3963" fmla="*/ 283113 h 1656843"/>
              <a:gd name="connsiteX3964" fmla="*/ 780666 w 1728767"/>
              <a:gd name="connsiteY3964" fmla="*/ 288343 h 1656843"/>
              <a:gd name="connsiteX3965" fmla="*/ 780666 w 1728767"/>
              <a:gd name="connsiteY3965" fmla="*/ 288884 h 1656843"/>
              <a:gd name="connsiteX3966" fmla="*/ 780666 w 1728767"/>
              <a:gd name="connsiteY3966" fmla="*/ 293212 h 1656843"/>
              <a:gd name="connsiteX3967" fmla="*/ 783046 w 1728767"/>
              <a:gd name="connsiteY3967" fmla="*/ 293212 h 1656843"/>
              <a:gd name="connsiteX3968" fmla="*/ 790183 w 1728767"/>
              <a:gd name="connsiteY3968" fmla="*/ 293212 h 1656843"/>
              <a:gd name="connsiteX3969" fmla="*/ 790183 w 1728767"/>
              <a:gd name="connsiteY3969" fmla="*/ 281671 h 1656843"/>
              <a:gd name="connsiteX3970" fmla="*/ 799402 w 1728767"/>
              <a:gd name="connsiteY3970" fmla="*/ 281671 h 1656843"/>
              <a:gd name="connsiteX3971" fmla="*/ 800555 w 1728767"/>
              <a:gd name="connsiteY3971" fmla="*/ 281671 h 1656843"/>
              <a:gd name="connsiteX3972" fmla="*/ 807469 w 1728767"/>
              <a:gd name="connsiteY3972" fmla="*/ 281671 h 1656843"/>
              <a:gd name="connsiteX3973" fmla="*/ 808622 w 1728767"/>
              <a:gd name="connsiteY3973" fmla="*/ 281671 h 1656843"/>
              <a:gd name="connsiteX3974" fmla="*/ 808622 w 1728767"/>
              <a:gd name="connsiteY3974" fmla="*/ 270490 h 1656843"/>
              <a:gd name="connsiteX3975" fmla="*/ 817841 w 1728767"/>
              <a:gd name="connsiteY3975" fmla="*/ 270490 h 1656843"/>
              <a:gd name="connsiteX3976" fmla="*/ 817841 w 1728767"/>
              <a:gd name="connsiteY3976" fmla="*/ 259310 h 1656843"/>
              <a:gd name="connsiteX3977" fmla="*/ 631968 w 1728767"/>
              <a:gd name="connsiteY3977" fmla="*/ 259310 h 1656843"/>
              <a:gd name="connsiteX3978" fmla="*/ 641187 w 1728767"/>
              <a:gd name="connsiteY3978" fmla="*/ 259310 h 1656843"/>
              <a:gd name="connsiteX3979" fmla="*/ 631968 w 1728767"/>
              <a:gd name="connsiteY3979" fmla="*/ 270490 h 1656843"/>
              <a:gd name="connsiteX3980" fmla="*/ 631968 w 1728767"/>
              <a:gd name="connsiteY3980" fmla="*/ 264027 h 1656843"/>
              <a:gd name="connsiteX3981" fmla="*/ 631968 w 1728767"/>
              <a:gd name="connsiteY3981" fmla="*/ 259310 h 1656843"/>
              <a:gd name="connsiteX3982" fmla="*/ 251003 w 1728767"/>
              <a:gd name="connsiteY3982" fmla="*/ 259310 h 1656843"/>
              <a:gd name="connsiteX3983" fmla="*/ 251003 w 1728767"/>
              <a:gd name="connsiteY3983" fmla="*/ 270490 h 1656843"/>
              <a:gd name="connsiteX3984" fmla="*/ 260222 w 1728767"/>
              <a:gd name="connsiteY3984" fmla="*/ 270490 h 1656843"/>
              <a:gd name="connsiteX3985" fmla="*/ 260222 w 1728767"/>
              <a:gd name="connsiteY3985" fmla="*/ 259310 h 1656843"/>
              <a:gd name="connsiteX3986" fmla="*/ 269739 w 1728767"/>
              <a:gd name="connsiteY3986" fmla="*/ 270490 h 1656843"/>
              <a:gd name="connsiteX3987" fmla="*/ 269739 w 1728767"/>
              <a:gd name="connsiteY3987" fmla="*/ 281671 h 1656843"/>
              <a:gd name="connsiteX3988" fmla="*/ 270892 w 1728767"/>
              <a:gd name="connsiteY3988" fmla="*/ 281671 h 1656843"/>
              <a:gd name="connsiteX3989" fmla="*/ 275501 w 1728767"/>
              <a:gd name="connsiteY3989" fmla="*/ 281671 h 1656843"/>
              <a:gd name="connsiteX3990" fmla="*/ 278958 w 1728767"/>
              <a:gd name="connsiteY3990" fmla="*/ 281671 h 1656843"/>
              <a:gd name="connsiteX3991" fmla="*/ 288178 w 1728767"/>
              <a:gd name="connsiteY3991" fmla="*/ 281671 h 1656843"/>
              <a:gd name="connsiteX3992" fmla="*/ 288178 w 1728767"/>
              <a:gd name="connsiteY3992" fmla="*/ 270490 h 1656843"/>
              <a:gd name="connsiteX3993" fmla="*/ 278958 w 1728767"/>
              <a:gd name="connsiteY3993" fmla="*/ 270490 h 1656843"/>
              <a:gd name="connsiteX3994" fmla="*/ 269739 w 1728767"/>
              <a:gd name="connsiteY3994" fmla="*/ 259310 h 1656843"/>
              <a:gd name="connsiteX3995" fmla="*/ 260222 w 1728767"/>
              <a:gd name="connsiteY3995" fmla="*/ 259310 h 1656843"/>
              <a:gd name="connsiteX3996" fmla="*/ 257918 w 1728767"/>
              <a:gd name="connsiteY3996" fmla="*/ 259310 h 1656843"/>
              <a:gd name="connsiteX3997" fmla="*/ 251003 w 1728767"/>
              <a:gd name="connsiteY3997" fmla="*/ 259310 h 1656843"/>
              <a:gd name="connsiteX3998" fmla="*/ 1040888 w 1728767"/>
              <a:gd name="connsiteY3998" fmla="*/ 248130 h 1656843"/>
              <a:gd name="connsiteX3999" fmla="*/ 1050405 w 1728767"/>
              <a:gd name="connsiteY3999" fmla="*/ 259310 h 1656843"/>
              <a:gd name="connsiteX4000" fmla="*/ 1040888 w 1728767"/>
              <a:gd name="connsiteY4000" fmla="*/ 248130 h 1656843"/>
              <a:gd name="connsiteX4001" fmla="*/ 1040888 w 1728767"/>
              <a:gd name="connsiteY4001" fmla="*/ 248130 h 1656843"/>
              <a:gd name="connsiteX4002" fmla="*/ 1040888 w 1728767"/>
              <a:gd name="connsiteY4002" fmla="*/ 259310 h 1656843"/>
              <a:gd name="connsiteX4003" fmla="*/ 1044457 w 1728767"/>
              <a:gd name="connsiteY4003" fmla="*/ 259310 h 1656843"/>
              <a:gd name="connsiteX4004" fmla="*/ 1050405 w 1728767"/>
              <a:gd name="connsiteY4004" fmla="*/ 259310 h 1656843"/>
              <a:gd name="connsiteX4005" fmla="*/ 1051558 w 1728767"/>
              <a:gd name="connsiteY4005" fmla="*/ 259310 h 1656843"/>
              <a:gd name="connsiteX4006" fmla="*/ 1056167 w 1728767"/>
              <a:gd name="connsiteY4006" fmla="*/ 259310 h 1656843"/>
              <a:gd name="connsiteX4007" fmla="*/ 1059624 w 1728767"/>
              <a:gd name="connsiteY4007" fmla="*/ 259310 h 1656843"/>
              <a:gd name="connsiteX4008" fmla="*/ 1059624 w 1728767"/>
              <a:gd name="connsiteY4008" fmla="*/ 248130 h 1656843"/>
              <a:gd name="connsiteX4009" fmla="*/ 1050405 w 1728767"/>
              <a:gd name="connsiteY4009" fmla="*/ 248130 h 1656843"/>
              <a:gd name="connsiteX4010" fmla="*/ 278958 w 1728767"/>
              <a:gd name="connsiteY4010" fmla="*/ 248130 h 1656843"/>
              <a:gd name="connsiteX4011" fmla="*/ 278958 w 1728767"/>
              <a:gd name="connsiteY4011" fmla="*/ 259310 h 1656843"/>
              <a:gd name="connsiteX4012" fmla="*/ 288178 w 1728767"/>
              <a:gd name="connsiteY4012" fmla="*/ 248130 h 1656843"/>
              <a:gd name="connsiteX4013" fmla="*/ 864532 w 1728767"/>
              <a:gd name="connsiteY4013" fmla="*/ 236589 h 1656843"/>
              <a:gd name="connsiteX4014" fmla="*/ 864532 w 1728767"/>
              <a:gd name="connsiteY4014" fmla="*/ 248130 h 1656843"/>
              <a:gd name="connsiteX4015" fmla="*/ 866837 w 1728767"/>
              <a:gd name="connsiteY4015" fmla="*/ 248130 h 1656843"/>
              <a:gd name="connsiteX4016" fmla="*/ 867990 w 1728767"/>
              <a:gd name="connsiteY4016" fmla="*/ 248130 h 1656843"/>
              <a:gd name="connsiteX4017" fmla="*/ 873752 w 1728767"/>
              <a:gd name="connsiteY4017" fmla="*/ 248130 h 1656843"/>
              <a:gd name="connsiteX4018" fmla="*/ 873752 w 1728767"/>
              <a:gd name="connsiteY4018" fmla="*/ 236589 h 1656843"/>
              <a:gd name="connsiteX4019" fmla="*/ 715834 w 1728767"/>
              <a:gd name="connsiteY4019" fmla="*/ 236589 h 1656843"/>
              <a:gd name="connsiteX4020" fmla="*/ 716986 w 1728767"/>
              <a:gd name="connsiteY4020" fmla="*/ 236589 h 1656843"/>
              <a:gd name="connsiteX4021" fmla="*/ 723901 w 1728767"/>
              <a:gd name="connsiteY4021" fmla="*/ 236589 h 1656843"/>
              <a:gd name="connsiteX4022" fmla="*/ 725053 w 1728767"/>
              <a:gd name="connsiteY4022" fmla="*/ 236589 h 1656843"/>
              <a:gd name="connsiteX4023" fmla="*/ 725053 w 1728767"/>
              <a:gd name="connsiteY4023" fmla="*/ 248130 h 1656843"/>
              <a:gd name="connsiteX4024" fmla="*/ 734272 w 1728767"/>
              <a:gd name="connsiteY4024" fmla="*/ 259310 h 1656843"/>
              <a:gd name="connsiteX4025" fmla="*/ 725053 w 1728767"/>
              <a:gd name="connsiteY4025" fmla="*/ 259310 h 1656843"/>
              <a:gd name="connsiteX4026" fmla="*/ 715834 w 1728767"/>
              <a:gd name="connsiteY4026" fmla="*/ 248130 h 1656843"/>
              <a:gd name="connsiteX4027" fmla="*/ 585574 w 1728767"/>
              <a:gd name="connsiteY4027" fmla="*/ 236589 h 1656843"/>
              <a:gd name="connsiteX4028" fmla="*/ 585574 w 1728767"/>
              <a:gd name="connsiteY4028" fmla="*/ 248130 h 1656843"/>
              <a:gd name="connsiteX4029" fmla="*/ 576355 w 1728767"/>
              <a:gd name="connsiteY4029" fmla="*/ 248130 h 1656843"/>
              <a:gd name="connsiteX4030" fmla="*/ 576355 w 1728767"/>
              <a:gd name="connsiteY4030" fmla="*/ 259310 h 1656843"/>
              <a:gd name="connsiteX4031" fmla="*/ 580965 w 1728767"/>
              <a:gd name="connsiteY4031" fmla="*/ 259310 h 1656843"/>
              <a:gd name="connsiteX4032" fmla="*/ 582117 w 1728767"/>
              <a:gd name="connsiteY4032" fmla="*/ 259310 h 1656843"/>
              <a:gd name="connsiteX4033" fmla="*/ 585574 w 1728767"/>
              <a:gd name="connsiteY4033" fmla="*/ 259310 h 1656843"/>
              <a:gd name="connsiteX4034" fmla="*/ 585574 w 1728767"/>
              <a:gd name="connsiteY4034" fmla="*/ 248130 h 1656843"/>
              <a:gd name="connsiteX4035" fmla="*/ 594793 w 1728767"/>
              <a:gd name="connsiteY4035" fmla="*/ 248130 h 1656843"/>
              <a:gd name="connsiteX4036" fmla="*/ 594793 w 1728767"/>
              <a:gd name="connsiteY4036" fmla="*/ 241458 h 1656843"/>
              <a:gd name="connsiteX4037" fmla="*/ 594793 w 1728767"/>
              <a:gd name="connsiteY4037" fmla="*/ 240917 h 1656843"/>
              <a:gd name="connsiteX4038" fmla="*/ 594793 w 1728767"/>
              <a:gd name="connsiteY4038" fmla="*/ 236589 h 1656843"/>
              <a:gd name="connsiteX4039" fmla="*/ 585574 w 1728767"/>
              <a:gd name="connsiteY4039" fmla="*/ 236589 h 1656843"/>
              <a:gd name="connsiteX4040" fmla="*/ 994495 w 1728767"/>
              <a:gd name="connsiteY4040" fmla="*/ 225409 h 1656843"/>
              <a:gd name="connsiteX4041" fmla="*/ 994495 w 1728767"/>
              <a:gd name="connsiteY4041" fmla="*/ 236589 h 1656843"/>
              <a:gd name="connsiteX4042" fmla="*/ 994495 w 1728767"/>
              <a:gd name="connsiteY4042" fmla="*/ 248130 h 1656843"/>
              <a:gd name="connsiteX4043" fmla="*/ 993342 w 1728767"/>
              <a:gd name="connsiteY4043" fmla="*/ 248130 h 1656843"/>
              <a:gd name="connsiteX4044" fmla="*/ 992190 w 1728767"/>
              <a:gd name="connsiteY4044" fmla="*/ 248130 h 1656843"/>
              <a:gd name="connsiteX4045" fmla="*/ 985275 w 1728767"/>
              <a:gd name="connsiteY4045" fmla="*/ 248130 h 1656843"/>
              <a:gd name="connsiteX4046" fmla="*/ 985275 w 1728767"/>
              <a:gd name="connsiteY4046" fmla="*/ 259310 h 1656843"/>
              <a:gd name="connsiteX4047" fmla="*/ 985275 w 1728767"/>
              <a:gd name="connsiteY4047" fmla="*/ 270490 h 1656843"/>
              <a:gd name="connsiteX4048" fmla="*/ 976056 w 1728767"/>
              <a:gd name="connsiteY4048" fmla="*/ 270490 h 1656843"/>
              <a:gd name="connsiteX4049" fmla="*/ 976056 w 1728767"/>
              <a:gd name="connsiteY4049" fmla="*/ 259310 h 1656843"/>
              <a:gd name="connsiteX4050" fmla="*/ 966539 w 1728767"/>
              <a:gd name="connsiteY4050" fmla="*/ 259310 h 1656843"/>
              <a:gd name="connsiteX4051" fmla="*/ 966539 w 1728767"/>
              <a:gd name="connsiteY4051" fmla="*/ 248130 h 1656843"/>
              <a:gd name="connsiteX4052" fmla="*/ 963082 w 1728767"/>
              <a:gd name="connsiteY4052" fmla="*/ 248130 h 1656843"/>
              <a:gd name="connsiteX4053" fmla="*/ 957320 w 1728767"/>
              <a:gd name="connsiteY4053" fmla="*/ 248130 h 1656843"/>
              <a:gd name="connsiteX4054" fmla="*/ 957320 w 1728767"/>
              <a:gd name="connsiteY4054" fmla="*/ 259310 h 1656843"/>
              <a:gd name="connsiteX4055" fmla="*/ 966539 w 1728767"/>
              <a:gd name="connsiteY4055" fmla="*/ 259310 h 1656843"/>
              <a:gd name="connsiteX4056" fmla="*/ 976056 w 1728767"/>
              <a:gd name="connsiteY4056" fmla="*/ 270490 h 1656843"/>
              <a:gd name="connsiteX4057" fmla="*/ 985275 w 1728767"/>
              <a:gd name="connsiteY4057" fmla="*/ 281671 h 1656843"/>
              <a:gd name="connsiteX4058" fmla="*/ 976056 w 1728767"/>
              <a:gd name="connsiteY4058" fmla="*/ 281671 h 1656843"/>
              <a:gd name="connsiteX4059" fmla="*/ 966539 w 1728767"/>
              <a:gd name="connsiteY4059" fmla="*/ 281671 h 1656843"/>
              <a:gd name="connsiteX4060" fmla="*/ 957320 w 1728767"/>
              <a:gd name="connsiteY4060" fmla="*/ 281671 h 1656843"/>
              <a:gd name="connsiteX4061" fmla="*/ 957320 w 1728767"/>
              <a:gd name="connsiteY4061" fmla="*/ 293212 h 1656843"/>
              <a:gd name="connsiteX4062" fmla="*/ 957320 w 1728767"/>
              <a:gd name="connsiteY4062" fmla="*/ 294609 h 1656843"/>
              <a:gd name="connsiteX4063" fmla="*/ 957320 w 1728767"/>
              <a:gd name="connsiteY4063" fmla="*/ 302994 h 1656843"/>
              <a:gd name="connsiteX4064" fmla="*/ 957320 w 1728767"/>
              <a:gd name="connsiteY4064" fmla="*/ 304392 h 1656843"/>
              <a:gd name="connsiteX4065" fmla="*/ 957320 w 1728767"/>
              <a:gd name="connsiteY4065" fmla="*/ 315572 h 1656843"/>
              <a:gd name="connsiteX4066" fmla="*/ 953863 w 1728767"/>
              <a:gd name="connsiteY4066" fmla="*/ 315572 h 1656843"/>
              <a:gd name="connsiteX4067" fmla="*/ 948101 w 1728767"/>
              <a:gd name="connsiteY4067" fmla="*/ 315572 h 1656843"/>
              <a:gd name="connsiteX4068" fmla="*/ 948101 w 1728767"/>
              <a:gd name="connsiteY4068" fmla="*/ 326752 h 1656843"/>
              <a:gd name="connsiteX4069" fmla="*/ 938881 w 1728767"/>
              <a:gd name="connsiteY4069" fmla="*/ 315572 h 1656843"/>
              <a:gd name="connsiteX4070" fmla="*/ 938881 w 1728767"/>
              <a:gd name="connsiteY4070" fmla="*/ 326752 h 1656843"/>
              <a:gd name="connsiteX4071" fmla="*/ 938881 w 1728767"/>
              <a:gd name="connsiteY4071" fmla="*/ 338293 h 1656843"/>
              <a:gd name="connsiteX4072" fmla="*/ 948101 w 1728767"/>
              <a:gd name="connsiteY4072" fmla="*/ 349474 h 1656843"/>
              <a:gd name="connsiteX4073" fmla="*/ 938881 w 1728767"/>
              <a:gd name="connsiteY4073" fmla="*/ 349474 h 1656843"/>
              <a:gd name="connsiteX4074" fmla="*/ 929365 w 1728767"/>
              <a:gd name="connsiteY4074" fmla="*/ 338293 h 1656843"/>
              <a:gd name="connsiteX4075" fmla="*/ 929365 w 1728767"/>
              <a:gd name="connsiteY4075" fmla="*/ 349474 h 1656843"/>
              <a:gd name="connsiteX4076" fmla="*/ 920145 w 1728767"/>
              <a:gd name="connsiteY4076" fmla="*/ 349474 h 1656843"/>
              <a:gd name="connsiteX4077" fmla="*/ 929365 w 1728767"/>
              <a:gd name="connsiteY4077" fmla="*/ 360654 h 1656843"/>
              <a:gd name="connsiteX4078" fmla="*/ 927060 w 1728767"/>
              <a:gd name="connsiteY4078" fmla="*/ 360654 h 1656843"/>
              <a:gd name="connsiteX4079" fmla="*/ 920145 w 1728767"/>
              <a:gd name="connsiteY4079" fmla="*/ 360654 h 1656843"/>
              <a:gd name="connsiteX4080" fmla="*/ 920145 w 1728767"/>
              <a:gd name="connsiteY4080" fmla="*/ 370437 h 1656843"/>
              <a:gd name="connsiteX4081" fmla="*/ 920145 w 1728767"/>
              <a:gd name="connsiteY4081" fmla="*/ 371834 h 1656843"/>
              <a:gd name="connsiteX4082" fmla="*/ 918993 w 1728767"/>
              <a:gd name="connsiteY4082" fmla="*/ 371834 h 1656843"/>
              <a:gd name="connsiteX4083" fmla="*/ 912079 w 1728767"/>
              <a:gd name="connsiteY4083" fmla="*/ 371834 h 1656843"/>
              <a:gd name="connsiteX4084" fmla="*/ 910926 w 1728767"/>
              <a:gd name="connsiteY4084" fmla="*/ 371834 h 1656843"/>
              <a:gd name="connsiteX4085" fmla="*/ 910926 w 1728767"/>
              <a:gd name="connsiteY4085" fmla="*/ 383014 h 1656843"/>
              <a:gd name="connsiteX4086" fmla="*/ 908621 w 1728767"/>
              <a:gd name="connsiteY4086" fmla="*/ 383014 h 1656843"/>
              <a:gd name="connsiteX4087" fmla="*/ 901707 w 1728767"/>
              <a:gd name="connsiteY4087" fmla="*/ 383014 h 1656843"/>
              <a:gd name="connsiteX4088" fmla="*/ 901707 w 1728767"/>
              <a:gd name="connsiteY4088" fmla="*/ 394555 h 1656843"/>
              <a:gd name="connsiteX4089" fmla="*/ 901707 w 1728767"/>
              <a:gd name="connsiteY4089" fmla="*/ 405736 h 1656843"/>
              <a:gd name="connsiteX4090" fmla="*/ 900517 w 1728767"/>
              <a:gd name="connsiteY4090" fmla="*/ 405736 h 1656843"/>
              <a:gd name="connsiteX4091" fmla="*/ 892190 w 1728767"/>
              <a:gd name="connsiteY4091" fmla="*/ 405736 h 1656843"/>
              <a:gd name="connsiteX4092" fmla="*/ 882971 w 1728767"/>
              <a:gd name="connsiteY4092" fmla="*/ 405736 h 1656843"/>
              <a:gd name="connsiteX4093" fmla="*/ 882971 w 1728767"/>
              <a:gd name="connsiteY4093" fmla="*/ 394555 h 1656843"/>
              <a:gd name="connsiteX4094" fmla="*/ 892190 w 1728767"/>
              <a:gd name="connsiteY4094" fmla="*/ 394555 h 1656843"/>
              <a:gd name="connsiteX4095" fmla="*/ 892190 w 1728767"/>
              <a:gd name="connsiteY4095" fmla="*/ 383014 h 1656843"/>
              <a:gd name="connsiteX4096" fmla="*/ 882971 w 1728767"/>
              <a:gd name="connsiteY4096" fmla="*/ 371834 h 1656843"/>
              <a:gd name="connsiteX4097" fmla="*/ 882971 w 1728767"/>
              <a:gd name="connsiteY4097" fmla="*/ 383014 h 1656843"/>
              <a:gd name="connsiteX4098" fmla="*/ 882971 w 1728767"/>
              <a:gd name="connsiteY4098" fmla="*/ 389687 h 1656843"/>
              <a:gd name="connsiteX4099" fmla="*/ 882971 w 1728767"/>
              <a:gd name="connsiteY4099" fmla="*/ 390228 h 1656843"/>
              <a:gd name="connsiteX4100" fmla="*/ 882971 w 1728767"/>
              <a:gd name="connsiteY4100" fmla="*/ 394555 h 1656843"/>
              <a:gd name="connsiteX4101" fmla="*/ 873752 w 1728767"/>
              <a:gd name="connsiteY4101" fmla="*/ 394555 h 1656843"/>
              <a:gd name="connsiteX4102" fmla="*/ 873752 w 1728767"/>
              <a:gd name="connsiteY4102" fmla="*/ 395953 h 1656843"/>
              <a:gd name="connsiteX4103" fmla="*/ 873752 w 1728767"/>
              <a:gd name="connsiteY4103" fmla="*/ 397350 h 1656843"/>
              <a:gd name="connsiteX4104" fmla="*/ 873752 w 1728767"/>
              <a:gd name="connsiteY4104" fmla="*/ 405736 h 1656843"/>
              <a:gd name="connsiteX4105" fmla="*/ 882971 w 1728767"/>
              <a:gd name="connsiteY4105" fmla="*/ 405736 h 1656843"/>
              <a:gd name="connsiteX4106" fmla="*/ 882971 w 1728767"/>
              <a:gd name="connsiteY4106" fmla="*/ 416916 h 1656843"/>
              <a:gd name="connsiteX4107" fmla="*/ 892190 w 1728767"/>
              <a:gd name="connsiteY4107" fmla="*/ 416916 h 1656843"/>
              <a:gd name="connsiteX4108" fmla="*/ 892190 w 1728767"/>
              <a:gd name="connsiteY4108" fmla="*/ 418359 h 1656843"/>
              <a:gd name="connsiteX4109" fmla="*/ 892190 w 1728767"/>
              <a:gd name="connsiteY4109" fmla="*/ 421244 h 1656843"/>
              <a:gd name="connsiteX4110" fmla="*/ 892190 w 1728767"/>
              <a:gd name="connsiteY4110" fmla="*/ 421785 h 1656843"/>
              <a:gd name="connsiteX4111" fmla="*/ 892190 w 1728767"/>
              <a:gd name="connsiteY4111" fmla="*/ 427014 h 1656843"/>
              <a:gd name="connsiteX4112" fmla="*/ 892190 w 1728767"/>
              <a:gd name="connsiteY4112" fmla="*/ 428457 h 1656843"/>
              <a:gd name="connsiteX4113" fmla="*/ 884123 w 1728767"/>
              <a:gd name="connsiteY4113" fmla="*/ 428457 h 1656843"/>
              <a:gd name="connsiteX4114" fmla="*/ 882971 w 1728767"/>
              <a:gd name="connsiteY4114" fmla="*/ 428457 h 1656843"/>
              <a:gd name="connsiteX4115" fmla="*/ 882971 w 1728767"/>
              <a:gd name="connsiteY4115" fmla="*/ 429854 h 1656843"/>
              <a:gd name="connsiteX4116" fmla="*/ 882971 w 1728767"/>
              <a:gd name="connsiteY4116" fmla="*/ 439637 h 1656843"/>
              <a:gd name="connsiteX4117" fmla="*/ 873752 w 1728767"/>
              <a:gd name="connsiteY4117" fmla="*/ 439637 h 1656843"/>
              <a:gd name="connsiteX4118" fmla="*/ 873752 w 1728767"/>
              <a:gd name="connsiteY4118" fmla="*/ 450817 h 1656843"/>
              <a:gd name="connsiteX4119" fmla="*/ 864532 w 1728767"/>
              <a:gd name="connsiteY4119" fmla="*/ 439637 h 1656843"/>
              <a:gd name="connsiteX4120" fmla="*/ 864532 w 1728767"/>
              <a:gd name="connsiteY4120" fmla="*/ 446100 h 1656843"/>
              <a:gd name="connsiteX4121" fmla="*/ 864532 w 1728767"/>
              <a:gd name="connsiteY4121" fmla="*/ 446625 h 1656843"/>
              <a:gd name="connsiteX4122" fmla="*/ 864532 w 1728767"/>
              <a:gd name="connsiteY4122" fmla="*/ 450817 h 1656843"/>
              <a:gd name="connsiteX4123" fmla="*/ 873752 w 1728767"/>
              <a:gd name="connsiteY4123" fmla="*/ 450817 h 1656843"/>
              <a:gd name="connsiteX4124" fmla="*/ 864532 w 1728767"/>
              <a:gd name="connsiteY4124" fmla="*/ 461998 h 1656843"/>
              <a:gd name="connsiteX4125" fmla="*/ 863343 w 1728767"/>
              <a:gd name="connsiteY4125" fmla="*/ 461998 h 1656843"/>
              <a:gd name="connsiteX4126" fmla="*/ 856205 w 1728767"/>
              <a:gd name="connsiteY4126" fmla="*/ 461998 h 1656843"/>
              <a:gd name="connsiteX4127" fmla="*/ 855016 w 1728767"/>
              <a:gd name="connsiteY4127" fmla="*/ 461998 h 1656843"/>
              <a:gd name="connsiteX4128" fmla="*/ 855016 w 1728767"/>
              <a:gd name="connsiteY4128" fmla="*/ 463440 h 1656843"/>
              <a:gd name="connsiteX4129" fmla="*/ 855016 w 1728767"/>
              <a:gd name="connsiteY4129" fmla="*/ 472096 h 1656843"/>
              <a:gd name="connsiteX4130" fmla="*/ 855016 w 1728767"/>
              <a:gd name="connsiteY4130" fmla="*/ 473538 h 1656843"/>
              <a:gd name="connsiteX4131" fmla="*/ 856205 w 1728767"/>
              <a:gd name="connsiteY4131" fmla="*/ 473538 h 1656843"/>
              <a:gd name="connsiteX4132" fmla="*/ 864532 w 1728767"/>
              <a:gd name="connsiteY4132" fmla="*/ 473538 h 1656843"/>
              <a:gd name="connsiteX4133" fmla="*/ 864532 w 1728767"/>
              <a:gd name="connsiteY4133" fmla="*/ 461998 h 1656843"/>
              <a:gd name="connsiteX4134" fmla="*/ 873752 w 1728767"/>
              <a:gd name="connsiteY4134" fmla="*/ 473538 h 1656843"/>
              <a:gd name="connsiteX4135" fmla="*/ 864532 w 1728767"/>
              <a:gd name="connsiteY4135" fmla="*/ 461998 h 1656843"/>
              <a:gd name="connsiteX4136" fmla="*/ 865685 w 1728767"/>
              <a:gd name="connsiteY4136" fmla="*/ 461998 h 1656843"/>
              <a:gd name="connsiteX4137" fmla="*/ 873752 w 1728767"/>
              <a:gd name="connsiteY4137" fmla="*/ 461998 h 1656843"/>
              <a:gd name="connsiteX4138" fmla="*/ 882971 w 1728767"/>
              <a:gd name="connsiteY4138" fmla="*/ 461998 h 1656843"/>
              <a:gd name="connsiteX4139" fmla="*/ 892190 w 1728767"/>
              <a:gd name="connsiteY4139" fmla="*/ 461998 h 1656843"/>
              <a:gd name="connsiteX4140" fmla="*/ 892190 w 1728767"/>
              <a:gd name="connsiteY4140" fmla="*/ 452215 h 1656843"/>
              <a:gd name="connsiteX4141" fmla="*/ 892190 w 1728767"/>
              <a:gd name="connsiteY4141" fmla="*/ 450817 h 1656843"/>
              <a:gd name="connsiteX4142" fmla="*/ 882971 w 1728767"/>
              <a:gd name="connsiteY4142" fmla="*/ 439637 h 1656843"/>
              <a:gd name="connsiteX4143" fmla="*/ 884123 w 1728767"/>
              <a:gd name="connsiteY4143" fmla="*/ 439637 h 1656843"/>
              <a:gd name="connsiteX4144" fmla="*/ 886428 w 1728767"/>
              <a:gd name="connsiteY4144" fmla="*/ 439637 h 1656843"/>
              <a:gd name="connsiteX4145" fmla="*/ 892190 w 1728767"/>
              <a:gd name="connsiteY4145" fmla="*/ 439637 h 1656843"/>
              <a:gd name="connsiteX4146" fmla="*/ 901707 w 1728767"/>
              <a:gd name="connsiteY4146" fmla="*/ 450817 h 1656843"/>
              <a:gd name="connsiteX4147" fmla="*/ 892190 w 1728767"/>
              <a:gd name="connsiteY4147" fmla="*/ 439637 h 1656843"/>
              <a:gd name="connsiteX4148" fmla="*/ 892190 w 1728767"/>
              <a:gd name="connsiteY4148" fmla="*/ 428457 h 1656843"/>
              <a:gd name="connsiteX4149" fmla="*/ 901707 w 1728767"/>
              <a:gd name="connsiteY4149" fmla="*/ 439637 h 1656843"/>
              <a:gd name="connsiteX4150" fmla="*/ 901707 w 1728767"/>
              <a:gd name="connsiteY4150" fmla="*/ 438239 h 1656843"/>
              <a:gd name="connsiteX4151" fmla="*/ 901707 w 1728767"/>
              <a:gd name="connsiteY4151" fmla="*/ 428457 h 1656843"/>
              <a:gd name="connsiteX4152" fmla="*/ 910926 w 1728767"/>
              <a:gd name="connsiteY4152" fmla="*/ 439637 h 1656843"/>
              <a:gd name="connsiteX4153" fmla="*/ 910926 w 1728767"/>
              <a:gd name="connsiteY4153" fmla="*/ 450817 h 1656843"/>
              <a:gd name="connsiteX4154" fmla="*/ 912079 w 1728767"/>
              <a:gd name="connsiteY4154" fmla="*/ 450817 h 1656843"/>
              <a:gd name="connsiteX4155" fmla="*/ 914383 w 1728767"/>
              <a:gd name="connsiteY4155" fmla="*/ 450817 h 1656843"/>
              <a:gd name="connsiteX4156" fmla="*/ 918993 w 1728767"/>
              <a:gd name="connsiteY4156" fmla="*/ 450817 h 1656843"/>
              <a:gd name="connsiteX4157" fmla="*/ 920145 w 1728767"/>
              <a:gd name="connsiteY4157" fmla="*/ 450817 h 1656843"/>
              <a:gd name="connsiteX4158" fmla="*/ 910926 w 1728767"/>
              <a:gd name="connsiteY4158" fmla="*/ 439637 h 1656843"/>
              <a:gd name="connsiteX4159" fmla="*/ 910926 w 1728767"/>
              <a:gd name="connsiteY4159" fmla="*/ 428457 h 1656843"/>
              <a:gd name="connsiteX4160" fmla="*/ 901707 w 1728767"/>
              <a:gd name="connsiteY4160" fmla="*/ 416916 h 1656843"/>
              <a:gd name="connsiteX4161" fmla="*/ 910926 w 1728767"/>
              <a:gd name="connsiteY4161" fmla="*/ 416916 h 1656843"/>
              <a:gd name="connsiteX4162" fmla="*/ 910926 w 1728767"/>
              <a:gd name="connsiteY4162" fmla="*/ 415518 h 1656843"/>
              <a:gd name="connsiteX4163" fmla="*/ 910926 w 1728767"/>
              <a:gd name="connsiteY4163" fmla="*/ 407133 h 1656843"/>
              <a:gd name="connsiteX4164" fmla="*/ 910926 w 1728767"/>
              <a:gd name="connsiteY4164" fmla="*/ 405736 h 1656843"/>
              <a:gd name="connsiteX4165" fmla="*/ 910926 w 1728767"/>
              <a:gd name="connsiteY4165" fmla="*/ 394555 h 1656843"/>
              <a:gd name="connsiteX4166" fmla="*/ 920145 w 1728767"/>
              <a:gd name="connsiteY4166" fmla="*/ 405736 h 1656843"/>
              <a:gd name="connsiteX4167" fmla="*/ 916256 w 1728767"/>
              <a:gd name="connsiteY4167" fmla="*/ 396150 h 1656843"/>
              <a:gd name="connsiteX4168" fmla="*/ 913754 w 1728767"/>
              <a:gd name="connsiteY4168" fmla="*/ 389983 h 1656843"/>
              <a:gd name="connsiteX4169" fmla="*/ 920145 w 1728767"/>
              <a:gd name="connsiteY4169" fmla="*/ 394555 h 1656843"/>
              <a:gd name="connsiteX4170" fmla="*/ 929365 w 1728767"/>
              <a:gd name="connsiteY4170" fmla="*/ 405736 h 1656843"/>
              <a:gd name="connsiteX4171" fmla="*/ 929365 w 1728767"/>
              <a:gd name="connsiteY4171" fmla="*/ 394555 h 1656843"/>
              <a:gd name="connsiteX4172" fmla="*/ 929365 w 1728767"/>
              <a:gd name="connsiteY4172" fmla="*/ 393113 h 1656843"/>
              <a:gd name="connsiteX4173" fmla="*/ 929365 w 1728767"/>
              <a:gd name="connsiteY4173" fmla="*/ 384457 h 1656843"/>
              <a:gd name="connsiteX4174" fmla="*/ 929365 w 1728767"/>
              <a:gd name="connsiteY4174" fmla="*/ 383014 h 1656843"/>
              <a:gd name="connsiteX4175" fmla="*/ 929365 w 1728767"/>
              <a:gd name="connsiteY4175" fmla="*/ 371834 h 1656843"/>
              <a:gd name="connsiteX4176" fmla="*/ 930554 w 1728767"/>
              <a:gd name="connsiteY4176" fmla="*/ 371834 h 1656843"/>
              <a:gd name="connsiteX4177" fmla="*/ 937692 w 1728767"/>
              <a:gd name="connsiteY4177" fmla="*/ 371834 h 1656843"/>
              <a:gd name="connsiteX4178" fmla="*/ 938881 w 1728767"/>
              <a:gd name="connsiteY4178" fmla="*/ 371834 h 1656843"/>
              <a:gd name="connsiteX4179" fmla="*/ 938881 w 1728767"/>
              <a:gd name="connsiteY4179" fmla="*/ 363449 h 1656843"/>
              <a:gd name="connsiteX4180" fmla="*/ 938881 w 1728767"/>
              <a:gd name="connsiteY4180" fmla="*/ 360654 h 1656843"/>
              <a:gd name="connsiteX4181" fmla="*/ 948101 w 1728767"/>
              <a:gd name="connsiteY4181" fmla="*/ 371834 h 1656843"/>
              <a:gd name="connsiteX4182" fmla="*/ 948101 w 1728767"/>
              <a:gd name="connsiteY4182" fmla="*/ 360654 h 1656843"/>
              <a:gd name="connsiteX4183" fmla="*/ 948101 w 1728767"/>
              <a:gd name="connsiteY4183" fmla="*/ 359256 h 1656843"/>
              <a:gd name="connsiteX4184" fmla="*/ 948101 w 1728767"/>
              <a:gd name="connsiteY4184" fmla="*/ 354190 h 1656843"/>
              <a:gd name="connsiteX4185" fmla="*/ 948101 w 1728767"/>
              <a:gd name="connsiteY4185" fmla="*/ 353666 h 1656843"/>
              <a:gd name="connsiteX4186" fmla="*/ 948101 w 1728767"/>
              <a:gd name="connsiteY4186" fmla="*/ 350871 h 1656843"/>
              <a:gd name="connsiteX4187" fmla="*/ 948101 w 1728767"/>
              <a:gd name="connsiteY4187" fmla="*/ 349474 h 1656843"/>
              <a:gd name="connsiteX4188" fmla="*/ 957320 w 1728767"/>
              <a:gd name="connsiteY4188" fmla="*/ 360654 h 1656843"/>
              <a:gd name="connsiteX4189" fmla="*/ 957320 w 1728767"/>
              <a:gd name="connsiteY4189" fmla="*/ 349474 h 1656843"/>
              <a:gd name="connsiteX4190" fmla="*/ 948101 w 1728767"/>
              <a:gd name="connsiteY4190" fmla="*/ 338293 h 1656843"/>
              <a:gd name="connsiteX4191" fmla="*/ 957320 w 1728767"/>
              <a:gd name="connsiteY4191" fmla="*/ 338293 h 1656843"/>
              <a:gd name="connsiteX4192" fmla="*/ 960777 w 1728767"/>
              <a:gd name="connsiteY4192" fmla="*/ 338293 h 1656843"/>
              <a:gd name="connsiteX4193" fmla="*/ 966539 w 1728767"/>
              <a:gd name="connsiteY4193" fmla="*/ 338293 h 1656843"/>
              <a:gd name="connsiteX4194" fmla="*/ 966539 w 1728767"/>
              <a:gd name="connsiteY4194" fmla="*/ 349474 h 1656843"/>
              <a:gd name="connsiteX4195" fmla="*/ 976056 w 1728767"/>
              <a:gd name="connsiteY4195" fmla="*/ 349474 h 1656843"/>
              <a:gd name="connsiteX4196" fmla="*/ 976056 w 1728767"/>
              <a:gd name="connsiteY4196" fmla="*/ 338293 h 1656843"/>
              <a:gd name="connsiteX4197" fmla="*/ 966539 w 1728767"/>
              <a:gd name="connsiteY4197" fmla="*/ 338293 h 1656843"/>
              <a:gd name="connsiteX4198" fmla="*/ 957320 w 1728767"/>
              <a:gd name="connsiteY4198" fmla="*/ 326752 h 1656843"/>
              <a:gd name="connsiteX4199" fmla="*/ 957320 w 1728767"/>
              <a:gd name="connsiteY4199" fmla="*/ 325355 h 1656843"/>
              <a:gd name="connsiteX4200" fmla="*/ 957320 w 1728767"/>
              <a:gd name="connsiteY4200" fmla="*/ 316970 h 1656843"/>
              <a:gd name="connsiteX4201" fmla="*/ 957320 w 1728767"/>
              <a:gd name="connsiteY4201" fmla="*/ 315572 h 1656843"/>
              <a:gd name="connsiteX4202" fmla="*/ 966539 w 1728767"/>
              <a:gd name="connsiteY4202" fmla="*/ 326752 h 1656843"/>
              <a:gd name="connsiteX4203" fmla="*/ 966539 w 1728767"/>
              <a:gd name="connsiteY4203" fmla="*/ 315572 h 1656843"/>
              <a:gd name="connsiteX4204" fmla="*/ 966539 w 1728767"/>
              <a:gd name="connsiteY4204" fmla="*/ 304392 h 1656843"/>
              <a:gd name="connsiteX4205" fmla="*/ 976056 w 1728767"/>
              <a:gd name="connsiteY4205" fmla="*/ 304392 h 1656843"/>
              <a:gd name="connsiteX4206" fmla="*/ 976056 w 1728767"/>
              <a:gd name="connsiteY4206" fmla="*/ 293212 h 1656843"/>
              <a:gd name="connsiteX4207" fmla="*/ 985275 w 1728767"/>
              <a:gd name="connsiteY4207" fmla="*/ 293212 h 1656843"/>
              <a:gd name="connsiteX4208" fmla="*/ 985275 w 1728767"/>
              <a:gd name="connsiteY4208" fmla="*/ 281671 h 1656843"/>
              <a:gd name="connsiteX4209" fmla="*/ 985275 w 1728767"/>
              <a:gd name="connsiteY4209" fmla="*/ 280273 h 1656843"/>
              <a:gd name="connsiteX4210" fmla="*/ 985275 w 1728767"/>
              <a:gd name="connsiteY4210" fmla="*/ 270490 h 1656843"/>
              <a:gd name="connsiteX4211" fmla="*/ 985275 w 1728767"/>
              <a:gd name="connsiteY4211" fmla="*/ 269093 h 1656843"/>
              <a:gd name="connsiteX4212" fmla="*/ 985275 w 1728767"/>
              <a:gd name="connsiteY4212" fmla="*/ 264027 h 1656843"/>
              <a:gd name="connsiteX4213" fmla="*/ 985275 w 1728767"/>
              <a:gd name="connsiteY4213" fmla="*/ 263503 h 1656843"/>
              <a:gd name="connsiteX4214" fmla="*/ 985275 w 1728767"/>
              <a:gd name="connsiteY4214" fmla="*/ 259310 h 1656843"/>
              <a:gd name="connsiteX4215" fmla="*/ 986428 w 1728767"/>
              <a:gd name="connsiteY4215" fmla="*/ 259310 h 1656843"/>
              <a:gd name="connsiteX4216" fmla="*/ 991037 w 1728767"/>
              <a:gd name="connsiteY4216" fmla="*/ 259310 h 1656843"/>
              <a:gd name="connsiteX4217" fmla="*/ 994495 w 1728767"/>
              <a:gd name="connsiteY4217" fmla="*/ 259310 h 1656843"/>
              <a:gd name="connsiteX4218" fmla="*/ 994495 w 1728767"/>
              <a:gd name="connsiteY4218" fmla="*/ 248130 h 1656843"/>
              <a:gd name="connsiteX4219" fmla="*/ 994495 w 1728767"/>
              <a:gd name="connsiteY4219" fmla="*/ 236589 h 1656843"/>
              <a:gd name="connsiteX4220" fmla="*/ 997952 w 1728767"/>
              <a:gd name="connsiteY4220" fmla="*/ 236589 h 1656843"/>
              <a:gd name="connsiteX4221" fmla="*/ 1001409 w 1728767"/>
              <a:gd name="connsiteY4221" fmla="*/ 236589 h 1656843"/>
              <a:gd name="connsiteX4222" fmla="*/ 1003714 w 1728767"/>
              <a:gd name="connsiteY4222" fmla="*/ 236589 h 1656843"/>
              <a:gd name="connsiteX4223" fmla="*/ 1003714 w 1728767"/>
              <a:gd name="connsiteY4223" fmla="*/ 235191 h 1656843"/>
              <a:gd name="connsiteX4224" fmla="*/ 1003714 w 1728767"/>
              <a:gd name="connsiteY4224" fmla="*/ 226806 h 1656843"/>
              <a:gd name="connsiteX4225" fmla="*/ 1003714 w 1728767"/>
              <a:gd name="connsiteY4225" fmla="*/ 225409 h 1656843"/>
              <a:gd name="connsiteX4226" fmla="*/ 706317 w 1728767"/>
              <a:gd name="connsiteY4226" fmla="*/ 225409 h 1656843"/>
              <a:gd name="connsiteX4227" fmla="*/ 715834 w 1728767"/>
              <a:gd name="connsiteY4227" fmla="*/ 225409 h 1656843"/>
              <a:gd name="connsiteX4228" fmla="*/ 715834 w 1728767"/>
              <a:gd name="connsiteY4228" fmla="*/ 236589 h 1656843"/>
              <a:gd name="connsiteX4229" fmla="*/ 706317 w 1728767"/>
              <a:gd name="connsiteY4229" fmla="*/ 225409 h 1656843"/>
              <a:gd name="connsiteX4230" fmla="*/ 241784 w 1728767"/>
              <a:gd name="connsiteY4230" fmla="*/ 225409 h 1656843"/>
              <a:gd name="connsiteX4231" fmla="*/ 251003 w 1728767"/>
              <a:gd name="connsiteY4231" fmla="*/ 236589 h 1656843"/>
              <a:gd name="connsiteX4232" fmla="*/ 241784 w 1728767"/>
              <a:gd name="connsiteY4232" fmla="*/ 248130 h 1656843"/>
              <a:gd name="connsiteX4233" fmla="*/ 251003 w 1728767"/>
              <a:gd name="connsiteY4233" fmla="*/ 248130 h 1656843"/>
              <a:gd name="connsiteX4234" fmla="*/ 251003 w 1728767"/>
              <a:gd name="connsiteY4234" fmla="*/ 236589 h 1656843"/>
              <a:gd name="connsiteX4235" fmla="*/ 251003 w 1728767"/>
              <a:gd name="connsiteY4235" fmla="*/ 225409 h 1656843"/>
              <a:gd name="connsiteX4236" fmla="*/ 1199103 w 1728767"/>
              <a:gd name="connsiteY4236" fmla="*/ 214228 h 1656843"/>
              <a:gd name="connsiteX4237" fmla="*/ 1199103 w 1728767"/>
              <a:gd name="connsiteY4237" fmla="*/ 225409 h 1656843"/>
              <a:gd name="connsiteX4238" fmla="*/ 1208323 w 1728767"/>
              <a:gd name="connsiteY4238" fmla="*/ 225409 h 1656843"/>
              <a:gd name="connsiteX4239" fmla="*/ 1208323 w 1728767"/>
              <a:gd name="connsiteY4239" fmla="*/ 236589 h 1656843"/>
              <a:gd name="connsiteX4240" fmla="*/ 1202561 w 1728767"/>
              <a:gd name="connsiteY4240" fmla="*/ 236589 h 1656843"/>
              <a:gd name="connsiteX4241" fmla="*/ 1199103 w 1728767"/>
              <a:gd name="connsiteY4241" fmla="*/ 236589 h 1656843"/>
              <a:gd name="connsiteX4242" fmla="*/ 1208323 w 1728767"/>
              <a:gd name="connsiteY4242" fmla="*/ 248130 h 1656843"/>
              <a:gd name="connsiteX4243" fmla="*/ 1208323 w 1728767"/>
              <a:gd name="connsiteY4243" fmla="*/ 239474 h 1656843"/>
              <a:gd name="connsiteX4244" fmla="*/ 1208323 w 1728767"/>
              <a:gd name="connsiteY4244" fmla="*/ 236589 h 1656843"/>
              <a:gd name="connsiteX4245" fmla="*/ 1217542 w 1728767"/>
              <a:gd name="connsiteY4245" fmla="*/ 248130 h 1656843"/>
              <a:gd name="connsiteX4246" fmla="*/ 1217542 w 1728767"/>
              <a:gd name="connsiteY4246" fmla="*/ 236589 h 1656843"/>
              <a:gd name="connsiteX4247" fmla="*/ 1217542 w 1728767"/>
              <a:gd name="connsiteY4247" fmla="*/ 225409 h 1656843"/>
              <a:gd name="connsiteX4248" fmla="*/ 1214085 w 1728767"/>
              <a:gd name="connsiteY4248" fmla="*/ 225409 h 1656843"/>
              <a:gd name="connsiteX4249" fmla="*/ 1211780 w 1728767"/>
              <a:gd name="connsiteY4249" fmla="*/ 225409 h 1656843"/>
              <a:gd name="connsiteX4250" fmla="*/ 1208323 w 1728767"/>
              <a:gd name="connsiteY4250" fmla="*/ 225409 h 1656843"/>
              <a:gd name="connsiteX4251" fmla="*/ 1208323 w 1728767"/>
              <a:gd name="connsiteY4251" fmla="*/ 214228 h 1656843"/>
              <a:gd name="connsiteX4252" fmla="*/ 1180367 w 1728767"/>
              <a:gd name="connsiteY4252" fmla="*/ 214228 h 1656843"/>
              <a:gd name="connsiteX4253" fmla="*/ 1180367 w 1728767"/>
              <a:gd name="connsiteY4253" fmla="*/ 218945 h 1656843"/>
              <a:gd name="connsiteX4254" fmla="*/ 1180367 w 1728767"/>
              <a:gd name="connsiteY4254" fmla="*/ 225409 h 1656843"/>
              <a:gd name="connsiteX4255" fmla="*/ 1189587 w 1728767"/>
              <a:gd name="connsiteY4255" fmla="*/ 225409 h 1656843"/>
              <a:gd name="connsiteX4256" fmla="*/ 1189587 w 1728767"/>
              <a:gd name="connsiteY4256" fmla="*/ 236589 h 1656843"/>
              <a:gd name="connsiteX4257" fmla="*/ 1189587 w 1728767"/>
              <a:gd name="connsiteY4257" fmla="*/ 225409 h 1656843"/>
              <a:gd name="connsiteX4258" fmla="*/ 1180367 w 1728767"/>
              <a:gd name="connsiteY4258" fmla="*/ 214228 h 1656843"/>
              <a:gd name="connsiteX4259" fmla="*/ 715834 w 1728767"/>
              <a:gd name="connsiteY4259" fmla="*/ 214228 h 1656843"/>
              <a:gd name="connsiteX4260" fmla="*/ 725053 w 1728767"/>
              <a:gd name="connsiteY4260" fmla="*/ 225409 h 1656843"/>
              <a:gd name="connsiteX4261" fmla="*/ 715834 w 1728767"/>
              <a:gd name="connsiteY4261" fmla="*/ 214228 h 1656843"/>
              <a:gd name="connsiteX4262" fmla="*/ 399701 w 1728767"/>
              <a:gd name="connsiteY4262" fmla="*/ 214228 h 1656843"/>
              <a:gd name="connsiteX4263" fmla="*/ 399701 w 1728767"/>
              <a:gd name="connsiteY4263" fmla="*/ 225409 h 1656843"/>
              <a:gd name="connsiteX4264" fmla="*/ 399701 w 1728767"/>
              <a:gd name="connsiteY4264" fmla="*/ 226806 h 1656843"/>
              <a:gd name="connsiteX4265" fmla="*/ 399701 w 1728767"/>
              <a:gd name="connsiteY4265" fmla="*/ 236589 h 1656843"/>
              <a:gd name="connsiteX4266" fmla="*/ 408921 w 1728767"/>
              <a:gd name="connsiteY4266" fmla="*/ 225409 h 1656843"/>
              <a:gd name="connsiteX4267" fmla="*/ 408921 w 1728767"/>
              <a:gd name="connsiteY4267" fmla="*/ 214228 h 1656843"/>
              <a:gd name="connsiteX4268" fmla="*/ 399701 w 1728767"/>
              <a:gd name="connsiteY4268" fmla="*/ 214228 h 1656843"/>
              <a:gd name="connsiteX4269" fmla="*/ 288178 w 1728767"/>
              <a:gd name="connsiteY4269" fmla="*/ 214228 h 1656843"/>
              <a:gd name="connsiteX4270" fmla="*/ 288178 w 1728767"/>
              <a:gd name="connsiteY4270" fmla="*/ 225409 h 1656843"/>
              <a:gd name="connsiteX4271" fmla="*/ 288178 w 1728767"/>
              <a:gd name="connsiteY4271" fmla="*/ 214228 h 1656843"/>
              <a:gd name="connsiteX4272" fmla="*/ 232564 w 1728767"/>
              <a:gd name="connsiteY4272" fmla="*/ 214228 h 1656843"/>
              <a:gd name="connsiteX4273" fmla="*/ 232564 w 1728767"/>
              <a:gd name="connsiteY4273" fmla="*/ 225409 h 1656843"/>
              <a:gd name="connsiteX4274" fmla="*/ 223048 w 1728767"/>
              <a:gd name="connsiteY4274" fmla="*/ 225409 h 1656843"/>
              <a:gd name="connsiteX4275" fmla="*/ 232564 w 1728767"/>
              <a:gd name="connsiteY4275" fmla="*/ 214228 h 1656843"/>
              <a:gd name="connsiteX4276" fmla="*/ 213828 w 1728767"/>
              <a:gd name="connsiteY4276" fmla="*/ 214228 h 1656843"/>
              <a:gd name="connsiteX4277" fmla="*/ 223048 w 1728767"/>
              <a:gd name="connsiteY4277" fmla="*/ 214228 h 1656843"/>
              <a:gd name="connsiteX4278" fmla="*/ 223048 w 1728767"/>
              <a:gd name="connsiteY4278" fmla="*/ 225409 h 1656843"/>
              <a:gd name="connsiteX4279" fmla="*/ 220743 w 1728767"/>
              <a:gd name="connsiteY4279" fmla="*/ 225409 h 1656843"/>
              <a:gd name="connsiteX4280" fmla="*/ 213828 w 1728767"/>
              <a:gd name="connsiteY4280" fmla="*/ 225409 h 1656843"/>
              <a:gd name="connsiteX4281" fmla="*/ 1148523 w 1728767"/>
              <a:gd name="connsiteY4281" fmla="*/ 209512 h 1656843"/>
              <a:gd name="connsiteX4282" fmla="*/ 1152412 w 1728767"/>
              <a:gd name="connsiteY4282" fmla="*/ 214228 h 1656843"/>
              <a:gd name="connsiteX4283" fmla="*/ 1148523 w 1728767"/>
              <a:gd name="connsiteY4283" fmla="*/ 209512 h 1656843"/>
              <a:gd name="connsiteX4284" fmla="*/ 1163081 w 1728767"/>
              <a:gd name="connsiteY4284" fmla="*/ 205843 h 1656843"/>
              <a:gd name="connsiteX4285" fmla="*/ 1161929 w 1728767"/>
              <a:gd name="connsiteY4285" fmla="*/ 214228 h 1656843"/>
              <a:gd name="connsiteX4286" fmla="*/ 1171148 w 1728767"/>
              <a:gd name="connsiteY4286" fmla="*/ 214228 h 1656843"/>
              <a:gd name="connsiteX4287" fmla="*/ 1163081 w 1728767"/>
              <a:gd name="connsiteY4287" fmla="*/ 205843 h 1656843"/>
              <a:gd name="connsiteX4288" fmla="*/ 873752 w 1728767"/>
              <a:gd name="connsiteY4288" fmla="*/ 203048 h 1656843"/>
              <a:gd name="connsiteX4289" fmla="*/ 882971 w 1728767"/>
              <a:gd name="connsiteY4289" fmla="*/ 214228 h 1656843"/>
              <a:gd name="connsiteX4290" fmla="*/ 873752 w 1728767"/>
              <a:gd name="connsiteY4290" fmla="*/ 214228 h 1656843"/>
              <a:gd name="connsiteX4291" fmla="*/ 882971 w 1728767"/>
              <a:gd name="connsiteY4291" fmla="*/ 214228 h 1656843"/>
              <a:gd name="connsiteX4292" fmla="*/ 892190 w 1728767"/>
              <a:gd name="connsiteY4292" fmla="*/ 225409 h 1656843"/>
              <a:gd name="connsiteX4293" fmla="*/ 882971 w 1728767"/>
              <a:gd name="connsiteY4293" fmla="*/ 214228 h 1656843"/>
              <a:gd name="connsiteX4294" fmla="*/ 882971 w 1728767"/>
              <a:gd name="connsiteY4294" fmla="*/ 203048 h 1656843"/>
              <a:gd name="connsiteX4295" fmla="*/ 873752 w 1728767"/>
              <a:gd name="connsiteY4295" fmla="*/ 203048 h 1656843"/>
              <a:gd name="connsiteX4296" fmla="*/ 232564 w 1728767"/>
              <a:gd name="connsiteY4296" fmla="*/ 203048 h 1656843"/>
              <a:gd name="connsiteX4297" fmla="*/ 241784 w 1728767"/>
              <a:gd name="connsiteY4297" fmla="*/ 203048 h 1656843"/>
              <a:gd name="connsiteX4298" fmla="*/ 251003 w 1728767"/>
              <a:gd name="connsiteY4298" fmla="*/ 203048 h 1656843"/>
              <a:gd name="connsiteX4299" fmla="*/ 241784 w 1728767"/>
              <a:gd name="connsiteY4299" fmla="*/ 214228 h 1656843"/>
              <a:gd name="connsiteX4300" fmla="*/ 232564 w 1728767"/>
              <a:gd name="connsiteY4300" fmla="*/ 214228 h 1656843"/>
              <a:gd name="connsiteX4301" fmla="*/ 223048 w 1728767"/>
              <a:gd name="connsiteY4301" fmla="*/ 214228 h 1656843"/>
              <a:gd name="connsiteX4302" fmla="*/ 232564 w 1728767"/>
              <a:gd name="connsiteY4302" fmla="*/ 203048 h 1656843"/>
              <a:gd name="connsiteX4303" fmla="*/ 1208323 w 1728767"/>
              <a:gd name="connsiteY4303" fmla="*/ 191507 h 1656843"/>
              <a:gd name="connsiteX4304" fmla="*/ 1217542 w 1728767"/>
              <a:gd name="connsiteY4304" fmla="*/ 191507 h 1656843"/>
              <a:gd name="connsiteX4305" fmla="*/ 1217542 w 1728767"/>
              <a:gd name="connsiteY4305" fmla="*/ 203048 h 1656843"/>
              <a:gd name="connsiteX4306" fmla="*/ 1208323 w 1728767"/>
              <a:gd name="connsiteY4306" fmla="*/ 191507 h 1656843"/>
              <a:gd name="connsiteX4307" fmla="*/ 1068844 w 1728767"/>
              <a:gd name="connsiteY4307" fmla="*/ 191507 h 1656843"/>
              <a:gd name="connsiteX4308" fmla="*/ 1078063 w 1728767"/>
              <a:gd name="connsiteY4308" fmla="*/ 203048 h 1656843"/>
              <a:gd name="connsiteX4309" fmla="*/ 1078063 w 1728767"/>
              <a:gd name="connsiteY4309" fmla="*/ 191507 h 1656843"/>
              <a:gd name="connsiteX4310" fmla="*/ 1087580 w 1728767"/>
              <a:gd name="connsiteY4310" fmla="*/ 191507 h 1656843"/>
              <a:gd name="connsiteX4311" fmla="*/ 1080442 w 1728767"/>
              <a:gd name="connsiteY4311" fmla="*/ 191507 h 1656843"/>
              <a:gd name="connsiteX4312" fmla="*/ 1078063 w 1728767"/>
              <a:gd name="connsiteY4312" fmla="*/ 191507 h 1656843"/>
              <a:gd name="connsiteX4313" fmla="*/ 762228 w 1728767"/>
              <a:gd name="connsiteY4313" fmla="*/ 191507 h 1656843"/>
              <a:gd name="connsiteX4314" fmla="*/ 762228 w 1728767"/>
              <a:gd name="connsiteY4314" fmla="*/ 192950 h 1656843"/>
              <a:gd name="connsiteX4315" fmla="*/ 762228 w 1728767"/>
              <a:gd name="connsiteY4315" fmla="*/ 194392 h 1656843"/>
              <a:gd name="connsiteX4316" fmla="*/ 762228 w 1728767"/>
              <a:gd name="connsiteY4316" fmla="*/ 203048 h 1656843"/>
              <a:gd name="connsiteX4317" fmla="*/ 753008 w 1728767"/>
              <a:gd name="connsiteY4317" fmla="*/ 203048 h 1656843"/>
              <a:gd name="connsiteX4318" fmla="*/ 743492 w 1728767"/>
              <a:gd name="connsiteY4318" fmla="*/ 203048 h 1656843"/>
              <a:gd name="connsiteX4319" fmla="*/ 743492 w 1728767"/>
              <a:gd name="connsiteY4319" fmla="*/ 214228 h 1656843"/>
              <a:gd name="connsiteX4320" fmla="*/ 753008 w 1728767"/>
              <a:gd name="connsiteY4320" fmla="*/ 214228 h 1656843"/>
              <a:gd name="connsiteX4321" fmla="*/ 753008 w 1728767"/>
              <a:gd name="connsiteY4321" fmla="*/ 212831 h 1656843"/>
              <a:gd name="connsiteX4322" fmla="*/ 753008 w 1728767"/>
              <a:gd name="connsiteY4322" fmla="*/ 203048 h 1656843"/>
              <a:gd name="connsiteX4323" fmla="*/ 762228 w 1728767"/>
              <a:gd name="connsiteY4323" fmla="*/ 214228 h 1656843"/>
              <a:gd name="connsiteX4324" fmla="*/ 763380 w 1728767"/>
              <a:gd name="connsiteY4324" fmla="*/ 214228 h 1656843"/>
              <a:gd name="connsiteX4325" fmla="*/ 771447 w 1728767"/>
              <a:gd name="connsiteY4325" fmla="*/ 214228 h 1656843"/>
              <a:gd name="connsiteX4326" fmla="*/ 762228 w 1728767"/>
              <a:gd name="connsiteY4326" fmla="*/ 203048 h 1656843"/>
              <a:gd name="connsiteX4327" fmla="*/ 771447 w 1728767"/>
              <a:gd name="connsiteY4327" fmla="*/ 203048 h 1656843"/>
              <a:gd name="connsiteX4328" fmla="*/ 762228 w 1728767"/>
              <a:gd name="connsiteY4328" fmla="*/ 191507 h 1656843"/>
              <a:gd name="connsiteX4329" fmla="*/ 725053 w 1728767"/>
              <a:gd name="connsiteY4329" fmla="*/ 191507 h 1656843"/>
              <a:gd name="connsiteX4330" fmla="*/ 734272 w 1728767"/>
              <a:gd name="connsiteY4330" fmla="*/ 203048 h 1656843"/>
              <a:gd name="connsiteX4331" fmla="*/ 725053 w 1728767"/>
              <a:gd name="connsiteY4331" fmla="*/ 203048 h 1656843"/>
              <a:gd name="connsiteX4332" fmla="*/ 725053 w 1728767"/>
              <a:gd name="connsiteY4332" fmla="*/ 191507 h 1656843"/>
              <a:gd name="connsiteX4333" fmla="*/ 734272 w 1728767"/>
              <a:gd name="connsiteY4333" fmla="*/ 191507 h 1656843"/>
              <a:gd name="connsiteX4334" fmla="*/ 734272 w 1728767"/>
              <a:gd name="connsiteY4334" fmla="*/ 198179 h 1656843"/>
              <a:gd name="connsiteX4335" fmla="*/ 734272 w 1728767"/>
              <a:gd name="connsiteY4335" fmla="*/ 198720 h 1656843"/>
              <a:gd name="connsiteX4336" fmla="*/ 734272 w 1728767"/>
              <a:gd name="connsiteY4336" fmla="*/ 203048 h 1656843"/>
              <a:gd name="connsiteX4337" fmla="*/ 725053 w 1728767"/>
              <a:gd name="connsiteY4337" fmla="*/ 191507 h 1656843"/>
              <a:gd name="connsiteX4338" fmla="*/ 771447 w 1728767"/>
              <a:gd name="connsiteY4338" fmla="*/ 180327 h 1656843"/>
              <a:gd name="connsiteX4339" fmla="*/ 771447 w 1728767"/>
              <a:gd name="connsiteY4339" fmla="*/ 191507 h 1656843"/>
              <a:gd name="connsiteX4340" fmla="*/ 390482 w 1728767"/>
              <a:gd name="connsiteY4340" fmla="*/ 180327 h 1656843"/>
              <a:gd name="connsiteX4341" fmla="*/ 390482 w 1728767"/>
              <a:gd name="connsiteY4341" fmla="*/ 181724 h 1656843"/>
              <a:gd name="connsiteX4342" fmla="*/ 390482 w 1728767"/>
              <a:gd name="connsiteY4342" fmla="*/ 191507 h 1656843"/>
              <a:gd name="connsiteX4343" fmla="*/ 390482 w 1728767"/>
              <a:gd name="connsiteY4343" fmla="*/ 180327 h 1656843"/>
              <a:gd name="connsiteX4344" fmla="*/ 344088 w 1728767"/>
              <a:gd name="connsiteY4344" fmla="*/ 180327 h 1656843"/>
              <a:gd name="connsiteX4345" fmla="*/ 344088 w 1728767"/>
              <a:gd name="connsiteY4345" fmla="*/ 191507 h 1656843"/>
              <a:gd name="connsiteX4346" fmla="*/ 353307 w 1728767"/>
              <a:gd name="connsiteY4346" fmla="*/ 180327 h 1656843"/>
              <a:gd name="connsiteX4347" fmla="*/ 297397 w 1728767"/>
              <a:gd name="connsiteY4347" fmla="*/ 180327 h 1656843"/>
              <a:gd name="connsiteX4348" fmla="*/ 297397 w 1728767"/>
              <a:gd name="connsiteY4348" fmla="*/ 191507 h 1656843"/>
              <a:gd name="connsiteX4349" fmla="*/ 297397 w 1728767"/>
              <a:gd name="connsiteY4349" fmla="*/ 180327 h 1656843"/>
              <a:gd name="connsiteX4350" fmla="*/ 1022450 w 1728767"/>
              <a:gd name="connsiteY4350" fmla="*/ 169147 h 1656843"/>
              <a:gd name="connsiteX4351" fmla="*/ 1031669 w 1728767"/>
              <a:gd name="connsiteY4351" fmla="*/ 180327 h 1656843"/>
              <a:gd name="connsiteX4352" fmla="*/ 1022450 w 1728767"/>
              <a:gd name="connsiteY4352" fmla="*/ 180327 h 1656843"/>
              <a:gd name="connsiteX4353" fmla="*/ 1013231 w 1728767"/>
              <a:gd name="connsiteY4353" fmla="*/ 191507 h 1656843"/>
              <a:gd name="connsiteX4354" fmla="*/ 1022450 w 1728767"/>
              <a:gd name="connsiteY4354" fmla="*/ 203048 h 1656843"/>
              <a:gd name="connsiteX4355" fmla="*/ 1031669 w 1728767"/>
              <a:gd name="connsiteY4355" fmla="*/ 203048 h 1656843"/>
              <a:gd name="connsiteX4356" fmla="*/ 1022450 w 1728767"/>
              <a:gd name="connsiteY4356" fmla="*/ 191507 h 1656843"/>
              <a:gd name="connsiteX4357" fmla="*/ 1022450 w 1728767"/>
              <a:gd name="connsiteY4357" fmla="*/ 190110 h 1656843"/>
              <a:gd name="connsiteX4358" fmla="*/ 1022450 w 1728767"/>
              <a:gd name="connsiteY4358" fmla="*/ 181724 h 1656843"/>
              <a:gd name="connsiteX4359" fmla="*/ 1022450 w 1728767"/>
              <a:gd name="connsiteY4359" fmla="*/ 180327 h 1656843"/>
              <a:gd name="connsiteX4360" fmla="*/ 1031669 w 1728767"/>
              <a:gd name="connsiteY4360" fmla="*/ 191507 h 1656843"/>
              <a:gd name="connsiteX4361" fmla="*/ 1031669 w 1728767"/>
              <a:gd name="connsiteY4361" fmla="*/ 190110 h 1656843"/>
              <a:gd name="connsiteX4362" fmla="*/ 1031669 w 1728767"/>
              <a:gd name="connsiteY4362" fmla="*/ 187315 h 1656843"/>
              <a:gd name="connsiteX4363" fmla="*/ 1031669 w 1728767"/>
              <a:gd name="connsiteY4363" fmla="*/ 186790 h 1656843"/>
              <a:gd name="connsiteX4364" fmla="*/ 1031669 w 1728767"/>
              <a:gd name="connsiteY4364" fmla="*/ 180327 h 1656843"/>
              <a:gd name="connsiteX4365" fmla="*/ 1031669 w 1728767"/>
              <a:gd name="connsiteY4365" fmla="*/ 169147 h 1656843"/>
              <a:gd name="connsiteX4366" fmla="*/ 1022450 w 1728767"/>
              <a:gd name="connsiteY4366" fmla="*/ 169147 h 1656843"/>
              <a:gd name="connsiteX4367" fmla="*/ 771447 w 1728767"/>
              <a:gd name="connsiteY4367" fmla="*/ 169147 h 1656843"/>
              <a:gd name="connsiteX4368" fmla="*/ 780666 w 1728767"/>
              <a:gd name="connsiteY4368" fmla="*/ 180327 h 1656843"/>
              <a:gd name="connsiteX4369" fmla="*/ 771447 w 1728767"/>
              <a:gd name="connsiteY4369" fmla="*/ 169147 h 1656843"/>
              <a:gd name="connsiteX4370" fmla="*/ 371746 w 1728767"/>
              <a:gd name="connsiteY4370" fmla="*/ 169147 h 1656843"/>
              <a:gd name="connsiteX4371" fmla="*/ 371746 w 1728767"/>
              <a:gd name="connsiteY4371" fmla="*/ 170544 h 1656843"/>
              <a:gd name="connsiteX4372" fmla="*/ 371746 w 1728767"/>
              <a:gd name="connsiteY4372" fmla="*/ 173339 h 1656843"/>
              <a:gd name="connsiteX4373" fmla="*/ 371746 w 1728767"/>
              <a:gd name="connsiteY4373" fmla="*/ 173863 h 1656843"/>
              <a:gd name="connsiteX4374" fmla="*/ 371746 w 1728767"/>
              <a:gd name="connsiteY4374" fmla="*/ 180327 h 1656843"/>
              <a:gd name="connsiteX4375" fmla="*/ 381263 w 1728767"/>
              <a:gd name="connsiteY4375" fmla="*/ 180327 h 1656843"/>
              <a:gd name="connsiteX4376" fmla="*/ 371746 w 1728767"/>
              <a:gd name="connsiteY4376" fmla="*/ 169147 h 1656843"/>
              <a:gd name="connsiteX4377" fmla="*/ 1003714 w 1728767"/>
              <a:gd name="connsiteY4377" fmla="*/ 157966 h 1656843"/>
              <a:gd name="connsiteX4378" fmla="*/ 1003714 w 1728767"/>
              <a:gd name="connsiteY4378" fmla="*/ 169147 h 1656843"/>
              <a:gd name="connsiteX4379" fmla="*/ 1003714 w 1728767"/>
              <a:gd name="connsiteY4379" fmla="*/ 157966 h 1656843"/>
              <a:gd name="connsiteX4380" fmla="*/ 808622 w 1728767"/>
              <a:gd name="connsiteY4380" fmla="*/ 157966 h 1656843"/>
              <a:gd name="connsiteX4381" fmla="*/ 808622 w 1728767"/>
              <a:gd name="connsiteY4381" fmla="*/ 169147 h 1656843"/>
              <a:gd name="connsiteX4382" fmla="*/ 809774 w 1728767"/>
              <a:gd name="connsiteY4382" fmla="*/ 169147 h 1656843"/>
              <a:gd name="connsiteX4383" fmla="*/ 812079 w 1728767"/>
              <a:gd name="connsiteY4383" fmla="*/ 169147 h 1656843"/>
              <a:gd name="connsiteX4384" fmla="*/ 817841 w 1728767"/>
              <a:gd name="connsiteY4384" fmla="*/ 169147 h 1656843"/>
              <a:gd name="connsiteX4385" fmla="*/ 455612 w 1728767"/>
              <a:gd name="connsiteY4385" fmla="*/ 157966 h 1656843"/>
              <a:gd name="connsiteX4386" fmla="*/ 455612 w 1728767"/>
              <a:gd name="connsiteY4386" fmla="*/ 169147 h 1656843"/>
              <a:gd name="connsiteX4387" fmla="*/ 461374 w 1728767"/>
              <a:gd name="connsiteY4387" fmla="*/ 169147 h 1656843"/>
              <a:gd name="connsiteX4388" fmla="*/ 464831 w 1728767"/>
              <a:gd name="connsiteY4388" fmla="*/ 169147 h 1656843"/>
              <a:gd name="connsiteX4389" fmla="*/ 464831 w 1728767"/>
              <a:gd name="connsiteY4389" fmla="*/ 157966 h 1656843"/>
              <a:gd name="connsiteX4390" fmla="*/ 455612 w 1728767"/>
              <a:gd name="connsiteY4390" fmla="*/ 157966 h 1656843"/>
              <a:gd name="connsiteX4391" fmla="*/ 1031669 w 1728767"/>
              <a:gd name="connsiteY4391" fmla="*/ 146426 h 1656843"/>
              <a:gd name="connsiteX4392" fmla="*/ 1031669 w 1728767"/>
              <a:gd name="connsiteY4392" fmla="*/ 157966 h 1656843"/>
              <a:gd name="connsiteX4393" fmla="*/ 1040888 w 1728767"/>
              <a:gd name="connsiteY4393" fmla="*/ 157966 h 1656843"/>
              <a:gd name="connsiteX4394" fmla="*/ 1031669 w 1728767"/>
              <a:gd name="connsiteY4394" fmla="*/ 146426 h 1656843"/>
              <a:gd name="connsiteX4395" fmla="*/ 1013231 w 1728767"/>
              <a:gd name="connsiteY4395" fmla="*/ 146426 h 1656843"/>
              <a:gd name="connsiteX4396" fmla="*/ 1013231 w 1728767"/>
              <a:gd name="connsiteY4396" fmla="*/ 157966 h 1656843"/>
              <a:gd name="connsiteX4397" fmla="*/ 817841 w 1728767"/>
              <a:gd name="connsiteY4397" fmla="*/ 146426 h 1656843"/>
              <a:gd name="connsiteX4398" fmla="*/ 827358 w 1728767"/>
              <a:gd name="connsiteY4398" fmla="*/ 157966 h 1656843"/>
              <a:gd name="connsiteX4399" fmla="*/ 827358 w 1728767"/>
              <a:gd name="connsiteY4399" fmla="*/ 146426 h 1656843"/>
              <a:gd name="connsiteX4400" fmla="*/ 817841 w 1728767"/>
              <a:gd name="connsiteY4400" fmla="*/ 146426 h 1656843"/>
              <a:gd name="connsiteX4401" fmla="*/ 780666 w 1728767"/>
              <a:gd name="connsiteY4401" fmla="*/ 146426 h 1656843"/>
              <a:gd name="connsiteX4402" fmla="*/ 780666 w 1728767"/>
              <a:gd name="connsiteY4402" fmla="*/ 157966 h 1656843"/>
              <a:gd name="connsiteX4403" fmla="*/ 790183 w 1728767"/>
              <a:gd name="connsiteY4403" fmla="*/ 169147 h 1656843"/>
              <a:gd name="connsiteX4404" fmla="*/ 790183 w 1728767"/>
              <a:gd name="connsiteY4404" fmla="*/ 157966 h 1656843"/>
              <a:gd name="connsiteX4405" fmla="*/ 790183 w 1728767"/>
              <a:gd name="connsiteY4405" fmla="*/ 135245 h 1656843"/>
              <a:gd name="connsiteX4406" fmla="*/ 790183 w 1728767"/>
              <a:gd name="connsiteY4406" fmla="*/ 136643 h 1656843"/>
              <a:gd name="connsiteX4407" fmla="*/ 790183 w 1728767"/>
              <a:gd name="connsiteY4407" fmla="*/ 146426 h 1656843"/>
              <a:gd name="connsiteX4408" fmla="*/ 799402 w 1728767"/>
              <a:gd name="connsiteY4408" fmla="*/ 146426 h 1656843"/>
              <a:gd name="connsiteX4409" fmla="*/ 790183 w 1728767"/>
              <a:gd name="connsiteY4409" fmla="*/ 135245 h 1656843"/>
              <a:gd name="connsiteX4410" fmla="*/ 753008 w 1728767"/>
              <a:gd name="connsiteY4410" fmla="*/ 135245 h 1656843"/>
              <a:gd name="connsiteX4411" fmla="*/ 753008 w 1728767"/>
              <a:gd name="connsiteY4411" fmla="*/ 136643 h 1656843"/>
              <a:gd name="connsiteX4412" fmla="*/ 753008 w 1728767"/>
              <a:gd name="connsiteY4412" fmla="*/ 141709 h 1656843"/>
              <a:gd name="connsiteX4413" fmla="*/ 753008 w 1728767"/>
              <a:gd name="connsiteY4413" fmla="*/ 142233 h 1656843"/>
              <a:gd name="connsiteX4414" fmla="*/ 753008 w 1728767"/>
              <a:gd name="connsiteY4414" fmla="*/ 145028 h 1656843"/>
              <a:gd name="connsiteX4415" fmla="*/ 753008 w 1728767"/>
              <a:gd name="connsiteY4415" fmla="*/ 146426 h 1656843"/>
              <a:gd name="connsiteX4416" fmla="*/ 743492 w 1728767"/>
              <a:gd name="connsiteY4416" fmla="*/ 146426 h 1656843"/>
              <a:gd name="connsiteX4417" fmla="*/ 753008 w 1728767"/>
              <a:gd name="connsiteY4417" fmla="*/ 135245 h 1656843"/>
              <a:gd name="connsiteX4418" fmla="*/ 455612 w 1728767"/>
              <a:gd name="connsiteY4418" fmla="*/ 135245 h 1656843"/>
              <a:gd name="connsiteX4419" fmla="*/ 455612 w 1728767"/>
              <a:gd name="connsiteY4419" fmla="*/ 146426 h 1656843"/>
              <a:gd name="connsiteX4420" fmla="*/ 464831 w 1728767"/>
              <a:gd name="connsiteY4420" fmla="*/ 135245 h 1656843"/>
              <a:gd name="connsiteX4421" fmla="*/ 381263 w 1728767"/>
              <a:gd name="connsiteY4421" fmla="*/ 135245 h 1656843"/>
              <a:gd name="connsiteX4422" fmla="*/ 381263 w 1728767"/>
              <a:gd name="connsiteY4422" fmla="*/ 146426 h 1656843"/>
              <a:gd name="connsiteX4423" fmla="*/ 390482 w 1728767"/>
              <a:gd name="connsiteY4423" fmla="*/ 135245 h 1656843"/>
              <a:gd name="connsiteX4424" fmla="*/ 381263 w 1728767"/>
              <a:gd name="connsiteY4424" fmla="*/ 135245 h 1656843"/>
              <a:gd name="connsiteX4425" fmla="*/ 1068844 w 1728767"/>
              <a:gd name="connsiteY4425" fmla="*/ 124065 h 1656843"/>
              <a:gd name="connsiteX4426" fmla="*/ 1078063 w 1728767"/>
              <a:gd name="connsiteY4426" fmla="*/ 124065 h 1656843"/>
              <a:gd name="connsiteX4427" fmla="*/ 1078063 w 1728767"/>
              <a:gd name="connsiteY4427" fmla="*/ 135245 h 1656843"/>
              <a:gd name="connsiteX4428" fmla="*/ 1068844 w 1728767"/>
              <a:gd name="connsiteY4428" fmla="*/ 135245 h 1656843"/>
              <a:gd name="connsiteX4429" fmla="*/ 1040888 w 1728767"/>
              <a:gd name="connsiteY4429" fmla="*/ 124065 h 1656843"/>
              <a:gd name="connsiteX4430" fmla="*/ 1042078 w 1728767"/>
              <a:gd name="connsiteY4430" fmla="*/ 124065 h 1656843"/>
              <a:gd name="connsiteX4431" fmla="*/ 1049216 w 1728767"/>
              <a:gd name="connsiteY4431" fmla="*/ 124065 h 1656843"/>
              <a:gd name="connsiteX4432" fmla="*/ 1050405 w 1728767"/>
              <a:gd name="connsiteY4432" fmla="*/ 124065 h 1656843"/>
              <a:gd name="connsiteX4433" fmla="*/ 1050405 w 1728767"/>
              <a:gd name="connsiteY4433" fmla="*/ 135245 h 1656843"/>
              <a:gd name="connsiteX4434" fmla="*/ 1040888 w 1728767"/>
              <a:gd name="connsiteY4434" fmla="*/ 124065 h 1656843"/>
              <a:gd name="connsiteX4435" fmla="*/ 799402 w 1728767"/>
              <a:gd name="connsiteY4435" fmla="*/ 124065 h 1656843"/>
              <a:gd name="connsiteX4436" fmla="*/ 808622 w 1728767"/>
              <a:gd name="connsiteY4436" fmla="*/ 135245 h 1656843"/>
              <a:gd name="connsiteX4437" fmla="*/ 753008 w 1728767"/>
              <a:gd name="connsiteY4437" fmla="*/ 124065 h 1656843"/>
              <a:gd name="connsiteX4438" fmla="*/ 762228 w 1728767"/>
              <a:gd name="connsiteY4438" fmla="*/ 135245 h 1656843"/>
              <a:gd name="connsiteX4439" fmla="*/ 755313 w 1728767"/>
              <a:gd name="connsiteY4439" fmla="*/ 135245 h 1656843"/>
              <a:gd name="connsiteX4440" fmla="*/ 753008 w 1728767"/>
              <a:gd name="connsiteY4440" fmla="*/ 135245 h 1656843"/>
              <a:gd name="connsiteX4441" fmla="*/ 808622 w 1728767"/>
              <a:gd name="connsiteY4441" fmla="*/ 112885 h 1656843"/>
              <a:gd name="connsiteX4442" fmla="*/ 808622 w 1728767"/>
              <a:gd name="connsiteY4442" fmla="*/ 124065 h 1656843"/>
              <a:gd name="connsiteX4443" fmla="*/ 817841 w 1728767"/>
              <a:gd name="connsiteY4443" fmla="*/ 124065 h 1656843"/>
              <a:gd name="connsiteX4444" fmla="*/ 808622 w 1728767"/>
              <a:gd name="connsiteY4444" fmla="*/ 112885 h 1656843"/>
              <a:gd name="connsiteX4445" fmla="*/ 436876 w 1728767"/>
              <a:gd name="connsiteY4445" fmla="*/ 112885 h 1656843"/>
              <a:gd name="connsiteX4446" fmla="*/ 446095 w 1728767"/>
              <a:gd name="connsiteY4446" fmla="*/ 124065 h 1656843"/>
              <a:gd name="connsiteX4447" fmla="*/ 436876 w 1728767"/>
              <a:gd name="connsiteY4447" fmla="*/ 124065 h 1656843"/>
              <a:gd name="connsiteX4448" fmla="*/ 436876 w 1728767"/>
              <a:gd name="connsiteY4448" fmla="*/ 112885 h 1656843"/>
              <a:gd name="connsiteX4449" fmla="*/ 776777 w 1728767"/>
              <a:gd name="connsiteY4449" fmla="*/ 96627 h 1656843"/>
              <a:gd name="connsiteX4450" fmla="*/ 780666 w 1728767"/>
              <a:gd name="connsiteY4450" fmla="*/ 101344 h 1656843"/>
              <a:gd name="connsiteX4451" fmla="*/ 776777 w 1728767"/>
              <a:gd name="connsiteY4451" fmla="*/ 96627 h 1656843"/>
              <a:gd name="connsiteX4452" fmla="*/ 1050405 w 1728767"/>
              <a:gd name="connsiteY4452" fmla="*/ 90164 h 1656843"/>
              <a:gd name="connsiteX4453" fmla="*/ 1050405 w 1728767"/>
              <a:gd name="connsiteY4453" fmla="*/ 101344 h 1656843"/>
              <a:gd name="connsiteX4454" fmla="*/ 1040888 w 1728767"/>
              <a:gd name="connsiteY4454" fmla="*/ 101344 h 1656843"/>
              <a:gd name="connsiteX4455" fmla="*/ 1050405 w 1728767"/>
              <a:gd name="connsiteY4455" fmla="*/ 90164 h 1656843"/>
              <a:gd name="connsiteX4456" fmla="*/ 455612 w 1728767"/>
              <a:gd name="connsiteY4456" fmla="*/ 78983 h 1656843"/>
              <a:gd name="connsiteX4457" fmla="*/ 459069 w 1728767"/>
              <a:gd name="connsiteY4457" fmla="*/ 78983 h 1656843"/>
              <a:gd name="connsiteX4458" fmla="*/ 460222 w 1728767"/>
              <a:gd name="connsiteY4458" fmla="*/ 78983 h 1656843"/>
              <a:gd name="connsiteX4459" fmla="*/ 464831 w 1728767"/>
              <a:gd name="connsiteY4459" fmla="*/ 78983 h 1656843"/>
              <a:gd name="connsiteX4460" fmla="*/ 464831 w 1728767"/>
              <a:gd name="connsiteY4460" fmla="*/ 90164 h 1656843"/>
              <a:gd name="connsiteX4461" fmla="*/ 455612 w 1728767"/>
              <a:gd name="connsiteY4461" fmla="*/ 78983 h 1656843"/>
              <a:gd name="connsiteX4462" fmla="*/ 436876 w 1728767"/>
              <a:gd name="connsiteY4462" fmla="*/ 78983 h 1656843"/>
              <a:gd name="connsiteX4463" fmla="*/ 446095 w 1728767"/>
              <a:gd name="connsiteY4463" fmla="*/ 78983 h 1656843"/>
              <a:gd name="connsiteX4464" fmla="*/ 446095 w 1728767"/>
              <a:gd name="connsiteY4464" fmla="*/ 78983 h 1656843"/>
              <a:gd name="connsiteX4465" fmla="*/ 446095 w 1728767"/>
              <a:gd name="connsiteY4465" fmla="*/ 90164 h 1656843"/>
              <a:gd name="connsiteX4466" fmla="*/ 436876 w 1728767"/>
              <a:gd name="connsiteY4466" fmla="*/ 90164 h 1656843"/>
              <a:gd name="connsiteX4467" fmla="*/ 408921 w 1728767"/>
              <a:gd name="connsiteY4467" fmla="*/ 78983 h 1656843"/>
              <a:gd name="connsiteX4468" fmla="*/ 418437 w 1728767"/>
              <a:gd name="connsiteY4468" fmla="*/ 78983 h 1656843"/>
              <a:gd name="connsiteX4469" fmla="*/ 418437 w 1728767"/>
              <a:gd name="connsiteY4469" fmla="*/ 90164 h 1656843"/>
              <a:gd name="connsiteX4470" fmla="*/ 417248 w 1728767"/>
              <a:gd name="connsiteY4470" fmla="*/ 90164 h 1656843"/>
              <a:gd name="connsiteX4471" fmla="*/ 414869 w 1728767"/>
              <a:gd name="connsiteY4471" fmla="*/ 90164 h 1656843"/>
              <a:gd name="connsiteX4472" fmla="*/ 408921 w 1728767"/>
              <a:gd name="connsiteY4472" fmla="*/ 90164 h 1656843"/>
              <a:gd name="connsiteX4473" fmla="*/ 408921 w 1728767"/>
              <a:gd name="connsiteY4473" fmla="*/ 78983 h 1656843"/>
              <a:gd name="connsiteX4474" fmla="*/ 794217 w 1728767"/>
              <a:gd name="connsiteY4474" fmla="*/ 74115 h 1656843"/>
              <a:gd name="connsiteX4475" fmla="*/ 799402 w 1728767"/>
              <a:gd name="connsiteY4475" fmla="*/ 78983 h 1656843"/>
              <a:gd name="connsiteX4476" fmla="*/ 794217 w 1728767"/>
              <a:gd name="connsiteY4476" fmla="*/ 74115 h 1656843"/>
              <a:gd name="connsiteX4477" fmla="*/ 418437 w 1728767"/>
              <a:gd name="connsiteY4477" fmla="*/ 67442 h 1656843"/>
              <a:gd name="connsiteX4478" fmla="*/ 427657 w 1728767"/>
              <a:gd name="connsiteY4478" fmla="*/ 67442 h 1656843"/>
              <a:gd name="connsiteX4479" fmla="*/ 427657 w 1728767"/>
              <a:gd name="connsiteY4479" fmla="*/ 78983 h 1656843"/>
              <a:gd name="connsiteX4480" fmla="*/ 426504 w 1728767"/>
              <a:gd name="connsiteY4480" fmla="*/ 78983 h 1656843"/>
              <a:gd name="connsiteX4481" fmla="*/ 420742 w 1728767"/>
              <a:gd name="connsiteY4481" fmla="*/ 78983 h 1656843"/>
              <a:gd name="connsiteX4482" fmla="*/ 418437 w 1728767"/>
              <a:gd name="connsiteY4482" fmla="*/ 78983 h 1656843"/>
              <a:gd name="connsiteX4483" fmla="*/ 418437 w 1728767"/>
              <a:gd name="connsiteY4483" fmla="*/ 67442 h 1656843"/>
              <a:gd name="connsiteX4484" fmla="*/ 804732 w 1728767"/>
              <a:gd name="connsiteY4484" fmla="*/ 62726 h 1656843"/>
              <a:gd name="connsiteX4485" fmla="*/ 808622 w 1728767"/>
              <a:gd name="connsiteY4485" fmla="*/ 67442 h 1656843"/>
              <a:gd name="connsiteX4486" fmla="*/ 804732 w 1728767"/>
              <a:gd name="connsiteY4486" fmla="*/ 62726 h 1656843"/>
              <a:gd name="connsiteX4487" fmla="*/ 845796 w 1728767"/>
              <a:gd name="connsiteY4487" fmla="*/ 45082 h 1656843"/>
              <a:gd name="connsiteX4488" fmla="*/ 855016 w 1728767"/>
              <a:gd name="connsiteY4488" fmla="*/ 45082 h 1656843"/>
              <a:gd name="connsiteX4489" fmla="*/ 855016 w 1728767"/>
              <a:gd name="connsiteY4489" fmla="*/ 56262 h 1656843"/>
              <a:gd name="connsiteX4490" fmla="*/ 855016 w 1728767"/>
              <a:gd name="connsiteY4490" fmla="*/ 45082 h 1656843"/>
              <a:gd name="connsiteX4491" fmla="*/ 817841 w 1728767"/>
              <a:gd name="connsiteY4491" fmla="*/ 22721 h 1656843"/>
              <a:gd name="connsiteX4492" fmla="*/ 819031 w 1728767"/>
              <a:gd name="connsiteY4492" fmla="*/ 22721 h 1656843"/>
              <a:gd name="connsiteX4493" fmla="*/ 824979 w 1728767"/>
              <a:gd name="connsiteY4493" fmla="*/ 22721 h 1656843"/>
              <a:gd name="connsiteX4494" fmla="*/ 827358 w 1728767"/>
              <a:gd name="connsiteY4494" fmla="*/ 22721 h 1656843"/>
              <a:gd name="connsiteX4495" fmla="*/ 827358 w 1728767"/>
              <a:gd name="connsiteY4495" fmla="*/ 33902 h 1656843"/>
              <a:gd name="connsiteX4496" fmla="*/ 817841 w 1728767"/>
              <a:gd name="connsiteY4496" fmla="*/ 22721 h 1656843"/>
              <a:gd name="connsiteX4497" fmla="*/ 836577 w 1728767"/>
              <a:gd name="connsiteY4497" fmla="*/ 11180 h 1656843"/>
              <a:gd name="connsiteX4498" fmla="*/ 845796 w 1728767"/>
              <a:gd name="connsiteY4498" fmla="*/ 11180 h 1656843"/>
              <a:gd name="connsiteX4499" fmla="*/ 836577 w 1728767"/>
              <a:gd name="connsiteY4499" fmla="*/ 11180 h 1656843"/>
              <a:gd name="connsiteX4500" fmla="*/ 817841 w 1728767"/>
              <a:gd name="connsiteY4500" fmla="*/ 11180 h 1656843"/>
              <a:gd name="connsiteX4501" fmla="*/ 827358 w 1728767"/>
              <a:gd name="connsiteY4501" fmla="*/ 11180 h 1656843"/>
              <a:gd name="connsiteX4502" fmla="*/ 828510 w 1728767"/>
              <a:gd name="connsiteY4502" fmla="*/ 11180 h 1656843"/>
              <a:gd name="connsiteX4503" fmla="*/ 830815 w 1728767"/>
              <a:gd name="connsiteY4503" fmla="*/ 11180 h 1656843"/>
              <a:gd name="connsiteX4504" fmla="*/ 836577 w 1728767"/>
              <a:gd name="connsiteY4504" fmla="*/ 11180 h 1656843"/>
              <a:gd name="connsiteX4505" fmla="*/ 836577 w 1728767"/>
              <a:gd name="connsiteY4505" fmla="*/ 12623 h 1656843"/>
              <a:gd name="connsiteX4506" fmla="*/ 836577 w 1728767"/>
              <a:gd name="connsiteY4506" fmla="*/ 21279 h 1656843"/>
              <a:gd name="connsiteX4507" fmla="*/ 836577 w 1728767"/>
              <a:gd name="connsiteY4507" fmla="*/ 22721 h 1656843"/>
              <a:gd name="connsiteX4508" fmla="*/ 836577 w 1728767"/>
              <a:gd name="connsiteY4508" fmla="*/ 33902 h 1656843"/>
              <a:gd name="connsiteX4509" fmla="*/ 827358 w 1728767"/>
              <a:gd name="connsiteY4509" fmla="*/ 22721 h 1656843"/>
              <a:gd name="connsiteX4510" fmla="*/ 817841 w 1728767"/>
              <a:gd name="connsiteY4510" fmla="*/ 11180 h 1656843"/>
              <a:gd name="connsiteX4511" fmla="*/ 873752 w 1728767"/>
              <a:gd name="connsiteY4511" fmla="*/ 0 h 1656843"/>
              <a:gd name="connsiteX4512" fmla="*/ 882971 w 1728767"/>
              <a:gd name="connsiteY4512" fmla="*/ 11180 h 1656843"/>
              <a:gd name="connsiteX4513" fmla="*/ 892190 w 1728767"/>
              <a:gd name="connsiteY4513" fmla="*/ 11180 h 1656843"/>
              <a:gd name="connsiteX4514" fmla="*/ 900517 w 1728767"/>
              <a:gd name="connsiteY4514" fmla="*/ 11180 h 1656843"/>
              <a:gd name="connsiteX4515" fmla="*/ 901707 w 1728767"/>
              <a:gd name="connsiteY4515" fmla="*/ 11180 h 1656843"/>
              <a:gd name="connsiteX4516" fmla="*/ 901707 w 1728767"/>
              <a:gd name="connsiteY4516" fmla="*/ 22721 h 1656843"/>
              <a:gd name="connsiteX4517" fmla="*/ 901707 w 1728767"/>
              <a:gd name="connsiteY4517" fmla="*/ 33902 h 1656843"/>
              <a:gd name="connsiteX4518" fmla="*/ 892190 w 1728767"/>
              <a:gd name="connsiteY4518" fmla="*/ 33902 h 1656843"/>
              <a:gd name="connsiteX4519" fmla="*/ 901707 w 1728767"/>
              <a:gd name="connsiteY4519" fmla="*/ 33902 h 1656843"/>
              <a:gd name="connsiteX4520" fmla="*/ 901707 w 1728767"/>
              <a:gd name="connsiteY4520" fmla="*/ 45082 h 1656843"/>
              <a:gd name="connsiteX4521" fmla="*/ 892190 w 1728767"/>
              <a:gd name="connsiteY4521" fmla="*/ 45082 h 1656843"/>
              <a:gd name="connsiteX4522" fmla="*/ 893380 w 1728767"/>
              <a:gd name="connsiteY4522" fmla="*/ 45082 h 1656843"/>
              <a:gd name="connsiteX4523" fmla="*/ 900517 w 1728767"/>
              <a:gd name="connsiteY4523" fmla="*/ 45082 h 1656843"/>
              <a:gd name="connsiteX4524" fmla="*/ 901707 w 1728767"/>
              <a:gd name="connsiteY4524" fmla="*/ 45082 h 1656843"/>
              <a:gd name="connsiteX4525" fmla="*/ 901707 w 1728767"/>
              <a:gd name="connsiteY4525" fmla="*/ 33902 h 1656843"/>
              <a:gd name="connsiteX4526" fmla="*/ 910926 w 1728767"/>
              <a:gd name="connsiteY4526" fmla="*/ 33902 h 1656843"/>
              <a:gd name="connsiteX4527" fmla="*/ 910926 w 1728767"/>
              <a:gd name="connsiteY4527" fmla="*/ 22721 h 1656843"/>
              <a:gd name="connsiteX4528" fmla="*/ 920145 w 1728767"/>
              <a:gd name="connsiteY4528" fmla="*/ 33902 h 1656843"/>
              <a:gd name="connsiteX4529" fmla="*/ 929365 w 1728767"/>
              <a:gd name="connsiteY4529" fmla="*/ 33902 h 1656843"/>
              <a:gd name="connsiteX4530" fmla="*/ 929365 w 1728767"/>
              <a:gd name="connsiteY4530" fmla="*/ 45082 h 1656843"/>
              <a:gd name="connsiteX4531" fmla="*/ 938881 w 1728767"/>
              <a:gd name="connsiteY4531" fmla="*/ 45082 h 1656843"/>
              <a:gd name="connsiteX4532" fmla="*/ 938881 w 1728767"/>
              <a:gd name="connsiteY4532" fmla="*/ 33902 h 1656843"/>
              <a:gd name="connsiteX4533" fmla="*/ 948101 w 1728767"/>
              <a:gd name="connsiteY4533" fmla="*/ 33902 h 1656843"/>
              <a:gd name="connsiteX4534" fmla="*/ 948101 w 1728767"/>
              <a:gd name="connsiteY4534" fmla="*/ 45082 h 1656843"/>
              <a:gd name="connsiteX4535" fmla="*/ 948101 w 1728767"/>
              <a:gd name="connsiteY4535" fmla="*/ 56262 h 1656843"/>
              <a:gd name="connsiteX4536" fmla="*/ 948101 w 1728767"/>
              <a:gd name="connsiteY4536" fmla="*/ 57660 h 1656843"/>
              <a:gd name="connsiteX4537" fmla="*/ 948101 w 1728767"/>
              <a:gd name="connsiteY4537" fmla="*/ 67442 h 1656843"/>
              <a:gd name="connsiteX4538" fmla="*/ 949253 w 1728767"/>
              <a:gd name="connsiteY4538" fmla="*/ 67442 h 1656843"/>
              <a:gd name="connsiteX4539" fmla="*/ 956168 w 1728767"/>
              <a:gd name="connsiteY4539" fmla="*/ 67442 h 1656843"/>
              <a:gd name="connsiteX4540" fmla="*/ 957320 w 1728767"/>
              <a:gd name="connsiteY4540" fmla="*/ 67442 h 1656843"/>
              <a:gd name="connsiteX4541" fmla="*/ 958473 w 1728767"/>
              <a:gd name="connsiteY4541" fmla="*/ 67442 h 1656843"/>
              <a:gd name="connsiteX4542" fmla="*/ 965387 w 1728767"/>
              <a:gd name="connsiteY4542" fmla="*/ 67442 h 1656843"/>
              <a:gd name="connsiteX4543" fmla="*/ 966539 w 1728767"/>
              <a:gd name="connsiteY4543" fmla="*/ 67442 h 1656843"/>
              <a:gd name="connsiteX4544" fmla="*/ 966539 w 1728767"/>
              <a:gd name="connsiteY4544" fmla="*/ 56262 h 1656843"/>
              <a:gd name="connsiteX4545" fmla="*/ 976056 w 1728767"/>
              <a:gd name="connsiteY4545" fmla="*/ 56262 h 1656843"/>
              <a:gd name="connsiteX4546" fmla="*/ 976056 w 1728767"/>
              <a:gd name="connsiteY4546" fmla="*/ 67442 h 1656843"/>
              <a:gd name="connsiteX4547" fmla="*/ 978361 w 1728767"/>
              <a:gd name="connsiteY4547" fmla="*/ 67442 h 1656843"/>
              <a:gd name="connsiteX4548" fmla="*/ 985275 w 1728767"/>
              <a:gd name="connsiteY4548" fmla="*/ 67442 h 1656843"/>
              <a:gd name="connsiteX4549" fmla="*/ 985275 w 1728767"/>
              <a:gd name="connsiteY4549" fmla="*/ 78983 h 1656843"/>
              <a:gd name="connsiteX4550" fmla="*/ 994495 w 1728767"/>
              <a:gd name="connsiteY4550" fmla="*/ 78983 h 1656843"/>
              <a:gd name="connsiteX4551" fmla="*/ 1003714 w 1728767"/>
              <a:gd name="connsiteY4551" fmla="*/ 90164 h 1656843"/>
              <a:gd name="connsiteX4552" fmla="*/ 1003714 w 1728767"/>
              <a:gd name="connsiteY4552" fmla="*/ 101344 h 1656843"/>
              <a:gd name="connsiteX4553" fmla="*/ 1009662 w 1728767"/>
              <a:gd name="connsiteY4553" fmla="*/ 101344 h 1656843"/>
              <a:gd name="connsiteX4554" fmla="*/ 1013231 w 1728767"/>
              <a:gd name="connsiteY4554" fmla="*/ 101344 h 1656843"/>
              <a:gd name="connsiteX4555" fmla="*/ 1013231 w 1728767"/>
              <a:gd name="connsiteY4555" fmla="*/ 90164 h 1656843"/>
              <a:gd name="connsiteX4556" fmla="*/ 1016688 w 1728767"/>
              <a:gd name="connsiteY4556" fmla="*/ 90164 h 1656843"/>
              <a:gd name="connsiteX4557" fmla="*/ 1022450 w 1728767"/>
              <a:gd name="connsiteY4557" fmla="*/ 90164 h 1656843"/>
              <a:gd name="connsiteX4558" fmla="*/ 1022450 w 1728767"/>
              <a:gd name="connsiteY4558" fmla="*/ 101344 h 1656843"/>
              <a:gd name="connsiteX4559" fmla="*/ 1031669 w 1728767"/>
              <a:gd name="connsiteY4559" fmla="*/ 112885 h 1656843"/>
              <a:gd name="connsiteX4560" fmla="*/ 1030517 w 1728767"/>
              <a:gd name="connsiteY4560" fmla="*/ 112885 h 1656843"/>
              <a:gd name="connsiteX4561" fmla="*/ 1022450 w 1728767"/>
              <a:gd name="connsiteY4561" fmla="*/ 112885 h 1656843"/>
              <a:gd name="connsiteX4562" fmla="*/ 1022450 w 1728767"/>
              <a:gd name="connsiteY4562" fmla="*/ 124065 h 1656843"/>
              <a:gd name="connsiteX4563" fmla="*/ 1023602 w 1728767"/>
              <a:gd name="connsiteY4563" fmla="*/ 124065 h 1656843"/>
              <a:gd name="connsiteX4564" fmla="*/ 1025907 w 1728767"/>
              <a:gd name="connsiteY4564" fmla="*/ 124065 h 1656843"/>
              <a:gd name="connsiteX4565" fmla="*/ 1031669 w 1728767"/>
              <a:gd name="connsiteY4565" fmla="*/ 124065 h 1656843"/>
              <a:gd name="connsiteX4566" fmla="*/ 1031669 w 1728767"/>
              <a:gd name="connsiteY4566" fmla="*/ 112885 h 1656843"/>
              <a:gd name="connsiteX4567" fmla="*/ 1032822 w 1728767"/>
              <a:gd name="connsiteY4567" fmla="*/ 112885 h 1656843"/>
              <a:gd name="connsiteX4568" fmla="*/ 1035126 w 1728767"/>
              <a:gd name="connsiteY4568" fmla="*/ 112885 h 1656843"/>
              <a:gd name="connsiteX4569" fmla="*/ 1040888 w 1728767"/>
              <a:gd name="connsiteY4569" fmla="*/ 112885 h 1656843"/>
              <a:gd name="connsiteX4570" fmla="*/ 1040888 w 1728767"/>
              <a:gd name="connsiteY4570" fmla="*/ 124065 h 1656843"/>
              <a:gd name="connsiteX4571" fmla="*/ 1040888 w 1728767"/>
              <a:gd name="connsiteY4571" fmla="*/ 135245 h 1656843"/>
              <a:gd name="connsiteX4572" fmla="*/ 1040888 w 1728767"/>
              <a:gd name="connsiteY4572" fmla="*/ 146426 h 1656843"/>
              <a:gd name="connsiteX4573" fmla="*/ 1050405 w 1728767"/>
              <a:gd name="connsiteY4573" fmla="*/ 157966 h 1656843"/>
              <a:gd name="connsiteX4574" fmla="*/ 1050405 w 1728767"/>
              <a:gd name="connsiteY4574" fmla="*/ 146426 h 1656843"/>
              <a:gd name="connsiteX4575" fmla="*/ 1050405 w 1728767"/>
              <a:gd name="connsiteY4575" fmla="*/ 146426 h 1656843"/>
              <a:gd name="connsiteX4576" fmla="*/ 1050405 w 1728767"/>
              <a:gd name="connsiteY4576" fmla="*/ 135245 h 1656843"/>
              <a:gd name="connsiteX4577" fmla="*/ 1059624 w 1728767"/>
              <a:gd name="connsiteY4577" fmla="*/ 135245 h 1656843"/>
              <a:gd name="connsiteX4578" fmla="*/ 1068844 w 1728767"/>
              <a:gd name="connsiteY4578" fmla="*/ 135245 h 1656843"/>
              <a:gd name="connsiteX4579" fmla="*/ 1068844 w 1728767"/>
              <a:gd name="connsiteY4579" fmla="*/ 146426 h 1656843"/>
              <a:gd name="connsiteX4580" fmla="*/ 1069996 w 1728767"/>
              <a:gd name="connsiteY4580" fmla="*/ 146426 h 1656843"/>
              <a:gd name="connsiteX4581" fmla="*/ 1078063 w 1728767"/>
              <a:gd name="connsiteY4581" fmla="*/ 146426 h 1656843"/>
              <a:gd name="connsiteX4582" fmla="*/ 1079253 w 1728767"/>
              <a:gd name="connsiteY4582" fmla="*/ 146426 h 1656843"/>
              <a:gd name="connsiteX4583" fmla="*/ 1080442 w 1728767"/>
              <a:gd name="connsiteY4583" fmla="*/ 146426 h 1656843"/>
              <a:gd name="connsiteX4584" fmla="*/ 1087580 w 1728767"/>
              <a:gd name="connsiteY4584" fmla="*/ 146426 h 1656843"/>
              <a:gd name="connsiteX4585" fmla="*/ 1087580 w 1728767"/>
              <a:gd name="connsiteY4585" fmla="*/ 157966 h 1656843"/>
              <a:gd name="connsiteX4586" fmla="*/ 1087580 w 1728767"/>
              <a:gd name="connsiteY4586" fmla="*/ 169147 h 1656843"/>
              <a:gd name="connsiteX4587" fmla="*/ 1078063 w 1728767"/>
              <a:gd name="connsiteY4587" fmla="*/ 180327 h 1656843"/>
              <a:gd name="connsiteX4588" fmla="*/ 1087580 w 1728767"/>
              <a:gd name="connsiteY4588" fmla="*/ 180327 h 1656843"/>
              <a:gd name="connsiteX4589" fmla="*/ 1088732 w 1728767"/>
              <a:gd name="connsiteY4589" fmla="*/ 180327 h 1656843"/>
              <a:gd name="connsiteX4590" fmla="*/ 1093342 w 1728767"/>
              <a:gd name="connsiteY4590" fmla="*/ 180327 h 1656843"/>
              <a:gd name="connsiteX4591" fmla="*/ 1095647 w 1728767"/>
              <a:gd name="connsiteY4591" fmla="*/ 180327 h 1656843"/>
              <a:gd name="connsiteX4592" fmla="*/ 1096799 w 1728767"/>
              <a:gd name="connsiteY4592" fmla="*/ 180327 h 1656843"/>
              <a:gd name="connsiteX4593" fmla="*/ 1106018 w 1728767"/>
              <a:gd name="connsiteY4593" fmla="*/ 180327 h 1656843"/>
              <a:gd name="connsiteX4594" fmla="*/ 1096799 w 1728767"/>
              <a:gd name="connsiteY4594" fmla="*/ 169147 h 1656843"/>
              <a:gd name="connsiteX4595" fmla="*/ 1106018 w 1728767"/>
              <a:gd name="connsiteY4595" fmla="*/ 169147 h 1656843"/>
              <a:gd name="connsiteX4596" fmla="*/ 1115238 w 1728767"/>
              <a:gd name="connsiteY4596" fmla="*/ 169147 h 1656843"/>
              <a:gd name="connsiteX4597" fmla="*/ 1115238 w 1728767"/>
              <a:gd name="connsiteY4597" fmla="*/ 180327 h 1656843"/>
              <a:gd name="connsiteX4598" fmla="*/ 1118806 w 1728767"/>
              <a:gd name="connsiteY4598" fmla="*/ 180327 h 1656843"/>
              <a:gd name="connsiteX4599" fmla="*/ 1121186 w 1728767"/>
              <a:gd name="connsiteY4599" fmla="*/ 180327 h 1656843"/>
              <a:gd name="connsiteX4600" fmla="*/ 1124754 w 1728767"/>
              <a:gd name="connsiteY4600" fmla="*/ 180327 h 1656843"/>
              <a:gd name="connsiteX4601" fmla="*/ 1124754 w 1728767"/>
              <a:gd name="connsiteY4601" fmla="*/ 191507 h 1656843"/>
              <a:gd name="connsiteX4602" fmla="*/ 1133974 w 1728767"/>
              <a:gd name="connsiteY4602" fmla="*/ 191507 h 1656843"/>
              <a:gd name="connsiteX4603" fmla="*/ 1135126 w 1728767"/>
              <a:gd name="connsiteY4603" fmla="*/ 191507 h 1656843"/>
              <a:gd name="connsiteX4604" fmla="*/ 1143193 w 1728767"/>
              <a:gd name="connsiteY4604" fmla="*/ 191507 h 1656843"/>
              <a:gd name="connsiteX4605" fmla="*/ 1133974 w 1728767"/>
              <a:gd name="connsiteY4605" fmla="*/ 203048 h 1656843"/>
              <a:gd name="connsiteX4606" fmla="*/ 1143193 w 1728767"/>
              <a:gd name="connsiteY4606" fmla="*/ 203048 h 1656843"/>
              <a:gd name="connsiteX4607" fmla="*/ 1143193 w 1728767"/>
              <a:gd name="connsiteY4607" fmla="*/ 201606 h 1656843"/>
              <a:gd name="connsiteX4608" fmla="*/ 1143193 w 1728767"/>
              <a:gd name="connsiteY4608" fmla="*/ 196376 h 1656843"/>
              <a:gd name="connsiteX4609" fmla="*/ 1143193 w 1728767"/>
              <a:gd name="connsiteY4609" fmla="*/ 191507 h 1656843"/>
              <a:gd name="connsiteX4610" fmla="*/ 1152412 w 1728767"/>
              <a:gd name="connsiteY4610" fmla="*/ 191507 h 1656843"/>
              <a:gd name="connsiteX4611" fmla="*/ 1153602 w 1728767"/>
              <a:gd name="connsiteY4611" fmla="*/ 191507 h 1656843"/>
              <a:gd name="connsiteX4612" fmla="*/ 1161929 w 1728767"/>
              <a:gd name="connsiteY4612" fmla="*/ 191507 h 1656843"/>
              <a:gd name="connsiteX4613" fmla="*/ 1171148 w 1728767"/>
              <a:gd name="connsiteY4613" fmla="*/ 203048 h 1656843"/>
              <a:gd name="connsiteX4614" fmla="*/ 1171148 w 1728767"/>
              <a:gd name="connsiteY4614" fmla="*/ 191507 h 1656843"/>
              <a:gd name="connsiteX4615" fmla="*/ 1172301 w 1728767"/>
              <a:gd name="connsiteY4615" fmla="*/ 191507 h 1656843"/>
              <a:gd name="connsiteX4616" fmla="*/ 1180367 w 1728767"/>
              <a:gd name="connsiteY4616" fmla="*/ 191507 h 1656843"/>
              <a:gd name="connsiteX4617" fmla="*/ 1180367 w 1728767"/>
              <a:gd name="connsiteY4617" fmla="*/ 203048 h 1656843"/>
              <a:gd name="connsiteX4618" fmla="*/ 1181520 w 1728767"/>
              <a:gd name="connsiteY4618" fmla="*/ 203048 h 1656843"/>
              <a:gd name="connsiteX4619" fmla="*/ 1189587 w 1728767"/>
              <a:gd name="connsiteY4619" fmla="*/ 203048 h 1656843"/>
              <a:gd name="connsiteX4620" fmla="*/ 1189587 w 1728767"/>
              <a:gd name="connsiteY4620" fmla="*/ 191507 h 1656843"/>
              <a:gd name="connsiteX4621" fmla="*/ 1199103 w 1728767"/>
              <a:gd name="connsiteY4621" fmla="*/ 191507 h 1656843"/>
              <a:gd name="connsiteX4622" fmla="*/ 1199103 w 1728767"/>
              <a:gd name="connsiteY4622" fmla="*/ 196376 h 1656843"/>
              <a:gd name="connsiteX4623" fmla="*/ 1199103 w 1728767"/>
              <a:gd name="connsiteY4623" fmla="*/ 203048 h 1656843"/>
              <a:gd name="connsiteX4624" fmla="*/ 1208323 w 1728767"/>
              <a:gd name="connsiteY4624" fmla="*/ 203048 h 1656843"/>
              <a:gd name="connsiteX4625" fmla="*/ 1209475 w 1728767"/>
              <a:gd name="connsiteY4625" fmla="*/ 203048 h 1656843"/>
              <a:gd name="connsiteX4626" fmla="*/ 1216390 w 1728767"/>
              <a:gd name="connsiteY4626" fmla="*/ 203048 h 1656843"/>
              <a:gd name="connsiteX4627" fmla="*/ 1217542 w 1728767"/>
              <a:gd name="connsiteY4627" fmla="*/ 203048 h 1656843"/>
              <a:gd name="connsiteX4628" fmla="*/ 1218695 w 1728767"/>
              <a:gd name="connsiteY4628" fmla="*/ 203048 h 1656843"/>
              <a:gd name="connsiteX4629" fmla="*/ 1226761 w 1728767"/>
              <a:gd name="connsiteY4629" fmla="*/ 203048 h 1656843"/>
              <a:gd name="connsiteX4630" fmla="*/ 1226761 w 1728767"/>
              <a:gd name="connsiteY4630" fmla="*/ 214228 h 1656843"/>
              <a:gd name="connsiteX4631" fmla="*/ 1232709 w 1728767"/>
              <a:gd name="connsiteY4631" fmla="*/ 214228 h 1656843"/>
              <a:gd name="connsiteX4632" fmla="*/ 1236278 w 1728767"/>
              <a:gd name="connsiteY4632" fmla="*/ 214228 h 1656843"/>
              <a:gd name="connsiteX4633" fmla="*/ 1237431 w 1728767"/>
              <a:gd name="connsiteY4633" fmla="*/ 214228 h 1656843"/>
              <a:gd name="connsiteX4634" fmla="*/ 1242040 w 1728767"/>
              <a:gd name="connsiteY4634" fmla="*/ 214228 h 1656843"/>
              <a:gd name="connsiteX4635" fmla="*/ 1245497 w 1728767"/>
              <a:gd name="connsiteY4635" fmla="*/ 214228 h 1656843"/>
              <a:gd name="connsiteX4636" fmla="*/ 1245497 w 1728767"/>
              <a:gd name="connsiteY4636" fmla="*/ 225409 h 1656843"/>
              <a:gd name="connsiteX4637" fmla="*/ 1246650 w 1728767"/>
              <a:gd name="connsiteY4637" fmla="*/ 225409 h 1656843"/>
              <a:gd name="connsiteX4638" fmla="*/ 1253564 w 1728767"/>
              <a:gd name="connsiteY4638" fmla="*/ 225409 h 1656843"/>
              <a:gd name="connsiteX4639" fmla="*/ 1254717 w 1728767"/>
              <a:gd name="connsiteY4639" fmla="*/ 225409 h 1656843"/>
              <a:gd name="connsiteX4640" fmla="*/ 1263936 w 1728767"/>
              <a:gd name="connsiteY4640" fmla="*/ 225409 h 1656843"/>
              <a:gd name="connsiteX4641" fmla="*/ 1273155 w 1728767"/>
              <a:gd name="connsiteY4641" fmla="*/ 225409 h 1656843"/>
              <a:gd name="connsiteX4642" fmla="*/ 1263936 w 1728767"/>
              <a:gd name="connsiteY4642" fmla="*/ 236589 h 1656843"/>
              <a:gd name="connsiteX4643" fmla="*/ 1265088 w 1728767"/>
              <a:gd name="connsiteY4643" fmla="*/ 236589 h 1656843"/>
              <a:gd name="connsiteX4644" fmla="*/ 1267393 w 1728767"/>
              <a:gd name="connsiteY4644" fmla="*/ 236589 h 1656843"/>
              <a:gd name="connsiteX4645" fmla="*/ 1272003 w 1728767"/>
              <a:gd name="connsiteY4645" fmla="*/ 236589 h 1656843"/>
              <a:gd name="connsiteX4646" fmla="*/ 1273155 w 1728767"/>
              <a:gd name="connsiteY4646" fmla="*/ 236589 h 1656843"/>
              <a:gd name="connsiteX4647" fmla="*/ 1273155 w 1728767"/>
              <a:gd name="connsiteY4647" fmla="*/ 225409 h 1656843"/>
              <a:gd name="connsiteX4648" fmla="*/ 1282672 w 1728767"/>
              <a:gd name="connsiteY4648" fmla="*/ 236589 h 1656843"/>
              <a:gd name="connsiteX4649" fmla="*/ 1301110 w 1728767"/>
              <a:gd name="connsiteY4649" fmla="*/ 248130 h 1656843"/>
              <a:gd name="connsiteX4650" fmla="*/ 1302263 w 1728767"/>
              <a:gd name="connsiteY4650" fmla="*/ 248130 h 1656843"/>
              <a:gd name="connsiteX4651" fmla="*/ 1309177 w 1728767"/>
              <a:gd name="connsiteY4651" fmla="*/ 248130 h 1656843"/>
              <a:gd name="connsiteX4652" fmla="*/ 1310330 w 1728767"/>
              <a:gd name="connsiteY4652" fmla="*/ 248130 h 1656843"/>
              <a:gd name="connsiteX4653" fmla="*/ 1310330 w 1728767"/>
              <a:gd name="connsiteY4653" fmla="*/ 259310 h 1656843"/>
              <a:gd name="connsiteX4654" fmla="*/ 1311519 w 1728767"/>
              <a:gd name="connsiteY4654" fmla="*/ 259310 h 1656843"/>
              <a:gd name="connsiteX4655" fmla="*/ 1316278 w 1728767"/>
              <a:gd name="connsiteY4655" fmla="*/ 259310 h 1656843"/>
              <a:gd name="connsiteX4656" fmla="*/ 1319846 w 1728767"/>
              <a:gd name="connsiteY4656" fmla="*/ 259310 h 1656843"/>
              <a:gd name="connsiteX4657" fmla="*/ 1329066 w 1728767"/>
              <a:gd name="connsiteY4657" fmla="*/ 259310 h 1656843"/>
              <a:gd name="connsiteX4658" fmla="*/ 1338285 w 1728767"/>
              <a:gd name="connsiteY4658" fmla="*/ 259310 h 1656843"/>
              <a:gd name="connsiteX4659" fmla="*/ 1347802 w 1728767"/>
              <a:gd name="connsiteY4659" fmla="*/ 259310 h 1656843"/>
              <a:gd name="connsiteX4660" fmla="*/ 1347802 w 1728767"/>
              <a:gd name="connsiteY4660" fmla="*/ 270490 h 1656843"/>
              <a:gd name="connsiteX4661" fmla="*/ 1357021 w 1728767"/>
              <a:gd name="connsiteY4661" fmla="*/ 270490 h 1656843"/>
              <a:gd name="connsiteX4662" fmla="*/ 1362783 w 1728767"/>
              <a:gd name="connsiteY4662" fmla="*/ 270490 h 1656843"/>
              <a:gd name="connsiteX4663" fmla="*/ 1366240 w 1728767"/>
              <a:gd name="connsiteY4663" fmla="*/ 270490 h 1656843"/>
              <a:gd name="connsiteX4664" fmla="*/ 1357021 w 1728767"/>
              <a:gd name="connsiteY4664" fmla="*/ 281671 h 1656843"/>
              <a:gd name="connsiteX4665" fmla="*/ 1366240 w 1728767"/>
              <a:gd name="connsiteY4665" fmla="*/ 293212 h 1656843"/>
              <a:gd name="connsiteX4666" fmla="*/ 1366240 w 1728767"/>
              <a:gd name="connsiteY4666" fmla="*/ 281671 h 1656843"/>
              <a:gd name="connsiteX4667" fmla="*/ 1366240 w 1728767"/>
              <a:gd name="connsiteY4667" fmla="*/ 270490 h 1656843"/>
              <a:gd name="connsiteX4668" fmla="*/ 1375460 w 1728767"/>
              <a:gd name="connsiteY4668" fmla="*/ 270490 h 1656843"/>
              <a:gd name="connsiteX4669" fmla="*/ 1384976 w 1728767"/>
              <a:gd name="connsiteY4669" fmla="*/ 270490 h 1656843"/>
              <a:gd name="connsiteX4670" fmla="*/ 1384976 w 1728767"/>
              <a:gd name="connsiteY4670" fmla="*/ 281671 h 1656843"/>
              <a:gd name="connsiteX4671" fmla="*/ 1384976 w 1728767"/>
              <a:gd name="connsiteY4671" fmla="*/ 293212 h 1656843"/>
              <a:gd name="connsiteX4672" fmla="*/ 1384976 w 1728767"/>
              <a:gd name="connsiteY4672" fmla="*/ 304392 h 1656843"/>
              <a:gd name="connsiteX4673" fmla="*/ 1375460 w 1728767"/>
              <a:gd name="connsiteY4673" fmla="*/ 304392 h 1656843"/>
              <a:gd name="connsiteX4674" fmla="*/ 1375460 w 1728767"/>
              <a:gd name="connsiteY4674" fmla="*/ 305789 h 1656843"/>
              <a:gd name="connsiteX4675" fmla="*/ 1375460 w 1728767"/>
              <a:gd name="connsiteY4675" fmla="*/ 307187 h 1656843"/>
              <a:gd name="connsiteX4676" fmla="*/ 1375460 w 1728767"/>
              <a:gd name="connsiteY4676" fmla="*/ 315572 h 1656843"/>
              <a:gd name="connsiteX4677" fmla="*/ 1384976 w 1728767"/>
              <a:gd name="connsiteY4677" fmla="*/ 304392 h 1656843"/>
              <a:gd name="connsiteX4678" fmla="*/ 1394196 w 1728767"/>
              <a:gd name="connsiteY4678" fmla="*/ 315572 h 1656843"/>
              <a:gd name="connsiteX4679" fmla="*/ 1384976 w 1728767"/>
              <a:gd name="connsiteY4679" fmla="*/ 315572 h 1656843"/>
              <a:gd name="connsiteX4680" fmla="*/ 1384976 w 1728767"/>
              <a:gd name="connsiteY4680" fmla="*/ 326752 h 1656843"/>
              <a:gd name="connsiteX4681" fmla="*/ 1394196 w 1728767"/>
              <a:gd name="connsiteY4681" fmla="*/ 315572 h 1656843"/>
              <a:gd name="connsiteX4682" fmla="*/ 1394196 w 1728767"/>
              <a:gd name="connsiteY4682" fmla="*/ 326752 h 1656843"/>
              <a:gd name="connsiteX4683" fmla="*/ 1394196 w 1728767"/>
              <a:gd name="connsiteY4683" fmla="*/ 338293 h 1656843"/>
              <a:gd name="connsiteX4684" fmla="*/ 1403415 w 1728767"/>
              <a:gd name="connsiteY4684" fmla="*/ 338293 h 1656843"/>
              <a:gd name="connsiteX4685" fmla="*/ 1412634 w 1728767"/>
              <a:gd name="connsiteY4685" fmla="*/ 338293 h 1656843"/>
              <a:gd name="connsiteX4686" fmla="*/ 1412634 w 1728767"/>
              <a:gd name="connsiteY4686" fmla="*/ 326752 h 1656843"/>
              <a:gd name="connsiteX4687" fmla="*/ 1403415 w 1728767"/>
              <a:gd name="connsiteY4687" fmla="*/ 326752 h 1656843"/>
              <a:gd name="connsiteX4688" fmla="*/ 1403415 w 1728767"/>
              <a:gd name="connsiteY4688" fmla="*/ 315572 h 1656843"/>
              <a:gd name="connsiteX4689" fmla="*/ 1402263 w 1728767"/>
              <a:gd name="connsiteY4689" fmla="*/ 315572 h 1656843"/>
              <a:gd name="connsiteX4690" fmla="*/ 1399958 w 1728767"/>
              <a:gd name="connsiteY4690" fmla="*/ 315572 h 1656843"/>
              <a:gd name="connsiteX4691" fmla="*/ 1394196 w 1728767"/>
              <a:gd name="connsiteY4691" fmla="*/ 315572 h 1656843"/>
              <a:gd name="connsiteX4692" fmla="*/ 1394196 w 1728767"/>
              <a:gd name="connsiteY4692" fmla="*/ 314175 h 1656843"/>
              <a:gd name="connsiteX4693" fmla="*/ 1394196 w 1728767"/>
              <a:gd name="connsiteY4693" fmla="*/ 309109 h 1656843"/>
              <a:gd name="connsiteX4694" fmla="*/ 1394196 w 1728767"/>
              <a:gd name="connsiteY4694" fmla="*/ 304392 h 1656843"/>
              <a:gd name="connsiteX4695" fmla="*/ 1403415 w 1728767"/>
              <a:gd name="connsiteY4695" fmla="*/ 304392 h 1656843"/>
              <a:gd name="connsiteX4696" fmla="*/ 1412634 w 1728767"/>
              <a:gd name="connsiteY4696" fmla="*/ 304392 h 1656843"/>
              <a:gd name="connsiteX4697" fmla="*/ 1412634 w 1728767"/>
              <a:gd name="connsiteY4697" fmla="*/ 315572 h 1656843"/>
              <a:gd name="connsiteX4698" fmla="*/ 1413824 w 1728767"/>
              <a:gd name="connsiteY4698" fmla="*/ 315572 h 1656843"/>
              <a:gd name="connsiteX4699" fmla="*/ 1422151 w 1728767"/>
              <a:gd name="connsiteY4699" fmla="*/ 315572 h 1656843"/>
              <a:gd name="connsiteX4700" fmla="*/ 1422151 w 1728767"/>
              <a:gd name="connsiteY4700" fmla="*/ 326752 h 1656843"/>
              <a:gd name="connsiteX4701" fmla="*/ 1431370 w 1728767"/>
              <a:gd name="connsiteY4701" fmla="*/ 326752 h 1656843"/>
              <a:gd name="connsiteX4702" fmla="*/ 1431370 w 1728767"/>
              <a:gd name="connsiteY4702" fmla="*/ 338293 h 1656843"/>
              <a:gd name="connsiteX4703" fmla="*/ 1432523 w 1728767"/>
              <a:gd name="connsiteY4703" fmla="*/ 338293 h 1656843"/>
              <a:gd name="connsiteX4704" fmla="*/ 1437132 w 1728767"/>
              <a:gd name="connsiteY4704" fmla="*/ 338293 h 1656843"/>
              <a:gd name="connsiteX4705" fmla="*/ 1440589 w 1728767"/>
              <a:gd name="connsiteY4705" fmla="*/ 338293 h 1656843"/>
              <a:gd name="connsiteX4706" fmla="*/ 1440589 w 1728767"/>
              <a:gd name="connsiteY4706" fmla="*/ 326752 h 1656843"/>
              <a:gd name="connsiteX4707" fmla="*/ 1449809 w 1728767"/>
              <a:gd name="connsiteY4707" fmla="*/ 326752 h 1656843"/>
              <a:gd name="connsiteX4708" fmla="*/ 1459325 w 1728767"/>
              <a:gd name="connsiteY4708" fmla="*/ 326752 h 1656843"/>
              <a:gd name="connsiteX4709" fmla="*/ 1468545 w 1728767"/>
              <a:gd name="connsiteY4709" fmla="*/ 326752 h 1656843"/>
              <a:gd name="connsiteX4710" fmla="*/ 1459325 w 1728767"/>
              <a:gd name="connsiteY4710" fmla="*/ 338293 h 1656843"/>
              <a:gd name="connsiteX4711" fmla="*/ 1462783 w 1728767"/>
              <a:gd name="connsiteY4711" fmla="*/ 338293 h 1656843"/>
              <a:gd name="connsiteX4712" fmla="*/ 1468545 w 1728767"/>
              <a:gd name="connsiteY4712" fmla="*/ 338293 h 1656843"/>
              <a:gd name="connsiteX4713" fmla="*/ 1468545 w 1728767"/>
              <a:gd name="connsiteY4713" fmla="*/ 339691 h 1656843"/>
              <a:gd name="connsiteX4714" fmla="*/ 1468545 w 1728767"/>
              <a:gd name="connsiteY4714" fmla="*/ 344757 h 1656843"/>
              <a:gd name="connsiteX4715" fmla="*/ 1468545 w 1728767"/>
              <a:gd name="connsiteY4715" fmla="*/ 345281 h 1656843"/>
              <a:gd name="connsiteX4716" fmla="*/ 1468545 w 1728767"/>
              <a:gd name="connsiteY4716" fmla="*/ 349474 h 1656843"/>
              <a:gd name="connsiteX4717" fmla="*/ 1477764 w 1728767"/>
              <a:gd name="connsiteY4717" fmla="*/ 338293 h 1656843"/>
              <a:gd name="connsiteX4718" fmla="*/ 1477764 w 1728767"/>
              <a:gd name="connsiteY4718" fmla="*/ 349474 h 1656843"/>
              <a:gd name="connsiteX4719" fmla="*/ 1478917 w 1728767"/>
              <a:gd name="connsiteY4719" fmla="*/ 349474 h 1656843"/>
              <a:gd name="connsiteX4720" fmla="*/ 1483526 w 1728767"/>
              <a:gd name="connsiteY4720" fmla="*/ 349474 h 1656843"/>
              <a:gd name="connsiteX4721" fmla="*/ 1486983 w 1728767"/>
              <a:gd name="connsiteY4721" fmla="*/ 349474 h 1656843"/>
              <a:gd name="connsiteX4722" fmla="*/ 1477764 w 1728767"/>
              <a:gd name="connsiteY4722" fmla="*/ 360654 h 1656843"/>
              <a:gd name="connsiteX4723" fmla="*/ 1477764 w 1728767"/>
              <a:gd name="connsiteY4723" fmla="*/ 371834 h 1656843"/>
              <a:gd name="connsiteX4724" fmla="*/ 1477764 w 1728767"/>
              <a:gd name="connsiteY4724" fmla="*/ 383014 h 1656843"/>
              <a:gd name="connsiteX4725" fmla="*/ 1468545 w 1728767"/>
              <a:gd name="connsiteY4725" fmla="*/ 394555 h 1656843"/>
              <a:gd name="connsiteX4726" fmla="*/ 1468545 w 1728767"/>
              <a:gd name="connsiteY4726" fmla="*/ 405736 h 1656843"/>
              <a:gd name="connsiteX4727" fmla="*/ 1459325 w 1728767"/>
              <a:gd name="connsiteY4727" fmla="*/ 405736 h 1656843"/>
              <a:gd name="connsiteX4728" fmla="*/ 1459325 w 1728767"/>
              <a:gd name="connsiteY4728" fmla="*/ 416916 h 1656843"/>
              <a:gd name="connsiteX4729" fmla="*/ 1449809 w 1728767"/>
              <a:gd name="connsiteY4729" fmla="*/ 428457 h 1656843"/>
              <a:gd name="connsiteX4730" fmla="*/ 1449809 w 1728767"/>
              <a:gd name="connsiteY4730" fmla="*/ 439637 h 1656843"/>
              <a:gd name="connsiteX4731" fmla="*/ 1440589 w 1728767"/>
              <a:gd name="connsiteY4731" fmla="*/ 439637 h 1656843"/>
              <a:gd name="connsiteX4732" fmla="*/ 1440589 w 1728767"/>
              <a:gd name="connsiteY4732" fmla="*/ 450817 h 1656843"/>
              <a:gd name="connsiteX4733" fmla="*/ 1440589 w 1728767"/>
              <a:gd name="connsiteY4733" fmla="*/ 461998 h 1656843"/>
              <a:gd name="connsiteX4734" fmla="*/ 1440589 w 1728767"/>
              <a:gd name="connsiteY4734" fmla="*/ 461998 h 1656843"/>
              <a:gd name="connsiteX4735" fmla="*/ 1431370 w 1728767"/>
              <a:gd name="connsiteY4735" fmla="*/ 461998 h 1656843"/>
              <a:gd name="connsiteX4736" fmla="*/ 1431370 w 1728767"/>
              <a:gd name="connsiteY4736" fmla="*/ 473538 h 1656843"/>
              <a:gd name="connsiteX4737" fmla="*/ 1431370 w 1728767"/>
              <a:gd name="connsiteY4737" fmla="*/ 484719 h 1656843"/>
              <a:gd name="connsiteX4738" fmla="*/ 1422151 w 1728767"/>
              <a:gd name="connsiteY4738" fmla="*/ 484719 h 1656843"/>
              <a:gd name="connsiteX4739" fmla="*/ 1412634 w 1728767"/>
              <a:gd name="connsiteY4739" fmla="*/ 473538 h 1656843"/>
              <a:gd name="connsiteX4740" fmla="*/ 1412634 w 1728767"/>
              <a:gd name="connsiteY4740" fmla="*/ 474936 h 1656843"/>
              <a:gd name="connsiteX4741" fmla="*/ 1412634 w 1728767"/>
              <a:gd name="connsiteY4741" fmla="*/ 477731 h 1656843"/>
              <a:gd name="connsiteX4742" fmla="*/ 1412634 w 1728767"/>
              <a:gd name="connsiteY4742" fmla="*/ 478255 h 1656843"/>
              <a:gd name="connsiteX4743" fmla="*/ 1412634 w 1728767"/>
              <a:gd name="connsiteY4743" fmla="*/ 483321 h 1656843"/>
              <a:gd name="connsiteX4744" fmla="*/ 1412634 w 1728767"/>
              <a:gd name="connsiteY4744" fmla="*/ 484719 h 1656843"/>
              <a:gd name="connsiteX4745" fmla="*/ 1422151 w 1728767"/>
              <a:gd name="connsiteY4745" fmla="*/ 484719 h 1656843"/>
              <a:gd name="connsiteX4746" fmla="*/ 1422151 w 1728767"/>
              <a:gd name="connsiteY4746" fmla="*/ 495899 h 1656843"/>
              <a:gd name="connsiteX4747" fmla="*/ 1412634 w 1728767"/>
              <a:gd name="connsiteY4747" fmla="*/ 495899 h 1656843"/>
              <a:gd name="connsiteX4748" fmla="*/ 1412634 w 1728767"/>
              <a:gd name="connsiteY4748" fmla="*/ 507079 h 1656843"/>
              <a:gd name="connsiteX4749" fmla="*/ 1412634 w 1728767"/>
              <a:gd name="connsiteY4749" fmla="*/ 518620 h 1656843"/>
              <a:gd name="connsiteX4750" fmla="*/ 1403415 w 1728767"/>
              <a:gd name="connsiteY4750" fmla="*/ 518620 h 1656843"/>
              <a:gd name="connsiteX4751" fmla="*/ 1397653 w 1728767"/>
              <a:gd name="connsiteY4751" fmla="*/ 518620 h 1656843"/>
              <a:gd name="connsiteX4752" fmla="*/ 1394196 w 1728767"/>
              <a:gd name="connsiteY4752" fmla="*/ 518620 h 1656843"/>
              <a:gd name="connsiteX4753" fmla="*/ 1390738 w 1728767"/>
              <a:gd name="connsiteY4753" fmla="*/ 518620 h 1656843"/>
              <a:gd name="connsiteX4754" fmla="*/ 1388434 w 1728767"/>
              <a:gd name="connsiteY4754" fmla="*/ 518620 h 1656843"/>
              <a:gd name="connsiteX4755" fmla="*/ 1384976 w 1728767"/>
              <a:gd name="connsiteY4755" fmla="*/ 518620 h 1656843"/>
              <a:gd name="connsiteX4756" fmla="*/ 1384976 w 1728767"/>
              <a:gd name="connsiteY4756" fmla="*/ 507079 h 1656843"/>
              <a:gd name="connsiteX4757" fmla="*/ 1384976 w 1728767"/>
              <a:gd name="connsiteY4757" fmla="*/ 511407 h 1656843"/>
              <a:gd name="connsiteX4758" fmla="*/ 1384976 w 1728767"/>
              <a:gd name="connsiteY4758" fmla="*/ 511948 h 1656843"/>
              <a:gd name="connsiteX4759" fmla="*/ 1384976 w 1728767"/>
              <a:gd name="connsiteY4759" fmla="*/ 518620 h 1656843"/>
              <a:gd name="connsiteX4760" fmla="*/ 1394196 w 1728767"/>
              <a:gd name="connsiteY4760" fmla="*/ 529800 h 1656843"/>
              <a:gd name="connsiteX4761" fmla="*/ 1384976 w 1728767"/>
              <a:gd name="connsiteY4761" fmla="*/ 529800 h 1656843"/>
              <a:gd name="connsiteX4762" fmla="*/ 1384976 w 1728767"/>
              <a:gd name="connsiteY4762" fmla="*/ 538186 h 1656843"/>
              <a:gd name="connsiteX4763" fmla="*/ 1384976 w 1728767"/>
              <a:gd name="connsiteY4763" fmla="*/ 540981 h 1656843"/>
              <a:gd name="connsiteX4764" fmla="*/ 1384976 w 1728767"/>
              <a:gd name="connsiteY4764" fmla="*/ 550763 h 1656843"/>
              <a:gd name="connsiteX4765" fmla="*/ 1384976 w 1728767"/>
              <a:gd name="connsiteY4765" fmla="*/ 552161 h 1656843"/>
              <a:gd name="connsiteX4766" fmla="*/ 1383787 w 1728767"/>
              <a:gd name="connsiteY4766" fmla="*/ 552161 h 1656843"/>
              <a:gd name="connsiteX4767" fmla="*/ 1381408 w 1728767"/>
              <a:gd name="connsiteY4767" fmla="*/ 552161 h 1656843"/>
              <a:gd name="connsiteX4768" fmla="*/ 1375460 w 1728767"/>
              <a:gd name="connsiteY4768" fmla="*/ 552161 h 1656843"/>
              <a:gd name="connsiteX4769" fmla="*/ 1375460 w 1728767"/>
              <a:gd name="connsiteY4769" fmla="*/ 540981 h 1656843"/>
              <a:gd name="connsiteX4770" fmla="*/ 1366240 w 1728767"/>
              <a:gd name="connsiteY4770" fmla="*/ 540981 h 1656843"/>
              <a:gd name="connsiteX4771" fmla="*/ 1365088 w 1728767"/>
              <a:gd name="connsiteY4771" fmla="*/ 540981 h 1656843"/>
              <a:gd name="connsiteX4772" fmla="*/ 1358174 w 1728767"/>
              <a:gd name="connsiteY4772" fmla="*/ 540981 h 1656843"/>
              <a:gd name="connsiteX4773" fmla="*/ 1357021 w 1728767"/>
              <a:gd name="connsiteY4773" fmla="*/ 540981 h 1656843"/>
              <a:gd name="connsiteX4774" fmla="*/ 1357021 w 1728767"/>
              <a:gd name="connsiteY4774" fmla="*/ 529800 h 1656843"/>
              <a:gd name="connsiteX4775" fmla="*/ 1347802 w 1728767"/>
              <a:gd name="connsiteY4775" fmla="*/ 518620 h 1656843"/>
              <a:gd name="connsiteX4776" fmla="*/ 1353564 w 1728767"/>
              <a:gd name="connsiteY4776" fmla="*/ 518620 h 1656843"/>
              <a:gd name="connsiteX4777" fmla="*/ 1357021 w 1728767"/>
              <a:gd name="connsiteY4777" fmla="*/ 518620 h 1656843"/>
              <a:gd name="connsiteX4778" fmla="*/ 1357021 w 1728767"/>
              <a:gd name="connsiteY4778" fmla="*/ 507079 h 1656843"/>
              <a:gd name="connsiteX4779" fmla="*/ 1347802 w 1728767"/>
              <a:gd name="connsiteY4779" fmla="*/ 507079 h 1656843"/>
              <a:gd name="connsiteX4780" fmla="*/ 1347802 w 1728767"/>
              <a:gd name="connsiteY4780" fmla="*/ 518620 h 1656843"/>
              <a:gd name="connsiteX4781" fmla="*/ 1347802 w 1728767"/>
              <a:gd name="connsiteY4781" fmla="*/ 523337 h 1656843"/>
              <a:gd name="connsiteX4782" fmla="*/ 1347802 w 1728767"/>
              <a:gd name="connsiteY4782" fmla="*/ 529800 h 1656843"/>
              <a:gd name="connsiteX4783" fmla="*/ 1341854 w 1728767"/>
              <a:gd name="connsiteY4783" fmla="*/ 529800 h 1656843"/>
              <a:gd name="connsiteX4784" fmla="*/ 1340664 w 1728767"/>
              <a:gd name="connsiteY4784" fmla="*/ 529800 h 1656843"/>
              <a:gd name="connsiteX4785" fmla="*/ 1338285 w 1728767"/>
              <a:gd name="connsiteY4785" fmla="*/ 529800 h 1656843"/>
              <a:gd name="connsiteX4786" fmla="*/ 1338285 w 1728767"/>
              <a:gd name="connsiteY4786" fmla="*/ 540981 h 1656843"/>
              <a:gd name="connsiteX4787" fmla="*/ 1347802 w 1728767"/>
              <a:gd name="connsiteY4787" fmla="*/ 540981 h 1656843"/>
              <a:gd name="connsiteX4788" fmla="*/ 1347802 w 1728767"/>
              <a:gd name="connsiteY4788" fmla="*/ 545173 h 1656843"/>
              <a:gd name="connsiteX4789" fmla="*/ 1347802 w 1728767"/>
              <a:gd name="connsiteY4789" fmla="*/ 545697 h 1656843"/>
              <a:gd name="connsiteX4790" fmla="*/ 1347802 w 1728767"/>
              <a:gd name="connsiteY4790" fmla="*/ 552161 h 1656843"/>
              <a:gd name="connsiteX4791" fmla="*/ 1338285 w 1728767"/>
              <a:gd name="connsiteY4791" fmla="*/ 552161 h 1656843"/>
              <a:gd name="connsiteX4792" fmla="*/ 1329066 w 1728767"/>
              <a:gd name="connsiteY4792" fmla="*/ 540981 h 1656843"/>
              <a:gd name="connsiteX4793" fmla="*/ 1325608 w 1728767"/>
              <a:gd name="connsiteY4793" fmla="*/ 540981 h 1656843"/>
              <a:gd name="connsiteX4794" fmla="*/ 1319846 w 1728767"/>
              <a:gd name="connsiteY4794" fmla="*/ 540981 h 1656843"/>
              <a:gd name="connsiteX4795" fmla="*/ 1329066 w 1728767"/>
              <a:gd name="connsiteY4795" fmla="*/ 552161 h 1656843"/>
              <a:gd name="connsiteX4796" fmla="*/ 1330218 w 1728767"/>
              <a:gd name="connsiteY4796" fmla="*/ 552161 h 1656843"/>
              <a:gd name="connsiteX4797" fmla="*/ 1332523 w 1728767"/>
              <a:gd name="connsiteY4797" fmla="*/ 552161 h 1656843"/>
              <a:gd name="connsiteX4798" fmla="*/ 1334828 w 1728767"/>
              <a:gd name="connsiteY4798" fmla="*/ 552161 h 1656843"/>
              <a:gd name="connsiteX4799" fmla="*/ 1338285 w 1728767"/>
              <a:gd name="connsiteY4799" fmla="*/ 552161 h 1656843"/>
              <a:gd name="connsiteX4800" fmla="*/ 1338285 w 1728767"/>
              <a:gd name="connsiteY4800" fmla="*/ 562259 h 1656843"/>
              <a:gd name="connsiteX4801" fmla="*/ 1338285 w 1728767"/>
              <a:gd name="connsiteY4801" fmla="*/ 563702 h 1656843"/>
              <a:gd name="connsiteX4802" fmla="*/ 1338285 w 1728767"/>
              <a:gd name="connsiteY4802" fmla="*/ 574882 h 1656843"/>
              <a:gd name="connsiteX4803" fmla="*/ 1338285 w 1728767"/>
              <a:gd name="connsiteY4803" fmla="*/ 583267 h 1656843"/>
              <a:gd name="connsiteX4804" fmla="*/ 1338285 w 1728767"/>
              <a:gd name="connsiteY4804" fmla="*/ 586062 h 1656843"/>
              <a:gd name="connsiteX4805" fmla="*/ 1338285 w 1728767"/>
              <a:gd name="connsiteY4805" fmla="*/ 597243 h 1656843"/>
              <a:gd name="connsiteX4806" fmla="*/ 1329066 w 1728767"/>
              <a:gd name="connsiteY4806" fmla="*/ 597243 h 1656843"/>
              <a:gd name="connsiteX4807" fmla="*/ 1329066 w 1728767"/>
              <a:gd name="connsiteY4807" fmla="*/ 595845 h 1656843"/>
              <a:gd name="connsiteX4808" fmla="*/ 1329066 w 1728767"/>
              <a:gd name="connsiteY4808" fmla="*/ 593050 h 1656843"/>
              <a:gd name="connsiteX4809" fmla="*/ 1329066 w 1728767"/>
              <a:gd name="connsiteY4809" fmla="*/ 592526 h 1656843"/>
              <a:gd name="connsiteX4810" fmla="*/ 1329066 w 1728767"/>
              <a:gd name="connsiteY4810" fmla="*/ 586062 h 1656843"/>
              <a:gd name="connsiteX4811" fmla="*/ 1319846 w 1728767"/>
              <a:gd name="connsiteY4811" fmla="*/ 586062 h 1656843"/>
              <a:gd name="connsiteX4812" fmla="*/ 1310330 w 1728767"/>
              <a:gd name="connsiteY4812" fmla="*/ 586062 h 1656843"/>
              <a:gd name="connsiteX4813" fmla="*/ 1301110 w 1728767"/>
              <a:gd name="connsiteY4813" fmla="*/ 586062 h 1656843"/>
              <a:gd name="connsiteX4814" fmla="*/ 1310330 w 1728767"/>
              <a:gd name="connsiteY4814" fmla="*/ 574882 h 1656843"/>
              <a:gd name="connsiteX4815" fmla="*/ 1310330 w 1728767"/>
              <a:gd name="connsiteY4815" fmla="*/ 563702 h 1656843"/>
              <a:gd name="connsiteX4816" fmla="*/ 1319846 w 1728767"/>
              <a:gd name="connsiteY4816" fmla="*/ 563702 h 1656843"/>
              <a:gd name="connsiteX4817" fmla="*/ 1310330 w 1728767"/>
              <a:gd name="connsiteY4817" fmla="*/ 552161 h 1656843"/>
              <a:gd name="connsiteX4818" fmla="*/ 1310330 w 1728767"/>
              <a:gd name="connsiteY4818" fmla="*/ 563702 h 1656843"/>
              <a:gd name="connsiteX4819" fmla="*/ 1301110 w 1728767"/>
              <a:gd name="connsiteY4819" fmla="*/ 563702 h 1656843"/>
              <a:gd name="connsiteX4820" fmla="*/ 1291891 w 1728767"/>
              <a:gd name="connsiteY4820" fmla="*/ 552161 h 1656843"/>
              <a:gd name="connsiteX4821" fmla="*/ 1291891 w 1728767"/>
              <a:gd name="connsiteY4821" fmla="*/ 562259 h 1656843"/>
              <a:gd name="connsiteX4822" fmla="*/ 1291891 w 1728767"/>
              <a:gd name="connsiteY4822" fmla="*/ 563702 h 1656843"/>
              <a:gd name="connsiteX4823" fmla="*/ 1282672 w 1728767"/>
              <a:gd name="connsiteY4823" fmla="*/ 563702 h 1656843"/>
              <a:gd name="connsiteX4824" fmla="*/ 1282672 w 1728767"/>
              <a:gd name="connsiteY4824" fmla="*/ 574882 h 1656843"/>
              <a:gd name="connsiteX4825" fmla="*/ 1283824 w 1728767"/>
              <a:gd name="connsiteY4825" fmla="*/ 574882 h 1656843"/>
              <a:gd name="connsiteX4826" fmla="*/ 1284977 w 1728767"/>
              <a:gd name="connsiteY4826" fmla="*/ 574882 h 1656843"/>
              <a:gd name="connsiteX4827" fmla="*/ 1291891 w 1728767"/>
              <a:gd name="connsiteY4827" fmla="*/ 574882 h 1656843"/>
              <a:gd name="connsiteX4828" fmla="*/ 1301110 w 1728767"/>
              <a:gd name="connsiteY4828" fmla="*/ 586062 h 1656843"/>
              <a:gd name="connsiteX4829" fmla="*/ 1310330 w 1728767"/>
              <a:gd name="connsiteY4829" fmla="*/ 597243 h 1656843"/>
              <a:gd name="connsiteX4830" fmla="*/ 1301110 w 1728767"/>
              <a:gd name="connsiteY4830" fmla="*/ 597243 h 1656843"/>
              <a:gd name="connsiteX4831" fmla="*/ 1301110 w 1728767"/>
              <a:gd name="connsiteY4831" fmla="*/ 601959 h 1656843"/>
              <a:gd name="connsiteX4832" fmla="*/ 1301110 w 1728767"/>
              <a:gd name="connsiteY4832" fmla="*/ 608423 h 1656843"/>
              <a:gd name="connsiteX4833" fmla="*/ 1291891 w 1728767"/>
              <a:gd name="connsiteY4833" fmla="*/ 608423 h 1656843"/>
              <a:gd name="connsiteX4834" fmla="*/ 1291891 w 1728767"/>
              <a:gd name="connsiteY4834" fmla="*/ 597243 h 1656843"/>
              <a:gd name="connsiteX4835" fmla="*/ 1282672 w 1728767"/>
              <a:gd name="connsiteY4835" fmla="*/ 597243 h 1656843"/>
              <a:gd name="connsiteX4836" fmla="*/ 1282672 w 1728767"/>
              <a:gd name="connsiteY4836" fmla="*/ 598640 h 1656843"/>
              <a:gd name="connsiteX4837" fmla="*/ 1282672 w 1728767"/>
              <a:gd name="connsiteY4837" fmla="*/ 607025 h 1656843"/>
              <a:gd name="connsiteX4838" fmla="*/ 1282672 w 1728767"/>
              <a:gd name="connsiteY4838" fmla="*/ 608423 h 1656843"/>
              <a:gd name="connsiteX4839" fmla="*/ 1281482 w 1728767"/>
              <a:gd name="connsiteY4839" fmla="*/ 608423 h 1656843"/>
              <a:gd name="connsiteX4840" fmla="*/ 1273155 w 1728767"/>
              <a:gd name="connsiteY4840" fmla="*/ 608423 h 1656843"/>
              <a:gd name="connsiteX4841" fmla="*/ 1282672 w 1728767"/>
              <a:gd name="connsiteY4841" fmla="*/ 619964 h 1656843"/>
              <a:gd name="connsiteX4842" fmla="*/ 1273155 w 1728767"/>
              <a:gd name="connsiteY4842" fmla="*/ 619964 h 1656843"/>
              <a:gd name="connsiteX4843" fmla="*/ 1273155 w 1728767"/>
              <a:gd name="connsiteY4843" fmla="*/ 631144 h 1656843"/>
              <a:gd name="connsiteX4844" fmla="*/ 1263936 w 1728767"/>
              <a:gd name="connsiteY4844" fmla="*/ 631144 h 1656843"/>
              <a:gd name="connsiteX4845" fmla="*/ 1263936 w 1728767"/>
              <a:gd name="connsiteY4845" fmla="*/ 619964 h 1656843"/>
              <a:gd name="connsiteX4846" fmla="*/ 1263936 w 1728767"/>
              <a:gd name="connsiteY4846" fmla="*/ 618521 h 1656843"/>
              <a:gd name="connsiteX4847" fmla="*/ 1263936 w 1728767"/>
              <a:gd name="connsiteY4847" fmla="*/ 613292 h 1656843"/>
              <a:gd name="connsiteX4848" fmla="*/ 1263936 w 1728767"/>
              <a:gd name="connsiteY4848" fmla="*/ 608423 h 1656843"/>
              <a:gd name="connsiteX4849" fmla="*/ 1254717 w 1728767"/>
              <a:gd name="connsiteY4849" fmla="*/ 608423 h 1656843"/>
              <a:gd name="connsiteX4850" fmla="*/ 1254717 w 1728767"/>
              <a:gd name="connsiteY4850" fmla="*/ 619964 h 1656843"/>
              <a:gd name="connsiteX4851" fmla="*/ 1254717 w 1728767"/>
              <a:gd name="connsiteY4851" fmla="*/ 631144 h 1656843"/>
              <a:gd name="connsiteX4852" fmla="*/ 1263936 w 1728767"/>
              <a:gd name="connsiteY4852" fmla="*/ 631144 h 1656843"/>
              <a:gd name="connsiteX4853" fmla="*/ 1263936 w 1728767"/>
              <a:gd name="connsiteY4853" fmla="*/ 632542 h 1656843"/>
              <a:gd name="connsiteX4854" fmla="*/ 1263936 w 1728767"/>
              <a:gd name="connsiteY4854" fmla="*/ 642324 h 1656843"/>
              <a:gd name="connsiteX4855" fmla="*/ 1254717 w 1728767"/>
              <a:gd name="connsiteY4855" fmla="*/ 642324 h 1656843"/>
              <a:gd name="connsiteX4856" fmla="*/ 1254717 w 1728767"/>
              <a:gd name="connsiteY4856" fmla="*/ 650980 h 1656843"/>
              <a:gd name="connsiteX4857" fmla="*/ 1254717 w 1728767"/>
              <a:gd name="connsiteY4857" fmla="*/ 653865 h 1656843"/>
              <a:gd name="connsiteX4858" fmla="*/ 1247802 w 1728767"/>
              <a:gd name="connsiteY4858" fmla="*/ 653865 h 1656843"/>
              <a:gd name="connsiteX4859" fmla="*/ 1245497 w 1728767"/>
              <a:gd name="connsiteY4859" fmla="*/ 653865 h 1656843"/>
              <a:gd name="connsiteX4860" fmla="*/ 1236278 w 1728767"/>
              <a:gd name="connsiteY4860" fmla="*/ 642324 h 1656843"/>
              <a:gd name="connsiteX4861" fmla="*/ 1236278 w 1728767"/>
              <a:gd name="connsiteY4861" fmla="*/ 653865 h 1656843"/>
              <a:gd name="connsiteX4862" fmla="*/ 1226761 w 1728767"/>
              <a:gd name="connsiteY4862" fmla="*/ 653865 h 1656843"/>
              <a:gd name="connsiteX4863" fmla="*/ 1217542 w 1728767"/>
              <a:gd name="connsiteY4863" fmla="*/ 653865 h 1656843"/>
              <a:gd name="connsiteX4864" fmla="*/ 1217542 w 1728767"/>
              <a:gd name="connsiteY4864" fmla="*/ 642324 h 1656843"/>
              <a:gd name="connsiteX4865" fmla="*/ 1217542 w 1728767"/>
              <a:gd name="connsiteY4865" fmla="*/ 653865 h 1656843"/>
              <a:gd name="connsiteX4866" fmla="*/ 1208323 w 1728767"/>
              <a:gd name="connsiteY4866" fmla="*/ 642324 h 1656843"/>
              <a:gd name="connsiteX4867" fmla="*/ 1208323 w 1728767"/>
              <a:gd name="connsiteY4867" fmla="*/ 653865 h 1656843"/>
              <a:gd name="connsiteX4868" fmla="*/ 1199103 w 1728767"/>
              <a:gd name="connsiteY4868" fmla="*/ 653865 h 1656843"/>
              <a:gd name="connsiteX4869" fmla="*/ 1199103 w 1728767"/>
              <a:gd name="connsiteY4869" fmla="*/ 655263 h 1656843"/>
              <a:gd name="connsiteX4870" fmla="*/ 1199103 w 1728767"/>
              <a:gd name="connsiteY4870" fmla="*/ 663648 h 1656843"/>
              <a:gd name="connsiteX4871" fmla="*/ 1199103 w 1728767"/>
              <a:gd name="connsiteY4871" fmla="*/ 665046 h 1656843"/>
              <a:gd name="connsiteX4872" fmla="*/ 1189587 w 1728767"/>
              <a:gd name="connsiteY4872" fmla="*/ 665046 h 1656843"/>
              <a:gd name="connsiteX4873" fmla="*/ 1199103 w 1728767"/>
              <a:gd name="connsiteY4873" fmla="*/ 676226 h 1656843"/>
              <a:gd name="connsiteX4874" fmla="*/ 1199103 w 1728767"/>
              <a:gd name="connsiteY4874" fmla="*/ 665046 h 1656843"/>
              <a:gd name="connsiteX4875" fmla="*/ 1200256 w 1728767"/>
              <a:gd name="connsiteY4875" fmla="*/ 665046 h 1656843"/>
              <a:gd name="connsiteX4876" fmla="*/ 1207170 w 1728767"/>
              <a:gd name="connsiteY4876" fmla="*/ 665046 h 1656843"/>
              <a:gd name="connsiteX4877" fmla="*/ 1208323 w 1728767"/>
              <a:gd name="connsiteY4877" fmla="*/ 665046 h 1656843"/>
              <a:gd name="connsiteX4878" fmla="*/ 1208323 w 1728767"/>
              <a:gd name="connsiteY4878" fmla="*/ 653865 h 1656843"/>
              <a:gd name="connsiteX4879" fmla="*/ 1217542 w 1728767"/>
              <a:gd name="connsiteY4879" fmla="*/ 653865 h 1656843"/>
              <a:gd name="connsiteX4880" fmla="*/ 1226761 w 1728767"/>
              <a:gd name="connsiteY4880" fmla="*/ 665046 h 1656843"/>
              <a:gd name="connsiteX4881" fmla="*/ 1236278 w 1728767"/>
              <a:gd name="connsiteY4881" fmla="*/ 665046 h 1656843"/>
              <a:gd name="connsiteX4882" fmla="*/ 1236278 w 1728767"/>
              <a:gd name="connsiteY4882" fmla="*/ 653865 h 1656843"/>
              <a:gd name="connsiteX4883" fmla="*/ 1245497 w 1728767"/>
              <a:gd name="connsiteY4883" fmla="*/ 653865 h 1656843"/>
              <a:gd name="connsiteX4884" fmla="*/ 1254717 w 1728767"/>
              <a:gd name="connsiteY4884" fmla="*/ 665046 h 1656843"/>
              <a:gd name="connsiteX4885" fmla="*/ 1245497 w 1728767"/>
              <a:gd name="connsiteY4885" fmla="*/ 665046 h 1656843"/>
              <a:gd name="connsiteX4886" fmla="*/ 1245497 w 1728767"/>
              <a:gd name="connsiteY4886" fmla="*/ 676226 h 1656843"/>
              <a:gd name="connsiteX4887" fmla="*/ 1254717 w 1728767"/>
              <a:gd name="connsiteY4887" fmla="*/ 676226 h 1656843"/>
              <a:gd name="connsiteX4888" fmla="*/ 1263936 w 1728767"/>
              <a:gd name="connsiteY4888" fmla="*/ 676226 h 1656843"/>
              <a:gd name="connsiteX4889" fmla="*/ 1263936 w 1728767"/>
              <a:gd name="connsiteY4889" fmla="*/ 680419 h 1656843"/>
              <a:gd name="connsiteX4890" fmla="*/ 1263936 w 1728767"/>
              <a:gd name="connsiteY4890" fmla="*/ 680943 h 1656843"/>
              <a:gd name="connsiteX4891" fmla="*/ 1263936 w 1728767"/>
              <a:gd name="connsiteY4891" fmla="*/ 687406 h 1656843"/>
              <a:gd name="connsiteX4892" fmla="*/ 1254717 w 1728767"/>
              <a:gd name="connsiteY4892" fmla="*/ 687406 h 1656843"/>
              <a:gd name="connsiteX4893" fmla="*/ 1263936 w 1728767"/>
              <a:gd name="connsiteY4893" fmla="*/ 698947 h 1656843"/>
              <a:gd name="connsiteX4894" fmla="*/ 1263936 w 1728767"/>
              <a:gd name="connsiteY4894" fmla="*/ 710127 h 1656843"/>
              <a:gd name="connsiteX4895" fmla="*/ 1254717 w 1728767"/>
              <a:gd name="connsiteY4895" fmla="*/ 698947 h 1656843"/>
              <a:gd name="connsiteX4896" fmla="*/ 1245497 w 1728767"/>
              <a:gd name="connsiteY4896" fmla="*/ 698947 h 1656843"/>
              <a:gd name="connsiteX4897" fmla="*/ 1245497 w 1728767"/>
              <a:gd name="connsiteY4897" fmla="*/ 687406 h 1656843"/>
              <a:gd name="connsiteX4898" fmla="*/ 1236278 w 1728767"/>
              <a:gd name="connsiteY4898" fmla="*/ 687406 h 1656843"/>
              <a:gd name="connsiteX4899" fmla="*/ 1236278 w 1728767"/>
              <a:gd name="connsiteY4899" fmla="*/ 676226 h 1656843"/>
              <a:gd name="connsiteX4900" fmla="*/ 1226761 w 1728767"/>
              <a:gd name="connsiteY4900" fmla="*/ 676226 h 1656843"/>
              <a:gd name="connsiteX4901" fmla="*/ 1236278 w 1728767"/>
              <a:gd name="connsiteY4901" fmla="*/ 687406 h 1656843"/>
              <a:gd name="connsiteX4902" fmla="*/ 1232709 w 1728767"/>
              <a:gd name="connsiteY4902" fmla="*/ 687406 h 1656843"/>
              <a:gd name="connsiteX4903" fmla="*/ 1226761 w 1728767"/>
              <a:gd name="connsiteY4903" fmla="*/ 687406 h 1656843"/>
              <a:gd name="connsiteX4904" fmla="*/ 1217542 w 1728767"/>
              <a:gd name="connsiteY4904" fmla="*/ 687406 h 1656843"/>
              <a:gd name="connsiteX4905" fmla="*/ 1208323 w 1728767"/>
              <a:gd name="connsiteY4905" fmla="*/ 698947 h 1656843"/>
              <a:gd name="connsiteX4906" fmla="*/ 1208323 w 1728767"/>
              <a:gd name="connsiteY4906" fmla="*/ 710127 h 1656843"/>
              <a:gd name="connsiteX4907" fmla="*/ 1208323 w 1728767"/>
              <a:gd name="connsiteY4907" fmla="*/ 698947 h 1656843"/>
              <a:gd name="connsiteX4908" fmla="*/ 1217542 w 1728767"/>
              <a:gd name="connsiteY4908" fmla="*/ 698947 h 1656843"/>
              <a:gd name="connsiteX4909" fmla="*/ 1217542 w 1728767"/>
              <a:gd name="connsiteY4909" fmla="*/ 700345 h 1656843"/>
              <a:gd name="connsiteX4910" fmla="*/ 1217542 w 1728767"/>
              <a:gd name="connsiteY4910" fmla="*/ 705411 h 1656843"/>
              <a:gd name="connsiteX4911" fmla="*/ 1217542 w 1728767"/>
              <a:gd name="connsiteY4911" fmla="*/ 705935 h 1656843"/>
              <a:gd name="connsiteX4912" fmla="*/ 1217542 w 1728767"/>
              <a:gd name="connsiteY4912" fmla="*/ 710127 h 1656843"/>
              <a:gd name="connsiteX4913" fmla="*/ 1217542 w 1728767"/>
              <a:gd name="connsiteY4913" fmla="*/ 721308 h 1656843"/>
              <a:gd name="connsiteX4914" fmla="*/ 1208323 w 1728767"/>
              <a:gd name="connsiteY4914" fmla="*/ 721308 h 1656843"/>
              <a:gd name="connsiteX4915" fmla="*/ 1199103 w 1728767"/>
              <a:gd name="connsiteY4915" fmla="*/ 721308 h 1656843"/>
              <a:gd name="connsiteX4916" fmla="*/ 1197914 w 1728767"/>
              <a:gd name="connsiteY4916" fmla="*/ 721308 h 1656843"/>
              <a:gd name="connsiteX4917" fmla="*/ 1195535 w 1728767"/>
              <a:gd name="connsiteY4917" fmla="*/ 721308 h 1656843"/>
              <a:gd name="connsiteX4918" fmla="*/ 1189587 w 1728767"/>
              <a:gd name="connsiteY4918" fmla="*/ 721308 h 1656843"/>
              <a:gd name="connsiteX4919" fmla="*/ 1180367 w 1728767"/>
              <a:gd name="connsiteY4919" fmla="*/ 710127 h 1656843"/>
              <a:gd name="connsiteX4920" fmla="*/ 1180367 w 1728767"/>
              <a:gd name="connsiteY4920" fmla="*/ 721308 h 1656843"/>
              <a:gd name="connsiteX4921" fmla="*/ 1189587 w 1728767"/>
              <a:gd name="connsiteY4921" fmla="*/ 721308 h 1656843"/>
              <a:gd name="connsiteX4922" fmla="*/ 1189587 w 1728767"/>
              <a:gd name="connsiteY4922" fmla="*/ 722705 h 1656843"/>
              <a:gd name="connsiteX4923" fmla="*/ 1189587 w 1728767"/>
              <a:gd name="connsiteY4923" fmla="*/ 731090 h 1656843"/>
              <a:gd name="connsiteX4924" fmla="*/ 1189587 w 1728767"/>
              <a:gd name="connsiteY4924" fmla="*/ 732488 h 1656843"/>
              <a:gd name="connsiteX4925" fmla="*/ 1180367 w 1728767"/>
              <a:gd name="connsiteY4925" fmla="*/ 732488 h 1656843"/>
              <a:gd name="connsiteX4926" fmla="*/ 1180367 w 1728767"/>
              <a:gd name="connsiteY4926" fmla="*/ 733931 h 1656843"/>
              <a:gd name="connsiteX4927" fmla="*/ 1180367 w 1728767"/>
              <a:gd name="connsiteY4927" fmla="*/ 737537 h 1656843"/>
              <a:gd name="connsiteX4928" fmla="*/ 1180367 w 1728767"/>
              <a:gd name="connsiteY4928" fmla="*/ 738258 h 1656843"/>
              <a:gd name="connsiteX4929" fmla="*/ 1180367 w 1728767"/>
              <a:gd name="connsiteY4929" fmla="*/ 738980 h 1656843"/>
              <a:gd name="connsiteX4930" fmla="*/ 1180367 w 1728767"/>
              <a:gd name="connsiteY4930" fmla="*/ 744029 h 1656843"/>
              <a:gd name="connsiteX4931" fmla="*/ 1171148 w 1728767"/>
              <a:gd name="connsiteY4931" fmla="*/ 744029 h 1656843"/>
              <a:gd name="connsiteX4932" fmla="*/ 1171148 w 1728767"/>
              <a:gd name="connsiteY4932" fmla="*/ 745426 h 1656843"/>
              <a:gd name="connsiteX4933" fmla="*/ 1171148 w 1728767"/>
              <a:gd name="connsiteY4933" fmla="*/ 750492 h 1656843"/>
              <a:gd name="connsiteX4934" fmla="*/ 1171148 w 1728767"/>
              <a:gd name="connsiteY4934" fmla="*/ 755209 h 1656843"/>
              <a:gd name="connsiteX4935" fmla="*/ 1171148 w 1728767"/>
              <a:gd name="connsiteY4935" fmla="*/ 766389 h 1656843"/>
              <a:gd name="connsiteX4936" fmla="*/ 1180367 w 1728767"/>
              <a:gd name="connsiteY4936" fmla="*/ 766389 h 1656843"/>
              <a:gd name="connsiteX4937" fmla="*/ 1180367 w 1728767"/>
              <a:gd name="connsiteY4937" fmla="*/ 777570 h 1656843"/>
              <a:gd name="connsiteX4938" fmla="*/ 1180367 w 1728767"/>
              <a:gd name="connsiteY4938" fmla="*/ 789110 h 1656843"/>
              <a:gd name="connsiteX4939" fmla="*/ 1189587 w 1728767"/>
              <a:gd name="connsiteY4939" fmla="*/ 789110 h 1656843"/>
              <a:gd name="connsiteX4940" fmla="*/ 1189587 w 1728767"/>
              <a:gd name="connsiteY4940" fmla="*/ 777570 h 1656843"/>
              <a:gd name="connsiteX4941" fmla="*/ 1189587 w 1728767"/>
              <a:gd name="connsiteY4941" fmla="*/ 766389 h 1656843"/>
              <a:gd name="connsiteX4942" fmla="*/ 1180367 w 1728767"/>
              <a:gd name="connsiteY4942" fmla="*/ 766389 h 1656843"/>
              <a:gd name="connsiteX4943" fmla="*/ 1180367 w 1728767"/>
              <a:gd name="connsiteY4943" fmla="*/ 755209 h 1656843"/>
              <a:gd name="connsiteX4944" fmla="*/ 1171148 w 1728767"/>
              <a:gd name="connsiteY4944" fmla="*/ 755209 h 1656843"/>
              <a:gd name="connsiteX4945" fmla="*/ 1180367 w 1728767"/>
              <a:gd name="connsiteY4945" fmla="*/ 744029 h 1656843"/>
              <a:gd name="connsiteX4946" fmla="*/ 1183825 w 1728767"/>
              <a:gd name="connsiteY4946" fmla="*/ 744029 h 1656843"/>
              <a:gd name="connsiteX4947" fmla="*/ 1189587 w 1728767"/>
              <a:gd name="connsiteY4947" fmla="*/ 744029 h 1656843"/>
              <a:gd name="connsiteX4948" fmla="*/ 1189587 w 1728767"/>
              <a:gd name="connsiteY4948" fmla="*/ 741143 h 1656843"/>
              <a:gd name="connsiteX4949" fmla="*/ 1189587 w 1728767"/>
              <a:gd name="connsiteY4949" fmla="*/ 732488 h 1656843"/>
              <a:gd name="connsiteX4950" fmla="*/ 1199103 w 1728767"/>
              <a:gd name="connsiteY4950" fmla="*/ 744029 h 1656843"/>
              <a:gd name="connsiteX4951" fmla="*/ 1208323 w 1728767"/>
              <a:gd name="connsiteY4951" fmla="*/ 744029 h 1656843"/>
              <a:gd name="connsiteX4952" fmla="*/ 1208323 w 1728767"/>
              <a:gd name="connsiteY4952" fmla="*/ 746824 h 1656843"/>
              <a:gd name="connsiteX4953" fmla="*/ 1208323 w 1728767"/>
              <a:gd name="connsiteY4953" fmla="*/ 748221 h 1656843"/>
              <a:gd name="connsiteX4954" fmla="*/ 1208323 w 1728767"/>
              <a:gd name="connsiteY4954" fmla="*/ 748745 h 1656843"/>
              <a:gd name="connsiteX4955" fmla="*/ 1208323 w 1728767"/>
              <a:gd name="connsiteY4955" fmla="*/ 755209 h 1656843"/>
              <a:gd name="connsiteX4956" fmla="*/ 1217542 w 1728767"/>
              <a:gd name="connsiteY4956" fmla="*/ 755209 h 1656843"/>
              <a:gd name="connsiteX4957" fmla="*/ 1217542 w 1728767"/>
              <a:gd name="connsiteY4957" fmla="*/ 759402 h 1656843"/>
              <a:gd name="connsiteX4958" fmla="*/ 1217542 w 1728767"/>
              <a:gd name="connsiteY4958" fmla="*/ 759926 h 1656843"/>
              <a:gd name="connsiteX4959" fmla="*/ 1217542 w 1728767"/>
              <a:gd name="connsiteY4959" fmla="*/ 766389 h 1656843"/>
              <a:gd name="connsiteX4960" fmla="*/ 1217542 w 1728767"/>
              <a:gd name="connsiteY4960" fmla="*/ 777570 h 1656843"/>
              <a:gd name="connsiteX4961" fmla="*/ 1208323 w 1728767"/>
              <a:gd name="connsiteY4961" fmla="*/ 777570 h 1656843"/>
              <a:gd name="connsiteX4962" fmla="*/ 1208323 w 1728767"/>
              <a:gd name="connsiteY4962" fmla="*/ 789110 h 1656843"/>
              <a:gd name="connsiteX4963" fmla="*/ 1208323 w 1728767"/>
              <a:gd name="connsiteY4963" fmla="*/ 800291 h 1656843"/>
              <a:gd name="connsiteX4964" fmla="*/ 1217542 w 1728767"/>
              <a:gd name="connsiteY4964" fmla="*/ 800291 h 1656843"/>
              <a:gd name="connsiteX4965" fmla="*/ 1217542 w 1728767"/>
              <a:gd name="connsiteY4965" fmla="*/ 789110 h 1656843"/>
              <a:gd name="connsiteX4966" fmla="*/ 1226761 w 1728767"/>
              <a:gd name="connsiteY4966" fmla="*/ 789110 h 1656843"/>
              <a:gd name="connsiteX4967" fmla="*/ 1226761 w 1728767"/>
              <a:gd name="connsiteY4967" fmla="*/ 800291 h 1656843"/>
              <a:gd name="connsiteX4968" fmla="*/ 1236278 w 1728767"/>
              <a:gd name="connsiteY4968" fmla="*/ 800291 h 1656843"/>
              <a:gd name="connsiteX4969" fmla="*/ 1236278 w 1728767"/>
              <a:gd name="connsiteY4969" fmla="*/ 798893 h 1656843"/>
              <a:gd name="connsiteX4970" fmla="*/ 1236278 w 1728767"/>
              <a:gd name="connsiteY4970" fmla="*/ 789110 h 1656843"/>
              <a:gd name="connsiteX4971" fmla="*/ 1245497 w 1728767"/>
              <a:gd name="connsiteY4971" fmla="*/ 777570 h 1656843"/>
              <a:gd name="connsiteX4972" fmla="*/ 1236278 w 1728767"/>
              <a:gd name="connsiteY4972" fmla="*/ 777570 h 1656843"/>
              <a:gd name="connsiteX4973" fmla="*/ 1226761 w 1728767"/>
              <a:gd name="connsiteY4973" fmla="*/ 777570 h 1656843"/>
              <a:gd name="connsiteX4974" fmla="*/ 1226761 w 1728767"/>
              <a:gd name="connsiteY4974" fmla="*/ 776172 h 1656843"/>
              <a:gd name="connsiteX4975" fmla="*/ 1226761 w 1728767"/>
              <a:gd name="connsiteY4975" fmla="*/ 769184 h 1656843"/>
              <a:gd name="connsiteX4976" fmla="*/ 1226761 w 1728767"/>
              <a:gd name="connsiteY4976" fmla="*/ 766389 h 1656843"/>
              <a:gd name="connsiteX4977" fmla="*/ 1236278 w 1728767"/>
              <a:gd name="connsiteY4977" fmla="*/ 766389 h 1656843"/>
              <a:gd name="connsiteX4978" fmla="*/ 1245497 w 1728767"/>
              <a:gd name="connsiteY4978" fmla="*/ 766389 h 1656843"/>
              <a:gd name="connsiteX4979" fmla="*/ 1254717 w 1728767"/>
              <a:gd name="connsiteY4979" fmla="*/ 766389 h 1656843"/>
              <a:gd name="connsiteX4980" fmla="*/ 1254717 w 1728767"/>
              <a:gd name="connsiteY4980" fmla="*/ 777570 h 1656843"/>
              <a:gd name="connsiteX4981" fmla="*/ 1263936 w 1728767"/>
              <a:gd name="connsiteY4981" fmla="*/ 766389 h 1656843"/>
              <a:gd name="connsiteX4982" fmla="*/ 1263936 w 1728767"/>
              <a:gd name="connsiteY4982" fmla="*/ 777570 h 1656843"/>
              <a:gd name="connsiteX4983" fmla="*/ 1263936 w 1728767"/>
              <a:gd name="connsiteY4983" fmla="*/ 789110 h 1656843"/>
              <a:gd name="connsiteX4984" fmla="*/ 1254717 w 1728767"/>
              <a:gd name="connsiteY4984" fmla="*/ 789110 h 1656843"/>
              <a:gd name="connsiteX4985" fmla="*/ 1245497 w 1728767"/>
              <a:gd name="connsiteY4985" fmla="*/ 789110 h 1656843"/>
              <a:gd name="connsiteX4986" fmla="*/ 1245497 w 1728767"/>
              <a:gd name="connsiteY4986" fmla="*/ 800291 h 1656843"/>
              <a:gd name="connsiteX4987" fmla="*/ 1254717 w 1728767"/>
              <a:gd name="connsiteY4987" fmla="*/ 800291 h 1656843"/>
              <a:gd name="connsiteX4988" fmla="*/ 1254717 w 1728767"/>
              <a:gd name="connsiteY4988" fmla="*/ 803086 h 1656843"/>
              <a:gd name="connsiteX4989" fmla="*/ 1254717 w 1728767"/>
              <a:gd name="connsiteY4989" fmla="*/ 811471 h 1656843"/>
              <a:gd name="connsiteX4990" fmla="*/ 1263936 w 1728767"/>
              <a:gd name="connsiteY4990" fmla="*/ 800291 h 1656843"/>
              <a:gd name="connsiteX4991" fmla="*/ 1263936 w 1728767"/>
              <a:gd name="connsiteY4991" fmla="*/ 789110 h 1656843"/>
              <a:gd name="connsiteX4992" fmla="*/ 1273155 w 1728767"/>
              <a:gd name="connsiteY4992" fmla="*/ 777570 h 1656843"/>
              <a:gd name="connsiteX4993" fmla="*/ 1282672 w 1728767"/>
              <a:gd name="connsiteY4993" fmla="*/ 777570 h 1656843"/>
              <a:gd name="connsiteX4994" fmla="*/ 1282672 w 1728767"/>
              <a:gd name="connsiteY4994" fmla="*/ 789110 h 1656843"/>
              <a:gd name="connsiteX4995" fmla="*/ 1291891 w 1728767"/>
              <a:gd name="connsiteY4995" fmla="*/ 789110 h 1656843"/>
              <a:gd name="connsiteX4996" fmla="*/ 1301110 w 1728767"/>
              <a:gd name="connsiteY4996" fmla="*/ 777570 h 1656843"/>
              <a:gd name="connsiteX4997" fmla="*/ 1301110 w 1728767"/>
              <a:gd name="connsiteY4997" fmla="*/ 789110 h 1656843"/>
              <a:gd name="connsiteX4998" fmla="*/ 1310330 w 1728767"/>
              <a:gd name="connsiteY4998" fmla="*/ 789110 h 1656843"/>
              <a:gd name="connsiteX4999" fmla="*/ 1319846 w 1728767"/>
              <a:gd name="connsiteY4999" fmla="*/ 789110 h 1656843"/>
              <a:gd name="connsiteX5000" fmla="*/ 1319846 w 1728767"/>
              <a:gd name="connsiteY5000" fmla="*/ 800291 h 1656843"/>
              <a:gd name="connsiteX5001" fmla="*/ 1325608 w 1728767"/>
              <a:gd name="connsiteY5001" fmla="*/ 800291 h 1656843"/>
              <a:gd name="connsiteX5002" fmla="*/ 1329066 w 1728767"/>
              <a:gd name="connsiteY5002" fmla="*/ 800291 h 1656843"/>
              <a:gd name="connsiteX5003" fmla="*/ 1338285 w 1728767"/>
              <a:gd name="connsiteY5003" fmla="*/ 800291 h 1656843"/>
              <a:gd name="connsiteX5004" fmla="*/ 1338285 w 1728767"/>
              <a:gd name="connsiteY5004" fmla="*/ 811471 h 1656843"/>
              <a:gd name="connsiteX5005" fmla="*/ 1339475 w 1728767"/>
              <a:gd name="connsiteY5005" fmla="*/ 811471 h 1656843"/>
              <a:gd name="connsiteX5006" fmla="*/ 1347802 w 1728767"/>
              <a:gd name="connsiteY5006" fmla="*/ 811471 h 1656843"/>
              <a:gd name="connsiteX5007" fmla="*/ 1357021 w 1728767"/>
              <a:gd name="connsiteY5007" fmla="*/ 811471 h 1656843"/>
              <a:gd name="connsiteX5008" fmla="*/ 1357021 w 1728767"/>
              <a:gd name="connsiteY5008" fmla="*/ 800291 h 1656843"/>
              <a:gd name="connsiteX5009" fmla="*/ 1360478 w 1728767"/>
              <a:gd name="connsiteY5009" fmla="*/ 800291 h 1656843"/>
              <a:gd name="connsiteX5010" fmla="*/ 1366240 w 1728767"/>
              <a:gd name="connsiteY5010" fmla="*/ 800291 h 1656843"/>
              <a:gd name="connsiteX5011" fmla="*/ 1366240 w 1728767"/>
              <a:gd name="connsiteY5011" fmla="*/ 801688 h 1656843"/>
              <a:gd name="connsiteX5012" fmla="*/ 1366240 w 1728767"/>
              <a:gd name="connsiteY5012" fmla="*/ 808676 h 1656843"/>
              <a:gd name="connsiteX5013" fmla="*/ 1366240 w 1728767"/>
              <a:gd name="connsiteY5013" fmla="*/ 811471 h 1656843"/>
              <a:gd name="connsiteX5014" fmla="*/ 1375460 w 1728767"/>
              <a:gd name="connsiteY5014" fmla="*/ 811471 h 1656843"/>
              <a:gd name="connsiteX5015" fmla="*/ 1384976 w 1728767"/>
              <a:gd name="connsiteY5015" fmla="*/ 811471 h 1656843"/>
              <a:gd name="connsiteX5016" fmla="*/ 1384976 w 1728767"/>
              <a:gd name="connsiteY5016" fmla="*/ 822651 h 1656843"/>
              <a:gd name="connsiteX5017" fmla="*/ 1394196 w 1728767"/>
              <a:gd name="connsiteY5017" fmla="*/ 822651 h 1656843"/>
              <a:gd name="connsiteX5018" fmla="*/ 1394196 w 1728767"/>
              <a:gd name="connsiteY5018" fmla="*/ 811471 h 1656843"/>
              <a:gd name="connsiteX5019" fmla="*/ 1403415 w 1728767"/>
              <a:gd name="connsiteY5019" fmla="*/ 800291 h 1656843"/>
              <a:gd name="connsiteX5020" fmla="*/ 1403415 w 1728767"/>
              <a:gd name="connsiteY5020" fmla="*/ 811471 h 1656843"/>
              <a:gd name="connsiteX5021" fmla="*/ 1403415 w 1728767"/>
              <a:gd name="connsiteY5021" fmla="*/ 821254 h 1656843"/>
              <a:gd name="connsiteX5022" fmla="*/ 1403415 w 1728767"/>
              <a:gd name="connsiteY5022" fmla="*/ 822651 h 1656843"/>
              <a:gd name="connsiteX5023" fmla="*/ 1412634 w 1728767"/>
              <a:gd name="connsiteY5023" fmla="*/ 822651 h 1656843"/>
              <a:gd name="connsiteX5024" fmla="*/ 1422151 w 1728767"/>
              <a:gd name="connsiteY5024" fmla="*/ 822651 h 1656843"/>
              <a:gd name="connsiteX5025" fmla="*/ 1422151 w 1728767"/>
              <a:gd name="connsiteY5025" fmla="*/ 829323 h 1656843"/>
              <a:gd name="connsiteX5026" fmla="*/ 1422151 w 1728767"/>
              <a:gd name="connsiteY5026" fmla="*/ 829864 h 1656843"/>
              <a:gd name="connsiteX5027" fmla="*/ 1422151 w 1728767"/>
              <a:gd name="connsiteY5027" fmla="*/ 831307 h 1656843"/>
              <a:gd name="connsiteX5028" fmla="*/ 1422151 w 1728767"/>
              <a:gd name="connsiteY5028" fmla="*/ 834192 h 1656843"/>
              <a:gd name="connsiteX5029" fmla="*/ 1431370 w 1728767"/>
              <a:gd name="connsiteY5029" fmla="*/ 822651 h 1656843"/>
              <a:gd name="connsiteX5030" fmla="*/ 1431370 w 1728767"/>
              <a:gd name="connsiteY5030" fmla="*/ 827520 h 1656843"/>
              <a:gd name="connsiteX5031" fmla="*/ 1431370 w 1728767"/>
              <a:gd name="connsiteY5031" fmla="*/ 834192 h 1656843"/>
              <a:gd name="connsiteX5032" fmla="*/ 1440589 w 1728767"/>
              <a:gd name="connsiteY5032" fmla="*/ 834192 h 1656843"/>
              <a:gd name="connsiteX5033" fmla="*/ 1440589 w 1728767"/>
              <a:gd name="connsiteY5033" fmla="*/ 822651 h 1656843"/>
              <a:gd name="connsiteX5034" fmla="*/ 1449809 w 1728767"/>
              <a:gd name="connsiteY5034" fmla="*/ 822651 h 1656843"/>
              <a:gd name="connsiteX5035" fmla="*/ 1449809 w 1728767"/>
              <a:gd name="connsiteY5035" fmla="*/ 824094 h 1656843"/>
              <a:gd name="connsiteX5036" fmla="*/ 1449809 w 1728767"/>
              <a:gd name="connsiteY5036" fmla="*/ 829323 h 1656843"/>
              <a:gd name="connsiteX5037" fmla="*/ 1449809 w 1728767"/>
              <a:gd name="connsiteY5037" fmla="*/ 829864 h 1656843"/>
              <a:gd name="connsiteX5038" fmla="*/ 1449809 w 1728767"/>
              <a:gd name="connsiteY5038" fmla="*/ 834192 h 1656843"/>
              <a:gd name="connsiteX5039" fmla="*/ 1459325 w 1728767"/>
              <a:gd name="connsiteY5039" fmla="*/ 822651 h 1656843"/>
              <a:gd name="connsiteX5040" fmla="*/ 1459325 w 1728767"/>
              <a:gd name="connsiteY5040" fmla="*/ 824094 h 1656843"/>
              <a:gd name="connsiteX5041" fmla="*/ 1459325 w 1728767"/>
              <a:gd name="connsiteY5041" fmla="*/ 829323 h 1656843"/>
              <a:gd name="connsiteX5042" fmla="*/ 1459325 w 1728767"/>
              <a:gd name="connsiteY5042" fmla="*/ 829864 h 1656843"/>
              <a:gd name="connsiteX5043" fmla="*/ 1459325 w 1728767"/>
              <a:gd name="connsiteY5043" fmla="*/ 834192 h 1656843"/>
              <a:gd name="connsiteX5044" fmla="*/ 1468545 w 1728767"/>
              <a:gd name="connsiteY5044" fmla="*/ 822651 h 1656843"/>
              <a:gd name="connsiteX5045" fmla="*/ 1468545 w 1728767"/>
              <a:gd name="connsiteY5045" fmla="*/ 824094 h 1656843"/>
              <a:gd name="connsiteX5046" fmla="*/ 1468545 w 1728767"/>
              <a:gd name="connsiteY5046" fmla="*/ 834192 h 1656843"/>
              <a:gd name="connsiteX5047" fmla="*/ 1477764 w 1728767"/>
              <a:gd name="connsiteY5047" fmla="*/ 822651 h 1656843"/>
              <a:gd name="connsiteX5048" fmla="*/ 1477764 w 1728767"/>
              <a:gd name="connsiteY5048" fmla="*/ 824094 h 1656843"/>
              <a:gd name="connsiteX5049" fmla="*/ 1477764 w 1728767"/>
              <a:gd name="connsiteY5049" fmla="*/ 826979 h 1656843"/>
              <a:gd name="connsiteX5050" fmla="*/ 1477764 w 1728767"/>
              <a:gd name="connsiteY5050" fmla="*/ 827520 h 1656843"/>
              <a:gd name="connsiteX5051" fmla="*/ 1477764 w 1728767"/>
              <a:gd name="connsiteY5051" fmla="*/ 834192 h 1656843"/>
              <a:gd name="connsiteX5052" fmla="*/ 1477764 w 1728767"/>
              <a:gd name="connsiteY5052" fmla="*/ 835590 h 1656843"/>
              <a:gd name="connsiteX5053" fmla="*/ 1477764 w 1728767"/>
              <a:gd name="connsiteY5053" fmla="*/ 838385 h 1656843"/>
              <a:gd name="connsiteX5054" fmla="*/ 1477764 w 1728767"/>
              <a:gd name="connsiteY5054" fmla="*/ 838909 h 1656843"/>
              <a:gd name="connsiteX5055" fmla="*/ 1477764 w 1728767"/>
              <a:gd name="connsiteY5055" fmla="*/ 839084 h 1656843"/>
              <a:gd name="connsiteX5056" fmla="*/ 1477764 w 1728767"/>
              <a:gd name="connsiteY5056" fmla="*/ 839782 h 1656843"/>
              <a:gd name="connsiteX5057" fmla="*/ 1477764 w 1728767"/>
              <a:gd name="connsiteY5057" fmla="*/ 840481 h 1656843"/>
              <a:gd name="connsiteX5058" fmla="*/ 1477764 w 1728767"/>
              <a:gd name="connsiteY5058" fmla="*/ 840656 h 1656843"/>
              <a:gd name="connsiteX5059" fmla="*/ 1477764 w 1728767"/>
              <a:gd name="connsiteY5059" fmla="*/ 841180 h 1656843"/>
              <a:gd name="connsiteX5060" fmla="*/ 1477764 w 1728767"/>
              <a:gd name="connsiteY5060" fmla="*/ 845372 h 1656843"/>
              <a:gd name="connsiteX5061" fmla="*/ 1477764 w 1728767"/>
              <a:gd name="connsiteY5061" fmla="*/ 879274 h 1656843"/>
              <a:gd name="connsiteX5062" fmla="*/ 1477764 w 1728767"/>
              <a:gd name="connsiteY5062" fmla="*/ 879274 h 1656843"/>
              <a:gd name="connsiteX5063" fmla="*/ 1478917 w 1728767"/>
              <a:gd name="connsiteY5063" fmla="*/ 879274 h 1656843"/>
              <a:gd name="connsiteX5064" fmla="*/ 1485831 w 1728767"/>
              <a:gd name="connsiteY5064" fmla="*/ 879274 h 1656843"/>
              <a:gd name="connsiteX5065" fmla="*/ 1486983 w 1728767"/>
              <a:gd name="connsiteY5065" fmla="*/ 879274 h 1656843"/>
              <a:gd name="connsiteX5066" fmla="*/ 1486983 w 1728767"/>
              <a:gd name="connsiteY5066" fmla="*/ 889057 h 1656843"/>
              <a:gd name="connsiteX5067" fmla="*/ 1486983 w 1728767"/>
              <a:gd name="connsiteY5067" fmla="*/ 890454 h 1656843"/>
              <a:gd name="connsiteX5068" fmla="*/ 1496500 w 1728767"/>
              <a:gd name="connsiteY5068" fmla="*/ 901634 h 1656843"/>
              <a:gd name="connsiteX5069" fmla="*/ 1505719 w 1728767"/>
              <a:gd name="connsiteY5069" fmla="*/ 901634 h 1656843"/>
              <a:gd name="connsiteX5070" fmla="*/ 1505719 w 1728767"/>
              <a:gd name="connsiteY5070" fmla="*/ 912815 h 1656843"/>
              <a:gd name="connsiteX5071" fmla="*/ 1505719 w 1728767"/>
              <a:gd name="connsiteY5071" fmla="*/ 912815 h 1656843"/>
              <a:gd name="connsiteX5072" fmla="*/ 1506872 w 1728767"/>
              <a:gd name="connsiteY5072" fmla="*/ 912815 h 1656843"/>
              <a:gd name="connsiteX5073" fmla="*/ 1513786 w 1728767"/>
              <a:gd name="connsiteY5073" fmla="*/ 912815 h 1656843"/>
              <a:gd name="connsiteX5074" fmla="*/ 1514939 w 1728767"/>
              <a:gd name="connsiteY5074" fmla="*/ 912815 h 1656843"/>
              <a:gd name="connsiteX5075" fmla="*/ 1514939 w 1728767"/>
              <a:gd name="connsiteY5075" fmla="*/ 914212 h 1656843"/>
              <a:gd name="connsiteX5076" fmla="*/ 1514939 w 1728767"/>
              <a:gd name="connsiteY5076" fmla="*/ 922597 h 1656843"/>
              <a:gd name="connsiteX5077" fmla="*/ 1514939 w 1728767"/>
              <a:gd name="connsiteY5077" fmla="*/ 923995 h 1656843"/>
              <a:gd name="connsiteX5078" fmla="*/ 1518396 w 1728767"/>
              <a:gd name="connsiteY5078" fmla="*/ 923995 h 1656843"/>
              <a:gd name="connsiteX5079" fmla="*/ 1524158 w 1728767"/>
              <a:gd name="connsiteY5079" fmla="*/ 923995 h 1656843"/>
              <a:gd name="connsiteX5080" fmla="*/ 1527727 w 1728767"/>
              <a:gd name="connsiteY5080" fmla="*/ 923995 h 1656843"/>
              <a:gd name="connsiteX5081" fmla="*/ 1528916 w 1728767"/>
              <a:gd name="connsiteY5081" fmla="*/ 923995 h 1656843"/>
              <a:gd name="connsiteX5082" fmla="*/ 1533675 w 1728767"/>
              <a:gd name="connsiteY5082" fmla="*/ 923995 h 1656843"/>
              <a:gd name="connsiteX5083" fmla="*/ 1542894 w 1728767"/>
              <a:gd name="connsiteY5083" fmla="*/ 923995 h 1656843"/>
              <a:gd name="connsiteX5084" fmla="*/ 1542894 w 1728767"/>
              <a:gd name="connsiteY5084" fmla="*/ 935536 h 1656843"/>
              <a:gd name="connsiteX5085" fmla="*/ 1542894 w 1728767"/>
              <a:gd name="connsiteY5085" fmla="*/ 946716 h 1656843"/>
              <a:gd name="connsiteX5086" fmla="*/ 1542894 w 1728767"/>
              <a:gd name="connsiteY5086" fmla="*/ 957896 h 1656843"/>
              <a:gd name="connsiteX5087" fmla="*/ 1552113 w 1728767"/>
              <a:gd name="connsiteY5087" fmla="*/ 957896 h 1656843"/>
              <a:gd name="connsiteX5088" fmla="*/ 1542894 w 1728767"/>
              <a:gd name="connsiteY5088" fmla="*/ 946716 h 1656843"/>
              <a:gd name="connsiteX5089" fmla="*/ 1550961 w 1728767"/>
              <a:gd name="connsiteY5089" fmla="*/ 946716 h 1656843"/>
              <a:gd name="connsiteX5090" fmla="*/ 1552113 w 1728767"/>
              <a:gd name="connsiteY5090" fmla="*/ 946716 h 1656843"/>
              <a:gd name="connsiteX5091" fmla="*/ 1561332 w 1728767"/>
              <a:gd name="connsiteY5091" fmla="*/ 946716 h 1656843"/>
              <a:gd name="connsiteX5092" fmla="*/ 1562522 w 1728767"/>
              <a:gd name="connsiteY5092" fmla="*/ 946716 h 1656843"/>
              <a:gd name="connsiteX5093" fmla="*/ 1570849 w 1728767"/>
              <a:gd name="connsiteY5093" fmla="*/ 946716 h 1656843"/>
              <a:gd name="connsiteX5094" fmla="*/ 1580068 w 1728767"/>
              <a:gd name="connsiteY5094" fmla="*/ 946716 h 1656843"/>
              <a:gd name="connsiteX5095" fmla="*/ 1581221 w 1728767"/>
              <a:gd name="connsiteY5095" fmla="*/ 946716 h 1656843"/>
              <a:gd name="connsiteX5096" fmla="*/ 1585830 w 1728767"/>
              <a:gd name="connsiteY5096" fmla="*/ 946716 h 1656843"/>
              <a:gd name="connsiteX5097" fmla="*/ 1589288 w 1728767"/>
              <a:gd name="connsiteY5097" fmla="*/ 946716 h 1656843"/>
              <a:gd name="connsiteX5098" fmla="*/ 1589288 w 1728767"/>
              <a:gd name="connsiteY5098" fmla="*/ 957896 h 1656843"/>
              <a:gd name="connsiteX5099" fmla="*/ 1598507 w 1728767"/>
              <a:gd name="connsiteY5099" fmla="*/ 969437 h 1656843"/>
              <a:gd name="connsiteX5100" fmla="*/ 1598507 w 1728767"/>
              <a:gd name="connsiteY5100" fmla="*/ 980618 h 1656843"/>
              <a:gd name="connsiteX5101" fmla="*/ 1608024 w 1728767"/>
              <a:gd name="connsiteY5101" fmla="*/ 980618 h 1656843"/>
              <a:gd name="connsiteX5102" fmla="*/ 1617243 w 1728767"/>
              <a:gd name="connsiteY5102" fmla="*/ 980618 h 1656843"/>
              <a:gd name="connsiteX5103" fmla="*/ 1626462 w 1728767"/>
              <a:gd name="connsiteY5103" fmla="*/ 980618 h 1656843"/>
              <a:gd name="connsiteX5104" fmla="*/ 1626462 w 1728767"/>
              <a:gd name="connsiteY5104" fmla="*/ 991798 h 1656843"/>
              <a:gd name="connsiteX5105" fmla="*/ 1617243 w 1728767"/>
              <a:gd name="connsiteY5105" fmla="*/ 1002978 h 1656843"/>
              <a:gd name="connsiteX5106" fmla="*/ 1617243 w 1728767"/>
              <a:gd name="connsiteY5106" fmla="*/ 1014519 h 1656843"/>
              <a:gd name="connsiteX5107" fmla="*/ 1608024 w 1728767"/>
              <a:gd name="connsiteY5107" fmla="*/ 1014519 h 1656843"/>
              <a:gd name="connsiteX5108" fmla="*/ 1608024 w 1728767"/>
              <a:gd name="connsiteY5108" fmla="*/ 1025699 h 1656843"/>
              <a:gd name="connsiteX5109" fmla="*/ 1598507 w 1728767"/>
              <a:gd name="connsiteY5109" fmla="*/ 1036880 h 1656843"/>
              <a:gd name="connsiteX5110" fmla="*/ 1608024 w 1728767"/>
              <a:gd name="connsiteY5110" fmla="*/ 1036880 h 1656843"/>
              <a:gd name="connsiteX5111" fmla="*/ 1608024 w 1728767"/>
              <a:gd name="connsiteY5111" fmla="*/ 1035482 h 1656843"/>
              <a:gd name="connsiteX5112" fmla="*/ 1608024 w 1728767"/>
              <a:gd name="connsiteY5112" fmla="*/ 1025699 h 1656843"/>
              <a:gd name="connsiteX5113" fmla="*/ 1617243 w 1728767"/>
              <a:gd name="connsiteY5113" fmla="*/ 1025699 h 1656843"/>
              <a:gd name="connsiteX5114" fmla="*/ 1617243 w 1728767"/>
              <a:gd name="connsiteY5114" fmla="*/ 1014519 h 1656843"/>
              <a:gd name="connsiteX5115" fmla="*/ 1626462 w 1728767"/>
              <a:gd name="connsiteY5115" fmla="*/ 1002978 h 1656843"/>
              <a:gd name="connsiteX5116" fmla="*/ 1626462 w 1728767"/>
              <a:gd name="connsiteY5116" fmla="*/ 996515 h 1656843"/>
              <a:gd name="connsiteX5117" fmla="*/ 1626462 w 1728767"/>
              <a:gd name="connsiteY5117" fmla="*/ 995990 h 1656843"/>
              <a:gd name="connsiteX5118" fmla="*/ 1626462 w 1728767"/>
              <a:gd name="connsiteY5118" fmla="*/ 991798 h 1656843"/>
              <a:gd name="connsiteX5119" fmla="*/ 1635682 w 1728767"/>
              <a:gd name="connsiteY5119" fmla="*/ 991798 h 1656843"/>
              <a:gd name="connsiteX5120" fmla="*/ 1635682 w 1728767"/>
              <a:gd name="connsiteY5120" fmla="*/ 980618 h 1656843"/>
              <a:gd name="connsiteX5121" fmla="*/ 1635682 w 1728767"/>
              <a:gd name="connsiteY5121" fmla="*/ 969437 h 1656843"/>
              <a:gd name="connsiteX5122" fmla="*/ 1645198 w 1728767"/>
              <a:gd name="connsiteY5122" fmla="*/ 957896 h 1656843"/>
              <a:gd name="connsiteX5123" fmla="*/ 1645198 w 1728767"/>
              <a:gd name="connsiteY5123" fmla="*/ 969437 h 1656843"/>
              <a:gd name="connsiteX5124" fmla="*/ 1645198 w 1728767"/>
              <a:gd name="connsiteY5124" fmla="*/ 980618 h 1656843"/>
              <a:gd name="connsiteX5125" fmla="*/ 1645198 w 1728767"/>
              <a:gd name="connsiteY5125" fmla="*/ 991798 h 1656843"/>
              <a:gd name="connsiteX5126" fmla="*/ 1635682 w 1728767"/>
              <a:gd name="connsiteY5126" fmla="*/ 1002978 h 1656843"/>
              <a:gd name="connsiteX5127" fmla="*/ 1639250 w 1728767"/>
              <a:gd name="connsiteY5127" fmla="*/ 1002978 h 1656843"/>
              <a:gd name="connsiteX5128" fmla="*/ 1645198 w 1728767"/>
              <a:gd name="connsiteY5128" fmla="*/ 1002978 h 1656843"/>
              <a:gd name="connsiteX5129" fmla="*/ 1645198 w 1728767"/>
              <a:gd name="connsiteY5129" fmla="*/ 1014519 h 1656843"/>
              <a:gd name="connsiteX5130" fmla="*/ 1645198 w 1728767"/>
              <a:gd name="connsiteY5130" fmla="*/ 1025699 h 1656843"/>
              <a:gd name="connsiteX5131" fmla="*/ 1635682 w 1728767"/>
              <a:gd name="connsiteY5131" fmla="*/ 1025699 h 1656843"/>
              <a:gd name="connsiteX5132" fmla="*/ 1635682 w 1728767"/>
              <a:gd name="connsiteY5132" fmla="*/ 1027097 h 1656843"/>
              <a:gd name="connsiteX5133" fmla="*/ 1635682 w 1728767"/>
              <a:gd name="connsiteY5133" fmla="*/ 1029892 h 1656843"/>
              <a:gd name="connsiteX5134" fmla="*/ 1635682 w 1728767"/>
              <a:gd name="connsiteY5134" fmla="*/ 1030416 h 1656843"/>
              <a:gd name="connsiteX5135" fmla="*/ 1635682 w 1728767"/>
              <a:gd name="connsiteY5135" fmla="*/ 1036880 h 1656843"/>
              <a:gd name="connsiteX5136" fmla="*/ 1645198 w 1728767"/>
              <a:gd name="connsiteY5136" fmla="*/ 1036880 h 1656843"/>
              <a:gd name="connsiteX5137" fmla="*/ 1645198 w 1728767"/>
              <a:gd name="connsiteY5137" fmla="*/ 1027097 h 1656843"/>
              <a:gd name="connsiteX5138" fmla="*/ 1645198 w 1728767"/>
              <a:gd name="connsiteY5138" fmla="*/ 1025699 h 1656843"/>
              <a:gd name="connsiteX5139" fmla="*/ 1647503 w 1728767"/>
              <a:gd name="connsiteY5139" fmla="*/ 1025699 h 1656843"/>
              <a:gd name="connsiteX5140" fmla="*/ 1654418 w 1728767"/>
              <a:gd name="connsiteY5140" fmla="*/ 1025699 h 1656843"/>
              <a:gd name="connsiteX5141" fmla="*/ 1645198 w 1728767"/>
              <a:gd name="connsiteY5141" fmla="*/ 1014519 h 1656843"/>
              <a:gd name="connsiteX5142" fmla="*/ 1654418 w 1728767"/>
              <a:gd name="connsiteY5142" fmla="*/ 1014519 h 1656843"/>
              <a:gd name="connsiteX5143" fmla="*/ 1663637 w 1728767"/>
              <a:gd name="connsiteY5143" fmla="*/ 1014519 h 1656843"/>
              <a:gd name="connsiteX5144" fmla="*/ 1663637 w 1728767"/>
              <a:gd name="connsiteY5144" fmla="*/ 1002978 h 1656843"/>
              <a:gd name="connsiteX5145" fmla="*/ 1672856 w 1728767"/>
              <a:gd name="connsiteY5145" fmla="*/ 1002978 h 1656843"/>
              <a:gd name="connsiteX5146" fmla="*/ 1672856 w 1728767"/>
              <a:gd name="connsiteY5146" fmla="*/ 1014519 h 1656843"/>
              <a:gd name="connsiteX5147" fmla="*/ 1682373 w 1728767"/>
              <a:gd name="connsiteY5147" fmla="*/ 1014519 h 1656843"/>
              <a:gd name="connsiteX5148" fmla="*/ 1682373 w 1728767"/>
              <a:gd name="connsiteY5148" fmla="*/ 1002978 h 1656843"/>
              <a:gd name="connsiteX5149" fmla="*/ 1691592 w 1728767"/>
              <a:gd name="connsiteY5149" fmla="*/ 1002978 h 1656843"/>
              <a:gd name="connsiteX5150" fmla="*/ 1691592 w 1728767"/>
              <a:gd name="connsiteY5150" fmla="*/ 1014519 h 1656843"/>
              <a:gd name="connsiteX5151" fmla="*/ 1691592 w 1728767"/>
              <a:gd name="connsiteY5151" fmla="*/ 1025699 h 1656843"/>
              <a:gd name="connsiteX5152" fmla="*/ 1682373 w 1728767"/>
              <a:gd name="connsiteY5152" fmla="*/ 1025699 h 1656843"/>
              <a:gd name="connsiteX5153" fmla="*/ 1682373 w 1728767"/>
              <a:gd name="connsiteY5153" fmla="*/ 1036880 h 1656843"/>
              <a:gd name="connsiteX5154" fmla="*/ 1672856 w 1728767"/>
              <a:gd name="connsiteY5154" fmla="*/ 1036880 h 1656843"/>
              <a:gd name="connsiteX5155" fmla="*/ 1672856 w 1728767"/>
              <a:gd name="connsiteY5155" fmla="*/ 1048060 h 1656843"/>
              <a:gd name="connsiteX5156" fmla="*/ 1682373 w 1728767"/>
              <a:gd name="connsiteY5156" fmla="*/ 1036880 h 1656843"/>
              <a:gd name="connsiteX5157" fmla="*/ 1682373 w 1728767"/>
              <a:gd name="connsiteY5157" fmla="*/ 1048060 h 1656843"/>
              <a:gd name="connsiteX5158" fmla="*/ 1691592 w 1728767"/>
              <a:gd name="connsiteY5158" fmla="*/ 1048060 h 1656843"/>
              <a:gd name="connsiteX5159" fmla="*/ 1691592 w 1728767"/>
              <a:gd name="connsiteY5159" fmla="*/ 1059601 h 1656843"/>
              <a:gd name="connsiteX5160" fmla="*/ 1682373 w 1728767"/>
              <a:gd name="connsiteY5160" fmla="*/ 1059601 h 1656843"/>
              <a:gd name="connsiteX5161" fmla="*/ 1682373 w 1728767"/>
              <a:gd name="connsiteY5161" fmla="*/ 1070781 h 1656843"/>
              <a:gd name="connsiteX5162" fmla="*/ 1672856 w 1728767"/>
              <a:gd name="connsiteY5162" fmla="*/ 1070781 h 1656843"/>
              <a:gd name="connsiteX5163" fmla="*/ 1663637 w 1728767"/>
              <a:gd name="connsiteY5163" fmla="*/ 1081961 h 1656843"/>
              <a:gd name="connsiteX5164" fmla="*/ 1663637 w 1728767"/>
              <a:gd name="connsiteY5164" fmla="*/ 1093142 h 1656843"/>
              <a:gd name="connsiteX5165" fmla="*/ 1654418 w 1728767"/>
              <a:gd name="connsiteY5165" fmla="*/ 1104682 h 1656843"/>
              <a:gd name="connsiteX5166" fmla="*/ 1645198 w 1728767"/>
              <a:gd name="connsiteY5166" fmla="*/ 1110614 h 1656843"/>
              <a:gd name="connsiteX5167" fmla="*/ 1645198 w 1728767"/>
              <a:gd name="connsiteY5167" fmla="*/ 1104682 h 1656843"/>
              <a:gd name="connsiteX5168" fmla="*/ 1635682 w 1728767"/>
              <a:gd name="connsiteY5168" fmla="*/ 1104682 h 1656843"/>
              <a:gd name="connsiteX5169" fmla="*/ 1635682 w 1728767"/>
              <a:gd name="connsiteY5169" fmla="*/ 1115863 h 1656843"/>
              <a:gd name="connsiteX5170" fmla="*/ 1626462 w 1728767"/>
              <a:gd name="connsiteY5170" fmla="*/ 1115863 h 1656843"/>
              <a:gd name="connsiteX5171" fmla="*/ 1626462 w 1728767"/>
              <a:gd name="connsiteY5171" fmla="*/ 1127043 h 1656843"/>
              <a:gd name="connsiteX5172" fmla="*/ 1626462 w 1728767"/>
              <a:gd name="connsiteY5172" fmla="*/ 1138223 h 1656843"/>
              <a:gd name="connsiteX5173" fmla="*/ 1635682 w 1728767"/>
              <a:gd name="connsiteY5173" fmla="*/ 1138223 h 1656843"/>
              <a:gd name="connsiteX5174" fmla="*/ 1635682 w 1728767"/>
              <a:gd name="connsiteY5174" fmla="*/ 1127043 h 1656843"/>
              <a:gd name="connsiteX5175" fmla="*/ 1626462 w 1728767"/>
              <a:gd name="connsiteY5175" fmla="*/ 1127043 h 1656843"/>
              <a:gd name="connsiteX5176" fmla="*/ 1635682 w 1728767"/>
              <a:gd name="connsiteY5176" fmla="*/ 1115863 h 1656843"/>
              <a:gd name="connsiteX5177" fmla="*/ 1645198 w 1728767"/>
              <a:gd name="connsiteY5177" fmla="*/ 1115863 h 1656843"/>
              <a:gd name="connsiteX5178" fmla="*/ 1654418 w 1728767"/>
              <a:gd name="connsiteY5178" fmla="*/ 1115863 h 1656843"/>
              <a:gd name="connsiteX5179" fmla="*/ 1663637 w 1728767"/>
              <a:gd name="connsiteY5179" fmla="*/ 1104682 h 1656843"/>
              <a:gd name="connsiteX5180" fmla="*/ 1663637 w 1728767"/>
              <a:gd name="connsiteY5180" fmla="*/ 1093142 h 1656843"/>
              <a:gd name="connsiteX5181" fmla="*/ 1672856 w 1728767"/>
              <a:gd name="connsiteY5181" fmla="*/ 1093142 h 1656843"/>
              <a:gd name="connsiteX5182" fmla="*/ 1672856 w 1728767"/>
              <a:gd name="connsiteY5182" fmla="*/ 1081961 h 1656843"/>
              <a:gd name="connsiteX5183" fmla="*/ 1682373 w 1728767"/>
              <a:gd name="connsiteY5183" fmla="*/ 1081961 h 1656843"/>
              <a:gd name="connsiteX5184" fmla="*/ 1691592 w 1728767"/>
              <a:gd name="connsiteY5184" fmla="*/ 1070781 h 1656843"/>
              <a:gd name="connsiteX5185" fmla="*/ 1691592 w 1728767"/>
              <a:gd name="connsiteY5185" fmla="*/ 1059601 h 1656843"/>
              <a:gd name="connsiteX5186" fmla="*/ 1700812 w 1728767"/>
              <a:gd name="connsiteY5186" fmla="*/ 1048060 h 1656843"/>
              <a:gd name="connsiteX5187" fmla="*/ 1700812 w 1728767"/>
              <a:gd name="connsiteY5187" fmla="*/ 1059601 h 1656843"/>
              <a:gd name="connsiteX5188" fmla="*/ 1710031 w 1728767"/>
              <a:gd name="connsiteY5188" fmla="*/ 1048060 h 1656843"/>
              <a:gd name="connsiteX5189" fmla="*/ 1710031 w 1728767"/>
              <a:gd name="connsiteY5189" fmla="*/ 1059601 h 1656843"/>
              <a:gd name="connsiteX5190" fmla="*/ 1719547 w 1728767"/>
              <a:gd name="connsiteY5190" fmla="*/ 1059601 h 1656843"/>
              <a:gd name="connsiteX5191" fmla="*/ 1719547 w 1728767"/>
              <a:gd name="connsiteY5191" fmla="*/ 1070781 h 1656843"/>
              <a:gd name="connsiteX5192" fmla="*/ 1719547 w 1728767"/>
              <a:gd name="connsiteY5192" fmla="*/ 1081961 h 1656843"/>
              <a:gd name="connsiteX5193" fmla="*/ 1710031 w 1728767"/>
              <a:gd name="connsiteY5193" fmla="*/ 1081961 h 1656843"/>
              <a:gd name="connsiteX5194" fmla="*/ 1700812 w 1728767"/>
              <a:gd name="connsiteY5194" fmla="*/ 1093142 h 1656843"/>
              <a:gd name="connsiteX5195" fmla="*/ 1700812 w 1728767"/>
              <a:gd name="connsiteY5195" fmla="*/ 1104682 h 1656843"/>
              <a:gd name="connsiteX5196" fmla="*/ 1691592 w 1728767"/>
              <a:gd name="connsiteY5196" fmla="*/ 1115863 h 1656843"/>
              <a:gd name="connsiteX5197" fmla="*/ 1700812 w 1728767"/>
              <a:gd name="connsiteY5197" fmla="*/ 1115863 h 1656843"/>
              <a:gd name="connsiteX5198" fmla="*/ 1700812 w 1728767"/>
              <a:gd name="connsiteY5198" fmla="*/ 1127043 h 1656843"/>
              <a:gd name="connsiteX5199" fmla="*/ 1691592 w 1728767"/>
              <a:gd name="connsiteY5199" fmla="*/ 1127043 h 1656843"/>
              <a:gd name="connsiteX5200" fmla="*/ 1691592 w 1728767"/>
              <a:gd name="connsiteY5200" fmla="*/ 1138223 h 1656843"/>
              <a:gd name="connsiteX5201" fmla="*/ 1682373 w 1728767"/>
              <a:gd name="connsiteY5201" fmla="*/ 1138223 h 1656843"/>
              <a:gd name="connsiteX5202" fmla="*/ 1682373 w 1728767"/>
              <a:gd name="connsiteY5202" fmla="*/ 1149764 h 1656843"/>
              <a:gd name="connsiteX5203" fmla="*/ 1672856 w 1728767"/>
              <a:gd name="connsiteY5203" fmla="*/ 1149764 h 1656843"/>
              <a:gd name="connsiteX5204" fmla="*/ 1672856 w 1728767"/>
              <a:gd name="connsiteY5204" fmla="*/ 1160944 h 1656843"/>
              <a:gd name="connsiteX5205" fmla="*/ 1674046 w 1728767"/>
              <a:gd name="connsiteY5205" fmla="*/ 1160944 h 1656843"/>
              <a:gd name="connsiteX5206" fmla="*/ 1681184 w 1728767"/>
              <a:gd name="connsiteY5206" fmla="*/ 1160944 h 1656843"/>
              <a:gd name="connsiteX5207" fmla="*/ 1672856 w 1728767"/>
              <a:gd name="connsiteY5207" fmla="*/ 1172125 h 1656843"/>
              <a:gd name="connsiteX5208" fmla="*/ 1672856 w 1728767"/>
              <a:gd name="connsiteY5208" fmla="*/ 1183305 h 1656843"/>
              <a:gd name="connsiteX5209" fmla="*/ 1663637 w 1728767"/>
              <a:gd name="connsiteY5209" fmla="*/ 1183305 h 1656843"/>
              <a:gd name="connsiteX5210" fmla="*/ 1663637 w 1728767"/>
              <a:gd name="connsiteY5210" fmla="*/ 1194846 h 1656843"/>
              <a:gd name="connsiteX5211" fmla="*/ 1654418 w 1728767"/>
              <a:gd name="connsiteY5211" fmla="*/ 1194846 h 1656843"/>
              <a:gd name="connsiteX5212" fmla="*/ 1645198 w 1728767"/>
              <a:gd name="connsiteY5212" fmla="*/ 1194846 h 1656843"/>
              <a:gd name="connsiteX5213" fmla="*/ 1645198 w 1728767"/>
              <a:gd name="connsiteY5213" fmla="*/ 1206026 h 1656843"/>
              <a:gd name="connsiteX5214" fmla="*/ 1635682 w 1728767"/>
              <a:gd name="connsiteY5214" fmla="*/ 1206026 h 1656843"/>
              <a:gd name="connsiteX5215" fmla="*/ 1626462 w 1728767"/>
              <a:gd name="connsiteY5215" fmla="*/ 1217206 h 1656843"/>
              <a:gd name="connsiteX5216" fmla="*/ 1626462 w 1728767"/>
              <a:gd name="connsiteY5216" fmla="*/ 1221923 h 1656843"/>
              <a:gd name="connsiteX5217" fmla="*/ 1626462 w 1728767"/>
              <a:gd name="connsiteY5217" fmla="*/ 1228387 h 1656843"/>
              <a:gd name="connsiteX5218" fmla="*/ 1617243 w 1728767"/>
              <a:gd name="connsiteY5218" fmla="*/ 1228387 h 1656843"/>
              <a:gd name="connsiteX5219" fmla="*/ 1608024 w 1728767"/>
              <a:gd name="connsiteY5219" fmla="*/ 1228387 h 1656843"/>
              <a:gd name="connsiteX5220" fmla="*/ 1598507 w 1728767"/>
              <a:gd name="connsiteY5220" fmla="*/ 1239567 h 1656843"/>
              <a:gd name="connsiteX5221" fmla="*/ 1589288 w 1728767"/>
              <a:gd name="connsiteY5221" fmla="*/ 1239567 h 1656843"/>
              <a:gd name="connsiteX5222" fmla="*/ 1580068 w 1728767"/>
              <a:gd name="connsiteY5222" fmla="*/ 1239567 h 1656843"/>
              <a:gd name="connsiteX5223" fmla="*/ 1570849 w 1728767"/>
              <a:gd name="connsiteY5223" fmla="*/ 1251108 h 1656843"/>
              <a:gd name="connsiteX5224" fmla="*/ 1561332 w 1728767"/>
              <a:gd name="connsiteY5224" fmla="*/ 1251108 h 1656843"/>
              <a:gd name="connsiteX5225" fmla="*/ 1552113 w 1728767"/>
              <a:gd name="connsiteY5225" fmla="*/ 1251108 h 1656843"/>
              <a:gd name="connsiteX5226" fmla="*/ 1542894 w 1728767"/>
              <a:gd name="connsiteY5226" fmla="*/ 1251108 h 1656843"/>
              <a:gd name="connsiteX5227" fmla="*/ 1542894 w 1728767"/>
              <a:gd name="connsiteY5227" fmla="*/ 1262288 h 1656843"/>
              <a:gd name="connsiteX5228" fmla="*/ 1533675 w 1728767"/>
              <a:gd name="connsiteY5228" fmla="*/ 1262288 h 1656843"/>
              <a:gd name="connsiteX5229" fmla="*/ 1524158 w 1728767"/>
              <a:gd name="connsiteY5229" fmla="*/ 1262288 h 1656843"/>
              <a:gd name="connsiteX5230" fmla="*/ 1514939 w 1728767"/>
              <a:gd name="connsiteY5230" fmla="*/ 1262288 h 1656843"/>
              <a:gd name="connsiteX5231" fmla="*/ 1505719 w 1728767"/>
              <a:gd name="connsiteY5231" fmla="*/ 1262288 h 1656843"/>
              <a:gd name="connsiteX5232" fmla="*/ 1496500 w 1728767"/>
              <a:gd name="connsiteY5232" fmla="*/ 1262288 h 1656843"/>
              <a:gd name="connsiteX5233" fmla="*/ 1486983 w 1728767"/>
              <a:gd name="connsiteY5233" fmla="*/ 1262288 h 1656843"/>
              <a:gd name="connsiteX5234" fmla="*/ 1477764 w 1728767"/>
              <a:gd name="connsiteY5234" fmla="*/ 1262288 h 1656843"/>
              <a:gd name="connsiteX5235" fmla="*/ 1468545 w 1728767"/>
              <a:gd name="connsiteY5235" fmla="*/ 1262288 h 1656843"/>
              <a:gd name="connsiteX5236" fmla="*/ 1459325 w 1728767"/>
              <a:gd name="connsiteY5236" fmla="*/ 1262288 h 1656843"/>
              <a:gd name="connsiteX5237" fmla="*/ 1449809 w 1728767"/>
              <a:gd name="connsiteY5237" fmla="*/ 1262288 h 1656843"/>
              <a:gd name="connsiteX5238" fmla="*/ 1440589 w 1728767"/>
              <a:gd name="connsiteY5238" fmla="*/ 1262288 h 1656843"/>
              <a:gd name="connsiteX5239" fmla="*/ 1431370 w 1728767"/>
              <a:gd name="connsiteY5239" fmla="*/ 1262288 h 1656843"/>
              <a:gd name="connsiteX5240" fmla="*/ 1422151 w 1728767"/>
              <a:gd name="connsiteY5240" fmla="*/ 1262288 h 1656843"/>
              <a:gd name="connsiteX5241" fmla="*/ 1412634 w 1728767"/>
              <a:gd name="connsiteY5241" fmla="*/ 1262288 h 1656843"/>
              <a:gd name="connsiteX5242" fmla="*/ 1403415 w 1728767"/>
              <a:gd name="connsiteY5242" fmla="*/ 1262288 h 1656843"/>
              <a:gd name="connsiteX5243" fmla="*/ 1403415 w 1728767"/>
              <a:gd name="connsiteY5243" fmla="*/ 1251108 h 1656843"/>
              <a:gd name="connsiteX5244" fmla="*/ 1394196 w 1728767"/>
              <a:gd name="connsiteY5244" fmla="*/ 1251108 h 1656843"/>
              <a:gd name="connsiteX5245" fmla="*/ 1384976 w 1728767"/>
              <a:gd name="connsiteY5245" fmla="*/ 1251108 h 1656843"/>
              <a:gd name="connsiteX5246" fmla="*/ 1375460 w 1728767"/>
              <a:gd name="connsiteY5246" fmla="*/ 1251108 h 1656843"/>
              <a:gd name="connsiteX5247" fmla="*/ 1366240 w 1728767"/>
              <a:gd name="connsiteY5247" fmla="*/ 1251108 h 1656843"/>
              <a:gd name="connsiteX5248" fmla="*/ 1357021 w 1728767"/>
              <a:gd name="connsiteY5248" fmla="*/ 1239567 h 1656843"/>
              <a:gd name="connsiteX5249" fmla="*/ 1347802 w 1728767"/>
              <a:gd name="connsiteY5249" fmla="*/ 1239567 h 1656843"/>
              <a:gd name="connsiteX5250" fmla="*/ 1338285 w 1728767"/>
              <a:gd name="connsiteY5250" fmla="*/ 1239567 h 1656843"/>
              <a:gd name="connsiteX5251" fmla="*/ 1329066 w 1728767"/>
              <a:gd name="connsiteY5251" fmla="*/ 1239567 h 1656843"/>
              <a:gd name="connsiteX5252" fmla="*/ 1329066 w 1728767"/>
              <a:gd name="connsiteY5252" fmla="*/ 1228387 h 1656843"/>
              <a:gd name="connsiteX5253" fmla="*/ 1329066 w 1728767"/>
              <a:gd name="connsiteY5253" fmla="*/ 1217206 h 1656843"/>
              <a:gd name="connsiteX5254" fmla="*/ 1319846 w 1728767"/>
              <a:gd name="connsiteY5254" fmla="*/ 1228387 h 1656843"/>
              <a:gd name="connsiteX5255" fmla="*/ 1310330 w 1728767"/>
              <a:gd name="connsiteY5255" fmla="*/ 1228387 h 1656843"/>
              <a:gd name="connsiteX5256" fmla="*/ 1301110 w 1728767"/>
              <a:gd name="connsiteY5256" fmla="*/ 1228387 h 1656843"/>
              <a:gd name="connsiteX5257" fmla="*/ 1291891 w 1728767"/>
              <a:gd name="connsiteY5257" fmla="*/ 1217206 h 1656843"/>
              <a:gd name="connsiteX5258" fmla="*/ 1282672 w 1728767"/>
              <a:gd name="connsiteY5258" fmla="*/ 1217206 h 1656843"/>
              <a:gd name="connsiteX5259" fmla="*/ 1273155 w 1728767"/>
              <a:gd name="connsiteY5259" fmla="*/ 1217206 h 1656843"/>
              <a:gd name="connsiteX5260" fmla="*/ 1263936 w 1728767"/>
              <a:gd name="connsiteY5260" fmla="*/ 1217206 h 1656843"/>
              <a:gd name="connsiteX5261" fmla="*/ 1254717 w 1728767"/>
              <a:gd name="connsiteY5261" fmla="*/ 1217206 h 1656843"/>
              <a:gd name="connsiteX5262" fmla="*/ 1254717 w 1728767"/>
              <a:gd name="connsiteY5262" fmla="*/ 1210743 h 1656843"/>
              <a:gd name="connsiteX5263" fmla="*/ 1254717 w 1728767"/>
              <a:gd name="connsiteY5263" fmla="*/ 1206026 h 1656843"/>
              <a:gd name="connsiteX5264" fmla="*/ 1245497 w 1728767"/>
              <a:gd name="connsiteY5264" fmla="*/ 1206026 h 1656843"/>
              <a:gd name="connsiteX5265" fmla="*/ 1236278 w 1728767"/>
              <a:gd name="connsiteY5265" fmla="*/ 1206026 h 1656843"/>
              <a:gd name="connsiteX5266" fmla="*/ 1235089 w 1728767"/>
              <a:gd name="connsiteY5266" fmla="*/ 1206026 h 1656843"/>
              <a:gd name="connsiteX5267" fmla="*/ 1230330 w 1728767"/>
              <a:gd name="connsiteY5267" fmla="*/ 1206026 h 1656843"/>
              <a:gd name="connsiteX5268" fmla="*/ 1226761 w 1728767"/>
              <a:gd name="connsiteY5268" fmla="*/ 1206026 h 1656843"/>
              <a:gd name="connsiteX5269" fmla="*/ 1217542 w 1728767"/>
              <a:gd name="connsiteY5269" fmla="*/ 1194846 h 1656843"/>
              <a:gd name="connsiteX5270" fmla="*/ 1208323 w 1728767"/>
              <a:gd name="connsiteY5270" fmla="*/ 1194846 h 1656843"/>
              <a:gd name="connsiteX5271" fmla="*/ 1199103 w 1728767"/>
              <a:gd name="connsiteY5271" fmla="*/ 1194846 h 1656843"/>
              <a:gd name="connsiteX5272" fmla="*/ 1199103 w 1728767"/>
              <a:gd name="connsiteY5272" fmla="*/ 1190518 h 1656843"/>
              <a:gd name="connsiteX5273" fmla="*/ 1199103 w 1728767"/>
              <a:gd name="connsiteY5273" fmla="*/ 1189977 h 1656843"/>
              <a:gd name="connsiteX5274" fmla="*/ 1199103 w 1728767"/>
              <a:gd name="connsiteY5274" fmla="*/ 1183305 h 1656843"/>
              <a:gd name="connsiteX5275" fmla="*/ 1189587 w 1728767"/>
              <a:gd name="connsiteY5275" fmla="*/ 1183305 h 1656843"/>
              <a:gd name="connsiteX5276" fmla="*/ 1180367 w 1728767"/>
              <a:gd name="connsiteY5276" fmla="*/ 1183305 h 1656843"/>
              <a:gd name="connsiteX5277" fmla="*/ 1171148 w 1728767"/>
              <a:gd name="connsiteY5277" fmla="*/ 1183305 h 1656843"/>
              <a:gd name="connsiteX5278" fmla="*/ 1161929 w 1728767"/>
              <a:gd name="connsiteY5278" fmla="*/ 1172125 h 1656843"/>
              <a:gd name="connsiteX5279" fmla="*/ 1152412 w 1728767"/>
              <a:gd name="connsiteY5279" fmla="*/ 1172125 h 1656843"/>
              <a:gd name="connsiteX5280" fmla="*/ 1143193 w 1728767"/>
              <a:gd name="connsiteY5280" fmla="*/ 1172125 h 1656843"/>
              <a:gd name="connsiteX5281" fmla="*/ 1133974 w 1728767"/>
              <a:gd name="connsiteY5281" fmla="*/ 1160944 h 1656843"/>
              <a:gd name="connsiteX5282" fmla="*/ 1133974 w 1728767"/>
              <a:gd name="connsiteY5282" fmla="*/ 1165137 h 1656843"/>
              <a:gd name="connsiteX5283" fmla="*/ 1133974 w 1728767"/>
              <a:gd name="connsiteY5283" fmla="*/ 1165661 h 1656843"/>
              <a:gd name="connsiteX5284" fmla="*/ 1133974 w 1728767"/>
              <a:gd name="connsiteY5284" fmla="*/ 1172125 h 1656843"/>
              <a:gd name="connsiteX5285" fmla="*/ 1143193 w 1728767"/>
              <a:gd name="connsiteY5285" fmla="*/ 1172125 h 1656843"/>
              <a:gd name="connsiteX5286" fmla="*/ 1143193 w 1728767"/>
              <a:gd name="connsiteY5286" fmla="*/ 1183305 h 1656843"/>
              <a:gd name="connsiteX5287" fmla="*/ 1146650 w 1728767"/>
              <a:gd name="connsiteY5287" fmla="*/ 1183305 h 1656843"/>
              <a:gd name="connsiteX5288" fmla="*/ 1147803 w 1728767"/>
              <a:gd name="connsiteY5288" fmla="*/ 1183305 h 1656843"/>
              <a:gd name="connsiteX5289" fmla="*/ 1148955 w 1728767"/>
              <a:gd name="connsiteY5289" fmla="*/ 1183305 h 1656843"/>
              <a:gd name="connsiteX5290" fmla="*/ 1150107 w 1728767"/>
              <a:gd name="connsiteY5290" fmla="*/ 1183305 h 1656843"/>
              <a:gd name="connsiteX5291" fmla="*/ 1152412 w 1728767"/>
              <a:gd name="connsiteY5291" fmla="*/ 1183305 h 1656843"/>
              <a:gd name="connsiteX5292" fmla="*/ 1158360 w 1728767"/>
              <a:gd name="connsiteY5292" fmla="*/ 1183305 h 1656843"/>
              <a:gd name="connsiteX5293" fmla="*/ 1161929 w 1728767"/>
              <a:gd name="connsiteY5293" fmla="*/ 1183305 h 1656843"/>
              <a:gd name="connsiteX5294" fmla="*/ 1161929 w 1728767"/>
              <a:gd name="connsiteY5294" fmla="*/ 1194846 h 1656843"/>
              <a:gd name="connsiteX5295" fmla="*/ 1159550 w 1728767"/>
              <a:gd name="connsiteY5295" fmla="*/ 1194846 h 1656843"/>
              <a:gd name="connsiteX5296" fmla="*/ 1152412 w 1728767"/>
              <a:gd name="connsiteY5296" fmla="*/ 1194846 h 1656843"/>
              <a:gd name="connsiteX5297" fmla="*/ 1152412 w 1728767"/>
              <a:gd name="connsiteY5297" fmla="*/ 1206026 h 1656843"/>
              <a:gd name="connsiteX5298" fmla="*/ 1155981 w 1728767"/>
              <a:gd name="connsiteY5298" fmla="*/ 1206026 h 1656843"/>
              <a:gd name="connsiteX5299" fmla="*/ 1158360 w 1728767"/>
              <a:gd name="connsiteY5299" fmla="*/ 1206026 h 1656843"/>
              <a:gd name="connsiteX5300" fmla="*/ 1161929 w 1728767"/>
              <a:gd name="connsiteY5300" fmla="*/ 1206026 h 1656843"/>
              <a:gd name="connsiteX5301" fmla="*/ 1152412 w 1728767"/>
              <a:gd name="connsiteY5301" fmla="*/ 1217206 h 1656843"/>
              <a:gd name="connsiteX5302" fmla="*/ 1161929 w 1728767"/>
              <a:gd name="connsiteY5302" fmla="*/ 1217206 h 1656843"/>
              <a:gd name="connsiteX5303" fmla="*/ 1161929 w 1728767"/>
              <a:gd name="connsiteY5303" fmla="*/ 1228387 h 1656843"/>
              <a:gd name="connsiteX5304" fmla="*/ 1165386 w 1728767"/>
              <a:gd name="connsiteY5304" fmla="*/ 1228387 h 1656843"/>
              <a:gd name="connsiteX5305" fmla="*/ 1171148 w 1728767"/>
              <a:gd name="connsiteY5305" fmla="*/ 1228387 h 1656843"/>
              <a:gd name="connsiteX5306" fmla="*/ 1171148 w 1728767"/>
              <a:gd name="connsiteY5306" fmla="*/ 1224194 h 1656843"/>
              <a:gd name="connsiteX5307" fmla="*/ 1171148 w 1728767"/>
              <a:gd name="connsiteY5307" fmla="*/ 1223670 h 1656843"/>
              <a:gd name="connsiteX5308" fmla="*/ 1171148 w 1728767"/>
              <a:gd name="connsiteY5308" fmla="*/ 1223495 h 1656843"/>
              <a:gd name="connsiteX5309" fmla="*/ 1171148 w 1728767"/>
              <a:gd name="connsiteY5309" fmla="*/ 1217206 h 1656843"/>
              <a:gd name="connsiteX5310" fmla="*/ 1174605 w 1728767"/>
              <a:gd name="connsiteY5310" fmla="*/ 1217206 h 1656843"/>
              <a:gd name="connsiteX5311" fmla="*/ 1180367 w 1728767"/>
              <a:gd name="connsiteY5311" fmla="*/ 1217206 h 1656843"/>
              <a:gd name="connsiteX5312" fmla="*/ 1180367 w 1728767"/>
              <a:gd name="connsiteY5312" fmla="*/ 1228387 h 1656843"/>
              <a:gd name="connsiteX5313" fmla="*/ 1184977 w 1728767"/>
              <a:gd name="connsiteY5313" fmla="*/ 1232579 h 1656843"/>
              <a:gd name="connsiteX5314" fmla="*/ 1185899 w 1728767"/>
              <a:gd name="connsiteY5314" fmla="*/ 1231741 h 1656843"/>
              <a:gd name="connsiteX5315" fmla="*/ 1189587 w 1728767"/>
              <a:gd name="connsiteY5315" fmla="*/ 1239567 h 1656843"/>
              <a:gd name="connsiteX5316" fmla="*/ 1189587 w 1728767"/>
              <a:gd name="connsiteY5316" fmla="*/ 1251108 h 1656843"/>
              <a:gd name="connsiteX5317" fmla="*/ 1199103 w 1728767"/>
              <a:gd name="connsiteY5317" fmla="*/ 1251108 h 1656843"/>
              <a:gd name="connsiteX5318" fmla="*/ 1199103 w 1728767"/>
              <a:gd name="connsiteY5318" fmla="*/ 1252505 h 1656843"/>
              <a:gd name="connsiteX5319" fmla="*/ 1199103 w 1728767"/>
              <a:gd name="connsiteY5319" fmla="*/ 1257571 h 1656843"/>
              <a:gd name="connsiteX5320" fmla="*/ 1199103 w 1728767"/>
              <a:gd name="connsiteY5320" fmla="*/ 1258095 h 1656843"/>
              <a:gd name="connsiteX5321" fmla="*/ 1199103 w 1728767"/>
              <a:gd name="connsiteY5321" fmla="*/ 1262288 h 1656843"/>
              <a:gd name="connsiteX5322" fmla="*/ 1204865 w 1728767"/>
              <a:gd name="connsiteY5322" fmla="*/ 1262288 h 1656843"/>
              <a:gd name="connsiteX5323" fmla="*/ 1208323 w 1728767"/>
              <a:gd name="connsiteY5323" fmla="*/ 1262288 h 1656843"/>
              <a:gd name="connsiteX5324" fmla="*/ 1208323 w 1728767"/>
              <a:gd name="connsiteY5324" fmla="*/ 1273468 h 1656843"/>
              <a:gd name="connsiteX5325" fmla="*/ 1217542 w 1728767"/>
              <a:gd name="connsiteY5325" fmla="*/ 1273468 h 1656843"/>
              <a:gd name="connsiteX5326" fmla="*/ 1217542 w 1728767"/>
              <a:gd name="connsiteY5326" fmla="*/ 1285009 h 1656843"/>
              <a:gd name="connsiteX5327" fmla="*/ 1217542 w 1728767"/>
              <a:gd name="connsiteY5327" fmla="*/ 1296190 h 1656843"/>
              <a:gd name="connsiteX5328" fmla="*/ 1220999 w 1728767"/>
              <a:gd name="connsiteY5328" fmla="*/ 1296190 h 1656843"/>
              <a:gd name="connsiteX5329" fmla="*/ 1226761 w 1728767"/>
              <a:gd name="connsiteY5329" fmla="*/ 1296190 h 1656843"/>
              <a:gd name="connsiteX5330" fmla="*/ 1226761 w 1728767"/>
              <a:gd name="connsiteY5330" fmla="*/ 1307370 h 1656843"/>
              <a:gd name="connsiteX5331" fmla="*/ 1227951 w 1728767"/>
              <a:gd name="connsiteY5331" fmla="*/ 1307370 h 1656843"/>
              <a:gd name="connsiteX5332" fmla="*/ 1229141 w 1728767"/>
              <a:gd name="connsiteY5332" fmla="*/ 1307370 h 1656843"/>
              <a:gd name="connsiteX5333" fmla="*/ 1230330 w 1728767"/>
              <a:gd name="connsiteY5333" fmla="*/ 1307370 h 1656843"/>
              <a:gd name="connsiteX5334" fmla="*/ 1236278 w 1728767"/>
              <a:gd name="connsiteY5334" fmla="*/ 1307370 h 1656843"/>
              <a:gd name="connsiteX5335" fmla="*/ 1236278 w 1728767"/>
              <a:gd name="connsiteY5335" fmla="*/ 1318550 h 1656843"/>
              <a:gd name="connsiteX5336" fmla="*/ 1245497 w 1728767"/>
              <a:gd name="connsiteY5336" fmla="*/ 1318550 h 1656843"/>
              <a:gd name="connsiteX5337" fmla="*/ 1245497 w 1728767"/>
              <a:gd name="connsiteY5337" fmla="*/ 1330091 h 1656843"/>
              <a:gd name="connsiteX5338" fmla="*/ 1245497 w 1728767"/>
              <a:gd name="connsiteY5338" fmla="*/ 1341271 h 1656843"/>
              <a:gd name="connsiteX5339" fmla="*/ 1248955 w 1728767"/>
              <a:gd name="connsiteY5339" fmla="*/ 1341271 h 1656843"/>
              <a:gd name="connsiteX5340" fmla="*/ 1250107 w 1728767"/>
              <a:gd name="connsiteY5340" fmla="*/ 1341271 h 1656843"/>
              <a:gd name="connsiteX5341" fmla="*/ 1251259 w 1728767"/>
              <a:gd name="connsiteY5341" fmla="*/ 1341271 h 1656843"/>
              <a:gd name="connsiteX5342" fmla="*/ 1254717 w 1728767"/>
              <a:gd name="connsiteY5342" fmla="*/ 1341271 h 1656843"/>
              <a:gd name="connsiteX5343" fmla="*/ 1254717 w 1728767"/>
              <a:gd name="connsiteY5343" fmla="*/ 1352452 h 1656843"/>
              <a:gd name="connsiteX5344" fmla="*/ 1254717 w 1728767"/>
              <a:gd name="connsiteY5344" fmla="*/ 1353849 h 1656843"/>
              <a:gd name="connsiteX5345" fmla="*/ 1254717 w 1728767"/>
              <a:gd name="connsiteY5345" fmla="*/ 1358915 h 1656843"/>
              <a:gd name="connsiteX5346" fmla="*/ 1254717 w 1728767"/>
              <a:gd name="connsiteY5346" fmla="*/ 1359439 h 1656843"/>
              <a:gd name="connsiteX5347" fmla="*/ 1254717 w 1728767"/>
              <a:gd name="connsiteY5347" fmla="*/ 1363632 h 1656843"/>
              <a:gd name="connsiteX5348" fmla="*/ 1254717 w 1728767"/>
              <a:gd name="connsiteY5348" fmla="*/ 1365074 h 1656843"/>
              <a:gd name="connsiteX5349" fmla="*/ 1254717 w 1728767"/>
              <a:gd name="connsiteY5349" fmla="*/ 1370304 h 1656843"/>
              <a:gd name="connsiteX5350" fmla="*/ 1254717 w 1728767"/>
              <a:gd name="connsiteY5350" fmla="*/ 1370845 h 1656843"/>
              <a:gd name="connsiteX5351" fmla="*/ 1254717 w 1728767"/>
              <a:gd name="connsiteY5351" fmla="*/ 1375173 h 1656843"/>
              <a:gd name="connsiteX5352" fmla="*/ 1253564 w 1728767"/>
              <a:gd name="connsiteY5352" fmla="*/ 1375173 h 1656843"/>
              <a:gd name="connsiteX5353" fmla="*/ 1251259 w 1728767"/>
              <a:gd name="connsiteY5353" fmla="*/ 1375173 h 1656843"/>
              <a:gd name="connsiteX5354" fmla="*/ 1245497 w 1728767"/>
              <a:gd name="connsiteY5354" fmla="*/ 1375173 h 1656843"/>
              <a:gd name="connsiteX5355" fmla="*/ 1245497 w 1728767"/>
              <a:gd name="connsiteY5355" fmla="*/ 1376570 h 1656843"/>
              <a:gd name="connsiteX5356" fmla="*/ 1245497 w 1728767"/>
              <a:gd name="connsiteY5356" fmla="*/ 1379365 h 1656843"/>
              <a:gd name="connsiteX5357" fmla="*/ 1245497 w 1728767"/>
              <a:gd name="connsiteY5357" fmla="*/ 1379889 h 1656843"/>
              <a:gd name="connsiteX5358" fmla="*/ 1245497 w 1728767"/>
              <a:gd name="connsiteY5358" fmla="*/ 1386353 h 1656843"/>
              <a:gd name="connsiteX5359" fmla="*/ 1236278 w 1728767"/>
              <a:gd name="connsiteY5359" fmla="*/ 1397533 h 1656843"/>
              <a:gd name="connsiteX5360" fmla="*/ 1236278 w 1728767"/>
              <a:gd name="connsiteY5360" fmla="*/ 1408714 h 1656843"/>
              <a:gd name="connsiteX5361" fmla="*/ 1236278 w 1728767"/>
              <a:gd name="connsiteY5361" fmla="*/ 1420254 h 1656843"/>
              <a:gd name="connsiteX5362" fmla="*/ 1235089 w 1728767"/>
              <a:gd name="connsiteY5362" fmla="*/ 1420254 h 1656843"/>
              <a:gd name="connsiteX5363" fmla="*/ 1229141 w 1728767"/>
              <a:gd name="connsiteY5363" fmla="*/ 1420254 h 1656843"/>
              <a:gd name="connsiteX5364" fmla="*/ 1226761 w 1728767"/>
              <a:gd name="connsiteY5364" fmla="*/ 1420254 h 1656843"/>
              <a:gd name="connsiteX5365" fmla="*/ 1217542 w 1728767"/>
              <a:gd name="connsiteY5365" fmla="*/ 1420254 h 1656843"/>
              <a:gd name="connsiteX5366" fmla="*/ 1217542 w 1728767"/>
              <a:gd name="connsiteY5366" fmla="*/ 1408714 h 1656843"/>
              <a:gd name="connsiteX5367" fmla="*/ 1218695 w 1728767"/>
              <a:gd name="connsiteY5367" fmla="*/ 1408714 h 1656843"/>
              <a:gd name="connsiteX5368" fmla="*/ 1226761 w 1728767"/>
              <a:gd name="connsiteY5368" fmla="*/ 1408714 h 1656843"/>
              <a:gd name="connsiteX5369" fmla="*/ 1226761 w 1728767"/>
              <a:gd name="connsiteY5369" fmla="*/ 1397533 h 1656843"/>
              <a:gd name="connsiteX5370" fmla="*/ 1236278 w 1728767"/>
              <a:gd name="connsiteY5370" fmla="*/ 1386353 h 1656843"/>
              <a:gd name="connsiteX5371" fmla="*/ 1226761 w 1728767"/>
              <a:gd name="connsiteY5371" fmla="*/ 1386353 h 1656843"/>
              <a:gd name="connsiteX5372" fmla="*/ 1217542 w 1728767"/>
              <a:gd name="connsiteY5372" fmla="*/ 1397533 h 1656843"/>
              <a:gd name="connsiteX5373" fmla="*/ 1217542 w 1728767"/>
              <a:gd name="connsiteY5373" fmla="*/ 1402250 h 1656843"/>
              <a:gd name="connsiteX5374" fmla="*/ 1217542 w 1728767"/>
              <a:gd name="connsiteY5374" fmla="*/ 1408714 h 1656843"/>
              <a:gd name="connsiteX5375" fmla="*/ 1208323 w 1728767"/>
              <a:gd name="connsiteY5375" fmla="*/ 1408714 h 1656843"/>
              <a:gd name="connsiteX5376" fmla="*/ 1208323 w 1728767"/>
              <a:gd name="connsiteY5376" fmla="*/ 1415386 h 1656843"/>
              <a:gd name="connsiteX5377" fmla="*/ 1208323 w 1728767"/>
              <a:gd name="connsiteY5377" fmla="*/ 1415927 h 1656843"/>
              <a:gd name="connsiteX5378" fmla="*/ 1208323 w 1728767"/>
              <a:gd name="connsiteY5378" fmla="*/ 1420254 h 1656843"/>
              <a:gd name="connsiteX5379" fmla="*/ 1207170 w 1728767"/>
              <a:gd name="connsiteY5379" fmla="*/ 1420254 h 1656843"/>
              <a:gd name="connsiteX5380" fmla="*/ 1200256 w 1728767"/>
              <a:gd name="connsiteY5380" fmla="*/ 1420254 h 1656843"/>
              <a:gd name="connsiteX5381" fmla="*/ 1199103 w 1728767"/>
              <a:gd name="connsiteY5381" fmla="*/ 1420254 h 1656843"/>
              <a:gd name="connsiteX5382" fmla="*/ 1189587 w 1728767"/>
              <a:gd name="connsiteY5382" fmla="*/ 1420254 h 1656843"/>
              <a:gd name="connsiteX5383" fmla="*/ 1189587 w 1728767"/>
              <a:gd name="connsiteY5383" fmla="*/ 1415927 h 1656843"/>
              <a:gd name="connsiteX5384" fmla="*/ 1189587 w 1728767"/>
              <a:gd name="connsiteY5384" fmla="*/ 1415386 h 1656843"/>
              <a:gd name="connsiteX5385" fmla="*/ 1189587 w 1728767"/>
              <a:gd name="connsiteY5385" fmla="*/ 1408714 h 1656843"/>
              <a:gd name="connsiteX5386" fmla="*/ 1189587 w 1728767"/>
              <a:gd name="connsiteY5386" fmla="*/ 1420254 h 1656843"/>
              <a:gd name="connsiteX5387" fmla="*/ 1199103 w 1728767"/>
              <a:gd name="connsiteY5387" fmla="*/ 1420254 h 1656843"/>
              <a:gd name="connsiteX5388" fmla="*/ 1199103 w 1728767"/>
              <a:gd name="connsiteY5388" fmla="*/ 1421652 h 1656843"/>
              <a:gd name="connsiteX5389" fmla="*/ 1199103 w 1728767"/>
              <a:gd name="connsiteY5389" fmla="*/ 1431435 h 1656843"/>
              <a:gd name="connsiteX5390" fmla="*/ 1208323 w 1728767"/>
              <a:gd name="connsiteY5390" fmla="*/ 1431435 h 1656843"/>
              <a:gd name="connsiteX5391" fmla="*/ 1208323 w 1728767"/>
              <a:gd name="connsiteY5391" fmla="*/ 1442615 h 1656843"/>
              <a:gd name="connsiteX5392" fmla="*/ 1208323 w 1728767"/>
              <a:gd name="connsiteY5392" fmla="*/ 1444012 h 1656843"/>
              <a:gd name="connsiteX5393" fmla="*/ 1208323 w 1728767"/>
              <a:gd name="connsiteY5393" fmla="*/ 1453795 h 1656843"/>
              <a:gd name="connsiteX5394" fmla="*/ 1207170 w 1728767"/>
              <a:gd name="connsiteY5394" fmla="*/ 1453795 h 1656843"/>
              <a:gd name="connsiteX5395" fmla="*/ 1204865 w 1728767"/>
              <a:gd name="connsiteY5395" fmla="*/ 1453795 h 1656843"/>
              <a:gd name="connsiteX5396" fmla="*/ 1199103 w 1728767"/>
              <a:gd name="connsiteY5396" fmla="*/ 1453795 h 1656843"/>
              <a:gd name="connsiteX5397" fmla="*/ 1199103 w 1728767"/>
              <a:gd name="connsiteY5397" fmla="*/ 1465336 h 1656843"/>
              <a:gd name="connsiteX5398" fmla="*/ 1189587 w 1728767"/>
              <a:gd name="connsiteY5398" fmla="*/ 1476516 h 1656843"/>
              <a:gd name="connsiteX5399" fmla="*/ 1180367 w 1728767"/>
              <a:gd name="connsiteY5399" fmla="*/ 1476516 h 1656843"/>
              <a:gd name="connsiteX5400" fmla="*/ 1171148 w 1728767"/>
              <a:gd name="connsiteY5400" fmla="*/ 1476516 h 1656843"/>
              <a:gd name="connsiteX5401" fmla="*/ 1171148 w 1728767"/>
              <a:gd name="connsiteY5401" fmla="*/ 1465336 h 1656843"/>
              <a:gd name="connsiteX5402" fmla="*/ 1171148 w 1728767"/>
              <a:gd name="connsiteY5402" fmla="*/ 1453795 h 1656843"/>
              <a:gd name="connsiteX5403" fmla="*/ 1174605 w 1728767"/>
              <a:gd name="connsiteY5403" fmla="*/ 1453795 h 1656843"/>
              <a:gd name="connsiteX5404" fmla="*/ 1180367 w 1728767"/>
              <a:gd name="connsiteY5404" fmla="*/ 1453795 h 1656843"/>
              <a:gd name="connsiteX5405" fmla="*/ 1189587 w 1728767"/>
              <a:gd name="connsiteY5405" fmla="*/ 1453795 h 1656843"/>
              <a:gd name="connsiteX5406" fmla="*/ 1189587 w 1728767"/>
              <a:gd name="connsiteY5406" fmla="*/ 1442615 h 1656843"/>
              <a:gd name="connsiteX5407" fmla="*/ 1189587 w 1728767"/>
              <a:gd name="connsiteY5407" fmla="*/ 1431435 h 1656843"/>
              <a:gd name="connsiteX5408" fmla="*/ 1189587 w 1728767"/>
              <a:gd name="connsiteY5408" fmla="*/ 1442615 h 1656843"/>
              <a:gd name="connsiteX5409" fmla="*/ 1188434 w 1728767"/>
              <a:gd name="connsiteY5409" fmla="*/ 1442615 h 1656843"/>
              <a:gd name="connsiteX5410" fmla="*/ 1187282 w 1728767"/>
              <a:gd name="connsiteY5410" fmla="*/ 1442615 h 1656843"/>
              <a:gd name="connsiteX5411" fmla="*/ 1180367 w 1728767"/>
              <a:gd name="connsiteY5411" fmla="*/ 1442615 h 1656843"/>
              <a:gd name="connsiteX5412" fmla="*/ 1180367 w 1728767"/>
              <a:gd name="connsiteY5412" fmla="*/ 1431435 h 1656843"/>
              <a:gd name="connsiteX5413" fmla="*/ 1171148 w 1728767"/>
              <a:gd name="connsiteY5413" fmla="*/ 1431435 h 1656843"/>
              <a:gd name="connsiteX5414" fmla="*/ 1161929 w 1728767"/>
              <a:gd name="connsiteY5414" fmla="*/ 1431435 h 1656843"/>
              <a:gd name="connsiteX5415" fmla="*/ 1161929 w 1728767"/>
              <a:gd name="connsiteY5415" fmla="*/ 1442615 h 1656843"/>
              <a:gd name="connsiteX5416" fmla="*/ 1163081 w 1728767"/>
              <a:gd name="connsiteY5416" fmla="*/ 1442615 h 1656843"/>
              <a:gd name="connsiteX5417" fmla="*/ 1167691 w 1728767"/>
              <a:gd name="connsiteY5417" fmla="*/ 1442615 h 1656843"/>
              <a:gd name="connsiteX5418" fmla="*/ 1171148 w 1728767"/>
              <a:gd name="connsiteY5418" fmla="*/ 1442615 h 1656843"/>
              <a:gd name="connsiteX5419" fmla="*/ 1171148 w 1728767"/>
              <a:gd name="connsiteY5419" fmla="*/ 1453795 h 1656843"/>
              <a:gd name="connsiteX5420" fmla="*/ 1165386 w 1728767"/>
              <a:gd name="connsiteY5420" fmla="*/ 1453795 h 1656843"/>
              <a:gd name="connsiteX5421" fmla="*/ 1161929 w 1728767"/>
              <a:gd name="connsiteY5421" fmla="*/ 1453795 h 1656843"/>
              <a:gd name="connsiteX5422" fmla="*/ 1161929 w 1728767"/>
              <a:gd name="connsiteY5422" fmla="*/ 1465336 h 1656843"/>
              <a:gd name="connsiteX5423" fmla="*/ 1161929 w 1728767"/>
              <a:gd name="connsiteY5423" fmla="*/ 1476516 h 1656843"/>
              <a:gd name="connsiteX5424" fmla="*/ 1152412 w 1728767"/>
              <a:gd name="connsiteY5424" fmla="*/ 1476516 h 1656843"/>
              <a:gd name="connsiteX5425" fmla="*/ 1152412 w 1728767"/>
              <a:gd name="connsiteY5425" fmla="*/ 1487697 h 1656843"/>
              <a:gd name="connsiteX5426" fmla="*/ 1161929 w 1728767"/>
              <a:gd name="connsiteY5426" fmla="*/ 1487697 h 1656843"/>
              <a:gd name="connsiteX5427" fmla="*/ 1152412 w 1728767"/>
              <a:gd name="connsiteY5427" fmla="*/ 1498877 h 1656843"/>
              <a:gd name="connsiteX5428" fmla="*/ 1143193 w 1728767"/>
              <a:gd name="connsiteY5428" fmla="*/ 1510418 h 1656843"/>
              <a:gd name="connsiteX5429" fmla="*/ 1143193 w 1728767"/>
              <a:gd name="connsiteY5429" fmla="*/ 1498877 h 1656843"/>
              <a:gd name="connsiteX5430" fmla="*/ 1133974 w 1728767"/>
              <a:gd name="connsiteY5430" fmla="*/ 1498877 h 1656843"/>
              <a:gd name="connsiteX5431" fmla="*/ 1133974 w 1728767"/>
              <a:gd name="connsiteY5431" fmla="*/ 1503746 h 1656843"/>
              <a:gd name="connsiteX5432" fmla="*/ 1133974 w 1728767"/>
              <a:gd name="connsiteY5432" fmla="*/ 1505549 h 1656843"/>
              <a:gd name="connsiteX5433" fmla="*/ 1133974 w 1728767"/>
              <a:gd name="connsiteY5433" fmla="*/ 1506090 h 1656843"/>
              <a:gd name="connsiteX5434" fmla="*/ 1133974 w 1728767"/>
              <a:gd name="connsiteY5434" fmla="*/ 1510418 h 1656843"/>
              <a:gd name="connsiteX5435" fmla="*/ 1133974 w 1728767"/>
              <a:gd name="connsiteY5435" fmla="*/ 1511815 h 1656843"/>
              <a:gd name="connsiteX5436" fmla="*/ 1133974 w 1728767"/>
              <a:gd name="connsiteY5436" fmla="*/ 1516881 h 1656843"/>
              <a:gd name="connsiteX5437" fmla="*/ 1133974 w 1728767"/>
              <a:gd name="connsiteY5437" fmla="*/ 1517406 h 1656843"/>
              <a:gd name="connsiteX5438" fmla="*/ 1133974 w 1728767"/>
              <a:gd name="connsiteY5438" fmla="*/ 1520201 h 1656843"/>
              <a:gd name="connsiteX5439" fmla="*/ 1133974 w 1728767"/>
              <a:gd name="connsiteY5439" fmla="*/ 1521598 h 1656843"/>
              <a:gd name="connsiteX5440" fmla="*/ 1115238 w 1728767"/>
              <a:gd name="connsiteY5440" fmla="*/ 1521598 h 1656843"/>
              <a:gd name="connsiteX5441" fmla="*/ 1115238 w 1728767"/>
              <a:gd name="connsiteY5441" fmla="*/ 1532778 h 1656843"/>
              <a:gd name="connsiteX5442" fmla="*/ 1114085 w 1728767"/>
              <a:gd name="connsiteY5442" fmla="*/ 1532778 h 1656843"/>
              <a:gd name="connsiteX5443" fmla="*/ 1110628 w 1728767"/>
              <a:gd name="connsiteY5443" fmla="*/ 1532778 h 1656843"/>
              <a:gd name="connsiteX5444" fmla="*/ 1106018 w 1728767"/>
              <a:gd name="connsiteY5444" fmla="*/ 1532778 h 1656843"/>
              <a:gd name="connsiteX5445" fmla="*/ 1096799 w 1728767"/>
              <a:gd name="connsiteY5445" fmla="*/ 1532778 h 1656843"/>
              <a:gd name="connsiteX5446" fmla="*/ 1096799 w 1728767"/>
              <a:gd name="connsiteY5446" fmla="*/ 1521598 h 1656843"/>
              <a:gd name="connsiteX5447" fmla="*/ 1096799 w 1728767"/>
              <a:gd name="connsiteY5447" fmla="*/ 1529983 h 1656843"/>
              <a:gd name="connsiteX5448" fmla="*/ 1096799 w 1728767"/>
              <a:gd name="connsiteY5448" fmla="*/ 1532778 h 1656843"/>
              <a:gd name="connsiteX5449" fmla="*/ 1096799 w 1728767"/>
              <a:gd name="connsiteY5449" fmla="*/ 1543959 h 1656843"/>
              <a:gd name="connsiteX5450" fmla="*/ 1087580 w 1728767"/>
              <a:gd name="connsiteY5450" fmla="*/ 1543959 h 1656843"/>
              <a:gd name="connsiteX5451" fmla="*/ 1087580 w 1728767"/>
              <a:gd name="connsiteY5451" fmla="*/ 1555139 h 1656843"/>
              <a:gd name="connsiteX5452" fmla="*/ 1078063 w 1728767"/>
              <a:gd name="connsiteY5452" fmla="*/ 1555139 h 1656843"/>
              <a:gd name="connsiteX5453" fmla="*/ 1068844 w 1728767"/>
              <a:gd name="connsiteY5453" fmla="*/ 1566680 h 1656843"/>
              <a:gd name="connsiteX5454" fmla="*/ 1068844 w 1728767"/>
              <a:gd name="connsiteY5454" fmla="*/ 1568077 h 1656843"/>
              <a:gd name="connsiteX5455" fmla="*/ 1068844 w 1728767"/>
              <a:gd name="connsiteY5455" fmla="*/ 1569475 h 1656843"/>
              <a:gd name="connsiteX5456" fmla="*/ 1068844 w 1728767"/>
              <a:gd name="connsiteY5456" fmla="*/ 1577860 h 1656843"/>
              <a:gd name="connsiteX5457" fmla="*/ 1067691 w 1728767"/>
              <a:gd name="connsiteY5457" fmla="*/ 1577860 h 1656843"/>
              <a:gd name="connsiteX5458" fmla="*/ 1063082 w 1728767"/>
              <a:gd name="connsiteY5458" fmla="*/ 1577860 h 1656843"/>
              <a:gd name="connsiteX5459" fmla="*/ 1059624 w 1728767"/>
              <a:gd name="connsiteY5459" fmla="*/ 1577860 h 1656843"/>
              <a:gd name="connsiteX5460" fmla="*/ 1050405 w 1728767"/>
              <a:gd name="connsiteY5460" fmla="*/ 1589040 h 1656843"/>
              <a:gd name="connsiteX5461" fmla="*/ 1050405 w 1728767"/>
              <a:gd name="connsiteY5461" fmla="*/ 1600581 h 1656843"/>
              <a:gd name="connsiteX5462" fmla="*/ 1043268 w 1728767"/>
              <a:gd name="connsiteY5462" fmla="*/ 1600581 h 1656843"/>
              <a:gd name="connsiteX5463" fmla="*/ 1040888 w 1728767"/>
              <a:gd name="connsiteY5463" fmla="*/ 1600581 h 1656843"/>
              <a:gd name="connsiteX5464" fmla="*/ 1031669 w 1728767"/>
              <a:gd name="connsiteY5464" fmla="*/ 1600581 h 1656843"/>
              <a:gd name="connsiteX5465" fmla="*/ 1031669 w 1728767"/>
              <a:gd name="connsiteY5465" fmla="*/ 1589040 h 1656843"/>
              <a:gd name="connsiteX5466" fmla="*/ 1040888 w 1728767"/>
              <a:gd name="connsiteY5466" fmla="*/ 1577860 h 1656843"/>
              <a:gd name="connsiteX5467" fmla="*/ 1031669 w 1728767"/>
              <a:gd name="connsiteY5467" fmla="*/ 1577860 h 1656843"/>
              <a:gd name="connsiteX5468" fmla="*/ 1031669 w 1728767"/>
              <a:gd name="connsiteY5468" fmla="*/ 1566680 h 1656843"/>
              <a:gd name="connsiteX5469" fmla="*/ 1022450 w 1728767"/>
              <a:gd name="connsiteY5469" fmla="*/ 1577860 h 1656843"/>
              <a:gd name="connsiteX5470" fmla="*/ 1013231 w 1728767"/>
              <a:gd name="connsiteY5470" fmla="*/ 1577860 h 1656843"/>
              <a:gd name="connsiteX5471" fmla="*/ 1013231 w 1728767"/>
              <a:gd name="connsiteY5471" fmla="*/ 1579258 h 1656843"/>
              <a:gd name="connsiteX5472" fmla="*/ 1013231 w 1728767"/>
              <a:gd name="connsiteY5472" fmla="*/ 1584324 h 1656843"/>
              <a:gd name="connsiteX5473" fmla="*/ 1013231 w 1728767"/>
              <a:gd name="connsiteY5473" fmla="*/ 1584848 h 1656843"/>
              <a:gd name="connsiteX5474" fmla="*/ 1013231 w 1728767"/>
              <a:gd name="connsiteY5474" fmla="*/ 1589040 h 1656843"/>
              <a:gd name="connsiteX5475" fmla="*/ 1022450 w 1728767"/>
              <a:gd name="connsiteY5475" fmla="*/ 1577860 h 1656843"/>
              <a:gd name="connsiteX5476" fmla="*/ 1023602 w 1728767"/>
              <a:gd name="connsiteY5476" fmla="*/ 1577860 h 1656843"/>
              <a:gd name="connsiteX5477" fmla="*/ 1024755 w 1728767"/>
              <a:gd name="connsiteY5477" fmla="*/ 1577860 h 1656843"/>
              <a:gd name="connsiteX5478" fmla="*/ 1030517 w 1728767"/>
              <a:gd name="connsiteY5478" fmla="*/ 1577860 h 1656843"/>
              <a:gd name="connsiteX5479" fmla="*/ 1031669 w 1728767"/>
              <a:gd name="connsiteY5479" fmla="*/ 1577860 h 1656843"/>
              <a:gd name="connsiteX5480" fmla="*/ 1031669 w 1728767"/>
              <a:gd name="connsiteY5480" fmla="*/ 1589040 h 1656843"/>
              <a:gd name="connsiteX5481" fmla="*/ 1029364 w 1728767"/>
              <a:gd name="connsiteY5481" fmla="*/ 1589040 h 1656843"/>
              <a:gd name="connsiteX5482" fmla="*/ 1022450 w 1728767"/>
              <a:gd name="connsiteY5482" fmla="*/ 1589040 h 1656843"/>
              <a:gd name="connsiteX5483" fmla="*/ 1022450 w 1728767"/>
              <a:gd name="connsiteY5483" fmla="*/ 1590483 h 1656843"/>
              <a:gd name="connsiteX5484" fmla="*/ 1022450 w 1728767"/>
              <a:gd name="connsiteY5484" fmla="*/ 1600581 h 1656843"/>
              <a:gd name="connsiteX5485" fmla="*/ 1022450 w 1728767"/>
              <a:gd name="connsiteY5485" fmla="*/ 1611762 h 1656843"/>
              <a:gd name="connsiteX5486" fmla="*/ 1013231 w 1728767"/>
              <a:gd name="connsiteY5486" fmla="*/ 1611762 h 1656843"/>
              <a:gd name="connsiteX5487" fmla="*/ 1013231 w 1728767"/>
              <a:gd name="connsiteY5487" fmla="*/ 1622942 h 1656843"/>
              <a:gd name="connsiteX5488" fmla="*/ 1003714 w 1728767"/>
              <a:gd name="connsiteY5488" fmla="*/ 1622942 h 1656843"/>
              <a:gd name="connsiteX5489" fmla="*/ 994495 w 1728767"/>
              <a:gd name="connsiteY5489" fmla="*/ 1622942 h 1656843"/>
              <a:gd name="connsiteX5490" fmla="*/ 1003714 w 1728767"/>
              <a:gd name="connsiteY5490" fmla="*/ 1611762 h 1656843"/>
              <a:gd name="connsiteX5491" fmla="*/ 994495 w 1728767"/>
              <a:gd name="connsiteY5491" fmla="*/ 1611762 h 1656843"/>
              <a:gd name="connsiteX5492" fmla="*/ 994495 w 1728767"/>
              <a:gd name="connsiteY5492" fmla="*/ 1622942 h 1656843"/>
              <a:gd name="connsiteX5493" fmla="*/ 993342 w 1728767"/>
              <a:gd name="connsiteY5493" fmla="*/ 1622942 h 1656843"/>
              <a:gd name="connsiteX5494" fmla="*/ 986428 w 1728767"/>
              <a:gd name="connsiteY5494" fmla="*/ 1622942 h 1656843"/>
              <a:gd name="connsiteX5495" fmla="*/ 985275 w 1728767"/>
              <a:gd name="connsiteY5495" fmla="*/ 1622942 h 1656843"/>
              <a:gd name="connsiteX5496" fmla="*/ 985275 w 1728767"/>
              <a:gd name="connsiteY5496" fmla="*/ 1622942 h 1656843"/>
              <a:gd name="connsiteX5497" fmla="*/ 985275 w 1728767"/>
              <a:gd name="connsiteY5497" fmla="*/ 1624339 h 1656843"/>
              <a:gd name="connsiteX5498" fmla="*/ 985275 w 1728767"/>
              <a:gd name="connsiteY5498" fmla="*/ 1625737 h 1656843"/>
              <a:gd name="connsiteX5499" fmla="*/ 985275 w 1728767"/>
              <a:gd name="connsiteY5499" fmla="*/ 1634122 h 1656843"/>
              <a:gd name="connsiteX5500" fmla="*/ 984123 w 1728767"/>
              <a:gd name="connsiteY5500" fmla="*/ 1634122 h 1656843"/>
              <a:gd name="connsiteX5501" fmla="*/ 977209 w 1728767"/>
              <a:gd name="connsiteY5501" fmla="*/ 1634122 h 1656843"/>
              <a:gd name="connsiteX5502" fmla="*/ 976056 w 1728767"/>
              <a:gd name="connsiteY5502" fmla="*/ 1634122 h 1656843"/>
              <a:gd name="connsiteX5503" fmla="*/ 976056 w 1728767"/>
              <a:gd name="connsiteY5503" fmla="*/ 1645663 h 1656843"/>
              <a:gd name="connsiteX5504" fmla="*/ 974867 w 1728767"/>
              <a:gd name="connsiteY5504" fmla="*/ 1645663 h 1656843"/>
              <a:gd name="connsiteX5505" fmla="*/ 971298 w 1728767"/>
              <a:gd name="connsiteY5505" fmla="*/ 1645663 h 1656843"/>
              <a:gd name="connsiteX5506" fmla="*/ 966539 w 1728767"/>
              <a:gd name="connsiteY5506" fmla="*/ 1645663 h 1656843"/>
              <a:gd name="connsiteX5507" fmla="*/ 963082 w 1728767"/>
              <a:gd name="connsiteY5507" fmla="*/ 1649856 h 1656843"/>
              <a:gd name="connsiteX5508" fmla="*/ 962995 w 1728767"/>
              <a:gd name="connsiteY5508" fmla="*/ 1649961 h 1656843"/>
              <a:gd name="connsiteX5509" fmla="*/ 957320 w 1728767"/>
              <a:gd name="connsiteY5509" fmla="*/ 1656843 h 1656843"/>
              <a:gd name="connsiteX5510" fmla="*/ 948101 w 1728767"/>
              <a:gd name="connsiteY5510" fmla="*/ 1656843 h 1656843"/>
              <a:gd name="connsiteX5511" fmla="*/ 938881 w 1728767"/>
              <a:gd name="connsiteY5511" fmla="*/ 1656843 h 1656843"/>
              <a:gd name="connsiteX5512" fmla="*/ 938881 w 1728767"/>
              <a:gd name="connsiteY5512" fmla="*/ 1645663 h 1656843"/>
              <a:gd name="connsiteX5513" fmla="*/ 929365 w 1728767"/>
              <a:gd name="connsiteY5513" fmla="*/ 1645663 h 1656843"/>
              <a:gd name="connsiteX5514" fmla="*/ 929365 w 1728767"/>
              <a:gd name="connsiteY5514" fmla="*/ 1634122 h 1656843"/>
              <a:gd name="connsiteX5515" fmla="*/ 929365 w 1728767"/>
              <a:gd name="connsiteY5515" fmla="*/ 1622942 h 1656843"/>
              <a:gd name="connsiteX5516" fmla="*/ 920145 w 1728767"/>
              <a:gd name="connsiteY5516" fmla="*/ 1622942 h 1656843"/>
              <a:gd name="connsiteX5517" fmla="*/ 920145 w 1728767"/>
              <a:gd name="connsiteY5517" fmla="*/ 1611762 h 1656843"/>
              <a:gd name="connsiteX5518" fmla="*/ 920145 w 1728767"/>
              <a:gd name="connsiteY5518" fmla="*/ 1600581 h 1656843"/>
              <a:gd name="connsiteX5519" fmla="*/ 910926 w 1728767"/>
              <a:gd name="connsiteY5519" fmla="*/ 1600581 h 1656843"/>
              <a:gd name="connsiteX5520" fmla="*/ 910926 w 1728767"/>
              <a:gd name="connsiteY5520" fmla="*/ 1589040 h 1656843"/>
              <a:gd name="connsiteX5521" fmla="*/ 909630 w 1728767"/>
              <a:gd name="connsiteY5521" fmla="*/ 1584324 h 1656843"/>
              <a:gd name="connsiteX5522" fmla="*/ 908799 w 1728767"/>
              <a:gd name="connsiteY5522" fmla="*/ 1584525 h 1656843"/>
              <a:gd name="connsiteX5523" fmla="*/ 906317 w 1728767"/>
              <a:gd name="connsiteY5523" fmla="*/ 1579258 h 1656843"/>
              <a:gd name="connsiteX5524" fmla="*/ 901707 w 1728767"/>
              <a:gd name="connsiteY5524" fmla="*/ 1577860 h 1656843"/>
              <a:gd name="connsiteX5525" fmla="*/ 901707 w 1728767"/>
              <a:gd name="connsiteY5525" fmla="*/ 1566680 h 1656843"/>
              <a:gd name="connsiteX5526" fmla="*/ 910926 w 1728767"/>
              <a:gd name="connsiteY5526" fmla="*/ 1555139 h 1656843"/>
              <a:gd name="connsiteX5527" fmla="*/ 901707 w 1728767"/>
              <a:gd name="connsiteY5527" fmla="*/ 1566680 h 1656843"/>
              <a:gd name="connsiteX5528" fmla="*/ 892190 w 1728767"/>
              <a:gd name="connsiteY5528" fmla="*/ 1555139 h 1656843"/>
              <a:gd name="connsiteX5529" fmla="*/ 892190 w 1728767"/>
              <a:gd name="connsiteY5529" fmla="*/ 1543959 h 1656843"/>
              <a:gd name="connsiteX5530" fmla="*/ 882971 w 1728767"/>
              <a:gd name="connsiteY5530" fmla="*/ 1543959 h 1656843"/>
              <a:gd name="connsiteX5531" fmla="*/ 882971 w 1728767"/>
              <a:gd name="connsiteY5531" fmla="*/ 1532778 h 1656843"/>
              <a:gd name="connsiteX5532" fmla="*/ 884123 w 1728767"/>
              <a:gd name="connsiteY5532" fmla="*/ 1532778 h 1656843"/>
              <a:gd name="connsiteX5533" fmla="*/ 885276 w 1728767"/>
              <a:gd name="connsiteY5533" fmla="*/ 1532778 h 1656843"/>
              <a:gd name="connsiteX5534" fmla="*/ 888733 w 1728767"/>
              <a:gd name="connsiteY5534" fmla="*/ 1532778 h 1656843"/>
              <a:gd name="connsiteX5535" fmla="*/ 892190 w 1728767"/>
              <a:gd name="connsiteY5535" fmla="*/ 1532778 h 1656843"/>
              <a:gd name="connsiteX5536" fmla="*/ 892190 w 1728767"/>
              <a:gd name="connsiteY5536" fmla="*/ 1528586 h 1656843"/>
              <a:gd name="connsiteX5537" fmla="*/ 892190 w 1728767"/>
              <a:gd name="connsiteY5537" fmla="*/ 1528062 h 1656843"/>
              <a:gd name="connsiteX5538" fmla="*/ 892190 w 1728767"/>
              <a:gd name="connsiteY5538" fmla="*/ 1521598 h 1656843"/>
              <a:gd name="connsiteX5539" fmla="*/ 882971 w 1728767"/>
              <a:gd name="connsiteY5539" fmla="*/ 1521598 h 1656843"/>
              <a:gd name="connsiteX5540" fmla="*/ 882971 w 1728767"/>
              <a:gd name="connsiteY5540" fmla="*/ 1510418 h 1656843"/>
              <a:gd name="connsiteX5541" fmla="*/ 884123 w 1728767"/>
              <a:gd name="connsiteY5541" fmla="*/ 1510418 h 1656843"/>
              <a:gd name="connsiteX5542" fmla="*/ 891038 w 1728767"/>
              <a:gd name="connsiteY5542" fmla="*/ 1510418 h 1656843"/>
              <a:gd name="connsiteX5543" fmla="*/ 892190 w 1728767"/>
              <a:gd name="connsiteY5543" fmla="*/ 1510418 h 1656843"/>
              <a:gd name="connsiteX5544" fmla="*/ 901707 w 1728767"/>
              <a:gd name="connsiteY5544" fmla="*/ 1510418 h 1656843"/>
              <a:gd name="connsiteX5545" fmla="*/ 901707 w 1728767"/>
              <a:gd name="connsiteY5545" fmla="*/ 1498877 h 1656843"/>
              <a:gd name="connsiteX5546" fmla="*/ 910926 w 1728767"/>
              <a:gd name="connsiteY5546" fmla="*/ 1498877 h 1656843"/>
              <a:gd name="connsiteX5547" fmla="*/ 920145 w 1728767"/>
              <a:gd name="connsiteY5547" fmla="*/ 1487697 h 1656843"/>
              <a:gd name="connsiteX5548" fmla="*/ 910926 w 1728767"/>
              <a:gd name="connsiteY5548" fmla="*/ 1487697 h 1656843"/>
              <a:gd name="connsiteX5549" fmla="*/ 920145 w 1728767"/>
              <a:gd name="connsiteY5549" fmla="*/ 1476516 h 1656843"/>
              <a:gd name="connsiteX5550" fmla="*/ 929365 w 1728767"/>
              <a:gd name="connsiteY5550" fmla="*/ 1465336 h 1656843"/>
              <a:gd name="connsiteX5551" fmla="*/ 929365 w 1728767"/>
              <a:gd name="connsiteY5551" fmla="*/ 1470053 h 1656843"/>
              <a:gd name="connsiteX5552" fmla="*/ 929365 w 1728767"/>
              <a:gd name="connsiteY5552" fmla="*/ 1476516 h 1656843"/>
              <a:gd name="connsiteX5553" fmla="*/ 938881 w 1728767"/>
              <a:gd name="connsiteY5553" fmla="*/ 1465336 h 1656843"/>
              <a:gd name="connsiteX5554" fmla="*/ 935313 w 1728767"/>
              <a:gd name="connsiteY5554" fmla="*/ 1465336 h 1656843"/>
              <a:gd name="connsiteX5555" fmla="*/ 929365 w 1728767"/>
              <a:gd name="connsiteY5555" fmla="*/ 1465336 h 1656843"/>
              <a:gd name="connsiteX5556" fmla="*/ 920145 w 1728767"/>
              <a:gd name="connsiteY5556" fmla="*/ 1465336 h 1656843"/>
              <a:gd name="connsiteX5557" fmla="*/ 920145 w 1728767"/>
              <a:gd name="connsiteY5557" fmla="*/ 1476516 h 1656843"/>
              <a:gd name="connsiteX5558" fmla="*/ 910926 w 1728767"/>
              <a:gd name="connsiteY5558" fmla="*/ 1476516 h 1656843"/>
              <a:gd name="connsiteX5559" fmla="*/ 910926 w 1728767"/>
              <a:gd name="connsiteY5559" fmla="*/ 1487697 h 1656843"/>
              <a:gd name="connsiteX5560" fmla="*/ 901707 w 1728767"/>
              <a:gd name="connsiteY5560" fmla="*/ 1498877 h 1656843"/>
              <a:gd name="connsiteX5561" fmla="*/ 892190 w 1728767"/>
              <a:gd name="connsiteY5561" fmla="*/ 1510418 h 1656843"/>
              <a:gd name="connsiteX5562" fmla="*/ 892190 w 1728767"/>
              <a:gd name="connsiteY5562" fmla="*/ 1508975 h 1656843"/>
              <a:gd name="connsiteX5563" fmla="*/ 892190 w 1728767"/>
              <a:gd name="connsiteY5563" fmla="*/ 1507533 h 1656843"/>
              <a:gd name="connsiteX5564" fmla="*/ 892190 w 1728767"/>
              <a:gd name="connsiteY5564" fmla="*/ 1501762 h 1656843"/>
              <a:gd name="connsiteX5565" fmla="*/ 892190 w 1728767"/>
              <a:gd name="connsiteY5565" fmla="*/ 1498877 h 1656843"/>
              <a:gd name="connsiteX5566" fmla="*/ 892190 w 1728767"/>
              <a:gd name="connsiteY5566" fmla="*/ 1487697 h 1656843"/>
              <a:gd name="connsiteX5567" fmla="*/ 901707 w 1728767"/>
              <a:gd name="connsiteY5567" fmla="*/ 1487697 h 1656843"/>
              <a:gd name="connsiteX5568" fmla="*/ 901707 w 1728767"/>
              <a:gd name="connsiteY5568" fmla="*/ 1486299 h 1656843"/>
              <a:gd name="connsiteX5569" fmla="*/ 901707 w 1728767"/>
              <a:gd name="connsiteY5569" fmla="*/ 1481233 h 1656843"/>
              <a:gd name="connsiteX5570" fmla="*/ 901707 w 1728767"/>
              <a:gd name="connsiteY5570" fmla="*/ 1480709 h 1656843"/>
              <a:gd name="connsiteX5571" fmla="*/ 901707 w 1728767"/>
              <a:gd name="connsiteY5571" fmla="*/ 1476516 h 1656843"/>
              <a:gd name="connsiteX5572" fmla="*/ 895759 w 1728767"/>
              <a:gd name="connsiteY5572" fmla="*/ 1476516 h 1656843"/>
              <a:gd name="connsiteX5573" fmla="*/ 892190 w 1728767"/>
              <a:gd name="connsiteY5573" fmla="*/ 1476516 h 1656843"/>
              <a:gd name="connsiteX5574" fmla="*/ 892190 w 1728767"/>
              <a:gd name="connsiteY5574" fmla="*/ 1465336 h 1656843"/>
              <a:gd name="connsiteX5575" fmla="*/ 892190 w 1728767"/>
              <a:gd name="connsiteY5575" fmla="*/ 1458664 h 1656843"/>
              <a:gd name="connsiteX5576" fmla="*/ 892190 w 1728767"/>
              <a:gd name="connsiteY5576" fmla="*/ 1453795 h 1656843"/>
              <a:gd name="connsiteX5577" fmla="*/ 901707 w 1728767"/>
              <a:gd name="connsiteY5577" fmla="*/ 1465336 h 1656843"/>
              <a:gd name="connsiteX5578" fmla="*/ 901707 w 1728767"/>
              <a:gd name="connsiteY5578" fmla="*/ 1463893 h 1656843"/>
              <a:gd name="connsiteX5579" fmla="*/ 901707 w 1728767"/>
              <a:gd name="connsiteY5579" fmla="*/ 1455238 h 1656843"/>
              <a:gd name="connsiteX5580" fmla="*/ 901707 w 1728767"/>
              <a:gd name="connsiteY5580" fmla="*/ 1453795 h 1656843"/>
              <a:gd name="connsiteX5581" fmla="*/ 902859 w 1728767"/>
              <a:gd name="connsiteY5581" fmla="*/ 1453795 h 1656843"/>
              <a:gd name="connsiteX5582" fmla="*/ 907469 w 1728767"/>
              <a:gd name="connsiteY5582" fmla="*/ 1453795 h 1656843"/>
              <a:gd name="connsiteX5583" fmla="*/ 909774 w 1728767"/>
              <a:gd name="connsiteY5583" fmla="*/ 1453795 h 1656843"/>
              <a:gd name="connsiteX5584" fmla="*/ 910926 w 1728767"/>
              <a:gd name="connsiteY5584" fmla="*/ 1453795 h 1656843"/>
              <a:gd name="connsiteX5585" fmla="*/ 910926 w 1728767"/>
              <a:gd name="connsiteY5585" fmla="*/ 1442615 h 1656843"/>
              <a:gd name="connsiteX5586" fmla="*/ 909774 w 1728767"/>
              <a:gd name="connsiteY5586" fmla="*/ 1442615 h 1656843"/>
              <a:gd name="connsiteX5587" fmla="*/ 901707 w 1728767"/>
              <a:gd name="connsiteY5587" fmla="*/ 1442615 h 1656843"/>
              <a:gd name="connsiteX5588" fmla="*/ 901707 w 1728767"/>
              <a:gd name="connsiteY5588" fmla="*/ 1453795 h 1656843"/>
              <a:gd name="connsiteX5589" fmla="*/ 899328 w 1728767"/>
              <a:gd name="connsiteY5589" fmla="*/ 1453795 h 1656843"/>
              <a:gd name="connsiteX5590" fmla="*/ 892190 w 1728767"/>
              <a:gd name="connsiteY5590" fmla="*/ 1453795 h 1656843"/>
              <a:gd name="connsiteX5591" fmla="*/ 882971 w 1728767"/>
              <a:gd name="connsiteY5591" fmla="*/ 1453795 h 1656843"/>
              <a:gd name="connsiteX5592" fmla="*/ 873752 w 1728767"/>
              <a:gd name="connsiteY5592" fmla="*/ 1465336 h 1656843"/>
              <a:gd name="connsiteX5593" fmla="*/ 873752 w 1728767"/>
              <a:gd name="connsiteY5593" fmla="*/ 1453795 h 1656843"/>
              <a:gd name="connsiteX5594" fmla="*/ 873752 w 1728767"/>
              <a:gd name="connsiteY5594" fmla="*/ 1442615 h 1656843"/>
              <a:gd name="connsiteX5595" fmla="*/ 882971 w 1728767"/>
              <a:gd name="connsiteY5595" fmla="*/ 1442615 h 1656843"/>
              <a:gd name="connsiteX5596" fmla="*/ 882971 w 1728767"/>
              <a:gd name="connsiteY5596" fmla="*/ 1431435 h 1656843"/>
              <a:gd name="connsiteX5597" fmla="*/ 873752 w 1728767"/>
              <a:gd name="connsiteY5597" fmla="*/ 1431435 h 1656843"/>
              <a:gd name="connsiteX5598" fmla="*/ 865685 w 1728767"/>
              <a:gd name="connsiteY5598" fmla="*/ 1431435 h 1656843"/>
              <a:gd name="connsiteX5599" fmla="*/ 864532 w 1728767"/>
              <a:gd name="connsiteY5599" fmla="*/ 1431435 h 1656843"/>
              <a:gd name="connsiteX5600" fmla="*/ 855016 w 1728767"/>
              <a:gd name="connsiteY5600" fmla="*/ 1431435 h 1656843"/>
              <a:gd name="connsiteX5601" fmla="*/ 855016 w 1728767"/>
              <a:gd name="connsiteY5601" fmla="*/ 1420254 h 1656843"/>
              <a:gd name="connsiteX5602" fmla="*/ 855016 w 1728767"/>
              <a:gd name="connsiteY5602" fmla="*/ 1408714 h 1656843"/>
              <a:gd name="connsiteX5603" fmla="*/ 855016 w 1728767"/>
              <a:gd name="connsiteY5603" fmla="*/ 1407316 h 1656843"/>
              <a:gd name="connsiteX5604" fmla="*/ 855016 w 1728767"/>
              <a:gd name="connsiteY5604" fmla="*/ 1398931 h 1656843"/>
              <a:gd name="connsiteX5605" fmla="*/ 855016 w 1728767"/>
              <a:gd name="connsiteY5605" fmla="*/ 1397533 h 1656843"/>
              <a:gd name="connsiteX5606" fmla="*/ 855016 w 1728767"/>
              <a:gd name="connsiteY5606" fmla="*/ 1386353 h 1656843"/>
              <a:gd name="connsiteX5607" fmla="*/ 856205 w 1728767"/>
              <a:gd name="connsiteY5607" fmla="*/ 1386353 h 1656843"/>
              <a:gd name="connsiteX5608" fmla="*/ 863343 w 1728767"/>
              <a:gd name="connsiteY5608" fmla="*/ 1386353 h 1656843"/>
              <a:gd name="connsiteX5609" fmla="*/ 864532 w 1728767"/>
              <a:gd name="connsiteY5609" fmla="*/ 1386353 h 1656843"/>
              <a:gd name="connsiteX5610" fmla="*/ 865685 w 1728767"/>
              <a:gd name="connsiteY5610" fmla="*/ 1386353 h 1656843"/>
              <a:gd name="connsiteX5611" fmla="*/ 867990 w 1728767"/>
              <a:gd name="connsiteY5611" fmla="*/ 1386353 h 1656843"/>
              <a:gd name="connsiteX5612" fmla="*/ 873752 w 1728767"/>
              <a:gd name="connsiteY5612" fmla="*/ 1386353 h 1656843"/>
              <a:gd name="connsiteX5613" fmla="*/ 864532 w 1728767"/>
              <a:gd name="connsiteY5613" fmla="*/ 1397533 h 1656843"/>
              <a:gd name="connsiteX5614" fmla="*/ 864532 w 1728767"/>
              <a:gd name="connsiteY5614" fmla="*/ 1403997 h 1656843"/>
              <a:gd name="connsiteX5615" fmla="*/ 864532 w 1728767"/>
              <a:gd name="connsiteY5615" fmla="*/ 1408714 h 1656843"/>
              <a:gd name="connsiteX5616" fmla="*/ 873752 w 1728767"/>
              <a:gd name="connsiteY5616" fmla="*/ 1397533 h 1656843"/>
              <a:gd name="connsiteX5617" fmla="*/ 873752 w 1728767"/>
              <a:gd name="connsiteY5617" fmla="*/ 1398931 h 1656843"/>
              <a:gd name="connsiteX5618" fmla="*/ 873752 w 1728767"/>
              <a:gd name="connsiteY5618" fmla="*/ 1408714 h 1656843"/>
              <a:gd name="connsiteX5619" fmla="*/ 873752 w 1728767"/>
              <a:gd name="connsiteY5619" fmla="*/ 1420254 h 1656843"/>
              <a:gd name="connsiteX5620" fmla="*/ 882971 w 1728767"/>
              <a:gd name="connsiteY5620" fmla="*/ 1408714 h 1656843"/>
              <a:gd name="connsiteX5621" fmla="*/ 882971 w 1728767"/>
              <a:gd name="connsiteY5621" fmla="*/ 1420254 h 1656843"/>
              <a:gd name="connsiteX5622" fmla="*/ 882971 w 1728767"/>
              <a:gd name="connsiteY5622" fmla="*/ 1420254 h 1656843"/>
              <a:gd name="connsiteX5623" fmla="*/ 892190 w 1728767"/>
              <a:gd name="connsiteY5623" fmla="*/ 1408714 h 1656843"/>
              <a:gd name="connsiteX5624" fmla="*/ 892190 w 1728767"/>
              <a:gd name="connsiteY5624" fmla="*/ 1420254 h 1656843"/>
              <a:gd name="connsiteX5625" fmla="*/ 892190 w 1728767"/>
              <a:gd name="connsiteY5625" fmla="*/ 1420254 h 1656843"/>
              <a:gd name="connsiteX5626" fmla="*/ 892190 w 1728767"/>
              <a:gd name="connsiteY5626" fmla="*/ 1421652 h 1656843"/>
              <a:gd name="connsiteX5627" fmla="*/ 892190 w 1728767"/>
              <a:gd name="connsiteY5627" fmla="*/ 1430037 h 1656843"/>
              <a:gd name="connsiteX5628" fmla="*/ 892190 w 1728767"/>
              <a:gd name="connsiteY5628" fmla="*/ 1431435 h 1656843"/>
              <a:gd name="connsiteX5629" fmla="*/ 893380 w 1728767"/>
              <a:gd name="connsiteY5629" fmla="*/ 1431435 h 1656843"/>
              <a:gd name="connsiteX5630" fmla="*/ 895759 w 1728767"/>
              <a:gd name="connsiteY5630" fmla="*/ 1431435 h 1656843"/>
              <a:gd name="connsiteX5631" fmla="*/ 900517 w 1728767"/>
              <a:gd name="connsiteY5631" fmla="*/ 1431435 h 1656843"/>
              <a:gd name="connsiteX5632" fmla="*/ 901707 w 1728767"/>
              <a:gd name="connsiteY5632" fmla="*/ 1431435 h 1656843"/>
              <a:gd name="connsiteX5633" fmla="*/ 892190 w 1728767"/>
              <a:gd name="connsiteY5633" fmla="*/ 1442615 h 1656843"/>
              <a:gd name="connsiteX5634" fmla="*/ 901707 w 1728767"/>
              <a:gd name="connsiteY5634" fmla="*/ 1431435 h 1656843"/>
              <a:gd name="connsiteX5635" fmla="*/ 901707 w 1728767"/>
              <a:gd name="connsiteY5635" fmla="*/ 1430037 h 1656843"/>
              <a:gd name="connsiteX5636" fmla="*/ 901707 w 1728767"/>
              <a:gd name="connsiteY5636" fmla="*/ 1420254 h 1656843"/>
              <a:gd name="connsiteX5637" fmla="*/ 901707 w 1728767"/>
              <a:gd name="connsiteY5637" fmla="*/ 1408714 h 1656843"/>
              <a:gd name="connsiteX5638" fmla="*/ 899328 w 1728767"/>
              <a:gd name="connsiteY5638" fmla="*/ 1408714 h 1656843"/>
              <a:gd name="connsiteX5639" fmla="*/ 892190 w 1728767"/>
              <a:gd name="connsiteY5639" fmla="*/ 1408714 h 1656843"/>
              <a:gd name="connsiteX5640" fmla="*/ 892190 w 1728767"/>
              <a:gd name="connsiteY5640" fmla="*/ 1398931 h 1656843"/>
              <a:gd name="connsiteX5641" fmla="*/ 892190 w 1728767"/>
              <a:gd name="connsiteY5641" fmla="*/ 1397533 h 1656843"/>
              <a:gd name="connsiteX5642" fmla="*/ 891038 w 1728767"/>
              <a:gd name="connsiteY5642" fmla="*/ 1397533 h 1656843"/>
              <a:gd name="connsiteX5643" fmla="*/ 886428 w 1728767"/>
              <a:gd name="connsiteY5643" fmla="*/ 1397533 h 1656843"/>
              <a:gd name="connsiteX5644" fmla="*/ 884123 w 1728767"/>
              <a:gd name="connsiteY5644" fmla="*/ 1397533 h 1656843"/>
              <a:gd name="connsiteX5645" fmla="*/ 882971 w 1728767"/>
              <a:gd name="connsiteY5645" fmla="*/ 1397533 h 1656843"/>
              <a:gd name="connsiteX5646" fmla="*/ 892190 w 1728767"/>
              <a:gd name="connsiteY5646" fmla="*/ 1386353 h 1656843"/>
              <a:gd name="connsiteX5647" fmla="*/ 892190 w 1728767"/>
              <a:gd name="connsiteY5647" fmla="*/ 1375173 h 1656843"/>
              <a:gd name="connsiteX5648" fmla="*/ 892190 w 1728767"/>
              <a:gd name="connsiteY5648" fmla="*/ 1363632 h 1656843"/>
              <a:gd name="connsiteX5649" fmla="*/ 882971 w 1728767"/>
              <a:gd name="connsiteY5649" fmla="*/ 1375173 h 1656843"/>
              <a:gd name="connsiteX5650" fmla="*/ 873752 w 1728767"/>
              <a:gd name="connsiteY5650" fmla="*/ 1386353 h 1656843"/>
              <a:gd name="connsiteX5651" fmla="*/ 873752 w 1728767"/>
              <a:gd name="connsiteY5651" fmla="*/ 1375173 h 1656843"/>
              <a:gd name="connsiteX5652" fmla="*/ 864532 w 1728767"/>
              <a:gd name="connsiteY5652" fmla="*/ 1386353 h 1656843"/>
              <a:gd name="connsiteX5653" fmla="*/ 864532 w 1728767"/>
              <a:gd name="connsiteY5653" fmla="*/ 1376570 h 1656843"/>
              <a:gd name="connsiteX5654" fmla="*/ 864532 w 1728767"/>
              <a:gd name="connsiteY5654" fmla="*/ 1375173 h 1656843"/>
              <a:gd name="connsiteX5655" fmla="*/ 873752 w 1728767"/>
              <a:gd name="connsiteY5655" fmla="*/ 1363632 h 1656843"/>
              <a:gd name="connsiteX5656" fmla="*/ 882971 w 1728767"/>
              <a:gd name="connsiteY5656" fmla="*/ 1352452 h 1656843"/>
              <a:gd name="connsiteX5657" fmla="*/ 882971 w 1728767"/>
              <a:gd name="connsiteY5657" fmla="*/ 1341271 h 1656843"/>
              <a:gd name="connsiteX5658" fmla="*/ 892190 w 1728767"/>
              <a:gd name="connsiteY5658" fmla="*/ 1330091 h 1656843"/>
              <a:gd name="connsiteX5659" fmla="*/ 892190 w 1728767"/>
              <a:gd name="connsiteY5659" fmla="*/ 1318550 h 1656843"/>
              <a:gd name="connsiteX5660" fmla="*/ 882971 w 1728767"/>
              <a:gd name="connsiteY5660" fmla="*/ 1307370 h 1656843"/>
              <a:gd name="connsiteX5661" fmla="*/ 882971 w 1728767"/>
              <a:gd name="connsiteY5661" fmla="*/ 1308767 h 1656843"/>
              <a:gd name="connsiteX5662" fmla="*/ 882971 w 1728767"/>
              <a:gd name="connsiteY5662" fmla="*/ 1317153 h 1656843"/>
              <a:gd name="connsiteX5663" fmla="*/ 882971 w 1728767"/>
              <a:gd name="connsiteY5663" fmla="*/ 1318550 h 1656843"/>
              <a:gd name="connsiteX5664" fmla="*/ 882971 w 1728767"/>
              <a:gd name="connsiteY5664" fmla="*/ 1330091 h 1656843"/>
              <a:gd name="connsiteX5665" fmla="*/ 882971 w 1728767"/>
              <a:gd name="connsiteY5665" fmla="*/ 1341271 h 1656843"/>
              <a:gd name="connsiteX5666" fmla="*/ 873752 w 1728767"/>
              <a:gd name="connsiteY5666" fmla="*/ 1341271 h 1656843"/>
              <a:gd name="connsiteX5667" fmla="*/ 873752 w 1728767"/>
              <a:gd name="connsiteY5667" fmla="*/ 1352452 h 1656843"/>
              <a:gd name="connsiteX5668" fmla="*/ 864532 w 1728767"/>
              <a:gd name="connsiteY5668" fmla="*/ 1352452 h 1656843"/>
              <a:gd name="connsiteX5669" fmla="*/ 863343 w 1728767"/>
              <a:gd name="connsiteY5669" fmla="*/ 1352452 h 1656843"/>
              <a:gd name="connsiteX5670" fmla="*/ 860964 w 1728767"/>
              <a:gd name="connsiteY5670" fmla="*/ 1352452 h 1656843"/>
              <a:gd name="connsiteX5671" fmla="*/ 856205 w 1728767"/>
              <a:gd name="connsiteY5671" fmla="*/ 1352452 h 1656843"/>
              <a:gd name="connsiteX5672" fmla="*/ 855016 w 1728767"/>
              <a:gd name="connsiteY5672" fmla="*/ 1352452 h 1656843"/>
              <a:gd name="connsiteX5673" fmla="*/ 845796 w 1728767"/>
              <a:gd name="connsiteY5673" fmla="*/ 1363632 h 1656843"/>
              <a:gd name="connsiteX5674" fmla="*/ 844644 w 1728767"/>
              <a:gd name="connsiteY5674" fmla="*/ 1363632 h 1656843"/>
              <a:gd name="connsiteX5675" fmla="*/ 837729 w 1728767"/>
              <a:gd name="connsiteY5675" fmla="*/ 1363632 h 1656843"/>
              <a:gd name="connsiteX5676" fmla="*/ 836577 w 1728767"/>
              <a:gd name="connsiteY5676" fmla="*/ 1363632 h 1656843"/>
              <a:gd name="connsiteX5677" fmla="*/ 836577 w 1728767"/>
              <a:gd name="connsiteY5677" fmla="*/ 1352452 h 1656843"/>
              <a:gd name="connsiteX5678" fmla="*/ 836577 w 1728767"/>
              <a:gd name="connsiteY5678" fmla="*/ 1341271 h 1656843"/>
              <a:gd name="connsiteX5679" fmla="*/ 840034 w 1728767"/>
              <a:gd name="connsiteY5679" fmla="*/ 1341271 h 1656843"/>
              <a:gd name="connsiteX5680" fmla="*/ 845796 w 1728767"/>
              <a:gd name="connsiteY5680" fmla="*/ 1341271 h 1656843"/>
              <a:gd name="connsiteX5681" fmla="*/ 845796 w 1728767"/>
              <a:gd name="connsiteY5681" fmla="*/ 1352452 h 1656843"/>
              <a:gd name="connsiteX5682" fmla="*/ 845796 w 1728767"/>
              <a:gd name="connsiteY5682" fmla="*/ 1341271 h 1656843"/>
              <a:gd name="connsiteX5683" fmla="*/ 845796 w 1728767"/>
              <a:gd name="connsiteY5683" fmla="*/ 1330091 h 1656843"/>
              <a:gd name="connsiteX5684" fmla="*/ 855016 w 1728767"/>
              <a:gd name="connsiteY5684" fmla="*/ 1330091 h 1656843"/>
              <a:gd name="connsiteX5685" fmla="*/ 855016 w 1728767"/>
              <a:gd name="connsiteY5685" fmla="*/ 1318550 h 1656843"/>
              <a:gd name="connsiteX5686" fmla="*/ 853863 w 1728767"/>
              <a:gd name="connsiteY5686" fmla="*/ 1318550 h 1656843"/>
              <a:gd name="connsiteX5687" fmla="*/ 846949 w 1728767"/>
              <a:gd name="connsiteY5687" fmla="*/ 1318550 h 1656843"/>
              <a:gd name="connsiteX5688" fmla="*/ 845796 w 1728767"/>
              <a:gd name="connsiteY5688" fmla="*/ 1318550 h 1656843"/>
              <a:gd name="connsiteX5689" fmla="*/ 844644 w 1728767"/>
              <a:gd name="connsiteY5689" fmla="*/ 1318550 h 1656843"/>
              <a:gd name="connsiteX5690" fmla="*/ 837729 w 1728767"/>
              <a:gd name="connsiteY5690" fmla="*/ 1318550 h 1656843"/>
              <a:gd name="connsiteX5691" fmla="*/ 836577 w 1728767"/>
              <a:gd name="connsiteY5691" fmla="*/ 1318550 h 1656843"/>
              <a:gd name="connsiteX5692" fmla="*/ 836577 w 1728767"/>
              <a:gd name="connsiteY5692" fmla="*/ 1307370 h 1656843"/>
              <a:gd name="connsiteX5693" fmla="*/ 845796 w 1728767"/>
              <a:gd name="connsiteY5693" fmla="*/ 1296190 h 1656843"/>
              <a:gd name="connsiteX5694" fmla="*/ 845796 w 1728767"/>
              <a:gd name="connsiteY5694" fmla="*/ 1285009 h 1656843"/>
              <a:gd name="connsiteX5695" fmla="*/ 844644 w 1728767"/>
              <a:gd name="connsiteY5695" fmla="*/ 1285009 h 1656843"/>
              <a:gd name="connsiteX5696" fmla="*/ 842339 w 1728767"/>
              <a:gd name="connsiteY5696" fmla="*/ 1285009 h 1656843"/>
              <a:gd name="connsiteX5697" fmla="*/ 837729 w 1728767"/>
              <a:gd name="connsiteY5697" fmla="*/ 1285009 h 1656843"/>
              <a:gd name="connsiteX5698" fmla="*/ 836577 w 1728767"/>
              <a:gd name="connsiteY5698" fmla="*/ 1285009 h 1656843"/>
              <a:gd name="connsiteX5699" fmla="*/ 836577 w 1728767"/>
              <a:gd name="connsiteY5699" fmla="*/ 1283567 h 1656843"/>
              <a:gd name="connsiteX5700" fmla="*/ 836577 w 1728767"/>
              <a:gd name="connsiteY5700" fmla="*/ 1273468 h 1656843"/>
              <a:gd name="connsiteX5701" fmla="*/ 836577 w 1728767"/>
              <a:gd name="connsiteY5701" fmla="*/ 1262288 h 1656843"/>
              <a:gd name="connsiteX5702" fmla="*/ 827358 w 1728767"/>
              <a:gd name="connsiteY5702" fmla="*/ 1262288 h 1656843"/>
              <a:gd name="connsiteX5703" fmla="*/ 821410 w 1728767"/>
              <a:gd name="connsiteY5703" fmla="*/ 1262288 h 1656843"/>
              <a:gd name="connsiteX5704" fmla="*/ 817841 w 1728767"/>
              <a:gd name="connsiteY5704" fmla="*/ 1262288 h 1656843"/>
              <a:gd name="connsiteX5705" fmla="*/ 817841 w 1728767"/>
              <a:gd name="connsiteY5705" fmla="*/ 1273468 h 1656843"/>
              <a:gd name="connsiteX5706" fmla="*/ 808622 w 1728767"/>
              <a:gd name="connsiteY5706" fmla="*/ 1273468 h 1656843"/>
              <a:gd name="connsiteX5707" fmla="*/ 808622 w 1728767"/>
              <a:gd name="connsiteY5707" fmla="*/ 1262288 h 1656843"/>
              <a:gd name="connsiteX5708" fmla="*/ 799402 w 1728767"/>
              <a:gd name="connsiteY5708" fmla="*/ 1262288 h 1656843"/>
              <a:gd name="connsiteX5709" fmla="*/ 799402 w 1728767"/>
              <a:gd name="connsiteY5709" fmla="*/ 1260891 h 1656843"/>
              <a:gd name="connsiteX5710" fmla="*/ 799402 w 1728767"/>
              <a:gd name="connsiteY5710" fmla="*/ 1252505 h 1656843"/>
              <a:gd name="connsiteX5711" fmla="*/ 799402 w 1728767"/>
              <a:gd name="connsiteY5711" fmla="*/ 1251108 h 1656843"/>
              <a:gd name="connsiteX5712" fmla="*/ 799402 w 1728767"/>
              <a:gd name="connsiteY5712" fmla="*/ 1239567 h 1656843"/>
              <a:gd name="connsiteX5713" fmla="*/ 799402 w 1728767"/>
              <a:gd name="connsiteY5713" fmla="*/ 1228387 h 1656843"/>
              <a:gd name="connsiteX5714" fmla="*/ 798250 w 1728767"/>
              <a:gd name="connsiteY5714" fmla="*/ 1228387 h 1656843"/>
              <a:gd name="connsiteX5715" fmla="*/ 791336 w 1728767"/>
              <a:gd name="connsiteY5715" fmla="*/ 1228387 h 1656843"/>
              <a:gd name="connsiteX5716" fmla="*/ 790183 w 1728767"/>
              <a:gd name="connsiteY5716" fmla="*/ 1228387 h 1656843"/>
              <a:gd name="connsiteX5717" fmla="*/ 790183 w 1728767"/>
              <a:gd name="connsiteY5717" fmla="*/ 1229784 h 1656843"/>
              <a:gd name="connsiteX5718" fmla="*/ 790183 w 1728767"/>
              <a:gd name="connsiteY5718" fmla="*/ 1238169 h 1656843"/>
              <a:gd name="connsiteX5719" fmla="*/ 790183 w 1728767"/>
              <a:gd name="connsiteY5719" fmla="*/ 1239567 h 1656843"/>
              <a:gd name="connsiteX5720" fmla="*/ 797098 w 1728767"/>
              <a:gd name="connsiteY5720" fmla="*/ 1239567 h 1656843"/>
              <a:gd name="connsiteX5721" fmla="*/ 799402 w 1728767"/>
              <a:gd name="connsiteY5721" fmla="*/ 1239567 h 1656843"/>
              <a:gd name="connsiteX5722" fmla="*/ 799402 w 1728767"/>
              <a:gd name="connsiteY5722" fmla="*/ 1251108 h 1656843"/>
              <a:gd name="connsiteX5723" fmla="*/ 790183 w 1728767"/>
              <a:gd name="connsiteY5723" fmla="*/ 1251108 h 1656843"/>
              <a:gd name="connsiteX5724" fmla="*/ 788994 w 1728767"/>
              <a:gd name="connsiteY5724" fmla="*/ 1251108 h 1656843"/>
              <a:gd name="connsiteX5725" fmla="*/ 781856 w 1728767"/>
              <a:gd name="connsiteY5725" fmla="*/ 1251108 h 1656843"/>
              <a:gd name="connsiteX5726" fmla="*/ 780666 w 1728767"/>
              <a:gd name="connsiteY5726" fmla="*/ 1251108 h 1656843"/>
              <a:gd name="connsiteX5727" fmla="*/ 779514 w 1728767"/>
              <a:gd name="connsiteY5727" fmla="*/ 1251108 h 1656843"/>
              <a:gd name="connsiteX5728" fmla="*/ 778362 w 1728767"/>
              <a:gd name="connsiteY5728" fmla="*/ 1251108 h 1656843"/>
              <a:gd name="connsiteX5729" fmla="*/ 777209 w 1728767"/>
              <a:gd name="connsiteY5729" fmla="*/ 1251108 h 1656843"/>
              <a:gd name="connsiteX5730" fmla="*/ 771447 w 1728767"/>
              <a:gd name="connsiteY5730" fmla="*/ 1251108 h 1656843"/>
              <a:gd name="connsiteX5731" fmla="*/ 771447 w 1728767"/>
              <a:gd name="connsiteY5731" fmla="*/ 1262288 h 1656843"/>
              <a:gd name="connsiteX5732" fmla="*/ 770295 w 1728767"/>
              <a:gd name="connsiteY5732" fmla="*/ 1262288 h 1656843"/>
              <a:gd name="connsiteX5733" fmla="*/ 762228 w 1728767"/>
              <a:gd name="connsiteY5733" fmla="*/ 1262288 h 1656843"/>
              <a:gd name="connsiteX5734" fmla="*/ 762228 w 1728767"/>
              <a:gd name="connsiteY5734" fmla="*/ 1251108 h 1656843"/>
              <a:gd name="connsiteX5735" fmla="*/ 753008 w 1728767"/>
              <a:gd name="connsiteY5735" fmla="*/ 1262288 h 1656843"/>
              <a:gd name="connsiteX5736" fmla="*/ 753008 w 1728767"/>
              <a:gd name="connsiteY5736" fmla="*/ 1251108 h 1656843"/>
              <a:gd name="connsiteX5737" fmla="*/ 762228 w 1728767"/>
              <a:gd name="connsiteY5737" fmla="*/ 1239567 h 1656843"/>
              <a:gd name="connsiteX5738" fmla="*/ 761075 w 1728767"/>
              <a:gd name="connsiteY5738" fmla="*/ 1239567 h 1656843"/>
              <a:gd name="connsiteX5739" fmla="*/ 758770 w 1728767"/>
              <a:gd name="connsiteY5739" fmla="*/ 1239567 h 1656843"/>
              <a:gd name="connsiteX5740" fmla="*/ 753008 w 1728767"/>
              <a:gd name="connsiteY5740" fmla="*/ 1239567 h 1656843"/>
              <a:gd name="connsiteX5741" fmla="*/ 762228 w 1728767"/>
              <a:gd name="connsiteY5741" fmla="*/ 1228387 h 1656843"/>
              <a:gd name="connsiteX5742" fmla="*/ 762228 w 1728767"/>
              <a:gd name="connsiteY5742" fmla="*/ 1217206 h 1656843"/>
              <a:gd name="connsiteX5743" fmla="*/ 762228 w 1728767"/>
              <a:gd name="connsiteY5743" fmla="*/ 1228387 h 1656843"/>
              <a:gd name="connsiteX5744" fmla="*/ 753008 w 1728767"/>
              <a:gd name="connsiteY5744" fmla="*/ 1228387 h 1656843"/>
              <a:gd name="connsiteX5745" fmla="*/ 743492 w 1728767"/>
              <a:gd name="connsiteY5745" fmla="*/ 1228387 h 1656843"/>
              <a:gd name="connsiteX5746" fmla="*/ 743492 w 1728767"/>
              <a:gd name="connsiteY5746" fmla="*/ 1239567 h 1656843"/>
              <a:gd name="connsiteX5747" fmla="*/ 753008 w 1728767"/>
              <a:gd name="connsiteY5747" fmla="*/ 1228387 h 1656843"/>
              <a:gd name="connsiteX5748" fmla="*/ 753008 w 1728767"/>
              <a:gd name="connsiteY5748" fmla="*/ 1239567 h 1656843"/>
              <a:gd name="connsiteX5749" fmla="*/ 743492 w 1728767"/>
              <a:gd name="connsiteY5749" fmla="*/ 1251108 h 1656843"/>
              <a:gd name="connsiteX5750" fmla="*/ 737730 w 1728767"/>
              <a:gd name="connsiteY5750" fmla="*/ 1251108 h 1656843"/>
              <a:gd name="connsiteX5751" fmla="*/ 734272 w 1728767"/>
              <a:gd name="connsiteY5751" fmla="*/ 1251108 h 1656843"/>
              <a:gd name="connsiteX5752" fmla="*/ 734272 w 1728767"/>
              <a:gd name="connsiteY5752" fmla="*/ 1262288 h 1656843"/>
              <a:gd name="connsiteX5753" fmla="*/ 725053 w 1728767"/>
              <a:gd name="connsiteY5753" fmla="*/ 1262288 h 1656843"/>
              <a:gd name="connsiteX5754" fmla="*/ 725053 w 1728767"/>
              <a:gd name="connsiteY5754" fmla="*/ 1263686 h 1656843"/>
              <a:gd name="connsiteX5755" fmla="*/ 725053 w 1728767"/>
              <a:gd name="connsiteY5755" fmla="*/ 1270673 h 1656843"/>
              <a:gd name="connsiteX5756" fmla="*/ 725053 w 1728767"/>
              <a:gd name="connsiteY5756" fmla="*/ 1273468 h 1656843"/>
              <a:gd name="connsiteX5757" fmla="*/ 715834 w 1728767"/>
              <a:gd name="connsiteY5757" fmla="*/ 1285009 h 1656843"/>
              <a:gd name="connsiteX5758" fmla="*/ 715834 w 1728767"/>
              <a:gd name="connsiteY5758" fmla="*/ 1273468 h 1656843"/>
              <a:gd name="connsiteX5759" fmla="*/ 706317 w 1728767"/>
              <a:gd name="connsiteY5759" fmla="*/ 1273468 h 1656843"/>
              <a:gd name="connsiteX5760" fmla="*/ 715834 w 1728767"/>
              <a:gd name="connsiteY5760" fmla="*/ 1285009 h 1656843"/>
              <a:gd name="connsiteX5761" fmla="*/ 706317 w 1728767"/>
              <a:gd name="connsiteY5761" fmla="*/ 1285009 h 1656843"/>
              <a:gd name="connsiteX5762" fmla="*/ 706317 w 1728767"/>
              <a:gd name="connsiteY5762" fmla="*/ 1296190 h 1656843"/>
              <a:gd name="connsiteX5763" fmla="*/ 715834 w 1728767"/>
              <a:gd name="connsiteY5763" fmla="*/ 1285009 h 1656843"/>
              <a:gd name="connsiteX5764" fmla="*/ 715834 w 1728767"/>
              <a:gd name="connsiteY5764" fmla="*/ 1291473 h 1656843"/>
              <a:gd name="connsiteX5765" fmla="*/ 715834 w 1728767"/>
              <a:gd name="connsiteY5765" fmla="*/ 1291997 h 1656843"/>
              <a:gd name="connsiteX5766" fmla="*/ 715834 w 1728767"/>
              <a:gd name="connsiteY5766" fmla="*/ 1296190 h 1656843"/>
              <a:gd name="connsiteX5767" fmla="*/ 719291 w 1728767"/>
              <a:gd name="connsiteY5767" fmla="*/ 1296190 h 1656843"/>
              <a:gd name="connsiteX5768" fmla="*/ 725053 w 1728767"/>
              <a:gd name="connsiteY5768" fmla="*/ 1296190 h 1656843"/>
              <a:gd name="connsiteX5769" fmla="*/ 725053 w 1728767"/>
              <a:gd name="connsiteY5769" fmla="*/ 1307370 h 1656843"/>
              <a:gd name="connsiteX5770" fmla="*/ 725053 w 1728767"/>
              <a:gd name="connsiteY5770" fmla="*/ 1318550 h 1656843"/>
              <a:gd name="connsiteX5771" fmla="*/ 715834 w 1728767"/>
              <a:gd name="connsiteY5771" fmla="*/ 1318550 h 1656843"/>
              <a:gd name="connsiteX5772" fmla="*/ 706317 w 1728767"/>
              <a:gd name="connsiteY5772" fmla="*/ 1318550 h 1656843"/>
              <a:gd name="connsiteX5773" fmla="*/ 715834 w 1728767"/>
              <a:gd name="connsiteY5773" fmla="*/ 1307370 h 1656843"/>
              <a:gd name="connsiteX5774" fmla="*/ 706317 w 1728767"/>
              <a:gd name="connsiteY5774" fmla="*/ 1307370 h 1656843"/>
              <a:gd name="connsiteX5775" fmla="*/ 706317 w 1728767"/>
              <a:gd name="connsiteY5775" fmla="*/ 1318550 h 1656843"/>
              <a:gd name="connsiteX5776" fmla="*/ 697098 w 1728767"/>
              <a:gd name="connsiteY5776" fmla="*/ 1318550 h 1656843"/>
              <a:gd name="connsiteX5777" fmla="*/ 697098 w 1728767"/>
              <a:gd name="connsiteY5777" fmla="*/ 1317153 h 1656843"/>
              <a:gd name="connsiteX5778" fmla="*/ 697098 w 1728767"/>
              <a:gd name="connsiteY5778" fmla="*/ 1307370 h 1656843"/>
              <a:gd name="connsiteX5779" fmla="*/ 687879 w 1728767"/>
              <a:gd name="connsiteY5779" fmla="*/ 1307370 h 1656843"/>
              <a:gd name="connsiteX5780" fmla="*/ 678659 w 1728767"/>
              <a:gd name="connsiteY5780" fmla="*/ 1307370 h 1656843"/>
              <a:gd name="connsiteX5781" fmla="*/ 678659 w 1728767"/>
              <a:gd name="connsiteY5781" fmla="*/ 1318550 h 1656843"/>
              <a:gd name="connsiteX5782" fmla="*/ 687879 w 1728767"/>
              <a:gd name="connsiteY5782" fmla="*/ 1307370 h 1656843"/>
              <a:gd name="connsiteX5783" fmla="*/ 687879 w 1728767"/>
              <a:gd name="connsiteY5783" fmla="*/ 1318550 h 1656843"/>
              <a:gd name="connsiteX5784" fmla="*/ 691336 w 1728767"/>
              <a:gd name="connsiteY5784" fmla="*/ 1318550 h 1656843"/>
              <a:gd name="connsiteX5785" fmla="*/ 693641 w 1728767"/>
              <a:gd name="connsiteY5785" fmla="*/ 1318550 h 1656843"/>
              <a:gd name="connsiteX5786" fmla="*/ 697098 w 1728767"/>
              <a:gd name="connsiteY5786" fmla="*/ 1318550 h 1656843"/>
              <a:gd name="connsiteX5787" fmla="*/ 697098 w 1728767"/>
              <a:gd name="connsiteY5787" fmla="*/ 1319993 h 1656843"/>
              <a:gd name="connsiteX5788" fmla="*/ 697098 w 1728767"/>
              <a:gd name="connsiteY5788" fmla="*/ 1325222 h 1656843"/>
              <a:gd name="connsiteX5789" fmla="*/ 697098 w 1728767"/>
              <a:gd name="connsiteY5789" fmla="*/ 1330091 h 1656843"/>
              <a:gd name="connsiteX5790" fmla="*/ 697098 w 1728767"/>
              <a:gd name="connsiteY5790" fmla="*/ 1330091 h 1656843"/>
              <a:gd name="connsiteX5791" fmla="*/ 697098 w 1728767"/>
              <a:gd name="connsiteY5791" fmla="*/ 1334284 h 1656843"/>
              <a:gd name="connsiteX5792" fmla="*/ 697098 w 1728767"/>
              <a:gd name="connsiteY5792" fmla="*/ 1334808 h 1656843"/>
              <a:gd name="connsiteX5793" fmla="*/ 697098 w 1728767"/>
              <a:gd name="connsiteY5793" fmla="*/ 1341271 h 1656843"/>
              <a:gd name="connsiteX5794" fmla="*/ 687879 w 1728767"/>
              <a:gd name="connsiteY5794" fmla="*/ 1341271 h 1656843"/>
              <a:gd name="connsiteX5795" fmla="*/ 678659 w 1728767"/>
              <a:gd name="connsiteY5795" fmla="*/ 1341271 h 1656843"/>
              <a:gd name="connsiteX5796" fmla="*/ 678659 w 1728767"/>
              <a:gd name="connsiteY5796" fmla="*/ 1352452 h 1656843"/>
              <a:gd name="connsiteX5797" fmla="*/ 677470 w 1728767"/>
              <a:gd name="connsiteY5797" fmla="*/ 1352452 h 1656843"/>
              <a:gd name="connsiteX5798" fmla="*/ 672711 w 1728767"/>
              <a:gd name="connsiteY5798" fmla="*/ 1352452 h 1656843"/>
              <a:gd name="connsiteX5799" fmla="*/ 669143 w 1728767"/>
              <a:gd name="connsiteY5799" fmla="*/ 1352452 h 1656843"/>
              <a:gd name="connsiteX5800" fmla="*/ 669143 w 1728767"/>
              <a:gd name="connsiteY5800" fmla="*/ 1363632 h 1656843"/>
              <a:gd name="connsiteX5801" fmla="*/ 659923 w 1728767"/>
              <a:gd name="connsiteY5801" fmla="*/ 1363632 h 1656843"/>
              <a:gd name="connsiteX5802" fmla="*/ 650704 w 1728767"/>
              <a:gd name="connsiteY5802" fmla="*/ 1352452 h 1656843"/>
              <a:gd name="connsiteX5803" fmla="*/ 650704 w 1728767"/>
              <a:gd name="connsiteY5803" fmla="*/ 1341271 h 1656843"/>
              <a:gd name="connsiteX5804" fmla="*/ 647135 w 1728767"/>
              <a:gd name="connsiteY5804" fmla="*/ 1341271 h 1656843"/>
              <a:gd name="connsiteX5805" fmla="*/ 644756 w 1728767"/>
              <a:gd name="connsiteY5805" fmla="*/ 1341271 h 1656843"/>
              <a:gd name="connsiteX5806" fmla="*/ 641187 w 1728767"/>
              <a:gd name="connsiteY5806" fmla="*/ 1341271 h 1656843"/>
              <a:gd name="connsiteX5807" fmla="*/ 641187 w 1728767"/>
              <a:gd name="connsiteY5807" fmla="*/ 1330091 h 1656843"/>
              <a:gd name="connsiteX5808" fmla="*/ 631968 w 1728767"/>
              <a:gd name="connsiteY5808" fmla="*/ 1318550 h 1656843"/>
              <a:gd name="connsiteX5809" fmla="*/ 631968 w 1728767"/>
              <a:gd name="connsiteY5809" fmla="*/ 1307370 h 1656843"/>
              <a:gd name="connsiteX5810" fmla="*/ 622749 w 1728767"/>
              <a:gd name="connsiteY5810" fmla="*/ 1307370 h 1656843"/>
              <a:gd name="connsiteX5811" fmla="*/ 622749 w 1728767"/>
              <a:gd name="connsiteY5811" fmla="*/ 1296190 h 1656843"/>
              <a:gd name="connsiteX5812" fmla="*/ 622749 w 1728767"/>
              <a:gd name="connsiteY5812" fmla="*/ 1285009 h 1656843"/>
              <a:gd name="connsiteX5813" fmla="*/ 613529 w 1728767"/>
              <a:gd name="connsiteY5813" fmla="*/ 1285009 h 1656843"/>
              <a:gd name="connsiteX5814" fmla="*/ 613529 w 1728767"/>
              <a:gd name="connsiteY5814" fmla="*/ 1273468 h 1656843"/>
              <a:gd name="connsiteX5815" fmla="*/ 604013 w 1728767"/>
              <a:gd name="connsiteY5815" fmla="*/ 1262288 h 1656843"/>
              <a:gd name="connsiteX5816" fmla="*/ 604013 w 1728767"/>
              <a:gd name="connsiteY5816" fmla="*/ 1251108 h 1656843"/>
              <a:gd name="connsiteX5817" fmla="*/ 594793 w 1728767"/>
              <a:gd name="connsiteY5817" fmla="*/ 1239567 h 1656843"/>
              <a:gd name="connsiteX5818" fmla="*/ 594793 w 1728767"/>
              <a:gd name="connsiteY5818" fmla="*/ 1228387 h 1656843"/>
              <a:gd name="connsiteX5819" fmla="*/ 594793 w 1728767"/>
              <a:gd name="connsiteY5819" fmla="*/ 1217206 h 1656843"/>
              <a:gd name="connsiteX5820" fmla="*/ 590184 w 1728767"/>
              <a:gd name="connsiteY5820" fmla="*/ 1217206 h 1656843"/>
              <a:gd name="connsiteX5821" fmla="*/ 589031 w 1728767"/>
              <a:gd name="connsiteY5821" fmla="*/ 1217206 h 1656843"/>
              <a:gd name="connsiteX5822" fmla="*/ 585574 w 1728767"/>
              <a:gd name="connsiteY5822" fmla="*/ 1217206 h 1656843"/>
              <a:gd name="connsiteX5823" fmla="*/ 585574 w 1728767"/>
              <a:gd name="connsiteY5823" fmla="*/ 1206026 h 1656843"/>
              <a:gd name="connsiteX5824" fmla="*/ 585574 w 1728767"/>
              <a:gd name="connsiteY5824" fmla="*/ 1194846 h 1656843"/>
              <a:gd name="connsiteX5825" fmla="*/ 576355 w 1728767"/>
              <a:gd name="connsiteY5825" fmla="*/ 1194846 h 1656843"/>
              <a:gd name="connsiteX5826" fmla="*/ 567136 w 1728767"/>
              <a:gd name="connsiteY5826" fmla="*/ 1194846 h 1656843"/>
              <a:gd name="connsiteX5827" fmla="*/ 557619 w 1728767"/>
              <a:gd name="connsiteY5827" fmla="*/ 1194846 h 1656843"/>
              <a:gd name="connsiteX5828" fmla="*/ 557619 w 1728767"/>
              <a:gd name="connsiteY5828" fmla="*/ 1206026 h 1656843"/>
              <a:gd name="connsiteX5829" fmla="*/ 548400 w 1728767"/>
              <a:gd name="connsiteY5829" fmla="*/ 1206026 h 1656843"/>
              <a:gd name="connsiteX5830" fmla="*/ 548400 w 1728767"/>
              <a:gd name="connsiteY5830" fmla="*/ 1217206 h 1656843"/>
              <a:gd name="connsiteX5831" fmla="*/ 539180 w 1728767"/>
              <a:gd name="connsiteY5831" fmla="*/ 1217206 h 1656843"/>
              <a:gd name="connsiteX5832" fmla="*/ 539180 w 1728767"/>
              <a:gd name="connsiteY5832" fmla="*/ 1206026 h 1656843"/>
              <a:gd name="connsiteX5833" fmla="*/ 529961 w 1728767"/>
              <a:gd name="connsiteY5833" fmla="*/ 1217206 h 1656843"/>
              <a:gd name="connsiteX5834" fmla="*/ 529961 w 1728767"/>
              <a:gd name="connsiteY5834" fmla="*/ 1228387 h 1656843"/>
              <a:gd name="connsiteX5835" fmla="*/ 520444 w 1728767"/>
              <a:gd name="connsiteY5835" fmla="*/ 1228387 h 1656843"/>
              <a:gd name="connsiteX5836" fmla="*/ 520444 w 1728767"/>
              <a:gd name="connsiteY5836" fmla="*/ 1217206 h 1656843"/>
              <a:gd name="connsiteX5837" fmla="*/ 520444 w 1728767"/>
              <a:gd name="connsiteY5837" fmla="*/ 1228387 h 1656843"/>
              <a:gd name="connsiteX5838" fmla="*/ 511225 w 1728767"/>
              <a:gd name="connsiteY5838" fmla="*/ 1228387 h 1656843"/>
              <a:gd name="connsiteX5839" fmla="*/ 511225 w 1728767"/>
              <a:gd name="connsiteY5839" fmla="*/ 1239567 h 1656843"/>
              <a:gd name="connsiteX5840" fmla="*/ 502006 w 1728767"/>
              <a:gd name="connsiteY5840" fmla="*/ 1239567 h 1656843"/>
              <a:gd name="connsiteX5841" fmla="*/ 502006 w 1728767"/>
              <a:gd name="connsiteY5841" fmla="*/ 1228387 h 1656843"/>
              <a:gd name="connsiteX5842" fmla="*/ 492786 w 1728767"/>
              <a:gd name="connsiteY5842" fmla="*/ 1228387 h 1656843"/>
              <a:gd name="connsiteX5843" fmla="*/ 492786 w 1728767"/>
              <a:gd name="connsiteY5843" fmla="*/ 1217206 h 1656843"/>
              <a:gd name="connsiteX5844" fmla="*/ 492786 w 1728767"/>
              <a:gd name="connsiteY5844" fmla="*/ 1206026 h 1656843"/>
              <a:gd name="connsiteX5845" fmla="*/ 492786 w 1728767"/>
              <a:gd name="connsiteY5845" fmla="*/ 1204629 h 1656843"/>
              <a:gd name="connsiteX5846" fmla="*/ 492786 w 1728767"/>
              <a:gd name="connsiteY5846" fmla="*/ 1199563 h 1656843"/>
              <a:gd name="connsiteX5847" fmla="*/ 492786 w 1728767"/>
              <a:gd name="connsiteY5847" fmla="*/ 1199038 h 1656843"/>
              <a:gd name="connsiteX5848" fmla="*/ 492786 w 1728767"/>
              <a:gd name="connsiteY5848" fmla="*/ 1194846 h 1656843"/>
              <a:gd name="connsiteX5849" fmla="*/ 483270 w 1728767"/>
              <a:gd name="connsiteY5849" fmla="*/ 1194846 h 1656843"/>
              <a:gd name="connsiteX5850" fmla="*/ 479812 w 1728767"/>
              <a:gd name="connsiteY5850" fmla="*/ 1194846 h 1656843"/>
              <a:gd name="connsiteX5851" fmla="*/ 474050 w 1728767"/>
              <a:gd name="connsiteY5851" fmla="*/ 1194846 h 1656843"/>
              <a:gd name="connsiteX5852" fmla="*/ 464831 w 1728767"/>
              <a:gd name="connsiteY5852" fmla="*/ 1206026 h 1656843"/>
              <a:gd name="connsiteX5853" fmla="*/ 464831 w 1728767"/>
              <a:gd name="connsiteY5853" fmla="*/ 1194846 h 1656843"/>
              <a:gd name="connsiteX5854" fmla="*/ 464831 w 1728767"/>
              <a:gd name="connsiteY5854" fmla="*/ 1183305 h 1656843"/>
              <a:gd name="connsiteX5855" fmla="*/ 464831 w 1728767"/>
              <a:gd name="connsiteY5855" fmla="*/ 1172125 h 1656843"/>
              <a:gd name="connsiteX5856" fmla="*/ 455612 w 1728767"/>
              <a:gd name="connsiteY5856" fmla="*/ 1172125 h 1656843"/>
              <a:gd name="connsiteX5857" fmla="*/ 455612 w 1728767"/>
              <a:gd name="connsiteY5857" fmla="*/ 1183305 h 1656843"/>
              <a:gd name="connsiteX5858" fmla="*/ 464831 w 1728767"/>
              <a:gd name="connsiteY5858" fmla="*/ 1183305 h 1656843"/>
              <a:gd name="connsiteX5859" fmla="*/ 455612 w 1728767"/>
              <a:gd name="connsiteY5859" fmla="*/ 1194846 h 1656843"/>
              <a:gd name="connsiteX5860" fmla="*/ 446095 w 1728767"/>
              <a:gd name="connsiteY5860" fmla="*/ 1206026 h 1656843"/>
              <a:gd name="connsiteX5861" fmla="*/ 447285 w 1728767"/>
              <a:gd name="connsiteY5861" fmla="*/ 1206026 h 1656843"/>
              <a:gd name="connsiteX5862" fmla="*/ 449664 w 1728767"/>
              <a:gd name="connsiteY5862" fmla="*/ 1206026 h 1656843"/>
              <a:gd name="connsiteX5863" fmla="*/ 455612 w 1728767"/>
              <a:gd name="connsiteY5863" fmla="*/ 1206026 h 1656843"/>
              <a:gd name="connsiteX5864" fmla="*/ 464831 w 1728767"/>
              <a:gd name="connsiteY5864" fmla="*/ 1206026 h 1656843"/>
              <a:gd name="connsiteX5865" fmla="*/ 464831 w 1728767"/>
              <a:gd name="connsiteY5865" fmla="*/ 1217206 h 1656843"/>
              <a:gd name="connsiteX5866" fmla="*/ 464831 w 1728767"/>
              <a:gd name="connsiteY5866" fmla="*/ 1206026 h 1656843"/>
              <a:gd name="connsiteX5867" fmla="*/ 474050 w 1728767"/>
              <a:gd name="connsiteY5867" fmla="*/ 1206026 h 1656843"/>
              <a:gd name="connsiteX5868" fmla="*/ 474050 w 1728767"/>
              <a:gd name="connsiteY5868" fmla="*/ 1217206 h 1656843"/>
              <a:gd name="connsiteX5869" fmla="*/ 474050 w 1728767"/>
              <a:gd name="connsiteY5869" fmla="*/ 1228387 h 1656843"/>
              <a:gd name="connsiteX5870" fmla="*/ 474050 w 1728767"/>
              <a:gd name="connsiteY5870" fmla="*/ 1239567 h 1656843"/>
              <a:gd name="connsiteX5871" fmla="*/ 464831 w 1728767"/>
              <a:gd name="connsiteY5871" fmla="*/ 1239567 h 1656843"/>
              <a:gd name="connsiteX5872" fmla="*/ 464831 w 1728767"/>
              <a:gd name="connsiteY5872" fmla="*/ 1228387 h 1656843"/>
              <a:gd name="connsiteX5873" fmla="*/ 455612 w 1728767"/>
              <a:gd name="connsiteY5873" fmla="*/ 1239567 h 1656843"/>
              <a:gd name="connsiteX5874" fmla="*/ 455612 w 1728767"/>
              <a:gd name="connsiteY5874" fmla="*/ 1228387 h 1656843"/>
              <a:gd name="connsiteX5875" fmla="*/ 446095 w 1728767"/>
              <a:gd name="connsiteY5875" fmla="*/ 1228387 h 1656843"/>
              <a:gd name="connsiteX5876" fmla="*/ 436876 w 1728767"/>
              <a:gd name="connsiteY5876" fmla="*/ 1239567 h 1656843"/>
              <a:gd name="connsiteX5877" fmla="*/ 436876 w 1728767"/>
              <a:gd name="connsiteY5877" fmla="*/ 1235374 h 1656843"/>
              <a:gd name="connsiteX5878" fmla="*/ 436876 w 1728767"/>
              <a:gd name="connsiteY5878" fmla="*/ 1234850 h 1656843"/>
              <a:gd name="connsiteX5879" fmla="*/ 436876 w 1728767"/>
              <a:gd name="connsiteY5879" fmla="*/ 1228387 h 1656843"/>
              <a:gd name="connsiteX5880" fmla="*/ 436876 w 1728767"/>
              <a:gd name="connsiteY5880" fmla="*/ 1217206 h 1656843"/>
              <a:gd name="connsiteX5881" fmla="*/ 427657 w 1728767"/>
              <a:gd name="connsiteY5881" fmla="*/ 1217206 h 1656843"/>
              <a:gd name="connsiteX5882" fmla="*/ 427657 w 1728767"/>
              <a:gd name="connsiteY5882" fmla="*/ 1228387 h 1656843"/>
              <a:gd name="connsiteX5883" fmla="*/ 424199 w 1728767"/>
              <a:gd name="connsiteY5883" fmla="*/ 1228387 h 1656843"/>
              <a:gd name="connsiteX5884" fmla="*/ 423047 w 1728767"/>
              <a:gd name="connsiteY5884" fmla="*/ 1228387 h 1656843"/>
              <a:gd name="connsiteX5885" fmla="*/ 418437 w 1728767"/>
              <a:gd name="connsiteY5885" fmla="*/ 1228387 h 1656843"/>
              <a:gd name="connsiteX5886" fmla="*/ 418437 w 1728767"/>
              <a:gd name="connsiteY5886" fmla="*/ 1239567 h 1656843"/>
              <a:gd name="connsiteX5887" fmla="*/ 424199 w 1728767"/>
              <a:gd name="connsiteY5887" fmla="*/ 1239567 h 1656843"/>
              <a:gd name="connsiteX5888" fmla="*/ 427657 w 1728767"/>
              <a:gd name="connsiteY5888" fmla="*/ 1239567 h 1656843"/>
              <a:gd name="connsiteX5889" fmla="*/ 427657 w 1728767"/>
              <a:gd name="connsiteY5889" fmla="*/ 1251108 h 1656843"/>
              <a:gd name="connsiteX5890" fmla="*/ 418437 w 1728767"/>
              <a:gd name="connsiteY5890" fmla="*/ 1262288 h 1656843"/>
              <a:gd name="connsiteX5891" fmla="*/ 408921 w 1728767"/>
              <a:gd name="connsiteY5891" fmla="*/ 1262288 h 1656843"/>
              <a:gd name="connsiteX5892" fmla="*/ 408921 w 1728767"/>
              <a:gd name="connsiteY5892" fmla="*/ 1251108 h 1656843"/>
              <a:gd name="connsiteX5893" fmla="*/ 399701 w 1728767"/>
              <a:gd name="connsiteY5893" fmla="*/ 1262288 h 1656843"/>
              <a:gd name="connsiteX5894" fmla="*/ 390482 w 1728767"/>
              <a:gd name="connsiteY5894" fmla="*/ 1262288 h 1656843"/>
              <a:gd name="connsiteX5895" fmla="*/ 381263 w 1728767"/>
              <a:gd name="connsiteY5895" fmla="*/ 1251108 h 1656843"/>
              <a:gd name="connsiteX5896" fmla="*/ 381263 w 1728767"/>
              <a:gd name="connsiteY5896" fmla="*/ 1239567 h 1656843"/>
              <a:gd name="connsiteX5897" fmla="*/ 381263 w 1728767"/>
              <a:gd name="connsiteY5897" fmla="*/ 1228387 h 1656843"/>
              <a:gd name="connsiteX5898" fmla="*/ 371746 w 1728767"/>
              <a:gd name="connsiteY5898" fmla="*/ 1217206 h 1656843"/>
              <a:gd name="connsiteX5899" fmla="*/ 371746 w 1728767"/>
              <a:gd name="connsiteY5899" fmla="*/ 1206026 h 1656843"/>
              <a:gd name="connsiteX5900" fmla="*/ 371746 w 1728767"/>
              <a:gd name="connsiteY5900" fmla="*/ 1194846 h 1656843"/>
              <a:gd name="connsiteX5901" fmla="*/ 371746 w 1728767"/>
              <a:gd name="connsiteY5901" fmla="*/ 1183305 h 1656843"/>
              <a:gd name="connsiteX5902" fmla="*/ 362527 w 1728767"/>
              <a:gd name="connsiteY5902" fmla="*/ 1172125 h 1656843"/>
              <a:gd name="connsiteX5903" fmla="*/ 362527 w 1728767"/>
              <a:gd name="connsiteY5903" fmla="*/ 1160944 h 1656843"/>
              <a:gd name="connsiteX5904" fmla="*/ 359069 w 1728767"/>
              <a:gd name="connsiteY5904" fmla="*/ 1160944 h 1656843"/>
              <a:gd name="connsiteX5905" fmla="*/ 353307 w 1728767"/>
              <a:gd name="connsiteY5905" fmla="*/ 1160944 h 1656843"/>
              <a:gd name="connsiteX5906" fmla="*/ 353307 w 1728767"/>
              <a:gd name="connsiteY5906" fmla="*/ 1162342 h 1656843"/>
              <a:gd name="connsiteX5907" fmla="*/ 353307 w 1728767"/>
              <a:gd name="connsiteY5907" fmla="*/ 1167408 h 1656843"/>
              <a:gd name="connsiteX5908" fmla="*/ 353307 w 1728767"/>
              <a:gd name="connsiteY5908" fmla="*/ 1167932 h 1656843"/>
              <a:gd name="connsiteX5909" fmla="*/ 353307 w 1728767"/>
              <a:gd name="connsiteY5909" fmla="*/ 1172125 h 1656843"/>
              <a:gd name="connsiteX5910" fmla="*/ 344088 w 1728767"/>
              <a:gd name="connsiteY5910" fmla="*/ 1172125 h 1656843"/>
              <a:gd name="connsiteX5911" fmla="*/ 344088 w 1728767"/>
              <a:gd name="connsiteY5911" fmla="*/ 1183305 h 1656843"/>
              <a:gd name="connsiteX5912" fmla="*/ 334571 w 1728767"/>
              <a:gd name="connsiteY5912" fmla="*/ 1183305 h 1656843"/>
              <a:gd name="connsiteX5913" fmla="*/ 325352 w 1728767"/>
              <a:gd name="connsiteY5913" fmla="*/ 1194846 h 1656843"/>
              <a:gd name="connsiteX5914" fmla="*/ 316133 w 1728767"/>
              <a:gd name="connsiteY5914" fmla="*/ 1194846 h 1656843"/>
              <a:gd name="connsiteX5915" fmla="*/ 316133 w 1728767"/>
              <a:gd name="connsiteY5915" fmla="*/ 1183305 h 1656843"/>
              <a:gd name="connsiteX5916" fmla="*/ 306914 w 1728767"/>
              <a:gd name="connsiteY5916" fmla="*/ 1183305 h 1656843"/>
              <a:gd name="connsiteX5917" fmla="*/ 297397 w 1728767"/>
              <a:gd name="connsiteY5917" fmla="*/ 1183305 h 1656843"/>
              <a:gd name="connsiteX5918" fmla="*/ 288178 w 1728767"/>
              <a:gd name="connsiteY5918" fmla="*/ 1183305 h 1656843"/>
              <a:gd name="connsiteX5919" fmla="*/ 288178 w 1728767"/>
              <a:gd name="connsiteY5919" fmla="*/ 1172125 h 1656843"/>
              <a:gd name="connsiteX5920" fmla="*/ 289330 w 1728767"/>
              <a:gd name="connsiteY5920" fmla="*/ 1172125 h 1656843"/>
              <a:gd name="connsiteX5921" fmla="*/ 296244 w 1728767"/>
              <a:gd name="connsiteY5921" fmla="*/ 1172125 h 1656843"/>
              <a:gd name="connsiteX5922" fmla="*/ 297397 w 1728767"/>
              <a:gd name="connsiteY5922" fmla="*/ 1172125 h 1656843"/>
              <a:gd name="connsiteX5923" fmla="*/ 298586 w 1728767"/>
              <a:gd name="connsiteY5923" fmla="*/ 1172125 h 1656843"/>
              <a:gd name="connsiteX5924" fmla="*/ 303345 w 1728767"/>
              <a:gd name="connsiteY5924" fmla="*/ 1172125 h 1656843"/>
              <a:gd name="connsiteX5925" fmla="*/ 306914 w 1728767"/>
              <a:gd name="connsiteY5925" fmla="*/ 1172125 h 1656843"/>
              <a:gd name="connsiteX5926" fmla="*/ 306914 w 1728767"/>
              <a:gd name="connsiteY5926" fmla="*/ 1167932 h 1656843"/>
              <a:gd name="connsiteX5927" fmla="*/ 306914 w 1728767"/>
              <a:gd name="connsiteY5927" fmla="*/ 1167408 h 1656843"/>
              <a:gd name="connsiteX5928" fmla="*/ 306914 w 1728767"/>
              <a:gd name="connsiteY5928" fmla="*/ 1160944 h 1656843"/>
              <a:gd name="connsiteX5929" fmla="*/ 297397 w 1728767"/>
              <a:gd name="connsiteY5929" fmla="*/ 1149764 h 1656843"/>
              <a:gd name="connsiteX5930" fmla="*/ 297397 w 1728767"/>
              <a:gd name="connsiteY5930" fmla="*/ 1160944 h 1656843"/>
              <a:gd name="connsiteX5931" fmla="*/ 297397 w 1728767"/>
              <a:gd name="connsiteY5931" fmla="*/ 1162342 h 1656843"/>
              <a:gd name="connsiteX5932" fmla="*/ 297397 w 1728767"/>
              <a:gd name="connsiteY5932" fmla="*/ 1165137 h 1656843"/>
              <a:gd name="connsiteX5933" fmla="*/ 297397 w 1728767"/>
              <a:gd name="connsiteY5933" fmla="*/ 1165661 h 1656843"/>
              <a:gd name="connsiteX5934" fmla="*/ 297397 w 1728767"/>
              <a:gd name="connsiteY5934" fmla="*/ 1172125 h 1656843"/>
              <a:gd name="connsiteX5935" fmla="*/ 288178 w 1728767"/>
              <a:gd name="connsiteY5935" fmla="*/ 1160944 h 1656843"/>
              <a:gd name="connsiteX5936" fmla="*/ 288178 w 1728767"/>
              <a:gd name="connsiteY5936" fmla="*/ 1172125 h 1656843"/>
              <a:gd name="connsiteX5937" fmla="*/ 278958 w 1728767"/>
              <a:gd name="connsiteY5937" fmla="*/ 1160944 h 1656843"/>
              <a:gd name="connsiteX5938" fmla="*/ 278958 w 1728767"/>
              <a:gd name="connsiteY5938" fmla="*/ 1172125 h 1656843"/>
              <a:gd name="connsiteX5939" fmla="*/ 269739 w 1728767"/>
              <a:gd name="connsiteY5939" fmla="*/ 1172125 h 1656843"/>
              <a:gd name="connsiteX5940" fmla="*/ 260222 w 1728767"/>
              <a:gd name="connsiteY5940" fmla="*/ 1160944 h 1656843"/>
              <a:gd name="connsiteX5941" fmla="*/ 269739 w 1728767"/>
              <a:gd name="connsiteY5941" fmla="*/ 1160944 h 1656843"/>
              <a:gd name="connsiteX5942" fmla="*/ 269739 w 1728767"/>
              <a:gd name="connsiteY5942" fmla="*/ 1159547 h 1656843"/>
              <a:gd name="connsiteX5943" fmla="*/ 269739 w 1728767"/>
              <a:gd name="connsiteY5943" fmla="*/ 1154481 h 1656843"/>
              <a:gd name="connsiteX5944" fmla="*/ 269739 w 1728767"/>
              <a:gd name="connsiteY5944" fmla="*/ 1153957 h 1656843"/>
              <a:gd name="connsiteX5945" fmla="*/ 269739 w 1728767"/>
              <a:gd name="connsiteY5945" fmla="*/ 1149764 h 1656843"/>
              <a:gd name="connsiteX5946" fmla="*/ 260222 w 1728767"/>
              <a:gd name="connsiteY5946" fmla="*/ 1149764 h 1656843"/>
              <a:gd name="connsiteX5947" fmla="*/ 260222 w 1728767"/>
              <a:gd name="connsiteY5947" fmla="*/ 1151162 h 1656843"/>
              <a:gd name="connsiteX5948" fmla="*/ 260222 w 1728767"/>
              <a:gd name="connsiteY5948" fmla="*/ 1160944 h 1656843"/>
              <a:gd name="connsiteX5949" fmla="*/ 259070 w 1728767"/>
              <a:gd name="connsiteY5949" fmla="*/ 1160944 h 1656843"/>
              <a:gd name="connsiteX5950" fmla="*/ 251003 w 1728767"/>
              <a:gd name="connsiteY5950" fmla="*/ 1160944 h 1656843"/>
              <a:gd name="connsiteX5951" fmla="*/ 251003 w 1728767"/>
              <a:gd name="connsiteY5951" fmla="*/ 1149764 h 1656843"/>
              <a:gd name="connsiteX5952" fmla="*/ 241784 w 1728767"/>
              <a:gd name="connsiteY5952" fmla="*/ 1149764 h 1656843"/>
              <a:gd name="connsiteX5953" fmla="*/ 241784 w 1728767"/>
              <a:gd name="connsiteY5953" fmla="*/ 1160944 h 1656843"/>
              <a:gd name="connsiteX5954" fmla="*/ 232564 w 1728767"/>
              <a:gd name="connsiteY5954" fmla="*/ 1149764 h 1656843"/>
              <a:gd name="connsiteX5955" fmla="*/ 223048 w 1728767"/>
              <a:gd name="connsiteY5955" fmla="*/ 1149764 h 1656843"/>
              <a:gd name="connsiteX5956" fmla="*/ 223048 w 1728767"/>
              <a:gd name="connsiteY5956" fmla="*/ 1143092 h 1656843"/>
              <a:gd name="connsiteX5957" fmla="*/ 223048 w 1728767"/>
              <a:gd name="connsiteY5957" fmla="*/ 1142551 h 1656843"/>
              <a:gd name="connsiteX5958" fmla="*/ 223048 w 1728767"/>
              <a:gd name="connsiteY5958" fmla="*/ 1138223 h 1656843"/>
              <a:gd name="connsiteX5959" fmla="*/ 223048 w 1728767"/>
              <a:gd name="connsiteY5959" fmla="*/ 1135428 h 1656843"/>
              <a:gd name="connsiteX5960" fmla="*/ 223048 w 1728767"/>
              <a:gd name="connsiteY5960" fmla="*/ 1127043 h 1656843"/>
              <a:gd name="connsiteX5961" fmla="*/ 232564 w 1728767"/>
              <a:gd name="connsiteY5961" fmla="*/ 1127043 h 1656843"/>
              <a:gd name="connsiteX5962" fmla="*/ 223048 w 1728767"/>
              <a:gd name="connsiteY5962" fmla="*/ 1115863 h 1656843"/>
              <a:gd name="connsiteX5963" fmla="*/ 213828 w 1728767"/>
              <a:gd name="connsiteY5963" fmla="*/ 1104682 h 1656843"/>
              <a:gd name="connsiteX5964" fmla="*/ 213828 w 1728767"/>
              <a:gd name="connsiteY5964" fmla="*/ 1106080 h 1656843"/>
              <a:gd name="connsiteX5965" fmla="*/ 213828 w 1728767"/>
              <a:gd name="connsiteY5965" fmla="*/ 1115863 h 1656843"/>
              <a:gd name="connsiteX5966" fmla="*/ 223048 w 1728767"/>
              <a:gd name="connsiteY5966" fmla="*/ 1115863 h 1656843"/>
              <a:gd name="connsiteX5967" fmla="*/ 223048 w 1728767"/>
              <a:gd name="connsiteY5967" fmla="*/ 1117260 h 1656843"/>
              <a:gd name="connsiteX5968" fmla="*/ 223048 w 1728767"/>
              <a:gd name="connsiteY5968" fmla="*/ 1125645 h 1656843"/>
              <a:gd name="connsiteX5969" fmla="*/ 223048 w 1728767"/>
              <a:gd name="connsiteY5969" fmla="*/ 1127043 h 1656843"/>
              <a:gd name="connsiteX5970" fmla="*/ 213828 w 1728767"/>
              <a:gd name="connsiteY5970" fmla="*/ 1127043 h 1656843"/>
              <a:gd name="connsiteX5971" fmla="*/ 204609 w 1728767"/>
              <a:gd name="connsiteY5971" fmla="*/ 1115863 h 1656843"/>
              <a:gd name="connsiteX5972" fmla="*/ 195390 w 1728767"/>
              <a:gd name="connsiteY5972" fmla="*/ 1115863 h 1656843"/>
              <a:gd name="connsiteX5973" fmla="*/ 185873 w 1728767"/>
              <a:gd name="connsiteY5973" fmla="*/ 1115863 h 1656843"/>
              <a:gd name="connsiteX5974" fmla="*/ 185873 w 1728767"/>
              <a:gd name="connsiteY5974" fmla="*/ 1104682 h 1656843"/>
              <a:gd name="connsiteX5975" fmla="*/ 176654 w 1728767"/>
              <a:gd name="connsiteY5975" fmla="*/ 1093142 h 1656843"/>
              <a:gd name="connsiteX5976" fmla="*/ 158215 w 1728767"/>
              <a:gd name="connsiteY5976" fmla="*/ 1081961 h 1656843"/>
              <a:gd name="connsiteX5977" fmla="*/ 157026 w 1728767"/>
              <a:gd name="connsiteY5977" fmla="*/ 1081961 h 1656843"/>
              <a:gd name="connsiteX5978" fmla="*/ 148699 w 1728767"/>
              <a:gd name="connsiteY5978" fmla="*/ 1081961 h 1656843"/>
              <a:gd name="connsiteX5979" fmla="*/ 148699 w 1728767"/>
              <a:gd name="connsiteY5979" fmla="*/ 1070781 h 1656843"/>
              <a:gd name="connsiteX5980" fmla="*/ 139479 w 1728767"/>
              <a:gd name="connsiteY5980" fmla="*/ 1070781 h 1656843"/>
              <a:gd name="connsiteX5981" fmla="*/ 139479 w 1728767"/>
              <a:gd name="connsiteY5981" fmla="*/ 1059601 h 1656843"/>
              <a:gd name="connsiteX5982" fmla="*/ 130260 w 1728767"/>
              <a:gd name="connsiteY5982" fmla="*/ 1059601 h 1656843"/>
              <a:gd name="connsiteX5983" fmla="*/ 129107 w 1728767"/>
              <a:gd name="connsiteY5983" fmla="*/ 1059601 h 1656843"/>
              <a:gd name="connsiteX5984" fmla="*/ 124498 w 1728767"/>
              <a:gd name="connsiteY5984" fmla="*/ 1059601 h 1656843"/>
              <a:gd name="connsiteX5985" fmla="*/ 121041 w 1728767"/>
              <a:gd name="connsiteY5985" fmla="*/ 1059601 h 1656843"/>
              <a:gd name="connsiteX5986" fmla="*/ 121041 w 1728767"/>
              <a:gd name="connsiteY5986" fmla="*/ 1048060 h 1656843"/>
              <a:gd name="connsiteX5987" fmla="*/ 111524 w 1728767"/>
              <a:gd name="connsiteY5987" fmla="*/ 1048060 h 1656843"/>
              <a:gd name="connsiteX5988" fmla="*/ 102305 w 1728767"/>
              <a:gd name="connsiteY5988" fmla="*/ 1036880 h 1656843"/>
              <a:gd name="connsiteX5989" fmla="*/ 93085 w 1728767"/>
              <a:gd name="connsiteY5989" fmla="*/ 1036880 h 1656843"/>
              <a:gd name="connsiteX5990" fmla="*/ 83866 w 1728767"/>
              <a:gd name="connsiteY5990" fmla="*/ 1025699 h 1656843"/>
              <a:gd name="connsiteX5991" fmla="*/ 83866 w 1728767"/>
              <a:gd name="connsiteY5991" fmla="*/ 1014519 h 1656843"/>
              <a:gd name="connsiteX5992" fmla="*/ 93085 w 1728767"/>
              <a:gd name="connsiteY5992" fmla="*/ 1014519 h 1656843"/>
              <a:gd name="connsiteX5993" fmla="*/ 102305 w 1728767"/>
              <a:gd name="connsiteY5993" fmla="*/ 1014519 h 1656843"/>
              <a:gd name="connsiteX5994" fmla="*/ 93085 w 1728767"/>
              <a:gd name="connsiteY5994" fmla="*/ 1002978 h 1656843"/>
              <a:gd name="connsiteX5995" fmla="*/ 102305 w 1728767"/>
              <a:gd name="connsiteY5995" fmla="*/ 1002978 h 1656843"/>
              <a:gd name="connsiteX5996" fmla="*/ 93085 w 1728767"/>
              <a:gd name="connsiteY5996" fmla="*/ 991798 h 1656843"/>
              <a:gd name="connsiteX5997" fmla="*/ 91933 w 1728767"/>
              <a:gd name="connsiteY5997" fmla="*/ 991798 h 1656843"/>
              <a:gd name="connsiteX5998" fmla="*/ 83866 w 1728767"/>
              <a:gd name="connsiteY5998" fmla="*/ 991798 h 1656843"/>
              <a:gd name="connsiteX5999" fmla="*/ 74349 w 1728767"/>
              <a:gd name="connsiteY5999" fmla="*/ 980618 h 1656843"/>
              <a:gd name="connsiteX6000" fmla="*/ 65130 w 1728767"/>
              <a:gd name="connsiteY6000" fmla="*/ 969437 h 1656843"/>
              <a:gd name="connsiteX6001" fmla="*/ 65130 w 1728767"/>
              <a:gd name="connsiteY6001" fmla="*/ 975726 h 1656843"/>
              <a:gd name="connsiteX6002" fmla="*/ 65130 w 1728767"/>
              <a:gd name="connsiteY6002" fmla="*/ 977823 h 1656843"/>
              <a:gd name="connsiteX6003" fmla="*/ 65130 w 1728767"/>
              <a:gd name="connsiteY6003" fmla="*/ 980618 h 1656843"/>
              <a:gd name="connsiteX6004" fmla="*/ 65130 w 1728767"/>
              <a:gd name="connsiteY6004" fmla="*/ 985334 h 1656843"/>
              <a:gd name="connsiteX6005" fmla="*/ 65130 w 1728767"/>
              <a:gd name="connsiteY6005" fmla="*/ 991798 h 1656843"/>
              <a:gd name="connsiteX6006" fmla="*/ 55911 w 1728767"/>
              <a:gd name="connsiteY6006" fmla="*/ 991798 h 1656843"/>
              <a:gd name="connsiteX6007" fmla="*/ 55911 w 1728767"/>
              <a:gd name="connsiteY6007" fmla="*/ 990400 h 1656843"/>
              <a:gd name="connsiteX6008" fmla="*/ 55911 w 1728767"/>
              <a:gd name="connsiteY6008" fmla="*/ 987605 h 1656843"/>
              <a:gd name="connsiteX6009" fmla="*/ 55911 w 1728767"/>
              <a:gd name="connsiteY6009" fmla="*/ 987081 h 1656843"/>
              <a:gd name="connsiteX6010" fmla="*/ 55911 w 1728767"/>
              <a:gd name="connsiteY6010" fmla="*/ 980618 h 1656843"/>
              <a:gd name="connsiteX6011" fmla="*/ 54758 w 1728767"/>
              <a:gd name="connsiteY6011" fmla="*/ 980618 h 1656843"/>
              <a:gd name="connsiteX6012" fmla="*/ 46692 w 1728767"/>
              <a:gd name="connsiteY6012" fmla="*/ 980618 h 1656843"/>
              <a:gd name="connsiteX6013" fmla="*/ 46692 w 1728767"/>
              <a:gd name="connsiteY6013" fmla="*/ 969437 h 1656843"/>
              <a:gd name="connsiteX6014" fmla="*/ 47844 w 1728767"/>
              <a:gd name="connsiteY6014" fmla="*/ 969437 h 1656843"/>
              <a:gd name="connsiteX6015" fmla="*/ 52454 w 1728767"/>
              <a:gd name="connsiteY6015" fmla="*/ 969437 h 1656843"/>
              <a:gd name="connsiteX6016" fmla="*/ 55911 w 1728767"/>
              <a:gd name="connsiteY6016" fmla="*/ 969437 h 1656843"/>
              <a:gd name="connsiteX6017" fmla="*/ 55911 w 1728767"/>
              <a:gd name="connsiteY6017" fmla="*/ 957896 h 1656843"/>
              <a:gd name="connsiteX6018" fmla="*/ 46692 w 1728767"/>
              <a:gd name="connsiteY6018" fmla="*/ 957896 h 1656843"/>
              <a:gd name="connsiteX6019" fmla="*/ 46692 w 1728767"/>
              <a:gd name="connsiteY6019" fmla="*/ 946716 h 1656843"/>
              <a:gd name="connsiteX6020" fmla="*/ 43123 w 1728767"/>
              <a:gd name="connsiteY6020" fmla="*/ 946716 h 1656843"/>
              <a:gd name="connsiteX6021" fmla="*/ 37175 w 1728767"/>
              <a:gd name="connsiteY6021" fmla="*/ 946716 h 1656843"/>
              <a:gd name="connsiteX6022" fmla="*/ 33286 w 1728767"/>
              <a:gd name="connsiteY6022" fmla="*/ 941999 h 1656843"/>
              <a:gd name="connsiteX6023" fmla="*/ 33608 w 1728767"/>
              <a:gd name="connsiteY6023" fmla="*/ 942390 h 1656843"/>
              <a:gd name="connsiteX6024" fmla="*/ 33141 w 1728767"/>
              <a:gd name="connsiteY6024" fmla="*/ 941825 h 1656843"/>
              <a:gd name="connsiteX6025" fmla="*/ 27956 w 1728767"/>
              <a:gd name="connsiteY6025" fmla="*/ 935536 h 1656843"/>
              <a:gd name="connsiteX6026" fmla="*/ 27956 w 1728767"/>
              <a:gd name="connsiteY6026" fmla="*/ 939728 h 1656843"/>
              <a:gd name="connsiteX6027" fmla="*/ 27956 w 1728767"/>
              <a:gd name="connsiteY6027" fmla="*/ 940253 h 1656843"/>
              <a:gd name="connsiteX6028" fmla="*/ 27956 w 1728767"/>
              <a:gd name="connsiteY6028" fmla="*/ 941999 h 1656843"/>
              <a:gd name="connsiteX6029" fmla="*/ 27956 w 1728767"/>
              <a:gd name="connsiteY6029" fmla="*/ 942524 h 1656843"/>
              <a:gd name="connsiteX6030" fmla="*/ 27956 w 1728767"/>
              <a:gd name="connsiteY6030" fmla="*/ 946716 h 1656843"/>
              <a:gd name="connsiteX6031" fmla="*/ 37175 w 1728767"/>
              <a:gd name="connsiteY6031" fmla="*/ 946716 h 1656843"/>
              <a:gd name="connsiteX6032" fmla="*/ 46692 w 1728767"/>
              <a:gd name="connsiteY6032" fmla="*/ 957896 h 1656843"/>
              <a:gd name="connsiteX6033" fmla="*/ 40744 w 1728767"/>
              <a:gd name="connsiteY6033" fmla="*/ 957896 h 1656843"/>
              <a:gd name="connsiteX6034" fmla="*/ 37175 w 1728767"/>
              <a:gd name="connsiteY6034" fmla="*/ 957896 h 1656843"/>
              <a:gd name="connsiteX6035" fmla="*/ 33718 w 1728767"/>
              <a:gd name="connsiteY6035" fmla="*/ 957896 h 1656843"/>
              <a:gd name="connsiteX6036" fmla="*/ 27956 w 1728767"/>
              <a:gd name="connsiteY6036" fmla="*/ 957896 h 1656843"/>
              <a:gd name="connsiteX6037" fmla="*/ 23346 w 1728767"/>
              <a:gd name="connsiteY6037" fmla="*/ 957896 h 1656843"/>
              <a:gd name="connsiteX6038" fmla="*/ 22194 w 1728767"/>
              <a:gd name="connsiteY6038" fmla="*/ 957896 h 1656843"/>
              <a:gd name="connsiteX6039" fmla="*/ 18736 w 1728767"/>
              <a:gd name="connsiteY6039" fmla="*/ 957896 h 1656843"/>
              <a:gd name="connsiteX6040" fmla="*/ 18736 w 1728767"/>
              <a:gd name="connsiteY6040" fmla="*/ 953180 h 1656843"/>
              <a:gd name="connsiteX6041" fmla="*/ 18736 w 1728767"/>
              <a:gd name="connsiteY6041" fmla="*/ 951433 h 1656843"/>
              <a:gd name="connsiteX6042" fmla="*/ 18736 w 1728767"/>
              <a:gd name="connsiteY6042" fmla="*/ 950909 h 1656843"/>
              <a:gd name="connsiteX6043" fmla="*/ 18736 w 1728767"/>
              <a:gd name="connsiteY6043" fmla="*/ 946716 h 1656843"/>
              <a:gd name="connsiteX6044" fmla="*/ 9517 w 1728767"/>
              <a:gd name="connsiteY6044" fmla="*/ 946716 h 1656843"/>
              <a:gd name="connsiteX6045" fmla="*/ 0 w 1728767"/>
              <a:gd name="connsiteY6045" fmla="*/ 946716 h 1656843"/>
              <a:gd name="connsiteX6046" fmla="*/ 0 w 1728767"/>
              <a:gd name="connsiteY6046" fmla="*/ 935536 h 1656843"/>
              <a:gd name="connsiteX6047" fmla="*/ 0 w 1728767"/>
              <a:gd name="connsiteY6047" fmla="*/ 923995 h 1656843"/>
              <a:gd name="connsiteX6048" fmla="*/ 5948 w 1728767"/>
              <a:gd name="connsiteY6048" fmla="*/ 923995 h 1656843"/>
              <a:gd name="connsiteX6049" fmla="*/ 9517 w 1728767"/>
              <a:gd name="connsiteY6049" fmla="*/ 923995 h 1656843"/>
              <a:gd name="connsiteX6050" fmla="*/ 9517 w 1728767"/>
              <a:gd name="connsiteY6050" fmla="*/ 912815 h 1656843"/>
              <a:gd name="connsiteX6051" fmla="*/ 9517 w 1728767"/>
              <a:gd name="connsiteY6051" fmla="*/ 901634 h 1656843"/>
              <a:gd name="connsiteX6052" fmla="*/ 18736 w 1728767"/>
              <a:gd name="connsiteY6052" fmla="*/ 901634 h 1656843"/>
              <a:gd name="connsiteX6053" fmla="*/ 27956 w 1728767"/>
              <a:gd name="connsiteY6053" fmla="*/ 890454 h 1656843"/>
              <a:gd name="connsiteX6054" fmla="*/ 27956 w 1728767"/>
              <a:gd name="connsiteY6054" fmla="*/ 886262 h 1656843"/>
              <a:gd name="connsiteX6055" fmla="*/ 27956 w 1728767"/>
              <a:gd name="connsiteY6055" fmla="*/ 885737 h 1656843"/>
              <a:gd name="connsiteX6056" fmla="*/ 27956 w 1728767"/>
              <a:gd name="connsiteY6056" fmla="*/ 885563 h 1656843"/>
              <a:gd name="connsiteX6057" fmla="*/ 27956 w 1728767"/>
              <a:gd name="connsiteY6057" fmla="*/ 879274 h 1656843"/>
              <a:gd name="connsiteX6058" fmla="*/ 31413 w 1728767"/>
              <a:gd name="connsiteY6058" fmla="*/ 879274 h 1656843"/>
              <a:gd name="connsiteX6059" fmla="*/ 37175 w 1728767"/>
              <a:gd name="connsiteY6059" fmla="*/ 879274 h 1656843"/>
              <a:gd name="connsiteX6060" fmla="*/ 37175 w 1728767"/>
              <a:gd name="connsiteY6060" fmla="*/ 867733 h 1656843"/>
              <a:gd name="connsiteX6061" fmla="*/ 46692 w 1728767"/>
              <a:gd name="connsiteY6061" fmla="*/ 867733 h 1656843"/>
              <a:gd name="connsiteX6062" fmla="*/ 46692 w 1728767"/>
              <a:gd name="connsiteY6062" fmla="*/ 856553 h 1656843"/>
              <a:gd name="connsiteX6063" fmla="*/ 55911 w 1728767"/>
              <a:gd name="connsiteY6063" fmla="*/ 845372 h 1656843"/>
              <a:gd name="connsiteX6064" fmla="*/ 65130 w 1728767"/>
              <a:gd name="connsiteY6064" fmla="*/ 834192 h 1656843"/>
              <a:gd name="connsiteX6065" fmla="*/ 65130 w 1728767"/>
              <a:gd name="connsiteY6065" fmla="*/ 822651 h 1656843"/>
              <a:gd name="connsiteX6066" fmla="*/ 74349 w 1728767"/>
              <a:gd name="connsiteY6066" fmla="*/ 834192 h 1656843"/>
              <a:gd name="connsiteX6067" fmla="*/ 77918 w 1728767"/>
              <a:gd name="connsiteY6067" fmla="*/ 834192 h 1656843"/>
              <a:gd name="connsiteX6068" fmla="*/ 83866 w 1728767"/>
              <a:gd name="connsiteY6068" fmla="*/ 834192 h 1656843"/>
              <a:gd name="connsiteX6069" fmla="*/ 74349 w 1728767"/>
              <a:gd name="connsiteY6069" fmla="*/ 822651 h 1656843"/>
              <a:gd name="connsiteX6070" fmla="*/ 74349 w 1728767"/>
              <a:gd name="connsiteY6070" fmla="*/ 811471 h 1656843"/>
              <a:gd name="connsiteX6071" fmla="*/ 83866 w 1728767"/>
              <a:gd name="connsiteY6071" fmla="*/ 822651 h 1656843"/>
              <a:gd name="connsiteX6072" fmla="*/ 93085 w 1728767"/>
              <a:gd name="connsiteY6072" fmla="*/ 834192 h 1656843"/>
              <a:gd name="connsiteX6073" fmla="*/ 93085 w 1728767"/>
              <a:gd name="connsiteY6073" fmla="*/ 827520 h 1656843"/>
              <a:gd name="connsiteX6074" fmla="*/ 93085 w 1728767"/>
              <a:gd name="connsiteY6074" fmla="*/ 826979 h 1656843"/>
              <a:gd name="connsiteX6075" fmla="*/ 93085 w 1728767"/>
              <a:gd name="connsiteY6075" fmla="*/ 822651 h 1656843"/>
              <a:gd name="connsiteX6076" fmla="*/ 102305 w 1728767"/>
              <a:gd name="connsiteY6076" fmla="*/ 834192 h 1656843"/>
              <a:gd name="connsiteX6077" fmla="*/ 110371 w 1728767"/>
              <a:gd name="connsiteY6077" fmla="*/ 834192 h 1656843"/>
              <a:gd name="connsiteX6078" fmla="*/ 111524 w 1728767"/>
              <a:gd name="connsiteY6078" fmla="*/ 834192 h 1656843"/>
              <a:gd name="connsiteX6079" fmla="*/ 121041 w 1728767"/>
              <a:gd name="connsiteY6079" fmla="*/ 845372 h 1656843"/>
              <a:gd name="connsiteX6080" fmla="*/ 121041 w 1728767"/>
              <a:gd name="connsiteY6080" fmla="*/ 856553 h 1656843"/>
              <a:gd name="connsiteX6081" fmla="*/ 130260 w 1728767"/>
              <a:gd name="connsiteY6081" fmla="*/ 856553 h 1656843"/>
              <a:gd name="connsiteX6082" fmla="*/ 134870 w 1728767"/>
              <a:gd name="connsiteY6082" fmla="*/ 856553 h 1656843"/>
              <a:gd name="connsiteX6083" fmla="*/ 139479 w 1728767"/>
              <a:gd name="connsiteY6083" fmla="*/ 856553 h 1656843"/>
              <a:gd name="connsiteX6084" fmla="*/ 130260 w 1728767"/>
              <a:gd name="connsiteY6084" fmla="*/ 856553 h 1656843"/>
              <a:gd name="connsiteX6085" fmla="*/ 130260 w 1728767"/>
              <a:gd name="connsiteY6085" fmla="*/ 852360 h 1656843"/>
              <a:gd name="connsiteX6086" fmla="*/ 130260 w 1728767"/>
              <a:gd name="connsiteY6086" fmla="*/ 851836 h 1656843"/>
              <a:gd name="connsiteX6087" fmla="*/ 130260 w 1728767"/>
              <a:gd name="connsiteY6087" fmla="*/ 845372 h 1656843"/>
              <a:gd name="connsiteX6088" fmla="*/ 129107 w 1728767"/>
              <a:gd name="connsiteY6088" fmla="*/ 845372 h 1656843"/>
              <a:gd name="connsiteX6089" fmla="*/ 122193 w 1728767"/>
              <a:gd name="connsiteY6089" fmla="*/ 845372 h 1656843"/>
              <a:gd name="connsiteX6090" fmla="*/ 121041 w 1728767"/>
              <a:gd name="connsiteY6090" fmla="*/ 845372 h 1656843"/>
              <a:gd name="connsiteX6091" fmla="*/ 121041 w 1728767"/>
              <a:gd name="connsiteY6091" fmla="*/ 834192 h 1656843"/>
              <a:gd name="connsiteX6092" fmla="*/ 121041 w 1728767"/>
              <a:gd name="connsiteY6092" fmla="*/ 822651 h 1656843"/>
              <a:gd name="connsiteX6093" fmla="*/ 111524 w 1728767"/>
              <a:gd name="connsiteY6093" fmla="*/ 811471 h 1656843"/>
              <a:gd name="connsiteX6094" fmla="*/ 111524 w 1728767"/>
              <a:gd name="connsiteY6094" fmla="*/ 810073 h 1656843"/>
              <a:gd name="connsiteX6095" fmla="*/ 111524 w 1728767"/>
              <a:gd name="connsiteY6095" fmla="*/ 807278 h 1656843"/>
              <a:gd name="connsiteX6096" fmla="*/ 111524 w 1728767"/>
              <a:gd name="connsiteY6096" fmla="*/ 806754 h 1656843"/>
              <a:gd name="connsiteX6097" fmla="*/ 111524 w 1728767"/>
              <a:gd name="connsiteY6097" fmla="*/ 800291 h 1656843"/>
              <a:gd name="connsiteX6098" fmla="*/ 112713 w 1728767"/>
              <a:gd name="connsiteY6098" fmla="*/ 800291 h 1656843"/>
              <a:gd name="connsiteX6099" fmla="*/ 113903 w 1728767"/>
              <a:gd name="connsiteY6099" fmla="*/ 800291 h 1656843"/>
              <a:gd name="connsiteX6100" fmla="*/ 121041 w 1728767"/>
              <a:gd name="connsiteY6100" fmla="*/ 800291 h 1656843"/>
              <a:gd name="connsiteX6101" fmla="*/ 130260 w 1728767"/>
              <a:gd name="connsiteY6101" fmla="*/ 800291 h 1656843"/>
              <a:gd name="connsiteX6102" fmla="*/ 130260 w 1728767"/>
              <a:gd name="connsiteY6102" fmla="*/ 789110 h 1656843"/>
              <a:gd name="connsiteX6103" fmla="*/ 139479 w 1728767"/>
              <a:gd name="connsiteY6103" fmla="*/ 789110 h 1656843"/>
              <a:gd name="connsiteX6104" fmla="*/ 139479 w 1728767"/>
              <a:gd name="connsiteY6104" fmla="*/ 800291 h 1656843"/>
              <a:gd name="connsiteX6105" fmla="*/ 139479 w 1728767"/>
              <a:gd name="connsiteY6105" fmla="*/ 789110 h 1656843"/>
              <a:gd name="connsiteX6106" fmla="*/ 139479 w 1728767"/>
              <a:gd name="connsiteY6106" fmla="*/ 777570 h 1656843"/>
              <a:gd name="connsiteX6107" fmla="*/ 130260 w 1728767"/>
              <a:gd name="connsiteY6107" fmla="*/ 766389 h 1656843"/>
              <a:gd name="connsiteX6108" fmla="*/ 131412 w 1728767"/>
              <a:gd name="connsiteY6108" fmla="*/ 766389 h 1656843"/>
              <a:gd name="connsiteX6109" fmla="*/ 132565 w 1728767"/>
              <a:gd name="connsiteY6109" fmla="*/ 766389 h 1656843"/>
              <a:gd name="connsiteX6110" fmla="*/ 136022 w 1728767"/>
              <a:gd name="connsiteY6110" fmla="*/ 766389 h 1656843"/>
              <a:gd name="connsiteX6111" fmla="*/ 139479 w 1728767"/>
              <a:gd name="connsiteY6111" fmla="*/ 766389 h 1656843"/>
              <a:gd name="connsiteX6112" fmla="*/ 139479 w 1728767"/>
              <a:gd name="connsiteY6112" fmla="*/ 755209 h 1656843"/>
              <a:gd name="connsiteX6113" fmla="*/ 148699 w 1728767"/>
              <a:gd name="connsiteY6113" fmla="*/ 766389 h 1656843"/>
              <a:gd name="connsiteX6114" fmla="*/ 148699 w 1728767"/>
              <a:gd name="connsiteY6114" fmla="*/ 777570 h 1656843"/>
              <a:gd name="connsiteX6115" fmla="*/ 158215 w 1728767"/>
              <a:gd name="connsiteY6115" fmla="*/ 777570 h 1656843"/>
              <a:gd name="connsiteX6116" fmla="*/ 158215 w 1728767"/>
              <a:gd name="connsiteY6116" fmla="*/ 784242 h 1656843"/>
              <a:gd name="connsiteX6117" fmla="*/ 158215 w 1728767"/>
              <a:gd name="connsiteY6117" fmla="*/ 784783 h 1656843"/>
              <a:gd name="connsiteX6118" fmla="*/ 158215 w 1728767"/>
              <a:gd name="connsiteY6118" fmla="*/ 789110 h 1656843"/>
              <a:gd name="connsiteX6119" fmla="*/ 148699 w 1728767"/>
              <a:gd name="connsiteY6119" fmla="*/ 789110 h 1656843"/>
              <a:gd name="connsiteX6120" fmla="*/ 158215 w 1728767"/>
              <a:gd name="connsiteY6120" fmla="*/ 800291 h 1656843"/>
              <a:gd name="connsiteX6121" fmla="*/ 167435 w 1728767"/>
              <a:gd name="connsiteY6121" fmla="*/ 811471 h 1656843"/>
              <a:gd name="connsiteX6122" fmla="*/ 165130 w 1728767"/>
              <a:gd name="connsiteY6122" fmla="*/ 811471 h 1656843"/>
              <a:gd name="connsiteX6123" fmla="*/ 158215 w 1728767"/>
              <a:gd name="connsiteY6123" fmla="*/ 811471 h 1656843"/>
              <a:gd name="connsiteX6124" fmla="*/ 158215 w 1728767"/>
              <a:gd name="connsiteY6124" fmla="*/ 822651 h 1656843"/>
              <a:gd name="connsiteX6125" fmla="*/ 167435 w 1728767"/>
              <a:gd name="connsiteY6125" fmla="*/ 822651 h 1656843"/>
              <a:gd name="connsiteX6126" fmla="*/ 167435 w 1728767"/>
              <a:gd name="connsiteY6126" fmla="*/ 811471 h 1656843"/>
              <a:gd name="connsiteX6127" fmla="*/ 176654 w 1728767"/>
              <a:gd name="connsiteY6127" fmla="*/ 811471 h 1656843"/>
              <a:gd name="connsiteX6128" fmla="*/ 167435 w 1728767"/>
              <a:gd name="connsiteY6128" fmla="*/ 800291 h 1656843"/>
              <a:gd name="connsiteX6129" fmla="*/ 158215 w 1728767"/>
              <a:gd name="connsiteY6129" fmla="*/ 789110 h 1656843"/>
              <a:gd name="connsiteX6130" fmla="*/ 167435 w 1728767"/>
              <a:gd name="connsiteY6130" fmla="*/ 789110 h 1656843"/>
              <a:gd name="connsiteX6131" fmla="*/ 167435 w 1728767"/>
              <a:gd name="connsiteY6131" fmla="*/ 787668 h 1656843"/>
              <a:gd name="connsiteX6132" fmla="*/ 167435 w 1728767"/>
              <a:gd name="connsiteY6132" fmla="*/ 779012 h 1656843"/>
              <a:gd name="connsiteX6133" fmla="*/ 167435 w 1728767"/>
              <a:gd name="connsiteY6133" fmla="*/ 777570 h 1656843"/>
              <a:gd name="connsiteX6134" fmla="*/ 176654 w 1728767"/>
              <a:gd name="connsiteY6134" fmla="*/ 777570 h 1656843"/>
              <a:gd name="connsiteX6135" fmla="*/ 167435 w 1728767"/>
              <a:gd name="connsiteY6135" fmla="*/ 766389 h 1656843"/>
              <a:gd name="connsiteX6136" fmla="*/ 167435 w 1728767"/>
              <a:gd name="connsiteY6136" fmla="*/ 755209 h 1656843"/>
              <a:gd name="connsiteX6137" fmla="*/ 176654 w 1728767"/>
              <a:gd name="connsiteY6137" fmla="*/ 766389 h 1656843"/>
              <a:gd name="connsiteX6138" fmla="*/ 176654 w 1728767"/>
              <a:gd name="connsiteY6138" fmla="*/ 764992 h 1656843"/>
              <a:gd name="connsiteX6139" fmla="*/ 176654 w 1728767"/>
              <a:gd name="connsiteY6139" fmla="*/ 755209 h 1656843"/>
              <a:gd name="connsiteX6140" fmla="*/ 185873 w 1728767"/>
              <a:gd name="connsiteY6140" fmla="*/ 766389 h 1656843"/>
              <a:gd name="connsiteX6141" fmla="*/ 176654 w 1728767"/>
              <a:gd name="connsiteY6141" fmla="*/ 755209 h 1656843"/>
              <a:gd name="connsiteX6142" fmla="*/ 167435 w 1728767"/>
              <a:gd name="connsiteY6142" fmla="*/ 744029 h 1656843"/>
              <a:gd name="connsiteX6143" fmla="*/ 167435 w 1728767"/>
              <a:gd name="connsiteY6143" fmla="*/ 732488 h 1656843"/>
              <a:gd name="connsiteX6144" fmla="*/ 176654 w 1728767"/>
              <a:gd name="connsiteY6144" fmla="*/ 744029 h 1656843"/>
              <a:gd name="connsiteX6145" fmla="*/ 184721 w 1728767"/>
              <a:gd name="connsiteY6145" fmla="*/ 744029 h 1656843"/>
              <a:gd name="connsiteX6146" fmla="*/ 185873 w 1728767"/>
              <a:gd name="connsiteY6146" fmla="*/ 744029 h 1656843"/>
              <a:gd name="connsiteX6147" fmla="*/ 185873 w 1728767"/>
              <a:gd name="connsiteY6147" fmla="*/ 732488 h 1656843"/>
              <a:gd name="connsiteX6148" fmla="*/ 187063 w 1728767"/>
              <a:gd name="connsiteY6148" fmla="*/ 732488 h 1656843"/>
              <a:gd name="connsiteX6149" fmla="*/ 195390 w 1728767"/>
              <a:gd name="connsiteY6149" fmla="*/ 732488 h 1656843"/>
              <a:gd name="connsiteX6150" fmla="*/ 204609 w 1728767"/>
              <a:gd name="connsiteY6150" fmla="*/ 744029 h 1656843"/>
              <a:gd name="connsiteX6151" fmla="*/ 204609 w 1728767"/>
              <a:gd name="connsiteY6151" fmla="*/ 732488 h 1656843"/>
              <a:gd name="connsiteX6152" fmla="*/ 213828 w 1728767"/>
              <a:gd name="connsiteY6152" fmla="*/ 744029 h 1656843"/>
              <a:gd name="connsiteX6153" fmla="*/ 213828 w 1728767"/>
              <a:gd name="connsiteY6153" fmla="*/ 732488 h 1656843"/>
              <a:gd name="connsiteX6154" fmla="*/ 204609 w 1728767"/>
              <a:gd name="connsiteY6154" fmla="*/ 732488 h 1656843"/>
              <a:gd name="connsiteX6155" fmla="*/ 195390 w 1728767"/>
              <a:gd name="connsiteY6155" fmla="*/ 732488 h 1656843"/>
              <a:gd name="connsiteX6156" fmla="*/ 185873 w 1728767"/>
              <a:gd name="connsiteY6156" fmla="*/ 721308 h 1656843"/>
              <a:gd name="connsiteX6157" fmla="*/ 185873 w 1728767"/>
              <a:gd name="connsiteY6157" fmla="*/ 727771 h 1656843"/>
              <a:gd name="connsiteX6158" fmla="*/ 185873 w 1728767"/>
              <a:gd name="connsiteY6158" fmla="*/ 728295 h 1656843"/>
              <a:gd name="connsiteX6159" fmla="*/ 185873 w 1728767"/>
              <a:gd name="connsiteY6159" fmla="*/ 732488 h 1656843"/>
              <a:gd name="connsiteX6160" fmla="*/ 180111 w 1728767"/>
              <a:gd name="connsiteY6160" fmla="*/ 732488 h 1656843"/>
              <a:gd name="connsiteX6161" fmla="*/ 176654 w 1728767"/>
              <a:gd name="connsiteY6161" fmla="*/ 732488 h 1656843"/>
              <a:gd name="connsiteX6162" fmla="*/ 176654 w 1728767"/>
              <a:gd name="connsiteY6162" fmla="*/ 728295 h 1656843"/>
              <a:gd name="connsiteX6163" fmla="*/ 176654 w 1728767"/>
              <a:gd name="connsiteY6163" fmla="*/ 727771 h 1656843"/>
              <a:gd name="connsiteX6164" fmla="*/ 176654 w 1728767"/>
              <a:gd name="connsiteY6164" fmla="*/ 724103 h 1656843"/>
              <a:gd name="connsiteX6165" fmla="*/ 176654 w 1728767"/>
              <a:gd name="connsiteY6165" fmla="*/ 721308 h 1656843"/>
              <a:gd name="connsiteX6166" fmla="*/ 167435 w 1728767"/>
              <a:gd name="connsiteY6166" fmla="*/ 732488 h 1656843"/>
              <a:gd name="connsiteX6167" fmla="*/ 167435 w 1728767"/>
              <a:gd name="connsiteY6167" fmla="*/ 744029 h 1656843"/>
              <a:gd name="connsiteX6168" fmla="*/ 167435 w 1728767"/>
              <a:gd name="connsiteY6168" fmla="*/ 745426 h 1656843"/>
              <a:gd name="connsiteX6169" fmla="*/ 167435 w 1728767"/>
              <a:gd name="connsiteY6169" fmla="*/ 753811 h 1656843"/>
              <a:gd name="connsiteX6170" fmla="*/ 167435 w 1728767"/>
              <a:gd name="connsiteY6170" fmla="*/ 755209 h 1656843"/>
              <a:gd name="connsiteX6171" fmla="*/ 158215 w 1728767"/>
              <a:gd name="connsiteY6171" fmla="*/ 755209 h 1656843"/>
              <a:gd name="connsiteX6172" fmla="*/ 148699 w 1728767"/>
              <a:gd name="connsiteY6172" fmla="*/ 755209 h 1656843"/>
              <a:gd name="connsiteX6173" fmla="*/ 148699 w 1728767"/>
              <a:gd name="connsiteY6173" fmla="*/ 753811 h 1656843"/>
              <a:gd name="connsiteX6174" fmla="*/ 148699 w 1728767"/>
              <a:gd name="connsiteY6174" fmla="*/ 744029 h 1656843"/>
              <a:gd name="connsiteX6175" fmla="*/ 151078 w 1728767"/>
              <a:gd name="connsiteY6175" fmla="*/ 744029 h 1656843"/>
              <a:gd name="connsiteX6176" fmla="*/ 158215 w 1728767"/>
              <a:gd name="connsiteY6176" fmla="*/ 744029 h 1656843"/>
              <a:gd name="connsiteX6177" fmla="*/ 148699 w 1728767"/>
              <a:gd name="connsiteY6177" fmla="*/ 732488 h 1656843"/>
              <a:gd name="connsiteX6178" fmla="*/ 149888 w 1728767"/>
              <a:gd name="connsiteY6178" fmla="*/ 732488 h 1656843"/>
              <a:gd name="connsiteX6179" fmla="*/ 157026 w 1728767"/>
              <a:gd name="connsiteY6179" fmla="*/ 732488 h 1656843"/>
              <a:gd name="connsiteX6180" fmla="*/ 158215 w 1728767"/>
              <a:gd name="connsiteY6180" fmla="*/ 732488 h 1656843"/>
              <a:gd name="connsiteX6181" fmla="*/ 158215 w 1728767"/>
              <a:gd name="connsiteY6181" fmla="*/ 721308 h 1656843"/>
              <a:gd name="connsiteX6182" fmla="*/ 167435 w 1728767"/>
              <a:gd name="connsiteY6182" fmla="*/ 721308 h 1656843"/>
              <a:gd name="connsiteX6183" fmla="*/ 167435 w 1728767"/>
              <a:gd name="connsiteY6183" fmla="*/ 710127 h 1656843"/>
              <a:gd name="connsiteX6184" fmla="*/ 168587 w 1728767"/>
              <a:gd name="connsiteY6184" fmla="*/ 710127 h 1656843"/>
              <a:gd name="connsiteX6185" fmla="*/ 176654 w 1728767"/>
              <a:gd name="connsiteY6185" fmla="*/ 710127 h 1656843"/>
              <a:gd name="connsiteX6186" fmla="*/ 167435 w 1728767"/>
              <a:gd name="connsiteY6186" fmla="*/ 698947 h 1656843"/>
              <a:gd name="connsiteX6187" fmla="*/ 168587 w 1728767"/>
              <a:gd name="connsiteY6187" fmla="*/ 698947 h 1656843"/>
              <a:gd name="connsiteX6188" fmla="*/ 170892 w 1728767"/>
              <a:gd name="connsiteY6188" fmla="*/ 698947 h 1656843"/>
              <a:gd name="connsiteX6189" fmla="*/ 176654 w 1728767"/>
              <a:gd name="connsiteY6189" fmla="*/ 698947 h 1656843"/>
              <a:gd name="connsiteX6190" fmla="*/ 185873 w 1728767"/>
              <a:gd name="connsiteY6190" fmla="*/ 698947 h 1656843"/>
              <a:gd name="connsiteX6191" fmla="*/ 185873 w 1728767"/>
              <a:gd name="connsiteY6191" fmla="*/ 710127 h 1656843"/>
              <a:gd name="connsiteX6192" fmla="*/ 187063 w 1728767"/>
              <a:gd name="connsiteY6192" fmla="*/ 710127 h 1656843"/>
              <a:gd name="connsiteX6193" fmla="*/ 191821 w 1728767"/>
              <a:gd name="connsiteY6193" fmla="*/ 710127 h 1656843"/>
              <a:gd name="connsiteX6194" fmla="*/ 195390 w 1728767"/>
              <a:gd name="connsiteY6194" fmla="*/ 710127 h 1656843"/>
              <a:gd name="connsiteX6195" fmla="*/ 195390 w 1728767"/>
              <a:gd name="connsiteY6195" fmla="*/ 714844 h 1656843"/>
              <a:gd name="connsiteX6196" fmla="*/ 195390 w 1728767"/>
              <a:gd name="connsiteY6196" fmla="*/ 716591 h 1656843"/>
              <a:gd name="connsiteX6197" fmla="*/ 195390 w 1728767"/>
              <a:gd name="connsiteY6197" fmla="*/ 717115 h 1656843"/>
              <a:gd name="connsiteX6198" fmla="*/ 195390 w 1728767"/>
              <a:gd name="connsiteY6198" fmla="*/ 721308 h 1656843"/>
              <a:gd name="connsiteX6199" fmla="*/ 196542 w 1728767"/>
              <a:gd name="connsiteY6199" fmla="*/ 721308 h 1656843"/>
              <a:gd name="connsiteX6200" fmla="*/ 203457 w 1728767"/>
              <a:gd name="connsiteY6200" fmla="*/ 721308 h 1656843"/>
              <a:gd name="connsiteX6201" fmla="*/ 204609 w 1728767"/>
              <a:gd name="connsiteY6201" fmla="*/ 721308 h 1656843"/>
              <a:gd name="connsiteX6202" fmla="*/ 204609 w 1728767"/>
              <a:gd name="connsiteY6202" fmla="*/ 711525 h 1656843"/>
              <a:gd name="connsiteX6203" fmla="*/ 204609 w 1728767"/>
              <a:gd name="connsiteY6203" fmla="*/ 710127 h 1656843"/>
              <a:gd name="connsiteX6204" fmla="*/ 204609 w 1728767"/>
              <a:gd name="connsiteY6204" fmla="*/ 698947 h 1656843"/>
              <a:gd name="connsiteX6205" fmla="*/ 195390 w 1728767"/>
              <a:gd name="connsiteY6205" fmla="*/ 687406 h 1656843"/>
              <a:gd name="connsiteX6206" fmla="*/ 197695 w 1728767"/>
              <a:gd name="connsiteY6206" fmla="*/ 687406 h 1656843"/>
              <a:gd name="connsiteX6207" fmla="*/ 200000 w 1728767"/>
              <a:gd name="connsiteY6207" fmla="*/ 687406 h 1656843"/>
              <a:gd name="connsiteX6208" fmla="*/ 203457 w 1728767"/>
              <a:gd name="connsiteY6208" fmla="*/ 687406 h 1656843"/>
              <a:gd name="connsiteX6209" fmla="*/ 204609 w 1728767"/>
              <a:gd name="connsiteY6209" fmla="*/ 687406 h 1656843"/>
              <a:gd name="connsiteX6210" fmla="*/ 205762 w 1728767"/>
              <a:gd name="connsiteY6210" fmla="*/ 687406 h 1656843"/>
              <a:gd name="connsiteX6211" fmla="*/ 208066 w 1728767"/>
              <a:gd name="connsiteY6211" fmla="*/ 687406 h 1656843"/>
              <a:gd name="connsiteX6212" fmla="*/ 213828 w 1728767"/>
              <a:gd name="connsiteY6212" fmla="*/ 687406 h 1656843"/>
              <a:gd name="connsiteX6213" fmla="*/ 216133 w 1728767"/>
              <a:gd name="connsiteY6213" fmla="*/ 687406 h 1656843"/>
              <a:gd name="connsiteX6214" fmla="*/ 219590 w 1728767"/>
              <a:gd name="connsiteY6214" fmla="*/ 687406 h 1656843"/>
              <a:gd name="connsiteX6215" fmla="*/ 223048 w 1728767"/>
              <a:gd name="connsiteY6215" fmla="*/ 687406 h 1656843"/>
              <a:gd name="connsiteX6216" fmla="*/ 223048 w 1728767"/>
              <a:gd name="connsiteY6216" fmla="*/ 676226 h 1656843"/>
              <a:gd name="connsiteX6217" fmla="*/ 224237 w 1728767"/>
              <a:gd name="connsiteY6217" fmla="*/ 676226 h 1656843"/>
              <a:gd name="connsiteX6218" fmla="*/ 228996 w 1728767"/>
              <a:gd name="connsiteY6218" fmla="*/ 676226 h 1656843"/>
              <a:gd name="connsiteX6219" fmla="*/ 232564 w 1728767"/>
              <a:gd name="connsiteY6219" fmla="*/ 676226 h 1656843"/>
              <a:gd name="connsiteX6220" fmla="*/ 232564 w 1728767"/>
              <a:gd name="connsiteY6220" fmla="*/ 669762 h 1656843"/>
              <a:gd name="connsiteX6221" fmla="*/ 232564 w 1728767"/>
              <a:gd name="connsiteY6221" fmla="*/ 669238 h 1656843"/>
              <a:gd name="connsiteX6222" fmla="*/ 232564 w 1728767"/>
              <a:gd name="connsiteY6222" fmla="*/ 665046 h 1656843"/>
              <a:gd name="connsiteX6223" fmla="*/ 232564 w 1728767"/>
              <a:gd name="connsiteY6223" fmla="*/ 653865 h 1656843"/>
              <a:gd name="connsiteX6224" fmla="*/ 232564 w 1728767"/>
              <a:gd name="connsiteY6224" fmla="*/ 642324 h 1656843"/>
              <a:gd name="connsiteX6225" fmla="*/ 241784 w 1728767"/>
              <a:gd name="connsiteY6225" fmla="*/ 642324 h 1656843"/>
              <a:gd name="connsiteX6226" fmla="*/ 241784 w 1728767"/>
              <a:gd name="connsiteY6226" fmla="*/ 653865 h 1656843"/>
              <a:gd name="connsiteX6227" fmla="*/ 242936 w 1728767"/>
              <a:gd name="connsiteY6227" fmla="*/ 653865 h 1656843"/>
              <a:gd name="connsiteX6228" fmla="*/ 245241 w 1728767"/>
              <a:gd name="connsiteY6228" fmla="*/ 653865 h 1656843"/>
              <a:gd name="connsiteX6229" fmla="*/ 251003 w 1728767"/>
              <a:gd name="connsiteY6229" fmla="*/ 653865 h 1656843"/>
              <a:gd name="connsiteX6230" fmla="*/ 241784 w 1728767"/>
              <a:gd name="connsiteY6230" fmla="*/ 642324 h 1656843"/>
              <a:gd name="connsiteX6231" fmla="*/ 242936 w 1728767"/>
              <a:gd name="connsiteY6231" fmla="*/ 642324 h 1656843"/>
              <a:gd name="connsiteX6232" fmla="*/ 251003 w 1728767"/>
              <a:gd name="connsiteY6232" fmla="*/ 642324 h 1656843"/>
              <a:gd name="connsiteX6233" fmla="*/ 260222 w 1728767"/>
              <a:gd name="connsiteY6233" fmla="*/ 642324 h 1656843"/>
              <a:gd name="connsiteX6234" fmla="*/ 260222 w 1728767"/>
              <a:gd name="connsiteY6234" fmla="*/ 631144 h 1656843"/>
              <a:gd name="connsiteX6235" fmla="*/ 269739 w 1728767"/>
              <a:gd name="connsiteY6235" fmla="*/ 631144 h 1656843"/>
              <a:gd name="connsiteX6236" fmla="*/ 278958 w 1728767"/>
              <a:gd name="connsiteY6236" fmla="*/ 642324 h 1656843"/>
              <a:gd name="connsiteX6237" fmla="*/ 269739 w 1728767"/>
              <a:gd name="connsiteY6237" fmla="*/ 631144 h 1656843"/>
              <a:gd name="connsiteX6238" fmla="*/ 260222 w 1728767"/>
              <a:gd name="connsiteY6238" fmla="*/ 619964 h 1656843"/>
              <a:gd name="connsiteX6239" fmla="*/ 262602 w 1728767"/>
              <a:gd name="connsiteY6239" fmla="*/ 619964 h 1656843"/>
              <a:gd name="connsiteX6240" fmla="*/ 269739 w 1728767"/>
              <a:gd name="connsiteY6240" fmla="*/ 619964 h 1656843"/>
              <a:gd name="connsiteX6241" fmla="*/ 270892 w 1728767"/>
              <a:gd name="connsiteY6241" fmla="*/ 619964 h 1656843"/>
              <a:gd name="connsiteX6242" fmla="*/ 278958 w 1728767"/>
              <a:gd name="connsiteY6242" fmla="*/ 619964 h 1656843"/>
              <a:gd name="connsiteX6243" fmla="*/ 278958 w 1728767"/>
              <a:gd name="connsiteY6243" fmla="*/ 608423 h 1656843"/>
              <a:gd name="connsiteX6244" fmla="*/ 288178 w 1728767"/>
              <a:gd name="connsiteY6244" fmla="*/ 608423 h 1656843"/>
              <a:gd name="connsiteX6245" fmla="*/ 288178 w 1728767"/>
              <a:gd name="connsiteY6245" fmla="*/ 597243 h 1656843"/>
              <a:gd name="connsiteX6246" fmla="*/ 297397 w 1728767"/>
              <a:gd name="connsiteY6246" fmla="*/ 608423 h 1656843"/>
              <a:gd name="connsiteX6247" fmla="*/ 297397 w 1728767"/>
              <a:gd name="connsiteY6247" fmla="*/ 597243 h 1656843"/>
              <a:gd name="connsiteX6248" fmla="*/ 288178 w 1728767"/>
              <a:gd name="connsiteY6248" fmla="*/ 597243 h 1656843"/>
              <a:gd name="connsiteX6249" fmla="*/ 297397 w 1728767"/>
              <a:gd name="connsiteY6249" fmla="*/ 586062 h 1656843"/>
              <a:gd name="connsiteX6250" fmla="*/ 288178 w 1728767"/>
              <a:gd name="connsiteY6250" fmla="*/ 586062 h 1656843"/>
              <a:gd name="connsiteX6251" fmla="*/ 278958 w 1728767"/>
              <a:gd name="connsiteY6251" fmla="*/ 574882 h 1656843"/>
              <a:gd name="connsiteX6252" fmla="*/ 277806 w 1728767"/>
              <a:gd name="connsiteY6252" fmla="*/ 574882 h 1656843"/>
              <a:gd name="connsiteX6253" fmla="*/ 275501 w 1728767"/>
              <a:gd name="connsiteY6253" fmla="*/ 574882 h 1656843"/>
              <a:gd name="connsiteX6254" fmla="*/ 270892 w 1728767"/>
              <a:gd name="connsiteY6254" fmla="*/ 574882 h 1656843"/>
              <a:gd name="connsiteX6255" fmla="*/ 269739 w 1728767"/>
              <a:gd name="connsiteY6255" fmla="*/ 574882 h 1656843"/>
              <a:gd name="connsiteX6256" fmla="*/ 269739 w 1728767"/>
              <a:gd name="connsiteY6256" fmla="*/ 573485 h 1656843"/>
              <a:gd name="connsiteX6257" fmla="*/ 269739 w 1728767"/>
              <a:gd name="connsiteY6257" fmla="*/ 569991 h 1656843"/>
              <a:gd name="connsiteX6258" fmla="*/ 269739 w 1728767"/>
              <a:gd name="connsiteY6258" fmla="*/ 563702 h 1656843"/>
              <a:gd name="connsiteX6259" fmla="*/ 270892 w 1728767"/>
              <a:gd name="connsiteY6259" fmla="*/ 563702 h 1656843"/>
              <a:gd name="connsiteX6260" fmla="*/ 278958 w 1728767"/>
              <a:gd name="connsiteY6260" fmla="*/ 563702 h 1656843"/>
              <a:gd name="connsiteX6261" fmla="*/ 288178 w 1728767"/>
              <a:gd name="connsiteY6261" fmla="*/ 574882 h 1656843"/>
              <a:gd name="connsiteX6262" fmla="*/ 288178 w 1728767"/>
              <a:gd name="connsiteY6262" fmla="*/ 568419 h 1656843"/>
              <a:gd name="connsiteX6263" fmla="*/ 288178 w 1728767"/>
              <a:gd name="connsiteY6263" fmla="*/ 567895 h 1656843"/>
              <a:gd name="connsiteX6264" fmla="*/ 288178 w 1728767"/>
              <a:gd name="connsiteY6264" fmla="*/ 563702 h 1656843"/>
              <a:gd name="connsiteX6265" fmla="*/ 297397 w 1728767"/>
              <a:gd name="connsiteY6265" fmla="*/ 563702 h 1656843"/>
              <a:gd name="connsiteX6266" fmla="*/ 297397 w 1728767"/>
              <a:gd name="connsiteY6266" fmla="*/ 565099 h 1656843"/>
              <a:gd name="connsiteX6267" fmla="*/ 297397 w 1728767"/>
              <a:gd name="connsiteY6267" fmla="*/ 574882 h 1656843"/>
              <a:gd name="connsiteX6268" fmla="*/ 304535 w 1728767"/>
              <a:gd name="connsiteY6268" fmla="*/ 574882 h 1656843"/>
              <a:gd name="connsiteX6269" fmla="*/ 306914 w 1728767"/>
              <a:gd name="connsiteY6269" fmla="*/ 574882 h 1656843"/>
              <a:gd name="connsiteX6270" fmla="*/ 306914 w 1728767"/>
              <a:gd name="connsiteY6270" fmla="*/ 573485 h 1656843"/>
              <a:gd name="connsiteX6271" fmla="*/ 306914 w 1728767"/>
              <a:gd name="connsiteY6271" fmla="*/ 568419 h 1656843"/>
              <a:gd name="connsiteX6272" fmla="*/ 306914 w 1728767"/>
              <a:gd name="connsiteY6272" fmla="*/ 567895 h 1656843"/>
              <a:gd name="connsiteX6273" fmla="*/ 306914 w 1728767"/>
              <a:gd name="connsiteY6273" fmla="*/ 565099 h 1656843"/>
              <a:gd name="connsiteX6274" fmla="*/ 306914 w 1728767"/>
              <a:gd name="connsiteY6274" fmla="*/ 563702 h 1656843"/>
              <a:gd name="connsiteX6275" fmla="*/ 303345 w 1728767"/>
              <a:gd name="connsiteY6275" fmla="*/ 563702 h 1656843"/>
              <a:gd name="connsiteX6276" fmla="*/ 297397 w 1728767"/>
              <a:gd name="connsiteY6276" fmla="*/ 563702 h 1656843"/>
              <a:gd name="connsiteX6277" fmla="*/ 297397 w 1728767"/>
              <a:gd name="connsiteY6277" fmla="*/ 562259 h 1656843"/>
              <a:gd name="connsiteX6278" fmla="*/ 297397 w 1728767"/>
              <a:gd name="connsiteY6278" fmla="*/ 553604 h 1656843"/>
              <a:gd name="connsiteX6279" fmla="*/ 297397 w 1728767"/>
              <a:gd name="connsiteY6279" fmla="*/ 552161 h 1656843"/>
              <a:gd name="connsiteX6280" fmla="*/ 298586 w 1728767"/>
              <a:gd name="connsiteY6280" fmla="*/ 552161 h 1656843"/>
              <a:gd name="connsiteX6281" fmla="*/ 305724 w 1728767"/>
              <a:gd name="connsiteY6281" fmla="*/ 552161 h 1656843"/>
              <a:gd name="connsiteX6282" fmla="*/ 306914 w 1728767"/>
              <a:gd name="connsiteY6282" fmla="*/ 552161 h 1656843"/>
              <a:gd name="connsiteX6283" fmla="*/ 297397 w 1728767"/>
              <a:gd name="connsiteY6283" fmla="*/ 540981 h 1656843"/>
              <a:gd name="connsiteX6284" fmla="*/ 297397 w 1728767"/>
              <a:gd name="connsiteY6284" fmla="*/ 534517 h 1656843"/>
              <a:gd name="connsiteX6285" fmla="*/ 297397 w 1728767"/>
              <a:gd name="connsiteY6285" fmla="*/ 529800 h 1656843"/>
              <a:gd name="connsiteX6286" fmla="*/ 297397 w 1728767"/>
              <a:gd name="connsiteY6286" fmla="*/ 518620 h 1656843"/>
              <a:gd name="connsiteX6287" fmla="*/ 292787 w 1728767"/>
              <a:gd name="connsiteY6287" fmla="*/ 518620 h 1656843"/>
              <a:gd name="connsiteX6288" fmla="*/ 291635 w 1728767"/>
              <a:gd name="connsiteY6288" fmla="*/ 518620 h 1656843"/>
              <a:gd name="connsiteX6289" fmla="*/ 288178 w 1728767"/>
              <a:gd name="connsiteY6289" fmla="*/ 518620 h 1656843"/>
              <a:gd name="connsiteX6290" fmla="*/ 288178 w 1728767"/>
              <a:gd name="connsiteY6290" fmla="*/ 507079 h 1656843"/>
              <a:gd name="connsiteX6291" fmla="*/ 278958 w 1728767"/>
              <a:gd name="connsiteY6291" fmla="*/ 507079 h 1656843"/>
              <a:gd name="connsiteX6292" fmla="*/ 278958 w 1728767"/>
              <a:gd name="connsiteY6292" fmla="*/ 495899 h 1656843"/>
              <a:gd name="connsiteX6293" fmla="*/ 269739 w 1728767"/>
              <a:gd name="connsiteY6293" fmla="*/ 495899 h 1656843"/>
              <a:gd name="connsiteX6294" fmla="*/ 269739 w 1728767"/>
              <a:gd name="connsiteY6294" fmla="*/ 484719 h 1656843"/>
              <a:gd name="connsiteX6295" fmla="*/ 260222 w 1728767"/>
              <a:gd name="connsiteY6295" fmla="*/ 484719 h 1656843"/>
              <a:gd name="connsiteX6296" fmla="*/ 260222 w 1728767"/>
              <a:gd name="connsiteY6296" fmla="*/ 473538 h 1656843"/>
              <a:gd name="connsiteX6297" fmla="*/ 251003 w 1728767"/>
              <a:gd name="connsiteY6297" fmla="*/ 473538 h 1656843"/>
              <a:gd name="connsiteX6298" fmla="*/ 251003 w 1728767"/>
              <a:gd name="connsiteY6298" fmla="*/ 461998 h 1656843"/>
              <a:gd name="connsiteX6299" fmla="*/ 241784 w 1728767"/>
              <a:gd name="connsiteY6299" fmla="*/ 450817 h 1656843"/>
              <a:gd name="connsiteX6300" fmla="*/ 241784 w 1728767"/>
              <a:gd name="connsiteY6300" fmla="*/ 439637 h 1656843"/>
              <a:gd name="connsiteX6301" fmla="*/ 237174 w 1728767"/>
              <a:gd name="connsiteY6301" fmla="*/ 439637 h 1656843"/>
              <a:gd name="connsiteX6302" fmla="*/ 236022 w 1728767"/>
              <a:gd name="connsiteY6302" fmla="*/ 439637 h 1656843"/>
              <a:gd name="connsiteX6303" fmla="*/ 232564 w 1728767"/>
              <a:gd name="connsiteY6303" fmla="*/ 439637 h 1656843"/>
              <a:gd name="connsiteX6304" fmla="*/ 232564 w 1728767"/>
              <a:gd name="connsiteY6304" fmla="*/ 435444 h 1656843"/>
              <a:gd name="connsiteX6305" fmla="*/ 232564 w 1728767"/>
              <a:gd name="connsiteY6305" fmla="*/ 434920 h 1656843"/>
              <a:gd name="connsiteX6306" fmla="*/ 232564 w 1728767"/>
              <a:gd name="connsiteY6306" fmla="*/ 428457 h 1656843"/>
              <a:gd name="connsiteX6307" fmla="*/ 231375 w 1728767"/>
              <a:gd name="connsiteY6307" fmla="*/ 428457 h 1656843"/>
              <a:gd name="connsiteX6308" fmla="*/ 226616 w 1728767"/>
              <a:gd name="connsiteY6308" fmla="*/ 428457 h 1656843"/>
              <a:gd name="connsiteX6309" fmla="*/ 223048 w 1728767"/>
              <a:gd name="connsiteY6309" fmla="*/ 428457 h 1656843"/>
              <a:gd name="connsiteX6310" fmla="*/ 223048 w 1728767"/>
              <a:gd name="connsiteY6310" fmla="*/ 416916 h 1656843"/>
              <a:gd name="connsiteX6311" fmla="*/ 213828 w 1728767"/>
              <a:gd name="connsiteY6311" fmla="*/ 416916 h 1656843"/>
              <a:gd name="connsiteX6312" fmla="*/ 213828 w 1728767"/>
              <a:gd name="connsiteY6312" fmla="*/ 405736 h 1656843"/>
              <a:gd name="connsiteX6313" fmla="*/ 213828 w 1728767"/>
              <a:gd name="connsiteY6313" fmla="*/ 401543 h 1656843"/>
              <a:gd name="connsiteX6314" fmla="*/ 213828 w 1728767"/>
              <a:gd name="connsiteY6314" fmla="*/ 401019 h 1656843"/>
              <a:gd name="connsiteX6315" fmla="*/ 213828 w 1728767"/>
              <a:gd name="connsiteY6315" fmla="*/ 400844 h 1656843"/>
              <a:gd name="connsiteX6316" fmla="*/ 213828 w 1728767"/>
              <a:gd name="connsiteY6316" fmla="*/ 394555 h 1656843"/>
              <a:gd name="connsiteX6317" fmla="*/ 210371 w 1728767"/>
              <a:gd name="connsiteY6317" fmla="*/ 394555 h 1656843"/>
              <a:gd name="connsiteX6318" fmla="*/ 204609 w 1728767"/>
              <a:gd name="connsiteY6318" fmla="*/ 394555 h 1656843"/>
              <a:gd name="connsiteX6319" fmla="*/ 204609 w 1728767"/>
              <a:gd name="connsiteY6319" fmla="*/ 383014 h 1656843"/>
              <a:gd name="connsiteX6320" fmla="*/ 195390 w 1728767"/>
              <a:gd name="connsiteY6320" fmla="*/ 383014 h 1656843"/>
              <a:gd name="connsiteX6321" fmla="*/ 195390 w 1728767"/>
              <a:gd name="connsiteY6321" fmla="*/ 371834 h 1656843"/>
              <a:gd name="connsiteX6322" fmla="*/ 204609 w 1728767"/>
              <a:gd name="connsiteY6322" fmla="*/ 371834 h 1656843"/>
              <a:gd name="connsiteX6323" fmla="*/ 195390 w 1728767"/>
              <a:gd name="connsiteY6323" fmla="*/ 371834 h 1656843"/>
              <a:gd name="connsiteX6324" fmla="*/ 195390 w 1728767"/>
              <a:gd name="connsiteY6324" fmla="*/ 360654 h 1656843"/>
              <a:gd name="connsiteX6325" fmla="*/ 204609 w 1728767"/>
              <a:gd name="connsiteY6325" fmla="*/ 360654 h 1656843"/>
              <a:gd name="connsiteX6326" fmla="*/ 195390 w 1728767"/>
              <a:gd name="connsiteY6326" fmla="*/ 360654 h 1656843"/>
              <a:gd name="connsiteX6327" fmla="*/ 195390 w 1728767"/>
              <a:gd name="connsiteY6327" fmla="*/ 349474 h 1656843"/>
              <a:gd name="connsiteX6328" fmla="*/ 204609 w 1728767"/>
              <a:gd name="connsiteY6328" fmla="*/ 349474 h 1656843"/>
              <a:gd name="connsiteX6329" fmla="*/ 204609 w 1728767"/>
              <a:gd name="connsiteY6329" fmla="*/ 338293 h 1656843"/>
              <a:gd name="connsiteX6330" fmla="*/ 204609 w 1728767"/>
              <a:gd name="connsiteY6330" fmla="*/ 326752 h 1656843"/>
              <a:gd name="connsiteX6331" fmla="*/ 204609 w 1728767"/>
              <a:gd name="connsiteY6331" fmla="*/ 315572 h 1656843"/>
              <a:gd name="connsiteX6332" fmla="*/ 213828 w 1728767"/>
              <a:gd name="connsiteY6332" fmla="*/ 326752 h 1656843"/>
              <a:gd name="connsiteX6333" fmla="*/ 213828 w 1728767"/>
              <a:gd name="connsiteY6333" fmla="*/ 338293 h 1656843"/>
              <a:gd name="connsiteX6334" fmla="*/ 223048 w 1728767"/>
              <a:gd name="connsiteY6334" fmla="*/ 338293 h 1656843"/>
              <a:gd name="connsiteX6335" fmla="*/ 213828 w 1728767"/>
              <a:gd name="connsiteY6335" fmla="*/ 338293 h 1656843"/>
              <a:gd name="connsiteX6336" fmla="*/ 213828 w 1728767"/>
              <a:gd name="connsiteY6336" fmla="*/ 326752 h 1656843"/>
              <a:gd name="connsiteX6337" fmla="*/ 213828 w 1728767"/>
              <a:gd name="connsiteY6337" fmla="*/ 315572 h 1656843"/>
              <a:gd name="connsiteX6338" fmla="*/ 204609 w 1728767"/>
              <a:gd name="connsiteY6338" fmla="*/ 315572 h 1656843"/>
              <a:gd name="connsiteX6339" fmla="*/ 204609 w 1728767"/>
              <a:gd name="connsiteY6339" fmla="*/ 304392 h 1656843"/>
              <a:gd name="connsiteX6340" fmla="*/ 213828 w 1728767"/>
              <a:gd name="connsiteY6340" fmla="*/ 304392 h 1656843"/>
              <a:gd name="connsiteX6341" fmla="*/ 223048 w 1728767"/>
              <a:gd name="connsiteY6341" fmla="*/ 315572 h 1656843"/>
              <a:gd name="connsiteX6342" fmla="*/ 223048 w 1728767"/>
              <a:gd name="connsiteY6342" fmla="*/ 326752 h 1656843"/>
              <a:gd name="connsiteX6343" fmla="*/ 232564 w 1728767"/>
              <a:gd name="connsiteY6343" fmla="*/ 326752 h 1656843"/>
              <a:gd name="connsiteX6344" fmla="*/ 232564 w 1728767"/>
              <a:gd name="connsiteY6344" fmla="*/ 315572 h 1656843"/>
              <a:gd name="connsiteX6345" fmla="*/ 241784 w 1728767"/>
              <a:gd name="connsiteY6345" fmla="*/ 315572 h 1656843"/>
              <a:gd name="connsiteX6346" fmla="*/ 251003 w 1728767"/>
              <a:gd name="connsiteY6346" fmla="*/ 315572 h 1656843"/>
              <a:gd name="connsiteX6347" fmla="*/ 251003 w 1728767"/>
              <a:gd name="connsiteY6347" fmla="*/ 304392 h 1656843"/>
              <a:gd name="connsiteX6348" fmla="*/ 242936 w 1728767"/>
              <a:gd name="connsiteY6348" fmla="*/ 304392 h 1656843"/>
              <a:gd name="connsiteX6349" fmla="*/ 241784 w 1728767"/>
              <a:gd name="connsiteY6349" fmla="*/ 304392 h 1656843"/>
              <a:gd name="connsiteX6350" fmla="*/ 232564 w 1728767"/>
              <a:gd name="connsiteY6350" fmla="*/ 304392 h 1656843"/>
              <a:gd name="connsiteX6351" fmla="*/ 232564 w 1728767"/>
              <a:gd name="connsiteY6351" fmla="*/ 315572 h 1656843"/>
              <a:gd name="connsiteX6352" fmla="*/ 223048 w 1728767"/>
              <a:gd name="connsiteY6352" fmla="*/ 304392 h 1656843"/>
              <a:gd name="connsiteX6353" fmla="*/ 213828 w 1728767"/>
              <a:gd name="connsiteY6353" fmla="*/ 304392 h 1656843"/>
              <a:gd name="connsiteX6354" fmla="*/ 204609 w 1728767"/>
              <a:gd name="connsiteY6354" fmla="*/ 293212 h 1656843"/>
              <a:gd name="connsiteX6355" fmla="*/ 204609 w 1728767"/>
              <a:gd name="connsiteY6355" fmla="*/ 281671 h 1656843"/>
              <a:gd name="connsiteX6356" fmla="*/ 204609 w 1728767"/>
              <a:gd name="connsiteY6356" fmla="*/ 270490 h 1656843"/>
              <a:gd name="connsiteX6357" fmla="*/ 204609 w 1728767"/>
              <a:gd name="connsiteY6357" fmla="*/ 259310 h 1656843"/>
              <a:gd name="connsiteX6358" fmla="*/ 210371 w 1728767"/>
              <a:gd name="connsiteY6358" fmla="*/ 259310 h 1656843"/>
              <a:gd name="connsiteX6359" fmla="*/ 213828 w 1728767"/>
              <a:gd name="connsiteY6359" fmla="*/ 259310 h 1656843"/>
              <a:gd name="connsiteX6360" fmla="*/ 213828 w 1728767"/>
              <a:gd name="connsiteY6360" fmla="*/ 248130 h 1656843"/>
              <a:gd name="connsiteX6361" fmla="*/ 223048 w 1728767"/>
              <a:gd name="connsiteY6361" fmla="*/ 248130 h 1656843"/>
              <a:gd name="connsiteX6362" fmla="*/ 232564 w 1728767"/>
              <a:gd name="connsiteY6362" fmla="*/ 248130 h 1656843"/>
              <a:gd name="connsiteX6363" fmla="*/ 223048 w 1728767"/>
              <a:gd name="connsiteY6363" fmla="*/ 236589 h 1656843"/>
              <a:gd name="connsiteX6364" fmla="*/ 232564 w 1728767"/>
              <a:gd name="connsiteY6364" fmla="*/ 236589 h 1656843"/>
              <a:gd name="connsiteX6365" fmla="*/ 236022 w 1728767"/>
              <a:gd name="connsiteY6365" fmla="*/ 236589 h 1656843"/>
              <a:gd name="connsiteX6366" fmla="*/ 241784 w 1728767"/>
              <a:gd name="connsiteY6366" fmla="*/ 236589 h 1656843"/>
              <a:gd name="connsiteX6367" fmla="*/ 232564 w 1728767"/>
              <a:gd name="connsiteY6367" fmla="*/ 225409 h 1656843"/>
              <a:gd name="connsiteX6368" fmla="*/ 241784 w 1728767"/>
              <a:gd name="connsiteY6368" fmla="*/ 214228 h 1656843"/>
              <a:gd name="connsiteX6369" fmla="*/ 251003 w 1728767"/>
              <a:gd name="connsiteY6369" fmla="*/ 214228 h 1656843"/>
              <a:gd name="connsiteX6370" fmla="*/ 260222 w 1728767"/>
              <a:gd name="connsiteY6370" fmla="*/ 214228 h 1656843"/>
              <a:gd name="connsiteX6371" fmla="*/ 260222 w 1728767"/>
              <a:gd name="connsiteY6371" fmla="*/ 225409 h 1656843"/>
              <a:gd name="connsiteX6372" fmla="*/ 260222 w 1728767"/>
              <a:gd name="connsiteY6372" fmla="*/ 236589 h 1656843"/>
              <a:gd name="connsiteX6373" fmla="*/ 269739 w 1728767"/>
              <a:gd name="connsiteY6373" fmla="*/ 236589 h 1656843"/>
              <a:gd name="connsiteX6374" fmla="*/ 269739 w 1728767"/>
              <a:gd name="connsiteY6374" fmla="*/ 248130 h 1656843"/>
              <a:gd name="connsiteX6375" fmla="*/ 269739 w 1728767"/>
              <a:gd name="connsiteY6375" fmla="*/ 236589 h 1656843"/>
              <a:gd name="connsiteX6376" fmla="*/ 269739 w 1728767"/>
              <a:gd name="connsiteY6376" fmla="*/ 225409 h 1656843"/>
              <a:gd name="connsiteX6377" fmla="*/ 260222 w 1728767"/>
              <a:gd name="connsiteY6377" fmla="*/ 225409 h 1656843"/>
              <a:gd name="connsiteX6378" fmla="*/ 260222 w 1728767"/>
              <a:gd name="connsiteY6378" fmla="*/ 214228 h 1656843"/>
              <a:gd name="connsiteX6379" fmla="*/ 260222 w 1728767"/>
              <a:gd name="connsiteY6379" fmla="*/ 203048 h 1656843"/>
              <a:gd name="connsiteX6380" fmla="*/ 260222 w 1728767"/>
              <a:gd name="connsiteY6380" fmla="*/ 191507 h 1656843"/>
              <a:gd name="connsiteX6381" fmla="*/ 269739 w 1728767"/>
              <a:gd name="connsiteY6381" fmla="*/ 203048 h 1656843"/>
              <a:gd name="connsiteX6382" fmla="*/ 269739 w 1728767"/>
              <a:gd name="connsiteY6382" fmla="*/ 214228 h 1656843"/>
              <a:gd name="connsiteX6383" fmla="*/ 278958 w 1728767"/>
              <a:gd name="connsiteY6383" fmla="*/ 214228 h 1656843"/>
              <a:gd name="connsiteX6384" fmla="*/ 278958 w 1728767"/>
              <a:gd name="connsiteY6384" fmla="*/ 203048 h 1656843"/>
              <a:gd name="connsiteX6385" fmla="*/ 269739 w 1728767"/>
              <a:gd name="connsiteY6385" fmla="*/ 191507 h 1656843"/>
              <a:gd name="connsiteX6386" fmla="*/ 278958 w 1728767"/>
              <a:gd name="connsiteY6386" fmla="*/ 191507 h 1656843"/>
              <a:gd name="connsiteX6387" fmla="*/ 278958 w 1728767"/>
              <a:gd name="connsiteY6387" fmla="*/ 180327 h 1656843"/>
              <a:gd name="connsiteX6388" fmla="*/ 288178 w 1728767"/>
              <a:gd name="connsiteY6388" fmla="*/ 169147 h 1656843"/>
              <a:gd name="connsiteX6389" fmla="*/ 288178 w 1728767"/>
              <a:gd name="connsiteY6389" fmla="*/ 180327 h 1656843"/>
              <a:gd name="connsiteX6390" fmla="*/ 297397 w 1728767"/>
              <a:gd name="connsiteY6390" fmla="*/ 169147 h 1656843"/>
              <a:gd name="connsiteX6391" fmla="*/ 316133 w 1728767"/>
              <a:gd name="connsiteY6391" fmla="*/ 169147 h 1656843"/>
              <a:gd name="connsiteX6392" fmla="*/ 316133 w 1728767"/>
              <a:gd name="connsiteY6392" fmla="*/ 157966 h 1656843"/>
              <a:gd name="connsiteX6393" fmla="*/ 325352 w 1728767"/>
              <a:gd name="connsiteY6393" fmla="*/ 157966 h 1656843"/>
              <a:gd name="connsiteX6394" fmla="*/ 334571 w 1728767"/>
              <a:gd name="connsiteY6394" fmla="*/ 157966 h 1656843"/>
              <a:gd name="connsiteX6395" fmla="*/ 344088 w 1728767"/>
              <a:gd name="connsiteY6395" fmla="*/ 146426 h 1656843"/>
              <a:gd name="connsiteX6396" fmla="*/ 353307 w 1728767"/>
              <a:gd name="connsiteY6396" fmla="*/ 135245 h 1656843"/>
              <a:gd name="connsiteX6397" fmla="*/ 362527 w 1728767"/>
              <a:gd name="connsiteY6397" fmla="*/ 135245 h 1656843"/>
              <a:gd name="connsiteX6398" fmla="*/ 362527 w 1728767"/>
              <a:gd name="connsiteY6398" fmla="*/ 124065 h 1656843"/>
              <a:gd name="connsiteX6399" fmla="*/ 362527 w 1728767"/>
              <a:gd name="connsiteY6399" fmla="*/ 122668 h 1656843"/>
              <a:gd name="connsiteX6400" fmla="*/ 362527 w 1728767"/>
              <a:gd name="connsiteY6400" fmla="*/ 119174 h 1656843"/>
              <a:gd name="connsiteX6401" fmla="*/ 362527 w 1728767"/>
              <a:gd name="connsiteY6401" fmla="*/ 118475 h 1656843"/>
              <a:gd name="connsiteX6402" fmla="*/ 362527 w 1728767"/>
              <a:gd name="connsiteY6402" fmla="*/ 112885 h 1656843"/>
              <a:gd name="connsiteX6403" fmla="*/ 371746 w 1728767"/>
              <a:gd name="connsiteY6403" fmla="*/ 112885 h 1656843"/>
              <a:gd name="connsiteX6404" fmla="*/ 381263 w 1728767"/>
              <a:gd name="connsiteY6404" fmla="*/ 112885 h 1656843"/>
              <a:gd name="connsiteX6405" fmla="*/ 381263 w 1728767"/>
              <a:gd name="connsiteY6405" fmla="*/ 101344 h 1656843"/>
              <a:gd name="connsiteX6406" fmla="*/ 387025 w 1728767"/>
              <a:gd name="connsiteY6406" fmla="*/ 101344 h 1656843"/>
              <a:gd name="connsiteX6407" fmla="*/ 390482 w 1728767"/>
              <a:gd name="connsiteY6407" fmla="*/ 101344 h 1656843"/>
              <a:gd name="connsiteX6408" fmla="*/ 390482 w 1728767"/>
              <a:gd name="connsiteY6408" fmla="*/ 90164 h 1656843"/>
              <a:gd name="connsiteX6409" fmla="*/ 399701 w 1728767"/>
              <a:gd name="connsiteY6409" fmla="*/ 90164 h 1656843"/>
              <a:gd name="connsiteX6410" fmla="*/ 408921 w 1728767"/>
              <a:gd name="connsiteY6410" fmla="*/ 90164 h 1656843"/>
              <a:gd name="connsiteX6411" fmla="*/ 408921 w 1728767"/>
              <a:gd name="connsiteY6411" fmla="*/ 101344 h 1656843"/>
              <a:gd name="connsiteX6412" fmla="*/ 399701 w 1728767"/>
              <a:gd name="connsiteY6412" fmla="*/ 112885 h 1656843"/>
              <a:gd name="connsiteX6413" fmla="*/ 408921 w 1728767"/>
              <a:gd name="connsiteY6413" fmla="*/ 112885 h 1656843"/>
              <a:gd name="connsiteX6414" fmla="*/ 408921 w 1728767"/>
              <a:gd name="connsiteY6414" fmla="*/ 124065 h 1656843"/>
              <a:gd name="connsiteX6415" fmla="*/ 399701 w 1728767"/>
              <a:gd name="connsiteY6415" fmla="*/ 124065 h 1656843"/>
              <a:gd name="connsiteX6416" fmla="*/ 399701 w 1728767"/>
              <a:gd name="connsiteY6416" fmla="*/ 135245 h 1656843"/>
              <a:gd name="connsiteX6417" fmla="*/ 399701 w 1728767"/>
              <a:gd name="connsiteY6417" fmla="*/ 146426 h 1656843"/>
              <a:gd name="connsiteX6418" fmla="*/ 397397 w 1728767"/>
              <a:gd name="connsiteY6418" fmla="*/ 146426 h 1656843"/>
              <a:gd name="connsiteX6419" fmla="*/ 390482 w 1728767"/>
              <a:gd name="connsiteY6419" fmla="*/ 146426 h 1656843"/>
              <a:gd name="connsiteX6420" fmla="*/ 390482 w 1728767"/>
              <a:gd name="connsiteY6420" fmla="*/ 157966 h 1656843"/>
              <a:gd name="connsiteX6421" fmla="*/ 390482 w 1728767"/>
              <a:gd name="connsiteY6421" fmla="*/ 169147 h 1656843"/>
              <a:gd name="connsiteX6422" fmla="*/ 399701 w 1728767"/>
              <a:gd name="connsiteY6422" fmla="*/ 169147 h 1656843"/>
              <a:gd name="connsiteX6423" fmla="*/ 408921 w 1728767"/>
              <a:gd name="connsiteY6423" fmla="*/ 169147 h 1656843"/>
              <a:gd name="connsiteX6424" fmla="*/ 399701 w 1728767"/>
              <a:gd name="connsiteY6424" fmla="*/ 169147 h 1656843"/>
              <a:gd name="connsiteX6425" fmla="*/ 399701 w 1728767"/>
              <a:gd name="connsiteY6425" fmla="*/ 157966 h 1656843"/>
              <a:gd name="connsiteX6426" fmla="*/ 399701 w 1728767"/>
              <a:gd name="connsiteY6426" fmla="*/ 146426 h 1656843"/>
              <a:gd name="connsiteX6427" fmla="*/ 408921 w 1728767"/>
              <a:gd name="connsiteY6427" fmla="*/ 135245 h 1656843"/>
              <a:gd name="connsiteX6428" fmla="*/ 408921 w 1728767"/>
              <a:gd name="connsiteY6428" fmla="*/ 124065 h 1656843"/>
              <a:gd name="connsiteX6429" fmla="*/ 418437 w 1728767"/>
              <a:gd name="connsiteY6429" fmla="*/ 112885 h 1656843"/>
              <a:gd name="connsiteX6430" fmla="*/ 418437 w 1728767"/>
              <a:gd name="connsiteY6430" fmla="*/ 124065 h 1656843"/>
              <a:gd name="connsiteX6431" fmla="*/ 418437 w 1728767"/>
              <a:gd name="connsiteY6431" fmla="*/ 135245 h 1656843"/>
              <a:gd name="connsiteX6432" fmla="*/ 418437 w 1728767"/>
              <a:gd name="connsiteY6432" fmla="*/ 146426 h 1656843"/>
              <a:gd name="connsiteX6433" fmla="*/ 408921 w 1728767"/>
              <a:gd name="connsiteY6433" fmla="*/ 146426 h 1656843"/>
              <a:gd name="connsiteX6434" fmla="*/ 408921 w 1728767"/>
              <a:gd name="connsiteY6434" fmla="*/ 157966 h 1656843"/>
              <a:gd name="connsiteX6435" fmla="*/ 418437 w 1728767"/>
              <a:gd name="connsiteY6435" fmla="*/ 157966 h 1656843"/>
              <a:gd name="connsiteX6436" fmla="*/ 418437 w 1728767"/>
              <a:gd name="connsiteY6436" fmla="*/ 146426 h 1656843"/>
              <a:gd name="connsiteX6437" fmla="*/ 427657 w 1728767"/>
              <a:gd name="connsiteY6437" fmla="*/ 135245 h 1656843"/>
              <a:gd name="connsiteX6438" fmla="*/ 427657 w 1728767"/>
              <a:gd name="connsiteY6438" fmla="*/ 124065 h 1656843"/>
              <a:gd name="connsiteX6439" fmla="*/ 436876 w 1728767"/>
              <a:gd name="connsiteY6439" fmla="*/ 124065 h 1656843"/>
              <a:gd name="connsiteX6440" fmla="*/ 436876 w 1728767"/>
              <a:gd name="connsiteY6440" fmla="*/ 125463 h 1656843"/>
              <a:gd name="connsiteX6441" fmla="*/ 436876 w 1728767"/>
              <a:gd name="connsiteY6441" fmla="*/ 130529 h 1656843"/>
              <a:gd name="connsiteX6442" fmla="*/ 436876 w 1728767"/>
              <a:gd name="connsiteY6442" fmla="*/ 131053 h 1656843"/>
              <a:gd name="connsiteX6443" fmla="*/ 436876 w 1728767"/>
              <a:gd name="connsiteY6443" fmla="*/ 135245 h 1656843"/>
              <a:gd name="connsiteX6444" fmla="*/ 446095 w 1728767"/>
              <a:gd name="connsiteY6444" fmla="*/ 124065 h 1656843"/>
              <a:gd name="connsiteX6445" fmla="*/ 446095 w 1728767"/>
              <a:gd name="connsiteY6445" fmla="*/ 112885 h 1656843"/>
              <a:gd name="connsiteX6446" fmla="*/ 444943 w 1728767"/>
              <a:gd name="connsiteY6446" fmla="*/ 112885 h 1656843"/>
              <a:gd name="connsiteX6447" fmla="*/ 443790 w 1728767"/>
              <a:gd name="connsiteY6447" fmla="*/ 112885 h 1656843"/>
              <a:gd name="connsiteX6448" fmla="*/ 436876 w 1728767"/>
              <a:gd name="connsiteY6448" fmla="*/ 112885 h 1656843"/>
              <a:gd name="connsiteX6449" fmla="*/ 436876 w 1728767"/>
              <a:gd name="connsiteY6449" fmla="*/ 101344 h 1656843"/>
              <a:gd name="connsiteX6450" fmla="*/ 436876 w 1728767"/>
              <a:gd name="connsiteY6450" fmla="*/ 112885 h 1656843"/>
              <a:gd name="connsiteX6451" fmla="*/ 427657 w 1728767"/>
              <a:gd name="connsiteY6451" fmla="*/ 101344 h 1656843"/>
              <a:gd name="connsiteX6452" fmla="*/ 427657 w 1728767"/>
              <a:gd name="connsiteY6452" fmla="*/ 112885 h 1656843"/>
              <a:gd name="connsiteX6453" fmla="*/ 424199 w 1728767"/>
              <a:gd name="connsiteY6453" fmla="*/ 112885 h 1656843"/>
              <a:gd name="connsiteX6454" fmla="*/ 418437 w 1728767"/>
              <a:gd name="connsiteY6454" fmla="*/ 112885 h 1656843"/>
              <a:gd name="connsiteX6455" fmla="*/ 418437 w 1728767"/>
              <a:gd name="connsiteY6455" fmla="*/ 101344 h 1656843"/>
              <a:gd name="connsiteX6456" fmla="*/ 418437 w 1728767"/>
              <a:gd name="connsiteY6456" fmla="*/ 90164 h 1656843"/>
              <a:gd name="connsiteX6457" fmla="*/ 427657 w 1728767"/>
              <a:gd name="connsiteY6457" fmla="*/ 90164 h 1656843"/>
              <a:gd name="connsiteX6458" fmla="*/ 427657 w 1728767"/>
              <a:gd name="connsiteY6458" fmla="*/ 78983 h 1656843"/>
              <a:gd name="connsiteX6459" fmla="*/ 436876 w 1728767"/>
              <a:gd name="connsiteY6459" fmla="*/ 78983 h 1656843"/>
              <a:gd name="connsiteX6460" fmla="*/ 436876 w 1728767"/>
              <a:gd name="connsiteY6460" fmla="*/ 90164 h 1656843"/>
              <a:gd name="connsiteX6461" fmla="*/ 446095 w 1728767"/>
              <a:gd name="connsiteY6461" fmla="*/ 101344 h 1656843"/>
              <a:gd name="connsiteX6462" fmla="*/ 446095 w 1728767"/>
              <a:gd name="connsiteY6462" fmla="*/ 90164 h 1656843"/>
              <a:gd name="connsiteX6463" fmla="*/ 455612 w 1728767"/>
              <a:gd name="connsiteY6463" fmla="*/ 90164 h 1656843"/>
              <a:gd name="connsiteX6464" fmla="*/ 455612 w 1728767"/>
              <a:gd name="connsiteY6464" fmla="*/ 101344 h 1656843"/>
              <a:gd name="connsiteX6465" fmla="*/ 464831 w 1728767"/>
              <a:gd name="connsiteY6465" fmla="*/ 101344 h 1656843"/>
              <a:gd name="connsiteX6466" fmla="*/ 464831 w 1728767"/>
              <a:gd name="connsiteY6466" fmla="*/ 90164 h 1656843"/>
              <a:gd name="connsiteX6467" fmla="*/ 464831 w 1728767"/>
              <a:gd name="connsiteY6467" fmla="*/ 78983 h 1656843"/>
              <a:gd name="connsiteX6468" fmla="*/ 464831 w 1728767"/>
              <a:gd name="connsiteY6468" fmla="*/ 67442 h 1656843"/>
              <a:gd name="connsiteX6469" fmla="*/ 464831 w 1728767"/>
              <a:gd name="connsiteY6469" fmla="*/ 56262 h 1656843"/>
              <a:gd name="connsiteX6470" fmla="*/ 468288 w 1728767"/>
              <a:gd name="connsiteY6470" fmla="*/ 56262 h 1656843"/>
              <a:gd name="connsiteX6471" fmla="*/ 470593 w 1728767"/>
              <a:gd name="connsiteY6471" fmla="*/ 56262 h 1656843"/>
              <a:gd name="connsiteX6472" fmla="*/ 474050 w 1728767"/>
              <a:gd name="connsiteY6472" fmla="*/ 56262 h 1656843"/>
              <a:gd name="connsiteX6473" fmla="*/ 477508 w 1728767"/>
              <a:gd name="connsiteY6473" fmla="*/ 56262 h 1656843"/>
              <a:gd name="connsiteX6474" fmla="*/ 483270 w 1728767"/>
              <a:gd name="connsiteY6474" fmla="*/ 56262 h 1656843"/>
              <a:gd name="connsiteX6475" fmla="*/ 483270 w 1728767"/>
              <a:gd name="connsiteY6475" fmla="*/ 45082 h 1656843"/>
              <a:gd name="connsiteX6476" fmla="*/ 492786 w 1728767"/>
              <a:gd name="connsiteY6476" fmla="*/ 45082 h 1656843"/>
              <a:gd name="connsiteX6477" fmla="*/ 502006 w 1728767"/>
              <a:gd name="connsiteY6477" fmla="*/ 56262 h 1656843"/>
              <a:gd name="connsiteX6478" fmla="*/ 511225 w 1728767"/>
              <a:gd name="connsiteY6478" fmla="*/ 67442 h 1656843"/>
              <a:gd name="connsiteX6479" fmla="*/ 511225 w 1728767"/>
              <a:gd name="connsiteY6479" fmla="*/ 78983 h 1656843"/>
              <a:gd name="connsiteX6480" fmla="*/ 520444 w 1728767"/>
              <a:gd name="connsiteY6480" fmla="*/ 78983 h 1656843"/>
              <a:gd name="connsiteX6481" fmla="*/ 520444 w 1728767"/>
              <a:gd name="connsiteY6481" fmla="*/ 90164 h 1656843"/>
              <a:gd name="connsiteX6482" fmla="*/ 529961 w 1728767"/>
              <a:gd name="connsiteY6482" fmla="*/ 101344 h 1656843"/>
              <a:gd name="connsiteX6483" fmla="*/ 529961 w 1728767"/>
              <a:gd name="connsiteY6483" fmla="*/ 112885 h 1656843"/>
              <a:gd name="connsiteX6484" fmla="*/ 539180 w 1728767"/>
              <a:gd name="connsiteY6484" fmla="*/ 112885 h 1656843"/>
              <a:gd name="connsiteX6485" fmla="*/ 539180 w 1728767"/>
              <a:gd name="connsiteY6485" fmla="*/ 124065 h 1656843"/>
              <a:gd name="connsiteX6486" fmla="*/ 548400 w 1728767"/>
              <a:gd name="connsiteY6486" fmla="*/ 135245 h 1656843"/>
              <a:gd name="connsiteX6487" fmla="*/ 548400 w 1728767"/>
              <a:gd name="connsiteY6487" fmla="*/ 146426 h 1656843"/>
              <a:gd name="connsiteX6488" fmla="*/ 557619 w 1728767"/>
              <a:gd name="connsiteY6488" fmla="*/ 146426 h 1656843"/>
              <a:gd name="connsiteX6489" fmla="*/ 557619 w 1728767"/>
              <a:gd name="connsiteY6489" fmla="*/ 157966 h 1656843"/>
              <a:gd name="connsiteX6490" fmla="*/ 567136 w 1728767"/>
              <a:gd name="connsiteY6490" fmla="*/ 157966 h 1656843"/>
              <a:gd name="connsiteX6491" fmla="*/ 567136 w 1728767"/>
              <a:gd name="connsiteY6491" fmla="*/ 169147 h 1656843"/>
              <a:gd name="connsiteX6492" fmla="*/ 576355 w 1728767"/>
              <a:gd name="connsiteY6492" fmla="*/ 180327 h 1656843"/>
              <a:gd name="connsiteX6493" fmla="*/ 585574 w 1728767"/>
              <a:gd name="connsiteY6493" fmla="*/ 191507 h 1656843"/>
              <a:gd name="connsiteX6494" fmla="*/ 585574 w 1728767"/>
              <a:gd name="connsiteY6494" fmla="*/ 203048 h 1656843"/>
              <a:gd name="connsiteX6495" fmla="*/ 577507 w 1728767"/>
              <a:gd name="connsiteY6495" fmla="*/ 207241 h 1656843"/>
              <a:gd name="connsiteX6496" fmla="*/ 576355 w 1728767"/>
              <a:gd name="connsiteY6496" fmla="*/ 203048 h 1656843"/>
              <a:gd name="connsiteX6497" fmla="*/ 577507 w 1728767"/>
              <a:gd name="connsiteY6497" fmla="*/ 207241 h 1656843"/>
              <a:gd name="connsiteX6498" fmla="*/ 585574 w 1728767"/>
              <a:gd name="connsiteY6498" fmla="*/ 203048 h 1656843"/>
              <a:gd name="connsiteX6499" fmla="*/ 585574 w 1728767"/>
              <a:gd name="connsiteY6499" fmla="*/ 203048 h 1656843"/>
              <a:gd name="connsiteX6500" fmla="*/ 589031 w 1728767"/>
              <a:gd name="connsiteY6500" fmla="*/ 203048 h 1656843"/>
              <a:gd name="connsiteX6501" fmla="*/ 594793 w 1728767"/>
              <a:gd name="connsiteY6501" fmla="*/ 203048 h 1656843"/>
              <a:gd name="connsiteX6502" fmla="*/ 604013 w 1728767"/>
              <a:gd name="connsiteY6502" fmla="*/ 214228 h 1656843"/>
              <a:gd name="connsiteX6503" fmla="*/ 604013 w 1728767"/>
              <a:gd name="connsiteY6503" fmla="*/ 225409 h 1656843"/>
              <a:gd name="connsiteX6504" fmla="*/ 613529 w 1728767"/>
              <a:gd name="connsiteY6504" fmla="*/ 236589 h 1656843"/>
              <a:gd name="connsiteX6505" fmla="*/ 622749 w 1728767"/>
              <a:gd name="connsiteY6505" fmla="*/ 248130 h 1656843"/>
              <a:gd name="connsiteX6506" fmla="*/ 613529 w 1728767"/>
              <a:gd name="connsiteY6506" fmla="*/ 259310 h 1656843"/>
              <a:gd name="connsiteX6507" fmla="*/ 609961 w 1728767"/>
              <a:gd name="connsiteY6507" fmla="*/ 259310 h 1656843"/>
              <a:gd name="connsiteX6508" fmla="*/ 604013 w 1728767"/>
              <a:gd name="connsiteY6508" fmla="*/ 259310 h 1656843"/>
              <a:gd name="connsiteX6509" fmla="*/ 604013 w 1728767"/>
              <a:gd name="connsiteY6509" fmla="*/ 270490 h 1656843"/>
              <a:gd name="connsiteX6510" fmla="*/ 613529 w 1728767"/>
              <a:gd name="connsiteY6510" fmla="*/ 270490 h 1656843"/>
              <a:gd name="connsiteX6511" fmla="*/ 604013 w 1728767"/>
              <a:gd name="connsiteY6511" fmla="*/ 270490 h 1656843"/>
              <a:gd name="connsiteX6512" fmla="*/ 613529 w 1728767"/>
              <a:gd name="connsiteY6512" fmla="*/ 259310 h 1656843"/>
              <a:gd name="connsiteX6513" fmla="*/ 622749 w 1728767"/>
              <a:gd name="connsiteY6513" fmla="*/ 259310 h 1656843"/>
              <a:gd name="connsiteX6514" fmla="*/ 622749 w 1728767"/>
              <a:gd name="connsiteY6514" fmla="*/ 260708 h 1656843"/>
              <a:gd name="connsiteX6515" fmla="*/ 622749 w 1728767"/>
              <a:gd name="connsiteY6515" fmla="*/ 263503 h 1656843"/>
              <a:gd name="connsiteX6516" fmla="*/ 622749 w 1728767"/>
              <a:gd name="connsiteY6516" fmla="*/ 264027 h 1656843"/>
              <a:gd name="connsiteX6517" fmla="*/ 622749 w 1728767"/>
              <a:gd name="connsiteY6517" fmla="*/ 270490 h 1656843"/>
              <a:gd name="connsiteX6518" fmla="*/ 631968 w 1728767"/>
              <a:gd name="connsiteY6518" fmla="*/ 270490 h 1656843"/>
              <a:gd name="connsiteX6519" fmla="*/ 622749 w 1728767"/>
              <a:gd name="connsiteY6519" fmla="*/ 281671 h 1656843"/>
              <a:gd name="connsiteX6520" fmla="*/ 613529 w 1728767"/>
              <a:gd name="connsiteY6520" fmla="*/ 281671 h 1656843"/>
              <a:gd name="connsiteX6521" fmla="*/ 613529 w 1728767"/>
              <a:gd name="connsiteY6521" fmla="*/ 293212 h 1656843"/>
              <a:gd name="connsiteX6522" fmla="*/ 622749 w 1728767"/>
              <a:gd name="connsiteY6522" fmla="*/ 293212 h 1656843"/>
              <a:gd name="connsiteX6523" fmla="*/ 631968 w 1728767"/>
              <a:gd name="connsiteY6523" fmla="*/ 304392 h 1656843"/>
              <a:gd name="connsiteX6524" fmla="*/ 622749 w 1728767"/>
              <a:gd name="connsiteY6524" fmla="*/ 304392 h 1656843"/>
              <a:gd name="connsiteX6525" fmla="*/ 622749 w 1728767"/>
              <a:gd name="connsiteY6525" fmla="*/ 315572 h 1656843"/>
              <a:gd name="connsiteX6526" fmla="*/ 616987 w 1728767"/>
              <a:gd name="connsiteY6526" fmla="*/ 315572 h 1656843"/>
              <a:gd name="connsiteX6527" fmla="*/ 613529 w 1728767"/>
              <a:gd name="connsiteY6527" fmla="*/ 315572 h 1656843"/>
              <a:gd name="connsiteX6528" fmla="*/ 613529 w 1728767"/>
              <a:gd name="connsiteY6528" fmla="*/ 314175 h 1656843"/>
              <a:gd name="connsiteX6529" fmla="*/ 613529 w 1728767"/>
              <a:gd name="connsiteY6529" fmla="*/ 305789 h 1656843"/>
              <a:gd name="connsiteX6530" fmla="*/ 613529 w 1728767"/>
              <a:gd name="connsiteY6530" fmla="*/ 304392 h 1656843"/>
              <a:gd name="connsiteX6531" fmla="*/ 609961 w 1728767"/>
              <a:gd name="connsiteY6531" fmla="*/ 304392 h 1656843"/>
              <a:gd name="connsiteX6532" fmla="*/ 604013 w 1728767"/>
              <a:gd name="connsiteY6532" fmla="*/ 304392 h 1656843"/>
              <a:gd name="connsiteX6533" fmla="*/ 604013 w 1728767"/>
              <a:gd name="connsiteY6533" fmla="*/ 315572 h 1656843"/>
              <a:gd name="connsiteX6534" fmla="*/ 594793 w 1728767"/>
              <a:gd name="connsiteY6534" fmla="*/ 315572 h 1656843"/>
              <a:gd name="connsiteX6535" fmla="*/ 594793 w 1728767"/>
              <a:gd name="connsiteY6535" fmla="*/ 326752 h 1656843"/>
              <a:gd name="connsiteX6536" fmla="*/ 585574 w 1728767"/>
              <a:gd name="connsiteY6536" fmla="*/ 326752 h 1656843"/>
              <a:gd name="connsiteX6537" fmla="*/ 585574 w 1728767"/>
              <a:gd name="connsiteY6537" fmla="*/ 331621 h 1656843"/>
              <a:gd name="connsiteX6538" fmla="*/ 585574 w 1728767"/>
              <a:gd name="connsiteY6538" fmla="*/ 338293 h 1656843"/>
              <a:gd name="connsiteX6539" fmla="*/ 594793 w 1728767"/>
              <a:gd name="connsiteY6539" fmla="*/ 338293 h 1656843"/>
              <a:gd name="connsiteX6540" fmla="*/ 594793 w 1728767"/>
              <a:gd name="connsiteY6540" fmla="*/ 349474 h 1656843"/>
              <a:gd name="connsiteX6541" fmla="*/ 604013 w 1728767"/>
              <a:gd name="connsiteY6541" fmla="*/ 349474 h 1656843"/>
              <a:gd name="connsiteX6542" fmla="*/ 613529 w 1728767"/>
              <a:gd name="connsiteY6542" fmla="*/ 349474 h 1656843"/>
              <a:gd name="connsiteX6543" fmla="*/ 613529 w 1728767"/>
              <a:gd name="connsiteY6543" fmla="*/ 338293 h 1656843"/>
              <a:gd name="connsiteX6544" fmla="*/ 613529 w 1728767"/>
              <a:gd name="connsiteY6544" fmla="*/ 326752 h 1656843"/>
              <a:gd name="connsiteX6545" fmla="*/ 622749 w 1728767"/>
              <a:gd name="connsiteY6545" fmla="*/ 326752 h 1656843"/>
              <a:gd name="connsiteX6546" fmla="*/ 622749 w 1728767"/>
              <a:gd name="connsiteY6546" fmla="*/ 338293 h 1656843"/>
              <a:gd name="connsiteX6547" fmla="*/ 623901 w 1728767"/>
              <a:gd name="connsiteY6547" fmla="*/ 338293 h 1656843"/>
              <a:gd name="connsiteX6548" fmla="*/ 628511 w 1728767"/>
              <a:gd name="connsiteY6548" fmla="*/ 338293 h 1656843"/>
              <a:gd name="connsiteX6549" fmla="*/ 631968 w 1728767"/>
              <a:gd name="connsiteY6549" fmla="*/ 338293 h 1656843"/>
              <a:gd name="connsiteX6550" fmla="*/ 631968 w 1728767"/>
              <a:gd name="connsiteY6550" fmla="*/ 329638 h 1656843"/>
              <a:gd name="connsiteX6551" fmla="*/ 631968 w 1728767"/>
              <a:gd name="connsiteY6551" fmla="*/ 326752 h 1656843"/>
              <a:gd name="connsiteX6552" fmla="*/ 641187 w 1728767"/>
              <a:gd name="connsiteY6552" fmla="*/ 326752 h 1656843"/>
              <a:gd name="connsiteX6553" fmla="*/ 641187 w 1728767"/>
              <a:gd name="connsiteY6553" fmla="*/ 316970 h 1656843"/>
              <a:gd name="connsiteX6554" fmla="*/ 641187 w 1728767"/>
              <a:gd name="connsiteY6554" fmla="*/ 315572 h 1656843"/>
              <a:gd name="connsiteX6555" fmla="*/ 631968 w 1728767"/>
              <a:gd name="connsiteY6555" fmla="*/ 326752 h 1656843"/>
              <a:gd name="connsiteX6556" fmla="*/ 629663 w 1728767"/>
              <a:gd name="connsiteY6556" fmla="*/ 326752 h 1656843"/>
              <a:gd name="connsiteX6557" fmla="*/ 622749 w 1728767"/>
              <a:gd name="connsiteY6557" fmla="*/ 326752 h 1656843"/>
              <a:gd name="connsiteX6558" fmla="*/ 622749 w 1728767"/>
              <a:gd name="connsiteY6558" fmla="*/ 325355 h 1656843"/>
              <a:gd name="connsiteX6559" fmla="*/ 622749 w 1728767"/>
              <a:gd name="connsiteY6559" fmla="*/ 318367 h 1656843"/>
              <a:gd name="connsiteX6560" fmla="*/ 622749 w 1728767"/>
              <a:gd name="connsiteY6560" fmla="*/ 315572 h 1656843"/>
              <a:gd name="connsiteX6561" fmla="*/ 631968 w 1728767"/>
              <a:gd name="connsiteY6561" fmla="*/ 304392 h 1656843"/>
              <a:gd name="connsiteX6562" fmla="*/ 641187 w 1728767"/>
              <a:gd name="connsiteY6562" fmla="*/ 304392 h 1656843"/>
              <a:gd name="connsiteX6563" fmla="*/ 650704 w 1728767"/>
              <a:gd name="connsiteY6563" fmla="*/ 304392 h 1656843"/>
              <a:gd name="connsiteX6564" fmla="*/ 650704 w 1728767"/>
              <a:gd name="connsiteY6564" fmla="*/ 293212 h 1656843"/>
              <a:gd name="connsiteX6565" fmla="*/ 659923 w 1728767"/>
              <a:gd name="connsiteY6565" fmla="*/ 293212 h 1656843"/>
              <a:gd name="connsiteX6566" fmla="*/ 665723 w 1728767"/>
              <a:gd name="connsiteY6566" fmla="*/ 298802 h 1656843"/>
              <a:gd name="connsiteX6567" fmla="*/ 669143 w 1728767"/>
              <a:gd name="connsiteY6567" fmla="*/ 300280 h 1656843"/>
              <a:gd name="connsiteX6568" fmla="*/ 669143 w 1728767"/>
              <a:gd name="connsiteY6568" fmla="*/ 304392 h 1656843"/>
              <a:gd name="connsiteX6569" fmla="*/ 678659 w 1728767"/>
              <a:gd name="connsiteY6569" fmla="*/ 304392 h 1656843"/>
              <a:gd name="connsiteX6570" fmla="*/ 687879 w 1728767"/>
              <a:gd name="connsiteY6570" fmla="*/ 315572 h 1656843"/>
              <a:gd name="connsiteX6571" fmla="*/ 687879 w 1728767"/>
              <a:gd name="connsiteY6571" fmla="*/ 326752 h 1656843"/>
              <a:gd name="connsiteX6572" fmla="*/ 678659 w 1728767"/>
              <a:gd name="connsiteY6572" fmla="*/ 326752 h 1656843"/>
              <a:gd name="connsiteX6573" fmla="*/ 678659 w 1728767"/>
              <a:gd name="connsiteY6573" fmla="*/ 315572 h 1656843"/>
              <a:gd name="connsiteX6574" fmla="*/ 669143 w 1728767"/>
              <a:gd name="connsiteY6574" fmla="*/ 315572 h 1656843"/>
              <a:gd name="connsiteX6575" fmla="*/ 659923 w 1728767"/>
              <a:gd name="connsiteY6575" fmla="*/ 315572 h 1656843"/>
              <a:gd name="connsiteX6576" fmla="*/ 659923 w 1728767"/>
              <a:gd name="connsiteY6576" fmla="*/ 314175 h 1656843"/>
              <a:gd name="connsiteX6577" fmla="*/ 659923 w 1728767"/>
              <a:gd name="connsiteY6577" fmla="*/ 304392 h 1656843"/>
              <a:gd name="connsiteX6578" fmla="*/ 650704 w 1728767"/>
              <a:gd name="connsiteY6578" fmla="*/ 315572 h 1656843"/>
              <a:gd name="connsiteX6579" fmla="*/ 650704 w 1728767"/>
              <a:gd name="connsiteY6579" fmla="*/ 326752 h 1656843"/>
              <a:gd name="connsiteX6580" fmla="*/ 658771 w 1728767"/>
              <a:gd name="connsiteY6580" fmla="*/ 326752 h 1656843"/>
              <a:gd name="connsiteX6581" fmla="*/ 659923 w 1728767"/>
              <a:gd name="connsiteY6581" fmla="*/ 326752 h 1656843"/>
              <a:gd name="connsiteX6582" fmla="*/ 659923 w 1728767"/>
              <a:gd name="connsiteY6582" fmla="*/ 338293 h 1656843"/>
              <a:gd name="connsiteX6583" fmla="*/ 669143 w 1728767"/>
              <a:gd name="connsiteY6583" fmla="*/ 338293 h 1656843"/>
              <a:gd name="connsiteX6584" fmla="*/ 678659 w 1728767"/>
              <a:gd name="connsiteY6584" fmla="*/ 349474 h 1656843"/>
              <a:gd name="connsiteX6585" fmla="*/ 669143 w 1728767"/>
              <a:gd name="connsiteY6585" fmla="*/ 338293 h 1656843"/>
              <a:gd name="connsiteX6586" fmla="*/ 669143 w 1728767"/>
              <a:gd name="connsiteY6586" fmla="*/ 331621 h 1656843"/>
              <a:gd name="connsiteX6587" fmla="*/ 669143 w 1728767"/>
              <a:gd name="connsiteY6587" fmla="*/ 331080 h 1656843"/>
              <a:gd name="connsiteX6588" fmla="*/ 669143 w 1728767"/>
              <a:gd name="connsiteY6588" fmla="*/ 326752 h 1656843"/>
              <a:gd name="connsiteX6589" fmla="*/ 678659 w 1728767"/>
              <a:gd name="connsiteY6589" fmla="*/ 326752 h 1656843"/>
              <a:gd name="connsiteX6590" fmla="*/ 678659 w 1728767"/>
              <a:gd name="connsiteY6590" fmla="*/ 338293 h 1656843"/>
              <a:gd name="connsiteX6591" fmla="*/ 679812 w 1728767"/>
              <a:gd name="connsiteY6591" fmla="*/ 338293 h 1656843"/>
              <a:gd name="connsiteX6592" fmla="*/ 683269 w 1728767"/>
              <a:gd name="connsiteY6592" fmla="*/ 338293 h 1656843"/>
              <a:gd name="connsiteX6593" fmla="*/ 687879 w 1728767"/>
              <a:gd name="connsiteY6593" fmla="*/ 338293 h 1656843"/>
              <a:gd name="connsiteX6594" fmla="*/ 687879 w 1728767"/>
              <a:gd name="connsiteY6594" fmla="*/ 336851 h 1656843"/>
              <a:gd name="connsiteX6595" fmla="*/ 687879 w 1728767"/>
              <a:gd name="connsiteY6595" fmla="*/ 331621 h 1656843"/>
              <a:gd name="connsiteX6596" fmla="*/ 687879 w 1728767"/>
              <a:gd name="connsiteY6596" fmla="*/ 331080 h 1656843"/>
              <a:gd name="connsiteX6597" fmla="*/ 687879 w 1728767"/>
              <a:gd name="connsiteY6597" fmla="*/ 326752 h 1656843"/>
              <a:gd name="connsiteX6598" fmla="*/ 689031 w 1728767"/>
              <a:gd name="connsiteY6598" fmla="*/ 326752 h 1656843"/>
              <a:gd name="connsiteX6599" fmla="*/ 693641 w 1728767"/>
              <a:gd name="connsiteY6599" fmla="*/ 326752 h 1656843"/>
              <a:gd name="connsiteX6600" fmla="*/ 697098 w 1728767"/>
              <a:gd name="connsiteY6600" fmla="*/ 326752 h 1656843"/>
              <a:gd name="connsiteX6601" fmla="*/ 687879 w 1728767"/>
              <a:gd name="connsiteY6601" fmla="*/ 315572 h 1656843"/>
              <a:gd name="connsiteX6602" fmla="*/ 689031 w 1728767"/>
              <a:gd name="connsiteY6602" fmla="*/ 315572 h 1656843"/>
              <a:gd name="connsiteX6603" fmla="*/ 697098 w 1728767"/>
              <a:gd name="connsiteY6603" fmla="*/ 315572 h 1656843"/>
              <a:gd name="connsiteX6604" fmla="*/ 706317 w 1728767"/>
              <a:gd name="connsiteY6604" fmla="*/ 326752 h 1656843"/>
              <a:gd name="connsiteX6605" fmla="*/ 706317 w 1728767"/>
              <a:gd name="connsiteY6605" fmla="*/ 315572 h 1656843"/>
              <a:gd name="connsiteX6606" fmla="*/ 697098 w 1728767"/>
              <a:gd name="connsiteY6606" fmla="*/ 315572 h 1656843"/>
              <a:gd name="connsiteX6607" fmla="*/ 697098 w 1728767"/>
              <a:gd name="connsiteY6607" fmla="*/ 304392 h 1656843"/>
              <a:gd name="connsiteX6608" fmla="*/ 687879 w 1728767"/>
              <a:gd name="connsiteY6608" fmla="*/ 304392 h 1656843"/>
              <a:gd name="connsiteX6609" fmla="*/ 687879 w 1728767"/>
              <a:gd name="connsiteY6609" fmla="*/ 315572 h 1656843"/>
              <a:gd name="connsiteX6610" fmla="*/ 678659 w 1728767"/>
              <a:gd name="connsiteY6610" fmla="*/ 304392 h 1656843"/>
              <a:gd name="connsiteX6611" fmla="*/ 669143 w 1728767"/>
              <a:gd name="connsiteY6611" fmla="*/ 300280 h 1656843"/>
              <a:gd name="connsiteX6612" fmla="*/ 669143 w 1728767"/>
              <a:gd name="connsiteY6612" fmla="*/ 293212 h 1656843"/>
              <a:gd name="connsiteX6613" fmla="*/ 678659 w 1728767"/>
              <a:gd name="connsiteY6613" fmla="*/ 293212 h 1656843"/>
              <a:gd name="connsiteX6614" fmla="*/ 687879 w 1728767"/>
              <a:gd name="connsiteY6614" fmla="*/ 293212 h 1656843"/>
              <a:gd name="connsiteX6615" fmla="*/ 678659 w 1728767"/>
              <a:gd name="connsiteY6615" fmla="*/ 281671 h 1656843"/>
              <a:gd name="connsiteX6616" fmla="*/ 687879 w 1728767"/>
              <a:gd name="connsiteY6616" fmla="*/ 281671 h 1656843"/>
              <a:gd name="connsiteX6617" fmla="*/ 697098 w 1728767"/>
              <a:gd name="connsiteY6617" fmla="*/ 281671 h 1656843"/>
              <a:gd name="connsiteX6618" fmla="*/ 697098 w 1728767"/>
              <a:gd name="connsiteY6618" fmla="*/ 293212 h 1656843"/>
              <a:gd name="connsiteX6619" fmla="*/ 706317 w 1728767"/>
              <a:gd name="connsiteY6619" fmla="*/ 293212 h 1656843"/>
              <a:gd name="connsiteX6620" fmla="*/ 706317 w 1728767"/>
              <a:gd name="connsiteY6620" fmla="*/ 304392 h 1656843"/>
              <a:gd name="connsiteX6621" fmla="*/ 715834 w 1728767"/>
              <a:gd name="connsiteY6621" fmla="*/ 304392 h 1656843"/>
              <a:gd name="connsiteX6622" fmla="*/ 725053 w 1728767"/>
              <a:gd name="connsiteY6622" fmla="*/ 304392 h 1656843"/>
              <a:gd name="connsiteX6623" fmla="*/ 715834 w 1728767"/>
              <a:gd name="connsiteY6623" fmla="*/ 293212 h 1656843"/>
              <a:gd name="connsiteX6624" fmla="*/ 725053 w 1728767"/>
              <a:gd name="connsiteY6624" fmla="*/ 293212 h 1656843"/>
              <a:gd name="connsiteX6625" fmla="*/ 725053 w 1728767"/>
              <a:gd name="connsiteY6625" fmla="*/ 281671 h 1656843"/>
              <a:gd name="connsiteX6626" fmla="*/ 715834 w 1728767"/>
              <a:gd name="connsiteY6626" fmla="*/ 281671 h 1656843"/>
              <a:gd name="connsiteX6627" fmla="*/ 706317 w 1728767"/>
              <a:gd name="connsiteY6627" fmla="*/ 281671 h 1656843"/>
              <a:gd name="connsiteX6628" fmla="*/ 706317 w 1728767"/>
              <a:gd name="connsiteY6628" fmla="*/ 288343 h 1656843"/>
              <a:gd name="connsiteX6629" fmla="*/ 706317 w 1728767"/>
              <a:gd name="connsiteY6629" fmla="*/ 288884 h 1656843"/>
              <a:gd name="connsiteX6630" fmla="*/ 706317 w 1728767"/>
              <a:gd name="connsiteY6630" fmla="*/ 293212 h 1656843"/>
              <a:gd name="connsiteX6631" fmla="*/ 697098 w 1728767"/>
              <a:gd name="connsiteY6631" fmla="*/ 281671 h 1656843"/>
              <a:gd name="connsiteX6632" fmla="*/ 697098 w 1728767"/>
              <a:gd name="connsiteY6632" fmla="*/ 270490 h 1656843"/>
              <a:gd name="connsiteX6633" fmla="*/ 697098 w 1728767"/>
              <a:gd name="connsiteY6633" fmla="*/ 259310 h 1656843"/>
              <a:gd name="connsiteX6634" fmla="*/ 697098 w 1728767"/>
              <a:gd name="connsiteY6634" fmla="*/ 248130 h 1656843"/>
              <a:gd name="connsiteX6635" fmla="*/ 706317 w 1728767"/>
              <a:gd name="connsiteY6635" fmla="*/ 259310 h 1656843"/>
              <a:gd name="connsiteX6636" fmla="*/ 706317 w 1728767"/>
              <a:gd name="connsiteY6636" fmla="*/ 257913 h 1656843"/>
              <a:gd name="connsiteX6637" fmla="*/ 706317 w 1728767"/>
              <a:gd name="connsiteY6637" fmla="*/ 252847 h 1656843"/>
              <a:gd name="connsiteX6638" fmla="*/ 706317 w 1728767"/>
              <a:gd name="connsiteY6638" fmla="*/ 248130 h 1656843"/>
              <a:gd name="connsiteX6639" fmla="*/ 707507 w 1728767"/>
              <a:gd name="connsiteY6639" fmla="*/ 248130 h 1656843"/>
              <a:gd name="connsiteX6640" fmla="*/ 709886 w 1728767"/>
              <a:gd name="connsiteY6640" fmla="*/ 248130 h 1656843"/>
              <a:gd name="connsiteX6641" fmla="*/ 715834 w 1728767"/>
              <a:gd name="connsiteY6641" fmla="*/ 248130 h 1656843"/>
              <a:gd name="connsiteX6642" fmla="*/ 715834 w 1728767"/>
              <a:gd name="connsiteY6642" fmla="*/ 259310 h 1656843"/>
              <a:gd name="connsiteX6643" fmla="*/ 715834 w 1728767"/>
              <a:gd name="connsiteY6643" fmla="*/ 270490 h 1656843"/>
              <a:gd name="connsiteX6644" fmla="*/ 725053 w 1728767"/>
              <a:gd name="connsiteY6644" fmla="*/ 270490 h 1656843"/>
              <a:gd name="connsiteX6645" fmla="*/ 726206 w 1728767"/>
              <a:gd name="connsiteY6645" fmla="*/ 270490 h 1656843"/>
              <a:gd name="connsiteX6646" fmla="*/ 728510 w 1728767"/>
              <a:gd name="connsiteY6646" fmla="*/ 270490 h 1656843"/>
              <a:gd name="connsiteX6647" fmla="*/ 734272 w 1728767"/>
              <a:gd name="connsiteY6647" fmla="*/ 270490 h 1656843"/>
              <a:gd name="connsiteX6648" fmla="*/ 734272 w 1728767"/>
              <a:gd name="connsiteY6648" fmla="*/ 269093 h 1656843"/>
              <a:gd name="connsiteX6649" fmla="*/ 734272 w 1728767"/>
              <a:gd name="connsiteY6649" fmla="*/ 260708 h 1656843"/>
              <a:gd name="connsiteX6650" fmla="*/ 734272 w 1728767"/>
              <a:gd name="connsiteY6650" fmla="*/ 259310 h 1656843"/>
              <a:gd name="connsiteX6651" fmla="*/ 734272 w 1728767"/>
              <a:gd name="connsiteY6651" fmla="*/ 257913 h 1656843"/>
              <a:gd name="connsiteX6652" fmla="*/ 734272 w 1728767"/>
              <a:gd name="connsiteY6652" fmla="*/ 252847 h 1656843"/>
              <a:gd name="connsiteX6653" fmla="*/ 734272 w 1728767"/>
              <a:gd name="connsiteY6653" fmla="*/ 252323 h 1656843"/>
              <a:gd name="connsiteX6654" fmla="*/ 734272 w 1728767"/>
              <a:gd name="connsiteY6654" fmla="*/ 248130 h 1656843"/>
              <a:gd name="connsiteX6655" fmla="*/ 734272 w 1728767"/>
              <a:gd name="connsiteY6655" fmla="*/ 236589 h 1656843"/>
              <a:gd name="connsiteX6656" fmla="*/ 743492 w 1728767"/>
              <a:gd name="connsiteY6656" fmla="*/ 248130 h 1656843"/>
              <a:gd name="connsiteX6657" fmla="*/ 743492 w 1728767"/>
              <a:gd name="connsiteY6657" fmla="*/ 236589 h 1656843"/>
              <a:gd name="connsiteX6658" fmla="*/ 743492 w 1728767"/>
              <a:gd name="connsiteY6658" fmla="*/ 230125 h 1656843"/>
              <a:gd name="connsiteX6659" fmla="*/ 743492 w 1728767"/>
              <a:gd name="connsiteY6659" fmla="*/ 229601 h 1656843"/>
              <a:gd name="connsiteX6660" fmla="*/ 743492 w 1728767"/>
              <a:gd name="connsiteY6660" fmla="*/ 225409 h 1656843"/>
              <a:gd name="connsiteX6661" fmla="*/ 743492 w 1728767"/>
              <a:gd name="connsiteY6661" fmla="*/ 225409 h 1656843"/>
              <a:gd name="connsiteX6662" fmla="*/ 734272 w 1728767"/>
              <a:gd name="connsiteY6662" fmla="*/ 225409 h 1656843"/>
              <a:gd name="connsiteX6663" fmla="*/ 734272 w 1728767"/>
              <a:gd name="connsiteY6663" fmla="*/ 226806 h 1656843"/>
              <a:gd name="connsiteX6664" fmla="*/ 734272 w 1728767"/>
              <a:gd name="connsiteY6664" fmla="*/ 231872 h 1656843"/>
              <a:gd name="connsiteX6665" fmla="*/ 734272 w 1728767"/>
              <a:gd name="connsiteY6665" fmla="*/ 232396 h 1656843"/>
              <a:gd name="connsiteX6666" fmla="*/ 734272 w 1728767"/>
              <a:gd name="connsiteY6666" fmla="*/ 236589 h 1656843"/>
              <a:gd name="connsiteX6667" fmla="*/ 733120 w 1728767"/>
              <a:gd name="connsiteY6667" fmla="*/ 236589 h 1656843"/>
              <a:gd name="connsiteX6668" fmla="*/ 731968 w 1728767"/>
              <a:gd name="connsiteY6668" fmla="*/ 236589 h 1656843"/>
              <a:gd name="connsiteX6669" fmla="*/ 725053 w 1728767"/>
              <a:gd name="connsiteY6669" fmla="*/ 236589 h 1656843"/>
              <a:gd name="connsiteX6670" fmla="*/ 715834 w 1728767"/>
              <a:gd name="connsiteY6670" fmla="*/ 225409 h 1656843"/>
              <a:gd name="connsiteX6671" fmla="*/ 725053 w 1728767"/>
              <a:gd name="connsiteY6671" fmla="*/ 225409 h 1656843"/>
              <a:gd name="connsiteX6672" fmla="*/ 725053 w 1728767"/>
              <a:gd name="connsiteY6672" fmla="*/ 214228 h 1656843"/>
              <a:gd name="connsiteX6673" fmla="*/ 725053 w 1728767"/>
              <a:gd name="connsiteY6673" fmla="*/ 212831 h 1656843"/>
              <a:gd name="connsiteX6674" fmla="*/ 725053 w 1728767"/>
              <a:gd name="connsiteY6674" fmla="*/ 203048 h 1656843"/>
              <a:gd name="connsiteX6675" fmla="*/ 734272 w 1728767"/>
              <a:gd name="connsiteY6675" fmla="*/ 214228 h 1656843"/>
              <a:gd name="connsiteX6676" fmla="*/ 734272 w 1728767"/>
              <a:gd name="connsiteY6676" fmla="*/ 203048 h 1656843"/>
              <a:gd name="connsiteX6677" fmla="*/ 734272 w 1728767"/>
              <a:gd name="connsiteY6677" fmla="*/ 191507 h 1656843"/>
              <a:gd name="connsiteX6678" fmla="*/ 735425 w 1728767"/>
              <a:gd name="connsiteY6678" fmla="*/ 191507 h 1656843"/>
              <a:gd name="connsiteX6679" fmla="*/ 742339 w 1728767"/>
              <a:gd name="connsiteY6679" fmla="*/ 191507 h 1656843"/>
              <a:gd name="connsiteX6680" fmla="*/ 743492 w 1728767"/>
              <a:gd name="connsiteY6680" fmla="*/ 191507 h 1656843"/>
              <a:gd name="connsiteX6681" fmla="*/ 753008 w 1728767"/>
              <a:gd name="connsiteY6681" fmla="*/ 191507 h 1656843"/>
              <a:gd name="connsiteX6682" fmla="*/ 743492 w 1728767"/>
              <a:gd name="connsiteY6682" fmla="*/ 180327 h 1656843"/>
              <a:gd name="connsiteX6683" fmla="*/ 743492 w 1728767"/>
              <a:gd name="connsiteY6683" fmla="*/ 169147 h 1656843"/>
              <a:gd name="connsiteX6684" fmla="*/ 749440 w 1728767"/>
              <a:gd name="connsiteY6684" fmla="*/ 169147 h 1656843"/>
              <a:gd name="connsiteX6685" fmla="*/ 753008 w 1728767"/>
              <a:gd name="connsiteY6685" fmla="*/ 169147 h 1656843"/>
              <a:gd name="connsiteX6686" fmla="*/ 753008 w 1728767"/>
              <a:gd name="connsiteY6686" fmla="*/ 164954 h 1656843"/>
              <a:gd name="connsiteX6687" fmla="*/ 753008 w 1728767"/>
              <a:gd name="connsiteY6687" fmla="*/ 164430 h 1656843"/>
              <a:gd name="connsiteX6688" fmla="*/ 753008 w 1728767"/>
              <a:gd name="connsiteY6688" fmla="*/ 157966 h 1656843"/>
              <a:gd name="connsiteX6689" fmla="*/ 758770 w 1728767"/>
              <a:gd name="connsiteY6689" fmla="*/ 157966 h 1656843"/>
              <a:gd name="connsiteX6690" fmla="*/ 762228 w 1728767"/>
              <a:gd name="connsiteY6690" fmla="*/ 157966 h 1656843"/>
              <a:gd name="connsiteX6691" fmla="*/ 762228 w 1728767"/>
              <a:gd name="connsiteY6691" fmla="*/ 146426 h 1656843"/>
              <a:gd name="connsiteX6692" fmla="*/ 762228 w 1728767"/>
              <a:gd name="connsiteY6692" fmla="*/ 145028 h 1656843"/>
              <a:gd name="connsiteX6693" fmla="*/ 762228 w 1728767"/>
              <a:gd name="connsiteY6693" fmla="*/ 139962 h 1656843"/>
              <a:gd name="connsiteX6694" fmla="*/ 762228 w 1728767"/>
              <a:gd name="connsiteY6694" fmla="*/ 139438 h 1656843"/>
              <a:gd name="connsiteX6695" fmla="*/ 762228 w 1728767"/>
              <a:gd name="connsiteY6695" fmla="*/ 135245 h 1656843"/>
              <a:gd name="connsiteX6696" fmla="*/ 771447 w 1728767"/>
              <a:gd name="connsiteY6696" fmla="*/ 146426 h 1656843"/>
              <a:gd name="connsiteX6697" fmla="*/ 771447 w 1728767"/>
              <a:gd name="connsiteY6697" fmla="*/ 135245 h 1656843"/>
              <a:gd name="connsiteX6698" fmla="*/ 762228 w 1728767"/>
              <a:gd name="connsiteY6698" fmla="*/ 124065 h 1656843"/>
              <a:gd name="connsiteX6699" fmla="*/ 771447 w 1728767"/>
              <a:gd name="connsiteY6699" fmla="*/ 124065 h 1656843"/>
              <a:gd name="connsiteX6700" fmla="*/ 771447 w 1728767"/>
              <a:gd name="connsiteY6700" fmla="*/ 112885 h 1656843"/>
              <a:gd name="connsiteX6701" fmla="*/ 771447 w 1728767"/>
              <a:gd name="connsiteY6701" fmla="*/ 106213 h 1656843"/>
              <a:gd name="connsiteX6702" fmla="*/ 771447 w 1728767"/>
              <a:gd name="connsiteY6702" fmla="*/ 105672 h 1656843"/>
              <a:gd name="connsiteX6703" fmla="*/ 771447 w 1728767"/>
              <a:gd name="connsiteY6703" fmla="*/ 104229 h 1656843"/>
              <a:gd name="connsiteX6704" fmla="*/ 771447 w 1728767"/>
              <a:gd name="connsiteY6704" fmla="*/ 101344 h 1656843"/>
              <a:gd name="connsiteX6705" fmla="*/ 780666 w 1728767"/>
              <a:gd name="connsiteY6705" fmla="*/ 101344 h 1656843"/>
              <a:gd name="connsiteX6706" fmla="*/ 780666 w 1728767"/>
              <a:gd name="connsiteY6706" fmla="*/ 97151 h 1656843"/>
              <a:gd name="connsiteX6707" fmla="*/ 780666 w 1728767"/>
              <a:gd name="connsiteY6707" fmla="*/ 96627 h 1656843"/>
              <a:gd name="connsiteX6708" fmla="*/ 780666 w 1728767"/>
              <a:gd name="connsiteY6708" fmla="*/ 90164 h 1656843"/>
              <a:gd name="connsiteX6709" fmla="*/ 780666 w 1728767"/>
              <a:gd name="connsiteY6709" fmla="*/ 78983 h 1656843"/>
              <a:gd name="connsiteX6710" fmla="*/ 780666 w 1728767"/>
              <a:gd name="connsiteY6710" fmla="*/ 67442 h 1656843"/>
              <a:gd name="connsiteX6711" fmla="*/ 790183 w 1728767"/>
              <a:gd name="connsiteY6711" fmla="*/ 67442 h 1656843"/>
              <a:gd name="connsiteX6712" fmla="*/ 790183 w 1728767"/>
              <a:gd name="connsiteY6712" fmla="*/ 78983 h 1656843"/>
              <a:gd name="connsiteX6713" fmla="*/ 795945 w 1728767"/>
              <a:gd name="connsiteY6713" fmla="*/ 78983 h 1656843"/>
              <a:gd name="connsiteX6714" fmla="*/ 799402 w 1728767"/>
              <a:gd name="connsiteY6714" fmla="*/ 78983 h 1656843"/>
              <a:gd name="connsiteX6715" fmla="*/ 799402 w 1728767"/>
              <a:gd name="connsiteY6715" fmla="*/ 74115 h 1656843"/>
              <a:gd name="connsiteX6716" fmla="*/ 799402 w 1728767"/>
              <a:gd name="connsiteY6716" fmla="*/ 73934 h 1656843"/>
              <a:gd name="connsiteX6717" fmla="*/ 799402 w 1728767"/>
              <a:gd name="connsiteY6717" fmla="*/ 72492 h 1656843"/>
              <a:gd name="connsiteX6718" fmla="*/ 799402 w 1728767"/>
              <a:gd name="connsiteY6718" fmla="*/ 72311 h 1656843"/>
              <a:gd name="connsiteX6719" fmla="*/ 799402 w 1728767"/>
              <a:gd name="connsiteY6719" fmla="*/ 67442 h 1656843"/>
              <a:gd name="connsiteX6720" fmla="*/ 808622 w 1728767"/>
              <a:gd name="connsiteY6720" fmla="*/ 67442 h 1656843"/>
              <a:gd name="connsiteX6721" fmla="*/ 808622 w 1728767"/>
              <a:gd name="connsiteY6721" fmla="*/ 56262 h 1656843"/>
              <a:gd name="connsiteX6722" fmla="*/ 808622 w 1728767"/>
              <a:gd name="connsiteY6722" fmla="*/ 45082 h 1656843"/>
              <a:gd name="connsiteX6723" fmla="*/ 816689 w 1728767"/>
              <a:gd name="connsiteY6723" fmla="*/ 45082 h 1656843"/>
              <a:gd name="connsiteX6724" fmla="*/ 817841 w 1728767"/>
              <a:gd name="connsiteY6724" fmla="*/ 45082 h 1656843"/>
              <a:gd name="connsiteX6725" fmla="*/ 808622 w 1728767"/>
              <a:gd name="connsiteY6725" fmla="*/ 33902 h 1656843"/>
              <a:gd name="connsiteX6726" fmla="*/ 817841 w 1728767"/>
              <a:gd name="connsiteY6726" fmla="*/ 33902 h 1656843"/>
              <a:gd name="connsiteX6727" fmla="*/ 817841 w 1728767"/>
              <a:gd name="connsiteY6727" fmla="*/ 22721 h 1656843"/>
              <a:gd name="connsiteX6728" fmla="*/ 827358 w 1728767"/>
              <a:gd name="connsiteY6728" fmla="*/ 33902 h 1656843"/>
              <a:gd name="connsiteX6729" fmla="*/ 827358 w 1728767"/>
              <a:gd name="connsiteY6729" fmla="*/ 45082 h 1656843"/>
              <a:gd name="connsiteX6730" fmla="*/ 836577 w 1728767"/>
              <a:gd name="connsiteY6730" fmla="*/ 45082 h 1656843"/>
              <a:gd name="connsiteX6731" fmla="*/ 836577 w 1728767"/>
              <a:gd name="connsiteY6731" fmla="*/ 33902 h 1656843"/>
              <a:gd name="connsiteX6732" fmla="*/ 837729 w 1728767"/>
              <a:gd name="connsiteY6732" fmla="*/ 33902 h 1656843"/>
              <a:gd name="connsiteX6733" fmla="*/ 842339 w 1728767"/>
              <a:gd name="connsiteY6733" fmla="*/ 33902 h 1656843"/>
              <a:gd name="connsiteX6734" fmla="*/ 845796 w 1728767"/>
              <a:gd name="connsiteY6734" fmla="*/ 33902 h 1656843"/>
              <a:gd name="connsiteX6735" fmla="*/ 845796 w 1728767"/>
              <a:gd name="connsiteY6735" fmla="*/ 22721 h 1656843"/>
              <a:gd name="connsiteX6736" fmla="*/ 855016 w 1728767"/>
              <a:gd name="connsiteY6736" fmla="*/ 33902 h 1656843"/>
              <a:gd name="connsiteX6737" fmla="*/ 855016 w 1728767"/>
              <a:gd name="connsiteY6737" fmla="*/ 22721 h 1656843"/>
              <a:gd name="connsiteX6738" fmla="*/ 855016 w 1728767"/>
              <a:gd name="connsiteY6738" fmla="*/ 21279 h 1656843"/>
              <a:gd name="connsiteX6739" fmla="*/ 855016 w 1728767"/>
              <a:gd name="connsiteY6739" fmla="*/ 17672 h 1656843"/>
              <a:gd name="connsiteX6740" fmla="*/ 855016 w 1728767"/>
              <a:gd name="connsiteY6740" fmla="*/ 16951 h 1656843"/>
              <a:gd name="connsiteX6741" fmla="*/ 855016 w 1728767"/>
              <a:gd name="connsiteY6741" fmla="*/ 11180 h 1656843"/>
              <a:gd name="connsiteX6742" fmla="*/ 856205 w 1728767"/>
              <a:gd name="connsiteY6742" fmla="*/ 11180 h 1656843"/>
              <a:gd name="connsiteX6743" fmla="*/ 858584 w 1728767"/>
              <a:gd name="connsiteY6743" fmla="*/ 11180 h 1656843"/>
              <a:gd name="connsiteX6744" fmla="*/ 864532 w 1728767"/>
              <a:gd name="connsiteY6744" fmla="*/ 11180 h 1656843"/>
              <a:gd name="connsiteX6745" fmla="*/ 864532 w 1728767"/>
              <a:gd name="connsiteY6745" fmla="*/ 22721 h 1656843"/>
              <a:gd name="connsiteX6746" fmla="*/ 873752 w 1728767"/>
              <a:gd name="connsiteY6746" fmla="*/ 22721 h 1656843"/>
              <a:gd name="connsiteX6747" fmla="*/ 864532 w 1728767"/>
              <a:gd name="connsiteY6747" fmla="*/ 11180 h 1656843"/>
              <a:gd name="connsiteX6748" fmla="*/ 873752 w 1728767"/>
              <a:gd name="connsiteY6748" fmla="*/ 11180 h 165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Lst>
            <a:rect l="l" t="t" r="r" b="b"/>
            <a:pathLst>
              <a:path w="1728767" h="1656843">
                <a:moveTo>
                  <a:pt x="966539" y="1645663"/>
                </a:moveTo>
                <a:cubicBezTo>
                  <a:pt x="964234" y="1648458"/>
                  <a:pt x="963082" y="1649856"/>
                  <a:pt x="962650" y="1650380"/>
                </a:cubicBezTo>
                <a:lnTo>
                  <a:pt x="962995" y="1649961"/>
                </a:lnTo>
                <a:close/>
                <a:moveTo>
                  <a:pt x="1022450" y="1611762"/>
                </a:moveTo>
                <a:cubicBezTo>
                  <a:pt x="1022450" y="1611762"/>
                  <a:pt x="1022450" y="1611762"/>
                  <a:pt x="1013231" y="1622942"/>
                </a:cubicBezTo>
                <a:cubicBezTo>
                  <a:pt x="1022450" y="1611762"/>
                  <a:pt x="1013231" y="1611762"/>
                  <a:pt x="1022450" y="1611762"/>
                </a:cubicBezTo>
                <a:close/>
                <a:moveTo>
                  <a:pt x="976056" y="1611762"/>
                </a:moveTo>
                <a:lnTo>
                  <a:pt x="966539" y="1622942"/>
                </a:lnTo>
                <a:cubicBezTo>
                  <a:pt x="957320" y="1622942"/>
                  <a:pt x="966539" y="1622942"/>
                  <a:pt x="957320" y="1622942"/>
                </a:cubicBezTo>
                <a:cubicBezTo>
                  <a:pt x="957320" y="1622942"/>
                  <a:pt x="957320" y="1622942"/>
                  <a:pt x="957320" y="1634122"/>
                </a:cubicBezTo>
                <a:lnTo>
                  <a:pt x="966539" y="1634122"/>
                </a:lnTo>
                <a:cubicBezTo>
                  <a:pt x="966539" y="1634122"/>
                  <a:pt x="966539" y="1634122"/>
                  <a:pt x="966539" y="1622942"/>
                </a:cubicBezTo>
                <a:cubicBezTo>
                  <a:pt x="966539" y="1622942"/>
                  <a:pt x="966539" y="1622942"/>
                  <a:pt x="976056" y="1622942"/>
                </a:cubicBezTo>
                <a:cubicBezTo>
                  <a:pt x="976056" y="1620147"/>
                  <a:pt x="976056" y="1618749"/>
                  <a:pt x="976056" y="1618051"/>
                </a:cubicBezTo>
                <a:cubicBezTo>
                  <a:pt x="976056" y="1617352"/>
                  <a:pt x="976056" y="1617352"/>
                  <a:pt x="976056" y="1617352"/>
                </a:cubicBezTo>
                <a:cubicBezTo>
                  <a:pt x="976056" y="1617352"/>
                  <a:pt x="976056" y="1617352"/>
                  <a:pt x="976056" y="1616653"/>
                </a:cubicBezTo>
                <a:cubicBezTo>
                  <a:pt x="976056" y="1615954"/>
                  <a:pt x="976056" y="1614557"/>
                  <a:pt x="976056" y="1611762"/>
                </a:cubicBezTo>
                <a:cubicBezTo>
                  <a:pt x="985275" y="1611762"/>
                  <a:pt x="976056" y="1622942"/>
                  <a:pt x="985275" y="1611762"/>
                </a:cubicBezTo>
                <a:close/>
                <a:moveTo>
                  <a:pt x="1031669" y="1600581"/>
                </a:moveTo>
                <a:lnTo>
                  <a:pt x="1031669" y="1611762"/>
                </a:lnTo>
                <a:cubicBezTo>
                  <a:pt x="1031669" y="1611762"/>
                  <a:pt x="1031669" y="1611762"/>
                  <a:pt x="1022450" y="1611762"/>
                </a:cubicBezTo>
                <a:close/>
                <a:moveTo>
                  <a:pt x="908799" y="1584525"/>
                </a:moveTo>
                <a:lnTo>
                  <a:pt x="910926" y="1589040"/>
                </a:lnTo>
                <a:cubicBezTo>
                  <a:pt x="906316" y="1589040"/>
                  <a:pt x="906316" y="1586245"/>
                  <a:pt x="907469" y="1584848"/>
                </a:cubicBezTo>
                <a:close/>
                <a:moveTo>
                  <a:pt x="994495" y="1566680"/>
                </a:moveTo>
                <a:cubicBezTo>
                  <a:pt x="994495" y="1566680"/>
                  <a:pt x="994495" y="1566680"/>
                  <a:pt x="994495" y="1577860"/>
                </a:cubicBezTo>
                <a:lnTo>
                  <a:pt x="994495" y="1589040"/>
                </a:lnTo>
                <a:cubicBezTo>
                  <a:pt x="994495" y="1577860"/>
                  <a:pt x="994495" y="1577860"/>
                  <a:pt x="1003714" y="1577860"/>
                </a:cubicBezTo>
                <a:lnTo>
                  <a:pt x="994495" y="1577860"/>
                </a:lnTo>
                <a:lnTo>
                  <a:pt x="1003714" y="1566680"/>
                </a:lnTo>
                <a:lnTo>
                  <a:pt x="1002561" y="1566680"/>
                </a:lnTo>
                <a:lnTo>
                  <a:pt x="1000257" y="1566680"/>
                </a:lnTo>
                <a:close/>
                <a:moveTo>
                  <a:pt x="1078063" y="1555139"/>
                </a:moveTo>
                <a:cubicBezTo>
                  <a:pt x="1087580" y="1555139"/>
                  <a:pt x="1078063" y="1555139"/>
                  <a:pt x="1078063" y="1566680"/>
                </a:cubicBezTo>
                <a:cubicBezTo>
                  <a:pt x="1078063" y="1566680"/>
                  <a:pt x="1078063" y="1566680"/>
                  <a:pt x="1078063" y="1555139"/>
                </a:cubicBezTo>
                <a:close/>
                <a:moveTo>
                  <a:pt x="1040888" y="1543959"/>
                </a:moveTo>
                <a:lnTo>
                  <a:pt x="1040888" y="1555139"/>
                </a:lnTo>
                <a:cubicBezTo>
                  <a:pt x="1050405" y="1555139"/>
                  <a:pt x="1050405" y="1555139"/>
                  <a:pt x="1050405" y="1555139"/>
                </a:cubicBezTo>
                <a:cubicBezTo>
                  <a:pt x="1050405" y="1555139"/>
                  <a:pt x="1050405" y="1555139"/>
                  <a:pt x="1050405" y="1566680"/>
                </a:cubicBezTo>
                <a:lnTo>
                  <a:pt x="1050405" y="1577860"/>
                </a:lnTo>
                <a:lnTo>
                  <a:pt x="1059624" y="1566680"/>
                </a:lnTo>
                <a:cubicBezTo>
                  <a:pt x="1059624" y="1555139"/>
                  <a:pt x="1059624" y="1555139"/>
                  <a:pt x="1050405" y="1566680"/>
                </a:cubicBezTo>
                <a:cubicBezTo>
                  <a:pt x="1050405" y="1555139"/>
                  <a:pt x="1059624" y="1555139"/>
                  <a:pt x="1059624" y="1555139"/>
                </a:cubicBezTo>
                <a:cubicBezTo>
                  <a:pt x="1059624" y="1555139"/>
                  <a:pt x="1059624" y="1555139"/>
                  <a:pt x="1050405" y="1555139"/>
                </a:cubicBezTo>
                <a:cubicBezTo>
                  <a:pt x="1050405" y="1555139"/>
                  <a:pt x="1050405" y="1555139"/>
                  <a:pt x="1059624" y="1543959"/>
                </a:cubicBezTo>
                <a:cubicBezTo>
                  <a:pt x="1050405" y="1543959"/>
                  <a:pt x="1050405" y="1543959"/>
                  <a:pt x="1050405" y="1555139"/>
                </a:cubicBezTo>
                <a:cubicBezTo>
                  <a:pt x="1050405" y="1543959"/>
                  <a:pt x="1050405" y="1543959"/>
                  <a:pt x="1040888" y="1543959"/>
                </a:cubicBezTo>
                <a:close/>
                <a:moveTo>
                  <a:pt x="1059624" y="1510418"/>
                </a:moveTo>
                <a:cubicBezTo>
                  <a:pt x="1059624" y="1510418"/>
                  <a:pt x="1050405" y="1510418"/>
                  <a:pt x="1050405" y="1521598"/>
                </a:cubicBezTo>
                <a:cubicBezTo>
                  <a:pt x="1050405" y="1521598"/>
                  <a:pt x="1050405" y="1532778"/>
                  <a:pt x="1059624" y="1521598"/>
                </a:cubicBezTo>
                <a:cubicBezTo>
                  <a:pt x="1059624" y="1521598"/>
                  <a:pt x="1059624" y="1521598"/>
                  <a:pt x="1059624" y="1520201"/>
                </a:cubicBezTo>
                <a:lnTo>
                  <a:pt x="1059624" y="1517406"/>
                </a:lnTo>
                <a:lnTo>
                  <a:pt x="1059624" y="1516881"/>
                </a:lnTo>
                <a:lnTo>
                  <a:pt x="1059624" y="1516707"/>
                </a:lnTo>
                <a:cubicBezTo>
                  <a:pt x="1059624" y="1514610"/>
                  <a:pt x="1059624" y="1518803"/>
                  <a:pt x="1059624" y="1510418"/>
                </a:cubicBezTo>
                <a:close/>
                <a:moveTo>
                  <a:pt x="882971" y="1498877"/>
                </a:moveTo>
                <a:cubicBezTo>
                  <a:pt x="882971" y="1498877"/>
                  <a:pt x="882971" y="1498877"/>
                  <a:pt x="892190" y="1498877"/>
                </a:cubicBezTo>
                <a:cubicBezTo>
                  <a:pt x="892190" y="1498877"/>
                  <a:pt x="892190" y="1498877"/>
                  <a:pt x="882971" y="1510418"/>
                </a:cubicBezTo>
                <a:cubicBezTo>
                  <a:pt x="882971" y="1510418"/>
                  <a:pt x="882971" y="1510418"/>
                  <a:pt x="882971" y="1508975"/>
                </a:cubicBezTo>
                <a:lnTo>
                  <a:pt x="882971" y="1501762"/>
                </a:lnTo>
                <a:close/>
                <a:moveTo>
                  <a:pt x="910926" y="1487697"/>
                </a:moveTo>
                <a:cubicBezTo>
                  <a:pt x="910926" y="1487697"/>
                  <a:pt x="920145" y="1487697"/>
                  <a:pt x="910926" y="1498877"/>
                </a:cubicBezTo>
                <a:cubicBezTo>
                  <a:pt x="910926" y="1498877"/>
                  <a:pt x="910926" y="1498877"/>
                  <a:pt x="910926" y="1487697"/>
                </a:cubicBezTo>
                <a:close/>
                <a:moveTo>
                  <a:pt x="864532" y="1487697"/>
                </a:moveTo>
                <a:lnTo>
                  <a:pt x="870294" y="1487697"/>
                </a:lnTo>
                <a:lnTo>
                  <a:pt x="873752" y="1487697"/>
                </a:lnTo>
                <a:lnTo>
                  <a:pt x="882971" y="1487697"/>
                </a:lnTo>
                <a:cubicBezTo>
                  <a:pt x="882971" y="1487697"/>
                  <a:pt x="882971" y="1487697"/>
                  <a:pt x="882971" y="1498877"/>
                </a:cubicBezTo>
                <a:lnTo>
                  <a:pt x="879514" y="1498877"/>
                </a:lnTo>
                <a:lnTo>
                  <a:pt x="873752" y="1498877"/>
                </a:lnTo>
                <a:cubicBezTo>
                  <a:pt x="873752" y="1498877"/>
                  <a:pt x="873752" y="1498877"/>
                  <a:pt x="864532" y="1487697"/>
                </a:cubicBezTo>
                <a:close/>
                <a:moveTo>
                  <a:pt x="1161929" y="1476516"/>
                </a:moveTo>
                <a:lnTo>
                  <a:pt x="1171148" y="1476516"/>
                </a:lnTo>
                <a:cubicBezTo>
                  <a:pt x="1171148" y="1476516"/>
                  <a:pt x="1171148" y="1476516"/>
                  <a:pt x="1171148" y="1487697"/>
                </a:cubicBezTo>
                <a:cubicBezTo>
                  <a:pt x="1161929" y="1487697"/>
                  <a:pt x="1161929" y="1487697"/>
                  <a:pt x="1161929" y="1498877"/>
                </a:cubicBezTo>
                <a:lnTo>
                  <a:pt x="1161929" y="1487697"/>
                </a:lnTo>
                <a:lnTo>
                  <a:pt x="1161929" y="1486299"/>
                </a:lnTo>
                <a:cubicBezTo>
                  <a:pt x="1161929" y="1484902"/>
                  <a:pt x="1161929" y="1482107"/>
                  <a:pt x="1161929" y="1476516"/>
                </a:cubicBezTo>
                <a:close/>
                <a:moveTo>
                  <a:pt x="901707" y="1476516"/>
                </a:moveTo>
                <a:cubicBezTo>
                  <a:pt x="901707" y="1487697"/>
                  <a:pt x="892190" y="1487697"/>
                  <a:pt x="892190" y="1487697"/>
                </a:cubicBezTo>
                <a:cubicBezTo>
                  <a:pt x="892190" y="1476516"/>
                  <a:pt x="901707" y="1476516"/>
                  <a:pt x="901707" y="1476516"/>
                </a:cubicBezTo>
                <a:close/>
                <a:moveTo>
                  <a:pt x="882971" y="1476516"/>
                </a:moveTo>
                <a:cubicBezTo>
                  <a:pt x="882971" y="1476516"/>
                  <a:pt x="882971" y="1476516"/>
                  <a:pt x="873752" y="1487697"/>
                </a:cubicBezTo>
                <a:cubicBezTo>
                  <a:pt x="873752" y="1476516"/>
                  <a:pt x="873752" y="1476516"/>
                  <a:pt x="882971" y="1476516"/>
                </a:cubicBezTo>
                <a:close/>
                <a:moveTo>
                  <a:pt x="1171148" y="1465336"/>
                </a:moveTo>
                <a:cubicBezTo>
                  <a:pt x="1171148" y="1465336"/>
                  <a:pt x="1171148" y="1465336"/>
                  <a:pt x="1161929" y="1476516"/>
                </a:cubicBezTo>
                <a:cubicBezTo>
                  <a:pt x="1161929" y="1465336"/>
                  <a:pt x="1161929" y="1465336"/>
                  <a:pt x="1171148" y="1465336"/>
                </a:cubicBezTo>
                <a:close/>
                <a:moveTo>
                  <a:pt x="882971" y="1465336"/>
                </a:moveTo>
                <a:lnTo>
                  <a:pt x="892190" y="1465336"/>
                </a:lnTo>
                <a:lnTo>
                  <a:pt x="892190" y="1476516"/>
                </a:lnTo>
                <a:cubicBezTo>
                  <a:pt x="892190" y="1476516"/>
                  <a:pt x="892190" y="1476516"/>
                  <a:pt x="891038" y="1476516"/>
                </a:cubicBezTo>
                <a:lnTo>
                  <a:pt x="889885" y="1476516"/>
                </a:lnTo>
                <a:lnTo>
                  <a:pt x="886428" y="1476516"/>
                </a:lnTo>
                <a:lnTo>
                  <a:pt x="885276" y="1476516"/>
                </a:lnTo>
                <a:lnTo>
                  <a:pt x="882971" y="1476516"/>
                </a:lnTo>
                <a:cubicBezTo>
                  <a:pt x="882971" y="1476516"/>
                  <a:pt x="882971" y="1476516"/>
                  <a:pt x="882971" y="1465336"/>
                </a:cubicBezTo>
                <a:close/>
                <a:moveTo>
                  <a:pt x="1208323" y="1453795"/>
                </a:moveTo>
                <a:lnTo>
                  <a:pt x="1208323" y="1465336"/>
                </a:lnTo>
                <a:lnTo>
                  <a:pt x="1199103" y="1465336"/>
                </a:lnTo>
                <a:close/>
                <a:moveTo>
                  <a:pt x="1171148" y="1453795"/>
                </a:moveTo>
                <a:lnTo>
                  <a:pt x="1171148" y="1465336"/>
                </a:lnTo>
                <a:cubicBezTo>
                  <a:pt x="1166539" y="1465336"/>
                  <a:pt x="1166539" y="1465336"/>
                  <a:pt x="1167691" y="1465336"/>
                </a:cubicBezTo>
                <a:lnTo>
                  <a:pt x="1161929" y="1465336"/>
                </a:lnTo>
                <a:cubicBezTo>
                  <a:pt x="1161929" y="1453795"/>
                  <a:pt x="1171148" y="1453795"/>
                  <a:pt x="1171148" y="1453795"/>
                </a:cubicBezTo>
                <a:close/>
                <a:moveTo>
                  <a:pt x="864532" y="1453795"/>
                </a:moveTo>
                <a:lnTo>
                  <a:pt x="873752" y="1453795"/>
                </a:lnTo>
                <a:cubicBezTo>
                  <a:pt x="864532" y="1453795"/>
                  <a:pt x="864532" y="1465336"/>
                  <a:pt x="864532" y="1465336"/>
                </a:cubicBezTo>
                <a:cubicBezTo>
                  <a:pt x="864532" y="1465336"/>
                  <a:pt x="864532" y="1465336"/>
                  <a:pt x="855016" y="1465336"/>
                </a:cubicBezTo>
                <a:cubicBezTo>
                  <a:pt x="864532" y="1465336"/>
                  <a:pt x="864532" y="1453795"/>
                  <a:pt x="864532" y="1453795"/>
                </a:cubicBezTo>
                <a:close/>
                <a:moveTo>
                  <a:pt x="1217542" y="1431435"/>
                </a:moveTo>
                <a:lnTo>
                  <a:pt x="1217542" y="1442615"/>
                </a:lnTo>
                <a:lnTo>
                  <a:pt x="1208323" y="1442615"/>
                </a:lnTo>
                <a:cubicBezTo>
                  <a:pt x="1217542" y="1442615"/>
                  <a:pt x="1217542" y="1431435"/>
                  <a:pt x="1217542" y="1431435"/>
                </a:cubicBezTo>
                <a:close/>
                <a:moveTo>
                  <a:pt x="985275" y="1431435"/>
                </a:moveTo>
                <a:lnTo>
                  <a:pt x="976056" y="1442615"/>
                </a:lnTo>
                <a:lnTo>
                  <a:pt x="985275" y="1442615"/>
                </a:lnTo>
                <a:cubicBezTo>
                  <a:pt x="985275" y="1442615"/>
                  <a:pt x="985275" y="1431435"/>
                  <a:pt x="994495" y="1431435"/>
                </a:cubicBezTo>
                <a:lnTo>
                  <a:pt x="992190" y="1431435"/>
                </a:lnTo>
                <a:cubicBezTo>
                  <a:pt x="992190" y="1431435"/>
                  <a:pt x="989885" y="1431435"/>
                  <a:pt x="985275" y="1431435"/>
                </a:cubicBezTo>
                <a:close/>
                <a:moveTo>
                  <a:pt x="882971" y="1431435"/>
                </a:moveTo>
                <a:cubicBezTo>
                  <a:pt x="873752" y="1442615"/>
                  <a:pt x="882971" y="1431435"/>
                  <a:pt x="882971" y="1431435"/>
                </a:cubicBezTo>
                <a:close/>
                <a:moveTo>
                  <a:pt x="1208323" y="1420254"/>
                </a:moveTo>
                <a:lnTo>
                  <a:pt x="1217542" y="1420254"/>
                </a:lnTo>
                <a:lnTo>
                  <a:pt x="1226761" y="1420254"/>
                </a:lnTo>
                <a:cubicBezTo>
                  <a:pt x="1226761" y="1420254"/>
                  <a:pt x="1226761" y="1420254"/>
                  <a:pt x="1226761" y="1431435"/>
                </a:cubicBezTo>
                <a:lnTo>
                  <a:pt x="1217542" y="1431435"/>
                </a:lnTo>
                <a:lnTo>
                  <a:pt x="1210628" y="1431435"/>
                </a:lnTo>
                <a:lnTo>
                  <a:pt x="1208323" y="1431435"/>
                </a:lnTo>
                <a:close/>
                <a:moveTo>
                  <a:pt x="910926" y="1408714"/>
                </a:moveTo>
                <a:cubicBezTo>
                  <a:pt x="901707" y="1420254"/>
                  <a:pt x="910926" y="1420254"/>
                  <a:pt x="910926" y="1420254"/>
                </a:cubicBezTo>
                <a:lnTo>
                  <a:pt x="910926" y="1431435"/>
                </a:lnTo>
                <a:lnTo>
                  <a:pt x="920145" y="1420254"/>
                </a:lnTo>
                <a:lnTo>
                  <a:pt x="910926" y="1420254"/>
                </a:lnTo>
                <a:lnTo>
                  <a:pt x="910926" y="1415927"/>
                </a:lnTo>
                <a:lnTo>
                  <a:pt x="910926" y="1415386"/>
                </a:lnTo>
                <a:close/>
                <a:moveTo>
                  <a:pt x="976056" y="1397533"/>
                </a:moveTo>
                <a:cubicBezTo>
                  <a:pt x="976056" y="1397533"/>
                  <a:pt x="976056" y="1397533"/>
                  <a:pt x="966539" y="1408714"/>
                </a:cubicBezTo>
                <a:lnTo>
                  <a:pt x="976056" y="1408714"/>
                </a:lnTo>
                <a:cubicBezTo>
                  <a:pt x="976056" y="1408714"/>
                  <a:pt x="976056" y="1408714"/>
                  <a:pt x="976056" y="1397533"/>
                </a:cubicBezTo>
                <a:close/>
                <a:moveTo>
                  <a:pt x="845796" y="1397533"/>
                </a:moveTo>
                <a:lnTo>
                  <a:pt x="851558" y="1397533"/>
                </a:lnTo>
                <a:lnTo>
                  <a:pt x="853863" y="1397533"/>
                </a:lnTo>
                <a:lnTo>
                  <a:pt x="855016" y="1397533"/>
                </a:lnTo>
                <a:cubicBezTo>
                  <a:pt x="855016" y="1408714"/>
                  <a:pt x="855016" y="1408714"/>
                  <a:pt x="845796" y="1408714"/>
                </a:cubicBezTo>
                <a:cubicBezTo>
                  <a:pt x="845796" y="1408714"/>
                  <a:pt x="845796" y="1408714"/>
                  <a:pt x="845796" y="1397533"/>
                </a:cubicBezTo>
                <a:close/>
                <a:moveTo>
                  <a:pt x="827358" y="1397533"/>
                </a:moveTo>
                <a:cubicBezTo>
                  <a:pt x="827358" y="1397533"/>
                  <a:pt x="827358" y="1397533"/>
                  <a:pt x="836577" y="1397533"/>
                </a:cubicBezTo>
                <a:cubicBezTo>
                  <a:pt x="836577" y="1397533"/>
                  <a:pt x="836577" y="1408714"/>
                  <a:pt x="827358" y="1408714"/>
                </a:cubicBezTo>
                <a:close/>
                <a:moveTo>
                  <a:pt x="1254717" y="1386353"/>
                </a:moveTo>
                <a:cubicBezTo>
                  <a:pt x="1254717" y="1386353"/>
                  <a:pt x="1254717" y="1386353"/>
                  <a:pt x="1254717" y="1387750"/>
                </a:cubicBezTo>
                <a:lnTo>
                  <a:pt x="1254717" y="1389148"/>
                </a:lnTo>
                <a:cubicBezTo>
                  <a:pt x="1254717" y="1389148"/>
                  <a:pt x="1254717" y="1391943"/>
                  <a:pt x="1254717" y="1397533"/>
                </a:cubicBezTo>
                <a:cubicBezTo>
                  <a:pt x="1254717" y="1397533"/>
                  <a:pt x="1254717" y="1397533"/>
                  <a:pt x="1245497" y="1397533"/>
                </a:cubicBezTo>
                <a:cubicBezTo>
                  <a:pt x="1245497" y="1397533"/>
                  <a:pt x="1245497" y="1397533"/>
                  <a:pt x="1254717" y="1386353"/>
                </a:cubicBezTo>
                <a:close/>
                <a:moveTo>
                  <a:pt x="1226761" y="1386353"/>
                </a:moveTo>
                <a:cubicBezTo>
                  <a:pt x="1226761" y="1386353"/>
                  <a:pt x="1226761" y="1386353"/>
                  <a:pt x="1226761" y="1397533"/>
                </a:cubicBezTo>
                <a:cubicBezTo>
                  <a:pt x="1226761" y="1386353"/>
                  <a:pt x="1217542" y="1397533"/>
                  <a:pt x="1226761" y="1386353"/>
                </a:cubicBezTo>
                <a:close/>
                <a:moveTo>
                  <a:pt x="1254717" y="1375173"/>
                </a:moveTo>
                <a:lnTo>
                  <a:pt x="1263936" y="1375173"/>
                </a:lnTo>
                <a:cubicBezTo>
                  <a:pt x="1254717" y="1386353"/>
                  <a:pt x="1254717" y="1386353"/>
                  <a:pt x="1263936" y="1386353"/>
                </a:cubicBezTo>
                <a:cubicBezTo>
                  <a:pt x="1263936" y="1386353"/>
                  <a:pt x="1263936" y="1386353"/>
                  <a:pt x="1254717" y="1386353"/>
                </a:cubicBezTo>
                <a:cubicBezTo>
                  <a:pt x="1254717" y="1386353"/>
                  <a:pt x="1254717" y="1386353"/>
                  <a:pt x="1253564" y="1386353"/>
                </a:cubicBezTo>
                <a:lnTo>
                  <a:pt x="1248955" y="1386353"/>
                </a:lnTo>
                <a:cubicBezTo>
                  <a:pt x="1250107" y="1386353"/>
                  <a:pt x="1250107" y="1386353"/>
                  <a:pt x="1245497" y="1386353"/>
                </a:cubicBezTo>
                <a:cubicBezTo>
                  <a:pt x="1254717" y="1386353"/>
                  <a:pt x="1254717" y="1386353"/>
                  <a:pt x="1254717" y="1375173"/>
                </a:cubicBezTo>
                <a:close/>
                <a:moveTo>
                  <a:pt x="957320" y="1375173"/>
                </a:moveTo>
                <a:lnTo>
                  <a:pt x="948101" y="1386353"/>
                </a:lnTo>
                <a:cubicBezTo>
                  <a:pt x="948101" y="1386353"/>
                  <a:pt x="948101" y="1386353"/>
                  <a:pt x="949253" y="1386353"/>
                </a:cubicBezTo>
                <a:lnTo>
                  <a:pt x="952710" y="1386353"/>
                </a:lnTo>
                <a:lnTo>
                  <a:pt x="956168" y="1386353"/>
                </a:lnTo>
                <a:lnTo>
                  <a:pt x="957320" y="1386353"/>
                </a:lnTo>
                <a:close/>
                <a:moveTo>
                  <a:pt x="882971" y="1375173"/>
                </a:moveTo>
                <a:cubicBezTo>
                  <a:pt x="887581" y="1375173"/>
                  <a:pt x="889885" y="1375173"/>
                  <a:pt x="891038" y="1375173"/>
                </a:cubicBezTo>
                <a:lnTo>
                  <a:pt x="892190" y="1375173"/>
                </a:lnTo>
                <a:cubicBezTo>
                  <a:pt x="892190" y="1386353"/>
                  <a:pt x="892190" y="1375173"/>
                  <a:pt x="892190" y="1386353"/>
                </a:cubicBezTo>
                <a:cubicBezTo>
                  <a:pt x="892190" y="1386353"/>
                  <a:pt x="892190" y="1386353"/>
                  <a:pt x="882971" y="1386353"/>
                </a:cubicBezTo>
                <a:close/>
                <a:moveTo>
                  <a:pt x="1254717" y="1363632"/>
                </a:moveTo>
                <a:cubicBezTo>
                  <a:pt x="1259326" y="1363632"/>
                  <a:pt x="1259326" y="1363632"/>
                  <a:pt x="1259326" y="1363632"/>
                </a:cubicBezTo>
                <a:lnTo>
                  <a:pt x="1261631" y="1363632"/>
                </a:lnTo>
                <a:lnTo>
                  <a:pt x="1263936" y="1363632"/>
                </a:lnTo>
                <a:cubicBezTo>
                  <a:pt x="1254717" y="1363632"/>
                  <a:pt x="1254717" y="1375173"/>
                  <a:pt x="1254717" y="1363632"/>
                </a:cubicBezTo>
                <a:close/>
                <a:moveTo>
                  <a:pt x="845796" y="1363632"/>
                </a:moveTo>
                <a:lnTo>
                  <a:pt x="855016" y="1363632"/>
                </a:lnTo>
                <a:cubicBezTo>
                  <a:pt x="855016" y="1363632"/>
                  <a:pt x="855016" y="1363632"/>
                  <a:pt x="856205" y="1363632"/>
                </a:cubicBezTo>
                <a:lnTo>
                  <a:pt x="858584" y="1363632"/>
                </a:lnTo>
                <a:lnTo>
                  <a:pt x="860964" y="1363632"/>
                </a:lnTo>
                <a:cubicBezTo>
                  <a:pt x="859774" y="1363632"/>
                  <a:pt x="859774" y="1363632"/>
                  <a:pt x="864532" y="1363632"/>
                </a:cubicBezTo>
                <a:cubicBezTo>
                  <a:pt x="864532" y="1375173"/>
                  <a:pt x="855016" y="1375173"/>
                  <a:pt x="855016" y="1375173"/>
                </a:cubicBezTo>
                <a:lnTo>
                  <a:pt x="860964" y="1375173"/>
                </a:lnTo>
                <a:lnTo>
                  <a:pt x="863343" y="1375173"/>
                </a:lnTo>
                <a:lnTo>
                  <a:pt x="864532" y="1375173"/>
                </a:lnTo>
                <a:cubicBezTo>
                  <a:pt x="864532" y="1386353"/>
                  <a:pt x="855016" y="1386353"/>
                  <a:pt x="855016" y="1386353"/>
                </a:cubicBezTo>
                <a:lnTo>
                  <a:pt x="853863" y="1386353"/>
                </a:lnTo>
                <a:cubicBezTo>
                  <a:pt x="852711" y="1386353"/>
                  <a:pt x="850406" y="1386353"/>
                  <a:pt x="845796" y="1386353"/>
                </a:cubicBezTo>
                <a:lnTo>
                  <a:pt x="845796" y="1375173"/>
                </a:lnTo>
                <a:close/>
                <a:moveTo>
                  <a:pt x="673306" y="1358915"/>
                </a:moveTo>
                <a:cubicBezTo>
                  <a:pt x="675091" y="1357343"/>
                  <a:pt x="671522" y="1363632"/>
                  <a:pt x="678659" y="1363632"/>
                </a:cubicBezTo>
                <a:cubicBezTo>
                  <a:pt x="678659" y="1363632"/>
                  <a:pt x="678659" y="1363632"/>
                  <a:pt x="677470" y="1363632"/>
                </a:cubicBezTo>
                <a:lnTo>
                  <a:pt x="675091" y="1363632"/>
                </a:lnTo>
                <a:lnTo>
                  <a:pt x="669143" y="1363632"/>
                </a:lnTo>
                <a:cubicBezTo>
                  <a:pt x="671522" y="1360837"/>
                  <a:pt x="672711" y="1359439"/>
                  <a:pt x="673306" y="1358915"/>
                </a:cubicBezTo>
                <a:close/>
                <a:moveTo>
                  <a:pt x="966539" y="1352452"/>
                </a:moveTo>
                <a:lnTo>
                  <a:pt x="966539" y="1363632"/>
                </a:lnTo>
                <a:cubicBezTo>
                  <a:pt x="966539" y="1352452"/>
                  <a:pt x="976056" y="1352452"/>
                  <a:pt x="976056" y="1352452"/>
                </a:cubicBezTo>
                <a:close/>
                <a:moveTo>
                  <a:pt x="873752" y="1352452"/>
                </a:moveTo>
                <a:cubicBezTo>
                  <a:pt x="873752" y="1352452"/>
                  <a:pt x="873752" y="1352452"/>
                  <a:pt x="873752" y="1363632"/>
                </a:cubicBezTo>
                <a:lnTo>
                  <a:pt x="864532" y="1363632"/>
                </a:lnTo>
                <a:cubicBezTo>
                  <a:pt x="873752" y="1363632"/>
                  <a:pt x="873752" y="1363632"/>
                  <a:pt x="873752" y="1352452"/>
                </a:cubicBezTo>
                <a:close/>
                <a:moveTo>
                  <a:pt x="855016" y="1352452"/>
                </a:moveTo>
                <a:cubicBezTo>
                  <a:pt x="864532" y="1352452"/>
                  <a:pt x="855016" y="1352452"/>
                  <a:pt x="855016" y="1363632"/>
                </a:cubicBezTo>
                <a:close/>
                <a:moveTo>
                  <a:pt x="836577" y="1352452"/>
                </a:moveTo>
                <a:cubicBezTo>
                  <a:pt x="836577" y="1363632"/>
                  <a:pt x="836577" y="1363632"/>
                  <a:pt x="827358" y="1363632"/>
                </a:cubicBezTo>
                <a:cubicBezTo>
                  <a:pt x="827358" y="1363632"/>
                  <a:pt x="827358" y="1363632"/>
                  <a:pt x="836577" y="1352452"/>
                </a:cubicBezTo>
                <a:close/>
                <a:moveTo>
                  <a:pt x="948101" y="1341271"/>
                </a:moveTo>
                <a:lnTo>
                  <a:pt x="948101" y="1352452"/>
                </a:lnTo>
                <a:cubicBezTo>
                  <a:pt x="938881" y="1352452"/>
                  <a:pt x="938881" y="1352452"/>
                  <a:pt x="938881" y="1363632"/>
                </a:cubicBezTo>
                <a:cubicBezTo>
                  <a:pt x="948101" y="1363632"/>
                  <a:pt x="948101" y="1363632"/>
                  <a:pt x="948101" y="1375173"/>
                </a:cubicBezTo>
                <a:cubicBezTo>
                  <a:pt x="948101" y="1375173"/>
                  <a:pt x="948101" y="1375173"/>
                  <a:pt x="948101" y="1373730"/>
                </a:cubicBezTo>
                <a:lnTo>
                  <a:pt x="948101" y="1370123"/>
                </a:lnTo>
                <a:cubicBezTo>
                  <a:pt x="948101" y="1368681"/>
                  <a:pt x="948101" y="1370123"/>
                  <a:pt x="948101" y="1368681"/>
                </a:cubicBezTo>
                <a:lnTo>
                  <a:pt x="948101" y="1365074"/>
                </a:lnTo>
                <a:cubicBezTo>
                  <a:pt x="948101" y="1363632"/>
                  <a:pt x="948101" y="1363632"/>
                  <a:pt x="948101" y="1363632"/>
                </a:cubicBezTo>
                <a:cubicBezTo>
                  <a:pt x="948101" y="1358042"/>
                  <a:pt x="948101" y="1355247"/>
                  <a:pt x="948101" y="1355247"/>
                </a:cubicBezTo>
                <a:lnTo>
                  <a:pt x="948101" y="1352452"/>
                </a:lnTo>
                <a:cubicBezTo>
                  <a:pt x="957320" y="1352452"/>
                  <a:pt x="957320" y="1352452"/>
                  <a:pt x="957320" y="1341271"/>
                </a:cubicBezTo>
                <a:close/>
                <a:moveTo>
                  <a:pt x="938881" y="1341271"/>
                </a:moveTo>
                <a:cubicBezTo>
                  <a:pt x="938881" y="1341271"/>
                  <a:pt x="929365" y="1341271"/>
                  <a:pt x="929365" y="1352452"/>
                </a:cubicBezTo>
                <a:lnTo>
                  <a:pt x="935313" y="1352452"/>
                </a:lnTo>
                <a:cubicBezTo>
                  <a:pt x="936502" y="1352452"/>
                  <a:pt x="938881" y="1352452"/>
                  <a:pt x="938881" y="1352452"/>
                </a:cubicBezTo>
                <a:cubicBezTo>
                  <a:pt x="938881" y="1352452"/>
                  <a:pt x="938881" y="1352452"/>
                  <a:pt x="938881" y="1351054"/>
                </a:cubicBezTo>
                <a:lnTo>
                  <a:pt x="938881" y="1345988"/>
                </a:lnTo>
                <a:cubicBezTo>
                  <a:pt x="938881" y="1347560"/>
                  <a:pt x="938881" y="1341271"/>
                  <a:pt x="938881" y="1341271"/>
                </a:cubicBezTo>
                <a:close/>
                <a:moveTo>
                  <a:pt x="892190" y="1341271"/>
                </a:moveTo>
                <a:cubicBezTo>
                  <a:pt x="892190" y="1341271"/>
                  <a:pt x="892190" y="1341271"/>
                  <a:pt x="892190" y="1352452"/>
                </a:cubicBezTo>
                <a:cubicBezTo>
                  <a:pt x="901707" y="1352452"/>
                  <a:pt x="892190" y="1363632"/>
                  <a:pt x="901707" y="1363632"/>
                </a:cubicBezTo>
                <a:lnTo>
                  <a:pt x="901707" y="1352452"/>
                </a:lnTo>
                <a:cubicBezTo>
                  <a:pt x="901707" y="1352452"/>
                  <a:pt x="901707" y="1352452"/>
                  <a:pt x="892190" y="1352452"/>
                </a:cubicBezTo>
                <a:cubicBezTo>
                  <a:pt x="901707" y="1341271"/>
                  <a:pt x="901707" y="1341271"/>
                  <a:pt x="892190" y="1341271"/>
                </a:cubicBezTo>
                <a:close/>
                <a:moveTo>
                  <a:pt x="687879" y="1341271"/>
                </a:moveTo>
                <a:cubicBezTo>
                  <a:pt x="678659" y="1352452"/>
                  <a:pt x="687879" y="1341271"/>
                  <a:pt x="687879" y="1341271"/>
                </a:cubicBezTo>
                <a:close/>
                <a:moveTo>
                  <a:pt x="873752" y="1318550"/>
                </a:moveTo>
                <a:cubicBezTo>
                  <a:pt x="864532" y="1318550"/>
                  <a:pt x="864532" y="1330091"/>
                  <a:pt x="864532" y="1330091"/>
                </a:cubicBezTo>
                <a:lnTo>
                  <a:pt x="855016" y="1341271"/>
                </a:lnTo>
                <a:cubicBezTo>
                  <a:pt x="855016" y="1341271"/>
                  <a:pt x="855016" y="1341271"/>
                  <a:pt x="856205" y="1341271"/>
                </a:cubicBezTo>
                <a:cubicBezTo>
                  <a:pt x="857395" y="1341271"/>
                  <a:pt x="859774" y="1341271"/>
                  <a:pt x="864532" y="1341271"/>
                </a:cubicBezTo>
                <a:lnTo>
                  <a:pt x="864532" y="1330091"/>
                </a:lnTo>
                <a:cubicBezTo>
                  <a:pt x="864532" y="1330091"/>
                  <a:pt x="864532" y="1330091"/>
                  <a:pt x="873752" y="1330091"/>
                </a:cubicBezTo>
                <a:close/>
                <a:moveTo>
                  <a:pt x="845796" y="1318550"/>
                </a:moveTo>
                <a:cubicBezTo>
                  <a:pt x="845796" y="1318550"/>
                  <a:pt x="845796" y="1318550"/>
                  <a:pt x="836577" y="1330091"/>
                </a:cubicBezTo>
                <a:close/>
                <a:moveTo>
                  <a:pt x="827358" y="1318550"/>
                </a:moveTo>
                <a:cubicBezTo>
                  <a:pt x="831967" y="1318550"/>
                  <a:pt x="834272" y="1318550"/>
                  <a:pt x="834272" y="1318550"/>
                </a:cubicBezTo>
                <a:lnTo>
                  <a:pt x="836577" y="1318550"/>
                </a:lnTo>
                <a:lnTo>
                  <a:pt x="836577" y="1330091"/>
                </a:lnTo>
                <a:cubicBezTo>
                  <a:pt x="836577" y="1330091"/>
                  <a:pt x="836577" y="1330091"/>
                  <a:pt x="845796" y="1330091"/>
                </a:cubicBezTo>
                <a:lnTo>
                  <a:pt x="836577" y="1341271"/>
                </a:lnTo>
                <a:lnTo>
                  <a:pt x="827358" y="1330091"/>
                </a:lnTo>
                <a:close/>
                <a:moveTo>
                  <a:pt x="725053" y="1318550"/>
                </a:moveTo>
                <a:cubicBezTo>
                  <a:pt x="725053" y="1318550"/>
                  <a:pt x="725053" y="1318550"/>
                  <a:pt x="725053" y="1330091"/>
                </a:cubicBezTo>
                <a:cubicBezTo>
                  <a:pt x="715834" y="1330091"/>
                  <a:pt x="715834" y="1330091"/>
                  <a:pt x="725053" y="1318550"/>
                </a:cubicBezTo>
                <a:close/>
                <a:moveTo>
                  <a:pt x="989165" y="1313833"/>
                </a:moveTo>
                <a:cubicBezTo>
                  <a:pt x="988733" y="1314357"/>
                  <a:pt x="987580" y="1315755"/>
                  <a:pt x="985275" y="1318550"/>
                </a:cubicBezTo>
                <a:lnTo>
                  <a:pt x="994495" y="1318550"/>
                </a:lnTo>
                <a:cubicBezTo>
                  <a:pt x="985275" y="1318550"/>
                  <a:pt x="994495" y="1307370"/>
                  <a:pt x="985275" y="1318550"/>
                </a:cubicBezTo>
                <a:cubicBezTo>
                  <a:pt x="985275" y="1318550"/>
                  <a:pt x="990461" y="1312261"/>
                  <a:pt x="989165" y="1313833"/>
                </a:cubicBezTo>
                <a:close/>
                <a:moveTo>
                  <a:pt x="1106018" y="1307370"/>
                </a:moveTo>
                <a:cubicBezTo>
                  <a:pt x="1106018" y="1318550"/>
                  <a:pt x="1106018" y="1318550"/>
                  <a:pt x="1096799" y="1318550"/>
                </a:cubicBezTo>
                <a:close/>
                <a:moveTo>
                  <a:pt x="1106018" y="1307370"/>
                </a:moveTo>
                <a:cubicBezTo>
                  <a:pt x="1096799" y="1307370"/>
                  <a:pt x="1096799" y="1307370"/>
                  <a:pt x="1096799" y="1318550"/>
                </a:cubicBezTo>
                <a:lnTo>
                  <a:pt x="1106018" y="1318550"/>
                </a:lnTo>
                <a:cubicBezTo>
                  <a:pt x="1106018" y="1307370"/>
                  <a:pt x="1106018" y="1307370"/>
                  <a:pt x="1106018" y="1307370"/>
                </a:cubicBezTo>
                <a:close/>
                <a:moveTo>
                  <a:pt x="920145" y="1307370"/>
                </a:moveTo>
                <a:lnTo>
                  <a:pt x="929365" y="1307370"/>
                </a:lnTo>
                <a:cubicBezTo>
                  <a:pt x="929365" y="1318550"/>
                  <a:pt x="929365" y="1318550"/>
                  <a:pt x="920145" y="1318550"/>
                </a:cubicBezTo>
                <a:cubicBezTo>
                  <a:pt x="920145" y="1318550"/>
                  <a:pt x="920145" y="1318550"/>
                  <a:pt x="920145" y="1307370"/>
                </a:cubicBezTo>
                <a:close/>
                <a:moveTo>
                  <a:pt x="669143" y="1307370"/>
                </a:moveTo>
                <a:cubicBezTo>
                  <a:pt x="669143" y="1307370"/>
                  <a:pt x="669143" y="1313659"/>
                  <a:pt x="669143" y="1312086"/>
                </a:cubicBezTo>
                <a:lnTo>
                  <a:pt x="669143" y="1318550"/>
                </a:lnTo>
                <a:cubicBezTo>
                  <a:pt x="678659" y="1318550"/>
                  <a:pt x="669143" y="1318550"/>
                  <a:pt x="669143" y="1307370"/>
                </a:cubicBezTo>
                <a:close/>
                <a:moveTo>
                  <a:pt x="924035" y="1302653"/>
                </a:moveTo>
                <a:cubicBezTo>
                  <a:pt x="925331" y="1301081"/>
                  <a:pt x="920145" y="1307370"/>
                  <a:pt x="920145" y="1307370"/>
                </a:cubicBezTo>
                <a:cubicBezTo>
                  <a:pt x="922450" y="1304575"/>
                  <a:pt x="923603" y="1303177"/>
                  <a:pt x="924035" y="1302653"/>
                </a:cubicBezTo>
                <a:close/>
                <a:moveTo>
                  <a:pt x="929365" y="1296190"/>
                </a:moveTo>
                <a:cubicBezTo>
                  <a:pt x="920145" y="1296190"/>
                  <a:pt x="920145" y="1307370"/>
                  <a:pt x="920145" y="1307370"/>
                </a:cubicBezTo>
                <a:cubicBezTo>
                  <a:pt x="920145" y="1296190"/>
                  <a:pt x="910926" y="1296190"/>
                  <a:pt x="910926" y="1307370"/>
                </a:cubicBezTo>
                <a:cubicBezTo>
                  <a:pt x="910926" y="1307370"/>
                  <a:pt x="910926" y="1307370"/>
                  <a:pt x="912079" y="1307370"/>
                </a:cubicBezTo>
                <a:lnTo>
                  <a:pt x="918993" y="1307370"/>
                </a:lnTo>
                <a:lnTo>
                  <a:pt x="920145" y="1307370"/>
                </a:lnTo>
                <a:lnTo>
                  <a:pt x="910926" y="1318550"/>
                </a:lnTo>
                <a:lnTo>
                  <a:pt x="910926" y="1330091"/>
                </a:lnTo>
                <a:cubicBezTo>
                  <a:pt x="910926" y="1330091"/>
                  <a:pt x="910926" y="1330091"/>
                  <a:pt x="912079" y="1330091"/>
                </a:cubicBezTo>
                <a:lnTo>
                  <a:pt x="917840" y="1330091"/>
                </a:lnTo>
                <a:lnTo>
                  <a:pt x="920145" y="1330091"/>
                </a:lnTo>
                <a:cubicBezTo>
                  <a:pt x="920145" y="1330091"/>
                  <a:pt x="910926" y="1330091"/>
                  <a:pt x="910926" y="1341271"/>
                </a:cubicBezTo>
                <a:lnTo>
                  <a:pt x="920145" y="1330091"/>
                </a:lnTo>
                <a:cubicBezTo>
                  <a:pt x="920145" y="1330091"/>
                  <a:pt x="920145" y="1330091"/>
                  <a:pt x="921298" y="1330091"/>
                </a:cubicBezTo>
                <a:lnTo>
                  <a:pt x="925907" y="1330091"/>
                </a:lnTo>
                <a:cubicBezTo>
                  <a:pt x="924755" y="1330091"/>
                  <a:pt x="924755" y="1330091"/>
                  <a:pt x="929365" y="1330091"/>
                </a:cubicBezTo>
                <a:lnTo>
                  <a:pt x="920145" y="1341271"/>
                </a:lnTo>
                <a:cubicBezTo>
                  <a:pt x="929365" y="1341271"/>
                  <a:pt x="929365" y="1330091"/>
                  <a:pt x="929365" y="1330091"/>
                </a:cubicBezTo>
                <a:lnTo>
                  <a:pt x="929365" y="1318550"/>
                </a:lnTo>
                <a:cubicBezTo>
                  <a:pt x="929365" y="1318550"/>
                  <a:pt x="929365" y="1318550"/>
                  <a:pt x="929365" y="1307370"/>
                </a:cubicBezTo>
                <a:close/>
                <a:moveTo>
                  <a:pt x="743492" y="1296190"/>
                </a:moveTo>
                <a:cubicBezTo>
                  <a:pt x="743492" y="1296190"/>
                  <a:pt x="743492" y="1296190"/>
                  <a:pt x="743492" y="1307370"/>
                </a:cubicBezTo>
                <a:cubicBezTo>
                  <a:pt x="734272" y="1307370"/>
                  <a:pt x="734272" y="1307370"/>
                  <a:pt x="734272" y="1318550"/>
                </a:cubicBezTo>
                <a:cubicBezTo>
                  <a:pt x="734272" y="1318550"/>
                  <a:pt x="734272" y="1318550"/>
                  <a:pt x="734272" y="1317153"/>
                </a:cubicBezTo>
                <a:lnTo>
                  <a:pt x="734272" y="1308767"/>
                </a:lnTo>
                <a:cubicBezTo>
                  <a:pt x="734272" y="1307370"/>
                  <a:pt x="734272" y="1307370"/>
                  <a:pt x="734272" y="1307370"/>
                </a:cubicBezTo>
                <a:cubicBezTo>
                  <a:pt x="743492" y="1307370"/>
                  <a:pt x="734272" y="1307370"/>
                  <a:pt x="743492" y="1296190"/>
                </a:cubicBezTo>
                <a:close/>
                <a:moveTo>
                  <a:pt x="836577" y="1285009"/>
                </a:moveTo>
                <a:cubicBezTo>
                  <a:pt x="836577" y="1285009"/>
                  <a:pt x="836577" y="1296190"/>
                  <a:pt x="827358" y="1296190"/>
                </a:cubicBezTo>
                <a:cubicBezTo>
                  <a:pt x="827358" y="1285009"/>
                  <a:pt x="827358" y="1285009"/>
                  <a:pt x="836577" y="1285009"/>
                </a:cubicBezTo>
                <a:close/>
                <a:moveTo>
                  <a:pt x="817841" y="1285009"/>
                </a:moveTo>
                <a:cubicBezTo>
                  <a:pt x="817841" y="1285009"/>
                  <a:pt x="817841" y="1285009"/>
                  <a:pt x="819031" y="1285009"/>
                </a:cubicBezTo>
                <a:lnTo>
                  <a:pt x="821410" y="1285009"/>
                </a:lnTo>
                <a:lnTo>
                  <a:pt x="823789" y="1285009"/>
                </a:lnTo>
                <a:lnTo>
                  <a:pt x="824979" y="1285009"/>
                </a:lnTo>
                <a:lnTo>
                  <a:pt x="827358" y="1285009"/>
                </a:lnTo>
                <a:cubicBezTo>
                  <a:pt x="827358" y="1285009"/>
                  <a:pt x="827358" y="1285009"/>
                  <a:pt x="827358" y="1286407"/>
                </a:cubicBezTo>
                <a:lnTo>
                  <a:pt x="827358" y="1291473"/>
                </a:lnTo>
                <a:lnTo>
                  <a:pt x="827358" y="1291997"/>
                </a:lnTo>
                <a:lnTo>
                  <a:pt x="827358" y="1296190"/>
                </a:lnTo>
                <a:lnTo>
                  <a:pt x="827358" y="1297587"/>
                </a:lnTo>
                <a:cubicBezTo>
                  <a:pt x="827358" y="1298985"/>
                  <a:pt x="827358" y="1301780"/>
                  <a:pt x="827358" y="1307370"/>
                </a:cubicBezTo>
                <a:lnTo>
                  <a:pt x="826168" y="1307370"/>
                </a:lnTo>
                <a:lnTo>
                  <a:pt x="819031" y="1307370"/>
                </a:lnTo>
                <a:cubicBezTo>
                  <a:pt x="817841" y="1307370"/>
                  <a:pt x="817841" y="1307370"/>
                  <a:pt x="817841" y="1307370"/>
                </a:cubicBezTo>
                <a:lnTo>
                  <a:pt x="817841" y="1296190"/>
                </a:lnTo>
                <a:close/>
                <a:moveTo>
                  <a:pt x="743492" y="1285009"/>
                </a:moveTo>
                <a:cubicBezTo>
                  <a:pt x="743492" y="1285009"/>
                  <a:pt x="743492" y="1285009"/>
                  <a:pt x="743492" y="1296190"/>
                </a:cubicBezTo>
                <a:lnTo>
                  <a:pt x="734272" y="1296190"/>
                </a:lnTo>
                <a:cubicBezTo>
                  <a:pt x="734272" y="1296190"/>
                  <a:pt x="743492" y="1296190"/>
                  <a:pt x="743492" y="1285009"/>
                </a:cubicBezTo>
                <a:close/>
                <a:moveTo>
                  <a:pt x="725053" y="1285009"/>
                </a:moveTo>
                <a:lnTo>
                  <a:pt x="734272" y="1285009"/>
                </a:lnTo>
                <a:cubicBezTo>
                  <a:pt x="734272" y="1285009"/>
                  <a:pt x="734272" y="1285009"/>
                  <a:pt x="734272" y="1296190"/>
                </a:cubicBezTo>
                <a:lnTo>
                  <a:pt x="734272" y="1302653"/>
                </a:lnTo>
                <a:cubicBezTo>
                  <a:pt x="734272" y="1302129"/>
                  <a:pt x="734272" y="1302478"/>
                  <a:pt x="734272" y="1303177"/>
                </a:cubicBezTo>
                <a:lnTo>
                  <a:pt x="734272" y="1307370"/>
                </a:lnTo>
                <a:lnTo>
                  <a:pt x="725053" y="1307370"/>
                </a:lnTo>
                <a:lnTo>
                  <a:pt x="725053" y="1296190"/>
                </a:lnTo>
                <a:cubicBezTo>
                  <a:pt x="725053" y="1296190"/>
                  <a:pt x="725053" y="1296190"/>
                  <a:pt x="725053" y="1285009"/>
                </a:cubicBezTo>
                <a:close/>
                <a:moveTo>
                  <a:pt x="1133974" y="1273468"/>
                </a:moveTo>
                <a:cubicBezTo>
                  <a:pt x="1133974" y="1273468"/>
                  <a:pt x="1133974" y="1285009"/>
                  <a:pt x="1124754" y="1285009"/>
                </a:cubicBezTo>
                <a:close/>
                <a:moveTo>
                  <a:pt x="1124754" y="1273468"/>
                </a:moveTo>
                <a:lnTo>
                  <a:pt x="1124754" y="1285009"/>
                </a:lnTo>
                <a:lnTo>
                  <a:pt x="1133974" y="1285009"/>
                </a:lnTo>
                <a:cubicBezTo>
                  <a:pt x="1133974" y="1285009"/>
                  <a:pt x="1133974" y="1285009"/>
                  <a:pt x="1133974" y="1283567"/>
                </a:cubicBezTo>
                <a:lnTo>
                  <a:pt x="1133974" y="1278337"/>
                </a:lnTo>
                <a:cubicBezTo>
                  <a:pt x="1133974" y="1279960"/>
                  <a:pt x="1133974" y="1273468"/>
                  <a:pt x="1133974" y="1273468"/>
                </a:cubicBezTo>
                <a:cubicBezTo>
                  <a:pt x="1133974" y="1273468"/>
                  <a:pt x="1133974" y="1273468"/>
                  <a:pt x="1124754" y="1273468"/>
                </a:cubicBezTo>
                <a:close/>
                <a:moveTo>
                  <a:pt x="966539" y="1273468"/>
                </a:moveTo>
                <a:cubicBezTo>
                  <a:pt x="966539" y="1273468"/>
                  <a:pt x="976056" y="1273468"/>
                  <a:pt x="976056" y="1285009"/>
                </a:cubicBezTo>
                <a:lnTo>
                  <a:pt x="966539" y="1285009"/>
                </a:lnTo>
                <a:cubicBezTo>
                  <a:pt x="966539" y="1285009"/>
                  <a:pt x="966539" y="1285009"/>
                  <a:pt x="966539" y="1286407"/>
                </a:cubicBezTo>
                <a:lnTo>
                  <a:pt x="966539" y="1293395"/>
                </a:lnTo>
                <a:lnTo>
                  <a:pt x="966539" y="1296190"/>
                </a:lnTo>
                <a:lnTo>
                  <a:pt x="976056" y="1285009"/>
                </a:lnTo>
                <a:cubicBezTo>
                  <a:pt x="976056" y="1285009"/>
                  <a:pt x="976056" y="1285009"/>
                  <a:pt x="976056" y="1273468"/>
                </a:cubicBezTo>
                <a:cubicBezTo>
                  <a:pt x="976056" y="1273468"/>
                  <a:pt x="976056" y="1273468"/>
                  <a:pt x="966539" y="1273468"/>
                </a:cubicBezTo>
                <a:close/>
                <a:moveTo>
                  <a:pt x="910926" y="1273468"/>
                </a:moveTo>
                <a:cubicBezTo>
                  <a:pt x="901707" y="1273468"/>
                  <a:pt x="901707" y="1285009"/>
                  <a:pt x="901707" y="1285009"/>
                </a:cubicBezTo>
                <a:cubicBezTo>
                  <a:pt x="901707" y="1273468"/>
                  <a:pt x="901707" y="1273468"/>
                  <a:pt x="910926" y="1273468"/>
                </a:cubicBezTo>
                <a:close/>
                <a:moveTo>
                  <a:pt x="910926" y="1273468"/>
                </a:moveTo>
                <a:cubicBezTo>
                  <a:pt x="910926" y="1273468"/>
                  <a:pt x="910926" y="1285009"/>
                  <a:pt x="901707" y="1285009"/>
                </a:cubicBezTo>
                <a:cubicBezTo>
                  <a:pt x="910926" y="1273468"/>
                  <a:pt x="910926" y="1273468"/>
                  <a:pt x="910926" y="1273468"/>
                </a:cubicBezTo>
                <a:close/>
                <a:moveTo>
                  <a:pt x="817841" y="1273468"/>
                </a:moveTo>
                <a:cubicBezTo>
                  <a:pt x="817841" y="1273468"/>
                  <a:pt x="827358" y="1273468"/>
                  <a:pt x="817841" y="1285009"/>
                </a:cubicBezTo>
                <a:cubicBezTo>
                  <a:pt x="817841" y="1285009"/>
                  <a:pt x="817841" y="1285009"/>
                  <a:pt x="817841" y="1273468"/>
                </a:cubicBezTo>
                <a:close/>
                <a:moveTo>
                  <a:pt x="799402" y="1273468"/>
                </a:moveTo>
                <a:lnTo>
                  <a:pt x="808622" y="1273468"/>
                </a:lnTo>
                <a:cubicBezTo>
                  <a:pt x="799402" y="1273468"/>
                  <a:pt x="799402" y="1273468"/>
                  <a:pt x="799402" y="1285009"/>
                </a:cubicBezTo>
                <a:cubicBezTo>
                  <a:pt x="794793" y="1285009"/>
                  <a:pt x="794793" y="1285009"/>
                  <a:pt x="795945" y="1285009"/>
                </a:cubicBezTo>
                <a:lnTo>
                  <a:pt x="790183" y="1285009"/>
                </a:lnTo>
                <a:cubicBezTo>
                  <a:pt x="799402" y="1285009"/>
                  <a:pt x="799402" y="1285009"/>
                  <a:pt x="799402" y="1273468"/>
                </a:cubicBezTo>
                <a:close/>
                <a:moveTo>
                  <a:pt x="1076623" y="1268752"/>
                </a:moveTo>
                <a:cubicBezTo>
                  <a:pt x="1074030" y="1267179"/>
                  <a:pt x="1068844" y="1273468"/>
                  <a:pt x="1068844" y="1273468"/>
                </a:cubicBezTo>
                <a:lnTo>
                  <a:pt x="1078063" y="1273468"/>
                </a:lnTo>
                <a:cubicBezTo>
                  <a:pt x="1078063" y="1270673"/>
                  <a:pt x="1077487" y="1269276"/>
                  <a:pt x="1076623" y="1268752"/>
                </a:cubicBezTo>
                <a:close/>
                <a:moveTo>
                  <a:pt x="1468545" y="1262288"/>
                </a:moveTo>
                <a:cubicBezTo>
                  <a:pt x="1477764" y="1273468"/>
                  <a:pt x="1468545" y="1273468"/>
                  <a:pt x="1468545" y="1273468"/>
                </a:cubicBezTo>
                <a:close/>
                <a:moveTo>
                  <a:pt x="910926" y="1262288"/>
                </a:moveTo>
                <a:cubicBezTo>
                  <a:pt x="910926" y="1273468"/>
                  <a:pt x="901707" y="1273468"/>
                  <a:pt x="901707" y="1273468"/>
                </a:cubicBezTo>
                <a:cubicBezTo>
                  <a:pt x="910926" y="1262288"/>
                  <a:pt x="910926" y="1262288"/>
                  <a:pt x="910926" y="1262288"/>
                </a:cubicBezTo>
                <a:close/>
                <a:moveTo>
                  <a:pt x="808622" y="1262288"/>
                </a:moveTo>
                <a:cubicBezTo>
                  <a:pt x="808622" y="1273468"/>
                  <a:pt x="808622" y="1273468"/>
                  <a:pt x="799402" y="1273468"/>
                </a:cubicBezTo>
                <a:close/>
                <a:moveTo>
                  <a:pt x="780666" y="1262288"/>
                </a:moveTo>
                <a:cubicBezTo>
                  <a:pt x="785425" y="1262288"/>
                  <a:pt x="787804" y="1262288"/>
                  <a:pt x="787804" y="1262288"/>
                </a:cubicBezTo>
                <a:lnTo>
                  <a:pt x="790183" y="1262288"/>
                </a:lnTo>
                <a:cubicBezTo>
                  <a:pt x="790183" y="1262288"/>
                  <a:pt x="790183" y="1262288"/>
                  <a:pt x="780666" y="1273468"/>
                </a:cubicBezTo>
                <a:lnTo>
                  <a:pt x="780666" y="1269276"/>
                </a:lnTo>
                <a:lnTo>
                  <a:pt x="780666" y="1268752"/>
                </a:lnTo>
                <a:close/>
                <a:moveTo>
                  <a:pt x="734272" y="1262288"/>
                </a:moveTo>
                <a:lnTo>
                  <a:pt x="734272" y="1273468"/>
                </a:lnTo>
                <a:cubicBezTo>
                  <a:pt x="734272" y="1273468"/>
                  <a:pt x="725053" y="1273468"/>
                  <a:pt x="734272" y="1262288"/>
                </a:cubicBezTo>
                <a:close/>
                <a:moveTo>
                  <a:pt x="697098" y="1262288"/>
                </a:moveTo>
                <a:lnTo>
                  <a:pt x="697098" y="1273468"/>
                </a:lnTo>
                <a:cubicBezTo>
                  <a:pt x="697098" y="1262288"/>
                  <a:pt x="697098" y="1262288"/>
                  <a:pt x="706317" y="1262288"/>
                </a:cubicBezTo>
                <a:close/>
                <a:moveTo>
                  <a:pt x="758338" y="1257571"/>
                </a:moveTo>
                <a:cubicBezTo>
                  <a:pt x="762228" y="1255999"/>
                  <a:pt x="762228" y="1262288"/>
                  <a:pt x="762228" y="1262288"/>
                </a:cubicBezTo>
                <a:cubicBezTo>
                  <a:pt x="771447" y="1262288"/>
                  <a:pt x="771447" y="1273468"/>
                  <a:pt x="771447" y="1273468"/>
                </a:cubicBezTo>
                <a:cubicBezTo>
                  <a:pt x="771447" y="1273468"/>
                  <a:pt x="771447" y="1273468"/>
                  <a:pt x="762228" y="1285009"/>
                </a:cubicBezTo>
                <a:lnTo>
                  <a:pt x="753008" y="1296190"/>
                </a:lnTo>
                <a:cubicBezTo>
                  <a:pt x="753008" y="1296190"/>
                  <a:pt x="753008" y="1296190"/>
                  <a:pt x="743492" y="1296190"/>
                </a:cubicBezTo>
                <a:lnTo>
                  <a:pt x="753008" y="1285009"/>
                </a:lnTo>
                <a:cubicBezTo>
                  <a:pt x="753008" y="1285009"/>
                  <a:pt x="753008" y="1285009"/>
                  <a:pt x="743492" y="1285009"/>
                </a:cubicBezTo>
                <a:cubicBezTo>
                  <a:pt x="743492" y="1285009"/>
                  <a:pt x="743492" y="1285009"/>
                  <a:pt x="743492" y="1283567"/>
                </a:cubicBezTo>
                <a:lnTo>
                  <a:pt x="743492" y="1273468"/>
                </a:lnTo>
                <a:cubicBezTo>
                  <a:pt x="743492" y="1273468"/>
                  <a:pt x="743492" y="1273468"/>
                  <a:pt x="743492" y="1262288"/>
                </a:cubicBezTo>
                <a:cubicBezTo>
                  <a:pt x="743492" y="1262288"/>
                  <a:pt x="743492" y="1262288"/>
                  <a:pt x="753008" y="1262288"/>
                </a:cubicBezTo>
                <a:cubicBezTo>
                  <a:pt x="755313" y="1259493"/>
                  <a:pt x="757042" y="1258095"/>
                  <a:pt x="758338" y="1257571"/>
                </a:cubicBezTo>
                <a:close/>
                <a:moveTo>
                  <a:pt x="920145" y="1251108"/>
                </a:moveTo>
                <a:cubicBezTo>
                  <a:pt x="920145" y="1251108"/>
                  <a:pt x="920145" y="1253903"/>
                  <a:pt x="920145" y="1255300"/>
                </a:cubicBezTo>
                <a:cubicBezTo>
                  <a:pt x="920145" y="1255999"/>
                  <a:pt x="920145" y="1256348"/>
                  <a:pt x="920145" y="1255824"/>
                </a:cubicBezTo>
                <a:lnTo>
                  <a:pt x="920145" y="1262288"/>
                </a:lnTo>
                <a:lnTo>
                  <a:pt x="929365" y="1262288"/>
                </a:lnTo>
                <a:lnTo>
                  <a:pt x="929365" y="1251108"/>
                </a:lnTo>
                <a:cubicBezTo>
                  <a:pt x="929365" y="1251108"/>
                  <a:pt x="929365" y="1251108"/>
                  <a:pt x="920145" y="1251108"/>
                </a:cubicBezTo>
                <a:close/>
                <a:moveTo>
                  <a:pt x="864532" y="1251108"/>
                </a:moveTo>
                <a:cubicBezTo>
                  <a:pt x="855016" y="1251108"/>
                  <a:pt x="864532" y="1251108"/>
                  <a:pt x="855016" y="1262288"/>
                </a:cubicBezTo>
                <a:cubicBezTo>
                  <a:pt x="855016" y="1262288"/>
                  <a:pt x="855016" y="1262288"/>
                  <a:pt x="856205" y="1262288"/>
                </a:cubicBezTo>
                <a:lnTo>
                  <a:pt x="863343" y="1262288"/>
                </a:lnTo>
                <a:cubicBezTo>
                  <a:pt x="864532" y="1262288"/>
                  <a:pt x="864532" y="1262288"/>
                  <a:pt x="864532" y="1262288"/>
                </a:cubicBezTo>
                <a:cubicBezTo>
                  <a:pt x="864532" y="1262288"/>
                  <a:pt x="864532" y="1262288"/>
                  <a:pt x="864532" y="1273468"/>
                </a:cubicBezTo>
                <a:lnTo>
                  <a:pt x="864532" y="1285009"/>
                </a:lnTo>
                <a:cubicBezTo>
                  <a:pt x="864532" y="1285009"/>
                  <a:pt x="855016" y="1285009"/>
                  <a:pt x="855016" y="1296190"/>
                </a:cubicBezTo>
                <a:lnTo>
                  <a:pt x="864532" y="1285009"/>
                </a:lnTo>
                <a:cubicBezTo>
                  <a:pt x="873752" y="1285009"/>
                  <a:pt x="873752" y="1273468"/>
                  <a:pt x="873752" y="1285009"/>
                </a:cubicBezTo>
                <a:cubicBezTo>
                  <a:pt x="873752" y="1285009"/>
                  <a:pt x="873752" y="1285009"/>
                  <a:pt x="873752" y="1296190"/>
                </a:cubicBezTo>
                <a:cubicBezTo>
                  <a:pt x="882971" y="1285009"/>
                  <a:pt x="873752" y="1296190"/>
                  <a:pt x="873752" y="1285009"/>
                </a:cubicBezTo>
                <a:cubicBezTo>
                  <a:pt x="873752" y="1273468"/>
                  <a:pt x="873752" y="1285009"/>
                  <a:pt x="873752" y="1273468"/>
                </a:cubicBezTo>
                <a:lnTo>
                  <a:pt x="873752" y="1262288"/>
                </a:lnTo>
                <a:lnTo>
                  <a:pt x="867990" y="1262288"/>
                </a:lnTo>
                <a:cubicBezTo>
                  <a:pt x="869142" y="1262288"/>
                  <a:pt x="869142" y="1262288"/>
                  <a:pt x="864532" y="1262288"/>
                </a:cubicBezTo>
                <a:cubicBezTo>
                  <a:pt x="873752" y="1251108"/>
                  <a:pt x="873752" y="1251108"/>
                  <a:pt x="864532" y="1251108"/>
                </a:cubicBezTo>
                <a:close/>
                <a:moveTo>
                  <a:pt x="790183" y="1251108"/>
                </a:moveTo>
                <a:cubicBezTo>
                  <a:pt x="780666" y="1262288"/>
                  <a:pt x="780666" y="1262288"/>
                  <a:pt x="780666" y="1262288"/>
                </a:cubicBezTo>
                <a:close/>
                <a:moveTo>
                  <a:pt x="753008" y="1251108"/>
                </a:moveTo>
                <a:cubicBezTo>
                  <a:pt x="743492" y="1262288"/>
                  <a:pt x="753008" y="1251108"/>
                  <a:pt x="753008" y="1251108"/>
                </a:cubicBezTo>
                <a:close/>
                <a:moveTo>
                  <a:pt x="697098" y="1251108"/>
                </a:moveTo>
                <a:cubicBezTo>
                  <a:pt x="687879" y="1262288"/>
                  <a:pt x="687879" y="1262288"/>
                  <a:pt x="687879" y="1262288"/>
                </a:cubicBezTo>
                <a:cubicBezTo>
                  <a:pt x="697098" y="1262288"/>
                  <a:pt x="697098" y="1251108"/>
                  <a:pt x="697098" y="1251108"/>
                </a:cubicBezTo>
                <a:close/>
                <a:moveTo>
                  <a:pt x="1115238" y="1239567"/>
                </a:moveTo>
                <a:cubicBezTo>
                  <a:pt x="1115238" y="1239567"/>
                  <a:pt x="1115238" y="1239567"/>
                  <a:pt x="1106018" y="1251108"/>
                </a:cubicBezTo>
                <a:cubicBezTo>
                  <a:pt x="1106018" y="1251108"/>
                  <a:pt x="1106018" y="1251108"/>
                  <a:pt x="1107171" y="1251108"/>
                </a:cubicBezTo>
                <a:lnTo>
                  <a:pt x="1114085" y="1251108"/>
                </a:lnTo>
                <a:lnTo>
                  <a:pt x="1115238" y="1251108"/>
                </a:lnTo>
                <a:cubicBezTo>
                  <a:pt x="1115238" y="1251108"/>
                  <a:pt x="1115238" y="1251108"/>
                  <a:pt x="1115238" y="1239567"/>
                </a:cubicBezTo>
                <a:close/>
                <a:moveTo>
                  <a:pt x="1050405" y="1239567"/>
                </a:moveTo>
                <a:cubicBezTo>
                  <a:pt x="1050405" y="1239567"/>
                  <a:pt x="1050405" y="1239567"/>
                  <a:pt x="1050405" y="1251108"/>
                </a:cubicBezTo>
                <a:lnTo>
                  <a:pt x="1059624" y="1239567"/>
                </a:lnTo>
                <a:close/>
                <a:moveTo>
                  <a:pt x="901707" y="1239567"/>
                </a:moveTo>
                <a:cubicBezTo>
                  <a:pt x="901707" y="1239567"/>
                  <a:pt x="901707" y="1239567"/>
                  <a:pt x="901707" y="1251108"/>
                </a:cubicBezTo>
                <a:lnTo>
                  <a:pt x="901707" y="1262288"/>
                </a:lnTo>
                <a:lnTo>
                  <a:pt x="894569" y="1262288"/>
                </a:lnTo>
                <a:lnTo>
                  <a:pt x="893380" y="1262288"/>
                </a:lnTo>
                <a:cubicBezTo>
                  <a:pt x="892190" y="1262288"/>
                  <a:pt x="892190" y="1262288"/>
                  <a:pt x="892190" y="1262288"/>
                </a:cubicBezTo>
                <a:lnTo>
                  <a:pt x="892190" y="1251108"/>
                </a:lnTo>
                <a:lnTo>
                  <a:pt x="882971" y="1251108"/>
                </a:lnTo>
                <a:lnTo>
                  <a:pt x="882971" y="1262288"/>
                </a:lnTo>
                <a:lnTo>
                  <a:pt x="882971" y="1273468"/>
                </a:lnTo>
                <a:cubicBezTo>
                  <a:pt x="882971" y="1273468"/>
                  <a:pt x="882971" y="1273468"/>
                  <a:pt x="884123" y="1273468"/>
                </a:cubicBezTo>
                <a:lnTo>
                  <a:pt x="886428" y="1273468"/>
                </a:lnTo>
                <a:lnTo>
                  <a:pt x="892190" y="1273468"/>
                </a:lnTo>
                <a:cubicBezTo>
                  <a:pt x="892190" y="1262288"/>
                  <a:pt x="892190" y="1262288"/>
                  <a:pt x="901707" y="1262288"/>
                </a:cubicBezTo>
                <a:cubicBezTo>
                  <a:pt x="892190" y="1273468"/>
                  <a:pt x="892190" y="1273468"/>
                  <a:pt x="901707" y="1273468"/>
                </a:cubicBezTo>
                <a:lnTo>
                  <a:pt x="901707" y="1285009"/>
                </a:lnTo>
                <a:cubicBezTo>
                  <a:pt x="906316" y="1285009"/>
                  <a:pt x="908621" y="1285009"/>
                  <a:pt x="908621" y="1285009"/>
                </a:cubicBezTo>
                <a:lnTo>
                  <a:pt x="909774" y="1285009"/>
                </a:lnTo>
                <a:lnTo>
                  <a:pt x="910926" y="1285009"/>
                </a:lnTo>
                <a:cubicBezTo>
                  <a:pt x="910926" y="1285009"/>
                  <a:pt x="910926" y="1285009"/>
                  <a:pt x="910926" y="1283567"/>
                </a:cubicBezTo>
                <a:lnTo>
                  <a:pt x="910926" y="1273468"/>
                </a:lnTo>
                <a:lnTo>
                  <a:pt x="909774" y="1273468"/>
                </a:lnTo>
                <a:cubicBezTo>
                  <a:pt x="908621" y="1273468"/>
                  <a:pt x="906316" y="1273468"/>
                  <a:pt x="901707" y="1273468"/>
                </a:cubicBezTo>
                <a:cubicBezTo>
                  <a:pt x="910926" y="1273468"/>
                  <a:pt x="910926" y="1273468"/>
                  <a:pt x="910926" y="1262288"/>
                </a:cubicBezTo>
                <a:lnTo>
                  <a:pt x="901707" y="1262288"/>
                </a:lnTo>
                <a:cubicBezTo>
                  <a:pt x="910926" y="1262288"/>
                  <a:pt x="910926" y="1251108"/>
                  <a:pt x="910926" y="1251108"/>
                </a:cubicBezTo>
                <a:lnTo>
                  <a:pt x="901707" y="1251108"/>
                </a:lnTo>
                <a:cubicBezTo>
                  <a:pt x="901707" y="1251108"/>
                  <a:pt x="910926" y="1251108"/>
                  <a:pt x="910926" y="1239567"/>
                </a:cubicBezTo>
                <a:close/>
                <a:moveTo>
                  <a:pt x="855016" y="1239567"/>
                </a:moveTo>
                <a:cubicBezTo>
                  <a:pt x="855016" y="1239567"/>
                  <a:pt x="855016" y="1239567"/>
                  <a:pt x="855016" y="1251108"/>
                </a:cubicBezTo>
                <a:cubicBezTo>
                  <a:pt x="855016" y="1251108"/>
                  <a:pt x="855016" y="1251108"/>
                  <a:pt x="864532" y="1239567"/>
                </a:cubicBezTo>
                <a:cubicBezTo>
                  <a:pt x="864532" y="1239567"/>
                  <a:pt x="864532" y="1239567"/>
                  <a:pt x="855016" y="1239567"/>
                </a:cubicBezTo>
                <a:close/>
                <a:moveTo>
                  <a:pt x="753008" y="1239567"/>
                </a:moveTo>
                <a:lnTo>
                  <a:pt x="753008" y="1251108"/>
                </a:lnTo>
                <a:cubicBezTo>
                  <a:pt x="743492" y="1251108"/>
                  <a:pt x="743492" y="1251108"/>
                  <a:pt x="743492" y="1262288"/>
                </a:cubicBezTo>
                <a:cubicBezTo>
                  <a:pt x="743492" y="1262288"/>
                  <a:pt x="743492" y="1262288"/>
                  <a:pt x="734272" y="1262288"/>
                </a:cubicBezTo>
                <a:cubicBezTo>
                  <a:pt x="734272" y="1262288"/>
                  <a:pt x="734272" y="1251108"/>
                  <a:pt x="743492" y="1251108"/>
                </a:cubicBezTo>
                <a:cubicBezTo>
                  <a:pt x="753008" y="1239567"/>
                  <a:pt x="753008" y="1239567"/>
                  <a:pt x="753008" y="1239567"/>
                </a:cubicBezTo>
                <a:close/>
                <a:moveTo>
                  <a:pt x="474050" y="1239567"/>
                </a:moveTo>
                <a:cubicBezTo>
                  <a:pt x="474050" y="1251108"/>
                  <a:pt x="483270" y="1251108"/>
                  <a:pt x="483270" y="1251108"/>
                </a:cubicBezTo>
                <a:lnTo>
                  <a:pt x="474050" y="1251108"/>
                </a:lnTo>
                <a:cubicBezTo>
                  <a:pt x="474050" y="1251108"/>
                  <a:pt x="474050" y="1251108"/>
                  <a:pt x="464831" y="1251108"/>
                </a:cubicBezTo>
                <a:cubicBezTo>
                  <a:pt x="474050" y="1251108"/>
                  <a:pt x="474050" y="1251108"/>
                  <a:pt x="474050" y="1239567"/>
                </a:cubicBezTo>
                <a:close/>
                <a:moveTo>
                  <a:pt x="474050" y="1239567"/>
                </a:moveTo>
                <a:lnTo>
                  <a:pt x="483270" y="1239567"/>
                </a:lnTo>
                <a:lnTo>
                  <a:pt x="483270" y="1251108"/>
                </a:lnTo>
                <a:cubicBezTo>
                  <a:pt x="483270" y="1239567"/>
                  <a:pt x="483270" y="1239567"/>
                  <a:pt x="474050" y="1239567"/>
                </a:cubicBezTo>
                <a:close/>
                <a:moveTo>
                  <a:pt x="455612" y="1239567"/>
                </a:moveTo>
                <a:cubicBezTo>
                  <a:pt x="455612" y="1239567"/>
                  <a:pt x="455612" y="1239567"/>
                  <a:pt x="464831" y="1239567"/>
                </a:cubicBezTo>
                <a:lnTo>
                  <a:pt x="464831" y="1251108"/>
                </a:lnTo>
                <a:cubicBezTo>
                  <a:pt x="464831" y="1251108"/>
                  <a:pt x="464831" y="1251108"/>
                  <a:pt x="464831" y="1262288"/>
                </a:cubicBezTo>
                <a:cubicBezTo>
                  <a:pt x="464831" y="1262288"/>
                  <a:pt x="464831" y="1251108"/>
                  <a:pt x="455612" y="1262288"/>
                </a:cubicBezTo>
                <a:lnTo>
                  <a:pt x="455612" y="1251108"/>
                </a:lnTo>
                <a:close/>
                <a:moveTo>
                  <a:pt x="1459325" y="1228387"/>
                </a:moveTo>
                <a:lnTo>
                  <a:pt x="1459325" y="1231182"/>
                </a:lnTo>
                <a:cubicBezTo>
                  <a:pt x="1459325" y="1231182"/>
                  <a:pt x="1459325" y="1233977"/>
                  <a:pt x="1459325" y="1239567"/>
                </a:cubicBezTo>
                <a:lnTo>
                  <a:pt x="1468545" y="1239567"/>
                </a:lnTo>
                <a:lnTo>
                  <a:pt x="1477764" y="1239567"/>
                </a:lnTo>
                <a:cubicBezTo>
                  <a:pt x="1477764" y="1239567"/>
                  <a:pt x="1486983" y="1239567"/>
                  <a:pt x="1486983" y="1228387"/>
                </a:cubicBezTo>
                <a:cubicBezTo>
                  <a:pt x="1486983" y="1239567"/>
                  <a:pt x="1486983" y="1228387"/>
                  <a:pt x="1486983" y="1239567"/>
                </a:cubicBezTo>
                <a:lnTo>
                  <a:pt x="1496500" y="1239567"/>
                </a:lnTo>
                <a:lnTo>
                  <a:pt x="1496500" y="1228387"/>
                </a:lnTo>
                <a:lnTo>
                  <a:pt x="1489362" y="1228387"/>
                </a:lnTo>
                <a:lnTo>
                  <a:pt x="1486983" y="1228387"/>
                </a:lnTo>
                <a:cubicBezTo>
                  <a:pt x="1486983" y="1228387"/>
                  <a:pt x="1486983" y="1228387"/>
                  <a:pt x="1477764" y="1228387"/>
                </a:cubicBezTo>
                <a:lnTo>
                  <a:pt x="1468545" y="1228387"/>
                </a:lnTo>
                <a:close/>
                <a:moveTo>
                  <a:pt x="1180367" y="1228387"/>
                </a:moveTo>
                <a:cubicBezTo>
                  <a:pt x="1180367" y="1228387"/>
                  <a:pt x="1182672" y="1228387"/>
                  <a:pt x="1183825" y="1228387"/>
                </a:cubicBezTo>
                <a:lnTo>
                  <a:pt x="1184977" y="1228387"/>
                </a:lnTo>
                <a:cubicBezTo>
                  <a:pt x="1184977" y="1228387"/>
                  <a:pt x="1184977" y="1228387"/>
                  <a:pt x="1189587" y="1228387"/>
                </a:cubicBezTo>
                <a:lnTo>
                  <a:pt x="1185899" y="1231741"/>
                </a:lnTo>
                <a:lnTo>
                  <a:pt x="1184977" y="1229784"/>
                </a:lnTo>
                <a:cubicBezTo>
                  <a:pt x="1182672" y="1228387"/>
                  <a:pt x="1180367" y="1228387"/>
                  <a:pt x="1180367" y="1228387"/>
                </a:cubicBezTo>
                <a:close/>
                <a:moveTo>
                  <a:pt x="1106018" y="1228387"/>
                </a:moveTo>
                <a:cubicBezTo>
                  <a:pt x="1096799" y="1228387"/>
                  <a:pt x="1096799" y="1228387"/>
                  <a:pt x="1096799" y="1239567"/>
                </a:cubicBezTo>
                <a:close/>
                <a:moveTo>
                  <a:pt x="994495" y="1228387"/>
                </a:moveTo>
                <a:cubicBezTo>
                  <a:pt x="994495" y="1239567"/>
                  <a:pt x="994495" y="1239567"/>
                  <a:pt x="985275" y="1239567"/>
                </a:cubicBezTo>
                <a:cubicBezTo>
                  <a:pt x="985275" y="1239567"/>
                  <a:pt x="985275" y="1228387"/>
                  <a:pt x="994495" y="1228387"/>
                </a:cubicBezTo>
                <a:close/>
                <a:moveTo>
                  <a:pt x="985275" y="1228387"/>
                </a:moveTo>
                <a:cubicBezTo>
                  <a:pt x="985275" y="1239567"/>
                  <a:pt x="985275" y="1239567"/>
                  <a:pt x="985275" y="1239567"/>
                </a:cubicBezTo>
                <a:lnTo>
                  <a:pt x="976056" y="1239567"/>
                </a:lnTo>
                <a:lnTo>
                  <a:pt x="976056" y="1246239"/>
                </a:lnTo>
                <a:cubicBezTo>
                  <a:pt x="976056" y="1244616"/>
                  <a:pt x="976056" y="1251108"/>
                  <a:pt x="976056" y="1251108"/>
                </a:cubicBezTo>
                <a:lnTo>
                  <a:pt x="985275" y="1239567"/>
                </a:lnTo>
                <a:lnTo>
                  <a:pt x="985275" y="1251108"/>
                </a:lnTo>
                <a:cubicBezTo>
                  <a:pt x="985275" y="1251108"/>
                  <a:pt x="985275" y="1251108"/>
                  <a:pt x="986428" y="1251108"/>
                </a:cubicBezTo>
                <a:lnTo>
                  <a:pt x="991037" y="1251108"/>
                </a:lnTo>
                <a:cubicBezTo>
                  <a:pt x="992190" y="1251108"/>
                  <a:pt x="994495" y="1251108"/>
                  <a:pt x="994495" y="1251108"/>
                </a:cubicBezTo>
                <a:cubicBezTo>
                  <a:pt x="994495" y="1251108"/>
                  <a:pt x="994495" y="1251108"/>
                  <a:pt x="994495" y="1249665"/>
                </a:cubicBezTo>
                <a:lnTo>
                  <a:pt x="994495" y="1246780"/>
                </a:lnTo>
                <a:lnTo>
                  <a:pt x="994495" y="1246239"/>
                </a:lnTo>
                <a:lnTo>
                  <a:pt x="994495" y="1239567"/>
                </a:lnTo>
                <a:lnTo>
                  <a:pt x="994495" y="1228387"/>
                </a:lnTo>
                <a:close/>
                <a:moveTo>
                  <a:pt x="855016" y="1228387"/>
                </a:moveTo>
                <a:cubicBezTo>
                  <a:pt x="855016" y="1239567"/>
                  <a:pt x="864532" y="1228387"/>
                  <a:pt x="864532" y="1228387"/>
                </a:cubicBezTo>
                <a:close/>
                <a:moveTo>
                  <a:pt x="520444" y="1228387"/>
                </a:moveTo>
                <a:cubicBezTo>
                  <a:pt x="520444" y="1239567"/>
                  <a:pt x="520444" y="1239567"/>
                  <a:pt x="511225" y="1239567"/>
                </a:cubicBezTo>
                <a:cubicBezTo>
                  <a:pt x="511225" y="1239567"/>
                  <a:pt x="520444" y="1239567"/>
                  <a:pt x="520444" y="1228387"/>
                </a:cubicBezTo>
                <a:close/>
                <a:moveTo>
                  <a:pt x="483270" y="1228387"/>
                </a:moveTo>
                <a:lnTo>
                  <a:pt x="492786" y="1228387"/>
                </a:lnTo>
                <a:lnTo>
                  <a:pt x="492786" y="1239567"/>
                </a:lnTo>
                <a:lnTo>
                  <a:pt x="483270" y="1239567"/>
                </a:lnTo>
                <a:lnTo>
                  <a:pt x="483270" y="1229784"/>
                </a:lnTo>
                <a:close/>
                <a:moveTo>
                  <a:pt x="427657" y="1228387"/>
                </a:moveTo>
                <a:lnTo>
                  <a:pt x="427657" y="1239567"/>
                </a:lnTo>
                <a:cubicBezTo>
                  <a:pt x="418437" y="1239567"/>
                  <a:pt x="427657" y="1228387"/>
                  <a:pt x="427657" y="1228387"/>
                </a:cubicBezTo>
                <a:close/>
                <a:moveTo>
                  <a:pt x="390482" y="1228387"/>
                </a:moveTo>
                <a:lnTo>
                  <a:pt x="390482" y="1239567"/>
                </a:lnTo>
                <a:cubicBezTo>
                  <a:pt x="390482" y="1239567"/>
                  <a:pt x="390482" y="1239567"/>
                  <a:pt x="399701" y="1239567"/>
                </a:cubicBezTo>
                <a:lnTo>
                  <a:pt x="399701" y="1228387"/>
                </a:lnTo>
                <a:close/>
                <a:moveTo>
                  <a:pt x="1533675" y="1217206"/>
                </a:moveTo>
                <a:cubicBezTo>
                  <a:pt x="1533675" y="1228387"/>
                  <a:pt x="1533675" y="1228387"/>
                  <a:pt x="1524158" y="1228387"/>
                </a:cubicBezTo>
                <a:cubicBezTo>
                  <a:pt x="1524158" y="1228387"/>
                  <a:pt x="1524158" y="1228387"/>
                  <a:pt x="1533675" y="1228387"/>
                </a:cubicBezTo>
                <a:lnTo>
                  <a:pt x="1542894" y="1228387"/>
                </a:lnTo>
                <a:lnTo>
                  <a:pt x="1552113" y="1228387"/>
                </a:lnTo>
                <a:lnTo>
                  <a:pt x="1552113" y="1217206"/>
                </a:lnTo>
                <a:cubicBezTo>
                  <a:pt x="1561332" y="1228387"/>
                  <a:pt x="1552113" y="1217206"/>
                  <a:pt x="1561332" y="1217206"/>
                </a:cubicBezTo>
                <a:cubicBezTo>
                  <a:pt x="1561332" y="1217206"/>
                  <a:pt x="1561332" y="1217206"/>
                  <a:pt x="1552113" y="1217206"/>
                </a:cubicBezTo>
                <a:cubicBezTo>
                  <a:pt x="1552113" y="1217206"/>
                  <a:pt x="1552113" y="1217206"/>
                  <a:pt x="1542894" y="1217206"/>
                </a:cubicBezTo>
                <a:lnTo>
                  <a:pt x="1542894" y="1228387"/>
                </a:lnTo>
                <a:cubicBezTo>
                  <a:pt x="1542894" y="1217206"/>
                  <a:pt x="1533675" y="1217206"/>
                  <a:pt x="1533675" y="1217206"/>
                </a:cubicBezTo>
                <a:close/>
                <a:moveTo>
                  <a:pt x="1394196" y="1217206"/>
                </a:moveTo>
                <a:cubicBezTo>
                  <a:pt x="1394196" y="1217206"/>
                  <a:pt x="1394196" y="1217206"/>
                  <a:pt x="1394196" y="1228387"/>
                </a:cubicBezTo>
                <a:lnTo>
                  <a:pt x="1403415" y="1228387"/>
                </a:lnTo>
                <a:lnTo>
                  <a:pt x="1412634" y="1228387"/>
                </a:lnTo>
                <a:lnTo>
                  <a:pt x="1412634" y="1221923"/>
                </a:lnTo>
                <a:lnTo>
                  <a:pt x="1412634" y="1221399"/>
                </a:lnTo>
                <a:cubicBezTo>
                  <a:pt x="1412634" y="1220001"/>
                  <a:pt x="1412634" y="1217206"/>
                  <a:pt x="1412634" y="1217206"/>
                </a:cubicBezTo>
                <a:lnTo>
                  <a:pt x="1403415" y="1217206"/>
                </a:lnTo>
                <a:close/>
                <a:moveTo>
                  <a:pt x="1171148" y="1217206"/>
                </a:moveTo>
                <a:cubicBezTo>
                  <a:pt x="1171148" y="1217206"/>
                  <a:pt x="1161929" y="1228387"/>
                  <a:pt x="1171148" y="1217206"/>
                </a:cubicBezTo>
                <a:close/>
                <a:moveTo>
                  <a:pt x="1580068" y="1206026"/>
                </a:moveTo>
                <a:lnTo>
                  <a:pt x="1580068" y="1217206"/>
                </a:lnTo>
                <a:cubicBezTo>
                  <a:pt x="1580068" y="1217206"/>
                  <a:pt x="1580068" y="1217206"/>
                  <a:pt x="1589288" y="1206026"/>
                </a:cubicBezTo>
                <a:close/>
                <a:moveTo>
                  <a:pt x="1347802" y="1206026"/>
                </a:moveTo>
                <a:cubicBezTo>
                  <a:pt x="1347802" y="1206026"/>
                  <a:pt x="1347802" y="1206026"/>
                  <a:pt x="1338285" y="1217206"/>
                </a:cubicBezTo>
                <a:lnTo>
                  <a:pt x="1347802" y="1217206"/>
                </a:lnTo>
                <a:lnTo>
                  <a:pt x="1357021" y="1217206"/>
                </a:lnTo>
                <a:lnTo>
                  <a:pt x="1357021" y="1208821"/>
                </a:lnTo>
                <a:lnTo>
                  <a:pt x="1357021" y="1206026"/>
                </a:lnTo>
                <a:cubicBezTo>
                  <a:pt x="1357021" y="1206026"/>
                  <a:pt x="1357021" y="1206026"/>
                  <a:pt x="1347802" y="1206026"/>
                </a:cubicBezTo>
                <a:close/>
                <a:moveTo>
                  <a:pt x="1050405" y="1206026"/>
                </a:moveTo>
                <a:cubicBezTo>
                  <a:pt x="1050405" y="1206026"/>
                  <a:pt x="1040888" y="1217206"/>
                  <a:pt x="1050405" y="1206026"/>
                </a:cubicBezTo>
                <a:close/>
                <a:moveTo>
                  <a:pt x="882971" y="1206026"/>
                </a:moveTo>
                <a:lnTo>
                  <a:pt x="882971" y="1217206"/>
                </a:lnTo>
                <a:cubicBezTo>
                  <a:pt x="882971" y="1217206"/>
                  <a:pt x="882971" y="1217206"/>
                  <a:pt x="892190" y="1206026"/>
                </a:cubicBezTo>
                <a:lnTo>
                  <a:pt x="891038" y="1206026"/>
                </a:lnTo>
                <a:cubicBezTo>
                  <a:pt x="889885" y="1206026"/>
                  <a:pt x="887581" y="1206026"/>
                  <a:pt x="882971" y="1206026"/>
                </a:cubicBezTo>
                <a:close/>
                <a:moveTo>
                  <a:pt x="827358" y="1206026"/>
                </a:moveTo>
                <a:cubicBezTo>
                  <a:pt x="827358" y="1206026"/>
                  <a:pt x="827358" y="1206026"/>
                  <a:pt x="836577" y="1206026"/>
                </a:cubicBezTo>
                <a:cubicBezTo>
                  <a:pt x="836577" y="1206026"/>
                  <a:pt x="827358" y="1206026"/>
                  <a:pt x="827358" y="1217206"/>
                </a:cubicBezTo>
                <a:lnTo>
                  <a:pt x="817841" y="1217206"/>
                </a:lnTo>
                <a:cubicBezTo>
                  <a:pt x="827358" y="1217206"/>
                  <a:pt x="827358" y="1206026"/>
                  <a:pt x="827358" y="1206026"/>
                </a:cubicBezTo>
                <a:close/>
                <a:moveTo>
                  <a:pt x="817841" y="1206026"/>
                </a:moveTo>
                <a:lnTo>
                  <a:pt x="817841" y="1217206"/>
                </a:lnTo>
                <a:lnTo>
                  <a:pt x="812079" y="1217206"/>
                </a:lnTo>
                <a:cubicBezTo>
                  <a:pt x="813232" y="1217206"/>
                  <a:pt x="813232" y="1217206"/>
                  <a:pt x="808622" y="1217206"/>
                </a:cubicBezTo>
                <a:close/>
                <a:moveTo>
                  <a:pt x="576355" y="1206026"/>
                </a:moveTo>
                <a:lnTo>
                  <a:pt x="585574" y="1206026"/>
                </a:lnTo>
                <a:cubicBezTo>
                  <a:pt x="576355" y="1206026"/>
                  <a:pt x="576355" y="1206026"/>
                  <a:pt x="576355" y="1217206"/>
                </a:cubicBezTo>
                <a:cubicBezTo>
                  <a:pt x="576355" y="1217206"/>
                  <a:pt x="576355" y="1217206"/>
                  <a:pt x="567136" y="1217206"/>
                </a:cubicBezTo>
                <a:cubicBezTo>
                  <a:pt x="567136" y="1217206"/>
                  <a:pt x="576355" y="1217206"/>
                  <a:pt x="576355" y="1206026"/>
                </a:cubicBezTo>
                <a:close/>
                <a:moveTo>
                  <a:pt x="511225" y="1206026"/>
                </a:moveTo>
                <a:lnTo>
                  <a:pt x="511225" y="1217206"/>
                </a:lnTo>
                <a:cubicBezTo>
                  <a:pt x="520444" y="1217206"/>
                  <a:pt x="520444" y="1206026"/>
                  <a:pt x="520444" y="1206026"/>
                </a:cubicBezTo>
                <a:cubicBezTo>
                  <a:pt x="520444" y="1206026"/>
                  <a:pt x="520444" y="1206026"/>
                  <a:pt x="519292" y="1206026"/>
                </a:cubicBezTo>
                <a:lnTo>
                  <a:pt x="514682" y="1206026"/>
                </a:lnTo>
                <a:cubicBezTo>
                  <a:pt x="513530" y="1206026"/>
                  <a:pt x="511225" y="1206026"/>
                  <a:pt x="511225" y="1206026"/>
                </a:cubicBezTo>
                <a:close/>
                <a:moveTo>
                  <a:pt x="418437" y="1206026"/>
                </a:moveTo>
                <a:cubicBezTo>
                  <a:pt x="418437" y="1206026"/>
                  <a:pt x="418437" y="1206026"/>
                  <a:pt x="418437" y="1217206"/>
                </a:cubicBezTo>
                <a:cubicBezTo>
                  <a:pt x="427657" y="1206026"/>
                  <a:pt x="418437" y="1217206"/>
                  <a:pt x="427657" y="1206026"/>
                </a:cubicBezTo>
                <a:lnTo>
                  <a:pt x="424199" y="1206026"/>
                </a:lnTo>
                <a:close/>
                <a:moveTo>
                  <a:pt x="1169708" y="1201309"/>
                </a:moveTo>
                <a:cubicBezTo>
                  <a:pt x="1170572" y="1201834"/>
                  <a:pt x="1171148" y="1203231"/>
                  <a:pt x="1171148" y="1206026"/>
                </a:cubicBezTo>
                <a:lnTo>
                  <a:pt x="1171148" y="1217206"/>
                </a:lnTo>
                <a:lnTo>
                  <a:pt x="1166539" y="1217206"/>
                </a:lnTo>
                <a:cubicBezTo>
                  <a:pt x="1166539" y="1217206"/>
                  <a:pt x="1166539" y="1217206"/>
                  <a:pt x="1161929" y="1217206"/>
                </a:cubicBezTo>
                <a:cubicBezTo>
                  <a:pt x="1161929" y="1206026"/>
                  <a:pt x="1161929" y="1217206"/>
                  <a:pt x="1161929" y="1206026"/>
                </a:cubicBezTo>
                <a:cubicBezTo>
                  <a:pt x="1161929" y="1206026"/>
                  <a:pt x="1167115" y="1199737"/>
                  <a:pt x="1169708" y="1201309"/>
                </a:cubicBezTo>
                <a:close/>
                <a:moveTo>
                  <a:pt x="1161929" y="1194846"/>
                </a:moveTo>
                <a:cubicBezTo>
                  <a:pt x="1152412" y="1206026"/>
                  <a:pt x="1161929" y="1194846"/>
                  <a:pt x="1161929" y="1194846"/>
                </a:cubicBezTo>
                <a:close/>
                <a:moveTo>
                  <a:pt x="1133974" y="1194846"/>
                </a:moveTo>
                <a:lnTo>
                  <a:pt x="1133974" y="1206026"/>
                </a:lnTo>
                <a:cubicBezTo>
                  <a:pt x="1133974" y="1206026"/>
                  <a:pt x="1133974" y="1206026"/>
                  <a:pt x="1143193" y="1194846"/>
                </a:cubicBezTo>
                <a:lnTo>
                  <a:pt x="1142040" y="1194846"/>
                </a:lnTo>
                <a:cubicBezTo>
                  <a:pt x="1140888" y="1194846"/>
                  <a:pt x="1138583" y="1194846"/>
                  <a:pt x="1133974" y="1194846"/>
                </a:cubicBezTo>
                <a:close/>
                <a:moveTo>
                  <a:pt x="966539" y="1194846"/>
                </a:moveTo>
                <a:cubicBezTo>
                  <a:pt x="957320" y="1206026"/>
                  <a:pt x="957320" y="1206026"/>
                  <a:pt x="957320" y="1206026"/>
                </a:cubicBezTo>
                <a:cubicBezTo>
                  <a:pt x="966539" y="1206026"/>
                  <a:pt x="966539" y="1194846"/>
                  <a:pt x="966539" y="1194846"/>
                </a:cubicBezTo>
                <a:close/>
                <a:moveTo>
                  <a:pt x="901707" y="1194846"/>
                </a:moveTo>
                <a:lnTo>
                  <a:pt x="901707" y="1206026"/>
                </a:lnTo>
                <a:cubicBezTo>
                  <a:pt x="901707" y="1206026"/>
                  <a:pt x="892190" y="1206026"/>
                  <a:pt x="892190" y="1217206"/>
                </a:cubicBezTo>
                <a:cubicBezTo>
                  <a:pt x="892190" y="1217206"/>
                  <a:pt x="892190" y="1217206"/>
                  <a:pt x="893380" y="1217206"/>
                </a:cubicBezTo>
                <a:lnTo>
                  <a:pt x="898138" y="1217206"/>
                </a:lnTo>
                <a:lnTo>
                  <a:pt x="901707" y="1217206"/>
                </a:lnTo>
                <a:lnTo>
                  <a:pt x="892190" y="1228387"/>
                </a:lnTo>
                <a:cubicBezTo>
                  <a:pt x="892190" y="1228387"/>
                  <a:pt x="892190" y="1228387"/>
                  <a:pt x="901707" y="1228387"/>
                </a:cubicBezTo>
                <a:lnTo>
                  <a:pt x="901707" y="1217206"/>
                </a:lnTo>
                <a:cubicBezTo>
                  <a:pt x="901707" y="1217206"/>
                  <a:pt x="901707" y="1217206"/>
                  <a:pt x="901707" y="1206026"/>
                </a:cubicBezTo>
                <a:lnTo>
                  <a:pt x="910926" y="1206026"/>
                </a:lnTo>
                <a:lnTo>
                  <a:pt x="910926" y="1194846"/>
                </a:lnTo>
                <a:cubicBezTo>
                  <a:pt x="910926" y="1194846"/>
                  <a:pt x="910926" y="1194846"/>
                  <a:pt x="909774" y="1194846"/>
                </a:cubicBezTo>
                <a:lnTo>
                  <a:pt x="907469" y="1194846"/>
                </a:lnTo>
                <a:close/>
                <a:moveTo>
                  <a:pt x="836577" y="1194846"/>
                </a:moveTo>
                <a:cubicBezTo>
                  <a:pt x="836577" y="1194846"/>
                  <a:pt x="836577" y="1206026"/>
                  <a:pt x="827358" y="1206026"/>
                </a:cubicBezTo>
                <a:cubicBezTo>
                  <a:pt x="827358" y="1206026"/>
                  <a:pt x="827358" y="1206026"/>
                  <a:pt x="836577" y="1194846"/>
                </a:cubicBezTo>
                <a:close/>
                <a:moveTo>
                  <a:pt x="483270" y="1194846"/>
                </a:moveTo>
                <a:cubicBezTo>
                  <a:pt x="492786" y="1194846"/>
                  <a:pt x="483270" y="1194846"/>
                  <a:pt x="483270" y="1206026"/>
                </a:cubicBezTo>
                <a:close/>
                <a:moveTo>
                  <a:pt x="887581" y="1189075"/>
                </a:moveTo>
                <a:lnTo>
                  <a:pt x="884123" y="1193403"/>
                </a:lnTo>
                <a:cubicBezTo>
                  <a:pt x="882971" y="1194846"/>
                  <a:pt x="882971" y="1194846"/>
                  <a:pt x="882971" y="1194846"/>
                </a:cubicBezTo>
                <a:close/>
                <a:moveTo>
                  <a:pt x="1468545" y="1183305"/>
                </a:moveTo>
                <a:cubicBezTo>
                  <a:pt x="1459325" y="1183305"/>
                  <a:pt x="1459325" y="1183305"/>
                  <a:pt x="1459325" y="1194846"/>
                </a:cubicBezTo>
                <a:lnTo>
                  <a:pt x="1468545" y="1194846"/>
                </a:lnTo>
                <a:cubicBezTo>
                  <a:pt x="1477764" y="1194846"/>
                  <a:pt x="1477764" y="1183305"/>
                  <a:pt x="1468545" y="1183305"/>
                </a:cubicBezTo>
                <a:close/>
                <a:moveTo>
                  <a:pt x="1329066" y="1183305"/>
                </a:moveTo>
                <a:lnTo>
                  <a:pt x="1329066" y="1194846"/>
                </a:lnTo>
                <a:lnTo>
                  <a:pt x="1338285" y="1194846"/>
                </a:lnTo>
                <a:cubicBezTo>
                  <a:pt x="1329066" y="1194846"/>
                  <a:pt x="1329066" y="1183305"/>
                  <a:pt x="1329066" y="1183305"/>
                </a:cubicBezTo>
                <a:close/>
                <a:moveTo>
                  <a:pt x="1310330" y="1183305"/>
                </a:moveTo>
                <a:cubicBezTo>
                  <a:pt x="1301110" y="1183305"/>
                  <a:pt x="1301110" y="1194846"/>
                  <a:pt x="1301110" y="1194846"/>
                </a:cubicBezTo>
                <a:cubicBezTo>
                  <a:pt x="1310330" y="1194846"/>
                  <a:pt x="1310330" y="1183305"/>
                  <a:pt x="1310330" y="1183305"/>
                </a:cubicBezTo>
                <a:close/>
                <a:moveTo>
                  <a:pt x="1078063" y="1183305"/>
                </a:moveTo>
                <a:lnTo>
                  <a:pt x="1078063" y="1184748"/>
                </a:lnTo>
                <a:lnTo>
                  <a:pt x="1078063" y="1187633"/>
                </a:lnTo>
                <a:lnTo>
                  <a:pt x="1078063" y="1188174"/>
                </a:lnTo>
                <a:lnTo>
                  <a:pt x="1078063" y="1194846"/>
                </a:lnTo>
                <a:cubicBezTo>
                  <a:pt x="1082822" y="1194846"/>
                  <a:pt x="1085201" y="1194846"/>
                  <a:pt x="1086390" y="1194846"/>
                </a:cubicBezTo>
                <a:lnTo>
                  <a:pt x="1087580" y="1194846"/>
                </a:lnTo>
                <a:cubicBezTo>
                  <a:pt x="1078063" y="1194846"/>
                  <a:pt x="1087580" y="1206026"/>
                  <a:pt x="1087580" y="1206026"/>
                </a:cubicBezTo>
                <a:cubicBezTo>
                  <a:pt x="1078063" y="1217206"/>
                  <a:pt x="1087580" y="1206026"/>
                  <a:pt x="1087580" y="1217206"/>
                </a:cubicBezTo>
                <a:cubicBezTo>
                  <a:pt x="1087580" y="1217206"/>
                  <a:pt x="1096799" y="1217206"/>
                  <a:pt x="1096799" y="1206026"/>
                </a:cubicBezTo>
                <a:lnTo>
                  <a:pt x="1096799" y="1196243"/>
                </a:lnTo>
                <a:cubicBezTo>
                  <a:pt x="1096799" y="1194846"/>
                  <a:pt x="1096799" y="1194846"/>
                  <a:pt x="1096799" y="1194846"/>
                </a:cubicBezTo>
                <a:lnTo>
                  <a:pt x="1095647" y="1194846"/>
                </a:lnTo>
                <a:lnTo>
                  <a:pt x="1089885" y="1194846"/>
                </a:lnTo>
                <a:lnTo>
                  <a:pt x="1088732" y="1194846"/>
                </a:lnTo>
                <a:cubicBezTo>
                  <a:pt x="1087580" y="1194846"/>
                  <a:pt x="1087580" y="1194846"/>
                  <a:pt x="1087580" y="1194846"/>
                </a:cubicBezTo>
                <a:cubicBezTo>
                  <a:pt x="1087580" y="1183305"/>
                  <a:pt x="1096799" y="1183305"/>
                  <a:pt x="1096799" y="1183305"/>
                </a:cubicBezTo>
                <a:lnTo>
                  <a:pt x="1091037" y="1183305"/>
                </a:lnTo>
                <a:cubicBezTo>
                  <a:pt x="1089885" y="1183305"/>
                  <a:pt x="1087580" y="1183305"/>
                  <a:pt x="1087580" y="1183305"/>
                </a:cubicBezTo>
                <a:lnTo>
                  <a:pt x="1086390" y="1183305"/>
                </a:lnTo>
                <a:lnTo>
                  <a:pt x="1079253" y="1183305"/>
                </a:lnTo>
                <a:cubicBezTo>
                  <a:pt x="1078063" y="1183305"/>
                  <a:pt x="1078063" y="1183305"/>
                  <a:pt x="1078063" y="1183305"/>
                </a:cubicBezTo>
                <a:close/>
                <a:moveTo>
                  <a:pt x="1050405" y="1183305"/>
                </a:moveTo>
                <a:cubicBezTo>
                  <a:pt x="1059624" y="1183305"/>
                  <a:pt x="1050405" y="1194846"/>
                  <a:pt x="1050405" y="1194846"/>
                </a:cubicBezTo>
                <a:close/>
                <a:moveTo>
                  <a:pt x="1050405" y="1183305"/>
                </a:moveTo>
                <a:cubicBezTo>
                  <a:pt x="1050405" y="1194846"/>
                  <a:pt x="1040888" y="1194846"/>
                  <a:pt x="1040888" y="1194846"/>
                </a:cubicBezTo>
                <a:cubicBezTo>
                  <a:pt x="1031669" y="1206026"/>
                  <a:pt x="1040888" y="1194846"/>
                  <a:pt x="1040888" y="1206026"/>
                </a:cubicBezTo>
                <a:lnTo>
                  <a:pt x="1040888" y="1217206"/>
                </a:lnTo>
                <a:lnTo>
                  <a:pt x="1043268" y="1217206"/>
                </a:lnTo>
                <a:lnTo>
                  <a:pt x="1050405" y="1217206"/>
                </a:lnTo>
                <a:lnTo>
                  <a:pt x="1040888" y="1228387"/>
                </a:lnTo>
                <a:cubicBezTo>
                  <a:pt x="1045647" y="1228387"/>
                  <a:pt x="1048026" y="1228387"/>
                  <a:pt x="1048026" y="1228387"/>
                </a:cubicBezTo>
                <a:lnTo>
                  <a:pt x="1050405" y="1228387"/>
                </a:lnTo>
                <a:lnTo>
                  <a:pt x="1050405" y="1225592"/>
                </a:lnTo>
                <a:cubicBezTo>
                  <a:pt x="1050405" y="1225592"/>
                  <a:pt x="1050405" y="1222797"/>
                  <a:pt x="1050405" y="1217206"/>
                </a:cubicBezTo>
                <a:lnTo>
                  <a:pt x="1050405" y="1206026"/>
                </a:lnTo>
                <a:cubicBezTo>
                  <a:pt x="1050405" y="1206026"/>
                  <a:pt x="1050405" y="1206026"/>
                  <a:pt x="1059624" y="1206026"/>
                </a:cubicBezTo>
                <a:lnTo>
                  <a:pt x="1059624" y="1204629"/>
                </a:lnTo>
                <a:lnTo>
                  <a:pt x="1059624" y="1194846"/>
                </a:lnTo>
                <a:cubicBezTo>
                  <a:pt x="1059624" y="1194846"/>
                  <a:pt x="1059624" y="1194846"/>
                  <a:pt x="1050405" y="1206026"/>
                </a:cubicBezTo>
                <a:cubicBezTo>
                  <a:pt x="1040888" y="1206026"/>
                  <a:pt x="1050405" y="1194846"/>
                  <a:pt x="1040888" y="1206026"/>
                </a:cubicBezTo>
                <a:cubicBezTo>
                  <a:pt x="1050405" y="1194846"/>
                  <a:pt x="1050405" y="1194846"/>
                  <a:pt x="1050405" y="1194846"/>
                </a:cubicBezTo>
                <a:cubicBezTo>
                  <a:pt x="1050405" y="1194846"/>
                  <a:pt x="1059624" y="1194846"/>
                  <a:pt x="1059624" y="1183305"/>
                </a:cubicBezTo>
                <a:close/>
                <a:moveTo>
                  <a:pt x="1031669" y="1183305"/>
                </a:moveTo>
                <a:lnTo>
                  <a:pt x="1031669" y="1194846"/>
                </a:lnTo>
                <a:lnTo>
                  <a:pt x="1040888" y="1183305"/>
                </a:lnTo>
                <a:lnTo>
                  <a:pt x="1035126" y="1183305"/>
                </a:lnTo>
                <a:lnTo>
                  <a:pt x="1032822" y="1183305"/>
                </a:lnTo>
                <a:cubicBezTo>
                  <a:pt x="1031669" y="1183305"/>
                  <a:pt x="1031669" y="1183305"/>
                  <a:pt x="1031669" y="1183305"/>
                </a:cubicBezTo>
                <a:close/>
                <a:moveTo>
                  <a:pt x="892190" y="1183305"/>
                </a:moveTo>
                <a:cubicBezTo>
                  <a:pt x="892190" y="1183305"/>
                  <a:pt x="892190" y="1183305"/>
                  <a:pt x="891038" y="1184748"/>
                </a:cubicBezTo>
                <a:lnTo>
                  <a:pt x="887581" y="1189075"/>
                </a:lnTo>
                <a:close/>
                <a:moveTo>
                  <a:pt x="762228" y="1183305"/>
                </a:moveTo>
                <a:lnTo>
                  <a:pt x="762228" y="1194846"/>
                </a:lnTo>
                <a:cubicBezTo>
                  <a:pt x="762228" y="1194846"/>
                  <a:pt x="762228" y="1194846"/>
                  <a:pt x="761075" y="1194846"/>
                </a:cubicBezTo>
                <a:cubicBezTo>
                  <a:pt x="759923" y="1194846"/>
                  <a:pt x="757618" y="1194846"/>
                  <a:pt x="753008" y="1194846"/>
                </a:cubicBezTo>
                <a:cubicBezTo>
                  <a:pt x="753008" y="1194846"/>
                  <a:pt x="753008" y="1194846"/>
                  <a:pt x="753008" y="1206026"/>
                </a:cubicBezTo>
                <a:cubicBezTo>
                  <a:pt x="753008" y="1206026"/>
                  <a:pt x="753008" y="1206026"/>
                  <a:pt x="762228" y="1194846"/>
                </a:cubicBezTo>
                <a:cubicBezTo>
                  <a:pt x="762228" y="1183305"/>
                  <a:pt x="762228" y="1183305"/>
                  <a:pt x="771447" y="1183305"/>
                </a:cubicBezTo>
                <a:close/>
                <a:moveTo>
                  <a:pt x="306914" y="1183305"/>
                </a:moveTo>
                <a:cubicBezTo>
                  <a:pt x="316133" y="1194846"/>
                  <a:pt x="316133" y="1194846"/>
                  <a:pt x="316133" y="1194846"/>
                </a:cubicBezTo>
                <a:cubicBezTo>
                  <a:pt x="306914" y="1183305"/>
                  <a:pt x="306914" y="1183305"/>
                  <a:pt x="306914" y="1183305"/>
                </a:cubicBezTo>
                <a:close/>
                <a:moveTo>
                  <a:pt x="975908" y="1178588"/>
                </a:moveTo>
                <a:cubicBezTo>
                  <a:pt x="975461" y="1177016"/>
                  <a:pt x="973677" y="1183305"/>
                  <a:pt x="966539" y="1183305"/>
                </a:cubicBezTo>
                <a:cubicBezTo>
                  <a:pt x="961930" y="1183305"/>
                  <a:pt x="959625" y="1183305"/>
                  <a:pt x="959625" y="1183305"/>
                </a:cubicBezTo>
                <a:lnTo>
                  <a:pt x="957320" y="1183305"/>
                </a:lnTo>
                <a:cubicBezTo>
                  <a:pt x="957320" y="1183305"/>
                  <a:pt x="957320" y="1183305"/>
                  <a:pt x="957320" y="1194846"/>
                </a:cubicBezTo>
                <a:cubicBezTo>
                  <a:pt x="957320" y="1194846"/>
                  <a:pt x="957320" y="1194846"/>
                  <a:pt x="966539" y="1183305"/>
                </a:cubicBezTo>
                <a:cubicBezTo>
                  <a:pt x="966539" y="1183305"/>
                  <a:pt x="966539" y="1183305"/>
                  <a:pt x="967729" y="1183305"/>
                </a:cubicBezTo>
                <a:lnTo>
                  <a:pt x="976056" y="1183305"/>
                </a:lnTo>
                <a:cubicBezTo>
                  <a:pt x="976056" y="1180510"/>
                  <a:pt x="976056" y="1179112"/>
                  <a:pt x="975908" y="1178588"/>
                </a:cubicBezTo>
                <a:close/>
                <a:moveTo>
                  <a:pt x="321463" y="1178588"/>
                </a:moveTo>
                <a:cubicBezTo>
                  <a:pt x="320166" y="1177016"/>
                  <a:pt x="325352" y="1183305"/>
                  <a:pt x="325352" y="1183305"/>
                </a:cubicBezTo>
                <a:cubicBezTo>
                  <a:pt x="323047" y="1180510"/>
                  <a:pt x="321895" y="1179112"/>
                  <a:pt x="321463" y="1178588"/>
                </a:cubicBezTo>
                <a:close/>
                <a:moveTo>
                  <a:pt x="1496500" y="1172125"/>
                </a:moveTo>
                <a:lnTo>
                  <a:pt x="1496500" y="1183305"/>
                </a:lnTo>
                <a:lnTo>
                  <a:pt x="1496500" y="1194846"/>
                </a:lnTo>
                <a:lnTo>
                  <a:pt x="1505719" y="1194846"/>
                </a:lnTo>
                <a:cubicBezTo>
                  <a:pt x="1505719" y="1194846"/>
                  <a:pt x="1505719" y="1194846"/>
                  <a:pt x="1514939" y="1194846"/>
                </a:cubicBezTo>
                <a:cubicBezTo>
                  <a:pt x="1514939" y="1194846"/>
                  <a:pt x="1514939" y="1194846"/>
                  <a:pt x="1514939" y="1183305"/>
                </a:cubicBezTo>
                <a:lnTo>
                  <a:pt x="1514939" y="1172125"/>
                </a:lnTo>
                <a:cubicBezTo>
                  <a:pt x="1514939" y="1172125"/>
                  <a:pt x="1505719" y="1172125"/>
                  <a:pt x="1505719" y="1183305"/>
                </a:cubicBezTo>
                <a:lnTo>
                  <a:pt x="1505719" y="1172125"/>
                </a:lnTo>
                <a:cubicBezTo>
                  <a:pt x="1505719" y="1172125"/>
                  <a:pt x="1505719" y="1183305"/>
                  <a:pt x="1496500" y="1172125"/>
                </a:cubicBezTo>
                <a:close/>
                <a:moveTo>
                  <a:pt x="1412634" y="1172125"/>
                </a:moveTo>
                <a:cubicBezTo>
                  <a:pt x="1412634" y="1183305"/>
                  <a:pt x="1412634" y="1183305"/>
                  <a:pt x="1422151" y="1183305"/>
                </a:cubicBezTo>
                <a:lnTo>
                  <a:pt x="1420961" y="1183305"/>
                </a:lnTo>
                <a:lnTo>
                  <a:pt x="1413824" y="1183305"/>
                </a:lnTo>
                <a:cubicBezTo>
                  <a:pt x="1412634" y="1183305"/>
                  <a:pt x="1412634" y="1183305"/>
                  <a:pt x="1412634" y="1183305"/>
                </a:cubicBezTo>
                <a:cubicBezTo>
                  <a:pt x="1412634" y="1183305"/>
                  <a:pt x="1412634" y="1183305"/>
                  <a:pt x="1412634" y="1194846"/>
                </a:cubicBezTo>
                <a:cubicBezTo>
                  <a:pt x="1412634" y="1194846"/>
                  <a:pt x="1412634" y="1194846"/>
                  <a:pt x="1422151" y="1194846"/>
                </a:cubicBezTo>
                <a:cubicBezTo>
                  <a:pt x="1422151" y="1194846"/>
                  <a:pt x="1422151" y="1194846"/>
                  <a:pt x="1422151" y="1183305"/>
                </a:cubicBezTo>
                <a:cubicBezTo>
                  <a:pt x="1422151" y="1183305"/>
                  <a:pt x="1422151" y="1183305"/>
                  <a:pt x="1422151" y="1172125"/>
                </a:cubicBezTo>
                <a:close/>
                <a:moveTo>
                  <a:pt x="1347802" y="1172125"/>
                </a:moveTo>
                <a:lnTo>
                  <a:pt x="1347802" y="1183305"/>
                </a:lnTo>
                <a:lnTo>
                  <a:pt x="1357021" y="1183305"/>
                </a:lnTo>
                <a:lnTo>
                  <a:pt x="1357021" y="1176841"/>
                </a:lnTo>
                <a:lnTo>
                  <a:pt x="1357021" y="1176317"/>
                </a:lnTo>
                <a:cubicBezTo>
                  <a:pt x="1357021" y="1174920"/>
                  <a:pt x="1357021" y="1172125"/>
                  <a:pt x="1357021" y="1172125"/>
                </a:cubicBezTo>
                <a:cubicBezTo>
                  <a:pt x="1366240" y="1172125"/>
                  <a:pt x="1366240" y="1183305"/>
                  <a:pt x="1366240" y="1183305"/>
                </a:cubicBezTo>
                <a:cubicBezTo>
                  <a:pt x="1366240" y="1172125"/>
                  <a:pt x="1375460" y="1172125"/>
                  <a:pt x="1375460" y="1183305"/>
                </a:cubicBezTo>
                <a:cubicBezTo>
                  <a:pt x="1375460" y="1172125"/>
                  <a:pt x="1375460" y="1183305"/>
                  <a:pt x="1375460" y="1172125"/>
                </a:cubicBezTo>
                <a:lnTo>
                  <a:pt x="1366240" y="1172125"/>
                </a:lnTo>
                <a:lnTo>
                  <a:pt x="1357021" y="1172125"/>
                </a:lnTo>
                <a:close/>
                <a:moveTo>
                  <a:pt x="1282672" y="1172125"/>
                </a:moveTo>
                <a:cubicBezTo>
                  <a:pt x="1291891" y="1172125"/>
                  <a:pt x="1291891" y="1172125"/>
                  <a:pt x="1291891" y="1183305"/>
                </a:cubicBezTo>
                <a:cubicBezTo>
                  <a:pt x="1291891" y="1183305"/>
                  <a:pt x="1291891" y="1183305"/>
                  <a:pt x="1282672" y="1183305"/>
                </a:cubicBezTo>
                <a:lnTo>
                  <a:pt x="1273155" y="1183305"/>
                </a:lnTo>
                <a:lnTo>
                  <a:pt x="1273155" y="1194846"/>
                </a:lnTo>
                <a:cubicBezTo>
                  <a:pt x="1273155" y="1194846"/>
                  <a:pt x="1273155" y="1194846"/>
                  <a:pt x="1282672" y="1206026"/>
                </a:cubicBezTo>
                <a:lnTo>
                  <a:pt x="1282672" y="1204629"/>
                </a:lnTo>
                <a:lnTo>
                  <a:pt x="1282672" y="1196243"/>
                </a:lnTo>
                <a:lnTo>
                  <a:pt x="1282672" y="1194846"/>
                </a:lnTo>
                <a:cubicBezTo>
                  <a:pt x="1282672" y="1194846"/>
                  <a:pt x="1282672" y="1194846"/>
                  <a:pt x="1291891" y="1194846"/>
                </a:cubicBezTo>
                <a:cubicBezTo>
                  <a:pt x="1291891" y="1194846"/>
                  <a:pt x="1291891" y="1194846"/>
                  <a:pt x="1291891" y="1183305"/>
                </a:cubicBezTo>
                <a:cubicBezTo>
                  <a:pt x="1291891" y="1183305"/>
                  <a:pt x="1291891" y="1183305"/>
                  <a:pt x="1291891" y="1172125"/>
                </a:cubicBezTo>
                <a:close/>
                <a:moveTo>
                  <a:pt x="1152412" y="1172125"/>
                </a:moveTo>
                <a:lnTo>
                  <a:pt x="1152412" y="1183305"/>
                </a:lnTo>
                <a:cubicBezTo>
                  <a:pt x="1152412" y="1172125"/>
                  <a:pt x="1143193" y="1183305"/>
                  <a:pt x="1143193" y="1183305"/>
                </a:cubicBezTo>
                <a:close/>
                <a:moveTo>
                  <a:pt x="1115238" y="1172125"/>
                </a:moveTo>
                <a:lnTo>
                  <a:pt x="1115238" y="1183305"/>
                </a:lnTo>
                <a:lnTo>
                  <a:pt x="1124754" y="1183305"/>
                </a:lnTo>
                <a:lnTo>
                  <a:pt x="1124754" y="1172125"/>
                </a:lnTo>
                <a:lnTo>
                  <a:pt x="1123565" y="1172125"/>
                </a:lnTo>
                <a:cubicBezTo>
                  <a:pt x="1122375" y="1172125"/>
                  <a:pt x="1119996" y="1172125"/>
                  <a:pt x="1115238" y="1172125"/>
                </a:cubicBezTo>
                <a:close/>
                <a:moveTo>
                  <a:pt x="948101" y="1172125"/>
                </a:moveTo>
                <a:lnTo>
                  <a:pt x="948101" y="1183305"/>
                </a:lnTo>
                <a:lnTo>
                  <a:pt x="957320" y="1172125"/>
                </a:lnTo>
                <a:cubicBezTo>
                  <a:pt x="957320" y="1172125"/>
                  <a:pt x="957320" y="1172125"/>
                  <a:pt x="956168" y="1172125"/>
                </a:cubicBezTo>
                <a:lnTo>
                  <a:pt x="953863" y="1172125"/>
                </a:lnTo>
                <a:lnTo>
                  <a:pt x="949253" y="1172125"/>
                </a:lnTo>
                <a:cubicBezTo>
                  <a:pt x="948101" y="1172125"/>
                  <a:pt x="948101" y="1172125"/>
                  <a:pt x="948101" y="1172125"/>
                </a:cubicBezTo>
                <a:close/>
                <a:moveTo>
                  <a:pt x="929365" y="1172125"/>
                </a:moveTo>
                <a:lnTo>
                  <a:pt x="929365" y="1183305"/>
                </a:lnTo>
                <a:cubicBezTo>
                  <a:pt x="938881" y="1183305"/>
                  <a:pt x="938881" y="1183305"/>
                  <a:pt x="938881" y="1172125"/>
                </a:cubicBezTo>
                <a:cubicBezTo>
                  <a:pt x="938881" y="1172125"/>
                  <a:pt x="938881" y="1172125"/>
                  <a:pt x="929365" y="1172125"/>
                </a:cubicBezTo>
                <a:close/>
                <a:moveTo>
                  <a:pt x="910926" y="1172125"/>
                </a:moveTo>
                <a:lnTo>
                  <a:pt x="910926" y="1183305"/>
                </a:lnTo>
                <a:lnTo>
                  <a:pt x="913231" y="1183305"/>
                </a:lnTo>
                <a:lnTo>
                  <a:pt x="920145" y="1183305"/>
                </a:lnTo>
                <a:lnTo>
                  <a:pt x="920145" y="1172125"/>
                </a:lnTo>
                <a:close/>
                <a:moveTo>
                  <a:pt x="873752" y="1172125"/>
                </a:moveTo>
                <a:lnTo>
                  <a:pt x="873752" y="1178588"/>
                </a:lnTo>
                <a:lnTo>
                  <a:pt x="873752" y="1179112"/>
                </a:lnTo>
                <a:lnTo>
                  <a:pt x="873752" y="1183305"/>
                </a:lnTo>
                <a:cubicBezTo>
                  <a:pt x="873752" y="1183305"/>
                  <a:pt x="873752" y="1183305"/>
                  <a:pt x="872599" y="1183305"/>
                </a:cubicBezTo>
                <a:lnTo>
                  <a:pt x="865685" y="1183305"/>
                </a:lnTo>
                <a:cubicBezTo>
                  <a:pt x="864532" y="1183305"/>
                  <a:pt x="864532" y="1183305"/>
                  <a:pt x="864532" y="1183305"/>
                </a:cubicBezTo>
                <a:close/>
                <a:moveTo>
                  <a:pt x="557619" y="1172125"/>
                </a:moveTo>
                <a:lnTo>
                  <a:pt x="548400" y="1183305"/>
                </a:lnTo>
                <a:cubicBezTo>
                  <a:pt x="553009" y="1183305"/>
                  <a:pt x="553009" y="1183305"/>
                  <a:pt x="551857" y="1183305"/>
                </a:cubicBezTo>
                <a:lnTo>
                  <a:pt x="557619" y="1183305"/>
                </a:lnTo>
                <a:close/>
                <a:moveTo>
                  <a:pt x="529961" y="1172125"/>
                </a:moveTo>
                <a:lnTo>
                  <a:pt x="529961" y="1183305"/>
                </a:lnTo>
                <a:cubicBezTo>
                  <a:pt x="529961" y="1172125"/>
                  <a:pt x="539180" y="1172125"/>
                  <a:pt x="539180" y="1172125"/>
                </a:cubicBezTo>
                <a:close/>
                <a:moveTo>
                  <a:pt x="492786" y="1172125"/>
                </a:moveTo>
                <a:lnTo>
                  <a:pt x="492786" y="1183305"/>
                </a:lnTo>
                <a:lnTo>
                  <a:pt x="495091" y="1183305"/>
                </a:lnTo>
                <a:lnTo>
                  <a:pt x="502006" y="1183305"/>
                </a:lnTo>
                <a:lnTo>
                  <a:pt x="507768" y="1183305"/>
                </a:lnTo>
                <a:lnTo>
                  <a:pt x="510073" y="1183305"/>
                </a:lnTo>
                <a:cubicBezTo>
                  <a:pt x="511225" y="1183305"/>
                  <a:pt x="511225" y="1183305"/>
                  <a:pt x="511225" y="1183305"/>
                </a:cubicBezTo>
                <a:cubicBezTo>
                  <a:pt x="511225" y="1183305"/>
                  <a:pt x="502006" y="1183305"/>
                  <a:pt x="502006" y="1194846"/>
                </a:cubicBezTo>
                <a:cubicBezTo>
                  <a:pt x="502006" y="1194846"/>
                  <a:pt x="502006" y="1194846"/>
                  <a:pt x="503158" y="1194846"/>
                </a:cubicBezTo>
                <a:lnTo>
                  <a:pt x="508920" y="1194846"/>
                </a:lnTo>
                <a:lnTo>
                  <a:pt x="511225" y="1194846"/>
                </a:lnTo>
                <a:lnTo>
                  <a:pt x="520444" y="1183305"/>
                </a:lnTo>
                <a:lnTo>
                  <a:pt x="511225" y="1183305"/>
                </a:lnTo>
                <a:cubicBezTo>
                  <a:pt x="511225" y="1183305"/>
                  <a:pt x="511225" y="1183305"/>
                  <a:pt x="511225" y="1172125"/>
                </a:cubicBezTo>
                <a:cubicBezTo>
                  <a:pt x="502006" y="1172125"/>
                  <a:pt x="511225" y="1172125"/>
                  <a:pt x="502006" y="1183305"/>
                </a:cubicBezTo>
                <a:lnTo>
                  <a:pt x="502006" y="1172125"/>
                </a:lnTo>
                <a:cubicBezTo>
                  <a:pt x="502006" y="1172125"/>
                  <a:pt x="502006" y="1172125"/>
                  <a:pt x="500853" y="1172125"/>
                </a:cubicBezTo>
                <a:lnTo>
                  <a:pt x="496244" y="1172125"/>
                </a:lnTo>
                <a:cubicBezTo>
                  <a:pt x="495091" y="1172125"/>
                  <a:pt x="492786" y="1172125"/>
                  <a:pt x="492786" y="1172125"/>
                </a:cubicBezTo>
                <a:close/>
                <a:moveTo>
                  <a:pt x="446095" y="1172125"/>
                </a:moveTo>
                <a:lnTo>
                  <a:pt x="446095" y="1183305"/>
                </a:lnTo>
                <a:cubicBezTo>
                  <a:pt x="455612" y="1183305"/>
                  <a:pt x="455612" y="1172125"/>
                  <a:pt x="446095" y="1172125"/>
                </a:cubicBezTo>
                <a:close/>
                <a:moveTo>
                  <a:pt x="1645198" y="1160944"/>
                </a:moveTo>
                <a:cubicBezTo>
                  <a:pt x="1645198" y="1160944"/>
                  <a:pt x="1645198" y="1160944"/>
                  <a:pt x="1645198" y="1162342"/>
                </a:cubicBezTo>
                <a:lnTo>
                  <a:pt x="1645198" y="1170727"/>
                </a:lnTo>
                <a:lnTo>
                  <a:pt x="1645198" y="1172125"/>
                </a:lnTo>
                <a:lnTo>
                  <a:pt x="1644009" y="1172125"/>
                </a:lnTo>
                <a:lnTo>
                  <a:pt x="1638061" y="1172125"/>
                </a:lnTo>
                <a:lnTo>
                  <a:pt x="1635682" y="1172125"/>
                </a:lnTo>
                <a:cubicBezTo>
                  <a:pt x="1635682" y="1172125"/>
                  <a:pt x="1635682" y="1172125"/>
                  <a:pt x="1626462" y="1172125"/>
                </a:cubicBezTo>
                <a:lnTo>
                  <a:pt x="1626462" y="1183305"/>
                </a:lnTo>
                <a:lnTo>
                  <a:pt x="1617243" y="1183305"/>
                </a:lnTo>
                <a:cubicBezTo>
                  <a:pt x="1617243" y="1183305"/>
                  <a:pt x="1617243" y="1183305"/>
                  <a:pt x="1608024" y="1183305"/>
                </a:cubicBezTo>
                <a:cubicBezTo>
                  <a:pt x="1608024" y="1194846"/>
                  <a:pt x="1608024" y="1194846"/>
                  <a:pt x="1617243" y="1194846"/>
                </a:cubicBezTo>
                <a:cubicBezTo>
                  <a:pt x="1617243" y="1194846"/>
                  <a:pt x="1617243" y="1194846"/>
                  <a:pt x="1626462" y="1194846"/>
                </a:cubicBezTo>
                <a:lnTo>
                  <a:pt x="1626462" y="1183305"/>
                </a:lnTo>
                <a:cubicBezTo>
                  <a:pt x="1626462" y="1183305"/>
                  <a:pt x="1626462" y="1183305"/>
                  <a:pt x="1635682" y="1183305"/>
                </a:cubicBezTo>
                <a:lnTo>
                  <a:pt x="1645198" y="1172125"/>
                </a:lnTo>
                <a:lnTo>
                  <a:pt x="1654418" y="1160944"/>
                </a:lnTo>
                <a:close/>
                <a:moveTo>
                  <a:pt x="1226761" y="1160944"/>
                </a:moveTo>
                <a:cubicBezTo>
                  <a:pt x="1226761" y="1160944"/>
                  <a:pt x="1226761" y="1160944"/>
                  <a:pt x="1226761" y="1162342"/>
                </a:cubicBezTo>
                <a:lnTo>
                  <a:pt x="1226761" y="1165137"/>
                </a:lnTo>
                <a:cubicBezTo>
                  <a:pt x="1226761" y="1165836"/>
                  <a:pt x="1226761" y="1166185"/>
                  <a:pt x="1226761" y="1165661"/>
                </a:cubicBezTo>
                <a:lnTo>
                  <a:pt x="1226761" y="1172125"/>
                </a:lnTo>
                <a:lnTo>
                  <a:pt x="1236278" y="1172125"/>
                </a:lnTo>
                <a:lnTo>
                  <a:pt x="1236278" y="1183305"/>
                </a:lnTo>
                <a:cubicBezTo>
                  <a:pt x="1236278" y="1172125"/>
                  <a:pt x="1245497" y="1172125"/>
                  <a:pt x="1236278" y="1172125"/>
                </a:cubicBezTo>
                <a:cubicBezTo>
                  <a:pt x="1236278" y="1160944"/>
                  <a:pt x="1226761" y="1160944"/>
                  <a:pt x="1226761" y="1160944"/>
                </a:cubicBezTo>
                <a:close/>
                <a:moveTo>
                  <a:pt x="1078063" y="1160944"/>
                </a:moveTo>
                <a:cubicBezTo>
                  <a:pt x="1078063" y="1160944"/>
                  <a:pt x="1078063" y="1172125"/>
                  <a:pt x="1068844" y="1172125"/>
                </a:cubicBezTo>
                <a:close/>
                <a:moveTo>
                  <a:pt x="864532" y="1160944"/>
                </a:moveTo>
                <a:lnTo>
                  <a:pt x="855016" y="1172125"/>
                </a:lnTo>
                <a:lnTo>
                  <a:pt x="845796" y="1172125"/>
                </a:lnTo>
                <a:lnTo>
                  <a:pt x="845796" y="1173522"/>
                </a:lnTo>
                <a:lnTo>
                  <a:pt x="845796" y="1181907"/>
                </a:lnTo>
                <a:cubicBezTo>
                  <a:pt x="845796" y="1183305"/>
                  <a:pt x="845796" y="1183305"/>
                  <a:pt x="845796" y="1183305"/>
                </a:cubicBezTo>
                <a:lnTo>
                  <a:pt x="845796" y="1194846"/>
                </a:lnTo>
                <a:lnTo>
                  <a:pt x="840034" y="1194846"/>
                </a:lnTo>
                <a:cubicBezTo>
                  <a:pt x="838882" y="1194846"/>
                  <a:pt x="836577" y="1194846"/>
                  <a:pt x="836577" y="1194846"/>
                </a:cubicBezTo>
                <a:cubicBezTo>
                  <a:pt x="827358" y="1194846"/>
                  <a:pt x="827358" y="1194846"/>
                  <a:pt x="827358" y="1206026"/>
                </a:cubicBezTo>
                <a:lnTo>
                  <a:pt x="826168" y="1206026"/>
                </a:lnTo>
                <a:cubicBezTo>
                  <a:pt x="824979" y="1206026"/>
                  <a:pt x="822600" y="1206026"/>
                  <a:pt x="817841" y="1206026"/>
                </a:cubicBezTo>
                <a:lnTo>
                  <a:pt x="808622" y="1206026"/>
                </a:lnTo>
                <a:cubicBezTo>
                  <a:pt x="799402" y="1206026"/>
                  <a:pt x="808622" y="1206026"/>
                  <a:pt x="799402" y="1217206"/>
                </a:cubicBezTo>
                <a:cubicBezTo>
                  <a:pt x="799402" y="1217206"/>
                  <a:pt x="799402" y="1217206"/>
                  <a:pt x="808622" y="1217206"/>
                </a:cubicBezTo>
                <a:cubicBezTo>
                  <a:pt x="808622" y="1217206"/>
                  <a:pt x="808622" y="1217206"/>
                  <a:pt x="808622" y="1228387"/>
                </a:cubicBezTo>
                <a:cubicBezTo>
                  <a:pt x="808622" y="1217206"/>
                  <a:pt x="808622" y="1217206"/>
                  <a:pt x="817841" y="1217206"/>
                </a:cubicBezTo>
                <a:lnTo>
                  <a:pt x="817841" y="1228387"/>
                </a:lnTo>
                <a:cubicBezTo>
                  <a:pt x="808622" y="1228387"/>
                  <a:pt x="808622" y="1228387"/>
                  <a:pt x="808622" y="1239567"/>
                </a:cubicBezTo>
                <a:cubicBezTo>
                  <a:pt x="817841" y="1239567"/>
                  <a:pt x="817841" y="1228387"/>
                  <a:pt x="817841" y="1228387"/>
                </a:cubicBezTo>
                <a:cubicBezTo>
                  <a:pt x="817841" y="1228387"/>
                  <a:pt x="817841" y="1228387"/>
                  <a:pt x="817841" y="1229784"/>
                </a:cubicBezTo>
                <a:lnTo>
                  <a:pt x="817841" y="1231182"/>
                </a:lnTo>
                <a:cubicBezTo>
                  <a:pt x="817841" y="1231182"/>
                  <a:pt x="817841" y="1233977"/>
                  <a:pt x="817841" y="1239567"/>
                </a:cubicBezTo>
                <a:lnTo>
                  <a:pt x="827358" y="1239567"/>
                </a:lnTo>
                <a:lnTo>
                  <a:pt x="827358" y="1241009"/>
                </a:lnTo>
                <a:cubicBezTo>
                  <a:pt x="827358" y="1242452"/>
                  <a:pt x="827358" y="1245337"/>
                  <a:pt x="827358" y="1251108"/>
                </a:cubicBezTo>
                <a:lnTo>
                  <a:pt x="828510" y="1251108"/>
                </a:lnTo>
                <a:lnTo>
                  <a:pt x="833120" y="1251108"/>
                </a:lnTo>
                <a:lnTo>
                  <a:pt x="835424" y="1251108"/>
                </a:lnTo>
                <a:cubicBezTo>
                  <a:pt x="836577" y="1251108"/>
                  <a:pt x="836577" y="1251108"/>
                  <a:pt x="836577" y="1251108"/>
                </a:cubicBezTo>
                <a:lnTo>
                  <a:pt x="836577" y="1239567"/>
                </a:lnTo>
                <a:lnTo>
                  <a:pt x="836577" y="1228387"/>
                </a:lnTo>
                <a:lnTo>
                  <a:pt x="835424" y="1228387"/>
                </a:lnTo>
                <a:lnTo>
                  <a:pt x="834272" y="1228387"/>
                </a:lnTo>
                <a:lnTo>
                  <a:pt x="833120" y="1228387"/>
                </a:lnTo>
                <a:lnTo>
                  <a:pt x="831967" y="1228387"/>
                </a:lnTo>
                <a:cubicBezTo>
                  <a:pt x="831967" y="1228387"/>
                  <a:pt x="831967" y="1228387"/>
                  <a:pt x="827358" y="1228387"/>
                </a:cubicBezTo>
                <a:cubicBezTo>
                  <a:pt x="827358" y="1228387"/>
                  <a:pt x="827358" y="1228387"/>
                  <a:pt x="827358" y="1226989"/>
                </a:cubicBezTo>
                <a:lnTo>
                  <a:pt x="827358" y="1217206"/>
                </a:lnTo>
                <a:cubicBezTo>
                  <a:pt x="836577" y="1217206"/>
                  <a:pt x="836577" y="1217206"/>
                  <a:pt x="836577" y="1206026"/>
                </a:cubicBezTo>
                <a:cubicBezTo>
                  <a:pt x="836577" y="1194846"/>
                  <a:pt x="845796" y="1194846"/>
                  <a:pt x="845796" y="1194846"/>
                </a:cubicBezTo>
                <a:lnTo>
                  <a:pt x="845796" y="1206026"/>
                </a:lnTo>
                <a:cubicBezTo>
                  <a:pt x="845796" y="1206026"/>
                  <a:pt x="845796" y="1206026"/>
                  <a:pt x="855016" y="1217206"/>
                </a:cubicBezTo>
                <a:lnTo>
                  <a:pt x="855016" y="1206026"/>
                </a:lnTo>
                <a:lnTo>
                  <a:pt x="855016" y="1194846"/>
                </a:lnTo>
                <a:lnTo>
                  <a:pt x="851558" y="1194846"/>
                </a:lnTo>
                <a:lnTo>
                  <a:pt x="848101" y="1194846"/>
                </a:lnTo>
                <a:lnTo>
                  <a:pt x="845796" y="1194846"/>
                </a:lnTo>
                <a:cubicBezTo>
                  <a:pt x="845796" y="1183305"/>
                  <a:pt x="855016" y="1183305"/>
                  <a:pt x="845796" y="1183305"/>
                </a:cubicBezTo>
                <a:cubicBezTo>
                  <a:pt x="845796" y="1183305"/>
                  <a:pt x="845796" y="1172125"/>
                  <a:pt x="855016" y="1172125"/>
                </a:cubicBezTo>
                <a:cubicBezTo>
                  <a:pt x="855016" y="1172125"/>
                  <a:pt x="855016" y="1172125"/>
                  <a:pt x="856205" y="1172125"/>
                </a:cubicBezTo>
                <a:lnTo>
                  <a:pt x="860964" y="1172125"/>
                </a:lnTo>
                <a:lnTo>
                  <a:pt x="864532" y="1172125"/>
                </a:lnTo>
                <a:cubicBezTo>
                  <a:pt x="855016" y="1183305"/>
                  <a:pt x="855016" y="1183305"/>
                  <a:pt x="864532" y="1183305"/>
                </a:cubicBezTo>
                <a:lnTo>
                  <a:pt x="864532" y="1193403"/>
                </a:lnTo>
                <a:lnTo>
                  <a:pt x="864532" y="1194846"/>
                </a:lnTo>
                <a:cubicBezTo>
                  <a:pt x="864532" y="1194846"/>
                  <a:pt x="864532" y="1194846"/>
                  <a:pt x="864532" y="1206026"/>
                </a:cubicBezTo>
                <a:lnTo>
                  <a:pt x="873752" y="1194846"/>
                </a:lnTo>
                <a:cubicBezTo>
                  <a:pt x="873752" y="1194846"/>
                  <a:pt x="873752" y="1194846"/>
                  <a:pt x="873752" y="1206026"/>
                </a:cubicBezTo>
                <a:cubicBezTo>
                  <a:pt x="873752" y="1206026"/>
                  <a:pt x="873752" y="1206026"/>
                  <a:pt x="882971" y="1194846"/>
                </a:cubicBezTo>
                <a:cubicBezTo>
                  <a:pt x="882971" y="1194846"/>
                  <a:pt x="882971" y="1194846"/>
                  <a:pt x="884123" y="1194846"/>
                </a:cubicBezTo>
                <a:lnTo>
                  <a:pt x="886428" y="1194846"/>
                </a:lnTo>
                <a:lnTo>
                  <a:pt x="889885" y="1194846"/>
                </a:lnTo>
                <a:lnTo>
                  <a:pt x="892190" y="1194846"/>
                </a:lnTo>
                <a:cubicBezTo>
                  <a:pt x="892190" y="1194846"/>
                  <a:pt x="892190" y="1194846"/>
                  <a:pt x="892190" y="1183305"/>
                </a:cubicBezTo>
                <a:lnTo>
                  <a:pt x="884123" y="1183305"/>
                </a:lnTo>
                <a:cubicBezTo>
                  <a:pt x="882971" y="1183305"/>
                  <a:pt x="882971" y="1183305"/>
                  <a:pt x="882971" y="1183305"/>
                </a:cubicBezTo>
                <a:lnTo>
                  <a:pt x="882971" y="1180510"/>
                </a:lnTo>
                <a:lnTo>
                  <a:pt x="882971" y="1179112"/>
                </a:lnTo>
                <a:lnTo>
                  <a:pt x="882971" y="1178588"/>
                </a:lnTo>
                <a:lnTo>
                  <a:pt x="882971" y="1172125"/>
                </a:lnTo>
                <a:lnTo>
                  <a:pt x="892190" y="1172125"/>
                </a:lnTo>
                <a:cubicBezTo>
                  <a:pt x="892190" y="1172125"/>
                  <a:pt x="894569" y="1172125"/>
                  <a:pt x="895759" y="1172125"/>
                </a:cubicBezTo>
                <a:lnTo>
                  <a:pt x="900517" y="1172125"/>
                </a:lnTo>
                <a:lnTo>
                  <a:pt x="901707" y="1172125"/>
                </a:lnTo>
                <a:lnTo>
                  <a:pt x="901707" y="1160944"/>
                </a:lnTo>
                <a:cubicBezTo>
                  <a:pt x="901707" y="1160944"/>
                  <a:pt x="901707" y="1160944"/>
                  <a:pt x="892190" y="1160944"/>
                </a:cubicBezTo>
                <a:lnTo>
                  <a:pt x="892190" y="1172125"/>
                </a:lnTo>
                <a:cubicBezTo>
                  <a:pt x="882971" y="1172125"/>
                  <a:pt x="892190" y="1160944"/>
                  <a:pt x="882971" y="1160944"/>
                </a:cubicBezTo>
                <a:cubicBezTo>
                  <a:pt x="882971" y="1160944"/>
                  <a:pt x="882971" y="1160944"/>
                  <a:pt x="873752" y="1160944"/>
                </a:cubicBezTo>
                <a:cubicBezTo>
                  <a:pt x="873752" y="1172125"/>
                  <a:pt x="873752" y="1160944"/>
                  <a:pt x="882971" y="1160944"/>
                </a:cubicBezTo>
                <a:cubicBezTo>
                  <a:pt x="882971" y="1160944"/>
                  <a:pt x="882971" y="1172125"/>
                  <a:pt x="873752" y="1172125"/>
                </a:cubicBezTo>
                <a:cubicBezTo>
                  <a:pt x="864532" y="1172125"/>
                  <a:pt x="864532" y="1183305"/>
                  <a:pt x="864532" y="1183305"/>
                </a:cubicBezTo>
                <a:cubicBezTo>
                  <a:pt x="864532" y="1183305"/>
                  <a:pt x="864532" y="1183305"/>
                  <a:pt x="864532" y="1172125"/>
                </a:cubicBezTo>
                <a:cubicBezTo>
                  <a:pt x="864532" y="1172125"/>
                  <a:pt x="864532" y="1172125"/>
                  <a:pt x="864532" y="1160944"/>
                </a:cubicBezTo>
                <a:close/>
                <a:moveTo>
                  <a:pt x="353307" y="1160944"/>
                </a:moveTo>
                <a:cubicBezTo>
                  <a:pt x="362527" y="1160944"/>
                  <a:pt x="362527" y="1172125"/>
                  <a:pt x="353307" y="1160944"/>
                </a:cubicBezTo>
                <a:close/>
                <a:moveTo>
                  <a:pt x="858822" y="1153118"/>
                </a:moveTo>
                <a:lnTo>
                  <a:pt x="858287" y="1154219"/>
                </a:lnTo>
                <a:lnTo>
                  <a:pt x="857395" y="1153957"/>
                </a:lnTo>
                <a:close/>
                <a:moveTo>
                  <a:pt x="1253564" y="1152559"/>
                </a:moveTo>
                <a:cubicBezTo>
                  <a:pt x="1252412" y="1152559"/>
                  <a:pt x="1250107" y="1155354"/>
                  <a:pt x="1245497" y="1160944"/>
                </a:cubicBezTo>
                <a:cubicBezTo>
                  <a:pt x="1245497" y="1160944"/>
                  <a:pt x="1245497" y="1160944"/>
                  <a:pt x="1254717" y="1160944"/>
                </a:cubicBezTo>
                <a:cubicBezTo>
                  <a:pt x="1254717" y="1160944"/>
                  <a:pt x="1254717" y="1163739"/>
                  <a:pt x="1254717" y="1165137"/>
                </a:cubicBezTo>
                <a:lnTo>
                  <a:pt x="1254717" y="1165661"/>
                </a:lnTo>
                <a:lnTo>
                  <a:pt x="1254717" y="1172125"/>
                </a:lnTo>
                <a:lnTo>
                  <a:pt x="1245497" y="1172125"/>
                </a:lnTo>
                <a:lnTo>
                  <a:pt x="1245497" y="1183305"/>
                </a:lnTo>
                <a:lnTo>
                  <a:pt x="1254717" y="1183305"/>
                </a:lnTo>
                <a:lnTo>
                  <a:pt x="1263936" y="1183305"/>
                </a:lnTo>
                <a:cubicBezTo>
                  <a:pt x="1263936" y="1183305"/>
                  <a:pt x="1254717" y="1172125"/>
                  <a:pt x="1254717" y="1183305"/>
                </a:cubicBezTo>
                <a:cubicBezTo>
                  <a:pt x="1254717" y="1183305"/>
                  <a:pt x="1254717" y="1183305"/>
                  <a:pt x="1254717" y="1181907"/>
                </a:cubicBezTo>
                <a:lnTo>
                  <a:pt x="1254717" y="1180510"/>
                </a:lnTo>
                <a:cubicBezTo>
                  <a:pt x="1254717" y="1180510"/>
                  <a:pt x="1254717" y="1177715"/>
                  <a:pt x="1254717" y="1172125"/>
                </a:cubicBezTo>
                <a:lnTo>
                  <a:pt x="1263936" y="1160944"/>
                </a:lnTo>
                <a:lnTo>
                  <a:pt x="1263936" y="1172125"/>
                </a:lnTo>
                <a:lnTo>
                  <a:pt x="1273155" y="1172125"/>
                </a:lnTo>
                <a:cubicBezTo>
                  <a:pt x="1273155" y="1172125"/>
                  <a:pt x="1273155" y="1172125"/>
                  <a:pt x="1273155" y="1160944"/>
                </a:cubicBezTo>
                <a:lnTo>
                  <a:pt x="1263936" y="1160944"/>
                </a:lnTo>
                <a:cubicBezTo>
                  <a:pt x="1263936" y="1160944"/>
                  <a:pt x="1263936" y="1160944"/>
                  <a:pt x="1254717" y="1160944"/>
                </a:cubicBezTo>
                <a:cubicBezTo>
                  <a:pt x="1254717" y="1155354"/>
                  <a:pt x="1254717" y="1152559"/>
                  <a:pt x="1253564" y="1152559"/>
                </a:cubicBezTo>
                <a:close/>
                <a:moveTo>
                  <a:pt x="1682373" y="1149764"/>
                </a:moveTo>
                <a:lnTo>
                  <a:pt x="1682373" y="1160944"/>
                </a:lnTo>
                <a:lnTo>
                  <a:pt x="1681184" y="1160944"/>
                </a:lnTo>
                <a:cubicBezTo>
                  <a:pt x="1682373" y="1158149"/>
                  <a:pt x="1682373" y="1155354"/>
                  <a:pt x="1682373" y="1149764"/>
                </a:cubicBezTo>
                <a:close/>
                <a:moveTo>
                  <a:pt x="1310330" y="1149764"/>
                </a:moveTo>
                <a:cubicBezTo>
                  <a:pt x="1319846" y="1149764"/>
                  <a:pt x="1319846" y="1149764"/>
                  <a:pt x="1319846" y="1160944"/>
                </a:cubicBezTo>
                <a:cubicBezTo>
                  <a:pt x="1319846" y="1160944"/>
                  <a:pt x="1319846" y="1160944"/>
                  <a:pt x="1310330" y="1160944"/>
                </a:cubicBezTo>
                <a:cubicBezTo>
                  <a:pt x="1310330" y="1160944"/>
                  <a:pt x="1310330" y="1160944"/>
                  <a:pt x="1310330" y="1172125"/>
                </a:cubicBezTo>
                <a:cubicBezTo>
                  <a:pt x="1319846" y="1172125"/>
                  <a:pt x="1319846" y="1172125"/>
                  <a:pt x="1319846" y="1160944"/>
                </a:cubicBezTo>
                <a:lnTo>
                  <a:pt x="1319846" y="1167408"/>
                </a:lnTo>
                <a:lnTo>
                  <a:pt x="1319846" y="1167932"/>
                </a:lnTo>
                <a:cubicBezTo>
                  <a:pt x="1319846" y="1169330"/>
                  <a:pt x="1319846" y="1172125"/>
                  <a:pt x="1319846" y="1172125"/>
                </a:cubicBezTo>
                <a:lnTo>
                  <a:pt x="1329066" y="1172125"/>
                </a:lnTo>
                <a:cubicBezTo>
                  <a:pt x="1329066" y="1172125"/>
                  <a:pt x="1329066" y="1172125"/>
                  <a:pt x="1329066" y="1160944"/>
                </a:cubicBezTo>
                <a:lnTo>
                  <a:pt x="1329066" y="1149764"/>
                </a:lnTo>
                <a:lnTo>
                  <a:pt x="1319846" y="1149764"/>
                </a:lnTo>
                <a:cubicBezTo>
                  <a:pt x="1319846" y="1149764"/>
                  <a:pt x="1319846" y="1149764"/>
                  <a:pt x="1310330" y="1149764"/>
                </a:cubicBezTo>
                <a:close/>
                <a:moveTo>
                  <a:pt x="1282672" y="1149764"/>
                </a:moveTo>
                <a:lnTo>
                  <a:pt x="1282672" y="1156228"/>
                </a:lnTo>
                <a:lnTo>
                  <a:pt x="1282672" y="1156752"/>
                </a:lnTo>
                <a:lnTo>
                  <a:pt x="1282672" y="1160944"/>
                </a:lnTo>
                <a:lnTo>
                  <a:pt x="1291891" y="1160944"/>
                </a:lnTo>
                <a:lnTo>
                  <a:pt x="1301110" y="1160944"/>
                </a:lnTo>
                <a:lnTo>
                  <a:pt x="1301110" y="1149764"/>
                </a:lnTo>
                <a:lnTo>
                  <a:pt x="1291891" y="1149764"/>
                </a:lnTo>
                <a:close/>
                <a:moveTo>
                  <a:pt x="1199103" y="1149764"/>
                </a:moveTo>
                <a:lnTo>
                  <a:pt x="1199103" y="1160944"/>
                </a:lnTo>
                <a:cubicBezTo>
                  <a:pt x="1189587" y="1160944"/>
                  <a:pt x="1199103" y="1149764"/>
                  <a:pt x="1199103" y="1149764"/>
                </a:cubicBezTo>
                <a:close/>
                <a:moveTo>
                  <a:pt x="1078063" y="1149764"/>
                </a:moveTo>
                <a:lnTo>
                  <a:pt x="1068844" y="1160944"/>
                </a:lnTo>
                <a:lnTo>
                  <a:pt x="1068844" y="1172125"/>
                </a:lnTo>
                <a:cubicBezTo>
                  <a:pt x="1068844" y="1172125"/>
                  <a:pt x="1071149" y="1172125"/>
                  <a:pt x="1072301" y="1172125"/>
                </a:cubicBezTo>
                <a:lnTo>
                  <a:pt x="1078063" y="1172125"/>
                </a:lnTo>
                <a:cubicBezTo>
                  <a:pt x="1068844" y="1172125"/>
                  <a:pt x="1068844" y="1172125"/>
                  <a:pt x="1068844" y="1183305"/>
                </a:cubicBezTo>
                <a:lnTo>
                  <a:pt x="1078063" y="1172125"/>
                </a:lnTo>
                <a:cubicBezTo>
                  <a:pt x="1078063" y="1172125"/>
                  <a:pt x="1078063" y="1172125"/>
                  <a:pt x="1078063" y="1160944"/>
                </a:cubicBezTo>
                <a:close/>
                <a:moveTo>
                  <a:pt x="1031669" y="1149764"/>
                </a:moveTo>
                <a:cubicBezTo>
                  <a:pt x="1031669" y="1149764"/>
                  <a:pt x="1031669" y="1149764"/>
                  <a:pt x="1022450" y="1160944"/>
                </a:cubicBezTo>
                <a:cubicBezTo>
                  <a:pt x="1022450" y="1149764"/>
                  <a:pt x="1031669" y="1149764"/>
                  <a:pt x="1031669" y="1149764"/>
                </a:cubicBezTo>
                <a:close/>
                <a:moveTo>
                  <a:pt x="910926" y="1149764"/>
                </a:moveTo>
                <a:cubicBezTo>
                  <a:pt x="910926" y="1149764"/>
                  <a:pt x="910926" y="1149764"/>
                  <a:pt x="910926" y="1160944"/>
                </a:cubicBezTo>
                <a:cubicBezTo>
                  <a:pt x="920145" y="1160944"/>
                  <a:pt x="910926" y="1160944"/>
                  <a:pt x="910926" y="1149764"/>
                </a:cubicBezTo>
                <a:close/>
                <a:moveTo>
                  <a:pt x="864532" y="1149764"/>
                </a:moveTo>
                <a:lnTo>
                  <a:pt x="858822" y="1153118"/>
                </a:lnTo>
                <a:lnTo>
                  <a:pt x="859774" y="1151162"/>
                </a:lnTo>
                <a:cubicBezTo>
                  <a:pt x="862153" y="1149764"/>
                  <a:pt x="864532" y="1149764"/>
                  <a:pt x="864532" y="1149764"/>
                </a:cubicBezTo>
                <a:close/>
                <a:moveTo>
                  <a:pt x="855016" y="1149764"/>
                </a:moveTo>
                <a:cubicBezTo>
                  <a:pt x="855016" y="1149764"/>
                  <a:pt x="855016" y="1149764"/>
                  <a:pt x="855016" y="1151162"/>
                </a:cubicBezTo>
                <a:lnTo>
                  <a:pt x="855016" y="1156228"/>
                </a:lnTo>
                <a:lnTo>
                  <a:pt x="855016" y="1156752"/>
                </a:lnTo>
                <a:lnTo>
                  <a:pt x="855016" y="1160944"/>
                </a:lnTo>
                <a:lnTo>
                  <a:pt x="858287" y="1154219"/>
                </a:lnTo>
                <a:lnTo>
                  <a:pt x="859179" y="1154481"/>
                </a:lnTo>
                <a:cubicBezTo>
                  <a:pt x="860369" y="1153957"/>
                  <a:pt x="862153" y="1152559"/>
                  <a:pt x="864532" y="1149764"/>
                </a:cubicBezTo>
                <a:lnTo>
                  <a:pt x="858584" y="1149764"/>
                </a:lnTo>
                <a:cubicBezTo>
                  <a:pt x="857395" y="1149764"/>
                  <a:pt x="855016" y="1149764"/>
                  <a:pt x="855016" y="1149764"/>
                </a:cubicBezTo>
                <a:close/>
                <a:moveTo>
                  <a:pt x="567136" y="1149764"/>
                </a:moveTo>
                <a:lnTo>
                  <a:pt x="557619" y="1160944"/>
                </a:lnTo>
                <a:lnTo>
                  <a:pt x="567136" y="1160944"/>
                </a:lnTo>
                <a:cubicBezTo>
                  <a:pt x="567136" y="1160944"/>
                  <a:pt x="567136" y="1160944"/>
                  <a:pt x="567136" y="1159547"/>
                </a:cubicBezTo>
                <a:close/>
                <a:moveTo>
                  <a:pt x="446095" y="1149764"/>
                </a:moveTo>
                <a:cubicBezTo>
                  <a:pt x="455612" y="1149764"/>
                  <a:pt x="455612" y="1149764"/>
                  <a:pt x="446095" y="1160944"/>
                </a:cubicBezTo>
                <a:cubicBezTo>
                  <a:pt x="446095" y="1160944"/>
                  <a:pt x="446095" y="1160944"/>
                  <a:pt x="455612" y="1160944"/>
                </a:cubicBezTo>
                <a:lnTo>
                  <a:pt x="455612" y="1149764"/>
                </a:lnTo>
                <a:cubicBezTo>
                  <a:pt x="450854" y="1149764"/>
                  <a:pt x="450854" y="1149764"/>
                  <a:pt x="452043" y="1149764"/>
                </a:cubicBezTo>
                <a:close/>
                <a:moveTo>
                  <a:pt x="1617243" y="1138223"/>
                </a:moveTo>
                <a:cubicBezTo>
                  <a:pt x="1617243" y="1149764"/>
                  <a:pt x="1617243" y="1138223"/>
                  <a:pt x="1617243" y="1149764"/>
                </a:cubicBezTo>
                <a:cubicBezTo>
                  <a:pt x="1617243" y="1138223"/>
                  <a:pt x="1608024" y="1149764"/>
                  <a:pt x="1608024" y="1149764"/>
                </a:cubicBezTo>
                <a:cubicBezTo>
                  <a:pt x="1608024" y="1149764"/>
                  <a:pt x="1608024" y="1149764"/>
                  <a:pt x="1617243" y="1149764"/>
                </a:cubicBezTo>
                <a:cubicBezTo>
                  <a:pt x="1617243" y="1149764"/>
                  <a:pt x="1626462" y="1149764"/>
                  <a:pt x="1617243" y="1138223"/>
                </a:cubicBezTo>
                <a:close/>
                <a:moveTo>
                  <a:pt x="1598507" y="1138223"/>
                </a:moveTo>
                <a:cubicBezTo>
                  <a:pt x="1598507" y="1138223"/>
                  <a:pt x="1598507" y="1138223"/>
                  <a:pt x="1598507" y="1149764"/>
                </a:cubicBezTo>
                <a:lnTo>
                  <a:pt x="1608024" y="1138223"/>
                </a:lnTo>
                <a:cubicBezTo>
                  <a:pt x="1608024" y="1138223"/>
                  <a:pt x="1608024" y="1138223"/>
                  <a:pt x="1606834" y="1138223"/>
                </a:cubicBezTo>
                <a:lnTo>
                  <a:pt x="1602076" y="1138223"/>
                </a:lnTo>
                <a:cubicBezTo>
                  <a:pt x="1600886" y="1138223"/>
                  <a:pt x="1598507" y="1138223"/>
                  <a:pt x="1598507" y="1138223"/>
                </a:cubicBezTo>
                <a:close/>
                <a:moveTo>
                  <a:pt x="1263936" y="1138223"/>
                </a:moveTo>
                <a:lnTo>
                  <a:pt x="1263936" y="1139666"/>
                </a:lnTo>
                <a:lnTo>
                  <a:pt x="1263936" y="1142551"/>
                </a:lnTo>
                <a:lnTo>
                  <a:pt x="1263936" y="1143092"/>
                </a:lnTo>
                <a:lnTo>
                  <a:pt x="1263936" y="1149764"/>
                </a:lnTo>
                <a:lnTo>
                  <a:pt x="1273155" y="1149764"/>
                </a:lnTo>
                <a:cubicBezTo>
                  <a:pt x="1273155" y="1138223"/>
                  <a:pt x="1273155" y="1138223"/>
                  <a:pt x="1263936" y="1138223"/>
                </a:cubicBezTo>
                <a:close/>
                <a:moveTo>
                  <a:pt x="1208323" y="1138223"/>
                </a:moveTo>
                <a:cubicBezTo>
                  <a:pt x="1208323" y="1138223"/>
                  <a:pt x="1208323" y="1138223"/>
                  <a:pt x="1208323" y="1139666"/>
                </a:cubicBezTo>
                <a:lnTo>
                  <a:pt x="1208323" y="1146879"/>
                </a:lnTo>
                <a:lnTo>
                  <a:pt x="1208323" y="1149764"/>
                </a:lnTo>
                <a:cubicBezTo>
                  <a:pt x="1208323" y="1149764"/>
                  <a:pt x="1208323" y="1149764"/>
                  <a:pt x="1208323" y="1151162"/>
                </a:cubicBezTo>
                <a:lnTo>
                  <a:pt x="1208323" y="1152559"/>
                </a:lnTo>
                <a:lnTo>
                  <a:pt x="1208323" y="1160944"/>
                </a:lnTo>
                <a:lnTo>
                  <a:pt x="1199103" y="1149764"/>
                </a:lnTo>
                <a:cubicBezTo>
                  <a:pt x="1199103" y="1149764"/>
                  <a:pt x="1199103" y="1149764"/>
                  <a:pt x="1189587" y="1149764"/>
                </a:cubicBezTo>
                <a:lnTo>
                  <a:pt x="1189587" y="1160944"/>
                </a:lnTo>
                <a:lnTo>
                  <a:pt x="1199103" y="1160944"/>
                </a:lnTo>
                <a:cubicBezTo>
                  <a:pt x="1199103" y="1160944"/>
                  <a:pt x="1199103" y="1160944"/>
                  <a:pt x="1200256" y="1160944"/>
                </a:cubicBezTo>
                <a:lnTo>
                  <a:pt x="1204865" y="1160944"/>
                </a:lnTo>
                <a:lnTo>
                  <a:pt x="1208323" y="1160944"/>
                </a:lnTo>
                <a:cubicBezTo>
                  <a:pt x="1208323" y="1172125"/>
                  <a:pt x="1217542" y="1160944"/>
                  <a:pt x="1217542" y="1172125"/>
                </a:cubicBezTo>
                <a:lnTo>
                  <a:pt x="1217542" y="1170727"/>
                </a:lnTo>
                <a:lnTo>
                  <a:pt x="1217542" y="1162342"/>
                </a:lnTo>
                <a:lnTo>
                  <a:pt x="1217542" y="1160944"/>
                </a:lnTo>
                <a:cubicBezTo>
                  <a:pt x="1217542" y="1149764"/>
                  <a:pt x="1208323" y="1160944"/>
                  <a:pt x="1208323" y="1160944"/>
                </a:cubicBezTo>
                <a:lnTo>
                  <a:pt x="1217542" y="1149764"/>
                </a:lnTo>
                <a:lnTo>
                  <a:pt x="1217542" y="1138223"/>
                </a:lnTo>
                <a:cubicBezTo>
                  <a:pt x="1217542" y="1138223"/>
                  <a:pt x="1217542" y="1138223"/>
                  <a:pt x="1208323" y="1138223"/>
                </a:cubicBezTo>
                <a:close/>
                <a:moveTo>
                  <a:pt x="1068844" y="1138223"/>
                </a:moveTo>
                <a:lnTo>
                  <a:pt x="1059624" y="1149764"/>
                </a:lnTo>
                <a:cubicBezTo>
                  <a:pt x="1059624" y="1149764"/>
                  <a:pt x="1059624" y="1149764"/>
                  <a:pt x="1060777" y="1149764"/>
                </a:cubicBezTo>
                <a:lnTo>
                  <a:pt x="1066539" y="1149764"/>
                </a:lnTo>
                <a:lnTo>
                  <a:pt x="1068844" y="1149764"/>
                </a:lnTo>
                <a:cubicBezTo>
                  <a:pt x="1078063" y="1149764"/>
                  <a:pt x="1078063" y="1138223"/>
                  <a:pt x="1078063" y="1138223"/>
                </a:cubicBezTo>
                <a:close/>
                <a:moveTo>
                  <a:pt x="929365" y="1138223"/>
                </a:moveTo>
                <a:lnTo>
                  <a:pt x="929365" y="1149764"/>
                </a:lnTo>
                <a:lnTo>
                  <a:pt x="929365" y="1160944"/>
                </a:lnTo>
                <a:cubicBezTo>
                  <a:pt x="929365" y="1149764"/>
                  <a:pt x="929365" y="1149764"/>
                  <a:pt x="938881" y="1149764"/>
                </a:cubicBezTo>
                <a:cubicBezTo>
                  <a:pt x="938881" y="1149764"/>
                  <a:pt x="938881" y="1149764"/>
                  <a:pt x="938881" y="1138223"/>
                </a:cubicBezTo>
                <a:close/>
                <a:moveTo>
                  <a:pt x="371746" y="1138223"/>
                </a:moveTo>
                <a:cubicBezTo>
                  <a:pt x="371746" y="1138223"/>
                  <a:pt x="362527" y="1138223"/>
                  <a:pt x="371746" y="1149764"/>
                </a:cubicBezTo>
                <a:close/>
                <a:moveTo>
                  <a:pt x="1486983" y="1127043"/>
                </a:moveTo>
                <a:cubicBezTo>
                  <a:pt x="1486983" y="1127043"/>
                  <a:pt x="1486983" y="1127043"/>
                  <a:pt x="1486983" y="1128440"/>
                </a:cubicBezTo>
                <a:lnTo>
                  <a:pt x="1486983" y="1136826"/>
                </a:lnTo>
                <a:lnTo>
                  <a:pt x="1486983" y="1138223"/>
                </a:lnTo>
                <a:cubicBezTo>
                  <a:pt x="1486983" y="1127043"/>
                  <a:pt x="1486983" y="1127043"/>
                  <a:pt x="1496500" y="1127043"/>
                </a:cubicBezTo>
                <a:close/>
                <a:moveTo>
                  <a:pt x="1468545" y="1127043"/>
                </a:moveTo>
                <a:lnTo>
                  <a:pt x="1468545" y="1138223"/>
                </a:lnTo>
                <a:cubicBezTo>
                  <a:pt x="1468545" y="1138223"/>
                  <a:pt x="1477764" y="1138223"/>
                  <a:pt x="1477764" y="1127043"/>
                </a:cubicBezTo>
                <a:cubicBezTo>
                  <a:pt x="1477764" y="1127043"/>
                  <a:pt x="1477764" y="1127043"/>
                  <a:pt x="1468545" y="1127043"/>
                </a:cubicBezTo>
                <a:close/>
                <a:moveTo>
                  <a:pt x="1449809" y="1127043"/>
                </a:moveTo>
                <a:lnTo>
                  <a:pt x="1449809" y="1138223"/>
                </a:lnTo>
                <a:cubicBezTo>
                  <a:pt x="1449809" y="1138223"/>
                  <a:pt x="1449809" y="1138223"/>
                  <a:pt x="1459325" y="1138223"/>
                </a:cubicBezTo>
                <a:cubicBezTo>
                  <a:pt x="1459325" y="1138223"/>
                  <a:pt x="1459325" y="1138223"/>
                  <a:pt x="1459325" y="1127043"/>
                </a:cubicBezTo>
                <a:lnTo>
                  <a:pt x="1453377" y="1127043"/>
                </a:lnTo>
                <a:cubicBezTo>
                  <a:pt x="1454567" y="1127043"/>
                  <a:pt x="1454567" y="1127043"/>
                  <a:pt x="1449809" y="1127043"/>
                </a:cubicBezTo>
                <a:close/>
                <a:moveTo>
                  <a:pt x="1217542" y="1127043"/>
                </a:moveTo>
                <a:cubicBezTo>
                  <a:pt x="1217542" y="1138223"/>
                  <a:pt x="1217542" y="1138223"/>
                  <a:pt x="1226761" y="1138223"/>
                </a:cubicBezTo>
                <a:lnTo>
                  <a:pt x="1236278" y="1138223"/>
                </a:lnTo>
                <a:lnTo>
                  <a:pt x="1245497" y="1138223"/>
                </a:lnTo>
                <a:lnTo>
                  <a:pt x="1245497" y="1136826"/>
                </a:lnTo>
                <a:lnTo>
                  <a:pt x="1245497" y="1133332"/>
                </a:lnTo>
                <a:cubicBezTo>
                  <a:pt x="1245497" y="1131934"/>
                  <a:pt x="1245497" y="1133332"/>
                  <a:pt x="1245497" y="1131934"/>
                </a:cubicBezTo>
                <a:lnTo>
                  <a:pt x="1245497" y="1128440"/>
                </a:lnTo>
                <a:cubicBezTo>
                  <a:pt x="1245497" y="1127043"/>
                  <a:pt x="1245497" y="1127043"/>
                  <a:pt x="1245497" y="1127043"/>
                </a:cubicBezTo>
                <a:lnTo>
                  <a:pt x="1236278" y="1138223"/>
                </a:lnTo>
                <a:lnTo>
                  <a:pt x="1236278" y="1127043"/>
                </a:lnTo>
                <a:cubicBezTo>
                  <a:pt x="1226761" y="1127043"/>
                  <a:pt x="1226761" y="1138223"/>
                  <a:pt x="1226761" y="1138223"/>
                </a:cubicBezTo>
                <a:lnTo>
                  <a:pt x="1226761" y="1136826"/>
                </a:lnTo>
                <a:lnTo>
                  <a:pt x="1226761" y="1134031"/>
                </a:lnTo>
                <a:cubicBezTo>
                  <a:pt x="1226761" y="1133332"/>
                  <a:pt x="1226761" y="1132982"/>
                  <a:pt x="1226761" y="1133506"/>
                </a:cubicBezTo>
                <a:lnTo>
                  <a:pt x="1226761" y="1127043"/>
                </a:lnTo>
                <a:lnTo>
                  <a:pt x="1224456" y="1127043"/>
                </a:lnTo>
                <a:cubicBezTo>
                  <a:pt x="1224457" y="1127043"/>
                  <a:pt x="1222152" y="1127043"/>
                  <a:pt x="1217542" y="1127043"/>
                </a:cubicBezTo>
                <a:close/>
                <a:moveTo>
                  <a:pt x="957320" y="1127043"/>
                </a:moveTo>
                <a:cubicBezTo>
                  <a:pt x="957320" y="1127043"/>
                  <a:pt x="957320" y="1127043"/>
                  <a:pt x="957320" y="1138223"/>
                </a:cubicBezTo>
                <a:lnTo>
                  <a:pt x="956168" y="1138223"/>
                </a:lnTo>
                <a:lnTo>
                  <a:pt x="953863" y="1138223"/>
                </a:lnTo>
                <a:lnTo>
                  <a:pt x="949253" y="1138223"/>
                </a:lnTo>
                <a:cubicBezTo>
                  <a:pt x="948101" y="1138223"/>
                  <a:pt x="948101" y="1138223"/>
                  <a:pt x="948101" y="1138223"/>
                </a:cubicBezTo>
                <a:cubicBezTo>
                  <a:pt x="948101" y="1138223"/>
                  <a:pt x="948101" y="1138223"/>
                  <a:pt x="957320" y="1127043"/>
                </a:cubicBezTo>
                <a:close/>
                <a:moveTo>
                  <a:pt x="948101" y="1127043"/>
                </a:moveTo>
                <a:lnTo>
                  <a:pt x="948101" y="1138223"/>
                </a:lnTo>
                <a:cubicBezTo>
                  <a:pt x="948101" y="1138223"/>
                  <a:pt x="948101" y="1141108"/>
                  <a:pt x="948101" y="1142551"/>
                </a:cubicBezTo>
                <a:lnTo>
                  <a:pt x="948101" y="1143092"/>
                </a:lnTo>
                <a:lnTo>
                  <a:pt x="948101" y="1148321"/>
                </a:lnTo>
                <a:cubicBezTo>
                  <a:pt x="948101" y="1149764"/>
                  <a:pt x="948101" y="1149764"/>
                  <a:pt x="948101" y="1149764"/>
                </a:cubicBezTo>
                <a:cubicBezTo>
                  <a:pt x="957320" y="1149764"/>
                  <a:pt x="957320" y="1138223"/>
                  <a:pt x="957320" y="1138223"/>
                </a:cubicBezTo>
                <a:cubicBezTo>
                  <a:pt x="966539" y="1138223"/>
                  <a:pt x="957320" y="1138223"/>
                  <a:pt x="957320" y="1127043"/>
                </a:cubicBezTo>
                <a:cubicBezTo>
                  <a:pt x="957320" y="1127043"/>
                  <a:pt x="957320" y="1127043"/>
                  <a:pt x="948101" y="1127043"/>
                </a:cubicBezTo>
                <a:close/>
                <a:moveTo>
                  <a:pt x="1542894" y="1115863"/>
                </a:moveTo>
                <a:lnTo>
                  <a:pt x="1542894" y="1127043"/>
                </a:lnTo>
                <a:lnTo>
                  <a:pt x="1552113" y="1127043"/>
                </a:lnTo>
                <a:cubicBezTo>
                  <a:pt x="1552113" y="1115863"/>
                  <a:pt x="1552113" y="1115863"/>
                  <a:pt x="1542894" y="1115863"/>
                </a:cubicBezTo>
                <a:close/>
                <a:moveTo>
                  <a:pt x="1505719" y="1115863"/>
                </a:moveTo>
                <a:lnTo>
                  <a:pt x="1505719" y="1127043"/>
                </a:lnTo>
                <a:lnTo>
                  <a:pt x="1514939" y="1127043"/>
                </a:lnTo>
                <a:lnTo>
                  <a:pt x="1514939" y="1115863"/>
                </a:lnTo>
                <a:cubicBezTo>
                  <a:pt x="1505719" y="1115863"/>
                  <a:pt x="1505719" y="1127043"/>
                  <a:pt x="1505719" y="1115863"/>
                </a:cubicBezTo>
                <a:close/>
                <a:moveTo>
                  <a:pt x="1096799" y="1115863"/>
                </a:moveTo>
                <a:cubicBezTo>
                  <a:pt x="1096799" y="1115863"/>
                  <a:pt x="1096799" y="1115863"/>
                  <a:pt x="1096799" y="1127043"/>
                </a:cubicBezTo>
                <a:lnTo>
                  <a:pt x="1106018" y="1115863"/>
                </a:lnTo>
                <a:lnTo>
                  <a:pt x="1104866" y="1115863"/>
                </a:lnTo>
                <a:lnTo>
                  <a:pt x="1100256" y="1115863"/>
                </a:lnTo>
                <a:cubicBezTo>
                  <a:pt x="1099104" y="1115863"/>
                  <a:pt x="1096799" y="1115863"/>
                  <a:pt x="1096799" y="1115863"/>
                </a:cubicBezTo>
                <a:close/>
                <a:moveTo>
                  <a:pt x="1022450" y="1115863"/>
                </a:moveTo>
                <a:cubicBezTo>
                  <a:pt x="1013231" y="1115863"/>
                  <a:pt x="1013231" y="1115863"/>
                  <a:pt x="1013231" y="1127043"/>
                </a:cubicBezTo>
                <a:cubicBezTo>
                  <a:pt x="1013231" y="1127043"/>
                  <a:pt x="1013231" y="1127043"/>
                  <a:pt x="1013231" y="1138223"/>
                </a:cubicBezTo>
                <a:lnTo>
                  <a:pt x="1022450" y="1138223"/>
                </a:lnTo>
                <a:cubicBezTo>
                  <a:pt x="1022450" y="1138223"/>
                  <a:pt x="1022450" y="1138223"/>
                  <a:pt x="1022450" y="1149764"/>
                </a:cubicBezTo>
                <a:lnTo>
                  <a:pt x="1022450" y="1160944"/>
                </a:lnTo>
                <a:lnTo>
                  <a:pt x="1031669" y="1160944"/>
                </a:lnTo>
                <a:cubicBezTo>
                  <a:pt x="1031669" y="1172125"/>
                  <a:pt x="1022450" y="1172125"/>
                  <a:pt x="1022450" y="1172125"/>
                </a:cubicBezTo>
                <a:lnTo>
                  <a:pt x="1031669" y="1172125"/>
                </a:lnTo>
                <a:lnTo>
                  <a:pt x="1031669" y="1160944"/>
                </a:lnTo>
                <a:lnTo>
                  <a:pt x="1031669" y="1159547"/>
                </a:lnTo>
                <a:cubicBezTo>
                  <a:pt x="1031669" y="1158149"/>
                  <a:pt x="1031669" y="1155354"/>
                  <a:pt x="1031669" y="1149764"/>
                </a:cubicBezTo>
                <a:cubicBezTo>
                  <a:pt x="1031669" y="1149764"/>
                  <a:pt x="1031669" y="1149764"/>
                  <a:pt x="1022450" y="1149764"/>
                </a:cubicBezTo>
                <a:cubicBezTo>
                  <a:pt x="1022450" y="1149764"/>
                  <a:pt x="1022450" y="1149764"/>
                  <a:pt x="1031669" y="1138223"/>
                </a:cubicBezTo>
                <a:lnTo>
                  <a:pt x="1037431" y="1138223"/>
                </a:lnTo>
                <a:lnTo>
                  <a:pt x="1040888" y="1138223"/>
                </a:lnTo>
                <a:lnTo>
                  <a:pt x="1040888" y="1127043"/>
                </a:lnTo>
                <a:cubicBezTo>
                  <a:pt x="1040888" y="1138223"/>
                  <a:pt x="1031669" y="1138223"/>
                  <a:pt x="1031669" y="1138223"/>
                </a:cubicBezTo>
                <a:lnTo>
                  <a:pt x="1031669" y="1127043"/>
                </a:lnTo>
                <a:cubicBezTo>
                  <a:pt x="1031669" y="1127043"/>
                  <a:pt x="1031669" y="1127043"/>
                  <a:pt x="1022450" y="1138223"/>
                </a:cubicBezTo>
                <a:lnTo>
                  <a:pt x="1022450" y="1131760"/>
                </a:lnTo>
                <a:cubicBezTo>
                  <a:pt x="1022450" y="1133332"/>
                  <a:pt x="1022450" y="1127043"/>
                  <a:pt x="1022450" y="1127043"/>
                </a:cubicBezTo>
                <a:close/>
                <a:moveTo>
                  <a:pt x="929365" y="1115863"/>
                </a:moveTo>
                <a:cubicBezTo>
                  <a:pt x="920145" y="1127043"/>
                  <a:pt x="929365" y="1127043"/>
                  <a:pt x="929365" y="1127043"/>
                </a:cubicBezTo>
                <a:lnTo>
                  <a:pt x="929365" y="1122850"/>
                </a:lnTo>
                <a:lnTo>
                  <a:pt x="929365" y="1122326"/>
                </a:lnTo>
                <a:close/>
                <a:moveTo>
                  <a:pt x="529961" y="1115863"/>
                </a:moveTo>
                <a:cubicBezTo>
                  <a:pt x="529961" y="1115863"/>
                  <a:pt x="529961" y="1115863"/>
                  <a:pt x="529961" y="1127043"/>
                </a:cubicBezTo>
                <a:lnTo>
                  <a:pt x="520444" y="1127043"/>
                </a:lnTo>
                <a:lnTo>
                  <a:pt x="520444" y="1138223"/>
                </a:lnTo>
                <a:cubicBezTo>
                  <a:pt x="520444" y="1138223"/>
                  <a:pt x="520444" y="1138223"/>
                  <a:pt x="521634" y="1138223"/>
                </a:cubicBezTo>
                <a:cubicBezTo>
                  <a:pt x="522824" y="1138223"/>
                  <a:pt x="525203" y="1138223"/>
                  <a:pt x="529961" y="1138223"/>
                </a:cubicBezTo>
                <a:cubicBezTo>
                  <a:pt x="529961" y="1138223"/>
                  <a:pt x="529961" y="1138223"/>
                  <a:pt x="529961" y="1127043"/>
                </a:cubicBezTo>
                <a:cubicBezTo>
                  <a:pt x="529961" y="1115863"/>
                  <a:pt x="529961" y="1115863"/>
                  <a:pt x="539180" y="1115863"/>
                </a:cubicBezTo>
                <a:cubicBezTo>
                  <a:pt x="539180" y="1115863"/>
                  <a:pt x="539180" y="1115863"/>
                  <a:pt x="529961" y="1115863"/>
                </a:cubicBezTo>
                <a:close/>
                <a:moveTo>
                  <a:pt x="269739" y="1115863"/>
                </a:moveTo>
                <a:cubicBezTo>
                  <a:pt x="278958" y="1127043"/>
                  <a:pt x="278958" y="1127043"/>
                  <a:pt x="269739" y="1127043"/>
                </a:cubicBezTo>
                <a:lnTo>
                  <a:pt x="269739" y="1138223"/>
                </a:lnTo>
                <a:lnTo>
                  <a:pt x="278958" y="1138223"/>
                </a:lnTo>
                <a:cubicBezTo>
                  <a:pt x="269739" y="1138223"/>
                  <a:pt x="278958" y="1138223"/>
                  <a:pt x="278958" y="1149764"/>
                </a:cubicBezTo>
                <a:cubicBezTo>
                  <a:pt x="288178" y="1160944"/>
                  <a:pt x="288178" y="1160944"/>
                  <a:pt x="288178" y="1149764"/>
                </a:cubicBezTo>
                <a:cubicBezTo>
                  <a:pt x="288178" y="1149764"/>
                  <a:pt x="288178" y="1149764"/>
                  <a:pt x="278958" y="1149764"/>
                </a:cubicBezTo>
                <a:lnTo>
                  <a:pt x="278958" y="1146879"/>
                </a:lnTo>
                <a:cubicBezTo>
                  <a:pt x="278958" y="1146879"/>
                  <a:pt x="278958" y="1143994"/>
                  <a:pt x="278958" y="1138223"/>
                </a:cubicBezTo>
                <a:cubicBezTo>
                  <a:pt x="269739" y="1138223"/>
                  <a:pt x="269739" y="1138223"/>
                  <a:pt x="269739" y="1127043"/>
                </a:cubicBezTo>
                <a:cubicBezTo>
                  <a:pt x="269739" y="1127043"/>
                  <a:pt x="269739" y="1127043"/>
                  <a:pt x="278958" y="1127043"/>
                </a:cubicBezTo>
                <a:cubicBezTo>
                  <a:pt x="278958" y="1127043"/>
                  <a:pt x="278958" y="1127043"/>
                  <a:pt x="278958" y="1115863"/>
                </a:cubicBezTo>
                <a:close/>
                <a:moveTo>
                  <a:pt x="1645198" y="1110614"/>
                </a:moveTo>
                <a:lnTo>
                  <a:pt x="1645198" y="1114465"/>
                </a:lnTo>
                <a:cubicBezTo>
                  <a:pt x="1645198" y="1115863"/>
                  <a:pt x="1645198" y="1115863"/>
                  <a:pt x="1645198" y="1115863"/>
                </a:cubicBezTo>
                <a:cubicBezTo>
                  <a:pt x="1640440" y="1115863"/>
                  <a:pt x="1638061" y="1115863"/>
                  <a:pt x="1639213" y="1114465"/>
                </a:cubicBezTo>
                <a:close/>
                <a:moveTo>
                  <a:pt x="1403415" y="1104682"/>
                </a:moveTo>
                <a:lnTo>
                  <a:pt x="1403415" y="1115863"/>
                </a:lnTo>
                <a:lnTo>
                  <a:pt x="1403415" y="1117260"/>
                </a:lnTo>
                <a:cubicBezTo>
                  <a:pt x="1403415" y="1118658"/>
                  <a:pt x="1403415" y="1121453"/>
                  <a:pt x="1403415" y="1127043"/>
                </a:cubicBezTo>
                <a:cubicBezTo>
                  <a:pt x="1403415" y="1127043"/>
                  <a:pt x="1403415" y="1127043"/>
                  <a:pt x="1403415" y="1138223"/>
                </a:cubicBezTo>
                <a:cubicBezTo>
                  <a:pt x="1403415" y="1138223"/>
                  <a:pt x="1403415" y="1138223"/>
                  <a:pt x="1412634" y="1138223"/>
                </a:cubicBezTo>
                <a:lnTo>
                  <a:pt x="1412634" y="1127043"/>
                </a:lnTo>
                <a:cubicBezTo>
                  <a:pt x="1412634" y="1127043"/>
                  <a:pt x="1412634" y="1127043"/>
                  <a:pt x="1422151" y="1127043"/>
                </a:cubicBezTo>
                <a:lnTo>
                  <a:pt x="1431370" y="1115863"/>
                </a:lnTo>
                <a:lnTo>
                  <a:pt x="1431370" y="1127043"/>
                </a:lnTo>
                <a:cubicBezTo>
                  <a:pt x="1422151" y="1138223"/>
                  <a:pt x="1431370" y="1127043"/>
                  <a:pt x="1431370" y="1127043"/>
                </a:cubicBezTo>
                <a:cubicBezTo>
                  <a:pt x="1431370" y="1132633"/>
                  <a:pt x="1431370" y="1135428"/>
                  <a:pt x="1431370" y="1135428"/>
                </a:cubicBezTo>
                <a:lnTo>
                  <a:pt x="1431370" y="1138223"/>
                </a:lnTo>
                <a:cubicBezTo>
                  <a:pt x="1431370" y="1138223"/>
                  <a:pt x="1431370" y="1138223"/>
                  <a:pt x="1440589" y="1138223"/>
                </a:cubicBezTo>
                <a:lnTo>
                  <a:pt x="1440589" y="1127043"/>
                </a:lnTo>
                <a:cubicBezTo>
                  <a:pt x="1440589" y="1127043"/>
                  <a:pt x="1440589" y="1127043"/>
                  <a:pt x="1440589" y="1115863"/>
                </a:cubicBezTo>
                <a:lnTo>
                  <a:pt x="1431370" y="1115863"/>
                </a:lnTo>
                <a:cubicBezTo>
                  <a:pt x="1431370" y="1115863"/>
                  <a:pt x="1431370" y="1115863"/>
                  <a:pt x="1422151" y="1115863"/>
                </a:cubicBezTo>
                <a:cubicBezTo>
                  <a:pt x="1422151" y="1127043"/>
                  <a:pt x="1422151" y="1115863"/>
                  <a:pt x="1422151" y="1127043"/>
                </a:cubicBezTo>
                <a:cubicBezTo>
                  <a:pt x="1412634" y="1127043"/>
                  <a:pt x="1412634" y="1115863"/>
                  <a:pt x="1412634" y="1127043"/>
                </a:cubicBezTo>
                <a:lnTo>
                  <a:pt x="1412634" y="1115863"/>
                </a:lnTo>
                <a:cubicBezTo>
                  <a:pt x="1412634" y="1104682"/>
                  <a:pt x="1412634" y="1115863"/>
                  <a:pt x="1412634" y="1104682"/>
                </a:cubicBezTo>
                <a:cubicBezTo>
                  <a:pt x="1412634" y="1104682"/>
                  <a:pt x="1412634" y="1104682"/>
                  <a:pt x="1403415" y="1104682"/>
                </a:cubicBezTo>
                <a:close/>
                <a:moveTo>
                  <a:pt x="1329066" y="1104682"/>
                </a:moveTo>
                <a:cubicBezTo>
                  <a:pt x="1329066" y="1104682"/>
                  <a:pt x="1329066" y="1104682"/>
                  <a:pt x="1338285" y="1104682"/>
                </a:cubicBezTo>
                <a:lnTo>
                  <a:pt x="1338285" y="1115863"/>
                </a:lnTo>
                <a:lnTo>
                  <a:pt x="1329066" y="1115863"/>
                </a:lnTo>
                <a:cubicBezTo>
                  <a:pt x="1329066" y="1115863"/>
                  <a:pt x="1329066" y="1115863"/>
                  <a:pt x="1329066" y="1104682"/>
                </a:cubicBezTo>
                <a:close/>
                <a:moveTo>
                  <a:pt x="241784" y="1104682"/>
                </a:moveTo>
                <a:lnTo>
                  <a:pt x="241784" y="1115863"/>
                </a:lnTo>
                <a:cubicBezTo>
                  <a:pt x="241784" y="1115863"/>
                  <a:pt x="241784" y="1115863"/>
                  <a:pt x="241784" y="1127043"/>
                </a:cubicBezTo>
                <a:lnTo>
                  <a:pt x="251003" y="1127043"/>
                </a:lnTo>
                <a:cubicBezTo>
                  <a:pt x="241784" y="1127043"/>
                  <a:pt x="241784" y="1127043"/>
                  <a:pt x="241784" y="1138223"/>
                </a:cubicBezTo>
                <a:cubicBezTo>
                  <a:pt x="241784" y="1138223"/>
                  <a:pt x="241784" y="1138223"/>
                  <a:pt x="251003" y="1138223"/>
                </a:cubicBezTo>
                <a:cubicBezTo>
                  <a:pt x="251003" y="1138223"/>
                  <a:pt x="251003" y="1127043"/>
                  <a:pt x="260222" y="1138223"/>
                </a:cubicBezTo>
                <a:cubicBezTo>
                  <a:pt x="260222" y="1138223"/>
                  <a:pt x="260222" y="1138223"/>
                  <a:pt x="260222" y="1127043"/>
                </a:cubicBezTo>
                <a:lnTo>
                  <a:pt x="251003" y="1127043"/>
                </a:lnTo>
                <a:lnTo>
                  <a:pt x="251003" y="1124248"/>
                </a:lnTo>
                <a:cubicBezTo>
                  <a:pt x="251003" y="1124248"/>
                  <a:pt x="251003" y="1121453"/>
                  <a:pt x="251003" y="1115863"/>
                </a:cubicBezTo>
                <a:lnTo>
                  <a:pt x="251003" y="1109399"/>
                </a:lnTo>
                <a:lnTo>
                  <a:pt x="251003" y="1108875"/>
                </a:lnTo>
                <a:lnTo>
                  <a:pt x="251003" y="1104682"/>
                </a:lnTo>
                <a:cubicBezTo>
                  <a:pt x="251003" y="1104682"/>
                  <a:pt x="251003" y="1104682"/>
                  <a:pt x="249851" y="1104682"/>
                </a:cubicBezTo>
                <a:cubicBezTo>
                  <a:pt x="248698" y="1104682"/>
                  <a:pt x="246394" y="1104682"/>
                  <a:pt x="241784" y="1104682"/>
                </a:cubicBezTo>
                <a:close/>
                <a:moveTo>
                  <a:pt x="1561332" y="1093142"/>
                </a:moveTo>
                <a:lnTo>
                  <a:pt x="1561332" y="1099814"/>
                </a:lnTo>
                <a:cubicBezTo>
                  <a:pt x="1561332" y="1099273"/>
                  <a:pt x="1561332" y="1099633"/>
                  <a:pt x="1561332" y="1100355"/>
                </a:cubicBezTo>
                <a:lnTo>
                  <a:pt x="1561332" y="1103240"/>
                </a:lnTo>
                <a:cubicBezTo>
                  <a:pt x="1561332" y="1104682"/>
                  <a:pt x="1561332" y="1104682"/>
                  <a:pt x="1561332" y="1104682"/>
                </a:cubicBezTo>
                <a:cubicBezTo>
                  <a:pt x="1561332" y="1104682"/>
                  <a:pt x="1561332" y="1104682"/>
                  <a:pt x="1552113" y="1104682"/>
                </a:cubicBezTo>
                <a:lnTo>
                  <a:pt x="1552113" y="1115863"/>
                </a:lnTo>
                <a:lnTo>
                  <a:pt x="1561332" y="1115863"/>
                </a:lnTo>
                <a:cubicBezTo>
                  <a:pt x="1561332" y="1115863"/>
                  <a:pt x="1561332" y="1115863"/>
                  <a:pt x="1570849" y="1115863"/>
                </a:cubicBezTo>
                <a:lnTo>
                  <a:pt x="1570849" y="1104682"/>
                </a:lnTo>
                <a:lnTo>
                  <a:pt x="1570849" y="1093142"/>
                </a:lnTo>
                <a:cubicBezTo>
                  <a:pt x="1570849" y="1093142"/>
                  <a:pt x="1570849" y="1093142"/>
                  <a:pt x="1561332" y="1093142"/>
                </a:cubicBezTo>
                <a:close/>
                <a:moveTo>
                  <a:pt x="1096799" y="1093142"/>
                </a:moveTo>
                <a:cubicBezTo>
                  <a:pt x="1096799" y="1093142"/>
                  <a:pt x="1096799" y="1093142"/>
                  <a:pt x="1096799" y="1104682"/>
                </a:cubicBezTo>
                <a:cubicBezTo>
                  <a:pt x="1096799" y="1104682"/>
                  <a:pt x="1096799" y="1104682"/>
                  <a:pt x="1097952" y="1104682"/>
                </a:cubicBezTo>
                <a:lnTo>
                  <a:pt x="1101409" y="1104682"/>
                </a:lnTo>
                <a:lnTo>
                  <a:pt x="1104866" y="1104682"/>
                </a:lnTo>
                <a:lnTo>
                  <a:pt x="1106018" y="1104682"/>
                </a:lnTo>
                <a:cubicBezTo>
                  <a:pt x="1106018" y="1093142"/>
                  <a:pt x="1106018" y="1093142"/>
                  <a:pt x="1096799" y="1093142"/>
                </a:cubicBezTo>
                <a:close/>
                <a:moveTo>
                  <a:pt x="1059624" y="1093142"/>
                </a:moveTo>
                <a:lnTo>
                  <a:pt x="1059624" y="1104682"/>
                </a:lnTo>
                <a:cubicBezTo>
                  <a:pt x="1068844" y="1104682"/>
                  <a:pt x="1059624" y="1104682"/>
                  <a:pt x="1068844" y="1104682"/>
                </a:cubicBezTo>
                <a:lnTo>
                  <a:pt x="1068844" y="1093142"/>
                </a:lnTo>
                <a:close/>
                <a:moveTo>
                  <a:pt x="176654" y="1093142"/>
                </a:moveTo>
                <a:cubicBezTo>
                  <a:pt x="176654" y="1104682"/>
                  <a:pt x="185873" y="1104682"/>
                  <a:pt x="185873" y="1104682"/>
                </a:cubicBezTo>
                <a:lnTo>
                  <a:pt x="176654" y="1104682"/>
                </a:lnTo>
                <a:close/>
                <a:moveTo>
                  <a:pt x="1403415" y="1081961"/>
                </a:moveTo>
                <a:lnTo>
                  <a:pt x="1394196" y="1093142"/>
                </a:lnTo>
                <a:lnTo>
                  <a:pt x="1403415" y="1093142"/>
                </a:lnTo>
                <a:cubicBezTo>
                  <a:pt x="1403415" y="1093142"/>
                  <a:pt x="1403415" y="1093142"/>
                  <a:pt x="1412634" y="1093142"/>
                </a:cubicBezTo>
                <a:cubicBezTo>
                  <a:pt x="1412634" y="1093142"/>
                  <a:pt x="1412634" y="1090346"/>
                  <a:pt x="1412634" y="1088949"/>
                </a:cubicBezTo>
                <a:lnTo>
                  <a:pt x="1412634" y="1088425"/>
                </a:lnTo>
                <a:lnTo>
                  <a:pt x="1412634" y="1081961"/>
                </a:lnTo>
                <a:cubicBezTo>
                  <a:pt x="1412634" y="1093142"/>
                  <a:pt x="1412634" y="1093142"/>
                  <a:pt x="1403415" y="1093142"/>
                </a:cubicBezTo>
                <a:close/>
                <a:moveTo>
                  <a:pt x="1319846" y="1081961"/>
                </a:moveTo>
                <a:lnTo>
                  <a:pt x="1319846" y="1093142"/>
                </a:lnTo>
                <a:lnTo>
                  <a:pt x="1319846" y="1104682"/>
                </a:lnTo>
                <a:lnTo>
                  <a:pt x="1319846" y="1115863"/>
                </a:lnTo>
                <a:cubicBezTo>
                  <a:pt x="1319846" y="1104682"/>
                  <a:pt x="1319846" y="1115863"/>
                  <a:pt x="1310330" y="1115863"/>
                </a:cubicBezTo>
                <a:cubicBezTo>
                  <a:pt x="1310330" y="1115863"/>
                  <a:pt x="1310330" y="1115863"/>
                  <a:pt x="1319846" y="1115863"/>
                </a:cubicBezTo>
                <a:cubicBezTo>
                  <a:pt x="1329066" y="1115863"/>
                  <a:pt x="1329066" y="1104682"/>
                  <a:pt x="1329066" y="1115863"/>
                </a:cubicBezTo>
                <a:cubicBezTo>
                  <a:pt x="1329066" y="1115863"/>
                  <a:pt x="1329066" y="1127043"/>
                  <a:pt x="1338285" y="1115863"/>
                </a:cubicBezTo>
                <a:lnTo>
                  <a:pt x="1347802" y="1115863"/>
                </a:lnTo>
                <a:lnTo>
                  <a:pt x="1357021" y="1115863"/>
                </a:lnTo>
                <a:lnTo>
                  <a:pt x="1366240" y="1115863"/>
                </a:lnTo>
                <a:cubicBezTo>
                  <a:pt x="1366240" y="1115863"/>
                  <a:pt x="1366240" y="1115863"/>
                  <a:pt x="1366240" y="1127043"/>
                </a:cubicBezTo>
                <a:cubicBezTo>
                  <a:pt x="1366240" y="1127043"/>
                  <a:pt x="1375460" y="1127043"/>
                  <a:pt x="1375460" y="1115863"/>
                </a:cubicBezTo>
                <a:lnTo>
                  <a:pt x="1375460" y="1127043"/>
                </a:lnTo>
                <a:lnTo>
                  <a:pt x="1384976" y="1127043"/>
                </a:lnTo>
                <a:cubicBezTo>
                  <a:pt x="1384976" y="1127043"/>
                  <a:pt x="1384976" y="1127043"/>
                  <a:pt x="1394196" y="1127043"/>
                </a:cubicBezTo>
                <a:lnTo>
                  <a:pt x="1394196" y="1120579"/>
                </a:lnTo>
                <a:cubicBezTo>
                  <a:pt x="1394196" y="1122152"/>
                  <a:pt x="1394196" y="1115863"/>
                  <a:pt x="1394196" y="1115863"/>
                </a:cubicBezTo>
                <a:lnTo>
                  <a:pt x="1388434" y="1115863"/>
                </a:lnTo>
                <a:cubicBezTo>
                  <a:pt x="1389586" y="1115863"/>
                  <a:pt x="1389586" y="1115863"/>
                  <a:pt x="1384976" y="1115863"/>
                </a:cubicBezTo>
                <a:lnTo>
                  <a:pt x="1384976" y="1104682"/>
                </a:lnTo>
                <a:cubicBezTo>
                  <a:pt x="1384976" y="1104682"/>
                  <a:pt x="1384976" y="1104682"/>
                  <a:pt x="1375460" y="1104682"/>
                </a:cubicBezTo>
                <a:lnTo>
                  <a:pt x="1366240" y="1104682"/>
                </a:lnTo>
                <a:lnTo>
                  <a:pt x="1366240" y="1093142"/>
                </a:lnTo>
                <a:lnTo>
                  <a:pt x="1357021" y="1093142"/>
                </a:lnTo>
                <a:lnTo>
                  <a:pt x="1357021" y="1103240"/>
                </a:lnTo>
                <a:lnTo>
                  <a:pt x="1357021" y="1104682"/>
                </a:lnTo>
                <a:lnTo>
                  <a:pt x="1348954" y="1104682"/>
                </a:lnTo>
                <a:cubicBezTo>
                  <a:pt x="1347802" y="1104682"/>
                  <a:pt x="1347802" y="1104682"/>
                  <a:pt x="1347802" y="1104682"/>
                </a:cubicBezTo>
                <a:lnTo>
                  <a:pt x="1338285" y="1104682"/>
                </a:lnTo>
                <a:cubicBezTo>
                  <a:pt x="1338285" y="1104682"/>
                  <a:pt x="1338285" y="1104682"/>
                  <a:pt x="1338285" y="1103240"/>
                </a:cubicBezTo>
                <a:lnTo>
                  <a:pt x="1338285" y="1101797"/>
                </a:lnTo>
                <a:cubicBezTo>
                  <a:pt x="1338285" y="1101797"/>
                  <a:pt x="1338285" y="1098912"/>
                  <a:pt x="1338285" y="1093142"/>
                </a:cubicBezTo>
                <a:lnTo>
                  <a:pt x="1329066" y="1093142"/>
                </a:lnTo>
                <a:lnTo>
                  <a:pt x="1319846" y="1093142"/>
                </a:lnTo>
                <a:cubicBezTo>
                  <a:pt x="1319846" y="1093142"/>
                  <a:pt x="1329066" y="1093142"/>
                  <a:pt x="1329066" y="1081961"/>
                </a:cubicBezTo>
                <a:close/>
                <a:moveTo>
                  <a:pt x="1115238" y="1081961"/>
                </a:moveTo>
                <a:cubicBezTo>
                  <a:pt x="1115238" y="1081961"/>
                  <a:pt x="1115238" y="1081961"/>
                  <a:pt x="1115238" y="1093142"/>
                </a:cubicBezTo>
                <a:lnTo>
                  <a:pt x="1124754" y="1093142"/>
                </a:lnTo>
                <a:lnTo>
                  <a:pt x="1124754" y="1081961"/>
                </a:lnTo>
                <a:cubicBezTo>
                  <a:pt x="1133974" y="1081961"/>
                  <a:pt x="1124754" y="1081961"/>
                  <a:pt x="1133974" y="1093142"/>
                </a:cubicBezTo>
                <a:cubicBezTo>
                  <a:pt x="1133974" y="1093142"/>
                  <a:pt x="1133974" y="1093142"/>
                  <a:pt x="1135126" y="1093142"/>
                </a:cubicBezTo>
                <a:cubicBezTo>
                  <a:pt x="1136278" y="1093142"/>
                  <a:pt x="1138583" y="1093142"/>
                  <a:pt x="1143193" y="1093142"/>
                </a:cubicBezTo>
                <a:lnTo>
                  <a:pt x="1143193" y="1104682"/>
                </a:lnTo>
                <a:lnTo>
                  <a:pt x="1152412" y="1104682"/>
                </a:lnTo>
                <a:cubicBezTo>
                  <a:pt x="1152412" y="1104682"/>
                  <a:pt x="1152412" y="1104682"/>
                  <a:pt x="1152412" y="1115863"/>
                </a:cubicBezTo>
                <a:lnTo>
                  <a:pt x="1152412" y="1117260"/>
                </a:lnTo>
                <a:lnTo>
                  <a:pt x="1152412" y="1127043"/>
                </a:lnTo>
                <a:lnTo>
                  <a:pt x="1161929" y="1127043"/>
                </a:lnTo>
                <a:lnTo>
                  <a:pt x="1161929" y="1115863"/>
                </a:lnTo>
                <a:cubicBezTo>
                  <a:pt x="1161929" y="1115863"/>
                  <a:pt x="1161929" y="1115863"/>
                  <a:pt x="1171148" y="1115863"/>
                </a:cubicBezTo>
                <a:cubicBezTo>
                  <a:pt x="1171148" y="1115863"/>
                  <a:pt x="1171148" y="1115863"/>
                  <a:pt x="1171148" y="1117260"/>
                </a:cubicBezTo>
                <a:lnTo>
                  <a:pt x="1171148" y="1125645"/>
                </a:lnTo>
                <a:lnTo>
                  <a:pt x="1171148" y="1127043"/>
                </a:lnTo>
                <a:lnTo>
                  <a:pt x="1171148" y="1138223"/>
                </a:lnTo>
                <a:cubicBezTo>
                  <a:pt x="1171148" y="1138223"/>
                  <a:pt x="1171148" y="1149764"/>
                  <a:pt x="1161929" y="1138223"/>
                </a:cubicBezTo>
                <a:cubicBezTo>
                  <a:pt x="1161929" y="1138223"/>
                  <a:pt x="1161929" y="1138223"/>
                  <a:pt x="1152412" y="1138223"/>
                </a:cubicBezTo>
                <a:lnTo>
                  <a:pt x="1143193" y="1138223"/>
                </a:lnTo>
                <a:lnTo>
                  <a:pt x="1143193" y="1129838"/>
                </a:lnTo>
                <a:lnTo>
                  <a:pt x="1143193" y="1127043"/>
                </a:lnTo>
                <a:lnTo>
                  <a:pt x="1133974" y="1127043"/>
                </a:lnTo>
                <a:cubicBezTo>
                  <a:pt x="1133974" y="1127043"/>
                  <a:pt x="1133974" y="1138223"/>
                  <a:pt x="1143193" y="1127043"/>
                </a:cubicBezTo>
                <a:cubicBezTo>
                  <a:pt x="1143193" y="1138223"/>
                  <a:pt x="1133974" y="1138223"/>
                  <a:pt x="1133974" y="1138223"/>
                </a:cubicBezTo>
                <a:lnTo>
                  <a:pt x="1136279" y="1138223"/>
                </a:lnTo>
                <a:cubicBezTo>
                  <a:pt x="1136278" y="1138223"/>
                  <a:pt x="1138583" y="1138223"/>
                  <a:pt x="1143193" y="1138223"/>
                </a:cubicBezTo>
                <a:cubicBezTo>
                  <a:pt x="1143193" y="1149764"/>
                  <a:pt x="1143193" y="1149764"/>
                  <a:pt x="1152412" y="1138223"/>
                </a:cubicBezTo>
                <a:cubicBezTo>
                  <a:pt x="1152412" y="1138223"/>
                  <a:pt x="1152412" y="1138223"/>
                  <a:pt x="1152412" y="1149764"/>
                </a:cubicBezTo>
                <a:cubicBezTo>
                  <a:pt x="1152412" y="1149764"/>
                  <a:pt x="1152412" y="1138223"/>
                  <a:pt x="1161929" y="1138223"/>
                </a:cubicBezTo>
                <a:lnTo>
                  <a:pt x="1161929" y="1139666"/>
                </a:lnTo>
                <a:lnTo>
                  <a:pt x="1161929" y="1149764"/>
                </a:lnTo>
                <a:lnTo>
                  <a:pt x="1171148" y="1149764"/>
                </a:lnTo>
                <a:lnTo>
                  <a:pt x="1171148" y="1138223"/>
                </a:lnTo>
                <a:lnTo>
                  <a:pt x="1180367" y="1138223"/>
                </a:lnTo>
                <a:lnTo>
                  <a:pt x="1189587" y="1138223"/>
                </a:lnTo>
                <a:cubicBezTo>
                  <a:pt x="1180367" y="1138223"/>
                  <a:pt x="1180367" y="1138223"/>
                  <a:pt x="1180367" y="1127043"/>
                </a:cubicBezTo>
                <a:lnTo>
                  <a:pt x="1171148" y="1127043"/>
                </a:lnTo>
                <a:cubicBezTo>
                  <a:pt x="1171148" y="1127043"/>
                  <a:pt x="1180367" y="1127043"/>
                  <a:pt x="1180367" y="1115863"/>
                </a:cubicBezTo>
                <a:cubicBezTo>
                  <a:pt x="1180367" y="1115863"/>
                  <a:pt x="1189587" y="1127043"/>
                  <a:pt x="1189587" y="1115863"/>
                </a:cubicBezTo>
                <a:lnTo>
                  <a:pt x="1180367" y="1115863"/>
                </a:lnTo>
                <a:lnTo>
                  <a:pt x="1180367" y="1104682"/>
                </a:lnTo>
                <a:lnTo>
                  <a:pt x="1189587" y="1104682"/>
                </a:lnTo>
                <a:cubicBezTo>
                  <a:pt x="1189587" y="1104682"/>
                  <a:pt x="1189587" y="1104682"/>
                  <a:pt x="1189587" y="1093142"/>
                </a:cubicBezTo>
                <a:cubicBezTo>
                  <a:pt x="1180367" y="1104682"/>
                  <a:pt x="1180367" y="1104682"/>
                  <a:pt x="1180367" y="1093142"/>
                </a:cubicBezTo>
                <a:lnTo>
                  <a:pt x="1180367" y="1104682"/>
                </a:lnTo>
                <a:cubicBezTo>
                  <a:pt x="1180367" y="1104682"/>
                  <a:pt x="1180367" y="1104682"/>
                  <a:pt x="1171148" y="1115863"/>
                </a:cubicBezTo>
                <a:lnTo>
                  <a:pt x="1171148" y="1114465"/>
                </a:lnTo>
                <a:cubicBezTo>
                  <a:pt x="1171148" y="1113068"/>
                  <a:pt x="1171148" y="1110272"/>
                  <a:pt x="1171148" y="1104682"/>
                </a:cubicBezTo>
                <a:cubicBezTo>
                  <a:pt x="1161929" y="1104682"/>
                  <a:pt x="1171148" y="1093142"/>
                  <a:pt x="1161929" y="1104682"/>
                </a:cubicBezTo>
                <a:lnTo>
                  <a:pt x="1161929" y="1093142"/>
                </a:lnTo>
                <a:cubicBezTo>
                  <a:pt x="1152412" y="1093142"/>
                  <a:pt x="1152412" y="1093142"/>
                  <a:pt x="1152412" y="1104682"/>
                </a:cubicBezTo>
                <a:lnTo>
                  <a:pt x="1152412" y="1093142"/>
                </a:lnTo>
                <a:lnTo>
                  <a:pt x="1148955" y="1093142"/>
                </a:lnTo>
                <a:lnTo>
                  <a:pt x="1143193" y="1093142"/>
                </a:lnTo>
                <a:cubicBezTo>
                  <a:pt x="1143193" y="1093142"/>
                  <a:pt x="1133974" y="1093142"/>
                  <a:pt x="1133974" y="1081961"/>
                </a:cubicBezTo>
                <a:cubicBezTo>
                  <a:pt x="1124754" y="1081961"/>
                  <a:pt x="1124754" y="1081961"/>
                  <a:pt x="1124754" y="1081961"/>
                </a:cubicBezTo>
                <a:lnTo>
                  <a:pt x="1116427" y="1081961"/>
                </a:lnTo>
                <a:cubicBezTo>
                  <a:pt x="1115238" y="1081961"/>
                  <a:pt x="1115238" y="1081961"/>
                  <a:pt x="1115238" y="1081961"/>
                </a:cubicBezTo>
                <a:close/>
                <a:moveTo>
                  <a:pt x="1064954" y="1077245"/>
                </a:moveTo>
                <a:cubicBezTo>
                  <a:pt x="1063658" y="1077769"/>
                  <a:pt x="1061929" y="1079166"/>
                  <a:pt x="1059624" y="1081961"/>
                </a:cubicBezTo>
                <a:cubicBezTo>
                  <a:pt x="1059624" y="1081961"/>
                  <a:pt x="1059624" y="1081961"/>
                  <a:pt x="1050405" y="1081961"/>
                </a:cubicBezTo>
                <a:lnTo>
                  <a:pt x="1050405" y="1093142"/>
                </a:lnTo>
                <a:cubicBezTo>
                  <a:pt x="1050405" y="1093142"/>
                  <a:pt x="1059624" y="1093142"/>
                  <a:pt x="1059624" y="1081961"/>
                </a:cubicBezTo>
                <a:lnTo>
                  <a:pt x="1068844" y="1081961"/>
                </a:lnTo>
                <a:cubicBezTo>
                  <a:pt x="1068844" y="1081961"/>
                  <a:pt x="1068844" y="1075672"/>
                  <a:pt x="1064954" y="1077245"/>
                </a:cubicBezTo>
                <a:close/>
                <a:moveTo>
                  <a:pt x="1598507" y="1070781"/>
                </a:moveTo>
                <a:cubicBezTo>
                  <a:pt x="1589288" y="1070781"/>
                  <a:pt x="1598507" y="1081961"/>
                  <a:pt x="1589288" y="1081961"/>
                </a:cubicBezTo>
                <a:lnTo>
                  <a:pt x="1580068" y="1081961"/>
                </a:lnTo>
                <a:cubicBezTo>
                  <a:pt x="1580068" y="1081961"/>
                  <a:pt x="1580068" y="1081961"/>
                  <a:pt x="1580068" y="1093142"/>
                </a:cubicBezTo>
                <a:lnTo>
                  <a:pt x="1580068" y="1096027"/>
                </a:lnTo>
                <a:cubicBezTo>
                  <a:pt x="1580068" y="1096027"/>
                  <a:pt x="1580068" y="1098912"/>
                  <a:pt x="1580068" y="1104682"/>
                </a:cubicBezTo>
                <a:lnTo>
                  <a:pt x="1589288" y="1104682"/>
                </a:lnTo>
                <a:cubicBezTo>
                  <a:pt x="1589288" y="1093142"/>
                  <a:pt x="1580068" y="1093142"/>
                  <a:pt x="1589288" y="1093142"/>
                </a:cubicBezTo>
                <a:lnTo>
                  <a:pt x="1589288" y="1081961"/>
                </a:lnTo>
                <a:cubicBezTo>
                  <a:pt x="1598507" y="1081961"/>
                  <a:pt x="1598507" y="1081961"/>
                  <a:pt x="1598507" y="1093142"/>
                </a:cubicBezTo>
                <a:lnTo>
                  <a:pt x="1598507" y="1081961"/>
                </a:lnTo>
                <a:close/>
                <a:moveTo>
                  <a:pt x="1552113" y="1070781"/>
                </a:moveTo>
                <a:cubicBezTo>
                  <a:pt x="1552113" y="1070781"/>
                  <a:pt x="1552113" y="1070781"/>
                  <a:pt x="1552113" y="1081961"/>
                </a:cubicBezTo>
                <a:cubicBezTo>
                  <a:pt x="1561332" y="1070781"/>
                  <a:pt x="1561332" y="1070781"/>
                  <a:pt x="1561332" y="1081961"/>
                </a:cubicBezTo>
                <a:cubicBezTo>
                  <a:pt x="1561332" y="1081961"/>
                  <a:pt x="1561332" y="1081961"/>
                  <a:pt x="1561332" y="1070781"/>
                </a:cubicBezTo>
                <a:cubicBezTo>
                  <a:pt x="1561332" y="1070781"/>
                  <a:pt x="1561332" y="1070781"/>
                  <a:pt x="1552113" y="1070781"/>
                </a:cubicBezTo>
                <a:close/>
                <a:moveTo>
                  <a:pt x="1357021" y="1070781"/>
                </a:moveTo>
                <a:cubicBezTo>
                  <a:pt x="1357021" y="1070781"/>
                  <a:pt x="1357021" y="1070781"/>
                  <a:pt x="1357021" y="1081961"/>
                </a:cubicBezTo>
                <a:lnTo>
                  <a:pt x="1366240" y="1081961"/>
                </a:lnTo>
                <a:cubicBezTo>
                  <a:pt x="1357021" y="1081961"/>
                  <a:pt x="1357021" y="1070781"/>
                  <a:pt x="1357021" y="1070781"/>
                </a:cubicBezTo>
                <a:close/>
                <a:moveTo>
                  <a:pt x="1338285" y="1070781"/>
                </a:moveTo>
                <a:cubicBezTo>
                  <a:pt x="1347802" y="1070781"/>
                  <a:pt x="1338285" y="1081961"/>
                  <a:pt x="1347802" y="1070781"/>
                </a:cubicBezTo>
                <a:cubicBezTo>
                  <a:pt x="1347802" y="1070781"/>
                  <a:pt x="1347802" y="1070781"/>
                  <a:pt x="1338285" y="1070781"/>
                </a:cubicBezTo>
                <a:close/>
                <a:moveTo>
                  <a:pt x="1273155" y="1070781"/>
                </a:moveTo>
                <a:cubicBezTo>
                  <a:pt x="1273155" y="1070781"/>
                  <a:pt x="1263936" y="1081961"/>
                  <a:pt x="1273155" y="1081961"/>
                </a:cubicBezTo>
                <a:cubicBezTo>
                  <a:pt x="1263936" y="1093142"/>
                  <a:pt x="1273155" y="1093142"/>
                  <a:pt x="1273155" y="1093142"/>
                </a:cubicBezTo>
                <a:lnTo>
                  <a:pt x="1282672" y="1093142"/>
                </a:lnTo>
                <a:cubicBezTo>
                  <a:pt x="1282672" y="1093142"/>
                  <a:pt x="1282672" y="1093142"/>
                  <a:pt x="1283824" y="1093142"/>
                </a:cubicBezTo>
                <a:lnTo>
                  <a:pt x="1291891" y="1093142"/>
                </a:lnTo>
                <a:lnTo>
                  <a:pt x="1291891" y="1104682"/>
                </a:lnTo>
                <a:lnTo>
                  <a:pt x="1301110" y="1093142"/>
                </a:lnTo>
                <a:lnTo>
                  <a:pt x="1301110" y="1104682"/>
                </a:lnTo>
                <a:lnTo>
                  <a:pt x="1301110" y="1115863"/>
                </a:lnTo>
                <a:cubicBezTo>
                  <a:pt x="1301110" y="1115863"/>
                  <a:pt x="1310330" y="1115863"/>
                  <a:pt x="1310330" y="1104682"/>
                </a:cubicBezTo>
                <a:lnTo>
                  <a:pt x="1310330" y="1093142"/>
                </a:lnTo>
                <a:lnTo>
                  <a:pt x="1310330" y="1081961"/>
                </a:lnTo>
                <a:cubicBezTo>
                  <a:pt x="1310330" y="1081961"/>
                  <a:pt x="1310330" y="1081961"/>
                  <a:pt x="1301110" y="1081961"/>
                </a:cubicBezTo>
                <a:lnTo>
                  <a:pt x="1301110" y="1070781"/>
                </a:lnTo>
                <a:lnTo>
                  <a:pt x="1291891" y="1070781"/>
                </a:lnTo>
                <a:lnTo>
                  <a:pt x="1291891" y="1081961"/>
                </a:lnTo>
                <a:cubicBezTo>
                  <a:pt x="1291891" y="1081961"/>
                  <a:pt x="1291891" y="1081961"/>
                  <a:pt x="1282672" y="1081961"/>
                </a:cubicBezTo>
                <a:lnTo>
                  <a:pt x="1282672" y="1079166"/>
                </a:lnTo>
                <a:cubicBezTo>
                  <a:pt x="1282672" y="1079166"/>
                  <a:pt x="1282672" y="1076371"/>
                  <a:pt x="1282672" y="1070781"/>
                </a:cubicBezTo>
                <a:close/>
                <a:moveTo>
                  <a:pt x="1087580" y="1070781"/>
                </a:moveTo>
                <a:lnTo>
                  <a:pt x="1087580" y="1081961"/>
                </a:lnTo>
                <a:cubicBezTo>
                  <a:pt x="1087580" y="1081961"/>
                  <a:pt x="1096799" y="1081961"/>
                  <a:pt x="1096799" y="1070781"/>
                </a:cubicBezTo>
                <a:lnTo>
                  <a:pt x="1095647" y="1070781"/>
                </a:lnTo>
                <a:lnTo>
                  <a:pt x="1088732" y="1070781"/>
                </a:lnTo>
                <a:cubicBezTo>
                  <a:pt x="1087580" y="1070781"/>
                  <a:pt x="1087580" y="1070781"/>
                  <a:pt x="1087580" y="1070781"/>
                </a:cubicBezTo>
                <a:close/>
                <a:moveTo>
                  <a:pt x="929365" y="1070781"/>
                </a:moveTo>
                <a:cubicBezTo>
                  <a:pt x="929365" y="1070781"/>
                  <a:pt x="929365" y="1070781"/>
                  <a:pt x="929365" y="1072179"/>
                </a:cubicBezTo>
                <a:lnTo>
                  <a:pt x="929365" y="1080564"/>
                </a:lnTo>
                <a:lnTo>
                  <a:pt x="929365" y="1081961"/>
                </a:lnTo>
                <a:lnTo>
                  <a:pt x="938881" y="1070781"/>
                </a:lnTo>
                <a:lnTo>
                  <a:pt x="937580" y="1070781"/>
                </a:lnTo>
                <a:cubicBezTo>
                  <a:pt x="934049" y="1070781"/>
                  <a:pt x="929365" y="1070781"/>
                  <a:pt x="929365" y="1070781"/>
                </a:cubicBezTo>
                <a:close/>
                <a:moveTo>
                  <a:pt x="1245497" y="1059601"/>
                </a:moveTo>
                <a:cubicBezTo>
                  <a:pt x="1245497" y="1059601"/>
                  <a:pt x="1245497" y="1059601"/>
                  <a:pt x="1245497" y="1070781"/>
                </a:cubicBezTo>
                <a:lnTo>
                  <a:pt x="1236278" y="1070781"/>
                </a:lnTo>
                <a:lnTo>
                  <a:pt x="1236278" y="1070603"/>
                </a:lnTo>
                <a:close/>
                <a:moveTo>
                  <a:pt x="1236278" y="1059601"/>
                </a:moveTo>
                <a:lnTo>
                  <a:pt x="1245497" y="1059601"/>
                </a:lnTo>
                <a:lnTo>
                  <a:pt x="1236278" y="1065168"/>
                </a:lnTo>
                <a:close/>
                <a:moveTo>
                  <a:pt x="1050405" y="1059601"/>
                </a:moveTo>
                <a:cubicBezTo>
                  <a:pt x="1050405" y="1070781"/>
                  <a:pt x="1040888" y="1070781"/>
                  <a:pt x="1050405" y="1070781"/>
                </a:cubicBezTo>
                <a:close/>
                <a:moveTo>
                  <a:pt x="1013231" y="1059601"/>
                </a:moveTo>
                <a:cubicBezTo>
                  <a:pt x="1003714" y="1059601"/>
                  <a:pt x="1003714" y="1070781"/>
                  <a:pt x="1003714" y="1070781"/>
                </a:cubicBezTo>
                <a:cubicBezTo>
                  <a:pt x="1013231" y="1070781"/>
                  <a:pt x="1013231" y="1070781"/>
                  <a:pt x="1013231" y="1059601"/>
                </a:cubicBezTo>
                <a:close/>
                <a:moveTo>
                  <a:pt x="1302551" y="1054732"/>
                </a:moveTo>
                <a:cubicBezTo>
                  <a:pt x="1301686" y="1055273"/>
                  <a:pt x="1301110" y="1056715"/>
                  <a:pt x="1301110" y="1059601"/>
                </a:cubicBezTo>
                <a:lnTo>
                  <a:pt x="1310330" y="1059601"/>
                </a:lnTo>
                <a:cubicBezTo>
                  <a:pt x="1319846" y="1059601"/>
                  <a:pt x="1319846" y="1059601"/>
                  <a:pt x="1319846" y="1070781"/>
                </a:cubicBezTo>
                <a:lnTo>
                  <a:pt x="1319846" y="1069384"/>
                </a:lnTo>
                <a:lnTo>
                  <a:pt x="1319846" y="1062396"/>
                </a:lnTo>
                <a:lnTo>
                  <a:pt x="1319846" y="1059601"/>
                </a:lnTo>
                <a:cubicBezTo>
                  <a:pt x="1319846" y="1059601"/>
                  <a:pt x="1319846" y="1059601"/>
                  <a:pt x="1310330" y="1059601"/>
                </a:cubicBezTo>
                <a:cubicBezTo>
                  <a:pt x="1310330" y="1059601"/>
                  <a:pt x="1305144" y="1053109"/>
                  <a:pt x="1302551" y="1054732"/>
                </a:cubicBezTo>
                <a:close/>
                <a:moveTo>
                  <a:pt x="165994" y="1054732"/>
                </a:moveTo>
                <a:cubicBezTo>
                  <a:pt x="163401" y="1053109"/>
                  <a:pt x="158215" y="1059601"/>
                  <a:pt x="158215" y="1059601"/>
                </a:cubicBezTo>
                <a:cubicBezTo>
                  <a:pt x="158215" y="1059601"/>
                  <a:pt x="158215" y="1059601"/>
                  <a:pt x="159368" y="1059601"/>
                </a:cubicBezTo>
                <a:cubicBezTo>
                  <a:pt x="160520" y="1059601"/>
                  <a:pt x="162825" y="1059601"/>
                  <a:pt x="167435" y="1059601"/>
                </a:cubicBezTo>
                <a:cubicBezTo>
                  <a:pt x="167435" y="1056715"/>
                  <a:pt x="166859" y="1055273"/>
                  <a:pt x="165994" y="1054732"/>
                </a:cubicBezTo>
                <a:close/>
                <a:moveTo>
                  <a:pt x="1608024" y="1048060"/>
                </a:moveTo>
                <a:lnTo>
                  <a:pt x="1608024" y="1059601"/>
                </a:lnTo>
                <a:cubicBezTo>
                  <a:pt x="1608024" y="1059601"/>
                  <a:pt x="1608024" y="1059601"/>
                  <a:pt x="1608024" y="1070781"/>
                </a:cubicBezTo>
                <a:cubicBezTo>
                  <a:pt x="1608024" y="1081961"/>
                  <a:pt x="1608024" y="1081961"/>
                  <a:pt x="1617243" y="1070781"/>
                </a:cubicBezTo>
                <a:lnTo>
                  <a:pt x="1617243" y="1059601"/>
                </a:lnTo>
                <a:lnTo>
                  <a:pt x="1626462" y="1059601"/>
                </a:lnTo>
                <a:lnTo>
                  <a:pt x="1635682" y="1059601"/>
                </a:lnTo>
                <a:lnTo>
                  <a:pt x="1635682" y="1048060"/>
                </a:lnTo>
                <a:lnTo>
                  <a:pt x="1626462" y="1048060"/>
                </a:lnTo>
                <a:cubicBezTo>
                  <a:pt x="1626462" y="1048060"/>
                  <a:pt x="1626462" y="1048060"/>
                  <a:pt x="1617243" y="1048060"/>
                </a:cubicBezTo>
                <a:lnTo>
                  <a:pt x="1617243" y="1059601"/>
                </a:lnTo>
                <a:cubicBezTo>
                  <a:pt x="1608024" y="1059601"/>
                  <a:pt x="1608024" y="1059601"/>
                  <a:pt x="1608024" y="1048060"/>
                </a:cubicBezTo>
                <a:close/>
                <a:moveTo>
                  <a:pt x="1226761" y="1048060"/>
                </a:moveTo>
                <a:lnTo>
                  <a:pt x="1226761" y="1050945"/>
                </a:lnTo>
                <a:lnTo>
                  <a:pt x="1226761" y="1059601"/>
                </a:lnTo>
                <a:lnTo>
                  <a:pt x="1226761" y="1070781"/>
                </a:lnTo>
                <a:cubicBezTo>
                  <a:pt x="1231520" y="1070781"/>
                  <a:pt x="1233899" y="1067986"/>
                  <a:pt x="1236241" y="1065191"/>
                </a:cubicBezTo>
                <a:lnTo>
                  <a:pt x="1236278" y="1065168"/>
                </a:lnTo>
                <a:lnTo>
                  <a:pt x="1236278" y="1070603"/>
                </a:lnTo>
                <a:lnTo>
                  <a:pt x="1234666" y="1072528"/>
                </a:lnTo>
                <a:cubicBezTo>
                  <a:pt x="1226761" y="1081961"/>
                  <a:pt x="1226761" y="1081961"/>
                  <a:pt x="1226761" y="1081961"/>
                </a:cubicBezTo>
                <a:lnTo>
                  <a:pt x="1236278" y="1081961"/>
                </a:lnTo>
                <a:cubicBezTo>
                  <a:pt x="1236278" y="1070781"/>
                  <a:pt x="1245497" y="1070781"/>
                  <a:pt x="1245497" y="1070781"/>
                </a:cubicBezTo>
                <a:cubicBezTo>
                  <a:pt x="1245497" y="1070781"/>
                  <a:pt x="1245497" y="1070781"/>
                  <a:pt x="1245497" y="1081961"/>
                </a:cubicBezTo>
                <a:cubicBezTo>
                  <a:pt x="1245497" y="1087551"/>
                  <a:pt x="1245497" y="1090346"/>
                  <a:pt x="1245497" y="1090347"/>
                </a:cubicBezTo>
                <a:lnTo>
                  <a:pt x="1245497" y="1093142"/>
                </a:lnTo>
                <a:cubicBezTo>
                  <a:pt x="1254717" y="1093142"/>
                  <a:pt x="1254717" y="1081961"/>
                  <a:pt x="1254717" y="1081961"/>
                </a:cubicBezTo>
                <a:lnTo>
                  <a:pt x="1254717" y="1070781"/>
                </a:lnTo>
                <a:cubicBezTo>
                  <a:pt x="1254717" y="1070781"/>
                  <a:pt x="1254717" y="1081961"/>
                  <a:pt x="1263936" y="1070781"/>
                </a:cubicBezTo>
                <a:cubicBezTo>
                  <a:pt x="1263936" y="1070781"/>
                  <a:pt x="1263936" y="1070781"/>
                  <a:pt x="1263936" y="1059601"/>
                </a:cubicBezTo>
                <a:cubicBezTo>
                  <a:pt x="1263936" y="1059601"/>
                  <a:pt x="1263936" y="1059601"/>
                  <a:pt x="1254717" y="1059601"/>
                </a:cubicBezTo>
                <a:lnTo>
                  <a:pt x="1245497" y="1059601"/>
                </a:lnTo>
                <a:cubicBezTo>
                  <a:pt x="1245497" y="1059601"/>
                  <a:pt x="1245497" y="1048060"/>
                  <a:pt x="1236278" y="1048060"/>
                </a:cubicBezTo>
                <a:close/>
                <a:moveTo>
                  <a:pt x="148699" y="1048060"/>
                </a:moveTo>
                <a:cubicBezTo>
                  <a:pt x="139479" y="1048060"/>
                  <a:pt x="139479" y="1048060"/>
                  <a:pt x="148699" y="1059601"/>
                </a:cubicBezTo>
                <a:cubicBezTo>
                  <a:pt x="148699" y="1059601"/>
                  <a:pt x="148699" y="1059601"/>
                  <a:pt x="148699" y="1048060"/>
                </a:cubicBezTo>
                <a:close/>
                <a:moveTo>
                  <a:pt x="1281185" y="1043343"/>
                </a:moveTo>
                <a:cubicBezTo>
                  <a:pt x="1278508" y="1041771"/>
                  <a:pt x="1273155" y="1048060"/>
                  <a:pt x="1273155" y="1048060"/>
                </a:cubicBezTo>
                <a:cubicBezTo>
                  <a:pt x="1273155" y="1048060"/>
                  <a:pt x="1273155" y="1048060"/>
                  <a:pt x="1282672" y="1048060"/>
                </a:cubicBezTo>
                <a:cubicBezTo>
                  <a:pt x="1282672" y="1045265"/>
                  <a:pt x="1282077" y="1043867"/>
                  <a:pt x="1281185" y="1043343"/>
                </a:cubicBezTo>
                <a:close/>
                <a:moveTo>
                  <a:pt x="1719547" y="1036880"/>
                </a:moveTo>
                <a:cubicBezTo>
                  <a:pt x="1719547" y="1036880"/>
                  <a:pt x="1719547" y="1048060"/>
                  <a:pt x="1710031" y="1048060"/>
                </a:cubicBezTo>
                <a:cubicBezTo>
                  <a:pt x="1710031" y="1036880"/>
                  <a:pt x="1719547" y="1036880"/>
                  <a:pt x="1719547" y="1036880"/>
                </a:cubicBezTo>
                <a:close/>
                <a:moveTo>
                  <a:pt x="1663637" y="1036880"/>
                </a:moveTo>
                <a:lnTo>
                  <a:pt x="1654418" y="1048060"/>
                </a:lnTo>
                <a:cubicBezTo>
                  <a:pt x="1654418" y="1048060"/>
                  <a:pt x="1654418" y="1048060"/>
                  <a:pt x="1655570" y="1048060"/>
                </a:cubicBezTo>
                <a:lnTo>
                  <a:pt x="1656723" y="1048060"/>
                </a:lnTo>
                <a:cubicBezTo>
                  <a:pt x="1656723" y="1048060"/>
                  <a:pt x="1659028" y="1048060"/>
                  <a:pt x="1663637" y="1048060"/>
                </a:cubicBezTo>
                <a:cubicBezTo>
                  <a:pt x="1663637" y="1048060"/>
                  <a:pt x="1663637" y="1048060"/>
                  <a:pt x="1663637" y="1036880"/>
                </a:cubicBezTo>
                <a:close/>
                <a:moveTo>
                  <a:pt x="1727326" y="1032163"/>
                </a:moveTo>
                <a:cubicBezTo>
                  <a:pt x="1728191" y="1032687"/>
                  <a:pt x="1728767" y="1034085"/>
                  <a:pt x="1728767" y="1036880"/>
                </a:cubicBezTo>
                <a:lnTo>
                  <a:pt x="1719547" y="1036880"/>
                </a:lnTo>
                <a:cubicBezTo>
                  <a:pt x="1719547" y="1036880"/>
                  <a:pt x="1724733" y="1030591"/>
                  <a:pt x="1727326" y="1032163"/>
                </a:cubicBezTo>
                <a:close/>
                <a:moveTo>
                  <a:pt x="1133974" y="1014519"/>
                </a:moveTo>
                <a:cubicBezTo>
                  <a:pt x="1133974" y="1020109"/>
                  <a:pt x="1133974" y="1022904"/>
                  <a:pt x="1133974" y="1022904"/>
                </a:cubicBezTo>
                <a:lnTo>
                  <a:pt x="1133974" y="1025699"/>
                </a:lnTo>
                <a:lnTo>
                  <a:pt x="1133974" y="1027097"/>
                </a:lnTo>
                <a:lnTo>
                  <a:pt x="1133974" y="1036880"/>
                </a:lnTo>
                <a:cubicBezTo>
                  <a:pt x="1133974" y="1036880"/>
                  <a:pt x="1133974" y="1036880"/>
                  <a:pt x="1143193" y="1036880"/>
                </a:cubicBezTo>
                <a:lnTo>
                  <a:pt x="1143193" y="1048060"/>
                </a:lnTo>
                <a:cubicBezTo>
                  <a:pt x="1147802" y="1048060"/>
                  <a:pt x="1150107" y="1048060"/>
                  <a:pt x="1151260" y="1048060"/>
                </a:cubicBezTo>
                <a:lnTo>
                  <a:pt x="1152412" y="1048060"/>
                </a:lnTo>
                <a:lnTo>
                  <a:pt x="1161929" y="1048060"/>
                </a:lnTo>
                <a:cubicBezTo>
                  <a:pt x="1161929" y="1048060"/>
                  <a:pt x="1161929" y="1048060"/>
                  <a:pt x="1161929" y="1036880"/>
                </a:cubicBezTo>
                <a:cubicBezTo>
                  <a:pt x="1161929" y="1036880"/>
                  <a:pt x="1164234" y="1036880"/>
                  <a:pt x="1165386" y="1036880"/>
                </a:cubicBezTo>
                <a:lnTo>
                  <a:pt x="1171148" y="1036880"/>
                </a:lnTo>
                <a:lnTo>
                  <a:pt x="1171148" y="1038277"/>
                </a:lnTo>
                <a:lnTo>
                  <a:pt x="1171148" y="1048060"/>
                </a:lnTo>
                <a:cubicBezTo>
                  <a:pt x="1161929" y="1048060"/>
                  <a:pt x="1161929" y="1048060"/>
                  <a:pt x="1161929" y="1059601"/>
                </a:cubicBezTo>
                <a:lnTo>
                  <a:pt x="1171148" y="1048060"/>
                </a:lnTo>
                <a:lnTo>
                  <a:pt x="1176910" y="1048060"/>
                </a:lnTo>
                <a:cubicBezTo>
                  <a:pt x="1175758" y="1048060"/>
                  <a:pt x="1175758" y="1048060"/>
                  <a:pt x="1180367" y="1048060"/>
                </a:cubicBezTo>
                <a:lnTo>
                  <a:pt x="1180367" y="1059601"/>
                </a:lnTo>
                <a:lnTo>
                  <a:pt x="1180367" y="1070781"/>
                </a:lnTo>
                <a:cubicBezTo>
                  <a:pt x="1180367" y="1070781"/>
                  <a:pt x="1180367" y="1070781"/>
                  <a:pt x="1171148" y="1070781"/>
                </a:cubicBezTo>
                <a:lnTo>
                  <a:pt x="1171148" y="1081961"/>
                </a:lnTo>
                <a:cubicBezTo>
                  <a:pt x="1171148" y="1093142"/>
                  <a:pt x="1180367" y="1081961"/>
                  <a:pt x="1180367" y="1081961"/>
                </a:cubicBezTo>
                <a:lnTo>
                  <a:pt x="1180367" y="1070781"/>
                </a:lnTo>
                <a:lnTo>
                  <a:pt x="1189587" y="1070781"/>
                </a:lnTo>
                <a:cubicBezTo>
                  <a:pt x="1199103" y="1070781"/>
                  <a:pt x="1199103" y="1059601"/>
                  <a:pt x="1199103" y="1059601"/>
                </a:cubicBezTo>
                <a:lnTo>
                  <a:pt x="1199103" y="1070781"/>
                </a:lnTo>
                <a:cubicBezTo>
                  <a:pt x="1199103" y="1070781"/>
                  <a:pt x="1199103" y="1070781"/>
                  <a:pt x="1200256" y="1070781"/>
                </a:cubicBezTo>
                <a:cubicBezTo>
                  <a:pt x="1201408" y="1070781"/>
                  <a:pt x="1203713" y="1070781"/>
                  <a:pt x="1208323" y="1070781"/>
                </a:cubicBezTo>
                <a:cubicBezTo>
                  <a:pt x="1208323" y="1070781"/>
                  <a:pt x="1208323" y="1070781"/>
                  <a:pt x="1217542" y="1070781"/>
                </a:cubicBezTo>
                <a:lnTo>
                  <a:pt x="1217542" y="1059601"/>
                </a:lnTo>
                <a:cubicBezTo>
                  <a:pt x="1217542" y="1059601"/>
                  <a:pt x="1217542" y="1059601"/>
                  <a:pt x="1217542" y="1048060"/>
                </a:cubicBezTo>
                <a:cubicBezTo>
                  <a:pt x="1217542" y="1048060"/>
                  <a:pt x="1217542" y="1048060"/>
                  <a:pt x="1208323" y="1048060"/>
                </a:cubicBezTo>
                <a:lnTo>
                  <a:pt x="1199103" y="1048060"/>
                </a:lnTo>
                <a:cubicBezTo>
                  <a:pt x="1199103" y="1048060"/>
                  <a:pt x="1199103" y="1048060"/>
                  <a:pt x="1189587" y="1048060"/>
                </a:cubicBezTo>
                <a:cubicBezTo>
                  <a:pt x="1189587" y="1048060"/>
                  <a:pt x="1199103" y="1048060"/>
                  <a:pt x="1199103" y="1036880"/>
                </a:cubicBezTo>
                <a:lnTo>
                  <a:pt x="1189587" y="1036880"/>
                </a:lnTo>
                <a:cubicBezTo>
                  <a:pt x="1189587" y="1036880"/>
                  <a:pt x="1189587" y="1036880"/>
                  <a:pt x="1180367" y="1036880"/>
                </a:cubicBezTo>
                <a:lnTo>
                  <a:pt x="1171148" y="1036880"/>
                </a:lnTo>
                <a:lnTo>
                  <a:pt x="1171148" y="1031988"/>
                </a:lnTo>
                <a:lnTo>
                  <a:pt x="1171148" y="1031289"/>
                </a:lnTo>
                <a:cubicBezTo>
                  <a:pt x="1171148" y="1031289"/>
                  <a:pt x="1171148" y="1031289"/>
                  <a:pt x="1171148" y="1025699"/>
                </a:cubicBezTo>
                <a:lnTo>
                  <a:pt x="1161929" y="1025699"/>
                </a:lnTo>
                <a:cubicBezTo>
                  <a:pt x="1161929" y="1025699"/>
                  <a:pt x="1152412" y="1014519"/>
                  <a:pt x="1152412" y="1025699"/>
                </a:cubicBezTo>
                <a:lnTo>
                  <a:pt x="1152412" y="1014519"/>
                </a:lnTo>
                <a:cubicBezTo>
                  <a:pt x="1152412" y="1025699"/>
                  <a:pt x="1143193" y="1025699"/>
                  <a:pt x="1143193" y="1025699"/>
                </a:cubicBezTo>
                <a:cubicBezTo>
                  <a:pt x="1143193" y="1025699"/>
                  <a:pt x="1143193" y="1025699"/>
                  <a:pt x="1143193" y="1014519"/>
                </a:cubicBezTo>
                <a:cubicBezTo>
                  <a:pt x="1143193" y="1014519"/>
                  <a:pt x="1143193" y="1014519"/>
                  <a:pt x="1133974" y="1014519"/>
                </a:cubicBezTo>
                <a:close/>
                <a:moveTo>
                  <a:pt x="130260" y="1014519"/>
                </a:moveTo>
                <a:cubicBezTo>
                  <a:pt x="130260" y="1014519"/>
                  <a:pt x="130260" y="1014519"/>
                  <a:pt x="130260" y="1025699"/>
                </a:cubicBezTo>
                <a:cubicBezTo>
                  <a:pt x="134870" y="1025699"/>
                  <a:pt x="137174" y="1025699"/>
                  <a:pt x="138327" y="1025699"/>
                </a:cubicBezTo>
                <a:lnTo>
                  <a:pt x="139479" y="1025699"/>
                </a:lnTo>
                <a:cubicBezTo>
                  <a:pt x="130260" y="1025699"/>
                  <a:pt x="130260" y="1025699"/>
                  <a:pt x="130260" y="1014519"/>
                </a:cubicBezTo>
                <a:close/>
                <a:moveTo>
                  <a:pt x="1171148" y="1002978"/>
                </a:moveTo>
                <a:cubicBezTo>
                  <a:pt x="1171148" y="1002978"/>
                  <a:pt x="1171148" y="1005863"/>
                  <a:pt x="1171148" y="1007306"/>
                </a:cubicBezTo>
                <a:lnTo>
                  <a:pt x="1171148" y="1007847"/>
                </a:lnTo>
                <a:lnTo>
                  <a:pt x="1171148" y="1014519"/>
                </a:lnTo>
                <a:cubicBezTo>
                  <a:pt x="1171148" y="1014519"/>
                  <a:pt x="1171148" y="1014519"/>
                  <a:pt x="1180367" y="1014519"/>
                </a:cubicBezTo>
                <a:lnTo>
                  <a:pt x="1189587" y="1014519"/>
                </a:lnTo>
                <a:cubicBezTo>
                  <a:pt x="1189587" y="1014519"/>
                  <a:pt x="1189587" y="1014519"/>
                  <a:pt x="1189587" y="1025699"/>
                </a:cubicBezTo>
                <a:lnTo>
                  <a:pt x="1199103" y="1025699"/>
                </a:lnTo>
                <a:cubicBezTo>
                  <a:pt x="1199103" y="1025699"/>
                  <a:pt x="1199103" y="1025699"/>
                  <a:pt x="1199103" y="1014519"/>
                </a:cubicBezTo>
                <a:lnTo>
                  <a:pt x="1208323" y="1025699"/>
                </a:lnTo>
                <a:lnTo>
                  <a:pt x="1217542" y="1025699"/>
                </a:lnTo>
                <a:lnTo>
                  <a:pt x="1217542" y="1036880"/>
                </a:lnTo>
                <a:lnTo>
                  <a:pt x="1226761" y="1025699"/>
                </a:lnTo>
                <a:lnTo>
                  <a:pt x="1226761" y="1036880"/>
                </a:lnTo>
                <a:cubicBezTo>
                  <a:pt x="1226761" y="1036880"/>
                  <a:pt x="1226761" y="1036880"/>
                  <a:pt x="1236278" y="1036880"/>
                </a:cubicBezTo>
                <a:cubicBezTo>
                  <a:pt x="1236278" y="1036880"/>
                  <a:pt x="1236278" y="1036880"/>
                  <a:pt x="1245497" y="1036880"/>
                </a:cubicBezTo>
                <a:cubicBezTo>
                  <a:pt x="1254717" y="1048060"/>
                  <a:pt x="1254717" y="1048060"/>
                  <a:pt x="1254717" y="1036880"/>
                </a:cubicBezTo>
                <a:cubicBezTo>
                  <a:pt x="1254717" y="1036880"/>
                  <a:pt x="1254717" y="1036880"/>
                  <a:pt x="1254717" y="1048060"/>
                </a:cubicBezTo>
                <a:cubicBezTo>
                  <a:pt x="1263936" y="1036880"/>
                  <a:pt x="1263936" y="1036880"/>
                  <a:pt x="1263936" y="1048060"/>
                </a:cubicBezTo>
                <a:lnTo>
                  <a:pt x="1263936" y="1036880"/>
                </a:lnTo>
                <a:lnTo>
                  <a:pt x="1254717" y="1036880"/>
                </a:lnTo>
                <a:lnTo>
                  <a:pt x="1245497" y="1036880"/>
                </a:lnTo>
                <a:cubicBezTo>
                  <a:pt x="1245497" y="1036880"/>
                  <a:pt x="1245497" y="1036880"/>
                  <a:pt x="1245497" y="1025699"/>
                </a:cubicBezTo>
                <a:cubicBezTo>
                  <a:pt x="1245497" y="1025699"/>
                  <a:pt x="1245497" y="1025699"/>
                  <a:pt x="1236278" y="1036880"/>
                </a:cubicBezTo>
                <a:lnTo>
                  <a:pt x="1236278" y="1027097"/>
                </a:lnTo>
                <a:lnTo>
                  <a:pt x="1236278" y="1025699"/>
                </a:lnTo>
                <a:cubicBezTo>
                  <a:pt x="1236278" y="1025699"/>
                  <a:pt x="1236278" y="1025699"/>
                  <a:pt x="1226761" y="1025699"/>
                </a:cubicBezTo>
                <a:cubicBezTo>
                  <a:pt x="1226761" y="1025699"/>
                  <a:pt x="1226761" y="1025699"/>
                  <a:pt x="1217542" y="1025699"/>
                </a:cubicBezTo>
                <a:cubicBezTo>
                  <a:pt x="1217542" y="1025699"/>
                  <a:pt x="1208323" y="1014519"/>
                  <a:pt x="1208323" y="1025699"/>
                </a:cubicBezTo>
                <a:lnTo>
                  <a:pt x="1208323" y="1014519"/>
                </a:lnTo>
                <a:lnTo>
                  <a:pt x="1199103" y="1014519"/>
                </a:lnTo>
                <a:cubicBezTo>
                  <a:pt x="1199103" y="1014519"/>
                  <a:pt x="1199103" y="1014519"/>
                  <a:pt x="1189587" y="1014519"/>
                </a:cubicBezTo>
                <a:lnTo>
                  <a:pt x="1189587" y="1013077"/>
                </a:lnTo>
                <a:lnTo>
                  <a:pt x="1189587" y="1004421"/>
                </a:lnTo>
                <a:lnTo>
                  <a:pt x="1189587" y="1002978"/>
                </a:lnTo>
                <a:cubicBezTo>
                  <a:pt x="1189587" y="1002978"/>
                  <a:pt x="1189587" y="1002978"/>
                  <a:pt x="1180367" y="1002978"/>
                </a:cubicBezTo>
                <a:close/>
                <a:moveTo>
                  <a:pt x="1096799" y="1002978"/>
                </a:moveTo>
                <a:cubicBezTo>
                  <a:pt x="1101409" y="1002978"/>
                  <a:pt x="1103714" y="1002978"/>
                  <a:pt x="1103714" y="1002978"/>
                </a:cubicBezTo>
                <a:lnTo>
                  <a:pt x="1106018" y="1002978"/>
                </a:lnTo>
                <a:lnTo>
                  <a:pt x="1106018" y="1014519"/>
                </a:lnTo>
                <a:cubicBezTo>
                  <a:pt x="1106018" y="1002978"/>
                  <a:pt x="1106018" y="1002978"/>
                  <a:pt x="1096799" y="1002978"/>
                </a:cubicBezTo>
                <a:close/>
                <a:moveTo>
                  <a:pt x="985275" y="1002978"/>
                </a:moveTo>
                <a:lnTo>
                  <a:pt x="985275" y="1014519"/>
                </a:lnTo>
                <a:cubicBezTo>
                  <a:pt x="985275" y="1014519"/>
                  <a:pt x="985275" y="1014519"/>
                  <a:pt x="986428" y="1014519"/>
                </a:cubicBezTo>
                <a:lnTo>
                  <a:pt x="994495" y="1014519"/>
                </a:lnTo>
                <a:lnTo>
                  <a:pt x="994495" y="1002978"/>
                </a:lnTo>
                <a:cubicBezTo>
                  <a:pt x="994495" y="1014519"/>
                  <a:pt x="994495" y="1014519"/>
                  <a:pt x="1003714" y="1002978"/>
                </a:cubicBezTo>
                <a:lnTo>
                  <a:pt x="1002561" y="1002978"/>
                </a:lnTo>
                <a:cubicBezTo>
                  <a:pt x="1001409" y="1002978"/>
                  <a:pt x="999104" y="1002978"/>
                  <a:pt x="994495" y="1002978"/>
                </a:cubicBezTo>
                <a:lnTo>
                  <a:pt x="993342" y="1002978"/>
                </a:lnTo>
                <a:lnTo>
                  <a:pt x="991037" y="1002978"/>
                </a:lnTo>
                <a:close/>
                <a:moveTo>
                  <a:pt x="148699" y="1002978"/>
                </a:moveTo>
                <a:cubicBezTo>
                  <a:pt x="148699" y="1014519"/>
                  <a:pt x="139479" y="1014519"/>
                  <a:pt x="139479" y="1014519"/>
                </a:cubicBezTo>
                <a:lnTo>
                  <a:pt x="148699" y="1014519"/>
                </a:lnTo>
                <a:lnTo>
                  <a:pt x="148699" y="1013077"/>
                </a:lnTo>
                <a:lnTo>
                  <a:pt x="148699" y="1004421"/>
                </a:lnTo>
                <a:cubicBezTo>
                  <a:pt x="148699" y="1002978"/>
                  <a:pt x="148699" y="1002978"/>
                  <a:pt x="148699" y="1002978"/>
                </a:cubicBezTo>
                <a:close/>
                <a:moveTo>
                  <a:pt x="111524" y="1002978"/>
                </a:moveTo>
                <a:cubicBezTo>
                  <a:pt x="111524" y="1002978"/>
                  <a:pt x="121041" y="1002978"/>
                  <a:pt x="121041" y="1014519"/>
                </a:cubicBezTo>
                <a:lnTo>
                  <a:pt x="119851" y="1014519"/>
                </a:lnTo>
                <a:lnTo>
                  <a:pt x="115093" y="1014519"/>
                </a:lnTo>
                <a:cubicBezTo>
                  <a:pt x="116282" y="1014519"/>
                  <a:pt x="116282" y="1014519"/>
                  <a:pt x="111524" y="1014519"/>
                </a:cubicBezTo>
                <a:lnTo>
                  <a:pt x="111524" y="1025699"/>
                </a:lnTo>
                <a:lnTo>
                  <a:pt x="110371" y="1025699"/>
                </a:lnTo>
                <a:lnTo>
                  <a:pt x="108067" y="1025699"/>
                </a:lnTo>
                <a:lnTo>
                  <a:pt x="105762" y="1025699"/>
                </a:lnTo>
                <a:cubicBezTo>
                  <a:pt x="106914" y="1025699"/>
                  <a:pt x="106914" y="1025699"/>
                  <a:pt x="102305" y="1025699"/>
                </a:cubicBezTo>
                <a:cubicBezTo>
                  <a:pt x="111524" y="1025699"/>
                  <a:pt x="111524" y="1036880"/>
                  <a:pt x="111524" y="1036880"/>
                </a:cubicBezTo>
                <a:lnTo>
                  <a:pt x="111524" y="1030416"/>
                </a:lnTo>
                <a:cubicBezTo>
                  <a:pt x="111524" y="1031988"/>
                  <a:pt x="111524" y="1025699"/>
                  <a:pt x="111524" y="1025699"/>
                </a:cubicBezTo>
                <a:cubicBezTo>
                  <a:pt x="116282" y="1025699"/>
                  <a:pt x="118662" y="1025699"/>
                  <a:pt x="118662" y="1025699"/>
                </a:cubicBezTo>
                <a:lnTo>
                  <a:pt x="121041" y="1025699"/>
                </a:lnTo>
                <a:lnTo>
                  <a:pt x="121041" y="1021507"/>
                </a:lnTo>
                <a:lnTo>
                  <a:pt x="121041" y="1020983"/>
                </a:lnTo>
                <a:lnTo>
                  <a:pt x="121041" y="1017314"/>
                </a:lnTo>
                <a:lnTo>
                  <a:pt x="121041" y="1014519"/>
                </a:lnTo>
                <a:lnTo>
                  <a:pt x="121041" y="1002978"/>
                </a:lnTo>
                <a:close/>
                <a:moveTo>
                  <a:pt x="65130" y="1002978"/>
                </a:moveTo>
                <a:cubicBezTo>
                  <a:pt x="74349" y="1014519"/>
                  <a:pt x="74349" y="1014519"/>
                  <a:pt x="74349" y="1002978"/>
                </a:cubicBezTo>
                <a:lnTo>
                  <a:pt x="83866" y="1014519"/>
                </a:lnTo>
                <a:lnTo>
                  <a:pt x="74349" y="1014519"/>
                </a:lnTo>
                <a:cubicBezTo>
                  <a:pt x="74349" y="1014519"/>
                  <a:pt x="74349" y="1014519"/>
                  <a:pt x="65130" y="1014519"/>
                </a:cubicBezTo>
                <a:close/>
                <a:moveTo>
                  <a:pt x="92941" y="998261"/>
                </a:moveTo>
                <a:cubicBezTo>
                  <a:pt x="93085" y="998786"/>
                  <a:pt x="93085" y="1000183"/>
                  <a:pt x="93085" y="1002978"/>
                </a:cubicBezTo>
                <a:cubicBezTo>
                  <a:pt x="93085" y="1002978"/>
                  <a:pt x="93085" y="1002978"/>
                  <a:pt x="91933" y="1002978"/>
                </a:cubicBezTo>
                <a:cubicBezTo>
                  <a:pt x="90781" y="1002978"/>
                  <a:pt x="88476" y="1002978"/>
                  <a:pt x="83866" y="1002978"/>
                </a:cubicBezTo>
                <a:cubicBezTo>
                  <a:pt x="90781" y="1002978"/>
                  <a:pt x="92509" y="996689"/>
                  <a:pt x="92941" y="998261"/>
                </a:cubicBezTo>
                <a:close/>
                <a:moveTo>
                  <a:pt x="1106018" y="991798"/>
                </a:moveTo>
                <a:cubicBezTo>
                  <a:pt x="1106018" y="1002978"/>
                  <a:pt x="1096799" y="1002978"/>
                  <a:pt x="1096799" y="1002978"/>
                </a:cubicBezTo>
                <a:cubicBezTo>
                  <a:pt x="1096799" y="1014519"/>
                  <a:pt x="1096799" y="1014519"/>
                  <a:pt x="1106018" y="1014519"/>
                </a:cubicBezTo>
                <a:cubicBezTo>
                  <a:pt x="1110628" y="1014519"/>
                  <a:pt x="1110628" y="1014519"/>
                  <a:pt x="1110628" y="1014519"/>
                </a:cubicBezTo>
                <a:lnTo>
                  <a:pt x="1111780" y="1014519"/>
                </a:lnTo>
                <a:lnTo>
                  <a:pt x="1114085" y="1014519"/>
                </a:lnTo>
                <a:lnTo>
                  <a:pt x="1115238" y="1014519"/>
                </a:lnTo>
                <a:lnTo>
                  <a:pt x="1106018" y="1025699"/>
                </a:lnTo>
                <a:cubicBezTo>
                  <a:pt x="1115238" y="1014519"/>
                  <a:pt x="1115238" y="1025699"/>
                  <a:pt x="1115238" y="1025699"/>
                </a:cubicBezTo>
                <a:lnTo>
                  <a:pt x="1115238" y="1035482"/>
                </a:lnTo>
                <a:cubicBezTo>
                  <a:pt x="1115238" y="1036880"/>
                  <a:pt x="1115238" y="1036880"/>
                  <a:pt x="1115238" y="1036880"/>
                </a:cubicBezTo>
                <a:cubicBezTo>
                  <a:pt x="1115238" y="1036880"/>
                  <a:pt x="1115238" y="1036880"/>
                  <a:pt x="1124754" y="1036880"/>
                </a:cubicBezTo>
                <a:lnTo>
                  <a:pt x="1124754" y="1032687"/>
                </a:lnTo>
                <a:cubicBezTo>
                  <a:pt x="1124754" y="1031988"/>
                  <a:pt x="1124754" y="1031639"/>
                  <a:pt x="1124754" y="1032163"/>
                </a:cubicBezTo>
                <a:lnTo>
                  <a:pt x="1124754" y="1025699"/>
                </a:lnTo>
                <a:cubicBezTo>
                  <a:pt x="1124754" y="1014519"/>
                  <a:pt x="1115238" y="1025699"/>
                  <a:pt x="1115238" y="1025699"/>
                </a:cubicBezTo>
                <a:lnTo>
                  <a:pt x="1115238" y="1024302"/>
                </a:lnTo>
                <a:lnTo>
                  <a:pt x="1115238" y="1017314"/>
                </a:lnTo>
                <a:lnTo>
                  <a:pt x="1115238" y="1014519"/>
                </a:lnTo>
                <a:cubicBezTo>
                  <a:pt x="1115238" y="1014519"/>
                  <a:pt x="1115238" y="1014519"/>
                  <a:pt x="1124754" y="1014519"/>
                </a:cubicBezTo>
                <a:lnTo>
                  <a:pt x="1124754" y="1013077"/>
                </a:lnTo>
                <a:lnTo>
                  <a:pt x="1124754" y="1002978"/>
                </a:lnTo>
                <a:lnTo>
                  <a:pt x="1115238" y="1002978"/>
                </a:lnTo>
                <a:lnTo>
                  <a:pt x="1106018" y="1002978"/>
                </a:lnTo>
                <a:cubicBezTo>
                  <a:pt x="1106018" y="1002978"/>
                  <a:pt x="1106018" y="1002978"/>
                  <a:pt x="1106018" y="991798"/>
                </a:cubicBezTo>
                <a:close/>
                <a:moveTo>
                  <a:pt x="1068844" y="991798"/>
                </a:moveTo>
                <a:cubicBezTo>
                  <a:pt x="1068844" y="991798"/>
                  <a:pt x="1068844" y="991798"/>
                  <a:pt x="1078063" y="991798"/>
                </a:cubicBezTo>
                <a:cubicBezTo>
                  <a:pt x="1078063" y="1002978"/>
                  <a:pt x="1078063" y="1002978"/>
                  <a:pt x="1068844" y="1002978"/>
                </a:cubicBezTo>
                <a:cubicBezTo>
                  <a:pt x="1059624" y="1002978"/>
                  <a:pt x="1059624" y="991798"/>
                  <a:pt x="1068844" y="991798"/>
                </a:cubicBezTo>
                <a:close/>
                <a:moveTo>
                  <a:pt x="353307" y="991798"/>
                </a:moveTo>
                <a:cubicBezTo>
                  <a:pt x="362527" y="991798"/>
                  <a:pt x="362527" y="1002978"/>
                  <a:pt x="362527" y="1002978"/>
                </a:cubicBezTo>
                <a:cubicBezTo>
                  <a:pt x="353307" y="991798"/>
                  <a:pt x="353307" y="991798"/>
                  <a:pt x="353307" y="991798"/>
                </a:cubicBezTo>
                <a:close/>
                <a:moveTo>
                  <a:pt x="353307" y="991798"/>
                </a:moveTo>
                <a:cubicBezTo>
                  <a:pt x="353307" y="991798"/>
                  <a:pt x="353307" y="1002978"/>
                  <a:pt x="362527" y="1002978"/>
                </a:cubicBezTo>
                <a:lnTo>
                  <a:pt x="353307" y="1002978"/>
                </a:lnTo>
                <a:cubicBezTo>
                  <a:pt x="362527" y="1002978"/>
                  <a:pt x="353307" y="1002978"/>
                  <a:pt x="362527" y="1014519"/>
                </a:cubicBezTo>
                <a:cubicBezTo>
                  <a:pt x="362527" y="1014519"/>
                  <a:pt x="362527" y="1014519"/>
                  <a:pt x="362527" y="1002978"/>
                </a:cubicBezTo>
                <a:lnTo>
                  <a:pt x="362527" y="991798"/>
                </a:lnTo>
                <a:cubicBezTo>
                  <a:pt x="362527" y="991798"/>
                  <a:pt x="362527" y="991798"/>
                  <a:pt x="361374" y="991798"/>
                </a:cubicBezTo>
                <a:cubicBezTo>
                  <a:pt x="360222" y="991798"/>
                  <a:pt x="357917" y="991798"/>
                  <a:pt x="353307" y="991798"/>
                </a:cubicBezTo>
                <a:close/>
                <a:moveTo>
                  <a:pt x="65130" y="991798"/>
                </a:moveTo>
                <a:lnTo>
                  <a:pt x="74349" y="991798"/>
                </a:lnTo>
                <a:lnTo>
                  <a:pt x="65130" y="1002978"/>
                </a:lnTo>
                <a:cubicBezTo>
                  <a:pt x="55911" y="991798"/>
                  <a:pt x="65130" y="991798"/>
                  <a:pt x="65130" y="991798"/>
                </a:cubicBezTo>
                <a:close/>
                <a:moveTo>
                  <a:pt x="55911" y="991798"/>
                </a:moveTo>
                <a:lnTo>
                  <a:pt x="55911" y="1002978"/>
                </a:lnTo>
                <a:cubicBezTo>
                  <a:pt x="55911" y="991798"/>
                  <a:pt x="46692" y="991798"/>
                  <a:pt x="55911" y="991798"/>
                </a:cubicBezTo>
                <a:close/>
                <a:moveTo>
                  <a:pt x="1682373" y="980618"/>
                </a:moveTo>
                <a:lnTo>
                  <a:pt x="1682373" y="991798"/>
                </a:lnTo>
                <a:cubicBezTo>
                  <a:pt x="1672856" y="991798"/>
                  <a:pt x="1672856" y="1002978"/>
                  <a:pt x="1672856" y="1002978"/>
                </a:cubicBezTo>
                <a:lnTo>
                  <a:pt x="1672856" y="991798"/>
                </a:lnTo>
                <a:close/>
                <a:moveTo>
                  <a:pt x="1431370" y="980618"/>
                </a:moveTo>
                <a:cubicBezTo>
                  <a:pt x="1431370" y="980618"/>
                  <a:pt x="1431370" y="980618"/>
                  <a:pt x="1422151" y="991798"/>
                </a:cubicBezTo>
                <a:lnTo>
                  <a:pt x="1431370" y="991798"/>
                </a:lnTo>
                <a:cubicBezTo>
                  <a:pt x="1431370" y="991798"/>
                  <a:pt x="1431370" y="991798"/>
                  <a:pt x="1431370" y="980618"/>
                </a:cubicBezTo>
                <a:close/>
                <a:moveTo>
                  <a:pt x="1394196" y="980618"/>
                </a:moveTo>
                <a:lnTo>
                  <a:pt x="1394196" y="991798"/>
                </a:lnTo>
                <a:lnTo>
                  <a:pt x="1403415" y="991798"/>
                </a:lnTo>
                <a:cubicBezTo>
                  <a:pt x="1403415" y="991798"/>
                  <a:pt x="1403415" y="991798"/>
                  <a:pt x="1403415" y="990400"/>
                </a:cubicBezTo>
                <a:lnTo>
                  <a:pt x="1403415" y="980618"/>
                </a:lnTo>
                <a:lnTo>
                  <a:pt x="1402263" y="980618"/>
                </a:lnTo>
                <a:lnTo>
                  <a:pt x="1395348" y="980618"/>
                </a:lnTo>
                <a:cubicBezTo>
                  <a:pt x="1394196" y="980618"/>
                  <a:pt x="1394196" y="980618"/>
                  <a:pt x="1394196" y="980618"/>
                </a:cubicBezTo>
                <a:close/>
                <a:moveTo>
                  <a:pt x="1068844" y="980618"/>
                </a:moveTo>
                <a:lnTo>
                  <a:pt x="1068844" y="987081"/>
                </a:lnTo>
                <a:lnTo>
                  <a:pt x="1068844" y="987605"/>
                </a:lnTo>
                <a:cubicBezTo>
                  <a:pt x="1068844" y="989003"/>
                  <a:pt x="1068844" y="991798"/>
                  <a:pt x="1068844" y="991798"/>
                </a:cubicBezTo>
                <a:cubicBezTo>
                  <a:pt x="1068844" y="991798"/>
                  <a:pt x="1068844" y="991798"/>
                  <a:pt x="1067691" y="991798"/>
                </a:cubicBezTo>
                <a:lnTo>
                  <a:pt x="1063082" y="991798"/>
                </a:lnTo>
                <a:cubicBezTo>
                  <a:pt x="1064234" y="991798"/>
                  <a:pt x="1064234" y="991798"/>
                  <a:pt x="1059624" y="991798"/>
                </a:cubicBezTo>
                <a:lnTo>
                  <a:pt x="1059624" y="1002978"/>
                </a:lnTo>
                <a:cubicBezTo>
                  <a:pt x="1064234" y="1002978"/>
                  <a:pt x="1066539" y="1002978"/>
                  <a:pt x="1067691" y="1002978"/>
                </a:cubicBezTo>
                <a:lnTo>
                  <a:pt x="1068844" y="1002978"/>
                </a:lnTo>
                <a:cubicBezTo>
                  <a:pt x="1068844" y="1002978"/>
                  <a:pt x="1068844" y="1002978"/>
                  <a:pt x="1069996" y="1002978"/>
                </a:cubicBezTo>
                <a:lnTo>
                  <a:pt x="1073454" y="1002978"/>
                </a:lnTo>
                <a:lnTo>
                  <a:pt x="1075758" y="1002978"/>
                </a:lnTo>
                <a:lnTo>
                  <a:pt x="1078063" y="1002978"/>
                </a:lnTo>
                <a:cubicBezTo>
                  <a:pt x="1078063" y="1002978"/>
                  <a:pt x="1078063" y="1002978"/>
                  <a:pt x="1078063" y="991798"/>
                </a:cubicBezTo>
                <a:lnTo>
                  <a:pt x="1078063" y="980618"/>
                </a:lnTo>
                <a:cubicBezTo>
                  <a:pt x="1078063" y="980618"/>
                  <a:pt x="1078063" y="991798"/>
                  <a:pt x="1068844" y="991798"/>
                </a:cubicBezTo>
                <a:cubicBezTo>
                  <a:pt x="1068844" y="980618"/>
                  <a:pt x="1078063" y="980618"/>
                  <a:pt x="1068844" y="980618"/>
                </a:cubicBezTo>
                <a:close/>
                <a:moveTo>
                  <a:pt x="1357021" y="969437"/>
                </a:moveTo>
                <a:lnTo>
                  <a:pt x="1357021" y="980618"/>
                </a:lnTo>
                <a:cubicBezTo>
                  <a:pt x="1357021" y="980618"/>
                  <a:pt x="1357021" y="980618"/>
                  <a:pt x="1366240" y="980618"/>
                </a:cubicBezTo>
                <a:cubicBezTo>
                  <a:pt x="1366240" y="980618"/>
                  <a:pt x="1366240" y="980618"/>
                  <a:pt x="1366240" y="969437"/>
                </a:cubicBezTo>
                <a:cubicBezTo>
                  <a:pt x="1366240" y="969437"/>
                  <a:pt x="1366240" y="969437"/>
                  <a:pt x="1357021" y="969437"/>
                </a:cubicBezTo>
                <a:close/>
                <a:moveTo>
                  <a:pt x="1226761" y="969437"/>
                </a:moveTo>
                <a:cubicBezTo>
                  <a:pt x="1226761" y="969437"/>
                  <a:pt x="1226761" y="969437"/>
                  <a:pt x="1217542" y="980618"/>
                </a:cubicBezTo>
                <a:lnTo>
                  <a:pt x="1226761" y="980618"/>
                </a:lnTo>
                <a:cubicBezTo>
                  <a:pt x="1226761" y="980618"/>
                  <a:pt x="1226761" y="991798"/>
                  <a:pt x="1217542" y="991798"/>
                </a:cubicBezTo>
                <a:cubicBezTo>
                  <a:pt x="1217542" y="991798"/>
                  <a:pt x="1217542" y="991798"/>
                  <a:pt x="1208323" y="991798"/>
                </a:cubicBezTo>
                <a:cubicBezTo>
                  <a:pt x="1208323" y="991798"/>
                  <a:pt x="1217542" y="991798"/>
                  <a:pt x="1217542" y="1002978"/>
                </a:cubicBezTo>
                <a:lnTo>
                  <a:pt x="1217542" y="991798"/>
                </a:lnTo>
                <a:cubicBezTo>
                  <a:pt x="1217542" y="991798"/>
                  <a:pt x="1217542" y="991798"/>
                  <a:pt x="1226761" y="991798"/>
                </a:cubicBezTo>
                <a:cubicBezTo>
                  <a:pt x="1226761" y="991798"/>
                  <a:pt x="1226761" y="991798"/>
                  <a:pt x="1226761" y="980618"/>
                </a:cubicBezTo>
                <a:lnTo>
                  <a:pt x="1226761" y="976425"/>
                </a:lnTo>
                <a:lnTo>
                  <a:pt x="1226761" y="975901"/>
                </a:lnTo>
                <a:close/>
                <a:moveTo>
                  <a:pt x="1022450" y="969437"/>
                </a:moveTo>
                <a:cubicBezTo>
                  <a:pt x="1022450" y="969437"/>
                  <a:pt x="1013231" y="969437"/>
                  <a:pt x="1022450" y="980618"/>
                </a:cubicBezTo>
                <a:close/>
                <a:moveTo>
                  <a:pt x="957320" y="969437"/>
                </a:moveTo>
                <a:cubicBezTo>
                  <a:pt x="957320" y="969437"/>
                  <a:pt x="957320" y="969437"/>
                  <a:pt x="948101" y="980618"/>
                </a:cubicBezTo>
                <a:lnTo>
                  <a:pt x="953863" y="980618"/>
                </a:lnTo>
                <a:lnTo>
                  <a:pt x="957320" y="980618"/>
                </a:lnTo>
                <a:cubicBezTo>
                  <a:pt x="957320" y="991798"/>
                  <a:pt x="957320" y="980618"/>
                  <a:pt x="957320" y="991798"/>
                </a:cubicBezTo>
                <a:cubicBezTo>
                  <a:pt x="966539" y="991798"/>
                  <a:pt x="957320" y="991798"/>
                  <a:pt x="957320" y="980618"/>
                </a:cubicBezTo>
                <a:cubicBezTo>
                  <a:pt x="957320" y="969437"/>
                  <a:pt x="957320" y="980618"/>
                  <a:pt x="957320" y="969437"/>
                </a:cubicBezTo>
                <a:close/>
                <a:moveTo>
                  <a:pt x="1630352" y="964568"/>
                </a:moveTo>
                <a:cubicBezTo>
                  <a:pt x="1631648" y="965109"/>
                  <a:pt x="1633377" y="966552"/>
                  <a:pt x="1635682" y="969437"/>
                </a:cubicBezTo>
                <a:lnTo>
                  <a:pt x="1626462" y="969437"/>
                </a:lnTo>
                <a:cubicBezTo>
                  <a:pt x="1626462" y="969437"/>
                  <a:pt x="1626462" y="962945"/>
                  <a:pt x="1630352" y="964568"/>
                </a:cubicBezTo>
                <a:close/>
                <a:moveTo>
                  <a:pt x="1617243" y="957896"/>
                </a:moveTo>
                <a:cubicBezTo>
                  <a:pt x="1617243" y="957896"/>
                  <a:pt x="1617243" y="957896"/>
                  <a:pt x="1626462" y="969437"/>
                </a:cubicBezTo>
                <a:lnTo>
                  <a:pt x="1624158" y="969437"/>
                </a:lnTo>
                <a:cubicBezTo>
                  <a:pt x="1624157" y="969437"/>
                  <a:pt x="1621853" y="969437"/>
                  <a:pt x="1617243" y="969437"/>
                </a:cubicBezTo>
                <a:cubicBezTo>
                  <a:pt x="1617243" y="969437"/>
                  <a:pt x="1617243" y="969437"/>
                  <a:pt x="1617243" y="957896"/>
                </a:cubicBezTo>
                <a:close/>
                <a:moveTo>
                  <a:pt x="1031669" y="957896"/>
                </a:moveTo>
                <a:lnTo>
                  <a:pt x="1031669" y="969437"/>
                </a:lnTo>
                <a:cubicBezTo>
                  <a:pt x="1031669" y="980618"/>
                  <a:pt x="1031669" y="980618"/>
                  <a:pt x="1040888" y="969437"/>
                </a:cubicBezTo>
                <a:lnTo>
                  <a:pt x="1040888" y="957896"/>
                </a:lnTo>
                <a:lnTo>
                  <a:pt x="1039736" y="957896"/>
                </a:lnTo>
                <a:cubicBezTo>
                  <a:pt x="1038584" y="957896"/>
                  <a:pt x="1036279" y="957896"/>
                  <a:pt x="1031669" y="957896"/>
                </a:cubicBezTo>
                <a:close/>
                <a:moveTo>
                  <a:pt x="74349" y="957896"/>
                </a:moveTo>
                <a:cubicBezTo>
                  <a:pt x="74349" y="957896"/>
                  <a:pt x="74349" y="957896"/>
                  <a:pt x="83866" y="969437"/>
                </a:cubicBezTo>
                <a:lnTo>
                  <a:pt x="93085" y="969437"/>
                </a:lnTo>
                <a:lnTo>
                  <a:pt x="93085" y="957896"/>
                </a:lnTo>
                <a:lnTo>
                  <a:pt x="83866" y="957896"/>
                </a:lnTo>
                <a:cubicBezTo>
                  <a:pt x="83866" y="957896"/>
                  <a:pt x="83866" y="957896"/>
                  <a:pt x="74349" y="957896"/>
                </a:cubicBezTo>
                <a:close/>
                <a:moveTo>
                  <a:pt x="37175" y="957896"/>
                </a:moveTo>
                <a:cubicBezTo>
                  <a:pt x="46692" y="969437"/>
                  <a:pt x="46692" y="969437"/>
                  <a:pt x="46692" y="969437"/>
                </a:cubicBezTo>
                <a:close/>
                <a:moveTo>
                  <a:pt x="33608" y="942390"/>
                </a:moveTo>
                <a:lnTo>
                  <a:pt x="37175" y="946716"/>
                </a:lnTo>
                <a:cubicBezTo>
                  <a:pt x="37175" y="946716"/>
                  <a:pt x="34870" y="943921"/>
                  <a:pt x="33718" y="942524"/>
                </a:cubicBezTo>
                <a:close/>
                <a:moveTo>
                  <a:pt x="1407305" y="941999"/>
                </a:moveTo>
                <a:cubicBezTo>
                  <a:pt x="1403415" y="940427"/>
                  <a:pt x="1403415" y="946716"/>
                  <a:pt x="1403415" y="946716"/>
                </a:cubicBezTo>
                <a:cubicBezTo>
                  <a:pt x="1403415" y="946716"/>
                  <a:pt x="1403415" y="946716"/>
                  <a:pt x="1412634" y="946716"/>
                </a:cubicBezTo>
                <a:cubicBezTo>
                  <a:pt x="1410329" y="943921"/>
                  <a:pt x="1408601" y="942524"/>
                  <a:pt x="1407305" y="941999"/>
                </a:cubicBezTo>
                <a:close/>
                <a:moveTo>
                  <a:pt x="1654418" y="935536"/>
                </a:moveTo>
                <a:lnTo>
                  <a:pt x="1654418" y="946716"/>
                </a:lnTo>
                <a:cubicBezTo>
                  <a:pt x="1645198" y="946716"/>
                  <a:pt x="1654418" y="946716"/>
                  <a:pt x="1654418" y="957896"/>
                </a:cubicBezTo>
                <a:lnTo>
                  <a:pt x="1645198" y="957896"/>
                </a:lnTo>
                <a:cubicBezTo>
                  <a:pt x="1645198" y="946716"/>
                  <a:pt x="1645198" y="946716"/>
                  <a:pt x="1654418" y="935536"/>
                </a:cubicBezTo>
                <a:close/>
                <a:moveTo>
                  <a:pt x="976056" y="935536"/>
                </a:moveTo>
                <a:lnTo>
                  <a:pt x="976056" y="936933"/>
                </a:lnTo>
                <a:cubicBezTo>
                  <a:pt x="976056" y="938331"/>
                  <a:pt x="976056" y="941126"/>
                  <a:pt x="976056" y="946716"/>
                </a:cubicBezTo>
                <a:cubicBezTo>
                  <a:pt x="985275" y="946716"/>
                  <a:pt x="985275" y="946716"/>
                  <a:pt x="985275" y="935536"/>
                </a:cubicBezTo>
                <a:cubicBezTo>
                  <a:pt x="985275" y="935536"/>
                  <a:pt x="985275" y="935536"/>
                  <a:pt x="984123" y="935536"/>
                </a:cubicBezTo>
                <a:lnTo>
                  <a:pt x="977209" y="935536"/>
                </a:lnTo>
                <a:cubicBezTo>
                  <a:pt x="976056" y="935536"/>
                  <a:pt x="976056" y="935536"/>
                  <a:pt x="976056" y="935536"/>
                </a:cubicBezTo>
                <a:close/>
                <a:moveTo>
                  <a:pt x="1254717" y="923995"/>
                </a:moveTo>
                <a:cubicBezTo>
                  <a:pt x="1254717" y="923995"/>
                  <a:pt x="1254717" y="923995"/>
                  <a:pt x="1254717" y="935536"/>
                </a:cubicBezTo>
                <a:cubicBezTo>
                  <a:pt x="1263936" y="935536"/>
                  <a:pt x="1254717" y="935536"/>
                  <a:pt x="1263936" y="923995"/>
                </a:cubicBezTo>
                <a:close/>
                <a:moveTo>
                  <a:pt x="1236278" y="923995"/>
                </a:moveTo>
                <a:lnTo>
                  <a:pt x="1236278" y="934093"/>
                </a:lnTo>
                <a:lnTo>
                  <a:pt x="1236278" y="935536"/>
                </a:lnTo>
                <a:cubicBezTo>
                  <a:pt x="1236278" y="935536"/>
                  <a:pt x="1236278" y="935536"/>
                  <a:pt x="1245497" y="935536"/>
                </a:cubicBezTo>
                <a:cubicBezTo>
                  <a:pt x="1245497" y="935536"/>
                  <a:pt x="1245497" y="935536"/>
                  <a:pt x="1245497" y="923995"/>
                </a:cubicBezTo>
                <a:close/>
                <a:moveTo>
                  <a:pt x="966539" y="923995"/>
                </a:moveTo>
                <a:cubicBezTo>
                  <a:pt x="976056" y="923995"/>
                  <a:pt x="976056" y="923995"/>
                  <a:pt x="966539" y="935536"/>
                </a:cubicBezTo>
                <a:cubicBezTo>
                  <a:pt x="976056" y="935536"/>
                  <a:pt x="976056" y="923995"/>
                  <a:pt x="976056" y="923995"/>
                </a:cubicBezTo>
                <a:cubicBezTo>
                  <a:pt x="976056" y="923995"/>
                  <a:pt x="976056" y="923995"/>
                  <a:pt x="966539" y="923995"/>
                </a:cubicBezTo>
                <a:close/>
                <a:moveTo>
                  <a:pt x="483270" y="923995"/>
                </a:moveTo>
                <a:cubicBezTo>
                  <a:pt x="483270" y="923995"/>
                  <a:pt x="492786" y="923995"/>
                  <a:pt x="492786" y="935536"/>
                </a:cubicBezTo>
                <a:lnTo>
                  <a:pt x="492786" y="923995"/>
                </a:lnTo>
                <a:close/>
                <a:moveTo>
                  <a:pt x="381263" y="923995"/>
                </a:moveTo>
                <a:cubicBezTo>
                  <a:pt x="381263" y="923995"/>
                  <a:pt x="381263" y="923995"/>
                  <a:pt x="381263" y="935536"/>
                </a:cubicBezTo>
                <a:cubicBezTo>
                  <a:pt x="390482" y="935536"/>
                  <a:pt x="390482" y="935536"/>
                  <a:pt x="390482" y="923995"/>
                </a:cubicBezTo>
                <a:lnTo>
                  <a:pt x="382415" y="923995"/>
                </a:lnTo>
                <a:cubicBezTo>
                  <a:pt x="381263" y="923995"/>
                  <a:pt x="381263" y="923995"/>
                  <a:pt x="381263" y="923995"/>
                </a:cubicBezTo>
                <a:close/>
                <a:moveTo>
                  <a:pt x="1189587" y="912815"/>
                </a:moveTo>
                <a:cubicBezTo>
                  <a:pt x="1189587" y="912815"/>
                  <a:pt x="1189587" y="923995"/>
                  <a:pt x="1199103" y="912815"/>
                </a:cubicBezTo>
                <a:close/>
                <a:moveTo>
                  <a:pt x="436876" y="912815"/>
                </a:moveTo>
                <a:cubicBezTo>
                  <a:pt x="436876" y="912815"/>
                  <a:pt x="436876" y="912815"/>
                  <a:pt x="436876" y="923995"/>
                </a:cubicBezTo>
                <a:lnTo>
                  <a:pt x="446095" y="923995"/>
                </a:lnTo>
                <a:lnTo>
                  <a:pt x="446095" y="912815"/>
                </a:lnTo>
                <a:close/>
                <a:moveTo>
                  <a:pt x="1301110" y="901634"/>
                </a:moveTo>
                <a:lnTo>
                  <a:pt x="1301110" y="912815"/>
                </a:lnTo>
                <a:lnTo>
                  <a:pt x="1310330" y="912815"/>
                </a:lnTo>
                <a:lnTo>
                  <a:pt x="1310330" y="906351"/>
                </a:lnTo>
                <a:lnTo>
                  <a:pt x="1310330" y="905827"/>
                </a:lnTo>
                <a:cubicBezTo>
                  <a:pt x="1310330" y="904429"/>
                  <a:pt x="1310330" y="901634"/>
                  <a:pt x="1310330" y="901634"/>
                </a:cubicBezTo>
                <a:cubicBezTo>
                  <a:pt x="1310330" y="901634"/>
                  <a:pt x="1310330" y="901634"/>
                  <a:pt x="1301110" y="901634"/>
                </a:cubicBezTo>
                <a:close/>
                <a:moveTo>
                  <a:pt x="483270" y="901634"/>
                </a:moveTo>
                <a:lnTo>
                  <a:pt x="492786" y="912815"/>
                </a:lnTo>
                <a:cubicBezTo>
                  <a:pt x="502006" y="912815"/>
                  <a:pt x="492786" y="912815"/>
                  <a:pt x="492786" y="901634"/>
                </a:cubicBezTo>
                <a:cubicBezTo>
                  <a:pt x="492786" y="901634"/>
                  <a:pt x="492786" y="901634"/>
                  <a:pt x="483270" y="901634"/>
                </a:cubicBezTo>
                <a:close/>
                <a:moveTo>
                  <a:pt x="390482" y="901634"/>
                </a:moveTo>
                <a:cubicBezTo>
                  <a:pt x="390482" y="901634"/>
                  <a:pt x="390482" y="901634"/>
                  <a:pt x="390482" y="903032"/>
                </a:cubicBezTo>
                <a:lnTo>
                  <a:pt x="390482" y="908098"/>
                </a:lnTo>
                <a:cubicBezTo>
                  <a:pt x="390482" y="907574"/>
                  <a:pt x="390482" y="907923"/>
                  <a:pt x="390482" y="908622"/>
                </a:cubicBezTo>
                <a:lnTo>
                  <a:pt x="390482" y="912815"/>
                </a:lnTo>
                <a:cubicBezTo>
                  <a:pt x="390482" y="912815"/>
                  <a:pt x="390482" y="912815"/>
                  <a:pt x="399701" y="912815"/>
                </a:cubicBezTo>
                <a:cubicBezTo>
                  <a:pt x="399701" y="912815"/>
                  <a:pt x="399701" y="912815"/>
                  <a:pt x="390482" y="901634"/>
                </a:cubicBezTo>
                <a:close/>
                <a:moveTo>
                  <a:pt x="344088" y="901634"/>
                </a:moveTo>
                <a:cubicBezTo>
                  <a:pt x="344088" y="901634"/>
                  <a:pt x="344088" y="901634"/>
                  <a:pt x="344088" y="912815"/>
                </a:cubicBezTo>
                <a:lnTo>
                  <a:pt x="353307" y="912815"/>
                </a:lnTo>
                <a:cubicBezTo>
                  <a:pt x="353307" y="912815"/>
                  <a:pt x="353307" y="912815"/>
                  <a:pt x="344088" y="901634"/>
                </a:cubicBezTo>
                <a:close/>
                <a:moveTo>
                  <a:pt x="1403415" y="890454"/>
                </a:moveTo>
                <a:cubicBezTo>
                  <a:pt x="1412634" y="890454"/>
                  <a:pt x="1412634" y="890454"/>
                  <a:pt x="1412634" y="901634"/>
                </a:cubicBezTo>
                <a:lnTo>
                  <a:pt x="1412634" y="890454"/>
                </a:lnTo>
                <a:cubicBezTo>
                  <a:pt x="1412634" y="890454"/>
                  <a:pt x="1412634" y="890454"/>
                  <a:pt x="1403415" y="890454"/>
                </a:cubicBezTo>
                <a:close/>
                <a:moveTo>
                  <a:pt x="408921" y="890454"/>
                </a:moveTo>
                <a:lnTo>
                  <a:pt x="418437" y="901634"/>
                </a:lnTo>
                <a:lnTo>
                  <a:pt x="418437" y="890454"/>
                </a:lnTo>
                <a:lnTo>
                  <a:pt x="417248" y="890454"/>
                </a:lnTo>
                <a:cubicBezTo>
                  <a:pt x="416058" y="890454"/>
                  <a:pt x="413679" y="890454"/>
                  <a:pt x="408921" y="890454"/>
                </a:cubicBezTo>
                <a:close/>
                <a:moveTo>
                  <a:pt x="1156427" y="885737"/>
                </a:moveTo>
                <a:cubicBezTo>
                  <a:pt x="1152412" y="884165"/>
                  <a:pt x="1152412" y="890454"/>
                  <a:pt x="1152412" y="890454"/>
                </a:cubicBezTo>
                <a:cubicBezTo>
                  <a:pt x="1152412" y="890454"/>
                  <a:pt x="1152412" y="890454"/>
                  <a:pt x="1161929" y="890454"/>
                </a:cubicBezTo>
                <a:cubicBezTo>
                  <a:pt x="1152412" y="890454"/>
                  <a:pt x="1161929" y="890454"/>
                  <a:pt x="1161929" y="901634"/>
                </a:cubicBezTo>
                <a:cubicBezTo>
                  <a:pt x="1161929" y="901634"/>
                  <a:pt x="1161929" y="901634"/>
                  <a:pt x="1161929" y="890454"/>
                </a:cubicBezTo>
                <a:cubicBezTo>
                  <a:pt x="1159550" y="887659"/>
                  <a:pt x="1157765" y="886262"/>
                  <a:pt x="1156427" y="885737"/>
                </a:cubicBezTo>
                <a:close/>
                <a:moveTo>
                  <a:pt x="1282672" y="879274"/>
                </a:moveTo>
                <a:lnTo>
                  <a:pt x="1282672" y="885737"/>
                </a:lnTo>
                <a:lnTo>
                  <a:pt x="1282672" y="886262"/>
                </a:lnTo>
                <a:lnTo>
                  <a:pt x="1282672" y="890454"/>
                </a:lnTo>
                <a:cubicBezTo>
                  <a:pt x="1282672" y="890454"/>
                  <a:pt x="1282672" y="890454"/>
                  <a:pt x="1282672" y="891852"/>
                </a:cubicBezTo>
                <a:lnTo>
                  <a:pt x="1282672" y="893249"/>
                </a:lnTo>
                <a:cubicBezTo>
                  <a:pt x="1282672" y="893249"/>
                  <a:pt x="1282672" y="896044"/>
                  <a:pt x="1282672" y="901634"/>
                </a:cubicBezTo>
                <a:cubicBezTo>
                  <a:pt x="1282672" y="912815"/>
                  <a:pt x="1291891" y="901634"/>
                  <a:pt x="1291891" y="901634"/>
                </a:cubicBezTo>
                <a:cubicBezTo>
                  <a:pt x="1282672" y="901634"/>
                  <a:pt x="1291891" y="890454"/>
                  <a:pt x="1282672" y="890454"/>
                </a:cubicBezTo>
                <a:cubicBezTo>
                  <a:pt x="1282672" y="890454"/>
                  <a:pt x="1282672" y="890454"/>
                  <a:pt x="1291891" y="890454"/>
                </a:cubicBezTo>
                <a:lnTo>
                  <a:pt x="1291891" y="879274"/>
                </a:lnTo>
                <a:close/>
                <a:moveTo>
                  <a:pt x="1245497" y="879274"/>
                </a:moveTo>
                <a:lnTo>
                  <a:pt x="1254717" y="879274"/>
                </a:lnTo>
                <a:cubicBezTo>
                  <a:pt x="1254717" y="890454"/>
                  <a:pt x="1245497" y="879274"/>
                  <a:pt x="1245497" y="879274"/>
                </a:cubicBezTo>
                <a:close/>
                <a:moveTo>
                  <a:pt x="185873" y="879274"/>
                </a:moveTo>
                <a:cubicBezTo>
                  <a:pt x="185873" y="879274"/>
                  <a:pt x="185873" y="879274"/>
                  <a:pt x="185873" y="890454"/>
                </a:cubicBezTo>
                <a:lnTo>
                  <a:pt x="176654" y="890454"/>
                </a:lnTo>
                <a:cubicBezTo>
                  <a:pt x="176654" y="890454"/>
                  <a:pt x="176654" y="890454"/>
                  <a:pt x="176654" y="891852"/>
                </a:cubicBezTo>
                <a:lnTo>
                  <a:pt x="176654" y="894647"/>
                </a:lnTo>
                <a:cubicBezTo>
                  <a:pt x="176654" y="895345"/>
                  <a:pt x="176654" y="895695"/>
                  <a:pt x="176654" y="895171"/>
                </a:cubicBezTo>
                <a:lnTo>
                  <a:pt x="176654" y="901634"/>
                </a:lnTo>
                <a:lnTo>
                  <a:pt x="185873" y="901634"/>
                </a:lnTo>
                <a:cubicBezTo>
                  <a:pt x="185873" y="901634"/>
                  <a:pt x="185873" y="901634"/>
                  <a:pt x="185873" y="890454"/>
                </a:cubicBezTo>
                <a:cubicBezTo>
                  <a:pt x="195390" y="890454"/>
                  <a:pt x="185873" y="879274"/>
                  <a:pt x="185873" y="879274"/>
                </a:cubicBezTo>
                <a:close/>
                <a:moveTo>
                  <a:pt x="1254717" y="867733"/>
                </a:moveTo>
                <a:cubicBezTo>
                  <a:pt x="1254717" y="867733"/>
                  <a:pt x="1254717" y="879274"/>
                  <a:pt x="1245497" y="879274"/>
                </a:cubicBezTo>
                <a:lnTo>
                  <a:pt x="1245497" y="890454"/>
                </a:lnTo>
                <a:lnTo>
                  <a:pt x="1254717" y="890454"/>
                </a:lnTo>
                <a:cubicBezTo>
                  <a:pt x="1254717" y="890454"/>
                  <a:pt x="1254717" y="890454"/>
                  <a:pt x="1254717" y="879274"/>
                </a:cubicBezTo>
                <a:lnTo>
                  <a:pt x="1254717" y="874225"/>
                </a:lnTo>
                <a:lnTo>
                  <a:pt x="1254717" y="873503"/>
                </a:lnTo>
                <a:cubicBezTo>
                  <a:pt x="1254717" y="873503"/>
                  <a:pt x="1254717" y="873503"/>
                  <a:pt x="1254717" y="867733"/>
                </a:cubicBezTo>
                <a:close/>
                <a:moveTo>
                  <a:pt x="362527" y="867733"/>
                </a:moveTo>
                <a:lnTo>
                  <a:pt x="362527" y="869176"/>
                </a:lnTo>
                <a:lnTo>
                  <a:pt x="362527" y="877831"/>
                </a:lnTo>
                <a:lnTo>
                  <a:pt x="362527" y="879274"/>
                </a:lnTo>
                <a:cubicBezTo>
                  <a:pt x="362527" y="879274"/>
                  <a:pt x="362527" y="879274"/>
                  <a:pt x="361374" y="879274"/>
                </a:cubicBezTo>
                <a:lnTo>
                  <a:pt x="356765" y="879274"/>
                </a:lnTo>
                <a:cubicBezTo>
                  <a:pt x="357917" y="879274"/>
                  <a:pt x="357917" y="879274"/>
                  <a:pt x="353307" y="879274"/>
                </a:cubicBezTo>
                <a:cubicBezTo>
                  <a:pt x="353307" y="879274"/>
                  <a:pt x="353307" y="879274"/>
                  <a:pt x="353307" y="890454"/>
                </a:cubicBezTo>
                <a:cubicBezTo>
                  <a:pt x="353307" y="890454"/>
                  <a:pt x="353307" y="890454"/>
                  <a:pt x="353307" y="891852"/>
                </a:cubicBezTo>
                <a:lnTo>
                  <a:pt x="353307" y="900237"/>
                </a:lnTo>
                <a:cubicBezTo>
                  <a:pt x="353307" y="901634"/>
                  <a:pt x="353307" y="901634"/>
                  <a:pt x="353307" y="901634"/>
                </a:cubicBezTo>
                <a:lnTo>
                  <a:pt x="362527" y="901634"/>
                </a:lnTo>
                <a:cubicBezTo>
                  <a:pt x="362527" y="901634"/>
                  <a:pt x="362527" y="901634"/>
                  <a:pt x="362527" y="890454"/>
                </a:cubicBezTo>
                <a:lnTo>
                  <a:pt x="362527" y="879274"/>
                </a:lnTo>
                <a:cubicBezTo>
                  <a:pt x="367137" y="879274"/>
                  <a:pt x="369441" y="879274"/>
                  <a:pt x="369441" y="879274"/>
                </a:cubicBezTo>
                <a:lnTo>
                  <a:pt x="371746" y="879274"/>
                </a:lnTo>
                <a:cubicBezTo>
                  <a:pt x="371746" y="879274"/>
                  <a:pt x="371746" y="879274"/>
                  <a:pt x="362527" y="867733"/>
                </a:cubicBezTo>
                <a:close/>
                <a:moveTo>
                  <a:pt x="139335" y="863016"/>
                </a:moveTo>
                <a:cubicBezTo>
                  <a:pt x="138903" y="861444"/>
                  <a:pt x="137174" y="867733"/>
                  <a:pt x="130260" y="867733"/>
                </a:cubicBezTo>
                <a:cubicBezTo>
                  <a:pt x="130260" y="867733"/>
                  <a:pt x="130260" y="867733"/>
                  <a:pt x="139479" y="867733"/>
                </a:cubicBezTo>
                <a:cubicBezTo>
                  <a:pt x="139479" y="864938"/>
                  <a:pt x="139479" y="863540"/>
                  <a:pt x="139335" y="863016"/>
                </a:cubicBezTo>
                <a:close/>
                <a:moveTo>
                  <a:pt x="1199103" y="856553"/>
                </a:moveTo>
                <a:cubicBezTo>
                  <a:pt x="1199103" y="856553"/>
                  <a:pt x="1199103" y="856553"/>
                  <a:pt x="1208323" y="856553"/>
                </a:cubicBezTo>
                <a:cubicBezTo>
                  <a:pt x="1199103" y="856553"/>
                  <a:pt x="1199103" y="856553"/>
                  <a:pt x="1199103" y="867733"/>
                </a:cubicBezTo>
                <a:close/>
                <a:moveTo>
                  <a:pt x="418437" y="856553"/>
                </a:moveTo>
                <a:lnTo>
                  <a:pt x="418437" y="867733"/>
                </a:lnTo>
                <a:cubicBezTo>
                  <a:pt x="418437" y="867733"/>
                  <a:pt x="418437" y="867733"/>
                  <a:pt x="419590" y="867733"/>
                </a:cubicBezTo>
                <a:lnTo>
                  <a:pt x="423047" y="867733"/>
                </a:lnTo>
                <a:cubicBezTo>
                  <a:pt x="423047" y="867733"/>
                  <a:pt x="423047" y="867733"/>
                  <a:pt x="427657" y="867733"/>
                </a:cubicBezTo>
                <a:close/>
                <a:moveTo>
                  <a:pt x="278958" y="856553"/>
                </a:moveTo>
                <a:lnTo>
                  <a:pt x="278958" y="867733"/>
                </a:lnTo>
                <a:lnTo>
                  <a:pt x="288178" y="867733"/>
                </a:lnTo>
                <a:lnTo>
                  <a:pt x="288178" y="856553"/>
                </a:lnTo>
                <a:close/>
                <a:moveTo>
                  <a:pt x="83866" y="856553"/>
                </a:moveTo>
                <a:lnTo>
                  <a:pt x="83866" y="867733"/>
                </a:lnTo>
                <a:cubicBezTo>
                  <a:pt x="83866" y="867733"/>
                  <a:pt x="83866" y="856553"/>
                  <a:pt x="93085" y="867733"/>
                </a:cubicBezTo>
                <a:cubicBezTo>
                  <a:pt x="83866" y="856553"/>
                  <a:pt x="93085" y="867733"/>
                  <a:pt x="83866" y="856553"/>
                </a:cubicBezTo>
                <a:close/>
                <a:moveTo>
                  <a:pt x="55911" y="856553"/>
                </a:moveTo>
                <a:cubicBezTo>
                  <a:pt x="65130" y="867733"/>
                  <a:pt x="65130" y="856553"/>
                  <a:pt x="65130" y="856553"/>
                </a:cubicBezTo>
                <a:lnTo>
                  <a:pt x="59368" y="856553"/>
                </a:lnTo>
                <a:cubicBezTo>
                  <a:pt x="60521" y="856553"/>
                  <a:pt x="60521" y="856553"/>
                  <a:pt x="55911" y="856553"/>
                </a:cubicBezTo>
                <a:close/>
                <a:moveTo>
                  <a:pt x="1132533" y="851836"/>
                </a:moveTo>
                <a:cubicBezTo>
                  <a:pt x="1129940" y="850264"/>
                  <a:pt x="1124754" y="856553"/>
                  <a:pt x="1124754" y="856553"/>
                </a:cubicBezTo>
                <a:cubicBezTo>
                  <a:pt x="1124754" y="856553"/>
                  <a:pt x="1124754" y="856553"/>
                  <a:pt x="1133974" y="856553"/>
                </a:cubicBezTo>
                <a:cubicBezTo>
                  <a:pt x="1133974" y="853758"/>
                  <a:pt x="1133398" y="852360"/>
                  <a:pt x="1132533" y="851836"/>
                </a:cubicBezTo>
                <a:close/>
                <a:moveTo>
                  <a:pt x="1394196" y="845372"/>
                </a:moveTo>
                <a:lnTo>
                  <a:pt x="1394196" y="856553"/>
                </a:lnTo>
                <a:cubicBezTo>
                  <a:pt x="1394196" y="856553"/>
                  <a:pt x="1394196" y="856553"/>
                  <a:pt x="1394196" y="857950"/>
                </a:cubicBezTo>
                <a:lnTo>
                  <a:pt x="1394196" y="867733"/>
                </a:lnTo>
                <a:lnTo>
                  <a:pt x="1403415" y="867733"/>
                </a:lnTo>
                <a:lnTo>
                  <a:pt x="1403415" y="863540"/>
                </a:lnTo>
                <a:lnTo>
                  <a:pt x="1403415" y="863016"/>
                </a:lnTo>
                <a:lnTo>
                  <a:pt x="1403415" y="856553"/>
                </a:lnTo>
                <a:cubicBezTo>
                  <a:pt x="1403415" y="856553"/>
                  <a:pt x="1403415" y="856553"/>
                  <a:pt x="1412634" y="856553"/>
                </a:cubicBezTo>
                <a:lnTo>
                  <a:pt x="1412634" y="867733"/>
                </a:lnTo>
                <a:cubicBezTo>
                  <a:pt x="1412634" y="867733"/>
                  <a:pt x="1412634" y="867733"/>
                  <a:pt x="1412634" y="869176"/>
                </a:cubicBezTo>
                <a:lnTo>
                  <a:pt x="1412634" y="872061"/>
                </a:lnTo>
                <a:cubicBezTo>
                  <a:pt x="1412634" y="872782"/>
                  <a:pt x="1412634" y="873143"/>
                  <a:pt x="1412634" y="872602"/>
                </a:cubicBezTo>
                <a:lnTo>
                  <a:pt x="1412634" y="879274"/>
                </a:lnTo>
                <a:lnTo>
                  <a:pt x="1422151" y="879274"/>
                </a:lnTo>
                <a:lnTo>
                  <a:pt x="1422151" y="867733"/>
                </a:lnTo>
                <a:cubicBezTo>
                  <a:pt x="1431370" y="867733"/>
                  <a:pt x="1422151" y="856553"/>
                  <a:pt x="1431370" y="856553"/>
                </a:cubicBezTo>
                <a:lnTo>
                  <a:pt x="1422151" y="856553"/>
                </a:lnTo>
                <a:lnTo>
                  <a:pt x="1412634" y="856553"/>
                </a:lnTo>
                <a:lnTo>
                  <a:pt x="1412634" y="845372"/>
                </a:lnTo>
                <a:lnTo>
                  <a:pt x="1403415" y="845372"/>
                </a:lnTo>
                <a:close/>
                <a:moveTo>
                  <a:pt x="1152412" y="845372"/>
                </a:moveTo>
                <a:cubicBezTo>
                  <a:pt x="1152412" y="845372"/>
                  <a:pt x="1152412" y="845372"/>
                  <a:pt x="1143193" y="856553"/>
                </a:cubicBezTo>
                <a:lnTo>
                  <a:pt x="1152412" y="856553"/>
                </a:lnTo>
                <a:close/>
                <a:moveTo>
                  <a:pt x="427657" y="845372"/>
                </a:moveTo>
                <a:cubicBezTo>
                  <a:pt x="436876" y="845372"/>
                  <a:pt x="436876" y="845372"/>
                  <a:pt x="436876" y="856553"/>
                </a:cubicBezTo>
                <a:lnTo>
                  <a:pt x="435723" y="856553"/>
                </a:lnTo>
                <a:cubicBezTo>
                  <a:pt x="434571" y="856553"/>
                  <a:pt x="432266" y="856553"/>
                  <a:pt x="427657" y="856553"/>
                </a:cubicBezTo>
                <a:cubicBezTo>
                  <a:pt x="436876" y="856553"/>
                  <a:pt x="436876" y="856553"/>
                  <a:pt x="436876" y="867733"/>
                </a:cubicBezTo>
                <a:lnTo>
                  <a:pt x="436876" y="856553"/>
                </a:lnTo>
                <a:lnTo>
                  <a:pt x="436876" y="855155"/>
                </a:lnTo>
                <a:lnTo>
                  <a:pt x="436876" y="846770"/>
                </a:lnTo>
                <a:cubicBezTo>
                  <a:pt x="436876" y="845372"/>
                  <a:pt x="436876" y="845372"/>
                  <a:pt x="436876" y="845372"/>
                </a:cubicBezTo>
                <a:cubicBezTo>
                  <a:pt x="427657" y="845372"/>
                  <a:pt x="427657" y="845372"/>
                  <a:pt x="427657" y="845372"/>
                </a:cubicBezTo>
                <a:close/>
                <a:moveTo>
                  <a:pt x="204609" y="845372"/>
                </a:moveTo>
                <a:cubicBezTo>
                  <a:pt x="213828" y="845372"/>
                  <a:pt x="213828" y="845372"/>
                  <a:pt x="213828" y="856553"/>
                </a:cubicBezTo>
                <a:cubicBezTo>
                  <a:pt x="204609" y="856553"/>
                  <a:pt x="204609" y="845372"/>
                  <a:pt x="204609" y="845372"/>
                </a:cubicBezTo>
                <a:close/>
                <a:moveTo>
                  <a:pt x="1366240" y="834192"/>
                </a:moveTo>
                <a:cubicBezTo>
                  <a:pt x="1366240" y="845372"/>
                  <a:pt x="1357021" y="845372"/>
                  <a:pt x="1357021" y="845372"/>
                </a:cubicBezTo>
                <a:lnTo>
                  <a:pt x="1366240" y="845372"/>
                </a:lnTo>
                <a:lnTo>
                  <a:pt x="1375460" y="845372"/>
                </a:lnTo>
                <a:lnTo>
                  <a:pt x="1375460" y="834192"/>
                </a:lnTo>
                <a:cubicBezTo>
                  <a:pt x="1375460" y="834192"/>
                  <a:pt x="1366240" y="834192"/>
                  <a:pt x="1366240" y="845372"/>
                </a:cubicBezTo>
                <a:lnTo>
                  <a:pt x="1366240" y="838909"/>
                </a:lnTo>
                <a:cubicBezTo>
                  <a:pt x="1366240" y="839433"/>
                  <a:pt x="1366240" y="839084"/>
                  <a:pt x="1366240" y="838385"/>
                </a:cubicBezTo>
                <a:lnTo>
                  <a:pt x="1366240" y="835590"/>
                </a:lnTo>
                <a:cubicBezTo>
                  <a:pt x="1366240" y="834192"/>
                  <a:pt x="1366240" y="834192"/>
                  <a:pt x="1366240" y="834192"/>
                </a:cubicBezTo>
                <a:close/>
                <a:moveTo>
                  <a:pt x="1236278" y="834192"/>
                </a:moveTo>
                <a:cubicBezTo>
                  <a:pt x="1226761" y="845372"/>
                  <a:pt x="1226761" y="834192"/>
                  <a:pt x="1226761" y="845372"/>
                </a:cubicBezTo>
                <a:lnTo>
                  <a:pt x="1236278" y="845372"/>
                </a:lnTo>
                <a:lnTo>
                  <a:pt x="1236278" y="851836"/>
                </a:lnTo>
                <a:lnTo>
                  <a:pt x="1236278" y="852360"/>
                </a:lnTo>
                <a:lnTo>
                  <a:pt x="1236278" y="856553"/>
                </a:lnTo>
                <a:lnTo>
                  <a:pt x="1245497" y="856553"/>
                </a:lnTo>
                <a:cubicBezTo>
                  <a:pt x="1245497" y="856553"/>
                  <a:pt x="1245497" y="856553"/>
                  <a:pt x="1254717" y="856553"/>
                </a:cubicBezTo>
                <a:cubicBezTo>
                  <a:pt x="1254717" y="856553"/>
                  <a:pt x="1254717" y="853758"/>
                  <a:pt x="1254717" y="852360"/>
                </a:cubicBezTo>
                <a:lnTo>
                  <a:pt x="1254717" y="851836"/>
                </a:lnTo>
                <a:lnTo>
                  <a:pt x="1254717" y="845372"/>
                </a:lnTo>
                <a:cubicBezTo>
                  <a:pt x="1254717" y="845372"/>
                  <a:pt x="1245497" y="845372"/>
                  <a:pt x="1245497" y="856553"/>
                </a:cubicBezTo>
                <a:lnTo>
                  <a:pt x="1245497" y="845372"/>
                </a:lnTo>
                <a:lnTo>
                  <a:pt x="1236278" y="845372"/>
                </a:lnTo>
                <a:lnTo>
                  <a:pt x="1236278" y="838909"/>
                </a:lnTo>
                <a:cubicBezTo>
                  <a:pt x="1236278" y="839433"/>
                  <a:pt x="1236278" y="839084"/>
                  <a:pt x="1236278" y="838385"/>
                </a:cubicBezTo>
                <a:close/>
                <a:moveTo>
                  <a:pt x="79984" y="829484"/>
                </a:moveTo>
                <a:lnTo>
                  <a:pt x="80297" y="829864"/>
                </a:lnTo>
                <a:cubicBezTo>
                  <a:pt x="81487" y="831307"/>
                  <a:pt x="83866" y="834192"/>
                  <a:pt x="83866" y="834192"/>
                </a:cubicBezTo>
                <a:close/>
                <a:moveTo>
                  <a:pt x="1199103" y="822651"/>
                </a:moveTo>
                <a:cubicBezTo>
                  <a:pt x="1199103" y="822651"/>
                  <a:pt x="1199103" y="822651"/>
                  <a:pt x="1189587" y="834192"/>
                </a:cubicBezTo>
                <a:lnTo>
                  <a:pt x="1199103" y="834192"/>
                </a:lnTo>
                <a:lnTo>
                  <a:pt x="1208323" y="834192"/>
                </a:lnTo>
                <a:lnTo>
                  <a:pt x="1208323" y="835590"/>
                </a:lnTo>
                <a:lnTo>
                  <a:pt x="1208323" y="843975"/>
                </a:lnTo>
                <a:lnTo>
                  <a:pt x="1208323" y="845372"/>
                </a:lnTo>
                <a:lnTo>
                  <a:pt x="1199103" y="845372"/>
                </a:lnTo>
                <a:lnTo>
                  <a:pt x="1199103" y="856553"/>
                </a:lnTo>
                <a:cubicBezTo>
                  <a:pt x="1189587" y="856553"/>
                  <a:pt x="1189587" y="856553"/>
                  <a:pt x="1189587" y="867733"/>
                </a:cubicBezTo>
                <a:cubicBezTo>
                  <a:pt x="1199103" y="867733"/>
                  <a:pt x="1199103" y="867733"/>
                  <a:pt x="1199103" y="879274"/>
                </a:cubicBezTo>
                <a:lnTo>
                  <a:pt x="1204865" y="879274"/>
                </a:lnTo>
                <a:lnTo>
                  <a:pt x="1208323" y="879274"/>
                </a:lnTo>
                <a:lnTo>
                  <a:pt x="1208323" y="877831"/>
                </a:lnTo>
                <a:lnTo>
                  <a:pt x="1208323" y="872602"/>
                </a:lnTo>
                <a:cubicBezTo>
                  <a:pt x="1208323" y="874225"/>
                  <a:pt x="1208323" y="867733"/>
                  <a:pt x="1208323" y="867733"/>
                </a:cubicBezTo>
                <a:cubicBezTo>
                  <a:pt x="1217542" y="867733"/>
                  <a:pt x="1217542" y="879274"/>
                  <a:pt x="1217542" y="879274"/>
                </a:cubicBezTo>
                <a:lnTo>
                  <a:pt x="1217542" y="867733"/>
                </a:lnTo>
                <a:lnTo>
                  <a:pt x="1217542" y="856553"/>
                </a:lnTo>
                <a:lnTo>
                  <a:pt x="1208323" y="845372"/>
                </a:lnTo>
                <a:lnTo>
                  <a:pt x="1217542" y="845372"/>
                </a:lnTo>
                <a:cubicBezTo>
                  <a:pt x="1217542" y="845372"/>
                  <a:pt x="1217542" y="834192"/>
                  <a:pt x="1226761" y="834192"/>
                </a:cubicBezTo>
                <a:cubicBezTo>
                  <a:pt x="1226761" y="834192"/>
                  <a:pt x="1226761" y="834192"/>
                  <a:pt x="1217542" y="834192"/>
                </a:cubicBezTo>
                <a:lnTo>
                  <a:pt x="1208323" y="834192"/>
                </a:lnTo>
                <a:lnTo>
                  <a:pt x="1208323" y="822651"/>
                </a:lnTo>
                <a:cubicBezTo>
                  <a:pt x="1208323" y="834192"/>
                  <a:pt x="1208323" y="822651"/>
                  <a:pt x="1199103" y="822651"/>
                </a:cubicBezTo>
                <a:close/>
                <a:moveTo>
                  <a:pt x="1078063" y="822651"/>
                </a:moveTo>
                <a:cubicBezTo>
                  <a:pt x="1078063" y="822651"/>
                  <a:pt x="1078063" y="822651"/>
                  <a:pt x="1078063" y="834192"/>
                </a:cubicBezTo>
                <a:lnTo>
                  <a:pt x="1068844" y="845372"/>
                </a:lnTo>
                <a:lnTo>
                  <a:pt x="1078063" y="845372"/>
                </a:lnTo>
                <a:lnTo>
                  <a:pt x="1078063" y="843975"/>
                </a:lnTo>
                <a:lnTo>
                  <a:pt x="1078063" y="835590"/>
                </a:lnTo>
                <a:lnTo>
                  <a:pt x="1078063" y="834192"/>
                </a:lnTo>
                <a:cubicBezTo>
                  <a:pt x="1078063" y="834192"/>
                  <a:pt x="1078063" y="834192"/>
                  <a:pt x="1087580" y="834192"/>
                </a:cubicBezTo>
                <a:cubicBezTo>
                  <a:pt x="1087580" y="834192"/>
                  <a:pt x="1087580" y="834192"/>
                  <a:pt x="1078063" y="822651"/>
                </a:cubicBezTo>
                <a:close/>
                <a:moveTo>
                  <a:pt x="390482" y="822651"/>
                </a:moveTo>
                <a:lnTo>
                  <a:pt x="390482" y="824094"/>
                </a:lnTo>
                <a:lnTo>
                  <a:pt x="390482" y="832750"/>
                </a:lnTo>
                <a:lnTo>
                  <a:pt x="390482" y="834192"/>
                </a:lnTo>
                <a:lnTo>
                  <a:pt x="389330" y="834192"/>
                </a:lnTo>
                <a:lnTo>
                  <a:pt x="385873" y="834192"/>
                </a:lnTo>
                <a:lnTo>
                  <a:pt x="382415" y="834192"/>
                </a:lnTo>
                <a:cubicBezTo>
                  <a:pt x="381263" y="834192"/>
                  <a:pt x="381263" y="834192"/>
                  <a:pt x="381263" y="834192"/>
                </a:cubicBezTo>
                <a:cubicBezTo>
                  <a:pt x="381263" y="834192"/>
                  <a:pt x="381263" y="834192"/>
                  <a:pt x="381263" y="835590"/>
                </a:cubicBezTo>
                <a:lnTo>
                  <a:pt x="381263" y="840656"/>
                </a:lnTo>
                <a:lnTo>
                  <a:pt x="381263" y="841180"/>
                </a:lnTo>
                <a:cubicBezTo>
                  <a:pt x="381263" y="842577"/>
                  <a:pt x="381263" y="845372"/>
                  <a:pt x="381263" y="845372"/>
                </a:cubicBezTo>
                <a:lnTo>
                  <a:pt x="381263" y="856553"/>
                </a:lnTo>
                <a:lnTo>
                  <a:pt x="390482" y="856553"/>
                </a:lnTo>
                <a:cubicBezTo>
                  <a:pt x="390482" y="856553"/>
                  <a:pt x="390482" y="856553"/>
                  <a:pt x="390482" y="867733"/>
                </a:cubicBezTo>
                <a:cubicBezTo>
                  <a:pt x="390482" y="867733"/>
                  <a:pt x="390482" y="867733"/>
                  <a:pt x="399701" y="867733"/>
                </a:cubicBezTo>
                <a:lnTo>
                  <a:pt x="390482" y="856553"/>
                </a:lnTo>
                <a:cubicBezTo>
                  <a:pt x="390482" y="856553"/>
                  <a:pt x="390482" y="856553"/>
                  <a:pt x="381263" y="845372"/>
                </a:cubicBezTo>
                <a:cubicBezTo>
                  <a:pt x="385873" y="845372"/>
                  <a:pt x="388177" y="845372"/>
                  <a:pt x="389330" y="845372"/>
                </a:cubicBezTo>
                <a:lnTo>
                  <a:pt x="390482" y="845372"/>
                </a:lnTo>
                <a:cubicBezTo>
                  <a:pt x="390482" y="845372"/>
                  <a:pt x="390482" y="845372"/>
                  <a:pt x="390482" y="834192"/>
                </a:cubicBezTo>
                <a:cubicBezTo>
                  <a:pt x="399701" y="834192"/>
                  <a:pt x="399701" y="845372"/>
                  <a:pt x="399701" y="834192"/>
                </a:cubicBezTo>
                <a:cubicBezTo>
                  <a:pt x="399701" y="834192"/>
                  <a:pt x="399701" y="834192"/>
                  <a:pt x="399701" y="832750"/>
                </a:cubicBezTo>
                <a:lnTo>
                  <a:pt x="399701" y="829864"/>
                </a:lnTo>
                <a:lnTo>
                  <a:pt x="399701" y="829323"/>
                </a:lnTo>
                <a:lnTo>
                  <a:pt x="399701" y="824094"/>
                </a:lnTo>
                <a:cubicBezTo>
                  <a:pt x="399701" y="822651"/>
                  <a:pt x="399701" y="822651"/>
                  <a:pt x="399701" y="822651"/>
                </a:cubicBezTo>
                <a:close/>
                <a:moveTo>
                  <a:pt x="195390" y="822651"/>
                </a:moveTo>
                <a:cubicBezTo>
                  <a:pt x="195390" y="834192"/>
                  <a:pt x="204609" y="834192"/>
                  <a:pt x="204609" y="834192"/>
                </a:cubicBezTo>
                <a:cubicBezTo>
                  <a:pt x="204609" y="834192"/>
                  <a:pt x="204609" y="834192"/>
                  <a:pt x="213828" y="845372"/>
                </a:cubicBezTo>
                <a:lnTo>
                  <a:pt x="208066" y="845372"/>
                </a:lnTo>
                <a:cubicBezTo>
                  <a:pt x="206914" y="845372"/>
                  <a:pt x="204609" y="845372"/>
                  <a:pt x="204609" y="845372"/>
                </a:cubicBezTo>
                <a:lnTo>
                  <a:pt x="204609" y="856553"/>
                </a:lnTo>
                <a:lnTo>
                  <a:pt x="213828" y="856553"/>
                </a:lnTo>
                <a:cubicBezTo>
                  <a:pt x="213828" y="856553"/>
                  <a:pt x="213828" y="856553"/>
                  <a:pt x="213828" y="845372"/>
                </a:cubicBezTo>
                <a:lnTo>
                  <a:pt x="213828" y="834192"/>
                </a:lnTo>
                <a:lnTo>
                  <a:pt x="212676" y="834192"/>
                </a:lnTo>
                <a:cubicBezTo>
                  <a:pt x="211524" y="834192"/>
                  <a:pt x="209219" y="834192"/>
                  <a:pt x="204609" y="834192"/>
                </a:cubicBezTo>
                <a:cubicBezTo>
                  <a:pt x="204609" y="834192"/>
                  <a:pt x="204609" y="834192"/>
                  <a:pt x="204609" y="822651"/>
                </a:cubicBezTo>
                <a:cubicBezTo>
                  <a:pt x="204609" y="822651"/>
                  <a:pt x="204609" y="822651"/>
                  <a:pt x="195390" y="822651"/>
                </a:cubicBezTo>
                <a:close/>
                <a:moveTo>
                  <a:pt x="111524" y="822651"/>
                </a:moveTo>
                <a:cubicBezTo>
                  <a:pt x="111524" y="822651"/>
                  <a:pt x="111524" y="822651"/>
                  <a:pt x="112713" y="822651"/>
                </a:cubicBezTo>
                <a:cubicBezTo>
                  <a:pt x="113903" y="822651"/>
                  <a:pt x="116282" y="822651"/>
                  <a:pt x="121041" y="822651"/>
                </a:cubicBezTo>
                <a:lnTo>
                  <a:pt x="121041" y="829323"/>
                </a:lnTo>
                <a:lnTo>
                  <a:pt x="121041" y="829864"/>
                </a:lnTo>
                <a:lnTo>
                  <a:pt x="121041" y="834192"/>
                </a:lnTo>
                <a:lnTo>
                  <a:pt x="118662" y="834192"/>
                </a:lnTo>
                <a:cubicBezTo>
                  <a:pt x="118662" y="834192"/>
                  <a:pt x="116282" y="834192"/>
                  <a:pt x="111524" y="834192"/>
                </a:cubicBezTo>
                <a:lnTo>
                  <a:pt x="111524" y="832750"/>
                </a:lnTo>
                <a:lnTo>
                  <a:pt x="111524" y="829864"/>
                </a:lnTo>
                <a:cubicBezTo>
                  <a:pt x="111524" y="829143"/>
                  <a:pt x="111524" y="828782"/>
                  <a:pt x="111524" y="829323"/>
                </a:cubicBezTo>
                <a:close/>
                <a:moveTo>
                  <a:pt x="74349" y="822651"/>
                </a:moveTo>
                <a:cubicBezTo>
                  <a:pt x="74349" y="822651"/>
                  <a:pt x="74349" y="822651"/>
                  <a:pt x="75539" y="824094"/>
                </a:cubicBezTo>
                <a:lnTo>
                  <a:pt x="79984" y="829484"/>
                </a:lnTo>
                <a:lnTo>
                  <a:pt x="79851" y="829323"/>
                </a:lnTo>
                <a:cubicBezTo>
                  <a:pt x="80297" y="829864"/>
                  <a:pt x="81487" y="831307"/>
                  <a:pt x="83866" y="834192"/>
                </a:cubicBezTo>
                <a:cubicBezTo>
                  <a:pt x="83866" y="834192"/>
                  <a:pt x="74349" y="834192"/>
                  <a:pt x="74349" y="822651"/>
                </a:cubicBezTo>
                <a:close/>
                <a:moveTo>
                  <a:pt x="1329066" y="811471"/>
                </a:moveTo>
                <a:cubicBezTo>
                  <a:pt x="1329066" y="822651"/>
                  <a:pt x="1329066" y="822651"/>
                  <a:pt x="1319846" y="822651"/>
                </a:cubicBezTo>
                <a:cubicBezTo>
                  <a:pt x="1319846" y="834192"/>
                  <a:pt x="1319846" y="822651"/>
                  <a:pt x="1329066" y="822651"/>
                </a:cubicBezTo>
                <a:lnTo>
                  <a:pt x="1329066" y="834192"/>
                </a:lnTo>
                <a:lnTo>
                  <a:pt x="1338285" y="834192"/>
                </a:lnTo>
                <a:lnTo>
                  <a:pt x="1338285" y="845372"/>
                </a:lnTo>
                <a:lnTo>
                  <a:pt x="1347802" y="845372"/>
                </a:lnTo>
                <a:lnTo>
                  <a:pt x="1347802" y="843975"/>
                </a:lnTo>
                <a:lnTo>
                  <a:pt x="1347802" y="835590"/>
                </a:lnTo>
                <a:cubicBezTo>
                  <a:pt x="1347802" y="834192"/>
                  <a:pt x="1347802" y="834192"/>
                  <a:pt x="1347802" y="834192"/>
                </a:cubicBezTo>
                <a:cubicBezTo>
                  <a:pt x="1347802" y="834192"/>
                  <a:pt x="1347802" y="834192"/>
                  <a:pt x="1346612" y="834192"/>
                </a:cubicBezTo>
                <a:lnTo>
                  <a:pt x="1339475" y="834192"/>
                </a:lnTo>
                <a:cubicBezTo>
                  <a:pt x="1338285" y="834192"/>
                  <a:pt x="1338285" y="834192"/>
                  <a:pt x="1338285" y="834192"/>
                </a:cubicBezTo>
                <a:cubicBezTo>
                  <a:pt x="1338285" y="834192"/>
                  <a:pt x="1338285" y="834192"/>
                  <a:pt x="1329066" y="822651"/>
                </a:cubicBezTo>
                <a:close/>
                <a:moveTo>
                  <a:pt x="1208323" y="811471"/>
                </a:moveTo>
                <a:cubicBezTo>
                  <a:pt x="1208323" y="822651"/>
                  <a:pt x="1217542" y="822651"/>
                  <a:pt x="1217542" y="822651"/>
                </a:cubicBezTo>
                <a:lnTo>
                  <a:pt x="1226761" y="822651"/>
                </a:lnTo>
                <a:cubicBezTo>
                  <a:pt x="1226761" y="822651"/>
                  <a:pt x="1226761" y="822651"/>
                  <a:pt x="1226761" y="811471"/>
                </a:cubicBezTo>
                <a:lnTo>
                  <a:pt x="1217542" y="822651"/>
                </a:lnTo>
                <a:cubicBezTo>
                  <a:pt x="1217542" y="822651"/>
                  <a:pt x="1217542" y="822651"/>
                  <a:pt x="1217542" y="811471"/>
                </a:cubicBezTo>
                <a:cubicBezTo>
                  <a:pt x="1217542" y="811471"/>
                  <a:pt x="1217542" y="811471"/>
                  <a:pt x="1208323" y="811471"/>
                </a:cubicBezTo>
                <a:close/>
                <a:moveTo>
                  <a:pt x="1152412" y="811471"/>
                </a:moveTo>
                <a:cubicBezTo>
                  <a:pt x="1152412" y="811471"/>
                  <a:pt x="1143193" y="811471"/>
                  <a:pt x="1143193" y="822651"/>
                </a:cubicBezTo>
                <a:lnTo>
                  <a:pt x="1152412" y="822651"/>
                </a:lnTo>
                <a:lnTo>
                  <a:pt x="1152412" y="821254"/>
                </a:lnTo>
                <a:close/>
                <a:moveTo>
                  <a:pt x="325352" y="811471"/>
                </a:moveTo>
                <a:cubicBezTo>
                  <a:pt x="334571" y="822651"/>
                  <a:pt x="334571" y="822651"/>
                  <a:pt x="334571" y="822651"/>
                </a:cubicBezTo>
                <a:close/>
                <a:moveTo>
                  <a:pt x="139479" y="811471"/>
                </a:moveTo>
                <a:cubicBezTo>
                  <a:pt x="139479" y="811471"/>
                  <a:pt x="148699" y="811471"/>
                  <a:pt x="148699" y="822651"/>
                </a:cubicBezTo>
                <a:cubicBezTo>
                  <a:pt x="148699" y="822651"/>
                  <a:pt x="148699" y="822651"/>
                  <a:pt x="139479" y="811471"/>
                </a:cubicBezTo>
                <a:close/>
                <a:moveTo>
                  <a:pt x="139479" y="811471"/>
                </a:moveTo>
                <a:lnTo>
                  <a:pt x="139479" y="812868"/>
                </a:lnTo>
                <a:lnTo>
                  <a:pt x="139479" y="821254"/>
                </a:lnTo>
                <a:lnTo>
                  <a:pt x="139479" y="822651"/>
                </a:lnTo>
                <a:cubicBezTo>
                  <a:pt x="130260" y="822651"/>
                  <a:pt x="130260" y="811471"/>
                  <a:pt x="130260" y="822651"/>
                </a:cubicBezTo>
                <a:cubicBezTo>
                  <a:pt x="130260" y="822651"/>
                  <a:pt x="121041" y="811471"/>
                  <a:pt x="130260" y="822651"/>
                </a:cubicBezTo>
                <a:lnTo>
                  <a:pt x="130260" y="834192"/>
                </a:lnTo>
                <a:cubicBezTo>
                  <a:pt x="130260" y="834192"/>
                  <a:pt x="130260" y="834192"/>
                  <a:pt x="139479" y="834192"/>
                </a:cubicBezTo>
                <a:lnTo>
                  <a:pt x="139479" y="822651"/>
                </a:lnTo>
                <a:cubicBezTo>
                  <a:pt x="139479" y="822651"/>
                  <a:pt x="139479" y="822651"/>
                  <a:pt x="140632" y="822651"/>
                </a:cubicBezTo>
                <a:lnTo>
                  <a:pt x="147546" y="822651"/>
                </a:lnTo>
                <a:lnTo>
                  <a:pt x="148699" y="822651"/>
                </a:lnTo>
                <a:lnTo>
                  <a:pt x="148699" y="811471"/>
                </a:lnTo>
                <a:close/>
                <a:moveTo>
                  <a:pt x="111524" y="811471"/>
                </a:moveTo>
                <a:cubicBezTo>
                  <a:pt x="121041" y="822651"/>
                  <a:pt x="111524" y="822651"/>
                  <a:pt x="111524" y="822651"/>
                </a:cubicBezTo>
                <a:lnTo>
                  <a:pt x="111524" y="818459"/>
                </a:lnTo>
                <a:cubicBezTo>
                  <a:pt x="111524" y="817760"/>
                  <a:pt x="111524" y="817410"/>
                  <a:pt x="111524" y="817934"/>
                </a:cubicBezTo>
                <a:lnTo>
                  <a:pt x="111524" y="814266"/>
                </a:lnTo>
                <a:close/>
                <a:moveTo>
                  <a:pt x="102305" y="811471"/>
                </a:moveTo>
                <a:lnTo>
                  <a:pt x="111524" y="822651"/>
                </a:lnTo>
                <a:cubicBezTo>
                  <a:pt x="106914" y="822651"/>
                  <a:pt x="106914" y="822651"/>
                  <a:pt x="108067" y="822651"/>
                </a:cubicBezTo>
                <a:lnTo>
                  <a:pt x="106914" y="822651"/>
                </a:lnTo>
                <a:cubicBezTo>
                  <a:pt x="106914" y="822651"/>
                  <a:pt x="106914" y="822651"/>
                  <a:pt x="102305" y="822651"/>
                </a:cubicBezTo>
                <a:lnTo>
                  <a:pt x="102305" y="816188"/>
                </a:lnTo>
                <a:lnTo>
                  <a:pt x="102305" y="815664"/>
                </a:lnTo>
                <a:close/>
                <a:moveTo>
                  <a:pt x="83866" y="811471"/>
                </a:moveTo>
                <a:lnTo>
                  <a:pt x="93085" y="811471"/>
                </a:lnTo>
                <a:cubicBezTo>
                  <a:pt x="93085" y="811471"/>
                  <a:pt x="93085" y="811471"/>
                  <a:pt x="93085" y="822651"/>
                </a:cubicBezTo>
                <a:cubicBezTo>
                  <a:pt x="93085" y="822651"/>
                  <a:pt x="93085" y="811471"/>
                  <a:pt x="83866" y="811471"/>
                </a:cubicBezTo>
                <a:close/>
                <a:moveTo>
                  <a:pt x="1273155" y="800291"/>
                </a:moveTo>
                <a:lnTo>
                  <a:pt x="1273155" y="811471"/>
                </a:lnTo>
                <a:cubicBezTo>
                  <a:pt x="1273155" y="822651"/>
                  <a:pt x="1282672" y="822651"/>
                  <a:pt x="1282672" y="822651"/>
                </a:cubicBezTo>
                <a:cubicBezTo>
                  <a:pt x="1282672" y="822651"/>
                  <a:pt x="1282672" y="822651"/>
                  <a:pt x="1291891" y="822651"/>
                </a:cubicBezTo>
                <a:cubicBezTo>
                  <a:pt x="1291891" y="822651"/>
                  <a:pt x="1291891" y="822651"/>
                  <a:pt x="1291891" y="821254"/>
                </a:cubicBezTo>
                <a:lnTo>
                  <a:pt x="1291891" y="816188"/>
                </a:lnTo>
                <a:cubicBezTo>
                  <a:pt x="1291891" y="817760"/>
                  <a:pt x="1291891" y="811471"/>
                  <a:pt x="1291891" y="811471"/>
                </a:cubicBezTo>
                <a:cubicBezTo>
                  <a:pt x="1301110" y="811471"/>
                  <a:pt x="1301110" y="822651"/>
                  <a:pt x="1301110" y="822651"/>
                </a:cubicBezTo>
                <a:lnTo>
                  <a:pt x="1301110" y="811471"/>
                </a:lnTo>
                <a:cubicBezTo>
                  <a:pt x="1296501" y="811471"/>
                  <a:pt x="1296501" y="811471"/>
                  <a:pt x="1297653" y="811471"/>
                </a:cubicBezTo>
                <a:lnTo>
                  <a:pt x="1291891" y="811471"/>
                </a:lnTo>
                <a:cubicBezTo>
                  <a:pt x="1291891" y="811471"/>
                  <a:pt x="1291891" y="811471"/>
                  <a:pt x="1291891" y="800291"/>
                </a:cubicBezTo>
                <a:cubicBezTo>
                  <a:pt x="1291891" y="811471"/>
                  <a:pt x="1301110" y="800291"/>
                  <a:pt x="1291891" y="800291"/>
                </a:cubicBezTo>
                <a:lnTo>
                  <a:pt x="1290739" y="800291"/>
                </a:lnTo>
                <a:lnTo>
                  <a:pt x="1283824" y="800291"/>
                </a:lnTo>
                <a:cubicBezTo>
                  <a:pt x="1282672" y="800291"/>
                  <a:pt x="1282672" y="800291"/>
                  <a:pt x="1282672" y="800291"/>
                </a:cubicBezTo>
                <a:lnTo>
                  <a:pt x="1276724" y="800291"/>
                </a:lnTo>
                <a:cubicBezTo>
                  <a:pt x="1275534" y="800291"/>
                  <a:pt x="1273155" y="800291"/>
                  <a:pt x="1273155" y="800291"/>
                </a:cubicBezTo>
                <a:close/>
                <a:moveTo>
                  <a:pt x="1152412" y="800291"/>
                </a:moveTo>
                <a:cubicBezTo>
                  <a:pt x="1152412" y="811471"/>
                  <a:pt x="1161929" y="800291"/>
                  <a:pt x="1161929" y="800291"/>
                </a:cubicBezTo>
                <a:close/>
                <a:moveTo>
                  <a:pt x="334571" y="800291"/>
                </a:moveTo>
                <a:cubicBezTo>
                  <a:pt x="334571" y="811471"/>
                  <a:pt x="334571" y="811471"/>
                  <a:pt x="325352" y="811471"/>
                </a:cubicBezTo>
                <a:cubicBezTo>
                  <a:pt x="325352" y="811471"/>
                  <a:pt x="325352" y="811471"/>
                  <a:pt x="334571" y="822651"/>
                </a:cubicBezTo>
                <a:lnTo>
                  <a:pt x="334571" y="811471"/>
                </a:lnTo>
                <a:cubicBezTo>
                  <a:pt x="334571" y="811471"/>
                  <a:pt x="334571" y="811471"/>
                  <a:pt x="334571" y="800291"/>
                </a:cubicBezTo>
                <a:close/>
                <a:moveTo>
                  <a:pt x="288178" y="800291"/>
                </a:moveTo>
                <a:lnTo>
                  <a:pt x="288178" y="811471"/>
                </a:lnTo>
                <a:cubicBezTo>
                  <a:pt x="288178" y="811471"/>
                  <a:pt x="288178" y="811471"/>
                  <a:pt x="287025" y="811471"/>
                </a:cubicBezTo>
                <a:lnTo>
                  <a:pt x="285873" y="811471"/>
                </a:lnTo>
                <a:lnTo>
                  <a:pt x="283568" y="811471"/>
                </a:lnTo>
                <a:lnTo>
                  <a:pt x="282416" y="811471"/>
                </a:lnTo>
                <a:lnTo>
                  <a:pt x="280111" y="811471"/>
                </a:lnTo>
                <a:cubicBezTo>
                  <a:pt x="278958" y="811471"/>
                  <a:pt x="278958" y="811471"/>
                  <a:pt x="278958" y="811471"/>
                </a:cubicBezTo>
                <a:cubicBezTo>
                  <a:pt x="278958" y="811471"/>
                  <a:pt x="278958" y="811471"/>
                  <a:pt x="288178" y="822651"/>
                </a:cubicBezTo>
                <a:lnTo>
                  <a:pt x="288178" y="811471"/>
                </a:lnTo>
                <a:lnTo>
                  <a:pt x="297397" y="811471"/>
                </a:lnTo>
                <a:lnTo>
                  <a:pt x="306914" y="822651"/>
                </a:lnTo>
                <a:cubicBezTo>
                  <a:pt x="306914" y="822651"/>
                  <a:pt x="306914" y="822651"/>
                  <a:pt x="306914" y="811471"/>
                </a:cubicBezTo>
                <a:lnTo>
                  <a:pt x="297397" y="811471"/>
                </a:lnTo>
                <a:cubicBezTo>
                  <a:pt x="288178" y="811471"/>
                  <a:pt x="288178" y="811471"/>
                  <a:pt x="288178" y="800291"/>
                </a:cubicBezTo>
                <a:close/>
                <a:moveTo>
                  <a:pt x="223048" y="800291"/>
                </a:moveTo>
                <a:lnTo>
                  <a:pt x="223048" y="811471"/>
                </a:lnTo>
                <a:cubicBezTo>
                  <a:pt x="213828" y="800291"/>
                  <a:pt x="223048" y="811471"/>
                  <a:pt x="223048" y="811471"/>
                </a:cubicBezTo>
                <a:lnTo>
                  <a:pt x="219590" y="811471"/>
                </a:lnTo>
                <a:lnTo>
                  <a:pt x="214981" y="811471"/>
                </a:lnTo>
                <a:cubicBezTo>
                  <a:pt x="213828" y="811471"/>
                  <a:pt x="213828" y="811471"/>
                  <a:pt x="213828" y="811471"/>
                </a:cubicBezTo>
                <a:cubicBezTo>
                  <a:pt x="213828" y="811471"/>
                  <a:pt x="213828" y="822651"/>
                  <a:pt x="223048" y="822651"/>
                </a:cubicBezTo>
                <a:cubicBezTo>
                  <a:pt x="223048" y="822651"/>
                  <a:pt x="223048" y="822651"/>
                  <a:pt x="221895" y="822651"/>
                </a:cubicBezTo>
                <a:lnTo>
                  <a:pt x="214981" y="822651"/>
                </a:lnTo>
                <a:cubicBezTo>
                  <a:pt x="213828" y="822651"/>
                  <a:pt x="213828" y="822651"/>
                  <a:pt x="213828" y="822651"/>
                </a:cubicBezTo>
                <a:cubicBezTo>
                  <a:pt x="213828" y="822651"/>
                  <a:pt x="223048" y="834192"/>
                  <a:pt x="213828" y="822651"/>
                </a:cubicBezTo>
                <a:cubicBezTo>
                  <a:pt x="223048" y="822651"/>
                  <a:pt x="223048" y="834192"/>
                  <a:pt x="223048" y="834192"/>
                </a:cubicBezTo>
                <a:cubicBezTo>
                  <a:pt x="223048" y="834192"/>
                  <a:pt x="223048" y="834192"/>
                  <a:pt x="223048" y="822651"/>
                </a:cubicBezTo>
                <a:cubicBezTo>
                  <a:pt x="223048" y="811471"/>
                  <a:pt x="223048" y="811471"/>
                  <a:pt x="232564" y="822651"/>
                </a:cubicBezTo>
                <a:lnTo>
                  <a:pt x="223048" y="811471"/>
                </a:lnTo>
                <a:cubicBezTo>
                  <a:pt x="223048" y="811471"/>
                  <a:pt x="223048" y="811471"/>
                  <a:pt x="224237" y="811471"/>
                </a:cubicBezTo>
                <a:lnTo>
                  <a:pt x="226616" y="811471"/>
                </a:lnTo>
                <a:lnTo>
                  <a:pt x="230185" y="811471"/>
                </a:lnTo>
                <a:lnTo>
                  <a:pt x="232564" y="811471"/>
                </a:lnTo>
                <a:close/>
                <a:moveTo>
                  <a:pt x="93085" y="800291"/>
                </a:moveTo>
                <a:lnTo>
                  <a:pt x="102305" y="811471"/>
                </a:lnTo>
                <a:lnTo>
                  <a:pt x="93085" y="811471"/>
                </a:lnTo>
                <a:cubicBezTo>
                  <a:pt x="93085" y="811471"/>
                  <a:pt x="83866" y="800291"/>
                  <a:pt x="93085" y="800291"/>
                </a:cubicBezTo>
                <a:close/>
                <a:moveTo>
                  <a:pt x="1329066" y="789110"/>
                </a:moveTo>
                <a:lnTo>
                  <a:pt x="1329066" y="800291"/>
                </a:lnTo>
                <a:cubicBezTo>
                  <a:pt x="1319846" y="789110"/>
                  <a:pt x="1329066" y="789110"/>
                  <a:pt x="1329066" y="789110"/>
                </a:cubicBezTo>
                <a:close/>
                <a:moveTo>
                  <a:pt x="418437" y="789110"/>
                </a:moveTo>
                <a:lnTo>
                  <a:pt x="418437" y="790508"/>
                </a:lnTo>
                <a:lnTo>
                  <a:pt x="418437" y="798893"/>
                </a:lnTo>
                <a:lnTo>
                  <a:pt x="418437" y="800291"/>
                </a:lnTo>
                <a:cubicBezTo>
                  <a:pt x="418437" y="800291"/>
                  <a:pt x="418437" y="800291"/>
                  <a:pt x="419590" y="800291"/>
                </a:cubicBezTo>
                <a:lnTo>
                  <a:pt x="424199" y="800291"/>
                </a:lnTo>
                <a:cubicBezTo>
                  <a:pt x="423047" y="800291"/>
                  <a:pt x="423047" y="800291"/>
                  <a:pt x="427657" y="800291"/>
                </a:cubicBezTo>
                <a:cubicBezTo>
                  <a:pt x="427657" y="800291"/>
                  <a:pt x="427657" y="800291"/>
                  <a:pt x="427657" y="798893"/>
                </a:cubicBezTo>
                <a:lnTo>
                  <a:pt x="427657" y="790508"/>
                </a:lnTo>
                <a:cubicBezTo>
                  <a:pt x="427657" y="789110"/>
                  <a:pt x="427657" y="789110"/>
                  <a:pt x="427657" y="789110"/>
                </a:cubicBezTo>
                <a:lnTo>
                  <a:pt x="426504" y="789110"/>
                </a:lnTo>
                <a:lnTo>
                  <a:pt x="419590" y="789110"/>
                </a:lnTo>
                <a:cubicBezTo>
                  <a:pt x="418437" y="789110"/>
                  <a:pt x="418437" y="789110"/>
                  <a:pt x="418437" y="789110"/>
                </a:cubicBezTo>
                <a:close/>
                <a:moveTo>
                  <a:pt x="297397" y="789110"/>
                </a:moveTo>
                <a:cubicBezTo>
                  <a:pt x="297397" y="800291"/>
                  <a:pt x="297397" y="800291"/>
                  <a:pt x="306914" y="800291"/>
                </a:cubicBezTo>
                <a:close/>
                <a:moveTo>
                  <a:pt x="121041" y="789110"/>
                </a:moveTo>
                <a:cubicBezTo>
                  <a:pt x="121041" y="789110"/>
                  <a:pt x="121041" y="789110"/>
                  <a:pt x="122193" y="789110"/>
                </a:cubicBezTo>
                <a:lnTo>
                  <a:pt x="129107" y="789110"/>
                </a:lnTo>
                <a:lnTo>
                  <a:pt x="130260" y="789110"/>
                </a:lnTo>
                <a:cubicBezTo>
                  <a:pt x="130260" y="789110"/>
                  <a:pt x="121041" y="789110"/>
                  <a:pt x="130260" y="800291"/>
                </a:cubicBezTo>
                <a:lnTo>
                  <a:pt x="125650" y="800291"/>
                </a:lnTo>
                <a:cubicBezTo>
                  <a:pt x="125650" y="800291"/>
                  <a:pt x="125650" y="800291"/>
                  <a:pt x="121041" y="800291"/>
                </a:cubicBezTo>
                <a:cubicBezTo>
                  <a:pt x="121041" y="794701"/>
                  <a:pt x="121041" y="791905"/>
                  <a:pt x="121041" y="791905"/>
                </a:cubicBezTo>
                <a:close/>
                <a:moveTo>
                  <a:pt x="93085" y="789110"/>
                </a:moveTo>
                <a:lnTo>
                  <a:pt x="102305" y="789110"/>
                </a:lnTo>
                <a:lnTo>
                  <a:pt x="102305" y="800291"/>
                </a:lnTo>
                <a:lnTo>
                  <a:pt x="98847" y="800291"/>
                </a:lnTo>
                <a:lnTo>
                  <a:pt x="96543" y="800291"/>
                </a:lnTo>
                <a:lnTo>
                  <a:pt x="94238" y="800291"/>
                </a:lnTo>
                <a:cubicBezTo>
                  <a:pt x="93085" y="800291"/>
                  <a:pt x="93085" y="800291"/>
                  <a:pt x="93085" y="800291"/>
                </a:cubicBezTo>
                <a:lnTo>
                  <a:pt x="83866" y="800291"/>
                </a:lnTo>
                <a:cubicBezTo>
                  <a:pt x="83866" y="800291"/>
                  <a:pt x="83866" y="800291"/>
                  <a:pt x="93085" y="789110"/>
                </a:cubicBezTo>
                <a:close/>
                <a:moveTo>
                  <a:pt x="1291891" y="777570"/>
                </a:moveTo>
                <a:lnTo>
                  <a:pt x="1301110" y="777570"/>
                </a:lnTo>
                <a:cubicBezTo>
                  <a:pt x="1301110" y="777570"/>
                  <a:pt x="1301110" y="777570"/>
                  <a:pt x="1291891" y="789110"/>
                </a:cubicBezTo>
                <a:lnTo>
                  <a:pt x="1291891" y="787668"/>
                </a:lnTo>
                <a:close/>
                <a:moveTo>
                  <a:pt x="1236278" y="777570"/>
                </a:moveTo>
                <a:cubicBezTo>
                  <a:pt x="1236278" y="777570"/>
                  <a:pt x="1236278" y="777570"/>
                  <a:pt x="1236278" y="789110"/>
                </a:cubicBezTo>
                <a:cubicBezTo>
                  <a:pt x="1236278" y="789110"/>
                  <a:pt x="1236278" y="789110"/>
                  <a:pt x="1226761" y="789110"/>
                </a:cubicBezTo>
                <a:close/>
                <a:moveTo>
                  <a:pt x="1124754" y="777570"/>
                </a:moveTo>
                <a:cubicBezTo>
                  <a:pt x="1133974" y="789110"/>
                  <a:pt x="1133974" y="789110"/>
                  <a:pt x="1124754" y="789110"/>
                </a:cubicBezTo>
                <a:close/>
                <a:moveTo>
                  <a:pt x="1124754" y="777570"/>
                </a:moveTo>
                <a:cubicBezTo>
                  <a:pt x="1115238" y="777570"/>
                  <a:pt x="1124754" y="777570"/>
                  <a:pt x="1124754" y="789110"/>
                </a:cubicBezTo>
                <a:cubicBezTo>
                  <a:pt x="1124754" y="789110"/>
                  <a:pt x="1124754" y="789110"/>
                  <a:pt x="1133974" y="789110"/>
                </a:cubicBezTo>
                <a:lnTo>
                  <a:pt x="1133974" y="777570"/>
                </a:lnTo>
                <a:close/>
                <a:moveTo>
                  <a:pt x="1068844" y="777570"/>
                </a:moveTo>
                <a:cubicBezTo>
                  <a:pt x="1068844" y="777570"/>
                  <a:pt x="1068844" y="777570"/>
                  <a:pt x="1068844" y="789110"/>
                </a:cubicBezTo>
                <a:cubicBezTo>
                  <a:pt x="1068844" y="789110"/>
                  <a:pt x="1068844" y="789110"/>
                  <a:pt x="1078063" y="777570"/>
                </a:cubicBezTo>
                <a:cubicBezTo>
                  <a:pt x="1078063" y="777570"/>
                  <a:pt x="1078063" y="777570"/>
                  <a:pt x="1068844" y="777570"/>
                </a:cubicBezTo>
                <a:close/>
                <a:moveTo>
                  <a:pt x="334571" y="777570"/>
                </a:moveTo>
                <a:cubicBezTo>
                  <a:pt x="334571" y="777570"/>
                  <a:pt x="344088" y="789110"/>
                  <a:pt x="344088" y="777570"/>
                </a:cubicBezTo>
                <a:close/>
                <a:moveTo>
                  <a:pt x="260222" y="777570"/>
                </a:moveTo>
                <a:cubicBezTo>
                  <a:pt x="260222" y="789110"/>
                  <a:pt x="269739" y="789110"/>
                  <a:pt x="269739" y="789110"/>
                </a:cubicBezTo>
                <a:cubicBezTo>
                  <a:pt x="269739" y="789110"/>
                  <a:pt x="269739" y="777570"/>
                  <a:pt x="260222" y="777570"/>
                </a:cubicBezTo>
                <a:close/>
                <a:moveTo>
                  <a:pt x="241784" y="777570"/>
                </a:moveTo>
                <a:cubicBezTo>
                  <a:pt x="241784" y="777570"/>
                  <a:pt x="251003" y="789110"/>
                  <a:pt x="241784" y="789110"/>
                </a:cubicBezTo>
                <a:lnTo>
                  <a:pt x="241784" y="787668"/>
                </a:lnTo>
                <a:lnTo>
                  <a:pt x="241784" y="779012"/>
                </a:lnTo>
                <a:cubicBezTo>
                  <a:pt x="241784" y="777570"/>
                  <a:pt x="241784" y="777570"/>
                  <a:pt x="241784" y="777570"/>
                </a:cubicBezTo>
                <a:close/>
                <a:moveTo>
                  <a:pt x="1106018" y="766389"/>
                </a:moveTo>
                <a:cubicBezTo>
                  <a:pt x="1106018" y="766389"/>
                  <a:pt x="1096799" y="766389"/>
                  <a:pt x="1106018" y="777570"/>
                </a:cubicBezTo>
                <a:lnTo>
                  <a:pt x="1106018" y="776172"/>
                </a:lnTo>
                <a:cubicBezTo>
                  <a:pt x="1106018" y="774775"/>
                  <a:pt x="1106018" y="771979"/>
                  <a:pt x="1106018" y="766389"/>
                </a:cubicBezTo>
                <a:close/>
                <a:moveTo>
                  <a:pt x="669143" y="766389"/>
                </a:moveTo>
                <a:lnTo>
                  <a:pt x="669143" y="777570"/>
                </a:lnTo>
                <a:lnTo>
                  <a:pt x="669143" y="789110"/>
                </a:lnTo>
                <a:cubicBezTo>
                  <a:pt x="678659" y="789110"/>
                  <a:pt x="678659" y="789110"/>
                  <a:pt x="669143" y="777570"/>
                </a:cubicBezTo>
                <a:lnTo>
                  <a:pt x="678659" y="777570"/>
                </a:lnTo>
                <a:lnTo>
                  <a:pt x="678659" y="766389"/>
                </a:lnTo>
                <a:close/>
                <a:moveTo>
                  <a:pt x="594793" y="766389"/>
                </a:moveTo>
                <a:lnTo>
                  <a:pt x="594793" y="777570"/>
                </a:lnTo>
                <a:lnTo>
                  <a:pt x="604013" y="777570"/>
                </a:lnTo>
                <a:cubicBezTo>
                  <a:pt x="604013" y="777570"/>
                  <a:pt x="594793" y="777570"/>
                  <a:pt x="594793" y="766389"/>
                </a:cubicBezTo>
                <a:close/>
                <a:moveTo>
                  <a:pt x="316133" y="766389"/>
                </a:moveTo>
                <a:cubicBezTo>
                  <a:pt x="316133" y="766389"/>
                  <a:pt x="316133" y="766389"/>
                  <a:pt x="325352" y="777570"/>
                </a:cubicBezTo>
                <a:cubicBezTo>
                  <a:pt x="325352" y="777570"/>
                  <a:pt x="325352" y="777570"/>
                  <a:pt x="325352" y="766389"/>
                </a:cubicBezTo>
                <a:lnTo>
                  <a:pt x="317285" y="766389"/>
                </a:lnTo>
                <a:cubicBezTo>
                  <a:pt x="316133" y="766389"/>
                  <a:pt x="316133" y="766389"/>
                  <a:pt x="316133" y="766389"/>
                </a:cubicBezTo>
                <a:close/>
                <a:moveTo>
                  <a:pt x="130260" y="766389"/>
                </a:moveTo>
                <a:lnTo>
                  <a:pt x="139479" y="777570"/>
                </a:lnTo>
                <a:cubicBezTo>
                  <a:pt x="130260" y="777570"/>
                  <a:pt x="130260" y="777570"/>
                  <a:pt x="130260" y="766389"/>
                </a:cubicBezTo>
                <a:close/>
                <a:moveTo>
                  <a:pt x="102305" y="766389"/>
                </a:moveTo>
                <a:cubicBezTo>
                  <a:pt x="102305" y="777570"/>
                  <a:pt x="102305" y="777570"/>
                  <a:pt x="111524" y="777570"/>
                </a:cubicBezTo>
                <a:lnTo>
                  <a:pt x="102305" y="777570"/>
                </a:lnTo>
                <a:cubicBezTo>
                  <a:pt x="102305" y="777570"/>
                  <a:pt x="102305" y="777570"/>
                  <a:pt x="102305" y="766389"/>
                </a:cubicBezTo>
                <a:close/>
                <a:moveTo>
                  <a:pt x="1092910" y="761672"/>
                </a:moveTo>
                <a:cubicBezTo>
                  <a:pt x="1091613" y="760100"/>
                  <a:pt x="1096799" y="766389"/>
                  <a:pt x="1096799" y="766389"/>
                </a:cubicBezTo>
                <a:cubicBezTo>
                  <a:pt x="1094494" y="763594"/>
                  <a:pt x="1093342" y="762197"/>
                  <a:pt x="1092910" y="761672"/>
                </a:cubicBezTo>
                <a:close/>
                <a:moveTo>
                  <a:pt x="353307" y="755209"/>
                </a:moveTo>
                <a:cubicBezTo>
                  <a:pt x="362527" y="755209"/>
                  <a:pt x="362527" y="755209"/>
                  <a:pt x="362527" y="766389"/>
                </a:cubicBezTo>
                <a:lnTo>
                  <a:pt x="362527" y="755209"/>
                </a:lnTo>
                <a:cubicBezTo>
                  <a:pt x="371746" y="766389"/>
                  <a:pt x="371746" y="755209"/>
                  <a:pt x="371746" y="755209"/>
                </a:cubicBezTo>
                <a:cubicBezTo>
                  <a:pt x="371746" y="755209"/>
                  <a:pt x="371746" y="755209"/>
                  <a:pt x="362527" y="755209"/>
                </a:cubicBezTo>
                <a:lnTo>
                  <a:pt x="361374" y="755209"/>
                </a:lnTo>
                <a:lnTo>
                  <a:pt x="354460" y="755209"/>
                </a:lnTo>
                <a:cubicBezTo>
                  <a:pt x="353307" y="755209"/>
                  <a:pt x="353307" y="755209"/>
                  <a:pt x="353307" y="755209"/>
                </a:cubicBezTo>
                <a:close/>
                <a:moveTo>
                  <a:pt x="344088" y="755209"/>
                </a:moveTo>
                <a:cubicBezTo>
                  <a:pt x="344088" y="766389"/>
                  <a:pt x="353307" y="766389"/>
                  <a:pt x="353307" y="766389"/>
                </a:cubicBezTo>
                <a:cubicBezTo>
                  <a:pt x="344088" y="755209"/>
                  <a:pt x="344088" y="755209"/>
                  <a:pt x="344088" y="755209"/>
                </a:cubicBezTo>
                <a:close/>
                <a:moveTo>
                  <a:pt x="241784" y="755209"/>
                </a:moveTo>
                <a:cubicBezTo>
                  <a:pt x="241784" y="766389"/>
                  <a:pt x="251003" y="766389"/>
                  <a:pt x="251003" y="766389"/>
                </a:cubicBezTo>
                <a:cubicBezTo>
                  <a:pt x="251003" y="766389"/>
                  <a:pt x="251003" y="766389"/>
                  <a:pt x="241784" y="766389"/>
                </a:cubicBezTo>
                <a:cubicBezTo>
                  <a:pt x="241784" y="766389"/>
                  <a:pt x="241784" y="766389"/>
                  <a:pt x="241784" y="767787"/>
                </a:cubicBezTo>
                <a:lnTo>
                  <a:pt x="241784" y="769184"/>
                </a:lnTo>
                <a:lnTo>
                  <a:pt x="241784" y="776172"/>
                </a:lnTo>
                <a:lnTo>
                  <a:pt x="241784" y="777570"/>
                </a:lnTo>
                <a:cubicBezTo>
                  <a:pt x="232564" y="766389"/>
                  <a:pt x="232564" y="777570"/>
                  <a:pt x="232564" y="777570"/>
                </a:cubicBezTo>
                <a:cubicBezTo>
                  <a:pt x="232564" y="789110"/>
                  <a:pt x="241784" y="789110"/>
                  <a:pt x="241784" y="789110"/>
                </a:cubicBezTo>
                <a:cubicBezTo>
                  <a:pt x="246394" y="789110"/>
                  <a:pt x="248698" y="789110"/>
                  <a:pt x="249851" y="789110"/>
                </a:cubicBezTo>
                <a:lnTo>
                  <a:pt x="251003" y="789110"/>
                </a:lnTo>
                <a:cubicBezTo>
                  <a:pt x="251003" y="789110"/>
                  <a:pt x="251003" y="789110"/>
                  <a:pt x="251003" y="777570"/>
                </a:cubicBezTo>
                <a:lnTo>
                  <a:pt x="260222" y="789110"/>
                </a:lnTo>
                <a:cubicBezTo>
                  <a:pt x="260222" y="783340"/>
                  <a:pt x="257918" y="780455"/>
                  <a:pt x="255613" y="779012"/>
                </a:cubicBezTo>
                <a:cubicBezTo>
                  <a:pt x="253308" y="777570"/>
                  <a:pt x="251003" y="777570"/>
                  <a:pt x="251003" y="777570"/>
                </a:cubicBezTo>
                <a:lnTo>
                  <a:pt x="251003" y="776172"/>
                </a:lnTo>
                <a:lnTo>
                  <a:pt x="251003" y="771106"/>
                </a:lnTo>
                <a:lnTo>
                  <a:pt x="251003" y="770582"/>
                </a:lnTo>
                <a:lnTo>
                  <a:pt x="251003" y="769184"/>
                </a:lnTo>
                <a:lnTo>
                  <a:pt x="251003" y="766389"/>
                </a:lnTo>
                <a:cubicBezTo>
                  <a:pt x="251003" y="766389"/>
                  <a:pt x="251003" y="766389"/>
                  <a:pt x="241784" y="755209"/>
                </a:cubicBezTo>
                <a:close/>
                <a:moveTo>
                  <a:pt x="158215" y="755209"/>
                </a:moveTo>
                <a:lnTo>
                  <a:pt x="167435" y="766389"/>
                </a:lnTo>
                <a:lnTo>
                  <a:pt x="165130" y="766389"/>
                </a:lnTo>
                <a:cubicBezTo>
                  <a:pt x="165130" y="766389"/>
                  <a:pt x="162825" y="766389"/>
                  <a:pt x="158215" y="766389"/>
                </a:cubicBezTo>
                <a:close/>
                <a:moveTo>
                  <a:pt x="148699" y="755209"/>
                </a:moveTo>
                <a:cubicBezTo>
                  <a:pt x="148699" y="755209"/>
                  <a:pt x="158215" y="755209"/>
                  <a:pt x="158215" y="766389"/>
                </a:cubicBezTo>
                <a:cubicBezTo>
                  <a:pt x="148699" y="755209"/>
                  <a:pt x="148699" y="755209"/>
                  <a:pt x="148699" y="766389"/>
                </a:cubicBezTo>
                <a:close/>
                <a:moveTo>
                  <a:pt x="447582" y="750492"/>
                </a:moveTo>
                <a:lnTo>
                  <a:pt x="449379" y="750780"/>
                </a:lnTo>
                <a:lnTo>
                  <a:pt x="450854" y="753811"/>
                </a:lnTo>
                <a:cubicBezTo>
                  <a:pt x="453233" y="755209"/>
                  <a:pt x="455612" y="755209"/>
                  <a:pt x="455612" y="755209"/>
                </a:cubicBezTo>
                <a:lnTo>
                  <a:pt x="446095" y="755209"/>
                </a:lnTo>
                <a:cubicBezTo>
                  <a:pt x="446095" y="752414"/>
                  <a:pt x="446690" y="751016"/>
                  <a:pt x="447582" y="750492"/>
                </a:cubicBezTo>
                <a:close/>
                <a:moveTo>
                  <a:pt x="1068844" y="744029"/>
                </a:moveTo>
                <a:lnTo>
                  <a:pt x="1068844" y="755209"/>
                </a:lnTo>
                <a:lnTo>
                  <a:pt x="1078063" y="755209"/>
                </a:lnTo>
                <a:close/>
                <a:moveTo>
                  <a:pt x="446095" y="744029"/>
                </a:moveTo>
                <a:lnTo>
                  <a:pt x="455612" y="744029"/>
                </a:lnTo>
                <a:lnTo>
                  <a:pt x="455612" y="745426"/>
                </a:lnTo>
                <a:lnTo>
                  <a:pt x="455612" y="748221"/>
                </a:lnTo>
                <a:cubicBezTo>
                  <a:pt x="455612" y="748920"/>
                  <a:pt x="455612" y="749269"/>
                  <a:pt x="455612" y="748745"/>
                </a:cubicBezTo>
                <a:lnTo>
                  <a:pt x="455612" y="755209"/>
                </a:lnTo>
                <a:cubicBezTo>
                  <a:pt x="455612" y="755209"/>
                  <a:pt x="453233" y="752414"/>
                  <a:pt x="450854" y="751016"/>
                </a:cubicBezTo>
                <a:lnTo>
                  <a:pt x="449379" y="750780"/>
                </a:lnTo>
                <a:close/>
                <a:moveTo>
                  <a:pt x="1208323" y="732488"/>
                </a:moveTo>
                <a:cubicBezTo>
                  <a:pt x="1208323" y="732488"/>
                  <a:pt x="1208323" y="732488"/>
                  <a:pt x="1209475" y="732488"/>
                </a:cubicBezTo>
                <a:lnTo>
                  <a:pt x="1216390" y="732488"/>
                </a:lnTo>
                <a:lnTo>
                  <a:pt x="1217542" y="732488"/>
                </a:lnTo>
                <a:lnTo>
                  <a:pt x="1217542" y="744029"/>
                </a:lnTo>
                <a:lnTo>
                  <a:pt x="1208323" y="744029"/>
                </a:lnTo>
                <a:cubicBezTo>
                  <a:pt x="1208323" y="744029"/>
                  <a:pt x="1208323" y="744029"/>
                  <a:pt x="1208323" y="742586"/>
                </a:cubicBezTo>
                <a:lnTo>
                  <a:pt x="1208323" y="737357"/>
                </a:lnTo>
                <a:lnTo>
                  <a:pt x="1208323" y="736816"/>
                </a:lnTo>
                <a:cubicBezTo>
                  <a:pt x="1208323" y="735373"/>
                  <a:pt x="1208323" y="732488"/>
                  <a:pt x="1208323" y="732488"/>
                </a:cubicBezTo>
                <a:close/>
                <a:moveTo>
                  <a:pt x="390482" y="732488"/>
                </a:moveTo>
                <a:cubicBezTo>
                  <a:pt x="399701" y="732488"/>
                  <a:pt x="399701" y="732488"/>
                  <a:pt x="399701" y="744029"/>
                </a:cubicBezTo>
                <a:lnTo>
                  <a:pt x="399701" y="732488"/>
                </a:lnTo>
                <a:close/>
                <a:moveTo>
                  <a:pt x="223048" y="732488"/>
                </a:moveTo>
                <a:cubicBezTo>
                  <a:pt x="223048" y="744029"/>
                  <a:pt x="223048" y="744029"/>
                  <a:pt x="232564" y="744029"/>
                </a:cubicBezTo>
                <a:cubicBezTo>
                  <a:pt x="232564" y="744029"/>
                  <a:pt x="232564" y="744029"/>
                  <a:pt x="223048" y="732488"/>
                </a:cubicBezTo>
                <a:close/>
                <a:moveTo>
                  <a:pt x="1217542" y="721308"/>
                </a:moveTo>
                <a:cubicBezTo>
                  <a:pt x="1217542" y="721308"/>
                  <a:pt x="1219847" y="721308"/>
                  <a:pt x="1220999" y="721308"/>
                </a:cubicBezTo>
                <a:lnTo>
                  <a:pt x="1226761" y="721308"/>
                </a:lnTo>
                <a:cubicBezTo>
                  <a:pt x="1226761" y="726898"/>
                  <a:pt x="1226761" y="729693"/>
                  <a:pt x="1226761" y="729693"/>
                </a:cubicBezTo>
                <a:lnTo>
                  <a:pt x="1226761" y="732488"/>
                </a:lnTo>
                <a:cubicBezTo>
                  <a:pt x="1226761" y="744029"/>
                  <a:pt x="1226761" y="732488"/>
                  <a:pt x="1217542" y="732488"/>
                </a:cubicBezTo>
                <a:close/>
                <a:moveTo>
                  <a:pt x="1133974" y="721308"/>
                </a:moveTo>
                <a:cubicBezTo>
                  <a:pt x="1133974" y="732488"/>
                  <a:pt x="1133974" y="732488"/>
                  <a:pt x="1143193" y="732488"/>
                </a:cubicBezTo>
                <a:cubicBezTo>
                  <a:pt x="1143193" y="732488"/>
                  <a:pt x="1143193" y="732488"/>
                  <a:pt x="1143193" y="731090"/>
                </a:cubicBezTo>
                <a:lnTo>
                  <a:pt x="1143193" y="722705"/>
                </a:lnTo>
                <a:cubicBezTo>
                  <a:pt x="1143193" y="721308"/>
                  <a:pt x="1143193" y="721308"/>
                  <a:pt x="1143193" y="721308"/>
                </a:cubicBezTo>
                <a:cubicBezTo>
                  <a:pt x="1143193" y="721308"/>
                  <a:pt x="1143193" y="721308"/>
                  <a:pt x="1133974" y="721308"/>
                </a:cubicBezTo>
                <a:close/>
                <a:moveTo>
                  <a:pt x="474050" y="721308"/>
                </a:moveTo>
                <a:cubicBezTo>
                  <a:pt x="474050" y="721308"/>
                  <a:pt x="474050" y="721308"/>
                  <a:pt x="483270" y="732488"/>
                </a:cubicBezTo>
                <a:lnTo>
                  <a:pt x="483270" y="731090"/>
                </a:lnTo>
                <a:lnTo>
                  <a:pt x="483270" y="722705"/>
                </a:lnTo>
                <a:lnTo>
                  <a:pt x="483270" y="721308"/>
                </a:lnTo>
                <a:close/>
                <a:moveTo>
                  <a:pt x="455612" y="721308"/>
                </a:moveTo>
                <a:cubicBezTo>
                  <a:pt x="455612" y="721308"/>
                  <a:pt x="455612" y="721308"/>
                  <a:pt x="455612" y="732488"/>
                </a:cubicBezTo>
                <a:lnTo>
                  <a:pt x="446095" y="732488"/>
                </a:lnTo>
                <a:cubicBezTo>
                  <a:pt x="446095" y="732488"/>
                  <a:pt x="446095" y="732488"/>
                  <a:pt x="446095" y="744029"/>
                </a:cubicBezTo>
                <a:cubicBezTo>
                  <a:pt x="446095" y="744029"/>
                  <a:pt x="446095" y="744029"/>
                  <a:pt x="446095" y="745426"/>
                </a:cubicBezTo>
                <a:lnTo>
                  <a:pt x="446095" y="748920"/>
                </a:lnTo>
                <a:cubicBezTo>
                  <a:pt x="446095" y="749619"/>
                  <a:pt x="446095" y="749619"/>
                  <a:pt x="446095" y="749619"/>
                </a:cubicBezTo>
                <a:lnTo>
                  <a:pt x="446095" y="750318"/>
                </a:lnTo>
                <a:lnTo>
                  <a:pt x="446095" y="753811"/>
                </a:lnTo>
                <a:lnTo>
                  <a:pt x="446095" y="755209"/>
                </a:lnTo>
                <a:cubicBezTo>
                  <a:pt x="446095" y="755209"/>
                  <a:pt x="446095" y="755209"/>
                  <a:pt x="436876" y="744029"/>
                </a:cubicBezTo>
                <a:cubicBezTo>
                  <a:pt x="436876" y="744029"/>
                  <a:pt x="436876" y="755209"/>
                  <a:pt x="446095" y="755209"/>
                </a:cubicBezTo>
                <a:lnTo>
                  <a:pt x="438028" y="755209"/>
                </a:lnTo>
                <a:cubicBezTo>
                  <a:pt x="436876" y="755209"/>
                  <a:pt x="436876" y="755209"/>
                  <a:pt x="436876" y="755209"/>
                </a:cubicBezTo>
                <a:cubicBezTo>
                  <a:pt x="436876" y="760799"/>
                  <a:pt x="436876" y="763594"/>
                  <a:pt x="436876" y="764992"/>
                </a:cubicBezTo>
                <a:lnTo>
                  <a:pt x="436876" y="766389"/>
                </a:lnTo>
                <a:lnTo>
                  <a:pt x="446095" y="766389"/>
                </a:lnTo>
                <a:cubicBezTo>
                  <a:pt x="446095" y="766389"/>
                  <a:pt x="446095" y="766389"/>
                  <a:pt x="455612" y="777570"/>
                </a:cubicBezTo>
                <a:cubicBezTo>
                  <a:pt x="455612" y="777570"/>
                  <a:pt x="455612" y="766389"/>
                  <a:pt x="446095" y="766389"/>
                </a:cubicBezTo>
                <a:lnTo>
                  <a:pt x="446095" y="755209"/>
                </a:lnTo>
                <a:cubicBezTo>
                  <a:pt x="446095" y="766389"/>
                  <a:pt x="446095" y="766389"/>
                  <a:pt x="455612" y="766389"/>
                </a:cubicBezTo>
                <a:lnTo>
                  <a:pt x="455612" y="756606"/>
                </a:lnTo>
                <a:cubicBezTo>
                  <a:pt x="455612" y="755209"/>
                  <a:pt x="455612" y="755209"/>
                  <a:pt x="455612" y="755209"/>
                </a:cubicBezTo>
                <a:lnTo>
                  <a:pt x="464831" y="755209"/>
                </a:lnTo>
                <a:cubicBezTo>
                  <a:pt x="464831" y="755209"/>
                  <a:pt x="464831" y="755209"/>
                  <a:pt x="455612" y="744029"/>
                </a:cubicBezTo>
                <a:lnTo>
                  <a:pt x="455612" y="732488"/>
                </a:lnTo>
                <a:cubicBezTo>
                  <a:pt x="455612" y="732488"/>
                  <a:pt x="455612" y="732488"/>
                  <a:pt x="456764" y="732488"/>
                </a:cubicBezTo>
                <a:lnTo>
                  <a:pt x="463679" y="732488"/>
                </a:lnTo>
                <a:cubicBezTo>
                  <a:pt x="464831" y="732488"/>
                  <a:pt x="464831" y="732488"/>
                  <a:pt x="464831" y="732488"/>
                </a:cubicBezTo>
                <a:lnTo>
                  <a:pt x="464831" y="728295"/>
                </a:lnTo>
                <a:lnTo>
                  <a:pt x="464831" y="727771"/>
                </a:lnTo>
                <a:lnTo>
                  <a:pt x="464831" y="722705"/>
                </a:lnTo>
                <a:lnTo>
                  <a:pt x="464831" y="721308"/>
                </a:lnTo>
                <a:lnTo>
                  <a:pt x="463679" y="721308"/>
                </a:lnTo>
                <a:cubicBezTo>
                  <a:pt x="462526" y="721308"/>
                  <a:pt x="460222" y="721308"/>
                  <a:pt x="455612" y="721308"/>
                </a:cubicBezTo>
                <a:close/>
                <a:moveTo>
                  <a:pt x="362527" y="721308"/>
                </a:moveTo>
                <a:lnTo>
                  <a:pt x="371746" y="732488"/>
                </a:lnTo>
                <a:cubicBezTo>
                  <a:pt x="371746" y="721308"/>
                  <a:pt x="371746" y="721308"/>
                  <a:pt x="362527" y="721308"/>
                </a:cubicBezTo>
                <a:close/>
                <a:moveTo>
                  <a:pt x="344088" y="721308"/>
                </a:moveTo>
                <a:cubicBezTo>
                  <a:pt x="334571" y="721308"/>
                  <a:pt x="344088" y="721308"/>
                  <a:pt x="344088" y="732488"/>
                </a:cubicBezTo>
                <a:cubicBezTo>
                  <a:pt x="344088" y="732488"/>
                  <a:pt x="344088" y="732488"/>
                  <a:pt x="353307" y="732488"/>
                </a:cubicBezTo>
                <a:cubicBezTo>
                  <a:pt x="362527" y="732488"/>
                  <a:pt x="362527" y="744029"/>
                  <a:pt x="362527" y="744029"/>
                </a:cubicBezTo>
                <a:cubicBezTo>
                  <a:pt x="367137" y="744029"/>
                  <a:pt x="369441" y="744029"/>
                  <a:pt x="369441" y="744029"/>
                </a:cubicBezTo>
                <a:lnTo>
                  <a:pt x="371746" y="744029"/>
                </a:lnTo>
                <a:lnTo>
                  <a:pt x="362527" y="732488"/>
                </a:lnTo>
                <a:lnTo>
                  <a:pt x="353307" y="732488"/>
                </a:lnTo>
                <a:cubicBezTo>
                  <a:pt x="353307" y="732488"/>
                  <a:pt x="353307" y="732488"/>
                  <a:pt x="344088" y="721308"/>
                </a:cubicBezTo>
                <a:close/>
                <a:moveTo>
                  <a:pt x="139479" y="721308"/>
                </a:moveTo>
                <a:cubicBezTo>
                  <a:pt x="148699" y="721308"/>
                  <a:pt x="148699" y="721308"/>
                  <a:pt x="148699" y="732488"/>
                </a:cubicBezTo>
                <a:lnTo>
                  <a:pt x="139479" y="732488"/>
                </a:lnTo>
                <a:cubicBezTo>
                  <a:pt x="139479" y="721308"/>
                  <a:pt x="148699" y="732488"/>
                  <a:pt x="139479" y="721308"/>
                </a:cubicBezTo>
                <a:close/>
                <a:moveTo>
                  <a:pt x="386593" y="716591"/>
                </a:moveTo>
                <a:cubicBezTo>
                  <a:pt x="387025" y="717115"/>
                  <a:pt x="388177" y="718513"/>
                  <a:pt x="390482" y="721308"/>
                </a:cubicBezTo>
                <a:cubicBezTo>
                  <a:pt x="390482" y="721308"/>
                  <a:pt x="385296" y="715019"/>
                  <a:pt x="386593" y="716591"/>
                </a:cubicBezTo>
                <a:close/>
                <a:moveTo>
                  <a:pt x="134870" y="712922"/>
                </a:moveTo>
                <a:cubicBezTo>
                  <a:pt x="137174" y="712922"/>
                  <a:pt x="139479" y="715717"/>
                  <a:pt x="139479" y="721308"/>
                </a:cubicBezTo>
                <a:lnTo>
                  <a:pt x="137174" y="721308"/>
                </a:lnTo>
                <a:lnTo>
                  <a:pt x="134870" y="721308"/>
                </a:lnTo>
                <a:cubicBezTo>
                  <a:pt x="134870" y="721308"/>
                  <a:pt x="134870" y="721308"/>
                  <a:pt x="130260" y="721308"/>
                </a:cubicBezTo>
                <a:cubicBezTo>
                  <a:pt x="130260" y="715717"/>
                  <a:pt x="132565" y="712922"/>
                  <a:pt x="134870" y="712922"/>
                </a:cubicBezTo>
                <a:close/>
                <a:moveTo>
                  <a:pt x="1226761" y="710127"/>
                </a:moveTo>
                <a:cubicBezTo>
                  <a:pt x="1226761" y="710127"/>
                  <a:pt x="1229141" y="710127"/>
                  <a:pt x="1230330" y="710127"/>
                </a:cubicBezTo>
                <a:lnTo>
                  <a:pt x="1236278" y="710127"/>
                </a:lnTo>
                <a:cubicBezTo>
                  <a:pt x="1245497" y="710127"/>
                  <a:pt x="1245497" y="721308"/>
                  <a:pt x="1245497" y="721308"/>
                </a:cubicBezTo>
                <a:cubicBezTo>
                  <a:pt x="1245497" y="721308"/>
                  <a:pt x="1245497" y="721308"/>
                  <a:pt x="1244345" y="721308"/>
                </a:cubicBezTo>
                <a:lnTo>
                  <a:pt x="1239735" y="721308"/>
                </a:lnTo>
                <a:cubicBezTo>
                  <a:pt x="1240888" y="721308"/>
                  <a:pt x="1240888" y="721308"/>
                  <a:pt x="1236278" y="721308"/>
                </a:cubicBezTo>
                <a:cubicBezTo>
                  <a:pt x="1236278" y="721308"/>
                  <a:pt x="1236278" y="721308"/>
                  <a:pt x="1226761" y="721308"/>
                </a:cubicBezTo>
                <a:cubicBezTo>
                  <a:pt x="1226761" y="721308"/>
                  <a:pt x="1226761" y="721308"/>
                  <a:pt x="1226761" y="719910"/>
                </a:cubicBezTo>
                <a:lnTo>
                  <a:pt x="1226761" y="714844"/>
                </a:lnTo>
                <a:cubicBezTo>
                  <a:pt x="1226761" y="716416"/>
                  <a:pt x="1226761" y="710127"/>
                  <a:pt x="1226761" y="710127"/>
                </a:cubicBezTo>
                <a:close/>
                <a:moveTo>
                  <a:pt x="1217542" y="710127"/>
                </a:moveTo>
                <a:lnTo>
                  <a:pt x="1226761" y="721308"/>
                </a:lnTo>
                <a:cubicBezTo>
                  <a:pt x="1217542" y="721308"/>
                  <a:pt x="1217542" y="710127"/>
                  <a:pt x="1217542" y="710127"/>
                </a:cubicBezTo>
                <a:close/>
                <a:moveTo>
                  <a:pt x="594793" y="710127"/>
                </a:moveTo>
                <a:cubicBezTo>
                  <a:pt x="585574" y="710127"/>
                  <a:pt x="585574" y="710127"/>
                  <a:pt x="594793" y="721308"/>
                </a:cubicBezTo>
                <a:cubicBezTo>
                  <a:pt x="594793" y="721308"/>
                  <a:pt x="594793" y="721308"/>
                  <a:pt x="594793" y="719910"/>
                </a:cubicBezTo>
                <a:lnTo>
                  <a:pt x="594793" y="714844"/>
                </a:lnTo>
                <a:cubicBezTo>
                  <a:pt x="594793" y="715368"/>
                  <a:pt x="594793" y="715019"/>
                  <a:pt x="594793" y="714320"/>
                </a:cubicBezTo>
                <a:lnTo>
                  <a:pt x="594793" y="711525"/>
                </a:lnTo>
                <a:close/>
                <a:moveTo>
                  <a:pt x="390482" y="710127"/>
                </a:moveTo>
                <a:cubicBezTo>
                  <a:pt x="390482" y="710127"/>
                  <a:pt x="390482" y="710127"/>
                  <a:pt x="390482" y="711525"/>
                </a:cubicBezTo>
                <a:lnTo>
                  <a:pt x="390482" y="719910"/>
                </a:lnTo>
                <a:cubicBezTo>
                  <a:pt x="390482" y="721308"/>
                  <a:pt x="390482" y="721308"/>
                  <a:pt x="390482" y="721308"/>
                </a:cubicBezTo>
                <a:cubicBezTo>
                  <a:pt x="390482" y="721308"/>
                  <a:pt x="381263" y="710127"/>
                  <a:pt x="390482" y="710127"/>
                </a:cubicBezTo>
                <a:close/>
                <a:moveTo>
                  <a:pt x="1254717" y="698947"/>
                </a:moveTo>
                <a:cubicBezTo>
                  <a:pt x="1254717" y="710127"/>
                  <a:pt x="1254717" y="698947"/>
                  <a:pt x="1254717" y="710127"/>
                </a:cubicBezTo>
                <a:cubicBezTo>
                  <a:pt x="1254717" y="698947"/>
                  <a:pt x="1245497" y="698947"/>
                  <a:pt x="1254717" y="698947"/>
                </a:cubicBezTo>
                <a:close/>
                <a:moveTo>
                  <a:pt x="1226761" y="698947"/>
                </a:moveTo>
                <a:lnTo>
                  <a:pt x="1236278" y="698947"/>
                </a:lnTo>
                <a:lnTo>
                  <a:pt x="1245497" y="698947"/>
                </a:lnTo>
                <a:cubicBezTo>
                  <a:pt x="1245497" y="698947"/>
                  <a:pt x="1245497" y="698947"/>
                  <a:pt x="1245497" y="700345"/>
                </a:cubicBezTo>
                <a:lnTo>
                  <a:pt x="1245497" y="705411"/>
                </a:lnTo>
                <a:cubicBezTo>
                  <a:pt x="1245497" y="704887"/>
                  <a:pt x="1245497" y="705236"/>
                  <a:pt x="1245497" y="705935"/>
                </a:cubicBezTo>
                <a:lnTo>
                  <a:pt x="1245497" y="710127"/>
                </a:lnTo>
                <a:lnTo>
                  <a:pt x="1236278" y="710127"/>
                </a:lnTo>
                <a:cubicBezTo>
                  <a:pt x="1236278" y="710127"/>
                  <a:pt x="1236278" y="698947"/>
                  <a:pt x="1226761" y="698947"/>
                </a:cubicBezTo>
                <a:close/>
                <a:moveTo>
                  <a:pt x="399701" y="698947"/>
                </a:moveTo>
                <a:lnTo>
                  <a:pt x="399701" y="710127"/>
                </a:lnTo>
                <a:lnTo>
                  <a:pt x="390482" y="710127"/>
                </a:lnTo>
                <a:lnTo>
                  <a:pt x="389330" y="710127"/>
                </a:lnTo>
                <a:lnTo>
                  <a:pt x="384720" y="710127"/>
                </a:lnTo>
                <a:lnTo>
                  <a:pt x="382415" y="710127"/>
                </a:lnTo>
                <a:cubicBezTo>
                  <a:pt x="381263" y="710127"/>
                  <a:pt x="381263" y="710127"/>
                  <a:pt x="381263" y="710127"/>
                </a:cubicBezTo>
                <a:cubicBezTo>
                  <a:pt x="381263" y="710127"/>
                  <a:pt x="381263" y="710127"/>
                  <a:pt x="381263" y="711525"/>
                </a:cubicBezTo>
                <a:lnTo>
                  <a:pt x="381263" y="716591"/>
                </a:lnTo>
                <a:lnTo>
                  <a:pt x="381263" y="717115"/>
                </a:lnTo>
                <a:lnTo>
                  <a:pt x="381263" y="721308"/>
                </a:lnTo>
                <a:cubicBezTo>
                  <a:pt x="381263" y="721308"/>
                  <a:pt x="381263" y="721308"/>
                  <a:pt x="382415" y="721308"/>
                </a:cubicBezTo>
                <a:lnTo>
                  <a:pt x="390482" y="721308"/>
                </a:lnTo>
                <a:cubicBezTo>
                  <a:pt x="399701" y="721308"/>
                  <a:pt x="390482" y="721308"/>
                  <a:pt x="399701" y="721308"/>
                </a:cubicBezTo>
                <a:lnTo>
                  <a:pt x="399701" y="710127"/>
                </a:lnTo>
                <a:lnTo>
                  <a:pt x="408921" y="710127"/>
                </a:lnTo>
                <a:cubicBezTo>
                  <a:pt x="399701" y="710127"/>
                  <a:pt x="399701" y="710127"/>
                  <a:pt x="399701" y="698947"/>
                </a:cubicBezTo>
                <a:close/>
                <a:moveTo>
                  <a:pt x="362527" y="698947"/>
                </a:moveTo>
                <a:lnTo>
                  <a:pt x="362527" y="710127"/>
                </a:lnTo>
                <a:cubicBezTo>
                  <a:pt x="362527" y="710127"/>
                  <a:pt x="362527" y="710127"/>
                  <a:pt x="371746" y="710127"/>
                </a:cubicBezTo>
                <a:close/>
                <a:moveTo>
                  <a:pt x="316133" y="698947"/>
                </a:moveTo>
                <a:cubicBezTo>
                  <a:pt x="316133" y="710127"/>
                  <a:pt x="316133" y="710127"/>
                  <a:pt x="325352" y="710127"/>
                </a:cubicBezTo>
                <a:lnTo>
                  <a:pt x="325352" y="721308"/>
                </a:lnTo>
                <a:cubicBezTo>
                  <a:pt x="325352" y="710127"/>
                  <a:pt x="334571" y="721308"/>
                  <a:pt x="334571" y="710127"/>
                </a:cubicBezTo>
                <a:cubicBezTo>
                  <a:pt x="329962" y="710127"/>
                  <a:pt x="329962" y="710127"/>
                  <a:pt x="331114" y="710127"/>
                </a:cubicBezTo>
                <a:lnTo>
                  <a:pt x="325352" y="710127"/>
                </a:lnTo>
                <a:close/>
                <a:moveTo>
                  <a:pt x="278958" y="698947"/>
                </a:moveTo>
                <a:lnTo>
                  <a:pt x="278958" y="710127"/>
                </a:lnTo>
                <a:lnTo>
                  <a:pt x="288178" y="721308"/>
                </a:lnTo>
                <a:lnTo>
                  <a:pt x="278958" y="721308"/>
                </a:lnTo>
                <a:lnTo>
                  <a:pt x="277806" y="721308"/>
                </a:lnTo>
                <a:lnTo>
                  <a:pt x="270892" y="721308"/>
                </a:lnTo>
                <a:cubicBezTo>
                  <a:pt x="269739" y="721308"/>
                  <a:pt x="269739" y="721308"/>
                  <a:pt x="269739" y="721308"/>
                </a:cubicBezTo>
                <a:lnTo>
                  <a:pt x="269739" y="732488"/>
                </a:lnTo>
                <a:cubicBezTo>
                  <a:pt x="264981" y="732488"/>
                  <a:pt x="264981" y="732488"/>
                  <a:pt x="266170" y="732488"/>
                </a:cubicBezTo>
                <a:lnTo>
                  <a:pt x="263791" y="732488"/>
                </a:lnTo>
                <a:cubicBezTo>
                  <a:pt x="264981" y="732488"/>
                  <a:pt x="264981" y="732488"/>
                  <a:pt x="260222" y="732488"/>
                </a:cubicBezTo>
                <a:lnTo>
                  <a:pt x="260222" y="744029"/>
                </a:lnTo>
                <a:cubicBezTo>
                  <a:pt x="260222" y="744029"/>
                  <a:pt x="260222" y="744029"/>
                  <a:pt x="251003" y="744029"/>
                </a:cubicBezTo>
                <a:cubicBezTo>
                  <a:pt x="260222" y="744029"/>
                  <a:pt x="260222" y="755209"/>
                  <a:pt x="260222" y="755209"/>
                </a:cubicBezTo>
                <a:cubicBezTo>
                  <a:pt x="260222" y="755209"/>
                  <a:pt x="260222" y="755209"/>
                  <a:pt x="260222" y="744029"/>
                </a:cubicBezTo>
                <a:cubicBezTo>
                  <a:pt x="260222" y="744029"/>
                  <a:pt x="260222" y="744029"/>
                  <a:pt x="261412" y="744029"/>
                </a:cubicBezTo>
                <a:lnTo>
                  <a:pt x="269739" y="744029"/>
                </a:lnTo>
                <a:cubicBezTo>
                  <a:pt x="269739" y="744029"/>
                  <a:pt x="269739" y="744029"/>
                  <a:pt x="269739" y="742586"/>
                </a:cubicBezTo>
                <a:lnTo>
                  <a:pt x="269739" y="732488"/>
                </a:lnTo>
                <a:cubicBezTo>
                  <a:pt x="269739" y="732488"/>
                  <a:pt x="269739" y="744029"/>
                  <a:pt x="278958" y="744029"/>
                </a:cubicBezTo>
                <a:lnTo>
                  <a:pt x="288178" y="755209"/>
                </a:lnTo>
                <a:lnTo>
                  <a:pt x="288178" y="748745"/>
                </a:lnTo>
                <a:cubicBezTo>
                  <a:pt x="288178" y="750318"/>
                  <a:pt x="288178" y="744029"/>
                  <a:pt x="288178" y="744029"/>
                </a:cubicBezTo>
                <a:cubicBezTo>
                  <a:pt x="288178" y="744029"/>
                  <a:pt x="288178" y="744029"/>
                  <a:pt x="278958" y="744029"/>
                </a:cubicBezTo>
                <a:lnTo>
                  <a:pt x="278958" y="742586"/>
                </a:lnTo>
                <a:cubicBezTo>
                  <a:pt x="278958" y="741143"/>
                  <a:pt x="278958" y="738258"/>
                  <a:pt x="278958" y="732488"/>
                </a:cubicBezTo>
                <a:lnTo>
                  <a:pt x="288178" y="732488"/>
                </a:lnTo>
                <a:lnTo>
                  <a:pt x="288178" y="726024"/>
                </a:lnTo>
                <a:lnTo>
                  <a:pt x="288178" y="725500"/>
                </a:lnTo>
                <a:cubicBezTo>
                  <a:pt x="288178" y="724103"/>
                  <a:pt x="288178" y="721308"/>
                  <a:pt x="288178" y="721308"/>
                </a:cubicBezTo>
                <a:lnTo>
                  <a:pt x="288178" y="719910"/>
                </a:lnTo>
                <a:lnTo>
                  <a:pt x="288178" y="710127"/>
                </a:lnTo>
                <a:cubicBezTo>
                  <a:pt x="288178" y="710127"/>
                  <a:pt x="288178" y="710127"/>
                  <a:pt x="278958" y="698947"/>
                </a:cubicBezTo>
                <a:close/>
                <a:moveTo>
                  <a:pt x="241784" y="698947"/>
                </a:moveTo>
                <a:cubicBezTo>
                  <a:pt x="241784" y="698947"/>
                  <a:pt x="251003" y="698947"/>
                  <a:pt x="251003" y="710127"/>
                </a:cubicBezTo>
                <a:close/>
                <a:moveTo>
                  <a:pt x="241784" y="698947"/>
                </a:moveTo>
                <a:lnTo>
                  <a:pt x="241784" y="701742"/>
                </a:lnTo>
                <a:lnTo>
                  <a:pt x="241784" y="710127"/>
                </a:lnTo>
                <a:lnTo>
                  <a:pt x="232564" y="710127"/>
                </a:lnTo>
                <a:cubicBezTo>
                  <a:pt x="232564" y="710127"/>
                  <a:pt x="232564" y="710127"/>
                  <a:pt x="232564" y="721308"/>
                </a:cubicBezTo>
                <a:cubicBezTo>
                  <a:pt x="232564" y="721308"/>
                  <a:pt x="232564" y="721308"/>
                  <a:pt x="241784" y="721308"/>
                </a:cubicBezTo>
                <a:lnTo>
                  <a:pt x="241784" y="710127"/>
                </a:lnTo>
                <a:cubicBezTo>
                  <a:pt x="251003" y="710127"/>
                  <a:pt x="241784" y="710127"/>
                  <a:pt x="251003" y="710127"/>
                </a:cubicBezTo>
                <a:lnTo>
                  <a:pt x="251003" y="698947"/>
                </a:lnTo>
                <a:cubicBezTo>
                  <a:pt x="251003" y="698947"/>
                  <a:pt x="251003" y="698947"/>
                  <a:pt x="241784" y="698947"/>
                </a:cubicBezTo>
                <a:close/>
                <a:moveTo>
                  <a:pt x="1236278" y="687406"/>
                </a:moveTo>
                <a:lnTo>
                  <a:pt x="1236278" y="698947"/>
                </a:lnTo>
                <a:cubicBezTo>
                  <a:pt x="1226761" y="687406"/>
                  <a:pt x="1226761" y="687406"/>
                  <a:pt x="1236278" y="687406"/>
                </a:cubicBezTo>
                <a:close/>
                <a:moveTo>
                  <a:pt x="1133974" y="687406"/>
                </a:moveTo>
                <a:lnTo>
                  <a:pt x="1132821" y="691734"/>
                </a:lnTo>
                <a:lnTo>
                  <a:pt x="1132821" y="691734"/>
                </a:lnTo>
                <a:lnTo>
                  <a:pt x="1131208" y="690868"/>
                </a:lnTo>
                <a:close/>
                <a:moveTo>
                  <a:pt x="1124754" y="687406"/>
                </a:moveTo>
                <a:lnTo>
                  <a:pt x="1131208" y="690868"/>
                </a:lnTo>
                <a:lnTo>
                  <a:pt x="1130516" y="691734"/>
                </a:lnTo>
                <a:cubicBezTo>
                  <a:pt x="1131093" y="692455"/>
                  <a:pt x="1131957" y="692816"/>
                  <a:pt x="1132677" y="692275"/>
                </a:cubicBezTo>
                <a:lnTo>
                  <a:pt x="1132821" y="691734"/>
                </a:lnTo>
                <a:lnTo>
                  <a:pt x="1133830" y="692275"/>
                </a:lnTo>
                <a:cubicBezTo>
                  <a:pt x="1133974" y="691734"/>
                  <a:pt x="1133974" y="690291"/>
                  <a:pt x="1133974" y="687406"/>
                </a:cubicBezTo>
                <a:cubicBezTo>
                  <a:pt x="1129364" y="687406"/>
                  <a:pt x="1129364" y="687406"/>
                  <a:pt x="1130516" y="687406"/>
                </a:cubicBezTo>
                <a:close/>
                <a:moveTo>
                  <a:pt x="1068844" y="687406"/>
                </a:moveTo>
                <a:lnTo>
                  <a:pt x="1068844" y="690291"/>
                </a:lnTo>
                <a:lnTo>
                  <a:pt x="1068844" y="698947"/>
                </a:lnTo>
                <a:cubicBezTo>
                  <a:pt x="1078063" y="698947"/>
                  <a:pt x="1078063" y="698947"/>
                  <a:pt x="1068844" y="687406"/>
                </a:cubicBezTo>
                <a:close/>
                <a:moveTo>
                  <a:pt x="985275" y="687406"/>
                </a:moveTo>
                <a:lnTo>
                  <a:pt x="985275" y="698947"/>
                </a:lnTo>
                <a:cubicBezTo>
                  <a:pt x="994495" y="698947"/>
                  <a:pt x="994495" y="698947"/>
                  <a:pt x="985275" y="687406"/>
                </a:cubicBezTo>
                <a:close/>
                <a:moveTo>
                  <a:pt x="185873" y="687406"/>
                </a:moveTo>
                <a:cubicBezTo>
                  <a:pt x="190632" y="687406"/>
                  <a:pt x="193011" y="687406"/>
                  <a:pt x="193011" y="687406"/>
                </a:cubicBezTo>
                <a:lnTo>
                  <a:pt x="195390" y="687406"/>
                </a:lnTo>
                <a:cubicBezTo>
                  <a:pt x="195390" y="687406"/>
                  <a:pt x="195390" y="687406"/>
                  <a:pt x="204609" y="698947"/>
                </a:cubicBezTo>
                <a:lnTo>
                  <a:pt x="203457" y="698947"/>
                </a:lnTo>
                <a:cubicBezTo>
                  <a:pt x="202304" y="698947"/>
                  <a:pt x="200000" y="698947"/>
                  <a:pt x="195390" y="698947"/>
                </a:cubicBezTo>
                <a:cubicBezTo>
                  <a:pt x="195390" y="698947"/>
                  <a:pt x="195390" y="698947"/>
                  <a:pt x="195390" y="710127"/>
                </a:cubicBezTo>
                <a:cubicBezTo>
                  <a:pt x="195390" y="698947"/>
                  <a:pt x="185873" y="698947"/>
                  <a:pt x="185873" y="698947"/>
                </a:cubicBezTo>
                <a:lnTo>
                  <a:pt x="185873" y="696062"/>
                </a:lnTo>
                <a:cubicBezTo>
                  <a:pt x="185873" y="696062"/>
                  <a:pt x="185873" y="693177"/>
                  <a:pt x="185873" y="687406"/>
                </a:cubicBezTo>
                <a:close/>
                <a:moveTo>
                  <a:pt x="1263936" y="676226"/>
                </a:moveTo>
                <a:cubicBezTo>
                  <a:pt x="1263936" y="676226"/>
                  <a:pt x="1273155" y="687406"/>
                  <a:pt x="1263936" y="676226"/>
                </a:cubicBezTo>
                <a:close/>
                <a:moveTo>
                  <a:pt x="1180367" y="676226"/>
                </a:moveTo>
                <a:lnTo>
                  <a:pt x="1180367" y="687406"/>
                </a:lnTo>
                <a:lnTo>
                  <a:pt x="1171148" y="687406"/>
                </a:lnTo>
                <a:lnTo>
                  <a:pt x="1171148" y="698947"/>
                </a:lnTo>
                <a:cubicBezTo>
                  <a:pt x="1171148" y="698947"/>
                  <a:pt x="1171148" y="698947"/>
                  <a:pt x="1161929" y="698947"/>
                </a:cubicBezTo>
                <a:lnTo>
                  <a:pt x="1161929" y="700345"/>
                </a:lnTo>
                <a:cubicBezTo>
                  <a:pt x="1161929" y="701742"/>
                  <a:pt x="1161929" y="704537"/>
                  <a:pt x="1161929" y="710127"/>
                </a:cubicBezTo>
                <a:cubicBezTo>
                  <a:pt x="1161929" y="710127"/>
                  <a:pt x="1161929" y="710127"/>
                  <a:pt x="1152412" y="710127"/>
                </a:cubicBezTo>
                <a:lnTo>
                  <a:pt x="1152412" y="711525"/>
                </a:lnTo>
                <a:lnTo>
                  <a:pt x="1152412" y="719910"/>
                </a:lnTo>
                <a:cubicBezTo>
                  <a:pt x="1152412" y="721308"/>
                  <a:pt x="1152412" y="721308"/>
                  <a:pt x="1152412" y="721308"/>
                </a:cubicBezTo>
                <a:cubicBezTo>
                  <a:pt x="1152412" y="721308"/>
                  <a:pt x="1152412" y="721308"/>
                  <a:pt x="1153602" y="721308"/>
                </a:cubicBezTo>
                <a:lnTo>
                  <a:pt x="1154791" y="721308"/>
                </a:lnTo>
                <a:cubicBezTo>
                  <a:pt x="1154791" y="721308"/>
                  <a:pt x="1157171" y="721308"/>
                  <a:pt x="1161929" y="721308"/>
                </a:cubicBezTo>
                <a:cubicBezTo>
                  <a:pt x="1161929" y="721308"/>
                  <a:pt x="1161929" y="721308"/>
                  <a:pt x="1161929" y="719910"/>
                </a:cubicBezTo>
                <a:lnTo>
                  <a:pt x="1161929" y="711525"/>
                </a:lnTo>
                <a:lnTo>
                  <a:pt x="1161929" y="710127"/>
                </a:lnTo>
                <a:cubicBezTo>
                  <a:pt x="1161929" y="710127"/>
                  <a:pt x="1161929" y="710127"/>
                  <a:pt x="1163081" y="710127"/>
                </a:cubicBezTo>
                <a:lnTo>
                  <a:pt x="1167691" y="710127"/>
                </a:lnTo>
                <a:cubicBezTo>
                  <a:pt x="1168843" y="710127"/>
                  <a:pt x="1171148" y="710127"/>
                  <a:pt x="1171148" y="710127"/>
                </a:cubicBezTo>
                <a:lnTo>
                  <a:pt x="1171148" y="698947"/>
                </a:lnTo>
                <a:lnTo>
                  <a:pt x="1180367" y="698947"/>
                </a:lnTo>
                <a:cubicBezTo>
                  <a:pt x="1180367" y="698947"/>
                  <a:pt x="1180367" y="698947"/>
                  <a:pt x="1180367" y="687406"/>
                </a:cubicBezTo>
                <a:lnTo>
                  <a:pt x="1189587" y="687406"/>
                </a:lnTo>
                <a:lnTo>
                  <a:pt x="1189587" y="676226"/>
                </a:lnTo>
                <a:cubicBezTo>
                  <a:pt x="1180367" y="676226"/>
                  <a:pt x="1189587" y="676226"/>
                  <a:pt x="1180367" y="676226"/>
                </a:cubicBezTo>
                <a:close/>
                <a:moveTo>
                  <a:pt x="381263" y="676226"/>
                </a:moveTo>
                <a:lnTo>
                  <a:pt x="390482" y="687406"/>
                </a:lnTo>
                <a:lnTo>
                  <a:pt x="390482" y="683214"/>
                </a:lnTo>
                <a:lnTo>
                  <a:pt x="390482" y="682689"/>
                </a:lnTo>
                <a:lnTo>
                  <a:pt x="390482" y="676226"/>
                </a:lnTo>
                <a:lnTo>
                  <a:pt x="384720" y="676226"/>
                </a:lnTo>
                <a:cubicBezTo>
                  <a:pt x="383568" y="676226"/>
                  <a:pt x="381263" y="676226"/>
                  <a:pt x="381263" y="676226"/>
                </a:cubicBezTo>
                <a:close/>
                <a:moveTo>
                  <a:pt x="288178" y="676226"/>
                </a:moveTo>
                <a:cubicBezTo>
                  <a:pt x="288178" y="687406"/>
                  <a:pt x="288178" y="687406"/>
                  <a:pt x="297397" y="687406"/>
                </a:cubicBezTo>
                <a:lnTo>
                  <a:pt x="289330" y="687406"/>
                </a:lnTo>
                <a:cubicBezTo>
                  <a:pt x="288178" y="687406"/>
                  <a:pt x="288178" y="687406"/>
                  <a:pt x="288178" y="687406"/>
                </a:cubicBezTo>
                <a:lnTo>
                  <a:pt x="278958" y="687406"/>
                </a:lnTo>
                <a:lnTo>
                  <a:pt x="288178" y="698947"/>
                </a:lnTo>
                <a:cubicBezTo>
                  <a:pt x="278958" y="698947"/>
                  <a:pt x="288178" y="710127"/>
                  <a:pt x="288178" y="698947"/>
                </a:cubicBezTo>
                <a:lnTo>
                  <a:pt x="288178" y="687406"/>
                </a:lnTo>
                <a:cubicBezTo>
                  <a:pt x="288178" y="687406"/>
                  <a:pt x="297397" y="687406"/>
                  <a:pt x="297397" y="698947"/>
                </a:cubicBezTo>
                <a:cubicBezTo>
                  <a:pt x="302155" y="698947"/>
                  <a:pt x="304535" y="698947"/>
                  <a:pt x="305724" y="698947"/>
                </a:cubicBezTo>
                <a:lnTo>
                  <a:pt x="306914" y="698947"/>
                </a:lnTo>
                <a:cubicBezTo>
                  <a:pt x="306914" y="698947"/>
                  <a:pt x="297397" y="698947"/>
                  <a:pt x="297397" y="687406"/>
                </a:cubicBezTo>
                <a:cubicBezTo>
                  <a:pt x="297397" y="687406"/>
                  <a:pt x="297397" y="687406"/>
                  <a:pt x="297397" y="676226"/>
                </a:cubicBezTo>
                <a:close/>
                <a:moveTo>
                  <a:pt x="1291891" y="665046"/>
                </a:moveTo>
                <a:lnTo>
                  <a:pt x="1301110" y="665046"/>
                </a:lnTo>
                <a:cubicBezTo>
                  <a:pt x="1301110" y="665046"/>
                  <a:pt x="1291891" y="665046"/>
                  <a:pt x="1301110" y="676226"/>
                </a:cubicBezTo>
                <a:cubicBezTo>
                  <a:pt x="1291891" y="676226"/>
                  <a:pt x="1291891" y="665046"/>
                  <a:pt x="1291891" y="665046"/>
                </a:cubicBezTo>
                <a:close/>
                <a:moveTo>
                  <a:pt x="1263936" y="665046"/>
                </a:moveTo>
                <a:lnTo>
                  <a:pt x="1273155" y="665046"/>
                </a:lnTo>
                <a:cubicBezTo>
                  <a:pt x="1273155" y="665046"/>
                  <a:pt x="1273155" y="665046"/>
                  <a:pt x="1273155" y="676226"/>
                </a:cubicBezTo>
                <a:cubicBezTo>
                  <a:pt x="1268546" y="676226"/>
                  <a:pt x="1266241" y="676226"/>
                  <a:pt x="1266241" y="676226"/>
                </a:cubicBezTo>
                <a:lnTo>
                  <a:pt x="1263936" y="676226"/>
                </a:lnTo>
                <a:close/>
                <a:moveTo>
                  <a:pt x="1254717" y="665046"/>
                </a:moveTo>
                <a:lnTo>
                  <a:pt x="1254717" y="666443"/>
                </a:lnTo>
                <a:lnTo>
                  <a:pt x="1254717" y="674828"/>
                </a:lnTo>
                <a:lnTo>
                  <a:pt x="1254717" y="676226"/>
                </a:lnTo>
                <a:cubicBezTo>
                  <a:pt x="1245497" y="665046"/>
                  <a:pt x="1254717" y="665046"/>
                  <a:pt x="1254717" y="665046"/>
                </a:cubicBezTo>
                <a:close/>
                <a:moveTo>
                  <a:pt x="408921" y="665046"/>
                </a:moveTo>
                <a:cubicBezTo>
                  <a:pt x="399701" y="665046"/>
                  <a:pt x="408921" y="676226"/>
                  <a:pt x="408921" y="676226"/>
                </a:cubicBezTo>
                <a:close/>
                <a:moveTo>
                  <a:pt x="334571" y="665046"/>
                </a:moveTo>
                <a:lnTo>
                  <a:pt x="334571" y="667841"/>
                </a:lnTo>
                <a:cubicBezTo>
                  <a:pt x="334571" y="667841"/>
                  <a:pt x="334571" y="670636"/>
                  <a:pt x="334571" y="676226"/>
                </a:cubicBezTo>
                <a:cubicBezTo>
                  <a:pt x="334571" y="676226"/>
                  <a:pt x="336951" y="676226"/>
                  <a:pt x="338140" y="676226"/>
                </a:cubicBezTo>
                <a:lnTo>
                  <a:pt x="344088" y="676226"/>
                </a:lnTo>
                <a:cubicBezTo>
                  <a:pt x="344088" y="687406"/>
                  <a:pt x="353307" y="687406"/>
                  <a:pt x="353307" y="687406"/>
                </a:cubicBezTo>
                <a:lnTo>
                  <a:pt x="353307" y="676226"/>
                </a:lnTo>
                <a:lnTo>
                  <a:pt x="344088" y="676226"/>
                </a:lnTo>
                <a:lnTo>
                  <a:pt x="344088" y="665046"/>
                </a:lnTo>
                <a:cubicBezTo>
                  <a:pt x="344088" y="665046"/>
                  <a:pt x="344088" y="665046"/>
                  <a:pt x="334571" y="665046"/>
                </a:cubicBezTo>
                <a:close/>
                <a:moveTo>
                  <a:pt x="306914" y="665046"/>
                </a:moveTo>
                <a:cubicBezTo>
                  <a:pt x="316133" y="665046"/>
                  <a:pt x="316133" y="676226"/>
                  <a:pt x="316133" y="676226"/>
                </a:cubicBezTo>
                <a:close/>
                <a:moveTo>
                  <a:pt x="269739" y="665046"/>
                </a:moveTo>
                <a:lnTo>
                  <a:pt x="269739" y="676226"/>
                </a:lnTo>
                <a:cubicBezTo>
                  <a:pt x="269739" y="676226"/>
                  <a:pt x="269739" y="676226"/>
                  <a:pt x="260222" y="676226"/>
                </a:cubicBezTo>
                <a:cubicBezTo>
                  <a:pt x="260222" y="676226"/>
                  <a:pt x="251003" y="676226"/>
                  <a:pt x="260222" y="687406"/>
                </a:cubicBezTo>
                <a:cubicBezTo>
                  <a:pt x="251003" y="676226"/>
                  <a:pt x="260222" y="687406"/>
                  <a:pt x="251003" y="687406"/>
                </a:cubicBezTo>
                <a:cubicBezTo>
                  <a:pt x="251003" y="687406"/>
                  <a:pt x="251003" y="687406"/>
                  <a:pt x="260222" y="687406"/>
                </a:cubicBezTo>
                <a:lnTo>
                  <a:pt x="260222" y="684611"/>
                </a:lnTo>
                <a:cubicBezTo>
                  <a:pt x="260222" y="684611"/>
                  <a:pt x="260222" y="681816"/>
                  <a:pt x="260222" y="676226"/>
                </a:cubicBezTo>
                <a:cubicBezTo>
                  <a:pt x="269739" y="676226"/>
                  <a:pt x="269739" y="687406"/>
                  <a:pt x="269739" y="676226"/>
                </a:cubicBezTo>
                <a:cubicBezTo>
                  <a:pt x="269739" y="665046"/>
                  <a:pt x="269739" y="676226"/>
                  <a:pt x="278958" y="676226"/>
                </a:cubicBezTo>
                <a:cubicBezTo>
                  <a:pt x="278958" y="676226"/>
                  <a:pt x="278958" y="676226"/>
                  <a:pt x="269739" y="665046"/>
                </a:cubicBezTo>
                <a:close/>
                <a:moveTo>
                  <a:pt x="223048" y="665046"/>
                </a:moveTo>
                <a:cubicBezTo>
                  <a:pt x="232564" y="676226"/>
                  <a:pt x="232564" y="665046"/>
                  <a:pt x="232564" y="676226"/>
                </a:cubicBezTo>
                <a:cubicBezTo>
                  <a:pt x="232564" y="676226"/>
                  <a:pt x="223048" y="676226"/>
                  <a:pt x="223048" y="665046"/>
                </a:cubicBezTo>
                <a:close/>
                <a:moveTo>
                  <a:pt x="213828" y="665046"/>
                </a:moveTo>
                <a:cubicBezTo>
                  <a:pt x="213828" y="665046"/>
                  <a:pt x="213828" y="665046"/>
                  <a:pt x="214981" y="665046"/>
                </a:cubicBezTo>
                <a:lnTo>
                  <a:pt x="221895" y="665046"/>
                </a:lnTo>
                <a:cubicBezTo>
                  <a:pt x="223048" y="665046"/>
                  <a:pt x="223048" y="665046"/>
                  <a:pt x="223048" y="665046"/>
                </a:cubicBezTo>
                <a:lnTo>
                  <a:pt x="223048" y="676226"/>
                </a:lnTo>
                <a:cubicBezTo>
                  <a:pt x="213828" y="676226"/>
                  <a:pt x="213828" y="676226"/>
                  <a:pt x="213828" y="665046"/>
                </a:cubicBezTo>
                <a:close/>
                <a:moveTo>
                  <a:pt x="204609" y="665046"/>
                </a:moveTo>
                <a:cubicBezTo>
                  <a:pt x="204609" y="665046"/>
                  <a:pt x="204609" y="667841"/>
                  <a:pt x="204609" y="669238"/>
                </a:cubicBezTo>
                <a:lnTo>
                  <a:pt x="204609" y="669762"/>
                </a:lnTo>
                <a:lnTo>
                  <a:pt x="204609" y="676226"/>
                </a:lnTo>
                <a:cubicBezTo>
                  <a:pt x="204609" y="687406"/>
                  <a:pt x="204609" y="687406"/>
                  <a:pt x="195390" y="687406"/>
                </a:cubicBezTo>
                <a:lnTo>
                  <a:pt x="195390" y="679021"/>
                </a:lnTo>
                <a:lnTo>
                  <a:pt x="195390" y="676226"/>
                </a:lnTo>
                <a:cubicBezTo>
                  <a:pt x="195390" y="676226"/>
                  <a:pt x="195390" y="676226"/>
                  <a:pt x="204609" y="665046"/>
                </a:cubicBezTo>
                <a:close/>
                <a:moveTo>
                  <a:pt x="1059624" y="653865"/>
                </a:moveTo>
                <a:lnTo>
                  <a:pt x="1059624" y="655263"/>
                </a:lnTo>
                <a:lnTo>
                  <a:pt x="1059624" y="665046"/>
                </a:lnTo>
                <a:lnTo>
                  <a:pt x="1068844" y="665046"/>
                </a:lnTo>
                <a:cubicBezTo>
                  <a:pt x="1078063" y="665046"/>
                  <a:pt x="1078063" y="653865"/>
                  <a:pt x="1078063" y="665046"/>
                </a:cubicBezTo>
                <a:lnTo>
                  <a:pt x="1078063" y="658582"/>
                </a:lnTo>
                <a:lnTo>
                  <a:pt x="1078063" y="658058"/>
                </a:lnTo>
                <a:lnTo>
                  <a:pt x="1078063" y="653865"/>
                </a:lnTo>
                <a:lnTo>
                  <a:pt x="1068844" y="653865"/>
                </a:lnTo>
                <a:cubicBezTo>
                  <a:pt x="1068844" y="653865"/>
                  <a:pt x="1068844" y="653865"/>
                  <a:pt x="1068844" y="665046"/>
                </a:cubicBezTo>
                <a:cubicBezTo>
                  <a:pt x="1068844" y="665046"/>
                  <a:pt x="1068844" y="665046"/>
                  <a:pt x="1059624" y="653865"/>
                </a:cubicBezTo>
                <a:close/>
                <a:moveTo>
                  <a:pt x="1022450" y="653865"/>
                </a:moveTo>
                <a:lnTo>
                  <a:pt x="1031669" y="665046"/>
                </a:lnTo>
                <a:cubicBezTo>
                  <a:pt x="1022450" y="653865"/>
                  <a:pt x="1022450" y="653865"/>
                  <a:pt x="1022450" y="653865"/>
                </a:cubicBezTo>
                <a:close/>
                <a:moveTo>
                  <a:pt x="204609" y="653865"/>
                </a:moveTo>
                <a:cubicBezTo>
                  <a:pt x="204609" y="653865"/>
                  <a:pt x="206914" y="653865"/>
                  <a:pt x="208066" y="653865"/>
                </a:cubicBezTo>
                <a:lnTo>
                  <a:pt x="213828" y="653865"/>
                </a:lnTo>
                <a:cubicBezTo>
                  <a:pt x="213828" y="653865"/>
                  <a:pt x="213828" y="653865"/>
                  <a:pt x="213828" y="655263"/>
                </a:cubicBezTo>
                <a:lnTo>
                  <a:pt x="213828" y="660329"/>
                </a:lnTo>
                <a:lnTo>
                  <a:pt x="213828" y="660853"/>
                </a:lnTo>
                <a:cubicBezTo>
                  <a:pt x="213828" y="662251"/>
                  <a:pt x="213828" y="665046"/>
                  <a:pt x="213828" y="665046"/>
                </a:cubicBezTo>
                <a:lnTo>
                  <a:pt x="208066" y="665046"/>
                </a:lnTo>
                <a:cubicBezTo>
                  <a:pt x="206914" y="665046"/>
                  <a:pt x="204609" y="665046"/>
                  <a:pt x="204609" y="665046"/>
                </a:cubicBezTo>
                <a:cubicBezTo>
                  <a:pt x="204609" y="665046"/>
                  <a:pt x="204609" y="658757"/>
                  <a:pt x="204609" y="660329"/>
                </a:cubicBezTo>
                <a:close/>
                <a:moveTo>
                  <a:pt x="1161929" y="642324"/>
                </a:moveTo>
                <a:cubicBezTo>
                  <a:pt x="1161929" y="642324"/>
                  <a:pt x="1161929" y="642324"/>
                  <a:pt x="1171148" y="653865"/>
                </a:cubicBezTo>
                <a:cubicBezTo>
                  <a:pt x="1171148" y="659455"/>
                  <a:pt x="1171148" y="662251"/>
                  <a:pt x="1171148" y="662251"/>
                </a:cubicBezTo>
                <a:lnTo>
                  <a:pt x="1171148" y="665046"/>
                </a:lnTo>
                <a:lnTo>
                  <a:pt x="1180367" y="665046"/>
                </a:lnTo>
                <a:lnTo>
                  <a:pt x="1171148" y="653865"/>
                </a:lnTo>
                <a:cubicBezTo>
                  <a:pt x="1171148" y="642324"/>
                  <a:pt x="1171148" y="642324"/>
                  <a:pt x="1180367" y="642324"/>
                </a:cubicBezTo>
                <a:cubicBezTo>
                  <a:pt x="1180367" y="642324"/>
                  <a:pt x="1180367" y="642324"/>
                  <a:pt x="1171148" y="642324"/>
                </a:cubicBezTo>
                <a:close/>
                <a:moveTo>
                  <a:pt x="1133974" y="642324"/>
                </a:moveTo>
                <a:cubicBezTo>
                  <a:pt x="1133974" y="642324"/>
                  <a:pt x="1133974" y="642324"/>
                  <a:pt x="1143193" y="653865"/>
                </a:cubicBezTo>
                <a:lnTo>
                  <a:pt x="1143193" y="665046"/>
                </a:lnTo>
                <a:lnTo>
                  <a:pt x="1133974" y="665046"/>
                </a:lnTo>
                <a:lnTo>
                  <a:pt x="1133974" y="676226"/>
                </a:lnTo>
                <a:cubicBezTo>
                  <a:pt x="1133974" y="676226"/>
                  <a:pt x="1143193" y="676226"/>
                  <a:pt x="1143193" y="687406"/>
                </a:cubicBezTo>
                <a:lnTo>
                  <a:pt x="1143193" y="676226"/>
                </a:lnTo>
                <a:lnTo>
                  <a:pt x="1143193" y="665046"/>
                </a:lnTo>
                <a:cubicBezTo>
                  <a:pt x="1143193" y="665046"/>
                  <a:pt x="1143193" y="665046"/>
                  <a:pt x="1152412" y="665046"/>
                </a:cubicBezTo>
                <a:cubicBezTo>
                  <a:pt x="1161929" y="665046"/>
                  <a:pt x="1161929" y="676226"/>
                  <a:pt x="1161929" y="676226"/>
                </a:cubicBezTo>
                <a:cubicBezTo>
                  <a:pt x="1161929" y="676226"/>
                  <a:pt x="1161929" y="676226"/>
                  <a:pt x="1161929" y="665046"/>
                </a:cubicBezTo>
                <a:cubicBezTo>
                  <a:pt x="1161929" y="665046"/>
                  <a:pt x="1161929" y="665046"/>
                  <a:pt x="1161929" y="663648"/>
                </a:cubicBezTo>
                <a:lnTo>
                  <a:pt x="1161929" y="662251"/>
                </a:lnTo>
                <a:lnTo>
                  <a:pt x="1161929" y="655263"/>
                </a:lnTo>
                <a:cubicBezTo>
                  <a:pt x="1161929" y="653865"/>
                  <a:pt x="1161929" y="653865"/>
                  <a:pt x="1161929" y="653865"/>
                </a:cubicBezTo>
                <a:lnTo>
                  <a:pt x="1159550" y="653865"/>
                </a:lnTo>
                <a:lnTo>
                  <a:pt x="1153602" y="653865"/>
                </a:lnTo>
                <a:cubicBezTo>
                  <a:pt x="1152412" y="653865"/>
                  <a:pt x="1152412" y="653865"/>
                  <a:pt x="1152412" y="653865"/>
                </a:cubicBezTo>
                <a:lnTo>
                  <a:pt x="1152412" y="655263"/>
                </a:lnTo>
                <a:lnTo>
                  <a:pt x="1152412" y="658058"/>
                </a:lnTo>
                <a:cubicBezTo>
                  <a:pt x="1152412" y="658757"/>
                  <a:pt x="1152412" y="659106"/>
                  <a:pt x="1152412" y="658582"/>
                </a:cubicBezTo>
                <a:lnTo>
                  <a:pt x="1152412" y="665046"/>
                </a:lnTo>
                <a:cubicBezTo>
                  <a:pt x="1143193" y="665046"/>
                  <a:pt x="1143193" y="653865"/>
                  <a:pt x="1143193" y="653865"/>
                </a:cubicBezTo>
                <a:cubicBezTo>
                  <a:pt x="1143193" y="653865"/>
                  <a:pt x="1143193" y="653865"/>
                  <a:pt x="1143193" y="642324"/>
                </a:cubicBezTo>
                <a:close/>
                <a:moveTo>
                  <a:pt x="1013231" y="642324"/>
                </a:moveTo>
                <a:lnTo>
                  <a:pt x="1013231" y="643767"/>
                </a:lnTo>
                <a:lnTo>
                  <a:pt x="1013231" y="653865"/>
                </a:lnTo>
                <a:cubicBezTo>
                  <a:pt x="1013231" y="653865"/>
                  <a:pt x="1022450" y="653865"/>
                  <a:pt x="1022450" y="665046"/>
                </a:cubicBezTo>
                <a:lnTo>
                  <a:pt x="1031669" y="665046"/>
                </a:lnTo>
                <a:lnTo>
                  <a:pt x="1031669" y="663648"/>
                </a:lnTo>
                <a:cubicBezTo>
                  <a:pt x="1031669" y="662251"/>
                  <a:pt x="1031669" y="659455"/>
                  <a:pt x="1031669" y="653865"/>
                </a:cubicBezTo>
                <a:cubicBezTo>
                  <a:pt x="1031669" y="653865"/>
                  <a:pt x="1031669" y="653865"/>
                  <a:pt x="1030517" y="653865"/>
                </a:cubicBezTo>
                <a:lnTo>
                  <a:pt x="1025907" y="653865"/>
                </a:lnTo>
                <a:cubicBezTo>
                  <a:pt x="1024755" y="653865"/>
                  <a:pt x="1022450" y="653865"/>
                  <a:pt x="1022450" y="653865"/>
                </a:cubicBezTo>
                <a:close/>
                <a:moveTo>
                  <a:pt x="306914" y="642324"/>
                </a:moveTo>
                <a:lnTo>
                  <a:pt x="306914" y="653865"/>
                </a:lnTo>
                <a:cubicBezTo>
                  <a:pt x="311523" y="653865"/>
                  <a:pt x="313828" y="653865"/>
                  <a:pt x="314980" y="653865"/>
                </a:cubicBezTo>
                <a:lnTo>
                  <a:pt x="316133" y="653865"/>
                </a:lnTo>
                <a:lnTo>
                  <a:pt x="316133" y="658058"/>
                </a:lnTo>
                <a:cubicBezTo>
                  <a:pt x="316133" y="658757"/>
                  <a:pt x="316133" y="659106"/>
                  <a:pt x="316133" y="658582"/>
                </a:cubicBezTo>
                <a:lnTo>
                  <a:pt x="316133" y="658757"/>
                </a:lnTo>
                <a:cubicBezTo>
                  <a:pt x="316133" y="660853"/>
                  <a:pt x="316133" y="656660"/>
                  <a:pt x="316133" y="665046"/>
                </a:cubicBezTo>
                <a:lnTo>
                  <a:pt x="314980" y="665046"/>
                </a:lnTo>
                <a:lnTo>
                  <a:pt x="312676" y="665046"/>
                </a:lnTo>
                <a:lnTo>
                  <a:pt x="311523" y="665046"/>
                </a:lnTo>
                <a:lnTo>
                  <a:pt x="308066" y="665046"/>
                </a:lnTo>
                <a:cubicBezTo>
                  <a:pt x="306914" y="665046"/>
                  <a:pt x="306914" y="665046"/>
                  <a:pt x="306914" y="665046"/>
                </a:cubicBezTo>
                <a:lnTo>
                  <a:pt x="306914" y="666443"/>
                </a:lnTo>
                <a:lnTo>
                  <a:pt x="306914" y="676226"/>
                </a:lnTo>
                <a:cubicBezTo>
                  <a:pt x="306914" y="676226"/>
                  <a:pt x="316133" y="687406"/>
                  <a:pt x="306914" y="676226"/>
                </a:cubicBezTo>
                <a:lnTo>
                  <a:pt x="316133" y="676226"/>
                </a:lnTo>
                <a:lnTo>
                  <a:pt x="316133" y="666443"/>
                </a:lnTo>
                <a:lnTo>
                  <a:pt x="316133" y="665046"/>
                </a:lnTo>
                <a:cubicBezTo>
                  <a:pt x="325352" y="676226"/>
                  <a:pt x="325352" y="676226"/>
                  <a:pt x="325352" y="665046"/>
                </a:cubicBezTo>
                <a:lnTo>
                  <a:pt x="325352" y="662251"/>
                </a:lnTo>
                <a:cubicBezTo>
                  <a:pt x="325352" y="662251"/>
                  <a:pt x="325352" y="659455"/>
                  <a:pt x="325352" y="653865"/>
                </a:cubicBezTo>
                <a:lnTo>
                  <a:pt x="316133" y="653865"/>
                </a:lnTo>
                <a:cubicBezTo>
                  <a:pt x="316133" y="653865"/>
                  <a:pt x="306914" y="653865"/>
                  <a:pt x="306914" y="642324"/>
                </a:cubicBezTo>
                <a:close/>
                <a:moveTo>
                  <a:pt x="213828" y="642324"/>
                </a:moveTo>
                <a:cubicBezTo>
                  <a:pt x="213828" y="642324"/>
                  <a:pt x="213828" y="642324"/>
                  <a:pt x="214981" y="642324"/>
                </a:cubicBezTo>
                <a:lnTo>
                  <a:pt x="217286" y="642324"/>
                </a:lnTo>
                <a:lnTo>
                  <a:pt x="223048" y="642324"/>
                </a:lnTo>
                <a:cubicBezTo>
                  <a:pt x="232564" y="642324"/>
                  <a:pt x="232564" y="642324"/>
                  <a:pt x="232564" y="653865"/>
                </a:cubicBezTo>
                <a:lnTo>
                  <a:pt x="223048" y="653865"/>
                </a:lnTo>
                <a:lnTo>
                  <a:pt x="221895" y="653865"/>
                </a:lnTo>
                <a:lnTo>
                  <a:pt x="219590" y="653865"/>
                </a:lnTo>
                <a:lnTo>
                  <a:pt x="216133" y="653865"/>
                </a:lnTo>
                <a:lnTo>
                  <a:pt x="213828" y="653865"/>
                </a:lnTo>
                <a:cubicBezTo>
                  <a:pt x="213828" y="653865"/>
                  <a:pt x="213828" y="653865"/>
                  <a:pt x="213828" y="642324"/>
                </a:cubicBezTo>
                <a:close/>
                <a:moveTo>
                  <a:pt x="1273155" y="631144"/>
                </a:moveTo>
                <a:lnTo>
                  <a:pt x="1282672" y="642324"/>
                </a:lnTo>
                <a:lnTo>
                  <a:pt x="1282672" y="631144"/>
                </a:lnTo>
                <a:cubicBezTo>
                  <a:pt x="1291891" y="642324"/>
                  <a:pt x="1291891" y="642324"/>
                  <a:pt x="1291891" y="642324"/>
                </a:cubicBezTo>
                <a:lnTo>
                  <a:pt x="1291891" y="643767"/>
                </a:lnTo>
                <a:lnTo>
                  <a:pt x="1291891" y="653865"/>
                </a:lnTo>
                <a:cubicBezTo>
                  <a:pt x="1291891" y="653865"/>
                  <a:pt x="1291891" y="653865"/>
                  <a:pt x="1291891" y="655263"/>
                </a:cubicBezTo>
                <a:lnTo>
                  <a:pt x="1291891" y="658058"/>
                </a:lnTo>
                <a:cubicBezTo>
                  <a:pt x="1291891" y="658757"/>
                  <a:pt x="1291891" y="659106"/>
                  <a:pt x="1291891" y="658582"/>
                </a:cubicBezTo>
                <a:lnTo>
                  <a:pt x="1291891" y="665046"/>
                </a:lnTo>
                <a:cubicBezTo>
                  <a:pt x="1291891" y="665046"/>
                  <a:pt x="1291891" y="665046"/>
                  <a:pt x="1282672" y="653865"/>
                </a:cubicBezTo>
                <a:cubicBezTo>
                  <a:pt x="1282672" y="653865"/>
                  <a:pt x="1282672" y="660154"/>
                  <a:pt x="1282672" y="658582"/>
                </a:cubicBezTo>
                <a:lnTo>
                  <a:pt x="1282672" y="665046"/>
                </a:lnTo>
                <a:lnTo>
                  <a:pt x="1281482" y="665046"/>
                </a:lnTo>
                <a:lnTo>
                  <a:pt x="1279103" y="665046"/>
                </a:lnTo>
                <a:lnTo>
                  <a:pt x="1273155" y="665046"/>
                </a:lnTo>
                <a:cubicBezTo>
                  <a:pt x="1273155" y="665046"/>
                  <a:pt x="1273155" y="665046"/>
                  <a:pt x="1273155" y="663648"/>
                </a:cubicBezTo>
                <a:lnTo>
                  <a:pt x="1273155" y="660853"/>
                </a:lnTo>
                <a:lnTo>
                  <a:pt x="1273155" y="660329"/>
                </a:lnTo>
                <a:lnTo>
                  <a:pt x="1273155" y="653865"/>
                </a:lnTo>
                <a:cubicBezTo>
                  <a:pt x="1273155" y="642324"/>
                  <a:pt x="1273155" y="642324"/>
                  <a:pt x="1263936" y="642324"/>
                </a:cubicBezTo>
                <a:lnTo>
                  <a:pt x="1273155" y="642324"/>
                </a:lnTo>
                <a:lnTo>
                  <a:pt x="1273155" y="635861"/>
                </a:lnTo>
                <a:lnTo>
                  <a:pt x="1273155" y="635337"/>
                </a:lnTo>
                <a:cubicBezTo>
                  <a:pt x="1273155" y="633939"/>
                  <a:pt x="1273155" y="631144"/>
                  <a:pt x="1273155" y="631144"/>
                </a:cubicBezTo>
                <a:close/>
                <a:moveTo>
                  <a:pt x="1050405" y="631144"/>
                </a:moveTo>
                <a:lnTo>
                  <a:pt x="1050405" y="642324"/>
                </a:lnTo>
                <a:cubicBezTo>
                  <a:pt x="1050405" y="642324"/>
                  <a:pt x="1050405" y="642324"/>
                  <a:pt x="1049216" y="642324"/>
                </a:cubicBezTo>
                <a:lnTo>
                  <a:pt x="1042078" y="642324"/>
                </a:lnTo>
                <a:cubicBezTo>
                  <a:pt x="1040888" y="642324"/>
                  <a:pt x="1040888" y="642324"/>
                  <a:pt x="1040888" y="642324"/>
                </a:cubicBezTo>
                <a:cubicBezTo>
                  <a:pt x="1040888" y="642324"/>
                  <a:pt x="1040888" y="642324"/>
                  <a:pt x="1040888" y="653865"/>
                </a:cubicBezTo>
                <a:cubicBezTo>
                  <a:pt x="1040888" y="653865"/>
                  <a:pt x="1040888" y="653865"/>
                  <a:pt x="1050405" y="653865"/>
                </a:cubicBezTo>
                <a:lnTo>
                  <a:pt x="1050405" y="642324"/>
                </a:lnTo>
                <a:lnTo>
                  <a:pt x="1059624" y="642324"/>
                </a:lnTo>
                <a:lnTo>
                  <a:pt x="1059624" y="640927"/>
                </a:lnTo>
                <a:cubicBezTo>
                  <a:pt x="1059624" y="639529"/>
                  <a:pt x="1059624" y="636734"/>
                  <a:pt x="1059624" y="631144"/>
                </a:cubicBezTo>
                <a:lnTo>
                  <a:pt x="1058472" y="631144"/>
                </a:lnTo>
                <a:lnTo>
                  <a:pt x="1052710" y="631144"/>
                </a:lnTo>
                <a:close/>
                <a:moveTo>
                  <a:pt x="316133" y="631144"/>
                </a:moveTo>
                <a:lnTo>
                  <a:pt x="316133" y="642324"/>
                </a:lnTo>
                <a:cubicBezTo>
                  <a:pt x="325352" y="642324"/>
                  <a:pt x="316133" y="631144"/>
                  <a:pt x="316133" y="631144"/>
                </a:cubicBezTo>
                <a:close/>
                <a:moveTo>
                  <a:pt x="223048" y="631144"/>
                </a:moveTo>
                <a:cubicBezTo>
                  <a:pt x="223048" y="631144"/>
                  <a:pt x="223048" y="631144"/>
                  <a:pt x="224237" y="631144"/>
                </a:cubicBezTo>
                <a:lnTo>
                  <a:pt x="226616" y="631144"/>
                </a:lnTo>
                <a:lnTo>
                  <a:pt x="228996" y="631144"/>
                </a:lnTo>
                <a:cubicBezTo>
                  <a:pt x="227806" y="631144"/>
                  <a:pt x="227806" y="631144"/>
                  <a:pt x="232564" y="631144"/>
                </a:cubicBezTo>
                <a:lnTo>
                  <a:pt x="232564" y="642324"/>
                </a:lnTo>
                <a:lnTo>
                  <a:pt x="231375" y="642324"/>
                </a:lnTo>
                <a:lnTo>
                  <a:pt x="228996" y="642324"/>
                </a:lnTo>
                <a:lnTo>
                  <a:pt x="225427" y="642324"/>
                </a:lnTo>
                <a:lnTo>
                  <a:pt x="223048" y="642324"/>
                </a:lnTo>
                <a:lnTo>
                  <a:pt x="223048" y="639529"/>
                </a:lnTo>
                <a:cubicBezTo>
                  <a:pt x="223048" y="639529"/>
                  <a:pt x="223048" y="636734"/>
                  <a:pt x="223048" y="631144"/>
                </a:cubicBezTo>
                <a:close/>
                <a:moveTo>
                  <a:pt x="204609" y="631144"/>
                </a:moveTo>
                <a:cubicBezTo>
                  <a:pt x="213828" y="631144"/>
                  <a:pt x="204609" y="631144"/>
                  <a:pt x="213828" y="631144"/>
                </a:cubicBezTo>
                <a:lnTo>
                  <a:pt x="213828" y="632542"/>
                </a:lnTo>
                <a:cubicBezTo>
                  <a:pt x="213828" y="633939"/>
                  <a:pt x="213828" y="636734"/>
                  <a:pt x="213828" y="642324"/>
                </a:cubicBezTo>
                <a:cubicBezTo>
                  <a:pt x="213828" y="631144"/>
                  <a:pt x="204609" y="631144"/>
                  <a:pt x="204609" y="631144"/>
                </a:cubicBezTo>
                <a:close/>
                <a:moveTo>
                  <a:pt x="1227951" y="622759"/>
                </a:moveTo>
                <a:cubicBezTo>
                  <a:pt x="1226761" y="622759"/>
                  <a:pt x="1226761" y="625554"/>
                  <a:pt x="1226761" y="631144"/>
                </a:cubicBezTo>
                <a:cubicBezTo>
                  <a:pt x="1226761" y="631144"/>
                  <a:pt x="1226761" y="631144"/>
                  <a:pt x="1227951" y="631144"/>
                </a:cubicBezTo>
                <a:lnTo>
                  <a:pt x="1235089" y="631144"/>
                </a:lnTo>
                <a:cubicBezTo>
                  <a:pt x="1236278" y="631144"/>
                  <a:pt x="1236278" y="631144"/>
                  <a:pt x="1236278" y="631144"/>
                </a:cubicBezTo>
                <a:cubicBezTo>
                  <a:pt x="1231520" y="625554"/>
                  <a:pt x="1229141" y="622759"/>
                  <a:pt x="1227951" y="622759"/>
                </a:cubicBezTo>
                <a:close/>
                <a:moveTo>
                  <a:pt x="1282672" y="619964"/>
                </a:moveTo>
                <a:cubicBezTo>
                  <a:pt x="1291891" y="619964"/>
                  <a:pt x="1291891" y="631144"/>
                  <a:pt x="1291891" y="631144"/>
                </a:cubicBezTo>
                <a:lnTo>
                  <a:pt x="1291891" y="621361"/>
                </a:lnTo>
                <a:lnTo>
                  <a:pt x="1291891" y="619964"/>
                </a:lnTo>
                <a:cubicBezTo>
                  <a:pt x="1301110" y="631144"/>
                  <a:pt x="1301110" y="631144"/>
                  <a:pt x="1301110" y="619964"/>
                </a:cubicBezTo>
                <a:cubicBezTo>
                  <a:pt x="1301110" y="619964"/>
                  <a:pt x="1301110" y="619964"/>
                  <a:pt x="1301110" y="621361"/>
                </a:cubicBezTo>
                <a:lnTo>
                  <a:pt x="1301110" y="626427"/>
                </a:lnTo>
                <a:cubicBezTo>
                  <a:pt x="1301110" y="625903"/>
                  <a:pt x="1301110" y="626253"/>
                  <a:pt x="1301110" y="626952"/>
                </a:cubicBezTo>
                <a:lnTo>
                  <a:pt x="1301110" y="631144"/>
                </a:lnTo>
                <a:cubicBezTo>
                  <a:pt x="1301110" y="631144"/>
                  <a:pt x="1310330" y="631144"/>
                  <a:pt x="1310330" y="642324"/>
                </a:cubicBezTo>
                <a:lnTo>
                  <a:pt x="1301110" y="642324"/>
                </a:lnTo>
                <a:lnTo>
                  <a:pt x="1299958" y="642324"/>
                </a:lnTo>
                <a:lnTo>
                  <a:pt x="1294196" y="642324"/>
                </a:lnTo>
                <a:lnTo>
                  <a:pt x="1291891" y="642324"/>
                </a:lnTo>
                <a:cubicBezTo>
                  <a:pt x="1291891" y="631144"/>
                  <a:pt x="1282672" y="631144"/>
                  <a:pt x="1282672" y="631144"/>
                </a:cubicBezTo>
                <a:cubicBezTo>
                  <a:pt x="1282672" y="631144"/>
                  <a:pt x="1282672" y="631144"/>
                  <a:pt x="1282672" y="629747"/>
                </a:cubicBezTo>
                <a:lnTo>
                  <a:pt x="1282672" y="624681"/>
                </a:lnTo>
                <a:lnTo>
                  <a:pt x="1282672" y="624156"/>
                </a:lnTo>
                <a:cubicBezTo>
                  <a:pt x="1282672" y="622759"/>
                  <a:pt x="1282672" y="619964"/>
                  <a:pt x="1282672" y="619964"/>
                </a:cubicBezTo>
                <a:close/>
                <a:moveTo>
                  <a:pt x="297397" y="619964"/>
                </a:moveTo>
                <a:lnTo>
                  <a:pt x="297397" y="631144"/>
                </a:lnTo>
                <a:cubicBezTo>
                  <a:pt x="297397" y="631144"/>
                  <a:pt x="288178" y="631144"/>
                  <a:pt x="297397" y="642324"/>
                </a:cubicBezTo>
                <a:cubicBezTo>
                  <a:pt x="288178" y="631144"/>
                  <a:pt x="288178" y="631144"/>
                  <a:pt x="288178" y="642324"/>
                </a:cubicBezTo>
                <a:lnTo>
                  <a:pt x="288178" y="631144"/>
                </a:lnTo>
                <a:lnTo>
                  <a:pt x="278958" y="631144"/>
                </a:lnTo>
                <a:cubicBezTo>
                  <a:pt x="278958" y="631144"/>
                  <a:pt x="288178" y="631144"/>
                  <a:pt x="288178" y="642324"/>
                </a:cubicBezTo>
                <a:cubicBezTo>
                  <a:pt x="288178" y="642324"/>
                  <a:pt x="288178" y="642324"/>
                  <a:pt x="289330" y="642324"/>
                </a:cubicBezTo>
                <a:lnTo>
                  <a:pt x="291635" y="642324"/>
                </a:lnTo>
                <a:lnTo>
                  <a:pt x="293940" y="642324"/>
                </a:lnTo>
                <a:lnTo>
                  <a:pt x="297397" y="642324"/>
                </a:lnTo>
                <a:lnTo>
                  <a:pt x="297397" y="631144"/>
                </a:lnTo>
                <a:cubicBezTo>
                  <a:pt x="297397" y="631144"/>
                  <a:pt x="297397" y="631144"/>
                  <a:pt x="298586" y="631144"/>
                </a:cubicBezTo>
                <a:lnTo>
                  <a:pt x="304535" y="631144"/>
                </a:lnTo>
                <a:lnTo>
                  <a:pt x="306914" y="631144"/>
                </a:lnTo>
                <a:cubicBezTo>
                  <a:pt x="306914" y="631144"/>
                  <a:pt x="297397" y="631144"/>
                  <a:pt x="297397" y="619964"/>
                </a:cubicBezTo>
                <a:close/>
                <a:moveTo>
                  <a:pt x="232564" y="619964"/>
                </a:moveTo>
                <a:cubicBezTo>
                  <a:pt x="232564" y="619964"/>
                  <a:pt x="234869" y="619964"/>
                  <a:pt x="236022" y="619964"/>
                </a:cubicBezTo>
                <a:lnTo>
                  <a:pt x="239479" y="619964"/>
                </a:lnTo>
                <a:lnTo>
                  <a:pt x="241784" y="619964"/>
                </a:lnTo>
                <a:lnTo>
                  <a:pt x="241784" y="631144"/>
                </a:lnTo>
                <a:cubicBezTo>
                  <a:pt x="241784" y="631144"/>
                  <a:pt x="241784" y="631144"/>
                  <a:pt x="241784" y="642324"/>
                </a:cubicBezTo>
                <a:lnTo>
                  <a:pt x="232564" y="631144"/>
                </a:lnTo>
                <a:cubicBezTo>
                  <a:pt x="232564" y="631144"/>
                  <a:pt x="232564" y="631144"/>
                  <a:pt x="232564" y="619964"/>
                </a:cubicBezTo>
                <a:close/>
                <a:moveTo>
                  <a:pt x="213828" y="619964"/>
                </a:moveTo>
                <a:cubicBezTo>
                  <a:pt x="213828" y="619964"/>
                  <a:pt x="213828" y="619964"/>
                  <a:pt x="223048" y="619964"/>
                </a:cubicBezTo>
                <a:cubicBezTo>
                  <a:pt x="223048" y="619964"/>
                  <a:pt x="223048" y="619964"/>
                  <a:pt x="223048" y="621361"/>
                </a:cubicBezTo>
                <a:lnTo>
                  <a:pt x="223048" y="631144"/>
                </a:lnTo>
                <a:cubicBezTo>
                  <a:pt x="223048" y="631144"/>
                  <a:pt x="223048" y="631144"/>
                  <a:pt x="213828" y="619964"/>
                </a:cubicBezTo>
                <a:close/>
                <a:moveTo>
                  <a:pt x="195390" y="619964"/>
                </a:moveTo>
                <a:cubicBezTo>
                  <a:pt x="195390" y="619964"/>
                  <a:pt x="204609" y="619964"/>
                  <a:pt x="204609" y="631144"/>
                </a:cubicBezTo>
                <a:close/>
                <a:moveTo>
                  <a:pt x="1301110" y="608423"/>
                </a:moveTo>
                <a:lnTo>
                  <a:pt x="1306872" y="608423"/>
                </a:lnTo>
                <a:cubicBezTo>
                  <a:pt x="1305720" y="608423"/>
                  <a:pt x="1305720" y="608423"/>
                  <a:pt x="1310330" y="608423"/>
                </a:cubicBezTo>
                <a:lnTo>
                  <a:pt x="1319846" y="619964"/>
                </a:lnTo>
                <a:lnTo>
                  <a:pt x="1318657" y="619964"/>
                </a:lnTo>
                <a:cubicBezTo>
                  <a:pt x="1317467" y="619964"/>
                  <a:pt x="1315088" y="619964"/>
                  <a:pt x="1310330" y="619964"/>
                </a:cubicBezTo>
                <a:cubicBezTo>
                  <a:pt x="1310330" y="631144"/>
                  <a:pt x="1319846" y="631144"/>
                  <a:pt x="1310330" y="631144"/>
                </a:cubicBezTo>
                <a:cubicBezTo>
                  <a:pt x="1310330" y="631144"/>
                  <a:pt x="1310330" y="631144"/>
                  <a:pt x="1301110" y="619964"/>
                </a:cubicBezTo>
                <a:cubicBezTo>
                  <a:pt x="1301110" y="619964"/>
                  <a:pt x="1301110" y="619964"/>
                  <a:pt x="1301110" y="608423"/>
                </a:cubicBezTo>
                <a:close/>
                <a:moveTo>
                  <a:pt x="1171148" y="608423"/>
                </a:moveTo>
                <a:cubicBezTo>
                  <a:pt x="1171148" y="608423"/>
                  <a:pt x="1171148" y="608423"/>
                  <a:pt x="1171148" y="619964"/>
                </a:cubicBezTo>
                <a:cubicBezTo>
                  <a:pt x="1171148" y="619964"/>
                  <a:pt x="1171148" y="619964"/>
                  <a:pt x="1180367" y="619964"/>
                </a:cubicBezTo>
                <a:lnTo>
                  <a:pt x="1186129" y="619964"/>
                </a:lnTo>
                <a:cubicBezTo>
                  <a:pt x="1187282" y="619964"/>
                  <a:pt x="1189587" y="619964"/>
                  <a:pt x="1189587" y="619964"/>
                </a:cubicBezTo>
                <a:cubicBezTo>
                  <a:pt x="1180367" y="619964"/>
                  <a:pt x="1180367" y="608423"/>
                  <a:pt x="1180367" y="608423"/>
                </a:cubicBezTo>
                <a:close/>
                <a:moveTo>
                  <a:pt x="1059624" y="608423"/>
                </a:moveTo>
                <a:cubicBezTo>
                  <a:pt x="1059624" y="619964"/>
                  <a:pt x="1059624" y="619964"/>
                  <a:pt x="1068844" y="619964"/>
                </a:cubicBezTo>
                <a:lnTo>
                  <a:pt x="1068844" y="621361"/>
                </a:lnTo>
                <a:lnTo>
                  <a:pt x="1068844" y="626427"/>
                </a:lnTo>
                <a:lnTo>
                  <a:pt x="1068844" y="626952"/>
                </a:lnTo>
                <a:lnTo>
                  <a:pt x="1068844" y="628349"/>
                </a:lnTo>
                <a:lnTo>
                  <a:pt x="1068844" y="629747"/>
                </a:lnTo>
                <a:lnTo>
                  <a:pt x="1068844" y="631144"/>
                </a:lnTo>
                <a:cubicBezTo>
                  <a:pt x="1078063" y="631144"/>
                  <a:pt x="1068844" y="619964"/>
                  <a:pt x="1068844" y="619964"/>
                </a:cubicBezTo>
                <a:cubicBezTo>
                  <a:pt x="1068844" y="619964"/>
                  <a:pt x="1068844" y="619964"/>
                  <a:pt x="1068844" y="608423"/>
                </a:cubicBezTo>
                <a:lnTo>
                  <a:pt x="1078063" y="619964"/>
                </a:lnTo>
                <a:cubicBezTo>
                  <a:pt x="1078063" y="619964"/>
                  <a:pt x="1078063" y="619964"/>
                  <a:pt x="1078063" y="608423"/>
                </a:cubicBezTo>
                <a:cubicBezTo>
                  <a:pt x="1078063" y="608423"/>
                  <a:pt x="1078063" y="608423"/>
                  <a:pt x="1068844" y="608423"/>
                </a:cubicBezTo>
                <a:close/>
                <a:moveTo>
                  <a:pt x="483270" y="608423"/>
                </a:moveTo>
                <a:lnTo>
                  <a:pt x="483270" y="619964"/>
                </a:lnTo>
                <a:lnTo>
                  <a:pt x="485649" y="619964"/>
                </a:lnTo>
                <a:lnTo>
                  <a:pt x="492786" y="619964"/>
                </a:lnTo>
                <a:cubicBezTo>
                  <a:pt x="492786" y="619964"/>
                  <a:pt x="492786" y="619964"/>
                  <a:pt x="492786" y="608423"/>
                </a:cubicBezTo>
                <a:cubicBezTo>
                  <a:pt x="492786" y="608423"/>
                  <a:pt x="492786" y="608423"/>
                  <a:pt x="483270" y="608423"/>
                </a:cubicBezTo>
                <a:close/>
                <a:moveTo>
                  <a:pt x="371746" y="608423"/>
                </a:moveTo>
                <a:cubicBezTo>
                  <a:pt x="371746" y="608423"/>
                  <a:pt x="371746" y="608423"/>
                  <a:pt x="371746" y="609866"/>
                </a:cubicBezTo>
                <a:lnTo>
                  <a:pt x="371746" y="618521"/>
                </a:lnTo>
                <a:lnTo>
                  <a:pt x="371746" y="619964"/>
                </a:lnTo>
                <a:cubicBezTo>
                  <a:pt x="376505" y="619964"/>
                  <a:pt x="376505" y="619964"/>
                  <a:pt x="375315" y="619964"/>
                </a:cubicBezTo>
                <a:lnTo>
                  <a:pt x="381263" y="619964"/>
                </a:lnTo>
                <a:lnTo>
                  <a:pt x="381263" y="631144"/>
                </a:lnTo>
                <a:cubicBezTo>
                  <a:pt x="381263" y="631144"/>
                  <a:pt x="381263" y="631144"/>
                  <a:pt x="382415" y="631144"/>
                </a:cubicBezTo>
                <a:lnTo>
                  <a:pt x="389330" y="631144"/>
                </a:lnTo>
                <a:cubicBezTo>
                  <a:pt x="390482" y="631144"/>
                  <a:pt x="390482" y="631144"/>
                  <a:pt x="390482" y="631144"/>
                </a:cubicBezTo>
                <a:cubicBezTo>
                  <a:pt x="381263" y="631144"/>
                  <a:pt x="381263" y="619964"/>
                  <a:pt x="381263" y="619964"/>
                </a:cubicBezTo>
                <a:cubicBezTo>
                  <a:pt x="371746" y="619964"/>
                  <a:pt x="371746" y="608423"/>
                  <a:pt x="371746" y="608423"/>
                </a:cubicBezTo>
                <a:close/>
                <a:moveTo>
                  <a:pt x="334571" y="608423"/>
                </a:moveTo>
                <a:cubicBezTo>
                  <a:pt x="334571" y="619964"/>
                  <a:pt x="344088" y="619964"/>
                  <a:pt x="344088" y="619964"/>
                </a:cubicBezTo>
                <a:cubicBezTo>
                  <a:pt x="344088" y="619964"/>
                  <a:pt x="344088" y="619964"/>
                  <a:pt x="344088" y="608423"/>
                </a:cubicBezTo>
                <a:lnTo>
                  <a:pt x="335761" y="608423"/>
                </a:lnTo>
                <a:cubicBezTo>
                  <a:pt x="334571" y="608423"/>
                  <a:pt x="334571" y="608423"/>
                  <a:pt x="334571" y="608423"/>
                </a:cubicBezTo>
                <a:close/>
                <a:moveTo>
                  <a:pt x="241784" y="608423"/>
                </a:moveTo>
                <a:cubicBezTo>
                  <a:pt x="241784" y="608423"/>
                  <a:pt x="244089" y="608423"/>
                  <a:pt x="245241" y="608423"/>
                </a:cubicBezTo>
                <a:lnTo>
                  <a:pt x="251003" y="608423"/>
                </a:lnTo>
                <a:cubicBezTo>
                  <a:pt x="251003" y="608423"/>
                  <a:pt x="251003" y="608423"/>
                  <a:pt x="241784" y="619964"/>
                </a:cubicBezTo>
                <a:cubicBezTo>
                  <a:pt x="241784" y="619964"/>
                  <a:pt x="241784" y="619964"/>
                  <a:pt x="241784" y="608423"/>
                </a:cubicBezTo>
                <a:close/>
                <a:moveTo>
                  <a:pt x="223048" y="608423"/>
                </a:moveTo>
                <a:cubicBezTo>
                  <a:pt x="223048" y="608423"/>
                  <a:pt x="223048" y="619964"/>
                  <a:pt x="232564" y="619964"/>
                </a:cubicBezTo>
                <a:lnTo>
                  <a:pt x="223048" y="619964"/>
                </a:lnTo>
                <a:cubicBezTo>
                  <a:pt x="223048" y="619964"/>
                  <a:pt x="223048" y="619964"/>
                  <a:pt x="223048" y="608423"/>
                </a:cubicBezTo>
                <a:close/>
                <a:moveTo>
                  <a:pt x="1357021" y="597243"/>
                </a:moveTo>
                <a:lnTo>
                  <a:pt x="1357021" y="608423"/>
                </a:lnTo>
                <a:cubicBezTo>
                  <a:pt x="1347802" y="597243"/>
                  <a:pt x="1357021" y="597243"/>
                  <a:pt x="1357021" y="597243"/>
                </a:cubicBezTo>
                <a:close/>
                <a:moveTo>
                  <a:pt x="1338285" y="597243"/>
                </a:moveTo>
                <a:cubicBezTo>
                  <a:pt x="1338285" y="597243"/>
                  <a:pt x="1338285" y="597243"/>
                  <a:pt x="1347802" y="597243"/>
                </a:cubicBezTo>
                <a:cubicBezTo>
                  <a:pt x="1347802" y="597243"/>
                  <a:pt x="1347802" y="597243"/>
                  <a:pt x="1347802" y="598640"/>
                </a:cubicBezTo>
                <a:lnTo>
                  <a:pt x="1347802" y="605628"/>
                </a:lnTo>
                <a:lnTo>
                  <a:pt x="1347802" y="608423"/>
                </a:lnTo>
                <a:cubicBezTo>
                  <a:pt x="1347802" y="597243"/>
                  <a:pt x="1338285" y="597243"/>
                  <a:pt x="1338285" y="597243"/>
                </a:cubicBezTo>
                <a:close/>
                <a:moveTo>
                  <a:pt x="1115238" y="597243"/>
                </a:moveTo>
                <a:lnTo>
                  <a:pt x="1115238" y="608423"/>
                </a:lnTo>
                <a:cubicBezTo>
                  <a:pt x="1124754" y="608423"/>
                  <a:pt x="1115238" y="597243"/>
                  <a:pt x="1115238" y="597243"/>
                </a:cubicBezTo>
                <a:close/>
                <a:moveTo>
                  <a:pt x="1096799" y="597243"/>
                </a:moveTo>
                <a:lnTo>
                  <a:pt x="1096799" y="607025"/>
                </a:lnTo>
                <a:lnTo>
                  <a:pt x="1096799" y="608423"/>
                </a:lnTo>
                <a:cubicBezTo>
                  <a:pt x="1096799" y="608423"/>
                  <a:pt x="1096799" y="608423"/>
                  <a:pt x="1106018" y="608423"/>
                </a:cubicBezTo>
                <a:lnTo>
                  <a:pt x="1106018" y="609866"/>
                </a:lnTo>
                <a:lnTo>
                  <a:pt x="1106018" y="619964"/>
                </a:lnTo>
                <a:lnTo>
                  <a:pt x="1115238" y="619964"/>
                </a:lnTo>
                <a:cubicBezTo>
                  <a:pt x="1115238" y="619964"/>
                  <a:pt x="1115238" y="619964"/>
                  <a:pt x="1106018" y="608423"/>
                </a:cubicBezTo>
                <a:cubicBezTo>
                  <a:pt x="1096799" y="608423"/>
                  <a:pt x="1096799" y="597243"/>
                  <a:pt x="1096799" y="597243"/>
                </a:cubicBezTo>
                <a:close/>
                <a:moveTo>
                  <a:pt x="1078063" y="597243"/>
                </a:moveTo>
                <a:lnTo>
                  <a:pt x="1087580" y="608423"/>
                </a:lnTo>
                <a:cubicBezTo>
                  <a:pt x="1078063" y="597243"/>
                  <a:pt x="1078063" y="597243"/>
                  <a:pt x="1078063" y="597243"/>
                </a:cubicBezTo>
                <a:close/>
                <a:moveTo>
                  <a:pt x="353307" y="597243"/>
                </a:moveTo>
                <a:cubicBezTo>
                  <a:pt x="353307" y="608423"/>
                  <a:pt x="362527" y="608423"/>
                  <a:pt x="362527" y="608423"/>
                </a:cubicBezTo>
                <a:cubicBezTo>
                  <a:pt x="362527" y="608423"/>
                  <a:pt x="362527" y="597243"/>
                  <a:pt x="353307" y="597243"/>
                </a:cubicBezTo>
                <a:close/>
                <a:moveTo>
                  <a:pt x="316133" y="597243"/>
                </a:moveTo>
                <a:lnTo>
                  <a:pt x="325352" y="608423"/>
                </a:lnTo>
                <a:cubicBezTo>
                  <a:pt x="316133" y="608423"/>
                  <a:pt x="316133" y="597243"/>
                  <a:pt x="316133" y="597243"/>
                </a:cubicBezTo>
                <a:close/>
                <a:moveTo>
                  <a:pt x="269739" y="597243"/>
                </a:moveTo>
                <a:cubicBezTo>
                  <a:pt x="269739" y="597243"/>
                  <a:pt x="278958" y="597243"/>
                  <a:pt x="278958" y="608423"/>
                </a:cubicBezTo>
                <a:close/>
                <a:moveTo>
                  <a:pt x="204609" y="597243"/>
                </a:moveTo>
                <a:cubicBezTo>
                  <a:pt x="204609" y="597243"/>
                  <a:pt x="204609" y="597243"/>
                  <a:pt x="205762" y="597243"/>
                </a:cubicBezTo>
                <a:cubicBezTo>
                  <a:pt x="206914" y="597243"/>
                  <a:pt x="209219" y="597243"/>
                  <a:pt x="213828" y="597243"/>
                </a:cubicBezTo>
                <a:lnTo>
                  <a:pt x="213828" y="598640"/>
                </a:lnTo>
                <a:lnTo>
                  <a:pt x="213828" y="608423"/>
                </a:lnTo>
                <a:close/>
                <a:moveTo>
                  <a:pt x="254893" y="592526"/>
                </a:moveTo>
                <a:cubicBezTo>
                  <a:pt x="256189" y="593050"/>
                  <a:pt x="257918" y="594448"/>
                  <a:pt x="260222" y="597243"/>
                </a:cubicBezTo>
                <a:cubicBezTo>
                  <a:pt x="260222" y="597243"/>
                  <a:pt x="260222" y="597243"/>
                  <a:pt x="251003" y="597243"/>
                </a:cubicBezTo>
                <a:cubicBezTo>
                  <a:pt x="251003" y="597243"/>
                  <a:pt x="251003" y="590954"/>
                  <a:pt x="254893" y="592526"/>
                </a:cubicBezTo>
                <a:close/>
                <a:moveTo>
                  <a:pt x="1319846" y="586062"/>
                </a:moveTo>
                <a:cubicBezTo>
                  <a:pt x="1319846" y="586062"/>
                  <a:pt x="1319846" y="586062"/>
                  <a:pt x="1319846" y="597243"/>
                </a:cubicBezTo>
                <a:cubicBezTo>
                  <a:pt x="1319846" y="597243"/>
                  <a:pt x="1319846" y="597243"/>
                  <a:pt x="1318657" y="597243"/>
                </a:cubicBezTo>
                <a:lnTo>
                  <a:pt x="1317467" y="597243"/>
                </a:lnTo>
                <a:cubicBezTo>
                  <a:pt x="1317467" y="597243"/>
                  <a:pt x="1315088" y="597243"/>
                  <a:pt x="1310330" y="597243"/>
                </a:cubicBezTo>
                <a:cubicBezTo>
                  <a:pt x="1310330" y="586062"/>
                  <a:pt x="1319846" y="586062"/>
                  <a:pt x="1319846" y="586062"/>
                </a:cubicBezTo>
                <a:close/>
                <a:moveTo>
                  <a:pt x="1208323" y="586062"/>
                </a:moveTo>
                <a:lnTo>
                  <a:pt x="1208323" y="597243"/>
                </a:lnTo>
                <a:lnTo>
                  <a:pt x="1199103" y="597243"/>
                </a:lnTo>
                <a:cubicBezTo>
                  <a:pt x="1199103" y="597243"/>
                  <a:pt x="1199103" y="597243"/>
                  <a:pt x="1199103" y="608423"/>
                </a:cubicBezTo>
                <a:cubicBezTo>
                  <a:pt x="1199103" y="597243"/>
                  <a:pt x="1199103" y="597243"/>
                  <a:pt x="1189587" y="597243"/>
                </a:cubicBezTo>
                <a:lnTo>
                  <a:pt x="1189587" y="608423"/>
                </a:lnTo>
                <a:cubicBezTo>
                  <a:pt x="1189587" y="608423"/>
                  <a:pt x="1189587" y="608423"/>
                  <a:pt x="1199103" y="608423"/>
                </a:cubicBezTo>
                <a:cubicBezTo>
                  <a:pt x="1189587" y="608423"/>
                  <a:pt x="1189587" y="619964"/>
                  <a:pt x="1199103" y="619964"/>
                </a:cubicBezTo>
                <a:cubicBezTo>
                  <a:pt x="1199103" y="619964"/>
                  <a:pt x="1199103" y="619964"/>
                  <a:pt x="1200256" y="619964"/>
                </a:cubicBezTo>
                <a:lnTo>
                  <a:pt x="1207170" y="619964"/>
                </a:lnTo>
                <a:lnTo>
                  <a:pt x="1208323" y="619964"/>
                </a:lnTo>
                <a:lnTo>
                  <a:pt x="1199103" y="608423"/>
                </a:lnTo>
                <a:lnTo>
                  <a:pt x="1208323" y="608423"/>
                </a:lnTo>
                <a:cubicBezTo>
                  <a:pt x="1208323" y="608423"/>
                  <a:pt x="1208323" y="608423"/>
                  <a:pt x="1208323" y="607025"/>
                </a:cubicBezTo>
                <a:lnTo>
                  <a:pt x="1208323" y="598640"/>
                </a:lnTo>
                <a:cubicBezTo>
                  <a:pt x="1208323" y="597243"/>
                  <a:pt x="1208323" y="597243"/>
                  <a:pt x="1208323" y="597243"/>
                </a:cubicBezTo>
                <a:lnTo>
                  <a:pt x="1217542" y="597243"/>
                </a:lnTo>
                <a:cubicBezTo>
                  <a:pt x="1217542" y="597243"/>
                  <a:pt x="1208323" y="597243"/>
                  <a:pt x="1208323" y="586062"/>
                </a:cubicBezTo>
                <a:close/>
                <a:moveTo>
                  <a:pt x="325352" y="586062"/>
                </a:moveTo>
                <a:lnTo>
                  <a:pt x="325352" y="597243"/>
                </a:lnTo>
                <a:lnTo>
                  <a:pt x="316133" y="597243"/>
                </a:lnTo>
                <a:cubicBezTo>
                  <a:pt x="316133" y="597243"/>
                  <a:pt x="316133" y="597243"/>
                  <a:pt x="316133" y="608423"/>
                </a:cubicBezTo>
                <a:lnTo>
                  <a:pt x="306914" y="608423"/>
                </a:lnTo>
                <a:cubicBezTo>
                  <a:pt x="306914" y="608423"/>
                  <a:pt x="306914" y="608423"/>
                  <a:pt x="306914" y="609866"/>
                </a:cubicBezTo>
                <a:lnTo>
                  <a:pt x="306914" y="611308"/>
                </a:lnTo>
                <a:cubicBezTo>
                  <a:pt x="306914" y="611308"/>
                  <a:pt x="306914" y="614193"/>
                  <a:pt x="306914" y="619964"/>
                </a:cubicBezTo>
                <a:cubicBezTo>
                  <a:pt x="311523" y="619964"/>
                  <a:pt x="313828" y="619964"/>
                  <a:pt x="313828" y="619964"/>
                </a:cubicBezTo>
                <a:lnTo>
                  <a:pt x="316133" y="619964"/>
                </a:lnTo>
                <a:lnTo>
                  <a:pt x="316133" y="618521"/>
                </a:lnTo>
                <a:lnTo>
                  <a:pt x="316133" y="609866"/>
                </a:lnTo>
                <a:lnTo>
                  <a:pt x="316133" y="608423"/>
                </a:lnTo>
                <a:cubicBezTo>
                  <a:pt x="325352" y="608423"/>
                  <a:pt x="325352" y="608423"/>
                  <a:pt x="325352" y="608423"/>
                </a:cubicBezTo>
                <a:lnTo>
                  <a:pt x="325352" y="604230"/>
                </a:lnTo>
                <a:lnTo>
                  <a:pt x="325352" y="603706"/>
                </a:lnTo>
                <a:lnTo>
                  <a:pt x="325352" y="597243"/>
                </a:lnTo>
                <a:cubicBezTo>
                  <a:pt x="325352" y="586062"/>
                  <a:pt x="334571" y="586062"/>
                  <a:pt x="325352" y="586062"/>
                </a:cubicBezTo>
                <a:close/>
                <a:moveTo>
                  <a:pt x="278958" y="586062"/>
                </a:moveTo>
                <a:cubicBezTo>
                  <a:pt x="278958" y="586062"/>
                  <a:pt x="278958" y="586062"/>
                  <a:pt x="280111" y="586062"/>
                </a:cubicBezTo>
                <a:lnTo>
                  <a:pt x="288178" y="586062"/>
                </a:lnTo>
                <a:lnTo>
                  <a:pt x="288178" y="597243"/>
                </a:lnTo>
                <a:cubicBezTo>
                  <a:pt x="288178" y="597243"/>
                  <a:pt x="288178" y="586062"/>
                  <a:pt x="278958" y="586062"/>
                </a:cubicBezTo>
                <a:close/>
                <a:moveTo>
                  <a:pt x="251003" y="586062"/>
                </a:moveTo>
                <a:lnTo>
                  <a:pt x="260222" y="586062"/>
                </a:lnTo>
                <a:cubicBezTo>
                  <a:pt x="260222" y="591653"/>
                  <a:pt x="260222" y="594448"/>
                  <a:pt x="260222" y="594448"/>
                </a:cubicBezTo>
                <a:lnTo>
                  <a:pt x="260222" y="595845"/>
                </a:lnTo>
                <a:cubicBezTo>
                  <a:pt x="260222" y="597243"/>
                  <a:pt x="260222" y="597243"/>
                  <a:pt x="260222" y="597243"/>
                </a:cubicBezTo>
                <a:cubicBezTo>
                  <a:pt x="260222" y="586062"/>
                  <a:pt x="260222" y="586062"/>
                  <a:pt x="251003" y="586062"/>
                </a:cubicBezTo>
                <a:close/>
                <a:moveTo>
                  <a:pt x="995647" y="577677"/>
                </a:moveTo>
                <a:cubicBezTo>
                  <a:pt x="996800" y="577677"/>
                  <a:pt x="999104" y="580472"/>
                  <a:pt x="1003714" y="586062"/>
                </a:cubicBezTo>
                <a:lnTo>
                  <a:pt x="1002561" y="586062"/>
                </a:lnTo>
                <a:lnTo>
                  <a:pt x="995647" y="586062"/>
                </a:lnTo>
                <a:cubicBezTo>
                  <a:pt x="994495" y="586062"/>
                  <a:pt x="994495" y="586062"/>
                  <a:pt x="994495" y="586062"/>
                </a:cubicBezTo>
                <a:cubicBezTo>
                  <a:pt x="994495" y="580472"/>
                  <a:pt x="994495" y="577677"/>
                  <a:pt x="995647" y="577677"/>
                </a:cubicBezTo>
                <a:close/>
                <a:moveTo>
                  <a:pt x="976056" y="574882"/>
                </a:moveTo>
                <a:lnTo>
                  <a:pt x="985275" y="586062"/>
                </a:lnTo>
                <a:lnTo>
                  <a:pt x="985275" y="574882"/>
                </a:lnTo>
                <a:cubicBezTo>
                  <a:pt x="985275" y="574882"/>
                  <a:pt x="985275" y="574882"/>
                  <a:pt x="976056" y="574882"/>
                </a:cubicBezTo>
                <a:close/>
                <a:moveTo>
                  <a:pt x="334571" y="574882"/>
                </a:moveTo>
                <a:lnTo>
                  <a:pt x="334571" y="586062"/>
                </a:lnTo>
                <a:cubicBezTo>
                  <a:pt x="339330" y="586062"/>
                  <a:pt x="339330" y="586062"/>
                  <a:pt x="338140" y="586062"/>
                </a:cubicBezTo>
                <a:lnTo>
                  <a:pt x="341709" y="586062"/>
                </a:lnTo>
                <a:lnTo>
                  <a:pt x="344088" y="586062"/>
                </a:lnTo>
                <a:cubicBezTo>
                  <a:pt x="344088" y="586062"/>
                  <a:pt x="344088" y="586062"/>
                  <a:pt x="344088" y="574882"/>
                </a:cubicBezTo>
                <a:close/>
                <a:moveTo>
                  <a:pt x="1357021" y="563702"/>
                </a:moveTo>
                <a:cubicBezTo>
                  <a:pt x="1357021" y="574882"/>
                  <a:pt x="1357021" y="574882"/>
                  <a:pt x="1366240" y="574882"/>
                </a:cubicBezTo>
                <a:lnTo>
                  <a:pt x="1365088" y="574882"/>
                </a:lnTo>
                <a:lnTo>
                  <a:pt x="1359326" y="574882"/>
                </a:lnTo>
                <a:lnTo>
                  <a:pt x="1358174" y="574882"/>
                </a:lnTo>
                <a:cubicBezTo>
                  <a:pt x="1357021" y="574882"/>
                  <a:pt x="1357021" y="574882"/>
                  <a:pt x="1357021" y="574882"/>
                </a:cubicBezTo>
                <a:cubicBezTo>
                  <a:pt x="1357021" y="563702"/>
                  <a:pt x="1357021" y="563702"/>
                  <a:pt x="1357021" y="563702"/>
                </a:cubicBezTo>
                <a:close/>
                <a:moveTo>
                  <a:pt x="1338285" y="563702"/>
                </a:moveTo>
                <a:lnTo>
                  <a:pt x="1344233" y="563702"/>
                </a:lnTo>
                <a:cubicBezTo>
                  <a:pt x="1343044" y="563702"/>
                  <a:pt x="1343044" y="563702"/>
                  <a:pt x="1347802" y="563702"/>
                </a:cubicBezTo>
                <a:lnTo>
                  <a:pt x="1347802" y="574882"/>
                </a:lnTo>
                <a:cubicBezTo>
                  <a:pt x="1347802" y="574882"/>
                  <a:pt x="1347802" y="574882"/>
                  <a:pt x="1346612" y="574882"/>
                </a:cubicBezTo>
                <a:lnTo>
                  <a:pt x="1340664" y="574882"/>
                </a:lnTo>
                <a:lnTo>
                  <a:pt x="1338285" y="574882"/>
                </a:lnTo>
                <a:close/>
                <a:moveTo>
                  <a:pt x="1291891" y="563702"/>
                </a:moveTo>
                <a:cubicBezTo>
                  <a:pt x="1291891" y="563702"/>
                  <a:pt x="1291891" y="563702"/>
                  <a:pt x="1293044" y="563702"/>
                </a:cubicBezTo>
                <a:lnTo>
                  <a:pt x="1299958" y="563702"/>
                </a:lnTo>
                <a:lnTo>
                  <a:pt x="1301110" y="563702"/>
                </a:lnTo>
                <a:cubicBezTo>
                  <a:pt x="1301110" y="563702"/>
                  <a:pt x="1310330" y="563702"/>
                  <a:pt x="1310330" y="574882"/>
                </a:cubicBezTo>
                <a:lnTo>
                  <a:pt x="1309177" y="574882"/>
                </a:lnTo>
                <a:lnTo>
                  <a:pt x="1308025" y="574882"/>
                </a:lnTo>
                <a:lnTo>
                  <a:pt x="1306872" y="574882"/>
                </a:lnTo>
                <a:lnTo>
                  <a:pt x="1301110" y="574882"/>
                </a:lnTo>
                <a:cubicBezTo>
                  <a:pt x="1301110" y="574882"/>
                  <a:pt x="1301110" y="574882"/>
                  <a:pt x="1301110" y="576280"/>
                </a:cubicBezTo>
                <a:lnTo>
                  <a:pt x="1301110" y="584665"/>
                </a:lnTo>
                <a:lnTo>
                  <a:pt x="1301110" y="586062"/>
                </a:lnTo>
                <a:cubicBezTo>
                  <a:pt x="1301110" y="574882"/>
                  <a:pt x="1301110" y="574882"/>
                  <a:pt x="1291891" y="574882"/>
                </a:cubicBezTo>
                <a:close/>
                <a:moveTo>
                  <a:pt x="1226761" y="563702"/>
                </a:moveTo>
                <a:cubicBezTo>
                  <a:pt x="1217542" y="563702"/>
                  <a:pt x="1217542" y="563702"/>
                  <a:pt x="1226761" y="574882"/>
                </a:cubicBezTo>
                <a:lnTo>
                  <a:pt x="1217542" y="574882"/>
                </a:lnTo>
                <a:lnTo>
                  <a:pt x="1217542" y="586062"/>
                </a:lnTo>
                <a:lnTo>
                  <a:pt x="1226761" y="586062"/>
                </a:lnTo>
                <a:cubicBezTo>
                  <a:pt x="1226761" y="586062"/>
                  <a:pt x="1226761" y="586062"/>
                  <a:pt x="1226761" y="574882"/>
                </a:cubicBezTo>
                <a:cubicBezTo>
                  <a:pt x="1226761" y="574882"/>
                  <a:pt x="1226761" y="574882"/>
                  <a:pt x="1227951" y="574882"/>
                </a:cubicBezTo>
                <a:lnTo>
                  <a:pt x="1230330" y="574882"/>
                </a:lnTo>
                <a:lnTo>
                  <a:pt x="1236278" y="574882"/>
                </a:lnTo>
                <a:cubicBezTo>
                  <a:pt x="1226761" y="574882"/>
                  <a:pt x="1226761" y="563702"/>
                  <a:pt x="1236278" y="563702"/>
                </a:cubicBezTo>
                <a:cubicBezTo>
                  <a:pt x="1236278" y="563702"/>
                  <a:pt x="1236278" y="563702"/>
                  <a:pt x="1226761" y="563702"/>
                </a:cubicBezTo>
                <a:close/>
                <a:moveTo>
                  <a:pt x="1152412" y="563702"/>
                </a:moveTo>
                <a:cubicBezTo>
                  <a:pt x="1143193" y="563702"/>
                  <a:pt x="1143193" y="574882"/>
                  <a:pt x="1143193" y="574882"/>
                </a:cubicBezTo>
                <a:cubicBezTo>
                  <a:pt x="1143193" y="574882"/>
                  <a:pt x="1143193" y="574882"/>
                  <a:pt x="1152412" y="574882"/>
                </a:cubicBezTo>
                <a:lnTo>
                  <a:pt x="1161929" y="574882"/>
                </a:lnTo>
                <a:lnTo>
                  <a:pt x="1161929" y="563702"/>
                </a:lnTo>
                <a:close/>
                <a:moveTo>
                  <a:pt x="1115238" y="563702"/>
                </a:moveTo>
                <a:cubicBezTo>
                  <a:pt x="1124754" y="563702"/>
                  <a:pt x="1115238" y="563702"/>
                  <a:pt x="1124754" y="574882"/>
                </a:cubicBezTo>
                <a:lnTo>
                  <a:pt x="1124754" y="563702"/>
                </a:lnTo>
                <a:cubicBezTo>
                  <a:pt x="1115238" y="563702"/>
                  <a:pt x="1115238" y="563702"/>
                  <a:pt x="1115238" y="563702"/>
                </a:cubicBezTo>
                <a:close/>
                <a:moveTo>
                  <a:pt x="1106018" y="563702"/>
                </a:moveTo>
                <a:lnTo>
                  <a:pt x="1106018" y="565099"/>
                </a:lnTo>
                <a:lnTo>
                  <a:pt x="1106018" y="574882"/>
                </a:lnTo>
                <a:cubicBezTo>
                  <a:pt x="1106018" y="574882"/>
                  <a:pt x="1106018" y="574882"/>
                  <a:pt x="1106018" y="586062"/>
                </a:cubicBezTo>
                <a:lnTo>
                  <a:pt x="1115238" y="586062"/>
                </a:lnTo>
                <a:cubicBezTo>
                  <a:pt x="1115238" y="586062"/>
                  <a:pt x="1115238" y="586062"/>
                  <a:pt x="1115238" y="574882"/>
                </a:cubicBezTo>
                <a:cubicBezTo>
                  <a:pt x="1115238" y="574882"/>
                  <a:pt x="1115238" y="574882"/>
                  <a:pt x="1106018" y="563702"/>
                </a:cubicBezTo>
                <a:close/>
                <a:moveTo>
                  <a:pt x="260222" y="563702"/>
                </a:moveTo>
                <a:cubicBezTo>
                  <a:pt x="260222" y="574882"/>
                  <a:pt x="269739" y="574882"/>
                  <a:pt x="269739" y="574882"/>
                </a:cubicBezTo>
                <a:cubicBezTo>
                  <a:pt x="269739" y="586062"/>
                  <a:pt x="278958" y="586062"/>
                  <a:pt x="278958" y="586062"/>
                </a:cubicBezTo>
                <a:lnTo>
                  <a:pt x="270892" y="586062"/>
                </a:lnTo>
                <a:cubicBezTo>
                  <a:pt x="269739" y="586062"/>
                  <a:pt x="269739" y="586062"/>
                  <a:pt x="269739" y="586062"/>
                </a:cubicBezTo>
                <a:cubicBezTo>
                  <a:pt x="269739" y="586062"/>
                  <a:pt x="269739" y="586062"/>
                  <a:pt x="269739" y="597243"/>
                </a:cubicBezTo>
                <a:lnTo>
                  <a:pt x="260222" y="586062"/>
                </a:lnTo>
                <a:cubicBezTo>
                  <a:pt x="260222" y="586062"/>
                  <a:pt x="260222" y="586062"/>
                  <a:pt x="260222" y="574882"/>
                </a:cubicBezTo>
                <a:close/>
                <a:moveTo>
                  <a:pt x="1295925" y="558833"/>
                </a:moveTo>
                <a:cubicBezTo>
                  <a:pt x="1297077" y="559374"/>
                  <a:pt x="1298805" y="560817"/>
                  <a:pt x="1301110" y="563702"/>
                </a:cubicBezTo>
                <a:cubicBezTo>
                  <a:pt x="1294196" y="563702"/>
                  <a:pt x="1292467" y="557210"/>
                  <a:pt x="1295925" y="558833"/>
                </a:cubicBezTo>
                <a:close/>
                <a:moveTo>
                  <a:pt x="1357021" y="552161"/>
                </a:moveTo>
                <a:lnTo>
                  <a:pt x="1366240" y="552161"/>
                </a:lnTo>
                <a:cubicBezTo>
                  <a:pt x="1366240" y="552161"/>
                  <a:pt x="1366240" y="552161"/>
                  <a:pt x="1375460" y="552161"/>
                </a:cubicBezTo>
                <a:lnTo>
                  <a:pt x="1375460" y="563702"/>
                </a:lnTo>
                <a:cubicBezTo>
                  <a:pt x="1375460" y="563702"/>
                  <a:pt x="1375460" y="563702"/>
                  <a:pt x="1366240" y="586062"/>
                </a:cubicBezTo>
                <a:lnTo>
                  <a:pt x="1366240" y="574882"/>
                </a:lnTo>
                <a:lnTo>
                  <a:pt x="1366240" y="563702"/>
                </a:lnTo>
                <a:cubicBezTo>
                  <a:pt x="1366240" y="563702"/>
                  <a:pt x="1366240" y="552161"/>
                  <a:pt x="1357021" y="552161"/>
                </a:cubicBezTo>
                <a:close/>
                <a:moveTo>
                  <a:pt x="1347802" y="552161"/>
                </a:moveTo>
                <a:cubicBezTo>
                  <a:pt x="1347802" y="552161"/>
                  <a:pt x="1347802" y="552161"/>
                  <a:pt x="1357021" y="552161"/>
                </a:cubicBezTo>
                <a:lnTo>
                  <a:pt x="1357021" y="563702"/>
                </a:lnTo>
                <a:cubicBezTo>
                  <a:pt x="1347802" y="563702"/>
                  <a:pt x="1347802" y="552161"/>
                  <a:pt x="1347802" y="552161"/>
                </a:cubicBezTo>
                <a:close/>
                <a:moveTo>
                  <a:pt x="1208323" y="552161"/>
                </a:moveTo>
                <a:cubicBezTo>
                  <a:pt x="1208323" y="552161"/>
                  <a:pt x="1217542" y="552161"/>
                  <a:pt x="1217542" y="563702"/>
                </a:cubicBezTo>
                <a:cubicBezTo>
                  <a:pt x="1217542" y="563702"/>
                  <a:pt x="1217542" y="563702"/>
                  <a:pt x="1217542" y="552161"/>
                </a:cubicBezTo>
                <a:close/>
                <a:moveTo>
                  <a:pt x="1013231" y="552161"/>
                </a:moveTo>
                <a:cubicBezTo>
                  <a:pt x="1013231" y="552161"/>
                  <a:pt x="1013231" y="552161"/>
                  <a:pt x="1022450" y="563702"/>
                </a:cubicBezTo>
                <a:cubicBezTo>
                  <a:pt x="1013231" y="563702"/>
                  <a:pt x="1013231" y="552161"/>
                  <a:pt x="1013231" y="552161"/>
                </a:cubicBezTo>
                <a:close/>
                <a:moveTo>
                  <a:pt x="1003714" y="552161"/>
                </a:moveTo>
                <a:cubicBezTo>
                  <a:pt x="1003714" y="563702"/>
                  <a:pt x="1003714" y="563702"/>
                  <a:pt x="1013231" y="563702"/>
                </a:cubicBezTo>
                <a:cubicBezTo>
                  <a:pt x="1003714" y="563702"/>
                  <a:pt x="1003714" y="563702"/>
                  <a:pt x="1003714" y="563702"/>
                </a:cubicBezTo>
                <a:cubicBezTo>
                  <a:pt x="1003714" y="563702"/>
                  <a:pt x="994495" y="574882"/>
                  <a:pt x="994495" y="563702"/>
                </a:cubicBezTo>
                <a:cubicBezTo>
                  <a:pt x="994495" y="563702"/>
                  <a:pt x="994495" y="563702"/>
                  <a:pt x="994495" y="574882"/>
                </a:cubicBezTo>
                <a:cubicBezTo>
                  <a:pt x="994495" y="574882"/>
                  <a:pt x="994495" y="577677"/>
                  <a:pt x="994495" y="579075"/>
                </a:cubicBezTo>
                <a:lnTo>
                  <a:pt x="994495" y="579599"/>
                </a:lnTo>
                <a:lnTo>
                  <a:pt x="994495" y="586062"/>
                </a:lnTo>
                <a:lnTo>
                  <a:pt x="985275" y="597243"/>
                </a:lnTo>
                <a:lnTo>
                  <a:pt x="976056" y="597243"/>
                </a:lnTo>
                <a:lnTo>
                  <a:pt x="976056" y="608423"/>
                </a:lnTo>
                <a:cubicBezTo>
                  <a:pt x="976056" y="608423"/>
                  <a:pt x="976056" y="608423"/>
                  <a:pt x="977209" y="608423"/>
                </a:cubicBezTo>
                <a:lnTo>
                  <a:pt x="985275" y="608423"/>
                </a:lnTo>
                <a:cubicBezTo>
                  <a:pt x="985275" y="608423"/>
                  <a:pt x="985275" y="605628"/>
                  <a:pt x="985275" y="604230"/>
                </a:cubicBezTo>
                <a:lnTo>
                  <a:pt x="985275" y="603706"/>
                </a:lnTo>
                <a:lnTo>
                  <a:pt x="985275" y="597243"/>
                </a:lnTo>
                <a:lnTo>
                  <a:pt x="994495" y="597243"/>
                </a:lnTo>
                <a:lnTo>
                  <a:pt x="994495" y="586062"/>
                </a:lnTo>
                <a:cubicBezTo>
                  <a:pt x="1003714" y="597243"/>
                  <a:pt x="994495" y="586062"/>
                  <a:pt x="1003714" y="586062"/>
                </a:cubicBezTo>
                <a:lnTo>
                  <a:pt x="1013231" y="586062"/>
                </a:lnTo>
                <a:lnTo>
                  <a:pt x="1003714" y="574882"/>
                </a:lnTo>
                <a:lnTo>
                  <a:pt x="1013231" y="574882"/>
                </a:lnTo>
                <a:lnTo>
                  <a:pt x="1022450" y="574882"/>
                </a:lnTo>
                <a:cubicBezTo>
                  <a:pt x="1022450" y="574882"/>
                  <a:pt x="1022450" y="574882"/>
                  <a:pt x="1022450" y="573485"/>
                </a:cubicBezTo>
                <a:lnTo>
                  <a:pt x="1022450" y="568419"/>
                </a:lnTo>
                <a:lnTo>
                  <a:pt x="1022450" y="567895"/>
                </a:lnTo>
                <a:cubicBezTo>
                  <a:pt x="1022450" y="566497"/>
                  <a:pt x="1022450" y="563702"/>
                  <a:pt x="1022450" y="563702"/>
                </a:cubicBezTo>
                <a:lnTo>
                  <a:pt x="1031669" y="563702"/>
                </a:lnTo>
                <a:cubicBezTo>
                  <a:pt x="1022450" y="552161"/>
                  <a:pt x="1031669" y="563702"/>
                  <a:pt x="1022450" y="563702"/>
                </a:cubicBezTo>
                <a:cubicBezTo>
                  <a:pt x="1022450" y="552161"/>
                  <a:pt x="1022450" y="552161"/>
                  <a:pt x="1013231" y="552161"/>
                </a:cubicBezTo>
                <a:cubicBezTo>
                  <a:pt x="1013231" y="563702"/>
                  <a:pt x="1013231" y="563702"/>
                  <a:pt x="1022450" y="563702"/>
                </a:cubicBezTo>
                <a:cubicBezTo>
                  <a:pt x="1022450" y="563702"/>
                  <a:pt x="1022450" y="563702"/>
                  <a:pt x="1013231" y="563702"/>
                </a:cubicBezTo>
                <a:close/>
                <a:moveTo>
                  <a:pt x="269739" y="552161"/>
                </a:moveTo>
                <a:lnTo>
                  <a:pt x="275501" y="552161"/>
                </a:lnTo>
                <a:cubicBezTo>
                  <a:pt x="276654" y="552161"/>
                  <a:pt x="278958" y="552161"/>
                  <a:pt x="278958" y="552161"/>
                </a:cubicBezTo>
                <a:lnTo>
                  <a:pt x="288178" y="552161"/>
                </a:lnTo>
                <a:lnTo>
                  <a:pt x="288178" y="563702"/>
                </a:lnTo>
                <a:cubicBezTo>
                  <a:pt x="283568" y="563702"/>
                  <a:pt x="283568" y="563702"/>
                  <a:pt x="284720" y="563702"/>
                </a:cubicBezTo>
                <a:lnTo>
                  <a:pt x="278958" y="563702"/>
                </a:lnTo>
                <a:cubicBezTo>
                  <a:pt x="278958" y="563702"/>
                  <a:pt x="278958" y="552161"/>
                  <a:pt x="269739" y="552161"/>
                </a:cubicBezTo>
                <a:close/>
                <a:moveTo>
                  <a:pt x="251003" y="552161"/>
                </a:moveTo>
                <a:cubicBezTo>
                  <a:pt x="251003" y="552161"/>
                  <a:pt x="251003" y="552161"/>
                  <a:pt x="260222" y="552161"/>
                </a:cubicBezTo>
                <a:lnTo>
                  <a:pt x="260222" y="563702"/>
                </a:lnTo>
                <a:cubicBezTo>
                  <a:pt x="260222" y="563702"/>
                  <a:pt x="260222" y="563702"/>
                  <a:pt x="251003" y="563702"/>
                </a:cubicBezTo>
                <a:cubicBezTo>
                  <a:pt x="251003" y="563702"/>
                  <a:pt x="251003" y="563702"/>
                  <a:pt x="251003" y="552161"/>
                </a:cubicBezTo>
                <a:close/>
                <a:moveTo>
                  <a:pt x="1124754" y="540981"/>
                </a:moveTo>
                <a:cubicBezTo>
                  <a:pt x="1124754" y="540981"/>
                  <a:pt x="1124754" y="540981"/>
                  <a:pt x="1124754" y="552161"/>
                </a:cubicBezTo>
                <a:lnTo>
                  <a:pt x="1130516" y="552161"/>
                </a:lnTo>
                <a:cubicBezTo>
                  <a:pt x="1129364" y="552161"/>
                  <a:pt x="1129364" y="552161"/>
                  <a:pt x="1133974" y="552161"/>
                </a:cubicBezTo>
                <a:cubicBezTo>
                  <a:pt x="1133974" y="552161"/>
                  <a:pt x="1133974" y="540981"/>
                  <a:pt x="1124754" y="540981"/>
                </a:cubicBezTo>
                <a:close/>
                <a:moveTo>
                  <a:pt x="1022450" y="540981"/>
                </a:moveTo>
                <a:cubicBezTo>
                  <a:pt x="1031669" y="540981"/>
                  <a:pt x="1031669" y="540981"/>
                  <a:pt x="1031669" y="552161"/>
                </a:cubicBezTo>
                <a:cubicBezTo>
                  <a:pt x="1031669" y="552161"/>
                  <a:pt x="1031669" y="552161"/>
                  <a:pt x="1031669" y="540981"/>
                </a:cubicBezTo>
                <a:close/>
                <a:moveTo>
                  <a:pt x="1384976" y="529800"/>
                </a:moveTo>
                <a:cubicBezTo>
                  <a:pt x="1394196" y="529800"/>
                  <a:pt x="1394196" y="529800"/>
                  <a:pt x="1394196" y="540981"/>
                </a:cubicBezTo>
                <a:cubicBezTo>
                  <a:pt x="1394196" y="540981"/>
                  <a:pt x="1384976" y="540981"/>
                  <a:pt x="1384976" y="529800"/>
                </a:cubicBezTo>
                <a:close/>
                <a:moveTo>
                  <a:pt x="1347802" y="529800"/>
                </a:moveTo>
                <a:lnTo>
                  <a:pt x="1357021" y="529800"/>
                </a:lnTo>
                <a:lnTo>
                  <a:pt x="1357021" y="540981"/>
                </a:lnTo>
                <a:lnTo>
                  <a:pt x="1357021" y="552161"/>
                </a:lnTo>
                <a:lnTo>
                  <a:pt x="1347802" y="540981"/>
                </a:lnTo>
                <a:cubicBezTo>
                  <a:pt x="1347802" y="540981"/>
                  <a:pt x="1347802" y="540981"/>
                  <a:pt x="1347802" y="529800"/>
                </a:cubicBezTo>
                <a:close/>
                <a:moveTo>
                  <a:pt x="1245497" y="529800"/>
                </a:moveTo>
                <a:lnTo>
                  <a:pt x="1245497" y="531198"/>
                </a:lnTo>
                <a:lnTo>
                  <a:pt x="1245497" y="540981"/>
                </a:lnTo>
                <a:lnTo>
                  <a:pt x="1254717" y="552161"/>
                </a:lnTo>
                <a:cubicBezTo>
                  <a:pt x="1245497" y="540981"/>
                  <a:pt x="1245497" y="540981"/>
                  <a:pt x="1245497" y="540981"/>
                </a:cubicBezTo>
                <a:cubicBezTo>
                  <a:pt x="1250107" y="540981"/>
                  <a:pt x="1250107" y="540981"/>
                  <a:pt x="1250107" y="540981"/>
                </a:cubicBezTo>
                <a:lnTo>
                  <a:pt x="1254717" y="540981"/>
                </a:lnTo>
                <a:cubicBezTo>
                  <a:pt x="1254717" y="540981"/>
                  <a:pt x="1245497" y="540981"/>
                  <a:pt x="1245497" y="529800"/>
                </a:cubicBezTo>
                <a:close/>
                <a:moveTo>
                  <a:pt x="1217542" y="529800"/>
                </a:moveTo>
                <a:cubicBezTo>
                  <a:pt x="1217542" y="540981"/>
                  <a:pt x="1217542" y="540981"/>
                  <a:pt x="1226761" y="540981"/>
                </a:cubicBezTo>
                <a:cubicBezTo>
                  <a:pt x="1226761" y="540981"/>
                  <a:pt x="1226761" y="540981"/>
                  <a:pt x="1226761" y="539583"/>
                </a:cubicBezTo>
                <a:lnTo>
                  <a:pt x="1226761" y="531198"/>
                </a:lnTo>
                <a:lnTo>
                  <a:pt x="1226761" y="529800"/>
                </a:lnTo>
                <a:cubicBezTo>
                  <a:pt x="1226761" y="529800"/>
                  <a:pt x="1226761" y="529800"/>
                  <a:pt x="1217542" y="529800"/>
                </a:cubicBezTo>
                <a:close/>
                <a:moveTo>
                  <a:pt x="288178" y="529800"/>
                </a:moveTo>
                <a:cubicBezTo>
                  <a:pt x="288178" y="540981"/>
                  <a:pt x="297397" y="540981"/>
                  <a:pt x="297397" y="540981"/>
                </a:cubicBezTo>
                <a:cubicBezTo>
                  <a:pt x="297397" y="546571"/>
                  <a:pt x="297397" y="549366"/>
                  <a:pt x="297397" y="550763"/>
                </a:cubicBezTo>
                <a:lnTo>
                  <a:pt x="297397" y="552161"/>
                </a:lnTo>
                <a:cubicBezTo>
                  <a:pt x="292787" y="552161"/>
                  <a:pt x="292787" y="552161"/>
                  <a:pt x="293940" y="552161"/>
                </a:cubicBezTo>
                <a:lnTo>
                  <a:pt x="291635" y="552161"/>
                </a:lnTo>
                <a:cubicBezTo>
                  <a:pt x="292787" y="552161"/>
                  <a:pt x="292787" y="552161"/>
                  <a:pt x="288178" y="552161"/>
                </a:cubicBezTo>
                <a:cubicBezTo>
                  <a:pt x="288178" y="552161"/>
                  <a:pt x="288178" y="552161"/>
                  <a:pt x="288178" y="540981"/>
                </a:cubicBezTo>
                <a:cubicBezTo>
                  <a:pt x="288178" y="540981"/>
                  <a:pt x="288178" y="540981"/>
                  <a:pt x="288178" y="529800"/>
                </a:cubicBezTo>
                <a:close/>
                <a:moveTo>
                  <a:pt x="1394196" y="518620"/>
                </a:moveTo>
                <a:cubicBezTo>
                  <a:pt x="1403415" y="529800"/>
                  <a:pt x="1403415" y="529800"/>
                  <a:pt x="1394196" y="529800"/>
                </a:cubicBezTo>
                <a:cubicBezTo>
                  <a:pt x="1394196" y="529800"/>
                  <a:pt x="1394196" y="529800"/>
                  <a:pt x="1394196" y="518620"/>
                </a:cubicBezTo>
                <a:close/>
                <a:moveTo>
                  <a:pt x="1366240" y="518620"/>
                </a:moveTo>
                <a:cubicBezTo>
                  <a:pt x="1375460" y="518620"/>
                  <a:pt x="1366240" y="529800"/>
                  <a:pt x="1366240" y="529800"/>
                </a:cubicBezTo>
                <a:cubicBezTo>
                  <a:pt x="1366240" y="529800"/>
                  <a:pt x="1366240" y="529800"/>
                  <a:pt x="1375460" y="529800"/>
                </a:cubicBezTo>
                <a:lnTo>
                  <a:pt x="1375460" y="518620"/>
                </a:lnTo>
                <a:cubicBezTo>
                  <a:pt x="1375460" y="518620"/>
                  <a:pt x="1375460" y="518620"/>
                  <a:pt x="1366240" y="518620"/>
                </a:cubicBezTo>
                <a:close/>
                <a:moveTo>
                  <a:pt x="1245497" y="518620"/>
                </a:moveTo>
                <a:lnTo>
                  <a:pt x="1254717" y="529800"/>
                </a:lnTo>
                <a:cubicBezTo>
                  <a:pt x="1254717" y="518620"/>
                  <a:pt x="1254717" y="529800"/>
                  <a:pt x="1254717" y="518620"/>
                </a:cubicBezTo>
                <a:close/>
                <a:moveTo>
                  <a:pt x="985275" y="518620"/>
                </a:moveTo>
                <a:lnTo>
                  <a:pt x="994495" y="518620"/>
                </a:lnTo>
                <a:lnTo>
                  <a:pt x="994495" y="520018"/>
                </a:lnTo>
                <a:lnTo>
                  <a:pt x="994495" y="522813"/>
                </a:lnTo>
                <a:cubicBezTo>
                  <a:pt x="994495" y="523512"/>
                  <a:pt x="994495" y="523861"/>
                  <a:pt x="994495" y="523337"/>
                </a:cubicBezTo>
                <a:lnTo>
                  <a:pt x="994495" y="528403"/>
                </a:lnTo>
                <a:lnTo>
                  <a:pt x="994495" y="529800"/>
                </a:lnTo>
                <a:cubicBezTo>
                  <a:pt x="994495" y="529800"/>
                  <a:pt x="994495" y="529800"/>
                  <a:pt x="985275" y="518620"/>
                </a:cubicBezTo>
                <a:close/>
                <a:moveTo>
                  <a:pt x="288178" y="518620"/>
                </a:moveTo>
                <a:cubicBezTo>
                  <a:pt x="297397" y="518620"/>
                  <a:pt x="297397" y="529800"/>
                  <a:pt x="297397" y="529800"/>
                </a:cubicBezTo>
                <a:close/>
                <a:moveTo>
                  <a:pt x="1329066" y="507079"/>
                </a:moveTo>
                <a:cubicBezTo>
                  <a:pt x="1338285" y="507079"/>
                  <a:pt x="1338285" y="507079"/>
                  <a:pt x="1338285" y="518620"/>
                </a:cubicBezTo>
                <a:lnTo>
                  <a:pt x="1338285" y="508522"/>
                </a:lnTo>
                <a:lnTo>
                  <a:pt x="1338285" y="507079"/>
                </a:lnTo>
                <a:cubicBezTo>
                  <a:pt x="1338285" y="507079"/>
                  <a:pt x="1338285" y="507079"/>
                  <a:pt x="1337133" y="507079"/>
                </a:cubicBezTo>
                <a:lnTo>
                  <a:pt x="1330218" y="507079"/>
                </a:lnTo>
                <a:cubicBezTo>
                  <a:pt x="1329066" y="507079"/>
                  <a:pt x="1329066" y="507079"/>
                  <a:pt x="1329066" y="507079"/>
                </a:cubicBezTo>
                <a:close/>
                <a:moveTo>
                  <a:pt x="985275" y="507079"/>
                </a:moveTo>
                <a:lnTo>
                  <a:pt x="985275" y="518620"/>
                </a:lnTo>
                <a:lnTo>
                  <a:pt x="976056" y="518620"/>
                </a:lnTo>
                <a:cubicBezTo>
                  <a:pt x="976056" y="529800"/>
                  <a:pt x="976056" y="529800"/>
                  <a:pt x="985275" y="529800"/>
                </a:cubicBezTo>
                <a:cubicBezTo>
                  <a:pt x="985275" y="529800"/>
                  <a:pt x="985275" y="529800"/>
                  <a:pt x="976056" y="529800"/>
                </a:cubicBezTo>
                <a:cubicBezTo>
                  <a:pt x="976056" y="540981"/>
                  <a:pt x="976056" y="540981"/>
                  <a:pt x="976056" y="540981"/>
                </a:cubicBezTo>
                <a:cubicBezTo>
                  <a:pt x="985275" y="540981"/>
                  <a:pt x="985275" y="540981"/>
                  <a:pt x="976056" y="529800"/>
                </a:cubicBezTo>
                <a:cubicBezTo>
                  <a:pt x="985275" y="529800"/>
                  <a:pt x="985275" y="529800"/>
                  <a:pt x="985275" y="540981"/>
                </a:cubicBezTo>
                <a:lnTo>
                  <a:pt x="985275" y="529800"/>
                </a:lnTo>
                <a:lnTo>
                  <a:pt x="994495" y="529800"/>
                </a:lnTo>
                <a:lnTo>
                  <a:pt x="1003714" y="529800"/>
                </a:lnTo>
                <a:cubicBezTo>
                  <a:pt x="1003714" y="518620"/>
                  <a:pt x="994495" y="518620"/>
                  <a:pt x="994495" y="518620"/>
                </a:cubicBezTo>
                <a:cubicBezTo>
                  <a:pt x="994495" y="518620"/>
                  <a:pt x="994495" y="518620"/>
                  <a:pt x="1003714" y="518620"/>
                </a:cubicBezTo>
                <a:lnTo>
                  <a:pt x="1003714" y="507079"/>
                </a:lnTo>
                <a:lnTo>
                  <a:pt x="1000257" y="507079"/>
                </a:lnTo>
                <a:lnTo>
                  <a:pt x="995647" y="507079"/>
                </a:lnTo>
                <a:cubicBezTo>
                  <a:pt x="994495" y="507079"/>
                  <a:pt x="994495" y="507079"/>
                  <a:pt x="994495" y="507079"/>
                </a:cubicBezTo>
                <a:cubicBezTo>
                  <a:pt x="994495" y="518620"/>
                  <a:pt x="994495" y="507079"/>
                  <a:pt x="994495" y="518620"/>
                </a:cubicBezTo>
                <a:cubicBezTo>
                  <a:pt x="994495" y="518620"/>
                  <a:pt x="994495" y="518620"/>
                  <a:pt x="985275" y="507079"/>
                </a:cubicBezTo>
                <a:close/>
                <a:moveTo>
                  <a:pt x="1254717" y="495899"/>
                </a:moveTo>
                <a:cubicBezTo>
                  <a:pt x="1254717" y="495899"/>
                  <a:pt x="1254717" y="495899"/>
                  <a:pt x="1254717" y="507079"/>
                </a:cubicBezTo>
                <a:lnTo>
                  <a:pt x="1263936" y="507079"/>
                </a:lnTo>
                <a:cubicBezTo>
                  <a:pt x="1263936" y="507079"/>
                  <a:pt x="1263936" y="495899"/>
                  <a:pt x="1254717" y="495899"/>
                </a:cubicBezTo>
                <a:close/>
                <a:moveTo>
                  <a:pt x="1050405" y="495899"/>
                </a:moveTo>
                <a:cubicBezTo>
                  <a:pt x="1059624" y="495899"/>
                  <a:pt x="1059624" y="495899"/>
                  <a:pt x="1059624" y="507079"/>
                </a:cubicBezTo>
                <a:close/>
                <a:moveTo>
                  <a:pt x="1050405" y="495899"/>
                </a:moveTo>
                <a:cubicBezTo>
                  <a:pt x="1050405" y="507079"/>
                  <a:pt x="1059624" y="507079"/>
                  <a:pt x="1059624" y="507079"/>
                </a:cubicBezTo>
                <a:lnTo>
                  <a:pt x="1050405" y="507079"/>
                </a:lnTo>
                <a:lnTo>
                  <a:pt x="1040888" y="507079"/>
                </a:lnTo>
                <a:cubicBezTo>
                  <a:pt x="1050405" y="518620"/>
                  <a:pt x="1050405" y="518620"/>
                  <a:pt x="1050405" y="507079"/>
                </a:cubicBezTo>
                <a:cubicBezTo>
                  <a:pt x="1050405" y="507079"/>
                  <a:pt x="1050405" y="518620"/>
                  <a:pt x="1059624" y="518620"/>
                </a:cubicBezTo>
                <a:lnTo>
                  <a:pt x="1059624" y="520018"/>
                </a:lnTo>
                <a:lnTo>
                  <a:pt x="1059624" y="529800"/>
                </a:lnTo>
                <a:lnTo>
                  <a:pt x="1050405" y="529800"/>
                </a:lnTo>
                <a:lnTo>
                  <a:pt x="1040888" y="529800"/>
                </a:lnTo>
                <a:lnTo>
                  <a:pt x="1050405" y="540981"/>
                </a:lnTo>
                <a:lnTo>
                  <a:pt x="1050405" y="539583"/>
                </a:lnTo>
                <a:lnTo>
                  <a:pt x="1050405" y="531198"/>
                </a:lnTo>
                <a:lnTo>
                  <a:pt x="1050405" y="529800"/>
                </a:lnTo>
                <a:lnTo>
                  <a:pt x="1059624" y="540981"/>
                </a:lnTo>
                <a:lnTo>
                  <a:pt x="1059624" y="539583"/>
                </a:lnTo>
                <a:lnTo>
                  <a:pt x="1059624" y="529800"/>
                </a:lnTo>
                <a:lnTo>
                  <a:pt x="1068844" y="529800"/>
                </a:lnTo>
                <a:cubicBezTo>
                  <a:pt x="1068844" y="529800"/>
                  <a:pt x="1068844" y="518620"/>
                  <a:pt x="1059624" y="518620"/>
                </a:cubicBezTo>
                <a:cubicBezTo>
                  <a:pt x="1059624" y="518620"/>
                  <a:pt x="1059624" y="518620"/>
                  <a:pt x="1068844" y="518620"/>
                </a:cubicBezTo>
                <a:cubicBezTo>
                  <a:pt x="1068844" y="518620"/>
                  <a:pt x="1068844" y="518620"/>
                  <a:pt x="1069996" y="518620"/>
                </a:cubicBezTo>
                <a:lnTo>
                  <a:pt x="1076911" y="518620"/>
                </a:lnTo>
                <a:lnTo>
                  <a:pt x="1078063" y="518620"/>
                </a:lnTo>
                <a:lnTo>
                  <a:pt x="1068844" y="507079"/>
                </a:lnTo>
                <a:lnTo>
                  <a:pt x="1068844" y="518620"/>
                </a:lnTo>
                <a:cubicBezTo>
                  <a:pt x="1068844" y="518620"/>
                  <a:pt x="1059624" y="518620"/>
                  <a:pt x="1059624" y="507079"/>
                </a:cubicBezTo>
                <a:cubicBezTo>
                  <a:pt x="1059624" y="507079"/>
                  <a:pt x="1059624" y="507079"/>
                  <a:pt x="1059624" y="495899"/>
                </a:cubicBezTo>
                <a:cubicBezTo>
                  <a:pt x="1059624" y="495899"/>
                  <a:pt x="1059624" y="495899"/>
                  <a:pt x="1050405" y="495899"/>
                </a:cubicBezTo>
                <a:close/>
                <a:moveTo>
                  <a:pt x="1003714" y="495899"/>
                </a:moveTo>
                <a:cubicBezTo>
                  <a:pt x="1003714" y="495899"/>
                  <a:pt x="1003714" y="507079"/>
                  <a:pt x="1013231" y="507079"/>
                </a:cubicBezTo>
                <a:close/>
                <a:moveTo>
                  <a:pt x="948101" y="495899"/>
                </a:moveTo>
                <a:cubicBezTo>
                  <a:pt x="948101" y="495899"/>
                  <a:pt x="948101" y="495899"/>
                  <a:pt x="957320" y="507079"/>
                </a:cubicBezTo>
                <a:lnTo>
                  <a:pt x="957320" y="495899"/>
                </a:lnTo>
                <a:lnTo>
                  <a:pt x="956168" y="495899"/>
                </a:lnTo>
                <a:lnTo>
                  <a:pt x="950406" y="495899"/>
                </a:lnTo>
                <a:close/>
                <a:moveTo>
                  <a:pt x="836577" y="495899"/>
                </a:moveTo>
                <a:cubicBezTo>
                  <a:pt x="836577" y="495899"/>
                  <a:pt x="836577" y="495899"/>
                  <a:pt x="836577" y="507079"/>
                </a:cubicBezTo>
                <a:lnTo>
                  <a:pt x="838882" y="507079"/>
                </a:lnTo>
                <a:cubicBezTo>
                  <a:pt x="838882" y="507079"/>
                  <a:pt x="841187" y="507079"/>
                  <a:pt x="845796" y="507079"/>
                </a:cubicBezTo>
                <a:cubicBezTo>
                  <a:pt x="845796" y="507079"/>
                  <a:pt x="845796" y="507079"/>
                  <a:pt x="845796" y="495899"/>
                </a:cubicBezTo>
                <a:cubicBezTo>
                  <a:pt x="845796" y="495899"/>
                  <a:pt x="843491" y="495899"/>
                  <a:pt x="842339" y="495899"/>
                </a:cubicBezTo>
                <a:close/>
                <a:moveTo>
                  <a:pt x="1384976" y="484719"/>
                </a:moveTo>
                <a:cubicBezTo>
                  <a:pt x="1384976" y="495899"/>
                  <a:pt x="1384976" y="484719"/>
                  <a:pt x="1384976" y="495899"/>
                </a:cubicBezTo>
                <a:cubicBezTo>
                  <a:pt x="1384976" y="484719"/>
                  <a:pt x="1394196" y="495899"/>
                  <a:pt x="1394196" y="495899"/>
                </a:cubicBezTo>
                <a:lnTo>
                  <a:pt x="1394196" y="489435"/>
                </a:lnTo>
                <a:cubicBezTo>
                  <a:pt x="1394196" y="489959"/>
                  <a:pt x="1394196" y="489610"/>
                  <a:pt x="1394196" y="488911"/>
                </a:cubicBezTo>
                <a:cubicBezTo>
                  <a:pt x="1394196" y="487514"/>
                  <a:pt x="1394196" y="484719"/>
                  <a:pt x="1394196" y="484719"/>
                </a:cubicBezTo>
                <a:lnTo>
                  <a:pt x="1393043" y="484719"/>
                </a:lnTo>
                <a:lnTo>
                  <a:pt x="1389586" y="484719"/>
                </a:lnTo>
                <a:cubicBezTo>
                  <a:pt x="1389586" y="484719"/>
                  <a:pt x="1389586" y="484719"/>
                  <a:pt x="1384976" y="484719"/>
                </a:cubicBezTo>
                <a:close/>
                <a:moveTo>
                  <a:pt x="855016" y="484719"/>
                </a:moveTo>
                <a:cubicBezTo>
                  <a:pt x="864532" y="484719"/>
                  <a:pt x="864532" y="484719"/>
                  <a:pt x="855016" y="495899"/>
                </a:cubicBezTo>
                <a:lnTo>
                  <a:pt x="864532" y="495899"/>
                </a:lnTo>
                <a:cubicBezTo>
                  <a:pt x="864532" y="484719"/>
                  <a:pt x="864532" y="484719"/>
                  <a:pt x="855016" y="484719"/>
                </a:cubicBezTo>
                <a:close/>
                <a:moveTo>
                  <a:pt x="1273155" y="473538"/>
                </a:moveTo>
                <a:cubicBezTo>
                  <a:pt x="1273155" y="484719"/>
                  <a:pt x="1273155" y="473538"/>
                  <a:pt x="1273155" y="484719"/>
                </a:cubicBezTo>
                <a:cubicBezTo>
                  <a:pt x="1273155" y="484719"/>
                  <a:pt x="1273155" y="484719"/>
                  <a:pt x="1282672" y="484719"/>
                </a:cubicBezTo>
                <a:cubicBezTo>
                  <a:pt x="1273155" y="484719"/>
                  <a:pt x="1273155" y="484719"/>
                  <a:pt x="1273155" y="473538"/>
                </a:cubicBezTo>
                <a:close/>
                <a:moveTo>
                  <a:pt x="1096799" y="473538"/>
                </a:moveTo>
                <a:cubicBezTo>
                  <a:pt x="1096799" y="473538"/>
                  <a:pt x="1096799" y="473538"/>
                  <a:pt x="1096799" y="474936"/>
                </a:cubicBezTo>
                <a:lnTo>
                  <a:pt x="1096799" y="480002"/>
                </a:lnTo>
                <a:lnTo>
                  <a:pt x="1096799" y="480526"/>
                </a:lnTo>
                <a:lnTo>
                  <a:pt x="1096799" y="484719"/>
                </a:lnTo>
                <a:cubicBezTo>
                  <a:pt x="1096799" y="484719"/>
                  <a:pt x="1096799" y="484719"/>
                  <a:pt x="1087580" y="484719"/>
                </a:cubicBezTo>
                <a:cubicBezTo>
                  <a:pt x="1087580" y="484719"/>
                  <a:pt x="1096799" y="484719"/>
                  <a:pt x="1096799" y="495899"/>
                </a:cubicBezTo>
                <a:lnTo>
                  <a:pt x="1096799" y="489435"/>
                </a:lnTo>
                <a:cubicBezTo>
                  <a:pt x="1096799" y="491008"/>
                  <a:pt x="1096799" y="484719"/>
                  <a:pt x="1096799" y="484719"/>
                </a:cubicBezTo>
                <a:cubicBezTo>
                  <a:pt x="1106018" y="484719"/>
                  <a:pt x="1106018" y="484719"/>
                  <a:pt x="1106018" y="473538"/>
                </a:cubicBezTo>
                <a:lnTo>
                  <a:pt x="1104866" y="473538"/>
                </a:lnTo>
                <a:cubicBezTo>
                  <a:pt x="1103714" y="473538"/>
                  <a:pt x="1101409" y="473538"/>
                  <a:pt x="1096799" y="473538"/>
                </a:cubicBezTo>
                <a:close/>
                <a:moveTo>
                  <a:pt x="957320" y="473538"/>
                </a:moveTo>
                <a:cubicBezTo>
                  <a:pt x="966539" y="484719"/>
                  <a:pt x="966539" y="484719"/>
                  <a:pt x="957320" y="484719"/>
                </a:cubicBezTo>
                <a:cubicBezTo>
                  <a:pt x="957320" y="484719"/>
                  <a:pt x="957320" y="484719"/>
                  <a:pt x="966539" y="495899"/>
                </a:cubicBezTo>
                <a:lnTo>
                  <a:pt x="966539" y="484719"/>
                </a:lnTo>
                <a:cubicBezTo>
                  <a:pt x="966539" y="484719"/>
                  <a:pt x="966539" y="484719"/>
                  <a:pt x="966539" y="473538"/>
                </a:cubicBezTo>
                <a:close/>
                <a:moveTo>
                  <a:pt x="1282672" y="461998"/>
                </a:moveTo>
                <a:lnTo>
                  <a:pt x="1282672" y="473538"/>
                </a:lnTo>
                <a:cubicBezTo>
                  <a:pt x="1282672" y="461998"/>
                  <a:pt x="1282672" y="473538"/>
                  <a:pt x="1291891" y="473538"/>
                </a:cubicBezTo>
                <a:close/>
                <a:moveTo>
                  <a:pt x="929365" y="450817"/>
                </a:moveTo>
                <a:lnTo>
                  <a:pt x="938881" y="450817"/>
                </a:lnTo>
                <a:cubicBezTo>
                  <a:pt x="938881" y="450817"/>
                  <a:pt x="938881" y="450817"/>
                  <a:pt x="938881" y="461998"/>
                </a:cubicBezTo>
                <a:cubicBezTo>
                  <a:pt x="929365" y="461998"/>
                  <a:pt x="929365" y="461998"/>
                  <a:pt x="929365" y="450817"/>
                </a:cubicBezTo>
                <a:close/>
                <a:moveTo>
                  <a:pt x="1106018" y="439637"/>
                </a:moveTo>
                <a:cubicBezTo>
                  <a:pt x="1106018" y="439637"/>
                  <a:pt x="1106018" y="439637"/>
                  <a:pt x="1106018" y="450817"/>
                </a:cubicBezTo>
                <a:lnTo>
                  <a:pt x="1096799" y="450817"/>
                </a:lnTo>
                <a:lnTo>
                  <a:pt x="1106018" y="461998"/>
                </a:lnTo>
                <a:cubicBezTo>
                  <a:pt x="1106018" y="461998"/>
                  <a:pt x="1106018" y="461998"/>
                  <a:pt x="1106018" y="450817"/>
                </a:cubicBezTo>
                <a:lnTo>
                  <a:pt x="1115238" y="450817"/>
                </a:lnTo>
                <a:cubicBezTo>
                  <a:pt x="1115238" y="450817"/>
                  <a:pt x="1106018" y="450817"/>
                  <a:pt x="1106018" y="439637"/>
                </a:cubicBezTo>
                <a:close/>
                <a:moveTo>
                  <a:pt x="1050405" y="439637"/>
                </a:moveTo>
                <a:cubicBezTo>
                  <a:pt x="1050405" y="439637"/>
                  <a:pt x="1050405" y="439637"/>
                  <a:pt x="1059624" y="450817"/>
                </a:cubicBezTo>
                <a:lnTo>
                  <a:pt x="1058472" y="450817"/>
                </a:lnTo>
                <a:cubicBezTo>
                  <a:pt x="1057320" y="450817"/>
                  <a:pt x="1055015" y="450817"/>
                  <a:pt x="1050405" y="450817"/>
                </a:cubicBezTo>
                <a:cubicBezTo>
                  <a:pt x="1050405" y="450817"/>
                  <a:pt x="1050405" y="450817"/>
                  <a:pt x="1050405" y="461998"/>
                </a:cubicBezTo>
                <a:lnTo>
                  <a:pt x="1040888" y="461998"/>
                </a:lnTo>
                <a:lnTo>
                  <a:pt x="1031669" y="461998"/>
                </a:lnTo>
                <a:cubicBezTo>
                  <a:pt x="1031669" y="473538"/>
                  <a:pt x="1031669" y="461998"/>
                  <a:pt x="1031669" y="473538"/>
                </a:cubicBezTo>
                <a:lnTo>
                  <a:pt x="1031669" y="474936"/>
                </a:lnTo>
                <a:lnTo>
                  <a:pt x="1031669" y="484719"/>
                </a:lnTo>
                <a:lnTo>
                  <a:pt x="1022450" y="484719"/>
                </a:lnTo>
                <a:lnTo>
                  <a:pt x="1013231" y="484719"/>
                </a:lnTo>
                <a:lnTo>
                  <a:pt x="1013231" y="495899"/>
                </a:lnTo>
                <a:lnTo>
                  <a:pt x="1022450" y="507079"/>
                </a:lnTo>
                <a:cubicBezTo>
                  <a:pt x="1022450" y="507079"/>
                  <a:pt x="1022450" y="507079"/>
                  <a:pt x="1022450" y="505682"/>
                </a:cubicBezTo>
                <a:lnTo>
                  <a:pt x="1022450" y="497296"/>
                </a:lnTo>
                <a:lnTo>
                  <a:pt x="1022450" y="495899"/>
                </a:lnTo>
                <a:cubicBezTo>
                  <a:pt x="1022450" y="495899"/>
                  <a:pt x="1022450" y="495899"/>
                  <a:pt x="1023602" y="495899"/>
                </a:cubicBezTo>
                <a:lnTo>
                  <a:pt x="1028212" y="495899"/>
                </a:lnTo>
                <a:lnTo>
                  <a:pt x="1030517" y="495899"/>
                </a:lnTo>
                <a:cubicBezTo>
                  <a:pt x="1031669" y="495899"/>
                  <a:pt x="1031669" y="495899"/>
                  <a:pt x="1031669" y="495899"/>
                </a:cubicBezTo>
                <a:cubicBezTo>
                  <a:pt x="1031669" y="495899"/>
                  <a:pt x="1031669" y="495899"/>
                  <a:pt x="1031669" y="484719"/>
                </a:cubicBezTo>
                <a:cubicBezTo>
                  <a:pt x="1031669" y="484719"/>
                  <a:pt x="1033974" y="484719"/>
                  <a:pt x="1035126" y="484719"/>
                </a:cubicBezTo>
                <a:lnTo>
                  <a:pt x="1040888" y="484719"/>
                </a:lnTo>
                <a:lnTo>
                  <a:pt x="1040888" y="483321"/>
                </a:lnTo>
                <a:lnTo>
                  <a:pt x="1040888" y="478075"/>
                </a:lnTo>
                <a:cubicBezTo>
                  <a:pt x="1040888" y="478419"/>
                  <a:pt x="1040888" y="477708"/>
                  <a:pt x="1040888" y="476288"/>
                </a:cubicBezTo>
                <a:lnTo>
                  <a:pt x="1040888" y="474936"/>
                </a:lnTo>
                <a:lnTo>
                  <a:pt x="1040888" y="473538"/>
                </a:lnTo>
                <a:cubicBezTo>
                  <a:pt x="1040888" y="473538"/>
                  <a:pt x="1040888" y="473538"/>
                  <a:pt x="1042078" y="473538"/>
                </a:cubicBezTo>
                <a:lnTo>
                  <a:pt x="1044457" y="473538"/>
                </a:lnTo>
                <a:lnTo>
                  <a:pt x="1050405" y="473538"/>
                </a:lnTo>
                <a:lnTo>
                  <a:pt x="1050405" y="472096"/>
                </a:lnTo>
                <a:lnTo>
                  <a:pt x="1050405" y="469211"/>
                </a:lnTo>
                <a:cubicBezTo>
                  <a:pt x="1050405" y="468489"/>
                  <a:pt x="1050405" y="468129"/>
                  <a:pt x="1050405" y="468670"/>
                </a:cubicBezTo>
                <a:lnTo>
                  <a:pt x="1050405" y="461998"/>
                </a:lnTo>
                <a:cubicBezTo>
                  <a:pt x="1059624" y="461998"/>
                  <a:pt x="1059624" y="461998"/>
                  <a:pt x="1059624" y="473538"/>
                </a:cubicBezTo>
                <a:lnTo>
                  <a:pt x="1059624" y="466866"/>
                </a:lnTo>
                <a:lnTo>
                  <a:pt x="1059624" y="466325"/>
                </a:lnTo>
                <a:cubicBezTo>
                  <a:pt x="1059624" y="464883"/>
                  <a:pt x="1059624" y="461998"/>
                  <a:pt x="1059624" y="461998"/>
                </a:cubicBezTo>
                <a:cubicBezTo>
                  <a:pt x="1059624" y="461998"/>
                  <a:pt x="1059624" y="461998"/>
                  <a:pt x="1059624" y="460600"/>
                </a:cubicBezTo>
                <a:lnTo>
                  <a:pt x="1059624" y="455534"/>
                </a:lnTo>
                <a:cubicBezTo>
                  <a:pt x="1059624" y="456058"/>
                  <a:pt x="1059624" y="455709"/>
                  <a:pt x="1059624" y="455010"/>
                </a:cubicBezTo>
                <a:lnTo>
                  <a:pt x="1059624" y="452215"/>
                </a:lnTo>
                <a:lnTo>
                  <a:pt x="1059624" y="450817"/>
                </a:lnTo>
                <a:cubicBezTo>
                  <a:pt x="1059624" y="450817"/>
                  <a:pt x="1059624" y="450817"/>
                  <a:pt x="1059624" y="439637"/>
                </a:cubicBezTo>
                <a:cubicBezTo>
                  <a:pt x="1059624" y="450817"/>
                  <a:pt x="1059624" y="450817"/>
                  <a:pt x="1068844" y="450817"/>
                </a:cubicBezTo>
                <a:lnTo>
                  <a:pt x="1059624" y="439637"/>
                </a:lnTo>
                <a:close/>
                <a:moveTo>
                  <a:pt x="929365" y="439637"/>
                </a:moveTo>
                <a:cubicBezTo>
                  <a:pt x="929365" y="445227"/>
                  <a:pt x="929365" y="448022"/>
                  <a:pt x="929365" y="448022"/>
                </a:cubicBezTo>
                <a:lnTo>
                  <a:pt x="929365" y="450817"/>
                </a:lnTo>
                <a:lnTo>
                  <a:pt x="929365" y="461998"/>
                </a:lnTo>
                <a:lnTo>
                  <a:pt x="920145" y="461998"/>
                </a:lnTo>
                <a:cubicBezTo>
                  <a:pt x="929365" y="461998"/>
                  <a:pt x="929365" y="473538"/>
                  <a:pt x="929365" y="473538"/>
                </a:cubicBezTo>
                <a:cubicBezTo>
                  <a:pt x="929365" y="473538"/>
                  <a:pt x="929365" y="467047"/>
                  <a:pt x="929365" y="468670"/>
                </a:cubicBezTo>
                <a:lnTo>
                  <a:pt x="929365" y="461998"/>
                </a:lnTo>
                <a:lnTo>
                  <a:pt x="935313" y="461998"/>
                </a:lnTo>
                <a:lnTo>
                  <a:pt x="938881" y="461998"/>
                </a:lnTo>
                <a:cubicBezTo>
                  <a:pt x="948101" y="461998"/>
                  <a:pt x="938881" y="450817"/>
                  <a:pt x="948101" y="461998"/>
                </a:cubicBezTo>
                <a:lnTo>
                  <a:pt x="948101" y="450817"/>
                </a:lnTo>
                <a:lnTo>
                  <a:pt x="940034" y="450817"/>
                </a:lnTo>
                <a:cubicBezTo>
                  <a:pt x="938881" y="450817"/>
                  <a:pt x="938881" y="450817"/>
                  <a:pt x="938881" y="450817"/>
                </a:cubicBezTo>
                <a:cubicBezTo>
                  <a:pt x="938881" y="439637"/>
                  <a:pt x="929365" y="439637"/>
                  <a:pt x="929365" y="439637"/>
                </a:cubicBezTo>
                <a:close/>
                <a:moveTo>
                  <a:pt x="1068844" y="428457"/>
                </a:moveTo>
                <a:lnTo>
                  <a:pt x="1068844" y="439637"/>
                </a:lnTo>
                <a:cubicBezTo>
                  <a:pt x="1068844" y="428457"/>
                  <a:pt x="1059624" y="428457"/>
                  <a:pt x="1068844" y="428457"/>
                </a:cubicBezTo>
                <a:close/>
                <a:moveTo>
                  <a:pt x="725053" y="428457"/>
                </a:moveTo>
                <a:cubicBezTo>
                  <a:pt x="725053" y="428457"/>
                  <a:pt x="725053" y="428457"/>
                  <a:pt x="734272" y="439637"/>
                </a:cubicBezTo>
                <a:cubicBezTo>
                  <a:pt x="734272" y="439637"/>
                  <a:pt x="725053" y="439637"/>
                  <a:pt x="725053" y="428457"/>
                </a:cubicBezTo>
                <a:close/>
                <a:moveTo>
                  <a:pt x="725053" y="428457"/>
                </a:moveTo>
                <a:lnTo>
                  <a:pt x="725053" y="439637"/>
                </a:lnTo>
                <a:lnTo>
                  <a:pt x="734272" y="439637"/>
                </a:lnTo>
                <a:lnTo>
                  <a:pt x="734272" y="428457"/>
                </a:lnTo>
                <a:cubicBezTo>
                  <a:pt x="734272" y="439637"/>
                  <a:pt x="734272" y="439637"/>
                  <a:pt x="743492" y="439637"/>
                </a:cubicBezTo>
                <a:cubicBezTo>
                  <a:pt x="743492" y="428457"/>
                  <a:pt x="743492" y="439637"/>
                  <a:pt x="743492" y="428457"/>
                </a:cubicBezTo>
                <a:lnTo>
                  <a:pt x="742339" y="428457"/>
                </a:lnTo>
                <a:lnTo>
                  <a:pt x="735425" y="428457"/>
                </a:lnTo>
                <a:cubicBezTo>
                  <a:pt x="734272" y="428457"/>
                  <a:pt x="734272" y="428457"/>
                  <a:pt x="734272" y="428457"/>
                </a:cubicBezTo>
                <a:lnTo>
                  <a:pt x="728510" y="428457"/>
                </a:lnTo>
                <a:cubicBezTo>
                  <a:pt x="729663" y="428457"/>
                  <a:pt x="729663" y="428457"/>
                  <a:pt x="725053" y="428457"/>
                </a:cubicBezTo>
                <a:close/>
                <a:moveTo>
                  <a:pt x="604013" y="428457"/>
                </a:moveTo>
                <a:lnTo>
                  <a:pt x="604013" y="439637"/>
                </a:lnTo>
                <a:lnTo>
                  <a:pt x="613529" y="439637"/>
                </a:lnTo>
                <a:cubicBezTo>
                  <a:pt x="613529" y="439637"/>
                  <a:pt x="604013" y="439637"/>
                  <a:pt x="604013" y="428457"/>
                </a:cubicBezTo>
                <a:close/>
                <a:moveTo>
                  <a:pt x="1068844" y="416916"/>
                </a:moveTo>
                <a:lnTo>
                  <a:pt x="1068844" y="423588"/>
                </a:lnTo>
                <a:lnTo>
                  <a:pt x="1068844" y="424129"/>
                </a:lnTo>
                <a:lnTo>
                  <a:pt x="1068844" y="428457"/>
                </a:lnTo>
                <a:cubicBezTo>
                  <a:pt x="1068844" y="428457"/>
                  <a:pt x="1068844" y="428457"/>
                  <a:pt x="1059624" y="428457"/>
                </a:cubicBezTo>
                <a:lnTo>
                  <a:pt x="1068844" y="439637"/>
                </a:lnTo>
                <a:cubicBezTo>
                  <a:pt x="1078063" y="439637"/>
                  <a:pt x="1078063" y="450817"/>
                  <a:pt x="1078063" y="439637"/>
                </a:cubicBezTo>
                <a:cubicBezTo>
                  <a:pt x="1068844" y="439637"/>
                  <a:pt x="1068844" y="428457"/>
                  <a:pt x="1068844" y="428457"/>
                </a:cubicBezTo>
                <a:lnTo>
                  <a:pt x="1078063" y="428457"/>
                </a:lnTo>
                <a:cubicBezTo>
                  <a:pt x="1068844" y="428457"/>
                  <a:pt x="1068844" y="416916"/>
                  <a:pt x="1068844" y="416916"/>
                </a:cubicBezTo>
                <a:close/>
                <a:moveTo>
                  <a:pt x="948101" y="416916"/>
                </a:moveTo>
                <a:cubicBezTo>
                  <a:pt x="948101" y="416916"/>
                  <a:pt x="948101" y="416916"/>
                  <a:pt x="957320" y="428457"/>
                </a:cubicBezTo>
                <a:lnTo>
                  <a:pt x="963082" y="428457"/>
                </a:lnTo>
                <a:lnTo>
                  <a:pt x="966539" y="428457"/>
                </a:lnTo>
                <a:lnTo>
                  <a:pt x="966539" y="439637"/>
                </a:lnTo>
                <a:lnTo>
                  <a:pt x="968918" y="439637"/>
                </a:lnTo>
                <a:cubicBezTo>
                  <a:pt x="968918" y="439637"/>
                  <a:pt x="971298" y="439637"/>
                  <a:pt x="976056" y="439637"/>
                </a:cubicBezTo>
                <a:cubicBezTo>
                  <a:pt x="976056" y="439637"/>
                  <a:pt x="976056" y="439637"/>
                  <a:pt x="976056" y="438239"/>
                </a:cubicBezTo>
                <a:lnTo>
                  <a:pt x="976056" y="429854"/>
                </a:lnTo>
                <a:cubicBezTo>
                  <a:pt x="976056" y="428457"/>
                  <a:pt x="976056" y="428457"/>
                  <a:pt x="976056" y="428457"/>
                </a:cubicBezTo>
                <a:cubicBezTo>
                  <a:pt x="976056" y="428457"/>
                  <a:pt x="976056" y="439637"/>
                  <a:pt x="966539" y="428457"/>
                </a:cubicBezTo>
                <a:cubicBezTo>
                  <a:pt x="966539" y="416916"/>
                  <a:pt x="957320" y="416916"/>
                  <a:pt x="957320" y="416916"/>
                </a:cubicBezTo>
                <a:close/>
                <a:moveTo>
                  <a:pt x="1078063" y="405736"/>
                </a:moveTo>
                <a:cubicBezTo>
                  <a:pt x="1078063" y="405736"/>
                  <a:pt x="1078063" y="405736"/>
                  <a:pt x="1078063" y="407133"/>
                </a:cubicBezTo>
                <a:lnTo>
                  <a:pt x="1078063" y="415518"/>
                </a:lnTo>
                <a:lnTo>
                  <a:pt x="1078063" y="416916"/>
                </a:lnTo>
                <a:cubicBezTo>
                  <a:pt x="1087580" y="428457"/>
                  <a:pt x="1087580" y="428457"/>
                  <a:pt x="1087580" y="428457"/>
                </a:cubicBezTo>
                <a:lnTo>
                  <a:pt x="1078063" y="416916"/>
                </a:lnTo>
                <a:lnTo>
                  <a:pt x="1087580" y="416916"/>
                </a:lnTo>
                <a:close/>
                <a:moveTo>
                  <a:pt x="892190" y="405736"/>
                </a:moveTo>
                <a:cubicBezTo>
                  <a:pt x="892190" y="405736"/>
                  <a:pt x="901707" y="405736"/>
                  <a:pt x="901707" y="416916"/>
                </a:cubicBezTo>
                <a:cubicBezTo>
                  <a:pt x="901707" y="416916"/>
                  <a:pt x="899328" y="416916"/>
                  <a:pt x="898138" y="416916"/>
                </a:cubicBezTo>
                <a:lnTo>
                  <a:pt x="892190" y="416916"/>
                </a:lnTo>
                <a:close/>
                <a:moveTo>
                  <a:pt x="864532" y="405736"/>
                </a:moveTo>
                <a:lnTo>
                  <a:pt x="864532" y="412199"/>
                </a:lnTo>
                <a:lnTo>
                  <a:pt x="864532" y="412723"/>
                </a:lnTo>
                <a:lnTo>
                  <a:pt x="864532" y="416916"/>
                </a:lnTo>
                <a:cubicBezTo>
                  <a:pt x="864532" y="416916"/>
                  <a:pt x="866837" y="416916"/>
                  <a:pt x="867990" y="416916"/>
                </a:cubicBezTo>
                <a:lnTo>
                  <a:pt x="869142" y="416916"/>
                </a:lnTo>
                <a:cubicBezTo>
                  <a:pt x="869142" y="416916"/>
                  <a:pt x="869142" y="416916"/>
                  <a:pt x="873752" y="416916"/>
                </a:cubicBezTo>
                <a:cubicBezTo>
                  <a:pt x="873752" y="416916"/>
                  <a:pt x="873752" y="405736"/>
                  <a:pt x="864532" y="405736"/>
                </a:cubicBezTo>
                <a:close/>
                <a:moveTo>
                  <a:pt x="659923" y="405736"/>
                </a:moveTo>
                <a:lnTo>
                  <a:pt x="659923" y="416916"/>
                </a:lnTo>
                <a:cubicBezTo>
                  <a:pt x="669143" y="416916"/>
                  <a:pt x="669143" y="416916"/>
                  <a:pt x="669143" y="405736"/>
                </a:cubicBezTo>
                <a:lnTo>
                  <a:pt x="667990" y="405736"/>
                </a:lnTo>
                <a:cubicBezTo>
                  <a:pt x="666838" y="405736"/>
                  <a:pt x="664533" y="405736"/>
                  <a:pt x="659923" y="405736"/>
                </a:cubicBezTo>
                <a:close/>
                <a:moveTo>
                  <a:pt x="1013231" y="394555"/>
                </a:moveTo>
                <a:cubicBezTo>
                  <a:pt x="1013231" y="394555"/>
                  <a:pt x="1013231" y="394555"/>
                  <a:pt x="1013231" y="395953"/>
                </a:cubicBezTo>
                <a:lnTo>
                  <a:pt x="1013231" y="397350"/>
                </a:lnTo>
                <a:lnTo>
                  <a:pt x="1013231" y="405736"/>
                </a:lnTo>
                <a:cubicBezTo>
                  <a:pt x="1013231" y="394555"/>
                  <a:pt x="1022450" y="405736"/>
                  <a:pt x="1013231" y="394555"/>
                </a:cubicBezTo>
                <a:close/>
                <a:moveTo>
                  <a:pt x="873752" y="394555"/>
                </a:moveTo>
                <a:cubicBezTo>
                  <a:pt x="882971" y="405736"/>
                  <a:pt x="882971" y="405736"/>
                  <a:pt x="882971" y="405736"/>
                </a:cubicBezTo>
                <a:close/>
                <a:moveTo>
                  <a:pt x="743492" y="394555"/>
                </a:moveTo>
                <a:cubicBezTo>
                  <a:pt x="743492" y="394555"/>
                  <a:pt x="743492" y="394555"/>
                  <a:pt x="743492" y="405736"/>
                </a:cubicBezTo>
                <a:cubicBezTo>
                  <a:pt x="743492" y="405736"/>
                  <a:pt x="743492" y="405736"/>
                  <a:pt x="753008" y="405736"/>
                </a:cubicBezTo>
                <a:lnTo>
                  <a:pt x="753008" y="394555"/>
                </a:lnTo>
                <a:lnTo>
                  <a:pt x="751819" y="394555"/>
                </a:lnTo>
                <a:lnTo>
                  <a:pt x="744681" y="394555"/>
                </a:lnTo>
                <a:cubicBezTo>
                  <a:pt x="743492" y="394555"/>
                  <a:pt x="743492" y="394555"/>
                  <a:pt x="743492" y="394555"/>
                </a:cubicBezTo>
                <a:close/>
                <a:moveTo>
                  <a:pt x="994495" y="383014"/>
                </a:moveTo>
                <a:lnTo>
                  <a:pt x="994495" y="394555"/>
                </a:lnTo>
                <a:cubicBezTo>
                  <a:pt x="999104" y="394555"/>
                  <a:pt x="1001409" y="394555"/>
                  <a:pt x="1001409" y="394555"/>
                </a:cubicBezTo>
                <a:lnTo>
                  <a:pt x="1003714" y="394555"/>
                </a:lnTo>
                <a:cubicBezTo>
                  <a:pt x="1003714" y="394555"/>
                  <a:pt x="1003714" y="394555"/>
                  <a:pt x="1003714" y="383014"/>
                </a:cubicBezTo>
                <a:cubicBezTo>
                  <a:pt x="999104" y="383014"/>
                  <a:pt x="999104" y="383014"/>
                  <a:pt x="1000257" y="383014"/>
                </a:cubicBezTo>
                <a:close/>
                <a:moveTo>
                  <a:pt x="985275" y="383014"/>
                </a:moveTo>
                <a:cubicBezTo>
                  <a:pt x="985275" y="383014"/>
                  <a:pt x="985275" y="383014"/>
                  <a:pt x="976056" y="394555"/>
                </a:cubicBezTo>
                <a:cubicBezTo>
                  <a:pt x="976056" y="394555"/>
                  <a:pt x="976056" y="394555"/>
                  <a:pt x="976056" y="405736"/>
                </a:cubicBezTo>
                <a:cubicBezTo>
                  <a:pt x="976056" y="405736"/>
                  <a:pt x="976056" y="405736"/>
                  <a:pt x="966539" y="394555"/>
                </a:cubicBezTo>
                <a:cubicBezTo>
                  <a:pt x="966539" y="394555"/>
                  <a:pt x="966539" y="394555"/>
                  <a:pt x="966539" y="405736"/>
                </a:cubicBezTo>
                <a:cubicBezTo>
                  <a:pt x="971298" y="405736"/>
                  <a:pt x="971298" y="405736"/>
                  <a:pt x="970108" y="405736"/>
                </a:cubicBezTo>
                <a:lnTo>
                  <a:pt x="974867" y="405736"/>
                </a:lnTo>
                <a:lnTo>
                  <a:pt x="976056" y="405736"/>
                </a:lnTo>
                <a:cubicBezTo>
                  <a:pt x="976056" y="405736"/>
                  <a:pt x="976056" y="394555"/>
                  <a:pt x="985275" y="405736"/>
                </a:cubicBezTo>
                <a:cubicBezTo>
                  <a:pt x="985275" y="405736"/>
                  <a:pt x="985275" y="405736"/>
                  <a:pt x="985275" y="416916"/>
                </a:cubicBezTo>
                <a:lnTo>
                  <a:pt x="994495" y="416916"/>
                </a:lnTo>
                <a:cubicBezTo>
                  <a:pt x="994495" y="416916"/>
                  <a:pt x="994495" y="416916"/>
                  <a:pt x="994495" y="405736"/>
                </a:cubicBezTo>
                <a:cubicBezTo>
                  <a:pt x="994495" y="405736"/>
                  <a:pt x="994495" y="405736"/>
                  <a:pt x="993342" y="405736"/>
                </a:cubicBezTo>
                <a:lnTo>
                  <a:pt x="986428" y="405736"/>
                </a:lnTo>
                <a:cubicBezTo>
                  <a:pt x="985275" y="405736"/>
                  <a:pt x="985275" y="405736"/>
                  <a:pt x="985275" y="405736"/>
                </a:cubicBezTo>
                <a:cubicBezTo>
                  <a:pt x="985275" y="405736"/>
                  <a:pt x="985275" y="405736"/>
                  <a:pt x="985275" y="394555"/>
                </a:cubicBezTo>
                <a:cubicBezTo>
                  <a:pt x="985275" y="394555"/>
                  <a:pt x="985275" y="394555"/>
                  <a:pt x="985275" y="383014"/>
                </a:cubicBezTo>
                <a:close/>
                <a:moveTo>
                  <a:pt x="920145" y="383014"/>
                </a:moveTo>
                <a:cubicBezTo>
                  <a:pt x="920145" y="394555"/>
                  <a:pt x="929365" y="394555"/>
                  <a:pt x="929365" y="394555"/>
                </a:cubicBezTo>
                <a:lnTo>
                  <a:pt x="923603" y="394555"/>
                </a:lnTo>
                <a:lnTo>
                  <a:pt x="921298" y="394555"/>
                </a:lnTo>
                <a:cubicBezTo>
                  <a:pt x="920145" y="394555"/>
                  <a:pt x="920145" y="394555"/>
                  <a:pt x="920145" y="394555"/>
                </a:cubicBezTo>
                <a:close/>
                <a:moveTo>
                  <a:pt x="910926" y="383014"/>
                </a:moveTo>
                <a:lnTo>
                  <a:pt x="913754" y="389983"/>
                </a:lnTo>
                <a:lnTo>
                  <a:pt x="912079" y="388785"/>
                </a:lnTo>
                <a:cubicBezTo>
                  <a:pt x="910926" y="385900"/>
                  <a:pt x="910926" y="383014"/>
                  <a:pt x="910926" y="383014"/>
                </a:cubicBezTo>
                <a:close/>
                <a:moveTo>
                  <a:pt x="771447" y="383014"/>
                </a:moveTo>
                <a:cubicBezTo>
                  <a:pt x="780666" y="383014"/>
                  <a:pt x="780666" y="394555"/>
                  <a:pt x="780666" y="394555"/>
                </a:cubicBezTo>
                <a:lnTo>
                  <a:pt x="780666" y="384457"/>
                </a:lnTo>
                <a:lnTo>
                  <a:pt x="780666" y="383014"/>
                </a:lnTo>
                <a:close/>
                <a:moveTo>
                  <a:pt x="1096799" y="371834"/>
                </a:moveTo>
                <a:cubicBezTo>
                  <a:pt x="1096799" y="371834"/>
                  <a:pt x="1096799" y="371834"/>
                  <a:pt x="1096799" y="373232"/>
                </a:cubicBezTo>
                <a:lnTo>
                  <a:pt x="1096799" y="381617"/>
                </a:lnTo>
                <a:cubicBezTo>
                  <a:pt x="1096799" y="383014"/>
                  <a:pt x="1096799" y="383014"/>
                  <a:pt x="1096799" y="383014"/>
                </a:cubicBezTo>
                <a:cubicBezTo>
                  <a:pt x="1096799" y="383014"/>
                  <a:pt x="1096799" y="383014"/>
                  <a:pt x="1097952" y="383014"/>
                </a:cubicBezTo>
                <a:lnTo>
                  <a:pt x="1104866" y="383014"/>
                </a:lnTo>
                <a:lnTo>
                  <a:pt x="1106018" y="383014"/>
                </a:lnTo>
                <a:cubicBezTo>
                  <a:pt x="1106018" y="371834"/>
                  <a:pt x="1106018" y="371834"/>
                  <a:pt x="1096799" y="371834"/>
                </a:cubicBezTo>
                <a:close/>
                <a:moveTo>
                  <a:pt x="864532" y="371834"/>
                </a:moveTo>
                <a:cubicBezTo>
                  <a:pt x="864532" y="383014"/>
                  <a:pt x="855016" y="371834"/>
                  <a:pt x="855016" y="383014"/>
                </a:cubicBezTo>
                <a:lnTo>
                  <a:pt x="864532" y="383014"/>
                </a:lnTo>
                <a:cubicBezTo>
                  <a:pt x="864532" y="383014"/>
                  <a:pt x="864532" y="383014"/>
                  <a:pt x="864532" y="381617"/>
                </a:cubicBezTo>
                <a:lnTo>
                  <a:pt x="864532" y="376551"/>
                </a:lnTo>
                <a:cubicBezTo>
                  <a:pt x="864532" y="378123"/>
                  <a:pt x="864532" y="371834"/>
                  <a:pt x="864532" y="371834"/>
                </a:cubicBezTo>
                <a:close/>
                <a:moveTo>
                  <a:pt x="743492" y="371834"/>
                </a:moveTo>
                <a:cubicBezTo>
                  <a:pt x="743492" y="371834"/>
                  <a:pt x="743492" y="371834"/>
                  <a:pt x="753008" y="383014"/>
                </a:cubicBezTo>
                <a:lnTo>
                  <a:pt x="753008" y="371834"/>
                </a:lnTo>
                <a:close/>
                <a:moveTo>
                  <a:pt x="687879" y="371834"/>
                </a:moveTo>
                <a:cubicBezTo>
                  <a:pt x="697098" y="383014"/>
                  <a:pt x="687879" y="383014"/>
                  <a:pt x="687879" y="383014"/>
                </a:cubicBezTo>
                <a:cubicBezTo>
                  <a:pt x="687879" y="383014"/>
                  <a:pt x="687879" y="383014"/>
                  <a:pt x="689031" y="383014"/>
                </a:cubicBezTo>
                <a:lnTo>
                  <a:pt x="697098" y="383014"/>
                </a:lnTo>
                <a:cubicBezTo>
                  <a:pt x="697098" y="383014"/>
                  <a:pt x="697098" y="383014"/>
                  <a:pt x="697098" y="371834"/>
                </a:cubicBezTo>
                <a:cubicBezTo>
                  <a:pt x="697098" y="383014"/>
                  <a:pt x="687879" y="371834"/>
                  <a:pt x="687879" y="371834"/>
                </a:cubicBezTo>
                <a:close/>
                <a:moveTo>
                  <a:pt x="1106018" y="360654"/>
                </a:moveTo>
                <a:cubicBezTo>
                  <a:pt x="1106018" y="360654"/>
                  <a:pt x="1106018" y="360654"/>
                  <a:pt x="1106018" y="371834"/>
                </a:cubicBezTo>
                <a:cubicBezTo>
                  <a:pt x="1106018" y="371834"/>
                  <a:pt x="1106018" y="371834"/>
                  <a:pt x="1107171" y="371834"/>
                </a:cubicBezTo>
                <a:lnTo>
                  <a:pt x="1114085" y="371834"/>
                </a:lnTo>
                <a:lnTo>
                  <a:pt x="1115238" y="371834"/>
                </a:lnTo>
                <a:close/>
                <a:moveTo>
                  <a:pt x="920145" y="360654"/>
                </a:moveTo>
                <a:cubicBezTo>
                  <a:pt x="929365" y="360654"/>
                  <a:pt x="929365" y="371834"/>
                  <a:pt x="929365" y="371834"/>
                </a:cubicBezTo>
                <a:cubicBezTo>
                  <a:pt x="920145" y="371834"/>
                  <a:pt x="920145" y="371834"/>
                  <a:pt x="920145" y="360654"/>
                </a:cubicBezTo>
                <a:close/>
                <a:moveTo>
                  <a:pt x="892190" y="360654"/>
                </a:moveTo>
                <a:lnTo>
                  <a:pt x="892190" y="371834"/>
                </a:lnTo>
                <a:lnTo>
                  <a:pt x="898138" y="371834"/>
                </a:lnTo>
                <a:cubicBezTo>
                  <a:pt x="899328" y="371834"/>
                  <a:pt x="901707" y="371834"/>
                  <a:pt x="901707" y="371834"/>
                </a:cubicBezTo>
                <a:cubicBezTo>
                  <a:pt x="901707" y="371834"/>
                  <a:pt x="901707" y="371834"/>
                  <a:pt x="901707" y="360654"/>
                </a:cubicBezTo>
                <a:close/>
                <a:moveTo>
                  <a:pt x="845796" y="360654"/>
                </a:moveTo>
                <a:cubicBezTo>
                  <a:pt x="845796" y="360654"/>
                  <a:pt x="845796" y="360654"/>
                  <a:pt x="845796" y="371834"/>
                </a:cubicBezTo>
                <a:lnTo>
                  <a:pt x="855016" y="371834"/>
                </a:lnTo>
                <a:cubicBezTo>
                  <a:pt x="855016" y="371834"/>
                  <a:pt x="855016" y="371834"/>
                  <a:pt x="855016" y="360654"/>
                </a:cubicBezTo>
                <a:lnTo>
                  <a:pt x="849254" y="360654"/>
                </a:lnTo>
                <a:cubicBezTo>
                  <a:pt x="848101" y="360654"/>
                  <a:pt x="845796" y="360654"/>
                  <a:pt x="845796" y="360654"/>
                </a:cubicBezTo>
                <a:close/>
                <a:moveTo>
                  <a:pt x="799402" y="360654"/>
                </a:moveTo>
                <a:cubicBezTo>
                  <a:pt x="790183" y="360654"/>
                  <a:pt x="799402" y="360654"/>
                  <a:pt x="799402" y="371834"/>
                </a:cubicBezTo>
                <a:cubicBezTo>
                  <a:pt x="799402" y="360654"/>
                  <a:pt x="799402" y="371834"/>
                  <a:pt x="799402" y="360654"/>
                </a:cubicBezTo>
                <a:close/>
                <a:moveTo>
                  <a:pt x="641187" y="360654"/>
                </a:moveTo>
                <a:cubicBezTo>
                  <a:pt x="650704" y="360654"/>
                  <a:pt x="650704" y="371834"/>
                  <a:pt x="641187" y="371834"/>
                </a:cubicBezTo>
                <a:lnTo>
                  <a:pt x="650704" y="371834"/>
                </a:lnTo>
                <a:cubicBezTo>
                  <a:pt x="650704" y="371834"/>
                  <a:pt x="650704" y="360654"/>
                  <a:pt x="641187" y="360654"/>
                </a:cubicBezTo>
                <a:close/>
                <a:moveTo>
                  <a:pt x="1431370" y="349474"/>
                </a:moveTo>
                <a:cubicBezTo>
                  <a:pt x="1431370" y="349474"/>
                  <a:pt x="1440589" y="360654"/>
                  <a:pt x="1440589" y="349474"/>
                </a:cubicBezTo>
                <a:lnTo>
                  <a:pt x="1435980" y="349474"/>
                </a:lnTo>
                <a:cubicBezTo>
                  <a:pt x="1435980" y="349474"/>
                  <a:pt x="1435980" y="349474"/>
                  <a:pt x="1431370" y="349474"/>
                </a:cubicBezTo>
                <a:close/>
                <a:moveTo>
                  <a:pt x="1384976" y="349474"/>
                </a:moveTo>
                <a:cubicBezTo>
                  <a:pt x="1384976" y="349474"/>
                  <a:pt x="1384976" y="349474"/>
                  <a:pt x="1384976" y="360654"/>
                </a:cubicBezTo>
                <a:lnTo>
                  <a:pt x="1387281" y="360654"/>
                </a:lnTo>
                <a:lnTo>
                  <a:pt x="1388434" y="360654"/>
                </a:lnTo>
                <a:lnTo>
                  <a:pt x="1394196" y="360654"/>
                </a:lnTo>
                <a:cubicBezTo>
                  <a:pt x="1394196" y="360654"/>
                  <a:pt x="1394196" y="360654"/>
                  <a:pt x="1384976" y="349474"/>
                </a:cubicBezTo>
                <a:close/>
                <a:moveTo>
                  <a:pt x="985275" y="349474"/>
                </a:moveTo>
                <a:cubicBezTo>
                  <a:pt x="985275" y="349474"/>
                  <a:pt x="985275" y="349474"/>
                  <a:pt x="985275" y="360654"/>
                </a:cubicBezTo>
                <a:cubicBezTo>
                  <a:pt x="976056" y="371834"/>
                  <a:pt x="985275" y="371834"/>
                  <a:pt x="985275" y="371834"/>
                </a:cubicBezTo>
                <a:lnTo>
                  <a:pt x="985275" y="360654"/>
                </a:lnTo>
                <a:cubicBezTo>
                  <a:pt x="994495" y="360654"/>
                  <a:pt x="985275" y="349474"/>
                  <a:pt x="994495" y="349474"/>
                </a:cubicBezTo>
                <a:lnTo>
                  <a:pt x="994495" y="360654"/>
                </a:lnTo>
                <a:cubicBezTo>
                  <a:pt x="994495" y="360654"/>
                  <a:pt x="994495" y="360654"/>
                  <a:pt x="995647" y="360654"/>
                </a:cubicBezTo>
                <a:lnTo>
                  <a:pt x="1002561" y="360654"/>
                </a:lnTo>
                <a:cubicBezTo>
                  <a:pt x="1003714" y="360654"/>
                  <a:pt x="1003714" y="360654"/>
                  <a:pt x="1003714" y="360654"/>
                </a:cubicBezTo>
                <a:lnTo>
                  <a:pt x="1003714" y="354190"/>
                </a:lnTo>
                <a:lnTo>
                  <a:pt x="1003714" y="353666"/>
                </a:lnTo>
                <a:cubicBezTo>
                  <a:pt x="1003714" y="352269"/>
                  <a:pt x="1003714" y="349474"/>
                  <a:pt x="1003714" y="349474"/>
                </a:cubicBezTo>
                <a:lnTo>
                  <a:pt x="997952" y="349474"/>
                </a:lnTo>
                <a:cubicBezTo>
                  <a:pt x="996800" y="349474"/>
                  <a:pt x="994495" y="349474"/>
                  <a:pt x="994495" y="349474"/>
                </a:cubicBezTo>
                <a:close/>
                <a:moveTo>
                  <a:pt x="650704" y="349474"/>
                </a:moveTo>
                <a:cubicBezTo>
                  <a:pt x="650704" y="360654"/>
                  <a:pt x="650704" y="360654"/>
                  <a:pt x="659923" y="360654"/>
                </a:cubicBezTo>
                <a:cubicBezTo>
                  <a:pt x="659923" y="360654"/>
                  <a:pt x="659923" y="360654"/>
                  <a:pt x="650704" y="349474"/>
                </a:cubicBezTo>
                <a:close/>
                <a:moveTo>
                  <a:pt x="715834" y="338293"/>
                </a:moveTo>
                <a:cubicBezTo>
                  <a:pt x="715834" y="349474"/>
                  <a:pt x="715834" y="338293"/>
                  <a:pt x="715834" y="349474"/>
                </a:cubicBezTo>
                <a:lnTo>
                  <a:pt x="706317" y="349474"/>
                </a:lnTo>
                <a:cubicBezTo>
                  <a:pt x="715834" y="360654"/>
                  <a:pt x="715834" y="360654"/>
                  <a:pt x="706317" y="360654"/>
                </a:cubicBezTo>
                <a:lnTo>
                  <a:pt x="715834" y="360654"/>
                </a:lnTo>
                <a:lnTo>
                  <a:pt x="715834" y="349474"/>
                </a:lnTo>
                <a:cubicBezTo>
                  <a:pt x="715834" y="349474"/>
                  <a:pt x="715834" y="349474"/>
                  <a:pt x="725053" y="349474"/>
                </a:cubicBezTo>
                <a:lnTo>
                  <a:pt x="725053" y="348076"/>
                </a:lnTo>
                <a:lnTo>
                  <a:pt x="725053" y="341088"/>
                </a:lnTo>
                <a:lnTo>
                  <a:pt x="725053" y="338293"/>
                </a:lnTo>
                <a:cubicBezTo>
                  <a:pt x="725053" y="349474"/>
                  <a:pt x="715834" y="338293"/>
                  <a:pt x="715834" y="338293"/>
                </a:cubicBezTo>
                <a:close/>
                <a:moveTo>
                  <a:pt x="650704" y="338293"/>
                </a:moveTo>
                <a:lnTo>
                  <a:pt x="659923" y="349474"/>
                </a:lnTo>
                <a:cubicBezTo>
                  <a:pt x="659923" y="338293"/>
                  <a:pt x="650704" y="338293"/>
                  <a:pt x="650704" y="338293"/>
                </a:cubicBezTo>
                <a:close/>
                <a:moveTo>
                  <a:pt x="232564" y="338293"/>
                </a:moveTo>
                <a:cubicBezTo>
                  <a:pt x="232564" y="349474"/>
                  <a:pt x="232564" y="338293"/>
                  <a:pt x="232564" y="349474"/>
                </a:cubicBezTo>
                <a:cubicBezTo>
                  <a:pt x="232564" y="349474"/>
                  <a:pt x="234869" y="349474"/>
                  <a:pt x="236022" y="349474"/>
                </a:cubicBezTo>
                <a:lnTo>
                  <a:pt x="241784" y="349474"/>
                </a:lnTo>
                <a:lnTo>
                  <a:pt x="241784" y="338293"/>
                </a:lnTo>
                <a:cubicBezTo>
                  <a:pt x="241784" y="338293"/>
                  <a:pt x="241784" y="338293"/>
                  <a:pt x="232564" y="338293"/>
                </a:cubicBezTo>
                <a:close/>
                <a:moveTo>
                  <a:pt x="948101" y="326752"/>
                </a:moveTo>
                <a:cubicBezTo>
                  <a:pt x="957320" y="326752"/>
                  <a:pt x="957320" y="338293"/>
                  <a:pt x="957320" y="338293"/>
                </a:cubicBezTo>
                <a:cubicBezTo>
                  <a:pt x="957320" y="338293"/>
                  <a:pt x="957320" y="338293"/>
                  <a:pt x="948101" y="326752"/>
                </a:cubicBezTo>
                <a:close/>
                <a:moveTo>
                  <a:pt x="938881" y="326752"/>
                </a:moveTo>
                <a:cubicBezTo>
                  <a:pt x="943491" y="326752"/>
                  <a:pt x="945796" y="326752"/>
                  <a:pt x="946948" y="326752"/>
                </a:cubicBezTo>
                <a:lnTo>
                  <a:pt x="948101" y="326752"/>
                </a:lnTo>
                <a:cubicBezTo>
                  <a:pt x="938881" y="338293"/>
                  <a:pt x="938881" y="326752"/>
                  <a:pt x="938881" y="326752"/>
                </a:cubicBezTo>
                <a:close/>
                <a:moveTo>
                  <a:pt x="910926" y="326752"/>
                </a:moveTo>
                <a:lnTo>
                  <a:pt x="910926" y="338293"/>
                </a:lnTo>
                <a:cubicBezTo>
                  <a:pt x="910926" y="343884"/>
                  <a:pt x="910926" y="346679"/>
                  <a:pt x="909774" y="348076"/>
                </a:cubicBezTo>
                <a:lnTo>
                  <a:pt x="909451" y="348132"/>
                </a:lnTo>
                <a:lnTo>
                  <a:pt x="906317" y="345281"/>
                </a:lnTo>
                <a:cubicBezTo>
                  <a:pt x="904012" y="343884"/>
                  <a:pt x="901707" y="343884"/>
                  <a:pt x="901707" y="349474"/>
                </a:cubicBezTo>
                <a:lnTo>
                  <a:pt x="909451" y="348132"/>
                </a:lnTo>
                <a:lnTo>
                  <a:pt x="910926" y="349474"/>
                </a:lnTo>
                <a:lnTo>
                  <a:pt x="910926" y="343010"/>
                </a:lnTo>
                <a:lnTo>
                  <a:pt x="910926" y="342486"/>
                </a:lnTo>
                <a:cubicBezTo>
                  <a:pt x="910926" y="341088"/>
                  <a:pt x="910926" y="338293"/>
                  <a:pt x="910926" y="338293"/>
                </a:cubicBezTo>
                <a:lnTo>
                  <a:pt x="920145" y="338293"/>
                </a:lnTo>
                <a:cubicBezTo>
                  <a:pt x="910926" y="338293"/>
                  <a:pt x="910926" y="338293"/>
                  <a:pt x="910926" y="326752"/>
                </a:cubicBezTo>
                <a:close/>
                <a:moveTo>
                  <a:pt x="817841" y="326752"/>
                </a:moveTo>
                <a:lnTo>
                  <a:pt x="817841" y="336851"/>
                </a:lnTo>
                <a:cubicBezTo>
                  <a:pt x="817841" y="338293"/>
                  <a:pt x="817841" y="338293"/>
                  <a:pt x="817841" y="338293"/>
                </a:cubicBezTo>
                <a:cubicBezTo>
                  <a:pt x="817841" y="338293"/>
                  <a:pt x="817841" y="338293"/>
                  <a:pt x="819031" y="338293"/>
                </a:cubicBezTo>
                <a:lnTo>
                  <a:pt x="827358" y="338293"/>
                </a:lnTo>
                <a:close/>
                <a:moveTo>
                  <a:pt x="753008" y="326752"/>
                </a:moveTo>
                <a:lnTo>
                  <a:pt x="762228" y="338293"/>
                </a:lnTo>
                <a:cubicBezTo>
                  <a:pt x="753008" y="326752"/>
                  <a:pt x="753008" y="326752"/>
                  <a:pt x="753008" y="326752"/>
                </a:cubicBezTo>
                <a:close/>
                <a:moveTo>
                  <a:pt x="753008" y="326752"/>
                </a:moveTo>
                <a:lnTo>
                  <a:pt x="753008" y="338293"/>
                </a:lnTo>
                <a:lnTo>
                  <a:pt x="762228" y="338293"/>
                </a:lnTo>
                <a:cubicBezTo>
                  <a:pt x="762228" y="338293"/>
                  <a:pt x="762228" y="338293"/>
                  <a:pt x="762228" y="349474"/>
                </a:cubicBezTo>
                <a:lnTo>
                  <a:pt x="753008" y="349474"/>
                </a:lnTo>
                <a:lnTo>
                  <a:pt x="753008" y="360654"/>
                </a:lnTo>
                <a:lnTo>
                  <a:pt x="758770" y="360654"/>
                </a:lnTo>
                <a:lnTo>
                  <a:pt x="762228" y="360654"/>
                </a:lnTo>
                <a:lnTo>
                  <a:pt x="762228" y="349474"/>
                </a:lnTo>
                <a:lnTo>
                  <a:pt x="771447" y="349474"/>
                </a:lnTo>
                <a:cubicBezTo>
                  <a:pt x="771447" y="338293"/>
                  <a:pt x="771447" y="338293"/>
                  <a:pt x="762228" y="338293"/>
                </a:cubicBezTo>
                <a:cubicBezTo>
                  <a:pt x="771447" y="338293"/>
                  <a:pt x="771447" y="338293"/>
                  <a:pt x="771447" y="338293"/>
                </a:cubicBezTo>
                <a:lnTo>
                  <a:pt x="771447" y="331621"/>
                </a:lnTo>
                <a:cubicBezTo>
                  <a:pt x="771447" y="333244"/>
                  <a:pt x="771447" y="326752"/>
                  <a:pt x="771447" y="326752"/>
                </a:cubicBezTo>
                <a:lnTo>
                  <a:pt x="762228" y="326752"/>
                </a:lnTo>
                <a:close/>
                <a:moveTo>
                  <a:pt x="594793" y="326752"/>
                </a:moveTo>
                <a:cubicBezTo>
                  <a:pt x="594793" y="326752"/>
                  <a:pt x="594793" y="326752"/>
                  <a:pt x="604013" y="326752"/>
                </a:cubicBezTo>
                <a:lnTo>
                  <a:pt x="604013" y="329638"/>
                </a:lnTo>
                <a:cubicBezTo>
                  <a:pt x="604013" y="329638"/>
                  <a:pt x="604013" y="332523"/>
                  <a:pt x="604013" y="338293"/>
                </a:cubicBezTo>
                <a:cubicBezTo>
                  <a:pt x="604013" y="338293"/>
                  <a:pt x="604013" y="338293"/>
                  <a:pt x="594793" y="338293"/>
                </a:cubicBezTo>
                <a:lnTo>
                  <a:pt x="594793" y="331621"/>
                </a:lnTo>
                <a:lnTo>
                  <a:pt x="594793" y="331080"/>
                </a:lnTo>
                <a:close/>
                <a:moveTo>
                  <a:pt x="269739" y="326752"/>
                </a:moveTo>
                <a:cubicBezTo>
                  <a:pt x="269739" y="338293"/>
                  <a:pt x="278958" y="338293"/>
                  <a:pt x="278958" y="338293"/>
                </a:cubicBezTo>
                <a:lnTo>
                  <a:pt x="278958" y="326752"/>
                </a:lnTo>
                <a:cubicBezTo>
                  <a:pt x="274349" y="326752"/>
                  <a:pt x="272044" y="326752"/>
                  <a:pt x="272044" y="326752"/>
                </a:cubicBezTo>
                <a:close/>
                <a:moveTo>
                  <a:pt x="1422151" y="315572"/>
                </a:moveTo>
                <a:cubicBezTo>
                  <a:pt x="1422151" y="315572"/>
                  <a:pt x="1422151" y="315572"/>
                  <a:pt x="1431370" y="315572"/>
                </a:cubicBezTo>
                <a:lnTo>
                  <a:pt x="1431370" y="326752"/>
                </a:lnTo>
                <a:close/>
                <a:moveTo>
                  <a:pt x="1310330" y="315572"/>
                </a:moveTo>
                <a:lnTo>
                  <a:pt x="1310330" y="316970"/>
                </a:lnTo>
                <a:lnTo>
                  <a:pt x="1310330" y="326752"/>
                </a:lnTo>
                <a:lnTo>
                  <a:pt x="1319846" y="326752"/>
                </a:lnTo>
                <a:lnTo>
                  <a:pt x="1329066" y="326752"/>
                </a:lnTo>
                <a:cubicBezTo>
                  <a:pt x="1329066" y="326752"/>
                  <a:pt x="1329066" y="326752"/>
                  <a:pt x="1329066" y="315572"/>
                </a:cubicBezTo>
                <a:cubicBezTo>
                  <a:pt x="1329066" y="315572"/>
                  <a:pt x="1329066" y="315572"/>
                  <a:pt x="1327913" y="315572"/>
                </a:cubicBezTo>
                <a:cubicBezTo>
                  <a:pt x="1326761" y="315572"/>
                  <a:pt x="1324456" y="315572"/>
                  <a:pt x="1319846" y="315572"/>
                </a:cubicBezTo>
                <a:cubicBezTo>
                  <a:pt x="1319846" y="315572"/>
                  <a:pt x="1319846" y="315572"/>
                  <a:pt x="1310330" y="315572"/>
                </a:cubicBezTo>
                <a:close/>
                <a:moveTo>
                  <a:pt x="1013231" y="315572"/>
                </a:moveTo>
                <a:lnTo>
                  <a:pt x="1013231" y="322036"/>
                </a:lnTo>
                <a:lnTo>
                  <a:pt x="1013231" y="322560"/>
                </a:lnTo>
                <a:lnTo>
                  <a:pt x="1013231" y="326752"/>
                </a:lnTo>
                <a:cubicBezTo>
                  <a:pt x="1013231" y="326752"/>
                  <a:pt x="1013231" y="326752"/>
                  <a:pt x="1003714" y="326752"/>
                </a:cubicBezTo>
                <a:cubicBezTo>
                  <a:pt x="1003714" y="326752"/>
                  <a:pt x="1003714" y="326752"/>
                  <a:pt x="1003714" y="338293"/>
                </a:cubicBezTo>
                <a:cubicBezTo>
                  <a:pt x="1003714" y="338293"/>
                  <a:pt x="1003714" y="338293"/>
                  <a:pt x="1013231" y="338293"/>
                </a:cubicBezTo>
                <a:cubicBezTo>
                  <a:pt x="1013231" y="338293"/>
                  <a:pt x="1013231" y="338293"/>
                  <a:pt x="1013231" y="326752"/>
                </a:cubicBezTo>
                <a:cubicBezTo>
                  <a:pt x="1022450" y="326752"/>
                  <a:pt x="1022450" y="326752"/>
                  <a:pt x="1022450" y="326752"/>
                </a:cubicBezTo>
                <a:lnTo>
                  <a:pt x="1022450" y="315572"/>
                </a:lnTo>
                <a:close/>
                <a:moveTo>
                  <a:pt x="920145" y="315572"/>
                </a:moveTo>
                <a:cubicBezTo>
                  <a:pt x="920145" y="315572"/>
                  <a:pt x="920145" y="315572"/>
                  <a:pt x="920145" y="316970"/>
                </a:cubicBezTo>
                <a:lnTo>
                  <a:pt x="920145" y="322036"/>
                </a:lnTo>
                <a:lnTo>
                  <a:pt x="920145" y="322560"/>
                </a:lnTo>
                <a:lnTo>
                  <a:pt x="920145" y="326752"/>
                </a:lnTo>
                <a:cubicBezTo>
                  <a:pt x="929365" y="326752"/>
                  <a:pt x="929365" y="326752"/>
                  <a:pt x="920145" y="315572"/>
                </a:cubicBezTo>
                <a:close/>
                <a:moveTo>
                  <a:pt x="817841" y="315572"/>
                </a:moveTo>
                <a:cubicBezTo>
                  <a:pt x="817841" y="326752"/>
                  <a:pt x="817841" y="326752"/>
                  <a:pt x="827358" y="326752"/>
                </a:cubicBezTo>
                <a:cubicBezTo>
                  <a:pt x="827358" y="321162"/>
                  <a:pt x="827358" y="318367"/>
                  <a:pt x="827358" y="318367"/>
                </a:cubicBezTo>
                <a:lnTo>
                  <a:pt x="827358" y="315572"/>
                </a:lnTo>
                <a:cubicBezTo>
                  <a:pt x="817841" y="315572"/>
                  <a:pt x="827358" y="315572"/>
                  <a:pt x="817841" y="315572"/>
                </a:cubicBezTo>
                <a:close/>
                <a:moveTo>
                  <a:pt x="687879" y="315572"/>
                </a:moveTo>
                <a:cubicBezTo>
                  <a:pt x="697098" y="326752"/>
                  <a:pt x="697098" y="326752"/>
                  <a:pt x="697098" y="326752"/>
                </a:cubicBezTo>
                <a:cubicBezTo>
                  <a:pt x="687879" y="326752"/>
                  <a:pt x="687879" y="326752"/>
                  <a:pt x="687879" y="315572"/>
                </a:cubicBezTo>
                <a:close/>
                <a:moveTo>
                  <a:pt x="659923" y="315572"/>
                </a:moveTo>
                <a:cubicBezTo>
                  <a:pt x="659923" y="315572"/>
                  <a:pt x="659923" y="315572"/>
                  <a:pt x="661076" y="315572"/>
                </a:cubicBezTo>
                <a:lnTo>
                  <a:pt x="667990" y="315572"/>
                </a:lnTo>
                <a:lnTo>
                  <a:pt x="669143" y="315572"/>
                </a:lnTo>
                <a:cubicBezTo>
                  <a:pt x="669143" y="315572"/>
                  <a:pt x="669143" y="315572"/>
                  <a:pt x="669143" y="326752"/>
                </a:cubicBezTo>
                <a:lnTo>
                  <a:pt x="659923" y="326752"/>
                </a:lnTo>
                <a:lnTo>
                  <a:pt x="659923" y="325355"/>
                </a:lnTo>
                <a:lnTo>
                  <a:pt x="659923" y="321861"/>
                </a:lnTo>
                <a:lnTo>
                  <a:pt x="659923" y="321162"/>
                </a:lnTo>
                <a:cubicBezTo>
                  <a:pt x="659923" y="321162"/>
                  <a:pt x="659923" y="321162"/>
                  <a:pt x="659923" y="320464"/>
                </a:cubicBezTo>
                <a:lnTo>
                  <a:pt x="659923" y="320289"/>
                </a:lnTo>
                <a:cubicBezTo>
                  <a:pt x="659923" y="321861"/>
                  <a:pt x="659923" y="315572"/>
                  <a:pt x="659923" y="315572"/>
                </a:cubicBezTo>
                <a:close/>
                <a:moveTo>
                  <a:pt x="604013" y="315572"/>
                </a:moveTo>
                <a:cubicBezTo>
                  <a:pt x="604013" y="315572"/>
                  <a:pt x="606392" y="315572"/>
                  <a:pt x="607581" y="315572"/>
                </a:cubicBezTo>
                <a:lnTo>
                  <a:pt x="613529" y="315572"/>
                </a:lnTo>
                <a:lnTo>
                  <a:pt x="613529" y="326752"/>
                </a:lnTo>
                <a:lnTo>
                  <a:pt x="611150" y="326752"/>
                </a:lnTo>
                <a:cubicBezTo>
                  <a:pt x="611150" y="326752"/>
                  <a:pt x="608771" y="326752"/>
                  <a:pt x="604013" y="326752"/>
                </a:cubicBezTo>
                <a:cubicBezTo>
                  <a:pt x="604013" y="315572"/>
                  <a:pt x="594793" y="315572"/>
                  <a:pt x="604013" y="315572"/>
                </a:cubicBezTo>
                <a:close/>
                <a:moveTo>
                  <a:pt x="185873" y="315572"/>
                </a:moveTo>
                <a:lnTo>
                  <a:pt x="195390" y="315572"/>
                </a:lnTo>
                <a:cubicBezTo>
                  <a:pt x="195390" y="315572"/>
                  <a:pt x="195390" y="315572"/>
                  <a:pt x="195390" y="326752"/>
                </a:cubicBezTo>
                <a:cubicBezTo>
                  <a:pt x="195390" y="326752"/>
                  <a:pt x="195390" y="326752"/>
                  <a:pt x="195390" y="338293"/>
                </a:cubicBezTo>
                <a:lnTo>
                  <a:pt x="204609" y="338293"/>
                </a:lnTo>
                <a:lnTo>
                  <a:pt x="195390" y="349474"/>
                </a:lnTo>
                <a:lnTo>
                  <a:pt x="185873" y="349474"/>
                </a:lnTo>
                <a:lnTo>
                  <a:pt x="185873" y="338293"/>
                </a:lnTo>
                <a:lnTo>
                  <a:pt x="185873" y="326752"/>
                </a:lnTo>
                <a:close/>
                <a:moveTo>
                  <a:pt x="1422151" y="304392"/>
                </a:moveTo>
                <a:cubicBezTo>
                  <a:pt x="1422151" y="304392"/>
                  <a:pt x="1422151" y="304392"/>
                  <a:pt x="1423303" y="304392"/>
                </a:cubicBezTo>
                <a:lnTo>
                  <a:pt x="1430218" y="304392"/>
                </a:lnTo>
                <a:lnTo>
                  <a:pt x="1431370" y="304392"/>
                </a:lnTo>
                <a:cubicBezTo>
                  <a:pt x="1431370" y="304392"/>
                  <a:pt x="1431370" y="315572"/>
                  <a:pt x="1422151" y="304392"/>
                </a:cubicBezTo>
                <a:close/>
                <a:moveTo>
                  <a:pt x="1050405" y="304392"/>
                </a:moveTo>
                <a:cubicBezTo>
                  <a:pt x="1050405" y="304392"/>
                  <a:pt x="1059624" y="315572"/>
                  <a:pt x="1059624" y="304392"/>
                </a:cubicBezTo>
                <a:close/>
                <a:moveTo>
                  <a:pt x="743492" y="304392"/>
                </a:moveTo>
                <a:cubicBezTo>
                  <a:pt x="743492" y="304392"/>
                  <a:pt x="743492" y="304392"/>
                  <a:pt x="743492" y="305789"/>
                </a:cubicBezTo>
                <a:lnTo>
                  <a:pt x="743492" y="314175"/>
                </a:lnTo>
                <a:lnTo>
                  <a:pt x="743492" y="315572"/>
                </a:lnTo>
                <a:lnTo>
                  <a:pt x="737730" y="315572"/>
                </a:lnTo>
                <a:cubicBezTo>
                  <a:pt x="736577" y="315572"/>
                  <a:pt x="734272" y="315572"/>
                  <a:pt x="734272" y="315572"/>
                </a:cubicBezTo>
                <a:cubicBezTo>
                  <a:pt x="734272" y="315572"/>
                  <a:pt x="734272" y="315572"/>
                  <a:pt x="734272" y="316970"/>
                </a:cubicBezTo>
                <a:lnTo>
                  <a:pt x="734272" y="322036"/>
                </a:lnTo>
                <a:lnTo>
                  <a:pt x="734272" y="322560"/>
                </a:lnTo>
                <a:lnTo>
                  <a:pt x="734272" y="326752"/>
                </a:lnTo>
                <a:lnTo>
                  <a:pt x="743492" y="326752"/>
                </a:lnTo>
                <a:lnTo>
                  <a:pt x="743492" y="325355"/>
                </a:lnTo>
                <a:lnTo>
                  <a:pt x="743492" y="316970"/>
                </a:lnTo>
                <a:lnTo>
                  <a:pt x="743492" y="315572"/>
                </a:lnTo>
                <a:cubicBezTo>
                  <a:pt x="753008" y="315572"/>
                  <a:pt x="753008" y="315572"/>
                  <a:pt x="753008" y="315572"/>
                </a:cubicBezTo>
                <a:lnTo>
                  <a:pt x="753008" y="304392"/>
                </a:lnTo>
                <a:cubicBezTo>
                  <a:pt x="753008" y="304392"/>
                  <a:pt x="750629" y="304392"/>
                  <a:pt x="749440" y="304392"/>
                </a:cubicBezTo>
                <a:close/>
                <a:moveTo>
                  <a:pt x="260222" y="304392"/>
                </a:moveTo>
                <a:lnTo>
                  <a:pt x="260222" y="315572"/>
                </a:lnTo>
                <a:cubicBezTo>
                  <a:pt x="260222" y="315572"/>
                  <a:pt x="260222" y="315572"/>
                  <a:pt x="269739" y="315572"/>
                </a:cubicBezTo>
                <a:lnTo>
                  <a:pt x="269739" y="304392"/>
                </a:lnTo>
                <a:close/>
                <a:moveTo>
                  <a:pt x="1412634" y="293212"/>
                </a:moveTo>
                <a:cubicBezTo>
                  <a:pt x="1412634" y="293212"/>
                  <a:pt x="1412634" y="293212"/>
                  <a:pt x="1422151" y="304392"/>
                </a:cubicBezTo>
                <a:cubicBezTo>
                  <a:pt x="1412634" y="293212"/>
                  <a:pt x="1412634" y="304392"/>
                  <a:pt x="1412634" y="304392"/>
                </a:cubicBezTo>
                <a:close/>
                <a:moveTo>
                  <a:pt x="1394196" y="293212"/>
                </a:moveTo>
                <a:cubicBezTo>
                  <a:pt x="1394196" y="293212"/>
                  <a:pt x="1394196" y="293212"/>
                  <a:pt x="1395348" y="293212"/>
                </a:cubicBezTo>
                <a:lnTo>
                  <a:pt x="1403415" y="293212"/>
                </a:lnTo>
                <a:lnTo>
                  <a:pt x="1403415" y="304392"/>
                </a:lnTo>
                <a:cubicBezTo>
                  <a:pt x="1394196" y="304392"/>
                  <a:pt x="1394196" y="293212"/>
                  <a:pt x="1394196" y="293212"/>
                </a:cubicBezTo>
                <a:close/>
                <a:moveTo>
                  <a:pt x="1347802" y="293212"/>
                </a:moveTo>
                <a:lnTo>
                  <a:pt x="1347802" y="304392"/>
                </a:lnTo>
                <a:cubicBezTo>
                  <a:pt x="1357021" y="304392"/>
                  <a:pt x="1347802" y="304392"/>
                  <a:pt x="1357021" y="304392"/>
                </a:cubicBezTo>
                <a:cubicBezTo>
                  <a:pt x="1366240" y="304392"/>
                  <a:pt x="1366240" y="304392"/>
                  <a:pt x="1357021" y="293212"/>
                </a:cubicBezTo>
                <a:close/>
                <a:moveTo>
                  <a:pt x="1022450" y="293212"/>
                </a:moveTo>
                <a:cubicBezTo>
                  <a:pt x="1022450" y="293212"/>
                  <a:pt x="1022450" y="304392"/>
                  <a:pt x="1031669" y="304392"/>
                </a:cubicBezTo>
                <a:lnTo>
                  <a:pt x="1031669" y="293212"/>
                </a:lnTo>
                <a:cubicBezTo>
                  <a:pt x="1031669" y="293212"/>
                  <a:pt x="1031669" y="293212"/>
                  <a:pt x="1022450" y="293212"/>
                </a:cubicBezTo>
                <a:close/>
                <a:moveTo>
                  <a:pt x="753008" y="293212"/>
                </a:moveTo>
                <a:cubicBezTo>
                  <a:pt x="762228" y="293212"/>
                  <a:pt x="762228" y="304392"/>
                  <a:pt x="762228" y="304392"/>
                </a:cubicBezTo>
                <a:cubicBezTo>
                  <a:pt x="762228" y="304392"/>
                  <a:pt x="762228" y="298103"/>
                  <a:pt x="762228" y="299675"/>
                </a:cubicBezTo>
                <a:lnTo>
                  <a:pt x="762228" y="293212"/>
                </a:lnTo>
                <a:cubicBezTo>
                  <a:pt x="762228" y="293212"/>
                  <a:pt x="762228" y="293212"/>
                  <a:pt x="761075" y="293212"/>
                </a:cubicBezTo>
                <a:lnTo>
                  <a:pt x="754161" y="293212"/>
                </a:lnTo>
                <a:cubicBezTo>
                  <a:pt x="753008" y="293212"/>
                  <a:pt x="753008" y="293212"/>
                  <a:pt x="753008" y="293212"/>
                </a:cubicBezTo>
                <a:close/>
                <a:moveTo>
                  <a:pt x="631968" y="293212"/>
                </a:moveTo>
                <a:cubicBezTo>
                  <a:pt x="631968" y="293212"/>
                  <a:pt x="641187" y="293212"/>
                  <a:pt x="631968" y="304392"/>
                </a:cubicBezTo>
                <a:close/>
                <a:moveTo>
                  <a:pt x="288178" y="293212"/>
                </a:moveTo>
                <a:cubicBezTo>
                  <a:pt x="288178" y="304392"/>
                  <a:pt x="297397" y="304392"/>
                  <a:pt x="297397" y="304392"/>
                </a:cubicBezTo>
                <a:lnTo>
                  <a:pt x="288178" y="304392"/>
                </a:lnTo>
                <a:close/>
                <a:moveTo>
                  <a:pt x="278958" y="293212"/>
                </a:moveTo>
                <a:lnTo>
                  <a:pt x="278958" y="304392"/>
                </a:lnTo>
                <a:cubicBezTo>
                  <a:pt x="278958" y="304392"/>
                  <a:pt x="278958" y="304392"/>
                  <a:pt x="288178" y="304392"/>
                </a:cubicBezTo>
                <a:cubicBezTo>
                  <a:pt x="297397" y="304392"/>
                  <a:pt x="297397" y="315572"/>
                  <a:pt x="297397" y="315572"/>
                </a:cubicBezTo>
                <a:lnTo>
                  <a:pt x="297397" y="304392"/>
                </a:lnTo>
                <a:lnTo>
                  <a:pt x="288178" y="293212"/>
                </a:lnTo>
                <a:cubicBezTo>
                  <a:pt x="283568" y="293212"/>
                  <a:pt x="283568" y="293212"/>
                  <a:pt x="284720" y="293212"/>
                </a:cubicBezTo>
                <a:close/>
                <a:moveTo>
                  <a:pt x="1332523" y="288884"/>
                </a:moveTo>
                <a:lnTo>
                  <a:pt x="1332523" y="288884"/>
                </a:lnTo>
                <a:cubicBezTo>
                  <a:pt x="1333675" y="290326"/>
                  <a:pt x="1333675" y="293212"/>
                  <a:pt x="1329066" y="293212"/>
                </a:cubicBezTo>
                <a:close/>
                <a:moveTo>
                  <a:pt x="1338285" y="281671"/>
                </a:moveTo>
                <a:lnTo>
                  <a:pt x="1332523" y="288884"/>
                </a:lnTo>
                <a:lnTo>
                  <a:pt x="1330362" y="288343"/>
                </a:lnTo>
                <a:cubicBezTo>
                  <a:pt x="1329642" y="288884"/>
                  <a:pt x="1329066" y="290326"/>
                  <a:pt x="1329066" y="293212"/>
                </a:cubicBezTo>
                <a:lnTo>
                  <a:pt x="1338285" y="293212"/>
                </a:lnTo>
                <a:cubicBezTo>
                  <a:pt x="1338285" y="293212"/>
                  <a:pt x="1338285" y="293212"/>
                  <a:pt x="1338285" y="281671"/>
                </a:cubicBezTo>
                <a:close/>
                <a:moveTo>
                  <a:pt x="938881" y="281671"/>
                </a:moveTo>
                <a:lnTo>
                  <a:pt x="938881" y="293212"/>
                </a:lnTo>
                <a:cubicBezTo>
                  <a:pt x="938881" y="293212"/>
                  <a:pt x="938881" y="293212"/>
                  <a:pt x="929365" y="293212"/>
                </a:cubicBezTo>
                <a:lnTo>
                  <a:pt x="929365" y="304392"/>
                </a:lnTo>
                <a:cubicBezTo>
                  <a:pt x="929365" y="293212"/>
                  <a:pt x="938881" y="304392"/>
                  <a:pt x="938881" y="304392"/>
                </a:cubicBezTo>
                <a:cubicBezTo>
                  <a:pt x="938881" y="304392"/>
                  <a:pt x="938881" y="301597"/>
                  <a:pt x="938881" y="300199"/>
                </a:cubicBezTo>
                <a:lnTo>
                  <a:pt x="938881" y="299675"/>
                </a:lnTo>
                <a:lnTo>
                  <a:pt x="938881" y="293212"/>
                </a:lnTo>
                <a:cubicBezTo>
                  <a:pt x="938881" y="281671"/>
                  <a:pt x="938881" y="281671"/>
                  <a:pt x="948101" y="293212"/>
                </a:cubicBezTo>
                <a:lnTo>
                  <a:pt x="948101" y="281671"/>
                </a:lnTo>
                <a:close/>
                <a:moveTo>
                  <a:pt x="641187" y="281671"/>
                </a:moveTo>
                <a:cubicBezTo>
                  <a:pt x="641187" y="281671"/>
                  <a:pt x="641187" y="281671"/>
                  <a:pt x="642377" y="281671"/>
                </a:cubicBezTo>
                <a:lnTo>
                  <a:pt x="647135" y="281671"/>
                </a:lnTo>
                <a:lnTo>
                  <a:pt x="650704" y="281671"/>
                </a:lnTo>
                <a:cubicBezTo>
                  <a:pt x="650704" y="281671"/>
                  <a:pt x="650704" y="281671"/>
                  <a:pt x="650704" y="293212"/>
                </a:cubicBezTo>
                <a:lnTo>
                  <a:pt x="641187" y="293212"/>
                </a:lnTo>
                <a:lnTo>
                  <a:pt x="641187" y="291769"/>
                </a:lnTo>
                <a:lnTo>
                  <a:pt x="641187" y="283113"/>
                </a:lnTo>
                <a:close/>
                <a:moveTo>
                  <a:pt x="622749" y="281671"/>
                </a:moveTo>
                <a:cubicBezTo>
                  <a:pt x="622749" y="281671"/>
                  <a:pt x="622749" y="281671"/>
                  <a:pt x="623901" y="281671"/>
                </a:cubicBezTo>
                <a:lnTo>
                  <a:pt x="625054" y="281671"/>
                </a:lnTo>
                <a:lnTo>
                  <a:pt x="631968" y="281671"/>
                </a:lnTo>
                <a:cubicBezTo>
                  <a:pt x="631968" y="293212"/>
                  <a:pt x="631968" y="293212"/>
                  <a:pt x="622749" y="293212"/>
                </a:cubicBezTo>
                <a:cubicBezTo>
                  <a:pt x="622749" y="293212"/>
                  <a:pt x="622749" y="293212"/>
                  <a:pt x="622749" y="291769"/>
                </a:cubicBezTo>
                <a:lnTo>
                  <a:pt x="622749" y="283113"/>
                </a:lnTo>
                <a:close/>
                <a:moveTo>
                  <a:pt x="645202" y="276954"/>
                </a:moveTo>
                <a:cubicBezTo>
                  <a:pt x="646541" y="275382"/>
                  <a:pt x="641187" y="281671"/>
                  <a:pt x="641187" y="281671"/>
                </a:cubicBezTo>
                <a:cubicBezTo>
                  <a:pt x="643567" y="278876"/>
                  <a:pt x="644756" y="277478"/>
                  <a:pt x="645202" y="276954"/>
                </a:cubicBezTo>
                <a:close/>
                <a:moveTo>
                  <a:pt x="1291891" y="270490"/>
                </a:moveTo>
                <a:lnTo>
                  <a:pt x="1291891" y="281671"/>
                </a:lnTo>
                <a:cubicBezTo>
                  <a:pt x="1291891" y="281671"/>
                  <a:pt x="1291891" y="281671"/>
                  <a:pt x="1301110" y="281671"/>
                </a:cubicBezTo>
                <a:cubicBezTo>
                  <a:pt x="1301110" y="281671"/>
                  <a:pt x="1301110" y="281671"/>
                  <a:pt x="1301110" y="270490"/>
                </a:cubicBezTo>
                <a:close/>
                <a:moveTo>
                  <a:pt x="836577" y="270490"/>
                </a:moveTo>
                <a:cubicBezTo>
                  <a:pt x="836577" y="281671"/>
                  <a:pt x="836577" y="281671"/>
                  <a:pt x="845796" y="281671"/>
                </a:cubicBezTo>
                <a:close/>
                <a:moveTo>
                  <a:pt x="687879" y="270490"/>
                </a:moveTo>
                <a:cubicBezTo>
                  <a:pt x="697098" y="270490"/>
                  <a:pt x="697098" y="270490"/>
                  <a:pt x="697098" y="281671"/>
                </a:cubicBezTo>
                <a:cubicBezTo>
                  <a:pt x="687879" y="281671"/>
                  <a:pt x="687879" y="270490"/>
                  <a:pt x="687879" y="270490"/>
                </a:cubicBezTo>
                <a:close/>
                <a:moveTo>
                  <a:pt x="631968" y="270490"/>
                </a:moveTo>
                <a:cubicBezTo>
                  <a:pt x="631968" y="270490"/>
                  <a:pt x="631968" y="270490"/>
                  <a:pt x="633121" y="270490"/>
                </a:cubicBezTo>
                <a:lnTo>
                  <a:pt x="640035" y="270490"/>
                </a:lnTo>
                <a:cubicBezTo>
                  <a:pt x="641187" y="270490"/>
                  <a:pt x="641187" y="270490"/>
                  <a:pt x="641187" y="270490"/>
                </a:cubicBezTo>
                <a:cubicBezTo>
                  <a:pt x="641187" y="270490"/>
                  <a:pt x="641187" y="270490"/>
                  <a:pt x="641187" y="271888"/>
                </a:cubicBezTo>
                <a:lnTo>
                  <a:pt x="641187" y="273285"/>
                </a:lnTo>
                <a:lnTo>
                  <a:pt x="641187" y="276954"/>
                </a:lnTo>
                <a:cubicBezTo>
                  <a:pt x="641187" y="275382"/>
                  <a:pt x="641187" y="281671"/>
                  <a:pt x="641187" y="281671"/>
                </a:cubicBezTo>
                <a:lnTo>
                  <a:pt x="631968" y="293212"/>
                </a:lnTo>
                <a:lnTo>
                  <a:pt x="631968" y="283113"/>
                </a:lnTo>
                <a:lnTo>
                  <a:pt x="631968" y="281671"/>
                </a:lnTo>
                <a:cubicBezTo>
                  <a:pt x="631968" y="281671"/>
                  <a:pt x="631968" y="281671"/>
                  <a:pt x="631968" y="270490"/>
                </a:cubicBezTo>
                <a:close/>
                <a:moveTo>
                  <a:pt x="223048" y="270490"/>
                </a:moveTo>
                <a:cubicBezTo>
                  <a:pt x="223048" y="270490"/>
                  <a:pt x="223048" y="270490"/>
                  <a:pt x="223048" y="281671"/>
                </a:cubicBezTo>
                <a:lnTo>
                  <a:pt x="213828" y="281671"/>
                </a:lnTo>
                <a:cubicBezTo>
                  <a:pt x="213828" y="281671"/>
                  <a:pt x="213828" y="281671"/>
                  <a:pt x="213828" y="293212"/>
                </a:cubicBezTo>
                <a:lnTo>
                  <a:pt x="223048" y="293212"/>
                </a:lnTo>
                <a:lnTo>
                  <a:pt x="223048" y="281671"/>
                </a:lnTo>
                <a:lnTo>
                  <a:pt x="232564" y="281671"/>
                </a:lnTo>
                <a:cubicBezTo>
                  <a:pt x="232564" y="281671"/>
                  <a:pt x="232564" y="281671"/>
                  <a:pt x="232564" y="270490"/>
                </a:cubicBezTo>
                <a:close/>
                <a:moveTo>
                  <a:pt x="845796" y="259310"/>
                </a:moveTo>
                <a:cubicBezTo>
                  <a:pt x="855016" y="259310"/>
                  <a:pt x="855016" y="259310"/>
                  <a:pt x="855016" y="270490"/>
                </a:cubicBezTo>
                <a:lnTo>
                  <a:pt x="855016" y="269093"/>
                </a:lnTo>
                <a:cubicBezTo>
                  <a:pt x="855016" y="267695"/>
                  <a:pt x="855016" y="264900"/>
                  <a:pt x="855016" y="259310"/>
                </a:cubicBezTo>
                <a:close/>
                <a:moveTo>
                  <a:pt x="808622" y="259310"/>
                </a:moveTo>
                <a:lnTo>
                  <a:pt x="817841" y="270490"/>
                </a:lnTo>
                <a:cubicBezTo>
                  <a:pt x="817841" y="270490"/>
                  <a:pt x="808622" y="270490"/>
                  <a:pt x="808622" y="259310"/>
                </a:cubicBezTo>
                <a:close/>
                <a:moveTo>
                  <a:pt x="808622" y="259310"/>
                </a:moveTo>
                <a:lnTo>
                  <a:pt x="808622" y="270490"/>
                </a:lnTo>
                <a:lnTo>
                  <a:pt x="799402" y="270490"/>
                </a:lnTo>
                <a:cubicBezTo>
                  <a:pt x="799402" y="270490"/>
                  <a:pt x="799402" y="270490"/>
                  <a:pt x="790183" y="270490"/>
                </a:cubicBezTo>
                <a:lnTo>
                  <a:pt x="790183" y="275382"/>
                </a:lnTo>
                <a:cubicBezTo>
                  <a:pt x="790183" y="276779"/>
                  <a:pt x="790183" y="275382"/>
                  <a:pt x="790183" y="276779"/>
                </a:cubicBezTo>
                <a:lnTo>
                  <a:pt x="790183" y="281671"/>
                </a:lnTo>
                <a:lnTo>
                  <a:pt x="780666" y="281671"/>
                </a:lnTo>
                <a:cubicBezTo>
                  <a:pt x="780666" y="281671"/>
                  <a:pt x="780666" y="281671"/>
                  <a:pt x="780666" y="283113"/>
                </a:cubicBezTo>
                <a:lnTo>
                  <a:pt x="780666" y="288343"/>
                </a:lnTo>
                <a:cubicBezTo>
                  <a:pt x="780666" y="287802"/>
                  <a:pt x="780666" y="288162"/>
                  <a:pt x="780666" y="288884"/>
                </a:cubicBezTo>
                <a:lnTo>
                  <a:pt x="780666" y="293212"/>
                </a:lnTo>
                <a:lnTo>
                  <a:pt x="783046" y="293212"/>
                </a:lnTo>
                <a:lnTo>
                  <a:pt x="790183" y="293212"/>
                </a:lnTo>
                <a:lnTo>
                  <a:pt x="790183" y="281671"/>
                </a:lnTo>
                <a:lnTo>
                  <a:pt x="799402" y="281671"/>
                </a:lnTo>
                <a:cubicBezTo>
                  <a:pt x="799402" y="281671"/>
                  <a:pt x="799402" y="281671"/>
                  <a:pt x="800555" y="281671"/>
                </a:cubicBezTo>
                <a:lnTo>
                  <a:pt x="807469" y="281671"/>
                </a:lnTo>
                <a:lnTo>
                  <a:pt x="808622" y="281671"/>
                </a:lnTo>
                <a:cubicBezTo>
                  <a:pt x="808622" y="281671"/>
                  <a:pt x="808622" y="281671"/>
                  <a:pt x="808622" y="270490"/>
                </a:cubicBezTo>
                <a:lnTo>
                  <a:pt x="817841" y="270490"/>
                </a:lnTo>
                <a:cubicBezTo>
                  <a:pt x="817841" y="270490"/>
                  <a:pt x="817841" y="270490"/>
                  <a:pt x="817841" y="259310"/>
                </a:cubicBezTo>
                <a:close/>
                <a:moveTo>
                  <a:pt x="631968" y="259310"/>
                </a:moveTo>
                <a:cubicBezTo>
                  <a:pt x="641187" y="259310"/>
                  <a:pt x="631968" y="259310"/>
                  <a:pt x="641187" y="259310"/>
                </a:cubicBezTo>
                <a:lnTo>
                  <a:pt x="631968" y="270490"/>
                </a:lnTo>
                <a:lnTo>
                  <a:pt x="631968" y="264027"/>
                </a:lnTo>
                <a:cubicBezTo>
                  <a:pt x="631968" y="265599"/>
                  <a:pt x="631968" y="259310"/>
                  <a:pt x="631968" y="259310"/>
                </a:cubicBezTo>
                <a:close/>
                <a:moveTo>
                  <a:pt x="251003" y="259310"/>
                </a:moveTo>
                <a:lnTo>
                  <a:pt x="251003" y="270490"/>
                </a:lnTo>
                <a:lnTo>
                  <a:pt x="260222" y="270490"/>
                </a:lnTo>
                <a:lnTo>
                  <a:pt x="260222" y="259310"/>
                </a:lnTo>
                <a:cubicBezTo>
                  <a:pt x="269739" y="259310"/>
                  <a:pt x="260222" y="270490"/>
                  <a:pt x="269739" y="270490"/>
                </a:cubicBezTo>
                <a:lnTo>
                  <a:pt x="269739" y="281671"/>
                </a:lnTo>
                <a:cubicBezTo>
                  <a:pt x="269739" y="281671"/>
                  <a:pt x="269739" y="281671"/>
                  <a:pt x="270892" y="281671"/>
                </a:cubicBezTo>
                <a:lnTo>
                  <a:pt x="275501" y="281671"/>
                </a:lnTo>
                <a:cubicBezTo>
                  <a:pt x="276654" y="281671"/>
                  <a:pt x="278958" y="281671"/>
                  <a:pt x="278958" y="281671"/>
                </a:cubicBezTo>
                <a:lnTo>
                  <a:pt x="288178" y="281671"/>
                </a:lnTo>
                <a:cubicBezTo>
                  <a:pt x="278958" y="281671"/>
                  <a:pt x="288178" y="281671"/>
                  <a:pt x="288178" y="270490"/>
                </a:cubicBezTo>
                <a:lnTo>
                  <a:pt x="278958" y="270490"/>
                </a:lnTo>
                <a:cubicBezTo>
                  <a:pt x="278958" y="270490"/>
                  <a:pt x="269739" y="270490"/>
                  <a:pt x="269739" y="259310"/>
                </a:cubicBezTo>
                <a:lnTo>
                  <a:pt x="260222" y="259310"/>
                </a:lnTo>
                <a:lnTo>
                  <a:pt x="257918" y="259310"/>
                </a:lnTo>
                <a:cubicBezTo>
                  <a:pt x="257918" y="259310"/>
                  <a:pt x="255613" y="259310"/>
                  <a:pt x="251003" y="259310"/>
                </a:cubicBezTo>
                <a:close/>
                <a:moveTo>
                  <a:pt x="1040888" y="248130"/>
                </a:moveTo>
                <a:cubicBezTo>
                  <a:pt x="1050405" y="248130"/>
                  <a:pt x="1040888" y="248130"/>
                  <a:pt x="1050405" y="259310"/>
                </a:cubicBezTo>
                <a:cubicBezTo>
                  <a:pt x="1050405" y="259310"/>
                  <a:pt x="1040888" y="259310"/>
                  <a:pt x="1040888" y="248130"/>
                </a:cubicBezTo>
                <a:close/>
                <a:moveTo>
                  <a:pt x="1040888" y="248130"/>
                </a:moveTo>
                <a:lnTo>
                  <a:pt x="1040888" y="259310"/>
                </a:lnTo>
                <a:cubicBezTo>
                  <a:pt x="1040888" y="259310"/>
                  <a:pt x="1043268" y="259310"/>
                  <a:pt x="1044457" y="259310"/>
                </a:cubicBezTo>
                <a:lnTo>
                  <a:pt x="1050405" y="259310"/>
                </a:lnTo>
                <a:cubicBezTo>
                  <a:pt x="1050405" y="259310"/>
                  <a:pt x="1050405" y="259310"/>
                  <a:pt x="1051558" y="259310"/>
                </a:cubicBezTo>
                <a:lnTo>
                  <a:pt x="1056167" y="259310"/>
                </a:lnTo>
                <a:cubicBezTo>
                  <a:pt x="1057320" y="259310"/>
                  <a:pt x="1059624" y="259310"/>
                  <a:pt x="1059624" y="259310"/>
                </a:cubicBezTo>
                <a:lnTo>
                  <a:pt x="1059624" y="248130"/>
                </a:lnTo>
                <a:lnTo>
                  <a:pt x="1050405" y="248130"/>
                </a:lnTo>
                <a:close/>
                <a:moveTo>
                  <a:pt x="278958" y="248130"/>
                </a:moveTo>
                <a:lnTo>
                  <a:pt x="278958" y="259310"/>
                </a:lnTo>
                <a:cubicBezTo>
                  <a:pt x="278958" y="259310"/>
                  <a:pt x="278958" y="248130"/>
                  <a:pt x="288178" y="248130"/>
                </a:cubicBezTo>
                <a:close/>
                <a:moveTo>
                  <a:pt x="864532" y="236589"/>
                </a:moveTo>
                <a:cubicBezTo>
                  <a:pt x="864532" y="236589"/>
                  <a:pt x="864532" y="236589"/>
                  <a:pt x="864532" y="248130"/>
                </a:cubicBezTo>
                <a:lnTo>
                  <a:pt x="866837" y="248130"/>
                </a:lnTo>
                <a:lnTo>
                  <a:pt x="867990" y="248130"/>
                </a:lnTo>
                <a:lnTo>
                  <a:pt x="873752" y="248130"/>
                </a:lnTo>
                <a:cubicBezTo>
                  <a:pt x="873752" y="248130"/>
                  <a:pt x="873752" y="248130"/>
                  <a:pt x="873752" y="236589"/>
                </a:cubicBezTo>
                <a:close/>
                <a:moveTo>
                  <a:pt x="715834" y="236589"/>
                </a:moveTo>
                <a:cubicBezTo>
                  <a:pt x="715834" y="236589"/>
                  <a:pt x="715834" y="236589"/>
                  <a:pt x="716986" y="236589"/>
                </a:cubicBezTo>
                <a:lnTo>
                  <a:pt x="723901" y="236589"/>
                </a:lnTo>
                <a:lnTo>
                  <a:pt x="725053" y="236589"/>
                </a:lnTo>
                <a:lnTo>
                  <a:pt x="725053" y="248130"/>
                </a:lnTo>
                <a:lnTo>
                  <a:pt x="734272" y="259310"/>
                </a:lnTo>
                <a:lnTo>
                  <a:pt x="725053" y="259310"/>
                </a:lnTo>
                <a:cubicBezTo>
                  <a:pt x="725053" y="259310"/>
                  <a:pt x="725053" y="259310"/>
                  <a:pt x="715834" y="248130"/>
                </a:cubicBezTo>
                <a:close/>
                <a:moveTo>
                  <a:pt x="585574" y="236589"/>
                </a:moveTo>
                <a:cubicBezTo>
                  <a:pt x="585574" y="248130"/>
                  <a:pt x="585574" y="236589"/>
                  <a:pt x="585574" y="248130"/>
                </a:cubicBezTo>
                <a:cubicBezTo>
                  <a:pt x="585574" y="248130"/>
                  <a:pt x="585574" y="248130"/>
                  <a:pt x="576355" y="248130"/>
                </a:cubicBezTo>
                <a:lnTo>
                  <a:pt x="576355" y="259310"/>
                </a:lnTo>
                <a:cubicBezTo>
                  <a:pt x="580965" y="259310"/>
                  <a:pt x="580965" y="259310"/>
                  <a:pt x="580965" y="259310"/>
                </a:cubicBezTo>
                <a:lnTo>
                  <a:pt x="582117" y="259310"/>
                </a:lnTo>
                <a:cubicBezTo>
                  <a:pt x="580965" y="259310"/>
                  <a:pt x="580965" y="259310"/>
                  <a:pt x="585574" y="259310"/>
                </a:cubicBezTo>
                <a:lnTo>
                  <a:pt x="585574" y="248130"/>
                </a:lnTo>
                <a:cubicBezTo>
                  <a:pt x="585574" y="248130"/>
                  <a:pt x="585574" y="248130"/>
                  <a:pt x="594793" y="248130"/>
                </a:cubicBezTo>
                <a:lnTo>
                  <a:pt x="594793" y="241458"/>
                </a:lnTo>
                <a:lnTo>
                  <a:pt x="594793" y="240917"/>
                </a:lnTo>
                <a:cubicBezTo>
                  <a:pt x="594793" y="239474"/>
                  <a:pt x="594793" y="236589"/>
                  <a:pt x="594793" y="236589"/>
                </a:cubicBezTo>
                <a:cubicBezTo>
                  <a:pt x="594793" y="236589"/>
                  <a:pt x="585574" y="248130"/>
                  <a:pt x="585574" y="236589"/>
                </a:cubicBezTo>
                <a:close/>
                <a:moveTo>
                  <a:pt x="994495" y="225409"/>
                </a:moveTo>
                <a:lnTo>
                  <a:pt x="994495" y="236589"/>
                </a:lnTo>
                <a:lnTo>
                  <a:pt x="994495" y="248130"/>
                </a:lnTo>
                <a:cubicBezTo>
                  <a:pt x="994495" y="248130"/>
                  <a:pt x="994495" y="248130"/>
                  <a:pt x="993342" y="248130"/>
                </a:cubicBezTo>
                <a:lnTo>
                  <a:pt x="992190" y="248130"/>
                </a:lnTo>
                <a:cubicBezTo>
                  <a:pt x="992190" y="248130"/>
                  <a:pt x="989885" y="248130"/>
                  <a:pt x="985275" y="248130"/>
                </a:cubicBezTo>
                <a:lnTo>
                  <a:pt x="985275" y="259310"/>
                </a:lnTo>
                <a:cubicBezTo>
                  <a:pt x="985275" y="259310"/>
                  <a:pt x="976056" y="259310"/>
                  <a:pt x="985275" y="270490"/>
                </a:cubicBezTo>
                <a:lnTo>
                  <a:pt x="976056" y="270490"/>
                </a:lnTo>
                <a:lnTo>
                  <a:pt x="976056" y="259310"/>
                </a:lnTo>
                <a:cubicBezTo>
                  <a:pt x="976056" y="259310"/>
                  <a:pt x="976056" y="259310"/>
                  <a:pt x="966539" y="259310"/>
                </a:cubicBezTo>
                <a:cubicBezTo>
                  <a:pt x="966539" y="259310"/>
                  <a:pt x="966539" y="259310"/>
                  <a:pt x="966539" y="248130"/>
                </a:cubicBezTo>
                <a:cubicBezTo>
                  <a:pt x="961930" y="248130"/>
                  <a:pt x="961930" y="248130"/>
                  <a:pt x="963082" y="248130"/>
                </a:cubicBezTo>
                <a:lnTo>
                  <a:pt x="957320" y="248130"/>
                </a:lnTo>
                <a:cubicBezTo>
                  <a:pt x="957320" y="248130"/>
                  <a:pt x="957320" y="248130"/>
                  <a:pt x="957320" y="259310"/>
                </a:cubicBezTo>
                <a:lnTo>
                  <a:pt x="966539" y="259310"/>
                </a:lnTo>
                <a:lnTo>
                  <a:pt x="976056" y="270490"/>
                </a:lnTo>
                <a:lnTo>
                  <a:pt x="985275" y="281671"/>
                </a:lnTo>
                <a:cubicBezTo>
                  <a:pt x="985275" y="281671"/>
                  <a:pt x="985275" y="281671"/>
                  <a:pt x="976056" y="281671"/>
                </a:cubicBezTo>
                <a:cubicBezTo>
                  <a:pt x="976056" y="281671"/>
                  <a:pt x="976056" y="281671"/>
                  <a:pt x="966539" y="281671"/>
                </a:cubicBezTo>
                <a:lnTo>
                  <a:pt x="957320" y="281671"/>
                </a:lnTo>
                <a:cubicBezTo>
                  <a:pt x="957320" y="281671"/>
                  <a:pt x="957320" y="281671"/>
                  <a:pt x="957320" y="293212"/>
                </a:cubicBezTo>
                <a:cubicBezTo>
                  <a:pt x="957320" y="293212"/>
                  <a:pt x="957320" y="293212"/>
                  <a:pt x="957320" y="294609"/>
                </a:cubicBezTo>
                <a:lnTo>
                  <a:pt x="957320" y="302994"/>
                </a:lnTo>
                <a:lnTo>
                  <a:pt x="957320" y="304392"/>
                </a:lnTo>
                <a:lnTo>
                  <a:pt x="957320" y="315572"/>
                </a:lnTo>
                <a:cubicBezTo>
                  <a:pt x="952710" y="315572"/>
                  <a:pt x="952710" y="315572"/>
                  <a:pt x="953863" y="315572"/>
                </a:cubicBezTo>
                <a:lnTo>
                  <a:pt x="948101" y="315572"/>
                </a:lnTo>
                <a:cubicBezTo>
                  <a:pt x="948101" y="315572"/>
                  <a:pt x="948101" y="315572"/>
                  <a:pt x="948101" y="326752"/>
                </a:cubicBezTo>
                <a:cubicBezTo>
                  <a:pt x="948101" y="326752"/>
                  <a:pt x="948101" y="326752"/>
                  <a:pt x="938881" y="315572"/>
                </a:cubicBezTo>
                <a:lnTo>
                  <a:pt x="938881" y="326752"/>
                </a:lnTo>
                <a:lnTo>
                  <a:pt x="938881" y="338293"/>
                </a:lnTo>
                <a:cubicBezTo>
                  <a:pt x="938881" y="338293"/>
                  <a:pt x="938881" y="338293"/>
                  <a:pt x="948101" y="349474"/>
                </a:cubicBezTo>
                <a:lnTo>
                  <a:pt x="938881" y="349474"/>
                </a:lnTo>
                <a:cubicBezTo>
                  <a:pt x="938881" y="338293"/>
                  <a:pt x="929365" y="338293"/>
                  <a:pt x="929365" y="338293"/>
                </a:cubicBezTo>
                <a:cubicBezTo>
                  <a:pt x="929365" y="338293"/>
                  <a:pt x="929365" y="338293"/>
                  <a:pt x="929365" y="349474"/>
                </a:cubicBezTo>
                <a:cubicBezTo>
                  <a:pt x="929365" y="349474"/>
                  <a:pt x="929365" y="349474"/>
                  <a:pt x="920145" y="349474"/>
                </a:cubicBezTo>
                <a:cubicBezTo>
                  <a:pt x="920145" y="349474"/>
                  <a:pt x="929365" y="349474"/>
                  <a:pt x="929365" y="360654"/>
                </a:cubicBezTo>
                <a:lnTo>
                  <a:pt x="927060" y="360654"/>
                </a:lnTo>
                <a:cubicBezTo>
                  <a:pt x="927060" y="360654"/>
                  <a:pt x="924755" y="360654"/>
                  <a:pt x="920145" y="360654"/>
                </a:cubicBezTo>
                <a:lnTo>
                  <a:pt x="920145" y="370437"/>
                </a:lnTo>
                <a:lnTo>
                  <a:pt x="920145" y="371834"/>
                </a:lnTo>
                <a:lnTo>
                  <a:pt x="918993" y="371834"/>
                </a:lnTo>
                <a:lnTo>
                  <a:pt x="912079" y="371834"/>
                </a:lnTo>
                <a:cubicBezTo>
                  <a:pt x="910926" y="371834"/>
                  <a:pt x="910926" y="371834"/>
                  <a:pt x="910926" y="371834"/>
                </a:cubicBezTo>
                <a:cubicBezTo>
                  <a:pt x="910926" y="371834"/>
                  <a:pt x="910926" y="371834"/>
                  <a:pt x="910926" y="383014"/>
                </a:cubicBezTo>
                <a:lnTo>
                  <a:pt x="908621" y="383014"/>
                </a:lnTo>
                <a:cubicBezTo>
                  <a:pt x="908621" y="383014"/>
                  <a:pt x="906316" y="383014"/>
                  <a:pt x="901707" y="383014"/>
                </a:cubicBezTo>
                <a:cubicBezTo>
                  <a:pt x="901707" y="394555"/>
                  <a:pt x="910926" y="394555"/>
                  <a:pt x="901707" y="394555"/>
                </a:cubicBezTo>
                <a:lnTo>
                  <a:pt x="901707" y="405736"/>
                </a:lnTo>
                <a:lnTo>
                  <a:pt x="900517" y="405736"/>
                </a:lnTo>
                <a:cubicBezTo>
                  <a:pt x="899328" y="405736"/>
                  <a:pt x="896949" y="405736"/>
                  <a:pt x="892190" y="405736"/>
                </a:cubicBezTo>
                <a:lnTo>
                  <a:pt x="882971" y="405736"/>
                </a:lnTo>
                <a:lnTo>
                  <a:pt x="882971" y="394555"/>
                </a:lnTo>
                <a:lnTo>
                  <a:pt x="892190" y="394555"/>
                </a:lnTo>
                <a:cubicBezTo>
                  <a:pt x="892190" y="394555"/>
                  <a:pt x="892190" y="394555"/>
                  <a:pt x="892190" y="383014"/>
                </a:cubicBezTo>
                <a:cubicBezTo>
                  <a:pt x="892190" y="371834"/>
                  <a:pt x="892190" y="371834"/>
                  <a:pt x="882971" y="371834"/>
                </a:cubicBezTo>
                <a:cubicBezTo>
                  <a:pt x="882971" y="371834"/>
                  <a:pt x="882971" y="371834"/>
                  <a:pt x="882971" y="383014"/>
                </a:cubicBezTo>
                <a:lnTo>
                  <a:pt x="882971" y="389687"/>
                </a:lnTo>
                <a:lnTo>
                  <a:pt x="882971" y="390228"/>
                </a:lnTo>
                <a:lnTo>
                  <a:pt x="882971" y="394555"/>
                </a:lnTo>
                <a:cubicBezTo>
                  <a:pt x="882971" y="394555"/>
                  <a:pt x="882971" y="394555"/>
                  <a:pt x="873752" y="394555"/>
                </a:cubicBezTo>
                <a:cubicBezTo>
                  <a:pt x="873752" y="394555"/>
                  <a:pt x="873752" y="394555"/>
                  <a:pt x="873752" y="395953"/>
                </a:cubicBezTo>
                <a:lnTo>
                  <a:pt x="873752" y="397350"/>
                </a:lnTo>
                <a:cubicBezTo>
                  <a:pt x="873752" y="397350"/>
                  <a:pt x="873752" y="400146"/>
                  <a:pt x="873752" y="405736"/>
                </a:cubicBezTo>
                <a:lnTo>
                  <a:pt x="882971" y="405736"/>
                </a:lnTo>
                <a:lnTo>
                  <a:pt x="882971" y="416916"/>
                </a:lnTo>
                <a:cubicBezTo>
                  <a:pt x="892190" y="416916"/>
                  <a:pt x="882971" y="416916"/>
                  <a:pt x="892190" y="416916"/>
                </a:cubicBezTo>
                <a:lnTo>
                  <a:pt x="892190" y="418359"/>
                </a:lnTo>
                <a:lnTo>
                  <a:pt x="892190" y="421244"/>
                </a:lnTo>
                <a:cubicBezTo>
                  <a:pt x="892190" y="421965"/>
                  <a:pt x="892190" y="422326"/>
                  <a:pt x="892190" y="421785"/>
                </a:cubicBezTo>
                <a:lnTo>
                  <a:pt x="892190" y="427014"/>
                </a:lnTo>
                <a:cubicBezTo>
                  <a:pt x="892190" y="428457"/>
                  <a:pt x="892190" y="428457"/>
                  <a:pt x="892190" y="428457"/>
                </a:cubicBezTo>
                <a:lnTo>
                  <a:pt x="884123" y="428457"/>
                </a:lnTo>
                <a:cubicBezTo>
                  <a:pt x="882971" y="428457"/>
                  <a:pt x="882971" y="428457"/>
                  <a:pt x="882971" y="428457"/>
                </a:cubicBezTo>
                <a:cubicBezTo>
                  <a:pt x="882971" y="428457"/>
                  <a:pt x="882971" y="428457"/>
                  <a:pt x="882971" y="429854"/>
                </a:cubicBezTo>
                <a:lnTo>
                  <a:pt x="882971" y="439637"/>
                </a:lnTo>
                <a:cubicBezTo>
                  <a:pt x="873752" y="428457"/>
                  <a:pt x="873752" y="439637"/>
                  <a:pt x="873752" y="439637"/>
                </a:cubicBezTo>
                <a:lnTo>
                  <a:pt x="873752" y="450817"/>
                </a:lnTo>
                <a:cubicBezTo>
                  <a:pt x="873752" y="450817"/>
                  <a:pt x="864532" y="450817"/>
                  <a:pt x="864532" y="439637"/>
                </a:cubicBezTo>
                <a:lnTo>
                  <a:pt x="864532" y="446100"/>
                </a:lnTo>
                <a:cubicBezTo>
                  <a:pt x="864532" y="445576"/>
                  <a:pt x="864532" y="445926"/>
                  <a:pt x="864532" y="446625"/>
                </a:cubicBezTo>
                <a:lnTo>
                  <a:pt x="864532" y="450817"/>
                </a:lnTo>
                <a:cubicBezTo>
                  <a:pt x="864532" y="450817"/>
                  <a:pt x="864532" y="450817"/>
                  <a:pt x="873752" y="450817"/>
                </a:cubicBezTo>
                <a:cubicBezTo>
                  <a:pt x="873752" y="461998"/>
                  <a:pt x="873752" y="461998"/>
                  <a:pt x="864532" y="461998"/>
                </a:cubicBezTo>
                <a:lnTo>
                  <a:pt x="863343" y="461998"/>
                </a:lnTo>
                <a:lnTo>
                  <a:pt x="856205" y="461998"/>
                </a:lnTo>
                <a:cubicBezTo>
                  <a:pt x="855016" y="461998"/>
                  <a:pt x="855016" y="461998"/>
                  <a:pt x="855016" y="461998"/>
                </a:cubicBezTo>
                <a:cubicBezTo>
                  <a:pt x="855016" y="461998"/>
                  <a:pt x="855016" y="461998"/>
                  <a:pt x="855016" y="463440"/>
                </a:cubicBezTo>
                <a:lnTo>
                  <a:pt x="855016" y="472096"/>
                </a:lnTo>
                <a:lnTo>
                  <a:pt x="855016" y="473538"/>
                </a:lnTo>
                <a:cubicBezTo>
                  <a:pt x="855016" y="473538"/>
                  <a:pt x="855016" y="473538"/>
                  <a:pt x="856205" y="473538"/>
                </a:cubicBezTo>
                <a:cubicBezTo>
                  <a:pt x="857395" y="473538"/>
                  <a:pt x="859774" y="473538"/>
                  <a:pt x="864532" y="473538"/>
                </a:cubicBezTo>
                <a:cubicBezTo>
                  <a:pt x="864532" y="473538"/>
                  <a:pt x="864532" y="473538"/>
                  <a:pt x="864532" y="461998"/>
                </a:cubicBezTo>
                <a:cubicBezTo>
                  <a:pt x="864532" y="473538"/>
                  <a:pt x="864532" y="473538"/>
                  <a:pt x="873752" y="473538"/>
                </a:cubicBezTo>
                <a:lnTo>
                  <a:pt x="864532" y="461998"/>
                </a:lnTo>
                <a:cubicBezTo>
                  <a:pt x="864532" y="461998"/>
                  <a:pt x="864532" y="461998"/>
                  <a:pt x="865685" y="461998"/>
                </a:cubicBezTo>
                <a:lnTo>
                  <a:pt x="873752" y="461998"/>
                </a:lnTo>
                <a:cubicBezTo>
                  <a:pt x="873752" y="461998"/>
                  <a:pt x="873752" y="461998"/>
                  <a:pt x="882971" y="461998"/>
                </a:cubicBezTo>
                <a:lnTo>
                  <a:pt x="892190" y="461998"/>
                </a:lnTo>
                <a:lnTo>
                  <a:pt x="892190" y="452215"/>
                </a:lnTo>
                <a:lnTo>
                  <a:pt x="892190" y="450817"/>
                </a:lnTo>
                <a:cubicBezTo>
                  <a:pt x="892190" y="439637"/>
                  <a:pt x="892190" y="439637"/>
                  <a:pt x="882971" y="439637"/>
                </a:cubicBezTo>
                <a:cubicBezTo>
                  <a:pt x="882971" y="439637"/>
                  <a:pt x="882971" y="439637"/>
                  <a:pt x="884123" y="439637"/>
                </a:cubicBezTo>
                <a:lnTo>
                  <a:pt x="886428" y="439637"/>
                </a:lnTo>
                <a:lnTo>
                  <a:pt x="892190" y="439637"/>
                </a:lnTo>
                <a:cubicBezTo>
                  <a:pt x="892190" y="439637"/>
                  <a:pt x="892190" y="450817"/>
                  <a:pt x="901707" y="450817"/>
                </a:cubicBezTo>
                <a:lnTo>
                  <a:pt x="892190" y="439637"/>
                </a:lnTo>
                <a:cubicBezTo>
                  <a:pt x="892190" y="439637"/>
                  <a:pt x="892190" y="439637"/>
                  <a:pt x="892190" y="428457"/>
                </a:cubicBezTo>
                <a:cubicBezTo>
                  <a:pt x="892190" y="428457"/>
                  <a:pt x="892190" y="439637"/>
                  <a:pt x="901707" y="439637"/>
                </a:cubicBezTo>
                <a:lnTo>
                  <a:pt x="901707" y="438239"/>
                </a:lnTo>
                <a:cubicBezTo>
                  <a:pt x="901707" y="436842"/>
                  <a:pt x="901707" y="434047"/>
                  <a:pt x="901707" y="428457"/>
                </a:cubicBezTo>
                <a:cubicBezTo>
                  <a:pt x="901707" y="428457"/>
                  <a:pt x="910926" y="428457"/>
                  <a:pt x="910926" y="439637"/>
                </a:cubicBezTo>
                <a:lnTo>
                  <a:pt x="910926" y="450817"/>
                </a:lnTo>
                <a:cubicBezTo>
                  <a:pt x="910926" y="450817"/>
                  <a:pt x="910926" y="450817"/>
                  <a:pt x="912079" y="450817"/>
                </a:cubicBezTo>
                <a:lnTo>
                  <a:pt x="914383" y="450817"/>
                </a:lnTo>
                <a:lnTo>
                  <a:pt x="918993" y="450817"/>
                </a:lnTo>
                <a:cubicBezTo>
                  <a:pt x="920145" y="450817"/>
                  <a:pt x="920145" y="450817"/>
                  <a:pt x="920145" y="450817"/>
                </a:cubicBezTo>
                <a:lnTo>
                  <a:pt x="910926" y="439637"/>
                </a:lnTo>
                <a:cubicBezTo>
                  <a:pt x="910926" y="439637"/>
                  <a:pt x="910926" y="439637"/>
                  <a:pt x="910926" y="428457"/>
                </a:cubicBezTo>
                <a:cubicBezTo>
                  <a:pt x="910926" y="428457"/>
                  <a:pt x="910926" y="416916"/>
                  <a:pt x="901707" y="416916"/>
                </a:cubicBezTo>
                <a:lnTo>
                  <a:pt x="910926" y="416916"/>
                </a:lnTo>
                <a:lnTo>
                  <a:pt x="910926" y="415518"/>
                </a:lnTo>
                <a:lnTo>
                  <a:pt x="910926" y="407133"/>
                </a:lnTo>
                <a:lnTo>
                  <a:pt x="910926" y="405736"/>
                </a:lnTo>
                <a:lnTo>
                  <a:pt x="910926" y="394555"/>
                </a:lnTo>
                <a:cubicBezTo>
                  <a:pt x="910926" y="394555"/>
                  <a:pt x="910926" y="394555"/>
                  <a:pt x="920145" y="405736"/>
                </a:cubicBezTo>
                <a:cubicBezTo>
                  <a:pt x="920145" y="405736"/>
                  <a:pt x="920145" y="405736"/>
                  <a:pt x="916256" y="396150"/>
                </a:cubicBezTo>
                <a:lnTo>
                  <a:pt x="913754" y="389983"/>
                </a:lnTo>
                <a:lnTo>
                  <a:pt x="920145" y="394555"/>
                </a:lnTo>
                <a:cubicBezTo>
                  <a:pt x="929365" y="394555"/>
                  <a:pt x="929365" y="394555"/>
                  <a:pt x="929365" y="405736"/>
                </a:cubicBezTo>
                <a:lnTo>
                  <a:pt x="929365" y="394555"/>
                </a:lnTo>
                <a:lnTo>
                  <a:pt x="929365" y="393113"/>
                </a:lnTo>
                <a:lnTo>
                  <a:pt x="929365" y="384457"/>
                </a:lnTo>
                <a:cubicBezTo>
                  <a:pt x="929365" y="383014"/>
                  <a:pt x="929365" y="383014"/>
                  <a:pt x="929365" y="383014"/>
                </a:cubicBezTo>
                <a:cubicBezTo>
                  <a:pt x="929365" y="383014"/>
                  <a:pt x="929365" y="383014"/>
                  <a:pt x="929365" y="371834"/>
                </a:cubicBezTo>
                <a:cubicBezTo>
                  <a:pt x="929365" y="371834"/>
                  <a:pt x="929365" y="371834"/>
                  <a:pt x="930554" y="371834"/>
                </a:cubicBezTo>
                <a:lnTo>
                  <a:pt x="937692" y="371834"/>
                </a:lnTo>
                <a:cubicBezTo>
                  <a:pt x="938881" y="371834"/>
                  <a:pt x="938881" y="371834"/>
                  <a:pt x="938881" y="371834"/>
                </a:cubicBezTo>
                <a:cubicBezTo>
                  <a:pt x="938881" y="366244"/>
                  <a:pt x="938881" y="363449"/>
                  <a:pt x="938881" y="363449"/>
                </a:cubicBezTo>
                <a:lnTo>
                  <a:pt x="938881" y="360654"/>
                </a:lnTo>
                <a:cubicBezTo>
                  <a:pt x="938881" y="360654"/>
                  <a:pt x="938881" y="360654"/>
                  <a:pt x="948101" y="371834"/>
                </a:cubicBezTo>
                <a:cubicBezTo>
                  <a:pt x="938881" y="360654"/>
                  <a:pt x="948101" y="360654"/>
                  <a:pt x="948101" y="360654"/>
                </a:cubicBezTo>
                <a:cubicBezTo>
                  <a:pt x="948101" y="360654"/>
                  <a:pt x="948101" y="360654"/>
                  <a:pt x="948101" y="359256"/>
                </a:cubicBezTo>
                <a:lnTo>
                  <a:pt x="948101" y="354190"/>
                </a:lnTo>
                <a:lnTo>
                  <a:pt x="948101" y="353666"/>
                </a:lnTo>
                <a:lnTo>
                  <a:pt x="948101" y="350871"/>
                </a:lnTo>
                <a:lnTo>
                  <a:pt x="948101" y="349474"/>
                </a:lnTo>
                <a:cubicBezTo>
                  <a:pt x="948101" y="349474"/>
                  <a:pt x="948101" y="360654"/>
                  <a:pt x="957320" y="360654"/>
                </a:cubicBezTo>
                <a:cubicBezTo>
                  <a:pt x="957320" y="360654"/>
                  <a:pt x="957320" y="360654"/>
                  <a:pt x="957320" y="349474"/>
                </a:cubicBezTo>
                <a:cubicBezTo>
                  <a:pt x="957320" y="349474"/>
                  <a:pt x="957320" y="338293"/>
                  <a:pt x="948101" y="338293"/>
                </a:cubicBezTo>
                <a:lnTo>
                  <a:pt x="957320" y="338293"/>
                </a:lnTo>
                <a:cubicBezTo>
                  <a:pt x="961930" y="338293"/>
                  <a:pt x="961930" y="338293"/>
                  <a:pt x="960777" y="338293"/>
                </a:cubicBezTo>
                <a:lnTo>
                  <a:pt x="966539" y="338293"/>
                </a:lnTo>
                <a:lnTo>
                  <a:pt x="966539" y="349474"/>
                </a:lnTo>
                <a:cubicBezTo>
                  <a:pt x="966539" y="349474"/>
                  <a:pt x="966539" y="349474"/>
                  <a:pt x="976056" y="349474"/>
                </a:cubicBezTo>
                <a:lnTo>
                  <a:pt x="976056" y="338293"/>
                </a:lnTo>
                <a:lnTo>
                  <a:pt x="966539" y="338293"/>
                </a:lnTo>
                <a:cubicBezTo>
                  <a:pt x="966539" y="338293"/>
                  <a:pt x="966539" y="338293"/>
                  <a:pt x="957320" y="326752"/>
                </a:cubicBezTo>
                <a:lnTo>
                  <a:pt x="957320" y="325355"/>
                </a:lnTo>
                <a:lnTo>
                  <a:pt x="957320" y="316970"/>
                </a:lnTo>
                <a:lnTo>
                  <a:pt x="957320" y="315572"/>
                </a:lnTo>
                <a:lnTo>
                  <a:pt x="966539" y="326752"/>
                </a:lnTo>
                <a:lnTo>
                  <a:pt x="966539" y="315572"/>
                </a:lnTo>
                <a:cubicBezTo>
                  <a:pt x="966539" y="315572"/>
                  <a:pt x="966539" y="315572"/>
                  <a:pt x="966539" y="304392"/>
                </a:cubicBezTo>
                <a:cubicBezTo>
                  <a:pt x="966539" y="304392"/>
                  <a:pt x="966539" y="304392"/>
                  <a:pt x="976056" y="304392"/>
                </a:cubicBezTo>
                <a:lnTo>
                  <a:pt x="976056" y="293212"/>
                </a:lnTo>
                <a:lnTo>
                  <a:pt x="985275" y="293212"/>
                </a:lnTo>
                <a:lnTo>
                  <a:pt x="985275" y="281671"/>
                </a:lnTo>
                <a:cubicBezTo>
                  <a:pt x="985275" y="281671"/>
                  <a:pt x="985275" y="281671"/>
                  <a:pt x="985275" y="280273"/>
                </a:cubicBezTo>
                <a:lnTo>
                  <a:pt x="985275" y="270490"/>
                </a:lnTo>
                <a:cubicBezTo>
                  <a:pt x="985275" y="270490"/>
                  <a:pt x="985275" y="270490"/>
                  <a:pt x="985275" y="269093"/>
                </a:cubicBezTo>
                <a:lnTo>
                  <a:pt x="985275" y="264027"/>
                </a:lnTo>
                <a:lnTo>
                  <a:pt x="985275" y="263503"/>
                </a:lnTo>
                <a:cubicBezTo>
                  <a:pt x="985275" y="262105"/>
                  <a:pt x="985275" y="259310"/>
                  <a:pt x="985275" y="259310"/>
                </a:cubicBezTo>
                <a:cubicBezTo>
                  <a:pt x="985275" y="259310"/>
                  <a:pt x="985275" y="259310"/>
                  <a:pt x="986428" y="259310"/>
                </a:cubicBezTo>
                <a:lnTo>
                  <a:pt x="991037" y="259310"/>
                </a:lnTo>
                <a:cubicBezTo>
                  <a:pt x="992190" y="259310"/>
                  <a:pt x="994495" y="259310"/>
                  <a:pt x="994495" y="259310"/>
                </a:cubicBezTo>
                <a:lnTo>
                  <a:pt x="994495" y="248130"/>
                </a:lnTo>
                <a:cubicBezTo>
                  <a:pt x="1003714" y="248130"/>
                  <a:pt x="994495" y="248130"/>
                  <a:pt x="994495" y="236589"/>
                </a:cubicBezTo>
                <a:cubicBezTo>
                  <a:pt x="999104" y="236589"/>
                  <a:pt x="999104" y="236589"/>
                  <a:pt x="997952" y="236589"/>
                </a:cubicBezTo>
                <a:lnTo>
                  <a:pt x="1001409" y="236589"/>
                </a:lnTo>
                <a:lnTo>
                  <a:pt x="1003714" y="236589"/>
                </a:lnTo>
                <a:cubicBezTo>
                  <a:pt x="1003714" y="236589"/>
                  <a:pt x="1003714" y="236589"/>
                  <a:pt x="1003714" y="235191"/>
                </a:cubicBezTo>
                <a:lnTo>
                  <a:pt x="1003714" y="226806"/>
                </a:lnTo>
                <a:cubicBezTo>
                  <a:pt x="1003714" y="225409"/>
                  <a:pt x="1003714" y="225409"/>
                  <a:pt x="1003714" y="225409"/>
                </a:cubicBezTo>
                <a:close/>
                <a:moveTo>
                  <a:pt x="706317" y="225409"/>
                </a:moveTo>
                <a:lnTo>
                  <a:pt x="715834" y="225409"/>
                </a:lnTo>
                <a:lnTo>
                  <a:pt x="715834" y="236589"/>
                </a:lnTo>
                <a:cubicBezTo>
                  <a:pt x="715834" y="236589"/>
                  <a:pt x="715834" y="225409"/>
                  <a:pt x="706317" y="225409"/>
                </a:cubicBezTo>
                <a:close/>
                <a:moveTo>
                  <a:pt x="241784" y="225409"/>
                </a:moveTo>
                <a:cubicBezTo>
                  <a:pt x="241784" y="236589"/>
                  <a:pt x="251003" y="236589"/>
                  <a:pt x="251003" y="236589"/>
                </a:cubicBezTo>
                <a:cubicBezTo>
                  <a:pt x="251003" y="248130"/>
                  <a:pt x="241784" y="248130"/>
                  <a:pt x="241784" y="248130"/>
                </a:cubicBezTo>
                <a:lnTo>
                  <a:pt x="251003" y="248130"/>
                </a:lnTo>
                <a:cubicBezTo>
                  <a:pt x="251003" y="248130"/>
                  <a:pt x="251003" y="248130"/>
                  <a:pt x="251003" y="236589"/>
                </a:cubicBezTo>
                <a:lnTo>
                  <a:pt x="251003" y="225409"/>
                </a:lnTo>
                <a:close/>
                <a:moveTo>
                  <a:pt x="1199103" y="214228"/>
                </a:moveTo>
                <a:cubicBezTo>
                  <a:pt x="1199103" y="214228"/>
                  <a:pt x="1199103" y="214228"/>
                  <a:pt x="1199103" y="225409"/>
                </a:cubicBezTo>
                <a:cubicBezTo>
                  <a:pt x="1199103" y="225409"/>
                  <a:pt x="1199103" y="225409"/>
                  <a:pt x="1208323" y="225409"/>
                </a:cubicBezTo>
                <a:lnTo>
                  <a:pt x="1208323" y="236589"/>
                </a:lnTo>
                <a:lnTo>
                  <a:pt x="1202561" y="236589"/>
                </a:lnTo>
                <a:cubicBezTo>
                  <a:pt x="1203713" y="236589"/>
                  <a:pt x="1203713" y="236589"/>
                  <a:pt x="1199103" y="236589"/>
                </a:cubicBezTo>
                <a:cubicBezTo>
                  <a:pt x="1199103" y="248130"/>
                  <a:pt x="1208323" y="248130"/>
                  <a:pt x="1208323" y="248130"/>
                </a:cubicBezTo>
                <a:cubicBezTo>
                  <a:pt x="1208323" y="242359"/>
                  <a:pt x="1208323" y="239474"/>
                  <a:pt x="1208323" y="239474"/>
                </a:cubicBezTo>
                <a:lnTo>
                  <a:pt x="1208323" y="236589"/>
                </a:lnTo>
                <a:lnTo>
                  <a:pt x="1217542" y="248130"/>
                </a:lnTo>
                <a:lnTo>
                  <a:pt x="1217542" y="236589"/>
                </a:lnTo>
                <a:lnTo>
                  <a:pt x="1217542" y="225409"/>
                </a:lnTo>
                <a:lnTo>
                  <a:pt x="1214085" y="225409"/>
                </a:lnTo>
                <a:lnTo>
                  <a:pt x="1211780" y="225409"/>
                </a:lnTo>
                <a:cubicBezTo>
                  <a:pt x="1210628" y="225409"/>
                  <a:pt x="1208323" y="225409"/>
                  <a:pt x="1208323" y="225409"/>
                </a:cubicBezTo>
                <a:lnTo>
                  <a:pt x="1208323" y="214228"/>
                </a:lnTo>
                <a:close/>
                <a:moveTo>
                  <a:pt x="1180367" y="214228"/>
                </a:moveTo>
                <a:cubicBezTo>
                  <a:pt x="1180367" y="214228"/>
                  <a:pt x="1180367" y="220517"/>
                  <a:pt x="1180367" y="218945"/>
                </a:cubicBezTo>
                <a:lnTo>
                  <a:pt x="1180367" y="225409"/>
                </a:lnTo>
                <a:lnTo>
                  <a:pt x="1189587" y="225409"/>
                </a:lnTo>
                <a:cubicBezTo>
                  <a:pt x="1189587" y="236589"/>
                  <a:pt x="1180367" y="236589"/>
                  <a:pt x="1189587" y="236589"/>
                </a:cubicBezTo>
                <a:lnTo>
                  <a:pt x="1189587" y="225409"/>
                </a:lnTo>
                <a:cubicBezTo>
                  <a:pt x="1189587" y="225409"/>
                  <a:pt x="1189587" y="214228"/>
                  <a:pt x="1180367" y="214228"/>
                </a:cubicBezTo>
                <a:close/>
                <a:moveTo>
                  <a:pt x="715834" y="214228"/>
                </a:moveTo>
                <a:lnTo>
                  <a:pt x="725053" y="225409"/>
                </a:lnTo>
                <a:cubicBezTo>
                  <a:pt x="725053" y="225409"/>
                  <a:pt x="725053" y="225409"/>
                  <a:pt x="715834" y="214228"/>
                </a:cubicBezTo>
                <a:close/>
                <a:moveTo>
                  <a:pt x="399701" y="214228"/>
                </a:moveTo>
                <a:cubicBezTo>
                  <a:pt x="399701" y="214228"/>
                  <a:pt x="399701" y="214228"/>
                  <a:pt x="399701" y="225409"/>
                </a:cubicBezTo>
                <a:lnTo>
                  <a:pt x="399701" y="226806"/>
                </a:lnTo>
                <a:lnTo>
                  <a:pt x="399701" y="236589"/>
                </a:lnTo>
                <a:lnTo>
                  <a:pt x="408921" y="225409"/>
                </a:lnTo>
                <a:lnTo>
                  <a:pt x="408921" y="214228"/>
                </a:lnTo>
                <a:cubicBezTo>
                  <a:pt x="408921" y="214228"/>
                  <a:pt x="408921" y="214228"/>
                  <a:pt x="399701" y="214228"/>
                </a:cubicBezTo>
                <a:close/>
                <a:moveTo>
                  <a:pt x="288178" y="214228"/>
                </a:moveTo>
                <a:cubicBezTo>
                  <a:pt x="278958" y="214228"/>
                  <a:pt x="288178" y="214228"/>
                  <a:pt x="288178" y="225409"/>
                </a:cubicBezTo>
                <a:cubicBezTo>
                  <a:pt x="288178" y="225409"/>
                  <a:pt x="288178" y="225409"/>
                  <a:pt x="288178" y="214228"/>
                </a:cubicBezTo>
                <a:close/>
                <a:moveTo>
                  <a:pt x="232564" y="214228"/>
                </a:moveTo>
                <a:lnTo>
                  <a:pt x="232564" y="225409"/>
                </a:lnTo>
                <a:cubicBezTo>
                  <a:pt x="232564" y="225409"/>
                  <a:pt x="232564" y="225409"/>
                  <a:pt x="223048" y="225409"/>
                </a:cubicBezTo>
                <a:cubicBezTo>
                  <a:pt x="223048" y="225409"/>
                  <a:pt x="223048" y="214228"/>
                  <a:pt x="232564" y="214228"/>
                </a:cubicBezTo>
                <a:close/>
                <a:moveTo>
                  <a:pt x="213828" y="214228"/>
                </a:moveTo>
                <a:cubicBezTo>
                  <a:pt x="213828" y="214228"/>
                  <a:pt x="213828" y="214228"/>
                  <a:pt x="223048" y="214228"/>
                </a:cubicBezTo>
                <a:cubicBezTo>
                  <a:pt x="223048" y="214228"/>
                  <a:pt x="223048" y="214228"/>
                  <a:pt x="223048" y="225409"/>
                </a:cubicBezTo>
                <a:lnTo>
                  <a:pt x="220743" y="225409"/>
                </a:lnTo>
                <a:cubicBezTo>
                  <a:pt x="220743" y="225409"/>
                  <a:pt x="218438" y="225409"/>
                  <a:pt x="213828" y="225409"/>
                </a:cubicBezTo>
                <a:close/>
                <a:moveTo>
                  <a:pt x="1148523" y="209512"/>
                </a:moveTo>
                <a:cubicBezTo>
                  <a:pt x="1147226" y="207940"/>
                  <a:pt x="1152412" y="214228"/>
                  <a:pt x="1152412" y="214228"/>
                </a:cubicBezTo>
                <a:cubicBezTo>
                  <a:pt x="1150107" y="211433"/>
                  <a:pt x="1148955" y="210036"/>
                  <a:pt x="1148523" y="209512"/>
                </a:cubicBezTo>
                <a:close/>
                <a:moveTo>
                  <a:pt x="1163081" y="205843"/>
                </a:moveTo>
                <a:cubicBezTo>
                  <a:pt x="1161929" y="205843"/>
                  <a:pt x="1161929" y="208638"/>
                  <a:pt x="1161929" y="214228"/>
                </a:cubicBezTo>
                <a:lnTo>
                  <a:pt x="1171148" y="214228"/>
                </a:lnTo>
                <a:cubicBezTo>
                  <a:pt x="1166539" y="208638"/>
                  <a:pt x="1164234" y="205843"/>
                  <a:pt x="1163081" y="205843"/>
                </a:cubicBezTo>
                <a:close/>
                <a:moveTo>
                  <a:pt x="873752" y="203048"/>
                </a:moveTo>
                <a:cubicBezTo>
                  <a:pt x="873752" y="203048"/>
                  <a:pt x="873752" y="214228"/>
                  <a:pt x="882971" y="214228"/>
                </a:cubicBezTo>
                <a:cubicBezTo>
                  <a:pt x="882971" y="214228"/>
                  <a:pt x="882971" y="214228"/>
                  <a:pt x="873752" y="214228"/>
                </a:cubicBezTo>
                <a:cubicBezTo>
                  <a:pt x="882971" y="214228"/>
                  <a:pt x="882971" y="225409"/>
                  <a:pt x="882971" y="214228"/>
                </a:cubicBezTo>
                <a:cubicBezTo>
                  <a:pt x="882971" y="225409"/>
                  <a:pt x="882971" y="225409"/>
                  <a:pt x="892190" y="225409"/>
                </a:cubicBezTo>
                <a:lnTo>
                  <a:pt x="882971" y="214228"/>
                </a:lnTo>
                <a:cubicBezTo>
                  <a:pt x="882971" y="214228"/>
                  <a:pt x="882971" y="214228"/>
                  <a:pt x="882971" y="203048"/>
                </a:cubicBezTo>
                <a:cubicBezTo>
                  <a:pt x="882971" y="203048"/>
                  <a:pt x="882971" y="203048"/>
                  <a:pt x="873752" y="203048"/>
                </a:cubicBezTo>
                <a:close/>
                <a:moveTo>
                  <a:pt x="232564" y="203048"/>
                </a:moveTo>
                <a:lnTo>
                  <a:pt x="241784" y="203048"/>
                </a:lnTo>
                <a:lnTo>
                  <a:pt x="251003" y="203048"/>
                </a:lnTo>
                <a:lnTo>
                  <a:pt x="241784" y="214228"/>
                </a:lnTo>
                <a:lnTo>
                  <a:pt x="232564" y="214228"/>
                </a:lnTo>
                <a:cubicBezTo>
                  <a:pt x="232564" y="214228"/>
                  <a:pt x="232564" y="214228"/>
                  <a:pt x="223048" y="214228"/>
                </a:cubicBezTo>
                <a:cubicBezTo>
                  <a:pt x="223048" y="214228"/>
                  <a:pt x="223048" y="214228"/>
                  <a:pt x="232564" y="203048"/>
                </a:cubicBezTo>
                <a:close/>
                <a:moveTo>
                  <a:pt x="1208323" y="191507"/>
                </a:moveTo>
                <a:lnTo>
                  <a:pt x="1217542" y="191507"/>
                </a:lnTo>
                <a:lnTo>
                  <a:pt x="1217542" y="203048"/>
                </a:lnTo>
                <a:cubicBezTo>
                  <a:pt x="1208323" y="203048"/>
                  <a:pt x="1208323" y="203048"/>
                  <a:pt x="1208323" y="191507"/>
                </a:cubicBezTo>
                <a:close/>
                <a:moveTo>
                  <a:pt x="1068844" y="191507"/>
                </a:moveTo>
                <a:lnTo>
                  <a:pt x="1078063" y="203048"/>
                </a:lnTo>
                <a:lnTo>
                  <a:pt x="1078063" y="191507"/>
                </a:lnTo>
                <a:cubicBezTo>
                  <a:pt x="1087580" y="203048"/>
                  <a:pt x="1087580" y="203048"/>
                  <a:pt x="1087580" y="191507"/>
                </a:cubicBezTo>
                <a:cubicBezTo>
                  <a:pt x="1082822" y="191507"/>
                  <a:pt x="1080442" y="191507"/>
                  <a:pt x="1080442" y="191507"/>
                </a:cubicBezTo>
                <a:lnTo>
                  <a:pt x="1078063" y="191507"/>
                </a:lnTo>
                <a:close/>
                <a:moveTo>
                  <a:pt x="762228" y="191507"/>
                </a:moveTo>
                <a:cubicBezTo>
                  <a:pt x="762228" y="191507"/>
                  <a:pt x="762228" y="191507"/>
                  <a:pt x="762228" y="192950"/>
                </a:cubicBezTo>
                <a:lnTo>
                  <a:pt x="762228" y="194392"/>
                </a:lnTo>
                <a:cubicBezTo>
                  <a:pt x="762228" y="194392"/>
                  <a:pt x="762228" y="197278"/>
                  <a:pt x="762228" y="203048"/>
                </a:cubicBezTo>
                <a:lnTo>
                  <a:pt x="753008" y="203048"/>
                </a:lnTo>
                <a:lnTo>
                  <a:pt x="743492" y="203048"/>
                </a:lnTo>
                <a:cubicBezTo>
                  <a:pt x="743492" y="203048"/>
                  <a:pt x="753008" y="214228"/>
                  <a:pt x="743492" y="214228"/>
                </a:cubicBezTo>
                <a:cubicBezTo>
                  <a:pt x="743492" y="214228"/>
                  <a:pt x="743492" y="214228"/>
                  <a:pt x="753008" y="214228"/>
                </a:cubicBezTo>
                <a:lnTo>
                  <a:pt x="753008" y="212831"/>
                </a:lnTo>
                <a:lnTo>
                  <a:pt x="753008" y="203048"/>
                </a:lnTo>
                <a:lnTo>
                  <a:pt x="762228" y="214228"/>
                </a:lnTo>
                <a:cubicBezTo>
                  <a:pt x="762228" y="214228"/>
                  <a:pt x="762228" y="214228"/>
                  <a:pt x="763380" y="214228"/>
                </a:cubicBezTo>
                <a:cubicBezTo>
                  <a:pt x="764533" y="214228"/>
                  <a:pt x="766838" y="214228"/>
                  <a:pt x="771447" y="214228"/>
                </a:cubicBezTo>
                <a:lnTo>
                  <a:pt x="762228" y="203048"/>
                </a:lnTo>
                <a:cubicBezTo>
                  <a:pt x="762228" y="203048"/>
                  <a:pt x="762228" y="203048"/>
                  <a:pt x="771447" y="203048"/>
                </a:cubicBezTo>
                <a:cubicBezTo>
                  <a:pt x="762228" y="203048"/>
                  <a:pt x="762228" y="191507"/>
                  <a:pt x="762228" y="191507"/>
                </a:cubicBezTo>
                <a:close/>
                <a:moveTo>
                  <a:pt x="725053" y="191507"/>
                </a:moveTo>
                <a:cubicBezTo>
                  <a:pt x="725053" y="203048"/>
                  <a:pt x="734272" y="203048"/>
                  <a:pt x="734272" y="203048"/>
                </a:cubicBezTo>
                <a:lnTo>
                  <a:pt x="725053" y="203048"/>
                </a:lnTo>
                <a:close/>
                <a:moveTo>
                  <a:pt x="725053" y="191507"/>
                </a:moveTo>
                <a:lnTo>
                  <a:pt x="734272" y="191507"/>
                </a:lnTo>
                <a:lnTo>
                  <a:pt x="734272" y="198179"/>
                </a:lnTo>
                <a:lnTo>
                  <a:pt x="734272" y="198720"/>
                </a:lnTo>
                <a:lnTo>
                  <a:pt x="734272" y="203048"/>
                </a:lnTo>
                <a:cubicBezTo>
                  <a:pt x="734272" y="191507"/>
                  <a:pt x="734272" y="191507"/>
                  <a:pt x="725053" y="191507"/>
                </a:cubicBezTo>
                <a:close/>
                <a:moveTo>
                  <a:pt x="771447" y="180327"/>
                </a:moveTo>
                <a:cubicBezTo>
                  <a:pt x="762228" y="180327"/>
                  <a:pt x="771447" y="191507"/>
                  <a:pt x="771447" y="191507"/>
                </a:cubicBezTo>
                <a:close/>
                <a:moveTo>
                  <a:pt x="390482" y="180327"/>
                </a:moveTo>
                <a:lnTo>
                  <a:pt x="390482" y="181724"/>
                </a:lnTo>
                <a:cubicBezTo>
                  <a:pt x="390482" y="183122"/>
                  <a:pt x="390482" y="185917"/>
                  <a:pt x="390482" y="191507"/>
                </a:cubicBezTo>
                <a:cubicBezTo>
                  <a:pt x="399701" y="180327"/>
                  <a:pt x="399701" y="180327"/>
                  <a:pt x="390482" y="180327"/>
                </a:cubicBezTo>
                <a:close/>
                <a:moveTo>
                  <a:pt x="344088" y="180327"/>
                </a:moveTo>
                <a:lnTo>
                  <a:pt x="344088" y="191507"/>
                </a:lnTo>
                <a:lnTo>
                  <a:pt x="353307" y="180327"/>
                </a:lnTo>
                <a:close/>
                <a:moveTo>
                  <a:pt x="297397" y="180327"/>
                </a:moveTo>
                <a:cubicBezTo>
                  <a:pt x="297397" y="180327"/>
                  <a:pt x="297397" y="180327"/>
                  <a:pt x="297397" y="191507"/>
                </a:cubicBezTo>
                <a:cubicBezTo>
                  <a:pt x="306914" y="180327"/>
                  <a:pt x="306914" y="180327"/>
                  <a:pt x="297397" y="180327"/>
                </a:cubicBezTo>
                <a:close/>
                <a:moveTo>
                  <a:pt x="1022450" y="169147"/>
                </a:moveTo>
                <a:cubicBezTo>
                  <a:pt x="1022450" y="180327"/>
                  <a:pt x="1022450" y="180327"/>
                  <a:pt x="1031669" y="180327"/>
                </a:cubicBezTo>
                <a:cubicBezTo>
                  <a:pt x="1031669" y="180327"/>
                  <a:pt x="1031669" y="180327"/>
                  <a:pt x="1022450" y="180327"/>
                </a:cubicBezTo>
                <a:cubicBezTo>
                  <a:pt x="1022450" y="191507"/>
                  <a:pt x="1022450" y="191507"/>
                  <a:pt x="1013231" y="191507"/>
                </a:cubicBezTo>
                <a:cubicBezTo>
                  <a:pt x="1013231" y="203048"/>
                  <a:pt x="1022450" y="203048"/>
                  <a:pt x="1022450" y="203048"/>
                </a:cubicBezTo>
                <a:cubicBezTo>
                  <a:pt x="1022450" y="203048"/>
                  <a:pt x="1022450" y="203048"/>
                  <a:pt x="1031669" y="203048"/>
                </a:cubicBezTo>
                <a:cubicBezTo>
                  <a:pt x="1022450" y="203048"/>
                  <a:pt x="1022450" y="203048"/>
                  <a:pt x="1022450" y="191507"/>
                </a:cubicBezTo>
                <a:cubicBezTo>
                  <a:pt x="1022450" y="191507"/>
                  <a:pt x="1022450" y="191507"/>
                  <a:pt x="1022450" y="190110"/>
                </a:cubicBezTo>
                <a:lnTo>
                  <a:pt x="1022450" y="181724"/>
                </a:lnTo>
                <a:cubicBezTo>
                  <a:pt x="1022450" y="180327"/>
                  <a:pt x="1022450" y="180327"/>
                  <a:pt x="1022450" y="180327"/>
                </a:cubicBezTo>
                <a:lnTo>
                  <a:pt x="1031669" y="191507"/>
                </a:lnTo>
                <a:cubicBezTo>
                  <a:pt x="1031669" y="191507"/>
                  <a:pt x="1031669" y="191507"/>
                  <a:pt x="1031669" y="190110"/>
                </a:cubicBezTo>
                <a:lnTo>
                  <a:pt x="1031669" y="187315"/>
                </a:lnTo>
                <a:lnTo>
                  <a:pt x="1031669" y="186790"/>
                </a:lnTo>
                <a:lnTo>
                  <a:pt x="1031669" y="180327"/>
                </a:lnTo>
                <a:cubicBezTo>
                  <a:pt x="1031669" y="180327"/>
                  <a:pt x="1031669" y="180327"/>
                  <a:pt x="1031669" y="169147"/>
                </a:cubicBezTo>
                <a:cubicBezTo>
                  <a:pt x="1031669" y="169147"/>
                  <a:pt x="1031669" y="169147"/>
                  <a:pt x="1022450" y="169147"/>
                </a:cubicBezTo>
                <a:close/>
                <a:moveTo>
                  <a:pt x="771447" y="169147"/>
                </a:moveTo>
                <a:cubicBezTo>
                  <a:pt x="771447" y="169147"/>
                  <a:pt x="771447" y="180327"/>
                  <a:pt x="780666" y="180327"/>
                </a:cubicBezTo>
                <a:cubicBezTo>
                  <a:pt x="780666" y="180327"/>
                  <a:pt x="780666" y="169147"/>
                  <a:pt x="771447" y="169147"/>
                </a:cubicBezTo>
                <a:close/>
                <a:moveTo>
                  <a:pt x="371746" y="169147"/>
                </a:moveTo>
                <a:cubicBezTo>
                  <a:pt x="371746" y="169147"/>
                  <a:pt x="371746" y="169147"/>
                  <a:pt x="371746" y="170544"/>
                </a:cubicBezTo>
                <a:lnTo>
                  <a:pt x="371746" y="173339"/>
                </a:lnTo>
                <a:lnTo>
                  <a:pt x="371746" y="173863"/>
                </a:lnTo>
                <a:lnTo>
                  <a:pt x="371746" y="180327"/>
                </a:lnTo>
                <a:cubicBezTo>
                  <a:pt x="371746" y="180327"/>
                  <a:pt x="371746" y="180327"/>
                  <a:pt x="381263" y="180327"/>
                </a:cubicBezTo>
                <a:cubicBezTo>
                  <a:pt x="381263" y="169147"/>
                  <a:pt x="381263" y="169147"/>
                  <a:pt x="371746" y="169147"/>
                </a:cubicBezTo>
                <a:close/>
                <a:moveTo>
                  <a:pt x="1003714" y="157966"/>
                </a:moveTo>
                <a:lnTo>
                  <a:pt x="1003714" y="169147"/>
                </a:lnTo>
                <a:cubicBezTo>
                  <a:pt x="1013231" y="169147"/>
                  <a:pt x="1003714" y="157966"/>
                  <a:pt x="1003714" y="157966"/>
                </a:cubicBezTo>
                <a:close/>
                <a:moveTo>
                  <a:pt x="808622" y="157966"/>
                </a:moveTo>
                <a:lnTo>
                  <a:pt x="808622" y="169147"/>
                </a:lnTo>
                <a:cubicBezTo>
                  <a:pt x="808622" y="169147"/>
                  <a:pt x="808622" y="169147"/>
                  <a:pt x="809774" y="169147"/>
                </a:cubicBezTo>
                <a:lnTo>
                  <a:pt x="812079" y="169147"/>
                </a:lnTo>
                <a:lnTo>
                  <a:pt x="817841" y="169147"/>
                </a:lnTo>
                <a:close/>
                <a:moveTo>
                  <a:pt x="455612" y="157966"/>
                </a:moveTo>
                <a:lnTo>
                  <a:pt x="455612" y="169147"/>
                </a:lnTo>
                <a:lnTo>
                  <a:pt x="461374" y="169147"/>
                </a:lnTo>
                <a:lnTo>
                  <a:pt x="464831" y="169147"/>
                </a:lnTo>
                <a:cubicBezTo>
                  <a:pt x="455612" y="157966"/>
                  <a:pt x="455612" y="169147"/>
                  <a:pt x="464831" y="157966"/>
                </a:cubicBezTo>
                <a:cubicBezTo>
                  <a:pt x="464831" y="157966"/>
                  <a:pt x="464831" y="157966"/>
                  <a:pt x="455612" y="157966"/>
                </a:cubicBezTo>
                <a:close/>
                <a:moveTo>
                  <a:pt x="1031669" y="146426"/>
                </a:moveTo>
                <a:lnTo>
                  <a:pt x="1031669" y="157966"/>
                </a:lnTo>
                <a:cubicBezTo>
                  <a:pt x="1031669" y="157966"/>
                  <a:pt x="1031669" y="157966"/>
                  <a:pt x="1040888" y="157966"/>
                </a:cubicBezTo>
                <a:cubicBezTo>
                  <a:pt x="1040888" y="157966"/>
                  <a:pt x="1031669" y="157966"/>
                  <a:pt x="1031669" y="146426"/>
                </a:cubicBezTo>
                <a:close/>
                <a:moveTo>
                  <a:pt x="1013231" y="146426"/>
                </a:moveTo>
                <a:cubicBezTo>
                  <a:pt x="1003714" y="146426"/>
                  <a:pt x="1013231" y="146426"/>
                  <a:pt x="1013231" y="157966"/>
                </a:cubicBezTo>
                <a:close/>
                <a:moveTo>
                  <a:pt x="817841" y="146426"/>
                </a:moveTo>
                <a:cubicBezTo>
                  <a:pt x="817841" y="146426"/>
                  <a:pt x="817841" y="146426"/>
                  <a:pt x="827358" y="157966"/>
                </a:cubicBezTo>
                <a:cubicBezTo>
                  <a:pt x="827358" y="157966"/>
                  <a:pt x="827358" y="157966"/>
                  <a:pt x="827358" y="146426"/>
                </a:cubicBezTo>
                <a:cubicBezTo>
                  <a:pt x="827358" y="157966"/>
                  <a:pt x="817841" y="146426"/>
                  <a:pt x="817841" y="146426"/>
                </a:cubicBezTo>
                <a:close/>
                <a:moveTo>
                  <a:pt x="780666" y="146426"/>
                </a:moveTo>
                <a:cubicBezTo>
                  <a:pt x="780666" y="146426"/>
                  <a:pt x="780666" y="146426"/>
                  <a:pt x="780666" y="157966"/>
                </a:cubicBezTo>
                <a:lnTo>
                  <a:pt x="790183" y="169147"/>
                </a:lnTo>
                <a:lnTo>
                  <a:pt x="790183" y="157966"/>
                </a:lnTo>
                <a:close/>
                <a:moveTo>
                  <a:pt x="790183" y="135245"/>
                </a:moveTo>
                <a:lnTo>
                  <a:pt x="790183" y="136643"/>
                </a:lnTo>
                <a:lnTo>
                  <a:pt x="790183" y="146426"/>
                </a:lnTo>
                <a:cubicBezTo>
                  <a:pt x="799402" y="146426"/>
                  <a:pt x="799402" y="146426"/>
                  <a:pt x="799402" y="146426"/>
                </a:cubicBezTo>
                <a:cubicBezTo>
                  <a:pt x="799402" y="135245"/>
                  <a:pt x="790183" y="135245"/>
                  <a:pt x="790183" y="135245"/>
                </a:cubicBezTo>
                <a:close/>
                <a:moveTo>
                  <a:pt x="753008" y="135245"/>
                </a:moveTo>
                <a:cubicBezTo>
                  <a:pt x="753008" y="135245"/>
                  <a:pt x="753008" y="135245"/>
                  <a:pt x="753008" y="136643"/>
                </a:cubicBezTo>
                <a:lnTo>
                  <a:pt x="753008" y="141709"/>
                </a:lnTo>
                <a:cubicBezTo>
                  <a:pt x="753008" y="141185"/>
                  <a:pt x="753008" y="141534"/>
                  <a:pt x="753008" y="142233"/>
                </a:cubicBezTo>
                <a:lnTo>
                  <a:pt x="753008" y="145028"/>
                </a:lnTo>
                <a:lnTo>
                  <a:pt x="753008" y="146426"/>
                </a:lnTo>
                <a:cubicBezTo>
                  <a:pt x="753008" y="146426"/>
                  <a:pt x="753008" y="146426"/>
                  <a:pt x="743492" y="146426"/>
                </a:cubicBezTo>
                <a:cubicBezTo>
                  <a:pt x="743492" y="146426"/>
                  <a:pt x="743492" y="146426"/>
                  <a:pt x="753008" y="135245"/>
                </a:cubicBezTo>
                <a:close/>
                <a:moveTo>
                  <a:pt x="455612" y="135245"/>
                </a:moveTo>
                <a:cubicBezTo>
                  <a:pt x="446095" y="146426"/>
                  <a:pt x="455612" y="146426"/>
                  <a:pt x="455612" y="146426"/>
                </a:cubicBezTo>
                <a:lnTo>
                  <a:pt x="464831" y="135245"/>
                </a:lnTo>
                <a:close/>
                <a:moveTo>
                  <a:pt x="381263" y="135245"/>
                </a:moveTo>
                <a:lnTo>
                  <a:pt x="381263" y="146426"/>
                </a:lnTo>
                <a:cubicBezTo>
                  <a:pt x="381263" y="146426"/>
                  <a:pt x="381263" y="146426"/>
                  <a:pt x="390482" y="135245"/>
                </a:cubicBezTo>
                <a:cubicBezTo>
                  <a:pt x="381263" y="135245"/>
                  <a:pt x="390482" y="135245"/>
                  <a:pt x="381263" y="135245"/>
                </a:cubicBezTo>
                <a:close/>
                <a:moveTo>
                  <a:pt x="1068844" y="124065"/>
                </a:moveTo>
                <a:lnTo>
                  <a:pt x="1078063" y="124065"/>
                </a:lnTo>
                <a:lnTo>
                  <a:pt x="1078063" y="135245"/>
                </a:lnTo>
                <a:cubicBezTo>
                  <a:pt x="1068844" y="135245"/>
                  <a:pt x="1078063" y="135245"/>
                  <a:pt x="1068844" y="135245"/>
                </a:cubicBezTo>
                <a:close/>
                <a:moveTo>
                  <a:pt x="1040888" y="124065"/>
                </a:moveTo>
                <a:cubicBezTo>
                  <a:pt x="1040888" y="124065"/>
                  <a:pt x="1040888" y="124065"/>
                  <a:pt x="1042078" y="124065"/>
                </a:cubicBezTo>
                <a:lnTo>
                  <a:pt x="1049216" y="124065"/>
                </a:lnTo>
                <a:cubicBezTo>
                  <a:pt x="1050405" y="124065"/>
                  <a:pt x="1050405" y="124065"/>
                  <a:pt x="1050405" y="124065"/>
                </a:cubicBezTo>
                <a:lnTo>
                  <a:pt x="1050405" y="135245"/>
                </a:lnTo>
                <a:cubicBezTo>
                  <a:pt x="1040888" y="135245"/>
                  <a:pt x="1040888" y="135245"/>
                  <a:pt x="1040888" y="124065"/>
                </a:cubicBezTo>
                <a:close/>
                <a:moveTo>
                  <a:pt x="799402" y="124065"/>
                </a:moveTo>
                <a:cubicBezTo>
                  <a:pt x="799402" y="124065"/>
                  <a:pt x="799402" y="135245"/>
                  <a:pt x="808622" y="135245"/>
                </a:cubicBezTo>
                <a:close/>
                <a:moveTo>
                  <a:pt x="753008" y="124065"/>
                </a:moveTo>
                <a:cubicBezTo>
                  <a:pt x="762228" y="135245"/>
                  <a:pt x="753008" y="135245"/>
                  <a:pt x="762228" y="135245"/>
                </a:cubicBezTo>
                <a:cubicBezTo>
                  <a:pt x="757618" y="135245"/>
                  <a:pt x="755313" y="135245"/>
                  <a:pt x="755313" y="135245"/>
                </a:cubicBezTo>
                <a:lnTo>
                  <a:pt x="753008" y="135245"/>
                </a:lnTo>
                <a:close/>
                <a:moveTo>
                  <a:pt x="808622" y="112885"/>
                </a:moveTo>
                <a:lnTo>
                  <a:pt x="808622" y="124065"/>
                </a:lnTo>
                <a:cubicBezTo>
                  <a:pt x="808622" y="124065"/>
                  <a:pt x="808622" y="124065"/>
                  <a:pt x="817841" y="124065"/>
                </a:cubicBezTo>
                <a:cubicBezTo>
                  <a:pt x="817841" y="112885"/>
                  <a:pt x="817841" y="112885"/>
                  <a:pt x="808622" y="112885"/>
                </a:cubicBezTo>
                <a:close/>
                <a:moveTo>
                  <a:pt x="436876" y="112885"/>
                </a:moveTo>
                <a:cubicBezTo>
                  <a:pt x="436876" y="124065"/>
                  <a:pt x="436876" y="124065"/>
                  <a:pt x="446095" y="124065"/>
                </a:cubicBezTo>
                <a:lnTo>
                  <a:pt x="436876" y="124065"/>
                </a:lnTo>
                <a:cubicBezTo>
                  <a:pt x="436876" y="124065"/>
                  <a:pt x="427657" y="124065"/>
                  <a:pt x="436876" y="112885"/>
                </a:cubicBezTo>
                <a:close/>
                <a:moveTo>
                  <a:pt x="776777" y="96627"/>
                </a:moveTo>
                <a:cubicBezTo>
                  <a:pt x="775481" y="95055"/>
                  <a:pt x="780666" y="101344"/>
                  <a:pt x="780666" y="101344"/>
                </a:cubicBezTo>
                <a:cubicBezTo>
                  <a:pt x="778362" y="98549"/>
                  <a:pt x="777209" y="97151"/>
                  <a:pt x="776777" y="96627"/>
                </a:cubicBezTo>
                <a:close/>
                <a:moveTo>
                  <a:pt x="1050405" y="90164"/>
                </a:moveTo>
                <a:lnTo>
                  <a:pt x="1050405" y="101344"/>
                </a:lnTo>
                <a:lnTo>
                  <a:pt x="1040888" y="101344"/>
                </a:lnTo>
                <a:cubicBezTo>
                  <a:pt x="1040888" y="101344"/>
                  <a:pt x="1040888" y="101344"/>
                  <a:pt x="1050405" y="90164"/>
                </a:cubicBezTo>
                <a:close/>
                <a:moveTo>
                  <a:pt x="455612" y="78983"/>
                </a:moveTo>
                <a:cubicBezTo>
                  <a:pt x="455612" y="78983"/>
                  <a:pt x="457917" y="78983"/>
                  <a:pt x="459069" y="78983"/>
                </a:cubicBezTo>
                <a:lnTo>
                  <a:pt x="460222" y="78983"/>
                </a:lnTo>
                <a:cubicBezTo>
                  <a:pt x="460222" y="78983"/>
                  <a:pt x="460222" y="78983"/>
                  <a:pt x="464831" y="78983"/>
                </a:cubicBezTo>
                <a:cubicBezTo>
                  <a:pt x="464831" y="78983"/>
                  <a:pt x="455612" y="90164"/>
                  <a:pt x="464831" y="90164"/>
                </a:cubicBezTo>
                <a:cubicBezTo>
                  <a:pt x="464831" y="90164"/>
                  <a:pt x="455612" y="90164"/>
                  <a:pt x="455612" y="78983"/>
                </a:cubicBezTo>
                <a:close/>
                <a:moveTo>
                  <a:pt x="436876" y="78983"/>
                </a:moveTo>
                <a:lnTo>
                  <a:pt x="446095" y="78983"/>
                </a:lnTo>
                <a:cubicBezTo>
                  <a:pt x="436876" y="78983"/>
                  <a:pt x="446095" y="90164"/>
                  <a:pt x="446095" y="78983"/>
                </a:cubicBezTo>
                <a:lnTo>
                  <a:pt x="446095" y="90164"/>
                </a:lnTo>
                <a:lnTo>
                  <a:pt x="436876" y="90164"/>
                </a:lnTo>
                <a:close/>
                <a:moveTo>
                  <a:pt x="408921" y="78983"/>
                </a:moveTo>
                <a:cubicBezTo>
                  <a:pt x="408921" y="78983"/>
                  <a:pt x="408921" y="90164"/>
                  <a:pt x="418437" y="78983"/>
                </a:cubicBezTo>
                <a:cubicBezTo>
                  <a:pt x="418437" y="78983"/>
                  <a:pt x="418437" y="78983"/>
                  <a:pt x="418437" y="90164"/>
                </a:cubicBezTo>
                <a:cubicBezTo>
                  <a:pt x="418437" y="90164"/>
                  <a:pt x="418437" y="90164"/>
                  <a:pt x="417248" y="90164"/>
                </a:cubicBezTo>
                <a:lnTo>
                  <a:pt x="414869" y="90164"/>
                </a:lnTo>
                <a:lnTo>
                  <a:pt x="408921" y="90164"/>
                </a:lnTo>
                <a:cubicBezTo>
                  <a:pt x="408921" y="90164"/>
                  <a:pt x="408921" y="90164"/>
                  <a:pt x="408921" y="78983"/>
                </a:cubicBezTo>
                <a:close/>
                <a:moveTo>
                  <a:pt x="794217" y="74115"/>
                </a:moveTo>
                <a:cubicBezTo>
                  <a:pt x="795369" y="74656"/>
                  <a:pt x="797098" y="76098"/>
                  <a:pt x="799402" y="78983"/>
                </a:cubicBezTo>
                <a:cubicBezTo>
                  <a:pt x="792488" y="78983"/>
                  <a:pt x="790759" y="72492"/>
                  <a:pt x="794217" y="74115"/>
                </a:cubicBezTo>
                <a:close/>
                <a:moveTo>
                  <a:pt x="418437" y="67442"/>
                </a:moveTo>
                <a:lnTo>
                  <a:pt x="427657" y="67442"/>
                </a:lnTo>
                <a:lnTo>
                  <a:pt x="427657" y="78983"/>
                </a:lnTo>
                <a:lnTo>
                  <a:pt x="426504" y="78983"/>
                </a:lnTo>
                <a:lnTo>
                  <a:pt x="420742" y="78983"/>
                </a:lnTo>
                <a:lnTo>
                  <a:pt x="418437" y="78983"/>
                </a:lnTo>
                <a:cubicBezTo>
                  <a:pt x="418437" y="78983"/>
                  <a:pt x="418437" y="78983"/>
                  <a:pt x="418437" y="67442"/>
                </a:cubicBezTo>
                <a:close/>
                <a:moveTo>
                  <a:pt x="804732" y="62726"/>
                </a:moveTo>
                <a:cubicBezTo>
                  <a:pt x="805164" y="63250"/>
                  <a:pt x="806317" y="64647"/>
                  <a:pt x="808622" y="67442"/>
                </a:cubicBezTo>
                <a:cubicBezTo>
                  <a:pt x="808622" y="67442"/>
                  <a:pt x="803436" y="61154"/>
                  <a:pt x="804732" y="62726"/>
                </a:cubicBezTo>
                <a:close/>
                <a:moveTo>
                  <a:pt x="845796" y="45082"/>
                </a:moveTo>
                <a:cubicBezTo>
                  <a:pt x="845796" y="45082"/>
                  <a:pt x="855016" y="56262"/>
                  <a:pt x="855016" y="45082"/>
                </a:cubicBezTo>
                <a:cubicBezTo>
                  <a:pt x="855016" y="45082"/>
                  <a:pt x="855016" y="45082"/>
                  <a:pt x="855016" y="56262"/>
                </a:cubicBezTo>
                <a:cubicBezTo>
                  <a:pt x="855016" y="45082"/>
                  <a:pt x="864532" y="56262"/>
                  <a:pt x="855016" y="45082"/>
                </a:cubicBezTo>
                <a:close/>
                <a:moveTo>
                  <a:pt x="817841" y="22721"/>
                </a:moveTo>
                <a:cubicBezTo>
                  <a:pt x="817841" y="22721"/>
                  <a:pt x="817841" y="22721"/>
                  <a:pt x="819031" y="22721"/>
                </a:cubicBezTo>
                <a:lnTo>
                  <a:pt x="824979" y="22721"/>
                </a:lnTo>
                <a:lnTo>
                  <a:pt x="827358" y="22721"/>
                </a:lnTo>
                <a:lnTo>
                  <a:pt x="827358" y="33902"/>
                </a:lnTo>
                <a:cubicBezTo>
                  <a:pt x="827358" y="33902"/>
                  <a:pt x="827358" y="33902"/>
                  <a:pt x="817841" y="22721"/>
                </a:cubicBezTo>
                <a:close/>
                <a:moveTo>
                  <a:pt x="836577" y="11180"/>
                </a:moveTo>
                <a:lnTo>
                  <a:pt x="845796" y="11180"/>
                </a:lnTo>
                <a:cubicBezTo>
                  <a:pt x="836577" y="22721"/>
                  <a:pt x="836577" y="11180"/>
                  <a:pt x="836577" y="11180"/>
                </a:cubicBezTo>
                <a:close/>
                <a:moveTo>
                  <a:pt x="817841" y="11180"/>
                </a:moveTo>
                <a:lnTo>
                  <a:pt x="827358" y="11180"/>
                </a:lnTo>
                <a:cubicBezTo>
                  <a:pt x="827358" y="11180"/>
                  <a:pt x="827358" y="11180"/>
                  <a:pt x="828510" y="11180"/>
                </a:cubicBezTo>
                <a:lnTo>
                  <a:pt x="830815" y="11180"/>
                </a:lnTo>
                <a:lnTo>
                  <a:pt x="836577" y="11180"/>
                </a:lnTo>
                <a:lnTo>
                  <a:pt x="836577" y="12623"/>
                </a:lnTo>
                <a:lnTo>
                  <a:pt x="836577" y="21279"/>
                </a:lnTo>
                <a:lnTo>
                  <a:pt x="836577" y="22721"/>
                </a:lnTo>
                <a:lnTo>
                  <a:pt x="836577" y="33902"/>
                </a:lnTo>
                <a:lnTo>
                  <a:pt x="827358" y="22721"/>
                </a:lnTo>
                <a:cubicBezTo>
                  <a:pt x="817841" y="22721"/>
                  <a:pt x="827358" y="22721"/>
                  <a:pt x="817841" y="11180"/>
                </a:cubicBezTo>
                <a:close/>
                <a:moveTo>
                  <a:pt x="873752" y="0"/>
                </a:moveTo>
                <a:cubicBezTo>
                  <a:pt x="882971" y="0"/>
                  <a:pt x="882971" y="11180"/>
                  <a:pt x="882971" y="11180"/>
                </a:cubicBezTo>
                <a:lnTo>
                  <a:pt x="892190" y="11180"/>
                </a:lnTo>
                <a:cubicBezTo>
                  <a:pt x="896949" y="11180"/>
                  <a:pt x="899328" y="11180"/>
                  <a:pt x="900517" y="11180"/>
                </a:cubicBezTo>
                <a:lnTo>
                  <a:pt x="901707" y="11180"/>
                </a:lnTo>
                <a:lnTo>
                  <a:pt x="901707" y="22721"/>
                </a:lnTo>
                <a:lnTo>
                  <a:pt x="901707" y="33902"/>
                </a:lnTo>
                <a:cubicBezTo>
                  <a:pt x="901707" y="33902"/>
                  <a:pt x="892190" y="22721"/>
                  <a:pt x="892190" y="33902"/>
                </a:cubicBezTo>
                <a:lnTo>
                  <a:pt x="901707" y="33902"/>
                </a:lnTo>
                <a:cubicBezTo>
                  <a:pt x="901707" y="33902"/>
                  <a:pt x="892190" y="33902"/>
                  <a:pt x="901707" y="45082"/>
                </a:cubicBezTo>
                <a:cubicBezTo>
                  <a:pt x="892190" y="33902"/>
                  <a:pt x="901707" y="45082"/>
                  <a:pt x="892190" y="45082"/>
                </a:cubicBezTo>
                <a:cubicBezTo>
                  <a:pt x="892190" y="45082"/>
                  <a:pt x="892190" y="45082"/>
                  <a:pt x="893380" y="45082"/>
                </a:cubicBezTo>
                <a:lnTo>
                  <a:pt x="900517" y="45082"/>
                </a:lnTo>
                <a:cubicBezTo>
                  <a:pt x="901707" y="45082"/>
                  <a:pt x="901707" y="45082"/>
                  <a:pt x="901707" y="45082"/>
                </a:cubicBezTo>
                <a:cubicBezTo>
                  <a:pt x="901707" y="45082"/>
                  <a:pt x="901707" y="45082"/>
                  <a:pt x="901707" y="33902"/>
                </a:cubicBezTo>
                <a:cubicBezTo>
                  <a:pt x="910926" y="33902"/>
                  <a:pt x="910926" y="33902"/>
                  <a:pt x="910926" y="33902"/>
                </a:cubicBezTo>
                <a:lnTo>
                  <a:pt x="910926" y="22721"/>
                </a:lnTo>
                <a:cubicBezTo>
                  <a:pt x="910926" y="33902"/>
                  <a:pt x="920145" y="33902"/>
                  <a:pt x="920145" y="33902"/>
                </a:cubicBezTo>
                <a:lnTo>
                  <a:pt x="929365" y="33902"/>
                </a:lnTo>
                <a:cubicBezTo>
                  <a:pt x="929365" y="33902"/>
                  <a:pt x="929365" y="33902"/>
                  <a:pt x="929365" y="45082"/>
                </a:cubicBezTo>
                <a:cubicBezTo>
                  <a:pt x="929365" y="45082"/>
                  <a:pt x="929365" y="45082"/>
                  <a:pt x="938881" y="45082"/>
                </a:cubicBezTo>
                <a:lnTo>
                  <a:pt x="938881" y="33902"/>
                </a:lnTo>
                <a:lnTo>
                  <a:pt x="948101" y="33902"/>
                </a:lnTo>
                <a:cubicBezTo>
                  <a:pt x="948101" y="33902"/>
                  <a:pt x="948101" y="33902"/>
                  <a:pt x="948101" y="45082"/>
                </a:cubicBezTo>
                <a:lnTo>
                  <a:pt x="948101" y="56262"/>
                </a:lnTo>
                <a:lnTo>
                  <a:pt x="948101" y="57660"/>
                </a:lnTo>
                <a:lnTo>
                  <a:pt x="948101" y="67442"/>
                </a:lnTo>
                <a:cubicBezTo>
                  <a:pt x="948101" y="67442"/>
                  <a:pt x="948101" y="67442"/>
                  <a:pt x="949253" y="67442"/>
                </a:cubicBezTo>
                <a:lnTo>
                  <a:pt x="956168" y="67442"/>
                </a:lnTo>
                <a:lnTo>
                  <a:pt x="957320" y="67442"/>
                </a:lnTo>
                <a:cubicBezTo>
                  <a:pt x="957320" y="67442"/>
                  <a:pt x="957320" y="67442"/>
                  <a:pt x="958473" y="67442"/>
                </a:cubicBezTo>
                <a:lnTo>
                  <a:pt x="965387" y="67442"/>
                </a:lnTo>
                <a:lnTo>
                  <a:pt x="966539" y="67442"/>
                </a:lnTo>
                <a:lnTo>
                  <a:pt x="966539" y="56262"/>
                </a:lnTo>
                <a:cubicBezTo>
                  <a:pt x="966539" y="56262"/>
                  <a:pt x="966539" y="56262"/>
                  <a:pt x="976056" y="56262"/>
                </a:cubicBezTo>
                <a:lnTo>
                  <a:pt x="976056" y="67442"/>
                </a:lnTo>
                <a:lnTo>
                  <a:pt x="978361" y="67442"/>
                </a:lnTo>
                <a:cubicBezTo>
                  <a:pt x="978361" y="67442"/>
                  <a:pt x="980666" y="67442"/>
                  <a:pt x="985275" y="67442"/>
                </a:cubicBezTo>
                <a:lnTo>
                  <a:pt x="985275" y="78983"/>
                </a:lnTo>
                <a:cubicBezTo>
                  <a:pt x="985275" y="78983"/>
                  <a:pt x="985275" y="78983"/>
                  <a:pt x="994495" y="78983"/>
                </a:cubicBezTo>
                <a:cubicBezTo>
                  <a:pt x="994495" y="78983"/>
                  <a:pt x="994495" y="78983"/>
                  <a:pt x="1003714" y="90164"/>
                </a:cubicBezTo>
                <a:cubicBezTo>
                  <a:pt x="1003714" y="90164"/>
                  <a:pt x="1003714" y="90164"/>
                  <a:pt x="1003714" y="101344"/>
                </a:cubicBezTo>
                <a:lnTo>
                  <a:pt x="1009662" y="101344"/>
                </a:lnTo>
                <a:cubicBezTo>
                  <a:pt x="1008472" y="101344"/>
                  <a:pt x="1008472" y="101344"/>
                  <a:pt x="1013231" y="101344"/>
                </a:cubicBezTo>
                <a:lnTo>
                  <a:pt x="1013231" y="90164"/>
                </a:lnTo>
                <a:cubicBezTo>
                  <a:pt x="1017840" y="90164"/>
                  <a:pt x="1017840" y="90164"/>
                  <a:pt x="1016688" y="90164"/>
                </a:cubicBezTo>
                <a:lnTo>
                  <a:pt x="1022450" y="90164"/>
                </a:lnTo>
                <a:lnTo>
                  <a:pt x="1022450" y="101344"/>
                </a:lnTo>
                <a:lnTo>
                  <a:pt x="1031669" y="112885"/>
                </a:lnTo>
                <a:lnTo>
                  <a:pt x="1030517" y="112885"/>
                </a:lnTo>
                <a:cubicBezTo>
                  <a:pt x="1029364" y="112885"/>
                  <a:pt x="1027059" y="112885"/>
                  <a:pt x="1022450" y="112885"/>
                </a:cubicBezTo>
                <a:lnTo>
                  <a:pt x="1022450" y="124065"/>
                </a:lnTo>
                <a:cubicBezTo>
                  <a:pt x="1022450" y="124065"/>
                  <a:pt x="1022450" y="124065"/>
                  <a:pt x="1023602" y="124065"/>
                </a:cubicBezTo>
                <a:lnTo>
                  <a:pt x="1025907" y="124065"/>
                </a:lnTo>
                <a:lnTo>
                  <a:pt x="1031669" y="124065"/>
                </a:lnTo>
                <a:cubicBezTo>
                  <a:pt x="1031669" y="124065"/>
                  <a:pt x="1031669" y="124065"/>
                  <a:pt x="1031669" y="112885"/>
                </a:cubicBezTo>
                <a:cubicBezTo>
                  <a:pt x="1031669" y="112885"/>
                  <a:pt x="1031669" y="112885"/>
                  <a:pt x="1032822" y="112885"/>
                </a:cubicBezTo>
                <a:lnTo>
                  <a:pt x="1035126" y="112885"/>
                </a:lnTo>
                <a:lnTo>
                  <a:pt x="1040888" y="112885"/>
                </a:lnTo>
                <a:cubicBezTo>
                  <a:pt x="1040888" y="124065"/>
                  <a:pt x="1040888" y="112885"/>
                  <a:pt x="1040888" y="124065"/>
                </a:cubicBezTo>
                <a:cubicBezTo>
                  <a:pt x="1040888" y="124065"/>
                  <a:pt x="1040888" y="124065"/>
                  <a:pt x="1040888" y="135245"/>
                </a:cubicBezTo>
                <a:cubicBezTo>
                  <a:pt x="1040888" y="135245"/>
                  <a:pt x="1040888" y="135245"/>
                  <a:pt x="1040888" y="146426"/>
                </a:cubicBezTo>
                <a:cubicBezTo>
                  <a:pt x="1040888" y="157966"/>
                  <a:pt x="1050405" y="157966"/>
                  <a:pt x="1050405" y="157966"/>
                </a:cubicBezTo>
                <a:lnTo>
                  <a:pt x="1050405" y="146426"/>
                </a:lnTo>
                <a:cubicBezTo>
                  <a:pt x="1059624" y="146426"/>
                  <a:pt x="1050405" y="135245"/>
                  <a:pt x="1050405" y="146426"/>
                </a:cubicBezTo>
                <a:lnTo>
                  <a:pt x="1050405" y="135245"/>
                </a:lnTo>
                <a:lnTo>
                  <a:pt x="1059624" y="135245"/>
                </a:lnTo>
                <a:lnTo>
                  <a:pt x="1068844" y="135245"/>
                </a:lnTo>
                <a:lnTo>
                  <a:pt x="1068844" y="146426"/>
                </a:lnTo>
                <a:cubicBezTo>
                  <a:pt x="1068844" y="146426"/>
                  <a:pt x="1068844" y="146426"/>
                  <a:pt x="1069996" y="146426"/>
                </a:cubicBezTo>
                <a:lnTo>
                  <a:pt x="1078063" y="146426"/>
                </a:lnTo>
                <a:cubicBezTo>
                  <a:pt x="1078063" y="146426"/>
                  <a:pt x="1078063" y="146426"/>
                  <a:pt x="1079253" y="146426"/>
                </a:cubicBezTo>
                <a:lnTo>
                  <a:pt x="1080442" y="146426"/>
                </a:lnTo>
                <a:lnTo>
                  <a:pt x="1087580" y="146426"/>
                </a:lnTo>
                <a:cubicBezTo>
                  <a:pt x="1087580" y="146426"/>
                  <a:pt x="1087580" y="146426"/>
                  <a:pt x="1087580" y="157966"/>
                </a:cubicBezTo>
                <a:lnTo>
                  <a:pt x="1087580" y="169147"/>
                </a:lnTo>
                <a:cubicBezTo>
                  <a:pt x="1087580" y="169147"/>
                  <a:pt x="1078063" y="169147"/>
                  <a:pt x="1078063" y="180327"/>
                </a:cubicBezTo>
                <a:cubicBezTo>
                  <a:pt x="1078063" y="180327"/>
                  <a:pt x="1078063" y="180327"/>
                  <a:pt x="1087580" y="180327"/>
                </a:cubicBezTo>
                <a:cubicBezTo>
                  <a:pt x="1087580" y="180327"/>
                  <a:pt x="1087580" y="180327"/>
                  <a:pt x="1088732" y="180327"/>
                </a:cubicBezTo>
                <a:lnTo>
                  <a:pt x="1093342" y="180327"/>
                </a:lnTo>
                <a:lnTo>
                  <a:pt x="1095647" y="180327"/>
                </a:lnTo>
                <a:cubicBezTo>
                  <a:pt x="1096799" y="180327"/>
                  <a:pt x="1096799" y="180327"/>
                  <a:pt x="1096799" y="180327"/>
                </a:cubicBezTo>
                <a:lnTo>
                  <a:pt x="1106018" y="180327"/>
                </a:lnTo>
                <a:lnTo>
                  <a:pt x="1096799" y="169147"/>
                </a:lnTo>
                <a:lnTo>
                  <a:pt x="1106018" y="169147"/>
                </a:lnTo>
                <a:lnTo>
                  <a:pt x="1115238" y="169147"/>
                </a:lnTo>
                <a:cubicBezTo>
                  <a:pt x="1115238" y="169147"/>
                  <a:pt x="1115238" y="169147"/>
                  <a:pt x="1115238" y="180327"/>
                </a:cubicBezTo>
                <a:cubicBezTo>
                  <a:pt x="1119996" y="180327"/>
                  <a:pt x="1119996" y="180327"/>
                  <a:pt x="1118806" y="180327"/>
                </a:cubicBezTo>
                <a:lnTo>
                  <a:pt x="1121186" y="180327"/>
                </a:lnTo>
                <a:lnTo>
                  <a:pt x="1124754" y="180327"/>
                </a:lnTo>
                <a:lnTo>
                  <a:pt x="1124754" y="191507"/>
                </a:lnTo>
                <a:lnTo>
                  <a:pt x="1133974" y="191507"/>
                </a:lnTo>
                <a:cubicBezTo>
                  <a:pt x="1133974" y="191507"/>
                  <a:pt x="1133974" y="191507"/>
                  <a:pt x="1135126" y="191507"/>
                </a:cubicBezTo>
                <a:lnTo>
                  <a:pt x="1143193" y="191507"/>
                </a:lnTo>
                <a:cubicBezTo>
                  <a:pt x="1143193" y="203048"/>
                  <a:pt x="1133974" y="203048"/>
                  <a:pt x="1133974" y="203048"/>
                </a:cubicBezTo>
                <a:cubicBezTo>
                  <a:pt x="1133974" y="203048"/>
                  <a:pt x="1133974" y="203048"/>
                  <a:pt x="1143193" y="203048"/>
                </a:cubicBezTo>
                <a:cubicBezTo>
                  <a:pt x="1143193" y="203048"/>
                  <a:pt x="1143193" y="203048"/>
                  <a:pt x="1143193" y="201606"/>
                </a:cubicBezTo>
                <a:lnTo>
                  <a:pt x="1143193" y="196376"/>
                </a:lnTo>
                <a:cubicBezTo>
                  <a:pt x="1143193" y="197999"/>
                  <a:pt x="1143193" y="191507"/>
                  <a:pt x="1143193" y="191507"/>
                </a:cubicBezTo>
                <a:lnTo>
                  <a:pt x="1152412" y="191507"/>
                </a:lnTo>
                <a:cubicBezTo>
                  <a:pt x="1152412" y="191507"/>
                  <a:pt x="1152412" y="191507"/>
                  <a:pt x="1153602" y="191507"/>
                </a:cubicBezTo>
                <a:lnTo>
                  <a:pt x="1161929" y="191507"/>
                </a:lnTo>
                <a:lnTo>
                  <a:pt x="1171148" y="203048"/>
                </a:lnTo>
                <a:lnTo>
                  <a:pt x="1171148" y="191507"/>
                </a:lnTo>
                <a:cubicBezTo>
                  <a:pt x="1171148" y="191507"/>
                  <a:pt x="1171148" y="191507"/>
                  <a:pt x="1172301" y="191507"/>
                </a:cubicBezTo>
                <a:lnTo>
                  <a:pt x="1180367" y="191507"/>
                </a:lnTo>
                <a:lnTo>
                  <a:pt x="1180367" y="203048"/>
                </a:lnTo>
                <a:cubicBezTo>
                  <a:pt x="1180367" y="203048"/>
                  <a:pt x="1180367" y="203048"/>
                  <a:pt x="1181520" y="203048"/>
                </a:cubicBezTo>
                <a:lnTo>
                  <a:pt x="1189587" y="203048"/>
                </a:lnTo>
                <a:cubicBezTo>
                  <a:pt x="1189587" y="203048"/>
                  <a:pt x="1189587" y="203048"/>
                  <a:pt x="1189587" y="191507"/>
                </a:cubicBezTo>
                <a:cubicBezTo>
                  <a:pt x="1189587" y="191507"/>
                  <a:pt x="1189587" y="191507"/>
                  <a:pt x="1199103" y="191507"/>
                </a:cubicBezTo>
                <a:cubicBezTo>
                  <a:pt x="1199103" y="191507"/>
                  <a:pt x="1199103" y="197999"/>
                  <a:pt x="1199103" y="196376"/>
                </a:cubicBezTo>
                <a:lnTo>
                  <a:pt x="1199103" y="203048"/>
                </a:lnTo>
                <a:lnTo>
                  <a:pt x="1208323" y="203048"/>
                </a:lnTo>
                <a:cubicBezTo>
                  <a:pt x="1208323" y="203048"/>
                  <a:pt x="1208323" y="203048"/>
                  <a:pt x="1209475" y="203048"/>
                </a:cubicBezTo>
                <a:lnTo>
                  <a:pt x="1216390" y="203048"/>
                </a:lnTo>
                <a:lnTo>
                  <a:pt x="1217542" y="203048"/>
                </a:lnTo>
                <a:cubicBezTo>
                  <a:pt x="1217542" y="203048"/>
                  <a:pt x="1217542" y="203048"/>
                  <a:pt x="1218695" y="203048"/>
                </a:cubicBezTo>
                <a:lnTo>
                  <a:pt x="1226761" y="203048"/>
                </a:lnTo>
                <a:cubicBezTo>
                  <a:pt x="1217542" y="203048"/>
                  <a:pt x="1217542" y="203048"/>
                  <a:pt x="1226761" y="214228"/>
                </a:cubicBezTo>
                <a:lnTo>
                  <a:pt x="1232709" y="214228"/>
                </a:lnTo>
                <a:lnTo>
                  <a:pt x="1236278" y="214228"/>
                </a:lnTo>
                <a:cubicBezTo>
                  <a:pt x="1236278" y="214228"/>
                  <a:pt x="1236278" y="214228"/>
                  <a:pt x="1237431" y="214228"/>
                </a:cubicBezTo>
                <a:lnTo>
                  <a:pt x="1242040" y="214228"/>
                </a:lnTo>
                <a:lnTo>
                  <a:pt x="1245497" y="214228"/>
                </a:lnTo>
                <a:cubicBezTo>
                  <a:pt x="1245497" y="214228"/>
                  <a:pt x="1245497" y="214228"/>
                  <a:pt x="1245497" y="225409"/>
                </a:cubicBezTo>
                <a:cubicBezTo>
                  <a:pt x="1245497" y="225409"/>
                  <a:pt x="1245497" y="225409"/>
                  <a:pt x="1246650" y="225409"/>
                </a:cubicBezTo>
                <a:lnTo>
                  <a:pt x="1253564" y="225409"/>
                </a:lnTo>
                <a:cubicBezTo>
                  <a:pt x="1254717" y="225409"/>
                  <a:pt x="1254717" y="225409"/>
                  <a:pt x="1254717" y="225409"/>
                </a:cubicBezTo>
                <a:cubicBezTo>
                  <a:pt x="1263936" y="225409"/>
                  <a:pt x="1254717" y="225409"/>
                  <a:pt x="1263936" y="225409"/>
                </a:cubicBezTo>
                <a:cubicBezTo>
                  <a:pt x="1263936" y="225409"/>
                  <a:pt x="1263936" y="225409"/>
                  <a:pt x="1273155" y="225409"/>
                </a:cubicBezTo>
                <a:cubicBezTo>
                  <a:pt x="1273155" y="236589"/>
                  <a:pt x="1273155" y="236589"/>
                  <a:pt x="1263936" y="236589"/>
                </a:cubicBezTo>
                <a:cubicBezTo>
                  <a:pt x="1263936" y="236589"/>
                  <a:pt x="1263936" y="236589"/>
                  <a:pt x="1265088" y="236589"/>
                </a:cubicBezTo>
                <a:lnTo>
                  <a:pt x="1267393" y="236589"/>
                </a:lnTo>
                <a:lnTo>
                  <a:pt x="1272003" y="236589"/>
                </a:lnTo>
                <a:cubicBezTo>
                  <a:pt x="1273155" y="236589"/>
                  <a:pt x="1273155" y="236589"/>
                  <a:pt x="1273155" y="236589"/>
                </a:cubicBezTo>
                <a:lnTo>
                  <a:pt x="1273155" y="225409"/>
                </a:lnTo>
                <a:lnTo>
                  <a:pt x="1282672" y="236589"/>
                </a:lnTo>
                <a:cubicBezTo>
                  <a:pt x="1291891" y="236589"/>
                  <a:pt x="1291891" y="236589"/>
                  <a:pt x="1301110" y="248130"/>
                </a:cubicBezTo>
                <a:cubicBezTo>
                  <a:pt x="1301110" y="248130"/>
                  <a:pt x="1301110" y="248130"/>
                  <a:pt x="1302263" y="248130"/>
                </a:cubicBezTo>
                <a:lnTo>
                  <a:pt x="1309177" y="248130"/>
                </a:lnTo>
                <a:cubicBezTo>
                  <a:pt x="1310330" y="248130"/>
                  <a:pt x="1310330" y="248130"/>
                  <a:pt x="1310330" y="248130"/>
                </a:cubicBezTo>
                <a:cubicBezTo>
                  <a:pt x="1310330" y="248130"/>
                  <a:pt x="1310330" y="248130"/>
                  <a:pt x="1310330" y="259310"/>
                </a:cubicBezTo>
                <a:cubicBezTo>
                  <a:pt x="1310330" y="259310"/>
                  <a:pt x="1310330" y="259310"/>
                  <a:pt x="1311519" y="259310"/>
                </a:cubicBezTo>
                <a:lnTo>
                  <a:pt x="1316278" y="259310"/>
                </a:lnTo>
                <a:lnTo>
                  <a:pt x="1319846" y="259310"/>
                </a:lnTo>
                <a:lnTo>
                  <a:pt x="1329066" y="259310"/>
                </a:lnTo>
                <a:lnTo>
                  <a:pt x="1338285" y="259310"/>
                </a:lnTo>
                <a:lnTo>
                  <a:pt x="1347802" y="259310"/>
                </a:lnTo>
                <a:lnTo>
                  <a:pt x="1347802" y="270490"/>
                </a:lnTo>
                <a:lnTo>
                  <a:pt x="1357021" y="270490"/>
                </a:lnTo>
                <a:lnTo>
                  <a:pt x="1362783" y="270490"/>
                </a:lnTo>
                <a:cubicBezTo>
                  <a:pt x="1363936" y="270490"/>
                  <a:pt x="1366240" y="270490"/>
                  <a:pt x="1366240" y="270490"/>
                </a:cubicBezTo>
                <a:lnTo>
                  <a:pt x="1357021" y="281671"/>
                </a:lnTo>
                <a:cubicBezTo>
                  <a:pt x="1357021" y="281671"/>
                  <a:pt x="1366240" y="281671"/>
                  <a:pt x="1366240" y="293212"/>
                </a:cubicBezTo>
                <a:lnTo>
                  <a:pt x="1366240" y="281671"/>
                </a:lnTo>
                <a:lnTo>
                  <a:pt x="1366240" y="270490"/>
                </a:lnTo>
                <a:cubicBezTo>
                  <a:pt x="1375460" y="281671"/>
                  <a:pt x="1375460" y="270490"/>
                  <a:pt x="1375460" y="270490"/>
                </a:cubicBezTo>
                <a:lnTo>
                  <a:pt x="1384976" y="270490"/>
                </a:lnTo>
                <a:lnTo>
                  <a:pt x="1384976" y="281671"/>
                </a:lnTo>
                <a:lnTo>
                  <a:pt x="1384976" y="293212"/>
                </a:lnTo>
                <a:cubicBezTo>
                  <a:pt x="1384976" y="293212"/>
                  <a:pt x="1384976" y="293212"/>
                  <a:pt x="1384976" y="304392"/>
                </a:cubicBezTo>
                <a:lnTo>
                  <a:pt x="1375460" y="304392"/>
                </a:lnTo>
                <a:cubicBezTo>
                  <a:pt x="1375460" y="304392"/>
                  <a:pt x="1375460" y="304392"/>
                  <a:pt x="1375460" y="305789"/>
                </a:cubicBezTo>
                <a:lnTo>
                  <a:pt x="1375460" y="307187"/>
                </a:lnTo>
                <a:cubicBezTo>
                  <a:pt x="1375460" y="307187"/>
                  <a:pt x="1375460" y="309982"/>
                  <a:pt x="1375460" y="315572"/>
                </a:cubicBezTo>
                <a:cubicBezTo>
                  <a:pt x="1384976" y="315572"/>
                  <a:pt x="1384976" y="304392"/>
                  <a:pt x="1384976" y="304392"/>
                </a:cubicBezTo>
                <a:cubicBezTo>
                  <a:pt x="1384976" y="304392"/>
                  <a:pt x="1384976" y="315572"/>
                  <a:pt x="1394196" y="315572"/>
                </a:cubicBezTo>
                <a:lnTo>
                  <a:pt x="1384976" y="315572"/>
                </a:lnTo>
                <a:lnTo>
                  <a:pt x="1384976" y="326752"/>
                </a:lnTo>
                <a:cubicBezTo>
                  <a:pt x="1384976" y="315572"/>
                  <a:pt x="1384976" y="315572"/>
                  <a:pt x="1394196" y="315572"/>
                </a:cubicBezTo>
                <a:lnTo>
                  <a:pt x="1394196" y="326752"/>
                </a:lnTo>
                <a:cubicBezTo>
                  <a:pt x="1403415" y="326752"/>
                  <a:pt x="1394196" y="338293"/>
                  <a:pt x="1394196" y="338293"/>
                </a:cubicBezTo>
                <a:lnTo>
                  <a:pt x="1403415" y="338293"/>
                </a:lnTo>
                <a:cubicBezTo>
                  <a:pt x="1403415" y="338293"/>
                  <a:pt x="1403415" y="338293"/>
                  <a:pt x="1412634" y="338293"/>
                </a:cubicBezTo>
                <a:lnTo>
                  <a:pt x="1412634" y="326752"/>
                </a:lnTo>
                <a:lnTo>
                  <a:pt x="1403415" y="326752"/>
                </a:lnTo>
                <a:cubicBezTo>
                  <a:pt x="1403415" y="326752"/>
                  <a:pt x="1403415" y="326752"/>
                  <a:pt x="1403415" y="315572"/>
                </a:cubicBezTo>
                <a:lnTo>
                  <a:pt x="1402263" y="315572"/>
                </a:lnTo>
                <a:lnTo>
                  <a:pt x="1399958" y="315572"/>
                </a:lnTo>
                <a:lnTo>
                  <a:pt x="1394196" y="315572"/>
                </a:lnTo>
                <a:cubicBezTo>
                  <a:pt x="1394196" y="315572"/>
                  <a:pt x="1394196" y="315572"/>
                  <a:pt x="1394196" y="314175"/>
                </a:cubicBezTo>
                <a:lnTo>
                  <a:pt x="1394196" y="309109"/>
                </a:lnTo>
                <a:cubicBezTo>
                  <a:pt x="1394196" y="310681"/>
                  <a:pt x="1394196" y="304392"/>
                  <a:pt x="1394196" y="304392"/>
                </a:cubicBezTo>
                <a:lnTo>
                  <a:pt x="1403415" y="304392"/>
                </a:lnTo>
                <a:lnTo>
                  <a:pt x="1412634" y="304392"/>
                </a:lnTo>
                <a:cubicBezTo>
                  <a:pt x="1412634" y="304392"/>
                  <a:pt x="1412634" y="304392"/>
                  <a:pt x="1412634" y="315572"/>
                </a:cubicBezTo>
                <a:cubicBezTo>
                  <a:pt x="1412634" y="315572"/>
                  <a:pt x="1412634" y="315572"/>
                  <a:pt x="1413824" y="315572"/>
                </a:cubicBezTo>
                <a:lnTo>
                  <a:pt x="1422151" y="315572"/>
                </a:lnTo>
                <a:lnTo>
                  <a:pt x="1422151" y="326752"/>
                </a:lnTo>
                <a:cubicBezTo>
                  <a:pt x="1422151" y="326752"/>
                  <a:pt x="1422151" y="326752"/>
                  <a:pt x="1431370" y="326752"/>
                </a:cubicBezTo>
                <a:cubicBezTo>
                  <a:pt x="1431370" y="326752"/>
                  <a:pt x="1431370" y="326752"/>
                  <a:pt x="1431370" y="338293"/>
                </a:cubicBezTo>
                <a:cubicBezTo>
                  <a:pt x="1431370" y="338293"/>
                  <a:pt x="1431370" y="338293"/>
                  <a:pt x="1432523" y="338293"/>
                </a:cubicBezTo>
                <a:lnTo>
                  <a:pt x="1437132" y="338293"/>
                </a:lnTo>
                <a:cubicBezTo>
                  <a:pt x="1435980" y="338293"/>
                  <a:pt x="1435980" y="338293"/>
                  <a:pt x="1440589" y="338293"/>
                </a:cubicBezTo>
                <a:cubicBezTo>
                  <a:pt x="1440589" y="326752"/>
                  <a:pt x="1440589" y="338293"/>
                  <a:pt x="1440589" y="326752"/>
                </a:cubicBezTo>
                <a:cubicBezTo>
                  <a:pt x="1449809" y="326752"/>
                  <a:pt x="1449809" y="338293"/>
                  <a:pt x="1449809" y="326752"/>
                </a:cubicBezTo>
                <a:lnTo>
                  <a:pt x="1459325" y="326752"/>
                </a:lnTo>
                <a:lnTo>
                  <a:pt x="1468545" y="326752"/>
                </a:lnTo>
                <a:cubicBezTo>
                  <a:pt x="1459325" y="326752"/>
                  <a:pt x="1459325" y="326752"/>
                  <a:pt x="1459325" y="338293"/>
                </a:cubicBezTo>
                <a:cubicBezTo>
                  <a:pt x="1463935" y="338293"/>
                  <a:pt x="1463935" y="338293"/>
                  <a:pt x="1462783" y="338293"/>
                </a:cubicBezTo>
                <a:lnTo>
                  <a:pt x="1468545" y="338293"/>
                </a:lnTo>
                <a:cubicBezTo>
                  <a:pt x="1468545" y="338293"/>
                  <a:pt x="1468545" y="338293"/>
                  <a:pt x="1468545" y="339691"/>
                </a:cubicBezTo>
                <a:lnTo>
                  <a:pt x="1468545" y="344757"/>
                </a:lnTo>
                <a:lnTo>
                  <a:pt x="1468545" y="345281"/>
                </a:lnTo>
                <a:lnTo>
                  <a:pt x="1468545" y="349474"/>
                </a:lnTo>
                <a:cubicBezTo>
                  <a:pt x="1468545" y="338293"/>
                  <a:pt x="1468545" y="338293"/>
                  <a:pt x="1477764" y="338293"/>
                </a:cubicBezTo>
                <a:lnTo>
                  <a:pt x="1477764" y="349474"/>
                </a:lnTo>
                <a:cubicBezTo>
                  <a:pt x="1477764" y="349474"/>
                  <a:pt x="1477764" y="349474"/>
                  <a:pt x="1478917" y="349474"/>
                </a:cubicBezTo>
                <a:lnTo>
                  <a:pt x="1483526" y="349474"/>
                </a:lnTo>
                <a:cubicBezTo>
                  <a:pt x="1482374" y="349474"/>
                  <a:pt x="1482374" y="349474"/>
                  <a:pt x="1486983" y="349474"/>
                </a:cubicBezTo>
                <a:cubicBezTo>
                  <a:pt x="1486983" y="349474"/>
                  <a:pt x="1486983" y="349474"/>
                  <a:pt x="1477764" y="360654"/>
                </a:cubicBezTo>
                <a:lnTo>
                  <a:pt x="1477764" y="371834"/>
                </a:lnTo>
                <a:lnTo>
                  <a:pt x="1477764" y="383014"/>
                </a:lnTo>
                <a:cubicBezTo>
                  <a:pt x="1468545" y="383014"/>
                  <a:pt x="1468545" y="394555"/>
                  <a:pt x="1468545" y="394555"/>
                </a:cubicBezTo>
                <a:lnTo>
                  <a:pt x="1468545" y="405736"/>
                </a:lnTo>
                <a:lnTo>
                  <a:pt x="1459325" y="405736"/>
                </a:lnTo>
                <a:lnTo>
                  <a:pt x="1459325" y="416916"/>
                </a:lnTo>
                <a:cubicBezTo>
                  <a:pt x="1449809" y="416916"/>
                  <a:pt x="1459325" y="428457"/>
                  <a:pt x="1449809" y="428457"/>
                </a:cubicBezTo>
                <a:cubicBezTo>
                  <a:pt x="1449809" y="428457"/>
                  <a:pt x="1449809" y="428457"/>
                  <a:pt x="1449809" y="439637"/>
                </a:cubicBezTo>
                <a:cubicBezTo>
                  <a:pt x="1449809" y="439637"/>
                  <a:pt x="1449809" y="439637"/>
                  <a:pt x="1440589" y="439637"/>
                </a:cubicBezTo>
                <a:lnTo>
                  <a:pt x="1440589" y="450817"/>
                </a:lnTo>
                <a:cubicBezTo>
                  <a:pt x="1440589" y="450817"/>
                  <a:pt x="1440589" y="450817"/>
                  <a:pt x="1440589" y="461998"/>
                </a:cubicBezTo>
                <a:cubicBezTo>
                  <a:pt x="1431370" y="450817"/>
                  <a:pt x="1440589" y="461998"/>
                  <a:pt x="1440589" y="461998"/>
                </a:cubicBezTo>
                <a:lnTo>
                  <a:pt x="1431370" y="461998"/>
                </a:lnTo>
                <a:lnTo>
                  <a:pt x="1431370" y="473538"/>
                </a:lnTo>
                <a:lnTo>
                  <a:pt x="1431370" y="484719"/>
                </a:lnTo>
                <a:cubicBezTo>
                  <a:pt x="1431370" y="484719"/>
                  <a:pt x="1431370" y="484719"/>
                  <a:pt x="1422151" y="484719"/>
                </a:cubicBezTo>
                <a:lnTo>
                  <a:pt x="1412634" y="473538"/>
                </a:lnTo>
                <a:lnTo>
                  <a:pt x="1412634" y="474936"/>
                </a:lnTo>
                <a:lnTo>
                  <a:pt x="1412634" y="477731"/>
                </a:lnTo>
                <a:lnTo>
                  <a:pt x="1412634" y="478255"/>
                </a:lnTo>
                <a:lnTo>
                  <a:pt x="1412634" y="483321"/>
                </a:lnTo>
                <a:cubicBezTo>
                  <a:pt x="1412634" y="484719"/>
                  <a:pt x="1412634" y="484719"/>
                  <a:pt x="1412634" y="484719"/>
                </a:cubicBezTo>
                <a:lnTo>
                  <a:pt x="1422151" y="484719"/>
                </a:lnTo>
                <a:lnTo>
                  <a:pt x="1422151" y="495899"/>
                </a:lnTo>
                <a:cubicBezTo>
                  <a:pt x="1422151" y="495899"/>
                  <a:pt x="1422151" y="495899"/>
                  <a:pt x="1412634" y="495899"/>
                </a:cubicBezTo>
                <a:lnTo>
                  <a:pt x="1412634" y="507079"/>
                </a:lnTo>
                <a:lnTo>
                  <a:pt x="1412634" y="518620"/>
                </a:lnTo>
                <a:lnTo>
                  <a:pt x="1403415" y="518620"/>
                </a:lnTo>
                <a:lnTo>
                  <a:pt x="1397653" y="518620"/>
                </a:lnTo>
                <a:cubicBezTo>
                  <a:pt x="1396501" y="518620"/>
                  <a:pt x="1394196" y="518620"/>
                  <a:pt x="1394196" y="518620"/>
                </a:cubicBezTo>
                <a:lnTo>
                  <a:pt x="1390738" y="518620"/>
                </a:lnTo>
                <a:lnTo>
                  <a:pt x="1388434" y="518620"/>
                </a:lnTo>
                <a:cubicBezTo>
                  <a:pt x="1389586" y="518620"/>
                  <a:pt x="1389586" y="518620"/>
                  <a:pt x="1384976" y="518620"/>
                </a:cubicBezTo>
                <a:cubicBezTo>
                  <a:pt x="1394196" y="518620"/>
                  <a:pt x="1384976" y="507079"/>
                  <a:pt x="1384976" y="507079"/>
                </a:cubicBezTo>
                <a:cubicBezTo>
                  <a:pt x="1384976" y="507079"/>
                  <a:pt x="1384976" y="509964"/>
                  <a:pt x="1384976" y="511407"/>
                </a:cubicBezTo>
                <a:lnTo>
                  <a:pt x="1384976" y="511948"/>
                </a:lnTo>
                <a:lnTo>
                  <a:pt x="1384976" y="518620"/>
                </a:lnTo>
                <a:cubicBezTo>
                  <a:pt x="1394196" y="518620"/>
                  <a:pt x="1394196" y="529800"/>
                  <a:pt x="1394196" y="529800"/>
                </a:cubicBezTo>
                <a:cubicBezTo>
                  <a:pt x="1384976" y="529800"/>
                  <a:pt x="1384976" y="518620"/>
                  <a:pt x="1384976" y="529800"/>
                </a:cubicBezTo>
                <a:cubicBezTo>
                  <a:pt x="1384976" y="535391"/>
                  <a:pt x="1384976" y="538186"/>
                  <a:pt x="1384976" y="538186"/>
                </a:cubicBezTo>
                <a:lnTo>
                  <a:pt x="1384976" y="540981"/>
                </a:lnTo>
                <a:lnTo>
                  <a:pt x="1384976" y="550763"/>
                </a:lnTo>
                <a:cubicBezTo>
                  <a:pt x="1384976" y="552161"/>
                  <a:pt x="1384976" y="552161"/>
                  <a:pt x="1384976" y="552161"/>
                </a:cubicBezTo>
                <a:lnTo>
                  <a:pt x="1383787" y="552161"/>
                </a:lnTo>
                <a:lnTo>
                  <a:pt x="1381408" y="552161"/>
                </a:lnTo>
                <a:lnTo>
                  <a:pt x="1375460" y="552161"/>
                </a:lnTo>
                <a:lnTo>
                  <a:pt x="1375460" y="540981"/>
                </a:lnTo>
                <a:lnTo>
                  <a:pt x="1366240" y="540981"/>
                </a:lnTo>
                <a:lnTo>
                  <a:pt x="1365088" y="540981"/>
                </a:lnTo>
                <a:lnTo>
                  <a:pt x="1358174" y="540981"/>
                </a:lnTo>
                <a:cubicBezTo>
                  <a:pt x="1357021" y="540981"/>
                  <a:pt x="1357021" y="540981"/>
                  <a:pt x="1357021" y="540981"/>
                </a:cubicBezTo>
                <a:cubicBezTo>
                  <a:pt x="1357021" y="540981"/>
                  <a:pt x="1366240" y="529800"/>
                  <a:pt x="1357021" y="529800"/>
                </a:cubicBezTo>
                <a:cubicBezTo>
                  <a:pt x="1347802" y="529800"/>
                  <a:pt x="1347802" y="529800"/>
                  <a:pt x="1347802" y="518620"/>
                </a:cubicBezTo>
                <a:lnTo>
                  <a:pt x="1353564" y="518620"/>
                </a:lnTo>
                <a:cubicBezTo>
                  <a:pt x="1354716" y="518620"/>
                  <a:pt x="1357021" y="518620"/>
                  <a:pt x="1357021" y="518620"/>
                </a:cubicBezTo>
                <a:lnTo>
                  <a:pt x="1357021" y="507079"/>
                </a:lnTo>
                <a:lnTo>
                  <a:pt x="1347802" y="507079"/>
                </a:lnTo>
                <a:lnTo>
                  <a:pt x="1347802" y="518620"/>
                </a:lnTo>
                <a:cubicBezTo>
                  <a:pt x="1347802" y="518620"/>
                  <a:pt x="1347802" y="524909"/>
                  <a:pt x="1347802" y="523337"/>
                </a:cubicBezTo>
                <a:lnTo>
                  <a:pt x="1347802" y="529800"/>
                </a:lnTo>
                <a:lnTo>
                  <a:pt x="1341854" y="529800"/>
                </a:lnTo>
                <a:lnTo>
                  <a:pt x="1340664" y="529800"/>
                </a:lnTo>
                <a:lnTo>
                  <a:pt x="1338285" y="529800"/>
                </a:lnTo>
                <a:lnTo>
                  <a:pt x="1338285" y="540981"/>
                </a:lnTo>
                <a:cubicBezTo>
                  <a:pt x="1338285" y="540981"/>
                  <a:pt x="1338285" y="529800"/>
                  <a:pt x="1347802" y="540981"/>
                </a:cubicBezTo>
                <a:cubicBezTo>
                  <a:pt x="1347802" y="540981"/>
                  <a:pt x="1347802" y="543776"/>
                  <a:pt x="1347802" y="545173"/>
                </a:cubicBezTo>
                <a:lnTo>
                  <a:pt x="1347802" y="545697"/>
                </a:lnTo>
                <a:lnTo>
                  <a:pt x="1347802" y="552161"/>
                </a:lnTo>
                <a:lnTo>
                  <a:pt x="1338285" y="552161"/>
                </a:lnTo>
                <a:cubicBezTo>
                  <a:pt x="1338285" y="552161"/>
                  <a:pt x="1338285" y="552161"/>
                  <a:pt x="1329066" y="540981"/>
                </a:cubicBezTo>
                <a:cubicBezTo>
                  <a:pt x="1324456" y="540981"/>
                  <a:pt x="1324456" y="540981"/>
                  <a:pt x="1325608" y="540981"/>
                </a:cubicBezTo>
                <a:lnTo>
                  <a:pt x="1319846" y="540981"/>
                </a:lnTo>
                <a:lnTo>
                  <a:pt x="1329066" y="552161"/>
                </a:lnTo>
                <a:cubicBezTo>
                  <a:pt x="1329066" y="552161"/>
                  <a:pt x="1329066" y="552161"/>
                  <a:pt x="1330218" y="552161"/>
                </a:cubicBezTo>
                <a:lnTo>
                  <a:pt x="1332523" y="552161"/>
                </a:lnTo>
                <a:lnTo>
                  <a:pt x="1334828" y="552161"/>
                </a:lnTo>
                <a:cubicBezTo>
                  <a:pt x="1335980" y="552161"/>
                  <a:pt x="1338285" y="552161"/>
                  <a:pt x="1338285" y="552161"/>
                </a:cubicBezTo>
                <a:lnTo>
                  <a:pt x="1338285" y="562259"/>
                </a:lnTo>
                <a:lnTo>
                  <a:pt x="1338285" y="563702"/>
                </a:lnTo>
                <a:cubicBezTo>
                  <a:pt x="1338285" y="574882"/>
                  <a:pt x="1329066" y="563702"/>
                  <a:pt x="1338285" y="574882"/>
                </a:cubicBezTo>
                <a:cubicBezTo>
                  <a:pt x="1338285" y="580472"/>
                  <a:pt x="1338285" y="583267"/>
                  <a:pt x="1338285" y="583267"/>
                </a:cubicBezTo>
                <a:lnTo>
                  <a:pt x="1338285" y="586062"/>
                </a:lnTo>
                <a:cubicBezTo>
                  <a:pt x="1329066" y="597243"/>
                  <a:pt x="1338285" y="597243"/>
                  <a:pt x="1338285" y="597243"/>
                </a:cubicBezTo>
                <a:lnTo>
                  <a:pt x="1329066" y="597243"/>
                </a:lnTo>
                <a:lnTo>
                  <a:pt x="1329066" y="595845"/>
                </a:lnTo>
                <a:lnTo>
                  <a:pt x="1329066" y="593050"/>
                </a:lnTo>
                <a:cubicBezTo>
                  <a:pt x="1329066" y="592351"/>
                  <a:pt x="1329066" y="592002"/>
                  <a:pt x="1329066" y="592526"/>
                </a:cubicBezTo>
                <a:lnTo>
                  <a:pt x="1329066" y="586062"/>
                </a:lnTo>
                <a:lnTo>
                  <a:pt x="1319846" y="586062"/>
                </a:lnTo>
                <a:lnTo>
                  <a:pt x="1310330" y="586062"/>
                </a:lnTo>
                <a:cubicBezTo>
                  <a:pt x="1310330" y="586062"/>
                  <a:pt x="1310330" y="586062"/>
                  <a:pt x="1301110" y="586062"/>
                </a:cubicBezTo>
                <a:cubicBezTo>
                  <a:pt x="1310330" y="586062"/>
                  <a:pt x="1310330" y="586062"/>
                  <a:pt x="1310330" y="574882"/>
                </a:cubicBezTo>
                <a:cubicBezTo>
                  <a:pt x="1310330" y="574882"/>
                  <a:pt x="1319846" y="574882"/>
                  <a:pt x="1310330" y="563702"/>
                </a:cubicBezTo>
                <a:lnTo>
                  <a:pt x="1319846" y="563702"/>
                </a:lnTo>
                <a:cubicBezTo>
                  <a:pt x="1319846" y="563702"/>
                  <a:pt x="1310330" y="563702"/>
                  <a:pt x="1310330" y="552161"/>
                </a:cubicBezTo>
                <a:cubicBezTo>
                  <a:pt x="1310330" y="552161"/>
                  <a:pt x="1310330" y="552161"/>
                  <a:pt x="1310330" y="563702"/>
                </a:cubicBezTo>
                <a:cubicBezTo>
                  <a:pt x="1310330" y="563702"/>
                  <a:pt x="1310330" y="563702"/>
                  <a:pt x="1301110" y="563702"/>
                </a:cubicBezTo>
                <a:lnTo>
                  <a:pt x="1291891" y="552161"/>
                </a:lnTo>
                <a:lnTo>
                  <a:pt x="1291891" y="562259"/>
                </a:lnTo>
                <a:lnTo>
                  <a:pt x="1291891" y="563702"/>
                </a:lnTo>
                <a:lnTo>
                  <a:pt x="1282672" y="563702"/>
                </a:lnTo>
                <a:cubicBezTo>
                  <a:pt x="1282672" y="563702"/>
                  <a:pt x="1282672" y="563702"/>
                  <a:pt x="1282672" y="574882"/>
                </a:cubicBezTo>
                <a:cubicBezTo>
                  <a:pt x="1282672" y="574882"/>
                  <a:pt x="1282672" y="574882"/>
                  <a:pt x="1283824" y="574882"/>
                </a:cubicBezTo>
                <a:lnTo>
                  <a:pt x="1284977" y="574882"/>
                </a:lnTo>
                <a:cubicBezTo>
                  <a:pt x="1284977" y="574882"/>
                  <a:pt x="1287281" y="574882"/>
                  <a:pt x="1291891" y="574882"/>
                </a:cubicBezTo>
                <a:cubicBezTo>
                  <a:pt x="1291891" y="574882"/>
                  <a:pt x="1291891" y="574882"/>
                  <a:pt x="1301110" y="586062"/>
                </a:cubicBezTo>
                <a:cubicBezTo>
                  <a:pt x="1310330" y="586062"/>
                  <a:pt x="1310330" y="586062"/>
                  <a:pt x="1310330" y="597243"/>
                </a:cubicBezTo>
                <a:cubicBezTo>
                  <a:pt x="1310330" y="597243"/>
                  <a:pt x="1310330" y="597243"/>
                  <a:pt x="1301110" y="597243"/>
                </a:cubicBezTo>
                <a:cubicBezTo>
                  <a:pt x="1301110" y="597243"/>
                  <a:pt x="1301110" y="603532"/>
                  <a:pt x="1301110" y="601959"/>
                </a:cubicBezTo>
                <a:lnTo>
                  <a:pt x="1301110" y="608423"/>
                </a:lnTo>
                <a:lnTo>
                  <a:pt x="1291891" y="608423"/>
                </a:lnTo>
                <a:lnTo>
                  <a:pt x="1291891" y="597243"/>
                </a:lnTo>
                <a:lnTo>
                  <a:pt x="1282672" y="597243"/>
                </a:lnTo>
                <a:lnTo>
                  <a:pt x="1282672" y="598640"/>
                </a:lnTo>
                <a:lnTo>
                  <a:pt x="1282672" y="607025"/>
                </a:lnTo>
                <a:cubicBezTo>
                  <a:pt x="1282672" y="608423"/>
                  <a:pt x="1282672" y="608423"/>
                  <a:pt x="1282672" y="608423"/>
                </a:cubicBezTo>
                <a:lnTo>
                  <a:pt x="1281482" y="608423"/>
                </a:lnTo>
                <a:cubicBezTo>
                  <a:pt x="1280293" y="608423"/>
                  <a:pt x="1277913" y="608423"/>
                  <a:pt x="1273155" y="608423"/>
                </a:cubicBezTo>
                <a:cubicBezTo>
                  <a:pt x="1273155" y="619964"/>
                  <a:pt x="1282672" y="619964"/>
                  <a:pt x="1282672" y="619964"/>
                </a:cubicBezTo>
                <a:lnTo>
                  <a:pt x="1273155" y="619964"/>
                </a:lnTo>
                <a:cubicBezTo>
                  <a:pt x="1273155" y="619964"/>
                  <a:pt x="1273155" y="619964"/>
                  <a:pt x="1273155" y="631144"/>
                </a:cubicBezTo>
                <a:cubicBezTo>
                  <a:pt x="1273155" y="631144"/>
                  <a:pt x="1263936" y="619964"/>
                  <a:pt x="1263936" y="631144"/>
                </a:cubicBezTo>
                <a:lnTo>
                  <a:pt x="1263936" y="619964"/>
                </a:lnTo>
                <a:cubicBezTo>
                  <a:pt x="1263936" y="619964"/>
                  <a:pt x="1263936" y="619964"/>
                  <a:pt x="1263936" y="618521"/>
                </a:cubicBezTo>
                <a:lnTo>
                  <a:pt x="1263936" y="613292"/>
                </a:lnTo>
                <a:cubicBezTo>
                  <a:pt x="1263936" y="614915"/>
                  <a:pt x="1263936" y="608423"/>
                  <a:pt x="1263936" y="608423"/>
                </a:cubicBezTo>
                <a:lnTo>
                  <a:pt x="1254717" y="608423"/>
                </a:lnTo>
                <a:cubicBezTo>
                  <a:pt x="1254717" y="608423"/>
                  <a:pt x="1254717" y="608423"/>
                  <a:pt x="1254717" y="619964"/>
                </a:cubicBezTo>
                <a:lnTo>
                  <a:pt x="1254717" y="631144"/>
                </a:lnTo>
                <a:lnTo>
                  <a:pt x="1263936" y="631144"/>
                </a:lnTo>
                <a:lnTo>
                  <a:pt x="1263936" y="632542"/>
                </a:lnTo>
                <a:cubicBezTo>
                  <a:pt x="1263936" y="633939"/>
                  <a:pt x="1263936" y="636734"/>
                  <a:pt x="1263936" y="642324"/>
                </a:cubicBezTo>
                <a:lnTo>
                  <a:pt x="1254717" y="642324"/>
                </a:lnTo>
                <a:cubicBezTo>
                  <a:pt x="1254717" y="648095"/>
                  <a:pt x="1254717" y="650980"/>
                  <a:pt x="1254717" y="650980"/>
                </a:cubicBezTo>
                <a:lnTo>
                  <a:pt x="1254717" y="653865"/>
                </a:lnTo>
                <a:lnTo>
                  <a:pt x="1247802" y="653865"/>
                </a:lnTo>
                <a:lnTo>
                  <a:pt x="1245497" y="653865"/>
                </a:lnTo>
                <a:cubicBezTo>
                  <a:pt x="1245497" y="653865"/>
                  <a:pt x="1245497" y="653865"/>
                  <a:pt x="1236278" y="642324"/>
                </a:cubicBezTo>
                <a:lnTo>
                  <a:pt x="1236278" y="653865"/>
                </a:lnTo>
                <a:lnTo>
                  <a:pt x="1226761" y="653865"/>
                </a:lnTo>
                <a:lnTo>
                  <a:pt x="1217542" y="653865"/>
                </a:lnTo>
                <a:cubicBezTo>
                  <a:pt x="1226761" y="653865"/>
                  <a:pt x="1226761" y="653865"/>
                  <a:pt x="1217542" y="642324"/>
                </a:cubicBezTo>
                <a:lnTo>
                  <a:pt x="1217542" y="653865"/>
                </a:lnTo>
                <a:lnTo>
                  <a:pt x="1208323" y="642324"/>
                </a:lnTo>
                <a:lnTo>
                  <a:pt x="1208323" y="653865"/>
                </a:lnTo>
                <a:lnTo>
                  <a:pt x="1199103" y="653865"/>
                </a:lnTo>
                <a:cubicBezTo>
                  <a:pt x="1199103" y="653865"/>
                  <a:pt x="1199103" y="653865"/>
                  <a:pt x="1199103" y="655263"/>
                </a:cubicBezTo>
                <a:lnTo>
                  <a:pt x="1199103" y="663648"/>
                </a:lnTo>
                <a:lnTo>
                  <a:pt x="1199103" y="665046"/>
                </a:lnTo>
                <a:lnTo>
                  <a:pt x="1189587" y="665046"/>
                </a:lnTo>
                <a:cubicBezTo>
                  <a:pt x="1189587" y="665046"/>
                  <a:pt x="1189587" y="676226"/>
                  <a:pt x="1199103" y="676226"/>
                </a:cubicBezTo>
                <a:cubicBezTo>
                  <a:pt x="1199103" y="676226"/>
                  <a:pt x="1199103" y="676226"/>
                  <a:pt x="1199103" y="665046"/>
                </a:cubicBezTo>
                <a:cubicBezTo>
                  <a:pt x="1199103" y="665046"/>
                  <a:pt x="1199103" y="665046"/>
                  <a:pt x="1200256" y="665046"/>
                </a:cubicBezTo>
                <a:lnTo>
                  <a:pt x="1207170" y="665046"/>
                </a:lnTo>
                <a:cubicBezTo>
                  <a:pt x="1208323" y="665046"/>
                  <a:pt x="1208323" y="665046"/>
                  <a:pt x="1208323" y="665046"/>
                </a:cubicBezTo>
                <a:lnTo>
                  <a:pt x="1208323" y="653865"/>
                </a:lnTo>
                <a:cubicBezTo>
                  <a:pt x="1208323" y="653865"/>
                  <a:pt x="1208323" y="653865"/>
                  <a:pt x="1217542" y="653865"/>
                </a:cubicBezTo>
                <a:lnTo>
                  <a:pt x="1226761" y="665046"/>
                </a:lnTo>
                <a:cubicBezTo>
                  <a:pt x="1236278" y="665046"/>
                  <a:pt x="1226761" y="665046"/>
                  <a:pt x="1236278" y="665046"/>
                </a:cubicBezTo>
                <a:lnTo>
                  <a:pt x="1236278" y="653865"/>
                </a:lnTo>
                <a:cubicBezTo>
                  <a:pt x="1236278" y="653865"/>
                  <a:pt x="1236278" y="653865"/>
                  <a:pt x="1245497" y="653865"/>
                </a:cubicBezTo>
                <a:lnTo>
                  <a:pt x="1254717" y="665046"/>
                </a:lnTo>
                <a:lnTo>
                  <a:pt x="1245497" y="665046"/>
                </a:lnTo>
                <a:lnTo>
                  <a:pt x="1245497" y="676226"/>
                </a:lnTo>
                <a:cubicBezTo>
                  <a:pt x="1254717" y="676226"/>
                  <a:pt x="1245497" y="676226"/>
                  <a:pt x="1254717" y="676226"/>
                </a:cubicBezTo>
                <a:lnTo>
                  <a:pt x="1263936" y="676226"/>
                </a:lnTo>
                <a:cubicBezTo>
                  <a:pt x="1263936" y="676226"/>
                  <a:pt x="1263936" y="679021"/>
                  <a:pt x="1263936" y="680419"/>
                </a:cubicBezTo>
                <a:lnTo>
                  <a:pt x="1263936" y="680943"/>
                </a:lnTo>
                <a:lnTo>
                  <a:pt x="1263936" y="687406"/>
                </a:lnTo>
                <a:cubicBezTo>
                  <a:pt x="1263936" y="687406"/>
                  <a:pt x="1263936" y="687406"/>
                  <a:pt x="1254717" y="687406"/>
                </a:cubicBezTo>
                <a:cubicBezTo>
                  <a:pt x="1254717" y="687406"/>
                  <a:pt x="1254717" y="698947"/>
                  <a:pt x="1263936" y="698947"/>
                </a:cubicBezTo>
                <a:lnTo>
                  <a:pt x="1263936" y="710127"/>
                </a:lnTo>
                <a:lnTo>
                  <a:pt x="1254717" y="698947"/>
                </a:lnTo>
                <a:lnTo>
                  <a:pt x="1245497" y="698947"/>
                </a:lnTo>
                <a:cubicBezTo>
                  <a:pt x="1245497" y="698947"/>
                  <a:pt x="1245497" y="698947"/>
                  <a:pt x="1245497" y="687406"/>
                </a:cubicBezTo>
                <a:lnTo>
                  <a:pt x="1236278" y="687406"/>
                </a:lnTo>
                <a:cubicBezTo>
                  <a:pt x="1236278" y="687406"/>
                  <a:pt x="1236278" y="687406"/>
                  <a:pt x="1236278" y="676226"/>
                </a:cubicBezTo>
                <a:lnTo>
                  <a:pt x="1226761" y="676226"/>
                </a:lnTo>
                <a:cubicBezTo>
                  <a:pt x="1236278" y="676226"/>
                  <a:pt x="1236278" y="687406"/>
                  <a:pt x="1236278" y="687406"/>
                </a:cubicBezTo>
                <a:cubicBezTo>
                  <a:pt x="1231520" y="687406"/>
                  <a:pt x="1231520" y="687406"/>
                  <a:pt x="1232709" y="687406"/>
                </a:cubicBezTo>
                <a:lnTo>
                  <a:pt x="1226761" y="687406"/>
                </a:lnTo>
                <a:cubicBezTo>
                  <a:pt x="1226761" y="687406"/>
                  <a:pt x="1226761" y="687406"/>
                  <a:pt x="1217542" y="687406"/>
                </a:cubicBezTo>
                <a:cubicBezTo>
                  <a:pt x="1208323" y="687406"/>
                  <a:pt x="1208323" y="698947"/>
                  <a:pt x="1208323" y="698947"/>
                </a:cubicBezTo>
                <a:cubicBezTo>
                  <a:pt x="1199103" y="698947"/>
                  <a:pt x="1199103" y="698947"/>
                  <a:pt x="1208323" y="710127"/>
                </a:cubicBezTo>
                <a:cubicBezTo>
                  <a:pt x="1208323" y="710127"/>
                  <a:pt x="1208323" y="710127"/>
                  <a:pt x="1208323" y="698947"/>
                </a:cubicBezTo>
                <a:lnTo>
                  <a:pt x="1217542" y="698947"/>
                </a:lnTo>
                <a:cubicBezTo>
                  <a:pt x="1217542" y="698947"/>
                  <a:pt x="1217542" y="698947"/>
                  <a:pt x="1217542" y="700345"/>
                </a:cubicBezTo>
                <a:lnTo>
                  <a:pt x="1217542" y="705411"/>
                </a:lnTo>
                <a:lnTo>
                  <a:pt x="1217542" y="705935"/>
                </a:lnTo>
                <a:cubicBezTo>
                  <a:pt x="1217542" y="707332"/>
                  <a:pt x="1217542" y="710127"/>
                  <a:pt x="1217542" y="710127"/>
                </a:cubicBezTo>
                <a:cubicBezTo>
                  <a:pt x="1217542" y="710127"/>
                  <a:pt x="1217542" y="710127"/>
                  <a:pt x="1217542" y="721308"/>
                </a:cubicBezTo>
                <a:lnTo>
                  <a:pt x="1208323" y="721308"/>
                </a:lnTo>
                <a:lnTo>
                  <a:pt x="1199103" y="721308"/>
                </a:lnTo>
                <a:lnTo>
                  <a:pt x="1197914" y="721308"/>
                </a:lnTo>
                <a:lnTo>
                  <a:pt x="1195535" y="721308"/>
                </a:lnTo>
                <a:lnTo>
                  <a:pt x="1189587" y="721308"/>
                </a:lnTo>
                <a:cubicBezTo>
                  <a:pt x="1189587" y="721308"/>
                  <a:pt x="1189587" y="721308"/>
                  <a:pt x="1180367" y="710127"/>
                </a:cubicBezTo>
                <a:lnTo>
                  <a:pt x="1180367" y="721308"/>
                </a:lnTo>
                <a:lnTo>
                  <a:pt x="1189587" y="721308"/>
                </a:lnTo>
                <a:cubicBezTo>
                  <a:pt x="1189587" y="721308"/>
                  <a:pt x="1189587" y="721308"/>
                  <a:pt x="1189587" y="722705"/>
                </a:cubicBezTo>
                <a:lnTo>
                  <a:pt x="1189587" y="731090"/>
                </a:lnTo>
                <a:lnTo>
                  <a:pt x="1189587" y="732488"/>
                </a:lnTo>
                <a:lnTo>
                  <a:pt x="1180367" y="732488"/>
                </a:lnTo>
                <a:lnTo>
                  <a:pt x="1180367" y="733931"/>
                </a:lnTo>
                <a:lnTo>
                  <a:pt x="1180367" y="737537"/>
                </a:lnTo>
                <a:cubicBezTo>
                  <a:pt x="1180367" y="738258"/>
                  <a:pt x="1180367" y="738258"/>
                  <a:pt x="1180367" y="738258"/>
                </a:cubicBezTo>
                <a:lnTo>
                  <a:pt x="1180367" y="738980"/>
                </a:lnTo>
                <a:cubicBezTo>
                  <a:pt x="1180367" y="739701"/>
                  <a:pt x="1180367" y="741143"/>
                  <a:pt x="1180367" y="744029"/>
                </a:cubicBezTo>
                <a:cubicBezTo>
                  <a:pt x="1180367" y="744029"/>
                  <a:pt x="1180367" y="744029"/>
                  <a:pt x="1171148" y="744029"/>
                </a:cubicBezTo>
                <a:cubicBezTo>
                  <a:pt x="1171148" y="744029"/>
                  <a:pt x="1171148" y="744029"/>
                  <a:pt x="1171148" y="745426"/>
                </a:cubicBezTo>
                <a:lnTo>
                  <a:pt x="1171148" y="750492"/>
                </a:lnTo>
                <a:cubicBezTo>
                  <a:pt x="1171148" y="748920"/>
                  <a:pt x="1171148" y="755209"/>
                  <a:pt x="1171148" y="755209"/>
                </a:cubicBezTo>
                <a:cubicBezTo>
                  <a:pt x="1180367" y="755209"/>
                  <a:pt x="1180367" y="755209"/>
                  <a:pt x="1171148" y="766389"/>
                </a:cubicBezTo>
                <a:lnTo>
                  <a:pt x="1180367" y="766389"/>
                </a:lnTo>
                <a:cubicBezTo>
                  <a:pt x="1180367" y="766389"/>
                  <a:pt x="1180367" y="766389"/>
                  <a:pt x="1180367" y="777570"/>
                </a:cubicBezTo>
                <a:cubicBezTo>
                  <a:pt x="1180367" y="777570"/>
                  <a:pt x="1180367" y="777570"/>
                  <a:pt x="1180367" y="789110"/>
                </a:cubicBezTo>
                <a:lnTo>
                  <a:pt x="1189587" y="789110"/>
                </a:lnTo>
                <a:cubicBezTo>
                  <a:pt x="1189587" y="789110"/>
                  <a:pt x="1189587" y="789110"/>
                  <a:pt x="1189587" y="777570"/>
                </a:cubicBezTo>
                <a:lnTo>
                  <a:pt x="1189587" y="766389"/>
                </a:lnTo>
                <a:lnTo>
                  <a:pt x="1180367" y="766389"/>
                </a:lnTo>
                <a:lnTo>
                  <a:pt x="1180367" y="755209"/>
                </a:lnTo>
                <a:lnTo>
                  <a:pt x="1171148" y="755209"/>
                </a:lnTo>
                <a:cubicBezTo>
                  <a:pt x="1171148" y="755209"/>
                  <a:pt x="1171148" y="755209"/>
                  <a:pt x="1180367" y="744029"/>
                </a:cubicBezTo>
                <a:cubicBezTo>
                  <a:pt x="1180367" y="744029"/>
                  <a:pt x="1182672" y="744029"/>
                  <a:pt x="1183825" y="744029"/>
                </a:cubicBezTo>
                <a:lnTo>
                  <a:pt x="1189587" y="744029"/>
                </a:lnTo>
                <a:lnTo>
                  <a:pt x="1189587" y="741143"/>
                </a:lnTo>
                <a:cubicBezTo>
                  <a:pt x="1189587" y="741143"/>
                  <a:pt x="1189587" y="738258"/>
                  <a:pt x="1189587" y="732488"/>
                </a:cubicBezTo>
                <a:cubicBezTo>
                  <a:pt x="1189587" y="732488"/>
                  <a:pt x="1199103" y="732488"/>
                  <a:pt x="1199103" y="744029"/>
                </a:cubicBezTo>
                <a:lnTo>
                  <a:pt x="1208323" y="744029"/>
                </a:lnTo>
                <a:lnTo>
                  <a:pt x="1208323" y="746824"/>
                </a:lnTo>
                <a:lnTo>
                  <a:pt x="1208323" y="748221"/>
                </a:lnTo>
                <a:lnTo>
                  <a:pt x="1208323" y="748745"/>
                </a:lnTo>
                <a:lnTo>
                  <a:pt x="1208323" y="755209"/>
                </a:lnTo>
                <a:lnTo>
                  <a:pt x="1217542" y="755209"/>
                </a:lnTo>
                <a:cubicBezTo>
                  <a:pt x="1217542" y="755209"/>
                  <a:pt x="1217542" y="758004"/>
                  <a:pt x="1217542" y="759402"/>
                </a:cubicBezTo>
                <a:lnTo>
                  <a:pt x="1217542" y="759926"/>
                </a:lnTo>
                <a:lnTo>
                  <a:pt x="1217542" y="766389"/>
                </a:lnTo>
                <a:lnTo>
                  <a:pt x="1217542" y="777570"/>
                </a:lnTo>
                <a:cubicBezTo>
                  <a:pt x="1217542" y="777570"/>
                  <a:pt x="1217542" y="777570"/>
                  <a:pt x="1208323" y="777570"/>
                </a:cubicBezTo>
                <a:lnTo>
                  <a:pt x="1208323" y="789110"/>
                </a:lnTo>
                <a:cubicBezTo>
                  <a:pt x="1208323" y="789110"/>
                  <a:pt x="1208323" y="789110"/>
                  <a:pt x="1208323" y="800291"/>
                </a:cubicBezTo>
                <a:lnTo>
                  <a:pt x="1217542" y="800291"/>
                </a:lnTo>
                <a:lnTo>
                  <a:pt x="1217542" y="789110"/>
                </a:lnTo>
                <a:lnTo>
                  <a:pt x="1226761" y="789110"/>
                </a:lnTo>
                <a:cubicBezTo>
                  <a:pt x="1217542" y="800291"/>
                  <a:pt x="1226761" y="800291"/>
                  <a:pt x="1226761" y="800291"/>
                </a:cubicBezTo>
                <a:cubicBezTo>
                  <a:pt x="1226761" y="800291"/>
                  <a:pt x="1226761" y="800291"/>
                  <a:pt x="1236278" y="800291"/>
                </a:cubicBezTo>
                <a:cubicBezTo>
                  <a:pt x="1236278" y="800291"/>
                  <a:pt x="1236278" y="800291"/>
                  <a:pt x="1236278" y="798893"/>
                </a:cubicBezTo>
                <a:cubicBezTo>
                  <a:pt x="1236278" y="797496"/>
                  <a:pt x="1236278" y="794701"/>
                  <a:pt x="1236278" y="789110"/>
                </a:cubicBezTo>
                <a:cubicBezTo>
                  <a:pt x="1236278" y="777570"/>
                  <a:pt x="1236278" y="777570"/>
                  <a:pt x="1245497" y="777570"/>
                </a:cubicBezTo>
                <a:lnTo>
                  <a:pt x="1236278" y="777570"/>
                </a:lnTo>
                <a:lnTo>
                  <a:pt x="1226761" y="777570"/>
                </a:lnTo>
                <a:cubicBezTo>
                  <a:pt x="1226761" y="777570"/>
                  <a:pt x="1226761" y="777570"/>
                  <a:pt x="1226761" y="776172"/>
                </a:cubicBezTo>
                <a:lnTo>
                  <a:pt x="1226761" y="769184"/>
                </a:lnTo>
                <a:lnTo>
                  <a:pt x="1226761" y="766389"/>
                </a:lnTo>
                <a:cubicBezTo>
                  <a:pt x="1226761" y="766389"/>
                  <a:pt x="1226761" y="766389"/>
                  <a:pt x="1236278" y="766389"/>
                </a:cubicBezTo>
                <a:lnTo>
                  <a:pt x="1245497" y="766389"/>
                </a:lnTo>
                <a:lnTo>
                  <a:pt x="1254717" y="766389"/>
                </a:lnTo>
                <a:cubicBezTo>
                  <a:pt x="1254717" y="766389"/>
                  <a:pt x="1254717" y="766389"/>
                  <a:pt x="1254717" y="777570"/>
                </a:cubicBezTo>
                <a:cubicBezTo>
                  <a:pt x="1254717" y="777570"/>
                  <a:pt x="1254717" y="777570"/>
                  <a:pt x="1263936" y="766389"/>
                </a:cubicBezTo>
                <a:cubicBezTo>
                  <a:pt x="1263936" y="766389"/>
                  <a:pt x="1263936" y="766389"/>
                  <a:pt x="1263936" y="777570"/>
                </a:cubicBezTo>
                <a:cubicBezTo>
                  <a:pt x="1263936" y="777570"/>
                  <a:pt x="1263936" y="777570"/>
                  <a:pt x="1263936" y="789110"/>
                </a:cubicBezTo>
                <a:lnTo>
                  <a:pt x="1254717" y="789110"/>
                </a:lnTo>
                <a:cubicBezTo>
                  <a:pt x="1254717" y="800291"/>
                  <a:pt x="1254717" y="789110"/>
                  <a:pt x="1245497" y="789110"/>
                </a:cubicBezTo>
                <a:lnTo>
                  <a:pt x="1245497" y="800291"/>
                </a:lnTo>
                <a:cubicBezTo>
                  <a:pt x="1245497" y="800291"/>
                  <a:pt x="1245497" y="800291"/>
                  <a:pt x="1254717" y="800291"/>
                </a:cubicBezTo>
                <a:lnTo>
                  <a:pt x="1254717" y="803086"/>
                </a:lnTo>
                <a:cubicBezTo>
                  <a:pt x="1254717" y="803086"/>
                  <a:pt x="1254717" y="805881"/>
                  <a:pt x="1254717" y="811471"/>
                </a:cubicBezTo>
                <a:cubicBezTo>
                  <a:pt x="1254717" y="800291"/>
                  <a:pt x="1263936" y="811471"/>
                  <a:pt x="1263936" y="800291"/>
                </a:cubicBezTo>
                <a:cubicBezTo>
                  <a:pt x="1263936" y="800291"/>
                  <a:pt x="1263936" y="800291"/>
                  <a:pt x="1263936" y="789110"/>
                </a:cubicBezTo>
                <a:lnTo>
                  <a:pt x="1273155" y="777570"/>
                </a:lnTo>
                <a:lnTo>
                  <a:pt x="1282672" y="777570"/>
                </a:lnTo>
                <a:lnTo>
                  <a:pt x="1282672" y="789110"/>
                </a:lnTo>
                <a:lnTo>
                  <a:pt x="1291891" y="789110"/>
                </a:lnTo>
                <a:cubicBezTo>
                  <a:pt x="1291891" y="789110"/>
                  <a:pt x="1301110" y="789110"/>
                  <a:pt x="1301110" y="777570"/>
                </a:cubicBezTo>
                <a:lnTo>
                  <a:pt x="1301110" y="789110"/>
                </a:lnTo>
                <a:cubicBezTo>
                  <a:pt x="1301110" y="789110"/>
                  <a:pt x="1301110" y="789110"/>
                  <a:pt x="1310330" y="789110"/>
                </a:cubicBezTo>
                <a:lnTo>
                  <a:pt x="1319846" y="789110"/>
                </a:lnTo>
                <a:lnTo>
                  <a:pt x="1319846" y="800291"/>
                </a:lnTo>
                <a:lnTo>
                  <a:pt x="1325608" y="800291"/>
                </a:lnTo>
                <a:cubicBezTo>
                  <a:pt x="1324456" y="800291"/>
                  <a:pt x="1324456" y="800291"/>
                  <a:pt x="1329066" y="800291"/>
                </a:cubicBezTo>
                <a:lnTo>
                  <a:pt x="1338285" y="800291"/>
                </a:lnTo>
                <a:lnTo>
                  <a:pt x="1338285" y="811471"/>
                </a:lnTo>
                <a:cubicBezTo>
                  <a:pt x="1338285" y="811471"/>
                  <a:pt x="1338285" y="811471"/>
                  <a:pt x="1339475" y="811471"/>
                </a:cubicBezTo>
                <a:lnTo>
                  <a:pt x="1347802" y="811471"/>
                </a:lnTo>
                <a:lnTo>
                  <a:pt x="1357021" y="811471"/>
                </a:lnTo>
                <a:cubicBezTo>
                  <a:pt x="1357021" y="800291"/>
                  <a:pt x="1357021" y="811471"/>
                  <a:pt x="1357021" y="800291"/>
                </a:cubicBezTo>
                <a:cubicBezTo>
                  <a:pt x="1361631" y="800291"/>
                  <a:pt x="1361631" y="800291"/>
                  <a:pt x="1360478" y="800291"/>
                </a:cubicBezTo>
                <a:lnTo>
                  <a:pt x="1366240" y="800291"/>
                </a:lnTo>
                <a:lnTo>
                  <a:pt x="1366240" y="801688"/>
                </a:lnTo>
                <a:lnTo>
                  <a:pt x="1366240" y="808676"/>
                </a:lnTo>
                <a:lnTo>
                  <a:pt x="1366240" y="811471"/>
                </a:lnTo>
                <a:cubicBezTo>
                  <a:pt x="1366240" y="811471"/>
                  <a:pt x="1366240" y="811471"/>
                  <a:pt x="1375460" y="811471"/>
                </a:cubicBezTo>
                <a:cubicBezTo>
                  <a:pt x="1375460" y="811471"/>
                  <a:pt x="1375460" y="811471"/>
                  <a:pt x="1384976" y="811471"/>
                </a:cubicBezTo>
                <a:lnTo>
                  <a:pt x="1384976" y="822651"/>
                </a:lnTo>
                <a:lnTo>
                  <a:pt x="1394196" y="822651"/>
                </a:lnTo>
                <a:cubicBezTo>
                  <a:pt x="1394196" y="822651"/>
                  <a:pt x="1394196" y="822651"/>
                  <a:pt x="1394196" y="811471"/>
                </a:cubicBezTo>
                <a:lnTo>
                  <a:pt x="1403415" y="800291"/>
                </a:lnTo>
                <a:lnTo>
                  <a:pt x="1403415" y="811471"/>
                </a:lnTo>
                <a:lnTo>
                  <a:pt x="1403415" y="821254"/>
                </a:lnTo>
                <a:lnTo>
                  <a:pt x="1403415" y="822651"/>
                </a:lnTo>
                <a:cubicBezTo>
                  <a:pt x="1403415" y="822651"/>
                  <a:pt x="1403415" y="822651"/>
                  <a:pt x="1412634" y="822651"/>
                </a:cubicBezTo>
                <a:cubicBezTo>
                  <a:pt x="1422151" y="811471"/>
                  <a:pt x="1422151" y="811471"/>
                  <a:pt x="1422151" y="822651"/>
                </a:cubicBezTo>
                <a:lnTo>
                  <a:pt x="1422151" y="829323"/>
                </a:lnTo>
                <a:lnTo>
                  <a:pt x="1422151" y="829864"/>
                </a:lnTo>
                <a:lnTo>
                  <a:pt x="1422151" y="831307"/>
                </a:lnTo>
                <a:lnTo>
                  <a:pt x="1422151" y="834192"/>
                </a:lnTo>
                <a:lnTo>
                  <a:pt x="1431370" y="822651"/>
                </a:lnTo>
                <a:cubicBezTo>
                  <a:pt x="1431370" y="822651"/>
                  <a:pt x="1431370" y="829143"/>
                  <a:pt x="1431370" y="827520"/>
                </a:cubicBezTo>
                <a:lnTo>
                  <a:pt x="1431370" y="834192"/>
                </a:lnTo>
                <a:lnTo>
                  <a:pt x="1440589" y="834192"/>
                </a:lnTo>
                <a:lnTo>
                  <a:pt x="1440589" y="822651"/>
                </a:lnTo>
                <a:lnTo>
                  <a:pt x="1449809" y="822651"/>
                </a:lnTo>
                <a:cubicBezTo>
                  <a:pt x="1449809" y="822651"/>
                  <a:pt x="1449809" y="822651"/>
                  <a:pt x="1449809" y="824094"/>
                </a:cubicBezTo>
                <a:lnTo>
                  <a:pt x="1449809" y="829323"/>
                </a:lnTo>
                <a:lnTo>
                  <a:pt x="1449809" y="829864"/>
                </a:lnTo>
                <a:lnTo>
                  <a:pt x="1449809" y="834192"/>
                </a:lnTo>
                <a:cubicBezTo>
                  <a:pt x="1449809" y="834192"/>
                  <a:pt x="1459325" y="834192"/>
                  <a:pt x="1459325" y="822651"/>
                </a:cubicBezTo>
                <a:cubicBezTo>
                  <a:pt x="1459325" y="822651"/>
                  <a:pt x="1459325" y="822651"/>
                  <a:pt x="1459325" y="824094"/>
                </a:cubicBezTo>
                <a:lnTo>
                  <a:pt x="1459325" y="829323"/>
                </a:lnTo>
                <a:lnTo>
                  <a:pt x="1459325" y="829864"/>
                </a:lnTo>
                <a:lnTo>
                  <a:pt x="1459325" y="834192"/>
                </a:lnTo>
                <a:lnTo>
                  <a:pt x="1468545" y="822651"/>
                </a:lnTo>
                <a:lnTo>
                  <a:pt x="1468545" y="824094"/>
                </a:lnTo>
                <a:cubicBezTo>
                  <a:pt x="1468545" y="825536"/>
                  <a:pt x="1468545" y="828422"/>
                  <a:pt x="1468545" y="834192"/>
                </a:cubicBezTo>
                <a:lnTo>
                  <a:pt x="1477764" y="822651"/>
                </a:lnTo>
                <a:lnTo>
                  <a:pt x="1477764" y="824094"/>
                </a:lnTo>
                <a:lnTo>
                  <a:pt x="1477764" y="826979"/>
                </a:lnTo>
                <a:cubicBezTo>
                  <a:pt x="1477764" y="827700"/>
                  <a:pt x="1477764" y="828061"/>
                  <a:pt x="1477764" y="827520"/>
                </a:cubicBezTo>
                <a:lnTo>
                  <a:pt x="1477764" y="834192"/>
                </a:lnTo>
                <a:lnTo>
                  <a:pt x="1477764" y="835590"/>
                </a:lnTo>
                <a:lnTo>
                  <a:pt x="1477764" y="838385"/>
                </a:lnTo>
                <a:cubicBezTo>
                  <a:pt x="1477764" y="839084"/>
                  <a:pt x="1477764" y="839433"/>
                  <a:pt x="1477764" y="838909"/>
                </a:cubicBezTo>
                <a:lnTo>
                  <a:pt x="1477764" y="839084"/>
                </a:lnTo>
                <a:cubicBezTo>
                  <a:pt x="1477764" y="839782"/>
                  <a:pt x="1477764" y="839782"/>
                  <a:pt x="1477764" y="839782"/>
                </a:cubicBezTo>
                <a:lnTo>
                  <a:pt x="1477764" y="840481"/>
                </a:lnTo>
                <a:lnTo>
                  <a:pt x="1477764" y="840656"/>
                </a:lnTo>
                <a:lnTo>
                  <a:pt x="1477764" y="841180"/>
                </a:lnTo>
                <a:lnTo>
                  <a:pt x="1477764" y="845372"/>
                </a:lnTo>
                <a:cubicBezTo>
                  <a:pt x="1477764" y="845372"/>
                  <a:pt x="1477764" y="845372"/>
                  <a:pt x="1477764" y="879274"/>
                </a:cubicBezTo>
                <a:cubicBezTo>
                  <a:pt x="1477764" y="879274"/>
                  <a:pt x="1486983" y="890454"/>
                  <a:pt x="1477764" y="879274"/>
                </a:cubicBezTo>
                <a:cubicBezTo>
                  <a:pt x="1477764" y="879274"/>
                  <a:pt x="1477764" y="879274"/>
                  <a:pt x="1478917" y="879274"/>
                </a:cubicBezTo>
                <a:lnTo>
                  <a:pt x="1485831" y="879274"/>
                </a:lnTo>
                <a:cubicBezTo>
                  <a:pt x="1486983" y="879274"/>
                  <a:pt x="1486983" y="879274"/>
                  <a:pt x="1486983" y="879274"/>
                </a:cubicBezTo>
                <a:lnTo>
                  <a:pt x="1486983" y="889057"/>
                </a:lnTo>
                <a:cubicBezTo>
                  <a:pt x="1486983" y="890454"/>
                  <a:pt x="1486983" y="890454"/>
                  <a:pt x="1486983" y="890454"/>
                </a:cubicBezTo>
                <a:cubicBezTo>
                  <a:pt x="1486983" y="890454"/>
                  <a:pt x="1486983" y="890454"/>
                  <a:pt x="1496500" y="901634"/>
                </a:cubicBezTo>
                <a:cubicBezTo>
                  <a:pt x="1505719" y="901634"/>
                  <a:pt x="1505719" y="901634"/>
                  <a:pt x="1505719" y="901634"/>
                </a:cubicBezTo>
                <a:lnTo>
                  <a:pt x="1505719" y="912815"/>
                </a:lnTo>
                <a:cubicBezTo>
                  <a:pt x="1505719" y="912815"/>
                  <a:pt x="1496500" y="901634"/>
                  <a:pt x="1505719" y="912815"/>
                </a:cubicBezTo>
                <a:cubicBezTo>
                  <a:pt x="1505719" y="912815"/>
                  <a:pt x="1505719" y="912815"/>
                  <a:pt x="1506872" y="912815"/>
                </a:cubicBezTo>
                <a:lnTo>
                  <a:pt x="1513786" y="912815"/>
                </a:lnTo>
                <a:lnTo>
                  <a:pt x="1514939" y="912815"/>
                </a:lnTo>
                <a:cubicBezTo>
                  <a:pt x="1514939" y="912815"/>
                  <a:pt x="1514939" y="912815"/>
                  <a:pt x="1514939" y="914212"/>
                </a:cubicBezTo>
                <a:lnTo>
                  <a:pt x="1514939" y="922597"/>
                </a:lnTo>
                <a:lnTo>
                  <a:pt x="1514939" y="923995"/>
                </a:lnTo>
                <a:cubicBezTo>
                  <a:pt x="1519548" y="923995"/>
                  <a:pt x="1519548" y="923995"/>
                  <a:pt x="1518396" y="923995"/>
                </a:cubicBezTo>
                <a:lnTo>
                  <a:pt x="1524158" y="923995"/>
                </a:lnTo>
                <a:cubicBezTo>
                  <a:pt x="1524158" y="923995"/>
                  <a:pt x="1526537" y="923995"/>
                  <a:pt x="1527727" y="923995"/>
                </a:cubicBezTo>
                <a:lnTo>
                  <a:pt x="1528916" y="923995"/>
                </a:lnTo>
                <a:lnTo>
                  <a:pt x="1533675" y="923995"/>
                </a:lnTo>
                <a:lnTo>
                  <a:pt x="1542894" y="923995"/>
                </a:lnTo>
                <a:lnTo>
                  <a:pt x="1542894" y="935536"/>
                </a:lnTo>
                <a:lnTo>
                  <a:pt x="1542894" y="946716"/>
                </a:lnTo>
                <a:lnTo>
                  <a:pt x="1542894" y="957896"/>
                </a:lnTo>
                <a:lnTo>
                  <a:pt x="1552113" y="957896"/>
                </a:lnTo>
                <a:cubicBezTo>
                  <a:pt x="1542894" y="957896"/>
                  <a:pt x="1542894" y="957896"/>
                  <a:pt x="1542894" y="946716"/>
                </a:cubicBezTo>
                <a:cubicBezTo>
                  <a:pt x="1547504" y="946716"/>
                  <a:pt x="1549809" y="946716"/>
                  <a:pt x="1550961" y="946716"/>
                </a:cubicBezTo>
                <a:lnTo>
                  <a:pt x="1552113" y="946716"/>
                </a:lnTo>
                <a:cubicBezTo>
                  <a:pt x="1552113" y="946716"/>
                  <a:pt x="1552113" y="946716"/>
                  <a:pt x="1561332" y="946716"/>
                </a:cubicBezTo>
                <a:cubicBezTo>
                  <a:pt x="1561332" y="946716"/>
                  <a:pt x="1561332" y="946716"/>
                  <a:pt x="1562522" y="946716"/>
                </a:cubicBezTo>
                <a:lnTo>
                  <a:pt x="1570849" y="946716"/>
                </a:lnTo>
                <a:lnTo>
                  <a:pt x="1580068" y="946716"/>
                </a:lnTo>
                <a:cubicBezTo>
                  <a:pt x="1580068" y="946716"/>
                  <a:pt x="1580068" y="946716"/>
                  <a:pt x="1581221" y="946716"/>
                </a:cubicBezTo>
                <a:lnTo>
                  <a:pt x="1585830" y="946716"/>
                </a:lnTo>
                <a:cubicBezTo>
                  <a:pt x="1584678" y="946716"/>
                  <a:pt x="1584678" y="946716"/>
                  <a:pt x="1589288" y="946716"/>
                </a:cubicBezTo>
                <a:cubicBezTo>
                  <a:pt x="1589288" y="946716"/>
                  <a:pt x="1589288" y="946716"/>
                  <a:pt x="1589288" y="957896"/>
                </a:cubicBezTo>
                <a:cubicBezTo>
                  <a:pt x="1598507" y="957896"/>
                  <a:pt x="1598507" y="957896"/>
                  <a:pt x="1598507" y="969437"/>
                </a:cubicBezTo>
                <a:lnTo>
                  <a:pt x="1598507" y="980618"/>
                </a:lnTo>
                <a:cubicBezTo>
                  <a:pt x="1598507" y="980618"/>
                  <a:pt x="1598507" y="980618"/>
                  <a:pt x="1608024" y="980618"/>
                </a:cubicBezTo>
                <a:lnTo>
                  <a:pt x="1617243" y="980618"/>
                </a:lnTo>
                <a:lnTo>
                  <a:pt x="1626462" y="980618"/>
                </a:lnTo>
                <a:lnTo>
                  <a:pt x="1626462" y="991798"/>
                </a:lnTo>
                <a:cubicBezTo>
                  <a:pt x="1626462" y="991798"/>
                  <a:pt x="1617243" y="991798"/>
                  <a:pt x="1617243" y="1002978"/>
                </a:cubicBezTo>
                <a:cubicBezTo>
                  <a:pt x="1617243" y="1002978"/>
                  <a:pt x="1617243" y="1002978"/>
                  <a:pt x="1617243" y="1014519"/>
                </a:cubicBezTo>
                <a:cubicBezTo>
                  <a:pt x="1617243" y="1014519"/>
                  <a:pt x="1617243" y="1014519"/>
                  <a:pt x="1608024" y="1014519"/>
                </a:cubicBezTo>
                <a:lnTo>
                  <a:pt x="1608024" y="1025699"/>
                </a:lnTo>
                <a:cubicBezTo>
                  <a:pt x="1598507" y="1025699"/>
                  <a:pt x="1598507" y="1036880"/>
                  <a:pt x="1598507" y="1036880"/>
                </a:cubicBezTo>
                <a:lnTo>
                  <a:pt x="1608024" y="1036880"/>
                </a:lnTo>
                <a:cubicBezTo>
                  <a:pt x="1608024" y="1036880"/>
                  <a:pt x="1608024" y="1036880"/>
                  <a:pt x="1608024" y="1035482"/>
                </a:cubicBezTo>
                <a:lnTo>
                  <a:pt x="1608024" y="1025699"/>
                </a:lnTo>
                <a:lnTo>
                  <a:pt x="1617243" y="1025699"/>
                </a:lnTo>
                <a:lnTo>
                  <a:pt x="1617243" y="1014519"/>
                </a:lnTo>
                <a:lnTo>
                  <a:pt x="1626462" y="1002978"/>
                </a:lnTo>
                <a:lnTo>
                  <a:pt x="1626462" y="996515"/>
                </a:lnTo>
                <a:lnTo>
                  <a:pt x="1626462" y="995990"/>
                </a:lnTo>
                <a:cubicBezTo>
                  <a:pt x="1626462" y="994593"/>
                  <a:pt x="1626462" y="991798"/>
                  <a:pt x="1626462" y="991798"/>
                </a:cubicBezTo>
                <a:lnTo>
                  <a:pt x="1635682" y="991798"/>
                </a:lnTo>
                <a:cubicBezTo>
                  <a:pt x="1635682" y="991798"/>
                  <a:pt x="1635682" y="991798"/>
                  <a:pt x="1635682" y="980618"/>
                </a:cubicBezTo>
                <a:lnTo>
                  <a:pt x="1635682" y="969437"/>
                </a:lnTo>
                <a:cubicBezTo>
                  <a:pt x="1645198" y="969437"/>
                  <a:pt x="1645198" y="957896"/>
                  <a:pt x="1645198" y="957896"/>
                </a:cubicBezTo>
                <a:lnTo>
                  <a:pt x="1645198" y="969437"/>
                </a:lnTo>
                <a:cubicBezTo>
                  <a:pt x="1645198" y="969437"/>
                  <a:pt x="1645198" y="969437"/>
                  <a:pt x="1645198" y="980618"/>
                </a:cubicBezTo>
                <a:cubicBezTo>
                  <a:pt x="1645198" y="980618"/>
                  <a:pt x="1645198" y="980618"/>
                  <a:pt x="1645198" y="991798"/>
                </a:cubicBezTo>
                <a:lnTo>
                  <a:pt x="1635682" y="1002978"/>
                </a:lnTo>
                <a:cubicBezTo>
                  <a:pt x="1640440" y="1002978"/>
                  <a:pt x="1640440" y="1002978"/>
                  <a:pt x="1639250" y="1002978"/>
                </a:cubicBezTo>
                <a:lnTo>
                  <a:pt x="1645198" y="1002978"/>
                </a:lnTo>
                <a:lnTo>
                  <a:pt x="1645198" y="1014519"/>
                </a:lnTo>
                <a:lnTo>
                  <a:pt x="1645198" y="1025699"/>
                </a:lnTo>
                <a:cubicBezTo>
                  <a:pt x="1645198" y="1025699"/>
                  <a:pt x="1645198" y="1025699"/>
                  <a:pt x="1635682" y="1025699"/>
                </a:cubicBezTo>
                <a:cubicBezTo>
                  <a:pt x="1635682" y="1025699"/>
                  <a:pt x="1635682" y="1025699"/>
                  <a:pt x="1635682" y="1027097"/>
                </a:cubicBezTo>
                <a:lnTo>
                  <a:pt x="1635682" y="1029892"/>
                </a:lnTo>
                <a:cubicBezTo>
                  <a:pt x="1635682" y="1030591"/>
                  <a:pt x="1635682" y="1030940"/>
                  <a:pt x="1635682" y="1030416"/>
                </a:cubicBezTo>
                <a:lnTo>
                  <a:pt x="1635682" y="1036880"/>
                </a:lnTo>
                <a:cubicBezTo>
                  <a:pt x="1635682" y="1036880"/>
                  <a:pt x="1635682" y="1036880"/>
                  <a:pt x="1645198" y="1036880"/>
                </a:cubicBezTo>
                <a:lnTo>
                  <a:pt x="1645198" y="1027097"/>
                </a:lnTo>
                <a:lnTo>
                  <a:pt x="1645198" y="1025699"/>
                </a:lnTo>
                <a:lnTo>
                  <a:pt x="1647503" y="1025699"/>
                </a:lnTo>
                <a:cubicBezTo>
                  <a:pt x="1647503" y="1025699"/>
                  <a:pt x="1649808" y="1025699"/>
                  <a:pt x="1654418" y="1025699"/>
                </a:cubicBezTo>
                <a:cubicBezTo>
                  <a:pt x="1654418" y="1025699"/>
                  <a:pt x="1654418" y="1014519"/>
                  <a:pt x="1645198" y="1014519"/>
                </a:cubicBezTo>
                <a:lnTo>
                  <a:pt x="1654418" y="1014519"/>
                </a:lnTo>
                <a:cubicBezTo>
                  <a:pt x="1654418" y="1014519"/>
                  <a:pt x="1654418" y="1014519"/>
                  <a:pt x="1663637" y="1014519"/>
                </a:cubicBezTo>
                <a:lnTo>
                  <a:pt x="1663637" y="1002978"/>
                </a:lnTo>
                <a:lnTo>
                  <a:pt x="1672856" y="1002978"/>
                </a:lnTo>
                <a:cubicBezTo>
                  <a:pt x="1672856" y="1002978"/>
                  <a:pt x="1672856" y="1002978"/>
                  <a:pt x="1672856" y="1014519"/>
                </a:cubicBezTo>
                <a:cubicBezTo>
                  <a:pt x="1672856" y="1025699"/>
                  <a:pt x="1682373" y="1025699"/>
                  <a:pt x="1682373" y="1014519"/>
                </a:cubicBezTo>
                <a:cubicBezTo>
                  <a:pt x="1682373" y="1014519"/>
                  <a:pt x="1682373" y="1014519"/>
                  <a:pt x="1682373" y="1002978"/>
                </a:cubicBezTo>
                <a:lnTo>
                  <a:pt x="1691592" y="1002978"/>
                </a:lnTo>
                <a:cubicBezTo>
                  <a:pt x="1691592" y="1002978"/>
                  <a:pt x="1691592" y="1002978"/>
                  <a:pt x="1691592" y="1014519"/>
                </a:cubicBezTo>
                <a:cubicBezTo>
                  <a:pt x="1691592" y="1014519"/>
                  <a:pt x="1691592" y="1014519"/>
                  <a:pt x="1691592" y="1025699"/>
                </a:cubicBezTo>
                <a:lnTo>
                  <a:pt x="1682373" y="1025699"/>
                </a:lnTo>
                <a:lnTo>
                  <a:pt x="1682373" y="1036880"/>
                </a:lnTo>
                <a:lnTo>
                  <a:pt x="1672856" y="1036880"/>
                </a:lnTo>
                <a:lnTo>
                  <a:pt x="1672856" y="1048060"/>
                </a:lnTo>
                <a:cubicBezTo>
                  <a:pt x="1672856" y="1048060"/>
                  <a:pt x="1682373" y="1048060"/>
                  <a:pt x="1682373" y="1036880"/>
                </a:cubicBezTo>
                <a:lnTo>
                  <a:pt x="1682373" y="1048060"/>
                </a:lnTo>
                <a:cubicBezTo>
                  <a:pt x="1682373" y="1048060"/>
                  <a:pt x="1682373" y="1048060"/>
                  <a:pt x="1691592" y="1048060"/>
                </a:cubicBezTo>
                <a:lnTo>
                  <a:pt x="1691592" y="1059601"/>
                </a:lnTo>
                <a:lnTo>
                  <a:pt x="1682373" y="1059601"/>
                </a:lnTo>
                <a:cubicBezTo>
                  <a:pt x="1682373" y="1059601"/>
                  <a:pt x="1682373" y="1059601"/>
                  <a:pt x="1682373" y="1070781"/>
                </a:cubicBezTo>
                <a:cubicBezTo>
                  <a:pt x="1682373" y="1070781"/>
                  <a:pt x="1682373" y="1070781"/>
                  <a:pt x="1672856" y="1070781"/>
                </a:cubicBezTo>
                <a:cubicBezTo>
                  <a:pt x="1672856" y="1070781"/>
                  <a:pt x="1663637" y="1070781"/>
                  <a:pt x="1663637" y="1081961"/>
                </a:cubicBezTo>
                <a:lnTo>
                  <a:pt x="1663637" y="1093142"/>
                </a:lnTo>
                <a:cubicBezTo>
                  <a:pt x="1654418" y="1093142"/>
                  <a:pt x="1654418" y="1093142"/>
                  <a:pt x="1654418" y="1104682"/>
                </a:cubicBezTo>
                <a:lnTo>
                  <a:pt x="1645198" y="1110614"/>
                </a:lnTo>
                <a:lnTo>
                  <a:pt x="1645198" y="1104682"/>
                </a:lnTo>
                <a:lnTo>
                  <a:pt x="1635682" y="1104682"/>
                </a:lnTo>
                <a:lnTo>
                  <a:pt x="1635682" y="1115863"/>
                </a:lnTo>
                <a:lnTo>
                  <a:pt x="1626462" y="1115863"/>
                </a:lnTo>
                <a:lnTo>
                  <a:pt x="1626462" y="1127043"/>
                </a:lnTo>
                <a:lnTo>
                  <a:pt x="1626462" y="1138223"/>
                </a:lnTo>
                <a:lnTo>
                  <a:pt x="1635682" y="1138223"/>
                </a:lnTo>
                <a:lnTo>
                  <a:pt x="1635682" y="1127043"/>
                </a:lnTo>
                <a:lnTo>
                  <a:pt x="1626462" y="1127043"/>
                </a:lnTo>
                <a:cubicBezTo>
                  <a:pt x="1626462" y="1127043"/>
                  <a:pt x="1635682" y="1127043"/>
                  <a:pt x="1635682" y="1115863"/>
                </a:cubicBezTo>
                <a:cubicBezTo>
                  <a:pt x="1635682" y="1115863"/>
                  <a:pt x="1635682" y="1115863"/>
                  <a:pt x="1645198" y="1115863"/>
                </a:cubicBezTo>
                <a:cubicBezTo>
                  <a:pt x="1645198" y="1127043"/>
                  <a:pt x="1654418" y="1127043"/>
                  <a:pt x="1654418" y="1115863"/>
                </a:cubicBezTo>
                <a:cubicBezTo>
                  <a:pt x="1654418" y="1115863"/>
                  <a:pt x="1654418" y="1104682"/>
                  <a:pt x="1663637" y="1104682"/>
                </a:cubicBezTo>
                <a:cubicBezTo>
                  <a:pt x="1672856" y="1104682"/>
                  <a:pt x="1663637" y="1104682"/>
                  <a:pt x="1663637" y="1093142"/>
                </a:cubicBezTo>
                <a:cubicBezTo>
                  <a:pt x="1663637" y="1093142"/>
                  <a:pt x="1663637" y="1093142"/>
                  <a:pt x="1672856" y="1093142"/>
                </a:cubicBezTo>
                <a:lnTo>
                  <a:pt x="1672856" y="1081961"/>
                </a:lnTo>
                <a:cubicBezTo>
                  <a:pt x="1672856" y="1081961"/>
                  <a:pt x="1672856" y="1081961"/>
                  <a:pt x="1682373" y="1081961"/>
                </a:cubicBezTo>
                <a:cubicBezTo>
                  <a:pt x="1691592" y="1081961"/>
                  <a:pt x="1691592" y="1081961"/>
                  <a:pt x="1691592" y="1070781"/>
                </a:cubicBezTo>
                <a:cubicBezTo>
                  <a:pt x="1691592" y="1070781"/>
                  <a:pt x="1691592" y="1070781"/>
                  <a:pt x="1691592" y="1059601"/>
                </a:cubicBezTo>
                <a:cubicBezTo>
                  <a:pt x="1691592" y="1059601"/>
                  <a:pt x="1700812" y="1059601"/>
                  <a:pt x="1700812" y="1048060"/>
                </a:cubicBezTo>
                <a:cubicBezTo>
                  <a:pt x="1700812" y="1048060"/>
                  <a:pt x="1700812" y="1048060"/>
                  <a:pt x="1700812" y="1059601"/>
                </a:cubicBezTo>
                <a:cubicBezTo>
                  <a:pt x="1710031" y="1059601"/>
                  <a:pt x="1710031" y="1048060"/>
                  <a:pt x="1710031" y="1048060"/>
                </a:cubicBezTo>
                <a:lnTo>
                  <a:pt x="1710031" y="1059601"/>
                </a:lnTo>
                <a:cubicBezTo>
                  <a:pt x="1710031" y="1059601"/>
                  <a:pt x="1710031" y="1059601"/>
                  <a:pt x="1719547" y="1059601"/>
                </a:cubicBezTo>
                <a:lnTo>
                  <a:pt x="1719547" y="1070781"/>
                </a:lnTo>
                <a:cubicBezTo>
                  <a:pt x="1719547" y="1070781"/>
                  <a:pt x="1719547" y="1070781"/>
                  <a:pt x="1719547" y="1081961"/>
                </a:cubicBezTo>
                <a:lnTo>
                  <a:pt x="1710031" y="1081961"/>
                </a:lnTo>
                <a:lnTo>
                  <a:pt x="1700812" y="1093142"/>
                </a:lnTo>
                <a:lnTo>
                  <a:pt x="1700812" y="1104682"/>
                </a:lnTo>
                <a:lnTo>
                  <a:pt x="1691592" y="1115863"/>
                </a:lnTo>
                <a:cubicBezTo>
                  <a:pt x="1691592" y="1115863"/>
                  <a:pt x="1691592" y="1127043"/>
                  <a:pt x="1700812" y="1115863"/>
                </a:cubicBezTo>
                <a:lnTo>
                  <a:pt x="1700812" y="1127043"/>
                </a:lnTo>
                <a:lnTo>
                  <a:pt x="1691592" y="1127043"/>
                </a:lnTo>
                <a:cubicBezTo>
                  <a:pt x="1691592" y="1127043"/>
                  <a:pt x="1691592" y="1127043"/>
                  <a:pt x="1691592" y="1138223"/>
                </a:cubicBezTo>
                <a:cubicBezTo>
                  <a:pt x="1691592" y="1138223"/>
                  <a:pt x="1691592" y="1138223"/>
                  <a:pt x="1682373" y="1138223"/>
                </a:cubicBezTo>
                <a:cubicBezTo>
                  <a:pt x="1682373" y="1138223"/>
                  <a:pt x="1682373" y="1138223"/>
                  <a:pt x="1682373" y="1149764"/>
                </a:cubicBezTo>
                <a:lnTo>
                  <a:pt x="1672856" y="1149764"/>
                </a:lnTo>
                <a:lnTo>
                  <a:pt x="1672856" y="1160944"/>
                </a:lnTo>
                <a:cubicBezTo>
                  <a:pt x="1672856" y="1160944"/>
                  <a:pt x="1672856" y="1160944"/>
                  <a:pt x="1674046" y="1160944"/>
                </a:cubicBezTo>
                <a:lnTo>
                  <a:pt x="1681184" y="1160944"/>
                </a:lnTo>
                <a:cubicBezTo>
                  <a:pt x="1679994" y="1163739"/>
                  <a:pt x="1677615" y="1166535"/>
                  <a:pt x="1672856" y="1172125"/>
                </a:cubicBezTo>
                <a:lnTo>
                  <a:pt x="1672856" y="1183305"/>
                </a:lnTo>
                <a:cubicBezTo>
                  <a:pt x="1663637" y="1183305"/>
                  <a:pt x="1672856" y="1183305"/>
                  <a:pt x="1663637" y="1183305"/>
                </a:cubicBezTo>
                <a:lnTo>
                  <a:pt x="1663637" y="1194846"/>
                </a:lnTo>
                <a:lnTo>
                  <a:pt x="1654418" y="1194846"/>
                </a:lnTo>
                <a:cubicBezTo>
                  <a:pt x="1654418" y="1194846"/>
                  <a:pt x="1654418" y="1194846"/>
                  <a:pt x="1645198" y="1194846"/>
                </a:cubicBezTo>
                <a:lnTo>
                  <a:pt x="1645198" y="1206026"/>
                </a:lnTo>
                <a:lnTo>
                  <a:pt x="1635682" y="1206026"/>
                </a:lnTo>
                <a:cubicBezTo>
                  <a:pt x="1635682" y="1217206"/>
                  <a:pt x="1635682" y="1217206"/>
                  <a:pt x="1626462" y="1217206"/>
                </a:cubicBezTo>
                <a:cubicBezTo>
                  <a:pt x="1626462" y="1217206"/>
                  <a:pt x="1626462" y="1223495"/>
                  <a:pt x="1626462" y="1221923"/>
                </a:cubicBezTo>
                <a:lnTo>
                  <a:pt x="1626462" y="1228387"/>
                </a:lnTo>
                <a:cubicBezTo>
                  <a:pt x="1617243" y="1217206"/>
                  <a:pt x="1617243" y="1228387"/>
                  <a:pt x="1617243" y="1228387"/>
                </a:cubicBezTo>
                <a:lnTo>
                  <a:pt x="1608024" y="1228387"/>
                </a:lnTo>
                <a:cubicBezTo>
                  <a:pt x="1608024" y="1228387"/>
                  <a:pt x="1598507" y="1228387"/>
                  <a:pt x="1598507" y="1239567"/>
                </a:cubicBezTo>
                <a:lnTo>
                  <a:pt x="1589288" y="1239567"/>
                </a:lnTo>
                <a:cubicBezTo>
                  <a:pt x="1589288" y="1239567"/>
                  <a:pt x="1589288" y="1239567"/>
                  <a:pt x="1580068" y="1239567"/>
                </a:cubicBezTo>
                <a:cubicBezTo>
                  <a:pt x="1580068" y="1239567"/>
                  <a:pt x="1580068" y="1251108"/>
                  <a:pt x="1570849" y="1251108"/>
                </a:cubicBezTo>
                <a:cubicBezTo>
                  <a:pt x="1570849" y="1251108"/>
                  <a:pt x="1570849" y="1251108"/>
                  <a:pt x="1561332" y="1251108"/>
                </a:cubicBezTo>
                <a:lnTo>
                  <a:pt x="1552113" y="1251108"/>
                </a:lnTo>
                <a:cubicBezTo>
                  <a:pt x="1552113" y="1251108"/>
                  <a:pt x="1552113" y="1262288"/>
                  <a:pt x="1542894" y="1251108"/>
                </a:cubicBezTo>
                <a:lnTo>
                  <a:pt x="1542894" y="1262288"/>
                </a:lnTo>
                <a:lnTo>
                  <a:pt x="1533675" y="1262288"/>
                </a:lnTo>
                <a:lnTo>
                  <a:pt x="1524158" y="1262288"/>
                </a:lnTo>
                <a:lnTo>
                  <a:pt x="1514939" y="1262288"/>
                </a:lnTo>
                <a:cubicBezTo>
                  <a:pt x="1514939" y="1262288"/>
                  <a:pt x="1514939" y="1262288"/>
                  <a:pt x="1505719" y="1262288"/>
                </a:cubicBezTo>
                <a:cubicBezTo>
                  <a:pt x="1505719" y="1262288"/>
                  <a:pt x="1505719" y="1262288"/>
                  <a:pt x="1496500" y="1262288"/>
                </a:cubicBezTo>
                <a:cubicBezTo>
                  <a:pt x="1496500" y="1262288"/>
                  <a:pt x="1496500" y="1262288"/>
                  <a:pt x="1486983" y="1262288"/>
                </a:cubicBezTo>
                <a:lnTo>
                  <a:pt x="1477764" y="1262288"/>
                </a:lnTo>
                <a:lnTo>
                  <a:pt x="1468545" y="1262288"/>
                </a:lnTo>
                <a:cubicBezTo>
                  <a:pt x="1468545" y="1262288"/>
                  <a:pt x="1468545" y="1262288"/>
                  <a:pt x="1459325" y="1262288"/>
                </a:cubicBezTo>
                <a:cubicBezTo>
                  <a:pt x="1459325" y="1262288"/>
                  <a:pt x="1459325" y="1262288"/>
                  <a:pt x="1449809" y="1262288"/>
                </a:cubicBezTo>
                <a:lnTo>
                  <a:pt x="1440589" y="1262288"/>
                </a:lnTo>
                <a:cubicBezTo>
                  <a:pt x="1440589" y="1262288"/>
                  <a:pt x="1440589" y="1262288"/>
                  <a:pt x="1431370" y="1262288"/>
                </a:cubicBezTo>
                <a:lnTo>
                  <a:pt x="1422151" y="1262288"/>
                </a:lnTo>
                <a:cubicBezTo>
                  <a:pt x="1422151" y="1262288"/>
                  <a:pt x="1422151" y="1262288"/>
                  <a:pt x="1412634" y="1262288"/>
                </a:cubicBezTo>
                <a:lnTo>
                  <a:pt x="1403415" y="1262288"/>
                </a:lnTo>
                <a:lnTo>
                  <a:pt x="1403415" y="1251108"/>
                </a:lnTo>
                <a:cubicBezTo>
                  <a:pt x="1394196" y="1262288"/>
                  <a:pt x="1394196" y="1262288"/>
                  <a:pt x="1394196" y="1251108"/>
                </a:cubicBezTo>
                <a:cubicBezTo>
                  <a:pt x="1394196" y="1251108"/>
                  <a:pt x="1394196" y="1251108"/>
                  <a:pt x="1384976" y="1251108"/>
                </a:cubicBezTo>
                <a:lnTo>
                  <a:pt x="1375460" y="1251108"/>
                </a:lnTo>
                <a:cubicBezTo>
                  <a:pt x="1375460" y="1251108"/>
                  <a:pt x="1375460" y="1251108"/>
                  <a:pt x="1366240" y="1251108"/>
                </a:cubicBezTo>
                <a:cubicBezTo>
                  <a:pt x="1366240" y="1251108"/>
                  <a:pt x="1366240" y="1239567"/>
                  <a:pt x="1357021" y="1239567"/>
                </a:cubicBezTo>
                <a:lnTo>
                  <a:pt x="1347802" y="1239567"/>
                </a:lnTo>
                <a:lnTo>
                  <a:pt x="1338285" y="1239567"/>
                </a:lnTo>
                <a:lnTo>
                  <a:pt x="1329066" y="1239567"/>
                </a:lnTo>
                <a:cubicBezTo>
                  <a:pt x="1329066" y="1239567"/>
                  <a:pt x="1329066" y="1239567"/>
                  <a:pt x="1329066" y="1228387"/>
                </a:cubicBezTo>
                <a:lnTo>
                  <a:pt x="1329066" y="1217206"/>
                </a:lnTo>
                <a:lnTo>
                  <a:pt x="1319846" y="1228387"/>
                </a:lnTo>
                <a:lnTo>
                  <a:pt x="1310330" y="1228387"/>
                </a:lnTo>
                <a:cubicBezTo>
                  <a:pt x="1310330" y="1228387"/>
                  <a:pt x="1310330" y="1228387"/>
                  <a:pt x="1301110" y="1228387"/>
                </a:cubicBezTo>
                <a:cubicBezTo>
                  <a:pt x="1301110" y="1228387"/>
                  <a:pt x="1291891" y="1228387"/>
                  <a:pt x="1291891" y="1217206"/>
                </a:cubicBezTo>
                <a:cubicBezTo>
                  <a:pt x="1291891" y="1217206"/>
                  <a:pt x="1291891" y="1217206"/>
                  <a:pt x="1282672" y="1217206"/>
                </a:cubicBezTo>
                <a:cubicBezTo>
                  <a:pt x="1282672" y="1217206"/>
                  <a:pt x="1282672" y="1217206"/>
                  <a:pt x="1273155" y="1217206"/>
                </a:cubicBezTo>
                <a:cubicBezTo>
                  <a:pt x="1273155" y="1217206"/>
                  <a:pt x="1273155" y="1217206"/>
                  <a:pt x="1263936" y="1217206"/>
                </a:cubicBezTo>
                <a:lnTo>
                  <a:pt x="1254717" y="1217206"/>
                </a:lnTo>
                <a:lnTo>
                  <a:pt x="1254717" y="1210743"/>
                </a:lnTo>
                <a:cubicBezTo>
                  <a:pt x="1254717" y="1212315"/>
                  <a:pt x="1254717" y="1206026"/>
                  <a:pt x="1254717" y="1206026"/>
                </a:cubicBezTo>
                <a:lnTo>
                  <a:pt x="1245497" y="1206026"/>
                </a:lnTo>
                <a:cubicBezTo>
                  <a:pt x="1245497" y="1206026"/>
                  <a:pt x="1245497" y="1206026"/>
                  <a:pt x="1236278" y="1206026"/>
                </a:cubicBezTo>
                <a:cubicBezTo>
                  <a:pt x="1236278" y="1206026"/>
                  <a:pt x="1236278" y="1206026"/>
                  <a:pt x="1235089" y="1206026"/>
                </a:cubicBezTo>
                <a:lnTo>
                  <a:pt x="1230330" y="1206026"/>
                </a:lnTo>
                <a:cubicBezTo>
                  <a:pt x="1229141" y="1206026"/>
                  <a:pt x="1226761" y="1206026"/>
                  <a:pt x="1226761" y="1206026"/>
                </a:cubicBezTo>
                <a:cubicBezTo>
                  <a:pt x="1226761" y="1206026"/>
                  <a:pt x="1226761" y="1194846"/>
                  <a:pt x="1217542" y="1194846"/>
                </a:cubicBezTo>
                <a:lnTo>
                  <a:pt x="1208323" y="1194846"/>
                </a:lnTo>
                <a:cubicBezTo>
                  <a:pt x="1208323" y="1194846"/>
                  <a:pt x="1208323" y="1194846"/>
                  <a:pt x="1199103" y="1194846"/>
                </a:cubicBezTo>
                <a:lnTo>
                  <a:pt x="1199103" y="1190518"/>
                </a:lnTo>
                <a:lnTo>
                  <a:pt x="1199103" y="1189977"/>
                </a:lnTo>
                <a:lnTo>
                  <a:pt x="1199103" y="1183305"/>
                </a:lnTo>
                <a:lnTo>
                  <a:pt x="1189587" y="1183305"/>
                </a:lnTo>
                <a:lnTo>
                  <a:pt x="1180367" y="1183305"/>
                </a:lnTo>
                <a:lnTo>
                  <a:pt x="1171148" y="1183305"/>
                </a:lnTo>
                <a:lnTo>
                  <a:pt x="1161929" y="1172125"/>
                </a:lnTo>
                <a:lnTo>
                  <a:pt x="1152412" y="1172125"/>
                </a:lnTo>
                <a:lnTo>
                  <a:pt x="1143193" y="1172125"/>
                </a:lnTo>
                <a:cubicBezTo>
                  <a:pt x="1133974" y="1172125"/>
                  <a:pt x="1133974" y="1172125"/>
                  <a:pt x="1133974" y="1160944"/>
                </a:cubicBezTo>
                <a:lnTo>
                  <a:pt x="1133974" y="1165137"/>
                </a:lnTo>
                <a:lnTo>
                  <a:pt x="1133974" y="1165661"/>
                </a:lnTo>
                <a:lnTo>
                  <a:pt x="1133974" y="1172125"/>
                </a:lnTo>
                <a:lnTo>
                  <a:pt x="1143193" y="1172125"/>
                </a:lnTo>
                <a:cubicBezTo>
                  <a:pt x="1143193" y="1172125"/>
                  <a:pt x="1143193" y="1172125"/>
                  <a:pt x="1143193" y="1183305"/>
                </a:cubicBezTo>
                <a:cubicBezTo>
                  <a:pt x="1143193" y="1183305"/>
                  <a:pt x="1145498" y="1183305"/>
                  <a:pt x="1146650" y="1183305"/>
                </a:cubicBezTo>
                <a:lnTo>
                  <a:pt x="1147803" y="1183305"/>
                </a:lnTo>
                <a:lnTo>
                  <a:pt x="1148955" y="1183305"/>
                </a:lnTo>
                <a:lnTo>
                  <a:pt x="1150107" y="1183305"/>
                </a:lnTo>
                <a:lnTo>
                  <a:pt x="1152412" y="1183305"/>
                </a:lnTo>
                <a:lnTo>
                  <a:pt x="1158360" y="1183305"/>
                </a:lnTo>
                <a:cubicBezTo>
                  <a:pt x="1159550" y="1183305"/>
                  <a:pt x="1161929" y="1183305"/>
                  <a:pt x="1161929" y="1183305"/>
                </a:cubicBezTo>
                <a:lnTo>
                  <a:pt x="1161929" y="1194846"/>
                </a:lnTo>
                <a:lnTo>
                  <a:pt x="1159550" y="1194846"/>
                </a:lnTo>
                <a:cubicBezTo>
                  <a:pt x="1159550" y="1194846"/>
                  <a:pt x="1157171" y="1194846"/>
                  <a:pt x="1152412" y="1194846"/>
                </a:cubicBezTo>
                <a:lnTo>
                  <a:pt x="1152412" y="1206026"/>
                </a:lnTo>
                <a:cubicBezTo>
                  <a:pt x="1157171" y="1206026"/>
                  <a:pt x="1157171" y="1206026"/>
                  <a:pt x="1155981" y="1206026"/>
                </a:cubicBezTo>
                <a:lnTo>
                  <a:pt x="1158360" y="1206026"/>
                </a:lnTo>
                <a:lnTo>
                  <a:pt x="1161929" y="1206026"/>
                </a:lnTo>
                <a:cubicBezTo>
                  <a:pt x="1161929" y="1206026"/>
                  <a:pt x="1161929" y="1206026"/>
                  <a:pt x="1152412" y="1217206"/>
                </a:cubicBezTo>
                <a:cubicBezTo>
                  <a:pt x="1152412" y="1217206"/>
                  <a:pt x="1161929" y="1206026"/>
                  <a:pt x="1161929" y="1217206"/>
                </a:cubicBezTo>
                <a:cubicBezTo>
                  <a:pt x="1171148" y="1217206"/>
                  <a:pt x="1161929" y="1228387"/>
                  <a:pt x="1161929" y="1228387"/>
                </a:cubicBezTo>
                <a:cubicBezTo>
                  <a:pt x="1161929" y="1228387"/>
                  <a:pt x="1164234" y="1228387"/>
                  <a:pt x="1165386" y="1228387"/>
                </a:cubicBezTo>
                <a:lnTo>
                  <a:pt x="1171148" y="1228387"/>
                </a:lnTo>
                <a:lnTo>
                  <a:pt x="1171148" y="1224194"/>
                </a:lnTo>
                <a:cubicBezTo>
                  <a:pt x="1171148" y="1223495"/>
                  <a:pt x="1171148" y="1223146"/>
                  <a:pt x="1171148" y="1223670"/>
                </a:cubicBezTo>
                <a:lnTo>
                  <a:pt x="1171148" y="1223495"/>
                </a:lnTo>
                <a:cubicBezTo>
                  <a:pt x="1171148" y="1221399"/>
                  <a:pt x="1171148" y="1225592"/>
                  <a:pt x="1171148" y="1217206"/>
                </a:cubicBezTo>
                <a:cubicBezTo>
                  <a:pt x="1175758" y="1217206"/>
                  <a:pt x="1175758" y="1217206"/>
                  <a:pt x="1174605" y="1217206"/>
                </a:cubicBezTo>
                <a:lnTo>
                  <a:pt x="1180367" y="1217206"/>
                </a:lnTo>
                <a:lnTo>
                  <a:pt x="1180367" y="1228387"/>
                </a:lnTo>
                <a:cubicBezTo>
                  <a:pt x="1180367" y="1233977"/>
                  <a:pt x="1182672" y="1233977"/>
                  <a:pt x="1184977" y="1232579"/>
                </a:cubicBezTo>
                <a:lnTo>
                  <a:pt x="1185899" y="1231741"/>
                </a:lnTo>
                <a:lnTo>
                  <a:pt x="1189587" y="1239567"/>
                </a:lnTo>
                <a:cubicBezTo>
                  <a:pt x="1189587" y="1251108"/>
                  <a:pt x="1189587" y="1239567"/>
                  <a:pt x="1189587" y="1251108"/>
                </a:cubicBezTo>
                <a:cubicBezTo>
                  <a:pt x="1199103" y="1239567"/>
                  <a:pt x="1189587" y="1251108"/>
                  <a:pt x="1199103" y="1251108"/>
                </a:cubicBezTo>
                <a:cubicBezTo>
                  <a:pt x="1199103" y="1251108"/>
                  <a:pt x="1199103" y="1251108"/>
                  <a:pt x="1199103" y="1252505"/>
                </a:cubicBezTo>
                <a:lnTo>
                  <a:pt x="1199103" y="1257571"/>
                </a:lnTo>
                <a:lnTo>
                  <a:pt x="1199103" y="1258095"/>
                </a:lnTo>
                <a:lnTo>
                  <a:pt x="1199103" y="1262288"/>
                </a:lnTo>
                <a:lnTo>
                  <a:pt x="1204865" y="1262288"/>
                </a:lnTo>
                <a:cubicBezTo>
                  <a:pt x="1203713" y="1262288"/>
                  <a:pt x="1203713" y="1262288"/>
                  <a:pt x="1208323" y="1262288"/>
                </a:cubicBezTo>
                <a:cubicBezTo>
                  <a:pt x="1208323" y="1262288"/>
                  <a:pt x="1208323" y="1262288"/>
                  <a:pt x="1208323" y="1273468"/>
                </a:cubicBezTo>
                <a:cubicBezTo>
                  <a:pt x="1208323" y="1273468"/>
                  <a:pt x="1208323" y="1285009"/>
                  <a:pt x="1217542" y="1273468"/>
                </a:cubicBezTo>
                <a:lnTo>
                  <a:pt x="1217542" y="1285009"/>
                </a:lnTo>
                <a:cubicBezTo>
                  <a:pt x="1217542" y="1296190"/>
                  <a:pt x="1226761" y="1285009"/>
                  <a:pt x="1217542" y="1296190"/>
                </a:cubicBezTo>
                <a:cubicBezTo>
                  <a:pt x="1222152" y="1296190"/>
                  <a:pt x="1222152" y="1296190"/>
                  <a:pt x="1220999" y="1296190"/>
                </a:cubicBezTo>
                <a:lnTo>
                  <a:pt x="1226761" y="1296190"/>
                </a:lnTo>
                <a:lnTo>
                  <a:pt x="1226761" y="1307370"/>
                </a:lnTo>
                <a:cubicBezTo>
                  <a:pt x="1226761" y="1307370"/>
                  <a:pt x="1226761" y="1307370"/>
                  <a:pt x="1227951" y="1307370"/>
                </a:cubicBezTo>
                <a:lnTo>
                  <a:pt x="1229141" y="1307370"/>
                </a:lnTo>
                <a:lnTo>
                  <a:pt x="1230330" y="1307370"/>
                </a:lnTo>
                <a:lnTo>
                  <a:pt x="1236278" y="1307370"/>
                </a:lnTo>
                <a:lnTo>
                  <a:pt x="1236278" y="1318550"/>
                </a:lnTo>
                <a:cubicBezTo>
                  <a:pt x="1245497" y="1318550"/>
                  <a:pt x="1236278" y="1330091"/>
                  <a:pt x="1245497" y="1318550"/>
                </a:cubicBezTo>
                <a:cubicBezTo>
                  <a:pt x="1245497" y="1318550"/>
                  <a:pt x="1236278" y="1330091"/>
                  <a:pt x="1245497" y="1330091"/>
                </a:cubicBezTo>
                <a:cubicBezTo>
                  <a:pt x="1245497" y="1330091"/>
                  <a:pt x="1245497" y="1330091"/>
                  <a:pt x="1245497" y="1341271"/>
                </a:cubicBezTo>
                <a:cubicBezTo>
                  <a:pt x="1245497" y="1341271"/>
                  <a:pt x="1247802" y="1341271"/>
                  <a:pt x="1248955" y="1341271"/>
                </a:cubicBezTo>
                <a:lnTo>
                  <a:pt x="1250107" y="1341271"/>
                </a:lnTo>
                <a:lnTo>
                  <a:pt x="1251259" y="1341271"/>
                </a:lnTo>
                <a:lnTo>
                  <a:pt x="1254717" y="1341271"/>
                </a:lnTo>
                <a:cubicBezTo>
                  <a:pt x="1254717" y="1352452"/>
                  <a:pt x="1254717" y="1341271"/>
                  <a:pt x="1254717" y="1352452"/>
                </a:cubicBezTo>
                <a:cubicBezTo>
                  <a:pt x="1254717" y="1352452"/>
                  <a:pt x="1254717" y="1352452"/>
                  <a:pt x="1254717" y="1353849"/>
                </a:cubicBezTo>
                <a:lnTo>
                  <a:pt x="1254717" y="1358915"/>
                </a:lnTo>
                <a:cubicBezTo>
                  <a:pt x="1254717" y="1358391"/>
                  <a:pt x="1254717" y="1358740"/>
                  <a:pt x="1254717" y="1359439"/>
                </a:cubicBezTo>
                <a:lnTo>
                  <a:pt x="1254717" y="1363632"/>
                </a:lnTo>
                <a:cubicBezTo>
                  <a:pt x="1254717" y="1363632"/>
                  <a:pt x="1254717" y="1363632"/>
                  <a:pt x="1254717" y="1365074"/>
                </a:cubicBezTo>
                <a:lnTo>
                  <a:pt x="1254717" y="1370304"/>
                </a:lnTo>
                <a:cubicBezTo>
                  <a:pt x="1254717" y="1369763"/>
                  <a:pt x="1254717" y="1370123"/>
                  <a:pt x="1254717" y="1370845"/>
                </a:cubicBezTo>
                <a:lnTo>
                  <a:pt x="1254717" y="1375173"/>
                </a:lnTo>
                <a:cubicBezTo>
                  <a:pt x="1254717" y="1375173"/>
                  <a:pt x="1254717" y="1375173"/>
                  <a:pt x="1253564" y="1375173"/>
                </a:cubicBezTo>
                <a:lnTo>
                  <a:pt x="1251259" y="1375173"/>
                </a:lnTo>
                <a:lnTo>
                  <a:pt x="1245497" y="1375173"/>
                </a:lnTo>
                <a:cubicBezTo>
                  <a:pt x="1245497" y="1375173"/>
                  <a:pt x="1245497" y="1375173"/>
                  <a:pt x="1245497" y="1376570"/>
                </a:cubicBezTo>
                <a:lnTo>
                  <a:pt x="1245497" y="1379365"/>
                </a:lnTo>
                <a:lnTo>
                  <a:pt x="1245497" y="1379889"/>
                </a:lnTo>
                <a:lnTo>
                  <a:pt x="1245497" y="1386353"/>
                </a:lnTo>
                <a:lnTo>
                  <a:pt x="1236278" y="1397533"/>
                </a:lnTo>
                <a:lnTo>
                  <a:pt x="1236278" y="1408714"/>
                </a:lnTo>
                <a:lnTo>
                  <a:pt x="1236278" y="1420254"/>
                </a:lnTo>
                <a:cubicBezTo>
                  <a:pt x="1236278" y="1420254"/>
                  <a:pt x="1236278" y="1420254"/>
                  <a:pt x="1235089" y="1420254"/>
                </a:cubicBezTo>
                <a:lnTo>
                  <a:pt x="1229141" y="1420254"/>
                </a:lnTo>
                <a:lnTo>
                  <a:pt x="1226761" y="1420254"/>
                </a:lnTo>
                <a:cubicBezTo>
                  <a:pt x="1226761" y="1408714"/>
                  <a:pt x="1217542" y="1420254"/>
                  <a:pt x="1217542" y="1420254"/>
                </a:cubicBezTo>
                <a:cubicBezTo>
                  <a:pt x="1217542" y="1420254"/>
                  <a:pt x="1217542" y="1420254"/>
                  <a:pt x="1217542" y="1408714"/>
                </a:cubicBezTo>
                <a:cubicBezTo>
                  <a:pt x="1217542" y="1408714"/>
                  <a:pt x="1217542" y="1408714"/>
                  <a:pt x="1218695" y="1408714"/>
                </a:cubicBezTo>
                <a:lnTo>
                  <a:pt x="1226761" y="1408714"/>
                </a:lnTo>
                <a:lnTo>
                  <a:pt x="1226761" y="1397533"/>
                </a:lnTo>
                <a:cubicBezTo>
                  <a:pt x="1236278" y="1397533"/>
                  <a:pt x="1236278" y="1397533"/>
                  <a:pt x="1236278" y="1386353"/>
                </a:cubicBezTo>
                <a:cubicBezTo>
                  <a:pt x="1236278" y="1386353"/>
                  <a:pt x="1226761" y="1397533"/>
                  <a:pt x="1226761" y="1386353"/>
                </a:cubicBezTo>
                <a:cubicBezTo>
                  <a:pt x="1217542" y="1386353"/>
                  <a:pt x="1226761" y="1386353"/>
                  <a:pt x="1217542" y="1397533"/>
                </a:cubicBezTo>
                <a:cubicBezTo>
                  <a:pt x="1217542" y="1397533"/>
                  <a:pt x="1217542" y="1403822"/>
                  <a:pt x="1217542" y="1402250"/>
                </a:cubicBezTo>
                <a:lnTo>
                  <a:pt x="1217542" y="1408714"/>
                </a:lnTo>
                <a:lnTo>
                  <a:pt x="1208323" y="1408714"/>
                </a:lnTo>
                <a:lnTo>
                  <a:pt x="1208323" y="1415386"/>
                </a:lnTo>
                <a:cubicBezTo>
                  <a:pt x="1208323" y="1414845"/>
                  <a:pt x="1208323" y="1415205"/>
                  <a:pt x="1208323" y="1415927"/>
                </a:cubicBezTo>
                <a:lnTo>
                  <a:pt x="1208323" y="1420254"/>
                </a:lnTo>
                <a:lnTo>
                  <a:pt x="1207170" y="1420254"/>
                </a:lnTo>
                <a:lnTo>
                  <a:pt x="1200256" y="1420254"/>
                </a:lnTo>
                <a:cubicBezTo>
                  <a:pt x="1199103" y="1420254"/>
                  <a:pt x="1199103" y="1420254"/>
                  <a:pt x="1199103" y="1420254"/>
                </a:cubicBezTo>
                <a:cubicBezTo>
                  <a:pt x="1199103" y="1420254"/>
                  <a:pt x="1199103" y="1420254"/>
                  <a:pt x="1189587" y="1420254"/>
                </a:cubicBezTo>
                <a:lnTo>
                  <a:pt x="1189587" y="1415927"/>
                </a:lnTo>
                <a:lnTo>
                  <a:pt x="1189587" y="1415386"/>
                </a:lnTo>
                <a:lnTo>
                  <a:pt x="1189587" y="1408714"/>
                </a:lnTo>
                <a:cubicBezTo>
                  <a:pt x="1189587" y="1420254"/>
                  <a:pt x="1180367" y="1420254"/>
                  <a:pt x="1189587" y="1420254"/>
                </a:cubicBezTo>
                <a:cubicBezTo>
                  <a:pt x="1189587" y="1431435"/>
                  <a:pt x="1199103" y="1420254"/>
                  <a:pt x="1199103" y="1420254"/>
                </a:cubicBezTo>
                <a:cubicBezTo>
                  <a:pt x="1199103" y="1420254"/>
                  <a:pt x="1199103" y="1420254"/>
                  <a:pt x="1199103" y="1421652"/>
                </a:cubicBezTo>
                <a:lnTo>
                  <a:pt x="1199103" y="1431435"/>
                </a:lnTo>
                <a:lnTo>
                  <a:pt x="1208323" y="1431435"/>
                </a:lnTo>
                <a:cubicBezTo>
                  <a:pt x="1208323" y="1431435"/>
                  <a:pt x="1208323" y="1431435"/>
                  <a:pt x="1208323" y="1442615"/>
                </a:cubicBezTo>
                <a:lnTo>
                  <a:pt x="1208323" y="1444012"/>
                </a:lnTo>
                <a:cubicBezTo>
                  <a:pt x="1208323" y="1445410"/>
                  <a:pt x="1208323" y="1448205"/>
                  <a:pt x="1208323" y="1453795"/>
                </a:cubicBezTo>
                <a:cubicBezTo>
                  <a:pt x="1208323" y="1453795"/>
                  <a:pt x="1208323" y="1453795"/>
                  <a:pt x="1207170" y="1453795"/>
                </a:cubicBezTo>
                <a:lnTo>
                  <a:pt x="1204865" y="1453795"/>
                </a:lnTo>
                <a:lnTo>
                  <a:pt x="1199103" y="1453795"/>
                </a:lnTo>
                <a:lnTo>
                  <a:pt x="1199103" y="1465336"/>
                </a:lnTo>
                <a:cubicBezTo>
                  <a:pt x="1189587" y="1465336"/>
                  <a:pt x="1189587" y="1476516"/>
                  <a:pt x="1189587" y="1476516"/>
                </a:cubicBezTo>
                <a:lnTo>
                  <a:pt x="1180367" y="1476516"/>
                </a:lnTo>
                <a:cubicBezTo>
                  <a:pt x="1180367" y="1465336"/>
                  <a:pt x="1180367" y="1465336"/>
                  <a:pt x="1171148" y="1476516"/>
                </a:cubicBezTo>
                <a:lnTo>
                  <a:pt x="1171148" y="1465336"/>
                </a:lnTo>
                <a:cubicBezTo>
                  <a:pt x="1171148" y="1453795"/>
                  <a:pt x="1180367" y="1453795"/>
                  <a:pt x="1171148" y="1453795"/>
                </a:cubicBezTo>
                <a:cubicBezTo>
                  <a:pt x="1171148" y="1453795"/>
                  <a:pt x="1173453" y="1453795"/>
                  <a:pt x="1174605" y="1453795"/>
                </a:cubicBezTo>
                <a:lnTo>
                  <a:pt x="1180367" y="1453795"/>
                </a:lnTo>
                <a:cubicBezTo>
                  <a:pt x="1180367" y="1453795"/>
                  <a:pt x="1180367" y="1453795"/>
                  <a:pt x="1189587" y="1453795"/>
                </a:cubicBezTo>
                <a:cubicBezTo>
                  <a:pt x="1189587" y="1453795"/>
                  <a:pt x="1189587" y="1453795"/>
                  <a:pt x="1189587" y="1442615"/>
                </a:cubicBezTo>
                <a:cubicBezTo>
                  <a:pt x="1189587" y="1442615"/>
                  <a:pt x="1189587" y="1442615"/>
                  <a:pt x="1189587" y="1431435"/>
                </a:cubicBezTo>
                <a:cubicBezTo>
                  <a:pt x="1189587" y="1431435"/>
                  <a:pt x="1180367" y="1442615"/>
                  <a:pt x="1189587" y="1442615"/>
                </a:cubicBezTo>
                <a:lnTo>
                  <a:pt x="1188434" y="1442615"/>
                </a:lnTo>
                <a:lnTo>
                  <a:pt x="1187282" y="1442615"/>
                </a:lnTo>
                <a:cubicBezTo>
                  <a:pt x="1187282" y="1442615"/>
                  <a:pt x="1184977" y="1442615"/>
                  <a:pt x="1180367" y="1442615"/>
                </a:cubicBezTo>
                <a:lnTo>
                  <a:pt x="1180367" y="1431435"/>
                </a:lnTo>
                <a:cubicBezTo>
                  <a:pt x="1180367" y="1431435"/>
                  <a:pt x="1171148" y="1442615"/>
                  <a:pt x="1171148" y="1431435"/>
                </a:cubicBezTo>
                <a:cubicBezTo>
                  <a:pt x="1171148" y="1431435"/>
                  <a:pt x="1171148" y="1431435"/>
                  <a:pt x="1161929" y="1431435"/>
                </a:cubicBezTo>
                <a:cubicBezTo>
                  <a:pt x="1161929" y="1431435"/>
                  <a:pt x="1161929" y="1431435"/>
                  <a:pt x="1161929" y="1442615"/>
                </a:cubicBezTo>
                <a:cubicBezTo>
                  <a:pt x="1161929" y="1442615"/>
                  <a:pt x="1161929" y="1442615"/>
                  <a:pt x="1163081" y="1442615"/>
                </a:cubicBezTo>
                <a:lnTo>
                  <a:pt x="1167691" y="1442615"/>
                </a:lnTo>
                <a:cubicBezTo>
                  <a:pt x="1166539" y="1442615"/>
                  <a:pt x="1166539" y="1442615"/>
                  <a:pt x="1171148" y="1442615"/>
                </a:cubicBezTo>
                <a:cubicBezTo>
                  <a:pt x="1171148" y="1442615"/>
                  <a:pt x="1161929" y="1442615"/>
                  <a:pt x="1171148" y="1453795"/>
                </a:cubicBezTo>
                <a:lnTo>
                  <a:pt x="1165386" y="1453795"/>
                </a:lnTo>
                <a:cubicBezTo>
                  <a:pt x="1166539" y="1453795"/>
                  <a:pt x="1166539" y="1453795"/>
                  <a:pt x="1161929" y="1453795"/>
                </a:cubicBezTo>
                <a:lnTo>
                  <a:pt x="1161929" y="1465336"/>
                </a:lnTo>
                <a:lnTo>
                  <a:pt x="1161929" y="1476516"/>
                </a:lnTo>
                <a:cubicBezTo>
                  <a:pt x="1161929" y="1465336"/>
                  <a:pt x="1161929" y="1465336"/>
                  <a:pt x="1152412" y="1476516"/>
                </a:cubicBezTo>
                <a:lnTo>
                  <a:pt x="1152412" y="1487697"/>
                </a:lnTo>
                <a:lnTo>
                  <a:pt x="1161929" y="1487697"/>
                </a:lnTo>
                <a:cubicBezTo>
                  <a:pt x="1152412" y="1487697"/>
                  <a:pt x="1152412" y="1498877"/>
                  <a:pt x="1152412" y="1498877"/>
                </a:cubicBezTo>
                <a:cubicBezTo>
                  <a:pt x="1152412" y="1498877"/>
                  <a:pt x="1152412" y="1510418"/>
                  <a:pt x="1143193" y="1510418"/>
                </a:cubicBezTo>
                <a:cubicBezTo>
                  <a:pt x="1133974" y="1510418"/>
                  <a:pt x="1133974" y="1510418"/>
                  <a:pt x="1143193" y="1498877"/>
                </a:cubicBezTo>
                <a:cubicBezTo>
                  <a:pt x="1143193" y="1498877"/>
                  <a:pt x="1143193" y="1498877"/>
                  <a:pt x="1133974" y="1498877"/>
                </a:cubicBezTo>
                <a:cubicBezTo>
                  <a:pt x="1133974" y="1498877"/>
                  <a:pt x="1133974" y="1505369"/>
                  <a:pt x="1133974" y="1503746"/>
                </a:cubicBezTo>
                <a:lnTo>
                  <a:pt x="1133974" y="1505549"/>
                </a:lnTo>
                <a:lnTo>
                  <a:pt x="1133974" y="1506090"/>
                </a:lnTo>
                <a:lnTo>
                  <a:pt x="1133974" y="1510418"/>
                </a:lnTo>
                <a:cubicBezTo>
                  <a:pt x="1133974" y="1510418"/>
                  <a:pt x="1133974" y="1510418"/>
                  <a:pt x="1133974" y="1511815"/>
                </a:cubicBezTo>
                <a:lnTo>
                  <a:pt x="1133974" y="1516881"/>
                </a:lnTo>
                <a:lnTo>
                  <a:pt x="1133974" y="1517406"/>
                </a:lnTo>
                <a:lnTo>
                  <a:pt x="1133974" y="1520201"/>
                </a:lnTo>
                <a:cubicBezTo>
                  <a:pt x="1133974" y="1521598"/>
                  <a:pt x="1133974" y="1521598"/>
                  <a:pt x="1133974" y="1521598"/>
                </a:cubicBezTo>
                <a:cubicBezTo>
                  <a:pt x="1124754" y="1521598"/>
                  <a:pt x="1124754" y="1521598"/>
                  <a:pt x="1115238" y="1521598"/>
                </a:cubicBezTo>
                <a:lnTo>
                  <a:pt x="1115238" y="1532778"/>
                </a:lnTo>
                <a:lnTo>
                  <a:pt x="1114085" y="1532778"/>
                </a:lnTo>
                <a:lnTo>
                  <a:pt x="1110628" y="1532778"/>
                </a:lnTo>
                <a:cubicBezTo>
                  <a:pt x="1110628" y="1532778"/>
                  <a:pt x="1110628" y="1532778"/>
                  <a:pt x="1106018" y="1532778"/>
                </a:cubicBezTo>
                <a:cubicBezTo>
                  <a:pt x="1096799" y="1543959"/>
                  <a:pt x="1096799" y="1543959"/>
                  <a:pt x="1096799" y="1532778"/>
                </a:cubicBezTo>
                <a:cubicBezTo>
                  <a:pt x="1096799" y="1521598"/>
                  <a:pt x="1106018" y="1521598"/>
                  <a:pt x="1096799" y="1521598"/>
                </a:cubicBezTo>
                <a:cubicBezTo>
                  <a:pt x="1096799" y="1527188"/>
                  <a:pt x="1096799" y="1529983"/>
                  <a:pt x="1096799" y="1529983"/>
                </a:cubicBezTo>
                <a:lnTo>
                  <a:pt x="1096799" y="1532778"/>
                </a:lnTo>
                <a:lnTo>
                  <a:pt x="1096799" y="1543959"/>
                </a:lnTo>
                <a:cubicBezTo>
                  <a:pt x="1096799" y="1543959"/>
                  <a:pt x="1096799" y="1543959"/>
                  <a:pt x="1087580" y="1543959"/>
                </a:cubicBezTo>
                <a:lnTo>
                  <a:pt x="1087580" y="1555139"/>
                </a:lnTo>
                <a:cubicBezTo>
                  <a:pt x="1087580" y="1555139"/>
                  <a:pt x="1087580" y="1555139"/>
                  <a:pt x="1078063" y="1555139"/>
                </a:cubicBezTo>
                <a:cubicBezTo>
                  <a:pt x="1078063" y="1555139"/>
                  <a:pt x="1078063" y="1555139"/>
                  <a:pt x="1068844" y="1566680"/>
                </a:cubicBezTo>
                <a:cubicBezTo>
                  <a:pt x="1068844" y="1566680"/>
                  <a:pt x="1068844" y="1566680"/>
                  <a:pt x="1068844" y="1568077"/>
                </a:cubicBezTo>
                <a:lnTo>
                  <a:pt x="1068844" y="1569475"/>
                </a:lnTo>
                <a:cubicBezTo>
                  <a:pt x="1068844" y="1569475"/>
                  <a:pt x="1068844" y="1572270"/>
                  <a:pt x="1068844" y="1577860"/>
                </a:cubicBezTo>
                <a:cubicBezTo>
                  <a:pt x="1068844" y="1577860"/>
                  <a:pt x="1068844" y="1577860"/>
                  <a:pt x="1067691" y="1577860"/>
                </a:cubicBezTo>
                <a:lnTo>
                  <a:pt x="1063082" y="1577860"/>
                </a:lnTo>
                <a:cubicBezTo>
                  <a:pt x="1064234" y="1577860"/>
                  <a:pt x="1064234" y="1577860"/>
                  <a:pt x="1059624" y="1577860"/>
                </a:cubicBezTo>
                <a:cubicBezTo>
                  <a:pt x="1059624" y="1589040"/>
                  <a:pt x="1059624" y="1589040"/>
                  <a:pt x="1050405" y="1589040"/>
                </a:cubicBezTo>
                <a:lnTo>
                  <a:pt x="1050405" y="1600581"/>
                </a:lnTo>
                <a:cubicBezTo>
                  <a:pt x="1045647" y="1600581"/>
                  <a:pt x="1043268" y="1600581"/>
                  <a:pt x="1043268" y="1600581"/>
                </a:cubicBezTo>
                <a:lnTo>
                  <a:pt x="1040888" y="1600581"/>
                </a:lnTo>
                <a:cubicBezTo>
                  <a:pt x="1031669" y="1600581"/>
                  <a:pt x="1040888" y="1600581"/>
                  <a:pt x="1031669" y="1600581"/>
                </a:cubicBezTo>
                <a:lnTo>
                  <a:pt x="1031669" y="1589040"/>
                </a:lnTo>
                <a:cubicBezTo>
                  <a:pt x="1031669" y="1577860"/>
                  <a:pt x="1040888" y="1577860"/>
                  <a:pt x="1040888" y="1577860"/>
                </a:cubicBezTo>
                <a:lnTo>
                  <a:pt x="1031669" y="1577860"/>
                </a:lnTo>
                <a:lnTo>
                  <a:pt x="1031669" y="1566680"/>
                </a:lnTo>
                <a:lnTo>
                  <a:pt x="1022450" y="1577860"/>
                </a:lnTo>
                <a:lnTo>
                  <a:pt x="1013231" y="1577860"/>
                </a:lnTo>
                <a:cubicBezTo>
                  <a:pt x="1013231" y="1577860"/>
                  <a:pt x="1013231" y="1577860"/>
                  <a:pt x="1013231" y="1579258"/>
                </a:cubicBezTo>
                <a:lnTo>
                  <a:pt x="1013231" y="1584324"/>
                </a:lnTo>
                <a:cubicBezTo>
                  <a:pt x="1013231" y="1583800"/>
                  <a:pt x="1013231" y="1584149"/>
                  <a:pt x="1013231" y="1584848"/>
                </a:cubicBezTo>
                <a:lnTo>
                  <a:pt x="1013231" y="1589040"/>
                </a:lnTo>
                <a:cubicBezTo>
                  <a:pt x="1013231" y="1589040"/>
                  <a:pt x="1013231" y="1577860"/>
                  <a:pt x="1022450" y="1577860"/>
                </a:cubicBezTo>
                <a:cubicBezTo>
                  <a:pt x="1022450" y="1577860"/>
                  <a:pt x="1022450" y="1577860"/>
                  <a:pt x="1023602" y="1577860"/>
                </a:cubicBezTo>
                <a:lnTo>
                  <a:pt x="1024755" y="1577860"/>
                </a:lnTo>
                <a:lnTo>
                  <a:pt x="1030517" y="1577860"/>
                </a:lnTo>
                <a:lnTo>
                  <a:pt x="1031669" y="1577860"/>
                </a:lnTo>
                <a:cubicBezTo>
                  <a:pt x="1031669" y="1577860"/>
                  <a:pt x="1031669" y="1577860"/>
                  <a:pt x="1031669" y="1589040"/>
                </a:cubicBezTo>
                <a:lnTo>
                  <a:pt x="1029364" y="1589040"/>
                </a:lnTo>
                <a:cubicBezTo>
                  <a:pt x="1029364" y="1589040"/>
                  <a:pt x="1027059" y="1589040"/>
                  <a:pt x="1022450" y="1589040"/>
                </a:cubicBezTo>
                <a:cubicBezTo>
                  <a:pt x="1022450" y="1589040"/>
                  <a:pt x="1022450" y="1589040"/>
                  <a:pt x="1022450" y="1590483"/>
                </a:cubicBezTo>
                <a:lnTo>
                  <a:pt x="1022450" y="1600581"/>
                </a:lnTo>
                <a:cubicBezTo>
                  <a:pt x="1022450" y="1600581"/>
                  <a:pt x="1022450" y="1600581"/>
                  <a:pt x="1022450" y="1611762"/>
                </a:cubicBezTo>
                <a:cubicBezTo>
                  <a:pt x="1022450" y="1611762"/>
                  <a:pt x="1022450" y="1611762"/>
                  <a:pt x="1013231" y="1611762"/>
                </a:cubicBezTo>
                <a:lnTo>
                  <a:pt x="1013231" y="1622942"/>
                </a:lnTo>
                <a:cubicBezTo>
                  <a:pt x="1013231" y="1622942"/>
                  <a:pt x="1013231" y="1622942"/>
                  <a:pt x="1003714" y="1622942"/>
                </a:cubicBezTo>
                <a:cubicBezTo>
                  <a:pt x="1003714" y="1622942"/>
                  <a:pt x="1003714" y="1622942"/>
                  <a:pt x="994495" y="1622942"/>
                </a:cubicBezTo>
                <a:cubicBezTo>
                  <a:pt x="994495" y="1622942"/>
                  <a:pt x="994495" y="1611762"/>
                  <a:pt x="1003714" y="1611762"/>
                </a:cubicBezTo>
                <a:cubicBezTo>
                  <a:pt x="1003714" y="1611762"/>
                  <a:pt x="1003714" y="1611762"/>
                  <a:pt x="994495" y="1611762"/>
                </a:cubicBezTo>
                <a:lnTo>
                  <a:pt x="994495" y="1622942"/>
                </a:lnTo>
                <a:cubicBezTo>
                  <a:pt x="994495" y="1622942"/>
                  <a:pt x="994495" y="1622942"/>
                  <a:pt x="993342" y="1622942"/>
                </a:cubicBezTo>
                <a:lnTo>
                  <a:pt x="986428" y="1622942"/>
                </a:lnTo>
                <a:cubicBezTo>
                  <a:pt x="985275" y="1622942"/>
                  <a:pt x="985275" y="1622942"/>
                  <a:pt x="985275" y="1622942"/>
                </a:cubicBezTo>
                <a:cubicBezTo>
                  <a:pt x="985275" y="1622942"/>
                  <a:pt x="994495" y="1611762"/>
                  <a:pt x="985275" y="1622942"/>
                </a:cubicBezTo>
                <a:cubicBezTo>
                  <a:pt x="985275" y="1622942"/>
                  <a:pt x="985275" y="1622942"/>
                  <a:pt x="985275" y="1624339"/>
                </a:cubicBezTo>
                <a:lnTo>
                  <a:pt x="985275" y="1625737"/>
                </a:lnTo>
                <a:cubicBezTo>
                  <a:pt x="985275" y="1625737"/>
                  <a:pt x="985275" y="1628532"/>
                  <a:pt x="985275" y="1634122"/>
                </a:cubicBezTo>
                <a:lnTo>
                  <a:pt x="984123" y="1634122"/>
                </a:lnTo>
                <a:lnTo>
                  <a:pt x="977209" y="1634122"/>
                </a:lnTo>
                <a:cubicBezTo>
                  <a:pt x="976056" y="1634122"/>
                  <a:pt x="976056" y="1634122"/>
                  <a:pt x="976056" y="1634122"/>
                </a:cubicBezTo>
                <a:lnTo>
                  <a:pt x="976056" y="1645663"/>
                </a:lnTo>
                <a:cubicBezTo>
                  <a:pt x="976056" y="1645663"/>
                  <a:pt x="976056" y="1645663"/>
                  <a:pt x="974867" y="1645663"/>
                </a:cubicBezTo>
                <a:lnTo>
                  <a:pt x="971298" y="1645663"/>
                </a:lnTo>
                <a:cubicBezTo>
                  <a:pt x="971298" y="1645663"/>
                  <a:pt x="971298" y="1645663"/>
                  <a:pt x="966539" y="1645663"/>
                </a:cubicBezTo>
                <a:cubicBezTo>
                  <a:pt x="966539" y="1645663"/>
                  <a:pt x="964234" y="1648458"/>
                  <a:pt x="963082" y="1649856"/>
                </a:cubicBezTo>
                <a:lnTo>
                  <a:pt x="962995" y="1649961"/>
                </a:lnTo>
                <a:lnTo>
                  <a:pt x="957320" y="1656843"/>
                </a:lnTo>
                <a:cubicBezTo>
                  <a:pt x="948101" y="1656843"/>
                  <a:pt x="957320" y="1656843"/>
                  <a:pt x="948101" y="1656843"/>
                </a:cubicBezTo>
                <a:cubicBezTo>
                  <a:pt x="938881" y="1656843"/>
                  <a:pt x="948101" y="1656843"/>
                  <a:pt x="938881" y="1656843"/>
                </a:cubicBezTo>
                <a:lnTo>
                  <a:pt x="938881" y="1645663"/>
                </a:lnTo>
                <a:cubicBezTo>
                  <a:pt x="938881" y="1645663"/>
                  <a:pt x="938881" y="1645663"/>
                  <a:pt x="929365" y="1645663"/>
                </a:cubicBezTo>
                <a:lnTo>
                  <a:pt x="929365" y="1634122"/>
                </a:lnTo>
                <a:lnTo>
                  <a:pt x="929365" y="1622942"/>
                </a:lnTo>
                <a:cubicBezTo>
                  <a:pt x="929365" y="1622942"/>
                  <a:pt x="929365" y="1622942"/>
                  <a:pt x="920145" y="1622942"/>
                </a:cubicBezTo>
                <a:cubicBezTo>
                  <a:pt x="920145" y="1622942"/>
                  <a:pt x="920145" y="1622942"/>
                  <a:pt x="920145" y="1611762"/>
                </a:cubicBezTo>
                <a:cubicBezTo>
                  <a:pt x="910926" y="1611762"/>
                  <a:pt x="920145" y="1600581"/>
                  <a:pt x="920145" y="1600581"/>
                </a:cubicBezTo>
                <a:cubicBezTo>
                  <a:pt x="910926" y="1600581"/>
                  <a:pt x="920145" y="1600581"/>
                  <a:pt x="910926" y="1600581"/>
                </a:cubicBezTo>
                <a:lnTo>
                  <a:pt x="910926" y="1589040"/>
                </a:lnTo>
                <a:cubicBezTo>
                  <a:pt x="910926" y="1586245"/>
                  <a:pt x="910350" y="1584848"/>
                  <a:pt x="909630" y="1584324"/>
                </a:cubicBezTo>
                <a:lnTo>
                  <a:pt x="908799" y="1584525"/>
                </a:lnTo>
                <a:lnTo>
                  <a:pt x="906317" y="1579258"/>
                </a:lnTo>
                <a:cubicBezTo>
                  <a:pt x="904012" y="1577860"/>
                  <a:pt x="901707" y="1577860"/>
                  <a:pt x="901707" y="1577860"/>
                </a:cubicBezTo>
                <a:lnTo>
                  <a:pt x="901707" y="1566680"/>
                </a:lnTo>
                <a:lnTo>
                  <a:pt x="910926" y="1555139"/>
                </a:lnTo>
                <a:cubicBezTo>
                  <a:pt x="901707" y="1555139"/>
                  <a:pt x="901707" y="1566680"/>
                  <a:pt x="901707" y="1566680"/>
                </a:cubicBezTo>
                <a:cubicBezTo>
                  <a:pt x="892190" y="1566680"/>
                  <a:pt x="892190" y="1566680"/>
                  <a:pt x="892190" y="1555139"/>
                </a:cubicBezTo>
                <a:cubicBezTo>
                  <a:pt x="892190" y="1555139"/>
                  <a:pt x="892190" y="1555139"/>
                  <a:pt x="892190" y="1543959"/>
                </a:cubicBezTo>
                <a:lnTo>
                  <a:pt x="882971" y="1543959"/>
                </a:lnTo>
                <a:cubicBezTo>
                  <a:pt x="882971" y="1543959"/>
                  <a:pt x="882971" y="1543959"/>
                  <a:pt x="882971" y="1532778"/>
                </a:cubicBezTo>
                <a:cubicBezTo>
                  <a:pt x="882971" y="1532778"/>
                  <a:pt x="882971" y="1532778"/>
                  <a:pt x="884123" y="1532778"/>
                </a:cubicBezTo>
                <a:lnTo>
                  <a:pt x="885276" y="1532778"/>
                </a:lnTo>
                <a:lnTo>
                  <a:pt x="888733" y="1532778"/>
                </a:lnTo>
                <a:lnTo>
                  <a:pt x="892190" y="1532778"/>
                </a:lnTo>
                <a:lnTo>
                  <a:pt x="892190" y="1528586"/>
                </a:lnTo>
                <a:cubicBezTo>
                  <a:pt x="892190" y="1527887"/>
                  <a:pt x="892190" y="1527538"/>
                  <a:pt x="892190" y="1528062"/>
                </a:cubicBezTo>
                <a:lnTo>
                  <a:pt x="892190" y="1521598"/>
                </a:lnTo>
                <a:cubicBezTo>
                  <a:pt x="882971" y="1532778"/>
                  <a:pt x="892190" y="1521598"/>
                  <a:pt x="882971" y="1521598"/>
                </a:cubicBezTo>
                <a:cubicBezTo>
                  <a:pt x="873752" y="1521598"/>
                  <a:pt x="873752" y="1510418"/>
                  <a:pt x="882971" y="1510418"/>
                </a:cubicBezTo>
                <a:cubicBezTo>
                  <a:pt x="882971" y="1510418"/>
                  <a:pt x="882971" y="1510418"/>
                  <a:pt x="884123" y="1510418"/>
                </a:cubicBezTo>
                <a:lnTo>
                  <a:pt x="891038" y="1510418"/>
                </a:lnTo>
                <a:lnTo>
                  <a:pt x="892190" y="1510418"/>
                </a:lnTo>
                <a:lnTo>
                  <a:pt x="901707" y="1510418"/>
                </a:lnTo>
                <a:cubicBezTo>
                  <a:pt x="901707" y="1510418"/>
                  <a:pt x="901707" y="1510418"/>
                  <a:pt x="901707" y="1498877"/>
                </a:cubicBezTo>
                <a:lnTo>
                  <a:pt x="910926" y="1498877"/>
                </a:lnTo>
                <a:cubicBezTo>
                  <a:pt x="910926" y="1498877"/>
                  <a:pt x="920145" y="1498877"/>
                  <a:pt x="920145" y="1487697"/>
                </a:cubicBezTo>
                <a:cubicBezTo>
                  <a:pt x="920145" y="1487697"/>
                  <a:pt x="920145" y="1476516"/>
                  <a:pt x="910926" y="1487697"/>
                </a:cubicBezTo>
                <a:cubicBezTo>
                  <a:pt x="910926" y="1476516"/>
                  <a:pt x="920145" y="1476516"/>
                  <a:pt x="920145" y="1476516"/>
                </a:cubicBezTo>
                <a:lnTo>
                  <a:pt x="929365" y="1465336"/>
                </a:lnTo>
                <a:cubicBezTo>
                  <a:pt x="929365" y="1465336"/>
                  <a:pt x="929365" y="1471625"/>
                  <a:pt x="929365" y="1470053"/>
                </a:cubicBezTo>
                <a:lnTo>
                  <a:pt x="929365" y="1476516"/>
                </a:lnTo>
                <a:lnTo>
                  <a:pt x="938881" y="1465336"/>
                </a:lnTo>
                <a:lnTo>
                  <a:pt x="935313" y="1465336"/>
                </a:lnTo>
                <a:lnTo>
                  <a:pt x="929365" y="1465336"/>
                </a:lnTo>
                <a:lnTo>
                  <a:pt x="920145" y="1465336"/>
                </a:lnTo>
                <a:cubicBezTo>
                  <a:pt x="920145" y="1465336"/>
                  <a:pt x="920145" y="1465336"/>
                  <a:pt x="920145" y="1476516"/>
                </a:cubicBezTo>
                <a:lnTo>
                  <a:pt x="910926" y="1476516"/>
                </a:lnTo>
                <a:lnTo>
                  <a:pt x="910926" y="1487697"/>
                </a:lnTo>
                <a:cubicBezTo>
                  <a:pt x="910926" y="1487697"/>
                  <a:pt x="910926" y="1487697"/>
                  <a:pt x="901707" y="1498877"/>
                </a:cubicBezTo>
                <a:cubicBezTo>
                  <a:pt x="901707" y="1498877"/>
                  <a:pt x="901707" y="1498877"/>
                  <a:pt x="892190" y="1510418"/>
                </a:cubicBezTo>
                <a:cubicBezTo>
                  <a:pt x="892190" y="1510418"/>
                  <a:pt x="892190" y="1510418"/>
                  <a:pt x="892190" y="1508975"/>
                </a:cubicBezTo>
                <a:lnTo>
                  <a:pt x="892190" y="1507533"/>
                </a:lnTo>
                <a:lnTo>
                  <a:pt x="892190" y="1501762"/>
                </a:lnTo>
                <a:lnTo>
                  <a:pt x="892190" y="1498877"/>
                </a:lnTo>
                <a:lnTo>
                  <a:pt x="892190" y="1487697"/>
                </a:lnTo>
                <a:lnTo>
                  <a:pt x="901707" y="1487697"/>
                </a:lnTo>
                <a:cubicBezTo>
                  <a:pt x="901707" y="1487697"/>
                  <a:pt x="901707" y="1487697"/>
                  <a:pt x="901707" y="1486299"/>
                </a:cubicBezTo>
                <a:lnTo>
                  <a:pt x="901707" y="1481233"/>
                </a:lnTo>
                <a:lnTo>
                  <a:pt x="901707" y="1480709"/>
                </a:lnTo>
                <a:cubicBezTo>
                  <a:pt x="901707" y="1479311"/>
                  <a:pt x="901707" y="1476516"/>
                  <a:pt x="901707" y="1476516"/>
                </a:cubicBezTo>
                <a:lnTo>
                  <a:pt x="895759" y="1476516"/>
                </a:lnTo>
                <a:cubicBezTo>
                  <a:pt x="894569" y="1476516"/>
                  <a:pt x="892190" y="1476516"/>
                  <a:pt x="892190" y="1476516"/>
                </a:cubicBezTo>
                <a:cubicBezTo>
                  <a:pt x="892190" y="1476516"/>
                  <a:pt x="901707" y="1465336"/>
                  <a:pt x="892190" y="1465336"/>
                </a:cubicBezTo>
                <a:lnTo>
                  <a:pt x="892190" y="1458664"/>
                </a:lnTo>
                <a:cubicBezTo>
                  <a:pt x="892190" y="1460287"/>
                  <a:pt x="892190" y="1453795"/>
                  <a:pt x="892190" y="1453795"/>
                </a:cubicBezTo>
                <a:cubicBezTo>
                  <a:pt x="892190" y="1465336"/>
                  <a:pt x="892190" y="1465336"/>
                  <a:pt x="901707" y="1465336"/>
                </a:cubicBezTo>
                <a:lnTo>
                  <a:pt x="901707" y="1463893"/>
                </a:lnTo>
                <a:lnTo>
                  <a:pt x="901707" y="1455238"/>
                </a:lnTo>
                <a:cubicBezTo>
                  <a:pt x="901707" y="1453795"/>
                  <a:pt x="901707" y="1453795"/>
                  <a:pt x="901707" y="1453795"/>
                </a:cubicBezTo>
                <a:cubicBezTo>
                  <a:pt x="901707" y="1453795"/>
                  <a:pt x="901707" y="1453795"/>
                  <a:pt x="902859" y="1453795"/>
                </a:cubicBezTo>
                <a:lnTo>
                  <a:pt x="907469" y="1453795"/>
                </a:lnTo>
                <a:lnTo>
                  <a:pt x="909774" y="1453795"/>
                </a:lnTo>
                <a:lnTo>
                  <a:pt x="910926" y="1453795"/>
                </a:lnTo>
                <a:lnTo>
                  <a:pt x="910926" y="1442615"/>
                </a:lnTo>
                <a:lnTo>
                  <a:pt x="909774" y="1442615"/>
                </a:lnTo>
                <a:cubicBezTo>
                  <a:pt x="908621" y="1442615"/>
                  <a:pt x="906316" y="1442615"/>
                  <a:pt x="901707" y="1442615"/>
                </a:cubicBezTo>
                <a:cubicBezTo>
                  <a:pt x="910926" y="1442615"/>
                  <a:pt x="910926" y="1442615"/>
                  <a:pt x="901707" y="1453795"/>
                </a:cubicBezTo>
                <a:lnTo>
                  <a:pt x="899328" y="1453795"/>
                </a:lnTo>
                <a:cubicBezTo>
                  <a:pt x="899328" y="1453795"/>
                  <a:pt x="896949" y="1453795"/>
                  <a:pt x="892190" y="1453795"/>
                </a:cubicBezTo>
                <a:lnTo>
                  <a:pt x="882971" y="1453795"/>
                </a:lnTo>
                <a:cubicBezTo>
                  <a:pt x="882971" y="1465336"/>
                  <a:pt x="873752" y="1465336"/>
                  <a:pt x="873752" y="1465336"/>
                </a:cubicBezTo>
                <a:cubicBezTo>
                  <a:pt x="882971" y="1453795"/>
                  <a:pt x="882971" y="1453795"/>
                  <a:pt x="873752" y="1453795"/>
                </a:cubicBezTo>
                <a:lnTo>
                  <a:pt x="873752" y="1442615"/>
                </a:lnTo>
                <a:cubicBezTo>
                  <a:pt x="873752" y="1442615"/>
                  <a:pt x="873752" y="1442615"/>
                  <a:pt x="882971" y="1442615"/>
                </a:cubicBezTo>
                <a:cubicBezTo>
                  <a:pt x="882971" y="1442615"/>
                  <a:pt x="892190" y="1431435"/>
                  <a:pt x="882971" y="1431435"/>
                </a:cubicBezTo>
                <a:lnTo>
                  <a:pt x="873752" y="1431435"/>
                </a:lnTo>
                <a:lnTo>
                  <a:pt x="865685" y="1431435"/>
                </a:lnTo>
                <a:cubicBezTo>
                  <a:pt x="864532" y="1431435"/>
                  <a:pt x="864532" y="1431435"/>
                  <a:pt x="864532" y="1431435"/>
                </a:cubicBezTo>
                <a:cubicBezTo>
                  <a:pt x="864532" y="1420254"/>
                  <a:pt x="855016" y="1431435"/>
                  <a:pt x="855016" y="1431435"/>
                </a:cubicBezTo>
                <a:cubicBezTo>
                  <a:pt x="855016" y="1431435"/>
                  <a:pt x="855016" y="1431435"/>
                  <a:pt x="855016" y="1420254"/>
                </a:cubicBezTo>
                <a:lnTo>
                  <a:pt x="855016" y="1408714"/>
                </a:lnTo>
                <a:lnTo>
                  <a:pt x="855016" y="1407316"/>
                </a:lnTo>
                <a:lnTo>
                  <a:pt x="855016" y="1398931"/>
                </a:lnTo>
                <a:cubicBezTo>
                  <a:pt x="855016" y="1397533"/>
                  <a:pt x="855016" y="1397533"/>
                  <a:pt x="855016" y="1397533"/>
                </a:cubicBezTo>
                <a:lnTo>
                  <a:pt x="855016" y="1386353"/>
                </a:lnTo>
                <a:cubicBezTo>
                  <a:pt x="855016" y="1386353"/>
                  <a:pt x="855016" y="1386353"/>
                  <a:pt x="856205" y="1386353"/>
                </a:cubicBezTo>
                <a:lnTo>
                  <a:pt x="863343" y="1386353"/>
                </a:lnTo>
                <a:lnTo>
                  <a:pt x="864532" y="1386353"/>
                </a:lnTo>
                <a:cubicBezTo>
                  <a:pt x="864532" y="1386353"/>
                  <a:pt x="864532" y="1386353"/>
                  <a:pt x="865685" y="1386353"/>
                </a:cubicBezTo>
                <a:lnTo>
                  <a:pt x="867990" y="1386353"/>
                </a:lnTo>
                <a:lnTo>
                  <a:pt x="873752" y="1386353"/>
                </a:lnTo>
                <a:cubicBezTo>
                  <a:pt x="864532" y="1386353"/>
                  <a:pt x="864532" y="1397533"/>
                  <a:pt x="864532" y="1397533"/>
                </a:cubicBezTo>
                <a:lnTo>
                  <a:pt x="864532" y="1403997"/>
                </a:lnTo>
                <a:cubicBezTo>
                  <a:pt x="864532" y="1402425"/>
                  <a:pt x="864532" y="1408714"/>
                  <a:pt x="864532" y="1408714"/>
                </a:cubicBezTo>
                <a:lnTo>
                  <a:pt x="873752" y="1397533"/>
                </a:lnTo>
                <a:cubicBezTo>
                  <a:pt x="873752" y="1397533"/>
                  <a:pt x="873752" y="1397533"/>
                  <a:pt x="873752" y="1398931"/>
                </a:cubicBezTo>
                <a:lnTo>
                  <a:pt x="873752" y="1408714"/>
                </a:lnTo>
                <a:cubicBezTo>
                  <a:pt x="873752" y="1408714"/>
                  <a:pt x="873752" y="1408714"/>
                  <a:pt x="873752" y="1420254"/>
                </a:cubicBezTo>
                <a:cubicBezTo>
                  <a:pt x="882971" y="1420254"/>
                  <a:pt x="882971" y="1408714"/>
                  <a:pt x="882971" y="1408714"/>
                </a:cubicBezTo>
                <a:cubicBezTo>
                  <a:pt x="882971" y="1408714"/>
                  <a:pt x="892190" y="1408714"/>
                  <a:pt x="882971" y="1420254"/>
                </a:cubicBezTo>
                <a:cubicBezTo>
                  <a:pt x="873752" y="1431435"/>
                  <a:pt x="882971" y="1420254"/>
                  <a:pt x="882971" y="1420254"/>
                </a:cubicBezTo>
                <a:cubicBezTo>
                  <a:pt x="892190" y="1420254"/>
                  <a:pt x="892190" y="1408714"/>
                  <a:pt x="892190" y="1408714"/>
                </a:cubicBezTo>
                <a:lnTo>
                  <a:pt x="892190" y="1420254"/>
                </a:lnTo>
                <a:cubicBezTo>
                  <a:pt x="882971" y="1431435"/>
                  <a:pt x="892190" y="1420254"/>
                  <a:pt x="892190" y="1420254"/>
                </a:cubicBezTo>
                <a:cubicBezTo>
                  <a:pt x="892190" y="1420254"/>
                  <a:pt x="892190" y="1420254"/>
                  <a:pt x="892190" y="1421652"/>
                </a:cubicBezTo>
                <a:lnTo>
                  <a:pt x="892190" y="1430037"/>
                </a:lnTo>
                <a:lnTo>
                  <a:pt x="892190" y="1431435"/>
                </a:lnTo>
                <a:cubicBezTo>
                  <a:pt x="892190" y="1431435"/>
                  <a:pt x="892190" y="1431435"/>
                  <a:pt x="893380" y="1431435"/>
                </a:cubicBezTo>
                <a:lnTo>
                  <a:pt x="895759" y="1431435"/>
                </a:lnTo>
                <a:lnTo>
                  <a:pt x="900517" y="1431435"/>
                </a:lnTo>
                <a:cubicBezTo>
                  <a:pt x="901707" y="1431435"/>
                  <a:pt x="901707" y="1431435"/>
                  <a:pt x="901707" y="1431435"/>
                </a:cubicBezTo>
                <a:cubicBezTo>
                  <a:pt x="901707" y="1431435"/>
                  <a:pt x="901707" y="1431435"/>
                  <a:pt x="892190" y="1442615"/>
                </a:cubicBezTo>
                <a:cubicBezTo>
                  <a:pt x="901707" y="1442615"/>
                  <a:pt x="901707" y="1431435"/>
                  <a:pt x="901707" y="1431435"/>
                </a:cubicBezTo>
                <a:lnTo>
                  <a:pt x="901707" y="1430037"/>
                </a:lnTo>
                <a:cubicBezTo>
                  <a:pt x="901707" y="1428640"/>
                  <a:pt x="901707" y="1425844"/>
                  <a:pt x="901707" y="1420254"/>
                </a:cubicBezTo>
                <a:cubicBezTo>
                  <a:pt x="901707" y="1420254"/>
                  <a:pt x="901707" y="1420254"/>
                  <a:pt x="901707" y="1408714"/>
                </a:cubicBezTo>
                <a:lnTo>
                  <a:pt x="899328" y="1408714"/>
                </a:lnTo>
                <a:cubicBezTo>
                  <a:pt x="899328" y="1408714"/>
                  <a:pt x="896949" y="1408714"/>
                  <a:pt x="892190" y="1408714"/>
                </a:cubicBezTo>
                <a:lnTo>
                  <a:pt x="892190" y="1398931"/>
                </a:lnTo>
                <a:cubicBezTo>
                  <a:pt x="892190" y="1397533"/>
                  <a:pt x="892190" y="1397533"/>
                  <a:pt x="892190" y="1397533"/>
                </a:cubicBezTo>
                <a:cubicBezTo>
                  <a:pt x="892190" y="1397533"/>
                  <a:pt x="892190" y="1397533"/>
                  <a:pt x="891038" y="1397533"/>
                </a:cubicBezTo>
                <a:lnTo>
                  <a:pt x="886428" y="1397533"/>
                </a:lnTo>
                <a:lnTo>
                  <a:pt x="884123" y="1397533"/>
                </a:lnTo>
                <a:cubicBezTo>
                  <a:pt x="882971" y="1397533"/>
                  <a:pt x="882971" y="1397533"/>
                  <a:pt x="882971" y="1397533"/>
                </a:cubicBezTo>
                <a:lnTo>
                  <a:pt x="892190" y="1386353"/>
                </a:lnTo>
                <a:cubicBezTo>
                  <a:pt x="901707" y="1386353"/>
                  <a:pt x="901707" y="1386353"/>
                  <a:pt x="892190" y="1375173"/>
                </a:cubicBezTo>
                <a:lnTo>
                  <a:pt x="892190" y="1363632"/>
                </a:lnTo>
                <a:lnTo>
                  <a:pt x="882971" y="1375173"/>
                </a:lnTo>
                <a:cubicBezTo>
                  <a:pt x="882971" y="1375173"/>
                  <a:pt x="882971" y="1375173"/>
                  <a:pt x="873752" y="1386353"/>
                </a:cubicBezTo>
                <a:lnTo>
                  <a:pt x="873752" y="1375173"/>
                </a:lnTo>
                <a:cubicBezTo>
                  <a:pt x="873752" y="1375173"/>
                  <a:pt x="873752" y="1375173"/>
                  <a:pt x="864532" y="1386353"/>
                </a:cubicBezTo>
                <a:lnTo>
                  <a:pt x="864532" y="1376570"/>
                </a:lnTo>
                <a:lnTo>
                  <a:pt x="864532" y="1375173"/>
                </a:lnTo>
                <a:cubicBezTo>
                  <a:pt x="873752" y="1375173"/>
                  <a:pt x="873752" y="1375173"/>
                  <a:pt x="873752" y="1363632"/>
                </a:cubicBezTo>
                <a:cubicBezTo>
                  <a:pt x="873752" y="1352452"/>
                  <a:pt x="882971" y="1352452"/>
                  <a:pt x="882971" y="1352452"/>
                </a:cubicBezTo>
                <a:lnTo>
                  <a:pt x="882971" y="1341271"/>
                </a:lnTo>
                <a:cubicBezTo>
                  <a:pt x="882971" y="1341271"/>
                  <a:pt x="882971" y="1341271"/>
                  <a:pt x="892190" y="1330091"/>
                </a:cubicBezTo>
                <a:cubicBezTo>
                  <a:pt x="892190" y="1330091"/>
                  <a:pt x="892190" y="1330091"/>
                  <a:pt x="892190" y="1318550"/>
                </a:cubicBezTo>
                <a:cubicBezTo>
                  <a:pt x="882971" y="1318550"/>
                  <a:pt x="882971" y="1318550"/>
                  <a:pt x="882971" y="1307370"/>
                </a:cubicBezTo>
                <a:cubicBezTo>
                  <a:pt x="882971" y="1307370"/>
                  <a:pt x="882971" y="1307370"/>
                  <a:pt x="882971" y="1308767"/>
                </a:cubicBezTo>
                <a:lnTo>
                  <a:pt x="882971" y="1317153"/>
                </a:lnTo>
                <a:lnTo>
                  <a:pt x="882971" y="1318550"/>
                </a:lnTo>
                <a:lnTo>
                  <a:pt x="882971" y="1330091"/>
                </a:lnTo>
                <a:cubicBezTo>
                  <a:pt x="892190" y="1330091"/>
                  <a:pt x="882971" y="1341271"/>
                  <a:pt x="882971" y="1341271"/>
                </a:cubicBezTo>
                <a:lnTo>
                  <a:pt x="873752" y="1341271"/>
                </a:lnTo>
                <a:lnTo>
                  <a:pt x="873752" y="1352452"/>
                </a:lnTo>
                <a:lnTo>
                  <a:pt x="864532" y="1352452"/>
                </a:lnTo>
                <a:lnTo>
                  <a:pt x="863343" y="1352452"/>
                </a:lnTo>
                <a:lnTo>
                  <a:pt x="860964" y="1352452"/>
                </a:lnTo>
                <a:lnTo>
                  <a:pt x="856205" y="1352452"/>
                </a:lnTo>
                <a:cubicBezTo>
                  <a:pt x="855016" y="1352452"/>
                  <a:pt x="855016" y="1352452"/>
                  <a:pt x="855016" y="1352452"/>
                </a:cubicBezTo>
                <a:lnTo>
                  <a:pt x="845796" y="1363632"/>
                </a:lnTo>
                <a:lnTo>
                  <a:pt x="844644" y="1363632"/>
                </a:lnTo>
                <a:lnTo>
                  <a:pt x="837729" y="1363632"/>
                </a:lnTo>
                <a:cubicBezTo>
                  <a:pt x="836577" y="1363632"/>
                  <a:pt x="836577" y="1363632"/>
                  <a:pt x="836577" y="1363632"/>
                </a:cubicBezTo>
                <a:cubicBezTo>
                  <a:pt x="836577" y="1363632"/>
                  <a:pt x="836577" y="1363632"/>
                  <a:pt x="836577" y="1352452"/>
                </a:cubicBezTo>
                <a:lnTo>
                  <a:pt x="836577" y="1341271"/>
                </a:lnTo>
                <a:cubicBezTo>
                  <a:pt x="841187" y="1341271"/>
                  <a:pt x="841187" y="1341271"/>
                  <a:pt x="840034" y="1341271"/>
                </a:cubicBezTo>
                <a:lnTo>
                  <a:pt x="845796" y="1341271"/>
                </a:lnTo>
                <a:cubicBezTo>
                  <a:pt x="845796" y="1341271"/>
                  <a:pt x="845796" y="1341271"/>
                  <a:pt x="845796" y="1352452"/>
                </a:cubicBezTo>
                <a:cubicBezTo>
                  <a:pt x="845796" y="1352452"/>
                  <a:pt x="855016" y="1341271"/>
                  <a:pt x="845796" y="1341271"/>
                </a:cubicBezTo>
                <a:cubicBezTo>
                  <a:pt x="845796" y="1341271"/>
                  <a:pt x="845796" y="1341271"/>
                  <a:pt x="845796" y="1330091"/>
                </a:cubicBezTo>
                <a:lnTo>
                  <a:pt x="855016" y="1330091"/>
                </a:lnTo>
                <a:lnTo>
                  <a:pt x="855016" y="1318550"/>
                </a:lnTo>
                <a:lnTo>
                  <a:pt x="853863" y="1318550"/>
                </a:lnTo>
                <a:lnTo>
                  <a:pt x="846949" y="1318550"/>
                </a:lnTo>
                <a:cubicBezTo>
                  <a:pt x="845796" y="1318550"/>
                  <a:pt x="845796" y="1318550"/>
                  <a:pt x="845796" y="1318550"/>
                </a:cubicBezTo>
                <a:cubicBezTo>
                  <a:pt x="845796" y="1318550"/>
                  <a:pt x="845796" y="1318550"/>
                  <a:pt x="844644" y="1318550"/>
                </a:cubicBezTo>
                <a:lnTo>
                  <a:pt x="837729" y="1318550"/>
                </a:lnTo>
                <a:cubicBezTo>
                  <a:pt x="836577" y="1318550"/>
                  <a:pt x="836577" y="1318550"/>
                  <a:pt x="836577" y="1318550"/>
                </a:cubicBezTo>
                <a:lnTo>
                  <a:pt x="836577" y="1307370"/>
                </a:lnTo>
                <a:lnTo>
                  <a:pt x="845796" y="1296190"/>
                </a:lnTo>
                <a:cubicBezTo>
                  <a:pt x="845796" y="1296190"/>
                  <a:pt x="845796" y="1296190"/>
                  <a:pt x="845796" y="1285009"/>
                </a:cubicBezTo>
                <a:lnTo>
                  <a:pt x="844644" y="1285009"/>
                </a:lnTo>
                <a:lnTo>
                  <a:pt x="842339" y="1285009"/>
                </a:lnTo>
                <a:lnTo>
                  <a:pt x="837729" y="1285009"/>
                </a:lnTo>
                <a:cubicBezTo>
                  <a:pt x="836577" y="1285009"/>
                  <a:pt x="836577" y="1285009"/>
                  <a:pt x="836577" y="1285009"/>
                </a:cubicBezTo>
                <a:lnTo>
                  <a:pt x="836577" y="1283567"/>
                </a:lnTo>
                <a:lnTo>
                  <a:pt x="836577" y="1273468"/>
                </a:lnTo>
                <a:lnTo>
                  <a:pt x="836577" y="1262288"/>
                </a:lnTo>
                <a:cubicBezTo>
                  <a:pt x="836577" y="1262288"/>
                  <a:pt x="836577" y="1251108"/>
                  <a:pt x="827358" y="1262288"/>
                </a:cubicBezTo>
                <a:lnTo>
                  <a:pt x="821410" y="1262288"/>
                </a:lnTo>
                <a:cubicBezTo>
                  <a:pt x="822600" y="1262288"/>
                  <a:pt x="822600" y="1262288"/>
                  <a:pt x="817841" y="1262288"/>
                </a:cubicBezTo>
                <a:lnTo>
                  <a:pt x="817841" y="1273468"/>
                </a:lnTo>
                <a:cubicBezTo>
                  <a:pt x="808622" y="1273468"/>
                  <a:pt x="808622" y="1285009"/>
                  <a:pt x="808622" y="1273468"/>
                </a:cubicBezTo>
                <a:lnTo>
                  <a:pt x="808622" y="1262288"/>
                </a:lnTo>
                <a:lnTo>
                  <a:pt x="799402" y="1262288"/>
                </a:lnTo>
                <a:lnTo>
                  <a:pt x="799402" y="1260891"/>
                </a:lnTo>
                <a:lnTo>
                  <a:pt x="799402" y="1252505"/>
                </a:lnTo>
                <a:cubicBezTo>
                  <a:pt x="799402" y="1251108"/>
                  <a:pt x="799402" y="1251108"/>
                  <a:pt x="799402" y="1251108"/>
                </a:cubicBezTo>
                <a:lnTo>
                  <a:pt x="799402" y="1239567"/>
                </a:lnTo>
                <a:lnTo>
                  <a:pt x="799402" y="1228387"/>
                </a:lnTo>
                <a:lnTo>
                  <a:pt x="798250" y="1228387"/>
                </a:lnTo>
                <a:lnTo>
                  <a:pt x="791336" y="1228387"/>
                </a:lnTo>
                <a:cubicBezTo>
                  <a:pt x="790183" y="1228387"/>
                  <a:pt x="790183" y="1228387"/>
                  <a:pt x="790183" y="1228387"/>
                </a:cubicBezTo>
                <a:lnTo>
                  <a:pt x="790183" y="1229784"/>
                </a:lnTo>
                <a:lnTo>
                  <a:pt x="790183" y="1238169"/>
                </a:lnTo>
                <a:lnTo>
                  <a:pt x="790183" y="1239567"/>
                </a:lnTo>
                <a:cubicBezTo>
                  <a:pt x="794793" y="1239567"/>
                  <a:pt x="797098" y="1239567"/>
                  <a:pt x="797098" y="1239567"/>
                </a:cubicBezTo>
                <a:lnTo>
                  <a:pt x="799402" y="1239567"/>
                </a:lnTo>
                <a:cubicBezTo>
                  <a:pt x="799402" y="1239567"/>
                  <a:pt x="790183" y="1251108"/>
                  <a:pt x="799402" y="1251108"/>
                </a:cubicBezTo>
                <a:lnTo>
                  <a:pt x="790183" y="1251108"/>
                </a:lnTo>
                <a:cubicBezTo>
                  <a:pt x="790183" y="1251108"/>
                  <a:pt x="790183" y="1251108"/>
                  <a:pt x="788994" y="1251108"/>
                </a:cubicBezTo>
                <a:lnTo>
                  <a:pt x="781856" y="1251108"/>
                </a:lnTo>
                <a:cubicBezTo>
                  <a:pt x="780666" y="1251108"/>
                  <a:pt x="780666" y="1251108"/>
                  <a:pt x="780666" y="1251108"/>
                </a:cubicBezTo>
                <a:lnTo>
                  <a:pt x="779514" y="1251108"/>
                </a:lnTo>
                <a:lnTo>
                  <a:pt x="778362" y="1251108"/>
                </a:lnTo>
                <a:lnTo>
                  <a:pt x="777209" y="1251108"/>
                </a:lnTo>
                <a:lnTo>
                  <a:pt x="771447" y="1251108"/>
                </a:lnTo>
                <a:lnTo>
                  <a:pt x="771447" y="1262288"/>
                </a:lnTo>
                <a:lnTo>
                  <a:pt x="770295" y="1262288"/>
                </a:lnTo>
                <a:cubicBezTo>
                  <a:pt x="769142" y="1262288"/>
                  <a:pt x="766838" y="1262288"/>
                  <a:pt x="762228" y="1262288"/>
                </a:cubicBezTo>
                <a:lnTo>
                  <a:pt x="762228" y="1251108"/>
                </a:lnTo>
                <a:cubicBezTo>
                  <a:pt x="762228" y="1251108"/>
                  <a:pt x="762228" y="1251108"/>
                  <a:pt x="753008" y="1262288"/>
                </a:cubicBezTo>
                <a:lnTo>
                  <a:pt x="753008" y="1251108"/>
                </a:lnTo>
                <a:cubicBezTo>
                  <a:pt x="762228" y="1251108"/>
                  <a:pt x="762228" y="1239567"/>
                  <a:pt x="762228" y="1239567"/>
                </a:cubicBezTo>
                <a:lnTo>
                  <a:pt x="761075" y="1239567"/>
                </a:lnTo>
                <a:lnTo>
                  <a:pt x="758770" y="1239567"/>
                </a:lnTo>
                <a:lnTo>
                  <a:pt x="753008" y="1239567"/>
                </a:lnTo>
                <a:cubicBezTo>
                  <a:pt x="753008" y="1239567"/>
                  <a:pt x="753008" y="1239567"/>
                  <a:pt x="762228" y="1228387"/>
                </a:cubicBezTo>
                <a:lnTo>
                  <a:pt x="762228" y="1217206"/>
                </a:lnTo>
                <a:cubicBezTo>
                  <a:pt x="753008" y="1228387"/>
                  <a:pt x="753008" y="1228387"/>
                  <a:pt x="762228" y="1228387"/>
                </a:cubicBezTo>
                <a:lnTo>
                  <a:pt x="753008" y="1228387"/>
                </a:lnTo>
                <a:cubicBezTo>
                  <a:pt x="753008" y="1228387"/>
                  <a:pt x="753008" y="1228387"/>
                  <a:pt x="743492" y="1228387"/>
                </a:cubicBezTo>
                <a:lnTo>
                  <a:pt x="743492" y="1239567"/>
                </a:lnTo>
                <a:cubicBezTo>
                  <a:pt x="743492" y="1239567"/>
                  <a:pt x="743492" y="1228387"/>
                  <a:pt x="753008" y="1228387"/>
                </a:cubicBezTo>
                <a:lnTo>
                  <a:pt x="753008" y="1239567"/>
                </a:lnTo>
                <a:lnTo>
                  <a:pt x="743492" y="1251108"/>
                </a:lnTo>
                <a:lnTo>
                  <a:pt x="737730" y="1251108"/>
                </a:lnTo>
                <a:cubicBezTo>
                  <a:pt x="738882" y="1251108"/>
                  <a:pt x="738882" y="1251108"/>
                  <a:pt x="734272" y="1251108"/>
                </a:cubicBezTo>
                <a:cubicBezTo>
                  <a:pt x="734272" y="1251108"/>
                  <a:pt x="734272" y="1251108"/>
                  <a:pt x="734272" y="1262288"/>
                </a:cubicBezTo>
                <a:lnTo>
                  <a:pt x="725053" y="1262288"/>
                </a:lnTo>
                <a:cubicBezTo>
                  <a:pt x="725053" y="1262288"/>
                  <a:pt x="725053" y="1262288"/>
                  <a:pt x="725053" y="1263686"/>
                </a:cubicBezTo>
                <a:lnTo>
                  <a:pt x="725053" y="1270673"/>
                </a:lnTo>
                <a:lnTo>
                  <a:pt x="725053" y="1273468"/>
                </a:lnTo>
                <a:lnTo>
                  <a:pt x="715834" y="1285009"/>
                </a:lnTo>
                <a:lnTo>
                  <a:pt x="715834" y="1273468"/>
                </a:lnTo>
                <a:lnTo>
                  <a:pt x="706317" y="1273468"/>
                </a:lnTo>
                <a:cubicBezTo>
                  <a:pt x="715834" y="1285009"/>
                  <a:pt x="706317" y="1285009"/>
                  <a:pt x="715834" y="1285009"/>
                </a:cubicBezTo>
                <a:lnTo>
                  <a:pt x="706317" y="1285009"/>
                </a:lnTo>
                <a:cubicBezTo>
                  <a:pt x="706317" y="1285009"/>
                  <a:pt x="706317" y="1285009"/>
                  <a:pt x="706317" y="1296190"/>
                </a:cubicBezTo>
                <a:cubicBezTo>
                  <a:pt x="706317" y="1296190"/>
                  <a:pt x="706317" y="1296190"/>
                  <a:pt x="715834" y="1285009"/>
                </a:cubicBezTo>
                <a:lnTo>
                  <a:pt x="715834" y="1291473"/>
                </a:lnTo>
                <a:cubicBezTo>
                  <a:pt x="715834" y="1290949"/>
                  <a:pt x="715834" y="1291298"/>
                  <a:pt x="715834" y="1291997"/>
                </a:cubicBezTo>
                <a:lnTo>
                  <a:pt x="715834" y="1296190"/>
                </a:lnTo>
                <a:cubicBezTo>
                  <a:pt x="720444" y="1296190"/>
                  <a:pt x="720444" y="1296190"/>
                  <a:pt x="719291" y="1296190"/>
                </a:cubicBezTo>
                <a:lnTo>
                  <a:pt x="725053" y="1296190"/>
                </a:lnTo>
                <a:cubicBezTo>
                  <a:pt x="715834" y="1307370"/>
                  <a:pt x="725053" y="1307370"/>
                  <a:pt x="725053" y="1307370"/>
                </a:cubicBezTo>
                <a:lnTo>
                  <a:pt x="725053" y="1318550"/>
                </a:lnTo>
                <a:cubicBezTo>
                  <a:pt x="725053" y="1318550"/>
                  <a:pt x="725053" y="1318550"/>
                  <a:pt x="715834" y="1318550"/>
                </a:cubicBezTo>
                <a:lnTo>
                  <a:pt x="706317" y="1318550"/>
                </a:lnTo>
                <a:cubicBezTo>
                  <a:pt x="706317" y="1318550"/>
                  <a:pt x="706317" y="1307370"/>
                  <a:pt x="715834" y="1307370"/>
                </a:cubicBezTo>
                <a:lnTo>
                  <a:pt x="706317" y="1307370"/>
                </a:lnTo>
                <a:cubicBezTo>
                  <a:pt x="706317" y="1307370"/>
                  <a:pt x="706317" y="1307370"/>
                  <a:pt x="706317" y="1318550"/>
                </a:cubicBezTo>
                <a:cubicBezTo>
                  <a:pt x="706317" y="1318550"/>
                  <a:pt x="706317" y="1318550"/>
                  <a:pt x="697098" y="1318550"/>
                </a:cubicBezTo>
                <a:lnTo>
                  <a:pt x="697098" y="1317153"/>
                </a:lnTo>
                <a:cubicBezTo>
                  <a:pt x="697098" y="1315755"/>
                  <a:pt x="697098" y="1312960"/>
                  <a:pt x="697098" y="1307370"/>
                </a:cubicBezTo>
                <a:cubicBezTo>
                  <a:pt x="697098" y="1307370"/>
                  <a:pt x="697098" y="1307370"/>
                  <a:pt x="687879" y="1307370"/>
                </a:cubicBezTo>
                <a:lnTo>
                  <a:pt x="678659" y="1307370"/>
                </a:lnTo>
                <a:cubicBezTo>
                  <a:pt x="678659" y="1318550"/>
                  <a:pt x="678659" y="1307370"/>
                  <a:pt x="678659" y="1318550"/>
                </a:cubicBezTo>
                <a:cubicBezTo>
                  <a:pt x="678659" y="1307370"/>
                  <a:pt x="678659" y="1307370"/>
                  <a:pt x="687879" y="1307370"/>
                </a:cubicBezTo>
                <a:lnTo>
                  <a:pt x="687879" y="1318550"/>
                </a:lnTo>
                <a:cubicBezTo>
                  <a:pt x="692488" y="1318550"/>
                  <a:pt x="692488" y="1318550"/>
                  <a:pt x="691336" y="1318550"/>
                </a:cubicBezTo>
                <a:lnTo>
                  <a:pt x="693641" y="1318550"/>
                </a:lnTo>
                <a:cubicBezTo>
                  <a:pt x="694793" y="1318550"/>
                  <a:pt x="697098" y="1318550"/>
                  <a:pt x="697098" y="1318550"/>
                </a:cubicBezTo>
                <a:cubicBezTo>
                  <a:pt x="697098" y="1318550"/>
                  <a:pt x="697098" y="1318550"/>
                  <a:pt x="697098" y="1319993"/>
                </a:cubicBezTo>
                <a:lnTo>
                  <a:pt x="697098" y="1325222"/>
                </a:lnTo>
                <a:cubicBezTo>
                  <a:pt x="697098" y="1323599"/>
                  <a:pt x="697098" y="1330091"/>
                  <a:pt x="697098" y="1330091"/>
                </a:cubicBezTo>
                <a:cubicBezTo>
                  <a:pt x="697098" y="1330091"/>
                  <a:pt x="687879" y="1341271"/>
                  <a:pt x="697098" y="1330091"/>
                </a:cubicBezTo>
                <a:cubicBezTo>
                  <a:pt x="697098" y="1330091"/>
                  <a:pt x="697098" y="1332886"/>
                  <a:pt x="697098" y="1334284"/>
                </a:cubicBezTo>
                <a:lnTo>
                  <a:pt x="697098" y="1334808"/>
                </a:lnTo>
                <a:lnTo>
                  <a:pt x="697098" y="1341271"/>
                </a:lnTo>
                <a:cubicBezTo>
                  <a:pt x="697098" y="1341271"/>
                  <a:pt x="697098" y="1341271"/>
                  <a:pt x="687879" y="1341271"/>
                </a:cubicBezTo>
                <a:lnTo>
                  <a:pt x="678659" y="1341271"/>
                </a:lnTo>
                <a:cubicBezTo>
                  <a:pt x="678659" y="1341271"/>
                  <a:pt x="678659" y="1341271"/>
                  <a:pt x="678659" y="1352452"/>
                </a:cubicBezTo>
                <a:cubicBezTo>
                  <a:pt x="678659" y="1352452"/>
                  <a:pt x="678659" y="1352452"/>
                  <a:pt x="677470" y="1352452"/>
                </a:cubicBezTo>
                <a:lnTo>
                  <a:pt x="672711" y="1352452"/>
                </a:lnTo>
                <a:cubicBezTo>
                  <a:pt x="673901" y="1352452"/>
                  <a:pt x="673901" y="1352452"/>
                  <a:pt x="669143" y="1352452"/>
                </a:cubicBezTo>
                <a:cubicBezTo>
                  <a:pt x="678659" y="1352452"/>
                  <a:pt x="678659" y="1352452"/>
                  <a:pt x="669143" y="1363632"/>
                </a:cubicBezTo>
                <a:lnTo>
                  <a:pt x="659923" y="1363632"/>
                </a:lnTo>
                <a:cubicBezTo>
                  <a:pt x="659923" y="1352452"/>
                  <a:pt x="659923" y="1352452"/>
                  <a:pt x="650704" y="1352452"/>
                </a:cubicBezTo>
                <a:lnTo>
                  <a:pt x="650704" y="1341271"/>
                </a:lnTo>
                <a:cubicBezTo>
                  <a:pt x="650704" y="1341271"/>
                  <a:pt x="648325" y="1341271"/>
                  <a:pt x="647135" y="1341271"/>
                </a:cubicBezTo>
                <a:lnTo>
                  <a:pt x="644756" y="1341271"/>
                </a:lnTo>
                <a:cubicBezTo>
                  <a:pt x="645946" y="1341271"/>
                  <a:pt x="645946" y="1341271"/>
                  <a:pt x="641187" y="1341271"/>
                </a:cubicBezTo>
                <a:cubicBezTo>
                  <a:pt x="641187" y="1341271"/>
                  <a:pt x="641187" y="1341271"/>
                  <a:pt x="641187" y="1330091"/>
                </a:cubicBezTo>
                <a:cubicBezTo>
                  <a:pt x="631968" y="1330091"/>
                  <a:pt x="631968" y="1330091"/>
                  <a:pt x="631968" y="1318550"/>
                </a:cubicBezTo>
                <a:cubicBezTo>
                  <a:pt x="631968" y="1318550"/>
                  <a:pt x="631968" y="1318550"/>
                  <a:pt x="631968" y="1307370"/>
                </a:cubicBezTo>
                <a:cubicBezTo>
                  <a:pt x="622749" y="1307370"/>
                  <a:pt x="631968" y="1307370"/>
                  <a:pt x="622749" y="1307370"/>
                </a:cubicBezTo>
                <a:lnTo>
                  <a:pt x="622749" y="1296190"/>
                </a:lnTo>
                <a:lnTo>
                  <a:pt x="622749" y="1285009"/>
                </a:lnTo>
                <a:cubicBezTo>
                  <a:pt x="622749" y="1285009"/>
                  <a:pt x="622749" y="1285009"/>
                  <a:pt x="613529" y="1285009"/>
                </a:cubicBezTo>
                <a:lnTo>
                  <a:pt x="613529" y="1273468"/>
                </a:lnTo>
                <a:lnTo>
                  <a:pt x="604013" y="1262288"/>
                </a:lnTo>
                <a:lnTo>
                  <a:pt x="604013" y="1251108"/>
                </a:lnTo>
                <a:cubicBezTo>
                  <a:pt x="594793" y="1251108"/>
                  <a:pt x="604013" y="1239567"/>
                  <a:pt x="594793" y="1239567"/>
                </a:cubicBezTo>
                <a:cubicBezTo>
                  <a:pt x="604013" y="1228387"/>
                  <a:pt x="594793" y="1228387"/>
                  <a:pt x="594793" y="1228387"/>
                </a:cubicBezTo>
                <a:cubicBezTo>
                  <a:pt x="585574" y="1228387"/>
                  <a:pt x="594793" y="1217206"/>
                  <a:pt x="594793" y="1217206"/>
                </a:cubicBezTo>
                <a:cubicBezTo>
                  <a:pt x="590184" y="1217206"/>
                  <a:pt x="590184" y="1217206"/>
                  <a:pt x="590184" y="1217206"/>
                </a:cubicBezTo>
                <a:lnTo>
                  <a:pt x="589031" y="1217206"/>
                </a:lnTo>
                <a:cubicBezTo>
                  <a:pt x="587879" y="1217206"/>
                  <a:pt x="585574" y="1217206"/>
                  <a:pt x="585574" y="1217206"/>
                </a:cubicBezTo>
                <a:lnTo>
                  <a:pt x="585574" y="1206026"/>
                </a:lnTo>
                <a:cubicBezTo>
                  <a:pt x="585574" y="1206026"/>
                  <a:pt x="585574" y="1206026"/>
                  <a:pt x="585574" y="1194846"/>
                </a:cubicBezTo>
                <a:cubicBezTo>
                  <a:pt x="576355" y="1194846"/>
                  <a:pt x="585574" y="1194846"/>
                  <a:pt x="576355" y="1194846"/>
                </a:cubicBezTo>
                <a:lnTo>
                  <a:pt x="567136" y="1194846"/>
                </a:lnTo>
                <a:lnTo>
                  <a:pt x="557619" y="1194846"/>
                </a:lnTo>
                <a:lnTo>
                  <a:pt x="557619" y="1206026"/>
                </a:lnTo>
                <a:lnTo>
                  <a:pt x="548400" y="1206026"/>
                </a:lnTo>
                <a:lnTo>
                  <a:pt x="548400" y="1217206"/>
                </a:lnTo>
                <a:lnTo>
                  <a:pt x="539180" y="1217206"/>
                </a:lnTo>
                <a:lnTo>
                  <a:pt x="539180" y="1206026"/>
                </a:lnTo>
                <a:cubicBezTo>
                  <a:pt x="539180" y="1206026"/>
                  <a:pt x="539180" y="1206026"/>
                  <a:pt x="529961" y="1217206"/>
                </a:cubicBezTo>
                <a:lnTo>
                  <a:pt x="529961" y="1228387"/>
                </a:lnTo>
                <a:lnTo>
                  <a:pt x="520444" y="1228387"/>
                </a:lnTo>
                <a:lnTo>
                  <a:pt x="520444" y="1217206"/>
                </a:lnTo>
                <a:cubicBezTo>
                  <a:pt x="511225" y="1228387"/>
                  <a:pt x="511225" y="1228387"/>
                  <a:pt x="520444" y="1228387"/>
                </a:cubicBezTo>
                <a:lnTo>
                  <a:pt x="511225" y="1228387"/>
                </a:lnTo>
                <a:cubicBezTo>
                  <a:pt x="511225" y="1228387"/>
                  <a:pt x="511225" y="1228387"/>
                  <a:pt x="511225" y="1239567"/>
                </a:cubicBezTo>
                <a:cubicBezTo>
                  <a:pt x="511225" y="1239567"/>
                  <a:pt x="511225" y="1239567"/>
                  <a:pt x="502006" y="1239567"/>
                </a:cubicBezTo>
                <a:lnTo>
                  <a:pt x="502006" y="1228387"/>
                </a:lnTo>
                <a:lnTo>
                  <a:pt x="492786" y="1228387"/>
                </a:lnTo>
                <a:lnTo>
                  <a:pt x="492786" y="1217206"/>
                </a:lnTo>
                <a:lnTo>
                  <a:pt x="492786" y="1206026"/>
                </a:lnTo>
                <a:cubicBezTo>
                  <a:pt x="492786" y="1206026"/>
                  <a:pt x="492786" y="1206026"/>
                  <a:pt x="492786" y="1204629"/>
                </a:cubicBezTo>
                <a:lnTo>
                  <a:pt x="492786" y="1199563"/>
                </a:lnTo>
                <a:cubicBezTo>
                  <a:pt x="492786" y="1200087"/>
                  <a:pt x="492786" y="1199737"/>
                  <a:pt x="492786" y="1199038"/>
                </a:cubicBezTo>
                <a:lnTo>
                  <a:pt x="492786" y="1194846"/>
                </a:lnTo>
                <a:cubicBezTo>
                  <a:pt x="492786" y="1194846"/>
                  <a:pt x="492786" y="1194846"/>
                  <a:pt x="483270" y="1194846"/>
                </a:cubicBezTo>
                <a:cubicBezTo>
                  <a:pt x="483270" y="1194846"/>
                  <a:pt x="480965" y="1194846"/>
                  <a:pt x="479812" y="1194846"/>
                </a:cubicBezTo>
                <a:lnTo>
                  <a:pt x="474050" y="1194846"/>
                </a:lnTo>
                <a:cubicBezTo>
                  <a:pt x="474050" y="1194846"/>
                  <a:pt x="464831" y="1194846"/>
                  <a:pt x="464831" y="1206026"/>
                </a:cubicBezTo>
                <a:cubicBezTo>
                  <a:pt x="464831" y="1206026"/>
                  <a:pt x="464831" y="1206026"/>
                  <a:pt x="464831" y="1194846"/>
                </a:cubicBezTo>
                <a:lnTo>
                  <a:pt x="464831" y="1183305"/>
                </a:lnTo>
                <a:cubicBezTo>
                  <a:pt x="464831" y="1183305"/>
                  <a:pt x="464831" y="1183305"/>
                  <a:pt x="464831" y="1172125"/>
                </a:cubicBezTo>
                <a:cubicBezTo>
                  <a:pt x="455612" y="1183305"/>
                  <a:pt x="455612" y="1172125"/>
                  <a:pt x="455612" y="1172125"/>
                </a:cubicBezTo>
                <a:lnTo>
                  <a:pt x="455612" y="1183305"/>
                </a:lnTo>
                <a:cubicBezTo>
                  <a:pt x="455612" y="1183305"/>
                  <a:pt x="455612" y="1183305"/>
                  <a:pt x="464831" y="1183305"/>
                </a:cubicBezTo>
                <a:lnTo>
                  <a:pt x="455612" y="1194846"/>
                </a:lnTo>
                <a:cubicBezTo>
                  <a:pt x="455612" y="1194846"/>
                  <a:pt x="455612" y="1206026"/>
                  <a:pt x="446095" y="1206026"/>
                </a:cubicBezTo>
                <a:cubicBezTo>
                  <a:pt x="446095" y="1206026"/>
                  <a:pt x="446095" y="1206026"/>
                  <a:pt x="447285" y="1206026"/>
                </a:cubicBezTo>
                <a:lnTo>
                  <a:pt x="449664" y="1206026"/>
                </a:lnTo>
                <a:lnTo>
                  <a:pt x="455612" y="1206026"/>
                </a:lnTo>
                <a:lnTo>
                  <a:pt x="464831" y="1206026"/>
                </a:lnTo>
                <a:cubicBezTo>
                  <a:pt x="464831" y="1206026"/>
                  <a:pt x="455612" y="1206026"/>
                  <a:pt x="464831" y="1217206"/>
                </a:cubicBezTo>
                <a:cubicBezTo>
                  <a:pt x="464831" y="1217206"/>
                  <a:pt x="464831" y="1217206"/>
                  <a:pt x="464831" y="1206026"/>
                </a:cubicBezTo>
                <a:cubicBezTo>
                  <a:pt x="464831" y="1206026"/>
                  <a:pt x="464831" y="1206026"/>
                  <a:pt x="474050" y="1206026"/>
                </a:cubicBezTo>
                <a:lnTo>
                  <a:pt x="474050" y="1217206"/>
                </a:lnTo>
                <a:lnTo>
                  <a:pt x="474050" y="1228387"/>
                </a:lnTo>
                <a:lnTo>
                  <a:pt x="474050" y="1239567"/>
                </a:lnTo>
                <a:lnTo>
                  <a:pt x="464831" y="1239567"/>
                </a:lnTo>
                <a:cubicBezTo>
                  <a:pt x="464831" y="1239567"/>
                  <a:pt x="464831" y="1239567"/>
                  <a:pt x="464831" y="1228387"/>
                </a:cubicBezTo>
                <a:cubicBezTo>
                  <a:pt x="464831" y="1228387"/>
                  <a:pt x="464831" y="1239567"/>
                  <a:pt x="455612" y="1239567"/>
                </a:cubicBezTo>
                <a:lnTo>
                  <a:pt x="455612" y="1228387"/>
                </a:lnTo>
                <a:lnTo>
                  <a:pt x="446095" y="1228387"/>
                </a:lnTo>
                <a:cubicBezTo>
                  <a:pt x="446095" y="1239567"/>
                  <a:pt x="436876" y="1228387"/>
                  <a:pt x="436876" y="1239567"/>
                </a:cubicBezTo>
                <a:lnTo>
                  <a:pt x="436876" y="1235374"/>
                </a:lnTo>
                <a:lnTo>
                  <a:pt x="436876" y="1234850"/>
                </a:lnTo>
                <a:lnTo>
                  <a:pt x="436876" y="1228387"/>
                </a:lnTo>
                <a:cubicBezTo>
                  <a:pt x="436876" y="1228387"/>
                  <a:pt x="436876" y="1228387"/>
                  <a:pt x="436876" y="1217206"/>
                </a:cubicBezTo>
                <a:cubicBezTo>
                  <a:pt x="436876" y="1217206"/>
                  <a:pt x="436876" y="1206026"/>
                  <a:pt x="427657" y="1217206"/>
                </a:cubicBezTo>
                <a:lnTo>
                  <a:pt x="427657" y="1228387"/>
                </a:lnTo>
                <a:lnTo>
                  <a:pt x="424199" y="1228387"/>
                </a:lnTo>
                <a:lnTo>
                  <a:pt x="423047" y="1228387"/>
                </a:lnTo>
                <a:cubicBezTo>
                  <a:pt x="423047" y="1228387"/>
                  <a:pt x="423047" y="1228387"/>
                  <a:pt x="418437" y="1228387"/>
                </a:cubicBezTo>
                <a:cubicBezTo>
                  <a:pt x="418437" y="1228387"/>
                  <a:pt x="427657" y="1228387"/>
                  <a:pt x="418437" y="1239567"/>
                </a:cubicBezTo>
                <a:lnTo>
                  <a:pt x="424199" y="1239567"/>
                </a:lnTo>
                <a:cubicBezTo>
                  <a:pt x="423047" y="1239567"/>
                  <a:pt x="423047" y="1239567"/>
                  <a:pt x="427657" y="1239567"/>
                </a:cubicBezTo>
                <a:lnTo>
                  <a:pt x="427657" y="1251108"/>
                </a:lnTo>
                <a:lnTo>
                  <a:pt x="418437" y="1262288"/>
                </a:lnTo>
                <a:cubicBezTo>
                  <a:pt x="418437" y="1262288"/>
                  <a:pt x="418437" y="1262288"/>
                  <a:pt x="408921" y="1262288"/>
                </a:cubicBezTo>
                <a:cubicBezTo>
                  <a:pt x="408921" y="1262288"/>
                  <a:pt x="418437" y="1262288"/>
                  <a:pt x="408921" y="1251108"/>
                </a:cubicBezTo>
                <a:lnTo>
                  <a:pt x="399701" y="1262288"/>
                </a:lnTo>
                <a:cubicBezTo>
                  <a:pt x="390482" y="1262288"/>
                  <a:pt x="399701" y="1262288"/>
                  <a:pt x="390482" y="1262288"/>
                </a:cubicBezTo>
                <a:lnTo>
                  <a:pt x="381263" y="1251108"/>
                </a:lnTo>
                <a:lnTo>
                  <a:pt x="381263" y="1239567"/>
                </a:lnTo>
                <a:lnTo>
                  <a:pt x="381263" y="1228387"/>
                </a:lnTo>
                <a:cubicBezTo>
                  <a:pt x="381263" y="1217206"/>
                  <a:pt x="371746" y="1217206"/>
                  <a:pt x="371746" y="1217206"/>
                </a:cubicBezTo>
                <a:lnTo>
                  <a:pt x="371746" y="1206026"/>
                </a:lnTo>
                <a:lnTo>
                  <a:pt x="371746" y="1194846"/>
                </a:lnTo>
                <a:cubicBezTo>
                  <a:pt x="371746" y="1194846"/>
                  <a:pt x="371746" y="1194846"/>
                  <a:pt x="371746" y="1183305"/>
                </a:cubicBezTo>
                <a:cubicBezTo>
                  <a:pt x="371746" y="1172125"/>
                  <a:pt x="371746" y="1172125"/>
                  <a:pt x="362527" y="1172125"/>
                </a:cubicBezTo>
                <a:cubicBezTo>
                  <a:pt x="371746" y="1172125"/>
                  <a:pt x="371746" y="1160944"/>
                  <a:pt x="362527" y="1160944"/>
                </a:cubicBezTo>
                <a:cubicBezTo>
                  <a:pt x="357917" y="1160944"/>
                  <a:pt x="357917" y="1160944"/>
                  <a:pt x="359069" y="1160944"/>
                </a:cubicBezTo>
                <a:lnTo>
                  <a:pt x="353307" y="1160944"/>
                </a:lnTo>
                <a:cubicBezTo>
                  <a:pt x="353307" y="1160944"/>
                  <a:pt x="353307" y="1160944"/>
                  <a:pt x="353307" y="1162342"/>
                </a:cubicBezTo>
                <a:lnTo>
                  <a:pt x="353307" y="1167408"/>
                </a:lnTo>
                <a:lnTo>
                  <a:pt x="353307" y="1167932"/>
                </a:lnTo>
                <a:lnTo>
                  <a:pt x="353307" y="1172125"/>
                </a:lnTo>
                <a:cubicBezTo>
                  <a:pt x="353307" y="1172125"/>
                  <a:pt x="353307" y="1172125"/>
                  <a:pt x="344088" y="1172125"/>
                </a:cubicBezTo>
                <a:cubicBezTo>
                  <a:pt x="344088" y="1183305"/>
                  <a:pt x="344088" y="1172125"/>
                  <a:pt x="344088" y="1183305"/>
                </a:cubicBezTo>
                <a:lnTo>
                  <a:pt x="334571" y="1183305"/>
                </a:lnTo>
                <a:lnTo>
                  <a:pt x="325352" y="1194846"/>
                </a:lnTo>
                <a:lnTo>
                  <a:pt x="316133" y="1194846"/>
                </a:lnTo>
                <a:lnTo>
                  <a:pt x="316133" y="1183305"/>
                </a:lnTo>
                <a:lnTo>
                  <a:pt x="306914" y="1183305"/>
                </a:lnTo>
                <a:cubicBezTo>
                  <a:pt x="306914" y="1183305"/>
                  <a:pt x="306914" y="1183305"/>
                  <a:pt x="297397" y="1183305"/>
                </a:cubicBezTo>
                <a:lnTo>
                  <a:pt x="288178" y="1183305"/>
                </a:lnTo>
                <a:cubicBezTo>
                  <a:pt x="288178" y="1183305"/>
                  <a:pt x="288178" y="1183305"/>
                  <a:pt x="288178" y="1172125"/>
                </a:cubicBezTo>
                <a:cubicBezTo>
                  <a:pt x="288178" y="1172125"/>
                  <a:pt x="288178" y="1172125"/>
                  <a:pt x="289330" y="1172125"/>
                </a:cubicBezTo>
                <a:lnTo>
                  <a:pt x="296244" y="1172125"/>
                </a:lnTo>
                <a:cubicBezTo>
                  <a:pt x="297397" y="1172125"/>
                  <a:pt x="297397" y="1172125"/>
                  <a:pt x="297397" y="1172125"/>
                </a:cubicBezTo>
                <a:cubicBezTo>
                  <a:pt x="297397" y="1172125"/>
                  <a:pt x="297397" y="1172125"/>
                  <a:pt x="298586" y="1172125"/>
                </a:cubicBezTo>
                <a:lnTo>
                  <a:pt x="303345" y="1172125"/>
                </a:lnTo>
                <a:cubicBezTo>
                  <a:pt x="304535" y="1172125"/>
                  <a:pt x="306914" y="1172125"/>
                  <a:pt x="306914" y="1172125"/>
                </a:cubicBezTo>
                <a:lnTo>
                  <a:pt x="306914" y="1167932"/>
                </a:lnTo>
                <a:lnTo>
                  <a:pt x="306914" y="1167408"/>
                </a:lnTo>
                <a:lnTo>
                  <a:pt x="306914" y="1160944"/>
                </a:lnTo>
                <a:cubicBezTo>
                  <a:pt x="306914" y="1149764"/>
                  <a:pt x="306914" y="1149764"/>
                  <a:pt x="297397" y="1149764"/>
                </a:cubicBezTo>
                <a:cubicBezTo>
                  <a:pt x="297397" y="1149764"/>
                  <a:pt x="288178" y="1149764"/>
                  <a:pt x="297397" y="1160944"/>
                </a:cubicBezTo>
                <a:lnTo>
                  <a:pt x="297397" y="1162342"/>
                </a:lnTo>
                <a:lnTo>
                  <a:pt x="297397" y="1165137"/>
                </a:lnTo>
                <a:cubicBezTo>
                  <a:pt x="297397" y="1165836"/>
                  <a:pt x="297397" y="1166185"/>
                  <a:pt x="297397" y="1165661"/>
                </a:cubicBezTo>
                <a:lnTo>
                  <a:pt x="297397" y="1172125"/>
                </a:lnTo>
                <a:lnTo>
                  <a:pt x="288178" y="1160944"/>
                </a:lnTo>
                <a:lnTo>
                  <a:pt x="288178" y="1172125"/>
                </a:lnTo>
                <a:lnTo>
                  <a:pt x="278958" y="1160944"/>
                </a:lnTo>
                <a:cubicBezTo>
                  <a:pt x="278958" y="1160944"/>
                  <a:pt x="278958" y="1160944"/>
                  <a:pt x="278958" y="1172125"/>
                </a:cubicBezTo>
                <a:lnTo>
                  <a:pt x="269739" y="1172125"/>
                </a:lnTo>
                <a:cubicBezTo>
                  <a:pt x="269739" y="1172125"/>
                  <a:pt x="260222" y="1172125"/>
                  <a:pt x="260222" y="1160944"/>
                </a:cubicBezTo>
                <a:lnTo>
                  <a:pt x="269739" y="1160944"/>
                </a:lnTo>
                <a:cubicBezTo>
                  <a:pt x="269739" y="1160944"/>
                  <a:pt x="269739" y="1160944"/>
                  <a:pt x="269739" y="1159547"/>
                </a:cubicBezTo>
                <a:lnTo>
                  <a:pt x="269739" y="1154481"/>
                </a:lnTo>
                <a:lnTo>
                  <a:pt x="269739" y="1153957"/>
                </a:lnTo>
                <a:cubicBezTo>
                  <a:pt x="269739" y="1152559"/>
                  <a:pt x="269739" y="1149764"/>
                  <a:pt x="269739" y="1149764"/>
                </a:cubicBezTo>
                <a:lnTo>
                  <a:pt x="260222" y="1149764"/>
                </a:lnTo>
                <a:lnTo>
                  <a:pt x="260222" y="1151162"/>
                </a:lnTo>
                <a:lnTo>
                  <a:pt x="260222" y="1160944"/>
                </a:lnTo>
                <a:lnTo>
                  <a:pt x="259070" y="1160944"/>
                </a:lnTo>
                <a:cubicBezTo>
                  <a:pt x="257918" y="1160944"/>
                  <a:pt x="255613" y="1160944"/>
                  <a:pt x="251003" y="1160944"/>
                </a:cubicBezTo>
                <a:cubicBezTo>
                  <a:pt x="251003" y="1160944"/>
                  <a:pt x="251003" y="1160944"/>
                  <a:pt x="251003" y="1149764"/>
                </a:cubicBezTo>
                <a:lnTo>
                  <a:pt x="241784" y="1149764"/>
                </a:lnTo>
                <a:lnTo>
                  <a:pt x="241784" y="1160944"/>
                </a:lnTo>
                <a:cubicBezTo>
                  <a:pt x="232564" y="1149764"/>
                  <a:pt x="232564" y="1160944"/>
                  <a:pt x="232564" y="1149764"/>
                </a:cubicBezTo>
                <a:lnTo>
                  <a:pt x="223048" y="1149764"/>
                </a:lnTo>
                <a:lnTo>
                  <a:pt x="223048" y="1143092"/>
                </a:lnTo>
                <a:lnTo>
                  <a:pt x="223048" y="1142551"/>
                </a:lnTo>
                <a:cubicBezTo>
                  <a:pt x="223048" y="1141108"/>
                  <a:pt x="223048" y="1138223"/>
                  <a:pt x="223048" y="1138223"/>
                </a:cubicBezTo>
                <a:lnTo>
                  <a:pt x="223048" y="1135428"/>
                </a:lnTo>
                <a:cubicBezTo>
                  <a:pt x="223048" y="1135428"/>
                  <a:pt x="223048" y="1132633"/>
                  <a:pt x="223048" y="1127043"/>
                </a:cubicBezTo>
                <a:lnTo>
                  <a:pt x="232564" y="1127043"/>
                </a:lnTo>
                <a:lnTo>
                  <a:pt x="223048" y="1115863"/>
                </a:lnTo>
                <a:cubicBezTo>
                  <a:pt x="223048" y="1115863"/>
                  <a:pt x="223048" y="1115863"/>
                  <a:pt x="213828" y="1104682"/>
                </a:cubicBezTo>
                <a:cubicBezTo>
                  <a:pt x="213828" y="1104682"/>
                  <a:pt x="213828" y="1104682"/>
                  <a:pt x="213828" y="1106080"/>
                </a:cubicBezTo>
                <a:lnTo>
                  <a:pt x="213828" y="1115863"/>
                </a:lnTo>
                <a:lnTo>
                  <a:pt x="223048" y="1115863"/>
                </a:lnTo>
                <a:lnTo>
                  <a:pt x="223048" y="1117260"/>
                </a:lnTo>
                <a:lnTo>
                  <a:pt x="223048" y="1125645"/>
                </a:lnTo>
                <a:lnTo>
                  <a:pt x="223048" y="1127043"/>
                </a:lnTo>
                <a:lnTo>
                  <a:pt x="213828" y="1127043"/>
                </a:lnTo>
                <a:cubicBezTo>
                  <a:pt x="213828" y="1127043"/>
                  <a:pt x="213828" y="1127043"/>
                  <a:pt x="204609" y="1115863"/>
                </a:cubicBezTo>
                <a:lnTo>
                  <a:pt x="195390" y="1115863"/>
                </a:lnTo>
                <a:lnTo>
                  <a:pt x="185873" y="1115863"/>
                </a:lnTo>
                <a:lnTo>
                  <a:pt x="185873" y="1104682"/>
                </a:lnTo>
                <a:lnTo>
                  <a:pt x="176654" y="1093142"/>
                </a:lnTo>
                <a:cubicBezTo>
                  <a:pt x="167435" y="1093142"/>
                  <a:pt x="167435" y="1093142"/>
                  <a:pt x="158215" y="1081961"/>
                </a:cubicBezTo>
                <a:lnTo>
                  <a:pt x="157026" y="1081961"/>
                </a:lnTo>
                <a:cubicBezTo>
                  <a:pt x="155836" y="1081961"/>
                  <a:pt x="153457" y="1081961"/>
                  <a:pt x="148699" y="1081961"/>
                </a:cubicBezTo>
                <a:lnTo>
                  <a:pt x="148699" y="1070781"/>
                </a:lnTo>
                <a:lnTo>
                  <a:pt x="139479" y="1070781"/>
                </a:lnTo>
                <a:lnTo>
                  <a:pt x="139479" y="1059601"/>
                </a:lnTo>
                <a:lnTo>
                  <a:pt x="130260" y="1059601"/>
                </a:lnTo>
                <a:cubicBezTo>
                  <a:pt x="130260" y="1059601"/>
                  <a:pt x="130260" y="1059601"/>
                  <a:pt x="129107" y="1059601"/>
                </a:cubicBezTo>
                <a:lnTo>
                  <a:pt x="124498" y="1059601"/>
                </a:lnTo>
                <a:cubicBezTo>
                  <a:pt x="125650" y="1059601"/>
                  <a:pt x="125650" y="1059601"/>
                  <a:pt x="121041" y="1059601"/>
                </a:cubicBezTo>
                <a:lnTo>
                  <a:pt x="121041" y="1048060"/>
                </a:lnTo>
                <a:lnTo>
                  <a:pt x="111524" y="1048060"/>
                </a:lnTo>
                <a:cubicBezTo>
                  <a:pt x="102305" y="1048060"/>
                  <a:pt x="102305" y="1036880"/>
                  <a:pt x="102305" y="1036880"/>
                </a:cubicBezTo>
                <a:cubicBezTo>
                  <a:pt x="93085" y="1036880"/>
                  <a:pt x="93085" y="1036880"/>
                  <a:pt x="93085" y="1036880"/>
                </a:cubicBezTo>
                <a:cubicBezTo>
                  <a:pt x="93085" y="1036880"/>
                  <a:pt x="93085" y="1036880"/>
                  <a:pt x="83866" y="1025699"/>
                </a:cubicBezTo>
                <a:lnTo>
                  <a:pt x="83866" y="1014519"/>
                </a:lnTo>
                <a:cubicBezTo>
                  <a:pt x="83866" y="1014519"/>
                  <a:pt x="83866" y="1002978"/>
                  <a:pt x="93085" y="1014519"/>
                </a:cubicBezTo>
                <a:lnTo>
                  <a:pt x="102305" y="1014519"/>
                </a:lnTo>
                <a:cubicBezTo>
                  <a:pt x="102305" y="1014519"/>
                  <a:pt x="93085" y="1014519"/>
                  <a:pt x="93085" y="1002978"/>
                </a:cubicBezTo>
                <a:cubicBezTo>
                  <a:pt x="102305" y="1002978"/>
                  <a:pt x="102305" y="1002978"/>
                  <a:pt x="102305" y="1002978"/>
                </a:cubicBezTo>
                <a:lnTo>
                  <a:pt x="93085" y="991798"/>
                </a:lnTo>
                <a:lnTo>
                  <a:pt x="91933" y="991798"/>
                </a:lnTo>
                <a:cubicBezTo>
                  <a:pt x="90781" y="991798"/>
                  <a:pt x="88476" y="991798"/>
                  <a:pt x="83866" y="991798"/>
                </a:cubicBezTo>
                <a:cubicBezTo>
                  <a:pt x="74349" y="980618"/>
                  <a:pt x="74349" y="991798"/>
                  <a:pt x="74349" y="980618"/>
                </a:cubicBezTo>
                <a:cubicBezTo>
                  <a:pt x="65130" y="980618"/>
                  <a:pt x="65130" y="969437"/>
                  <a:pt x="65130" y="969437"/>
                </a:cubicBezTo>
                <a:cubicBezTo>
                  <a:pt x="65130" y="977823"/>
                  <a:pt x="65130" y="973630"/>
                  <a:pt x="65130" y="975726"/>
                </a:cubicBezTo>
                <a:lnTo>
                  <a:pt x="65130" y="977823"/>
                </a:lnTo>
                <a:lnTo>
                  <a:pt x="65130" y="980618"/>
                </a:lnTo>
                <a:cubicBezTo>
                  <a:pt x="65130" y="980618"/>
                  <a:pt x="65130" y="986907"/>
                  <a:pt x="65130" y="985334"/>
                </a:cubicBezTo>
                <a:lnTo>
                  <a:pt x="65130" y="991798"/>
                </a:lnTo>
                <a:lnTo>
                  <a:pt x="55911" y="991798"/>
                </a:lnTo>
                <a:lnTo>
                  <a:pt x="55911" y="990400"/>
                </a:lnTo>
                <a:lnTo>
                  <a:pt x="55911" y="987605"/>
                </a:lnTo>
                <a:cubicBezTo>
                  <a:pt x="55911" y="986907"/>
                  <a:pt x="55911" y="986557"/>
                  <a:pt x="55911" y="987081"/>
                </a:cubicBezTo>
                <a:lnTo>
                  <a:pt x="55911" y="980618"/>
                </a:lnTo>
                <a:lnTo>
                  <a:pt x="54758" y="980618"/>
                </a:lnTo>
                <a:cubicBezTo>
                  <a:pt x="53606" y="980618"/>
                  <a:pt x="51301" y="980618"/>
                  <a:pt x="46692" y="980618"/>
                </a:cubicBezTo>
                <a:lnTo>
                  <a:pt x="46692" y="969437"/>
                </a:lnTo>
                <a:cubicBezTo>
                  <a:pt x="46692" y="969437"/>
                  <a:pt x="46692" y="969437"/>
                  <a:pt x="47844" y="969437"/>
                </a:cubicBezTo>
                <a:lnTo>
                  <a:pt x="52454" y="969437"/>
                </a:lnTo>
                <a:lnTo>
                  <a:pt x="55911" y="969437"/>
                </a:lnTo>
                <a:cubicBezTo>
                  <a:pt x="55911" y="969437"/>
                  <a:pt x="55911" y="969437"/>
                  <a:pt x="55911" y="957896"/>
                </a:cubicBezTo>
                <a:cubicBezTo>
                  <a:pt x="46692" y="957896"/>
                  <a:pt x="55911" y="957896"/>
                  <a:pt x="46692" y="957896"/>
                </a:cubicBezTo>
                <a:cubicBezTo>
                  <a:pt x="37175" y="946716"/>
                  <a:pt x="37175" y="946716"/>
                  <a:pt x="46692" y="946716"/>
                </a:cubicBezTo>
                <a:lnTo>
                  <a:pt x="43123" y="946716"/>
                </a:lnTo>
                <a:lnTo>
                  <a:pt x="37175" y="946716"/>
                </a:lnTo>
                <a:cubicBezTo>
                  <a:pt x="34870" y="943921"/>
                  <a:pt x="33718" y="942524"/>
                  <a:pt x="33286" y="941999"/>
                </a:cubicBezTo>
                <a:lnTo>
                  <a:pt x="33608" y="942390"/>
                </a:lnTo>
                <a:lnTo>
                  <a:pt x="33141" y="941825"/>
                </a:lnTo>
                <a:cubicBezTo>
                  <a:pt x="31413" y="939728"/>
                  <a:pt x="34870" y="943921"/>
                  <a:pt x="27956" y="935536"/>
                </a:cubicBezTo>
                <a:cubicBezTo>
                  <a:pt x="27956" y="935536"/>
                  <a:pt x="27956" y="938331"/>
                  <a:pt x="27956" y="939728"/>
                </a:cubicBezTo>
                <a:lnTo>
                  <a:pt x="27956" y="940253"/>
                </a:lnTo>
                <a:lnTo>
                  <a:pt x="27956" y="941999"/>
                </a:lnTo>
                <a:lnTo>
                  <a:pt x="27956" y="942524"/>
                </a:lnTo>
                <a:cubicBezTo>
                  <a:pt x="27956" y="943921"/>
                  <a:pt x="27956" y="946716"/>
                  <a:pt x="27956" y="946716"/>
                </a:cubicBezTo>
                <a:lnTo>
                  <a:pt x="37175" y="946716"/>
                </a:lnTo>
                <a:cubicBezTo>
                  <a:pt x="37175" y="957896"/>
                  <a:pt x="46692" y="957896"/>
                  <a:pt x="46692" y="957896"/>
                </a:cubicBezTo>
                <a:lnTo>
                  <a:pt x="40744" y="957896"/>
                </a:lnTo>
                <a:cubicBezTo>
                  <a:pt x="41933" y="957896"/>
                  <a:pt x="41933" y="957896"/>
                  <a:pt x="37175" y="957896"/>
                </a:cubicBezTo>
                <a:lnTo>
                  <a:pt x="33718" y="957896"/>
                </a:lnTo>
                <a:lnTo>
                  <a:pt x="27956" y="957896"/>
                </a:lnTo>
                <a:cubicBezTo>
                  <a:pt x="23346" y="957896"/>
                  <a:pt x="23346" y="957896"/>
                  <a:pt x="23346" y="957896"/>
                </a:cubicBezTo>
                <a:lnTo>
                  <a:pt x="22194" y="957896"/>
                </a:lnTo>
                <a:cubicBezTo>
                  <a:pt x="23346" y="957896"/>
                  <a:pt x="23346" y="957896"/>
                  <a:pt x="18736" y="957896"/>
                </a:cubicBezTo>
                <a:cubicBezTo>
                  <a:pt x="18736" y="957896"/>
                  <a:pt x="18736" y="951607"/>
                  <a:pt x="18736" y="953180"/>
                </a:cubicBezTo>
                <a:lnTo>
                  <a:pt x="18736" y="951433"/>
                </a:lnTo>
                <a:lnTo>
                  <a:pt x="18736" y="950909"/>
                </a:lnTo>
                <a:cubicBezTo>
                  <a:pt x="18736" y="949511"/>
                  <a:pt x="18736" y="946716"/>
                  <a:pt x="18736" y="946716"/>
                </a:cubicBezTo>
                <a:lnTo>
                  <a:pt x="9517" y="946716"/>
                </a:lnTo>
                <a:lnTo>
                  <a:pt x="0" y="946716"/>
                </a:lnTo>
                <a:cubicBezTo>
                  <a:pt x="9517" y="946716"/>
                  <a:pt x="0" y="946716"/>
                  <a:pt x="0" y="935536"/>
                </a:cubicBezTo>
                <a:lnTo>
                  <a:pt x="0" y="923995"/>
                </a:lnTo>
                <a:lnTo>
                  <a:pt x="5948" y="923995"/>
                </a:lnTo>
                <a:cubicBezTo>
                  <a:pt x="4759" y="923995"/>
                  <a:pt x="4759" y="923995"/>
                  <a:pt x="9517" y="923995"/>
                </a:cubicBezTo>
                <a:lnTo>
                  <a:pt x="9517" y="912815"/>
                </a:lnTo>
                <a:cubicBezTo>
                  <a:pt x="18736" y="912815"/>
                  <a:pt x="9517" y="901634"/>
                  <a:pt x="9517" y="901634"/>
                </a:cubicBezTo>
                <a:cubicBezTo>
                  <a:pt x="18736" y="912815"/>
                  <a:pt x="18736" y="901634"/>
                  <a:pt x="18736" y="901634"/>
                </a:cubicBezTo>
                <a:cubicBezTo>
                  <a:pt x="18736" y="890454"/>
                  <a:pt x="27956" y="901634"/>
                  <a:pt x="27956" y="890454"/>
                </a:cubicBezTo>
                <a:lnTo>
                  <a:pt x="27956" y="886262"/>
                </a:lnTo>
                <a:cubicBezTo>
                  <a:pt x="27956" y="885563"/>
                  <a:pt x="27956" y="885213"/>
                  <a:pt x="27956" y="885737"/>
                </a:cubicBezTo>
                <a:lnTo>
                  <a:pt x="27956" y="885563"/>
                </a:lnTo>
                <a:cubicBezTo>
                  <a:pt x="27956" y="883466"/>
                  <a:pt x="27956" y="887659"/>
                  <a:pt x="27956" y="879274"/>
                </a:cubicBezTo>
                <a:cubicBezTo>
                  <a:pt x="32565" y="879274"/>
                  <a:pt x="32565" y="879274"/>
                  <a:pt x="31413" y="879274"/>
                </a:cubicBezTo>
                <a:lnTo>
                  <a:pt x="37175" y="879274"/>
                </a:lnTo>
                <a:cubicBezTo>
                  <a:pt x="37175" y="879274"/>
                  <a:pt x="37175" y="879274"/>
                  <a:pt x="37175" y="867733"/>
                </a:cubicBezTo>
                <a:cubicBezTo>
                  <a:pt x="46692" y="879274"/>
                  <a:pt x="37175" y="867733"/>
                  <a:pt x="46692" y="867733"/>
                </a:cubicBezTo>
                <a:lnTo>
                  <a:pt x="46692" y="856553"/>
                </a:lnTo>
                <a:cubicBezTo>
                  <a:pt x="55911" y="845372"/>
                  <a:pt x="46692" y="845372"/>
                  <a:pt x="55911" y="845372"/>
                </a:cubicBezTo>
                <a:cubicBezTo>
                  <a:pt x="65130" y="845372"/>
                  <a:pt x="55911" y="834192"/>
                  <a:pt x="65130" y="834192"/>
                </a:cubicBezTo>
                <a:cubicBezTo>
                  <a:pt x="65130" y="834192"/>
                  <a:pt x="65130" y="834192"/>
                  <a:pt x="65130" y="822651"/>
                </a:cubicBezTo>
                <a:cubicBezTo>
                  <a:pt x="65130" y="834192"/>
                  <a:pt x="65130" y="834192"/>
                  <a:pt x="74349" y="834192"/>
                </a:cubicBezTo>
                <a:cubicBezTo>
                  <a:pt x="79108" y="834192"/>
                  <a:pt x="79108" y="834192"/>
                  <a:pt x="77918" y="834192"/>
                </a:cubicBezTo>
                <a:lnTo>
                  <a:pt x="83866" y="834192"/>
                </a:lnTo>
                <a:cubicBezTo>
                  <a:pt x="83866" y="822651"/>
                  <a:pt x="74349" y="822651"/>
                  <a:pt x="74349" y="822651"/>
                </a:cubicBezTo>
                <a:lnTo>
                  <a:pt x="74349" y="811471"/>
                </a:lnTo>
                <a:lnTo>
                  <a:pt x="83866" y="822651"/>
                </a:lnTo>
                <a:lnTo>
                  <a:pt x="93085" y="834192"/>
                </a:lnTo>
                <a:lnTo>
                  <a:pt x="93085" y="827520"/>
                </a:lnTo>
                <a:lnTo>
                  <a:pt x="93085" y="826979"/>
                </a:lnTo>
                <a:lnTo>
                  <a:pt x="93085" y="822651"/>
                </a:lnTo>
                <a:cubicBezTo>
                  <a:pt x="93085" y="822651"/>
                  <a:pt x="93085" y="834192"/>
                  <a:pt x="102305" y="834192"/>
                </a:cubicBezTo>
                <a:cubicBezTo>
                  <a:pt x="106914" y="834192"/>
                  <a:pt x="109219" y="834192"/>
                  <a:pt x="110371" y="834192"/>
                </a:cubicBezTo>
                <a:lnTo>
                  <a:pt x="111524" y="834192"/>
                </a:lnTo>
                <a:cubicBezTo>
                  <a:pt x="111524" y="834192"/>
                  <a:pt x="121041" y="834192"/>
                  <a:pt x="121041" y="845372"/>
                </a:cubicBezTo>
                <a:cubicBezTo>
                  <a:pt x="130260" y="856553"/>
                  <a:pt x="130260" y="856553"/>
                  <a:pt x="121041" y="856553"/>
                </a:cubicBezTo>
                <a:cubicBezTo>
                  <a:pt x="121041" y="856553"/>
                  <a:pt x="121041" y="856553"/>
                  <a:pt x="130260" y="856553"/>
                </a:cubicBezTo>
                <a:cubicBezTo>
                  <a:pt x="134870" y="856553"/>
                  <a:pt x="134870" y="856553"/>
                  <a:pt x="134870" y="856553"/>
                </a:cubicBezTo>
                <a:lnTo>
                  <a:pt x="139479" y="856553"/>
                </a:lnTo>
                <a:cubicBezTo>
                  <a:pt x="130260" y="856553"/>
                  <a:pt x="130260" y="845372"/>
                  <a:pt x="130260" y="856553"/>
                </a:cubicBezTo>
                <a:lnTo>
                  <a:pt x="130260" y="852360"/>
                </a:lnTo>
                <a:lnTo>
                  <a:pt x="130260" y="851836"/>
                </a:lnTo>
                <a:lnTo>
                  <a:pt x="130260" y="845372"/>
                </a:lnTo>
                <a:lnTo>
                  <a:pt x="129107" y="845372"/>
                </a:lnTo>
                <a:lnTo>
                  <a:pt x="122193" y="845372"/>
                </a:lnTo>
                <a:cubicBezTo>
                  <a:pt x="121041" y="845372"/>
                  <a:pt x="121041" y="845372"/>
                  <a:pt x="121041" y="845372"/>
                </a:cubicBezTo>
                <a:lnTo>
                  <a:pt x="121041" y="834192"/>
                </a:lnTo>
                <a:cubicBezTo>
                  <a:pt x="130260" y="834192"/>
                  <a:pt x="121041" y="834192"/>
                  <a:pt x="121041" y="822651"/>
                </a:cubicBezTo>
                <a:cubicBezTo>
                  <a:pt x="121041" y="822651"/>
                  <a:pt x="121041" y="822651"/>
                  <a:pt x="111524" y="811471"/>
                </a:cubicBezTo>
                <a:cubicBezTo>
                  <a:pt x="111524" y="811471"/>
                  <a:pt x="111524" y="811471"/>
                  <a:pt x="111524" y="810073"/>
                </a:cubicBezTo>
                <a:lnTo>
                  <a:pt x="111524" y="807278"/>
                </a:lnTo>
                <a:cubicBezTo>
                  <a:pt x="111524" y="806580"/>
                  <a:pt x="111524" y="806230"/>
                  <a:pt x="111524" y="806754"/>
                </a:cubicBezTo>
                <a:lnTo>
                  <a:pt x="111524" y="800291"/>
                </a:lnTo>
                <a:cubicBezTo>
                  <a:pt x="111524" y="800291"/>
                  <a:pt x="111524" y="800291"/>
                  <a:pt x="112713" y="800291"/>
                </a:cubicBezTo>
                <a:lnTo>
                  <a:pt x="113903" y="800291"/>
                </a:lnTo>
                <a:cubicBezTo>
                  <a:pt x="113903" y="800291"/>
                  <a:pt x="116282" y="800291"/>
                  <a:pt x="121041" y="800291"/>
                </a:cubicBezTo>
                <a:cubicBezTo>
                  <a:pt x="121041" y="800291"/>
                  <a:pt x="130260" y="811471"/>
                  <a:pt x="130260" y="800291"/>
                </a:cubicBezTo>
                <a:lnTo>
                  <a:pt x="130260" y="789110"/>
                </a:lnTo>
                <a:cubicBezTo>
                  <a:pt x="130260" y="789110"/>
                  <a:pt x="130260" y="789110"/>
                  <a:pt x="139479" y="789110"/>
                </a:cubicBezTo>
                <a:cubicBezTo>
                  <a:pt x="139479" y="789110"/>
                  <a:pt x="139479" y="789110"/>
                  <a:pt x="139479" y="800291"/>
                </a:cubicBezTo>
                <a:cubicBezTo>
                  <a:pt x="148699" y="800291"/>
                  <a:pt x="148699" y="800291"/>
                  <a:pt x="139479" y="789110"/>
                </a:cubicBezTo>
                <a:lnTo>
                  <a:pt x="139479" y="777570"/>
                </a:lnTo>
                <a:cubicBezTo>
                  <a:pt x="139479" y="777570"/>
                  <a:pt x="139479" y="766389"/>
                  <a:pt x="130260" y="766389"/>
                </a:cubicBezTo>
                <a:cubicBezTo>
                  <a:pt x="130260" y="766389"/>
                  <a:pt x="130260" y="766389"/>
                  <a:pt x="131412" y="766389"/>
                </a:cubicBezTo>
                <a:lnTo>
                  <a:pt x="132565" y="766389"/>
                </a:lnTo>
                <a:lnTo>
                  <a:pt x="136022" y="766389"/>
                </a:lnTo>
                <a:lnTo>
                  <a:pt x="139479" y="766389"/>
                </a:lnTo>
                <a:cubicBezTo>
                  <a:pt x="139479" y="766389"/>
                  <a:pt x="130260" y="755209"/>
                  <a:pt x="139479" y="755209"/>
                </a:cubicBezTo>
                <a:cubicBezTo>
                  <a:pt x="139479" y="755209"/>
                  <a:pt x="139479" y="755209"/>
                  <a:pt x="148699" y="766389"/>
                </a:cubicBezTo>
                <a:lnTo>
                  <a:pt x="148699" y="777570"/>
                </a:lnTo>
                <a:cubicBezTo>
                  <a:pt x="148699" y="777570"/>
                  <a:pt x="148699" y="777570"/>
                  <a:pt x="158215" y="777570"/>
                </a:cubicBezTo>
                <a:lnTo>
                  <a:pt x="158215" y="784242"/>
                </a:lnTo>
                <a:cubicBezTo>
                  <a:pt x="158215" y="783701"/>
                  <a:pt x="158215" y="784061"/>
                  <a:pt x="158215" y="784783"/>
                </a:cubicBezTo>
                <a:lnTo>
                  <a:pt x="158215" y="789110"/>
                </a:lnTo>
                <a:lnTo>
                  <a:pt x="148699" y="789110"/>
                </a:lnTo>
                <a:cubicBezTo>
                  <a:pt x="148699" y="800291"/>
                  <a:pt x="158215" y="800291"/>
                  <a:pt x="158215" y="800291"/>
                </a:cubicBezTo>
                <a:cubicBezTo>
                  <a:pt x="167435" y="800291"/>
                  <a:pt x="167435" y="800291"/>
                  <a:pt x="167435" y="811471"/>
                </a:cubicBezTo>
                <a:lnTo>
                  <a:pt x="165130" y="811471"/>
                </a:lnTo>
                <a:cubicBezTo>
                  <a:pt x="165130" y="811471"/>
                  <a:pt x="162825" y="811471"/>
                  <a:pt x="158215" y="811471"/>
                </a:cubicBezTo>
                <a:cubicBezTo>
                  <a:pt x="158215" y="811471"/>
                  <a:pt x="158215" y="811471"/>
                  <a:pt x="158215" y="822651"/>
                </a:cubicBezTo>
                <a:lnTo>
                  <a:pt x="167435" y="822651"/>
                </a:lnTo>
                <a:lnTo>
                  <a:pt x="167435" y="811471"/>
                </a:lnTo>
                <a:lnTo>
                  <a:pt x="176654" y="811471"/>
                </a:lnTo>
                <a:lnTo>
                  <a:pt x="167435" y="800291"/>
                </a:lnTo>
                <a:lnTo>
                  <a:pt x="158215" y="789110"/>
                </a:lnTo>
                <a:lnTo>
                  <a:pt x="167435" y="789110"/>
                </a:lnTo>
                <a:lnTo>
                  <a:pt x="167435" y="787668"/>
                </a:lnTo>
                <a:lnTo>
                  <a:pt x="167435" y="779012"/>
                </a:lnTo>
                <a:lnTo>
                  <a:pt x="167435" y="777570"/>
                </a:lnTo>
                <a:lnTo>
                  <a:pt x="176654" y="777570"/>
                </a:lnTo>
                <a:lnTo>
                  <a:pt x="167435" y="766389"/>
                </a:lnTo>
                <a:lnTo>
                  <a:pt x="167435" y="755209"/>
                </a:lnTo>
                <a:lnTo>
                  <a:pt x="176654" y="766389"/>
                </a:lnTo>
                <a:lnTo>
                  <a:pt x="176654" y="764992"/>
                </a:lnTo>
                <a:lnTo>
                  <a:pt x="176654" y="755209"/>
                </a:lnTo>
                <a:cubicBezTo>
                  <a:pt x="176654" y="755209"/>
                  <a:pt x="176654" y="766389"/>
                  <a:pt x="185873" y="766389"/>
                </a:cubicBezTo>
                <a:cubicBezTo>
                  <a:pt x="176654" y="755209"/>
                  <a:pt x="176654" y="755209"/>
                  <a:pt x="176654" y="755209"/>
                </a:cubicBezTo>
                <a:cubicBezTo>
                  <a:pt x="176654" y="755209"/>
                  <a:pt x="176654" y="755209"/>
                  <a:pt x="167435" y="744029"/>
                </a:cubicBezTo>
                <a:lnTo>
                  <a:pt x="167435" y="732488"/>
                </a:lnTo>
                <a:cubicBezTo>
                  <a:pt x="167435" y="744029"/>
                  <a:pt x="176654" y="744029"/>
                  <a:pt x="176654" y="744029"/>
                </a:cubicBezTo>
                <a:cubicBezTo>
                  <a:pt x="181264" y="744029"/>
                  <a:pt x="183568" y="744029"/>
                  <a:pt x="184721" y="744029"/>
                </a:cubicBezTo>
                <a:lnTo>
                  <a:pt x="185873" y="744029"/>
                </a:lnTo>
                <a:cubicBezTo>
                  <a:pt x="185873" y="744029"/>
                  <a:pt x="185873" y="744029"/>
                  <a:pt x="185873" y="732488"/>
                </a:cubicBezTo>
                <a:cubicBezTo>
                  <a:pt x="185873" y="732488"/>
                  <a:pt x="185873" y="732488"/>
                  <a:pt x="187063" y="732488"/>
                </a:cubicBezTo>
                <a:cubicBezTo>
                  <a:pt x="188252" y="732488"/>
                  <a:pt x="190632" y="732488"/>
                  <a:pt x="195390" y="732488"/>
                </a:cubicBezTo>
                <a:cubicBezTo>
                  <a:pt x="204609" y="732488"/>
                  <a:pt x="204609" y="732488"/>
                  <a:pt x="204609" y="744029"/>
                </a:cubicBezTo>
                <a:cubicBezTo>
                  <a:pt x="204609" y="744029"/>
                  <a:pt x="204609" y="744029"/>
                  <a:pt x="204609" y="732488"/>
                </a:cubicBezTo>
                <a:cubicBezTo>
                  <a:pt x="213828" y="732488"/>
                  <a:pt x="213828" y="732488"/>
                  <a:pt x="213828" y="744029"/>
                </a:cubicBezTo>
                <a:lnTo>
                  <a:pt x="213828" y="732488"/>
                </a:lnTo>
                <a:cubicBezTo>
                  <a:pt x="204609" y="732488"/>
                  <a:pt x="204609" y="732488"/>
                  <a:pt x="204609" y="732488"/>
                </a:cubicBezTo>
                <a:cubicBezTo>
                  <a:pt x="204609" y="732488"/>
                  <a:pt x="204609" y="732488"/>
                  <a:pt x="195390" y="732488"/>
                </a:cubicBezTo>
                <a:cubicBezTo>
                  <a:pt x="195390" y="732488"/>
                  <a:pt x="195390" y="732488"/>
                  <a:pt x="185873" y="721308"/>
                </a:cubicBezTo>
                <a:lnTo>
                  <a:pt x="185873" y="727771"/>
                </a:lnTo>
                <a:lnTo>
                  <a:pt x="185873" y="728295"/>
                </a:lnTo>
                <a:lnTo>
                  <a:pt x="185873" y="732488"/>
                </a:lnTo>
                <a:lnTo>
                  <a:pt x="180111" y="732488"/>
                </a:lnTo>
                <a:cubicBezTo>
                  <a:pt x="178959" y="732488"/>
                  <a:pt x="176654" y="732488"/>
                  <a:pt x="176654" y="732488"/>
                </a:cubicBezTo>
                <a:cubicBezTo>
                  <a:pt x="176654" y="732488"/>
                  <a:pt x="176654" y="729693"/>
                  <a:pt x="176654" y="728295"/>
                </a:cubicBezTo>
                <a:lnTo>
                  <a:pt x="176654" y="727771"/>
                </a:lnTo>
                <a:lnTo>
                  <a:pt x="176654" y="724103"/>
                </a:lnTo>
                <a:lnTo>
                  <a:pt x="176654" y="721308"/>
                </a:lnTo>
                <a:lnTo>
                  <a:pt x="167435" y="732488"/>
                </a:lnTo>
                <a:cubicBezTo>
                  <a:pt x="158215" y="732488"/>
                  <a:pt x="167435" y="744029"/>
                  <a:pt x="167435" y="744029"/>
                </a:cubicBezTo>
                <a:cubicBezTo>
                  <a:pt x="167435" y="744029"/>
                  <a:pt x="167435" y="744029"/>
                  <a:pt x="167435" y="745426"/>
                </a:cubicBezTo>
                <a:lnTo>
                  <a:pt x="167435" y="753811"/>
                </a:lnTo>
                <a:cubicBezTo>
                  <a:pt x="167435" y="755209"/>
                  <a:pt x="167435" y="755209"/>
                  <a:pt x="167435" y="755209"/>
                </a:cubicBezTo>
                <a:lnTo>
                  <a:pt x="158215" y="755209"/>
                </a:lnTo>
                <a:lnTo>
                  <a:pt x="148699" y="755209"/>
                </a:lnTo>
                <a:lnTo>
                  <a:pt x="148699" y="753811"/>
                </a:lnTo>
                <a:lnTo>
                  <a:pt x="148699" y="744029"/>
                </a:lnTo>
                <a:lnTo>
                  <a:pt x="151078" y="744029"/>
                </a:lnTo>
                <a:lnTo>
                  <a:pt x="158215" y="744029"/>
                </a:lnTo>
                <a:cubicBezTo>
                  <a:pt x="158215" y="744029"/>
                  <a:pt x="158215" y="744029"/>
                  <a:pt x="148699" y="732488"/>
                </a:cubicBezTo>
                <a:cubicBezTo>
                  <a:pt x="148699" y="732488"/>
                  <a:pt x="148699" y="732488"/>
                  <a:pt x="149888" y="732488"/>
                </a:cubicBezTo>
                <a:lnTo>
                  <a:pt x="157026" y="732488"/>
                </a:lnTo>
                <a:lnTo>
                  <a:pt x="158215" y="732488"/>
                </a:lnTo>
                <a:cubicBezTo>
                  <a:pt x="167435" y="732488"/>
                  <a:pt x="167435" y="732488"/>
                  <a:pt x="158215" y="721308"/>
                </a:cubicBezTo>
                <a:cubicBezTo>
                  <a:pt x="158215" y="721308"/>
                  <a:pt x="158215" y="721308"/>
                  <a:pt x="167435" y="721308"/>
                </a:cubicBezTo>
                <a:lnTo>
                  <a:pt x="167435" y="710127"/>
                </a:lnTo>
                <a:cubicBezTo>
                  <a:pt x="167435" y="710127"/>
                  <a:pt x="167435" y="710127"/>
                  <a:pt x="168587" y="710127"/>
                </a:cubicBezTo>
                <a:lnTo>
                  <a:pt x="176654" y="710127"/>
                </a:lnTo>
                <a:cubicBezTo>
                  <a:pt x="167435" y="710127"/>
                  <a:pt x="167435" y="698947"/>
                  <a:pt x="167435" y="698947"/>
                </a:cubicBezTo>
                <a:cubicBezTo>
                  <a:pt x="167435" y="698947"/>
                  <a:pt x="167435" y="698947"/>
                  <a:pt x="168587" y="698947"/>
                </a:cubicBezTo>
                <a:lnTo>
                  <a:pt x="170892" y="698947"/>
                </a:lnTo>
                <a:lnTo>
                  <a:pt x="176654" y="698947"/>
                </a:lnTo>
                <a:lnTo>
                  <a:pt x="185873" y="698947"/>
                </a:lnTo>
                <a:cubicBezTo>
                  <a:pt x="185873" y="698947"/>
                  <a:pt x="185873" y="698947"/>
                  <a:pt x="185873" y="710127"/>
                </a:cubicBezTo>
                <a:cubicBezTo>
                  <a:pt x="185873" y="710127"/>
                  <a:pt x="185873" y="710127"/>
                  <a:pt x="187063" y="710127"/>
                </a:cubicBezTo>
                <a:lnTo>
                  <a:pt x="191821" y="710127"/>
                </a:lnTo>
                <a:cubicBezTo>
                  <a:pt x="193011" y="710127"/>
                  <a:pt x="195390" y="710127"/>
                  <a:pt x="195390" y="710127"/>
                </a:cubicBezTo>
                <a:cubicBezTo>
                  <a:pt x="195390" y="710127"/>
                  <a:pt x="195390" y="716416"/>
                  <a:pt x="195390" y="714844"/>
                </a:cubicBezTo>
                <a:lnTo>
                  <a:pt x="195390" y="716591"/>
                </a:lnTo>
                <a:lnTo>
                  <a:pt x="195390" y="717115"/>
                </a:lnTo>
                <a:lnTo>
                  <a:pt x="195390" y="721308"/>
                </a:lnTo>
                <a:cubicBezTo>
                  <a:pt x="195390" y="721308"/>
                  <a:pt x="195390" y="721308"/>
                  <a:pt x="196542" y="721308"/>
                </a:cubicBezTo>
                <a:lnTo>
                  <a:pt x="203457" y="721308"/>
                </a:lnTo>
                <a:lnTo>
                  <a:pt x="204609" y="721308"/>
                </a:lnTo>
                <a:lnTo>
                  <a:pt x="204609" y="711525"/>
                </a:lnTo>
                <a:lnTo>
                  <a:pt x="204609" y="710127"/>
                </a:lnTo>
                <a:lnTo>
                  <a:pt x="204609" y="698947"/>
                </a:lnTo>
                <a:cubicBezTo>
                  <a:pt x="204609" y="698947"/>
                  <a:pt x="204609" y="698947"/>
                  <a:pt x="195390" y="687406"/>
                </a:cubicBezTo>
                <a:lnTo>
                  <a:pt x="197695" y="687406"/>
                </a:lnTo>
                <a:lnTo>
                  <a:pt x="200000" y="687406"/>
                </a:lnTo>
                <a:lnTo>
                  <a:pt x="203457" y="687406"/>
                </a:lnTo>
                <a:lnTo>
                  <a:pt x="204609" y="687406"/>
                </a:lnTo>
                <a:cubicBezTo>
                  <a:pt x="204609" y="687406"/>
                  <a:pt x="204609" y="687406"/>
                  <a:pt x="205762" y="687406"/>
                </a:cubicBezTo>
                <a:lnTo>
                  <a:pt x="208066" y="687406"/>
                </a:lnTo>
                <a:lnTo>
                  <a:pt x="213828" y="687406"/>
                </a:lnTo>
                <a:lnTo>
                  <a:pt x="216133" y="687406"/>
                </a:lnTo>
                <a:lnTo>
                  <a:pt x="219590" y="687406"/>
                </a:lnTo>
                <a:lnTo>
                  <a:pt x="223048" y="687406"/>
                </a:lnTo>
                <a:cubicBezTo>
                  <a:pt x="232564" y="687406"/>
                  <a:pt x="223048" y="676226"/>
                  <a:pt x="223048" y="676226"/>
                </a:cubicBezTo>
                <a:cubicBezTo>
                  <a:pt x="223048" y="676226"/>
                  <a:pt x="223048" y="676226"/>
                  <a:pt x="224237" y="676226"/>
                </a:cubicBezTo>
                <a:lnTo>
                  <a:pt x="228996" y="676226"/>
                </a:lnTo>
                <a:cubicBezTo>
                  <a:pt x="227806" y="676226"/>
                  <a:pt x="227806" y="676226"/>
                  <a:pt x="232564" y="676226"/>
                </a:cubicBezTo>
                <a:lnTo>
                  <a:pt x="232564" y="669762"/>
                </a:lnTo>
                <a:lnTo>
                  <a:pt x="232564" y="669238"/>
                </a:lnTo>
                <a:lnTo>
                  <a:pt x="232564" y="665046"/>
                </a:lnTo>
                <a:lnTo>
                  <a:pt x="232564" y="653865"/>
                </a:lnTo>
                <a:cubicBezTo>
                  <a:pt x="232564" y="653865"/>
                  <a:pt x="232564" y="653865"/>
                  <a:pt x="232564" y="642324"/>
                </a:cubicBezTo>
                <a:lnTo>
                  <a:pt x="241784" y="642324"/>
                </a:lnTo>
                <a:cubicBezTo>
                  <a:pt x="232564" y="642324"/>
                  <a:pt x="232564" y="642324"/>
                  <a:pt x="241784" y="653865"/>
                </a:cubicBezTo>
                <a:cubicBezTo>
                  <a:pt x="241784" y="653865"/>
                  <a:pt x="241784" y="653865"/>
                  <a:pt x="242936" y="653865"/>
                </a:cubicBezTo>
                <a:lnTo>
                  <a:pt x="245241" y="653865"/>
                </a:lnTo>
                <a:lnTo>
                  <a:pt x="251003" y="653865"/>
                </a:lnTo>
                <a:cubicBezTo>
                  <a:pt x="251003" y="653865"/>
                  <a:pt x="251003" y="653865"/>
                  <a:pt x="241784" y="642324"/>
                </a:cubicBezTo>
                <a:cubicBezTo>
                  <a:pt x="241784" y="642324"/>
                  <a:pt x="241784" y="642324"/>
                  <a:pt x="242936" y="642324"/>
                </a:cubicBezTo>
                <a:lnTo>
                  <a:pt x="251003" y="642324"/>
                </a:lnTo>
                <a:lnTo>
                  <a:pt x="260222" y="642324"/>
                </a:lnTo>
                <a:lnTo>
                  <a:pt x="260222" y="631144"/>
                </a:lnTo>
                <a:lnTo>
                  <a:pt x="269739" y="631144"/>
                </a:lnTo>
                <a:cubicBezTo>
                  <a:pt x="269739" y="631144"/>
                  <a:pt x="269739" y="631144"/>
                  <a:pt x="278958" y="642324"/>
                </a:cubicBezTo>
                <a:cubicBezTo>
                  <a:pt x="278958" y="642324"/>
                  <a:pt x="278958" y="642324"/>
                  <a:pt x="269739" y="631144"/>
                </a:cubicBezTo>
                <a:cubicBezTo>
                  <a:pt x="269739" y="631144"/>
                  <a:pt x="269739" y="631144"/>
                  <a:pt x="260222" y="619964"/>
                </a:cubicBezTo>
                <a:lnTo>
                  <a:pt x="262602" y="619964"/>
                </a:lnTo>
                <a:lnTo>
                  <a:pt x="269739" y="619964"/>
                </a:lnTo>
                <a:cubicBezTo>
                  <a:pt x="269739" y="619964"/>
                  <a:pt x="269739" y="619964"/>
                  <a:pt x="270892" y="619964"/>
                </a:cubicBezTo>
                <a:lnTo>
                  <a:pt x="278958" y="619964"/>
                </a:lnTo>
                <a:cubicBezTo>
                  <a:pt x="278958" y="619964"/>
                  <a:pt x="278958" y="619964"/>
                  <a:pt x="278958" y="608423"/>
                </a:cubicBezTo>
                <a:lnTo>
                  <a:pt x="288178" y="608423"/>
                </a:lnTo>
                <a:cubicBezTo>
                  <a:pt x="278958" y="597243"/>
                  <a:pt x="288178" y="597243"/>
                  <a:pt x="288178" y="597243"/>
                </a:cubicBezTo>
                <a:cubicBezTo>
                  <a:pt x="297397" y="597243"/>
                  <a:pt x="297397" y="597243"/>
                  <a:pt x="297397" y="608423"/>
                </a:cubicBezTo>
                <a:cubicBezTo>
                  <a:pt x="297397" y="608423"/>
                  <a:pt x="297397" y="608423"/>
                  <a:pt x="297397" y="597243"/>
                </a:cubicBezTo>
                <a:cubicBezTo>
                  <a:pt x="297397" y="597243"/>
                  <a:pt x="297397" y="597243"/>
                  <a:pt x="288178" y="597243"/>
                </a:cubicBezTo>
                <a:cubicBezTo>
                  <a:pt x="288178" y="597243"/>
                  <a:pt x="297397" y="597243"/>
                  <a:pt x="297397" y="586062"/>
                </a:cubicBezTo>
                <a:lnTo>
                  <a:pt x="288178" y="586062"/>
                </a:lnTo>
                <a:lnTo>
                  <a:pt x="278958" y="574882"/>
                </a:lnTo>
                <a:cubicBezTo>
                  <a:pt x="278958" y="574882"/>
                  <a:pt x="278958" y="574882"/>
                  <a:pt x="277806" y="574882"/>
                </a:cubicBezTo>
                <a:lnTo>
                  <a:pt x="275501" y="574882"/>
                </a:lnTo>
                <a:lnTo>
                  <a:pt x="270892" y="574882"/>
                </a:lnTo>
                <a:cubicBezTo>
                  <a:pt x="269739" y="574882"/>
                  <a:pt x="269739" y="574882"/>
                  <a:pt x="269739" y="574882"/>
                </a:cubicBezTo>
                <a:lnTo>
                  <a:pt x="269739" y="573485"/>
                </a:lnTo>
                <a:lnTo>
                  <a:pt x="269739" y="569991"/>
                </a:lnTo>
                <a:cubicBezTo>
                  <a:pt x="269739" y="567895"/>
                  <a:pt x="269739" y="572087"/>
                  <a:pt x="269739" y="563702"/>
                </a:cubicBezTo>
                <a:cubicBezTo>
                  <a:pt x="269739" y="563702"/>
                  <a:pt x="269739" y="563702"/>
                  <a:pt x="270892" y="563702"/>
                </a:cubicBezTo>
                <a:lnTo>
                  <a:pt x="278958" y="563702"/>
                </a:lnTo>
                <a:cubicBezTo>
                  <a:pt x="278958" y="574882"/>
                  <a:pt x="288178" y="574882"/>
                  <a:pt x="288178" y="574882"/>
                </a:cubicBezTo>
                <a:lnTo>
                  <a:pt x="288178" y="568419"/>
                </a:lnTo>
                <a:lnTo>
                  <a:pt x="288178" y="567895"/>
                </a:lnTo>
                <a:lnTo>
                  <a:pt x="288178" y="563702"/>
                </a:lnTo>
                <a:cubicBezTo>
                  <a:pt x="288178" y="563702"/>
                  <a:pt x="288178" y="563702"/>
                  <a:pt x="297397" y="563702"/>
                </a:cubicBezTo>
                <a:cubicBezTo>
                  <a:pt x="297397" y="563702"/>
                  <a:pt x="297397" y="563702"/>
                  <a:pt x="297397" y="565099"/>
                </a:cubicBezTo>
                <a:lnTo>
                  <a:pt x="297397" y="574882"/>
                </a:lnTo>
                <a:cubicBezTo>
                  <a:pt x="302155" y="574882"/>
                  <a:pt x="304535" y="574882"/>
                  <a:pt x="304535" y="574882"/>
                </a:cubicBezTo>
                <a:lnTo>
                  <a:pt x="306914" y="574882"/>
                </a:lnTo>
                <a:lnTo>
                  <a:pt x="306914" y="573485"/>
                </a:lnTo>
                <a:lnTo>
                  <a:pt x="306914" y="568419"/>
                </a:lnTo>
                <a:cubicBezTo>
                  <a:pt x="306914" y="568943"/>
                  <a:pt x="306914" y="568593"/>
                  <a:pt x="306914" y="567895"/>
                </a:cubicBezTo>
                <a:lnTo>
                  <a:pt x="306914" y="565099"/>
                </a:lnTo>
                <a:lnTo>
                  <a:pt x="306914" y="563702"/>
                </a:lnTo>
                <a:cubicBezTo>
                  <a:pt x="302155" y="563702"/>
                  <a:pt x="302155" y="563702"/>
                  <a:pt x="303345" y="563702"/>
                </a:cubicBezTo>
                <a:lnTo>
                  <a:pt x="297397" y="563702"/>
                </a:lnTo>
                <a:lnTo>
                  <a:pt x="297397" y="562259"/>
                </a:lnTo>
                <a:lnTo>
                  <a:pt x="297397" y="553604"/>
                </a:lnTo>
                <a:lnTo>
                  <a:pt x="297397" y="552161"/>
                </a:lnTo>
                <a:cubicBezTo>
                  <a:pt x="297397" y="552161"/>
                  <a:pt x="297397" y="552161"/>
                  <a:pt x="298586" y="552161"/>
                </a:cubicBezTo>
                <a:lnTo>
                  <a:pt x="305724" y="552161"/>
                </a:lnTo>
                <a:lnTo>
                  <a:pt x="306914" y="552161"/>
                </a:lnTo>
                <a:cubicBezTo>
                  <a:pt x="306914" y="552161"/>
                  <a:pt x="297397" y="552161"/>
                  <a:pt x="297397" y="540981"/>
                </a:cubicBezTo>
                <a:lnTo>
                  <a:pt x="297397" y="534517"/>
                </a:lnTo>
                <a:cubicBezTo>
                  <a:pt x="297397" y="536089"/>
                  <a:pt x="297397" y="529800"/>
                  <a:pt x="297397" y="529800"/>
                </a:cubicBezTo>
                <a:lnTo>
                  <a:pt x="297397" y="518620"/>
                </a:lnTo>
                <a:cubicBezTo>
                  <a:pt x="292787" y="518620"/>
                  <a:pt x="292787" y="518620"/>
                  <a:pt x="292787" y="518620"/>
                </a:cubicBezTo>
                <a:lnTo>
                  <a:pt x="291635" y="518620"/>
                </a:lnTo>
                <a:cubicBezTo>
                  <a:pt x="292787" y="518620"/>
                  <a:pt x="292787" y="518620"/>
                  <a:pt x="288178" y="518620"/>
                </a:cubicBezTo>
                <a:cubicBezTo>
                  <a:pt x="288178" y="518620"/>
                  <a:pt x="288178" y="518620"/>
                  <a:pt x="288178" y="507079"/>
                </a:cubicBezTo>
                <a:lnTo>
                  <a:pt x="278958" y="507079"/>
                </a:lnTo>
                <a:cubicBezTo>
                  <a:pt x="288178" y="507079"/>
                  <a:pt x="278958" y="495899"/>
                  <a:pt x="278958" y="495899"/>
                </a:cubicBezTo>
                <a:cubicBezTo>
                  <a:pt x="278958" y="495899"/>
                  <a:pt x="278958" y="495899"/>
                  <a:pt x="269739" y="495899"/>
                </a:cubicBezTo>
                <a:lnTo>
                  <a:pt x="269739" y="484719"/>
                </a:lnTo>
                <a:lnTo>
                  <a:pt x="260222" y="484719"/>
                </a:lnTo>
                <a:cubicBezTo>
                  <a:pt x="260222" y="484719"/>
                  <a:pt x="260222" y="484719"/>
                  <a:pt x="260222" y="473538"/>
                </a:cubicBezTo>
                <a:lnTo>
                  <a:pt x="251003" y="473538"/>
                </a:lnTo>
                <a:cubicBezTo>
                  <a:pt x="260222" y="461998"/>
                  <a:pt x="251003" y="473538"/>
                  <a:pt x="251003" y="461998"/>
                </a:cubicBezTo>
                <a:cubicBezTo>
                  <a:pt x="241784" y="461998"/>
                  <a:pt x="241784" y="450817"/>
                  <a:pt x="241784" y="450817"/>
                </a:cubicBezTo>
                <a:lnTo>
                  <a:pt x="241784" y="439637"/>
                </a:lnTo>
                <a:cubicBezTo>
                  <a:pt x="237174" y="439637"/>
                  <a:pt x="237174" y="439637"/>
                  <a:pt x="237174" y="439637"/>
                </a:cubicBezTo>
                <a:lnTo>
                  <a:pt x="236022" y="439637"/>
                </a:lnTo>
                <a:cubicBezTo>
                  <a:pt x="237174" y="439637"/>
                  <a:pt x="237174" y="439637"/>
                  <a:pt x="232564" y="439637"/>
                </a:cubicBezTo>
                <a:lnTo>
                  <a:pt x="232564" y="435444"/>
                </a:lnTo>
                <a:cubicBezTo>
                  <a:pt x="232564" y="434746"/>
                  <a:pt x="232564" y="434396"/>
                  <a:pt x="232564" y="434920"/>
                </a:cubicBezTo>
                <a:lnTo>
                  <a:pt x="232564" y="428457"/>
                </a:lnTo>
                <a:cubicBezTo>
                  <a:pt x="232564" y="428457"/>
                  <a:pt x="232564" y="428457"/>
                  <a:pt x="231375" y="428457"/>
                </a:cubicBezTo>
                <a:lnTo>
                  <a:pt x="226616" y="428457"/>
                </a:lnTo>
                <a:cubicBezTo>
                  <a:pt x="227806" y="428457"/>
                  <a:pt x="227806" y="428457"/>
                  <a:pt x="223048" y="428457"/>
                </a:cubicBezTo>
                <a:lnTo>
                  <a:pt x="223048" y="416916"/>
                </a:lnTo>
                <a:cubicBezTo>
                  <a:pt x="223048" y="416916"/>
                  <a:pt x="223048" y="416916"/>
                  <a:pt x="213828" y="416916"/>
                </a:cubicBezTo>
                <a:lnTo>
                  <a:pt x="213828" y="405736"/>
                </a:lnTo>
                <a:lnTo>
                  <a:pt x="213828" y="401543"/>
                </a:lnTo>
                <a:cubicBezTo>
                  <a:pt x="213828" y="400844"/>
                  <a:pt x="213828" y="400495"/>
                  <a:pt x="213828" y="401019"/>
                </a:cubicBezTo>
                <a:lnTo>
                  <a:pt x="213828" y="400844"/>
                </a:lnTo>
                <a:cubicBezTo>
                  <a:pt x="213828" y="398748"/>
                  <a:pt x="213828" y="402941"/>
                  <a:pt x="213828" y="394555"/>
                </a:cubicBezTo>
                <a:cubicBezTo>
                  <a:pt x="213828" y="394555"/>
                  <a:pt x="211524" y="394555"/>
                  <a:pt x="210371" y="394555"/>
                </a:cubicBezTo>
                <a:lnTo>
                  <a:pt x="204609" y="394555"/>
                </a:lnTo>
                <a:cubicBezTo>
                  <a:pt x="204609" y="394555"/>
                  <a:pt x="204609" y="394555"/>
                  <a:pt x="204609" y="383014"/>
                </a:cubicBezTo>
                <a:lnTo>
                  <a:pt x="195390" y="383014"/>
                </a:lnTo>
                <a:cubicBezTo>
                  <a:pt x="204609" y="371834"/>
                  <a:pt x="204609" y="371834"/>
                  <a:pt x="195390" y="371834"/>
                </a:cubicBezTo>
                <a:lnTo>
                  <a:pt x="204609" y="371834"/>
                </a:lnTo>
                <a:cubicBezTo>
                  <a:pt x="204609" y="360654"/>
                  <a:pt x="204609" y="371834"/>
                  <a:pt x="195390" y="371834"/>
                </a:cubicBezTo>
                <a:lnTo>
                  <a:pt x="195390" y="360654"/>
                </a:lnTo>
                <a:cubicBezTo>
                  <a:pt x="195390" y="371834"/>
                  <a:pt x="195390" y="360654"/>
                  <a:pt x="204609" y="360654"/>
                </a:cubicBezTo>
                <a:cubicBezTo>
                  <a:pt x="195390" y="360654"/>
                  <a:pt x="204609" y="360654"/>
                  <a:pt x="195390" y="360654"/>
                </a:cubicBezTo>
                <a:lnTo>
                  <a:pt x="195390" y="349474"/>
                </a:lnTo>
                <a:lnTo>
                  <a:pt x="204609" y="349474"/>
                </a:lnTo>
                <a:cubicBezTo>
                  <a:pt x="204609" y="349474"/>
                  <a:pt x="204609" y="349474"/>
                  <a:pt x="204609" y="338293"/>
                </a:cubicBezTo>
                <a:lnTo>
                  <a:pt x="204609" y="326752"/>
                </a:lnTo>
                <a:cubicBezTo>
                  <a:pt x="204609" y="326752"/>
                  <a:pt x="204609" y="326752"/>
                  <a:pt x="204609" y="315572"/>
                </a:cubicBezTo>
                <a:cubicBezTo>
                  <a:pt x="213828" y="315572"/>
                  <a:pt x="213828" y="315572"/>
                  <a:pt x="213828" y="326752"/>
                </a:cubicBezTo>
                <a:lnTo>
                  <a:pt x="213828" y="338293"/>
                </a:lnTo>
                <a:cubicBezTo>
                  <a:pt x="213828" y="349474"/>
                  <a:pt x="223048" y="349474"/>
                  <a:pt x="223048" y="338293"/>
                </a:cubicBezTo>
                <a:cubicBezTo>
                  <a:pt x="223048" y="338293"/>
                  <a:pt x="223048" y="338293"/>
                  <a:pt x="213828" y="338293"/>
                </a:cubicBezTo>
                <a:cubicBezTo>
                  <a:pt x="213828" y="338293"/>
                  <a:pt x="223048" y="326752"/>
                  <a:pt x="213828" y="326752"/>
                </a:cubicBezTo>
                <a:lnTo>
                  <a:pt x="213828" y="315572"/>
                </a:lnTo>
                <a:lnTo>
                  <a:pt x="204609" y="315572"/>
                </a:lnTo>
                <a:lnTo>
                  <a:pt x="204609" y="304392"/>
                </a:lnTo>
                <a:cubicBezTo>
                  <a:pt x="204609" y="304392"/>
                  <a:pt x="204609" y="304392"/>
                  <a:pt x="213828" y="304392"/>
                </a:cubicBezTo>
                <a:cubicBezTo>
                  <a:pt x="223048" y="304392"/>
                  <a:pt x="223048" y="304392"/>
                  <a:pt x="223048" y="315572"/>
                </a:cubicBezTo>
                <a:lnTo>
                  <a:pt x="223048" y="326752"/>
                </a:lnTo>
                <a:cubicBezTo>
                  <a:pt x="223048" y="326752"/>
                  <a:pt x="223048" y="326752"/>
                  <a:pt x="232564" y="326752"/>
                </a:cubicBezTo>
                <a:lnTo>
                  <a:pt x="232564" y="315572"/>
                </a:lnTo>
                <a:lnTo>
                  <a:pt x="241784" y="315572"/>
                </a:lnTo>
                <a:lnTo>
                  <a:pt x="251003" y="315572"/>
                </a:lnTo>
                <a:lnTo>
                  <a:pt x="251003" y="304392"/>
                </a:lnTo>
                <a:lnTo>
                  <a:pt x="242936" y="304392"/>
                </a:lnTo>
                <a:cubicBezTo>
                  <a:pt x="241784" y="304392"/>
                  <a:pt x="241784" y="304392"/>
                  <a:pt x="241784" y="304392"/>
                </a:cubicBezTo>
                <a:lnTo>
                  <a:pt x="232564" y="304392"/>
                </a:lnTo>
                <a:lnTo>
                  <a:pt x="232564" y="315572"/>
                </a:lnTo>
                <a:lnTo>
                  <a:pt x="223048" y="304392"/>
                </a:lnTo>
                <a:cubicBezTo>
                  <a:pt x="223048" y="304392"/>
                  <a:pt x="223048" y="304392"/>
                  <a:pt x="213828" y="304392"/>
                </a:cubicBezTo>
                <a:cubicBezTo>
                  <a:pt x="204609" y="304392"/>
                  <a:pt x="204609" y="293212"/>
                  <a:pt x="204609" y="293212"/>
                </a:cubicBezTo>
                <a:cubicBezTo>
                  <a:pt x="204609" y="281671"/>
                  <a:pt x="204609" y="281671"/>
                  <a:pt x="204609" y="281671"/>
                </a:cubicBezTo>
                <a:lnTo>
                  <a:pt x="204609" y="270490"/>
                </a:lnTo>
                <a:cubicBezTo>
                  <a:pt x="204609" y="270490"/>
                  <a:pt x="204609" y="270490"/>
                  <a:pt x="204609" y="259310"/>
                </a:cubicBezTo>
                <a:lnTo>
                  <a:pt x="210371" y="259310"/>
                </a:lnTo>
                <a:cubicBezTo>
                  <a:pt x="211524" y="259310"/>
                  <a:pt x="213828" y="259310"/>
                  <a:pt x="213828" y="259310"/>
                </a:cubicBezTo>
                <a:lnTo>
                  <a:pt x="213828" y="248130"/>
                </a:lnTo>
                <a:lnTo>
                  <a:pt x="223048" y="248130"/>
                </a:lnTo>
                <a:lnTo>
                  <a:pt x="232564" y="248130"/>
                </a:lnTo>
                <a:cubicBezTo>
                  <a:pt x="223048" y="248130"/>
                  <a:pt x="223048" y="236589"/>
                  <a:pt x="223048" y="236589"/>
                </a:cubicBezTo>
                <a:cubicBezTo>
                  <a:pt x="223048" y="236589"/>
                  <a:pt x="223048" y="236589"/>
                  <a:pt x="232564" y="236589"/>
                </a:cubicBezTo>
                <a:cubicBezTo>
                  <a:pt x="237174" y="236589"/>
                  <a:pt x="237174" y="236589"/>
                  <a:pt x="236022" y="236589"/>
                </a:cubicBezTo>
                <a:lnTo>
                  <a:pt x="241784" y="236589"/>
                </a:lnTo>
                <a:cubicBezTo>
                  <a:pt x="232564" y="236589"/>
                  <a:pt x="232564" y="236589"/>
                  <a:pt x="232564" y="225409"/>
                </a:cubicBezTo>
                <a:lnTo>
                  <a:pt x="241784" y="214228"/>
                </a:lnTo>
                <a:cubicBezTo>
                  <a:pt x="241784" y="225409"/>
                  <a:pt x="251003" y="225409"/>
                  <a:pt x="251003" y="214228"/>
                </a:cubicBezTo>
                <a:lnTo>
                  <a:pt x="260222" y="214228"/>
                </a:lnTo>
                <a:cubicBezTo>
                  <a:pt x="251003" y="214228"/>
                  <a:pt x="260222" y="225409"/>
                  <a:pt x="260222" y="225409"/>
                </a:cubicBezTo>
                <a:lnTo>
                  <a:pt x="260222" y="236589"/>
                </a:lnTo>
                <a:lnTo>
                  <a:pt x="269739" y="236589"/>
                </a:lnTo>
                <a:lnTo>
                  <a:pt x="269739" y="248130"/>
                </a:lnTo>
                <a:cubicBezTo>
                  <a:pt x="269739" y="248130"/>
                  <a:pt x="278958" y="248130"/>
                  <a:pt x="269739" y="236589"/>
                </a:cubicBezTo>
                <a:lnTo>
                  <a:pt x="269739" y="225409"/>
                </a:lnTo>
                <a:lnTo>
                  <a:pt x="260222" y="225409"/>
                </a:lnTo>
                <a:lnTo>
                  <a:pt x="260222" y="214228"/>
                </a:lnTo>
                <a:cubicBezTo>
                  <a:pt x="260222" y="214228"/>
                  <a:pt x="260222" y="214228"/>
                  <a:pt x="260222" y="203048"/>
                </a:cubicBezTo>
                <a:cubicBezTo>
                  <a:pt x="260222" y="203048"/>
                  <a:pt x="260222" y="203048"/>
                  <a:pt x="260222" y="191507"/>
                </a:cubicBezTo>
                <a:cubicBezTo>
                  <a:pt x="260222" y="203048"/>
                  <a:pt x="269739" y="203048"/>
                  <a:pt x="269739" y="203048"/>
                </a:cubicBezTo>
                <a:lnTo>
                  <a:pt x="269739" y="214228"/>
                </a:lnTo>
                <a:lnTo>
                  <a:pt x="278958" y="214228"/>
                </a:lnTo>
                <a:cubicBezTo>
                  <a:pt x="269739" y="214228"/>
                  <a:pt x="278958" y="214228"/>
                  <a:pt x="278958" y="203048"/>
                </a:cubicBezTo>
                <a:cubicBezTo>
                  <a:pt x="269739" y="203048"/>
                  <a:pt x="269739" y="203048"/>
                  <a:pt x="269739" y="191507"/>
                </a:cubicBezTo>
                <a:cubicBezTo>
                  <a:pt x="269739" y="191507"/>
                  <a:pt x="269739" y="191507"/>
                  <a:pt x="278958" y="191507"/>
                </a:cubicBezTo>
                <a:cubicBezTo>
                  <a:pt x="278958" y="191507"/>
                  <a:pt x="269739" y="191507"/>
                  <a:pt x="278958" y="180327"/>
                </a:cubicBezTo>
                <a:cubicBezTo>
                  <a:pt x="288178" y="180327"/>
                  <a:pt x="288178" y="180327"/>
                  <a:pt x="288178" y="169147"/>
                </a:cubicBezTo>
                <a:lnTo>
                  <a:pt x="288178" y="180327"/>
                </a:lnTo>
                <a:lnTo>
                  <a:pt x="297397" y="169147"/>
                </a:lnTo>
                <a:cubicBezTo>
                  <a:pt x="306914" y="169147"/>
                  <a:pt x="306914" y="169147"/>
                  <a:pt x="316133" y="169147"/>
                </a:cubicBezTo>
                <a:lnTo>
                  <a:pt x="316133" y="157966"/>
                </a:lnTo>
                <a:cubicBezTo>
                  <a:pt x="325352" y="146426"/>
                  <a:pt x="316133" y="157966"/>
                  <a:pt x="325352" y="157966"/>
                </a:cubicBezTo>
                <a:cubicBezTo>
                  <a:pt x="325352" y="157966"/>
                  <a:pt x="325352" y="157966"/>
                  <a:pt x="334571" y="157966"/>
                </a:cubicBezTo>
                <a:lnTo>
                  <a:pt x="344088" y="146426"/>
                </a:lnTo>
                <a:cubicBezTo>
                  <a:pt x="344088" y="146426"/>
                  <a:pt x="344088" y="135245"/>
                  <a:pt x="353307" y="135245"/>
                </a:cubicBezTo>
                <a:lnTo>
                  <a:pt x="362527" y="135245"/>
                </a:lnTo>
                <a:lnTo>
                  <a:pt x="362527" y="124065"/>
                </a:lnTo>
                <a:cubicBezTo>
                  <a:pt x="362527" y="124065"/>
                  <a:pt x="362527" y="124065"/>
                  <a:pt x="362527" y="122668"/>
                </a:cubicBezTo>
                <a:lnTo>
                  <a:pt x="362527" y="119174"/>
                </a:lnTo>
                <a:lnTo>
                  <a:pt x="362527" y="118475"/>
                </a:lnTo>
                <a:cubicBezTo>
                  <a:pt x="362527" y="118475"/>
                  <a:pt x="362527" y="118475"/>
                  <a:pt x="362527" y="112885"/>
                </a:cubicBezTo>
                <a:lnTo>
                  <a:pt x="371746" y="112885"/>
                </a:lnTo>
                <a:lnTo>
                  <a:pt x="381263" y="112885"/>
                </a:lnTo>
                <a:cubicBezTo>
                  <a:pt x="381263" y="101344"/>
                  <a:pt x="371746" y="101344"/>
                  <a:pt x="381263" y="101344"/>
                </a:cubicBezTo>
                <a:lnTo>
                  <a:pt x="387025" y="101344"/>
                </a:lnTo>
                <a:lnTo>
                  <a:pt x="390482" y="101344"/>
                </a:lnTo>
                <a:lnTo>
                  <a:pt x="390482" y="90164"/>
                </a:lnTo>
                <a:lnTo>
                  <a:pt x="399701" y="90164"/>
                </a:lnTo>
                <a:lnTo>
                  <a:pt x="408921" y="90164"/>
                </a:lnTo>
                <a:lnTo>
                  <a:pt x="408921" y="101344"/>
                </a:lnTo>
                <a:cubicBezTo>
                  <a:pt x="399701" y="101344"/>
                  <a:pt x="399701" y="112885"/>
                  <a:pt x="399701" y="112885"/>
                </a:cubicBezTo>
                <a:lnTo>
                  <a:pt x="408921" y="112885"/>
                </a:lnTo>
                <a:cubicBezTo>
                  <a:pt x="408921" y="112885"/>
                  <a:pt x="408921" y="112885"/>
                  <a:pt x="408921" y="124065"/>
                </a:cubicBezTo>
                <a:lnTo>
                  <a:pt x="399701" y="124065"/>
                </a:lnTo>
                <a:lnTo>
                  <a:pt x="399701" y="135245"/>
                </a:lnTo>
                <a:cubicBezTo>
                  <a:pt x="399701" y="135245"/>
                  <a:pt x="399701" y="135245"/>
                  <a:pt x="399701" y="146426"/>
                </a:cubicBezTo>
                <a:lnTo>
                  <a:pt x="397397" y="146426"/>
                </a:lnTo>
                <a:cubicBezTo>
                  <a:pt x="397397" y="146426"/>
                  <a:pt x="395092" y="146426"/>
                  <a:pt x="390482" y="146426"/>
                </a:cubicBezTo>
                <a:cubicBezTo>
                  <a:pt x="390482" y="146426"/>
                  <a:pt x="381263" y="157966"/>
                  <a:pt x="390482" y="157966"/>
                </a:cubicBezTo>
                <a:lnTo>
                  <a:pt x="390482" y="169147"/>
                </a:lnTo>
                <a:cubicBezTo>
                  <a:pt x="390482" y="169147"/>
                  <a:pt x="390482" y="169147"/>
                  <a:pt x="399701" y="169147"/>
                </a:cubicBezTo>
                <a:cubicBezTo>
                  <a:pt x="399701" y="180327"/>
                  <a:pt x="399701" y="180327"/>
                  <a:pt x="408921" y="169147"/>
                </a:cubicBezTo>
                <a:lnTo>
                  <a:pt x="399701" y="169147"/>
                </a:lnTo>
                <a:lnTo>
                  <a:pt x="399701" y="157966"/>
                </a:lnTo>
                <a:cubicBezTo>
                  <a:pt x="399701" y="157966"/>
                  <a:pt x="399701" y="157966"/>
                  <a:pt x="399701" y="146426"/>
                </a:cubicBezTo>
                <a:cubicBezTo>
                  <a:pt x="399701" y="135245"/>
                  <a:pt x="399701" y="135245"/>
                  <a:pt x="408921" y="135245"/>
                </a:cubicBezTo>
                <a:lnTo>
                  <a:pt x="408921" y="124065"/>
                </a:lnTo>
                <a:cubicBezTo>
                  <a:pt x="408921" y="124065"/>
                  <a:pt x="418437" y="124065"/>
                  <a:pt x="418437" y="112885"/>
                </a:cubicBezTo>
                <a:cubicBezTo>
                  <a:pt x="418437" y="112885"/>
                  <a:pt x="418437" y="112885"/>
                  <a:pt x="418437" y="124065"/>
                </a:cubicBezTo>
                <a:lnTo>
                  <a:pt x="418437" y="135245"/>
                </a:lnTo>
                <a:cubicBezTo>
                  <a:pt x="418437" y="135245"/>
                  <a:pt x="418437" y="135245"/>
                  <a:pt x="418437" y="146426"/>
                </a:cubicBezTo>
                <a:cubicBezTo>
                  <a:pt x="418437" y="146426"/>
                  <a:pt x="418437" y="146426"/>
                  <a:pt x="408921" y="146426"/>
                </a:cubicBezTo>
                <a:cubicBezTo>
                  <a:pt x="408921" y="146426"/>
                  <a:pt x="408921" y="146426"/>
                  <a:pt x="408921" y="157966"/>
                </a:cubicBezTo>
                <a:lnTo>
                  <a:pt x="418437" y="157966"/>
                </a:lnTo>
                <a:lnTo>
                  <a:pt x="418437" y="146426"/>
                </a:lnTo>
                <a:cubicBezTo>
                  <a:pt x="418437" y="135245"/>
                  <a:pt x="427657" y="135245"/>
                  <a:pt x="427657" y="135245"/>
                </a:cubicBezTo>
                <a:cubicBezTo>
                  <a:pt x="427657" y="135245"/>
                  <a:pt x="427657" y="135245"/>
                  <a:pt x="427657" y="124065"/>
                </a:cubicBezTo>
                <a:cubicBezTo>
                  <a:pt x="436876" y="124065"/>
                  <a:pt x="427657" y="124065"/>
                  <a:pt x="436876" y="124065"/>
                </a:cubicBezTo>
                <a:cubicBezTo>
                  <a:pt x="436876" y="124065"/>
                  <a:pt x="436876" y="124065"/>
                  <a:pt x="436876" y="125463"/>
                </a:cubicBezTo>
                <a:lnTo>
                  <a:pt x="436876" y="130529"/>
                </a:lnTo>
                <a:cubicBezTo>
                  <a:pt x="436876" y="130005"/>
                  <a:pt x="436876" y="130354"/>
                  <a:pt x="436876" y="131053"/>
                </a:cubicBezTo>
                <a:lnTo>
                  <a:pt x="436876" y="135245"/>
                </a:lnTo>
                <a:lnTo>
                  <a:pt x="446095" y="124065"/>
                </a:lnTo>
                <a:cubicBezTo>
                  <a:pt x="446095" y="124065"/>
                  <a:pt x="446095" y="124065"/>
                  <a:pt x="446095" y="112885"/>
                </a:cubicBezTo>
                <a:cubicBezTo>
                  <a:pt x="446095" y="112885"/>
                  <a:pt x="446095" y="112885"/>
                  <a:pt x="444943" y="112885"/>
                </a:cubicBezTo>
                <a:lnTo>
                  <a:pt x="443790" y="112885"/>
                </a:lnTo>
                <a:cubicBezTo>
                  <a:pt x="443790" y="112885"/>
                  <a:pt x="441486" y="112885"/>
                  <a:pt x="436876" y="112885"/>
                </a:cubicBezTo>
                <a:cubicBezTo>
                  <a:pt x="446095" y="112885"/>
                  <a:pt x="436876" y="112885"/>
                  <a:pt x="436876" y="101344"/>
                </a:cubicBezTo>
                <a:lnTo>
                  <a:pt x="436876" y="112885"/>
                </a:lnTo>
                <a:cubicBezTo>
                  <a:pt x="436876" y="101344"/>
                  <a:pt x="427657" y="112885"/>
                  <a:pt x="427657" y="101344"/>
                </a:cubicBezTo>
                <a:cubicBezTo>
                  <a:pt x="427657" y="101344"/>
                  <a:pt x="427657" y="101344"/>
                  <a:pt x="427657" y="112885"/>
                </a:cubicBezTo>
                <a:cubicBezTo>
                  <a:pt x="427657" y="112885"/>
                  <a:pt x="425352" y="112885"/>
                  <a:pt x="424199" y="112885"/>
                </a:cubicBezTo>
                <a:lnTo>
                  <a:pt x="418437" y="112885"/>
                </a:lnTo>
                <a:cubicBezTo>
                  <a:pt x="418437" y="112885"/>
                  <a:pt x="418437" y="112885"/>
                  <a:pt x="418437" y="101344"/>
                </a:cubicBezTo>
                <a:lnTo>
                  <a:pt x="418437" y="90164"/>
                </a:lnTo>
                <a:lnTo>
                  <a:pt x="427657" y="90164"/>
                </a:lnTo>
                <a:cubicBezTo>
                  <a:pt x="427657" y="90164"/>
                  <a:pt x="427657" y="90164"/>
                  <a:pt x="427657" y="78983"/>
                </a:cubicBezTo>
                <a:lnTo>
                  <a:pt x="436876" y="78983"/>
                </a:lnTo>
                <a:cubicBezTo>
                  <a:pt x="427657" y="90164"/>
                  <a:pt x="436876" y="90164"/>
                  <a:pt x="436876" y="90164"/>
                </a:cubicBezTo>
                <a:cubicBezTo>
                  <a:pt x="436876" y="101344"/>
                  <a:pt x="436876" y="101344"/>
                  <a:pt x="446095" y="101344"/>
                </a:cubicBezTo>
                <a:lnTo>
                  <a:pt x="446095" y="90164"/>
                </a:lnTo>
                <a:cubicBezTo>
                  <a:pt x="446095" y="90164"/>
                  <a:pt x="446095" y="90164"/>
                  <a:pt x="455612" y="90164"/>
                </a:cubicBezTo>
                <a:cubicBezTo>
                  <a:pt x="455612" y="90164"/>
                  <a:pt x="455612" y="90164"/>
                  <a:pt x="455612" y="101344"/>
                </a:cubicBezTo>
                <a:cubicBezTo>
                  <a:pt x="455612" y="101344"/>
                  <a:pt x="455612" y="101344"/>
                  <a:pt x="464831" y="101344"/>
                </a:cubicBezTo>
                <a:lnTo>
                  <a:pt x="464831" y="90164"/>
                </a:lnTo>
                <a:cubicBezTo>
                  <a:pt x="464831" y="78983"/>
                  <a:pt x="464831" y="90164"/>
                  <a:pt x="464831" y="78983"/>
                </a:cubicBezTo>
                <a:lnTo>
                  <a:pt x="464831" y="67442"/>
                </a:lnTo>
                <a:lnTo>
                  <a:pt x="464831" y="56262"/>
                </a:lnTo>
                <a:cubicBezTo>
                  <a:pt x="469441" y="56262"/>
                  <a:pt x="469441" y="56262"/>
                  <a:pt x="468288" y="56262"/>
                </a:cubicBezTo>
                <a:lnTo>
                  <a:pt x="470593" y="56262"/>
                </a:lnTo>
                <a:lnTo>
                  <a:pt x="474050" y="56262"/>
                </a:lnTo>
                <a:cubicBezTo>
                  <a:pt x="474050" y="56262"/>
                  <a:pt x="476355" y="56262"/>
                  <a:pt x="477508" y="56262"/>
                </a:cubicBezTo>
                <a:lnTo>
                  <a:pt x="483270" y="56262"/>
                </a:lnTo>
                <a:lnTo>
                  <a:pt x="483270" y="45082"/>
                </a:lnTo>
                <a:cubicBezTo>
                  <a:pt x="492786" y="45082"/>
                  <a:pt x="483270" y="45082"/>
                  <a:pt x="492786" y="45082"/>
                </a:cubicBezTo>
                <a:cubicBezTo>
                  <a:pt x="492786" y="45082"/>
                  <a:pt x="502006" y="45082"/>
                  <a:pt x="502006" y="56262"/>
                </a:cubicBezTo>
                <a:cubicBezTo>
                  <a:pt x="502006" y="67442"/>
                  <a:pt x="502006" y="67442"/>
                  <a:pt x="511225" y="67442"/>
                </a:cubicBezTo>
                <a:lnTo>
                  <a:pt x="511225" y="78983"/>
                </a:lnTo>
                <a:lnTo>
                  <a:pt x="520444" y="78983"/>
                </a:lnTo>
                <a:lnTo>
                  <a:pt x="520444" y="90164"/>
                </a:lnTo>
                <a:cubicBezTo>
                  <a:pt x="520444" y="101344"/>
                  <a:pt x="520444" y="101344"/>
                  <a:pt x="529961" y="101344"/>
                </a:cubicBezTo>
                <a:lnTo>
                  <a:pt x="529961" y="112885"/>
                </a:lnTo>
                <a:lnTo>
                  <a:pt x="539180" y="112885"/>
                </a:lnTo>
                <a:lnTo>
                  <a:pt x="539180" y="124065"/>
                </a:lnTo>
                <a:cubicBezTo>
                  <a:pt x="539180" y="124065"/>
                  <a:pt x="548400" y="124065"/>
                  <a:pt x="548400" y="135245"/>
                </a:cubicBezTo>
                <a:lnTo>
                  <a:pt x="548400" y="146426"/>
                </a:lnTo>
                <a:cubicBezTo>
                  <a:pt x="548400" y="146426"/>
                  <a:pt x="548400" y="146426"/>
                  <a:pt x="557619" y="146426"/>
                </a:cubicBezTo>
                <a:cubicBezTo>
                  <a:pt x="557619" y="146426"/>
                  <a:pt x="557619" y="146426"/>
                  <a:pt x="557619" y="157966"/>
                </a:cubicBezTo>
                <a:cubicBezTo>
                  <a:pt x="557619" y="157966"/>
                  <a:pt x="557619" y="157966"/>
                  <a:pt x="567136" y="157966"/>
                </a:cubicBezTo>
                <a:lnTo>
                  <a:pt x="567136" y="169147"/>
                </a:lnTo>
                <a:cubicBezTo>
                  <a:pt x="567136" y="180327"/>
                  <a:pt x="576355" y="180327"/>
                  <a:pt x="576355" y="180327"/>
                </a:cubicBezTo>
                <a:cubicBezTo>
                  <a:pt x="585574" y="180327"/>
                  <a:pt x="576355" y="191507"/>
                  <a:pt x="585574" y="191507"/>
                </a:cubicBezTo>
                <a:cubicBezTo>
                  <a:pt x="585574" y="191507"/>
                  <a:pt x="585574" y="191507"/>
                  <a:pt x="585574" y="203048"/>
                </a:cubicBezTo>
                <a:cubicBezTo>
                  <a:pt x="580965" y="203048"/>
                  <a:pt x="578660" y="205843"/>
                  <a:pt x="577507" y="207241"/>
                </a:cubicBezTo>
                <a:cubicBezTo>
                  <a:pt x="576355" y="205843"/>
                  <a:pt x="576355" y="203048"/>
                  <a:pt x="576355" y="203048"/>
                </a:cubicBezTo>
                <a:cubicBezTo>
                  <a:pt x="576355" y="208638"/>
                  <a:pt x="576355" y="208638"/>
                  <a:pt x="577507" y="207241"/>
                </a:cubicBezTo>
                <a:cubicBezTo>
                  <a:pt x="578660" y="208638"/>
                  <a:pt x="580965" y="208638"/>
                  <a:pt x="585574" y="203048"/>
                </a:cubicBezTo>
                <a:cubicBezTo>
                  <a:pt x="576355" y="203048"/>
                  <a:pt x="585574" y="214228"/>
                  <a:pt x="585574" y="203048"/>
                </a:cubicBezTo>
                <a:cubicBezTo>
                  <a:pt x="590184" y="203048"/>
                  <a:pt x="590184" y="203048"/>
                  <a:pt x="589031" y="203048"/>
                </a:cubicBezTo>
                <a:lnTo>
                  <a:pt x="594793" y="203048"/>
                </a:lnTo>
                <a:cubicBezTo>
                  <a:pt x="594793" y="214228"/>
                  <a:pt x="594793" y="214228"/>
                  <a:pt x="604013" y="214228"/>
                </a:cubicBezTo>
                <a:lnTo>
                  <a:pt x="604013" y="225409"/>
                </a:lnTo>
                <a:cubicBezTo>
                  <a:pt x="613529" y="225409"/>
                  <a:pt x="613529" y="225409"/>
                  <a:pt x="613529" y="236589"/>
                </a:cubicBezTo>
                <a:cubicBezTo>
                  <a:pt x="613529" y="236589"/>
                  <a:pt x="622749" y="236589"/>
                  <a:pt x="622749" y="248130"/>
                </a:cubicBezTo>
                <a:cubicBezTo>
                  <a:pt x="613529" y="259310"/>
                  <a:pt x="622749" y="248130"/>
                  <a:pt x="613529" y="259310"/>
                </a:cubicBezTo>
                <a:lnTo>
                  <a:pt x="609961" y="259310"/>
                </a:lnTo>
                <a:lnTo>
                  <a:pt x="604013" y="259310"/>
                </a:lnTo>
                <a:cubicBezTo>
                  <a:pt x="613529" y="259310"/>
                  <a:pt x="604013" y="259310"/>
                  <a:pt x="604013" y="270490"/>
                </a:cubicBezTo>
                <a:lnTo>
                  <a:pt x="613529" y="270490"/>
                </a:lnTo>
                <a:cubicBezTo>
                  <a:pt x="613529" y="259310"/>
                  <a:pt x="613529" y="270490"/>
                  <a:pt x="604013" y="270490"/>
                </a:cubicBezTo>
                <a:lnTo>
                  <a:pt x="613529" y="259310"/>
                </a:lnTo>
                <a:cubicBezTo>
                  <a:pt x="613529" y="259310"/>
                  <a:pt x="613529" y="270490"/>
                  <a:pt x="622749" y="259310"/>
                </a:cubicBezTo>
                <a:cubicBezTo>
                  <a:pt x="622749" y="259310"/>
                  <a:pt x="622749" y="259310"/>
                  <a:pt x="622749" y="260708"/>
                </a:cubicBezTo>
                <a:lnTo>
                  <a:pt x="622749" y="263503"/>
                </a:lnTo>
                <a:cubicBezTo>
                  <a:pt x="622749" y="264202"/>
                  <a:pt x="622749" y="264551"/>
                  <a:pt x="622749" y="264027"/>
                </a:cubicBezTo>
                <a:lnTo>
                  <a:pt x="622749" y="270490"/>
                </a:lnTo>
                <a:lnTo>
                  <a:pt x="631968" y="270490"/>
                </a:lnTo>
                <a:cubicBezTo>
                  <a:pt x="631968" y="270490"/>
                  <a:pt x="631968" y="281671"/>
                  <a:pt x="622749" y="281671"/>
                </a:cubicBezTo>
                <a:cubicBezTo>
                  <a:pt x="613529" y="281671"/>
                  <a:pt x="622749" y="281671"/>
                  <a:pt x="613529" y="281671"/>
                </a:cubicBezTo>
                <a:cubicBezTo>
                  <a:pt x="613529" y="281671"/>
                  <a:pt x="613529" y="281671"/>
                  <a:pt x="613529" y="293212"/>
                </a:cubicBezTo>
                <a:lnTo>
                  <a:pt x="622749" y="293212"/>
                </a:lnTo>
                <a:cubicBezTo>
                  <a:pt x="631968" y="293212"/>
                  <a:pt x="631968" y="293212"/>
                  <a:pt x="631968" y="304392"/>
                </a:cubicBezTo>
                <a:lnTo>
                  <a:pt x="622749" y="304392"/>
                </a:lnTo>
                <a:lnTo>
                  <a:pt x="622749" y="315572"/>
                </a:lnTo>
                <a:lnTo>
                  <a:pt x="616987" y="315572"/>
                </a:lnTo>
                <a:cubicBezTo>
                  <a:pt x="618139" y="315572"/>
                  <a:pt x="618139" y="315572"/>
                  <a:pt x="613529" y="315572"/>
                </a:cubicBezTo>
                <a:cubicBezTo>
                  <a:pt x="613529" y="315572"/>
                  <a:pt x="613529" y="315572"/>
                  <a:pt x="613529" y="314175"/>
                </a:cubicBezTo>
                <a:lnTo>
                  <a:pt x="613529" y="305789"/>
                </a:lnTo>
                <a:lnTo>
                  <a:pt x="613529" y="304392"/>
                </a:lnTo>
                <a:lnTo>
                  <a:pt x="609961" y="304392"/>
                </a:lnTo>
                <a:lnTo>
                  <a:pt x="604013" y="304392"/>
                </a:lnTo>
                <a:lnTo>
                  <a:pt x="604013" y="315572"/>
                </a:lnTo>
                <a:lnTo>
                  <a:pt x="594793" y="315572"/>
                </a:lnTo>
                <a:cubicBezTo>
                  <a:pt x="594793" y="315572"/>
                  <a:pt x="594793" y="315572"/>
                  <a:pt x="594793" y="326752"/>
                </a:cubicBezTo>
                <a:cubicBezTo>
                  <a:pt x="594793" y="326752"/>
                  <a:pt x="594793" y="326752"/>
                  <a:pt x="585574" y="326752"/>
                </a:cubicBezTo>
                <a:cubicBezTo>
                  <a:pt x="585574" y="326752"/>
                  <a:pt x="585574" y="333244"/>
                  <a:pt x="585574" y="331621"/>
                </a:cubicBezTo>
                <a:lnTo>
                  <a:pt x="585574" y="338293"/>
                </a:lnTo>
                <a:cubicBezTo>
                  <a:pt x="585574" y="338293"/>
                  <a:pt x="585574" y="338293"/>
                  <a:pt x="594793" y="338293"/>
                </a:cubicBezTo>
                <a:lnTo>
                  <a:pt x="594793" y="349474"/>
                </a:lnTo>
                <a:lnTo>
                  <a:pt x="604013" y="349474"/>
                </a:lnTo>
                <a:cubicBezTo>
                  <a:pt x="604013" y="349474"/>
                  <a:pt x="604013" y="349474"/>
                  <a:pt x="613529" y="349474"/>
                </a:cubicBezTo>
                <a:lnTo>
                  <a:pt x="613529" y="338293"/>
                </a:lnTo>
                <a:lnTo>
                  <a:pt x="613529" y="326752"/>
                </a:lnTo>
                <a:cubicBezTo>
                  <a:pt x="622749" y="315572"/>
                  <a:pt x="622749" y="315572"/>
                  <a:pt x="622749" y="326752"/>
                </a:cubicBezTo>
                <a:cubicBezTo>
                  <a:pt x="622749" y="326752"/>
                  <a:pt x="622749" y="326752"/>
                  <a:pt x="622749" y="338293"/>
                </a:cubicBezTo>
                <a:cubicBezTo>
                  <a:pt x="622749" y="338293"/>
                  <a:pt x="622749" y="338293"/>
                  <a:pt x="623901" y="338293"/>
                </a:cubicBezTo>
                <a:lnTo>
                  <a:pt x="628511" y="338293"/>
                </a:lnTo>
                <a:cubicBezTo>
                  <a:pt x="629663" y="338293"/>
                  <a:pt x="631968" y="338293"/>
                  <a:pt x="631968" y="338293"/>
                </a:cubicBezTo>
                <a:lnTo>
                  <a:pt x="631968" y="329638"/>
                </a:lnTo>
                <a:lnTo>
                  <a:pt x="631968" y="326752"/>
                </a:lnTo>
                <a:cubicBezTo>
                  <a:pt x="631968" y="326752"/>
                  <a:pt x="631968" y="326752"/>
                  <a:pt x="641187" y="326752"/>
                </a:cubicBezTo>
                <a:cubicBezTo>
                  <a:pt x="641187" y="321162"/>
                  <a:pt x="641187" y="318367"/>
                  <a:pt x="641187" y="316970"/>
                </a:cubicBezTo>
                <a:lnTo>
                  <a:pt x="641187" y="315572"/>
                </a:lnTo>
                <a:lnTo>
                  <a:pt x="631968" y="326752"/>
                </a:lnTo>
                <a:lnTo>
                  <a:pt x="629663" y="326752"/>
                </a:lnTo>
                <a:cubicBezTo>
                  <a:pt x="629663" y="326752"/>
                  <a:pt x="627359" y="326752"/>
                  <a:pt x="622749" y="326752"/>
                </a:cubicBezTo>
                <a:lnTo>
                  <a:pt x="622749" y="325355"/>
                </a:lnTo>
                <a:lnTo>
                  <a:pt x="622749" y="318367"/>
                </a:lnTo>
                <a:lnTo>
                  <a:pt x="622749" y="315572"/>
                </a:lnTo>
                <a:lnTo>
                  <a:pt x="631968" y="304392"/>
                </a:lnTo>
                <a:lnTo>
                  <a:pt x="641187" y="304392"/>
                </a:lnTo>
                <a:lnTo>
                  <a:pt x="650704" y="304392"/>
                </a:lnTo>
                <a:lnTo>
                  <a:pt x="650704" y="293212"/>
                </a:lnTo>
                <a:lnTo>
                  <a:pt x="659923" y="293212"/>
                </a:lnTo>
                <a:cubicBezTo>
                  <a:pt x="659923" y="293212"/>
                  <a:pt x="662228" y="296007"/>
                  <a:pt x="665723" y="298802"/>
                </a:cubicBezTo>
                <a:lnTo>
                  <a:pt x="669143" y="300280"/>
                </a:lnTo>
                <a:lnTo>
                  <a:pt x="669143" y="304392"/>
                </a:lnTo>
                <a:lnTo>
                  <a:pt x="678659" y="304392"/>
                </a:lnTo>
                <a:cubicBezTo>
                  <a:pt x="678659" y="304392"/>
                  <a:pt x="678659" y="304392"/>
                  <a:pt x="687879" y="315572"/>
                </a:cubicBezTo>
                <a:cubicBezTo>
                  <a:pt x="687879" y="315572"/>
                  <a:pt x="687879" y="315572"/>
                  <a:pt x="687879" y="326752"/>
                </a:cubicBezTo>
                <a:cubicBezTo>
                  <a:pt x="678659" y="326752"/>
                  <a:pt x="687879" y="326752"/>
                  <a:pt x="678659" y="326752"/>
                </a:cubicBezTo>
                <a:lnTo>
                  <a:pt x="678659" y="315572"/>
                </a:lnTo>
                <a:lnTo>
                  <a:pt x="669143" y="315572"/>
                </a:lnTo>
                <a:cubicBezTo>
                  <a:pt x="669143" y="304392"/>
                  <a:pt x="659923" y="304392"/>
                  <a:pt x="659923" y="315572"/>
                </a:cubicBezTo>
                <a:lnTo>
                  <a:pt x="659923" y="314175"/>
                </a:lnTo>
                <a:lnTo>
                  <a:pt x="659923" y="304392"/>
                </a:lnTo>
                <a:cubicBezTo>
                  <a:pt x="650704" y="304392"/>
                  <a:pt x="650704" y="315572"/>
                  <a:pt x="650704" y="315572"/>
                </a:cubicBezTo>
                <a:lnTo>
                  <a:pt x="650704" y="326752"/>
                </a:lnTo>
                <a:cubicBezTo>
                  <a:pt x="655314" y="326752"/>
                  <a:pt x="657619" y="326752"/>
                  <a:pt x="658771" y="326752"/>
                </a:cubicBezTo>
                <a:lnTo>
                  <a:pt x="659923" y="326752"/>
                </a:lnTo>
                <a:lnTo>
                  <a:pt x="659923" y="338293"/>
                </a:lnTo>
                <a:cubicBezTo>
                  <a:pt x="669143" y="338293"/>
                  <a:pt x="669143" y="338293"/>
                  <a:pt x="669143" y="338293"/>
                </a:cubicBezTo>
                <a:cubicBezTo>
                  <a:pt x="678659" y="349474"/>
                  <a:pt x="678659" y="349474"/>
                  <a:pt x="678659" y="349474"/>
                </a:cubicBezTo>
                <a:cubicBezTo>
                  <a:pt x="678659" y="338293"/>
                  <a:pt x="669143" y="338293"/>
                  <a:pt x="669143" y="338293"/>
                </a:cubicBezTo>
                <a:lnTo>
                  <a:pt x="669143" y="331621"/>
                </a:lnTo>
                <a:lnTo>
                  <a:pt x="669143" y="331080"/>
                </a:lnTo>
                <a:lnTo>
                  <a:pt x="669143" y="326752"/>
                </a:lnTo>
                <a:cubicBezTo>
                  <a:pt x="669143" y="326752"/>
                  <a:pt x="669143" y="326752"/>
                  <a:pt x="678659" y="326752"/>
                </a:cubicBezTo>
                <a:cubicBezTo>
                  <a:pt x="678659" y="326752"/>
                  <a:pt x="678659" y="326752"/>
                  <a:pt x="678659" y="338293"/>
                </a:cubicBezTo>
                <a:cubicBezTo>
                  <a:pt x="678659" y="338293"/>
                  <a:pt x="678659" y="338293"/>
                  <a:pt x="679812" y="338293"/>
                </a:cubicBezTo>
                <a:lnTo>
                  <a:pt x="683269" y="338293"/>
                </a:lnTo>
                <a:lnTo>
                  <a:pt x="687879" y="338293"/>
                </a:lnTo>
                <a:cubicBezTo>
                  <a:pt x="687879" y="338293"/>
                  <a:pt x="687879" y="338293"/>
                  <a:pt x="687879" y="336851"/>
                </a:cubicBezTo>
                <a:lnTo>
                  <a:pt x="687879" y="331621"/>
                </a:lnTo>
                <a:lnTo>
                  <a:pt x="687879" y="331080"/>
                </a:lnTo>
                <a:cubicBezTo>
                  <a:pt x="687879" y="329638"/>
                  <a:pt x="687879" y="326752"/>
                  <a:pt x="687879" y="326752"/>
                </a:cubicBezTo>
                <a:cubicBezTo>
                  <a:pt x="687879" y="326752"/>
                  <a:pt x="687879" y="326752"/>
                  <a:pt x="689031" y="326752"/>
                </a:cubicBezTo>
                <a:lnTo>
                  <a:pt x="693641" y="326752"/>
                </a:lnTo>
                <a:cubicBezTo>
                  <a:pt x="694793" y="326752"/>
                  <a:pt x="697098" y="326752"/>
                  <a:pt x="697098" y="326752"/>
                </a:cubicBezTo>
                <a:cubicBezTo>
                  <a:pt x="697098" y="315572"/>
                  <a:pt x="697098" y="315572"/>
                  <a:pt x="687879" y="315572"/>
                </a:cubicBezTo>
                <a:cubicBezTo>
                  <a:pt x="687879" y="315572"/>
                  <a:pt x="687879" y="315572"/>
                  <a:pt x="689031" y="315572"/>
                </a:cubicBezTo>
                <a:lnTo>
                  <a:pt x="697098" y="315572"/>
                </a:lnTo>
                <a:lnTo>
                  <a:pt x="706317" y="326752"/>
                </a:lnTo>
                <a:lnTo>
                  <a:pt x="706317" y="315572"/>
                </a:lnTo>
                <a:cubicBezTo>
                  <a:pt x="706317" y="326752"/>
                  <a:pt x="697098" y="315572"/>
                  <a:pt x="697098" y="315572"/>
                </a:cubicBezTo>
                <a:lnTo>
                  <a:pt x="697098" y="304392"/>
                </a:lnTo>
                <a:lnTo>
                  <a:pt x="687879" y="304392"/>
                </a:lnTo>
                <a:cubicBezTo>
                  <a:pt x="678659" y="304392"/>
                  <a:pt x="678659" y="304392"/>
                  <a:pt x="687879" y="315572"/>
                </a:cubicBezTo>
                <a:cubicBezTo>
                  <a:pt x="687879" y="315572"/>
                  <a:pt x="687879" y="315572"/>
                  <a:pt x="678659" y="304392"/>
                </a:cubicBezTo>
                <a:lnTo>
                  <a:pt x="669143" y="300280"/>
                </a:lnTo>
                <a:lnTo>
                  <a:pt x="669143" y="293212"/>
                </a:lnTo>
                <a:lnTo>
                  <a:pt x="678659" y="293212"/>
                </a:lnTo>
                <a:cubicBezTo>
                  <a:pt x="678659" y="293212"/>
                  <a:pt x="678659" y="293212"/>
                  <a:pt x="687879" y="293212"/>
                </a:cubicBezTo>
                <a:lnTo>
                  <a:pt x="678659" y="281671"/>
                </a:lnTo>
                <a:lnTo>
                  <a:pt x="687879" y="281671"/>
                </a:lnTo>
                <a:cubicBezTo>
                  <a:pt x="687879" y="281671"/>
                  <a:pt x="687879" y="281671"/>
                  <a:pt x="697098" y="281671"/>
                </a:cubicBezTo>
                <a:lnTo>
                  <a:pt x="697098" y="293212"/>
                </a:lnTo>
                <a:lnTo>
                  <a:pt x="706317" y="293212"/>
                </a:lnTo>
                <a:cubicBezTo>
                  <a:pt x="706317" y="293212"/>
                  <a:pt x="706317" y="293212"/>
                  <a:pt x="706317" y="304392"/>
                </a:cubicBezTo>
                <a:cubicBezTo>
                  <a:pt x="706317" y="304392"/>
                  <a:pt x="706317" y="304392"/>
                  <a:pt x="715834" y="304392"/>
                </a:cubicBezTo>
                <a:lnTo>
                  <a:pt x="725053" y="304392"/>
                </a:lnTo>
                <a:cubicBezTo>
                  <a:pt x="725053" y="304392"/>
                  <a:pt x="725053" y="293212"/>
                  <a:pt x="715834" y="293212"/>
                </a:cubicBezTo>
                <a:cubicBezTo>
                  <a:pt x="715834" y="293212"/>
                  <a:pt x="715834" y="293212"/>
                  <a:pt x="725053" y="293212"/>
                </a:cubicBezTo>
                <a:cubicBezTo>
                  <a:pt x="725053" y="293212"/>
                  <a:pt x="725053" y="293212"/>
                  <a:pt x="725053" y="281671"/>
                </a:cubicBezTo>
                <a:lnTo>
                  <a:pt x="715834" y="281671"/>
                </a:lnTo>
                <a:lnTo>
                  <a:pt x="706317" y="281671"/>
                </a:lnTo>
                <a:lnTo>
                  <a:pt x="706317" y="288343"/>
                </a:lnTo>
                <a:lnTo>
                  <a:pt x="706317" y="288884"/>
                </a:lnTo>
                <a:lnTo>
                  <a:pt x="706317" y="293212"/>
                </a:lnTo>
                <a:cubicBezTo>
                  <a:pt x="706317" y="293212"/>
                  <a:pt x="697098" y="293212"/>
                  <a:pt x="697098" y="281671"/>
                </a:cubicBezTo>
                <a:cubicBezTo>
                  <a:pt x="697098" y="281671"/>
                  <a:pt x="697098" y="281671"/>
                  <a:pt x="697098" y="270490"/>
                </a:cubicBezTo>
                <a:lnTo>
                  <a:pt x="697098" y="259310"/>
                </a:lnTo>
                <a:cubicBezTo>
                  <a:pt x="697098" y="259310"/>
                  <a:pt x="697098" y="259310"/>
                  <a:pt x="697098" y="248130"/>
                </a:cubicBezTo>
                <a:cubicBezTo>
                  <a:pt x="697098" y="248130"/>
                  <a:pt x="697098" y="248130"/>
                  <a:pt x="706317" y="259310"/>
                </a:cubicBezTo>
                <a:lnTo>
                  <a:pt x="706317" y="257913"/>
                </a:lnTo>
                <a:lnTo>
                  <a:pt x="706317" y="252847"/>
                </a:lnTo>
                <a:cubicBezTo>
                  <a:pt x="706317" y="254419"/>
                  <a:pt x="706317" y="248130"/>
                  <a:pt x="706317" y="248130"/>
                </a:cubicBezTo>
                <a:cubicBezTo>
                  <a:pt x="706317" y="248130"/>
                  <a:pt x="706317" y="248130"/>
                  <a:pt x="707507" y="248130"/>
                </a:cubicBezTo>
                <a:lnTo>
                  <a:pt x="709886" y="248130"/>
                </a:lnTo>
                <a:lnTo>
                  <a:pt x="715834" y="248130"/>
                </a:lnTo>
                <a:lnTo>
                  <a:pt x="715834" y="259310"/>
                </a:lnTo>
                <a:cubicBezTo>
                  <a:pt x="725053" y="270490"/>
                  <a:pt x="715834" y="270490"/>
                  <a:pt x="715834" y="270490"/>
                </a:cubicBezTo>
                <a:lnTo>
                  <a:pt x="725053" y="270490"/>
                </a:lnTo>
                <a:cubicBezTo>
                  <a:pt x="725053" y="270490"/>
                  <a:pt x="725053" y="270490"/>
                  <a:pt x="726206" y="270490"/>
                </a:cubicBezTo>
                <a:lnTo>
                  <a:pt x="728510" y="270490"/>
                </a:lnTo>
                <a:lnTo>
                  <a:pt x="734272" y="270490"/>
                </a:lnTo>
                <a:cubicBezTo>
                  <a:pt x="734272" y="270490"/>
                  <a:pt x="734272" y="270490"/>
                  <a:pt x="734272" y="269093"/>
                </a:cubicBezTo>
                <a:lnTo>
                  <a:pt x="734272" y="260708"/>
                </a:lnTo>
                <a:lnTo>
                  <a:pt x="734272" y="259310"/>
                </a:lnTo>
                <a:cubicBezTo>
                  <a:pt x="734272" y="259310"/>
                  <a:pt x="734272" y="259310"/>
                  <a:pt x="734272" y="257913"/>
                </a:cubicBezTo>
                <a:lnTo>
                  <a:pt x="734272" y="252847"/>
                </a:lnTo>
                <a:lnTo>
                  <a:pt x="734272" y="252323"/>
                </a:lnTo>
                <a:cubicBezTo>
                  <a:pt x="734272" y="250925"/>
                  <a:pt x="734272" y="248130"/>
                  <a:pt x="734272" y="248130"/>
                </a:cubicBezTo>
                <a:lnTo>
                  <a:pt x="734272" y="236589"/>
                </a:lnTo>
                <a:cubicBezTo>
                  <a:pt x="734272" y="236589"/>
                  <a:pt x="734272" y="236589"/>
                  <a:pt x="743492" y="248130"/>
                </a:cubicBezTo>
                <a:lnTo>
                  <a:pt x="743492" y="236589"/>
                </a:lnTo>
                <a:lnTo>
                  <a:pt x="743492" y="230125"/>
                </a:lnTo>
                <a:lnTo>
                  <a:pt x="743492" y="229601"/>
                </a:lnTo>
                <a:cubicBezTo>
                  <a:pt x="743492" y="228204"/>
                  <a:pt x="743492" y="225409"/>
                  <a:pt x="743492" y="225409"/>
                </a:cubicBezTo>
                <a:cubicBezTo>
                  <a:pt x="743492" y="225409"/>
                  <a:pt x="734272" y="214228"/>
                  <a:pt x="743492" y="225409"/>
                </a:cubicBezTo>
                <a:lnTo>
                  <a:pt x="734272" y="225409"/>
                </a:lnTo>
                <a:cubicBezTo>
                  <a:pt x="734272" y="225409"/>
                  <a:pt x="734272" y="225409"/>
                  <a:pt x="734272" y="226806"/>
                </a:cubicBezTo>
                <a:lnTo>
                  <a:pt x="734272" y="231872"/>
                </a:lnTo>
                <a:lnTo>
                  <a:pt x="734272" y="232396"/>
                </a:lnTo>
                <a:lnTo>
                  <a:pt x="734272" y="236589"/>
                </a:lnTo>
                <a:cubicBezTo>
                  <a:pt x="734272" y="236589"/>
                  <a:pt x="734272" y="236589"/>
                  <a:pt x="733120" y="236589"/>
                </a:cubicBezTo>
                <a:lnTo>
                  <a:pt x="731968" y="236589"/>
                </a:lnTo>
                <a:cubicBezTo>
                  <a:pt x="731968" y="236589"/>
                  <a:pt x="729663" y="236589"/>
                  <a:pt x="725053" y="236589"/>
                </a:cubicBezTo>
                <a:lnTo>
                  <a:pt x="715834" y="225409"/>
                </a:lnTo>
                <a:lnTo>
                  <a:pt x="725053" y="225409"/>
                </a:lnTo>
                <a:cubicBezTo>
                  <a:pt x="725053" y="225409"/>
                  <a:pt x="725053" y="225409"/>
                  <a:pt x="725053" y="214228"/>
                </a:cubicBezTo>
                <a:lnTo>
                  <a:pt x="725053" y="212831"/>
                </a:lnTo>
                <a:cubicBezTo>
                  <a:pt x="725053" y="211433"/>
                  <a:pt x="725053" y="208638"/>
                  <a:pt x="725053" y="203048"/>
                </a:cubicBezTo>
                <a:cubicBezTo>
                  <a:pt x="725053" y="203048"/>
                  <a:pt x="725053" y="203048"/>
                  <a:pt x="734272" y="214228"/>
                </a:cubicBezTo>
                <a:lnTo>
                  <a:pt x="734272" y="203048"/>
                </a:lnTo>
                <a:cubicBezTo>
                  <a:pt x="734272" y="203048"/>
                  <a:pt x="743492" y="203048"/>
                  <a:pt x="734272" y="191507"/>
                </a:cubicBezTo>
                <a:cubicBezTo>
                  <a:pt x="734272" y="191507"/>
                  <a:pt x="734272" y="191507"/>
                  <a:pt x="735425" y="191507"/>
                </a:cubicBezTo>
                <a:lnTo>
                  <a:pt x="742339" y="191507"/>
                </a:lnTo>
                <a:cubicBezTo>
                  <a:pt x="743492" y="191507"/>
                  <a:pt x="743492" y="191507"/>
                  <a:pt x="743492" y="191507"/>
                </a:cubicBezTo>
                <a:cubicBezTo>
                  <a:pt x="743492" y="180327"/>
                  <a:pt x="743492" y="180327"/>
                  <a:pt x="753008" y="191507"/>
                </a:cubicBezTo>
                <a:cubicBezTo>
                  <a:pt x="753008" y="180327"/>
                  <a:pt x="743492" y="180327"/>
                  <a:pt x="743492" y="180327"/>
                </a:cubicBezTo>
                <a:cubicBezTo>
                  <a:pt x="743492" y="180327"/>
                  <a:pt x="743492" y="180327"/>
                  <a:pt x="743492" y="169147"/>
                </a:cubicBezTo>
                <a:lnTo>
                  <a:pt x="749440" y="169147"/>
                </a:lnTo>
                <a:cubicBezTo>
                  <a:pt x="750629" y="169147"/>
                  <a:pt x="753008" y="169147"/>
                  <a:pt x="753008" y="169147"/>
                </a:cubicBezTo>
                <a:cubicBezTo>
                  <a:pt x="753008" y="169147"/>
                  <a:pt x="753008" y="166352"/>
                  <a:pt x="753008" y="164954"/>
                </a:cubicBezTo>
                <a:lnTo>
                  <a:pt x="753008" y="164430"/>
                </a:lnTo>
                <a:lnTo>
                  <a:pt x="753008" y="157966"/>
                </a:lnTo>
                <a:lnTo>
                  <a:pt x="758770" y="157966"/>
                </a:lnTo>
                <a:cubicBezTo>
                  <a:pt x="757618" y="157966"/>
                  <a:pt x="757618" y="157966"/>
                  <a:pt x="762228" y="157966"/>
                </a:cubicBezTo>
                <a:cubicBezTo>
                  <a:pt x="762228" y="157966"/>
                  <a:pt x="762228" y="157966"/>
                  <a:pt x="762228" y="146426"/>
                </a:cubicBezTo>
                <a:cubicBezTo>
                  <a:pt x="762228" y="146426"/>
                  <a:pt x="762228" y="146426"/>
                  <a:pt x="762228" y="145028"/>
                </a:cubicBezTo>
                <a:lnTo>
                  <a:pt x="762228" y="139962"/>
                </a:lnTo>
                <a:lnTo>
                  <a:pt x="762228" y="139438"/>
                </a:lnTo>
                <a:cubicBezTo>
                  <a:pt x="762228" y="138040"/>
                  <a:pt x="762228" y="135245"/>
                  <a:pt x="762228" y="135245"/>
                </a:cubicBezTo>
                <a:cubicBezTo>
                  <a:pt x="762228" y="135245"/>
                  <a:pt x="762228" y="135245"/>
                  <a:pt x="771447" y="146426"/>
                </a:cubicBezTo>
                <a:cubicBezTo>
                  <a:pt x="771447" y="146426"/>
                  <a:pt x="771447" y="146426"/>
                  <a:pt x="771447" y="135245"/>
                </a:cubicBezTo>
                <a:lnTo>
                  <a:pt x="762228" y="124065"/>
                </a:lnTo>
                <a:lnTo>
                  <a:pt x="771447" y="124065"/>
                </a:lnTo>
                <a:lnTo>
                  <a:pt x="771447" y="112885"/>
                </a:lnTo>
                <a:lnTo>
                  <a:pt x="771447" y="106213"/>
                </a:lnTo>
                <a:cubicBezTo>
                  <a:pt x="771447" y="106754"/>
                  <a:pt x="771447" y="106393"/>
                  <a:pt x="771447" y="105672"/>
                </a:cubicBezTo>
                <a:lnTo>
                  <a:pt x="771447" y="104229"/>
                </a:lnTo>
                <a:lnTo>
                  <a:pt x="771447" y="101344"/>
                </a:lnTo>
                <a:lnTo>
                  <a:pt x="780666" y="101344"/>
                </a:lnTo>
                <a:lnTo>
                  <a:pt x="780666" y="97151"/>
                </a:lnTo>
                <a:cubicBezTo>
                  <a:pt x="780666" y="96453"/>
                  <a:pt x="780666" y="96103"/>
                  <a:pt x="780666" y="96627"/>
                </a:cubicBezTo>
                <a:lnTo>
                  <a:pt x="780666" y="90164"/>
                </a:lnTo>
                <a:cubicBezTo>
                  <a:pt x="780666" y="90164"/>
                  <a:pt x="780666" y="90164"/>
                  <a:pt x="780666" y="78983"/>
                </a:cubicBezTo>
                <a:lnTo>
                  <a:pt x="780666" y="67442"/>
                </a:lnTo>
                <a:cubicBezTo>
                  <a:pt x="780666" y="67442"/>
                  <a:pt x="780666" y="67442"/>
                  <a:pt x="790183" y="67442"/>
                </a:cubicBezTo>
                <a:lnTo>
                  <a:pt x="790183" y="78983"/>
                </a:lnTo>
                <a:lnTo>
                  <a:pt x="795945" y="78983"/>
                </a:lnTo>
                <a:cubicBezTo>
                  <a:pt x="794793" y="78983"/>
                  <a:pt x="794793" y="78983"/>
                  <a:pt x="799402" y="78983"/>
                </a:cubicBezTo>
                <a:cubicBezTo>
                  <a:pt x="799402" y="78983"/>
                  <a:pt x="799402" y="72492"/>
                  <a:pt x="799402" y="74115"/>
                </a:cubicBezTo>
                <a:lnTo>
                  <a:pt x="799402" y="73934"/>
                </a:lnTo>
                <a:cubicBezTo>
                  <a:pt x="799402" y="72492"/>
                  <a:pt x="799402" y="73934"/>
                  <a:pt x="799402" y="72492"/>
                </a:cubicBezTo>
                <a:lnTo>
                  <a:pt x="799402" y="72311"/>
                </a:lnTo>
                <a:cubicBezTo>
                  <a:pt x="799402" y="73934"/>
                  <a:pt x="799402" y="67442"/>
                  <a:pt x="799402" y="67442"/>
                </a:cubicBezTo>
                <a:cubicBezTo>
                  <a:pt x="799402" y="67442"/>
                  <a:pt x="799402" y="67442"/>
                  <a:pt x="808622" y="67442"/>
                </a:cubicBezTo>
                <a:cubicBezTo>
                  <a:pt x="808622" y="56262"/>
                  <a:pt x="808622" y="67442"/>
                  <a:pt x="808622" y="56262"/>
                </a:cubicBezTo>
                <a:lnTo>
                  <a:pt x="808622" y="45082"/>
                </a:lnTo>
                <a:cubicBezTo>
                  <a:pt x="813232" y="45082"/>
                  <a:pt x="815536" y="45082"/>
                  <a:pt x="816689" y="45082"/>
                </a:cubicBezTo>
                <a:lnTo>
                  <a:pt x="817841" y="45082"/>
                </a:lnTo>
                <a:cubicBezTo>
                  <a:pt x="817841" y="33902"/>
                  <a:pt x="817841" y="33902"/>
                  <a:pt x="808622" y="33902"/>
                </a:cubicBezTo>
                <a:cubicBezTo>
                  <a:pt x="808622" y="33902"/>
                  <a:pt x="808622" y="33902"/>
                  <a:pt x="817841" y="33902"/>
                </a:cubicBezTo>
                <a:lnTo>
                  <a:pt x="817841" y="22721"/>
                </a:lnTo>
                <a:cubicBezTo>
                  <a:pt x="817841" y="33902"/>
                  <a:pt x="827358" y="33902"/>
                  <a:pt x="827358" y="33902"/>
                </a:cubicBezTo>
                <a:cubicBezTo>
                  <a:pt x="827358" y="33902"/>
                  <a:pt x="827358" y="33902"/>
                  <a:pt x="827358" y="45082"/>
                </a:cubicBezTo>
                <a:lnTo>
                  <a:pt x="836577" y="45082"/>
                </a:lnTo>
                <a:cubicBezTo>
                  <a:pt x="836577" y="45082"/>
                  <a:pt x="836577" y="45082"/>
                  <a:pt x="836577" y="33902"/>
                </a:cubicBezTo>
                <a:cubicBezTo>
                  <a:pt x="836577" y="33902"/>
                  <a:pt x="836577" y="33902"/>
                  <a:pt x="837729" y="33902"/>
                </a:cubicBezTo>
                <a:lnTo>
                  <a:pt x="842339" y="33902"/>
                </a:lnTo>
                <a:lnTo>
                  <a:pt x="845796" y="33902"/>
                </a:lnTo>
                <a:lnTo>
                  <a:pt x="845796" y="22721"/>
                </a:lnTo>
                <a:cubicBezTo>
                  <a:pt x="845796" y="22721"/>
                  <a:pt x="845796" y="33902"/>
                  <a:pt x="855016" y="33902"/>
                </a:cubicBezTo>
                <a:lnTo>
                  <a:pt x="855016" y="22721"/>
                </a:lnTo>
                <a:lnTo>
                  <a:pt x="855016" y="21279"/>
                </a:lnTo>
                <a:lnTo>
                  <a:pt x="855016" y="17672"/>
                </a:lnTo>
                <a:lnTo>
                  <a:pt x="855016" y="16951"/>
                </a:lnTo>
                <a:cubicBezTo>
                  <a:pt x="855016" y="16951"/>
                  <a:pt x="855016" y="16951"/>
                  <a:pt x="855016" y="11180"/>
                </a:cubicBezTo>
                <a:cubicBezTo>
                  <a:pt x="855016" y="11180"/>
                  <a:pt x="855016" y="11180"/>
                  <a:pt x="856205" y="11180"/>
                </a:cubicBezTo>
                <a:lnTo>
                  <a:pt x="858584" y="11180"/>
                </a:lnTo>
                <a:lnTo>
                  <a:pt x="864532" y="11180"/>
                </a:lnTo>
                <a:cubicBezTo>
                  <a:pt x="864532" y="11180"/>
                  <a:pt x="864532" y="11180"/>
                  <a:pt x="864532" y="22721"/>
                </a:cubicBezTo>
                <a:lnTo>
                  <a:pt x="873752" y="22721"/>
                </a:lnTo>
                <a:lnTo>
                  <a:pt x="864532" y="11180"/>
                </a:lnTo>
                <a:cubicBezTo>
                  <a:pt x="864532" y="11180"/>
                  <a:pt x="864532" y="11180"/>
                  <a:pt x="873752" y="11180"/>
                </a:cubicBezTo>
                <a:close/>
              </a:path>
            </a:pathLst>
          </a:custGeom>
          <a:solidFill>
            <a:schemeClr val="bg1">
              <a:lumMod val="85000"/>
            </a:schemeClr>
          </a:solidFill>
        </p:spPr>
        <p:txBody>
          <a:bodyPr wrap="square">
            <a:noAutofit/>
          </a:bodyPr>
          <a:lstStyle/>
          <a:p>
            <a:endParaRPr lang="en-UA"/>
          </a:p>
        </p:txBody>
      </p:sp>
      <p:sp>
        <p:nvSpPr>
          <p:cNvPr id="24" name="Picture Placeholder 23">
            <a:extLst>
              <a:ext uri="{FF2B5EF4-FFF2-40B4-BE49-F238E27FC236}">
                <a16:creationId xmlns:a16="http://schemas.microsoft.com/office/drawing/2014/main" id="{AA73C687-FA07-0C4C-9E1D-5DFC1EA961D2}"/>
              </a:ext>
            </a:extLst>
          </p:cNvPr>
          <p:cNvSpPr>
            <a:spLocks noGrp="1"/>
          </p:cNvSpPr>
          <p:nvPr>
            <p:ph type="pic" sz="quarter" idx="12"/>
          </p:nvPr>
        </p:nvSpPr>
        <p:spPr>
          <a:xfrm>
            <a:off x="5640689" y="4799750"/>
            <a:ext cx="1705337" cy="1487532"/>
          </a:xfrm>
          <a:custGeom>
            <a:avLst/>
            <a:gdLst>
              <a:gd name="connsiteX0" fmla="*/ 877171 w 1705559"/>
              <a:gd name="connsiteY0" fmla="*/ 1481615 h 1487532"/>
              <a:gd name="connsiteX1" fmla="*/ 876964 w 1705559"/>
              <a:gd name="connsiteY1" fmla="*/ 1481670 h 1487532"/>
              <a:gd name="connsiteX2" fmla="*/ 872635 w 1705559"/>
              <a:gd name="connsiteY2" fmla="*/ 1482830 h 1487532"/>
              <a:gd name="connsiteX3" fmla="*/ 784801 w 1705559"/>
              <a:gd name="connsiteY3" fmla="*/ 1481246 h 1487532"/>
              <a:gd name="connsiteX4" fmla="*/ 780472 w 1705559"/>
              <a:gd name="connsiteY4" fmla="*/ 1482406 h 1487532"/>
              <a:gd name="connsiteX5" fmla="*/ 780317 w 1705559"/>
              <a:gd name="connsiteY5" fmla="*/ 1482448 h 1487532"/>
              <a:gd name="connsiteX6" fmla="*/ 779931 w 1705559"/>
              <a:gd name="connsiteY6" fmla="*/ 1482551 h 1487532"/>
              <a:gd name="connsiteX7" fmla="*/ 784801 w 1705559"/>
              <a:gd name="connsiteY7" fmla="*/ 1481246 h 1487532"/>
              <a:gd name="connsiteX8" fmla="*/ 834540 w 1705559"/>
              <a:gd name="connsiteY8" fmla="*/ 1480677 h 1487532"/>
              <a:gd name="connsiteX9" fmla="*/ 829670 w 1705559"/>
              <a:gd name="connsiteY9" fmla="*/ 1481982 h 1487532"/>
              <a:gd name="connsiteX10" fmla="*/ 830023 w 1705559"/>
              <a:gd name="connsiteY10" fmla="*/ 1481888 h 1487532"/>
              <a:gd name="connsiteX11" fmla="*/ 884179 w 1705559"/>
              <a:gd name="connsiteY11" fmla="*/ 1479737 h 1487532"/>
              <a:gd name="connsiteX12" fmla="*/ 879309 w 1705559"/>
              <a:gd name="connsiteY12" fmla="*/ 1481042 h 1487532"/>
              <a:gd name="connsiteX13" fmla="*/ 879644 w 1705559"/>
              <a:gd name="connsiteY13" fmla="*/ 1480952 h 1487532"/>
              <a:gd name="connsiteX14" fmla="*/ 889050 w 1705559"/>
              <a:gd name="connsiteY14" fmla="*/ 1478432 h 1487532"/>
              <a:gd name="connsiteX15" fmla="*/ 889032 w 1705559"/>
              <a:gd name="connsiteY15" fmla="*/ 1478436 h 1487532"/>
              <a:gd name="connsiteX16" fmla="*/ 888508 w 1705559"/>
              <a:gd name="connsiteY16" fmla="*/ 1478577 h 1487532"/>
              <a:gd name="connsiteX17" fmla="*/ 884179 w 1705559"/>
              <a:gd name="connsiteY17" fmla="*/ 1479737 h 1487532"/>
              <a:gd name="connsiteX18" fmla="*/ 889050 w 1705559"/>
              <a:gd name="connsiteY18" fmla="*/ 1478432 h 1487532"/>
              <a:gd name="connsiteX19" fmla="*/ 859891 w 1705559"/>
              <a:gd name="connsiteY19" fmla="*/ 1476975 h 1487532"/>
              <a:gd name="connsiteX20" fmla="*/ 872635 w 1705559"/>
              <a:gd name="connsiteY20" fmla="*/ 1482830 h 1487532"/>
              <a:gd name="connsiteX21" fmla="*/ 860719 w 1705559"/>
              <a:gd name="connsiteY21" fmla="*/ 1486023 h 1487532"/>
              <a:gd name="connsiteX22" fmla="*/ 859891 w 1705559"/>
              <a:gd name="connsiteY22" fmla="*/ 1476975 h 1487532"/>
              <a:gd name="connsiteX23" fmla="*/ 803445 w 1705559"/>
              <a:gd name="connsiteY23" fmla="*/ 1476250 h 1487532"/>
              <a:gd name="connsiteX24" fmla="*/ 803354 w 1705559"/>
              <a:gd name="connsiteY24" fmla="*/ 1476275 h 1487532"/>
              <a:gd name="connsiteX25" fmla="*/ 796345 w 1705559"/>
              <a:gd name="connsiteY25" fmla="*/ 1478153 h 1487532"/>
              <a:gd name="connsiteX26" fmla="*/ 797788 w 1705559"/>
              <a:gd name="connsiteY26" fmla="*/ 1477766 h 1487532"/>
              <a:gd name="connsiteX27" fmla="*/ 758250 w 1705559"/>
              <a:gd name="connsiteY27" fmla="*/ 1476000 h 1487532"/>
              <a:gd name="connsiteX28" fmla="*/ 773257 w 1705559"/>
              <a:gd name="connsiteY28" fmla="*/ 1484339 h 1487532"/>
              <a:gd name="connsiteX29" fmla="*/ 761340 w 1705559"/>
              <a:gd name="connsiteY29" fmla="*/ 1487532 h 1487532"/>
              <a:gd name="connsiteX30" fmla="*/ 746706 w 1705559"/>
              <a:gd name="connsiteY30" fmla="*/ 1479093 h 1487532"/>
              <a:gd name="connsiteX31" fmla="*/ 886716 w 1705559"/>
              <a:gd name="connsiteY31" fmla="*/ 1475349 h 1487532"/>
              <a:gd name="connsiteX32" fmla="*/ 887982 w 1705559"/>
              <a:gd name="connsiteY32" fmla="*/ 1475531 h 1487532"/>
              <a:gd name="connsiteX33" fmla="*/ 888615 w 1705559"/>
              <a:gd name="connsiteY33" fmla="*/ 1476810 h 1487532"/>
              <a:gd name="connsiteX34" fmla="*/ 884179 w 1705559"/>
              <a:gd name="connsiteY34" fmla="*/ 1479737 h 1487532"/>
              <a:gd name="connsiteX35" fmla="*/ 807889 w 1705559"/>
              <a:gd name="connsiteY35" fmla="*/ 1475059 h 1487532"/>
              <a:gd name="connsiteX36" fmla="*/ 803445 w 1705559"/>
              <a:gd name="connsiteY36" fmla="*/ 1476250 h 1487532"/>
              <a:gd name="connsiteX37" fmla="*/ 803560 w 1705559"/>
              <a:gd name="connsiteY37" fmla="*/ 1476219 h 1487532"/>
              <a:gd name="connsiteX38" fmla="*/ 807889 w 1705559"/>
              <a:gd name="connsiteY38" fmla="*/ 1475059 h 1487532"/>
              <a:gd name="connsiteX39" fmla="*/ 807889 w 1705559"/>
              <a:gd name="connsiteY39" fmla="*/ 1475059 h 1487532"/>
              <a:gd name="connsiteX40" fmla="*/ 803019 w 1705559"/>
              <a:gd name="connsiteY40" fmla="*/ 1476364 h 1487532"/>
              <a:gd name="connsiteX41" fmla="*/ 803354 w 1705559"/>
              <a:gd name="connsiteY41" fmla="*/ 1476275 h 1487532"/>
              <a:gd name="connsiteX42" fmla="*/ 715907 w 1705559"/>
              <a:gd name="connsiteY42" fmla="*/ 1474986 h 1487532"/>
              <a:gd name="connsiteX43" fmla="*/ 710100 w 1705559"/>
              <a:gd name="connsiteY43" fmla="*/ 1476542 h 1487532"/>
              <a:gd name="connsiteX44" fmla="*/ 708611 w 1705559"/>
              <a:gd name="connsiteY44" fmla="*/ 1476941 h 1487532"/>
              <a:gd name="connsiteX45" fmla="*/ 715786 w 1705559"/>
              <a:gd name="connsiteY45" fmla="*/ 1475018 h 1487532"/>
              <a:gd name="connsiteX46" fmla="*/ 857629 w 1705559"/>
              <a:gd name="connsiteY46" fmla="*/ 1474491 h 1487532"/>
              <a:gd name="connsiteX47" fmla="*/ 853111 w 1705559"/>
              <a:gd name="connsiteY47" fmla="*/ 1475701 h 1487532"/>
              <a:gd name="connsiteX48" fmla="*/ 846084 w 1705559"/>
              <a:gd name="connsiteY48" fmla="*/ 1477584 h 1487532"/>
              <a:gd name="connsiteX49" fmla="*/ 847527 w 1705559"/>
              <a:gd name="connsiteY49" fmla="*/ 1477198 h 1487532"/>
              <a:gd name="connsiteX50" fmla="*/ 853157 w 1705559"/>
              <a:gd name="connsiteY50" fmla="*/ 1475689 h 1487532"/>
              <a:gd name="connsiteX51" fmla="*/ 765365 w 1705559"/>
              <a:gd name="connsiteY51" fmla="*/ 1474094 h 1487532"/>
              <a:gd name="connsiteX52" fmla="*/ 765330 w 1705559"/>
              <a:gd name="connsiteY52" fmla="*/ 1474103 h 1487532"/>
              <a:gd name="connsiteX53" fmla="*/ 758250 w 1705559"/>
              <a:gd name="connsiteY53" fmla="*/ 1476000 h 1487532"/>
              <a:gd name="connsiteX54" fmla="*/ 720527 w 1705559"/>
              <a:gd name="connsiteY54" fmla="*/ 1473748 h 1487532"/>
              <a:gd name="connsiteX55" fmla="*/ 715786 w 1705559"/>
              <a:gd name="connsiteY55" fmla="*/ 1475018 h 1487532"/>
              <a:gd name="connsiteX56" fmla="*/ 715500 w 1705559"/>
              <a:gd name="connsiteY56" fmla="*/ 1475095 h 1487532"/>
              <a:gd name="connsiteX57" fmla="*/ 720527 w 1705559"/>
              <a:gd name="connsiteY57" fmla="*/ 1473748 h 1487532"/>
              <a:gd name="connsiteX58" fmla="*/ 720527 w 1705559"/>
              <a:gd name="connsiteY58" fmla="*/ 1473748 h 1487532"/>
              <a:gd name="connsiteX59" fmla="*/ 716059 w 1705559"/>
              <a:gd name="connsiteY59" fmla="*/ 1474945 h 1487532"/>
              <a:gd name="connsiteX60" fmla="*/ 715907 w 1705559"/>
              <a:gd name="connsiteY60" fmla="*/ 1474986 h 1487532"/>
              <a:gd name="connsiteX61" fmla="*/ 770167 w 1705559"/>
              <a:gd name="connsiteY61" fmla="*/ 1472807 h 1487532"/>
              <a:gd name="connsiteX62" fmla="*/ 768677 w 1705559"/>
              <a:gd name="connsiteY62" fmla="*/ 1473206 h 1487532"/>
              <a:gd name="connsiteX63" fmla="*/ 765365 w 1705559"/>
              <a:gd name="connsiteY63" fmla="*/ 1474094 h 1487532"/>
              <a:gd name="connsiteX64" fmla="*/ 765698 w 1705559"/>
              <a:gd name="connsiteY64" fmla="*/ 1474005 h 1487532"/>
              <a:gd name="connsiteX65" fmla="*/ 770167 w 1705559"/>
              <a:gd name="connsiteY65" fmla="*/ 1472807 h 1487532"/>
              <a:gd name="connsiteX66" fmla="*/ 770167 w 1705559"/>
              <a:gd name="connsiteY66" fmla="*/ 1472807 h 1487532"/>
              <a:gd name="connsiteX67" fmla="*/ 765140 w 1705559"/>
              <a:gd name="connsiteY67" fmla="*/ 1474154 h 1487532"/>
              <a:gd name="connsiteX68" fmla="*/ 765330 w 1705559"/>
              <a:gd name="connsiteY68" fmla="*/ 1474103 h 1487532"/>
              <a:gd name="connsiteX69" fmla="*/ 682333 w 1705559"/>
              <a:gd name="connsiteY69" fmla="*/ 1471223 h 1487532"/>
              <a:gd name="connsiteX70" fmla="*/ 682333 w 1705559"/>
              <a:gd name="connsiteY70" fmla="*/ 1471223 h 1487532"/>
              <a:gd name="connsiteX71" fmla="*/ 743616 w 1705559"/>
              <a:gd name="connsiteY71" fmla="*/ 1467561 h 1487532"/>
              <a:gd name="connsiteX72" fmla="*/ 732072 w 1705559"/>
              <a:gd name="connsiteY72" fmla="*/ 1470654 h 1487532"/>
              <a:gd name="connsiteX73" fmla="*/ 743616 w 1705559"/>
              <a:gd name="connsiteY73" fmla="*/ 1467561 h 1487532"/>
              <a:gd name="connsiteX74" fmla="*/ 743616 w 1705559"/>
              <a:gd name="connsiteY74" fmla="*/ 1467561 h 1487532"/>
              <a:gd name="connsiteX75" fmla="*/ 746706 w 1705559"/>
              <a:gd name="connsiteY75" fmla="*/ 1479093 h 1487532"/>
              <a:gd name="connsiteX76" fmla="*/ 743616 w 1705559"/>
              <a:gd name="connsiteY76" fmla="*/ 1467561 h 1487532"/>
              <a:gd name="connsiteX77" fmla="*/ 755160 w 1705559"/>
              <a:gd name="connsiteY77" fmla="*/ 1464468 h 1487532"/>
              <a:gd name="connsiteX78" fmla="*/ 758250 w 1705559"/>
              <a:gd name="connsiteY78" fmla="*/ 1476000 h 1487532"/>
              <a:gd name="connsiteX79" fmla="*/ 743616 w 1705559"/>
              <a:gd name="connsiteY79" fmla="*/ 1467561 h 1487532"/>
              <a:gd name="connsiteX80" fmla="*/ 830047 w 1705559"/>
              <a:gd name="connsiteY80" fmla="*/ 1463908 h 1487532"/>
              <a:gd name="connsiteX81" fmla="*/ 831350 w 1705559"/>
              <a:gd name="connsiteY81" fmla="*/ 1468773 h 1487532"/>
              <a:gd name="connsiteX82" fmla="*/ 830047 w 1705559"/>
              <a:gd name="connsiteY82" fmla="*/ 1463908 h 1487532"/>
              <a:gd name="connsiteX83" fmla="*/ 804799 w 1705559"/>
              <a:gd name="connsiteY83" fmla="*/ 1463527 h 1487532"/>
              <a:gd name="connsiteX84" fmla="*/ 802149 w 1705559"/>
              <a:gd name="connsiteY84" fmla="*/ 1464237 h 1487532"/>
              <a:gd name="connsiteX85" fmla="*/ 800123 w 1705559"/>
              <a:gd name="connsiteY85" fmla="*/ 1464780 h 1487532"/>
              <a:gd name="connsiteX86" fmla="*/ 800264 w 1705559"/>
              <a:gd name="connsiteY86" fmla="*/ 1464743 h 1487532"/>
              <a:gd name="connsiteX87" fmla="*/ 800355 w 1705559"/>
              <a:gd name="connsiteY87" fmla="*/ 1464718 h 1487532"/>
              <a:gd name="connsiteX88" fmla="*/ 584409 w 1705559"/>
              <a:gd name="connsiteY88" fmla="*/ 1460381 h 1487532"/>
              <a:gd name="connsiteX89" fmla="*/ 584293 w 1705559"/>
              <a:gd name="connsiteY89" fmla="*/ 1460412 h 1487532"/>
              <a:gd name="connsiteX90" fmla="*/ 579964 w 1705559"/>
              <a:gd name="connsiteY90" fmla="*/ 1461572 h 1487532"/>
              <a:gd name="connsiteX91" fmla="*/ 816716 w 1705559"/>
              <a:gd name="connsiteY91" fmla="*/ 1460334 h 1487532"/>
              <a:gd name="connsiteX92" fmla="*/ 812247 w 1705559"/>
              <a:gd name="connsiteY92" fmla="*/ 1461532 h 1487532"/>
              <a:gd name="connsiteX93" fmla="*/ 811782 w 1705559"/>
              <a:gd name="connsiteY93" fmla="*/ 1461656 h 1487532"/>
              <a:gd name="connsiteX94" fmla="*/ 811689 w 1705559"/>
              <a:gd name="connsiteY94" fmla="*/ 1461681 h 1487532"/>
              <a:gd name="connsiteX95" fmla="*/ 816716 w 1705559"/>
              <a:gd name="connsiteY95" fmla="*/ 1460334 h 1487532"/>
              <a:gd name="connsiteX96" fmla="*/ 634048 w 1705559"/>
              <a:gd name="connsiteY96" fmla="*/ 1459441 h 1487532"/>
              <a:gd name="connsiteX97" fmla="*/ 633932 w 1705559"/>
              <a:gd name="connsiteY97" fmla="*/ 1459472 h 1487532"/>
              <a:gd name="connsiteX98" fmla="*/ 629603 w 1705559"/>
              <a:gd name="connsiteY98" fmla="*/ 1460632 h 1487532"/>
              <a:gd name="connsiteX99" fmla="*/ 728882 w 1705559"/>
              <a:gd name="connsiteY99" fmla="*/ 1458750 h 1487532"/>
              <a:gd name="connsiteX100" fmla="*/ 732072 w 1705559"/>
              <a:gd name="connsiteY100" fmla="*/ 1470654 h 1487532"/>
              <a:gd name="connsiteX101" fmla="*/ 720527 w 1705559"/>
              <a:gd name="connsiteY101" fmla="*/ 1473748 h 1487532"/>
              <a:gd name="connsiteX102" fmla="*/ 717338 w 1705559"/>
              <a:gd name="connsiteY102" fmla="*/ 1461844 h 1487532"/>
              <a:gd name="connsiteX103" fmla="*/ 728882 w 1705559"/>
              <a:gd name="connsiteY103" fmla="*/ 1458750 h 1487532"/>
              <a:gd name="connsiteX104" fmla="*/ 747433 w 1705559"/>
              <a:gd name="connsiteY104" fmla="*/ 1453780 h 1487532"/>
              <a:gd name="connsiteX105" fmla="*/ 747343 w 1705559"/>
              <a:gd name="connsiteY105" fmla="*/ 1453804 h 1487532"/>
              <a:gd name="connsiteX106" fmla="*/ 740426 w 1705559"/>
              <a:gd name="connsiteY106" fmla="*/ 1455657 h 1487532"/>
              <a:gd name="connsiteX107" fmla="*/ 750127 w 1705559"/>
              <a:gd name="connsiteY107" fmla="*/ 1453058 h 1487532"/>
              <a:gd name="connsiteX108" fmla="*/ 747100 w 1705559"/>
              <a:gd name="connsiteY108" fmla="*/ 1453869 h 1487532"/>
              <a:gd name="connsiteX109" fmla="*/ 747343 w 1705559"/>
              <a:gd name="connsiteY109" fmla="*/ 1453804 h 1487532"/>
              <a:gd name="connsiteX110" fmla="*/ 565230 w 1705559"/>
              <a:gd name="connsiteY110" fmla="*/ 1452761 h 1487532"/>
              <a:gd name="connsiteX111" fmla="*/ 560203 w 1705559"/>
              <a:gd name="connsiteY111" fmla="*/ 1454108 h 1487532"/>
              <a:gd name="connsiteX112" fmla="*/ 560428 w 1705559"/>
              <a:gd name="connsiteY112" fmla="*/ 1454048 h 1487532"/>
              <a:gd name="connsiteX113" fmla="*/ 563740 w 1705559"/>
              <a:gd name="connsiteY113" fmla="*/ 1453160 h 1487532"/>
              <a:gd name="connsiteX114" fmla="*/ 565230 w 1705559"/>
              <a:gd name="connsiteY114" fmla="*/ 1452761 h 1487532"/>
              <a:gd name="connsiteX115" fmla="*/ 751970 w 1705559"/>
              <a:gd name="connsiteY115" fmla="*/ 1452564 h 1487532"/>
              <a:gd name="connsiteX116" fmla="*/ 747433 w 1705559"/>
              <a:gd name="connsiteY116" fmla="*/ 1453780 h 1487532"/>
              <a:gd name="connsiteX117" fmla="*/ 747491 w 1705559"/>
              <a:gd name="connsiteY117" fmla="*/ 1453764 h 1487532"/>
              <a:gd name="connsiteX118" fmla="*/ 751970 w 1705559"/>
              <a:gd name="connsiteY118" fmla="*/ 1452564 h 1487532"/>
              <a:gd name="connsiteX119" fmla="*/ 750527 w 1705559"/>
              <a:gd name="connsiteY119" fmla="*/ 1452950 h 1487532"/>
              <a:gd name="connsiteX120" fmla="*/ 750127 w 1705559"/>
              <a:gd name="connsiteY120" fmla="*/ 1453058 h 1487532"/>
              <a:gd name="connsiteX121" fmla="*/ 751970 w 1705559"/>
              <a:gd name="connsiteY121" fmla="*/ 1452564 h 1487532"/>
              <a:gd name="connsiteX122" fmla="*/ 753246 w 1705559"/>
              <a:gd name="connsiteY122" fmla="*/ 1457325 h 1487532"/>
              <a:gd name="connsiteX123" fmla="*/ 753316 w 1705559"/>
              <a:gd name="connsiteY123" fmla="*/ 1457586 h 1487532"/>
              <a:gd name="connsiteX124" fmla="*/ 751970 w 1705559"/>
              <a:gd name="connsiteY124" fmla="*/ 1452564 h 1487532"/>
              <a:gd name="connsiteX125" fmla="*/ 756998 w 1705559"/>
              <a:gd name="connsiteY125" fmla="*/ 1451217 h 1487532"/>
              <a:gd name="connsiteX126" fmla="*/ 756801 w 1705559"/>
              <a:gd name="connsiteY126" fmla="*/ 1451269 h 1487532"/>
              <a:gd name="connsiteX127" fmla="*/ 751970 w 1705559"/>
              <a:gd name="connsiteY127" fmla="*/ 1452564 h 1487532"/>
              <a:gd name="connsiteX128" fmla="*/ 756998 w 1705559"/>
              <a:gd name="connsiteY128" fmla="*/ 1451217 h 1487532"/>
              <a:gd name="connsiteX129" fmla="*/ 527135 w 1705559"/>
              <a:gd name="connsiteY129" fmla="*/ 1450609 h 1487532"/>
              <a:gd name="connsiteX130" fmla="*/ 522806 w 1705559"/>
              <a:gd name="connsiteY130" fmla="*/ 1451769 h 1487532"/>
              <a:gd name="connsiteX131" fmla="*/ 522617 w 1705559"/>
              <a:gd name="connsiteY131" fmla="*/ 1451819 h 1487532"/>
              <a:gd name="connsiteX132" fmla="*/ 632436 w 1705559"/>
              <a:gd name="connsiteY132" fmla="*/ 1447512 h 1487532"/>
              <a:gd name="connsiteX133" fmla="*/ 632285 w 1705559"/>
              <a:gd name="connsiteY133" fmla="*/ 1447553 h 1487532"/>
              <a:gd name="connsiteX134" fmla="*/ 632215 w 1705559"/>
              <a:gd name="connsiteY134" fmla="*/ 1447571 h 1487532"/>
              <a:gd name="connsiteX135" fmla="*/ 629104 w 1705559"/>
              <a:gd name="connsiteY135" fmla="*/ 1448405 h 1487532"/>
              <a:gd name="connsiteX136" fmla="*/ 626513 w 1705559"/>
              <a:gd name="connsiteY136" fmla="*/ 1449099 h 1487532"/>
              <a:gd name="connsiteX137" fmla="*/ 638057 w 1705559"/>
              <a:gd name="connsiteY137" fmla="*/ 1446006 h 1487532"/>
              <a:gd name="connsiteX138" fmla="*/ 632436 w 1705559"/>
              <a:gd name="connsiteY138" fmla="*/ 1447512 h 1487532"/>
              <a:gd name="connsiteX139" fmla="*/ 633007 w 1705559"/>
              <a:gd name="connsiteY139" fmla="*/ 1447359 h 1487532"/>
              <a:gd name="connsiteX140" fmla="*/ 638057 w 1705559"/>
              <a:gd name="connsiteY140" fmla="*/ 1446006 h 1487532"/>
              <a:gd name="connsiteX141" fmla="*/ 482685 w 1705559"/>
              <a:gd name="connsiteY141" fmla="*/ 1444944 h 1487532"/>
              <a:gd name="connsiteX142" fmla="*/ 489039 w 1705559"/>
              <a:gd name="connsiteY142" fmla="*/ 1448456 h 1487532"/>
              <a:gd name="connsiteX143" fmla="*/ 477495 w 1705559"/>
              <a:gd name="connsiteY143" fmla="*/ 1451549 h 1487532"/>
              <a:gd name="connsiteX144" fmla="*/ 482685 w 1705559"/>
              <a:gd name="connsiteY144" fmla="*/ 1444944 h 1487532"/>
              <a:gd name="connsiteX145" fmla="*/ 550223 w 1705559"/>
              <a:gd name="connsiteY145" fmla="*/ 1444422 h 1487532"/>
              <a:gd name="connsiteX146" fmla="*/ 545353 w 1705559"/>
              <a:gd name="connsiteY146" fmla="*/ 1445727 h 1487532"/>
              <a:gd name="connsiteX147" fmla="*/ 545370 w 1705559"/>
              <a:gd name="connsiteY147" fmla="*/ 1445723 h 1487532"/>
              <a:gd name="connsiteX148" fmla="*/ 512500 w 1705559"/>
              <a:gd name="connsiteY148" fmla="*/ 1442170 h 1487532"/>
              <a:gd name="connsiteX149" fmla="*/ 527135 w 1705559"/>
              <a:gd name="connsiteY149" fmla="*/ 1450609 h 1487532"/>
              <a:gd name="connsiteX150" fmla="*/ 522264 w 1705559"/>
              <a:gd name="connsiteY150" fmla="*/ 1451914 h 1487532"/>
              <a:gd name="connsiteX151" fmla="*/ 522617 w 1705559"/>
              <a:gd name="connsiteY151" fmla="*/ 1451819 h 1487532"/>
              <a:gd name="connsiteX152" fmla="*/ 515590 w 1705559"/>
              <a:gd name="connsiteY152" fmla="*/ 1453702 h 1487532"/>
              <a:gd name="connsiteX153" fmla="*/ 623323 w 1705559"/>
              <a:gd name="connsiteY153" fmla="*/ 1437195 h 1487532"/>
              <a:gd name="connsiteX154" fmla="*/ 618822 w 1705559"/>
              <a:gd name="connsiteY154" fmla="*/ 1438401 h 1487532"/>
              <a:gd name="connsiteX155" fmla="*/ 618703 w 1705559"/>
              <a:gd name="connsiteY155" fmla="*/ 1438433 h 1487532"/>
              <a:gd name="connsiteX156" fmla="*/ 621194 w 1705559"/>
              <a:gd name="connsiteY156" fmla="*/ 1437766 h 1487532"/>
              <a:gd name="connsiteX157" fmla="*/ 485949 w 1705559"/>
              <a:gd name="connsiteY157" fmla="*/ 1436924 h 1487532"/>
              <a:gd name="connsiteX158" fmla="*/ 474405 w 1705559"/>
              <a:gd name="connsiteY158" fmla="*/ 1440017 h 1487532"/>
              <a:gd name="connsiteX159" fmla="*/ 485949 w 1705559"/>
              <a:gd name="connsiteY159" fmla="*/ 1436924 h 1487532"/>
              <a:gd name="connsiteX160" fmla="*/ 485949 w 1705559"/>
              <a:gd name="connsiteY160" fmla="*/ 1436924 h 1487532"/>
              <a:gd name="connsiteX161" fmla="*/ 489039 w 1705559"/>
              <a:gd name="connsiteY161" fmla="*/ 1448456 h 1487532"/>
              <a:gd name="connsiteX162" fmla="*/ 490820 w 1705559"/>
              <a:gd name="connsiteY162" fmla="*/ 1435619 h 1487532"/>
              <a:gd name="connsiteX163" fmla="*/ 485949 w 1705559"/>
              <a:gd name="connsiteY163" fmla="*/ 1436924 h 1487532"/>
              <a:gd name="connsiteX164" fmla="*/ 490337 w 1705559"/>
              <a:gd name="connsiteY164" fmla="*/ 1435748 h 1487532"/>
              <a:gd name="connsiteX165" fmla="*/ 909815 w 1705559"/>
              <a:gd name="connsiteY165" fmla="*/ 1435389 h 1487532"/>
              <a:gd name="connsiteX166" fmla="*/ 904787 w 1705559"/>
              <a:gd name="connsiteY166" fmla="*/ 1436736 h 1487532"/>
              <a:gd name="connsiteX167" fmla="*/ 904800 w 1705559"/>
              <a:gd name="connsiteY167" fmla="*/ 1436732 h 1487532"/>
              <a:gd name="connsiteX168" fmla="*/ 904978 w 1705559"/>
              <a:gd name="connsiteY168" fmla="*/ 1436685 h 1487532"/>
              <a:gd name="connsiteX169" fmla="*/ 497494 w 1705559"/>
              <a:gd name="connsiteY169" fmla="*/ 1433831 h 1487532"/>
              <a:gd name="connsiteX170" fmla="*/ 512500 w 1705559"/>
              <a:gd name="connsiteY170" fmla="*/ 1442170 h 1487532"/>
              <a:gd name="connsiteX171" fmla="*/ 500584 w 1705559"/>
              <a:gd name="connsiteY171" fmla="*/ 1445363 h 1487532"/>
              <a:gd name="connsiteX172" fmla="*/ 497494 w 1705559"/>
              <a:gd name="connsiteY172" fmla="*/ 1433831 h 1487532"/>
              <a:gd name="connsiteX173" fmla="*/ 497494 w 1705559"/>
              <a:gd name="connsiteY173" fmla="*/ 1433831 h 1487532"/>
              <a:gd name="connsiteX174" fmla="*/ 551970 w 1705559"/>
              <a:gd name="connsiteY174" fmla="*/ 1431594 h 1487532"/>
              <a:gd name="connsiteX175" fmla="*/ 551935 w 1705559"/>
              <a:gd name="connsiteY175" fmla="*/ 1431603 h 1487532"/>
              <a:gd name="connsiteX176" fmla="*/ 548623 w 1705559"/>
              <a:gd name="connsiteY176" fmla="*/ 1432491 h 1487532"/>
              <a:gd name="connsiteX177" fmla="*/ 547133 w 1705559"/>
              <a:gd name="connsiteY177" fmla="*/ 1432890 h 1487532"/>
              <a:gd name="connsiteX178" fmla="*/ 459771 w 1705559"/>
              <a:gd name="connsiteY178" fmla="*/ 1431578 h 1487532"/>
              <a:gd name="connsiteX179" fmla="*/ 462861 w 1705559"/>
              <a:gd name="connsiteY179" fmla="*/ 1443110 h 1487532"/>
              <a:gd name="connsiteX180" fmla="*/ 1110520 w 1705559"/>
              <a:gd name="connsiteY180" fmla="*/ 1431449 h 1487532"/>
              <a:gd name="connsiteX181" fmla="*/ 1109915 w 1705559"/>
              <a:gd name="connsiteY181" fmla="*/ 1431611 h 1487532"/>
              <a:gd name="connsiteX182" fmla="*/ 1108472 w 1705559"/>
              <a:gd name="connsiteY182" fmla="*/ 1431998 h 1487532"/>
              <a:gd name="connsiteX183" fmla="*/ 1113243 w 1705559"/>
              <a:gd name="connsiteY183" fmla="*/ 1430719 h 1487532"/>
              <a:gd name="connsiteX184" fmla="*/ 1112801 w 1705559"/>
              <a:gd name="connsiteY184" fmla="*/ 1430838 h 1487532"/>
              <a:gd name="connsiteX185" fmla="*/ 1110520 w 1705559"/>
              <a:gd name="connsiteY185" fmla="*/ 1431449 h 1487532"/>
              <a:gd name="connsiteX186" fmla="*/ 509410 w 1705559"/>
              <a:gd name="connsiteY186" fmla="*/ 1430638 h 1487532"/>
              <a:gd name="connsiteX187" fmla="*/ 497494 w 1705559"/>
              <a:gd name="connsiteY187" fmla="*/ 1433831 h 1487532"/>
              <a:gd name="connsiteX188" fmla="*/ 509410 w 1705559"/>
              <a:gd name="connsiteY188" fmla="*/ 1430638 h 1487532"/>
              <a:gd name="connsiteX189" fmla="*/ 466843 w 1705559"/>
              <a:gd name="connsiteY189" fmla="*/ 1429683 h 1487532"/>
              <a:gd name="connsiteX190" fmla="*/ 466727 w 1705559"/>
              <a:gd name="connsiteY190" fmla="*/ 1429714 h 1487532"/>
              <a:gd name="connsiteX191" fmla="*/ 459771 w 1705559"/>
              <a:gd name="connsiteY191" fmla="*/ 1431578 h 1487532"/>
              <a:gd name="connsiteX192" fmla="*/ 461214 w 1705559"/>
              <a:gd name="connsiteY192" fmla="*/ 1431192 h 1487532"/>
              <a:gd name="connsiteX193" fmla="*/ 471315 w 1705559"/>
              <a:gd name="connsiteY193" fmla="*/ 1428485 h 1487532"/>
              <a:gd name="connsiteX194" fmla="*/ 466843 w 1705559"/>
              <a:gd name="connsiteY194" fmla="*/ 1429683 h 1487532"/>
              <a:gd name="connsiteX195" fmla="*/ 466986 w 1705559"/>
              <a:gd name="connsiteY195" fmla="*/ 1429645 h 1487532"/>
              <a:gd name="connsiteX196" fmla="*/ 471315 w 1705559"/>
              <a:gd name="connsiteY196" fmla="*/ 1428485 h 1487532"/>
              <a:gd name="connsiteX197" fmla="*/ 471315 w 1705559"/>
              <a:gd name="connsiteY197" fmla="*/ 1428485 h 1487532"/>
              <a:gd name="connsiteX198" fmla="*/ 466445 w 1705559"/>
              <a:gd name="connsiteY198" fmla="*/ 1429790 h 1487532"/>
              <a:gd name="connsiteX199" fmla="*/ 466727 w 1705559"/>
              <a:gd name="connsiteY199" fmla="*/ 1429714 h 1487532"/>
              <a:gd name="connsiteX200" fmla="*/ 469872 w 1705559"/>
              <a:gd name="connsiteY200" fmla="*/ 1428871 h 1487532"/>
              <a:gd name="connsiteX201" fmla="*/ 471315 w 1705559"/>
              <a:gd name="connsiteY201" fmla="*/ 1428485 h 1487532"/>
              <a:gd name="connsiteX202" fmla="*/ 471315 w 1705559"/>
              <a:gd name="connsiteY202" fmla="*/ 1428485 h 1487532"/>
              <a:gd name="connsiteX203" fmla="*/ 474405 w 1705559"/>
              <a:gd name="connsiteY203" fmla="*/ 1440017 h 1487532"/>
              <a:gd name="connsiteX204" fmla="*/ 471315 w 1705559"/>
              <a:gd name="connsiteY204" fmla="*/ 1428485 h 1487532"/>
              <a:gd name="connsiteX205" fmla="*/ 520955 w 1705559"/>
              <a:gd name="connsiteY205" fmla="*/ 1427544 h 1487532"/>
              <a:gd name="connsiteX206" fmla="*/ 516084 w 1705559"/>
              <a:gd name="connsiteY206" fmla="*/ 1428849 h 1487532"/>
              <a:gd name="connsiteX207" fmla="*/ 516437 w 1705559"/>
              <a:gd name="connsiteY207" fmla="*/ 1428755 h 1487532"/>
              <a:gd name="connsiteX208" fmla="*/ 569151 w 1705559"/>
              <a:gd name="connsiteY208" fmla="*/ 1426990 h 1487532"/>
              <a:gd name="connsiteX209" fmla="*/ 566533 w 1705559"/>
              <a:gd name="connsiteY209" fmla="*/ 1427692 h 1487532"/>
              <a:gd name="connsiteX210" fmla="*/ 565724 w 1705559"/>
              <a:gd name="connsiteY210" fmla="*/ 1427909 h 1487532"/>
              <a:gd name="connsiteX211" fmla="*/ 566265 w 1705559"/>
              <a:gd name="connsiteY211" fmla="*/ 1427764 h 1487532"/>
              <a:gd name="connsiteX212" fmla="*/ 437592 w 1705559"/>
              <a:gd name="connsiteY212" fmla="*/ 1424762 h 1487532"/>
              <a:gd name="connsiteX213" fmla="*/ 437449 w 1705559"/>
              <a:gd name="connsiteY213" fmla="*/ 1424800 h 1487532"/>
              <a:gd name="connsiteX214" fmla="*/ 433120 w 1705559"/>
              <a:gd name="connsiteY214" fmla="*/ 1425960 h 1487532"/>
              <a:gd name="connsiteX215" fmla="*/ 437991 w 1705559"/>
              <a:gd name="connsiteY215" fmla="*/ 1424655 h 1487532"/>
              <a:gd name="connsiteX216" fmla="*/ 437821 w 1705559"/>
              <a:gd name="connsiteY216" fmla="*/ 1424701 h 1487532"/>
              <a:gd name="connsiteX217" fmla="*/ 433120 w 1705559"/>
              <a:gd name="connsiteY217" fmla="*/ 1425960 h 1487532"/>
              <a:gd name="connsiteX218" fmla="*/ 437991 w 1705559"/>
              <a:gd name="connsiteY218" fmla="*/ 1424655 h 1487532"/>
              <a:gd name="connsiteX219" fmla="*/ 532499 w 1705559"/>
              <a:gd name="connsiteY219" fmla="*/ 1424451 h 1487532"/>
              <a:gd name="connsiteX220" fmla="*/ 535589 w 1705559"/>
              <a:gd name="connsiteY220" fmla="*/ 1435983 h 1487532"/>
              <a:gd name="connsiteX221" fmla="*/ 547133 w 1705559"/>
              <a:gd name="connsiteY221" fmla="*/ 1432890 h 1487532"/>
              <a:gd name="connsiteX222" fmla="*/ 548485 w 1705559"/>
              <a:gd name="connsiteY222" fmla="*/ 1437935 h 1487532"/>
              <a:gd name="connsiteX223" fmla="*/ 548589 w 1705559"/>
              <a:gd name="connsiteY223" fmla="*/ 1438324 h 1487532"/>
              <a:gd name="connsiteX224" fmla="*/ 548678 w 1705559"/>
              <a:gd name="connsiteY224" fmla="*/ 1438656 h 1487532"/>
              <a:gd name="connsiteX225" fmla="*/ 548794 w 1705559"/>
              <a:gd name="connsiteY225" fmla="*/ 1439088 h 1487532"/>
              <a:gd name="connsiteX226" fmla="*/ 548871 w 1705559"/>
              <a:gd name="connsiteY226" fmla="*/ 1439377 h 1487532"/>
              <a:gd name="connsiteX227" fmla="*/ 550223 w 1705559"/>
              <a:gd name="connsiteY227" fmla="*/ 1444422 h 1487532"/>
              <a:gd name="connsiteX228" fmla="*/ 545894 w 1705559"/>
              <a:gd name="connsiteY228" fmla="*/ 1445582 h 1487532"/>
              <a:gd name="connsiteX229" fmla="*/ 545370 w 1705559"/>
              <a:gd name="connsiteY229" fmla="*/ 1445723 h 1487532"/>
              <a:gd name="connsiteX230" fmla="*/ 538679 w 1705559"/>
              <a:gd name="connsiteY230" fmla="*/ 1447515 h 1487532"/>
              <a:gd name="connsiteX231" fmla="*/ 541769 w 1705559"/>
              <a:gd name="connsiteY231" fmla="*/ 1459048 h 1487532"/>
              <a:gd name="connsiteX232" fmla="*/ 527135 w 1705559"/>
              <a:gd name="connsiteY232" fmla="*/ 1450609 h 1487532"/>
              <a:gd name="connsiteX233" fmla="*/ 524045 w 1705559"/>
              <a:gd name="connsiteY233" fmla="*/ 1439076 h 1487532"/>
              <a:gd name="connsiteX234" fmla="*/ 512500 w 1705559"/>
              <a:gd name="connsiteY234" fmla="*/ 1442170 h 1487532"/>
              <a:gd name="connsiteX235" fmla="*/ 520955 w 1705559"/>
              <a:gd name="connsiteY235" fmla="*/ 1427544 h 1487532"/>
              <a:gd name="connsiteX236" fmla="*/ 532499 w 1705559"/>
              <a:gd name="connsiteY236" fmla="*/ 1424451 h 1487532"/>
              <a:gd name="connsiteX237" fmla="*/ 438822 w 1705559"/>
              <a:gd name="connsiteY237" fmla="*/ 1424433 h 1487532"/>
              <a:gd name="connsiteX238" fmla="*/ 437592 w 1705559"/>
              <a:gd name="connsiteY238" fmla="*/ 1424762 h 1487532"/>
              <a:gd name="connsiteX239" fmla="*/ 437821 w 1705559"/>
              <a:gd name="connsiteY239" fmla="*/ 1424701 h 1487532"/>
              <a:gd name="connsiteX240" fmla="*/ 438171 w 1705559"/>
              <a:gd name="connsiteY240" fmla="*/ 1424607 h 1487532"/>
              <a:gd name="connsiteX241" fmla="*/ 440077 w 1705559"/>
              <a:gd name="connsiteY241" fmla="*/ 1424096 h 1487532"/>
              <a:gd name="connsiteX242" fmla="*/ 439964 w 1705559"/>
              <a:gd name="connsiteY242" fmla="*/ 1424126 h 1487532"/>
              <a:gd name="connsiteX243" fmla="*/ 439614 w 1705559"/>
              <a:gd name="connsiteY243" fmla="*/ 1424220 h 1487532"/>
              <a:gd name="connsiteX244" fmla="*/ 438893 w 1705559"/>
              <a:gd name="connsiteY244" fmla="*/ 1424414 h 1487532"/>
              <a:gd name="connsiteX245" fmla="*/ 438822 w 1705559"/>
              <a:gd name="connsiteY245" fmla="*/ 1424433 h 1487532"/>
              <a:gd name="connsiteX246" fmla="*/ 444665 w 1705559"/>
              <a:gd name="connsiteY246" fmla="*/ 1422867 h 1487532"/>
              <a:gd name="connsiteX247" fmla="*/ 442277 w 1705559"/>
              <a:gd name="connsiteY247" fmla="*/ 1423507 h 1487532"/>
              <a:gd name="connsiteX248" fmla="*/ 440077 w 1705559"/>
              <a:gd name="connsiteY248" fmla="*/ 1424096 h 1487532"/>
              <a:gd name="connsiteX249" fmla="*/ 440336 w 1705559"/>
              <a:gd name="connsiteY249" fmla="*/ 1424027 h 1487532"/>
              <a:gd name="connsiteX250" fmla="*/ 444665 w 1705559"/>
              <a:gd name="connsiteY250" fmla="*/ 1422867 h 1487532"/>
              <a:gd name="connsiteX251" fmla="*/ 444665 w 1705559"/>
              <a:gd name="connsiteY251" fmla="*/ 1422867 h 1487532"/>
              <a:gd name="connsiteX252" fmla="*/ 439794 w 1705559"/>
              <a:gd name="connsiteY252" fmla="*/ 1424172 h 1487532"/>
              <a:gd name="connsiteX253" fmla="*/ 439964 w 1705559"/>
              <a:gd name="connsiteY253" fmla="*/ 1424126 h 1487532"/>
              <a:gd name="connsiteX254" fmla="*/ 442277 w 1705559"/>
              <a:gd name="connsiteY254" fmla="*/ 1423507 h 1487532"/>
              <a:gd name="connsiteX255" fmla="*/ 443222 w 1705559"/>
              <a:gd name="connsiteY255" fmla="*/ 1423253 h 1487532"/>
              <a:gd name="connsiteX256" fmla="*/ 444665 w 1705559"/>
              <a:gd name="connsiteY256" fmla="*/ 1422867 h 1487532"/>
              <a:gd name="connsiteX257" fmla="*/ 494404 w 1705559"/>
              <a:gd name="connsiteY257" fmla="*/ 1422298 h 1487532"/>
              <a:gd name="connsiteX258" fmla="*/ 497494 w 1705559"/>
              <a:gd name="connsiteY258" fmla="*/ 1433831 h 1487532"/>
              <a:gd name="connsiteX259" fmla="*/ 496051 w 1705559"/>
              <a:gd name="connsiteY259" fmla="*/ 1434217 h 1487532"/>
              <a:gd name="connsiteX260" fmla="*/ 490337 w 1705559"/>
              <a:gd name="connsiteY260" fmla="*/ 1435748 h 1487532"/>
              <a:gd name="connsiteX261" fmla="*/ 490278 w 1705559"/>
              <a:gd name="connsiteY261" fmla="*/ 1435764 h 1487532"/>
              <a:gd name="connsiteX262" fmla="*/ 485949 w 1705559"/>
              <a:gd name="connsiteY262" fmla="*/ 1436924 h 1487532"/>
              <a:gd name="connsiteX263" fmla="*/ 482859 w 1705559"/>
              <a:gd name="connsiteY263" fmla="*/ 1425392 h 1487532"/>
              <a:gd name="connsiteX264" fmla="*/ 544043 w 1705559"/>
              <a:gd name="connsiteY264" fmla="*/ 1421358 h 1487532"/>
              <a:gd name="connsiteX265" fmla="*/ 547133 w 1705559"/>
              <a:gd name="connsiteY265" fmla="*/ 1432890 h 1487532"/>
              <a:gd name="connsiteX266" fmla="*/ 544043 w 1705559"/>
              <a:gd name="connsiteY266" fmla="*/ 1421358 h 1487532"/>
              <a:gd name="connsiteX267" fmla="*/ 406942 w 1705559"/>
              <a:gd name="connsiteY267" fmla="*/ 1420615 h 1487532"/>
              <a:gd name="connsiteX268" fmla="*/ 400239 w 1705559"/>
              <a:gd name="connsiteY268" fmla="*/ 1422411 h 1487532"/>
              <a:gd name="connsiteX269" fmla="*/ 405452 w 1705559"/>
              <a:gd name="connsiteY269" fmla="*/ 1421014 h 1487532"/>
              <a:gd name="connsiteX270" fmla="*/ 406942 w 1705559"/>
              <a:gd name="connsiteY270" fmla="*/ 1420615 h 1487532"/>
              <a:gd name="connsiteX271" fmla="*/ 456581 w 1705559"/>
              <a:gd name="connsiteY271" fmla="*/ 1419674 h 1487532"/>
              <a:gd name="connsiteX272" fmla="*/ 444665 w 1705559"/>
              <a:gd name="connsiteY272" fmla="*/ 1422867 h 1487532"/>
              <a:gd name="connsiteX273" fmla="*/ 456581 w 1705559"/>
              <a:gd name="connsiteY273" fmla="*/ 1419674 h 1487532"/>
              <a:gd name="connsiteX274" fmla="*/ 456581 w 1705559"/>
              <a:gd name="connsiteY274" fmla="*/ 1419674 h 1487532"/>
              <a:gd name="connsiteX275" fmla="*/ 459771 w 1705559"/>
              <a:gd name="connsiteY275" fmla="*/ 1431578 h 1487532"/>
              <a:gd name="connsiteX276" fmla="*/ 456581 w 1705559"/>
              <a:gd name="connsiteY276" fmla="*/ 1419674 h 1487532"/>
              <a:gd name="connsiteX277" fmla="*/ 555960 w 1705559"/>
              <a:gd name="connsiteY277" fmla="*/ 1418165 h 1487532"/>
              <a:gd name="connsiteX278" fmla="*/ 559050 w 1705559"/>
              <a:gd name="connsiteY278" fmla="*/ 1429697 h 1487532"/>
              <a:gd name="connsiteX279" fmla="*/ 551970 w 1705559"/>
              <a:gd name="connsiteY279" fmla="*/ 1431594 h 1487532"/>
              <a:gd name="connsiteX280" fmla="*/ 552161 w 1705559"/>
              <a:gd name="connsiteY280" fmla="*/ 1431543 h 1487532"/>
              <a:gd name="connsiteX281" fmla="*/ 547133 w 1705559"/>
              <a:gd name="connsiteY281" fmla="*/ 1432890 h 1487532"/>
              <a:gd name="connsiteX282" fmla="*/ 544043 w 1705559"/>
              <a:gd name="connsiteY282" fmla="*/ 1421358 h 1487532"/>
              <a:gd name="connsiteX283" fmla="*/ 555960 w 1705559"/>
              <a:gd name="connsiteY283" fmla="*/ 1418165 h 1487532"/>
              <a:gd name="connsiteX284" fmla="*/ 443361 w 1705559"/>
              <a:gd name="connsiteY284" fmla="*/ 1418002 h 1487532"/>
              <a:gd name="connsiteX285" fmla="*/ 444665 w 1705559"/>
              <a:gd name="connsiteY285" fmla="*/ 1422867 h 1487532"/>
              <a:gd name="connsiteX286" fmla="*/ 443361 w 1705559"/>
              <a:gd name="connsiteY286" fmla="*/ 1418002 h 1487532"/>
              <a:gd name="connsiteX287" fmla="*/ 510838 w 1705559"/>
              <a:gd name="connsiteY287" fmla="*/ 1417895 h 1487532"/>
              <a:gd name="connsiteX288" fmla="*/ 510792 w 1705559"/>
              <a:gd name="connsiteY288" fmla="*/ 1417907 h 1487532"/>
              <a:gd name="connsiteX289" fmla="*/ 506320 w 1705559"/>
              <a:gd name="connsiteY289" fmla="*/ 1419105 h 1487532"/>
              <a:gd name="connsiteX290" fmla="*/ 418486 w 1705559"/>
              <a:gd name="connsiteY290" fmla="*/ 1417521 h 1487532"/>
              <a:gd name="connsiteX291" fmla="*/ 413786 w 1705559"/>
              <a:gd name="connsiteY291" fmla="*/ 1418781 h 1487532"/>
              <a:gd name="connsiteX292" fmla="*/ 413969 w 1705559"/>
              <a:gd name="connsiteY292" fmla="*/ 1418732 h 1487532"/>
              <a:gd name="connsiteX293" fmla="*/ 418486 w 1705559"/>
              <a:gd name="connsiteY293" fmla="*/ 1417521 h 1487532"/>
              <a:gd name="connsiteX294" fmla="*/ 421576 w 1705559"/>
              <a:gd name="connsiteY294" fmla="*/ 1429054 h 1487532"/>
              <a:gd name="connsiteX295" fmla="*/ 410032 w 1705559"/>
              <a:gd name="connsiteY295" fmla="*/ 1432147 h 1487532"/>
              <a:gd name="connsiteX296" fmla="*/ 406942 w 1705559"/>
              <a:gd name="connsiteY296" fmla="*/ 1420615 h 1487532"/>
              <a:gd name="connsiteX297" fmla="*/ 406942 w 1705559"/>
              <a:gd name="connsiteY297" fmla="*/ 1420615 h 1487532"/>
              <a:gd name="connsiteX298" fmla="*/ 412495 w 1705559"/>
              <a:gd name="connsiteY298" fmla="*/ 1419127 h 1487532"/>
              <a:gd name="connsiteX299" fmla="*/ 412714 w 1705559"/>
              <a:gd name="connsiteY299" fmla="*/ 1419068 h 1487532"/>
              <a:gd name="connsiteX300" fmla="*/ 413436 w 1705559"/>
              <a:gd name="connsiteY300" fmla="*/ 1418875 h 1487532"/>
              <a:gd name="connsiteX301" fmla="*/ 413786 w 1705559"/>
              <a:gd name="connsiteY301" fmla="*/ 1418781 h 1487532"/>
              <a:gd name="connsiteX302" fmla="*/ 413616 w 1705559"/>
              <a:gd name="connsiteY302" fmla="*/ 1418826 h 1487532"/>
              <a:gd name="connsiteX303" fmla="*/ 418486 w 1705559"/>
              <a:gd name="connsiteY303" fmla="*/ 1417521 h 1487532"/>
              <a:gd name="connsiteX304" fmla="*/ 1121462 w 1705559"/>
              <a:gd name="connsiteY304" fmla="*/ 1416157 h 1487532"/>
              <a:gd name="connsiteX305" fmla="*/ 1121255 w 1705559"/>
              <a:gd name="connsiteY305" fmla="*/ 1416213 h 1487532"/>
              <a:gd name="connsiteX306" fmla="*/ 1116926 w 1705559"/>
              <a:gd name="connsiteY306" fmla="*/ 1417373 h 1487532"/>
              <a:gd name="connsiteX307" fmla="*/ 517865 w 1705559"/>
              <a:gd name="connsiteY307" fmla="*/ 1416012 h 1487532"/>
              <a:gd name="connsiteX308" fmla="*/ 520955 w 1705559"/>
              <a:gd name="connsiteY308" fmla="*/ 1427544 h 1487532"/>
              <a:gd name="connsiteX309" fmla="*/ 516626 w 1705559"/>
              <a:gd name="connsiteY309" fmla="*/ 1428704 h 1487532"/>
              <a:gd name="connsiteX310" fmla="*/ 516437 w 1705559"/>
              <a:gd name="connsiteY310" fmla="*/ 1428755 h 1487532"/>
              <a:gd name="connsiteX311" fmla="*/ 509410 w 1705559"/>
              <a:gd name="connsiteY311" fmla="*/ 1430638 h 1487532"/>
              <a:gd name="connsiteX312" fmla="*/ 506320 w 1705559"/>
              <a:gd name="connsiteY312" fmla="*/ 1419105 h 1487532"/>
              <a:gd name="connsiteX313" fmla="*/ 510649 w 1705559"/>
              <a:gd name="connsiteY313" fmla="*/ 1417945 h 1487532"/>
              <a:gd name="connsiteX314" fmla="*/ 510792 w 1705559"/>
              <a:gd name="connsiteY314" fmla="*/ 1417907 h 1487532"/>
              <a:gd name="connsiteX315" fmla="*/ 516422 w 1705559"/>
              <a:gd name="connsiteY315" fmla="*/ 1416398 h 1487532"/>
              <a:gd name="connsiteX316" fmla="*/ 517865 w 1705559"/>
              <a:gd name="connsiteY316" fmla="*/ 1416012 h 1487532"/>
              <a:gd name="connsiteX317" fmla="*/ 1104078 w 1705559"/>
              <a:gd name="connsiteY317" fmla="*/ 1415601 h 1487532"/>
              <a:gd name="connsiteX318" fmla="*/ 1105382 w 1705559"/>
              <a:gd name="connsiteY318" fmla="*/ 1420466 h 1487532"/>
              <a:gd name="connsiteX319" fmla="*/ 1104078 w 1705559"/>
              <a:gd name="connsiteY319" fmla="*/ 1415601 h 1487532"/>
              <a:gd name="connsiteX320" fmla="*/ 528352 w 1705559"/>
              <a:gd name="connsiteY320" fmla="*/ 1414747 h 1487532"/>
              <a:gd name="connsiteX321" fmla="*/ 532499 w 1705559"/>
              <a:gd name="connsiteY321" fmla="*/ 1424451 h 1487532"/>
              <a:gd name="connsiteX322" fmla="*/ 520955 w 1705559"/>
              <a:gd name="connsiteY322" fmla="*/ 1427544 h 1487532"/>
              <a:gd name="connsiteX323" fmla="*/ 517865 w 1705559"/>
              <a:gd name="connsiteY323" fmla="*/ 1416012 h 1487532"/>
              <a:gd name="connsiteX324" fmla="*/ 528352 w 1705559"/>
              <a:gd name="connsiteY324" fmla="*/ 1414747 h 1487532"/>
              <a:gd name="connsiteX325" fmla="*/ 1128470 w 1705559"/>
              <a:gd name="connsiteY325" fmla="*/ 1414279 h 1487532"/>
              <a:gd name="connsiteX326" fmla="*/ 1123600 w 1705559"/>
              <a:gd name="connsiteY326" fmla="*/ 1415584 h 1487532"/>
              <a:gd name="connsiteX327" fmla="*/ 1123935 w 1705559"/>
              <a:gd name="connsiteY327" fmla="*/ 1415495 h 1487532"/>
              <a:gd name="connsiteX328" fmla="*/ 385091 w 1705559"/>
              <a:gd name="connsiteY328" fmla="*/ 1414109 h 1487532"/>
              <a:gd name="connsiteX329" fmla="*/ 384720 w 1705559"/>
              <a:gd name="connsiteY329" fmla="*/ 1414209 h 1487532"/>
              <a:gd name="connsiteX330" fmla="*/ 380391 w 1705559"/>
              <a:gd name="connsiteY330" fmla="*/ 1415369 h 1487532"/>
              <a:gd name="connsiteX331" fmla="*/ 479670 w 1705559"/>
              <a:gd name="connsiteY331" fmla="*/ 1413487 h 1487532"/>
              <a:gd name="connsiteX332" fmla="*/ 479670 w 1705559"/>
              <a:gd name="connsiteY332" fmla="*/ 1413487 h 1487532"/>
              <a:gd name="connsiteX333" fmla="*/ 1132942 w 1705559"/>
              <a:gd name="connsiteY333" fmla="*/ 1413081 h 1487532"/>
              <a:gd name="connsiteX334" fmla="*/ 1132799 w 1705559"/>
              <a:gd name="connsiteY334" fmla="*/ 1413119 h 1487532"/>
              <a:gd name="connsiteX335" fmla="*/ 1128470 w 1705559"/>
              <a:gd name="connsiteY335" fmla="*/ 1414279 h 1487532"/>
              <a:gd name="connsiteX336" fmla="*/ 391935 w 1705559"/>
              <a:gd name="connsiteY336" fmla="*/ 1412275 h 1487532"/>
              <a:gd name="connsiteX337" fmla="*/ 395025 w 1705559"/>
              <a:gd name="connsiteY337" fmla="*/ 1423808 h 1487532"/>
              <a:gd name="connsiteX338" fmla="*/ 383481 w 1705559"/>
              <a:gd name="connsiteY338" fmla="*/ 1426901 h 1487532"/>
              <a:gd name="connsiteX339" fmla="*/ 391935 w 1705559"/>
              <a:gd name="connsiteY339" fmla="*/ 1412275 h 1487532"/>
              <a:gd name="connsiteX340" fmla="*/ 391935 w 1705559"/>
              <a:gd name="connsiteY340" fmla="*/ 1412275 h 1487532"/>
              <a:gd name="connsiteX341" fmla="*/ 391935 w 1705559"/>
              <a:gd name="connsiteY341" fmla="*/ 1412275 h 1487532"/>
              <a:gd name="connsiteX342" fmla="*/ 391935 w 1705559"/>
              <a:gd name="connsiteY342" fmla="*/ 1412275 h 1487532"/>
              <a:gd name="connsiteX343" fmla="*/ 441575 w 1705559"/>
              <a:gd name="connsiteY343" fmla="*/ 1411335 h 1487532"/>
              <a:gd name="connsiteX344" fmla="*/ 447202 w 1705559"/>
              <a:gd name="connsiteY344" fmla="*/ 1414462 h 1487532"/>
              <a:gd name="connsiteX345" fmla="*/ 447494 w 1705559"/>
              <a:gd name="connsiteY345" fmla="*/ 1414624 h 1487532"/>
              <a:gd name="connsiteX346" fmla="*/ 447906 w 1705559"/>
              <a:gd name="connsiteY346" fmla="*/ 1414853 h 1487532"/>
              <a:gd name="connsiteX347" fmla="*/ 441575 w 1705559"/>
              <a:gd name="connsiteY347" fmla="*/ 1411335 h 1487532"/>
              <a:gd name="connsiteX348" fmla="*/ 1140015 w 1705559"/>
              <a:gd name="connsiteY348" fmla="*/ 1411186 h 1487532"/>
              <a:gd name="connsiteX349" fmla="*/ 1135144 w 1705559"/>
              <a:gd name="connsiteY349" fmla="*/ 1412491 h 1487532"/>
              <a:gd name="connsiteX350" fmla="*/ 1135427 w 1705559"/>
              <a:gd name="connsiteY350" fmla="*/ 1412415 h 1487532"/>
              <a:gd name="connsiteX351" fmla="*/ 1138572 w 1705559"/>
              <a:gd name="connsiteY351" fmla="*/ 1411572 h 1487532"/>
              <a:gd name="connsiteX352" fmla="*/ 1140015 w 1705559"/>
              <a:gd name="connsiteY352" fmla="*/ 1411186 h 1487532"/>
              <a:gd name="connsiteX353" fmla="*/ 908405 w 1705559"/>
              <a:gd name="connsiteY353" fmla="*/ 1410647 h 1487532"/>
              <a:gd name="connsiteX354" fmla="*/ 908120 w 1705559"/>
              <a:gd name="connsiteY354" fmla="*/ 1410724 h 1487532"/>
              <a:gd name="connsiteX355" fmla="*/ 907864 w 1705559"/>
              <a:gd name="connsiteY355" fmla="*/ 1410792 h 1487532"/>
              <a:gd name="connsiteX356" fmla="*/ 903535 w 1705559"/>
              <a:gd name="connsiteY356" fmla="*/ 1411952 h 1487532"/>
              <a:gd name="connsiteX357" fmla="*/ 908405 w 1705559"/>
              <a:gd name="connsiteY357" fmla="*/ 1410647 h 1487532"/>
              <a:gd name="connsiteX358" fmla="*/ 597761 w 1705559"/>
              <a:gd name="connsiteY358" fmla="*/ 1406964 h 1487532"/>
              <a:gd name="connsiteX359" fmla="*/ 597678 w 1705559"/>
              <a:gd name="connsiteY359" fmla="*/ 1406986 h 1487532"/>
              <a:gd name="connsiteX360" fmla="*/ 590592 w 1705559"/>
              <a:gd name="connsiteY360" fmla="*/ 1408885 h 1487532"/>
              <a:gd name="connsiteX361" fmla="*/ 601020 w 1705559"/>
              <a:gd name="connsiteY361" fmla="*/ 1406091 h 1487532"/>
              <a:gd name="connsiteX362" fmla="*/ 597761 w 1705559"/>
              <a:gd name="connsiteY362" fmla="*/ 1406964 h 1487532"/>
              <a:gd name="connsiteX363" fmla="*/ 598040 w 1705559"/>
              <a:gd name="connsiteY363" fmla="*/ 1406889 h 1487532"/>
              <a:gd name="connsiteX364" fmla="*/ 602509 w 1705559"/>
              <a:gd name="connsiteY364" fmla="*/ 1405692 h 1487532"/>
              <a:gd name="connsiteX365" fmla="*/ 597621 w 1705559"/>
              <a:gd name="connsiteY365" fmla="*/ 1407001 h 1487532"/>
              <a:gd name="connsiteX366" fmla="*/ 597678 w 1705559"/>
              <a:gd name="connsiteY366" fmla="*/ 1406986 h 1487532"/>
              <a:gd name="connsiteX367" fmla="*/ 587502 w 1705559"/>
              <a:gd name="connsiteY367" fmla="*/ 1397353 h 1487532"/>
              <a:gd name="connsiteX368" fmla="*/ 575958 w 1705559"/>
              <a:gd name="connsiteY368" fmla="*/ 1400446 h 1487532"/>
              <a:gd name="connsiteX369" fmla="*/ 590592 w 1705559"/>
              <a:gd name="connsiteY369" fmla="*/ 1408885 h 1487532"/>
              <a:gd name="connsiteX370" fmla="*/ 592082 w 1705559"/>
              <a:gd name="connsiteY370" fmla="*/ 1408486 h 1487532"/>
              <a:gd name="connsiteX371" fmla="*/ 597621 w 1705559"/>
              <a:gd name="connsiteY371" fmla="*/ 1407001 h 1487532"/>
              <a:gd name="connsiteX372" fmla="*/ 597482 w 1705559"/>
              <a:gd name="connsiteY372" fmla="*/ 1407039 h 1487532"/>
              <a:gd name="connsiteX373" fmla="*/ 602509 w 1705559"/>
              <a:gd name="connsiteY373" fmla="*/ 1405692 h 1487532"/>
              <a:gd name="connsiteX374" fmla="*/ 614053 w 1705559"/>
              <a:gd name="connsiteY374" fmla="*/ 1402599 h 1487532"/>
              <a:gd name="connsiteX375" fmla="*/ 602509 w 1705559"/>
              <a:gd name="connsiteY375" fmla="*/ 1405692 h 1487532"/>
              <a:gd name="connsiteX376" fmla="*/ 587502 w 1705559"/>
              <a:gd name="connsiteY376" fmla="*/ 1397353 h 1487532"/>
              <a:gd name="connsiteX377" fmla="*/ 500040 w 1705559"/>
              <a:gd name="connsiteY377" fmla="*/ 1395669 h 1487532"/>
              <a:gd name="connsiteX378" fmla="*/ 503131 w 1705559"/>
              <a:gd name="connsiteY378" fmla="*/ 1407201 h 1487532"/>
              <a:gd name="connsiteX379" fmla="*/ 500040 w 1705559"/>
              <a:gd name="connsiteY379" fmla="*/ 1395669 h 1487532"/>
              <a:gd name="connsiteX380" fmla="*/ 500040 w 1705559"/>
              <a:gd name="connsiteY380" fmla="*/ 1395669 h 1487532"/>
              <a:gd name="connsiteX381" fmla="*/ 488124 w 1705559"/>
              <a:gd name="connsiteY381" fmla="*/ 1398862 h 1487532"/>
              <a:gd name="connsiteX382" fmla="*/ 476580 w 1705559"/>
              <a:gd name="connsiteY382" fmla="*/ 1401955 h 1487532"/>
              <a:gd name="connsiteX383" fmla="*/ 488124 w 1705559"/>
              <a:gd name="connsiteY383" fmla="*/ 1398862 h 1487532"/>
              <a:gd name="connsiteX384" fmla="*/ 491214 w 1705559"/>
              <a:gd name="connsiteY384" fmla="*/ 1410394 h 1487532"/>
              <a:gd name="connsiteX385" fmla="*/ 503131 w 1705559"/>
              <a:gd name="connsiteY385" fmla="*/ 1407201 h 1487532"/>
              <a:gd name="connsiteX386" fmla="*/ 500040 w 1705559"/>
              <a:gd name="connsiteY386" fmla="*/ 1395669 h 1487532"/>
              <a:gd name="connsiteX387" fmla="*/ 1198481 w 1705559"/>
              <a:gd name="connsiteY387" fmla="*/ 1395520 h 1487532"/>
              <a:gd name="connsiteX388" fmla="*/ 1193453 w 1705559"/>
              <a:gd name="connsiteY388" fmla="*/ 1396867 h 1487532"/>
              <a:gd name="connsiteX389" fmla="*/ 1193650 w 1705559"/>
              <a:gd name="connsiteY389" fmla="*/ 1396815 h 1487532"/>
              <a:gd name="connsiteX390" fmla="*/ 1160385 w 1705559"/>
              <a:gd name="connsiteY390" fmla="*/ 1393367 h 1487532"/>
              <a:gd name="connsiteX391" fmla="*/ 1148841 w 1705559"/>
              <a:gd name="connsiteY391" fmla="*/ 1396461 h 1487532"/>
              <a:gd name="connsiteX392" fmla="*/ 385655 w 1705559"/>
              <a:gd name="connsiteY392" fmla="*/ 1388839 h 1487532"/>
              <a:gd name="connsiteX393" fmla="*/ 385655 w 1705559"/>
              <a:gd name="connsiteY393" fmla="*/ 1388839 h 1487532"/>
              <a:gd name="connsiteX394" fmla="*/ 1133735 w 1705559"/>
              <a:gd name="connsiteY394" fmla="*/ 1387749 h 1487532"/>
              <a:gd name="connsiteX395" fmla="*/ 1128902 w 1705559"/>
              <a:gd name="connsiteY395" fmla="*/ 1389044 h 1487532"/>
              <a:gd name="connsiteX396" fmla="*/ 1128684 w 1705559"/>
              <a:gd name="connsiteY396" fmla="*/ 1389103 h 1487532"/>
              <a:gd name="connsiteX397" fmla="*/ 1122191 w 1705559"/>
              <a:gd name="connsiteY397" fmla="*/ 1390843 h 1487532"/>
              <a:gd name="connsiteX398" fmla="*/ 1125380 w 1705559"/>
              <a:gd name="connsiteY398" fmla="*/ 1402747 h 1487532"/>
              <a:gd name="connsiteX399" fmla="*/ 1133735 w 1705559"/>
              <a:gd name="connsiteY399" fmla="*/ 1387749 h 1487532"/>
              <a:gd name="connsiteX400" fmla="*/ 1183474 w 1705559"/>
              <a:gd name="connsiteY400" fmla="*/ 1387181 h 1487532"/>
              <a:gd name="connsiteX401" fmla="*/ 1171930 w 1705559"/>
              <a:gd name="connsiteY401" fmla="*/ 1390274 h 1487532"/>
              <a:gd name="connsiteX402" fmla="*/ 1195391 w 1705559"/>
              <a:gd name="connsiteY402" fmla="*/ 1383988 h 1487532"/>
              <a:gd name="connsiteX403" fmla="*/ 1183474 w 1705559"/>
              <a:gd name="connsiteY403" fmla="*/ 1387181 h 1487532"/>
              <a:gd name="connsiteX404" fmla="*/ 1195391 w 1705559"/>
              <a:gd name="connsiteY404" fmla="*/ 1383988 h 1487532"/>
              <a:gd name="connsiteX405" fmla="*/ 1195391 w 1705559"/>
              <a:gd name="connsiteY405" fmla="*/ 1383988 h 1487532"/>
              <a:gd name="connsiteX406" fmla="*/ 1198481 w 1705559"/>
              <a:gd name="connsiteY406" fmla="*/ 1395520 h 1487532"/>
              <a:gd name="connsiteX407" fmla="*/ 1194012 w 1705559"/>
              <a:gd name="connsiteY407" fmla="*/ 1396718 h 1487532"/>
              <a:gd name="connsiteX408" fmla="*/ 1193650 w 1705559"/>
              <a:gd name="connsiteY408" fmla="*/ 1396815 h 1487532"/>
              <a:gd name="connsiteX409" fmla="*/ 1186564 w 1705559"/>
              <a:gd name="connsiteY409" fmla="*/ 1398713 h 1487532"/>
              <a:gd name="connsiteX410" fmla="*/ 1183474 w 1705559"/>
              <a:gd name="connsiteY410" fmla="*/ 1387181 h 1487532"/>
              <a:gd name="connsiteX411" fmla="*/ 1195391 w 1705559"/>
              <a:gd name="connsiteY411" fmla="*/ 1383988 h 1487532"/>
              <a:gd name="connsiteX412" fmla="*/ 501468 w 1705559"/>
              <a:gd name="connsiteY412" fmla="*/ 1382926 h 1487532"/>
              <a:gd name="connsiteX413" fmla="*/ 501422 w 1705559"/>
              <a:gd name="connsiteY413" fmla="*/ 1382938 h 1487532"/>
              <a:gd name="connsiteX414" fmla="*/ 496950 w 1705559"/>
              <a:gd name="connsiteY414" fmla="*/ 1384137 h 1487532"/>
              <a:gd name="connsiteX415" fmla="*/ 920443 w 1705559"/>
              <a:gd name="connsiteY415" fmla="*/ 1382701 h 1487532"/>
              <a:gd name="connsiteX416" fmla="*/ 915573 w 1705559"/>
              <a:gd name="connsiteY416" fmla="*/ 1384006 h 1487532"/>
              <a:gd name="connsiteX417" fmla="*/ 915663 w 1705559"/>
              <a:gd name="connsiteY417" fmla="*/ 1383982 h 1487532"/>
              <a:gd name="connsiteX418" fmla="*/ 920443 w 1705559"/>
              <a:gd name="connsiteY418" fmla="*/ 1382701 h 1487532"/>
              <a:gd name="connsiteX419" fmla="*/ 920443 w 1705559"/>
              <a:gd name="connsiteY419" fmla="*/ 1382701 h 1487532"/>
              <a:gd name="connsiteX420" fmla="*/ 1157196 w 1705559"/>
              <a:gd name="connsiteY420" fmla="*/ 1381463 h 1487532"/>
              <a:gd name="connsiteX421" fmla="*/ 1148841 w 1705559"/>
              <a:gd name="connsiteY421" fmla="*/ 1396461 h 1487532"/>
              <a:gd name="connsiteX422" fmla="*/ 508495 w 1705559"/>
              <a:gd name="connsiteY422" fmla="*/ 1381043 h 1487532"/>
              <a:gd name="connsiteX423" fmla="*/ 501468 w 1705559"/>
              <a:gd name="connsiteY423" fmla="*/ 1382926 h 1487532"/>
              <a:gd name="connsiteX424" fmla="*/ 501821 w 1705559"/>
              <a:gd name="connsiteY424" fmla="*/ 1382832 h 1487532"/>
              <a:gd name="connsiteX425" fmla="*/ 496950 w 1705559"/>
              <a:gd name="connsiteY425" fmla="*/ 1384137 h 1487532"/>
              <a:gd name="connsiteX426" fmla="*/ 485034 w 1705559"/>
              <a:gd name="connsiteY426" fmla="*/ 1387330 h 1487532"/>
              <a:gd name="connsiteX427" fmla="*/ 496950 w 1705559"/>
              <a:gd name="connsiteY427" fmla="*/ 1384137 h 1487532"/>
              <a:gd name="connsiteX428" fmla="*/ 501279 w 1705559"/>
              <a:gd name="connsiteY428" fmla="*/ 1382977 h 1487532"/>
              <a:gd name="connsiteX429" fmla="*/ 501422 w 1705559"/>
              <a:gd name="connsiteY429" fmla="*/ 1382938 h 1487532"/>
              <a:gd name="connsiteX430" fmla="*/ 507052 w 1705559"/>
              <a:gd name="connsiteY430" fmla="*/ 1381430 h 1487532"/>
              <a:gd name="connsiteX431" fmla="*/ 508495 w 1705559"/>
              <a:gd name="connsiteY431" fmla="*/ 1381043 h 1487532"/>
              <a:gd name="connsiteX432" fmla="*/ 1206935 w 1705559"/>
              <a:gd name="connsiteY432" fmla="*/ 1380895 h 1487532"/>
              <a:gd name="connsiteX433" fmla="*/ 1210025 w 1705559"/>
              <a:gd name="connsiteY433" fmla="*/ 1392427 h 1487532"/>
              <a:gd name="connsiteX434" fmla="*/ 1198481 w 1705559"/>
              <a:gd name="connsiteY434" fmla="*/ 1395520 h 1487532"/>
              <a:gd name="connsiteX435" fmla="*/ 1206935 w 1705559"/>
              <a:gd name="connsiteY435" fmla="*/ 1380895 h 1487532"/>
              <a:gd name="connsiteX436" fmla="*/ 1234860 w 1705559"/>
              <a:gd name="connsiteY436" fmla="*/ 1373412 h 1487532"/>
              <a:gd name="connsiteX437" fmla="*/ 1234492 w 1705559"/>
              <a:gd name="connsiteY437" fmla="*/ 1373511 h 1487532"/>
              <a:gd name="connsiteX438" fmla="*/ 1230023 w 1705559"/>
              <a:gd name="connsiteY438" fmla="*/ 1374708 h 1487532"/>
              <a:gd name="connsiteX439" fmla="*/ 1192201 w 1705559"/>
              <a:gd name="connsiteY439" fmla="*/ 1372084 h 1487532"/>
              <a:gd name="connsiteX440" fmla="*/ 1183474 w 1705559"/>
              <a:gd name="connsiteY440" fmla="*/ 1387181 h 1487532"/>
              <a:gd name="connsiteX441" fmla="*/ 1180284 w 1705559"/>
              <a:gd name="connsiteY441" fmla="*/ 1375277 h 1487532"/>
              <a:gd name="connsiteX442" fmla="*/ 1192201 w 1705559"/>
              <a:gd name="connsiteY442" fmla="*/ 1372084 h 1487532"/>
              <a:gd name="connsiteX443" fmla="*/ 1215289 w 1705559"/>
              <a:gd name="connsiteY443" fmla="*/ 1365897 h 1487532"/>
              <a:gd name="connsiteX444" fmla="*/ 1218479 w 1705559"/>
              <a:gd name="connsiteY444" fmla="*/ 1377801 h 1487532"/>
              <a:gd name="connsiteX445" fmla="*/ 1206935 w 1705559"/>
              <a:gd name="connsiteY445" fmla="*/ 1380895 h 1487532"/>
              <a:gd name="connsiteX446" fmla="*/ 1215289 w 1705559"/>
              <a:gd name="connsiteY446" fmla="*/ 1365897 h 1487532"/>
              <a:gd name="connsiteX447" fmla="*/ 918996 w 1705559"/>
              <a:gd name="connsiteY447" fmla="*/ 1357970 h 1487532"/>
              <a:gd name="connsiteX448" fmla="*/ 918493 w 1705559"/>
              <a:gd name="connsiteY448" fmla="*/ 1358105 h 1487532"/>
              <a:gd name="connsiteX449" fmla="*/ 914164 w 1705559"/>
              <a:gd name="connsiteY449" fmla="*/ 1359265 h 1487532"/>
              <a:gd name="connsiteX450" fmla="*/ 1200655 w 1705559"/>
              <a:gd name="connsiteY450" fmla="*/ 1357458 h 1487532"/>
              <a:gd name="connsiteX451" fmla="*/ 1203745 w 1705559"/>
              <a:gd name="connsiteY451" fmla="*/ 1368990 h 1487532"/>
              <a:gd name="connsiteX452" fmla="*/ 1206935 w 1705559"/>
              <a:gd name="connsiteY452" fmla="*/ 1380895 h 1487532"/>
              <a:gd name="connsiteX453" fmla="*/ 1195391 w 1705559"/>
              <a:gd name="connsiteY453" fmla="*/ 1383988 h 1487532"/>
              <a:gd name="connsiteX454" fmla="*/ 1192201 w 1705559"/>
              <a:gd name="connsiteY454" fmla="*/ 1372084 h 1487532"/>
              <a:gd name="connsiteX455" fmla="*/ 1200655 w 1705559"/>
              <a:gd name="connsiteY455" fmla="*/ 1357458 h 1487532"/>
              <a:gd name="connsiteX456" fmla="*/ 1063181 w 1705559"/>
              <a:gd name="connsiteY456" fmla="*/ 1356815 h 1487532"/>
              <a:gd name="connsiteX457" fmla="*/ 1063181 w 1705559"/>
              <a:gd name="connsiteY457" fmla="*/ 1356815 h 1487532"/>
              <a:gd name="connsiteX458" fmla="*/ 925708 w 1705559"/>
              <a:gd name="connsiteY458" fmla="*/ 1356171 h 1487532"/>
              <a:gd name="connsiteX459" fmla="*/ 920973 w 1705559"/>
              <a:gd name="connsiteY459" fmla="*/ 1357440 h 1487532"/>
              <a:gd name="connsiteX460" fmla="*/ 920838 w 1705559"/>
              <a:gd name="connsiteY460" fmla="*/ 1357476 h 1487532"/>
              <a:gd name="connsiteX461" fmla="*/ 920853 w 1705559"/>
              <a:gd name="connsiteY461" fmla="*/ 1357472 h 1487532"/>
              <a:gd name="connsiteX462" fmla="*/ 920875 w 1705559"/>
              <a:gd name="connsiteY462" fmla="*/ 1357466 h 1487532"/>
              <a:gd name="connsiteX463" fmla="*/ 1253643 w 1705559"/>
              <a:gd name="connsiteY463" fmla="*/ 1355620 h 1487532"/>
              <a:gd name="connsiteX464" fmla="*/ 1251737 w 1705559"/>
              <a:gd name="connsiteY464" fmla="*/ 1356131 h 1487532"/>
              <a:gd name="connsiteX465" fmla="*/ 1250294 w 1705559"/>
              <a:gd name="connsiteY465" fmla="*/ 1356517 h 1487532"/>
              <a:gd name="connsiteX466" fmla="*/ 1254812 w 1705559"/>
              <a:gd name="connsiteY466" fmla="*/ 1355307 h 1487532"/>
              <a:gd name="connsiteX467" fmla="*/ 1250294 w 1705559"/>
              <a:gd name="connsiteY467" fmla="*/ 1356517 h 1487532"/>
              <a:gd name="connsiteX468" fmla="*/ 1254623 w 1705559"/>
              <a:gd name="connsiteY468" fmla="*/ 1355357 h 1487532"/>
              <a:gd name="connsiteX469" fmla="*/ 1255165 w 1705559"/>
              <a:gd name="connsiteY469" fmla="*/ 1355212 h 1487532"/>
              <a:gd name="connsiteX470" fmla="*/ 1253643 w 1705559"/>
              <a:gd name="connsiteY470" fmla="*/ 1355620 h 1487532"/>
              <a:gd name="connsiteX471" fmla="*/ 1255014 w 1705559"/>
              <a:gd name="connsiteY471" fmla="*/ 1355253 h 1487532"/>
              <a:gd name="connsiteX472" fmla="*/ 1212199 w 1705559"/>
              <a:gd name="connsiteY472" fmla="*/ 1354365 h 1487532"/>
              <a:gd name="connsiteX473" fmla="*/ 1212199 w 1705559"/>
              <a:gd name="connsiteY473" fmla="*/ 1354365 h 1487532"/>
              <a:gd name="connsiteX474" fmla="*/ 1261839 w 1705559"/>
              <a:gd name="connsiteY474" fmla="*/ 1353424 h 1487532"/>
              <a:gd name="connsiteX475" fmla="*/ 1255014 w 1705559"/>
              <a:gd name="connsiteY475" fmla="*/ 1355253 h 1487532"/>
              <a:gd name="connsiteX476" fmla="*/ 1254812 w 1705559"/>
              <a:gd name="connsiteY476" fmla="*/ 1355307 h 1487532"/>
              <a:gd name="connsiteX477" fmla="*/ 1197565 w 1705559"/>
              <a:gd name="connsiteY477" fmla="*/ 1345926 h 1487532"/>
              <a:gd name="connsiteX478" fmla="*/ 1200655 w 1705559"/>
              <a:gd name="connsiteY478" fmla="*/ 1357458 h 1487532"/>
              <a:gd name="connsiteX479" fmla="*/ 1189111 w 1705559"/>
              <a:gd name="connsiteY479" fmla="*/ 1360551 h 1487532"/>
              <a:gd name="connsiteX480" fmla="*/ 1186021 w 1705559"/>
              <a:gd name="connsiteY480" fmla="*/ 1349019 h 1487532"/>
              <a:gd name="connsiteX481" fmla="*/ 1197565 w 1705559"/>
              <a:gd name="connsiteY481" fmla="*/ 1345926 h 1487532"/>
              <a:gd name="connsiteX482" fmla="*/ 922618 w 1705559"/>
              <a:gd name="connsiteY482" fmla="*/ 1344639 h 1487532"/>
              <a:gd name="connsiteX483" fmla="*/ 911074 w 1705559"/>
              <a:gd name="connsiteY483" fmla="*/ 1347733 h 1487532"/>
              <a:gd name="connsiteX484" fmla="*/ 922618 w 1705559"/>
              <a:gd name="connsiteY484" fmla="*/ 1344639 h 1487532"/>
              <a:gd name="connsiteX485" fmla="*/ 1202418 w 1705559"/>
              <a:gd name="connsiteY485" fmla="*/ 1344625 h 1487532"/>
              <a:gd name="connsiteX486" fmla="*/ 1201894 w 1705559"/>
              <a:gd name="connsiteY486" fmla="*/ 1344766 h 1487532"/>
              <a:gd name="connsiteX487" fmla="*/ 1197565 w 1705559"/>
              <a:gd name="connsiteY487" fmla="*/ 1345926 h 1487532"/>
              <a:gd name="connsiteX488" fmla="*/ 1184731 w 1705559"/>
              <a:gd name="connsiteY488" fmla="*/ 1344205 h 1487532"/>
              <a:gd name="connsiteX489" fmla="*/ 1184824 w 1705559"/>
              <a:gd name="connsiteY489" fmla="*/ 1344555 h 1487532"/>
              <a:gd name="connsiteX490" fmla="*/ 1186021 w 1705559"/>
              <a:gd name="connsiteY490" fmla="*/ 1349019 h 1487532"/>
              <a:gd name="connsiteX491" fmla="*/ 927645 w 1705559"/>
              <a:gd name="connsiteY491" fmla="*/ 1343292 h 1487532"/>
              <a:gd name="connsiteX492" fmla="*/ 927199 w 1705559"/>
              <a:gd name="connsiteY492" fmla="*/ 1343412 h 1487532"/>
              <a:gd name="connsiteX493" fmla="*/ 927086 w 1705559"/>
              <a:gd name="connsiteY493" fmla="*/ 1343442 h 1487532"/>
              <a:gd name="connsiteX494" fmla="*/ 926362 w 1705559"/>
              <a:gd name="connsiteY494" fmla="*/ 1343636 h 1487532"/>
              <a:gd name="connsiteX495" fmla="*/ 922618 w 1705559"/>
              <a:gd name="connsiteY495" fmla="*/ 1344639 h 1487532"/>
              <a:gd name="connsiteX496" fmla="*/ 927645 w 1705559"/>
              <a:gd name="connsiteY496" fmla="*/ 1343292 h 1487532"/>
              <a:gd name="connsiteX497" fmla="*/ 909420 w 1705559"/>
              <a:gd name="connsiteY497" fmla="*/ 1341563 h 1487532"/>
              <a:gd name="connsiteX498" fmla="*/ 910687 w 1705559"/>
              <a:gd name="connsiteY498" fmla="*/ 1346291 h 1487532"/>
              <a:gd name="connsiteX499" fmla="*/ 911074 w 1705559"/>
              <a:gd name="connsiteY499" fmla="*/ 1347733 h 1487532"/>
              <a:gd name="connsiteX500" fmla="*/ 846800 w 1705559"/>
              <a:gd name="connsiteY500" fmla="*/ 1340234 h 1487532"/>
              <a:gd name="connsiteX501" fmla="*/ 835256 w 1705559"/>
              <a:gd name="connsiteY501" fmla="*/ 1343328 h 1487532"/>
              <a:gd name="connsiteX502" fmla="*/ 846800 w 1705559"/>
              <a:gd name="connsiteY502" fmla="*/ 1340234 h 1487532"/>
              <a:gd name="connsiteX503" fmla="*/ 1220653 w 1705559"/>
              <a:gd name="connsiteY503" fmla="*/ 1339739 h 1487532"/>
              <a:gd name="connsiteX504" fmla="*/ 1209109 w 1705559"/>
              <a:gd name="connsiteY504" fmla="*/ 1342833 h 1487532"/>
              <a:gd name="connsiteX505" fmla="*/ 1220653 w 1705559"/>
              <a:gd name="connsiteY505" fmla="*/ 1339739 h 1487532"/>
              <a:gd name="connsiteX506" fmla="*/ 1220653 w 1705559"/>
              <a:gd name="connsiteY506" fmla="*/ 1339739 h 1487532"/>
              <a:gd name="connsiteX507" fmla="*/ 1223743 w 1705559"/>
              <a:gd name="connsiteY507" fmla="*/ 1351272 h 1487532"/>
              <a:gd name="connsiteX508" fmla="*/ 1212199 w 1705559"/>
              <a:gd name="connsiteY508" fmla="*/ 1354365 h 1487532"/>
              <a:gd name="connsiteX509" fmla="*/ 1209109 w 1705559"/>
              <a:gd name="connsiteY509" fmla="*/ 1342833 h 1487532"/>
              <a:gd name="connsiteX510" fmla="*/ 1220653 w 1705559"/>
              <a:gd name="connsiteY510" fmla="*/ 1339739 h 1487532"/>
              <a:gd name="connsiteX511" fmla="*/ 1270293 w 1705559"/>
              <a:gd name="connsiteY511" fmla="*/ 1338799 h 1487532"/>
              <a:gd name="connsiteX512" fmla="*/ 1273383 w 1705559"/>
              <a:gd name="connsiteY512" fmla="*/ 1350331 h 1487532"/>
              <a:gd name="connsiteX513" fmla="*/ 907983 w 1705559"/>
              <a:gd name="connsiteY513" fmla="*/ 1336200 h 1487532"/>
              <a:gd name="connsiteX514" fmla="*/ 908370 w 1705559"/>
              <a:gd name="connsiteY514" fmla="*/ 1337642 h 1487532"/>
              <a:gd name="connsiteX515" fmla="*/ 909420 w 1705559"/>
              <a:gd name="connsiteY515" fmla="*/ 1341563 h 1487532"/>
              <a:gd name="connsiteX516" fmla="*/ 919528 w 1705559"/>
              <a:gd name="connsiteY516" fmla="*/ 1333107 h 1487532"/>
              <a:gd name="connsiteX517" fmla="*/ 922618 w 1705559"/>
              <a:gd name="connsiteY517" fmla="*/ 1344639 h 1487532"/>
              <a:gd name="connsiteX518" fmla="*/ 907983 w 1705559"/>
              <a:gd name="connsiteY518" fmla="*/ 1336200 h 1487532"/>
              <a:gd name="connsiteX519" fmla="*/ 913756 w 1705559"/>
              <a:gd name="connsiteY519" fmla="*/ 1334654 h 1487532"/>
              <a:gd name="connsiteX520" fmla="*/ 914457 w 1705559"/>
              <a:gd name="connsiteY520" fmla="*/ 1334466 h 1487532"/>
              <a:gd name="connsiteX521" fmla="*/ 832166 w 1705559"/>
              <a:gd name="connsiteY521" fmla="*/ 1331795 h 1487532"/>
              <a:gd name="connsiteX522" fmla="*/ 835256 w 1705559"/>
              <a:gd name="connsiteY522" fmla="*/ 1343328 h 1487532"/>
              <a:gd name="connsiteX523" fmla="*/ 832166 w 1705559"/>
              <a:gd name="connsiteY523" fmla="*/ 1331795 h 1487532"/>
              <a:gd name="connsiteX524" fmla="*/ 832166 w 1705559"/>
              <a:gd name="connsiteY524" fmla="*/ 1331795 h 1487532"/>
              <a:gd name="connsiteX525" fmla="*/ 835256 w 1705559"/>
              <a:gd name="connsiteY525" fmla="*/ 1343328 h 1487532"/>
              <a:gd name="connsiteX526" fmla="*/ 820249 w 1705559"/>
              <a:gd name="connsiteY526" fmla="*/ 1334988 h 1487532"/>
              <a:gd name="connsiteX527" fmla="*/ 823339 w 1705559"/>
              <a:gd name="connsiteY527" fmla="*/ 1346521 h 1487532"/>
              <a:gd name="connsiteX528" fmla="*/ 835256 w 1705559"/>
              <a:gd name="connsiteY528" fmla="*/ 1343328 h 1487532"/>
              <a:gd name="connsiteX529" fmla="*/ 838346 w 1705559"/>
              <a:gd name="connsiteY529" fmla="*/ 1354860 h 1487532"/>
              <a:gd name="connsiteX530" fmla="*/ 835256 w 1705559"/>
              <a:gd name="connsiteY530" fmla="*/ 1343328 h 1487532"/>
              <a:gd name="connsiteX531" fmla="*/ 849890 w 1705559"/>
              <a:gd name="connsiteY531" fmla="*/ 1351766 h 1487532"/>
              <a:gd name="connsiteX532" fmla="*/ 846800 w 1705559"/>
              <a:gd name="connsiteY532" fmla="*/ 1340234 h 1487532"/>
              <a:gd name="connsiteX533" fmla="*/ 832166 w 1705559"/>
              <a:gd name="connsiteY533" fmla="*/ 1331795 h 1487532"/>
              <a:gd name="connsiteX534" fmla="*/ 1043753 w 1705559"/>
              <a:gd name="connsiteY534" fmla="*/ 1330482 h 1487532"/>
              <a:gd name="connsiteX535" fmla="*/ 1043862 w 1705559"/>
              <a:gd name="connsiteY535" fmla="*/ 1330892 h 1487532"/>
              <a:gd name="connsiteX536" fmla="*/ 1045457 w 1705559"/>
              <a:gd name="connsiteY536" fmla="*/ 1336844 h 1487532"/>
              <a:gd name="connsiteX537" fmla="*/ 1042267 w 1705559"/>
              <a:gd name="connsiteY537" fmla="*/ 1324939 h 1487532"/>
              <a:gd name="connsiteX538" fmla="*/ 1043753 w 1705559"/>
              <a:gd name="connsiteY538" fmla="*/ 1330482 h 1487532"/>
              <a:gd name="connsiteX539" fmla="*/ 1043663 w 1705559"/>
              <a:gd name="connsiteY539" fmla="*/ 1330147 h 1487532"/>
              <a:gd name="connsiteX540" fmla="*/ 1042267 w 1705559"/>
              <a:gd name="connsiteY540" fmla="*/ 1324939 h 1487532"/>
              <a:gd name="connsiteX541" fmla="*/ 1042267 w 1705559"/>
              <a:gd name="connsiteY541" fmla="*/ 1324939 h 1487532"/>
              <a:gd name="connsiteX542" fmla="*/ 1047042 w 1705559"/>
              <a:gd name="connsiteY542" fmla="*/ 1328802 h 1487532"/>
              <a:gd name="connsiteX543" fmla="*/ 1044907 w 1705559"/>
              <a:gd name="connsiteY543" fmla="*/ 1329017 h 1487532"/>
              <a:gd name="connsiteX544" fmla="*/ 1042267 w 1705559"/>
              <a:gd name="connsiteY544" fmla="*/ 1324939 h 1487532"/>
              <a:gd name="connsiteX545" fmla="*/ 941688 w 1705559"/>
              <a:gd name="connsiteY545" fmla="*/ 1321967 h 1487532"/>
              <a:gd name="connsiteX546" fmla="*/ 941830 w 1705559"/>
              <a:gd name="connsiteY546" fmla="*/ 1322496 h 1487532"/>
              <a:gd name="connsiteX547" fmla="*/ 942989 w 1705559"/>
              <a:gd name="connsiteY547" fmla="*/ 1326821 h 1487532"/>
              <a:gd name="connsiteX548" fmla="*/ 928354 w 1705559"/>
              <a:gd name="connsiteY548" fmla="*/ 1318382 h 1487532"/>
              <a:gd name="connsiteX549" fmla="*/ 923327 w 1705559"/>
              <a:gd name="connsiteY549" fmla="*/ 1319729 h 1487532"/>
              <a:gd name="connsiteX550" fmla="*/ 923552 w 1705559"/>
              <a:gd name="connsiteY550" fmla="*/ 1319668 h 1487532"/>
              <a:gd name="connsiteX551" fmla="*/ 926865 w 1705559"/>
              <a:gd name="connsiteY551" fmla="*/ 1318781 h 1487532"/>
              <a:gd name="connsiteX552" fmla="*/ 928354 w 1705559"/>
              <a:gd name="connsiteY552" fmla="*/ 1318382 h 1487532"/>
              <a:gd name="connsiteX553" fmla="*/ 790881 w 1705559"/>
              <a:gd name="connsiteY553" fmla="*/ 1317738 h 1487532"/>
              <a:gd name="connsiteX554" fmla="*/ 779336 w 1705559"/>
              <a:gd name="connsiteY554" fmla="*/ 1320832 h 1487532"/>
              <a:gd name="connsiteX555" fmla="*/ 790881 w 1705559"/>
              <a:gd name="connsiteY555" fmla="*/ 1317738 h 1487532"/>
              <a:gd name="connsiteX556" fmla="*/ 951443 w 1705559"/>
              <a:gd name="connsiteY556" fmla="*/ 1312195 h 1487532"/>
              <a:gd name="connsiteX557" fmla="*/ 950000 w 1705559"/>
              <a:gd name="connsiteY557" fmla="*/ 1312582 h 1487532"/>
              <a:gd name="connsiteX558" fmla="*/ 948793 w 1705559"/>
              <a:gd name="connsiteY558" fmla="*/ 1312905 h 1487532"/>
              <a:gd name="connsiteX559" fmla="*/ 946767 w 1705559"/>
              <a:gd name="connsiteY559" fmla="*/ 1313448 h 1487532"/>
              <a:gd name="connsiteX560" fmla="*/ 939899 w 1705559"/>
              <a:gd name="connsiteY560" fmla="*/ 1315289 h 1487532"/>
              <a:gd name="connsiteX561" fmla="*/ 946907 w 1705559"/>
              <a:gd name="connsiteY561" fmla="*/ 1313411 h 1487532"/>
              <a:gd name="connsiteX562" fmla="*/ 906674 w 1705559"/>
              <a:gd name="connsiteY562" fmla="*/ 1311831 h 1487532"/>
              <a:gd name="connsiteX563" fmla="*/ 906574 w 1705559"/>
              <a:gd name="connsiteY563" fmla="*/ 1311857 h 1487532"/>
              <a:gd name="connsiteX564" fmla="*/ 903852 w 1705559"/>
              <a:gd name="connsiteY564" fmla="*/ 1312587 h 1487532"/>
              <a:gd name="connsiteX565" fmla="*/ 901803 w 1705559"/>
              <a:gd name="connsiteY565" fmla="*/ 1313136 h 1487532"/>
              <a:gd name="connsiteX566" fmla="*/ 906674 w 1705559"/>
              <a:gd name="connsiteY566" fmla="*/ 1311831 h 1487532"/>
              <a:gd name="connsiteX567" fmla="*/ 848974 w 1705559"/>
              <a:gd name="connsiteY567" fmla="*/ 1302172 h 1487532"/>
              <a:gd name="connsiteX568" fmla="*/ 852064 w 1705559"/>
              <a:gd name="connsiteY568" fmla="*/ 1313705 h 1487532"/>
              <a:gd name="connsiteX569" fmla="*/ 837430 w 1705559"/>
              <a:gd name="connsiteY569" fmla="*/ 1305266 h 1487532"/>
              <a:gd name="connsiteX570" fmla="*/ 848974 w 1705559"/>
              <a:gd name="connsiteY570" fmla="*/ 1302172 h 1487532"/>
              <a:gd name="connsiteX571" fmla="*/ 898614 w 1705559"/>
              <a:gd name="connsiteY571" fmla="*/ 1301232 h 1487532"/>
              <a:gd name="connsiteX572" fmla="*/ 899824 w 1705559"/>
              <a:gd name="connsiteY572" fmla="*/ 1305748 h 1487532"/>
              <a:gd name="connsiteX573" fmla="*/ 899810 w 1705559"/>
              <a:gd name="connsiteY573" fmla="*/ 1305696 h 1487532"/>
              <a:gd name="connsiteX574" fmla="*/ 898614 w 1705559"/>
              <a:gd name="connsiteY574" fmla="*/ 1301232 h 1487532"/>
              <a:gd name="connsiteX575" fmla="*/ 898614 w 1705559"/>
              <a:gd name="connsiteY575" fmla="*/ 1301232 h 1487532"/>
              <a:gd name="connsiteX576" fmla="*/ 913348 w 1705559"/>
              <a:gd name="connsiteY576" fmla="*/ 1310043 h 1487532"/>
              <a:gd name="connsiteX577" fmla="*/ 901803 w 1705559"/>
              <a:gd name="connsiteY577" fmla="*/ 1313136 h 1487532"/>
              <a:gd name="connsiteX578" fmla="*/ 901405 w 1705559"/>
              <a:gd name="connsiteY578" fmla="*/ 1311648 h 1487532"/>
              <a:gd name="connsiteX579" fmla="*/ 899824 w 1705559"/>
              <a:gd name="connsiteY579" fmla="*/ 1305748 h 1487532"/>
              <a:gd name="connsiteX580" fmla="*/ 899859 w 1705559"/>
              <a:gd name="connsiteY580" fmla="*/ 1305879 h 1487532"/>
              <a:gd name="connsiteX581" fmla="*/ 899959 w 1705559"/>
              <a:gd name="connsiteY581" fmla="*/ 1306254 h 1487532"/>
              <a:gd name="connsiteX582" fmla="*/ 898614 w 1705559"/>
              <a:gd name="connsiteY582" fmla="*/ 1301232 h 1487532"/>
              <a:gd name="connsiteX583" fmla="*/ 1322479 w 1705559"/>
              <a:gd name="connsiteY583" fmla="*/ 1299696 h 1487532"/>
              <a:gd name="connsiteX584" fmla="*/ 1317642 w 1705559"/>
              <a:gd name="connsiteY584" fmla="*/ 1300992 h 1487532"/>
              <a:gd name="connsiteX585" fmla="*/ 1318010 w 1705559"/>
              <a:gd name="connsiteY585" fmla="*/ 1300894 h 1487532"/>
              <a:gd name="connsiteX586" fmla="*/ 1322479 w 1705559"/>
              <a:gd name="connsiteY586" fmla="*/ 1299696 h 1487532"/>
              <a:gd name="connsiteX587" fmla="*/ 1052502 w 1705559"/>
              <a:gd name="connsiteY587" fmla="*/ 1297477 h 1487532"/>
              <a:gd name="connsiteX588" fmla="*/ 1052149 w 1705559"/>
              <a:gd name="connsiteY588" fmla="*/ 1297571 h 1487532"/>
              <a:gd name="connsiteX589" fmla="*/ 1051960 w 1705559"/>
              <a:gd name="connsiteY589" fmla="*/ 1297622 h 1487532"/>
              <a:gd name="connsiteX590" fmla="*/ 1047631 w 1705559"/>
              <a:gd name="connsiteY590" fmla="*/ 1298782 h 1487532"/>
              <a:gd name="connsiteX591" fmla="*/ 1052502 w 1705559"/>
              <a:gd name="connsiteY591" fmla="*/ 1297477 h 1487532"/>
              <a:gd name="connsiteX592" fmla="*/ 964924 w 1705559"/>
              <a:gd name="connsiteY592" fmla="*/ 1296223 h 1487532"/>
              <a:gd name="connsiteX593" fmla="*/ 959897 w 1705559"/>
              <a:gd name="connsiteY593" fmla="*/ 1297570 h 1487532"/>
              <a:gd name="connsiteX594" fmla="*/ 964924 w 1705559"/>
              <a:gd name="connsiteY594" fmla="*/ 1296223 h 1487532"/>
              <a:gd name="connsiteX595" fmla="*/ 947007 w 1705559"/>
              <a:gd name="connsiteY595" fmla="*/ 1295641 h 1487532"/>
              <a:gd name="connsiteX596" fmla="*/ 948353 w 1705559"/>
              <a:gd name="connsiteY596" fmla="*/ 1300663 h 1487532"/>
              <a:gd name="connsiteX597" fmla="*/ 947007 w 1705559"/>
              <a:gd name="connsiteY597" fmla="*/ 1295641 h 1487532"/>
              <a:gd name="connsiteX598" fmla="*/ 1295928 w 1705559"/>
              <a:gd name="connsiteY598" fmla="*/ 1294451 h 1487532"/>
              <a:gd name="connsiteX599" fmla="*/ 1299018 w 1705559"/>
              <a:gd name="connsiteY599" fmla="*/ 1305983 h 1487532"/>
              <a:gd name="connsiteX600" fmla="*/ 1295928 w 1705559"/>
              <a:gd name="connsiteY600" fmla="*/ 1294451 h 1487532"/>
              <a:gd name="connsiteX601" fmla="*/ 1064203 w 1705559"/>
              <a:gd name="connsiteY601" fmla="*/ 1294341 h 1487532"/>
              <a:gd name="connsiteX602" fmla="*/ 1059176 w 1705559"/>
              <a:gd name="connsiteY602" fmla="*/ 1295689 h 1487532"/>
              <a:gd name="connsiteX603" fmla="*/ 1064203 w 1705559"/>
              <a:gd name="connsiteY603" fmla="*/ 1294341 h 1487532"/>
              <a:gd name="connsiteX604" fmla="*/ 1021453 w 1705559"/>
              <a:gd name="connsiteY604" fmla="*/ 1293436 h 1487532"/>
              <a:gd name="connsiteX605" fmla="*/ 1021453 w 1705559"/>
              <a:gd name="connsiteY605" fmla="*/ 1293436 h 1487532"/>
              <a:gd name="connsiteX606" fmla="*/ 278244 w 1705559"/>
              <a:gd name="connsiteY606" fmla="*/ 1293221 h 1487532"/>
              <a:gd name="connsiteX607" fmla="*/ 277909 w 1705559"/>
              <a:gd name="connsiteY607" fmla="*/ 1293310 h 1487532"/>
              <a:gd name="connsiteX608" fmla="*/ 273374 w 1705559"/>
              <a:gd name="connsiteY608" fmla="*/ 1294526 h 1487532"/>
              <a:gd name="connsiteX609" fmla="*/ 278244 w 1705559"/>
              <a:gd name="connsiteY609" fmla="*/ 1293221 h 1487532"/>
              <a:gd name="connsiteX610" fmla="*/ 958687 w 1705559"/>
              <a:gd name="connsiteY610" fmla="*/ 1293053 h 1487532"/>
              <a:gd name="connsiteX611" fmla="*/ 958701 w 1705559"/>
              <a:gd name="connsiteY611" fmla="*/ 1293106 h 1487532"/>
              <a:gd name="connsiteX612" fmla="*/ 959897 w 1705559"/>
              <a:gd name="connsiteY612" fmla="*/ 1297570 h 1487532"/>
              <a:gd name="connsiteX613" fmla="*/ 1023840 w 1705559"/>
              <a:gd name="connsiteY613" fmla="*/ 1292796 h 1487532"/>
              <a:gd name="connsiteX614" fmla="*/ 1021453 w 1705559"/>
              <a:gd name="connsiteY614" fmla="*/ 1293436 h 1487532"/>
              <a:gd name="connsiteX615" fmla="*/ 1022896 w 1705559"/>
              <a:gd name="connsiteY615" fmla="*/ 1293050 h 1487532"/>
              <a:gd name="connsiteX616" fmla="*/ 1071092 w 1705559"/>
              <a:gd name="connsiteY616" fmla="*/ 1292495 h 1487532"/>
              <a:gd name="connsiteX617" fmla="*/ 1059176 w 1705559"/>
              <a:gd name="connsiteY617" fmla="*/ 1295689 h 1487532"/>
              <a:gd name="connsiteX618" fmla="*/ 1026846 w 1705559"/>
              <a:gd name="connsiteY618" fmla="*/ 1291991 h 1487532"/>
              <a:gd name="connsiteX619" fmla="*/ 1023840 w 1705559"/>
              <a:gd name="connsiteY619" fmla="*/ 1292796 h 1487532"/>
              <a:gd name="connsiteX620" fmla="*/ 1026503 w 1705559"/>
              <a:gd name="connsiteY620" fmla="*/ 1292083 h 1487532"/>
              <a:gd name="connsiteX621" fmla="*/ 1028525 w 1705559"/>
              <a:gd name="connsiteY621" fmla="*/ 1291541 h 1487532"/>
              <a:gd name="connsiteX622" fmla="*/ 1028480 w 1705559"/>
              <a:gd name="connsiteY622" fmla="*/ 1291553 h 1487532"/>
              <a:gd name="connsiteX623" fmla="*/ 1028297 w 1705559"/>
              <a:gd name="connsiteY623" fmla="*/ 1291602 h 1487532"/>
              <a:gd name="connsiteX624" fmla="*/ 1027947 w 1705559"/>
              <a:gd name="connsiteY624" fmla="*/ 1291696 h 1487532"/>
              <a:gd name="connsiteX625" fmla="*/ 1027225 w 1705559"/>
              <a:gd name="connsiteY625" fmla="*/ 1291889 h 1487532"/>
              <a:gd name="connsiteX626" fmla="*/ 1027006 w 1705559"/>
              <a:gd name="connsiteY626" fmla="*/ 1291948 h 1487532"/>
              <a:gd name="connsiteX627" fmla="*/ 1026846 w 1705559"/>
              <a:gd name="connsiteY627" fmla="*/ 1291991 h 1487532"/>
              <a:gd name="connsiteX628" fmla="*/ 915744 w 1705559"/>
              <a:gd name="connsiteY628" fmla="*/ 1291427 h 1487532"/>
              <a:gd name="connsiteX629" fmla="*/ 922075 w 1705559"/>
              <a:gd name="connsiteY629" fmla="*/ 1294945 h 1487532"/>
              <a:gd name="connsiteX630" fmla="*/ 915744 w 1705559"/>
              <a:gd name="connsiteY630" fmla="*/ 1291427 h 1487532"/>
              <a:gd name="connsiteX631" fmla="*/ 1032997 w 1705559"/>
              <a:gd name="connsiteY631" fmla="*/ 1290343 h 1487532"/>
              <a:gd name="connsiteX632" fmla="*/ 1028525 w 1705559"/>
              <a:gd name="connsiteY632" fmla="*/ 1291541 h 1487532"/>
              <a:gd name="connsiteX633" fmla="*/ 1028668 w 1705559"/>
              <a:gd name="connsiteY633" fmla="*/ 1291503 h 1487532"/>
              <a:gd name="connsiteX634" fmla="*/ 1032997 w 1705559"/>
              <a:gd name="connsiteY634" fmla="*/ 1290343 h 1487532"/>
              <a:gd name="connsiteX635" fmla="*/ 1032997 w 1705559"/>
              <a:gd name="connsiteY635" fmla="*/ 1290343 h 1487532"/>
              <a:gd name="connsiteX636" fmla="*/ 1028127 w 1705559"/>
              <a:gd name="connsiteY636" fmla="*/ 1291648 h 1487532"/>
              <a:gd name="connsiteX637" fmla="*/ 1028297 w 1705559"/>
              <a:gd name="connsiteY637" fmla="*/ 1291602 h 1487532"/>
              <a:gd name="connsiteX638" fmla="*/ 1032997 w 1705559"/>
              <a:gd name="connsiteY638" fmla="*/ 1290343 h 1487532"/>
              <a:gd name="connsiteX639" fmla="*/ 1032997 w 1705559"/>
              <a:gd name="connsiteY639" fmla="*/ 1290343 h 1487532"/>
              <a:gd name="connsiteX640" fmla="*/ 1032997 w 1705559"/>
              <a:gd name="connsiteY640" fmla="*/ 1290343 h 1487532"/>
              <a:gd name="connsiteX641" fmla="*/ 1032997 w 1705559"/>
              <a:gd name="connsiteY641" fmla="*/ 1290343 h 1487532"/>
              <a:gd name="connsiteX642" fmla="*/ 844581 w 1705559"/>
              <a:gd name="connsiteY642" fmla="*/ 1285775 h 1487532"/>
              <a:gd name="connsiteX643" fmla="*/ 845884 w 1705559"/>
              <a:gd name="connsiteY643" fmla="*/ 1290640 h 1487532"/>
              <a:gd name="connsiteX644" fmla="*/ 844581 w 1705559"/>
              <a:gd name="connsiteY644" fmla="*/ 1285775 h 1487532"/>
              <a:gd name="connsiteX645" fmla="*/ 956707 w 1705559"/>
              <a:gd name="connsiteY645" fmla="*/ 1285666 h 1487532"/>
              <a:gd name="connsiteX646" fmla="*/ 957106 w 1705559"/>
              <a:gd name="connsiteY646" fmla="*/ 1287154 h 1487532"/>
              <a:gd name="connsiteX647" fmla="*/ 958687 w 1705559"/>
              <a:gd name="connsiteY647" fmla="*/ 1293053 h 1487532"/>
              <a:gd name="connsiteX648" fmla="*/ 958551 w 1705559"/>
              <a:gd name="connsiteY648" fmla="*/ 1292548 h 1487532"/>
              <a:gd name="connsiteX649" fmla="*/ 959897 w 1705559"/>
              <a:gd name="connsiteY649" fmla="*/ 1297570 h 1487532"/>
              <a:gd name="connsiteX650" fmla="*/ 948353 w 1705559"/>
              <a:gd name="connsiteY650" fmla="*/ 1300663 h 1487532"/>
              <a:gd name="connsiteX651" fmla="*/ 945163 w 1705559"/>
              <a:gd name="connsiteY651" fmla="*/ 1288759 h 1487532"/>
              <a:gd name="connsiteX652" fmla="*/ 956707 w 1705559"/>
              <a:gd name="connsiteY652" fmla="*/ 1285666 h 1487532"/>
              <a:gd name="connsiteX653" fmla="*/ 911870 w 1705559"/>
              <a:gd name="connsiteY653" fmla="*/ 1285320 h 1487532"/>
              <a:gd name="connsiteX654" fmla="*/ 911536 w 1705559"/>
              <a:gd name="connsiteY654" fmla="*/ 1285409 h 1487532"/>
              <a:gd name="connsiteX655" fmla="*/ 907068 w 1705559"/>
              <a:gd name="connsiteY655" fmla="*/ 1286606 h 1487532"/>
              <a:gd name="connsiteX656" fmla="*/ 908557 w 1705559"/>
              <a:gd name="connsiteY656" fmla="*/ 1286207 h 1487532"/>
              <a:gd name="connsiteX657" fmla="*/ 961568 w 1705559"/>
              <a:gd name="connsiteY657" fmla="*/ 1284363 h 1487532"/>
              <a:gd name="connsiteX658" fmla="*/ 961544 w 1705559"/>
              <a:gd name="connsiteY658" fmla="*/ 1284370 h 1487532"/>
              <a:gd name="connsiteX659" fmla="*/ 961176 w 1705559"/>
              <a:gd name="connsiteY659" fmla="*/ 1284468 h 1487532"/>
              <a:gd name="connsiteX660" fmla="*/ 956707 w 1705559"/>
              <a:gd name="connsiteY660" fmla="*/ 1285666 h 1487532"/>
              <a:gd name="connsiteX661" fmla="*/ 270284 w 1705559"/>
              <a:gd name="connsiteY661" fmla="*/ 1282993 h 1487532"/>
              <a:gd name="connsiteX662" fmla="*/ 258367 w 1705559"/>
              <a:gd name="connsiteY662" fmla="*/ 1286186 h 1487532"/>
              <a:gd name="connsiteX663" fmla="*/ 973494 w 1705559"/>
              <a:gd name="connsiteY663" fmla="*/ 1281168 h 1487532"/>
              <a:gd name="connsiteX664" fmla="*/ 973141 w 1705559"/>
              <a:gd name="connsiteY664" fmla="*/ 1281262 h 1487532"/>
              <a:gd name="connsiteX665" fmla="*/ 972953 w 1705559"/>
              <a:gd name="connsiteY665" fmla="*/ 1281313 h 1487532"/>
              <a:gd name="connsiteX666" fmla="*/ 968624 w 1705559"/>
              <a:gd name="connsiteY666" fmla="*/ 1282473 h 1487532"/>
              <a:gd name="connsiteX667" fmla="*/ 973494 w 1705559"/>
              <a:gd name="connsiteY667" fmla="*/ 1281168 h 1487532"/>
              <a:gd name="connsiteX668" fmla="*/ 257021 w 1705559"/>
              <a:gd name="connsiteY668" fmla="*/ 1281164 h 1487532"/>
              <a:gd name="connsiteX669" fmla="*/ 257119 w 1705559"/>
              <a:gd name="connsiteY669" fmla="*/ 1281528 h 1487532"/>
              <a:gd name="connsiteX670" fmla="*/ 258367 w 1705559"/>
              <a:gd name="connsiteY670" fmla="*/ 1286186 h 1487532"/>
              <a:gd name="connsiteX671" fmla="*/ 257021 w 1705559"/>
              <a:gd name="connsiteY671" fmla="*/ 1281164 h 1487532"/>
              <a:gd name="connsiteX672" fmla="*/ 1304382 w 1705559"/>
              <a:gd name="connsiteY672" fmla="*/ 1279825 h 1487532"/>
              <a:gd name="connsiteX673" fmla="*/ 1307472 w 1705559"/>
              <a:gd name="connsiteY673" fmla="*/ 1291357 h 1487532"/>
              <a:gd name="connsiteX674" fmla="*/ 1307472 w 1705559"/>
              <a:gd name="connsiteY674" fmla="*/ 1291357 h 1487532"/>
              <a:gd name="connsiteX675" fmla="*/ 1304382 w 1705559"/>
              <a:gd name="connsiteY675" fmla="*/ 1279825 h 1487532"/>
              <a:gd name="connsiteX676" fmla="*/ 980168 w 1705559"/>
              <a:gd name="connsiteY676" fmla="*/ 1279379 h 1487532"/>
              <a:gd name="connsiteX677" fmla="*/ 975298 w 1705559"/>
              <a:gd name="connsiteY677" fmla="*/ 1280684 h 1487532"/>
              <a:gd name="connsiteX678" fmla="*/ 975651 w 1705559"/>
              <a:gd name="connsiteY678" fmla="*/ 1280590 h 1487532"/>
              <a:gd name="connsiteX679" fmla="*/ 975839 w 1705559"/>
              <a:gd name="connsiteY679" fmla="*/ 1280539 h 1487532"/>
              <a:gd name="connsiteX680" fmla="*/ 980168 w 1705559"/>
              <a:gd name="connsiteY680" fmla="*/ 1279379 h 1487532"/>
              <a:gd name="connsiteX681" fmla="*/ 842794 w 1705559"/>
              <a:gd name="connsiteY681" fmla="*/ 1279108 h 1487532"/>
              <a:gd name="connsiteX682" fmla="*/ 845884 w 1705559"/>
              <a:gd name="connsiteY682" fmla="*/ 1290640 h 1487532"/>
              <a:gd name="connsiteX683" fmla="*/ 593094 w 1705559"/>
              <a:gd name="connsiteY683" fmla="*/ 1278202 h 1487532"/>
              <a:gd name="connsiteX684" fmla="*/ 594398 w 1705559"/>
              <a:gd name="connsiteY684" fmla="*/ 1283067 h 1487532"/>
              <a:gd name="connsiteX685" fmla="*/ 605942 w 1705559"/>
              <a:gd name="connsiteY685" fmla="*/ 1279974 h 1487532"/>
              <a:gd name="connsiteX686" fmla="*/ 594398 w 1705559"/>
              <a:gd name="connsiteY686" fmla="*/ 1283067 h 1487532"/>
              <a:gd name="connsiteX687" fmla="*/ 593094 w 1705559"/>
              <a:gd name="connsiteY687" fmla="*/ 1278202 h 1487532"/>
              <a:gd name="connsiteX688" fmla="*/ 984613 w 1705559"/>
              <a:gd name="connsiteY688" fmla="*/ 1278188 h 1487532"/>
              <a:gd name="connsiteX689" fmla="*/ 984497 w 1705559"/>
              <a:gd name="connsiteY689" fmla="*/ 1278219 h 1487532"/>
              <a:gd name="connsiteX690" fmla="*/ 980168 w 1705559"/>
              <a:gd name="connsiteY690" fmla="*/ 1279379 h 1487532"/>
              <a:gd name="connsiteX691" fmla="*/ 1358882 w 1705559"/>
              <a:gd name="connsiteY691" fmla="*/ 1277582 h 1487532"/>
              <a:gd name="connsiteX692" fmla="*/ 1358859 w 1705559"/>
              <a:gd name="connsiteY692" fmla="*/ 1277588 h 1487532"/>
              <a:gd name="connsiteX693" fmla="*/ 1358490 w 1705559"/>
              <a:gd name="connsiteY693" fmla="*/ 1277687 h 1487532"/>
              <a:gd name="connsiteX694" fmla="*/ 1354022 w 1705559"/>
              <a:gd name="connsiteY694" fmla="*/ 1278884 h 1487532"/>
              <a:gd name="connsiteX695" fmla="*/ 280497 w 1705559"/>
              <a:gd name="connsiteY695" fmla="*/ 1274934 h 1487532"/>
              <a:gd name="connsiteX696" fmla="*/ 280632 w 1705559"/>
              <a:gd name="connsiteY696" fmla="*/ 1275436 h 1487532"/>
              <a:gd name="connsiteX697" fmla="*/ 281828 w 1705559"/>
              <a:gd name="connsiteY697" fmla="*/ 1279900 h 1487532"/>
              <a:gd name="connsiteX698" fmla="*/ 467595 w 1705559"/>
              <a:gd name="connsiteY698" fmla="*/ 1274581 h 1487532"/>
              <a:gd name="connsiteX699" fmla="*/ 467737 w 1705559"/>
              <a:gd name="connsiteY699" fmla="*/ 1275110 h 1487532"/>
              <a:gd name="connsiteX700" fmla="*/ 468941 w 1705559"/>
              <a:gd name="connsiteY700" fmla="*/ 1279603 h 1487532"/>
              <a:gd name="connsiteX701" fmla="*/ 467595 w 1705559"/>
              <a:gd name="connsiteY701" fmla="*/ 1274581 h 1487532"/>
              <a:gd name="connsiteX702" fmla="*/ 458707 w 1705559"/>
              <a:gd name="connsiteY702" fmla="*/ 1273702 h 1487532"/>
              <a:gd name="connsiteX703" fmla="*/ 459499 w 1705559"/>
              <a:gd name="connsiteY703" fmla="*/ 1274158 h 1487532"/>
              <a:gd name="connsiteX704" fmla="*/ 459618 w 1705559"/>
              <a:gd name="connsiteY704" fmla="*/ 1274227 h 1487532"/>
              <a:gd name="connsiteX705" fmla="*/ 866255 w 1705559"/>
              <a:gd name="connsiteY705" fmla="*/ 1272822 h 1487532"/>
              <a:gd name="connsiteX706" fmla="*/ 861042 w 1705559"/>
              <a:gd name="connsiteY706" fmla="*/ 1274219 h 1487532"/>
              <a:gd name="connsiteX707" fmla="*/ 860987 w 1705559"/>
              <a:gd name="connsiteY707" fmla="*/ 1274233 h 1487532"/>
              <a:gd name="connsiteX708" fmla="*/ 860898 w 1705559"/>
              <a:gd name="connsiteY708" fmla="*/ 1274257 h 1487532"/>
              <a:gd name="connsiteX709" fmla="*/ 859617 w 1705559"/>
              <a:gd name="connsiteY709" fmla="*/ 1274600 h 1487532"/>
              <a:gd name="connsiteX710" fmla="*/ 859552 w 1705559"/>
              <a:gd name="connsiteY710" fmla="*/ 1274618 h 1487532"/>
              <a:gd name="connsiteX711" fmla="*/ 854338 w 1705559"/>
              <a:gd name="connsiteY711" fmla="*/ 1276015 h 1487532"/>
              <a:gd name="connsiteX712" fmla="*/ 866255 w 1705559"/>
              <a:gd name="connsiteY712" fmla="*/ 1272822 h 1487532"/>
              <a:gd name="connsiteX713" fmla="*/ 1052996 w 1705559"/>
              <a:gd name="connsiteY713" fmla="*/ 1272624 h 1487532"/>
              <a:gd name="connsiteX714" fmla="*/ 1044541 w 1705559"/>
              <a:gd name="connsiteY714" fmla="*/ 1287250 h 1487532"/>
              <a:gd name="connsiteX715" fmla="*/ 1044541 w 1705559"/>
              <a:gd name="connsiteY715" fmla="*/ 1287250 h 1487532"/>
              <a:gd name="connsiteX716" fmla="*/ 1051386 w 1705559"/>
              <a:gd name="connsiteY716" fmla="*/ 1280471 h 1487532"/>
              <a:gd name="connsiteX717" fmla="*/ 1053098 w 1705559"/>
              <a:gd name="connsiteY717" fmla="*/ 1278777 h 1487532"/>
              <a:gd name="connsiteX718" fmla="*/ 1052996 w 1705559"/>
              <a:gd name="connsiteY718" fmla="*/ 1272624 h 1487532"/>
              <a:gd name="connsiteX719" fmla="*/ 591308 w 1705559"/>
              <a:gd name="connsiteY719" fmla="*/ 1271535 h 1487532"/>
              <a:gd name="connsiteX720" fmla="*/ 579764 w 1705559"/>
              <a:gd name="connsiteY720" fmla="*/ 1274628 h 1487532"/>
              <a:gd name="connsiteX721" fmla="*/ 591308 w 1705559"/>
              <a:gd name="connsiteY721" fmla="*/ 1271535 h 1487532"/>
              <a:gd name="connsiteX722" fmla="*/ 591308 w 1705559"/>
              <a:gd name="connsiteY722" fmla="*/ 1271535 h 1487532"/>
              <a:gd name="connsiteX723" fmla="*/ 853113 w 1705559"/>
              <a:gd name="connsiteY723" fmla="*/ 1271442 h 1487532"/>
              <a:gd name="connsiteX724" fmla="*/ 853142 w 1705559"/>
              <a:gd name="connsiteY724" fmla="*/ 1271551 h 1487532"/>
              <a:gd name="connsiteX725" fmla="*/ 854338 w 1705559"/>
              <a:gd name="connsiteY725" fmla="*/ 1276015 h 1487532"/>
              <a:gd name="connsiteX726" fmla="*/ 453834 w 1705559"/>
              <a:gd name="connsiteY726" fmla="*/ 1270892 h 1487532"/>
              <a:gd name="connsiteX727" fmla="*/ 455723 w 1705559"/>
              <a:gd name="connsiteY727" fmla="*/ 1271981 h 1487532"/>
              <a:gd name="connsiteX728" fmla="*/ 458707 w 1705559"/>
              <a:gd name="connsiteY728" fmla="*/ 1273702 h 1487532"/>
              <a:gd name="connsiteX729" fmla="*/ 1015173 w 1705559"/>
              <a:gd name="connsiteY729" fmla="*/ 1270000 h 1487532"/>
              <a:gd name="connsiteX730" fmla="*/ 1010336 w 1705559"/>
              <a:gd name="connsiteY730" fmla="*/ 1271296 h 1487532"/>
              <a:gd name="connsiteX731" fmla="*/ 1010371 w 1705559"/>
              <a:gd name="connsiteY731" fmla="*/ 1271286 h 1487532"/>
              <a:gd name="connsiteX732" fmla="*/ 1013684 w 1705559"/>
              <a:gd name="connsiteY732" fmla="*/ 1270399 h 1487532"/>
              <a:gd name="connsiteX733" fmla="*/ 1015173 w 1705559"/>
              <a:gd name="connsiteY733" fmla="*/ 1270000 h 1487532"/>
              <a:gd name="connsiteX734" fmla="*/ 228999 w 1705559"/>
              <a:gd name="connsiteY734" fmla="*/ 1268936 h 1487532"/>
              <a:gd name="connsiteX735" fmla="*/ 243633 w 1705559"/>
              <a:gd name="connsiteY735" fmla="*/ 1277375 h 1487532"/>
              <a:gd name="connsiteX736" fmla="*/ 232089 w 1705559"/>
              <a:gd name="connsiteY736" fmla="*/ 1280469 h 1487532"/>
              <a:gd name="connsiteX737" fmla="*/ 1251553 w 1705559"/>
              <a:gd name="connsiteY737" fmla="*/ 1268861 h 1487532"/>
              <a:gd name="connsiteX738" fmla="*/ 1254743 w 1705559"/>
              <a:gd name="connsiteY738" fmla="*/ 1280766 h 1487532"/>
              <a:gd name="connsiteX739" fmla="*/ 1243199 w 1705559"/>
              <a:gd name="connsiteY739" fmla="*/ 1283859 h 1487532"/>
              <a:gd name="connsiteX740" fmla="*/ 1251553 w 1705559"/>
              <a:gd name="connsiteY740" fmla="*/ 1268861 h 1487532"/>
              <a:gd name="connsiteX741" fmla="*/ 1251553 w 1705559"/>
              <a:gd name="connsiteY741" fmla="*/ 1268861 h 1487532"/>
              <a:gd name="connsiteX742" fmla="*/ 1240009 w 1705559"/>
              <a:gd name="connsiteY742" fmla="*/ 1271955 h 1487532"/>
              <a:gd name="connsiteX743" fmla="*/ 1243199 w 1705559"/>
              <a:gd name="connsiteY743" fmla="*/ 1283859 h 1487532"/>
              <a:gd name="connsiteX744" fmla="*/ 1254743 w 1705559"/>
              <a:gd name="connsiteY744" fmla="*/ 1280766 h 1487532"/>
              <a:gd name="connsiteX745" fmla="*/ 1266659 w 1705559"/>
              <a:gd name="connsiteY745" fmla="*/ 1277573 h 1487532"/>
              <a:gd name="connsiteX746" fmla="*/ 1254743 w 1705559"/>
              <a:gd name="connsiteY746" fmla="*/ 1280766 h 1487532"/>
              <a:gd name="connsiteX747" fmla="*/ 1251553 w 1705559"/>
              <a:gd name="connsiteY747" fmla="*/ 1268861 h 1487532"/>
              <a:gd name="connsiteX748" fmla="*/ 927439 w 1705559"/>
              <a:gd name="connsiteY748" fmla="*/ 1268788 h 1487532"/>
              <a:gd name="connsiteX749" fmla="*/ 927439 w 1705559"/>
              <a:gd name="connsiteY749" fmla="*/ 1268788 h 1487532"/>
              <a:gd name="connsiteX750" fmla="*/ 922586 w 1705559"/>
              <a:gd name="connsiteY750" fmla="*/ 1270088 h 1487532"/>
              <a:gd name="connsiteX751" fmla="*/ 922780 w 1705559"/>
              <a:gd name="connsiteY751" fmla="*/ 1270036 h 1487532"/>
              <a:gd name="connsiteX752" fmla="*/ 925257 w 1705559"/>
              <a:gd name="connsiteY752" fmla="*/ 1269372 h 1487532"/>
              <a:gd name="connsiteX753" fmla="*/ 927439 w 1705559"/>
              <a:gd name="connsiteY753" fmla="*/ 1268788 h 1487532"/>
              <a:gd name="connsiteX754" fmla="*/ 927439 w 1705559"/>
              <a:gd name="connsiteY754" fmla="*/ 1268788 h 1487532"/>
              <a:gd name="connsiteX755" fmla="*/ 927439 w 1705559"/>
              <a:gd name="connsiteY755" fmla="*/ 1268788 h 1487532"/>
              <a:gd name="connsiteX756" fmla="*/ 927439 w 1705559"/>
              <a:gd name="connsiteY756" fmla="*/ 1268788 h 1487532"/>
              <a:gd name="connsiteX757" fmla="*/ 927439 w 1705559"/>
              <a:gd name="connsiteY757" fmla="*/ 1268788 h 1487532"/>
              <a:gd name="connsiteX758" fmla="*/ 927439 w 1705559"/>
              <a:gd name="connsiteY758" fmla="*/ 1268788 h 1487532"/>
              <a:gd name="connsiteX759" fmla="*/ 927439 w 1705559"/>
              <a:gd name="connsiteY759" fmla="*/ 1268788 h 1487532"/>
              <a:gd name="connsiteX760" fmla="*/ 928694 w 1705559"/>
              <a:gd name="connsiteY760" fmla="*/ 1273473 h 1487532"/>
              <a:gd name="connsiteX761" fmla="*/ 928541 w 1705559"/>
              <a:gd name="connsiteY761" fmla="*/ 1272900 h 1487532"/>
              <a:gd name="connsiteX762" fmla="*/ 465751 w 1705559"/>
              <a:gd name="connsiteY762" fmla="*/ 1267699 h 1487532"/>
              <a:gd name="connsiteX763" fmla="*/ 453834 w 1705559"/>
              <a:gd name="connsiteY763" fmla="*/ 1270892 h 1487532"/>
              <a:gd name="connsiteX764" fmla="*/ 460207 w 1705559"/>
              <a:gd name="connsiteY764" fmla="*/ 1274567 h 1487532"/>
              <a:gd name="connsiteX765" fmla="*/ 459618 w 1705559"/>
              <a:gd name="connsiteY765" fmla="*/ 1274227 h 1487532"/>
              <a:gd name="connsiteX766" fmla="*/ 468941 w 1705559"/>
              <a:gd name="connsiteY766" fmla="*/ 1279603 h 1487532"/>
              <a:gd name="connsiteX767" fmla="*/ 467745 w 1705559"/>
              <a:gd name="connsiteY767" fmla="*/ 1275139 h 1487532"/>
              <a:gd name="connsiteX768" fmla="*/ 467737 w 1705559"/>
              <a:gd name="connsiteY768" fmla="*/ 1275110 h 1487532"/>
              <a:gd name="connsiteX769" fmla="*/ 467545 w 1705559"/>
              <a:gd name="connsiteY769" fmla="*/ 1274395 h 1487532"/>
              <a:gd name="connsiteX770" fmla="*/ 465751 w 1705559"/>
              <a:gd name="connsiteY770" fmla="*/ 1267699 h 1487532"/>
              <a:gd name="connsiteX771" fmla="*/ 853472 w 1705559"/>
              <a:gd name="connsiteY771" fmla="*/ 1267061 h 1487532"/>
              <a:gd name="connsiteX772" fmla="*/ 858408 w 1705559"/>
              <a:gd name="connsiteY772" fmla="*/ 1273329 h 1487532"/>
              <a:gd name="connsiteX773" fmla="*/ 854338 w 1705559"/>
              <a:gd name="connsiteY773" fmla="*/ 1276015 h 1487532"/>
              <a:gd name="connsiteX774" fmla="*/ 889344 w 1705559"/>
              <a:gd name="connsiteY774" fmla="*/ 1266635 h 1487532"/>
              <a:gd name="connsiteX775" fmla="*/ 889344 w 1705559"/>
              <a:gd name="connsiteY775" fmla="*/ 1266635 h 1487532"/>
              <a:gd name="connsiteX776" fmla="*/ 1400571 w 1705559"/>
              <a:gd name="connsiteY776" fmla="*/ 1266412 h 1487532"/>
              <a:gd name="connsiteX777" fmla="*/ 1389027 w 1705559"/>
              <a:gd name="connsiteY777" fmla="*/ 1269505 h 1487532"/>
              <a:gd name="connsiteX778" fmla="*/ 1400571 w 1705559"/>
              <a:gd name="connsiteY778" fmla="*/ 1266412 h 1487532"/>
              <a:gd name="connsiteX779" fmla="*/ 240543 w 1705559"/>
              <a:gd name="connsiteY779" fmla="*/ 1265843 h 1487532"/>
              <a:gd name="connsiteX780" fmla="*/ 255177 w 1705559"/>
              <a:gd name="connsiteY780" fmla="*/ 1274282 h 1487532"/>
              <a:gd name="connsiteX781" fmla="*/ 243633 w 1705559"/>
              <a:gd name="connsiteY781" fmla="*/ 1277375 h 1487532"/>
              <a:gd name="connsiteX782" fmla="*/ 240543 w 1705559"/>
              <a:gd name="connsiteY782" fmla="*/ 1265843 h 1487532"/>
              <a:gd name="connsiteX783" fmla="*/ 801509 w 1705559"/>
              <a:gd name="connsiteY783" fmla="*/ 1265051 h 1487532"/>
              <a:gd name="connsiteX784" fmla="*/ 816516 w 1705559"/>
              <a:gd name="connsiteY784" fmla="*/ 1273390 h 1487532"/>
              <a:gd name="connsiteX785" fmla="*/ 290182 w 1705559"/>
              <a:gd name="connsiteY785" fmla="*/ 1264903 h 1487532"/>
              <a:gd name="connsiteX786" fmla="*/ 278638 w 1705559"/>
              <a:gd name="connsiteY786" fmla="*/ 1267996 h 1487532"/>
              <a:gd name="connsiteX787" fmla="*/ 988622 w 1705559"/>
              <a:gd name="connsiteY787" fmla="*/ 1264754 h 1487532"/>
              <a:gd name="connsiteX788" fmla="*/ 989781 w 1705559"/>
              <a:gd name="connsiteY788" fmla="*/ 1269078 h 1487532"/>
              <a:gd name="connsiteX789" fmla="*/ 988622 w 1705559"/>
              <a:gd name="connsiteY789" fmla="*/ 1264754 h 1487532"/>
              <a:gd name="connsiteX790" fmla="*/ 1038262 w 1705559"/>
              <a:gd name="connsiteY790" fmla="*/ 1263813 h 1487532"/>
              <a:gd name="connsiteX791" fmla="*/ 1026717 w 1705559"/>
              <a:gd name="connsiteY791" fmla="*/ 1266906 h 1487532"/>
              <a:gd name="connsiteX792" fmla="*/ 1038262 w 1705559"/>
              <a:gd name="connsiteY792" fmla="*/ 1263813 h 1487532"/>
              <a:gd name="connsiteX793" fmla="*/ 1412488 w 1705559"/>
              <a:gd name="connsiteY793" fmla="*/ 1263219 h 1487532"/>
              <a:gd name="connsiteX794" fmla="*/ 1400571 w 1705559"/>
              <a:gd name="connsiteY794" fmla="*/ 1266412 h 1487532"/>
              <a:gd name="connsiteX795" fmla="*/ 874610 w 1705559"/>
              <a:gd name="connsiteY795" fmla="*/ 1257824 h 1487532"/>
              <a:gd name="connsiteX796" fmla="*/ 874610 w 1705559"/>
              <a:gd name="connsiteY796" fmla="*/ 1257824 h 1487532"/>
              <a:gd name="connsiteX797" fmla="*/ 863065 w 1705559"/>
              <a:gd name="connsiteY797" fmla="*/ 1260917 h 1487532"/>
              <a:gd name="connsiteX798" fmla="*/ 873167 w 1705559"/>
              <a:gd name="connsiteY798" fmla="*/ 1258211 h 1487532"/>
              <a:gd name="connsiteX799" fmla="*/ 874610 w 1705559"/>
              <a:gd name="connsiteY799" fmla="*/ 1257824 h 1487532"/>
              <a:gd name="connsiteX800" fmla="*/ 877799 w 1705559"/>
              <a:gd name="connsiteY800" fmla="*/ 1269728 h 1487532"/>
              <a:gd name="connsiteX801" fmla="*/ 874610 w 1705559"/>
              <a:gd name="connsiteY801" fmla="*/ 1257824 h 1487532"/>
              <a:gd name="connsiteX802" fmla="*/ 874610 w 1705559"/>
              <a:gd name="connsiteY802" fmla="*/ 1257824 h 1487532"/>
              <a:gd name="connsiteX803" fmla="*/ 874610 w 1705559"/>
              <a:gd name="connsiteY803" fmla="*/ 1257824 h 1487532"/>
              <a:gd name="connsiteX804" fmla="*/ 874610 w 1705559"/>
              <a:gd name="connsiteY804" fmla="*/ 1257824 h 1487532"/>
              <a:gd name="connsiteX805" fmla="*/ 225909 w 1705559"/>
              <a:gd name="connsiteY805" fmla="*/ 1257404 h 1487532"/>
              <a:gd name="connsiteX806" fmla="*/ 228999 w 1705559"/>
              <a:gd name="connsiteY806" fmla="*/ 1268936 h 1487532"/>
              <a:gd name="connsiteX807" fmla="*/ 599762 w 1705559"/>
              <a:gd name="connsiteY807" fmla="*/ 1256910 h 1487532"/>
              <a:gd name="connsiteX808" fmla="*/ 588218 w 1705559"/>
              <a:gd name="connsiteY808" fmla="*/ 1260003 h 1487532"/>
              <a:gd name="connsiteX809" fmla="*/ 602852 w 1705559"/>
              <a:gd name="connsiteY809" fmla="*/ 1268442 h 1487532"/>
              <a:gd name="connsiteX810" fmla="*/ 275548 w 1705559"/>
              <a:gd name="connsiteY810" fmla="*/ 1256464 h 1487532"/>
              <a:gd name="connsiteX811" fmla="*/ 264004 w 1705559"/>
              <a:gd name="connsiteY811" fmla="*/ 1259557 h 1487532"/>
              <a:gd name="connsiteX812" fmla="*/ 275548 w 1705559"/>
              <a:gd name="connsiteY812" fmla="*/ 1256464 h 1487532"/>
              <a:gd name="connsiteX813" fmla="*/ 1023627 w 1705559"/>
              <a:gd name="connsiteY813" fmla="*/ 1255374 h 1487532"/>
              <a:gd name="connsiteX814" fmla="*/ 1012083 w 1705559"/>
              <a:gd name="connsiteY814" fmla="*/ 1258467 h 1487532"/>
              <a:gd name="connsiteX815" fmla="*/ 1397481 w 1705559"/>
              <a:gd name="connsiteY815" fmla="*/ 1254879 h 1487532"/>
              <a:gd name="connsiteX816" fmla="*/ 1400571 w 1705559"/>
              <a:gd name="connsiteY816" fmla="*/ 1266412 h 1487532"/>
              <a:gd name="connsiteX817" fmla="*/ 1035172 w 1705559"/>
              <a:gd name="connsiteY817" fmla="*/ 1252281 h 1487532"/>
              <a:gd name="connsiteX818" fmla="*/ 1026717 w 1705559"/>
              <a:gd name="connsiteY818" fmla="*/ 1266906 h 1487532"/>
              <a:gd name="connsiteX819" fmla="*/ 511204 w 1705559"/>
              <a:gd name="connsiteY819" fmla="*/ 1251134 h 1487532"/>
              <a:gd name="connsiteX820" fmla="*/ 512300 w 1705559"/>
              <a:gd name="connsiteY820" fmla="*/ 1255226 h 1487532"/>
              <a:gd name="connsiteX821" fmla="*/ 511914 w 1705559"/>
              <a:gd name="connsiteY821" fmla="*/ 1253784 h 1487532"/>
              <a:gd name="connsiteX822" fmla="*/ 510833 w 1705559"/>
              <a:gd name="connsiteY822" fmla="*/ 1249748 h 1487532"/>
              <a:gd name="connsiteX823" fmla="*/ 511204 w 1705559"/>
              <a:gd name="connsiteY823" fmla="*/ 1251134 h 1487532"/>
              <a:gd name="connsiteX824" fmla="*/ 510948 w 1705559"/>
              <a:gd name="connsiteY824" fmla="*/ 1250180 h 1487532"/>
              <a:gd name="connsiteX825" fmla="*/ 1046716 w 1705559"/>
              <a:gd name="connsiteY825" fmla="*/ 1249188 h 1487532"/>
              <a:gd name="connsiteX826" fmla="*/ 1038262 w 1705559"/>
              <a:gd name="connsiteY826" fmla="*/ 1263813 h 1487532"/>
              <a:gd name="connsiteX827" fmla="*/ 1035172 w 1705559"/>
              <a:gd name="connsiteY827" fmla="*/ 1252281 h 1487532"/>
              <a:gd name="connsiteX828" fmla="*/ 1046716 w 1705559"/>
              <a:gd name="connsiteY828" fmla="*/ 1249188 h 1487532"/>
              <a:gd name="connsiteX829" fmla="*/ 1046716 w 1705559"/>
              <a:gd name="connsiteY829" fmla="*/ 1249188 h 1487532"/>
              <a:gd name="connsiteX830" fmla="*/ 1046716 w 1705559"/>
              <a:gd name="connsiteY830" fmla="*/ 1249188 h 1487532"/>
              <a:gd name="connsiteX831" fmla="*/ 285789 w 1705559"/>
              <a:gd name="connsiteY831" fmla="*/ 1248505 h 1487532"/>
              <a:gd name="connsiteX832" fmla="*/ 287092 w 1705559"/>
              <a:gd name="connsiteY832" fmla="*/ 1253370 h 1487532"/>
              <a:gd name="connsiteX833" fmla="*/ 285789 w 1705559"/>
              <a:gd name="connsiteY833" fmla="*/ 1248505 h 1487532"/>
              <a:gd name="connsiteX834" fmla="*/ 447654 w 1705559"/>
              <a:gd name="connsiteY834" fmla="*/ 1247827 h 1487532"/>
              <a:gd name="connsiteX835" fmla="*/ 442801 w 1705559"/>
              <a:gd name="connsiteY835" fmla="*/ 1249128 h 1487532"/>
              <a:gd name="connsiteX836" fmla="*/ 443325 w 1705559"/>
              <a:gd name="connsiteY836" fmla="*/ 1248987 h 1487532"/>
              <a:gd name="connsiteX837" fmla="*/ 447654 w 1705559"/>
              <a:gd name="connsiteY837" fmla="*/ 1247827 h 1487532"/>
              <a:gd name="connsiteX838" fmla="*/ 452491 w 1705559"/>
              <a:gd name="connsiteY838" fmla="*/ 1246531 h 1487532"/>
              <a:gd name="connsiteX839" fmla="*/ 452231 w 1705559"/>
              <a:gd name="connsiteY839" fmla="*/ 1246601 h 1487532"/>
              <a:gd name="connsiteX840" fmla="*/ 452123 w 1705559"/>
              <a:gd name="connsiteY840" fmla="*/ 1246630 h 1487532"/>
              <a:gd name="connsiteX841" fmla="*/ 451242 w 1705559"/>
              <a:gd name="connsiteY841" fmla="*/ 1246866 h 1487532"/>
              <a:gd name="connsiteX842" fmla="*/ 447654 w 1705559"/>
              <a:gd name="connsiteY842" fmla="*/ 1247827 h 1487532"/>
              <a:gd name="connsiteX843" fmla="*/ 871520 w 1705559"/>
              <a:gd name="connsiteY843" fmla="*/ 1246292 h 1487532"/>
              <a:gd name="connsiteX844" fmla="*/ 871520 w 1705559"/>
              <a:gd name="connsiteY844" fmla="*/ 1246292 h 1487532"/>
              <a:gd name="connsiteX845" fmla="*/ 436394 w 1705559"/>
              <a:gd name="connsiteY845" fmla="*/ 1246209 h 1487532"/>
              <a:gd name="connsiteX846" fmla="*/ 440725 w 1705559"/>
              <a:gd name="connsiteY846" fmla="*/ 1246831 h 1487532"/>
              <a:gd name="connsiteX847" fmla="*/ 440726 w 1705559"/>
              <a:gd name="connsiteY847" fmla="*/ 1247945 h 1487532"/>
              <a:gd name="connsiteX848" fmla="*/ 436110 w 1705559"/>
              <a:gd name="connsiteY848" fmla="*/ 1250920 h 1487532"/>
              <a:gd name="connsiteX849" fmla="*/ 436394 w 1705559"/>
              <a:gd name="connsiteY849" fmla="*/ 1246209 h 1487532"/>
              <a:gd name="connsiteX850" fmla="*/ 1058632 w 1705559"/>
              <a:gd name="connsiteY850" fmla="*/ 1245995 h 1487532"/>
              <a:gd name="connsiteX851" fmla="*/ 1053891 w 1705559"/>
              <a:gd name="connsiteY851" fmla="*/ 1247265 h 1487532"/>
              <a:gd name="connsiteX852" fmla="*/ 1053605 w 1705559"/>
              <a:gd name="connsiteY852" fmla="*/ 1247342 h 1487532"/>
              <a:gd name="connsiteX853" fmla="*/ 1058632 w 1705559"/>
              <a:gd name="connsiteY853" fmla="*/ 1245995 h 1487532"/>
              <a:gd name="connsiteX854" fmla="*/ 1432486 w 1705559"/>
              <a:gd name="connsiteY854" fmla="*/ 1245500 h 1487532"/>
              <a:gd name="connsiteX855" fmla="*/ 1433923 w 1705559"/>
              <a:gd name="connsiteY855" fmla="*/ 1250863 h 1487532"/>
              <a:gd name="connsiteX856" fmla="*/ 1435576 w 1705559"/>
              <a:gd name="connsiteY856" fmla="*/ 1257032 h 1487532"/>
              <a:gd name="connsiteX857" fmla="*/ 1424032 w 1705559"/>
              <a:gd name="connsiteY857" fmla="*/ 1260125 h 1487532"/>
              <a:gd name="connsiteX858" fmla="*/ 1420942 w 1705559"/>
              <a:gd name="connsiteY858" fmla="*/ 1248593 h 1487532"/>
              <a:gd name="connsiteX859" fmla="*/ 1432486 w 1705559"/>
              <a:gd name="connsiteY859" fmla="*/ 1245500 h 1487532"/>
              <a:gd name="connsiteX860" fmla="*/ 441300 w 1705559"/>
              <a:gd name="connsiteY860" fmla="*/ 1244315 h 1487532"/>
              <a:gd name="connsiteX861" fmla="*/ 447654 w 1705559"/>
              <a:gd name="connsiteY861" fmla="*/ 1247827 h 1487532"/>
              <a:gd name="connsiteX862" fmla="*/ 440725 w 1705559"/>
              <a:gd name="connsiteY862" fmla="*/ 1246831 h 1487532"/>
              <a:gd name="connsiteX863" fmla="*/ 440723 w 1705559"/>
              <a:gd name="connsiteY863" fmla="*/ 1245049 h 1487532"/>
              <a:gd name="connsiteX864" fmla="*/ 441300 w 1705559"/>
              <a:gd name="connsiteY864" fmla="*/ 1244315 h 1487532"/>
              <a:gd name="connsiteX865" fmla="*/ 509210 w 1705559"/>
              <a:gd name="connsiteY865" fmla="*/ 1243694 h 1487532"/>
              <a:gd name="connsiteX866" fmla="*/ 510307 w 1705559"/>
              <a:gd name="connsiteY866" fmla="*/ 1247786 h 1487532"/>
              <a:gd name="connsiteX867" fmla="*/ 510604 w 1705559"/>
              <a:gd name="connsiteY867" fmla="*/ 1248895 h 1487532"/>
              <a:gd name="connsiteX868" fmla="*/ 510755 w 1705559"/>
              <a:gd name="connsiteY868" fmla="*/ 1249460 h 1487532"/>
              <a:gd name="connsiteX869" fmla="*/ 510833 w 1705559"/>
              <a:gd name="connsiteY869" fmla="*/ 1249748 h 1487532"/>
              <a:gd name="connsiteX870" fmla="*/ 883064 w 1705559"/>
              <a:gd name="connsiteY870" fmla="*/ 1243199 h 1487532"/>
              <a:gd name="connsiteX871" fmla="*/ 871520 w 1705559"/>
              <a:gd name="connsiteY871" fmla="*/ 1246292 h 1487532"/>
              <a:gd name="connsiteX872" fmla="*/ 883064 w 1705559"/>
              <a:gd name="connsiteY872" fmla="*/ 1243199 h 1487532"/>
              <a:gd name="connsiteX873" fmla="*/ 883064 w 1705559"/>
              <a:gd name="connsiteY873" fmla="*/ 1243199 h 1487532"/>
              <a:gd name="connsiteX874" fmla="*/ 886154 w 1705559"/>
              <a:gd name="connsiteY874" fmla="*/ 1254731 h 1487532"/>
              <a:gd name="connsiteX875" fmla="*/ 883064 w 1705559"/>
              <a:gd name="connsiteY875" fmla="*/ 1243199 h 1487532"/>
              <a:gd name="connsiteX876" fmla="*/ 970344 w 1705559"/>
              <a:gd name="connsiteY876" fmla="*/ 1242716 h 1487532"/>
              <a:gd name="connsiteX877" fmla="*/ 970898 w 1705559"/>
              <a:gd name="connsiteY877" fmla="*/ 1244783 h 1487532"/>
              <a:gd name="connsiteX878" fmla="*/ 970499 w 1705559"/>
              <a:gd name="connsiteY878" fmla="*/ 1243295 h 1487532"/>
              <a:gd name="connsiteX879" fmla="*/ 1444030 w 1705559"/>
              <a:gd name="connsiteY879" fmla="*/ 1242407 h 1487532"/>
              <a:gd name="connsiteX880" fmla="*/ 1435576 w 1705559"/>
              <a:gd name="connsiteY880" fmla="*/ 1257032 h 1487532"/>
              <a:gd name="connsiteX881" fmla="*/ 1435190 w 1705559"/>
              <a:gd name="connsiteY881" fmla="*/ 1255591 h 1487532"/>
              <a:gd name="connsiteX882" fmla="*/ 1433923 w 1705559"/>
              <a:gd name="connsiteY882" fmla="*/ 1250863 h 1487532"/>
              <a:gd name="connsiteX883" fmla="*/ 1432872 w 1705559"/>
              <a:gd name="connsiteY883" fmla="*/ 1246941 h 1487532"/>
              <a:gd name="connsiteX884" fmla="*/ 1432486 w 1705559"/>
              <a:gd name="connsiteY884" fmla="*/ 1245500 h 1487532"/>
              <a:gd name="connsiteX885" fmla="*/ 1444030 w 1705559"/>
              <a:gd name="connsiteY885" fmla="*/ 1242407 h 1487532"/>
              <a:gd name="connsiteX886" fmla="*/ 284002 w 1705559"/>
              <a:gd name="connsiteY886" fmla="*/ 1241838 h 1487532"/>
              <a:gd name="connsiteX887" fmla="*/ 287092 w 1705559"/>
              <a:gd name="connsiteY887" fmla="*/ 1253370 h 1487532"/>
              <a:gd name="connsiteX888" fmla="*/ 284002 w 1705559"/>
              <a:gd name="connsiteY888" fmla="*/ 1241838 h 1487532"/>
              <a:gd name="connsiteX889" fmla="*/ 613459 w 1705559"/>
              <a:gd name="connsiteY889" fmla="*/ 1240879 h 1487532"/>
              <a:gd name="connsiteX890" fmla="*/ 608589 w 1705559"/>
              <a:gd name="connsiteY890" fmla="*/ 1242184 h 1487532"/>
              <a:gd name="connsiteX891" fmla="*/ 613459 w 1705559"/>
              <a:gd name="connsiteY891" fmla="*/ 1240879 h 1487532"/>
              <a:gd name="connsiteX892" fmla="*/ 1032082 w 1705559"/>
              <a:gd name="connsiteY892" fmla="*/ 1240749 h 1487532"/>
              <a:gd name="connsiteX893" fmla="*/ 1035172 w 1705559"/>
              <a:gd name="connsiteY893" fmla="*/ 1252281 h 1487532"/>
              <a:gd name="connsiteX894" fmla="*/ 1033729 w 1705559"/>
              <a:gd name="connsiteY894" fmla="*/ 1252667 h 1487532"/>
              <a:gd name="connsiteX895" fmla="*/ 1028099 w 1705559"/>
              <a:gd name="connsiteY895" fmla="*/ 1254176 h 1487532"/>
              <a:gd name="connsiteX896" fmla="*/ 1023627 w 1705559"/>
              <a:gd name="connsiteY896" fmla="*/ 1255374 h 1487532"/>
              <a:gd name="connsiteX897" fmla="*/ 1020537 w 1705559"/>
              <a:gd name="connsiteY897" fmla="*/ 1243842 h 1487532"/>
              <a:gd name="connsiteX898" fmla="*/ 520754 w 1705559"/>
              <a:gd name="connsiteY898" fmla="*/ 1240600 h 1487532"/>
              <a:gd name="connsiteX899" fmla="*/ 522106 w 1705559"/>
              <a:gd name="connsiteY899" fmla="*/ 1245646 h 1487532"/>
              <a:gd name="connsiteX900" fmla="*/ 522241 w 1705559"/>
              <a:gd name="connsiteY900" fmla="*/ 1246148 h 1487532"/>
              <a:gd name="connsiteX901" fmla="*/ 522299 w 1705559"/>
              <a:gd name="connsiteY901" fmla="*/ 1246366 h 1487532"/>
              <a:gd name="connsiteX902" fmla="*/ 523844 w 1705559"/>
              <a:gd name="connsiteY902" fmla="*/ 1252132 h 1487532"/>
              <a:gd name="connsiteX903" fmla="*/ 512300 w 1705559"/>
              <a:gd name="connsiteY903" fmla="*/ 1255226 h 1487532"/>
              <a:gd name="connsiteX904" fmla="*/ 510604 w 1705559"/>
              <a:gd name="connsiteY904" fmla="*/ 1248895 h 1487532"/>
              <a:gd name="connsiteX905" fmla="*/ 510562 w 1705559"/>
              <a:gd name="connsiteY905" fmla="*/ 1248739 h 1487532"/>
              <a:gd name="connsiteX906" fmla="*/ 510307 w 1705559"/>
              <a:gd name="connsiteY906" fmla="*/ 1247786 h 1487532"/>
              <a:gd name="connsiteX907" fmla="*/ 509597 w 1705559"/>
              <a:gd name="connsiteY907" fmla="*/ 1245135 h 1487532"/>
              <a:gd name="connsiteX908" fmla="*/ 509210 w 1705559"/>
              <a:gd name="connsiteY908" fmla="*/ 1243694 h 1487532"/>
              <a:gd name="connsiteX909" fmla="*/ 509210 w 1705559"/>
              <a:gd name="connsiteY909" fmla="*/ 1243694 h 1487532"/>
              <a:gd name="connsiteX910" fmla="*/ 520754 w 1705559"/>
              <a:gd name="connsiteY910" fmla="*/ 1240600 h 1487532"/>
              <a:gd name="connsiteX911" fmla="*/ 1406307 w 1705559"/>
              <a:gd name="connsiteY911" fmla="*/ 1240154 h 1487532"/>
              <a:gd name="connsiteX912" fmla="*/ 1409398 w 1705559"/>
              <a:gd name="connsiteY912" fmla="*/ 1251686 h 1487532"/>
              <a:gd name="connsiteX913" fmla="*/ 1397481 w 1705559"/>
              <a:gd name="connsiteY913" fmla="*/ 1254879 h 1487532"/>
              <a:gd name="connsiteX914" fmla="*/ 1385937 w 1705559"/>
              <a:gd name="connsiteY914" fmla="*/ 1257973 h 1487532"/>
              <a:gd name="connsiteX915" fmla="*/ 1382847 w 1705559"/>
              <a:gd name="connsiteY915" fmla="*/ 1246440 h 1487532"/>
              <a:gd name="connsiteX916" fmla="*/ 1394391 w 1705559"/>
              <a:gd name="connsiteY916" fmla="*/ 1243347 h 1487532"/>
              <a:gd name="connsiteX917" fmla="*/ 894608 w 1705559"/>
              <a:gd name="connsiteY917" fmla="*/ 1240105 h 1487532"/>
              <a:gd name="connsiteX918" fmla="*/ 897698 w 1705559"/>
              <a:gd name="connsiteY918" fmla="*/ 1251638 h 1487532"/>
              <a:gd name="connsiteX919" fmla="*/ 883064 w 1705559"/>
              <a:gd name="connsiteY919" fmla="*/ 1243199 h 1487532"/>
              <a:gd name="connsiteX920" fmla="*/ 969552 w 1705559"/>
              <a:gd name="connsiteY920" fmla="*/ 1239761 h 1487532"/>
              <a:gd name="connsiteX921" fmla="*/ 969625 w 1705559"/>
              <a:gd name="connsiteY921" fmla="*/ 1240033 h 1487532"/>
              <a:gd name="connsiteX922" fmla="*/ 970344 w 1705559"/>
              <a:gd name="connsiteY922" fmla="*/ 1242716 h 1487532"/>
              <a:gd name="connsiteX923" fmla="*/ 206994 w 1705559"/>
              <a:gd name="connsiteY923" fmla="*/ 1238948 h 1487532"/>
              <a:gd name="connsiteX924" fmla="*/ 211274 w 1705559"/>
              <a:gd name="connsiteY924" fmla="*/ 1248965 h 1487532"/>
              <a:gd name="connsiteX925" fmla="*/ 199358 w 1705559"/>
              <a:gd name="connsiteY925" fmla="*/ 1252158 h 1487532"/>
              <a:gd name="connsiteX926" fmla="*/ 196168 w 1705559"/>
              <a:gd name="connsiteY926" fmla="*/ 1240254 h 1487532"/>
              <a:gd name="connsiteX927" fmla="*/ 206994 w 1705559"/>
              <a:gd name="connsiteY927" fmla="*/ 1238948 h 1487532"/>
              <a:gd name="connsiteX928" fmla="*/ 807246 w 1705559"/>
              <a:gd name="connsiteY928" fmla="*/ 1238794 h 1487532"/>
              <a:gd name="connsiteX929" fmla="*/ 821880 w 1705559"/>
              <a:gd name="connsiteY929" fmla="*/ 1247233 h 1487532"/>
              <a:gd name="connsiteX930" fmla="*/ 807246 w 1705559"/>
              <a:gd name="connsiteY930" fmla="*/ 1238794 h 1487532"/>
              <a:gd name="connsiteX931" fmla="*/ 1417852 w 1705559"/>
              <a:gd name="connsiteY931" fmla="*/ 1237061 h 1487532"/>
              <a:gd name="connsiteX932" fmla="*/ 1406307 w 1705559"/>
              <a:gd name="connsiteY932" fmla="*/ 1240154 h 1487532"/>
              <a:gd name="connsiteX933" fmla="*/ 1417852 w 1705559"/>
              <a:gd name="connsiteY933" fmla="*/ 1237061 h 1487532"/>
              <a:gd name="connsiteX934" fmla="*/ 1420942 w 1705559"/>
              <a:gd name="connsiteY934" fmla="*/ 1248593 h 1487532"/>
              <a:gd name="connsiteX935" fmla="*/ 1409398 w 1705559"/>
              <a:gd name="connsiteY935" fmla="*/ 1251686 h 1487532"/>
              <a:gd name="connsiteX936" fmla="*/ 257824 w 1705559"/>
              <a:gd name="connsiteY936" fmla="*/ 1236493 h 1487532"/>
              <a:gd name="connsiteX937" fmla="*/ 245907 w 1705559"/>
              <a:gd name="connsiteY937" fmla="*/ 1239686 h 1487532"/>
              <a:gd name="connsiteX938" fmla="*/ 444564 w 1705559"/>
              <a:gd name="connsiteY938" fmla="*/ 1236295 h 1487532"/>
              <a:gd name="connsiteX939" fmla="*/ 439694 w 1705559"/>
              <a:gd name="connsiteY939" fmla="*/ 1237600 h 1487532"/>
              <a:gd name="connsiteX940" fmla="*/ 439905 w 1705559"/>
              <a:gd name="connsiteY940" fmla="*/ 1237543 h 1487532"/>
              <a:gd name="connsiteX941" fmla="*/ 442383 w 1705559"/>
              <a:gd name="connsiteY941" fmla="*/ 1236880 h 1487532"/>
              <a:gd name="connsiteX942" fmla="*/ 444564 w 1705559"/>
              <a:gd name="connsiteY942" fmla="*/ 1236295 h 1487532"/>
              <a:gd name="connsiteX943" fmla="*/ 447654 w 1705559"/>
              <a:gd name="connsiteY943" fmla="*/ 1247827 h 1487532"/>
              <a:gd name="connsiteX944" fmla="*/ 433020 w 1705559"/>
              <a:gd name="connsiteY944" fmla="*/ 1239388 h 1487532"/>
              <a:gd name="connsiteX945" fmla="*/ 444564 w 1705559"/>
              <a:gd name="connsiteY945" fmla="*/ 1236295 h 1487532"/>
              <a:gd name="connsiteX946" fmla="*/ 956164 w 1705559"/>
              <a:gd name="connsiteY946" fmla="*/ 1235972 h 1487532"/>
              <a:gd name="connsiteX947" fmla="*/ 959354 w 1705559"/>
              <a:gd name="connsiteY947" fmla="*/ 1247876 h 1487532"/>
              <a:gd name="connsiteX948" fmla="*/ 956164 w 1705559"/>
              <a:gd name="connsiteY948" fmla="*/ 1235972 h 1487532"/>
              <a:gd name="connsiteX949" fmla="*/ 962335 w 1705559"/>
              <a:gd name="connsiteY949" fmla="*/ 1235913 h 1487532"/>
              <a:gd name="connsiteX950" fmla="*/ 970898 w 1705559"/>
              <a:gd name="connsiteY950" fmla="*/ 1244783 h 1487532"/>
              <a:gd name="connsiteX951" fmla="*/ 956164 w 1705559"/>
              <a:gd name="connsiteY951" fmla="*/ 1235972 h 1487532"/>
              <a:gd name="connsiteX952" fmla="*/ 962335 w 1705559"/>
              <a:gd name="connsiteY952" fmla="*/ 1235913 h 1487532"/>
              <a:gd name="connsiteX953" fmla="*/ 194864 w 1705559"/>
              <a:gd name="connsiteY953" fmla="*/ 1235389 h 1487532"/>
              <a:gd name="connsiteX954" fmla="*/ 194965 w 1705559"/>
              <a:gd name="connsiteY954" fmla="*/ 1235764 h 1487532"/>
              <a:gd name="connsiteX955" fmla="*/ 196168 w 1705559"/>
              <a:gd name="connsiteY955" fmla="*/ 1240254 h 1487532"/>
              <a:gd name="connsiteX956" fmla="*/ 194864 w 1705559"/>
              <a:gd name="connsiteY956" fmla="*/ 1235389 h 1487532"/>
              <a:gd name="connsiteX957" fmla="*/ 967708 w 1705559"/>
              <a:gd name="connsiteY957" fmla="*/ 1232878 h 1487532"/>
              <a:gd name="connsiteX958" fmla="*/ 982442 w 1705559"/>
              <a:gd name="connsiteY958" fmla="*/ 1241689 h 1487532"/>
              <a:gd name="connsiteX959" fmla="*/ 970898 w 1705559"/>
              <a:gd name="connsiteY959" fmla="*/ 1244783 h 1487532"/>
              <a:gd name="connsiteX960" fmla="*/ 969702 w 1705559"/>
              <a:gd name="connsiteY960" fmla="*/ 1240319 h 1487532"/>
              <a:gd name="connsiteX961" fmla="*/ 969656 w 1705559"/>
              <a:gd name="connsiteY961" fmla="*/ 1240149 h 1487532"/>
              <a:gd name="connsiteX962" fmla="*/ 969625 w 1705559"/>
              <a:gd name="connsiteY962" fmla="*/ 1240033 h 1487532"/>
              <a:gd name="connsiteX963" fmla="*/ 181534 w 1705559"/>
              <a:gd name="connsiteY963" fmla="*/ 1231815 h 1487532"/>
              <a:gd name="connsiteX964" fmla="*/ 184624 w 1705559"/>
              <a:gd name="connsiteY964" fmla="*/ 1243347 h 1487532"/>
              <a:gd name="connsiteX965" fmla="*/ 173079 w 1705559"/>
              <a:gd name="connsiteY965" fmla="*/ 1246441 h 1487532"/>
              <a:gd name="connsiteX966" fmla="*/ 169989 w 1705559"/>
              <a:gd name="connsiteY966" fmla="*/ 1234909 h 1487532"/>
              <a:gd name="connsiteX967" fmla="*/ 181534 w 1705559"/>
              <a:gd name="connsiteY967" fmla="*/ 1231815 h 1487532"/>
              <a:gd name="connsiteX968" fmla="*/ 461677 w 1705559"/>
              <a:gd name="connsiteY968" fmla="*/ 1231709 h 1487532"/>
              <a:gd name="connsiteX969" fmla="*/ 456481 w 1705559"/>
              <a:gd name="connsiteY969" fmla="*/ 1233102 h 1487532"/>
              <a:gd name="connsiteX970" fmla="*/ 461532 w 1705559"/>
              <a:gd name="connsiteY970" fmla="*/ 1231749 h 1487532"/>
              <a:gd name="connsiteX971" fmla="*/ 879974 w 1705559"/>
              <a:gd name="connsiteY971" fmla="*/ 1231666 h 1487532"/>
              <a:gd name="connsiteX972" fmla="*/ 894608 w 1705559"/>
              <a:gd name="connsiteY972" fmla="*/ 1240105 h 1487532"/>
              <a:gd name="connsiteX973" fmla="*/ 883064 w 1705559"/>
              <a:gd name="connsiteY973" fmla="*/ 1243199 h 1487532"/>
              <a:gd name="connsiteX974" fmla="*/ 879974 w 1705559"/>
              <a:gd name="connsiteY974" fmla="*/ 1231666 h 1487532"/>
              <a:gd name="connsiteX975" fmla="*/ 1440940 w 1705559"/>
              <a:gd name="connsiteY975" fmla="*/ 1230874 h 1487532"/>
              <a:gd name="connsiteX976" fmla="*/ 1444030 w 1705559"/>
              <a:gd name="connsiteY976" fmla="*/ 1242407 h 1487532"/>
              <a:gd name="connsiteX977" fmla="*/ 1432486 w 1705559"/>
              <a:gd name="connsiteY977" fmla="*/ 1245500 h 1487532"/>
              <a:gd name="connsiteX978" fmla="*/ 1420942 w 1705559"/>
              <a:gd name="connsiteY978" fmla="*/ 1248593 h 1487532"/>
              <a:gd name="connsiteX979" fmla="*/ 1417852 w 1705559"/>
              <a:gd name="connsiteY979" fmla="*/ 1237061 h 1487532"/>
              <a:gd name="connsiteX980" fmla="*/ 1429396 w 1705559"/>
              <a:gd name="connsiteY980" fmla="*/ 1233968 h 1487532"/>
              <a:gd name="connsiteX981" fmla="*/ 1440940 w 1705559"/>
              <a:gd name="connsiteY981" fmla="*/ 1230874 h 1487532"/>
              <a:gd name="connsiteX982" fmla="*/ 468025 w 1705559"/>
              <a:gd name="connsiteY982" fmla="*/ 1230009 h 1487532"/>
              <a:gd name="connsiteX983" fmla="*/ 466582 w 1705559"/>
              <a:gd name="connsiteY983" fmla="*/ 1230395 h 1487532"/>
              <a:gd name="connsiteX984" fmla="*/ 461679 w 1705559"/>
              <a:gd name="connsiteY984" fmla="*/ 1231709 h 1487532"/>
              <a:gd name="connsiteX985" fmla="*/ 461677 w 1705559"/>
              <a:gd name="connsiteY985" fmla="*/ 1231709 h 1487532"/>
              <a:gd name="connsiteX986" fmla="*/ 1028992 w 1705559"/>
              <a:gd name="connsiteY986" fmla="*/ 1229217 h 1487532"/>
              <a:gd name="connsiteX987" fmla="*/ 1017447 w 1705559"/>
              <a:gd name="connsiteY987" fmla="*/ 1232310 h 1487532"/>
              <a:gd name="connsiteX988" fmla="*/ 1028992 w 1705559"/>
              <a:gd name="connsiteY988" fmla="*/ 1229217 h 1487532"/>
              <a:gd name="connsiteX989" fmla="*/ 472701 w 1705559"/>
              <a:gd name="connsiteY989" fmla="*/ 1228756 h 1487532"/>
              <a:gd name="connsiteX990" fmla="*/ 472561 w 1705559"/>
              <a:gd name="connsiteY990" fmla="*/ 1228793 h 1487532"/>
              <a:gd name="connsiteX991" fmla="*/ 468025 w 1705559"/>
              <a:gd name="connsiteY991" fmla="*/ 1230009 h 1487532"/>
              <a:gd name="connsiteX992" fmla="*/ 470675 w 1705559"/>
              <a:gd name="connsiteY992" fmla="*/ 1229299 h 1487532"/>
              <a:gd name="connsiteX993" fmla="*/ 891518 w 1705559"/>
              <a:gd name="connsiteY993" fmla="*/ 1228573 h 1487532"/>
              <a:gd name="connsiteX994" fmla="*/ 906525 w 1705559"/>
              <a:gd name="connsiteY994" fmla="*/ 1236912 h 1487532"/>
              <a:gd name="connsiteX995" fmla="*/ 891518 w 1705559"/>
              <a:gd name="connsiteY995" fmla="*/ 1228573 h 1487532"/>
              <a:gd name="connsiteX996" fmla="*/ 1078631 w 1705559"/>
              <a:gd name="connsiteY996" fmla="*/ 1228276 h 1487532"/>
              <a:gd name="connsiteX997" fmla="*/ 1070177 w 1705559"/>
              <a:gd name="connsiteY997" fmla="*/ 1242901 h 1487532"/>
              <a:gd name="connsiteX998" fmla="*/ 1067087 w 1705559"/>
              <a:gd name="connsiteY998" fmla="*/ 1231369 h 1487532"/>
              <a:gd name="connsiteX999" fmla="*/ 1072622 w 1705559"/>
              <a:gd name="connsiteY999" fmla="*/ 1229886 h 1487532"/>
              <a:gd name="connsiteX1000" fmla="*/ 1072859 w 1705559"/>
              <a:gd name="connsiteY1000" fmla="*/ 1229823 h 1487532"/>
              <a:gd name="connsiteX1001" fmla="*/ 1078631 w 1705559"/>
              <a:gd name="connsiteY1001" fmla="*/ 1228276 h 1487532"/>
              <a:gd name="connsiteX1002" fmla="*/ 1403118 w 1705559"/>
              <a:gd name="connsiteY1002" fmla="*/ 1228250 h 1487532"/>
              <a:gd name="connsiteX1003" fmla="*/ 1406307 w 1705559"/>
              <a:gd name="connsiteY1003" fmla="*/ 1240154 h 1487532"/>
              <a:gd name="connsiteX1004" fmla="*/ 1394391 w 1705559"/>
              <a:gd name="connsiteY1004" fmla="*/ 1243347 h 1487532"/>
              <a:gd name="connsiteX1005" fmla="*/ 1399950 w 1705559"/>
              <a:gd name="connsiteY1005" fmla="*/ 1240263 h 1487532"/>
              <a:gd name="connsiteX1006" fmla="*/ 1400814 w 1705559"/>
              <a:gd name="connsiteY1006" fmla="*/ 1236986 h 1487532"/>
              <a:gd name="connsiteX1007" fmla="*/ 1403223 w 1705559"/>
              <a:gd name="connsiteY1007" fmla="*/ 1234601 h 1487532"/>
              <a:gd name="connsiteX1008" fmla="*/ 1403118 w 1705559"/>
              <a:gd name="connsiteY1008" fmla="*/ 1228250 h 1487532"/>
              <a:gd name="connsiteX1009" fmla="*/ 1461901 w 1705559"/>
              <a:gd name="connsiteY1009" fmla="*/ 1226803 h 1487532"/>
              <a:gd name="connsiteX1010" fmla="*/ 1455947 w 1705559"/>
              <a:gd name="connsiteY1010" fmla="*/ 1239214 h 1487532"/>
              <a:gd name="connsiteX1011" fmla="*/ 1444030 w 1705559"/>
              <a:gd name="connsiteY1011" fmla="*/ 1242407 h 1487532"/>
              <a:gd name="connsiteX1012" fmla="*/ 1452857 w 1705559"/>
              <a:gd name="connsiteY1012" fmla="*/ 1227681 h 1487532"/>
              <a:gd name="connsiteX1013" fmla="*/ 1461901 w 1705559"/>
              <a:gd name="connsiteY1013" fmla="*/ 1226803 h 1487532"/>
              <a:gd name="connsiteX1014" fmla="*/ 990797 w 1705559"/>
              <a:gd name="connsiteY1014" fmla="*/ 1226692 h 1487532"/>
              <a:gd name="connsiteX1015" fmla="*/ 979252 w 1705559"/>
              <a:gd name="connsiteY1015" fmla="*/ 1229785 h 1487532"/>
              <a:gd name="connsiteX1016" fmla="*/ 990797 w 1705559"/>
              <a:gd name="connsiteY1016" fmla="*/ 1226692 h 1487532"/>
              <a:gd name="connsiteX1017" fmla="*/ 1040536 w 1705559"/>
              <a:gd name="connsiteY1017" fmla="*/ 1226123 h 1487532"/>
              <a:gd name="connsiteX1018" fmla="*/ 1041839 w 1705559"/>
              <a:gd name="connsiteY1018" fmla="*/ 1230988 h 1487532"/>
              <a:gd name="connsiteX1019" fmla="*/ 1041836 w 1705559"/>
              <a:gd name="connsiteY1019" fmla="*/ 1230977 h 1487532"/>
              <a:gd name="connsiteX1020" fmla="*/ 716322 w 1705559"/>
              <a:gd name="connsiteY1020" fmla="*/ 1225678 h 1487532"/>
              <a:gd name="connsiteX1021" fmla="*/ 704777 w 1705559"/>
              <a:gd name="connsiteY1021" fmla="*/ 1228771 h 1487532"/>
              <a:gd name="connsiteX1022" fmla="*/ 903435 w 1705559"/>
              <a:gd name="connsiteY1022" fmla="*/ 1225380 h 1487532"/>
              <a:gd name="connsiteX1023" fmla="*/ 906525 w 1705559"/>
              <a:gd name="connsiteY1023" fmla="*/ 1236912 h 1487532"/>
              <a:gd name="connsiteX1024" fmla="*/ 891518 w 1705559"/>
              <a:gd name="connsiteY1024" fmla="*/ 1228573 h 1487532"/>
              <a:gd name="connsiteX1025" fmla="*/ 468272 w 1705559"/>
              <a:gd name="connsiteY1025" fmla="*/ 1225158 h 1487532"/>
              <a:gd name="connsiteX1026" fmla="*/ 479569 w 1705559"/>
              <a:gd name="connsiteY1026" fmla="*/ 1226915 h 1487532"/>
              <a:gd name="connsiteX1027" fmla="*/ 472701 w 1705559"/>
              <a:gd name="connsiteY1027" fmla="*/ 1228756 h 1487532"/>
              <a:gd name="connsiteX1028" fmla="*/ 472895 w 1705559"/>
              <a:gd name="connsiteY1028" fmla="*/ 1228704 h 1487532"/>
              <a:gd name="connsiteX1029" fmla="*/ 470675 w 1705559"/>
              <a:gd name="connsiteY1029" fmla="*/ 1229299 h 1487532"/>
              <a:gd name="connsiteX1030" fmla="*/ 469468 w 1705559"/>
              <a:gd name="connsiteY1030" fmla="*/ 1229622 h 1487532"/>
              <a:gd name="connsiteX1031" fmla="*/ 468025 w 1705559"/>
              <a:gd name="connsiteY1031" fmla="*/ 1230009 h 1487532"/>
              <a:gd name="connsiteX1032" fmla="*/ 468272 w 1705559"/>
              <a:gd name="connsiteY1032" fmla="*/ 1225158 h 1487532"/>
              <a:gd name="connsiteX1033" fmla="*/ 254634 w 1705559"/>
              <a:gd name="connsiteY1033" fmla="*/ 1224588 h 1487532"/>
              <a:gd name="connsiteX1034" fmla="*/ 242717 w 1705559"/>
              <a:gd name="connsiteY1034" fmla="*/ 1227781 h 1487532"/>
              <a:gd name="connsiteX1035" fmla="*/ 840533 w 1705559"/>
              <a:gd name="connsiteY1035" fmla="*/ 1224492 h 1487532"/>
              <a:gd name="connsiteX1036" fmla="*/ 841879 w 1705559"/>
              <a:gd name="connsiteY1036" fmla="*/ 1229514 h 1487532"/>
              <a:gd name="connsiteX1037" fmla="*/ 840533 w 1705559"/>
              <a:gd name="connsiteY1037" fmla="*/ 1224492 h 1487532"/>
              <a:gd name="connsiteX1038" fmla="*/ 908111 w 1705559"/>
              <a:gd name="connsiteY1038" fmla="*/ 1224127 h 1487532"/>
              <a:gd name="connsiteX1039" fmla="*/ 907880 w 1705559"/>
              <a:gd name="connsiteY1039" fmla="*/ 1224189 h 1487532"/>
              <a:gd name="connsiteX1040" fmla="*/ 903435 w 1705559"/>
              <a:gd name="connsiteY1040" fmla="*/ 1225380 h 1487532"/>
              <a:gd name="connsiteX1041" fmla="*/ 906085 w 1705559"/>
              <a:gd name="connsiteY1041" fmla="*/ 1224670 h 1487532"/>
              <a:gd name="connsiteX1042" fmla="*/ 1077327 w 1705559"/>
              <a:gd name="connsiteY1042" fmla="*/ 1223411 h 1487532"/>
              <a:gd name="connsiteX1043" fmla="*/ 1078631 w 1705559"/>
              <a:gd name="connsiteY1043" fmla="*/ 1228276 h 1487532"/>
              <a:gd name="connsiteX1044" fmla="*/ 1077327 w 1705559"/>
              <a:gd name="connsiteY1044" fmla="*/ 1223411 h 1487532"/>
              <a:gd name="connsiteX1045" fmla="*/ 166899 w 1705559"/>
              <a:gd name="connsiteY1045" fmla="*/ 1223376 h 1487532"/>
              <a:gd name="connsiteX1046" fmla="*/ 169989 w 1705559"/>
              <a:gd name="connsiteY1046" fmla="*/ 1234909 h 1487532"/>
              <a:gd name="connsiteX1047" fmla="*/ 178444 w 1705559"/>
              <a:gd name="connsiteY1047" fmla="*/ 1220283 h 1487532"/>
              <a:gd name="connsiteX1048" fmla="*/ 178444 w 1705559"/>
              <a:gd name="connsiteY1048" fmla="*/ 1220283 h 1487532"/>
              <a:gd name="connsiteX1049" fmla="*/ 837645 w 1705559"/>
              <a:gd name="connsiteY1049" fmla="*/ 1219484 h 1487532"/>
              <a:gd name="connsiteX1050" fmla="*/ 841879 w 1705559"/>
              <a:gd name="connsiteY1050" fmla="*/ 1229514 h 1487532"/>
              <a:gd name="connsiteX1051" fmla="*/ 827145 w 1705559"/>
              <a:gd name="connsiteY1051" fmla="*/ 1220703 h 1487532"/>
              <a:gd name="connsiteX1052" fmla="*/ 837645 w 1705559"/>
              <a:gd name="connsiteY1052" fmla="*/ 1219484 h 1487532"/>
              <a:gd name="connsiteX1053" fmla="*/ 976162 w 1705559"/>
              <a:gd name="connsiteY1053" fmla="*/ 1218253 h 1487532"/>
              <a:gd name="connsiteX1054" fmla="*/ 990797 w 1705559"/>
              <a:gd name="connsiteY1054" fmla="*/ 1226692 h 1487532"/>
              <a:gd name="connsiteX1055" fmla="*/ 464835 w 1705559"/>
              <a:gd name="connsiteY1055" fmla="*/ 1218104 h 1487532"/>
              <a:gd name="connsiteX1056" fmla="*/ 468025 w 1705559"/>
              <a:gd name="connsiteY1056" fmla="*/ 1230009 h 1487532"/>
              <a:gd name="connsiteX1057" fmla="*/ 453291 w 1705559"/>
              <a:gd name="connsiteY1057" fmla="*/ 1221198 h 1487532"/>
              <a:gd name="connsiteX1058" fmla="*/ 464835 w 1705559"/>
              <a:gd name="connsiteY1058" fmla="*/ 1218104 h 1487532"/>
              <a:gd name="connsiteX1059" fmla="*/ 838689 w 1705559"/>
              <a:gd name="connsiteY1059" fmla="*/ 1217610 h 1487532"/>
              <a:gd name="connsiteX1060" fmla="*/ 841879 w 1705559"/>
              <a:gd name="connsiteY1060" fmla="*/ 1229514 h 1487532"/>
              <a:gd name="connsiteX1061" fmla="*/ 838689 w 1705559"/>
              <a:gd name="connsiteY1061" fmla="*/ 1217610 h 1487532"/>
              <a:gd name="connsiteX1062" fmla="*/ 888428 w 1705559"/>
              <a:gd name="connsiteY1062" fmla="*/ 1217041 h 1487532"/>
              <a:gd name="connsiteX1063" fmla="*/ 888428 w 1705559"/>
              <a:gd name="connsiteY1063" fmla="*/ 1217041 h 1487532"/>
              <a:gd name="connsiteX1064" fmla="*/ 1075541 w 1705559"/>
              <a:gd name="connsiteY1064" fmla="*/ 1216744 h 1487532"/>
              <a:gd name="connsiteX1065" fmla="*/ 1078631 w 1705559"/>
              <a:gd name="connsiteY1065" fmla="*/ 1228276 h 1487532"/>
              <a:gd name="connsiteX1066" fmla="*/ 1072622 w 1705559"/>
              <a:gd name="connsiteY1066" fmla="*/ 1229886 h 1487532"/>
              <a:gd name="connsiteX1067" fmla="*/ 1072137 w 1705559"/>
              <a:gd name="connsiteY1067" fmla="*/ 1230016 h 1487532"/>
              <a:gd name="connsiteX1068" fmla="*/ 1067087 w 1705559"/>
              <a:gd name="connsiteY1068" fmla="*/ 1231369 h 1487532"/>
              <a:gd name="connsiteX1069" fmla="*/ 1065709 w 1705559"/>
              <a:gd name="connsiteY1069" fmla="*/ 1226227 h 1487532"/>
              <a:gd name="connsiteX1070" fmla="*/ 1065542 w 1705559"/>
              <a:gd name="connsiteY1070" fmla="*/ 1225603 h 1487532"/>
              <a:gd name="connsiteX1071" fmla="*/ 1065404 w 1705559"/>
              <a:gd name="connsiteY1071" fmla="*/ 1225090 h 1487532"/>
              <a:gd name="connsiteX1072" fmla="*/ 1063997 w 1705559"/>
              <a:gd name="connsiteY1072" fmla="*/ 1219837 h 1487532"/>
              <a:gd name="connsiteX1073" fmla="*/ 451988 w 1705559"/>
              <a:gd name="connsiteY1073" fmla="*/ 1216332 h 1487532"/>
              <a:gd name="connsiteX1074" fmla="*/ 453291 w 1705559"/>
              <a:gd name="connsiteY1074" fmla="*/ 1221198 h 1487532"/>
              <a:gd name="connsiteX1075" fmla="*/ 451988 w 1705559"/>
              <a:gd name="connsiteY1075" fmla="*/ 1216332 h 1487532"/>
              <a:gd name="connsiteX1076" fmla="*/ 1012962 w 1705559"/>
              <a:gd name="connsiteY1076" fmla="*/ 1215570 h 1487532"/>
              <a:gd name="connsiteX1077" fmla="*/ 1013025 w 1705559"/>
              <a:gd name="connsiteY1077" fmla="*/ 1215806 h 1487532"/>
              <a:gd name="connsiteX1078" fmla="*/ 1014258 w 1705559"/>
              <a:gd name="connsiteY1078" fmla="*/ 1220406 h 1487532"/>
              <a:gd name="connsiteX1079" fmla="*/ 987707 w 1705559"/>
              <a:gd name="connsiteY1079" fmla="*/ 1215160 h 1487532"/>
              <a:gd name="connsiteX1080" fmla="*/ 976162 w 1705559"/>
              <a:gd name="connsiteY1080" fmla="*/ 1218253 h 1487532"/>
              <a:gd name="connsiteX1081" fmla="*/ 979252 w 1705559"/>
              <a:gd name="connsiteY1081" fmla="*/ 1229785 h 1487532"/>
              <a:gd name="connsiteX1082" fmla="*/ 967708 w 1705559"/>
              <a:gd name="connsiteY1082" fmla="*/ 1232878 h 1487532"/>
              <a:gd name="connsiteX1083" fmla="*/ 956164 w 1705559"/>
              <a:gd name="connsiteY1083" fmla="*/ 1235972 h 1487532"/>
              <a:gd name="connsiteX1084" fmla="*/ 959354 w 1705559"/>
              <a:gd name="connsiteY1084" fmla="*/ 1247876 h 1487532"/>
              <a:gd name="connsiteX1085" fmla="*/ 947437 w 1705559"/>
              <a:gd name="connsiteY1085" fmla="*/ 1251069 h 1487532"/>
              <a:gd name="connsiteX1086" fmla="*/ 935893 w 1705559"/>
              <a:gd name="connsiteY1086" fmla="*/ 1254162 h 1487532"/>
              <a:gd name="connsiteX1087" fmla="*/ 937379 w 1705559"/>
              <a:gd name="connsiteY1087" fmla="*/ 1259710 h 1487532"/>
              <a:gd name="connsiteX1088" fmla="*/ 937438 w 1705559"/>
              <a:gd name="connsiteY1088" fmla="*/ 1259928 h 1487532"/>
              <a:gd name="connsiteX1089" fmla="*/ 938983 w 1705559"/>
              <a:gd name="connsiteY1089" fmla="*/ 1265694 h 1487532"/>
              <a:gd name="connsiteX1090" fmla="*/ 938983 w 1705559"/>
              <a:gd name="connsiteY1090" fmla="*/ 1265694 h 1487532"/>
              <a:gd name="connsiteX1091" fmla="*/ 937379 w 1705559"/>
              <a:gd name="connsiteY1091" fmla="*/ 1259710 h 1487532"/>
              <a:gd name="connsiteX1092" fmla="*/ 937245 w 1705559"/>
              <a:gd name="connsiteY1092" fmla="*/ 1259208 h 1487532"/>
              <a:gd name="connsiteX1093" fmla="*/ 935893 w 1705559"/>
              <a:gd name="connsiteY1093" fmla="*/ 1254162 h 1487532"/>
              <a:gd name="connsiteX1094" fmla="*/ 947437 w 1705559"/>
              <a:gd name="connsiteY1094" fmla="*/ 1251069 h 1487532"/>
              <a:gd name="connsiteX1095" fmla="*/ 947437 w 1705559"/>
              <a:gd name="connsiteY1095" fmla="*/ 1251069 h 1487532"/>
              <a:gd name="connsiteX1096" fmla="*/ 959354 w 1705559"/>
              <a:gd name="connsiteY1096" fmla="*/ 1247876 h 1487532"/>
              <a:gd name="connsiteX1097" fmla="*/ 950527 w 1705559"/>
              <a:gd name="connsiteY1097" fmla="*/ 1262601 h 1487532"/>
              <a:gd name="connsiteX1098" fmla="*/ 962444 w 1705559"/>
              <a:gd name="connsiteY1098" fmla="*/ 1259408 h 1487532"/>
              <a:gd name="connsiteX1099" fmla="*/ 959354 w 1705559"/>
              <a:gd name="connsiteY1099" fmla="*/ 1247876 h 1487532"/>
              <a:gd name="connsiteX1100" fmla="*/ 963414 w 1705559"/>
              <a:gd name="connsiteY1100" fmla="*/ 1246788 h 1487532"/>
              <a:gd name="connsiteX1101" fmla="*/ 960797 w 1705559"/>
              <a:gd name="connsiteY1101" fmla="*/ 1247489 h 1487532"/>
              <a:gd name="connsiteX1102" fmla="*/ 963683 w 1705559"/>
              <a:gd name="connsiteY1102" fmla="*/ 1246716 h 1487532"/>
              <a:gd name="connsiteX1103" fmla="*/ 964224 w 1705559"/>
              <a:gd name="connsiteY1103" fmla="*/ 1246571 h 1487532"/>
              <a:gd name="connsiteX1104" fmla="*/ 963414 w 1705559"/>
              <a:gd name="connsiteY1104" fmla="*/ 1246788 h 1487532"/>
              <a:gd name="connsiteX1105" fmla="*/ 970898 w 1705559"/>
              <a:gd name="connsiteY1105" fmla="*/ 1244783 h 1487532"/>
              <a:gd name="connsiteX1106" fmla="*/ 982442 w 1705559"/>
              <a:gd name="connsiteY1106" fmla="*/ 1241689 h 1487532"/>
              <a:gd name="connsiteX1107" fmla="*/ 979252 w 1705559"/>
              <a:gd name="connsiteY1107" fmla="*/ 1229785 h 1487532"/>
              <a:gd name="connsiteX1108" fmla="*/ 990797 w 1705559"/>
              <a:gd name="connsiteY1108" fmla="*/ 1226692 h 1487532"/>
              <a:gd name="connsiteX1109" fmla="*/ 513922 w 1705559"/>
              <a:gd name="connsiteY1109" fmla="*/ 1215101 h 1487532"/>
              <a:gd name="connsiteX1110" fmla="*/ 514574 w 1705559"/>
              <a:gd name="connsiteY1110" fmla="*/ 1217536 h 1487532"/>
              <a:gd name="connsiteX1111" fmla="*/ 514176 w 1705559"/>
              <a:gd name="connsiteY1111" fmla="*/ 1216048 h 1487532"/>
              <a:gd name="connsiteX1112" fmla="*/ 476380 w 1705559"/>
              <a:gd name="connsiteY1112" fmla="*/ 1215011 h 1487532"/>
              <a:gd name="connsiteX1113" fmla="*/ 477590 w 1705559"/>
              <a:gd name="connsiteY1113" fmla="*/ 1219528 h 1487532"/>
              <a:gd name="connsiteX1114" fmla="*/ 477576 w 1705559"/>
              <a:gd name="connsiteY1114" fmla="*/ 1219475 h 1487532"/>
              <a:gd name="connsiteX1115" fmla="*/ 476380 w 1705559"/>
              <a:gd name="connsiteY1115" fmla="*/ 1215011 h 1487532"/>
              <a:gd name="connsiteX1116" fmla="*/ 850605 w 1705559"/>
              <a:gd name="connsiteY1116" fmla="*/ 1214417 h 1487532"/>
              <a:gd name="connsiteX1117" fmla="*/ 853795 w 1705559"/>
              <a:gd name="connsiteY1117" fmla="*/ 1226321 h 1487532"/>
              <a:gd name="connsiteX1118" fmla="*/ 841879 w 1705559"/>
              <a:gd name="connsiteY1118" fmla="*/ 1229514 h 1487532"/>
              <a:gd name="connsiteX1119" fmla="*/ 838689 w 1705559"/>
              <a:gd name="connsiteY1119" fmla="*/ 1217610 h 1487532"/>
              <a:gd name="connsiteX1120" fmla="*/ 900345 w 1705559"/>
              <a:gd name="connsiteY1120" fmla="*/ 1213848 h 1487532"/>
              <a:gd name="connsiteX1121" fmla="*/ 914979 w 1705559"/>
              <a:gd name="connsiteY1121" fmla="*/ 1222287 h 1487532"/>
              <a:gd name="connsiteX1122" fmla="*/ 908111 w 1705559"/>
              <a:gd name="connsiteY1122" fmla="*/ 1224127 h 1487532"/>
              <a:gd name="connsiteX1123" fmla="*/ 908305 w 1705559"/>
              <a:gd name="connsiteY1123" fmla="*/ 1224075 h 1487532"/>
              <a:gd name="connsiteX1124" fmla="*/ 906085 w 1705559"/>
              <a:gd name="connsiteY1124" fmla="*/ 1224670 h 1487532"/>
              <a:gd name="connsiteX1125" fmla="*/ 904878 w 1705559"/>
              <a:gd name="connsiteY1125" fmla="*/ 1224994 h 1487532"/>
              <a:gd name="connsiteX1126" fmla="*/ 903435 w 1705559"/>
              <a:gd name="connsiteY1126" fmla="*/ 1225380 h 1487532"/>
              <a:gd name="connsiteX1127" fmla="*/ 900345 w 1705559"/>
              <a:gd name="connsiteY1127" fmla="*/ 1213848 h 1487532"/>
              <a:gd name="connsiteX1128" fmla="*/ 1087085 w 1705559"/>
              <a:gd name="connsiteY1128" fmla="*/ 1213650 h 1487532"/>
              <a:gd name="connsiteX1129" fmla="*/ 1075541 w 1705559"/>
              <a:gd name="connsiteY1129" fmla="*/ 1216744 h 1487532"/>
              <a:gd name="connsiteX1130" fmla="*/ 1063997 w 1705559"/>
              <a:gd name="connsiteY1130" fmla="*/ 1219837 h 1487532"/>
              <a:gd name="connsiteX1131" fmla="*/ 1065349 w 1705559"/>
              <a:gd name="connsiteY1131" fmla="*/ 1224882 h 1487532"/>
              <a:gd name="connsiteX1132" fmla="*/ 1065404 w 1705559"/>
              <a:gd name="connsiteY1132" fmla="*/ 1225090 h 1487532"/>
              <a:gd name="connsiteX1133" fmla="*/ 1065709 w 1705559"/>
              <a:gd name="connsiteY1133" fmla="*/ 1226227 h 1487532"/>
              <a:gd name="connsiteX1134" fmla="*/ 1065735 w 1705559"/>
              <a:gd name="connsiteY1134" fmla="*/ 1226324 h 1487532"/>
              <a:gd name="connsiteX1135" fmla="*/ 1067087 w 1705559"/>
              <a:gd name="connsiteY1135" fmla="*/ 1231369 h 1487532"/>
              <a:gd name="connsiteX1136" fmla="*/ 1062758 w 1705559"/>
              <a:gd name="connsiteY1136" fmla="*/ 1232529 h 1487532"/>
              <a:gd name="connsiteX1137" fmla="*/ 1062234 w 1705559"/>
              <a:gd name="connsiteY1137" fmla="*/ 1232670 h 1487532"/>
              <a:gd name="connsiteX1138" fmla="*/ 1062216 w 1705559"/>
              <a:gd name="connsiteY1138" fmla="*/ 1232674 h 1487532"/>
              <a:gd name="connsiteX1139" fmla="*/ 1067087 w 1705559"/>
              <a:gd name="connsiteY1139" fmla="*/ 1231369 h 1487532"/>
              <a:gd name="connsiteX1140" fmla="*/ 1070177 w 1705559"/>
              <a:gd name="connsiteY1140" fmla="*/ 1242901 h 1487532"/>
              <a:gd name="connsiteX1141" fmla="*/ 1081721 w 1705559"/>
              <a:gd name="connsiteY1141" fmla="*/ 1239808 h 1487532"/>
              <a:gd name="connsiteX1142" fmla="*/ 1078631 w 1705559"/>
              <a:gd name="connsiteY1142" fmla="*/ 1228276 h 1487532"/>
              <a:gd name="connsiteX1143" fmla="*/ 1080074 w 1705559"/>
              <a:gd name="connsiteY1143" fmla="*/ 1227889 h 1487532"/>
              <a:gd name="connsiteX1144" fmla="*/ 1082611 w 1705559"/>
              <a:gd name="connsiteY1144" fmla="*/ 1227209 h 1487532"/>
              <a:gd name="connsiteX1145" fmla="*/ 1090175 w 1705559"/>
              <a:gd name="connsiteY1145" fmla="*/ 1225183 h 1487532"/>
              <a:gd name="connsiteX1146" fmla="*/ 1078631 w 1705559"/>
              <a:gd name="connsiteY1146" fmla="*/ 1228276 h 1487532"/>
              <a:gd name="connsiteX1147" fmla="*/ 1087085 w 1705559"/>
              <a:gd name="connsiteY1147" fmla="*/ 1213650 h 1487532"/>
              <a:gd name="connsiteX1148" fmla="*/ 1411572 w 1705559"/>
              <a:gd name="connsiteY1148" fmla="*/ 1213624 h 1487532"/>
              <a:gd name="connsiteX1149" fmla="*/ 1400028 w 1705559"/>
              <a:gd name="connsiteY1149" fmla="*/ 1216718 h 1487532"/>
              <a:gd name="connsiteX1150" fmla="*/ 1411572 w 1705559"/>
              <a:gd name="connsiteY1150" fmla="*/ 1213624 h 1487532"/>
              <a:gd name="connsiteX1151" fmla="*/ 1411572 w 1705559"/>
              <a:gd name="connsiteY1151" fmla="*/ 1213624 h 1487532"/>
              <a:gd name="connsiteX1152" fmla="*/ 1403118 w 1705559"/>
              <a:gd name="connsiteY1152" fmla="*/ 1228250 h 1487532"/>
              <a:gd name="connsiteX1153" fmla="*/ 1400028 w 1705559"/>
              <a:gd name="connsiteY1153" fmla="*/ 1216718 h 1487532"/>
              <a:gd name="connsiteX1154" fmla="*/ 1411572 w 1705559"/>
              <a:gd name="connsiteY1154" fmla="*/ 1213624 h 1487532"/>
              <a:gd name="connsiteX1155" fmla="*/ 1461211 w 1705559"/>
              <a:gd name="connsiteY1155" fmla="*/ 1212684 h 1487532"/>
              <a:gd name="connsiteX1156" fmla="*/ 1452857 w 1705559"/>
              <a:gd name="connsiteY1156" fmla="*/ 1227681 h 1487532"/>
              <a:gd name="connsiteX1157" fmla="*/ 1461211 w 1705559"/>
              <a:gd name="connsiteY1157" fmla="*/ 1212684 h 1487532"/>
              <a:gd name="connsiteX1158" fmla="*/ 513229 w 1705559"/>
              <a:gd name="connsiteY1158" fmla="*/ 1212514 h 1487532"/>
              <a:gd name="connsiteX1159" fmla="*/ 513291 w 1705559"/>
              <a:gd name="connsiteY1159" fmla="*/ 1212745 h 1487532"/>
              <a:gd name="connsiteX1160" fmla="*/ 513922 w 1705559"/>
              <a:gd name="connsiteY1160" fmla="*/ 1215101 h 1487532"/>
              <a:gd name="connsiteX1161" fmla="*/ 487924 w 1705559"/>
              <a:gd name="connsiteY1161" fmla="*/ 1211918 h 1487532"/>
              <a:gd name="connsiteX1162" fmla="*/ 483388 w 1705559"/>
              <a:gd name="connsiteY1162" fmla="*/ 1213133 h 1487532"/>
              <a:gd name="connsiteX1163" fmla="*/ 483595 w 1705559"/>
              <a:gd name="connsiteY1163" fmla="*/ 1213078 h 1487532"/>
              <a:gd name="connsiteX1164" fmla="*/ 487924 w 1705559"/>
              <a:gd name="connsiteY1164" fmla="*/ 1211918 h 1487532"/>
              <a:gd name="connsiteX1165" fmla="*/ 487924 w 1705559"/>
              <a:gd name="connsiteY1165" fmla="*/ 1211918 h 1487532"/>
              <a:gd name="connsiteX1166" fmla="*/ 489120 w 1705559"/>
              <a:gd name="connsiteY1166" fmla="*/ 1216382 h 1487532"/>
              <a:gd name="connsiteX1167" fmla="*/ 489185 w 1705559"/>
              <a:gd name="connsiteY1167" fmla="*/ 1216626 h 1487532"/>
              <a:gd name="connsiteX1168" fmla="*/ 491113 w 1705559"/>
              <a:gd name="connsiteY1168" fmla="*/ 1223822 h 1487532"/>
              <a:gd name="connsiteX1169" fmla="*/ 479569 w 1705559"/>
              <a:gd name="connsiteY1169" fmla="*/ 1226915 h 1487532"/>
              <a:gd name="connsiteX1170" fmla="*/ 479171 w 1705559"/>
              <a:gd name="connsiteY1170" fmla="*/ 1225427 h 1487532"/>
              <a:gd name="connsiteX1171" fmla="*/ 477590 w 1705559"/>
              <a:gd name="connsiteY1171" fmla="*/ 1219528 h 1487532"/>
              <a:gd name="connsiteX1172" fmla="*/ 477725 w 1705559"/>
              <a:gd name="connsiteY1172" fmla="*/ 1220033 h 1487532"/>
              <a:gd name="connsiteX1173" fmla="*/ 476380 w 1705559"/>
              <a:gd name="connsiteY1173" fmla="*/ 1215011 h 1487532"/>
              <a:gd name="connsiteX1174" fmla="*/ 483388 w 1705559"/>
              <a:gd name="connsiteY1174" fmla="*/ 1213133 h 1487532"/>
              <a:gd name="connsiteX1175" fmla="*/ 483054 w 1705559"/>
              <a:gd name="connsiteY1175" fmla="*/ 1213223 h 1487532"/>
              <a:gd name="connsiteX1176" fmla="*/ 487924 w 1705559"/>
              <a:gd name="connsiteY1176" fmla="*/ 1211918 h 1487532"/>
              <a:gd name="connsiteX1177" fmla="*/ 487924 w 1705559"/>
              <a:gd name="connsiteY1177" fmla="*/ 1211918 h 1487532"/>
              <a:gd name="connsiteX1178" fmla="*/ 488515 w 1705559"/>
              <a:gd name="connsiteY1178" fmla="*/ 1214125 h 1487532"/>
              <a:gd name="connsiteX1179" fmla="*/ 489212 w 1705559"/>
              <a:gd name="connsiteY1179" fmla="*/ 1216727 h 1487532"/>
              <a:gd name="connsiteX1180" fmla="*/ 489185 w 1705559"/>
              <a:gd name="connsiteY1180" fmla="*/ 1216626 h 1487532"/>
              <a:gd name="connsiteX1181" fmla="*/ 911889 w 1705559"/>
              <a:gd name="connsiteY1181" fmla="*/ 1210755 h 1487532"/>
              <a:gd name="connsiteX1182" fmla="*/ 914979 w 1705559"/>
              <a:gd name="connsiteY1182" fmla="*/ 1222287 h 1487532"/>
              <a:gd name="connsiteX1183" fmla="*/ 911889 w 1705559"/>
              <a:gd name="connsiteY1183" fmla="*/ 1210755 h 1487532"/>
              <a:gd name="connsiteX1184" fmla="*/ 926523 w 1705559"/>
              <a:gd name="connsiteY1184" fmla="*/ 1219194 h 1487532"/>
              <a:gd name="connsiteX1185" fmla="*/ 911889 w 1705559"/>
              <a:gd name="connsiteY1185" fmla="*/ 1210755 h 1487532"/>
              <a:gd name="connsiteX1186" fmla="*/ 1423116 w 1705559"/>
              <a:gd name="connsiteY1186" fmla="*/ 1210531 h 1487532"/>
              <a:gd name="connsiteX1187" fmla="*/ 1426206 w 1705559"/>
              <a:gd name="connsiteY1187" fmla="*/ 1222063 h 1487532"/>
              <a:gd name="connsiteX1188" fmla="*/ 1423116 w 1705559"/>
              <a:gd name="connsiteY1188" fmla="*/ 1210531 h 1487532"/>
              <a:gd name="connsiteX1189" fmla="*/ 487367 w 1705559"/>
              <a:gd name="connsiteY1189" fmla="*/ 1209841 h 1487532"/>
              <a:gd name="connsiteX1190" fmla="*/ 487924 w 1705559"/>
              <a:gd name="connsiteY1190" fmla="*/ 1211918 h 1487532"/>
              <a:gd name="connsiteX1191" fmla="*/ 487538 w 1705559"/>
              <a:gd name="connsiteY1191" fmla="*/ 1210476 h 1487532"/>
              <a:gd name="connsiteX1192" fmla="*/ 961528 w 1705559"/>
              <a:gd name="connsiteY1192" fmla="*/ 1209814 h 1487532"/>
              <a:gd name="connsiteX1193" fmla="*/ 961528 w 1705559"/>
              <a:gd name="connsiteY1193" fmla="*/ 1209814 h 1487532"/>
              <a:gd name="connsiteX1194" fmla="*/ 964618 w 1705559"/>
              <a:gd name="connsiteY1194" fmla="*/ 1221346 h 1487532"/>
              <a:gd name="connsiteX1195" fmla="*/ 964618 w 1705559"/>
              <a:gd name="connsiteY1195" fmla="*/ 1221346 h 1487532"/>
              <a:gd name="connsiteX1196" fmla="*/ 961528 w 1705559"/>
              <a:gd name="connsiteY1196" fmla="*/ 1209814 h 1487532"/>
              <a:gd name="connsiteX1197" fmla="*/ 618467 w 1705559"/>
              <a:gd name="connsiteY1197" fmla="*/ 1209783 h 1487532"/>
              <a:gd name="connsiteX1198" fmla="*/ 619403 w 1705559"/>
              <a:gd name="connsiteY1198" fmla="*/ 1210159 h 1487532"/>
              <a:gd name="connsiteX1199" fmla="*/ 613853 w 1705559"/>
              <a:gd name="connsiteY1199" fmla="*/ 1215655 h 1487532"/>
              <a:gd name="connsiteX1200" fmla="*/ 618467 w 1705559"/>
              <a:gd name="connsiteY1200" fmla="*/ 1209783 h 1487532"/>
              <a:gd name="connsiteX1201" fmla="*/ 916424 w 1705559"/>
              <a:gd name="connsiteY1201" fmla="*/ 1209539 h 1487532"/>
              <a:gd name="connsiteX1202" fmla="*/ 916333 w 1705559"/>
              <a:gd name="connsiteY1202" fmla="*/ 1209564 h 1487532"/>
              <a:gd name="connsiteX1203" fmla="*/ 916218 w 1705559"/>
              <a:gd name="connsiteY1203" fmla="*/ 1209595 h 1487532"/>
              <a:gd name="connsiteX1204" fmla="*/ 911889 w 1705559"/>
              <a:gd name="connsiteY1204" fmla="*/ 1210755 h 1487532"/>
              <a:gd name="connsiteX1205" fmla="*/ 624489 w 1705559"/>
              <a:gd name="connsiteY1205" fmla="*/ 1209173 h 1487532"/>
              <a:gd name="connsiteX1206" fmla="*/ 625397 w 1705559"/>
              <a:gd name="connsiteY1206" fmla="*/ 1212561 h 1487532"/>
              <a:gd name="connsiteX1207" fmla="*/ 624799 w 1705559"/>
              <a:gd name="connsiteY1207" fmla="*/ 1210327 h 1487532"/>
              <a:gd name="connsiteX1208" fmla="*/ 923433 w 1705559"/>
              <a:gd name="connsiteY1208" fmla="*/ 1207661 h 1487532"/>
              <a:gd name="connsiteX1209" fmla="*/ 926523 w 1705559"/>
              <a:gd name="connsiteY1209" fmla="*/ 1219194 h 1487532"/>
              <a:gd name="connsiteX1210" fmla="*/ 923433 w 1705559"/>
              <a:gd name="connsiteY1210" fmla="*/ 1207661 h 1487532"/>
              <a:gd name="connsiteX1211" fmla="*/ 486620 w 1705559"/>
              <a:gd name="connsiteY1211" fmla="*/ 1207053 h 1487532"/>
              <a:gd name="connsiteX1212" fmla="*/ 486765 w 1705559"/>
              <a:gd name="connsiteY1212" fmla="*/ 1207593 h 1487532"/>
              <a:gd name="connsiteX1213" fmla="*/ 487260 w 1705559"/>
              <a:gd name="connsiteY1213" fmla="*/ 1209439 h 1487532"/>
              <a:gd name="connsiteX1214" fmla="*/ 487367 w 1705559"/>
              <a:gd name="connsiteY1214" fmla="*/ 1209841 h 1487532"/>
              <a:gd name="connsiteX1215" fmla="*/ 461745 w 1705559"/>
              <a:gd name="connsiteY1215" fmla="*/ 1206572 h 1487532"/>
              <a:gd name="connsiteX1216" fmla="*/ 461745 w 1705559"/>
              <a:gd name="connsiteY1216" fmla="*/ 1206572 h 1487532"/>
              <a:gd name="connsiteX1217" fmla="*/ 467904 w 1705559"/>
              <a:gd name="connsiteY1217" fmla="*/ 1206467 h 1487532"/>
              <a:gd name="connsiteX1218" fmla="*/ 476380 w 1705559"/>
              <a:gd name="connsiteY1218" fmla="*/ 1215011 h 1487532"/>
              <a:gd name="connsiteX1219" fmla="*/ 464835 w 1705559"/>
              <a:gd name="connsiteY1219" fmla="*/ 1218104 h 1487532"/>
              <a:gd name="connsiteX1220" fmla="*/ 461745 w 1705559"/>
              <a:gd name="connsiteY1220" fmla="*/ 1206572 h 1487532"/>
              <a:gd name="connsiteX1221" fmla="*/ 467904 w 1705559"/>
              <a:gd name="connsiteY1221" fmla="*/ 1206467 h 1487532"/>
              <a:gd name="connsiteX1222" fmla="*/ 648858 w 1705559"/>
              <a:gd name="connsiteY1222" fmla="*/ 1206275 h 1487532"/>
              <a:gd name="connsiteX1223" fmla="*/ 636942 w 1705559"/>
              <a:gd name="connsiteY1223" fmla="*/ 1209468 h 1487532"/>
              <a:gd name="connsiteX1224" fmla="*/ 648858 w 1705559"/>
              <a:gd name="connsiteY1224" fmla="*/ 1206275 h 1487532"/>
              <a:gd name="connsiteX1225" fmla="*/ 651948 w 1705559"/>
              <a:gd name="connsiteY1225" fmla="*/ 1217807 h 1487532"/>
              <a:gd name="connsiteX1226" fmla="*/ 835599 w 1705559"/>
              <a:gd name="connsiteY1226" fmla="*/ 1206077 h 1487532"/>
              <a:gd name="connsiteX1227" fmla="*/ 850605 w 1705559"/>
              <a:gd name="connsiteY1227" fmla="*/ 1214417 h 1487532"/>
              <a:gd name="connsiteX1228" fmla="*/ 838689 w 1705559"/>
              <a:gd name="connsiteY1228" fmla="*/ 1217610 h 1487532"/>
              <a:gd name="connsiteX1229" fmla="*/ 698498 w 1705559"/>
              <a:gd name="connsiteY1229" fmla="*/ 1205334 h 1487532"/>
              <a:gd name="connsiteX1230" fmla="*/ 686581 w 1705559"/>
              <a:gd name="connsiteY1230" fmla="*/ 1208527 h 1487532"/>
              <a:gd name="connsiteX1231" fmla="*/ 698498 w 1705559"/>
              <a:gd name="connsiteY1231" fmla="*/ 1205334 h 1487532"/>
              <a:gd name="connsiteX1232" fmla="*/ 701687 w 1705559"/>
              <a:gd name="connsiteY1232" fmla="*/ 1217238 h 1487532"/>
              <a:gd name="connsiteX1233" fmla="*/ 698498 w 1705559"/>
              <a:gd name="connsiteY1233" fmla="*/ 1205334 h 1487532"/>
              <a:gd name="connsiteX1234" fmla="*/ 846412 w 1705559"/>
              <a:gd name="connsiteY1234" fmla="*/ 1204725 h 1487532"/>
              <a:gd name="connsiteX1235" fmla="*/ 850605 w 1705559"/>
              <a:gd name="connsiteY1235" fmla="*/ 1214417 h 1487532"/>
              <a:gd name="connsiteX1236" fmla="*/ 835599 w 1705559"/>
              <a:gd name="connsiteY1236" fmla="*/ 1206077 h 1487532"/>
              <a:gd name="connsiteX1237" fmla="*/ 846412 w 1705559"/>
              <a:gd name="connsiteY1237" fmla="*/ 1204725 h 1487532"/>
              <a:gd name="connsiteX1238" fmla="*/ 847515 w 1705559"/>
              <a:gd name="connsiteY1238" fmla="*/ 1202884 h 1487532"/>
              <a:gd name="connsiteX1239" fmla="*/ 842488 w 1705559"/>
              <a:gd name="connsiteY1239" fmla="*/ 1204231 h 1487532"/>
              <a:gd name="connsiteX1240" fmla="*/ 842655 w 1705559"/>
              <a:gd name="connsiteY1240" fmla="*/ 1204187 h 1487532"/>
              <a:gd name="connsiteX1241" fmla="*/ 843047 w 1705559"/>
              <a:gd name="connsiteY1241" fmla="*/ 1204082 h 1487532"/>
              <a:gd name="connsiteX1242" fmla="*/ 847515 w 1705559"/>
              <a:gd name="connsiteY1242" fmla="*/ 1202884 h 1487532"/>
              <a:gd name="connsiteX1243" fmla="*/ 615594 w 1705559"/>
              <a:gd name="connsiteY1243" fmla="*/ 1202828 h 1487532"/>
              <a:gd name="connsiteX1244" fmla="*/ 615092 w 1705559"/>
              <a:gd name="connsiteY1244" fmla="*/ 1202962 h 1487532"/>
              <a:gd name="connsiteX1245" fmla="*/ 610763 w 1705559"/>
              <a:gd name="connsiteY1245" fmla="*/ 1204122 h 1487532"/>
              <a:gd name="connsiteX1246" fmla="*/ 522929 w 1705559"/>
              <a:gd name="connsiteY1246" fmla="*/ 1202538 h 1487532"/>
              <a:gd name="connsiteX1247" fmla="*/ 526119 w 1705559"/>
              <a:gd name="connsiteY1247" fmla="*/ 1214443 h 1487532"/>
              <a:gd name="connsiteX1248" fmla="*/ 514574 w 1705559"/>
              <a:gd name="connsiteY1248" fmla="*/ 1217536 h 1487532"/>
              <a:gd name="connsiteX1249" fmla="*/ 513378 w 1705559"/>
              <a:gd name="connsiteY1249" fmla="*/ 1213072 h 1487532"/>
              <a:gd name="connsiteX1250" fmla="*/ 513291 w 1705559"/>
              <a:gd name="connsiteY1250" fmla="*/ 1212745 h 1487532"/>
              <a:gd name="connsiteX1251" fmla="*/ 511385 w 1705559"/>
              <a:gd name="connsiteY1251" fmla="*/ 1205632 h 1487532"/>
              <a:gd name="connsiteX1252" fmla="*/ 989477 w 1705559"/>
              <a:gd name="connsiteY1252" fmla="*/ 1202325 h 1487532"/>
              <a:gd name="connsiteX1253" fmla="*/ 989454 w 1705559"/>
              <a:gd name="connsiteY1253" fmla="*/ 1202331 h 1487532"/>
              <a:gd name="connsiteX1254" fmla="*/ 984617 w 1705559"/>
              <a:gd name="connsiteY1254" fmla="*/ 1203627 h 1487532"/>
              <a:gd name="connsiteX1255" fmla="*/ 710042 w 1705559"/>
              <a:gd name="connsiteY1255" fmla="*/ 1202241 h 1487532"/>
              <a:gd name="connsiteX1256" fmla="*/ 724776 w 1705559"/>
              <a:gd name="connsiteY1256" fmla="*/ 1211052 h 1487532"/>
              <a:gd name="connsiteX1257" fmla="*/ 710042 w 1705559"/>
              <a:gd name="connsiteY1257" fmla="*/ 1202241 h 1487532"/>
              <a:gd name="connsiteX1258" fmla="*/ 1408482 w 1705559"/>
              <a:gd name="connsiteY1258" fmla="*/ 1202092 h 1487532"/>
              <a:gd name="connsiteX1259" fmla="*/ 1404153 w 1705559"/>
              <a:gd name="connsiteY1259" fmla="*/ 1203252 h 1487532"/>
              <a:gd name="connsiteX1260" fmla="*/ 1403998 w 1705559"/>
              <a:gd name="connsiteY1260" fmla="*/ 1203294 h 1487532"/>
              <a:gd name="connsiteX1261" fmla="*/ 834295 w 1705559"/>
              <a:gd name="connsiteY1261" fmla="*/ 1201212 h 1487532"/>
              <a:gd name="connsiteX1262" fmla="*/ 835599 w 1705559"/>
              <a:gd name="connsiteY1262" fmla="*/ 1206077 h 1487532"/>
              <a:gd name="connsiteX1263" fmla="*/ 834295 w 1705559"/>
              <a:gd name="connsiteY1263" fmla="*/ 1201212 h 1487532"/>
              <a:gd name="connsiteX1264" fmla="*/ 622307 w 1705559"/>
              <a:gd name="connsiteY1264" fmla="*/ 1201029 h 1487532"/>
              <a:gd name="connsiteX1265" fmla="*/ 624489 w 1705559"/>
              <a:gd name="connsiteY1265" fmla="*/ 1209173 h 1487532"/>
              <a:gd name="connsiteX1266" fmla="*/ 624094 w 1705559"/>
              <a:gd name="connsiteY1266" fmla="*/ 1207696 h 1487532"/>
              <a:gd name="connsiteX1267" fmla="*/ 624239 w 1705559"/>
              <a:gd name="connsiteY1267" fmla="*/ 1208237 h 1487532"/>
              <a:gd name="connsiteX1268" fmla="*/ 624799 w 1705559"/>
              <a:gd name="connsiteY1268" fmla="*/ 1210327 h 1487532"/>
              <a:gd name="connsiteX1269" fmla="*/ 625011 w 1705559"/>
              <a:gd name="connsiteY1269" fmla="*/ 1211120 h 1487532"/>
              <a:gd name="connsiteX1270" fmla="*/ 625397 w 1705559"/>
              <a:gd name="connsiteY1270" fmla="*/ 1212561 h 1487532"/>
              <a:gd name="connsiteX1271" fmla="*/ 619403 w 1705559"/>
              <a:gd name="connsiteY1271" fmla="*/ 1210159 h 1487532"/>
              <a:gd name="connsiteX1272" fmla="*/ 622409 w 1705559"/>
              <a:gd name="connsiteY1272" fmla="*/ 1207182 h 1487532"/>
              <a:gd name="connsiteX1273" fmla="*/ 622307 w 1705559"/>
              <a:gd name="connsiteY1273" fmla="*/ 1201029 h 1487532"/>
              <a:gd name="connsiteX1274" fmla="*/ 510081 w 1705559"/>
              <a:gd name="connsiteY1274" fmla="*/ 1200766 h 1487532"/>
              <a:gd name="connsiteX1275" fmla="*/ 511385 w 1705559"/>
              <a:gd name="connsiteY1275" fmla="*/ 1205632 h 1487532"/>
              <a:gd name="connsiteX1276" fmla="*/ 510081 w 1705559"/>
              <a:gd name="connsiteY1276" fmla="*/ 1200766 h 1487532"/>
              <a:gd name="connsiteX1277" fmla="*/ 996533 w 1705559"/>
              <a:gd name="connsiteY1277" fmla="*/ 1200434 h 1487532"/>
              <a:gd name="connsiteX1278" fmla="*/ 999623 w 1705559"/>
              <a:gd name="connsiteY1278" fmla="*/ 1211967 h 1487532"/>
              <a:gd name="connsiteX1279" fmla="*/ 484834 w 1705559"/>
              <a:gd name="connsiteY1279" fmla="*/ 1200386 h 1487532"/>
              <a:gd name="connsiteX1280" fmla="*/ 473290 w 1705559"/>
              <a:gd name="connsiteY1280" fmla="*/ 1203479 h 1487532"/>
              <a:gd name="connsiteX1281" fmla="*/ 484834 w 1705559"/>
              <a:gd name="connsiteY1281" fmla="*/ 1200386 h 1487532"/>
              <a:gd name="connsiteX1282" fmla="*/ 484834 w 1705559"/>
              <a:gd name="connsiteY1282" fmla="*/ 1200386 h 1487532"/>
              <a:gd name="connsiteX1283" fmla="*/ 484834 w 1705559"/>
              <a:gd name="connsiteY1283" fmla="*/ 1200386 h 1487532"/>
              <a:gd name="connsiteX1284" fmla="*/ 627178 w 1705559"/>
              <a:gd name="connsiteY1284" fmla="*/ 1199724 h 1487532"/>
              <a:gd name="connsiteX1285" fmla="*/ 626895 w 1705559"/>
              <a:gd name="connsiteY1285" fmla="*/ 1199800 h 1487532"/>
              <a:gd name="connsiteX1286" fmla="*/ 623750 w 1705559"/>
              <a:gd name="connsiteY1286" fmla="*/ 1200643 h 1487532"/>
              <a:gd name="connsiteX1287" fmla="*/ 622307 w 1705559"/>
              <a:gd name="connsiteY1287" fmla="*/ 1201029 h 1487532"/>
              <a:gd name="connsiteX1288" fmla="*/ 627178 w 1705559"/>
              <a:gd name="connsiteY1288" fmla="*/ 1199724 h 1487532"/>
              <a:gd name="connsiteX1289" fmla="*/ 933631 w 1705559"/>
              <a:gd name="connsiteY1289" fmla="*/ 1199546 h 1487532"/>
              <a:gd name="connsiteX1290" fmla="*/ 934977 w 1705559"/>
              <a:gd name="connsiteY1290" fmla="*/ 1204568 h 1487532"/>
              <a:gd name="connsiteX1291" fmla="*/ 933631 w 1705559"/>
              <a:gd name="connsiteY1291" fmla="*/ 1199546 h 1487532"/>
              <a:gd name="connsiteX1292" fmla="*/ 1046173 w 1705559"/>
              <a:gd name="connsiteY1292" fmla="*/ 1199494 h 1487532"/>
              <a:gd name="connsiteX1293" fmla="*/ 1034256 w 1705559"/>
              <a:gd name="connsiteY1293" fmla="*/ 1202687 h 1487532"/>
              <a:gd name="connsiteX1294" fmla="*/ 1022712 w 1705559"/>
              <a:gd name="connsiteY1294" fmla="*/ 1205780 h 1487532"/>
              <a:gd name="connsiteX1295" fmla="*/ 1025802 w 1705559"/>
              <a:gd name="connsiteY1295" fmla="*/ 1217312 h 1487532"/>
              <a:gd name="connsiteX1296" fmla="*/ 1022712 w 1705559"/>
              <a:gd name="connsiteY1296" fmla="*/ 1205780 h 1487532"/>
              <a:gd name="connsiteX1297" fmla="*/ 1034256 w 1705559"/>
              <a:gd name="connsiteY1297" fmla="*/ 1202687 h 1487532"/>
              <a:gd name="connsiteX1298" fmla="*/ 953966 w 1705559"/>
              <a:gd name="connsiteY1298" fmla="*/ 1199480 h 1487532"/>
              <a:gd name="connsiteX1299" fmla="*/ 953921 w 1705559"/>
              <a:gd name="connsiteY1299" fmla="*/ 1199492 h 1487532"/>
              <a:gd name="connsiteX1300" fmla="*/ 946894 w 1705559"/>
              <a:gd name="connsiteY1300" fmla="*/ 1201375 h 1487532"/>
              <a:gd name="connsiteX1301" fmla="*/ 948337 w 1705559"/>
              <a:gd name="connsiteY1301" fmla="*/ 1200989 h 1487532"/>
              <a:gd name="connsiteX1302" fmla="*/ 534473 w 1705559"/>
              <a:gd name="connsiteY1302" fmla="*/ 1199445 h 1487532"/>
              <a:gd name="connsiteX1303" fmla="*/ 522929 w 1705559"/>
              <a:gd name="connsiteY1303" fmla="*/ 1202538 h 1487532"/>
              <a:gd name="connsiteX1304" fmla="*/ 259998 w 1705559"/>
              <a:gd name="connsiteY1304" fmla="*/ 1198431 h 1487532"/>
              <a:gd name="connsiteX1305" fmla="*/ 259998 w 1705559"/>
              <a:gd name="connsiteY1305" fmla="*/ 1198431 h 1487532"/>
              <a:gd name="connsiteX1306" fmla="*/ 259998 w 1705559"/>
              <a:gd name="connsiteY1306" fmla="*/ 1198431 h 1487532"/>
              <a:gd name="connsiteX1307" fmla="*/ 263088 w 1705559"/>
              <a:gd name="connsiteY1307" fmla="*/ 1209963 h 1487532"/>
              <a:gd name="connsiteX1308" fmla="*/ 266178 w 1705559"/>
              <a:gd name="connsiteY1308" fmla="*/ 1221495 h 1487532"/>
              <a:gd name="connsiteX1309" fmla="*/ 263088 w 1705559"/>
              <a:gd name="connsiteY1309" fmla="*/ 1209963 h 1487532"/>
              <a:gd name="connsiteX1310" fmla="*/ 259998 w 1705559"/>
              <a:gd name="connsiteY1310" fmla="*/ 1198431 h 1487532"/>
              <a:gd name="connsiteX1311" fmla="*/ 958438 w 1705559"/>
              <a:gd name="connsiteY1311" fmla="*/ 1198282 h 1487532"/>
              <a:gd name="connsiteX1312" fmla="*/ 953966 w 1705559"/>
              <a:gd name="connsiteY1312" fmla="*/ 1199480 h 1487532"/>
              <a:gd name="connsiteX1313" fmla="*/ 954109 w 1705559"/>
              <a:gd name="connsiteY1313" fmla="*/ 1199442 h 1487532"/>
              <a:gd name="connsiteX1314" fmla="*/ 958438 w 1705559"/>
              <a:gd name="connsiteY1314" fmla="*/ 1198282 h 1487532"/>
              <a:gd name="connsiteX1315" fmla="*/ 958438 w 1705559"/>
              <a:gd name="connsiteY1315" fmla="*/ 1198282 h 1487532"/>
              <a:gd name="connsiteX1316" fmla="*/ 956995 w 1705559"/>
              <a:gd name="connsiteY1316" fmla="*/ 1198668 h 1487532"/>
              <a:gd name="connsiteX1317" fmla="*/ 953850 w 1705559"/>
              <a:gd name="connsiteY1317" fmla="*/ 1199511 h 1487532"/>
              <a:gd name="connsiteX1318" fmla="*/ 953921 w 1705559"/>
              <a:gd name="connsiteY1318" fmla="*/ 1199492 h 1487532"/>
              <a:gd name="connsiteX1319" fmla="*/ 1469665 w 1705559"/>
              <a:gd name="connsiteY1319" fmla="*/ 1198058 h 1487532"/>
              <a:gd name="connsiteX1320" fmla="*/ 1472756 w 1705559"/>
              <a:gd name="connsiteY1320" fmla="*/ 1209590 h 1487532"/>
              <a:gd name="connsiteX1321" fmla="*/ 1461211 w 1705559"/>
              <a:gd name="connsiteY1321" fmla="*/ 1212684 h 1487532"/>
              <a:gd name="connsiteX1322" fmla="*/ 1469665 w 1705559"/>
              <a:gd name="connsiteY1322" fmla="*/ 1198058 h 1487532"/>
              <a:gd name="connsiteX1323" fmla="*/ 471655 w 1705559"/>
              <a:gd name="connsiteY1323" fmla="*/ 1197377 h 1487532"/>
              <a:gd name="connsiteX1324" fmla="*/ 471745 w 1705559"/>
              <a:gd name="connsiteY1324" fmla="*/ 1197713 h 1487532"/>
              <a:gd name="connsiteX1325" fmla="*/ 471938 w 1705559"/>
              <a:gd name="connsiteY1325" fmla="*/ 1198433 h 1487532"/>
              <a:gd name="connsiteX1326" fmla="*/ 496750 w 1705559"/>
              <a:gd name="connsiteY1326" fmla="*/ 1197193 h 1487532"/>
              <a:gd name="connsiteX1327" fmla="*/ 496750 w 1705559"/>
              <a:gd name="connsiteY1327" fmla="*/ 1197193 h 1487532"/>
              <a:gd name="connsiteX1328" fmla="*/ 496750 w 1705559"/>
              <a:gd name="connsiteY1328" fmla="*/ 1197193 h 1487532"/>
              <a:gd name="connsiteX1329" fmla="*/ 499840 w 1705559"/>
              <a:gd name="connsiteY1329" fmla="*/ 1208725 h 1487532"/>
              <a:gd name="connsiteX1330" fmla="*/ 496750 w 1705559"/>
              <a:gd name="connsiteY1330" fmla="*/ 1197193 h 1487532"/>
              <a:gd name="connsiteX1331" fmla="*/ 1481210 w 1705559"/>
              <a:gd name="connsiteY1331" fmla="*/ 1194965 h 1487532"/>
              <a:gd name="connsiteX1332" fmla="*/ 1476357 w 1705559"/>
              <a:gd name="connsiteY1332" fmla="*/ 1196266 h 1487532"/>
              <a:gd name="connsiteX1333" fmla="*/ 1476881 w 1705559"/>
              <a:gd name="connsiteY1333" fmla="*/ 1196125 h 1487532"/>
              <a:gd name="connsiteX1334" fmla="*/ 1481210 w 1705559"/>
              <a:gd name="connsiteY1334" fmla="*/ 1194965 h 1487532"/>
              <a:gd name="connsiteX1335" fmla="*/ 1481210 w 1705559"/>
              <a:gd name="connsiteY1335" fmla="*/ 1194965 h 1487532"/>
              <a:gd name="connsiteX1336" fmla="*/ 1484300 w 1705559"/>
              <a:gd name="connsiteY1336" fmla="*/ 1206497 h 1487532"/>
              <a:gd name="connsiteX1337" fmla="*/ 1472756 w 1705559"/>
              <a:gd name="connsiteY1337" fmla="*/ 1209590 h 1487532"/>
              <a:gd name="connsiteX1338" fmla="*/ 1469665 w 1705559"/>
              <a:gd name="connsiteY1338" fmla="*/ 1198058 h 1487532"/>
              <a:gd name="connsiteX1339" fmla="*/ 1476357 w 1705559"/>
              <a:gd name="connsiteY1339" fmla="*/ 1196266 h 1487532"/>
              <a:gd name="connsiteX1340" fmla="*/ 1476339 w 1705559"/>
              <a:gd name="connsiteY1340" fmla="*/ 1196270 h 1487532"/>
              <a:gd name="connsiteX1341" fmla="*/ 1481210 w 1705559"/>
              <a:gd name="connsiteY1341" fmla="*/ 1194965 h 1487532"/>
              <a:gd name="connsiteX1342" fmla="*/ 508295 w 1705559"/>
              <a:gd name="connsiteY1342" fmla="*/ 1194099 h 1487532"/>
              <a:gd name="connsiteX1343" fmla="*/ 503424 w 1705559"/>
              <a:gd name="connsiteY1343" fmla="*/ 1195404 h 1487532"/>
              <a:gd name="connsiteX1344" fmla="*/ 503612 w 1705559"/>
              <a:gd name="connsiteY1344" fmla="*/ 1195354 h 1487532"/>
              <a:gd name="connsiteX1345" fmla="*/ 496750 w 1705559"/>
              <a:gd name="connsiteY1345" fmla="*/ 1197193 h 1487532"/>
              <a:gd name="connsiteX1346" fmla="*/ 508295 w 1705559"/>
              <a:gd name="connsiteY1346" fmla="*/ 1194099 h 1487532"/>
              <a:gd name="connsiteX1347" fmla="*/ 508295 w 1705559"/>
              <a:gd name="connsiteY1347" fmla="*/ 1194099 h 1487532"/>
              <a:gd name="connsiteX1348" fmla="*/ 503966 w 1705559"/>
              <a:gd name="connsiteY1348" fmla="*/ 1195259 h 1487532"/>
              <a:gd name="connsiteX1349" fmla="*/ 503612 w 1705559"/>
              <a:gd name="connsiteY1349" fmla="*/ 1195354 h 1487532"/>
              <a:gd name="connsiteX1350" fmla="*/ 508295 w 1705559"/>
              <a:gd name="connsiteY1350" fmla="*/ 1194099 h 1487532"/>
              <a:gd name="connsiteX1351" fmla="*/ 511385 w 1705559"/>
              <a:gd name="connsiteY1351" fmla="*/ 1205632 h 1487532"/>
              <a:gd name="connsiteX1352" fmla="*/ 499840 w 1705559"/>
              <a:gd name="connsiteY1352" fmla="*/ 1208725 h 1487532"/>
              <a:gd name="connsiteX1353" fmla="*/ 496750 w 1705559"/>
              <a:gd name="connsiteY1353" fmla="*/ 1197193 h 1487532"/>
              <a:gd name="connsiteX1354" fmla="*/ 501801 w 1705559"/>
              <a:gd name="connsiteY1354" fmla="*/ 1195839 h 1487532"/>
              <a:gd name="connsiteX1355" fmla="*/ 506852 w 1705559"/>
              <a:gd name="connsiteY1355" fmla="*/ 1194486 h 1487532"/>
              <a:gd name="connsiteX1356" fmla="*/ 508295 w 1705559"/>
              <a:gd name="connsiteY1356" fmla="*/ 1194099 h 1487532"/>
              <a:gd name="connsiteX1357" fmla="*/ 957092 w 1705559"/>
              <a:gd name="connsiteY1357" fmla="*/ 1193260 h 1487532"/>
              <a:gd name="connsiteX1358" fmla="*/ 958438 w 1705559"/>
              <a:gd name="connsiteY1358" fmla="*/ 1198282 h 1487532"/>
              <a:gd name="connsiteX1359" fmla="*/ 957092 w 1705559"/>
              <a:gd name="connsiteY1359" fmla="*/ 1193260 h 1487532"/>
              <a:gd name="connsiteX1360" fmla="*/ 931787 w 1705559"/>
              <a:gd name="connsiteY1360" fmla="*/ 1192664 h 1487532"/>
              <a:gd name="connsiteX1361" fmla="*/ 946894 w 1705559"/>
              <a:gd name="connsiteY1361" fmla="*/ 1201375 h 1487532"/>
              <a:gd name="connsiteX1362" fmla="*/ 931787 w 1705559"/>
              <a:gd name="connsiteY1362" fmla="*/ 1192664 h 1487532"/>
              <a:gd name="connsiteX1363" fmla="*/ 283086 w 1705559"/>
              <a:gd name="connsiteY1363" fmla="*/ 1192244 h 1487532"/>
              <a:gd name="connsiteX1364" fmla="*/ 271542 w 1705559"/>
              <a:gd name="connsiteY1364" fmla="*/ 1195337 h 1487532"/>
              <a:gd name="connsiteX1365" fmla="*/ 271542 w 1705559"/>
              <a:gd name="connsiteY1365" fmla="*/ 1195337 h 1487532"/>
              <a:gd name="connsiteX1366" fmla="*/ 274632 w 1705559"/>
              <a:gd name="connsiteY1366" fmla="*/ 1206870 h 1487532"/>
              <a:gd name="connsiteX1367" fmla="*/ 286177 w 1705559"/>
              <a:gd name="connsiteY1367" fmla="*/ 1203776 h 1487532"/>
              <a:gd name="connsiteX1368" fmla="*/ 283086 w 1705559"/>
              <a:gd name="connsiteY1368" fmla="*/ 1192244 h 1487532"/>
              <a:gd name="connsiteX1369" fmla="*/ 749917 w 1705559"/>
              <a:gd name="connsiteY1369" fmla="*/ 1191556 h 1487532"/>
              <a:gd name="connsiteX1370" fmla="*/ 745047 w 1705559"/>
              <a:gd name="connsiteY1370" fmla="*/ 1192861 h 1487532"/>
              <a:gd name="connsiteX1371" fmla="*/ 749434 w 1705559"/>
              <a:gd name="connsiteY1371" fmla="*/ 1191686 h 1487532"/>
              <a:gd name="connsiteX1372" fmla="*/ 942613 w 1705559"/>
              <a:gd name="connsiteY1372" fmla="*/ 1191358 h 1487532"/>
              <a:gd name="connsiteX1373" fmla="*/ 946894 w 1705559"/>
              <a:gd name="connsiteY1373" fmla="*/ 1201375 h 1487532"/>
              <a:gd name="connsiteX1374" fmla="*/ 931787 w 1705559"/>
              <a:gd name="connsiteY1374" fmla="*/ 1192664 h 1487532"/>
              <a:gd name="connsiteX1375" fmla="*/ 942613 w 1705559"/>
              <a:gd name="connsiteY1375" fmla="*/ 1191358 h 1487532"/>
              <a:gd name="connsiteX1376" fmla="*/ 1031166 w 1705559"/>
              <a:gd name="connsiteY1376" fmla="*/ 1191155 h 1487532"/>
              <a:gd name="connsiteX1377" fmla="*/ 1019622 w 1705559"/>
              <a:gd name="connsiteY1377" fmla="*/ 1194248 h 1487532"/>
              <a:gd name="connsiteX1378" fmla="*/ 1019622 w 1705559"/>
              <a:gd name="connsiteY1378" fmla="*/ 1194248 h 1487532"/>
              <a:gd name="connsiteX1379" fmla="*/ 1031166 w 1705559"/>
              <a:gd name="connsiteY1379" fmla="*/ 1191155 h 1487532"/>
              <a:gd name="connsiteX1380" fmla="*/ 1405392 w 1705559"/>
              <a:gd name="connsiteY1380" fmla="*/ 1190560 h 1487532"/>
              <a:gd name="connsiteX1381" fmla="*/ 1408482 w 1705559"/>
              <a:gd name="connsiteY1381" fmla="*/ 1202092 h 1487532"/>
              <a:gd name="connsiteX1382" fmla="*/ 1403612 w 1705559"/>
              <a:gd name="connsiteY1382" fmla="*/ 1203397 h 1487532"/>
              <a:gd name="connsiteX1383" fmla="*/ 1403998 w 1705559"/>
              <a:gd name="connsiteY1383" fmla="*/ 1203294 h 1487532"/>
              <a:gd name="connsiteX1384" fmla="*/ 1396938 w 1705559"/>
              <a:gd name="connsiteY1384" fmla="*/ 1205185 h 1487532"/>
              <a:gd name="connsiteX1385" fmla="*/ 1393848 w 1705559"/>
              <a:gd name="connsiteY1385" fmla="*/ 1193653 h 1487532"/>
              <a:gd name="connsiteX1386" fmla="*/ 1395291 w 1705559"/>
              <a:gd name="connsiteY1386" fmla="*/ 1193267 h 1487532"/>
              <a:gd name="connsiteX1387" fmla="*/ 1397908 w 1705559"/>
              <a:gd name="connsiteY1387" fmla="*/ 1192565 h 1487532"/>
              <a:gd name="connsiteX1388" fmla="*/ 943704 w 1705559"/>
              <a:gd name="connsiteY1388" fmla="*/ 1189471 h 1487532"/>
              <a:gd name="connsiteX1389" fmla="*/ 938677 w 1705559"/>
              <a:gd name="connsiteY1389" fmla="*/ 1190818 h 1487532"/>
              <a:gd name="connsiteX1390" fmla="*/ 938770 w 1705559"/>
              <a:gd name="connsiteY1390" fmla="*/ 1190793 h 1487532"/>
              <a:gd name="connsiteX1391" fmla="*/ 993443 w 1705559"/>
              <a:gd name="connsiteY1391" fmla="*/ 1188902 h 1487532"/>
              <a:gd name="connsiteX1392" fmla="*/ 981527 w 1705559"/>
              <a:gd name="connsiteY1392" fmla="*/ 1192095 h 1487532"/>
              <a:gd name="connsiteX1393" fmla="*/ 984617 w 1705559"/>
              <a:gd name="connsiteY1393" fmla="*/ 1203627 h 1487532"/>
              <a:gd name="connsiteX1394" fmla="*/ 989085 w 1705559"/>
              <a:gd name="connsiteY1394" fmla="*/ 1202430 h 1487532"/>
              <a:gd name="connsiteX1395" fmla="*/ 989454 w 1705559"/>
              <a:gd name="connsiteY1395" fmla="*/ 1202331 h 1487532"/>
              <a:gd name="connsiteX1396" fmla="*/ 996533 w 1705559"/>
              <a:gd name="connsiteY1396" fmla="*/ 1200434 h 1487532"/>
              <a:gd name="connsiteX1397" fmla="*/ 996533 w 1705559"/>
              <a:gd name="connsiteY1397" fmla="*/ 1200434 h 1487532"/>
              <a:gd name="connsiteX1398" fmla="*/ 999623 w 1705559"/>
              <a:gd name="connsiteY1398" fmla="*/ 1211967 h 1487532"/>
              <a:gd name="connsiteX1399" fmla="*/ 1002713 w 1705559"/>
              <a:gd name="connsiteY1399" fmla="*/ 1223499 h 1487532"/>
              <a:gd name="connsiteX1400" fmla="*/ 999623 w 1705559"/>
              <a:gd name="connsiteY1400" fmla="*/ 1211967 h 1487532"/>
              <a:gd name="connsiteX1401" fmla="*/ 1011167 w 1705559"/>
              <a:gd name="connsiteY1401" fmla="*/ 1208873 h 1487532"/>
              <a:gd name="connsiteX1402" fmla="*/ 1011554 w 1705559"/>
              <a:gd name="connsiteY1402" fmla="*/ 1210315 h 1487532"/>
              <a:gd name="connsiteX1403" fmla="*/ 1012962 w 1705559"/>
              <a:gd name="connsiteY1403" fmla="*/ 1215570 h 1487532"/>
              <a:gd name="connsiteX1404" fmla="*/ 1012954 w 1705559"/>
              <a:gd name="connsiteY1404" fmla="*/ 1215540 h 1487532"/>
              <a:gd name="connsiteX1405" fmla="*/ 1014258 w 1705559"/>
              <a:gd name="connsiteY1405" fmla="*/ 1220406 h 1487532"/>
              <a:gd name="connsiteX1406" fmla="*/ 1013099 w 1705559"/>
              <a:gd name="connsiteY1406" fmla="*/ 1216081 h 1487532"/>
              <a:gd name="connsiteX1407" fmla="*/ 1013025 w 1705559"/>
              <a:gd name="connsiteY1407" fmla="*/ 1215806 h 1487532"/>
              <a:gd name="connsiteX1408" fmla="*/ 1011167 w 1705559"/>
              <a:gd name="connsiteY1408" fmla="*/ 1208873 h 1487532"/>
              <a:gd name="connsiteX1409" fmla="*/ 1008077 w 1705559"/>
              <a:gd name="connsiteY1409" fmla="*/ 1197341 h 1487532"/>
              <a:gd name="connsiteX1410" fmla="*/ 996533 w 1705559"/>
              <a:gd name="connsiteY1410" fmla="*/ 1200434 h 1487532"/>
              <a:gd name="connsiteX1411" fmla="*/ 995044 w 1705559"/>
              <a:gd name="connsiteY1411" fmla="*/ 1200833 h 1487532"/>
              <a:gd name="connsiteX1412" fmla="*/ 989477 w 1705559"/>
              <a:gd name="connsiteY1412" fmla="*/ 1202325 h 1487532"/>
              <a:gd name="connsiteX1413" fmla="*/ 989644 w 1705559"/>
              <a:gd name="connsiteY1413" fmla="*/ 1202280 h 1487532"/>
              <a:gd name="connsiteX1414" fmla="*/ 984617 w 1705559"/>
              <a:gd name="connsiteY1414" fmla="*/ 1203627 h 1487532"/>
              <a:gd name="connsiteX1415" fmla="*/ 993443 w 1705559"/>
              <a:gd name="connsiteY1415" fmla="*/ 1188902 h 1487532"/>
              <a:gd name="connsiteX1416" fmla="*/ 232102 w 1705559"/>
              <a:gd name="connsiteY1416" fmla="*/ 1188163 h 1487532"/>
              <a:gd name="connsiteX1417" fmla="*/ 233447 w 1705559"/>
              <a:gd name="connsiteY1417" fmla="*/ 1193185 h 1487532"/>
              <a:gd name="connsiteX1418" fmla="*/ 232102 w 1705559"/>
              <a:gd name="connsiteY1418" fmla="*/ 1188163 h 1487532"/>
              <a:gd name="connsiteX1419" fmla="*/ 955248 w 1705559"/>
              <a:gd name="connsiteY1419" fmla="*/ 1186378 h 1487532"/>
              <a:gd name="connsiteX1420" fmla="*/ 943704 w 1705559"/>
              <a:gd name="connsiteY1420" fmla="*/ 1189471 h 1487532"/>
              <a:gd name="connsiteX1421" fmla="*/ 955248 w 1705559"/>
              <a:gd name="connsiteY1421" fmla="*/ 1186378 h 1487532"/>
              <a:gd name="connsiteX1422" fmla="*/ 493660 w 1705559"/>
              <a:gd name="connsiteY1422" fmla="*/ 1185660 h 1487532"/>
              <a:gd name="connsiteX1423" fmla="*/ 496750 w 1705559"/>
              <a:gd name="connsiteY1423" fmla="*/ 1197193 h 1487532"/>
              <a:gd name="connsiteX1424" fmla="*/ 484834 w 1705559"/>
              <a:gd name="connsiteY1424" fmla="*/ 1200386 h 1487532"/>
              <a:gd name="connsiteX1425" fmla="*/ 481744 w 1705559"/>
              <a:gd name="connsiteY1425" fmla="*/ 1188853 h 1487532"/>
              <a:gd name="connsiteX1426" fmla="*/ 493660 w 1705559"/>
              <a:gd name="connsiteY1426" fmla="*/ 1185660 h 1487532"/>
              <a:gd name="connsiteX1427" fmla="*/ 867514 w 1705559"/>
              <a:gd name="connsiteY1427" fmla="*/ 1185166 h 1487532"/>
              <a:gd name="connsiteX1428" fmla="*/ 882148 w 1705559"/>
              <a:gd name="connsiteY1428" fmla="*/ 1193605 h 1487532"/>
              <a:gd name="connsiteX1429" fmla="*/ 870604 w 1705559"/>
              <a:gd name="connsiteY1429" fmla="*/ 1196698 h 1487532"/>
              <a:gd name="connsiteX1430" fmla="*/ 859060 w 1705559"/>
              <a:gd name="connsiteY1430" fmla="*/ 1199791 h 1487532"/>
              <a:gd name="connsiteX1431" fmla="*/ 855970 w 1705559"/>
              <a:gd name="connsiteY1431" fmla="*/ 1188259 h 1487532"/>
              <a:gd name="connsiteX1432" fmla="*/ 867514 w 1705559"/>
              <a:gd name="connsiteY1432" fmla="*/ 1185166 h 1487532"/>
              <a:gd name="connsiteX1433" fmla="*/ 218713 w 1705559"/>
              <a:gd name="connsiteY1433" fmla="*/ 1184374 h 1487532"/>
              <a:gd name="connsiteX1434" fmla="*/ 218713 w 1705559"/>
              <a:gd name="connsiteY1434" fmla="*/ 1184374 h 1487532"/>
              <a:gd name="connsiteX1435" fmla="*/ 878001 w 1705559"/>
              <a:gd name="connsiteY1435" fmla="*/ 1183900 h 1487532"/>
              <a:gd name="connsiteX1436" fmla="*/ 882148 w 1705559"/>
              <a:gd name="connsiteY1436" fmla="*/ 1193605 h 1487532"/>
              <a:gd name="connsiteX1437" fmla="*/ 867514 w 1705559"/>
              <a:gd name="connsiteY1437" fmla="*/ 1185166 h 1487532"/>
              <a:gd name="connsiteX1438" fmla="*/ 878001 w 1705559"/>
              <a:gd name="connsiteY1438" fmla="*/ 1183900 h 1487532"/>
              <a:gd name="connsiteX1439" fmla="*/ 942101 w 1705559"/>
              <a:gd name="connsiteY1439" fmla="*/ 1183487 h 1487532"/>
              <a:gd name="connsiteX1440" fmla="*/ 943704 w 1705559"/>
              <a:gd name="connsiteY1440" fmla="*/ 1189471 h 1487532"/>
              <a:gd name="connsiteX1441" fmla="*/ 942608 w 1705559"/>
              <a:gd name="connsiteY1441" fmla="*/ 1185379 h 1487532"/>
              <a:gd name="connsiteX1442" fmla="*/ 942237 w 1705559"/>
              <a:gd name="connsiteY1442" fmla="*/ 1183993 h 1487532"/>
              <a:gd name="connsiteX1443" fmla="*/ 942159 w 1705559"/>
              <a:gd name="connsiteY1443" fmla="*/ 1183705 h 1487532"/>
              <a:gd name="connsiteX1444" fmla="*/ 180618 w 1705559"/>
              <a:gd name="connsiteY1444" fmla="*/ 1182221 h 1487532"/>
              <a:gd name="connsiteX1445" fmla="*/ 180618 w 1705559"/>
              <a:gd name="connsiteY1445" fmla="*/ 1182221 h 1487532"/>
              <a:gd name="connsiteX1446" fmla="*/ 879058 w 1705559"/>
              <a:gd name="connsiteY1446" fmla="*/ 1182072 h 1487532"/>
              <a:gd name="connsiteX1447" fmla="*/ 867514 w 1705559"/>
              <a:gd name="connsiteY1447" fmla="*/ 1185166 h 1487532"/>
              <a:gd name="connsiteX1448" fmla="*/ 879058 w 1705559"/>
              <a:gd name="connsiteY1448" fmla="*/ 1182072 h 1487532"/>
              <a:gd name="connsiteX1449" fmla="*/ 766832 w 1705559"/>
              <a:gd name="connsiteY1449" fmla="*/ 1181810 h 1487532"/>
              <a:gd name="connsiteX1450" fmla="*/ 766835 w 1705559"/>
              <a:gd name="connsiteY1450" fmla="*/ 1181821 h 1487532"/>
              <a:gd name="connsiteX1451" fmla="*/ 768135 w 1705559"/>
              <a:gd name="connsiteY1451" fmla="*/ 1186675 h 1487532"/>
              <a:gd name="connsiteX1452" fmla="*/ 766832 w 1705559"/>
              <a:gd name="connsiteY1452" fmla="*/ 1181810 h 1487532"/>
              <a:gd name="connsiteX1453" fmla="*/ 554844 w 1705559"/>
              <a:gd name="connsiteY1453" fmla="*/ 1181627 h 1487532"/>
              <a:gd name="connsiteX1454" fmla="*/ 557934 w 1705559"/>
              <a:gd name="connsiteY1454" fmla="*/ 1193159 h 1487532"/>
              <a:gd name="connsiteX1455" fmla="*/ 554273 w 1705559"/>
              <a:gd name="connsiteY1455" fmla="*/ 1197967 h 1487532"/>
              <a:gd name="connsiteX1456" fmla="*/ 552561 w 1705559"/>
              <a:gd name="connsiteY1456" fmla="*/ 1196193 h 1487532"/>
              <a:gd name="connsiteX1457" fmla="*/ 546390 w 1705559"/>
              <a:gd name="connsiteY1457" fmla="*/ 1196252 h 1487532"/>
              <a:gd name="connsiteX1458" fmla="*/ 543300 w 1705559"/>
              <a:gd name="connsiteY1458" fmla="*/ 1184720 h 1487532"/>
              <a:gd name="connsiteX1459" fmla="*/ 554844 w 1705559"/>
              <a:gd name="connsiteY1459" fmla="*/ 1181627 h 1487532"/>
              <a:gd name="connsiteX1460" fmla="*/ 230257 w 1705559"/>
              <a:gd name="connsiteY1460" fmla="*/ 1181281 h 1487532"/>
              <a:gd name="connsiteX1461" fmla="*/ 218713 w 1705559"/>
              <a:gd name="connsiteY1461" fmla="*/ 1184374 h 1487532"/>
              <a:gd name="connsiteX1462" fmla="*/ 230257 w 1705559"/>
              <a:gd name="connsiteY1462" fmla="*/ 1181281 h 1487532"/>
              <a:gd name="connsiteX1463" fmla="*/ 1440397 w 1705559"/>
              <a:gd name="connsiteY1463" fmla="*/ 1181180 h 1487532"/>
              <a:gd name="connsiteX1464" fmla="*/ 1443487 w 1705559"/>
              <a:gd name="connsiteY1464" fmla="*/ 1192713 h 1487532"/>
              <a:gd name="connsiteX1465" fmla="*/ 1443487 w 1705559"/>
              <a:gd name="connsiteY1465" fmla="*/ 1192713 h 1487532"/>
              <a:gd name="connsiteX1466" fmla="*/ 1490036 w 1705559"/>
              <a:gd name="connsiteY1466" fmla="*/ 1180240 h 1487532"/>
              <a:gd name="connsiteX1467" fmla="*/ 1485199 w 1705559"/>
              <a:gd name="connsiteY1467" fmla="*/ 1181536 h 1487532"/>
              <a:gd name="connsiteX1468" fmla="*/ 1485568 w 1705559"/>
              <a:gd name="connsiteY1468" fmla="*/ 1181437 h 1487532"/>
              <a:gd name="connsiteX1469" fmla="*/ 1490036 w 1705559"/>
              <a:gd name="connsiteY1469" fmla="*/ 1180240 h 1487532"/>
              <a:gd name="connsiteX1470" fmla="*/ 1490036 w 1705559"/>
              <a:gd name="connsiteY1470" fmla="*/ 1180240 h 1487532"/>
              <a:gd name="connsiteX1471" fmla="*/ 1481210 w 1705559"/>
              <a:gd name="connsiteY1471" fmla="*/ 1194965 h 1487532"/>
              <a:gd name="connsiteX1472" fmla="*/ 1478120 w 1705559"/>
              <a:gd name="connsiteY1472" fmla="*/ 1183433 h 1487532"/>
              <a:gd name="connsiteX1473" fmla="*/ 1485199 w 1705559"/>
              <a:gd name="connsiteY1473" fmla="*/ 1181536 h 1487532"/>
              <a:gd name="connsiteX1474" fmla="*/ 1485021 w 1705559"/>
              <a:gd name="connsiteY1474" fmla="*/ 1181583 h 1487532"/>
              <a:gd name="connsiteX1475" fmla="*/ 1485009 w 1705559"/>
              <a:gd name="connsiteY1475" fmla="*/ 1181587 h 1487532"/>
              <a:gd name="connsiteX1476" fmla="*/ 1490036 w 1705559"/>
              <a:gd name="connsiteY1476" fmla="*/ 1180240 h 1487532"/>
              <a:gd name="connsiteX1477" fmla="*/ 870588 w 1705559"/>
              <a:gd name="connsiteY1477" fmla="*/ 1179847 h 1487532"/>
              <a:gd name="connsiteX1478" fmla="*/ 879058 w 1705559"/>
              <a:gd name="connsiteY1478" fmla="*/ 1182072 h 1487532"/>
              <a:gd name="connsiteX1479" fmla="*/ 872900 w 1705559"/>
              <a:gd name="connsiteY1479" fmla="*/ 1182177 h 1487532"/>
              <a:gd name="connsiteX1480" fmla="*/ 192535 w 1705559"/>
              <a:gd name="connsiteY1480" fmla="*/ 1179028 h 1487532"/>
              <a:gd name="connsiteX1481" fmla="*/ 195625 w 1705559"/>
              <a:gd name="connsiteY1481" fmla="*/ 1190560 h 1487532"/>
              <a:gd name="connsiteX1482" fmla="*/ 192535 w 1705559"/>
              <a:gd name="connsiteY1482" fmla="*/ 1179028 h 1487532"/>
              <a:gd name="connsiteX1483" fmla="*/ 1489438 w 1705559"/>
              <a:gd name="connsiteY1483" fmla="*/ 1178006 h 1487532"/>
              <a:gd name="connsiteX1484" fmla="*/ 1490036 w 1705559"/>
              <a:gd name="connsiteY1484" fmla="*/ 1180240 h 1487532"/>
              <a:gd name="connsiteX1485" fmla="*/ 1489650 w 1705559"/>
              <a:gd name="connsiteY1485" fmla="*/ 1178798 h 1487532"/>
              <a:gd name="connsiteX1486" fmla="*/ 940614 w 1705559"/>
              <a:gd name="connsiteY1486" fmla="*/ 1177939 h 1487532"/>
              <a:gd name="connsiteX1487" fmla="*/ 941711 w 1705559"/>
              <a:gd name="connsiteY1487" fmla="*/ 1182031 h 1487532"/>
              <a:gd name="connsiteX1488" fmla="*/ 942008 w 1705559"/>
              <a:gd name="connsiteY1488" fmla="*/ 1183140 h 1487532"/>
              <a:gd name="connsiteX1489" fmla="*/ 942101 w 1705559"/>
              <a:gd name="connsiteY1489" fmla="*/ 1183487 h 1487532"/>
              <a:gd name="connsiteX1490" fmla="*/ 709634 w 1705559"/>
              <a:gd name="connsiteY1490" fmla="*/ 1177630 h 1487532"/>
              <a:gd name="connsiteX1491" fmla="*/ 703862 w 1705559"/>
              <a:gd name="connsiteY1491" fmla="*/ 1179177 h 1487532"/>
              <a:gd name="connsiteX1492" fmla="*/ 706748 w 1705559"/>
              <a:gd name="connsiteY1492" fmla="*/ 1178403 h 1487532"/>
              <a:gd name="connsiteX1493" fmla="*/ 709345 w 1705559"/>
              <a:gd name="connsiteY1493" fmla="*/ 1177707 h 1487532"/>
              <a:gd name="connsiteX1494" fmla="*/ 710870 w 1705559"/>
              <a:gd name="connsiteY1494" fmla="*/ 1177299 h 1487532"/>
              <a:gd name="connsiteX1495" fmla="*/ 710573 w 1705559"/>
              <a:gd name="connsiteY1495" fmla="*/ 1177378 h 1487532"/>
              <a:gd name="connsiteX1496" fmla="*/ 710355 w 1705559"/>
              <a:gd name="connsiteY1496" fmla="*/ 1177437 h 1487532"/>
              <a:gd name="connsiteX1497" fmla="*/ 709634 w 1705559"/>
              <a:gd name="connsiteY1497" fmla="*/ 1177630 h 1487532"/>
              <a:gd name="connsiteX1498" fmla="*/ 715406 w 1705559"/>
              <a:gd name="connsiteY1498" fmla="*/ 1176083 h 1487532"/>
              <a:gd name="connsiteX1499" fmla="*/ 710870 w 1705559"/>
              <a:gd name="connsiteY1499" fmla="*/ 1177299 h 1487532"/>
              <a:gd name="connsiteX1500" fmla="*/ 710961 w 1705559"/>
              <a:gd name="connsiteY1500" fmla="*/ 1177274 h 1487532"/>
              <a:gd name="connsiteX1501" fmla="*/ 715406 w 1705559"/>
              <a:gd name="connsiteY1501" fmla="*/ 1176083 h 1487532"/>
              <a:gd name="connsiteX1502" fmla="*/ 710536 w 1705559"/>
              <a:gd name="connsiteY1502" fmla="*/ 1177388 h 1487532"/>
              <a:gd name="connsiteX1503" fmla="*/ 710573 w 1705559"/>
              <a:gd name="connsiteY1503" fmla="*/ 1177378 h 1487532"/>
              <a:gd name="connsiteX1504" fmla="*/ 1488733 w 1705559"/>
              <a:gd name="connsiteY1504" fmla="*/ 1175375 h 1487532"/>
              <a:gd name="connsiteX1505" fmla="*/ 1489128 w 1705559"/>
              <a:gd name="connsiteY1505" fmla="*/ 1176851 h 1487532"/>
              <a:gd name="connsiteX1506" fmla="*/ 1489438 w 1705559"/>
              <a:gd name="connsiteY1506" fmla="*/ 1178006 h 1487532"/>
              <a:gd name="connsiteX1507" fmla="*/ 1488877 w 1705559"/>
              <a:gd name="connsiteY1507" fmla="*/ 1175915 h 1487532"/>
              <a:gd name="connsiteX1508" fmla="*/ 1488733 w 1705559"/>
              <a:gd name="connsiteY1508" fmla="*/ 1175375 h 1487532"/>
              <a:gd name="connsiteX1509" fmla="*/ 765045 w 1705559"/>
              <a:gd name="connsiteY1509" fmla="*/ 1175143 h 1487532"/>
              <a:gd name="connsiteX1510" fmla="*/ 768135 w 1705559"/>
              <a:gd name="connsiteY1510" fmla="*/ 1186675 h 1487532"/>
              <a:gd name="connsiteX1511" fmla="*/ 765045 w 1705559"/>
              <a:gd name="connsiteY1511" fmla="*/ 1175143 h 1487532"/>
              <a:gd name="connsiteX1512" fmla="*/ 952158 w 1705559"/>
              <a:gd name="connsiteY1512" fmla="*/ 1174845 h 1487532"/>
              <a:gd name="connsiteX1513" fmla="*/ 966793 w 1705559"/>
              <a:gd name="connsiteY1513" fmla="*/ 1183284 h 1487532"/>
              <a:gd name="connsiteX1514" fmla="*/ 952158 w 1705559"/>
              <a:gd name="connsiteY1514" fmla="*/ 1174845 h 1487532"/>
              <a:gd name="connsiteX1515" fmla="*/ 1139271 w 1705559"/>
              <a:gd name="connsiteY1515" fmla="*/ 1174548 h 1487532"/>
              <a:gd name="connsiteX1516" fmla="*/ 1127355 w 1705559"/>
              <a:gd name="connsiteY1516" fmla="*/ 1177741 h 1487532"/>
              <a:gd name="connsiteX1517" fmla="*/ 1130445 w 1705559"/>
              <a:gd name="connsiteY1517" fmla="*/ 1189273 h 1487532"/>
              <a:gd name="connsiteX1518" fmla="*/ 1142361 w 1705559"/>
              <a:gd name="connsiteY1518" fmla="*/ 1186080 h 1487532"/>
              <a:gd name="connsiteX1519" fmla="*/ 1139271 w 1705559"/>
              <a:gd name="connsiteY1519" fmla="*/ 1174548 h 1487532"/>
              <a:gd name="connsiteX1520" fmla="*/ 519919 w 1705559"/>
              <a:gd name="connsiteY1520" fmla="*/ 1173989 h 1487532"/>
              <a:gd name="connsiteX1521" fmla="*/ 516749 w 1705559"/>
              <a:gd name="connsiteY1521" fmla="*/ 1179474 h 1487532"/>
              <a:gd name="connsiteX1522" fmla="*/ 519919 w 1705559"/>
              <a:gd name="connsiteY1522" fmla="*/ 1173989 h 1487532"/>
              <a:gd name="connsiteX1523" fmla="*/ 864424 w 1705559"/>
              <a:gd name="connsiteY1523" fmla="*/ 1173633 h 1487532"/>
              <a:gd name="connsiteX1524" fmla="*/ 870588 w 1705559"/>
              <a:gd name="connsiteY1524" fmla="*/ 1179847 h 1487532"/>
              <a:gd name="connsiteX1525" fmla="*/ 867412 w 1705559"/>
              <a:gd name="connsiteY1525" fmla="*/ 1179013 h 1487532"/>
              <a:gd name="connsiteX1526" fmla="*/ 864424 w 1705559"/>
              <a:gd name="connsiteY1526" fmla="*/ 1173633 h 1487532"/>
              <a:gd name="connsiteX1527" fmla="*/ 540210 w 1705559"/>
              <a:gd name="connsiteY1527" fmla="*/ 1173188 h 1487532"/>
              <a:gd name="connsiteX1528" fmla="*/ 528293 w 1705559"/>
              <a:gd name="connsiteY1528" fmla="*/ 1176381 h 1487532"/>
              <a:gd name="connsiteX1529" fmla="*/ 540210 w 1705559"/>
              <a:gd name="connsiteY1529" fmla="*/ 1173188 h 1487532"/>
              <a:gd name="connsiteX1530" fmla="*/ 554844 w 1705559"/>
              <a:gd name="connsiteY1530" fmla="*/ 1181627 h 1487532"/>
              <a:gd name="connsiteX1531" fmla="*/ 543300 w 1705559"/>
              <a:gd name="connsiteY1531" fmla="*/ 1184720 h 1487532"/>
              <a:gd name="connsiteX1532" fmla="*/ 540210 w 1705559"/>
              <a:gd name="connsiteY1532" fmla="*/ 1173188 h 1487532"/>
              <a:gd name="connsiteX1533" fmla="*/ 773097 w 1705559"/>
              <a:gd name="connsiteY1533" fmla="*/ 1172985 h 1487532"/>
              <a:gd name="connsiteX1534" fmla="*/ 771719 w 1705559"/>
              <a:gd name="connsiteY1534" fmla="*/ 1173354 h 1487532"/>
              <a:gd name="connsiteX1535" fmla="*/ 771884 w 1705559"/>
              <a:gd name="connsiteY1535" fmla="*/ 1173310 h 1487532"/>
              <a:gd name="connsiteX1536" fmla="*/ 215623 w 1705559"/>
              <a:gd name="connsiteY1536" fmla="*/ 1172842 h 1487532"/>
              <a:gd name="connsiteX1537" fmla="*/ 218713 w 1705559"/>
              <a:gd name="connsiteY1537" fmla="*/ 1184374 h 1487532"/>
              <a:gd name="connsiteX1538" fmla="*/ 207169 w 1705559"/>
              <a:gd name="connsiteY1538" fmla="*/ 1187467 h 1487532"/>
              <a:gd name="connsiteX1539" fmla="*/ 204079 w 1705559"/>
              <a:gd name="connsiteY1539" fmla="*/ 1175935 h 1487532"/>
              <a:gd name="connsiteX1540" fmla="*/ 776590 w 1705559"/>
              <a:gd name="connsiteY1540" fmla="*/ 1172049 h 1487532"/>
              <a:gd name="connsiteX1541" fmla="*/ 775147 w 1705559"/>
              <a:gd name="connsiteY1541" fmla="*/ 1172436 h 1487532"/>
              <a:gd name="connsiteX1542" fmla="*/ 773097 w 1705559"/>
              <a:gd name="connsiteY1542" fmla="*/ 1172985 h 1487532"/>
              <a:gd name="connsiteX1543" fmla="*/ 1475030 w 1705559"/>
              <a:gd name="connsiteY1543" fmla="*/ 1171901 h 1487532"/>
              <a:gd name="connsiteX1544" fmla="*/ 1478120 w 1705559"/>
              <a:gd name="connsiteY1544" fmla="*/ 1183433 h 1487532"/>
              <a:gd name="connsiteX1545" fmla="*/ 1475030 w 1705559"/>
              <a:gd name="connsiteY1545" fmla="*/ 1171901 h 1487532"/>
              <a:gd name="connsiteX1546" fmla="*/ 963703 w 1705559"/>
              <a:gd name="connsiteY1546" fmla="*/ 1171752 h 1487532"/>
              <a:gd name="connsiteX1547" fmla="*/ 952158 w 1705559"/>
              <a:gd name="connsiteY1547" fmla="*/ 1174845 h 1487532"/>
              <a:gd name="connsiteX1548" fmla="*/ 952158 w 1705559"/>
              <a:gd name="connsiteY1548" fmla="*/ 1174845 h 1487532"/>
              <a:gd name="connsiteX1549" fmla="*/ 966793 w 1705559"/>
              <a:gd name="connsiteY1549" fmla="*/ 1183284 h 1487532"/>
              <a:gd name="connsiteX1550" fmla="*/ 955248 w 1705559"/>
              <a:gd name="connsiteY1550" fmla="*/ 1186378 h 1487532"/>
              <a:gd name="connsiteX1551" fmla="*/ 943704 w 1705559"/>
              <a:gd name="connsiteY1551" fmla="*/ 1189471 h 1487532"/>
              <a:gd name="connsiteX1552" fmla="*/ 942546 w 1705559"/>
              <a:gd name="connsiteY1552" fmla="*/ 1185146 h 1487532"/>
              <a:gd name="connsiteX1553" fmla="*/ 943704 w 1705559"/>
              <a:gd name="connsiteY1553" fmla="*/ 1189471 h 1487532"/>
              <a:gd name="connsiteX1554" fmla="*/ 942008 w 1705559"/>
              <a:gd name="connsiteY1554" fmla="*/ 1183140 h 1487532"/>
              <a:gd name="connsiteX1555" fmla="*/ 941966 w 1705559"/>
              <a:gd name="connsiteY1555" fmla="*/ 1182984 h 1487532"/>
              <a:gd name="connsiteX1556" fmla="*/ 941711 w 1705559"/>
              <a:gd name="connsiteY1556" fmla="*/ 1182031 h 1487532"/>
              <a:gd name="connsiteX1557" fmla="*/ 941001 w 1705559"/>
              <a:gd name="connsiteY1557" fmla="*/ 1179380 h 1487532"/>
              <a:gd name="connsiteX1558" fmla="*/ 940614 w 1705559"/>
              <a:gd name="connsiteY1558" fmla="*/ 1177939 h 1487532"/>
              <a:gd name="connsiteX1559" fmla="*/ 942237 w 1705559"/>
              <a:gd name="connsiteY1559" fmla="*/ 1183993 h 1487532"/>
              <a:gd name="connsiteX1560" fmla="*/ 942352 w 1705559"/>
              <a:gd name="connsiteY1560" fmla="*/ 1184426 h 1487532"/>
              <a:gd name="connsiteX1561" fmla="*/ 942608 w 1705559"/>
              <a:gd name="connsiteY1561" fmla="*/ 1185379 h 1487532"/>
              <a:gd name="connsiteX1562" fmla="*/ 943318 w 1705559"/>
              <a:gd name="connsiteY1562" fmla="*/ 1188029 h 1487532"/>
              <a:gd name="connsiteX1563" fmla="*/ 943704 w 1705559"/>
              <a:gd name="connsiteY1563" fmla="*/ 1189471 h 1487532"/>
              <a:gd name="connsiteX1564" fmla="*/ 939235 w 1705559"/>
              <a:gd name="connsiteY1564" fmla="*/ 1190668 h 1487532"/>
              <a:gd name="connsiteX1565" fmla="*/ 938770 w 1705559"/>
              <a:gd name="connsiteY1565" fmla="*/ 1190793 h 1487532"/>
              <a:gd name="connsiteX1566" fmla="*/ 931787 w 1705559"/>
              <a:gd name="connsiteY1566" fmla="*/ 1192664 h 1487532"/>
              <a:gd name="connsiteX1567" fmla="*/ 934977 w 1705559"/>
              <a:gd name="connsiteY1567" fmla="*/ 1204568 h 1487532"/>
              <a:gd name="connsiteX1568" fmla="*/ 923433 w 1705559"/>
              <a:gd name="connsiteY1568" fmla="*/ 1207661 h 1487532"/>
              <a:gd name="connsiteX1569" fmla="*/ 916424 w 1705559"/>
              <a:gd name="connsiteY1569" fmla="*/ 1209539 h 1487532"/>
              <a:gd name="connsiteX1570" fmla="*/ 916759 w 1705559"/>
              <a:gd name="connsiteY1570" fmla="*/ 1209450 h 1487532"/>
              <a:gd name="connsiteX1571" fmla="*/ 911889 w 1705559"/>
              <a:gd name="connsiteY1571" fmla="*/ 1210755 h 1487532"/>
              <a:gd name="connsiteX1572" fmla="*/ 900345 w 1705559"/>
              <a:gd name="connsiteY1572" fmla="*/ 1213848 h 1487532"/>
              <a:gd name="connsiteX1573" fmla="*/ 903435 w 1705559"/>
              <a:gd name="connsiteY1573" fmla="*/ 1225380 h 1487532"/>
              <a:gd name="connsiteX1574" fmla="*/ 888428 w 1705559"/>
              <a:gd name="connsiteY1574" fmla="*/ 1217041 h 1487532"/>
              <a:gd name="connsiteX1575" fmla="*/ 888428 w 1705559"/>
              <a:gd name="connsiteY1575" fmla="*/ 1217041 h 1487532"/>
              <a:gd name="connsiteX1576" fmla="*/ 891518 w 1705559"/>
              <a:gd name="connsiteY1576" fmla="*/ 1228573 h 1487532"/>
              <a:gd name="connsiteX1577" fmla="*/ 894608 w 1705559"/>
              <a:gd name="connsiteY1577" fmla="*/ 1240105 h 1487532"/>
              <a:gd name="connsiteX1578" fmla="*/ 879974 w 1705559"/>
              <a:gd name="connsiteY1578" fmla="*/ 1231666 h 1487532"/>
              <a:gd name="connsiteX1579" fmla="*/ 883064 w 1705559"/>
              <a:gd name="connsiteY1579" fmla="*/ 1243199 h 1487532"/>
              <a:gd name="connsiteX1580" fmla="*/ 868429 w 1705559"/>
              <a:gd name="connsiteY1580" fmla="*/ 1234760 h 1487532"/>
              <a:gd name="connsiteX1581" fmla="*/ 871520 w 1705559"/>
              <a:gd name="connsiteY1581" fmla="*/ 1246292 h 1487532"/>
              <a:gd name="connsiteX1582" fmla="*/ 874610 w 1705559"/>
              <a:gd name="connsiteY1582" fmla="*/ 1257824 h 1487532"/>
              <a:gd name="connsiteX1583" fmla="*/ 873992 w 1705559"/>
              <a:gd name="connsiteY1583" fmla="*/ 1255520 h 1487532"/>
              <a:gd name="connsiteX1584" fmla="*/ 873850 w 1705559"/>
              <a:gd name="connsiteY1584" fmla="*/ 1254988 h 1487532"/>
              <a:gd name="connsiteX1585" fmla="*/ 873816 w 1705559"/>
              <a:gd name="connsiteY1585" fmla="*/ 1254862 h 1487532"/>
              <a:gd name="connsiteX1586" fmla="*/ 873356 w 1705559"/>
              <a:gd name="connsiteY1586" fmla="*/ 1253145 h 1487532"/>
              <a:gd name="connsiteX1587" fmla="*/ 873992 w 1705559"/>
              <a:gd name="connsiteY1587" fmla="*/ 1255520 h 1487532"/>
              <a:gd name="connsiteX1588" fmla="*/ 874610 w 1705559"/>
              <a:gd name="connsiteY1588" fmla="*/ 1257824 h 1487532"/>
              <a:gd name="connsiteX1589" fmla="*/ 867679 w 1705559"/>
              <a:gd name="connsiteY1589" fmla="*/ 1255046 h 1487532"/>
              <a:gd name="connsiteX1590" fmla="*/ 863065 w 1705559"/>
              <a:gd name="connsiteY1590" fmla="*/ 1260917 h 1487532"/>
              <a:gd name="connsiteX1591" fmla="*/ 863065 w 1705559"/>
              <a:gd name="connsiteY1591" fmla="*/ 1260917 h 1487532"/>
              <a:gd name="connsiteX1592" fmla="*/ 866255 w 1705559"/>
              <a:gd name="connsiteY1592" fmla="*/ 1272822 h 1487532"/>
              <a:gd name="connsiteX1593" fmla="*/ 853436 w 1705559"/>
              <a:gd name="connsiteY1593" fmla="*/ 1266688 h 1487532"/>
              <a:gd name="connsiteX1594" fmla="*/ 853472 w 1705559"/>
              <a:gd name="connsiteY1594" fmla="*/ 1267061 h 1487532"/>
              <a:gd name="connsiteX1595" fmla="*/ 851149 w 1705559"/>
              <a:gd name="connsiteY1595" fmla="*/ 1264111 h 1487532"/>
              <a:gd name="connsiteX1596" fmla="*/ 851547 w 1705559"/>
              <a:gd name="connsiteY1596" fmla="*/ 1265599 h 1487532"/>
              <a:gd name="connsiteX1597" fmla="*/ 853113 w 1705559"/>
              <a:gd name="connsiteY1597" fmla="*/ 1271442 h 1487532"/>
              <a:gd name="connsiteX1598" fmla="*/ 852993 w 1705559"/>
              <a:gd name="connsiteY1598" fmla="*/ 1270993 h 1487532"/>
              <a:gd name="connsiteX1599" fmla="*/ 854338 w 1705559"/>
              <a:gd name="connsiteY1599" fmla="*/ 1276015 h 1487532"/>
              <a:gd name="connsiteX1600" fmla="*/ 857428 w 1705559"/>
              <a:gd name="connsiteY1600" fmla="*/ 1287547 h 1487532"/>
              <a:gd name="connsiteX1601" fmla="*/ 842794 w 1705559"/>
              <a:gd name="connsiteY1601" fmla="*/ 1279108 h 1487532"/>
              <a:gd name="connsiteX1602" fmla="*/ 845884 w 1705559"/>
              <a:gd name="connsiteY1602" fmla="*/ 1290640 h 1487532"/>
              <a:gd name="connsiteX1603" fmla="*/ 848974 w 1705559"/>
              <a:gd name="connsiteY1603" fmla="*/ 1302172 h 1487532"/>
              <a:gd name="connsiteX1604" fmla="*/ 837430 w 1705559"/>
              <a:gd name="connsiteY1604" fmla="*/ 1305266 h 1487532"/>
              <a:gd name="connsiteX1605" fmla="*/ 852064 w 1705559"/>
              <a:gd name="connsiteY1605" fmla="*/ 1313705 h 1487532"/>
              <a:gd name="connsiteX1606" fmla="*/ 848974 w 1705559"/>
              <a:gd name="connsiteY1606" fmla="*/ 1302172 h 1487532"/>
              <a:gd name="connsiteX1607" fmla="*/ 863609 w 1705559"/>
              <a:gd name="connsiteY1607" fmla="*/ 1310611 h 1487532"/>
              <a:gd name="connsiteX1608" fmla="*/ 860519 w 1705559"/>
              <a:gd name="connsiteY1608" fmla="*/ 1299079 h 1487532"/>
              <a:gd name="connsiteX1609" fmla="*/ 848974 w 1705559"/>
              <a:gd name="connsiteY1609" fmla="*/ 1302172 h 1487532"/>
              <a:gd name="connsiteX1610" fmla="*/ 845884 w 1705559"/>
              <a:gd name="connsiteY1610" fmla="*/ 1290640 h 1487532"/>
              <a:gd name="connsiteX1611" fmla="*/ 857428 w 1705559"/>
              <a:gd name="connsiteY1611" fmla="*/ 1287547 h 1487532"/>
              <a:gd name="connsiteX1612" fmla="*/ 861897 w 1705559"/>
              <a:gd name="connsiteY1612" fmla="*/ 1286349 h 1487532"/>
              <a:gd name="connsiteX1613" fmla="*/ 862362 w 1705559"/>
              <a:gd name="connsiteY1613" fmla="*/ 1286225 h 1487532"/>
              <a:gd name="connsiteX1614" fmla="*/ 862456 w 1705559"/>
              <a:gd name="connsiteY1614" fmla="*/ 1286200 h 1487532"/>
              <a:gd name="connsiteX1615" fmla="*/ 857428 w 1705559"/>
              <a:gd name="connsiteY1615" fmla="*/ 1287547 h 1487532"/>
              <a:gd name="connsiteX1616" fmla="*/ 854338 w 1705559"/>
              <a:gd name="connsiteY1616" fmla="*/ 1276015 h 1487532"/>
              <a:gd name="connsiteX1617" fmla="*/ 855828 w 1705559"/>
              <a:gd name="connsiteY1617" fmla="*/ 1275616 h 1487532"/>
              <a:gd name="connsiteX1618" fmla="*/ 859617 w 1705559"/>
              <a:gd name="connsiteY1618" fmla="*/ 1274600 h 1487532"/>
              <a:gd name="connsiteX1619" fmla="*/ 860297 w 1705559"/>
              <a:gd name="connsiteY1619" fmla="*/ 1274418 h 1487532"/>
              <a:gd name="connsiteX1620" fmla="*/ 860898 w 1705559"/>
              <a:gd name="connsiteY1620" fmla="*/ 1274257 h 1487532"/>
              <a:gd name="connsiteX1621" fmla="*/ 866255 w 1705559"/>
              <a:gd name="connsiteY1621" fmla="*/ 1272822 h 1487532"/>
              <a:gd name="connsiteX1622" fmla="*/ 866255 w 1705559"/>
              <a:gd name="connsiteY1622" fmla="*/ 1272822 h 1487532"/>
              <a:gd name="connsiteX1623" fmla="*/ 869345 w 1705559"/>
              <a:gd name="connsiteY1623" fmla="*/ 1284354 h 1487532"/>
              <a:gd name="connsiteX1624" fmla="*/ 866255 w 1705559"/>
              <a:gd name="connsiteY1624" fmla="*/ 1272822 h 1487532"/>
              <a:gd name="connsiteX1625" fmla="*/ 877799 w 1705559"/>
              <a:gd name="connsiteY1625" fmla="*/ 1269728 h 1487532"/>
              <a:gd name="connsiteX1626" fmla="*/ 889344 w 1705559"/>
              <a:gd name="connsiteY1626" fmla="*/ 1266635 h 1487532"/>
              <a:gd name="connsiteX1627" fmla="*/ 874610 w 1705559"/>
              <a:gd name="connsiteY1627" fmla="*/ 1257824 h 1487532"/>
              <a:gd name="connsiteX1628" fmla="*/ 886154 w 1705559"/>
              <a:gd name="connsiteY1628" fmla="*/ 1254731 h 1487532"/>
              <a:gd name="connsiteX1629" fmla="*/ 897698 w 1705559"/>
              <a:gd name="connsiteY1629" fmla="*/ 1251638 h 1487532"/>
              <a:gd name="connsiteX1630" fmla="*/ 894608 w 1705559"/>
              <a:gd name="connsiteY1630" fmla="*/ 1240105 h 1487532"/>
              <a:gd name="connsiteX1631" fmla="*/ 891518 w 1705559"/>
              <a:gd name="connsiteY1631" fmla="*/ 1228573 h 1487532"/>
              <a:gd name="connsiteX1632" fmla="*/ 906525 w 1705559"/>
              <a:gd name="connsiteY1632" fmla="*/ 1236912 h 1487532"/>
              <a:gd name="connsiteX1633" fmla="*/ 906525 w 1705559"/>
              <a:gd name="connsiteY1633" fmla="*/ 1236912 h 1487532"/>
              <a:gd name="connsiteX1634" fmla="*/ 903435 w 1705559"/>
              <a:gd name="connsiteY1634" fmla="*/ 1225380 h 1487532"/>
              <a:gd name="connsiteX1635" fmla="*/ 918069 w 1705559"/>
              <a:gd name="connsiteY1635" fmla="*/ 1233819 h 1487532"/>
              <a:gd name="connsiteX1636" fmla="*/ 921159 w 1705559"/>
              <a:gd name="connsiteY1636" fmla="*/ 1245351 h 1487532"/>
              <a:gd name="connsiteX1637" fmla="*/ 909615 w 1705559"/>
              <a:gd name="connsiteY1637" fmla="*/ 1248445 h 1487532"/>
              <a:gd name="connsiteX1638" fmla="*/ 921159 w 1705559"/>
              <a:gd name="connsiteY1638" fmla="*/ 1245351 h 1487532"/>
              <a:gd name="connsiteX1639" fmla="*/ 921159 w 1705559"/>
              <a:gd name="connsiteY1639" fmla="*/ 1245351 h 1487532"/>
              <a:gd name="connsiteX1640" fmla="*/ 932703 w 1705559"/>
              <a:gd name="connsiteY1640" fmla="*/ 1242258 h 1487532"/>
              <a:gd name="connsiteX1641" fmla="*/ 921159 w 1705559"/>
              <a:gd name="connsiteY1641" fmla="*/ 1245351 h 1487532"/>
              <a:gd name="connsiteX1642" fmla="*/ 918069 w 1705559"/>
              <a:gd name="connsiteY1642" fmla="*/ 1233819 h 1487532"/>
              <a:gd name="connsiteX1643" fmla="*/ 903435 w 1705559"/>
              <a:gd name="connsiteY1643" fmla="*/ 1225380 h 1487532"/>
              <a:gd name="connsiteX1644" fmla="*/ 907764 w 1705559"/>
              <a:gd name="connsiteY1644" fmla="*/ 1224220 h 1487532"/>
              <a:gd name="connsiteX1645" fmla="*/ 907880 w 1705559"/>
              <a:gd name="connsiteY1645" fmla="*/ 1224189 h 1487532"/>
              <a:gd name="connsiteX1646" fmla="*/ 913536 w 1705559"/>
              <a:gd name="connsiteY1646" fmla="*/ 1222673 h 1487532"/>
              <a:gd name="connsiteX1647" fmla="*/ 914979 w 1705559"/>
              <a:gd name="connsiteY1647" fmla="*/ 1222287 h 1487532"/>
              <a:gd name="connsiteX1648" fmla="*/ 926523 w 1705559"/>
              <a:gd name="connsiteY1648" fmla="*/ 1219194 h 1487532"/>
              <a:gd name="connsiteX1649" fmla="*/ 938067 w 1705559"/>
              <a:gd name="connsiteY1649" fmla="*/ 1216100 h 1487532"/>
              <a:gd name="connsiteX1650" fmla="*/ 923433 w 1705559"/>
              <a:gd name="connsiteY1650" fmla="*/ 1207661 h 1487532"/>
              <a:gd name="connsiteX1651" fmla="*/ 934977 w 1705559"/>
              <a:gd name="connsiteY1651" fmla="*/ 1204568 h 1487532"/>
              <a:gd name="connsiteX1652" fmla="*/ 946894 w 1705559"/>
              <a:gd name="connsiteY1652" fmla="*/ 1201375 h 1487532"/>
              <a:gd name="connsiteX1653" fmla="*/ 953850 w 1705559"/>
              <a:gd name="connsiteY1653" fmla="*/ 1199511 h 1487532"/>
              <a:gd name="connsiteX1654" fmla="*/ 953568 w 1705559"/>
              <a:gd name="connsiteY1654" fmla="*/ 1199587 h 1487532"/>
              <a:gd name="connsiteX1655" fmla="*/ 958438 w 1705559"/>
              <a:gd name="connsiteY1655" fmla="*/ 1198282 h 1487532"/>
              <a:gd name="connsiteX1656" fmla="*/ 955248 w 1705559"/>
              <a:gd name="connsiteY1656" fmla="*/ 1186378 h 1487532"/>
              <a:gd name="connsiteX1657" fmla="*/ 966793 w 1705559"/>
              <a:gd name="connsiteY1657" fmla="*/ 1183284 h 1487532"/>
              <a:gd name="connsiteX1658" fmla="*/ 978337 w 1705559"/>
              <a:gd name="connsiteY1658" fmla="*/ 1180191 h 1487532"/>
              <a:gd name="connsiteX1659" fmla="*/ 966793 w 1705559"/>
              <a:gd name="connsiteY1659" fmla="*/ 1183284 h 1487532"/>
              <a:gd name="connsiteX1660" fmla="*/ 963703 w 1705559"/>
              <a:gd name="connsiteY1660" fmla="*/ 1171752 h 1487532"/>
              <a:gd name="connsiteX1661" fmla="*/ 639488 w 1705559"/>
              <a:gd name="connsiteY1661" fmla="*/ 1171306 h 1487532"/>
              <a:gd name="connsiteX1662" fmla="*/ 627572 w 1705559"/>
              <a:gd name="connsiteY1662" fmla="*/ 1174499 h 1487532"/>
              <a:gd name="connsiteX1663" fmla="*/ 639488 w 1705559"/>
              <a:gd name="connsiteY1663" fmla="*/ 1171306 h 1487532"/>
              <a:gd name="connsiteX1664" fmla="*/ 627572 w 1705559"/>
              <a:gd name="connsiteY1664" fmla="*/ 1174499 h 1487532"/>
              <a:gd name="connsiteX1665" fmla="*/ 630761 w 1705559"/>
              <a:gd name="connsiteY1665" fmla="*/ 1186404 h 1487532"/>
              <a:gd name="connsiteX1666" fmla="*/ 616028 w 1705559"/>
              <a:gd name="connsiteY1666" fmla="*/ 1177593 h 1487532"/>
              <a:gd name="connsiteX1667" fmla="*/ 630761 w 1705559"/>
              <a:gd name="connsiteY1667" fmla="*/ 1186404 h 1487532"/>
              <a:gd name="connsiteX1668" fmla="*/ 633852 w 1705559"/>
              <a:gd name="connsiteY1668" fmla="*/ 1197936 h 1487532"/>
              <a:gd name="connsiteX1669" fmla="*/ 619217 w 1705559"/>
              <a:gd name="connsiteY1669" fmla="*/ 1189497 h 1487532"/>
              <a:gd name="connsiteX1670" fmla="*/ 619217 w 1705559"/>
              <a:gd name="connsiteY1670" fmla="*/ 1189497 h 1487532"/>
              <a:gd name="connsiteX1671" fmla="*/ 622307 w 1705559"/>
              <a:gd name="connsiteY1671" fmla="*/ 1201029 h 1487532"/>
              <a:gd name="connsiteX1672" fmla="*/ 615594 w 1705559"/>
              <a:gd name="connsiteY1672" fmla="*/ 1202828 h 1487532"/>
              <a:gd name="connsiteX1673" fmla="*/ 615633 w 1705559"/>
              <a:gd name="connsiteY1673" fmla="*/ 1202817 h 1487532"/>
              <a:gd name="connsiteX1674" fmla="*/ 610763 w 1705559"/>
              <a:gd name="connsiteY1674" fmla="*/ 1204122 h 1487532"/>
              <a:gd name="connsiteX1675" fmla="*/ 596129 w 1705559"/>
              <a:gd name="connsiteY1675" fmla="*/ 1195683 h 1487532"/>
              <a:gd name="connsiteX1676" fmla="*/ 610763 w 1705559"/>
              <a:gd name="connsiteY1676" fmla="*/ 1204122 h 1487532"/>
              <a:gd name="connsiteX1677" fmla="*/ 613853 w 1705559"/>
              <a:gd name="connsiteY1677" fmla="*/ 1215655 h 1487532"/>
              <a:gd name="connsiteX1678" fmla="*/ 616943 w 1705559"/>
              <a:gd name="connsiteY1678" fmla="*/ 1227187 h 1487532"/>
              <a:gd name="connsiteX1679" fmla="*/ 613853 w 1705559"/>
              <a:gd name="connsiteY1679" fmla="*/ 1215655 h 1487532"/>
              <a:gd name="connsiteX1680" fmla="*/ 625397 w 1705559"/>
              <a:gd name="connsiteY1680" fmla="*/ 1212561 h 1487532"/>
              <a:gd name="connsiteX1681" fmla="*/ 628487 w 1705559"/>
              <a:gd name="connsiteY1681" fmla="*/ 1224093 h 1487532"/>
              <a:gd name="connsiteX1682" fmla="*/ 625397 w 1705559"/>
              <a:gd name="connsiteY1682" fmla="*/ 1212561 h 1487532"/>
              <a:gd name="connsiteX1683" fmla="*/ 622307 w 1705559"/>
              <a:gd name="connsiteY1683" fmla="*/ 1201029 h 1487532"/>
              <a:gd name="connsiteX1684" fmla="*/ 626636 w 1705559"/>
              <a:gd name="connsiteY1684" fmla="*/ 1199869 h 1487532"/>
              <a:gd name="connsiteX1685" fmla="*/ 626825 w 1705559"/>
              <a:gd name="connsiteY1685" fmla="*/ 1199819 h 1487532"/>
              <a:gd name="connsiteX1686" fmla="*/ 626895 w 1705559"/>
              <a:gd name="connsiteY1686" fmla="*/ 1199800 h 1487532"/>
              <a:gd name="connsiteX1687" fmla="*/ 633852 w 1705559"/>
              <a:gd name="connsiteY1687" fmla="*/ 1197936 h 1487532"/>
              <a:gd name="connsiteX1688" fmla="*/ 630761 w 1705559"/>
              <a:gd name="connsiteY1688" fmla="*/ 1186404 h 1487532"/>
              <a:gd name="connsiteX1689" fmla="*/ 642678 w 1705559"/>
              <a:gd name="connsiteY1689" fmla="*/ 1183211 h 1487532"/>
              <a:gd name="connsiteX1690" fmla="*/ 627572 w 1705559"/>
              <a:gd name="connsiteY1690" fmla="*/ 1174499 h 1487532"/>
              <a:gd name="connsiteX1691" fmla="*/ 639488 w 1705559"/>
              <a:gd name="connsiteY1691" fmla="*/ 1171306 h 1487532"/>
              <a:gd name="connsiteX1692" fmla="*/ 639488 w 1705559"/>
              <a:gd name="connsiteY1692" fmla="*/ 1171306 h 1487532"/>
              <a:gd name="connsiteX1693" fmla="*/ 875968 w 1705559"/>
              <a:gd name="connsiteY1693" fmla="*/ 1170540 h 1487532"/>
              <a:gd name="connsiteX1694" fmla="*/ 890975 w 1705559"/>
              <a:gd name="connsiteY1694" fmla="*/ 1178879 h 1487532"/>
              <a:gd name="connsiteX1695" fmla="*/ 879058 w 1705559"/>
              <a:gd name="connsiteY1695" fmla="*/ 1182072 h 1487532"/>
              <a:gd name="connsiteX1696" fmla="*/ 875968 w 1705559"/>
              <a:gd name="connsiteY1696" fmla="*/ 1170540 h 1487532"/>
              <a:gd name="connsiteX1697" fmla="*/ 551754 w 1705559"/>
              <a:gd name="connsiteY1697" fmla="*/ 1170094 h 1487532"/>
              <a:gd name="connsiteX1698" fmla="*/ 551754 w 1705559"/>
              <a:gd name="connsiteY1698" fmla="*/ 1170094 h 1487532"/>
              <a:gd name="connsiteX1699" fmla="*/ 1486946 w 1705559"/>
              <a:gd name="connsiteY1699" fmla="*/ 1168708 h 1487532"/>
              <a:gd name="connsiteX1700" fmla="*/ 1490036 w 1705559"/>
              <a:gd name="connsiteY1700" fmla="*/ 1180240 h 1487532"/>
              <a:gd name="connsiteX1701" fmla="*/ 1489128 w 1705559"/>
              <a:gd name="connsiteY1701" fmla="*/ 1176851 h 1487532"/>
              <a:gd name="connsiteX1702" fmla="*/ 1124265 w 1705559"/>
              <a:gd name="connsiteY1702" fmla="*/ 1166209 h 1487532"/>
              <a:gd name="connsiteX1703" fmla="*/ 1112720 w 1705559"/>
              <a:gd name="connsiteY1703" fmla="*/ 1169302 h 1487532"/>
              <a:gd name="connsiteX1704" fmla="*/ 1124265 w 1705559"/>
              <a:gd name="connsiteY1704" fmla="*/ 1166209 h 1487532"/>
              <a:gd name="connsiteX1705" fmla="*/ 1498490 w 1705559"/>
              <a:gd name="connsiteY1705" fmla="*/ 1165614 h 1487532"/>
              <a:gd name="connsiteX1706" fmla="*/ 1486946 w 1705559"/>
              <a:gd name="connsiteY1706" fmla="*/ 1168708 h 1487532"/>
              <a:gd name="connsiteX1707" fmla="*/ 1498490 w 1705559"/>
              <a:gd name="connsiteY1707" fmla="*/ 1165614 h 1487532"/>
              <a:gd name="connsiteX1708" fmla="*/ 151349 w 1705559"/>
              <a:gd name="connsiteY1708" fmla="*/ 1165343 h 1487532"/>
              <a:gd name="connsiteX1709" fmla="*/ 165984 w 1705559"/>
              <a:gd name="connsiteY1709" fmla="*/ 1173782 h 1487532"/>
              <a:gd name="connsiteX1710" fmla="*/ 165984 w 1705559"/>
              <a:gd name="connsiteY1710" fmla="*/ 1173782 h 1487532"/>
              <a:gd name="connsiteX1711" fmla="*/ 167707 w 1705559"/>
              <a:gd name="connsiteY1711" fmla="*/ 1180213 h 1487532"/>
              <a:gd name="connsiteX1712" fmla="*/ 167722 w 1705559"/>
              <a:gd name="connsiteY1712" fmla="*/ 1180269 h 1487532"/>
              <a:gd name="connsiteX1713" fmla="*/ 169074 w 1705559"/>
              <a:gd name="connsiteY1713" fmla="*/ 1185314 h 1487532"/>
              <a:gd name="connsiteX1714" fmla="*/ 157530 w 1705559"/>
              <a:gd name="connsiteY1714" fmla="*/ 1188408 h 1487532"/>
              <a:gd name="connsiteX1715" fmla="*/ 154440 w 1705559"/>
              <a:gd name="connsiteY1715" fmla="*/ 1176876 h 1487532"/>
              <a:gd name="connsiteX1716" fmla="*/ 525203 w 1705559"/>
              <a:gd name="connsiteY1716" fmla="*/ 1164848 h 1487532"/>
              <a:gd name="connsiteX1717" fmla="*/ 520753 w 1705559"/>
              <a:gd name="connsiteY1717" fmla="*/ 1166041 h 1487532"/>
              <a:gd name="connsiteX1718" fmla="*/ 520806 w 1705559"/>
              <a:gd name="connsiteY1718" fmla="*/ 1166027 h 1487532"/>
              <a:gd name="connsiteX1719" fmla="*/ 712316 w 1705559"/>
              <a:gd name="connsiteY1719" fmla="*/ 1164551 h 1487532"/>
              <a:gd name="connsiteX1720" fmla="*/ 715406 w 1705559"/>
              <a:gd name="connsiteY1720" fmla="*/ 1176083 h 1487532"/>
              <a:gd name="connsiteX1721" fmla="*/ 711077 w 1705559"/>
              <a:gd name="connsiteY1721" fmla="*/ 1177243 h 1487532"/>
              <a:gd name="connsiteX1722" fmla="*/ 710961 w 1705559"/>
              <a:gd name="connsiteY1722" fmla="*/ 1177274 h 1487532"/>
              <a:gd name="connsiteX1723" fmla="*/ 709345 w 1705559"/>
              <a:gd name="connsiteY1723" fmla="*/ 1177707 h 1487532"/>
              <a:gd name="connsiteX1724" fmla="*/ 708912 w 1705559"/>
              <a:gd name="connsiteY1724" fmla="*/ 1177823 h 1487532"/>
              <a:gd name="connsiteX1725" fmla="*/ 706748 w 1705559"/>
              <a:gd name="connsiteY1725" fmla="*/ 1178403 h 1487532"/>
              <a:gd name="connsiteX1726" fmla="*/ 705305 w 1705559"/>
              <a:gd name="connsiteY1726" fmla="*/ 1178790 h 1487532"/>
              <a:gd name="connsiteX1727" fmla="*/ 703862 w 1705559"/>
              <a:gd name="connsiteY1727" fmla="*/ 1179177 h 1487532"/>
              <a:gd name="connsiteX1728" fmla="*/ 718496 w 1705559"/>
              <a:gd name="connsiteY1728" fmla="*/ 1187616 h 1487532"/>
              <a:gd name="connsiteX1729" fmla="*/ 715406 w 1705559"/>
              <a:gd name="connsiteY1729" fmla="*/ 1176083 h 1487532"/>
              <a:gd name="connsiteX1730" fmla="*/ 726950 w 1705559"/>
              <a:gd name="connsiteY1730" fmla="*/ 1172990 h 1487532"/>
              <a:gd name="connsiteX1731" fmla="*/ 715406 w 1705559"/>
              <a:gd name="connsiteY1731" fmla="*/ 1176083 h 1487532"/>
              <a:gd name="connsiteX1732" fmla="*/ 712316 w 1705559"/>
              <a:gd name="connsiteY1732" fmla="*/ 1164551 h 1487532"/>
              <a:gd name="connsiteX1733" fmla="*/ 761955 w 1705559"/>
              <a:gd name="connsiteY1733" fmla="*/ 1163611 h 1487532"/>
              <a:gd name="connsiteX1734" fmla="*/ 750411 w 1705559"/>
              <a:gd name="connsiteY1734" fmla="*/ 1166704 h 1487532"/>
              <a:gd name="connsiteX1735" fmla="*/ 765045 w 1705559"/>
              <a:gd name="connsiteY1735" fmla="*/ 1175143 h 1487532"/>
              <a:gd name="connsiteX1736" fmla="*/ 765045 w 1705559"/>
              <a:gd name="connsiteY1736" fmla="*/ 1175143 h 1487532"/>
              <a:gd name="connsiteX1737" fmla="*/ 753501 w 1705559"/>
              <a:gd name="connsiteY1737" fmla="*/ 1178236 h 1487532"/>
              <a:gd name="connsiteX1738" fmla="*/ 756591 w 1705559"/>
              <a:gd name="connsiteY1738" fmla="*/ 1189768 h 1487532"/>
              <a:gd name="connsiteX1739" fmla="*/ 755148 w 1705559"/>
              <a:gd name="connsiteY1739" fmla="*/ 1190155 h 1487532"/>
              <a:gd name="connsiteX1740" fmla="*/ 749434 w 1705559"/>
              <a:gd name="connsiteY1740" fmla="*/ 1191686 h 1487532"/>
              <a:gd name="connsiteX1741" fmla="*/ 749376 w 1705559"/>
              <a:gd name="connsiteY1741" fmla="*/ 1191701 h 1487532"/>
              <a:gd name="connsiteX1742" fmla="*/ 745047 w 1705559"/>
              <a:gd name="connsiteY1742" fmla="*/ 1192861 h 1487532"/>
              <a:gd name="connsiteX1743" fmla="*/ 741957 w 1705559"/>
              <a:gd name="connsiteY1743" fmla="*/ 1181329 h 1487532"/>
              <a:gd name="connsiteX1744" fmla="*/ 730040 w 1705559"/>
              <a:gd name="connsiteY1744" fmla="*/ 1184522 h 1487532"/>
              <a:gd name="connsiteX1745" fmla="*/ 741957 w 1705559"/>
              <a:gd name="connsiteY1745" fmla="*/ 1181329 h 1487532"/>
              <a:gd name="connsiteX1746" fmla="*/ 745047 w 1705559"/>
              <a:gd name="connsiteY1746" fmla="*/ 1192861 h 1487532"/>
              <a:gd name="connsiteX1747" fmla="*/ 759781 w 1705559"/>
              <a:gd name="connsiteY1747" fmla="*/ 1201672 h 1487532"/>
              <a:gd name="connsiteX1748" fmla="*/ 756591 w 1705559"/>
              <a:gd name="connsiteY1748" fmla="*/ 1189768 h 1487532"/>
              <a:gd name="connsiteX1749" fmla="*/ 768135 w 1705559"/>
              <a:gd name="connsiteY1749" fmla="*/ 1186675 h 1487532"/>
              <a:gd name="connsiteX1750" fmla="*/ 766977 w 1705559"/>
              <a:gd name="connsiteY1750" fmla="*/ 1182350 h 1487532"/>
              <a:gd name="connsiteX1751" fmla="*/ 766835 w 1705559"/>
              <a:gd name="connsiteY1751" fmla="*/ 1181821 h 1487532"/>
              <a:gd name="connsiteX1752" fmla="*/ 765432 w 1705559"/>
              <a:gd name="connsiteY1752" fmla="*/ 1176584 h 1487532"/>
              <a:gd name="connsiteX1753" fmla="*/ 765045 w 1705559"/>
              <a:gd name="connsiteY1753" fmla="*/ 1175143 h 1487532"/>
              <a:gd name="connsiteX1754" fmla="*/ 779680 w 1705559"/>
              <a:gd name="connsiteY1754" fmla="*/ 1183582 h 1487532"/>
              <a:gd name="connsiteX1755" fmla="*/ 776590 w 1705559"/>
              <a:gd name="connsiteY1755" fmla="*/ 1172049 h 1487532"/>
              <a:gd name="connsiteX1756" fmla="*/ 772261 w 1705559"/>
              <a:gd name="connsiteY1756" fmla="*/ 1173209 h 1487532"/>
              <a:gd name="connsiteX1757" fmla="*/ 771884 w 1705559"/>
              <a:gd name="connsiteY1757" fmla="*/ 1173310 h 1487532"/>
              <a:gd name="connsiteX1758" fmla="*/ 765045 w 1705559"/>
              <a:gd name="connsiteY1758" fmla="*/ 1175143 h 1487532"/>
              <a:gd name="connsiteX1759" fmla="*/ 998708 w 1705559"/>
              <a:gd name="connsiteY1759" fmla="*/ 1162373 h 1487532"/>
              <a:gd name="connsiteX1760" fmla="*/ 1001798 w 1705559"/>
              <a:gd name="connsiteY1760" fmla="*/ 1173905 h 1487532"/>
              <a:gd name="connsiteX1761" fmla="*/ 990253 w 1705559"/>
              <a:gd name="connsiteY1761" fmla="*/ 1176998 h 1487532"/>
              <a:gd name="connsiteX1762" fmla="*/ 987163 w 1705559"/>
              <a:gd name="connsiteY1762" fmla="*/ 1165466 h 1487532"/>
              <a:gd name="connsiteX1763" fmla="*/ 998708 w 1705559"/>
              <a:gd name="connsiteY1763" fmla="*/ 1162373 h 1487532"/>
              <a:gd name="connsiteX1764" fmla="*/ 162894 w 1705559"/>
              <a:gd name="connsiteY1764" fmla="*/ 1162250 h 1487532"/>
              <a:gd name="connsiteX1765" fmla="*/ 162894 w 1705559"/>
              <a:gd name="connsiteY1765" fmla="*/ 1162250 h 1487532"/>
              <a:gd name="connsiteX1766" fmla="*/ 537120 w 1705559"/>
              <a:gd name="connsiteY1766" fmla="*/ 1161655 h 1487532"/>
              <a:gd name="connsiteX1767" fmla="*/ 532197 w 1705559"/>
              <a:gd name="connsiteY1767" fmla="*/ 1162974 h 1487532"/>
              <a:gd name="connsiteX1768" fmla="*/ 532651 w 1705559"/>
              <a:gd name="connsiteY1768" fmla="*/ 1162853 h 1487532"/>
              <a:gd name="connsiteX1769" fmla="*/ 537120 w 1705559"/>
              <a:gd name="connsiteY1769" fmla="*/ 1161655 h 1487532"/>
              <a:gd name="connsiteX1770" fmla="*/ 537120 w 1705559"/>
              <a:gd name="connsiteY1770" fmla="*/ 1161655 h 1487532"/>
              <a:gd name="connsiteX1771" fmla="*/ 540210 w 1705559"/>
              <a:gd name="connsiteY1771" fmla="*/ 1173188 h 1487532"/>
              <a:gd name="connsiteX1772" fmla="*/ 528293 w 1705559"/>
              <a:gd name="connsiteY1772" fmla="*/ 1176381 h 1487532"/>
              <a:gd name="connsiteX1773" fmla="*/ 525203 w 1705559"/>
              <a:gd name="connsiteY1773" fmla="*/ 1164848 h 1487532"/>
              <a:gd name="connsiteX1774" fmla="*/ 532197 w 1705559"/>
              <a:gd name="connsiteY1774" fmla="*/ 1162974 h 1487532"/>
              <a:gd name="connsiteX1775" fmla="*/ 532092 w 1705559"/>
              <a:gd name="connsiteY1775" fmla="*/ 1163002 h 1487532"/>
              <a:gd name="connsiteX1776" fmla="*/ 537120 w 1705559"/>
              <a:gd name="connsiteY1776" fmla="*/ 1161655 h 1487532"/>
              <a:gd name="connsiteX1777" fmla="*/ 1514570 w 1705559"/>
              <a:gd name="connsiteY1777" fmla="*/ 1161306 h 1487532"/>
              <a:gd name="connsiteX1778" fmla="*/ 1514364 w 1705559"/>
              <a:gd name="connsiteY1778" fmla="*/ 1161361 h 1487532"/>
              <a:gd name="connsiteX1779" fmla="*/ 1510035 w 1705559"/>
              <a:gd name="connsiteY1779" fmla="*/ 1162521 h 1487532"/>
              <a:gd name="connsiteX1780" fmla="*/ 985860 w 1705559"/>
              <a:gd name="connsiteY1780" fmla="*/ 1160601 h 1487532"/>
              <a:gd name="connsiteX1781" fmla="*/ 985985 w 1705559"/>
              <a:gd name="connsiteY1781" fmla="*/ 1161069 h 1487532"/>
              <a:gd name="connsiteX1782" fmla="*/ 986005 w 1705559"/>
              <a:gd name="connsiteY1782" fmla="*/ 1161141 h 1487532"/>
              <a:gd name="connsiteX1783" fmla="*/ 986050 w 1705559"/>
              <a:gd name="connsiteY1783" fmla="*/ 1161312 h 1487532"/>
              <a:gd name="connsiteX1784" fmla="*/ 987163 w 1705559"/>
              <a:gd name="connsiteY1784" fmla="*/ 1165466 h 1487532"/>
              <a:gd name="connsiteX1785" fmla="*/ 985860 w 1705559"/>
              <a:gd name="connsiteY1785" fmla="*/ 1160601 h 1487532"/>
              <a:gd name="connsiteX1786" fmla="*/ 523913 w 1705559"/>
              <a:gd name="connsiteY1786" fmla="*/ 1160034 h 1487532"/>
              <a:gd name="connsiteX1787" fmla="*/ 524007 w 1705559"/>
              <a:gd name="connsiteY1787" fmla="*/ 1160384 h 1487532"/>
              <a:gd name="connsiteX1788" fmla="*/ 525203 w 1705559"/>
              <a:gd name="connsiteY1788" fmla="*/ 1164848 h 1487532"/>
              <a:gd name="connsiteX1789" fmla="*/ 548664 w 1705559"/>
              <a:gd name="connsiteY1789" fmla="*/ 1158562 h 1487532"/>
              <a:gd name="connsiteX1790" fmla="*/ 537120 w 1705559"/>
              <a:gd name="connsiteY1790" fmla="*/ 1161655 h 1487532"/>
              <a:gd name="connsiteX1791" fmla="*/ 548664 w 1705559"/>
              <a:gd name="connsiteY1791" fmla="*/ 1158562 h 1487532"/>
              <a:gd name="connsiteX1792" fmla="*/ 897678 w 1705559"/>
              <a:gd name="connsiteY1792" fmla="*/ 1157719 h 1487532"/>
              <a:gd name="connsiteX1793" fmla="*/ 899429 w 1705559"/>
              <a:gd name="connsiteY1793" fmla="*/ 1164254 h 1487532"/>
              <a:gd name="connsiteX1794" fmla="*/ 898297 w 1705559"/>
              <a:gd name="connsiteY1794" fmla="*/ 1160030 h 1487532"/>
              <a:gd name="connsiteX1795" fmla="*/ 897914 w 1705559"/>
              <a:gd name="connsiteY1795" fmla="*/ 1158599 h 1487532"/>
              <a:gd name="connsiteX1796" fmla="*/ 897834 w 1705559"/>
              <a:gd name="connsiteY1796" fmla="*/ 1158302 h 1487532"/>
              <a:gd name="connsiteX1797" fmla="*/ 897371 w 1705559"/>
              <a:gd name="connsiteY1797" fmla="*/ 1156574 h 1487532"/>
              <a:gd name="connsiteX1798" fmla="*/ 897635 w 1705559"/>
              <a:gd name="connsiteY1798" fmla="*/ 1157558 h 1487532"/>
              <a:gd name="connsiteX1799" fmla="*/ 897678 w 1705559"/>
              <a:gd name="connsiteY1799" fmla="*/ 1157719 h 1487532"/>
              <a:gd name="connsiteX1800" fmla="*/ 186355 w 1705559"/>
              <a:gd name="connsiteY1800" fmla="*/ 1155964 h 1487532"/>
              <a:gd name="connsiteX1801" fmla="*/ 189445 w 1705559"/>
              <a:gd name="connsiteY1801" fmla="*/ 1167496 h 1487532"/>
              <a:gd name="connsiteX1802" fmla="*/ 200989 w 1705559"/>
              <a:gd name="connsiteY1802" fmla="*/ 1164403 h 1487532"/>
              <a:gd name="connsiteX1803" fmla="*/ 204079 w 1705559"/>
              <a:gd name="connsiteY1803" fmla="*/ 1175935 h 1487532"/>
              <a:gd name="connsiteX1804" fmla="*/ 192535 w 1705559"/>
              <a:gd name="connsiteY1804" fmla="*/ 1179028 h 1487532"/>
              <a:gd name="connsiteX1805" fmla="*/ 180618 w 1705559"/>
              <a:gd name="connsiteY1805" fmla="*/ 1182221 h 1487532"/>
              <a:gd name="connsiteX1806" fmla="*/ 169074 w 1705559"/>
              <a:gd name="connsiteY1806" fmla="*/ 1185314 h 1487532"/>
              <a:gd name="connsiteX1807" fmla="*/ 167707 w 1705559"/>
              <a:gd name="connsiteY1807" fmla="*/ 1180213 h 1487532"/>
              <a:gd name="connsiteX1808" fmla="*/ 167529 w 1705559"/>
              <a:gd name="connsiteY1808" fmla="*/ 1179548 h 1487532"/>
              <a:gd name="connsiteX1809" fmla="*/ 165984 w 1705559"/>
              <a:gd name="connsiteY1809" fmla="*/ 1173782 h 1487532"/>
              <a:gd name="connsiteX1810" fmla="*/ 177528 w 1705559"/>
              <a:gd name="connsiteY1810" fmla="*/ 1170689 h 1487532"/>
              <a:gd name="connsiteX1811" fmla="*/ 174438 w 1705559"/>
              <a:gd name="connsiteY1811" fmla="*/ 1159157 h 1487532"/>
              <a:gd name="connsiteX1812" fmla="*/ 186355 w 1705559"/>
              <a:gd name="connsiteY1812" fmla="*/ 1155964 h 1487532"/>
              <a:gd name="connsiteX1813" fmla="*/ 1488726 w 1705559"/>
              <a:gd name="connsiteY1813" fmla="*/ 1155870 h 1487532"/>
              <a:gd name="connsiteX1814" fmla="*/ 1483856 w 1705559"/>
              <a:gd name="connsiteY1814" fmla="*/ 1157175 h 1487532"/>
              <a:gd name="connsiteX1815" fmla="*/ 1488726 w 1705559"/>
              <a:gd name="connsiteY1815" fmla="*/ 1155870 h 1487532"/>
              <a:gd name="connsiteX1816" fmla="*/ 889565 w 1705559"/>
              <a:gd name="connsiteY1816" fmla="*/ 1154138 h 1487532"/>
              <a:gd name="connsiteX1817" fmla="*/ 889354 w 1705559"/>
              <a:gd name="connsiteY1817" fmla="*/ 1154194 h 1487532"/>
              <a:gd name="connsiteX1818" fmla="*/ 886876 w 1705559"/>
              <a:gd name="connsiteY1818" fmla="*/ 1154858 h 1487532"/>
              <a:gd name="connsiteX1819" fmla="*/ 884695 w 1705559"/>
              <a:gd name="connsiteY1819" fmla="*/ 1155443 h 1487532"/>
              <a:gd name="connsiteX1820" fmla="*/ 889565 w 1705559"/>
              <a:gd name="connsiteY1820" fmla="*/ 1154138 h 1487532"/>
              <a:gd name="connsiteX1821" fmla="*/ 1495400 w 1705559"/>
              <a:gd name="connsiteY1821" fmla="*/ 1154082 h 1487532"/>
              <a:gd name="connsiteX1822" fmla="*/ 1495400 w 1705559"/>
              <a:gd name="connsiteY1822" fmla="*/ 1154082 h 1487532"/>
              <a:gd name="connsiteX1823" fmla="*/ 1495400 w 1705559"/>
              <a:gd name="connsiteY1823" fmla="*/ 1154082 h 1487532"/>
              <a:gd name="connsiteX1824" fmla="*/ 1498490 w 1705559"/>
              <a:gd name="connsiteY1824" fmla="*/ 1165614 h 1487532"/>
              <a:gd name="connsiteX1825" fmla="*/ 1495400 w 1705559"/>
              <a:gd name="connsiteY1825" fmla="*/ 1154082 h 1487532"/>
              <a:gd name="connsiteX1826" fmla="*/ 522013 w 1705559"/>
              <a:gd name="connsiteY1826" fmla="*/ 1152944 h 1487532"/>
              <a:gd name="connsiteX1827" fmla="*/ 523913 w 1705559"/>
              <a:gd name="connsiteY1827" fmla="*/ 1160034 h 1487532"/>
              <a:gd name="connsiteX1828" fmla="*/ 523857 w 1705559"/>
              <a:gd name="connsiteY1828" fmla="*/ 1159826 h 1487532"/>
              <a:gd name="connsiteX1829" fmla="*/ 525203 w 1705559"/>
              <a:gd name="connsiteY1829" fmla="*/ 1164848 h 1487532"/>
              <a:gd name="connsiteX1830" fmla="*/ 520874 w 1705559"/>
              <a:gd name="connsiteY1830" fmla="*/ 1166008 h 1487532"/>
              <a:gd name="connsiteX1831" fmla="*/ 520806 w 1705559"/>
              <a:gd name="connsiteY1831" fmla="*/ 1166027 h 1487532"/>
              <a:gd name="connsiteX1832" fmla="*/ 515102 w 1705559"/>
              <a:gd name="connsiteY1832" fmla="*/ 1167555 h 1487532"/>
              <a:gd name="connsiteX1833" fmla="*/ 513659 w 1705559"/>
              <a:gd name="connsiteY1833" fmla="*/ 1167942 h 1487532"/>
              <a:gd name="connsiteX1834" fmla="*/ 522013 w 1705559"/>
              <a:gd name="connsiteY1834" fmla="*/ 1152944 h 1487532"/>
              <a:gd name="connsiteX1835" fmla="*/ 1482566 w 1705559"/>
              <a:gd name="connsiteY1835" fmla="*/ 1152361 h 1487532"/>
              <a:gd name="connsiteX1836" fmla="*/ 1482660 w 1705559"/>
              <a:gd name="connsiteY1836" fmla="*/ 1152711 h 1487532"/>
              <a:gd name="connsiteX1837" fmla="*/ 1483856 w 1705559"/>
              <a:gd name="connsiteY1837" fmla="*/ 1157175 h 1487532"/>
              <a:gd name="connsiteX1838" fmla="*/ 896239 w 1705559"/>
              <a:gd name="connsiteY1838" fmla="*/ 1152350 h 1487532"/>
              <a:gd name="connsiteX1839" fmla="*/ 891369 w 1705559"/>
              <a:gd name="connsiteY1839" fmla="*/ 1153655 h 1487532"/>
              <a:gd name="connsiteX1840" fmla="*/ 891580 w 1705559"/>
              <a:gd name="connsiteY1840" fmla="*/ 1153598 h 1487532"/>
              <a:gd name="connsiteX1841" fmla="*/ 894058 w 1705559"/>
              <a:gd name="connsiteY1841" fmla="*/ 1152934 h 1487532"/>
              <a:gd name="connsiteX1842" fmla="*/ 896239 w 1705559"/>
              <a:gd name="connsiteY1842" fmla="*/ 1152350 h 1487532"/>
              <a:gd name="connsiteX1843" fmla="*/ 897914 w 1705559"/>
              <a:gd name="connsiteY1843" fmla="*/ 1158599 h 1487532"/>
              <a:gd name="connsiteX1844" fmla="*/ 898033 w 1705559"/>
              <a:gd name="connsiteY1844" fmla="*/ 1159046 h 1487532"/>
              <a:gd name="connsiteX1845" fmla="*/ 898297 w 1705559"/>
              <a:gd name="connsiteY1845" fmla="*/ 1160030 h 1487532"/>
              <a:gd name="connsiteX1846" fmla="*/ 899030 w 1705559"/>
              <a:gd name="connsiteY1846" fmla="*/ 1162766 h 1487532"/>
              <a:gd name="connsiteX1847" fmla="*/ 899429 w 1705559"/>
              <a:gd name="connsiteY1847" fmla="*/ 1164254 h 1487532"/>
              <a:gd name="connsiteX1848" fmla="*/ 887885 w 1705559"/>
              <a:gd name="connsiteY1848" fmla="*/ 1167347 h 1487532"/>
              <a:gd name="connsiteX1849" fmla="*/ 884695 w 1705559"/>
              <a:gd name="connsiteY1849" fmla="*/ 1155443 h 1487532"/>
              <a:gd name="connsiteX1850" fmla="*/ 886138 w 1705559"/>
              <a:gd name="connsiteY1850" fmla="*/ 1155056 h 1487532"/>
              <a:gd name="connsiteX1851" fmla="*/ 886876 w 1705559"/>
              <a:gd name="connsiteY1851" fmla="*/ 1154858 h 1487532"/>
              <a:gd name="connsiteX1852" fmla="*/ 889024 w 1705559"/>
              <a:gd name="connsiteY1852" fmla="*/ 1154283 h 1487532"/>
              <a:gd name="connsiteX1853" fmla="*/ 889354 w 1705559"/>
              <a:gd name="connsiteY1853" fmla="*/ 1154194 h 1487532"/>
              <a:gd name="connsiteX1854" fmla="*/ 896239 w 1705559"/>
              <a:gd name="connsiteY1854" fmla="*/ 1152350 h 1487532"/>
              <a:gd name="connsiteX1855" fmla="*/ 896638 w 1705559"/>
              <a:gd name="connsiteY1855" fmla="*/ 1153838 h 1487532"/>
              <a:gd name="connsiteX1856" fmla="*/ 897371 w 1705559"/>
              <a:gd name="connsiteY1856" fmla="*/ 1156574 h 1487532"/>
              <a:gd name="connsiteX1857" fmla="*/ 995618 w 1705559"/>
              <a:gd name="connsiteY1857" fmla="*/ 1150840 h 1487532"/>
              <a:gd name="connsiteX1858" fmla="*/ 984073 w 1705559"/>
              <a:gd name="connsiteY1858" fmla="*/ 1153934 h 1487532"/>
              <a:gd name="connsiteX1859" fmla="*/ 984073 w 1705559"/>
              <a:gd name="connsiteY1859" fmla="*/ 1153934 h 1487532"/>
              <a:gd name="connsiteX1860" fmla="*/ 987163 w 1705559"/>
              <a:gd name="connsiteY1860" fmla="*/ 1165466 h 1487532"/>
              <a:gd name="connsiteX1861" fmla="*/ 975247 w 1705559"/>
              <a:gd name="connsiteY1861" fmla="*/ 1168659 h 1487532"/>
              <a:gd name="connsiteX1862" fmla="*/ 990253 w 1705559"/>
              <a:gd name="connsiteY1862" fmla="*/ 1176998 h 1487532"/>
              <a:gd name="connsiteX1863" fmla="*/ 1001798 w 1705559"/>
              <a:gd name="connsiteY1863" fmla="*/ 1173905 h 1487532"/>
              <a:gd name="connsiteX1864" fmla="*/ 998708 w 1705559"/>
              <a:gd name="connsiteY1864" fmla="*/ 1162373 h 1487532"/>
              <a:gd name="connsiteX1865" fmla="*/ 1013342 w 1705559"/>
              <a:gd name="connsiteY1865" fmla="*/ 1170811 h 1487532"/>
              <a:gd name="connsiteX1866" fmla="*/ 1016532 w 1705559"/>
              <a:gd name="connsiteY1866" fmla="*/ 1182716 h 1487532"/>
              <a:gd name="connsiteX1867" fmla="*/ 1004987 w 1705559"/>
              <a:gd name="connsiteY1867" fmla="*/ 1185809 h 1487532"/>
              <a:gd name="connsiteX1868" fmla="*/ 1016532 w 1705559"/>
              <a:gd name="connsiteY1868" fmla="*/ 1182716 h 1487532"/>
              <a:gd name="connsiteX1869" fmla="*/ 1028076 w 1705559"/>
              <a:gd name="connsiteY1869" fmla="*/ 1179622 h 1487532"/>
              <a:gd name="connsiteX1870" fmla="*/ 1036803 w 1705559"/>
              <a:gd name="connsiteY1870" fmla="*/ 1164525 h 1487532"/>
              <a:gd name="connsiteX1871" fmla="*/ 1024886 w 1705559"/>
              <a:gd name="connsiteY1871" fmla="*/ 1167718 h 1487532"/>
              <a:gd name="connsiteX1872" fmla="*/ 1028076 w 1705559"/>
              <a:gd name="connsiteY1872" fmla="*/ 1179622 h 1487532"/>
              <a:gd name="connsiteX1873" fmla="*/ 1016532 w 1705559"/>
              <a:gd name="connsiteY1873" fmla="*/ 1182716 h 1487532"/>
              <a:gd name="connsiteX1874" fmla="*/ 1013342 w 1705559"/>
              <a:gd name="connsiteY1874" fmla="*/ 1170811 h 1487532"/>
              <a:gd name="connsiteX1875" fmla="*/ 998708 w 1705559"/>
              <a:gd name="connsiteY1875" fmla="*/ 1162373 h 1487532"/>
              <a:gd name="connsiteX1876" fmla="*/ 998708 w 1705559"/>
              <a:gd name="connsiteY1876" fmla="*/ 1162373 h 1487532"/>
              <a:gd name="connsiteX1877" fmla="*/ 995618 w 1705559"/>
              <a:gd name="connsiteY1877" fmla="*/ 1150840 h 1487532"/>
              <a:gd name="connsiteX1878" fmla="*/ 907783 w 1705559"/>
              <a:gd name="connsiteY1878" fmla="*/ 1149256 h 1487532"/>
              <a:gd name="connsiteX1879" fmla="*/ 910973 w 1705559"/>
              <a:gd name="connsiteY1879" fmla="*/ 1161160 h 1487532"/>
              <a:gd name="connsiteX1880" fmla="*/ 896239 w 1705559"/>
              <a:gd name="connsiteY1880" fmla="*/ 1152350 h 1487532"/>
              <a:gd name="connsiteX1881" fmla="*/ 583669 w 1705559"/>
              <a:gd name="connsiteY1881" fmla="*/ 1149183 h 1487532"/>
              <a:gd name="connsiteX1882" fmla="*/ 571752 w 1705559"/>
              <a:gd name="connsiteY1882" fmla="*/ 1152376 h 1487532"/>
              <a:gd name="connsiteX1883" fmla="*/ 560208 w 1705559"/>
              <a:gd name="connsiteY1883" fmla="*/ 1155469 h 1487532"/>
              <a:gd name="connsiteX1884" fmla="*/ 563298 w 1705559"/>
              <a:gd name="connsiteY1884" fmla="*/ 1167001 h 1487532"/>
              <a:gd name="connsiteX1885" fmla="*/ 574842 w 1705559"/>
              <a:gd name="connsiteY1885" fmla="*/ 1163908 h 1487532"/>
              <a:gd name="connsiteX1886" fmla="*/ 571752 w 1705559"/>
              <a:gd name="connsiteY1886" fmla="*/ 1152376 h 1487532"/>
              <a:gd name="connsiteX1887" fmla="*/ 633308 w 1705559"/>
              <a:gd name="connsiteY1887" fmla="*/ 1148242 h 1487532"/>
              <a:gd name="connsiteX1888" fmla="*/ 636398 w 1705559"/>
              <a:gd name="connsiteY1888" fmla="*/ 1159774 h 1487532"/>
              <a:gd name="connsiteX1889" fmla="*/ 1518489 w 1705559"/>
              <a:gd name="connsiteY1889" fmla="*/ 1147895 h 1487532"/>
              <a:gd name="connsiteX1890" fmla="*/ 1521579 w 1705559"/>
              <a:gd name="connsiteY1890" fmla="*/ 1159428 h 1487532"/>
              <a:gd name="connsiteX1891" fmla="*/ 1514570 w 1705559"/>
              <a:gd name="connsiteY1891" fmla="*/ 1161306 h 1487532"/>
              <a:gd name="connsiteX1892" fmla="*/ 1514905 w 1705559"/>
              <a:gd name="connsiteY1892" fmla="*/ 1161216 h 1487532"/>
              <a:gd name="connsiteX1893" fmla="*/ 1510035 w 1705559"/>
              <a:gd name="connsiteY1893" fmla="*/ 1162521 h 1487532"/>
              <a:gd name="connsiteX1894" fmla="*/ 1506945 w 1705559"/>
              <a:gd name="connsiteY1894" fmla="*/ 1150989 h 1487532"/>
              <a:gd name="connsiteX1895" fmla="*/ 1007162 w 1705559"/>
              <a:gd name="connsiteY1895" fmla="*/ 1147747 h 1487532"/>
              <a:gd name="connsiteX1896" fmla="*/ 1010252 w 1705559"/>
              <a:gd name="connsiteY1896" fmla="*/ 1159279 h 1487532"/>
              <a:gd name="connsiteX1897" fmla="*/ 545474 w 1705559"/>
              <a:gd name="connsiteY1897" fmla="*/ 1146658 h 1487532"/>
              <a:gd name="connsiteX1898" fmla="*/ 533930 w 1705559"/>
              <a:gd name="connsiteY1898" fmla="*/ 1149751 h 1487532"/>
              <a:gd name="connsiteX1899" fmla="*/ 537120 w 1705559"/>
              <a:gd name="connsiteY1899" fmla="*/ 1161655 h 1487532"/>
              <a:gd name="connsiteX1900" fmla="*/ 522013 w 1705559"/>
              <a:gd name="connsiteY1900" fmla="*/ 1152944 h 1487532"/>
              <a:gd name="connsiteX1901" fmla="*/ 513659 w 1705559"/>
              <a:gd name="connsiteY1901" fmla="*/ 1167942 h 1487532"/>
              <a:gd name="connsiteX1902" fmla="*/ 513659 w 1705559"/>
              <a:gd name="connsiteY1902" fmla="*/ 1167942 h 1487532"/>
              <a:gd name="connsiteX1903" fmla="*/ 520753 w 1705559"/>
              <a:gd name="connsiteY1903" fmla="*/ 1166041 h 1487532"/>
              <a:gd name="connsiteX1904" fmla="*/ 520333 w 1705559"/>
              <a:gd name="connsiteY1904" fmla="*/ 1166153 h 1487532"/>
              <a:gd name="connsiteX1905" fmla="*/ 525203 w 1705559"/>
              <a:gd name="connsiteY1905" fmla="*/ 1164848 h 1487532"/>
              <a:gd name="connsiteX1906" fmla="*/ 516749 w 1705559"/>
              <a:gd name="connsiteY1906" fmla="*/ 1179474 h 1487532"/>
              <a:gd name="connsiteX1907" fmla="*/ 528293 w 1705559"/>
              <a:gd name="connsiteY1907" fmla="*/ 1176381 h 1487532"/>
              <a:gd name="connsiteX1908" fmla="*/ 531383 w 1705559"/>
              <a:gd name="connsiteY1908" fmla="*/ 1187913 h 1487532"/>
              <a:gd name="connsiteX1909" fmla="*/ 546390 w 1705559"/>
              <a:gd name="connsiteY1909" fmla="*/ 1196252 h 1487532"/>
              <a:gd name="connsiteX1910" fmla="*/ 553358 w 1705559"/>
              <a:gd name="connsiteY1910" fmla="*/ 1199169 h 1487532"/>
              <a:gd name="connsiteX1911" fmla="*/ 554273 w 1705559"/>
              <a:gd name="connsiteY1911" fmla="*/ 1197967 h 1487532"/>
              <a:gd name="connsiteX1912" fmla="*/ 561124 w 1705559"/>
              <a:gd name="connsiteY1912" fmla="*/ 1205063 h 1487532"/>
              <a:gd name="connsiteX1913" fmla="*/ 557934 w 1705559"/>
              <a:gd name="connsiteY1913" fmla="*/ 1193159 h 1487532"/>
              <a:gd name="connsiteX1914" fmla="*/ 569478 w 1705559"/>
              <a:gd name="connsiteY1914" fmla="*/ 1190065 h 1487532"/>
              <a:gd name="connsiteX1915" fmla="*/ 554844 w 1705559"/>
              <a:gd name="connsiteY1915" fmla="*/ 1181627 h 1487532"/>
              <a:gd name="connsiteX1916" fmla="*/ 554844 w 1705559"/>
              <a:gd name="connsiteY1916" fmla="*/ 1181627 h 1487532"/>
              <a:gd name="connsiteX1917" fmla="*/ 551754 w 1705559"/>
              <a:gd name="connsiteY1917" fmla="*/ 1170094 h 1487532"/>
              <a:gd name="connsiteX1918" fmla="*/ 551754 w 1705559"/>
              <a:gd name="connsiteY1918" fmla="*/ 1170094 h 1487532"/>
              <a:gd name="connsiteX1919" fmla="*/ 551754 w 1705559"/>
              <a:gd name="connsiteY1919" fmla="*/ 1170094 h 1487532"/>
              <a:gd name="connsiteX1920" fmla="*/ 540210 w 1705559"/>
              <a:gd name="connsiteY1920" fmla="*/ 1173188 h 1487532"/>
              <a:gd name="connsiteX1921" fmla="*/ 537120 w 1705559"/>
              <a:gd name="connsiteY1921" fmla="*/ 1161655 h 1487532"/>
              <a:gd name="connsiteX1922" fmla="*/ 538563 w 1705559"/>
              <a:gd name="connsiteY1922" fmla="*/ 1161269 h 1487532"/>
              <a:gd name="connsiteX1923" fmla="*/ 548664 w 1705559"/>
              <a:gd name="connsiteY1923" fmla="*/ 1158562 h 1487532"/>
              <a:gd name="connsiteX1924" fmla="*/ 548664 w 1705559"/>
              <a:gd name="connsiteY1924" fmla="*/ 1158562 h 1487532"/>
              <a:gd name="connsiteX1925" fmla="*/ 545474 w 1705559"/>
              <a:gd name="connsiteY1925" fmla="*/ 1146658 h 1487532"/>
              <a:gd name="connsiteX1926" fmla="*/ 1523516 w 1705559"/>
              <a:gd name="connsiteY1926" fmla="*/ 1146548 h 1487532"/>
              <a:gd name="connsiteX1927" fmla="*/ 1518489 w 1705559"/>
              <a:gd name="connsiteY1927" fmla="*/ 1147895 h 1487532"/>
              <a:gd name="connsiteX1928" fmla="*/ 1523516 w 1705559"/>
              <a:gd name="connsiteY1928" fmla="*/ 1146548 h 1487532"/>
              <a:gd name="connsiteX1929" fmla="*/ 600083 w 1705559"/>
              <a:gd name="connsiteY1929" fmla="*/ 1144784 h 1487532"/>
              <a:gd name="connsiteX1930" fmla="*/ 595213 w 1705559"/>
              <a:gd name="connsiteY1930" fmla="*/ 1146089 h 1487532"/>
              <a:gd name="connsiteX1931" fmla="*/ 600083 w 1705559"/>
              <a:gd name="connsiteY1931" fmla="*/ 1144784 h 1487532"/>
              <a:gd name="connsiteX1932" fmla="*/ 1018706 w 1705559"/>
              <a:gd name="connsiteY1932" fmla="*/ 1144654 h 1487532"/>
              <a:gd name="connsiteX1933" fmla="*/ 1007162 w 1705559"/>
              <a:gd name="connsiteY1933" fmla="*/ 1147747 h 1487532"/>
              <a:gd name="connsiteX1934" fmla="*/ 1010252 w 1705559"/>
              <a:gd name="connsiteY1934" fmla="*/ 1159279 h 1487532"/>
              <a:gd name="connsiteX1935" fmla="*/ 1021796 w 1705559"/>
              <a:gd name="connsiteY1935" fmla="*/ 1156186 h 1487532"/>
              <a:gd name="connsiteX1936" fmla="*/ 1018706 w 1705559"/>
              <a:gd name="connsiteY1936" fmla="*/ 1144654 h 1487532"/>
              <a:gd name="connsiteX1937" fmla="*/ 901619 w 1705559"/>
              <a:gd name="connsiteY1937" fmla="*/ 1143042 h 1487532"/>
              <a:gd name="connsiteX1938" fmla="*/ 904795 w 1705559"/>
              <a:gd name="connsiteY1938" fmla="*/ 1143877 h 1487532"/>
              <a:gd name="connsiteX1939" fmla="*/ 907783 w 1705559"/>
              <a:gd name="connsiteY1939" fmla="*/ 1149256 h 1487532"/>
              <a:gd name="connsiteX1940" fmla="*/ 931244 w 1705559"/>
              <a:gd name="connsiteY1940" fmla="*/ 1142970 h 1487532"/>
              <a:gd name="connsiteX1941" fmla="*/ 932575 w 1705559"/>
              <a:gd name="connsiteY1941" fmla="*/ 1147936 h 1487532"/>
              <a:gd name="connsiteX1942" fmla="*/ 932506 w 1705559"/>
              <a:gd name="connsiteY1942" fmla="*/ 1147678 h 1487532"/>
              <a:gd name="connsiteX1943" fmla="*/ 931244 w 1705559"/>
              <a:gd name="connsiteY1943" fmla="*/ 1142970 h 1487532"/>
              <a:gd name="connsiteX1944" fmla="*/ 919328 w 1705559"/>
              <a:gd name="connsiteY1944" fmla="*/ 1146163 h 1487532"/>
              <a:gd name="connsiteX1945" fmla="*/ 931244 w 1705559"/>
              <a:gd name="connsiteY1945" fmla="*/ 1142970 h 1487532"/>
              <a:gd name="connsiteX1946" fmla="*/ 932440 w 1705559"/>
              <a:gd name="connsiteY1946" fmla="*/ 1147434 h 1487532"/>
              <a:gd name="connsiteX1947" fmla="*/ 932506 w 1705559"/>
              <a:gd name="connsiteY1947" fmla="*/ 1147678 h 1487532"/>
              <a:gd name="connsiteX1948" fmla="*/ 932787 w 1705559"/>
              <a:gd name="connsiteY1948" fmla="*/ 1148727 h 1487532"/>
              <a:gd name="connsiteX1949" fmla="*/ 932839 w 1705559"/>
              <a:gd name="connsiteY1949" fmla="*/ 1148922 h 1487532"/>
              <a:gd name="connsiteX1950" fmla="*/ 934434 w 1705559"/>
              <a:gd name="connsiteY1950" fmla="*/ 1154874 h 1487532"/>
              <a:gd name="connsiteX1951" fmla="*/ 932787 w 1705559"/>
              <a:gd name="connsiteY1951" fmla="*/ 1148727 h 1487532"/>
              <a:gd name="connsiteX1952" fmla="*/ 932640 w 1705559"/>
              <a:gd name="connsiteY1952" fmla="*/ 1148178 h 1487532"/>
              <a:gd name="connsiteX1953" fmla="*/ 932575 w 1705559"/>
              <a:gd name="connsiteY1953" fmla="*/ 1147936 h 1487532"/>
              <a:gd name="connsiteX1954" fmla="*/ 932590 w 1705559"/>
              <a:gd name="connsiteY1954" fmla="*/ 1147992 h 1487532"/>
              <a:gd name="connsiteX1955" fmla="*/ 931244 w 1705559"/>
              <a:gd name="connsiteY1955" fmla="*/ 1142970 h 1487532"/>
              <a:gd name="connsiteX1956" fmla="*/ 793870 w 1705559"/>
              <a:gd name="connsiteY1956" fmla="*/ 1142699 h 1487532"/>
              <a:gd name="connsiteX1957" fmla="*/ 782326 w 1705559"/>
              <a:gd name="connsiteY1957" fmla="*/ 1145792 h 1487532"/>
              <a:gd name="connsiteX1958" fmla="*/ 793870 w 1705559"/>
              <a:gd name="connsiteY1958" fmla="*/ 1142699 h 1487532"/>
              <a:gd name="connsiteX1959" fmla="*/ 656397 w 1705559"/>
              <a:gd name="connsiteY1959" fmla="*/ 1142055 h 1487532"/>
              <a:gd name="connsiteX1960" fmla="*/ 659487 w 1705559"/>
              <a:gd name="connsiteY1960" fmla="*/ 1153588 h 1487532"/>
              <a:gd name="connsiteX1961" fmla="*/ 644853 w 1705559"/>
              <a:gd name="connsiteY1961" fmla="*/ 1145149 h 1487532"/>
              <a:gd name="connsiteX1962" fmla="*/ 899307 w 1705559"/>
              <a:gd name="connsiteY1962" fmla="*/ 1140712 h 1487532"/>
              <a:gd name="connsiteX1963" fmla="*/ 901619 w 1705559"/>
              <a:gd name="connsiteY1963" fmla="*/ 1143042 h 1487532"/>
              <a:gd name="connsiteX1964" fmla="*/ 893149 w 1705559"/>
              <a:gd name="connsiteY1964" fmla="*/ 1140817 h 1487532"/>
              <a:gd name="connsiteX1965" fmla="*/ 899307 w 1705559"/>
              <a:gd name="connsiteY1965" fmla="*/ 1140712 h 1487532"/>
              <a:gd name="connsiteX1966" fmla="*/ 904693 w 1705559"/>
              <a:gd name="connsiteY1966" fmla="*/ 1137724 h 1487532"/>
              <a:gd name="connsiteX1967" fmla="*/ 893149 w 1705559"/>
              <a:gd name="connsiteY1967" fmla="*/ 1140817 h 1487532"/>
              <a:gd name="connsiteX1968" fmla="*/ 893149 w 1705559"/>
              <a:gd name="connsiteY1968" fmla="*/ 1140817 h 1487532"/>
              <a:gd name="connsiteX1969" fmla="*/ 896239 w 1705559"/>
              <a:gd name="connsiteY1969" fmla="*/ 1152350 h 1487532"/>
              <a:gd name="connsiteX1970" fmla="*/ 894796 w 1705559"/>
              <a:gd name="connsiteY1970" fmla="*/ 1152736 h 1487532"/>
              <a:gd name="connsiteX1971" fmla="*/ 894058 w 1705559"/>
              <a:gd name="connsiteY1971" fmla="*/ 1152934 h 1487532"/>
              <a:gd name="connsiteX1972" fmla="*/ 891910 w 1705559"/>
              <a:gd name="connsiteY1972" fmla="*/ 1153510 h 1487532"/>
              <a:gd name="connsiteX1973" fmla="*/ 891580 w 1705559"/>
              <a:gd name="connsiteY1973" fmla="*/ 1153598 h 1487532"/>
              <a:gd name="connsiteX1974" fmla="*/ 884695 w 1705559"/>
              <a:gd name="connsiteY1974" fmla="*/ 1155443 h 1487532"/>
              <a:gd name="connsiteX1975" fmla="*/ 887885 w 1705559"/>
              <a:gd name="connsiteY1975" fmla="*/ 1167347 h 1487532"/>
              <a:gd name="connsiteX1976" fmla="*/ 872778 w 1705559"/>
              <a:gd name="connsiteY1976" fmla="*/ 1158636 h 1487532"/>
              <a:gd name="connsiteX1977" fmla="*/ 875968 w 1705559"/>
              <a:gd name="connsiteY1977" fmla="*/ 1170540 h 1487532"/>
              <a:gd name="connsiteX1978" fmla="*/ 864424 w 1705559"/>
              <a:gd name="connsiteY1978" fmla="*/ 1173633 h 1487532"/>
              <a:gd name="connsiteX1979" fmla="*/ 867514 w 1705559"/>
              <a:gd name="connsiteY1979" fmla="*/ 1185166 h 1487532"/>
              <a:gd name="connsiteX1980" fmla="*/ 867514 w 1705559"/>
              <a:gd name="connsiteY1980" fmla="*/ 1185166 h 1487532"/>
              <a:gd name="connsiteX1981" fmla="*/ 855970 w 1705559"/>
              <a:gd name="connsiteY1981" fmla="*/ 1188259 h 1487532"/>
              <a:gd name="connsiteX1982" fmla="*/ 859060 w 1705559"/>
              <a:gd name="connsiteY1982" fmla="*/ 1199791 h 1487532"/>
              <a:gd name="connsiteX1983" fmla="*/ 847515 w 1705559"/>
              <a:gd name="connsiteY1983" fmla="*/ 1202884 h 1487532"/>
              <a:gd name="connsiteX1984" fmla="*/ 832509 w 1705559"/>
              <a:gd name="connsiteY1984" fmla="*/ 1194545 h 1487532"/>
              <a:gd name="connsiteX1985" fmla="*/ 835599 w 1705559"/>
              <a:gd name="connsiteY1985" fmla="*/ 1206077 h 1487532"/>
              <a:gd name="connsiteX1986" fmla="*/ 835599 w 1705559"/>
              <a:gd name="connsiteY1986" fmla="*/ 1206077 h 1487532"/>
              <a:gd name="connsiteX1987" fmla="*/ 838689 w 1705559"/>
              <a:gd name="connsiteY1987" fmla="*/ 1217610 h 1487532"/>
              <a:gd name="connsiteX1988" fmla="*/ 824055 w 1705559"/>
              <a:gd name="connsiteY1988" fmla="*/ 1209171 h 1487532"/>
              <a:gd name="connsiteX1989" fmla="*/ 824055 w 1705559"/>
              <a:gd name="connsiteY1989" fmla="*/ 1209171 h 1487532"/>
              <a:gd name="connsiteX1990" fmla="*/ 838689 w 1705559"/>
              <a:gd name="connsiteY1990" fmla="*/ 1217610 h 1487532"/>
              <a:gd name="connsiteX1991" fmla="*/ 827145 w 1705559"/>
              <a:gd name="connsiteY1991" fmla="*/ 1220703 h 1487532"/>
              <a:gd name="connsiteX1992" fmla="*/ 830334 w 1705559"/>
              <a:gd name="connsiteY1992" fmla="*/ 1232607 h 1487532"/>
              <a:gd name="connsiteX1993" fmla="*/ 818790 w 1705559"/>
              <a:gd name="connsiteY1993" fmla="*/ 1235700 h 1487532"/>
              <a:gd name="connsiteX1994" fmla="*/ 818790 w 1705559"/>
              <a:gd name="connsiteY1994" fmla="*/ 1235700 h 1487532"/>
              <a:gd name="connsiteX1995" fmla="*/ 807246 w 1705559"/>
              <a:gd name="connsiteY1995" fmla="*/ 1238794 h 1487532"/>
              <a:gd name="connsiteX1996" fmla="*/ 810336 w 1705559"/>
              <a:gd name="connsiteY1996" fmla="*/ 1250326 h 1487532"/>
              <a:gd name="connsiteX1997" fmla="*/ 798419 w 1705559"/>
              <a:gd name="connsiteY1997" fmla="*/ 1253519 h 1487532"/>
              <a:gd name="connsiteX1998" fmla="*/ 813426 w 1705559"/>
              <a:gd name="connsiteY1998" fmla="*/ 1261858 h 1487532"/>
              <a:gd name="connsiteX1999" fmla="*/ 810336 w 1705559"/>
              <a:gd name="connsiteY1999" fmla="*/ 1250326 h 1487532"/>
              <a:gd name="connsiteX2000" fmla="*/ 821880 w 1705559"/>
              <a:gd name="connsiteY2000" fmla="*/ 1247233 h 1487532"/>
              <a:gd name="connsiteX2001" fmla="*/ 818790 w 1705559"/>
              <a:gd name="connsiteY2001" fmla="*/ 1235700 h 1487532"/>
              <a:gd name="connsiteX2002" fmla="*/ 830334 w 1705559"/>
              <a:gd name="connsiteY2002" fmla="*/ 1232607 h 1487532"/>
              <a:gd name="connsiteX2003" fmla="*/ 841879 w 1705559"/>
              <a:gd name="connsiteY2003" fmla="*/ 1229514 h 1487532"/>
              <a:gd name="connsiteX2004" fmla="*/ 844969 w 1705559"/>
              <a:gd name="connsiteY2004" fmla="*/ 1241046 h 1487532"/>
              <a:gd name="connsiteX2005" fmla="*/ 856885 w 1705559"/>
              <a:gd name="connsiteY2005" fmla="*/ 1237853 h 1487532"/>
              <a:gd name="connsiteX2006" fmla="*/ 841879 w 1705559"/>
              <a:gd name="connsiteY2006" fmla="*/ 1229514 h 1487532"/>
              <a:gd name="connsiteX2007" fmla="*/ 853795 w 1705559"/>
              <a:gd name="connsiteY2007" fmla="*/ 1226321 h 1487532"/>
              <a:gd name="connsiteX2008" fmla="*/ 850605 w 1705559"/>
              <a:gd name="connsiteY2008" fmla="*/ 1214417 h 1487532"/>
              <a:gd name="connsiteX2009" fmla="*/ 850219 w 1705559"/>
              <a:gd name="connsiteY2009" fmla="*/ 1212975 h 1487532"/>
              <a:gd name="connsiteX2010" fmla="*/ 847515 w 1705559"/>
              <a:gd name="connsiteY2010" fmla="*/ 1202884 h 1487532"/>
              <a:gd name="connsiteX2011" fmla="*/ 862150 w 1705559"/>
              <a:gd name="connsiteY2011" fmla="*/ 1211323 h 1487532"/>
              <a:gd name="connsiteX2012" fmla="*/ 859060 w 1705559"/>
              <a:gd name="connsiteY2012" fmla="*/ 1199791 h 1487532"/>
              <a:gd name="connsiteX2013" fmla="*/ 870604 w 1705559"/>
              <a:gd name="connsiteY2013" fmla="*/ 1196698 h 1487532"/>
              <a:gd name="connsiteX2014" fmla="*/ 882148 w 1705559"/>
              <a:gd name="connsiteY2014" fmla="*/ 1193605 h 1487532"/>
              <a:gd name="connsiteX2015" fmla="*/ 879058 w 1705559"/>
              <a:gd name="connsiteY2015" fmla="*/ 1182072 h 1487532"/>
              <a:gd name="connsiteX2016" fmla="*/ 894065 w 1705559"/>
              <a:gd name="connsiteY2016" fmla="*/ 1190412 h 1487532"/>
              <a:gd name="connsiteX2017" fmla="*/ 879058 w 1705559"/>
              <a:gd name="connsiteY2017" fmla="*/ 1182072 h 1487532"/>
              <a:gd name="connsiteX2018" fmla="*/ 890975 w 1705559"/>
              <a:gd name="connsiteY2018" fmla="*/ 1178879 h 1487532"/>
              <a:gd name="connsiteX2019" fmla="*/ 875968 w 1705559"/>
              <a:gd name="connsiteY2019" fmla="*/ 1170540 h 1487532"/>
              <a:gd name="connsiteX2020" fmla="*/ 887885 w 1705559"/>
              <a:gd name="connsiteY2020" fmla="*/ 1167347 h 1487532"/>
              <a:gd name="connsiteX2021" fmla="*/ 899429 w 1705559"/>
              <a:gd name="connsiteY2021" fmla="*/ 1164254 h 1487532"/>
              <a:gd name="connsiteX2022" fmla="*/ 902519 w 1705559"/>
              <a:gd name="connsiteY2022" fmla="*/ 1175786 h 1487532"/>
              <a:gd name="connsiteX2023" fmla="*/ 914063 w 1705559"/>
              <a:gd name="connsiteY2023" fmla="*/ 1172693 h 1487532"/>
              <a:gd name="connsiteX2024" fmla="*/ 925607 w 1705559"/>
              <a:gd name="connsiteY2024" fmla="*/ 1169600 h 1487532"/>
              <a:gd name="connsiteX2025" fmla="*/ 914063 w 1705559"/>
              <a:gd name="connsiteY2025" fmla="*/ 1172693 h 1487532"/>
              <a:gd name="connsiteX2026" fmla="*/ 910973 w 1705559"/>
              <a:gd name="connsiteY2026" fmla="*/ 1161160 h 1487532"/>
              <a:gd name="connsiteX2027" fmla="*/ 907783 w 1705559"/>
              <a:gd name="connsiteY2027" fmla="*/ 1149256 h 1487532"/>
              <a:gd name="connsiteX2028" fmla="*/ 909965 w 1705559"/>
              <a:gd name="connsiteY2028" fmla="*/ 1148672 h 1487532"/>
              <a:gd name="connsiteX2029" fmla="*/ 912112 w 1705559"/>
              <a:gd name="connsiteY2029" fmla="*/ 1148096 h 1487532"/>
              <a:gd name="connsiteX2030" fmla="*/ 912442 w 1705559"/>
              <a:gd name="connsiteY2030" fmla="*/ 1148008 h 1487532"/>
              <a:gd name="connsiteX2031" fmla="*/ 912636 w 1705559"/>
              <a:gd name="connsiteY2031" fmla="*/ 1147956 h 1487532"/>
              <a:gd name="connsiteX2032" fmla="*/ 912654 w 1705559"/>
              <a:gd name="connsiteY2032" fmla="*/ 1147951 h 1487532"/>
              <a:gd name="connsiteX2033" fmla="*/ 907783 w 1705559"/>
              <a:gd name="connsiteY2033" fmla="*/ 1149256 h 1487532"/>
              <a:gd name="connsiteX2034" fmla="*/ 904693 w 1705559"/>
              <a:gd name="connsiteY2034" fmla="*/ 1137724 h 1487532"/>
              <a:gd name="connsiteX2035" fmla="*/ 580479 w 1705559"/>
              <a:gd name="connsiteY2035" fmla="*/ 1137278 h 1487532"/>
              <a:gd name="connsiteX2036" fmla="*/ 580479 w 1705559"/>
              <a:gd name="connsiteY2036" fmla="*/ 1137278 h 1487532"/>
              <a:gd name="connsiteX2037" fmla="*/ 954333 w 1705559"/>
              <a:gd name="connsiteY2037" fmla="*/ 1136783 h 1487532"/>
              <a:gd name="connsiteX2038" fmla="*/ 949515 w 1705559"/>
              <a:gd name="connsiteY2038" fmla="*/ 1138074 h 1487532"/>
              <a:gd name="connsiteX2039" fmla="*/ 949462 w 1705559"/>
              <a:gd name="connsiteY2039" fmla="*/ 1138088 h 1487532"/>
              <a:gd name="connsiteX2040" fmla="*/ 954333 w 1705559"/>
              <a:gd name="connsiteY2040" fmla="*/ 1136783 h 1487532"/>
              <a:gd name="connsiteX2041" fmla="*/ 965877 w 1705559"/>
              <a:gd name="connsiteY2041" fmla="*/ 1133690 h 1487532"/>
              <a:gd name="connsiteX2042" fmla="*/ 954333 w 1705559"/>
              <a:gd name="connsiteY2042" fmla="*/ 1136783 h 1487532"/>
              <a:gd name="connsiteX2043" fmla="*/ 965877 w 1705559"/>
              <a:gd name="connsiteY2043" fmla="*/ 1133690 h 1487532"/>
              <a:gd name="connsiteX2044" fmla="*/ 641763 w 1705559"/>
              <a:gd name="connsiteY2044" fmla="*/ 1133616 h 1487532"/>
              <a:gd name="connsiteX2045" fmla="*/ 641763 w 1705559"/>
              <a:gd name="connsiteY2045" fmla="*/ 1133616 h 1487532"/>
              <a:gd name="connsiteX2046" fmla="*/ 641763 w 1705559"/>
              <a:gd name="connsiteY2046" fmla="*/ 1133616 h 1487532"/>
              <a:gd name="connsiteX2047" fmla="*/ 644853 w 1705559"/>
              <a:gd name="connsiteY2047" fmla="*/ 1145149 h 1487532"/>
              <a:gd name="connsiteX2048" fmla="*/ 641763 w 1705559"/>
              <a:gd name="connsiteY2048" fmla="*/ 1133616 h 1487532"/>
              <a:gd name="connsiteX2049" fmla="*/ 646633 w 1705559"/>
              <a:gd name="connsiteY2049" fmla="*/ 1132311 h 1487532"/>
              <a:gd name="connsiteX2050" fmla="*/ 646593 w 1705559"/>
              <a:gd name="connsiteY2050" fmla="*/ 1132322 h 1487532"/>
              <a:gd name="connsiteX2051" fmla="*/ 641763 w 1705559"/>
              <a:gd name="connsiteY2051" fmla="*/ 1133616 h 1487532"/>
              <a:gd name="connsiteX2052" fmla="*/ 646633 w 1705559"/>
              <a:gd name="connsiteY2052" fmla="*/ 1132311 h 1487532"/>
              <a:gd name="connsiteX2053" fmla="*/ 553928 w 1705559"/>
              <a:gd name="connsiteY2053" fmla="*/ 1132032 h 1487532"/>
              <a:gd name="connsiteX2054" fmla="*/ 557018 w 1705559"/>
              <a:gd name="connsiteY2054" fmla="*/ 1143565 h 1487532"/>
              <a:gd name="connsiteX2055" fmla="*/ 568563 w 1705559"/>
              <a:gd name="connsiteY2055" fmla="*/ 1140471 h 1487532"/>
              <a:gd name="connsiteX2056" fmla="*/ 553928 w 1705559"/>
              <a:gd name="connsiteY2056" fmla="*/ 1132032 h 1487532"/>
              <a:gd name="connsiteX2057" fmla="*/ 928154 w 1705559"/>
              <a:gd name="connsiteY2057" fmla="*/ 1131438 h 1487532"/>
              <a:gd name="connsiteX2058" fmla="*/ 916238 w 1705559"/>
              <a:gd name="connsiteY2058" fmla="*/ 1134631 h 1487532"/>
              <a:gd name="connsiteX2059" fmla="*/ 603568 w 1705559"/>
              <a:gd name="connsiteY2059" fmla="*/ 1131092 h 1487532"/>
              <a:gd name="connsiteX2060" fmla="*/ 603568 w 1705559"/>
              <a:gd name="connsiteY2060" fmla="*/ 1131092 h 1487532"/>
              <a:gd name="connsiteX2061" fmla="*/ 653307 w 1705559"/>
              <a:gd name="connsiteY2061" fmla="*/ 1130523 h 1487532"/>
              <a:gd name="connsiteX2062" fmla="*/ 656397 w 1705559"/>
              <a:gd name="connsiteY2062" fmla="*/ 1142055 h 1487532"/>
              <a:gd name="connsiteX2063" fmla="*/ 641763 w 1705559"/>
              <a:gd name="connsiteY2063" fmla="*/ 1133616 h 1487532"/>
              <a:gd name="connsiteX2064" fmla="*/ 646092 w 1705559"/>
              <a:gd name="connsiteY2064" fmla="*/ 1132456 h 1487532"/>
              <a:gd name="connsiteX2065" fmla="*/ 646593 w 1705559"/>
              <a:gd name="connsiteY2065" fmla="*/ 1132322 h 1487532"/>
              <a:gd name="connsiteX2066" fmla="*/ 653307 w 1705559"/>
              <a:gd name="connsiteY2066" fmla="*/ 1130523 h 1487532"/>
              <a:gd name="connsiteX2067" fmla="*/ 667941 w 1705559"/>
              <a:gd name="connsiteY2067" fmla="*/ 1138962 h 1487532"/>
              <a:gd name="connsiteX2068" fmla="*/ 682948 w 1705559"/>
              <a:gd name="connsiteY2068" fmla="*/ 1147301 h 1487532"/>
              <a:gd name="connsiteX2069" fmla="*/ 671031 w 1705559"/>
              <a:gd name="connsiteY2069" fmla="*/ 1150494 h 1487532"/>
              <a:gd name="connsiteX2070" fmla="*/ 671031 w 1705559"/>
              <a:gd name="connsiteY2070" fmla="*/ 1150494 h 1487532"/>
              <a:gd name="connsiteX2071" fmla="*/ 656397 w 1705559"/>
              <a:gd name="connsiteY2071" fmla="*/ 1142055 h 1487532"/>
              <a:gd name="connsiteX2072" fmla="*/ 653307 w 1705559"/>
              <a:gd name="connsiteY2072" fmla="*/ 1130523 h 1487532"/>
              <a:gd name="connsiteX2073" fmla="*/ 663794 w 1705559"/>
              <a:gd name="connsiteY2073" fmla="*/ 1129258 h 1487532"/>
              <a:gd name="connsiteX2074" fmla="*/ 667941 w 1705559"/>
              <a:gd name="connsiteY2074" fmla="*/ 1138962 h 1487532"/>
              <a:gd name="connsiteX2075" fmla="*/ 653307 w 1705559"/>
              <a:gd name="connsiteY2075" fmla="*/ 1130523 h 1487532"/>
              <a:gd name="connsiteX2076" fmla="*/ 653307 w 1705559"/>
              <a:gd name="connsiteY2076" fmla="*/ 1130523 h 1487532"/>
              <a:gd name="connsiteX2077" fmla="*/ 663794 w 1705559"/>
              <a:gd name="connsiteY2077" fmla="*/ 1129258 h 1487532"/>
              <a:gd name="connsiteX2078" fmla="*/ 752585 w 1705559"/>
              <a:gd name="connsiteY2078" fmla="*/ 1128642 h 1487532"/>
              <a:gd name="connsiteX2079" fmla="*/ 755289 w 1705559"/>
              <a:gd name="connsiteY2079" fmla="*/ 1138733 h 1487532"/>
              <a:gd name="connsiteX2080" fmla="*/ 755675 w 1705559"/>
              <a:gd name="connsiteY2080" fmla="*/ 1140174 h 1487532"/>
              <a:gd name="connsiteX2081" fmla="*/ 744131 w 1705559"/>
              <a:gd name="connsiteY2081" fmla="*/ 1143267 h 1487532"/>
              <a:gd name="connsiteX2082" fmla="*/ 758865 w 1705559"/>
              <a:gd name="connsiteY2082" fmla="*/ 1152078 h 1487532"/>
              <a:gd name="connsiteX2083" fmla="*/ 755675 w 1705559"/>
              <a:gd name="connsiteY2083" fmla="*/ 1140174 h 1487532"/>
              <a:gd name="connsiteX2084" fmla="*/ 752585 w 1705559"/>
              <a:gd name="connsiteY2084" fmla="*/ 1128642 h 1487532"/>
              <a:gd name="connsiteX2085" fmla="*/ 664851 w 1705559"/>
              <a:gd name="connsiteY2085" fmla="*/ 1127430 h 1487532"/>
              <a:gd name="connsiteX2086" fmla="*/ 679858 w 1705559"/>
              <a:gd name="connsiteY2086" fmla="*/ 1135769 h 1487532"/>
              <a:gd name="connsiteX2087" fmla="*/ 667941 w 1705559"/>
              <a:gd name="connsiteY2087" fmla="*/ 1138962 h 1487532"/>
              <a:gd name="connsiteX2088" fmla="*/ 664851 w 1705559"/>
              <a:gd name="connsiteY2088" fmla="*/ 1127430 h 1487532"/>
              <a:gd name="connsiteX2089" fmla="*/ 664851 w 1705559"/>
              <a:gd name="connsiteY2089" fmla="*/ 1127430 h 1487532"/>
              <a:gd name="connsiteX2090" fmla="*/ 989338 w 1705559"/>
              <a:gd name="connsiteY2090" fmla="*/ 1127404 h 1487532"/>
              <a:gd name="connsiteX2091" fmla="*/ 992528 w 1705559"/>
              <a:gd name="connsiteY2091" fmla="*/ 1139308 h 1487532"/>
              <a:gd name="connsiteX2092" fmla="*/ 989338 w 1705559"/>
              <a:gd name="connsiteY2092" fmla="*/ 1127404 h 1487532"/>
              <a:gd name="connsiteX2093" fmla="*/ 1088716 w 1705559"/>
              <a:gd name="connsiteY2093" fmla="*/ 1125895 h 1487532"/>
              <a:gd name="connsiteX2094" fmla="*/ 1077172 w 1705559"/>
              <a:gd name="connsiteY2094" fmla="*/ 1128988 h 1487532"/>
              <a:gd name="connsiteX2095" fmla="*/ 951243 w 1705559"/>
              <a:gd name="connsiteY2095" fmla="*/ 1125251 h 1487532"/>
              <a:gd name="connsiteX2096" fmla="*/ 939698 w 1705559"/>
              <a:gd name="connsiteY2096" fmla="*/ 1128345 h 1487532"/>
              <a:gd name="connsiteX2097" fmla="*/ 951243 w 1705559"/>
              <a:gd name="connsiteY2097" fmla="*/ 1125251 h 1487532"/>
              <a:gd name="connsiteX2098" fmla="*/ 954333 w 1705559"/>
              <a:gd name="connsiteY2098" fmla="*/ 1136783 h 1487532"/>
              <a:gd name="connsiteX2099" fmla="*/ 951243 w 1705559"/>
              <a:gd name="connsiteY2099" fmla="*/ 1125251 h 1487532"/>
              <a:gd name="connsiteX2100" fmla="*/ 165068 w 1705559"/>
              <a:gd name="connsiteY2100" fmla="*/ 1124188 h 1487532"/>
              <a:gd name="connsiteX2101" fmla="*/ 153524 w 1705559"/>
              <a:gd name="connsiteY2101" fmla="*/ 1127281 h 1487532"/>
              <a:gd name="connsiteX2102" fmla="*/ 156614 w 1705559"/>
              <a:gd name="connsiteY2102" fmla="*/ 1138814 h 1487532"/>
              <a:gd name="connsiteX2103" fmla="*/ 168158 w 1705559"/>
              <a:gd name="connsiteY2103" fmla="*/ 1135720 h 1487532"/>
              <a:gd name="connsiteX2104" fmla="*/ 1517519 w 1705559"/>
              <a:gd name="connsiteY2104" fmla="*/ 1123036 h 1487532"/>
              <a:gd name="connsiteX2105" fmla="*/ 1513699 w 1705559"/>
              <a:gd name="connsiteY2105" fmla="*/ 1124060 h 1487532"/>
              <a:gd name="connsiteX2106" fmla="*/ 1512209 w 1705559"/>
              <a:gd name="connsiteY2106" fmla="*/ 1124459 h 1487532"/>
              <a:gd name="connsiteX2107" fmla="*/ 1517465 w 1705559"/>
              <a:gd name="connsiteY2107" fmla="*/ 1123051 h 1487532"/>
              <a:gd name="connsiteX2108" fmla="*/ 1518912 w 1705559"/>
              <a:gd name="connsiteY2108" fmla="*/ 1122663 h 1487532"/>
              <a:gd name="connsiteX2109" fmla="*/ 1518167 w 1705559"/>
              <a:gd name="connsiteY2109" fmla="*/ 1122863 h 1487532"/>
              <a:gd name="connsiteX2110" fmla="*/ 1517519 w 1705559"/>
              <a:gd name="connsiteY2110" fmla="*/ 1123036 h 1487532"/>
              <a:gd name="connsiteX2111" fmla="*/ 962787 w 1705559"/>
              <a:gd name="connsiteY2111" fmla="*/ 1122158 h 1487532"/>
              <a:gd name="connsiteX2112" fmla="*/ 962787 w 1705559"/>
              <a:gd name="connsiteY2112" fmla="*/ 1122158 h 1487532"/>
              <a:gd name="connsiteX2113" fmla="*/ 787591 w 1705559"/>
              <a:gd name="connsiteY2113" fmla="*/ 1119262 h 1487532"/>
              <a:gd name="connsiteX2114" fmla="*/ 802225 w 1705559"/>
              <a:gd name="connsiteY2114" fmla="*/ 1127701 h 1487532"/>
              <a:gd name="connsiteX2115" fmla="*/ 787591 w 1705559"/>
              <a:gd name="connsiteY2115" fmla="*/ 1119262 h 1487532"/>
              <a:gd name="connsiteX2116" fmla="*/ 799135 w 1705559"/>
              <a:gd name="connsiteY2116" fmla="*/ 1116169 h 1487532"/>
              <a:gd name="connsiteX2117" fmla="*/ 787591 w 1705559"/>
              <a:gd name="connsiteY2117" fmla="*/ 1119262 h 1487532"/>
              <a:gd name="connsiteX2118" fmla="*/ 661661 w 1705559"/>
              <a:gd name="connsiteY2118" fmla="*/ 1115526 h 1487532"/>
              <a:gd name="connsiteX2119" fmla="*/ 650117 w 1705559"/>
              <a:gd name="connsiteY2119" fmla="*/ 1118619 h 1487532"/>
              <a:gd name="connsiteX2120" fmla="*/ 664851 w 1705559"/>
              <a:gd name="connsiteY2120" fmla="*/ 1127430 h 1487532"/>
              <a:gd name="connsiteX2121" fmla="*/ 653307 w 1705559"/>
              <a:gd name="connsiteY2121" fmla="*/ 1130523 h 1487532"/>
              <a:gd name="connsiteX2122" fmla="*/ 641763 w 1705559"/>
              <a:gd name="connsiteY2122" fmla="*/ 1133616 h 1487532"/>
              <a:gd name="connsiteX2123" fmla="*/ 644853 w 1705559"/>
              <a:gd name="connsiteY2123" fmla="*/ 1145149 h 1487532"/>
              <a:gd name="connsiteX2124" fmla="*/ 647943 w 1705559"/>
              <a:gd name="connsiteY2124" fmla="*/ 1156681 h 1487532"/>
              <a:gd name="connsiteX2125" fmla="*/ 633308 w 1705559"/>
              <a:gd name="connsiteY2125" fmla="*/ 1148242 h 1487532"/>
              <a:gd name="connsiteX2126" fmla="*/ 630218 w 1705559"/>
              <a:gd name="connsiteY2126" fmla="*/ 1136710 h 1487532"/>
              <a:gd name="connsiteX2127" fmla="*/ 633308 w 1705559"/>
              <a:gd name="connsiteY2127" fmla="*/ 1148242 h 1487532"/>
              <a:gd name="connsiteX2128" fmla="*/ 636398 w 1705559"/>
              <a:gd name="connsiteY2128" fmla="*/ 1159774 h 1487532"/>
              <a:gd name="connsiteX2129" fmla="*/ 647943 w 1705559"/>
              <a:gd name="connsiteY2129" fmla="*/ 1156681 h 1487532"/>
              <a:gd name="connsiteX2130" fmla="*/ 659487 w 1705559"/>
              <a:gd name="connsiteY2130" fmla="*/ 1153588 h 1487532"/>
              <a:gd name="connsiteX2131" fmla="*/ 671031 w 1705559"/>
              <a:gd name="connsiteY2131" fmla="*/ 1150494 h 1487532"/>
              <a:gd name="connsiteX2132" fmla="*/ 682948 w 1705559"/>
              <a:gd name="connsiteY2132" fmla="*/ 1147301 h 1487532"/>
              <a:gd name="connsiteX2133" fmla="*/ 679858 w 1705559"/>
              <a:gd name="connsiteY2133" fmla="*/ 1135769 h 1487532"/>
              <a:gd name="connsiteX2134" fmla="*/ 676768 w 1705559"/>
              <a:gd name="connsiteY2134" fmla="*/ 1124237 h 1487532"/>
              <a:gd name="connsiteX2135" fmla="*/ 664851 w 1705559"/>
              <a:gd name="connsiteY2135" fmla="*/ 1127430 h 1487532"/>
              <a:gd name="connsiteX2136" fmla="*/ 661661 w 1705559"/>
              <a:gd name="connsiteY2136" fmla="*/ 1115526 h 1487532"/>
              <a:gd name="connsiteX2137" fmla="*/ 848774 w 1705559"/>
              <a:gd name="connsiteY2137" fmla="*/ 1115228 h 1487532"/>
              <a:gd name="connsiteX2138" fmla="*/ 844324 w 1705559"/>
              <a:gd name="connsiteY2138" fmla="*/ 1116421 h 1487532"/>
              <a:gd name="connsiteX2139" fmla="*/ 844445 w 1705559"/>
              <a:gd name="connsiteY2139" fmla="*/ 1116388 h 1487532"/>
              <a:gd name="connsiteX2140" fmla="*/ 848774 w 1705559"/>
              <a:gd name="connsiteY2140" fmla="*/ 1115228 h 1487532"/>
              <a:gd name="connsiteX2141" fmla="*/ 948153 w 1705559"/>
              <a:gd name="connsiteY2141" fmla="*/ 1113719 h 1487532"/>
              <a:gd name="connsiteX2142" fmla="*/ 936608 w 1705559"/>
              <a:gd name="connsiteY2142" fmla="*/ 1116812 h 1487532"/>
              <a:gd name="connsiteX2143" fmla="*/ 925064 w 1705559"/>
              <a:gd name="connsiteY2143" fmla="*/ 1119906 h 1487532"/>
              <a:gd name="connsiteX2144" fmla="*/ 936608 w 1705559"/>
              <a:gd name="connsiteY2144" fmla="*/ 1116812 h 1487532"/>
              <a:gd name="connsiteX2145" fmla="*/ 951243 w 1705559"/>
              <a:gd name="connsiteY2145" fmla="*/ 1125251 h 1487532"/>
              <a:gd name="connsiteX2146" fmla="*/ 939698 w 1705559"/>
              <a:gd name="connsiteY2146" fmla="*/ 1128345 h 1487532"/>
              <a:gd name="connsiteX2147" fmla="*/ 942788 w 1705559"/>
              <a:gd name="connsiteY2147" fmla="*/ 1139877 h 1487532"/>
              <a:gd name="connsiteX2148" fmla="*/ 944231 w 1705559"/>
              <a:gd name="connsiteY2148" fmla="*/ 1139490 h 1487532"/>
              <a:gd name="connsiteX2149" fmla="*/ 948077 w 1705559"/>
              <a:gd name="connsiteY2149" fmla="*/ 1138460 h 1487532"/>
              <a:gd name="connsiteX2150" fmla="*/ 949515 w 1705559"/>
              <a:gd name="connsiteY2150" fmla="*/ 1138074 h 1487532"/>
              <a:gd name="connsiteX2151" fmla="*/ 950004 w 1705559"/>
              <a:gd name="connsiteY2151" fmla="*/ 1137943 h 1487532"/>
              <a:gd name="connsiteX2152" fmla="*/ 954333 w 1705559"/>
              <a:gd name="connsiteY2152" fmla="*/ 1136783 h 1487532"/>
              <a:gd name="connsiteX2153" fmla="*/ 965877 w 1705559"/>
              <a:gd name="connsiteY2153" fmla="*/ 1133690 h 1487532"/>
              <a:gd name="connsiteX2154" fmla="*/ 962787 w 1705559"/>
              <a:gd name="connsiteY2154" fmla="*/ 1122158 h 1487532"/>
              <a:gd name="connsiteX2155" fmla="*/ 951243 w 1705559"/>
              <a:gd name="connsiteY2155" fmla="*/ 1125251 h 1487532"/>
              <a:gd name="connsiteX2156" fmla="*/ 971614 w 1705559"/>
              <a:gd name="connsiteY2156" fmla="*/ 1107433 h 1487532"/>
              <a:gd name="connsiteX2157" fmla="*/ 959697 w 1705559"/>
              <a:gd name="connsiteY2157" fmla="*/ 1110626 h 1487532"/>
              <a:gd name="connsiteX2158" fmla="*/ 971614 w 1705559"/>
              <a:gd name="connsiteY2158" fmla="*/ 1107433 h 1487532"/>
              <a:gd name="connsiteX2159" fmla="*/ 974704 w 1705559"/>
              <a:gd name="connsiteY2159" fmla="*/ 1118965 h 1487532"/>
              <a:gd name="connsiteX2160" fmla="*/ 971614 w 1705559"/>
              <a:gd name="connsiteY2160" fmla="*/ 1107433 h 1487532"/>
              <a:gd name="connsiteX2161" fmla="*/ 1070892 w 1705559"/>
              <a:gd name="connsiteY2161" fmla="*/ 1105551 h 1487532"/>
              <a:gd name="connsiteX2162" fmla="*/ 1058976 w 1705559"/>
              <a:gd name="connsiteY2162" fmla="*/ 1108744 h 1487532"/>
              <a:gd name="connsiteX2163" fmla="*/ 1062165 w 1705559"/>
              <a:gd name="connsiteY2163" fmla="*/ 1120649 h 1487532"/>
              <a:gd name="connsiteX2164" fmla="*/ 1058976 w 1705559"/>
              <a:gd name="connsiteY2164" fmla="*/ 1108744 h 1487532"/>
              <a:gd name="connsiteX2165" fmla="*/ 608932 w 1705559"/>
              <a:gd name="connsiteY2165" fmla="*/ 1104934 h 1487532"/>
              <a:gd name="connsiteX2166" fmla="*/ 612022 w 1705559"/>
              <a:gd name="connsiteY2166" fmla="*/ 1116466 h 1487532"/>
              <a:gd name="connsiteX2167" fmla="*/ 623938 w 1705559"/>
              <a:gd name="connsiteY2167" fmla="*/ 1113273 h 1487532"/>
              <a:gd name="connsiteX2168" fmla="*/ 608932 w 1705559"/>
              <a:gd name="connsiteY2168" fmla="*/ 1104934 h 1487532"/>
              <a:gd name="connsiteX2169" fmla="*/ 683822 w 1705559"/>
              <a:gd name="connsiteY2169" fmla="*/ 1104386 h 1487532"/>
              <a:gd name="connsiteX2170" fmla="*/ 683964 w 1705559"/>
              <a:gd name="connsiteY2170" fmla="*/ 1104915 h 1487532"/>
              <a:gd name="connsiteX2171" fmla="*/ 685122 w 1705559"/>
              <a:gd name="connsiteY2171" fmla="*/ 1109239 h 1487532"/>
              <a:gd name="connsiteX2172" fmla="*/ 845684 w 1705559"/>
              <a:gd name="connsiteY2172" fmla="*/ 1103696 h 1487532"/>
              <a:gd name="connsiteX2173" fmla="*/ 834140 w 1705559"/>
              <a:gd name="connsiteY2173" fmla="*/ 1106789 h 1487532"/>
              <a:gd name="connsiteX2174" fmla="*/ 837230 w 1705559"/>
              <a:gd name="connsiteY2174" fmla="*/ 1118322 h 1487532"/>
              <a:gd name="connsiteX2175" fmla="*/ 844324 w 1705559"/>
              <a:gd name="connsiteY2175" fmla="*/ 1116421 h 1487532"/>
              <a:gd name="connsiteX2176" fmla="*/ 843904 w 1705559"/>
              <a:gd name="connsiteY2176" fmla="*/ 1116533 h 1487532"/>
              <a:gd name="connsiteX2177" fmla="*/ 848774 w 1705559"/>
              <a:gd name="connsiteY2177" fmla="*/ 1115228 h 1487532"/>
              <a:gd name="connsiteX2178" fmla="*/ 834140 w 1705559"/>
              <a:gd name="connsiteY2178" fmla="*/ 1106789 h 1487532"/>
              <a:gd name="connsiteX2179" fmla="*/ 757950 w 1705559"/>
              <a:gd name="connsiteY2179" fmla="*/ 1102484 h 1487532"/>
              <a:gd name="connsiteX2180" fmla="*/ 757950 w 1705559"/>
              <a:gd name="connsiteY2180" fmla="*/ 1102484 h 1487532"/>
              <a:gd name="connsiteX2181" fmla="*/ 764294 w 1705559"/>
              <a:gd name="connsiteY2181" fmla="*/ 1102329 h 1487532"/>
              <a:gd name="connsiteX2182" fmla="*/ 757950 w 1705559"/>
              <a:gd name="connsiteY2182" fmla="*/ 1102484 h 1487532"/>
              <a:gd name="connsiteX2183" fmla="*/ 761040 w 1705559"/>
              <a:gd name="connsiteY2183" fmla="*/ 1114016 h 1487532"/>
              <a:gd name="connsiteX2184" fmla="*/ 772956 w 1705559"/>
              <a:gd name="connsiteY2184" fmla="*/ 1110823 h 1487532"/>
              <a:gd name="connsiteX2185" fmla="*/ 764294 w 1705559"/>
              <a:gd name="connsiteY2185" fmla="*/ 1102329 h 1487532"/>
              <a:gd name="connsiteX2186" fmla="*/ 994702 w 1705559"/>
              <a:gd name="connsiteY2186" fmla="*/ 1101246 h 1487532"/>
              <a:gd name="connsiteX2187" fmla="*/ 996247 w 1705559"/>
              <a:gd name="connsiteY2187" fmla="*/ 1107012 h 1487532"/>
              <a:gd name="connsiteX2188" fmla="*/ 997792 w 1705559"/>
              <a:gd name="connsiteY2188" fmla="*/ 1112778 h 1487532"/>
              <a:gd name="connsiteX2189" fmla="*/ 996247 w 1705559"/>
              <a:gd name="connsiteY2189" fmla="*/ 1107012 h 1487532"/>
              <a:gd name="connsiteX2190" fmla="*/ 994702 w 1705559"/>
              <a:gd name="connsiteY2190" fmla="*/ 1101246 h 1487532"/>
              <a:gd name="connsiteX2191" fmla="*/ 670488 w 1705559"/>
              <a:gd name="connsiteY2191" fmla="*/ 1100800 h 1487532"/>
              <a:gd name="connsiteX2192" fmla="*/ 685122 w 1705559"/>
              <a:gd name="connsiteY2192" fmla="*/ 1109239 h 1487532"/>
              <a:gd name="connsiteX2193" fmla="*/ 670488 w 1705559"/>
              <a:gd name="connsiteY2193" fmla="*/ 1100800 h 1487532"/>
              <a:gd name="connsiteX2194" fmla="*/ 1511057 w 1705559"/>
              <a:gd name="connsiteY2194" fmla="*/ 1100048 h 1487532"/>
              <a:gd name="connsiteX2195" fmla="*/ 1506029 w 1705559"/>
              <a:gd name="connsiteY2195" fmla="*/ 1101395 h 1487532"/>
              <a:gd name="connsiteX2196" fmla="*/ 1511057 w 1705559"/>
              <a:gd name="connsiteY2196" fmla="*/ 1100048 h 1487532"/>
              <a:gd name="connsiteX2197" fmla="*/ 582753 w 1705559"/>
              <a:gd name="connsiteY2197" fmla="*/ 1099588 h 1487532"/>
              <a:gd name="connsiteX2198" fmla="*/ 571209 w 1705559"/>
              <a:gd name="connsiteY2198" fmla="*/ 1102682 h 1487532"/>
              <a:gd name="connsiteX2199" fmla="*/ 582753 w 1705559"/>
              <a:gd name="connsiteY2199" fmla="*/ 1099588 h 1487532"/>
              <a:gd name="connsiteX2200" fmla="*/ 571209 w 1705559"/>
              <a:gd name="connsiteY2200" fmla="*/ 1102682 h 1487532"/>
              <a:gd name="connsiteX2201" fmla="*/ 574299 w 1705559"/>
              <a:gd name="connsiteY2201" fmla="*/ 1114214 h 1487532"/>
              <a:gd name="connsiteX2202" fmla="*/ 585843 w 1705559"/>
              <a:gd name="connsiteY2202" fmla="*/ 1111121 h 1487532"/>
              <a:gd name="connsiteX2203" fmla="*/ 588933 w 1705559"/>
              <a:gd name="connsiteY2203" fmla="*/ 1122653 h 1487532"/>
              <a:gd name="connsiteX2204" fmla="*/ 600478 w 1705559"/>
              <a:gd name="connsiteY2204" fmla="*/ 1119560 h 1487532"/>
              <a:gd name="connsiteX2205" fmla="*/ 588933 w 1705559"/>
              <a:gd name="connsiteY2205" fmla="*/ 1122653 h 1487532"/>
              <a:gd name="connsiteX2206" fmla="*/ 585843 w 1705559"/>
              <a:gd name="connsiteY2206" fmla="*/ 1111121 h 1487532"/>
              <a:gd name="connsiteX2207" fmla="*/ 582753 w 1705559"/>
              <a:gd name="connsiteY2207" fmla="*/ 1099588 h 1487532"/>
              <a:gd name="connsiteX2208" fmla="*/ 682032 w 1705559"/>
              <a:gd name="connsiteY2208" fmla="*/ 1097707 h 1487532"/>
              <a:gd name="connsiteX2209" fmla="*/ 682419 w 1705559"/>
              <a:gd name="connsiteY2209" fmla="*/ 1099149 h 1487532"/>
              <a:gd name="connsiteX2210" fmla="*/ 683822 w 1705559"/>
              <a:gd name="connsiteY2210" fmla="*/ 1104386 h 1487532"/>
              <a:gd name="connsiteX2211" fmla="*/ 683819 w 1705559"/>
              <a:gd name="connsiteY2211" fmla="*/ 1104374 h 1487532"/>
              <a:gd name="connsiteX2212" fmla="*/ 685122 w 1705559"/>
              <a:gd name="connsiteY2212" fmla="*/ 1109239 h 1487532"/>
              <a:gd name="connsiteX2213" fmla="*/ 682032 w 1705559"/>
              <a:gd name="connsiteY2213" fmla="*/ 1097707 h 1487532"/>
              <a:gd name="connsiteX2214" fmla="*/ 968523 w 1705559"/>
              <a:gd name="connsiteY2214" fmla="*/ 1095901 h 1487532"/>
              <a:gd name="connsiteX2215" fmla="*/ 956607 w 1705559"/>
              <a:gd name="connsiteY2215" fmla="*/ 1099094 h 1487532"/>
              <a:gd name="connsiteX2216" fmla="*/ 132610 w 1705559"/>
              <a:gd name="connsiteY2216" fmla="*/ 1095406 h 1487532"/>
              <a:gd name="connsiteX2217" fmla="*/ 132610 w 1705559"/>
              <a:gd name="connsiteY2217" fmla="*/ 1095406 h 1487532"/>
              <a:gd name="connsiteX2218" fmla="*/ 693576 w 1705559"/>
              <a:gd name="connsiteY2218" fmla="*/ 1094614 h 1487532"/>
              <a:gd name="connsiteX2219" fmla="*/ 696666 w 1705559"/>
              <a:gd name="connsiteY2219" fmla="*/ 1106146 h 1487532"/>
              <a:gd name="connsiteX2220" fmla="*/ 685122 w 1705559"/>
              <a:gd name="connsiteY2220" fmla="*/ 1109239 h 1487532"/>
              <a:gd name="connsiteX2221" fmla="*/ 682032 w 1705559"/>
              <a:gd name="connsiteY2221" fmla="*/ 1097707 h 1487532"/>
              <a:gd name="connsiteX2222" fmla="*/ 670488 w 1705559"/>
              <a:gd name="connsiteY2222" fmla="*/ 1100800 h 1487532"/>
              <a:gd name="connsiteX2223" fmla="*/ 685122 w 1705559"/>
              <a:gd name="connsiteY2223" fmla="*/ 1109239 h 1487532"/>
              <a:gd name="connsiteX2224" fmla="*/ 696666 w 1705559"/>
              <a:gd name="connsiteY2224" fmla="*/ 1106146 h 1487532"/>
              <a:gd name="connsiteX2225" fmla="*/ 711400 w 1705559"/>
              <a:gd name="connsiteY2225" fmla="*/ 1114957 h 1487532"/>
              <a:gd name="connsiteX2226" fmla="*/ 711002 w 1705559"/>
              <a:gd name="connsiteY2226" fmla="*/ 1113469 h 1487532"/>
              <a:gd name="connsiteX2227" fmla="*/ 708211 w 1705559"/>
              <a:gd name="connsiteY2227" fmla="*/ 1103053 h 1487532"/>
              <a:gd name="connsiteX2228" fmla="*/ 696666 w 1705559"/>
              <a:gd name="connsiteY2228" fmla="*/ 1106146 h 1487532"/>
              <a:gd name="connsiteX2229" fmla="*/ 835635 w 1705559"/>
              <a:gd name="connsiteY2229" fmla="*/ 1094029 h 1487532"/>
              <a:gd name="connsiteX2230" fmla="*/ 835522 w 1705559"/>
              <a:gd name="connsiteY2230" fmla="*/ 1094059 h 1487532"/>
              <a:gd name="connsiteX2231" fmla="*/ 831050 w 1705559"/>
              <a:gd name="connsiteY2231" fmla="*/ 1095257 h 1487532"/>
              <a:gd name="connsiteX2232" fmla="*/ 792955 w 1705559"/>
              <a:gd name="connsiteY2232" fmla="*/ 1093105 h 1487532"/>
              <a:gd name="connsiteX2233" fmla="*/ 796045 w 1705559"/>
              <a:gd name="connsiteY2233" fmla="*/ 1104637 h 1487532"/>
              <a:gd name="connsiteX2234" fmla="*/ 792955 w 1705559"/>
              <a:gd name="connsiteY2234" fmla="*/ 1093105 h 1487532"/>
              <a:gd name="connsiteX2235" fmla="*/ 803442 w 1705559"/>
              <a:gd name="connsiteY2235" fmla="*/ 1091839 h 1487532"/>
              <a:gd name="connsiteX2236" fmla="*/ 792955 w 1705559"/>
              <a:gd name="connsiteY2236" fmla="*/ 1093105 h 1487532"/>
              <a:gd name="connsiteX2237" fmla="*/ 781411 w 1705559"/>
              <a:gd name="connsiteY2237" fmla="*/ 1096198 h 1487532"/>
              <a:gd name="connsiteX2238" fmla="*/ 796045 w 1705559"/>
              <a:gd name="connsiteY2238" fmla="*/ 1104637 h 1487532"/>
              <a:gd name="connsiteX2239" fmla="*/ 799135 w 1705559"/>
              <a:gd name="connsiteY2239" fmla="*/ 1116169 h 1487532"/>
              <a:gd name="connsiteX2240" fmla="*/ 787591 w 1705559"/>
              <a:gd name="connsiteY2240" fmla="*/ 1119262 h 1487532"/>
              <a:gd name="connsiteX2241" fmla="*/ 790681 w 1705559"/>
              <a:gd name="connsiteY2241" fmla="*/ 1130794 h 1487532"/>
              <a:gd name="connsiteX2242" fmla="*/ 802225 w 1705559"/>
              <a:gd name="connsiteY2242" fmla="*/ 1127701 h 1487532"/>
              <a:gd name="connsiteX2243" fmla="*/ 805415 w 1705559"/>
              <a:gd name="connsiteY2243" fmla="*/ 1139605 h 1487532"/>
              <a:gd name="connsiteX2244" fmla="*/ 816959 w 1705559"/>
              <a:gd name="connsiteY2244" fmla="*/ 1136512 h 1487532"/>
              <a:gd name="connsiteX2245" fmla="*/ 802225 w 1705559"/>
              <a:gd name="connsiteY2245" fmla="*/ 1127701 h 1487532"/>
              <a:gd name="connsiteX2246" fmla="*/ 799135 w 1705559"/>
              <a:gd name="connsiteY2246" fmla="*/ 1116169 h 1487532"/>
              <a:gd name="connsiteX2247" fmla="*/ 797120 w 1705559"/>
              <a:gd name="connsiteY2247" fmla="*/ 1108650 h 1487532"/>
              <a:gd name="connsiteX2248" fmla="*/ 796431 w 1705559"/>
              <a:gd name="connsiteY2248" fmla="*/ 1106078 h 1487532"/>
              <a:gd name="connsiteX2249" fmla="*/ 796045 w 1705559"/>
              <a:gd name="connsiteY2249" fmla="*/ 1104637 h 1487532"/>
              <a:gd name="connsiteX2250" fmla="*/ 810679 w 1705559"/>
              <a:gd name="connsiteY2250" fmla="*/ 1113076 h 1487532"/>
              <a:gd name="connsiteX2251" fmla="*/ 810679 w 1705559"/>
              <a:gd name="connsiteY2251" fmla="*/ 1113076 h 1487532"/>
              <a:gd name="connsiteX2252" fmla="*/ 807589 w 1705559"/>
              <a:gd name="connsiteY2252" fmla="*/ 1101543 h 1487532"/>
              <a:gd name="connsiteX2253" fmla="*/ 822596 w 1705559"/>
              <a:gd name="connsiteY2253" fmla="*/ 1109883 h 1487532"/>
              <a:gd name="connsiteX2254" fmla="*/ 819506 w 1705559"/>
              <a:gd name="connsiteY2254" fmla="*/ 1098350 h 1487532"/>
              <a:gd name="connsiteX2255" fmla="*/ 807589 w 1705559"/>
              <a:gd name="connsiteY2255" fmla="*/ 1101543 h 1487532"/>
              <a:gd name="connsiteX2256" fmla="*/ 803442 w 1705559"/>
              <a:gd name="connsiteY2256" fmla="*/ 1091839 h 1487532"/>
              <a:gd name="connsiteX2257" fmla="*/ 617758 w 1705559"/>
              <a:gd name="connsiteY2257" fmla="*/ 1090209 h 1487532"/>
              <a:gd name="connsiteX2258" fmla="*/ 605842 w 1705559"/>
              <a:gd name="connsiteY2258" fmla="*/ 1093402 h 1487532"/>
              <a:gd name="connsiteX2259" fmla="*/ 617758 w 1705559"/>
              <a:gd name="connsiteY2259" fmla="*/ 1090209 h 1487532"/>
              <a:gd name="connsiteX2260" fmla="*/ 155698 w 1705559"/>
              <a:gd name="connsiteY2260" fmla="*/ 1089219 h 1487532"/>
              <a:gd name="connsiteX2261" fmla="*/ 144154 w 1705559"/>
              <a:gd name="connsiteY2261" fmla="*/ 1092313 h 1487532"/>
              <a:gd name="connsiteX2262" fmla="*/ 155698 w 1705559"/>
              <a:gd name="connsiteY2262" fmla="*/ 1089219 h 1487532"/>
              <a:gd name="connsiteX2263" fmla="*/ 717037 w 1705559"/>
              <a:gd name="connsiteY2263" fmla="*/ 1088328 h 1487532"/>
              <a:gd name="connsiteX2264" fmla="*/ 705121 w 1705559"/>
              <a:gd name="connsiteY2264" fmla="*/ 1091521 h 1487532"/>
              <a:gd name="connsiteX2265" fmla="*/ 717037 w 1705559"/>
              <a:gd name="connsiteY2265" fmla="*/ 1088328 h 1487532"/>
              <a:gd name="connsiteX2266" fmla="*/ 827960 w 1705559"/>
              <a:gd name="connsiteY2266" fmla="*/ 1083725 h 1487532"/>
              <a:gd name="connsiteX2267" fmla="*/ 842594 w 1705559"/>
              <a:gd name="connsiteY2267" fmla="*/ 1092164 h 1487532"/>
              <a:gd name="connsiteX2268" fmla="*/ 835635 w 1705559"/>
              <a:gd name="connsiteY2268" fmla="*/ 1094029 h 1487532"/>
              <a:gd name="connsiteX2269" fmla="*/ 835920 w 1705559"/>
              <a:gd name="connsiteY2269" fmla="*/ 1093952 h 1487532"/>
              <a:gd name="connsiteX2270" fmla="*/ 831050 w 1705559"/>
              <a:gd name="connsiteY2270" fmla="*/ 1095257 h 1487532"/>
              <a:gd name="connsiteX2271" fmla="*/ 831050 w 1705559"/>
              <a:gd name="connsiteY2271" fmla="*/ 1095257 h 1487532"/>
              <a:gd name="connsiteX2272" fmla="*/ 740126 w 1705559"/>
              <a:gd name="connsiteY2272" fmla="*/ 1082141 h 1487532"/>
              <a:gd name="connsiteX2273" fmla="*/ 735075 w 1705559"/>
              <a:gd name="connsiteY2273" fmla="*/ 1083494 h 1487532"/>
              <a:gd name="connsiteX2274" fmla="*/ 735055 w 1705559"/>
              <a:gd name="connsiteY2274" fmla="*/ 1083500 h 1487532"/>
              <a:gd name="connsiteX2275" fmla="*/ 728581 w 1705559"/>
              <a:gd name="connsiteY2275" fmla="*/ 1085234 h 1487532"/>
              <a:gd name="connsiteX2276" fmla="*/ 734354 w 1705559"/>
              <a:gd name="connsiteY2276" fmla="*/ 1083688 h 1487532"/>
              <a:gd name="connsiteX2277" fmla="*/ 735055 w 1705559"/>
              <a:gd name="connsiteY2277" fmla="*/ 1083500 h 1487532"/>
              <a:gd name="connsiteX2278" fmla="*/ 166314 w 1705559"/>
              <a:gd name="connsiteY2278" fmla="*/ 1081173 h 1487532"/>
              <a:gd name="connsiteX2279" fmla="*/ 166456 w 1705559"/>
              <a:gd name="connsiteY2279" fmla="*/ 1081702 h 1487532"/>
              <a:gd name="connsiteX2280" fmla="*/ 167615 w 1705559"/>
              <a:gd name="connsiteY2280" fmla="*/ 1086026 h 1487532"/>
              <a:gd name="connsiteX2281" fmla="*/ 976878 w 1705559"/>
              <a:gd name="connsiteY2281" fmla="*/ 1080903 h 1487532"/>
              <a:gd name="connsiteX2282" fmla="*/ 980068 w 1705559"/>
              <a:gd name="connsiteY2282" fmla="*/ 1092807 h 1487532"/>
              <a:gd name="connsiteX2283" fmla="*/ 991612 w 1705559"/>
              <a:gd name="connsiteY2283" fmla="*/ 1089714 h 1487532"/>
              <a:gd name="connsiteX2284" fmla="*/ 980068 w 1705559"/>
              <a:gd name="connsiteY2284" fmla="*/ 1092807 h 1487532"/>
              <a:gd name="connsiteX2285" fmla="*/ 976878 w 1705559"/>
              <a:gd name="connsiteY2285" fmla="*/ 1080903 h 1487532"/>
              <a:gd name="connsiteX2286" fmla="*/ 713947 w 1705559"/>
              <a:gd name="connsiteY2286" fmla="*/ 1076795 h 1487532"/>
              <a:gd name="connsiteX2287" fmla="*/ 713947 w 1705559"/>
              <a:gd name="connsiteY2287" fmla="*/ 1076795 h 1487532"/>
              <a:gd name="connsiteX2288" fmla="*/ 763586 w 1705559"/>
              <a:gd name="connsiteY2288" fmla="*/ 1075855 h 1487532"/>
              <a:gd name="connsiteX2289" fmla="*/ 766677 w 1705559"/>
              <a:gd name="connsiteY2289" fmla="*/ 1087387 h 1487532"/>
              <a:gd name="connsiteX2290" fmla="*/ 763586 w 1705559"/>
              <a:gd name="connsiteY2290" fmla="*/ 1075855 h 1487532"/>
              <a:gd name="connsiteX2291" fmla="*/ 164525 w 1705559"/>
              <a:gd name="connsiteY2291" fmla="*/ 1074494 h 1487532"/>
              <a:gd name="connsiteX2292" fmla="*/ 164911 w 1705559"/>
              <a:gd name="connsiteY2292" fmla="*/ 1075936 h 1487532"/>
              <a:gd name="connsiteX2293" fmla="*/ 166314 w 1705559"/>
              <a:gd name="connsiteY2293" fmla="*/ 1081173 h 1487532"/>
              <a:gd name="connsiteX2294" fmla="*/ 166311 w 1705559"/>
              <a:gd name="connsiteY2294" fmla="*/ 1081161 h 1487532"/>
              <a:gd name="connsiteX2295" fmla="*/ 167615 w 1705559"/>
              <a:gd name="connsiteY2295" fmla="*/ 1086026 h 1487532"/>
              <a:gd name="connsiteX2296" fmla="*/ 1489985 w 1705559"/>
              <a:gd name="connsiteY2296" fmla="*/ 1068214 h 1487532"/>
              <a:gd name="connsiteX2297" fmla="*/ 1485115 w 1705559"/>
              <a:gd name="connsiteY2297" fmla="*/ 1069519 h 1487532"/>
              <a:gd name="connsiteX2298" fmla="*/ 1489985 w 1705559"/>
              <a:gd name="connsiteY2298" fmla="*/ 1068214 h 1487532"/>
              <a:gd name="connsiteX2299" fmla="*/ 149518 w 1705559"/>
              <a:gd name="connsiteY2299" fmla="*/ 1066155 h 1487532"/>
              <a:gd name="connsiteX2300" fmla="*/ 152608 w 1705559"/>
              <a:gd name="connsiteY2300" fmla="*/ 1077687 h 1487532"/>
              <a:gd name="connsiteX2301" fmla="*/ 167615 w 1705559"/>
              <a:gd name="connsiteY2301" fmla="*/ 1086026 h 1487532"/>
              <a:gd name="connsiteX2302" fmla="*/ 179159 w 1705559"/>
              <a:gd name="connsiteY2302" fmla="*/ 1082933 h 1487532"/>
              <a:gd name="connsiteX2303" fmla="*/ 164525 w 1705559"/>
              <a:gd name="connsiteY2303" fmla="*/ 1074494 h 1487532"/>
              <a:gd name="connsiteX2304" fmla="*/ 176069 w 1705559"/>
              <a:gd name="connsiteY2304" fmla="*/ 1071401 h 1487532"/>
              <a:gd name="connsiteX2305" fmla="*/ 176069 w 1705559"/>
              <a:gd name="connsiteY2305" fmla="*/ 1071401 h 1487532"/>
              <a:gd name="connsiteX2306" fmla="*/ 164525 w 1705559"/>
              <a:gd name="connsiteY2306" fmla="*/ 1074494 h 1487532"/>
              <a:gd name="connsiteX2307" fmla="*/ 152608 w 1705559"/>
              <a:gd name="connsiteY2307" fmla="*/ 1077687 h 1487532"/>
              <a:gd name="connsiteX2308" fmla="*/ 152608 w 1705559"/>
              <a:gd name="connsiteY2308" fmla="*/ 1077687 h 1487532"/>
              <a:gd name="connsiteX2309" fmla="*/ 149518 w 1705559"/>
              <a:gd name="connsiteY2309" fmla="*/ 1066155 h 1487532"/>
              <a:gd name="connsiteX2310" fmla="*/ 760496 w 1705559"/>
              <a:gd name="connsiteY2310" fmla="*/ 1064322 h 1487532"/>
              <a:gd name="connsiteX2311" fmla="*/ 754538 w 1705559"/>
              <a:gd name="connsiteY2311" fmla="*/ 1065919 h 1487532"/>
              <a:gd name="connsiteX2312" fmla="*/ 753836 w 1705559"/>
              <a:gd name="connsiteY2312" fmla="*/ 1066107 h 1487532"/>
              <a:gd name="connsiteX2313" fmla="*/ 760496 w 1705559"/>
              <a:gd name="connsiteY2313" fmla="*/ 1064322 h 1487532"/>
              <a:gd name="connsiteX2314" fmla="*/ 759007 w 1705559"/>
              <a:gd name="connsiteY2314" fmla="*/ 1064721 h 1487532"/>
              <a:gd name="connsiteX2315" fmla="*/ 753793 w 1705559"/>
              <a:gd name="connsiteY2315" fmla="*/ 1066118 h 1487532"/>
              <a:gd name="connsiteX2316" fmla="*/ 753836 w 1705559"/>
              <a:gd name="connsiteY2316" fmla="*/ 1066107 h 1487532"/>
              <a:gd name="connsiteX2317" fmla="*/ 748580 w 1705559"/>
              <a:gd name="connsiteY2317" fmla="*/ 1067515 h 1487532"/>
              <a:gd name="connsiteX2318" fmla="*/ 760496 w 1705559"/>
              <a:gd name="connsiteY2318" fmla="*/ 1064322 h 1487532"/>
              <a:gd name="connsiteX2319" fmla="*/ 1008793 w 1705559"/>
              <a:gd name="connsiteY2319" fmla="*/ 1059991 h 1487532"/>
              <a:gd name="connsiteX2320" fmla="*/ 1011883 w 1705559"/>
              <a:gd name="connsiteY2320" fmla="*/ 1071523 h 1487532"/>
              <a:gd name="connsiteX2321" fmla="*/ 1008793 w 1705559"/>
              <a:gd name="connsiteY2321" fmla="*/ 1059991 h 1487532"/>
              <a:gd name="connsiteX2322" fmla="*/ 1008793 w 1705559"/>
              <a:gd name="connsiteY2322" fmla="*/ 1059991 h 1487532"/>
              <a:gd name="connsiteX2323" fmla="*/ 996876 w 1705559"/>
              <a:gd name="connsiteY2323" fmla="*/ 1063184 h 1487532"/>
              <a:gd name="connsiteX2324" fmla="*/ 1008793 w 1705559"/>
              <a:gd name="connsiteY2324" fmla="*/ 1059991 h 1487532"/>
              <a:gd name="connsiteX2325" fmla="*/ 1011883 w 1705559"/>
              <a:gd name="connsiteY2325" fmla="*/ 1071523 h 1487532"/>
              <a:gd name="connsiteX2326" fmla="*/ 1003156 w 1705559"/>
              <a:gd name="connsiteY2326" fmla="*/ 1086621 h 1487532"/>
              <a:gd name="connsiteX2327" fmla="*/ 1015073 w 1705559"/>
              <a:gd name="connsiteY2327" fmla="*/ 1083428 h 1487532"/>
              <a:gd name="connsiteX2328" fmla="*/ 1011883 w 1705559"/>
              <a:gd name="connsiteY2328" fmla="*/ 1071523 h 1487532"/>
              <a:gd name="connsiteX2329" fmla="*/ 1023427 w 1705559"/>
              <a:gd name="connsiteY2329" fmla="*/ 1068430 h 1487532"/>
              <a:gd name="connsiteX2330" fmla="*/ 1026617 w 1705559"/>
              <a:gd name="connsiteY2330" fmla="*/ 1080334 h 1487532"/>
              <a:gd name="connsiteX2331" fmla="*/ 1023427 w 1705559"/>
              <a:gd name="connsiteY2331" fmla="*/ 1068430 h 1487532"/>
              <a:gd name="connsiteX2332" fmla="*/ 1008793 w 1705559"/>
              <a:gd name="connsiteY2332" fmla="*/ 1059991 h 1487532"/>
              <a:gd name="connsiteX2333" fmla="*/ 833224 w 1705559"/>
              <a:gd name="connsiteY2333" fmla="*/ 1057195 h 1487532"/>
              <a:gd name="connsiteX2334" fmla="*/ 828354 w 1705559"/>
              <a:gd name="connsiteY2334" fmla="*/ 1058500 h 1487532"/>
              <a:gd name="connsiteX2335" fmla="*/ 828687 w 1705559"/>
              <a:gd name="connsiteY2335" fmla="*/ 1058411 h 1487532"/>
              <a:gd name="connsiteX2336" fmla="*/ 833224 w 1705559"/>
              <a:gd name="connsiteY2336" fmla="*/ 1057195 h 1487532"/>
              <a:gd name="connsiteX2337" fmla="*/ 836314 w 1705559"/>
              <a:gd name="connsiteY2337" fmla="*/ 1068728 h 1487532"/>
              <a:gd name="connsiteX2338" fmla="*/ 833224 w 1705559"/>
              <a:gd name="connsiteY2338" fmla="*/ 1057195 h 1487532"/>
              <a:gd name="connsiteX2339" fmla="*/ 833224 w 1705559"/>
              <a:gd name="connsiteY2339" fmla="*/ 1057195 h 1487532"/>
              <a:gd name="connsiteX2340" fmla="*/ 828895 w 1705559"/>
              <a:gd name="connsiteY2340" fmla="*/ 1058355 h 1487532"/>
              <a:gd name="connsiteX2341" fmla="*/ 828687 w 1705559"/>
              <a:gd name="connsiteY2341" fmla="*/ 1058411 h 1487532"/>
              <a:gd name="connsiteX2342" fmla="*/ 821680 w 1705559"/>
              <a:gd name="connsiteY2342" fmla="*/ 1060289 h 1487532"/>
              <a:gd name="connsiteX2343" fmla="*/ 824770 w 1705559"/>
              <a:gd name="connsiteY2343" fmla="*/ 1071821 h 1487532"/>
              <a:gd name="connsiteX2344" fmla="*/ 813226 w 1705559"/>
              <a:gd name="connsiteY2344" fmla="*/ 1074914 h 1487532"/>
              <a:gd name="connsiteX2345" fmla="*/ 801309 w 1705559"/>
              <a:gd name="connsiteY2345" fmla="*/ 1078107 h 1487532"/>
              <a:gd name="connsiteX2346" fmla="*/ 813226 w 1705559"/>
              <a:gd name="connsiteY2346" fmla="*/ 1074914 h 1487532"/>
              <a:gd name="connsiteX2347" fmla="*/ 816416 w 1705559"/>
              <a:gd name="connsiteY2347" fmla="*/ 1086818 h 1487532"/>
              <a:gd name="connsiteX2348" fmla="*/ 827960 w 1705559"/>
              <a:gd name="connsiteY2348" fmla="*/ 1083725 h 1487532"/>
              <a:gd name="connsiteX2349" fmla="*/ 831050 w 1705559"/>
              <a:gd name="connsiteY2349" fmla="*/ 1095257 h 1487532"/>
              <a:gd name="connsiteX2350" fmla="*/ 835379 w 1705559"/>
              <a:gd name="connsiteY2350" fmla="*/ 1094097 h 1487532"/>
              <a:gd name="connsiteX2351" fmla="*/ 835522 w 1705559"/>
              <a:gd name="connsiteY2351" fmla="*/ 1094059 h 1487532"/>
              <a:gd name="connsiteX2352" fmla="*/ 841151 w 1705559"/>
              <a:gd name="connsiteY2352" fmla="*/ 1092550 h 1487532"/>
              <a:gd name="connsiteX2353" fmla="*/ 842594 w 1705559"/>
              <a:gd name="connsiteY2353" fmla="*/ 1092164 h 1487532"/>
              <a:gd name="connsiteX2354" fmla="*/ 839504 w 1705559"/>
              <a:gd name="connsiteY2354" fmla="*/ 1080632 h 1487532"/>
              <a:gd name="connsiteX2355" fmla="*/ 851048 w 1705559"/>
              <a:gd name="connsiteY2355" fmla="*/ 1077538 h 1487532"/>
              <a:gd name="connsiteX2356" fmla="*/ 854138 w 1705559"/>
              <a:gd name="connsiteY2356" fmla="*/ 1089071 h 1487532"/>
              <a:gd name="connsiteX2357" fmla="*/ 866055 w 1705559"/>
              <a:gd name="connsiteY2357" fmla="*/ 1085878 h 1487532"/>
              <a:gd name="connsiteX2358" fmla="*/ 854138 w 1705559"/>
              <a:gd name="connsiteY2358" fmla="*/ 1089071 h 1487532"/>
              <a:gd name="connsiteX2359" fmla="*/ 851048 w 1705559"/>
              <a:gd name="connsiteY2359" fmla="*/ 1077538 h 1487532"/>
              <a:gd name="connsiteX2360" fmla="*/ 839504 w 1705559"/>
              <a:gd name="connsiteY2360" fmla="*/ 1080632 h 1487532"/>
              <a:gd name="connsiteX2361" fmla="*/ 827960 w 1705559"/>
              <a:gd name="connsiteY2361" fmla="*/ 1083725 h 1487532"/>
              <a:gd name="connsiteX2362" fmla="*/ 824770 w 1705559"/>
              <a:gd name="connsiteY2362" fmla="*/ 1071821 h 1487532"/>
              <a:gd name="connsiteX2363" fmla="*/ 836314 w 1705559"/>
              <a:gd name="connsiteY2363" fmla="*/ 1068728 h 1487532"/>
              <a:gd name="connsiteX2364" fmla="*/ 847859 w 1705559"/>
              <a:gd name="connsiteY2364" fmla="*/ 1065634 h 1487532"/>
              <a:gd name="connsiteX2365" fmla="*/ 833224 w 1705559"/>
              <a:gd name="connsiteY2365" fmla="*/ 1057195 h 1487532"/>
              <a:gd name="connsiteX2366" fmla="*/ 894408 w 1705559"/>
              <a:gd name="connsiteY2366" fmla="*/ 1053161 h 1487532"/>
              <a:gd name="connsiteX2367" fmla="*/ 882864 w 1705559"/>
              <a:gd name="connsiteY2367" fmla="*/ 1056255 h 1487532"/>
              <a:gd name="connsiteX2368" fmla="*/ 897598 w 1705559"/>
              <a:gd name="connsiteY2368" fmla="*/ 1065066 h 1487532"/>
              <a:gd name="connsiteX2369" fmla="*/ 712538 w 1705559"/>
              <a:gd name="connsiteY2369" fmla="*/ 1052054 h 1487532"/>
              <a:gd name="connsiteX2370" fmla="*/ 707667 w 1705559"/>
              <a:gd name="connsiteY2370" fmla="*/ 1053359 h 1487532"/>
              <a:gd name="connsiteX2371" fmla="*/ 712538 w 1705559"/>
              <a:gd name="connsiteY2371" fmla="*/ 1052054 h 1487532"/>
              <a:gd name="connsiteX2372" fmla="*/ 856685 w 1705559"/>
              <a:gd name="connsiteY2372" fmla="*/ 1050909 h 1487532"/>
              <a:gd name="connsiteX2373" fmla="*/ 859775 w 1705559"/>
              <a:gd name="connsiteY2373" fmla="*/ 1062441 h 1487532"/>
              <a:gd name="connsiteX2374" fmla="*/ 871319 w 1705559"/>
              <a:gd name="connsiteY2374" fmla="*/ 1059348 h 1487532"/>
              <a:gd name="connsiteX2375" fmla="*/ 856685 w 1705559"/>
              <a:gd name="connsiteY2375" fmla="*/ 1050909 h 1487532"/>
              <a:gd name="connsiteX2376" fmla="*/ 768951 w 1705559"/>
              <a:gd name="connsiteY2376" fmla="*/ 1049697 h 1487532"/>
              <a:gd name="connsiteX2377" fmla="*/ 772041 w 1705559"/>
              <a:gd name="connsiteY2377" fmla="*/ 1061229 h 1487532"/>
              <a:gd name="connsiteX2378" fmla="*/ 775131 w 1705559"/>
              <a:gd name="connsiteY2378" fmla="*/ 1072761 h 1487532"/>
              <a:gd name="connsiteX2379" fmla="*/ 786675 w 1705559"/>
              <a:gd name="connsiteY2379" fmla="*/ 1069668 h 1487532"/>
              <a:gd name="connsiteX2380" fmla="*/ 772041 w 1705559"/>
              <a:gd name="connsiteY2380" fmla="*/ 1061229 h 1487532"/>
              <a:gd name="connsiteX2381" fmla="*/ 768951 w 1705559"/>
              <a:gd name="connsiteY2381" fmla="*/ 1049697 h 1487532"/>
              <a:gd name="connsiteX2382" fmla="*/ 1478835 w 1705559"/>
              <a:gd name="connsiteY2382" fmla="*/ 1046083 h 1487532"/>
              <a:gd name="connsiteX2383" fmla="*/ 1474135 w 1705559"/>
              <a:gd name="connsiteY2383" fmla="*/ 1047342 h 1487532"/>
              <a:gd name="connsiteX2384" fmla="*/ 1474506 w 1705559"/>
              <a:gd name="connsiteY2384" fmla="*/ 1047243 h 1487532"/>
              <a:gd name="connsiteX2385" fmla="*/ 1478835 w 1705559"/>
              <a:gd name="connsiteY2385" fmla="*/ 1046083 h 1487532"/>
              <a:gd name="connsiteX2386" fmla="*/ 1017247 w 1705559"/>
              <a:gd name="connsiteY2386" fmla="*/ 1045366 h 1487532"/>
              <a:gd name="connsiteX2387" fmla="*/ 1020337 w 1705559"/>
              <a:gd name="connsiteY2387" fmla="*/ 1056898 h 1487532"/>
              <a:gd name="connsiteX2388" fmla="*/ 1031881 w 1705559"/>
              <a:gd name="connsiteY2388" fmla="*/ 1053805 h 1487532"/>
              <a:gd name="connsiteX2389" fmla="*/ 1020337 w 1705559"/>
              <a:gd name="connsiteY2389" fmla="*/ 1056898 h 1487532"/>
              <a:gd name="connsiteX2390" fmla="*/ 1020337 w 1705559"/>
              <a:gd name="connsiteY2390" fmla="*/ 1056898 h 1487532"/>
              <a:gd name="connsiteX2391" fmla="*/ 879774 w 1705559"/>
              <a:gd name="connsiteY2391" fmla="*/ 1044722 h 1487532"/>
              <a:gd name="connsiteX2392" fmla="*/ 879774 w 1705559"/>
              <a:gd name="connsiteY2392" fmla="*/ 1044722 h 1487532"/>
              <a:gd name="connsiteX2393" fmla="*/ 792039 w 1705559"/>
              <a:gd name="connsiteY2393" fmla="*/ 1043510 h 1487532"/>
              <a:gd name="connsiteX2394" fmla="*/ 790596 w 1705559"/>
              <a:gd name="connsiteY2394" fmla="*/ 1043897 h 1487532"/>
              <a:gd name="connsiteX2395" fmla="*/ 787451 w 1705559"/>
              <a:gd name="connsiteY2395" fmla="*/ 1044740 h 1487532"/>
              <a:gd name="connsiteX2396" fmla="*/ 787522 w 1705559"/>
              <a:gd name="connsiteY2396" fmla="*/ 1044721 h 1487532"/>
              <a:gd name="connsiteX2397" fmla="*/ 792039 w 1705559"/>
              <a:gd name="connsiteY2397" fmla="*/ 1043510 h 1487532"/>
              <a:gd name="connsiteX2398" fmla="*/ 787710 w 1705559"/>
              <a:gd name="connsiteY2398" fmla="*/ 1044670 h 1487532"/>
              <a:gd name="connsiteX2399" fmla="*/ 787522 w 1705559"/>
              <a:gd name="connsiteY2399" fmla="*/ 1044721 h 1487532"/>
              <a:gd name="connsiteX2400" fmla="*/ 780495 w 1705559"/>
              <a:gd name="connsiteY2400" fmla="*/ 1046604 h 1487532"/>
              <a:gd name="connsiteX2401" fmla="*/ 787451 w 1705559"/>
              <a:gd name="connsiteY2401" fmla="*/ 1044740 h 1487532"/>
              <a:gd name="connsiteX2402" fmla="*/ 787169 w 1705559"/>
              <a:gd name="connsiteY2402" fmla="*/ 1044815 h 1487532"/>
              <a:gd name="connsiteX2403" fmla="*/ 792039 w 1705559"/>
              <a:gd name="connsiteY2403" fmla="*/ 1043510 h 1487532"/>
              <a:gd name="connsiteX2404" fmla="*/ 795129 w 1705559"/>
              <a:gd name="connsiteY2404" fmla="*/ 1055043 h 1487532"/>
              <a:gd name="connsiteX2405" fmla="*/ 792039 w 1705559"/>
              <a:gd name="connsiteY2405" fmla="*/ 1043510 h 1487532"/>
              <a:gd name="connsiteX2406" fmla="*/ 1002613 w 1705559"/>
              <a:gd name="connsiteY2406" fmla="*/ 1036927 h 1487532"/>
              <a:gd name="connsiteX2407" fmla="*/ 990696 w 1705559"/>
              <a:gd name="connsiteY2407" fmla="*/ 1040120 h 1487532"/>
              <a:gd name="connsiteX2408" fmla="*/ 993786 w 1705559"/>
              <a:gd name="connsiteY2408" fmla="*/ 1051652 h 1487532"/>
              <a:gd name="connsiteX2409" fmla="*/ 1002613 w 1705559"/>
              <a:gd name="connsiteY2409" fmla="*/ 1036927 h 1487532"/>
              <a:gd name="connsiteX2410" fmla="*/ 153852 w 1705559"/>
              <a:gd name="connsiteY2410" fmla="*/ 1034660 h 1487532"/>
              <a:gd name="connsiteX2411" fmla="*/ 155155 w 1705559"/>
              <a:gd name="connsiteY2411" fmla="*/ 1039526 h 1487532"/>
              <a:gd name="connsiteX2412" fmla="*/ 143238 w 1705559"/>
              <a:gd name="connsiteY2412" fmla="*/ 1042719 h 1487532"/>
              <a:gd name="connsiteX2413" fmla="*/ 155155 w 1705559"/>
              <a:gd name="connsiteY2413" fmla="*/ 1039526 h 1487532"/>
              <a:gd name="connsiteX2414" fmla="*/ 153852 w 1705559"/>
              <a:gd name="connsiteY2414" fmla="*/ 1034660 h 1487532"/>
              <a:gd name="connsiteX2415" fmla="*/ 102426 w 1705559"/>
              <a:gd name="connsiteY2415" fmla="*/ 1028934 h 1487532"/>
              <a:gd name="connsiteX2416" fmla="*/ 105516 w 1705559"/>
              <a:gd name="connsiteY2416" fmla="*/ 1040466 h 1487532"/>
              <a:gd name="connsiteX2417" fmla="*/ 1461111 w 1705559"/>
              <a:gd name="connsiteY2417" fmla="*/ 1026112 h 1487532"/>
              <a:gd name="connsiteX2418" fmla="*/ 1456666 w 1705559"/>
              <a:gd name="connsiteY2418" fmla="*/ 1027303 h 1487532"/>
              <a:gd name="connsiteX2419" fmla="*/ 1456782 w 1705559"/>
              <a:gd name="connsiteY2419" fmla="*/ 1027272 h 1487532"/>
              <a:gd name="connsiteX2420" fmla="*/ 1461111 w 1705559"/>
              <a:gd name="connsiteY2420" fmla="*/ 1026112 h 1487532"/>
              <a:gd name="connsiteX2421" fmla="*/ 188484 w 1705559"/>
              <a:gd name="connsiteY2421" fmla="*/ 1025381 h 1487532"/>
              <a:gd name="connsiteX2422" fmla="*/ 189788 w 1705559"/>
              <a:gd name="connsiteY2422" fmla="*/ 1030246 h 1487532"/>
              <a:gd name="connsiteX2423" fmla="*/ 188484 w 1705559"/>
              <a:gd name="connsiteY2423" fmla="*/ 1025381 h 1487532"/>
              <a:gd name="connsiteX2424" fmla="*/ 163609 w 1705559"/>
              <a:gd name="connsiteY2424" fmla="*/ 1024900 h 1487532"/>
              <a:gd name="connsiteX2425" fmla="*/ 152065 w 1705559"/>
              <a:gd name="connsiteY2425" fmla="*/ 1027993 h 1487532"/>
              <a:gd name="connsiteX2426" fmla="*/ 163609 w 1705559"/>
              <a:gd name="connsiteY2426" fmla="*/ 1024900 h 1487532"/>
              <a:gd name="connsiteX2427" fmla="*/ 1010967 w 1705559"/>
              <a:gd name="connsiteY2427" fmla="*/ 1021929 h 1487532"/>
              <a:gd name="connsiteX2428" fmla="*/ 1014157 w 1705559"/>
              <a:gd name="connsiteY2428" fmla="*/ 1033834 h 1487532"/>
              <a:gd name="connsiteX2429" fmla="*/ 1010967 w 1705559"/>
              <a:gd name="connsiteY2429" fmla="*/ 1021929 h 1487532"/>
              <a:gd name="connsiteX2430" fmla="*/ 110780 w 1705559"/>
              <a:gd name="connsiteY2430" fmla="*/ 1013937 h 1487532"/>
              <a:gd name="connsiteX2431" fmla="*/ 113970 w 1705559"/>
              <a:gd name="connsiteY2431" fmla="*/ 1025841 h 1487532"/>
              <a:gd name="connsiteX2432" fmla="*/ 110780 w 1705559"/>
              <a:gd name="connsiteY2432" fmla="*/ 1013937 h 1487532"/>
              <a:gd name="connsiteX2433" fmla="*/ 1257659 w 1705559"/>
              <a:gd name="connsiteY2433" fmla="*/ 1011609 h 1487532"/>
              <a:gd name="connsiteX2434" fmla="*/ 1257729 w 1705559"/>
              <a:gd name="connsiteY2434" fmla="*/ 1011868 h 1487532"/>
              <a:gd name="connsiteX2435" fmla="*/ 1258056 w 1705559"/>
              <a:gd name="connsiteY2435" fmla="*/ 1013090 h 1487532"/>
              <a:gd name="connsiteX2436" fmla="*/ 1259364 w 1705559"/>
              <a:gd name="connsiteY2436" fmla="*/ 1017970 h 1487532"/>
              <a:gd name="connsiteX2437" fmla="*/ 122324 w 1705559"/>
              <a:gd name="connsiteY2437" fmla="*/ 1010843 h 1487532"/>
              <a:gd name="connsiteX2438" fmla="*/ 110780 w 1705559"/>
              <a:gd name="connsiteY2438" fmla="*/ 1013937 h 1487532"/>
              <a:gd name="connsiteX2439" fmla="*/ 172063 w 1705559"/>
              <a:gd name="connsiteY2439" fmla="*/ 1010275 h 1487532"/>
              <a:gd name="connsiteX2440" fmla="*/ 175153 w 1705559"/>
              <a:gd name="connsiteY2440" fmla="*/ 1021807 h 1487532"/>
              <a:gd name="connsiteX2441" fmla="*/ 175540 w 1705559"/>
              <a:gd name="connsiteY2441" fmla="*/ 1023248 h 1487532"/>
              <a:gd name="connsiteX2442" fmla="*/ 176892 w 1705559"/>
              <a:gd name="connsiteY2442" fmla="*/ 1028294 h 1487532"/>
              <a:gd name="connsiteX2443" fmla="*/ 178244 w 1705559"/>
              <a:gd name="connsiteY2443" fmla="*/ 1033339 h 1487532"/>
              <a:gd name="connsiteX2444" fmla="*/ 189788 w 1705559"/>
              <a:gd name="connsiteY2444" fmla="*/ 1030246 h 1487532"/>
              <a:gd name="connsiteX2445" fmla="*/ 201704 w 1705559"/>
              <a:gd name="connsiteY2445" fmla="*/ 1027053 h 1487532"/>
              <a:gd name="connsiteX2446" fmla="*/ 189788 w 1705559"/>
              <a:gd name="connsiteY2446" fmla="*/ 1030246 h 1487532"/>
              <a:gd name="connsiteX2447" fmla="*/ 186698 w 1705559"/>
              <a:gd name="connsiteY2447" fmla="*/ 1018714 h 1487532"/>
              <a:gd name="connsiteX2448" fmla="*/ 172063 w 1705559"/>
              <a:gd name="connsiteY2448" fmla="*/ 1010275 h 1487532"/>
              <a:gd name="connsiteX2449" fmla="*/ 1256174 w 1705559"/>
              <a:gd name="connsiteY2449" fmla="*/ 1006066 h 1487532"/>
              <a:gd name="connsiteX2450" fmla="*/ 1257659 w 1705559"/>
              <a:gd name="connsiteY2450" fmla="*/ 1011609 h 1487532"/>
              <a:gd name="connsiteX2451" fmla="*/ 1257579 w 1705559"/>
              <a:gd name="connsiteY2451" fmla="*/ 1011311 h 1487532"/>
              <a:gd name="connsiteX2452" fmla="*/ 1257481 w 1705559"/>
              <a:gd name="connsiteY2452" fmla="*/ 1010946 h 1487532"/>
              <a:gd name="connsiteX2453" fmla="*/ 1256174 w 1705559"/>
              <a:gd name="connsiteY2453" fmla="*/ 1006066 h 1487532"/>
              <a:gd name="connsiteX2454" fmla="*/ 1256572 w 1705559"/>
              <a:gd name="connsiteY2454" fmla="*/ 1007554 h 1487532"/>
              <a:gd name="connsiteX2455" fmla="*/ 1257481 w 1705559"/>
              <a:gd name="connsiteY2455" fmla="*/ 1010946 h 1487532"/>
              <a:gd name="connsiteX2456" fmla="*/ 1257569 w 1705559"/>
              <a:gd name="connsiteY2456" fmla="*/ 1011274 h 1487532"/>
              <a:gd name="connsiteX2457" fmla="*/ 1257579 w 1705559"/>
              <a:gd name="connsiteY2457" fmla="*/ 1011311 h 1487532"/>
              <a:gd name="connsiteX2458" fmla="*/ 1259364 w 1705559"/>
              <a:gd name="connsiteY2458" fmla="*/ 1017970 h 1487532"/>
              <a:gd name="connsiteX2459" fmla="*/ 1258965 w 1705559"/>
              <a:gd name="connsiteY2459" fmla="*/ 1016482 h 1487532"/>
              <a:gd name="connsiteX2460" fmla="*/ 1258056 w 1705559"/>
              <a:gd name="connsiteY2460" fmla="*/ 1013090 h 1487532"/>
              <a:gd name="connsiteX2461" fmla="*/ 1257968 w 1705559"/>
              <a:gd name="connsiteY2461" fmla="*/ 1012762 h 1487532"/>
              <a:gd name="connsiteX2462" fmla="*/ 1257769 w 1705559"/>
              <a:gd name="connsiteY2462" fmla="*/ 1012018 h 1487532"/>
              <a:gd name="connsiteX2463" fmla="*/ 1257729 w 1705559"/>
              <a:gd name="connsiteY2463" fmla="*/ 1011868 h 1487532"/>
              <a:gd name="connsiteX2464" fmla="*/ 955148 w 1705559"/>
              <a:gd name="connsiteY2464" fmla="*/ 999806 h 1487532"/>
              <a:gd name="connsiteX2465" fmla="*/ 958238 w 1705559"/>
              <a:gd name="connsiteY2465" fmla="*/ 1011338 h 1487532"/>
              <a:gd name="connsiteX2466" fmla="*/ 961328 w 1705559"/>
              <a:gd name="connsiteY2466" fmla="*/ 1022870 h 1487532"/>
              <a:gd name="connsiteX2467" fmla="*/ 972872 w 1705559"/>
              <a:gd name="connsiteY2467" fmla="*/ 1019777 h 1487532"/>
              <a:gd name="connsiteX2468" fmla="*/ 975962 w 1705559"/>
              <a:gd name="connsiteY2468" fmla="*/ 1031309 h 1487532"/>
              <a:gd name="connsiteX2469" fmla="*/ 975962 w 1705559"/>
              <a:gd name="connsiteY2469" fmla="*/ 1031309 h 1487532"/>
              <a:gd name="connsiteX2470" fmla="*/ 972872 w 1705559"/>
              <a:gd name="connsiteY2470" fmla="*/ 1019777 h 1487532"/>
              <a:gd name="connsiteX2471" fmla="*/ 958238 w 1705559"/>
              <a:gd name="connsiteY2471" fmla="*/ 1011338 h 1487532"/>
              <a:gd name="connsiteX2472" fmla="*/ 1329001 w 1705559"/>
              <a:gd name="connsiteY2472" fmla="*/ 999311 h 1487532"/>
              <a:gd name="connsiteX2473" fmla="*/ 1317457 w 1705559"/>
              <a:gd name="connsiteY2473" fmla="*/ 1002404 h 1487532"/>
              <a:gd name="connsiteX2474" fmla="*/ 1317457 w 1705559"/>
              <a:gd name="connsiteY2474" fmla="*/ 1002404 h 1487532"/>
              <a:gd name="connsiteX2475" fmla="*/ 1320547 w 1705559"/>
              <a:gd name="connsiteY2475" fmla="*/ 1013936 h 1487532"/>
              <a:gd name="connsiteX2476" fmla="*/ 1332092 w 1705559"/>
              <a:gd name="connsiteY2476" fmla="*/ 1010843 h 1487532"/>
              <a:gd name="connsiteX2477" fmla="*/ 841135 w 1705559"/>
              <a:gd name="connsiteY2477" fmla="*/ 992876 h 1487532"/>
              <a:gd name="connsiteX2478" fmla="*/ 829219 w 1705559"/>
              <a:gd name="connsiteY2478" fmla="*/ 996069 h 1487532"/>
              <a:gd name="connsiteX2479" fmla="*/ 127689 w 1705559"/>
              <a:gd name="connsiteY2479" fmla="*/ 984686 h 1487532"/>
              <a:gd name="connsiteX2480" fmla="*/ 127689 w 1705559"/>
              <a:gd name="connsiteY2480" fmla="*/ 984686 h 1487532"/>
              <a:gd name="connsiteX2481" fmla="*/ 567968 w 1705559"/>
              <a:gd name="connsiteY2481" fmla="*/ 978752 h 1487532"/>
              <a:gd name="connsiteX2482" fmla="*/ 563098 w 1705559"/>
              <a:gd name="connsiteY2482" fmla="*/ 980057 h 1487532"/>
              <a:gd name="connsiteX2483" fmla="*/ 567968 w 1705559"/>
              <a:gd name="connsiteY2483" fmla="*/ 978752 h 1487532"/>
              <a:gd name="connsiteX2484" fmla="*/ 113054 w 1705559"/>
              <a:gd name="connsiteY2484" fmla="*/ 976247 h 1487532"/>
              <a:gd name="connsiteX2485" fmla="*/ 116144 w 1705559"/>
              <a:gd name="connsiteY2485" fmla="*/ 987779 h 1487532"/>
              <a:gd name="connsiteX2486" fmla="*/ 113054 w 1705559"/>
              <a:gd name="connsiteY2486" fmla="*/ 976247 h 1487532"/>
              <a:gd name="connsiteX2487" fmla="*/ 1415426 w 1705559"/>
              <a:gd name="connsiteY2487" fmla="*/ 976153 h 1487532"/>
              <a:gd name="connsiteX2488" fmla="*/ 1410556 w 1705559"/>
              <a:gd name="connsiteY2488" fmla="*/ 977458 h 1487532"/>
              <a:gd name="connsiteX2489" fmla="*/ 1415426 w 1705559"/>
              <a:gd name="connsiteY2489" fmla="*/ 976153 h 1487532"/>
              <a:gd name="connsiteX2490" fmla="*/ 1296543 w 1705559"/>
              <a:gd name="connsiteY2490" fmla="*/ 970529 h 1487532"/>
              <a:gd name="connsiteX2491" fmla="*/ 1288089 w 1705559"/>
              <a:gd name="connsiteY2491" fmla="*/ 985154 h 1487532"/>
              <a:gd name="connsiteX2492" fmla="*/ 1284999 w 1705559"/>
              <a:gd name="connsiteY2492" fmla="*/ 973622 h 1487532"/>
              <a:gd name="connsiteX2493" fmla="*/ 1296543 w 1705559"/>
              <a:gd name="connsiteY2493" fmla="*/ 970529 h 1487532"/>
              <a:gd name="connsiteX2494" fmla="*/ 86776 w 1705559"/>
              <a:gd name="connsiteY2494" fmla="*/ 970529 h 1487532"/>
              <a:gd name="connsiteX2495" fmla="*/ 101510 w 1705559"/>
              <a:gd name="connsiteY2495" fmla="*/ 979340 h 1487532"/>
              <a:gd name="connsiteX2496" fmla="*/ 104600 w 1705559"/>
              <a:gd name="connsiteY2496" fmla="*/ 990872 h 1487532"/>
              <a:gd name="connsiteX2497" fmla="*/ 116144 w 1705559"/>
              <a:gd name="connsiteY2497" fmla="*/ 987779 h 1487532"/>
              <a:gd name="connsiteX2498" fmla="*/ 119234 w 1705559"/>
              <a:gd name="connsiteY2498" fmla="*/ 999311 h 1487532"/>
              <a:gd name="connsiteX2499" fmla="*/ 110780 w 1705559"/>
              <a:gd name="connsiteY2499" fmla="*/ 1013937 h 1487532"/>
              <a:gd name="connsiteX2500" fmla="*/ 99236 w 1705559"/>
              <a:gd name="connsiteY2500" fmla="*/ 1017030 h 1487532"/>
              <a:gd name="connsiteX2501" fmla="*/ 96146 w 1705559"/>
              <a:gd name="connsiteY2501" fmla="*/ 1005498 h 1487532"/>
              <a:gd name="connsiteX2502" fmla="*/ 93056 w 1705559"/>
              <a:gd name="connsiteY2502" fmla="*/ 993965 h 1487532"/>
              <a:gd name="connsiteX2503" fmla="*/ 89966 w 1705559"/>
              <a:gd name="connsiteY2503" fmla="*/ 982433 h 1487532"/>
              <a:gd name="connsiteX2504" fmla="*/ 86776 w 1705559"/>
              <a:gd name="connsiteY2504" fmla="*/ 970529 h 1487532"/>
              <a:gd name="connsiteX2505" fmla="*/ 98320 w 1705559"/>
              <a:gd name="connsiteY2505" fmla="*/ 967436 h 1487532"/>
              <a:gd name="connsiteX2506" fmla="*/ 101510 w 1705559"/>
              <a:gd name="connsiteY2506" fmla="*/ 979340 h 1487532"/>
              <a:gd name="connsiteX2507" fmla="*/ 98320 w 1705559"/>
              <a:gd name="connsiteY2507" fmla="*/ 967436 h 1487532"/>
              <a:gd name="connsiteX2508" fmla="*/ 109865 w 1705559"/>
              <a:gd name="connsiteY2508" fmla="*/ 964342 h 1487532"/>
              <a:gd name="connsiteX2509" fmla="*/ 111210 w 1705559"/>
              <a:gd name="connsiteY2509" fmla="*/ 969364 h 1487532"/>
              <a:gd name="connsiteX2510" fmla="*/ 111126 w 1705559"/>
              <a:gd name="connsiteY2510" fmla="*/ 969051 h 1487532"/>
              <a:gd name="connsiteX2511" fmla="*/ 111061 w 1705559"/>
              <a:gd name="connsiteY2511" fmla="*/ 968806 h 1487532"/>
              <a:gd name="connsiteX2512" fmla="*/ 109865 w 1705559"/>
              <a:gd name="connsiteY2512" fmla="*/ 964342 h 1487532"/>
              <a:gd name="connsiteX2513" fmla="*/ 83686 w 1705559"/>
              <a:gd name="connsiteY2513" fmla="*/ 958997 h 1487532"/>
              <a:gd name="connsiteX2514" fmla="*/ 84990 w 1705559"/>
              <a:gd name="connsiteY2514" fmla="*/ 963862 h 1487532"/>
              <a:gd name="connsiteX2515" fmla="*/ 84948 w 1705559"/>
              <a:gd name="connsiteY2515" fmla="*/ 963705 h 1487532"/>
              <a:gd name="connsiteX2516" fmla="*/ 86776 w 1705559"/>
              <a:gd name="connsiteY2516" fmla="*/ 970529 h 1487532"/>
              <a:gd name="connsiteX2517" fmla="*/ 71769 w 1705559"/>
              <a:gd name="connsiteY2517" fmla="*/ 962190 h 1487532"/>
              <a:gd name="connsiteX2518" fmla="*/ 83686 w 1705559"/>
              <a:gd name="connsiteY2518" fmla="*/ 958997 h 1487532"/>
              <a:gd name="connsiteX2519" fmla="*/ 84913 w 1705559"/>
              <a:gd name="connsiteY2519" fmla="*/ 963577 h 1487532"/>
              <a:gd name="connsiteX2520" fmla="*/ 84948 w 1705559"/>
              <a:gd name="connsiteY2520" fmla="*/ 963705 h 1487532"/>
              <a:gd name="connsiteX2521" fmla="*/ 1293453 w 1705559"/>
              <a:gd name="connsiteY2521" fmla="*/ 958996 h 1487532"/>
              <a:gd name="connsiteX2522" fmla="*/ 1281909 w 1705559"/>
              <a:gd name="connsiteY2522" fmla="*/ 962090 h 1487532"/>
              <a:gd name="connsiteX2523" fmla="*/ 1273082 w 1705559"/>
              <a:gd name="connsiteY2523" fmla="*/ 976815 h 1487532"/>
              <a:gd name="connsiteX2524" fmla="*/ 1284999 w 1705559"/>
              <a:gd name="connsiteY2524" fmla="*/ 973622 h 1487532"/>
              <a:gd name="connsiteX2525" fmla="*/ 1288089 w 1705559"/>
              <a:gd name="connsiteY2525" fmla="*/ 985154 h 1487532"/>
              <a:gd name="connsiteX2526" fmla="*/ 1299633 w 1705559"/>
              <a:gd name="connsiteY2526" fmla="*/ 982061 h 1487532"/>
              <a:gd name="connsiteX2527" fmla="*/ 1291179 w 1705559"/>
              <a:gd name="connsiteY2527" fmla="*/ 996686 h 1487532"/>
              <a:gd name="connsiteX2528" fmla="*/ 1299633 w 1705559"/>
              <a:gd name="connsiteY2528" fmla="*/ 982061 h 1487532"/>
              <a:gd name="connsiteX2529" fmla="*/ 1296543 w 1705559"/>
              <a:gd name="connsiteY2529" fmla="*/ 970529 h 1487532"/>
              <a:gd name="connsiteX2530" fmla="*/ 1284999 w 1705559"/>
              <a:gd name="connsiteY2530" fmla="*/ 973622 h 1487532"/>
              <a:gd name="connsiteX2531" fmla="*/ 1281909 w 1705559"/>
              <a:gd name="connsiteY2531" fmla="*/ 962090 h 1487532"/>
              <a:gd name="connsiteX2532" fmla="*/ 1205619 w 1705559"/>
              <a:gd name="connsiteY2532" fmla="*/ 957412 h 1487532"/>
              <a:gd name="connsiteX2533" fmla="*/ 1194075 w 1705559"/>
              <a:gd name="connsiteY2533" fmla="*/ 960506 h 1487532"/>
              <a:gd name="connsiteX2534" fmla="*/ 1197165 w 1705559"/>
              <a:gd name="connsiteY2534" fmla="*/ 972038 h 1487532"/>
              <a:gd name="connsiteX2535" fmla="*/ 1194075 w 1705559"/>
              <a:gd name="connsiteY2535" fmla="*/ 960506 h 1487532"/>
              <a:gd name="connsiteX2536" fmla="*/ 931144 w 1705559"/>
              <a:gd name="connsiteY2536" fmla="*/ 956398 h 1487532"/>
              <a:gd name="connsiteX2537" fmla="*/ 934234 w 1705559"/>
              <a:gd name="connsiteY2537" fmla="*/ 967930 h 1487532"/>
              <a:gd name="connsiteX2538" fmla="*/ 106775 w 1705559"/>
              <a:gd name="connsiteY2538" fmla="*/ 952810 h 1487532"/>
              <a:gd name="connsiteX2539" fmla="*/ 109865 w 1705559"/>
              <a:gd name="connsiteY2539" fmla="*/ 964342 h 1487532"/>
              <a:gd name="connsiteX2540" fmla="*/ 98320 w 1705559"/>
              <a:gd name="connsiteY2540" fmla="*/ 967436 h 1487532"/>
              <a:gd name="connsiteX2541" fmla="*/ 95230 w 1705559"/>
              <a:gd name="connsiteY2541" fmla="*/ 955904 h 1487532"/>
              <a:gd name="connsiteX2542" fmla="*/ 95230 w 1705559"/>
              <a:gd name="connsiteY2542" fmla="*/ 955904 h 1487532"/>
              <a:gd name="connsiteX2543" fmla="*/ 852204 w 1705559"/>
              <a:gd name="connsiteY2543" fmla="*/ 952431 h 1487532"/>
              <a:gd name="connsiteX2544" fmla="*/ 849984 w 1705559"/>
              <a:gd name="connsiteY2544" fmla="*/ 953026 h 1487532"/>
              <a:gd name="connsiteX2545" fmla="*/ 850178 w 1705559"/>
              <a:gd name="connsiteY2545" fmla="*/ 952974 h 1487532"/>
              <a:gd name="connsiteX2546" fmla="*/ 854854 w 1705559"/>
              <a:gd name="connsiteY2546" fmla="*/ 951721 h 1487532"/>
              <a:gd name="connsiteX2547" fmla="*/ 853411 w 1705559"/>
              <a:gd name="connsiteY2547" fmla="*/ 952107 h 1487532"/>
              <a:gd name="connsiteX2548" fmla="*/ 852204 w 1705559"/>
              <a:gd name="connsiteY2548" fmla="*/ 952431 h 1487532"/>
              <a:gd name="connsiteX2549" fmla="*/ 854854 w 1705559"/>
              <a:gd name="connsiteY2549" fmla="*/ 951721 h 1487532"/>
              <a:gd name="connsiteX2550" fmla="*/ 850525 w 1705559"/>
              <a:gd name="connsiteY2550" fmla="*/ 952881 h 1487532"/>
              <a:gd name="connsiteX2551" fmla="*/ 850178 w 1705559"/>
              <a:gd name="connsiteY2551" fmla="*/ 952974 h 1487532"/>
              <a:gd name="connsiteX2552" fmla="*/ 843310 w 1705559"/>
              <a:gd name="connsiteY2552" fmla="*/ 954814 h 1487532"/>
              <a:gd name="connsiteX2553" fmla="*/ 857944 w 1705559"/>
              <a:gd name="connsiteY2553" fmla="*/ 963253 h 1487532"/>
              <a:gd name="connsiteX2554" fmla="*/ 93927 w 1705559"/>
              <a:gd name="connsiteY2554" fmla="*/ 951038 h 1487532"/>
              <a:gd name="connsiteX2555" fmla="*/ 95230 w 1705559"/>
              <a:gd name="connsiteY2555" fmla="*/ 955904 h 1487532"/>
              <a:gd name="connsiteX2556" fmla="*/ 93927 w 1705559"/>
              <a:gd name="connsiteY2556" fmla="*/ 951038 h 1487532"/>
              <a:gd name="connsiteX2557" fmla="*/ 1540446 w 1705559"/>
              <a:gd name="connsiteY2557" fmla="*/ 949800 h 1487532"/>
              <a:gd name="connsiteX2558" fmla="*/ 1541750 w 1705559"/>
              <a:gd name="connsiteY2558" fmla="*/ 954665 h 1487532"/>
              <a:gd name="connsiteX2559" fmla="*/ 1540446 w 1705559"/>
              <a:gd name="connsiteY2559" fmla="*/ 949800 h 1487532"/>
              <a:gd name="connsiteX2560" fmla="*/ 80596 w 1705559"/>
              <a:gd name="connsiteY2560" fmla="*/ 947465 h 1487532"/>
              <a:gd name="connsiteX2561" fmla="*/ 80596 w 1705559"/>
              <a:gd name="connsiteY2561" fmla="*/ 947465 h 1487532"/>
              <a:gd name="connsiteX2562" fmla="*/ 1389642 w 1705559"/>
              <a:gd name="connsiteY2562" fmla="*/ 945583 h 1487532"/>
              <a:gd name="connsiteX2563" fmla="*/ 1385106 w 1705559"/>
              <a:gd name="connsiteY2563" fmla="*/ 946798 h 1487532"/>
              <a:gd name="connsiteX2564" fmla="*/ 1385313 w 1705559"/>
              <a:gd name="connsiteY2564" fmla="*/ 946743 h 1487532"/>
              <a:gd name="connsiteX2565" fmla="*/ 1389642 w 1705559"/>
              <a:gd name="connsiteY2565" fmla="*/ 945583 h 1487532"/>
              <a:gd name="connsiteX2566" fmla="*/ 92140 w 1705559"/>
              <a:gd name="connsiteY2566" fmla="*/ 944371 h 1487532"/>
              <a:gd name="connsiteX2567" fmla="*/ 95230 w 1705559"/>
              <a:gd name="connsiteY2567" fmla="*/ 955904 h 1487532"/>
              <a:gd name="connsiteX2568" fmla="*/ 86776 w 1705559"/>
              <a:gd name="connsiteY2568" fmla="*/ 970529 h 1487532"/>
              <a:gd name="connsiteX2569" fmla="*/ 86390 w 1705559"/>
              <a:gd name="connsiteY2569" fmla="*/ 969087 h 1487532"/>
              <a:gd name="connsiteX2570" fmla="*/ 84913 w 1705559"/>
              <a:gd name="connsiteY2570" fmla="*/ 963577 h 1487532"/>
              <a:gd name="connsiteX2571" fmla="*/ 84845 w 1705559"/>
              <a:gd name="connsiteY2571" fmla="*/ 963321 h 1487532"/>
              <a:gd name="connsiteX2572" fmla="*/ 83686 w 1705559"/>
              <a:gd name="connsiteY2572" fmla="*/ 958997 h 1487532"/>
              <a:gd name="connsiteX2573" fmla="*/ 80596 w 1705559"/>
              <a:gd name="connsiteY2573" fmla="*/ 947465 h 1487532"/>
              <a:gd name="connsiteX2574" fmla="*/ 92140 w 1705559"/>
              <a:gd name="connsiteY2574" fmla="*/ 944371 h 1487532"/>
              <a:gd name="connsiteX2575" fmla="*/ 1164434 w 1705559"/>
              <a:gd name="connsiteY2575" fmla="*/ 943728 h 1487532"/>
              <a:gd name="connsiteX2576" fmla="*/ 1159581 w 1705559"/>
              <a:gd name="connsiteY2576" fmla="*/ 945028 h 1487532"/>
              <a:gd name="connsiteX2577" fmla="*/ 1160105 w 1705559"/>
              <a:gd name="connsiteY2577" fmla="*/ 944888 h 1487532"/>
              <a:gd name="connsiteX2578" fmla="*/ 1164434 w 1705559"/>
              <a:gd name="connsiteY2578" fmla="*/ 943728 h 1487532"/>
              <a:gd name="connsiteX2579" fmla="*/ 103684 w 1705559"/>
              <a:gd name="connsiteY2579" fmla="*/ 941278 h 1487532"/>
              <a:gd name="connsiteX2580" fmla="*/ 105036 w 1705559"/>
              <a:gd name="connsiteY2580" fmla="*/ 946323 h 1487532"/>
              <a:gd name="connsiteX2581" fmla="*/ 105128 w 1705559"/>
              <a:gd name="connsiteY2581" fmla="*/ 946666 h 1487532"/>
              <a:gd name="connsiteX2582" fmla="*/ 106775 w 1705559"/>
              <a:gd name="connsiteY2582" fmla="*/ 952810 h 1487532"/>
              <a:gd name="connsiteX2583" fmla="*/ 103684 w 1705559"/>
              <a:gd name="connsiteY2583" fmla="*/ 941278 h 1487532"/>
              <a:gd name="connsiteX2584" fmla="*/ 714290 w 1705559"/>
              <a:gd name="connsiteY2584" fmla="*/ 939545 h 1487532"/>
              <a:gd name="connsiteX2585" fmla="*/ 709459 w 1705559"/>
              <a:gd name="connsiteY2585" fmla="*/ 940840 h 1487532"/>
              <a:gd name="connsiteX2586" fmla="*/ 709961 w 1705559"/>
              <a:gd name="connsiteY2586" fmla="*/ 940705 h 1487532"/>
              <a:gd name="connsiteX2587" fmla="*/ 714290 w 1705559"/>
              <a:gd name="connsiteY2587" fmla="*/ 939545 h 1487532"/>
              <a:gd name="connsiteX2588" fmla="*/ 1163088 w 1705559"/>
              <a:gd name="connsiteY2588" fmla="*/ 938706 h 1487532"/>
              <a:gd name="connsiteX2589" fmla="*/ 1164434 w 1705559"/>
              <a:gd name="connsiteY2589" fmla="*/ 943728 h 1487532"/>
              <a:gd name="connsiteX2590" fmla="*/ 1163088 w 1705559"/>
              <a:gd name="connsiteY2590" fmla="*/ 938706 h 1487532"/>
              <a:gd name="connsiteX2591" fmla="*/ 1512009 w 1705559"/>
              <a:gd name="connsiteY2591" fmla="*/ 937515 h 1487532"/>
              <a:gd name="connsiteX2592" fmla="*/ 1513331 w 1705559"/>
              <a:gd name="connsiteY2592" fmla="*/ 942449 h 1487532"/>
              <a:gd name="connsiteX2593" fmla="*/ 1513205 w 1705559"/>
              <a:gd name="connsiteY2593" fmla="*/ 941979 h 1487532"/>
              <a:gd name="connsiteX2594" fmla="*/ 1512009 w 1705559"/>
              <a:gd name="connsiteY2594" fmla="*/ 937515 h 1487532"/>
              <a:gd name="connsiteX2595" fmla="*/ 77506 w 1705559"/>
              <a:gd name="connsiteY2595" fmla="*/ 935932 h 1487532"/>
              <a:gd name="connsiteX2596" fmla="*/ 80596 w 1705559"/>
              <a:gd name="connsiteY2596" fmla="*/ 947465 h 1487532"/>
              <a:gd name="connsiteX2597" fmla="*/ 77506 w 1705559"/>
              <a:gd name="connsiteY2597" fmla="*/ 935932 h 1487532"/>
              <a:gd name="connsiteX2598" fmla="*/ 77506 w 1705559"/>
              <a:gd name="connsiteY2598" fmla="*/ 935932 h 1487532"/>
              <a:gd name="connsiteX2599" fmla="*/ 77506 w 1705559"/>
              <a:gd name="connsiteY2599" fmla="*/ 935932 h 1487532"/>
              <a:gd name="connsiteX2600" fmla="*/ 92140 w 1705559"/>
              <a:gd name="connsiteY2600" fmla="*/ 944371 h 1487532"/>
              <a:gd name="connsiteX2601" fmla="*/ 80596 w 1705559"/>
              <a:gd name="connsiteY2601" fmla="*/ 947465 h 1487532"/>
              <a:gd name="connsiteX2602" fmla="*/ 77506 w 1705559"/>
              <a:gd name="connsiteY2602" fmla="*/ 935932 h 1487532"/>
              <a:gd name="connsiteX2603" fmla="*/ 1548982 w 1705559"/>
              <a:gd name="connsiteY2603" fmla="*/ 935480 h 1487532"/>
              <a:gd name="connsiteX2604" fmla="*/ 1549008 w 1705559"/>
              <a:gd name="connsiteY2604" fmla="*/ 935576 h 1487532"/>
              <a:gd name="connsiteX2605" fmla="*/ 1550204 w 1705559"/>
              <a:gd name="connsiteY2605" fmla="*/ 940040 h 1487532"/>
              <a:gd name="connsiteX2606" fmla="*/ 113925 w 1705559"/>
              <a:gd name="connsiteY2606" fmla="*/ 933320 h 1487532"/>
              <a:gd name="connsiteX2607" fmla="*/ 115229 w 1705559"/>
              <a:gd name="connsiteY2607" fmla="*/ 938185 h 1487532"/>
              <a:gd name="connsiteX2608" fmla="*/ 113925 w 1705559"/>
              <a:gd name="connsiteY2608" fmla="*/ 933320 h 1487532"/>
              <a:gd name="connsiteX2609" fmla="*/ 1528409 w 1705559"/>
              <a:gd name="connsiteY2609" fmla="*/ 933120 h 1487532"/>
              <a:gd name="connsiteX2610" fmla="*/ 1523926 w 1705559"/>
              <a:gd name="connsiteY2610" fmla="*/ 934322 h 1487532"/>
              <a:gd name="connsiteX2611" fmla="*/ 1528255 w 1705559"/>
              <a:gd name="connsiteY2611" fmla="*/ 933162 h 1487532"/>
              <a:gd name="connsiteX2612" fmla="*/ 699656 w 1705559"/>
              <a:gd name="connsiteY2612" fmla="*/ 931106 h 1487532"/>
              <a:gd name="connsiteX2613" fmla="*/ 702746 w 1705559"/>
              <a:gd name="connsiteY2613" fmla="*/ 942638 h 1487532"/>
              <a:gd name="connsiteX2614" fmla="*/ 709240 w 1705559"/>
              <a:gd name="connsiteY2614" fmla="*/ 940898 h 1487532"/>
              <a:gd name="connsiteX2615" fmla="*/ 709459 w 1705559"/>
              <a:gd name="connsiteY2615" fmla="*/ 940840 h 1487532"/>
              <a:gd name="connsiteX2616" fmla="*/ 709420 w 1705559"/>
              <a:gd name="connsiteY2616" fmla="*/ 940850 h 1487532"/>
              <a:gd name="connsiteX2617" fmla="*/ 714290 w 1705559"/>
              <a:gd name="connsiteY2617" fmla="*/ 939545 h 1487532"/>
              <a:gd name="connsiteX2618" fmla="*/ 726207 w 1705559"/>
              <a:gd name="connsiteY2618" fmla="*/ 936352 h 1487532"/>
              <a:gd name="connsiteX2619" fmla="*/ 714290 w 1705559"/>
              <a:gd name="connsiteY2619" fmla="*/ 939545 h 1487532"/>
              <a:gd name="connsiteX2620" fmla="*/ 699656 w 1705559"/>
              <a:gd name="connsiteY2620" fmla="*/ 931106 h 1487532"/>
              <a:gd name="connsiteX2621" fmla="*/ 76160 w 1705559"/>
              <a:gd name="connsiteY2621" fmla="*/ 930910 h 1487532"/>
              <a:gd name="connsiteX2622" fmla="*/ 76258 w 1705559"/>
              <a:gd name="connsiteY2622" fmla="*/ 931274 h 1487532"/>
              <a:gd name="connsiteX2623" fmla="*/ 76310 w 1705559"/>
              <a:gd name="connsiteY2623" fmla="*/ 931468 h 1487532"/>
              <a:gd name="connsiteX2624" fmla="*/ 77506 w 1705559"/>
              <a:gd name="connsiteY2624" fmla="*/ 935932 h 1487532"/>
              <a:gd name="connsiteX2625" fmla="*/ 76160 w 1705559"/>
              <a:gd name="connsiteY2625" fmla="*/ 930910 h 1487532"/>
              <a:gd name="connsiteX2626" fmla="*/ 1547568 w 1705559"/>
              <a:gd name="connsiteY2626" fmla="*/ 930202 h 1487532"/>
              <a:gd name="connsiteX2627" fmla="*/ 1548360 w 1705559"/>
              <a:gd name="connsiteY2627" fmla="*/ 933157 h 1487532"/>
              <a:gd name="connsiteX2628" fmla="*/ 1548287 w 1705559"/>
              <a:gd name="connsiteY2628" fmla="*/ 932885 h 1487532"/>
              <a:gd name="connsiteX2629" fmla="*/ 1547014 w 1705559"/>
              <a:gd name="connsiteY2629" fmla="*/ 928135 h 1487532"/>
              <a:gd name="connsiteX2630" fmla="*/ 1547413 w 1705559"/>
              <a:gd name="connsiteY2630" fmla="*/ 929623 h 1487532"/>
              <a:gd name="connsiteX2631" fmla="*/ 1547568 w 1705559"/>
              <a:gd name="connsiteY2631" fmla="*/ 930202 h 1487532"/>
              <a:gd name="connsiteX2632" fmla="*/ 898313 w 1705559"/>
              <a:gd name="connsiteY2632" fmla="*/ 927716 h 1487532"/>
              <a:gd name="connsiteX2633" fmla="*/ 886769 w 1705559"/>
              <a:gd name="connsiteY2633" fmla="*/ 930809 h 1487532"/>
              <a:gd name="connsiteX2634" fmla="*/ 898313 w 1705559"/>
              <a:gd name="connsiteY2634" fmla="*/ 927716 h 1487532"/>
              <a:gd name="connsiteX2635" fmla="*/ 124055 w 1705559"/>
              <a:gd name="connsiteY2635" fmla="*/ 923459 h 1487532"/>
              <a:gd name="connsiteX2636" fmla="*/ 127145 w 1705559"/>
              <a:gd name="connsiteY2636" fmla="*/ 934992 h 1487532"/>
              <a:gd name="connsiteX2637" fmla="*/ 130235 w 1705559"/>
              <a:gd name="connsiteY2637" fmla="*/ 946524 h 1487532"/>
              <a:gd name="connsiteX2638" fmla="*/ 141780 w 1705559"/>
              <a:gd name="connsiteY2638" fmla="*/ 943431 h 1487532"/>
              <a:gd name="connsiteX2639" fmla="*/ 141780 w 1705559"/>
              <a:gd name="connsiteY2639" fmla="*/ 943431 h 1487532"/>
              <a:gd name="connsiteX2640" fmla="*/ 127145 w 1705559"/>
              <a:gd name="connsiteY2640" fmla="*/ 934992 h 1487532"/>
              <a:gd name="connsiteX2641" fmla="*/ 124055 w 1705559"/>
              <a:gd name="connsiteY2641" fmla="*/ 923459 h 1487532"/>
              <a:gd name="connsiteX2642" fmla="*/ 872135 w 1705559"/>
              <a:gd name="connsiteY2642" fmla="*/ 922370 h 1487532"/>
              <a:gd name="connsiteX2643" fmla="*/ 875225 w 1705559"/>
              <a:gd name="connsiteY2643" fmla="*/ 933902 h 1487532"/>
              <a:gd name="connsiteX2644" fmla="*/ 872135 w 1705559"/>
              <a:gd name="connsiteY2644" fmla="*/ 922370 h 1487532"/>
              <a:gd name="connsiteX2645" fmla="*/ 1158154 w 1705559"/>
              <a:gd name="connsiteY2645" fmla="*/ 920291 h 1487532"/>
              <a:gd name="connsiteX2646" fmla="*/ 1146610 w 1705559"/>
              <a:gd name="connsiteY2646" fmla="*/ 923384 h 1487532"/>
              <a:gd name="connsiteX2647" fmla="*/ 1149700 w 1705559"/>
              <a:gd name="connsiteY2647" fmla="*/ 934917 h 1487532"/>
              <a:gd name="connsiteX2648" fmla="*/ 1152889 w 1705559"/>
              <a:gd name="connsiteY2648" fmla="*/ 946821 h 1487532"/>
              <a:gd name="connsiteX2649" fmla="*/ 1159581 w 1705559"/>
              <a:gd name="connsiteY2649" fmla="*/ 945028 h 1487532"/>
              <a:gd name="connsiteX2650" fmla="*/ 1159563 w 1705559"/>
              <a:gd name="connsiteY2650" fmla="*/ 945033 h 1487532"/>
              <a:gd name="connsiteX2651" fmla="*/ 1164434 w 1705559"/>
              <a:gd name="connsiteY2651" fmla="*/ 943728 h 1487532"/>
              <a:gd name="connsiteX2652" fmla="*/ 1176350 w 1705559"/>
              <a:gd name="connsiteY2652" fmla="*/ 940535 h 1487532"/>
              <a:gd name="connsiteX2653" fmla="*/ 1164434 w 1705559"/>
              <a:gd name="connsiteY2653" fmla="*/ 943728 h 1487532"/>
              <a:gd name="connsiteX2654" fmla="*/ 1161244 w 1705559"/>
              <a:gd name="connsiteY2654" fmla="*/ 931823 h 1487532"/>
              <a:gd name="connsiteX2655" fmla="*/ 1149700 w 1705559"/>
              <a:gd name="connsiteY2655" fmla="*/ 934917 h 1487532"/>
              <a:gd name="connsiteX2656" fmla="*/ 1158154 w 1705559"/>
              <a:gd name="connsiteY2656" fmla="*/ 920291 h 1487532"/>
              <a:gd name="connsiteX2657" fmla="*/ 1532380 w 1705559"/>
              <a:gd name="connsiteY2657" fmla="*/ 919697 h 1487532"/>
              <a:gd name="connsiteX2658" fmla="*/ 1523926 w 1705559"/>
              <a:gd name="connsiteY2658" fmla="*/ 934322 h 1487532"/>
              <a:gd name="connsiteX2659" fmla="*/ 1528796 w 1705559"/>
              <a:gd name="connsiteY2659" fmla="*/ 933017 h 1487532"/>
              <a:gd name="connsiteX2660" fmla="*/ 1528409 w 1705559"/>
              <a:gd name="connsiteY2660" fmla="*/ 933120 h 1487532"/>
              <a:gd name="connsiteX2661" fmla="*/ 1535470 w 1705559"/>
              <a:gd name="connsiteY2661" fmla="*/ 931229 h 1487532"/>
              <a:gd name="connsiteX2662" fmla="*/ 1236165 w 1705559"/>
              <a:gd name="connsiteY2662" fmla="*/ 919125 h 1487532"/>
              <a:gd name="connsiteX2663" fmla="*/ 1222900 w 1705559"/>
              <a:gd name="connsiteY2663" fmla="*/ 928062 h 1487532"/>
              <a:gd name="connsiteX2664" fmla="*/ 1234444 w 1705559"/>
              <a:gd name="connsiteY2664" fmla="*/ 924968 h 1487532"/>
              <a:gd name="connsiteX2665" fmla="*/ 1237534 w 1705559"/>
              <a:gd name="connsiteY2665" fmla="*/ 936501 h 1487532"/>
              <a:gd name="connsiteX2666" fmla="*/ 1245988 w 1705559"/>
              <a:gd name="connsiteY2666" fmla="*/ 921875 h 1487532"/>
              <a:gd name="connsiteX2667" fmla="*/ 1234444 w 1705559"/>
              <a:gd name="connsiteY2667" fmla="*/ 924968 h 1487532"/>
              <a:gd name="connsiteX2668" fmla="*/ 1236165 w 1705559"/>
              <a:gd name="connsiteY2668" fmla="*/ 919125 h 1487532"/>
              <a:gd name="connsiteX2669" fmla="*/ 575879 w 1705559"/>
              <a:gd name="connsiteY2669" fmla="*/ 914433 h 1487532"/>
              <a:gd name="connsiteX2670" fmla="*/ 575526 w 1705559"/>
              <a:gd name="connsiteY2670" fmla="*/ 914527 h 1487532"/>
              <a:gd name="connsiteX2671" fmla="*/ 571009 w 1705559"/>
              <a:gd name="connsiteY2671" fmla="*/ 915738 h 1487532"/>
              <a:gd name="connsiteX2672" fmla="*/ 575879 w 1705559"/>
              <a:gd name="connsiteY2672" fmla="*/ 914433 h 1487532"/>
              <a:gd name="connsiteX2673" fmla="*/ 857028 w 1705559"/>
              <a:gd name="connsiteY2673" fmla="*/ 913659 h 1487532"/>
              <a:gd name="connsiteX2674" fmla="*/ 860218 w 1705559"/>
              <a:gd name="connsiteY2674" fmla="*/ 925563 h 1487532"/>
              <a:gd name="connsiteX2675" fmla="*/ 857028 w 1705559"/>
              <a:gd name="connsiteY2675" fmla="*/ 913659 h 1487532"/>
              <a:gd name="connsiteX2676" fmla="*/ 1555468 w 1705559"/>
              <a:gd name="connsiteY2676" fmla="*/ 913510 h 1487532"/>
              <a:gd name="connsiteX2677" fmla="*/ 1558558 w 1705559"/>
              <a:gd name="connsiteY2677" fmla="*/ 925042 h 1487532"/>
              <a:gd name="connsiteX2678" fmla="*/ 1555468 w 1705559"/>
              <a:gd name="connsiteY2678" fmla="*/ 913510 h 1487532"/>
              <a:gd name="connsiteX2679" fmla="*/ 1555468 w 1705559"/>
              <a:gd name="connsiteY2679" fmla="*/ 913510 h 1487532"/>
              <a:gd name="connsiteX2680" fmla="*/ 1558558 w 1705559"/>
              <a:gd name="connsiteY2680" fmla="*/ 925042 h 1487532"/>
              <a:gd name="connsiteX2681" fmla="*/ 1555468 w 1705559"/>
              <a:gd name="connsiteY2681" fmla="*/ 913510 h 1487532"/>
              <a:gd name="connsiteX2682" fmla="*/ 1355508 w 1705559"/>
              <a:gd name="connsiteY2682" fmla="*/ 912035 h 1487532"/>
              <a:gd name="connsiteX2683" fmla="*/ 1356811 w 1705559"/>
              <a:gd name="connsiteY2683" fmla="*/ 916901 h 1487532"/>
              <a:gd name="connsiteX2684" fmla="*/ 1355508 w 1705559"/>
              <a:gd name="connsiteY2684" fmla="*/ 912035 h 1487532"/>
              <a:gd name="connsiteX2685" fmla="*/ 1143520 w 1705559"/>
              <a:gd name="connsiteY2685" fmla="*/ 911852 h 1487532"/>
              <a:gd name="connsiteX2686" fmla="*/ 1131975 w 1705559"/>
              <a:gd name="connsiteY2686" fmla="*/ 914946 h 1487532"/>
              <a:gd name="connsiteX2687" fmla="*/ 1143520 w 1705559"/>
              <a:gd name="connsiteY2687" fmla="*/ 911852 h 1487532"/>
              <a:gd name="connsiteX2688" fmla="*/ 1135066 w 1705559"/>
              <a:gd name="connsiteY2688" fmla="*/ 926478 h 1487532"/>
              <a:gd name="connsiteX2689" fmla="*/ 1143520 w 1705559"/>
              <a:gd name="connsiteY2689" fmla="*/ 911852 h 1487532"/>
              <a:gd name="connsiteX2690" fmla="*/ 82770 w 1705559"/>
              <a:gd name="connsiteY2690" fmla="*/ 909403 h 1487532"/>
              <a:gd name="connsiteX2691" fmla="*/ 82770 w 1705559"/>
              <a:gd name="connsiteY2691" fmla="*/ 909403 h 1487532"/>
              <a:gd name="connsiteX2692" fmla="*/ 87641 w 1705559"/>
              <a:gd name="connsiteY2692" fmla="*/ 908098 h 1487532"/>
              <a:gd name="connsiteX2693" fmla="*/ 87471 w 1705559"/>
              <a:gd name="connsiteY2693" fmla="*/ 908143 h 1487532"/>
              <a:gd name="connsiteX2694" fmla="*/ 82770 w 1705559"/>
              <a:gd name="connsiteY2694" fmla="*/ 909403 h 1487532"/>
              <a:gd name="connsiteX2695" fmla="*/ 87641 w 1705559"/>
              <a:gd name="connsiteY2695" fmla="*/ 908098 h 1487532"/>
              <a:gd name="connsiteX2696" fmla="*/ 581250 w 1705559"/>
              <a:gd name="connsiteY2696" fmla="*/ 907779 h 1487532"/>
              <a:gd name="connsiteX2697" fmla="*/ 582553 w 1705559"/>
              <a:gd name="connsiteY2697" fmla="*/ 912644 h 1487532"/>
              <a:gd name="connsiteX2698" fmla="*/ 581250 w 1705559"/>
              <a:gd name="connsiteY2698" fmla="*/ 907779 h 1487532"/>
              <a:gd name="connsiteX2699" fmla="*/ 69923 w 1705559"/>
              <a:gd name="connsiteY2699" fmla="*/ 907631 h 1487532"/>
              <a:gd name="connsiteX2700" fmla="*/ 69926 w 1705559"/>
              <a:gd name="connsiteY2700" fmla="*/ 907642 h 1487532"/>
              <a:gd name="connsiteX2701" fmla="*/ 71226 w 1705559"/>
              <a:gd name="connsiteY2701" fmla="*/ 912496 h 1487532"/>
              <a:gd name="connsiteX2702" fmla="*/ 69923 w 1705559"/>
              <a:gd name="connsiteY2702" fmla="*/ 907631 h 1487532"/>
              <a:gd name="connsiteX2703" fmla="*/ 81467 w 1705559"/>
              <a:gd name="connsiteY2703" fmla="*/ 904537 h 1487532"/>
              <a:gd name="connsiteX2704" fmla="*/ 82770 w 1705559"/>
              <a:gd name="connsiteY2704" fmla="*/ 909403 h 1487532"/>
              <a:gd name="connsiteX2705" fmla="*/ 81467 w 1705559"/>
              <a:gd name="connsiteY2705" fmla="*/ 904537 h 1487532"/>
              <a:gd name="connsiteX2706" fmla="*/ 81175 w 1705559"/>
              <a:gd name="connsiteY2706" fmla="*/ 903447 h 1487532"/>
              <a:gd name="connsiteX2707" fmla="*/ 82770 w 1705559"/>
              <a:gd name="connsiteY2707" fmla="*/ 909403 h 1487532"/>
              <a:gd name="connsiteX2708" fmla="*/ 81225 w 1705559"/>
              <a:gd name="connsiteY2708" fmla="*/ 903637 h 1487532"/>
              <a:gd name="connsiteX2709" fmla="*/ 68136 w 1705559"/>
              <a:gd name="connsiteY2709" fmla="*/ 900964 h 1487532"/>
              <a:gd name="connsiteX2710" fmla="*/ 68136 w 1705559"/>
              <a:gd name="connsiteY2710" fmla="*/ 900964 h 1487532"/>
              <a:gd name="connsiteX2711" fmla="*/ 68136 w 1705559"/>
              <a:gd name="connsiteY2711" fmla="*/ 900964 h 1487532"/>
              <a:gd name="connsiteX2712" fmla="*/ 75067 w 1705559"/>
              <a:gd name="connsiteY2712" fmla="*/ 903742 h 1487532"/>
              <a:gd name="connsiteX2713" fmla="*/ 75971 w 1705559"/>
              <a:gd name="connsiteY2713" fmla="*/ 902592 h 1487532"/>
              <a:gd name="connsiteX2714" fmla="*/ 76896 w 1705559"/>
              <a:gd name="connsiteY2714" fmla="*/ 904797 h 1487532"/>
              <a:gd name="connsiteX2715" fmla="*/ 82770 w 1705559"/>
              <a:gd name="connsiteY2715" fmla="*/ 909403 h 1487532"/>
              <a:gd name="connsiteX2716" fmla="*/ 71226 w 1705559"/>
              <a:gd name="connsiteY2716" fmla="*/ 912496 h 1487532"/>
              <a:gd name="connsiteX2717" fmla="*/ 70068 w 1705559"/>
              <a:gd name="connsiteY2717" fmla="*/ 908171 h 1487532"/>
              <a:gd name="connsiteX2718" fmla="*/ 69926 w 1705559"/>
              <a:gd name="connsiteY2718" fmla="*/ 907642 h 1487532"/>
              <a:gd name="connsiteX2719" fmla="*/ 68523 w 1705559"/>
              <a:gd name="connsiteY2719" fmla="*/ 902405 h 1487532"/>
              <a:gd name="connsiteX2720" fmla="*/ 68136 w 1705559"/>
              <a:gd name="connsiteY2720" fmla="*/ 900964 h 1487532"/>
              <a:gd name="connsiteX2721" fmla="*/ 591007 w 1705559"/>
              <a:gd name="connsiteY2721" fmla="*/ 898019 h 1487532"/>
              <a:gd name="connsiteX2722" fmla="*/ 579463 w 1705559"/>
              <a:gd name="connsiteY2722" fmla="*/ 901112 h 1487532"/>
              <a:gd name="connsiteX2723" fmla="*/ 582553 w 1705559"/>
              <a:gd name="connsiteY2723" fmla="*/ 912644 h 1487532"/>
              <a:gd name="connsiteX2724" fmla="*/ 567919 w 1705559"/>
              <a:gd name="connsiteY2724" fmla="*/ 904205 h 1487532"/>
              <a:gd name="connsiteX2725" fmla="*/ 571009 w 1705559"/>
              <a:gd name="connsiteY2725" fmla="*/ 915738 h 1487532"/>
              <a:gd name="connsiteX2726" fmla="*/ 575338 w 1705559"/>
              <a:gd name="connsiteY2726" fmla="*/ 914578 h 1487532"/>
              <a:gd name="connsiteX2727" fmla="*/ 575526 w 1705559"/>
              <a:gd name="connsiteY2727" fmla="*/ 914527 h 1487532"/>
              <a:gd name="connsiteX2728" fmla="*/ 582553 w 1705559"/>
              <a:gd name="connsiteY2728" fmla="*/ 912644 h 1487532"/>
              <a:gd name="connsiteX2729" fmla="*/ 591007 w 1705559"/>
              <a:gd name="connsiteY2729" fmla="*/ 898019 h 1487532"/>
              <a:gd name="connsiteX2730" fmla="*/ 79680 w 1705559"/>
              <a:gd name="connsiteY2730" fmla="*/ 897870 h 1487532"/>
              <a:gd name="connsiteX2731" fmla="*/ 75971 w 1705559"/>
              <a:gd name="connsiteY2731" fmla="*/ 902592 h 1487532"/>
              <a:gd name="connsiteX2732" fmla="*/ 75293 w 1705559"/>
              <a:gd name="connsiteY2732" fmla="*/ 900977 h 1487532"/>
              <a:gd name="connsiteX2733" fmla="*/ 79680 w 1705559"/>
              <a:gd name="connsiteY2733" fmla="*/ 897870 h 1487532"/>
              <a:gd name="connsiteX2734" fmla="*/ 79680 w 1705559"/>
              <a:gd name="connsiteY2734" fmla="*/ 897870 h 1487532"/>
              <a:gd name="connsiteX2735" fmla="*/ 81032 w 1705559"/>
              <a:gd name="connsiteY2735" fmla="*/ 902916 h 1487532"/>
              <a:gd name="connsiteX2736" fmla="*/ 81175 w 1705559"/>
              <a:gd name="connsiteY2736" fmla="*/ 903447 h 1487532"/>
              <a:gd name="connsiteX2737" fmla="*/ 1551075 w 1705559"/>
              <a:gd name="connsiteY2737" fmla="*/ 897113 h 1487532"/>
              <a:gd name="connsiteX2738" fmla="*/ 1552378 w 1705559"/>
              <a:gd name="connsiteY2738" fmla="*/ 901978 h 1487532"/>
              <a:gd name="connsiteX2739" fmla="*/ 1551075 w 1705559"/>
              <a:gd name="connsiteY2739" fmla="*/ 897113 h 1487532"/>
              <a:gd name="connsiteX2740" fmla="*/ 1213530 w 1705559"/>
              <a:gd name="connsiteY2740" fmla="*/ 893093 h 1487532"/>
              <a:gd name="connsiteX2741" fmla="*/ 1201613 w 1705559"/>
              <a:gd name="connsiteY2741" fmla="*/ 896286 h 1487532"/>
              <a:gd name="connsiteX2742" fmla="*/ 1204703 w 1705559"/>
              <a:gd name="connsiteY2742" fmla="*/ 907818 h 1487532"/>
              <a:gd name="connsiteX2743" fmla="*/ 1207793 w 1705559"/>
              <a:gd name="connsiteY2743" fmla="*/ 919351 h 1487532"/>
              <a:gd name="connsiteX2744" fmla="*/ 1204703 w 1705559"/>
              <a:gd name="connsiteY2744" fmla="*/ 907818 h 1487532"/>
              <a:gd name="connsiteX2745" fmla="*/ 1216620 w 1705559"/>
              <a:gd name="connsiteY2745" fmla="*/ 904625 h 1487532"/>
              <a:gd name="connsiteX2746" fmla="*/ 1219710 w 1705559"/>
              <a:gd name="connsiteY2746" fmla="*/ 916157 h 1487532"/>
              <a:gd name="connsiteX2747" fmla="*/ 1229425 w 1705559"/>
              <a:gd name="connsiteY2747" fmla="*/ 912009 h 1487532"/>
              <a:gd name="connsiteX2748" fmla="*/ 1228885 w 1705559"/>
              <a:gd name="connsiteY2748" fmla="*/ 907519 h 1487532"/>
              <a:gd name="connsiteX2749" fmla="*/ 1231254 w 1705559"/>
              <a:gd name="connsiteY2749" fmla="*/ 913064 h 1487532"/>
              <a:gd name="connsiteX2750" fmla="*/ 1228164 w 1705559"/>
              <a:gd name="connsiteY2750" fmla="*/ 901532 h 1487532"/>
              <a:gd name="connsiteX2751" fmla="*/ 1228885 w 1705559"/>
              <a:gd name="connsiteY2751" fmla="*/ 907519 h 1487532"/>
              <a:gd name="connsiteX2752" fmla="*/ 1227107 w 1705559"/>
              <a:gd name="connsiteY2752" fmla="*/ 903360 h 1487532"/>
              <a:gd name="connsiteX2753" fmla="*/ 1216620 w 1705559"/>
              <a:gd name="connsiteY2753" fmla="*/ 904625 h 1487532"/>
              <a:gd name="connsiteX2754" fmla="*/ 1204703 w 1705559"/>
              <a:gd name="connsiteY2754" fmla="*/ 907818 h 1487532"/>
              <a:gd name="connsiteX2755" fmla="*/ 1213530 w 1705559"/>
              <a:gd name="connsiteY2755" fmla="*/ 893093 h 1487532"/>
              <a:gd name="connsiteX2756" fmla="*/ 1400270 w 1705559"/>
              <a:gd name="connsiteY2756" fmla="*/ 892895 h 1487532"/>
              <a:gd name="connsiteX2757" fmla="*/ 1395400 w 1705559"/>
              <a:gd name="connsiteY2757" fmla="*/ 894200 h 1487532"/>
              <a:gd name="connsiteX2758" fmla="*/ 1395733 w 1705559"/>
              <a:gd name="connsiteY2758" fmla="*/ 894111 h 1487532"/>
              <a:gd name="connsiteX2759" fmla="*/ 1549288 w 1705559"/>
              <a:gd name="connsiteY2759" fmla="*/ 890446 h 1487532"/>
              <a:gd name="connsiteX2760" fmla="*/ 1552378 w 1705559"/>
              <a:gd name="connsiteY2760" fmla="*/ 901978 h 1487532"/>
              <a:gd name="connsiteX2761" fmla="*/ 1549288 w 1705559"/>
              <a:gd name="connsiteY2761" fmla="*/ 890446 h 1487532"/>
              <a:gd name="connsiteX2762" fmla="*/ 65046 w 1705559"/>
              <a:gd name="connsiteY2762" fmla="*/ 889431 h 1487532"/>
              <a:gd name="connsiteX2763" fmla="*/ 65046 w 1705559"/>
              <a:gd name="connsiteY2763" fmla="*/ 889431 h 1487532"/>
              <a:gd name="connsiteX2764" fmla="*/ 1561205 w 1705559"/>
              <a:gd name="connsiteY2764" fmla="*/ 887253 h 1487532"/>
              <a:gd name="connsiteX2765" fmla="*/ 1564295 w 1705559"/>
              <a:gd name="connsiteY2765" fmla="*/ 898785 h 1487532"/>
              <a:gd name="connsiteX2766" fmla="*/ 1552378 w 1705559"/>
              <a:gd name="connsiteY2766" fmla="*/ 901978 h 1487532"/>
              <a:gd name="connsiteX2767" fmla="*/ 1561205 w 1705559"/>
              <a:gd name="connsiteY2767" fmla="*/ 887253 h 1487532"/>
              <a:gd name="connsiteX2768" fmla="*/ 1378945 w 1705559"/>
              <a:gd name="connsiteY2768" fmla="*/ 886249 h 1487532"/>
              <a:gd name="connsiteX2769" fmla="*/ 1378421 w 1705559"/>
              <a:gd name="connsiteY2769" fmla="*/ 886390 h 1487532"/>
              <a:gd name="connsiteX2770" fmla="*/ 1374092 w 1705559"/>
              <a:gd name="connsiteY2770" fmla="*/ 887550 h 1487532"/>
              <a:gd name="connsiteX2771" fmla="*/ 1302829 w 1705559"/>
              <a:gd name="connsiteY2771" fmla="*/ 881526 h 1487532"/>
              <a:gd name="connsiteX2772" fmla="*/ 1297802 w 1705559"/>
              <a:gd name="connsiteY2772" fmla="*/ 882873 h 1487532"/>
              <a:gd name="connsiteX2773" fmla="*/ 1302271 w 1705559"/>
              <a:gd name="connsiteY2773" fmla="*/ 881675 h 1487532"/>
              <a:gd name="connsiteX2774" fmla="*/ 1302633 w 1705559"/>
              <a:gd name="connsiteY2774" fmla="*/ 881578 h 1487532"/>
              <a:gd name="connsiteX2775" fmla="*/ 1176724 w 1705559"/>
              <a:gd name="connsiteY2775" fmla="*/ 877836 h 1487532"/>
              <a:gd name="connsiteX2776" fmla="*/ 1176574 w 1705559"/>
              <a:gd name="connsiteY2776" fmla="*/ 877876 h 1487532"/>
              <a:gd name="connsiteX2777" fmla="*/ 1172245 w 1705559"/>
              <a:gd name="connsiteY2777" fmla="*/ 879036 h 1487532"/>
              <a:gd name="connsiteX2778" fmla="*/ 1177115 w 1705559"/>
              <a:gd name="connsiteY2778" fmla="*/ 877731 h 1487532"/>
              <a:gd name="connsiteX2779" fmla="*/ 1176783 w 1705559"/>
              <a:gd name="connsiteY2779" fmla="*/ 877820 h 1487532"/>
              <a:gd name="connsiteX2780" fmla="*/ 1172245 w 1705559"/>
              <a:gd name="connsiteY2780" fmla="*/ 879036 h 1487532"/>
              <a:gd name="connsiteX2781" fmla="*/ 1177115 w 1705559"/>
              <a:gd name="connsiteY2781" fmla="*/ 877731 h 1487532"/>
              <a:gd name="connsiteX2782" fmla="*/ 1551126 w 1705559"/>
              <a:gd name="connsiteY2782" fmla="*/ 877194 h 1487532"/>
              <a:gd name="connsiteX2783" fmla="*/ 1546099 w 1705559"/>
              <a:gd name="connsiteY2783" fmla="*/ 878541 h 1487532"/>
              <a:gd name="connsiteX2784" fmla="*/ 1534554 w 1705559"/>
              <a:gd name="connsiteY2784" fmla="*/ 881635 h 1487532"/>
              <a:gd name="connsiteX2785" fmla="*/ 1523010 w 1705559"/>
              <a:gd name="connsiteY2785" fmla="*/ 884728 h 1487532"/>
              <a:gd name="connsiteX2786" fmla="*/ 1526200 w 1705559"/>
              <a:gd name="connsiteY2786" fmla="*/ 896632 h 1487532"/>
              <a:gd name="connsiteX2787" fmla="*/ 1527923 w 1705559"/>
              <a:gd name="connsiteY2787" fmla="*/ 903063 h 1487532"/>
              <a:gd name="connsiteX2788" fmla="*/ 1527938 w 1705559"/>
              <a:gd name="connsiteY2788" fmla="*/ 903119 h 1487532"/>
              <a:gd name="connsiteX2789" fmla="*/ 1529290 w 1705559"/>
              <a:gd name="connsiteY2789" fmla="*/ 908164 h 1487532"/>
              <a:gd name="connsiteX2790" fmla="*/ 1527923 w 1705559"/>
              <a:gd name="connsiteY2790" fmla="*/ 903063 h 1487532"/>
              <a:gd name="connsiteX2791" fmla="*/ 1527745 w 1705559"/>
              <a:gd name="connsiteY2791" fmla="*/ 902398 h 1487532"/>
              <a:gd name="connsiteX2792" fmla="*/ 1526200 w 1705559"/>
              <a:gd name="connsiteY2792" fmla="*/ 896632 h 1487532"/>
              <a:gd name="connsiteX2793" fmla="*/ 1526200 w 1705559"/>
              <a:gd name="connsiteY2793" fmla="*/ 896632 h 1487532"/>
              <a:gd name="connsiteX2794" fmla="*/ 1537744 w 1705559"/>
              <a:gd name="connsiteY2794" fmla="*/ 893539 h 1487532"/>
              <a:gd name="connsiteX2795" fmla="*/ 1536149 w 1705559"/>
              <a:gd name="connsiteY2795" fmla="*/ 887587 h 1487532"/>
              <a:gd name="connsiteX2796" fmla="*/ 1536050 w 1705559"/>
              <a:gd name="connsiteY2796" fmla="*/ 887217 h 1487532"/>
              <a:gd name="connsiteX2797" fmla="*/ 1535950 w 1705559"/>
              <a:gd name="connsiteY2797" fmla="*/ 886843 h 1487532"/>
              <a:gd name="connsiteX2798" fmla="*/ 1534554 w 1705559"/>
              <a:gd name="connsiteY2798" fmla="*/ 881635 h 1487532"/>
              <a:gd name="connsiteX2799" fmla="*/ 1546099 w 1705559"/>
              <a:gd name="connsiteY2799" fmla="*/ 878541 h 1487532"/>
              <a:gd name="connsiteX2800" fmla="*/ 1551126 w 1705559"/>
              <a:gd name="connsiteY2800" fmla="*/ 877194 h 1487532"/>
              <a:gd name="connsiteX2801" fmla="*/ 298336 w 1705559"/>
              <a:gd name="connsiteY2801" fmla="*/ 876761 h 1487532"/>
              <a:gd name="connsiteX2802" fmla="*/ 286792 w 1705559"/>
              <a:gd name="connsiteY2802" fmla="*/ 879854 h 1487532"/>
              <a:gd name="connsiteX2803" fmla="*/ 301426 w 1705559"/>
              <a:gd name="connsiteY2803" fmla="*/ 888293 h 1487532"/>
              <a:gd name="connsiteX2804" fmla="*/ 298336 w 1705559"/>
              <a:gd name="connsiteY2804" fmla="*/ 876761 h 1487532"/>
              <a:gd name="connsiteX2805" fmla="*/ 1276494 w 1705559"/>
              <a:gd name="connsiteY2805" fmla="*/ 876222 h 1487532"/>
              <a:gd name="connsiteX2806" fmla="*/ 1276476 w 1705559"/>
              <a:gd name="connsiteY2806" fmla="*/ 876226 h 1487532"/>
              <a:gd name="connsiteX2807" fmla="*/ 1271623 w 1705559"/>
              <a:gd name="connsiteY2807" fmla="*/ 877527 h 1487532"/>
              <a:gd name="connsiteX2808" fmla="*/ 1276494 w 1705559"/>
              <a:gd name="connsiteY2808" fmla="*/ 876222 h 1487532"/>
              <a:gd name="connsiteX2809" fmla="*/ 1183789 w 1705559"/>
              <a:gd name="connsiteY2809" fmla="*/ 875943 h 1487532"/>
              <a:gd name="connsiteX2810" fmla="*/ 1182346 w 1705559"/>
              <a:gd name="connsiteY2810" fmla="*/ 876329 h 1487532"/>
              <a:gd name="connsiteX2811" fmla="*/ 1176724 w 1705559"/>
              <a:gd name="connsiteY2811" fmla="*/ 877836 h 1487532"/>
              <a:gd name="connsiteX2812" fmla="*/ 1176783 w 1705559"/>
              <a:gd name="connsiteY2812" fmla="*/ 877820 h 1487532"/>
              <a:gd name="connsiteX2813" fmla="*/ 1299739 w 1705559"/>
              <a:gd name="connsiteY2813" fmla="*/ 869993 h 1487532"/>
              <a:gd name="connsiteX2814" fmla="*/ 1299646 w 1705559"/>
              <a:gd name="connsiteY2814" fmla="*/ 870018 h 1487532"/>
              <a:gd name="connsiteX2815" fmla="*/ 1294712 w 1705559"/>
              <a:gd name="connsiteY2815" fmla="*/ 871340 h 1487532"/>
              <a:gd name="connsiteX2816" fmla="*/ 1299739 w 1705559"/>
              <a:gd name="connsiteY2816" fmla="*/ 869993 h 1487532"/>
              <a:gd name="connsiteX2817" fmla="*/ 1169155 w 1705559"/>
              <a:gd name="connsiteY2817" fmla="*/ 867504 h 1487532"/>
              <a:gd name="connsiteX2818" fmla="*/ 1169155 w 1705559"/>
              <a:gd name="connsiteY2818" fmla="*/ 867504 h 1487532"/>
              <a:gd name="connsiteX2819" fmla="*/ 1592648 w 1705559"/>
              <a:gd name="connsiteY2819" fmla="*/ 866069 h 1487532"/>
              <a:gd name="connsiteX2820" fmla="*/ 1588287 w 1705559"/>
              <a:gd name="connsiteY2820" fmla="*/ 867237 h 1487532"/>
              <a:gd name="connsiteX2821" fmla="*/ 1587778 w 1705559"/>
              <a:gd name="connsiteY2821" fmla="*/ 867374 h 1487532"/>
              <a:gd name="connsiteX2822" fmla="*/ 1592648 w 1705559"/>
              <a:gd name="connsiteY2822" fmla="*/ 866069 h 1487532"/>
              <a:gd name="connsiteX2823" fmla="*/ 1592648 w 1705559"/>
              <a:gd name="connsiteY2823" fmla="*/ 866069 h 1487532"/>
              <a:gd name="connsiteX2824" fmla="*/ 1593994 w 1705559"/>
              <a:gd name="connsiteY2824" fmla="*/ 871091 h 1487532"/>
              <a:gd name="connsiteX2825" fmla="*/ 1593897 w 1705559"/>
              <a:gd name="connsiteY2825" fmla="*/ 870732 h 1487532"/>
              <a:gd name="connsiteX2826" fmla="*/ 1594043 w 1705559"/>
              <a:gd name="connsiteY2826" fmla="*/ 871277 h 1487532"/>
              <a:gd name="connsiteX2827" fmla="*/ 1595838 w 1705559"/>
              <a:gd name="connsiteY2827" fmla="*/ 877973 h 1487532"/>
              <a:gd name="connsiteX2828" fmla="*/ 1584293 w 1705559"/>
              <a:gd name="connsiteY2828" fmla="*/ 881066 h 1487532"/>
              <a:gd name="connsiteX2829" fmla="*/ 1581104 w 1705559"/>
              <a:gd name="connsiteY2829" fmla="*/ 869162 h 1487532"/>
              <a:gd name="connsiteX2830" fmla="*/ 1582547 w 1705559"/>
              <a:gd name="connsiteY2830" fmla="*/ 868775 h 1487532"/>
              <a:gd name="connsiteX2831" fmla="*/ 1583695 w 1705559"/>
              <a:gd name="connsiteY2831" fmla="*/ 868468 h 1487532"/>
              <a:gd name="connsiteX2832" fmla="*/ 1586154 w 1705559"/>
              <a:gd name="connsiteY2832" fmla="*/ 867809 h 1487532"/>
              <a:gd name="connsiteX2833" fmla="*/ 1586806 w 1705559"/>
              <a:gd name="connsiteY2833" fmla="*/ 867634 h 1487532"/>
              <a:gd name="connsiteX2834" fmla="*/ 1588287 w 1705559"/>
              <a:gd name="connsiteY2834" fmla="*/ 867237 h 1487532"/>
              <a:gd name="connsiteX2835" fmla="*/ 1588319 w 1705559"/>
              <a:gd name="connsiteY2835" fmla="*/ 867229 h 1487532"/>
              <a:gd name="connsiteX2836" fmla="*/ 1592648 w 1705559"/>
              <a:gd name="connsiteY2836" fmla="*/ 866069 h 1487532"/>
              <a:gd name="connsiteX2837" fmla="*/ 1592648 w 1705559"/>
              <a:gd name="connsiteY2837" fmla="*/ 866069 h 1487532"/>
              <a:gd name="connsiteX2838" fmla="*/ 1593844 w 1705559"/>
              <a:gd name="connsiteY2838" fmla="*/ 870533 h 1487532"/>
              <a:gd name="connsiteX2839" fmla="*/ 1593897 w 1705559"/>
              <a:gd name="connsiteY2839" fmla="*/ 870732 h 1487532"/>
              <a:gd name="connsiteX2840" fmla="*/ 58766 w 1705559"/>
              <a:gd name="connsiteY2840" fmla="*/ 865995 h 1487532"/>
              <a:gd name="connsiteX2841" fmla="*/ 46850 w 1705559"/>
              <a:gd name="connsiteY2841" fmla="*/ 869188 h 1487532"/>
              <a:gd name="connsiteX2842" fmla="*/ 58766 w 1705559"/>
              <a:gd name="connsiteY2842" fmla="*/ 865995 h 1487532"/>
              <a:gd name="connsiteX2843" fmla="*/ 58766 w 1705559"/>
              <a:gd name="connsiteY2843" fmla="*/ 865995 h 1487532"/>
              <a:gd name="connsiteX2844" fmla="*/ 58766 w 1705559"/>
              <a:gd name="connsiteY2844" fmla="*/ 865995 h 1487532"/>
              <a:gd name="connsiteX2845" fmla="*/ 61856 w 1705559"/>
              <a:gd name="connsiteY2845" fmla="*/ 877527 h 1487532"/>
              <a:gd name="connsiteX2846" fmla="*/ 58766 w 1705559"/>
              <a:gd name="connsiteY2846" fmla="*/ 865995 h 1487532"/>
              <a:gd name="connsiteX2847" fmla="*/ 1180699 w 1705559"/>
              <a:gd name="connsiteY2847" fmla="*/ 864411 h 1487532"/>
              <a:gd name="connsiteX2848" fmla="*/ 1169155 w 1705559"/>
              <a:gd name="connsiteY2848" fmla="*/ 867504 h 1487532"/>
              <a:gd name="connsiteX2849" fmla="*/ 1180699 w 1705559"/>
              <a:gd name="connsiteY2849" fmla="*/ 864411 h 1487532"/>
              <a:gd name="connsiteX2850" fmla="*/ 1180699 w 1705559"/>
              <a:gd name="connsiteY2850" fmla="*/ 864411 h 1487532"/>
              <a:gd name="connsiteX2851" fmla="*/ 1180699 w 1705559"/>
              <a:gd name="connsiteY2851" fmla="*/ 864411 h 1487532"/>
              <a:gd name="connsiteX2852" fmla="*/ 1180699 w 1705559"/>
              <a:gd name="connsiteY2852" fmla="*/ 864411 h 1487532"/>
              <a:gd name="connsiteX2853" fmla="*/ 1183789 w 1705559"/>
              <a:gd name="connsiteY2853" fmla="*/ 875943 h 1487532"/>
              <a:gd name="connsiteX2854" fmla="*/ 1180699 w 1705559"/>
              <a:gd name="connsiteY2854" fmla="*/ 864411 h 1487532"/>
              <a:gd name="connsiteX2855" fmla="*/ 45546 w 1705559"/>
              <a:gd name="connsiteY2855" fmla="*/ 864323 h 1487532"/>
              <a:gd name="connsiteX2856" fmla="*/ 46850 w 1705559"/>
              <a:gd name="connsiteY2856" fmla="*/ 869188 h 1487532"/>
              <a:gd name="connsiteX2857" fmla="*/ 45546 w 1705559"/>
              <a:gd name="connsiteY2857" fmla="*/ 864323 h 1487532"/>
              <a:gd name="connsiteX2858" fmla="*/ 70311 w 1705559"/>
              <a:gd name="connsiteY2858" fmla="*/ 862902 h 1487532"/>
              <a:gd name="connsiteX2859" fmla="*/ 65440 w 1705559"/>
              <a:gd name="connsiteY2859" fmla="*/ 864207 h 1487532"/>
              <a:gd name="connsiteX2860" fmla="*/ 65793 w 1705559"/>
              <a:gd name="connsiteY2860" fmla="*/ 864112 h 1487532"/>
              <a:gd name="connsiteX2861" fmla="*/ 307063 w 1705559"/>
              <a:gd name="connsiteY2861" fmla="*/ 861664 h 1487532"/>
              <a:gd name="connsiteX2862" fmla="*/ 310253 w 1705559"/>
              <a:gd name="connsiteY2862" fmla="*/ 873568 h 1487532"/>
              <a:gd name="connsiteX2863" fmla="*/ 321797 w 1705559"/>
              <a:gd name="connsiteY2863" fmla="*/ 870475 h 1487532"/>
              <a:gd name="connsiteX2864" fmla="*/ 324887 w 1705559"/>
              <a:gd name="connsiteY2864" fmla="*/ 882007 h 1487532"/>
              <a:gd name="connsiteX2865" fmla="*/ 321797 w 1705559"/>
              <a:gd name="connsiteY2865" fmla="*/ 870475 h 1487532"/>
              <a:gd name="connsiteX2866" fmla="*/ 1284948 w 1705559"/>
              <a:gd name="connsiteY2866" fmla="*/ 861596 h 1487532"/>
              <a:gd name="connsiteX2867" fmla="*/ 1280078 w 1705559"/>
              <a:gd name="connsiteY2867" fmla="*/ 862901 h 1487532"/>
              <a:gd name="connsiteX2868" fmla="*/ 1284580 w 1705559"/>
              <a:gd name="connsiteY2868" fmla="*/ 861695 h 1487532"/>
              <a:gd name="connsiteX2869" fmla="*/ 1284767 w 1705559"/>
              <a:gd name="connsiteY2869" fmla="*/ 861645 h 1487532"/>
              <a:gd name="connsiteX2870" fmla="*/ 1591344 w 1705559"/>
              <a:gd name="connsiteY2870" fmla="*/ 861203 h 1487532"/>
              <a:gd name="connsiteX2871" fmla="*/ 1592648 w 1705559"/>
              <a:gd name="connsiteY2871" fmla="*/ 866069 h 1487532"/>
              <a:gd name="connsiteX2872" fmla="*/ 1591344 w 1705559"/>
              <a:gd name="connsiteY2872" fmla="*/ 861203 h 1487532"/>
              <a:gd name="connsiteX2873" fmla="*/ 1241883 w 1705559"/>
              <a:gd name="connsiteY2873" fmla="*/ 860377 h 1487532"/>
              <a:gd name="connsiteX2874" fmla="*/ 1230339 w 1705559"/>
              <a:gd name="connsiteY2874" fmla="*/ 863470 h 1487532"/>
              <a:gd name="connsiteX2875" fmla="*/ 1241883 w 1705559"/>
              <a:gd name="connsiteY2875" fmla="*/ 860377 h 1487532"/>
              <a:gd name="connsiteX2876" fmla="*/ 1291622 w 1705559"/>
              <a:gd name="connsiteY2876" fmla="*/ 859808 h 1487532"/>
              <a:gd name="connsiteX2877" fmla="*/ 1294712 w 1705559"/>
              <a:gd name="connsiteY2877" fmla="*/ 871340 h 1487532"/>
              <a:gd name="connsiteX2878" fmla="*/ 1283168 w 1705559"/>
              <a:gd name="connsiteY2878" fmla="*/ 874434 h 1487532"/>
              <a:gd name="connsiteX2879" fmla="*/ 1291622 w 1705559"/>
              <a:gd name="connsiteY2879" fmla="*/ 859808 h 1487532"/>
              <a:gd name="connsiteX2880" fmla="*/ 1170935 w 1705559"/>
              <a:gd name="connsiteY2880" fmla="*/ 854667 h 1487532"/>
              <a:gd name="connsiteX2881" fmla="*/ 1166065 w 1705559"/>
              <a:gd name="connsiteY2881" fmla="*/ 855972 h 1487532"/>
              <a:gd name="connsiteX2882" fmla="*/ 1170582 w 1705559"/>
              <a:gd name="connsiteY2882" fmla="*/ 854761 h 1487532"/>
              <a:gd name="connsiteX2883" fmla="*/ 1315083 w 1705559"/>
              <a:gd name="connsiteY2883" fmla="*/ 853522 h 1487532"/>
              <a:gd name="connsiteX2884" fmla="*/ 1318173 w 1705559"/>
              <a:gd name="connsiteY2884" fmla="*/ 865054 h 1487532"/>
              <a:gd name="connsiteX2885" fmla="*/ 1594585 w 1705559"/>
              <a:gd name="connsiteY2885" fmla="*/ 853189 h 1487532"/>
              <a:gd name="connsiteX2886" fmla="*/ 1594450 w 1705559"/>
              <a:gd name="connsiteY2886" fmla="*/ 853225 h 1487532"/>
              <a:gd name="connsiteX2887" fmla="*/ 1594395 w 1705559"/>
              <a:gd name="connsiteY2887" fmla="*/ 853240 h 1487532"/>
              <a:gd name="connsiteX2888" fmla="*/ 1589558 w 1705559"/>
              <a:gd name="connsiteY2888" fmla="*/ 854536 h 1487532"/>
              <a:gd name="connsiteX2889" fmla="*/ 1594585 w 1705559"/>
              <a:gd name="connsiteY2889" fmla="*/ 853189 h 1487532"/>
              <a:gd name="connsiteX2890" fmla="*/ 1270214 w 1705559"/>
              <a:gd name="connsiteY2890" fmla="*/ 852786 h 1487532"/>
              <a:gd name="connsiteX2891" fmla="*/ 1265344 w 1705559"/>
              <a:gd name="connsiteY2891" fmla="*/ 854091 h 1487532"/>
              <a:gd name="connsiteX2892" fmla="*/ 1270214 w 1705559"/>
              <a:gd name="connsiteY2892" fmla="*/ 852786 h 1487532"/>
              <a:gd name="connsiteX2893" fmla="*/ 1551835 w 1705559"/>
              <a:gd name="connsiteY2893" fmla="*/ 852284 h 1487532"/>
              <a:gd name="connsiteX2894" fmla="*/ 1551835 w 1705559"/>
              <a:gd name="connsiteY2894" fmla="*/ 852284 h 1487532"/>
              <a:gd name="connsiteX2895" fmla="*/ 1601474 w 1705559"/>
              <a:gd name="connsiteY2895" fmla="*/ 851343 h 1487532"/>
              <a:gd name="connsiteX2896" fmla="*/ 1604565 w 1705559"/>
              <a:gd name="connsiteY2896" fmla="*/ 862876 h 1487532"/>
              <a:gd name="connsiteX2897" fmla="*/ 1589558 w 1705559"/>
              <a:gd name="connsiteY2897" fmla="*/ 854536 h 1487532"/>
              <a:gd name="connsiteX2898" fmla="*/ 1594026 w 1705559"/>
              <a:gd name="connsiteY2898" fmla="*/ 853339 h 1487532"/>
              <a:gd name="connsiteX2899" fmla="*/ 1594395 w 1705559"/>
              <a:gd name="connsiteY2899" fmla="*/ 853240 h 1487532"/>
              <a:gd name="connsiteX2900" fmla="*/ 1089775 w 1705559"/>
              <a:gd name="connsiteY2900" fmla="*/ 851295 h 1487532"/>
              <a:gd name="connsiteX2901" fmla="*/ 1092965 w 1705559"/>
              <a:gd name="connsiteY2901" fmla="*/ 863199 h 1487532"/>
              <a:gd name="connsiteX2902" fmla="*/ 1089775 w 1705559"/>
              <a:gd name="connsiteY2902" fmla="*/ 851295 h 1487532"/>
              <a:gd name="connsiteX2903" fmla="*/ 1276888 w 1705559"/>
              <a:gd name="connsiteY2903" fmla="*/ 850997 h 1487532"/>
              <a:gd name="connsiteX2904" fmla="*/ 1272018 w 1705559"/>
              <a:gd name="connsiteY2904" fmla="*/ 852302 h 1487532"/>
              <a:gd name="connsiteX2905" fmla="*/ 1272559 w 1705559"/>
              <a:gd name="connsiteY2905" fmla="*/ 852157 h 1487532"/>
              <a:gd name="connsiteX2906" fmla="*/ 1276888 w 1705559"/>
              <a:gd name="connsiteY2906" fmla="*/ 850997 h 1487532"/>
              <a:gd name="connsiteX2907" fmla="*/ 1326627 w 1705559"/>
              <a:gd name="connsiteY2907" fmla="*/ 850429 h 1487532"/>
              <a:gd name="connsiteX2908" fmla="*/ 1321757 w 1705559"/>
              <a:gd name="connsiteY2908" fmla="*/ 851734 h 1487532"/>
              <a:gd name="connsiteX2909" fmla="*/ 1321796 w 1705559"/>
              <a:gd name="connsiteY2909" fmla="*/ 851723 h 1487532"/>
              <a:gd name="connsiteX2910" fmla="*/ 1326627 w 1705559"/>
              <a:gd name="connsiteY2910" fmla="*/ 850429 h 1487532"/>
              <a:gd name="connsiteX2911" fmla="*/ 1326627 w 1705559"/>
              <a:gd name="connsiteY2911" fmla="*/ 850429 h 1487532"/>
              <a:gd name="connsiteX2912" fmla="*/ 1326627 w 1705559"/>
              <a:gd name="connsiteY2912" fmla="*/ 850429 h 1487532"/>
              <a:gd name="connsiteX2913" fmla="*/ 1327931 w 1705559"/>
              <a:gd name="connsiteY2913" fmla="*/ 855294 h 1487532"/>
              <a:gd name="connsiteX2914" fmla="*/ 1327820 w 1705559"/>
              <a:gd name="connsiteY2914" fmla="*/ 854883 h 1487532"/>
              <a:gd name="connsiteX2915" fmla="*/ 1327979 w 1705559"/>
              <a:gd name="connsiteY2915" fmla="*/ 855474 h 1487532"/>
              <a:gd name="connsiteX2916" fmla="*/ 1329717 w 1705559"/>
              <a:gd name="connsiteY2916" fmla="*/ 861961 h 1487532"/>
              <a:gd name="connsiteX2917" fmla="*/ 1326627 w 1705559"/>
              <a:gd name="connsiteY2917" fmla="*/ 850429 h 1487532"/>
              <a:gd name="connsiteX2918" fmla="*/ 1326627 w 1705559"/>
              <a:gd name="connsiteY2918" fmla="*/ 850429 h 1487532"/>
              <a:gd name="connsiteX2919" fmla="*/ 1327746 w 1705559"/>
              <a:gd name="connsiteY2919" fmla="*/ 854606 h 1487532"/>
              <a:gd name="connsiteX2920" fmla="*/ 1327793 w 1705559"/>
              <a:gd name="connsiteY2920" fmla="*/ 854781 h 1487532"/>
              <a:gd name="connsiteX2921" fmla="*/ 1327820 w 1705559"/>
              <a:gd name="connsiteY2921" fmla="*/ 854883 h 1487532"/>
              <a:gd name="connsiteX2922" fmla="*/ 1588254 w 1705559"/>
              <a:gd name="connsiteY2922" fmla="*/ 849671 h 1487532"/>
              <a:gd name="connsiteX2923" fmla="*/ 1589558 w 1705559"/>
              <a:gd name="connsiteY2923" fmla="*/ 854536 h 1487532"/>
              <a:gd name="connsiteX2924" fmla="*/ 1588254 w 1705559"/>
              <a:gd name="connsiteY2924" fmla="*/ 849671 h 1487532"/>
              <a:gd name="connsiteX2925" fmla="*/ 353612 w 1705559"/>
              <a:gd name="connsiteY2925" fmla="*/ 849191 h 1487532"/>
              <a:gd name="connsiteX2926" fmla="*/ 341696 w 1705559"/>
              <a:gd name="connsiteY2926" fmla="*/ 852384 h 1487532"/>
              <a:gd name="connsiteX2927" fmla="*/ 344885 w 1705559"/>
              <a:gd name="connsiteY2927" fmla="*/ 864288 h 1487532"/>
              <a:gd name="connsiteX2928" fmla="*/ 356802 w 1705559"/>
              <a:gd name="connsiteY2928" fmla="*/ 861095 h 1487532"/>
              <a:gd name="connsiteX2929" fmla="*/ 353612 w 1705559"/>
              <a:gd name="connsiteY2929" fmla="*/ 849191 h 1487532"/>
              <a:gd name="connsiteX2930" fmla="*/ 1238793 w 1705559"/>
              <a:gd name="connsiteY2930" fmla="*/ 848845 h 1487532"/>
              <a:gd name="connsiteX2931" fmla="*/ 1227249 w 1705559"/>
              <a:gd name="connsiteY2931" fmla="*/ 851938 h 1487532"/>
              <a:gd name="connsiteX2932" fmla="*/ 1238793 w 1705559"/>
              <a:gd name="connsiteY2932" fmla="*/ 848845 h 1487532"/>
              <a:gd name="connsiteX2933" fmla="*/ 1238793 w 1705559"/>
              <a:gd name="connsiteY2933" fmla="*/ 848845 h 1487532"/>
              <a:gd name="connsiteX2934" fmla="*/ 1230339 w 1705559"/>
              <a:gd name="connsiteY2934" fmla="*/ 863470 h 1487532"/>
              <a:gd name="connsiteX2935" fmla="*/ 1227249 w 1705559"/>
              <a:gd name="connsiteY2935" fmla="*/ 851938 h 1487532"/>
              <a:gd name="connsiteX2936" fmla="*/ 1238793 w 1705559"/>
              <a:gd name="connsiteY2936" fmla="*/ 848845 h 1487532"/>
              <a:gd name="connsiteX2937" fmla="*/ 1288432 w 1705559"/>
              <a:gd name="connsiteY2937" fmla="*/ 847904 h 1487532"/>
              <a:gd name="connsiteX2938" fmla="*/ 1291622 w 1705559"/>
              <a:gd name="connsiteY2938" fmla="*/ 859808 h 1487532"/>
              <a:gd name="connsiteX2939" fmla="*/ 1284580 w 1705559"/>
              <a:gd name="connsiteY2939" fmla="*/ 861695 h 1487532"/>
              <a:gd name="connsiteX2940" fmla="*/ 1284407 w 1705559"/>
              <a:gd name="connsiteY2940" fmla="*/ 861741 h 1487532"/>
              <a:gd name="connsiteX2941" fmla="*/ 1280078 w 1705559"/>
              <a:gd name="connsiteY2941" fmla="*/ 862901 h 1487532"/>
              <a:gd name="connsiteX2942" fmla="*/ 1275232 w 1705559"/>
              <a:gd name="connsiteY2942" fmla="*/ 863464 h 1487532"/>
              <a:gd name="connsiteX2943" fmla="*/ 1275350 w 1705559"/>
              <a:gd name="connsiteY2943" fmla="*/ 862573 h 1487532"/>
              <a:gd name="connsiteX2944" fmla="*/ 1276888 w 1705559"/>
              <a:gd name="connsiteY2944" fmla="*/ 850997 h 1487532"/>
              <a:gd name="connsiteX2945" fmla="*/ 1276888 w 1705559"/>
              <a:gd name="connsiteY2945" fmla="*/ 850997 h 1487532"/>
              <a:gd name="connsiteX2946" fmla="*/ 1288432 w 1705559"/>
              <a:gd name="connsiteY2946" fmla="*/ 847904 h 1487532"/>
              <a:gd name="connsiteX2947" fmla="*/ 1288432 w 1705559"/>
              <a:gd name="connsiteY2947" fmla="*/ 847904 h 1487532"/>
              <a:gd name="connsiteX2948" fmla="*/ 1568250 w 1705559"/>
              <a:gd name="connsiteY2948" fmla="*/ 847886 h 1487532"/>
              <a:gd name="connsiteX2949" fmla="*/ 1567967 w 1705559"/>
              <a:gd name="connsiteY2949" fmla="*/ 847961 h 1487532"/>
              <a:gd name="connsiteX2950" fmla="*/ 1564822 w 1705559"/>
              <a:gd name="connsiteY2950" fmla="*/ 848804 h 1487532"/>
              <a:gd name="connsiteX2951" fmla="*/ 1563379 w 1705559"/>
              <a:gd name="connsiteY2951" fmla="*/ 849191 h 1487532"/>
              <a:gd name="connsiteX2952" fmla="*/ 1568250 w 1705559"/>
              <a:gd name="connsiteY2952" fmla="*/ 847886 h 1487532"/>
              <a:gd name="connsiteX2953" fmla="*/ 1151431 w 1705559"/>
              <a:gd name="connsiteY2953" fmla="*/ 847533 h 1487532"/>
              <a:gd name="connsiteX2954" fmla="*/ 1146810 w 1705559"/>
              <a:gd name="connsiteY2954" fmla="*/ 848771 h 1487532"/>
              <a:gd name="connsiteX2955" fmla="*/ 1146506 w 1705559"/>
              <a:gd name="connsiteY2955" fmla="*/ 848852 h 1487532"/>
              <a:gd name="connsiteX2956" fmla="*/ 1147675 w 1705559"/>
              <a:gd name="connsiteY2956" fmla="*/ 848539 h 1487532"/>
              <a:gd name="connsiteX2957" fmla="*/ 1151431 w 1705559"/>
              <a:gd name="connsiteY2957" fmla="*/ 847533 h 1487532"/>
              <a:gd name="connsiteX2958" fmla="*/ 1154521 w 1705559"/>
              <a:gd name="connsiteY2958" fmla="*/ 859065 h 1487532"/>
              <a:gd name="connsiteX2959" fmla="*/ 65917 w 1705559"/>
              <a:gd name="connsiteY2959" fmla="*/ 846504 h 1487532"/>
              <a:gd name="connsiteX2960" fmla="*/ 67220 w 1705559"/>
              <a:gd name="connsiteY2960" fmla="*/ 851370 h 1487532"/>
              <a:gd name="connsiteX2961" fmla="*/ 65917 w 1705559"/>
              <a:gd name="connsiteY2961" fmla="*/ 846504 h 1487532"/>
              <a:gd name="connsiteX2962" fmla="*/ 1574924 w 1705559"/>
              <a:gd name="connsiteY2962" fmla="*/ 846097 h 1487532"/>
              <a:gd name="connsiteX2963" fmla="*/ 1570452 w 1705559"/>
              <a:gd name="connsiteY2963" fmla="*/ 847296 h 1487532"/>
              <a:gd name="connsiteX2964" fmla="*/ 1570595 w 1705559"/>
              <a:gd name="connsiteY2964" fmla="*/ 847257 h 1487532"/>
              <a:gd name="connsiteX2965" fmla="*/ 1574924 w 1705559"/>
              <a:gd name="connsiteY2965" fmla="*/ 846097 h 1487532"/>
              <a:gd name="connsiteX2966" fmla="*/ 1250709 w 1705559"/>
              <a:gd name="connsiteY2966" fmla="*/ 845652 h 1487532"/>
              <a:gd name="connsiteX2967" fmla="*/ 1250709 w 1705559"/>
              <a:gd name="connsiteY2967" fmla="*/ 845652 h 1487532"/>
              <a:gd name="connsiteX2968" fmla="*/ 1300349 w 1705559"/>
              <a:gd name="connsiteY2968" fmla="*/ 844711 h 1487532"/>
              <a:gd name="connsiteX2969" fmla="*/ 1300349 w 1705559"/>
              <a:gd name="connsiteY2969" fmla="*/ 844711 h 1487532"/>
              <a:gd name="connsiteX2970" fmla="*/ 1300349 w 1705559"/>
              <a:gd name="connsiteY2970" fmla="*/ 844711 h 1487532"/>
              <a:gd name="connsiteX2971" fmla="*/ 1301695 w 1705559"/>
              <a:gd name="connsiteY2971" fmla="*/ 849733 h 1487532"/>
              <a:gd name="connsiteX2972" fmla="*/ 1301643 w 1705559"/>
              <a:gd name="connsiteY2972" fmla="*/ 849542 h 1487532"/>
              <a:gd name="connsiteX2973" fmla="*/ 1301545 w 1705559"/>
              <a:gd name="connsiteY2973" fmla="*/ 849175 h 1487532"/>
              <a:gd name="connsiteX2974" fmla="*/ 1300349 w 1705559"/>
              <a:gd name="connsiteY2974" fmla="*/ 844711 h 1487532"/>
              <a:gd name="connsiteX2975" fmla="*/ 1162975 w 1705559"/>
              <a:gd name="connsiteY2975" fmla="*/ 844440 h 1487532"/>
              <a:gd name="connsiteX2976" fmla="*/ 1151431 w 1705559"/>
              <a:gd name="connsiteY2976" fmla="*/ 847533 h 1487532"/>
              <a:gd name="connsiteX2977" fmla="*/ 1586468 w 1705559"/>
              <a:gd name="connsiteY2977" fmla="*/ 843004 h 1487532"/>
              <a:gd name="connsiteX2978" fmla="*/ 1589558 w 1705559"/>
              <a:gd name="connsiteY2978" fmla="*/ 854536 h 1487532"/>
              <a:gd name="connsiteX2979" fmla="*/ 1592648 w 1705559"/>
              <a:gd name="connsiteY2979" fmla="*/ 866069 h 1487532"/>
              <a:gd name="connsiteX2980" fmla="*/ 1586876 w 1705559"/>
              <a:gd name="connsiteY2980" fmla="*/ 867615 h 1487532"/>
              <a:gd name="connsiteX2981" fmla="*/ 1586806 w 1705559"/>
              <a:gd name="connsiteY2981" fmla="*/ 867634 h 1487532"/>
              <a:gd name="connsiteX2982" fmla="*/ 1583695 w 1705559"/>
              <a:gd name="connsiteY2982" fmla="*/ 868468 h 1487532"/>
              <a:gd name="connsiteX2983" fmla="*/ 1581104 w 1705559"/>
              <a:gd name="connsiteY2983" fmla="*/ 869162 h 1487532"/>
              <a:gd name="connsiteX2984" fmla="*/ 1569559 w 1705559"/>
              <a:gd name="connsiteY2984" fmla="*/ 872255 h 1487532"/>
              <a:gd name="connsiteX2985" fmla="*/ 1566469 w 1705559"/>
              <a:gd name="connsiteY2985" fmla="*/ 860723 h 1487532"/>
              <a:gd name="connsiteX2986" fmla="*/ 1563379 w 1705559"/>
              <a:gd name="connsiteY2986" fmla="*/ 849191 h 1487532"/>
              <a:gd name="connsiteX2987" fmla="*/ 1567708 w 1705559"/>
              <a:gd name="connsiteY2987" fmla="*/ 848031 h 1487532"/>
              <a:gd name="connsiteX2988" fmla="*/ 1567967 w 1705559"/>
              <a:gd name="connsiteY2988" fmla="*/ 847961 h 1487532"/>
              <a:gd name="connsiteX2989" fmla="*/ 1570452 w 1705559"/>
              <a:gd name="connsiteY2989" fmla="*/ 847296 h 1487532"/>
              <a:gd name="connsiteX2990" fmla="*/ 1570053 w 1705559"/>
              <a:gd name="connsiteY2990" fmla="*/ 847402 h 1487532"/>
              <a:gd name="connsiteX2991" fmla="*/ 1574924 w 1705559"/>
              <a:gd name="connsiteY2991" fmla="*/ 846097 h 1487532"/>
              <a:gd name="connsiteX2992" fmla="*/ 1336825 w 1705559"/>
              <a:gd name="connsiteY2992" fmla="*/ 842313 h 1487532"/>
              <a:gd name="connsiteX2993" fmla="*/ 1338171 w 1705559"/>
              <a:gd name="connsiteY2993" fmla="*/ 847335 h 1487532"/>
              <a:gd name="connsiteX2994" fmla="*/ 1336825 w 1705559"/>
              <a:gd name="connsiteY2994" fmla="*/ 842313 h 1487532"/>
              <a:gd name="connsiteX2995" fmla="*/ 1591305 w 1705559"/>
              <a:gd name="connsiteY2995" fmla="*/ 841708 h 1487532"/>
              <a:gd name="connsiteX2996" fmla="*/ 1590936 w 1705559"/>
              <a:gd name="connsiteY2996" fmla="*/ 841807 h 1487532"/>
              <a:gd name="connsiteX2997" fmla="*/ 1586468 w 1705559"/>
              <a:gd name="connsiteY2997" fmla="*/ 843004 h 1487532"/>
              <a:gd name="connsiteX2998" fmla="*/ 1598384 w 1705559"/>
              <a:gd name="connsiteY2998" fmla="*/ 839811 h 1487532"/>
              <a:gd name="connsiteX2999" fmla="*/ 1601474 w 1705559"/>
              <a:gd name="connsiteY2999" fmla="*/ 851343 h 1487532"/>
              <a:gd name="connsiteX3000" fmla="*/ 1598384 w 1705559"/>
              <a:gd name="connsiteY3000" fmla="*/ 839811 h 1487532"/>
              <a:gd name="connsiteX3001" fmla="*/ 1228694 w 1705559"/>
              <a:gd name="connsiteY3001" fmla="*/ 839190 h 1487532"/>
              <a:gd name="connsiteX3002" fmla="*/ 1228488 w 1705559"/>
              <a:gd name="connsiteY3002" fmla="*/ 839246 h 1487532"/>
              <a:gd name="connsiteX3003" fmla="*/ 1224159 w 1705559"/>
              <a:gd name="connsiteY3003" fmla="*/ 840406 h 1487532"/>
              <a:gd name="connsiteX3004" fmla="*/ 1285342 w 1705559"/>
              <a:gd name="connsiteY3004" fmla="*/ 836372 h 1487532"/>
              <a:gd name="connsiteX3005" fmla="*/ 1300349 w 1705559"/>
              <a:gd name="connsiteY3005" fmla="*/ 844711 h 1487532"/>
              <a:gd name="connsiteX3006" fmla="*/ 1288432 w 1705559"/>
              <a:gd name="connsiteY3006" fmla="*/ 847904 h 1487532"/>
              <a:gd name="connsiteX3007" fmla="*/ 1148241 w 1705559"/>
              <a:gd name="connsiteY3007" fmla="*/ 835629 h 1487532"/>
              <a:gd name="connsiteX3008" fmla="*/ 1136324 w 1705559"/>
              <a:gd name="connsiteY3008" fmla="*/ 838822 h 1487532"/>
              <a:gd name="connsiteX3009" fmla="*/ 1334981 w 1705559"/>
              <a:gd name="connsiteY3009" fmla="*/ 835431 h 1487532"/>
              <a:gd name="connsiteX3010" fmla="*/ 1334981 w 1705559"/>
              <a:gd name="connsiteY3010" fmla="*/ 835431 h 1487532"/>
              <a:gd name="connsiteX3011" fmla="*/ 1571833 w 1705559"/>
              <a:gd name="connsiteY3011" fmla="*/ 834565 h 1487532"/>
              <a:gd name="connsiteX3012" fmla="*/ 1563379 w 1705559"/>
              <a:gd name="connsiteY3012" fmla="*/ 849191 h 1487532"/>
              <a:gd name="connsiteX3013" fmla="*/ 1560289 w 1705559"/>
              <a:gd name="connsiteY3013" fmla="*/ 837658 h 1487532"/>
              <a:gd name="connsiteX3014" fmla="*/ 1571833 w 1705559"/>
              <a:gd name="connsiteY3014" fmla="*/ 834565 h 1487532"/>
              <a:gd name="connsiteX3015" fmla="*/ 1571833 w 1705559"/>
              <a:gd name="connsiteY3015" fmla="*/ 834565 h 1487532"/>
              <a:gd name="connsiteX3016" fmla="*/ 1573037 w 1705559"/>
              <a:gd name="connsiteY3016" fmla="*/ 839055 h 1487532"/>
              <a:gd name="connsiteX3017" fmla="*/ 1572992 w 1705559"/>
              <a:gd name="connsiteY3017" fmla="*/ 838890 h 1487532"/>
              <a:gd name="connsiteX3018" fmla="*/ 1571833 w 1705559"/>
              <a:gd name="connsiteY3018" fmla="*/ 834565 h 1487532"/>
              <a:gd name="connsiteX3019" fmla="*/ 1152758 w 1705559"/>
              <a:gd name="connsiteY3019" fmla="*/ 834418 h 1487532"/>
              <a:gd name="connsiteX3020" fmla="*/ 1152570 w 1705559"/>
              <a:gd name="connsiteY3020" fmla="*/ 834469 h 1487532"/>
              <a:gd name="connsiteX3021" fmla="*/ 1148241 w 1705559"/>
              <a:gd name="connsiteY3021" fmla="*/ 835629 h 1487532"/>
              <a:gd name="connsiteX3022" fmla="*/ 1249801 w 1705559"/>
              <a:gd name="connsiteY3022" fmla="*/ 833535 h 1487532"/>
              <a:gd name="connsiteX3023" fmla="*/ 1249062 w 1705559"/>
              <a:gd name="connsiteY3023" fmla="*/ 833733 h 1487532"/>
              <a:gd name="connsiteX3024" fmla="*/ 1247619 w 1705559"/>
              <a:gd name="connsiteY3024" fmla="*/ 834119 h 1487532"/>
              <a:gd name="connsiteX3025" fmla="*/ 1252278 w 1705559"/>
              <a:gd name="connsiteY3025" fmla="*/ 832871 h 1487532"/>
              <a:gd name="connsiteX3026" fmla="*/ 1251948 w 1705559"/>
              <a:gd name="connsiteY3026" fmla="*/ 832959 h 1487532"/>
              <a:gd name="connsiteX3027" fmla="*/ 1249801 w 1705559"/>
              <a:gd name="connsiteY3027" fmla="*/ 833535 h 1487532"/>
              <a:gd name="connsiteX3028" fmla="*/ 1252490 w 1705559"/>
              <a:gd name="connsiteY3028" fmla="*/ 832814 h 1487532"/>
              <a:gd name="connsiteX3029" fmla="*/ 1252472 w 1705559"/>
              <a:gd name="connsiteY3029" fmla="*/ 832819 h 1487532"/>
              <a:gd name="connsiteX3030" fmla="*/ 1247619 w 1705559"/>
              <a:gd name="connsiteY3030" fmla="*/ 834119 h 1487532"/>
              <a:gd name="connsiteX3031" fmla="*/ 1252490 w 1705559"/>
              <a:gd name="connsiteY3031" fmla="*/ 832814 h 1487532"/>
              <a:gd name="connsiteX3032" fmla="*/ 1159785 w 1705559"/>
              <a:gd name="connsiteY3032" fmla="*/ 832535 h 1487532"/>
              <a:gd name="connsiteX3033" fmla="*/ 1159785 w 1705559"/>
              <a:gd name="connsiteY3033" fmla="*/ 832535 h 1487532"/>
              <a:gd name="connsiteX3034" fmla="*/ 1209524 w 1705559"/>
              <a:gd name="connsiteY3034" fmla="*/ 831967 h 1487532"/>
              <a:gd name="connsiteX3035" fmla="*/ 1197980 w 1705559"/>
              <a:gd name="connsiteY3035" fmla="*/ 835060 h 1487532"/>
              <a:gd name="connsiteX3036" fmla="*/ 1209524 w 1705559"/>
              <a:gd name="connsiteY3036" fmla="*/ 831967 h 1487532"/>
              <a:gd name="connsiteX3037" fmla="*/ 1212614 w 1705559"/>
              <a:gd name="connsiteY3037" fmla="*/ 843499 h 1487532"/>
              <a:gd name="connsiteX3038" fmla="*/ 1209524 w 1705559"/>
              <a:gd name="connsiteY3038" fmla="*/ 831967 h 1487532"/>
              <a:gd name="connsiteX3039" fmla="*/ 1583378 w 1705559"/>
              <a:gd name="connsiteY3039" fmla="*/ 831472 h 1487532"/>
              <a:gd name="connsiteX3040" fmla="*/ 1578927 w 1705559"/>
              <a:gd name="connsiteY3040" fmla="*/ 832664 h 1487532"/>
              <a:gd name="connsiteX3041" fmla="*/ 1579049 w 1705559"/>
              <a:gd name="connsiteY3041" fmla="*/ 832632 h 1487532"/>
              <a:gd name="connsiteX3042" fmla="*/ 1583378 w 1705559"/>
              <a:gd name="connsiteY3042" fmla="*/ 831472 h 1487532"/>
              <a:gd name="connsiteX3043" fmla="*/ 1583378 w 1705559"/>
              <a:gd name="connsiteY3043" fmla="*/ 831472 h 1487532"/>
              <a:gd name="connsiteX3044" fmla="*/ 1574924 w 1705559"/>
              <a:gd name="connsiteY3044" fmla="*/ 846097 h 1487532"/>
              <a:gd name="connsiteX3045" fmla="*/ 1573037 w 1705559"/>
              <a:gd name="connsiteY3045" fmla="*/ 839055 h 1487532"/>
              <a:gd name="connsiteX3046" fmla="*/ 1573137 w 1705559"/>
              <a:gd name="connsiteY3046" fmla="*/ 839430 h 1487532"/>
              <a:gd name="connsiteX3047" fmla="*/ 1571833 w 1705559"/>
              <a:gd name="connsiteY3047" fmla="*/ 834565 h 1487532"/>
              <a:gd name="connsiteX3048" fmla="*/ 1578927 w 1705559"/>
              <a:gd name="connsiteY3048" fmla="*/ 832664 h 1487532"/>
              <a:gd name="connsiteX3049" fmla="*/ 1578507 w 1705559"/>
              <a:gd name="connsiteY3049" fmla="*/ 832777 h 1487532"/>
              <a:gd name="connsiteX3050" fmla="*/ 1583378 w 1705559"/>
              <a:gd name="connsiteY3050" fmla="*/ 831472 h 1487532"/>
              <a:gd name="connsiteX3051" fmla="*/ 1259164 w 1705559"/>
              <a:gd name="connsiteY3051" fmla="*/ 831026 h 1487532"/>
              <a:gd name="connsiteX3052" fmla="*/ 1254311 w 1705559"/>
              <a:gd name="connsiteY3052" fmla="*/ 832327 h 1487532"/>
              <a:gd name="connsiteX3053" fmla="*/ 1254835 w 1705559"/>
              <a:gd name="connsiteY3053" fmla="*/ 832186 h 1487532"/>
              <a:gd name="connsiteX3054" fmla="*/ 1259164 w 1705559"/>
              <a:gd name="connsiteY3054" fmla="*/ 831026 h 1487532"/>
              <a:gd name="connsiteX3055" fmla="*/ 1259164 w 1705559"/>
              <a:gd name="connsiteY3055" fmla="*/ 831026 h 1487532"/>
              <a:gd name="connsiteX3056" fmla="*/ 1252278 w 1705559"/>
              <a:gd name="connsiteY3056" fmla="*/ 832871 h 1487532"/>
              <a:gd name="connsiteX3057" fmla="*/ 1252472 w 1705559"/>
              <a:gd name="connsiteY3057" fmla="*/ 832819 h 1487532"/>
              <a:gd name="connsiteX3058" fmla="*/ 1254311 w 1705559"/>
              <a:gd name="connsiteY3058" fmla="*/ 832327 h 1487532"/>
              <a:gd name="connsiteX3059" fmla="*/ 1254293 w 1705559"/>
              <a:gd name="connsiteY3059" fmla="*/ 832331 h 1487532"/>
              <a:gd name="connsiteX3060" fmla="*/ 1259164 w 1705559"/>
              <a:gd name="connsiteY3060" fmla="*/ 831026 h 1487532"/>
              <a:gd name="connsiteX3061" fmla="*/ 423250 w 1705559"/>
              <a:gd name="connsiteY3061" fmla="*/ 830532 h 1487532"/>
              <a:gd name="connsiteX3062" fmla="*/ 418889 w 1705559"/>
              <a:gd name="connsiteY3062" fmla="*/ 831700 h 1487532"/>
              <a:gd name="connsiteX3063" fmla="*/ 418380 w 1705559"/>
              <a:gd name="connsiteY3063" fmla="*/ 831837 h 1487532"/>
              <a:gd name="connsiteX3064" fmla="*/ 423250 w 1705559"/>
              <a:gd name="connsiteY3064" fmla="*/ 830532 h 1487532"/>
              <a:gd name="connsiteX3065" fmla="*/ 1308803 w 1705559"/>
              <a:gd name="connsiteY3065" fmla="*/ 830085 h 1487532"/>
              <a:gd name="connsiteX3066" fmla="*/ 1300349 w 1705559"/>
              <a:gd name="connsiteY3066" fmla="*/ 844711 h 1487532"/>
              <a:gd name="connsiteX3067" fmla="*/ 1297259 w 1705559"/>
              <a:gd name="connsiteY3067" fmla="*/ 833179 h 1487532"/>
              <a:gd name="connsiteX3068" fmla="*/ 1308803 w 1705559"/>
              <a:gd name="connsiteY3068" fmla="*/ 830085 h 1487532"/>
              <a:gd name="connsiteX3069" fmla="*/ 1308803 w 1705559"/>
              <a:gd name="connsiteY3069" fmla="*/ 830085 h 1487532"/>
              <a:gd name="connsiteX3070" fmla="*/ 1311893 w 1705559"/>
              <a:gd name="connsiteY3070" fmla="*/ 841618 h 1487532"/>
              <a:gd name="connsiteX3071" fmla="*/ 1595294 w 1705559"/>
              <a:gd name="connsiteY3071" fmla="*/ 828279 h 1487532"/>
              <a:gd name="connsiteX3072" fmla="*/ 1598384 w 1705559"/>
              <a:gd name="connsiteY3072" fmla="*/ 839811 h 1487532"/>
              <a:gd name="connsiteX3073" fmla="*/ 1591305 w 1705559"/>
              <a:gd name="connsiteY3073" fmla="*/ 841708 h 1487532"/>
              <a:gd name="connsiteX3074" fmla="*/ 1591495 w 1705559"/>
              <a:gd name="connsiteY3074" fmla="*/ 841657 h 1487532"/>
              <a:gd name="connsiteX3075" fmla="*/ 1586468 w 1705559"/>
              <a:gd name="connsiteY3075" fmla="*/ 843004 h 1487532"/>
              <a:gd name="connsiteX3076" fmla="*/ 1369987 w 1705559"/>
              <a:gd name="connsiteY3076" fmla="*/ 826052 h 1487532"/>
              <a:gd name="connsiteX3077" fmla="*/ 1358442 w 1705559"/>
              <a:gd name="connsiteY3077" fmla="*/ 829145 h 1487532"/>
              <a:gd name="connsiteX3078" fmla="*/ 1361632 w 1705559"/>
              <a:gd name="connsiteY3078" fmla="*/ 841049 h 1487532"/>
              <a:gd name="connsiteX3079" fmla="*/ 1373176 w 1705559"/>
              <a:gd name="connsiteY3079" fmla="*/ 837956 h 1487532"/>
              <a:gd name="connsiteX3080" fmla="*/ 1138262 w 1705559"/>
              <a:gd name="connsiteY3080" fmla="*/ 825942 h 1487532"/>
              <a:gd name="connsiteX3081" fmla="*/ 1133234 w 1705559"/>
              <a:gd name="connsiteY3081" fmla="*/ 827290 h 1487532"/>
              <a:gd name="connsiteX3082" fmla="*/ 1138262 w 1705559"/>
              <a:gd name="connsiteY3082" fmla="*/ 825942 h 1487532"/>
              <a:gd name="connsiteX3083" fmla="*/ 1307499 w 1705559"/>
              <a:gd name="connsiteY3083" fmla="*/ 825220 h 1487532"/>
              <a:gd name="connsiteX3084" fmla="*/ 1308803 w 1705559"/>
              <a:gd name="connsiteY3084" fmla="*/ 830085 h 1487532"/>
              <a:gd name="connsiteX3085" fmla="*/ 1307499 w 1705559"/>
              <a:gd name="connsiteY3085" fmla="*/ 825220 h 1487532"/>
              <a:gd name="connsiteX3086" fmla="*/ 1606839 w 1705559"/>
              <a:gd name="connsiteY3086" fmla="*/ 825186 h 1487532"/>
              <a:gd name="connsiteX3087" fmla="*/ 1609929 w 1705559"/>
              <a:gd name="connsiteY3087" fmla="*/ 836718 h 1487532"/>
              <a:gd name="connsiteX3088" fmla="*/ 1609077 w 1705559"/>
              <a:gd name="connsiteY3088" fmla="*/ 833540 h 1487532"/>
              <a:gd name="connsiteX3089" fmla="*/ 1608625 w 1705559"/>
              <a:gd name="connsiteY3089" fmla="*/ 831853 h 1487532"/>
              <a:gd name="connsiteX3090" fmla="*/ 1609929 w 1705559"/>
              <a:gd name="connsiteY3090" fmla="*/ 836718 h 1487532"/>
              <a:gd name="connsiteX3091" fmla="*/ 1606839 w 1705559"/>
              <a:gd name="connsiteY3091" fmla="*/ 825186 h 1487532"/>
              <a:gd name="connsiteX3092" fmla="*/ 1561970 w 1705559"/>
              <a:gd name="connsiteY3092" fmla="*/ 824449 h 1487532"/>
              <a:gd name="connsiteX3093" fmla="*/ 1557100 w 1705559"/>
              <a:gd name="connsiteY3093" fmla="*/ 825754 h 1487532"/>
              <a:gd name="connsiteX3094" fmla="*/ 1561970 w 1705559"/>
              <a:gd name="connsiteY3094" fmla="*/ 824449 h 1487532"/>
              <a:gd name="connsiteX3095" fmla="*/ 1544252 w 1705559"/>
              <a:gd name="connsiteY3095" fmla="*/ 823982 h 1487532"/>
              <a:gd name="connsiteX3096" fmla="*/ 1545555 w 1705559"/>
              <a:gd name="connsiteY3096" fmla="*/ 828847 h 1487532"/>
              <a:gd name="connsiteX3097" fmla="*/ 1533639 w 1705559"/>
              <a:gd name="connsiteY3097" fmla="*/ 832041 h 1487532"/>
              <a:gd name="connsiteX3098" fmla="*/ 1522094 w 1705559"/>
              <a:gd name="connsiteY3098" fmla="*/ 835134 h 1487532"/>
              <a:gd name="connsiteX3099" fmla="*/ 1525284 w 1705559"/>
              <a:gd name="connsiteY3099" fmla="*/ 847038 h 1487532"/>
              <a:gd name="connsiteX3100" fmla="*/ 1536828 w 1705559"/>
              <a:gd name="connsiteY3100" fmla="*/ 843945 h 1487532"/>
              <a:gd name="connsiteX3101" fmla="*/ 1533639 w 1705559"/>
              <a:gd name="connsiteY3101" fmla="*/ 832041 h 1487532"/>
              <a:gd name="connsiteX3102" fmla="*/ 1545555 w 1705559"/>
              <a:gd name="connsiteY3102" fmla="*/ 828847 h 1487532"/>
              <a:gd name="connsiteX3103" fmla="*/ 1548745 w 1705559"/>
              <a:gd name="connsiteY3103" fmla="*/ 840752 h 1487532"/>
              <a:gd name="connsiteX3104" fmla="*/ 1545555 w 1705559"/>
              <a:gd name="connsiteY3104" fmla="*/ 828847 h 1487532"/>
              <a:gd name="connsiteX3105" fmla="*/ 1544252 w 1705559"/>
              <a:gd name="connsiteY3105" fmla="*/ 823982 h 1487532"/>
              <a:gd name="connsiteX3106" fmla="*/ 1519004 w 1705559"/>
              <a:gd name="connsiteY3106" fmla="*/ 823602 h 1487532"/>
              <a:gd name="connsiteX3107" fmla="*/ 1519004 w 1705559"/>
              <a:gd name="connsiteY3107" fmla="*/ 823602 h 1487532"/>
              <a:gd name="connsiteX3108" fmla="*/ 1510550 w 1705559"/>
              <a:gd name="connsiteY3108" fmla="*/ 838227 h 1487532"/>
              <a:gd name="connsiteX3109" fmla="*/ 1519004 w 1705559"/>
              <a:gd name="connsiteY3109" fmla="*/ 823602 h 1487532"/>
              <a:gd name="connsiteX3110" fmla="*/ 408616 w 1705559"/>
              <a:gd name="connsiteY3110" fmla="*/ 822093 h 1487532"/>
              <a:gd name="connsiteX3111" fmla="*/ 411706 w 1705559"/>
              <a:gd name="connsiteY3111" fmla="*/ 833625 h 1487532"/>
              <a:gd name="connsiteX3112" fmla="*/ 408616 w 1705559"/>
              <a:gd name="connsiteY3112" fmla="*/ 822093 h 1487532"/>
              <a:gd name="connsiteX3113" fmla="*/ 411706 w 1705559"/>
              <a:gd name="connsiteY3113" fmla="*/ 833625 h 1487532"/>
              <a:gd name="connsiteX3114" fmla="*/ 413149 w 1705559"/>
              <a:gd name="connsiteY3114" fmla="*/ 833238 h 1487532"/>
              <a:gd name="connsiteX3115" fmla="*/ 418889 w 1705559"/>
              <a:gd name="connsiteY3115" fmla="*/ 831700 h 1487532"/>
              <a:gd name="connsiteX3116" fmla="*/ 418921 w 1705559"/>
              <a:gd name="connsiteY3116" fmla="*/ 831692 h 1487532"/>
              <a:gd name="connsiteX3117" fmla="*/ 423250 w 1705559"/>
              <a:gd name="connsiteY3117" fmla="*/ 830532 h 1487532"/>
              <a:gd name="connsiteX3118" fmla="*/ 1618383 w 1705559"/>
              <a:gd name="connsiteY3118" fmla="*/ 822092 h 1487532"/>
              <a:gd name="connsiteX3119" fmla="*/ 1606839 w 1705559"/>
              <a:gd name="connsiteY3119" fmla="*/ 825186 h 1487532"/>
              <a:gd name="connsiteX3120" fmla="*/ 176734 w 1705559"/>
              <a:gd name="connsiteY3120" fmla="*/ 822026 h 1487532"/>
              <a:gd name="connsiteX3121" fmla="*/ 176449 w 1705559"/>
              <a:gd name="connsiteY3121" fmla="*/ 822102 h 1487532"/>
              <a:gd name="connsiteX3122" fmla="*/ 171863 w 1705559"/>
              <a:gd name="connsiteY3122" fmla="*/ 823331 h 1487532"/>
              <a:gd name="connsiteX3123" fmla="*/ 176734 w 1705559"/>
              <a:gd name="connsiteY3123" fmla="*/ 822026 h 1487532"/>
              <a:gd name="connsiteX3124" fmla="*/ 1294169 w 1705559"/>
              <a:gd name="connsiteY3124" fmla="*/ 821647 h 1487532"/>
              <a:gd name="connsiteX3125" fmla="*/ 1289700 w 1705559"/>
              <a:gd name="connsiteY3125" fmla="*/ 822844 h 1487532"/>
              <a:gd name="connsiteX3126" fmla="*/ 1289427 w 1705559"/>
              <a:gd name="connsiteY3126" fmla="*/ 822917 h 1487532"/>
              <a:gd name="connsiteX3127" fmla="*/ 1206334 w 1705559"/>
              <a:gd name="connsiteY3127" fmla="*/ 820063 h 1487532"/>
              <a:gd name="connsiteX3128" fmla="*/ 1206334 w 1705559"/>
              <a:gd name="connsiteY3128" fmla="*/ 820063 h 1487532"/>
              <a:gd name="connsiteX3129" fmla="*/ 1580188 w 1705559"/>
              <a:gd name="connsiteY3129" fmla="*/ 819568 h 1487532"/>
              <a:gd name="connsiteX3130" fmla="*/ 1583378 w 1705559"/>
              <a:gd name="connsiteY3130" fmla="*/ 831472 h 1487532"/>
              <a:gd name="connsiteX3131" fmla="*/ 1580188 w 1705559"/>
              <a:gd name="connsiteY3131" fmla="*/ 819568 h 1487532"/>
              <a:gd name="connsiteX3132" fmla="*/ 1118600 w 1705559"/>
              <a:gd name="connsiteY3132" fmla="*/ 818851 h 1487532"/>
              <a:gd name="connsiteX3133" fmla="*/ 1121690 w 1705559"/>
              <a:gd name="connsiteY3133" fmla="*/ 830383 h 1487532"/>
              <a:gd name="connsiteX3134" fmla="*/ 1305713 w 1705559"/>
              <a:gd name="connsiteY3134" fmla="*/ 818553 h 1487532"/>
              <a:gd name="connsiteX3135" fmla="*/ 1308803 w 1705559"/>
              <a:gd name="connsiteY3135" fmla="*/ 830085 h 1487532"/>
              <a:gd name="connsiteX3136" fmla="*/ 1297259 w 1705559"/>
              <a:gd name="connsiteY3136" fmla="*/ 833179 h 1487532"/>
              <a:gd name="connsiteX3137" fmla="*/ 1305713 w 1705559"/>
              <a:gd name="connsiteY3137" fmla="*/ 818553 h 1487532"/>
              <a:gd name="connsiteX3138" fmla="*/ 1567340 w 1705559"/>
              <a:gd name="connsiteY3138" fmla="*/ 817796 h 1487532"/>
              <a:gd name="connsiteX3139" fmla="*/ 1568644 w 1705559"/>
              <a:gd name="connsiteY3139" fmla="*/ 822661 h 1487532"/>
              <a:gd name="connsiteX3140" fmla="*/ 1567340 w 1705559"/>
              <a:gd name="connsiteY3140" fmla="*/ 817796 h 1487532"/>
              <a:gd name="connsiteX3141" fmla="*/ 1267618 w 1705559"/>
              <a:gd name="connsiteY3141" fmla="*/ 816401 h 1487532"/>
              <a:gd name="connsiteX3142" fmla="*/ 1270708 w 1705559"/>
              <a:gd name="connsiteY3142" fmla="*/ 827933 h 1487532"/>
              <a:gd name="connsiteX3143" fmla="*/ 1282252 w 1705559"/>
              <a:gd name="connsiteY3143" fmla="*/ 824840 h 1487532"/>
              <a:gd name="connsiteX3144" fmla="*/ 1285342 w 1705559"/>
              <a:gd name="connsiteY3144" fmla="*/ 836372 h 1487532"/>
              <a:gd name="connsiteX3145" fmla="*/ 1273798 w 1705559"/>
              <a:gd name="connsiteY3145" fmla="*/ 839465 h 1487532"/>
              <a:gd name="connsiteX3146" fmla="*/ 1276888 w 1705559"/>
              <a:gd name="connsiteY3146" fmla="*/ 850997 h 1487532"/>
              <a:gd name="connsiteX3147" fmla="*/ 1262254 w 1705559"/>
              <a:gd name="connsiteY3147" fmla="*/ 842558 h 1487532"/>
              <a:gd name="connsiteX3148" fmla="*/ 1262254 w 1705559"/>
              <a:gd name="connsiteY3148" fmla="*/ 842558 h 1487532"/>
              <a:gd name="connsiteX3149" fmla="*/ 1259164 w 1705559"/>
              <a:gd name="connsiteY3149" fmla="*/ 831026 h 1487532"/>
              <a:gd name="connsiteX3150" fmla="*/ 1267618 w 1705559"/>
              <a:gd name="connsiteY3150" fmla="*/ 816401 h 1487532"/>
              <a:gd name="connsiteX3151" fmla="*/ 396369 w 1705559"/>
              <a:gd name="connsiteY3151" fmla="*/ 813014 h 1487532"/>
              <a:gd name="connsiteX3152" fmla="*/ 393981 w 1705559"/>
              <a:gd name="connsiteY3152" fmla="*/ 813654 h 1487532"/>
              <a:gd name="connsiteX3153" fmla="*/ 395424 w 1705559"/>
              <a:gd name="connsiteY3153" fmla="*/ 813267 h 1487532"/>
              <a:gd name="connsiteX3154" fmla="*/ 256508 w 1705559"/>
              <a:gd name="connsiteY3154" fmla="*/ 813010 h 1487532"/>
              <a:gd name="connsiteX3155" fmla="*/ 244964 w 1705559"/>
              <a:gd name="connsiteY3155" fmla="*/ 816104 h 1487532"/>
              <a:gd name="connsiteX3156" fmla="*/ 399375 w 1705559"/>
              <a:gd name="connsiteY3156" fmla="*/ 812208 h 1487532"/>
              <a:gd name="connsiteX3157" fmla="*/ 396369 w 1705559"/>
              <a:gd name="connsiteY3157" fmla="*/ 813014 h 1487532"/>
              <a:gd name="connsiteX3158" fmla="*/ 399032 w 1705559"/>
              <a:gd name="connsiteY3158" fmla="*/ 812300 h 1487532"/>
              <a:gd name="connsiteX3159" fmla="*/ 168773 w 1705559"/>
              <a:gd name="connsiteY3159" fmla="*/ 811798 h 1487532"/>
              <a:gd name="connsiteX3160" fmla="*/ 171863 w 1705559"/>
              <a:gd name="connsiteY3160" fmla="*/ 823331 h 1487532"/>
              <a:gd name="connsiteX3161" fmla="*/ 176192 w 1705559"/>
              <a:gd name="connsiteY3161" fmla="*/ 822171 h 1487532"/>
              <a:gd name="connsiteX3162" fmla="*/ 176449 w 1705559"/>
              <a:gd name="connsiteY3162" fmla="*/ 822102 h 1487532"/>
              <a:gd name="connsiteX3163" fmla="*/ 183408 w 1705559"/>
              <a:gd name="connsiteY3163" fmla="*/ 820237 h 1487532"/>
              <a:gd name="connsiteX3164" fmla="*/ 184760 w 1705559"/>
              <a:gd name="connsiteY3164" fmla="*/ 825283 h 1487532"/>
              <a:gd name="connsiteX3165" fmla="*/ 184781 w 1705559"/>
              <a:gd name="connsiteY3165" fmla="*/ 825363 h 1487532"/>
              <a:gd name="connsiteX3166" fmla="*/ 186498 w 1705559"/>
              <a:gd name="connsiteY3166" fmla="*/ 831770 h 1487532"/>
              <a:gd name="connsiteX3167" fmla="*/ 184953 w 1705559"/>
              <a:gd name="connsiteY3167" fmla="*/ 826004 h 1487532"/>
              <a:gd name="connsiteX3168" fmla="*/ 184781 w 1705559"/>
              <a:gd name="connsiteY3168" fmla="*/ 825363 h 1487532"/>
              <a:gd name="connsiteX3169" fmla="*/ 183408 w 1705559"/>
              <a:gd name="connsiteY3169" fmla="*/ 820237 h 1487532"/>
              <a:gd name="connsiteX3170" fmla="*/ 401054 w 1705559"/>
              <a:gd name="connsiteY3170" fmla="*/ 811759 h 1487532"/>
              <a:gd name="connsiteX3171" fmla="*/ 400938 w 1705559"/>
              <a:gd name="connsiteY3171" fmla="*/ 811790 h 1487532"/>
              <a:gd name="connsiteX3172" fmla="*/ 399683 w 1705559"/>
              <a:gd name="connsiteY3172" fmla="*/ 812126 h 1487532"/>
              <a:gd name="connsiteX3173" fmla="*/ 399375 w 1705559"/>
              <a:gd name="connsiteY3173" fmla="*/ 812208 h 1487532"/>
              <a:gd name="connsiteX3174" fmla="*/ 243660 w 1705559"/>
              <a:gd name="connsiteY3174" fmla="*/ 811238 h 1487532"/>
              <a:gd name="connsiteX3175" fmla="*/ 244554 w 1705559"/>
              <a:gd name="connsiteY3175" fmla="*/ 814573 h 1487532"/>
              <a:gd name="connsiteX3176" fmla="*/ 244578 w 1705559"/>
              <a:gd name="connsiteY3176" fmla="*/ 814662 h 1487532"/>
              <a:gd name="connsiteX3177" fmla="*/ 243805 w 1705559"/>
              <a:gd name="connsiteY3177" fmla="*/ 811779 h 1487532"/>
              <a:gd name="connsiteX3178" fmla="*/ 243660 w 1705559"/>
              <a:gd name="connsiteY3178" fmla="*/ 811238 h 1487532"/>
              <a:gd name="connsiteX3179" fmla="*/ 403138 w 1705559"/>
              <a:gd name="connsiteY3179" fmla="*/ 811200 h 1487532"/>
              <a:gd name="connsiteX3180" fmla="*/ 400825 w 1705559"/>
              <a:gd name="connsiteY3180" fmla="*/ 811820 h 1487532"/>
              <a:gd name="connsiteX3181" fmla="*/ 400938 w 1705559"/>
              <a:gd name="connsiteY3181" fmla="*/ 811790 h 1487532"/>
              <a:gd name="connsiteX3182" fmla="*/ 405526 w 1705559"/>
              <a:gd name="connsiteY3182" fmla="*/ 810560 h 1487532"/>
              <a:gd name="connsiteX3183" fmla="*/ 401054 w 1705559"/>
              <a:gd name="connsiteY3183" fmla="*/ 811759 h 1487532"/>
              <a:gd name="connsiteX3184" fmla="*/ 401197 w 1705559"/>
              <a:gd name="connsiteY3184" fmla="*/ 811720 h 1487532"/>
              <a:gd name="connsiteX3185" fmla="*/ 405526 w 1705559"/>
              <a:gd name="connsiteY3185" fmla="*/ 810560 h 1487532"/>
              <a:gd name="connsiteX3186" fmla="*/ 405526 w 1705559"/>
              <a:gd name="connsiteY3186" fmla="*/ 810560 h 1487532"/>
              <a:gd name="connsiteX3187" fmla="*/ 404083 w 1705559"/>
              <a:gd name="connsiteY3187" fmla="*/ 810947 h 1487532"/>
              <a:gd name="connsiteX3188" fmla="*/ 403138 w 1705559"/>
              <a:gd name="connsiteY3188" fmla="*/ 811200 h 1487532"/>
              <a:gd name="connsiteX3189" fmla="*/ 1615193 w 1705559"/>
              <a:gd name="connsiteY3189" fmla="*/ 810188 h 1487532"/>
              <a:gd name="connsiteX3190" fmla="*/ 1618383 w 1705559"/>
              <a:gd name="connsiteY3190" fmla="*/ 822092 h 1487532"/>
              <a:gd name="connsiteX3191" fmla="*/ 1291079 w 1705559"/>
              <a:gd name="connsiteY3191" fmla="*/ 810114 h 1487532"/>
              <a:gd name="connsiteX3192" fmla="*/ 1279162 w 1705559"/>
              <a:gd name="connsiteY3192" fmla="*/ 813307 h 1487532"/>
              <a:gd name="connsiteX3193" fmla="*/ 130579 w 1705559"/>
              <a:gd name="connsiteY3193" fmla="*/ 809274 h 1487532"/>
              <a:gd name="connsiteX3194" fmla="*/ 131827 w 1705559"/>
              <a:gd name="connsiteY3194" fmla="*/ 813932 h 1487532"/>
              <a:gd name="connsiteX3195" fmla="*/ 131775 w 1705559"/>
              <a:gd name="connsiteY3195" fmla="*/ 813738 h 1487532"/>
              <a:gd name="connsiteX3196" fmla="*/ 130579 w 1705559"/>
              <a:gd name="connsiteY3196" fmla="*/ 809274 h 1487532"/>
              <a:gd name="connsiteX3197" fmla="*/ 1252884 w 1705559"/>
              <a:gd name="connsiteY3197" fmla="*/ 807590 h 1487532"/>
              <a:gd name="connsiteX3198" fmla="*/ 1256074 w 1705559"/>
              <a:gd name="connsiteY3198" fmla="*/ 819494 h 1487532"/>
              <a:gd name="connsiteX3199" fmla="*/ 1259164 w 1705559"/>
              <a:gd name="connsiteY3199" fmla="*/ 831026 h 1487532"/>
              <a:gd name="connsiteX3200" fmla="*/ 1244529 w 1705559"/>
              <a:gd name="connsiteY3200" fmla="*/ 822587 h 1487532"/>
              <a:gd name="connsiteX3201" fmla="*/ 1241340 w 1705559"/>
              <a:gd name="connsiteY3201" fmla="*/ 810683 h 1487532"/>
              <a:gd name="connsiteX3202" fmla="*/ 1115510 w 1705559"/>
              <a:gd name="connsiteY3202" fmla="*/ 807318 h 1487532"/>
              <a:gd name="connsiteX3203" fmla="*/ 1115510 w 1705559"/>
              <a:gd name="connsiteY3203" fmla="*/ 807318 h 1487532"/>
              <a:gd name="connsiteX3204" fmla="*/ 1115510 w 1705559"/>
              <a:gd name="connsiteY3204" fmla="*/ 807318 h 1487532"/>
              <a:gd name="connsiteX3205" fmla="*/ 142495 w 1705559"/>
              <a:gd name="connsiteY3205" fmla="*/ 806081 h 1487532"/>
              <a:gd name="connsiteX3206" fmla="*/ 143810 w 1705559"/>
              <a:gd name="connsiteY3206" fmla="*/ 810988 h 1487532"/>
              <a:gd name="connsiteX3207" fmla="*/ 143741 w 1705559"/>
              <a:gd name="connsiteY3207" fmla="*/ 810728 h 1487532"/>
              <a:gd name="connsiteX3208" fmla="*/ 192234 w 1705559"/>
              <a:gd name="connsiteY3208" fmla="*/ 805512 h 1487532"/>
              <a:gd name="connsiteX3209" fmla="*/ 206868 w 1705559"/>
              <a:gd name="connsiteY3209" fmla="*/ 813951 h 1487532"/>
              <a:gd name="connsiteX3210" fmla="*/ 241874 w 1705559"/>
              <a:gd name="connsiteY3210" fmla="*/ 804571 h 1487532"/>
              <a:gd name="connsiteX3211" fmla="*/ 244964 w 1705559"/>
              <a:gd name="connsiteY3211" fmla="*/ 816104 h 1487532"/>
              <a:gd name="connsiteX3212" fmla="*/ 244554 w 1705559"/>
              <a:gd name="connsiteY3212" fmla="*/ 814573 h 1487532"/>
              <a:gd name="connsiteX3213" fmla="*/ 1264428 w 1705559"/>
              <a:gd name="connsiteY3213" fmla="*/ 804496 h 1487532"/>
              <a:gd name="connsiteX3214" fmla="*/ 1264428 w 1705559"/>
              <a:gd name="connsiteY3214" fmla="*/ 804496 h 1487532"/>
              <a:gd name="connsiteX3215" fmla="*/ 1275972 w 1705559"/>
              <a:gd name="connsiteY3215" fmla="*/ 801403 h 1487532"/>
              <a:gd name="connsiteX3216" fmla="*/ 1279162 w 1705559"/>
              <a:gd name="connsiteY3216" fmla="*/ 813307 h 1487532"/>
              <a:gd name="connsiteX3217" fmla="*/ 1267618 w 1705559"/>
              <a:gd name="connsiteY3217" fmla="*/ 816401 h 1487532"/>
              <a:gd name="connsiteX3218" fmla="*/ 1275972 w 1705559"/>
              <a:gd name="connsiteY3218" fmla="*/ 801403 h 1487532"/>
              <a:gd name="connsiteX3219" fmla="*/ 1238250 w 1705559"/>
              <a:gd name="connsiteY3219" fmla="*/ 799151 h 1487532"/>
              <a:gd name="connsiteX3220" fmla="*/ 1233419 w 1705559"/>
              <a:gd name="connsiteY3220" fmla="*/ 800445 h 1487532"/>
              <a:gd name="connsiteX3221" fmla="*/ 1233781 w 1705559"/>
              <a:gd name="connsiteY3221" fmla="*/ 800348 h 1487532"/>
              <a:gd name="connsiteX3222" fmla="*/ 1238250 w 1705559"/>
              <a:gd name="connsiteY3222" fmla="*/ 799151 h 1487532"/>
              <a:gd name="connsiteX3223" fmla="*/ 402436 w 1705559"/>
              <a:gd name="connsiteY3223" fmla="*/ 799028 h 1487532"/>
              <a:gd name="connsiteX3224" fmla="*/ 402436 w 1705559"/>
              <a:gd name="connsiteY3224" fmla="*/ 799028 h 1487532"/>
              <a:gd name="connsiteX3225" fmla="*/ 1574008 w 1705559"/>
              <a:gd name="connsiteY3225" fmla="*/ 796503 h 1487532"/>
              <a:gd name="connsiteX3226" fmla="*/ 1577098 w 1705559"/>
              <a:gd name="connsiteY3226" fmla="*/ 808036 h 1487532"/>
              <a:gd name="connsiteX3227" fmla="*/ 1580188 w 1705559"/>
              <a:gd name="connsiteY3227" fmla="*/ 819568 h 1487532"/>
              <a:gd name="connsiteX3228" fmla="*/ 1568644 w 1705559"/>
              <a:gd name="connsiteY3228" fmla="*/ 822661 h 1487532"/>
              <a:gd name="connsiteX3229" fmla="*/ 1565554 w 1705559"/>
              <a:gd name="connsiteY3229" fmla="*/ 811129 h 1487532"/>
              <a:gd name="connsiteX3230" fmla="*/ 1562464 w 1705559"/>
              <a:gd name="connsiteY3230" fmla="*/ 799597 h 1487532"/>
              <a:gd name="connsiteX3231" fmla="*/ 226867 w 1705559"/>
              <a:gd name="connsiteY3231" fmla="*/ 796232 h 1487532"/>
              <a:gd name="connsiteX3232" fmla="*/ 241874 w 1705559"/>
              <a:gd name="connsiteY3232" fmla="*/ 804571 h 1487532"/>
              <a:gd name="connsiteX3233" fmla="*/ 229957 w 1705559"/>
              <a:gd name="connsiteY3233" fmla="*/ 807764 h 1487532"/>
              <a:gd name="connsiteX3234" fmla="*/ 1112320 w 1705559"/>
              <a:gd name="connsiteY3234" fmla="*/ 795414 h 1487532"/>
              <a:gd name="connsiteX3235" fmla="*/ 1115510 w 1705559"/>
              <a:gd name="connsiteY3235" fmla="*/ 807318 h 1487532"/>
              <a:gd name="connsiteX3236" fmla="*/ 1103966 w 1705559"/>
              <a:gd name="connsiteY3236" fmla="*/ 810412 h 1487532"/>
              <a:gd name="connsiteX3237" fmla="*/ 1112320 w 1705559"/>
              <a:gd name="connsiteY3237" fmla="*/ 795414 h 1487532"/>
              <a:gd name="connsiteX3238" fmla="*/ 1299433 w 1705559"/>
              <a:gd name="connsiteY3238" fmla="*/ 795117 h 1487532"/>
              <a:gd name="connsiteX3239" fmla="*/ 1294983 w 1705559"/>
              <a:gd name="connsiteY3239" fmla="*/ 796309 h 1487532"/>
              <a:gd name="connsiteX3240" fmla="*/ 1295104 w 1705559"/>
              <a:gd name="connsiteY3240" fmla="*/ 796277 h 1487532"/>
              <a:gd name="connsiteX3241" fmla="*/ 1299433 w 1705559"/>
              <a:gd name="connsiteY3241" fmla="*/ 795117 h 1487532"/>
              <a:gd name="connsiteX3242" fmla="*/ 281534 w 1705559"/>
              <a:gd name="connsiteY3242" fmla="*/ 793945 h 1487532"/>
              <a:gd name="connsiteX3243" fmla="*/ 281343 w 1705559"/>
              <a:gd name="connsiteY3243" fmla="*/ 793996 h 1487532"/>
              <a:gd name="connsiteX3244" fmla="*/ 276506 w 1705559"/>
              <a:gd name="connsiteY3244" fmla="*/ 795292 h 1487532"/>
              <a:gd name="connsiteX3245" fmla="*/ 281534 w 1705559"/>
              <a:gd name="connsiteY3245" fmla="*/ 793945 h 1487532"/>
              <a:gd name="connsiteX3246" fmla="*/ 263741 w 1705559"/>
              <a:gd name="connsiteY3246" fmla="*/ 793828 h 1487532"/>
              <a:gd name="connsiteX3247" fmla="*/ 264576 w 1705559"/>
              <a:gd name="connsiteY3247" fmla="*/ 796943 h 1487532"/>
              <a:gd name="connsiteX3248" fmla="*/ 264962 w 1705559"/>
              <a:gd name="connsiteY3248" fmla="*/ 798385 h 1487532"/>
              <a:gd name="connsiteX3249" fmla="*/ 1585925 w 1705559"/>
              <a:gd name="connsiteY3249" fmla="*/ 793310 h 1487532"/>
              <a:gd name="connsiteX3250" fmla="*/ 1580897 w 1705559"/>
              <a:gd name="connsiteY3250" fmla="*/ 794657 h 1487532"/>
              <a:gd name="connsiteX3251" fmla="*/ 1580991 w 1705559"/>
              <a:gd name="connsiteY3251" fmla="*/ 794632 h 1487532"/>
              <a:gd name="connsiteX3252" fmla="*/ 1261338 w 1705559"/>
              <a:gd name="connsiteY3252" fmla="*/ 792964 h 1487532"/>
              <a:gd name="connsiteX3253" fmla="*/ 1264428 w 1705559"/>
              <a:gd name="connsiteY3253" fmla="*/ 804496 h 1487532"/>
              <a:gd name="connsiteX3254" fmla="*/ 1252884 w 1705559"/>
              <a:gd name="connsiteY3254" fmla="*/ 807590 h 1487532"/>
              <a:gd name="connsiteX3255" fmla="*/ 1249794 w 1705559"/>
              <a:gd name="connsiteY3255" fmla="*/ 796057 h 1487532"/>
              <a:gd name="connsiteX3256" fmla="*/ 1249794 w 1705559"/>
              <a:gd name="connsiteY3256" fmla="*/ 796057 h 1487532"/>
              <a:gd name="connsiteX3257" fmla="*/ 1310977 w 1705559"/>
              <a:gd name="connsiteY3257" fmla="*/ 792024 h 1487532"/>
              <a:gd name="connsiteX3258" fmla="*/ 1314167 w 1705559"/>
              <a:gd name="connsiteY3258" fmla="*/ 803928 h 1487532"/>
              <a:gd name="connsiteX3259" fmla="*/ 293293 w 1705559"/>
              <a:gd name="connsiteY3259" fmla="*/ 790794 h 1487532"/>
              <a:gd name="connsiteX3260" fmla="*/ 293011 w 1705559"/>
              <a:gd name="connsiteY3260" fmla="*/ 790869 h 1487532"/>
              <a:gd name="connsiteX3261" fmla="*/ 289866 w 1705559"/>
              <a:gd name="connsiteY3261" fmla="*/ 791712 h 1487532"/>
              <a:gd name="connsiteX3262" fmla="*/ 288423 w 1705559"/>
              <a:gd name="connsiteY3262" fmla="*/ 792099 h 1487532"/>
              <a:gd name="connsiteX3263" fmla="*/ 293293 w 1705559"/>
              <a:gd name="connsiteY3263" fmla="*/ 790794 h 1487532"/>
              <a:gd name="connsiteX3264" fmla="*/ 182713 w 1705559"/>
              <a:gd name="connsiteY3264" fmla="*/ 790090 h 1487532"/>
              <a:gd name="connsiteX3265" fmla="*/ 189044 w 1705559"/>
              <a:gd name="connsiteY3265" fmla="*/ 793608 h 1487532"/>
              <a:gd name="connsiteX3266" fmla="*/ 182713 w 1705559"/>
              <a:gd name="connsiteY3266" fmla="*/ 790090 h 1487532"/>
              <a:gd name="connsiteX3267" fmla="*/ 1272882 w 1705559"/>
              <a:gd name="connsiteY3267" fmla="*/ 789871 h 1487532"/>
              <a:gd name="connsiteX3268" fmla="*/ 1261338 w 1705559"/>
              <a:gd name="connsiteY3268" fmla="*/ 792964 h 1487532"/>
              <a:gd name="connsiteX3269" fmla="*/ 1272882 w 1705559"/>
              <a:gd name="connsiteY3269" fmla="*/ 789871 h 1487532"/>
              <a:gd name="connsiteX3270" fmla="*/ 1596912 w 1705559"/>
              <a:gd name="connsiteY3270" fmla="*/ 788140 h 1487532"/>
              <a:gd name="connsiteX3271" fmla="*/ 1597469 w 1705559"/>
              <a:gd name="connsiteY3271" fmla="*/ 790217 h 1487532"/>
              <a:gd name="connsiteX3272" fmla="*/ 1597083 w 1705559"/>
              <a:gd name="connsiteY3272" fmla="*/ 788775 h 1487532"/>
              <a:gd name="connsiteX3273" fmla="*/ 1235159 w 1705559"/>
              <a:gd name="connsiteY3273" fmla="*/ 787619 h 1487532"/>
              <a:gd name="connsiteX3274" fmla="*/ 1236387 w 1705559"/>
              <a:gd name="connsiteY3274" fmla="*/ 792199 h 1487532"/>
              <a:gd name="connsiteX3275" fmla="*/ 1236421 w 1705559"/>
              <a:gd name="connsiteY3275" fmla="*/ 792327 h 1487532"/>
              <a:gd name="connsiteX3276" fmla="*/ 212133 w 1705559"/>
              <a:gd name="connsiteY3276" fmla="*/ 787421 h 1487532"/>
              <a:gd name="connsiteX3277" fmla="*/ 215323 w 1705559"/>
              <a:gd name="connsiteY3277" fmla="*/ 799326 h 1487532"/>
              <a:gd name="connsiteX3278" fmla="*/ 261872 w 1705559"/>
              <a:gd name="connsiteY3278" fmla="*/ 786853 h 1487532"/>
              <a:gd name="connsiteX3279" fmla="*/ 262258 w 1705559"/>
              <a:gd name="connsiteY3279" fmla="*/ 788294 h 1487532"/>
              <a:gd name="connsiteX3280" fmla="*/ 263741 w 1705559"/>
              <a:gd name="connsiteY3280" fmla="*/ 793828 h 1487532"/>
              <a:gd name="connsiteX3281" fmla="*/ 1284799 w 1705559"/>
              <a:gd name="connsiteY3281" fmla="*/ 786678 h 1487532"/>
              <a:gd name="connsiteX3282" fmla="*/ 1287889 w 1705559"/>
              <a:gd name="connsiteY3282" fmla="*/ 798210 h 1487532"/>
              <a:gd name="connsiteX3283" fmla="*/ 1275972 w 1705559"/>
              <a:gd name="connsiteY3283" fmla="*/ 801403 h 1487532"/>
              <a:gd name="connsiteX3284" fmla="*/ 1272882 w 1705559"/>
              <a:gd name="connsiteY3284" fmla="*/ 789871 h 1487532"/>
              <a:gd name="connsiteX3285" fmla="*/ 1284799 w 1705559"/>
              <a:gd name="connsiteY3285" fmla="*/ 786678 h 1487532"/>
              <a:gd name="connsiteX3286" fmla="*/ 1102203 w 1705559"/>
              <a:gd name="connsiteY3286" fmla="*/ 785765 h 1487532"/>
              <a:gd name="connsiteX3287" fmla="*/ 1102158 w 1705559"/>
              <a:gd name="connsiteY3287" fmla="*/ 785777 h 1487532"/>
              <a:gd name="connsiteX3288" fmla="*/ 1097686 w 1705559"/>
              <a:gd name="connsiteY3288" fmla="*/ 786975 h 1487532"/>
              <a:gd name="connsiteX3289" fmla="*/ 199285 w 1705559"/>
              <a:gd name="connsiteY3289" fmla="*/ 785649 h 1487532"/>
              <a:gd name="connsiteX3290" fmla="*/ 200589 w 1705559"/>
              <a:gd name="connsiteY3290" fmla="*/ 790515 h 1487532"/>
              <a:gd name="connsiteX3291" fmla="*/ 199285 w 1705559"/>
              <a:gd name="connsiteY3291" fmla="*/ 785649 h 1487532"/>
              <a:gd name="connsiteX3292" fmla="*/ 1596165 w 1705559"/>
              <a:gd name="connsiteY3292" fmla="*/ 785352 h 1487532"/>
              <a:gd name="connsiteX3293" fmla="*/ 1596310 w 1705559"/>
              <a:gd name="connsiteY3293" fmla="*/ 785892 h 1487532"/>
              <a:gd name="connsiteX3294" fmla="*/ 1596805 w 1705559"/>
              <a:gd name="connsiteY3294" fmla="*/ 787738 h 1487532"/>
              <a:gd name="connsiteX3295" fmla="*/ 1596912 w 1705559"/>
              <a:gd name="connsiteY3295" fmla="*/ 788140 h 1487532"/>
              <a:gd name="connsiteX3296" fmla="*/ 223677 w 1705559"/>
              <a:gd name="connsiteY3296" fmla="*/ 784328 h 1487532"/>
              <a:gd name="connsiteX3297" fmla="*/ 212133 w 1705559"/>
              <a:gd name="connsiteY3297" fmla="*/ 787421 h 1487532"/>
              <a:gd name="connsiteX3298" fmla="*/ 1585050 w 1705559"/>
              <a:gd name="connsiteY3298" fmla="*/ 784275 h 1487532"/>
              <a:gd name="connsiteX3299" fmla="*/ 1597469 w 1705559"/>
              <a:gd name="connsiteY3299" fmla="*/ 790217 h 1487532"/>
              <a:gd name="connsiteX3300" fmla="*/ 1609013 w 1705559"/>
              <a:gd name="connsiteY3300" fmla="*/ 787124 h 1487532"/>
              <a:gd name="connsiteX3301" fmla="*/ 1612103 w 1705559"/>
              <a:gd name="connsiteY3301" fmla="*/ 798656 h 1487532"/>
              <a:gd name="connsiteX3302" fmla="*/ 1615193 w 1705559"/>
              <a:gd name="connsiteY3302" fmla="*/ 810188 h 1487532"/>
              <a:gd name="connsiteX3303" fmla="*/ 1606839 w 1705559"/>
              <a:gd name="connsiteY3303" fmla="*/ 825186 h 1487532"/>
              <a:gd name="connsiteX3304" fmla="*/ 1595294 w 1705559"/>
              <a:gd name="connsiteY3304" fmla="*/ 828279 h 1487532"/>
              <a:gd name="connsiteX3305" fmla="*/ 1592105 w 1705559"/>
              <a:gd name="connsiteY3305" fmla="*/ 816375 h 1487532"/>
              <a:gd name="connsiteX3306" fmla="*/ 1580188 w 1705559"/>
              <a:gd name="connsiteY3306" fmla="*/ 819568 h 1487532"/>
              <a:gd name="connsiteX3307" fmla="*/ 1589015 w 1705559"/>
              <a:gd name="connsiteY3307" fmla="*/ 804842 h 1487532"/>
              <a:gd name="connsiteX3308" fmla="*/ 1577098 w 1705559"/>
              <a:gd name="connsiteY3308" fmla="*/ 808036 h 1487532"/>
              <a:gd name="connsiteX3309" fmla="*/ 1585925 w 1705559"/>
              <a:gd name="connsiteY3309" fmla="*/ 793310 h 1487532"/>
              <a:gd name="connsiteX3310" fmla="*/ 1585050 w 1705559"/>
              <a:gd name="connsiteY3310" fmla="*/ 784275 h 1487532"/>
              <a:gd name="connsiteX3311" fmla="*/ 410790 w 1705559"/>
              <a:gd name="connsiteY3311" fmla="*/ 784031 h 1487532"/>
              <a:gd name="connsiteX3312" fmla="*/ 412136 w 1705559"/>
              <a:gd name="connsiteY3312" fmla="*/ 789053 h 1487532"/>
              <a:gd name="connsiteX3313" fmla="*/ 412036 w 1705559"/>
              <a:gd name="connsiteY3313" fmla="*/ 788678 h 1487532"/>
              <a:gd name="connsiteX3314" fmla="*/ 411986 w 1705559"/>
              <a:gd name="connsiteY3314" fmla="*/ 788495 h 1487532"/>
              <a:gd name="connsiteX3315" fmla="*/ 410790 w 1705559"/>
              <a:gd name="connsiteY3315" fmla="*/ 784031 h 1487532"/>
              <a:gd name="connsiteX3316" fmla="*/ 1109230 w 1705559"/>
              <a:gd name="connsiteY3316" fmla="*/ 783882 h 1487532"/>
              <a:gd name="connsiteX3317" fmla="*/ 1102203 w 1705559"/>
              <a:gd name="connsiteY3317" fmla="*/ 785765 h 1487532"/>
              <a:gd name="connsiteX3318" fmla="*/ 1102556 w 1705559"/>
              <a:gd name="connsiteY3318" fmla="*/ 785670 h 1487532"/>
              <a:gd name="connsiteX3319" fmla="*/ 1097686 w 1705559"/>
              <a:gd name="connsiteY3319" fmla="*/ 786975 h 1487532"/>
              <a:gd name="connsiteX3320" fmla="*/ 1100776 w 1705559"/>
              <a:gd name="connsiteY3320" fmla="*/ 798507 h 1487532"/>
              <a:gd name="connsiteX3321" fmla="*/ 1103966 w 1705559"/>
              <a:gd name="connsiteY3321" fmla="*/ 810412 h 1487532"/>
              <a:gd name="connsiteX3322" fmla="*/ 1107056 w 1705559"/>
              <a:gd name="connsiteY3322" fmla="*/ 821944 h 1487532"/>
              <a:gd name="connsiteX3323" fmla="*/ 1103966 w 1705559"/>
              <a:gd name="connsiteY3323" fmla="*/ 810412 h 1487532"/>
              <a:gd name="connsiteX3324" fmla="*/ 1115510 w 1705559"/>
              <a:gd name="connsiteY3324" fmla="*/ 807318 h 1487532"/>
              <a:gd name="connsiteX3325" fmla="*/ 1118213 w 1705559"/>
              <a:gd name="connsiteY3325" fmla="*/ 817409 h 1487532"/>
              <a:gd name="connsiteX3326" fmla="*/ 1118600 w 1705559"/>
              <a:gd name="connsiteY3326" fmla="*/ 818851 h 1487532"/>
              <a:gd name="connsiteX3327" fmla="*/ 1121690 w 1705559"/>
              <a:gd name="connsiteY3327" fmla="*/ 830383 h 1487532"/>
              <a:gd name="connsiteX3328" fmla="*/ 1133234 w 1705559"/>
              <a:gd name="connsiteY3328" fmla="*/ 827290 h 1487532"/>
              <a:gd name="connsiteX3329" fmla="*/ 1136324 w 1705559"/>
              <a:gd name="connsiteY3329" fmla="*/ 838822 h 1487532"/>
              <a:gd name="connsiteX3330" fmla="*/ 1124780 w 1705559"/>
              <a:gd name="connsiteY3330" fmla="*/ 841915 h 1487532"/>
              <a:gd name="connsiteX3331" fmla="*/ 1136324 w 1705559"/>
              <a:gd name="connsiteY3331" fmla="*/ 838822 h 1487532"/>
              <a:gd name="connsiteX3332" fmla="*/ 1151431 w 1705559"/>
              <a:gd name="connsiteY3332" fmla="*/ 847533 h 1487532"/>
              <a:gd name="connsiteX3333" fmla="*/ 1149941 w 1705559"/>
              <a:gd name="connsiteY3333" fmla="*/ 847932 h 1487532"/>
              <a:gd name="connsiteX3334" fmla="*/ 1147675 w 1705559"/>
              <a:gd name="connsiteY3334" fmla="*/ 848539 h 1487532"/>
              <a:gd name="connsiteX3335" fmla="*/ 1146403 w 1705559"/>
              <a:gd name="connsiteY3335" fmla="*/ 848880 h 1487532"/>
              <a:gd name="connsiteX3336" fmla="*/ 1146506 w 1705559"/>
              <a:gd name="connsiteY3336" fmla="*/ 848852 h 1487532"/>
              <a:gd name="connsiteX3337" fmla="*/ 1139514 w 1705559"/>
              <a:gd name="connsiteY3337" fmla="*/ 850726 h 1487532"/>
              <a:gd name="connsiteX3338" fmla="*/ 1141004 w 1705559"/>
              <a:gd name="connsiteY3338" fmla="*/ 850327 h 1487532"/>
              <a:gd name="connsiteX3339" fmla="*/ 1146810 w 1705559"/>
              <a:gd name="connsiteY3339" fmla="*/ 848771 h 1487532"/>
              <a:gd name="connsiteX3340" fmla="*/ 1146962 w 1705559"/>
              <a:gd name="connsiteY3340" fmla="*/ 848730 h 1487532"/>
              <a:gd name="connsiteX3341" fmla="*/ 1151431 w 1705559"/>
              <a:gd name="connsiteY3341" fmla="*/ 847533 h 1487532"/>
              <a:gd name="connsiteX3342" fmla="*/ 1154521 w 1705559"/>
              <a:gd name="connsiteY3342" fmla="*/ 859065 h 1487532"/>
              <a:gd name="connsiteX3343" fmla="*/ 1154521 w 1705559"/>
              <a:gd name="connsiteY3343" fmla="*/ 859065 h 1487532"/>
              <a:gd name="connsiteX3344" fmla="*/ 1166065 w 1705559"/>
              <a:gd name="connsiteY3344" fmla="*/ 855972 h 1487532"/>
              <a:gd name="connsiteX3345" fmla="*/ 1157611 w 1705559"/>
              <a:gd name="connsiteY3345" fmla="*/ 870597 h 1487532"/>
              <a:gd name="connsiteX3346" fmla="*/ 1169155 w 1705559"/>
              <a:gd name="connsiteY3346" fmla="*/ 867504 h 1487532"/>
              <a:gd name="connsiteX3347" fmla="*/ 1172245 w 1705559"/>
              <a:gd name="connsiteY3347" fmla="*/ 879036 h 1487532"/>
              <a:gd name="connsiteX3348" fmla="*/ 1175435 w 1705559"/>
              <a:gd name="connsiteY3348" fmla="*/ 890940 h 1487532"/>
              <a:gd name="connsiteX3349" fmla="*/ 1186979 w 1705559"/>
              <a:gd name="connsiteY3349" fmla="*/ 887847 h 1487532"/>
              <a:gd name="connsiteX3350" fmla="*/ 1195334 w 1705559"/>
              <a:gd name="connsiteY3350" fmla="*/ 872850 h 1487532"/>
              <a:gd name="connsiteX3351" fmla="*/ 1186979 w 1705559"/>
              <a:gd name="connsiteY3351" fmla="*/ 887847 h 1487532"/>
              <a:gd name="connsiteX3352" fmla="*/ 1182918 w 1705559"/>
              <a:gd name="connsiteY3352" fmla="*/ 888935 h 1487532"/>
              <a:gd name="connsiteX3353" fmla="*/ 1185536 w 1705559"/>
              <a:gd name="connsiteY3353" fmla="*/ 888234 h 1487532"/>
              <a:gd name="connsiteX3354" fmla="*/ 1182650 w 1705559"/>
              <a:gd name="connsiteY3354" fmla="*/ 889007 h 1487532"/>
              <a:gd name="connsiteX3355" fmla="*/ 1182109 w 1705559"/>
              <a:gd name="connsiteY3355" fmla="*/ 889152 h 1487532"/>
              <a:gd name="connsiteX3356" fmla="*/ 1182918 w 1705559"/>
              <a:gd name="connsiteY3356" fmla="*/ 888935 h 1487532"/>
              <a:gd name="connsiteX3357" fmla="*/ 1175435 w 1705559"/>
              <a:gd name="connsiteY3357" fmla="*/ 890940 h 1487532"/>
              <a:gd name="connsiteX3358" fmla="*/ 1183789 w 1705559"/>
              <a:gd name="connsiteY3358" fmla="*/ 875943 h 1487532"/>
              <a:gd name="connsiteX3359" fmla="*/ 1180699 w 1705559"/>
              <a:gd name="connsiteY3359" fmla="*/ 864411 h 1487532"/>
              <a:gd name="connsiteX3360" fmla="*/ 1192243 w 1705559"/>
              <a:gd name="connsiteY3360" fmla="*/ 861317 h 1487532"/>
              <a:gd name="connsiteX3361" fmla="*/ 1180699 w 1705559"/>
              <a:gd name="connsiteY3361" fmla="*/ 864411 h 1487532"/>
              <a:gd name="connsiteX3362" fmla="*/ 1177609 w 1705559"/>
              <a:gd name="connsiteY3362" fmla="*/ 852879 h 1487532"/>
              <a:gd name="connsiteX3363" fmla="*/ 1170582 w 1705559"/>
              <a:gd name="connsiteY3363" fmla="*/ 854761 h 1487532"/>
              <a:gd name="connsiteX3364" fmla="*/ 1170394 w 1705559"/>
              <a:gd name="connsiteY3364" fmla="*/ 854812 h 1487532"/>
              <a:gd name="connsiteX3365" fmla="*/ 1166065 w 1705559"/>
              <a:gd name="connsiteY3365" fmla="*/ 855972 h 1487532"/>
              <a:gd name="connsiteX3366" fmla="*/ 1154521 w 1705559"/>
              <a:gd name="connsiteY3366" fmla="*/ 859065 h 1487532"/>
              <a:gd name="connsiteX3367" fmla="*/ 1162975 w 1705559"/>
              <a:gd name="connsiteY3367" fmla="*/ 844440 h 1487532"/>
              <a:gd name="connsiteX3368" fmla="*/ 1159785 w 1705559"/>
              <a:gd name="connsiteY3368" fmla="*/ 832535 h 1487532"/>
              <a:gd name="connsiteX3369" fmla="*/ 1152758 w 1705559"/>
              <a:gd name="connsiteY3369" fmla="*/ 834418 h 1487532"/>
              <a:gd name="connsiteX3370" fmla="*/ 1153111 w 1705559"/>
              <a:gd name="connsiteY3370" fmla="*/ 834324 h 1487532"/>
              <a:gd name="connsiteX3371" fmla="*/ 1148241 w 1705559"/>
              <a:gd name="connsiteY3371" fmla="*/ 835629 h 1487532"/>
              <a:gd name="connsiteX3372" fmla="*/ 1136324 w 1705559"/>
              <a:gd name="connsiteY3372" fmla="*/ 838822 h 1487532"/>
              <a:gd name="connsiteX3373" fmla="*/ 1145151 w 1705559"/>
              <a:gd name="connsiteY3373" fmla="*/ 824096 h 1487532"/>
              <a:gd name="connsiteX3374" fmla="*/ 1133234 w 1705559"/>
              <a:gd name="connsiteY3374" fmla="*/ 827290 h 1487532"/>
              <a:gd name="connsiteX3375" fmla="*/ 1130144 w 1705559"/>
              <a:gd name="connsiteY3375" fmla="*/ 815757 h 1487532"/>
              <a:gd name="connsiteX3376" fmla="*/ 1118600 w 1705559"/>
              <a:gd name="connsiteY3376" fmla="*/ 818851 h 1487532"/>
              <a:gd name="connsiteX3377" fmla="*/ 1127054 w 1705559"/>
              <a:gd name="connsiteY3377" fmla="*/ 804225 h 1487532"/>
              <a:gd name="connsiteX3378" fmla="*/ 1118600 w 1705559"/>
              <a:gd name="connsiteY3378" fmla="*/ 818851 h 1487532"/>
              <a:gd name="connsiteX3379" fmla="*/ 1115896 w 1705559"/>
              <a:gd name="connsiteY3379" fmla="*/ 808760 h 1487532"/>
              <a:gd name="connsiteX3380" fmla="*/ 1115510 w 1705559"/>
              <a:gd name="connsiteY3380" fmla="*/ 807318 h 1487532"/>
              <a:gd name="connsiteX3381" fmla="*/ 1118396 w 1705559"/>
              <a:gd name="connsiteY3381" fmla="*/ 806545 h 1487532"/>
              <a:gd name="connsiteX3382" fmla="*/ 1115510 w 1705559"/>
              <a:gd name="connsiteY3382" fmla="*/ 807318 h 1487532"/>
              <a:gd name="connsiteX3383" fmla="*/ 1112320 w 1705559"/>
              <a:gd name="connsiteY3383" fmla="*/ 795414 h 1487532"/>
              <a:gd name="connsiteX3384" fmla="*/ 1097686 w 1705559"/>
              <a:gd name="connsiteY3384" fmla="*/ 786975 h 1487532"/>
              <a:gd name="connsiteX3385" fmla="*/ 1102015 w 1705559"/>
              <a:gd name="connsiteY3385" fmla="*/ 785815 h 1487532"/>
              <a:gd name="connsiteX3386" fmla="*/ 1102158 w 1705559"/>
              <a:gd name="connsiteY3386" fmla="*/ 785777 h 1487532"/>
              <a:gd name="connsiteX3387" fmla="*/ 1107787 w 1705559"/>
              <a:gd name="connsiteY3387" fmla="*/ 784268 h 1487532"/>
              <a:gd name="connsiteX3388" fmla="*/ 1109230 w 1705559"/>
              <a:gd name="connsiteY3388" fmla="*/ 783882 h 1487532"/>
              <a:gd name="connsiteX3389" fmla="*/ 1296343 w 1705559"/>
              <a:gd name="connsiteY3389" fmla="*/ 783585 h 1487532"/>
              <a:gd name="connsiteX3390" fmla="*/ 1296343 w 1705559"/>
              <a:gd name="connsiteY3390" fmla="*/ 783585 h 1487532"/>
              <a:gd name="connsiteX3391" fmla="*/ 1158870 w 1705559"/>
              <a:gd name="connsiteY3391" fmla="*/ 782941 h 1487532"/>
              <a:gd name="connsiteX3392" fmla="*/ 1147325 w 1705559"/>
              <a:gd name="connsiteY3392" fmla="*/ 786035 h 1487532"/>
              <a:gd name="connsiteX3393" fmla="*/ 1158870 w 1705559"/>
              <a:gd name="connsiteY3393" fmla="*/ 782941 h 1487532"/>
              <a:gd name="connsiteX3394" fmla="*/ 323056 w 1705559"/>
              <a:gd name="connsiteY3394" fmla="*/ 782819 h 1487532"/>
              <a:gd name="connsiteX3395" fmla="*/ 326146 w 1705559"/>
              <a:gd name="connsiteY3395" fmla="*/ 794351 h 1487532"/>
              <a:gd name="connsiteX3396" fmla="*/ 323056 w 1705559"/>
              <a:gd name="connsiteY3396" fmla="*/ 782819 h 1487532"/>
              <a:gd name="connsiteX3397" fmla="*/ 185954 w 1705559"/>
              <a:gd name="connsiteY3397" fmla="*/ 782076 h 1487532"/>
              <a:gd name="connsiteX3398" fmla="*/ 189044 w 1705559"/>
              <a:gd name="connsiteY3398" fmla="*/ 793608 h 1487532"/>
              <a:gd name="connsiteX3399" fmla="*/ 185954 w 1705559"/>
              <a:gd name="connsiteY3399" fmla="*/ 782076 h 1487532"/>
              <a:gd name="connsiteX3400" fmla="*/ 185954 w 1705559"/>
              <a:gd name="connsiteY3400" fmla="*/ 782076 h 1487532"/>
              <a:gd name="connsiteX3401" fmla="*/ 1582834 w 1705559"/>
              <a:gd name="connsiteY3401" fmla="*/ 781778 h 1487532"/>
              <a:gd name="connsiteX3402" fmla="*/ 1577974 w 1705559"/>
              <a:gd name="connsiteY3402" fmla="*/ 783081 h 1487532"/>
              <a:gd name="connsiteX3403" fmla="*/ 1578366 w 1705559"/>
              <a:gd name="connsiteY3403" fmla="*/ 782976 h 1487532"/>
              <a:gd name="connsiteX3404" fmla="*/ 1582834 w 1705559"/>
              <a:gd name="connsiteY3404" fmla="*/ 781778 h 1487532"/>
              <a:gd name="connsiteX3405" fmla="*/ 1582834 w 1705559"/>
              <a:gd name="connsiteY3405" fmla="*/ 781778 h 1487532"/>
              <a:gd name="connsiteX3406" fmla="*/ 1585925 w 1705559"/>
              <a:gd name="connsiteY3406" fmla="*/ 793310 h 1487532"/>
              <a:gd name="connsiteX3407" fmla="*/ 1581456 w 1705559"/>
              <a:gd name="connsiteY3407" fmla="*/ 794508 h 1487532"/>
              <a:gd name="connsiteX3408" fmla="*/ 1580991 w 1705559"/>
              <a:gd name="connsiteY3408" fmla="*/ 794632 h 1487532"/>
              <a:gd name="connsiteX3409" fmla="*/ 1574008 w 1705559"/>
              <a:gd name="connsiteY3409" fmla="*/ 796503 h 1487532"/>
              <a:gd name="connsiteX3410" fmla="*/ 1570918 w 1705559"/>
              <a:gd name="connsiteY3410" fmla="*/ 784971 h 1487532"/>
              <a:gd name="connsiteX3411" fmla="*/ 1572407 w 1705559"/>
              <a:gd name="connsiteY3411" fmla="*/ 784572 h 1487532"/>
              <a:gd name="connsiteX3412" fmla="*/ 1577974 w 1705559"/>
              <a:gd name="connsiteY3412" fmla="*/ 783081 h 1487532"/>
              <a:gd name="connsiteX3413" fmla="*/ 1577807 w 1705559"/>
              <a:gd name="connsiteY3413" fmla="*/ 783125 h 1487532"/>
              <a:gd name="connsiteX3414" fmla="*/ 1582834 w 1705559"/>
              <a:gd name="connsiteY3414" fmla="*/ 781778 h 1487532"/>
              <a:gd name="connsiteX3415" fmla="*/ 235594 w 1705559"/>
              <a:gd name="connsiteY3415" fmla="*/ 781135 h 1487532"/>
              <a:gd name="connsiteX3416" fmla="*/ 238783 w 1705559"/>
              <a:gd name="connsiteY3416" fmla="*/ 793039 h 1487532"/>
              <a:gd name="connsiteX3417" fmla="*/ 232825 w 1705559"/>
              <a:gd name="connsiteY3417" fmla="*/ 794636 h 1487532"/>
              <a:gd name="connsiteX3418" fmla="*/ 232624 w 1705559"/>
              <a:gd name="connsiteY3418" fmla="*/ 794690 h 1487532"/>
              <a:gd name="connsiteX3419" fmla="*/ 229081 w 1705559"/>
              <a:gd name="connsiteY3419" fmla="*/ 795639 h 1487532"/>
              <a:gd name="connsiteX3420" fmla="*/ 226867 w 1705559"/>
              <a:gd name="connsiteY3420" fmla="*/ 796232 h 1487532"/>
              <a:gd name="connsiteX3421" fmla="*/ 223677 w 1705559"/>
              <a:gd name="connsiteY3421" fmla="*/ 784328 h 1487532"/>
              <a:gd name="connsiteX3422" fmla="*/ 190825 w 1705559"/>
              <a:gd name="connsiteY3422" fmla="*/ 780771 h 1487532"/>
              <a:gd name="connsiteX3423" fmla="*/ 190542 w 1705559"/>
              <a:gd name="connsiteY3423" fmla="*/ 780846 h 1487532"/>
              <a:gd name="connsiteX3424" fmla="*/ 187397 w 1705559"/>
              <a:gd name="connsiteY3424" fmla="*/ 781689 h 1487532"/>
              <a:gd name="connsiteX3425" fmla="*/ 185954 w 1705559"/>
              <a:gd name="connsiteY3425" fmla="*/ 782076 h 1487532"/>
              <a:gd name="connsiteX3426" fmla="*/ 190825 w 1705559"/>
              <a:gd name="connsiteY3426" fmla="*/ 780771 h 1487532"/>
              <a:gd name="connsiteX3427" fmla="*/ 285333 w 1705559"/>
              <a:gd name="connsiteY3427" fmla="*/ 780566 h 1487532"/>
              <a:gd name="connsiteX3428" fmla="*/ 273416 w 1705559"/>
              <a:gd name="connsiteY3428" fmla="*/ 783759 h 1487532"/>
              <a:gd name="connsiteX3429" fmla="*/ 285333 w 1705559"/>
              <a:gd name="connsiteY3429" fmla="*/ 780566 h 1487532"/>
              <a:gd name="connsiteX3430" fmla="*/ 285333 w 1705559"/>
              <a:gd name="connsiteY3430" fmla="*/ 780566 h 1487532"/>
              <a:gd name="connsiteX3431" fmla="*/ 288423 w 1705559"/>
              <a:gd name="connsiteY3431" fmla="*/ 792099 h 1487532"/>
              <a:gd name="connsiteX3432" fmla="*/ 285333 w 1705559"/>
              <a:gd name="connsiteY3432" fmla="*/ 780566 h 1487532"/>
              <a:gd name="connsiteX3433" fmla="*/ 1569587 w 1705559"/>
              <a:gd name="connsiteY3433" fmla="*/ 780005 h 1487532"/>
              <a:gd name="connsiteX3434" fmla="*/ 1569722 w 1705559"/>
              <a:gd name="connsiteY3434" fmla="*/ 780507 h 1487532"/>
              <a:gd name="connsiteX3435" fmla="*/ 1570918 w 1705559"/>
              <a:gd name="connsiteY3435" fmla="*/ 784971 h 1487532"/>
              <a:gd name="connsiteX3436" fmla="*/ 1594379 w 1705559"/>
              <a:gd name="connsiteY3436" fmla="*/ 778685 h 1487532"/>
              <a:gd name="connsiteX3437" fmla="*/ 1597469 w 1705559"/>
              <a:gd name="connsiteY3437" fmla="*/ 790217 h 1487532"/>
              <a:gd name="connsiteX3438" fmla="*/ 1596805 w 1705559"/>
              <a:gd name="connsiteY3438" fmla="*/ 787738 h 1487532"/>
              <a:gd name="connsiteX3439" fmla="*/ 1269792 w 1705559"/>
              <a:gd name="connsiteY3439" fmla="*/ 778339 h 1487532"/>
              <a:gd name="connsiteX3440" fmla="*/ 1269792 w 1705559"/>
              <a:gd name="connsiteY3440" fmla="*/ 778339 h 1487532"/>
              <a:gd name="connsiteX3441" fmla="*/ 247138 w 1705559"/>
              <a:gd name="connsiteY3441" fmla="*/ 778042 h 1487532"/>
              <a:gd name="connsiteX3442" fmla="*/ 249080 w 1705559"/>
              <a:gd name="connsiteY3442" fmla="*/ 785288 h 1487532"/>
              <a:gd name="connsiteX3443" fmla="*/ 250328 w 1705559"/>
              <a:gd name="connsiteY3443" fmla="*/ 789946 h 1487532"/>
              <a:gd name="connsiteX3444" fmla="*/ 235594 w 1705559"/>
              <a:gd name="connsiteY3444" fmla="*/ 781135 h 1487532"/>
              <a:gd name="connsiteX3445" fmla="*/ 247138 w 1705559"/>
              <a:gd name="connsiteY3445" fmla="*/ 778042 h 1487532"/>
              <a:gd name="connsiteX3446" fmla="*/ 1319432 w 1705559"/>
              <a:gd name="connsiteY3446" fmla="*/ 777398 h 1487532"/>
              <a:gd name="connsiteX3447" fmla="*/ 1322522 w 1705559"/>
              <a:gd name="connsiteY3447" fmla="*/ 788930 h 1487532"/>
              <a:gd name="connsiteX3448" fmla="*/ 1319432 w 1705559"/>
              <a:gd name="connsiteY3448" fmla="*/ 777398 h 1487532"/>
              <a:gd name="connsiteX3449" fmla="*/ 184651 w 1705559"/>
              <a:gd name="connsiteY3449" fmla="*/ 777210 h 1487532"/>
              <a:gd name="connsiteX3450" fmla="*/ 185954 w 1705559"/>
              <a:gd name="connsiteY3450" fmla="*/ 782076 h 1487532"/>
              <a:gd name="connsiteX3451" fmla="*/ 184651 w 1705559"/>
              <a:gd name="connsiteY3451" fmla="*/ 777210 h 1487532"/>
              <a:gd name="connsiteX3452" fmla="*/ 1256944 w 1705559"/>
              <a:gd name="connsiteY3452" fmla="*/ 776567 h 1487532"/>
              <a:gd name="connsiteX3453" fmla="*/ 1258248 w 1705559"/>
              <a:gd name="connsiteY3453" fmla="*/ 781432 h 1487532"/>
              <a:gd name="connsiteX3454" fmla="*/ 1256944 w 1705559"/>
              <a:gd name="connsiteY3454" fmla="*/ 776567 h 1487532"/>
              <a:gd name="connsiteX3455" fmla="*/ 209043 w 1705559"/>
              <a:gd name="connsiteY3455" fmla="*/ 775889 h 1487532"/>
              <a:gd name="connsiteX3456" fmla="*/ 212133 w 1705559"/>
              <a:gd name="connsiteY3456" fmla="*/ 787421 h 1487532"/>
              <a:gd name="connsiteX3457" fmla="*/ 433042 w 1705559"/>
              <a:gd name="connsiteY3457" fmla="*/ 773232 h 1487532"/>
              <a:gd name="connsiteX3458" fmla="*/ 433092 w 1705559"/>
              <a:gd name="connsiteY3458" fmla="*/ 773420 h 1487532"/>
              <a:gd name="connsiteX3459" fmla="*/ 434251 w 1705559"/>
              <a:gd name="connsiteY3459" fmla="*/ 777744 h 1487532"/>
              <a:gd name="connsiteX3460" fmla="*/ 245834 w 1705559"/>
              <a:gd name="connsiteY3460" fmla="*/ 773177 h 1487532"/>
              <a:gd name="connsiteX3461" fmla="*/ 245862 w 1705559"/>
              <a:gd name="connsiteY3461" fmla="*/ 773280 h 1487532"/>
              <a:gd name="connsiteX3462" fmla="*/ 245979 w 1705559"/>
              <a:gd name="connsiteY3462" fmla="*/ 773717 h 1487532"/>
              <a:gd name="connsiteX3463" fmla="*/ 246313 w 1705559"/>
              <a:gd name="connsiteY3463" fmla="*/ 774963 h 1487532"/>
              <a:gd name="connsiteX3464" fmla="*/ 247138 w 1705559"/>
              <a:gd name="connsiteY3464" fmla="*/ 778042 h 1487532"/>
              <a:gd name="connsiteX3465" fmla="*/ 245834 w 1705559"/>
              <a:gd name="connsiteY3465" fmla="*/ 773177 h 1487532"/>
              <a:gd name="connsiteX3466" fmla="*/ 1567728 w 1705559"/>
              <a:gd name="connsiteY3466" fmla="*/ 773067 h 1487532"/>
              <a:gd name="connsiteX3467" fmla="*/ 1569522 w 1705559"/>
              <a:gd name="connsiteY3467" fmla="*/ 779763 h 1487532"/>
              <a:gd name="connsiteX3468" fmla="*/ 1569587 w 1705559"/>
              <a:gd name="connsiteY3468" fmla="*/ 780005 h 1487532"/>
              <a:gd name="connsiteX3469" fmla="*/ 1569572 w 1705559"/>
              <a:gd name="connsiteY3469" fmla="*/ 779949 h 1487532"/>
              <a:gd name="connsiteX3470" fmla="*/ 1570918 w 1705559"/>
              <a:gd name="connsiteY3470" fmla="*/ 784971 h 1487532"/>
              <a:gd name="connsiteX3471" fmla="*/ 1559374 w 1705559"/>
              <a:gd name="connsiteY3471" fmla="*/ 788064 h 1487532"/>
              <a:gd name="connsiteX3472" fmla="*/ 220587 w 1705559"/>
              <a:gd name="connsiteY3472" fmla="*/ 772796 h 1487532"/>
              <a:gd name="connsiteX3473" fmla="*/ 209043 w 1705559"/>
              <a:gd name="connsiteY3473" fmla="*/ 775889 h 1487532"/>
              <a:gd name="connsiteX3474" fmla="*/ 220587 w 1705559"/>
              <a:gd name="connsiteY3474" fmla="*/ 772796 h 1487532"/>
              <a:gd name="connsiteX3475" fmla="*/ 270227 w 1705559"/>
              <a:gd name="connsiteY3475" fmla="*/ 771855 h 1487532"/>
              <a:gd name="connsiteX3476" fmla="*/ 273416 w 1705559"/>
              <a:gd name="connsiteY3476" fmla="*/ 783759 h 1487532"/>
              <a:gd name="connsiteX3477" fmla="*/ 1155779 w 1705559"/>
              <a:gd name="connsiteY3477" fmla="*/ 771409 h 1487532"/>
              <a:gd name="connsiteX3478" fmla="*/ 1147325 w 1705559"/>
              <a:gd name="connsiteY3478" fmla="*/ 786035 h 1487532"/>
              <a:gd name="connsiteX3479" fmla="*/ 1144235 w 1705559"/>
              <a:gd name="connsiteY3479" fmla="*/ 774502 h 1487532"/>
              <a:gd name="connsiteX3480" fmla="*/ 1147325 w 1705559"/>
              <a:gd name="connsiteY3480" fmla="*/ 786035 h 1487532"/>
              <a:gd name="connsiteX3481" fmla="*/ 1158870 w 1705559"/>
              <a:gd name="connsiteY3481" fmla="*/ 782941 h 1487532"/>
              <a:gd name="connsiteX3482" fmla="*/ 1162059 w 1705559"/>
              <a:gd name="connsiteY3482" fmla="*/ 794845 h 1487532"/>
              <a:gd name="connsiteX3483" fmla="*/ 1173604 w 1705559"/>
              <a:gd name="connsiteY3483" fmla="*/ 791752 h 1487532"/>
              <a:gd name="connsiteX3484" fmla="*/ 1176694 w 1705559"/>
              <a:gd name="connsiteY3484" fmla="*/ 803284 h 1487532"/>
              <a:gd name="connsiteX3485" fmla="*/ 1179784 w 1705559"/>
              <a:gd name="connsiteY3485" fmla="*/ 814817 h 1487532"/>
              <a:gd name="connsiteX3486" fmla="*/ 1191700 w 1705559"/>
              <a:gd name="connsiteY3486" fmla="*/ 811624 h 1487532"/>
              <a:gd name="connsiteX3487" fmla="*/ 1194790 w 1705559"/>
              <a:gd name="connsiteY3487" fmla="*/ 823156 h 1487532"/>
              <a:gd name="connsiteX3488" fmla="*/ 1194790 w 1705559"/>
              <a:gd name="connsiteY3488" fmla="*/ 823156 h 1487532"/>
              <a:gd name="connsiteX3489" fmla="*/ 1206334 w 1705559"/>
              <a:gd name="connsiteY3489" fmla="*/ 820063 h 1487532"/>
              <a:gd name="connsiteX3490" fmla="*/ 1203244 w 1705559"/>
              <a:gd name="connsiteY3490" fmla="*/ 808530 h 1487532"/>
              <a:gd name="connsiteX3491" fmla="*/ 1194790 w 1705559"/>
              <a:gd name="connsiteY3491" fmla="*/ 823156 h 1487532"/>
              <a:gd name="connsiteX3492" fmla="*/ 1191700 w 1705559"/>
              <a:gd name="connsiteY3492" fmla="*/ 811624 h 1487532"/>
              <a:gd name="connsiteX3493" fmla="*/ 1179784 w 1705559"/>
              <a:gd name="connsiteY3493" fmla="*/ 814817 h 1487532"/>
              <a:gd name="connsiteX3494" fmla="*/ 1188610 w 1705559"/>
              <a:gd name="connsiteY3494" fmla="*/ 800091 h 1487532"/>
              <a:gd name="connsiteX3495" fmla="*/ 1176694 w 1705559"/>
              <a:gd name="connsiteY3495" fmla="*/ 803284 h 1487532"/>
              <a:gd name="connsiteX3496" fmla="*/ 1173604 w 1705559"/>
              <a:gd name="connsiteY3496" fmla="*/ 791752 h 1487532"/>
              <a:gd name="connsiteX3497" fmla="*/ 1162059 w 1705559"/>
              <a:gd name="connsiteY3497" fmla="*/ 794845 h 1487532"/>
              <a:gd name="connsiteX3498" fmla="*/ 1158870 w 1705559"/>
              <a:gd name="connsiteY3498" fmla="*/ 782941 h 1487532"/>
              <a:gd name="connsiteX3499" fmla="*/ 1155779 w 1705559"/>
              <a:gd name="connsiteY3499" fmla="*/ 771409 h 1487532"/>
              <a:gd name="connsiteX3500" fmla="*/ 196624 w 1705559"/>
              <a:gd name="connsiteY3500" fmla="*/ 769947 h 1487532"/>
              <a:gd name="connsiteX3501" fmla="*/ 209043 w 1705559"/>
              <a:gd name="connsiteY3501" fmla="*/ 775889 h 1487532"/>
              <a:gd name="connsiteX3502" fmla="*/ 212133 w 1705559"/>
              <a:gd name="connsiteY3502" fmla="*/ 787421 h 1487532"/>
              <a:gd name="connsiteX3503" fmla="*/ 197499 w 1705559"/>
              <a:gd name="connsiteY3503" fmla="*/ 778982 h 1487532"/>
              <a:gd name="connsiteX3504" fmla="*/ 196624 w 1705559"/>
              <a:gd name="connsiteY3504" fmla="*/ 769947 h 1487532"/>
              <a:gd name="connsiteX3505" fmla="*/ 1117684 w 1705559"/>
              <a:gd name="connsiteY3505" fmla="*/ 769256 h 1487532"/>
              <a:gd name="connsiteX3506" fmla="*/ 1106140 w 1705559"/>
              <a:gd name="connsiteY3506" fmla="*/ 772350 h 1487532"/>
              <a:gd name="connsiteX3507" fmla="*/ 1117684 w 1705559"/>
              <a:gd name="connsiteY3507" fmla="*/ 769256 h 1487532"/>
              <a:gd name="connsiteX3508" fmla="*/ 1120774 w 1705559"/>
              <a:gd name="connsiteY3508" fmla="*/ 780789 h 1487532"/>
              <a:gd name="connsiteX3509" fmla="*/ 1123864 w 1705559"/>
              <a:gd name="connsiteY3509" fmla="*/ 792321 h 1487532"/>
              <a:gd name="connsiteX3510" fmla="*/ 1135781 w 1705559"/>
              <a:gd name="connsiteY3510" fmla="*/ 789128 h 1487532"/>
              <a:gd name="connsiteX3511" fmla="*/ 1132691 w 1705559"/>
              <a:gd name="connsiteY3511" fmla="*/ 777596 h 1487532"/>
              <a:gd name="connsiteX3512" fmla="*/ 1120774 w 1705559"/>
              <a:gd name="connsiteY3512" fmla="*/ 780789 h 1487532"/>
              <a:gd name="connsiteX3513" fmla="*/ 1117684 w 1705559"/>
              <a:gd name="connsiteY3513" fmla="*/ 769256 h 1487532"/>
              <a:gd name="connsiteX3514" fmla="*/ 1216963 w 1705559"/>
              <a:gd name="connsiteY3514" fmla="*/ 767375 h 1487532"/>
              <a:gd name="connsiteX3515" fmla="*/ 1220153 w 1705559"/>
              <a:gd name="connsiteY3515" fmla="*/ 779279 h 1487532"/>
              <a:gd name="connsiteX3516" fmla="*/ 1216963 w 1705559"/>
              <a:gd name="connsiteY3516" fmla="*/ 767375 h 1487532"/>
              <a:gd name="connsiteX3517" fmla="*/ 1079962 w 1705559"/>
              <a:gd name="connsiteY3517" fmla="*/ 767004 h 1487532"/>
              <a:gd name="connsiteX3518" fmla="*/ 1083052 w 1705559"/>
              <a:gd name="connsiteY3518" fmla="*/ 778536 h 1487532"/>
              <a:gd name="connsiteX3519" fmla="*/ 1071135 w 1705559"/>
              <a:gd name="connsiteY3519" fmla="*/ 781729 h 1487532"/>
              <a:gd name="connsiteX3520" fmla="*/ 1083052 w 1705559"/>
              <a:gd name="connsiteY3520" fmla="*/ 778536 h 1487532"/>
              <a:gd name="connsiteX3521" fmla="*/ 1094596 w 1705559"/>
              <a:gd name="connsiteY3521" fmla="*/ 775443 h 1487532"/>
              <a:gd name="connsiteX3522" fmla="*/ 1083052 w 1705559"/>
              <a:gd name="connsiteY3522" fmla="*/ 778536 h 1487532"/>
              <a:gd name="connsiteX3523" fmla="*/ 1079962 w 1705559"/>
              <a:gd name="connsiteY3523" fmla="*/ 767004 h 1487532"/>
              <a:gd name="connsiteX3524" fmla="*/ 431161 w 1705559"/>
              <a:gd name="connsiteY3524" fmla="*/ 766212 h 1487532"/>
              <a:gd name="connsiteX3525" fmla="*/ 433042 w 1705559"/>
              <a:gd name="connsiteY3525" fmla="*/ 773232 h 1487532"/>
              <a:gd name="connsiteX3526" fmla="*/ 432947 w 1705559"/>
              <a:gd name="connsiteY3526" fmla="*/ 772879 h 1487532"/>
              <a:gd name="connsiteX3527" fmla="*/ 434251 w 1705559"/>
              <a:gd name="connsiteY3527" fmla="*/ 777744 h 1487532"/>
              <a:gd name="connsiteX3528" fmla="*/ 419244 w 1705559"/>
              <a:gd name="connsiteY3528" fmla="*/ 769405 h 1487532"/>
              <a:gd name="connsiteX3529" fmla="*/ 422334 w 1705559"/>
              <a:gd name="connsiteY3529" fmla="*/ 780937 h 1487532"/>
              <a:gd name="connsiteX3530" fmla="*/ 410790 w 1705559"/>
              <a:gd name="connsiteY3530" fmla="*/ 784031 h 1487532"/>
              <a:gd name="connsiteX3531" fmla="*/ 399246 w 1705559"/>
              <a:gd name="connsiteY3531" fmla="*/ 787124 h 1487532"/>
              <a:gd name="connsiteX3532" fmla="*/ 413980 w 1705559"/>
              <a:gd name="connsiteY3532" fmla="*/ 795935 h 1487532"/>
              <a:gd name="connsiteX3533" fmla="*/ 402436 w 1705559"/>
              <a:gd name="connsiteY3533" fmla="*/ 799028 h 1487532"/>
              <a:gd name="connsiteX3534" fmla="*/ 390891 w 1705559"/>
              <a:gd name="connsiteY3534" fmla="*/ 802121 h 1487532"/>
              <a:gd name="connsiteX3535" fmla="*/ 393981 w 1705559"/>
              <a:gd name="connsiteY3535" fmla="*/ 813654 h 1487532"/>
              <a:gd name="connsiteX3536" fmla="*/ 382065 w 1705559"/>
              <a:gd name="connsiteY3536" fmla="*/ 816847 h 1487532"/>
              <a:gd name="connsiteX3537" fmla="*/ 378975 w 1705559"/>
              <a:gd name="connsiteY3537" fmla="*/ 805315 h 1487532"/>
              <a:gd name="connsiteX3538" fmla="*/ 382065 w 1705559"/>
              <a:gd name="connsiteY3538" fmla="*/ 816847 h 1487532"/>
              <a:gd name="connsiteX3539" fmla="*/ 367431 w 1705559"/>
              <a:gd name="connsiteY3539" fmla="*/ 808408 h 1487532"/>
              <a:gd name="connsiteX3540" fmla="*/ 382065 w 1705559"/>
              <a:gd name="connsiteY3540" fmla="*/ 816847 h 1487532"/>
              <a:gd name="connsiteX3541" fmla="*/ 370521 w 1705559"/>
              <a:gd name="connsiteY3541" fmla="*/ 819940 h 1487532"/>
              <a:gd name="connsiteX3542" fmla="*/ 382065 w 1705559"/>
              <a:gd name="connsiteY3542" fmla="*/ 816847 h 1487532"/>
              <a:gd name="connsiteX3543" fmla="*/ 373611 w 1705559"/>
              <a:gd name="connsiteY3543" fmla="*/ 831472 h 1487532"/>
              <a:gd name="connsiteX3544" fmla="*/ 362066 w 1705559"/>
              <a:gd name="connsiteY3544" fmla="*/ 834565 h 1487532"/>
              <a:gd name="connsiteX3545" fmla="*/ 373611 w 1705559"/>
              <a:gd name="connsiteY3545" fmla="*/ 831472 h 1487532"/>
              <a:gd name="connsiteX3546" fmla="*/ 385155 w 1705559"/>
              <a:gd name="connsiteY3546" fmla="*/ 828379 h 1487532"/>
              <a:gd name="connsiteX3547" fmla="*/ 382065 w 1705559"/>
              <a:gd name="connsiteY3547" fmla="*/ 816847 h 1487532"/>
              <a:gd name="connsiteX3548" fmla="*/ 397071 w 1705559"/>
              <a:gd name="connsiteY3548" fmla="*/ 825186 h 1487532"/>
              <a:gd name="connsiteX3549" fmla="*/ 393981 w 1705559"/>
              <a:gd name="connsiteY3549" fmla="*/ 813654 h 1487532"/>
              <a:gd name="connsiteX3550" fmla="*/ 399683 w 1705559"/>
              <a:gd name="connsiteY3550" fmla="*/ 812126 h 1487532"/>
              <a:gd name="connsiteX3551" fmla="*/ 399754 w 1705559"/>
              <a:gd name="connsiteY3551" fmla="*/ 812107 h 1487532"/>
              <a:gd name="connsiteX3552" fmla="*/ 400475 w 1705559"/>
              <a:gd name="connsiteY3552" fmla="*/ 811914 h 1487532"/>
              <a:gd name="connsiteX3553" fmla="*/ 400825 w 1705559"/>
              <a:gd name="connsiteY3553" fmla="*/ 811820 h 1487532"/>
              <a:gd name="connsiteX3554" fmla="*/ 400655 w 1705559"/>
              <a:gd name="connsiteY3554" fmla="*/ 811865 h 1487532"/>
              <a:gd name="connsiteX3555" fmla="*/ 405526 w 1705559"/>
              <a:gd name="connsiteY3555" fmla="*/ 810560 h 1487532"/>
              <a:gd name="connsiteX3556" fmla="*/ 402436 w 1705559"/>
              <a:gd name="connsiteY3556" fmla="*/ 799028 h 1487532"/>
              <a:gd name="connsiteX3557" fmla="*/ 417070 w 1705559"/>
              <a:gd name="connsiteY3557" fmla="*/ 807467 h 1487532"/>
              <a:gd name="connsiteX3558" fmla="*/ 402436 w 1705559"/>
              <a:gd name="connsiteY3558" fmla="*/ 799028 h 1487532"/>
              <a:gd name="connsiteX3559" fmla="*/ 413980 w 1705559"/>
              <a:gd name="connsiteY3559" fmla="*/ 795935 h 1487532"/>
              <a:gd name="connsiteX3560" fmla="*/ 425524 w 1705559"/>
              <a:gd name="connsiteY3560" fmla="*/ 792842 h 1487532"/>
              <a:gd name="connsiteX3561" fmla="*/ 428614 w 1705559"/>
              <a:gd name="connsiteY3561" fmla="*/ 804374 h 1487532"/>
              <a:gd name="connsiteX3562" fmla="*/ 440531 w 1705559"/>
              <a:gd name="connsiteY3562" fmla="*/ 801181 h 1487532"/>
              <a:gd name="connsiteX3563" fmla="*/ 428614 w 1705559"/>
              <a:gd name="connsiteY3563" fmla="*/ 804374 h 1487532"/>
              <a:gd name="connsiteX3564" fmla="*/ 425524 w 1705559"/>
              <a:gd name="connsiteY3564" fmla="*/ 792842 h 1487532"/>
              <a:gd name="connsiteX3565" fmla="*/ 422334 w 1705559"/>
              <a:gd name="connsiteY3565" fmla="*/ 780937 h 1487532"/>
              <a:gd name="connsiteX3566" fmla="*/ 434251 w 1705559"/>
              <a:gd name="connsiteY3566" fmla="*/ 777744 h 1487532"/>
              <a:gd name="connsiteX3567" fmla="*/ 445795 w 1705559"/>
              <a:gd name="connsiteY3567" fmla="*/ 774651 h 1487532"/>
              <a:gd name="connsiteX3568" fmla="*/ 434251 w 1705559"/>
              <a:gd name="connsiteY3568" fmla="*/ 777744 h 1487532"/>
              <a:gd name="connsiteX3569" fmla="*/ 431161 w 1705559"/>
              <a:gd name="connsiteY3569" fmla="*/ 766212 h 1487532"/>
              <a:gd name="connsiteX3570" fmla="*/ 1316342 w 1705559"/>
              <a:gd name="connsiteY3570" fmla="*/ 765866 h 1487532"/>
              <a:gd name="connsiteX3571" fmla="*/ 1319432 w 1705559"/>
              <a:gd name="connsiteY3571" fmla="*/ 777398 h 1487532"/>
              <a:gd name="connsiteX3572" fmla="*/ 1307887 w 1705559"/>
              <a:gd name="connsiteY3572" fmla="*/ 780491 h 1487532"/>
              <a:gd name="connsiteX3573" fmla="*/ 1316342 w 1705559"/>
              <a:gd name="connsiteY3573" fmla="*/ 765866 h 1487532"/>
              <a:gd name="connsiteX3574" fmla="*/ 1316342 w 1705559"/>
              <a:gd name="connsiteY3574" fmla="*/ 765866 h 1487532"/>
              <a:gd name="connsiteX3575" fmla="*/ 1316342 w 1705559"/>
              <a:gd name="connsiteY3575" fmla="*/ 765866 h 1487532"/>
              <a:gd name="connsiteX3576" fmla="*/ 1204115 w 1705559"/>
              <a:gd name="connsiteY3576" fmla="*/ 765603 h 1487532"/>
              <a:gd name="connsiteX3577" fmla="*/ 1205419 w 1705559"/>
              <a:gd name="connsiteY3577" fmla="*/ 770468 h 1487532"/>
              <a:gd name="connsiteX3578" fmla="*/ 1204115 w 1705559"/>
              <a:gd name="connsiteY3578" fmla="*/ 765603 h 1487532"/>
              <a:gd name="connsiteX3579" fmla="*/ 1628140 w 1705559"/>
              <a:gd name="connsiteY3579" fmla="*/ 764663 h 1487532"/>
              <a:gd name="connsiteX3580" fmla="*/ 1628188 w 1705559"/>
              <a:gd name="connsiteY3580" fmla="*/ 764841 h 1487532"/>
              <a:gd name="connsiteX3581" fmla="*/ 1629384 w 1705559"/>
              <a:gd name="connsiteY3581" fmla="*/ 769305 h 1487532"/>
              <a:gd name="connsiteX3582" fmla="*/ 205953 w 1705559"/>
              <a:gd name="connsiteY3582" fmla="*/ 764357 h 1487532"/>
              <a:gd name="connsiteX3583" fmla="*/ 209043 w 1705559"/>
              <a:gd name="connsiteY3583" fmla="*/ 775889 h 1487532"/>
              <a:gd name="connsiteX3584" fmla="*/ 205953 w 1705559"/>
              <a:gd name="connsiteY3584" fmla="*/ 764357 h 1487532"/>
              <a:gd name="connsiteX3585" fmla="*/ 205953 w 1705559"/>
              <a:gd name="connsiteY3585" fmla="*/ 764357 h 1487532"/>
              <a:gd name="connsiteX3586" fmla="*/ 205953 w 1705559"/>
              <a:gd name="connsiteY3586" fmla="*/ 764357 h 1487532"/>
              <a:gd name="connsiteX3587" fmla="*/ 209043 w 1705559"/>
              <a:gd name="connsiteY3587" fmla="*/ 775889 h 1487532"/>
              <a:gd name="connsiteX3588" fmla="*/ 1628038 w 1705559"/>
              <a:gd name="connsiteY3588" fmla="*/ 764283 h 1487532"/>
              <a:gd name="connsiteX3589" fmla="*/ 1628122 w 1705559"/>
              <a:gd name="connsiteY3589" fmla="*/ 764597 h 1487532"/>
              <a:gd name="connsiteX3590" fmla="*/ 1629384 w 1705559"/>
              <a:gd name="connsiteY3590" fmla="*/ 769305 h 1487532"/>
              <a:gd name="connsiteX3591" fmla="*/ 1628038 w 1705559"/>
              <a:gd name="connsiteY3591" fmla="*/ 764283 h 1487532"/>
              <a:gd name="connsiteX3592" fmla="*/ 332129 w 1705559"/>
              <a:gd name="connsiteY3592" fmla="*/ 763243 h 1487532"/>
              <a:gd name="connsiteX3593" fmla="*/ 343426 w 1705559"/>
              <a:gd name="connsiteY3593" fmla="*/ 765000 h 1487532"/>
              <a:gd name="connsiteX3594" fmla="*/ 331882 w 1705559"/>
              <a:gd name="connsiteY3594" fmla="*/ 768094 h 1487532"/>
              <a:gd name="connsiteX3595" fmla="*/ 332129 w 1705559"/>
              <a:gd name="connsiteY3595" fmla="*/ 763243 h 1487532"/>
              <a:gd name="connsiteX3596" fmla="*/ 1190785 w 1705559"/>
              <a:gd name="connsiteY3596" fmla="*/ 762029 h 1487532"/>
              <a:gd name="connsiteX3597" fmla="*/ 1186456 w 1705559"/>
              <a:gd name="connsiteY3597" fmla="*/ 763189 h 1487532"/>
              <a:gd name="connsiteX3598" fmla="*/ 1186267 w 1705559"/>
              <a:gd name="connsiteY3598" fmla="*/ 763240 h 1487532"/>
              <a:gd name="connsiteX3599" fmla="*/ 1185914 w 1705559"/>
              <a:gd name="connsiteY3599" fmla="*/ 763334 h 1487532"/>
              <a:gd name="connsiteX3600" fmla="*/ 1190785 w 1705559"/>
              <a:gd name="connsiteY3600" fmla="*/ 762029 h 1487532"/>
              <a:gd name="connsiteX3601" fmla="*/ 217497 w 1705559"/>
              <a:gd name="connsiteY3601" fmla="*/ 761264 h 1487532"/>
              <a:gd name="connsiteX3602" fmla="*/ 220587 w 1705559"/>
              <a:gd name="connsiteY3602" fmla="*/ 772796 h 1487532"/>
              <a:gd name="connsiteX3603" fmla="*/ 217497 w 1705559"/>
              <a:gd name="connsiteY3603" fmla="*/ 761264 h 1487532"/>
              <a:gd name="connsiteX3604" fmla="*/ 1227576 w 1705559"/>
              <a:gd name="connsiteY3604" fmla="*/ 759317 h 1487532"/>
              <a:gd name="connsiteX3605" fmla="*/ 1228880 w 1705559"/>
              <a:gd name="connsiteY3605" fmla="*/ 764182 h 1487532"/>
              <a:gd name="connsiteX3606" fmla="*/ 1227576 w 1705559"/>
              <a:gd name="connsiteY3606" fmla="*/ 759317 h 1487532"/>
              <a:gd name="connsiteX3607" fmla="*/ 266538 w 1705559"/>
              <a:gd name="connsiteY3607" fmla="*/ 758089 h 1487532"/>
              <a:gd name="connsiteX3608" fmla="*/ 267136 w 1705559"/>
              <a:gd name="connsiteY3608" fmla="*/ 760323 h 1487532"/>
              <a:gd name="connsiteX3609" fmla="*/ 266750 w 1705559"/>
              <a:gd name="connsiteY3609" fmla="*/ 758881 h 1487532"/>
              <a:gd name="connsiteX3610" fmla="*/ 1626194 w 1705559"/>
              <a:gd name="connsiteY3610" fmla="*/ 757401 h 1487532"/>
              <a:gd name="connsiteX3611" fmla="*/ 1626593 w 1705559"/>
              <a:gd name="connsiteY3611" fmla="*/ 758889 h 1487532"/>
              <a:gd name="connsiteX3612" fmla="*/ 1628140 w 1705559"/>
              <a:gd name="connsiteY3612" fmla="*/ 764663 h 1487532"/>
              <a:gd name="connsiteX3613" fmla="*/ 1628122 w 1705559"/>
              <a:gd name="connsiteY3613" fmla="*/ 764597 h 1487532"/>
              <a:gd name="connsiteX3614" fmla="*/ 265833 w 1705559"/>
              <a:gd name="connsiteY3614" fmla="*/ 755458 h 1487532"/>
              <a:gd name="connsiteX3615" fmla="*/ 266228 w 1705559"/>
              <a:gd name="connsiteY3615" fmla="*/ 756934 h 1487532"/>
              <a:gd name="connsiteX3616" fmla="*/ 266538 w 1705559"/>
              <a:gd name="connsiteY3616" fmla="*/ 758089 h 1487532"/>
              <a:gd name="connsiteX3617" fmla="*/ 265978 w 1705559"/>
              <a:gd name="connsiteY3617" fmla="*/ 755998 h 1487532"/>
              <a:gd name="connsiteX3618" fmla="*/ 265833 w 1705559"/>
              <a:gd name="connsiteY3618" fmla="*/ 755458 h 1487532"/>
              <a:gd name="connsiteX3619" fmla="*/ 1126511 w 1705559"/>
              <a:gd name="connsiteY3619" fmla="*/ 754531 h 1487532"/>
              <a:gd name="connsiteX3620" fmla="*/ 1129601 w 1705559"/>
              <a:gd name="connsiteY3620" fmla="*/ 766063 h 1487532"/>
              <a:gd name="connsiteX3621" fmla="*/ 1141145 w 1705559"/>
              <a:gd name="connsiteY3621" fmla="*/ 762970 h 1487532"/>
              <a:gd name="connsiteX3622" fmla="*/ 1129601 w 1705559"/>
              <a:gd name="connsiteY3622" fmla="*/ 766063 h 1487532"/>
              <a:gd name="connsiteX3623" fmla="*/ 1176150 w 1705559"/>
              <a:gd name="connsiteY3623" fmla="*/ 753591 h 1487532"/>
              <a:gd name="connsiteX3624" fmla="*/ 1179240 w 1705559"/>
              <a:gd name="connsiteY3624" fmla="*/ 765123 h 1487532"/>
              <a:gd name="connsiteX3625" fmla="*/ 1176150 w 1705559"/>
              <a:gd name="connsiteY3625" fmla="*/ 753591 h 1487532"/>
              <a:gd name="connsiteX3626" fmla="*/ 1225790 w 1705559"/>
              <a:gd name="connsiteY3626" fmla="*/ 752650 h 1487532"/>
              <a:gd name="connsiteX3627" fmla="*/ 1228880 w 1705559"/>
              <a:gd name="connsiteY3627" fmla="*/ 764182 h 1487532"/>
              <a:gd name="connsiteX3628" fmla="*/ 1216963 w 1705559"/>
              <a:gd name="connsiteY3628" fmla="*/ 767375 h 1487532"/>
              <a:gd name="connsiteX3629" fmla="*/ 1214276 w 1705559"/>
              <a:gd name="connsiteY3629" fmla="*/ 757347 h 1487532"/>
              <a:gd name="connsiteX3630" fmla="*/ 1215177 w 1705559"/>
              <a:gd name="connsiteY3630" fmla="*/ 760708 h 1487532"/>
              <a:gd name="connsiteX3631" fmla="*/ 1215032 w 1705559"/>
              <a:gd name="connsiteY3631" fmla="*/ 760167 h 1487532"/>
              <a:gd name="connsiteX3632" fmla="*/ 1214259 w 1705559"/>
              <a:gd name="connsiteY3632" fmla="*/ 757284 h 1487532"/>
              <a:gd name="connsiteX3633" fmla="*/ 1214276 w 1705559"/>
              <a:gd name="connsiteY3633" fmla="*/ 757347 h 1487532"/>
              <a:gd name="connsiteX3634" fmla="*/ 1213873 w 1705559"/>
              <a:gd name="connsiteY3634" fmla="*/ 755843 h 1487532"/>
              <a:gd name="connsiteX3635" fmla="*/ 227844 w 1705559"/>
              <a:gd name="connsiteY3635" fmla="*/ 752213 h 1487532"/>
              <a:gd name="connsiteX3636" fmla="*/ 229414 w 1705559"/>
              <a:gd name="connsiteY3636" fmla="*/ 758071 h 1487532"/>
              <a:gd name="connsiteX3637" fmla="*/ 232504 w 1705559"/>
              <a:gd name="connsiteY3637" fmla="*/ 769603 h 1487532"/>
              <a:gd name="connsiteX3638" fmla="*/ 220587 w 1705559"/>
              <a:gd name="connsiteY3638" fmla="*/ 772796 h 1487532"/>
              <a:gd name="connsiteX3639" fmla="*/ 217497 w 1705559"/>
              <a:gd name="connsiteY3639" fmla="*/ 761264 h 1487532"/>
              <a:gd name="connsiteX3640" fmla="*/ 226091 w 1705559"/>
              <a:gd name="connsiteY3640" fmla="*/ 753747 h 1487532"/>
              <a:gd name="connsiteX3641" fmla="*/ 252502 w 1705559"/>
              <a:gd name="connsiteY3641" fmla="*/ 751884 h 1487532"/>
              <a:gd name="connsiteX3642" fmla="*/ 240958 w 1705559"/>
              <a:gd name="connsiteY3642" fmla="*/ 754977 h 1487532"/>
              <a:gd name="connsiteX3643" fmla="*/ 239861 w 1705559"/>
              <a:gd name="connsiteY3643" fmla="*/ 750885 h 1487532"/>
              <a:gd name="connsiteX3644" fmla="*/ 240958 w 1705559"/>
              <a:gd name="connsiteY3644" fmla="*/ 754977 h 1487532"/>
              <a:gd name="connsiteX3645" fmla="*/ 240572 w 1705559"/>
              <a:gd name="connsiteY3645" fmla="*/ 753536 h 1487532"/>
              <a:gd name="connsiteX3646" fmla="*/ 239654 w 1705559"/>
              <a:gd name="connsiteY3646" fmla="*/ 750112 h 1487532"/>
              <a:gd name="connsiteX3647" fmla="*/ 240958 w 1705559"/>
              <a:gd name="connsiteY3647" fmla="*/ 754977 h 1487532"/>
              <a:gd name="connsiteX3648" fmla="*/ 239654 w 1705559"/>
              <a:gd name="connsiteY3648" fmla="*/ 750112 h 1487532"/>
              <a:gd name="connsiteX3649" fmla="*/ 239490 w 1705559"/>
              <a:gd name="connsiteY3649" fmla="*/ 749500 h 1487532"/>
              <a:gd name="connsiteX3650" fmla="*/ 239861 w 1705559"/>
              <a:gd name="connsiteY3650" fmla="*/ 750885 h 1487532"/>
              <a:gd name="connsiteX3651" fmla="*/ 239606 w 1705559"/>
              <a:gd name="connsiteY3651" fmla="*/ 749932 h 1487532"/>
              <a:gd name="connsiteX3652" fmla="*/ 264046 w 1705559"/>
              <a:gd name="connsiteY3652" fmla="*/ 748791 h 1487532"/>
              <a:gd name="connsiteX3653" fmla="*/ 279053 w 1705559"/>
              <a:gd name="connsiteY3653" fmla="*/ 757130 h 1487532"/>
              <a:gd name="connsiteX3654" fmla="*/ 267136 w 1705559"/>
              <a:gd name="connsiteY3654" fmla="*/ 760323 h 1487532"/>
              <a:gd name="connsiteX3655" fmla="*/ 266228 w 1705559"/>
              <a:gd name="connsiteY3655" fmla="*/ 756934 h 1487532"/>
              <a:gd name="connsiteX3656" fmla="*/ 451159 w 1705559"/>
              <a:gd name="connsiteY3656" fmla="*/ 748493 h 1487532"/>
              <a:gd name="connsiteX3657" fmla="*/ 439615 w 1705559"/>
              <a:gd name="connsiteY3657" fmla="*/ 751587 h 1487532"/>
              <a:gd name="connsiteX3658" fmla="*/ 442705 w 1705559"/>
              <a:gd name="connsiteY3658" fmla="*/ 763119 h 1487532"/>
              <a:gd name="connsiteX3659" fmla="*/ 451159 w 1705559"/>
              <a:gd name="connsiteY3659" fmla="*/ 748493 h 1487532"/>
              <a:gd name="connsiteX3660" fmla="*/ 363325 w 1705559"/>
              <a:gd name="connsiteY3660" fmla="*/ 746910 h 1487532"/>
              <a:gd name="connsiteX3661" fmla="*/ 366515 w 1705559"/>
              <a:gd name="connsiteY3661" fmla="*/ 758814 h 1487532"/>
              <a:gd name="connsiteX3662" fmla="*/ 378431 w 1705559"/>
              <a:gd name="connsiteY3662" fmla="*/ 755621 h 1487532"/>
              <a:gd name="connsiteX3663" fmla="*/ 363325 w 1705559"/>
              <a:gd name="connsiteY3663" fmla="*/ 746910 h 1487532"/>
              <a:gd name="connsiteX3664" fmla="*/ 1573465 w 1705559"/>
              <a:gd name="connsiteY3664" fmla="*/ 746809 h 1487532"/>
              <a:gd name="connsiteX3665" fmla="*/ 1576555 w 1705559"/>
              <a:gd name="connsiteY3665" fmla="*/ 758342 h 1487532"/>
              <a:gd name="connsiteX3666" fmla="*/ 1573465 w 1705559"/>
              <a:gd name="connsiteY3666" fmla="*/ 746809 h 1487532"/>
              <a:gd name="connsiteX3667" fmla="*/ 1573465 w 1705559"/>
              <a:gd name="connsiteY3667" fmla="*/ 746809 h 1487532"/>
              <a:gd name="connsiteX3668" fmla="*/ 1564638 w 1705559"/>
              <a:gd name="connsiteY3668" fmla="*/ 761535 h 1487532"/>
              <a:gd name="connsiteX3669" fmla="*/ 1576555 w 1705559"/>
              <a:gd name="connsiteY3669" fmla="*/ 758342 h 1487532"/>
              <a:gd name="connsiteX3670" fmla="*/ 1573465 w 1705559"/>
              <a:gd name="connsiteY3670" fmla="*/ 746809 h 1487532"/>
              <a:gd name="connsiteX3671" fmla="*/ 237868 w 1705559"/>
              <a:gd name="connsiteY3671" fmla="*/ 743445 h 1487532"/>
              <a:gd name="connsiteX3672" fmla="*/ 227844 w 1705559"/>
              <a:gd name="connsiteY3672" fmla="*/ 752213 h 1487532"/>
              <a:gd name="connsiteX3673" fmla="*/ 226710 w 1705559"/>
              <a:gd name="connsiteY3673" fmla="*/ 747980 h 1487532"/>
              <a:gd name="connsiteX3674" fmla="*/ 226324 w 1705559"/>
              <a:gd name="connsiteY3674" fmla="*/ 746538 h 1487532"/>
              <a:gd name="connsiteX3675" fmla="*/ 237868 w 1705559"/>
              <a:gd name="connsiteY3675" fmla="*/ 743445 h 1487532"/>
              <a:gd name="connsiteX3676" fmla="*/ 239220 w 1705559"/>
              <a:gd name="connsiteY3676" fmla="*/ 748491 h 1487532"/>
              <a:gd name="connsiteX3677" fmla="*/ 239354 w 1705559"/>
              <a:gd name="connsiteY3677" fmla="*/ 748993 h 1487532"/>
              <a:gd name="connsiteX3678" fmla="*/ 239413 w 1705559"/>
              <a:gd name="connsiteY3678" fmla="*/ 749211 h 1487532"/>
              <a:gd name="connsiteX3679" fmla="*/ 239490 w 1705559"/>
              <a:gd name="connsiteY3679" fmla="*/ 749500 h 1487532"/>
              <a:gd name="connsiteX3680" fmla="*/ 292377 w 1705559"/>
              <a:gd name="connsiteY3680" fmla="*/ 741199 h 1487532"/>
              <a:gd name="connsiteX3681" fmla="*/ 287507 w 1705559"/>
              <a:gd name="connsiteY3681" fmla="*/ 742504 h 1487532"/>
              <a:gd name="connsiteX3682" fmla="*/ 292377 w 1705559"/>
              <a:gd name="connsiteY3682" fmla="*/ 741199 h 1487532"/>
              <a:gd name="connsiteX3683" fmla="*/ 1222700 w 1705559"/>
              <a:gd name="connsiteY3683" fmla="*/ 741118 h 1487532"/>
              <a:gd name="connsiteX3684" fmla="*/ 1218231 w 1705559"/>
              <a:gd name="connsiteY3684" fmla="*/ 742315 h 1487532"/>
              <a:gd name="connsiteX3685" fmla="*/ 1218052 w 1705559"/>
              <a:gd name="connsiteY3685" fmla="*/ 742363 h 1487532"/>
              <a:gd name="connsiteX3686" fmla="*/ 1596553 w 1705559"/>
              <a:gd name="connsiteY3686" fmla="*/ 740623 h 1487532"/>
              <a:gd name="connsiteX3687" fmla="*/ 1585009 w 1705559"/>
              <a:gd name="connsiteY3687" fmla="*/ 743716 h 1487532"/>
              <a:gd name="connsiteX3688" fmla="*/ 1588099 w 1705559"/>
              <a:gd name="connsiteY3688" fmla="*/ 755248 h 1487532"/>
              <a:gd name="connsiteX3689" fmla="*/ 1599643 w 1705559"/>
              <a:gd name="connsiteY3689" fmla="*/ 752155 h 1487532"/>
              <a:gd name="connsiteX3690" fmla="*/ 1588099 w 1705559"/>
              <a:gd name="connsiteY3690" fmla="*/ 755248 h 1487532"/>
              <a:gd name="connsiteX3691" fmla="*/ 1596553 w 1705559"/>
              <a:gd name="connsiteY3691" fmla="*/ 740623 h 1487532"/>
              <a:gd name="connsiteX3692" fmla="*/ 348691 w 1705559"/>
              <a:gd name="connsiteY3692" fmla="*/ 738471 h 1487532"/>
              <a:gd name="connsiteX3693" fmla="*/ 351781 w 1705559"/>
              <a:gd name="connsiteY3693" fmla="*/ 750003 h 1487532"/>
              <a:gd name="connsiteX3694" fmla="*/ 348691 w 1705559"/>
              <a:gd name="connsiteY3694" fmla="*/ 738471 h 1487532"/>
              <a:gd name="connsiteX3695" fmla="*/ 310596 w 1705559"/>
              <a:gd name="connsiteY3695" fmla="*/ 736318 h 1487532"/>
              <a:gd name="connsiteX3696" fmla="*/ 313686 w 1705559"/>
              <a:gd name="connsiteY3696" fmla="*/ 747850 h 1487532"/>
              <a:gd name="connsiteX3697" fmla="*/ 302142 w 1705559"/>
              <a:gd name="connsiteY3697" fmla="*/ 750943 h 1487532"/>
              <a:gd name="connsiteX3698" fmla="*/ 300921 w 1705559"/>
              <a:gd name="connsiteY3698" fmla="*/ 746387 h 1487532"/>
              <a:gd name="connsiteX3699" fmla="*/ 299438 w 1705559"/>
              <a:gd name="connsiteY3699" fmla="*/ 740853 h 1487532"/>
              <a:gd name="connsiteX3700" fmla="*/ 299051 w 1705559"/>
              <a:gd name="connsiteY3700" fmla="*/ 739411 h 1487532"/>
              <a:gd name="connsiteX3701" fmla="*/ 310596 w 1705559"/>
              <a:gd name="connsiteY3701" fmla="*/ 736318 h 1487532"/>
              <a:gd name="connsiteX3702" fmla="*/ 1058675 w 1705559"/>
              <a:gd name="connsiteY3702" fmla="*/ 735228 h 1487532"/>
              <a:gd name="connsiteX3703" fmla="*/ 1061765 w 1705559"/>
              <a:gd name="connsiteY3703" fmla="*/ 746761 h 1487532"/>
              <a:gd name="connsiteX3704" fmla="*/ 1058675 w 1705559"/>
              <a:gd name="connsiteY3704" fmla="*/ 735228 h 1487532"/>
              <a:gd name="connsiteX3705" fmla="*/ 385241 w 1705559"/>
              <a:gd name="connsiteY3705" fmla="*/ 734857 h 1487532"/>
              <a:gd name="connsiteX3706" fmla="*/ 386786 w 1705559"/>
              <a:gd name="connsiteY3706" fmla="*/ 740623 h 1487532"/>
              <a:gd name="connsiteX3707" fmla="*/ 385241 w 1705559"/>
              <a:gd name="connsiteY3707" fmla="*/ 734857 h 1487532"/>
              <a:gd name="connsiteX3708" fmla="*/ 1201019 w 1705559"/>
              <a:gd name="connsiteY3708" fmla="*/ 734567 h 1487532"/>
              <a:gd name="connsiteX3709" fmla="*/ 1196149 w 1705559"/>
              <a:gd name="connsiteY3709" fmla="*/ 735872 h 1487532"/>
              <a:gd name="connsiteX3710" fmla="*/ 1184604 w 1705559"/>
              <a:gd name="connsiteY3710" fmla="*/ 738965 h 1487532"/>
              <a:gd name="connsiteX3711" fmla="*/ 1187695 w 1705559"/>
              <a:gd name="connsiteY3711" fmla="*/ 750497 h 1487532"/>
              <a:gd name="connsiteX3712" fmla="*/ 1187695 w 1705559"/>
              <a:gd name="connsiteY3712" fmla="*/ 750497 h 1487532"/>
              <a:gd name="connsiteX3713" fmla="*/ 1199239 w 1705559"/>
              <a:gd name="connsiteY3713" fmla="*/ 747404 h 1487532"/>
              <a:gd name="connsiteX3714" fmla="*/ 1196149 w 1705559"/>
              <a:gd name="connsiteY3714" fmla="*/ 735872 h 1487532"/>
              <a:gd name="connsiteX3715" fmla="*/ 1201019 w 1705559"/>
              <a:gd name="connsiteY3715" fmla="*/ 734567 h 1487532"/>
              <a:gd name="connsiteX3716" fmla="*/ 409875 w 1705559"/>
              <a:gd name="connsiteY3716" fmla="*/ 734437 h 1487532"/>
              <a:gd name="connsiteX3717" fmla="*/ 398330 w 1705559"/>
              <a:gd name="connsiteY3717" fmla="*/ 737530 h 1487532"/>
              <a:gd name="connsiteX3718" fmla="*/ 401520 w 1705559"/>
              <a:gd name="connsiteY3718" fmla="*/ 749434 h 1487532"/>
              <a:gd name="connsiteX3719" fmla="*/ 413064 w 1705559"/>
              <a:gd name="connsiteY3719" fmla="*/ 746341 h 1487532"/>
              <a:gd name="connsiteX3720" fmla="*/ 1162962 w 1705559"/>
              <a:gd name="connsiteY3720" fmla="*/ 732005 h 1487532"/>
              <a:gd name="connsiteX3721" fmla="*/ 1162888 w 1705559"/>
              <a:gd name="connsiteY3721" fmla="*/ 732025 h 1487532"/>
              <a:gd name="connsiteX3722" fmla="*/ 1157954 w 1705559"/>
              <a:gd name="connsiteY3722" fmla="*/ 733347 h 1487532"/>
              <a:gd name="connsiteX3723" fmla="*/ 284417 w 1705559"/>
              <a:gd name="connsiteY3723" fmla="*/ 730972 h 1487532"/>
              <a:gd name="connsiteX3724" fmla="*/ 287507 w 1705559"/>
              <a:gd name="connsiteY3724" fmla="*/ 742504 h 1487532"/>
              <a:gd name="connsiteX3725" fmla="*/ 287507 w 1705559"/>
              <a:gd name="connsiteY3725" fmla="*/ 742504 h 1487532"/>
              <a:gd name="connsiteX3726" fmla="*/ 302142 w 1705559"/>
              <a:gd name="connsiteY3726" fmla="*/ 750943 h 1487532"/>
              <a:gd name="connsiteX3727" fmla="*/ 313686 w 1705559"/>
              <a:gd name="connsiteY3727" fmla="*/ 747850 h 1487532"/>
              <a:gd name="connsiteX3728" fmla="*/ 316776 w 1705559"/>
              <a:gd name="connsiteY3728" fmla="*/ 759382 h 1487532"/>
              <a:gd name="connsiteX3729" fmla="*/ 305232 w 1705559"/>
              <a:gd name="connsiteY3729" fmla="*/ 762476 h 1487532"/>
              <a:gd name="connsiteX3730" fmla="*/ 308421 w 1705559"/>
              <a:gd name="connsiteY3730" fmla="*/ 774380 h 1487532"/>
              <a:gd name="connsiteX3731" fmla="*/ 296877 w 1705559"/>
              <a:gd name="connsiteY3731" fmla="*/ 777473 h 1487532"/>
              <a:gd name="connsiteX3732" fmla="*/ 285333 w 1705559"/>
              <a:gd name="connsiteY3732" fmla="*/ 780566 h 1487532"/>
              <a:gd name="connsiteX3733" fmla="*/ 282143 w 1705559"/>
              <a:gd name="connsiteY3733" fmla="*/ 768662 h 1487532"/>
              <a:gd name="connsiteX3734" fmla="*/ 282143 w 1705559"/>
              <a:gd name="connsiteY3734" fmla="*/ 768662 h 1487532"/>
              <a:gd name="connsiteX3735" fmla="*/ 270227 w 1705559"/>
              <a:gd name="connsiteY3735" fmla="*/ 771855 h 1487532"/>
              <a:gd name="connsiteX3736" fmla="*/ 268682 w 1705559"/>
              <a:gd name="connsiteY3736" fmla="*/ 766089 h 1487532"/>
              <a:gd name="connsiteX3737" fmla="*/ 268498 w 1705559"/>
              <a:gd name="connsiteY3737" fmla="*/ 765404 h 1487532"/>
              <a:gd name="connsiteX3738" fmla="*/ 268403 w 1705559"/>
              <a:gd name="connsiteY3738" fmla="*/ 765051 h 1487532"/>
              <a:gd name="connsiteX3739" fmla="*/ 267136 w 1705559"/>
              <a:gd name="connsiteY3739" fmla="*/ 760323 h 1487532"/>
              <a:gd name="connsiteX3740" fmla="*/ 279053 w 1705559"/>
              <a:gd name="connsiteY3740" fmla="*/ 757130 h 1487532"/>
              <a:gd name="connsiteX3741" fmla="*/ 290597 w 1705559"/>
              <a:gd name="connsiteY3741" fmla="*/ 754037 h 1487532"/>
              <a:gd name="connsiteX3742" fmla="*/ 275963 w 1705559"/>
              <a:gd name="connsiteY3742" fmla="*/ 745598 h 1487532"/>
              <a:gd name="connsiteX3743" fmla="*/ 275963 w 1705559"/>
              <a:gd name="connsiteY3743" fmla="*/ 745598 h 1487532"/>
              <a:gd name="connsiteX3744" fmla="*/ 272873 w 1705559"/>
              <a:gd name="connsiteY3744" fmla="*/ 734066 h 1487532"/>
              <a:gd name="connsiteX3745" fmla="*/ 1169871 w 1705559"/>
              <a:gd name="connsiteY3745" fmla="*/ 730154 h 1487532"/>
              <a:gd name="connsiteX3746" fmla="*/ 1164937 w 1705559"/>
              <a:gd name="connsiteY3746" fmla="*/ 731476 h 1487532"/>
              <a:gd name="connsiteX3747" fmla="*/ 1165042 w 1705559"/>
              <a:gd name="connsiteY3747" fmla="*/ 731448 h 1487532"/>
              <a:gd name="connsiteX3748" fmla="*/ 1168381 w 1705559"/>
              <a:gd name="connsiteY3748" fmla="*/ 730553 h 1487532"/>
              <a:gd name="connsiteX3749" fmla="*/ 1165402 w 1705559"/>
              <a:gd name="connsiteY3749" fmla="*/ 731352 h 1487532"/>
              <a:gd name="connsiteX3750" fmla="*/ 1165042 w 1705559"/>
              <a:gd name="connsiteY3750" fmla="*/ 731448 h 1487532"/>
              <a:gd name="connsiteX3751" fmla="*/ 1162962 w 1705559"/>
              <a:gd name="connsiteY3751" fmla="*/ 732005 h 1487532"/>
              <a:gd name="connsiteX3752" fmla="*/ 1162981 w 1705559"/>
              <a:gd name="connsiteY3752" fmla="*/ 732000 h 1487532"/>
              <a:gd name="connsiteX3753" fmla="*/ 1157954 w 1705559"/>
              <a:gd name="connsiteY3753" fmla="*/ 733347 h 1487532"/>
              <a:gd name="connsiteX3754" fmla="*/ 1161144 w 1705559"/>
              <a:gd name="connsiteY3754" fmla="*/ 745251 h 1487532"/>
              <a:gd name="connsiteX3755" fmla="*/ 1157954 w 1705559"/>
              <a:gd name="connsiteY3755" fmla="*/ 733347 h 1487532"/>
              <a:gd name="connsiteX3756" fmla="*/ 1162423 w 1705559"/>
              <a:gd name="connsiteY3756" fmla="*/ 732150 h 1487532"/>
              <a:gd name="connsiteX3757" fmla="*/ 1162888 w 1705559"/>
              <a:gd name="connsiteY3757" fmla="*/ 732025 h 1487532"/>
              <a:gd name="connsiteX3758" fmla="*/ 1164937 w 1705559"/>
              <a:gd name="connsiteY3758" fmla="*/ 731476 h 1487532"/>
              <a:gd name="connsiteX3759" fmla="*/ 1164843 w 1705559"/>
              <a:gd name="connsiteY3759" fmla="*/ 731501 h 1487532"/>
              <a:gd name="connsiteX3760" fmla="*/ 1169871 w 1705559"/>
              <a:gd name="connsiteY3760" fmla="*/ 730154 h 1487532"/>
              <a:gd name="connsiteX3761" fmla="*/ 1173060 w 1705559"/>
              <a:gd name="connsiteY3761" fmla="*/ 742058 h 1487532"/>
              <a:gd name="connsiteX3762" fmla="*/ 1169871 w 1705559"/>
              <a:gd name="connsiteY3762" fmla="*/ 730154 h 1487532"/>
              <a:gd name="connsiteX3763" fmla="*/ 383696 w 1705559"/>
              <a:gd name="connsiteY3763" fmla="*/ 729091 h 1487532"/>
              <a:gd name="connsiteX3764" fmla="*/ 385241 w 1705559"/>
              <a:gd name="connsiteY3764" fmla="*/ 734857 h 1487532"/>
              <a:gd name="connsiteX3765" fmla="*/ 307506 w 1705559"/>
              <a:gd name="connsiteY3765" fmla="*/ 724786 h 1487532"/>
              <a:gd name="connsiteX3766" fmla="*/ 322512 w 1705559"/>
              <a:gd name="connsiteY3766" fmla="*/ 733125 h 1487532"/>
              <a:gd name="connsiteX3767" fmla="*/ 325602 w 1705559"/>
              <a:gd name="connsiteY3767" fmla="*/ 744657 h 1487532"/>
              <a:gd name="connsiteX3768" fmla="*/ 325602 w 1705559"/>
              <a:gd name="connsiteY3768" fmla="*/ 744657 h 1487532"/>
              <a:gd name="connsiteX3769" fmla="*/ 313686 w 1705559"/>
              <a:gd name="connsiteY3769" fmla="*/ 747850 h 1487532"/>
              <a:gd name="connsiteX3770" fmla="*/ 313686 w 1705559"/>
              <a:gd name="connsiteY3770" fmla="*/ 747850 h 1487532"/>
              <a:gd name="connsiteX3771" fmla="*/ 310596 w 1705559"/>
              <a:gd name="connsiteY3771" fmla="*/ 736318 h 1487532"/>
              <a:gd name="connsiteX3772" fmla="*/ 310596 w 1705559"/>
              <a:gd name="connsiteY3772" fmla="*/ 736318 h 1487532"/>
              <a:gd name="connsiteX3773" fmla="*/ 307506 w 1705559"/>
              <a:gd name="connsiteY3773" fmla="*/ 724786 h 1487532"/>
              <a:gd name="connsiteX3774" fmla="*/ 357145 w 1705559"/>
              <a:gd name="connsiteY3774" fmla="*/ 723845 h 1487532"/>
              <a:gd name="connsiteX3775" fmla="*/ 360235 w 1705559"/>
              <a:gd name="connsiteY3775" fmla="*/ 735377 h 1487532"/>
              <a:gd name="connsiteX3776" fmla="*/ 357145 w 1705559"/>
              <a:gd name="connsiteY3776" fmla="*/ 723845 h 1487532"/>
              <a:gd name="connsiteX3777" fmla="*/ 269683 w 1705559"/>
              <a:gd name="connsiteY3777" fmla="*/ 722161 h 1487532"/>
              <a:gd name="connsiteX3778" fmla="*/ 272873 w 1705559"/>
              <a:gd name="connsiteY3778" fmla="*/ 734066 h 1487532"/>
              <a:gd name="connsiteX3779" fmla="*/ 1017763 w 1705559"/>
              <a:gd name="connsiteY3779" fmla="*/ 721072 h 1487532"/>
              <a:gd name="connsiteX3780" fmla="*/ 1005846 w 1705559"/>
              <a:gd name="connsiteY3780" fmla="*/ 724265 h 1487532"/>
              <a:gd name="connsiteX3781" fmla="*/ 369062 w 1705559"/>
              <a:gd name="connsiteY3781" fmla="*/ 720652 h 1487532"/>
              <a:gd name="connsiteX3782" fmla="*/ 369062 w 1705559"/>
              <a:gd name="connsiteY3782" fmla="*/ 720652 h 1487532"/>
              <a:gd name="connsiteX3783" fmla="*/ 1540634 w 1705559"/>
              <a:gd name="connsiteY3783" fmla="*/ 718127 h 1487532"/>
              <a:gd name="connsiteX3784" fmla="*/ 1543724 w 1705559"/>
              <a:gd name="connsiteY3784" fmla="*/ 729659 h 1487532"/>
              <a:gd name="connsiteX3785" fmla="*/ 367758 w 1705559"/>
              <a:gd name="connsiteY3785" fmla="*/ 715787 h 1487532"/>
              <a:gd name="connsiteX3786" fmla="*/ 369062 w 1705559"/>
              <a:gd name="connsiteY3786" fmla="*/ 720652 h 1487532"/>
              <a:gd name="connsiteX3787" fmla="*/ 367758 w 1705559"/>
              <a:gd name="connsiteY3787" fmla="*/ 715787 h 1487532"/>
              <a:gd name="connsiteX3788" fmla="*/ 1153167 w 1705559"/>
              <a:gd name="connsiteY3788" fmla="*/ 715484 h 1487532"/>
              <a:gd name="connsiteX3789" fmla="*/ 1154864 w 1705559"/>
              <a:gd name="connsiteY3789" fmla="*/ 721815 h 1487532"/>
              <a:gd name="connsiteX3790" fmla="*/ 1153260 w 1705559"/>
              <a:gd name="connsiteY3790" fmla="*/ 715831 h 1487532"/>
              <a:gd name="connsiteX3791" fmla="*/ 1552178 w 1705559"/>
              <a:gd name="connsiteY3791" fmla="*/ 715034 h 1487532"/>
              <a:gd name="connsiteX3792" fmla="*/ 1540634 w 1705559"/>
              <a:gd name="connsiteY3792" fmla="*/ 718127 h 1487532"/>
              <a:gd name="connsiteX3793" fmla="*/ 1543724 w 1705559"/>
              <a:gd name="connsiteY3793" fmla="*/ 729659 h 1487532"/>
              <a:gd name="connsiteX3794" fmla="*/ 1546914 w 1705559"/>
              <a:gd name="connsiteY3794" fmla="*/ 741564 h 1487532"/>
              <a:gd name="connsiteX3795" fmla="*/ 1558458 w 1705559"/>
              <a:gd name="connsiteY3795" fmla="*/ 738470 h 1487532"/>
              <a:gd name="connsiteX3796" fmla="*/ 1558458 w 1705559"/>
              <a:gd name="connsiteY3796" fmla="*/ 738470 h 1487532"/>
              <a:gd name="connsiteX3797" fmla="*/ 1546914 w 1705559"/>
              <a:gd name="connsiteY3797" fmla="*/ 741564 h 1487532"/>
              <a:gd name="connsiteX3798" fmla="*/ 1555268 w 1705559"/>
              <a:gd name="connsiteY3798" fmla="*/ 726566 h 1487532"/>
              <a:gd name="connsiteX3799" fmla="*/ 1543724 w 1705559"/>
              <a:gd name="connsiteY3799" fmla="*/ 729659 h 1487532"/>
              <a:gd name="connsiteX3800" fmla="*/ 1552178 w 1705559"/>
              <a:gd name="connsiteY3800" fmla="*/ 715034 h 1487532"/>
              <a:gd name="connsiteX3801" fmla="*/ 392150 w 1705559"/>
              <a:gd name="connsiteY3801" fmla="*/ 714465 h 1487532"/>
              <a:gd name="connsiteX3802" fmla="*/ 392150 w 1705559"/>
              <a:gd name="connsiteY3802" fmla="*/ 714465 h 1487532"/>
              <a:gd name="connsiteX3803" fmla="*/ 1152870 w 1705559"/>
              <a:gd name="connsiteY3803" fmla="*/ 714375 h 1487532"/>
              <a:gd name="connsiteX3804" fmla="*/ 1153126 w 1705559"/>
              <a:gd name="connsiteY3804" fmla="*/ 715328 h 1487532"/>
              <a:gd name="connsiteX3805" fmla="*/ 1153167 w 1705559"/>
              <a:gd name="connsiteY3805" fmla="*/ 715484 h 1487532"/>
              <a:gd name="connsiteX3806" fmla="*/ 261021 w 1705559"/>
              <a:gd name="connsiteY3806" fmla="*/ 713667 h 1487532"/>
              <a:gd name="connsiteX3807" fmla="*/ 269683 w 1705559"/>
              <a:gd name="connsiteY3807" fmla="*/ 722161 h 1487532"/>
              <a:gd name="connsiteX3808" fmla="*/ 257767 w 1705559"/>
              <a:gd name="connsiteY3808" fmla="*/ 725354 h 1487532"/>
              <a:gd name="connsiteX3809" fmla="*/ 254677 w 1705559"/>
              <a:gd name="connsiteY3809" fmla="*/ 713822 h 1487532"/>
              <a:gd name="connsiteX3810" fmla="*/ 261021 w 1705559"/>
              <a:gd name="connsiteY3810" fmla="*/ 713667 h 1487532"/>
              <a:gd name="connsiteX3811" fmla="*/ 441790 w 1705559"/>
              <a:gd name="connsiteY3811" fmla="*/ 713525 h 1487532"/>
              <a:gd name="connsiteX3812" fmla="*/ 430245 w 1705559"/>
              <a:gd name="connsiteY3812" fmla="*/ 716618 h 1487532"/>
              <a:gd name="connsiteX3813" fmla="*/ 441790 w 1705559"/>
              <a:gd name="connsiteY3813" fmla="*/ 713525 h 1487532"/>
              <a:gd name="connsiteX3814" fmla="*/ 1189869 w 1705559"/>
              <a:gd name="connsiteY3814" fmla="*/ 712435 h 1487532"/>
              <a:gd name="connsiteX3815" fmla="*/ 1192959 w 1705559"/>
              <a:gd name="connsiteY3815" fmla="*/ 723968 h 1487532"/>
              <a:gd name="connsiteX3816" fmla="*/ 1189869 w 1705559"/>
              <a:gd name="connsiteY3816" fmla="*/ 712435 h 1487532"/>
              <a:gd name="connsiteX3817" fmla="*/ 354055 w 1705559"/>
              <a:gd name="connsiteY3817" fmla="*/ 712313 h 1487532"/>
              <a:gd name="connsiteX3818" fmla="*/ 354055 w 1705559"/>
              <a:gd name="connsiteY3818" fmla="*/ 712313 h 1487532"/>
              <a:gd name="connsiteX3819" fmla="*/ 1151774 w 1705559"/>
              <a:gd name="connsiteY3819" fmla="*/ 710283 h 1487532"/>
              <a:gd name="connsiteX3820" fmla="*/ 1152160 w 1705559"/>
              <a:gd name="connsiteY3820" fmla="*/ 711724 h 1487532"/>
              <a:gd name="connsiteX3821" fmla="*/ 1152870 w 1705559"/>
              <a:gd name="connsiteY3821" fmla="*/ 714375 h 1487532"/>
              <a:gd name="connsiteX3822" fmla="*/ 365972 w 1705559"/>
              <a:gd name="connsiteY3822" fmla="*/ 709120 h 1487532"/>
              <a:gd name="connsiteX3823" fmla="*/ 369062 w 1705559"/>
              <a:gd name="connsiteY3823" fmla="*/ 720652 h 1487532"/>
              <a:gd name="connsiteX3824" fmla="*/ 370842 w 1705559"/>
              <a:gd name="connsiteY3824" fmla="*/ 707815 h 1487532"/>
              <a:gd name="connsiteX3825" fmla="*/ 365972 w 1705559"/>
              <a:gd name="connsiteY3825" fmla="*/ 709120 h 1487532"/>
              <a:gd name="connsiteX3826" fmla="*/ 370842 w 1705559"/>
              <a:gd name="connsiteY3826" fmla="*/ 707815 h 1487532"/>
              <a:gd name="connsiteX3827" fmla="*/ 1163690 w 1705559"/>
              <a:gd name="connsiteY3827" fmla="*/ 707090 h 1487532"/>
              <a:gd name="connsiteX3828" fmla="*/ 1151774 w 1705559"/>
              <a:gd name="connsiteY3828" fmla="*/ 710283 h 1487532"/>
              <a:gd name="connsiteX3829" fmla="*/ 1140230 w 1705559"/>
              <a:gd name="connsiteY3829" fmla="*/ 713376 h 1487532"/>
              <a:gd name="connsiteX3830" fmla="*/ 1151774 w 1705559"/>
              <a:gd name="connsiteY3830" fmla="*/ 710283 h 1487532"/>
              <a:gd name="connsiteX3831" fmla="*/ 1153260 w 1705559"/>
              <a:gd name="connsiteY3831" fmla="*/ 715831 h 1487532"/>
              <a:gd name="connsiteX3832" fmla="*/ 1153319 w 1705559"/>
              <a:gd name="connsiteY3832" fmla="*/ 716049 h 1487532"/>
              <a:gd name="connsiteX3833" fmla="*/ 1154864 w 1705559"/>
              <a:gd name="connsiteY3833" fmla="*/ 721815 h 1487532"/>
              <a:gd name="connsiteX3834" fmla="*/ 1143320 w 1705559"/>
              <a:gd name="connsiteY3834" fmla="*/ 724908 h 1487532"/>
              <a:gd name="connsiteX3835" fmla="*/ 1154864 w 1705559"/>
              <a:gd name="connsiteY3835" fmla="*/ 721815 h 1487532"/>
              <a:gd name="connsiteX3836" fmla="*/ 1166781 w 1705559"/>
              <a:gd name="connsiteY3836" fmla="*/ 718622 h 1487532"/>
              <a:gd name="connsiteX3837" fmla="*/ 1178325 w 1705559"/>
              <a:gd name="connsiteY3837" fmla="*/ 715529 h 1487532"/>
              <a:gd name="connsiteX3838" fmla="*/ 1166781 w 1705559"/>
              <a:gd name="connsiteY3838" fmla="*/ 718622 h 1487532"/>
              <a:gd name="connsiteX3839" fmla="*/ 1166781 w 1705559"/>
              <a:gd name="connsiteY3839" fmla="*/ 718622 h 1487532"/>
              <a:gd name="connsiteX3840" fmla="*/ 938482 w 1705559"/>
              <a:gd name="connsiteY3840" fmla="*/ 705234 h 1487532"/>
              <a:gd name="connsiteX3841" fmla="*/ 926938 w 1705559"/>
              <a:gd name="connsiteY3841" fmla="*/ 708328 h 1487532"/>
              <a:gd name="connsiteX3842" fmla="*/ 339321 w 1705559"/>
              <a:gd name="connsiteY3842" fmla="*/ 703502 h 1487532"/>
              <a:gd name="connsiteX3843" fmla="*/ 354055 w 1705559"/>
              <a:gd name="connsiteY3843" fmla="*/ 712313 h 1487532"/>
              <a:gd name="connsiteX3844" fmla="*/ 342511 w 1705559"/>
              <a:gd name="connsiteY3844" fmla="*/ 715406 h 1487532"/>
              <a:gd name="connsiteX3845" fmla="*/ 330967 w 1705559"/>
              <a:gd name="connsiteY3845" fmla="*/ 718499 h 1487532"/>
              <a:gd name="connsiteX3846" fmla="*/ 334057 w 1705559"/>
              <a:gd name="connsiteY3846" fmla="*/ 730032 h 1487532"/>
              <a:gd name="connsiteX3847" fmla="*/ 337147 w 1705559"/>
              <a:gd name="connsiteY3847" fmla="*/ 741564 h 1487532"/>
              <a:gd name="connsiteX3848" fmla="*/ 340237 w 1705559"/>
              <a:gd name="connsiteY3848" fmla="*/ 753096 h 1487532"/>
              <a:gd name="connsiteX3849" fmla="*/ 328692 w 1705559"/>
              <a:gd name="connsiteY3849" fmla="*/ 756189 h 1487532"/>
              <a:gd name="connsiteX3850" fmla="*/ 325602 w 1705559"/>
              <a:gd name="connsiteY3850" fmla="*/ 744657 h 1487532"/>
              <a:gd name="connsiteX3851" fmla="*/ 322512 w 1705559"/>
              <a:gd name="connsiteY3851" fmla="*/ 733125 h 1487532"/>
              <a:gd name="connsiteX3852" fmla="*/ 319422 w 1705559"/>
              <a:gd name="connsiteY3852" fmla="*/ 721593 h 1487532"/>
              <a:gd name="connsiteX3853" fmla="*/ 307506 w 1705559"/>
              <a:gd name="connsiteY3853" fmla="*/ 724786 h 1487532"/>
              <a:gd name="connsiteX3854" fmla="*/ 304316 w 1705559"/>
              <a:gd name="connsiteY3854" fmla="*/ 712881 h 1487532"/>
              <a:gd name="connsiteX3855" fmla="*/ 316233 w 1705559"/>
              <a:gd name="connsiteY3855" fmla="*/ 709688 h 1487532"/>
              <a:gd name="connsiteX3856" fmla="*/ 316233 w 1705559"/>
              <a:gd name="connsiteY3856" fmla="*/ 709688 h 1487532"/>
              <a:gd name="connsiteX3857" fmla="*/ 327777 w 1705559"/>
              <a:gd name="connsiteY3857" fmla="*/ 706595 h 1487532"/>
              <a:gd name="connsiteX3858" fmla="*/ 339321 w 1705559"/>
              <a:gd name="connsiteY3858" fmla="*/ 703502 h 1487532"/>
              <a:gd name="connsiteX3859" fmla="*/ 339321 w 1705559"/>
              <a:gd name="connsiteY3859" fmla="*/ 703502 h 1487532"/>
              <a:gd name="connsiteX3860" fmla="*/ 1598728 w 1705559"/>
              <a:gd name="connsiteY3860" fmla="*/ 702561 h 1487532"/>
              <a:gd name="connsiteX3861" fmla="*/ 1601818 w 1705559"/>
              <a:gd name="connsiteY3861" fmla="*/ 714093 h 1487532"/>
              <a:gd name="connsiteX3862" fmla="*/ 1605007 w 1705559"/>
              <a:gd name="connsiteY3862" fmla="*/ 725997 h 1487532"/>
              <a:gd name="connsiteX3863" fmla="*/ 1608097 w 1705559"/>
              <a:gd name="connsiteY3863" fmla="*/ 737530 h 1487532"/>
              <a:gd name="connsiteX3864" fmla="*/ 1620014 w 1705559"/>
              <a:gd name="connsiteY3864" fmla="*/ 734337 h 1487532"/>
              <a:gd name="connsiteX3865" fmla="*/ 1605007 w 1705559"/>
              <a:gd name="connsiteY3865" fmla="*/ 725997 h 1487532"/>
              <a:gd name="connsiteX3866" fmla="*/ 1616924 w 1705559"/>
              <a:gd name="connsiteY3866" fmla="*/ 722804 h 1487532"/>
              <a:gd name="connsiteX3867" fmla="*/ 1613734 w 1705559"/>
              <a:gd name="connsiteY3867" fmla="*/ 710900 h 1487532"/>
              <a:gd name="connsiteX3868" fmla="*/ 1601818 w 1705559"/>
              <a:gd name="connsiteY3868" fmla="*/ 714093 h 1487532"/>
              <a:gd name="connsiteX3869" fmla="*/ 326473 w 1705559"/>
              <a:gd name="connsiteY3869" fmla="*/ 701730 h 1487532"/>
              <a:gd name="connsiteX3870" fmla="*/ 327777 w 1705559"/>
              <a:gd name="connsiteY3870" fmla="*/ 706595 h 1487532"/>
              <a:gd name="connsiteX3871" fmla="*/ 326473 w 1705559"/>
              <a:gd name="connsiteY3871" fmla="*/ 701730 h 1487532"/>
              <a:gd name="connsiteX3872" fmla="*/ 350865 w 1705559"/>
              <a:gd name="connsiteY3872" fmla="*/ 700409 h 1487532"/>
              <a:gd name="connsiteX3873" fmla="*/ 339321 w 1705559"/>
              <a:gd name="connsiteY3873" fmla="*/ 703502 h 1487532"/>
              <a:gd name="connsiteX3874" fmla="*/ 350865 w 1705559"/>
              <a:gd name="connsiteY3874" fmla="*/ 700409 h 1487532"/>
              <a:gd name="connsiteX3875" fmla="*/ 350865 w 1705559"/>
              <a:gd name="connsiteY3875" fmla="*/ 700409 h 1487532"/>
              <a:gd name="connsiteX3876" fmla="*/ 365972 w 1705559"/>
              <a:gd name="connsiteY3876" fmla="*/ 709120 h 1487532"/>
              <a:gd name="connsiteX3877" fmla="*/ 369062 w 1705559"/>
              <a:gd name="connsiteY3877" fmla="*/ 720652 h 1487532"/>
              <a:gd name="connsiteX3878" fmla="*/ 354055 w 1705559"/>
              <a:gd name="connsiteY3878" fmla="*/ 712313 h 1487532"/>
              <a:gd name="connsiteX3879" fmla="*/ 352923 w 1705559"/>
              <a:gd name="connsiteY3879" fmla="*/ 708089 h 1487532"/>
              <a:gd name="connsiteX3880" fmla="*/ 352659 w 1705559"/>
              <a:gd name="connsiteY3880" fmla="*/ 707105 h 1487532"/>
              <a:gd name="connsiteX3881" fmla="*/ 352540 w 1705559"/>
              <a:gd name="connsiteY3881" fmla="*/ 706658 h 1487532"/>
              <a:gd name="connsiteX3882" fmla="*/ 352460 w 1705559"/>
              <a:gd name="connsiteY3882" fmla="*/ 706361 h 1487532"/>
              <a:gd name="connsiteX3883" fmla="*/ 350865 w 1705559"/>
              <a:gd name="connsiteY3883" fmla="*/ 700409 h 1487532"/>
              <a:gd name="connsiteX3884" fmla="*/ 450244 w 1705559"/>
              <a:gd name="connsiteY3884" fmla="*/ 698899 h 1487532"/>
              <a:gd name="connsiteX3885" fmla="*/ 450244 w 1705559"/>
              <a:gd name="connsiteY3885" fmla="*/ 698899 h 1487532"/>
              <a:gd name="connsiteX3886" fmla="*/ 453334 w 1705559"/>
              <a:gd name="connsiteY3886" fmla="*/ 710432 h 1487532"/>
              <a:gd name="connsiteX3887" fmla="*/ 450244 w 1705559"/>
              <a:gd name="connsiteY3887" fmla="*/ 698899 h 1487532"/>
              <a:gd name="connsiteX3888" fmla="*/ 313143 w 1705559"/>
              <a:gd name="connsiteY3888" fmla="*/ 698156 h 1487532"/>
              <a:gd name="connsiteX3889" fmla="*/ 316233 w 1705559"/>
              <a:gd name="connsiteY3889" fmla="*/ 709688 h 1487532"/>
              <a:gd name="connsiteX3890" fmla="*/ 1011583 w 1705559"/>
              <a:gd name="connsiteY3890" fmla="*/ 698007 h 1487532"/>
              <a:gd name="connsiteX3891" fmla="*/ 1014673 w 1705559"/>
              <a:gd name="connsiteY3891" fmla="*/ 709540 h 1487532"/>
              <a:gd name="connsiteX3892" fmla="*/ 1347341 w 1705559"/>
              <a:gd name="connsiteY3892" fmla="*/ 695360 h 1487532"/>
              <a:gd name="connsiteX3893" fmla="*/ 1338887 w 1705559"/>
              <a:gd name="connsiteY3893" fmla="*/ 709985 h 1487532"/>
              <a:gd name="connsiteX3894" fmla="*/ 1350431 w 1705559"/>
              <a:gd name="connsiteY3894" fmla="*/ 706892 h 1487532"/>
              <a:gd name="connsiteX3895" fmla="*/ 1341977 w 1705559"/>
              <a:gd name="connsiteY3895" fmla="*/ 721518 h 1487532"/>
              <a:gd name="connsiteX3896" fmla="*/ 1350431 w 1705559"/>
              <a:gd name="connsiteY3896" fmla="*/ 706892 h 1487532"/>
              <a:gd name="connsiteX3897" fmla="*/ 336231 w 1705559"/>
              <a:gd name="connsiteY3897" fmla="*/ 691970 h 1487532"/>
              <a:gd name="connsiteX3898" fmla="*/ 339321 w 1705559"/>
              <a:gd name="connsiteY3898" fmla="*/ 703502 h 1487532"/>
              <a:gd name="connsiteX3899" fmla="*/ 324687 w 1705559"/>
              <a:gd name="connsiteY3899" fmla="*/ 695063 h 1487532"/>
              <a:gd name="connsiteX3900" fmla="*/ 336231 w 1705559"/>
              <a:gd name="connsiteY3900" fmla="*/ 691970 h 1487532"/>
              <a:gd name="connsiteX3901" fmla="*/ 1332607 w 1705559"/>
              <a:gd name="connsiteY3901" fmla="*/ 686549 h 1487532"/>
              <a:gd name="connsiteX3902" fmla="*/ 1321063 w 1705559"/>
              <a:gd name="connsiteY3902" fmla="*/ 689642 h 1487532"/>
              <a:gd name="connsiteX3903" fmla="*/ 1324252 w 1705559"/>
              <a:gd name="connsiteY3903" fmla="*/ 701547 h 1487532"/>
              <a:gd name="connsiteX3904" fmla="*/ 1312708 w 1705559"/>
              <a:gd name="connsiteY3904" fmla="*/ 704640 h 1487532"/>
              <a:gd name="connsiteX3905" fmla="*/ 1315798 w 1705559"/>
              <a:gd name="connsiteY3905" fmla="*/ 716172 h 1487532"/>
              <a:gd name="connsiteX3906" fmla="*/ 1327343 w 1705559"/>
              <a:gd name="connsiteY3906" fmla="*/ 713079 h 1487532"/>
              <a:gd name="connsiteX3907" fmla="*/ 1324252 w 1705559"/>
              <a:gd name="connsiteY3907" fmla="*/ 701547 h 1487532"/>
              <a:gd name="connsiteX3908" fmla="*/ 321597 w 1705559"/>
              <a:gd name="connsiteY3908" fmla="*/ 683531 h 1487532"/>
              <a:gd name="connsiteX3909" fmla="*/ 324687 w 1705559"/>
              <a:gd name="connsiteY3909" fmla="*/ 695063 h 1487532"/>
              <a:gd name="connsiteX3910" fmla="*/ 321597 w 1705559"/>
              <a:gd name="connsiteY3910" fmla="*/ 683531 h 1487532"/>
              <a:gd name="connsiteX3911" fmla="*/ 333141 w 1705559"/>
              <a:gd name="connsiteY3911" fmla="*/ 680438 h 1487532"/>
              <a:gd name="connsiteX3912" fmla="*/ 328271 w 1705559"/>
              <a:gd name="connsiteY3912" fmla="*/ 681743 h 1487532"/>
              <a:gd name="connsiteX3913" fmla="*/ 328288 w 1705559"/>
              <a:gd name="connsiteY3913" fmla="*/ 681738 h 1487532"/>
              <a:gd name="connsiteX3914" fmla="*/ 320251 w 1705559"/>
              <a:gd name="connsiteY3914" fmla="*/ 678509 h 1487532"/>
              <a:gd name="connsiteX3915" fmla="*/ 320349 w 1705559"/>
              <a:gd name="connsiteY3915" fmla="*/ 678873 h 1487532"/>
              <a:gd name="connsiteX3916" fmla="*/ 321597 w 1705559"/>
              <a:gd name="connsiteY3916" fmla="*/ 683531 h 1487532"/>
              <a:gd name="connsiteX3917" fmla="*/ 320251 w 1705559"/>
              <a:gd name="connsiteY3917" fmla="*/ 678509 h 1487532"/>
              <a:gd name="connsiteX3918" fmla="*/ 344685 w 1705559"/>
              <a:gd name="connsiteY3918" fmla="*/ 677344 h 1487532"/>
              <a:gd name="connsiteX3919" fmla="*/ 347775 w 1705559"/>
              <a:gd name="connsiteY3919" fmla="*/ 688876 h 1487532"/>
              <a:gd name="connsiteX3920" fmla="*/ 340767 w 1705559"/>
              <a:gd name="connsiteY3920" fmla="*/ 690754 h 1487532"/>
              <a:gd name="connsiteX3921" fmla="*/ 336231 w 1705559"/>
              <a:gd name="connsiteY3921" fmla="*/ 691970 h 1487532"/>
              <a:gd name="connsiteX3922" fmla="*/ 333141 w 1705559"/>
              <a:gd name="connsiteY3922" fmla="*/ 680438 h 1487532"/>
              <a:gd name="connsiteX3923" fmla="*/ 336027 w 1705559"/>
              <a:gd name="connsiteY3923" fmla="*/ 679664 h 1487532"/>
              <a:gd name="connsiteX3924" fmla="*/ 338625 w 1705559"/>
              <a:gd name="connsiteY3924" fmla="*/ 678968 h 1487532"/>
              <a:gd name="connsiteX3925" fmla="*/ 338913 w 1705559"/>
              <a:gd name="connsiteY3925" fmla="*/ 678891 h 1487532"/>
              <a:gd name="connsiteX3926" fmla="*/ 344685 w 1705559"/>
              <a:gd name="connsiteY3926" fmla="*/ 677344 h 1487532"/>
              <a:gd name="connsiteX3927" fmla="*/ 443964 w 1705559"/>
              <a:gd name="connsiteY3927" fmla="*/ 675463 h 1487532"/>
              <a:gd name="connsiteX3928" fmla="*/ 447154 w 1705559"/>
              <a:gd name="connsiteY3928" fmla="*/ 687367 h 1487532"/>
              <a:gd name="connsiteX3929" fmla="*/ 462160 w 1705559"/>
              <a:gd name="connsiteY3929" fmla="*/ 695706 h 1487532"/>
              <a:gd name="connsiteX3930" fmla="*/ 462160 w 1705559"/>
              <a:gd name="connsiteY3930" fmla="*/ 695706 h 1487532"/>
              <a:gd name="connsiteX3931" fmla="*/ 459070 w 1705559"/>
              <a:gd name="connsiteY3931" fmla="*/ 684174 h 1487532"/>
              <a:gd name="connsiteX3932" fmla="*/ 447154 w 1705559"/>
              <a:gd name="connsiteY3932" fmla="*/ 687367 h 1487532"/>
              <a:gd name="connsiteX3933" fmla="*/ 443964 w 1705559"/>
              <a:gd name="connsiteY3933" fmla="*/ 675463 h 1487532"/>
              <a:gd name="connsiteX3934" fmla="*/ 406241 w 1705559"/>
              <a:gd name="connsiteY3934" fmla="*/ 673211 h 1487532"/>
              <a:gd name="connsiteX3935" fmla="*/ 402666 w 1705559"/>
              <a:gd name="connsiteY3935" fmla="*/ 677506 h 1487532"/>
              <a:gd name="connsiteX3936" fmla="*/ 394325 w 1705559"/>
              <a:gd name="connsiteY3936" fmla="*/ 676404 h 1487532"/>
              <a:gd name="connsiteX3937" fmla="*/ 1104681 w 1705559"/>
              <a:gd name="connsiteY3937" fmla="*/ 673062 h 1487532"/>
              <a:gd name="connsiteX3938" fmla="*/ 1107771 w 1705559"/>
              <a:gd name="connsiteY3938" fmla="*/ 684594 h 1487532"/>
              <a:gd name="connsiteX3939" fmla="*/ 1113544 w 1705559"/>
              <a:gd name="connsiteY3939" fmla="*/ 683047 h 1487532"/>
              <a:gd name="connsiteX3940" fmla="*/ 1113702 w 1705559"/>
              <a:gd name="connsiteY3940" fmla="*/ 683005 h 1487532"/>
              <a:gd name="connsiteX3941" fmla="*/ 1113965 w 1705559"/>
              <a:gd name="connsiteY3941" fmla="*/ 682934 h 1487532"/>
              <a:gd name="connsiteX3942" fmla="*/ 1116135 w 1705559"/>
              <a:gd name="connsiteY3942" fmla="*/ 682353 h 1487532"/>
              <a:gd name="connsiteX3943" fmla="*/ 1119316 w 1705559"/>
              <a:gd name="connsiteY3943" fmla="*/ 681501 h 1487532"/>
              <a:gd name="connsiteX3944" fmla="*/ 1117873 w 1705559"/>
              <a:gd name="connsiteY3944" fmla="*/ 681887 h 1487532"/>
              <a:gd name="connsiteX3945" fmla="*/ 1116135 w 1705559"/>
              <a:gd name="connsiteY3945" fmla="*/ 682353 h 1487532"/>
              <a:gd name="connsiteX3946" fmla="*/ 1114265 w 1705559"/>
              <a:gd name="connsiteY3946" fmla="*/ 682854 h 1487532"/>
              <a:gd name="connsiteX3947" fmla="*/ 1113965 w 1705559"/>
              <a:gd name="connsiteY3947" fmla="*/ 682934 h 1487532"/>
              <a:gd name="connsiteX3948" fmla="*/ 1107771 w 1705559"/>
              <a:gd name="connsiteY3948" fmla="*/ 684594 h 1487532"/>
              <a:gd name="connsiteX3949" fmla="*/ 1104681 w 1705559"/>
              <a:gd name="connsiteY3949" fmla="*/ 673062 h 1487532"/>
              <a:gd name="connsiteX3950" fmla="*/ 1291422 w 1705559"/>
              <a:gd name="connsiteY3950" fmla="*/ 672864 h 1487532"/>
              <a:gd name="connsiteX3951" fmla="*/ 1294512 w 1705559"/>
              <a:gd name="connsiteY3951" fmla="*/ 684396 h 1487532"/>
              <a:gd name="connsiteX3952" fmla="*/ 1291422 w 1705559"/>
              <a:gd name="connsiteY3952" fmla="*/ 672864 h 1487532"/>
              <a:gd name="connsiteX3953" fmla="*/ 1665648 w 1705559"/>
              <a:gd name="connsiteY3953" fmla="*/ 672270 h 1487532"/>
              <a:gd name="connsiteX3954" fmla="*/ 1657194 w 1705559"/>
              <a:gd name="connsiteY3954" fmla="*/ 686895 h 1487532"/>
              <a:gd name="connsiteX3955" fmla="*/ 1654103 w 1705559"/>
              <a:gd name="connsiteY3955" fmla="*/ 675363 h 1487532"/>
              <a:gd name="connsiteX3956" fmla="*/ 318407 w 1705559"/>
              <a:gd name="connsiteY3956" fmla="*/ 671627 h 1487532"/>
              <a:gd name="connsiteX3957" fmla="*/ 313537 w 1705559"/>
              <a:gd name="connsiteY3957" fmla="*/ 672932 h 1487532"/>
              <a:gd name="connsiteX3958" fmla="*/ 313748 w 1705559"/>
              <a:gd name="connsiteY3958" fmla="*/ 672875 h 1487532"/>
              <a:gd name="connsiteX3959" fmla="*/ 316226 w 1705559"/>
              <a:gd name="connsiteY3959" fmla="*/ 672211 h 1487532"/>
              <a:gd name="connsiteX3960" fmla="*/ 467425 w 1705559"/>
              <a:gd name="connsiteY3960" fmla="*/ 669177 h 1487532"/>
              <a:gd name="connsiteX3961" fmla="*/ 455881 w 1705559"/>
              <a:gd name="connsiteY3961" fmla="*/ 672270 h 1487532"/>
              <a:gd name="connsiteX3962" fmla="*/ 467425 w 1705559"/>
              <a:gd name="connsiteY3962" fmla="*/ 669177 h 1487532"/>
              <a:gd name="connsiteX3963" fmla="*/ 470615 w 1705559"/>
              <a:gd name="connsiteY3963" fmla="*/ 681081 h 1487532"/>
              <a:gd name="connsiteX3964" fmla="*/ 379690 w 1705559"/>
              <a:gd name="connsiteY3964" fmla="*/ 667965 h 1487532"/>
              <a:gd name="connsiteX3965" fmla="*/ 375207 w 1705559"/>
              <a:gd name="connsiteY3965" fmla="*/ 669166 h 1487532"/>
              <a:gd name="connsiteX3966" fmla="*/ 374820 w 1705559"/>
              <a:gd name="connsiteY3966" fmla="*/ 669270 h 1487532"/>
              <a:gd name="connsiteX3967" fmla="*/ 379690 w 1705559"/>
              <a:gd name="connsiteY3967" fmla="*/ 667965 h 1487532"/>
              <a:gd name="connsiteX3968" fmla="*/ 315317 w 1705559"/>
              <a:gd name="connsiteY3968" fmla="*/ 660094 h 1487532"/>
              <a:gd name="connsiteX3969" fmla="*/ 316550 w 1705559"/>
              <a:gd name="connsiteY3969" fmla="*/ 664694 h 1487532"/>
              <a:gd name="connsiteX3970" fmla="*/ 316520 w 1705559"/>
              <a:gd name="connsiteY3970" fmla="*/ 664582 h 1487532"/>
              <a:gd name="connsiteX3971" fmla="*/ 316476 w 1705559"/>
              <a:gd name="connsiteY3971" fmla="*/ 664419 h 1487532"/>
              <a:gd name="connsiteX3972" fmla="*/ 315317 w 1705559"/>
              <a:gd name="connsiteY3972" fmla="*/ 660094 h 1487532"/>
              <a:gd name="connsiteX3973" fmla="*/ 1250509 w 1705559"/>
              <a:gd name="connsiteY3973" fmla="*/ 658708 h 1487532"/>
              <a:gd name="connsiteX3974" fmla="*/ 1241782 w 1705559"/>
              <a:gd name="connsiteY3974" fmla="*/ 673805 h 1487532"/>
              <a:gd name="connsiteX3975" fmla="*/ 1238593 w 1705559"/>
              <a:gd name="connsiteY3975" fmla="*/ 661901 h 1487532"/>
              <a:gd name="connsiteX3976" fmla="*/ 1227048 w 1705559"/>
              <a:gd name="connsiteY3976" fmla="*/ 664994 h 1487532"/>
              <a:gd name="connsiteX3977" fmla="*/ 1241782 w 1705559"/>
              <a:gd name="connsiteY3977" fmla="*/ 673805 h 1487532"/>
              <a:gd name="connsiteX3978" fmla="*/ 1233328 w 1705559"/>
              <a:gd name="connsiteY3978" fmla="*/ 688430 h 1487532"/>
              <a:gd name="connsiteX3979" fmla="*/ 1230238 w 1705559"/>
              <a:gd name="connsiteY3979" fmla="*/ 676898 h 1487532"/>
              <a:gd name="connsiteX3980" fmla="*/ 1230238 w 1705559"/>
              <a:gd name="connsiteY3980" fmla="*/ 676898 h 1487532"/>
              <a:gd name="connsiteX3981" fmla="*/ 1233328 w 1705559"/>
              <a:gd name="connsiteY3981" fmla="*/ 688430 h 1487532"/>
              <a:gd name="connsiteX3982" fmla="*/ 1244872 w 1705559"/>
              <a:gd name="connsiteY3982" fmla="*/ 685337 h 1487532"/>
              <a:gd name="connsiteX3983" fmla="*/ 1241782 w 1705559"/>
              <a:gd name="connsiteY3983" fmla="*/ 673805 h 1487532"/>
              <a:gd name="connsiteX3984" fmla="*/ 1253699 w 1705559"/>
              <a:gd name="connsiteY3984" fmla="*/ 670612 h 1487532"/>
              <a:gd name="connsiteX3985" fmla="*/ 1256789 w 1705559"/>
              <a:gd name="connsiteY3985" fmla="*/ 682144 h 1487532"/>
              <a:gd name="connsiteX3986" fmla="*/ 1268333 w 1705559"/>
              <a:gd name="connsiteY3986" fmla="*/ 679051 h 1487532"/>
              <a:gd name="connsiteX3987" fmla="*/ 1265243 w 1705559"/>
              <a:gd name="connsiteY3987" fmla="*/ 667518 h 1487532"/>
              <a:gd name="connsiteX3988" fmla="*/ 1253699 w 1705559"/>
              <a:gd name="connsiteY3988" fmla="*/ 670612 h 1487532"/>
              <a:gd name="connsiteX3989" fmla="*/ 1253301 w 1705559"/>
              <a:gd name="connsiteY3989" fmla="*/ 669124 h 1487532"/>
              <a:gd name="connsiteX3990" fmla="*/ 1251455 w 1705559"/>
              <a:gd name="connsiteY3990" fmla="*/ 662237 h 1487532"/>
              <a:gd name="connsiteX3991" fmla="*/ 376501 w 1705559"/>
              <a:gd name="connsiteY3991" fmla="*/ 656060 h 1487532"/>
              <a:gd name="connsiteX3992" fmla="*/ 368146 w 1705559"/>
              <a:gd name="connsiteY3992" fmla="*/ 671058 h 1487532"/>
              <a:gd name="connsiteX3993" fmla="*/ 364956 w 1705559"/>
              <a:gd name="connsiteY3993" fmla="*/ 659154 h 1487532"/>
              <a:gd name="connsiteX3994" fmla="*/ 371795 w 1705559"/>
              <a:gd name="connsiteY3994" fmla="*/ 657321 h 1487532"/>
              <a:gd name="connsiteX3995" fmla="*/ 373008 w 1705559"/>
              <a:gd name="connsiteY3995" fmla="*/ 656996 h 1487532"/>
              <a:gd name="connsiteX3996" fmla="*/ 375058 w 1705559"/>
              <a:gd name="connsiteY3996" fmla="*/ 656447 h 1487532"/>
              <a:gd name="connsiteX3997" fmla="*/ 376501 w 1705559"/>
              <a:gd name="connsiteY3997" fmla="*/ 656060 h 1487532"/>
              <a:gd name="connsiteX3998" fmla="*/ 376501 w 1705559"/>
              <a:gd name="connsiteY3998" fmla="*/ 656060 h 1487532"/>
              <a:gd name="connsiteX3999" fmla="*/ 379690 w 1705559"/>
              <a:gd name="connsiteY3999" fmla="*/ 667965 h 1487532"/>
              <a:gd name="connsiteX4000" fmla="*/ 376501 w 1705559"/>
              <a:gd name="connsiteY4000" fmla="*/ 656060 h 1487532"/>
              <a:gd name="connsiteX4001" fmla="*/ 1185863 w 1705559"/>
              <a:gd name="connsiteY4001" fmla="*/ 651309 h 1487532"/>
              <a:gd name="connsiteX4002" fmla="*/ 1174319 w 1705559"/>
              <a:gd name="connsiteY4002" fmla="*/ 654402 h 1487532"/>
              <a:gd name="connsiteX4003" fmla="*/ 1185863 w 1705559"/>
              <a:gd name="connsiteY4003" fmla="*/ 651309 h 1487532"/>
              <a:gd name="connsiteX4004" fmla="*/ 348833 w 1705559"/>
              <a:gd name="connsiteY4004" fmla="*/ 651114 h 1487532"/>
              <a:gd name="connsiteX4005" fmla="*/ 345494 w 1705559"/>
              <a:gd name="connsiteY4005" fmla="*/ 652008 h 1487532"/>
              <a:gd name="connsiteX4006" fmla="*/ 345853 w 1705559"/>
              <a:gd name="connsiteY4006" fmla="*/ 651912 h 1487532"/>
              <a:gd name="connsiteX4007" fmla="*/ 1148141 w 1705559"/>
              <a:gd name="connsiteY4007" fmla="*/ 649057 h 1487532"/>
              <a:gd name="connsiteX4008" fmla="*/ 1151231 w 1705559"/>
              <a:gd name="connsiteY4008" fmla="*/ 660589 h 1487532"/>
              <a:gd name="connsiteX4009" fmla="*/ 1148141 w 1705559"/>
              <a:gd name="connsiteY4009" fmla="*/ 649057 h 1487532"/>
              <a:gd name="connsiteX4010" fmla="*/ 274132 w 1705559"/>
              <a:gd name="connsiteY4010" fmla="*/ 646410 h 1487532"/>
              <a:gd name="connsiteX4011" fmla="*/ 274132 w 1705559"/>
              <a:gd name="connsiteY4011" fmla="*/ 646410 h 1487532"/>
              <a:gd name="connsiteX4012" fmla="*/ 349018 w 1705559"/>
              <a:gd name="connsiteY4012" fmla="*/ 645850 h 1487532"/>
              <a:gd name="connsiteX4013" fmla="*/ 349119 w 1705559"/>
              <a:gd name="connsiteY4013" fmla="*/ 646225 h 1487532"/>
              <a:gd name="connsiteX4014" fmla="*/ 350322 w 1705559"/>
              <a:gd name="connsiteY4014" fmla="*/ 650715 h 1487532"/>
              <a:gd name="connsiteX4015" fmla="*/ 349018 w 1705559"/>
              <a:gd name="connsiteY4015" fmla="*/ 645850 h 1487532"/>
              <a:gd name="connsiteX4016" fmla="*/ 1144951 w 1705559"/>
              <a:gd name="connsiteY4016" fmla="*/ 637152 h 1487532"/>
              <a:gd name="connsiteX4017" fmla="*/ 1133034 w 1705559"/>
              <a:gd name="connsiteY4017" fmla="*/ 640345 h 1487532"/>
              <a:gd name="connsiteX4018" fmla="*/ 1144951 w 1705559"/>
              <a:gd name="connsiteY4018" fmla="*/ 637152 h 1487532"/>
              <a:gd name="connsiteX4019" fmla="*/ 1007577 w 1705559"/>
              <a:gd name="connsiteY4019" fmla="*/ 636881 h 1487532"/>
              <a:gd name="connsiteX4020" fmla="*/ 1010667 w 1705559"/>
              <a:gd name="connsiteY4020" fmla="*/ 648413 h 1487532"/>
              <a:gd name="connsiteX4021" fmla="*/ 999123 w 1705559"/>
              <a:gd name="connsiteY4021" fmla="*/ 651507 h 1487532"/>
              <a:gd name="connsiteX4022" fmla="*/ 996033 w 1705559"/>
              <a:gd name="connsiteY4022" fmla="*/ 639974 h 1487532"/>
              <a:gd name="connsiteX4023" fmla="*/ 999123 w 1705559"/>
              <a:gd name="connsiteY4023" fmla="*/ 651507 h 1487532"/>
              <a:gd name="connsiteX4024" fmla="*/ 1010667 w 1705559"/>
              <a:gd name="connsiteY4024" fmla="*/ 648413 h 1487532"/>
              <a:gd name="connsiteX4025" fmla="*/ 1007577 w 1705559"/>
              <a:gd name="connsiteY4025" fmla="*/ 636881 h 1487532"/>
              <a:gd name="connsiteX4026" fmla="*/ 1667822 w 1705559"/>
              <a:gd name="connsiteY4026" fmla="*/ 634208 h 1487532"/>
              <a:gd name="connsiteX4027" fmla="*/ 1663493 w 1705559"/>
              <a:gd name="connsiteY4027" fmla="*/ 635368 h 1487532"/>
              <a:gd name="connsiteX4028" fmla="*/ 1663305 w 1705559"/>
              <a:gd name="connsiteY4028" fmla="*/ 635418 h 1487532"/>
              <a:gd name="connsiteX4029" fmla="*/ 1679366 w 1705559"/>
              <a:gd name="connsiteY4029" fmla="*/ 631114 h 1487532"/>
              <a:gd name="connsiteX4030" fmla="*/ 1670912 w 1705559"/>
              <a:gd name="connsiteY4030" fmla="*/ 645740 h 1487532"/>
              <a:gd name="connsiteX4031" fmla="*/ 1659368 w 1705559"/>
              <a:gd name="connsiteY4031" fmla="*/ 648833 h 1487532"/>
              <a:gd name="connsiteX4032" fmla="*/ 1667822 w 1705559"/>
              <a:gd name="connsiteY4032" fmla="*/ 634208 h 1487532"/>
              <a:gd name="connsiteX4033" fmla="*/ 1667822 w 1705559"/>
              <a:gd name="connsiteY4033" fmla="*/ 634208 h 1487532"/>
              <a:gd name="connsiteX4034" fmla="*/ 424830 w 1705559"/>
              <a:gd name="connsiteY4034" fmla="*/ 630750 h 1487532"/>
              <a:gd name="connsiteX4035" fmla="*/ 424731 w 1705559"/>
              <a:gd name="connsiteY4035" fmla="*/ 630777 h 1487532"/>
              <a:gd name="connsiteX4036" fmla="*/ 422008 w 1705559"/>
              <a:gd name="connsiteY4036" fmla="*/ 631506 h 1487532"/>
              <a:gd name="connsiteX4037" fmla="*/ 419960 w 1705559"/>
              <a:gd name="connsiteY4037" fmla="*/ 632055 h 1487532"/>
              <a:gd name="connsiteX4038" fmla="*/ 424830 w 1705559"/>
              <a:gd name="connsiteY4038" fmla="*/ 630750 h 1487532"/>
              <a:gd name="connsiteX4039" fmla="*/ 244764 w 1705559"/>
              <a:gd name="connsiteY4039" fmla="*/ 629160 h 1487532"/>
              <a:gd name="connsiteX4040" fmla="*/ 240295 w 1705559"/>
              <a:gd name="connsiteY4040" fmla="*/ 630357 h 1487532"/>
              <a:gd name="connsiteX4041" fmla="*/ 239895 w 1705559"/>
              <a:gd name="connsiteY4041" fmla="*/ 630464 h 1487532"/>
              <a:gd name="connsiteX4042" fmla="*/ 241264 w 1705559"/>
              <a:gd name="connsiteY4042" fmla="*/ 630098 h 1487532"/>
              <a:gd name="connsiteX4043" fmla="*/ 318977 w 1705559"/>
              <a:gd name="connsiteY4043" fmla="*/ 627575 h 1487532"/>
              <a:gd name="connsiteX4044" fmla="*/ 319046 w 1705559"/>
              <a:gd name="connsiteY4044" fmla="*/ 627835 h 1487532"/>
              <a:gd name="connsiteX4045" fmla="*/ 319374 w 1705559"/>
              <a:gd name="connsiteY4045" fmla="*/ 629056 h 1487532"/>
              <a:gd name="connsiteX4046" fmla="*/ 320681 w 1705559"/>
              <a:gd name="connsiteY4046" fmla="*/ 633937 h 1487532"/>
              <a:gd name="connsiteX4047" fmla="*/ 317491 w 1705559"/>
              <a:gd name="connsiteY4047" fmla="*/ 622032 h 1487532"/>
              <a:gd name="connsiteX4048" fmla="*/ 318977 w 1705559"/>
              <a:gd name="connsiteY4048" fmla="*/ 627575 h 1487532"/>
              <a:gd name="connsiteX4049" fmla="*/ 318897 w 1705559"/>
              <a:gd name="connsiteY4049" fmla="*/ 627278 h 1487532"/>
              <a:gd name="connsiteX4050" fmla="*/ 318799 w 1705559"/>
              <a:gd name="connsiteY4050" fmla="*/ 626912 h 1487532"/>
              <a:gd name="connsiteX4051" fmla="*/ 317491 w 1705559"/>
              <a:gd name="connsiteY4051" fmla="*/ 622032 h 1487532"/>
              <a:gd name="connsiteX4052" fmla="*/ 317890 w 1705559"/>
              <a:gd name="connsiteY4052" fmla="*/ 623520 h 1487532"/>
              <a:gd name="connsiteX4053" fmla="*/ 318799 w 1705559"/>
              <a:gd name="connsiteY4053" fmla="*/ 626912 h 1487532"/>
              <a:gd name="connsiteX4054" fmla="*/ 318887 w 1705559"/>
              <a:gd name="connsiteY4054" fmla="*/ 627240 h 1487532"/>
              <a:gd name="connsiteX4055" fmla="*/ 318897 w 1705559"/>
              <a:gd name="connsiteY4055" fmla="*/ 627278 h 1487532"/>
              <a:gd name="connsiteX4056" fmla="*/ 320681 w 1705559"/>
              <a:gd name="connsiteY4056" fmla="*/ 633937 h 1487532"/>
              <a:gd name="connsiteX4057" fmla="*/ 320681 w 1705559"/>
              <a:gd name="connsiteY4057" fmla="*/ 633937 h 1487532"/>
              <a:gd name="connsiteX4058" fmla="*/ 335315 w 1705559"/>
              <a:gd name="connsiteY4058" fmla="*/ 642376 h 1487532"/>
              <a:gd name="connsiteX4059" fmla="*/ 323771 w 1705559"/>
              <a:gd name="connsiteY4059" fmla="*/ 645469 h 1487532"/>
              <a:gd name="connsiteX4060" fmla="*/ 335315 w 1705559"/>
              <a:gd name="connsiteY4060" fmla="*/ 642376 h 1487532"/>
              <a:gd name="connsiteX4061" fmla="*/ 335315 w 1705559"/>
              <a:gd name="connsiteY4061" fmla="*/ 642376 h 1487532"/>
              <a:gd name="connsiteX4062" fmla="*/ 347232 w 1705559"/>
              <a:gd name="connsiteY4062" fmla="*/ 639183 h 1487532"/>
              <a:gd name="connsiteX4063" fmla="*/ 338405 w 1705559"/>
              <a:gd name="connsiteY4063" fmla="*/ 653908 h 1487532"/>
              <a:gd name="connsiteX4064" fmla="*/ 345494 w 1705559"/>
              <a:gd name="connsiteY4064" fmla="*/ 652008 h 1487532"/>
              <a:gd name="connsiteX4065" fmla="*/ 345388 w 1705559"/>
              <a:gd name="connsiteY4065" fmla="*/ 652037 h 1487532"/>
              <a:gd name="connsiteX4066" fmla="*/ 345295 w 1705559"/>
              <a:gd name="connsiteY4066" fmla="*/ 652062 h 1487532"/>
              <a:gd name="connsiteX4067" fmla="*/ 350322 w 1705559"/>
              <a:gd name="connsiteY4067" fmla="*/ 650715 h 1487532"/>
              <a:gd name="connsiteX4068" fmla="*/ 353412 w 1705559"/>
              <a:gd name="connsiteY4068" fmla="*/ 662247 h 1487532"/>
              <a:gd name="connsiteX4069" fmla="*/ 354855 w 1705559"/>
              <a:gd name="connsiteY4069" fmla="*/ 661860 h 1487532"/>
              <a:gd name="connsiteX4070" fmla="*/ 360530 w 1705559"/>
              <a:gd name="connsiteY4070" fmla="*/ 660340 h 1487532"/>
              <a:gd name="connsiteX4071" fmla="*/ 364956 w 1705559"/>
              <a:gd name="connsiteY4071" fmla="*/ 659154 h 1487532"/>
              <a:gd name="connsiteX4072" fmla="*/ 368146 w 1705559"/>
              <a:gd name="connsiteY4072" fmla="*/ 671058 h 1487532"/>
              <a:gd name="connsiteX4073" fmla="*/ 375207 w 1705559"/>
              <a:gd name="connsiteY4073" fmla="*/ 669166 h 1487532"/>
              <a:gd name="connsiteX4074" fmla="*/ 375361 w 1705559"/>
              <a:gd name="connsiteY4074" fmla="*/ 669125 h 1487532"/>
              <a:gd name="connsiteX4075" fmla="*/ 379690 w 1705559"/>
              <a:gd name="connsiteY4075" fmla="*/ 667965 h 1487532"/>
              <a:gd name="connsiteX4076" fmla="*/ 391235 w 1705559"/>
              <a:gd name="connsiteY4076" fmla="*/ 664871 h 1487532"/>
              <a:gd name="connsiteX4077" fmla="*/ 394325 w 1705559"/>
              <a:gd name="connsiteY4077" fmla="*/ 676404 h 1487532"/>
              <a:gd name="connsiteX4078" fmla="*/ 400656 w 1705559"/>
              <a:gd name="connsiteY4078" fmla="*/ 679922 h 1487532"/>
              <a:gd name="connsiteX4079" fmla="*/ 402666 w 1705559"/>
              <a:gd name="connsiteY4079" fmla="*/ 677506 h 1487532"/>
              <a:gd name="connsiteX4080" fmla="*/ 405910 w 1705559"/>
              <a:gd name="connsiteY4080" fmla="*/ 677934 h 1487532"/>
              <a:gd name="connsiteX4081" fmla="*/ 406241 w 1705559"/>
              <a:gd name="connsiteY4081" fmla="*/ 673211 h 1487532"/>
              <a:gd name="connsiteX4082" fmla="*/ 409331 w 1705559"/>
              <a:gd name="connsiteY4082" fmla="*/ 684743 h 1487532"/>
              <a:gd name="connsiteX4083" fmla="*/ 412521 w 1705559"/>
              <a:gd name="connsiteY4083" fmla="*/ 696647 h 1487532"/>
              <a:gd name="connsiteX4084" fmla="*/ 415611 w 1705559"/>
              <a:gd name="connsiteY4084" fmla="*/ 708179 h 1487532"/>
              <a:gd name="connsiteX4085" fmla="*/ 427155 w 1705559"/>
              <a:gd name="connsiteY4085" fmla="*/ 705086 h 1487532"/>
              <a:gd name="connsiteX4086" fmla="*/ 424065 w 1705559"/>
              <a:gd name="connsiteY4086" fmla="*/ 693554 h 1487532"/>
              <a:gd name="connsiteX4087" fmla="*/ 435609 w 1705559"/>
              <a:gd name="connsiteY4087" fmla="*/ 690460 h 1487532"/>
              <a:gd name="connsiteX4088" fmla="*/ 424065 w 1705559"/>
              <a:gd name="connsiteY4088" fmla="*/ 693554 h 1487532"/>
              <a:gd name="connsiteX4089" fmla="*/ 412521 w 1705559"/>
              <a:gd name="connsiteY4089" fmla="*/ 696647 h 1487532"/>
              <a:gd name="connsiteX4090" fmla="*/ 409331 w 1705559"/>
              <a:gd name="connsiteY4090" fmla="*/ 684743 h 1487532"/>
              <a:gd name="connsiteX4091" fmla="*/ 420875 w 1705559"/>
              <a:gd name="connsiteY4091" fmla="*/ 681649 h 1487532"/>
              <a:gd name="connsiteX4092" fmla="*/ 417785 w 1705559"/>
              <a:gd name="connsiteY4092" fmla="*/ 670117 h 1487532"/>
              <a:gd name="connsiteX4093" fmla="*/ 406241 w 1705559"/>
              <a:gd name="connsiteY4093" fmla="*/ 673211 h 1487532"/>
              <a:gd name="connsiteX4094" fmla="*/ 394325 w 1705559"/>
              <a:gd name="connsiteY4094" fmla="*/ 676404 h 1487532"/>
              <a:gd name="connsiteX4095" fmla="*/ 391235 w 1705559"/>
              <a:gd name="connsiteY4095" fmla="*/ 664871 h 1487532"/>
              <a:gd name="connsiteX4096" fmla="*/ 379690 w 1705559"/>
              <a:gd name="connsiteY4096" fmla="*/ 667965 h 1487532"/>
              <a:gd name="connsiteX4097" fmla="*/ 388045 w 1705559"/>
              <a:gd name="connsiteY4097" fmla="*/ 652967 h 1487532"/>
              <a:gd name="connsiteX4098" fmla="*/ 376501 w 1705559"/>
              <a:gd name="connsiteY4098" fmla="*/ 656060 h 1487532"/>
              <a:gd name="connsiteX4099" fmla="*/ 372103 w 1705559"/>
              <a:gd name="connsiteY4099" fmla="*/ 657239 h 1487532"/>
              <a:gd name="connsiteX4100" fmla="*/ 366399 w 1705559"/>
              <a:gd name="connsiteY4100" fmla="*/ 658767 h 1487532"/>
              <a:gd name="connsiteX4101" fmla="*/ 364956 w 1705559"/>
              <a:gd name="connsiteY4101" fmla="*/ 659154 h 1487532"/>
              <a:gd name="connsiteX4102" fmla="*/ 360455 w 1705559"/>
              <a:gd name="connsiteY4102" fmla="*/ 660360 h 1487532"/>
              <a:gd name="connsiteX4103" fmla="*/ 353412 w 1705559"/>
              <a:gd name="connsiteY4103" fmla="*/ 662247 h 1487532"/>
              <a:gd name="connsiteX4104" fmla="*/ 361866 w 1705559"/>
              <a:gd name="connsiteY4104" fmla="*/ 647622 h 1487532"/>
              <a:gd name="connsiteX4105" fmla="*/ 350322 w 1705559"/>
              <a:gd name="connsiteY4105" fmla="*/ 650715 h 1487532"/>
              <a:gd name="connsiteX4106" fmla="*/ 349163 w 1705559"/>
              <a:gd name="connsiteY4106" fmla="*/ 646390 h 1487532"/>
              <a:gd name="connsiteX4107" fmla="*/ 349119 w 1705559"/>
              <a:gd name="connsiteY4107" fmla="*/ 646225 h 1487532"/>
              <a:gd name="connsiteX4108" fmla="*/ 347232 w 1705559"/>
              <a:gd name="connsiteY4108" fmla="*/ 639183 h 1487532"/>
              <a:gd name="connsiteX4109" fmla="*/ 347232 w 1705559"/>
              <a:gd name="connsiteY4109" fmla="*/ 639183 h 1487532"/>
              <a:gd name="connsiteX4110" fmla="*/ 335315 w 1705559"/>
              <a:gd name="connsiteY4110" fmla="*/ 642376 h 1487532"/>
              <a:gd name="connsiteX4111" fmla="*/ 332225 w 1705559"/>
              <a:gd name="connsiteY4111" fmla="*/ 630843 h 1487532"/>
              <a:gd name="connsiteX4112" fmla="*/ 320681 w 1705559"/>
              <a:gd name="connsiteY4112" fmla="*/ 633937 h 1487532"/>
              <a:gd name="connsiteX4113" fmla="*/ 320283 w 1705559"/>
              <a:gd name="connsiteY4113" fmla="*/ 632449 h 1487532"/>
              <a:gd name="connsiteX4114" fmla="*/ 319374 w 1705559"/>
              <a:gd name="connsiteY4114" fmla="*/ 629056 h 1487532"/>
              <a:gd name="connsiteX4115" fmla="*/ 319286 w 1705559"/>
              <a:gd name="connsiteY4115" fmla="*/ 628729 h 1487532"/>
              <a:gd name="connsiteX4116" fmla="*/ 319086 w 1705559"/>
              <a:gd name="connsiteY4116" fmla="*/ 627985 h 1487532"/>
              <a:gd name="connsiteX4117" fmla="*/ 319046 w 1705559"/>
              <a:gd name="connsiteY4117" fmla="*/ 627835 h 1487532"/>
              <a:gd name="connsiteX4118" fmla="*/ 1669602 w 1705559"/>
              <a:gd name="connsiteY4118" fmla="*/ 621370 h 1487532"/>
              <a:gd name="connsiteX4119" fmla="*/ 1669061 w 1705559"/>
              <a:gd name="connsiteY4119" fmla="*/ 621515 h 1487532"/>
              <a:gd name="connsiteX4120" fmla="*/ 1666175 w 1705559"/>
              <a:gd name="connsiteY4120" fmla="*/ 622289 h 1487532"/>
              <a:gd name="connsiteX4121" fmla="*/ 1668793 w 1705559"/>
              <a:gd name="connsiteY4121" fmla="*/ 621587 h 1487532"/>
              <a:gd name="connsiteX4122" fmla="*/ 378775 w 1705559"/>
              <a:gd name="connsiteY4122" fmla="*/ 618371 h 1487532"/>
              <a:gd name="connsiteX4123" fmla="*/ 381865 w 1705559"/>
              <a:gd name="connsiteY4123" fmla="*/ 629903 h 1487532"/>
              <a:gd name="connsiteX4124" fmla="*/ 393781 w 1705559"/>
              <a:gd name="connsiteY4124" fmla="*/ 626710 h 1487532"/>
              <a:gd name="connsiteX4125" fmla="*/ 408416 w 1705559"/>
              <a:gd name="connsiteY4125" fmla="*/ 635149 h 1487532"/>
              <a:gd name="connsiteX4126" fmla="*/ 419960 w 1705559"/>
              <a:gd name="connsiteY4126" fmla="*/ 632055 h 1487532"/>
              <a:gd name="connsiteX4127" fmla="*/ 421403 w 1705559"/>
              <a:gd name="connsiteY4127" fmla="*/ 631669 h 1487532"/>
              <a:gd name="connsiteX4128" fmla="*/ 422008 w 1705559"/>
              <a:gd name="connsiteY4128" fmla="*/ 631506 h 1487532"/>
              <a:gd name="connsiteX4129" fmla="*/ 424289 w 1705559"/>
              <a:gd name="connsiteY4129" fmla="*/ 630895 h 1487532"/>
              <a:gd name="connsiteX4130" fmla="*/ 424731 w 1705559"/>
              <a:gd name="connsiteY4130" fmla="*/ 630777 h 1487532"/>
              <a:gd name="connsiteX4131" fmla="*/ 431504 w 1705559"/>
              <a:gd name="connsiteY4131" fmla="*/ 628962 h 1487532"/>
              <a:gd name="connsiteX4132" fmla="*/ 423050 w 1705559"/>
              <a:gd name="connsiteY4132" fmla="*/ 643588 h 1487532"/>
              <a:gd name="connsiteX4133" fmla="*/ 434594 w 1705559"/>
              <a:gd name="connsiteY4133" fmla="*/ 640494 h 1487532"/>
              <a:gd name="connsiteX4134" fmla="*/ 437784 w 1705559"/>
              <a:gd name="connsiteY4134" fmla="*/ 652399 h 1487532"/>
              <a:gd name="connsiteX4135" fmla="*/ 440874 w 1705559"/>
              <a:gd name="connsiteY4135" fmla="*/ 663931 h 1487532"/>
              <a:gd name="connsiteX4136" fmla="*/ 452791 w 1705559"/>
              <a:gd name="connsiteY4136" fmla="*/ 660738 h 1487532"/>
              <a:gd name="connsiteX4137" fmla="*/ 449701 w 1705559"/>
              <a:gd name="connsiteY4137" fmla="*/ 649206 h 1487532"/>
              <a:gd name="connsiteX4138" fmla="*/ 464335 w 1705559"/>
              <a:gd name="connsiteY4138" fmla="*/ 657644 h 1487532"/>
              <a:gd name="connsiteX4139" fmla="*/ 461245 w 1705559"/>
              <a:gd name="connsiteY4139" fmla="*/ 646112 h 1487532"/>
              <a:gd name="connsiteX4140" fmla="*/ 449701 w 1705559"/>
              <a:gd name="connsiteY4140" fmla="*/ 649206 h 1487532"/>
              <a:gd name="connsiteX4141" fmla="*/ 437784 w 1705559"/>
              <a:gd name="connsiteY4141" fmla="*/ 652399 h 1487532"/>
              <a:gd name="connsiteX4142" fmla="*/ 434594 w 1705559"/>
              <a:gd name="connsiteY4142" fmla="*/ 640494 h 1487532"/>
              <a:gd name="connsiteX4143" fmla="*/ 431504 w 1705559"/>
              <a:gd name="connsiteY4143" fmla="*/ 628962 h 1487532"/>
              <a:gd name="connsiteX4144" fmla="*/ 419960 w 1705559"/>
              <a:gd name="connsiteY4144" fmla="*/ 632055 h 1487532"/>
              <a:gd name="connsiteX4145" fmla="*/ 416870 w 1705559"/>
              <a:gd name="connsiteY4145" fmla="*/ 620523 h 1487532"/>
              <a:gd name="connsiteX4146" fmla="*/ 419960 w 1705559"/>
              <a:gd name="connsiteY4146" fmla="*/ 632055 h 1487532"/>
              <a:gd name="connsiteX4147" fmla="*/ 408416 w 1705559"/>
              <a:gd name="connsiteY4147" fmla="*/ 635149 h 1487532"/>
              <a:gd name="connsiteX4148" fmla="*/ 405326 w 1705559"/>
              <a:gd name="connsiteY4148" fmla="*/ 623616 h 1487532"/>
              <a:gd name="connsiteX4149" fmla="*/ 405326 w 1705559"/>
              <a:gd name="connsiteY4149" fmla="*/ 623616 h 1487532"/>
              <a:gd name="connsiteX4150" fmla="*/ 400875 w 1705559"/>
              <a:gd name="connsiteY4150" fmla="*/ 624809 h 1487532"/>
              <a:gd name="connsiteX4151" fmla="*/ 393781 w 1705559"/>
              <a:gd name="connsiteY4151" fmla="*/ 626710 h 1487532"/>
              <a:gd name="connsiteX4152" fmla="*/ 378775 w 1705559"/>
              <a:gd name="connsiteY4152" fmla="*/ 618371 h 1487532"/>
              <a:gd name="connsiteX4153" fmla="*/ 241674 w 1705559"/>
              <a:gd name="connsiteY4153" fmla="*/ 617627 h 1487532"/>
              <a:gd name="connsiteX4154" fmla="*/ 236843 w 1705559"/>
              <a:gd name="connsiteY4154" fmla="*/ 618922 h 1487532"/>
              <a:gd name="connsiteX4155" fmla="*/ 237205 w 1705559"/>
              <a:gd name="connsiteY4155" fmla="*/ 618825 h 1487532"/>
              <a:gd name="connsiteX4156" fmla="*/ 241674 w 1705559"/>
              <a:gd name="connsiteY4156" fmla="*/ 617627 h 1487532"/>
              <a:gd name="connsiteX4157" fmla="*/ 1692710 w 1705559"/>
              <a:gd name="connsiteY4157" fmla="*/ 615179 h 1487532"/>
              <a:gd name="connsiteX4158" fmla="*/ 1692522 w 1705559"/>
              <a:gd name="connsiteY4158" fmla="*/ 615229 h 1487532"/>
              <a:gd name="connsiteX4159" fmla="*/ 1688193 w 1705559"/>
              <a:gd name="connsiteY4159" fmla="*/ 616389 h 1487532"/>
              <a:gd name="connsiteX4160" fmla="*/ 1650098 w 1705559"/>
              <a:gd name="connsiteY4160" fmla="*/ 614237 h 1487532"/>
              <a:gd name="connsiteX4161" fmla="*/ 1653188 w 1705559"/>
              <a:gd name="connsiteY4161" fmla="*/ 625769 h 1487532"/>
              <a:gd name="connsiteX4162" fmla="*/ 1650098 w 1705559"/>
              <a:gd name="connsiteY4162" fmla="*/ 614237 h 1487532"/>
              <a:gd name="connsiteX4163" fmla="*/ 302857 w 1705559"/>
              <a:gd name="connsiteY4163" fmla="*/ 613593 h 1487532"/>
              <a:gd name="connsiteX4164" fmla="*/ 298407 w 1705559"/>
              <a:gd name="connsiteY4164" fmla="*/ 614786 h 1487532"/>
              <a:gd name="connsiteX4165" fmla="*/ 298460 w 1705559"/>
              <a:gd name="connsiteY4165" fmla="*/ 614772 h 1487532"/>
              <a:gd name="connsiteX4166" fmla="*/ 226667 w 1705559"/>
              <a:gd name="connsiteY4166" fmla="*/ 609288 h 1487532"/>
              <a:gd name="connsiteX4167" fmla="*/ 229757 w 1705559"/>
              <a:gd name="connsiteY4167" fmla="*/ 620820 h 1487532"/>
              <a:gd name="connsiteX4168" fmla="*/ 218213 w 1705559"/>
              <a:gd name="connsiteY4168" fmla="*/ 623914 h 1487532"/>
              <a:gd name="connsiteX4169" fmla="*/ 215123 w 1705559"/>
              <a:gd name="connsiteY4169" fmla="*/ 612382 h 1487532"/>
              <a:gd name="connsiteX4170" fmla="*/ 226667 w 1705559"/>
              <a:gd name="connsiteY4170" fmla="*/ 609288 h 1487532"/>
              <a:gd name="connsiteX4171" fmla="*/ 226667 w 1705559"/>
              <a:gd name="connsiteY4171" fmla="*/ 609288 h 1487532"/>
              <a:gd name="connsiteX4172" fmla="*/ 288223 w 1705559"/>
              <a:gd name="connsiteY4172" fmla="*/ 605155 h 1487532"/>
              <a:gd name="connsiteX4173" fmla="*/ 291313 w 1705559"/>
              <a:gd name="connsiteY4173" fmla="*/ 616687 h 1487532"/>
              <a:gd name="connsiteX4174" fmla="*/ 279396 w 1705559"/>
              <a:gd name="connsiteY4174" fmla="*/ 619880 h 1487532"/>
              <a:gd name="connsiteX4175" fmla="*/ 288223 w 1705559"/>
              <a:gd name="connsiteY4175" fmla="*/ 605155 h 1487532"/>
              <a:gd name="connsiteX4176" fmla="*/ 1685103 w 1705559"/>
              <a:gd name="connsiteY4176" fmla="*/ 604857 h 1487532"/>
              <a:gd name="connsiteX4177" fmla="*/ 1676276 w 1705559"/>
              <a:gd name="connsiteY4177" fmla="*/ 619582 h 1487532"/>
              <a:gd name="connsiteX4178" fmla="*/ 1673186 w 1705559"/>
              <a:gd name="connsiteY4178" fmla="*/ 608050 h 1487532"/>
              <a:gd name="connsiteX4179" fmla="*/ 337862 w 1705559"/>
              <a:gd name="connsiteY4179" fmla="*/ 604214 h 1487532"/>
              <a:gd name="connsiteX4180" fmla="*/ 329036 w 1705559"/>
              <a:gd name="connsiteY4180" fmla="*/ 618939 h 1487532"/>
              <a:gd name="connsiteX4181" fmla="*/ 337862 w 1705559"/>
              <a:gd name="connsiteY4181" fmla="*/ 604214 h 1487532"/>
              <a:gd name="connsiteX4182" fmla="*/ 1036302 w 1705559"/>
              <a:gd name="connsiteY4182" fmla="*/ 604065 h 1487532"/>
              <a:gd name="connsiteX4183" fmla="*/ 1039392 w 1705559"/>
              <a:gd name="connsiteY4183" fmla="*/ 615597 h 1487532"/>
              <a:gd name="connsiteX4184" fmla="*/ 1050937 w 1705559"/>
              <a:gd name="connsiteY4184" fmla="*/ 612504 h 1487532"/>
              <a:gd name="connsiteX4185" fmla="*/ 1039392 w 1705559"/>
              <a:gd name="connsiteY4185" fmla="*/ 615597 h 1487532"/>
              <a:gd name="connsiteX4186" fmla="*/ 1036302 w 1705559"/>
              <a:gd name="connsiteY4186" fmla="*/ 604065 h 1487532"/>
              <a:gd name="connsiteX4187" fmla="*/ 200488 w 1705559"/>
              <a:gd name="connsiteY4187" fmla="*/ 603943 h 1487532"/>
              <a:gd name="connsiteX4188" fmla="*/ 200488 w 1705559"/>
              <a:gd name="connsiteY4188" fmla="*/ 603943 h 1487532"/>
              <a:gd name="connsiteX4189" fmla="*/ 205076 w 1705559"/>
              <a:gd name="connsiteY4189" fmla="*/ 602713 h 1487532"/>
              <a:gd name="connsiteX4190" fmla="*/ 205006 w 1705559"/>
              <a:gd name="connsiteY4190" fmla="*/ 602732 h 1487532"/>
              <a:gd name="connsiteX4191" fmla="*/ 200488 w 1705559"/>
              <a:gd name="connsiteY4191" fmla="*/ 603943 h 1487532"/>
              <a:gd name="connsiteX4192" fmla="*/ 201931 w 1705559"/>
              <a:gd name="connsiteY4192" fmla="*/ 603556 h 1487532"/>
              <a:gd name="connsiteX4193" fmla="*/ 1646908 w 1705559"/>
              <a:gd name="connsiteY4193" fmla="*/ 602332 h 1487532"/>
              <a:gd name="connsiteX4194" fmla="*/ 1650098 w 1705559"/>
              <a:gd name="connsiteY4194" fmla="*/ 614237 h 1487532"/>
              <a:gd name="connsiteX4195" fmla="*/ 1635364 w 1705559"/>
              <a:gd name="connsiteY4195" fmla="*/ 605426 h 1487532"/>
              <a:gd name="connsiteX4196" fmla="*/ 1646908 w 1705559"/>
              <a:gd name="connsiteY4196" fmla="*/ 602332 h 1487532"/>
              <a:gd name="connsiteX4197" fmla="*/ 486880 w 1705559"/>
              <a:gd name="connsiteY4197" fmla="*/ 601764 h 1487532"/>
              <a:gd name="connsiteX4198" fmla="*/ 489970 w 1705559"/>
              <a:gd name="connsiteY4198" fmla="*/ 613296 h 1487532"/>
              <a:gd name="connsiteX4199" fmla="*/ 486880 w 1705559"/>
              <a:gd name="connsiteY4199" fmla="*/ 601764 h 1487532"/>
              <a:gd name="connsiteX4200" fmla="*/ 212033 w 1705559"/>
              <a:gd name="connsiteY4200" fmla="*/ 600849 h 1487532"/>
              <a:gd name="connsiteX4201" fmla="*/ 215123 w 1705559"/>
              <a:gd name="connsiteY4201" fmla="*/ 612382 h 1487532"/>
              <a:gd name="connsiteX4202" fmla="*/ 203578 w 1705559"/>
              <a:gd name="connsiteY4202" fmla="*/ 615475 h 1487532"/>
              <a:gd name="connsiteX4203" fmla="*/ 203578 w 1705559"/>
              <a:gd name="connsiteY4203" fmla="*/ 615475 h 1487532"/>
              <a:gd name="connsiteX4204" fmla="*/ 200488 w 1705559"/>
              <a:gd name="connsiteY4204" fmla="*/ 603943 h 1487532"/>
              <a:gd name="connsiteX4205" fmla="*/ 204817 w 1705559"/>
              <a:gd name="connsiteY4205" fmla="*/ 602783 h 1487532"/>
              <a:gd name="connsiteX4206" fmla="*/ 205006 w 1705559"/>
              <a:gd name="connsiteY4206" fmla="*/ 602732 h 1487532"/>
              <a:gd name="connsiteX4207" fmla="*/ 167164 w 1705559"/>
              <a:gd name="connsiteY4207" fmla="*/ 600113 h 1487532"/>
              <a:gd name="connsiteX4208" fmla="*/ 162294 w 1705559"/>
              <a:gd name="connsiteY4208" fmla="*/ 601418 h 1487532"/>
              <a:gd name="connsiteX4209" fmla="*/ 167164 w 1705559"/>
              <a:gd name="connsiteY4209" fmla="*/ 600113 h 1487532"/>
              <a:gd name="connsiteX4210" fmla="*/ 261672 w 1705559"/>
              <a:gd name="connsiteY4210" fmla="*/ 599909 h 1487532"/>
              <a:gd name="connsiteX4211" fmla="*/ 264762 w 1705559"/>
              <a:gd name="connsiteY4211" fmla="*/ 611441 h 1487532"/>
              <a:gd name="connsiteX4212" fmla="*/ 261672 w 1705559"/>
              <a:gd name="connsiteY4212" fmla="*/ 599909 h 1487532"/>
              <a:gd name="connsiteX4213" fmla="*/ 273216 w 1705559"/>
              <a:gd name="connsiteY4213" fmla="*/ 596815 h 1487532"/>
              <a:gd name="connsiteX4214" fmla="*/ 276306 w 1705559"/>
              <a:gd name="connsiteY4214" fmla="*/ 608348 h 1487532"/>
              <a:gd name="connsiteX4215" fmla="*/ 273216 w 1705559"/>
              <a:gd name="connsiteY4215" fmla="*/ 596815 h 1487532"/>
              <a:gd name="connsiteX4216" fmla="*/ 322855 w 1705559"/>
              <a:gd name="connsiteY4216" fmla="*/ 595875 h 1487532"/>
              <a:gd name="connsiteX4217" fmla="*/ 325946 w 1705559"/>
              <a:gd name="connsiteY4217" fmla="*/ 607407 h 1487532"/>
              <a:gd name="connsiteX4218" fmla="*/ 235493 w 1705559"/>
              <a:gd name="connsiteY4218" fmla="*/ 594563 h 1487532"/>
              <a:gd name="connsiteX4219" fmla="*/ 230466 w 1705559"/>
              <a:gd name="connsiteY4219" fmla="*/ 595910 h 1487532"/>
              <a:gd name="connsiteX4220" fmla="*/ 230656 w 1705559"/>
              <a:gd name="connsiteY4220" fmla="*/ 595859 h 1487532"/>
              <a:gd name="connsiteX4221" fmla="*/ 190625 w 1705559"/>
              <a:gd name="connsiteY4221" fmla="*/ 593827 h 1487532"/>
              <a:gd name="connsiteX4222" fmla="*/ 185754 w 1705559"/>
              <a:gd name="connsiteY4222" fmla="*/ 595132 h 1487532"/>
              <a:gd name="connsiteX4223" fmla="*/ 185754 w 1705559"/>
              <a:gd name="connsiteY4223" fmla="*/ 595132 h 1487532"/>
              <a:gd name="connsiteX4224" fmla="*/ 185754 w 1705559"/>
              <a:gd name="connsiteY4224" fmla="*/ 595132 h 1487532"/>
              <a:gd name="connsiteX4225" fmla="*/ 190083 w 1705559"/>
              <a:gd name="connsiteY4225" fmla="*/ 593972 h 1487532"/>
              <a:gd name="connsiteX4226" fmla="*/ 190272 w 1705559"/>
              <a:gd name="connsiteY4226" fmla="*/ 593921 h 1487532"/>
              <a:gd name="connsiteX4227" fmla="*/ 147659 w 1705559"/>
              <a:gd name="connsiteY4227" fmla="*/ 592979 h 1487532"/>
              <a:gd name="connsiteX4228" fmla="*/ 143330 w 1705559"/>
              <a:gd name="connsiteY4228" fmla="*/ 594139 h 1487532"/>
              <a:gd name="connsiteX4229" fmla="*/ 143142 w 1705559"/>
              <a:gd name="connsiteY4229" fmla="*/ 594190 h 1487532"/>
              <a:gd name="connsiteX4230" fmla="*/ 197299 w 1705559"/>
              <a:gd name="connsiteY4230" fmla="*/ 592038 h 1487532"/>
              <a:gd name="connsiteX4231" fmla="*/ 192970 w 1705559"/>
              <a:gd name="connsiteY4231" fmla="*/ 593198 h 1487532"/>
              <a:gd name="connsiteX4232" fmla="*/ 192781 w 1705559"/>
              <a:gd name="connsiteY4232" fmla="*/ 593249 h 1487532"/>
              <a:gd name="connsiteX4233" fmla="*/ 192428 w 1705559"/>
              <a:gd name="connsiteY4233" fmla="*/ 593343 h 1487532"/>
              <a:gd name="connsiteX4234" fmla="*/ 197299 w 1705559"/>
              <a:gd name="connsiteY4234" fmla="*/ 592038 h 1487532"/>
              <a:gd name="connsiteX4235" fmla="*/ 1643818 w 1705559"/>
              <a:gd name="connsiteY4235" fmla="*/ 590800 h 1487532"/>
              <a:gd name="connsiteX4236" fmla="*/ 1644205 w 1705559"/>
              <a:gd name="connsiteY4236" fmla="*/ 592242 h 1487532"/>
              <a:gd name="connsiteX4237" fmla="*/ 1645154 w 1705559"/>
              <a:gd name="connsiteY4237" fmla="*/ 595784 h 1487532"/>
              <a:gd name="connsiteX4238" fmla="*/ 1646908 w 1705559"/>
              <a:gd name="connsiteY4238" fmla="*/ 602332 h 1487532"/>
              <a:gd name="connsiteX4239" fmla="*/ 1635364 w 1705559"/>
              <a:gd name="connsiteY4239" fmla="*/ 605426 h 1487532"/>
              <a:gd name="connsiteX4240" fmla="*/ 1635364 w 1705559"/>
              <a:gd name="connsiteY4240" fmla="*/ 605426 h 1487532"/>
              <a:gd name="connsiteX4241" fmla="*/ 1632274 w 1705559"/>
              <a:gd name="connsiteY4241" fmla="*/ 593893 h 1487532"/>
              <a:gd name="connsiteX4242" fmla="*/ 1693457 w 1705559"/>
              <a:gd name="connsiteY4242" fmla="*/ 589859 h 1487532"/>
              <a:gd name="connsiteX4243" fmla="*/ 1696647 w 1705559"/>
              <a:gd name="connsiteY4243" fmla="*/ 601764 h 1487532"/>
              <a:gd name="connsiteX4244" fmla="*/ 1696647 w 1705559"/>
              <a:gd name="connsiteY4244" fmla="*/ 601764 h 1487532"/>
              <a:gd name="connsiteX4245" fmla="*/ 1699737 w 1705559"/>
              <a:gd name="connsiteY4245" fmla="*/ 613296 h 1487532"/>
              <a:gd name="connsiteX4246" fmla="*/ 1692710 w 1705559"/>
              <a:gd name="connsiteY4246" fmla="*/ 615179 h 1487532"/>
              <a:gd name="connsiteX4247" fmla="*/ 1693063 w 1705559"/>
              <a:gd name="connsiteY4247" fmla="*/ 615084 h 1487532"/>
              <a:gd name="connsiteX4248" fmla="*/ 1688193 w 1705559"/>
              <a:gd name="connsiteY4248" fmla="*/ 616389 h 1487532"/>
              <a:gd name="connsiteX4249" fmla="*/ 1685103 w 1705559"/>
              <a:gd name="connsiteY4249" fmla="*/ 604857 h 1487532"/>
              <a:gd name="connsiteX4250" fmla="*/ 1681913 w 1705559"/>
              <a:gd name="connsiteY4250" fmla="*/ 592953 h 1487532"/>
              <a:gd name="connsiteX4251" fmla="*/ 1693457 w 1705559"/>
              <a:gd name="connsiteY4251" fmla="*/ 589859 h 1487532"/>
              <a:gd name="connsiteX4252" fmla="*/ 208843 w 1705559"/>
              <a:gd name="connsiteY4252" fmla="*/ 588945 h 1487532"/>
              <a:gd name="connsiteX4253" fmla="*/ 212033 w 1705559"/>
              <a:gd name="connsiteY4253" fmla="*/ 600849 h 1487532"/>
              <a:gd name="connsiteX4254" fmla="*/ 205076 w 1705559"/>
              <a:gd name="connsiteY4254" fmla="*/ 602713 h 1487532"/>
              <a:gd name="connsiteX4255" fmla="*/ 205359 w 1705559"/>
              <a:gd name="connsiteY4255" fmla="*/ 602638 h 1487532"/>
              <a:gd name="connsiteX4256" fmla="*/ 200488 w 1705559"/>
              <a:gd name="connsiteY4256" fmla="*/ 603943 h 1487532"/>
              <a:gd name="connsiteX4257" fmla="*/ 208843 w 1705559"/>
              <a:gd name="connsiteY4257" fmla="*/ 588945 h 1487532"/>
              <a:gd name="connsiteX4258" fmla="*/ 208843 w 1705559"/>
              <a:gd name="connsiteY4258" fmla="*/ 588945 h 1487532"/>
              <a:gd name="connsiteX4259" fmla="*/ 470625 w 1705559"/>
              <a:gd name="connsiteY4259" fmla="*/ 588767 h 1487532"/>
              <a:gd name="connsiteX4260" fmla="*/ 470648 w 1705559"/>
              <a:gd name="connsiteY4260" fmla="*/ 588852 h 1487532"/>
              <a:gd name="connsiteX4261" fmla="*/ 471873 w 1705559"/>
              <a:gd name="connsiteY4261" fmla="*/ 593425 h 1487532"/>
              <a:gd name="connsiteX4262" fmla="*/ 1705002 w 1705559"/>
              <a:gd name="connsiteY4262" fmla="*/ 586766 h 1487532"/>
              <a:gd name="connsiteX4263" fmla="*/ 1696647 w 1705559"/>
              <a:gd name="connsiteY4263" fmla="*/ 601764 h 1487532"/>
              <a:gd name="connsiteX4264" fmla="*/ 1693457 w 1705559"/>
              <a:gd name="connsiteY4264" fmla="*/ 589859 h 1487532"/>
              <a:gd name="connsiteX4265" fmla="*/ 270126 w 1705559"/>
              <a:gd name="connsiteY4265" fmla="*/ 585283 h 1487532"/>
              <a:gd name="connsiteX4266" fmla="*/ 270126 w 1705559"/>
              <a:gd name="connsiteY4266" fmla="*/ 585283 h 1487532"/>
              <a:gd name="connsiteX4267" fmla="*/ 1666907 w 1705559"/>
              <a:gd name="connsiteY4267" fmla="*/ 584614 h 1487532"/>
              <a:gd name="connsiteX4268" fmla="*/ 1669997 w 1705559"/>
              <a:gd name="connsiteY4268" fmla="*/ 596146 h 1487532"/>
              <a:gd name="connsiteX4269" fmla="*/ 1673186 w 1705559"/>
              <a:gd name="connsiteY4269" fmla="*/ 608050 h 1487532"/>
              <a:gd name="connsiteX4270" fmla="*/ 1676276 w 1705559"/>
              <a:gd name="connsiteY4270" fmla="*/ 619582 h 1487532"/>
              <a:gd name="connsiteX4271" fmla="*/ 1668793 w 1705559"/>
              <a:gd name="connsiteY4271" fmla="*/ 621587 h 1487532"/>
              <a:gd name="connsiteX4272" fmla="*/ 1664732 w 1705559"/>
              <a:gd name="connsiteY4272" fmla="*/ 622675 h 1487532"/>
              <a:gd name="connsiteX4273" fmla="*/ 1661642 w 1705559"/>
              <a:gd name="connsiteY4273" fmla="*/ 611143 h 1487532"/>
              <a:gd name="connsiteX4274" fmla="*/ 1658452 w 1705559"/>
              <a:gd name="connsiteY4274" fmla="*/ 599239 h 1487532"/>
              <a:gd name="connsiteX4275" fmla="*/ 1655362 w 1705559"/>
              <a:gd name="connsiteY4275" fmla="*/ 587707 h 1487532"/>
              <a:gd name="connsiteX4276" fmla="*/ 1666907 w 1705559"/>
              <a:gd name="connsiteY4276" fmla="*/ 584614 h 1487532"/>
              <a:gd name="connsiteX4277" fmla="*/ 457139 w 1705559"/>
              <a:gd name="connsiteY4277" fmla="*/ 584614 h 1487532"/>
              <a:gd name="connsiteX4278" fmla="*/ 452602 w 1705559"/>
              <a:gd name="connsiteY4278" fmla="*/ 585830 h 1487532"/>
              <a:gd name="connsiteX4279" fmla="*/ 452660 w 1705559"/>
              <a:gd name="connsiteY4279" fmla="*/ 585814 h 1487532"/>
              <a:gd name="connsiteX4280" fmla="*/ 457139 w 1705559"/>
              <a:gd name="connsiteY4280" fmla="*/ 584614 h 1487532"/>
              <a:gd name="connsiteX4281" fmla="*/ 452810 w 1705559"/>
              <a:gd name="connsiteY4281" fmla="*/ 585774 h 1487532"/>
              <a:gd name="connsiteX4282" fmla="*/ 452660 w 1705559"/>
              <a:gd name="connsiteY4282" fmla="*/ 585814 h 1487532"/>
              <a:gd name="connsiteX4283" fmla="*/ 447038 w 1705559"/>
              <a:gd name="connsiteY4283" fmla="*/ 587321 h 1487532"/>
              <a:gd name="connsiteX4284" fmla="*/ 445595 w 1705559"/>
              <a:gd name="connsiteY4284" fmla="*/ 587707 h 1487532"/>
              <a:gd name="connsiteX4285" fmla="*/ 448386 w 1705559"/>
              <a:gd name="connsiteY4285" fmla="*/ 598123 h 1487532"/>
              <a:gd name="connsiteX4286" fmla="*/ 448785 w 1705559"/>
              <a:gd name="connsiteY4286" fmla="*/ 599611 h 1487532"/>
              <a:gd name="connsiteX4287" fmla="*/ 445595 w 1705559"/>
              <a:gd name="connsiteY4287" fmla="*/ 587707 h 1487532"/>
              <a:gd name="connsiteX4288" fmla="*/ 452602 w 1705559"/>
              <a:gd name="connsiteY4288" fmla="*/ 585830 h 1487532"/>
              <a:gd name="connsiteX4289" fmla="*/ 452269 w 1705559"/>
              <a:gd name="connsiteY4289" fmla="*/ 585919 h 1487532"/>
              <a:gd name="connsiteX4290" fmla="*/ 457139 w 1705559"/>
              <a:gd name="connsiteY4290" fmla="*/ 584614 h 1487532"/>
              <a:gd name="connsiteX4291" fmla="*/ 468684 w 1705559"/>
              <a:gd name="connsiteY4291" fmla="*/ 581521 h 1487532"/>
              <a:gd name="connsiteX4292" fmla="*/ 470625 w 1705559"/>
              <a:gd name="connsiteY4292" fmla="*/ 588767 h 1487532"/>
              <a:gd name="connsiteX4293" fmla="*/ 470528 w 1705559"/>
              <a:gd name="connsiteY4293" fmla="*/ 588403 h 1487532"/>
              <a:gd name="connsiteX4294" fmla="*/ 471873 w 1705559"/>
              <a:gd name="connsiteY4294" fmla="*/ 593425 h 1487532"/>
              <a:gd name="connsiteX4295" fmla="*/ 460329 w 1705559"/>
              <a:gd name="connsiteY4295" fmla="*/ 596518 h 1487532"/>
              <a:gd name="connsiteX4296" fmla="*/ 471873 w 1705559"/>
              <a:gd name="connsiteY4296" fmla="*/ 593425 h 1487532"/>
              <a:gd name="connsiteX4297" fmla="*/ 470677 w 1705559"/>
              <a:gd name="connsiteY4297" fmla="*/ 588961 h 1487532"/>
              <a:gd name="connsiteX4298" fmla="*/ 470648 w 1705559"/>
              <a:gd name="connsiteY4298" fmla="*/ 588852 h 1487532"/>
              <a:gd name="connsiteX4299" fmla="*/ 469082 w 1705559"/>
              <a:gd name="connsiteY4299" fmla="*/ 583009 h 1487532"/>
              <a:gd name="connsiteX4300" fmla="*/ 468684 w 1705559"/>
              <a:gd name="connsiteY4300" fmla="*/ 581521 h 1487532"/>
              <a:gd name="connsiteX4301" fmla="*/ 336552 w 1705559"/>
              <a:gd name="connsiteY4301" fmla="*/ 579845 h 1487532"/>
              <a:gd name="connsiteX4302" fmla="*/ 336220 w 1705559"/>
              <a:gd name="connsiteY4302" fmla="*/ 579934 h 1487532"/>
              <a:gd name="connsiteX4303" fmla="*/ 331682 w 1705559"/>
              <a:gd name="connsiteY4303" fmla="*/ 581150 h 1487532"/>
              <a:gd name="connsiteX4304" fmla="*/ 336552 w 1705559"/>
              <a:gd name="connsiteY4304" fmla="*/ 579845 h 1487532"/>
              <a:gd name="connsiteX4305" fmla="*/ 1638885 w 1705559"/>
              <a:gd name="connsiteY4305" fmla="*/ 579762 h 1487532"/>
              <a:gd name="connsiteX4306" fmla="*/ 1635858 w 1705559"/>
              <a:gd name="connsiteY4306" fmla="*/ 580573 h 1487532"/>
              <a:gd name="connsiteX4307" fmla="*/ 1636101 w 1705559"/>
              <a:gd name="connsiteY4307" fmla="*/ 580508 h 1487532"/>
              <a:gd name="connsiteX4308" fmla="*/ 243848 w 1705559"/>
              <a:gd name="connsiteY4308" fmla="*/ 579566 h 1487532"/>
              <a:gd name="connsiteX4309" fmla="*/ 235493 w 1705559"/>
              <a:gd name="connsiteY4309" fmla="*/ 594563 h 1487532"/>
              <a:gd name="connsiteX4310" fmla="*/ 232304 w 1705559"/>
              <a:gd name="connsiteY4310" fmla="*/ 582659 h 1487532"/>
              <a:gd name="connsiteX4311" fmla="*/ 243848 w 1705559"/>
              <a:gd name="connsiteY4311" fmla="*/ 579566 h 1487532"/>
              <a:gd name="connsiteX4312" fmla="*/ 243848 w 1705559"/>
              <a:gd name="connsiteY4312" fmla="*/ 579566 h 1487532"/>
              <a:gd name="connsiteX4313" fmla="*/ 247038 w 1705559"/>
              <a:gd name="connsiteY4313" fmla="*/ 591470 h 1487532"/>
              <a:gd name="connsiteX4314" fmla="*/ 235493 w 1705559"/>
              <a:gd name="connsiteY4314" fmla="*/ 594563 h 1487532"/>
              <a:gd name="connsiteX4315" fmla="*/ 243848 w 1705559"/>
              <a:gd name="connsiteY4315" fmla="*/ 579566 h 1487532"/>
              <a:gd name="connsiteX4316" fmla="*/ 430961 w 1705559"/>
              <a:gd name="connsiteY4316" fmla="*/ 579268 h 1487532"/>
              <a:gd name="connsiteX4317" fmla="*/ 434051 w 1705559"/>
              <a:gd name="connsiteY4317" fmla="*/ 590800 h 1487532"/>
              <a:gd name="connsiteX4318" fmla="*/ 1640728 w 1705559"/>
              <a:gd name="connsiteY4318" fmla="*/ 579268 h 1487532"/>
              <a:gd name="connsiteX4319" fmla="*/ 1639285 w 1705559"/>
              <a:gd name="connsiteY4319" fmla="*/ 579654 h 1487532"/>
              <a:gd name="connsiteX4320" fmla="*/ 1638885 w 1705559"/>
              <a:gd name="connsiteY4320" fmla="*/ 579762 h 1487532"/>
              <a:gd name="connsiteX4321" fmla="*/ 1701912 w 1705559"/>
              <a:gd name="connsiteY4321" fmla="*/ 575234 h 1487532"/>
              <a:gd name="connsiteX4322" fmla="*/ 1705002 w 1705559"/>
              <a:gd name="connsiteY4322" fmla="*/ 586766 h 1487532"/>
              <a:gd name="connsiteX4323" fmla="*/ 1701912 w 1705559"/>
              <a:gd name="connsiteY4323" fmla="*/ 575234 h 1487532"/>
              <a:gd name="connsiteX4324" fmla="*/ 341923 w 1705559"/>
              <a:gd name="connsiteY4324" fmla="*/ 573191 h 1487532"/>
              <a:gd name="connsiteX4325" fmla="*/ 343226 w 1705559"/>
              <a:gd name="connsiteY4325" fmla="*/ 578056 h 1487532"/>
              <a:gd name="connsiteX4326" fmla="*/ 331682 w 1705559"/>
              <a:gd name="connsiteY4326" fmla="*/ 581150 h 1487532"/>
              <a:gd name="connsiteX4327" fmla="*/ 334772 w 1705559"/>
              <a:gd name="connsiteY4327" fmla="*/ 592682 h 1487532"/>
              <a:gd name="connsiteX4328" fmla="*/ 331682 w 1705559"/>
              <a:gd name="connsiteY4328" fmla="*/ 581150 h 1487532"/>
              <a:gd name="connsiteX4329" fmla="*/ 336011 w 1705559"/>
              <a:gd name="connsiteY4329" fmla="*/ 579990 h 1487532"/>
              <a:gd name="connsiteX4330" fmla="*/ 336220 w 1705559"/>
              <a:gd name="connsiteY4330" fmla="*/ 579934 h 1487532"/>
              <a:gd name="connsiteX4331" fmla="*/ 343226 w 1705559"/>
              <a:gd name="connsiteY4331" fmla="*/ 578056 h 1487532"/>
              <a:gd name="connsiteX4332" fmla="*/ 346316 w 1705559"/>
              <a:gd name="connsiteY4332" fmla="*/ 589588 h 1487532"/>
              <a:gd name="connsiteX4333" fmla="*/ 343226 w 1705559"/>
              <a:gd name="connsiteY4333" fmla="*/ 578056 h 1487532"/>
              <a:gd name="connsiteX4334" fmla="*/ 341923 w 1705559"/>
              <a:gd name="connsiteY4334" fmla="*/ 573191 h 1487532"/>
              <a:gd name="connsiteX4335" fmla="*/ 103284 w 1705559"/>
              <a:gd name="connsiteY4335" fmla="*/ 567390 h 1487532"/>
              <a:gd name="connsiteX4336" fmla="*/ 103284 w 1705559"/>
              <a:gd name="connsiteY4336" fmla="*/ 567390 h 1487532"/>
              <a:gd name="connsiteX4337" fmla="*/ 55425 w 1705559"/>
              <a:gd name="connsiteY4337" fmla="*/ 555493 h 1487532"/>
              <a:gd name="connsiteX4338" fmla="*/ 50555 w 1705559"/>
              <a:gd name="connsiteY4338" fmla="*/ 556798 h 1487532"/>
              <a:gd name="connsiteX4339" fmla="*/ 55425 w 1705559"/>
              <a:gd name="connsiteY4339" fmla="*/ 555493 h 1487532"/>
              <a:gd name="connsiteX4340" fmla="*/ 298851 w 1705559"/>
              <a:gd name="connsiteY4340" fmla="*/ 552467 h 1487532"/>
              <a:gd name="connsiteX4341" fmla="*/ 298851 w 1705559"/>
              <a:gd name="connsiteY4341" fmla="*/ 552467 h 1487532"/>
              <a:gd name="connsiteX4342" fmla="*/ 287307 w 1705559"/>
              <a:gd name="connsiteY4342" fmla="*/ 555560 h 1487532"/>
              <a:gd name="connsiteX4343" fmla="*/ 298851 w 1705559"/>
              <a:gd name="connsiteY4343" fmla="*/ 552467 h 1487532"/>
              <a:gd name="connsiteX4344" fmla="*/ 1680998 w 1705559"/>
              <a:gd name="connsiteY4344" fmla="*/ 543359 h 1487532"/>
              <a:gd name="connsiteX4345" fmla="*/ 1682243 w 1705559"/>
              <a:gd name="connsiteY4345" fmla="*/ 548006 h 1487532"/>
              <a:gd name="connsiteX4346" fmla="*/ 1682194 w 1705559"/>
              <a:gd name="connsiteY4346" fmla="*/ 547823 h 1487532"/>
              <a:gd name="connsiteX4347" fmla="*/ 1680998 w 1705559"/>
              <a:gd name="connsiteY4347" fmla="*/ 543359 h 1487532"/>
              <a:gd name="connsiteX4348" fmla="*/ 1618510 w 1705559"/>
              <a:gd name="connsiteY4348" fmla="*/ 542528 h 1487532"/>
              <a:gd name="connsiteX4349" fmla="*/ 1619814 w 1705559"/>
              <a:gd name="connsiteY4349" fmla="*/ 547393 h 1487532"/>
              <a:gd name="connsiteX4350" fmla="*/ 1618510 w 1705559"/>
              <a:gd name="connsiteY4350" fmla="*/ 542528 h 1487532"/>
              <a:gd name="connsiteX4351" fmla="*/ 275976 w 1705559"/>
              <a:gd name="connsiteY4351" fmla="*/ 541407 h 1487532"/>
              <a:gd name="connsiteX4352" fmla="*/ 274180 w 1705559"/>
              <a:gd name="connsiteY4352" fmla="*/ 544515 h 1487532"/>
              <a:gd name="connsiteX4353" fmla="*/ 272673 w 1705559"/>
              <a:gd name="connsiteY4353" fmla="*/ 547122 h 1487532"/>
              <a:gd name="connsiteX4354" fmla="*/ 275843 w 1705559"/>
              <a:gd name="connsiteY4354" fmla="*/ 541637 h 1487532"/>
              <a:gd name="connsiteX4355" fmla="*/ 1131575 w 1705559"/>
              <a:gd name="connsiteY4355" fmla="*/ 541058 h 1487532"/>
              <a:gd name="connsiteX4356" fmla="*/ 1134765 w 1705559"/>
              <a:gd name="connsiteY4356" fmla="*/ 552962 h 1487532"/>
              <a:gd name="connsiteX4357" fmla="*/ 1131575 w 1705559"/>
              <a:gd name="connsiteY4357" fmla="*/ 541058 h 1487532"/>
              <a:gd name="connsiteX4358" fmla="*/ 1697412 w 1705559"/>
              <a:gd name="connsiteY4358" fmla="*/ 538960 h 1487532"/>
              <a:gd name="connsiteX4359" fmla="*/ 1692542 w 1705559"/>
              <a:gd name="connsiteY4359" fmla="*/ 540265 h 1487532"/>
              <a:gd name="connsiteX4360" fmla="*/ 1697412 w 1705559"/>
              <a:gd name="connsiteY4360" fmla="*/ 538960 h 1487532"/>
              <a:gd name="connsiteX4361" fmla="*/ 25632 w 1705559"/>
              <a:gd name="connsiteY4361" fmla="*/ 538358 h 1487532"/>
              <a:gd name="connsiteX4362" fmla="*/ 25516 w 1705559"/>
              <a:gd name="connsiteY4362" fmla="*/ 538389 h 1487532"/>
              <a:gd name="connsiteX4363" fmla="*/ 21187 w 1705559"/>
              <a:gd name="connsiteY4363" fmla="*/ 539549 h 1487532"/>
              <a:gd name="connsiteX4364" fmla="*/ 32731 w 1705559"/>
              <a:gd name="connsiteY4364" fmla="*/ 536455 h 1487532"/>
              <a:gd name="connsiteX4365" fmla="*/ 32731 w 1705559"/>
              <a:gd name="connsiteY4365" fmla="*/ 536455 h 1487532"/>
              <a:gd name="connsiteX4366" fmla="*/ 1691241 w 1705559"/>
              <a:gd name="connsiteY4366" fmla="*/ 535412 h 1487532"/>
              <a:gd name="connsiteX4367" fmla="*/ 1691383 w 1705559"/>
              <a:gd name="connsiteY4367" fmla="*/ 535941 h 1487532"/>
              <a:gd name="connsiteX4368" fmla="*/ 1692542 w 1705559"/>
              <a:gd name="connsiteY4368" fmla="*/ 540265 h 1487532"/>
              <a:gd name="connsiteX4369" fmla="*/ 281127 w 1705559"/>
              <a:gd name="connsiteY4369" fmla="*/ 532496 h 1487532"/>
              <a:gd name="connsiteX4370" fmla="*/ 269583 w 1705559"/>
              <a:gd name="connsiteY4370" fmla="*/ 535589 h 1487532"/>
              <a:gd name="connsiteX4371" fmla="*/ 260756 w 1705559"/>
              <a:gd name="connsiteY4371" fmla="*/ 550315 h 1487532"/>
              <a:gd name="connsiteX4372" fmla="*/ 269583 w 1705559"/>
              <a:gd name="connsiteY4372" fmla="*/ 535589 h 1487532"/>
              <a:gd name="connsiteX4373" fmla="*/ 272673 w 1705559"/>
              <a:gd name="connsiteY4373" fmla="*/ 547122 h 1487532"/>
              <a:gd name="connsiteX4374" fmla="*/ 284217 w 1705559"/>
              <a:gd name="connsiteY4374" fmla="*/ 544028 h 1487532"/>
              <a:gd name="connsiteX4375" fmla="*/ 272673 w 1705559"/>
              <a:gd name="connsiteY4375" fmla="*/ 547122 h 1487532"/>
              <a:gd name="connsiteX4376" fmla="*/ 273730 w 1705559"/>
              <a:gd name="connsiteY4376" fmla="*/ 545294 h 1487532"/>
              <a:gd name="connsiteX4377" fmla="*/ 274180 w 1705559"/>
              <a:gd name="connsiteY4377" fmla="*/ 544515 h 1487532"/>
              <a:gd name="connsiteX4378" fmla="*/ 276240 w 1705559"/>
              <a:gd name="connsiteY4378" fmla="*/ 540952 h 1487532"/>
              <a:gd name="connsiteX4379" fmla="*/ 275976 w 1705559"/>
              <a:gd name="connsiteY4379" fmla="*/ 541407 h 1487532"/>
              <a:gd name="connsiteX4380" fmla="*/ 1689452 w 1705559"/>
              <a:gd name="connsiteY4380" fmla="*/ 528733 h 1487532"/>
              <a:gd name="connsiteX4381" fmla="*/ 1689838 w 1705559"/>
              <a:gd name="connsiteY4381" fmla="*/ 530175 h 1487532"/>
              <a:gd name="connsiteX4382" fmla="*/ 1691241 w 1705559"/>
              <a:gd name="connsiteY4382" fmla="*/ 535412 h 1487532"/>
              <a:gd name="connsiteX4383" fmla="*/ 1691238 w 1705559"/>
              <a:gd name="connsiteY4383" fmla="*/ 535400 h 1487532"/>
              <a:gd name="connsiteX4384" fmla="*/ 1692542 w 1705559"/>
              <a:gd name="connsiteY4384" fmla="*/ 540265 h 1487532"/>
              <a:gd name="connsiteX4385" fmla="*/ 1689452 w 1705559"/>
              <a:gd name="connsiteY4385" fmla="*/ 528733 h 1487532"/>
              <a:gd name="connsiteX4386" fmla="*/ 254477 w 1705559"/>
              <a:gd name="connsiteY4386" fmla="*/ 526878 h 1487532"/>
              <a:gd name="connsiteX4387" fmla="*/ 242932 w 1705559"/>
              <a:gd name="connsiteY4387" fmla="*/ 529971 h 1487532"/>
              <a:gd name="connsiteX4388" fmla="*/ 254477 w 1705559"/>
              <a:gd name="connsiteY4388" fmla="*/ 526878 h 1487532"/>
              <a:gd name="connsiteX4389" fmla="*/ 255673 w 1705559"/>
              <a:gd name="connsiteY4389" fmla="*/ 531342 h 1487532"/>
              <a:gd name="connsiteX4390" fmla="*/ 255722 w 1705559"/>
              <a:gd name="connsiteY4390" fmla="*/ 531526 h 1487532"/>
              <a:gd name="connsiteX4391" fmla="*/ 257666 w 1705559"/>
              <a:gd name="connsiteY4391" fmla="*/ 538782 h 1487532"/>
              <a:gd name="connsiteX4392" fmla="*/ 246122 w 1705559"/>
              <a:gd name="connsiteY4392" fmla="*/ 541876 h 1487532"/>
              <a:gd name="connsiteX4393" fmla="*/ 254477 w 1705559"/>
              <a:gd name="connsiteY4393" fmla="*/ 526878 h 1487532"/>
              <a:gd name="connsiteX4394" fmla="*/ 254477 w 1705559"/>
              <a:gd name="connsiteY4394" fmla="*/ 526878 h 1487532"/>
              <a:gd name="connsiteX4395" fmla="*/ 255822 w 1705559"/>
              <a:gd name="connsiteY4395" fmla="*/ 531900 h 1487532"/>
              <a:gd name="connsiteX4396" fmla="*/ 255722 w 1705559"/>
              <a:gd name="connsiteY4396" fmla="*/ 531526 h 1487532"/>
              <a:gd name="connsiteX4397" fmla="*/ 259314 w 1705559"/>
              <a:gd name="connsiteY4397" fmla="*/ 525582 h 1487532"/>
              <a:gd name="connsiteX4398" fmla="*/ 258945 w 1705559"/>
              <a:gd name="connsiteY4398" fmla="*/ 525681 h 1487532"/>
              <a:gd name="connsiteX4399" fmla="*/ 254477 w 1705559"/>
              <a:gd name="connsiteY4399" fmla="*/ 526878 h 1487532"/>
              <a:gd name="connsiteX4400" fmla="*/ 15117 w 1705559"/>
              <a:gd name="connsiteY4400" fmla="*/ 523600 h 1487532"/>
              <a:gd name="connsiteX4401" fmla="*/ 18097 w 1705559"/>
              <a:gd name="connsiteY4401" fmla="*/ 528016 h 1487532"/>
              <a:gd name="connsiteX4402" fmla="*/ 15117 w 1705559"/>
              <a:gd name="connsiteY4402" fmla="*/ 523600 h 1487532"/>
              <a:gd name="connsiteX4403" fmla="*/ 1663273 w 1705559"/>
              <a:gd name="connsiteY4403" fmla="*/ 523387 h 1487532"/>
              <a:gd name="connsiteX4404" fmla="*/ 1666363 w 1705559"/>
              <a:gd name="connsiteY4404" fmla="*/ 534920 h 1487532"/>
              <a:gd name="connsiteX4405" fmla="*/ 237343 w 1705559"/>
              <a:gd name="connsiteY4405" fmla="*/ 520654 h 1487532"/>
              <a:gd name="connsiteX4406" fmla="*/ 231388 w 1705559"/>
              <a:gd name="connsiteY4406" fmla="*/ 533065 h 1487532"/>
              <a:gd name="connsiteX4407" fmla="*/ 228298 w 1705559"/>
              <a:gd name="connsiteY4407" fmla="*/ 521532 h 1487532"/>
              <a:gd name="connsiteX4408" fmla="*/ 237343 w 1705559"/>
              <a:gd name="connsiteY4408" fmla="*/ 520654 h 1487532"/>
              <a:gd name="connsiteX4409" fmla="*/ 239842 w 1705559"/>
              <a:gd name="connsiteY4409" fmla="*/ 518439 h 1487532"/>
              <a:gd name="connsiteX4410" fmla="*/ 242932 w 1705559"/>
              <a:gd name="connsiteY4410" fmla="*/ 529971 h 1487532"/>
              <a:gd name="connsiteX4411" fmla="*/ 231388 w 1705559"/>
              <a:gd name="connsiteY4411" fmla="*/ 533065 h 1487532"/>
              <a:gd name="connsiteX4412" fmla="*/ 239842 w 1705559"/>
              <a:gd name="connsiteY4412" fmla="*/ 518439 h 1487532"/>
              <a:gd name="connsiteX4413" fmla="*/ 239842 w 1705559"/>
              <a:gd name="connsiteY4413" fmla="*/ 518439 h 1487532"/>
              <a:gd name="connsiteX4414" fmla="*/ 228298 w 1705559"/>
              <a:gd name="connsiteY4414" fmla="*/ 521532 h 1487532"/>
              <a:gd name="connsiteX4415" fmla="*/ 231388 w 1705559"/>
              <a:gd name="connsiteY4415" fmla="*/ 533065 h 1487532"/>
              <a:gd name="connsiteX4416" fmla="*/ 242932 w 1705559"/>
              <a:gd name="connsiteY4416" fmla="*/ 529971 h 1487532"/>
              <a:gd name="connsiteX4417" fmla="*/ 234578 w 1705559"/>
              <a:gd name="connsiteY4417" fmla="*/ 544969 h 1487532"/>
              <a:gd name="connsiteX4418" fmla="*/ 246122 w 1705559"/>
              <a:gd name="connsiteY4418" fmla="*/ 541876 h 1487532"/>
              <a:gd name="connsiteX4419" fmla="*/ 249212 w 1705559"/>
              <a:gd name="connsiteY4419" fmla="*/ 553408 h 1487532"/>
              <a:gd name="connsiteX4420" fmla="*/ 257666 w 1705559"/>
              <a:gd name="connsiteY4420" fmla="*/ 538782 h 1487532"/>
              <a:gd name="connsiteX4421" fmla="*/ 266393 w 1705559"/>
              <a:gd name="connsiteY4421" fmla="*/ 523685 h 1487532"/>
              <a:gd name="connsiteX4422" fmla="*/ 259314 w 1705559"/>
              <a:gd name="connsiteY4422" fmla="*/ 525582 h 1487532"/>
              <a:gd name="connsiteX4423" fmla="*/ 259504 w 1705559"/>
              <a:gd name="connsiteY4423" fmla="*/ 525531 h 1487532"/>
              <a:gd name="connsiteX4424" fmla="*/ 254477 w 1705559"/>
              <a:gd name="connsiteY4424" fmla="*/ 526878 h 1487532"/>
              <a:gd name="connsiteX4425" fmla="*/ 242932 w 1705559"/>
              <a:gd name="connsiteY4425" fmla="*/ 529971 h 1487532"/>
              <a:gd name="connsiteX4426" fmla="*/ 239842 w 1705559"/>
              <a:gd name="connsiteY4426" fmla="*/ 518439 h 1487532"/>
              <a:gd name="connsiteX4427" fmla="*/ 12358 w 1705559"/>
              <a:gd name="connsiteY4427" fmla="*/ 512559 h 1487532"/>
              <a:gd name="connsiteX4428" fmla="*/ 15007 w 1705559"/>
              <a:gd name="connsiteY4428" fmla="*/ 516484 h 1487532"/>
              <a:gd name="connsiteX4429" fmla="*/ 3090 w 1705559"/>
              <a:gd name="connsiteY4429" fmla="*/ 519677 h 1487532"/>
              <a:gd name="connsiteX4430" fmla="*/ 12358 w 1705559"/>
              <a:gd name="connsiteY4430" fmla="*/ 512559 h 1487532"/>
              <a:gd name="connsiteX4431" fmla="*/ 4934 w 1705559"/>
              <a:gd name="connsiteY4431" fmla="*/ 506823 h 1487532"/>
              <a:gd name="connsiteX4432" fmla="*/ 4469 w 1705559"/>
              <a:gd name="connsiteY4432" fmla="*/ 506947 h 1487532"/>
              <a:gd name="connsiteX4433" fmla="*/ 0 w 1705559"/>
              <a:gd name="connsiteY4433" fmla="*/ 508145 h 1487532"/>
              <a:gd name="connsiteX4434" fmla="*/ 1683272 w 1705559"/>
              <a:gd name="connsiteY4434" fmla="*/ 505669 h 1487532"/>
              <a:gd name="connsiteX4435" fmla="*/ 1678419 w 1705559"/>
              <a:gd name="connsiteY4435" fmla="*/ 506969 h 1487532"/>
              <a:gd name="connsiteX4436" fmla="*/ 1678943 w 1705559"/>
              <a:gd name="connsiteY4436" fmla="*/ 506829 h 1487532"/>
              <a:gd name="connsiteX4437" fmla="*/ 1683272 w 1705559"/>
              <a:gd name="connsiteY4437" fmla="*/ 505669 h 1487532"/>
              <a:gd name="connsiteX4438" fmla="*/ 11917 w 1705559"/>
              <a:gd name="connsiteY4438" fmla="*/ 504952 h 1487532"/>
              <a:gd name="connsiteX4439" fmla="*/ 15007 w 1705559"/>
              <a:gd name="connsiteY4439" fmla="*/ 516484 h 1487532"/>
              <a:gd name="connsiteX4440" fmla="*/ 198657 w 1705559"/>
              <a:gd name="connsiteY4440" fmla="*/ 504754 h 1487532"/>
              <a:gd name="connsiteX4441" fmla="*/ 190203 w 1705559"/>
              <a:gd name="connsiteY4441" fmla="*/ 519380 h 1487532"/>
              <a:gd name="connsiteX4442" fmla="*/ 187113 w 1705559"/>
              <a:gd name="connsiteY4442" fmla="*/ 507848 h 1487532"/>
              <a:gd name="connsiteX4443" fmla="*/ 198657 w 1705559"/>
              <a:gd name="connsiteY4443" fmla="*/ 504754 h 1487532"/>
              <a:gd name="connsiteX4444" fmla="*/ 201747 w 1705559"/>
              <a:gd name="connsiteY4444" fmla="*/ 516287 h 1487532"/>
              <a:gd name="connsiteX4445" fmla="*/ 190203 w 1705559"/>
              <a:gd name="connsiteY4445" fmla="*/ 519380 h 1487532"/>
              <a:gd name="connsiteX4446" fmla="*/ 198657 w 1705559"/>
              <a:gd name="connsiteY4446" fmla="*/ 504754 h 1487532"/>
              <a:gd name="connsiteX4447" fmla="*/ 198657 w 1705559"/>
              <a:gd name="connsiteY4447" fmla="*/ 504754 h 1487532"/>
              <a:gd name="connsiteX4448" fmla="*/ 187113 w 1705559"/>
              <a:gd name="connsiteY4448" fmla="*/ 507848 h 1487532"/>
              <a:gd name="connsiteX4449" fmla="*/ 175569 w 1705559"/>
              <a:gd name="connsiteY4449" fmla="*/ 510941 h 1487532"/>
              <a:gd name="connsiteX4450" fmla="*/ 178659 w 1705559"/>
              <a:gd name="connsiteY4450" fmla="*/ 522473 h 1487532"/>
              <a:gd name="connsiteX4451" fmla="*/ 187113 w 1705559"/>
              <a:gd name="connsiteY4451" fmla="*/ 507848 h 1487532"/>
              <a:gd name="connsiteX4452" fmla="*/ 190203 w 1705559"/>
              <a:gd name="connsiteY4452" fmla="*/ 519380 h 1487532"/>
              <a:gd name="connsiteX4453" fmla="*/ 193293 w 1705559"/>
              <a:gd name="connsiteY4453" fmla="*/ 530912 h 1487532"/>
              <a:gd name="connsiteX4454" fmla="*/ 201747 w 1705559"/>
              <a:gd name="connsiteY4454" fmla="*/ 516287 h 1487532"/>
              <a:gd name="connsiteX4455" fmla="*/ 198657 w 1705559"/>
              <a:gd name="connsiteY4455" fmla="*/ 504754 h 1487532"/>
              <a:gd name="connsiteX4456" fmla="*/ 160835 w 1705559"/>
              <a:gd name="connsiteY4456" fmla="*/ 502130 h 1487532"/>
              <a:gd name="connsiteX4457" fmla="*/ 164024 w 1705559"/>
              <a:gd name="connsiteY4457" fmla="*/ 514034 h 1487532"/>
              <a:gd name="connsiteX4458" fmla="*/ 23461 w 1705559"/>
              <a:gd name="connsiteY4458" fmla="*/ 501859 h 1487532"/>
              <a:gd name="connsiteX4459" fmla="*/ 23461 w 1705559"/>
              <a:gd name="connsiteY4459" fmla="*/ 501859 h 1487532"/>
              <a:gd name="connsiteX4460" fmla="*/ 1656993 w 1705559"/>
              <a:gd name="connsiteY4460" fmla="*/ 499951 h 1487532"/>
              <a:gd name="connsiteX4461" fmla="*/ 1660183 w 1705559"/>
              <a:gd name="connsiteY4461" fmla="*/ 511855 h 1487532"/>
              <a:gd name="connsiteX4462" fmla="*/ 1648267 w 1705559"/>
              <a:gd name="connsiteY4462" fmla="*/ 515048 h 1487532"/>
              <a:gd name="connsiteX4463" fmla="*/ 1668538 w 1705559"/>
              <a:gd name="connsiteY4463" fmla="*/ 496858 h 1487532"/>
              <a:gd name="connsiteX4464" fmla="*/ 1671727 w 1705559"/>
              <a:gd name="connsiteY4464" fmla="*/ 508762 h 1487532"/>
              <a:gd name="connsiteX4465" fmla="*/ 1680082 w 1705559"/>
              <a:gd name="connsiteY4465" fmla="*/ 493764 h 1487532"/>
              <a:gd name="connsiteX4466" fmla="*/ 1683272 w 1705559"/>
              <a:gd name="connsiteY4466" fmla="*/ 505669 h 1487532"/>
              <a:gd name="connsiteX4467" fmla="*/ 8727 w 1705559"/>
              <a:gd name="connsiteY4467" fmla="*/ 493048 h 1487532"/>
              <a:gd name="connsiteX4468" fmla="*/ 11917 w 1705559"/>
              <a:gd name="connsiteY4468" fmla="*/ 504952 h 1487532"/>
              <a:gd name="connsiteX4469" fmla="*/ 4934 w 1705559"/>
              <a:gd name="connsiteY4469" fmla="*/ 506823 h 1487532"/>
              <a:gd name="connsiteX4470" fmla="*/ 5027 w 1705559"/>
              <a:gd name="connsiteY4470" fmla="*/ 506798 h 1487532"/>
              <a:gd name="connsiteX4471" fmla="*/ 0 w 1705559"/>
              <a:gd name="connsiteY4471" fmla="*/ 508145 h 1487532"/>
              <a:gd name="connsiteX4472" fmla="*/ 24788 w 1705559"/>
              <a:gd name="connsiteY4472" fmla="*/ 488744 h 1487532"/>
              <a:gd name="connsiteX4473" fmla="*/ 20271 w 1705559"/>
              <a:gd name="connsiteY4473" fmla="*/ 489954 h 1487532"/>
              <a:gd name="connsiteX4474" fmla="*/ 24600 w 1705559"/>
              <a:gd name="connsiteY4474" fmla="*/ 488794 h 1487532"/>
              <a:gd name="connsiteX4475" fmla="*/ 18967 w 1705559"/>
              <a:gd name="connsiteY4475" fmla="*/ 485089 h 1487532"/>
              <a:gd name="connsiteX4476" fmla="*/ 20271 w 1705559"/>
              <a:gd name="connsiteY4476" fmla="*/ 489954 h 1487532"/>
              <a:gd name="connsiteX4477" fmla="*/ 18967 w 1705559"/>
              <a:gd name="connsiteY4477" fmla="*/ 485089 h 1487532"/>
              <a:gd name="connsiteX4478" fmla="*/ 265478 w 1705559"/>
              <a:gd name="connsiteY4478" fmla="*/ 474091 h 1487532"/>
              <a:gd name="connsiteX4479" fmla="*/ 257123 w 1705559"/>
              <a:gd name="connsiteY4479" fmla="*/ 489088 h 1487532"/>
              <a:gd name="connsiteX4480" fmla="*/ 268667 w 1705559"/>
              <a:gd name="connsiteY4480" fmla="*/ 485995 h 1487532"/>
              <a:gd name="connsiteX4481" fmla="*/ 1673902 w 1705559"/>
              <a:gd name="connsiteY4481" fmla="*/ 470700 h 1487532"/>
              <a:gd name="connsiteX4482" fmla="*/ 1673902 w 1705559"/>
              <a:gd name="connsiteY4482" fmla="*/ 470700 h 1487532"/>
              <a:gd name="connsiteX4483" fmla="*/ 38966 w 1705559"/>
              <a:gd name="connsiteY4483" fmla="*/ 467371 h 1487532"/>
              <a:gd name="connsiteX4484" fmla="*/ 40269 w 1705559"/>
              <a:gd name="connsiteY4484" fmla="*/ 472236 h 1487532"/>
              <a:gd name="connsiteX4485" fmla="*/ 41892 w 1705559"/>
              <a:gd name="connsiteY4485" fmla="*/ 478290 h 1487532"/>
              <a:gd name="connsiteX4486" fmla="*/ 42007 w 1705559"/>
              <a:gd name="connsiteY4486" fmla="*/ 478723 h 1487532"/>
              <a:gd name="connsiteX4487" fmla="*/ 42587 w 1705559"/>
              <a:gd name="connsiteY4487" fmla="*/ 480885 h 1487532"/>
              <a:gd name="connsiteX4488" fmla="*/ 42973 w 1705559"/>
              <a:gd name="connsiteY4488" fmla="*/ 482326 h 1487532"/>
              <a:gd name="connsiteX4489" fmla="*/ 43359 w 1705559"/>
              <a:gd name="connsiteY4489" fmla="*/ 483768 h 1487532"/>
              <a:gd name="connsiteX4490" fmla="*/ 42587 w 1705559"/>
              <a:gd name="connsiteY4490" fmla="*/ 480885 h 1487532"/>
              <a:gd name="connsiteX4491" fmla="*/ 41892 w 1705559"/>
              <a:gd name="connsiteY4491" fmla="*/ 478290 h 1487532"/>
              <a:gd name="connsiteX4492" fmla="*/ 41814 w 1705559"/>
              <a:gd name="connsiteY4492" fmla="*/ 478002 h 1487532"/>
              <a:gd name="connsiteX4493" fmla="*/ 40269 w 1705559"/>
              <a:gd name="connsiteY4493" fmla="*/ 472236 h 1487532"/>
              <a:gd name="connsiteX4494" fmla="*/ 40269 w 1705559"/>
              <a:gd name="connsiteY4494" fmla="*/ 472236 h 1487532"/>
              <a:gd name="connsiteX4495" fmla="*/ 38966 w 1705559"/>
              <a:gd name="connsiteY4495" fmla="*/ 467371 h 1487532"/>
              <a:gd name="connsiteX4496" fmla="*/ 1690474 w 1705559"/>
              <a:gd name="connsiteY4496" fmla="*/ 466260 h 1487532"/>
              <a:gd name="connsiteX4497" fmla="*/ 1690344 w 1705559"/>
              <a:gd name="connsiteY4497" fmla="*/ 466295 h 1487532"/>
              <a:gd name="connsiteX4498" fmla="*/ 1686936 w 1705559"/>
              <a:gd name="connsiteY4498" fmla="*/ 467208 h 1487532"/>
              <a:gd name="connsiteX4499" fmla="*/ 1685446 w 1705559"/>
              <a:gd name="connsiteY4499" fmla="*/ 467607 h 1487532"/>
              <a:gd name="connsiteX4500" fmla="*/ 1690474 w 1705559"/>
              <a:gd name="connsiteY4500" fmla="*/ 466260 h 1487532"/>
              <a:gd name="connsiteX4501" fmla="*/ 212748 w 1705559"/>
              <a:gd name="connsiteY4501" fmla="*/ 463499 h 1487532"/>
              <a:gd name="connsiteX4502" fmla="*/ 204294 w 1705559"/>
              <a:gd name="connsiteY4502" fmla="*/ 478125 h 1487532"/>
              <a:gd name="connsiteX4503" fmla="*/ 212748 w 1705559"/>
              <a:gd name="connsiteY4503" fmla="*/ 463499 h 1487532"/>
              <a:gd name="connsiteX4504" fmla="*/ 24332 w 1705559"/>
              <a:gd name="connsiteY4504" fmla="*/ 458932 h 1487532"/>
              <a:gd name="connsiteX4505" fmla="*/ 24335 w 1705559"/>
              <a:gd name="connsiteY4505" fmla="*/ 458943 h 1487532"/>
              <a:gd name="connsiteX4506" fmla="*/ 25635 w 1705559"/>
              <a:gd name="connsiteY4506" fmla="*/ 463797 h 1487532"/>
              <a:gd name="connsiteX4507" fmla="*/ 24332 w 1705559"/>
              <a:gd name="connsiteY4507" fmla="*/ 458932 h 1487532"/>
              <a:gd name="connsiteX4508" fmla="*/ 1675531 w 1705559"/>
              <a:gd name="connsiteY4508" fmla="*/ 457903 h 1487532"/>
              <a:gd name="connsiteX4509" fmla="*/ 1674161 w 1705559"/>
              <a:gd name="connsiteY4509" fmla="*/ 458271 h 1487532"/>
              <a:gd name="connsiteX4510" fmla="*/ 1670812 w 1705559"/>
              <a:gd name="connsiteY4510" fmla="*/ 459168 h 1487532"/>
              <a:gd name="connsiteX4511" fmla="*/ 1675141 w 1705559"/>
              <a:gd name="connsiteY4511" fmla="*/ 458008 h 1487532"/>
              <a:gd name="connsiteX4512" fmla="*/ 469499 w 1705559"/>
              <a:gd name="connsiteY4512" fmla="*/ 444543 h 1487532"/>
              <a:gd name="connsiteX4513" fmla="*/ 461045 w 1705559"/>
              <a:gd name="connsiteY4513" fmla="*/ 459168 h 1487532"/>
              <a:gd name="connsiteX4514" fmla="*/ 469499 w 1705559"/>
              <a:gd name="connsiteY4514" fmla="*/ 444543 h 1487532"/>
              <a:gd name="connsiteX4515" fmla="*/ 24226 w 1705559"/>
              <a:gd name="connsiteY4515" fmla="*/ 439055 h 1487532"/>
              <a:gd name="connsiteX4516" fmla="*/ 24208 w 1705559"/>
              <a:gd name="connsiteY4516" fmla="*/ 439060 h 1487532"/>
              <a:gd name="connsiteX4517" fmla="*/ 19355 w 1705559"/>
              <a:gd name="connsiteY4517" fmla="*/ 440360 h 1487532"/>
              <a:gd name="connsiteX4518" fmla="*/ 24226 w 1705559"/>
              <a:gd name="connsiteY4518" fmla="*/ 439055 h 1487532"/>
              <a:gd name="connsiteX4519" fmla="*/ 42816 w 1705559"/>
              <a:gd name="connsiteY4519" fmla="*/ 434074 h 1487532"/>
              <a:gd name="connsiteX4520" fmla="*/ 30900 w 1705559"/>
              <a:gd name="connsiteY4520" fmla="*/ 437267 h 1487532"/>
              <a:gd name="connsiteX4521" fmla="*/ 42816 w 1705559"/>
              <a:gd name="connsiteY4521" fmla="*/ 434074 h 1487532"/>
              <a:gd name="connsiteX4522" fmla="*/ 42816 w 1705559"/>
              <a:gd name="connsiteY4522" fmla="*/ 434074 h 1487532"/>
              <a:gd name="connsiteX4523" fmla="*/ 46006 w 1705559"/>
              <a:gd name="connsiteY4523" fmla="*/ 445978 h 1487532"/>
              <a:gd name="connsiteX4524" fmla="*/ 37179 w 1705559"/>
              <a:gd name="connsiteY4524" fmla="*/ 460703 h 1487532"/>
              <a:gd name="connsiteX4525" fmla="*/ 25635 w 1705559"/>
              <a:gd name="connsiteY4525" fmla="*/ 463797 h 1487532"/>
              <a:gd name="connsiteX4526" fmla="*/ 24477 w 1705559"/>
              <a:gd name="connsiteY4526" fmla="*/ 459472 h 1487532"/>
              <a:gd name="connsiteX4527" fmla="*/ 24335 w 1705559"/>
              <a:gd name="connsiteY4527" fmla="*/ 458943 h 1487532"/>
              <a:gd name="connsiteX4528" fmla="*/ 22932 w 1705559"/>
              <a:gd name="connsiteY4528" fmla="*/ 453706 h 1487532"/>
              <a:gd name="connsiteX4529" fmla="*/ 22545 w 1705559"/>
              <a:gd name="connsiteY4529" fmla="*/ 452265 h 1487532"/>
              <a:gd name="connsiteX4530" fmla="*/ 19355 w 1705559"/>
              <a:gd name="connsiteY4530" fmla="*/ 440360 h 1487532"/>
              <a:gd name="connsiteX4531" fmla="*/ 23684 w 1705559"/>
              <a:gd name="connsiteY4531" fmla="*/ 439200 h 1487532"/>
              <a:gd name="connsiteX4532" fmla="*/ 24208 w 1705559"/>
              <a:gd name="connsiteY4532" fmla="*/ 439060 h 1487532"/>
              <a:gd name="connsiteX4533" fmla="*/ 30900 w 1705559"/>
              <a:gd name="connsiteY4533" fmla="*/ 437267 h 1487532"/>
              <a:gd name="connsiteX4534" fmla="*/ 42816 w 1705559"/>
              <a:gd name="connsiteY4534" fmla="*/ 434074 h 1487532"/>
              <a:gd name="connsiteX4535" fmla="*/ 54361 w 1705559"/>
              <a:gd name="connsiteY4535" fmla="*/ 430981 h 1487532"/>
              <a:gd name="connsiteX4536" fmla="*/ 46006 w 1705559"/>
              <a:gd name="connsiteY4536" fmla="*/ 445978 h 1487532"/>
              <a:gd name="connsiteX4537" fmla="*/ 54361 w 1705559"/>
              <a:gd name="connsiteY4537" fmla="*/ 430981 h 1487532"/>
              <a:gd name="connsiteX4538" fmla="*/ 54361 w 1705559"/>
              <a:gd name="connsiteY4538" fmla="*/ 430981 h 1487532"/>
              <a:gd name="connsiteX4539" fmla="*/ 57550 w 1705559"/>
              <a:gd name="connsiteY4539" fmla="*/ 442885 h 1487532"/>
              <a:gd name="connsiteX4540" fmla="*/ 1638353 w 1705559"/>
              <a:gd name="connsiteY4540" fmla="*/ 430386 h 1487532"/>
              <a:gd name="connsiteX4541" fmla="*/ 1633412 w 1705559"/>
              <a:gd name="connsiteY4541" fmla="*/ 431710 h 1487532"/>
              <a:gd name="connsiteX4542" fmla="*/ 1633885 w 1705559"/>
              <a:gd name="connsiteY4542" fmla="*/ 431583 h 1487532"/>
              <a:gd name="connsiteX4543" fmla="*/ 1638353 w 1705559"/>
              <a:gd name="connsiteY4543" fmla="*/ 430386 h 1487532"/>
              <a:gd name="connsiteX4544" fmla="*/ 27810 w 1705559"/>
              <a:gd name="connsiteY4544" fmla="*/ 425735 h 1487532"/>
              <a:gd name="connsiteX4545" fmla="*/ 30900 w 1705559"/>
              <a:gd name="connsiteY4545" fmla="*/ 437267 h 1487532"/>
              <a:gd name="connsiteX4546" fmla="*/ 27810 w 1705559"/>
              <a:gd name="connsiteY4546" fmla="*/ 425735 h 1487532"/>
              <a:gd name="connsiteX4547" fmla="*/ 1623347 w 1705559"/>
              <a:gd name="connsiteY4547" fmla="*/ 422047 h 1487532"/>
              <a:gd name="connsiteX4548" fmla="*/ 1623347 w 1705559"/>
              <a:gd name="connsiteY4548" fmla="*/ 422047 h 1487532"/>
              <a:gd name="connsiteX4549" fmla="*/ 1610457 w 1705559"/>
              <a:gd name="connsiteY4549" fmla="*/ 420118 h 1487532"/>
              <a:gd name="connsiteX4550" fmla="*/ 1611803 w 1705559"/>
              <a:gd name="connsiteY4550" fmla="*/ 425140 h 1487532"/>
              <a:gd name="connsiteX4551" fmla="*/ 1610457 w 1705559"/>
              <a:gd name="connsiteY4551" fmla="*/ 420118 h 1487532"/>
              <a:gd name="connsiteX4552" fmla="*/ 1590395 w 1705559"/>
              <a:gd name="connsiteY4552" fmla="*/ 418117 h 1487532"/>
              <a:gd name="connsiteX4553" fmla="*/ 1590042 w 1705559"/>
              <a:gd name="connsiteY4553" fmla="*/ 418212 h 1487532"/>
              <a:gd name="connsiteX4554" fmla="*/ 1585524 w 1705559"/>
              <a:gd name="connsiteY4554" fmla="*/ 419422 h 1487532"/>
              <a:gd name="connsiteX4555" fmla="*/ 1590395 w 1705559"/>
              <a:gd name="connsiteY4555" fmla="*/ 418117 h 1487532"/>
              <a:gd name="connsiteX4556" fmla="*/ 1597069 w 1705559"/>
              <a:gd name="connsiteY4556" fmla="*/ 416329 h 1487532"/>
              <a:gd name="connsiteX4557" fmla="*/ 1592551 w 1705559"/>
              <a:gd name="connsiteY4557" fmla="*/ 417539 h 1487532"/>
              <a:gd name="connsiteX4558" fmla="*/ 1592740 w 1705559"/>
              <a:gd name="connsiteY4558" fmla="*/ 417489 h 1487532"/>
              <a:gd name="connsiteX4559" fmla="*/ 1597069 w 1705559"/>
              <a:gd name="connsiteY4559" fmla="*/ 416329 h 1487532"/>
              <a:gd name="connsiteX4560" fmla="*/ 29976 w 1705559"/>
              <a:gd name="connsiteY4560" fmla="*/ 412794 h 1487532"/>
              <a:gd name="connsiteX4561" fmla="*/ 24720 w 1705559"/>
              <a:gd name="connsiteY4561" fmla="*/ 414203 h 1487532"/>
              <a:gd name="connsiteX4562" fmla="*/ 29933 w 1705559"/>
              <a:gd name="connsiteY4562" fmla="*/ 412806 h 1487532"/>
              <a:gd name="connsiteX4563" fmla="*/ 36636 w 1705559"/>
              <a:gd name="connsiteY4563" fmla="*/ 411010 h 1487532"/>
              <a:gd name="connsiteX4564" fmla="*/ 31423 w 1705559"/>
              <a:gd name="connsiteY4564" fmla="*/ 412407 h 1487532"/>
              <a:gd name="connsiteX4565" fmla="*/ 31099 w 1705559"/>
              <a:gd name="connsiteY4565" fmla="*/ 412493 h 1487532"/>
              <a:gd name="connsiteX4566" fmla="*/ 30678 w 1705559"/>
              <a:gd name="connsiteY4566" fmla="*/ 412606 h 1487532"/>
              <a:gd name="connsiteX4567" fmla="*/ 30350 w 1705559"/>
              <a:gd name="connsiteY4567" fmla="*/ 412694 h 1487532"/>
              <a:gd name="connsiteX4568" fmla="*/ 29976 w 1705559"/>
              <a:gd name="connsiteY4568" fmla="*/ 412794 h 1487532"/>
              <a:gd name="connsiteX4569" fmla="*/ 1557670 w 1705559"/>
              <a:gd name="connsiteY4569" fmla="*/ 409311 h 1487532"/>
              <a:gd name="connsiteX4570" fmla="*/ 1558973 w 1705559"/>
              <a:gd name="connsiteY4570" fmla="*/ 414176 h 1487532"/>
              <a:gd name="connsiteX4571" fmla="*/ 1557670 w 1705559"/>
              <a:gd name="connsiteY4571" fmla="*/ 409311 h 1487532"/>
              <a:gd name="connsiteX4572" fmla="*/ 1582434 w 1705559"/>
              <a:gd name="connsiteY4572" fmla="*/ 407890 h 1487532"/>
              <a:gd name="connsiteX4573" fmla="*/ 1582434 w 1705559"/>
              <a:gd name="connsiteY4573" fmla="*/ 407890 h 1487532"/>
              <a:gd name="connsiteX4574" fmla="*/ 1543036 w 1705559"/>
              <a:gd name="connsiteY4574" fmla="*/ 400872 h 1487532"/>
              <a:gd name="connsiteX4575" fmla="*/ 1544339 w 1705559"/>
              <a:gd name="connsiteY4575" fmla="*/ 405737 h 1487532"/>
              <a:gd name="connsiteX4576" fmla="*/ 1543036 w 1705559"/>
              <a:gd name="connsiteY4576" fmla="*/ 400872 h 1487532"/>
              <a:gd name="connsiteX4577" fmla="*/ 76296 w 1705559"/>
              <a:gd name="connsiteY4577" fmla="*/ 400383 h 1487532"/>
              <a:gd name="connsiteX4578" fmla="*/ 76106 w 1705559"/>
              <a:gd name="connsiteY4578" fmla="*/ 400434 h 1487532"/>
              <a:gd name="connsiteX4579" fmla="*/ 75737 w 1705559"/>
              <a:gd name="connsiteY4579" fmla="*/ 400532 h 1487532"/>
              <a:gd name="connsiteX4580" fmla="*/ 71269 w 1705559"/>
              <a:gd name="connsiteY4580" fmla="*/ 401730 h 1487532"/>
              <a:gd name="connsiteX4581" fmla="*/ 76296 w 1705559"/>
              <a:gd name="connsiteY4581" fmla="*/ 400383 h 1487532"/>
              <a:gd name="connsiteX4582" fmla="*/ 39607 w 1705559"/>
              <a:gd name="connsiteY4582" fmla="*/ 397853 h 1487532"/>
              <a:gd name="connsiteX4583" fmla="*/ 39318 w 1705559"/>
              <a:gd name="connsiteY4583" fmla="*/ 397931 h 1487532"/>
              <a:gd name="connsiteX4584" fmla="*/ 39030 w 1705559"/>
              <a:gd name="connsiteY4584" fmla="*/ 398008 h 1487532"/>
              <a:gd name="connsiteX4585" fmla="*/ 36432 w 1705559"/>
              <a:gd name="connsiteY4585" fmla="*/ 398704 h 1487532"/>
              <a:gd name="connsiteX4586" fmla="*/ 33546 w 1705559"/>
              <a:gd name="connsiteY4586" fmla="*/ 399477 h 1487532"/>
              <a:gd name="connsiteX4587" fmla="*/ 42204 w 1705559"/>
              <a:gd name="connsiteY4587" fmla="*/ 397158 h 1487532"/>
              <a:gd name="connsiteX4588" fmla="*/ 39607 w 1705559"/>
              <a:gd name="connsiteY4588" fmla="*/ 397853 h 1487532"/>
              <a:gd name="connsiteX4589" fmla="*/ 40040 w 1705559"/>
              <a:gd name="connsiteY4589" fmla="*/ 397737 h 1487532"/>
              <a:gd name="connsiteX4590" fmla="*/ 69965 w 1705559"/>
              <a:gd name="connsiteY4590" fmla="*/ 396865 h 1487532"/>
              <a:gd name="connsiteX4591" fmla="*/ 71269 w 1705559"/>
              <a:gd name="connsiteY4591" fmla="*/ 401730 h 1487532"/>
              <a:gd name="connsiteX4592" fmla="*/ 69965 w 1705559"/>
              <a:gd name="connsiteY4592" fmla="*/ 396865 h 1487532"/>
              <a:gd name="connsiteX4593" fmla="*/ 45090 w 1705559"/>
              <a:gd name="connsiteY4593" fmla="*/ 396384 h 1487532"/>
              <a:gd name="connsiteX4594" fmla="*/ 42204 w 1705559"/>
              <a:gd name="connsiteY4594" fmla="*/ 397158 h 1487532"/>
              <a:gd name="connsiteX4595" fmla="*/ 43647 w 1705559"/>
              <a:gd name="connsiteY4595" fmla="*/ 396771 h 1487532"/>
              <a:gd name="connsiteX4596" fmla="*/ 45090 w 1705559"/>
              <a:gd name="connsiteY4596" fmla="*/ 396384 h 1487532"/>
              <a:gd name="connsiteX4597" fmla="*/ 45090 w 1705559"/>
              <a:gd name="connsiteY4597" fmla="*/ 396384 h 1487532"/>
              <a:gd name="connsiteX4598" fmla="*/ 36636 w 1705559"/>
              <a:gd name="connsiteY4598" fmla="*/ 411010 h 1487532"/>
              <a:gd name="connsiteX4599" fmla="*/ 33546 w 1705559"/>
              <a:gd name="connsiteY4599" fmla="*/ 399477 h 1487532"/>
              <a:gd name="connsiteX4600" fmla="*/ 34989 w 1705559"/>
              <a:gd name="connsiteY4600" fmla="*/ 399091 h 1487532"/>
              <a:gd name="connsiteX4601" fmla="*/ 36432 w 1705559"/>
              <a:gd name="connsiteY4601" fmla="*/ 398704 h 1487532"/>
              <a:gd name="connsiteX4602" fmla="*/ 38597 w 1705559"/>
              <a:gd name="connsiteY4602" fmla="*/ 398124 h 1487532"/>
              <a:gd name="connsiteX4603" fmla="*/ 39030 w 1705559"/>
              <a:gd name="connsiteY4603" fmla="*/ 398008 h 1487532"/>
              <a:gd name="connsiteX4604" fmla="*/ 45090 w 1705559"/>
              <a:gd name="connsiteY4604" fmla="*/ 396384 h 1487532"/>
              <a:gd name="connsiteX4605" fmla="*/ 48180 w 1705559"/>
              <a:gd name="connsiteY4605" fmla="*/ 407916 h 1487532"/>
              <a:gd name="connsiteX4606" fmla="*/ 45090 w 1705559"/>
              <a:gd name="connsiteY4606" fmla="*/ 396384 h 1487532"/>
              <a:gd name="connsiteX4607" fmla="*/ 45090 w 1705559"/>
              <a:gd name="connsiteY4607" fmla="*/ 396384 h 1487532"/>
              <a:gd name="connsiteX4608" fmla="*/ 45689 w 1705559"/>
              <a:gd name="connsiteY4608" fmla="*/ 398618 h 1487532"/>
              <a:gd name="connsiteX4609" fmla="*/ 45998 w 1705559"/>
              <a:gd name="connsiteY4609" fmla="*/ 399773 h 1487532"/>
              <a:gd name="connsiteX4610" fmla="*/ 68179 w 1705559"/>
              <a:gd name="connsiteY4610" fmla="*/ 390198 h 1487532"/>
              <a:gd name="connsiteX4611" fmla="*/ 68179 w 1705559"/>
              <a:gd name="connsiteY4611" fmla="*/ 390198 h 1487532"/>
              <a:gd name="connsiteX4612" fmla="*/ 43162 w 1705559"/>
              <a:gd name="connsiteY4612" fmla="*/ 389188 h 1487532"/>
              <a:gd name="connsiteX4613" fmla="*/ 43189 w 1705559"/>
              <a:gd name="connsiteY4613" fmla="*/ 389289 h 1487532"/>
              <a:gd name="connsiteX4614" fmla="*/ 45090 w 1705559"/>
              <a:gd name="connsiteY4614" fmla="*/ 396384 h 1487532"/>
              <a:gd name="connsiteX4615" fmla="*/ 42492 w 1705559"/>
              <a:gd name="connsiteY4615" fmla="*/ 386687 h 1487532"/>
              <a:gd name="connsiteX4616" fmla="*/ 43246 w 1705559"/>
              <a:gd name="connsiteY4616" fmla="*/ 389502 h 1487532"/>
              <a:gd name="connsiteX4617" fmla="*/ 43189 w 1705559"/>
              <a:gd name="connsiteY4617" fmla="*/ 389289 h 1487532"/>
              <a:gd name="connsiteX4618" fmla="*/ 41901 w 1705559"/>
              <a:gd name="connsiteY4618" fmla="*/ 384480 h 1487532"/>
              <a:gd name="connsiteX4619" fmla="*/ 43162 w 1705559"/>
              <a:gd name="connsiteY4619" fmla="*/ 389188 h 1487532"/>
              <a:gd name="connsiteX4620" fmla="*/ 43097 w 1705559"/>
              <a:gd name="connsiteY4620" fmla="*/ 388944 h 1487532"/>
              <a:gd name="connsiteX4621" fmla="*/ 41901 w 1705559"/>
              <a:gd name="connsiteY4621" fmla="*/ 384480 h 1487532"/>
              <a:gd name="connsiteX4622" fmla="*/ 41901 w 1705559"/>
              <a:gd name="connsiteY4622" fmla="*/ 384480 h 1487532"/>
              <a:gd name="connsiteX4623" fmla="*/ 42299 w 1705559"/>
              <a:gd name="connsiteY4623" fmla="*/ 385968 h 1487532"/>
              <a:gd name="connsiteX4624" fmla="*/ 42492 w 1705559"/>
              <a:gd name="connsiteY4624" fmla="*/ 386687 h 1487532"/>
              <a:gd name="connsiteX4625" fmla="*/ 76906 w 1705559"/>
              <a:gd name="connsiteY4625" fmla="*/ 375100 h 1487532"/>
              <a:gd name="connsiteX4626" fmla="*/ 80095 w 1705559"/>
              <a:gd name="connsiteY4626" fmla="*/ 387004 h 1487532"/>
              <a:gd name="connsiteX4627" fmla="*/ 68179 w 1705559"/>
              <a:gd name="connsiteY4627" fmla="*/ 390198 h 1487532"/>
              <a:gd name="connsiteX4628" fmla="*/ 64989 w 1705559"/>
              <a:gd name="connsiteY4628" fmla="*/ 378293 h 1487532"/>
              <a:gd name="connsiteX4629" fmla="*/ 76906 w 1705559"/>
              <a:gd name="connsiteY4629" fmla="*/ 375100 h 1487532"/>
              <a:gd name="connsiteX4630" fmla="*/ 637872 w 1705559"/>
              <a:gd name="connsiteY4630" fmla="*/ 374308 h 1487532"/>
              <a:gd name="connsiteX4631" fmla="*/ 626328 w 1705559"/>
              <a:gd name="connsiteY4631" fmla="*/ 377401 h 1487532"/>
              <a:gd name="connsiteX4632" fmla="*/ 629518 w 1705559"/>
              <a:gd name="connsiteY4632" fmla="*/ 389306 h 1487532"/>
              <a:gd name="connsiteX4633" fmla="*/ 637872 w 1705559"/>
              <a:gd name="connsiteY4633" fmla="*/ 374308 h 1487532"/>
              <a:gd name="connsiteX4634" fmla="*/ 1554217 w 1705559"/>
              <a:gd name="connsiteY4634" fmla="*/ 373336 h 1487532"/>
              <a:gd name="connsiteX4635" fmla="*/ 1561148 w 1705559"/>
              <a:gd name="connsiteY4635" fmla="*/ 376114 h 1487532"/>
              <a:gd name="connsiteX4636" fmla="*/ 1549604 w 1705559"/>
              <a:gd name="connsiteY4636" fmla="*/ 379208 h 1487532"/>
              <a:gd name="connsiteX4637" fmla="*/ 1554217 w 1705559"/>
              <a:gd name="connsiteY4637" fmla="*/ 373336 h 1487532"/>
              <a:gd name="connsiteX4638" fmla="*/ 924364 w 1705559"/>
              <a:gd name="connsiteY4638" fmla="*/ 372502 h 1487532"/>
              <a:gd name="connsiteX4639" fmla="*/ 927454 w 1705559"/>
              <a:gd name="connsiteY4639" fmla="*/ 384034 h 1487532"/>
              <a:gd name="connsiteX4640" fmla="*/ 924364 w 1705559"/>
              <a:gd name="connsiteY4640" fmla="*/ 372502 h 1487532"/>
              <a:gd name="connsiteX4641" fmla="*/ 1534969 w 1705559"/>
              <a:gd name="connsiteY4641" fmla="*/ 370769 h 1487532"/>
              <a:gd name="connsiteX4642" fmla="*/ 1536692 w 1705559"/>
              <a:gd name="connsiteY4642" fmla="*/ 377199 h 1487532"/>
              <a:gd name="connsiteX4643" fmla="*/ 1536707 w 1705559"/>
              <a:gd name="connsiteY4643" fmla="*/ 377256 h 1487532"/>
              <a:gd name="connsiteX4644" fmla="*/ 1538059 w 1705559"/>
              <a:gd name="connsiteY4644" fmla="*/ 382301 h 1487532"/>
              <a:gd name="connsiteX4645" fmla="*/ 1536692 w 1705559"/>
              <a:gd name="connsiteY4645" fmla="*/ 377199 h 1487532"/>
              <a:gd name="connsiteX4646" fmla="*/ 1536514 w 1705559"/>
              <a:gd name="connsiteY4646" fmla="*/ 376535 h 1487532"/>
              <a:gd name="connsiteX4647" fmla="*/ 1534969 w 1705559"/>
              <a:gd name="connsiteY4647" fmla="*/ 370769 h 1487532"/>
              <a:gd name="connsiteX4648" fmla="*/ 61899 w 1705559"/>
              <a:gd name="connsiteY4648" fmla="*/ 366761 h 1487532"/>
              <a:gd name="connsiteX4649" fmla="*/ 64989 w 1705559"/>
              <a:gd name="connsiteY4649" fmla="*/ 378293 h 1487532"/>
              <a:gd name="connsiteX4650" fmla="*/ 64989 w 1705559"/>
              <a:gd name="connsiteY4650" fmla="*/ 378293 h 1487532"/>
              <a:gd name="connsiteX4651" fmla="*/ 68179 w 1705559"/>
              <a:gd name="connsiteY4651" fmla="*/ 390198 h 1487532"/>
              <a:gd name="connsiteX4652" fmla="*/ 59725 w 1705559"/>
              <a:gd name="connsiteY4652" fmla="*/ 404823 h 1487532"/>
              <a:gd name="connsiteX4653" fmla="*/ 56635 w 1705559"/>
              <a:gd name="connsiteY4653" fmla="*/ 393291 h 1487532"/>
              <a:gd name="connsiteX4654" fmla="*/ 48180 w 1705559"/>
              <a:gd name="connsiteY4654" fmla="*/ 407916 h 1487532"/>
              <a:gd name="connsiteX4655" fmla="*/ 45998 w 1705559"/>
              <a:gd name="connsiteY4655" fmla="*/ 399773 h 1487532"/>
              <a:gd name="connsiteX4656" fmla="*/ 46394 w 1705559"/>
              <a:gd name="connsiteY4656" fmla="*/ 401249 h 1487532"/>
              <a:gd name="connsiteX4657" fmla="*/ 46249 w 1705559"/>
              <a:gd name="connsiteY4657" fmla="*/ 400709 h 1487532"/>
              <a:gd name="connsiteX4658" fmla="*/ 45689 w 1705559"/>
              <a:gd name="connsiteY4658" fmla="*/ 398618 h 1487532"/>
              <a:gd name="connsiteX4659" fmla="*/ 45477 w 1705559"/>
              <a:gd name="connsiteY4659" fmla="*/ 397826 h 1487532"/>
              <a:gd name="connsiteX4660" fmla="*/ 45090 w 1705559"/>
              <a:gd name="connsiteY4660" fmla="*/ 396384 h 1487532"/>
              <a:gd name="connsiteX4661" fmla="*/ 53445 w 1705559"/>
              <a:gd name="connsiteY4661" fmla="*/ 381387 h 1487532"/>
              <a:gd name="connsiteX4662" fmla="*/ 1558058 w 1705559"/>
              <a:gd name="connsiteY4662" fmla="*/ 364582 h 1487532"/>
              <a:gd name="connsiteX4663" fmla="*/ 1558058 w 1705559"/>
              <a:gd name="connsiteY4663" fmla="*/ 364582 h 1487532"/>
              <a:gd name="connsiteX4664" fmla="*/ 73816 w 1705559"/>
              <a:gd name="connsiteY4664" fmla="*/ 363568 h 1487532"/>
              <a:gd name="connsiteX4665" fmla="*/ 76906 w 1705559"/>
              <a:gd name="connsiteY4665" fmla="*/ 375100 h 1487532"/>
              <a:gd name="connsiteX4666" fmla="*/ 64989 w 1705559"/>
              <a:gd name="connsiteY4666" fmla="*/ 378293 h 1487532"/>
              <a:gd name="connsiteX4667" fmla="*/ 73816 w 1705559"/>
              <a:gd name="connsiteY4667" fmla="*/ 363568 h 1487532"/>
              <a:gd name="connsiteX4668" fmla="*/ 871534 w 1705559"/>
              <a:gd name="connsiteY4668" fmla="*/ 361538 h 1487532"/>
              <a:gd name="connsiteX4669" fmla="*/ 874724 w 1705559"/>
              <a:gd name="connsiteY4669" fmla="*/ 373442 h 1487532"/>
              <a:gd name="connsiteX4670" fmla="*/ 60171 w 1705559"/>
              <a:gd name="connsiteY4670" fmla="*/ 360311 h 1487532"/>
              <a:gd name="connsiteX4671" fmla="*/ 60248 w 1705559"/>
              <a:gd name="connsiteY4671" fmla="*/ 360599 h 1487532"/>
              <a:gd name="connsiteX4672" fmla="*/ 61899 w 1705559"/>
              <a:gd name="connsiteY4672" fmla="*/ 366761 h 1487532"/>
              <a:gd name="connsiteX4673" fmla="*/ 60076 w 1705559"/>
              <a:gd name="connsiteY4673" fmla="*/ 359957 h 1487532"/>
              <a:gd name="connsiteX4674" fmla="*/ 60171 w 1705559"/>
              <a:gd name="connsiteY4674" fmla="*/ 360311 h 1487532"/>
              <a:gd name="connsiteX4675" fmla="*/ 60161 w 1705559"/>
              <a:gd name="connsiteY4675" fmla="*/ 360274 h 1487532"/>
              <a:gd name="connsiteX4676" fmla="*/ 1513181 w 1705559"/>
              <a:gd name="connsiteY4676" fmla="*/ 359462 h 1487532"/>
              <a:gd name="connsiteX4677" fmla="*/ 1508418 w 1705559"/>
              <a:gd name="connsiteY4677" fmla="*/ 365523 h 1487532"/>
              <a:gd name="connsiteX4678" fmla="*/ 1520335 w 1705559"/>
              <a:gd name="connsiteY4678" fmla="*/ 362330 h 1487532"/>
              <a:gd name="connsiteX4679" fmla="*/ 1520335 w 1705559"/>
              <a:gd name="connsiteY4679" fmla="*/ 362330 h 1487532"/>
              <a:gd name="connsiteX4680" fmla="*/ 1513181 w 1705559"/>
              <a:gd name="connsiteY4680" fmla="*/ 359462 h 1487532"/>
              <a:gd name="connsiteX4681" fmla="*/ 58809 w 1705559"/>
              <a:gd name="connsiteY4681" fmla="*/ 355229 h 1487532"/>
              <a:gd name="connsiteX4682" fmla="*/ 60076 w 1705559"/>
              <a:gd name="connsiteY4682" fmla="*/ 359957 h 1487532"/>
              <a:gd name="connsiteX4683" fmla="*/ 59195 w 1705559"/>
              <a:gd name="connsiteY4683" fmla="*/ 356670 h 1487532"/>
              <a:gd name="connsiteX4684" fmla="*/ 58809 w 1705559"/>
              <a:gd name="connsiteY4684" fmla="*/ 355229 h 1487532"/>
              <a:gd name="connsiteX4685" fmla="*/ 832136 w 1705559"/>
              <a:gd name="connsiteY4685" fmla="*/ 354520 h 1487532"/>
              <a:gd name="connsiteX4686" fmla="*/ 833439 w 1705559"/>
              <a:gd name="connsiteY4686" fmla="*/ 359385 h 1487532"/>
              <a:gd name="connsiteX4687" fmla="*/ 832136 w 1705559"/>
              <a:gd name="connsiteY4687" fmla="*/ 354520 h 1487532"/>
              <a:gd name="connsiteX4688" fmla="*/ 70726 w 1705559"/>
              <a:gd name="connsiteY4688" fmla="*/ 352036 h 1487532"/>
              <a:gd name="connsiteX4689" fmla="*/ 66078 w 1705559"/>
              <a:gd name="connsiteY4689" fmla="*/ 353281 h 1487532"/>
              <a:gd name="connsiteX4690" fmla="*/ 65698 w 1705559"/>
              <a:gd name="connsiteY4690" fmla="*/ 353383 h 1487532"/>
              <a:gd name="connsiteX4691" fmla="*/ 70726 w 1705559"/>
              <a:gd name="connsiteY4691" fmla="*/ 352036 h 1487532"/>
              <a:gd name="connsiteX4692" fmla="*/ 70726 w 1705559"/>
              <a:gd name="connsiteY4692" fmla="*/ 352036 h 1487532"/>
              <a:gd name="connsiteX4693" fmla="*/ 73816 w 1705559"/>
              <a:gd name="connsiteY4693" fmla="*/ 363568 h 1487532"/>
              <a:gd name="connsiteX4694" fmla="*/ 61899 w 1705559"/>
              <a:gd name="connsiteY4694" fmla="*/ 366761 h 1487532"/>
              <a:gd name="connsiteX4695" fmla="*/ 60354 w 1705559"/>
              <a:gd name="connsiteY4695" fmla="*/ 360995 h 1487532"/>
              <a:gd name="connsiteX4696" fmla="*/ 60248 w 1705559"/>
              <a:gd name="connsiteY4696" fmla="*/ 360599 h 1487532"/>
              <a:gd name="connsiteX4697" fmla="*/ 58809 w 1705559"/>
              <a:gd name="connsiteY4697" fmla="*/ 355229 h 1487532"/>
              <a:gd name="connsiteX4698" fmla="*/ 66078 w 1705559"/>
              <a:gd name="connsiteY4698" fmla="*/ 353281 h 1487532"/>
              <a:gd name="connsiteX4699" fmla="*/ 66257 w 1705559"/>
              <a:gd name="connsiteY4699" fmla="*/ 353233 h 1487532"/>
              <a:gd name="connsiteX4700" fmla="*/ 70726 w 1705559"/>
              <a:gd name="connsiteY4700" fmla="*/ 352036 h 1487532"/>
              <a:gd name="connsiteX4701" fmla="*/ 70726 w 1705559"/>
              <a:gd name="connsiteY4701" fmla="*/ 352036 h 1487532"/>
              <a:gd name="connsiteX4702" fmla="*/ 73816 w 1705559"/>
              <a:gd name="connsiteY4702" fmla="*/ 363568 h 1487532"/>
              <a:gd name="connsiteX4703" fmla="*/ 70726 w 1705559"/>
              <a:gd name="connsiteY4703" fmla="*/ 352036 h 1487532"/>
              <a:gd name="connsiteX4704" fmla="*/ 1503925 w 1705559"/>
              <a:gd name="connsiteY4704" fmla="*/ 348754 h 1487532"/>
              <a:gd name="connsiteX4705" fmla="*/ 1505229 w 1705559"/>
              <a:gd name="connsiteY4705" fmla="*/ 353619 h 1487532"/>
              <a:gd name="connsiteX4706" fmla="*/ 1503925 w 1705559"/>
              <a:gd name="connsiteY4706" fmla="*/ 348754 h 1487532"/>
              <a:gd name="connsiteX4707" fmla="*/ 830349 w 1705559"/>
              <a:gd name="connsiteY4707" fmla="*/ 347853 h 1487532"/>
              <a:gd name="connsiteX4708" fmla="*/ 833439 w 1705559"/>
              <a:gd name="connsiteY4708" fmla="*/ 359385 h 1487532"/>
              <a:gd name="connsiteX4709" fmla="*/ 830349 w 1705559"/>
              <a:gd name="connsiteY4709" fmla="*/ 347853 h 1487532"/>
              <a:gd name="connsiteX4710" fmla="*/ 605141 w 1705559"/>
              <a:gd name="connsiteY4710" fmla="*/ 345998 h 1487532"/>
              <a:gd name="connsiteX4711" fmla="*/ 603698 w 1705559"/>
              <a:gd name="connsiteY4711" fmla="*/ 346384 h 1487532"/>
              <a:gd name="connsiteX4712" fmla="*/ 600553 w 1705559"/>
              <a:gd name="connsiteY4712" fmla="*/ 347227 h 1487532"/>
              <a:gd name="connsiteX4713" fmla="*/ 600624 w 1705559"/>
              <a:gd name="connsiteY4713" fmla="*/ 347208 h 1487532"/>
              <a:gd name="connsiteX4714" fmla="*/ 838401 w 1705559"/>
              <a:gd name="connsiteY4714" fmla="*/ 345696 h 1487532"/>
              <a:gd name="connsiteX4715" fmla="*/ 837268 w 1705559"/>
              <a:gd name="connsiteY4715" fmla="*/ 345999 h 1487532"/>
              <a:gd name="connsiteX4716" fmla="*/ 837023 w 1705559"/>
              <a:gd name="connsiteY4716" fmla="*/ 346065 h 1487532"/>
              <a:gd name="connsiteX4717" fmla="*/ 837057 w 1705559"/>
              <a:gd name="connsiteY4717" fmla="*/ 346056 h 1487532"/>
              <a:gd name="connsiteX4718" fmla="*/ 837188 w 1705559"/>
              <a:gd name="connsiteY4718" fmla="*/ 346021 h 1487532"/>
              <a:gd name="connsiteX4719" fmla="*/ 1515842 w 1705559"/>
              <a:gd name="connsiteY4719" fmla="*/ 345561 h 1487532"/>
              <a:gd name="connsiteX4720" fmla="*/ 1517145 w 1705559"/>
              <a:gd name="connsiteY4720" fmla="*/ 350426 h 1487532"/>
              <a:gd name="connsiteX4721" fmla="*/ 1515842 w 1705559"/>
              <a:gd name="connsiteY4721" fmla="*/ 345561 h 1487532"/>
              <a:gd name="connsiteX4722" fmla="*/ 654781 w 1705559"/>
              <a:gd name="connsiteY4722" fmla="*/ 345057 h 1487532"/>
              <a:gd name="connsiteX4723" fmla="*/ 649910 w 1705559"/>
              <a:gd name="connsiteY4723" fmla="*/ 346362 h 1487532"/>
              <a:gd name="connsiteX4724" fmla="*/ 649928 w 1705559"/>
              <a:gd name="connsiteY4724" fmla="*/ 346358 h 1487532"/>
              <a:gd name="connsiteX4725" fmla="*/ 654781 w 1705559"/>
              <a:gd name="connsiteY4725" fmla="*/ 345057 h 1487532"/>
              <a:gd name="connsiteX4726" fmla="*/ 652599 w 1705559"/>
              <a:gd name="connsiteY4726" fmla="*/ 345642 h 1487532"/>
              <a:gd name="connsiteX4727" fmla="*/ 650452 w 1705559"/>
              <a:gd name="connsiteY4727" fmla="*/ 346217 h 1487532"/>
              <a:gd name="connsiteX4728" fmla="*/ 650122 w 1705559"/>
              <a:gd name="connsiteY4728" fmla="*/ 346306 h 1487532"/>
              <a:gd name="connsiteX4729" fmla="*/ 649928 w 1705559"/>
              <a:gd name="connsiteY4729" fmla="*/ 346358 h 1487532"/>
              <a:gd name="connsiteX4730" fmla="*/ 643236 w 1705559"/>
              <a:gd name="connsiteY4730" fmla="*/ 348150 h 1487532"/>
              <a:gd name="connsiteX4731" fmla="*/ 654781 w 1705559"/>
              <a:gd name="connsiteY4731" fmla="*/ 345057 h 1487532"/>
              <a:gd name="connsiteX4732" fmla="*/ 657871 w 1705559"/>
              <a:gd name="connsiteY4732" fmla="*/ 356589 h 1487532"/>
              <a:gd name="connsiteX4733" fmla="*/ 841894 w 1705559"/>
              <a:gd name="connsiteY4733" fmla="*/ 344760 h 1487532"/>
              <a:gd name="connsiteX4734" fmla="*/ 840451 w 1705559"/>
              <a:gd name="connsiteY4734" fmla="*/ 345146 h 1487532"/>
              <a:gd name="connsiteX4735" fmla="*/ 838401 w 1705559"/>
              <a:gd name="connsiteY4735" fmla="*/ 345696 h 1487532"/>
              <a:gd name="connsiteX4736" fmla="*/ 803798 w 1705559"/>
              <a:gd name="connsiteY4736" fmla="*/ 342607 h 1487532"/>
              <a:gd name="connsiteX4737" fmla="*/ 803798 w 1705559"/>
              <a:gd name="connsiteY4737" fmla="*/ 342607 h 1487532"/>
              <a:gd name="connsiteX4738" fmla="*/ 666697 w 1705559"/>
              <a:gd name="connsiteY4738" fmla="*/ 341864 h 1487532"/>
              <a:gd name="connsiteX4739" fmla="*/ 668001 w 1705559"/>
              <a:gd name="connsiteY4739" fmla="*/ 346729 h 1487532"/>
              <a:gd name="connsiteX4740" fmla="*/ 667998 w 1705559"/>
              <a:gd name="connsiteY4740" fmla="*/ 346718 h 1487532"/>
              <a:gd name="connsiteX4741" fmla="*/ 666697 w 1705559"/>
              <a:gd name="connsiteY4741" fmla="*/ 341864 h 1487532"/>
              <a:gd name="connsiteX4742" fmla="*/ 667856 w 1705559"/>
              <a:gd name="connsiteY4742" fmla="*/ 346189 h 1487532"/>
              <a:gd name="connsiteX4743" fmla="*/ 667998 w 1705559"/>
              <a:gd name="connsiteY4743" fmla="*/ 346718 h 1487532"/>
              <a:gd name="connsiteX4744" fmla="*/ 668320 w 1705559"/>
              <a:gd name="connsiteY4744" fmla="*/ 347919 h 1487532"/>
              <a:gd name="connsiteX4745" fmla="*/ 668435 w 1705559"/>
              <a:gd name="connsiteY4745" fmla="*/ 348351 h 1487532"/>
              <a:gd name="connsiteX4746" fmla="*/ 669015 w 1705559"/>
              <a:gd name="connsiteY4746" fmla="*/ 350513 h 1487532"/>
              <a:gd name="connsiteX4747" fmla="*/ 669401 w 1705559"/>
              <a:gd name="connsiteY4747" fmla="*/ 351955 h 1487532"/>
              <a:gd name="connsiteX4748" fmla="*/ 669787 w 1705559"/>
              <a:gd name="connsiteY4748" fmla="*/ 353396 h 1487532"/>
              <a:gd name="connsiteX4749" fmla="*/ 681331 w 1705559"/>
              <a:gd name="connsiteY4749" fmla="*/ 350303 h 1487532"/>
              <a:gd name="connsiteX4750" fmla="*/ 669787 w 1705559"/>
              <a:gd name="connsiteY4750" fmla="*/ 353396 h 1487532"/>
              <a:gd name="connsiteX4751" fmla="*/ 669015 w 1705559"/>
              <a:gd name="connsiteY4751" fmla="*/ 350513 h 1487532"/>
              <a:gd name="connsiteX4752" fmla="*/ 668320 w 1705559"/>
              <a:gd name="connsiteY4752" fmla="*/ 347919 h 1487532"/>
              <a:gd name="connsiteX4753" fmla="*/ 668242 w 1705559"/>
              <a:gd name="connsiteY4753" fmla="*/ 347630 h 1487532"/>
              <a:gd name="connsiteX4754" fmla="*/ 666697 w 1705559"/>
              <a:gd name="connsiteY4754" fmla="*/ 341864 h 1487532"/>
              <a:gd name="connsiteX4755" fmla="*/ 578863 w 1705559"/>
              <a:gd name="connsiteY4755" fmla="*/ 340280 h 1487532"/>
              <a:gd name="connsiteX4756" fmla="*/ 567319 w 1705559"/>
              <a:gd name="connsiteY4756" fmla="*/ 343373 h 1487532"/>
              <a:gd name="connsiteX4757" fmla="*/ 567319 w 1705559"/>
              <a:gd name="connsiteY4757" fmla="*/ 343373 h 1487532"/>
              <a:gd name="connsiteX4758" fmla="*/ 578863 w 1705559"/>
              <a:gd name="connsiteY4758" fmla="*/ 340280 h 1487532"/>
              <a:gd name="connsiteX4759" fmla="*/ 591093 w 1705559"/>
              <a:gd name="connsiteY4759" fmla="*/ 339747 h 1487532"/>
              <a:gd name="connsiteX4760" fmla="*/ 591738 w 1705559"/>
              <a:gd name="connsiteY4760" fmla="*/ 342153 h 1487532"/>
              <a:gd name="connsiteX4761" fmla="*/ 591696 w 1705559"/>
              <a:gd name="connsiteY4761" fmla="*/ 341996 h 1487532"/>
              <a:gd name="connsiteX4762" fmla="*/ 491128 w 1705559"/>
              <a:gd name="connsiteY4762" fmla="*/ 339068 h 1487532"/>
              <a:gd name="connsiteX4763" fmla="*/ 494218 w 1705559"/>
              <a:gd name="connsiteY4763" fmla="*/ 350600 h 1487532"/>
              <a:gd name="connsiteX4764" fmla="*/ 491128 w 1705559"/>
              <a:gd name="connsiteY4764" fmla="*/ 339068 h 1487532"/>
              <a:gd name="connsiteX4765" fmla="*/ 1514055 w 1705559"/>
              <a:gd name="connsiteY4765" fmla="*/ 338893 h 1487532"/>
              <a:gd name="connsiteX4766" fmla="*/ 1509195 w 1705559"/>
              <a:gd name="connsiteY4766" fmla="*/ 340196 h 1487532"/>
              <a:gd name="connsiteX4767" fmla="*/ 1509587 w 1705559"/>
              <a:gd name="connsiteY4767" fmla="*/ 340091 h 1487532"/>
              <a:gd name="connsiteX4768" fmla="*/ 1514055 w 1705559"/>
              <a:gd name="connsiteY4768" fmla="*/ 338893 h 1487532"/>
              <a:gd name="connsiteX4769" fmla="*/ 1514055 w 1705559"/>
              <a:gd name="connsiteY4769" fmla="*/ 338893 h 1487532"/>
              <a:gd name="connsiteX4770" fmla="*/ 1514055 w 1705559"/>
              <a:gd name="connsiteY4770" fmla="*/ 338893 h 1487532"/>
              <a:gd name="connsiteX4771" fmla="*/ 540768 w 1705559"/>
              <a:gd name="connsiteY4771" fmla="*/ 338128 h 1487532"/>
              <a:gd name="connsiteX4772" fmla="*/ 543858 w 1705559"/>
              <a:gd name="connsiteY4772" fmla="*/ 349660 h 1487532"/>
              <a:gd name="connsiteX4773" fmla="*/ 590407 w 1705559"/>
              <a:gd name="connsiteY4773" fmla="*/ 337187 h 1487532"/>
              <a:gd name="connsiteX4774" fmla="*/ 590999 w 1705559"/>
              <a:gd name="connsiteY4774" fmla="*/ 339394 h 1487532"/>
              <a:gd name="connsiteX4775" fmla="*/ 591093 w 1705559"/>
              <a:gd name="connsiteY4775" fmla="*/ 339747 h 1487532"/>
              <a:gd name="connsiteX4776" fmla="*/ 453033 w 1705559"/>
              <a:gd name="connsiteY4776" fmla="*/ 336916 h 1487532"/>
              <a:gd name="connsiteX4777" fmla="*/ 441489 w 1705559"/>
              <a:gd name="connsiteY4777" fmla="*/ 340009 h 1487532"/>
              <a:gd name="connsiteX4778" fmla="*/ 429945 w 1705559"/>
              <a:gd name="connsiteY4778" fmla="*/ 343102 h 1487532"/>
              <a:gd name="connsiteX4779" fmla="*/ 441489 w 1705559"/>
              <a:gd name="connsiteY4779" fmla="*/ 340009 h 1487532"/>
              <a:gd name="connsiteX4780" fmla="*/ 453033 w 1705559"/>
              <a:gd name="connsiteY4780" fmla="*/ 336916 h 1487532"/>
              <a:gd name="connsiteX4781" fmla="*/ 444579 w 1705559"/>
              <a:gd name="connsiteY4781" fmla="*/ 351541 h 1487532"/>
              <a:gd name="connsiteX4782" fmla="*/ 453033 w 1705559"/>
              <a:gd name="connsiteY4782" fmla="*/ 336916 h 1487532"/>
              <a:gd name="connsiteX4783" fmla="*/ 777520 w 1705559"/>
              <a:gd name="connsiteY4783" fmla="*/ 336890 h 1487532"/>
              <a:gd name="connsiteX4784" fmla="*/ 765976 w 1705559"/>
              <a:gd name="connsiteY4784" fmla="*/ 339983 h 1487532"/>
              <a:gd name="connsiteX4785" fmla="*/ 777520 w 1705559"/>
              <a:gd name="connsiteY4785" fmla="*/ 336890 h 1487532"/>
              <a:gd name="connsiteX4786" fmla="*/ 640146 w 1705559"/>
              <a:gd name="connsiteY4786" fmla="*/ 336618 h 1487532"/>
              <a:gd name="connsiteX4787" fmla="*/ 628602 w 1705559"/>
              <a:gd name="connsiteY4787" fmla="*/ 339711 h 1487532"/>
              <a:gd name="connsiteX4788" fmla="*/ 727217 w 1705559"/>
              <a:gd name="connsiteY4788" fmla="*/ 335352 h 1487532"/>
              <a:gd name="connsiteX4789" fmla="*/ 727881 w 1705559"/>
              <a:gd name="connsiteY4789" fmla="*/ 337830 h 1487532"/>
              <a:gd name="connsiteX4790" fmla="*/ 727324 w 1705559"/>
              <a:gd name="connsiteY4790" fmla="*/ 335754 h 1487532"/>
              <a:gd name="connsiteX4791" fmla="*/ 814370 w 1705559"/>
              <a:gd name="connsiteY4791" fmla="*/ 334392 h 1487532"/>
              <a:gd name="connsiteX4792" fmla="*/ 815715 w 1705559"/>
              <a:gd name="connsiteY4792" fmla="*/ 339414 h 1487532"/>
              <a:gd name="connsiteX4793" fmla="*/ 814370 w 1705559"/>
              <a:gd name="connsiteY4793" fmla="*/ 334392 h 1487532"/>
              <a:gd name="connsiteX4794" fmla="*/ 601951 w 1705559"/>
              <a:gd name="connsiteY4794" fmla="*/ 334094 h 1487532"/>
              <a:gd name="connsiteX4795" fmla="*/ 593597 w 1705559"/>
              <a:gd name="connsiteY4795" fmla="*/ 349091 h 1487532"/>
              <a:gd name="connsiteX4796" fmla="*/ 591901 w 1705559"/>
              <a:gd name="connsiteY4796" fmla="*/ 342761 h 1487532"/>
              <a:gd name="connsiteX4797" fmla="*/ 591803 w 1705559"/>
              <a:gd name="connsiteY4797" fmla="*/ 342395 h 1487532"/>
              <a:gd name="connsiteX4798" fmla="*/ 591738 w 1705559"/>
              <a:gd name="connsiteY4798" fmla="*/ 342153 h 1487532"/>
              <a:gd name="connsiteX4799" fmla="*/ 591753 w 1705559"/>
              <a:gd name="connsiteY4799" fmla="*/ 342209 h 1487532"/>
              <a:gd name="connsiteX4800" fmla="*/ 590999 w 1705559"/>
              <a:gd name="connsiteY4800" fmla="*/ 339394 h 1487532"/>
              <a:gd name="connsiteX4801" fmla="*/ 590806 w 1705559"/>
              <a:gd name="connsiteY4801" fmla="*/ 338675 h 1487532"/>
              <a:gd name="connsiteX4802" fmla="*/ 590407 w 1705559"/>
              <a:gd name="connsiteY4802" fmla="*/ 337187 h 1487532"/>
              <a:gd name="connsiteX4803" fmla="*/ 591603 w 1705559"/>
              <a:gd name="connsiteY4803" fmla="*/ 341651 h 1487532"/>
              <a:gd name="connsiteX4804" fmla="*/ 591651 w 1705559"/>
              <a:gd name="connsiteY4804" fmla="*/ 341829 h 1487532"/>
              <a:gd name="connsiteX4805" fmla="*/ 591669 w 1705559"/>
              <a:gd name="connsiteY4805" fmla="*/ 341895 h 1487532"/>
              <a:gd name="connsiteX4806" fmla="*/ 591696 w 1705559"/>
              <a:gd name="connsiteY4806" fmla="*/ 341996 h 1487532"/>
              <a:gd name="connsiteX4807" fmla="*/ 591901 w 1705559"/>
              <a:gd name="connsiteY4807" fmla="*/ 342761 h 1487532"/>
              <a:gd name="connsiteX4808" fmla="*/ 591950 w 1705559"/>
              <a:gd name="connsiteY4808" fmla="*/ 342944 h 1487532"/>
              <a:gd name="connsiteX4809" fmla="*/ 591996 w 1705559"/>
              <a:gd name="connsiteY4809" fmla="*/ 343115 h 1487532"/>
              <a:gd name="connsiteX4810" fmla="*/ 592002 w 1705559"/>
              <a:gd name="connsiteY4810" fmla="*/ 343139 h 1487532"/>
              <a:gd name="connsiteX4811" fmla="*/ 592201 w 1705559"/>
              <a:gd name="connsiteY4811" fmla="*/ 343883 h 1487532"/>
              <a:gd name="connsiteX4812" fmla="*/ 592911 w 1705559"/>
              <a:gd name="connsiteY4812" fmla="*/ 346531 h 1487532"/>
              <a:gd name="connsiteX4813" fmla="*/ 593597 w 1705559"/>
              <a:gd name="connsiteY4813" fmla="*/ 349091 h 1487532"/>
              <a:gd name="connsiteX4814" fmla="*/ 600553 w 1705559"/>
              <a:gd name="connsiteY4814" fmla="*/ 347227 h 1487532"/>
              <a:gd name="connsiteX4815" fmla="*/ 600271 w 1705559"/>
              <a:gd name="connsiteY4815" fmla="*/ 347303 h 1487532"/>
              <a:gd name="connsiteX4816" fmla="*/ 605141 w 1705559"/>
              <a:gd name="connsiteY4816" fmla="*/ 345998 h 1487532"/>
              <a:gd name="connsiteX4817" fmla="*/ 617058 w 1705559"/>
              <a:gd name="connsiteY4817" fmla="*/ 342805 h 1487532"/>
              <a:gd name="connsiteX4818" fmla="*/ 605141 w 1705559"/>
              <a:gd name="connsiteY4818" fmla="*/ 345998 h 1487532"/>
              <a:gd name="connsiteX4819" fmla="*/ 603945 w 1705559"/>
              <a:gd name="connsiteY4819" fmla="*/ 341534 h 1487532"/>
              <a:gd name="connsiteX4820" fmla="*/ 603851 w 1705559"/>
              <a:gd name="connsiteY4820" fmla="*/ 341183 h 1487532"/>
              <a:gd name="connsiteX4821" fmla="*/ 603796 w 1705559"/>
              <a:gd name="connsiteY4821" fmla="*/ 340976 h 1487532"/>
              <a:gd name="connsiteX4822" fmla="*/ 605141 w 1705559"/>
              <a:gd name="connsiteY4822" fmla="*/ 345998 h 1487532"/>
              <a:gd name="connsiteX4823" fmla="*/ 600812 w 1705559"/>
              <a:gd name="connsiteY4823" fmla="*/ 347158 h 1487532"/>
              <a:gd name="connsiteX4824" fmla="*/ 600624 w 1705559"/>
              <a:gd name="connsiteY4824" fmla="*/ 347208 h 1487532"/>
              <a:gd name="connsiteX4825" fmla="*/ 593597 w 1705559"/>
              <a:gd name="connsiteY4825" fmla="*/ 349091 h 1487532"/>
              <a:gd name="connsiteX4826" fmla="*/ 601951 w 1705559"/>
              <a:gd name="connsiteY4826" fmla="*/ 334094 h 1487532"/>
              <a:gd name="connsiteX4827" fmla="*/ 850348 w 1705559"/>
              <a:gd name="connsiteY4827" fmla="*/ 330134 h 1487532"/>
              <a:gd name="connsiteX4828" fmla="*/ 838803 w 1705559"/>
              <a:gd name="connsiteY4828" fmla="*/ 333228 h 1487532"/>
              <a:gd name="connsiteX4829" fmla="*/ 841894 w 1705559"/>
              <a:gd name="connsiteY4829" fmla="*/ 344760 h 1487532"/>
              <a:gd name="connsiteX4830" fmla="*/ 837565 w 1705559"/>
              <a:gd name="connsiteY4830" fmla="*/ 345920 h 1487532"/>
              <a:gd name="connsiteX4831" fmla="*/ 837188 w 1705559"/>
              <a:gd name="connsiteY4831" fmla="*/ 346021 h 1487532"/>
              <a:gd name="connsiteX4832" fmla="*/ 830349 w 1705559"/>
              <a:gd name="connsiteY4832" fmla="*/ 347853 h 1487532"/>
              <a:gd name="connsiteX4833" fmla="*/ 818805 w 1705559"/>
              <a:gd name="connsiteY4833" fmla="*/ 350946 h 1487532"/>
              <a:gd name="connsiteX4834" fmla="*/ 830349 w 1705559"/>
              <a:gd name="connsiteY4834" fmla="*/ 347853 h 1487532"/>
              <a:gd name="connsiteX4835" fmla="*/ 833439 w 1705559"/>
              <a:gd name="connsiteY4835" fmla="*/ 359385 h 1487532"/>
              <a:gd name="connsiteX4836" fmla="*/ 841894 w 1705559"/>
              <a:gd name="connsiteY4836" fmla="*/ 344760 h 1487532"/>
              <a:gd name="connsiteX4837" fmla="*/ 853438 w 1705559"/>
              <a:gd name="connsiteY4837" fmla="*/ 341667 h 1487532"/>
              <a:gd name="connsiteX4838" fmla="*/ 844984 w 1705559"/>
              <a:gd name="connsiteY4838" fmla="*/ 356292 h 1487532"/>
              <a:gd name="connsiteX4839" fmla="*/ 856528 w 1705559"/>
              <a:gd name="connsiteY4839" fmla="*/ 353199 h 1487532"/>
              <a:gd name="connsiteX4840" fmla="*/ 853438 w 1705559"/>
              <a:gd name="connsiteY4840" fmla="*/ 341667 h 1487532"/>
              <a:gd name="connsiteX4841" fmla="*/ 89563 w 1705559"/>
              <a:gd name="connsiteY4841" fmla="*/ 329984 h 1487532"/>
              <a:gd name="connsiteX4842" fmla="*/ 89848 w 1705559"/>
              <a:gd name="connsiteY4842" fmla="*/ 331045 h 1487532"/>
              <a:gd name="connsiteX4843" fmla="*/ 90724 w 1705559"/>
              <a:gd name="connsiteY4843" fmla="*/ 334317 h 1487532"/>
              <a:gd name="connsiteX4844" fmla="*/ 688069 w 1705559"/>
              <a:gd name="connsiteY4844" fmla="*/ 329271 h 1487532"/>
              <a:gd name="connsiteX4845" fmla="*/ 688241 w 1705559"/>
              <a:gd name="connsiteY4845" fmla="*/ 329912 h 1487532"/>
              <a:gd name="connsiteX4846" fmla="*/ 689786 w 1705559"/>
              <a:gd name="connsiteY4846" fmla="*/ 335678 h 1487532"/>
              <a:gd name="connsiteX4847" fmla="*/ 787761 w 1705559"/>
              <a:gd name="connsiteY4847" fmla="*/ 328931 h 1487532"/>
              <a:gd name="connsiteX4848" fmla="*/ 789064 w 1705559"/>
              <a:gd name="connsiteY4848" fmla="*/ 333796 h 1487532"/>
              <a:gd name="connsiteX4849" fmla="*/ 787761 w 1705559"/>
              <a:gd name="connsiteY4849" fmla="*/ 328931 h 1487532"/>
              <a:gd name="connsiteX4850" fmla="*/ 1510965 w 1705559"/>
              <a:gd name="connsiteY4850" fmla="*/ 327361 h 1487532"/>
              <a:gd name="connsiteX4851" fmla="*/ 1512317 w 1705559"/>
              <a:gd name="connsiteY4851" fmla="*/ 332407 h 1487532"/>
              <a:gd name="connsiteX4852" fmla="*/ 1512364 w 1705559"/>
              <a:gd name="connsiteY4852" fmla="*/ 332581 h 1487532"/>
              <a:gd name="connsiteX4853" fmla="*/ 1514055 w 1705559"/>
              <a:gd name="connsiteY4853" fmla="*/ 338893 h 1487532"/>
              <a:gd name="connsiteX4854" fmla="*/ 1510965 w 1705559"/>
              <a:gd name="connsiteY4854" fmla="*/ 327361 h 1487532"/>
              <a:gd name="connsiteX4855" fmla="*/ 1510965 w 1705559"/>
              <a:gd name="connsiteY4855" fmla="*/ 327361 h 1487532"/>
              <a:gd name="connsiteX4856" fmla="*/ 1525600 w 1705559"/>
              <a:gd name="connsiteY4856" fmla="*/ 335800 h 1487532"/>
              <a:gd name="connsiteX4857" fmla="*/ 1537144 w 1705559"/>
              <a:gd name="connsiteY4857" fmla="*/ 332707 h 1487532"/>
              <a:gd name="connsiteX4858" fmla="*/ 1540234 w 1705559"/>
              <a:gd name="connsiteY4858" fmla="*/ 344239 h 1487532"/>
              <a:gd name="connsiteX4859" fmla="*/ 1543424 w 1705559"/>
              <a:gd name="connsiteY4859" fmla="*/ 356143 h 1487532"/>
              <a:gd name="connsiteX4860" fmla="*/ 1528690 w 1705559"/>
              <a:gd name="connsiteY4860" fmla="*/ 347332 h 1487532"/>
              <a:gd name="connsiteX4861" fmla="*/ 1528690 w 1705559"/>
              <a:gd name="connsiteY4861" fmla="*/ 347332 h 1487532"/>
              <a:gd name="connsiteX4862" fmla="*/ 1514055 w 1705559"/>
              <a:gd name="connsiteY4862" fmla="*/ 338893 h 1487532"/>
              <a:gd name="connsiteX4863" fmla="*/ 1512510 w 1705559"/>
              <a:gd name="connsiteY4863" fmla="*/ 333127 h 1487532"/>
              <a:gd name="connsiteX4864" fmla="*/ 1512364 w 1705559"/>
              <a:gd name="connsiteY4864" fmla="*/ 332581 h 1487532"/>
              <a:gd name="connsiteX4865" fmla="*/ 724791 w 1705559"/>
              <a:gd name="connsiteY4865" fmla="*/ 326298 h 1487532"/>
              <a:gd name="connsiteX4866" fmla="*/ 724791 w 1705559"/>
              <a:gd name="connsiteY4866" fmla="*/ 326298 h 1487532"/>
              <a:gd name="connsiteX4867" fmla="*/ 774430 w 1705559"/>
              <a:gd name="connsiteY4867" fmla="*/ 325357 h 1487532"/>
              <a:gd name="connsiteX4868" fmla="*/ 765976 w 1705559"/>
              <a:gd name="connsiteY4868" fmla="*/ 339983 h 1487532"/>
              <a:gd name="connsiteX4869" fmla="*/ 762886 w 1705559"/>
              <a:gd name="connsiteY4869" fmla="*/ 328451 h 1487532"/>
              <a:gd name="connsiteX4870" fmla="*/ 774430 w 1705559"/>
              <a:gd name="connsiteY4870" fmla="*/ 325357 h 1487532"/>
              <a:gd name="connsiteX4871" fmla="*/ 636957 w 1705559"/>
              <a:gd name="connsiteY4871" fmla="*/ 324714 h 1487532"/>
              <a:gd name="connsiteX4872" fmla="*/ 636957 w 1705559"/>
              <a:gd name="connsiteY4872" fmla="*/ 324714 h 1487532"/>
              <a:gd name="connsiteX4873" fmla="*/ 824069 w 1705559"/>
              <a:gd name="connsiteY4873" fmla="*/ 324417 h 1487532"/>
              <a:gd name="connsiteX4874" fmla="*/ 827259 w 1705559"/>
              <a:gd name="connsiteY4874" fmla="*/ 336321 h 1487532"/>
              <a:gd name="connsiteX4875" fmla="*/ 824069 w 1705559"/>
              <a:gd name="connsiteY4875" fmla="*/ 324417 h 1487532"/>
              <a:gd name="connsiteX4876" fmla="*/ 686696 w 1705559"/>
              <a:gd name="connsiteY4876" fmla="*/ 324145 h 1487532"/>
              <a:gd name="connsiteX4877" fmla="*/ 688069 w 1705559"/>
              <a:gd name="connsiteY4877" fmla="*/ 329271 h 1487532"/>
              <a:gd name="connsiteX4878" fmla="*/ 688048 w 1705559"/>
              <a:gd name="connsiteY4878" fmla="*/ 329191 h 1487532"/>
              <a:gd name="connsiteX4879" fmla="*/ 686696 w 1705559"/>
              <a:gd name="connsiteY4879" fmla="*/ 324145 h 1487532"/>
              <a:gd name="connsiteX4880" fmla="*/ 785974 w 1705559"/>
              <a:gd name="connsiteY4880" fmla="*/ 322264 h 1487532"/>
              <a:gd name="connsiteX4881" fmla="*/ 777520 w 1705559"/>
              <a:gd name="connsiteY4881" fmla="*/ 336890 h 1487532"/>
              <a:gd name="connsiteX4882" fmla="*/ 785974 w 1705559"/>
              <a:gd name="connsiteY4882" fmla="*/ 322264 h 1487532"/>
              <a:gd name="connsiteX4883" fmla="*/ 790446 w 1705559"/>
              <a:gd name="connsiteY4883" fmla="*/ 321066 h 1487532"/>
              <a:gd name="connsiteX4884" fmla="*/ 790303 w 1705559"/>
              <a:gd name="connsiteY4884" fmla="*/ 321104 h 1487532"/>
              <a:gd name="connsiteX4885" fmla="*/ 785974 w 1705559"/>
              <a:gd name="connsiteY4885" fmla="*/ 322264 h 1487532"/>
              <a:gd name="connsiteX4886" fmla="*/ 698240 w 1705559"/>
              <a:gd name="connsiteY4886" fmla="*/ 321052 h 1487532"/>
              <a:gd name="connsiteX4887" fmla="*/ 701330 w 1705559"/>
              <a:gd name="connsiteY4887" fmla="*/ 332584 h 1487532"/>
              <a:gd name="connsiteX4888" fmla="*/ 747879 w 1705559"/>
              <a:gd name="connsiteY4888" fmla="*/ 320111 h 1487532"/>
              <a:gd name="connsiteX4889" fmla="*/ 739425 w 1705559"/>
              <a:gd name="connsiteY4889" fmla="*/ 334737 h 1487532"/>
              <a:gd name="connsiteX4890" fmla="*/ 736335 w 1705559"/>
              <a:gd name="connsiteY4890" fmla="*/ 323205 h 1487532"/>
              <a:gd name="connsiteX4891" fmla="*/ 1446220 w 1705559"/>
              <a:gd name="connsiteY4891" fmla="*/ 319591 h 1487532"/>
              <a:gd name="connsiteX4892" fmla="*/ 1434675 w 1705559"/>
              <a:gd name="connsiteY4892" fmla="*/ 322684 h 1487532"/>
              <a:gd name="connsiteX4893" fmla="*/ 1437865 w 1705559"/>
              <a:gd name="connsiteY4893" fmla="*/ 334588 h 1487532"/>
              <a:gd name="connsiteX4894" fmla="*/ 1449409 w 1705559"/>
              <a:gd name="connsiteY4894" fmla="*/ 331495 h 1487532"/>
              <a:gd name="connsiteX4895" fmla="*/ 1446220 w 1705559"/>
              <a:gd name="connsiteY4895" fmla="*/ 319591 h 1487532"/>
              <a:gd name="connsiteX4896" fmla="*/ 984631 w 1705559"/>
              <a:gd name="connsiteY4896" fmla="*/ 318874 h 1487532"/>
              <a:gd name="connsiteX4897" fmla="*/ 987722 w 1705559"/>
              <a:gd name="connsiteY4897" fmla="*/ 330406 h 1487532"/>
              <a:gd name="connsiteX4898" fmla="*/ 999266 w 1705559"/>
              <a:gd name="connsiteY4898" fmla="*/ 327312 h 1487532"/>
              <a:gd name="connsiteX4899" fmla="*/ 984631 w 1705559"/>
              <a:gd name="connsiteY4899" fmla="*/ 318874 h 1487532"/>
              <a:gd name="connsiteX4900" fmla="*/ 1483519 w 1705559"/>
              <a:gd name="connsiteY4900" fmla="*/ 318773 h 1487532"/>
              <a:gd name="connsiteX4901" fmla="*/ 1484414 w 1705559"/>
              <a:gd name="connsiteY4901" fmla="*/ 322115 h 1487532"/>
              <a:gd name="connsiteX4902" fmla="*/ 1484016 w 1705559"/>
              <a:gd name="connsiteY4902" fmla="*/ 320627 h 1487532"/>
              <a:gd name="connsiteX4903" fmla="*/ 710156 w 1705559"/>
              <a:gd name="connsiteY4903" fmla="*/ 317859 h 1487532"/>
              <a:gd name="connsiteX4904" fmla="*/ 713246 w 1705559"/>
              <a:gd name="connsiteY4904" fmla="*/ 329391 h 1487532"/>
              <a:gd name="connsiteX4905" fmla="*/ 710156 w 1705559"/>
              <a:gd name="connsiteY4905" fmla="*/ 317859 h 1487532"/>
              <a:gd name="connsiteX4906" fmla="*/ 1483069 w 1705559"/>
              <a:gd name="connsiteY4906" fmla="*/ 317093 h 1487532"/>
              <a:gd name="connsiteX4907" fmla="*/ 1483114 w 1705559"/>
              <a:gd name="connsiteY4907" fmla="*/ 317262 h 1487532"/>
              <a:gd name="connsiteX4908" fmla="*/ 1483519 w 1705559"/>
              <a:gd name="connsiteY4908" fmla="*/ 318773 h 1487532"/>
              <a:gd name="connsiteX4909" fmla="*/ 759796 w 1705559"/>
              <a:gd name="connsiteY4909" fmla="*/ 316918 h 1487532"/>
              <a:gd name="connsiteX4910" fmla="*/ 759796 w 1705559"/>
              <a:gd name="connsiteY4910" fmla="*/ 316918 h 1487532"/>
              <a:gd name="connsiteX4911" fmla="*/ 1458136 w 1705559"/>
              <a:gd name="connsiteY4911" fmla="*/ 316398 h 1487532"/>
              <a:gd name="connsiteX4912" fmla="*/ 1461326 w 1705559"/>
              <a:gd name="connsiteY4912" fmla="*/ 328302 h 1487532"/>
              <a:gd name="connsiteX4913" fmla="*/ 1472870 w 1705559"/>
              <a:gd name="connsiteY4913" fmla="*/ 325209 h 1487532"/>
              <a:gd name="connsiteX4914" fmla="*/ 1461326 w 1705559"/>
              <a:gd name="connsiteY4914" fmla="*/ 328302 h 1487532"/>
              <a:gd name="connsiteX4915" fmla="*/ 1458136 w 1705559"/>
              <a:gd name="connsiteY4915" fmla="*/ 316398 h 1487532"/>
              <a:gd name="connsiteX4916" fmla="*/ 671962 w 1705559"/>
              <a:gd name="connsiteY4916" fmla="*/ 315334 h 1487532"/>
              <a:gd name="connsiteX4917" fmla="*/ 663607 w 1705559"/>
              <a:gd name="connsiteY4917" fmla="*/ 330332 h 1487532"/>
              <a:gd name="connsiteX4918" fmla="*/ 660417 w 1705559"/>
              <a:gd name="connsiteY4918" fmla="*/ 318428 h 1487532"/>
              <a:gd name="connsiteX4919" fmla="*/ 671962 w 1705559"/>
              <a:gd name="connsiteY4919" fmla="*/ 315334 h 1487532"/>
              <a:gd name="connsiteX4920" fmla="*/ 671962 w 1705559"/>
              <a:gd name="connsiteY4920" fmla="*/ 315334 h 1487532"/>
              <a:gd name="connsiteX4921" fmla="*/ 675151 w 1705559"/>
              <a:gd name="connsiteY4921" fmla="*/ 327239 h 1487532"/>
              <a:gd name="connsiteX4922" fmla="*/ 671962 w 1705559"/>
              <a:gd name="connsiteY4922" fmla="*/ 315334 h 1487532"/>
              <a:gd name="connsiteX4923" fmla="*/ 721701 w 1705559"/>
              <a:gd name="connsiteY4923" fmla="*/ 314766 h 1487532"/>
              <a:gd name="connsiteX4924" fmla="*/ 724791 w 1705559"/>
              <a:gd name="connsiteY4924" fmla="*/ 326298 h 1487532"/>
              <a:gd name="connsiteX4925" fmla="*/ 721701 w 1705559"/>
              <a:gd name="connsiteY4925" fmla="*/ 314766 h 1487532"/>
              <a:gd name="connsiteX4926" fmla="*/ 676832 w 1705559"/>
              <a:gd name="connsiteY4926" fmla="*/ 314029 h 1487532"/>
              <a:gd name="connsiteX4927" fmla="*/ 671962 w 1705559"/>
              <a:gd name="connsiteY4927" fmla="*/ 315334 h 1487532"/>
              <a:gd name="connsiteX4928" fmla="*/ 676832 w 1705559"/>
              <a:gd name="connsiteY4928" fmla="*/ 314029 h 1487532"/>
              <a:gd name="connsiteX4929" fmla="*/ 546132 w 1705559"/>
              <a:gd name="connsiteY4929" fmla="*/ 311970 h 1487532"/>
              <a:gd name="connsiteX4930" fmla="*/ 543482 w 1705559"/>
              <a:gd name="connsiteY4930" fmla="*/ 312680 h 1487532"/>
              <a:gd name="connsiteX4931" fmla="*/ 541456 w 1705559"/>
              <a:gd name="connsiteY4931" fmla="*/ 313223 h 1487532"/>
              <a:gd name="connsiteX4932" fmla="*/ 541687 w 1705559"/>
              <a:gd name="connsiteY4932" fmla="*/ 313161 h 1487532"/>
              <a:gd name="connsiteX4933" fmla="*/ 546132 w 1705559"/>
              <a:gd name="connsiteY4933" fmla="*/ 311970 h 1487532"/>
              <a:gd name="connsiteX4934" fmla="*/ 549222 w 1705559"/>
              <a:gd name="connsiteY4934" fmla="*/ 323502 h 1487532"/>
              <a:gd name="connsiteX4935" fmla="*/ 733245 w 1705559"/>
              <a:gd name="connsiteY4935" fmla="*/ 311673 h 1487532"/>
              <a:gd name="connsiteX4936" fmla="*/ 736335 w 1705559"/>
              <a:gd name="connsiteY4936" fmla="*/ 323205 h 1487532"/>
              <a:gd name="connsiteX4937" fmla="*/ 733245 w 1705559"/>
              <a:gd name="connsiteY4937" fmla="*/ 311673 h 1487532"/>
              <a:gd name="connsiteX4938" fmla="*/ 84444 w 1705559"/>
              <a:gd name="connsiteY4938" fmla="*/ 310881 h 1487532"/>
              <a:gd name="connsiteX4939" fmla="*/ 87534 w 1705559"/>
              <a:gd name="connsiteY4939" fmla="*/ 322413 h 1487532"/>
              <a:gd name="connsiteX4940" fmla="*/ 84444 w 1705559"/>
              <a:gd name="connsiteY4940" fmla="*/ 310881 h 1487532"/>
              <a:gd name="connsiteX4941" fmla="*/ 1481225 w 1705559"/>
              <a:gd name="connsiteY4941" fmla="*/ 310211 h 1487532"/>
              <a:gd name="connsiteX4942" fmla="*/ 1469680 w 1705559"/>
              <a:gd name="connsiteY4942" fmla="*/ 313304 h 1487532"/>
              <a:gd name="connsiteX4943" fmla="*/ 1481225 w 1705559"/>
              <a:gd name="connsiteY4943" fmla="*/ 310211 h 1487532"/>
              <a:gd name="connsiteX4944" fmla="*/ 370936 w 1705559"/>
              <a:gd name="connsiteY4944" fmla="*/ 309074 h 1487532"/>
              <a:gd name="connsiteX4945" fmla="*/ 359391 w 1705559"/>
              <a:gd name="connsiteY4945" fmla="*/ 312167 h 1487532"/>
              <a:gd name="connsiteX4946" fmla="*/ 744789 w 1705559"/>
              <a:gd name="connsiteY4946" fmla="*/ 308579 h 1487532"/>
              <a:gd name="connsiteX4947" fmla="*/ 747879 w 1705559"/>
              <a:gd name="connsiteY4947" fmla="*/ 320111 h 1487532"/>
              <a:gd name="connsiteX4948" fmla="*/ 744789 w 1705559"/>
              <a:gd name="connsiteY4948" fmla="*/ 308579 h 1487532"/>
              <a:gd name="connsiteX4949" fmla="*/ 931902 w 1705559"/>
              <a:gd name="connsiteY4949" fmla="*/ 308282 h 1487532"/>
              <a:gd name="connsiteX4950" fmla="*/ 920358 w 1705559"/>
              <a:gd name="connsiteY4950" fmla="*/ 311375 h 1487532"/>
              <a:gd name="connsiteX4951" fmla="*/ 923448 w 1705559"/>
              <a:gd name="connsiteY4951" fmla="*/ 322907 h 1487532"/>
              <a:gd name="connsiteX4952" fmla="*/ 934992 w 1705559"/>
              <a:gd name="connsiteY4952" fmla="*/ 319814 h 1487532"/>
              <a:gd name="connsiteX4953" fmla="*/ 931902 w 1705559"/>
              <a:gd name="connsiteY4953" fmla="*/ 308282 h 1487532"/>
              <a:gd name="connsiteX4954" fmla="*/ 607688 w 1705559"/>
              <a:gd name="connsiteY4954" fmla="*/ 307836 h 1487532"/>
              <a:gd name="connsiteX4955" fmla="*/ 598861 w 1705559"/>
              <a:gd name="connsiteY4955" fmla="*/ 322561 h 1487532"/>
              <a:gd name="connsiteX4956" fmla="*/ 607688 w 1705559"/>
              <a:gd name="connsiteY4956" fmla="*/ 307836 h 1487532"/>
              <a:gd name="connsiteX4957" fmla="*/ 95988 w 1705559"/>
              <a:gd name="connsiteY4957" fmla="*/ 307787 h 1487532"/>
              <a:gd name="connsiteX4958" fmla="*/ 84444 w 1705559"/>
              <a:gd name="connsiteY4958" fmla="*/ 310881 h 1487532"/>
              <a:gd name="connsiteX4959" fmla="*/ 470214 w 1705559"/>
              <a:gd name="connsiteY4959" fmla="*/ 307193 h 1487532"/>
              <a:gd name="connsiteX4960" fmla="*/ 473304 w 1705559"/>
              <a:gd name="connsiteY4960" fmla="*/ 318725 h 1487532"/>
              <a:gd name="connsiteX4961" fmla="*/ 473304 w 1705559"/>
              <a:gd name="connsiteY4961" fmla="*/ 318725 h 1487532"/>
              <a:gd name="connsiteX4962" fmla="*/ 461760 w 1705559"/>
              <a:gd name="connsiteY4962" fmla="*/ 321818 h 1487532"/>
              <a:gd name="connsiteX4963" fmla="*/ 473304 w 1705559"/>
              <a:gd name="connsiteY4963" fmla="*/ 318725 h 1487532"/>
              <a:gd name="connsiteX4964" fmla="*/ 476494 w 1705559"/>
              <a:gd name="connsiteY4964" fmla="*/ 330629 h 1487532"/>
              <a:gd name="connsiteX4965" fmla="*/ 473304 w 1705559"/>
              <a:gd name="connsiteY4965" fmla="*/ 318725 h 1487532"/>
              <a:gd name="connsiteX4966" fmla="*/ 470214 w 1705559"/>
              <a:gd name="connsiteY4966" fmla="*/ 307193 h 1487532"/>
              <a:gd name="connsiteX4967" fmla="*/ 657327 w 1705559"/>
              <a:gd name="connsiteY4967" fmla="*/ 306896 h 1487532"/>
              <a:gd name="connsiteX4968" fmla="*/ 660417 w 1705559"/>
              <a:gd name="connsiteY4968" fmla="*/ 318428 h 1487532"/>
              <a:gd name="connsiteX4969" fmla="*/ 657327 w 1705559"/>
              <a:gd name="connsiteY4969" fmla="*/ 306896 h 1487532"/>
              <a:gd name="connsiteX4970" fmla="*/ 382480 w 1705559"/>
              <a:gd name="connsiteY4970" fmla="*/ 305981 h 1487532"/>
              <a:gd name="connsiteX4971" fmla="*/ 385570 w 1705559"/>
              <a:gd name="connsiteY4971" fmla="*/ 317513 h 1487532"/>
              <a:gd name="connsiteX4972" fmla="*/ 385570 w 1705559"/>
              <a:gd name="connsiteY4972" fmla="*/ 317513 h 1487532"/>
              <a:gd name="connsiteX4973" fmla="*/ 382480 w 1705559"/>
              <a:gd name="connsiteY4973" fmla="*/ 305981 h 1487532"/>
              <a:gd name="connsiteX4974" fmla="*/ 619232 w 1705559"/>
              <a:gd name="connsiteY4974" fmla="*/ 304743 h 1487532"/>
              <a:gd name="connsiteX4975" fmla="*/ 622322 w 1705559"/>
              <a:gd name="connsiteY4975" fmla="*/ 316275 h 1487532"/>
              <a:gd name="connsiteX4976" fmla="*/ 619232 w 1705559"/>
              <a:gd name="connsiteY4976" fmla="*/ 304743 h 1487532"/>
              <a:gd name="connsiteX4977" fmla="*/ 481759 w 1705559"/>
              <a:gd name="connsiteY4977" fmla="*/ 304100 h 1487532"/>
              <a:gd name="connsiteX4978" fmla="*/ 481759 w 1705559"/>
              <a:gd name="connsiteY4978" fmla="*/ 304100 h 1487532"/>
              <a:gd name="connsiteX4979" fmla="*/ 1504686 w 1705559"/>
              <a:gd name="connsiteY4979" fmla="*/ 303925 h 1487532"/>
              <a:gd name="connsiteX4980" fmla="*/ 1507875 w 1705559"/>
              <a:gd name="connsiteY4980" fmla="*/ 315829 h 1487532"/>
              <a:gd name="connsiteX4981" fmla="*/ 1504686 w 1705559"/>
              <a:gd name="connsiteY4981" fmla="*/ 303925 h 1487532"/>
              <a:gd name="connsiteX4982" fmla="*/ 668872 w 1705559"/>
              <a:gd name="connsiteY4982" fmla="*/ 303802 h 1487532"/>
              <a:gd name="connsiteX4983" fmla="*/ 657327 w 1705559"/>
              <a:gd name="connsiteY4983" fmla="*/ 306896 h 1487532"/>
              <a:gd name="connsiteX4984" fmla="*/ 668872 w 1705559"/>
              <a:gd name="connsiteY4984" fmla="*/ 303802 h 1487532"/>
              <a:gd name="connsiteX4985" fmla="*/ 344285 w 1705559"/>
              <a:gd name="connsiteY4985" fmla="*/ 303456 h 1487532"/>
              <a:gd name="connsiteX4986" fmla="*/ 332741 w 1705559"/>
              <a:gd name="connsiteY4986" fmla="*/ 306549 h 1487532"/>
              <a:gd name="connsiteX4987" fmla="*/ 344285 w 1705559"/>
              <a:gd name="connsiteY4987" fmla="*/ 303456 h 1487532"/>
              <a:gd name="connsiteX4988" fmla="*/ 531398 w 1705559"/>
              <a:gd name="connsiteY4988" fmla="*/ 303159 h 1487532"/>
              <a:gd name="connsiteX4989" fmla="*/ 531398 w 1705559"/>
              <a:gd name="connsiteY4989" fmla="*/ 303159 h 1487532"/>
              <a:gd name="connsiteX4990" fmla="*/ 443664 w 1705559"/>
              <a:gd name="connsiteY4990" fmla="*/ 301947 h 1487532"/>
              <a:gd name="connsiteX4991" fmla="*/ 443664 w 1705559"/>
              <a:gd name="connsiteY4991" fmla="*/ 301947 h 1487532"/>
              <a:gd name="connsiteX4992" fmla="*/ 630776 w 1705559"/>
              <a:gd name="connsiteY4992" fmla="*/ 301650 h 1487532"/>
              <a:gd name="connsiteX4993" fmla="*/ 630776 w 1705559"/>
              <a:gd name="connsiteY4993" fmla="*/ 301650 h 1487532"/>
              <a:gd name="connsiteX4994" fmla="*/ 680416 w 1705559"/>
              <a:gd name="connsiteY4994" fmla="*/ 300709 h 1487532"/>
              <a:gd name="connsiteX4995" fmla="*/ 683506 w 1705559"/>
              <a:gd name="connsiteY4995" fmla="*/ 312241 h 1487532"/>
              <a:gd name="connsiteX4996" fmla="*/ 542942 w 1705559"/>
              <a:gd name="connsiteY4996" fmla="*/ 300066 h 1487532"/>
              <a:gd name="connsiteX4997" fmla="*/ 546132 w 1705559"/>
              <a:gd name="connsiteY4997" fmla="*/ 311970 h 1487532"/>
              <a:gd name="connsiteX4998" fmla="*/ 541803 w 1705559"/>
              <a:gd name="connsiteY4998" fmla="*/ 313130 h 1487532"/>
              <a:gd name="connsiteX4999" fmla="*/ 541687 w 1705559"/>
              <a:gd name="connsiteY4999" fmla="*/ 313161 h 1487532"/>
              <a:gd name="connsiteX5000" fmla="*/ 536031 w 1705559"/>
              <a:gd name="connsiteY5000" fmla="*/ 314677 h 1487532"/>
              <a:gd name="connsiteX5001" fmla="*/ 534588 w 1705559"/>
              <a:gd name="connsiteY5001" fmla="*/ 315063 h 1487532"/>
              <a:gd name="connsiteX5002" fmla="*/ 531398 w 1705559"/>
              <a:gd name="connsiteY5002" fmla="*/ 303159 h 1487532"/>
              <a:gd name="connsiteX5003" fmla="*/ 542942 w 1705559"/>
              <a:gd name="connsiteY5003" fmla="*/ 300066 h 1487532"/>
              <a:gd name="connsiteX5004" fmla="*/ 546132 w 1705559"/>
              <a:gd name="connsiteY5004" fmla="*/ 311970 h 1487532"/>
              <a:gd name="connsiteX5005" fmla="*/ 730055 w 1705559"/>
              <a:gd name="connsiteY5005" fmla="*/ 299768 h 1487532"/>
              <a:gd name="connsiteX5006" fmla="*/ 718511 w 1705559"/>
              <a:gd name="connsiteY5006" fmla="*/ 302862 h 1487532"/>
              <a:gd name="connsiteX5007" fmla="*/ 318106 w 1705559"/>
              <a:gd name="connsiteY5007" fmla="*/ 298111 h 1487532"/>
              <a:gd name="connsiteX5008" fmla="*/ 321197 w 1705559"/>
              <a:gd name="connsiteY5008" fmla="*/ 309643 h 1487532"/>
              <a:gd name="connsiteX5009" fmla="*/ 318106 w 1705559"/>
              <a:gd name="connsiteY5009" fmla="*/ 298111 h 1487532"/>
              <a:gd name="connsiteX5010" fmla="*/ 505220 w 1705559"/>
              <a:gd name="connsiteY5010" fmla="*/ 297813 h 1487532"/>
              <a:gd name="connsiteX5011" fmla="*/ 500572 w 1705559"/>
              <a:gd name="connsiteY5011" fmla="*/ 299059 h 1487532"/>
              <a:gd name="connsiteX5012" fmla="*/ 500351 w 1705559"/>
              <a:gd name="connsiteY5012" fmla="*/ 299118 h 1487532"/>
              <a:gd name="connsiteX5013" fmla="*/ 501720 w 1705559"/>
              <a:gd name="connsiteY5013" fmla="*/ 298751 h 1487532"/>
              <a:gd name="connsiteX5014" fmla="*/ 691960 w 1705559"/>
              <a:gd name="connsiteY5014" fmla="*/ 297616 h 1487532"/>
              <a:gd name="connsiteX5015" fmla="*/ 695050 w 1705559"/>
              <a:gd name="connsiteY5015" fmla="*/ 309148 h 1487532"/>
              <a:gd name="connsiteX5016" fmla="*/ 691960 w 1705559"/>
              <a:gd name="connsiteY5016" fmla="*/ 297616 h 1487532"/>
              <a:gd name="connsiteX5017" fmla="*/ 1465287 w 1705559"/>
              <a:gd name="connsiteY5017" fmla="*/ 296907 h 1487532"/>
              <a:gd name="connsiteX5018" fmla="*/ 1466590 w 1705559"/>
              <a:gd name="connsiteY5018" fmla="*/ 301772 h 1487532"/>
              <a:gd name="connsiteX5019" fmla="*/ 1465287 w 1705559"/>
              <a:gd name="connsiteY5019" fmla="*/ 296907 h 1487532"/>
              <a:gd name="connsiteX5020" fmla="*/ 417485 w 1705559"/>
              <a:gd name="connsiteY5020" fmla="*/ 296601 h 1487532"/>
              <a:gd name="connsiteX5021" fmla="*/ 420575 w 1705559"/>
              <a:gd name="connsiteY5021" fmla="*/ 308133 h 1487532"/>
              <a:gd name="connsiteX5022" fmla="*/ 417485 w 1705559"/>
              <a:gd name="connsiteY5022" fmla="*/ 296601 h 1487532"/>
              <a:gd name="connsiteX5023" fmla="*/ 1489679 w 1705559"/>
              <a:gd name="connsiteY5023" fmla="*/ 295586 h 1487532"/>
              <a:gd name="connsiteX5024" fmla="*/ 1492769 w 1705559"/>
              <a:gd name="connsiteY5024" fmla="*/ 307118 h 1487532"/>
              <a:gd name="connsiteX5025" fmla="*/ 1481225 w 1705559"/>
              <a:gd name="connsiteY5025" fmla="*/ 310211 h 1487532"/>
              <a:gd name="connsiteX5026" fmla="*/ 1466590 w 1705559"/>
              <a:gd name="connsiteY5026" fmla="*/ 301772 h 1487532"/>
              <a:gd name="connsiteX5027" fmla="*/ 1478135 w 1705559"/>
              <a:gd name="connsiteY5027" fmla="*/ 298679 h 1487532"/>
              <a:gd name="connsiteX5028" fmla="*/ 1489679 w 1705559"/>
              <a:gd name="connsiteY5028" fmla="*/ 295586 h 1487532"/>
              <a:gd name="connsiteX5029" fmla="*/ 566403 w 1705559"/>
              <a:gd name="connsiteY5029" fmla="*/ 293779 h 1487532"/>
              <a:gd name="connsiteX5030" fmla="*/ 569593 w 1705559"/>
              <a:gd name="connsiteY5030" fmla="*/ 305684 h 1487532"/>
              <a:gd name="connsiteX5031" fmla="*/ 558049 w 1705559"/>
              <a:gd name="connsiteY5031" fmla="*/ 308777 h 1487532"/>
              <a:gd name="connsiteX5032" fmla="*/ 554859 w 1705559"/>
              <a:gd name="connsiteY5032" fmla="*/ 296873 h 1487532"/>
              <a:gd name="connsiteX5033" fmla="*/ 1501595 w 1705559"/>
              <a:gd name="connsiteY5033" fmla="*/ 292393 h 1487532"/>
              <a:gd name="connsiteX5034" fmla="*/ 1516230 w 1705559"/>
              <a:gd name="connsiteY5034" fmla="*/ 300831 h 1487532"/>
              <a:gd name="connsiteX5035" fmla="*/ 1504686 w 1705559"/>
              <a:gd name="connsiteY5035" fmla="*/ 303925 h 1487532"/>
              <a:gd name="connsiteX5036" fmla="*/ 528308 w 1705559"/>
              <a:gd name="connsiteY5036" fmla="*/ 291627 h 1487532"/>
              <a:gd name="connsiteX5037" fmla="*/ 519854 w 1705559"/>
              <a:gd name="connsiteY5037" fmla="*/ 306252 h 1487532"/>
              <a:gd name="connsiteX5038" fmla="*/ 516764 w 1705559"/>
              <a:gd name="connsiteY5038" fmla="*/ 294720 h 1487532"/>
              <a:gd name="connsiteX5039" fmla="*/ 528308 w 1705559"/>
              <a:gd name="connsiteY5039" fmla="*/ 291627 h 1487532"/>
              <a:gd name="connsiteX5040" fmla="*/ 528308 w 1705559"/>
              <a:gd name="connsiteY5040" fmla="*/ 291627 h 1487532"/>
              <a:gd name="connsiteX5041" fmla="*/ 531398 w 1705559"/>
              <a:gd name="connsiteY5041" fmla="*/ 303159 h 1487532"/>
              <a:gd name="connsiteX5042" fmla="*/ 532780 w 1705559"/>
              <a:gd name="connsiteY5042" fmla="*/ 290428 h 1487532"/>
              <a:gd name="connsiteX5043" fmla="*/ 532637 w 1705559"/>
              <a:gd name="connsiteY5043" fmla="*/ 290467 h 1487532"/>
              <a:gd name="connsiteX5044" fmla="*/ 528308 w 1705559"/>
              <a:gd name="connsiteY5044" fmla="*/ 291627 h 1487532"/>
              <a:gd name="connsiteX5045" fmla="*/ 1463500 w 1705559"/>
              <a:gd name="connsiteY5045" fmla="*/ 290240 h 1487532"/>
              <a:gd name="connsiteX5046" fmla="*/ 1451956 w 1705559"/>
              <a:gd name="connsiteY5046" fmla="*/ 293333 h 1487532"/>
              <a:gd name="connsiteX5047" fmla="*/ 1513140 w 1705559"/>
              <a:gd name="connsiteY5047" fmla="*/ 289299 h 1487532"/>
              <a:gd name="connsiteX5048" fmla="*/ 1516230 w 1705559"/>
              <a:gd name="connsiteY5048" fmla="*/ 300831 h 1487532"/>
              <a:gd name="connsiteX5049" fmla="*/ 1513140 w 1705559"/>
              <a:gd name="connsiteY5049" fmla="*/ 289299 h 1487532"/>
              <a:gd name="connsiteX5050" fmla="*/ 639231 w 1705559"/>
              <a:gd name="connsiteY5050" fmla="*/ 287024 h 1487532"/>
              <a:gd name="connsiteX5051" fmla="*/ 642321 w 1705559"/>
              <a:gd name="connsiteY5051" fmla="*/ 298556 h 1487532"/>
              <a:gd name="connsiteX5052" fmla="*/ 645411 w 1705559"/>
              <a:gd name="connsiteY5052" fmla="*/ 310089 h 1487532"/>
              <a:gd name="connsiteX5053" fmla="*/ 639231 w 1705559"/>
              <a:gd name="connsiteY5053" fmla="*/ 287024 h 1487532"/>
              <a:gd name="connsiteX5054" fmla="*/ 826344 w 1705559"/>
              <a:gd name="connsiteY5054" fmla="*/ 286727 h 1487532"/>
              <a:gd name="connsiteX5055" fmla="*/ 821872 w 1705559"/>
              <a:gd name="connsiteY5055" fmla="*/ 287925 h 1487532"/>
              <a:gd name="connsiteX5056" fmla="*/ 822015 w 1705559"/>
              <a:gd name="connsiteY5056" fmla="*/ 287887 h 1487532"/>
              <a:gd name="connsiteX5057" fmla="*/ 826344 w 1705559"/>
              <a:gd name="connsiteY5057" fmla="*/ 286727 h 1487532"/>
              <a:gd name="connsiteX5058" fmla="*/ 502129 w 1705559"/>
              <a:gd name="connsiteY5058" fmla="*/ 286281 h 1487532"/>
              <a:gd name="connsiteX5059" fmla="*/ 505220 w 1705559"/>
              <a:gd name="connsiteY5059" fmla="*/ 297813 h 1487532"/>
              <a:gd name="connsiteX5060" fmla="*/ 503730 w 1705559"/>
              <a:gd name="connsiteY5060" fmla="*/ 298212 h 1487532"/>
              <a:gd name="connsiteX5061" fmla="*/ 501720 w 1705559"/>
              <a:gd name="connsiteY5061" fmla="*/ 298751 h 1487532"/>
              <a:gd name="connsiteX5062" fmla="*/ 500192 w 1705559"/>
              <a:gd name="connsiteY5062" fmla="*/ 299160 h 1487532"/>
              <a:gd name="connsiteX5063" fmla="*/ 500351 w 1705559"/>
              <a:gd name="connsiteY5063" fmla="*/ 299118 h 1487532"/>
              <a:gd name="connsiteX5064" fmla="*/ 493303 w 1705559"/>
              <a:gd name="connsiteY5064" fmla="*/ 301006 h 1487532"/>
              <a:gd name="connsiteX5065" fmla="*/ 500572 w 1705559"/>
              <a:gd name="connsiteY5065" fmla="*/ 299059 h 1487532"/>
              <a:gd name="connsiteX5066" fmla="*/ 500751 w 1705559"/>
              <a:gd name="connsiteY5066" fmla="*/ 299011 h 1487532"/>
              <a:gd name="connsiteX5067" fmla="*/ 505220 w 1705559"/>
              <a:gd name="connsiteY5067" fmla="*/ 297813 h 1487532"/>
              <a:gd name="connsiteX5068" fmla="*/ 1462404 w 1705559"/>
              <a:gd name="connsiteY5068" fmla="*/ 286148 h 1487532"/>
              <a:gd name="connsiteX5069" fmla="*/ 1463500 w 1705559"/>
              <a:gd name="connsiteY5069" fmla="*/ 290240 h 1487532"/>
              <a:gd name="connsiteX5070" fmla="*/ 1463114 w 1705559"/>
              <a:gd name="connsiteY5070" fmla="*/ 288798 h 1487532"/>
              <a:gd name="connsiteX5071" fmla="*/ 875983 w 1705559"/>
              <a:gd name="connsiteY5071" fmla="*/ 285786 h 1487532"/>
              <a:gd name="connsiteX5072" fmla="*/ 864439 w 1705559"/>
              <a:gd name="connsiteY5072" fmla="*/ 288879 h 1487532"/>
              <a:gd name="connsiteX5073" fmla="*/ 738509 w 1705559"/>
              <a:gd name="connsiteY5073" fmla="*/ 285143 h 1487532"/>
              <a:gd name="connsiteX5074" fmla="*/ 741599 w 1705559"/>
              <a:gd name="connsiteY5074" fmla="*/ 296675 h 1487532"/>
              <a:gd name="connsiteX5075" fmla="*/ 1462032 w 1705559"/>
              <a:gd name="connsiteY5075" fmla="*/ 284762 h 1487532"/>
              <a:gd name="connsiteX5076" fmla="*/ 1462404 w 1705559"/>
              <a:gd name="connsiteY5076" fmla="*/ 286148 h 1487532"/>
              <a:gd name="connsiteX5077" fmla="*/ 1462148 w 1705559"/>
              <a:gd name="connsiteY5077" fmla="*/ 285195 h 1487532"/>
              <a:gd name="connsiteX5078" fmla="*/ 276921 w 1705559"/>
              <a:gd name="connsiteY5078" fmla="*/ 284426 h 1487532"/>
              <a:gd name="connsiteX5079" fmla="*/ 276921 w 1705559"/>
              <a:gd name="connsiteY5079" fmla="*/ 284426 h 1487532"/>
              <a:gd name="connsiteX5080" fmla="*/ 651147 w 1705559"/>
              <a:gd name="connsiteY5080" fmla="*/ 283831 h 1487532"/>
              <a:gd name="connsiteX5081" fmla="*/ 639231 w 1705559"/>
              <a:gd name="connsiteY5081" fmla="*/ 287024 h 1487532"/>
              <a:gd name="connsiteX5082" fmla="*/ 630776 w 1705559"/>
              <a:gd name="connsiteY5082" fmla="*/ 301650 h 1487532"/>
              <a:gd name="connsiteX5083" fmla="*/ 619232 w 1705559"/>
              <a:gd name="connsiteY5083" fmla="*/ 304743 h 1487532"/>
              <a:gd name="connsiteX5084" fmla="*/ 616142 w 1705559"/>
              <a:gd name="connsiteY5084" fmla="*/ 293211 h 1487532"/>
              <a:gd name="connsiteX5085" fmla="*/ 607688 w 1705559"/>
              <a:gd name="connsiteY5085" fmla="*/ 307836 h 1487532"/>
              <a:gd name="connsiteX5086" fmla="*/ 604598 w 1705559"/>
              <a:gd name="connsiteY5086" fmla="*/ 296304 h 1487532"/>
              <a:gd name="connsiteX5087" fmla="*/ 595771 w 1705559"/>
              <a:gd name="connsiteY5087" fmla="*/ 311029 h 1487532"/>
              <a:gd name="connsiteX5088" fmla="*/ 592681 w 1705559"/>
              <a:gd name="connsiteY5088" fmla="*/ 299497 h 1487532"/>
              <a:gd name="connsiteX5089" fmla="*/ 589492 w 1705559"/>
              <a:gd name="connsiteY5089" fmla="*/ 287593 h 1487532"/>
              <a:gd name="connsiteX5090" fmla="*/ 592681 w 1705559"/>
              <a:gd name="connsiteY5090" fmla="*/ 299497 h 1487532"/>
              <a:gd name="connsiteX5091" fmla="*/ 581137 w 1705559"/>
              <a:gd name="connsiteY5091" fmla="*/ 302590 h 1487532"/>
              <a:gd name="connsiteX5092" fmla="*/ 577947 w 1705559"/>
              <a:gd name="connsiteY5092" fmla="*/ 290686 h 1487532"/>
              <a:gd name="connsiteX5093" fmla="*/ 569593 w 1705559"/>
              <a:gd name="connsiteY5093" fmla="*/ 305684 h 1487532"/>
              <a:gd name="connsiteX5094" fmla="*/ 566403 w 1705559"/>
              <a:gd name="connsiteY5094" fmla="*/ 293779 h 1487532"/>
              <a:gd name="connsiteX5095" fmla="*/ 554859 w 1705559"/>
              <a:gd name="connsiteY5095" fmla="*/ 296873 h 1487532"/>
              <a:gd name="connsiteX5096" fmla="*/ 542942 w 1705559"/>
              <a:gd name="connsiteY5096" fmla="*/ 300066 h 1487532"/>
              <a:gd name="connsiteX5097" fmla="*/ 539852 w 1705559"/>
              <a:gd name="connsiteY5097" fmla="*/ 288533 h 1487532"/>
              <a:gd name="connsiteX5098" fmla="*/ 538409 w 1705559"/>
              <a:gd name="connsiteY5098" fmla="*/ 288920 h 1487532"/>
              <a:gd name="connsiteX5099" fmla="*/ 532780 w 1705559"/>
              <a:gd name="connsiteY5099" fmla="*/ 290428 h 1487532"/>
              <a:gd name="connsiteX5100" fmla="*/ 533178 w 1705559"/>
              <a:gd name="connsiteY5100" fmla="*/ 290322 h 1487532"/>
              <a:gd name="connsiteX5101" fmla="*/ 528308 w 1705559"/>
              <a:gd name="connsiteY5101" fmla="*/ 291627 h 1487532"/>
              <a:gd name="connsiteX5102" fmla="*/ 516764 w 1705559"/>
              <a:gd name="connsiteY5102" fmla="*/ 294720 h 1487532"/>
              <a:gd name="connsiteX5103" fmla="*/ 516764 w 1705559"/>
              <a:gd name="connsiteY5103" fmla="*/ 294720 h 1487532"/>
              <a:gd name="connsiteX5104" fmla="*/ 519854 w 1705559"/>
              <a:gd name="connsiteY5104" fmla="*/ 306252 h 1487532"/>
              <a:gd name="connsiteX5105" fmla="*/ 508310 w 1705559"/>
              <a:gd name="connsiteY5105" fmla="*/ 309345 h 1487532"/>
              <a:gd name="connsiteX5106" fmla="*/ 519854 w 1705559"/>
              <a:gd name="connsiteY5106" fmla="*/ 306252 h 1487532"/>
              <a:gd name="connsiteX5107" fmla="*/ 523044 w 1705559"/>
              <a:gd name="connsiteY5107" fmla="*/ 318156 h 1487532"/>
              <a:gd name="connsiteX5108" fmla="*/ 534588 w 1705559"/>
              <a:gd name="connsiteY5108" fmla="*/ 315063 h 1487532"/>
              <a:gd name="connsiteX5109" fmla="*/ 537678 w 1705559"/>
              <a:gd name="connsiteY5109" fmla="*/ 326595 h 1487532"/>
              <a:gd name="connsiteX5110" fmla="*/ 534588 w 1705559"/>
              <a:gd name="connsiteY5110" fmla="*/ 315063 h 1487532"/>
              <a:gd name="connsiteX5111" fmla="*/ 541456 w 1705559"/>
              <a:gd name="connsiteY5111" fmla="*/ 313223 h 1487532"/>
              <a:gd name="connsiteX5112" fmla="*/ 541262 w 1705559"/>
              <a:gd name="connsiteY5112" fmla="*/ 313275 h 1487532"/>
              <a:gd name="connsiteX5113" fmla="*/ 543482 w 1705559"/>
              <a:gd name="connsiteY5113" fmla="*/ 312680 h 1487532"/>
              <a:gd name="connsiteX5114" fmla="*/ 544689 w 1705559"/>
              <a:gd name="connsiteY5114" fmla="*/ 312356 h 1487532"/>
              <a:gd name="connsiteX5115" fmla="*/ 546132 w 1705559"/>
              <a:gd name="connsiteY5115" fmla="*/ 311970 h 1487532"/>
              <a:gd name="connsiteX5116" fmla="*/ 549222 w 1705559"/>
              <a:gd name="connsiteY5116" fmla="*/ 323502 h 1487532"/>
              <a:gd name="connsiteX5117" fmla="*/ 561139 w 1705559"/>
              <a:gd name="connsiteY5117" fmla="*/ 320309 h 1487532"/>
              <a:gd name="connsiteX5118" fmla="*/ 572683 w 1705559"/>
              <a:gd name="connsiteY5118" fmla="*/ 317216 h 1487532"/>
              <a:gd name="connsiteX5119" fmla="*/ 569593 w 1705559"/>
              <a:gd name="connsiteY5119" fmla="*/ 305684 h 1487532"/>
              <a:gd name="connsiteX5120" fmla="*/ 581137 w 1705559"/>
              <a:gd name="connsiteY5120" fmla="*/ 302590 h 1487532"/>
              <a:gd name="connsiteX5121" fmla="*/ 592681 w 1705559"/>
              <a:gd name="connsiteY5121" fmla="*/ 299497 h 1487532"/>
              <a:gd name="connsiteX5122" fmla="*/ 595771 w 1705559"/>
              <a:gd name="connsiteY5122" fmla="*/ 311029 h 1487532"/>
              <a:gd name="connsiteX5123" fmla="*/ 598861 w 1705559"/>
              <a:gd name="connsiteY5123" fmla="*/ 322561 h 1487532"/>
              <a:gd name="connsiteX5124" fmla="*/ 610778 w 1705559"/>
              <a:gd name="connsiteY5124" fmla="*/ 319368 h 1487532"/>
              <a:gd name="connsiteX5125" fmla="*/ 613868 w 1705559"/>
              <a:gd name="connsiteY5125" fmla="*/ 330901 h 1487532"/>
              <a:gd name="connsiteX5126" fmla="*/ 610778 w 1705559"/>
              <a:gd name="connsiteY5126" fmla="*/ 319368 h 1487532"/>
              <a:gd name="connsiteX5127" fmla="*/ 615648 w 1705559"/>
              <a:gd name="connsiteY5127" fmla="*/ 318063 h 1487532"/>
              <a:gd name="connsiteX5128" fmla="*/ 615496 w 1705559"/>
              <a:gd name="connsiteY5128" fmla="*/ 318104 h 1487532"/>
              <a:gd name="connsiteX5129" fmla="*/ 612221 w 1705559"/>
              <a:gd name="connsiteY5129" fmla="*/ 318982 h 1487532"/>
              <a:gd name="connsiteX5130" fmla="*/ 615107 w 1705559"/>
              <a:gd name="connsiteY5130" fmla="*/ 318208 h 1487532"/>
              <a:gd name="connsiteX5131" fmla="*/ 615496 w 1705559"/>
              <a:gd name="connsiteY5131" fmla="*/ 318104 h 1487532"/>
              <a:gd name="connsiteX5132" fmla="*/ 622322 w 1705559"/>
              <a:gd name="connsiteY5132" fmla="*/ 316275 h 1487532"/>
              <a:gd name="connsiteX5133" fmla="*/ 625412 w 1705559"/>
              <a:gd name="connsiteY5133" fmla="*/ 327807 h 1487532"/>
              <a:gd name="connsiteX5134" fmla="*/ 633866 w 1705559"/>
              <a:gd name="connsiteY5134" fmla="*/ 313182 h 1487532"/>
              <a:gd name="connsiteX5135" fmla="*/ 635170 w 1705559"/>
              <a:gd name="connsiteY5135" fmla="*/ 318047 h 1487532"/>
              <a:gd name="connsiteX5136" fmla="*/ 635121 w 1705559"/>
              <a:gd name="connsiteY5136" fmla="*/ 317865 h 1487532"/>
              <a:gd name="connsiteX5137" fmla="*/ 635025 w 1705559"/>
              <a:gd name="connsiteY5137" fmla="*/ 317507 h 1487532"/>
              <a:gd name="connsiteX5138" fmla="*/ 633866 w 1705559"/>
              <a:gd name="connsiteY5138" fmla="*/ 313182 h 1487532"/>
              <a:gd name="connsiteX5139" fmla="*/ 645411 w 1705559"/>
              <a:gd name="connsiteY5139" fmla="*/ 310089 h 1487532"/>
              <a:gd name="connsiteX5140" fmla="*/ 648501 w 1705559"/>
              <a:gd name="connsiteY5140" fmla="*/ 321621 h 1487532"/>
              <a:gd name="connsiteX5141" fmla="*/ 651691 w 1705559"/>
              <a:gd name="connsiteY5141" fmla="*/ 333525 h 1487532"/>
              <a:gd name="connsiteX5142" fmla="*/ 648501 w 1705559"/>
              <a:gd name="connsiteY5142" fmla="*/ 321621 h 1487532"/>
              <a:gd name="connsiteX5143" fmla="*/ 660417 w 1705559"/>
              <a:gd name="connsiteY5143" fmla="*/ 318428 h 1487532"/>
              <a:gd name="connsiteX5144" fmla="*/ 663607 w 1705559"/>
              <a:gd name="connsiteY5144" fmla="*/ 330332 h 1487532"/>
              <a:gd name="connsiteX5145" fmla="*/ 675151 w 1705559"/>
              <a:gd name="connsiteY5145" fmla="*/ 327239 h 1487532"/>
              <a:gd name="connsiteX5146" fmla="*/ 689786 w 1705559"/>
              <a:gd name="connsiteY5146" fmla="*/ 335678 h 1487532"/>
              <a:gd name="connsiteX5147" fmla="*/ 701330 w 1705559"/>
              <a:gd name="connsiteY5147" fmla="*/ 332584 h 1487532"/>
              <a:gd name="connsiteX5148" fmla="*/ 713246 w 1705559"/>
              <a:gd name="connsiteY5148" fmla="*/ 329391 h 1487532"/>
              <a:gd name="connsiteX5149" fmla="*/ 724791 w 1705559"/>
              <a:gd name="connsiteY5149" fmla="*/ 326298 h 1487532"/>
              <a:gd name="connsiteX5150" fmla="*/ 727217 w 1705559"/>
              <a:gd name="connsiteY5150" fmla="*/ 335352 h 1487532"/>
              <a:gd name="connsiteX5151" fmla="*/ 726722 w 1705559"/>
              <a:gd name="connsiteY5151" fmla="*/ 333506 h 1487532"/>
              <a:gd name="connsiteX5152" fmla="*/ 726577 w 1705559"/>
              <a:gd name="connsiteY5152" fmla="*/ 332965 h 1487532"/>
              <a:gd name="connsiteX5153" fmla="*/ 727324 w 1705559"/>
              <a:gd name="connsiteY5153" fmla="*/ 335754 h 1487532"/>
              <a:gd name="connsiteX5154" fmla="*/ 727495 w 1705559"/>
              <a:gd name="connsiteY5154" fmla="*/ 336389 h 1487532"/>
              <a:gd name="connsiteX5155" fmla="*/ 727881 w 1705559"/>
              <a:gd name="connsiteY5155" fmla="*/ 337830 h 1487532"/>
              <a:gd name="connsiteX5156" fmla="*/ 739425 w 1705559"/>
              <a:gd name="connsiteY5156" fmla="*/ 334737 h 1487532"/>
              <a:gd name="connsiteX5157" fmla="*/ 750969 w 1705559"/>
              <a:gd name="connsiteY5157" fmla="*/ 331644 h 1487532"/>
              <a:gd name="connsiteX5158" fmla="*/ 754059 w 1705559"/>
              <a:gd name="connsiteY5158" fmla="*/ 343176 h 1487532"/>
              <a:gd name="connsiteX5159" fmla="*/ 765976 w 1705559"/>
              <a:gd name="connsiteY5159" fmla="*/ 339983 h 1487532"/>
              <a:gd name="connsiteX5160" fmla="*/ 777520 w 1705559"/>
              <a:gd name="connsiteY5160" fmla="*/ 336890 h 1487532"/>
              <a:gd name="connsiteX5161" fmla="*/ 780710 w 1705559"/>
              <a:gd name="connsiteY5161" fmla="*/ 348794 h 1487532"/>
              <a:gd name="connsiteX5162" fmla="*/ 789064 w 1705559"/>
              <a:gd name="connsiteY5162" fmla="*/ 333796 h 1487532"/>
              <a:gd name="connsiteX5163" fmla="*/ 800609 w 1705559"/>
              <a:gd name="connsiteY5163" fmla="*/ 330703 h 1487532"/>
              <a:gd name="connsiteX5164" fmla="*/ 803798 w 1705559"/>
              <a:gd name="connsiteY5164" fmla="*/ 342607 h 1487532"/>
              <a:gd name="connsiteX5165" fmla="*/ 792254 w 1705559"/>
              <a:gd name="connsiteY5165" fmla="*/ 345701 h 1487532"/>
              <a:gd name="connsiteX5166" fmla="*/ 803798 w 1705559"/>
              <a:gd name="connsiteY5166" fmla="*/ 342607 h 1487532"/>
              <a:gd name="connsiteX5167" fmla="*/ 806888 w 1705559"/>
              <a:gd name="connsiteY5167" fmla="*/ 354139 h 1487532"/>
              <a:gd name="connsiteX5168" fmla="*/ 815715 w 1705559"/>
              <a:gd name="connsiteY5168" fmla="*/ 339414 h 1487532"/>
              <a:gd name="connsiteX5169" fmla="*/ 815715 w 1705559"/>
              <a:gd name="connsiteY5169" fmla="*/ 339414 h 1487532"/>
              <a:gd name="connsiteX5170" fmla="*/ 827259 w 1705559"/>
              <a:gd name="connsiteY5170" fmla="*/ 336321 h 1487532"/>
              <a:gd name="connsiteX5171" fmla="*/ 824069 w 1705559"/>
              <a:gd name="connsiteY5171" fmla="*/ 324417 h 1487532"/>
              <a:gd name="connsiteX5172" fmla="*/ 812525 w 1705559"/>
              <a:gd name="connsiteY5172" fmla="*/ 327510 h 1487532"/>
              <a:gd name="connsiteX5173" fmla="*/ 800609 w 1705559"/>
              <a:gd name="connsiteY5173" fmla="*/ 330703 h 1487532"/>
              <a:gd name="connsiteX5174" fmla="*/ 800609 w 1705559"/>
              <a:gd name="connsiteY5174" fmla="*/ 330703 h 1487532"/>
              <a:gd name="connsiteX5175" fmla="*/ 797519 w 1705559"/>
              <a:gd name="connsiteY5175" fmla="*/ 319171 h 1487532"/>
              <a:gd name="connsiteX5176" fmla="*/ 796076 w 1705559"/>
              <a:gd name="connsiteY5176" fmla="*/ 319557 h 1487532"/>
              <a:gd name="connsiteX5177" fmla="*/ 790446 w 1705559"/>
              <a:gd name="connsiteY5177" fmla="*/ 321066 h 1487532"/>
              <a:gd name="connsiteX5178" fmla="*/ 790845 w 1705559"/>
              <a:gd name="connsiteY5178" fmla="*/ 320959 h 1487532"/>
              <a:gd name="connsiteX5179" fmla="*/ 785974 w 1705559"/>
              <a:gd name="connsiteY5179" fmla="*/ 322264 h 1487532"/>
              <a:gd name="connsiteX5180" fmla="*/ 782884 w 1705559"/>
              <a:gd name="connsiteY5180" fmla="*/ 310732 h 1487532"/>
              <a:gd name="connsiteX5181" fmla="*/ 785974 w 1705559"/>
              <a:gd name="connsiteY5181" fmla="*/ 322264 h 1487532"/>
              <a:gd name="connsiteX5182" fmla="*/ 774430 w 1705559"/>
              <a:gd name="connsiteY5182" fmla="*/ 325357 h 1487532"/>
              <a:gd name="connsiteX5183" fmla="*/ 771340 w 1705559"/>
              <a:gd name="connsiteY5183" fmla="*/ 313825 h 1487532"/>
              <a:gd name="connsiteX5184" fmla="*/ 759796 w 1705559"/>
              <a:gd name="connsiteY5184" fmla="*/ 316918 h 1487532"/>
              <a:gd name="connsiteX5185" fmla="*/ 756706 w 1705559"/>
              <a:gd name="connsiteY5185" fmla="*/ 305386 h 1487532"/>
              <a:gd name="connsiteX5186" fmla="*/ 759796 w 1705559"/>
              <a:gd name="connsiteY5186" fmla="*/ 316918 h 1487532"/>
              <a:gd name="connsiteX5187" fmla="*/ 747879 w 1705559"/>
              <a:gd name="connsiteY5187" fmla="*/ 320111 h 1487532"/>
              <a:gd name="connsiteX5188" fmla="*/ 744789 w 1705559"/>
              <a:gd name="connsiteY5188" fmla="*/ 308579 h 1487532"/>
              <a:gd name="connsiteX5189" fmla="*/ 744789 w 1705559"/>
              <a:gd name="connsiteY5189" fmla="*/ 308579 h 1487532"/>
              <a:gd name="connsiteX5190" fmla="*/ 733245 w 1705559"/>
              <a:gd name="connsiteY5190" fmla="*/ 311673 h 1487532"/>
              <a:gd name="connsiteX5191" fmla="*/ 721701 w 1705559"/>
              <a:gd name="connsiteY5191" fmla="*/ 314766 h 1487532"/>
              <a:gd name="connsiteX5192" fmla="*/ 730055 w 1705559"/>
              <a:gd name="connsiteY5192" fmla="*/ 299768 h 1487532"/>
              <a:gd name="connsiteX5193" fmla="*/ 718511 w 1705559"/>
              <a:gd name="connsiteY5193" fmla="*/ 302862 h 1487532"/>
              <a:gd name="connsiteX5194" fmla="*/ 721688 w 1705559"/>
              <a:gd name="connsiteY5194" fmla="*/ 314719 h 1487532"/>
              <a:gd name="connsiteX5195" fmla="*/ 721701 w 1705559"/>
              <a:gd name="connsiteY5195" fmla="*/ 314766 h 1487532"/>
              <a:gd name="connsiteX5196" fmla="*/ 710156 w 1705559"/>
              <a:gd name="connsiteY5196" fmla="*/ 317859 h 1487532"/>
              <a:gd name="connsiteX5197" fmla="*/ 706967 w 1705559"/>
              <a:gd name="connsiteY5197" fmla="*/ 305955 h 1487532"/>
              <a:gd name="connsiteX5198" fmla="*/ 695050 w 1705559"/>
              <a:gd name="connsiteY5198" fmla="*/ 309148 h 1487532"/>
              <a:gd name="connsiteX5199" fmla="*/ 691960 w 1705559"/>
              <a:gd name="connsiteY5199" fmla="*/ 297616 h 1487532"/>
              <a:gd name="connsiteX5200" fmla="*/ 680416 w 1705559"/>
              <a:gd name="connsiteY5200" fmla="*/ 300709 h 1487532"/>
              <a:gd name="connsiteX5201" fmla="*/ 671962 w 1705559"/>
              <a:gd name="connsiteY5201" fmla="*/ 315334 h 1487532"/>
              <a:gd name="connsiteX5202" fmla="*/ 668872 w 1705559"/>
              <a:gd name="connsiteY5202" fmla="*/ 303802 h 1487532"/>
              <a:gd name="connsiteX5203" fmla="*/ 665782 w 1705559"/>
              <a:gd name="connsiteY5203" fmla="*/ 292270 h 1487532"/>
              <a:gd name="connsiteX5204" fmla="*/ 654237 w 1705559"/>
              <a:gd name="connsiteY5204" fmla="*/ 295363 h 1487532"/>
              <a:gd name="connsiteX5205" fmla="*/ 651147 w 1705559"/>
              <a:gd name="connsiteY5205" fmla="*/ 283831 h 1487532"/>
              <a:gd name="connsiteX5206" fmla="*/ 1498505 w 1705559"/>
              <a:gd name="connsiteY5206" fmla="*/ 280860 h 1487532"/>
              <a:gd name="connsiteX5207" fmla="*/ 1501595 w 1705559"/>
              <a:gd name="connsiteY5207" fmla="*/ 292393 h 1487532"/>
              <a:gd name="connsiteX5208" fmla="*/ 1489679 w 1705559"/>
              <a:gd name="connsiteY5208" fmla="*/ 295586 h 1487532"/>
              <a:gd name="connsiteX5209" fmla="*/ 1478135 w 1705559"/>
              <a:gd name="connsiteY5209" fmla="*/ 298679 h 1487532"/>
              <a:gd name="connsiteX5210" fmla="*/ 1475045 w 1705559"/>
              <a:gd name="connsiteY5210" fmla="*/ 287147 h 1487532"/>
              <a:gd name="connsiteX5211" fmla="*/ 1486589 w 1705559"/>
              <a:gd name="connsiteY5211" fmla="*/ 284053 h 1487532"/>
              <a:gd name="connsiteX5212" fmla="*/ 1498505 w 1705559"/>
              <a:gd name="connsiteY5212" fmla="*/ 280860 h 1487532"/>
              <a:gd name="connsiteX5213" fmla="*/ 849804 w 1705559"/>
              <a:gd name="connsiteY5213" fmla="*/ 280440 h 1487532"/>
              <a:gd name="connsiteX5214" fmla="*/ 852894 w 1705559"/>
              <a:gd name="connsiteY5214" fmla="*/ 291973 h 1487532"/>
              <a:gd name="connsiteX5215" fmla="*/ 849804 w 1705559"/>
              <a:gd name="connsiteY5215" fmla="*/ 280440 h 1487532"/>
              <a:gd name="connsiteX5216" fmla="*/ 106595 w 1705559"/>
              <a:gd name="connsiteY5216" fmla="*/ 280225 h 1487532"/>
              <a:gd name="connsiteX5217" fmla="*/ 106578 w 1705559"/>
              <a:gd name="connsiteY5217" fmla="*/ 280230 h 1487532"/>
              <a:gd name="connsiteX5218" fmla="*/ 106384 w 1705559"/>
              <a:gd name="connsiteY5218" fmla="*/ 280282 h 1487532"/>
              <a:gd name="connsiteX5219" fmla="*/ 103906 w 1705559"/>
              <a:gd name="connsiteY5219" fmla="*/ 280945 h 1487532"/>
              <a:gd name="connsiteX5220" fmla="*/ 101725 w 1705559"/>
              <a:gd name="connsiteY5220" fmla="*/ 281530 h 1487532"/>
              <a:gd name="connsiteX5221" fmla="*/ 106595 w 1705559"/>
              <a:gd name="connsiteY5221" fmla="*/ 280225 h 1487532"/>
              <a:gd name="connsiteX5222" fmla="*/ 1485288 w 1705559"/>
              <a:gd name="connsiteY5222" fmla="*/ 279200 h 1487532"/>
              <a:gd name="connsiteX5223" fmla="*/ 1485430 w 1705559"/>
              <a:gd name="connsiteY5223" fmla="*/ 279729 h 1487532"/>
              <a:gd name="connsiteX5224" fmla="*/ 1486589 w 1705559"/>
              <a:gd name="connsiteY5224" fmla="*/ 284053 h 1487532"/>
              <a:gd name="connsiteX5225" fmla="*/ 1460410 w 1705559"/>
              <a:gd name="connsiteY5225" fmla="*/ 278708 h 1487532"/>
              <a:gd name="connsiteX5226" fmla="*/ 1448866 w 1705559"/>
              <a:gd name="connsiteY5226" fmla="*/ 281801 h 1487532"/>
              <a:gd name="connsiteX5227" fmla="*/ 1460410 w 1705559"/>
              <a:gd name="connsiteY5227" fmla="*/ 278708 h 1487532"/>
              <a:gd name="connsiteX5228" fmla="*/ 1461507 w 1705559"/>
              <a:gd name="connsiteY5228" fmla="*/ 282800 h 1487532"/>
              <a:gd name="connsiteX5229" fmla="*/ 1461804 w 1705559"/>
              <a:gd name="connsiteY5229" fmla="*/ 283909 h 1487532"/>
              <a:gd name="connsiteX5230" fmla="*/ 1461955 w 1705559"/>
              <a:gd name="connsiteY5230" fmla="*/ 284474 h 1487532"/>
              <a:gd name="connsiteX5231" fmla="*/ 1462032 w 1705559"/>
              <a:gd name="connsiteY5231" fmla="*/ 284762 h 1487532"/>
              <a:gd name="connsiteX5232" fmla="*/ 699483 w 1705559"/>
              <a:gd name="connsiteY5232" fmla="*/ 278025 h 1487532"/>
              <a:gd name="connsiteX5233" fmla="*/ 700787 w 1705559"/>
              <a:gd name="connsiteY5233" fmla="*/ 282890 h 1487532"/>
              <a:gd name="connsiteX5234" fmla="*/ 699483 w 1705559"/>
              <a:gd name="connsiteY5234" fmla="*/ 278025 h 1487532"/>
              <a:gd name="connsiteX5235" fmla="*/ 811610 w 1705559"/>
              <a:gd name="connsiteY5235" fmla="*/ 277916 h 1487532"/>
              <a:gd name="connsiteX5236" fmla="*/ 800065 w 1705559"/>
              <a:gd name="connsiteY5236" fmla="*/ 281009 h 1487532"/>
              <a:gd name="connsiteX5237" fmla="*/ 811610 w 1705559"/>
              <a:gd name="connsiteY5237" fmla="*/ 277916 h 1487532"/>
              <a:gd name="connsiteX5238" fmla="*/ 1510050 w 1705559"/>
              <a:gd name="connsiteY5238" fmla="*/ 277767 h 1487532"/>
              <a:gd name="connsiteX5239" fmla="*/ 1513140 w 1705559"/>
              <a:gd name="connsiteY5239" fmla="*/ 289299 h 1487532"/>
              <a:gd name="connsiteX5240" fmla="*/ 1498505 w 1705559"/>
              <a:gd name="connsiteY5240" fmla="*/ 280860 h 1487532"/>
              <a:gd name="connsiteX5241" fmla="*/ 1510050 w 1705559"/>
              <a:gd name="connsiteY5241" fmla="*/ 277767 h 1487532"/>
              <a:gd name="connsiteX5242" fmla="*/ 661443 w 1705559"/>
              <a:gd name="connsiteY5242" fmla="*/ 276080 h 1487532"/>
              <a:gd name="connsiteX5243" fmla="*/ 661495 w 1705559"/>
              <a:gd name="connsiteY5243" fmla="*/ 276274 h 1487532"/>
              <a:gd name="connsiteX5244" fmla="*/ 662691 w 1705559"/>
              <a:gd name="connsiteY5244" fmla="*/ 280738 h 1487532"/>
              <a:gd name="connsiteX5245" fmla="*/ 661526 w 1705559"/>
              <a:gd name="connsiteY5245" fmla="*/ 275667 h 1487532"/>
              <a:gd name="connsiteX5246" fmla="*/ 674236 w 1705559"/>
              <a:gd name="connsiteY5246" fmla="*/ 277645 h 1487532"/>
              <a:gd name="connsiteX5247" fmla="*/ 662691 w 1705559"/>
              <a:gd name="connsiteY5247" fmla="*/ 280738 h 1487532"/>
              <a:gd name="connsiteX5248" fmla="*/ 661526 w 1705559"/>
              <a:gd name="connsiteY5248" fmla="*/ 275667 h 1487532"/>
              <a:gd name="connsiteX5249" fmla="*/ 1471955 w 1705559"/>
              <a:gd name="connsiteY5249" fmla="*/ 275614 h 1487532"/>
              <a:gd name="connsiteX5250" fmla="*/ 1475045 w 1705559"/>
              <a:gd name="connsiteY5250" fmla="*/ 287147 h 1487532"/>
              <a:gd name="connsiteX5251" fmla="*/ 1463500 w 1705559"/>
              <a:gd name="connsiteY5251" fmla="*/ 290240 h 1487532"/>
              <a:gd name="connsiteX5252" fmla="*/ 1461804 w 1705559"/>
              <a:gd name="connsiteY5252" fmla="*/ 283909 h 1487532"/>
              <a:gd name="connsiteX5253" fmla="*/ 1461762 w 1705559"/>
              <a:gd name="connsiteY5253" fmla="*/ 283753 h 1487532"/>
              <a:gd name="connsiteX5254" fmla="*/ 1461507 w 1705559"/>
              <a:gd name="connsiteY5254" fmla="*/ 282800 h 1487532"/>
              <a:gd name="connsiteX5255" fmla="*/ 1460797 w 1705559"/>
              <a:gd name="connsiteY5255" fmla="*/ 280149 h 1487532"/>
              <a:gd name="connsiteX5256" fmla="*/ 1460410 w 1705559"/>
              <a:gd name="connsiteY5256" fmla="*/ 278708 h 1487532"/>
              <a:gd name="connsiteX5257" fmla="*/ 111924 w 1705559"/>
              <a:gd name="connsiteY5257" fmla="*/ 273415 h 1487532"/>
              <a:gd name="connsiteX5258" fmla="*/ 112008 w 1705559"/>
              <a:gd name="connsiteY5258" fmla="*/ 273728 h 1487532"/>
              <a:gd name="connsiteX5259" fmla="*/ 113269 w 1705559"/>
              <a:gd name="connsiteY5259" fmla="*/ 278437 h 1487532"/>
              <a:gd name="connsiteX5260" fmla="*/ 111924 w 1705559"/>
              <a:gd name="connsiteY5260" fmla="*/ 273415 h 1487532"/>
              <a:gd name="connsiteX5261" fmla="*/ 1483499 w 1705559"/>
              <a:gd name="connsiteY5261" fmla="*/ 272521 h 1487532"/>
              <a:gd name="connsiteX5262" fmla="*/ 1483885 w 1705559"/>
              <a:gd name="connsiteY5262" fmla="*/ 273963 h 1487532"/>
              <a:gd name="connsiteX5263" fmla="*/ 1485288 w 1705559"/>
              <a:gd name="connsiteY5263" fmla="*/ 279200 h 1487532"/>
              <a:gd name="connsiteX5264" fmla="*/ 1485285 w 1705559"/>
              <a:gd name="connsiteY5264" fmla="*/ 279188 h 1487532"/>
              <a:gd name="connsiteX5265" fmla="*/ 1486589 w 1705559"/>
              <a:gd name="connsiteY5265" fmla="*/ 284053 h 1487532"/>
              <a:gd name="connsiteX5266" fmla="*/ 1432964 w 1705559"/>
              <a:gd name="connsiteY5266" fmla="*/ 270119 h 1487532"/>
              <a:gd name="connsiteX5267" fmla="*/ 1433859 w 1705559"/>
              <a:gd name="connsiteY5267" fmla="*/ 273462 h 1487532"/>
              <a:gd name="connsiteX5268" fmla="*/ 1433461 w 1705559"/>
              <a:gd name="connsiteY5268" fmla="*/ 271974 h 1487532"/>
              <a:gd name="connsiteX5269" fmla="*/ 702567 w 1705559"/>
              <a:gd name="connsiteY5269" fmla="*/ 270053 h 1487532"/>
              <a:gd name="connsiteX5270" fmla="*/ 697697 w 1705559"/>
              <a:gd name="connsiteY5270" fmla="*/ 271358 h 1487532"/>
              <a:gd name="connsiteX5271" fmla="*/ 702567 w 1705559"/>
              <a:gd name="connsiteY5271" fmla="*/ 270053 h 1487532"/>
              <a:gd name="connsiteX5272" fmla="*/ 796975 w 1705559"/>
              <a:gd name="connsiteY5272" fmla="*/ 269477 h 1487532"/>
              <a:gd name="connsiteX5273" fmla="*/ 800065 w 1705559"/>
              <a:gd name="connsiteY5273" fmla="*/ 281009 h 1487532"/>
              <a:gd name="connsiteX5274" fmla="*/ 1495415 w 1705559"/>
              <a:gd name="connsiteY5274" fmla="*/ 269328 h 1487532"/>
              <a:gd name="connsiteX5275" fmla="*/ 1498505 w 1705559"/>
              <a:gd name="connsiteY5275" fmla="*/ 280860 h 1487532"/>
              <a:gd name="connsiteX5276" fmla="*/ 1483499 w 1705559"/>
              <a:gd name="connsiteY5276" fmla="*/ 272521 h 1487532"/>
              <a:gd name="connsiteX5277" fmla="*/ 938914 w 1705559"/>
              <a:gd name="connsiteY5277" fmla="*/ 268924 h 1487532"/>
              <a:gd name="connsiteX5278" fmla="*/ 938879 w 1705559"/>
              <a:gd name="connsiteY5278" fmla="*/ 268934 h 1487532"/>
              <a:gd name="connsiteX5279" fmla="*/ 935566 w 1705559"/>
              <a:gd name="connsiteY5279" fmla="*/ 269821 h 1487532"/>
              <a:gd name="connsiteX5280" fmla="*/ 934077 w 1705559"/>
              <a:gd name="connsiteY5280" fmla="*/ 270220 h 1487532"/>
              <a:gd name="connsiteX5281" fmla="*/ 1432614 w 1705559"/>
              <a:gd name="connsiteY5281" fmla="*/ 268814 h 1487532"/>
              <a:gd name="connsiteX5282" fmla="*/ 1432649 w 1705559"/>
              <a:gd name="connsiteY5282" fmla="*/ 268946 h 1487532"/>
              <a:gd name="connsiteX5283" fmla="*/ 1433859 w 1705559"/>
              <a:gd name="connsiteY5283" fmla="*/ 273462 h 1487532"/>
              <a:gd name="connsiteX5284" fmla="*/ 1432514 w 1705559"/>
              <a:gd name="connsiteY5284" fmla="*/ 268440 h 1487532"/>
              <a:gd name="connsiteX5285" fmla="*/ 1432559 w 1705559"/>
              <a:gd name="connsiteY5285" fmla="*/ 268609 h 1487532"/>
              <a:gd name="connsiteX5286" fmla="*/ 1432964 w 1705559"/>
              <a:gd name="connsiteY5286" fmla="*/ 270119 h 1487532"/>
              <a:gd name="connsiteX5287" fmla="*/ 1457320 w 1705559"/>
              <a:gd name="connsiteY5287" fmla="*/ 267175 h 1487532"/>
              <a:gd name="connsiteX5288" fmla="*/ 1460410 w 1705559"/>
              <a:gd name="connsiteY5288" fmla="*/ 278708 h 1487532"/>
              <a:gd name="connsiteX5289" fmla="*/ 1448866 w 1705559"/>
              <a:gd name="connsiteY5289" fmla="*/ 281801 h 1487532"/>
              <a:gd name="connsiteX5290" fmla="*/ 1445776 w 1705559"/>
              <a:gd name="connsiteY5290" fmla="*/ 270269 h 1487532"/>
              <a:gd name="connsiteX5291" fmla="*/ 1457320 w 1705559"/>
              <a:gd name="connsiteY5291" fmla="*/ 267175 h 1487532"/>
              <a:gd name="connsiteX5292" fmla="*/ 945993 w 1705559"/>
              <a:gd name="connsiteY5292" fmla="*/ 267027 h 1487532"/>
              <a:gd name="connsiteX5293" fmla="*/ 938914 w 1705559"/>
              <a:gd name="connsiteY5293" fmla="*/ 268924 h 1487532"/>
              <a:gd name="connsiteX5294" fmla="*/ 939104 w 1705559"/>
              <a:gd name="connsiteY5294" fmla="*/ 268873 h 1487532"/>
              <a:gd name="connsiteX5295" fmla="*/ 934077 w 1705559"/>
              <a:gd name="connsiteY5295" fmla="*/ 270220 h 1487532"/>
              <a:gd name="connsiteX5296" fmla="*/ 938545 w 1705559"/>
              <a:gd name="connsiteY5296" fmla="*/ 269023 h 1487532"/>
              <a:gd name="connsiteX5297" fmla="*/ 938879 w 1705559"/>
              <a:gd name="connsiteY5297" fmla="*/ 268934 h 1487532"/>
              <a:gd name="connsiteX5298" fmla="*/ 159819 w 1705559"/>
              <a:gd name="connsiteY5298" fmla="*/ 265964 h 1487532"/>
              <a:gd name="connsiteX5299" fmla="*/ 162909 w 1705559"/>
              <a:gd name="connsiteY5299" fmla="*/ 277496 h 1487532"/>
              <a:gd name="connsiteX5300" fmla="*/ 1468864 w 1705559"/>
              <a:gd name="connsiteY5300" fmla="*/ 264082 h 1487532"/>
              <a:gd name="connsiteX5301" fmla="*/ 1471955 w 1705559"/>
              <a:gd name="connsiteY5301" fmla="*/ 275614 h 1487532"/>
              <a:gd name="connsiteX5302" fmla="*/ 171363 w 1705559"/>
              <a:gd name="connsiteY5302" fmla="*/ 262871 h 1487532"/>
              <a:gd name="connsiteX5303" fmla="*/ 167302 w 1705559"/>
              <a:gd name="connsiteY5303" fmla="*/ 263959 h 1487532"/>
              <a:gd name="connsiteX5304" fmla="*/ 166493 w 1705559"/>
              <a:gd name="connsiteY5304" fmla="*/ 264176 h 1487532"/>
              <a:gd name="connsiteX5305" fmla="*/ 167034 w 1705559"/>
              <a:gd name="connsiteY5305" fmla="*/ 264031 h 1487532"/>
              <a:gd name="connsiteX5306" fmla="*/ 169920 w 1705559"/>
              <a:gd name="connsiteY5306" fmla="*/ 263257 h 1487532"/>
              <a:gd name="connsiteX5307" fmla="*/ 171363 w 1705559"/>
              <a:gd name="connsiteY5307" fmla="*/ 262871 h 1487532"/>
              <a:gd name="connsiteX5308" fmla="*/ 171363 w 1705559"/>
              <a:gd name="connsiteY5308" fmla="*/ 262871 h 1487532"/>
              <a:gd name="connsiteX5309" fmla="*/ 159819 w 1705559"/>
              <a:gd name="connsiteY5309" fmla="*/ 265964 h 1487532"/>
              <a:gd name="connsiteX5310" fmla="*/ 1430670 w 1705559"/>
              <a:gd name="connsiteY5310" fmla="*/ 261558 h 1487532"/>
              <a:gd name="connsiteX5311" fmla="*/ 1432614 w 1705559"/>
              <a:gd name="connsiteY5311" fmla="*/ 268814 h 1487532"/>
              <a:gd name="connsiteX5312" fmla="*/ 1432559 w 1705559"/>
              <a:gd name="connsiteY5312" fmla="*/ 268609 h 1487532"/>
              <a:gd name="connsiteX5313" fmla="*/ 918851 w 1705559"/>
              <a:gd name="connsiteY5313" fmla="*/ 259574 h 1487532"/>
              <a:gd name="connsiteX5314" fmla="*/ 919442 w 1705559"/>
              <a:gd name="connsiteY5314" fmla="*/ 261781 h 1487532"/>
              <a:gd name="connsiteX5315" fmla="*/ 919044 w 1705559"/>
              <a:gd name="connsiteY5315" fmla="*/ 260293 h 1487532"/>
              <a:gd name="connsiteX5316" fmla="*/ 744246 w 1705559"/>
              <a:gd name="connsiteY5316" fmla="*/ 258885 h 1487532"/>
              <a:gd name="connsiteX5317" fmla="*/ 739409 w 1705559"/>
              <a:gd name="connsiteY5317" fmla="*/ 260181 h 1487532"/>
              <a:gd name="connsiteX5318" fmla="*/ 739777 w 1705559"/>
              <a:gd name="connsiteY5318" fmla="*/ 260083 h 1487532"/>
              <a:gd name="connsiteX5319" fmla="*/ 744246 w 1705559"/>
              <a:gd name="connsiteY5319" fmla="*/ 258885 h 1487532"/>
              <a:gd name="connsiteX5320" fmla="*/ 1442586 w 1705559"/>
              <a:gd name="connsiteY5320" fmla="*/ 258365 h 1487532"/>
              <a:gd name="connsiteX5321" fmla="*/ 1445776 w 1705559"/>
              <a:gd name="connsiteY5321" fmla="*/ 270269 h 1487532"/>
              <a:gd name="connsiteX5322" fmla="*/ 1433859 w 1705559"/>
              <a:gd name="connsiteY5322" fmla="*/ 273462 h 1487532"/>
              <a:gd name="connsiteX5323" fmla="*/ 1432663 w 1705559"/>
              <a:gd name="connsiteY5323" fmla="*/ 268998 h 1487532"/>
              <a:gd name="connsiteX5324" fmla="*/ 1432649 w 1705559"/>
              <a:gd name="connsiteY5324" fmla="*/ 268946 h 1487532"/>
              <a:gd name="connsiteX5325" fmla="*/ 1431068 w 1705559"/>
              <a:gd name="connsiteY5325" fmla="*/ 263046 h 1487532"/>
              <a:gd name="connsiteX5326" fmla="*/ 1430670 w 1705559"/>
              <a:gd name="connsiteY5326" fmla="*/ 261558 h 1487532"/>
              <a:gd name="connsiteX5327" fmla="*/ 1442586 w 1705559"/>
              <a:gd name="connsiteY5327" fmla="*/ 258365 h 1487532"/>
              <a:gd name="connsiteX5328" fmla="*/ 1442586 w 1705559"/>
              <a:gd name="connsiteY5328" fmla="*/ 258365 h 1487532"/>
              <a:gd name="connsiteX5329" fmla="*/ 793885 w 1705559"/>
              <a:gd name="connsiteY5329" fmla="*/ 257945 h 1487532"/>
              <a:gd name="connsiteX5330" fmla="*/ 796975 w 1705559"/>
              <a:gd name="connsiteY5330" fmla="*/ 269477 h 1487532"/>
              <a:gd name="connsiteX5331" fmla="*/ 785059 w 1705559"/>
              <a:gd name="connsiteY5331" fmla="*/ 272670 h 1487532"/>
              <a:gd name="connsiteX5332" fmla="*/ 793885 w 1705559"/>
              <a:gd name="connsiteY5332" fmla="*/ 257945 h 1487532"/>
              <a:gd name="connsiteX5333" fmla="*/ 793885 w 1705559"/>
              <a:gd name="connsiteY5333" fmla="*/ 257945 h 1487532"/>
              <a:gd name="connsiteX5334" fmla="*/ 781969 w 1705559"/>
              <a:gd name="connsiteY5334" fmla="*/ 261138 h 1487532"/>
              <a:gd name="connsiteX5335" fmla="*/ 770424 w 1705559"/>
              <a:gd name="connsiteY5335" fmla="*/ 264231 h 1487532"/>
              <a:gd name="connsiteX5336" fmla="*/ 773514 w 1705559"/>
              <a:gd name="connsiteY5336" fmla="*/ 275763 h 1487532"/>
              <a:gd name="connsiteX5337" fmla="*/ 781969 w 1705559"/>
              <a:gd name="connsiteY5337" fmla="*/ 261138 h 1487532"/>
              <a:gd name="connsiteX5338" fmla="*/ 785059 w 1705559"/>
              <a:gd name="connsiteY5338" fmla="*/ 272670 h 1487532"/>
              <a:gd name="connsiteX5339" fmla="*/ 788149 w 1705559"/>
              <a:gd name="connsiteY5339" fmla="*/ 284202 h 1487532"/>
              <a:gd name="connsiteX5340" fmla="*/ 800065 w 1705559"/>
              <a:gd name="connsiteY5340" fmla="*/ 281009 h 1487532"/>
              <a:gd name="connsiteX5341" fmla="*/ 803255 w 1705559"/>
              <a:gd name="connsiteY5341" fmla="*/ 292913 h 1487532"/>
              <a:gd name="connsiteX5342" fmla="*/ 811610 w 1705559"/>
              <a:gd name="connsiteY5342" fmla="*/ 277916 h 1487532"/>
              <a:gd name="connsiteX5343" fmla="*/ 823154 w 1705559"/>
              <a:gd name="connsiteY5343" fmla="*/ 274823 h 1487532"/>
              <a:gd name="connsiteX5344" fmla="*/ 814799 w 1705559"/>
              <a:gd name="connsiteY5344" fmla="*/ 289820 h 1487532"/>
              <a:gd name="connsiteX5345" fmla="*/ 816242 w 1705559"/>
              <a:gd name="connsiteY5345" fmla="*/ 289434 h 1487532"/>
              <a:gd name="connsiteX5346" fmla="*/ 821872 w 1705559"/>
              <a:gd name="connsiteY5346" fmla="*/ 287925 h 1487532"/>
              <a:gd name="connsiteX5347" fmla="*/ 821473 w 1705559"/>
              <a:gd name="connsiteY5347" fmla="*/ 288032 h 1487532"/>
              <a:gd name="connsiteX5348" fmla="*/ 826344 w 1705559"/>
              <a:gd name="connsiteY5348" fmla="*/ 286727 h 1487532"/>
              <a:gd name="connsiteX5349" fmla="*/ 823154 w 1705559"/>
              <a:gd name="connsiteY5349" fmla="*/ 274823 h 1487532"/>
              <a:gd name="connsiteX5350" fmla="*/ 820064 w 1705559"/>
              <a:gd name="connsiteY5350" fmla="*/ 263290 h 1487532"/>
              <a:gd name="connsiteX5351" fmla="*/ 808520 w 1705559"/>
              <a:gd name="connsiteY5351" fmla="*/ 266384 h 1487532"/>
              <a:gd name="connsiteX5352" fmla="*/ 796975 w 1705559"/>
              <a:gd name="connsiteY5352" fmla="*/ 269477 h 1487532"/>
              <a:gd name="connsiteX5353" fmla="*/ 918097 w 1705559"/>
              <a:gd name="connsiteY5353" fmla="*/ 256759 h 1487532"/>
              <a:gd name="connsiteX5354" fmla="*/ 918154 w 1705559"/>
              <a:gd name="connsiteY5354" fmla="*/ 256972 h 1487532"/>
              <a:gd name="connsiteX5355" fmla="*/ 918851 w 1705559"/>
              <a:gd name="connsiteY5355" fmla="*/ 259574 h 1487532"/>
              <a:gd name="connsiteX5356" fmla="*/ 667956 w 1705559"/>
              <a:gd name="connsiteY5356" fmla="*/ 254208 h 1487532"/>
              <a:gd name="connsiteX5357" fmla="*/ 667956 w 1705559"/>
              <a:gd name="connsiteY5357" fmla="*/ 254208 h 1487532"/>
              <a:gd name="connsiteX5358" fmla="*/ 891861 w 1705559"/>
              <a:gd name="connsiteY5358" fmla="*/ 251198 h 1487532"/>
              <a:gd name="connsiteX5359" fmla="*/ 893164 w 1705559"/>
              <a:gd name="connsiteY5359" fmla="*/ 256063 h 1487532"/>
              <a:gd name="connsiteX5360" fmla="*/ 891861 w 1705559"/>
              <a:gd name="connsiteY5360" fmla="*/ 251198 h 1487532"/>
              <a:gd name="connsiteX5361" fmla="*/ 168173 w 1705559"/>
              <a:gd name="connsiteY5361" fmla="*/ 250966 h 1487532"/>
              <a:gd name="connsiteX5362" fmla="*/ 159819 w 1705559"/>
              <a:gd name="connsiteY5362" fmla="*/ 265964 h 1487532"/>
              <a:gd name="connsiteX5363" fmla="*/ 162909 w 1705559"/>
              <a:gd name="connsiteY5363" fmla="*/ 277496 h 1487532"/>
              <a:gd name="connsiteX5364" fmla="*/ 171363 w 1705559"/>
              <a:gd name="connsiteY5364" fmla="*/ 262871 h 1487532"/>
              <a:gd name="connsiteX5365" fmla="*/ 168173 w 1705559"/>
              <a:gd name="connsiteY5365" fmla="*/ 250966 h 1487532"/>
              <a:gd name="connsiteX5366" fmla="*/ 866613 w 1705559"/>
              <a:gd name="connsiteY5366" fmla="*/ 250818 h 1487532"/>
              <a:gd name="connsiteX5367" fmla="*/ 866613 w 1705559"/>
              <a:gd name="connsiteY5367" fmla="*/ 250818 h 1487532"/>
              <a:gd name="connsiteX5368" fmla="*/ 1384285 w 1705559"/>
              <a:gd name="connsiteY5368" fmla="*/ 250811 h 1487532"/>
              <a:gd name="connsiteX5369" fmla="*/ 1392947 w 1705559"/>
              <a:gd name="connsiteY5369" fmla="*/ 259305 h 1487532"/>
              <a:gd name="connsiteX5370" fmla="*/ 1381030 w 1705559"/>
              <a:gd name="connsiteY5370" fmla="*/ 262498 h 1487532"/>
              <a:gd name="connsiteX5371" fmla="*/ 1377940 w 1705559"/>
              <a:gd name="connsiteY5371" fmla="*/ 250966 h 1487532"/>
              <a:gd name="connsiteX5372" fmla="*/ 1384285 w 1705559"/>
              <a:gd name="connsiteY5372" fmla="*/ 250811 h 1487532"/>
              <a:gd name="connsiteX5373" fmla="*/ 729140 w 1705559"/>
              <a:gd name="connsiteY5373" fmla="*/ 250174 h 1487532"/>
              <a:gd name="connsiteX5374" fmla="*/ 717595 w 1705559"/>
              <a:gd name="connsiteY5374" fmla="*/ 253267 h 1487532"/>
              <a:gd name="connsiteX5375" fmla="*/ 729140 w 1705559"/>
              <a:gd name="connsiteY5375" fmla="*/ 250174 h 1487532"/>
              <a:gd name="connsiteX5376" fmla="*/ 853768 w 1705559"/>
              <a:gd name="connsiteY5376" fmla="*/ 249057 h 1487532"/>
              <a:gd name="connsiteX5377" fmla="*/ 853910 w 1705559"/>
              <a:gd name="connsiteY5377" fmla="*/ 249586 h 1487532"/>
              <a:gd name="connsiteX5378" fmla="*/ 855069 w 1705559"/>
              <a:gd name="connsiteY5378" fmla="*/ 253911 h 1487532"/>
              <a:gd name="connsiteX5379" fmla="*/ 878157 w 1705559"/>
              <a:gd name="connsiteY5379" fmla="*/ 247724 h 1487532"/>
              <a:gd name="connsiteX5380" fmla="*/ 878157 w 1705559"/>
              <a:gd name="connsiteY5380" fmla="*/ 247724 h 1487532"/>
              <a:gd name="connsiteX5381" fmla="*/ 741056 w 1705559"/>
              <a:gd name="connsiteY5381" fmla="*/ 246981 h 1487532"/>
              <a:gd name="connsiteX5382" fmla="*/ 732329 w 1705559"/>
              <a:gd name="connsiteY5382" fmla="*/ 262078 h 1487532"/>
              <a:gd name="connsiteX5383" fmla="*/ 729140 w 1705559"/>
              <a:gd name="connsiteY5383" fmla="*/ 250174 h 1487532"/>
              <a:gd name="connsiteX5384" fmla="*/ 741056 w 1705559"/>
              <a:gd name="connsiteY5384" fmla="*/ 246981 h 1487532"/>
              <a:gd name="connsiteX5385" fmla="*/ 378374 w 1705559"/>
              <a:gd name="connsiteY5385" fmla="*/ 244483 h 1487532"/>
              <a:gd name="connsiteX5386" fmla="*/ 366830 w 1705559"/>
              <a:gd name="connsiteY5386" fmla="*/ 247576 h 1487532"/>
              <a:gd name="connsiteX5387" fmla="*/ 370020 w 1705559"/>
              <a:gd name="connsiteY5387" fmla="*/ 259480 h 1487532"/>
              <a:gd name="connsiteX5388" fmla="*/ 378374 w 1705559"/>
              <a:gd name="connsiteY5388" fmla="*/ 244483 h 1487532"/>
              <a:gd name="connsiteX5389" fmla="*/ 146532 w 1705559"/>
              <a:gd name="connsiteY5389" fmla="*/ 244405 h 1487532"/>
              <a:gd name="connsiteX5390" fmla="*/ 146324 w 1705559"/>
              <a:gd name="connsiteY5390" fmla="*/ 244461 h 1487532"/>
              <a:gd name="connsiteX5391" fmla="*/ 141995 w 1705559"/>
              <a:gd name="connsiteY5391" fmla="*/ 245621 h 1487532"/>
              <a:gd name="connsiteX5392" fmla="*/ 1451040 w 1705559"/>
              <a:gd name="connsiteY5392" fmla="*/ 243739 h 1487532"/>
              <a:gd name="connsiteX5393" fmla="*/ 1439496 w 1705559"/>
              <a:gd name="connsiteY5393" fmla="*/ 246832 h 1487532"/>
              <a:gd name="connsiteX5394" fmla="*/ 1451040 w 1705559"/>
              <a:gd name="connsiteY5394" fmla="*/ 243739 h 1487532"/>
              <a:gd name="connsiteX5395" fmla="*/ 802339 w 1705559"/>
              <a:gd name="connsiteY5395" fmla="*/ 243319 h 1487532"/>
              <a:gd name="connsiteX5396" fmla="*/ 805430 w 1705559"/>
              <a:gd name="connsiteY5396" fmla="*/ 254851 h 1487532"/>
              <a:gd name="connsiteX5397" fmla="*/ 802339 w 1705559"/>
              <a:gd name="connsiteY5397" fmla="*/ 243319 h 1487532"/>
              <a:gd name="connsiteX5398" fmla="*/ 690113 w 1705559"/>
              <a:gd name="connsiteY5398" fmla="*/ 243057 h 1487532"/>
              <a:gd name="connsiteX5399" fmla="*/ 691417 w 1705559"/>
              <a:gd name="connsiteY5399" fmla="*/ 247922 h 1487532"/>
              <a:gd name="connsiteX5400" fmla="*/ 690113 w 1705559"/>
              <a:gd name="connsiteY5400" fmla="*/ 243057 h 1487532"/>
              <a:gd name="connsiteX5401" fmla="*/ 664866 w 1705559"/>
              <a:gd name="connsiteY5401" fmla="*/ 242676 h 1487532"/>
              <a:gd name="connsiteX5402" fmla="*/ 656412 w 1705559"/>
              <a:gd name="connsiteY5402" fmla="*/ 257301 h 1487532"/>
              <a:gd name="connsiteX5403" fmla="*/ 653322 w 1705559"/>
              <a:gd name="connsiteY5403" fmla="*/ 245769 h 1487532"/>
              <a:gd name="connsiteX5404" fmla="*/ 664866 w 1705559"/>
              <a:gd name="connsiteY5404" fmla="*/ 242676 h 1487532"/>
              <a:gd name="connsiteX5405" fmla="*/ 664866 w 1705559"/>
              <a:gd name="connsiteY5405" fmla="*/ 242676 h 1487532"/>
              <a:gd name="connsiteX5406" fmla="*/ 667956 w 1705559"/>
              <a:gd name="connsiteY5406" fmla="*/ 254208 h 1487532"/>
              <a:gd name="connsiteX5407" fmla="*/ 1363306 w 1705559"/>
              <a:gd name="connsiteY5407" fmla="*/ 242527 h 1487532"/>
              <a:gd name="connsiteX5408" fmla="*/ 1366396 w 1705559"/>
              <a:gd name="connsiteY5408" fmla="*/ 254059 h 1487532"/>
              <a:gd name="connsiteX5409" fmla="*/ 1381030 w 1705559"/>
              <a:gd name="connsiteY5409" fmla="*/ 262498 h 1487532"/>
              <a:gd name="connsiteX5410" fmla="*/ 1392947 w 1705559"/>
              <a:gd name="connsiteY5410" fmla="*/ 259305 h 1487532"/>
              <a:gd name="connsiteX5411" fmla="*/ 1389857 w 1705559"/>
              <a:gd name="connsiteY5411" fmla="*/ 247773 h 1487532"/>
              <a:gd name="connsiteX5412" fmla="*/ 1377940 w 1705559"/>
              <a:gd name="connsiteY5412" fmla="*/ 250966 h 1487532"/>
              <a:gd name="connsiteX5413" fmla="*/ 1366396 w 1705559"/>
              <a:gd name="connsiteY5413" fmla="*/ 254059 h 1487532"/>
              <a:gd name="connsiteX5414" fmla="*/ 1363306 w 1705559"/>
              <a:gd name="connsiteY5414" fmla="*/ 242527 h 1487532"/>
              <a:gd name="connsiteX5415" fmla="*/ 527392 w 1705559"/>
              <a:gd name="connsiteY5415" fmla="*/ 242033 h 1487532"/>
              <a:gd name="connsiteX5416" fmla="*/ 530482 w 1705559"/>
              <a:gd name="connsiteY5416" fmla="*/ 253565 h 1487532"/>
              <a:gd name="connsiteX5417" fmla="*/ 515848 w 1705559"/>
              <a:gd name="connsiteY5417" fmla="*/ 245126 h 1487532"/>
              <a:gd name="connsiteX5418" fmla="*/ 764145 w 1705559"/>
              <a:gd name="connsiteY5418" fmla="*/ 240795 h 1487532"/>
              <a:gd name="connsiteX5419" fmla="*/ 759292 w 1705559"/>
              <a:gd name="connsiteY5419" fmla="*/ 242095 h 1487532"/>
              <a:gd name="connsiteX5420" fmla="*/ 759816 w 1705559"/>
              <a:gd name="connsiteY5420" fmla="*/ 241955 h 1487532"/>
              <a:gd name="connsiteX5421" fmla="*/ 764145 w 1705559"/>
              <a:gd name="connsiteY5421" fmla="*/ 240795 h 1487532"/>
              <a:gd name="connsiteX5422" fmla="*/ 532229 w 1705559"/>
              <a:gd name="connsiteY5422" fmla="*/ 240737 h 1487532"/>
              <a:gd name="connsiteX5423" fmla="*/ 531861 w 1705559"/>
              <a:gd name="connsiteY5423" fmla="*/ 240835 h 1487532"/>
              <a:gd name="connsiteX5424" fmla="*/ 527392 w 1705559"/>
              <a:gd name="connsiteY5424" fmla="*/ 242033 h 1487532"/>
              <a:gd name="connsiteX5425" fmla="*/ 440030 w 1705559"/>
              <a:gd name="connsiteY5425" fmla="*/ 240721 h 1487532"/>
              <a:gd name="connsiteX5426" fmla="*/ 428114 w 1705559"/>
              <a:gd name="connsiteY5426" fmla="*/ 243914 h 1487532"/>
              <a:gd name="connsiteX5427" fmla="*/ 431204 w 1705559"/>
              <a:gd name="connsiteY5427" fmla="*/ 255446 h 1487532"/>
              <a:gd name="connsiteX5428" fmla="*/ 428114 w 1705559"/>
              <a:gd name="connsiteY5428" fmla="*/ 243914 h 1487532"/>
              <a:gd name="connsiteX5429" fmla="*/ 165083 w 1705559"/>
              <a:gd name="connsiteY5429" fmla="*/ 239434 h 1487532"/>
              <a:gd name="connsiteX5430" fmla="*/ 153539 w 1705559"/>
              <a:gd name="connsiteY5430" fmla="*/ 242527 h 1487532"/>
              <a:gd name="connsiteX5431" fmla="*/ 146532 w 1705559"/>
              <a:gd name="connsiteY5431" fmla="*/ 244405 h 1487532"/>
              <a:gd name="connsiteX5432" fmla="*/ 146865 w 1705559"/>
              <a:gd name="connsiteY5432" fmla="*/ 244316 h 1487532"/>
              <a:gd name="connsiteX5433" fmla="*/ 141995 w 1705559"/>
              <a:gd name="connsiteY5433" fmla="*/ 245621 h 1487532"/>
              <a:gd name="connsiteX5434" fmla="*/ 145085 w 1705559"/>
              <a:gd name="connsiteY5434" fmla="*/ 257153 h 1487532"/>
              <a:gd name="connsiteX5435" fmla="*/ 156629 w 1705559"/>
              <a:gd name="connsiteY5435" fmla="*/ 254060 h 1487532"/>
              <a:gd name="connsiteX5436" fmla="*/ 153539 w 1705559"/>
              <a:gd name="connsiteY5436" fmla="*/ 242527 h 1487532"/>
              <a:gd name="connsiteX5437" fmla="*/ 165083 w 1705559"/>
              <a:gd name="connsiteY5437" fmla="*/ 239434 h 1487532"/>
              <a:gd name="connsiteX5438" fmla="*/ 863523 w 1705559"/>
              <a:gd name="connsiteY5438" fmla="*/ 239285 h 1487532"/>
              <a:gd name="connsiteX5439" fmla="*/ 866613 w 1705559"/>
              <a:gd name="connsiteY5439" fmla="*/ 250818 h 1487532"/>
              <a:gd name="connsiteX5440" fmla="*/ 863523 w 1705559"/>
              <a:gd name="connsiteY5440" fmla="*/ 239285 h 1487532"/>
              <a:gd name="connsiteX5441" fmla="*/ 751297 w 1705559"/>
              <a:gd name="connsiteY5441" fmla="*/ 239023 h 1487532"/>
              <a:gd name="connsiteX5442" fmla="*/ 752600 w 1705559"/>
              <a:gd name="connsiteY5442" fmla="*/ 243888 h 1487532"/>
              <a:gd name="connsiteX5443" fmla="*/ 751297 w 1705559"/>
              <a:gd name="connsiteY5443" fmla="*/ 239023 h 1487532"/>
              <a:gd name="connsiteX5444" fmla="*/ 401835 w 1705559"/>
              <a:gd name="connsiteY5444" fmla="*/ 238196 h 1487532"/>
              <a:gd name="connsiteX5445" fmla="*/ 390291 w 1705559"/>
              <a:gd name="connsiteY5445" fmla="*/ 241289 h 1487532"/>
              <a:gd name="connsiteX5446" fmla="*/ 401835 w 1705559"/>
              <a:gd name="connsiteY5446" fmla="*/ 238196 h 1487532"/>
              <a:gd name="connsiteX5447" fmla="*/ 402234 w 1705559"/>
              <a:gd name="connsiteY5447" fmla="*/ 239684 h 1487532"/>
              <a:gd name="connsiteX5448" fmla="*/ 402697 w 1705559"/>
              <a:gd name="connsiteY5448" fmla="*/ 241412 h 1487532"/>
              <a:gd name="connsiteX5449" fmla="*/ 403231 w 1705559"/>
              <a:gd name="connsiteY5449" fmla="*/ 243404 h 1487532"/>
              <a:gd name="connsiteX5450" fmla="*/ 403285 w 1705559"/>
              <a:gd name="connsiteY5450" fmla="*/ 243606 h 1487532"/>
              <a:gd name="connsiteX5451" fmla="*/ 405025 w 1705559"/>
              <a:gd name="connsiteY5451" fmla="*/ 250100 h 1487532"/>
              <a:gd name="connsiteX5452" fmla="*/ 403430 w 1705559"/>
              <a:gd name="connsiteY5452" fmla="*/ 244148 h 1487532"/>
              <a:gd name="connsiteX5453" fmla="*/ 403285 w 1705559"/>
              <a:gd name="connsiteY5453" fmla="*/ 243606 h 1487532"/>
              <a:gd name="connsiteX5454" fmla="*/ 402697 w 1705559"/>
              <a:gd name="connsiteY5454" fmla="*/ 241412 h 1487532"/>
              <a:gd name="connsiteX5455" fmla="*/ 588948 w 1705559"/>
              <a:gd name="connsiteY5455" fmla="*/ 237899 h 1487532"/>
              <a:gd name="connsiteX5456" fmla="*/ 592138 w 1705559"/>
              <a:gd name="connsiteY5456" fmla="*/ 249803 h 1487532"/>
              <a:gd name="connsiteX5457" fmla="*/ 588948 w 1705559"/>
              <a:gd name="connsiteY5457" fmla="*/ 237899 h 1487532"/>
              <a:gd name="connsiteX5458" fmla="*/ 526089 w 1705559"/>
              <a:gd name="connsiteY5458" fmla="*/ 237168 h 1487532"/>
              <a:gd name="connsiteX5459" fmla="*/ 527392 w 1705559"/>
              <a:gd name="connsiteY5459" fmla="*/ 242033 h 1487532"/>
              <a:gd name="connsiteX5460" fmla="*/ 526089 w 1705559"/>
              <a:gd name="connsiteY5460" fmla="*/ 237168 h 1487532"/>
              <a:gd name="connsiteX5461" fmla="*/ 488366 w 1705559"/>
              <a:gd name="connsiteY5461" fmla="*/ 234915 h 1487532"/>
              <a:gd name="connsiteX5462" fmla="*/ 489670 w 1705559"/>
              <a:gd name="connsiteY5462" fmla="*/ 239780 h 1487532"/>
              <a:gd name="connsiteX5463" fmla="*/ 488366 w 1705559"/>
              <a:gd name="connsiteY5463" fmla="*/ 234915 h 1487532"/>
              <a:gd name="connsiteX5464" fmla="*/ 650232 w 1705559"/>
              <a:gd name="connsiteY5464" fmla="*/ 234237 h 1487532"/>
              <a:gd name="connsiteX5465" fmla="*/ 653322 w 1705559"/>
              <a:gd name="connsiteY5465" fmla="*/ 245769 h 1487532"/>
              <a:gd name="connsiteX5466" fmla="*/ 138905 w 1705559"/>
              <a:gd name="connsiteY5466" fmla="*/ 234088 h 1487532"/>
              <a:gd name="connsiteX5467" fmla="*/ 126988 w 1705559"/>
              <a:gd name="connsiteY5467" fmla="*/ 237282 h 1487532"/>
              <a:gd name="connsiteX5468" fmla="*/ 138905 w 1705559"/>
              <a:gd name="connsiteY5468" fmla="*/ 234088 h 1487532"/>
              <a:gd name="connsiteX5469" fmla="*/ 837345 w 1705559"/>
              <a:gd name="connsiteY5469" fmla="*/ 233940 h 1487532"/>
              <a:gd name="connsiteX5470" fmla="*/ 825428 w 1705559"/>
              <a:gd name="connsiteY5470" fmla="*/ 237133 h 1487532"/>
              <a:gd name="connsiteX5471" fmla="*/ 837345 w 1705559"/>
              <a:gd name="connsiteY5471" fmla="*/ 233940 h 1487532"/>
              <a:gd name="connsiteX5472" fmla="*/ 612037 w 1705559"/>
              <a:gd name="connsiteY5472" fmla="*/ 231712 h 1487532"/>
              <a:gd name="connsiteX5473" fmla="*/ 612037 w 1705559"/>
              <a:gd name="connsiteY5473" fmla="*/ 231712 h 1487532"/>
              <a:gd name="connsiteX5474" fmla="*/ 474663 w 1705559"/>
              <a:gd name="connsiteY5474" fmla="*/ 231441 h 1487532"/>
              <a:gd name="connsiteX5475" fmla="*/ 477753 w 1705559"/>
              <a:gd name="connsiteY5475" fmla="*/ 242973 h 1487532"/>
              <a:gd name="connsiteX5476" fmla="*/ 463119 w 1705559"/>
              <a:gd name="connsiteY5476" fmla="*/ 234534 h 1487532"/>
              <a:gd name="connsiteX5477" fmla="*/ 474663 w 1705559"/>
              <a:gd name="connsiteY5477" fmla="*/ 231441 h 1487532"/>
              <a:gd name="connsiteX5478" fmla="*/ 661776 w 1705559"/>
              <a:gd name="connsiteY5478" fmla="*/ 231144 h 1487532"/>
              <a:gd name="connsiteX5479" fmla="*/ 650232 w 1705559"/>
              <a:gd name="connsiteY5479" fmla="*/ 234237 h 1487532"/>
              <a:gd name="connsiteX5480" fmla="*/ 661776 w 1705559"/>
              <a:gd name="connsiteY5480" fmla="*/ 231144 h 1487532"/>
              <a:gd name="connsiteX5481" fmla="*/ 661776 w 1705559"/>
              <a:gd name="connsiteY5481" fmla="*/ 231144 h 1487532"/>
              <a:gd name="connsiteX5482" fmla="*/ 664866 w 1705559"/>
              <a:gd name="connsiteY5482" fmla="*/ 242676 h 1487532"/>
              <a:gd name="connsiteX5483" fmla="*/ 653322 w 1705559"/>
              <a:gd name="connsiteY5483" fmla="*/ 245769 h 1487532"/>
              <a:gd name="connsiteX5484" fmla="*/ 661776 w 1705559"/>
              <a:gd name="connsiteY5484" fmla="*/ 231144 h 1487532"/>
              <a:gd name="connsiteX5485" fmla="*/ 1458438 w 1705559"/>
              <a:gd name="connsiteY5485" fmla="*/ 230942 h 1487532"/>
              <a:gd name="connsiteX5486" fmla="*/ 1462585 w 1705559"/>
              <a:gd name="connsiteY5486" fmla="*/ 240646 h 1487532"/>
              <a:gd name="connsiteX5487" fmla="*/ 1474129 w 1705559"/>
              <a:gd name="connsiteY5487" fmla="*/ 237553 h 1487532"/>
              <a:gd name="connsiteX5488" fmla="*/ 1477219 w 1705559"/>
              <a:gd name="connsiteY5488" fmla="*/ 249085 h 1487532"/>
              <a:gd name="connsiteX5489" fmla="*/ 1477219 w 1705559"/>
              <a:gd name="connsiteY5489" fmla="*/ 249085 h 1487532"/>
              <a:gd name="connsiteX5490" fmla="*/ 1489136 w 1705559"/>
              <a:gd name="connsiteY5490" fmla="*/ 245892 h 1487532"/>
              <a:gd name="connsiteX5491" fmla="*/ 1480409 w 1705559"/>
              <a:gd name="connsiteY5491" fmla="*/ 260989 h 1487532"/>
              <a:gd name="connsiteX5492" fmla="*/ 1483499 w 1705559"/>
              <a:gd name="connsiteY5492" fmla="*/ 272521 h 1487532"/>
              <a:gd name="connsiteX5493" fmla="*/ 1468864 w 1705559"/>
              <a:gd name="connsiteY5493" fmla="*/ 264082 h 1487532"/>
              <a:gd name="connsiteX5494" fmla="*/ 1457320 w 1705559"/>
              <a:gd name="connsiteY5494" fmla="*/ 267175 h 1487532"/>
              <a:gd name="connsiteX5495" fmla="*/ 1442586 w 1705559"/>
              <a:gd name="connsiteY5495" fmla="*/ 258365 h 1487532"/>
              <a:gd name="connsiteX5496" fmla="*/ 1442586 w 1705559"/>
              <a:gd name="connsiteY5496" fmla="*/ 258365 h 1487532"/>
              <a:gd name="connsiteX5497" fmla="*/ 1439496 w 1705559"/>
              <a:gd name="connsiteY5497" fmla="*/ 246832 h 1487532"/>
              <a:gd name="connsiteX5498" fmla="*/ 1454131 w 1705559"/>
              <a:gd name="connsiteY5498" fmla="*/ 255271 h 1487532"/>
              <a:gd name="connsiteX5499" fmla="*/ 1451040 w 1705559"/>
              <a:gd name="connsiteY5499" fmla="*/ 243739 h 1487532"/>
              <a:gd name="connsiteX5500" fmla="*/ 1447950 w 1705559"/>
              <a:gd name="connsiteY5500" fmla="*/ 232207 h 1487532"/>
              <a:gd name="connsiteX5501" fmla="*/ 1458438 w 1705559"/>
              <a:gd name="connsiteY5501" fmla="*/ 230942 h 1487532"/>
              <a:gd name="connsiteX5502" fmla="*/ 848889 w 1705559"/>
              <a:gd name="connsiteY5502" fmla="*/ 230846 h 1487532"/>
              <a:gd name="connsiteX5503" fmla="*/ 851979 w 1705559"/>
              <a:gd name="connsiteY5503" fmla="*/ 242379 h 1487532"/>
              <a:gd name="connsiteX5504" fmla="*/ 823460 w 1705559"/>
              <a:gd name="connsiteY5504" fmla="*/ 229788 h 1487532"/>
              <a:gd name="connsiteX5505" fmla="*/ 823480 w 1705559"/>
              <a:gd name="connsiteY5505" fmla="*/ 229862 h 1487532"/>
              <a:gd name="connsiteX5506" fmla="*/ 825428 w 1705559"/>
              <a:gd name="connsiteY5506" fmla="*/ 237133 h 1487532"/>
              <a:gd name="connsiteX5507" fmla="*/ 825029 w 1705559"/>
              <a:gd name="connsiteY5507" fmla="*/ 235645 h 1487532"/>
              <a:gd name="connsiteX5508" fmla="*/ 786302 w 1705559"/>
              <a:gd name="connsiteY5508" fmla="*/ 229643 h 1487532"/>
              <a:gd name="connsiteX5509" fmla="*/ 787606 w 1705559"/>
              <a:gd name="connsiteY5509" fmla="*/ 234508 h 1487532"/>
              <a:gd name="connsiteX5510" fmla="*/ 786302 w 1705559"/>
              <a:gd name="connsiteY5510" fmla="*/ 229643 h 1487532"/>
              <a:gd name="connsiteX5511" fmla="*/ 573942 w 1705559"/>
              <a:gd name="connsiteY5511" fmla="*/ 229560 h 1487532"/>
              <a:gd name="connsiteX5512" fmla="*/ 577032 w 1705559"/>
              <a:gd name="connsiteY5512" fmla="*/ 241092 h 1487532"/>
              <a:gd name="connsiteX5513" fmla="*/ 573942 w 1705559"/>
              <a:gd name="connsiteY5513" fmla="*/ 229560 h 1487532"/>
              <a:gd name="connsiteX5514" fmla="*/ 761055 w 1705559"/>
              <a:gd name="connsiteY5514" fmla="*/ 229262 h 1487532"/>
              <a:gd name="connsiteX5515" fmla="*/ 764145 w 1705559"/>
              <a:gd name="connsiteY5515" fmla="*/ 240795 h 1487532"/>
              <a:gd name="connsiteX5516" fmla="*/ 761055 w 1705559"/>
              <a:gd name="connsiteY5516" fmla="*/ 229262 h 1487532"/>
              <a:gd name="connsiteX5517" fmla="*/ 948168 w 1705559"/>
              <a:gd name="connsiteY5517" fmla="*/ 228965 h 1487532"/>
              <a:gd name="connsiteX5518" fmla="*/ 943297 w 1705559"/>
              <a:gd name="connsiteY5518" fmla="*/ 230270 h 1487532"/>
              <a:gd name="connsiteX5519" fmla="*/ 943509 w 1705559"/>
              <a:gd name="connsiteY5519" fmla="*/ 230214 h 1487532"/>
              <a:gd name="connsiteX5520" fmla="*/ 945986 w 1705559"/>
              <a:gd name="connsiteY5520" fmla="*/ 229550 h 1487532"/>
              <a:gd name="connsiteX5521" fmla="*/ 486580 w 1705559"/>
              <a:gd name="connsiteY5521" fmla="*/ 228248 h 1487532"/>
              <a:gd name="connsiteX5522" fmla="*/ 474663 w 1705559"/>
              <a:gd name="connsiteY5522" fmla="*/ 231441 h 1487532"/>
              <a:gd name="connsiteX5523" fmla="*/ 463119 w 1705559"/>
              <a:gd name="connsiteY5523" fmla="*/ 234534 h 1487532"/>
              <a:gd name="connsiteX5524" fmla="*/ 466209 w 1705559"/>
              <a:gd name="connsiteY5524" fmla="*/ 246066 h 1487532"/>
              <a:gd name="connsiteX5525" fmla="*/ 477753 w 1705559"/>
              <a:gd name="connsiteY5525" fmla="*/ 242973 h 1487532"/>
              <a:gd name="connsiteX5526" fmla="*/ 477753 w 1705559"/>
              <a:gd name="connsiteY5526" fmla="*/ 242973 h 1487532"/>
              <a:gd name="connsiteX5527" fmla="*/ 489670 w 1705559"/>
              <a:gd name="connsiteY5527" fmla="*/ 239780 h 1487532"/>
              <a:gd name="connsiteX5528" fmla="*/ 860433 w 1705559"/>
              <a:gd name="connsiteY5528" fmla="*/ 227753 h 1487532"/>
              <a:gd name="connsiteX5529" fmla="*/ 855563 w 1705559"/>
              <a:gd name="connsiteY5529" fmla="*/ 229058 h 1487532"/>
              <a:gd name="connsiteX5530" fmla="*/ 855774 w 1705559"/>
              <a:gd name="connsiteY5530" fmla="*/ 229002 h 1487532"/>
              <a:gd name="connsiteX5531" fmla="*/ 858252 w 1705559"/>
              <a:gd name="connsiteY5531" fmla="*/ 228338 h 1487532"/>
              <a:gd name="connsiteX5532" fmla="*/ 1421400 w 1705559"/>
              <a:gd name="connsiteY5532" fmla="*/ 226961 h 1487532"/>
              <a:gd name="connsiteX5533" fmla="*/ 1409855 w 1705559"/>
              <a:gd name="connsiteY5533" fmla="*/ 230054 h 1487532"/>
              <a:gd name="connsiteX5534" fmla="*/ 1421400 w 1705559"/>
              <a:gd name="connsiteY5534" fmla="*/ 226961 h 1487532"/>
              <a:gd name="connsiteX5535" fmla="*/ 1471039 w 1705559"/>
              <a:gd name="connsiteY5535" fmla="*/ 226020 h 1487532"/>
              <a:gd name="connsiteX5536" fmla="*/ 1474129 w 1705559"/>
              <a:gd name="connsiteY5536" fmla="*/ 237553 h 1487532"/>
              <a:gd name="connsiteX5537" fmla="*/ 1459495 w 1705559"/>
              <a:gd name="connsiteY5537" fmla="*/ 229114 h 1487532"/>
              <a:gd name="connsiteX5538" fmla="*/ 1471039 w 1705559"/>
              <a:gd name="connsiteY5538" fmla="*/ 226020 h 1487532"/>
              <a:gd name="connsiteX5539" fmla="*/ 822238 w 1705559"/>
              <a:gd name="connsiteY5539" fmla="*/ 225228 h 1487532"/>
              <a:gd name="connsiteX5540" fmla="*/ 823460 w 1705559"/>
              <a:gd name="connsiteY5540" fmla="*/ 229788 h 1487532"/>
              <a:gd name="connsiteX5541" fmla="*/ 823434 w 1705559"/>
              <a:gd name="connsiteY5541" fmla="*/ 229692 h 1487532"/>
              <a:gd name="connsiteX5542" fmla="*/ 822238 w 1705559"/>
              <a:gd name="connsiteY5542" fmla="*/ 225228 h 1487532"/>
              <a:gd name="connsiteX5543" fmla="*/ 822238 w 1705559"/>
              <a:gd name="connsiteY5543" fmla="*/ 225228 h 1487532"/>
              <a:gd name="connsiteX5544" fmla="*/ 822792 w 1705559"/>
              <a:gd name="connsiteY5544" fmla="*/ 227296 h 1487532"/>
              <a:gd name="connsiteX5545" fmla="*/ 823511 w 1705559"/>
              <a:gd name="connsiteY5545" fmla="*/ 229978 h 1487532"/>
              <a:gd name="connsiteX5546" fmla="*/ 823480 w 1705559"/>
              <a:gd name="connsiteY5546" fmla="*/ 229862 h 1487532"/>
              <a:gd name="connsiteX5547" fmla="*/ 685237 w 1705559"/>
              <a:gd name="connsiteY5547" fmla="*/ 224857 h 1487532"/>
              <a:gd name="connsiteX5548" fmla="*/ 688327 w 1705559"/>
              <a:gd name="connsiteY5548" fmla="*/ 236390 h 1487532"/>
              <a:gd name="connsiteX5549" fmla="*/ 676410 w 1705559"/>
              <a:gd name="connsiteY5549" fmla="*/ 239583 h 1487532"/>
              <a:gd name="connsiteX5550" fmla="*/ 664866 w 1705559"/>
              <a:gd name="connsiteY5550" fmla="*/ 242676 h 1487532"/>
              <a:gd name="connsiteX5551" fmla="*/ 673320 w 1705559"/>
              <a:gd name="connsiteY5551" fmla="*/ 228050 h 1487532"/>
              <a:gd name="connsiteX5552" fmla="*/ 671794 w 1705559"/>
              <a:gd name="connsiteY5552" fmla="*/ 223077 h 1487532"/>
              <a:gd name="connsiteX5553" fmla="*/ 673320 w 1705559"/>
              <a:gd name="connsiteY5553" fmla="*/ 228050 h 1487532"/>
              <a:gd name="connsiteX5554" fmla="*/ 661776 w 1705559"/>
              <a:gd name="connsiteY5554" fmla="*/ 231144 h 1487532"/>
              <a:gd name="connsiteX5555" fmla="*/ 671794 w 1705559"/>
              <a:gd name="connsiteY5555" fmla="*/ 223077 h 1487532"/>
              <a:gd name="connsiteX5556" fmla="*/ 784516 w 1705559"/>
              <a:gd name="connsiteY5556" fmla="*/ 222976 h 1487532"/>
              <a:gd name="connsiteX5557" fmla="*/ 787606 w 1705559"/>
              <a:gd name="connsiteY5557" fmla="*/ 234508 h 1487532"/>
              <a:gd name="connsiteX5558" fmla="*/ 971256 w 1705559"/>
              <a:gd name="connsiteY5558" fmla="*/ 222779 h 1487532"/>
              <a:gd name="connsiteX5559" fmla="*/ 966799 w 1705559"/>
              <a:gd name="connsiteY5559" fmla="*/ 223973 h 1487532"/>
              <a:gd name="connsiteX5560" fmla="*/ 966386 w 1705559"/>
              <a:gd name="connsiteY5560" fmla="*/ 224084 h 1487532"/>
              <a:gd name="connsiteX5561" fmla="*/ 971256 w 1705559"/>
              <a:gd name="connsiteY5561" fmla="*/ 222779 h 1487532"/>
              <a:gd name="connsiteX5562" fmla="*/ 969952 w 1705559"/>
              <a:gd name="connsiteY5562" fmla="*/ 217914 h 1487532"/>
              <a:gd name="connsiteX5563" fmla="*/ 970023 w 1705559"/>
              <a:gd name="connsiteY5563" fmla="*/ 218179 h 1487532"/>
              <a:gd name="connsiteX5564" fmla="*/ 971256 w 1705559"/>
              <a:gd name="connsiteY5564" fmla="*/ 222779 h 1487532"/>
              <a:gd name="connsiteX5565" fmla="*/ 969952 w 1705559"/>
              <a:gd name="connsiteY5565" fmla="*/ 217914 h 1487532"/>
              <a:gd name="connsiteX5566" fmla="*/ 757965 w 1705559"/>
              <a:gd name="connsiteY5566" fmla="*/ 217730 h 1487532"/>
              <a:gd name="connsiteX5567" fmla="*/ 761055 w 1705559"/>
              <a:gd name="connsiteY5567" fmla="*/ 229262 h 1487532"/>
              <a:gd name="connsiteX5568" fmla="*/ 749510 w 1705559"/>
              <a:gd name="connsiteY5568" fmla="*/ 232356 h 1487532"/>
              <a:gd name="connsiteX5569" fmla="*/ 746420 w 1705559"/>
              <a:gd name="connsiteY5569" fmla="*/ 220823 h 1487532"/>
              <a:gd name="connsiteX5570" fmla="*/ 757965 w 1705559"/>
              <a:gd name="connsiteY5570" fmla="*/ 217730 h 1487532"/>
              <a:gd name="connsiteX5571" fmla="*/ 807604 w 1705559"/>
              <a:gd name="connsiteY5571" fmla="*/ 216790 h 1487532"/>
              <a:gd name="connsiteX5572" fmla="*/ 810694 w 1705559"/>
              <a:gd name="connsiteY5572" fmla="*/ 228322 h 1487532"/>
              <a:gd name="connsiteX5573" fmla="*/ 796060 w 1705559"/>
              <a:gd name="connsiteY5573" fmla="*/ 219883 h 1487532"/>
              <a:gd name="connsiteX5574" fmla="*/ 158903 w 1705559"/>
              <a:gd name="connsiteY5574" fmla="*/ 216370 h 1487532"/>
              <a:gd name="connsiteX5575" fmla="*/ 154542 w 1705559"/>
              <a:gd name="connsiteY5575" fmla="*/ 217538 h 1487532"/>
              <a:gd name="connsiteX5576" fmla="*/ 154419 w 1705559"/>
              <a:gd name="connsiteY5576" fmla="*/ 217571 h 1487532"/>
              <a:gd name="connsiteX5577" fmla="*/ 670130 w 1705559"/>
              <a:gd name="connsiteY5577" fmla="*/ 216146 h 1487532"/>
              <a:gd name="connsiteX5578" fmla="*/ 665801 w 1705559"/>
              <a:gd name="connsiteY5578" fmla="*/ 217306 h 1487532"/>
              <a:gd name="connsiteX5579" fmla="*/ 665629 w 1705559"/>
              <a:gd name="connsiteY5579" fmla="*/ 217352 h 1487532"/>
              <a:gd name="connsiteX5580" fmla="*/ 670130 w 1705559"/>
              <a:gd name="connsiteY5580" fmla="*/ 216146 h 1487532"/>
              <a:gd name="connsiteX5581" fmla="*/ 673320 w 1705559"/>
              <a:gd name="connsiteY5581" fmla="*/ 228050 h 1487532"/>
              <a:gd name="connsiteX5582" fmla="*/ 670130 w 1705559"/>
              <a:gd name="connsiteY5582" fmla="*/ 216146 h 1487532"/>
              <a:gd name="connsiteX5583" fmla="*/ 812076 w 1705559"/>
              <a:gd name="connsiteY5583" fmla="*/ 215591 h 1487532"/>
              <a:gd name="connsiteX5584" fmla="*/ 811933 w 1705559"/>
              <a:gd name="connsiteY5584" fmla="*/ 215630 h 1487532"/>
              <a:gd name="connsiteX5585" fmla="*/ 807604 w 1705559"/>
              <a:gd name="connsiteY5585" fmla="*/ 216790 h 1487532"/>
              <a:gd name="connsiteX5586" fmla="*/ 582768 w 1705559"/>
              <a:gd name="connsiteY5586" fmla="*/ 214834 h 1487532"/>
              <a:gd name="connsiteX5587" fmla="*/ 570852 w 1705559"/>
              <a:gd name="connsiteY5587" fmla="*/ 218028 h 1487532"/>
              <a:gd name="connsiteX5588" fmla="*/ 573942 w 1705559"/>
              <a:gd name="connsiteY5588" fmla="*/ 229560 h 1487532"/>
              <a:gd name="connsiteX5589" fmla="*/ 562397 w 1705559"/>
              <a:gd name="connsiteY5589" fmla="*/ 232653 h 1487532"/>
              <a:gd name="connsiteX5590" fmla="*/ 550853 w 1705559"/>
              <a:gd name="connsiteY5590" fmla="*/ 235746 h 1487532"/>
              <a:gd name="connsiteX5591" fmla="*/ 553943 w 1705559"/>
              <a:gd name="connsiteY5591" fmla="*/ 247278 h 1487532"/>
              <a:gd name="connsiteX5592" fmla="*/ 565488 w 1705559"/>
              <a:gd name="connsiteY5592" fmla="*/ 244185 h 1487532"/>
              <a:gd name="connsiteX5593" fmla="*/ 577032 w 1705559"/>
              <a:gd name="connsiteY5593" fmla="*/ 241092 h 1487532"/>
              <a:gd name="connsiteX5594" fmla="*/ 580221 w 1705559"/>
              <a:gd name="connsiteY5594" fmla="*/ 252996 h 1487532"/>
              <a:gd name="connsiteX5595" fmla="*/ 592138 w 1705559"/>
              <a:gd name="connsiteY5595" fmla="*/ 249803 h 1487532"/>
              <a:gd name="connsiteX5596" fmla="*/ 603682 w 1705559"/>
              <a:gd name="connsiteY5596" fmla="*/ 246710 h 1487532"/>
              <a:gd name="connsiteX5597" fmla="*/ 606772 w 1705559"/>
              <a:gd name="connsiteY5597" fmla="*/ 258242 h 1487532"/>
              <a:gd name="connsiteX5598" fmla="*/ 603682 w 1705559"/>
              <a:gd name="connsiteY5598" fmla="*/ 246710 h 1487532"/>
              <a:gd name="connsiteX5599" fmla="*/ 615227 w 1705559"/>
              <a:gd name="connsiteY5599" fmla="*/ 243617 h 1487532"/>
              <a:gd name="connsiteX5600" fmla="*/ 612037 w 1705559"/>
              <a:gd name="connsiteY5600" fmla="*/ 231712 h 1487532"/>
              <a:gd name="connsiteX5601" fmla="*/ 600493 w 1705559"/>
              <a:gd name="connsiteY5601" fmla="*/ 234806 h 1487532"/>
              <a:gd name="connsiteX5602" fmla="*/ 588948 w 1705559"/>
              <a:gd name="connsiteY5602" fmla="*/ 237899 h 1487532"/>
              <a:gd name="connsiteX5603" fmla="*/ 577032 w 1705559"/>
              <a:gd name="connsiteY5603" fmla="*/ 241092 h 1487532"/>
              <a:gd name="connsiteX5604" fmla="*/ 573942 w 1705559"/>
              <a:gd name="connsiteY5604" fmla="*/ 229560 h 1487532"/>
              <a:gd name="connsiteX5605" fmla="*/ 585858 w 1705559"/>
              <a:gd name="connsiteY5605" fmla="*/ 226367 h 1487532"/>
              <a:gd name="connsiteX5606" fmla="*/ 583523 w 1705559"/>
              <a:gd name="connsiteY5606" fmla="*/ 217653 h 1487532"/>
              <a:gd name="connsiteX5607" fmla="*/ 583155 w 1705559"/>
              <a:gd name="connsiteY5607" fmla="*/ 216276 h 1487532"/>
              <a:gd name="connsiteX5608" fmla="*/ 582768 w 1705559"/>
              <a:gd name="connsiteY5608" fmla="*/ 214834 h 1487532"/>
              <a:gd name="connsiteX5609" fmla="*/ 819148 w 1705559"/>
              <a:gd name="connsiteY5609" fmla="*/ 213696 h 1487532"/>
              <a:gd name="connsiteX5610" fmla="*/ 822238 w 1705559"/>
              <a:gd name="connsiteY5610" fmla="*/ 225228 h 1487532"/>
              <a:gd name="connsiteX5611" fmla="*/ 810694 w 1705559"/>
              <a:gd name="connsiteY5611" fmla="*/ 228322 h 1487532"/>
              <a:gd name="connsiteX5612" fmla="*/ 819148 w 1705559"/>
              <a:gd name="connsiteY5612" fmla="*/ 213696 h 1487532"/>
              <a:gd name="connsiteX5613" fmla="*/ 819148 w 1705559"/>
              <a:gd name="connsiteY5613" fmla="*/ 213696 h 1487532"/>
              <a:gd name="connsiteX5614" fmla="*/ 819705 w 1705559"/>
              <a:gd name="connsiteY5614" fmla="*/ 215773 h 1487532"/>
              <a:gd name="connsiteX5615" fmla="*/ 819812 w 1705559"/>
              <a:gd name="connsiteY5615" fmla="*/ 216175 h 1487532"/>
              <a:gd name="connsiteX5616" fmla="*/ 706980 w 1705559"/>
              <a:gd name="connsiteY5616" fmla="*/ 213649 h 1487532"/>
              <a:gd name="connsiteX5617" fmla="*/ 708325 w 1705559"/>
              <a:gd name="connsiteY5617" fmla="*/ 218671 h 1487532"/>
              <a:gd name="connsiteX5618" fmla="*/ 706980 w 1705559"/>
              <a:gd name="connsiteY5618" fmla="*/ 213649 h 1487532"/>
              <a:gd name="connsiteX5619" fmla="*/ 170447 w 1705559"/>
              <a:gd name="connsiteY5619" fmla="*/ 213276 h 1487532"/>
              <a:gd name="connsiteX5620" fmla="*/ 173537 w 1705559"/>
              <a:gd name="connsiteY5620" fmla="*/ 224809 h 1487532"/>
              <a:gd name="connsiteX5621" fmla="*/ 168487 w 1705559"/>
              <a:gd name="connsiteY5621" fmla="*/ 226162 h 1487532"/>
              <a:gd name="connsiteX5622" fmla="*/ 168467 w 1705559"/>
              <a:gd name="connsiteY5622" fmla="*/ 226167 h 1487532"/>
              <a:gd name="connsiteX5623" fmla="*/ 161993 w 1705559"/>
              <a:gd name="connsiteY5623" fmla="*/ 227902 h 1487532"/>
              <a:gd name="connsiteX5624" fmla="*/ 158903 w 1705559"/>
              <a:gd name="connsiteY5624" fmla="*/ 216370 h 1487532"/>
              <a:gd name="connsiteX5625" fmla="*/ 158903 w 1705559"/>
              <a:gd name="connsiteY5625" fmla="*/ 216370 h 1487532"/>
              <a:gd name="connsiteX5626" fmla="*/ 170447 w 1705559"/>
              <a:gd name="connsiteY5626" fmla="*/ 213276 h 1487532"/>
              <a:gd name="connsiteX5627" fmla="*/ 494934 w 1705559"/>
              <a:gd name="connsiteY5627" fmla="*/ 213250 h 1487532"/>
              <a:gd name="connsiteX5628" fmla="*/ 498124 w 1705559"/>
              <a:gd name="connsiteY5628" fmla="*/ 225155 h 1487532"/>
              <a:gd name="connsiteX5629" fmla="*/ 494934 w 1705559"/>
              <a:gd name="connsiteY5629" fmla="*/ 213250 h 1487532"/>
              <a:gd name="connsiteX5630" fmla="*/ 682047 w 1705559"/>
              <a:gd name="connsiteY5630" fmla="*/ 212953 h 1487532"/>
              <a:gd name="connsiteX5631" fmla="*/ 685237 w 1705559"/>
              <a:gd name="connsiteY5631" fmla="*/ 224857 h 1487532"/>
              <a:gd name="connsiteX5632" fmla="*/ 673320 w 1705559"/>
              <a:gd name="connsiteY5632" fmla="*/ 228050 h 1487532"/>
              <a:gd name="connsiteX5633" fmla="*/ 670130 w 1705559"/>
              <a:gd name="connsiteY5633" fmla="*/ 216146 h 1487532"/>
              <a:gd name="connsiteX5634" fmla="*/ 682047 w 1705559"/>
              <a:gd name="connsiteY5634" fmla="*/ 212953 h 1487532"/>
              <a:gd name="connsiteX5635" fmla="*/ 756661 w 1705559"/>
              <a:gd name="connsiteY5635" fmla="*/ 212865 h 1487532"/>
              <a:gd name="connsiteX5636" fmla="*/ 757555 w 1705559"/>
              <a:gd name="connsiteY5636" fmla="*/ 216200 h 1487532"/>
              <a:gd name="connsiteX5637" fmla="*/ 757579 w 1705559"/>
              <a:gd name="connsiteY5637" fmla="*/ 216289 h 1487532"/>
              <a:gd name="connsiteX5638" fmla="*/ 756806 w 1705559"/>
              <a:gd name="connsiteY5638" fmla="*/ 213406 h 1487532"/>
              <a:gd name="connsiteX5639" fmla="*/ 756661 w 1705559"/>
              <a:gd name="connsiteY5639" fmla="*/ 212865 h 1487532"/>
              <a:gd name="connsiteX5640" fmla="*/ 731786 w 1705559"/>
              <a:gd name="connsiteY5640" fmla="*/ 212385 h 1487532"/>
              <a:gd name="connsiteX5641" fmla="*/ 719869 w 1705559"/>
              <a:gd name="connsiteY5641" fmla="*/ 215578 h 1487532"/>
              <a:gd name="connsiteX5642" fmla="*/ 731786 w 1705559"/>
              <a:gd name="connsiteY5642" fmla="*/ 212385 h 1487532"/>
              <a:gd name="connsiteX5643" fmla="*/ 175475 w 1705559"/>
              <a:gd name="connsiteY5643" fmla="*/ 211929 h 1487532"/>
              <a:gd name="connsiteX5644" fmla="*/ 175284 w 1705559"/>
              <a:gd name="connsiteY5644" fmla="*/ 211980 h 1487532"/>
              <a:gd name="connsiteX5645" fmla="*/ 170447 w 1705559"/>
              <a:gd name="connsiteY5645" fmla="*/ 213276 h 1487532"/>
              <a:gd name="connsiteX5646" fmla="*/ 175475 w 1705559"/>
              <a:gd name="connsiteY5646" fmla="*/ 211929 h 1487532"/>
              <a:gd name="connsiteX5647" fmla="*/ 718222 w 1705559"/>
              <a:gd name="connsiteY5647" fmla="*/ 209430 h 1487532"/>
              <a:gd name="connsiteX5648" fmla="*/ 719869 w 1705559"/>
              <a:gd name="connsiteY5648" fmla="*/ 215578 h 1487532"/>
              <a:gd name="connsiteX5649" fmla="*/ 718275 w 1705559"/>
              <a:gd name="connsiteY5649" fmla="*/ 209626 h 1487532"/>
              <a:gd name="connsiteX5650" fmla="*/ 743330 w 1705559"/>
              <a:gd name="connsiteY5650" fmla="*/ 209291 h 1487532"/>
              <a:gd name="connsiteX5651" fmla="*/ 746420 w 1705559"/>
              <a:gd name="connsiteY5651" fmla="*/ 220823 h 1487532"/>
              <a:gd name="connsiteX5652" fmla="*/ 749510 w 1705559"/>
              <a:gd name="connsiteY5652" fmla="*/ 232356 h 1487532"/>
              <a:gd name="connsiteX5653" fmla="*/ 737966 w 1705559"/>
              <a:gd name="connsiteY5653" fmla="*/ 235449 h 1487532"/>
              <a:gd name="connsiteX5654" fmla="*/ 734876 w 1705559"/>
              <a:gd name="connsiteY5654" fmla="*/ 223917 h 1487532"/>
              <a:gd name="connsiteX5655" fmla="*/ 743330 w 1705559"/>
              <a:gd name="connsiteY5655" fmla="*/ 209291 h 1487532"/>
              <a:gd name="connsiteX5656" fmla="*/ 1441671 w 1705559"/>
              <a:gd name="connsiteY5656" fmla="*/ 208770 h 1487532"/>
              <a:gd name="connsiteX5657" fmla="*/ 1443016 w 1705559"/>
              <a:gd name="connsiteY5657" fmla="*/ 213792 h 1487532"/>
              <a:gd name="connsiteX5658" fmla="*/ 1442932 w 1705559"/>
              <a:gd name="connsiteY5658" fmla="*/ 213479 h 1487532"/>
              <a:gd name="connsiteX5659" fmla="*/ 405904 w 1705559"/>
              <a:gd name="connsiteY5659" fmla="*/ 207203 h 1487532"/>
              <a:gd name="connsiteX5660" fmla="*/ 405967 w 1705559"/>
              <a:gd name="connsiteY5660" fmla="*/ 207439 h 1487532"/>
              <a:gd name="connsiteX5661" fmla="*/ 407200 w 1705559"/>
              <a:gd name="connsiteY5661" fmla="*/ 212039 h 1487532"/>
              <a:gd name="connsiteX5662" fmla="*/ 705135 w 1705559"/>
              <a:gd name="connsiteY5662" fmla="*/ 206767 h 1487532"/>
              <a:gd name="connsiteX5663" fmla="*/ 706332 w 1705559"/>
              <a:gd name="connsiteY5663" fmla="*/ 211231 h 1487532"/>
              <a:gd name="connsiteX5664" fmla="*/ 706419 w 1705559"/>
              <a:gd name="connsiteY5664" fmla="*/ 211557 h 1487532"/>
              <a:gd name="connsiteX5665" fmla="*/ 872698 w 1705559"/>
              <a:gd name="connsiteY5665" fmla="*/ 206494 h 1487532"/>
              <a:gd name="connsiteX5666" fmla="*/ 880704 w 1705559"/>
              <a:gd name="connsiteY5666" fmla="*/ 209563 h 1487532"/>
              <a:gd name="connsiteX5667" fmla="*/ 868788 w 1705559"/>
              <a:gd name="connsiteY5667" fmla="*/ 212756 h 1487532"/>
              <a:gd name="connsiteX5668" fmla="*/ 872698 w 1705559"/>
              <a:gd name="connsiteY5668" fmla="*/ 206494 h 1487532"/>
              <a:gd name="connsiteX5669" fmla="*/ 847479 w 1705559"/>
              <a:gd name="connsiteY5669" fmla="*/ 206105 h 1487532"/>
              <a:gd name="connsiteX5670" fmla="*/ 842609 w 1705559"/>
              <a:gd name="connsiteY5670" fmla="*/ 207410 h 1487532"/>
              <a:gd name="connsiteX5671" fmla="*/ 847111 w 1705559"/>
              <a:gd name="connsiteY5671" fmla="*/ 206204 h 1487532"/>
              <a:gd name="connsiteX5672" fmla="*/ 879401 w 1705559"/>
              <a:gd name="connsiteY5672" fmla="*/ 204698 h 1487532"/>
              <a:gd name="connsiteX5673" fmla="*/ 880704 w 1705559"/>
              <a:gd name="connsiteY5673" fmla="*/ 209563 h 1487532"/>
              <a:gd name="connsiteX5674" fmla="*/ 879401 w 1705559"/>
              <a:gd name="connsiteY5674" fmla="*/ 204698 h 1487532"/>
              <a:gd name="connsiteX5675" fmla="*/ 604553 w 1705559"/>
              <a:gd name="connsiteY5675" fmla="*/ 203783 h 1487532"/>
              <a:gd name="connsiteX5676" fmla="*/ 605857 w 1705559"/>
              <a:gd name="connsiteY5676" fmla="*/ 208648 h 1487532"/>
              <a:gd name="connsiteX5677" fmla="*/ 604553 w 1705559"/>
              <a:gd name="connsiteY5677" fmla="*/ 203783 h 1487532"/>
              <a:gd name="connsiteX5678" fmla="*/ 716680 w 1705559"/>
              <a:gd name="connsiteY5678" fmla="*/ 203673 h 1487532"/>
              <a:gd name="connsiteX5679" fmla="*/ 717366 w 1705559"/>
              <a:gd name="connsiteY5679" fmla="*/ 206233 h 1487532"/>
              <a:gd name="connsiteX5680" fmla="*/ 718173 w 1705559"/>
              <a:gd name="connsiteY5680" fmla="*/ 209247 h 1487532"/>
              <a:gd name="connsiteX5681" fmla="*/ 718222 w 1705559"/>
              <a:gd name="connsiteY5681" fmla="*/ 209430 h 1487532"/>
              <a:gd name="connsiteX5682" fmla="*/ 672116 w 1705559"/>
              <a:gd name="connsiteY5682" fmla="*/ 203447 h 1487532"/>
              <a:gd name="connsiteX5683" fmla="*/ 670130 w 1705559"/>
              <a:gd name="connsiteY5683" fmla="*/ 216146 h 1487532"/>
              <a:gd name="connsiteX5684" fmla="*/ 667040 w 1705559"/>
              <a:gd name="connsiteY5684" fmla="*/ 204614 h 1487532"/>
              <a:gd name="connsiteX5685" fmla="*/ 672116 w 1705559"/>
              <a:gd name="connsiteY5685" fmla="*/ 203447 h 1487532"/>
              <a:gd name="connsiteX5686" fmla="*/ 1090906 w 1705559"/>
              <a:gd name="connsiteY5686" fmla="*/ 203079 h 1487532"/>
              <a:gd name="connsiteX5687" fmla="*/ 1092151 w 1705559"/>
              <a:gd name="connsiteY5687" fmla="*/ 207726 h 1487532"/>
              <a:gd name="connsiteX5688" fmla="*/ 1092116 w 1705559"/>
              <a:gd name="connsiteY5688" fmla="*/ 207595 h 1487532"/>
              <a:gd name="connsiteX5689" fmla="*/ 1090906 w 1705559"/>
              <a:gd name="connsiteY5689" fmla="*/ 203079 h 1487532"/>
              <a:gd name="connsiteX5690" fmla="*/ 1092102 w 1705559"/>
              <a:gd name="connsiteY5690" fmla="*/ 207543 h 1487532"/>
              <a:gd name="connsiteX5691" fmla="*/ 1092116 w 1705559"/>
              <a:gd name="connsiteY5691" fmla="*/ 207595 h 1487532"/>
              <a:gd name="connsiteX5692" fmla="*/ 1093697 w 1705559"/>
              <a:gd name="connsiteY5692" fmla="*/ 213495 h 1487532"/>
              <a:gd name="connsiteX5693" fmla="*/ 1094095 w 1705559"/>
              <a:gd name="connsiteY5693" fmla="*/ 214983 h 1487532"/>
              <a:gd name="connsiteX5694" fmla="*/ 1092151 w 1705559"/>
              <a:gd name="connsiteY5694" fmla="*/ 207726 h 1487532"/>
              <a:gd name="connsiteX5695" fmla="*/ 1092251 w 1705559"/>
              <a:gd name="connsiteY5695" fmla="*/ 208101 h 1487532"/>
              <a:gd name="connsiteX5696" fmla="*/ 1090906 w 1705559"/>
              <a:gd name="connsiteY5696" fmla="*/ 203079 h 1487532"/>
              <a:gd name="connsiteX5697" fmla="*/ 167257 w 1705559"/>
              <a:gd name="connsiteY5697" fmla="*/ 201372 h 1487532"/>
              <a:gd name="connsiteX5698" fmla="*/ 170447 w 1705559"/>
              <a:gd name="connsiteY5698" fmla="*/ 213276 h 1487532"/>
              <a:gd name="connsiteX5699" fmla="*/ 803210 w 1705559"/>
              <a:gd name="connsiteY5699" fmla="*/ 200392 h 1487532"/>
              <a:gd name="connsiteX5700" fmla="*/ 804514 w 1705559"/>
              <a:gd name="connsiteY5700" fmla="*/ 205257 h 1487532"/>
              <a:gd name="connsiteX5701" fmla="*/ 803210 w 1705559"/>
              <a:gd name="connsiteY5701" fmla="*/ 200392 h 1487532"/>
              <a:gd name="connsiteX5702" fmla="*/ 316275 w 1705559"/>
              <a:gd name="connsiteY5702" fmla="*/ 198922 h 1487532"/>
              <a:gd name="connsiteX5703" fmla="*/ 304731 w 1705559"/>
              <a:gd name="connsiteY5703" fmla="*/ 202016 h 1487532"/>
              <a:gd name="connsiteX5704" fmla="*/ 307821 w 1705559"/>
              <a:gd name="connsiteY5704" fmla="*/ 213548 h 1487532"/>
              <a:gd name="connsiteX5705" fmla="*/ 304731 w 1705559"/>
              <a:gd name="connsiteY5705" fmla="*/ 202016 h 1487532"/>
              <a:gd name="connsiteX5706" fmla="*/ 316275 w 1705559"/>
              <a:gd name="connsiteY5706" fmla="*/ 198922 h 1487532"/>
              <a:gd name="connsiteX5707" fmla="*/ 319365 w 1705559"/>
              <a:gd name="connsiteY5707" fmla="*/ 210455 h 1487532"/>
              <a:gd name="connsiteX5708" fmla="*/ 316662 w 1705559"/>
              <a:gd name="connsiteY5708" fmla="*/ 200364 h 1487532"/>
              <a:gd name="connsiteX5709" fmla="*/ 316275 w 1705559"/>
              <a:gd name="connsiteY5709" fmla="*/ 198922 h 1487532"/>
              <a:gd name="connsiteX5710" fmla="*/ 690501 w 1705559"/>
              <a:gd name="connsiteY5710" fmla="*/ 198328 h 1487532"/>
              <a:gd name="connsiteX5711" fmla="*/ 682047 w 1705559"/>
              <a:gd name="connsiteY5711" fmla="*/ 212953 h 1487532"/>
              <a:gd name="connsiteX5712" fmla="*/ 690501 w 1705559"/>
              <a:gd name="connsiteY5712" fmla="*/ 198328 h 1487532"/>
              <a:gd name="connsiteX5713" fmla="*/ 690501 w 1705559"/>
              <a:gd name="connsiteY5713" fmla="*/ 198328 h 1487532"/>
              <a:gd name="connsiteX5714" fmla="*/ 678957 w 1705559"/>
              <a:gd name="connsiteY5714" fmla="*/ 201421 h 1487532"/>
              <a:gd name="connsiteX5715" fmla="*/ 667040 w 1705559"/>
              <a:gd name="connsiteY5715" fmla="*/ 204614 h 1487532"/>
              <a:gd name="connsiteX5716" fmla="*/ 667040 w 1705559"/>
              <a:gd name="connsiteY5716" fmla="*/ 204614 h 1487532"/>
              <a:gd name="connsiteX5717" fmla="*/ 670130 w 1705559"/>
              <a:gd name="connsiteY5717" fmla="*/ 216146 h 1487532"/>
              <a:gd name="connsiteX5718" fmla="*/ 665260 w 1705559"/>
              <a:gd name="connsiteY5718" fmla="*/ 217451 h 1487532"/>
              <a:gd name="connsiteX5719" fmla="*/ 665629 w 1705559"/>
              <a:gd name="connsiteY5719" fmla="*/ 217352 h 1487532"/>
              <a:gd name="connsiteX5720" fmla="*/ 658586 w 1705559"/>
              <a:gd name="connsiteY5720" fmla="*/ 219239 h 1487532"/>
              <a:gd name="connsiteX5721" fmla="*/ 650232 w 1705559"/>
              <a:gd name="connsiteY5721" fmla="*/ 234237 h 1487532"/>
              <a:gd name="connsiteX5722" fmla="*/ 647042 w 1705559"/>
              <a:gd name="connsiteY5722" fmla="*/ 222333 h 1487532"/>
              <a:gd name="connsiteX5723" fmla="*/ 646282 w 1705559"/>
              <a:gd name="connsiteY5723" fmla="*/ 219496 h 1487532"/>
              <a:gd name="connsiteX5724" fmla="*/ 647042 w 1705559"/>
              <a:gd name="connsiteY5724" fmla="*/ 222333 h 1487532"/>
              <a:gd name="connsiteX5725" fmla="*/ 650232 w 1705559"/>
              <a:gd name="connsiteY5725" fmla="*/ 234237 h 1487532"/>
              <a:gd name="connsiteX5726" fmla="*/ 638687 w 1705559"/>
              <a:gd name="connsiteY5726" fmla="*/ 237330 h 1487532"/>
              <a:gd name="connsiteX5727" fmla="*/ 638687 w 1705559"/>
              <a:gd name="connsiteY5727" fmla="*/ 237330 h 1487532"/>
              <a:gd name="connsiteX5728" fmla="*/ 641777 w 1705559"/>
              <a:gd name="connsiteY5728" fmla="*/ 248862 h 1487532"/>
              <a:gd name="connsiteX5729" fmla="*/ 653322 w 1705559"/>
              <a:gd name="connsiteY5729" fmla="*/ 245769 h 1487532"/>
              <a:gd name="connsiteX5730" fmla="*/ 644868 w 1705559"/>
              <a:gd name="connsiteY5730" fmla="*/ 260395 h 1487532"/>
              <a:gd name="connsiteX5731" fmla="*/ 644868 w 1705559"/>
              <a:gd name="connsiteY5731" fmla="*/ 260395 h 1487532"/>
              <a:gd name="connsiteX5732" fmla="*/ 656412 w 1705559"/>
              <a:gd name="connsiteY5732" fmla="*/ 257301 h 1487532"/>
              <a:gd name="connsiteX5733" fmla="*/ 667956 w 1705559"/>
              <a:gd name="connsiteY5733" fmla="*/ 254208 h 1487532"/>
              <a:gd name="connsiteX5734" fmla="*/ 671046 w 1705559"/>
              <a:gd name="connsiteY5734" fmla="*/ 265740 h 1487532"/>
              <a:gd name="connsiteX5735" fmla="*/ 659502 w 1705559"/>
              <a:gd name="connsiteY5735" fmla="*/ 268834 h 1487532"/>
              <a:gd name="connsiteX5736" fmla="*/ 661443 w 1705559"/>
              <a:gd name="connsiteY5736" fmla="*/ 276080 h 1487532"/>
              <a:gd name="connsiteX5737" fmla="*/ 661346 w 1705559"/>
              <a:gd name="connsiteY5737" fmla="*/ 275716 h 1487532"/>
              <a:gd name="connsiteX5738" fmla="*/ 662691 w 1705559"/>
              <a:gd name="connsiteY5738" fmla="*/ 280738 h 1487532"/>
              <a:gd name="connsiteX5739" fmla="*/ 674236 w 1705559"/>
              <a:gd name="connsiteY5739" fmla="*/ 277645 h 1487532"/>
              <a:gd name="connsiteX5740" fmla="*/ 671046 w 1705559"/>
              <a:gd name="connsiteY5740" fmla="*/ 265740 h 1487532"/>
              <a:gd name="connsiteX5741" fmla="*/ 679500 w 1705559"/>
              <a:gd name="connsiteY5741" fmla="*/ 251115 h 1487532"/>
              <a:gd name="connsiteX5742" fmla="*/ 682590 w 1705559"/>
              <a:gd name="connsiteY5742" fmla="*/ 262647 h 1487532"/>
              <a:gd name="connsiteX5743" fmla="*/ 679500 w 1705559"/>
              <a:gd name="connsiteY5743" fmla="*/ 251115 h 1487532"/>
              <a:gd name="connsiteX5744" fmla="*/ 691417 w 1705559"/>
              <a:gd name="connsiteY5744" fmla="*/ 247922 h 1487532"/>
              <a:gd name="connsiteX5745" fmla="*/ 691803 w 1705559"/>
              <a:gd name="connsiteY5745" fmla="*/ 249363 h 1487532"/>
              <a:gd name="connsiteX5746" fmla="*/ 692752 w 1705559"/>
              <a:gd name="connsiteY5746" fmla="*/ 252906 h 1487532"/>
              <a:gd name="connsiteX5747" fmla="*/ 694507 w 1705559"/>
              <a:gd name="connsiteY5747" fmla="*/ 259454 h 1487532"/>
              <a:gd name="connsiteX5748" fmla="*/ 706051 w 1705559"/>
              <a:gd name="connsiteY5748" fmla="*/ 256361 h 1487532"/>
              <a:gd name="connsiteX5749" fmla="*/ 717595 w 1705559"/>
              <a:gd name="connsiteY5749" fmla="*/ 253267 h 1487532"/>
              <a:gd name="connsiteX5750" fmla="*/ 720785 w 1705559"/>
              <a:gd name="connsiteY5750" fmla="*/ 265172 h 1487532"/>
              <a:gd name="connsiteX5751" fmla="*/ 732329 w 1705559"/>
              <a:gd name="connsiteY5751" fmla="*/ 262078 h 1487532"/>
              <a:gd name="connsiteX5752" fmla="*/ 739409 w 1705559"/>
              <a:gd name="connsiteY5752" fmla="*/ 260181 h 1487532"/>
              <a:gd name="connsiteX5753" fmla="*/ 739219 w 1705559"/>
              <a:gd name="connsiteY5753" fmla="*/ 260232 h 1487532"/>
              <a:gd name="connsiteX5754" fmla="*/ 744246 w 1705559"/>
              <a:gd name="connsiteY5754" fmla="*/ 258885 h 1487532"/>
              <a:gd name="connsiteX5755" fmla="*/ 744246 w 1705559"/>
              <a:gd name="connsiteY5755" fmla="*/ 258885 h 1487532"/>
              <a:gd name="connsiteX5756" fmla="*/ 744595 w 1705559"/>
              <a:gd name="connsiteY5756" fmla="*/ 260188 h 1487532"/>
              <a:gd name="connsiteX5757" fmla="*/ 747336 w 1705559"/>
              <a:gd name="connsiteY5757" fmla="*/ 270418 h 1487532"/>
              <a:gd name="connsiteX5758" fmla="*/ 755790 w 1705559"/>
              <a:gd name="connsiteY5758" fmla="*/ 255792 h 1487532"/>
              <a:gd name="connsiteX5759" fmla="*/ 758880 w 1705559"/>
              <a:gd name="connsiteY5759" fmla="*/ 267324 h 1487532"/>
              <a:gd name="connsiteX5760" fmla="*/ 755790 w 1705559"/>
              <a:gd name="connsiteY5760" fmla="*/ 255792 h 1487532"/>
              <a:gd name="connsiteX5761" fmla="*/ 754347 w 1705559"/>
              <a:gd name="connsiteY5761" fmla="*/ 256179 h 1487532"/>
              <a:gd name="connsiteX5762" fmla="*/ 744246 w 1705559"/>
              <a:gd name="connsiteY5762" fmla="*/ 258885 h 1487532"/>
              <a:gd name="connsiteX5763" fmla="*/ 743383 w 1705559"/>
              <a:gd name="connsiteY5763" fmla="*/ 255665 h 1487532"/>
              <a:gd name="connsiteX5764" fmla="*/ 744246 w 1705559"/>
              <a:gd name="connsiteY5764" fmla="*/ 258885 h 1487532"/>
              <a:gd name="connsiteX5765" fmla="*/ 741056 w 1705559"/>
              <a:gd name="connsiteY5765" fmla="*/ 246981 h 1487532"/>
              <a:gd name="connsiteX5766" fmla="*/ 729140 w 1705559"/>
              <a:gd name="connsiteY5766" fmla="*/ 250174 h 1487532"/>
              <a:gd name="connsiteX5767" fmla="*/ 717595 w 1705559"/>
              <a:gd name="connsiteY5767" fmla="*/ 253267 h 1487532"/>
              <a:gd name="connsiteX5768" fmla="*/ 714505 w 1705559"/>
              <a:gd name="connsiteY5768" fmla="*/ 241735 h 1487532"/>
              <a:gd name="connsiteX5769" fmla="*/ 702961 w 1705559"/>
              <a:gd name="connsiteY5769" fmla="*/ 244829 h 1487532"/>
              <a:gd name="connsiteX5770" fmla="*/ 691417 w 1705559"/>
              <a:gd name="connsiteY5770" fmla="*/ 247922 h 1487532"/>
              <a:gd name="connsiteX5771" fmla="*/ 688327 w 1705559"/>
              <a:gd name="connsiteY5771" fmla="*/ 236390 h 1487532"/>
              <a:gd name="connsiteX5772" fmla="*/ 699871 w 1705559"/>
              <a:gd name="connsiteY5772" fmla="*/ 233296 h 1487532"/>
              <a:gd name="connsiteX5773" fmla="*/ 696781 w 1705559"/>
              <a:gd name="connsiteY5773" fmla="*/ 221764 h 1487532"/>
              <a:gd name="connsiteX5774" fmla="*/ 685237 w 1705559"/>
              <a:gd name="connsiteY5774" fmla="*/ 224857 h 1487532"/>
              <a:gd name="connsiteX5775" fmla="*/ 682047 w 1705559"/>
              <a:gd name="connsiteY5775" fmla="*/ 212953 h 1487532"/>
              <a:gd name="connsiteX5776" fmla="*/ 693591 w 1705559"/>
              <a:gd name="connsiteY5776" fmla="*/ 209860 h 1487532"/>
              <a:gd name="connsiteX5777" fmla="*/ 179174 w 1705559"/>
              <a:gd name="connsiteY5777" fmla="*/ 198179 h 1487532"/>
              <a:gd name="connsiteX5778" fmla="*/ 167257 w 1705559"/>
              <a:gd name="connsiteY5778" fmla="*/ 201372 h 1487532"/>
              <a:gd name="connsiteX5779" fmla="*/ 179174 w 1705559"/>
              <a:gd name="connsiteY5779" fmla="*/ 198179 h 1487532"/>
              <a:gd name="connsiteX5780" fmla="*/ 465293 w 1705559"/>
              <a:gd name="connsiteY5780" fmla="*/ 196472 h 1487532"/>
              <a:gd name="connsiteX5781" fmla="*/ 453749 w 1705559"/>
              <a:gd name="connsiteY5781" fmla="*/ 199566 h 1487532"/>
              <a:gd name="connsiteX5782" fmla="*/ 453749 w 1705559"/>
              <a:gd name="connsiteY5782" fmla="*/ 199566 h 1487532"/>
              <a:gd name="connsiteX5783" fmla="*/ 456839 w 1705559"/>
              <a:gd name="connsiteY5783" fmla="*/ 211098 h 1487532"/>
              <a:gd name="connsiteX5784" fmla="*/ 468383 w 1705559"/>
              <a:gd name="connsiteY5784" fmla="*/ 208005 h 1487532"/>
              <a:gd name="connsiteX5785" fmla="*/ 465293 w 1705559"/>
              <a:gd name="connsiteY5785" fmla="*/ 196472 h 1487532"/>
              <a:gd name="connsiteX5786" fmla="*/ 652406 w 1705559"/>
              <a:gd name="connsiteY5786" fmla="*/ 196175 h 1487532"/>
              <a:gd name="connsiteX5787" fmla="*/ 655496 w 1705559"/>
              <a:gd name="connsiteY5787" fmla="*/ 207707 h 1487532"/>
              <a:gd name="connsiteX5788" fmla="*/ 654645 w 1705559"/>
              <a:gd name="connsiteY5788" fmla="*/ 204529 h 1487532"/>
              <a:gd name="connsiteX5789" fmla="*/ 654193 w 1705559"/>
              <a:gd name="connsiteY5789" fmla="*/ 202842 h 1487532"/>
              <a:gd name="connsiteX5790" fmla="*/ 655496 w 1705559"/>
              <a:gd name="connsiteY5790" fmla="*/ 207707 h 1487532"/>
              <a:gd name="connsiteX5791" fmla="*/ 649505 w 1705559"/>
              <a:gd name="connsiteY5791" fmla="*/ 209313 h 1487532"/>
              <a:gd name="connsiteX5792" fmla="*/ 649003 w 1705559"/>
              <a:gd name="connsiteY5792" fmla="*/ 209447 h 1487532"/>
              <a:gd name="connsiteX5793" fmla="*/ 643952 w 1705559"/>
              <a:gd name="connsiteY5793" fmla="*/ 210801 h 1487532"/>
              <a:gd name="connsiteX5794" fmla="*/ 649505 w 1705559"/>
              <a:gd name="connsiteY5794" fmla="*/ 209313 h 1487532"/>
              <a:gd name="connsiteX5795" fmla="*/ 649724 w 1705559"/>
              <a:gd name="connsiteY5795" fmla="*/ 209254 h 1487532"/>
              <a:gd name="connsiteX5796" fmla="*/ 655496 w 1705559"/>
              <a:gd name="connsiteY5796" fmla="*/ 207707 h 1487532"/>
              <a:gd name="connsiteX5797" fmla="*/ 652406 w 1705559"/>
              <a:gd name="connsiteY5797" fmla="*/ 196175 h 1487532"/>
              <a:gd name="connsiteX5798" fmla="*/ 427570 w 1705559"/>
              <a:gd name="connsiteY5798" fmla="*/ 194220 h 1487532"/>
              <a:gd name="connsiteX5799" fmla="*/ 430660 w 1705559"/>
              <a:gd name="connsiteY5799" fmla="*/ 205752 h 1487532"/>
              <a:gd name="connsiteX5800" fmla="*/ 418744 w 1705559"/>
              <a:gd name="connsiteY5800" fmla="*/ 208945 h 1487532"/>
              <a:gd name="connsiteX5801" fmla="*/ 415654 w 1705559"/>
              <a:gd name="connsiteY5801" fmla="*/ 197413 h 1487532"/>
              <a:gd name="connsiteX5802" fmla="*/ 427570 w 1705559"/>
              <a:gd name="connsiteY5802" fmla="*/ 194220 h 1487532"/>
              <a:gd name="connsiteX5803" fmla="*/ 177871 w 1705559"/>
              <a:gd name="connsiteY5803" fmla="*/ 193314 h 1487532"/>
              <a:gd name="connsiteX5804" fmla="*/ 179174 w 1705559"/>
              <a:gd name="connsiteY5804" fmla="*/ 198179 h 1487532"/>
              <a:gd name="connsiteX5805" fmla="*/ 177871 w 1705559"/>
              <a:gd name="connsiteY5805" fmla="*/ 193314 h 1487532"/>
              <a:gd name="connsiteX5806" fmla="*/ 152623 w 1705559"/>
              <a:gd name="connsiteY5806" fmla="*/ 192933 h 1487532"/>
              <a:gd name="connsiteX5807" fmla="*/ 147238 w 1705559"/>
              <a:gd name="connsiteY5807" fmla="*/ 195922 h 1487532"/>
              <a:gd name="connsiteX5808" fmla="*/ 146401 w 1705559"/>
              <a:gd name="connsiteY5808" fmla="*/ 199095 h 1487532"/>
              <a:gd name="connsiteX5809" fmla="*/ 144067 w 1705559"/>
              <a:gd name="connsiteY5809" fmla="*/ 201406 h 1487532"/>
              <a:gd name="connsiteX5810" fmla="*/ 144169 w 1705559"/>
              <a:gd name="connsiteY5810" fmla="*/ 207559 h 1487532"/>
              <a:gd name="connsiteX5811" fmla="*/ 141079 w 1705559"/>
              <a:gd name="connsiteY5811" fmla="*/ 196027 h 1487532"/>
              <a:gd name="connsiteX5812" fmla="*/ 851063 w 1705559"/>
              <a:gd name="connsiteY5812" fmla="*/ 192784 h 1487532"/>
              <a:gd name="connsiteX5813" fmla="*/ 854153 w 1705559"/>
              <a:gd name="connsiteY5813" fmla="*/ 204317 h 1487532"/>
              <a:gd name="connsiteX5814" fmla="*/ 851063 w 1705559"/>
              <a:gd name="connsiteY5814" fmla="*/ 192784 h 1487532"/>
              <a:gd name="connsiteX5815" fmla="*/ 339736 w 1705559"/>
              <a:gd name="connsiteY5815" fmla="*/ 192636 h 1487532"/>
              <a:gd name="connsiteX5816" fmla="*/ 342826 w 1705559"/>
              <a:gd name="connsiteY5816" fmla="*/ 204168 h 1487532"/>
              <a:gd name="connsiteX5817" fmla="*/ 331282 w 1705559"/>
              <a:gd name="connsiteY5817" fmla="*/ 207261 h 1487532"/>
              <a:gd name="connsiteX5818" fmla="*/ 342826 w 1705559"/>
              <a:gd name="connsiteY5818" fmla="*/ 204168 h 1487532"/>
              <a:gd name="connsiteX5819" fmla="*/ 526849 w 1705559"/>
              <a:gd name="connsiteY5819" fmla="*/ 192339 h 1487532"/>
              <a:gd name="connsiteX5820" fmla="*/ 529939 w 1705559"/>
              <a:gd name="connsiteY5820" fmla="*/ 203871 h 1487532"/>
              <a:gd name="connsiteX5821" fmla="*/ 526849 w 1705559"/>
              <a:gd name="connsiteY5821" fmla="*/ 192339 h 1487532"/>
              <a:gd name="connsiteX5822" fmla="*/ 389376 w 1705559"/>
              <a:gd name="connsiteY5822" fmla="*/ 191695 h 1487532"/>
              <a:gd name="connsiteX5823" fmla="*/ 377831 w 1705559"/>
              <a:gd name="connsiteY5823" fmla="*/ 194789 h 1487532"/>
              <a:gd name="connsiteX5824" fmla="*/ 389376 w 1705559"/>
              <a:gd name="connsiteY5824" fmla="*/ 191695 h 1487532"/>
              <a:gd name="connsiteX5825" fmla="*/ 381021 w 1705559"/>
              <a:gd name="connsiteY5825" fmla="*/ 206693 h 1487532"/>
              <a:gd name="connsiteX5826" fmla="*/ 392565 w 1705559"/>
              <a:gd name="connsiteY5826" fmla="*/ 203600 h 1487532"/>
              <a:gd name="connsiteX5827" fmla="*/ 404109 w 1705559"/>
              <a:gd name="connsiteY5827" fmla="*/ 200506 h 1487532"/>
              <a:gd name="connsiteX5828" fmla="*/ 404496 w 1705559"/>
              <a:gd name="connsiteY5828" fmla="*/ 201948 h 1487532"/>
              <a:gd name="connsiteX5829" fmla="*/ 405904 w 1705559"/>
              <a:gd name="connsiteY5829" fmla="*/ 207203 h 1487532"/>
              <a:gd name="connsiteX5830" fmla="*/ 405896 w 1705559"/>
              <a:gd name="connsiteY5830" fmla="*/ 207174 h 1487532"/>
              <a:gd name="connsiteX5831" fmla="*/ 407200 w 1705559"/>
              <a:gd name="connsiteY5831" fmla="*/ 212039 h 1487532"/>
              <a:gd name="connsiteX5832" fmla="*/ 406041 w 1705559"/>
              <a:gd name="connsiteY5832" fmla="*/ 207714 h 1487532"/>
              <a:gd name="connsiteX5833" fmla="*/ 405967 w 1705559"/>
              <a:gd name="connsiteY5833" fmla="*/ 207439 h 1487532"/>
              <a:gd name="connsiteX5834" fmla="*/ 404109 w 1705559"/>
              <a:gd name="connsiteY5834" fmla="*/ 200506 h 1487532"/>
              <a:gd name="connsiteX5835" fmla="*/ 392565 w 1705559"/>
              <a:gd name="connsiteY5835" fmla="*/ 203600 h 1487532"/>
              <a:gd name="connsiteX5836" fmla="*/ 389376 w 1705559"/>
              <a:gd name="connsiteY5836" fmla="*/ 191695 h 1487532"/>
              <a:gd name="connsiteX5837" fmla="*/ 576488 w 1705559"/>
              <a:gd name="connsiteY5837" fmla="*/ 191398 h 1487532"/>
              <a:gd name="connsiteX5838" fmla="*/ 564572 w 1705559"/>
              <a:gd name="connsiteY5838" fmla="*/ 194591 h 1487532"/>
              <a:gd name="connsiteX5839" fmla="*/ 567762 w 1705559"/>
              <a:gd name="connsiteY5839" fmla="*/ 206495 h 1487532"/>
              <a:gd name="connsiteX5840" fmla="*/ 579678 w 1705559"/>
              <a:gd name="connsiteY5840" fmla="*/ 203302 h 1487532"/>
              <a:gd name="connsiteX5841" fmla="*/ 591222 w 1705559"/>
              <a:gd name="connsiteY5841" fmla="*/ 200209 h 1487532"/>
              <a:gd name="connsiteX5842" fmla="*/ 594313 w 1705559"/>
              <a:gd name="connsiteY5842" fmla="*/ 211741 h 1487532"/>
              <a:gd name="connsiteX5843" fmla="*/ 605857 w 1705559"/>
              <a:gd name="connsiteY5843" fmla="*/ 208648 h 1487532"/>
              <a:gd name="connsiteX5844" fmla="*/ 605857 w 1705559"/>
              <a:gd name="connsiteY5844" fmla="*/ 208648 h 1487532"/>
              <a:gd name="connsiteX5845" fmla="*/ 617401 w 1705559"/>
              <a:gd name="connsiteY5845" fmla="*/ 205555 h 1487532"/>
              <a:gd name="connsiteX5846" fmla="*/ 619270 w 1705559"/>
              <a:gd name="connsiteY5846" fmla="*/ 212530 h 1487532"/>
              <a:gd name="connsiteX5847" fmla="*/ 620491 w 1705559"/>
              <a:gd name="connsiteY5847" fmla="*/ 217087 h 1487532"/>
              <a:gd name="connsiteX5848" fmla="*/ 608947 w 1705559"/>
              <a:gd name="connsiteY5848" fmla="*/ 220180 h 1487532"/>
              <a:gd name="connsiteX5849" fmla="*/ 620491 w 1705559"/>
              <a:gd name="connsiteY5849" fmla="*/ 217087 h 1487532"/>
              <a:gd name="connsiteX5850" fmla="*/ 620105 w 1705559"/>
              <a:gd name="connsiteY5850" fmla="*/ 215645 h 1487532"/>
              <a:gd name="connsiteX5851" fmla="*/ 619270 w 1705559"/>
              <a:gd name="connsiteY5851" fmla="*/ 212530 h 1487532"/>
              <a:gd name="connsiteX5852" fmla="*/ 617787 w 1705559"/>
              <a:gd name="connsiteY5852" fmla="*/ 206996 h 1487532"/>
              <a:gd name="connsiteX5853" fmla="*/ 617401 w 1705559"/>
              <a:gd name="connsiteY5853" fmla="*/ 205555 h 1487532"/>
              <a:gd name="connsiteX5854" fmla="*/ 629318 w 1705559"/>
              <a:gd name="connsiteY5854" fmla="*/ 202362 h 1487532"/>
              <a:gd name="connsiteX5855" fmla="*/ 632408 w 1705559"/>
              <a:gd name="connsiteY5855" fmla="*/ 213894 h 1487532"/>
              <a:gd name="connsiteX5856" fmla="*/ 629318 w 1705559"/>
              <a:gd name="connsiteY5856" fmla="*/ 202362 h 1487532"/>
              <a:gd name="connsiteX5857" fmla="*/ 617401 w 1705559"/>
              <a:gd name="connsiteY5857" fmla="*/ 205555 h 1487532"/>
              <a:gd name="connsiteX5858" fmla="*/ 614311 w 1705559"/>
              <a:gd name="connsiteY5858" fmla="*/ 194022 h 1487532"/>
              <a:gd name="connsiteX5859" fmla="*/ 605857 w 1705559"/>
              <a:gd name="connsiteY5859" fmla="*/ 208648 h 1487532"/>
              <a:gd name="connsiteX5860" fmla="*/ 602767 w 1705559"/>
              <a:gd name="connsiteY5860" fmla="*/ 197116 h 1487532"/>
              <a:gd name="connsiteX5861" fmla="*/ 591222 w 1705559"/>
              <a:gd name="connsiteY5861" fmla="*/ 200209 h 1487532"/>
              <a:gd name="connsiteX5862" fmla="*/ 579678 w 1705559"/>
              <a:gd name="connsiteY5862" fmla="*/ 203302 h 1487532"/>
              <a:gd name="connsiteX5863" fmla="*/ 576488 w 1705559"/>
              <a:gd name="connsiteY5863" fmla="*/ 191398 h 1487532"/>
              <a:gd name="connsiteX5864" fmla="*/ 439115 w 1705559"/>
              <a:gd name="connsiteY5864" fmla="*/ 191127 h 1487532"/>
              <a:gd name="connsiteX5865" fmla="*/ 427570 w 1705559"/>
              <a:gd name="connsiteY5865" fmla="*/ 194220 h 1487532"/>
              <a:gd name="connsiteX5866" fmla="*/ 415654 w 1705559"/>
              <a:gd name="connsiteY5866" fmla="*/ 197413 h 1487532"/>
              <a:gd name="connsiteX5867" fmla="*/ 418744 w 1705559"/>
              <a:gd name="connsiteY5867" fmla="*/ 208945 h 1487532"/>
              <a:gd name="connsiteX5868" fmla="*/ 430660 w 1705559"/>
              <a:gd name="connsiteY5868" fmla="*/ 205752 h 1487532"/>
              <a:gd name="connsiteX5869" fmla="*/ 442205 w 1705559"/>
              <a:gd name="connsiteY5869" fmla="*/ 202659 h 1487532"/>
              <a:gd name="connsiteX5870" fmla="*/ 439115 w 1705559"/>
              <a:gd name="connsiteY5870" fmla="*/ 191127 h 1487532"/>
              <a:gd name="connsiteX5871" fmla="*/ 812968 w 1705559"/>
              <a:gd name="connsiteY5871" fmla="*/ 190632 h 1487532"/>
              <a:gd name="connsiteX5872" fmla="*/ 801424 w 1705559"/>
              <a:gd name="connsiteY5872" fmla="*/ 193725 h 1487532"/>
              <a:gd name="connsiteX5873" fmla="*/ 812968 w 1705559"/>
              <a:gd name="connsiteY5873" fmla="*/ 190632 h 1487532"/>
              <a:gd name="connsiteX5874" fmla="*/ 1374307 w 1705559"/>
              <a:gd name="connsiteY5874" fmla="*/ 189740 h 1487532"/>
              <a:gd name="connsiteX5875" fmla="*/ 1377397 w 1705559"/>
              <a:gd name="connsiteY5875" fmla="*/ 201272 h 1487532"/>
              <a:gd name="connsiteX5876" fmla="*/ 1374307 w 1705559"/>
              <a:gd name="connsiteY5876" fmla="*/ 189740 h 1487532"/>
              <a:gd name="connsiteX5877" fmla="*/ 824885 w 1705559"/>
              <a:gd name="connsiteY5877" fmla="*/ 187439 h 1487532"/>
              <a:gd name="connsiteX5878" fmla="*/ 827975 w 1705559"/>
              <a:gd name="connsiteY5878" fmla="*/ 198971 h 1487532"/>
              <a:gd name="connsiteX5879" fmla="*/ 816058 w 1705559"/>
              <a:gd name="connsiteY5879" fmla="*/ 202164 h 1487532"/>
              <a:gd name="connsiteX5880" fmla="*/ 812968 w 1705559"/>
              <a:gd name="connsiteY5880" fmla="*/ 190632 h 1487532"/>
              <a:gd name="connsiteX5881" fmla="*/ 824885 w 1705559"/>
              <a:gd name="connsiteY5881" fmla="*/ 187439 h 1487532"/>
              <a:gd name="connsiteX5882" fmla="*/ 1385851 w 1705559"/>
              <a:gd name="connsiteY5882" fmla="*/ 186647 h 1487532"/>
              <a:gd name="connsiteX5883" fmla="*/ 1385851 w 1705559"/>
              <a:gd name="connsiteY5883" fmla="*/ 186647 h 1487532"/>
              <a:gd name="connsiteX5884" fmla="*/ 1387338 w 1705559"/>
              <a:gd name="connsiteY5884" fmla="*/ 192195 h 1487532"/>
              <a:gd name="connsiteX5885" fmla="*/ 1387396 w 1705559"/>
              <a:gd name="connsiteY5885" fmla="*/ 192413 h 1487532"/>
              <a:gd name="connsiteX5886" fmla="*/ 1388941 w 1705559"/>
              <a:gd name="connsiteY5886" fmla="*/ 198179 h 1487532"/>
              <a:gd name="connsiteX5887" fmla="*/ 1400485 w 1705559"/>
              <a:gd name="connsiteY5887" fmla="*/ 195086 h 1487532"/>
              <a:gd name="connsiteX5888" fmla="*/ 1403576 w 1705559"/>
              <a:gd name="connsiteY5888" fmla="*/ 206618 h 1487532"/>
              <a:gd name="connsiteX5889" fmla="*/ 1415120 w 1705559"/>
              <a:gd name="connsiteY5889" fmla="*/ 203525 h 1487532"/>
              <a:gd name="connsiteX5890" fmla="*/ 1403576 w 1705559"/>
              <a:gd name="connsiteY5890" fmla="*/ 206618 h 1487532"/>
              <a:gd name="connsiteX5891" fmla="*/ 1400485 w 1705559"/>
              <a:gd name="connsiteY5891" fmla="*/ 195086 h 1487532"/>
              <a:gd name="connsiteX5892" fmla="*/ 1388941 w 1705559"/>
              <a:gd name="connsiteY5892" fmla="*/ 198179 h 1487532"/>
              <a:gd name="connsiteX5893" fmla="*/ 1387338 w 1705559"/>
              <a:gd name="connsiteY5893" fmla="*/ 192195 h 1487532"/>
              <a:gd name="connsiteX5894" fmla="*/ 1387203 w 1705559"/>
              <a:gd name="connsiteY5894" fmla="*/ 191692 h 1487532"/>
              <a:gd name="connsiteX5895" fmla="*/ 1385851 w 1705559"/>
              <a:gd name="connsiteY5895" fmla="*/ 186647 h 1487532"/>
              <a:gd name="connsiteX5896" fmla="*/ 176084 w 1705559"/>
              <a:gd name="connsiteY5896" fmla="*/ 186647 h 1487532"/>
              <a:gd name="connsiteX5897" fmla="*/ 176084 w 1705559"/>
              <a:gd name="connsiteY5897" fmla="*/ 186647 h 1487532"/>
              <a:gd name="connsiteX5898" fmla="*/ 180954 w 1705559"/>
              <a:gd name="connsiteY5898" fmla="*/ 185342 h 1487532"/>
              <a:gd name="connsiteX5899" fmla="*/ 176084 w 1705559"/>
              <a:gd name="connsiteY5899" fmla="*/ 186647 h 1487532"/>
              <a:gd name="connsiteX5900" fmla="*/ 180954 w 1705559"/>
              <a:gd name="connsiteY5900" fmla="*/ 185342 h 1487532"/>
              <a:gd name="connsiteX5901" fmla="*/ 798234 w 1705559"/>
              <a:gd name="connsiteY5901" fmla="*/ 181821 h 1487532"/>
              <a:gd name="connsiteX5902" fmla="*/ 799580 w 1705559"/>
              <a:gd name="connsiteY5902" fmla="*/ 186843 h 1487532"/>
              <a:gd name="connsiteX5903" fmla="*/ 799496 w 1705559"/>
              <a:gd name="connsiteY5903" fmla="*/ 186529 h 1487532"/>
              <a:gd name="connsiteX5904" fmla="*/ 535303 w 1705559"/>
              <a:gd name="connsiteY5904" fmla="*/ 177713 h 1487532"/>
              <a:gd name="connsiteX5905" fmla="*/ 538393 w 1705559"/>
              <a:gd name="connsiteY5905" fmla="*/ 189245 h 1487532"/>
              <a:gd name="connsiteX5906" fmla="*/ 526849 w 1705559"/>
              <a:gd name="connsiteY5906" fmla="*/ 192339 h 1487532"/>
              <a:gd name="connsiteX5907" fmla="*/ 514932 w 1705559"/>
              <a:gd name="connsiteY5907" fmla="*/ 195532 h 1487532"/>
              <a:gd name="connsiteX5908" fmla="*/ 503388 w 1705559"/>
              <a:gd name="connsiteY5908" fmla="*/ 198625 h 1487532"/>
              <a:gd name="connsiteX5909" fmla="*/ 491844 w 1705559"/>
              <a:gd name="connsiteY5909" fmla="*/ 201718 h 1487532"/>
              <a:gd name="connsiteX5910" fmla="*/ 503388 w 1705559"/>
              <a:gd name="connsiteY5910" fmla="*/ 198625 h 1487532"/>
              <a:gd name="connsiteX5911" fmla="*/ 514932 w 1705559"/>
              <a:gd name="connsiteY5911" fmla="*/ 195532 h 1487532"/>
              <a:gd name="connsiteX5912" fmla="*/ 518022 w 1705559"/>
              <a:gd name="connsiteY5912" fmla="*/ 207064 h 1487532"/>
              <a:gd name="connsiteX5913" fmla="*/ 506478 w 1705559"/>
              <a:gd name="connsiteY5913" fmla="*/ 210157 h 1487532"/>
              <a:gd name="connsiteX5914" fmla="*/ 509668 w 1705559"/>
              <a:gd name="connsiteY5914" fmla="*/ 222061 h 1487532"/>
              <a:gd name="connsiteX5915" fmla="*/ 512758 w 1705559"/>
              <a:gd name="connsiteY5915" fmla="*/ 233594 h 1487532"/>
              <a:gd name="connsiteX5916" fmla="*/ 501214 w 1705559"/>
              <a:gd name="connsiteY5916" fmla="*/ 236687 h 1487532"/>
              <a:gd name="connsiteX5917" fmla="*/ 504304 w 1705559"/>
              <a:gd name="connsiteY5917" fmla="*/ 248219 h 1487532"/>
              <a:gd name="connsiteX5918" fmla="*/ 507394 w 1705559"/>
              <a:gd name="connsiteY5918" fmla="*/ 259751 h 1487532"/>
              <a:gd name="connsiteX5919" fmla="*/ 515848 w 1705559"/>
              <a:gd name="connsiteY5919" fmla="*/ 245126 h 1487532"/>
              <a:gd name="connsiteX5920" fmla="*/ 518938 w 1705559"/>
              <a:gd name="connsiteY5920" fmla="*/ 256658 h 1487532"/>
              <a:gd name="connsiteX5921" fmla="*/ 530482 w 1705559"/>
              <a:gd name="connsiteY5921" fmla="*/ 253565 h 1487532"/>
              <a:gd name="connsiteX5922" fmla="*/ 539309 w 1705559"/>
              <a:gd name="connsiteY5922" fmla="*/ 238840 h 1487532"/>
              <a:gd name="connsiteX5923" fmla="*/ 542399 w 1705559"/>
              <a:gd name="connsiteY5923" fmla="*/ 250372 h 1487532"/>
              <a:gd name="connsiteX5924" fmla="*/ 539309 w 1705559"/>
              <a:gd name="connsiteY5924" fmla="*/ 238840 h 1487532"/>
              <a:gd name="connsiteX5925" fmla="*/ 536219 w 1705559"/>
              <a:gd name="connsiteY5925" fmla="*/ 227307 h 1487532"/>
              <a:gd name="connsiteX5926" fmla="*/ 539309 w 1705559"/>
              <a:gd name="connsiteY5926" fmla="*/ 238840 h 1487532"/>
              <a:gd name="connsiteX5927" fmla="*/ 532229 w 1705559"/>
              <a:gd name="connsiteY5927" fmla="*/ 240737 h 1487532"/>
              <a:gd name="connsiteX5928" fmla="*/ 532420 w 1705559"/>
              <a:gd name="connsiteY5928" fmla="*/ 240686 h 1487532"/>
              <a:gd name="connsiteX5929" fmla="*/ 527392 w 1705559"/>
              <a:gd name="connsiteY5929" fmla="*/ 242033 h 1487532"/>
              <a:gd name="connsiteX5930" fmla="*/ 524302 w 1705559"/>
              <a:gd name="connsiteY5930" fmla="*/ 230500 h 1487532"/>
              <a:gd name="connsiteX5931" fmla="*/ 515848 w 1705559"/>
              <a:gd name="connsiteY5931" fmla="*/ 245126 h 1487532"/>
              <a:gd name="connsiteX5932" fmla="*/ 512758 w 1705559"/>
              <a:gd name="connsiteY5932" fmla="*/ 233594 h 1487532"/>
              <a:gd name="connsiteX5933" fmla="*/ 509668 w 1705559"/>
              <a:gd name="connsiteY5933" fmla="*/ 222061 h 1487532"/>
              <a:gd name="connsiteX5934" fmla="*/ 521212 w 1705559"/>
              <a:gd name="connsiteY5934" fmla="*/ 218968 h 1487532"/>
              <a:gd name="connsiteX5935" fmla="*/ 518022 w 1705559"/>
              <a:gd name="connsiteY5935" fmla="*/ 207064 h 1487532"/>
              <a:gd name="connsiteX5936" fmla="*/ 529939 w 1705559"/>
              <a:gd name="connsiteY5936" fmla="*/ 203871 h 1487532"/>
              <a:gd name="connsiteX5937" fmla="*/ 541483 w 1705559"/>
              <a:gd name="connsiteY5937" fmla="*/ 200778 h 1487532"/>
              <a:gd name="connsiteX5938" fmla="*/ 544673 w 1705559"/>
              <a:gd name="connsiteY5938" fmla="*/ 212682 h 1487532"/>
              <a:gd name="connsiteX5939" fmla="*/ 533129 w 1705559"/>
              <a:gd name="connsiteY5939" fmla="*/ 215775 h 1487532"/>
              <a:gd name="connsiteX5940" fmla="*/ 533129 w 1705559"/>
              <a:gd name="connsiteY5940" fmla="*/ 215775 h 1487532"/>
              <a:gd name="connsiteX5941" fmla="*/ 547763 w 1705559"/>
              <a:gd name="connsiteY5941" fmla="*/ 224214 h 1487532"/>
              <a:gd name="connsiteX5942" fmla="*/ 547763 w 1705559"/>
              <a:gd name="connsiteY5942" fmla="*/ 224214 h 1487532"/>
              <a:gd name="connsiteX5943" fmla="*/ 544673 w 1705559"/>
              <a:gd name="connsiteY5943" fmla="*/ 212682 h 1487532"/>
              <a:gd name="connsiteX5944" fmla="*/ 553028 w 1705559"/>
              <a:gd name="connsiteY5944" fmla="*/ 197684 h 1487532"/>
              <a:gd name="connsiteX5945" fmla="*/ 541483 w 1705559"/>
              <a:gd name="connsiteY5945" fmla="*/ 200778 h 1487532"/>
              <a:gd name="connsiteX5946" fmla="*/ 538393 w 1705559"/>
              <a:gd name="connsiteY5946" fmla="*/ 189245 h 1487532"/>
              <a:gd name="connsiteX5947" fmla="*/ 535303 w 1705559"/>
              <a:gd name="connsiteY5947" fmla="*/ 177713 h 1487532"/>
              <a:gd name="connsiteX5948" fmla="*/ 172994 w 1705559"/>
              <a:gd name="connsiteY5948" fmla="*/ 175115 h 1487532"/>
              <a:gd name="connsiteX5949" fmla="*/ 164167 w 1705559"/>
              <a:gd name="connsiteY5949" fmla="*/ 189840 h 1487532"/>
              <a:gd name="connsiteX5950" fmla="*/ 152623 w 1705559"/>
              <a:gd name="connsiteY5950" fmla="*/ 192933 h 1487532"/>
              <a:gd name="connsiteX5951" fmla="*/ 149533 w 1705559"/>
              <a:gd name="connsiteY5951" fmla="*/ 181401 h 1487532"/>
              <a:gd name="connsiteX5952" fmla="*/ 161077 w 1705559"/>
              <a:gd name="connsiteY5952" fmla="*/ 178308 h 1487532"/>
              <a:gd name="connsiteX5953" fmla="*/ 721113 w 1705559"/>
              <a:gd name="connsiteY5953" fmla="*/ 172551 h 1487532"/>
              <a:gd name="connsiteX5954" fmla="*/ 722416 w 1705559"/>
              <a:gd name="connsiteY5954" fmla="*/ 177416 h 1487532"/>
              <a:gd name="connsiteX5955" fmla="*/ 721113 w 1705559"/>
              <a:gd name="connsiteY5955" fmla="*/ 172551 h 1487532"/>
              <a:gd name="connsiteX5956" fmla="*/ 495863 w 1705559"/>
              <a:gd name="connsiteY5956" fmla="*/ 170539 h 1487532"/>
              <a:gd name="connsiteX5957" fmla="*/ 497208 w 1705559"/>
              <a:gd name="connsiteY5957" fmla="*/ 175561 h 1487532"/>
              <a:gd name="connsiteX5958" fmla="*/ 495863 w 1705559"/>
              <a:gd name="connsiteY5958" fmla="*/ 170539 h 1487532"/>
              <a:gd name="connsiteX5959" fmla="*/ 1410777 w 1705559"/>
              <a:gd name="connsiteY5959" fmla="*/ 167209 h 1487532"/>
              <a:gd name="connsiteX5960" fmla="*/ 1405750 w 1705559"/>
              <a:gd name="connsiteY5960" fmla="*/ 168556 h 1487532"/>
              <a:gd name="connsiteX5961" fmla="*/ 1410777 w 1705559"/>
              <a:gd name="connsiteY5961" fmla="*/ 167209 h 1487532"/>
              <a:gd name="connsiteX5962" fmla="*/ 207627 w 1705559"/>
              <a:gd name="connsiteY5962" fmla="*/ 165835 h 1487532"/>
              <a:gd name="connsiteX5963" fmla="*/ 199173 w 1705559"/>
              <a:gd name="connsiteY5963" fmla="*/ 180460 h 1487532"/>
              <a:gd name="connsiteX5964" fmla="*/ 196083 w 1705559"/>
              <a:gd name="connsiteY5964" fmla="*/ 168928 h 1487532"/>
              <a:gd name="connsiteX5965" fmla="*/ 207627 w 1705559"/>
              <a:gd name="connsiteY5965" fmla="*/ 165835 h 1487532"/>
              <a:gd name="connsiteX5966" fmla="*/ 169904 w 1705559"/>
              <a:gd name="connsiteY5966" fmla="*/ 163583 h 1487532"/>
              <a:gd name="connsiteX5967" fmla="*/ 172994 w 1705559"/>
              <a:gd name="connsiteY5967" fmla="*/ 175115 h 1487532"/>
              <a:gd name="connsiteX5968" fmla="*/ 169904 w 1705559"/>
              <a:gd name="connsiteY5968" fmla="*/ 163583 h 1487532"/>
              <a:gd name="connsiteX5969" fmla="*/ 181448 w 1705559"/>
              <a:gd name="connsiteY5969" fmla="*/ 160489 h 1487532"/>
              <a:gd name="connsiteX5970" fmla="*/ 184538 w 1705559"/>
              <a:gd name="connsiteY5970" fmla="*/ 172022 h 1487532"/>
              <a:gd name="connsiteX5971" fmla="*/ 418201 w 1705559"/>
              <a:gd name="connsiteY5971" fmla="*/ 159251 h 1487532"/>
              <a:gd name="connsiteX5972" fmla="*/ 406284 w 1705559"/>
              <a:gd name="connsiteY5972" fmla="*/ 162444 h 1487532"/>
              <a:gd name="connsiteX5973" fmla="*/ 418201 w 1705559"/>
              <a:gd name="connsiteY5973" fmla="*/ 159251 h 1487532"/>
              <a:gd name="connsiteX5974" fmla="*/ 192992 w 1705559"/>
              <a:gd name="connsiteY5974" fmla="*/ 157396 h 1487532"/>
              <a:gd name="connsiteX5975" fmla="*/ 184538 w 1705559"/>
              <a:gd name="connsiteY5975" fmla="*/ 172022 h 1487532"/>
              <a:gd name="connsiteX5976" fmla="*/ 192992 w 1705559"/>
              <a:gd name="connsiteY5976" fmla="*/ 157396 h 1487532"/>
              <a:gd name="connsiteX5977" fmla="*/ 380105 w 1705559"/>
              <a:gd name="connsiteY5977" fmla="*/ 157099 h 1487532"/>
              <a:gd name="connsiteX5978" fmla="*/ 383195 w 1705559"/>
              <a:gd name="connsiteY5978" fmla="*/ 168631 h 1487532"/>
              <a:gd name="connsiteX5979" fmla="*/ 380105 w 1705559"/>
              <a:gd name="connsiteY5979" fmla="*/ 157099 h 1487532"/>
              <a:gd name="connsiteX5980" fmla="*/ 197863 w 1705559"/>
              <a:gd name="connsiteY5980" fmla="*/ 156091 h 1487532"/>
              <a:gd name="connsiteX5981" fmla="*/ 197510 w 1705559"/>
              <a:gd name="connsiteY5981" fmla="*/ 156186 h 1487532"/>
              <a:gd name="connsiteX5982" fmla="*/ 192992 w 1705559"/>
              <a:gd name="connsiteY5982" fmla="*/ 157396 h 1487532"/>
              <a:gd name="connsiteX5983" fmla="*/ 197863 w 1705559"/>
              <a:gd name="connsiteY5983" fmla="*/ 156091 h 1487532"/>
              <a:gd name="connsiteX5984" fmla="*/ 322389 w 1705559"/>
              <a:gd name="connsiteY5984" fmla="*/ 154591 h 1487532"/>
              <a:gd name="connsiteX5985" fmla="*/ 322130 w 1705559"/>
              <a:gd name="connsiteY5985" fmla="*/ 155038 h 1487532"/>
              <a:gd name="connsiteX5986" fmla="*/ 318822 w 1705559"/>
              <a:gd name="connsiteY5986" fmla="*/ 160761 h 1487532"/>
              <a:gd name="connsiteX5987" fmla="*/ 322389 w 1705559"/>
              <a:gd name="connsiteY5987" fmla="*/ 154591 h 1487532"/>
              <a:gd name="connsiteX5988" fmla="*/ 341911 w 1705559"/>
              <a:gd name="connsiteY5988" fmla="*/ 154574 h 1487532"/>
              <a:gd name="connsiteX5989" fmla="*/ 330366 w 1705559"/>
              <a:gd name="connsiteY5989" fmla="*/ 157667 h 1487532"/>
              <a:gd name="connsiteX5990" fmla="*/ 341911 w 1705559"/>
              <a:gd name="connsiteY5990" fmla="*/ 154574 h 1487532"/>
              <a:gd name="connsiteX5991" fmla="*/ 341911 w 1705559"/>
              <a:gd name="connsiteY5991" fmla="*/ 154574 h 1487532"/>
              <a:gd name="connsiteX5992" fmla="*/ 341911 w 1705559"/>
              <a:gd name="connsiteY5992" fmla="*/ 154574 h 1487532"/>
              <a:gd name="connsiteX5993" fmla="*/ 341911 w 1705559"/>
              <a:gd name="connsiteY5993" fmla="*/ 154574 h 1487532"/>
              <a:gd name="connsiteX5994" fmla="*/ 345100 w 1705559"/>
              <a:gd name="connsiteY5994" fmla="*/ 166478 h 1487532"/>
              <a:gd name="connsiteX5995" fmla="*/ 204537 w 1705559"/>
              <a:gd name="connsiteY5995" fmla="*/ 154303 h 1487532"/>
              <a:gd name="connsiteX5996" fmla="*/ 207627 w 1705559"/>
              <a:gd name="connsiteY5996" fmla="*/ 165835 h 1487532"/>
              <a:gd name="connsiteX5997" fmla="*/ 196083 w 1705559"/>
              <a:gd name="connsiteY5997" fmla="*/ 168928 h 1487532"/>
              <a:gd name="connsiteX5998" fmla="*/ 192992 w 1705559"/>
              <a:gd name="connsiteY5998" fmla="*/ 157396 h 1487532"/>
              <a:gd name="connsiteX5999" fmla="*/ 197321 w 1705559"/>
              <a:gd name="connsiteY5999" fmla="*/ 156236 h 1487532"/>
              <a:gd name="connsiteX6000" fmla="*/ 197510 w 1705559"/>
              <a:gd name="connsiteY6000" fmla="*/ 156186 h 1487532"/>
              <a:gd name="connsiteX6001" fmla="*/ 391650 w 1705559"/>
              <a:gd name="connsiteY6001" fmla="*/ 154005 h 1487532"/>
              <a:gd name="connsiteX6002" fmla="*/ 380105 w 1705559"/>
              <a:gd name="connsiteY6002" fmla="*/ 157099 h 1487532"/>
              <a:gd name="connsiteX6003" fmla="*/ 391650 w 1705559"/>
              <a:gd name="connsiteY6003" fmla="*/ 154005 h 1487532"/>
              <a:gd name="connsiteX6004" fmla="*/ 391650 w 1705559"/>
              <a:gd name="connsiteY6004" fmla="*/ 154005 h 1487532"/>
              <a:gd name="connsiteX6005" fmla="*/ 383195 w 1705559"/>
              <a:gd name="connsiteY6005" fmla="*/ 168631 h 1487532"/>
              <a:gd name="connsiteX6006" fmla="*/ 303815 w 1705559"/>
              <a:gd name="connsiteY6006" fmla="*/ 152421 h 1487532"/>
              <a:gd name="connsiteX6007" fmla="*/ 305416 w 1705559"/>
              <a:gd name="connsiteY6007" fmla="*/ 158395 h 1487532"/>
              <a:gd name="connsiteX6008" fmla="*/ 305553 w 1705559"/>
              <a:gd name="connsiteY6008" fmla="*/ 158908 h 1487532"/>
              <a:gd name="connsiteX6009" fmla="*/ 306302 w 1705559"/>
              <a:gd name="connsiteY6009" fmla="*/ 161701 h 1487532"/>
              <a:gd name="connsiteX6010" fmla="*/ 306519 w 1705559"/>
              <a:gd name="connsiteY6010" fmla="*/ 162512 h 1487532"/>
              <a:gd name="connsiteX6011" fmla="*/ 306905 w 1705559"/>
              <a:gd name="connsiteY6011" fmla="*/ 163954 h 1487532"/>
              <a:gd name="connsiteX6012" fmla="*/ 306302 w 1705559"/>
              <a:gd name="connsiteY6012" fmla="*/ 161701 h 1487532"/>
              <a:gd name="connsiteX6013" fmla="*/ 305416 w 1705559"/>
              <a:gd name="connsiteY6013" fmla="*/ 158395 h 1487532"/>
              <a:gd name="connsiteX6014" fmla="*/ 305360 w 1705559"/>
              <a:gd name="connsiteY6014" fmla="*/ 158188 h 1487532"/>
              <a:gd name="connsiteX6015" fmla="*/ 303815 w 1705559"/>
              <a:gd name="connsiteY6015" fmla="*/ 152421 h 1487532"/>
              <a:gd name="connsiteX6016" fmla="*/ 178258 w 1705559"/>
              <a:gd name="connsiteY6016" fmla="*/ 148585 h 1487532"/>
              <a:gd name="connsiteX6017" fmla="*/ 181448 w 1705559"/>
              <a:gd name="connsiteY6017" fmla="*/ 160489 h 1487532"/>
              <a:gd name="connsiteX6018" fmla="*/ 169904 w 1705559"/>
              <a:gd name="connsiteY6018" fmla="*/ 163583 h 1487532"/>
              <a:gd name="connsiteX6019" fmla="*/ 178258 w 1705559"/>
              <a:gd name="connsiteY6019" fmla="*/ 148585 h 1487532"/>
              <a:gd name="connsiteX6020" fmla="*/ 178258 w 1705559"/>
              <a:gd name="connsiteY6020" fmla="*/ 148585 h 1487532"/>
              <a:gd name="connsiteX6021" fmla="*/ 365371 w 1705559"/>
              <a:gd name="connsiteY6021" fmla="*/ 148288 h 1487532"/>
              <a:gd name="connsiteX6022" fmla="*/ 356644 w 1705559"/>
              <a:gd name="connsiteY6022" fmla="*/ 163385 h 1487532"/>
              <a:gd name="connsiteX6023" fmla="*/ 353455 w 1705559"/>
              <a:gd name="connsiteY6023" fmla="*/ 151481 h 1487532"/>
              <a:gd name="connsiteX6024" fmla="*/ 365371 w 1705559"/>
              <a:gd name="connsiteY6024" fmla="*/ 148288 h 1487532"/>
              <a:gd name="connsiteX6025" fmla="*/ 368561 w 1705559"/>
              <a:gd name="connsiteY6025" fmla="*/ 160192 h 1487532"/>
              <a:gd name="connsiteX6026" fmla="*/ 365371 w 1705559"/>
              <a:gd name="connsiteY6026" fmla="*/ 148288 h 1487532"/>
              <a:gd name="connsiteX6027" fmla="*/ 320602 w 1705559"/>
              <a:gd name="connsiteY6027" fmla="*/ 147923 h 1487532"/>
              <a:gd name="connsiteX6028" fmla="*/ 315732 w 1705559"/>
              <a:gd name="connsiteY6028" fmla="*/ 149228 h 1487532"/>
              <a:gd name="connsiteX6029" fmla="*/ 320602 w 1705559"/>
              <a:gd name="connsiteY6029" fmla="*/ 147923 h 1487532"/>
              <a:gd name="connsiteX6030" fmla="*/ 376916 w 1705559"/>
              <a:gd name="connsiteY6030" fmla="*/ 145195 h 1487532"/>
              <a:gd name="connsiteX6031" fmla="*/ 380105 w 1705559"/>
              <a:gd name="connsiteY6031" fmla="*/ 157099 h 1487532"/>
              <a:gd name="connsiteX6032" fmla="*/ 368561 w 1705559"/>
              <a:gd name="connsiteY6032" fmla="*/ 160192 h 1487532"/>
              <a:gd name="connsiteX6033" fmla="*/ 376916 w 1705559"/>
              <a:gd name="connsiteY6033" fmla="*/ 145195 h 1487532"/>
              <a:gd name="connsiteX6034" fmla="*/ 338821 w 1705559"/>
              <a:gd name="connsiteY6034" fmla="*/ 143042 h 1487532"/>
              <a:gd name="connsiteX6035" fmla="*/ 341911 w 1705559"/>
              <a:gd name="connsiteY6035" fmla="*/ 154574 h 1487532"/>
              <a:gd name="connsiteX6036" fmla="*/ 338821 w 1705559"/>
              <a:gd name="connsiteY6036" fmla="*/ 143042 h 1487532"/>
              <a:gd name="connsiteX6037" fmla="*/ 201347 w 1705559"/>
              <a:gd name="connsiteY6037" fmla="*/ 142399 h 1487532"/>
              <a:gd name="connsiteX6038" fmla="*/ 192992 w 1705559"/>
              <a:gd name="connsiteY6038" fmla="*/ 157396 h 1487532"/>
              <a:gd name="connsiteX6039" fmla="*/ 189803 w 1705559"/>
              <a:gd name="connsiteY6039" fmla="*/ 145492 h 1487532"/>
              <a:gd name="connsiteX6040" fmla="*/ 201347 w 1705559"/>
              <a:gd name="connsiteY6040" fmla="*/ 142399 h 1487532"/>
              <a:gd name="connsiteX6041" fmla="*/ 201347 w 1705559"/>
              <a:gd name="connsiteY6041" fmla="*/ 142399 h 1487532"/>
              <a:gd name="connsiteX6042" fmla="*/ 202637 w 1705559"/>
              <a:gd name="connsiteY6042" fmla="*/ 147213 h 1487532"/>
              <a:gd name="connsiteX6043" fmla="*/ 202543 w 1705559"/>
              <a:gd name="connsiteY6043" fmla="*/ 146863 h 1487532"/>
              <a:gd name="connsiteX6044" fmla="*/ 201347 w 1705559"/>
              <a:gd name="connsiteY6044" fmla="*/ 142399 h 1487532"/>
              <a:gd name="connsiteX6045" fmla="*/ 350365 w 1705559"/>
              <a:gd name="connsiteY6045" fmla="*/ 139949 h 1487532"/>
              <a:gd name="connsiteX6046" fmla="*/ 346036 w 1705559"/>
              <a:gd name="connsiteY6046" fmla="*/ 141109 h 1487532"/>
              <a:gd name="connsiteX6047" fmla="*/ 345745 w 1705559"/>
              <a:gd name="connsiteY6047" fmla="*/ 141187 h 1487532"/>
              <a:gd name="connsiteX6048" fmla="*/ 348235 w 1705559"/>
              <a:gd name="connsiteY6048" fmla="*/ 140519 h 1487532"/>
              <a:gd name="connsiteX6049" fmla="*/ 350365 w 1705559"/>
              <a:gd name="connsiteY6049" fmla="*/ 139949 h 1487532"/>
              <a:gd name="connsiteX6050" fmla="*/ 353455 w 1705559"/>
              <a:gd name="connsiteY6050" fmla="*/ 151481 h 1487532"/>
              <a:gd name="connsiteX6051" fmla="*/ 353455 w 1705559"/>
              <a:gd name="connsiteY6051" fmla="*/ 151481 h 1487532"/>
              <a:gd name="connsiteX6052" fmla="*/ 341911 w 1705559"/>
              <a:gd name="connsiteY6052" fmla="*/ 154574 h 1487532"/>
              <a:gd name="connsiteX6053" fmla="*/ 350365 w 1705559"/>
              <a:gd name="connsiteY6053" fmla="*/ 139949 h 1487532"/>
              <a:gd name="connsiteX6054" fmla="*/ 187433 w 1705559"/>
              <a:gd name="connsiteY6054" fmla="*/ 139947 h 1487532"/>
              <a:gd name="connsiteX6055" fmla="*/ 189803 w 1705559"/>
              <a:gd name="connsiteY6055" fmla="*/ 145492 h 1487532"/>
              <a:gd name="connsiteX6056" fmla="*/ 192992 w 1705559"/>
              <a:gd name="connsiteY6056" fmla="*/ 157396 h 1487532"/>
              <a:gd name="connsiteX6057" fmla="*/ 181448 w 1705559"/>
              <a:gd name="connsiteY6057" fmla="*/ 160489 h 1487532"/>
              <a:gd name="connsiteX6058" fmla="*/ 178258 w 1705559"/>
              <a:gd name="connsiteY6058" fmla="*/ 148585 h 1487532"/>
              <a:gd name="connsiteX6059" fmla="*/ 178258 w 1705559"/>
              <a:gd name="connsiteY6059" fmla="*/ 148585 h 1487532"/>
              <a:gd name="connsiteX6060" fmla="*/ 187973 w 1705559"/>
              <a:gd name="connsiteY6060" fmla="*/ 144437 h 1487532"/>
              <a:gd name="connsiteX6061" fmla="*/ 342264 w 1705559"/>
              <a:gd name="connsiteY6061" fmla="*/ 137084 h 1487532"/>
              <a:gd name="connsiteX6062" fmla="*/ 341991 w 1705559"/>
              <a:gd name="connsiteY6062" fmla="*/ 137557 h 1487532"/>
              <a:gd name="connsiteX6063" fmla="*/ 338821 w 1705559"/>
              <a:gd name="connsiteY6063" fmla="*/ 143042 h 1487532"/>
              <a:gd name="connsiteX6064" fmla="*/ 1384936 w 1705559"/>
              <a:gd name="connsiteY6064" fmla="*/ 137053 h 1487532"/>
              <a:gd name="connsiteX6065" fmla="*/ 1388026 w 1705559"/>
              <a:gd name="connsiteY6065" fmla="*/ 148585 h 1487532"/>
              <a:gd name="connsiteX6066" fmla="*/ 175168 w 1705559"/>
              <a:gd name="connsiteY6066" fmla="*/ 137053 h 1487532"/>
              <a:gd name="connsiteX6067" fmla="*/ 178258 w 1705559"/>
              <a:gd name="connsiteY6067" fmla="*/ 148585 h 1487532"/>
              <a:gd name="connsiteX6068" fmla="*/ 175168 w 1705559"/>
              <a:gd name="connsiteY6068" fmla="*/ 137053 h 1487532"/>
              <a:gd name="connsiteX6069" fmla="*/ 362281 w 1705559"/>
              <a:gd name="connsiteY6069" fmla="*/ 136756 h 1487532"/>
              <a:gd name="connsiteX6070" fmla="*/ 376916 w 1705559"/>
              <a:gd name="connsiteY6070" fmla="*/ 145195 h 1487532"/>
              <a:gd name="connsiteX6071" fmla="*/ 365371 w 1705559"/>
              <a:gd name="connsiteY6071" fmla="*/ 148288 h 1487532"/>
              <a:gd name="connsiteX6072" fmla="*/ 187269 w 1705559"/>
              <a:gd name="connsiteY6072" fmla="*/ 136036 h 1487532"/>
              <a:gd name="connsiteX6073" fmla="*/ 188016 w 1705559"/>
              <a:gd name="connsiteY6073" fmla="*/ 138825 h 1487532"/>
              <a:gd name="connsiteX6074" fmla="*/ 187872 w 1705559"/>
              <a:gd name="connsiteY6074" fmla="*/ 138284 h 1487532"/>
              <a:gd name="connsiteX6075" fmla="*/ 187377 w 1705559"/>
              <a:gd name="connsiteY6075" fmla="*/ 136438 h 1487532"/>
              <a:gd name="connsiteX6076" fmla="*/ 186713 w 1705559"/>
              <a:gd name="connsiteY6076" fmla="*/ 133960 h 1487532"/>
              <a:gd name="connsiteX6077" fmla="*/ 187433 w 1705559"/>
              <a:gd name="connsiteY6077" fmla="*/ 139947 h 1487532"/>
              <a:gd name="connsiteX6078" fmla="*/ 185656 w 1705559"/>
              <a:gd name="connsiteY6078" fmla="*/ 135788 h 1487532"/>
              <a:gd name="connsiteX6079" fmla="*/ 175168 w 1705559"/>
              <a:gd name="connsiteY6079" fmla="*/ 137053 h 1487532"/>
              <a:gd name="connsiteX6080" fmla="*/ 186713 w 1705559"/>
              <a:gd name="connsiteY6080" fmla="*/ 133960 h 1487532"/>
              <a:gd name="connsiteX6081" fmla="*/ 187377 w 1705559"/>
              <a:gd name="connsiteY6081" fmla="*/ 136438 h 1487532"/>
              <a:gd name="connsiteX6082" fmla="*/ 189803 w 1705559"/>
              <a:gd name="connsiteY6082" fmla="*/ 145492 h 1487532"/>
              <a:gd name="connsiteX6083" fmla="*/ 186713 w 1705559"/>
              <a:gd name="connsiteY6083" fmla="*/ 133960 h 1487532"/>
              <a:gd name="connsiteX6084" fmla="*/ 187099 w 1705559"/>
              <a:gd name="connsiteY6084" fmla="*/ 135401 h 1487532"/>
              <a:gd name="connsiteX6085" fmla="*/ 187269 w 1705559"/>
              <a:gd name="connsiteY6085" fmla="*/ 136036 h 1487532"/>
              <a:gd name="connsiteX6086" fmla="*/ 335731 w 1705559"/>
              <a:gd name="connsiteY6086" fmla="*/ 131510 h 1487532"/>
              <a:gd name="connsiteX6087" fmla="*/ 330860 w 1705559"/>
              <a:gd name="connsiteY6087" fmla="*/ 132815 h 1487532"/>
              <a:gd name="connsiteX6088" fmla="*/ 330878 w 1705559"/>
              <a:gd name="connsiteY6088" fmla="*/ 132810 h 1487532"/>
              <a:gd name="connsiteX6089" fmla="*/ 198257 w 1705559"/>
              <a:gd name="connsiteY6089" fmla="*/ 130866 h 1487532"/>
              <a:gd name="connsiteX6090" fmla="*/ 201347 w 1705559"/>
              <a:gd name="connsiteY6090" fmla="*/ 142399 h 1487532"/>
              <a:gd name="connsiteX6091" fmla="*/ 189803 w 1705559"/>
              <a:gd name="connsiteY6091" fmla="*/ 145492 h 1487532"/>
              <a:gd name="connsiteX6092" fmla="*/ 198257 w 1705559"/>
              <a:gd name="connsiteY6092" fmla="*/ 130866 h 1487532"/>
              <a:gd name="connsiteX6093" fmla="*/ 341791 w 1705559"/>
              <a:gd name="connsiteY6093" fmla="*/ 129886 h 1487532"/>
              <a:gd name="connsiteX6094" fmla="*/ 335731 w 1705559"/>
              <a:gd name="connsiteY6094" fmla="*/ 131510 h 1487532"/>
              <a:gd name="connsiteX6095" fmla="*/ 341503 w 1705559"/>
              <a:gd name="connsiteY6095" fmla="*/ 129963 h 1487532"/>
              <a:gd name="connsiteX6096" fmla="*/ 342599 w 1705559"/>
              <a:gd name="connsiteY6096" fmla="*/ 129669 h 1487532"/>
              <a:gd name="connsiteX6097" fmla="*/ 342442 w 1705559"/>
              <a:gd name="connsiteY6097" fmla="*/ 129711 h 1487532"/>
              <a:gd name="connsiteX6098" fmla="*/ 342224 w 1705559"/>
              <a:gd name="connsiteY6098" fmla="*/ 129770 h 1487532"/>
              <a:gd name="connsiteX6099" fmla="*/ 341791 w 1705559"/>
              <a:gd name="connsiteY6099" fmla="*/ 129886 h 1487532"/>
              <a:gd name="connsiteX6100" fmla="*/ 344625 w 1705559"/>
              <a:gd name="connsiteY6100" fmla="*/ 129126 h 1487532"/>
              <a:gd name="connsiteX6101" fmla="*/ 342540 w 1705559"/>
              <a:gd name="connsiteY6101" fmla="*/ 129685 h 1487532"/>
              <a:gd name="connsiteX6102" fmla="*/ 342405 w 1705559"/>
              <a:gd name="connsiteY6102" fmla="*/ 129721 h 1487532"/>
              <a:gd name="connsiteX6103" fmla="*/ 342420 w 1705559"/>
              <a:gd name="connsiteY6103" fmla="*/ 129717 h 1487532"/>
              <a:gd name="connsiteX6104" fmla="*/ 342442 w 1705559"/>
              <a:gd name="connsiteY6104" fmla="*/ 129711 h 1487532"/>
              <a:gd name="connsiteX6105" fmla="*/ 344389 w 1705559"/>
              <a:gd name="connsiteY6105" fmla="*/ 129190 h 1487532"/>
              <a:gd name="connsiteX6106" fmla="*/ 347275 w 1705559"/>
              <a:gd name="connsiteY6106" fmla="*/ 128416 h 1487532"/>
              <a:gd name="connsiteX6107" fmla="*/ 344389 w 1705559"/>
              <a:gd name="connsiteY6107" fmla="*/ 129190 h 1487532"/>
              <a:gd name="connsiteX6108" fmla="*/ 342599 w 1705559"/>
              <a:gd name="connsiteY6108" fmla="*/ 129669 h 1487532"/>
              <a:gd name="connsiteX6109" fmla="*/ 342946 w 1705559"/>
              <a:gd name="connsiteY6109" fmla="*/ 129576 h 1487532"/>
              <a:gd name="connsiteX6110" fmla="*/ 347275 w 1705559"/>
              <a:gd name="connsiteY6110" fmla="*/ 128416 h 1487532"/>
              <a:gd name="connsiteX6111" fmla="*/ 347275 w 1705559"/>
              <a:gd name="connsiteY6111" fmla="*/ 128416 h 1487532"/>
              <a:gd name="connsiteX6112" fmla="*/ 345832 w 1705559"/>
              <a:gd name="connsiteY6112" fmla="*/ 128803 h 1487532"/>
              <a:gd name="connsiteX6113" fmla="*/ 344625 w 1705559"/>
              <a:gd name="connsiteY6113" fmla="*/ 129126 h 1487532"/>
              <a:gd name="connsiteX6114" fmla="*/ 347275 w 1705559"/>
              <a:gd name="connsiteY6114" fmla="*/ 128416 h 1487532"/>
              <a:gd name="connsiteX6115" fmla="*/ 347275 w 1705559"/>
              <a:gd name="connsiteY6115" fmla="*/ 128416 h 1487532"/>
              <a:gd name="connsiteX6116" fmla="*/ 347275 w 1705559"/>
              <a:gd name="connsiteY6116" fmla="*/ 128416 h 1487532"/>
              <a:gd name="connsiteX6117" fmla="*/ 342264 w 1705559"/>
              <a:gd name="connsiteY6117" fmla="*/ 137084 h 1487532"/>
              <a:gd name="connsiteX6118" fmla="*/ 342387 w 1705559"/>
              <a:gd name="connsiteY6118" fmla="*/ 136872 h 1487532"/>
              <a:gd name="connsiteX6119" fmla="*/ 338821 w 1705559"/>
              <a:gd name="connsiteY6119" fmla="*/ 143042 h 1487532"/>
              <a:gd name="connsiteX6120" fmla="*/ 347275 w 1705559"/>
              <a:gd name="connsiteY6120" fmla="*/ 128416 h 1487532"/>
              <a:gd name="connsiteX6121" fmla="*/ 347275 w 1705559"/>
              <a:gd name="connsiteY6121" fmla="*/ 128416 h 1487532"/>
              <a:gd name="connsiteX6122" fmla="*/ 350365 w 1705559"/>
              <a:gd name="connsiteY6122" fmla="*/ 139949 h 1487532"/>
              <a:gd name="connsiteX6123" fmla="*/ 348922 w 1705559"/>
              <a:gd name="connsiteY6123" fmla="*/ 140335 h 1487532"/>
              <a:gd name="connsiteX6124" fmla="*/ 348235 w 1705559"/>
              <a:gd name="connsiteY6124" fmla="*/ 140519 h 1487532"/>
              <a:gd name="connsiteX6125" fmla="*/ 345495 w 1705559"/>
              <a:gd name="connsiteY6125" fmla="*/ 141254 h 1487532"/>
              <a:gd name="connsiteX6126" fmla="*/ 345745 w 1705559"/>
              <a:gd name="connsiteY6126" fmla="*/ 141187 h 1487532"/>
              <a:gd name="connsiteX6127" fmla="*/ 338821 w 1705559"/>
              <a:gd name="connsiteY6127" fmla="*/ 143042 h 1487532"/>
              <a:gd name="connsiteX6128" fmla="*/ 347275 w 1705559"/>
              <a:gd name="connsiteY6128" fmla="*/ 128416 h 1487532"/>
              <a:gd name="connsiteX6129" fmla="*/ 210173 w 1705559"/>
              <a:gd name="connsiteY6129" fmla="*/ 127673 h 1487532"/>
              <a:gd name="connsiteX6130" fmla="*/ 205553 w 1705559"/>
              <a:gd name="connsiteY6130" fmla="*/ 128911 h 1487532"/>
              <a:gd name="connsiteX6131" fmla="*/ 205146 w 1705559"/>
              <a:gd name="connsiteY6131" fmla="*/ 129020 h 1487532"/>
              <a:gd name="connsiteX6132" fmla="*/ 210173 w 1705559"/>
              <a:gd name="connsiteY6132" fmla="*/ 127673 h 1487532"/>
              <a:gd name="connsiteX6133" fmla="*/ 208870 w 1705559"/>
              <a:gd name="connsiteY6133" fmla="*/ 122808 h 1487532"/>
              <a:gd name="connsiteX6134" fmla="*/ 210173 w 1705559"/>
              <a:gd name="connsiteY6134" fmla="*/ 127673 h 1487532"/>
              <a:gd name="connsiteX6135" fmla="*/ 208870 w 1705559"/>
              <a:gd name="connsiteY6135" fmla="*/ 122808 h 1487532"/>
              <a:gd name="connsiteX6136" fmla="*/ 220414 w 1705559"/>
              <a:gd name="connsiteY6136" fmla="*/ 119715 h 1487532"/>
              <a:gd name="connsiteX6137" fmla="*/ 221718 w 1705559"/>
              <a:gd name="connsiteY6137" fmla="*/ 124580 h 1487532"/>
              <a:gd name="connsiteX6138" fmla="*/ 220414 w 1705559"/>
              <a:gd name="connsiteY6138" fmla="*/ 119715 h 1487532"/>
              <a:gd name="connsiteX6139" fmla="*/ 207083 w 1705559"/>
              <a:gd name="connsiteY6139" fmla="*/ 116141 h 1487532"/>
              <a:gd name="connsiteX6140" fmla="*/ 210173 w 1705559"/>
              <a:gd name="connsiteY6140" fmla="*/ 127673 h 1487532"/>
              <a:gd name="connsiteX6141" fmla="*/ 207083 w 1705559"/>
              <a:gd name="connsiteY6141" fmla="*/ 116141 h 1487532"/>
              <a:gd name="connsiteX6142" fmla="*/ 1354264 w 1705559"/>
              <a:gd name="connsiteY6142" fmla="*/ 114938 h 1487532"/>
              <a:gd name="connsiteX6143" fmla="*/ 1355567 w 1705559"/>
              <a:gd name="connsiteY6143" fmla="*/ 119803 h 1487532"/>
              <a:gd name="connsiteX6144" fmla="*/ 1354264 w 1705559"/>
              <a:gd name="connsiteY6144" fmla="*/ 114938 h 1487532"/>
              <a:gd name="connsiteX6145" fmla="*/ 211954 w 1705559"/>
              <a:gd name="connsiteY6145" fmla="*/ 114836 h 1487532"/>
              <a:gd name="connsiteX6146" fmla="*/ 211601 w 1705559"/>
              <a:gd name="connsiteY6146" fmla="*/ 114931 h 1487532"/>
              <a:gd name="connsiteX6147" fmla="*/ 211412 w 1705559"/>
              <a:gd name="connsiteY6147" fmla="*/ 114981 h 1487532"/>
              <a:gd name="connsiteX6148" fmla="*/ 207083 w 1705559"/>
              <a:gd name="connsiteY6148" fmla="*/ 116141 h 1487532"/>
              <a:gd name="connsiteX6149" fmla="*/ 211954 w 1705559"/>
              <a:gd name="connsiteY6149" fmla="*/ 114836 h 1487532"/>
              <a:gd name="connsiteX6150" fmla="*/ 1378656 w 1705559"/>
              <a:gd name="connsiteY6150" fmla="*/ 113616 h 1487532"/>
              <a:gd name="connsiteX6151" fmla="*/ 1381746 w 1705559"/>
              <a:gd name="connsiteY6151" fmla="*/ 125148 h 1487532"/>
              <a:gd name="connsiteX6152" fmla="*/ 1384936 w 1705559"/>
              <a:gd name="connsiteY6152" fmla="*/ 137053 h 1487532"/>
              <a:gd name="connsiteX6153" fmla="*/ 1388026 w 1705559"/>
              <a:gd name="connsiteY6153" fmla="*/ 148585 h 1487532"/>
              <a:gd name="connsiteX6154" fmla="*/ 1373391 w 1705559"/>
              <a:gd name="connsiteY6154" fmla="*/ 140146 h 1487532"/>
              <a:gd name="connsiteX6155" fmla="*/ 1361847 w 1705559"/>
              <a:gd name="connsiteY6155" fmla="*/ 143239 h 1487532"/>
              <a:gd name="connsiteX6156" fmla="*/ 1358657 w 1705559"/>
              <a:gd name="connsiteY6156" fmla="*/ 131335 h 1487532"/>
              <a:gd name="connsiteX6157" fmla="*/ 1355567 w 1705559"/>
              <a:gd name="connsiteY6157" fmla="*/ 119803 h 1487532"/>
              <a:gd name="connsiteX6158" fmla="*/ 1367112 w 1705559"/>
              <a:gd name="connsiteY6158" fmla="*/ 116709 h 1487532"/>
              <a:gd name="connsiteX6159" fmla="*/ 1378656 w 1705559"/>
              <a:gd name="connsiteY6159" fmla="*/ 113616 h 1487532"/>
              <a:gd name="connsiteX6160" fmla="*/ 218628 w 1705559"/>
              <a:gd name="connsiteY6160" fmla="*/ 113048 h 1487532"/>
              <a:gd name="connsiteX6161" fmla="*/ 213757 w 1705559"/>
              <a:gd name="connsiteY6161" fmla="*/ 114353 h 1487532"/>
              <a:gd name="connsiteX6162" fmla="*/ 214110 w 1705559"/>
              <a:gd name="connsiteY6162" fmla="*/ 114258 h 1487532"/>
              <a:gd name="connsiteX6163" fmla="*/ 214299 w 1705559"/>
              <a:gd name="connsiteY6163" fmla="*/ 114208 h 1487532"/>
              <a:gd name="connsiteX6164" fmla="*/ 218628 w 1705559"/>
              <a:gd name="connsiteY6164" fmla="*/ 113048 h 1487532"/>
              <a:gd name="connsiteX6165" fmla="*/ 218628 w 1705559"/>
              <a:gd name="connsiteY6165" fmla="*/ 113048 h 1487532"/>
              <a:gd name="connsiteX6166" fmla="*/ 218628 w 1705559"/>
              <a:gd name="connsiteY6166" fmla="*/ 113048 h 1487532"/>
              <a:gd name="connsiteX6167" fmla="*/ 218628 w 1705559"/>
              <a:gd name="connsiteY6167" fmla="*/ 113048 h 1487532"/>
              <a:gd name="connsiteX6168" fmla="*/ 221718 w 1705559"/>
              <a:gd name="connsiteY6168" fmla="*/ 124580 h 1487532"/>
              <a:gd name="connsiteX6169" fmla="*/ 210173 w 1705559"/>
              <a:gd name="connsiteY6169" fmla="*/ 127673 h 1487532"/>
              <a:gd name="connsiteX6170" fmla="*/ 218628 w 1705559"/>
              <a:gd name="connsiteY6170" fmla="*/ 113048 h 1487532"/>
              <a:gd name="connsiteX6171" fmla="*/ 310983 w 1705559"/>
              <a:gd name="connsiteY6171" fmla="*/ 113022 h 1487532"/>
              <a:gd name="connsiteX6172" fmla="*/ 308492 w 1705559"/>
              <a:gd name="connsiteY6172" fmla="*/ 113689 h 1487532"/>
              <a:gd name="connsiteX6173" fmla="*/ 306362 w 1705559"/>
              <a:gd name="connsiteY6173" fmla="*/ 114260 h 1487532"/>
              <a:gd name="connsiteX6174" fmla="*/ 310864 w 1705559"/>
              <a:gd name="connsiteY6174" fmla="*/ 113054 h 1487532"/>
              <a:gd name="connsiteX6175" fmla="*/ 1290921 w 1705559"/>
              <a:gd name="connsiteY6175" fmla="*/ 112404 h 1487532"/>
              <a:gd name="connsiteX6176" fmla="*/ 1294011 w 1705559"/>
              <a:gd name="connsiteY6176" fmla="*/ 123936 h 1487532"/>
              <a:gd name="connsiteX6177" fmla="*/ 1290921 w 1705559"/>
              <a:gd name="connsiteY6177" fmla="*/ 112404 h 1487532"/>
              <a:gd name="connsiteX6178" fmla="*/ 317906 w 1705559"/>
              <a:gd name="connsiteY6178" fmla="*/ 111167 h 1487532"/>
              <a:gd name="connsiteX6179" fmla="*/ 313480 w 1705559"/>
              <a:gd name="connsiteY6179" fmla="*/ 112353 h 1487532"/>
              <a:gd name="connsiteX6180" fmla="*/ 313405 w 1705559"/>
              <a:gd name="connsiteY6180" fmla="*/ 112373 h 1487532"/>
              <a:gd name="connsiteX6181" fmla="*/ 1352477 w 1705559"/>
              <a:gd name="connsiteY6181" fmla="*/ 108270 h 1487532"/>
              <a:gd name="connsiteX6182" fmla="*/ 1355567 w 1705559"/>
              <a:gd name="connsiteY6182" fmla="*/ 119803 h 1487532"/>
              <a:gd name="connsiteX6183" fmla="*/ 1352477 w 1705559"/>
              <a:gd name="connsiteY6183" fmla="*/ 108270 h 1487532"/>
              <a:gd name="connsiteX6184" fmla="*/ 1364022 w 1705559"/>
              <a:gd name="connsiteY6184" fmla="*/ 105177 h 1487532"/>
              <a:gd name="connsiteX6185" fmla="*/ 1367112 w 1705559"/>
              <a:gd name="connsiteY6185" fmla="*/ 116709 h 1487532"/>
              <a:gd name="connsiteX6186" fmla="*/ 1364022 w 1705559"/>
              <a:gd name="connsiteY6186" fmla="*/ 105177 h 1487532"/>
              <a:gd name="connsiteX6187" fmla="*/ 1089074 w 1705559"/>
              <a:gd name="connsiteY6187" fmla="*/ 103891 h 1487532"/>
              <a:gd name="connsiteX6188" fmla="*/ 1084244 w 1705559"/>
              <a:gd name="connsiteY6188" fmla="*/ 105185 h 1487532"/>
              <a:gd name="connsiteX6189" fmla="*/ 1084745 w 1705559"/>
              <a:gd name="connsiteY6189" fmla="*/ 105051 h 1487532"/>
              <a:gd name="connsiteX6190" fmla="*/ 1089074 w 1705559"/>
              <a:gd name="connsiteY6190" fmla="*/ 103891 h 1487532"/>
              <a:gd name="connsiteX6191" fmla="*/ 1325926 w 1705559"/>
              <a:gd name="connsiteY6191" fmla="*/ 103025 h 1487532"/>
              <a:gd name="connsiteX6192" fmla="*/ 1329016 w 1705559"/>
              <a:gd name="connsiteY6192" fmla="*/ 114557 h 1487532"/>
              <a:gd name="connsiteX6193" fmla="*/ 1301142 w 1705559"/>
              <a:gd name="connsiteY6193" fmla="*/ 102881 h 1487532"/>
              <a:gd name="connsiteX6194" fmla="*/ 1302838 w 1705559"/>
              <a:gd name="connsiteY6194" fmla="*/ 109211 h 1487532"/>
              <a:gd name="connsiteX6195" fmla="*/ 1301191 w 1705559"/>
              <a:gd name="connsiteY6195" fmla="*/ 103064 h 1487532"/>
              <a:gd name="connsiteX6196" fmla="*/ 210467 w 1705559"/>
              <a:gd name="connsiteY6196" fmla="*/ 102874 h 1487532"/>
              <a:gd name="connsiteX6197" fmla="*/ 209766 w 1705559"/>
              <a:gd name="connsiteY6197" fmla="*/ 103062 h 1487532"/>
              <a:gd name="connsiteX6198" fmla="*/ 203993 w 1705559"/>
              <a:gd name="connsiteY6198" fmla="*/ 104609 h 1487532"/>
              <a:gd name="connsiteX6199" fmla="*/ 1308166 w 1705559"/>
              <a:gd name="connsiteY6199" fmla="*/ 102401 h 1487532"/>
              <a:gd name="connsiteX6200" fmla="*/ 1314382 w 1705559"/>
              <a:gd name="connsiteY6200" fmla="*/ 106118 h 1487532"/>
              <a:gd name="connsiteX6201" fmla="*/ 1308166 w 1705559"/>
              <a:gd name="connsiteY6201" fmla="*/ 102401 h 1487532"/>
              <a:gd name="connsiteX6202" fmla="*/ 215538 w 1705559"/>
              <a:gd name="connsiteY6202" fmla="*/ 101516 h 1487532"/>
              <a:gd name="connsiteX6203" fmla="*/ 210467 w 1705559"/>
              <a:gd name="connsiteY6203" fmla="*/ 102874 h 1487532"/>
              <a:gd name="connsiteX6204" fmla="*/ 210487 w 1705559"/>
              <a:gd name="connsiteY6204" fmla="*/ 102869 h 1487532"/>
              <a:gd name="connsiteX6205" fmla="*/ 215538 w 1705559"/>
              <a:gd name="connsiteY6205" fmla="*/ 101516 h 1487532"/>
              <a:gd name="connsiteX6206" fmla="*/ 308142 w 1705559"/>
              <a:gd name="connsiteY6206" fmla="*/ 101423 h 1487532"/>
              <a:gd name="connsiteX6207" fmla="*/ 303272 w 1705559"/>
              <a:gd name="connsiteY6207" fmla="*/ 102728 h 1487532"/>
              <a:gd name="connsiteX6208" fmla="*/ 308142 w 1705559"/>
              <a:gd name="connsiteY6208" fmla="*/ 101423 h 1487532"/>
              <a:gd name="connsiteX6209" fmla="*/ 1088410 w 1705559"/>
              <a:gd name="connsiteY6209" fmla="*/ 101411 h 1487532"/>
              <a:gd name="connsiteX6210" fmla="*/ 1089074 w 1705559"/>
              <a:gd name="connsiteY6210" fmla="*/ 103891 h 1487532"/>
              <a:gd name="connsiteX6211" fmla="*/ 1088688 w 1705559"/>
              <a:gd name="connsiteY6211" fmla="*/ 102449 h 1487532"/>
              <a:gd name="connsiteX6212" fmla="*/ 1313036 w 1705559"/>
              <a:gd name="connsiteY6212" fmla="*/ 101096 h 1487532"/>
              <a:gd name="connsiteX6213" fmla="*/ 1313092 w 1705559"/>
              <a:gd name="connsiteY6213" fmla="*/ 101303 h 1487532"/>
              <a:gd name="connsiteX6214" fmla="*/ 1314382 w 1705559"/>
              <a:gd name="connsiteY6214" fmla="*/ 106118 h 1487532"/>
              <a:gd name="connsiteX6215" fmla="*/ 1313036 w 1705559"/>
              <a:gd name="connsiteY6215" fmla="*/ 101096 h 1487532"/>
              <a:gd name="connsiteX6216" fmla="*/ 1287732 w 1705559"/>
              <a:gd name="connsiteY6216" fmla="*/ 100500 h 1487532"/>
              <a:gd name="connsiteX6217" fmla="*/ 1289077 w 1705559"/>
              <a:gd name="connsiteY6217" fmla="*/ 105522 h 1487532"/>
              <a:gd name="connsiteX6218" fmla="*/ 1289051 w 1705559"/>
              <a:gd name="connsiteY6218" fmla="*/ 105425 h 1487532"/>
              <a:gd name="connsiteX6219" fmla="*/ 1288993 w 1705559"/>
              <a:gd name="connsiteY6219" fmla="*/ 105208 h 1487532"/>
              <a:gd name="connsiteX6220" fmla="*/ 1337471 w 1705559"/>
              <a:gd name="connsiteY6220" fmla="*/ 99931 h 1487532"/>
              <a:gd name="connsiteX6221" fmla="*/ 1352477 w 1705559"/>
              <a:gd name="connsiteY6221" fmla="*/ 108270 h 1487532"/>
              <a:gd name="connsiteX6222" fmla="*/ 1340561 w 1705559"/>
              <a:gd name="connsiteY6222" fmla="*/ 111464 h 1487532"/>
              <a:gd name="connsiteX6223" fmla="*/ 1300334 w 1705559"/>
              <a:gd name="connsiteY6223" fmla="*/ 99867 h 1487532"/>
              <a:gd name="connsiteX6224" fmla="*/ 1301044 w 1705559"/>
              <a:gd name="connsiteY6224" fmla="*/ 102515 h 1487532"/>
              <a:gd name="connsiteX6225" fmla="*/ 1301142 w 1705559"/>
              <a:gd name="connsiteY6225" fmla="*/ 102881 h 1487532"/>
              <a:gd name="connsiteX6226" fmla="*/ 1087523 w 1705559"/>
              <a:gd name="connsiteY6226" fmla="*/ 98101 h 1487532"/>
              <a:gd name="connsiteX6227" fmla="*/ 1088410 w 1705559"/>
              <a:gd name="connsiteY6227" fmla="*/ 101411 h 1487532"/>
              <a:gd name="connsiteX6228" fmla="*/ 1087722 w 1705559"/>
              <a:gd name="connsiteY6228" fmla="*/ 98845 h 1487532"/>
              <a:gd name="connsiteX6229" fmla="*/ 1087529 w 1705559"/>
              <a:gd name="connsiteY6229" fmla="*/ 98125 h 1487532"/>
              <a:gd name="connsiteX6230" fmla="*/ 1299648 w 1705559"/>
              <a:gd name="connsiteY6230" fmla="*/ 97307 h 1487532"/>
              <a:gd name="connsiteX6231" fmla="*/ 1300047 w 1705559"/>
              <a:gd name="connsiteY6231" fmla="*/ 98795 h 1487532"/>
              <a:gd name="connsiteX6232" fmla="*/ 1300334 w 1705559"/>
              <a:gd name="connsiteY6232" fmla="*/ 99867 h 1487532"/>
              <a:gd name="connsiteX6233" fmla="*/ 1349387 w 1705559"/>
              <a:gd name="connsiteY6233" fmla="*/ 96738 h 1487532"/>
              <a:gd name="connsiteX6234" fmla="*/ 1364022 w 1705559"/>
              <a:gd name="connsiteY6234" fmla="*/ 105177 h 1487532"/>
              <a:gd name="connsiteX6235" fmla="*/ 1352477 w 1705559"/>
              <a:gd name="connsiteY6235" fmla="*/ 108270 h 1487532"/>
              <a:gd name="connsiteX6236" fmla="*/ 1336125 w 1705559"/>
              <a:gd name="connsiteY6236" fmla="*/ 94909 h 1487532"/>
              <a:gd name="connsiteX6237" fmla="*/ 1337471 w 1705559"/>
              <a:gd name="connsiteY6237" fmla="*/ 99931 h 1487532"/>
              <a:gd name="connsiteX6238" fmla="*/ 1336125 w 1705559"/>
              <a:gd name="connsiteY6238" fmla="*/ 94909 h 1487532"/>
              <a:gd name="connsiteX6239" fmla="*/ 1085984 w 1705559"/>
              <a:gd name="connsiteY6239" fmla="*/ 92358 h 1487532"/>
              <a:gd name="connsiteX6240" fmla="*/ 1087336 w 1705559"/>
              <a:gd name="connsiteY6240" fmla="*/ 97404 h 1487532"/>
              <a:gd name="connsiteX6241" fmla="*/ 1087523 w 1705559"/>
              <a:gd name="connsiteY6241" fmla="*/ 98101 h 1487532"/>
              <a:gd name="connsiteX6242" fmla="*/ 212348 w 1705559"/>
              <a:gd name="connsiteY6242" fmla="*/ 89611 h 1487532"/>
              <a:gd name="connsiteX6243" fmla="*/ 213614 w 1705559"/>
              <a:gd name="connsiteY6243" fmla="*/ 94336 h 1487532"/>
              <a:gd name="connsiteX6244" fmla="*/ 213694 w 1705559"/>
              <a:gd name="connsiteY6244" fmla="*/ 94634 h 1487532"/>
              <a:gd name="connsiteX6245" fmla="*/ 212348 w 1705559"/>
              <a:gd name="connsiteY6245" fmla="*/ 89611 h 1487532"/>
              <a:gd name="connsiteX6246" fmla="*/ 223892 w 1705559"/>
              <a:gd name="connsiteY6246" fmla="*/ 86518 h 1487532"/>
              <a:gd name="connsiteX6247" fmla="*/ 223892 w 1705559"/>
              <a:gd name="connsiteY6247" fmla="*/ 86518 h 1487532"/>
              <a:gd name="connsiteX6248" fmla="*/ 1319647 w 1705559"/>
              <a:gd name="connsiteY6248" fmla="*/ 79588 h 1487532"/>
              <a:gd name="connsiteX6249" fmla="*/ 1334281 w 1705559"/>
              <a:gd name="connsiteY6249" fmla="*/ 88027 h 1487532"/>
              <a:gd name="connsiteX6250" fmla="*/ 1337471 w 1705559"/>
              <a:gd name="connsiteY6250" fmla="*/ 99931 h 1487532"/>
              <a:gd name="connsiteX6251" fmla="*/ 1325926 w 1705559"/>
              <a:gd name="connsiteY6251" fmla="*/ 103025 h 1487532"/>
              <a:gd name="connsiteX6252" fmla="*/ 1322737 w 1705559"/>
              <a:gd name="connsiteY6252" fmla="*/ 91120 h 1487532"/>
              <a:gd name="connsiteX6253" fmla="*/ 1325926 w 1705559"/>
              <a:gd name="connsiteY6253" fmla="*/ 103025 h 1487532"/>
              <a:gd name="connsiteX6254" fmla="*/ 1314382 w 1705559"/>
              <a:gd name="connsiteY6254" fmla="*/ 106118 h 1487532"/>
              <a:gd name="connsiteX6255" fmla="*/ 1313186 w 1705559"/>
              <a:gd name="connsiteY6255" fmla="*/ 101654 h 1487532"/>
              <a:gd name="connsiteX6256" fmla="*/ 1313092 w 1705559"/>
              <a:gd name="connsiteY6256" fmla="*/ 101303 h 1487532"/>
              <a:gd name="connsiteX6257" fmla="*/ 1311192 w 1705559"/>
              <a:gd name="connsiteY6257" fmla="*/ 94214 h 1487532"/>
              <a:gd name="connsiteX6258" fmla="*/ 1308102 w 1705559"/>
              <a:gd name="connsiteY6258" fmla="*/ 82681 h 1487532"/>
              <a:gd name="connsiteX6259" fmla="*/ 1319647 w 1705559"/>
              <a:gd name="connsiteY6259" fmla="*/ 79588 h 1487532"/>
              <a:gd name="connsiteX6260" fmla="*/ 220802 w 1705559"/>
              <a:gd name="connsiteY6260" fmla="*/ 74986 h 1487532"/>
              <a:gd name="connsiteX6261" fmla="*/ 223892 w 1705559"/>
              <a:gd name="connsiteY6261" fmla="*/ 86518 h 1487532"/>
              <a:gd name="connsiteX6262" fmla="*/ 220802 w 1705559"/>
              <a:gd name="connsiteY6262" fmla="*/ 74986 h 1487532"/>
              <a:gd name="connsiteX6263" fmla="*/ 1106355 w 1705559"/>
              <a:gd name="connsiteY6263" fmla="*/ 74540 h 1487532"/>
              <a:gd name="connsiteX6264" fmla="*/ 1107656 w 1705559"/>
              <a:gd name="connsiteY6264" fmla="*/ 79393 h 1487532"/>
              <a:gd name="connsiteX6265" fmla="*/ 1107514 w 1705559"/>
              <a:gd name="connsiteY6265" fmla="*/ 78864 h 1487532"/>
              <a:gd name="connsiteX6266" fmla="*/ 1106355 w 1705559"/>
              <a:gd name="connsiteY6266" fmla="*/ 74540 h 1487532"/>
              <a:gd name="connsiteX6267" fmla="*/ 232346 w 1705559"/>
              <a:gd name="connsiteY6267" fmla="*/ 71893 h 1487532"/>
              <a:gd name="connsiteX6268" fmla="*/ 232346 w 1705559"/>
              <a:gd name="connsiteY6268" fmla="*/ 71893 h 1487532"/>
              <a:gd name="connsiteX6269" fmla="*/ 244263 w 1705559"/>
              <a:gd name="connsiteY6269" fmla="*/ 68700 h 1487532"/>
              <a:gd name="connsiteX6270" fmla="*/ 242745 w 1705559"/>
              <a:gd name="connsiteY6270" fmla="*/ 75650 h 1487532"/>
              <a:gd name="connsiteX6271" fmla="*/ 240974 w 1705559"/>
              <a:gd name="connsiteY6271" fmla="*/ 76534 h 1487532"/>
              <a:gd name="connsiteX6272" fmla="*/ 244263 w 1705559"/>
              <a:gd name="connsiteY6272" fmla="*/ 68700 h 1487532"/>
              <a:gd name="connsiteX6273" fmla="*/ 1277405 w 1705559"/>
              <a:gd name="connsiteY6273" fmla="*/ 67732 h 1487532"/>
              <a:gd name="connsiteX6274" fmla="*/ 1281551 w 1705559"/>
              <a:gd name="connsiteY6274" fmla="*/ 77436 h 1487532"/>
              <a:gd name="connsiteX6275" fmla="*/ 1270007 w 1705559"/>
              <a:gd name="connsiteY6275" fmla="*/ 80529 h 1487532"/>
              <a:gd name="connsiteX6276" fmla="*/ 1266917 w 1705559"/>
              <a:gd name="connsiteY6276" fmla="*/ 68997 h 1487532"/>
              <a:gd name="connsiteX6277" fmla="*/ 1277405 w 1705559"/>
              <a:gd name="connsiteY6277" fmla="*/ 67732 h 1487532"/>
              <a:gd name="connsiteX6278" fmla="*/ 249133 w 1705559"/>
              <a:gd name="connsiteY6278" fmla="*/ 67395 h 1487532"/>
              <a:gd name="connsiteX6279" fmla="*/ 248799 w 1705559"/>
              <a:gd name="connsiteY6279" fmla="*/ 67484 h 1487532"/>
              <a:gd name="connsiteX6280" fmla="*/ 244263 w 1705559"/>
              <a:gd name="connsiteY6280" fmla="*/ 68700 h 1487532"/>
              <a:gd name="connsiteX6281" fmla="*/ 249133 w 1705559"/>
              <a:gd name="connsiteY6281" fmla="*/ 67395 h 1487532"/>
              <a:gd name="connsiteX6282" fmla="*/ 255807 w 1705559"/>
              <a:gd name="connsiteY6282" fmla="*/ 65606 h 1487532"/>
              <a:gd name="connsiteX6283" fmla="*/ 251272 w 1705559"/>
              <a:gd name="connsiteY6283" fmla="*/ 66822 h 1487532"/>
              <a:gd name="connsiteX6284" fmla="*/ 251478 w 1705559"/>
              <a:gd name="connsiteY6284" fmla="*/ 66766 h 1487532"/>
              <a:gd name="connsiteX6285" fmla="*/ 255807 w 1705559"/>
              <a:gd name="connsiteY6285" fmla="*/ 65606 h 1487532"/>
              <a:gd name="connsiteX6286" fmla="*/ 1328101 w 1705559"/>
              <a:gd name="connsiteY6286" fmla="*/ 64963 h 1487532"/>
              <a:gd name="connsiteX6287" fmla="*/ 1331191 w 1705559"/>
              <a:gd name="connsiteY6287" fmla="*/ 76495 h 1487532"/>
              <a:gd name="connsiteX6288" fmla="*/ 1334281 w 1705559"/>
              <a:gd name="connsiteY6288" fmla="*/ 88027 h 1487532"/>
              <a:gd name="connsiteX6289" fmla="*/ 1319647 w 1705559"/>
              <a:gd name="connsiteY6289" fmla="*/ 79588 h 1487532"/>
              <a:gd name="connsiteX6290" fmla="*/ 1316557 w 1705559"/>
              <a:gd name="connsiteY6290" fmla="*/ 68056 h 1487532"/>
              <a:gd name="connsiteX6291" fmla="*/ 1263727 w 1705559"/>
              <a:gd name="connsiteY6291" fmla="*/ 57092 h 1487532"/>
              <a:gd name="connsiteX6292" fmla="*/ 1252183 w 1705559"/>
              <a:gd name="connsiteY6292" fmla="*/ 60186 h 1487532"/>
              <a:gd name="connsiteX6293" fmla="*/ 1263727 w 1705559"/>
              <a:gd name="connsiteY6293" fmla="*/ 57092 h 1487532"/>
              <a:gd name="connsiteX6294" fmla="*/ 1263727 w 1705559"/>
              <a:gd name="connsiteY6294" fmla="*/ 57092 h 1487532"/>
              <a:gd name="connsiteX6295" fmla="*/ 1126354 w 1705559"/>
              <a:gd name="connsiteY6295" fmla="*/ 56821 h 1487532"/>
              <a:gd name="connsiteX6296" fmla="*/ 1127654 w 1705559"/>
              <a:gd name="connsiteY6296" fmla="*/ 61675 h 1487532"/>
              <a:gd name="connsiteX6297" fmla="*/ 1127512 w 1705559"/>
              <a:gd name="connsiteY6297" fmla="*/ 61146 h 1487532"/>
              <a:gd name="connsiteX6298" fmla="*/ 1126354 w 1705559"/>
              <a:gd name="connsiteY6298" fmla="*/ 56821 h 1487532"/>
              <a:gd name="connsiteX6299" fmla="*/ 1325011 w 1705559"/>
              <a:gd name="connsiteY6299" fmla="*/ 53430 h 1487532"/>
              <a:gd name="connsiteX6300" fmla="*/ 1340017 w 1705559"/>
              <a:gd name="connsiteY6300" fmla="*/ 61770 h 1487532"/>
              <a:gd name="connsiteX6301" fmla="*/ 1343107 w 1705559"/>
              <a:gd name="connsiteY6301" fmla="*/ 73302 h 1487532"/>
              <a:gd name="connsiteX6302" fmla="*/ 1346197 w 1705559"/>
              <a:gd name="connsiteY6302" fmla="*/ 84834 h 1487532"/>
              <a:gd name="connsiteX6303" fmla="*/ 1331191 w 1705559"/>
              <a:gd name="connsiteY6303" fmla="*/ 76495 h 1487532"/>
              <a:gd name="connsiteX6304" fmla="*/ 1328101 w 1705559"/>
              <a:gd name="connsiteY6304" fmla="*/ 64963 h 1487532"/>
              <a:gd name="connsiteX6305" fmla="*/ 1316557 w 1705559"/>
              <a:gd name="connsiteY6305" fmla="*/ 68056 h 1487532"/>
              <a:gd name="connsiteX6306" fmla="*/ 1313466 w 1705559"/>
              <a:gd name="connsiteY6306" fmla="*/ 56524 h 1487532"/>
              <a:gd name="connsiteX6307" fmla="*/ 1325011 w 1705559"/>
              <a:gd name="connsiteY6307" fmla="*/ 53430 h 1487532"/>
              <a:gd name="connsiteX6308" fmla="*/ 1312517 w 1705559"/>
              <a:gd name="connsiteY6308" fmla="*/ 47209 h 1487532"/>
              <a:gd name="connsiteX6309" fmla="*/ 1325011 w 1705559"/>
              <a:gd name="connsiteY6309" fmla="*/ 53430 h 1487532"/>
              <a:gd name="connsiteX6310" fmla="*/ 1313466 w 1705559"/>
              <a:gd name="connsiteY6310" fmla="*/ 56524 h 1487532"/>
              <a:gd name="connsiteX6311" fmla="*/ 1312517 w 1705559"/>
              <a:gd name="connsiteY6311" fmla="*/ 47209 h 1487532"/>
              <a:gd name="connsiteX6312" fmla="*/ 1309232 w 1705559"/>
              <a:gd name="connsiteY6312" fmla="*/ 46494 h 1487532"/>
              <a:gd name="connsiteX6313" fmla="*/ 1313466 w 1705559"/>
              <a:gd name="connsiteY6313" fmla="*/ 56524 h 1487532"/>
              <a:gd name="connsiteX6314" fmla="*/ 1301922 w 1705559"/>
              <a:gd name="connsiteY6314" fmla="*/ 59617 h 1487532"/>
              <a:gd name="connsiteX6315" fmla="*/ 1298733 w 1705559"/>
              <a:gd name="connsiteY6315" fmla="*/ 47713 h 1487532"/>
              <a:gd name="connsiteX6316" fmla="*/ 1309232 w 1705559"/>
              <a:gd name="connsiteY6316" fmla="*/ 46494 h 1487532"/>
              <a:gd name="connsiteX6317" fmla="*/ 1156865 w 1705559"/>
              <a:gd name="connsiteY6317" fmla="*/ 30672 h 1487532"/>
              <a:gd name="connsiteX6318" fmla="*/ 1158169 w 1705559"/>
              <a:gd name="connsiteY6318" fmla="*/ 35537 h 1487532"/>
              <a:gd name="connsiteX6319" fmla="*/ 1156865 w 1705559"/>
              <a:gd name="connsiteY6319" fmla="*/ 30672 h 1487532"/>
              <a:gd name="connsiteX6320" fmla="*/ 1266002 w 1705559"/>
              <a:gd name="connsiteY6320" fmla="*/ 19402 h 1487532"/>
              <a:gd name="connsiteX6321" fmla="*/ 1269092 w 1705559"/>
              <a:gd name="connsiteY6321" fmla="*/ 30935 h 1487532"/>
              <a:gd name="connsiteX6322" fmla="*/ 1254457 w 1705559"/>
              <a:gd name="connsiteY6322" fmla="*/ 22496 h 1487532"/>
              <a:gd name="connsiteX6323" fmla="*/ 1234350 w 1705559"/>
              <a:gd name="connsiteY6323" fmla="*/ 16720 h 1487532"/>
              <a:gd name="connsiteX6324" fmla="*/ 1242913 w 1705559"/>
              <a:gd name="connsiteY6324" fmla="*/ 25589 h 1487532"/>
              <a:gd name="connsiteX6325" fmla="*/ 1231369 w 1705559"/>
              <a:gd name="connsiteY6325" fmla="*/ 28682 h 1487532"/>
              <a:gd name="connsiteX6326" fmla="*/ 1228179 w 1705559"/>
              <a:gd name="connsiteY6326" fmla="*/ 16778 h 1487532"/>
              <a:gd name="connsiteX6327" fmla="*/ 1234350 w 1705559"/>
              <a:gd name="connsiteY6327" fmla="*/ 16720 h 1487532"/>
              <a:gd name="connsiteX6328" fmla="*/ 1214959 w 1705559"/>
              <a:gd name="connsiteY6328" fmla="*/ 15106 h 1487532"/>
              <a:gd name="connsiteX6329" fmla="*/ 1216262 w 1705559"/>
              <a:gd name="connsiteY6329" fmla="*/ 19971 h 1487532"/>
              <a:gd name="connsiteX6330" fmla="*/ 1214959 w 1705559"/>
              <a:gd name="connsiteY6330" fmla="*/ 15106 h 1487532"/>
              <a:gd name="connsiteX6331" fmla="*/ 1226876 w 1705559"/>
              <a:gd name="connsiteY6331" fmla="*/ 11913 h 1487532"/>
              <a:gd name="connsiteX6332" fmla="*/ 1228179 w 1705559"/>
              <a:gd name="connsiteY6332" fmla="*/ 16778 h 1487532"/>
              <a:gd name="connsiteX6333" fmla="*/ 1226876 w 1705559"/>
              <a:gd name="connsiteY6333" fmla="*/ 11913 h 1487532"/>
              <a:gd name="connsiteX6334" fmla="*/ 1188780 w 1705559"/>
              <a:gd name="connsiteY6334" fmla="*/ 9760 h 1487532"/>
              <a:gd name="connsiteX6335" fmla="*/ 1190084 w 1705559"/>
              <a:gd name="connsiteY6335" fmla="*/ 14625 h 1487532"/>
              <a:gd name="connsiteX6336" fmla="*/ 1188780 w 1705559"/>
              <a:gd name="connsiteY6336" fmla="*/ 9760 h 1487532"/>
              <a:gd name="connsiteX6337" fmla="*/ 1218041 w 1705559"/>
              <a:gd name="connsiteY6337" fmla="*/ 7134 h 1487532"/>
              <a:gd name="connsiteX6338" fmla="*/ 1216672 w 1705559"/>
              <a:gd name="connsiteY6338" fmla="*/ 7501 h 1487532"/>
              <a:gd name="connsiteX6339" fmla="*/ 1213172 w 1705559"/>
              <a:gd name="connsiteY6339" fmla="*/ 8439 h 1487532"/>
              <a:gd name="connsiteX6340" fmla="*/ 1217641 w 1705559"/>
              <a:gd name="connsiteY6340" fmla="*/ 7241 h 1487532"/>
              <a:gd name="connsiteX6341" fmla="*/ 1225089 w 1705559"/>
              <a:gd name="connsiteY6341" fmla="*/ 5246 h 1487532"/>
              <a:gd name="connsiteX6342" fmla="*/ 1228179 w 1705559"/>
              <a:gd name="connsiteY6342" fmla="*/ 16778 h 1487532"/>
              <a:gd name="connsiteX6343" fmla="*/ 1213172 w 1705559"/>
              <a:gd name="connsiteY6343" fmla="*/ 8439 h 1487532"/>
              <a:gd name="connsiteX6344" fmla="*/ 1214662 w 1705559"/>
              <a:gd name="connsiteY6344" fmla="*/ 8040 h 1487532"/>
              <a:gd name="connsiteX6345" fmla="*/ 1216672 w 1705559"/>
              <a:gd name="connsiteY6345" fmla="*/ 7501 h 1487532"/>
              <a:gd name="connsiteX6346" fmla="*/ 1218200 w 1705559"/>
              <a:gd name="connsiteY6346" fmla="*/ 7092 h 1487532"/>
              <a:gd name="connsiteX6347" fmla="*/ 1218041 w 1705559"/>
              <a:gd name="connsiteY6347" fmla="*/ 7134 h 1487532"/>
              <a:gd name="connsiteX6348" fmla="*/ 1236633 w 1705559"/>
              <a:gd name="connsiteY6348" fmla="*/ 2153 h 1487532"/>
              <a:gd name="connsiteX6349" fmla="*/ 1239723 w 1705559"/>
              <a:gd name="connsiteY6349" fmla="*/ 13685 h 1487532"/>
              <a:gd name="connsiteX6350" fmla="*/ 1225089 w 1705559"/>
              <a:gd name="connsiteY6350" fmla="*/ 5246 h 1487532"/>
              <a:gd name="connsiteX6351" fmla="*/ 1236633 w 1705559"/>
              <a:gd name="connsiteY6351" fmla="*/ 2153 h 1487532"/>
              <a:gd name="connsiteX6352" fmla="*/ 1223786 w 1705559"/>
              <a:gd name="connsiteY6352" fmla="*/ 381 h 1487532"/>
              <a:gd name="connsiteX6353" fmla="*/ 1225089 w 1705559"/>
              <a:gd name="connsiteY6353" fmla="*/ 5246 h 1487532"/>
              <a:gd name="connsiteX6354" fmla="*/ 1223786 w 1705559"/>
              <a:gd name="connsiteY6354" fmla="*/ 381 h 1487532"/>
              <a:gd name="connsiteX6355" fmla="*/ 1198538 w 1705559"/>
              <a:gd name="connsiteY6355" fmla="*/ 0 h 1487532"/>
              <a:gd name="connsiteX6356" fmla="*/ 1201628 w 1705559"/>
              <a:gd name="connsiteY6356" fmla="*/ 11532 h 1487532"/>
              <a:gd name="connsiteX6357" fmla="*/ 1213172 w 1705559"/>
              <a:gd name="connsiteY6357" fmla="*/ 8439 h 1487532"/>
              <a:gd name="connsiteX6358" fmla="*/ 1216262 w 1705559"/>
              <a:gd name="connsiteY6358" fmla="*/ 19971 h 1487532"/>
              <a:gd name="connsiteX6359" fmla="*/ 1228179 w 1705559"/>
              <a:gd name="connsiteY6359" fmla="*/ 16778 h 1487532"/>
              <a:gd name="connsiteX6360" fmla="*/ 1231369 w 1705559"/>
              <a:gd name="connsiteY6360" fmla="*/ 28682 h 1487532"/>
              <a:gd name="connsiteX6361" fmla="*/ 1234459 w 1705559"/>
              <a:gd name="connsiteY6361" fmla="*/ 40214 h 1487532"/>
              <a:gd name="connsiteX6362" fmla="*/ 1246003 w 1705559"/>
              <a:gd name="connsiteY6362" fmla="*/ 37121 h 1487532"/>
              <a:gd name="connsiteX6363" fmla="*/ 1242913 w 1705559"/>
              <a:gd name="connsiteY6363" fmla="*/ 25589 h 1487532"/>
              <a:gd name="connsiteX6364" fmla="*/ 1254457 w 1705559"/>
              <a:gd name="connsiteY6364" fmla="*/ 22496 h 1487532"/>
              <a:gd name="connsiteX6365" fmla="*/ 1257547 w 1705559"/>
              <a:gd name="connsiteY6365" fmla="*/ 34028 h 1487532"/>
              <a:gd name="connsiteX6366" fmla="*/ 1249093 w 1705559"/>
              <a:gd name="connsiteY6366" fmla="*/ 48653 h 1487532"/>
              <a:gd name="connsiteX6367" fmla="*/ 1237549 w 1705559"/>
              <a:gd name="connsiteY6367" fmla="*/ 51747 h 1487532"/>
              <a:gd name="connsiteX6368" fmla="*/ 1225632 w 1705559"/>
              <a:gd name="connsiteY6368" fmla="*/ 54940 h 1487532"/>
              <a:gd name="connsiteX6369" fmla="*/ 1240639 w 1705559"/>
              <a:gd name="connsiteY6369" fmla="*/ 63279 h 1487532"/>
              <a:gd name="connsiteX6370" fmla="*/ 1237549 w 1705559"/>
              <a:gd name="connsiteY6370" fmla="*/ 51747 h 1487532"/>
              <a:gd name="connsiteX6371" fmla="*/ 1249093 w 1705559"/>
              <a:gd name="connsiteY6371" fmla="*/ 48653 h 1487532"/>
              <a:gd name="connsiteX6372" fmla="*/ 1260637 w 1705559"/>
              <a:gd name="connsiteY6372" fmla="*/ 45560 h 1487532"/>
              <a:gd name="connsiteX6373" fmla="*/ 1260637 w 1705559"/>
              <a:gd name="connsiteY6373" fmla="*/ 45560 h 1487532"/>
              <a:gd name="connsiteX6374" fmla="*/ 1257547 w 1705559"/>
              <a:gd name="connsiteY6374" fmla="*/ 34028 h 1487532"/>
              <a:gd name="connsiteX6375" fmla="*/ 1269092 w 1705559"/>
              <a:gd name="connsiteY6375" fmla="*/ 30935 h 1487532"/>
              <a:gd name="connsiteX6376" fmla="*/ 1269092 w 1705559"/>
              <a:gd name="connsiteY6376" fmla="*/ 30935 h 1487532"/>
              <a:gd name="connsiteX6377" fmla="*/ 1272182 w 1705559"/>
              <a:gd name="connsiteY6377" fmla="*/ 42467 h 1487532"/>
              <a:gd name="connsiteX6378" fmla="*/ 1269092 w 1705559"/>
              <a:gd name="connsiteY6378" fmla="*/ 30935 h 1487532"/>
              <a:gd name="connsiteX6379" fmla="*/ 1281008 w 1705559"/>
              <a:gd name="connsiteY6379" fmla="*/ 27742 h 1487532"/>
              <a:gd name="connsiteX6380" fmla="*/ 1284098 w 1705559"/>
              <a:gd name="connsiteY6380" fmla="*/ 39274 h 1487532"/>
              <a:gd name="connsiteX6381" fmla="*/ 1295642 w 1705559"/>
              <a:gd name="connsiteY6381" fmla="*/ 36181 h 1487532"/>
              <a:gd name="connsiteX6382" fmla="*/ 1298733 w 1705559"/>
              <a:gd name="connsiteY6382" fmla="*/ 47713 h 1487532"/>
              <a:gd name="connsiteX6383" fmla="*/ 1287188 w 1705559"/>
              <a:gd name="connsiteY6383" fmla="*/ 50806 h 1487532"/>
              <a:gd name="connsiteX6384" fmla="*/ 1275272 w 1705559"/>
              <a:gd name="connsiteY6384" fmla="*/ 53999 h 1487532"/>
              <a:gd name="connsiteX6385" fmla="*/ 1278461 w 1705559"/>
              <a:gd name="connsiteY6385" fmla="*/ 65903 h 1487532"/>
              <a:gd name="connsiteX6386" fmla="*/ 1266917 w 1705559"/>
              <a:gd name="connsiteY6386" fmla="*/ 68997 h 1487532"/>
              <a:gd name="connsiteX6387" fmla="*/ 1266917 w 1705559"/>
              <a:gd name="connsiteY6387" fmla="*/ 68997 h 1487532"/>
              <a:gd name="connsiteX6388" fmla="*/ 1255373 w 1705559"/>
              <a:gd name="connsiteY6388" fmla="*/ 72090 h 1487532"/>
              <a:gd name="connsiteX6389" fmla="*/ 1266917 w 1705559"/>
              <a:gd name="connsiteY6389" fmla="*/ 68997 h 1487532"/>
              <a:gd name="connsiteX6390" fmla="*/ 1270007 w 1705559"/>
              <a:gd name="connsiteY6390" fmla="*/ 80529 h 1487532"/>
              <a:gd name="connsiteX6391" fmla="*/ 1258463 w 1705559"/>
              <a:gd name="connsiteY6391" fmla="*/ 83622 h 1487532"/>
              <a:gd name="connsiteX6392" fmla="*/ 1261553 w 1705559"/>
              <a:gd name="connsiteY6392" fmla="*/ 95154 h 1487532"/>
              <a:gd name="connsiteX6393" fmla="*/ 1250009 w 1705559"/>
              <a:gd name="connsiteY6393" fmla="*/ 98248 h 1487532"/>
              <a:gd name="connsiteX6394" fmla="*/ 1261553 w 1705559"/>
              <a:gd name="connsiteY6394" fmla="*/ 95154 h 1487532"/>
              <a:gd name="connsiteX6395" fmla="*/ 1273097 w 1705559"/>
              <a:gd name="connsiteY6395" fmla="*/ 92061 h 1487532"/>
              <a:gd name="connsiteX6396" fmla="*/ 1270007 w 1705559"/>
              <a:gd name="connsiteY6396" fmla="*/ 80529 h 1487532"/>
              <a:gd name="connsiteX6397" fmla="*/ 1281551 w 1705559"/>
              <a:gd name="connsiteY6397" fmla="*/ 77436 h 1487532"/>
              <a:gd name="connsiteX6398" fmla="*/ 1278461 w 1705559"/>
              <a:gd name="connsiteY6398" fmla="*/ 65903 h 1487532"/>
              <a:gd name="connsiteX6399" fmla="*/ 1290378 w 1705559"/>
              <a:gd name="connsiteY6399" fmla="*/ 62710 h 1487532"/>
              <a:gd name="connsiteX6400" fmla="*/ 1301922 w 1705559"/>
              <a:gd name="connsiteY6400" fmla="*/ 59617 h 1487532"/>
              <a:gd name="connsiteX6401" fmla="*/ 1313466 w 1705559"/>
              <a:gd name="connsiteY6401" fmla="*/ 56524 h 1487532"/>
              <a:gd name="connsiteX6402" fmla="*/ 1316557 w 1705559"/>
              <a:gd name="connsiteY6402" fmla="*/ 68056 h 1487532"/>
              <a:gd name="connsiteX6403" fmla="*/ 1319647 w 1705559"/>
              <a:gd name="connsiteY6403" fmla="*/ 79588 h 1487532"/>
              <a:gd name="connsiteX6404" fmla="*/ 1308102 w 1705559"/>
              <a:gd name="connsiteY6404" fmla="*/ 82681 h 1487532"/>
              <a:gd name="connsiteX6405" fmla="*/ 1296558 w 1705559"/>
              <a:gd name="connsiteY6405" fmla="*/ 85775 h 1487532"/>
              <a:gd name="connsiteX6406" fmla="*/ 1284642 w 1705559"/>
              <a:gd name="connsiteY6406" fmla="*/ 88968 h 1487532"/>
              <a:gd name="connsiteX6407" fmla="*/ 1296558 w 1705559"/>
              <a:gd name="connsiteY6407" fmla="*/ 85775 h 1487532"/>
              <a:gd name="connsiteX6408" fmla="*/ 1311192 w 1705559"/>
              <a:gd name="connsiteY6408" fmla="*/ 94214 h 1487532"/>
              <a:gd name="connsiteX6409" fmla="*/ 1299648 w 1705559"/>
              <a:gd name="connsiteY6409" fmla="*/ 97307 h 1487532"/>
              <a:gd name="connsiteX6410" fmla="*/ 1301191 w 1705559"/>
              <a:gd name="connsiteY6410" fmla="*/ 103064 h 1487532"/>
              <a:gd name="connsiteX6411" fmla="*/ 1301243 w 1705559"/>
              <a:gd name="connsiteY6411" fmla="*/ 103259 h 1487532"/>
              <a:gd name="connsiteX6412" fmla="*/ 1302838 w 1705559"/>
              <a:gd name="connsiteY6412" fmla="*/ 109211 h 1487532"/>
              <a:gd name="connsiteX6413" fmla="*/ 1287732 w 1705559"/>
              <a:gd name="connsiteY6413" fmla="*/ 100500 h 1487532"/>
              <a:gd name="connsiteX6414" fmla="*/ 1288928 w 1705559"/>
              <a:gd name="connsiteY6414" fmla="*/ 104964 h 1487532"/>
              <a:gd name="connsiteX6415" fmla="*/ 1288993 w 1705559"/>
              <a:gd name="connsiteY6415" fmla="*/ 105208 h 1487532"/>
              <a:gd name="connsiteX6416" fmla="*/ 1290921 w 1705559"/>
              <a:gd name="connsiteY6416" fmla="*/ 112404 h 1487532"/>
              <a:gd name="connsiteX6417" fmla="*/ 1279377 w 1705559"/>
              <a:gd name="connsiteY6417" fmla="*/ 115497 h 1487532"/>
              <a:gd name="connsiteX6418" fmla="*/ 1279377 w 1705559"/>
              <a:gd name="connsiteY6418" fmla="*/ 115497 h 1487532"/>
              <a:gd name="connsiteX6419" fmla="*/ 1294011 w 1705559"/>
              <a:gd name="connsiteY6419" fmla="*/ 123936 h 1487532"/>
              <a:gd name="connsiteX6420" fmla="*/ 1305928 w 1705559"/>
              <a:gd name="connsiteY6420" fmla="*/ 120743 h 1487532"/>
              <a:gd name="connsiteX6421" fmla="*/ 1317472 w 1705559"/>
              <a:gd name="connsiteY6421" fmla="*/ 117650 h 1487532"/>
              <a:gd name="connsiteX6422" fmla="*/ 1314382 w 1705559"/>
              <a:gd name="connsiteY6422" fmla="*/ 106118 h 1487532"/>
              <a:gd name="connsiteX6423" fmla="*/ 1325926 w 1705559"/>
              <a:gd name="connsiteY6423" fmla="*/ 103025 h 1487532"/>
              <a:gd name="connsiteX6424" fmla="*/ 1329016 w 1705559"/>
              <a:gd name="connsiteY6424" fmla="*/ 114557 h 1487532"/>
              <a:gd name="connsiteX6425" fmla="*/ 1340561 w 1705559"/>
              <a:gd name="connsiteY6425" fmla="*/ 111464 h 1487532"/>
              <a:gd name="connsiteX6426" fmla="*/ 1343651 w 1705559"/>
              <a:gd name="connsiteY6426" fmla="*/ 122996 h 1487532"/>
              <a:gd name="connsiteX6427" fmla="*/ 1332106 w 1705559"/>
              <a:gd name="connsiteY6427" fmla="*/ 126089 h 1487532"/>
              <a:gd name="connsiteX6428" fmla="*/ 1332106 w 1705559"/>
              <a:gd name="connsiteY6428" fmla="*/ 126089 h 1487532"/>
              <a:gd name="connsiteX6429" fmla="*/ 1343651 w 1705559"/>
              <a:gd name="connsiteY6429" fmla="*/ 122996 h 1487532"/>
              <a:gd name="connsiteX6430" fmla="*/ 1346741 w 1705559"/>
              <a:gd name="connsiteY6430" fmla="*/ 134528 h 1487532"/>
              <a:gd name="connsiteX6431" fmla="*/ 1358657 w 1705559"/>
              <a:gd name="connsiteY6431" fmla="*/ 131335 h 1487532"/>
              <a:gd name="connsiteX6432" fmla="*/ 1361847 w 1705559"/>
              <a:gd name="connsiteY6432" fmla="*/ 143239 h 1487532"/>
              <a:gd name="connsiteX6433" fmla="*/ 1373391 w 1705559"/>
              <a:gd name="connsiteY6433" fmla="*/ 140146 h 1487532"/>
              <a:gd name="connsiteX6434" fmla="*/ 1388026 w 1705559"/>
              <a:gd name="connsiteY6434" fmla="*/ 148585 h 1487532"/>
              <a:gd name="connsiteX6435" fmla="*/ 1405750 w 1705559"/>
              <a:gd name="connsiteY6435" fmla="*/ 168556 h 1487532"/>
              <a:gd name="connsiteX6436" fmla="*/ 1408940 w 1705559"/>
              <a:gd name="connsiteY6436" fmla="*/ 180460 h 1487532"/>
              <a:gd name="connsiteX6437" fmla="*/ 1397395 w 1705559"/>
              <a:gd name="connsiteY6437" fmla="*/ 183553 h 1487532"/>
              <a:gd name="connsiteX6438" fmla="*/ 1412030 w 1705559"/>
              <a:gd name="connsiteY6438" fmla="*/ 191992 h 1487532"/>
              <a:gd name="connsiteX6439" fmla="*/ 1427036 w 1705559"/>
              <a:gd name="connsiteY6439" fmla="*/ 200331 h 1487532"/>
              <a:gd name="connsiteX6440" fmla="*/ 1430126 w 1705559"/>
              <a:gd name="connsiteY6440" fmla="*/ 211864 h 1487532"/>
              <a:gd name="connsiteX6441" fmla="*/ 1441671 w 1705559"/>
              <a:gd name="connsiteY6441" fmla="*/ 208770 h 1487532"/>
              <a:gd name="connsiteX6442" fmla="*/ 1442867 w 1705559"/>
              <a:gd name="connsiteY6442" fmla="*/ 213234 h 1487532"/>
              <a:gd name="connsiteX6443" fmla="*/ 1442932 w 1705559"/>
              <a:gd name="connsiteY6443" fmla="*/ 213479 h 1487532"/>
              <a:gd name="connsiteX6444" fmla="*/ 1444860 w 1705559"/>
              <a:gd name="connsiteY6444" fmla="*/ 220675 h 1487532"/>
              <a:gd name="connsiteX6445" fmla="*/ 1459495 w 1705559"/>
              <a:gd name="connsiteY6445" fmla="*/ 229114 h 1487532"/>
              <a:gd name="connsiteX6446" fmla="*/ 1447950 w 1705559"/>
              <a:gd name="connsiteY6446" fmla="*/ 232207 h 1487532"/>
              <a:gd name="connsiteX6447" fmla="*/ 1451040 w 1705559"/>
              <a:gd name="connsiteY6447" fmla="*/ 243739 h 1487532"/>
              <a:gd name="connsiteX6448" fmla="*/ 1439496 w 1705559"/>
              <a:gd name="connsiteY6448" fmla="*/ 246832 h 1487532"/>
              <a:gd name="connsiteX6449" fmla="*/ 1427580 w 1705559"/>
              <a:gd name="connsiteY6449" fmla="*/ 250025 h 1487532"/>
              <a:gd name="connsiteX6450" fmla="*/ 1416035 w 1705559"/>
              <a:gd name="connsiteY6450" fmla="*/ 253119 h 1487532"/>
              <a:gd name="connsiteX6451" fmla="*/ 1401401 w 1705559"/>
              <a:gd name="connsiteY6451" fmla="*/ 244680 h 1487532"/>
              <a:gd name="connsiteX6452" fmla="*/ 1412945 w 1705559"/>
              <a:gd name="connsiteY6452" fmla="*/ 241586 h 1487532"/>
              <a:gd name="connsiteX6453" fmla="*/ 1401401 w 1705559"/>
              <a:gd name="connsiteY6453" fmla="*/ 244680 h 1487532"/>
              <a:gd name="connsiteX6454" fmla="*/ 1404491 w 1705559"/>
              <a:gd name="connsiteY6454" fmla="*/ 256212 h 1487532"/>
              <a:gd name="connsiteX6455" fmla="*/ 1416035 w 1705559"/>
              <a:gd name="connsiteY6455" fmla="*/ 253119 h 1487532"/>
              <a:gd name="connsiteX6456" fmla="*/ 1430670 w 1705559"/>
              <a:gd name="connsiteY6456" fmla="*/ 261558 h 1487532"/>
              <a:gd name="connsiteX6457" fmla="*/ 1419125 w 1705559"/>
              <a:gd name="connsiteY6457" fmla="*/ 264651 h 1487532"/>
              <a:gd name="connsiteX6458" fmla="*/ 1422315 w 1705559"/>
              <a:gd name="connsiteY6458" fmla="*/ 276555 h 1487532"/>
              <a:gd name="connsiteX6459" fmla="*/ 1433859 w 1705559"/>
              <a:gd name="connsiteY6459" fmla="*/ 273462 h 1487532"/>
              <a:gd name="connsiteX6460" fmla="*/ 1448866 w 1705559"/>
              <a:gd name="connsiteY6460" fmla="*/ 281801 h 1487532"/>
              <a:gd name="connsiteX6461" fmla="*/ 1451956 w 1705559"/>
              <a:gd name="connsiteY6461" fmla="*/ 293333 h 1487532"/>
              <a:gd name="connsiteX6462" fmla="*/ 1466590 w 1705559"/>
              <a:gd name="connsiteY6462" fmla="*/ 301772 h 1487532"/>
              <a:gd name="connsiteX6463" fmla="*/ 1469680 w 1705559"/>
              <a:gd name="connsiteY6463" fmla="*/ 313304 h 1487532"/>
              <a:gd name="connsiteX6464" fmla="*/ 1484414 w 1705559"/>
              <a:gd name="connsiteY6464" fmla="*/ 322115 h 1487532"/>
              <a:gd name="connsiteX6465" fmla="*/ 1483218 w 1705559"/>
              <a:gd name="connsiteY6465" fmla="*/ 317651 h 1487532"/>
              <a:gd name="connsiteX6466" fmla="*/ 1483114 w 1705559"/>
              <a:gd name="connsiteY6466" fmla="*/ 317262 h 1487532"/>
              <a:gd name="connsiteX6467" fmla="*/ 1481225 w 1705559"/>
              <a:gd name="connsiteY6467" fmla="*/ 310211 h 1487532"/>
              <a:gd name="connsiteX6468" fmla="*/ 1492769 w 1705559"/>
              <a:gd name="connsiteY6468" fmla="*/ 307118 h 1487532"/>
              <a:gd name="connsiteX6469" fmla="*/ 1495959 w 1705559"/>
              <a:gd name="connsiteY6469" fmla="*/ 319022 h 1487532"/>
              <a:gd name="connsiteX6470" fmla="*/ 1507875 w 1705559"/>
              <a:gd name="connsiteY6470" fmla="*/ 315829 h 1487532"/>
              <a:gd name="connsiteX6471" fmla="*/ 1510965 w 1705559"/>
              <a:gd name="connsiteY6471" fmla="*/ 327361 h 1487532"/>
              <a:gd name="connsiteX6472" fmla="*/ 1499049 w 1705559"/>
              <a:gd name="connsiteY6472" fmla="*/ 330554 h 1487532"/>
              <a:gd name="connsiteX6473" fmla="*/ 1502139 w 1705559"/>
              <a:gd name="connsiteY6473" fmla="*/ 342086 h 1487532"/>
              <a:gd name="connsiteX6474" fmla="*/ 1503628 w 1705559"/>
              <a:gd name="connsiteY6474" fmla="*/ 341687 h 1487532"/>
              <a:gd name="connsiteX6475" fmla="*/ 1509195 w 1705559"/>
              <a:gd name="connsiteY6475" fmla="*/ 340196 h 1487532"/>
              <a:gd name="connsiteX6476" fmla="*/ 1509028 w 1705559"/>
              <a:gd name="connsiteY6476" fmla="*/ 340240 h 1487532"/>
              <a:gd name="connsiteX6477" fmla="*/ 1514055 w 1705559"/>
              <a:gd name="connsiteY6477" fmla="*/ 338893 h 1487532"/>
              <a:gd name="connsiteX6478" fmla="*/ 1514055 w 1705559"/>
              <a:gd name="connsiteY6478" fmla="*/ 338893 h 1487532"/>
              <a:gd name="connsiteX6479" fmla="*/ 1517145 w 1705559"/>
              <a:gd name="connsiteY6479" fmla="*/ 350426 h 1487532"/>
              <a:gd name="connsiteX6480" fmla="*/ 1528690 w 1705559"/>
              <a:gd name="connsiteY6480" fmla="*/ 347332 h 1487532"/>
              <a:gd name="connsiteX6481" fmla="*/ 1531879 w 1705559"/>
              <a:gd name="connsiteY6481" fmla="*/ 359237 h 1487532"/>
              <a:gd name="connsiteX6482" fmla="*/ 1543424 w 1705559"/>
              <a:gd name="connsiteY6482" fmla="*/ 356143 h 1487532"/>
              <a:gd name="connsiteX6483" fmla="*/ 1543424 w 1705559"/>
              <a:gd name="connsiteY6483" fmla="*/ 356143 h 1487532"/>
              <a:gd name="connsiteX6484" fmla="*/ 1546514 w 1705559"/>
              <a:gd name="connsiteY6484" fmla="*/ 367675 h 1487532"/>
              <a:gd name="connsiteX6485" fmla="*/ 1549604 w 1705559"/>
              <a:gd name="connsiteY6485" fmla="*/ 379208 h 1487532"/>
              <a:gd name="connsiteX6486" fmla="*/ 1552793 w 1705559"/>
              <a:gd name="connsiteY6486" fmla="*/ 391112 h 1487532"/>
              <a:gd name="connsiteX6487" fmla="*/ 1541249 w 1705559"/>
              <a:gd name="connsiteY6487" fmla="*/ 394205 h 1487532"/>
              <a:gd name="connsiteX6488" fmla="*/ 1529705 w 1705559"/>
              <a:gd name="connsiteY6488" fmla="*/ 397298 h 1487532"/>
              <a:gd name="connsiteX6489" fmla="*/ 1530091 w 1705559"/>
              <a:gd name="connsiteY6489" fmla="*/ 398740 h 1487532"/>
              <a:gd name="connsiteX6490" fmla="*/ 1530460 w 1705559"/>
              <a:gd name="connsiteY6490" fmla="*/ 400117 h 1487532"/>
              <a:gd name="connsiteX6491" fmla="*/ 1532795 w 1705559"/>
              <a:gd name="connsiteY6491" fmla="*/ 408831 h 1487532"/>
              <a:gd name="connsiteX6492" fmla="*/ 1544339 w 1705559"/>
              <a:gd name="connsiteY6492" fmla="*/ 405737 h 1487532"/>
              <a:gd name="connsiteX6493" fmla="*/ 1555883 w 1705559"/>
              <a:gd name="connsiteY6493" fmla="*/ 402644 h 1487532"/>
              <a:gd name="connsiteX6494" fmla="*/ 1558973 w 1705559"/>
              <a:gd name="connsiteY6494" fmla="*/ 414176 h 1487532"/>
              <a:gd name="connsiteX6495" fmla="*/ 1570518 w 1705559"/>
              <a:gd name="connsiteY6495" fmla="*/ 411083 h 1487532"/>
              <a:gd name="connsiteX6496" fmla="*/ 1582434 w 1705559"/>
              <a:gd name="connsiteY6496" fmla="*/ 407890 h 1487532"/>
              <a:gd name="connsiteX6497" fmla="*/ 1585524 w 1705559"/>
              <a:gd name="connsiteY6497" fmla="*/ 419422 h 1487532"/>
              <a:gd name="connsiteX6498" fmla="*/ 1589853 w 1705559"/>
              <a:gd name="connsiteY6498" fmla="*/ 418262 h 1487532"/>
              <a:gd name="connsiteX6499" fmla="*/ 1590042 w 1705559"/>
              <a:gd name="connsiteY6499" fmla="*/ 418212 h 1487532"/>
              <a:gd name="connsiteX6500" fmla="*/ 1592551 w 1705559"/>
              <a:gd name="connsiteY6500" fmla="*/ 417539 h 1487532"/>
              <a:gd name="connsiteX6501" fmla="*/ 1592198 w 1705559"/>
              <a:gd name="connsiteY6501" fmla="*/ 417634 h 1487532"/>
              <a:gd name="connsiteX6502" fmla="*/ 1597069 w 1705559"/>
              <a:gd name="connsiteY6502" fmla="*/ 416329 h 1487532"/>
              <a:gd name="connsiteX6503" fmla="*/ 1611803 w 1705559"/>
              <a:gd name="connsiteY6503" fmla="*/ 425140 h 1487532"/>
              <a:gd name="connsiteX6504" fmla="*/ 1623347 w 1705559"/>
              <a:gd name="connsiteY6504" fmla="*/ 422047 h 1487532"/>
              <a:gd name="connsiteX6505" fmla="*/ 1626437 w 1705559"/>
              <a:gd name="connsiteY6505" fmla="*/ 433579 h 1487532"/>
              <a:gd name="connsiteX6506" fmla="*/ 1627926 w 1705559"/>
              <a:gd name="connsiteY6506" fmla="*/ 433180 h 1487532"/>
              <a:gd name="connsiteX6507" fmla="*/ 1633412 w 1705559"/>
              <a:gd name="connsiteY6507" fmla="*/ 431710 h 1487532"/>
              <a:gd name="connsiteX6508" fmla="*/ 1633326 w 1705559"/>
              <a:gd name="connsiteY6508" fmla="*/ 431733 h 1487532"/>
              <a:gd name="connsiteX6509" fmla="*/ 1638353 w 1705559"/>
              <a:gd name="connsiteY6509" fmla="*/ 430386 h 1487532"/>
              <a:gd name="connsiteX6510" fmla="*/ 1652988 w 1705559"/>
              <a:gd name="connsiteY6510" fmla="*/ 438825 h 1487532"/>
              <a:gd name="connsiteX6511" fmla="*/ 1651545 w 1705559"/>
              <a:gd name="connsiteY6511" fmla="*/ 439211 h 1487532"/>
              <a:gd name="connsiteX6512" fmla="*/ 1646494 w 1705559"/>
              <a:gd name="connsiteY6512" fmla="*/ 440565 h 1487532"/>
              <a:gd name="connsiteX6513" fmla="*/ 1652988 w 1705559"/>
              <a:gd name="connsiteY6513" fmla="*/ 438825 h 1487532"/>
              <a:gd name="connsiteX6514" fmla="*/ 1656078 w 1705559"/>
              <a:gd name="connsiteY6514" fmla="*/ 450357 h 1487532"/>
              <a:gd name="connsiteX6515" fmla="*/ 1657521 w 1705559"/>
              <a:gd name="connsiteY6515" fmla="*/ 449970 h 1487532"/>
              <a:gd name="connsiteX6516" fmla="*/ 1660058 w 1705559"/>
              <a:gd name="connsiteY6516" fmla="*/ 449291 h 1487532"/>
              <a:gd name="connsiteX6517" fmla="*/ 1667622 w 1705559"/>
              <a:gd name="connsiteY6517" fmla="*/ 447264 h 1487532"/>
              <a:gd name="connsiteX6518" fmla="*/ 1670812 w 1705559"/>
              <a:gd name="connsiteY6518" fmla="*/ 459168 h 1487532"/>
              <a:gd name="connsiteX6519" fmla="*/ 1672255 w 1705559"/>
              <a:gd name="connsiteY6519" fmla="*/ 458781 h 1487532"/>
              <a:gd name="connsiteX6520" fmla="*/ 1674161 w 1705559"/>
              <a:gd name="connsiteY6520" fmla="*/ 458271 h 1487532"/>
              <a:gd name="connsiteX6521" fmla="*/ 1675682 w 1705559"/>
              <a:gd name="connsiteY6521" fmla="*/ 457863 h 1487532"/>
              <a:gd name="connsiteX6522" fmla="*/ 1675531 w 1705559"/>
              <a:gd name="connsiteY6522" fmla="*/ 457903 h 1487532"/>
              <a:gd name="connsiteX6523" fmla="*/ 1682356 w 1705559"/>
              <a:gd name="connsiteY6523" fmla="*/ 456075 h 1487532"/>
              <a:gd name="connsiteX6524" fmla="*/ 1685446 w 1705559"/>
              <a:gd name="connsiteY6524" fmla="*/ 467607 h 1487532"/>
              <a:gd name="connsiteX6525" fmla="*/ 1689915 w 1705559"/>
              <a:gd name="connsiteY6525" fmla="*/ 466409 h 1487532"/>
              <a:gd name="connsiteX6526" fmla="*/ 1690344 w 1705559"/>
              <a:gd name="connsiteY6526" fmla="*/ 466295 h 1487532"/>
              <a:gd name="connsiteX6527" fmla="*/ 1697363 w 1705559"/>
              <a:gd name="connsiteY6527" fmla="*/ 464414 h 1487532"/>
              <a:gd name="connsiteX6528" fmla="*/ 1700453 w 1705559"/>
              <a:gd name="connsiteY6528" fmla="*/ 475946 h 1487532"/>
              <a:gd name="connsiteX6529" fmla="*/ 1703543 w 1705559"/>
              <a:gd name="connsiteY6529" fmla="*/ 487478 h 1487532"/>
              <a:gd name="connsiteX6530" fmla="*/ 1691626 w 1705559"/>
              <a:gd name="connsiteY6530" fmla="*/ 490671 h 1487532"/>
              <a:gd name="connsiteX6531" fmla="*/ 1688536 w 1705559"/>
              <a:gd name="connsiteY6531" fmla="*/ 479139 h 1487532"/>
              <a:gd name="connsiteX6532" fmla="*/ 1676992 w 1705559"/>
              <a:gd name="connsiteY6532" fmla="*/ 482232 h 1487532"/>
              <a:gd name="connsiteX6533" fmla="*/ 1680082 w 1705559"/>
              <a:gd name="connsiteY6533" fmla="*/ 493764 h 1487532"/>
              <a:gd name="connsiteX6534" fmla="*/ 1668538 w 1705559"/>
              <a:gd name="connsiteY6534" fmla="*/ 496858 h 1487532"/>
              <a:gd name="connsiteX6535" fmla="*/ 1665448 w 1705559"/>
              <a:gd name="connsiteY6535" fmla="*/ 485326 h 1487532"/>
              <a:gd name="connsiteX6536" fmla="*/ 1668538 w 1705559"/>
              <a:gd name="connsiteY6536" fmla="*/ 496858 h 1487532"/>
              <a:gd name="connsiteX6537" fmla="*/ 1668538 w 1705559"/>
              <a:gd name="connsiteY6537" fmla="*/ 496858 h 1487532"/>
              <a:gd name="connsiteX6538" fmla="*/ 1671727 w 1705559"/>
              <a:gd name="connsiteY6538" fmla="*/ 508762 h 1487532"/>
              <a:gd name="connsiteX6539" fmla="*/ 1678419 w 1705559"/>
              <a:gd name="connsiteY6539" fmla="*/ 506969 h 1487532"/>
              <a:gd name="connsiteX6540" fmla="*/ 1678401 w 1705559"/>
              <a:gd name="connsiteY6540" fmla="*/ 506974 h 1487532"/>
              <a:gd name="connsiteX6541" fmla="*/ 1683272 w 1705559"/>
              <a:gd name="connsiteY6541" fmla="*/ 505669 h 1487532"/>
              <a:gd name="connsiteX6542" fmla="*/ 1686362 w 1705559"/>
              <a:gd name="connsiteY6542" fmla="*/ 517201 h 1487532"/>
              <a:gd name="connsiteX6543" fmla="*/ 1697906 w 1705559"/>
              <a:gd name="connsiteY6543" fmla="*/ 514108 h 1487532"/>
              <a:gd name="connsiteX6544" fmla="*/ 1689452 w 1705559"/>
              <a:gd name="connsiteY6544" fmla="*/ 528733 h 1487532"/>
              <a:gd name="connsiteX6545" fmla="*/ 1677908 w 1705559"/>
              <a:gd name="connsiteY6545" fmla="*/ 531826 h 1487532"/>
              <a:gd name="connsiteX6546" fmla="*/ 1674817 w 1705559"/>
              <a:gd name="connsiteY6546" fmla="*/ 520294 h 1487532"/>
              <a:gd name="connsiteX6547" fmla="*/ 1663273 w 1705559"/>
              <a:gd name="connsiteY6547" fmla="*/ 523387 h 1487532"/>
              <a:gd name="connsiteX6548" fmla="*/ 1660183 w 1705559"/>
              <a:gd name="connsiteY6548" fmla="*/ 511855 h 1487532"/>
              <a:gd name="connsiteX6549" fmla="*/ 1656993 w 1705559"/>
              <a:gd name="connsiteY6549" fmla="*/ 499951 h 1487532"/>
              <a:gd name="connsiteX6550" fmla="*/ 1645077 w 1705559"/>
              <a:gd name="connsiteY6550" fmla="*/ 503144 h 1487532"/>
              <a:gd name="connsiteX6551" fmla="*/ 1648267 w 1705559"/>
              <a:gd name="connsiteY6551" fmla="*/ 515048 h 1487532"/>
              <a:gd name="connsiteX6552" fmla="*/ 1660183 w 1705559"/>
              <a:gd name="connsiteY6552" fmla="*/ 511855 h 1487532"/>
              <a:gd name="connsiteX6553" fmla="*/ 1663273 w 1705559"/>
              <a:gd name="connsiteY6553" fmla="*/ 523387 h 1487532"/>
              <a:gd name="connsiteX6554" fmla="*/ 1651357 w 1705559"/>
              <a:gd name="connsiteY6554" fmla="*/ 526580 h 1487532"/>
              <a:gd name="connsiteX6555" fmla="*/ 1654447 w 1705559"/>
              <a:gd name="connsiteY6555" fmla="*/ 538113 h 1487532"/>
              <a:gd name="connsiteX6556" fmla="*/ 1654447 w 1705559"/>
              <a:gd name="connsiteY6556" fmla="*/ 538113 h 1487532"/>
              <a:gd name="connsiteX6557" fmla="*/ 1666363 w 1705559"/>
              <a:gd name="connsiteY6557" fmla="*/ 534920 h 1487532"/>
              <a:gd name="connsiteX6558" fmla="*/ 1677908 w 1705559"/>
              <a:gd name="connsiteY6558" fmla="*/ 531826 h 1487532"/>
              <a:gd name="connsiteX6559" fmla="*/ 1680998 w 1705559"/>
              <a:gd name="connsiteY6559" fmla="*/ 543359 h 1487532"/>
              <a:gd name="connsiteX6560" fmla="*/ 1669453 w 1705559"/>
              <a:gd name="connsiteY6560" fmla="*/ 546452 h 1487532"/>
              <a:gd name="connsiteX6561" fmla="*/ 1657537 w 1705559"/>
              <a:gd name="connsiteY6561" fmla="*/ 549645 h 1487532"/>
              <a:gd name="connsiteX6562" fmla="*/ 1645992 w 1705559"/>
              <a:gd name="connsiteY6562" fmla="*/ 552738 h 1487532"/>
              <a:gd name="connsiteX6563" fmla="*/ 1642902 w 1705559"/>
              <a:gd name="connsiteY6563" fmla="*/ 541206 h 1487532"/>
              <a:gd name="connsiteX6564" fmla="*/ 1631358 w 1705559"/>
              <a:gd name="connsiteY6564" fmla="*/ 544299 h 1487532"/>
              <a:gd name="connsiteX6565" fmla="*/ 1634448 w 1705559"/>
              <a:gd name="connsiteY6565" fmla="*/ 555831 h 1487532"/>
              <a:gd name="connsiteX6566" fmla="*/ 1645992 w 1705559"/>
              <a:gd name="connsiteY6566" fmla="*/ 552738 h 1487532"/>
              <a:gd name="connsiteX6567" fmla="*/ 1657537 w 1705559"/>
              <a:gd name="connsiteY6567" fmla="*/ 549645 h 1487532"/>
              <a:gd name="connsiteX6568" fmla="*/ 1669453 w 1705559"/>
              <a:gd name="connsiteY6568" fmla="*/ 546452 h 1487532"/>
              <a:gd name="connsiteX6569" fmla="*/ 1672643 w 1705559"/>
              <a:gd name="connsiteY6569" fmla="*/ 558356 h 1487532"/>
              <a:gd name="connsiteX6570" fmla="*/ 1684187 w 1705559"/>
              <a:gd name="connsiteY6570" fmla="*/ 555263 h 1487532"/>
              <a:gd name="connsiteX6571" fmla="*/ 1687277 w 1705559"/>
              <a:gd name="connsiteY6571" fmla="*/ 566795 h 1487532"/>
              <a:gd name="connsiteX6572" fmla="*/ 1684187 w 1705559"/>
              <a:gd name="connsiteY6572" fmla="*/ 555263 h 1487532"/>
              <a:gd name="connsiteX6573" fmla="*/ 1682243 w 1705559"/>
              <a:gd name="connsiteY6573" fmla="*/ 548006 h 1487532"/>
              <a:gd name="connsiteX6574" fmla="*/ 1682343 w 1705559"/>
              <a:gd name="connsiteY6574" fmla="*/ 548381 h 1487532"/>
              <a:gd name="connsiteX6575" fmla="*/ 1680998 w 1705559"/>
              <a:gd name="connsiteY6575" fmla="*/ 543359 h 1487532"/>
              <a:gd name="connsiteX6576" fmla="*/ 1692542 w 1705559"/>
              <a:gd name="connsiteY6576" fmla="*/ 540265 h 1487532"/>
              <a:gd name="connsiteX6577" fmla="*/ 1695731 w 1705559"/>
              <a:gd name="connsiteY6577" fmla="*/ 552170 h 1487532"/>
              <a:gd name="connsiteX6578" fmla="*/ 1698822 w 1705559"/>
              <a:gd name="connsiteY6578" fmla="*/ 563702 h 1487532"/>
              <a:gd name="connsiteX6579" fmla="*/ 1690367 w 1705559"/>
              <a:gd name="connsiteY6579" fmla="*/ 578327 h 1487532"/>
              <a:gd name="connsiteX6580" fmla="*/ 1693457 w 1705559"/>
              <a:gd name="connsiteY6580" fmla="*/ 589859 h 1487532"/>
              <a:gd name="connsiteX6581" fmla="*/ 1681913 w 1705559"/>
              <a:gd name="connsiteY6581" fmla="*/ 592953 h 1487532"/>
              <a:gd name="connsiteX6582" fmla="*/ 1678823 w 1705559"/>
              <a:gd name="connsiteY6582" fmla="*/ 581421 h 1487532"/>
              <a:gd name="connsiteX6583" fmla="*/ 1681913 w 1705559"/>
              <a:gd name="connsiteY6583" fmla="*/ 592953 h 1487532"/>
              <a:gd name="connsiteX6584" fmla="*/ 1669997 w 1705559"/>
              <a:gd name="connsiteY6584" fmla="*/ 596146 h 1487532"/>
              <a:gd name="connsiteX6585" fmla="*/ 1666907 w 1705559"/>
              <a:gd name="connsiteY6585" fmla="*/ 584614 h 1487532"/>
              <a:gd name="connsiteX6586" fmla="*/ 1655362 w 1705559"/>
              <a:gd name="connsiteY6586" fmla="*/ 587707 h 1487532"/>
              <a:gd name="connsiteX6587" fmla="*/ 1663816 w 1705559"/>
              <a:gd name="connsiteY6587" fmla="*/ 573081 h 1487532"/>
              <a:gd name="connsiteX6588" fmla="*/ 1652272 w 1705559"/>
              <a:gd name="connsiteY6588" fmla="*/ 576175 h 1487532"/>
              <a:gd name="connsiteX6589" fmla="*/ 1649182 w 1705559"/>
              <a:gd name="connsiteY6589" fmla="*/ 564642 h 1487532"/>
              <a:gd name="connsiteX6590" fmla="*/ 1637638 w 1705559"/>
              <a:gd name="connsiteY6590" fmla="*/ 567736 h 1487532"/>
              <a:gd name="connsiteX6591" fmla="*/ 1652272 w 1705559"/>
              <a:gd name="connsiteY6591" fmla="*/ 576175 h 1487532"/>
              <a:gd name="connsiteX6592" fmla="*/ 1655362 w 1705559"/>
              <a:gd name="connsiteY6592" fmla="*/ 587707 h 1487532"/>
              <a:gd name="connsiteX6593" fmla="*/ 1643818 w 1705559"/>
              <a:gd name="connsiteY6593" fmla="*/ 590800 h 1487532"/>
              <a:gd name="connsiteX6594" fmla="*/ 1640728 w 1705559"/>
              <a:gd name="connsiteY6594" fmla="*/ 579268 h 1487532"/>
              <a:gd name="connsiteX6595" fmla="*/ 1636399 w 1705559"/>
              <a:gd name="connsiteY6595" fmla="*/ 580428 h 1487532"/>
              <a:gd name="connsiteX6596" fmla="*/ 1636101 w 1705559"/>
              <a:gd name="connsiteY6596" fmla="*/ 580508 h 1487532"/>
              <a:gd name="connsiteX6597" fmla="*/ 1629184 w 1705559"/>
              <a:gd name="connsiteY6597" fmla="*/ 582361 h 1487532"/>
              <a:gd name="connsiteX6598" fmla="*/ 1626094 w 1705559"/>
              <a:gd name="connsiteY6598" fmla="*/ 570829 h 1487532"/>
              <a:gd name="connsiteX6599" fmla="*/ 1617267 w 1705559"/>
              <a:gd name="connsiteY6599" fmla="*/ 585554 h 1487532"/>
              <a:gd name="connsiteX6600" fmla="*/ 1614177 w 1705559"/>
              <a:gd name="connsiteY6600" fmla="*/ 574022 h 1487532"/>
              <a:gd name="connsiteX6601" fmla="*/ 1602633 w 1705559"/>
              <a:gd name="connsiteY6601" fmla="*/ 577115 h 1487532"/>
              <a:gd name="connsiteX6602" fmla="*/ 1617267 w 1705559"/>
              <a:gd name="connsiteY6602" fmla="*/ 585554 h 1487532"/>
              <a:gd name="connsiteX6603" fmla="*/ 1617267 w 1705559"/>
              <a:gd name="connsiteY6603" fmla="*/ 585554 h 1487532"/>
              <a:gd name="connsiteX6604" fmla="*/ 1629184 w 1705559"/>
              <a:gd name="connsiteY6604" fmla="*/ 582361 h 1487532"/>
              <a:gd name="connsiteX6605" fmla="*/ 1632274 w 1705559"/>
              <a:gd name="connsiteY6605" fmla="*/ 593893 h 1487532"/>
              <a:gd name="connsiteX6606" fmla="*/ 1635364 w 1705559"/>
              <a:gd name="connsiteY6606" fmla="*/ 605426 h 1487532"/>
              <a:gd name="connsiteX6607" fmla="*/ 1638554 w 1705559"/>
              <a:gd name="connsiteY6607" fmla="*/ 617330 h 1487532"/>
              <a:gd name="connsiteX6608" fmla="*/ 1650098 w 1705559"/>
              <a:gd name="connsiteY6608" fmla="*/ 614237 h 1487532"/>
              <a:gd name="connsiteX6609" fmla="*/ 1653188 w 1705559"/>
              <a:gd name="connsiteY6609" fmla="*/ 625769 h 1487532"/>
              <a:gd name="connsiteX6610" fmla="*/ 1664732 w 1705559"/>
              <a:gd name="connsiteY6610" fmla="*/ 622675 h 1487532"/>
              <a:gd name="connsiteX6611" fmla="*/ 1667822 w 1705559"/>
              <a:gd name="connsiteY6611" fmla="*/ 634208 h 1487532"/>
              <a:gd name="connsiteX6612" fmla="*/ 1662952 w 1705559"/>
              <a:gd name="connsiteY6612" fmla="*/ 635513 h 1487532"/>
              <a:gd name="connsiteX6613" fmla="*/ 1663305 w 1705559"/>
              <a:gd name="connsiteY6613" fmla="*/ 635418 h 1487532"/>
              <a:gd name="connsiteX6614" fmla="*/ 1656278 w 1705559"/>
              <a:gd name="connsiteY6614" fmla="*/ 637301 h 1487532"/>
              <a:gd name="connsiteX6615" fmla="*/ 1659368 w 1705559"/>
              <a:gd name="connsiteY6615" fmla="*/ 648833 h 1487532"/>
              <a:gd name="connsiteX6616" fmla="*/ 1644734 w 1705559"/>
              <a:gd name="connsiteY6616" fmla="*/ 640394 h 1487532"/>
              <a:gd name="connsiteX6617" fmla="*/ 1641644 w 1705559"/>
              <a:gd name="connsiteY6617" fmla="*/ 628862 h 1487532"/>
              <a:gd name="connsiteX6618" fmla="*/ 1644734 w 1705559"/>
              <a:gd name="connsiteY6618" fmla="*/ 640394 h 1487532"/>
              <a:gd name="connsiteX6619" fmla="*/ 1647824 w 1705559"/>
              <a:gd name="connsiteY6619" fmla="*/ 651926 h 1487532"/>
              <a:gd name="connsiteX6620" fmla="*/ 1659368 w 1705559"/>
              <a:gd name="connsiteY6620" fmla="*/ 648833 h 1487532"/>
              <a:gd name="connsiteX6621" fmla="*/ 1670912 w 1705559"/>
              <a:gd name="connsiteY6621" fmla="*/ 645740 h 1487532"/>
              <a:gd name="connsiteX6622" fmla="*/ 1674102 w 1705559"/>
              <a:gd name="connsiteY6622" fmla="*/ 657644 h 1487532"/>
              <a:gd name="connsiteX6623" fmla="*/ 1665648 w 1705559"/>
              <a:gd name="connsiteY6623" fmla="*/ 672270 h 1487532"/>
              <a:gd name="connsiteX6624" fmla="*/ 1651013 w 1705559"/>
              <a:gd name="connsiteY6624" fmla="*/ 663831 h 1487532"/>
              <a:gd name="connsiteX6625" fmla="*/ 1654103 w 1705559"/>
              <a:gd name="connsiteY6625" fmla="*/ 675363 h 1487532"/>
              <a:gd name="connsiteX6626" fmla="*/ 1642187 w 1705559"/>
              <a:gd name="connsiteY6626" fmla="*/ 678556 h 1487532"/>
              <a:gd name="connsiteX6627" fmla="*/ 1654103 w 1705559"/>
              <a:gd name="connsiteY6627" fmla="*/ 675363 h 1487532"/>
              <a:gd name="connsiteX6628" fmla="*/ 1657194 w 1705559"/>
              <a:gd name="connsiteY6628" fmla="*/ 686895 h 1487532"/>
              <a:gd name="connsiteX6629" fmla="*/ 1648367 w 1705559"/>
              <a:gd name="connsiteY6629" fmla="*/ 701620 h 1487532"/>
              <a:gd name="connsiteX6630" fmla="*/ 1651557 w 1705559"/>
              <a:gd name="connsiteY6630" fmla="*/ 713525 h 1487532"/>
              <a:gd name="connsiteX6631" fmla="*/ 1643102 w 1705559"/>
              <a:gd name="connsiteY6631" fmla="*/ 728150 h 1487532"/>
              <a:gd name="connsiteX6632" fmla="*/ 1640012 w 1705559"/>
              <a:gd name="connsiteY6632" fmla="*/ 716618 h 1487532"/>
              <a:gd name="connsiteX6633" fmla="*/ 1643102 w 1705559"/>
              <a:gd name="connsiteY6633" fmla="*/ 728150 h 1487532"/>
              <a:gd name="connsiteX6634" fmla="*/ 1631558 w 1705559"/>
              <a:gd name="connsiteY6634" fmla="*/ 731243 h 1487532"/>
              <a:gd name="connsiteX6635" fmla="*/ 1634648 w 1705559"/>
              <a:gd name="connsiteY6635" fmla="*/ 742775 h 1487532"/>
              <a:gd name="connsiteX6636" fmla="*/ 1626194 w 1705559"/>
              <a:gd name="connsiteY6636" fmla="*/ 757401 h 1487532"/>
              <a:gd name="connsiteX6637" fmla="*/ 1617467 w 1705559"/>
              <a:gd name="connsiteY6637" fmla="*/ 772498 h 1487532"/>
              <a:gd name="connsiteX6638" fmla="*/ 1620557 w 1705559"/>
              <a:gd name="connsiteY6638" fmla="*/ 784030 h 1487532"/>
              <a:gd name="connsiteX6639" fmla="*/ 1623647 w 1705559"/>
              <a:gd name="connsiteY6639" fmla="*/ 795563 h 1487532"/>
              <a:gd name="connsiteX6640" fmla="*/ 1609013 w 1705559"/>
              <a:gd name="connsiteY6640" fmla="*/ 787124 h 1487532"/>
              <a:gd name="connsiteX6641" fmla="*/ 1605923 w 1705559"/>
              <a:gd name="connsiteY6641" fmla="*/ 775591 h 1487532"/>
              <a:gd name="connsiteX6642" fmla="*/ 1609013 w 1705559"/>
              <a:gd name="connsiteY6642" fmla="*/ 787124 h 1487532"/>
              <a:gd name="connsiteX6643" fmla="*/ 1597469 w 1705559"/>
              <a:gd name="connsiteY6643" fmla="*/ 790217 h 1487532"/>
              <a:gd name="connsiteX6644" fmla="*/ 1594379 w 1705559"/>
              <a:gd name="connsiteY6644" fmla="*/ 778685 h 1487532"/>
              <a:gd name="connsiteX6645" fmla="*/ 1594379 w 1705559"/>
              <a:gd name="connsiteY6645" fmla="*/ 778685 h 1487532"/>
              <a:gd name="connsiteX6646" fmla="*/ 1591189 w 1705559"/>
              <a:gd name="connsiteY6646" fmla="*/ 766781 h 1487532"/>
              <a:gd name="connsiteX6647" fmla="*/ 1579645 w 1705559"/>
              <a:gd name="connsiteY6647" fmla="*/ 769874 h 1487532"/>
              <a:gd name="connsiteX6648" fmla="*/ 1567728 w 1705559"/>
              <a:gd name="connsiteY6648" fmla="*/ 773067 h 1487532"/>
              <a:gd name="connsiteX6649" fmla="*/ 1556184 w 1705559"/>
              <a:gd name="connsiteY6649" fmla="*/ 776160 h 1487532"/>
              <a:gd name="connsiteX6650" fmla="*/ 1559374 w 1705559"/>
              <a:gd name="connsiteY6650" fmla="*/ 788064 h 1487532"/>
              <a:gd name="connsiteX6651" fmla="*/ 1562464 w 1705559"/>
              <a:gd name="connsiteY6651" fmla="*/ 799597 h 1487532"/>
              <a:gd name="connsiteX6652" fmla="*/ 1565554 w 1705559"/>
              <a:gd name="connsiteY6652" fmla="*/ 811129 h 1487532"/>
              <a:gd name="connsiteX6653" fmla="*/ 1557100 w 1705559"/>
              <a:gd name="connsiteY6653" fmla="*/ 825754 h 1487532"/>
              <a:gd name="connsiteX6654" fmla="*/ 1560289 w 1705559"/>
              <a:gd name="connsiteY6654" fmla="*/ 837658 h 1487532"/>
              <a:gd name="connsiteX6655" fmla="*/ 1563379 w 1705559"/>
              <a:gd name="connsiteY6655" fmla="*/ 849191 h 1487532"/>
              <a:gd name="connsiteX6656" fmla="*/ 1563379 w 1705559"/>
              <a:gd name="connsiteY6656" fmla="*/ 849191 h 1487532"/>
              <a:gd name="connsiteX6657" fmla="*/ 1566469 w 1705559"/>
              <a:gd name="connsiteY6657" fmla="*/ 860723 h 1487532"/>
              <a:gd name="connsiteX6658" fmla="*/ 1569559 w 1705559"/>
              <a:gd name="connsiteY6658" fmla="*/ 872255 h 1487532"/>
              <a:gd name="connsiteX6659" fmla="*/ 1561205 w 1705559"/>
              <a:gd name="connsiteY6659" fmla="*/ 887253 h 1487532"/>
              <a:gd name="connsiteX6660" fmla="*/ 1558015 w 1705559"/>
              <a:gd name="connsiteY6660" fmla="*/ 875348 h 1487532"/>
              <a:gd name="connsiteX6661" fmla="*/ 1549288 w 1705559"/>
              <a:gd name="connsiteY6661" fmla="*/ 890446 h 1487532"/>
              <a:gd name="connsiteX6662" fmla="*/ 1548092 w 1705559"/>
              <a:gd name="connsiteY6662" fmla="*/ 885982 h 1487532"/>
              <a:gd name="connsiteX6663" fmla="*/ 1548027 w 1705559"/>
              <a:gd name="connsiteY6663" fmla="*/ 885737 h 1487532"/>
              <a:gd name="connsiteX6664" fmla="*/ 1547943 w 1705559"/>
              <a:gd name="connsiteY6664" fmla="*/ 885424 h 1487532"/>
              <a:gd name="connsiteX6665" fmla="*/ 1549288 w 1705559"/>
              <a:gd name="connsiteY6665" fmla="*/ 890446 h 1487532"/>
              <a:gd name="connsiteX6666" fmla="*/ 1549288 w 1705559"/>
              <a:gd name="connsiteY6666" fmla="*/ 890446 h 1487532"/>
              <a:gd name="connsiteX6667" fmla="*/ 1552378 w 1705559"/>
              <a:gd name="connsiteY6667" fmla="*/ 901978 h 1487532"/>
              <a:gd name="connsiteX6668" fmla="*/ 1564295 w 1705559"/>
              <a:gd name="connsiteY6668" fmla="*/ 898785 h 1487532"/>
              <a:gd name="connsiteX6669" fmla="*/ 1567385 w 1705559"/>
              <a:gd name="connsiteY6669" fmla="*/ 910317 h 1487532"/>
              <a:gd name="connsiteX6670" fmla="*/ 1555468 w 1705559"/>
              <a:gd name="connsiteY6670" fmla="*/ 913510 h 1487532"/>
              <a:gd name="connsiteX6671" fmla="*/ 1543924 w 1705559"/>
              <a:gd name="connsiteY6671" fmla="*/ 916603 h 1487532"/>
              <a:gd name="connsiteX6672" fmla="*/ 1547014 w 1705559"/>
              <a:gd name="connsiteY6672" fmla="*/ 928135 h 1487532"/>
              <a:gd name="connsiteX6673" fmla="*/ 1548210 w 1705559"/>
              <a:gd name="connsiteY6673" fmla="*/ 932599 h 1487532"/>
              <a:gd name="connsiteX6674" fmla="*/ 1548287 w 1705559"/>
              <a:gd name="connsiteY6674" fmla="*/ 932885 h 1487532"/>
              <a:gd name="connsiteX6675" fmla="*/ 1548982 w 1705559"/>
              <a:gd name="connsiteY6675" fmla="*/ 935480 h 1487532"/>
              <a:gd name="connsiteX6676" fmla="*/ 1548858 w 1705559"/>
              <a:gd name="connsiteY6676" fmla="*/ 935018 h 1487532"/>
              <a:gd name="connsiteX6677" fmla="*/ 1550204 w 1705559"/>
              <a:gd name="connsiteY6677" fmla="*/ 940040 h 1487532"/>
              <a:gd name="connsiteX6678" fmla="*/ 1538660 w 1705559"/>
              <a:gd name="connsiteY6678" fmla="*/ 943133 h 1487532"/>
              <a:gd name="connsiteX6679" fmla="*/ 1541750 w 1705559"/>
              <a:gd name="connsiteY6679" fmla="*/ 954665 h 1487532"/>
              <a:gd name="connsiteX6680" fmla="*/ 1527115 w 1705559"/>
              <a:gd name="connsiteY6680" fmla="*/ 946226 h 1487532"/>
              <a:gd name="connsiteX6681" fmla="*/ 1515199 w 1705559"/>
              <a:gd name="connsiteY6681" fmla="*/ 949419 h 1487532"/>
              <a:gd name="connsiteX6682" fmla="*/ 1513405 w 1705559"/>
              <a:gd name="connsiteY6682" fmla="*/ 942723 h 1487532"/>
              <a:gd name="connsiteX6683" fmla="*/ 1513331 w 1705559"/>
              <a:gd name="connsiteY6683" fmla="*/ 942449 h 1487532"/>
              <a:gd name="connsiteX6684" fmla="*/ 1513355 w 1705559"/>
              <a:gd name="connsiteY6684" fmla="*/ 942537 h 1487532"/>
              <a:gd name="connsiteX6685" fmla="*/ 1512009 w 1705559"/>
              <a:gd name="connsiteY6685" fmla="*/ 937515 h 1487532"/>
              <a:gd name="connsiteX6686" fmla="*/ 1500465 w 1705559"/>
              <a:gd name="connsiteY6686" fmla="*/ 940608 h 1487532"/>
              <a:gd name="connsiteX6687" fmla="*/ 1497375 w 1705559"/>
              <a:gd name="connsiteY6687" fmla="*/ 929076 h 1487532"/>
              <a:gd name="connsiteX6688" fmla="*/ 1485831 w 1705559"/>
              <a:gd name="connsiteY6688" fmla="*/ 932169 h 1487532"/>
              <a:gd name="connsiteX6689" fmla="*/ 1474286 w 1705559"/>
              <a:gd name="connsiteY6689" fmla="*/ 935263 h 1487532"/>
              <a:gd name="connsiteX6690" fmla="*/ 1471196 w 1705559"/>
              <a:gd name="connsiteY6690" fmla="*/ 923730 h 1487532"/>
              <a:gd name="connsiteX6691" fmla="*/ 1456190 w 1705559"/>
              <a:gd name="connsiteY6691" fmla="*/ 915391 h 1487532"/>
              <a:gd name="connsiteX6692" fmla="*/ 1444645 w 1705559"/>
              <a:gd name="connsiteY6692" fmla="*/ 918485 h 1487532"/>
              <a:gd name="connsiteX6693" fmla="*/ 1441456 w 1705559"/>
              <a:gd name="connsiteY6693" fmla="*/ 906580 h 1487532"/>
              <a:gd name="connsiteX6694" fmla="*/ 1429911 w 1705559"/>
              <a:gd name="connsiteY6694" fmla="*/ 909674 h 1487532"/>
              <a:gd name="connsiteX6695" fmla="*/ 1429911 w 1705559"/>
              <a:gd name="connsiteY6695" fmla="*/ 909674 h 1487532"/>
              <a:gd name="connsiteX6696" fmla="*/ 1415277 w 1705559"/>
              <a:gd name="connsiteY6696" fmla="*/ 901235 h 1487532"/>
              <a:gd name="connsiteX6697" fmla="*/ 1415277 w 1705559"/>
              <a:gd name="connsiteY6697" fmla="*/ 901235 h 1487532"/>
              <a:gd name="connsiteX6698" fmla="*/ 1400270 w 1705559"/>
              <a:gd name="connsiteY6698" fmla="*/ 892895 h 1487532"/>
              <a:gd name="connsiteX6699" fmla="*/ 1395941 w 1705559"/>
              <a:gd name="connsiteY6699" fmla="*/ 894055 h 1487532"/>
              <a:gd name="connsiteX6700" fmla="*/ 1395733 w 1705559"/>
              <a:gd name="connsiteY6700" fmla="*/ 894111 h 1487532"/>
              <a:gd name="connsiteX6701" fmla="*/ 1388726 w 1705559"/>
              <a:gd name="connsiteY6701" fmla="*/ 895989 h 1487532"/>
              <a:gd name="connsiteX6702" fmla="*/ 1385636 w 1705559"/>
              <a:gd name="connsiteY6702" fmla="*/ 884457 h 1487532"/>
              <a:gd name="connsiteX6703" fmla="*/ 1382446 w 1705559"/>
              <a:gd name="connsiteY6703" fmla="*/ 872552 h 1487532"/>
              <a:gd name="connsiteX6704" fmla="*/ 1385636 w 1705559"/>
              <a:gd name="connsiteY6704" fmla="*/ 884457 h 1487532"/>
              <a:gd name="connsiteX6705" fmla="*/ 1378945 w 1705559"/>
              <a:gd name="connsiteY6705" fmla="*/ 886249 h 1487532"/>
              <a:gd name="connsiteX6706" fmla="*/ 1378962 w 1705559"/>
              <a:gd name="connsiteY6706" fmla="*/ 886245 h 1487532"/>
              <a:gd name="connsiteX6707" fmla="*/ 1374092 w 1705559"/>
              <a:gd name="connsiteY6707" fmla="*/ 887550 h 1487532"/>
              <a:gd name="connsiteX6708" fmla="*/ 1359358 w 1705559"/>
              <a:gd name="connsiteY6708" fmla="*/ 878739 h 1487532"/>
              <a:gd name="connsiteX6709" fmla="*/ 1347441 w 1705559"/>
              <a:gd name="connsiteY6709" fmla="*/ 881932 h 1487532"/>
              <a:gd name="connsiteX6710" fmla="*/ 1344351 w 1705559"/>
              <a:gd name="connsiteY6710" fmla="*/ 870400 h 1487532"/>
              <a:gd name="connsiteX6711" fmla="*/ 1332807 w 1705559"/>
              <a:gd name="connsiteY6711" fmla="*/ 873493 h 1487532"/>
              <a:gd name="connsiteX6712" fmla="*/ 1329717 w 1705559"/>
              <a:gd name="connsiteY6712" fmla="*/ 861961 h 1487532"/>
              <a:gd name="connsiteX6713" fmla="*/ 1327793 w 1705559"/>
              <a:gd name="connsiteY6713" fmla="*/ 854781 h 1487532"/>
              <a:gd name="connsiteX6714" fmla="*/ 1327786 w 1705559"/>
              <a:gd name="connsiteY6714" fmla="*/ 854753 h 1487532"/>
              <a:gd name="connsiteX6715" fmla="*/ 1327746 w 1705559"/>
              <a:gd name="connsiteY6715" fmla="*/ 854606 h 1487532"/>
              <a:gd name="connsiteX6716" fmla="*/ 1327013 w 1705559"/>
              <a:gd name="connsiteY6716" fmla="*/ 851870 h 1487532"/>
              <a:gd name="connsiteX6717" fmla="*/ 1326627 w 1705559"/>
              <a:gd name="connsiteY6717" fmla="*/ 850429 h 1487532"/>
              <a:gd name="connsiteX6718" fmla="*/ 1322298 w 1705559"/>
              <a:gd name="connsiteY6718" fmla="*/ 851589 h 1487532"/>
              <a:gd name="connsiteX6719" fmla="*/ 1321796 w 1705559"/>
              <a:gd name="connsiteY6719" fmla="*/ 851723 h 1487532"/>
              <a:gd name="connsiteX6720" fmla="*/ 1315083 w 1705559"/>
              <a:gd name="connsiteY6720" fmla="*/ 853522 h 1487532"/>
              <a:gd name="connsiteX6721" fmla="*/ 1313640 w 1705559"/>
              <a:gd name="connsiteY6721" fmla="*/ 853908 h 1487532"/>
              <a:gd name="connsiteX6722" fmla="*/ 1311620 w 1705559"/>
              <a:gd name="connsiteY6722" fmla="*/ 854450 h 1487532"/>
              <a:gd name="connsiteX6723" fmla="*/ 1303539 w 1705559"/>
              <a:gd name="connsiteY6723" fmla="*/ 856615 h 1487532"/>
              <a:gd name="connsiteX6724" fmla="*/ 1300349 w 1705559"/>
              <a:gd name="connsiteY6724" fmla="*/ 844711 h 1487532"/>
              <a:gd name="connsiteX6725" fmla="*/ 1311893 w 1705559"/>
              <a:gd name="connsiteY6725" fmla="*/ 841618 h 1487532"/>
              <a:gd name="connsiteX6726" fmla="*/ 1308803 w 1705559"/>
              <a:gd name="connsiteY6726" fmla="*/ 830085 h 1487532"/>
              <a:gd name="connsiteX6727" fmla="*/ 1320347 w 1705559"/>
              <a:gd name="connsiteY6727" fmla="*/ 826992 h 1487532"/>
              <a:gd name="connsiteX6728" fmla="*/ 1308803 w 1705559"/>
              <a:gd name="connsiteY6728" fmla="*/ 830085 h 1487532"/>
              <a:gd name="connsiteX6729" fmla="*/ 1305713 w 1705559"/>
              <a:gd name="connsiteY6729" fmla="*/ 818553 h 1487532"/>
              <a:gd name="connsiteX6730" fmla="*/ 1294169 w 1705559"/>
              <a:gd name="connsiteY6730" fmla="*/ 821647 h 1487532"/>
              <a:gd name="connsiteX6731" fmla="*/ 1289141 w 1705559"/>
              <a:gd name="connsiteY6731" fmla="*/ 822994 h 1487532"/>
              <a:gd name="connsiteX6732" fmla="*/ 1289427 w 1705559"/>
              <a:gd name="connsiteY6732" fmla="*/ 822917 h 1487532"/>
              <a:gd name="connsiteX6733" fmla="*/ 1282252 w 1705559"/>
              <a:gd name="connsiteY6733" fmla="*/ 824840 h 1487532"/>
              <a:gd name="connsiteX6734" fmla="*/ 1291079 w 1705559"/>
              <a:gd name="connsiteY6734" fmla="*/ 810114 h 1487532"/>
              <a:gd name="connsiteX6735" fmla="*/ 1287889 w 1705559"/>
              <a:gd name="connsiteY6735" fmla="*/ 798210 h 1487532"/>
              <a:gd name="connsiteX6736" fmla="*/ 1294983 w 1705559"/>
              <a:gd name="connsiteY6736" fmla="*/ 796309 h 1487532"/>
              <a:gd name="connsiteX6737" fmla="*/ 1294563 w 1705559"/>
              <a:gd name="connsiteY6737" fmla="*/ 796422 h 1487532"/>
              <a:gd name="connsiteX6738" fmla="*/ 1299433 w 1705559"/>
              <a:gd name="connsiteY6738" fmla="*/ 795117 h 1487532"/>
              <a:gd name="connsiteX6739" fmla="*/ 1302623 w 1705559"/>
              <a:gd name="connsiteY6739" fmla="*/ 807021 h 1487532"/>
              <a:gd name="connsiteX6740" fmla="*/ 1314167 w 1705559"/>
              <a:gd name="connsiteY6740" fmla="*/ 803928 h 1487532"/>
              <a:gd name="connsiteX6741" fmla="*/ 1317257 w 1705559"/>
              <a:gd name="connsiteY6741" fmla="*/ 815460 h 1487532"/>
              <a:gd name="connsiteX6742" fmla="*/ 1314167 w 1705559"/>
              <a:gd name="connsiteY6742" fmla="*/ 803928 h 1487532"/>
              <a:gd name="connsiteX6743" fmla="*/ 1325711 w 1705559"/>
              <a:gd name="connsiteY6743" fmla="*/ 800835 h 1487532"/>
              <a:gd name="connsiteX6744" fmla="*/ 1322522 w 1705559"/>
              <a:gd name="connsiteY6744" fmla="*/ 788930 h 1487532"/>
              <a:gd name="connsiteX6745" fmla="*/ 1324011 w 1705559"/>
              <a:gd name="connsiteY6745" fmla="*/ 788531 h 1487532"/>
              <a:gd name="connsiteX6746" fmla="*/ 1327832 w 1705559"/>
              <a:gd name="connsiteY6746" fmla="*/ 787507 h 1487532"/>
              <a:gd name="connsiteX6747" fmla="*/ 1328480 w 1705559"/>
              <a:gd name="connsiteY6747" fmla="*/ 787334 h 1487532"/>
              <a:gd name="connsiteX6748" fmla="*/ 1329225 w 1705559"/>
              <a:gd name="connsiteY6748" fmla="*/ 787134 h 1487532"/>
              <a:gd name="connsiteX6749" fmla="*/ 1327832 w 1705559"/>
              <a:gd name="connsiteY6749" fmla="*/ 787507 h 1487532"/>
              <a:gd name="connsiteX6750" fmla="*/ 1327735 w 1705559"/>
              <a:gd name="connsiteY6750" fmla="*/ 787533 h 1487532"/>
              <a:gd name="connsiteX6751" fmla="*/ 1322522 w 1705559"/>
              <a:gd name="connsiteY6751" fmla="*/ 788930 h 1487532"/>
              <a:gd name="connsiteX6752" fmla="*/ 1319432 w 1705559"/>
              <a:gd name="connsiteY6752" fmla="*/ 777398 h 1487532"/>
              <a:gd name="connsiteX6753" fmla="*/ 1328258 w 1705559"/>
              <a:gd name="connsiteY6753" fmla="*/ 762673 h 1487532"/>
              <a:gd name="connsiteX6754" fmla="*/ 1331348 w 1705559"/>
              <a:gd name="connsiteY6754" fmla="*/ 774205 h 1487532"/>
              <a:gd name="connsiteX6755" fmla="*/ 1342892 w 1705559"/>
              <a:gd name="connsiteY6755" fmla="*/ 771112 h 1487532"/>
              <a:gd name="connsiteX6756" fmla="*/ 1339802 w 1705559"/>
              <a:gd name="connsiteY6756" fmla="*/ 759580 h 1487532"/>
              <a:gd name="connsiteX6757" fmla="*/ 1328258 w 1705559"/>
              <a:gd name="connsiteY6757" fmla="*/ 762673 h 1487532"/>
              <a:gd name="connsiteX6758" fmla="*/ 1316342 w 1705559"/>
              <a:gd name="connsiteY6758" fmla="*/ 765866 h 1487532"/>
              <a:gd name="connsiteX6759" fmla="*/ 1304797 w 1705559"/>
              <a:gd name="connsiteY6759" fmla="*/ 768959 h 1487532"/>
              <a:gd name="connsiteX6760" fmla="*/ 1307887 w 1705559"/>
              <a:gd name="connsiteY6760" fmla="*/ 780491 h 1487532"/>
              <a:gd name="connsiteX6761" fmla="*/ 1310977 w 1705559"/>
              <a:gd name="connsiteY6761" fmla="*/ 792024 h 1487532"/>
              <a:gd name="connsiteX6762" fmla="*/ 1299433 w 1705559"/>
              <a:gd name="connsiteY6762" fmla="*/ 795117 h 1487532"/>
              <a:gd name="connsiteX6763" fmla="*/ 1296343 w 1705559"/>
              <a:gd name="connsiteY6763" fmla="*/ 783585 h 1487532"/>
              <a:gd name="connsiteX6764" fmla="*/ 1284799 w 1705559"/>
              <a:gd name="connsiteY6764" fmla="*/ 786678 h 1487532"/>
              <a:gd name="connsiteX6765" fmla="*/ 1281709 w 1705559"/>
              <a:gd name="connsiteY6765" fmla="*/ 775146 h 1487532"/>
              <a:gd name="connsiteX6766" fmla="*/ 1281709 w 1705559"/>
              <a:gd name="connsiteY6766" fmla="*/ 775146 h 1487532"/>
              <a:gd name="connsiteX6767" fmla="*/ 1278619 w 1705559"/>
              <a:gd name="connsiteY6767" fmla="*/ 763613 h 1487532"/>
              <a:gd name="connsiteX6768" fmla="*/ 1266702 w 1705559"/>
              <a:gd name="connsiteY6768" fmla="*/ 766807 h 1487532"/>
              <a:gd name="connsiteX6769" fmla="*/ 1255158 w 1705559"/>
              <a:gd name="connsiteY6769" fmla="*/ 769900 h 1487532"/>
              <a:gd name="connsiteX6770" fmla="*/ 1251968 w 1705559"/>
              <a:gd name="connsiteY6770" fmla="*/ 757996 h 1487532"/>
              <a:gd name="connsiteX6771" fmla="*/ 1255158 w 1705559"/>
              <a:gd name="connsiteY6771" fmla="*/ 769900 h 1487532"/>
              <a:gd name="connsiteX6772" fmla="*/ 1246704 w 1705559"/>
              <a:gd name="connsiteY6772" fmla="*/ 784525 h 1487532"/>
              <a:gd name="connsiteX6773" fmla="*/ 1258248 w 1705559"/>
              <a:gd name="connsiteY6773" fmla="*/ 781432 h 1487532"/>
              <a:gd name="connsiteX6774" fmla="*/ 1258248 w 1705559"/>
              <a:gd name="connsiteY6774" fmla="*/ 781432 h 1487532"/>
              <a:gd name="connsiteX6775" fmla="*/ 1255158 w 1705559"/>
              <a:gd name="connsiteY6775" fmla="*/ 769900 h 1487532"/>
              <a:gd name="connsiteX6776" fmla="*/ 1266702 w 1705559"/>
              <a:gd name="connsiteY6776" fmla="*/ 766807 h 1487532"/>
              <a:gd name="connsiteX6777" fmla="*/ 1278619 w 1705559"/>
              <a:gd name="connsiteY6777" fmla="*/ 763613 h 1487532"/>
              <a:gd name="connsiteX6778" fmla="*/ 1281709 w 1705559"/>
              <a:gd name="connsiteY6778" fmla="*/ 775146 h 1487532"/>
              <a:gd name="connsiteX6779" fmla="*/ 1284799 w 1705559"/>
              <a:gd name="connsiteY6779" fmla="*/ 786678 h 1487532"/>
              <a:gd name="connsiteX6780" fmla="*/ 1269792 w 1705559"/>
              <a:gd name="connsiteY6780" fmla="*/ 778339 h 1487532"/>
              <a:gd name="connsiteX6781" fmla="*/ 1269792 w 1705559"/>
              <a:gd name="connsiteY6781" fmla="*/ 778339 h 1487532"/>
              <a:gd name="connsiteX6782" fmla="*/ 1261338 w 1705559"/>
              <a:gd name="connsiteY6782" fmla="*/ 792964 h 1487532"/>
              <a:gd name="connsiteX6783" fmla="*/ 1249794 w 1705559"/>
              <a:gd name="connsiteY6783" fmla="*/ 796057 h 1487532"/>
              <a:gd name="connsiteX6784" fmla="*/ 1238250 w 1705559"/>
              <a:gd name="connsiteY6784" fmla="*/ 799151 h 1487532"/>
              <a:gd name="connsiteX6785" fmla="*/ 1237863 w 1705559"/>
              <a:gd name="connsiteY6785" fmla="*/ 797709 h 1487532"/>
              <a:gd name="connsiteX6786" fmla="*/ 1236387 w 1705559"/>
              <a:gd name="connsiteY6786" fmla="*/ 792199 h 1487532"/>
              <a:gd name="connsiteX6787" fmla="*/ 1236318 w 1705559"/>
              <a:gd name="connsiteY6787" fmla="*/ 791943 h 1487532"/>
              <a:gd name="connsiteX6788" fmla="*/ 1235159 w 1705559"/>
              <a:gd name="connsiteY6788" fmla="*/ 787619 h 1487532"/>
              <a:gd name="connsiteX6789" fmla="*/ 1236463 w 1705559"/>
              <a:gd name="connsiteY6789" fmla="*/ 792484 h 1487532"/>
              <a:gd name="connsiteX6790" fmla="*/ 1236421 w 1705559"/>
              <a:gd name="connsiteY6790" fmla="*/ 792327 h 1487532"/>
              <a:gd name="connsiteX6791" fmla="*/ 1238250 w 1705559"/>
              <a:gd name="connsiteY6791" fmla="*/ 799151 h 1487532"/>
              <a:gd name="connsiteX6792" fmla="*/ 1226333 w 1705559"/>
              <a:gd name="connsiteY6792" fmla="*/ 802344 h 1487532"/>
              <a:gd name="connsiteX6793" fmla="*/ 1223243 w 1705559"/>
              <a:gd name="connsiteY6793" fmla="*/ 790812 h 1487532"/>
              <a:gd name="connsiteX6794" fmla="*/ 1223243 w 1705559"/>
              <a:gd name="connsiteY6794" fmla="*/ 790812 h 1487532"/>
              <a:gd name="connsiteX6795" fmla="*/ 1220153 w 1705559"/>
              <a:gd name="connsiteY6795" fmla="*/ 779279 h 1487532"/>
              <a:gd name="connsiteX6796" fmla="*/ 1232069 w 1705559"/>
              <a:gd name="connsiteY6796" fmla="*/ 776086 h 1487532"/>
              <a:gd name="connsiteX6797" fmla="*/ 1228880 w 1705559"/>
              <a:gd name="connsiteY6797" fmla="*/ 764182 h 1487532"/>
              <a:gd name="connsiteX6798" fmla="*/ 1237334 w 1705559"/>
              <a:gd name="connsiteY6798" fmla="*/ 749557 h 1487532"/>
              <a:gd name="connsiteX6799" fmla="*/ 1240424 w 1705559"/>
              <a:gd name="connsiteY6799" fmla="*/ 761089 h 1487532"/>
              <a:gd name="connsiteX6800" fmla="*/ 1240424 w 1705559"/>
              <a:gd name="connsiteY6800" fmla="*/ 761089 h 1487532"/>
              <a:gd name="connsiteX6801" fmla="*/ 1237334 w 1705559"/>
              <a:gd name="connsiteY6801" fmla="*/ 749557 h 1487532"/>
              <a:gd name="connsiteX6802" fmla="*/ 1225790 w 1705559"/>
              <a:gd name="connsiteY6802" fmla="*/ 752650 h 1487532"/>
              <a:gd name="connsiteX6803" fmla="*/ 1222700 w 1705559"/>
              <a:gd name="connsiteY6803" fmla="*/ 741118 h 1487532"/>
              <a:gd name="connsiteX6804" fmla="*/ 1234244 w 1705559"/>
              <a:gd name="connsiteY6804" fmla="*/ 738024 h 1487532"/>
              <a:gd name="connsiteX6805" fmla="*/ 1245788 w 1705559"/>
              <a:gd name="connsiteY6805" fmla="*/ 734931 h 1487532"/>
              <a:gd name="connsiteX6806" fmla="*/ 1248878 w 1705559"/>
              <a:gd name="connsiteY6806" fmla="*/ 746463 h 1487532"/>
              <a:gd name="connsiteX6807" fmla="*/ 1245788 w 1705559"/>
              <a:gd name="connsiteY6807" fmla="*/ 734931 h 1487532"/>
              <a:gd name="connsiteX6808" fmla="*/ 1234244 w 1705559"/>
              <a:gd name="connsiteY6808" fmla="*/ 738024 h 1487532"/>
              <a:gd name="connsiteX6809" fmla="*/ 1231154 w 1705559"/>
              <a:gd name="connsiteY6809" fmla="*/ 726492 h 1487532"/>
              <a:gd name="connsiteX6810" fmla="*/ 1219610 w 1705559"/>
              <a:gd name="connsiteY6810" fmla="*/ 729586 h 1487532"/>
              <a:gd name="connsiteX6811" fmla="*/ 1222700 w 1705559"/>
              <a:gd name="connsiteY6811" fmla="*/ 741118 h 1487532"/>
              <a:gd name="connsiteX6812" fmla="*/ 1217672 w 1705559"/>
              <a:gd name="connsiteY6812" fmla="*/ 742465 h 1487532"/>
              <a:gd name="connsiteX6813" fmla="*/ 1218052 w 1705559"/>
              <a:gd name="connsiteY6813" fmla="*/ 742363 h 1487532"/>
              <a:gd name="connsiteX6814" fmla="*/ 1210783 w 1705559"/>
              <a:gd name="connsiteY6814" fmla="*/ 744311 h 1487532"/>
              <a:gd name="connsiteX6815" fmla="*/ 1213873 w 1705559"/>
              <a:gd name="connsiteY6815" fmla="*/ 755843 h 1487532"/>
              <a:gd name="connsiteX6816" fmla="*/ 1216963 w 1705559"/>
              <a:gd name="connsiteY6816" fmla="*/ 767375 h 1487532"/>
              <a:gd name="connsiteX6817" fmla="*/ 1216963 w 1705559"/>
              <a:gd name="connsiteY6817" fmla="*/ 767375 h 1487532"/>
              <a:gd name="connsiteX6818" fmla="*/ 1205419 w 1705559"/>
              <a:gd name="connsiteY6818" fmla="*/ 770468 h 1487532"/>
              <a:gd name="connsiteX6819" fmla="*/ 1202329 w 1705559"/>
              <a:gd name="connsiteY6819" fmla="*/ 758936 h 1487532"/>
              <a:gd name="connsiteX6820" fmla="*/ 1193875 w 1705559"/>
              <a:gd name="connsiteY6820" fmla="*/ 773562 h 1487532"/>
              <a:gd name="connsiteX6821" fmla="*/ 1205419 w 1705559"/>
              <a:gd name="connsiteY6821" fmla="*/ 770468 h 1487532"/>
              <a:gd name="connsiteX6822" fmla="*/ 1208609 w 1705559"/>
              <a:gd name="connsiteY6822" fmla="*/ 782373 h 1487532"/>
              <a:gd name="connsiteX6823" fmla="*/ 1220153 w 1705559"/>
              <a:gd name="connsiteY6823" fmla="*/ 779279 h 1487532"/>
              <a:gd name="connsiteX6824" fmla="*/ 1223243 w 1705559"/>
              <a:gd name="connsiteY6824" fmla="*/ 790812 h 1487532"/>
              <a:gd name="connsiteX6825" fmla="*/ 1211699 w 1705559"/>
              <a:gd name="connsiteY6825" fmla="*/ 793905 h 1487532"/>
              <a:gd name="connsiteX6826" fmla="*/ 1214789 w 1705559"/>
              <a:gd name="connsiteY6826" fmla="*/ 805437 h 1487532"/>
              <a:gd name="connsiteX6827" fmla="*/ 1214789 w 1705559"/>
              <a:gd name="connsiteY6827" fmla="*/ 805437 h 1487532"/>
              <a:gd name="connsiteX6828" fmla="*/ 1226333 w 1705559"/>
              <a:gd name="connsiteY6828" fmla="*/ 802344 h 1487532"/>
              <a:gd name="connsiteX6829" fmla="*/ 1233419 w 1705559"/>
              <a:gd name="connsiteY6829" fmla="*/ 800445 h 1487532"/>
              <a:gd name="connsiteX6830" fmla="*/ 1233222 w 1705559"/>
              <a:gd name="connsiteY6830" fmla="*/ 800498 h 1487532"/>
              <a:gd name="connsiteX6831" fmla="*/ 1238250 w 1705559"/>
              <a:gd name="connsiteY6831" fmla="*/ 799151 h 1487532"/>
              <a:gd name="connsiteX6832" fmla="*/ 1241340 w 1705559"/>
              <a:gd name="connsiteY6832" fmla="*/ 810683 h 1487532"/>
              <a:gd name="connsiteX6833" fmla="*/ 1229423 w 1705559"/>
              <a:gd name="connsiteY6833" fmla="*/ 813876 h 1487532"/>
              <a:gd name="connsiteX6834" fmla="*/ 1232613 w 1705559"/>
              <a:gd name="connsiteY6834" fmla="*/ 825780 h 1487532"/>
              <a:gd name="connsiteX6835" fmla="*/ 1244529 w 1705559"/>
              <a:gd name="connsiteY6835" fmla="*/ 822587 h 1487532"/>
              <a:gd name="connsiteX6836" fmla="*/ 1247619 w 1705559"/>
              <a:gd name="connsiteY6836" fmla="*/ 834119 h 1487532"/>
              <a:gd name="connsiteX6837" fmla="*/ 1250709 w 1705559"/>
              <a:gd name="connsiteY6837" fmla="*/ 845652 h 1487532"/>
              <a:gd name="connsiteX6838" fmla="*/ 1241883 w 1705559"/>
              <a:gd name="connsiteY6838" fmla="*/ 860377 h 1487532"/>
              <a:gd name="connsiteX6839" fmla="*/ 1238793 w 1705559"/>
              <a:gd name="connsiteY6839" fmla="*/ 848845 h 1487532"/>
              <a:gd name="connsiteX6840" fmla="*/ 1235703 w 1705559"/>
              <a:gd name="connsiteY6840" fmla="*/ 837312 h 1487532"/>
              <a:gd name="connsiteX6841" fmla="*/ 1228694 w 1705559"/>
              <a:gd name="connsiteY6841" fmla="*/ 839190 h 1487532"/>
              <a:gd name="connsiteX6842" fmla="*/ 1229029 w 1705559"/>
              <a:gd name="connsiteY6842" fmla="*/ 839101 h 1487532"/>
              <a:gd name="connsiteX6843" fmla="*/ 1224159 w 1705559"/>
              <a:gd name="connsiteY6843" fmla="*/ 840406 h 1487532"/>
              <a:gd name="connsiteX6844" fmla="*/ 1221068 w 1705559"/>
              <a:gd name="connsiteY6844" fmla="*/ 828874 h 1487532"/>
              <a:gd name="connsiteX6845" fmla="*/ 1224159 w 1705559"/>
              <a:gd name="connsiteY6845" fmla="*/ 840406 h 1487532"/>
              <a:gd name="connsiteX6846" fmla="*/ 1215704 w 1705559"/>
              <a:gd name="connsiteY6846" fmla="*/ 855031 h 1487532"/>
              <a:gd name="connsiteX6847" fmla="*/ 1227249 w 1705559"/>
              <a:gd name="connsiteY6847" fmla="*/ 851938 h 1487532"/>
              <a:gd name="connsiteX6848" fmla="*/ 1230339 w 1705559"/>
              <a:gd name="connsiteY6848" fmla="*/ 863470 h 1487532"/>
              <a:gd name="connsiteX6849" fmla="*/ 1241883 w 1705559"/>
              <a:gd name="connsiteY6849" fmla="*/ 860377 h 1487532"/>
              <a:gd name="connsiteX6850" fmla="*/ 1253799 w 1705559"/>
              <a:gd name="connsiteY6850" fmla="*/ 857184 h 1487532"/>
              <a:gd name="connsiteX6851" fmla="*/ 1250709 w 1705559"/>
              <a:gd name="connsiteY6851" fmla="*/ 845652 h 1487532"/>
              <a:gd name="connsiteX6852" fmla="*/ 1262254 w 1705559"/>
              <a:gd name="connsiteY6852" fmla="*/ 842558 h 1487532"/>
              <a:gd name="connsiteX6853" fmla="*/ 1265344 w 1705559"/>
              <a:gd name="connsiteY6853" fmla="*/ 854091 h 1487532"/>
              <a:gd name="connsiteX6854" fmla="*/ 1269578 w 1705559"/>
              <a:gd name="connsiteY6854" fmla="*/ 864120 h 1487532"/>
              <a:gd name="connsiteX6855" fmla="*/ 1275232 w 1705559"/>
              <a:gd name="connsiteY6855" fmla="*/ 863464 h 1487532"/>
              <a:gd name="connsiteX6856" fmla="*/ 1275158 w 1705559"/>
              <a:gd name="connsiteY6856" fmla="*/ 864020 h 1487532"/>
              <a:gd name="connsiteX6857" fmla="*/ 1280078 w 1705559"/>
              <a:gd name="connsiteY6857" fmla="*/ 862901 h 1487532"/>
              <a:gd name="connsiteX6858" fmla="*/ 1283350 w 1705559"/>
              <a:gd name="connsiteY6858" fmla="*/ 863570 h 1487532"/>
              <a:gd name="connsiteX6859" fmla="*/ 1281005 w 1705559"/>
              <a:gd name="connsiteY6859" fmla="*/ 866361 h 1487532"/>
              <a:gd name="connsiteX6860" fmla="*/ 1271623 w 1705559"/>
              <a:gd name="connsiteY6860" fmla="*/ 877527 h 1487532"/>
              <a:gd name="connsiteX6861" fmla="*/ 1275952 w 1705559"/>
              <a:gd name="connsiteY6861" fmla="*/ 876367 h 1487532"/>
              <a:gd name="connsiteX6862" fmla="*/ 1276476 w 1705559"/>
              <a:gd name="connsiteY6862" fmla="*/ 876226 h 1487532"/>
              <a:gd name="connsiteX6863" fmla="*/ 1283168 w 1705559"/>
              <a:gd name="connsiteY6863" fmla="*/ 874434 h 1487532"/>
              <a:gd name="connsiteX6864" fmla="*/ 1286258 w 1705559"/>
              <a:gd name="connsiteY6864" fmla="*/ 885966 h 1487532"/>
              <a:gd name="connsiteX6865" fmla="*/ 1294712 w 1705559"/>
              <a:gd name="connsiteY6865" fmla="*/ 871340 h 1487532"/>
              <a:gd name="connsiteX6866" fmla="*/ 1299181 w 1705559"/>
              <a:gd name="connsiteY6866" fmla="*/ 870143 h 1487532"/>
              <a:gd name="connsiteX6867" fmla="*/ 1299646 w 1705559"/>
              <a:gd name="connsiteY6867" fmla="*/ 870018 h 1487532"/>
              <a:gd name="connsiteX6868" fmla="*/ 1306629 w 1705559"/>
              <a:gd name="connsiteY6868" fmla="*/ 868147 h 1487532"/>
              <a:gd name="connsiteX6869" fmla="*/ 1309719 w 1705559"/>
              <a:gd name="connsiteY6869" fmla="*/ 879680 h 1487532"/>
              <a:gd name="connsiteX6870" fmla="*/ 1321263 w 1705559"/>
              <a:gd name="connsiteY6870" fmla="*/ 876586 h 1487532"/>
              <a:gd name="connsiteX6871" fmla="*/ 1324353 w 1705559"/>
              <a:gd name="connsiteY6871" fmla="*/ 888119 h 1487532"/>
              <a:gd name="connsiteX6872" fmla="*/ 1324353 w 1705559"/>
              <a:gd name="connsiteY6872" fmla="*/ 888119 h 1487532"/>
              <a:gd name="connsiteX6873" fmla="*/ 1327543 w 1705559"/>
              <a:gd name="connsiteY6873" fmla="*/ 900023 h 1487532"/>
              <a:gd name="connsiteX6874" fmla="*/ 1334551 w 1705559"/>
              <a:gd name="connsiteY6874" fmla="*/ 898145 h 1487532"/>
              <a:gd name="connsiteX6875" fmla="*/ 1339087 w 1705559"/>
              <a:gd name="connsiteY6875" fmla="*/ 896929 h 1487532"/>
              <a:gd name="connsiteX6876" fmla="*/ 1342177 w 1705559"/>
              <a:gd name="connsiteY6876" fmla="*/ 908462 h 1487532"/>
              <a:gd name="connsiteX6877" fmla="*/ 1346694 w 1705559"/>
              <a:gd name="connsiteY6877" fmla="*/ 907251 h 1487532"/>
              <a:gd name="connsiteX6878" fmla="*/ 1353721 w 1705559"/>
              <a:gd name="connsiteY6878" fmla="*/ 905368 h 1487532"/>
              <a:gd name="connsiteX6879" fmla="*/ 1356811 w 1705559"/>
              <a:gd name="connsiteY6879" fmla="*/ 916901 h 1487532"/>
              <a:gd name="connsiteX6880" fmla="*/ 1359901 w 1705559"/>
              <a:gd name="connsiteY6880" fmla="*/ 928433 h 1487532"/>
              <a:gd name="connsiteX6881" fmla="*/ 1371818 w 1705559"/>
              <a:gd name="connsiteY6881" fmla="*/ 925240 h 1487532"/>
              <a:gd name="connsiteX6882" fmla="*/ 1375008 w 1705559"/>
              <a:gd name="connsiteY6882" fmla="*/ 937144 h 1487532"/>
              <a:gd name="connsiteX6883" fmla="*/ 1378098 w 1705559"/>
              <a:gd name="connsiteY6883" fmla="*/ 948676 h 1487532"/>
              <a:gd name="connsiteX6884" fmla="*/ 1385106 w 1705559"/>
              <a:gd name="connsiteY6884" fmla="*/ 946798 h 1487532"/>
              <a:gd name="connsiteX6885" fmla="*/ 1384772 w 1705559"/>
              <a:gd name="connsiteY6885" fmla="*/ 946888 h 1487532"/>
              <a:gd name="connsiteX6886" fmla="*/ 1389642 w 1705559"/>
              <a:gd name="connsiteY6886" fmla="*/ 945583 h 1487532"/>
              <a:gd name="connsiteX6887" fmla="*/ 1392732 w 1705559"/>
              <a:gd name="connsiteY6887" fmla="*/ 957115 h 1487532"/>
              <a:gd name="connsiteX6888" fmla="*/ 1395822 w 1705559"/>
              <a:gd name="connsiteY6888" fmla="*/ 968647 h 1487532"/>
              <a:gd name="connsiteX6889" fmla="*/ 1407366 w 1705559"/>
              <a:gd name="connsiteY6889" fmla="*/ 965554 h 1487532"/>
              <a:gd name="connsiteX6890" fmla="*/ 1410556 w 1705559"/>
              <a:gd name="connsiteY6890" fmla="*/ 977458 h 1487532"/>
              <a:gd name="connsiteX6891" fmla="*/ 1422100 w 1705559"/>
              <a:gd name="connsiteY6891" fmla="*/ 974365 h 1487532"/>
              <a:gd name="connsiteX6892" fmla="*/ 1425190 w 1705559"/>
              <a:gd name="connsiteY6892" fmla="*/ 985897 h 1487532"/>
              <a:gd name="connsiteX6893" fmla="*/ 1428280 w 1705559"/>
              <a:gd name="connsiteY6893" fmla="*/ 997429 h 1487532"/>
              <a:gd name="connsiteX6894" fmla="*/ 1431370 w 1705559"/>
              <a:gd name="connsiteY6894" fmla="*/ 1008962 h 1487532"/>
              <a:gd name="connsiteX6895" fmla="*/ 1432860 w 1705559"/>
              <a:gd name="connsiteY6895" fmla="*/ 1008563 h 1487532"/>
              <a:gd name="connsiteX6896" fmla="*/ 1438346 w 1705559"/>
              <a:gd name="connsiteY6896" fmla="*/ 1007093 h 1487532"/>
              <a:gd name="connsiteX6897" fmla="*/ 1443287 w 1705559"/>
              <a:gd name="connsiteY6897" fmla="*/ 1005769 h 1487532"/>
              <a:gd name="connsiteX6898" fmla="*/ 1446477 w 1705559"/>
              <a:gd name="connsiteY6898" fmla="*/ 1017673 h 1487532"/>
              <a:gd name="connsiteX6899" fmla="*/ 1449567 w 1705559"/>
              <a:gd name="connsiteY6899" fmla="*/ 1029205 h 1487532"/>
              <a:gd name="connsiteX6900" fmla="*/ 1451010 w 1705559"/>
              <a:gd name="connsiteY6900" fmla="*/ 1028819 h 1487532"/>
              <a:gd name="connsiteX6901" fmla="*/ 1456666 w 1705559"/>
              <a:gd name="connsiteY6901" fmla="*/ 1027303 h 1487532"/>
              <a:gd name="connsiteX6902" fmla="*/ 1456348 w 1705559"/>
              <a:gd name="connsiteY6902" fmla="*/ 1027388 h 1487532"/>
              <a:gd name="connsiteX6903" fmla="*/ 1456241 w 1705559"/>
              <a:gd name="connsiteY6903" fmla="*/ 1027417 h 1487532"/>
              <a:gd name="connsiteX6904" fmla="*/ 1461111 w 1705559"/>
              <a:gd name="connsiteY6904" fmla="*/ 1026112 h 1487532"/>
              <a:gd name="connsiteX6905" fmla="*/ 1464201 w 1705559"/>
              <a:gd name="connsiteY6905" fmla="*/ 1037644 h 1487532"/>
              <a:gd name="connsiteX6906" fmla="*/ 1467291 w 1705559"/>
              <a:gd name="connsiteY6906" fmla="*/ 1049176 h 1487532"/>
              <a:gd name="connsiteX6907" fmla="*/ 1473785 w 1705559"/>
              <a:gd name="connsiteY6907" fmla="*/ 1047436 h 1487532"/>
              <a:gd name="connsiteX6908" fmla="*/ 1474135 w 1705559"/>
              <a:gd name="connsiteY6908" fmla="*/ 1047342 h 1487532"/>
              <a:gd name="connsiteX6909" fmla="*/ 1473965 w 1705559"/>
              <a:gd name="connsiteY6909" fmla="*/ 1047388 h 1487532"/>
              <a:gd name="connsiteX6910" fmla="*/ 1478835 w 1705559"/>
              <a:gd name="connsiteY6910" fmla="*/ 1046083 h 1487532"/>
              <a:gd name="connsiteX6911" fmla="*/ 1482025 w 1705559"/>
              <a:gd name="connsiteY6911" fmla="*/ 1057987 h 1487532"/>
              <a:gd name="connsiteX6912" fmla="*/ 1482025 w 1705559"/>
              <a:gd name="connsiteY6912" fmla="*/ 1057987 h 1487532"/>
              <a:gd name="connsiteX6913" fmla="*/ 1485115 w 1705559"/>
              <a:gd name="connsiteY6913" fmla="*/ 1069519 h 1487532"/>
              <a:gd name="connsiteX6914" fmla="*/ 1499749 w 1705559"/>
              <a:gd name="connsiteY6914" fmla="*/ 1077958 h 1487532"/>
              <a:gd name="connsiteX6915" fmla="*/ 1498306 w 1705559"/>
              <a:gd name="connsiteY6915" fmla="*/ 1078345 h 1487532"/>
              <a:gd name="connsiteX6916" fmla="*/ 1495689 w 1705559"/>
              <a:gd name="connsiteY6916" fmla="*/ 1079046 h 1487532"/>
              <a:gd name="connsiteX6917" fmla="*/ 1493256 w 1705559"/>
              <a:gd name="connsiteY6917" fmla="*/ 1079698 h 1487532"/>
              <a:gd name="connsiteX6918" fmla="*/ 1493336 w 1705559"/>
              <a:gd name="connsiteY6918" fmla="*/ 1079677 h 1487532"/>
              <a:gd name="connsiteX6919" fmla="*/ 1493977 w 1705559"/>
              <a:gd name="connsiteY6919" fmla="*/ 1079505 h 1487532"/>
              <a:gd name="connsiteX6920" fmla="*/ 1499749 w 1705559"/>
              <a:gd name="connsiteY6920" fmla="*/ 1077958 h 1487532"/>
              <a:gd name="connsiteX6921" fmla="*/ 1502839 w 1705559"/>
              <a:gd name="connsiteY6921" fmla="*/ 1089491 h 1487532"/>
              <a:gd name="connsiteX6922" fmla="*/ 1506029 w 1705559"/>
              <a:gd name="connsiteY6922" fmla="*/ 1101395 h 1487532"/>
              <a:gd name="connsiteX6923" fmla="*/ 1509119 w 1705559"/>
              <a:gd name="connsiteY6923" fmla="*/ 1112927 h 1487532"/>
              <a:gd name="connsiteX6924" fmla="*/ 1521036 w 1705559"/>
              <a:gd name="connsiteY6924" fmla="*/ 1109734 h 1487532"/>
              <a:gd name="connsiteX6925" fmla="*/ 1524126 w 1705559"/>
              <a:gd name="connsiteY6925" fmla="*/ 1121266 h 1487532"/>
              <a:gd name="connsiteX6926" fmla="*/ 1517465 w 1705559"/>
              <a:gd name="connsiteY6926" fmla="*/ 1123051 h 1487532"/>
              <a:gd name="connsiteX6927" fmla="*/ 1517423 w 1705559"/>
              <a:gd name="connsiteY6927" fmla="*/ 1123062 h 1487532"/>
              <a:gd name="connsiteX6928" fmla="*/ 1512209 w 1705559"/>
              <a:gd name="connsiteY6928" fmla="*/ 1124459 h 1487532"/>
              <a:gd name="connsiteX6929" fmla="*/ 1515299 w 1705559"/>
              <a:gd name="connsiteY6929" fmla="*/ 1135991 h 1487532"/>
              <a:gd name="connsiteX6930" fmla="*/ 1518489 w 1705559"/>
              <a:gd name="connsiteY6930" fmla="*/ 1147895 h 1487532"/>
              <a:gd name="connsiteX6931" fmla="*/ 1506945 w 1705559"/>
              <a:gd name="connsiteY6931" fmla="*/ 1150989 h 1487532"/>
              <a:gd name="connsiteX6932" fmla="*/ 1503755 w 1705559"/>
              <a:gd name="connsiteY6932" fmla="*/ 1139085 h 1487532"/>
              <a:gd name="connsiteX6933" fmla="*/ 1508084 w 1705559"/>
              <a:gd name="connsiteY6933" fmla="*/ 1137925 h 1487532"/>
              <a:gd name="connsiteX6934" fmla="*/ 1508340 w 1705559"/>
              <a:gd name="connsiteY6934" fmla="*/ 1137856 h 1487532"/>
              <a:gd name="connsiteX6935" fmla="*/ 1508625 w 1705559"/>
              <a:gd name="connsiteY6935" fmla="*/ 1137780 h 1487532"/>
              <a:gd name="connsiteX6936" fmla="*/ 1503755 w 1705559"/>
              <a:gd name="connsiteY6936" fmla="*/ 1139085 h 1487532"/>
              <a:gd name="connsiteX6937" fmla="*/ 1506945 w 1705559"/>
              <a:gd name="connsiteY6937" fmla="*/ 1150989 h 1487532"/>
              <a:gd name="connsiteX6938" fmla="*/ 1495400 w 1705559"/>
              <a:gd name="connsiteY6938" fmla="*/ 1154082 h 1487532"/>
              <a:gd name="connsiteX6939" fmla="*/ 1492211 w 1705559"/>
              <a:gd name="connsiteY6939" fmla="*/ 1142178 h 1487532"/>
              <a:gd name="connsiteX6940" fmla="*/ 1480666 w 1705559"/>
              <a:gd name="connsiteY6940" fmla="*/ 1145271 h 1487532"/>
              <a:gd name="connsiteX6941" fmla="*/ 1482566 w 1705559"/>
              <a:gd name="connsiteY6941" fmla="*/ 1152361 h 1487532"/>
              <a:gd name="connsiteX6942" fmla="*/ 1482510 w 1705559"/>
              <a:gd name="connsiteY6942" fmla="*/ 1152153 h 1487532"/>
              <a:gd name="connsiteX6943" fmla="*/ 1483856 w 1705559"/>
              <a:gd name="connsiteY6943" fmla="*/ 1157175 h 1487532"/>
              <a:gd name="connsiteX6944" fmla="*/ 1483856 w 1705559"/>
              <a:gd name="connsiteY6944" fmla="*/ 1157175 h 1487532"/>
              <a:gd name="connsiteX6945" fmla="*/ 1486946 w 1705559"/>
              <a:gd name="connsiteY6945" fmla="*/ 1168708 h 1487532"/>
              <a:gd name="connsiteX6946" fmla="*/ 1475030 w 1705559"/>
              <a:gd name="connsiteY6946" fmla="*/ 1171901 h 1487532"/>
              <a:gd name="connsiteX6947" fmla="*/ 1471940 w 1705559"/>
              <a:gd name="connsiteY6947" fmla="*/ 1160368 h 1487532"/>
              <a:gd name="connsiteX6948" fmla="*/ 1468750 w 1705559"/>
              <a:gd name="connsiteY6948" fmla="*/ 1148464 h 1487532"/>
              <a:gd name="connsiteX6949" fmla="*/ 1468750 w 1705559"/>
              <a:gd name="connsiteY6949" fmla="*/ 1148464 h 1487532"/>
              <a:gd name="connsiteX6950" fmla="*/ 1457206 w 1705559"/>
              <a:gd name="connsiteY6950" fmla="*/ 1151557 h 1487532"/>
              <a:gd name="connsiteX6951" fmla="*/ 1468750 w 1705559"/>
              <a:gd name="connsiteY6951" fmla="*/ 1148464 h 1487532"/>
              <a:gd name="connsiteX6952" fmla="*/ 1471940 w 1705559"/>
              <a:gd name="connsiteY6952" fmla="*/ 1160368 h 1487532"/>
              <a:gd name="connsiteX6953" fmla="*/ 1460395 w 1705559"/>
              <a:gd name="connsiteY6953" fmla="*/ 1163462 h 1487532"/>
              <a:gd name="connsiteX6954" fmla="*/ 1471940 w 1705559"/>
              <a:gd name="connsiteY6954" fmla="*/ 1160368 h 1487532"/>
              <a:gd name="connsiteX6955" fmla="*/ 1463485 w 1705559"/>
              <a:gd name="connsiteY6955" fmla="*/ 1174994 h 1487532"/>
              <a:gd name="connsiteX6956" fmla="*/ 1451941 w 1705559"/>
              <a:gd name="connsiteY6956" fmla="*/ 1178087 h 1487532"/>
              <a:gd name="connsiteX6957" fmla="*/ 1440397 w 1705559"/>
              <a:gd name="connsiteY6957" fmla="*/ 1181180 h 1487532"/>
              <a:gd name="connsiteX6958" fmla="*/ 1437307 w 1705559"/>
              <a:gd name="connsiteY6958" fmla="*/ 1169648 h 1487532"/>
              <a:gd name="connsiteX6959" fmla="*/ 1425390 w 1705559"/>
              <a:gd name="connsiteY6959" fmla="*/ 1172841 h 1487532"/>
              <a:gd name="connsiteX6960" fmla="*/ 1422201 w 1705559"/>
              <a:gd name="connsiteY6960" fmla="*/ 1160937 h 1487532"/>
              <a:gd name="connsiteX6961" fmla="*/ 1410656 w 1705559"/>
              <a:gd name="connsiteY6961" fmla="*/ 1164030 h 1487532"/>
              <a:gd name="connsiteX6962" fmla="*/ 1425390 w 1705559"/>
              <a:gd name="connsiteY6962" fmla="*/ 1172841 h 1487532"/>
              <a:gd name="connsiteX6963" fmla="*/ 1425390 w 1705559"/>
              <a:gd name="connsiteY6963" fmla="*/ 1172841 h 1487532"/>
              <a:gd name="connsiteX6964" fmla="*/ 1428480 w 1705559"/>
              <a:gd name="connsiteY6964" fmla="*/ 1184373 h 1487532"/>
              <a:gd name="connsiteX6965" fmla="*/ 1440397 w 1705559"/>
              <a:gd name="connsiteY6965" fmla="*/ 1181180 h 1487532"/>
              <a:gd name="connsiteX6966" fmla="*/ 1443487 w 1705559"/>
              <a:gd name="connsiteY6966" fmla="*/ 1192713 h 1487532"/>
              <a:gd name="connsiteX6967" fmla="*/ 1443487 w 1705559"/>
              <a:gd name="connsiteY6967" fmla="*/ 1192713 h 1487532"/>
              <a:gd name="connsiteX6968" fmla="*/ 1455031 w 1705559"/>
              <a:gd name="connsiteY6968" fmla="*/ 1189619 h 1487532"/>
              <a:gd name="connsiteX6969" fmla="*/ 1451941 w 1705559"/>
              <a:gd name="connsiteY6969" fmla="*/ 1178087 h 1487532"/>
              <a:gd name="connsiteX6970" fmla="*/ 1463485 w 1705559"/>
              <a:gd name="connsiteY6970" fmla="*/ 1174994 h 1487532"/>
              <a:gd name="connsiteX6971" fmla="*/ 1466575 w 1705559"/>
              <a:gd name="connsiteY6971" fmla="*/ 1186526 h 1487532"/>
              <a:gd name="connsiteX6972" fmla="*/ 1469665 w 1705559"/>
              <a:gd name="connsiteY6972" fmla="*/ 1198058 h 1487532"/>
              <a:gd name="connsiteX6973" fmla="*/ 1458121 w 1705559"/>
              <a:gd name="connsiteY6973" fmla="*/ 1201152 h 1487532"/>
              <a:gd name="connsiteX6974" fmla="*/ 1458121 w 1705559"/>
              <a:gd name="connsiteY6974" fmla="*/ 1201152 h 1487532"/>
              <a:gd name="connsiteX6975" fmla="*/ 1461211 w 1705559"/>
              <a:gd name="connsiteY6975" fmla="*/ 1212684 h 1487532"/>
              <a:gd name="connsiteX6976" fmla="*/ 1449667 w 1705559"/>
              <a:gd name="connsiteY6976" fmla="*/ 1215777 h 1487532"/>
              <a:gd name="connsiteX6977" fmla="*/ 1452857 w 1705559"/>
              <a:gd name="connsiteY6977" fmla="*/ 1227681 h 1487532"/>
              <a:gd name="connsiteX6978" fmla="*/ 1440940 w 1705559"/>
              <a:gd name="connsiteY6978" fmla="*/ 1230874 h 1487532"/>
              <a:gd name="connsiteX6979" fmla="*/ 1429396 w 1705559"/>
              <a:gd name="connsiteY6979" fmla="*/ 1233968 h 1487532"/>
              <a:gd name="connsiteX6980" fmla="*/ 1417852 w 1705559"/>
              <a:gd name="connsiteY6980" fmla="*/ 1237061 h 1487532"/>
              <a:gd name="connsiteX6981" fmla="*/ 1406307 w 1705559"/>
              <a:gd name="connsiteY6981" fmla="*/ 1240154 h 1487532"/>
              <a:gd name="connsiteX6982" fmla="*/ 1403118 w 1705559"/>
              <a:gd name="connsiteY6982" fmla="*/ 1228250 h 1487532"/>
              <a:gd name="connsiteX6983" fmla="*/ 1414662 w 1705559"/>
              <a:gd name="connsiteY6983" fmla="*/ 1225157 h 1487532"/>
              <a:gd name="connsiteX6984" fmla="*/ 1411572 w 1705559"/>
              <a:gd name="connsiteY6984" fmla="*/ 1213624 h 1487532"/>
              <a:gd name="connsiteX6985" fmla="*/ 1408482 w 1705559"/>
              <a:gd name="connsiteY6985" fmla="*/ 1202092 h 1487532"/>
              <a:gd name="connsiteX6986" fmla="*/ 1405392 w 1705559"/>
              <a:gd name="connsiteY6986" fmla="*/ 1190560 h 1487532"/>
              <a:gd name="connsiteX6987" fmla="*/ 1393848 w 1705559"/>
              <a:gd name="connsiteY6987" fmla="*/ 1193653 h 1487532"/>
              <a:gd name="connsiteX6988" fmla="*/ 1390758 w 1705559"/>
              <a:gd name="connsiteY6988" fmla="*/ 1182121 h 1487532"/>
              <a:gd name="connsiteX6989" fmla="*/ 1393848 w 1705559"/>
              <a:gd name="connsiteY6989" fmla="*/ 1193653 h 1487532"/>
              <a:gd name="connsiteX6990" fmla="*/ 1396938 w 1705559"/>
              <a:gd name="connsiteY6990" fmla="*/ 1205185 h 1487532"/>
              <a:gd name="connsiteX6991" fmla="*/ 1400028 w 1705559"/>
              <a:gd name="connsiteY6991" fmla="*/ 1216718 h 1487532"/>
              <a:gd name="connsiteX6992" fmla="*/ 1388111 w 1705559"/>
              <a:gd name="connsiteY6992" fmla="*/ 1219911 h 1487532"/>
              <a:gd name="connsiteX6993" fmla="*/ 1391201 w 1705559"/>
              <a:gd name="connsiteY6993" fmla="*/ 1231443 h 1487532"/>
              <a:gd name="connsiteX6994" fmla="*/ 1403118 w 1705559"/>
              <a:gd name="connsiteY6994" fmla="*/ 1228250 h 1487532"/>
              <a:gd name="connsiteX6995" fmla="*/ 1400814 w 1705559"/>
              <a:gd name="connsiteY6995" fmla="*/ 1236986 h 1487532"/>
              <a:gd name="connsiteX6996" fmla="*/ 1394391 w 1705559"/>
              <a:gd name="connsiteY6996" fmla="*/ 1243347 h 1487532"/>
              <a:gd name="connsiteX6997" fmla="*/ 1382847 w 1705559"/>
              <a:gd name="connsiteY6997" fmla="*/ 1246440 h 1487532"/>
              <a:gd name="connsiteX6998" fmla="*/ 1371302 w 1705559"/>
              <a:gd name="connsiteY6998" fmla="*/ 1249534 h 1487532"/>
              <a:gd name="connsiteX6999" fmla="*/ 1374392 w 1705559"/>
              <a:gd name="connsiteY6999" fmla="*/ 1261066 h 1487532"/>
              <a:gd name="connsiteX7000" fmla="*/ 1385937 w 1705559"/>
              <a:gd name="connsiteY7000" fmla="*/ 1257973 h 1487532"/>
              <a:gd name="connsiteX7001" fmla="*/ 1389027 w 1705559"/>
              <a:gd name="connsiteY7001" fmla="*/ 1269505 h 1487532"/>
              <a:gd name="connsiteX7002" fmla="*/ 1380573 w 1705559"/>
              <a:gd name="connsiteY7002" fmla="*/ 1284130 h 1487532"/>
              <a:gd name="connsiteX7003" fmla="*/ 1369028 w 1705559"/>
              <a:gd name="connsiteY7003" fmla="*/ 1287224 h 1487532"/>
              <a:gd name="connsiteX7004" fmla="*/ 1357112 w 1705559"/>
              <a:gd name="connsiteY7004" fmla="*/ 1290417 h 1487532"/>
              <a:gd name="connsiteX7005" fmla="*/ 1365938 w 1705559"/>
              <a:gd name="connsiteY7005" fmla="*/ 1275691 h 1487532"/>
              <a:gd name="connsiteX7006" fmla="*/ 1362848 w 1705559"/>
              <a:gd name="connsiteY7006" fmla="*/ 1264159 h 1487532"/>
              <a:gd name="connsiteX7007" fmla="*/ 1362848 w 1705559"/>
              <a:gd name="connsiteY7007" fmla="*/ 1264159 h 1487532"/>
              <a:gd name="connsiteX7008" fmla="*/ 1365938 w 1705559"/>
              <a:gd name="connsiteY7008" fmla="*/ 1275691 h 1487532"/>
              <a:gd name="connsiteX7009" fmla="*/ 1359980 w 1705559"/>
              <a:gd name="connsiteY7009" fmla="*/ 1277288 h 1487532"/>
              <a:gd name="connsiteX7010" fmla="*/ 1359278 w 1705559"/>
              <a:gd name="connsiteY7010" fmla="*/ 1277476 h 1487532"/>
              <a:gd name="connsiteX7011" fmla="*/ 1359235 w 1705559"/>
              <a:gd name="connsiteY7011" fmla="*/ 1277487 h 1487532"/>
              <a:gd name="connsiteX7012" fmla="*/ 1358882 w 1705559"/>
              <a:gd name="connsiteY7012" fmla="*/ 1277582 h 1487532"/>
              <a:gd name="connsiteX7013" fmla="*/ 1359049 w 1705559"/>
              <a:gd name="connsiteY7013" fmla="*/ 1277537 h 1487532"/>
              <a:gd name="connsiteX7014" fmla="*/ 1354022 w 1705559"/>
              <a:gd name="connsiteY7014" fmla="*/ 1278884 h 1487532"/>
              <a:gd name="connsiteX7015" fmla="*/ 1357112 w 1705559"/>
              <a:gd name="connsiteY7015" fmla="*/ 1290417 h 1487532"/>
              <a:gd name="connsiteX7016" fmla="*/ 1334023 w 1705559"/>
              <a:gd name="connsiteY7016" fmla="*/ 1296603 h 1487532"/>
              <a:gd name="connsiteX7017" fmla="*/ 1325669 w 1705559"/>
              <a:gd name="connsiteY7017" fmla="*/ 1311601 h 1487532"/>
              <a:gd name="connsiteX7018" fmla="*/ 1322479 w 1705559"/>
              <a:gd name="connsiteY7018" fmla="*/ 1299696 h 1487532"/>
              <a:gd name="connsiteX7019" fmla="*/ 1322479 w 1705559"/>
              <a:gd name="connsiteY7019" fmla="*/ 1299696 h 1487532"/>
              <a:gd name="connsiteX7020" fmla="*/ 1319389 w 1705559"/>
              <a:gd name="connsiteY7020" fmla="*/ 1288164 h 1487532"/>
              <a:gd name="connsiteX7021" fmla="*/ 1310562 w 1705559"/>
              <a:gd name="connsiteY7021" fmla="*/ 1302889 h 1487532"/>
              <a:gd name="connsiteX7022" fmla="*/ 1317642 w 1705559"/>
              <a:gd name="connsiteY7022" fmla="*/ 1300992 h 1487532"/>
              <a:gd name="connsiteX7023" fmla="*/ 1317451 w 1705559"/>
              <a:gd name="connsiteY7023" fmla="*/ 1301043 h 1487532"/>
              <a:gd name="connsiteX7024" fmla="*/ 1322479 w 1705559"/>
              <a:gd name="connsiteY7024" fmla="*/ 1299696 h 1487532"/>
              <a:gd name="connsiteX7025" fmla="*/ 1325669 w 1705559"/>
              <a:gd name="connsiteY7025" fmla="*/ 1311601 h 1487532"/>
              <a:gd name="connsiteX7026" fmla="*/ 1313752 w 1705559"/>
              <a:gd name="connsiteY7026" fmla="*/ 1314794 h 1487532"/>
              <a:gd name="connsiteX7027" fmla="*/ 1302208 w 1705559"/>
              <a:gd name="connsiteY7027" fmla="*/ 1317887 h 1487532"/>
              <a:gd name="connsiteX7028" fmla="*/ 1290664 w 1705559"/>
              <a:gd name="connsiteY7028" fmla="*/ 1320980 h 1487532"/>
              <a:gd name="connsiteX7029" fmla="*/ 1293754 w 1705559"/>
              <a:gd name="connsiteY7029" fmla="*/ 1332512 h 1487532"/>
              <a:gd name="connsiteX7030" fmla="*/ 1282209 w 1705559"/>
              <a:gd name="connsiteY7030" fmla="*/ 1335606 h 1487532"/>
              <a:gd name="connsiteX7031" fmla="*/ 1270293 w 1705559"/>
              <a:gd name="connsiteY7031" fmla="*/ 1338799 h 1487532"/>
              <a:gd name="connsiteX7032" fmla="*/ 1273383 w 1705559"/>
              <a:gd name="connsiteY7032" fmla="*/ 1350331 h 1487532"/>
              <a:gd name="connsiteX7033" fmla="*/ 1261839 w 1705559"/>
              <a:gd name="connsiteY7033" fmla="*/ 1353424 h 1487532"/>
              <a:gd name="connsiteX7034" fmla="*/ 1258748 w 1705559"/>
              <a:gd name="connsiteY7034" fmla="*/ 1341892 h 1487532"/>
              <a:gd name="connsiteX7035" fmla="*/ 1255658 w 1705559"/>
              <a:gd name="connsiteY7035" fmla="*/ 1330360 h 1487532"/>
              <a:gd name="connsiteX7036" fmla="*/ 1255658 w 1705559"/>
              <a:gd name="connsiteY7036" fmla="*/ 1330360 h 1487532"/>
              <a:gd name="connsiteX7037" fmla="*/ 1258748 w 1705559"/>
              <a:gd name="connsiteY7037" fmla="*/ 1341892 h 1487532"/>
              <a:gd name="connsiteX7038" fmla="*/ 1247204 w 1705559"/>
              <a:gd name="connsiteY7038" fmla="*/ 1344985 h 1487532"/>
              <a:gd name="connsiteX7039" fmla="*/ 1247204 w 1705559"/>
              <a:gd name="connsiteY7039" fmla="*/ 1344985 h 1487532"/>
              <a:gd name="connsiteX7040" fmla="*/ 1258748 w 1705559"/>
              <a:gd name="connsiteY7040" fmla="*/ 1341892 h 1487532"/>
              <a:gd name="connsiteX7041" fmla="*/ 1250294 w 1705559"/>
              <a:gd name="connsiteY7041" fmla="*/ 1356517 h 1487532"/>
              <a:gd name="connsiteX7042" fmla="*/ 1241940 w 1705559"/>
              <a:gd name="connsiteY7042" fmla="*/ 1371515 h 1487532"/>
              <a:gd name="connsiteX7043" fmla="*/ 1234860 w 1705559"/>
              <a:gd name="connsiteY7043" fmla="*/ 1373412 h 1487532"/>
              <a:gd name="connsiteX7044" fmla="*/ 1235051 w 1705559"/>
              <a:gd name="connsiteY7044" fmla="*/ 1373361 h 1487532"/>
              <a:gd name="connsiteX7045" fmla="*/ 1230023 w 1705559"/>
              <a:gd name="connsiteY7045" fmla="*/ 1374708 h 1487532"/>
              <a:gd name="connsiteX7046" fmla="*/ 1226833 w 1705559"/>
              <a:gd name="connsiteY7046" fmla="*/ 1362804 h 1487532"/>
              <a:gd name="connsiteX7047" fmla="*/ 1223743 w 1705559"/>
              <a:gd name="connsiteY7047" fmla="*/ 1351272 h 1487532"/>
              <a:gd name="connsiteX7048" fmla="*/ 1232570 w 1705559"/>
              <a:gd name="connsiteY7048" fmla="*/ 1336546 h 1487532"/>
              <a:gd name="connsiteX7049" fmla="*/ 1244114 w 1705559"/>
              <a:gd name="connsiteY7049" fmla="*/ 1333453 h 1487532"/>
              <a:gd name="connsiteX7050" fmla="*/ 1252469 w 1705559"/>
              <a:gd name="connsiteY7050" fmla="*/ 1318456 h 1487532"/>
              <a:gd name="connsiteX7051" fmla="*/ 1249379 w 1705559"/>
              <a:gd name="connsiteY7051" fmla="*/ 1306923 h 1487532"/>
              <a:gd name="connsiteX7052" fmla="*/ 1260923 w 1705559"/>
              <a:gd name="connsiteY7052" fmla="*/ 1303830 h 1487532"/>
              <a:gd name="connsiteX7053" fmla="*/ 1272840 w 1705559"/>
              <a:gd name="connsiteY7053" fmla="*/ 1300637 h 1487532"/>
              <a:gd name="connsiteX7054" fmla="*/ 1260923 w 1705559"/>
              <a:gd name="connsiteY7054" fmla="*/ 1303830 h 1487532"/>
              <a:gd name="connsiteX7055" fmla="*/ 1257833 w 1705559"/>
              <a:gd name="connsiteY7055" fmla="*/ 1292298 h 1487532"/>
              <a:gd name="connsiteX7056" fmla="*/ 1249379 w 1705559"/>
              <a:gd name="connsiteY7056" fmla="*/ 1306923 h 1487532"/>
              <a:gd name="connsiteX7057" fmla="*/ 1252469 w 1705559"/>
              <a:gd name="connsiteY7057" fmla="*/ 1318456 h 1487532"/>
              <a:gd name="connsiteX7058" fmla="*/ 1240925 w 1705559"/>
              <a:gd name="connsiteY7058" fmla="*/ 1321549 h 1487532"/>
              <a:gd name="connsiteX7059" fmla="*/ 1229380 w 1705559"/>
              <a:gd name="connsiteY7059" fmla="*/ 1324642 h 1487532"/>
              <a:gd name="connsiteX7060" fmla="*/ 1237834 w 1705559"/>
              <a:gd name="connsiteY7060" fmla="*/ 1310017 h 1487532"/>
              <a:gd name="connsiteX7061" fmla="*/ 1226290 w 1705559"/>
              <a:gd name="connsiteY7061" fmla="*/ 1313110 h 1487532"/>
              <a:gd name="connsiteX7062" fmla="*/ 1229380 w 1705559"/>
              <a:gd name="connsiteY7062" fmla="*/ 1324642 h 1487532"/>
              <a:gd name="connsiteX7063" fmla="*/ 1240925 w 1705559"/>
              <a:gd name="connsiteY7063" fmla="*/ 1321549 h 1487532"/>
              <a:gd name="connsiteX7064" fmla="*/ 1244114 w 1705559"/>
              <a:gd name="connsiteY7064" fmla="*/ 1333453 h 1487532"/>
              <a:gd name="connsiteX7065" fmla="*/ 1232570 w 1705559"/>
              <a:gd name="connsiteY7065" fmla="*/ 1336546 h 1487532"/>
              <a:gd name="connsiteX7066" fmla="*/ 1220653 w 1705559"/>
              <a:gd name="connsiteY7066" fmla="*/ 1339739 h 1487532"/>
              <a:gd name="connsiteX7067" fmla="*/ 1217464 w 1705559"/>
              <a:gd name="connsiteY7067" fmla="*/ 1327835 h 1487532"/>
              <a:gd name="connsiteX7068" fmla="*/ 1209109 w 1705559"/>
              <a:gd name="connsiteY7068" fmla="*/ 1342833 h 1487532"/>
              <a:gd name="connsiteX7069" fmla="*/ 1202418 w 1705559"/>
              <a:gd name="connsiteY7069" fmla="*/ 1344625 h 1487532"/>
              <a:gd name="connsiteX7070" fmla="*/ 1202435 w 1705559"/>
              <a:gd name="connsiteY7070" fmla="*/ 1344621 h 1487532"/>
              <a:gd name="connsiteX7071" fmla="*/ 1197565 w 1705559"/>
              <a:gd name="connsiteY7071" fmla="*/ 1345926 h 1487532"/>
              <a:gd name="connsiteX7072" fmla="*/ 1197565 w 1705559"/>
              <a:gd name="connsiteY7072" fmla="*/ 1345926 h 1487532"/>
              <a:gd name="connsiteX7073" fmla="*/ 1182831 w 1705559"/>
              <a:gd name="connsiteY7073" fmla="*/ 1337115 h 1487532"/>
              <a:gd name="connsiteX7074" fmla="*/ 1179741 w 1705559"/>
              <a:gd name="connsiteY7074" fmla="*/ 1325583 h 1487532"/>
              <a:gd name="connsiteX7075" fmla="*/ 1167824 w 1705559"/>
              <a:gd name="connsiteY7075" fmla="*/ 1328776 h 1487532"/>
              <a:gd name="connsiteX7076" fmla="*/ 1169562 w 1705559"/>
              <a:gd name="connsiteY7076" fmla="*/ 1335263 h 1487532"/>
              <a:gd name="connsiteX7077" fmla="*/ 1170914 w 1705559"/>
              <a:gd name="connsiteY7077" fmla="*/ 1340308 h 1487532"/>
              <a:gd name="connsiteX7078" fmla="*/ 1169268 w 1705559"/>
              <a:gd name="connsiteY7078" fmla="*/ 1340749 h 1487532"/>
              <a:gd name="connsiteX7079" fmla="*/ 1159370 w 1705559"/>
              <a:gd name="connsiteY7079" fmla="*/ 1343401 h 1487532"/>
              <a:gd name="connsiteX7080" fmla="*/ 1170914 w 1705559"/>
              <a:gd name="connsiteY7080" fmla="*/ 1340308 h 1487532"/>
              <a:gd name="connsiteX7081" fmla="*/ 1174104 w 1705559"/>
              <a:gd name="connsiteY7081" fmla="*/ 1352212 h 1487532"/>
              <a:gd name="connsiteX7082" fmla="*/ 1170914 w 1705559"/>
              <a:gd name="connsiteY7082" fmla="*/ 1340308 h 1487532"/>
              <a:gd name="connsiteX7083" fmla="*/ 1170914 w 1705559"/>
              <a:gd name="connsiteY7083" fmla="*/ 1340308 h 1487532"/>
              <a:gd name="connsiteX7084" fmla="*/ 1182831 w 1705559"/>
              <a:gd name="connsiteY7084" fmla="*/ 1337115 h 1487532"/>
              <a:gd name="connsiteX7085" fmla="*/ 1184731 w 1705559"/>
              <a:gd name="connsiteY7085" fmla="*/ 1344205 h 1487532"/>
              <a:gd name="connsiteX7086" fmla="*/ 1184675 w 1705559"/>
              <a:gd name="connsiteY7086" fmla="*/ 1343997 h 1487532"/>
              <a:gd name="connsiteX7087" fmla="*/ 1186021 w 1705559"/>
              <a:gd name="connsiteY7087" fmla="*/ 1349019 h 1487532"/>
              <a:gd name="connsiteX7088" fmla="*/ 1189111 w 1705559"/>
              <a:gd name="connsiteY7088" fmla="*/ 1360551 h 1487532"/>
              <a:gd name="connsiteX7089" fmla="*/ 1177194 w 1705559"/>
              <a:gd name="connsiteY7089" fmla="*/ 1363744 h 1487532"/>
              <a:gd name="connsiteX7090" fmla="*/ 1180284 w 1705559"/>
              <a:gd name="connsiteY7090" fmla="*/ 1375277 h 1487532"/>
              <a:gd name="connsiteX7091" fmla="*/ 1168740 w 1705559"/>
              <a:gd name="connsiteY7091" fmla="*/ 1378370 h 1487532"/>
              <a:gd name="connsiteX7092" fmla="*/ 1171930 w 1705559"/>
              <a:gd name="connsiteY7092" fmla="*/ 1390274 h 1487532"/>
              <a:gd name="connsiteX7093" fmla="*/ 1160385 w 1705559"/>
              <a:gd name="connsiteY7093" fmla="*/ 1393367 h 1487532"/>
              <a:gd name="connsiteX7094" fmla="*/ 1157196 w 1705559"/>
              <a:gd name="connsiteY7094" fmla="*/ 1381463 h 1487532"/>
              <a:gd name="connsiteX7095" fmla="*/ 1145651 w 1705559"/>
              <a:gd name="connsiteY7095" fmla="*/ 1384556 h 1487532"/>
              <a:gd name="connsiteX7096" fmla="*/ 1148841 w 1705559"/>
              <a:gd name="connsiteY7096" fmla="*/ 1396461 h 1487532"/>
              <a:gd name="connsiteX7097" fmla="*/ 1151931 w 1705559"/>
              <a:gd name="connsiteY7097" fmla="*/ 1407993 h 1487532"/>
              <a:gd name="connsiteX7098" fmla="*/ 1140015 w 1705559"/>
              <a:gd name="connsiteY7098" fmla="*/ 1411186 h 1487532"/>
              <a:gd name="connsiteX7099" fmla="*/ 1135686 w 1705559"/>
              <a:gd name="connsiteY7099" fmla="*/ 1412346 h 1487532"/>
              <a:gd name="connsiteX7100" fmla="*/ 1135427 w 1705559"/>
              <a:gd name="connsiteY7100" fmla="*/ 1412415 h 1487532"/>
              <a:gd name="connsiteX7101" fmla="*/ 1132942 w 1705559"/>
              <a:gd name="connsiteY7101" fmla="*/ 1413081 h 1487532"/>
              <a:gd name="connsiteX7102" fmla="*/ 1133341 w 1705559"/>
              <a:gd name="connsiteY7102" fmla="*/ 1412974 h 1487532"/>
              <a:gd name="connsiteX7103" fmla="*/ 1128470 w 1705559"/>
              <a:gd name="connsiteY7103" fmla="*/ 1414279 h 1487532"/>
              <a:gd name="connsiteX7104" fmla="*/ 1124141 w 1705559"/>
              <a:gd name="connsiteY7104" fmla="*/ 1415439 h 1487532"/>
              <a:gd name="connsiteX7105" fmla="*/ 1123935 w 1705559"/>
              <a:gd name="connsiteY7105" fmla="*/ 1415495 h 1487532"/>
              <a:gd name="connsiteX7106" fmla="*/ 1121462 w 1705559"/>
              <a:gd name="connsiteY7106" fmla="*/ 1416157 h 1487532"/>
              <a:gd name="connsiteX7107" fmla="*/ 1121796 w 1705559"/>
              <a:gd name="connsiteY7107" fmla="*/ 1416068 h 1487532"/>
              <a:gd name="connsiteX7108" fmla="*/ 1116926 w 1705559"/>
              <a:gd name="connsiteY7108" fmla="*/ 1417373 h 1487532"/>
              <a:gd name="connsiteX7109" fmla="*/ 1120016 w 1705559"/>
              <a:gd name="connsiteY7109" fmla="*/ 1428905 h 1487532"/>
              <a:gd name="connsiteX7110" fmla="*/ 1113243 w 1705559"/>
              <a:gd name="connsiteY7110" fmla="*/ 1430719 h 1487532"/>
              <a:gd name="connsiteX7111" fmla="*/ 1113342 w 1705559"/>
              <a:gd name="connsiteY7111" fmla="*/ 1430693 h 1487532"/>
              <a:gd name="connsiteX7112" fmla="*/ 1108472 w 1705559"/>
              <a:gd name="connsiteY7112" fmla="*/ 1431998 h 1487532"/>
              <a:gd name="connsiteX7113" fmla="*/ 1105382 w 1705559"/>
              <a:gd name="connsiteY7113" fmla="*/ 1420466 h 1487532"/>
              <a:gd name="connsiteX7114" fmla="*/ 1113836 w 1705559"/>
              <a:gd name="connsiteY7114" fmla="*/ 1405840 h 1487532"/>
              <a:gd name="connsiteX7115" fmla="*/ 1102292 w 1705559"/>
              <a:gd name="connsiteY7115" fmla="*/ 1408934 h 1487532"/>
              <a:gd name="connsiteX7116" fmla="*/ 1105382 w 1705559"/>
              <a:gd name="connsiteY7116" fmla="*/ 1420466 h 1487532"/>
              <a:gd name="connsiteX7117" fmla="*/ 1093465 w 1705559"/>
              <a:gd name="connsiteY7117" fmla="*/ 1423659 h 1487532"/>
              <a:gd name="connsiteX7118" fmla="*/ 1090375 w 1705559"/>
              <a:gd name="connsiteY7118" fmla="*/ 1412127 h 1487532"/>
              <a:gd name="connsiteX7119" fmla="*/ 1087185 w 1705559"/>
              <a:gd name="connsiteY7119" fmla="*/ 1400222 h 1487532"/>
              <a:gd name="connsiteX7120" fmla="*/ 1084095 w 1705559"/>
              <a:gd name="connsiteY7120" fmla="*/ 1388690 h 1487532"/>
              <a:gd name="connsiteX7121" fmla="*/ 1072551 w 1705559"/>
              <a:gd name="connsiteY7121" fmla="*/ 1391783 h 1487532"/>
              <a:gd name="connsiteX7122" fmla="*/ 1069461 w 1705559"/>
              <a:gd name="connsiteY7122" fmla="*/ 1380251 h 1487532"/>
              <a:gd name="connsiteX7123" fmla="*/ 1081005 w 1705559"/>
              <a:gd name="connsiteY7123" fmla="*/ 1377158 h 1487532"/>
              <a:gd name="connsiteX7124" fmla="*/ 1069461 w 1705559"/>
              <a:gd name="connsiteY7124" fmla="*/ 1380251 h 1487532"/>
              <a:gd name="connsiteX7125" fmla="*/ 1066271 w 1705559"/>
              <a:gd name="connsiteY7125" fmla="*/ 1368347 h 1487532"/>
              <a:gd name="connsiteX7126" fmla="*/ 1063181 w 1705559"/>
              <a:gd name="connsiteY7126" fmla="*/ 1356815 h 1487532"/>
              <a:gd name="connsiteX7127" fmla="*/ 1060091 w 1705559"/>
              <a:gd name="connsiteY7127" fmla="*/ 1345283 h 1487532"/>
              <a:gd name="connsiteX7128" fmla="*/ 1048547 w 1705559"/>
              <a:gd name="connsiteY7128" fmla="*/ 1348376 h 1487532"/>
              <a:gd name="connsiteX7129" fmla="*/ 1045457 w 1705559"/>
              <a:gd name="connsiteY7129" fmla="*/ 1336844 h 1487532"/>
              <a:gd name="connsiteX7130" fmla="*/ 1048191 w 1705559"/>
              <a:gd name="connsiteY7130" fmla="*/ 1329732 h 1487532"/>
              <a:gd name="connsiteX7131" fmla="*/ 1047042 w 1705559"/>
              <a:gd name="connsiteY7131" fmla="*/ 1328802 h 1487532"/>
              <a:gd name="connsiteX7132" fmla="*/ 1048483 w 1705559"/>
              <a:gd name="connsiteY7132" fmla="*/ 1328657 h 1487532"/>
              <a:gd name="connsiteX7133" fmla="*/ 1053812 w 1705559"/>
              <a:gd name="connsiteY7133" fmla="*/ 1321846 h 1487532"/>
              <a:gd name="connsiteX7134" fmla="*/ 1058141 w 1705559"/>
              <a:gd name="connsiteY7134" fmla="*/ 1320686 h 1487532"/>
              <a:gd name="connsiteX7135" fmla="*/ 1053812 w 1705559"/>
              <a:gd name="connsiteY7135" fmla="*/ 1321846 h 1487532"/>
              <a:gd name="connsiteX7136" fmla="*/ 1042267 w 1705559"/>
              <a:gd name="connsiteY7136" fmla="*/ 1324939 h 1487532"/>
              <a:gd name="connsiteX7137" fmla="*/ 1027633 w 1705559"/>
              <a:gd name="connsiteY7137" fmla="*/ 1316501 h 1487532"/>
              <a:gd name="connsiteX7138" fmla="*/ 1024543 w 1705559"/>
              <a:gd name="connsiteY7138" fmla="*/ 1304968 h 1487532"/>
              <a:gd name="connsiteX7139" fmla="*/ 1036087 w 1705559"/>
              <a:gd name="connsiteY7139" fmla="*/ 1301875 h 1487532"/>
              <a:gd name="connsiteX7140" fmla="*/ 1032997 w 1705559"/>
              <a:gd name="connsiteY7140" fmla="*/ 1290343 h 1487532"/>
              <a:gd name="connsiteX7141" fmla="*/ 1032997 w 1705559"/>
              <a:gd name="connsiteY7141" fmla="*/ 1290343 h 1487532"/>
              <a:gd name="connsiteX7142" fmla="*/ 1021453 w 1705559"/>
              <a:gd name="connsiteY7142" fmla="*/ 1293436 h 1487532"/>
              <a:gd name="connsiteX7143" fmla="*/ 1018363 w 1705559"/>
              <a:gd name="connsiteY7143" fmla="*/ 1281904 h 1487532"/>
              <a:gd name="connsiteX7144" fmla="*/ 1016873 w 1705559"/>
              <a:gd name="connsiteY7144" fmla="*/ 1282303 h 1487532"/>
              <a:gd name="connsiteX7145" fmla="*/ 1013561 w 1705559"/>
              <a:gd name="connsiteY7145" fmla="*/ 1283190 h 1487532"/>
              <a:gd name="connsiteX7146" fmla="*/ 1006446 w 1705559"/>
              <a:gd name="connsiteY7146" fmla="*/ 1285097 h 1487532"/>
              <a:gd name="connsiteX7147" fmla="*/ 1003257 w 1705559"/>
              <a:gd name="connsiteY7147" fmla="*/ 1273193 h 1487532"/>
              <a:gd name="connsiteX7148" fmla="*/ 1010336 w 1705559"/>
              <a:gd name="connsiteY7148" fmla="*/ 1271296 h 1487532"/>
              <a:gd name="connsiteX7149" fmla="*/ 1010146 w 1705559"/>
              <a:gd name="connsiteY7149" fmla="*/ 1271347 h 1487532"/>
              <a:gd name="connsiteX7150" fmla="*/ 1015173 w 1705559"/>
              <a:gd name="connsiteY7150" fmla="*/ 1270000 h 1487532"/>
              <a:gd name="connsiteX7151" fmla="*/ 1026717 w 1705559"/>
              <a:gd name="connsiteY7151" fmla="*/ 1266906 h 1487532"/>
              <a:gd name="connsiteX7152" fmla="*/ 1038262 w 1705559"/>
              <a:gd name="connsiteY7152" fmla="*/ 1263813 h 1487532"/>
              <a:gd name="connsiteX7153" fmla="*/ 1029907 w 1705559"/>
              <a:gd name="connsiteY7153" fmla="*/ 1278811 h 1487532"/>
              <a:gd name="connsiteX7154" fmla="*/ 1025578 w 1705559"/>
              <a:gd name="connsiteY7154" fmla="*/ 1279971 h 1487532"/>
              <a:gd name="connsiteX7155" fmla="*/ 1025054 w 1705559"/>
              <a:gd name="connsiteY7155" fmla="*/ 1280111 h 1487532"/>
              <a:gd name="connsiteX7156" fmla="*/ 1025037 w 1705559"/>
              <a:gd name="connsiteY7156" fmla="*/ 1280116 h 1487532"/>
              <a:gd name="connsiteX7157" fmla="*/ 1029907 w 1705559"/>
              <a:gd name="connsiteY7157" fmla="*/ 1278811 h 1487532"/>
              <a:gd name="connsiteX7158" fmla="*/ 1038262 w 1705559"/>
              <a:gd name="connsiteY7158" fmla="*/ 1263813 h 1487532"/>
              <a:gd name="connsiteX7159" fmla="*/ 1049806 w 1705559"/>
              <a:gd name="connsiteY7159" fmla="*/ 1260720 h 1487532"/>
              <a:gd name="connsiteX7160" fmla="*/ 1046716 w 1705559"/>
              <a:gd name="connsiteY7160" fmla="*/ 1249188 h 1487532"/>
              <a:gd name="connsiteX7161" fmla="*/ 1053891 w 1705559"/>
              <a:gd name="connsiteY7161" fmla="*/ 1247265 h 1487532"/>
              <a:gd name="connsiteX7162" fmla="*/ 1054164 w 1705559"/>
              <a:gd name="connsiteY7162" fmla="*/ 1247192 h 1487532"/>
              <a:gd name="connsiteX7163" fmla="*/ 1058632 w 1705559"/>
              <a:gd name="connsiteY7163" fmla="*/ 1245995 h 1487532"/>
              <a:gd name="connsiteX7164" fmla="*/ 1055542 w 1705559"/>
              <a:gd name="connsiteY7164" fmla="*/ 1234462 h 1487532"/>
              <a:gd name="connsiteX7165" fmla="*/ 1043626 w 1705559"/>
              <a:gd name="connsiteY7165" fmla="*/ 1237655 h 1487532"/>
              <a:gd name="connsiteX7166" fmla="*/ 1040536 w 1705559"/>
              <a:gd name="connsiteY7166" fmla="*/ 1226123 h 1487532"/>
              <a:gd name="connsiteX7167" fmla="*/ 1040536 w 1705559"/>
              <a:gd name="connsiteY7167" fmla="*/ 1226123 h 1487532"/>
              <a:gd name="connsiteX7168" fmla="*/ 1041694 w 1705559"/>
              <a:gd name="connsiteY7168" fmla="*/ 1230448 h 1487532"/>
              <a:gd name="connsiteX7169" fmla="*/ 1041836 w 1705559"/>
              <a:gd name="connsiteY7169" fmla="*/ 1230977 h 1487532"/>
              <a:gd name="connsiteX7170" fmla="*/ 1043239 w 1705559"/>
              <a:gd name="connsiteY7170" fmla="*/ 1236214 h 1487532"/>
              <a:gd name="connsiteX7171" fmla="*/ 1043626 w 1705559"/>
              <a:gd name="connsiteY7171" fmla="*/ 1237655 h 1487532"/>
              <a:gd name="connsiteX7172" fmla="*/ 1046716 w 1705559"/>
              <a:gd name="connsiteY7172" fmla="*/ 1249188 h 1487532"/>
              <a:gd name="connsiteX7173" fmla="*/ 1035172 w 1705559"/>
              <a:gd name="connsiteY7173" fmla="*/ 1252281 h 1487532"/>
              <a:gd name="connsiteX7174" fmla="*/ 1032082 w 1705559"/>
              <a:gd name="connsiteY7174" fmla="*/ 1240749 h 1487532"/>
              <a:gd name="connsiteX7175" fmla="*/ 1020537 w 1705559"/>
              <a:gd name="connsiteY7175" fmla="*/ 1243842 h 1487532"/>
              <a:gd name="connsiteX7176" fmla="*/ 1008993 w 1705559"/>
              <a:gd name="connsiteY7176" fmla="*/ 1246935 h 1487532"/>
              <a:gd name="connsiteX7177" fmla="*/ 1008993 w 1705559"/>
              <a:gd name="connsiteY7177" fmla="*/ 1246935 h 1487532"/>
              <a:gd name="connsiteX7178" fmla="*/ 997076 w 1705559"/>
              <a:gd name="connsiteY7178" fmla="*/ 1250128 h 1487532"/>
              <a:gd name="connsiteX7179" fmla="*/ 1008993 w 1705559"/>
              <a:gd name="connsiteY7179" fmla="*/ 1246935 h 1487532"/>
              <a:gd name="connsiteX7180" fmla="*/ 1008993 w 1705559"/>
              <a:gd name="connsiteY7180" fmla="*/ 1246935 h 1487532"/>
              <a:gd name="connsiteX7181" fmla="*/ 1012083 w 1705559"/>
              <a:gd name="connsiteY7181" fmla="*/ 1258467 h 1487532"/>
              <a:gd name="connsiteX7182" fmla="*/ 1015173 w 1705559"/>
              <a:gd name="connsiteY7182" fmla="*/ 1270000 h 1487532"/>
              <a:gd name="connsiteX7183" fmla="*/ 1010705 w 1705559"/>
              <a:gd name="connsiteY7183" fmla="*/ 1271197 h 1487532"/>
              <a:gd name="connsiteX7184" fmla="*/ 1010371 w 1705559"/>
              <a:gd name="connsiteY7184" fmla="*/ 1271286 h 1487532"/>
              <a:gd name="connsiteX7185" fmla="*/ 1003257 w 1705559"/>
              <a:gd name="connsiteY7185" fmla="*/ 1273193 h 1487532"/>
              <a:gd name="connsiteX7186" fmla="*/ 1000167 w 1705559"/>
              <a:gd name="connsiteY7186" fmla="*/ 1261661 h 1487532"/>
              <a:gd name="connsiteX7187" fmla="*/ 988622 w 1705559"/>
              <a:gd name="connsiteY7187" fmla="*/ 1264754 h 1487532"/>
              <a:gd name="connsiteX7188" fmla="*/ 985532 w 1705559"/>
              <a:gd name="connsiteY7188" fmla="*/ 1253222 h 1487532"/>
              <a:gd name="connsiteX7189" fmla="*/ 988622 w 1705559"/>
              <a:gd name="connsiteY7189" fmla="*/ 1264754 h 1487532"/>
              <a:gd name="connsiteX7190" fmla="*/ 991712 w 1705559"/>
              <a:gd name="connsiteY7190" fmla="*/ 1276286 h 1487532"/>
              <a:gd name="connsiteX7191" fmla="*/ 990553 w 1705559"/>
              <a:gd name="connsiteY7191" fmla="*/ 1271961 h 1487532"/>
              <a:gd name="connsiteX7192" fmla="*/ 990534 w 1705559"/>
              <a:gd name="connsiteY7192" fmla="*/ 1271889 h 1487532"/>
              <a:gd name="connsiteX7193" fmla="*/ 990409 w 1705559"/>
              <a:gd name="connsiteY7193" fmla="*/ 1271421 h 1487532"/>
              <a:gd name="connsiteX7194" fmla="*/ 990665 w 1705559"/>
              <a:gd name="connsiteY7194" fmla="*/ 1272379 h 1487532"/>
              <a:gd name="connsiteX7195" fmla="*/ 991712 w 1705559"/>
              <a:gd name="connsiteY7195" fmla="*/ 1276286 h 1487532"/>
              <a:gd name="connsiteX7196" fmla="*/ 990269 w 1705559"/>
              <a:gd name="connsiteY7196" fmla="*/ 1276672 h 1487532"/>
              <a:gd name="connsiteX7197" fmla="*/ 984613 w 1705559"/>
              <a:gd name="connsiteY7197" fmla="*/ 1278188 h 1487532"/>
              <a:gd name="connsiteX7198" fmla="*/ 985038 w 1705559"/>
              <a:gd name="connsiteY7198" fmla="*/ 1278074 h 1487532"/>
              <a:gd name="connsiteX7199" fmla="*/ 980168 w 1705559"/>
              <a:gd name="connsiteY7199" fmla="*/ 1279379 h 1487532"/>
              <a:gd name="connsiteX7200" fmla="*/ 977078 w 1705559"/>
              <a:gd name="connsiteY7200" fmla="*/ 1267847 h 1487532"/>
              <a:gd name="connsiteX7201" fmla="*/ 965534 w 1705559"/>
              <a:gd name="connsiteY7201" fmla="*/ 1270940 h 1487532"/>
              <a:gd name="connsiteX7202" fmla="*/ 968624 w 1705559"/>
              <a:gd name="connsiteY7202" fmla="*/ 1282473 h 1487532"/>
              <a:gd name="connsiteX7203" fmla="*/ 967134 w 1705559"/>
              <a:gd name="connsiteY7203" fmla="*/ 1282872 h 1487532"/>
              <a:gd name="connsiteX7204" fmla="*/ 961568 w 1705559"/>
              <a:gd name="connsiteY7204" fmla="*/ 1284363 h 1487532"/>
              <a:gd name="connsiteX7205" fmla="*/ 961735 w 1705559"/>
              <a:gd name="connsiteY7205" fmla="*/ 1284319 h 1487532"/>
              <a:gd name="connsiteX7206" fmla="*/ 956707 w 1705559"/>
              <a:gd name="connsiteY7206" fmla="*/ 1285666 h 1487532"/>
              <a:gd name="connsiteX7207" fmla="*/ 956707 w 1705559"/>
              <a:gd name="connsiteY7207" fmla="*/ 1285666 h 1487532"/>
              <a:gd name="connsiteX7208" fmla="*/ 945163 w 1705559"/>
              <a:gd name="connsiteY7208" fmla="*/ 1288759 h 1487532"/>
              <a:gd name="connsiteX7209" fmla="*/ 948353 w 1705559"/>
              <a:gd name="connsiteY7209" fmla="*/ 1300663 h 1487532"/>
              <a:gd name="connsiteX7210" fmla="*/ 951443 w 1705559"/>
              <a:gd name="connsiteY7210" fmla="*/ 1312195 h 1487532"/>
              <a:gd name="connsiteX7211" fmla="*/ 946998 w 1705559"/>
              <a:gd name="connsiteY7211" fmla="*/ 1313386 h 1487532"/>
              <a:gd name="connsiteX7212" fmla="*/ 941342 w 1705559"/>
              <a:gd name="connsiteY7212" fmla="*/ 1314902 h 1487532"/>
              <a:gd name="connsiteX7213" fmla="*/ 939899 w 1705559"/>
              <a:gd name="connsiteY7213" fmla="*/ 1315289 h 1487532"/>
              <a:gd name="connsiteX7214" fmla="*/ 938740 w 1705559"/>
              <a:gd name="connsiteY7214" fmla="*/ 1310964 h 1487532"/>
              <a:gd name="connsiteX7215" fmla="*/ 938595 w 1705559"/>
              <a:gd name="connsiteY7215" fmla="*/ 1310423 h 1487532"/>
              <a:gd name="connsiteX7216" fmla="*/ 939899 w 1705559"/>
              <a:gd name="connsiteY7216" fmla="*/ 1315289 h 1487532"/>
              <a:gd name="connsiteX7217" fmla="*/ 940285 w 1705559"/>
              <a:gd name="connsiteY7217" fmla="*/ 1316730 h 1487532"/>
              <a:gd name="connsiteX7218" fmla="*/ 941688 w 1705559"/>
              <a:gd name="connsiteY7218" fmla="*/ 1321967 h 1487532"/>
              <a:gd name="connsiteX7219" fmla="*/ 941685 w 1705559"/>
              <a:gd name="connsiteY7219" fmla="*/ 1321956 h 1487532"/>
              <a:gd name="connsiteX7220" fmla="*/ 942989 w 1705559"/>
              <a:gd name="connsiteY7220" fmla="*/ 1326821 h 1487532"/>
              <a:gd name="connsiteX7221" fmla="*/ 931444 w 1705559"/>
              <a:gd name="connsiteY7221" fmla="*/ 1329914 h 1487532"/>
              <a:gd name="connsiteX7222" fmla="*/ 928354 w 1705559"/>
              <a:gd name="connsiteY7222" fmla="*/ 1318382 h 1487532"/>
              <a:gd name="connsiteX7223" fmla="*/ 932683 w 1705559"/>
              <a:gd name="connsiteY7223" fmla="*/ 1317222 h 1487532"/>
              <a:gd name="connsiteX7224" fmla="*/ 933207 w 1705559"/>
              <a:gd name="connsiteY7224" fmla="*/ 1317081 h 1487532"/>
              <a:gd name="connsiteX7225" fmla="*/ 933225 w 1705559"/>
              <a:gd name="connsiteY7225" fmla="*/ 1317077 h 1487532"/>
              <a:gd name="connsiteX7226" fmla="*/ 928354 w 1705559"/>
              <a:gd name="connsiteY7226" fmla="*/ 1318382 h 1487532"/>
              <a:gd name="connsiteX7227" fmla="*/ 925264 w 1705559"/>
              <a:gd name="connsiteY7227" fmla="*/ 1306850 h 1487532"/>
              <a:gd name="connsiteX7228" fmla="*/ 928354 w 1705559"/>
              <a:gd name="connsiteY7228" fmla="*/ 1318382 h 1487532"/>
              <a:gd name="connsiteX7229" fmla="*/ 923886 w 1705559"/>
              <a:gd name="connsiteY7229" fmla="*/ 1319579 h 1487532"/>
              <a:gd name="connsiteX7230" fmla="*/ 923552 w 1705559"/>
              <a:gd name="connsiteY7230" fmla="*/ 1319668 h 1487532"/>
              <a:gd name="connsiteX7231" fmla="*/ 916438 w 1705559"/>
              <a:gd name="connsiteY7231" fmla="*/ 1321575 h 1487532"/>
              <a:gd name="connsiteX7232" fmla="*/ 901803 w 1705559"/>
              <a:gd name="connsiteY7232" fmla="*/ 1313136 h 1487532"/>
              <a:gd name="connsiteX7233" fmla="*/ 903246 w 1705559"/>
              <a:gd name="connsiteY7233" fmla="*/ 1312749 h 1487532"/>
              <a:gd name="connsiteX7234" fmla="*/ 903852 w 1705559"/>
              <a:gd name="connsiteY7234" fmla="*/ 1312587 h 1487532"/>
              <a:gd name="connsiteX7235" fmla="*/ 906132 w 1705559"/>
              <a:gd name="connsiteY7235" fmla="*/ 1311976 h 1487532"/>
              <a:gd name="connsiteX7236" fmla="*/ 906574 w 1705559"/>
              <a:gd name="connsiteY7236" fmla="*/ 1311857 h 1487532"/>
              <a:gd name="connsiteX7237" fmla="*/ 913348 w 1705559"/>
              <a:gd name="connsiteY7237" fmla="*/ 1310043 h 1487532"/>
              <a:gd name="connsiteX7238" fmla="*/ 911753 w 1705559"/>
              <a:gd name="connsiteY7238" fmla="*/ 1304090 h 1487532"/>
              <a:gd name="connsiteX7239" fmla="*/ 911648 w 1705559"/>
              <a:gd name="connsiteY7239" fmla="*/ 1303700 h 1487532"/>
              <a:gd name="connsiteX7240" fmla="*/ 911553 w 1705559"/>
              <a:gd name="connsiteY7240" fmla="*/ 1303346 h 1487532"/>
              <a:gd name="connsiteX7241" fmla="*/ 910158 w 1705559"/>
              <a:gd name="connsiteY7241" fmla="*/ 1298138 h 1487532"/>
              <a:gd name="connsiteX7242" fmla="*/ 922075 w 1705559"/>
              <a:gd name="connsiteY7242" fmla="*/ 1294945 h 1487532"/>
              <a:gd name="connsiteX7243" fmla="*/ 918984 w 1705559"/>
              <a:gd name="connsiteY7243" fmla="*/ 1283413 h 1487532"/>
              <a:gd name="connsiteX7244" fmla="*/ 915894 w 1705559"/>
              <a:gd name="connsiteY7244" fmla="*/ 1271881 h 1487532"/>
              <a:gd name="connsiteX7245" fmla="*/ 922586 w 1705559"/>
              <a:gd name="connsiteY7245" fmla="*/ 1270088 h 1487532"/>
              <a:gd name="connsiteX7246" fmla="*/ 922568 w 1705559"/>
              <a:gd name="connsiteY7246" fmla="*/ 1270093 h 1487532"/>
              <a:gd name="connsiteX7247" fmla="*/ 927439 w 1705559"/>
              <a:gd name="connsiteY7247" fmla="*/ 1268788 h 1487532"/>
              <a:gd name="connsiteX7248" fmla="*/ 928211 w 1705559"/>
              <a:gd name="connsiteY7248" fmla="*/ 1271671 h 1487532"/>
              <a:gd name="connsiteX7249" fmla="*/ 928541 w 1705559"/>
              <a:gd name="connsiteY7249" fmla="*/ 1272900 h 1487532"/>
              <a:gd name="connsiteX7250" fmla="*/ 930142 w 1705559"/>
              <a:gd name="connsiteY7250" fmla="*/ 1278878 h 1487532"/>
              <a:gd name="connsiteX7251" fmla="*/ 930529 w 1705559"/>
              <a:gd name="connsiteY7251" fmla="*/ 1280320 h 1487532"/>
              <a:gd name="connsiteX7252" fmla="*/ 927439 w 1705559"/>
              <a:gd name="connsiteY7252" fmla="*/ 1268788 h 1487532"/>
              <a:gd name="connsiteX7253" fmla="*/ 924349 w 1705559"/>
              <a:gd name="connsiteY7253" fmla="*/ 1257256 h 1487532"/>
              <a:gd name="connsiteX7254" fmla="*/ 927439 w 1705559"/>
              <a:gd name="connsiteY7254" fmla="*/ 1268788 h 1487532"/>
              <a:gd name="connsiteX7255" fmla="*/ 925996 w 1705559"/>
              <a:gd name="connsiteY7255" fmla="*/ 1269174 h 1487532"/>
              <a:gd name="connsiteX7256" fmla="*/ 925257 w 1705559"/>
              <a:gd name="connsiteY7256" fmla="*/ 1269372 h 1487532"/>
              <a:gd name="connsiteX7257" fmla="*/ 923110 w 1705559"/>
              <a:gd name="connsiteY7257" fmla="*/ 1269948 h 1487532"/>
              <a:gd name="connsiteX7258" fmla="*/ 922780 w 1705559"/>
              <a:gd name="connsiteY7258" fmla="*/ 1270036 h 1487532"/>
              <a:gd name="connsiteX7259" fmla="*/ 915894 w 1705559"/>
              <a:gd name="connsiteY7259" fmla="*/ 1271881 h 1487532"/>
              <a:gd name="connsiteX7260" fmla="*/ 918984 w 1705559"/>
              <a:gd name="connsiteY7260" fmla="*/ 1283413 h 1487532"/>
              <a:gd name="connsiteX7261" fmla="*/ 911870 w 1705559"/>
              <a:gd name="connsiteY7261" fmla="*/ 1285320 h 1487532"/>
              <a:gd name="connsiteX7262" fmla="*/ 911905 w 1705559"/>
              <a:gd name="connsiteY7262" fmla="*/ 1285310 h 1487532"/>
              <a:gd name="connsiteX7263" fmla="*/ 912095 w 1705559"/>
              <a:gd name="connsiteY7263" fmla="*/ 1285259 h 1487532"/>
              <a:gd name="connsiteX7264" fmla="*/ 907068 w 1705559"/>
              <a:gd name="connsiteY7264" fmla="*/ 1286606 h 1487532"/>
              <a:gd name="connsiteX7265" fmla="*/ 910158 w 1705559"/>
              <a:gd name="connsiteY7265" fmla="*/ 1298138 h 1487532"/>
              <a:gd name="connsiteX7266" fmla="*/ 898614 w 1705559"/>
              <a:gd name="connsiteY7266" fmla="*/ 1301232 h 1487532"/>
              <a:gd name="connsiteX7267" fmla="*/ 887069 w 1705559"/>
              <a:gd name="connsiteY7267" fmla="*/ 1304325 h 1487532"/>
              <a:gd name="connsiteX7268" fmla="*/ 890259 w 1705559"/>
              <a:gd name="connsiteY7268" fmla="*/ 1316229 h 1487532"/>
              <a:gd name="connsiteX7269" fmla="*/ 901803 w 1705559"/>
              <a:gd name="connsiteY7269" fmla="*/ 1313136 h 1487532"/>
              <a:gd name="connsiteX7270" fmla="*/ 904893 w 1705559"/>
              <a:gd name="connsiteY7270" fmla="*/ 1324668 h 1487532"/>
              <a:gd name="connsiteX7271" fmla="*/ 901803 w 1705559"/>
              <a:gd name="connsiteY7271" fmla="*/ 1313136 h 1487532"/>
              <a:gd name="connsiteX7272" fmla="*/ 916438 w 1705559"/>
              <a:gd name="connsiteY7272" fmla="*/ 1321575 h 1487532"/>
              <a:gd name="connsiteX7273" fmla="*/ 931444 w 1705559"/>
              <a:gd name="connsiteY7273" fmla="*/ 1329914 h 1487532"/>
              <a:gd name="connsiteX7274" fmla="*/ 934534 w 1705559"/>
              <a:gd name="connsiteY7274" fmla="*/ 1341446 h 1487532"/>
              <a:gd name="connsiteX7275" fmla="*/ 934534 w 1705559"/>
              <a:gd name="connsiteY7275" fmla="*/ 1341446 h 1487532"/>
              <a:gd name="connsiteX7276" fmla="*/ 934534 w 1705559"/>
              <a:gd name="connsiteY7276" fmla="*/ 1341446 h 1487532"/>
              <a:gd name="connsiteX7277" fmla="*/ 922618 w 1705559"/>
              <a:gd name="connsiteY7277" fmla="*/ 1344639 h 1487532"/>
              <a:gd name="connsiteX7278" fmla="*/ 922618 w 1705559"/>
              <a:gd name="connsiteY7278" fmla="*/ 1344639 h 1487532"/>
              <a:gd name="connsiteX7279" fmla="*/ 919528 w 1705559"/>
              <a:gd name="connsiteY7279" fmla="*/ 1333107 h 1487532"/>
              <a:gd name="connsiteX7280" fmla="*/ 914477 w 1705559"/>
              <a:gd name="connsiteY7280" fmla="*/ 1334460 h 1487532"/>
              <a:gd name="connsiteX7281" fmla="*/ 914457 w 1705559"/>
              <a:gd name="connsiteY7281" fmla="*/ 1334466 h 1487532"/>
              <a:gd name="connsiteX7282" fmla="*/ 907983 w 1705559"/>
              <a:gd name="connsiteY7282" fmla="*/ 1336200 h 1487532"/>
              <a:gd name="connsiteX7283" fmla="*/ 911074 w 1705559"/>
              <a:gd name="connsiteY7283" fmla="*/ 1347733 h 1487532"/>
              <a:gd name="connsiteX7284" fmla="*/ 911074 w 1705559"/>
              <a:gd name="connsiteY7284" fmla="*/ 1347733 h 1487532"/>
              <a:gd name="connsiteX7285" fmla="*/ 919747 w 1705559"/>
              <a:gd name="connsiteY7285" fmla="*/ 1345409 h 1487532"/>
              <a:gd name="connsiteX7286" fmla="*/ 921175 w 1705559"/>
              <a:gd name="connsiteY7286" fmla="*/ 1345026 h 1487532"/>
              <a:gd name="connsiteX7287" fmla="*/ 922618 w 1705559"/>
              <a:gd name="connsiteY7287" fmla="*/ 1344639 h 1487532"/>
              <a:gd name="connsiteX7288" fmla="*/ 925708 w 1705559"/>
              <a:gd name="connsiteY7288" fmla="*/ 1356171 h 1487532"/>
              <a:gd name="connsiteX7289" fmla="*/ 921379 w 1705559"/>
              <a:gd name="connsiteY7289" fmla="*/ 1357331 h 1487532"/>
              <a:gd name="connsiteX7290" fmla="*/ 920945 w 1705559"/>
              <a:gd name="connsiteY7290" fmla="*/ 1357448 h 1487532"/>
              <a:gd name="connsiteX7291" fmla="*/ 920875 w 1705559"/>
              <a:gd name="connsiteY7291" fmla="*/ 1357466 h 1487532"/>
              <a:gd name="connsiteX7292" fmla="*/ 920657 w 1705559"/>
              <a:gd name="connsiteY7292" fmla="*/ 1357525 h 1487532"/>
              <a:gd name="connsiteX7293" fmla="*/ 920513 w 1705559"/>
              <a:gd name="connsiteY7293" fmla="*/ 1357563 h 1487532"/>
              <a:gd name="connsiteX7294" fmla="*/ 919936 w 1705559"/>
              <a:gd name="connsiteY7294" fmla="*/ 1357718 h 1487532"/>
              <a:gd name="connsiteX7295" fmla="*/ 919214 w 1705559"/>
              <a:gd name="connsiteY7295" fmla="*/ 1357911 h 1487532"/>
              <a:gd name="connsiteX7296" fmla="*/ 918996 w 1705559"/>
              <a:gd name="connsiteY7296" fmla="*/ 1357970 h 1487532"/>
              <a:gd name="connsiteX7297" fmla="*/ 919034 w 1705559"/>
              <a:gd name="connsiteY7297" fmla="*/ 1357960 h 1487532"/>
              <a:gd name="connsiteX7298" fmla="*/ 914164 w 1705559"/>
              <a:gd name="connsiteY7298" fmla="*/ 1359265 h 1487532"/>
              <a:gd name="connsiteX7299" fmla="*/ 917353 w 1705559"/>
              <a:gd name="connsiteY7299" fmla="*/ 1371169 h 1487532"/>
              <a:gd name="connsiteX7300" fmla="*/ 917353 w 1705559"/>
              <a:gd name="connsiteY7300" fmla="*/ 1371169 h 1487532"/>
              <a:gd name="connsiteX7301" fmla="*/ 920443 w 1705559"/>
              <a:gd name="connsiteY7301" fmla="*/ 1382701 h 1487532"/>
              <a:gd name="connsiteX7302" fmla="*/ 916114 w 1705559"/>
              <a:gd name="connsiteY7302" fmla="*/ 1383861 h 1487532"/>
              <a:gd name="connsiteX7303" fmla="*/ 915663 w 1705559"/>
              <a:gd name="connsiteY7303" fmla="*/ 1383982 h 1487532"/>
              <a:gd name="connsiteX7304" fmla="*/ 915393 w 1705559"/>
              <a:gd name="connsiteY7304" fmla="*/ 1384054 h 1487532"/>
              <a:gd name="connsiteX7305" fmla="*/ 908899 w 1705559"/>
              <a:gd name="connsiteY7305" fmla="*/ 1385794 h 1487532"/>
              <a:gd name="connsiteX7306" fmla="*/ 911989 w 1705559"/>
              <a:gd name="connsiteY7306" fmla="*/ 1397327 h 1487532"/>
              <a:gd name="connsiteX7307" fmla="*/ 915079 w 1705559"/>
              <a:gd name="connsiteY7307" fmla="*/ 1408859 h 1487532"/>
              <a:gd name="connsiteX7308" fmla="*/ 903535 w 1705559"/>
              <a:gd name="connsiteY7308" fmla="*/ 1411952 h 1487532"/>
              <a:gd name="connsiteX7309" fmla="*/ 918269 w 1705559"/>
              <a:gd name="connsiteY7309" fmla="*/ 1420763 h 1487532"/>
              <a:gd name="connsiteX7310" fmla="*/ 906725 w 1705559"/>
              <a:gd name="connsiteY7310" fmla="*/ 1423856 h 1487532"/>
              <a:gd name="connsiteX7311" fmla="*/ 909815 w 1705559"/>
              <a:gd name="connsiteY7311" fmla="*/ 1435389 h 1487532"/>
              <a:gd name="connsiteX7312" fmla="*/ 909815 w 1705559"/>
              <a:gd name="connsiteY7312" fmla="*/ 1435389 h 1487532"/>
              <a:gd name="connsiteX7313" fmla="*/ 905346 w 1705559"/>
              <a:gd name="connsiteY7313" fmla="*/ 1436586 h 1487532"/>
              <a:gd name="connsiteX7314" fmla="*/ 904978 w 1705559"/>
              <a:gd name="connsiteY7314" fmla="*/ 1436685 h 1487532"/>
              <a:gd name="connsiteX7315" fmla="*/ 902735 w 1705559"/>
              <a:gd name="connsiteY7315" fmla="*/ 1437286 h 1487532"/>
              <a:gd name="connsiteX7316" fmla="*/ 897898 w 1705559"/>
              <a:gd name="connsiteY7316" fmla="*/ 1438582 h 1487532"/>
              <a:gd name="connsiteX7317" fmla="*/ 900988 w 1705559"/>
              <a:gd name="connsiteY7317" fmla="*/ 1450114 h 1487532"/>
              <a:gd name="connsiteX7318" fmla="*/ 902782 w 1705559"/>
              <a:gd name="connsiteY7318" fmla="*/ 1456810 h 1487532"/>
              <a:gd name="connsiteX7319" fmla="*/ 902847 w 1705559"/>
              <a:gd name="connsiteY7319" fmla="*/ 1457052 h 1487532"/>
              <a:gd name="connsiteX7320" fmla="*/ 904178 w 1705559"/>
              <a:gd name="connsiteY7320" fmla="*/ 1462018 h 1487532"/>
              <a:gd name="connsiteX7321" fmla="*/ 904178 w 1705559"/>
              <a:gd name="connsiteY7321" fmla="*/ 1462018 h 1487532"/>
              <a:gd name="connsiteX7322" fmla="*/ 892634 w 1705559"/>
              <a:gd name="connsiteY7322" fmla="*/ 1465111 h 1487532"/>
              <a:gd name="connsiteX7323" fmla="*/ 895724 w 1705559"/>
              <a:gd name="connsiteY7323" fmla="*/ 1476644 h 1487532"/>
              <a:gd name="connsiteX7324" fmla="*/ 887982 w 1705559"/>
              <a:gd name="connsiteY7324" fmla="*/ 1475531 h 1487532"/>
              <a:gd name="connsiteX7325" fmla="*/ 887350 w 1705559"/>
              <a:gd name="connsiteY7325" fmla="*/ 1474252 h 1487532"/>
              <a:gd name="connsiteX7326" fmla="*/ 886716 w 1705559"/>
              <a:gd name="connsiteY7326" fmla="*/ 1475349 h 1487532"/>
              <a:gd name="connsiteX7327" fmla="*/ 884464 w 1705559"/>
              <a:gd name="connsiteY7327" fmla="*/ 1475026 h 1487532"/>
              <a:gd name="connsiteX7328" fmla="*/ 884179 w 1705559"/>
              <a:gd name="connsiteY7328" fmla="*/ 1479737 h 1487532"/>
              <a:gd name="connsiteX7329" fmla="*/ 879850 w 1705559"/>
              <a:gd name="connsiteY7329" fmla="*/ 1480897 h 1487532"/>
              <a:gd name="connsiteX7330" fmla="*/ 879644 w 1705559"/>
              <a:gd name="connsiteY7330" fmla="*/ 1480952 h 1487532"/>
              <a:gd name="connsiteX7331" fmla="*/ 877171 w 1705559"/>
              <a:gd name="connsiteY7331" fmla="*/ 1481615 h 1487532"/>
              <a:gd name="connsiteX7332" fmla="*/ 877505 w 1705559"/>
              <a:gd name="connsiteY7332" fmla="*/ 1481525 h 1487532"/>
              <a:gd name="connsiteX7333" fmla="*/ 872635 w 1705559"/>
              <a:gd name="connsiteY7333" fmla="*/ 1482830 h 1487532"/>
              <a:gd name="connsiteX7334" fmla="*/ 869545 w 1705559"/>
              <a:gd name="connsiteY7334" fmla="*/ 1471298 h 1487532"/>
              <a:gd name="connsiteX7335" fmla="*/ 881089 w 1705559"/>
              <a:gd name="connsiteY7335" fmla="*/ 1468205 h 1487532"/>
              <a:gd name="connsiteX7336" fmla="*/ 869545 w 1705559"/>
              <a:gd name="connsiteY7336" fmla="*/ 1471298 h 1487532"/>
              <a:gd name="connsiteX7337" fmla="*/ 857629 w 1705559"/>
              <a:gd name="connsiteY7337" fmla="*/ 1474491 h 1487532"/>
              <a:gd name="connsiteX7338" fmla="*/ 857629 w 1705559"/>
              <a:gd name="connsiteY7338" fmla="*/ 1474491 h 1487532"/>
              <a:gd name="connsiteX7339" fmla="*/ 854439 w 1705559"/>
              <a:gd name="connsiteY7339" fmla="*/ 1462587 h 1487532"/>
              <a:gd name="connsiteX7340" fmla="*/ 842895 w 1705559"/>
              <a:gd name="connsiteY7340" fmla="*/ 1465680 h 1487532"/>
              <a:gd name="connsiteX7341" fmla="*/ 842895 w 1705559"/>
              <a:gd name="connsiteY7341" fmla="*/ 1465680 h 1487532"/>
              <a:gd name="connsiteX7342" fmla="*/ 828260 w 1705559"/>
              <a:gd name="connsiteY7342" fmla="*/ 1457241 h 1487532"/>
              <a:gd name="connsiteX7343" fmla="*/ 828260 w 1705559"/>
              <a:gd name="connsiteY7343" fmla="*/ 1457241 h 1487532"/>
              <a:gd name="connsiteX7344" fmla="*/ 831350 w 1705559"/>
              <a:gd name="connsiteY7344" fmla="*/ 1468773 h 1487532"/>
              <a:gd name="connsiteX7345" fmla="*/ 842895 w 1705559"/>
              <a:gd name="connsiteY7345" fmla="*/ 1465680 h 1487532"/>
              <a:gd name="connsiteX7346" fmla="*/ 846084 w 1705559"/>
              <a:gd name="connsiteY7346" fmla="*/ 1477584 h 1487532"/>
              <a:gd name="connsiteX7347" fmla="*/ 834540 w 1705559"/>
              <a:gd name="connsiteY7347" fmla="*/ 1480677 h 1487532"/>
              <a:gd name="connsiteX7348" fmla="*/ 830211 w 1705559"/>
              <a:gd name="connsiteY7348" fmla="*/ 1481837 h 1487532"/>
              <a:gd name="connsiteX7349" fmla="*/ 830023 w 1705559"/>
              <a:gd name="connsiteY7349" fmla="*/ 1481888 h 1487532"/>
              <a:gd name="connsiteX7350" fmla="*/ 822996 w 1705559"/>
              <a:gd name="connsiteY7350" fmla="*/ 1483771 h 1487532"/>
              <a:gd name="connsiteX7351" fmla="*/ 819806 w 1705559"/>
              <a:gd name="connsiteY7351" fmla="*/ 1471866 h 1487532"/>
              <a:gd name="connsiteX7352" fmla="*/ 822996 w 1705559"/>
              <a:gd name="connsiteY7352" fmla="*/ 1483771 h 1487532"/>
              <a:gd name="connsiteX7353" fmla="*/ 811079 w 1705559"/>
              <a:gd name="connsiteY7353" fmla="*/ 1486964 h 1487532"/>
              <a:gd name="connsiteX7354" fmla="*/ 807889 w 1705559"/>
              <a:gd name="connsiteY7354" fmla="*/ 1475059 h 1487532"/>
              <a:gd name="connsiteX7355" fmla="*/ 793255 w 1705559"/>
              <a:gd name="connsiteY7355" fmla="*/ 1466621 h 1487532"/>
              <a:gd name="connsiteX7356" fmla="*/ 800123 w 1705559"/>
              <a:gd name="connsiteY7356" fmla="*/ 1464780 h 1487532"/>
              <a:gd name="connsiteX7357" fmla="*/ 799929 w 1705559"/>
              <a:gd name="connsiteY7357" fmla="*/ 1464832 h 1487532"/>
              <a:gd name="connsiteX7358" fmla="*/ 802149 w 1705559"/>
              <a:gd name="connsiteY7358" fmla="*/ 1464237 h 1487532"/>
              <a:gd name="connsiteX7359" fmla="*/ 803356 w 1705559"/>
              <a:gd name="connsiteY7359" fmla="*/ 1463914 h 1487532"/>
              <a:gd name="connsiteX7360" fmla="*/ 804799 w 1705559"/>
              <a:gd name="connsiteY7360" fmla="*/ 1463527 h 1487532"/>
              <a:gd name="connsiteX7361" fmla="*/ 800470 w 1705559"/>
              <a:gd name="connsiteY7361" fmla="*/ 1464687 h 1487532"/>
              <a:gd name="connsiteX7362" fmla="*/ 800355 w 1705559"/>
              <a:gd name="connsiteY7362" fmla="*/ 1464718 h 1487532"/>
              <a:gd name="connsiteX7363" fmla="*/ 794698 w 1705559"/>
              <a:gd name="connsiteY7363" fmla="*/ 1466234 h 1487532"/>
              <a:gd name="connsiteX7364" fmla="*/ 793255 w 1705559"/>
              <a:gd name="connsiteY7364" fmla="*/ 1466621 h 1487532"/>
              <a:gd name="connsiteX7365" fmla="*/ 790165 w 1705559"/>
              <a:gd name="connsiteY7365" fmla="*/ 1455088 h 1487532"/>
              <a:gd name="connsiteX7366" fmla="*/ 801709 w 1705559"/>
              <a:gd name="connsiteY7366" fmla="*/ 1451995 h 1487532"/>
              <a:gd name="connsiteX7367" fmla="*/ 790165 w 1705559"/>
              <a:gd name="connsiteY7367" fmla="*/ 1455088 h 1487532"/>
              <a:gd name="connsiteX7368" fmla="*/ 786975 w 1705559"/>
              <a:gd name="connsiteY7368" fmla="*/ 1443184 h 1487532"/>
              <a:gd name="connsiteX7369" fmla="*/ 787374 w 1705559"/>
              <a:gd name="connsiteY7369" fmla="*/ 1444672 h 1487532"/>
              <a:gd name="connsiteX7370" fmla="*/ 788256 w 1705559"/>
              <a:gd name="connsiteY7370" fmla="*/ 1447964 h 1487532"/>
              <a:gd name="connsiteX7371" fmla="*/ 790165 w 1705559"/>
              <a:gd name="connsiteY7371" fmla="*/ 1455088 h 1487532"/>
              <a:gd name="connsiteX7372" fmla="*/ 778621 w 1705559"/>
              <a:gd name="connsiteY7372" fmla="*/ 1458182 h 1487532"/>
              <a:gd name="connsiteX7373" fmla="*/ 773751 w 1705559"/>
              <a:gd name="connsiteY7373" fmla="*/ 1459487 h 1487532"/>
              <a:gd name="connsiteX7374" fmla="*/ 774119 w 1705559"/>
              <a:gd name="connsiteY7374" fmla="*/ 1459388 h 1487532"/>
              <a:gd name="connsiteX7375" fmla="*/ 774195 w 1705559"/>
              <a:gd name="connsiteY7375" fmla="*/ 1459368 h 1487532"/>
              <a:gd name="connsiteX7376" fmla="*/ 774292 w 1705559"/>
              <a:gd name="connsiteY7376" fmla="*/ 1459342 h 1487532"/>
              <a:gd name="connsiteX7377" fmla="*/ 778621 w 1705559"/>
              <a:gd name="connsiteY7377" fmla="*/ 1458182 h 1487532"/>
              <a:gd name="connsiteX7378" fmla="*/ 790165 w 1705559"/>
              <a:gd name="connsiteY7378" fmla="*/ 1455088 h 1487532"/>
              <a:gd name="connsiteX7379" fmla="*/ 793255 w 1705559"/>
              <a:gd name="connsiteY7379" fmla="*/ 1466621 h 1487532"/>
              <a:gd name="connsiteX7380" fmla="*/ 796345 w 1705559"/>
              <a:gd name="connsiteY7380" fmla="*/ 1478153 h 1487532"/>
              <a:gd name="connsiteX7381" fmla="*/ 781711 w 1705559"/>
              <a:gd name="connsiteY7381" fmla="*/ 1469714 h 1487532"/>
              <a:gd name="connsiteX7382" fmla="*/ 796345 w 1705559"/>
              <a:gd name="connsiteY7382" fmla="*/ 1478153 h 1487532"/>
              <a:gd name="connsiteX7383" fmla="*/ 784801 w 1705559"/>
              <a:gd name="connsiteY7383" fmla="*/ 1481246 h 1487532"/>
              <a:gd name="connsiteX7384" fmla="*/ 770167 w 1705559"/>
              <a:gd name="connsiteY7384" fmla="*/ 1472807 h 1487532"/>
              <a:gd name="connsiteX7385" fmla="*/ 755160 w 1705559"/>
              <a:gd name="connsiteY7385" fmla="*/ 1464468 h 1487532"/>
              <a:gd name="connsiteX7386" fmla="*/ 767077 w 1705559"/>
              <a:gd name="connsiteY7386" fmla="*/ 1461275 h 1487532"/>
              <a:gd name="connsiteX7387" fmla="*/ 755160 w 1705559"/>
              <a:gd name="connsiteY7387" fmla="*/ 1464468 h 1487532"/>
              <a:gd name="connsiteX7388" fmla="*/ 753246 w 1705559"/>
              <a:gd name="connsiteY7388" fmla="*/ 1457325 h 1487532"/>
              <a:gd name="connsiteX7389" fmla="*/ 753167 w 1705559"/>
              <a:gd name="connsiteY7389" fmla="*/ 1457028 h 1487532"/>
              <a:gd name="connsiteX7390" fmla="*/ 751970 w 1705559"/>
              <a:gd name="connsiteY7390" fmla="*/ 1452564 h 1487532"/>
              <a:gd name="connsiteX7391" fmla="*/ 756439 w 1705559"/>
              <a:gd name="connsiteY7391" fmla="*/ 1451366 h 1487532"/>
              <a:gd name="connsiteX7392" fmla="*/ 756801 w 1705559"/>
              <a:gd name="connsiteY7392" fmla="*/ 1451269 h 1487532"/>
              <a:gd name="connsiteX7393" fmla="*/ 763887 w 1705559"/>
              <a:gd name="connsiteY7393" fmla="*/ 1449371 h 1487532"/>
              <a:gd name="connsiteX7394" fmla="*/ 748880 w 1705559"/>
              <a:gd name="connsiteY7394" fmla="*/ 1441032 h 1487532"/>
              <a:gd name="connsiteX7395" fmla="*/ 760797 w 1705559"/>
              <a:gd name="connsiteY7395" fmla="*/ 1437839 h 1487532"/>
              <a:gd name="connsiteX7396" fmla="*/ 748880 w 1705559"/>
              <a:gd name="connsiteY7396" fmla="*/ 1441032 h 1487532"/>
              <a:gd name="connsiteX7397" fmla="*/ 751970 w 1705559"/>
              <a:gd name="connsiteY7397" fmla="*/ 1452564 h 1487532"/>
              <a:gd name="connsiteX7398" fmla="*/ 747641 w 1705559"/>
              <a:gd name="connsiteY7398" fmla="*/ 1453724 h 1487532"/>
              <a:gd name="connsiteX7399" fmla="*/ 747491 w 1705559"/>
              <a:gd name="connsiteY7399" fmla="*/ 1453764 h 1487532"/>
              <a:gd name="connsiteX7400" fmla="*/ 741869 w 1705559"/>
              <a:gd name="connsiteY7400" fmla="*/ 1455271 h 1487532"/>
              <a:gd name="connsiteX7401" fmla="*/ 740426 w 1705559"/>
              <a:gd name="connsiteY7401" fmla="*/ 1455657 h 1487532"/>
              <a:gd name="connsiteX7402" fmla="*/ 728882 w 1705559"/>
              <a:gd name="connsiteY7402" fmla="*/ 1458750 h 1487532"/>
              <a:gd name="connsiteX7403" fmla="*/ 717338 w 1705559"/>
              <a:gd name="connsiteY7403" fmla="*/ 1461844 h 1487532"/>
              <a:gd name="connsiteX7404" fmla="*/ 714248 w 1705559"/>
              <a:gd name="connsiteY7404" fmla="*/ 1450311 h 1487532"/>
              <a:gd name="connsiteX7405" fmla="*/ 717338 w 1705559"/>
              <a:gd name="connsiteY7405" fmla="*/ 1461844 h 1487532"/>
              <a:gd name="connsiteX7406" fmla="*/ 705421 w 1705559"/>
              <a:gd name="connsiteY7406" fmla="*/ 1465037 h 1487532"/>
              <a:gd name="connsiteX7407" fmla="*/ 702331 w 1705559"/>
              <a:gd name="connsiteY7407" fmla="*/ 1453504 h 1487532"/>
              <a:gd name="connsiteX7408" fmla="*/ 690787 w 1705559"/>
              <a:gd name="connsiteY7408" fmla="*/ 1456598 h 1487532"/>
              <a:gd name="connsiteX7409" fmla="*/ 705421 w 1705559"/>
              <a:gd name="connsiteY7409" fmla="*/ 1465037 h 1487532"/>
              <a:gd name="connsiteX7410" fmla="*/ 693877 w 1705559"/>
              <a:gd name="connsiteY7410" fmla="*/ 1468130 h 1487532"/>
              <a:gd name="connsiteX7411" fmla="*/ 682333 w 1705559"/>
              <a:gd name="connsiteY7411" fmla="*/ 1471223 h 1487532"/>
              <a:gd name="connsiteX7412" fmla="*/ 680737 w 1705559"/>
              <a:gd name="connsiteY7412" fmla="*/ 1465268 h 1487532"/>
              <a:gd name="connsiteX7413" fmla="*/ 680595 w 1705559"/>
              <a:gd name="connsiteY7413" fmla="*/ 1464736 h 1487532"/>
              <a:gd name="connsiteX7414" fmla="*/ 679243 w 1705559"/>
              <a:gd name="connsiteY7414" fmla="*/ 1459691 h 1487532"/>
              <a:gd name="connsiteX7415" fmla="*/ 680737 w 1705559"/>
              <a:gd name="connsiteY7415" fmla="*/ 1465268 h 1487532"/>
              <a:gd name="connsiteX7416" fmla="*/ 680788 w 1705559"/>
              <a:gd name="connsiteY7416" fmla="*/ 1465457 h 1487532"/>
              <a:gd name="connsiteX7417" fmla="*/ 682333 w 1705559"/>
              <a:gd name="connsiteY7417" fmla="*/ 1471223 h 1487532"/>
              <a:gd name="connsiteX7418" fmla="*/ 667698 w 1705559"/>
              <a:gd name="connsiteY7418" fmla="*/ 1462784 h 1487532"/>
              <a:gd name="connsiteX7419" fmla="*/ 655782 w 1705559"/>
              <a:gd name="connsiteY7419" fmla="*/ 1465977 h 1487532"/>
              <a:gd name="connsiteX7420" fmla="*/ 641147 w 1705559"/>
              <a:gd name="connsiteY7420" fmla="*/ 1457538 h 1487532"/>
              <a:gd name="connsiteX7421" fmla="*/ 639704 w 1705559"/>
              <a:gd name="connsiteY7421" fmla="*/ 1457925 h 1487532"/>
              <a:gd name="connsiteX7422" fmla="*/ 634048 w 1705559"/>
              <a:gd name="connsiteY7422" fmla="*/ 1459441 h 1487532"/>
              <a:gd name="connsiteX7423" fmla="*/ 634473 w 1705559"/>
              <a:gd name="connsiteY7423" fmla="*/ 1459327 h 1487532"/>
              <a:gd name="connsiteX7424" fmla="*/ 629603 w 1705559"/>
              <a:gd name="connsiteY7424" fmla="*/ 1460632 h 1487532"/>
              <a:gd name="connsiteX7425" fmla="*/ 618059 w 1705559"/>
              <a:gd name="connsiteY7425" fmla="*/ 1463725 h 1487532"/>
              <a:gd name="connsiteX7426" fmla="*/ 614969 w 1705559"/>
              <a:gd name="connsiteY7426" fmla="*/ 1452193 h 1487532"/>
              <a:gd name="connsiteX7427" fmla="*/ 626513 w 1705559"/>
              <a:gd name="connsiteY7427" fmla="*/ 1449099 h 1487532"/>
              <a:gd name="connsiteX7428" fmla="*/ 627956 w 1705559"/>
              <a:gd name="connsiteY7428" fmla="*/ 1448713 h 1487532"/>
              <a:gd name="connsiteX7429" fmla="*/ 629104 w 1705559"/>
              <a:gd name="connsiteY7429" fmla="*/ 1448405 h 1487532"/>
              <a:gd name="connsiteX7430" fmla="*/ 631564 w 1705559"/>
              <a:gd name="connsiteY7430" fmla="*/ 1447746 h 1487532"/>
              <a:gd name="connsiteX7431" fmla="*/ 632215 w 1705559"/>
              <a:gd name="connsiteY7431" fmla="*/ 1447571 h 1487532"/>
              <a:gd name="connsiteX7432" fmla="*/ 638057 w 1705559"/>
              <a:gd name="connsiteY7432" fmla="*/ 1446006 h 1487532"/>
              <a:gd name="connsiteX7433" fmla="*/ 634868 w 1705559"/>
              <a:gd name="connsiteY7433" fmla="*/ 1434102 h 1487532"/>
              <a:gd name="connsiteX7434" fmla="*/ 623323 w 1705559"/>
              <a:gd name="connsiteY7434" fmla="*/ 1437195 h 1487532"/>
              <a:gd name="connsiteX7435" fmla="*/ 621880 w 1705559"/>
              <a:gd name="connsiteY7435" fmla="*/ 1437582 h 1487532"/>
              <a:gd name="connsiteX7436" fmla="*/ 621194 w 1705559"/>
              <a:gd name="connsiteY7436" fmla="*/ 1437766 h 1487532"/>
              <a:gd name="connsiteX7437" fmla="*/ 618453 w 1705559"/>
              <a:gd name="connsiteY7437" fmla="*/ 1438500 h 1487532"/>
              <a:gd name="connsiteX7438" fmla="*/ 618703 w 1705559"/>
              <a:gd name="connsiteY7438" fmla="*/ 1438433 h 1487532"/>
              <a:gd name="connsiteX7439" fmla="*/ 611779 w 1705559"/>
              <a:gd name="connsiteY7439" fmla="*/ 1440288 h 1487532"/>
              <a:gd name="connsiteX7440" fmla="*/ 618822 w 1705559"/>
              <a:gd name="connsiteY7440" fmla="*/ 1438401 h 1487532"/>
              <a:gd name="connsiteX7441" fmla="*/ 618994 w 1705559"/>
              <a:gd name="connsiteY7441" fmla="*/ 1438355 h 1487532"/>
              <a:gd name="connsiteX7442" fmla="*/ 623323 w 1705559"/>
              <a:gd name="connsiteY7442" fmla="*/ 1437195 h 1487532"/>
              <a:gd name="connsiteX7443" fmla="*/ 626513 w 1705559"/>
              <a:gd name="connsiteY7443" fmla="*/ 1449099 h 1487532"/>
              <a:gd name="connsiteX7444" fmla="*/ 614969 w 1705559"/>
              <a:gd name="connsiteY7444" fmla="*/ 1452193 h 1487532"/>
              <a:gd name="connsiteX7445" fmla="*/ 603052 w 1705559"/>
              <a:gd name="connsiteY7445" fmla="*/ 1455386 h 1487532"/>
              <a:gd name="connsiteX7446" fmla="*/ 591508 w 1705559"/>
              <a:gd name="connsiteY7446" fmla="*/ 1458479 h 1487532"/>
              <a:gd name="connsiteX7447" fmla="*/ 590065 w 1705559"/>
              <a:gd name="connsiteY7447" fmla="*/ 1458865 h 1487532"/>
              <a:gd name="connsiteX7448" fmla="*/ 584409 w 1705559"/>
              <a:gd name="connsiteY7448" fmla="*/ 1460381 h 1487532"/>
              <a:gd name="connsiteX7449" fmla="*/ 584834 w 1705559"/>
              <a:gd name="connsiteY7449" fmla="*/ 1460267 h 1487532"/>
              <a:gd name="connsiteX7450" fmla="*/ 579964 w 1705559"/>
              <a:gd name="connsiteY7450" fmla="*/ 1461572 h 1487532"/>
              <a:gd name="connsiteX7451" fmla="*/ 576774 w 1705559"/>
              <a:gd name="connsiteY7451" fmla="*/ 1449668 h 1487532"/>
              <a:gd name="connsiteX7452" fmla="*/ 565230 w 1705559"/>
              <a:gd name="connsiteY7452" fmla="*/ 1452761 h 1487532"/>
              <a:gd name="connsiteX7453" fmla="*/ 560761 w 1705559"/>
              <a:gd name="connsiteY7453" fmla="*/ 1453959 h 1487532"/>
              <a:gd name="connsiteX7454" fmla="*/ 560428 w 1705559"/>
              <a:gd name="connsiteY7454" fmla="*/ 1454048 h 1487532"/>
              <a:gd name="connsiteX7455" fmla="*/ 553313 w 1705559"/>
              <a:gd name="connsiteY7455" fmla="*/ 1455954 h 1487532"/>
              <a:gd name="connsiteX7456" fmla="*/ 550223 w 1705559"/>
              <a:gd name="connsiteY7456" fmla="*/ 1444422 h 1487532"/>
              <a:gd name="connsiteX7457" fmla="*/ 555437 w 1705559"/>
              <a:gd name="connsiteY7457" fmla="*/ 1443025 h 1487532"/>
              <a:gd name="connsiteX7458" fmla="*/ 555479 w 1705559"/>
              <a:gd name="connsiteY7458" fmla="*/ 1443014 h 1487532"/>
              <a:gd name="connsiteX7459" fmla="*/ 556182 w 1705559"/>
              <a:gd name="connsiteY7459" fmla="*/ 1442826 h 1487532"/>
              <a:gd name="connsiteX7460" fmla="*/ 562140 w 1705559"/>
              <a:gd name="connsiteY7460" fmla="*/ 1441229 h 1487532"/>
              <a:gd name="connsiteX7461" fmla="*/ 547133 w 1705559"/>
              <a:gd name="connsiteY7461" fmla="*/ 1432890 h 1487532"/>
              <a:gd name="connsiteX7462" fmla="*/ 551602 w 1705559"/>
              <a:gd name="connsiteY7462" fmla="*/ 1431692 h 1487532"/>
              <a:gd name="connsiteX7463" fmla="*/ 551935 w 1705559"/>
              <a:gd name="connsiteY7463" fmla="*/ 1431603 h 1487532"/>
              <a:gd name="connsiteX7464" fmla="*/ 559050 w 1705559"/>
              <a:gd name="connsiteY7464" fmla="*/ 1429697 h 1487532"/>
              <a:gd name="connsiteX7465" fmla="*/ 559050 w 1705559"/>
              <a:gd name="connsiteY7465" fmla="*/ 1429697 h 1487532"/>
              <a:gd name="connsiteX7466" fmla="*/ 566533 w 1705559"/>
              <a:gd name="connsiteY7466" fmla="*/ 1427692 h 1487532"/>
              <a:gd name="connsiteX7467" fmla="*/ 570594 w 1705559"/>
              <a:gd name="connsiteY7467" fmla="*/ 1426604 h 1487532"/>
              <a:gd name="connsiteX7468" fmla="*/ 582138 w 1705559"/>
              <a:gd name="connsiteY7468" fmla="*/ 1423510 h 1487532"/>
              <a:gd name="connsiteX7469" fmla="*/ 582138 w 1705559"/>
              <a:gd name="connsiteY7469" fmla="*/ 1423510 h 1487532"/>
              <a:gd name="connsiteX7470" fmla="*/ 585228 w 1705559"/>
              <a:gd name="connsiteY7470" fmla="*/ 1435043 h 1487532"/>
              <a:gd name="connsiteX7471" fmla="*/ 596772 w 1705559"/>
              <a:gd name="connsiteY7471" fmla="*/ 1431949 h 1487532"/>
              <a:gd name="connsiteX7472" fmla="*/ 593682 w 1705559"/>
              <a:gd name="connsiteY7472" fmla="*/ 1420417 h 1487532"/>
              <a:gd name="connsiteX7473" fmla="*/ 582138 w 1705559"/>
              <a:gd name="connsiteY7473" fmla="*/ 1423510 h 1487532"/>
              <a:gd name="connsiteX7474" fmla="*/ 579048 w 1705559"/>
              <a:gd name="connsiteY7474" fmla="*/ 1411978 h 1487532"/>
              <a:gd name="connsiteX7475" fmla="*/ 570594 w 1705559"/>
              <a:gd name="connsiteY7475" fmla="*/ 1426604 h 1487532"/>
              <a:gd name="connsiteX7476" fmla="*/ 567504 w 1705559"/>
              <a:gd name="connsiteY7476" fmla="*/ 1415071 h 1487532"/>
              <a:gd name="connsiteX7477" fmla="*/ 555960 w 1705559"/>
              <a:gd name="connsiteY7477" fmla="*/ 1418165 h 1487532"/>
              <a:gd name="connsiteX7478" fmla="*/ 540953 w 1705559"/>
              <a:gd name="connsiteY7478" fmla="*/ 1409825 h 1487532"/>
              <a:gd name="connsiteX7479" fmla="*/ 544043 w 1705559"/>
              <a:gd name="connsiteY7479" fmla="*/ 1421358 h 1487532"/>
              <a:gd name="connsiteX7480" fmla="*/ 532499 w 1705559"/>
              <a:gd name="connsiteY7480" fmla="*/ 1424451 h 1487532"/>
              <a:gd name="connsiteX7481" fmla="*/ 529409 w 1705559"/>
              <a:gd name="connsiteY7481" fmla="*/ 1412919 h 1487532"/>
              <a:gd name="connsiteX7482" fmla="*/ 517865 w 1705559"/>
              <a:gd name="connsiteY7482" fmla="*/ 1416012 h 1487532"/>
              <a:gd name="connsiteX7483" fmla="*/ 510838 w 1705559"/>
              <a:gd name="connsiteY7483" fmla="*/ 1417895 h 1487532"/>
              <a:gd name="connsiteX7484" fmla="*/ 510908 w 1705559"/>
              <a:gd name="connsiteY7484" fmla="*/ 1417876 h 1487532"/>
              <a:gd name="connsiteX7485" fmla="*/ 511191 w 1705559"/>
              <a:gd name="connsiteY7485" fmla="*/ 1417800 h 1487532"/>
              <a:gd name="connsiteX7486" fmla="*/ 506320 w 1705559"/>
              <a:gd name="connsiteY7486" fmla="*/ 1419105 h 1487532"/>
              <a:gd name="connsiteX7487" fmla="*/ 505124 w 1705559"/>
              <a:gd name="connsiteY7487" fmla="*/ 1414641 h 1487532"/>
              <a:gd name="connsiteX7488" fmla="*/ 505075 w 1705559"/>
              <a:gd name="connsiteY7488" fmla="*/ 1414458 h 1487532"/>
              <a:gd name="connsiteX7489" fmla="*/ 504975 w 1705559"/>
              <a:gd name="connsiteY7489" fmla="*/ 1414083 h 1487532"/>
              <a:gd name="connsiteX7490" fmla="*/ 506320 w 1705559"/>
              <a:gd name="connsiteY7490" fmla="*/ 1419105 h 1487532"/>
              <a:gd name="connsiteX7491" fmla="*/ 494404 w 1705559"/>
              <a:gd name="connsiteY7491" fmla="*/ 1422298 h 1487532"/>
              <a:gd name="connsiteX7492" fmla="*/ 482859 w 1705559"/>
              <a:gd name="connsiteY7492" fmla="*/ 1425392 h 1487532"/>
              <a:gd name="connsiteX7493" fmla="*/ 471315 w 1705559"/>
              <a:gd name="connsiteY7493" fmla="*/ 1428485 h 1487532"/>
              <a:gd name="connsiteX7494" fmla="*/ 468125 w 1705559"/>
              <a:gd name="connsiteY7494" fmla="*/ 1416581 h 1487532"/>
              <a:gd name="connsiteX7495" fmla="*/ 456581 w 1705559"/>
              <a:gd name="connsiteY7495" fmla="*/ 1419674 h 1487532"/>
              <a:gd name="connsiteX7496" fmla="*/ 453491 w 1705559"/>
              <a:gd name="connsiteY7496" fmla="*/ 1408142 h 1487532"/>
              <a:gd name="connsiteX7497" fmla="*/ 441575 w 1705559"/>
              <a:gd name="connsiteY7497" fmla="*/ 1411335 h 1487532"/>
              <a:gd name="connsiteX7498" fmla="*/ 444498 w 1705559"/>
              <a:gd name="connsiteY7498" fmla="*/ 1404371 h 1487532"/>
              <a:gd name="connsiteX7499" fmla="*/ 438485 w 1705559"/>
              <a:gd name="connsiteY7499" fmla="*/ 1399803 h 1487532"/>
              <a:gd name="connsiteX7500" fmla="*/ 433434 w 1705559"/>
              <a:gd name="connsiteY7500" fmla="*/ 1401156 h 1487532"/>
              <a:gd name="connsiteX7501" fmla="*/ 432871 w 1705559"/>
              <a:gd name="connsiteY7501" fmla="*/ 1401307 h 1487532"/>
              <a:gd name="connsiteX7502" fmla="*/ 426940 w 1705559"/>
              <a:gd name="connsiteY7502" fmla="*/ 1402896 h 1487532"/>
              <a:gd name="connsiteX7503" fmla="*/ 423850 w 1705559"/>
              <a:gd name="connsiteY7503" fmla="*/ 1391364 h 1487532"/>
              <a:gd name="connsiteX7504" fmla="*/ 412306 w 1705559"/>
              <a:gd name="connsiteY7504" fmla="*/ 1394457 h 1487532"/>
              <a:gd name="connsiteX7505" fmla="*/ 415396 w 1705559"/>
              <a:gd name="connsiteY7505" fmla="*/ 1405989 h 1487532"/>
              <a:gd name="connsiteX7506" fmla="*/ 426940 w 1705559"/>
              <a:gd name="connsiteY7506" fmla="*/ 1402896 h 1487532"/>
              <a:gd name="connsiteX7507" fmla="*/ 432713 w 1705559"/>
              <a:gd name="connsiteY7507" fmla="*/ 1401349 h 1487532"/>
              <a:gd name="connsiteX7508" fmla="*/ 432871 w 1705559"/>
              <a:gd name="connsiteY7508" fmla="*/ 1401307 h 1487532"/>
              <a:gd name="connsiteX7509" fmla="*/ 438485 w 1705559"/>
              <a:gd name="connsiteY7509" fmla="*/ 1399803 h 1487532"/>
              <a:gd name="connsiteX7510" fmla="*/ 444498 w 1705559"/>
              <a:gd name="connsiteY7510" fmla="*/ 1404371 h 1487532"/>
              <a:gd name="connsiteX7511" fmla="*/ 441575 w 1705559"/>
              <a:gd name="connsiteY7511" fmla="*/ 1411335 h 1487532"/>
              <a:gd name="connsiteX7512" fmla="*/ 437103 w 1705559"/>
              <a:gd name="connsiteY7512" fmla="*/ 1412533 h 1487532"/>
              <a:gd name="connsiteX7513" fmla="*/ 431473 w 1705559"/>
              <a:gd name="connsiteY7513" fmla="*/ 1414042 h 1487532"/>
              <a:gd name="connsiteX7514" fmla="*/ 430030 w 1705559"/>
              <a:gd name="connsiteY7514" fmla="*/ 1414428 h 1487532"/>
              <a:gd name="connsiteX7515" fmla="*/ 437057 w 1705559"/>
              <a:gd name="connsiteY7515" fmla="*/ 1412545 h 1487532"/>
              <a:gd name="connsiteX7516" fmla="*/ 441575 w 1705559"/>
              <a:gd name="connsiteY7516" fmla="*/ 1411335 h 1487532"/>
              <a:gd name="connsiteX7517" fmla="*/ 444665 w 1705559"/>
              <a:gd name="connsiteY7517" fmla="*/ 1422867 h 1487532"/>
              <a:gd name="connsiteX7518" fmla="*/ 433120 w 1705559"/>
              <a:gd name="connsiteY7518" fmla="*/ 1425960 h 1487532"/>
              <a:gd name="connsiteX7519" fmla="*/ 421576 w 1705559"/>
              <a:gd name="connsiteY7519" fmla="*/ 1429054 h 1487532"/>
              <a:gd name="connsiteX7520" fmla="*/ 418486 w 1705559"/>
              <a:gd name="connsiteY7520" fmla="*/ 1417521 h 1487532"/>
              <a:gd name="connsiteX7521" fmla="*/ 414157 w 1705559"/>
              <a:gd name="connsiteY7521" fmla="*/ 1418681 h 1487532"/>
              <a:gd name="connsiteX7522" fmla="*/ 413969 w 1705559"/>
              <a:gd name="connsiteY7522" fmla="*/ 1418732 h 1487532"/>
              <a:gd name="connsiteX7523" fmla="*/ 412495 w 1705559"/>
              <a:gd name="connsiteY7523" fmla="*/ 1419127 h 1487532"/>
              <a:gd name="connsiteX7524" fmla="*/ 411993 w 1705559"/>
              <a:gd name="connsiteY7524" fmla="*/ 1419261 h 1487532"/>
              <a:gd name="connsiteX7525" fmla="*/ 406942 w 1705559"/>
              <a:gd name="connsiteY7525" fmla="*/ 1420615 h 1487532"/>
              <a:gd name="connsiteX7526" fmla="*/ 403852 w 1705559"/>
              <a:gd name="connsiteY7526" fmla="*/ 1409082 h 1487532"/>
              <a:gd name="connsiteX7527" fmla="*/ 400762 w 1705559"/>
              <a:gd name="connsiteY7527" fmla="*/ 1397550 h 1487532"/>
              <a:gd name="connsiteX7528" fmla="*/ 388845 w 1705559"/>
              <a:gd name="connsiteY7528" fmla="*/ 1400743 h 1487532"/>
              <a:gd name="connsiteX7529" fmla="*/ 403852 w 1705559"/>
              <a:gd name="connsiteY7529" fmla="*/ 1409082 h 1487532"/>
              <a:gd name="connsiteX7530" fmla="*/ 391935 w 1705559"/>
              <a:gd name="connsiteY7530" fmla="*/ 1412275 h 1487532"/>
              <a:gd name="connsiteX7531" fmla="*/ 385442 w 1705559"/>
              <a:gd name="connsiteY7531" fmla="*/ 1414015 h 1487532"/>
              <a:gd name="connsiteX7532" fmla="*/ 385091 w 1705559"/>
              <a:gd name="connsiteY7532" fmla="*/ 1414109 h 1487532"/>
              <a:gd name="connsiteX7533" fmla="*/ 385261 w 1705559"/>
              <a:gd name="connsiteY7533" fmla="*/ 1414064 h 1487532"/>
              <a:gd name="connsiteX7534" fmla="*/ 380391 w 1705559"/>
              <a:gd name="connsiteY7534" fmla="*/ 1415369 h 1487532"/>
              <a:gd name="connsiteX7535" fmla="*/ 377301 w 1705559"/>
              <a:gd name="connsiteY7535" fmla="*/ 1403837 h 1487532"/>
              <a:gd name="connsiteX7536" fmla="*/ 377301 w 1705559"/>
              <a:gd name="connsiteY7536" fmla="*/ 1403837 h 1487532"/>
              <a:gd name="connsiteX7537" fmla="*/ 385655 w 1705559"/>
              <a:gd name="connsiteY7537" fmla="*/ 1388839 h 1487532"/>
              <a:gd name="connsiteX7538" fmla="*/ 382565 w 1705559"/>
              <a:gd name="connsiteY7538" fmla="*/ 1377307 h 1487532"/>
              <a:gd name="connsiteX7539" fmla="*/ 382565 w 1705559"/>
              <a:gd name="connsiteY7539" fmla="*/ 1377307 h 1487532"/>
              <a:gd name="connsiteX7540" fmla="*/ 391392 w 1705559"/>
              <a:gd name="connsiteY7540" fmla="*/ 1362582 h 1487532"/>
              <a:gd name="connsiteX7541" fmla="*/ 388302 w 1705559"/>
              <a:gd name="connsiteY7541" fmla="*/ 1351049 h 1487532"/>
              <a:gd name="connsiteX7542" fmla="*/ 399846 w 1705559"/>
              <a:gd name="connsiteY7542" fmla="*/ 1347956 h 1487532"/>
              <a:gd name="connsiteX7543" fmla="*/ 396656 w 1705559"/>
              <a:gd name="connsiteY7543" fmla="*/ 1336052 h 1487532"/>
              <a:gd name="connsiteX7544" fmla="*/ 393566 w 1705559"/>
              <a:gd name="connsiteY7544" fmla="*/ 1324520 h 1487532"/>
              <a:gd name="connsiteX7545" fmla="*/ 405111 w 1705559"/>
              <a:gd name="connsiteY7545" fmla="*/ 1321426 h 1487532"/>
              <a:gd name="connsiteX7546" fmla="*/ 402021 w 1705559"/>
              <a:gd name="connsiteY7546" fmla="*/ 1309894 h 1487532"/>
              <a:gd name="connsiteX7547" fmla="*/ 413565 w 1705559"/>
              <a:gd name="connsiteY7547" fmla="*/ 1306801 h 1487532"/>
              <a:gd name="connsiteX7548" fmla="*/ 410475 w 1705559"/>
              <a:gd name="connsiteY7548" fmla="*/ 1295269 h 1487532"/>
              <a:gd name="connsiteX7549" fmla="*/ 407285 w 1705559"/>
              <a:gd name="connsiteY7549" fmla="*/ 1283364 h 1487532"/>
              <a:gd name="connsiteX7550" fmla="*/ 419202 w 1705559"/>
              <a:gd name="connsiteY7550" fmla="*/ 1280171 h 1487532"/>
              <a:gd name="connsiteX7551" fmla="*/ 433936 w 1705559"/>
              <a:gd name="connsiteY7551" fmla="*/ 1288982 h 1487532"/>
              <a:gd name="connsiteX7552" fmla="*/ 419202 w 1705559"/>
              <a:gd name="connsiteY7552" fmla="*/ 1280171 h 1487532"/>
              <a:gd name="connsiteX7553" fmla="*/ 416112 w 1705559"/>
              <a:gd name="connsiteY7553" fmla="*/ 1268639 h 1487532"/>
              <a:gd name="connsiteX7554" fmla="*/ 424566 w 1705559"/>
              <a:gd name="connsiteY7554" fmla="*/ 1254014 h 1487532"/>
              <a:gd name="connsiteX7555" fmla="*/ 433020 w 1705559"/>
              <a:gd name="connsiteY7555" fmla="*/ 1239388 h 1487532"/>
              <a:gd name="connsiteX7556" fmla="*/ 436110 w 1705559"/>
              <a:gd name="connsiteY7556" fmla="*/ 1250920 h 1487532"/>
              <a:gd name="connsiteX7557" fmla="*/ 436110 w 1705559"/>
              <a:gd name="connsiteY7557" fmla="*/ 1250920 h 1487532"/>
              <a:gd name="connsiteX7558" fmla="*/ 442801 w 1705559"/>
              <a:gd name="connsiteY7558" fmla="*/ 1249128 h 1487532"/>
              <a:gd name="connsiteX7559" fmla="*/ 442784 w 1705559"/>
              <a:gd name="connsiteY7559" fmla="*/ 1249132 h 1487532"/>
              <a:gd name="connsiteX7560" fmla="*/ 447654 w 1705559"/>
              <a:gd name="connsiteY7560" fmla="*/ 1247827 h 1487532"/>
              <a:gd name="connsiteX7561" fmla="*/ 447654 w 1705559"/>
              <a:gd name="connsiteY7561" fmla="*/ 1247827 h 1487532"/>
              <a:gd name="connsiteX7562" fmla="*/ 462661 w 1705559"/>
              <a:gd name="connsiteY7562" fmla="*/ 1256166 h 1487532"/>
              <a:gd name="connsiteX7563" fmla="*/ 459571 w 1705559"/>
              <a:gd name="connsiteY7563" fmla="*/ 1244634 h 1487532"/>
              <a:gd name="connsiteX7564" fmla="*/ 454734 w 1705559"/>
              <a:gd name="connsiteY7564" fmla="*/ 1245930 h 1487532"/>
              <a:gd name="connsiteX7565" fmla="*/ 452491 w 1705559"/>
              <a:gd name="connsiteY7565" fmla="*/ 1246531 h 1487532"/>
              <a:gd name="connsiteX7566" fmla="*/ 452682 w 1705559"/>
              <a:gd name="connsiteY7566" fmla="*/ 1246480 h 1487532"/>
              <a:gd name="connsiteX7567" fmla="*/ 447654 w 1705559"/>
              <a:gd name="connsiteY7567" fmla="*/ 1247827 h 1487532"/>
              <a:gd name="connsiteX7568" fmla="*/ 444564 w 1705559"/>
              <a:gd name="connsiteY7568" fmla="*/ 1236295 h 1487532"/>
              <a:gd name="connsiteX7569" fmla="*/ 441374 w 1705559"/>
              <a:gd name="connsiteY7569" fmla="*/ 1224391 h 1487532"/>
              <a:gd name="connsiteX7570" fmla="*/ 453291 w 1705559"/>
              <a:gd name="connsiteY7570" fmla="*/ 1221198 h 1487532"/>
              <a:gd name="connsiteX7571" fmla="*/ 456481 w 1705559"/>
              <a:gd name="connsiteY7571" fmla="*/ 1233102 h 1487532"/>
              <a:gd name="connsiteX7572" fmla="*/ 456481 w 1705559"/>
              <a:gd name="connsiteY7572" fmla="*/ 1233102 h 1487532"/>
              <a:gd name="connsiteX7573" fmla="*/ 461679 w 1705559"/>
              <a:gd name="connsiteY7573" fmla="*/ 1231709 h 1487532"/>
              <a:gd name="connsiteX7574" fmla="*/ 462253 w 1705559"/>
              <a:gd name="connsiteY7574" fmla="*/ 1231555 h 1487532"/>
              <a:gd name="connsiteX7575" fmla="*/ 468025 w 1705559"/>
              <a:gd name="connsiteY7575" fmla="*/ 1230009 h 1487532"/>
              <a:gd name="connsiteX7576" fmla="*/ 471115 w 1705559"/>
              <a:gd name="connsiteY7576" fmla="*/ 1241541 h 1487532"/>
              <a:gd name="connsiteX7577" fmla="*/ 468025 w 1705559"/>
              <a:gd name="connsiteY7577" fmla="*/ 1230009 h 1487532"/>
              <a:gd name="connsiteX7578" fmla="*/ 468025 w 1705559"/>
              <a:gd name="connsiteY7578" fmla="*/ 1230009 h 1487532"/>
              <a:gd name="connsiteX7579" fmla="*/ 472354 w 1705559"/>
              <a:gd name="connsiteY7579" fmla="*/ 1228849 h 1487532"/>
              <a:gd name="connsiteX7580" fmla="*/ 472561 w 1705559"/>
              <a:gd name="connsiteY7580" fmla="*/ 1228793 h 1487532"/>
              <a:gd name="connsiteX7581" fmla="*/ 479569 w 1705559"/>
              <a:gd name="connsiteY7581" fmla="*/ 1226915 h 1487532"/>
              <a:gd name="connsiteX7582" fmla="*/ 494204 w 1705559"/>
              <a:gd name="connsiteY7582" fmla="*/ 1235354 h 1487532"/>
              <a:gd name="connsiteX7583" fmla="*/ 482659 w 1705559"/>
              <a:gd name="connsiteY7583" fmla="*/ 1238448 h 1487532"/>
              <a:gd name="connsiteX7584" fmla="*/ 494204 w 1705559"/>
              <a:gd name="connsiteY7584" fmla="*/ 1235354 h 1487532"/>
              <a:gd name="connsiteX7585" fmla="*/ 497294 w 1705559"/>
              <a:gd name="connsiteY7585" fmla="*/ 1246887 h 1487532"/>
              <a:gd name="connsiteX7586" fmla="*/ 494204 w 1705559"/>
              <a:gd name="connsiteY7586" fmla="*/ 1235354 h 1487532"/>
              <a:gd name="connsiteX7587" fmla="*/ 506120 w 1705559"/>
              <a:gd name="connsiteY7587" fmla="*/ 1232161 h 1487532"/>
              <a:gd name="connsiteX7588" fmla="*/ 509210 w 1705559"/>
              <a:gd name="connsiteY7588" fmla="*/ 1243694 h 1487532"/>
              <a:gd name="connsiteX7589" fmla="*/ 512300 w 1705559"/>
              <a:gd name="connsiteY7589" fmla="*/ 1255226 h 1487532"/>
              <a:gd name="connsiteX7590" fmla="*/ 527034 w 1705559"/>
              <a:gd name="connsiteY7590" fmla="*/ 1264037 h 1487532"/>
              <a:gd name="connsiteX7591" fmla="*/ 538578 w 1705559"/>
              <a:gd name="connsiteY7591" fmla="*/ 1260943 h 1487532"/>
              <a:gd name="connsiteX7592" fmla="*/ 535389 w 1705559"/>
              <a:gd name="connsiteY7592" fmla="*/ 1249039 h 1487532"/>
              <a:gd name="connsiteX7593" fmla="*/ 520754 w 1705559"/>
              <a:gd name="connsiteY7593" fmla="*/ 1240600 h 1487532"/>
              <a:gd name="connsiteX7594" fmla="*/ 532299 w 1705559"/>
              <a:gd name="connsiteY7594" fmla="*/ 1237507 h 1487532"/>
              <a:gd name="connsiteX7595" fmla="*/ 520754 w 1705559"/>
              <a:gd name="connsiteY7595" fmla="*/ 1240600 h 1487532"/>
              <a:gd name="connsiteX7596" fmla="*/ 517664 w 1705559"/>
              <a:gd name="connsiteY7596" fmla="*/ 1229068 h 1487532"/>
              <a:gd name="connsiteX7597" fmla="*/ 520754 w 1705559"/>
              <a:gd name="connsiteY7597" fmla="*/ 1240600 h 1487532"/>
              <a:gd name="connsiteX7598" fmla="*/ 509210 w 1705559"/>
              <a:gd name="connsiteY7598" fmla="*/ 1243694 h 1487532"/>
              <a:gd name="connsiteX7599" fmla="*/ 506120 w 1705559"/>
              <a:gd name="connsiteY7599" fmla="*/ 1232161 h 1487532"/>
              <a:gd name="connsiteX7600" fmla="*/ 494204 w 1705559"/>
              <a:gd name="connsiteY7600" fmla="*/ 1235354 h 1487532"/>
              <a:gd name="connsiteX7601" fmla="*/ 479569 w 1705559"/>
              <a:gd name="connsiteY7601" fmla="*/ 1226915 h 1487532"/>
              <a:gd name="connsiteX7602" fmla="*/ 491113 w 1705559"/>
              <a:gd name="connsiteY7602" fmla="*/ 1223822 h 1487532"/>
              <a:gd name="connsiteX7603" fmla="*/ 489212 w 1705559"/>
              <a:gd name="connsiteY7603" fmla="*/ 1216727 h 1487532"/>
              <a:gd name="connsiteX7604" fmla="*/ 489269 w 1705559"/>
              <a:gd name="connsiteY7604" fmla="*/ 1216940 h 1487532"/>
              <a:gd name="connsiteX7605" fmla="*/ 488515 w 1705559"/>
              <a:gd name="connsiteY7605" fmla="*/ 1214125 h 1487532"/>
              <a:gd name="connsiteX7606" fmla="*/ 488322 w 1705559"/>
              <a:gd name="connsiteY7606" fmla="*/ 1213406 h 1487532"/>
              <a:gd name="connsiteX7607" fmla="*/ 487924 w 1705559"/>
              <a:gd name="connsiteY7607" fmla="*/ 1211918 h 1487532"/>
              <a:gd name="connsiteX7608" fmla="*/ 487260 w 1705559"/>
              <a:gd name="connsiteY7608" fmla="*/ 1209439 h 1487532"/>
              <a:gd name="connsiteX7609" fmla="*/ 484834 w 1705559"/>
              <a:gd name="connsiteY7609" fmla="*/ 1200386 h 1487532"/>
              <a:gd name="connsiteX7610" fmla="*/ 499840 w 1705559"/>
              <a:gd name="connsiteY7610" fmla="*/ 1208725 h 1487532"/>
              <a:gd name="connsiteX7611" fmla="*/ 503030 w 1705559"/>
              <a:gd name="connsiteY7611" fmla="*/ 1220629 h 1487532"/>
              <a:gd name="connsiteX7612" fmla="*/ 503030 w 1705559"/>
              <a:gd name="connsiteY7612" fmla="*/ 1220629 h 1487532"/>
              <a:gd name="connsiteX7613" fmla="*/ 514574 w 1705559"/>
              <a:gd name="connsiteY7613" fmla="*/ 1217536 h 1487532"/>
              <a:gd name="connsiteX7614" fmla="*/ 526119 w 1705559"/>
              <a:gd name="connsiteY7614" fmla="*/ 1214443 h 1487532"/>
              <a:gd name="connsiteX7615" fmla="*/ 526119 w 1705559"/>
              <a:gd name="connsiteY7615" fmla="*/ 1214443 h 1487532"/>
              <a:gd name="connsiteX7616" fmla="*/ 522929 w 1705559"/>
              <a:gd name="connsiteY7616" fmla="*/ 1202538 h 1487532"/>
              <a:gd name="connsiteX7617" fmla="*/ 537663 w 1705559"/>
              <a:gd name="connsiteY7617" fmla="*/ 1211349 h 1487532"/>
              <a:gd name="connsiteX7618" fmla="*/ 534473 w 1705559"/>
              <a:gd name="connsiteY7618" fmla="*/ 1199445 h 1487532"/>
              <a:gd name="connsiteX7619" fmla="*/ 522929 w 1705559"/>
              <a:gd name="connsiteY7619" fmla="*/ 1202538 h 1487532"/>
              <a:gd name="connsiteX7620" fmla="*/ 519839 w 1705559"/>
              <a:gd name="connsiteY7620" fmla="*/ 1191006 h 1487532"/>
              <a:gd name="connsiteX7621" fmla="*/ 508295 w 1705559"/>
              <a:gd name="connsiteY7621" fmla="*/ 1194099 h 1487532"/>
              <a:gd name="connsiteX7622" fmla="*/ 505205 w 1705559"/>
              <a:gd name="connsiteY7622" fmla="*/ 1182567 h 1487532"/>
              <a:gd name="connsiteX7623" fmla="*/ 502114 w 1705559"/>
              <a:gd name="connsiteY7623" fmla="*/ 1171035 h 1487532"/>
              <a:gd name="connsiteX7624" fmla="*/ 490570 w 1705559"/>
              <a:gd name="connsiteY7624" fmla="*/ 1174128 h 1487532"/>
              <a:gd name="connsiteX7625" fmla="*/ 505205 w 1705559"/>
              <a:gd name="connsiteY7625" fmla="*/ 1182567 h 1487532"/>
              <a:gd name="connsiteX7626" fmla="*/ 493660 w 1705559"/>
              <a:gd name="connsiteY7626" fmla="*/ 1185660 h 1487532"/>
              <a:gd name="connsiteX7627" fmla="*/ 493660 w 1705559"/>
              <a:gd name="connsiteY7627" fmla="*/ 1185660 h 1487532"/>
              <a:gd name="connsiteX7628" fmla="*/ 481744 w 1705559"/>
              <a:gd name="connsiteY7628" fmla="*/ 1188853 h 1487532"/>
              <a:gd name="connsiteX7629" fmla="*/ 470200 w 1705559"/>
              <a:gd name="connsiteY7629" fmla="*/ 1191947 h 1487532"/>
              <a:gd name="connsiteX7630" fmla="*/ 470586 w 1705559"/>
              <a:gd name="connsiteY7630" fmla="*/ 1193388 h 1487532"/>
              <a:gd name="connsiteX7631" fmla="*/ 471655 w 1705559"/>
              <a:gd name="connsiteY7631" fmla="*/ 1197377 h 1487532"/>
              <a:gd name="connsiteX7632" fmla="*/ 471552 w 1705559"/>
              <a:gd name="connsiteY7632" fmla="*/ 1196992 h 1487532"/>
              <a:gd name="connsiteX7633" fmla="*/ 472904 w 1705559"/>
              <a:gd name="connsiteY7633" fmla="*/ 1202037 h 1487532"/>
              <a:gd name="connsiteX7634" fmla="*/ 473290 w 1705559"/>
              <a:gd name="connsiteY7634" fmla="*/ 1203479 h 1487532"/>
              <a:gd name="connsiteX7635" fmla="*/ 461745 w 1705559"/>
              <a:gd name="connsiteY7635" fmla="*/ 1206572 h 1487532"/>
              <a:gd name="connsiteX7636" fmla="*/ 450201 w 1705559"/>
              <a:gd name="connsiteY7636" fmla="*/ 1209665 h 1487532"/>
              <a:gd name="connsiteX7637" fmla="*/ 453291 w 1705559"/>
              <a:gd name="connsiteY7637" fmla="*/ 1221198 h 1487532"/>
              <a:gd name="connsiteX7638" fmla="*/ 441374 w 1705559"/>
              <a:gd name="connsiteY7638" fmla="*/ 1224391 h 1487532"/>
              <a:gd name="connsiteX7639" fmla="*/ 441374 w 1705559"/>
              <a:gd name="connsiteY7639" fmla="*/ 1224391 h 1487532"/>
              <a:gd name="connsiteX7640" fmla="*/ 444564 w 1705559"/>
              <a:gd name="connsiteY7640" fmla="*/ 1236295 h 1487532"/>
              <a:gd name="connsiteX7641" fmla="*/ 444564 w 1705559"/>
              <a:gd name="connsiteY7641" fmla="*/ 1236295 h 1487532"/>
              <a:gd name="connsiteX7642" fmla="*/ 443121 w 1705559"/>
              <a:gd name="connsiteY7642" fmla="*/ 1236682 h 1487532"/>
              <a:gd name="connsiteX7643" fmla="*/ 442383 w 1705559"/>
              <a:gd name="connsiteY7643" fmla="*/ 1236880 h 1487532"/>
              <a:gd name="connsiteX7644" fmla="*/ 440235 w 1705559"/>
              <a:gd name="connsiteY7644" fmla="*/ 1237455 h 1487532"/>
              <a:gd name="connsiteX7645" fmla="*/ 439905 w 1705559"/>
              <a:gd name="connsiteY7645" fmla="*/ 1237543 h 1487532"/>
              <a:gd name="connsiteX7646" fmla="*/ 433020 w 1705559"/>
              <a:gd name="connsiteY7646" fmla="*/ 1239388 h 1487532"/>
              <a:gd name="connsiteX7647" fmla="*/ 429830 w 1705559"/>
              <a:gd name="connsiteY7647" fmla="*/ 1227484 h 1487532"/>
              <a:gd name="connsiteX7648" fmla="*/ 418286 w 1705559"/>
              <a:gd name="connsiteY7648" fmla="*/ 1230577 h 1487532"/>
              <a:gd name="connsiteX7649" fmla="*/ 421476 w 1705559"/>
              <a:gd name="connsiteY7649" fmla="*/ 1242482 h 1487532"/>
              <a:gd name="connsiteX7650" fmla="*/ 409932 w 1705559"/>
              <a:gd name="connsiteY7650" fmla="*/ 1245575 h 1487532"/>
              <a:gd name="connsiteX7651" fmla="*/ 398015 w 1705559"/>
              <a:gd name="connsiteY7651" fmla="*/ 1248768 h 1487532"/>
              <a:gd name="connsiteX7652" fmla="*/ 401105 w 1705559"/>
              <a:gd name="connsiteY7652" fmla="*/ 1260300 h 1487532"/>
              <a:gd name="connsiteX7653" fmla="*/ 389561 w 1705559"/>
              <a:gd name="connsiteY7653" fmla="*/ 1263393 h 1487532"/>
              <a:gd name="connsiteX7654" fmla="*/ 378016 w 1705559"/>
              <a:gd name="connsiteY7654" fmla="*/ 1266487 h 1487532"/>
              <a:gd name="connsiteX7655" fmla="*/ 381106 w 1705559"/>
              <a:gd name="connsiteY7655" fmla="*/ 1278019 h 1487532"/>
              <a:gd name="connsiteX7656" fmla="*/ 366472 w 1705559"/>
              <a:gd name="connsiteY7656" fmla="*/ 1269580 h 1487532"/>
              <a:gd name="connsiteX7657" fmla="*/ 369562 w 1705559"/>
              <a:gd name="connsiteY7657" fmla="*/ 1281112 h 1487532"/>
              <a:gd name="connsiteX7658" fmla="*/ 369562 w 1705559"/>
              <a:gd name="connsiteY7658" fmla="*/ 1281112 h 1487532"/>
              <a:gd name="connsiteX7659" fmla="*/ 357646 w 1705559"/>
              <a:gd name="connsiteY7659" fmla="*/ 1284305 h 1487532"/>
              <a:gd name="connsiteX7660" fmla="*/ 346101 w 1705559"/>
              <a:gd name="connsiteY7660" fmla="*/ 1287398 h 1487532"/>
              <a:gd name="connsiteX7661" fmla="*/ 334557 w 1705559"/>
              <a:gd name="connsiteY7661" fmla="*/ 1290492 h 1487532"/>
              <a:gd name="connsiteX7662" fmla="*/ 323013 w 1705559"/>
              <a:gd name="connsiteY7662" fmla="*/ 1293585 h 1487532"/>
              <a:gd name="connsiteX7663" fmla="*/ 324365 w 1705559"/>
              <a:gd name="connsiteY7663" fmla="*/ 1298630 h 1487532"/>
              <a:gd name="connsiteX7664" fmla="*/ 324380 w 1705559"/>
              <a:gd name="connsiteY7664" fmla="*/ 1298686 h 1487532"/>
              <a:gd name="connsiteX7665" fmla="*/ 324558 w 1705559"/>
              <a:gd name="connsiteY7665" fmla="*/ 1299351 h 1487532"/>
              <a:gd name="connsiteX7666" fmla="*/ 326103 w 1705559"/>
              <a:gd name="connsiteY7666" fmla="*/ 1305117 h 1487532"/>
              <a:gd name="connsiteX7667" fmla="*/ 314186 w 1705559"/>
              <a:gd name="connsiteY7667" fmla="*/ 1308310 h 1487532"/>
              <a:gd name="connsiteX7668" fmla="*/ 311096 w 1705559"/>
              <a:gd name="connsiteY7668" fmla="*/ 1296778 h 1487532"/>
              <a:gd name="connsiteX7669" fmla="*/ 299552 w 1705559"/>
              <a:gd name="connsiteY7669" fmla="*/ 1299871 h 1487532"/>
              <a:gd name="connsiteX7670" fmla="*/ 288008 w 1705559"/>
              <a:gd name="connsiteY7670" fmla="*/ 1302964 h 1487532"/>
              <a:gd name="connsiteX7671" fmla="*/ 276464 w 1705559"/>
              <a:gd name="connsiteY7671" fmla="*/ 1306058 h 1487532"/>
              <a:gd name="connsiteX7672" fmla="*/ 264547 w 1705559"/>
              <a:gd name="connsiteY7672" fmla="*/ 1309251 h 1487532"/>
              <a:gd name="connsiteX7673" fmla="*/ 249913 w 1705559"/>
              <a:gd name="connsiteY7673" fmla="*/ 1300812 h 1487532"/>
              <a:gd name="connsiteX7674" fmla="*/ 261457 w 1705559"/>
              <a:gd name="connsiteY7674" fmla="*/ 1297719 h 1487532"/>
              <a:gd name="connsiteX7675" fmla="*/ 273374 w 1705559"/>
              <a:gd name="connsiteY7675" fmla="*/ 1294526 h 1487532"/>
              <a:gd name="connsiteX7676" fmla="*/ 277703 w 1705559"/>
              <a:gd name="connsiteY7676" fmla="*/ 1293366 h 1487532"/>
              <a:gd name="connsiteX7677" fmla="*/ 277909 w 1705559"/>
              <a:gd name="connsiteY7677" fmla="*/ 1293310 h 1487532"/>
              <a:gd name="connsiteX7678" fmla="*/ 284918 w 1705559"/>
              <a:gd name="connsiteY7678" fmla="*/ 1291432 h 1487532"/>
              <a:gd name="connsiteX7679" fmla="*/ 296462 w 1705559"/>
              <a:gd name="connsiteY7679" fmla="*/ 1288339 h 1487532"/>
              <a:gd name="connsiteX7680" fmla="*/ 296462 w 1705559"/>
              <a:gd name="connsiteY7680" fmla="*/ 1288339 h 1487532"/>
              <a:gd name="connsiteX7681" fmla="*/ 284918 w 1705559"/>
              <a:gd name="connsiteY7681" fmla="*/ 1291432 h 1487532"/>
              <a:gd name="connsiteX7682" fmla="*/ 270284 w 1705559"/>
              <a:gd name="connsiteY7682" fmla="*/ 1282993 h 1487532"/>
              <a:gd name="connsiteX7683" fmla="*/ 258367 w 1705559"/>
              <a:gd name="connsiteY7683" fmla="*/ 1286186 h 1487532"/>
              <a:gd name="connsiteX7684" fmla="*/ 257171 w 1705559"/>
              <a:gd name="connsiteY7684" fmla="*/ 1281722 h 1487532"/>
              <a:gd name="connsiteX7685" fmla="*/ 257119 w 1705559"/>
              <a:gd name="connsiteY7685" fmla="*/ 1281528 h 1487532"/>
              <a:gd name="connsiteX7686" fmla="*/ 255177 w 1705559"/>
              <a:gd name="connsiteY7686" fmla="*/ 1274282 h 1487532"/>
              <a:gd name="connsiteX7687" fmla="*/ 252087 w 1705559"/>
              <a:gd name="connsiteY7687" fmla="*/ 1262750 h 1487532"/>
              <a:gd name="connsiteX7688" fmla="*/ 264004 w 1705559"/>
              <a:gd name="connsiteY7688" fmla="*/ 1259557 h 1487532"/>
              <a:gd name="connsiteX7689" fmla="*/ 267094 w 1705559"/>
              <a:gd name="connsiteY7689" fmla="*/ 1271089 h 1487532"/>
              <a:gd name="connsiteX7690" fmla="*/ 267094 w 1705559"/>
              <a:gd name="connsiteY7690" fmla="*/ 1271089 h 1487532"/>
              <a:gd name="connsiteX7691" fmla="*/ 278638 w 1705559"/>
              <a:gd name="connsiteY7691" fmla="*/ 1267996 h 1487532"/>
              <a:gd name="connsiteX7692" fmla="*/ 280432 w 1705559"/>
              <a:gd name="connsiteY7692" fmla="*/ 1274692 h 1487532"/>
              <a:gd name="connsiteX7693" fmla="*/ 280497 w 1705559"/>
              <a:gd name="connsiteY7693" fmla="*/ 1274934 h 1487532"/>
              <a:gd name="connsiteX7694" fmla="*/ 280482 w 1705559"/>
              <a:gd name="connsiteY7694" fmla="*/ 1274878 h 1487532"/>
              <a:gd name="connsiteX7695" fmla="*/ 281828 w 1705559"/>
              <a:gd name="connsiteY7695" fmla="*/ 1279900 h 1487532"/>
              <a:gd name="connsiteX7696" fmla="*/ 290182 w 1705559"/>
              <a:gd name="connsiteY7696" fmla="*/ 1264903 h 1487532"/>
              <a:gd name="connsiteX7697" fmla="*/ 278638 w 1705559"/>
              <a:gd name="connsiteY7697" fmla="*/ 1267996 h 1487532"/>
              <a:gd name="connsiteX7698" fmla="*/ 275548 w 1705559"/>
              <a:gd name="connsiteY7698" fmla="*/ 1256464 h 1487532"/>
              <a:gd name="connsiteX7699" fmla="*/ 260914 w 1705559"/>
              <a:gd name="connsiteY7699" fmla="*/ 1248025 h 1487532"/>
              <a:gd name="connsiteX7700" fmla="*/ 257824 w 1705559"/>
              <a:gd name="connsiteY7700" fmla="*/ 1236493 h 1487532"/>
              <a:gd name="connsiteX7701" fmla="*/ 254634 w 1705559"/>
              <a:gd name="connsiteY7701" fmla="*/ 1224588 h 1487532"/>
              <a:gd name="connsiteX7702" fmla="*/ 251544 w 1705559"/>
              <a:gd name="connsiteY7702" fmla="*/ 1213056 h 1487532"/>
              <a:gd name="connsiteX7703" fmla="*/ 239627 w 1705559"/>
              <a:gd name="connsiteY7703" fmla="*/ 1216249 h 1487532"/>
              <a:gd name="connsiteX7704" fmla="*/ 242717 w 1705559"/>
              <a:gd name="connsiteY7704" fmla="*/ 1227781 h 1487532"/>
              <a:gd name="connsiteX7705" fmla="*/ 245907 w 1705559"/>
              <a:gd name="connsiteY7705" fmla="*/ 1239686 h 1487532"/>
              <a:gd name="connsiteX7706" fmla="*/ 260914 w 1705559"/>
              <a:gd name="connsiteY7706" fmla="*/ 1248025 h 1487532"/>
              <a:gd name="connsiteX7707" fmla="*/ 248997 w 1705559"/>
              <a:gd name="connsiteY7707" fmla="*/ 1251218 h 1487532"/>
              <a:gd name="connsiteX7708" fmla="*/ 252087 w 1705559"/>
              <a:gd name="connsiteY7708" fmla="*/ 1262750 h 1487532"/>
              <a:gd name="connsiteX7709" fmla="*/ 240543 w 1705559"/>
              <a:gd name="connsiteY7709" fmla="*/ 1265843 h 1487532"/>
              <a:gd name="connsiteX7710" fmla="*/ 237453 w 1705559"/>
              <a:gd name="connsiteY7710" fmla="*/ 1254311 h 1487532"/>
              <a:gd name="connsiteX7711" fmla="*/ 225909 w 1705559"/>
              <a:gd name="connsiteY7711" fmla="*/ 1257404 h 1487532"/>
              <a:gd name="connsiteX7712" fmla="*/ 228999 w 1705559"/>
              <a:gd name="connsiteY7712" fmla="*/ 1268936 h 1487532"/>
              <a:gd name="connsiteX7713" fmla="*/ 217454 w 1705559"/>
              <a:gd name="connsiteY7713" fmla="*/ 1272030 h 1487532"/>
              <a:gd name="connsiteX7714" fmla="*/ 214364 w 1705559"/>
              <a:gd name="connsiteY7714" fmla="*/ 1260498 h 1487532"/>
              <a:gd name="connsiteX7715" fmla="*/ 211274 w 1705559"/>
              <a:gd name="connsiteY7715" fmla="*/ 1248965 h 1487532"/>
              <a:gd name="connsiteX7716" fmla="*/ 222818 w 1705559"/>
              <a:gd name="connsiteY7716" fmla="*/ 1245872 h 1487532"/>
              <a:gd name="connsiteX7717" fmla="*/ 234363 w 1705559"/>
              <a:gd name="connsiteY7717" fmla="*/ 1242779 h 1487532"/>
              <a:gd name="connsiteX7718" fmla="*/ 219629 w 1705559"/>
              <a:gd name="connsiteY7718" fmla="*/ 1233968 h 1487532"/>
              <a:gd name="connsiteX7719" fmla="*/ 222818 w 1705559"/>
              <a:gd name="connsiteY7719" fmla="*/ 1245872 h 1487532"/>
              <a:gd name="connsiteX7720" fmla="*/ 211274 w 1705559"/>
              <a:gd name="connsiteY7720" fmla="*/ 1248965 h 1487532"/>
              <a:gd name="connsiteX7721" fmla="*/ 208085 w 1705559"/>
              <a:gd name="connsiteY7721" fmla="*/ 1237061 h 1487532"/>
              <a:gd name="connsiteX7722" fmla="*/ 196168 w 1705559"/>
              <a:gd name="connsiteY7722" fmla="*/ 1240254 h 1487532"/>
              <a:gd name="connsiteX7723" fmla="*/ 195009 w 1705559"/>
              <a:gd name="connsiteY7723" fmla="*/ 1235930 h 1487532"/>
              <a:gd name="connsiteX7724" fmla="*/ 194965 w 1705559"/>
              <a:gd name="connsiteY7724" fmla="*/ 1235764 h 1487532"/>
              <a:gd name="connsiteX7725" fmla="*/ 193078 w 1705559"/>
              <a:gd name="connsiteY7725" fmla="*/ 1228722 h 1487532"/>
              <a:gd name="connsiteX7726" fmla="*/ 190398 w 1705559"/>
              <a:gd name="connsiteY7726" fmla="*/ 1218720 h 1487532"/>
              <a:gd name="connsiteX7727" fmla="*/ 191291 w 1705559"/>
              <a:gd name="connsiteY7727" fmla="*/ 1222055 h 1487532"/>
              <a:gd name="connsiteX7728" fmla="*/ 191147 w 1705559"/>
              <a:gd name="connsiteY7728" fmla="*/ 1221514 h 1487532"/>
              <a:gd name="connsiteX7729" fmla="*/ 190374 w 1705559"/>
              <a:gd name="connsiteY7729" fmla="*/ 1218631 h 1487532"/>
              <a:gd name="connsiteX7730" fmla="*/ 190398 w 1705559"/>
              <a:gd name="connsiteY7730" fmla="*/ 1218720 h 1487532"/>
              <a:gd name="connsiteX7731" fmla="*/ 189988 w 1705559"/>
              <a:gd name="connsiteY7731" fmla="*/ 1217190 h 1487532"/>
              <a:gd name="connsiteX7732" fmla="*/ 193078 w 1705559"/>
              <a:gd name="connsiteY7732" fmla="*/ 1228722 h 1487532"/>
              <a:gd name="connsiteX7733" fmla="*/ 181534 w 1705559"/>
              <a:gd name="connsiteY7733" fmla="*/ 1231815 h 1487532"/>
              <a:gd name="connsiteX7734" fmla="*/ 166899 w 1705559"/>
              <a:gd name="connsiteY7734" fmla="*/ 1223376 h 1487532"/>
              <a:gd name="connsiteX7735" fmla="*/ 163809 w 1705559"/>
              <a:gd name="connsiteY7735" fmla="*/ 1211844 h 1487532"/>
              <a:gd name="connsiteX7736" fmla="*/ 160620 w 1705559"/>
              <a:gd name="connsiteY7736" fmla="*/ 1199940 h 1487532"/>
              <a:gd name="connsiteX7737" fmla="*/ 172164 w 1705559"/>
              <a:gd name="connsiteY7737" fmla="*/ 1196847 h 1487532"/>
              <a:gd name="connsiteX7738" fmla="*/ 186898 w 1705559"/>
              <a:gd name="connsiteY7738" fmla="*/ 1205658 h 1487532"/>
              <a:gd name="connsiteX7739" fmla="*/ 183708 w 1705559"/>
              <a:gd name="connsiteY7739" fmla="*/ 1193753 h 1487532"/>
              <a:gd name="connsiteX7740" fmla="*/ 180618 w 1705559"/>
              <a:gd name="connsiteY7740" fmla="*/ 1182221 h 1487532"/>
              <a:gd name="connsiteX7741" fmla="*/ 195625 w 1705559"/>
              <a:gd name="connsiteY7741" fmla="*/ 1190560 h 1487532"/>
              <a:gd name="connsiteX7742" fmla="*/ 207169 w 1705559"/>
              <a:gd name="connsiteY7742" fmla="*/ 1187467 h 1487532"/>
              <a:gd name="connsiteX7743" fmla="*/ 210359 w 1705559"/>
              <a:gd name="connsiteY7743" fmla="*/ 1199371 h 1487532"/>
              <a:gd name="connsiteX7744" fmla="*/ 213449 w 1705559"/>
              <a:gd name="connsiteY7744" fmla="*/ 1210903 h 1487532"/>
              <a:gd name="connsiteX7745" fmla="*/ 224993 w 1705559"/>
              <a:gd name="connsiteY7745" fmla="*/ 1207810 h 1487532"/>
              <a:gd name="connsiteX7746" fmla="*/ 236537 w 1705559"/>
              <a:gd name="connsiteY7746" fmla="*/ 1204717 h 1487532"/>
              <a:gd name="connsiteX7747" fmla="*/ 224993 w 1705559"/>
              <a:gd name="connsiteY7747" fmla="*/ 1207810 h 1487532"/>
              <a:gd name="connsiteX7748" fmla="*/ 221903 w 1705559"/>
              <a:gd name="connsiteY7748" fmla="*/ 1196278 h 1487532"/>
              <a:gd name="connsiteX7749" fmla="*/ 233447 w 1705559"/>
              <a:gd name="connsiteY7749" fmla="*/ 1193185 h 1487532"/>
              <a:gd name="connsiteX7750" fmla="*/ 245364 w 1705559"/>
              <a:gd name="connsiteY7750" fmla="*/ 1189992 h 1487532"/>
              <a:gd name="connsiteX7751" fmla="*/ 256908 w 1705559"/>
              <a:gd name="connsiteY7751" fmla="*/ 1186898 h 1487532"/>
              <a:gd name="connsiteX7752" fmla="*/ 253718 w 1705559"/>
              <a:gd name="connsiteY7752" fmla="*/ 1174994 h 1487532"/>
              <a:gd name="connsiteX7753" fmla="*/ 265262 w 1705559"/>
              <a:gd name="connsiteY7753" fmla="*/ 1171901 h 1487532"/>
              <a:gd name="connsiteX7754" fmla="*/ 253718 w 1705559"/>
              <a:gd name="connsiteY7754" fmla="*/ 1174994 h 1487532"/>
              <a:gd name="connsiteX7755" fmla="*/ 253718 w 1705559"/>
              <a:gd name="connsiteY7755" fmla="*/ 1174994 h 1487532"/>
              <a:gd name="connsiteX7756" fmla="*/ 242174 w 1705559"/>
              <a:gd name="connsiteY7756" fmla="*/ 1178087 h 1487532"/>
              <a:gd name="connsiteX7757" fmla="*/ 242174 w 1705559"/>
              <a:gd name="connsiteY7757" fmla="*/ 1178087 h 1487532"/>
              <a:gd name="connsiteX7758" fmla="*/ 230257 w 1705559"/>
              <a:gd name="connsiteY7758" fmla="*/ 1181281 h 1487532"/>
              <a:gd name="connsiteX7759" fmla="*/ 227167 w 1705559"/>
              <a:gd name="connsiteY7759" fmla="*/ 1169748 h 1487532"/>
              <a:gd name="connsiteX7760" fmla="*/ 215623 w 1705559"/>
              <a:gd name="connsiteY7760" fmla="*/ 1172842 h 1487532"/>
              <a:gd name="connsiteX7761" fmla="*/ 200989 w 1705559"/>
              <a:gd name="connsiteY7761" fmla="*/ 1164403 h 1487532"/>
              <a:gd name="connsiteX7762" fmla="*/ 186355 w 1705559"/>
              <a:gd name="connsiteY7762" fmla="*/ 1155964 h 1487532"/>
              <a:gd name="connsiteX7763" fmla="*/ 171248 w 1705559"/>
              <a:gd name="connsiteY7763" fmla="*/ 1147253 h 1487532"/>
              <a:gd name="connsiteX7764" fmla="*/ 174438 w 1705559"/>
              <a:gd name="connsiteY7764" fmla="*/ 1159157 h 1487532"/>
              <a:gd name="connsiteX7765" fmla="*/ 177528 w 1705559"/>
              <a:gd name="connsiteY7765" fmla="*/ 1170689 h 1487532"/>
              <a:gd name="connsiteX7766" fmla="*/ 162894 w 1705559"/>
              <a:gd name="connsiteY7766" fmla="*/ 1162250 h 1487532"/>
              <a:gd name="connsiteX7767" fmla="*/ 151349 w 1705559"/>
              <a:gd name="connsiteY7767" fmla="*/ 1165343 h 1487532"/>
              <a:gd name="connsiteX7768" fmla="*/ 148160 w 1705559"/>
              <a:gd name="connsiteY7768" fmla="*/ 1153439 h 1487532"/>
              <a:gd name="connsiteX7769" fmla="*/ 145070 w 1705559"/>
              <a:gd name="connsiteY7769" fmla="*/ 1141907 h 1487532"/>
              <a:gd name="connsiteX7770" fmla="*/ 141980 w 1705559"/>
              <a:gd name="connsiteY7770" fmla="*/ 1130375 h 1487532"/>
              <a:gd name="connsiteX7771" fmla="*/ 141980 w 1705559"/>
              <a:gd name="connsiteY7771" fmla="*/ 1130375 h 1487532"/>
              <a:gd name="connsiteX7772" fmla="*/ 135700 w 1705559"/>
              <a:gd name="connsiteY7772" fmla="*/ 1106938 h 1487532"/>
              <a:gd name="connsiteX7773" fmla="*/ 132610 w 1705559"/>
              <a:gd name="connsiteY7773" fmla="*/ 1095406 h 1487532"/>
              <a:gd name="connsiteX7774" fmla="*/ 129520 w 1705559"/>
              <a:gd name="connsiteY7774" fmla="*/ 1083874 h 1487532"/>
              <a:gd name="connsiteX7775" fmla="*/ 141064 w 1705559"/>
              <a:gd name="connsiteY7775" fmla="*/ 1080780 h 1487532"/>
              <a:gd name="connsiteX7776" fmla="*/ 126430 w 1705559"/>
              <a:gd name="connsiteY7776" fmla="*/ 1072342 h 1487532"/>
              <a:gd name="connsiteX7777" fmla="*/ 123240 w 1705559"/>
              <a:gd name="connsiteY7777" fmla="*/ 1060437 h 1487532"/>
              <a:gd name="connsiteX7778" fmla="*/ 120150 w 1705559"/>
              <a:gd name="connsiteY7778" fmla="*/ 1048905 h 1487532"/>
              <a:gd name="connsiteX7779" fmla="*/ 117060 w 1705559"/>
              <a:gd name="connsiteY7779" fmla="*/ 1037373 h 1487532"/>
              <a:gd name="connsiteX7780" fmla="*/ 102426 w 1705559"/>
              <a:gd name="connsiteY7780" fmla="*/ 1028934 h 1487532"/>
              <a:gd name="connsiteX7781" fmla="*/ 113970 w 1705559"/>
              <a:gd name="connsiteY7781" fmla="*/ 1025841 h 1487532"/>
              <a:gd name="connsiteX7782" fmla="*/ 125514 w 1705559"/>
              <a:gd name="connsiteY7782" fmla="*/ 1022747 h 1487532"/>
              <a:gd name="connsiteX7783" fmla="*/ 122324 w 1705559"/>
              <a:gd name="connsiteY7783" fmla="*/ 1010843 h 1487532"/>
              <a:gd name="connsiteX7784" fmla="*/ 137058 w 1705559"/>
              <a:gd name="connsiteY7784" fmla="*/ 1019654 h 1487532"/>
              <a:gd name="connsiteX7785" fmla="*/ 148975 w 1705559"/>
              <a:gd name="connsiteY7785" fmla="*/ 1016461 h 1487532"/>
              <a:gd name="connsiteX7786" fmla="*/ 145785 w 1705559"/>
              <a:gd name="connsiteY7786" fmla="*/ 1004557 h 1487532"/>
              <a:gd name="connsiteX7787" fmla="*/ 142695 w 1705559"/>
              <a:gd name="connsiteY7787" fmla="*/ 993025 h 1487532"/>
              <a:gd name="connsiteX7788" fmla="*/ 145785 w 1705559"/>
              <a:gd name="connsiteY7788" fmla="*/ 1004557 h 1487532"/>
              <a:gd name="connsiteX7789" fmla="*/ 133869 w 1705559"/>
              <a:gd name="connsiteY7789" fmla="*/ 1007750 h 1487532"/>
              <a:gd name="connsiteX7790" fmla="*/ 130779 w 1705559"/>
              <a:gd name="connsiteY7790" fmla="*/ 996218 h 1487532"/>
              <a:gd name="connsiteX7791" fmla="*/ 133869 w 1705559"/>
              <a:gd name="connsiteY7791" fmla="*/ 1007750 h 1487532"/>
              <a:gd name="connsiteX7792" fmla="*/ 122324 w 1705559"/>
              <a:gd name="connsiteY7792" fmla="*/ 1010843 h 1487532"/>
              <a:gd name="connsiteX7793" fmla="*/ 119234 w 1705559"/>
              <a:gd name="connsiteY7793" fmla="*/ 999311 h 1487532"/>
              <a:gd name="connsiteX7794" fmla="*/ 116144 w 1705559"/>
              <a:gd name="connsiteY7794" fmla="*/ 987779 h 1487532"/>
              <a:gd name="connsiteX7795" fmla="*/ 113054 w 1705559"/>
              <a:gd name="connsiteY7795" fmla="*/ 976247 h 1487532"/>
              <a:gd name="connsiteX7796" fmla="*/ 124599 w 1705559"/>
              <a:gd name="connsiteY7796" fmla="*/ 973153 h 1487532"/>
              <a:gd name="connsiteX7797" fmla="*/ 121409 w 1705559"/>
              <a:gd name="connsiteY7797" fmla="*/ 961249 h 1487532"/>
              <a:gd name="connsiteX7798" fmla="*/ 109865 w 1705559"/>
              <a:gd name="connsiteY7798" fmla="*/ 964342 h 1487532"/>
              <a:gd name="connsiteX7799" fmla="*/ 106775 w 1705559"/>
              <a:gd name="connsiteY7799" fmla="*/ 952810 h 1487532"/>
              <a:gd name="connsiteX7800" fmla="*/ 105230 w 1705559"/>
              <a:gd name="connsiteY7800" fmla="*/ 947044 h 1487532"/>
              <a:gd name="connsiteX7801" fmla="*/ 105128 w 1705559"/>
              <a:gd name="connsiteY7801" fmla="*/ 946666 h 1487532"/>
              <a:gd name="connsiteX7802" fmla="*/ 103684 w 1705559"/>
              <a:gd name="connsiteY7802" fmla="*/ 941278 h 1487532"/>
              <a:gd name="connsiteX7803" fmla="*/ 92140 w 1705559"/>
              <a:gd name="connsiteY7803" fmla="*/ 944371 h 1487532"/>
              <a:gd name="connsiteX7804" fmla="*/ 89050 w 1705559"/>
              <a:gd name="connsiteY7804" fmla="*/ 932839 h 1487532"/>
              <a:gd name="connsiteX7805" fmla="*/ 85860 w 1705559"/>
              <a:gd name="connsiteY7805" fmla="*/ 920935 h 1487532"/>
              <a:gd name="connsiteX7806" fmla="*/ 82770 w 1705559"/>
              <a:gd name="connsiteY7806" fmla="*/ 909403 h 1487532"/>
              <a:gd name="connsiteX7807" fmla="*/ 87099 w 1705559"/>
              <a:gd name="connsiteY7807" fmla="*/ 908243 h 1487532"/>
              <a:gd name="connsiteX7808" fmla="*/ 87471 w 1705559"/>
              <a:gd name="connsiteY7808" fmla="*/ 908143 h 1487532"/>
              <a:gd name="connsiteX7809" fmla="*/ 87821 w 1705559"/>
              <a:gd name="connsiteY7809" fmla="*/ 908049 h 1487532"/>
              <a:gd name="connsiteX7810" fmla="*/ 94315 w 1705559"/>
              <a:gd name="connsiteY7810" fmla="*/ 906309 h 1487532"/>
              <a:gd name="connsiteX7811" fmla="*/ 94315 w 1705559"/>
              <a:gd name="connsiteY7811" fmla="*/ 906309 h 1487532"/>
              <a:gd name="connsiteX7812" fmla="*/ 91225 w 1705559"/>
              <a:gd name="connsiteY7812" fmla="*/ 894777 h 1487532"/>
              <a:gd name="connsiteX7813" fmla="*/ 88135 w 1705559"/>
              <a:gd name="connsiteY7813" fmla="*/ 883245 h 1487532"/>
              <a:gd name="connsiteX7814" fmla="*/ 88135 w 1705559"/>
              <a:gd name="connsiteY7814" fmla="*/ 883245 h 1487532"/>
              <a:gd name="connsiteX7815" fmla="*/ 76590 w 1705559"/>
              <a:gd name="connsiteY7815" fmla="*/ 886338 h 1487532"/>
              <a:gd name="connsiteX7816" fmla="*/ 91225 w 1705559"/>
              <a:gd name="connsiteY7816" fmla="*/ 894777 h 1487532"/>
              <a:gd name="connsiteX7817" fmla="*/ 79680 w 1705559"/>
              <a:gd name="connsiteY7817" fmla="*/ 897870 h 1487532"/>
              <a:gd name="connsiteX7818" fmla="*/ 68136 w 1705559"/>
              <a:gd name="connsiteY7818" fmla="*/ 900964 h 1487532"/>
              <a:gd name="connsiteX7819" fmla="*/ 65046 w 1705559"/>
              <a:gd name="connsiteY7819" fmla="*/ 889431 h 1487532"/>
              <a:gd name="connsiteX7820" fmla="*/ 65046 w 1705559"/>
              <a:gd name="connsiteY7820" fmla="*/ 889431 h 1487532"/>
              <a:gd name="connsiteX7821" fmla="*/ 61856 w 1705559"/>
              <a:gd name="connsiteY7821" fmla="*/ 877527 h 1487532"/>
              <a:gd name="connsiteX7822" fmla="*/ 73401 w 1705559"/>
              <a:gd name="connsiteY7822" fmla="*/ 874434 h 1487532"/>
              <a:gd name="connsiteX7823" fmla="*/ 70311 w 1705559"/>
              <a:gd name="connsiteY7823" fmla="*/ 862902 h 1487532"/>
              <a:gd name="connsiteX7824" fmla="*/ 65982 w 1705559"/>
              <a:gd name="connsiteY7824" fmla="*/ 864062 h 1487532"/>
              <a:gd name="connsiteX7825" fmla="*/ 65793 w 1705559"/>
              <a:gd name="connsiteY7825" fmla="*/ 864112 h 1487532"/>
              <a:gd name="connsiteX7826" fmla="*/ 58766 w 1705559"/>
              <a:gd name="connsiteY7826" fmla="*/ 865995 h 1487532"/>
              <a:gd name="connsiteX7827" fmla="*/ 58766 w 1705559"/>
              <a:gd name="connsiteY7827" fmla="*/ 865995 h 1487532"/>
              <a:gd name="connsiteX7828" fmla="*/ 55676 w 1705559"/>
              <a:gd name="connsiteY7828" fmla="*/ 854463 h 1487532"/>
              <a:gd name="connsiteX7829" fmla="*/ 67220 w 1705559"/>
              <a:gd name="connsiteY7829" fmla="*/ 851370 h 1487532"/>
              <a:gd name="connsiteX7830" fmla="*/ 78765 w 1705559"/>
              <a:gd name="connsiteY7830" fmla="*/ 848276 h 1487532"/>
              <a:gd name="connsiteX7831" fmla="*/ 78765 w 1705559"/>
              <a:gd name="connsiteY7831" fmla="*/ 848276 h 1487532"/>
              <a:gd name="connsiteX7832" fmla="*/ 75675 w 1705559"/>
              <a:gd name="connsiteY7832" fmla="*/ 836744 h 1487532"/>
              <a:gd name="connsiteX7833" fmla="*/ 87219 w 1705559"/>
              <a:gd name="connsiteY7833" fmla="*/ 833651 h 1487532"/>
              <a:gd name="connsiteX7834" fmla="*/ 90309 w 1705559"/>
              <a:gd name="connsiteY7834" fmla="*/ 845183 h 1487532"/>
              <a:gd name="connsiteX7835" fmla="*/ 87219 w 1705559"/>
              <a:gd name="connsiteY7835" fmla="*/ 833651 h 1487532"/>
              <a:gd name="connsiteX7836" fmla="*/ 99136 w 1705559"/>
              <a:gd name="connsiteY7836" fmla="*/ 830458 h 1487532"/>
              <a:gd name="connsiteX7837" fmla="*/ 110680 w 1705559"/>
              <a:gd name="connsiteY7837" fmla="*/ 827365 h 1487532"/>
              <a:gd name="connsiteX7838" fmla="*/ 122224 w 1705559"/>
              <a:gd name="connsiteY7838" fmla="*/ 824271 h 1487532"/>
              <a:gd name="connsiteX7839" fmla="*/ 133768 w 1705559"/>
              <a:gd name="connsiteY7839" fmla="*/ 821178 h 1487532"/>
              <a:gd name="connsiteX7840" fmla="*/ 131827 w 1705559"/>
              <a:gd name="connsiteY7840" fmla="*/ 813932 h 1487532"/>
              <a:gd name="connsiteX7841" fmla="*/ 131924 w 1705559"/>
              <a:gd name="connsiteY7841" fmla="*/ 814296 h 1487532"/>
              <a:gd name="connsiteX7842" fmla="*/ 130579 w 1705559"/>
              <a:gd name="connsiteY7842" fmla="*/ 809274 h 1487532"/>
              <a:gd name="connsiteX7843" fmla="*/ 142495 w 1705559"/>
              <a:gd name="connsiteY7843" fmla="*/ 806081 h 1487532"/>
              <a:gd name="connsiteX7844" fmla="*/ 143691 w 1705559"/>
              <a:gd name="connsiteY7844" fmla="*/ 810545 h 1487532"/>
              <a:gd name="connsiteX7845" fmla="*/ 143741 w 1705559"/>
              <a:gd name="connsiteY7845" fmla="*/ 810728 h 1487532"/>
              <a:gd name="connsiteX7846" fmla="*/ 144030 w 1705559"/>
              <a:gd name="connsiteY7846" fmla="*/ 811808 h 1487532"/>
              <a:gd name="connsiteX7847" fmla="*/ 144090 w 1705559"/>
              <a:gd name="connsiteY7847" fmla="*/ 812033 h 1487532"/>
              <a:gd name="connsiteX7848" fmla="*/ 145685 w 1705559"/>
              <a:gd name="connsiteY7848" fmla="*/ 817985 h 1487532"/>
              <a:gd name="connsiteX7849" fmla="*/ 148775 w 1705559"/>
              <a:gd name="connsiteY7849" fmla="*/ 829517 h 1487532"/>
              <a:gd name="connsiteX7850" fmla="*/ 160319 w 1705559"/>
              <a:gd name="connsiteY7850" fmla="*/ 826424 h 1487532"/>
              <a:gd name="connsiteX7851" fmla="*/ 157229 w 1705559"/>
              <a:gd name="connsiteY7851" fmla="*/ 814892 h 1487532"/>
              <a:gd name="connsiteX7852" fmla="*/ 145685 w 1705559"/>
              <a:gd name="connsiteY7852" fmla="*/ 817985 h 1487532"/>
              <a:gd name="connsiteX7853" fmla="*/ 144030 w 1705559"/>
              <a:gd name="connsiteY7853" fmla="*/ 811808 h 1487532"/>
              <a:gd name="connsiteX7854" fmla="*/ 143891 w 1705559"/>
              <a:gd name="connsiteY7854" fmla="*/ 811289 h 1487532"/>
              <a:gd name="connsiteX7855" fmla="*/ 143810 w 1705559"/>
              <a:gd name="connsiteY7855" fmla="*/ 810988 h 1487532"/>
              <a:gd name="connsiteX7856" fmla="*/ 143812 w 1705559"/>
              <a:gd name="connsiteY7856" fmla="*/ 810996 h 1487532"/>
              <a:gd name="connsiteX7857" fmla="*/ 143841 w 1705559"/>
              <a:gd name="connsiteY7857" fmla="*/ 811103 h 1487532"/>
              <a:gd name="connsiteX7858" fmla="*/ 142495 w 1705559"/>
              <a:gd name="connsiteY7858" fmla="*/ 806081 h 1487532"/>
              <a:gd name="connsiteX7859" fmla="*/ 154039 w 1705559"/>
              <a:gd name="connsiteY7859" fmla="*/ 802987 h 1487532"/>
              <a:gd name="connsiteX7860" fmla="*/ 162494 w 1705559"/>
              <a:gd name="connsiteY7860" fmla="*/ 788362 h 1487532"/>
              <a:gd name="connsiteX7861" fmla="*/ 174038 w 1705559"/>
              <a:gd name="connsiteY7861" fmla="*/ 785269 h 1487532"/>
              <a:gd name="connsiteX7862" fmla="*/ 177128 w 1705559"/>
              <a:gd name="connsiteY7862" fmla="*/ 796801 h 1487532"/>
              <a:gd name="connsiteX7863" fmla="*/ 189044 w 1705559"/>
              <a:gd name="connsiteY7863" fmla="*/ 793608 h 1487532"/>
              <a:gd name="connsiteX7864" fmla="*/ 189044 w 1705559"/>
              <a:gd name="connsiteY7864" fmla="*/ 793608 h 1487532"/>
              <a:gd name="connsiteX7865" fmla="*/ 189044 w 1705559"/>
              <a:gd name="connsiteY7865" fmla="*/ 793608 h 1487532"/>
              <a:gd name="connsiteX7866" fmla="*/ 185954 w 1705559"/>
              <a:gd name="connsiteY7866" fmla="*/ 782076 h 1487532"/>
              <a:gd name="connsiteX7867" fmla="*/ 190283 w 1705559"/>
              <a:gd name="connsiteY7867" fmla="*/ 780916 h 1487532"/>
              <a:gd name="connsiteX7868" fmla="*/ 190542 w 1705559"/>
              <a:gd name="connsiteY7868" fmla="*/ 780846 h 1487532"/>
              <a:gd name="connsiteX7869" fmla="*/ 197499 w 1705559"/>
              <a:gd name="connsiteY7869" fmla="*/ 778982 h 1487532"/>
              <a:gd name="connsiteX7870" fmla="*/ 200589 w 1705559"/>
              <a:gd name="connsiteY7870" fmla="*/ 790515 h 1487532"/>
              <a:gd name="connsiteX7871" fmla="*/ 212133 w 1705559"/>
              <a:gd name="connsiteY7871" fmla="*/ 787421 h 1487532"/>
              <a:gd name="connsiteX7872" fmla="*/ 215323 w 1705559"/>
              <a:gd name="connsiteY7872" fmla="*/ 799326 h 1487532"/>
              <a:gd name="connsiteX7873" fmla="*/ 215323 w 1705559"/>
              <a:gd name="connsiteY7873" fmla="*/ 799326 h 1487532"/>
              <a:gd name="connsiteX7874" fmla="*/ 226867 w 1705559"/>
              <a:gd name="connsiteY7874" fmla="*/ 796232 h 1487532"/>
              <a:gd name="connsiteX7875" fmla="*/ 229957 w 1705559"/>
              <a:gd name="connsiteY7875" fmla="*/ 807764 h 1487532"/>
              <a:gd name="connsiteX7876" fmla="*/ 233047 w 1705559"/>
              <a:gd name="connsiteY7876" fmla="*/ 819297 h 1487532"/>
              <a:gd name="connsiteX7877" fmla="*/ 244964 w 1705559"/>
              <a:gd name="connsiteY7877" fmla="*/ 816104 h 1487532"/>
              <a:gd name="connsiteX7878" fmla="*/ 248054 w 1705559"/>
              <a:gd name="connsiteY7878" fmla="*/ 827636 h 1487532"/>
              <a:gd name="connsiteX7879" fmla="*/ 236137 w 1705559"/>
              <a:gd name="connsiteY7879" fmla="*/ 830829 h 1487532"/>
              <a:gd name="connsiteX7880" fmla="*/ 248054 w 1705559"/>
              <a:gd name="connsiteY7880" fmla="*/ 827636 h 1487532"/>
              <a:gd name="connsiteX7881" fmla="*/ 259598 w 1705559"/>
              <a:gd name="connsiteY7881" fmla="*/ 824543 h 1487532"/>
              <a:gd name="connsiteX7882" fmla="*/ 262788 w 1705559"/>
              <a:gd name="connsiteY7882" fmla="*/ 836447 h 1487532"/>
              <a:gd name="connsiteX7883" fmla="*/ 251243 w 1705559"/>
              <a:gd name="connsiteY7883" fmla="*/ 839540 h 1487532"/>
              <a:gd name="connsiteX7884" fmla="*/ 254333 w 1705559"/>
              <a:gd name="connsiteY7884" fmla="*/ 851072 h 1487532"/>
              <a:gd name="connsiteX7885" fmla="*/ 265878 w 1705559"/>
              <a:gd name="connsiteY7885" fmla="*/ 847979 h 1487532"/>
              <a:gd name="connsiteX7886" fmla="*/ 262788 w 1705559"/>
              <a:gd name="connsiteY7886" fmla="*/ 836447 h 1487532"/>
              <a:gd name="connsiteX7887" fmla="*/ 261193 w 1705559"/>
              <a:gd name="connsiteY7887" fmla="*/ 830495 h 1487532"/>
              <a:gd name="connsiteX7888" fmla="*/ 261052 w 1705559"/>
              <a:gd name="connsiteY7888" fmla="*/ 829969 h 1487532"/>
              <a:gd name="connsiteX7889" fmla="*/ 260993 w 1705559"/>
              <a:gd name="connsiteY7889" fmla="*/ 829751 h 1487532"/>
              <a:gd name="connsiteX7890" fmla="*/ 259598 w 1705559"/>
              <a:gd name="connsiteY7890" fmla="*/ 824543 h 1487532"/>
              <a:gd name="connsiteX7891" fmla="*/ 271142 w 1705559"/>
              <a:gd name="connsiteY7891" fmla="*/ 821449 h 1487532"/>
              <a:gd name="connsiteX7892" fmla="*/ 259598 w 1705559"/>
              <a:gd name="connsiteY7892" fmla="*/ 824543 h 1487532"/>
              <a:gd name="connsiteX7893" fmla="*/ 256508 w 1705559"/>
              <a:gd name="connsiteY7893" fmla="*/ 813010 h 1487532"/>
              <a:gd name="connsiteX7894" fmla="*/ 244964 w 1705559"/>
              <a:gd name="connsiteY7894" fmla="*/ 816104 h 1487532"/>
              <a:gd name="connsiteX7895" fmla="*/ 253418 w 1705559"/>
              <a:gd name="connsiteY7895" fmla="*/ 801478 h 1487532"/>
              <a:gd name="connsiteX7896" fmla="*/ 253418 w 1705559"/>
              <a:gd name="connsiteY7896" fmla="*/ 801478 h 1487532"/>
              <a:gd name="connsiteX7897" fmla="*/ 253418 w 1705559"/>
              <a:gd name="connsiteY7897" fmla="*/ 801478 h 1487532"/>
              <a:gd name="connsiteX7898" fmla="*/ 241874 w 1705559"/>
              <a:gd name="connsiteY7898" fmla="*/ 804571 h 1487532"/>
              <a:gd name="connsiteX7899" fmla="*/ 226867 w 1705559"/>
              <a:gd name="connsiteY7899" fmla="*/ 796232 h 1487532"/>
              <a:gd name="connsiteX7900" fmla="*/ 228356 w 1705559"/>
              <a:gd name="connsiteY7900" fmla="*/ 795833 h 1487532"/>
              <a:gd name="connsiteX7901" fmla="*/ 229081 w 1705559"/>
              <a:gd name="connsiteY7901" fmla="*/ 795639 h 1487532"/>
              <a:gd name="connsiteX7902" fmla="*/ 232080 w 1705559"/>
              <a:gd name="connsiteY7902" fmla="*/ 794835 h 1487532"/>
              <a:gd name="connsiteX7903" fmla="*/ 232624 w 1705559"/>
              <a:gd name="connsiteY7903" fmla="*/ 794690 h 1487532"/>
              <a:gd name="connsiteX7904" fmla="*/ 238783 w 1705559"/>
              <a:gd name="connsiteY7904" fmla="*/ 793039 h 1487532"/>
              <a:gd name="connsiteX7905" fmla="*/ 250328 w 1705559"/>
              <a:gd name="connsiteY7905" fmla="*/ 789946 h 1487532"/>
              <a:gd name="connsiteX7906" fmla="*/ 249103 w 1705559"/>
              <a:gd name="connsiteY7906" fmla="*/ 785373 h 1487532"/>
              <a:gd name="connsiteX7907" fmla="*/ 247537 w 1705559"/>
              <a:gd name="connsiteY7907" fmla="*/ 779530 h 1487532"/>
              <a:gd name="connsiteX7908" fmla="*/ 247138 w 1705559"/>
              <a:gd name="connsiteY7908" fmla="*/ 778042 h 1487532"/>
              <a:gd name="connsiteX7909" fmla="*/ 258682 w 1705559"/>
              <a:gd name="connsiteY7909" fmla="*/ 774948 h 1487532"/>
              <a:gd name="connsiteX7910" fmla="*/ 258682 w 1705559"/>
              <a:gd name="connsiteY7910" fmla="*/ 774948 h 1487532"/>
              <a:gd name="connsiteX7911" fmla="*/ 244048 w 1705559"/>
              <a:gd name="connsiteY7911" fmla="*/ 766510 h 1487532"/>
              <a:gd name="connsiteX7912" fmla="*/ 255592 w 1705559"/>
              <a:gd name="connsiteY7912" fmla="*/ 763416 h 1487532"/>
              <a:gd name="connsiteX7913" fmla="*/ 267136 w 1705559"/>
              <a:gd name="connsiteY7913" fmla="*/ 760323 h 1487532"/>
              <a:gd name="connsiteX7914" fmla="*/ 267523 w 1705559"/>
              <a:gd name="connsiteY7914" fmla="*/ 761764 h 1487532"/>
              <a:gd name="connsiteX7915" fmla="*/ 268403 w 1705559"/>
              <a:gd name="connsiteY7915" fmla="*/ 765051 h 1487532"/>
              <a:gd name="connsiteX7916" fmla="*/ 268488 w 1705559"/>
              <a:gd name="connsiteY7916" fmla="*/ 765368 h 1487532"/>
              <a:gd name="connsiteX7917" fmla="*/ 268498 w 1705559"/>
              <a:gd name="connsiteY7917" fmla="*/ 765404 h 1487532"/>
              <a:gd name="connsiteX7918" fmla="*/ 270227 w 1705559"/>
              <a:gd name="connsiteY7918" fmla="*/ 771855 h 1487532"/>
              <a:gd name="connsiteX7919" fmla="*/ 273416 w 1705559"/>
              <a:gd name="connsiteY7919" fmla="*/ 783759 h 1487532"/>
              <a:gd name="connsiteX7920" fmla="*/ 269087 w 1705559"/>
              <a:gd name="connsiteY7920" fmla="*/ 784919 h 1487532"/>
              <a:gd name="connsiteX7921" fmla="*/ 268899 w 1705559"/>
              <a:gd name="connsiteY7921" fmla="*/ 784970 h 1487532"/>
              <a:gd name="connsiteX7922" fmla="*/ 268546 w 1705559"/>
              <a:gd name="connsiteY7922" fmla="*/ 785064 h 1487532"/>
              <a:gd name="connsiteX7923" fmla="*/ 273416 w 1705559"/>
              <a:gd name="connsiteY7923" fmla="*/ 783759 h 1487532"/>
              <a:gd name="connsiteX7924" fmla="*/ 276506 w 1705559"/>
              <a:gd name="connsiteY7924" fmla="*/ 795292 h 1487532"/>
              <a:gd name="connsiteX7925" fmla="*/ 276506 w 1705559"/>
              <a:gd name="connsiteY7925" fmla="*/ 795292 h 1487532"/>
              <a:gd name="connsiteX7926" fmla="*/ 261872 w 1705559"/>
              <a:gd name="connsiteY7926" fmla="*/ 786853 h 1487532"/>
              <a:gd name="connsiteX7927" fmla="*/ 264962 w 1705559"/>
              <a:gd name="connsiteY7927" fmla="*/ 798385 h 1487532"/>
              <a:gd name="connsiteX7928" fmla="*/ 276506 w 1705559"/>
              <a:gd name="connsiteY7928" fmla="*/ 795292 h 1487532"/>
              <a:gd name="connsiteX7929" fmla="*/ 280975 w 1705559"/>
              <a:gd name="connsiteY7929" fmla="*/ 794094 h 1487532"/>
              <a:gd name="connsiteX7930" fmla="*/ 281343 w 1705559"/>
              <a:gd name="connsiteY7930" fmla="*/ 793996 h 1487532"/>
              <a:gd name="connsiteX7931" fmla="*/ 288423 w 1705559"/>
              <a:gd name="connsiteY7931" fmla="*/ 792099 h 1487532"/>
              <a:gd name="connsiteX7932" fmla="*/ 292752 w 1705559"/>
              <a:gd name="connsiteY7932" fmla="*/ 790939 h 1487532"/>
              <a:gd name="connsiteX7933" fmla="*/ 292940 w 1705559"/>
              <a:gd name="connsiteY7933" fmla="*/ 790888 h 1487532"/>
              <a:gd name="connsiteX7934" fmla="*/ 293011 w 1705559"/>
              <a:gd name="connsiteY7934" fmla="*/ 790869 h 1487532"/>
              <a:gd name="connsiteX7935" fmla="*/ 299967 w 1705559"/>
              <a:gd name="connsiteY7935" fmla="*/ 789005 h 1487532"/>
              <a:gd name="connsiteX7936" fmla="*/ 296877 w 1705559"/>
              <a:gd name="connsiteY7936" fmla="*/ 777473 h 1487532"/>
              <a:gd name="connsiteX7937" fmla="*/ 308421 w 1705559"/>
              <a:gd name="connsiteY7937" fmla="*/ 774380 h 1487532"/>
              <a:gd name="connsiteX7938" fmla="*/ 305232 w 1705559"/>
              <a:gd name="connsiteY7938" fmla="*/ 762476 h 1487532"/>
              <a:gd name="connsiteX7939" fmla="*/ 319966 w 1705559"/>
              <a:gd name="connsiteY7939" fmla="*/ 771287 h 1487532"/>
              <a:gd name="connsiteX7940" fmla="*/ 319966 w 1705559"/>
              <a:gd name="connsiteY7940" fmla="*/ 771287 h 1487532"/>
              <a:gd name="connsiteX7941" fmla="*/ 316776 w 1705559"/>
              <a:gd name="connsiteY7941" fmla="*/ 759382 h 1487532"/>
              <a:gd name="connsiteX7942" fmla="*/ 328692 w 1705559"/>
              <a:gd name="connsiteY7942" fmla="*/ 756189 h 1487532"/>
              <a:gd name="connsiteX7943" fmla="*/ 331882 w 1705559"/>
              <a:gd name="connsiteY7943" fmla="*/ 768094 h 1487532"/>
              <a:gd name="connsiteX7944" fmla="*/ 334972 w 1705559"/>
              <a:gd name="connsiteY7944" fmla="*/ 779626 h 1487532"/>
              <a:gd name="connsiteX7945" fmla="*/ 349607 w 1705559"/>
              <a:gd name="connsiteY7945" fmla="*/ 788065 h 1487532"/>
              <a:gd name="connsiteX7946" fmla="*/ 346516 w 1705559"/>
              <a:gd name="connsiteY7946" fmla="*/ 776532 h 1487532"/>
              <a:gd name="connsiteX7947" fmla="*/ 343426 w 1705559"/>
              <a:gd name="connsiteY7947" fmla="*/ 765000 h 1487532"/>
              <a:gd name="connsiteX7948" fmla="*/ 340237 w 1705559"/>
              <a:gd name="connsiteY7948" fmla="*/ 753096 h 1487532"/>
              <a:gd name="connsiteX7949" fmla="*/ 351781 w 1705559"/>
              <a:gd name="connsiteY7949" fmla="*/ 750003 h 1487532"/>
              <a:gd name="connsiteX7950" fmla="*/ 348691 w 1705559"/>
              <a:gd name="connsiteY7950" fmla="*/ 738471 h 1487532"/>
              <a:gd name="connsiteX7951" fmla="*/ 360235 w 1705559"/>
              <a:gd name="connsiteY7951" fmla="*/ 735377 h 1487532"/>
              <a:gd name="connsiteX7952" fmla="*/ 372152 w 1705559"/>
              <a:gd name="connsiteY7952" fmla="*/ 732184 h 1487532"/>
              <a:gd name="connsiteX7953" fmla="*/ 375242 w 1705559"/>
              <a:gd name="connsiteY7953" fmla="*/ 743716 h 1487532"/>
              <a:gd name="connsiteX7954" fmla="*/ 386786 w 1705559"/>
              <a:gd name="connsiteY7954" fmla="*/ 740623 h 1487532"/>
              <a:gd name="connsiteX7955" fmla="*/ 383696 w 1705559"/>
              <a:gd name="connsiteY7955" fmla="*/ 729091 h 1487532"/>
              <a:gd name="connsiteX7956" fmla="*/ 395240 w 1705559"/>
              <a:gd name="connsiteY7956" fmla="*/ 725998 h 1487532"/>
              <a:gd name="connsiteX7957" fmla="*/ 383696 w 1705559"/>
              <a:gd name="connsiteY7957" fmla="*/ 729091 h 1487532"/>
              <a:gd name="connsiteX7958" fmla="*/ 372152 w 1705559"/>
              <a:gd name="connsiteY7958" fmla="*/ 732184 h 1487532"/>
              <a:gd name="connsiteX7959" fmla="*/ 369062 w 1705559"/>
              <a:gd name="connsiteY7959" fmla="*/ 720652 h 1487532"/>
              <a:gd name="connsiteX7960" fmla="*/ 380606 w 1705559"/>
              <a:gd name="connsiteY7960" fmla="*/ 717559 h 1487532"/>
              <a:gd name="connsiteX7961" fmla="*/ 377516 w 1705559"/>
              <a:gd name="connsiteY7961" fmla="*/ 706027 h 1487532"/>
              <a:gd name="connsiteX7962" fmla="*/ 365972 w 1705559"/>
              <a:gd name="connsiteY7962" fmla="*/ 709120 h 1487532"/>
              <a:gd name="connsiteX7963" fmla="*/ 365573 w 1705559"/>
              <a:gd name="connsiteY7963" fmla="*/ 707632 h 1487532"/>
              <a:gd name="connsiteX7964" fmla="*/ 365192 w 1705559"/>
              <a:gd name="connsiteY7964" fmla="*/ 706210 h 1487532"/>
              <a:gd name="connsiteX7965" fmla="*/ 364684 w 1705559"/>
              <a:gd name="connsiteY7965" fmla="*/ 704315 h 1487532"/>
              <a:gd name="connsiteX7966" fmla="*/ 362782 w 1705559"/>
              <a:gd name="connsiteY7966" fmla="*/ 697216 h 1487532"/>
              <a:gd name="connsiteX7967" fmla="*/ 350865 w 1705559"/>
              <a:gd name="connsiteY7967" fmla="*/ 700409 h 1487532"/>
              <a:gd name="connsiteX7968" fmla="*/ 336231 w 1705559"/>
              <a:gd name="connsiteY7968" fmla="*/ 691970 h 1487532"/>
              <a:gd name="connsiteX7969" fmla="*/ 347775 w 1705559"/>
              <a:gd name="connsiteY7969" fmla="*/ 688876 h 1487532"/>
              <a:gd name="connsiteX7970" fmla="*/ 344685 w 1705559"/>
              <a:gd name="connsiteY7970" fmla="*/ 677344 h 1487532"/>
              <a:gd name="connsiteX7971" fmla="*/ 338625 w 1705559"/>
              <a:gd name="connsiteY7971" fmla="*/ 678968 h 1487532"/>
              <a:gd name="connsiteX7972" fmla="*/ 338192 w 1705559"/>
              <a:gd name="connsiteY7972" fmla="*/ 679084 h 1487532"/>
              <a:gd name="connsiteX7973" fmla="*/ 336027 w 1705559"/>
              <a:gd name="connsiteY7973" fmla="*/ 679664 h 1487532"/>
              <a:gd name="connsiteX7974" fmla="*/ 334584 w 1705559"/>
              <a:gd name="connsiteY7974" fmla="*/ 680051 h 1487532"/>
              <a:gd name="connsiteX7975" fmla="*/ 333141 w 1705559"/>
              <a:gd name="connsiteY7975" fmla="*/ 680438 h 1487532"/>
              <a:gd name="connsiteX7976" fmla="*/ 328812 w 1705559"/>
              <a:gd name="connsiteY7976" fmla="*/ 681598 h 1487532"/>
              <a:gd name="connsiteX7977" fmla="*/ 328288 w 1705559"/>
              <a:gd name="connsiteY7977" fmla="*/ 681738 h 1487532"/>
              <a:gd name="connsiteX7978" fmla="*/ 321597 w 1705559"/>
              <a:gd name="connsiteY7978" fmla="*/ 683531 h 1487532"/>
              <a:gd name="connsiteX7979" fmla="*/ 320401 w 1705559"/>
              <a:gd name="connsiteY7979" fmla="*/ 679067 h 1487532"/>
              <a:gd name="connsiteX7980" fmla="*/ 320349 w 1705559"/>
              <a:gd name="connsiteY7980" fmla="*/ 678873 h 1487532"/>
              <a:gd name="connsiteX7981" fmla="*/ 318407 w 1705559"/>
              <a:gd name="connsiteY7981" fmla="*/ 671627 h 1487532"/>
              <a:gd name="connsiteX7982" fmla="*/ 316550 w 1705559"/>
              <a:gd name="connsiteY7982" fmla="*/ 664694 h 1487532"/>
              <a:gd name="connsiteX7983" fmla="*/ 316621 w 1705559"/>
              <a:gd name="connsiteY7983" fmla="*/ 664960 h 1487532"/>
              <a:gd name="connsiteX7984" fmla="*/ 315317 w 1705559"/>
              <a:gd name="connsiteY7984" fmla="*/ 660094 h 1487532"/>
              <a:gd name="connsiteX7985" fmla="*/ 315703 w 1705559"/>
              <a:gd name="connsiteY7985" fmla="*/ 661536 h 1487532"/>
              <a:gd name="connsiteX7986" fmla="*/ 317360 w 1705559"/>
              <a:gd name="connsiteY7986" fmla="*/ 667719 h 1487532"/>
              <a:gd name="connsiteX7987" fmla="*/ 318407 w 1705559"/>
              <a:gd name="connsiteY7987" fmla="*/ 671627 h 1487532"/>
              <a:gd name="connsiteX7988" fmla="*/ 316964 w 1705559"/>
              <a:gd name="connsiteY7988" fmla="*/ 672013 h 1487532"/>
              <a:gd name="connsiteX7989" fmla="*/ 316226 w 1705559"/>
              <a:gd name="connsiteY7989" fmla="*/ 672211 h 1487532"/>
              <a:gd name="connsiteX7990" fmla="*/ 314078 w 1705559"/>
              <a:gd name="connsiteY7990" fmla="*/ 672787 h 1487532"/>
              <a:gd name="connsiteX7991" fmla="*/ 313748 w 1705559"/>
              <a:gd name="connsiteY7991" fmla="*/ 672875 h 1487532"/>
              <a:gd name="connsiteX7992" fmla="*/ 306863 w 1705559"/>
              <a:gd name="connsiteY7992" fmla="*/ 674720 h 1487532"/>
              <a:gd name="connsiteX7993" fmla="*/ 303773 w 1705559"/>
              <a:gd name="connsiteY7993" fmla="*/ 663188 h 1487532"/>
              <a:gd name="connsiteX7994" fmla="*/ 302283 w 1705559"/>
              <a:gd name="connsiteY7994" fmla="*/ 663587 h 1487532"/>
              <a:gd name="connsiteX7995" fmla="*/ 298971 w 1705559"/>
              <a:gd name="connsiteY7995" fmla="*/ 664474 h 1487532"/>
              <a:gd name="connsiteX7996" fmla="*/ 291856 w 1705559"/>
              <a:gd name="connsiteY7996" fmla="*/ 666381 h 1487532"/>
              <a:gd name="connsiteX7997" fmla="*/ 288766 w 1705559"/>
              <a:gd name="connsiteY7997" fmla="*/ 654848 h 1487532"/>
              <a:gd name="connsiteX7998" fmla="*/ 300683 w 1705559"/>
              <a:gd name="connsiteY7998" fmla="*/ 651655 h 1487532"/>
              <a:gd name="connsiteX7999" fmla="*/ 300683 w 1705559"/>
              <a:gd name="connsiteY7999" fmla="*/ 651655 h 1487532"/>
              <a:gd name="connsiteX8000" fmla="*/ 288766 w 1705559"/>
              <a:gd name="connsiteY8000" fmla="*/ 654848 h 1487532"/>
              <a:gd name="connsiteX8001" fmla="*/ 277222 w 1705559"/>
              <a:gd name="connsiteY8001" fmla="*/ 657942 h 1487532"/>
              <a:gd name="connsiteX8002" fmla="*/ 274132 w 1705559"/>
              <a:gd name="connsiteY8002" fmla="*/ 646410 h 1487532"/>
              <a:gd name="connsiteX8003" fmla="*/ 285676 w 1705559"/>
              <a:gd name="connsiteY8003" fmla="*/ 643316 h 1487532"/>
              <a:gd name="connsiteX8004" fmla="*/ 282486 w 1705559"/>
              <a:gd name="connsiteY8004" fmla="*/ 631412 h 1487532"/>
              <a:gd name="connsiteX8005" fmla="*/ 270942 w 1705559"/>
              <a:gd name="connsiteY8005" fmla="*/ 634505 h 1487532"/>
              <a:gd name="connsiteX8006" fmla="*/ 274132 w 1705559"/>
              <a:gd name="connsiteY8006" fmla="*/ 646410 h 1487532"/>
              <a:gd name="connsiteX8007" fmla="*/ 262588 w 1705559"/>
              <a:gd name="connsiteY8007" fmla="*/ 649503 h 1487532"/>
              <a:gd name="connsiteX8008" fmla="*/ 259398 w 1705559"/>
              <a:gd name="connsiteY8008" fmla="*/ 637599 h 1487532"/>
              <a:gd name="connsiteX8009" fmla="*/ 247854 w 1705559"/>
              <a:gd name="connsiteY8009" fmla="*/ 640692 h 1487532"/>
              <a:gd name="connsiteX8010" fmla="*/ 244764 w 1705559"/>
              <a:gd name="connsiteY8010" fmla="*/ 629160 h 1487532"/>
              <a:gd name="connsiteX8011" fmla="*/ 256308 w 1705559"/>
              <a:gd name="connsiteY8011" fmla="*/ 626066 h 1487532"/>
              <a:gd name="connsiteX8012" fmla="*/ 267852 w 1705559"/>
              <a:gd name="connsiteY8012" fmla="*/ 622973 h 1487532"/>
              <a:gd name="connsiteX8013" fmla="*/ 264762 w 1705559"/>
              <a:gd name="connsiteY8013" fmla="*/ 611441 h 1487532"/>
              <a:gd name="connsiteX8014" fmla="*/ 276306 w 1705559"/>
              <a:gd name="connsiteY8014" fmla="*/ 608348 h 1487532"/>
              <a:gd name="connsiteX8015" fmla="*/ 279396 w 1705559"/>
              <a:gd name="connsiteY8015" fmla="*/ 619880 h 1487532"/>
              <a:gd name="connsiteX8016" fmla="*/ 291313 w 1705559"/>
              <a:gd name="connsiteY8016" fmla="*/ 616687 h 1487532"/>
              <a:gd name="connsiteX8017" fmla="*/ 298407 w 1705559"/>
              <a:gd name="connsiteY8017" fmla="*/ 614786 h 1487532"/>
              <a:gd name="connsiteX8018" fmla="*/ 297987 w 1705559"/>
              <a:gd name="connsiteY8018" fmla="*/ 614898 h 1487532"/>
              <a:gd name="connsiteX8019" fmla="*/ 302857 w 1705559"/>
              <a:gd name="connsiteY8019" fmla="*/ 613593 h 1487532"/>
              <a:gd name="connsiteX8020" fmla="*/ 305947 w 1705559"/>
              <a:gd name="connsiteY8020" fmla="*/ 625126 h 1487532"/>
              <a:gd name="connsiteX8021" fmla="*/ 314401 w 1705559"/>
              <a:gd name="connsiteY8021" fmla="*/ 610500 h 1487532"/>
              <a:gd name="connsiteX8022" fmla="*/ 302857 w 1705559"/>
              <a:gd name="connsiteY8022" fmla="*/ 613593 h 1487532"/>
              <a:gd name="connsiteX8023" fmla="*/ 298528 w 1705559"/>
              <a:gd name="connsiteY8023" fmla="*/ 614753 h 1487532"/>
              <a:gd name="connsiteX8024" fmla="*/ 298460 w 1705559"/>
              <a:gd name="connsiteY8024" fmla="*/ 614772 h 1487532"/>
              <a:gd name="connsiteX8025" fmla="*/ 292756 w 1705559"/>
              <a:gd name="connsiteY8025" fmla="*/ 616300 h 1487532"/>
              <a:gd name="connsiteX8026" fmla="*/ 291313 w 1705559"/>
              <a:gd name="connsiteY8026" fmla="*/ 616687 h 1487532"/>
              <a:gd name="connsiteX8027" fmla="*/ 291313 w 1705559"/>
              <a:gd name="connsiteY8027" fmla="*/ 616687 h 1487532"/>
              <a:gd name="connsiteX8028" fmla="*/ 288223 w 1705559"/>
              <a:gd name="connsiteY8028" fmla="*/ 605155 h 1487532"/>
              <a:gd name="connsiteX8029" fmla="*/ 276306 w 1705559"/>
              <a:gd name="connsiteY8029" fmla="*/ 608348 h 1487532"/>
              <a:gd name="connsiteX8030" fmla="*/ 273216 w 1705559"/>
              <a:gd name="connsiteY8030" fmla="*/ 596815 h 1487532"/>
              <a:gd name="connsiteX8031" fmla="*/ 261672 w 1705559"/>
              <a:gd name="connsiteY8031" fmla="*/ 599909 h 1487532"/>
              <a:gd name="connsiteX8032" fmla="*/ 270126 w 1705559"/>
              <a:gd name="connsiteY8032" fmla="*/ 585283 h 1487532"/>
              <a:gd name="connsiteX8033" fmla="*/ 261672 w 1705559"/>
              <a:gd name="connsiteY8033" fmla="*/ 599909 h 1487532"/>
              <a:gd name="connsiteX8034" fmla="*/ 264762 w 1705559"/>
              <a:gd name="connsiteY8034" fmla="*/ 611441 h 1487532"/>
              <a:gd name="connsiteX8035" fmla="*/ 256308 w 1705559"/>
              <a:gd name="connsiteY8035" fmla="*/ 626066 h 1487532"/>
              <a:gd name="connsiteX8036" fmla="*/ 244764 w 1705559"/>
              <a:gd name="connsiteY8036" fmla="*/ 629160 h 1487532"/>
              <a:gd name="connsiteX8037" fmla="*/ 243274 w 1705559"/>
              <a:gd name="connsiteY8037" fmla="*/ 629559 h 1487532"/>
              <a:gd name="connsiteX8038" fmla="*/ 241264 w 1705559"/>
              <a:gd name="connsiteY8038" fmla="*/ 630098 h 1487532"/>
              <a:gd name="connsiteX8039" fmla="*/ 239736 w 1705559"/>
              <a:gd name="connsiteY8039" fmla="*/ 630507 h 1487532"/>
              <a:gd name="connsiteX8040" fmla="*/ 239895 w 1705559"/>
              <a:gd name="connsiteY8040" fmla="*/ 630464 h 1487532"/>
              <a:gd name="connsiteX8041" fmla="*/ 232847 w 1705559"/>
              <a:gd name="connsiteY8041" fmla="*/ 632353 h 1487532"/>
              <a:gd name="connsiteX8042" fmla="*/ 231495 w 1705559"/>
              <a:gd name="connsiteY8042" fmla="*/ 627307 h 1487532"/>
              <a:gd name="connsiteX8043" fmla="*/ 231469 w 1705559"/>
              <a:gd name="connsiteY8043" fmla="*/ 627211 h 1487532"/>
              <a:gd name="connsiteX8044" fmla="*/ 231302 w 1705559"/>
              <a:gd name="connsiteY8044" fmla="*/ 626586 h 1487532"/>
              <a:gd name="connsiteX8045" fmla="*/ 231164 w 1705559"/>
              <a:gd name="connsiteY8045" fmla="*/ 626073 h 1487532"/>
              <a:gd name="connsiteX8046" fmla="*/ 231109 w 1705559"/>
              <a:gd name="connsiteY8046" fmla="*/ 625866 h 1487532"/>
              <a:gd name="connsiteX8047" fmla="*/ 229757 w 1705559"/>
              <a:gd name="connsiteY8047" fmla="*/ 620820 h 1487532"/>
              <a:gd name="connsiteX8048" fmla="*/ 229757 w 1705559"/>
              <a:gd name="connsiteY8048" fmla="*/ 620820 h 1487532"/>
              <a:gd name="connsiteX8049" fmla="*/ 236843 w 1705559"/>
              <a:gd name="connsiteY8049" fmla="*/ 618922 h 1487532"/>
              <a:gd name="connsiteX8050" fmla="*/ 236646 w 1705559"/>
              <a:gd name="connsiteY8050" fmla="*/ 618974 h 1487532"/>
              <a:gd name="connsiteX8051" fmla="*/ 241674 w 1705559"/>
              <a:gd name="connsiteY8051" fmla="*/ 617627 h 1487532"/>
              <a:gd name="connsiteX8052" fmla="*/ 241674 w 1705559"/>
              <a:gd name="connsiteY8052" fmla="*/ 617627 h 1487532"/>
              <a:gd name="connsiteX8053" fmla="*/ 238583 w 1705559"/>
              <a:gd name="connsiteY8053" fmla="*/ 606095 h 1487532"/>
              <a:gd name="connsiteX8054" fmla="*/ 229757 w 1705559"/>
              <a:gd name="connsiteY8054" fmla="*/ 620820 h 1487532"/>
              <a:gd name="connsiteX8055" fmla="*/ 226667 w 1705559"/>
              <a:gd name="connsiteY8055" fmla="*/ 609288 h 1487532"/>
              <a:gd name="connsiteX8056" fmla="*/ 235493 w 1705559"/>
              <a:gd name="connsiteY8056" fmla="*/ 594563 h 1487532"/>
              <a:gd name="connsiteX8057" fmla="*/ 247038 w 1705559"/>
              <a:gd name="connsiteY8057" fmla="*/ 591470 h 1487532"/>
              <a:gd name="connsiteX8058" fmla="*/ 250128 w 1705559"/>
              <a:gd name="connsiteY8058" fmla="*/ 603002 h 1487532"/>
              <a:gd name="connsiteX8059" fmla="*/ 247038 w 1705559"/>
              <a:gd name="connsiteY8059" fmla="*/ 591470 h 1487532"/>
              <a:gd name="connsiteX8060" fmla="*/ 258582 w 1705559"/>
              <a:gd name="connsiteY8060" fmla="*/ 588376 h 1487532"/>
              <a:gd name="connsiteX8061" fmla="*/ 255392 w 1705559"/>
              <a:gd name="connsiteY8061" fmla="*/ 576472 h 1487532"/>
              <a:gd name="connsiteX8062" fmla="*/ 247038 w 1705559"/>
              <a:gd name="connsiteY8062" fmla="*/ 591470 h 1487532"/>
              <a:gd name="connsiteX8063" fmla="*/ 243848 w 1705559"/>
              <a:gd name="connsiteY8063" fmla="*/ 579566 h 1487532"/>
              <a:gd name="connsiteX8064" fmla="*/ 232304 w 1705559"/>
              <a:gd name="connsiteY8064" fmla="*/ 582659 h 1487532"/>
              <a:gd name="connsiteX8065" fmla="*/ 235493 w 1705559"/>
              <a:gd name="connsiteY8065" fmla="*/ 594563 h 1487532"/>
              <a:gd name="connsiteX8066" fmla="*/ 231025 w 1705559"/>
              <a:gd name="connsiteY8066" fmla="*/ 595761 h 1487532"/>
              <a:gd name="connsiteX8067" fmla="*/ 230656 w 1705559"/>
              <a:gd name="connsiteY8067" fmla="*/ 595859 h 1487532"/>
              <a:gd name="connsiteX8068" fmla="*/ 223577 w 1705559"/>
              <a:gd name="connsiteY8068" fmla="*/ 597756 h 1487532"/>
              <a:gd name="connsiteX8069" fmla="*/ 226667 w 1705559"/>
              <a:gd name="connsiteY8069" fmla="*/ 609288 h 1487532"/>
              <a:gd name="connsiteX8070" fmla="*/ 212033 w 1705559"/>
              <a:gd name="connsiteY8070" fmla="*/ 600849 h 1487532"/>
              <a:gd name="connsiteX8071" fmla="*/ 208843 w 1705559"/>
              <a:gd name="connsiteY8071" fmla="*/ 588945 h 1487532"/>
              <a:gd name="connsiteX8072" fmla="*/ 200488 w 1705559"/>
              <a:gd name="connsiteY8072" fmla="*/ 603943 h 1487532"/>
              <a:gd name="connsiteX8073" fmla="*/ 188944 w 1705559"/>
              <a:gd name="connsiteY8073" fmla="*/ 607036 h 1487532"/>
              <a:gd name="connsiteX8074" fmla="*/ 177027 w 1705559"/>
              <a:gd name="connsiteY8074" fmla="*/ 610229 h 1487532"/>
              <a:gd name="connsiteX8075" fmla="*/ 173838 w 1705559"/>
              <a:gd name="connsiteY8075" fmla="*/ 598325 h 1487532"/>
              <a:gd name="connsiteX8076" fmla="*/ 173838 w 1705559"/>
              <a:gd name="connsiteY8076" fmla="*/ 598325 h 1487532"/>
              <a:gd name="connsiteX8077" fmla="*/ 162294 w 1705559"/>
              <a:gd name="connsiteY8077" fmla="*/ 601418 h 1487532"/>
              <a:gd name="connsiteX8078" fmla="*/ 159203 w 1705559"/>
              <a:gd name="connsiteY8078" fmla="*/ 589886 h 1487532"/>
              <a:gd name="connsiteX8079" fmla="*/ 147659 w 1705559"/>
              <a:gd name="connsiteY8079" fmla="*/ 592979 h 1487532"/>
              <a:gd name="connsiteX8080" fmla="*/ 142789 w 1705559"/>
              <a:gd name="connsiteY8080" fmla="*/ 594284 h 1487532"/>
              <a:gd name="connsiteX8081" fmla="*/ 143142 w 1705559"/>
              <a:gd name="connsiteY8081" fmla="*/ 594190 h 1487532"/>
              <a:gd name="connsiteX8082" fmla="*/ 136115 w 1705559"/>
              <a:gd name="connsiteY8082" fmla="*/ 596072 h 1487532"/>
              <a:gd name="connsiteX8083" fmla="*/ 136115 w 1705559"/>
              <a:gd name="connsiteY8083" fmla="*/ 596072 h 1487532"/>
              <a:gd name="connsiteX8084" fmla="*/ 133025 w 1705559"/>
              <a:gd name="connsiteY8084" fmla="*/ 584540 h 1487532"/>
              <a:gd name="connsiteX8085" fmla="*/ 121108 w 1705559"/>
              <a:gd name="connsiteY8085" fmla="*/ 587733 h 1487532"/>
              <a:gd name="connsiteX8086" fmla="*/ 118018 w 1705559"/>
              <a:gd name="connsiteY8086" fmla="*/ 576201 h 1487532"/>
              <a:gd name="connsiteX8087" fmla="*/ 106474 w 1705559"/>
              <a:gd name="connsiteY8087" fmla="*/ 579294 h 1487532"/>
              <a:gd name="connsiteX8088" fmla="*/ 105212 w 1705559"/>
              <a:gd name="connsiteY8088" fmla="*/ 574586 h 1487532"/>
              <a:gd name="connsiteX8089" fmla="*/ 103284 w 1705559"/>
              <a:gd name="connsiteY8089" fmla="*/ 567390 h 1487532"/>
              <a:gd name="connsiteX8090" fmla="*/ 91740 w 1705559"/>
              <a:gd name="connsiteY8090" fmla="*/ 570483 h 1487532"/>
              <a:gd name="connsiteX8091" fmla="*/ 88650 w 1705559"/>
              <a:gd name="connsiteY8091" fmla="*/ 558951 h 1487532"/>
              <a:gd name="connsiteX8092" fmla="*/ 77106 w 1705559"/>
              <a:gd name="connsiteY8092" fmla="*/ 562044 h 1487532"/>
              <a:gd name="connsiteX8093" fmla="*/ 65189 w 1705559"/>
              <a:gd name="connsiteY8093" fmla="*/ 565237 h 1487532"/>
              <a:gd name="connsiteX8094" fmla="*/ 62099 w 1705559"/>
              <a:gd name="connsiteY8094" fmla="*/ 553705 h 1487532"/>
              <a:gd name="connsiteX8095" fmla="*/ 50555 w 1705559"/>
              <a:gd name="connsiteY8095" fmla="*/ 556798 h 1487532"/>
              <a:gd name="connsiteX8096" fmla="*/ 47465 w 1705559"/>
              <a:gd name="connsiteY8096" fmla="*/ 545266 h 1487532"/>
              <a:gd name="connsiteX8097" fmla="*/ 47465 w 1705559"/>
              <a:gd name="connsiteY8097" fmla="*/ 545266 h 1487532"/>
              <a:gd name="connsiteX8098" fmla="*/ 35921 w 1705559"/>
              <a:gd name="connsiteY8098" fmla="*/ 548359 h 1487532"/>
              <a:gd name="connsiteX8099" fmla="*/ 32731 w 1705559"/>
              <a:gd name="connsiteY8099" fmla="*/ 536455 h 1487532"/>
              <a:gd name="connsiteX8100" fmla="*/ 32731 w 1705559"/>
              <a:gd name="connsiteY8100" fmla="*/ 536455 h 1487532"/>
              <a:gd name="connsiteX8101" fmla="*/ 31288 w 1705559"/>
              <a:gd name="connsiteY8101" fmla="*/ 536842 h 1487532"/>
              <a:gd name="connsiteX8102" fmla="*/ 25632 w 1705559"/>
              <a:gd name="connsiteY8102" fmla="*/ 538358 h 1487532"/>
              <a:gd name="connsiteX8103" fmla="*/ 26057 w 1705559"/>
              <a:gd name="connsiteY8103" fmla="*/ 538244 h 1487532"/>
              <a:gd name="connsiteX8104" fmla="*/ 21187 w 1705559"/>
              <a:gd name="connsiteY8104" fmla="*/ 539549 h 1487532"/>
              <a:gd name="connsiteX8105" fmla="*/ 20028 w 1705559"/>
              <a:gd name="connsiteY8105" fmla="*/ 535224 h 1487532"/>
              <a:gd name="connsiteX8106" fmla="*/ 19883 w 1705559"/>
              <a:gd name="connsiteY8106" fmla="*/ 534684 h 1487532"/>
              <a:gd name="connsiteX8107" fmla="*/ 21187 w 1705559"/>
              <a:gd name="connsiteY8107" fmla="*/ 539549 h 1487532"/>
              <a:gd name="connsiteX8108" fmla="*/ 18097 w 1705559"/>
              <a:gd name="connsiteY8108" fmla="*/ 528016 h 1487532"/>
              <a:gd name="connsiteX8109" fmla="*/ 15007 w 1705559"/>
              <a:gd name="connsiteY8109" fmla="*/ 516484 h 1487532"/>
              <a:gd name="connsiteX8110" fmla="*/ 23461 w 1705559"/>
              <a:gd name="connsiteY8110" fmla="*/ 501859 h 1487532"/>
              <a:gd name="connsiteX8111" fmla="*/ 20271 w 1705559"/>
              <a:gd name="connsiteY8111" fmla="*/ 489954 h 1487532"/>
              <a:gd name="connsiteX8112" fmla="*/ 25141 w 1705559"/>
              <a:gd name="connsiteY8112" fmla="*/ 488649 h 1487532"/>
              <a:gd name="connsiteX8113" fmla="*/ 24788 w 1705559"/>
              <a:gd name="connsiteY8113" fmla="*/ 488744 h 1487532"/>
              <a:gd name="connsiteX8114" fmla="*/ 31815 w 1705559"/>
              <a:gd name="connsiteY8114" fmla="*/ 486861 h 1487532"/>
              <a:gd name="connsiteX8115" fmla="*/ 30463 w 1705559"/>
              <a:gd name="connsiteY8115" fmla="*/ 481816 h 1487532"/>
              <a:gd name="connsiteX8116" fmla="*/ 30425 w 1705559"/>
              <a:gd name="connsiteY8116" fmla="*/ 481672 h 1487532"/>
              <a:gd name="connsiteX8117" fmla="*/ 30270 w 1705559"/>
              <a:gd name="connsiteY8117" fmla="*/ 481095 h 1487532"/>
              <a:gd name="connsiteX8118" fmla="*/ 30160 w 1705559"/>
              <a:gd name="connsiteY8118" fmla="*/ 480683 h 1487532"/>
              <a:gd name="connsiteX8119" fmla="*/ 30099 w 1705559"/>
              <a:gd name="connsiteY8119" fmla="*/ 480454 h 1487532"/>
              <a:gd name="connsiteX8120" fmla="*/ 30077 w 1705559"/>
              <a:gd name="connsiteY8120" fmla="*/ 480374 h 1487532"/>
              <a:gd name="connsiteX8121" fmla="*/ 28725 w 1705559"/>
              <a:gd name="connsiteY8121" fmla="*/ 475329 h 1487532"/>
              <a:gd name="connsiteX8122" fmla="*/ 17181 w 1705559"/>
              <a:gd name="connsiteY8122" fmla="*/ 478422 h 1487532"/>
              <a:gd name="connsiteX8123" fmla="*/ 14091 w 1705559"/>
              <a:gd name="connsiteY8123" fmla="*/ 466890 h 1487532"/>
              <a:gd name="connsiteX8124" fmla="*/ 25635 w 1705559"/>
              <a:gd name="connsiteY8124" fmla="*/ 463797 h 1487532"/>
              <a:gd name="connsiteX8125" fmla="*/ 37179 w 1705559"/>
              <a:gd name="connsiteY8125" fmla="*/ 460703 h 1487532"/>
              <a:gd name="connsiteX8126" fmla="*/ 49096 w 1705559"/>
              <a:gd name="connsiteY8126" fmla="*/ 457510 h 1487532"/>
              <a:gd name="connsiteX8127" fmla="*/ 46006 w 1705559"/>
              <a:gd name="connsiteY8127" fmla="*/ 445978 h 1487532"/>
              <a:gd name="connsiteX8128" fmla="*/ 57550 w 1705559"/>
              <a:gd name="connsiteY8128" fmla="*/ 442885 h 1487532"/>
              <a:gd name="connsiteX8129" fmla="*/ 65905 w 1705559"/>
              <a:gd name="connsiteY8129" fmla="*/ 427887 h 1487532"/>
              <a:gd name="connsiteX8130" fmla="*/ 54361 w 1705559"/>
              <a:gd name="connsiteY8130" fmla="*/ 430981 h 1487532"/>
              <a:gd name="connsiteX8131" fmla="*/ 42816 w 1705559"/>
              <a:gd name="connsiteY8131" fmla="*/ 434074 h 1487532"/>
              <a:gd name="connsiteX8132" fmla="*/ 39726 w 1705559"/>
              <a:gd name="connsiteY8132" fmla="*/ 422542 h 1487532"/>
              <a:gd name="connsiteX8133" fmla="*/ 27810 w 1705559"/>
              <a:gd name="connsiteY8133" fmla="*/ 425735 h 1487532"/>
              <a:gd name="connsiteX8134" fmla="*/ 36636 w 1705559"/>
              <a:gd name="connsiteY8134" fmla="*/ 411010 h 1487532"/>
              <a:gd name="connsiteX8135" fmla="*/ 48180 w 1705559"/>
              <a:gd name="connsiteY8135" fmla="*/ 407916 h 1487532"/>
              <a:gd name="connsiteX8136" fmla="*/ 59725 w 1705559"/>
              <a:gd name="connsiteY8136" fmla="*/ 404823 h 1487532"/>
              <a:gd name="connsiteX8137" fmla="*/ 51270 w 1705559"/>
              <a:gd name="connsiteY8137" fmla="*/ 419449 h 1487532"/>
              <a:gd name="connsiteX8138" fmla="*/ 62815 w 1705559"/>
              <a:gd name="connsiteY8138" fmla="*/ 416355 h 1487532"/>
              <a:gd name="connsiteX8139" fmla="*/ 59725 w 1705559"/>
              <a:gd name="connsiteY8139" fmla="*/ 404823 h 1487532"/>
              <a:gd name="connsiteX8140" fmla="*/ 71269 w 1705559"/>
              <a:gd name="connsiteY8140" fmla="*/ 401730 h 1487532"/>
              <a:gd name="connsiteX8141" fmla="*/ 71269 w 1705559"/>
              <a:gd name="connsiteY8141" fmla="*/ 401730 h 1487532"/>
              <a:gd name="connsiteX8142" fmla="*/ 74359 w 1705559"/>
              <a:gd name="connsiteY8142" fmla="*/ 413262 h 1487532"/>
              <a:gd name="connsiteX8143" fmla="*/ 86275 w 1705559"/>
              <a:gd name="connsiteY8143" fmla="*/ 410069 h 1487532"/>
              <a:gd name="connsiteX8144" fmla="*/ 84730 w 1705559"/>
              <a:gd name="connsiteY8144" fmla="*/ 404303 h 1487532"/>
              <a:gd name="connsiteX8145" fmla="*/ 84584 w 1705559"/>
              <a:gd name="connsiteY8145" fmla="*/ 403756 h 1487532"/>
              <a:gd name="connsiteX8146" fmla="*/ 84537 w 1705559"/>
              <a:gd name="connsiteY8146" fmla="*/ 403582 h 1487532"/>
              <a:gd name="connsiteX8147" fmla="*/ 83185 w 1705559"/>
              <a:gd name="connsiteY8147" fmla="*/ 398537 h 1487532"/>
              <a:gd name="connsiteX8148" fmla="*/ 80095 w 1705559"/>
              <a:gd name="connsiteY8148" fmla="*/ 387004 h 1487532"/>
              <a:gd name="connsiteX8149" fmla="*/ 76906 w 1705559"/>
              <a:gd name="connsiteY8149" fmla="*/ 375100 h 1487532"/>
              <a:gd name="connsiteX8150" fmla="*/ 73816 w 1705559"/>
              <a:gd name="connsiteY8150" fmla="*/ 363568 h 1487532"/>
              <a:gd name="connsiteX8151" fmla="*/ 85360 w 1705559"/>
              <a:gd name="connsiteY8151" fmla="*/ 360475 h 1487532"/>
              <a:gd name="connsiteX8152" fmla="*/ 73816 w 1705559"/>
              <a:gd name="connsiteY8152" fmla="*/ 363568 h 1487532"/>
              <a:gd name="connsiteX8153" fmla="*/ 70726 w 1705559"/>
              <a:gd name="connsiteY8153" fmla="*/ 352036 h 1487532"/>
              <a:gd name="connsiteX8154" fmla="*/ 82270 w 1705559"/>
              <a:gd name="connsiteY8154" fmla="*/ 348943 h 1487532"/>
              <a:gd name="connsiteX8155" fmla="*/ 70726 w 1705559"/>
              <a:gd name="connsiteY8155" fmla="*/ 352036 h 1487532"/>
              <a:gd name="connsiteX8156" fmla="*/ 67636 w 1705559"/>
              <a:gd name="connsiteY8156" fmla="*/ 340504 h 1487532"/>
              <a:gd name="connsiteX8157" fmla="*/ 79180 w 1705559"/>
              <a:gd name="connsiteY8157" fmla="*/ 337410 h 1487532"/>
              <a:gd name="connsiteX8158" fmla="*/ 75990 w 1705559"/>
              <a:gd name="connsiteY8158" fmla="*/ 325506 h 1487532"/>
              <a:gd name="connsiteX8159" fmla="*/ 87534 w 1705559"/>
              <a:gd name="connsiteY8159" fmla="*/ 322413 h 1487532"/>
              <a:gd name="connsiteX8160" fmla="*/ 90724 w 1705559"/>
              <a:gd name="connsiteY8160" fmla="*/ 334317 h 1487532"/>
              <a:gd name="connsiteX8161" fmla="*/ 90326 w 1705559"/>
              <a:gd name="connsiteY8161" fmla="*/ 332829 h 1487532"/>
              <a:gd name="connsiteX8162" fmla="*/ 89848 w 1705559"/>
              <a:gd name="connsiteY8162" fmla="*/ 331045 h 1487532"/>
              <a:gd name="connsiteX8163" fmla="*/ 89528 w 1705559"/>
              <a:gd name="connsiteY8163" fmla="*/ 329853 h 1487532"/>
              <a:gd name="connsiteX8164" fmla="*/ 89379 w 1705559"/>
              <a:gd name="connsiteY8164" fmla="*/ 329295 h 1487532"/>
              <a:gd name="connsiteX8165" fmla="*/ 89563 w 1705559"/>
              <a:gd name="connsiteY8165" fmla="*/ 329984 h 1487532"/>
              <a:gd name="connsiteX8166" fmla="*/ 87534 w 1705559"/>
              <a:gd name="connsiteY8166" fmla="*/ 322413 h 1487532"/>
              <a:gd name="connsiteX8167" fmla="*/ 95988 w 1705559"/>
              <a:gd name="connsiteY8167" fmla="*/ 307787 h 1487532"/>
              <a:gd name="connsiteX8168" fmla="*/ 104815 w 1705559"/>
              <a:gd name="connsiteY8168" fmla="*/ 293062 h 1487532"/>
              <a:gd name="connsiteX8169" fmla="*/ 101725 w 1705559"/>
              <a:gd name="connsiteY8169" fmla="*/ 281530 h 1487532"/>
              <a:gd name="connsiteX8170" fmla="*/ 103168 w 1705559"/>
              <a:gd name="connsiteY8170" fmla="*/ 281143 h 1487532"/>
              <a:gd name="connsiteX8171" fmla="*/ 103906 w 1705559"/>
              <a:gd name="connsiteY8171" fmla="*/ 280945 h 1487532"/>
              <a:gd name="connsiteX8172" fmla="*/ 106054 w 1705559"/>
              <a:gd name="connsiteY8172" fmla="*/ 280370 h 1487532"/>
              <a:gd name="connsiteX8173" fmla="*/ 106384 w 1705559"/>
              <a:gd name="connsiteY8173" fmla="*/ 280282 h 1487532"/>
              <a:gd name="connsiteX8174" fmla="*/ 113269 w 1705559"/>
              <a:gd name="connsiteY8174" fmla="*/ 278437 h 1487532"/>
              <a:gd name="connsiteX8175" fmla="*/ 119330 w 1705559"/>
              <a:gd name="connsiteY8175" fmla="*/ 276813 h 1487532"/>
              <a:gd name="connsiteX8176" fmla="*/ 119763 w 1705559"/>
              <a:gd name="connsiteY8176" fmla="*/ 276697 h 1487532"/>
              <a:gd name="connsiteX8177" fmla="*/ 121927 w 1705559"/>
              <a:gd name="connsiteY8177" fmla="*/ 276117 h 1487532"/>
              <a:gd name="connsiteX8178" fmla="*/ 123370 w 1705559"/>
              <a:gd name="connsiteY8178" fmla="*/ 275730 h 1487532"/>
              <a:gd name="connsiteX8179" fmla="*/ 124813 w 1705559"/>
              <a:gd name="connsiteY8179" fmla="*/ 275343 h 1487532"/>
              <a:gd name="connsiteX8180" fmla="*/ 127904 w 1705559"/>
              <a:gd name="connsiteY8180" fmla="*/ 286876 h 1487532"/>
              <a:gd name="connsiteX8181" fmla="*/ 127904 w 1705559"/>
              <a:gd name="connsiteY8181" fmla="*/ 286876 h 1487532"/>
              <a:gd name="connsiteX8182" fmla="*/ 130994 w 1705559"/>
              <a:gd name="connsiteY8182" fmla="*/ 298408 h 1487532"/>
              <a:gd name="connsiteX8183" fmla="*/ 127904 w 1705559"/>
              <a:gd name="connsiteY8183" fmla="*/ 286876 h 1487532"/>
              <a:gd name="connsiteX8184" fmla="*/ 124813 w 1705559"/>
              <a:gd name="connsiteY8184" fmla="*/ 275343 h 1487532"/>
              <a:gd name="connsiteX8185" fmla="*/ 121927 w 1705559"/>
              <a:gd name="connsiteY8185" fmla="*/ 276117 h 1487532"/>
              <a:gd name="connsiteX8186" fmla="*/ 119330 w 1705559"/>
              <a:gd name="connsiteY8186" fmla="*/ 276813 h 1487532"/>
              <a:gd name="connsiteX8187" fmla="*/ 119041 w 1705559"/>
              <a:gd name="connsiteY8187" fmla="*/ 276890 h 1487532"/>
              <a:gd name="connsiteX8188" fmla="*/ 113269 w 1705559"/>
              <a:gd name="connsiteY8188" fmla="*/ 278437 h 1487532"/>
              <a:gd name="connsiteX8189" fmla="*/ 112073 w 1705559"/>
              <a:gd name="connsiteY8189" fmla="*/ 273973 h 1487532"/>
              <a:gd name="connsiteX8190" fmla="*/ 112008 w 1705559"/>
              <a:gd name="connsiteY8190" fmla="*/ 273728 h 1487532"/>
              <a:gd name="connsiteX8191" fmla="*/ 110080 w 1705559"/>
              <a:gd name="connsiteY8191" fmla="*/ 266532 h 1487532"/>
              <a:gd name="connsiteX8192" fmla="*/ 121624 w 1705559"/>
              <a:gd name="connsiteY8192" fmla="*/ 263439 h 1487532"/>
              <a:gd name="connsiteX8193" fmla="*/ 136358 w 1705559"/>
              <a:gd name="connsiteY8193" fmla="*/ 272250 h 1487532"/>
              <a:gd name="connsiteX8194" fmla="*/ 133168 w 1705559"/>
              <a:gd name="connsiteY8194" fmla="*/ 260346 h 1487532"/>
              <a:gd name="connsiteX8195" fmla="*/ 121624 w 1705559"/>
              <a:gd name="connsiteY8195" fmla="*/ 263439 h 1487532"/>
              <a:gd name="connsiteX8196" fmla="*/ 118534 w 1705559"/>
              <a:gd name="connsiteY8196" fmla="*/ 251907 h 1487532"/>
              <a:gd name="connsiteX8197" fmla="*/ 130078 w 1705559"/>
              <a:gd name="connsiteY8197" fmla="*/ 248814 h 1487532"/>
              <a:gd name="connsiteX8198" fmla="*/ 126988 w 1705559"/>
              <a:gd name="connsiteY8198" fmla="*/ 237282 h 1487532"/>
              <a:gd name="connsiteX8199" fmla="*/ 138905 w 1705559"/>
              <a:gd name="connsiteY8199" fmla="*/ 234088 h 1487532"/>
              <a:gd name="connsiteX8200" fmla="*/ 135815 w 1705559"/>
              <a:gd name="connsiteY8200" fmla="*/ 222556 h 1487532"/>
              <a:gd name="connsiteX8201" fmla="*/ 135815 w 1705559"/>
              <a:gd name="connsiteY8201" fmla="*/ 222556 h 1487532"/>
              <a:gd name="connsiteX8202" fmla="*/ 144169 w 1705559"/>
              <a:gd name="connsiteY8202" fmla="*/ 207559 h 1487532"/>
              <a:gd name="connsiteX8203" fmla="*/ 146401 w 1705559"/>
              <a:gd name="connsiteY8203" fmla="*/ 199095 h 1487532"/>
              <a:gd name="connsiteX8204" fmla="*/ 152623 w 1705559"/>
              <a:gd name="connsiteY8204" fmla="*/ 192933 h 1487532"/>
              <a:gd name="connsiteX8205" fmla="*/ 164167 w 1705559"/>
              <a:gd name="connsiteY8205" fmla="*/ 189840 h 1487532"/>
              <a:gd name="connsiteX8206" fmla="*/ 167257 w 1705559"/>
              <a:gd name="connsiteY8206" fmla="*/ 201372 h 1487532"/>
              <a:gd name="connsiteX8207" fmla="*/ 170447 w 1705559"/>
              <a:gd name="connsiteY8207" fmla="*/ 213276 h 1487532"/>
              <a:gd name="connsiteX8208" fmla="*/ 158903 w 1705559"/>
              <a:gd name="connsiteY8208" fmla="*/ 216370 h 1487532"/>
              <a:gd name="connsiteX8209" fmla="*/ 156997 w 1705559"/>
              <a:gd name="connsiteY8209" fmla="*/ 209256 h 1487532"/>
              <a:gd name="connsiteX8210" fmla="*/ 156366 w 1705559"/>
              <a:gd name="connsiteY8210" fmla="*/ 206901 h 1487532"/>
              <a:gd name="connsiteX8211" fmla="*/ 156112 w 1705559"/>
              <a:gd name="connsiteY8211" fmla="*/ 205954 h 1487532"/>
              <a:gd name="connsiteX8212" fmla="*/ 155713 w 1705559"/>
              <a:gd name="connsiteY8212" fmla="*/ 204466 h 1487532"/>
              <a:gd name="connsiteX8213" fmla="*/ 156961 w 1705559"/>
              <a:gd name="connsiteY8213" fmla="*/ 209124 h 1487532"/>
              <a:gd name="connsiteX8214" fmla="*/ 158903 w 1705559"/>
              <a:gd name="connsiteY8214" fmla="*/ 216370 h 1487532"/>
              <a:gd name="connsiteX8215" fmla="*/ 154033 w 1705559"/>
              <a:gd name="connsiteY8215" fmla="*/ 217675 h 1487532"/>
              <a:gd name="connsiteX8216" fmla="*/ 154419 w 1705559"/>
              <a:gd name="connsiteY8216" fmla="*/ 217571 h 1487532"/>
              <a:gd name="connsiteX8217" fmla="*/ 147359 w 1705559"/>
              <a:gd name="connsiteY8217" fmla="*/ 219463 h 1487532"/>
              <a:gd name="connsiteX8218" fmla="*/ 146163 w 1705559"/>
              <a:gd name="connsiteY8218" fmla="*/ 214999 h 1487532"/>
              <a:gd name="connsiteX8219" fmla="*/ 146114 w 1705559"/>
              <a:gd name="connsiteY8219" fmla="*/ 214815 h 1487532"/>
              <a:gd name="connsiteX8220" fmla="*/ 146013 w 1705559"/>
              <a:gd name="connsiteY8220" fmla="*/ 214441 h 1487532"/>
              <a:gd name="connsiteX8221" fmla="*/ 147359 w 1705559"/>
              <a:gd name="connsiteY8221" fmla="*/ 219463 h 1487532"/>
              <a:gd name="connsiteX8222" fmla="*/ 148802 w 1705559"/>
              <a:gd name="connsiteY8222" fmla="*/ 219076 h 1487532"/>
              <a:gd name="connsiteX8223" fmla="*/ 154542 w 1705559"/>
              <a:gd name="connsiteY8223" fmla="*/ 217538 h 1487532"/>
              <a:gd name="connsiteX8224" fmla="*/ 154574 w 1705559"/>
              <a:gd name="connsiteY8224" fmla="*/ 217530 h 1487532"/>
              <a:gd name="connsiteX8225" fmla="*/ 158903 w 1705559"/>
              <a:gd name="connsiteY8225" fmla="*/ 216370 h 1487532"/>
              <a:gd name="connsiteX8226" fmla="*/ 161993 w 1705559"/>
              <a:gd name="connsiteY8226" fmla="*/ 227902 h 1487532"/>
              <a:gd name="connsiteX8227" fmla="*/ 167765 w 1705559"/>
              <a:gd name="connsiteY8227" fmla="*/ 226355 h 1487532"/>
              <a:gd name="connsiteX8228" fmla="*/ 168467 w 1705559"/>
              <a:gd name="connsiteY8228" fmla="*/ 226167 h 1487532"/>
              <a:gd name="connsiteX8229" fmla="*/ 173537 w 1705559"/>
              <a:gd name="connsiteY8229" fmla="*/ 224809 h 1487532"/>
              <a:gd name="connsiteX8230" fmla="*/ 170447 w 1705559"/>
              <a:gd name="connsiteY8230" fmla="*/ 213276 h 1487532"/>
              <a:gd name="connsiteX8231" fmla="*/ 174916 w 1705559"/>
              <a:gd name="connsiteY8231" fmla="*/ 212079 h 1487532"/>
              <a:gd name="connsiteX8232" fmla="*/ 175284 w 1705559"/>
              <a:gd name="connsiteY8232" fmla="*/ 211980 h 1487532"/>
              <a:gd name="connsiteX8233" fmla="*/ 182364 w 1705559"/>
              <a:gd name="connsiteY8233" fmla="*/ 210083 h 1487532"/>
              <a:gd name="connsiteX8234" fmla="*/ 179174 w 1705559"/>
              <a:gd name="connsiteY8234" fmla="*/ 198179 h 1487532"/>
              <a:gd name="connsiteX8235" fmla="*/ 187628 w 1705559"/>
              <a:gd name="connsiteY8235" fmla="*/ 183554 h 1487532"/>
              <a:gd name="connsiteX8236" fmla="*/ 176084 w 1705559"/>
              <a:gd name="connsiteY8236" fmla="*/ 186647 h 1487532"/>
              <a:gd name="connsiteX8237" fmla="*/ 184538 w 1705559"/>
              <a:gd name="connsiteY8237" fmla="*/ 172022 h 1487532"/>
              <a:gd name="connsiteX8238" fmla="*/ 184538 w 1705559"/>
              <a:gd name="connsiteY8238" fmla="*/ 172022 h 1487532"/>
              <a:gd name="connsiteX8239" fmla="*/ 196083 w 1705559"/>
              <a:gd name="connsiteY8239" fmla="*/ 168928 h 1487532"/>
              <a:gd name="connsiteX8240" fmla="*/ 199173 w 1705559"/>
              <a:gd name="connsiteY8240" fmla="*/ 180460 h 1487532"/>
              <a:gd name="connsiteX8241" fmla="*/ 207627 w 1705559"/>
              <a:gd name="connsiteY8241" fmla="*/ 165835 h 1487532"/>
              <a:gd name="connsiteX8242" fmla="*/ 219543 w 1705559"/>
              <a:gd name="connsiteY8242" fmla="*/ 162642 h 1487532"/>
              <a:gd name="connsiteX8243" fmla="*/ 210717 w 1705559"/>
              <a:gd name="connsiteY8243" fmla="*/ 177367 h 1487532"/>
              <a:gd name="connsiteX8244" fmla="*/ 210717 w 1705559"/>
              <a:gd name="connsiteY8244" fmla="*/ 177367 h 1487532"/>
              <a:gd name="connsiteX8245" fmla="*/ 219543 w 1705559"/>
              <a:gd name="connsiteY8245" fmla="*/ 162642 h 1487532"/>
              <a:gd name="connsiteX8246" fmla="*/ 216453 w 1705559"/>
              <a:gd name="connsiteY8246" fmla="*/ 151110 h 1487532"/>
              <a:gd name="connsiteX8247" fmla="*/ 204537 w 1705559"/>
              <a:gd name="connsiteY8247" fmla="*/ 154303 h 1487532"/>
              <a:gd name="connsiteX8248" fmla="*/ 202637 w 1705559"/>
              <a:gd name="connsiteY8248" fmla="*/ 147213 h 1487532"/>
              <a:gd name="connsiteX8249" fmla="*/ 202693 w 1705559"/>
              <a:gd name="connsiteY8249" fmla="*/ 147421 h 1487532"/>
              <a:gd name="connsiteX8250" fmla="*/ 201347 w 1705559"/>
              <a:gd name="connsiteY8250" fmla="*/ 142399 h 1487532"/>
              <a:gd name="connsiteX8251" fmla="*/ 198257 w 1705559"/>
              <a:gd name="connsiteY8251" fmla="*/ 130866 h 1487532"/>
              <a:gd name="connsiteX8252" fmla="*/ 199746 w 1705559"/>
              <a:gd name="connsiteY8252" fmla="*/ 130467 h 1487532"/>
              <a:gd name="connsiteX8253" fmla="*/ 205553 w 1705559"/>
              <a:gd name="connsiteY8253" fmla="*/ 128911 h 1487532"/>
              <a:gd name="connsiteX8254" fmla="*/ 205705 w 1705559"/>
              <a:gd name="connsiteY8254" fmla="*/ 128871 h 1487532"/>
              <a:gd name="connsiteX8255" fmla="*/ 210173 w 1705559"/>
              <a:gd name="connsiteY8255" fmla="*/ 127673 h 1487532"/>
              <a:gd name="connsiteX8256" fmla="*/ 221718 w 1705559"/>
              <a:gd name="connsiteY8256" fmla="*/ 124580 h 1487532"/>
              <a:gd name="connsiteX8257" fmla="*/ 230172 w 1705559"/>
              <a:gd name="connsiteY8257" fmla="*/ 109955 h 1487532"/>
              <a:gd name="connsiteX8258" fmla="*/ 227082 w 1705559"/>
              <a:gd name="connsiteY8258" fmla="*/ 98422 h 1487532"/>
              <a:gd name="connsiteX8259" fmla="*/ 230172 w 1705559"/>
              <a:gd name="connsiteY8259" fmla="*/ 109955 h 1487532"/>
              <a:gd name="connsiteX8260" fmla="*/ 218628 w 1705559"/>
              <a:gd name="connsiteY8260" fmla="*/ 113048 h 1487532"/>
              <a:gd name="connsiteX8261" fmla="*/ 217324 w 1705559"/>
              <a:gd name="connsiteY8261" fmla="*/ 108183 h 1487532"/>
              <a:gd name="connsiteX8262" fmla="*/ 218628 w 1705559"/>
              <a:gd name="connsiteY8262" fmla="*/ 113048 h 1487532"/>
              <a:gd name="connsiteX8263" fmla="*/ 215538 w 1705559"/>
              <a:gd name="connsiteY8263" fmla="*/ 101516 h 1487532"/>
              <a:gd name="connsiteX8264" fmla="*/ 215538 w 1705559"/>
              <a:gd name="connsiteY8264" fmla="*/ 101516 h 1487532"/>
              <a:gd name="connsiteX8265" fmla="*/ 213614 w 1705559"/>
              <a:gd name="connsiteY8265" fmla="*/ 94336 h 1487532"/>
              <a:gd name="connsiteX8266" fmla="*/ 213544 w 1705559"/>
              <a:gd name="connsiteY8266" fmla="*/ 94075 h 1487532"/>
              <a:gd name="connsiteX8267" fmla="*/ 212348 w 1705559"/>
              <a:gd name="connsiteY8267" fmla="*/ 89611 h 1487532"/>
              <a:gd name="connsiteX8268" fmla="*/ 223892 w 1705559"/>
              <a:gd name="connsiteY8268" fmla="*/ 86518 h 1487532"/>
              <a:gd name="connsiteX8269" fmla="*/ 223892 w 1705559"/>
              <a:gd name="connsiteY8269" fmla="*/ 86518 h 1487532"/>
              <a:gd name="connsiteX8270" fmla="*/ 232346 w 1705559"/>
              <a:gd name="connsiteY8270" fmla="*/ 71893 h 1487532"/>
              <a:gd name="connsiteX8271" fmla="*/ 229256 w 1705559"/>
              <a:gd name="connsiteY8271" fmla="*/ 60360 h 1487532"/>
              <a:gd name="connsiteX8272" fmla="*/ 230069 w 1705559"/>
              <a:gd name="connsiteY8272" fmla="*/ 63394 h 1487532"/>
              <a:gd name="connsiteX8273" fmla="*/ 230560 w 1705559"/>
              <a:gd name="connsiteY8273" fmla="*/ 65226 h 1487532"/>
              <a:gd name="connsiteX8274" fmla="*/ 230415 w 1705559"/>
              <a:gd name="connsiteY8274" fmla="*/ 64685 h 1487532"/>
              <a:gd name="connsiteX8275" fmla="*/ 230029 w 1705559"/>
              <a:gd name="connsiteY8275" fmla="*/ 63243 h 1487532"/>
              <a:gd name="connsiteX8276" fmla="*/ 229256 w 1705559"/>
              <a:gd name="connsiteY8276" fmla="*/ 60360 h 1487532"/>
              <a:gd name="connsiteX8277" fmla="*/ 244263 w 1705559"/>
              <a:gd name="connsiteY8277" fmla="*/ 68700 h 1487532"/>
              <a:gd name="connsiteX8278" fmla="*/ 235436 w 1705559"/>
              <a:gd name="connsiteY8278" fmla="*/ 83425 h 1487532"/>
              <a:gd name="connsiteX8279" fmla="*/ 240974 w 1705559"/>
              <a:gd name="connsiteY8279" fmla="*/ 76534 h 1487532"/>
              <a:gd name="connsiteX8280" fmla="*/ 242112 w 1705559"/>
              <a:gd name="connsiteY8280" fmla="*/ 78546 h 1487532"/>
              <a:gd name="connsiteX8281" fmla="*/ 242745 w 1705559"/>
              <a:gd name="connsiteY8281" fmla="*/ 75650 h 1487532"/>
              <a:gd name="connsiteX8282" fmla="*/ 244319 w 1705559"/>
              <a:gd name="connsiteY8282" fmla="*/ 74865 h 1487532"/>
              <a:gd name="connsiteX8283" fmla="*/ 244263 w 1705559"/>
              <a:gd name="connsiteY8283" fmla="*/ 68700 h 1487532"/>
              <a:gd name="connsiteX8284" fmla="*/ 248592 w 1705559"/>
              <a:gd name="connsiteY8284" fmla="*/ 67540 h 1487532"/>
              <a:gd name="connsiteX8285" fmla="*/ 248799 w 1705559"/>
              <a:gd name="connsiteY8285" fmla="*/ 67484 h 1487532"/>
              <a:gd name="connsiteX8286" fmla="*/ 251272 w 1705559"/>
              <a:gd name="connsiteY8286" fmla="*/ 66822 h 1487532"/>
              <a:gd name="connsiteX8287" fmla="*/ 250937 w 1705559"/>
              <a:gd name="connsiteY8287" fmla="*/ 66911 h 1487532"/>
              <a:gd name="connsiteX8288" fmla="*/ 255807 w 1705559"/>
              <a:gd name="connsiteY8288" fmla="*/ 65606 h 1487532"/>
              <a:gd name="connsiteX8289" fmla="*/ 258897 w 1705559"/>
              <a:gd name="connsiteY8289" fmla="*/ 77139 h 1487532"/>
              <a:gd name="connsiteX8290" fmla="*/ 270441 w 1705559"/>
              <a:gd name="connsiteY8290" fmla="*/ 74045 h 1487532"/>
              <a:gd name="connsiteX8291" fmla="*/ 273631 w 1705559"/>
              <a:gd name="connsiteY8291" fmla="*/ 85949 h 1487532"/>
              <a:gd name="connsiteX8292" fmla="*/ 285175 w 1705559"/>
              <a:gd name="connsiteY8292" fmla="*/ 82856 h 1487532"/>
              <a:gd name="connsiteX8293" fmla="*/ 288266 w 1705559"/>
              <a:gd name="connsiteY8293" fmla="*/ 94388 h 1487532"/>
              <a:gd name="connsiteX8294" fmla="*/ 288266 w 1705559"/>
              <a:gd name="connsiteY8294" fmla="*/ 94388 h 1487532"/>
              <a:gd name="connsiteX8295" fmla="*/ 303272 w 1705559"/>
              <a:gd name="connsiteY8295" fmla="*/ 102728 h 1487532"/>
              <a:gd name="connsiteX8296" fmla="*/ 317906 w 1705559"/>
              <a:gd name="connsiteY8296" fmla="*/ 111167 h 1487532"/>
              <a:gd name="connsiteX8297" fmla="*/ 313036 w 1705559"/>
              <a:gd name="connsiteY8297" fmla="*/ 112472 h 1487532"/>
              <a:gd name="connsiteX8298" fmla="*/ 313405 w 1705559"/>
              <a:gd name="connsiteY8298" fmla="*/ 112373 h 1487532"/>
              <a:gd name="connsiteX8299" fmla="*/ 310864 w 1705559"/>
              <a:gd name="connsiteY8299" fmla="*/ 113054 h 1487532"/>
              <a:gd name="connsiteX8300" fmla="*/ 310691 w 1705559"/>
              <a:gd name="connsiteY8300" fmla="*/ 113100 h 1487532"/>
              <a:gd name="connsiteX8301" fmla="*/ 306362 w 1705559"/>
              <a:gd name="connsiteY8301" fmla="*/ 114260 h 1487532"/>
              <a:gd name="connsiteX8302" fmla="*/ 307805 w 1705559"/>
              <a:gd name="connsiteY8302" fmla="*/ 113873 h 1487532"/>
              <a:gd name="connsiteX8303" fmla="*/ 308492 w 1705559"/>
              <a:gd name="connsiteY8303" fmla="*/ 113689 h 1487532"/>
              <a:gd name="connsiteX8304" fmla="*/ 311232 w 1705559"/>
              <a:gd name="connsiteY8304" fmla="*/ 112955 h 1487532"/>
              <a:gd name="connsiteX8305" fmla="*/ 310983 w 1705559"/>
              <a:gd name="connsiteY8305" fmla="*/ 113022 h 1487532"/>
              <a:gd name="connsiteX8306" fmla="*/ 313480 w 1705559"/>
              <a:gd name="connsiteY8306" fmla="*/ 112353 h 1487532"/>
              <a:gd name="connsiteX8307" fmla="*/ 313577 w 1705559"/>
              <a:gd name="connsiteY8307" fmla="*/ 112327 h 1487532"/>
              <a:gd name="connsiteX8308" fmla="*/ 317906 w 1705559"/>
              <a:gd name="connsiteY8308" fmla="*/ 111167 h 1487532"/>
              <a:gd name="connsiteX8309" fmla="*/ 332640 w 1705559"/>
              <a:gd name="connsiteY8309" fmla="*/ 119977 h 1487532"/>
              <a:gd name="connsiteX8310" fmla="*/ 335731 w 1705559"/>
              <a:gd name="connsiteY8310" fmla="*/ 131510 h 1487532"/>
              <a:gd name="connsiteX8311" fmla="*/ 331402 w 1705559"/>
              <a:gd name="connsiteY8311" fmla="*/ 132670 h 1487532"/>
              <a:gd name="connsiteX8312" fmla="*/ 330878 w 1705559"/>
              <a:gd name="connsiteY8312" fmla="*/ 132810 h 1487532"/>
              <a:gd name="connsiteX8313" fmla="*/ 324186 w 1705559"/>
              <a:gd name="connsiteY8313" fmla="*/ 134603 h 1487532"/>
              <a:gd name="connsiteX8314" fmla="*/ 335731 w 1705559"/>
              <a:gd name="connsiteY8314" fmla="*/ 131510 h 1487532"/>
              <a:gd name="connsiteX8315" fmla="*/ 327276 w 1705559"/>
              <a:gd name="connsiteY8315" fmla="*/ 146135 h 1487532"/>
              <a:gd name="connsiteX8316" fmla="*/ 315732 w 1705559"/>
              <a:gd name="connsiteY8316" fmla="*/ 149228 h 1487532"/>
              <a:gd name="connsiteX8317" fmla="*/ 311263 w 1705559"/>
              <a:gd name="connsiteY8317" fmla="*/ 150426 h 1487532"/>
              <a:gd name="connsiteX8318" fmla="*/ 310798 w 1705559"/>
              <a:gd name="connsiteY8318" fmla="*/ 150550 h 1487532"/>
              <a:gd name="connsiteX8319" fmla="*/ 310724 w 1705559"/>
              <a:gd name="connsiteY8319" fmla="*/ 150570 h 1487532"/>
              <a:gd name="connsiteX8320" fmla="*/ 310705 w 1705559"/>
              <a:gd name="connsiteY8320" fmla="*/ 150575 h 1487532"/>
              <a:gd name="connsiteX8321" fmla="*/ 315732 w 1705559"/>
              <a:gd name="connsiteY8321" fmla="*/ 149228 h 1487532"/>
              <a:gd name="connsiteX8322" fmla="*/ 318822 w 1705559"/>
              <a:gd name="connsiteY8322" fmla="*/ 160761 h 1487532"/>
              <a:gd name="connsiteX8323" fmla="*/ 321993 w 1705559"/>
              <a:gd name="connsiteY8323" fmla="*/ 155276 h 1487532"/>
              <a:gd name="connsiteX8324" fmla="*/ 322130 w 1705559"/>
              <a:gd name="connsiteY8324" fmla="*/ 155038 h 1487532"/>
              <a:gd name="connsiteX8325" fmla="*/ 327276 w 1705559"/>
              <a:gd name="connsiteY8325" fmla="*/ 146135 h 1487532"/>
              <a:gd name="connsiteX8326" fmla="*/ 334370 w 1705559"/>
              <a:gd name="connsiteY8326" fmla="*/ 144234 h 1487532"/>
              <a:gd name="connsiteX8327" fmla="*/ 338821 w 1705559"/>
              <a:gd name="connsiteY8327" fmla="*/ 143042 h 1487532"/>
              <a:gd name="connsiteX8328" fmla="*/ 330366 w 1705559"/>
              <a:gd name="connsiteY8328" fmla="*/ 157667 h 1487532"/>
              <a:gd name="connsiteX8329" fmla="*/ 330765 w 1705559"/>
              <a:gd name="connsiteY8329" fmla="*/ 159155 h 1487532"/>
              <a:gd name="connsiteX8330" fmla="*/ 332475 w 1705559"/>
              <a:gd name="connsiteY8330" fmla="*/ 165538 h 1487532"/>
              <a:gd name="connsiteX8331" fmla="*/ 333556 w 1705559"/>
              <a:gd name="connsiteY8331" fmla="*/ 169572 h 1487532"/>
              <a:gd name="connsiteX8332" fmla="*/ 345100 w 1705559"/>
              <a:gd name="connsiteY8332" fmla="*/ 166478 h 1487532"/>
              <a:gd name="connsiteX8333" fmla="*/ 356644 w 1705559"/>
              <a:gd name="connsiteY8333" fmla="*/ 163385 h 1487532"/>
              <a:gd name="connsiteX8334" fmla="*/ 368561 w 1705559"/>
              <a:gd name="connsiteY8334" fmla="*/ 160192 h 1487532"/>
              <a:gd name="connsiteX8335" fmla="*/ 371651 w 1705559"/>
              <a:gd name="connsiteY8335" fmla="*/ 171724 h 1487532"/>
              <a:gd name="connsiteX8336" fmla="*/ 383195 w 1705559"/>
              <a:gd name="connsiteY8336" fmla="*/ 168631 h 1487532"/>
              <a:gd name="connsiteX8337" fmla="*/ 394740 w 1705559"/>
              <a:gd name="connsiteY8337" fmla="*/ 165538 h 1487532"/>
              <a:gd name="connsiteX8338" fmla="*/ 406284 w 1705559"/>
              <a:gd name="connsiteY8338" fmla="*/ 162444 h 1487532"/>
              <a:gd name="connsiteX8339" fmla="*/ 418201 w 1705559"/>
              <a:gd name="connsiteY8339" fmla="*/ 159251 h 1487532"/>
              <a:gd name="connsiteX8340" fmla="*/ 421291 w 1705559"/>
              <a:gd name="connsiteY8340" fmla="*/ 170784 h 1487532"/>
              <a:gd name="connsiteX8341" fmla="*/ 432835 w 1705559"/>
              <a:gd name="connsiteY8341" fmla="*/ 167690 h 1487532"/>
              <a:gd name="connsiteX8342" fmla="*/ 444379 w 1705559"/>
              <a:gd name="connsiteY8342" fmla="*/ 164597 h 1487532"/>
              <a:gd name="connsiteX8343" fmla="*/ 444379 w 1705559"/>
              <a:gd name="connsiteY8343" fmla="*/ 164597 h 1487532"/>
              <a:gd name="connsiteX8344" fmla="*/ 455923 w 1705559"/>
              <a:gd name="connsiteY8344" fmla="*/ 161504 h 1487532"/>
              <a:gd name="connsiteX8345" fmla="*/ 459013 w 1705559"/>
              <a:gd name="connsiteY8345" fmla="*/ 173036 h 1487532"/>
              <a:gd name="connsiteX8346" fmla="*/ 470930 w 1705559"/>
              <a:gd name="connsiteY8346" fmla="*/ 169843 h 1487532"/>
              <a:gd name="connsiteX8347" fmla="*/ 482474 w 1705559"/>
              <a:gd name="connsiteY8347" fmla="*/ 166750 h 1487532"/>
              <a:gd name="connsiteX8348" fmla="*/ 494018 w 1705559"/>
              <a:gd name="connsiteY8348" fmla="*/ 163656 h 1487532"/>
              <a:gd name="connsiteX8349" fmla="*/ 497208 w 1705559"/>
              <a:gd name="connsiteY8349" fmla="*/ 175561 h 1487532"/>
              <a:gd name="connsiteX8350" fmla="*/ 508752 w 1705559"/>
              <a:gd name="connsiteY8350" fmla="*/ 172467 h 1487532"/>
              <a:gd name="connsiteX8351" fmla="*/ 520669 w 1705559"/>
              <a:gd name="connsiteY8351" fmla="*/ 169274 h 1487532"/>
              <a:gd name="connsiteX8352" fmla="*/ 532213 w 1705559"/>
              <a:gd name="connsiteY8352" fmla="*/ 166181 h 1487532"/>
              <a:gd name="connsiteX8353" fmla="*/ 543758 w 1705559"/>
              <a:gd name="connsiteY8353" fmla="*/ 163088 h 1487532"/>
              <a:gd name="connsiteX8354" fmla="*/ 546848 w 1705559"/>
              <a:gd name="connsiteY8354" fmla="*/ 174620 h 1487532"/>
              <a:gd name="connsiteX8355" fmla="*/ 558392 w 1705559"/>
              <a:gd name="connsiteY8355" fmla="*/ 171527 h 1487532"/>
              <a:gd name="connsiteX8356" fmla="*/ 570308 w 1705559"/>
              <a:gd name="connsiteY8356" fmla="*/ 168334 h 1487532"/>
              <a:gd name="connsiteX8357" fmla="*/ 581853 w 1705559"/>
              <a:gd name="connsiteY8357" fmla="*/ 165240 h 1487532"/>
              <a:gd name="connsiteX8358" fmla="*/ 593397 w 1705559"/>
              <a:gd name="connsiteY8358" fmla="*/ 162147 h 1487532"/>
              <a:gd name="connsiteX8359" fmla="*/ 596487 w 1705559"/>
              <a:gd name="connsiteY8359" fmla="*/ 173679 h 1487532"/>
              <a:gd name="connsiteX8360" fmla="*/ 608031 w 1705559"/>
              <a:gd name="connsiteY8360" fmla="*/ 170586 h 1487532"/>
              <a:gd name="connsiteX8361" fmla="*/ 619948 w 1705559"/>
              <a:gd name="connsiteY8361" fmla="*/ 167393 h 1487532"/>
              <a:gd name="connsiteX8362" fmla="*/ 619948 w 1705559"/>
              <a:gd name="connsiteY8362" fmla="*/ 167393 h 1487532"/>
              <a:gd name="connsiteX8363" fmla="*/ 631492 w 1705559"/>
              <a:gd name="connsiteY8363" fmla="*/ 164300 h 1487532"/>
              <a:gd name="connsiteX8364" fmla="*/ 634582 w 1705559"/>
              <a:gd name="connsiteY8364" fmla="*/ 175832 h 1487532"/>
              <a:gd name="connsiteX8365" fmla="*/ 646126 w 1705559"/>
              <a:gd name="connsiteY8365" fmla="*/ 172739 h 1487532"/>
              <a:gd name="connsiteX8366" fmla="*/ 657670 w 1705559"/>
              <a:gd name="connsiteY8366" fmla="*/ 169645 h 1487532"/>
              <a:gd name="connsiteX8367" fmla="*/ 669587 w 1705559"/>
              <a:gd name="connsiteY8367" fmla="*/ 166452 h 1487532"/>
              <a:gd name="connsiteX8368" fmla="*/ 672777 w 1705559"/>
              <a:gd name="connsiteY8368" fmla="*/ 178357 h 1487532"/>
              <a:gd name="connsiteX8369" fmla="*/ 684321 w 1705559"/>
              <a:gd name="connsiteY8369" fmla="*/ 175263 h 1487532"/>
              <a:gd name="connsiteX8370" fmla="*/ 695865 w 1705559"/>
              <a:gd name="connsiteY8370" fmla="*/ 172170 h 1487532"/>
              <a:gd name="connsiteX8371" fmla="*/ 710500 w 1705559"/>
              <a:gd name="connsiteY8371" fmla="*/ 180609 h 1487532"/>
              <a:gd name="connsiteX8372" fmla="*/ 722416 w 1705559"/>
              <a:gd name="connsiteY8372" fmla="*/ 177416 h 1487532"/>
              <a:gd name="connsiteX8373" fmla="*/ 733960 w 1705559"/>
              <a:gd name="connsiteY8373" fmla="*/ 174323 h 1487532"/>
              <a:gd name="connsiteX8374" fmla="*/ 737050 w 1705559"/>
              <a:gd name="connsiteY8374" fmla="*/ 185855 h 1487532"/>
              <a:gd name="connsiteX8375" fmla="*/ 748595 w 1705559"/>
              <a:gd name="connsiteY8375" fmla="*/ 182762 h 1487532"/>
              <a:gd name="connsiteX8376" fmla="*/ 760139 w 1705559"/>
              <a:gd name="connsiteY8376" fmla="*/ 179668 h 1487532"/>
              <a:gd name="connsiteX8377" fmla="*/ 772056 w 1705559"/>
              <a:gd name="connsiteY8377" fmla="*/ 176475 h 1487532"/>
              <a:gd name="connsiteX8378" fmla="*/ 775146 w 1705559"/>
              <a:gd name="connsiteY8378" fmla="*/ 188007 h 1487532"/>
              <a:gd name="connsiteX8379" fmla="*/ 786690 w 1705559"/>
              <a:gd name="connsiteY8379" fmla="*/ 184914 h 1487532"/>
              <a:gd name="connsiteX8380" fmla="*/ 798234 w 1705559"/>
              <a:gd name="connsiteY8380" fmla="*/ 181821 h 1487532"/>
              <a:gd name="connsiteX8381" fmla="*/ 799430 w 1705559"/>
              <a:gd name="connsiteY8381" fmla="*/ 186285 h 1487532"/>
              <a:gd name="connsiteX8382" fmla="*/ 799496 w 1705559"/>
              <a:gd name="connsiteY8382" fmla="*/ 186529 h 1487532"/>
              <a:gd name="connsiteX8383" fmla="*/ 801424 w 1705559"/>
              <a:gd name="connsiteY8383" fmla="*/ 193725 h 1487532"/>
              <a:gd name="connsiteX8384" fmla="*/ 804514 w 1705559"/>
              <a:gd name="connsiteY8384" fmla="*/ 205257 h 1487532"/>
              <a:gd name="connsiteX8385" fmla="*/ 792970 w 1705559"/>
              <a:gd name="connsiteY8385" fmla="*/ 208351 h 1487532"/>
              <a:gd name="connsiteX8386" fmla="*/ 796060 w 1705559"/>
              <a:gd name="connsiteY8386" fmla="*/ 219883 h 1487532"/>
              <a:gd name="connsiteX8387" fmla="*/ 784516 w 1705559"/>
              <a:gd name="connsiteY8387" fmla="*/ 222976 h 1487532"/>
              <a:gd name="connsiteX8388" fmla="*/ 784516 w 1705559"/>
              <a:gd name="connsiteY8388" fmla="*/ 222976 h 1487532"/>
              <a:gd name="connsiteX8389" fmla="*/ 769509 w 1705559"/>
              <a:gd name="connsiteY8389" fmla="*/ 214637 h 1487532"/>
              <a:gd name="connsiteX8390" fmla="*/ 778335 w 1705559"/>
              <a:gd name="connsiteY8390" fmla="*/ 199912 h 1487532"/>
              <a:gd name="connsiteX8391" fmla="*/ 766419 w 1705559"/>
              <a:gd name="connsiteY8391" fmla="*/ 203105 h 1487532"/>
              <a:gd name="connsiteX8392" fmla="*/ 769509 w 1705559"/>
              <a:gd name="connsiteY8392" fmla="*/ 214637 h 1487532"/>
              <a:gd name="connsiteX8393" fmla="*/ 757965 w 1705559"/>
              <a:gd name="connsiteY8393" fmla="*/ 217730 h 1487532"/>
              <a:gd name="connsiteX8394" fmla="*/ 757555 w 1705559"/>
              <a:gd name="connsiteY8394" fmla="*/ 216200 h 1487532"/>
              <a:gd name="connsiteX8395" fmla="*/ 754875 w 1705559"/>
              <a:gd name="connsiteY8395" fmla="*/ 206198 h 1487532"/>
              <a:gd name="connsiteX8396" fmla="*/ 754875 w 1705559"/>
              <a:gd name="connsiteY8396" fmla="*/ 206198 h 1487532"/>
              <a:gd name="connsiteX8397" fmla="*/ 743330 w 1705559"/>
              <a:gd name="connsiteY8397" fmla="*/ 209291 h 1487532"/>
              <a:gd name="connsiteX8398" fmla="*/ 731786 w 1705559"/>
              <a:gd name="connsiteY8398" fmla="*/ 212385 h 1487532"/>
              <a:gd name="connsiteX8399" fmla="*/ 728596 w 1705559"/>
              <a:gd name="connsiteY8399" fmla="*/ 200480 h 1487532"/>
              <a:gd name="connsiteX8400" fmla="*/ 719869 w 1705559"/>
              <a:gd name="connsiteY8400" fmla="*/ 215578 h 1487532"/>
              <a:gd name="connsiteX8401" fmla="*/ 718173 w 1705559"/>
              <a:gd name="connsiteY8401" fmla="*/ 209247 h 1487532"/>
              <a:gd name="connsiteX8402" fmla="*/ 718075 w 1705559"/>
              <a:gd name="connsiteY8402" fmla="*/ 208882 h 1487532"/>
              <a:gd name="connsiteX8403" fmla="*/ 717366 w 1705559"/>
              <a:gd name="connsiteY8403" fmla="*/ 206233 h 1487532"/>
              <a:gd name="connsiteX8404" fmla="*/ 717078 w 1705559"/>
              <a:gd name="connsiteY8404" fmla="*/ 205161 h 1487532"/>
              <a:gd name="connsiteX8405" fmla="*/ 716680 w 1705559"/>
              <a:gd name="connsiteY8405" fmla="*/ 203673 h 1487532"/>
              <a:gd name="connsiteX8406" fmla="*/ 705135 w 1705559"/>
              <a:gd name="connsiteY8406" fmla="*/ 206767 h 1487532"/>
              <a:gd name="connsiteX8407" fmla="*/ 702045 w 1705559"/>
              <a:gd name="connsiteY8407" fmla="*/ 195234 h 1487532"/>
              <a:gd name="connsiteX8408" fmla="*/ 705135 w 1705559"/>
              <a:gd name="connsiteY8408" fmla="*/ 206767 h 1487532"/>
              <a:gd name="connsiteX8409" fmla="*/ 706481 w 1705559"/>
              <a:gd name="connsiteY8409" fmla="*/ 211789 h 1487532"/>
              <a:gd name="connsiteX8410" fmla="*/ 706419 w 1705559"/>
              <a:gd name="connsiteY8410" fmla="*/ 211557 h 1487532"/>
              <a:gd name="connsiteX8411" fmla="*/ 708325 w 1705559"/>
              <a:gd name="connsiteY8411" fmla="*/ 218671 h 1487532"/>
              <a:gd name="connsiteX8412" fmla="*/ 711415 w 1705559"/>
              <a:gd name="connsiteY8412" fmla="*/ 230203 h 1487532"/>
              <a:gd name="connsiteX8413" fmla="*/ 708325 w 1705559"/>
              <a:gd name="connsiteY8413" fmla="*/ 218671 h 1487532"/>
              <a:gd name="connsiteX8414" fmla="*/ 719869 w 1705559"/>
              <a:gd name="connsiteY8414" fmla="*/ 215578 h 1487532"/>
              <a:gd name="connsiteX8415" fmla="*/ 731786 w 1705559"/>
              <a:gd name="connsiteY8415" fmla="*/ 212385 h 1487532"/>
              <a:gd name="connsiteX8416" fmla="*/ 734876 w 1705559"/>
              <a:gd name="connsiteY8416" fmla="*/ 223917 h 1487532"/>
              <a:gd name="connsiteX8417" fmla="*/ 722959 w 1705559"/>
              <a:gd name="connsiteY8417" fmla="*/ 227110 h 1487532"/>
              <a:gd name="connsiteX8418" fmla="*/ 726050 w 1705559"/>
              <a:gd name="connsiteY8418" fmla="*/ 238642 h 1487532"/>
              <a:gd name="connsiteX8419" fmla="*/ 737966 w 1705559"/>
              <a:gd name="connsiteY8419" fmla="*/ 235449 h 1487532"/>
              <a:gd name="connsiteX8420" fmla="*/ 749510 w 1705559"/>
              <a:gd name="connsiteY8420" fmla="*/ 232356 h 1487532"/>
              <a:gd name="connsiteX8421" fmla="*/ 749510 w 1705559"/>
              <a:gd name="connsiteY8421" fmla="*/ 232356 h 1487532"/>
              <a:gd name="connsiteX8422" fmla="*/ 752600 w 1705559"/>
              <a:gd name="connsiteY8422" fmla="*/ 243888 h 1487532"/>
              <a:gd name="connsiteX8423" fmla="*/ 759292 w 1705559"/>
              <a:gd name="connsiteY8423" fmla="*/ 242095 h 1487532"/>
              <a:gd name="connsiteX8424" fmla="*/ 759274 w 1705559"/>
              <a:gd name="connsiteY8424" fmla="*/ 242100 h 1487532"/>
              <a:gd name="connsiteX8425" fmla="*/ 764145 w 1705559"/>
              <a:gd name="connsiteY8425" fmla="*/ 240795 h 1487532"/>
              <a:gd name="connsiteX8426" fmla="*/ 767334 w 1705559"/>
              <a:gd name="connsiteY8426" fmla="*/ 252699 h 1487532"/>
              <a:gd name="connsiteX8427" fmla="*/ 775689 w 1705559"/>
              <a:gd name="connsiteY8427" fmla="*/ 237701 h 1487532"/>
              <a:gd name="connsiteX8428" fmla="*/ 764145 w 1705559"/>
              <a:gd name="connsiteY8428" fmla="*/ 240795 h 1487532"/>
              <a:gd name="connsiteX8429" fmla="*/ 761055 w 1705559"/>
              <a:gd name="connsiteY8429" fmla="*/ 229262 h 1487532"/>
              <a:gd name="connsiteX8430" fmla="*/ 772599 w 1705559"/>
              <a:gd name="connsiteY8430" fmla="*/ 226169 h 1487532"/>
              <a:gd name="connsiteX8431" fmla="*/ 787606 w 1705559"/>
              <a:gd name="connsiteY8431" fmla="*/ 234508 h 1487532"/>
              <a:gd name="connsiteX8432" fmla="*/ 778879 w 1705559"/>
              <a:gd name="connsiteY8432" fmla="*/ 249606 h 1487532"/>
              <a:gd name="connsiteX8433" fmla="*/ 790795 w 1705559"/>
              <a:gd name="connsiteY8433" fmla="*/ 246412 h 1487532"/>
              <a:gd name="connsiteX8434" fmla="*/ 787606 w 1705559"/>
              <a:gd name="connsiteY8434" fmla="*/ 234508 h 1487532"/>
              <a:gd name="connsiteX8435" fmla="*/ 799150 w 1705559"/>
              <a:gd name="connsiteY8435" fmla="*/ 231415 h 1487532"/>
              <a:gd name="connsiteX8436" fmla="*/ 813884 w 1705559"/>
              <a:gd name="connsiteY8436" fmla="*/ 240226 h 1487532"/>
              <a:gd name="connsiteX8437" fmla="*/ 817944 w 1705559"/>
              <a:gd name="connsiteY8437" fmla="*/ 239138 h 1487532"/>
              <a:gd name="connsiteX8438" fmla="*/ 815327 w 1705559"/>
              <a:gd name="connsiteY8438" fmla="*/ 239839 h 1487532"/>
              <a:gd name="connsiteX8439" fmla="*/ 818213 w 1705559"/>
              <a:gd name="connsiteY8439" fmla="*/ 239066 h 1487532"/>
              <a:gd name="connsiteX8440" fmla="*/ 818754 w 1705559"/>
              <a:gd name="connsiteY8440" fmla="*/ 238921 h 1487532"/>
              <a:gd name="connsiteX8441" fmla="*/ 817944 w 1705559"/>
              <a:gd name="connsiteY8441" fmla="*/ 239138 h 1487532"/>
              <a:gd name="connsiteX8442" fmla="*/ 825428 w 1705559"/>
              <a:gd name="connsiteY8442" fmla="*/ 237133 h 1487532"/>
              <a:gd name="connsiteX8443" fmla="*/ 828518 w 1705559"/>
              <a:gd name="connsiteY8443" fmla="*/ 248665 h 1487532"/>
              <a:gd name="connsiteX8444" fmla="*/ 840435 w 1705559"/>
              <a:gd name="connsiteY8444" fmla="*/ 245472 h 1487532"/>
              <a:gd name="connsiteX8445" fmla="*/ 845305 w 1705559"/>
              <a:gd name="connsiteY8445" fmla="*/ 244167 h 1487532"/>
              <a:gd name="connsiteX8446" fmla="*/ 845152 w 1705559"/>
              <a:gd name="connsiteY8446" fmla="*/ 244208 h 1487532"/>
              <a:gd name="connsiteX8447" fmla="*/ 841878 w 1705559"/>
              <a:gd name="connsiteY8447" fmla="*/ 245085 h 1487532"/>
              <a:gd name="connsiteX8448" fmla="*/ 844764 w 1705559"/>
              <a:gd name="connsiteY8448" fmla="*/ 244312 h 1487532"/>
              <a:gd name="connsiteX8449" fmla="*/ 845152 w 1705559"/>
              <a:gd name="connsiteY8449" fmla="*/ 244208 h 1487532"/>
              <a:gd name="connsiteX8450" fmla="*/ 851979 w 1705559"/>
              <a:gd name="connsiteY8450" fmla="*/ 242379 h 1487532"/>
              <a:gd name="connsiteX8451" fmla="*/ 852365 w 1705559"/>
              <a:gd name="connsiteY8451" fmla="*/ 243820 h 1487532"/>
              <a:gd name="connsiteX8452" fmla="*/ 853768 w 1705559"/>
              <a:gd name="connsiteY8452" fmla="*/ 249057 h 1487532"/>
              <a:gd name="connsiteX8453" fmla="*/ 853765 w 1705559"/>
              <a:gd name="connsiteY8453" fmla="*/ 249046 h 1487532"/>
              <a:gd name="connsiteX8454" fmla="*/ 855069 w 1705559"/>
              <a:gd name="connsiteY8454" fmla="*/ 253911 h 1487532"/>
              <a:gd name="connsiteX8455" fmla="*/ 855069 w 1705559"/>
              <a:gd name="connsiteY8455" fmla="*/ 253911 h 1487532"/>
              <a:gd name="connsiteX8456" fmla="*/ 866613 w 1705559"/>
              <a:gd name="connsiteY8456" fmla="*/ 250818 h 1487532"/>
              <a:gd name="connsiteX8457" fmla="*/ 869703 w 1705559"/>
              <a:gd name="connsiteY8457" fmla="*/ 262350 h 1487532"/>
              <a:gd name="connsiteX8458" fmla="*/ 858159 w 1705559"/>
              <a:gd name="connsiteY8458" fmla="*/ 265443 h 1487532"/>
              <a:gd name="connsiteX8459" fmla="*/ 846615 w 1705559"/>
              <a:gd name="connsiteY8459" fmla="*/ 268536 h 1487532"/>
              <a:gd name="connsiteX8460" fmla="*/ 849804 w 1705559"/>
              <a:gd name="connsiteY8460" fmla="*/ 280440 h 1487532"/>
              <a:gd name="connsiteX8461" fmla="*/ 837888 w 1705559"/>
              <a:gd name="connsiteY8461" fmla="*/ 283634 h 1487532"/>
              <a:gd name="connsiteX8462" fmla="*/ 839240 w 1705559"/>
              <a:gd name="connsiteY8462" fmla="*/ 288679 h 1487532"/>
              <a:gd name="connsiteX8463" fmla="*/ 839374 w 1705559"/>
              <a:gd name="connsiteY8463" fmla="*/ 289182 h 1487532"/>
              <a:gd name="connsiteX8464" fmla="*/ 839433 w 1705559"/>
              <a:gd name="connsiteY8464" fmla="*/ 289400 h 1487532"/>
              <a:gd name="connsiteX8465" fmla="*/ 840978 w 1705559"/>
              <a:gd name="connsiteY8465" fmla="*/ 295166 h 1487532"/>
              <a:gd name="connsiteX8466" fmla="*/ 852894 w 1705559"/>
              <a:gd name="connsiteY8466" fmla="*/ 291973 h 1487532"/>
              <a:gd name="connsiteX8467" fmla="*/ 855985 w 1705559"/>
              <a:gd name="connsiteY8467" fmla="*/ 303505 h 1487532"/>
              <a:gd name="connsiteX8468" fmla="*/ 867529 w 1705559"/>
              <a:gd name="connsiteY8468" fmla="*/ 300412 h 1487532"/>
              <a:gd name="connsiteX8469" fmla="*/ 875983 w 1705559"/>
              <a:gd name="connsiteY8469" fmla="*/ 285786 h 1487532"/>
              <a:gd name="connsiteX8470" fmla="*/ 879073 w 1705559"/>
              <a:gd name="connsiteY8470" fmla="*/ 297318 h 1487532"/>
              <a:gd name="connsiteX8471" fmla="*/ 882163 w 1705559"/>
              <a:gd name="connsiteY8471" fmla="*/ 308851 h 1487532"/>
              <a:gd name="connsiteX8472" fmla="*/ 885353 w 1705559"/>
              <a:gd name="connsiteY8472" fmla="*/ 320755 h 1487532"/>
              <a:gd name="connsiteX8473" fmla="*/ 882163 w 1705559"/>
              <a:gd name="connsiteY8473" fmla="*/ 308851 h 1487532"/>
              <a:gd name="connsiteX8474" fmla="*/ 893707 w 1705559"/>
              <a:gd name="connsiteY8474" fmla="*/ 305757 h 1487532"/>
              <a:gd name="connsiteX8475" fmla="*/ 896897 w 1705559"/>
              <a:gd name="connsiteY8475" fmla="*/ 317662 h 1487532"/>
              <a:gd name="connsiteX8476" fmla="*/ 908814 w 1705559"/>
              <a:gd name="connsiteY8476" fmla="*/ 314468 h 1487532"/>
              <a:gd name="connsiteX8477" fmla="*/ 905624 w 1705559"/>
              <a:gd name="connsiteY8477" fmla="*/ 302564 h 1487532"/>
              <a:gd name="connsiteX8478" fmla="*/ 893707 w 1705559"/>
              <a:gd name="connsiteY8478" fmla="*/ 305757 h 1487532"/>
              <a:gd name="connsiteX8479" fmla="*/ 882163 w 1705559"/>
              <a:gd name="connsiteY8479" fmla="*/ 308851 h 1487532"/>
              <a:gd name="connsiteX8480" fmla="*/ 890617 w 1705559"/>
              <a:gd name="connsiteY8480" fmla="*/ 294225 h 1487532"/>
              <a:gd name="connsiteX8481" fmla="*/ 879073 w 1705559"/>
              <a:gd name="connsiteY8481" fmla="*/ 297318 h 1487532"/>
              <a:gd name="connsiteX8482" fmla="*/ 875983 w 1705559"/>
              <a:gd name="connsiteY8482" fmla="*/ 285786 h 1487532"/>
              <a:gd name="connsiteX8483" fmla="*/ 864439 w 1705559"/>
              <a:gd name="connsiteY8483" fmla="*/ 288879 h 1487532"/>
              <a:gd name="connsiteX8484" fmla="*/ 849804 w 1705559"/>
              <a:gd name="connsiteY8484" fmla="*/ 280440 h 1487532"/>
              <a:gd name="connsiteX8485" fmla="*/ 858159 w 1705559"/>
              <a:gd name="connsiteY8485" fmla="*/ 265443 h 1487532"/>
              <a:gd name="connsiteX8486" fmla="*/ 861349 w 1705559"/>
              <a:gd name="connsiteY8486" fmla="*/ 277347 h 1487532"/>
              <a:gd name="connsiteX8487" fmla="*/ 869703 w 1705559"/>
              <a:gd name="connsiteY8487" fmla="*/ 262350 h 1487532"/>
              <a:gd name="connsiteX8488" fmla="*/ 881247 w 1705559"/>
              <a:gd name="connsiteY8488" fmla="*/ 259256 h 1487532"/>
              <a:gd name="connsiteX8489" fmla="*/ 893164 w 1705559"/>
              <a:gd name="connsiteY8489" fmla="*/ 256063 h 1487532"/>
              <a:gd name="connsiteX8490" fmla="*/ 904708 w 1705559"/>
              <a:gd name="connsiteY8490" fmla="*/ 252970 h 1487532"/>
              <a:gd name="connsiteX8491" fmla="*/ 896354 w 1705559"/>
              <a:gd name="connsiteY8491" fmla="*/ 267968 h 1487532"/>
              <a:gd name="connsiteX8492" fmla="*/ 895158 w 1705559"/>
              <a:gd name="connsiteY8492" fmla="*/ 263504 h 1487532"/>
              <a:gd name="connsiteX8493" fmla="*/ 895112 w 1705559"/>
              <a:gd name="connsiteY8493" fmla="*/ 263334 h 1487532"/>
              <a:gd name="connsiteX8494" fmla="*/ 895008 w 1705559"/>
              <a:gd name="connsiteY8494" fmla="*/ 262946 h 1487532"/>
              <a:gd name="connsiteX8495" fmla="*/ 896354 w 1705559"/>
              <a:gd name="connsiteY8495" fmla="*/ 267968 h 1487532"/>
              <a:gd name="connsiteX8496" fmla="*/ 907898 w 1705559"/>
              <a:gd name="connsiteY8496" fmla="*/ 264874 h 1487532"/>
              <a:gd name="connsiteX8497" fmla="*/ 919442 w 1705559"/>
              <a:gd name="connsiteY8497" fmla="*/ 261781 h 1487532"/>
              <a:gd name="connsiteX8498" fmla="*/ 922532 w 1705559"/>
              <a:gd name="connsiteY8498" fmla="*/ 273313 h 1487532"/>
              <a:gd name="connsiteX8499" fmla="*/ 919442 w 1705559"/>
              <a:gd name="connsiteY8499" fmla="*/ 261781 h 1487532"/>
              <a:gd name="connsiteX8500" fmla="*/ 930986 w 1705559"/>
              <a:gd name="connsiteY8500" fmla="*/ 258688 h 1487532"/>
              <a:gd name="connsiteX8501" fmla="*/ 930986 w 1705559"/>
              <a:gd name="connsiteY8501" fmla="*/ 258688 h 1487532"/>
              <a:gd name="connsiteX8502" fmla="*/ 942903 w 1705559"/>
              <a:gd name="connsiteY8502" fmla="*/ 255495 h 1487532"/>
              <a:gd name="connsiteX8503" fmla="*/ 930986 w 1705559"/>
              <a:gd name="connsiteY8503" fmla="*/ 258688 h 1487532"/>
              <a:gd name="connsiteX8504" fmla="*/ 919442 w 1705559"/>
              <a:gd name="connsiteY8504" fmla="*/ 261781 h 1487532"/>
              <a:gd name="connsiteX8505" fmla="*/ 918246 w 1705559"/>
              <a:gd name="connsiteY8505" fmla="*/ 257317 h 1487532"/>
              <a:gd name="connsiteX8506" fmla="*/ 918154 w 1705559"/>
              <a:gd name="connsiteY8506" fmla="*/ 256972 h 1487532"/>
              <a:gd name="connsiteX8507" fmla="*/ 916253 w 1705559"/>
              <a:gd name="connsiteY8507" fmla="*/ 249877 h 1487532"/>
              <a:gd name="connsiteX8508" fmla="*/ 904708 w 1705559"/>
              <a:gd name="connsiteY8508" fmla="*/ 252970 h 1487532"/>
              <a:gd name="connsiteX8509" fmla="*/ 893164 w 1705559"/>
              <a:gd name="connsiteY8509" fmla="*/ 256063 h 1487532"/>
              <a:gd name="connsiteX8510" fmla="*/ 890074 w 1705559"/>
              <a:gd name="connsiteY8510" fmla="*/ 244531 h 1487532"/>
              <a:gd name="connsiteX8511" fmla="*/ 878157 w 1705559"/>
              <a:gd name="connsiteY8511" fmla="*/ 247724 h 1487532"/>
              <a:gd name="connsiteX8512" fmla="*/ 875067 w 1705559"/>
              <a:gd name="connsiteY8512" fmla="*/ 236192 h 1487532"/>
              <a:gd name="connsiteX8513" fmla="*/ 863523 w 1705559"/>
              <a:gd name="connsiteY8513" fmla="*/ 239285 h 1487532"/>
              <a:gd name="connsiteX8514" fmla="*/ 860433 w 1705559"/>
              <a:gd name="connsiteY8514" fmla="*/ 227753 h 1487532"/>
              <a:gd name="connsiteX8515" fmla="*/ 858990 w 1705559"/>
              <a:gd name="connsiteY8515" fmla="*/ 228140 h 1487532"/>
              <a:gd name="connsiteX8516" fmla="*/ 858252 w 1705559"/>
              <a:gd name="connsiteY8516" fmla="*/ 228338 h 1487532"/>
              <a:gd name="connsiteX8517" fmla="*/ 856104 w 1705559"/>
              <a:gd name="connsiteY8517" fmla="*/ 228913 h 1487532"/>
              <a:gd name="connsiteX8518" fmla="*/ 855774 w 1705559"/>
              <a:gd name="connsiteY8518" fmla="*/ 229002 h 1487532"/>
              <a:gd name="connsiteX8519" fmla="*/ 848889 w 1705559"/>
              <a:gd name="connsiteY8519" fmla="*/ 230846 h 1487532"/>
              <a:gd name="connsiteX8520" fmla="*/ 837345 w 1705559"/>
              <a:gd name="connsiteY8520" fmla="*/ 233940 h 1487532"/>
              <a:gd name="connsiteX8521" fmla="*/ 825428 w 1705559"/>
              <a:gd name="connsiteY8521" fmla="*/ 237133 h 1487532"/>
              <a:gd name="connsiteX8522" fmla="*/ 823511 w 1705559"/>
              <a:gd name="connsiteY8522" fmla="*/ 229978 h 1487532"/>
              <a:gd name="connsiteX8523" fmla="*/ 823584 w 1705559"/>
              <a:gd name="connsiteY8523" fmla="*/ 230250 h 1487532"/>
              <a:gd name="connsiteX8524" fmla="*/ 822792 w 1705559"/>
              <a:gd name="connsiteY8524" fmla="*/ 227296 h 1487532"/>
              <a:gd name="connsiteX8525" fmla="*/ 822637 w 1705559"/>
              <a:gd name="connsiteY8525" fmla="*/ 226716 h 1487532"/>
              <a:gd name="connsiteX8526" fmla="*/ 822238 w 1705559"/>
              <a:gd name="connsiteY8526" fmla="*/ 225228 h 1487532"/>
              <a:gd name="connsiteX8527" fmla="*/ 819812 w 1705559"/>
              <a:gd name="connsiteY8527" fmla="*/ 216175 h 1487532"/>
              <a:gd name="connsiteX8528" fmla="*/ 820307 w 1705559"/>
              <a:gd name="connsiteY8528" fmla="*/ 218021 h 1487532"/>
              <a:gd name="connsiteX8529" fmla="*/ 820452 w 1705559"/>
              <a:gd name="connsiteY8529" fmla="*/ 218561 h 1487532"/>
              <a:gd name="connsiteX8530" fmla="*/ 819705 w 1705559"/>
              <a:gd name="connsiteY8530" fmla="*/ 215773 h 1487532"/>
              <a:gd name="connsiteX8531" fmla="*/ 819535 w 1705559"/>
              <a:gd name="connsiteY8531" fmla="*/ 215138 h 1487532"/>
              <a:gd name="connsiteX8532" fmla="*/ 819148 w 1705559"/>
              <a:gd name="connsiteY8532" fmla="*/ 213696 h 1487532"/>
              <a:gd name="connsiteX8533" fmla="*/ 817705 w 1705559"/>
              <a:gd name="connsiteY8533" fmla="*/ 214083 h 1487532"/>
              <a:gd name="connsiteX8534" fmla="*/ 812076 w 1705559"/>
              <a:gd name="connsiteY8534" fmla="*/ 215591 h 1487532"/>
              <a:gd name="connsiteX8535" fmla="*/ 812474 w 1705559"/>
              <a:gd name="connsiteY8535" fmla="*/ 215485 h 1487532"/>
              <a:gd name="connsiteX8536" fmla="*/ 807604 w 1705559"/>
              <a:gd name="connsiteY8536" fmla="*/ 216790 h 1487532"/>
              <a:gd name="connsiteX8537" fmla="*/ 796060 w 1705559"/>
              <a:gd name="connsiteY8537" fmla="*/ 219883 h 1487532"/>
              <a:gd name="connsiteX8538" fmla="*/ 792970 w 1705559"/>
              <a:gd name="connsiteY8538" fmla="*/ 208351 h 1487532"/>
              <a:gd name="connsiteX8539" fmla="*/ 804514 w 1705559"/>
              <a:gd name="connsiteY8539" fmla="*/ 205257 h 1487532"/>
              <a:gd name="connsiteX8540" fmla="*/ 816058 w 1705559"/>
              <a:gd name="connsiteY8540" fmla="*/ 202164 h 1487532"/>
              <a:gd name="connsiteX8541" fmla="*/ 831065 w 1705559"/>
              <a:gd name="connsiteY8541" fmla="*/ 210503 h 1487532"/>
              <a:gd name="connsiteX8542" fmla="*/ 827975 w 1705559"/>
              <a:gd name="connsiteY8542" fmla="*/ 198971 h 1487532"/>
              <a:gd name="connsiteX8543" fmla="*/ 839519 w 1705559"/>
              <a:gd name="connsiteY8543" fmla="*/ 195878 h 1487532"/>
              <a:gd name="connsiteX8544" fmla="*/ 839519 w 1705559"/>
              <a:gd name="connsiteY8544" fmla="*/ 195878 h 1487532"/>
              <a:gd name="connsiteX8545" fmla="*/ 854153 w 1705559"/>
              <a:gd name="connsiteY8545" fmla="*/ 204317 h 1487532"/>
              <a:gd name="connsiteX8546" fmla="*/ 847111 w 1705559"/>
              <a:gd name="connsiteY8546" fmla="*/ 206204 h 1487532"/>
              <a:gd name="connsiteX8547" fmla="*/ 846938 w 1705559"/>
              <a:gd name="connsiteY8547" fmla="*/ 206250 h 1487532"/>
              <a:gd name="connsiteX8548" fmla="*/ 842609 w 1705559"/>
              <a:gd name="connsiteY8548" fmla="*/ 207410 h 1487532"/>
              <a:gd name="connsiteX8549" fmla="*/ 845699 w 1705559"/>
              <a:gd name="connsiteY8549" fmla="*/ 218942 h 1487532"/>
              <a:gd name="connsiteX8550" fmla="*/ 842609 w 1705559"/>
              <a:gd name="connsiteY8550" fmla="*/ 207410 h 1487532"/>
              <a:gd name="connsiteX8551" fmla="*/ 854153 w 1705559"/>
              <a:gd name="connsiteY8551" fmla="*/ 204317 h 1487532"/>
              <a:gd name="connsiteX8552" fmla="*/ 865698 w 1705559"/>
              <a:gd name="connsiteY8552" fmla="*/ 201223 h 1487532"/>
              <a:gd name="connsiteX8553" fmla="*/ 865698 w 1705559"/>
              <a:gd name="connsiteY8553" fmla="*/ 201223 h 1487532"/>
              <a:gd name="connsiteX8554" fmla="*/ 868788 w 1705559"/>
              <a:gd name="connsiteY8554" fmla="*/ 212756 h 1487532"/>
              <a:gd name="connsiteX8555" fmla="*/ 857243 w 1705559"/>
              <a:gd name="connsiteY8555" fmla="*/ 215849 h 1487532"/>
              <a:gd name="connsiteX8556" fmla="*/ 868788 w 1705559"/>
              <a:gd name="connsiteY8556" fmla="*/ 212756 h 1487532"/>
              <a:gd name="connsiteX8557" fmla="*/ 871977 w 1705559"/>
              <a:gd name="connsiteY8557" fmla="*/ 224660 h 1487532"/>
              <a:gd name="connsiteX8558" fmla="*/ 883894 w 1705559"/>
              <a:gd name="connsiteY8558" fmla="*/ 221467 h 1487532"/>
              <a:gd name="connsiteX8559" fmla="*/ 880704 w 1705559"/>
              <a:gd name="connsiteY8559" fmla="*/ 209563 h 1487532"/>
              <a:gd name="connsiteX8560" fmla="*/ 892248 w 1705559"/>
              <a:gd name="connsiteY8560" fmla="*/ 206469 h 1487532"/>
              <a:gd name="connsiteX8561" fmla="*/ 895438 w 1705559"/>
              <a:gd name="connsiteY8561" fmla="*/ 218374 h 1487532"/>
              <a:gd name="connsiteX8562" fmla="*/ 906982 w 1705559"/>
              <a:gd name="connsiteY8562" fmla="*/ 215280 h 1487532"/>
              <a:gd name="connsiteX8563" fmla="*/ 918527 w 1705559"/>
              <a:gd name="connsiteY8563" fmla="*/ 212187 h 1487532"/>
              <a:gd name="connsiteX8564" fmla="*/ 921617 w 1705559"/>
              <a:gd name="connsiteY8564" fmla="*/ 223719 h 1487532"/>
              <a:gd name="connsiteX8565" fmla="*/ 933533 w 1705559"/>
              <a:gd name="connsiteY8565" fmla="*/ 220526 h 1487532"/>
              <a:gd name="connsiteX8566" fmla="*/ 933533 w 1705559"/>
              <a:gd name="connsiteY8566" fmla="*/ 220526 h 1487532"/>
              <a:gd name="connsiteX8567" fmla="*/ 948168 w 1705559"/>
              <a:gd name="connsiteY8567" fmla="*/ 228965 h 1487532"/>
              <a:gd name="connsiteX8568" fmla="*/ 946725 w 1705559"/>
              <a:gd name="connsiteY8568" fmla="*/ 229352 h 1487532"/>
              <a:gd name="connsiteX8569" fmla="*/ 945986 w 1705559"/>
              <a:gd name="connsiteY8569" fmla="*/ 229550 h 1487532"/>
              <a:gd name="connsiteX8570" fmla="*/ 943839 w 1705559"/>
              <a:gd name="connsiteY8570" fmla="*/ 230125 h 1487532"/>
              <a:gd name="connsiteX8571" fmla="*/ 943509 w 1705559"/>
              <a:gd name="connsiteY8571" fmla="*/ 230214 h 1487532"/>
              <a:gd name="connsiteX8572" fmla="*/ 936623 w 1705559"/>
              <a:gd name="connsiteY8572" fmla="*/ 232058 h 1487532"/>
              <a:gd name="connsiteX8573" fmla="*/ 939713 w 1705559"/>
              <a:gd name="connsiteY8573" fmla="*/ 243591 h 1487532"/>
              <a:gd name="connsiteX8574" fmla="*/ 951258 w 1705559"/>
              <a:gd name="connsiteY8574" fmla="*/ 240497 h 1487532"/>
              <a:gd name="connsiteX8575" fmla="*/ 948168 w 1705559"/>
              <a:gd name="connsiteY8575" fmla="*/ 228965 h 1487532"/>
              <a:gd name="connsiteX8576" fmla="*/ 959712 w 1705559"/>
              <a:gd name="connsiteY8576" fmla="*/ 225872 h 1487532"/>
              <a:gd name="connsiteX8577" fmla="*/ 962802 w 1705559"/>
              <a:gd name="connsiteY8577" fmla="*/ 237404 h 1487532"/>
              <a:gd name="connsiteX8578" fmla="*/ 959712 w 1705559"/>
              <a:gd name="connsiteY8578" fmla="*/ 225872 h 1487532"/>
              <a:gd name="connsiteX8579" fmla="*/ 961155 w 1705559"/>
              <a:gd name="connsiteY8579" fmla="*/ 225485 h 1487532"/>
              <a:gd name="connsiteX8580" fmla="*/ 966799 w 1705559"/>
              <a:gd name="connsiteY8580" fmla="*/ 223973 h 1487532"/>
              <a:gd name="connsiteX8581" fmla="*/ 966927 w 1705559"/>
              <a:gd name="connsiteY8581" fmla="*/ 223939 h 1487532"/>
              <a:gd name="connsiteX8582" fmla="*/ 971256 w 1705559"/>
              <a:gd name="connsiteY8582" fmla="*/ 222779 h 1487532"/>
              <a:gd name="connsiteX8583" fmla="*/ 970097 w 1705559"/>
              <a:gd name="connsiteY8583" fmla="*/ 218454 h 1487532"/>
              <a:gd name="connsiteX8584" fmla="*/ 970023 w 1705559"/>
              <a:gd name="connsiteY8584" fmla="*/ 218179 h 1487532"/>
              <a:gd name="connsiteX8585" fmla="*/ 968166 w 1705559"/>
              <a:gd name="connsiteY8585" fmla="*/ 211246 h 1487532"/>
              <a:gd name="connsiteX8586" fmla="*/ 980083 w 1705559"/>
              <a:gd name="connsiteY8586" fmla="*/ 208053 h 1487532"/>
              <a:gd name="connsiteX8587" fmla="*/ 991627 w 1705559"/>
              <a:gd name="connsiteY8587" fmla="*/ 204960 h 1487532"/>
              <a:gd name="connsiteX8588" fmla="*/ 988537 w 1705559"/>
              <a:gd name="connsiteY8588" fmla="*/ 193428 h 1487532"/>
              <a:gd name="connsiteX8589" fmla="*/ 1000081 w 1705559"/>
              <a:gd name="connsiteY8589" fmla="*/ 190335 h 1487532"/>
              <a:gd name="connsiteX8590" fmla="*/ 998486 w 1705559"/>
              <a:gd name="connsiteY8590" fmla="*/ 184383 h 1487532"/>
              <a:gd name="connsiteX8591" fmla="*/ 998418 w 1705559"/>
              <a:gd name="connsiteY8591" fmla="*/ 184127 h 1487532"/>
              <a:gd name="connsiteX8592" fmla="*/ 998287 w 1705559"/>
              <a:gd name="connsiteY8592" fmla="*/ 183639 h 1487532"/>
              <a:gd name="connsiteX8593" fmla="*/ 996891 w 1705559"/>
              <a:gd name="connsiteY8593" fmla="*/ 178430 h 1487532"/>
              <a:gd name="connsiteX8594" fmla="*/ 1008436 w 1705559"/>
              <a:gd name="connsiteY8594" fmla="*/ 175337 h 1487532"/>
              <a:gd name="connsiteX8595" fmla="*/ 1020352 w 1705559"/>
              <a:gd name="connsiteY8595" fmla="*/ 172144 h 1487532"/>
              <a:gd name="connsiteX8596" fmla="*/ 1019966 w 1705559"/>
              <a:gd name="connsiteY8596" fmla="*/ 170702 h 1487532"/>
              <a:gd name="connsiteX8597" fmla="*/ 1018563 w 1705559"/>
              <a:gd name="connsiteY8597" fmla="*/ 165465 h 1487532"/>
              <a:gd name="connsiteX8598" fmla="*/ 1017262 w 1705559"/>
              <a:gd name="connsiteY8598" fmla="*/ 160612 h 1487532"/>
              <a:gd name="connsiteX8599" fmla="*/ 1028806 w 1705559"/>
              <a:gd name="connsiteY8599" fmla="*/ 157519 h 1487532"/>
              <a:gd name="connsiteX8600" fmla="*/ 1040351 w 1705559"/>
              <a:gd name="connsiteY8600" fmla="*/ 154425 h 1487532"/>
              <a:gd name="connsiteX8601" fmla="*/ 1037261 w 1705559"/>
              <a:gd name="connsiteY8601" fmla="*/ 142893 h 1487532"/>
              <a:gd name="connsiteX8602" fmla="*/ 1048805 w 1705559"/>
              <a:gd name="connsiteY8602" fmla="*/ 139800 h 1487532"/>
              <a:gd name="connsiteX8603" fmla="*/ 1057631 w 1705559"/>
              <a:gd name="connsiteY8603" fmla="*/ 125075 h 1487532"/>
              <a:gd name="connsiteX8604" fmla="*/ 1069176 w 1705559"/>
              <a:gd name="connsiteY8604" fmla="*/ 121981 h 1487532"/>
              <a:gd name="connsiteX8605" fmla="*/ 1065986 w 1705559"/>
              <a:gd name="connsiteY8605" fmla="*/ 110077 h 1487532"/>
              <a:gd name="connsiteX8606" fmla="*/ 1077530 w 1705559"/>
              <a:gd name="connsiteY8606" fmla="*/ 106984 h 1487532"/>
              <a:gd name="connsiteX8607" fmla="*/ 1084244 w 1705559"/>
              <a:gd name="connsiteY8607" fmla="*/ 105185 h 1487532"/>
              <a:gd name="connsiteX8608" fmla="*/ 1084204 w 1705559"/>
              <a:gd name="connsiteY8608" fmla="*/ 105196 h 1487532"/>
              <a:gd name="connsiteX8609" fmla="*/ 1089074 w 1705559"/>
              <a:gd name="connsiteY8609" fmla="*/ 103891 h 1487532"/>
              <a:gd name="connsiteX8610" fmla="*/ 1097901 w 1705559"/>
              <a:gd name="connsiteY8610" fmla="*/ 89165 h 1487532"/>
              <a:gd name="connsiteX8611" fmla="*/ 1097901 w 1705559"/>
              <a:gd name="connsiteY8611" fmla="*/ 89165 h 1487532"/>
              <a:gd name="connsiteX8612" fmla="*/ 1109445 w 1705559"/>
              <a:gd name="connsiteY8612" fmla="*/ 86072 h 1487532"/>
              <a:gd name="connsiteX8613" fmla="*/ 1109059 w 1705559"/>
              <a:gd name="connsiteY8613" fmla="*/ 84630 h 1487532"/>
              <a:gd name="connsiteX8614" fmla="*/ 1107656 w 1705559"/>
              <a:gd name="connsiteY8614" fmla="*/ 79393 h 1487532"/>
              <a:gd name="connsiteX8615" fmla="*/ 1107659 w 1705559"/>
              <a:gd name="connsiteY8615" fmla="*/ 79405 h 1487532"/>
              <a:gd name="connsiteX8616" fmla="*/ 1106355 w 1705559"/>
              <a:gd name="connsiteY8616" fmla="*/ 74540 h 1487532"/>
              <a:gd name="connsiteX8617" fmla="*/ 1117899 w 1705559"/>
              <a:gd name="connsiteY8617" fmla="*/ 71447 h 1487532"/>
              <a:gd name="connsiteX8618" fmla="*/ 1129444 w 1705559"/>
              <a:gd name="connsiteY8618" fmla="*/ 68353 h 1487532"/>
              <a:gd name="connsiteX8619" fmla="*/ 1129057 w 1705559"/>
              <a:gd name="connsiteY8619" fmla="*/ 66912 h 1487532"/>
              <a:gd name="connsiteX8620" fmla="*/ 1127654 w 1705559"/>
              <a:gd name="connsiteY8620" fmla="*/ 61675 h 1487532"/>
              <a:gd name="connsiteX8621" fmla="*/ 1127657 w 1705559"/>
              <a:gd name="connsiteY8621" fmla="*/ 61686 h 1487532"/>
              <a:gd name="connsiteX8622" fmla="*/ 1126354 w 1705559"/>
              <a:gd name="connsiteY8622" fmla="*/ 56821 h 1487532"/>
              <a:gd name="connsiteX8623" fmla="*/ 1138270 w 1705559"/>
              <a:gd name="connsiteY8623" fmla="*/ 53628 h 1487532"/>
              <a:gd name="connsiteX8624" fmla="*/ 1149814 w 1705559"/>
              <a:gd name="connsiteY8624" fmla="*/ 50535 h 1487532"/>
              <a:gd name="connsiteX8625" fmla="*/ 1146625 w 1705559"/>
              <a:gd name="connsiteY8625" fmla="*/ 38630 h 1487532"/>
              <a:gd name="connsiteX8626" fmla="*/ 1158169 w 1705559"/>
              <a:gd name="connsiteY8626" fmla="*/ 35537 h 1487532"/>
              <a:gd name="connsiteX8627" fmla="*/ 1169713 w 1705559"/>
              <a:gd name="connsiteY8627" fmla="*/ 32444 h 1487532"/>
              <a:gd name="connsiteX8628" fmla="*/ 1166623 w 1705559"/>
              <a:gd name="connsiteY8628" fmla="*/ 20912 h 1487532"/>
              <a:gd name="connsiteX8629" fmla="*/ 1178540 w 1705559"/>
              <a:gd name="connsiteY8629" fmla="*/ 17719 h 1487532"/>
              <a:gd name="connsiteX8630" fmla="*/ 1190084 w 1705559"/>
              <a:gd name="connsiteY8630" fmla="*/ 14625 h 1487532"/>
              <a:gd name="connsiteX8631" fmla="*/ 1198538 w 1705559"/>
              <a:gd name="connsiteY8631" fmla="*/ 0 h 148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Lst>
            <a:rect l="l" t="t" r="r" b="b"/>
            <a:pathLst>
              <a:path w="1705559" h="1487532">
                <a:moveTo>
                  <a:pt x="877171" y="1481615"/>
                </a:moveTo>
                <a:lnTo>
                  <a:pt x="876964" y="1481670"/>
                </a:lnTo>
                <a:cubicBezTo>
                  <a:pt x="875521" y="1482057"/>
                  <a:pt x="872635" y="1482830"/>
                  <a:pt x="872635" y="1482830"/>
                </a:cubicBezTo>
                <a:close/>
                <a:moveTo>
                  <a:pt x="784801" y="1481246"/>
                </a:moveTo>
                <a:cubicBezTo>
                  <a:pt x="784801" y="1481246"/>
                  <a:pt x="781915" y="1482019"/>
                  <a:pt x="780472" y="1482406"/>
                </a:cubicBezTo>
                <a:lnTo>
                  <a:pt x="780317" y="1482448"/>
                </a:lnTo>
                <a:lnTo>
                  <a:pt x="779931" y="1482551"/>
                </a:lnTo>
                <a:cubicBezTo>
                  <a:pt x="780472" y="1482406"/>
                  <a:pt x="781915" y="1482019"/>
                  <a:pt x="784801" y="1481246"/>
                </a:cubicBezTo>
                <a:close/>
                <a:moveTo>
                  <a:pt x="834540" y="1480677"/>
                </a:moveTo>
                <a:cubicBezTo>
                  <a:pt x="831654" y="1481451"/>
                  <a:pt x="830211" y="1481837"/>
                  <a:pt x="829670" y="1481982"/>
                </a:cubicBezTo>
                <a:lnTo>
                  <a:pt x="830023" y="1481888"/>
                </a:lnTo>
                <a:close/>
                <a:moveTo>
                  <a:pt x="884179" y="1479737"/>
                </a:moveTo>
                <a:cubicBezTo>
                  <a:pt x="881293" y="1480510"/>
                  <a:pt x="879850" y="1480897"/>
                  <a:pt x="879309" y="1481042"/>
                </a:cubicBezTo>
                <a:lnTo>
                  <a:pt x="879644" y="1480952"/>
                </a:lnTo>
                <a:close/>
                <a:moveTo>
                  <a:pt x="889050" y="1478432"/>
                </a:moveTo>
                <a:lnTo>
                  <a:pt x="889032" y="1478436"/>
                </a:lnTo>
                <a:lnTo>
                  <a:pt x="888508" y="1478577"/>
                </a:lnTo>
                <a:cubicBezTo>
                  <a:pt x="887065" y="1478964"/>
                  <a:pt x="884179" y="1479737"/>
                  <a:pt x="884179" y="1479737"/>
                </a:cubicBezTo>
                <a:cubicBezTo>
                  <a:pt x="887065" y="1478964"/>
                  <a:pt x="888508" y="1478577"/>
                  <a:pt x="889050" y="1478432"/>
                </a:cubicBezTo>
                <a:close/>
                <a:moveTo>
                  <a:pt x="859891" y="1476975"/>
                </a:moveTo>
                <a:cubicBezTo>
                  <a:pt x="861380" y="1476576"/>
                  <a:pt x="865132" y="1478661"/>
                  <a:pt x="872635" y="1482830"/>
                </a:cubicBezTo>
                <a:cubicBezTo>
                  <a:pt x="872635" y="1482830"/>
                  <a:pt x="872635" y="1482830"/>
                  <a:pt x="860719" y="1486023"/>
                </a:cubicBezTo>
                <a:cubicBezTo>
                  <a:pt x="859174" y="1480257"/>
                  <a:pt x="858401" y="1477374"/>
                  <a:pt x="859891" y="1476975"/>
                </a:cubicBezTo>
                <a:close/>
                <a:moveTo>
                  <a:pt x="803445" y="1476250"/>
                </a:moveTo>
                <a:lnTo>
                  <a:pt x="803354" y="1476275"/>
                </a:lnTo>
                <a:lnTo>
                  <a:pt x="796345" y="1478153"/>
                </a:lnTo>
                <a:cubicBezTo>
                  <a:pt x="796345" y="1478153"/>
                  <a:pt x="796345" y="1478153"/>
                  <a:pt x="797788" y="1477766"/>
                </a:cubicBezTo>
                <a:close/>
                <a:moveTo>
                  <a:pt x="758250" y="1476000"/>
                </a:moveTo>
                <a:lnTo>
                  <a:pt x="773257" y="1484339"/>
                </a:lnTo>
                <a:cubicBezTo>
                  <a:pt x="773257" y="1484339"/>
                  <a:pt x="773257" y="1484339"/>
                  <a:pt x="761340" y="1487532"/>
                </a:cubicBezTo>
                <a:cubicBezTo>
                  <a:pt x="761340" y="1487532"/>
                  <a:pt x="761340" y="1487532"/>
                  <a:pt x="746706" y="1479093"/>
                </a:cubicBezTo>
                <a:close/>
                <a:moveTo>
                  <a:pt x="886716" y="1475349"/>
                </a:moveTo>
                <a:lnTo>
                  <a:pt x="887982" y="1475531"/>
                </a:lnTo>
                <a:lnTo>
                  <a:pt x="888615" y="1476810"/>
                </a:lnTo>
                <a:cubicBezTo>
                  <a:pt x="888315" y="1477856"/>
                  <a:pt x="887065" y="1478964"/>
                  <a:pt x="884179" y="1479737"/>
                </a:cubicBezTo>
                <a:close/>
                <a:moveTo>
                  <a:pt x="807889" y="1475059"/>
                </a:moveTo>
                <a:lnTo>
                  <a:pt x="803445" y="1476250"/>
                </a:lnTo>
                <a:lnTo>
                  <a:pt x="803560" y="1476219"/>
                </a:lnTo>
                <a:cubicBezTo>
                  <a:pt x="805003" y="1475833"/>
                  <a:pt x="807889" y="1475059"/>
                  <a:pt x="807889" y="1475059"/>
                </a:cubicBezTo>
                <a:close/>
                <a:moveTo>
                  <a:pt x="807889" y="1475059"/>
                </a:moveTo>
                <a:cubicBezTo>
                  <a:pt x="805003" y="1475833"/>
                  <a:pt x="803560" y="1476219"/>
                  <a:pt x="803019" y="1476364"/>
                </a:cubicBezTo>
                <a:lnTo>
                  <a:pt x="803354" y="1476275"/>
                </a:lnTo>
                <a:close/>
                <a:moveTo>
                  <a:pt x="715907" y="1474986"/>
                </a:moveTo>
                <a:lnTo>
                  <a:pt x="710100" y="1476542"/>
                </a:lnTo>
                <a:cubicBezTo>
                  <a:pt x="708611" y="1476941"/>
                  <a:pt x="708611" y="1476941"/>
                  <a:pt x="708611" y="1476941"/>
                </a:cubicBezTo>
                <a:lnTo>
                  <a:pt x="715786" y="1475018"/>
                </a:lnTo>
                <a:close/>
                <a:moveTo>
                  <a:pt x="857629" y="1474491"/>
                </a:moveTo>
                <a:lnTo>
                  <a:pt x="853111" y="1475701"/>
                </a:lnTo>
                <a:lnTo>
                  <a:pt x="846084" y="1477584"/>
                </a:lnTo>
                <a:cubicBezTo>
                  <a:pt x="846084" y="1477584"/>
                  <a:pt x="846084" y="1477584"/>
                  <a:pt x="847527" y="1477198"/>
                </a:cubicBezTo>
                <a:lnTo>
                  <a:pt x="853157" y="1475689"/>
                </a:lnTo>
                <a:close/>
                <a:moveTo>
                  <a:pt x="765365" y="1474094"/>
                </a:moveTo>
                <a:lnTo>
                  <a:pt x="765330" y="1474103"/>
                </a:lnTo>
                <a:lnTo>
                  <a:pt x="758250" y="1476000"/>
                </a:lnTo>
                <a:close/>
                <a:moveTo>
                  <a:pt x="720527" y="1473748"/>
                </a:moveTo>
                <a:lnTo>
                  <a:pt x="715786" y="1475018"/>
                </a:lnTo>
                <a:lnTo>
                  <a:pt x="715500" y="1475095"/>
                </a:lnTo>
                <a:cubicBezTo>
                  <a:pt x="716059" y="1474945"/>
                  <a:pt x="717548" y="1474546"/>
                  <a:pt x="720527" y="1473748"/>
                </a:cubicBezTo>
                <a:close/>
                <a:moveTo>
                  <a:pt x="720527" y="1473748"/>
                </a:moveTo>
                <a:cubicBezTo>
                  <a:pt x="720527" y="1473748"/>
                  <a:pt x="717548" y="1474546"/>
                  <a:pt x="716059" y="1474945"/>
                </a:cubicBezTo>
                <a:lnTo>
                  <a:pt x="715907" y="1474986"/>
                </a:lnTo>
                <a:close/>
                <a:moveTo>
                  <a:pt x="770167" y="1472807"/>
                </a:moveTo>
                <a:cubicBezTo>
                  <a:pt x="770167" y="1472807"/>
                  <a:pt x="770167" y="1472807"/>
                  <a:pt x="768677" y="1473206"/>
                </a:cubicBezTo>
                <a:lnTo>
                  <a:pt x="765365" y="1474094"/>
                </a:lnTo>
                <a:lnTo>
                  <a:pt x="765698" y="1474005"/>
                </a:lnTo>
                <a:cubicBezTo>
                  <a:pt x="767188" y="1473605"/>
                  <a:pt x="770167" y="1472807"/>
                  <a:pt x="770167" y="1472807"/>
                </a:cubicBezTo>
                <a:close/>
                <a:moveTo>
                  <a:pt x="770167" y="1472807"/>
                </a:moveTo>
                <a:cubicBezTo>
                  <a:pt x="767188" y="1473605"/>
                  <a:pt x="765698" y="1474005"/>
                  <a:pt x="765140" y="1474154"/>
                </a:cubicBezTo>
                <a:lnTo>
                  <a:pt x="765330" y="1474103"/>
                </a:lnTo>
                <a:close/>
                <a:moveTo>
                  <a:pt x="682333" y="1471223"/>
                </a:moveTo>
                <a:cubicBezTo>
                  <a:pt x="682333" y="1471223"/>
                  <a:pt x="670788" y="1474316"/>
                  <a:pt x="682333" y="1471223"/>
                </a:cubicBezTo>
                <a:close/>
                <a:moveTo>
                  <a:pt x="743616" y="1467561"/>
                </a:moveTo>
                <a:lnTo>
                  <a:pt x="732072" y="1470654"/>
                </a:lnTo>
                <a:cubicBezTo>
                  <a:pt x="743616" y="1467561"/>
                  <a:pt x="743616" y="1467561"/>
                  <a:pt x="743616" y="1467561"/>
                </a:cubicBezTo>
                <a:close/>
                <a:moveTo>
                  <a:pt x="743616" y="1467561"/>
                </a:moveTo>
                <a:cubicBezTo>
                  <a:pt x="743616" y="1467561"/>
                  <a:pt x="743616" y="1467561"/>
                  <a:pt x="746706" y="1479093"/>
                </a:cubicBezTo>
                <a:cubicBezTo>
                  <a:pt x="746706" y="1479093"/>
                  <a:pt x="746706" y="1479093"/>
                  <a:pt x="743616" y="1467561"/>
                </a:cubicBezTo>
                <a:close/>
                <a:moveTo>
                  <a:pt x="755160" y="1464468"/>
                </a:moveTo>
                <a:lnTo>
                  <a:pt x="758250" y="1476000"/>
                </a:lnTo>
                <a:cubicBezTo>
                  <a:pt x="746706" y="1479093"/>
                  <a:pt x="746706" y="1479093"/>
                  <a:pt x="743616" y="1467561"/>
                </a:cubicBezTo>
                <a:close/>
                <a:moveTo>
                  <a:pt x="830047" y="1463908"/>
                </a:moveTo>
                <a:cubicBezTo>
                  <a:pt x="829612" y="1462286"/>
                  <a:pt x="831350" y="1468773"/>
                  <a:pt x="831350" y="1468773"/>
                </a:cubicBezTo>
                <a:cubicBezTo>
                  <a:pt x="830578" y="1465890"/>
                  <a:pt x="830192" y="1464449"/>
                  <a:pt x="830047" y="1463908"/>
                </a:cubicBezTo>
                <a:close/>
                <a:moveTo>
                  <a:pt x="804799" y="1463527"/>
                </a:moveTo>
                <a:lnTo>
                  <a:pt x="802149" y="1464237"/>
                </a:lnTo>
                <a:lnTo>
                  <a:pt x="800123" y="1464780"/>
                </a:lnTo>
                <a:lnTo>
                  <a:pt x="800264" y="1464743"/>
                </a:lnTo>
                <a:lnTo>
                  <a:pt x="800355" y="1464718"/>
                </a:lnTo>
                <a:close/>
                <a:moveTo>
                  <a:pt x="584409" y="1460381"/>
                </a:moveTo>
                <a:lnTo>
                  <a:pt x="584293" y="1460412"/>
                </a:lnTo>
                <a:cubicBezTo>
                  <a:pt x="582850" y="1460799"/>
                  <a:pt x="579964" y="1461572"/>
                  <a:pt x="579964" y="1461572"/>
                </a:cubicBezTo>
                <a:close/>
                <a:moveTo>
                  <a:pt x="816716" y="1460334"/>
                </a:moveTo>
                <a:cubicBezTo>
                  <a:pt x="816716" y="1460334"/>
                  <a:pt x="813737" y="1461133"/>
                  <a:pt x="812247" y="1461532"/>
                </a:cubicBezTo>
                <a:lnTo>
                  <a:pt x="811782" y="1461656"/>
                </a:lnTo>
                <a:lnTo>
                  <a:pt x="811689" y="1461681"/>
                </a:lnTo>
                <a:cubicBezTo>
                  <a:pt x="812247" y="1461532"/>
                  <a:pt x="813737" y="1461133"/>
                  <a:pt x="816716" y="1460334"/>
                </a:cubicBezTo>
                <a:close/>
                <a:moveTo>
                  <a:pt x="634048" y="1459441"/>
                </a:moveTo>
                <a:lnTo>
                  <a:pt x="633932" y="1459472"/>
                </a:lnTo>
                <a:cubicBezTo>
                  <a:pt x="632489" y="1459858"/>
                  <a:pt x="629603" y="1460632"/>
                  <a:pt x="629603" y="1460632"/>
                </a:cubicBezTo>
                <a:close/>
                <a:moveTo>
                  <a:pt x="728882" y="1458750"/>
                </a:moveTo>
                <a:lnTo>
                  <a:pt x="732072" y="1470654"/>
                </a:lnTo>
                <a:lnTo>
                  <a:pt x="720527" y="1473748"/>
                </a:lnTo>
                <a:lnTo>
                  <a:pt x="717338" y="1461844"/>
                </a:lnTo>
                <a:cubicBezTo>
                  <a:pt x="728882" y="1458750"/>
                  <a:pt x="728882" y="1458750"/>
                  <a:pt x="728882" y="1458750"/>
                </a:cubicBezTo>
                <a:close/>
                <a:moveTo>
                  <a:pt x="747433" y="1453780"/>
                </a:moveTo>
                <a:lnTo>
                  <a:pt x="747343" y="1453804"/>
                </a:lnTo>
                <a:lnTo>
                  <a:pt x="740426" y="1455657"/>
                </a:lnTo>
                <a:close/>
                <a:moveTo>
                  <a:pt x="750127" y="1453058"/>
                </a:moveTo>
                <a:lnTo>
                  <a:pt x="747100" y="1453869"/>
                </a:lnTo>
                <a:lnTo>
                  <a:pt x="747343" y="1453804"/>
                </a:lnTo>
                <a:close/>
                <a:moveTo>
                  <a:pt x="565230" y="1452761"/>
                </a:moveTo>
                <a:cubicBezTo>
                  <a:pt x="562251" y="1453559"/>
                  <a:pt x="560761" y="1453959"/>
                  <a:pt x="560203" y="1454108"/>
                </a:cubicBezTo>
                <a:lnTo>
                  <a:pt x="560428" y="1454048"/>
                </a:lnTo>
                <a:lnTo>
                  <a:pt x="563740" y="1453160"/>
                </a:lnTo>
                <a:cubicBezTo>
                  <a:pt x="565230" y="1452761"/>
                  <a:pt x="565230" y="1452761"/>
                  <a:pt x="565230" y="1452761"/>
                </a:cubicBezTo>
                <a:close/>
                <a:moveTo>
                  <a:pt x="751970" y="1452564"/>
                </a:moveTo>
                <a:lnTo>
                  <a:pt x="747433" y="1453780"/>
                </a:lnTo>
                <a:lnTo>
                  <a:pt x="747491" y="1453764"/>
                </a:lnTo>
                <a:close/>
                <a:moveTo>
                  <a:pt x="751970" y="1452564"/>
                </a:moveTo>
                <a:cubicBezTo>
                  <a:pt x="751970" y="1452564"/>
                  <a:pt x="751970" y="1452564"/>
                  <a:pt x="750527" y="1452950"/>
                </a:cubicBezTo>
                <a:lnTo>
                  <a:pt x="750127" y="1453058"/>
                </a:lnTo>
                <a:close/>
                <a:moveTo>
                  <a:pt x="751970" y="1452564"/>
                </a:moveTo>
                <a:lnTo>
                  <a:pt x="753246" y="1457325"/>
                </a:lnTo>
                <a:lnTo>
                  <a:pt x="753316" y="1457586"/>
                </a:lnTo>
                <a:cubicBezTo>
                  <a:pt x="753167" y="1457028"/>
                  <a:pt x="752768" y="1455540"/>
                  <a:pt x="751970" y="1452564"/>
                </a:cubicBezTo>
                <a:close/>
                <a:moveTo>
                  <a:pt x="756998" y="1451217"/>
                </a:moveTo>
                <a:lnTo>
                  <a:pt x="756801" y="1451269"/>
                </a:lnTo>
                <a:lnTo>
                  <a:pt x="751970" y="1452564"/>
                </a:lnTo>
                <a:cubicBezTo>
                  <a:pt x="754950" y="1451765"/>
                  <a:pt x="756439" y="1451366"/>
                  <a:pt x="756998" y="1451217"/>
                </a:cubicBezTo>
                <a:close/>
                <a:moveTo>
                  <a:pt x="527135" y="1450609"/>
                </a:moveTo>
                <a:cubicBezTo>
                  <a:pt x="527135" y="1450609"/>
                  <a:pt x="524249" y="1451382"/>
                  <a:pt x="522806" y="1451769"/>
                </a:cubicBezTo>
                <a:lnTo>
                  <a:pt x="522617" y="1451819"/>
                </a:lnTo>
                <a:close/>
                <a:moveTo>
                  <a:pt x="632436" y="1447512"/>
                </a:moveTo>
                <a:lnTo>
                  <a:pt x="632285" y="1447553"/>
                </a:lnTo>
                <a:lnTo>
                  <a:pt x="632215" y="1447571"/>
                </a:lnTo>
                <a:lnTo>
                  <a:pt x="629104" y="1448405"/>
                </a:lnTo>
                <a:lnTo>
                  <a:pt x="626513" y="1449099"/>
                </a:lnTo>
                <a:close/>
                <a:moveTo>
                  <a:pt x="638057" y="1446006"/>
                </a:moveTo>
                <a:lnTo>
                  <a:pt x="632436" y="1447512"/>
                </a:lnTo>
                <a:lnTo>
                  <a:pt x="633007" y="1447359"/>
                </a:lnTo>
                <a:cubicBezTo>
                  <a:pt x="633728" y="1447166"/>
                  <a:pt x="635171" y="1446779"/>
                  <a:pt x="638057" y="1446006"/>
                </a:cubicBezTo>
                <a:close/>
                <a:moveTo>
                  <a:pt x="482685" y="1444944"/>
                </a:moveTo>
                <a:cubicBezTo>
                  <a:pt x="483552" y="1445292"/>
                  <a:pt x="485381" y="1446347"/>
                  <a:pt x="489039" y="1448456"/>
                </a:cubicBezTo>
                <a:lnTo>
                  <a:pt x="477495" y="1451549"/>
                </a:lnTo>
                <a:cubicBezTo>
                  <a:pt x="486153" y="1449229"/>
                  <a:pt x="480086" y="1443903"/>
                  <a:pt x="482685" y="1444944"/>
                </a:cubicBezTo>
                <a:close/>
                <a:moveTo>
                  <a:pt x="550223" y="1444422"/>
                </a:moveTo>
                <a:cubicBezTo>
                  <a:pt x="547337" y="1445196"/>
                  <a:pt x="545894" y="1445582"/>
                  <a:pt x="545353" y="1445727"/>
                </a:cubicBezTo>
                <a:lnTo>
                  <a:pt x="545370" y="1445723"/>
                </a:lnTo>
                <a:close/>
                <a:moveTo>
                  <a:pt x="512500" y="1442170"/>
                </a:moveTo>
                <a:cubicBezTo>
                  <a:pt x="515590" y="1453702"/>
                  <a:pt x="515590" y="1453702"/>
                  <a:pt x="527135" y="1450609"/>
                </a:cubicBezTo>
                <a:cubicBezTo>
                  <a:pt x="524249" y="1451382"/>
                  <a:pt x="522806" y="1451769"/>
                  <a:pt x="522264" y="1451914"/>
                </a:cubicBezTo>
                <a:lnTo>
                  <a:pt x="522617" y="1451819"/>
                </a:lnTo>
                <a:lnTo>
                  <a:pt x="515590" y="1453702"/>
                </a:lnTo>
                <a:close/>
                <a:moveTo>
                  <a:pt x="623323" y="1437195"/>
                </a:moveTo>
                <a:lnTo>
                  <a:pt x="618822" y="1438401"/>
                </a:lnTo>
                <a:lnTo>
                  <a:pt x="618703" y="1438433"/>
                </a:lnTo>
                <a:lnTo>
                  <a:pt x="621194" y="1437766"/>
                </a:lnTo>
                <a:close/>
                <a:moveTo>
                  <a:pt x="485949" y="1436924"/>
                </a:moveTo>
                <a:cubicBezTo>
                  <a:pt x="485949" y="1436924"/>
                  <a:pt x="485949" y="1436924"/>
                  <a:pt x="474405" y="1440017"/>
                </a:cubicBezTo>
                <a:cubicBezTo>
                  <a:pt x="474405" y="1440017"/>
                  <a:pt x="474405" y="1440017"/>
                  <a:pt x="485949" y="1436924"/>
                </a:cubicBezTo>
                <a:close/>
                <a:moveTo>
                  <a:pt x="485949" y="1436924"/>
                </a:moveTo>
                <a:cubicBezTo>
                  <a:pt x="485949" y="1436924"/>
                  <a:pt x="485949" y="1436924"/>
                  <a:pt x="489039" y="1448456"/>
                </a:cubicBezTo>
                <a:close/>
                <a:moveTo>
                  <a:pt x="490820" y="1435619"/>
                </a:moveTo>
                <a:cubicBezTo>
                  <a:pt x="490278" y="1435764"/>
                  <a:pt x="488835" y="1436151"/>
                  <a:pt x="485949" y="1436924"/>
                </a:cubicBezTo>
                <a:lnTo>
                  <a:pt x="490337" y="1435748"/>
                </a:lnTo>
                <a:close/>
                <a:moveTo>
                  <a:pt x="909815" y="1435389"/>
                </a:moveTo>
                <a:cubicBezTo>
                  <a:pt x="906836" y="1436187"/>
                  <a:pt x="905346" y="1436586"/>
                  <a:pt x="904787" y="1436736"/>
                </a:cubicBezTo>
                <a:lnTo>
                  <a:pt x="904800" y="1436732"/>
                </a:lnTo>
                <a:lnTo>
                  <a:pt x="904978" y="1436685"/>
                </a:lnTo>
                <a:close/>
                <a:moveTo>
                  <a:pt x="497494" y="1433831"/>
                </a:moveTo>
                <a:lnTo>
                  <a:pt x="512500" y="1442170"/>
                </a:lnTo>
                <a:lnTo>
                  <a:pt x="500584" y="1445363"/>
                </a:lnTo>
                <a:cubicBezTo>
                  <a:pt x="500584" y="1445363"/>
                  <a:pt x="500584" y="1445363"/>
                  <a:pt x="497494" y="1433831"/>
                </a:cubicBezTo>
                <a:cubicBezTo>
                  <a:pt x="500584" y="1445363"/>
                  <a:pt x="497494" y="1433831"/>
                  <a:pt x="497494" y="1433831"/>
                </a:cubicBezTo>
                <a:close/>
                <a:moveTo>
                  <a:pt x="551970" y="1431594"/>
                </a:moveTo>
                <a:lnTo>
                  <a:pt x="551935" y="1431603"/>
                </a:lnTo>
                <a:lnTo>
                  <a:pt x="548623" y="1432491"/>
                </a:lnTo>
                <a:cubicBezTo>
                  <a:pt x="547133" y="1432890"/>
                  <a:pt x="547133" y="1432890"/>
                  <a:pt x="547133" y="1432890"/>
                </a:cubicBezTo>
                <a:close/>
                <a:moveTo>
                  <a:pt x="459771" y="1431578"/>
                </a:moveTo>
                <a:cubicBezTo>
                  <a:pt x="459771" y="1431578"/>
                  <a:pt x="459771" y="1431578"/>
                  <a:pt x="462861" y="1443110"/>
                </a:cubicBezTo>
                <a:close/>
                <a:moveTo>
                  <a:pt x="1110520" y="1431449"/>
                </a:moveTo>
                <a:lnTo>
                  <a:pt x="1109915" y="1431611"/>
                </a:lnTo>
                <a:cubicBezTo>
                  <a:pt x="1108472" y="1431998"/>
                  <a:pt x="1108472" y="1431998"/>
                  <a:pt x="1108472" y="1431998"/>
                </a:cubicBezTo>
                <a:close/>
                <a:moveTo>
                  <a:pt x="1113243" y="1430719"/>
                </a:moveTo>
                <a:lnTo>
                  <a:pt x="1112801" y="1430838"/>
                </a:lnTo>
                <a:lnTo>
                  <a:pt x="1110520" y="1431449"/>
                </a:lnTo>
                <a:close/>
                <a:moveTo>
                  <a:pt x="509410" y="1430638"/>
                </a:moveTo>
                <a:cubicBezTo>
                  <a:pt x="497494" y="1433831"/>
                  <a:pt x="497494" y="1433831"/>
                  <a:pt x="497494" y="1433831"/>
                </a:cubicBezTo>
                <a:cubicBezTo>
                  <a:pt x="509410" y="1430638"/>
                  <a:pt x="509410" y="1430638"/>
                  <a:pt x="509410" y="1430638"/>
                </a:cubicBezTo>
                <a:close/>
                <a:moveTo>
                  <a:pt x="466843" y="1429683"/>
                </a:moveTo>
                <a:lnTo>
                  <a:pt x="466727" y="1429714"/>
                </a:lnTo>
                <a:lnTo>
                  <a:pt x="459771" y="1431578"/>
                </a:lnTo>
                <a:cubicBezTo>
                  <a:pt x="459771" y="1431578"/>
                  <a:pt x="459771" y="1431578"/>
                  <a:pt x="461214" y="1431192"/>
                </a:cubicBezTo>
                <a:close/>
                <a:moveTo>
                  <a:pt x="471315" y="1428485"/>
                </a:moveTo>
                <a:lnTo>
                  <a:pt x="466843" y="1429683"/>
                </a:lnTo>
                <a:lnTo>
                  <a:pt x="466986" y="1429645"/>
                </a:lnTo>
                <a:cubicBezTo>
                  <a:pt x="468429" y="1429258"/>
                  <a:pt x="471315" y="1428485"/>
                  <a:pt x="471315" y="1428485"/>
                </a:cubicBezTo>
                <a:close/>
                <a:moveTo>
                  <a:pt x="471315" y="1428485"/>
                </a:moveTo>
                <a:cubicBezTo>
                  <a:pt x="468429" y="1429258"/>
                  <a:pt x="466986" y="1429645"/>
                  <a:pt x="466445" y="1429790"/>
                </a:cubicBezTo>
                <a:lnTo>
                  <a:pt x="466727" y="1429714"/>
                </a:lnTo>
                <a:lnTo>
                  <a:pt x="469872" y="1428871"/>
                </a:lnTo>
                <a:cubicBezTo>
                  <a:pt x="471315" y="1428485"/>
                  <a:pt x="471315" y="1428485"/>
                  <a:pt x="471315" y="1428485"/>
                </a:cubicBezTo>
                <a:close/>
                <a:moveTo>
                  <a:pt x="471315" y="1428485"/>
                </a:moveTo>
                <a:cubicBezTo>
                  <a:pt x="471315" y="1428485"/>
                  <a:pt x="471315" y="1428485"/>
                  <a:pt x="474405" y="1440017"/>
                </a:cubicBezTo>
                <a:cubicBezTo>
                  <a:pt x="474405" y="1440017"/>
                  <a:pt x="474405" y="1440017"/>
                  <a:pt x="471315" y="1428485"/>
                </a:cubicBezTo>
                <a:close/>
                <a:moveTo>
                  <a:pt x="520955" y="1427544"/>
                </a:moveTo>
                <a:cubicBezTo>
                  <a:pt x="518069" y="1428318"/>
                  <a:pt x="516626" y="1428704"/>
                  <a:pt x="516084" y="1428849"/>
                </a:cubicBezTo>
                <a:lnTo>
                  <a:pt x="516437" y="1428755"/>
                </a:lnTo>
                <a:close/>
                <a:moveTo>
                  <a:pt x="569151" y="1426990"/>
                </a:moveTo>
                <a:lnTo>
                  <a:pt x="566533" y="1427692"/>
                </a:lnTo>
                <a:lnTo>
                  <a:pt x="565724" y="1427909"/>
                </a:lnTo>
                <a:cubicBezTo>
                  <a:pt x="565183" y="1428054"/>
                  <a:pt x="565543" y="1427957"/>
                  <a:pt x="566265" y="1427764"/>
                </a:cubicBezTo>
                <a:close/>
                <a:moveTo>
                  <a:pt x="437592" y="1424762"/>
                </a:moveTo>
                <a:lnTo>
                  <a:pt x="437449" y="1424800"/>
                </a:lnTo>
                <a:cubicBezTo>
                  <a:pt x="436006" y="1425187"/>
                  <a:pt x="433120" y="1425960"/>
                  <a:pt x="433120" y="1425960"/>
                </a:cubicBezTo>
                <a:close/>
                <a:moveTo>
                  <a:pt x="437991" y="1424655"/>
                </a:moveTo>
                <a:lnTo>
                  <a:pt x="437821" y="1424701"/>
                </a:lnTo>
                <a:lnTo>
                  <a:pt x="433120" y="1425960"/>
                </a:lnTo>
                <a:cubicBezTo>
                  <a:pt x="436006" y="1425187"/>
                  <a:pt x="437449" y="1424800"/>
                  <a:pt x="437991" y="1424655"/>
                </a:cubicBezTo>
                <a:close/>
                <a:moveTo>
                  <a:pt x="532499" y="1424451"/>
                </a:moveTo>
                <a:cubicBezTo>
                  <a:pt x="532499" y="1424451"/>
                  <a:pt x="532499" y="1424451"/>
                  <a:pt x="535589" y="1435983"/>
                </a:cubicBezTo>
                <a:cubicBezTo>
                  <a:pt x="535589" y="1435983"/>
                  <a:pt x="535589" y="1435983"/>
                  <a:pt x="547133" y="1432890"/>
                </a:cubicBezTo>
                <a:cubicBezTo>
                  <a:pt x="547906" y="1435773"/>
                  <a:pt x="548292" y="1437214"/>
                  <a:pt x="548485" y="1437935"/>
                </a:cubicBezTo>
                <a:lnTo>
                  <a:pt x="548589" y="1438324"/>
                </a:lnTo>
                <a:lnTo>
                  <a:pt x="548678" y="1438656"/>
                </a:lnTo>
                <a:lnTo>
                  <a:pt x="548794" y="1439088"/>
                </a:lnTo>
                <a:lnTo>
                  <a:pt x="548871" y="1439377"/>
                </a:lnTo>
                <a:cubicBezTo>
                  <a:pt x="549065" y="1440098"/>
                  <a:pt x="549451" y="1441539"/>
                  <a:pt x="550223" y="1444422"/>
                </a:cubicBezTo>
                <a:cubicBezTo>
                  <a:pt x="550223" y="1444422"/>
                  <a:pt x="547337" y="1445196"/>
                  <a:pt x="545894" y="1445582"/>
                </a:cubicBezTo>
                <a:lnTo>
                  <a:pt x="545370" y="1445723"/>
                </a:lnTo>
                <a:lnTo>
                  <a:pt x="538679" y="1447515"/>
                </a:lnTo>
                <a:lnTo>
                  <a:pt x="541769" y="1459048"/>
                </a:lnTo>
                <a:cubicBezTo>
                  <a:pt x="530225" y="1462141"/>
                  <a:pt x="527135" y="1450609"/>
                  <a:pt x="527135" y="1450609"/>
                </a:cubicBezTo>
                <a:cubicBezTo>
                  <a:pt x="527135" y="1450609"/>
                  <a:pt x="527135" y="1450609"/>
                  <a:pt x="524045" y="1439076"/>
                </a:cubicBezTo>
                <a:cubicBezTo>
                  <a:pt x="524045" y="1439076"/>
                  <a:pt x="524045" y="1439076"/>
                  <a:pt x="512500" y="1442170"/>
                </a:cubicBezTo>
                <a:lnTo>
                  <a:pt x="520955" y="1427544"/>
                </a:lnTo>
                <a:cubicBezTo>
                  <a:pt x="535589" y="1435983"/>
                  <a:pt x="532499" y="1424451"/>
                  <a:pt x="532499" y="1424451"/>
                </a:cubicBezTo>
                <a:close/>
                <a:moveTo>
                  <a:pt x="438822" y="1424433"/>
                </a:moveTo>
                <a:lnTo>
                  <a:pt x="437592" y="1424762"/>
                </a:lnTo>
                <a:lnTo>
                  <a:pt x="437821" y="1424701"/>
                </a:lnTo>
                <a:lnTo>
                  <a:pt x="438171" y="1424607"/>
                </a:lnTo>
                <a:close/>
                <a:moveTo>
                  <a:pt x="440077" y="1424096"/>
                </a:moveTo>
                <a:lnTo>
                  <a:pt x="439964" y="1424126"/>
                </a:lnTo>
                <a:lnTo>
                  <a:pt x="439614" y="1424220"/>
                </a:lnTo>
                <a:cubicBezTo>
                  <a:pt x="438893" y="1424414"/>
                  <a:pt x="438893" y="1424414"/>
                  <a:pt x="438893" y="1424414"/>
                </a:cubicBezTo>
                <a:lnTo>
                  <a:pt x="438822" y="1424433"/>
                </a:lnTo>
                <a:close/>
                <a:moveTo>
                  <a:pt x="444665" y="1422867"/>
                </a:moveTo>
                <a:lnTo>
                  <a:pt x="442277" y="1423507"/>
                </a:lnTo>
                <a:lnTo>
                  <a:pt x="440077" y="1424096"/>
                </a:lnTo>
                <a:lnTo>
                  <a:pt x="440336" y="1424027"/>
                </a:lnTo>
                <a:cubicBezTo>
                  <a:pt x="441779" y="1423640"/>
                  <a:pt x="444665" y="1422867"/>
                  <a:pt x="444665" y="1422867"/>
                </a:cubicBezTo>
                <a:close/>
                <a:moveTo>
                  <a:pt x="444665" y="1422867"/>
                </a:moveTo>
                <a:cubicBezTo>
                  <a:pt x="441779" y="1423640"/>
                  <a:pt x="440336" y="1424027"/>
                  <a:pt x="439794" y="1424172"/>
                </a:cubicBezTo>
                <a:lnTo>
                  <a:pt x="439964" y="1424126"/>
                </a:lnTo>
                <a:lnTo>
                  <a:pt x="442277" y="1423507"/>
                </a:lnTo>
                <a:lnTo>
                  <a:pt x="443222" y="1423253"/>
                </a:lnTo>
                <a:cubicBezTo>
                  <a:pt x="444665" y="1422867"/>
                  <a:pt x="444665" y="1422867"/>
                  <a:pt x="444665" y="1422867"/>
                </a:cubicBezTo>
                <a:close/>
                <a:moveTo>
                  <a:pt x="494404" y="1422298"/>
                </a:moveTo>
                <a:cubicBezTo>
                  <a:pt x="494404" y="1422298"/>
                  <a:pt x="494404" y="1422298"/>
                  <a:pt x="497494" y="1433831"/>
                </a:cubicBezTo>
                <a:cubicBezTo>
                  <a:pt x="497494" y="1433831"/>
                  <a:pt x="497494" y="1433831"/>
                  <a:pt x="496051" y="1434217"/>
                </a:cubicBezTo>
                <a:lnTo>
                  <a:pt x="490337" y="1435748"/>
                </a:lnTo>
                <a:lnTo>
                  <a:pt x="490278" y="1435764"/>
                </a:lnTo>
                <a:cubicBezTo>
                  <a:pt x="488835" y="1436151"/>
                  <a:pt x="485949" y="1436924"/>
                  <a:pt x="485949" y="1436924"/>
                </a:cubicBezTo>
                <a:cubicBezTo>
                  <a:pt x="485949" y="1436924"/>
                  <a:pt x="485949" y="1436924"/>
                  <a:pt x="482859" y="1425392"/>
                </a:cubicBezTo>
                <a:close/>
                <a:moveTo>
                  <a:pt x="544043" y="1421358"/>
                </a:moveTo>
                <a:lnTo>
                  <a:pt x="547133" y="1432890"/>
                </a:lnTo>
                <a:cubicBezTo>
                  <a:pt x="547133" y="1432890"/>
                  <a:pt x="532499" y="1424451"/>
                  <a:pt x="544043" y="1421358"/>
                </a:cubicBezTo>
                <a:close/>
                <a:moveTo>
                  <a:pt x="406942" y="1420615"/>
                </a:moveTo>
                <a:cubicBezTo>
                  <a:pt x="398004" y="1423009"/>
                  <a:pt x="402473" y="1421812"/>
                  <a:pt x="400239" y="1422411"/>
                </a:cubicBezTo>
                <a:lnTo>
                  <a:pt x="405452" y="1421014"/>
                </a:lnTo>
                <a:cubicBezTo>
                  <a:pt x="406942" y="1420615"/>
                  <a:pt x="406942" y="1420615"/>
                  <a:pt x="406942" y="1420615"/>
                </a:cubicBezTo>
                <a:close/>
                <a:moveTo>
                  <a:pt x="456581" y="1419674"/>
                </a:moveTo>
                <a:lnTo>
                  <a:pt x="444665" y="1422867"/>
                </a:lnTo>
                <a:cubicBezTo>
                  <a:pt x="456581" y="1419674"/>
                  <a:pt x="456581" y="1419674"/>
                  <a:pt x="456581" y="1419674"/>
                </a:cubicBezTo>
                <a:close/>
                <a:moveTo>
                  <a:pt x="456581" y="1419674"/>
                </a:moveTo>
                <a:lnTo>
                  <a:pt x="459771" y="1431578"/>
                </a:lnTo>
                <a:cubicBezTo>
                  <a:pt x="459771" y="1431578"/>
                  <a:pt x="459771" y="1431578"/>
                  <a:pt x="456581" y="1419674"/>
                </a:cubicBezTo>
                <a:close/>
                <a:moveTo>
                  <a:pt x="555960" y="1418165"/>
                </a:moveTo>
                <a:lnTo>
                  <a:pt x="559050" y="1429697"/>
                </a:lnTo>
                <a:lnTo>
                  <a:pt x="551970" y="1431594"/>
                </a:lnTo>
                <a:lnTo>
                  <a:pt x="552161" y="1431543"/>
                </a:lnTo>
                <a:cubicBezTo>
                  <a:pt x="551602" y="1431692"/>
                  <a:pt x="550112" y="1432091"/>
                  <a:pt x="547133" y="1432890"/>
                </a:cubicBezTo>
                <a:cubicBezTo>
                  <a:pt x="547133" y="1432890"/>
                  <a:pt x="547133" y="1432890"/>
                  <a:pt x="544043" y="1421358"/>
                </a:cubicBezTo>
                <a:cubicBezTo>
                  <a:pt x="555960" y="1418165"/>
                  <a:pt x="555960" y="1418165"/>
                  <a:pt x="555960" y="1418165"/>
                </a:cubicBezTo>
                <a:close/>
                <a:moveTo>
                  <a:pt x="443361" y="1418002"/>
                </a:moveTo>
                <a:cubicBezTo>
                  <a:pt x="443506" y="1418542"/>
                  <a:pt x="443892" y="1419984"/>
                  <a:pt x="444665" y="1422867"/>
                </a:cubicBezTo>
                <a:cubicBezTo>
                  <a:pt x="444665" y="1422867"/>
                  <a:pt x="442927" y="1416380"/>
                  <a:pt x="443361" y="1418002"/>
                </a:cubicBezTo>
                <a:close/>
                <a:moveTo>
                  <a:pt x="510838" y="1417895"/>
                </a:moveTo>
                <a:lnTo>
                  <a:pt x="510792" y="1417907"/>
                </a:lnTo>
                <a:lnTo>
                  <a:pt x="506320" y="1419105"/>
                </a:lnTo>
                <a:close/>
                <a:moveTo>
                  <a:pt x="418486" y="1417521"/>
                </a:moveTo>
                <a:lnTo>
                  <a:pt x="413786" y="1418781"/>
                </a:lnTo>
                <a:lnTo>
                  <a:pt x="413969" y="1418732"/>
                </a:lnTo>
                <a:close/>
                <a:moveTo>
                  <a:pt x="418486" y="1417521"/>
                </a:moveTo>
                <a:cubicBezTo>
                  <a:pt x="421576" y="1429054"/>
                  <a:pt x="406942" y="1420615"/>
                  <a:pt x="421576" y="1429054"/>
                </a:cubicBezTo>
                <a:lnTo>
                  <a:pt x="410032" y="1432147"/>
                </a:lnTo>
                <a:lnTo>
                  <a:pt x="406942" y="1420615"/>
                </a:lnTo>
                <a:cubicBezTo>
                  <a:pt x="421576" y="1429054"/>
                  <a:pt x="406942" y="1420615"/>
                  <a:pt x="406942" y="1420615"/>
                </a:cubicBezTo>
                <a:lnTo>
                  <a:pt x="412495" y="1419127"/>
                </a:lnTo>
                <a:lnTo>
                  <a:pt x="412714" y="1419068"/>
                </a:lnTo>
                <a:cubicBezTo>
                  <a:pt x="412714" y="1419068"/>
                  <a:pt x="412714" y="1419068"/>
                  <a:pt x="413436" y="1418875"/>
                </a:cubicBezTo>
                <a:lnTo>
                  <a:pt x="413786" y="1418781"/>
                </a:lnTo>
                <a:lnTo>
                  <a:pt x="413616" y="1418826"/>
                </a:lnTo>
                <a:cubicBezTo>
                  <a:pt x="414157" y="1418681"/>
                  <a:pt x="415600" y="1418295"/>
                  <a:pt x="418486" y="1417521"/>
                </a:cubicBezTo>
                <a:close/>
                <a:moveTo>
                  <a:pt x="1121462" y="1416157"/>
                </a:moveTo>
                <a:lnTo>
                  <a:pt x="1121255" y="1416213"/>
                </a:lnTo>
                <a:cubicBezTo>
                  <a:pt x="1119812" y="1416599"/>
                  <a:pt x="1116926" y="1417373"/>
                  <a:pt x="1116926" y="1417373"/>
                </a:cubicBezTo>
                <a:close/>
                <a:moveTo>
                  <a:pt x="517865" y="1416012"/>
                </a:moveTo>
                <a:cubicBezTo>
                  <a:pt x="520955" y="1427544"/>
                  <a:pt x="520955" y="1427544"/>
                  <a:pt x="520955" y="1427544"/>
                </a:cubicBezTo>
                <a:cubicBezTo>
                  <a:pt x="520955" y="1427544"/>
                  <a:pt x="518069" y="1428318"/>
                  <a:pt x="516626" y="1428704"/>
                </a:cubicBezTo>
                <a:lnTo>
                  <a:pt x="516437" y="1428755"/>
                </a:lnTo>
                <a:lnTo>
                  <a:pt x="509410" y="1430638"/>
                </a:lnTo>
                <a:lnTo>
                  <a:pt x="506320" y="1419105"/>
                </a:lnTo>
                <a:cubicBezTo>
                  <a:pt x="506320" y="1419105"/>
                  <a:pt x="509206" y="1418332"/>
                  <a:pt x="510649" y="1417945"/>
                </a:cubicBezTo>
                <a:lnTo>
                  <a:pt x="510792" y="1417907"/>
                </a:lnTo>
                <a:lnTo>
                  <a:pt x="516422" y="1416398"/>
                </a:lnTo>
                <a:cubicBezTo>
                  <a:pt x="517865" y="1416012"/>
                  <a:pt x="517865" y="1416012"/>
                  <a:pt x="517865" y="1416012"/>
                </a:cubicBezTo>
                <a:close/>
                <a:moveTo>
                  <a:pt x="1104078" y="1415601"/>
                </a:moveTo>
                <a:cubicBezTo>
                  <a:pt x="1104223" y="1416141"/>
                  <a:pt x="1104609" y="1417583"/>
                  <a:pt x="1105382" y="1420466"/>
                </a:cubicBezTo>
                <a:cubicBezTo>
                  <a:pt x="1105382" y="1420466"/>
                  <a:pt x="1103644" y="1413979"/>
                  <a:pt x="1104078" y="1415601"/>
                </a:cubicBezTo>
                <a:close/>
                <a:moveTo>
                  <a:pt x="528352" y="1414747"/>
                </a:moveTo>
                <a:cubicBezTo>
                  <a:pt x="530181" y="1415802"/>
                  <a:pt x="530954" y="1418685"/>
                  <a:pt x="532499" y="1424451"/>
                </a:cubicBezTo>
                <a:lnTo>
                  <a:pt x="520955" y="1427544"/>
                </a:lnTo>
                <a:lnTo>
                  <a:pt x="517865" y="1416012"/>
                </a:lnTo>
                <a:cubicBezTo>
                  <a:pt x="523637" y="1414465"/>
                  <a:pt x="526523" y="1413692"/>
                  <a:pt x="528352" y="1414747"/>
                </a:cubicBezTo>
                <a:close/>
                <a:moveTo>
                  <a:pt x="1128470" y="1414279"/>
                </a:moveTo>
                <a:cubicBezTo>
                  <a:pt x="1125584" y="1415053"/>
                  <a:pt x="1124141" y="1415439"/>
                  <a:pt x="1123600" y="1415584"/>
                </a:cubicBezTo>
                <a:lnTo>
                  <a:pt x="1123935" y="1415495"/>
                </a:lnTo>
                <a:close/>
                <a:moveTo>
                  <a:pt x="385091" y="1414109"/>
                </a:moveTo>
                <a:lnTo>
                  <a:pt x="384720" y="1414209"/>
                </a:lnTo>
                <a:cubicBezTo>
                  <a:pt x="383277" y="1414595"/>
                  <a:pt x="380391" y="1415369"/>
                  <a:pt x="380391" y="1415369"/>
                </a:cubicBezTo>
                <a:close/>
                <a:moveTo>
                  <a:pt x="479670" y="1413487"/>
                </a:moveTo>
                <a:cubicBezTo>
                  <a:pt x="479670" y="1413487"/>
                  <a:pt x="468125" y="1416581"/>
                  <a:pt x="479670" y="1413487"/>
                </a:cubicBezTo>
                <a:close/>
                <a:moveTo>
                  <a:pt x="1132942" y="1413081"/>
                </a:moveTo>
                <a:lnTo>
                  <a:pt x="1132799" y="1413119"/>
                </a:lnTo>
                <a:cubicBezTo>
                  <a:pt x="1131356" y="1413506"/>
                  <a:pt x="1128470" y="1414279"/>
                  <a:pt x="1128470" y="1414279"/>
                </a:cubicBezTo>
                <a:close/>
                <a:moveTo>
                  <a:pt x="391935" y="1412275"/>
                </a:moveTo>
                <a:cubicBezTo>
                  <a:pt x="406942" y="1420615"/>
                  <a:pt x="395025" y="1423808"/>
                  <a:pt x="395025" y="1423808"/>
                </a:cubicBezTo>
                <a:lnTo>
                  <a:pt x="383481" y="1426901"/>
                </a:lnTo>
                <a:cubicBezTo>
                  <a:pt x="395025" y="1423808"/>
                  <a:pt x="391935" y="1412275"/>
                  <a:pt x="391935" y="1412275"/>
                </a:cubicBezTo>
                <a:cubicBezTo>
                  <a:pt x="391935" y="1412275"/>
                  <a:pt x="395025" y="1423808"/>
                  <a:pt x="391935" y="1412275"/>
                </a:cubicBezTo>
                <a:close/>
                <a:moveTo>
                  <a:pt x="391935" y="1412275"/>
                </a:moveTo>
                <a:cubicBezTo>
                  <a:pt x="391935" y="1412275"/>
                  <a:pt x="406942" y="1420615"/>
                  <a:pt x="391935" y="1412275"/>
                </a:cubicBezTo>
                <a:close/>
                <a:moveTo>
                  <a:pt x="441575" y="1411335"/>
                </a:moveTo>
                <a:cubicBezTo>
                  <a:pt x="441575" y="1411335"/>
                  <a:pt x="445326" y="1413420"/>
                  <a:pt x="447202" y="1414462"/>
                </a:cubicBezTo>
                <a:lnTo>
                  <a:pt x="447494" y="1414624"/>
                </a:lnTo>
                <a:lnTo>
                  <a:pt x="447906" y="1414853"/>
                </a:lnTo>
                <a:cubicBezTo>
                  <a:pt x="447202" y="1414462"/>
                  <a:pt x="445326" y="1413420"/>
                  <a:pt x="441575" y="1411335"/>
                </a:cubicBezTo>
                <a:close/>
                <a:moveTo>
                  <a:pt x="1140015" y="1411186"/>
                </a:moveTo>
                <a:cubicBezTo>
                  <a:pt x="1137129" y="1411959"/>
                  <a:pt x="1135686" y="1412346"/>
                  <a:pt x="1135144" y="1412491"/>
                </a:cubicBezTo>
                <a:lnTo>
                  <a:pt x="1135427" y="1412415"/>
                </a:lnTo>
                <a:lnTo>
                  <a:pt x="1138572" y="1411572"/>
                </a:lnTo>
                <a:cubicBezTo>
                  <a:pt x="1140015" y="1411186"/>
                  <a:pt x="1140015" y="1411186"/>
                  <a:pt x="1140015" y="1411186"/>
                </a:cubicBezTo>
                <a:close/>
                <a:moveTo>
                  <a:pt x="908405" y="1410647"/>
                </a:moveTo>
                <a:lnTo>
                  <a:pt x="908120" y="1410724"/>
                </a:lnTo>
                <a:lnTo>
                  <a:pt x="907864" y="1410792"/>
                </a:lnTo>
                <a:cubicBezTo>
                  <a:pt x="906421" y="1411179"/>
                  <a:pt x="903535" y="1411952"/>
                  <a:pt x="903535" y="1411952"/>
                </a:cubicBezTo>
                <a:cubicBezTo>
                  <a:pt x="906421" y="1411179"/>
                  <a:pt x="907864" y="1410792"/>
                  <a:pt x="908405" y="1410647"/>
                </a:cubicBezTo>
                <a:close/>
                <a:moveTo>
                  <a:pt x="597761" y="1406964"/>
                </a:moveTo>
                <a:lnTo>
                  <a:pt x="597678" y="1406986"/>
                </a:lnTo>
                <a:lnTo>
                  <a:pt x="590592" y="1408885"/>
                </a:lnTo>
                <a:close/>
                <a:moveTo>
                  <a:pt x="601020" y="1406091"/>
                </a:moveTo>
                <a:lnTo>
                  <a:pt x="597761" y="1406964"/>
                </a:lnTo>
                <a:lnTo>
                  <a:pt x="598040" y="1406889"/>
                </a:lnTo>
                <a:close/>
                <a:moveTo>
                  <a:pt x="602509" y="1405692"/>
                </a:moveTo>
                <a:lnTo>
                  <a:pt x="597621" y="1407001"/>
                </a:lnTo>
                <a:lnTo>
                  <a:pt x="597678" y="1406986"/>
                </a:lnTo>
                <a:close/>
                <a:moveTo>
                  <a:pt x="587502" y="1397353"/>
                </a:moveTo>
                <a:cubicBezTo>
                  <a:pt x="587502" y="1397353"/>
                  <a:pt x="587502" y="1397353"/>
                  <a:pt x="575958" y="1400446"/>
                </a:cubicBezTo>
                <a:cubicBezTo>
                  <a:pt x="575958" y="1400446"/>
                  <a:pt x="579048" y="1411978"/>
                  <a:pt x="590592" y="1408885"/>
                </a:cubicBezTo>
                <a:cubicBezTo>
                  <a:pt x="590592" y="1408885"/>
                  <a:pt x="590592" y="1408885"/>
                  <a:pt x="592082" y="1408486"/>
                </a:cubicBezTo>
                <a:lnTo>
                  <a:pt x="597621" y="1407001"/>
                </a:lnTo>
                <a:lnTo>
                  <a:pt x="597482" y="1407039"/>
                </a:lnTo>
                <a:cubicBezTo>
                  <a:pt x="598040" y="1406889"/>
                  <a:pt x="599530" y="1406490"/>
                  <a:pt x="602509" y="1405692"/>
                </a:cubicBezTo>
                <a:cubicBezTo>
                  <a:pt x="602509" y="1405692"/>
                  <a:pt x="602509" y="1405692"/>
                  <a:pt x="614053" y="1402599"/>
                </a:cubicBezTo>
                <a:cubicBezTo>
                  <a:pt x="614053" y="1402599"/>
                  <a:pt x="614053" y="1402599"/>
                  <a:pt x="602509" y="1405692"/>
                </a:cubicBezTo>
                <a:cubicBezTo>
                  <a:pt x="602509" y="1405692"/>
                  <a:pt x="599419" y="1394160"/>
                  <a:pt x="587502" y="1397353"/>
                </a:cubicBezTo>
                <a:close/>
                <a:moveTo>
                  <a:pt x="500040" y="1395669"/>
                </a:moveTo>
                <a:lnTo>
                  <a:pt x="503131" y="1407201"/>
                </a:lnTo>
                <a:cubicBezTo>
                  <a:pt x="500040" y="1395669"/>
                  <a:pt x="500040" y="1395669"/>
                  <a:pt x="500040" y="1395669"/>
                </a:cubicBezTo>
                <a:close/>
                <a:moveTo>
                  <a:pt x="500040" y="1395669"/>
                </a:moveTo>
                <a:cubicBezTo>
                  <a:pt x="488124" y="1398862"/>
                  <a:pt x="488124" y="1398862"/>
                  <a:pt x="488124" y="1398862"/>
                </a:cubicBezTo>
                <a:lnTo>
                  <a:pt x="476580" y="1401955"/>
                </a:lnTo>
                <a:cubicBezTo>
                  <a:pt x="488124" y="1398862"/>
                  <a:pt x="488124" y="1398862"/>
                  <a:pt x="488124" y="1398862"/>
                </a:cubicBezTo>
                <a:cubicBezTo>
                  <a:pt x="488124" y="1398862"/>
                  <a:pt x="488124" y="1398862"/>
                  <a:pt x="491214" y="1410394"/>
                </a:cubicBezTo>
                <a:cubicBezTo>
                  <a:pt x="503131" y="1407201"/>
                  <a:pt x="503131" y="1407201"/>
                  <a:pt x="503131" y="1407201"/>
                </a:cubicBezTo>
                <a:cubicBezTo>
                  <a:pt x="503131" y="1407201"/>
                  <a:pt x="503131" y="1407201"/>
                  <a:pt x="500040" y="1395669"/>
                </a:cubicBezTo>
                <a:close/>
                <a:moveTo>
                  <a:pt x="1198481" y="1395520"/>
                </a:moveTo>
                <a:cubicBezTo>
                  <a:pt x="1195502" y="1396318"/>
                  <a:pt x="1194012" y="1396718"/>
                  <a:pt x="1193453" y="1396867"/>
                </a:cubicBezTo>
                <a:lnTo>
                  <a:pt x="1193650" y="1396815"/>
                </a:lnTo>
                <a:close/>
                <a:moveTo>
                  <a:pt x="1160385" y="1393367"/>
                </a:moveTo>
                <a:cubicBezTo>
                  <a:pt x="1160385" y="1393367"/>
                  <a:pt x="1160385" y="1393367"/>
                  <a:pt x="1148841" y="1396461"/>
                </a:cubicBezTo>
                <a:close/>
                <a:moveTo>
                  <a:pt x="385655" y="1388839"/>
                </a:moveTo>
                <a:cubicBezTo>
                  <a:pt x="374111" y="1391932"/>
                  <a:pt x="385655" y="1388839"/>
                  <a:pt x="385655" y="1388839"/>
                </a:cubicBezTo>
                <a:close/>
                <a:moveTo>
                  <a:pt x="1133735" y="1387749"/>
                </a:moveTo>
                <a:lnTo>
                  <a:pt x="1128902" y="1389044"/>
                </a:lnTo>
                <a:lnTo>
                  <a:pt x="1128684" y="1389103"/>
                </a:lnTo>
                <a:cubicBezTo>
                  <a:pt x="1126520" y="1389683"/>
                  <a:pt x="1130849" y="1388523"/>
                  <a:pt x="1122191" y="1390843"/>
                </a:cubicBezTo>
                <a:cubicBezTo>
                  <a:pt x="1125380" y="1402747"/>
                  <a:pt x="1122191" y="1390843"/>
                  <a:pt x="1125380" y="1402747"/>
                </a:cubicBezTo>
                <a:cubicBezTo>
                  <a:pt x="1125380" y="1402747"/>
                  <a:pt x="1122191" y="1390843"/>
                  <a:pt x="1133735" y="1387749"/>
                </a:cubicBezTo>
                <a:close/>
                <a:moveTo>
                  <a:pt x="1183474" y="1387181"/>
                </a:moveTo>
                <a:cubicBezTo>
                  <a:pt x="1183474" y="1387181"/>
                  <a:pt x="1183474" y="1387181"/>
                  <a:pt x="1171930" y="1390274"/>
                </a:cubicBezTo>
                <a:close/>
                <a:moveTo>
                  <a:pt x="1195391" y="1383988"/>
                </a:moveTo>
                <a:lnTo>
                  <a:pt x="1183474" y="1387181"/>
                </a:lnTo>
                <a:cubicBezTo>
                  <a:pt x="1195391" y="1383988"/>
                  <a:pt x="1195391" y="1383988"/>
                  <a:pt x="1195391" y="1383988"/>
                </a:cubicBezTo>
                <a:close/>
                <a:moveTo>
                  <a:pt x="1195391" y="1383988"/>
                </a:moveTo>
                <a:cubicBezTo>
                  <a:pt x="1183474" y="1387181"/>
                  <a:pt x="1195391" y="1383988"/>
                  <a:pt x="1198481" y="1395520"/>
                </a:cubicBezTo>
                <a:cubicBezTo>
                  <a:pt x="1198481" y="1395520"/>
                  <a:pt x="1195502" y="1396318"/>
                  <a:pt x="1194012" y="1396718"/>
                </a:cubicBezTo>
                <a:lnTo>
                  <a:pt x="1193650" y="1396815"/>
                </a:lnTo>
                <a:lnTo>
                  <a:pt x="1186564" y="1398713"/>
                </a:lnTo>
                <a:cubicBezTo>
                  <a:pt x="1186564" y="1398713"/>
                  <a:pt x="1186564" y="1398713"/>
                  <a:pt x="1183474" y="1387181"/>
                </a:cubicBezTo>
                <a:cubicBezTo>
                  <a:pt x="1183474" y="1387181"/>
                  <a:pt x="1183474" y="1387181"/>
                  <a:pt x="1195391" y="1383988"/>
                </a:cubicBezTo>
                <a:close/>
                <a:moveTo>
                  <a:pt x="501468" y="1382926"/>
                </a:moveTo>
                <a:lnTo>
                  <a:pt x="501422" y="1382938"/>
                </a:lnTo>
                <a:lnTo>
                  <a:pt x="496950" y="1384137"/>
                </a:lnTo>
                <a:close/>
                <a:moveTo>
                  <a:pt x="920443" y="1382701"/>
                </a:moveTo>
                <a:cubicBezTo>
                  <a:pt x="917557" y="1383475"/>
                  <a:pt x="916114" y="1383861"/>
                  <a:pt x="915573" y="1384006"/>
                </a:cubicBezTo>
                <a:lnTo>
                  <a:pt x="915663" y="1383982"/>
                </a:lnTo>
                <a:close/>
                <a:moveTo>
                  <a:pt x="920443" y="1382701"/>
                </a:moveTo>
                <a:cubicBezTo>
                  <a:pt x="923533" y="1394233"/>
                  <a:pt x="920443" y="1382701"/>
                  <a:pt x="920443" y="1382701"/>
                </a:cubicBezTo>
                <a:close/>
                <a:moveTo>
                  <a:pt x="1157196" y="1381463"/>
                </a:moveTo>
                <a:cubicBezTo>
                  <a:pt x="1157196" y="1381463"/>
                  <a:pt x="1160385" y="1393367"/>
                  <a:pt x="1148841" y="1396461"/>
                </a:cubicBezTo>
                <a:close/>
                <a:moveTo>
                  <a:pt x="508495" y="1381043"/>
                </a:moveTo>
                <a:lnTo>
                  <a:pt x="501468" y="1382926"/>
                </a:lnTo>
                <a:lnTo>
                  <a:pt x="501821" y="1382832"/>
                </a:lnTo>
                <a:cubicBezTo>
                  <a:pt x="501279" y="1382977"/>
                  <a:pt x="499836" y="1383363"/>
                  <a:pt x="496950" y="1384137"/>
                </a:cubicBezTo>
                <a:lnTo>
                  <a:pt x="485034" y="1387330"/>
                </a:lnTo>
                <a:cubicBezTo>
                  <a:pt x="485034" y="1387330"/>
                  <a:pt x="485034" y="1387330"/>
                  <a:pt x="496950" y="1384137"/>
                </a:cubicBezTo>
                <a:cubicBezTo>
                  <a:pt x="496950" y="1384137"/>
                  <a:pt x="499836" y="1383363"/>
                  <a:pt x="501279" y="1382977"/>
                </a:cubicBezTo>
                <a:lnTo>
                  <a:pt x="501422" y="1382938"/>
                </a:lnTo>
                <a:lnTo>
                  <a:pt x="507052" y="1381430"/>
                </a:lnTo>
                <a:cubicBezTo>
                  <a:pt x="508495" y="1381043"/>
                  <a:pt x="508495" y="1381043"/>
                  <a:pt x="508495" y="1381043"/>
                </a:cubicBezTo>
                <a:close/>
                <a:moveTo>
                  <a:pt x="1206935" y="1380895"/>
                </a:moveTo>
                <a:cubicBezTo>
                  <a:pt x="1206935" y="1380895"/>
                  <a:pt x="1206935" y="1380895"/>
                  <a:pt x="1210025" y="1392427"/>
                </a:cubicBezTo>
                <a:lnTo>
                  <a:pt x="1198481" y="1395520"/>
                </a:lnTo>
                <a:cubicBezTo>
                  <a:pt x="1206935" y="1380895"/>
                  <a:pt x="1195391" y="1383988"/>
                  <a:pt x="1206935" y="1380895"/>
                </a:cubicBezTo>
                <a:close/>
                <a:moveTo>
                  <a:pt x="1234860" y="1373412"/>
                </a:moveTo>
                <a:lnTo>
                  <a:pt x="1234492" y="1373511"/>
                </a:lnTo>
                <a:cubicBezTo>
                  <a:pt x="1233002" y="1373910"/>
                  <a:pt x="1230023" y="1374708"/>
                  <a:pt x="1230023" y="1374708"/>
                </a:cubicBezTo>
                <a:close/>
                <a:moveTo>
                  <a:pt x="1192201" y="1372084"/>
                </a:moveTo>
                <a:cubicBezTo>
                  <a:pt x="1192201" y="1372084"/>
                  <a:pt x="1195391" y="1383988"/>
                  <a:pt x="1183474" y="1387181"/>
                </a:cubicBezTo>
                <a:lnTo>
                  <a:pt x="1180284" y="1375277"/>
                </a:lnTo>
                <a:cubicBezTo>
                  <a:pt x="1180284" y="1375277"/>
                  <a:pt x="1180284" y="1375277"/>
                  <a:pt x="1192201" y="1372084"/>
                </a:cubicBezTo>
                <a:close/>
                <a:moveTo>
                  <a:pt x="1215289" y="1365897"/>
                </a:moveTo>
                <a:lnTo>
                  <a:pt x="1218479" y="1377801"/>
                </a:lnTo>
                <a:lnTo>
                  <a:pt x="1206935" y="1380895"/>
                </a:lnTo>
                <a:cubicBezTo>
                  <a:pt x="1218479" y="1377801"/>
                  <a:pt x="1215289" y="1365897"/>
                  <a:pt x="1215289" y="1365897"/>
                </a:cubicBezTo>
                <a:close/>
                <a:moveTo>
                  <a:pt x="918996" y="1357970"/>
                </a:moveTo>
                <a:lnTo>
                  <a:pt x="918493" y="1358105"/>
                </a:lnTo>
                <a:lnTo>
                  <a:pt x="914164" y="1359265"/>
                </a:lnTo>
                <a:close/>
                <a:moveTo>
                  <a:pt x="1200655" y="1357458"/>
                </a:moveTo>
                <a:cubicBezTo>
                  <a:pt x="1200655" y="1357458"/>
                  <a:pt x="1200655" y="1357458"/>
                  <a:pt x="1203745" y="1368990"/>
                </a:cubicBezTo>
                <a:cubicBezTo>
                  <a:pt x="1203745" y="1368990"/>
                  <a:pt x="1203745" y="1368990"/>
                  <a:pt x="1206935" y="1380895"/>
                </a:cubicBezTo>
                <a:lnTo>
                  <a:pt x="1195391" y="1383988"/>
                </a:lnTo>
                <a:cubicBezTo>
                  <a:pt x="1195391" y="1383988"/>
                  <a:pt x="1195391" y="1383988"/>
                  <a:pt x="1192201" y="1372084"/>
                </a:cubicBezTo>
                <a:cubicBezTo>
                  <a:pt x="1192201" y="1372084"/>
                  <a:pt x="1189111" y="1360551"/>
                  <a:pt x="1200655" y="1357458"/>
                </a:cubicBezTo>
                <a:close/>
                <a:moveTo>
                  <a:pt x="1063181" y="1356815"/>
                </a:moveTo>
                <a:cubicBezTo>
                  <a:pt x="1051637" y="1359908"/>
                  <a:pt x="1063181" y="1356815"/>
                  <a:pt x="1063181" y="1356815"/>
                </a:cubicBezTo>
                <a:close/>
                <a:moveTo>
                  <a:pt x="925708" y="1356171"/>
                </a:moveTo>
                <a:lnTo>
                  <a:pt x="920973" y="1357440"/>
                </a:lnTo>
                <a:lnTo>
                  <a:pt x="920838" y="1357476"/>
                </a:lnTo>
                <a:lnTo>
                  <a:pt x="920853" y="1357472"/>
                </a:lnTo>
                <a:lnTo>
                  <a:pt x="920875" y="1357466"/>
                </a:lnTo>
                <a:close/>
                <a:moveTo>
                  <a:pt x="1253643" y="1355620"/>
                </a:moveTo>
                <a:lnTo>
                  <a:pt x="1251737" y="1356131"/>
                </a:lnTo>
                <a:cubicBezTo>
                  <a:pt x="1250294" y="1356517"/>
                  <a:pt x="1250294" y="1356517"/>
                  <a:pt x="1250294" y="1356517"/>
                </a:cubicBezTo>
                <a:close/>
                <a:moveTo>
                  <a:pt x="1254812" y="1355307"/>
                </a:moveTo>
                <a:lnTo>
                  <a:pt x="1250294" y="1356517"/>
                </a:lnTo>
                <a:cubicBezTo>
                  <a:pt x="1250294" y="1356517"/>
                  <a:pt x="1253180" y="1355744"/>
                  <a:pt x="1254623" y="1355357"/>
                </a:cubicBezTo>
                <a:close/>
                <a:moveTo>
                  <a:pt x="1255165" y="1355212"/>
                </a:moveTo>
                <a:lnTo>
                  <a:pt x="1253643" y="1355620"/>
                </a:lnTo>
                <a:lnTo>
                  <a:pt x="1255014" y="1355253"/>
                </a:lnTo>
                <a:close/>
                <a:moveTo>
                  <a:pt x="1212199" y="1354365"/>
                </a:moveTo>
                <a:cubicBezTo>
                  <a:pt x="1200655" y="1357458"/>
                  <a:pt x="1212199" y="1354365"/>
                  <a:pt x="1212199" y="1354365"/>
                </a:cubicBezTo>
                <a:close/>
                <a:moveTo>
                  <a:pt x="1261839" y="1353424"/>
                </a:moveTo>
                <a:lnTo>
                  <a:pt x="1255014" y="1355253"/>
                </a:lnTo>
                <a:lnTo>
                  <a:pt x="1254812" y="1355307"/>
                </a:lnTo>
                <a:close/>
                <a:moveTo>
                  <a:pt x="1197565" y="1345926"/>
                </a:moveTo>
                <a:lnTo>
                  <a:pt x="1200655" y="1357458"/>
                </a:lnTo>
                <a:lnTo>
                  <a:pt x="1189111" y="1360551"/>
                </a:lnTo>
                <a:cubicBezTo>
                  <a:pt x="1186021" y="1349019"/>
                  <a:pt x="1186021" y="1349019"/>
                  <a:pt x="1186021" y="1349019"/>
                </a:cubicBezTo>
                <a:cubicBezTo>
                  <a:pt x="1186021" y="1349019"/>
                  <a:pt x="1186021" y="1349019"/>
                  <a:pt x="1197565" y="1345926"/>
                </a:cubicBezTo>
                <a:close/>
                <a:moveTo>
                  <a:pt x="922618" y="1344639"/>
                </a:moveTo>
                <a:lnTo>
                  <a:pt x="911074" y="1347733"/>
                </a:lnTo>
                <a:cubicBezTo>
                  <a:pt x="911074" y="1347733"/>
                  <a:pt x="911074" y="1347733"/>
                  <a:pt x="922618" y="1344639"/>
                </a:cubicBezTo>
                <a:close/>
                <a:moveTo>
                  <a:pt x="1202418" y="1344625"/>
                </a:moveTo>
                <a:lnTo>
                  <a:pt x="1201894" y="1344766"/>
                </a:lnTo>
                <a:cubicBezTo>
                  <a:pt x="1200451" y="1345152"/>
                  <a:pt x="1197565" y="1345926"/>
                  <a:pt x="1197565" y="1345926"/>
                </a:cubicBezTo>
                <a:close/>
                <a:moveTo>
                  <a:pt x="1184731" y="1344205"/>
                </a:moveTo>
                <a:lnTo>
                  <a:pt x="1184824" y="1344555"/>
                </a:lnTo>
                <a:cubicBezTo>
                  <a:pt x="1185223" y="1346043"/>
                  <a:pt x="1186021" y="1349019"/>
                  <a:pt x="1186021" y="1349019"/>
                </a:cubicBezTo>
                <a:close/>
                <a:moveTo>
                  <a:pt x="927645" y="1343292"/>
                </a:moveTo>
                <a:lnTo>
                  <a:pt x="927199" y="1343412"/>
                </a:lnTo>
                <a:lnTo>
                  <a:pt x="927086" y="1343442"/>
                </a:lnTo>
                <a:lnTo>
                  <a:pt x="926362" y="1343636"/>
                </a:lnTo>
                <a:lnTo>
                  <a:pt x="922618" y="1344639"/>
                </a:lnTo>
                <a:cubicBezTo>
                  <a:pt x="925597" y="1343841"/>
                  <a:pt x="927086" y="1343442"/>
                  <a:pt x="927645" y="1343292"/>
                </a:cubicBezTo>
                <a:close/>
                <a:moveTo>
                  <a:pt x="909420" y="1341563"/>
                </a:moveTo>
                <a:lnTo>
                  <a:pt x="910687" y="1346291"/>
                </a:lnTo>
                <a:cubicBezTo>
                  <a:pt x="911074" y="1347733"/>
                  <a:pt x="911074" y="1347733"/>
                  <a:pt x="911074" y="1347733"/>
                </a:cubicBezTo>
                <a:close/>
                <a:moveTo>
                  <a:pt x="846800" y="1340234"/>
                </a:moveTo>
                <a:cubicBezTo>
                  <a:pt x="846800" y="1340234"/>
                  <a:pt x="846800" y="1340234"/>
                  <a:pt x="835256" y="1343328"/>
                </a:cubicBezTo>
                <a:cubicBezTo>
                  <a:pt x="835256" y="1343328"/>
                  <a:pt x="835256" y="1343328"/>
                  <a:pt x="846800" y="1340234"/>
                </a:cubicBezTo>
                <a:close/>
                <a:moveTo>
                  <a:pt x="1220653" y="1339739"/>
                </a:moveTo>
                <a:lnTo>
                  <a:pt x="1209109" y="1342833"/>
                </a:lnTo>
                <a:cubicBezTo>
                  <a:pt x="1209109" y="1342833"/>
                  <a:pt x="1209109" y="1342833"/>
                  <a:pt x="1220653" y="1339739"/>
                </a:cubicBezTo>
                <a:close/>
                <a:moveTo>
                  <a:pt x="1220653" y="1339739"/>
                </a:moveTo>
                <a:lnTo>
                  <a:pt x="1223743" y="1351272"/>
                </a:lnTo>
                <a:cubicBezTo>
                  <a:pt x="1223743" y="1351272"/>
                  <a:pt x="1223743" y="1351272"/>
                  <a:pt x="1212199" y="1354365"/>
                </a:cubicBezTo>
                <a:cubicBezTo>
                  <a:pt x="1212199" y="1354365"/>
                  <a:pt x="1212199" y="1354365"/>
                  <a:pt x="1209109" y="1342833"/>
                </a:cubicBezTo>
                <a:cubicBezTo>
                  <a:pt x="1220653" y="1339739"/>
                  <a:pt x="1220653" y="1339739"/>
                  <a:pt x="1220653" y="1339739"/>
                </a:cubicBezTo>
                <a:close/>
                <a:moveTo>
                  <a:pt x="1270293" y="1338799"/>
                </a:moveTo>
                <a:cubicBezTo>
                  <a:pt x="1270293" y="1338799"/>
                  <a:pt x="1270293" y="1338799"/>
                  <a:pt x="1273383" y="1350331"/>
                </a:cubicBezTo>
                <a:close/>
                <a:moveTo>
                  <a:pt x="907983" y="1336200"/>
                </a:moveTo>
                <a:cubicBezTo>
                  <a:pt x="907983" y="1336200"/>
                  <a:pt x="907983" y="1336200"/>
                  <a:pt x="908370" y="1337642"/>
                </a:cubicBezTo>
                <a:lnTo>
                  <a:pt x="909420" y="1341563"/>
                </a:lnTo>
                <a:close/>
                <a:moveTo>
                  <a:pt x="919528" y="1333107"/>
                </a:moveTo>
                <a:cubicBezTo>
                  <a:pt x="922618" y="1344639"/>
                  <a:pt x="922618" y="1344639"/>
                  <a:pt x="922618" y="1344639"/>
                </a:cubicBezTo>
                <a:cubicBezTo>
                  <a:pt x="919528" y="1333107"/>
                  <a:pt x="907983" y="1336200"/>
                  <a:pt x="907983" y="1336200"/>
                </a:cubicBezTo>
                <a:cubicBezTo>
                  <a:pt x="913755" y="1334654"/>
                  <a:pt x="913755" y="1334654"/>
                  <a:pt x="913756" y="1334654"/>
                </a:cubicBezTo>
                <a:lnTo>
                  <a:pt x="914457" y="1334466"/>
                </a:lnTo>
                <a:close/>
                <a:moveTo>
                  <a:pt x="832166" y="1331795"/>
                </a:moveTo>
                <a:cubicBezTo>
                  <a:pt x="835256" y="1343328"/>
                  <a:pt x="846800" y="1340234"/>
                  <a:pt x="835256" y="1343328"/>
                </a:cubicBezTo>
                <a:cubicBezTo>
                  <a:pt x="832166" y="1331795"/>
                  <a:pt x="832166" y="1331795"/>
                  <a:pt x="832166" y="1331795"/>
                </a:cubicBezTo>
                <a:close/>
                <a:moveTo>
                  <a:pt x="832166" y="1331795"/>
                </a:moveTo>
                <a:lnTo>
                  <a:pt x="835256" y="1343328"/>
                </a:lnTo>
                <a:cubicBezTo>
                  <a:pt x="823339" y="1346521"/>
                  <a:pt x="823339" y="1346521"/>
                  <a:pt x="820249" y="1334988"/>
                </a:cubicBezTo>
                <a:lnTo>
                  <a:pt x="823339" y="1346521"/>
                </a:lnTo>
                <a:cubicBezTo>
                  <a:pt x="835256" y="1343328"/>
                  <a:pt x="835256" y="1343328"/>
                  <a:pt x="835256" y="1343328"/>
                </a:cubicBezTo>
                <a:lnTo>
                  <a:pt x="838346" y="1354860"/>
                </a:lnTo>
                <a:cubicBezTo>
                  <a:pt x="835256" y="1343328"/>
                  <a:pt x="835256" y="1343328"/>
                  <a:pt x="835256" y="1343328"/>
                </a:cubicBezTo>
                <a:cubicBezTo>
                  <a:pt x="835256" y="1343328"/>
                  <a:pt x="835256" y="1343328"/>
                  <a:pt x="849890" y="1351766"/>
                </a:cubicBezTo>
                <a:lnTo>
                  <a:pt x="846800" y="1340234"/>
                </a:lnTo>
                <a:cubicBezTo>
                  <a:pt x="846800" y="1340234"/>
                  <a:pt x="835256" y="1343328"/>
                  <a:pt x="832166" y="1331795"/>
                </a:cubicBezTo>
                <a:close/>
                <a:moveTo>
                  <a:pt x="1043753" y="1330482"/>
                </a:moveTo>
                <a:lnTo>
                  <a:pt x="1043862" y="1330892"/>
                </a:lnTo>
                <a:cubicBezTo>
                  <a:pt x="1043862" y="1330891"/>
                  <a:pt x="1043862" y="1330891"/>
                  <a:pt x="1045457" y="1336844"/>
                </a:cubicBezTo>
                <a:close/>
                <a:moveTo>
                  <a:pt x="1042267" y="1324939"/>
                </a:moveTo>
                <a:lnTo>
                  <a:pt x="1043753" y="1330482"/>
                </a:lnTo>
                <a:lnTo>
                  <a:pt x="1043663" y="1330147"/>
                </a:lnTo>
                <a:cubicBezTo>
                  <a:pt x="1043463" y="1329403"/>
                  <a:pt x="1043065" y="1327915"/>
                  <a:pt x="1042267" y="1324939"/>
                </a:cubicBezTo>
                <a:close/>
                <a:moveTo>
                  <a:pt x="1042267" y="1324939"/>
                </a:moveTo>
                <a:lnTo>
                  <a:pt x="1047042" y="1328802"/>
                </a:lnTo>
                <a:lnTo>
                  <a:pt x="1044907" y="1329017"/>
                </a:lnTo>
                <a:cubicBezTo>
                  <a:pt x="1043065" y="1327915"/>
                  <a:pt x="1042267" y="1324939"/>
                  <a:pt x="1042267" y="1324939"/>
                </a:cubicBezTo>
                <a:close/>
                <a:moveTo>
                  <a:pt x="941688" y="1321967"/>
                </a:moveTo>
                <a:lnTo>
                  <a:pt x="941830" y="1322496"/>
                </a:lnTo>
                <a:cubicBezTo>
                  <a:pt x="942216" y="1323938"/>
                  <a:pt x="942989" y="1326821"/>
                  <a:pt x="942989" y="1326821"/>
                </a:cubicBezTo>
                <a:close/>
                <a:moveTo>
                  <a:pt x="928354" y="1318382"/>
                </a:moveTo>
                <a:cubicBezTo>
                  <a:pt x="925375" y="1319180"/>
                  <a:pt x="923886" y="1319579"/>
                  <a:pt x="923327" y="1319729"/>
                </a:cubicBezTo>
                <a:lnTo>
                  <a:pt x="923552" y="1319668"/>
                </a:lnTo>
                <a:lnTo>
                  <a:pt x="926865" y="1318781"/>
                </a:lnTo>
                <a:cubicBezTo>
                  <a:pt x="928354" y="1318382"/>
                  <a:pt x="928354" y="1318382"/>
                  <a:pt x="928354" y="1318382"/>
                </a:cubicBezTo>
                <a:close/>
                <a:moveTo>
                  <a:pt x="790881" y="1317738"/>
                </a:moveTo>
                <a:cubicBezTo>
                  <a:pt x="779336" y="1320832"/>
                  <a:pt x="779336" y="1320832"/>
                  <a:pt x="779336" y="1320832"/>
                </a:cubicBezTo>
                <a:cubicBezTo>
                  <a:pt x="790881" y="1317738"/>
                  <a:pt x="790881" y="1317738"/>
                  <a:pt x="790881" y="1317738"/>
                </a:cubicBezTo>
                <a:close/>
                <a:moveTo>
                  <a:pt x="951443" y="1312195"/>
                </a:moveTo>
                <a:cubicBezTo>
                  <a:pt x="951443" y="1312195"/>
                  <a:pt x="951443" y="1312195"/>
                  <a:pt x="950000" y="1312582"/>
                </a:cubicBezTo>
                <a:lnTo>
                  <a:pt x="948793" y="1312905"/>
                </a:lnTo>
                <a:lnTo>
                  <a:pt x="946767" y="1313448"/>
                </a:lnTo>
                <a:lnTo>
                  <a:pt x="939899" y="1315289"/>
                </a:lnTo>
                <a:lnTo>
                  <a:pt x="946907" y="1313411"/>
                </a:lnTo>
                <a:close/>
                <a:moveTo>
                  <a:pt x="906674" y="1311831"/>
                </a:moveTo>
                <a:lnTo>
                  <a:pt x="906574" y="1311857"/>
                </a:lnTo>
                <a:lnTo>
                  <a:pt x="903852" y="1312587"/>
                </a:lnTo>
                <a:lnTo>
                  <a:pt x="901803" y="1313136"/>
                </a:lnTo>
                <a:cubicBezTo>
                  <a:pt x="904689" y="1312363"/>
                  <a:pt x="906132" y="1311976"/>
                  <a:pt x="906674" y="1311831"/>
                </a:cubicBezTo>
                <a:close/>
                <a:moveTo>
                  <a:pt x="848974" y="1302172"/>
                </a:moveTo>
                <a:cubicBezTo>
                  <a:pt x="852064" y="1313705"/>
                  <a:pt x="852064" y="1313705"/>
                  <a:pt x="852064" y="1313705"/>
                </a:cubicBezTo>
                <a:cubicBezTo>
                  <a:pt x="848974" y="1302172"/>
                  <a:pt x="848974" y="1302172"/>
                  <a:pt x="837430" y="1305266"/>
                </a:cubicBezTo>
                <a:cubicBezTo>
                  <a:pt x="848974" y="1302172"/>
                  <a:pt x="848974" y="1302172"/>
                  <a:pt x="848974" y="1302172"/>
                </a:cubicBezTo>
                <a:close/>
                <a:moveTo>
                  <a:pt x="898614" y="1301232"/>
                </a:moveTo>
                <a:lnTo>
                  <a:pt x="899824" y="1305748"/>
                </a:lnTo>
                <a:lnTo>
                  <a:pt x="899810" y="1305696"/>
                </a:lnTo>
                <a:cubicBezTo>
                  <a:pt x="899411" y="1304208"/>
                  <a:pt x="898614" y="1301232"/>
                  <a:pt x="898614" y="1301232"/>
                </a:cubicBezTo>
                <a:close/>
                <a:moveTo>
                  <a:pt x="898614" y="1301232"/>
                </a:moveTo>
                <a:cubicBezTo>
                  <a:pt x="901803" y="1313136"/>
                  <a:pt x="901803" y="1313136"/>
                  <a:pt x="913348" y="1310043"/>
                </a:cubicBezTo>
                <a:lnTo>
                  <a:pt x="901803" y="1313136"/>
                </a:lnTo>
                <a:cubicBezTo>
                  <a:pt x="901803" y="1313136"/>
                  <a:pt x="901803" y="1313136"/>
                  <a:pt x="901405" y="1311648"/>
                </a:cubicBezTo>
                <a:lnTo>
                  <a:pt x="899824" y="1305748"/>
                </a:lnTo>
                <a:lnTo>
                  <a:pt x="899859" y="1305879"/>
                </a:lnTo>
                <a:lnTo>
                  <a:pt x="899959" y="1306254"/>
                </a:lnTo>
                <a:cubicBezTo>
                  <a:pt x="899810" y="1305696"/>
                  <a:pt x="899411" y="1304208"/>
                  <a:pt x="898614" y="1301232"/>
                </a:cubicBezTo>
                <a:close/>
                <a:moveTo>
                  <a:pt x="1322479" y="1299696"/>
                </a:moveTo>
                <a:lnTo>
                  <a:pt x="1317642" y="1300992"/>
                </a:lnTo>
                <a:lnTo>
                  <a:pt x="1318010" y="1300894"/>
                </a:lnTo>
                <a:cubicBezTo>
                  <a:pt x="1319500" y="1300494"/>
                  <a:pt x="1322479" y="1299696"/>
                  <a:pt x="1322479" y="1299696"/>
                </a:cubicBezTo>
                <a:close/>
                <a:moveTo>
                  <a:pt x="1052502" y="1297477"/>
                </a:moveTo>
                <a:lnTo>
                  <a:pt x="1052149" y="1297571"/>
                </a:lnTo>
                <a:lnTo>
                  <a:pt x="1051960" y="1297622"/>
                </a:lnTo>
                <a:cubicBezTo>
                  <a:pt x="1050517" y="1298009"/>
                  <a:pt x="1047631" y="1298782"/>
                  <a:pt x="1047631" y="1298782"/>
                </a:cubicBezTo>
                <a:cubicBezTo>
                  <a:pt x="1050517" y="1298009"/>
                  <a:pt x="1051960" y="1297622"/>
                  <a:pt x="1052502" y="1297477"/>
                </a:cubicBezTo>
                <a:close/>
                <a:moveTo>
                  <a:pt x="964924" y="1296223"/>
                </a:moveTo>
                <a:cubicBezTo>
                  <a:pt x="966600" y="1295774"/>
                  <a:pt x="959897" y="1297570"/>
                  <a:pt x="959897" y="1297570"/>
                </a:cubicBezTo>
                <a:cubicBezTo>
                  <a:pt x="962876" y="1296772"/>
                  <a:pt x="964366" y="1296372"/>
                  <a:pt x="964924" y="1296223"/>
                </a:cubicBezTo>
                <a:close/>
                <a:moveTo>
                  <a:pt x="947007" y="1295641"/>
                </a:moveTo>
                <a:cubicBezTo>
                  <a:pt x="946558" y="1293967"/>
                  <a:pt x="948353" y="1300663"/>
                  <a:pt x="948353" y="1300663"/>
                </a:cubicBezTo>
                <a:cubicBezTo>
                  <a:pt x="947555" y="1297687"/>
                  <a:pt x="947156" y="1296199"/>
                  <a:pt x="947007" y="1295641"/>
                </a:cubicBezTo>
                <a:close/>
                <a:moveTo>
                  <a:pt x="1295928" y="1294451"/>
                </a:moveTo>
                <a:lnTo>
                  <a:pt x="1299018" y="1305983"/>
                </a:lnTo>
                <a:cubicBezTo>
                  <a:pt x="1295928" y="1294451"/>
                  <a:pt x="1295928" y="1294451"/>
                  <a:pt x="1295928" y="1294451"/>
                </a:cubicBezTo>
                <a:close/>
                <a:moveTo>
                  <a:pt x="1064203" y="1294341"/>
                </a:moveTo>
                <a:cubicBezTo>
                  <a:pt x="1065879" y="1293892"/>
                  <a:pt x="1059176" y="1295689"/>
                  <a:pt x="1059176" y="1295689"/>
                </a:cubicBezTo>
                <a:cubicBezTo>
                  <a:pt x="1062155" y="1294890"/>
                  <a:pt x="1063644" y="1294491"/>
                  <a:pt x="1064203" y="1294341"/>
                </a:cubicBezTo>
                <a:close/>
                <a:moveTo>
                  <a:pt x="1021453" y="1293436"/>
                </a:moveTo>
                <a:cubicBezTo>
                  <a:pt x="1021453" y="1293436"/>
                  <a:pt x="1009536" y="1296629"/>
                  <a:pt x="1021453" y="1293436"/>
                </a:cubicBezTo>
                <a:close/>
                <a:moveTo>
                  <a:pt x="278244" y="1293221"/>
                </a:moveTo>
                <a:lnTo>
                  <a:pt x="277909" y="1293310"/>
                </a:lnTo>
                <a:lnTo>
                  <a:pt x="273374" y="1294526"/>
                </a:lnTo>
                <a:cubicBezTo>
                  <a:pt x="276260" y="1293752"/>
                  <a:pt x="277703" y="1293366"/>
                  <a:pt x="278244" y="1293221"/>
                </a:cubicBezTo>
                <a:close/>
                <a:moveTo>
                  <a:pt x="958687" y="1293053"/>
                </a:moveTo>
                <a:lnTo>
                  <a:pt x="958701" y="1293106"/>
                </a:lnTo>
                <a:lnTo>
                  <a:pt x="959897" y="1297570"/>
                </a:lnTo>
                <a:close/>
                <a:moveTo>
                  <a:pt x="1023840" y="1292796"/>
                </a:moveTo>
                <a:lnTo>
                  <a:pt x="1021453" y="1293436"/>
                </a:lnTo>
                <a:cubicBezTo>
                  <a:pt x="1021453" y="1293436"/>
                  <a:pt x="1021453" y="1293436"/>
                  <a:pt x="1022896" y="1293050"/>
                </a:cubicBezTo>
                <a:close/>
                <a:moveTo>
                  <a:pt x="1071092" y="1292495"/>
                </a:moveTo>
                <a:cubicBezTo>
                  <a:pt x="1059176" y="1295689"/>
                  <a:pt x="1059176" y="1295689"/>
                  <a:pt x="1059176" y="1295689"/>
                </a:cubicBezTo>
                <a:close/>
                <a:moveTo>
                  <a:pt x="1026846" y="1291991"/>
                </a:moveTo>
                <a:lnTo>
                  <a:pt x="1023840" y="1292796"/>
                </a:lnTo>
                <a:lnTo>
                  <a:pt x="1026503" y="1292083"/>
                </a:lnTo>
                <a:close/>
                <a:moveTo>
                  <a:pt x="1028525" y="1291541"/>
                </a:moveTo>
                <a:lnTo>
                  <a:pt x="1028480" y="1291553"/>
                </a:lnTo>
                <a:lnTo>
                  <a:pt x="1028297" y="1291602"/>
                </a:lnTo>
                <a:lnTo>
                  <a:pt x="1027947" y="1291696"/>
                </a:lnTo>
                <a:cubicBezTo>
                  <a:pt x="1027225" y="1291889"/>
                  <a:pt x="1027225" y="1291889"/>
                  <a:pt x="1027225" y="1291889"/>
                </a:cubicBezTo>
                <a:lnTo>
                  <a:pt x="1027006" y="1291948"/>
                </a:lnTo>
                <a:lnTo>
                  <a:pt x="1026846" y="1291991"/>
                </a:lnTo>
                <a:close/>
                <a:moveTo>
                  <a:pt x="915744" y="1291427"/>
                </a:moveTo>
                <a:cubicBezTo>
                  <a:pt x="916447" y="1291818"/>
                  <a:pt x="918323" y="1292860"/>
                  <a:pt x="922075" y="1294945"/>
                </a:cubicBezTo>
                <a:cubicBezTo>
                  <a:pt x="922075" y="1294945"/>
                  <a:pt x="913633" y="1290255"/>
                  <a:pt x="915744" y="1291427"/>
                </a:cubicBezTo>
                <a:close/>
                <a:moveTo>
                  <a:pt x="1032997" y="1290343"/>
                </a:moveTo>
                <a:lnTo>
                  <a:pt x="1028525" y="1291541"/>
                </a:lnTo>
                <a:lnTo>
                  <a:pt x="1028668" y="1291503"/>
                </a:lnTo>
                <a:cubicBezTo>
                  <a:pt x="1030111" y="1291116"/>
                  <a:pt x="1032997" y="1290343"/>
                  <a:pt x="1032997" y="1290343"/>
                </a:cubicBezTo>
                <a:close/>
                <a:moveTo>
                  <a:pt x="1032997" y="1290343"/>
                </a:moveTo>
                <a:cubicBezTo>
                  <a:pt x="1030111" y="1291116"/>
                  <a:pt x="1028668" y="1291503"/>
                  <a:pt x="1028127" y="1291648"/>
                </a:cubicBezTo>
                <a:lnTo>
                  <a:pt x="1028297" y="1291602"/>
                </a:lnTo>
                <a:close/>
                <a:moveTo>
                  <a:pt x="1032997" y="1290343"/>
                </a:moveTo>
                <a:cubicBezTo>
                  <a:pt x="1024543" y="1304968"/>
                  <a:pt x="1021453" y="1293436"/>
                  <a:pt x="1032997" y="1290343"/>
                </a:cubicBezTo>
                <a:close/>
                <a:moveTo>
                  <a:pt x="1032997" y="1290343"/>
                </a:moveTo>
                <a:cubicBezTo>
                  <a:pt x="1032997" y="1290343"/>
                  <a:pt x="1024543" y="1304968"/>
                  <a:pt x="1032997" y="1290343"/>
                </a:cubicBezTo>
                <a:close/>
                <a:moveTo>
                  <a:pt x="844581" y="1285775"/>
                </a:moveTo>
                <a:cubicBezTo>
                  <a:pt x="844146" y="1284153"/>
                  <a:pt x="845884" y="1290640"/>
                  <a:pt x="845884" y="1290640"/>
                </a:cubicBezTo>
                <a:cubicBezTo>
                  <a:pt x="845112" y="1287757"/>
                  <a:pt x="844725" y="1286316"/>
                  <a:pt x="844581" y="1285775"/>
                </a:cubicBezTo>
                <a:close/>
                <a:moveTo>
                  <a:pt x="956707" y="1285666"/>
                </a:moveTo>
                <a:cubicBezTo>
                  <a:pt x="956707" y="1285666"/>
                  <a:pt x="956707" y="1285666"/>
                  <a:pt x="957106" y="1287154"/>
                </a:cubicBezTo>
                <a:lnTo>
                  <a:pt x="958687" y="1293053"/>
                </a:lnTo>
                <a:lnTo>
                  <a:pt x="958551" y="1292548"/>
                </a:lnTo>
                <a:cubicBezTo>
                  <a:pt x="958701" y="1293106"/>
                  <a:pt x="959099" y="1294594"/>
                  <a:pt x="959897" y="1297570"/>
                </a:cubicBezTo>
                <a:lnTo>
                  <a:pt x="948353" y="1300663"/>
                </a:lnTo>
                <a:cubicBezTo>
                  <a:pt x="948353" y="1300663"/>
                  <a:pt x="948353" y="1300663"/>
                  <a:pt x="945163" y="1288759"/>
                </a:cubicBezTo>
                <a:cubicBezTo>
                  <a:pt x="959897" y="1297570"/>
                  <a:pt x="956707" y="1285666"/>
                  <a:pt x="956707" y="1285666"/>
                </a:cubicBezTo>
                <a:close/>
                <a:moveTo>
                  <a:pt x="911870" y="1285320"/>
                </a:moveTo>
                <a:lnTo>
                  <a:pt x="911536" y="1285409"/>
                </a:lnTo>
                <a:cubicBezTo>
                  <a:pt x="910047" y="1285808"/>
                  <a:pt x="907068" y="1286606"/>
                  <a:pt x="907068" y="1286606"/>
                </a:cubicBezTo>
                <a:cubicBezTo>
                  <a:pt x="907068" y="1286606"/>
                  <a:pt x="907068" y="1286606"/>
                  <a:pt x="908557" y="1286207"/>
                </a:cubicBezTo>
                <a:close/>
                <a:moveTo>
                  <a:pt x="961568" y="1284363"/>
                </a:moveTo>
                <a:lnTo>
                  <a:pt x="961544" y="1284370"/>
                </a:lnTo>
                <a:lnTo>
                  <a:pt x="961176" y="1284468"/>
                </a:lnTo>
                <a:cubicBezTo>
                  <a:pt x="959686" y="1284867"/>
                  <a:pt x="956707" y="1285666"/>
                  <a:pt x="956707" y="1285666"/>
                </a:cubicBezTo>
                <a:close/>
                <a:moveTo>
                  <a:pt x="270284" y="1282993"/>
                </a:moveTo>
                <a:cubicBezTo>
                  <a:pt x="258367" y="1286186"/>
                  <a:pt x="258367" y="1286186"/>
                  <a:pt x="258367" y="1286186"/>
                </a:cubicBezTo>
                <a:close/>
                <a:moveTo>
                  <a:pt x="973494" y="1281168"/>
                </a:moveTo>
                <a:lnTo>
                  <a:pt x="973141" y="1281262"/>
                </a:lnTo>
                <a:lnTo>
                  <a:pt x="972953" y="1281313"/>
                </a:lnTo>
                <a:cubicBezTo>
                  <a:pt x="971510" y="1281699"/>
                  <a:pt x="968624" y="1282473"/>
                  <a:pt x="968624" y="1282473"/>
                </a:cubicBezTo>
                <a:cubicBezTo>
                  <a:pt x="971510" y="1281699"/>
                  <a:pt x="972953" y="1281313"/>
                  <a:pt x="973494" y="1281168"/>
                </a:cubicBezTo>
                <a:close/>
                <a:moveTo>
                  <a:pt x="257021" y="1281164"/>
                </a:moveTo>
                <a:lnTo>
                  <a:pt x="257119" y="1281528"/>
                </a:lnTo>
                <a:lnTo>
                  <a:pt x="258367" y="1286186"/>
                </a:lnTo>
                <a:cubicBezTo>
                  <a:pt x="257569" y="1283210"/>
                  <a:pt x="257171" y="1281722"/>
                  <a:pt x="257021" y="1281164"/>
                </a:cubicBezTo>
                <a:close/>
                <a:moveTo>
                  <a:pt x="1304382" y="1279825"/>
                </a:moveTo>
                <a:cubicBezTo>
                  <a:pt x="1304382" y="1279825"/>
                  <a:pt x="1304382" y="1279825"/>
                  <a:pt x="1307472" y="1291357"/>
                </a:cubicBezTo>
                <a:cubicBezTo>
                  <a:pt x="1319389" y="1288164"/>
                  <a:pt x="1307472" y="1291357"/>
                  <a:pt x="1307472" y="1291357"/>
                </a:cubicBezTo>
                <a:cubicBezTo>
                  <a:pt x="1319389" y="1288164"/>
                  <a:pt x="1307472" y="1291357"/>
                  <a:pt x="1304382" y="1279825"/>
                </a:cubicBezTo>
                <a:close/>
                <a:moveTo>
                  <a:pt x="980168" y="1279379"/>
                </a:moveTo>
                <a:cubicBezTo>
                  <a:pt x="977282" y="1280153"/>
                  <a:pt x="975839" y="1280539"/>
                  <a:pt x="975298" y="1280684"/>
                </a:cubicBezTo>
                <a:lnTo>
                  <a:pt x="975651" y="1280590"/>
                </a:lnTo>
                <a:lnTo>
                  <a:pt x="975839" y="1280539"/>
                </a:lnTo>
                <a:cubicBezTo>
                  <a:pt x="977282" y="1280153"/>
                  <a:pt x="980168" y="1279379"/>
                  <a:pt x="980168" y="1279379"/>
                </a:cubicBezTo>
                <a:close/>
                <a:moveTo>
                  <a:pt x="842794" y="1279108"/>
                </a:moveTo>
                <a:cubicBezTo>
                  <a:pt x="842794" y="1279108"/>
                  <a:pt x="842794" y="1279108"/>
                  <a:pt x="845884" y="1290640"/>
                </a:cubicBezTo>
                <a:close/>
                <a:moveTo>
                  <a:pt x="593094" y="1278202"/>
                </a:moveTo>
                <a:cubicBezTo>
                  <a:pt x="592660" y="1276580"/>
                  <a:pt x="594398" y="1283067"/>
                  <a:pt x="594398" y="1283067"/>
                </a:cubicBezTo>
                <a:cubicBezTo>
                  <a:pt x="605942" y="1279974"/>
                  <a:pt x="605942" y="1279974"/>
                  <a:pt x="605942" y="1279974"/>
                </a:cubicBezTo>
                <a:lnTo>
                  <a:pt x="594398" y="1283067"/>
                </a:lnTo>
                <a:cubicBezTo>
                  <a:pt x="593625" y="1280184"/>
                  <a:pt x="593239" y="1278743"/>
                  <a:pt x="593094" y="1278202"/>
                </a:cubicBezTo>
                <a:close/>
                <a:moveTo>
                  <a:pt x="984613" y="1278188"/>
                </a:moveTo>
                <a:lnTo>
                  <a:pt x="984497" y="1278219"/>
                </a:lnTo>
                <a:cubicBezTo>
                  <a:pt x="983054" y="1278606"/>
                  <a:pt x="980168" y="1279379"/>
                  <a:pt x="980168" y="1279379"/>
                </a:cubicBezTo>
                <a:close/>
                <a:moveTo>
                  <a:pt x="1358882" y="1277582"/>
                </a:moveTo>
                <a:lnTo>
                  <a:pt x="1358859" y="1277588"/>
                </a:lnTo>
                <a:lnTo>
                  <a:pt x="1358490" y="1277687"/>
                </a:lnTo>
                <a:cubicBezTo>
                  <a:pt x="1357001" y="1278086"/>
                  <a:pt x="1354022" y="1278884"/>
                  <a:pt x="1354022" y="1278884"/>
                </a:cubicBezTo>
                <a:close/>
                <a:moveTo>
                  <a:pt x="280497" y="1274934"/>
                </a:moveTo>
                <a:lnTo>
                  <a:pt x="280632" y="1275436"/>
                </a:lnTo>
                <a:cubicBezTo>
                  <a:pt x="281030" y="1276924"/>
                  <a:pt x="281828" y="1279900"/>
                  <a:pt x="281828" y="1279900"/>
                </a:cubicBezTo>
                <a:close/>
                <a:moveTo>
                  <a:pt x="467595" y="1274581"/>
                </a:moveTo>
                <a:lnTo>
                  <a:pt x="467737" y="1275110"/>
                </a:lnTo>
                <a:lnTo>
                  <a:pt x="468941" y="1279603"/>
                </a:lnTo>
                <a:cubicBezTo>
                  <a:pt x="468143" y="1276627"/>
                  <a:pt x="467745" y="1275139"/>
                  <a:pt x="467595" y="1274581"/>
                </a:cubicBezTo>
                <a:close/>
                <a:moveTo>
                  <a:pt x="458707" y="1273702"/>
                </a:moveTo>
                <a:lnTo>
                  <a:pt x="459499" y="1274158"/>
                </a:lnTo>
                <a:lnTo>
                  <a:pt x="459618" y="1274227"/>
                </a:lnTo>
                <a:close/>
                <a:moveTo>
                  <a:pt x="866255" y="1272822"/>
                </a:moveTo>
                <a:cubicBezTo>
                  <a:pt x="863276" y="1273620"/>
                  <a:pt x="861786" y="1274019"/>
                  <a:pt x="861042" y="1274219"/>
                </a:cubicBezTo>
                <a:lnTo>
                  <a:pt x="860987" y="1274233"/>
                </a:lnTo>
                <a:lnTo>
                  <a:pt x="860898" y="1274257"/>
                </a:lnTo>
                <a:lnTo>
                  <a:pt x="859617" y="1274600"/>
                </a:lnTo>
                <a:lnTo>
                  <a:pt x="859552" y="1274618"/>
                </a:lnTo>
                <a:cubicBezTo>
                  <a:pt x="858807" y="1274817"/>
                  <a:pt x="857318" y="1275216"/>
                  <a:pt x="854338" y="1276015"/>
                </a:cubicBezTo>
                <a:cubicBezTo>
                  <a:pt x="866255" y="1272822"/>
                  <a:pt x="866255" y="1272822"/>
                  <a:pt x="866255" y="1272822"/>
                </a:cubicBezTo>
                <a:close/>
                <a:moveTo>
                  <a:pt x="1052996" y="1272624"/>
                </a:moveTo>
                <a:lnTo>
                  <a:pt x="1044541" y="1287250"/>
                </a:lnTo>
                <a:cubicBezTo>
                  <a:pt x="1044541" y="1287250"/>
                  <a:pt x="1032997" y="1290343"/>
                  <a:pt x="1044541" y="1287250"/>
                </a:cubicBezTo>
                <a:lnTo>
                  <a:pt x="1051386" y="1280471"/>
                </a:lnTo>
                <a:lnTo>
                  <a:pt x="1053098" y="1278777"/>
                </a:lnTo>
                <a:cubicBezTo>
                  <a:pt x="1053768" y="1275507"/>
                  <a:pt x="1052996" y="1272624"/>
                  <a:pt x="1052996" y="1272624"/>
                </a:cubicBezTo>
                <a:close/>
                <a:moveTo>
                  <a:pt x="591308" y="1271535"/>
                </a:moveTo>
                <a:lnTo>
                  <a:pt x="579764" y="1274628"/>
                </a:lnTo>
                <a:cubicBezTo>
                  <a:pt x="591308" y="1271535"/>
                  <a:pt x="591308" y="1271535"/>
                  <a:pt x="591308" y="1271535"/>
                </a:cubicBezTo>
                <a:cubicBezTo>
                  <a:pt x="594398" y="1283067"/>
                  <a:pt x="591308" y="1271535"/>
                  <a:pt x="591308" y="1271535"/>
                </a:cubicBezTo>
                <a:close/>
                <a:moveTo>
                  <a:pt x="853113" y="1271442"/>
                </a:moveTo>
                <a:lnTo>
                  <a:pt x="853142" y="1271551"/>
                </a:lnTo>
                <a:cubicBezTo>
                  <a:pt x="853541" y="1273039"/>
                  <a:pt x="854338" y="1276015"/>
                  <a:pt x="854338" y="1276015"/>
                </a:cubicBezTo>
                <a:close/>
                <a:moveTo>
                  <a:pt x="453834" y="1270892"/>
                </a:moveTo>
                <a:cubicBezTo>
                  <a:pt x="453834" y="1270892"/>
                  <a:pt x="453834" y="1270892"/>
                  <a:pt x="455723" y="1271981"/>
                </a:cubicBezTo>
                <a:lnTo>
                  <a:pt x="458707" y="1273702"/>
                </a:lnTo>
                <a:close/>
                <a:moveTo>
                  <a:pt x="1015173" y="1270000"/>
                </a:moveTo>
                <a:lnTo>
                  <a:pt x="1010336" y="1271296"/>
                </a:lnTo>
                <a:lnTo>
                  <a:pt x="1010371" y="1271286"/>
                </a:lnTo>
                <a:lnTo>
                  <a:pt x="1013684" y="1270399"/>
                </a:lnTo>
                <a:cubicBezTo>
                  <a:pt x="1015173" y="1270000"/>
                  <a:pt x="1015173" y="1270000"/>
                  <a:pt x="1015173" y="1270000"/>
                </a:cubicBezTo>
                <a:close/>
                <a:moveTo>
                  <a:pt x="228999" y="1268936"/>
                </a:moveTo>
                <a:cubicBezTo>
                  <a:pt x="232089" y="1280469"/>
                  <a:pt x="232089" y="1280469"/>
                  <a:pt x="243633" y="1277375"/>
                </a:cubicBezTo>
                <a:lnTo>
                  <a:pt x="232089" y="1280469"/>
                </a:lnTo>
                <a:close/>
                <a:moveTo>
                  <a:pt x="1251553" y="1268861"/>
                </a:moveTo>
                <a:lnTo>
                  <a:pt x="1254743" y="1280766"/>
                </a:lnTo>
                <a:cubicBezTo>
                  <a:pt x="1254743" y="1280766"/>
                  <a:pt x="1254743" y="1280766"/>
                  <a:pt x="1243199" y="1283859"/>
                </a:cubicBezTo>
                <a:cubicBezTo>
                  <a:pt x="1254743" y="1280766"/>
                  <a:pt x="1251553" y="1268861"/>
                  <a:pt x="1251553" y="1268861"/>
                </a:cubicBezTo>
                <a:close/>
                <a:moveTo>
                  <a:pt x="1251553" y="1268861"/>
                </a:moveTo>
                <a:lnTo>
                  <a:pt x="1240009" y="1271955"/>
                </a:lnTo>
                <a:lnTo>
                  <a:pt x="1243199" y="1283859"/>
                </a:lnTo>
                <a:lnTo>
                  <a:pt x="1254743" y="1280766"/>
                </a:lnTo>
                <a:cubicBezTo>
                  <a:pt x="1254743" y="1280766"/>
                  <a:pt x="1254743" y="1280766"/>
                  <a:pt x="1266659" y="1277573"/>
                </a:cubicBezTo>
                <a:lnTo>
                  <a:pt x="1254743" y="1280766"/>
                </a:lnTo>
                <a:cubicBezTo>
                  <a:pt x="1251553" y="1268861"/>
                  <a:pt x="1251553" y="1268861"/>
                  <a:pt x="1251553" y="1268861"/>
                </a:cubicBezTo>
                <a:close/>
                <a:moveTo>
                  <a:pt x="927439" y="1268788"/>
                </a:moveTo>
                <a:lnTo>
                  <a:pt x="927439" y="1268788"/>
                </a:lnTo>
                <a:lnTo>
                  <a:pt x="922586" y="1270088"/>
                </a:lnTo>
                <a:lnTo>
                  <a:pt x="922780" y="1270036"/>
                </a:lnTo>
                <a:lnTo>
                  <a:pt x="925257" y="1269372"/>
                </a:lnTo>
                <a:close/>
                <a:moveTo>
                  <a:pt x="927439" y="1268788"/>
                </a:moveTo>
                <a:lnTo>
                  <a:pt x="927439" y="1268788"/>
                </a:lnTo>
                <a:lnTo>
                  <a:pt x="927439" y="1268788"/>
                </a:lnTo>
                <a:close/>
                <a:moveTo>
                  <a:pt x="927439" y="1268788"/>
                </a:moveTo>
                <a:lnTo>
                  <a:pt x="927439" y="1268788"/>
                </a:lnTo>
                <a:lnTo>
                  <a:pt x="927439" y="1268788"/>
                </a:lnTo>
                <a:close/>
                <a:moveTo>
                  <a:pt x="927439" y="1268788"/>
                </a:moveTo>
                <a:cubicBezTo>
                  <a:pt x="928211" y="1271671"/>
                  <a:pt x="928598" y="1273112"/>
                  <a:pt x="928694" y="1273473"/>
                </a:cubicBezTo>
                <a:lnTo>
                  <a:pt x="928541" y="1272900"/>
                </a:lnTo>
                <a:close/>
                <a:moveTo>
                  <a:pt x="465751" y="1267699"/>
                </a:moveTo>
                <a:cubicBezTo>
                  <a:pt x="453834" y="1270892"/>
                  <a:pt x="465751" y="1267699"/>
                  <a:pt x="453834" y="1270892"/>
                </a:cubicBezTo>
                <a:cubicBezTo>
                  <a:pt x="457611" y="1273070"/>
                  <a:pt x="459499" y="1274158"/>
                  <a:pt x="460207" y="1274567"/>
                </a:cubicBezTo>
                <a:lnTo>
                  <a:pt x="459618" y="1274227"/>
                </a:lnTo>
                <a:lnTo>
                  <a:pt x="468941" y="1279603"/>
                </a:lnTo>
                <a:cubicBezTo>
                  <a:pt x="468941" y="1279603"/>
                  <a:pt x="468143" y="1276627"/>
                  <a:pt x="467745" y="1275139"/>
                </a:cubicBezTo>
                <a:lnTo>
                  <a:pt x="467737" y="1275110"/>
                </a:lnTo>
                <a:lnTo>
                  <a:pt x="467545" y="1274395"/>
                </a:lnTo>
                <a:cubicBezTo>
                  <a:pt x="466947" y="1272163"/>
                  <a:pt x="468143" y="1276627"/>
                  <a:pt x="465751" y="1267699"/>
                </a:cubicBezTo>
                <a:close/>
                <a:moveTo>
                  <a:pt x="853472" y="1267061"/>
                </a:moveTo>
                <a:lnTo>
                  <a:pt x="858408" y="1273329"/>
                </a:lnTo>
                <a:cubicBezTo>
                  <a:pt x="860297" y="1274418"/>
                  <a:pt x="860297" y="1274418"/>
                  <a:pt x="854338" y="1276015"/>
                </a:cubicBezTo>
                <a:close/>
                <a:moveTo>
                  <a:pt x="889344" y="1266635"/>
                </a:moveTo>
                <a:cubicBezTo>
                  <a:pt x="877799" y="1269728"/>
                  <a:pt x="889344" y="1266635"/>
                  <a:pt x="889344" y="1266635"/>
                </a:cubicBezTo>
                <a:close/>
                <a:moveTo>
                  <a:pt x="1400571" y="1266412"/>
                </a:moveTo>
                <a:cubicBezTo>
                  <a:pt x="1389027" y="1269505"/>
                  <a:pt x="1389027" y="1269505"/>
                  <a:pt x="1389027" y="1269505"/>
                </a:cubicBezTo>
                <a:cubicBezTo>
                  <a:pt x="1400571" y="1266412"/>
                  <a:pt x="1400571" y="1266412"/>
                  <a:pt x="1400571" y="1266412"/>
                </a:cubicBezTo>
                <a:close/>
                <a:moveTo>
                  <a:pt x="240543" y="1265843"/>
                </a:moveTo>
                <a:cubicBezTo>
                  <a:pt x="240543" y="1265843"/>
                  <a:pt x="240543" y="1265843"/>
                  <a:pt x="255177" y="1274282"/>
                </a:cubicBezTo>
                <a:lnTo>
                  <a:pt x="243633" y="1277375"/>
                </a:lnTo>
                <a:cubicBezTo>
                  <a:pt x="243633" y="1277375"/>
                  <a:pt x="243633" y="1277375"/>
                  <a:pt x="240543" y="1265843"/>
                </a:cubicBezTo>
                <a:close/>
                <a:moveTo>
                  <a:pt x="801509" y="1265051"/>
                </a:moveTo>
                <a:cubicBezTo>
                  <a:pt x="804599" y="1276583"/>
                  <a:pt x="816516" y="1273390"/>
                  <a:pt x="816516" y="1273390"/>
                </a:cubicBezTo>
                <a:close/>
                <a:moveTo>
                  <a:pt x="290182" y="1264903"/>
                </a:moveTo>
                <a:cubicBezTo>
                  <a:pt x="278638" y="1267996"/>
                  <a:pt x="278638" y="1267996"/>
                  <a:pt x="278638" y="1267996"/>
                </a:cubicBezTo>
                <a:close/>
                <a:moveTo>
                  <a:pt x="988622" y="1264754"/>
                </a:moveTo>
                <a:cubicBezTo>
                  <a:pt x="990167" y="1270520"/>
                  <a:pt x="990167" y="1270520"/>
                  <a:pt x="989781" y="1269078"/>
                </a:cubicBezTo>
                <a:cubicBezTo>
                  <a:pt x="989395" y="1267637"/>
                  <a:pt x="988622" y="1264754"/>
                  <a:pt x="988622" y="1264754"/>
                </a:cubicBezTo>
                <a:close/>
                <a:moveTo>
                  <a:pt x="1038262" y="1263813"/>
                </a:moveTo>
                <a:lnTo>
                  <a:pt x="1026717" y="1266906"/>
                </a:lnTo>
                <a:cubicBezTo>
                  <a:pt x="1038262" y="1263813"/>
                  <a:pt x="1038262" y="1263813"/>
                  <a:pt x="1038262" y="1263813"/>
                </a:cubicBezTo>
                <a:close/>
                <a:moveTo>
                  <a:pt x="1412488" y="1263219"/>
                </a:moveTo>
                <a:cubicBezTo>
                  <a:pt x="1400571" y="1266412"/>
                  <a:pt x="1400571" y="1266412"/>
                  <a:pt x="1400571" y="1266412"/>
                </a:cubicBezTo>
                <a:close/>
                <a:moveTo>
                  <a:pt x="874610" y="1257824"/>
                </a:moveTo>
                <a:lnTo>
                  <a:pt x="874610" y="1257824"/>
                </a:lnTo>
                <a:lnTo>
                  <a:pt x="863065" y="1260917"/>
                </a:lnTo>
                <a:cubicBezTo>
                  <a:pt x="868838" y="1259371"/>
                  <a:pt x="871724" y="1258598"/>
                  <a:pt x="873167" y="1258211"/>
                </a:cubicBezTo>
                <a:close/>
                <a:moveTo>
                  <a:pt x="874610" y="1257824"/>
                </a:moveTo>
                <a:cubicBezTo>
                  <a:pt x="874610" y="1257824"/>
                  <a:pt x="874610" y="1257824"/>
                  <a:pt x="877799" y="1269728"/>
                </a:cubicBezTo>
                <a:lnTo>
                  <a:pt x="874610" y="1257824"/>
                </a:lnTo>
                <a:close/>
                <a:moveTo>
                  <a:pt x="874610" y="1257824"/>
                </a:moveTo>
                <a:lnTo>
                  <a:pt x="874610" y="1257824"/>
                </a:lnTo>
                <a:lnTo>
                  <a:pt x="874610" y="1257824"/>
                </a:lnTo>
                <a:close/>
                <a:moveTo>
                  <a:pt x="225909" y="1257404"/>
                </a:moveTo>
                <a:cubicBezTo>
                  <a:pt x="225909" y="1257404"/>
                  <a:pt x="225909" y="1257404"/>
                  <a:pt x="228999" y="1268936"/>
                </a:cubicBezTo>
                <a:close/>
                <a:moveTo>
                  <a:pt x="599762" y="1256910"/>
                </a:moveTo>
                <a:cubicBezTo>
                  <a:pt x="599762" y="1256910"/>
                  <a:pt x="599762" y="1256910"/>
                  <a:pt x="588218" y="1260003"/>
                </a:cubicBezTo>
                <a:cubicBezTo>
                  <a:pt x="588218" y="1260003"/>
                  <a:pt x="599762" y="1256910"/>
                  <a:pt x="602852" y="1268442"/>
                </a:cubicBezTo>
                <a:close/>
                <a:moveTo>
                  <a:pt x="275548" y="1256464"/>
                </a:moveTo>
                <a:cubicBezTo>
                  <a:pt x="275548" y="1256464"/>
                  <a:pt x="267094" y="1271089"/>
                  <a:pt x="264004" y="1259557"/>
                </a:cubicBezTo>
                <a:cubicBezTo>
                  <a:pt x="264004" y="1259557"/>
                  <a:pt x="264004" y="1259557"/>
                  <a:pt x="275548" y="1256464"/>
                </a:cubicBezTo>
                <a:close/>
                <a:moveTo>
                  <a:pt x="1023627" y="1255374"/>
                </a:moveTo>
                <a:cubicBezTo>
                  <a:pt x="1012083" y="1258467"/>
                  <a:pt x="1012083" y="1258467"/>
                  <a:pt x="1012083" y="1258467"/>
                </a:cubicBezTo>
                <a:close/>
                <a:moveTo>
                  <a:pt x="1397481" y="1254879"/>
                </a:moveTo>
                <a:cubicBezTo>
                  <a:pt x="1397481" y="1254879"/>
                  <a:pt x="1397481" y="1254879"/>
                  <a:pt x="1400571" y="1266412"/>
                </a:cubicBezTo>
                <a:close/>
                <a:moveTo>
                  <a:pt x="1035172" y="1252281"/>
                </a:moveTo>
                <a:cubicBezTo>
                  <a:pt x="1026717" y="1266906"/>
                  <a:pt x="1026717" y="1266906"/>
                  <a:pt x="1026717" y="1266906"/>
                </a:cubicBezTo>
                <a:close/>
                <a:moveTo>
                  <a:pt x="511204" y="1251134"/>
                </a:moveTo>
                <a:lnTo>
                  <a:pt x="512300" y="1255226"/>
                </a:lnTo>
                <a:cubicBezTo>
                  <a:pt x="512300" y="1255226"/>
                  <a:pt x="512300" y="1255226"/>
                  <a:pt x="511914" y="1253784"/>
                </a:cubicBezTo>
                <a:close/>
                <a:moveTo>
                  <a:pt x="510833" y="1249748"/>
                </a:moveTo>
                <a:lnTo>
                  <a:pt x="511204" y="1251134"/>
                </a:lnTo>
                <a:lnTo>
                  <a:pt x="510948" y="1250180"/>
                </a:lnTo>
                <a:close/>
                <a:moveTo>
                  <a:pt x="1046716" y="1249188"/>
                </a:moveTo>
                <a:cubicBezTo>
                  <a:pt x="1049806" y="1260720"/>
                  <a:pt x="1049806" y="1260720"/>
                  <a:pt x="1038262" y="1263813"/>
                </a:cubicBezTo>
                <a:lnTo>
                  <a:pt x="1035172" y="1252281"/>
                </a:lnTo>
                <a:cubicBezTo>
                  <a:pt x="1035172" y="1252281"/>
                  <a:pt x="1035172" y="1252281"/>
                  <a:pt x="1046716" y="1249188"/>
                </a:cubicBezTo>
                <a:close/>
                <a:moveTo>
                  <a:pt x="1046716" y="1249188"/>
                </a:moveTo>
                <a:cubicBezTo>
                  <a:pt x="1049806" y="1260720"/>
                  <a:pt x="1046716" y="1249188"/>
                  <a:pt x="1046716" y="1249188"/>
                </a:cubicBezTo>
                <a:close/>
                <a:moveTo>
                  <a:pt x="285789" y="1248505"/>
                </a:moveTo>
                <a:cubicBezTo>
                  <a:pt x="285934" y="1249046"/>
                  <a:pt x="286320" y="1250487"/>
                  <a:pt x="287092" y="1253370"/>
                </a:cubicBezTo>
                <a:cubicBezTo>
                  <a:pt x="287092" y="1253370"/>
                  <a:pt x="285354" y="1246883"/>
                  <a:pt x="285789" y="1248505"/>
                </a:cubicBezTo>
                <a:close/>
                <a:moveTo>
                  <a:pt x="447654" y="1247827"/>
                </a:moveTo>
                <a:lnTo>
                  <a:pt x="442801" y="1249128"/>
                </a:lnTo>
                <a:lnTo>
                  <a:pt x="443325" y="1248987"/>
                </a:lnTo>
                <a:cubicBezTo>
                  <a:pt x="444768" y="1248601"/>
                  <a:pt x="447654" y="1247827"/>
                  <a:pt x="447654" y="1247827"/>
                </a:cubicBezTo>
                <a:close/>
                <a:moveTo>
                  <a:pt x="452491" y="1246531"/>
                </a:moveTo>
                <a:lnTo>
                  <a:pt x="452231" y="1246601"/>
                </a:lnTo>
                <a:lnTo>
                  <a:pt x="452123" y="1246630"/>
                </a:lnTo>
                <a:lnTo>
                  <a:pt x="451242" y="1246866"/>
                </a:lnTo>
                <a:lnTo>
                  <a:pt x="447654" y="1247827"/>
                </a:lnTo>
                <a:close/>
                <a:moveTo>
                  <a:pt x="871520" y="1246292"/>
                </a:moveTo>
                <a:cubicBezTo>
                  <a:pt x="871520" y="1246292"/>
                  <a:pt x="874610" y="1257824"/>
                  <a:pt x="871520" y="1246292"/>
                </a:cubicBezTo>
                <a:close/>
                <a:moveTo>
                  <a:pt x="436394" y="1246209"/>
                </a:moveTo>
                <a:lnTo>
                  <a:pt x="440725" y="1246831"/>
                </a:lnTo>
                <a:lnTo>
                  <a:pt x="440726" y="1247945"/>
                </a:lnTo>
                <a:cubicBezTo>
                  <a:pt x="440246" y="1249040"/>
                  <a:pt x="438996" y="1250147"/>
                  <a:pt x="436110" y="1250920"/>
                </a:cubicBezTo>
                <a:cubicBezTo>
                  <a:pt x="436110" y="1250920"/>
                  <a:pt x="435337" y="1248037"/>
                  <a:pt x="436394" y="1246209"/>
                </a:cubicBezTo>
                <a:close/>
                <a:moveTo>
                  <a:pt x="1058632" y="1245995"/>
                </a:moveTo>
                <a:lnTo>
                  <a:pt x="1053891" y="1247265"/>
                </a:lnTo>
                <a:lnTo>
                  <a:pt x="1053605" y="1247342"/>
                </a:lnTo>
                <a:cubicBezTo>
                  <a:pt x="1054164" y="1247192"/>
                  <a:pt x="1055653" y="1246793"/>
                  <a:pt x="1058632" y="1245995"/>
                </a:cubicBezTo>
                <a:close/>
                <a:moveTo>
                  <a:pt x="1432486" y="1245500"/>
                </a:moveTo>
                <a:lnTo>
                  <a:pt x="1433923" y="1250863"/>
                </a:lnTo>
                <a:lnTo>
                  <a:pt x="1435576" y="1257032"/>
                </a:lnTo>
                <a:lnTo>
                  <a:pt x="1424032" y="1260125"/>
                </a:lnTo>
                <a:lnTo>
                  <a:pt x="1420942" y="1248593"/>
                </a:lnTo>
                <a:cubicBezTo>
                  <a:pt x="1432486" y="1245500"/>
                  <a:pt x="1432486" y="1245500"/>
                  <a:pt x="1432486" y="1245500"/>
                </a:cubicBezTo>
                <a:close/>
                <a:moveTo>
                  <a:pt x="441300" y="1244315"/>
                </a:moveTo>
                <a:cubicBezTo>
                  <a:pt x="442166" y="1244663"/>
                  <a:pt x="443996" y="1245718"/>
                  <a:pt x="447654" y="1247827"/>
                </a:cubicBezTo>
                <a:lnTo>
                  <a:pt x="440725" y="1246831"/>
                </a:lnTo>
                <a:lnTo>
                  <a:pt x="440723" y="1245049"/>
                </a:lnTo>
                <a:cubicBezTo>
                  <a:pt x="440530" y="1244328"/>
                  <a:pt x="440434" y="1243968"/>
                  <a:pt x="441300" y="1244315"/>
                </a:cubicBezTo>
                <a:close/>
                <a:moveTo>
                  <a:pt x="509210" y="1243694"/>
                </a:moveTo>
                <a:lnTo>
                  <a:pt x="510307" y="1247786"/>
                </a:lnTo>
                <a:lnTo>
                  <a:pt x="510604" y="1248895"/>
                </a:lnTo>
                <a:lnTo>
                  <a:pt x="510755" y="1249460"/>
                </a:lnTo>
                <a:lnTo>
                  <a:pt x="510833" y="1249748"/>
                </a:lnTo>
                <a:close/>
                <a:moveTo>
                  <a:pt x="883064" y="1243199"/>
                </a:moveTo>
                <a:lnTo>
                  <a:pt x="871520" y="1246292"/>
                </a:lnTo>
                <a:cubicBezTo>
                  <a:pt x="883064" y="1243199"/>
                  <a:pt x="883064" y="1243199"/>
                  <a:pt x="883064" y="1243199"/>
                </a:cubicBezTo>
                <a:close/>
                <a:moveTo>
                  <a:pt x="883064" y="1243199"/>
                </a:moveTo>
                <a:cubicBezTo>
                  <a:pt x="883064" y="1243199"/>
                  <a:pt x="883064" y="1243199"/>
                  <a:pt x="886154" y="1254731"/>
                </a:cubicBezTo>
                <a:cubicBezTo>
                  <a:pt x="886154" y="1254731"/>
                  <a:pt x="886154" y="1254731"/>
                  <a:pt x="883064" y="1243199"/>
                </a:cubicBezTo>
                <a:close/>
                <a:moveTo>
                  <a:pt x="970344" y="1242716"/>
                </a:moveTo>
                <a:lnTo>
                  <a:pt x="970898" y="1244783"/>
                </a:lnTo>
                <a:cubicBezTo>
                  <a:pt x="970898" y="1244783"/>
                  <a:pt x="970898" y="1244783"/>
                  <a:pt x="970499" y="1243295"/>
                </a:cubicBezTo>
                <a:close/>
                <a:moveTo>
                  <a:pt x="1444030" y="1242407"/>
                </a:moveTo>
                <a:cubicBezTo>
                  <a:pt x="1447120" y="1253939"/>
                  <a:pt x="1447120" y="1253939"/>
                  <a:pt x="1435576" y="1257032"/>
                </a:cubicBezTo>
                <a:cubicBezTo>
                  <a:pt x="1435576" y="1257032"/>
                  <a:pt x="1435576" y="1257032"/>
                  <a:pt x="1435190" y="1255591"/>
                </a:cubicBezTo>
                <a:lnTo>
                  <a:pt x="1433923" y="1250863"/>
                </a:lnTo>
                <a:lnTo>
                  <a:pt x="1432872" y="1246941"/>
                </a:lnTo>
                <a:cubicBezTo>
                  <a:pt x="1432486" y="1245500"/>
                  <a:pt x="1432486" y="1245500"/>
                  <a:pt x="1432486" y="1245500"/>
                </a:cubicBezTo>
                <a:cubicBezTo>
                  <a:pt x="1432486" y="1245500"/>
                  <a:pt x="1432486" y="1245500"/>
                  <a:pt x="1444030" y="1242407"/>
                </a:cubicBezTo>
                <a:close/>
                <a:moveTo>
                  <a:pt x="284002" y="1241838"/>
                </a:moveTo>
                <a:cubicBezTo>
                  <a:pt x="287092" y="1253370"/>
                  <a:pt x="284002" y="1241838"/>
                  <a:pt x="287092" y="1253370"/>
                </a:cubicBezTo>
                <a:cubicBezTo>
                  <a:pt x="298636" y="1250277"/>
                  <a:pt x="298636" y="1250277"/>
                  <a:pt x="284002" y="1241838"/>
                </a:cubicBezTo>
                <a:close/>
                <a:moveTo>
                  <a:pt x="613459" y="1240879"/>
                </a:moveTo>
                <a:cubicBezTo>
                  <a:pt x="612918" y="1241024"/>
                  <a:pt x="611475" y="1241411"/>
                  <a:pt x="608589" y="1242184"/>
                </a:cubicBezTo>
                <a:cubicBezTo>
                  <a:pt x="608589" y="1242184"/>
                  <a:pt x="615082" y="1240444"/>
                  <a:pt x="613459" y="1240879"/>
                </a:cubicBezTo>
                <a:close/>
                <a:moveTo>
                  <a:pt x="1032082" y="1240749"/>
                </a:moveTo>
                <a:lnTo>
                  <a:pt x="1035172" y="1252281"/>
                </a:lnTo>
                <a:cubicBezTo>
                  <a:pt x="1035172" y="1252281"/>
                  <a:pt x="1035172" y="1252281"/>
                  <a:pt x="1033729" y="1252667"/>
                </a:cubicBezTo>
                <a:lnTo>
                  <a:pt x="1028099" y="1254176"/>
                </a:lnTo>
                <a:lnTo>
                  <a:pt x="1023627" y="1255374"/>
                </a:lnTo>
                <a:lnTo>
                  <a:pt x="1020537" y="1243842"/>
                </a:lnTo>
                <a:close/>
                <a:moveTo>
                  <a:pt x="520754" y="1240600"/>
                </a:moveTo>
                <a:cubicBezTo>
                  <a:pt x="521527" y="1243483"/>
                  <a:pt x="521913" y="1244925"/>
                  <a:pt x="522106" y="1245646"/>
                </a:cubicBezTo>
                <a:lnTo>
                  <a:pt x="522241" y="1246148"/>
                </a:lnTo>
                <a:lnTo>
                  <a:pt x="522299" y="1246366"/>
                </a:lnTo>
                <a:cubicBezTo>
                  <a:pt x="522299" y="1246366"/>
                  <a:pt x="522299" y="1246366"/>
                  <a:pt x="523844" y="1252132"/>
                </a:cubicBezTo>
                <a:lnTo>
                  <a:pt x="512300" y="1255226"/>
                </a:lnTo>
                <a:lnTo>
                  <a:pt x="510604" y="1248895"/>
                </a:lnTo>
                <a:lnTo>
                  <a:pt x="510562" y="1248739"/>
                </a:lnTo>
                <a:lnTo>
                  <a:pt x="510307" y="1247786"/>
                </a:lnTo>
                <a:lnTo>
                  <a:pt x="509597" y="1245135"/>
                </a:lnTo>
                <a:cubicBezTo>
                  <a:pt x="509210" y="1243694"/>
                  <a:pt x="509210" y="1243694"/>
                  <a:pt x="509210" y="1243694"/>
                </a:cubicBezTo>
                <a:cubicBezTo>
                  <a:pt x="509210" y="1243694"/>
                  <a:pt x="523844" y="1252132"/>
                  <a:pt x="509210" y="1243694"/>
                </a:cubicBezTo>
                <a:cubicBezTo>
                  <a:pt x="520754" y="1240600"/>
                  <a:pt x="520754" y="1240600"/>
                  <a:pt x="520754" y="1240600"/>
                </a:cubicBezTo>
                <a:close/>
                <a:moveTo>
                  <a:pt x="1406307" y="1240154"/>
                </a:moveTo>
                <a:lnTo>
                  <a:pt x="1409398" y="1251686"/>
                </a:lnTo>
                <a:lnTo>
                  <a:pt x="1397481" y="1254879"/>
                </a:lnTo>
                <a:lnTo>
                  <a:pt x="1385937" y="1257973"/>
                </a:lnTo>
                <a:cubicBezTo>
                  <a:pt x="1374392" y="1261066"/>
                  <a:pt x="1371302" y="1249534"/>
                  <a:pt x="1382847" y="1246440"/>
                </a:cubicBezTo>
                <a:lnTo>
                  <a:pt x="1394391" y="1243347"/>
                </a:lnTo>
                <a:close/>
                <a:moveTo>
                  <a:pt x="894608" y="1240105"/>
                </a:moveTo>
                <a:cubicBezTo>
                  <a:pt x="894608" y="1240105"/>
                  <a:pt x="894608" y="1240105"/>
                  <a:pt x="897698" y="1251638"/>
                </a:cubicBezTo>
                <a:lnTo>
                  <a:pt x="883064" y="1243199"/>
                </a:lnTo>
                <a:close/>
                <a:moveTo>
                  <a:pt x="969552" y="1239761"/>
                </a:moveTo>
                <a:lnTo>
                  <a:pt x="969625" y="1240033"/>
                </a:lnTo>
                <a:lnTo>
                  <a:pt x="970344" y="1242716"/>
                </a:lnTo>
                <a:close/>
                <a:moveTo>
                  <a:pt x="206994" y="1238948"/>
                </a:moveTo>
                <a:cubicBezTo>
                  <a:pt x="208882" y="1240037"/>
                  <a:pt x="209680" y="1243013"/>
                  <a:pt x="211274" y="1248965"/>
                </a:cubicBezTo>
                <a:lnTo>
                  <a:pt x="199358" y="1252158"/>
                </a:lnTo>
                <a:cubicBezTo>
                  <a:pt x="199358" y="1252158"/>
                  <a:pt x="199358" y="1252158"/>
                  <a:pt x="196168" y="1240254"/>
                </a:cubicBezTo>
                <a:cubicBezTo>
                  <a:pt x="202127" y="1238658"/>
                  <a:pt x="205106" y="1237859"/>
                  <a:pt x="206994" y="1238948"/>
                </a:cubicBezTo>
                <a:close/>
                <a:moveTo>
                  <a:pt x="807246" y="1238794"/>
                </a:moveTo>
                <a:lnTo>
                  <a:pt x="821880" y="1247233"/>
                </a:lnTo>
                <a:cubicBezTo>
                  <a:pt x="810336" y="1250326"/>
                  <a:pt x="810336" y="1250326"/>
                  <a:pt x="807246" y="1238794"/>
                </a:cubicBezTo>
                <a:close/>
                <a:moveTo>
                  <a:pt x="1417852" y="1237061"/>
                </a:moveTo>
                <a:cubicBezTo>
                  <a:pt x="1417852" y="1237061"/>
                  <a:pt x="1417852" y="1237061"/>
                  <a:pt x="1406307" y="1240154"/>
                </a:cubicBezTo>
                <a:close/>
                <a:moveTo>
                  <a:pt x="1417852" y="1237061"/>
                </a:moveTo>
                <a:cubicBezTo>
                  <a:pt x="1420942" y="1248593"/>
                  <a:pt x="1420942" y="1248593"/>
                  <a:pt x="1420942" y="1248593"/>
                </a:cubicBezTo>
                <a:lnTo>
                  <a:pt x="1409398" y="1251686"/>
                </a:lnTo>
                <a:close/>
                <a:moveTo>
                  <a:pt x="257824" y="1236493"/>
                </a:moveTo>
                <a:cubicBezTo>
                  <a:pt x="245907" y="1239686"/>
                  <a:pt x="245907" y="1239686"/>
                  <a:pt x="245907" y="1239686"/>
                </a:cubicBezTo>
                <a:close/>
                <a:moveTo>
                  <a:pt x="444564" y="1236295"/>
                </a:moveTo>
                <a:cubicBezTo>
                  <a:pt x="441678" y="1237068"/>
                  <a:pt x="440235" y="1237455"/>
                  <a:pt x="439694" y="1237600"/>
                </a:cubicBezTo>
                <a:lnTo>
                  <a:pt x="439905" y="1237543"/>
                </a:lnTo>
                <a:lnTo>
                  <a:pt x="442383" y="1236880"/>
                </a:lnTo>
                <a:close/>
                <a:moveTo>
                  <a:pt x="444564" y="1236295"/>
                </a:moveTo>
                <a:lnTo>
                  <a:pt x="447654" y="1247827"/>
                </a:lnTo>
                <a:cubicBezTo>
                  <a:pt x="447654" y="1247827"/>
                  <a:pt x="447654" y="1247827"/>
                  <a:pt x="433020" y="1239388"/>
                </a:cubicBezTo>
                <a:cubicBezTo>
                  <a:pt x="433020" y="1239388"/>
                  <a:pt x="433020" y="1239388"/>
                  <a:pt x="444564" y="1236295"/>
                </a:cubicBezTo>
                <a:close/>
                <a:moveTo>
                  <a:pt x="956164" y="1235972"/>
                </a:moveTo>
                <a:lnTo>
                  <a:pt x="959354" y="1247876"/>
                </a:lnTo>
                <a:cubicBezTo>
                  <a:pt x="956164" y="1235972"/>
                  <a:pt x="956164" y="1235972"/>
                  <a:pt x="956164" y="1235972"/>
                </a:cubicBezTo>
                <a:close/>
                <a:moveTo>
                  <a:pt x="962335" y="1235913"/>
                </a:moveTo>
                <a:cubicBezTo>
                  <a:pt x="965620" y="1236628"/>
                  <a:pt x="969303" y="1238830"/>
                  <a:pt x="970898" y="1244783"/>
                </a:cubicBezTo>
                <a:lnTo>
                  <a:pt x="956164" y="1235972"/>
                </a:lnTo>
                <a:cubicBezTo>
                  <a:pt x="956164" y="1235972"/>
                  <a:pt x="959050" y="1235198"/>
                  <a:pt x="962335" y="1235913"/>
                </a:cubicBezTo>
                <a:close/>
                <a:moveTo>
                  <a:pt x="194864" y="1235389"/>
                </a:moveTo>
                <a:lnTo>
                  <a:pt x="194965" y="1235764"/>
                </a:lnTo>
                <a:lnTo>
                  <a:pt x="196168" y="1240254"/>
                </a:lnTo>
                <a:cubicBezTo>
                  <a:pt x="195396" y="1237371"/>
                  <a:pt x="195009" y="1235930"/>
                  <a:pt x="194864" y="1235389"/>
                </a:cubicBezTo>
                <a:close/>
                <a:moveTo>
                  <a:pt x="967708" y="1232878"/>
                </a:moveTo>
                <a:cubicBezTo>
                  <a:pt x="979252" y="1229785"/>
                  <a:pt x="982442" y="1241689"/>
                  <a:pt x="982442" y="1241689"/>
                </a:cubicBezTo>
                <a:lnTo>
                  <a:pt x="970898" y="1244783"/>
                </a:lnTo>
                <a:cubicBezTo>
                  <a:pt x="970898" y="1244783"/>
                  <a:pt x="970100" y="1241807"/>
                  <a:pt x="969702" y="1240319"/>
                </a:cubicBezTo>
                <a:lnTo>
                  <a:pt x="969656" y="1240149"/>
                </a:lnTo>
                <a:lnTo>
                  <a:pt x="969625" y="1240033"/>
                </a:lnTo>
                <a:close/>
                <a:moveTo>
                  <a:pt x="181534" y="1231815"/>
                </a:moveTo>
                <a:lnTo>
                  <a:pt x="184624" y="1243347"/>
                </a:lnTo>
                <a:cubicBezTo>
                  <a:pt x="181534" y="1231815"/>
                  <a:pt x="181534" y="1231815"/>
                  <a:pt x="173079" y="1246441"/>
                </a:cubicBezTo>
                <a:cubicBezTo>
                  <a:pt x="173079" y="1246441"/>
                  <a:pt x="173079" y="1246441"/>
                  <a:pt x="169989" y="1234909"/>
                </a:cubicBezTo>
                <a:cubicBezTo>
                  <a:pt x="169989" y="1234909"/>
                  <a:pt x="169989" y="1234909"/>
                  <a:pt x="181534" y="1231815"/>
                </a:cubicBezTo>
                <a:close/>
                <a:moveTo>
                  <a:pt x="461677" y="1231709"/>
                </a:moveTo>
                <a:lnTo>
                  <a:pt x="456481" y="1233102"/>
                </a:lnTo>
                <a:cubicBezTo>
                  <a:pt x="459367" y="1232328"/>
                  <a:pt x="460810" y="1231942"/>
                  <a:pt x="461532" y="1231749"/>
                </a:cubicBezTo>
                <a:close/>
                <a:moveTo>
                  <a:pt x="879974" y="1231666"/>
                </a:moveTo>
                <a:cubicBezTo>
                  <a:pt x="891518" y="1228573"/>
                  <a:pt x="894608" y="1240105"/>
                  <a:pt x="894608" y="1240105"/>
                </a:cubicBezTo>
                <a:cubicBezTo>
                  <a:pt x="883064" y="1243199"/>
                  <a:pt x="883064" y="1243199"/>
                  <a:pt x="883064" y="1243199"/>
                </a:cubicBezTo>
                <a:cubicBezTo>
                  <a:pt x="879974" y="1231666"/>
                  <a:pt x="879974" y="1231666"/>
                  <a:pt x="879974" y="1231666"/>
                </a:cubicBezTo>
                <a:close/>
                <a:moveTo>
                  <a:pt x="1440940" y="1230874"/>
                </a:moveTo>
                <a:cubicBezTo>
                  <a:pt x="1440940" y="1230874"/>
                  <a:pt x="1440940" y="1230874"/>
                  <a:pt x="1444030" y="1242407"/>
                </a:cubicBezTo>
                <a:lnTo>
                  <a:pt x="1432486" y="1245500"/>
                </a:lnTo>
                <a:cubicBezTo>
                  <a:pt x="1420942" y="1248593"/>
                  <a:pt x="1420942" y="1248593"/>
                  <a:pt x="1420942" y="1248593"/>
                </a:cubicBezTo>
                <a:cubicBezTo>
                  <a:pt x="1417852" y="1237061"/>
                  <a:pt x="1417852" y="1237061"/>
                  <a:pt x="1417852" y="1237061"/>
                </a:cubicBezTo>
                <a:lnTo>
                  <a:pt x="1429396" y="1233968"/>
                </a:lnTo>
                <a:cubicBezTo>
                  <a:pt x="1440940" y="1230874"/>
                  <a:pt x="1440940" y="1230874"/>
                  <a:pt x="1440940" y="1230874"/>
                </a:cubicBezTo>
                <a:close/>
                <a:moveTo>
                  <a:pt x="468025" y="1230009"/>
                </a:moveTo>
                <a:cubicBezTo>
                  <a:pt x="468025" y="1230009"/>
                  <a:pt x="468025" y="1230009"/>
                  <a:pt x="466582" y="1230395"/>
                </a:cubicBezTo>
                <a:lnTo>
                  <a:pt x="461679" y="1231709"/>
                </a:lnTo>
                <a:lnTo>
                  <a:pt x="461677" y="1231709"/>
                </a:lnTo>
                <a:close/>
                <a:moveTo>
                  <a:pt x="1028992" y="1229217"/>
                </a:moveTo>
                <a:lnTo>
                  <a:pt x="1017447" y="1232310"/>
                </a:lnTo>
                <a:cubicBezTo>
                  <a:pt x="1028992" y="1229217"/>
                  <a:pt x="1028992" y="1229217"/>
                  <a:pt x="1028992" y="1229217"/>
                </a:cubicBezTo>
                <a:close/>
                <a:moveTo>
                  <a:pt x="472701" y="1228756"/>
                </a:moveTo>
                <a:lnTo>
                  <a:pt x="472561" y="1228793"/>
                </a:lnTo>
                <a:lnTo>
                  <a:pt x="468025" y="1230009"/>
                </a:lnTo>
                <a:lnTo>
                  <a:pt x="470675" y="1229299"/>
                </a:lnTo>
                <a:close/>
                <a:moveTo>
                  <a:pt x="891518" y="1228573"/>
                </a:moveTo>
                <a:cubicBezTo>
                  <a:pt x="903435" y="1225380"/>
                  <a:pt x="906525" y="1236912"/>
                  <a:pt x="906525" y="1236912"/>
                </a:cubicBezTo>
                <a:cubicBezTo>
                  <a:pt x="891518" y="1228573"/>
                  <a:pt x="891518" y="1228573"/>
                  <a:pt x="891518" y="1228573"/>
                </a:cubicBezTo>
                <a:close/>
                <a:moveTo>
                  <a:pt x="1078631" y="1228276"/>
                </a:moveTo>
                <a:lnTo>
                  <a:pt x="1070177" y="1242901"/>
                </a:lnTo>
                <a:cubicBezTo>
                  <a:pt x="1067087" y="1231369"/>
                  <a:pt x="1067087" y="1231369"/>
                  <a:pt x="1067087" y="1231369"/>
                </a:cubicBezTo>
                <a:lnTo>
                  <a:pt x="1072622" y="1229886"/>
                </a:lnTo>
                <a:lnTo>
                  <a:pt x="1072859" y="1229823"/>
                </a:lnTo>
                <a:cubicBezTo>
                  <a:pt x="1072859" y="1229823"/>
                  <a:pt x="1072859" y="1229823"/>
                  <a:pt x="1078631" y="1228276"/>
                </a:cubicBezTo>
                <a:close/>
                <a:moveTo>
                  <a:pt x="1403118" y="1228250"/>
                </a:moveTo>
                <a:cubicBezTo>
                  <a:pt x="1406307" y="1240154"/>
                  <a:pt x="1406307" y="1240154"/>
                  <a:pt x="1406307" y="1240154"/>
                </a:cubicBezTo>
                <a:cubicBezTo>
                  <a:pt x="1406307" y="1240154"/>
                  <a:pt x="1406307" y="1240154"/>
                  <a:pt x="1394391" y="1243347"/>
                </a:cubicBezTo>
                <a:cubicBezTo>
                  <a:pt x="1394391" y="1243347"/>
                  <a:pt x="1397370" y="1242549"/>
                  <a:pt x="1399950" y="1240263"/>
                </a:cubicBezTo>
                <a:lnTo>
                  <a:pt x="1400814" y="1236986"/>
                </a:lnTo>
                <a:lnTo>
                  <a:pt x="1403223" y="1234601"/>
                </a:lnTo>
                <a:cubicBezTo>
                  <a:pt x="1403915" y="1231226"/>
                  <a:pt x="1403118" y="1228250"/>
                  <a:pt x="1403118" y="1228250"/>
                </a:cubicBezTo>
                <a:close/>
                <a:moveTo>
                  <a:pt x="1461901" y="1226803"/>
                </a:moveTo>
                <a:cubicBezTo>
                  <a:pt x="1462288" y="1228244"/>
                  <a:pt x="1460174" y="1231901"/>
                  <a:pt x="1455947" y="1239214"/>
                </a:cubicBezTo>
                <a:lnTo>
                  <a:pt x="1444030" y="1242407"/>
                </a:lnTo>
                <a:cubicBezTo>
                  <a:pt x="1444030" y="1242407"/>
                  <a:pt x="1440940" y="1230874"/>
                  <a:pt x="1452857" y="1227681"/>
                </a:cubicBezTo>
                <a:cubicBezTo>
                  <a:pt x="1458629" y="1226134"/>
                  <a:pt x="1461515" y="1225361"/>
                  <a:pt x="1461901" y="1226803"/>
                </a:cubicBezTo>
                <a:close/>
                <a:moveTo>
                  <a:pt x="990797" y="1226692"/>
                </a:moveTo>
                <a:lnTo>
                  <a:pt x="979252" y="1229785"/>
                </a:lnTo>
                <a:cubicBezTo>
                  <a:pt x="979252" y="1229785"/>
                  <a:pt x="979252" y="1229785"/>
                  <a:pt x="990797" y="1226692"/>
                </a:cubicBezTo>
                <a:close/>
                <a:moveTo>
                  <a:pt x="1040536" y="1226123"/>
                </a:moveTo>
                <a:cubicBezTo>
                  <a:pt x="1041308" y="1229006"/>
                  <a:pt x="1041694" y="1230448"/>
                  <a:pt x="1041839" y="1230988"/>
                </a:cubicBezTo>
                <a:lnTo>
                  <a:pt x="1041836" y="1230977"/>
                </a:lnTo>
                <a:close/>
                <a:moveTo>
                  <a:pt x="716322" y="1225678"/>
                </a:moveTo>
                <a:cubicBezTo>
                  <a:pt x="716322" y="1225678"/>
                  <a:pt x="716322" y="1225678"/>
                  <a:pt x="704777" y="1228771"/>
                </a:cubicBezTo>
                <a:close/>
                <a:moveTo>
                  <a:pt x="903435" y="1225380"/>
                </a:moveTo>
                <a:cubicBezTo>
                  <a:pt x="906525" y="1236912"/>
                  <a:pt x="906525" y="1236912"/>
                  <a:pt x="906525" y="1236912"/>
                </a:cubicBezTo>
                <a:cubicBezTo>
                  <a:pt x="903435" y="1225380"/>
                  <a:pt x="903435" y="1225380"/>
                  <a:pt x="891518" y="1228573"/>
                </a:cubicBezTo>
                <a:close/>
                <a:moveTo>
                  <a:pt x="468272" y="1225158"/>
                </a:moveTo>
                <a:cubicBezTo>
                  <a:pt x="469316" y="1223283"/>
                  <a:pt x="472202" y="1222510"/>
                  <a:pt x="479569" y="1226915"/>
                </a:cubicBezTo>
                <a:lnTo>
                  <a:pt x="472701" y="1228756"/>
                </a:lnTo>
                <a:lnTo>
                  <a:pt x="472895" y="1228704"/>
                </a:lnTo>
                <a:lnTo>
                  <a:pt x="470675" y="1229299"/>
                </a:lnTo>
                <a:lnTo>
                  <a:pt x="469468" y="1229622"/>
                </a:lnTo>
                <a:cubicBezTo>
                  <a:pt x="468025" y="1230009"/>
                  <a:pt x="468025" y="1230009"/>
                  <a:pt x="468025" y="1230009"/>
                </a:cubicBezTo>
                <a:cubicBezTo>
                  <a:pt x="468025" y="1230009"/>
                  <a:pt x="467228" y="1227033"/>
                  <a:pt x="468272" y="1225158"/>
                </a:cubicBezTo>
                <a:close/>
                <a:moveTo>
                  <a:pt x="254634" y="1224588"/>
                </a:moveTo>
                <a:cubicBezTo>
                  <a:pt x="242717" y="1227781"/>
                  <a:pt x="242717" y="1227781"/>
                  <a:pt x="242717" y="1227781"/>
                </a:cubicBezTo>
                <a:close/>
                <a:moveTo>
                  <a:pt x="840533" y="1224492"/>
                </a:moveTo>
                <a:cubicBezTo>
                  <a:pt x="840084" y="1222818"/>
                  <a:pt x="841879" y="1229514"/>
                  <a:pt x="841879" y="1229514"/>
                </a:cubicBezTo>
                <a:cubicBezTo>
                  <a:pt x="841081" y="1226538"/>
                  <a:pt x="840683" y="1225050"/>
                  <a:pt x="840533" y="1224492"/>
                </a:cubicBezTo>
                <a:close/>
                <a:moveTo>
                  <a:pt x="908111" y="1224127"/>
                </a:moveTo>
                <a:lnTo>
                  <a:pt x="907880" y="1224189"/>
                </a:lnTo>
                <a:lnTo>
                  <a:pt x="903435" y="1225380"/>
                </a:lnTo>
                <a:lnTo>
                  <a:pt x="906085" y="1224670"/>
                </a:lnTo>
                <a:close/>
                <a:moveTo>
                  <a:pt x="1077327" y="1223411"/>
                </a:moveTo>
                <a:cubicBezTo>
                  <a:pt x="1077472" y="1223951"/>
                  <a:pt x="1077858" y="1225393"/>
                  <a:pt x="1078631" y="1228276"/>
                </a:cubicBezTo>
                <a:cubicBezTo>
                  <a:pt x="1078631" y="1228276"/>
                  <a:pt x="1076893" y="1221789"/>
                  <a:pt x="1077327" y="1223411"/>
                </a:cubicBezTo>
                <a:close/>
                <a:moveTo>
                  <a:pt x="166899" y="1223376"/>
                </a:moveTo>
                <a:cubicBezTo>
                  <a:pt x="166899" y="1223376"/>
                  <a:pt x="166899" y="1223376"/>
                  <a:pt x="169989" y="1234909"/>
                </a:cubicBezTo>
                <a:close/>
                <a:moveTo>
                  <a:pt x="178444" y="1220283"/>
                </a:moveTo>
                <a:cubicBezTo>
                  <a:pt x="178444" y="1220283"/>
                  <a:pt x="166899" y="1223376"/>
                  <a:pt x="178444" y="1220283"/>
                </a:cubicBezTo>
                <a:close/>
                <a:moveTo>
                  <a:pt x="837645" y="1219484"/>
                </a:moveTo>
                <a:cubicBezTo>
                  <a:pt x="839486" y="1220586"/>
                  <a:pt x="840284" y="1223562"/>
                  <a:pt x="841879" y="1229514"/>
                </a:cubicBezTo>
                <a:cubicBezTo>
                  <a:pt x="830334" y="1232607"/>
                  <a:pt x="830334" y="1232607"/>
                  <a:pt x="827145" y="1220703"/>
                </a:cubicBezTo>
                <a:cubicBezTo>
                  <a:pt x="832917" y="1219156"/>
                  <a:pt x="835803" y="1218383"/>
                  <a:pt x="837645" y="1219484"/>
                </a:cubicBezTo>
                <a:close/>
                <a:moveTo>
                  <a:pt x="976162" y="1218253"/>
                </a:moveTo>
                <a:cubicBezTo>
                  <a:pt x="990797" y="1226692"/>
                  <a:pt x="990797" y="1226692"/>
                  <a:pt x="990797" y="1226692"/>
                </a:cubicBezTo>
                <a:close/>
                <a:moveTo>
                  <a:pt x="464835" y="1218104"/>
                </a:moveTo>
                <a:lnTo>
                  <a:pt x="468025" y="1230009"/>
                </a:lnTo>
                <a:cubicBezTo>
                  <a:pt x="456481" y="1233102"/>
                  <a:pt x="456481" y="1233102"/>
                  <a:pt x="453291" y="1221198"/>
                </a:cubicBezTo>
                <a:cubicBezTo>
                  <a:pt x="464835" y="1218104"/>
                  <a:pt x="464835" y="1218104"/>
                  <a:pt x="464835" y="1218104"/>
                </a:cubicBezTo>
                <a:close/>
                <a:moveTo>
                  <a:pt x="838689" y="1217610"/>
                </a:moveTo>
                <a:lnTo>
                  <a:pt x="841879" y="1229514"/>
                </a:lnTo>
                <a:cubicBezTo>
                  <a:pt x="838689" y="1217610"/>
                  <a:pt x="838689" y="1217610"/>
                  <a:pt x="838689" y="1217610"/>
                </a:cubicBezTo>
                <a:close/>
                <a:moveTo>
                  <a:pt x="888428" y="1217041"/>
                </a:moveTo>
                <a:cubicBezTo>
                  <a:pt x="888428" y="1217041"/>
                  <a:pt x="903435" y="1225380"/>
                  <a:pt x="888428" y="1217041"/>
                </a:cubicBezTo>
                <a:close/>
                <a:moveTo>
                  <a:pt x="1075541" y="1216744"/>
                </a:moveTo>
                <a:cubicBezTo>
                  <a:pt x="1075541" y="1216744"/>
                  <a:pt x="1075541" y="1216744"/>
                  <a:pt x="1078631" y="1228276"/>
                </a:cubicBezTo>
                <a:lnTo>
                  <a:pt x="1072622" y="1229886"/>
                </a:lnTo>
                <a:lnTo>
                  <a:pt x="1072137" y="1230016"/>
                </a:lnTo>
                <a:cubicBezTo>
                  <a:pt x="1071416" y="1230209"/>
                  <a:pt x="1069973" y="1230596"/>
                  <a:pt x="1067087" y="1231369"/>
                </a:cubicBezTo>
                <a:lnTo>
                  <a:pt x="1065709" y="1226227"/>
                </a:lnTo>
                <a:lnTo>
                  <a:pt x="1065542" y="1225603"/>
                </a:lnTo>
                <a:lnTo>
                  <a:pt x="1065404" y="1225090"/>
                </a:lnTo>
                <a:lnTo>
                  <a:pt x="1063997" y="1219837"/>
                </a:lnTo>
                <a:close/>
                <a:moveTo>
                  <a:pt x="451988" y="1216332"/>
                </a:moveTo>
                <a:cubicBezTo>
                  <a:pt x="451553" y="1214711"/>
                  <a:pt x="453291" y="1221198"/>
                  <a:pt x="453291" y="1221198"/>
                </a:cubicBezTo>
                <a:cubicBezTo>
                  <a:pt x="452519" y="1218315"/>
                  <a:pt x="452133" y="1216873"/>
                  <a:pt x="451988" y="1216332"/>
                </a:cubicBezTo>
                <a:close/>
                <a:moveTo>
                  <a:pt x="1012962" y="1215570"/>
                </a:moveTo>
                <a:lnTo>
                  <a:pt x="1013025" y="1215806"/>
                </a:lnTo>
                <a:lnTo>
                  <a:pt x="1014258" y="1220406"/>
                </a:lnTo>
                <a:close/>
                <a:moveTo>
                  <a:pt x="987707" y="1215160"/>
                </a:moveTo>
                <a:cubicBezTo>
                  <a:pt x="987707" y="1215160"/>
                  <a:pt x="987707" y="1215160"/>
                  <a:pt x="976162" y="1218253"/>
                </a:cubicBezTo>
                <a:cubicBezTo>
                  <a:pt x="967708" y="1232878"/>
                  <a:pt x="979252" y="1229785"/>
                  <a:pt x="979252" y="1229785"/>
                </a:cubicBezTo>
                <a:lnTo>
                  <a:pt x="967708" y="1232878"/>
                </a:lnTo>
                <a:lnTo>
                  <a:pt x="956164" y="1235972"/>
                </a:lnTo>
                <a:cubicBezTo>
                  <a:pt x="959354" y="1247876"/>
                  <a:pt x="944247" y="1239165"/>
                  <a:pt x="959354" y="1247876"/>
                </a:cubicBezTo>
                <a:cubicBezTo>
                  <a:pt x="944247" y="1239165"/>
                  <a:pt x="947437" y="1251069"/>
                  <a:pt x="947437" y="1251069"/>
                </a:cubicBezTo>
                <a:cubicBezTo>
                  <a:pt x="935893" y="1254162"/>
                  <a:pt x="935893" y="1254162"/>
                  <a:pt x="935893" y="1254162"/>
                </a:cubicBezTo>
                <a:lnTo>
                  <a:pt x="937379" y="1259710"/>
                </a:lnTo>
                <a:lnTo>
                  <a:pt x="937438" y="1259928"/>
                </a:lnTo>
                <a:cubicBezTo>
                  <a:pt x="937438" y="1259928"/>
                  <a:pt x="937438" y="1259928"/>
                  <a:pt x="938983" y="1265694"/>
                </a:cubicBezTo>
                <a:cubicBezTo>
                  <a:pt x="935893" y="1254162"/>
                  <a:pt x="938983" y="1265694"/>
                  <a:pt x="938983" y="1265694"/>
                </a:cubicBezTo>
                <a:lnTo>
                  <a:pt x="937379" y="1259710"/>
                </a:lnTo>
                <a:lnTo>
                  <a:pt x="937245" y="1259208"/>
                </a:lnTo>
                <a:cubicBezTo>
                  <a:pt x="937051" y="1258487"/>
                  <a:pt x="936665" y="1257045"/>
                  <a:pt x="935893" y="1254162"/>
                </a:cubicBezTo>
                <a:lnTo>
                  <a:pt x="947437" y="1251069"/>
                </a:lnTo>
                <a:cubicBezTo>
                  <a:pt x="947437" y="1251069"/>
                  <a:pt x="950527" y="1262601"/>
                  <a:pt x="947437" y="1251069"/>
                </a:cubicBezTo>
                <a:lnTo>
                  <a:pt x="959354" y="1247876"/>
                </a:lnTo>
                <a:cubicBezTo>
                  <a:pt x="962444" y="1259408"/>
                  <a:pt x="950527" y="1262601"/>
                  <a:pt x="950527" y="1262601"/>
                </a:cubicBezTo>
                <a:cubicBezTo>
                  <a:pt x="950527" y="1262601"/>
                  <a:pt x="950527" y="1262601"/>
                  <a:pt x="962444" y="1259408"/>
                </a:cubicBezTo>
                <a:lnTo>
                  <a:pt x="959354" y="1247876"/>
                </a:lnTo>
                <a:lnTo>
                  <a:pt x="963414" y="1246788"/>
                </a:lnTo>
                <a:lnTo>
                  <a:pt x="960797" y="1247489"/>
                </a:lnTo>
                <a:lnTo>
                  <a:pt x="963683" y="1246716"/>
                </a:lnTo>
                <a:cubicBezTo>
                  <a:pt x="964404" y="1246523"/>
                  <a:pt x="964765" y="1246426"/>
                  <a:pt x="964224" y="1246571"/>
                </a:cubicBezTo>
                <a:lnTo>
                  <a:pt x="963414" y="1246788"/>
                </a:lnTo>
                <a:lnTo>
                  <a:pt x="970898" y="1244783"/>
                </a:lnTo>
                <a:cubicBezTo>
                  <a:pt x="982442" y="1241689"/>
                  <a:pt x="982442" y="1241689"/>
                  <a:pt x="982442" y="1241689"/>
                </a:cubicBezTo>
                <a:lnTo>
                  <a:pt x="979252" y="1229785"/>
                </a:lnTo>
                <a:cubicBezTo>
                  <a:pt x="990797" y="1226692"/>
                  <a:pt x="990797" y="1226692"/>
                  <a:pt x="990797" y="1226692"/>
                </a:cubicBezTo>
                <a:close/>
                <a:moveTo>
                  <a:pt x="513922" y="1215101"/>
                </a:moveTo>
                <a:lnTo>
                  <a:pt x="514574" y="1217536"/>
                </a:lnTo>
                <a:cubicBezTo>
                  <a:pt x="514574" y="1217536"/>
                  <a:pt x="514574" y="1217536"/>
                  <a:pt x="514176" y="1216048"/>
                </a:cubicBezTo>
                <a:close/>
                <a:moveTo>
                  <a:pt x="476380" y="1215011"/>
                </a:moveTo>
                <a:lnTo>
                  <a:pt x="477590" y="1219528"/>
                </a:lnTo>
                <a:lnTo>
                  <a:pt x="477576" y="1219475"/>
                </a:lnTo>
                <a:cubicBezTo>
                  <a:pt x="477177" y="1217987"/>
                  <a:pt x="476380" y="1215011"/>
                  <a:pt x="476380" y="1215011"/>
                </a:cubicBezTo>
                <a:close/>
                <a:moveTo>
                  <a:pt x="850605" y="1214417"/>
                </a:moveTo>
                <a:lnTo>
                  <a:pt x="853795" y="1226321"/>
                </a:lnTo>
                <a:cubicBezTo>
                  <a:pt x="853795" y="1226321"/>
                  <a:pt x="853795" y="1226321"/>
                  <a:pt x="841879" y="1229514"/>
                </a:cubicBezTo>
                <a:cubicBezTo>
                  <a:pt x="841879" y="1229514"/>
                  <a:pt x="841879" y="1229514"/>
                  <a:pt x="838689" y="1217610"/>
                </a:cubicBezTo>
                <a:close/>
                <a:moveTo>
                  <a:pt x="900345" y="1213848"/>
                </a:moveTo>
                <a:lnTo>
                  <a:pt x="914979" y="1222287"/>
                </a:lnTo>
                <a:lnTo>
                  <a:pt x="908111" y="1224127"/>
                </a:lnTo>
                <a:lnTo>
                  <a:pt x="908305" y="1224075"/>
                </a:lnTo>
                <a:lnTo>
                  <a:pt x="906085" y="1224670"/>
                </a:lnTo>
                <a:lnTo>
                  <a:pt x="904878" y="1224994"/>
                </a:lnTo>
                <a:cubicBezTo>
                  <a:pt x="903435" y="1225380"/>
                  <a:pt x="903435" y="1225380"/>
                  <a:pt x="903435" y="1225380"/>
                </a:cubicBezTo>
                <a:cubicBezTo>
                  <a:pt x="900345" y="1213848"/>
                  <a:pt x="900345" y="1213848"/>
                  <a:pt x="900345" y="1213848"/>
                </a:cubicBezTo>
                <a:close/>
                <a:moveTo>
                  <a:pt x="1087085" y="1213650"/>
                </a:moveTo>
                <a:lnTo>
                  <a:pt x="1075541" y="1216744"/>
                </a:lnTo>
                <a:cubicBezTo>
                  <a:pt x="1075541" y="1216744"/>
                  <a:pt x="1075541" y="1216744"/>
                  <a:pt x="1063997" y="1219837"/>
                </a:cubicBezTo>
                <a:cubicBezTo>
                  <a:pt x="1064769" y="1222720"/>
                  <a:pt x="1065156" y="1224161"/>
                  <a:pt x="1065349" y="1224882"/>
                </a:cubicBezTo>
                <a:lnTo>
                  <a:pt x="1065404" y="1225090"/>
                </a:lnTo>
                <a:lnTo>
                  <a:pt x="1065709" y="1226227"/>
                </a:lnTo>
                <a:lnTo>
                  <a:pt x="1065735" y="1226324"/>
                </a:lnTo>
                <a:cubicBezTo>
                  <a:pt x="1065928" y="1227045"/>
                  <a:pt x="1066314" y="1228486"/>
                  <a:pt x="1067087" y="1231369"/>
                </a:cubicBezTo>
                <a:cubicBezTo>
                  <a:pt x="1067087" y="1231369"/>
                  <a:pt x="1064201" y="1232143"/>
                  <a:pt x="1062758" y="1232529"/>
                </a:cubicBezTo>
                <a:lnTo>
                  <a:pt x="1062234" y="1232670"/>
                </a:lnTo>
                <a:lnTo>
                  <a:pt x="1062216" y="1232674"/>
                </a:lnTo>
                <a:cubicBezTo>
                  <a:pt x="1062758" y="1232529"/>
                  <a:pt x="1064201" y="1232143"/>
                  <a:pt x="1067087" y="1231369"/>
                </a:cubicBezTo>
                <a:lnTo>
                  <a:pt x="1070177" y="1242901"/>
                </a:lnTo>
                <a:lnTo>
                  <a:pt x="1081721" y="1239808"/>
                </a:lnTo>
                <a:lnTo>
                  <a:pt x="1078631" y="1228276"/>
                </a:lnTo>
                <a:cubicBezTo>
                  <a:pt x="1078631" y="1228276"/>
                  <a:pt x="1078631" y="1228276"/>
                  <a:pt x="1080074" y="1227889"/>
                </a:cubicBezTo>
                <a:lnTo>
                  <a:pt x="1082611" y="1227209"/>
                </a:lnTo>
                <a:lnTo>
                  <a:pt x="1090175" y="1225183"/>
                </a:lnTo>
                <a:lnTo>
                  <a:pt x="1078631" y="1228276"/>
                </a:lnTo>
                <a:cubicBezTo>
                  <a:pt x="1075541" y="1216744"/>
                  <a:pt x="1087085" y="1213650"/>
                  <a:pt x="1087085" y="1213650"/>
                </a:cubicBezTo>
                <a:close/>
                <a:moveTo>
                  <a:pt x="1411572" y="1213624"/>
                </a:moveTo>
                <a:lnTo>
                  <a:pt x="1400028" y="1216718"/>
                </a:lnTo>
                <a:cubicBezTo>
                  <a:pt x="1400028" y="1216718"/>
                  <a:pt x="1400028" y="1216718"/>
                  <a:pt x="1411572" y="1213624"/>
                </a:cubicBezTo>
                <a:close/>
                <a:moveTo>
                  <a:pt x="1411572" y="1213624"/>
                </a:moveTo>
                <a:cubicBezTo>
                  <a:pt x="1400028" y="1216718"/>
                  <a:pt x="1403118" y="1228250"/>
                  <a:pt x="1403118" y="1228250"/>
                </a:cubicBezTo>
                <a:lnTo>
                  <a:pt x="1400028" y="1216718"/>
                </a:lnTo>
                <a:cubicBezTo>
                  <a:pt x="1411572" y="1213624"/>
                  <a:pt x="1411572" y="1213624"/>
                  <a:pt x="1411572" y="1213624"/>
                </a:cubicBezTo>
                <a:close/>
                <a:moveTo>
                  <a:pt x="1461211" y="1212684"/>
                </a:moveTo>
                <a:cubicBezTo>
                  <a:pt x="1464401" y="1224588"/>
                  <a:pt x="1464401" y="1224588"/>
                  <a:pt x="1452857" y="1227681"/>
                </a:cubicBezTo>
                <a:cubicBezTo>
                  <a:pt x="1449667" y="1215777"/>
                  <a:pt x="1449667" y="1215777"/>
                  <a:pt x="1461211" y="1212684"/>
                </a:cubicBezTo>
                <a:close/>
                <a:moveTo>
                  <a:pt x="513229" y="1212514"/>
                </a:moveTo>
                <a:lnTo>
                  <a:pt x="513291" y="1212745"/>
                </a:lnTo>
                <a:lnTo>
                  <a:pt x="513922" y="1215101"/>
                </a:lnTo>
                <a:close/>
                <a:moveTo>
                  <a:pt x="487924" y="1211918"/>
                </a:moveTo>
                <a:lnTo>
                  <a:pt x="483388" y="1213133"/>
                </a:lnTo>
                <a:lnTo>
                  <a:pt x="483595" y="1213078"/>
                </a:lnTo>
                <a:cubicBezTo>
                  <a:pt x="485038" y="1212691"/>
                  <a:pt x="487924" y="1211918"/>
                  <a:pt x="487924" y="1211918"/>
                </a:cubicBezTo>
                <a:close/>
                <a:moveTo>
                  <a:pt x="487924" y="1211918"/>
                </a:moveTo>
                <a:cubicBezTo>
                  <a:pt x="487924" y="1211918"/>
                  <a:pt x="488721" y="1214894"/>
                  <a:pt x="489120" y="1216382"/>
                </a:cubicBezTo>
                <a:lnTo>
                  <a:pt x="489185" y="1216626"/>
                </a:lnTo>
                <a:lnTo>
                  <a:pt x="491113" y="1223822"/>
                </a:lnTo>
                <a:cubicBezTo>
                  <a:pt x="491113" y="1223822"/>
                  <a:pt x="491113" y="1223822"/>
                  <a:pt x="479569" y="1226915"/>
                </a:cubicBezTo>
                <a:cubicBezTo>
                  <a:pt x="479569" y="1226915"/>
                  <a:pt x="479569" y="1226915"/>
                  <a:pt x="479171" y="1225427"/>
                </a:cubicBezTo>
                <a:lnTo>
                  <a:pt x="477590" y="1219528"/>
                </a:lnTo>
                <a:lnTo>
                  <a:pt x="477725" y="1220033"/>
                </a:lnTo>
                <a:cubicBezTo>
                  <a:pt x="477576" y="1219475"/>
                  <a:pt x="477177" y="1217987"/>
                  <a:pt x="476380" y="1215011"/>
                </a:cubicBezTo>
                <a:lnTo>
                  <a:pt x="483388" y="1213133"/>
                </a:lnTo>
                <a:lnTo>
                  <a:pt x="483054" y="1213223"/>
                </a:lnTo>
                <a:cubicBezTo>
                  <a:pt x="483595" y="1213078"/>
                  <a:pt x="485038" y="1212691"/>
                  <a:pt x="487924" y="1211918"/>
                </a:cubicBezTo>
                <a:close/>
                <a:moveTo>
                  <a:pt x="487924" y="1211918"/>
                </a:moveTo>
                <a:lnTo>
                  <a:pt x="488515" y="1214125"/>
                </a:lnTo>
                <a:lnTo>
                  <a:pt x="489212" y="1216727"/>
                </a:lnTo>
                <a:lnTo>
                  <a:pt x="489185" y="1216626"/>
                </a:lnTo>
                <a:close/>
                <a:moveTo>
                  <a:pt x="911889" y="1210755"/>
                </a:moveTo>
                <a:cubicBezTo>
                  <a:pt x="911889" y="1210755"/>
                  <a:pt x="911889" y="1210755"/>
                  <a:pt x="914979" y="1222287"/>
                </a:cubicBezTo>
                <a:close/>
                <a:moveTo>
                  <a:pt x="911889" y="1210755"/>
                </a:moveTo>
                <a:cubicBezTo>
                  <a:pt x="914979" y="1222287"/>
                  <a:pt x="926523" y="1219194"/>
                  <a:pt x="926523" y="1219194"/>
                </a:cubicBezTo>
                <a:cubicBezTo>
                  <a:pt x="914979" y="1222287"/>
                  <a:pt x="914979" y="1222287"/>
                  <a:pt x="911889" y="1210755"/>
                </a:cubicBezTo>
                <a:close/>
                <a:moveTo>
                  <a:pt x="1423116" y="1210531"/>
                </a:moveTo>
                <a:lnTo>
                  <a:pt x="1426206" y="1222063"/>
                </a:lnTo>
                <a:cubicBezTo>
                  <a:pt x="1423116" y="1210531"/>
                  <a:pt x="1423116" y="1210531"/>
                  <a:pt x="1423116" y="1210531"/>
                </a:cubicBezTo>
                <a:close/>
                <a:moveTo>
                  <a:pt x="487367" y="1209841"/>
                </a:moveTo>
                <a:lnTo>
                  <a:pt x="487924" y="1211918"/>
                </a:lnTo>
                <a:cubicBezTo>
                  <a:pt x="487924" y="1211918"/>
                  <a:pt x="487924" y="1211918"/>
                  <a:pt x="487538" y="1210476"/>
                </a:cubicBezTo>
                <a:close/>
                <a:moveTo>
                  <a:pt x="961528" y="1209814"/>
                </a:moveTo>
                <a:cubicBezTo>
                  <a:pt x="961528" y="1209814"/>
                  <a:pt x="964618" y="1221346"/>
                  <a:pt x="961528" y="1209814"/>
                </a:cubicBezTo>
                <a:lnTo>
                  <a:pt x="964618" y="1221346"/>
                </a:lnTo>
                <a:cubicBezTo>
                  <a:pt x="964618" y="1221346"/>
                  <a:pt x="961528" y="1209814"/>
                  <a:pt x="964618" y="1221346"/>
                </a:cubicBezTo>
                <a:cubicBezTo>
                  <a:pt x="961528" y="1209814"/>
                  <a:pt x="961528" y="1209814"/>
                  <a:pt x="961528" y="1209814"/>
                </a:cubicBezTo>
                <a:close/>
                <a:moveTo>
                  <a:pt x="618467" y="1209783"/>
                </a:moveTo>
                <a:lnTo>
                  <a:pt x="619403" y="1210159"/>
                </a:lnTo>
                <a:lnTo>
                  <a:pt x="613853" y="1215655"/>
                </a:lnTo>
                <a:cubicBezTo>
                  <a:pt x="612308" y="1209888"/>
                  <a:pt x="615194" y="1209115"/>
                  <a:pt x="618467" y="1209783"/>
                </a:cubicBezTo>
                <a:close/>
                <a:moveTo>
                  <a:pt x="916424" y="1209539"/>
                </a:moveTo>
                <a:lnTo>
                  <a:pt x="916333" y="1209564"/>
                </a:lnTo>
                <a:lnTo>
                  <a:pt x="916218" y="1209595"/>
                </a:lnTo>
                <a:cubicBezTo>
                  <a:pt x="914775" y="1209981"/>
                  <a:pt x="911889" y="1210755"/>
                  <a:pt x="911889" y="1210755"/>
                </a:cubicBezTo>
                <a:close/>
                <a:moveTo>
                  <a:pt x="624489" y="1209173"/>
                </a:moveTo>
                <a:lnTo>
                  <a:pt x="625397" y="1212561"/>
                </a:lnTo>
                <a:lnTo>
                  <a:pt x="624799" y="1210327"/>
                </a:lnTo>
                <a:close/>
                <a:moveTo>
                  <a:pt x="923433" y="1207661"/>
                </a:moveTo>
                <a:lnTo>
                  <a:pt x="926523" y="1219194"/>
                </a:lnTo>
                <a:cubicBezTo>
                  <a:pt x="923433" y="1207661"/>
                  <a:pt x="923433" y="1207661"/>
                  <a:pt x="923433" y="1207661"/>
                </a:cubicBezTo>
                <a:close/>
                <a:moveTo>
                  <a:pt x="486620" y="1207053"/>
                </a:moveTo>
                <a:cubicBezTo>
                  <a:pt x="486475" y="1206512"/>
                  <a:pt x="486572" y="1206872"/>
                  <a:pt x="486765" y="1207593"/>
                </a:cubicBezTo>
                <a:lnTo>
                  <a:pt x="487260" y="1209439"/>
                </a:lnTo>
                <a:lnTo>
                  <a:pt x="487367" y="1209841"/>
                </a:lnTo>
                <a:close/>
                <a:moveTo>
                  <a:pt x="461745" y="1206572"/>
                </a:moveTo>
                <a:cubicBezTo>
                  <a:pt x="461745" y="1206572"/>
                  <a:pt x="464835" y="1218104"/>
                  <a:pt x="461745" y="1206572"/>
                </a:cubicBezTo>
                <a:close/>
                <a:moveTo>
                  <a:pt x="467904" y="1206467"/>
                </a:moveTo>
                <a:cubicBezTo>
                  <a:pt x="471176" y="1207135"/>
                  <a:pt x="474835" y="1209245"/>
                  <a:pt x="476380" y="1215011"/>
                </a:cubicBezTo>
                <a:lnTo>
                  <a:pt x="464835" y="1218104"/>
                </a:lnTo>
                <a:lnTo>
                  <a:pt x="461745" y="1206572"/>
                </a:lnTo>
                <a:cubicBezTo>
                  <a:pt x="461745" y="1206572"/>
                  <a:pt x="464631" y="1205799"/>
                  <a:pt x="467904" y="1206467"/>
                </a:cubicBezTo>
                <a:close/>
                <a:moveTo>
                  <a:pt x="648858" y="1206275"/>
                </a:moveTo>
                <a:cubicBezTo>
                  <a:pt x="648858" y="1206275"/>
                  <a:pt x="648858" y="1206275"/>
                  <a:pt x="636942" y="1209468"/>
                </a:cubicBezTo>
                <a:cubicBezTo>
                  <a:pt x="636942" y="1209468"/>
                  <a:pt x="636942" y="1209468"/>
                  <a:pt x="648858" y="1206275"/>
                </a:cubicBezTo>
                <a:cubicBezTo>
                  <a:pt x="651948" y="1217807"/>
                  <a:pt x="651948" y="1217807"/>
                  <a:pt x="651948" y="1217807"/>
                </a:cubicBezTo>
                <a:close/>
                <a:moveTo>
                  <a:pt x="835599" y="1206077"/>
                </a:moveTo>
                <a:cubicBezTo>
                  <a:pt x="835599" y="1206077"/>
                  <a:pt x="838689" y="1217610"/>
                  <a:pt x="850605" y="1214417"/>
                </a:cubicBezTo>
                <a:cubicBezTo>
                  <a:pt x="850605" y="1214417"/>
                  <a:pt x="850605" y="1214417"/>
                  <a:pt x="838689" y="1217610"/>
                </a:cubicBezTo>
                <a:close/>
                <a:moveTo>
                  <a:pt x="698498" y="1205334"/>
                </a:moveTo>
                <a:cubicBezTo>
                  <a:pt x="698498" y="1205334"/>
                  <a:pt x="698498" y="1205334"/>
                  <a:pt x="686581" y="1208527"/>
                </a:cubicBezTo>
                <a:lnTo>
                  <a:pt x="698498" y="1205334"/>
                </a:lnTo>
                <a:lnTo>
                  <a:pt x="701687" y="1217238"/>
                </a:lnTo>
                <a:cubicBezTo>
                  <a:pt x="701687" y="1217238"/>
                  <a:pt x="713232" y="1214145"/>
                  <a:pt x="698498" y="1205334"/>
                </a:cubicBezTo>
                <a:close/>
                <a:moveTo>
                  <a:pt x="846412" y="1204725"/>
                </a:moveTo>
                <a:cubicBezTo>
                  <a:pt x="848288" y="1205767"/>
                  <a:pt x="849060" y="1208651"/>
                  <a:pt x="850605" y="1214417"/>
                </a:cubicBezTo>
                <a:cubicBezTo>
                  <a:pt x="850605" y="1214417"/>
                  <a:pt x="847515" y="1202884"/>
                  <a:pt x="835599" y="1206077"/>
                </a:cubicBezTo>
                <a:cubicBezTo>
                  <a:pt x="841557" y="1204481"/>
                  <a:pt x="844536" y="1203683"/>
                  <a:pt x="846412" y="1204725"/>
                </a:cubicBezTo>
                <a:close/>
                <a:moveTo>
                  <a:pt x="847515" y="1202884"/>
                </a:moveTo>
                <a:cubicBezTo>
                  <a:pt x="844536" y="1203683"/>
                  <a:pt x="843047" y="1204082"/>
                  <a:pt x="842488" y="1204231"/>
                </a:cubicBezTo>
                <a:lnTo>
                  <a:pt x="842655" y="1204187"/>
                </a:lnTo>
                <a:lnTo>
                  <a:pt x="843047" y="1204082"/>
                </a:lnTo>
                <a:cubicBezTo>
                  <a:pt x="844536" y="1203683"/>
                  <a:pt x="847515" y="1202884"/>
                  <a:pt x="847515" y="1202884"/>
                </a:cubicBezTo>
                <a:close/>
                <a:moveTo>
                  <a:pt x="615594" y="1202828"/>
                </a:moveTo>
                <a:lnTo>
                  <a:pt x="615092" y="1202962"/>
                </a:lnTo>
                <a:cubicBezTo>
                  <a:pt x="613649" y="1203349"/>
                  <a:pt x="610763" y="1204122"/>
                  <a:pt x="610763" y="1204122"/>
                </a:cubicBezTo>
                <a:close/>
                <a:moveTo>
                  <a:pt x="522929" y="1202538"/>
                </a:moveTo>
                <a:cubicBezTo>
                  <a:pt x="522929" y="1202538"/>
                  <a:pt x="522929" y="1202538"/>
                  <a:pt x="526119" y="1214443"/>
                </a:cubicBezTo>
                <a:cubicBezTo>
                  <a:pt x="526119" y="1214443"/>
                  <a:pt x="526119" y="1214443"/>
                  <a:pt x="514574" y="1217536"/>
                </a:cubicBezTo>
                <a:cubicBezTo>
                  <a:pt x="514574" y="1217536"/>
                  <a:pt x="513777" y="1214560"/>
                  <a:pt x="513378" y="1213072"/>
                </a:cubicBezTo>
                <a:lnTo>
                  <a:pt x="513291" y="1212745"/>
                </a:lnTo>
                <a:lnTo>
                  <a:pt x="511385" y="1205632"/>
                </a:lnTo>
                <a:close/>
                <a:moveTo>
                  <a:pt x="989477" y="1202325"/>
                </a:moveTo>
                <a:lnTo>
                  <a:pt x="989454" y="1202331"/>
                </a:lnTo>
                <a:lnTo>
                  <a:pt x="984617" y="1203627"/>
                </a:lnTo>
                <a:close/>
                <a:moveTo>
                  <a:pt x="710042" y="1202241"/>
                </a:moveTo>
                <a:cubicBezTo>
                  <a:pt x="710042" y="1202241"/>
                  <a:pt x="713232" y="1214145"/>
                  <a:pt x="724776" y="1211052"/>
                </a:cubicBezTo>
                <a:cubicBezTo>
                  <a:pt x="724776" y="1211052"/>
                  <a:pt x="724776" y="1211052"/>
                  <a:pt x="710042" y="1202241"/>
                </a:cubicBezTo>
                <a:close/>
                <a:moveTo>
                  <a:pt x="1408482" y="1202092"/>
                </a:moveTo>
                <a:cubicBezTo>
                  <a:pt x="1408482" y="1202092"/>
                  <a:pt x="1405596" y="1202865"/>
                  <a:pt x="1404153" y="1203252"/>
                </a:cubicBezTo>
                <a:lnTo>
                  <a:pt x="1403998" y="1203294"/>
                </a:lnTo>
                <a:close/>
                <a:moveTo>
                  <a:pt x="834295" y="1201212"/>
                </a:moveTo>
                <a:cubicBezTo>
                  <a:pt x="834440" y="1201753"/>
                  <a:pt x="834826" y="1203194"/>
                  <a:pt x="835599" y="1206077"/>
                </a:cubicBezTo>
                <a:cubicBezTo>
                  <a:pt x="835599" y="1206077"/>
                  <a:pt x="833861" y="1199591"/>
                  <a:pt x="834295" y="1201212"/>
                </a:cubicBezTo>
                <a:close/>
                <a:moveTo>
                  <a:pt x="622307" y="1201029"/>
                </a:moveTo>
                <a:lnTo>
                  <a:pt x="624489" y="1209173"/>
                </a:lnTo>
                <a:lnTo>
                  <a:pt x="624094" y="1207696"/>
                </a:lnTo>
                <a:cubicBezTo>
                  <a:pt x="623949" y="1207156"/>
                  <a:pt x="624045" y="1207516"/>
                  <a:pt x="624239" y="1208237"/>
                </a:cubicBezTo>
                <a:lnTo>
                  <a:pt x="624799" y="1210327"/>
                </a:lnTo>
                <a:lnTo>
                  <a:pt x="625011" y="1211120"/>
                </a:lnTo>
                <a:cubicBezTo>
                  <a:pt x="625397" y="1212561"/>
                  <a:pt x="625397" y="1212561"/>
                  <a:pt x="625397" y="1212561"/>
                </a:cubicBezTo>
                <a:lnTo>
                  <a:pt x="619403" y="1210159"/>
                </a:lnTo>
                <a:lnTo>
                  <a:pt x="622409" y="1207182"/>
                </a:lnTo>
                <a:cubicBezTo>
                  <a:pt x="623080" y="1203912"/>
                  <a:pt x="622307" y="1201029"/>
                  <a:pt x="622307" y="1201029"/>
                </a:cubicBezTo>
                <a:close/>
                <a:moveTo>
                  <a:pt x="510081" y="1200766"/>
                </a:moveTo>
                <a:cubicBezTo>
                  <a:pt x="509647" y="1199145"/>
                  <a:pt x="511385" y="1205632"/>
                  <a:pt x="511385" y="1205632"/>
                </a:cubicBezTo>
                <a:cubicBezTo>
                  <a:pt x="510612" y="1202749"/>
                  <a:pt x="510226" y="1201307"/>
                  <a:pt x="510081" y="1200766"/>
                </a:cubicBezTo>
                <a:close/>
                <a:moveTo>
                  <a:pt x="996533" y="1200434"/>
                </a:moveTo>
                <a:cubicBezTo>
                  <a:pt x="996533" y="1200434"/>
                  <a:pt x="996533" y="1200434"/>
                  <a:pt x="999623" y="1211967"/>
                </a:cubicBezTo>
                <a:close/>
                <a:moveTo>
                  <a:pt x="484834" y="1200386"/>
                </a:moveTo>
                <a:cubicBezTo>
                  <a:pt x="473290" y="1203479"/>
                  <a:pt x="473290" y="1203479"/>
                  <a:pt x="473290" y="1203479"/>
                </a:cubicBezTo>
                <a:cubicBezTo>
                  <a:pt x="484834" y="1200386"/>
                  <a:pt x="484834" y="1200386"/>
                  <a:pt x="484834" y="1200386"/>
                </a:cubicBezTo>
                <a:close/>
                <a:moveTo>
                  <a:pt x="484834" y="1200386"/>
                </a:moveTo>
                <a:cubicBezTo>
                  <a:pt x="499840" y="1208725"/>
                  <a:pt x="487924" y="1211918"/>
                  <a:pt x="484834" y="1200386"/>
                </a:cubicBezTo>
                <a:close/>
                <a:moveTo>
                  <a:pt x="627178" y="1199724"/>
                </a:moveTo>
                <a:lnTo>
                  <a:pt x="626895" y="1199800"/>
                </a:lnTo>
                <a:lnTo>
                  <a:pt x="623750" y="1200643"/>
                </a:lnTo>
                <a:cubicBezTo>
                  <a:pt x="622307" y="1201029"/>
                  <a:pt x="622307" y="1201029"/>
                  <a:pt x="622307" y="1201029"/>
                </a:cubicBezTo>
                <a:cubicBezTo>
                  <a:pt x="625193" y="1200256"/>
                  <a:pt x="626636" y="1199869"/>
                  <a:pt x="627178" y="1199724"/>
                </a:cubicBezTo>
                <a:close/>
                <a:moveTo>
                  <a:pt x="933631" y="1199546"/>
                </a:moveTo>
                <a:cubicBezTo>
                  <a:pt x="933183" y="1197872"/>
                  <a:pt x="934977" y="1204568"/>
                  <a:pt x="934977" y="1204568"/>
                </a:cubicBezTo>
                <a:cubicBezTo>
                  <a:pt x="934180" y="1201592"/>
                  <a:pt x="933781" y="1200104"/>
                  <a:pt x="933631" y="1199546"/>
                </a:cubicBezTo>
                <a:close/>
                <a:moveTo>
                  <a:pt x="1046173" y="1199494"/>
                </a:moveTo>
                <a:cubicBezTo>
                  <a:pt x="1046173" y="1199494"/>
                  <a:pt x="1046173" y="1199494"/>
                  <a:pt x="1034256" y="1202687"/>
                </a:cubicBezTo>
                <a:lnTo>
                  <a:pt x="1022712" y="1205780"/>
                </a:lnTo>
                <a:cubicBezTo>
                  <a:pt x="1025802" y="1217312"/>
                  <a:pt x="1025802" y="1217312"/>
                  <a:pt x="1025802" y="1217312"/>
                </a:cubicBezTo>
                <a:lnTo>
                  <a:pt x="1022712" y="1205780"/>
                </a:lnTo>
                <a:cubicBezTo>
                  <a:pt x="1034256" y="1202687"/>
                  <a:pt x="1034256" y="1202687"/>
                  <a:pt x="1034256" y="1202687"/>
                </a:cubicBezTo>
                <a:close/>
                <a:moveTo>
                  <a:pt x="953966" y="1199480"/>
                </a:moveTo>
                <a:lnTo>
                  <a:pt x="953921" y="1199492"/>
                </a:lnTo>
                <a:lnTo>
                  <a:pt x="946894" y="1201375"/>
                </a:lnTo>
                <a:cubicBezTo>
                  <a:pt x="946894" y="1201375"/>
                  <a:pt x="946894" y="1201375"/>
                  <a:pt x="948337" y="1200989"/>
                </a:cubicBezTo>
                <a:close/>
                <a:moveTo>
                  <a:pt x="534473" y="1199445"/>
                </a:moveTo>
                <a:cubicBezTo>
                  <a:pt x="534473" y="1199445"/>
                  <a:pt x="534473" y="1199445"/>
                  <a:pt x="522929" y="1202538"/>
                </a:cubicBezTo>
                <a:close/>
                <a:moveTo>
                  <a:pt x="259998" y="1198431"/>
                </a:moveTo>
                <a:cubicBezTo>
                  <a:pt x="259998" y="1198431"/>
                  <a:pt x="263088" y="1209963"/>
                  <a:pt x="259998" y="1198431"/>
                </a:cubicBezTo>
                <a:close/>
                <a:moveTo>
                  <a:pt x="259998" y="1198431"/>
                </a:moveTo>
                <a:cubicBezTo>
                  <a:pt x="251544" y="1213056"/>
                  <a:pt x="263088" y="1209963"/>
                  <a:pt x="263088" y="1209963"/>
                </a:cubicBezTo>
                <a:cubicBezTo>
                  <a:pt x="254634" y="1224588"/>
                  <a:pt x="254634" y="1224588"/>
                  <a:pt x="266178" y="1221495"/>
                </a:cubicBezTo>
                <a:lnTo>
                  <a:pt x="263088" y="1209963"/>
                </a:lnTo>
                <a:cubicBezTo>
                  <a:pt x="263088" y="1209963"/>
                  <a:pt x="263088" y="1209963"/>
                  <a:pt x="259998" y="1198431"/>
                </a:cubicBezTo>
                <a:close/>
                <a:moveTo>
                  <a:pt x="958438" y="1198282"/>
                </a:moveTo>
                <a:lnTo>
                  <a:pt x="953966" y="1199480"/>
                </a:lnTo>
                <a:lnTo>
                  <a:pt x="954109" y="1199442"/>
                </a:lnTo>
                <a:cubicBezTo>
                  <a:pt x="955552" y="1199055"/>
                  <a:pt x="958438" y="1198282"/>
                  <a:pt x="958438" y="1198282"/>
                </a:cubicBezTo>
                <a:close/>
                <a:moveTo>
                  <a:pt x="958438" y="1198282"/>
                </a:moveTo>
                <a:cubicBezTo>
                  <a:pt x="958438" y="1198282"/>
                  <a:pt x="958438" y="1198282"/>
                  <a:pt x="956995" y="1198668"/>
                </a:cubicBezTo>
                <a:lnTo>
                  <a:pt x="953850" y="1199511"/>
                </a:lnTo>
                <a:lnTo>
                  <a:pt x="953921" y="1199492"/>
                </a:lnTo>
                <a:close/>
                <a:moveTo>
                  <a:pt x="1469665" y="1198058"/>
                </a:moveTo>
                <a:lnTo>
                  <a:pt x="1472756" y="1209590"/>
                </a:lnTo>
                <a:cubicBezTo>
                  <a:pt x="1472756" y="1209590"/>
                  <a:pt x="1472756" y="1209590"/>
                  <a:pt x="1461211" y="1212684"/>
                </a:cubicBezTo>
                <a:cubicBezTo>
                  <a:pt x="1469665" y="1198058"/>
                  <a:pt x="1458121" y="1201152"/>
                  <a:pt x="1469665" y="1198058"/>
                </a:cubicBezTo>
                <a:close/>
                <a:moveTo>
                  <a:pt x="471655" y="1197377"/>
                </a:moveTo>
                <a:lnTo>
                  <a:pt x="471745" y="1197713"/>
                </a:lnTo>
                <a:cubicBezTo>
                  <a:pt x="471745" y="1197713"/>
                  <a:pt x="471745" y="1197713"/>
                  <a:pt x="471938" y="1198433"/>
                </a:cubicBezTo>
                <a:close/>
                <a:moveTo>
                  <a:pt x="496750" y="1197193"/>
                </a:moveTo>
                <a:cubicBezTo>
                  <a:pt x="496750" y="1197193"/>
                  <a:pt x="499840" y="1208725"/>
                  <a:pt x="496750" y="1197193"/>
                </a:cubicBezTo>
                <a:close/>
                <a:moveTo>
                  <a:pt x="496750" y="1197193"/>
                </a:moveTo>
                <a:lnTo>
                  <a:pt x="499840" y="1208725"/>
                </a:lnTo>
                <a:cubicBezTo>
                  <a:pt x="499840" y="1208725"/>
                  <a:pt x="499840" y="1208725"/>
                  <a:pt x="496750" y="1197193"/>
                </a:cubicBezTo>
                <a:close/>
                <a:moveTo>
                  <a:pt x="1481210" y="1194965"/>
                </a:moveTo>
                <a:lnTo>
                  <a:pt x="1476357" y="1196266"/>
                </a:lnTo>
                <a:lnTo>
                  <a:pt x="1476881" y="1196125"/>
                </a:lnTo>
                <a:cubicBezTo>
                  <a:pt x="1478324" y="1195739"/>
                  <a:pt x="1481210" y="1194965"/>
                  <a:pt x="1481210" y="1194965"/>
                </a:cubicBezTo>
                <a:close/>
                <a:moveTo>
                  <a:pt x="1481210" y="1194965"/>
                </a:moveTo>
                <a:lnTo>
                  <a:pt x="1484300" y="1206497"/>
                </a:lnTo>
                <a:lnTo>
                  <a:pt x="1472756" y="1209590"/>
                </a:lnTo>
                <a:cubicBezTo>
                  <a:pt x="1472756" y="1209590"/>
                  <a:pt x="1472756" y="1209590"/>
                  <a:pt x="1469665" y="1198058"/>
                </a:cubicBezTo>
                <a:lnTo>
                  <a:pt x="1476357" y="1196266"/>
                </a:lnTo>
                <a:lnTo>
                  <a:pt x="1476339" y="1196270"/>
                </a:lnTo>
                <a:cubicBezTo>
                  <a:pt x="1476881" y="1196125"/>
                  <a:pt x="1478324" y="1195739"/>
                  <a:pt x="1481210" y="1194965"/>
                </a:cubicBezTo>
                <a:close/>
                <a:moveTo>
                  <a:pt x="508295" y="1194099"/>
                </a:moveTo>
                <a:cubicBezTo>
                  <a:pt x="505409" y="1194873"/>
                  <a:pt x="503966" y="1195259"/>
                  <a:pt x="503424" y="1195404"/>
                </a:cubicBezTo>
                <a:lnTo>
                  <a:pt x="503612" y="1195354"/>
                </a:lnTo>
                <a:lnTo>
                  <a:pt x="496750" y="1197193"/>
                </a:lnTo>
                <a:cubicBezTo>
                  <a:pt x="496750" y="1197193"/>
                  <a:pt x="496750" y="1197193"/>
                  <a:pt x="508295" y="1194099"/>
                </a:cubicBezTo>
                <a:close/>
                <a:moveTo>
                  <a:pt x="508295" y="1194099"/>
                </a:moveTo>
                <a:cubicBezTo>
                  <a:pt x="508295" y="1194099"/>
                  <a:pt x="505409" y="1194873"/>
                  <a:pt x="503966" y="1195259"/>
                </a:cubicBezTo>
                <a:lnTo>
                  <a:pt x="503612" y="1195354"/>
                </a:lnTo>
                <a:close/>
                <a:moveTo>
                  <a:pt x="508295" y="1194099"/>
                </a:moveTo>
                <a:lnTo>
                  <a:pt x="511385" y="1205632"/>
                </a:lnTo>
                <a:cubicBezTo>
                  <a:pt x="499840" y="1208725"/>
                  <a:pt x="499840" y="1208725"/>
                  <a:pt x="499840" y="1208725"/>
                </a:cubicBezTo>
                <a:cubicBezTo>
                  <a:pt x="496750" y="1197193"/>
                  <a:pt x="496750" y="1197193"/>
                  <a:pt x="496750" y="1197193"/>
                </a:cubicBezTo>
                <a:lnTo>
                  <a:pt x="501801" y="1195839"/>
                </a:lnTo>
                <a:lnTo>
                  <a:pt x="506852" y="1194486"/>
                </a:lnTo>
                <a:cubicBezTo>
                  <a:pt x="508295" y="1194099"/>
                  <a:pt x="508295" y="1194099"/>
                  <a:pt x="508295" y="1194099"/>
                </a:cubicBezTo>
                <a:close/>
                <a:moveTo>
                  <a:pt x="957092" y="1193260"/>
                </a:moveTo>
                <a:cubicBezTo>
                  <a:pt x="956644" y="1191586"/>
                  <a:pt x="958438" y="1198282"/>
                  <a:pt x="958438" y="1198282"/>
                </a:cubicBezTo>
                <a:cubicBezTo>
                  <a:pt x="957641" y="1195306"/>
                  <a:pt x="957242" y="1193818"/>
                  <a:pt x="957092" y="1193260"/>
                </a:cubicBezTo>
                <a:close/>
                <a:moveTo>
                  <a:pt x="931787" y="1192664"/>
                </a:moveTo>
                <a:cubicBezTo>
                  <a:pt x="931787" y="1192664"/>
                  <a:pt x="931787" y="1192664"/>
                  <a:pt x="946894" y="1201375"/>
                </a:cubicBezTo>
                <a:cubicBezTo>
                  <a:pt x="934977" y="1204568"/>
                  <a:pt x="931787" y="1192664"/>
                  <a:pt x="931787" y="1192664"/>
                </a:cubicBezTo>
                <a:close/>
                <a:moveTo>
                  <a:pt x="283086" y="1192244"/>
                </a:moveTo>
                <a:lnTo>
                  <a:pt x="271542" y="1195337"/>
                </a:lnTo>
                <a:cubicBezTo>
                  <a:pt x="271542" y="1195337"/>
                  <a:pt x="274632" y="1206870"/>
                  <a:pt x="271542" y="1195337"/>
                </a:cubicBezTo>
                <a:lnTo>
                  <a:pt x="274632" y="1206870"/>
                </a:lnTo>
                <a:lnTo>
                  <a:pt x="286177" y="1203776"/>
                </a:lnTo>
                <a:cubicBezTo>
                  <a:pt x="286177" y="1203776"/>
                  <a:pt x="286177" y="1203776"/>
                  <a:pt x="283086" y="1192244"/>
                </a:cubicBezTo>
                <a:close/>
                <a:moveTo>
                  <a:pt x="749917" y="1191556"/>
                </a:moveTo>
                <a:cubicBezTo>
                  <a:pt x="749376" y="1191701"/>
                  <a:pt x="747933" y="1192088"/>
                  <a:pt x="745047" y="1192861"/>
                </a:cubicBezTo>
                <a:lnTo>
                  <a:pt x="749434" y="1191686"/>
                </a:lnTo>
                <a:close/>
                <a:moveTo>
                  <a:pt x="942613" y="1191358"/>
                </a:moveTo>
                <a:cubicBezTo>
                  <a:pt x="944502" y="1192447"/>
                  <a:pt x="945299" y="1195423"/>
                  <a:pt x="946894" y="1201375"/>
                </a:cubicBezTo>
                <a:cubicBezTo>
                  <a:pt x="943704" y="1189471"/>
                  <a:pt x="931787" y="1192664"/>
                  <a:pt x="931787" y="1192664"/>
                </a:cubicBezTo>
                <a:cubicBezTo>
                  <a:pt x="937746" y="1191067"/>
                  <a:pt x="940725" y="1190269"/>
                  <a:pt x="942613" y="1191358"/>
                </a:cubicBezTo>
                <a:close/>
                <a:moveTo>
                  <a:pt x="1031166" y="1191155"/>
                </a:moveTo>
                <a:cubicBezTo>
                  <a:pt x="1031166" y="1191155"/>
                  <a:pt x="1031166" y="1191155"/>
                  <a:pt x="1019622" y="1194248"/>
                </a:cubicBezTo>
                <a:cubicBezTo>
                  <a:pt x="1019622" y="1194248"/>
                  <a:pt x="1022712" y="1205780"/>
                  <a:pt x="1019622" y="1194248"/>
                </a:cubicBezTo>
                <a:cubicBezTo>
                  <a:pt x="1019622" y="1194248"/>
                  <a:pt x="1019622" y="1194248"/>
                  <a:pt x="1031166" y="1191155"/>
                </a:cubicBezTo>
                <a:close/>
                <a:moveTo>
                  <a:pt x="1405392" y="1190560"/>
                </a:moveTo>
                <a:cubicBezTo>
                  <a:pt x="1408482" y="1202092"/>
                  <a:pt x="1408482" y="1202092"/>
                  <a:pt x="1408482" y="1202092"/>
                </a:cubicBezTo>
                <a:cubicBezTo>
                  <a:pt x="1405596" y="1202865"/>
                  <a:pt x="1404153" y="1203252"/>
                  <a:pt x="1403612" y="1203397"/>
                </a:cubicBezTo>
                <a:lnTo>
                  <a:pt x="1403998" y="1203294"/>
                </a:lnTo>
                <a:lnTo>
                  <a:pt x="1396938" y="1205185"/>
                </a:lnTo>
                <a:lnTo>
                  <a:pt x="1393848" y="1193653"/>
                </a:lnTo>
                <a:lnTo>
                  <a:pt x="1395291" y="1193267"/>
                </a:lnTo>
                <a:lnTo>
                  <a:pt x="1397908" y="1192565"/>
                </a:lnTo>
                <a:close/>
                <a:moveTo>
                  <a:pt x="943704" y="1189471"/>
                </a:moveTo>
                <a:cubicBezTo>
                  <a:pt x="940725" y="1190269"/>
                  <a:pt x="939235" y="1190668"/>
                  <a:pt x="938677" y="1190818"/>
                </a:cubicBezTo>
                <a:lnTo>
                  <a:pt x="938770" y="1190793"/>
                </a:lnTo>
                <a:close/>
                <a:moveTo>
                  <a:pt x="993443" y="1188902"/>
                </a:moveTo>
                <a:lnTo>
                  <a:pt x="981527" y="1192095"/>
                </a:lnTo>
                <a:cubicBezTo>
                  <a:pt x="984617" y="1203627"/>
                  <a:pt x="984617" y="1203627"/>
                  <a:pt x="984617" y="1203627"/>
                </a:cubicBezTo>
                <a:cubicBezTo>
                  <a:pt x="984617" y="1203627"/>
                  <a:pt x="987596" y="1202829"/>
                  <a:pt x="989085" y="1202430"/>
                </a:cubicBezTo>
                <a:lnTo>
                  <a:pt x="989454" y="1202331"/>
                </a:lnTo>
                <a:lnTo>
                  <a:pt x="996533" y="1200434"/>
                </a:lnTo>
                <a:cubicBezTo>
                  <a:pt x="996533" y="1200434"/>
                  <a:pt x="999623" y="1211967"/>
                  <a:pt x="996533" y="1200434"/>
                </a:cubicBezTo>
                <a:cubicBezTo>
                  <a:pt x="999623" y="1211967"/>
                  <a:pt x="999623" y="1211967"/>
                  <a:pt x="999623" y="1211967"/>
                </a:cubicBezTo>
                <a:cubicBezTo>
                  <a:pt x="1002713" y="1223499"/>
                  <a:pt x="1002713" y="1223499"/>
                  <a:pt x="1002713" y="1223499"/>
                </a:cubicBezTo>
                <a:lnTo>
                  <a:pt x="999623" y="1211967"/>
                </a:lnTo>
                <a:cubicBezTo>
                  <a:pt x="999623" y="1211967"/>
                  <a:pt x="999623" y="1211967"/>
                  <a:pt x="1011167" y="1208873"/>
                </a:cubicBezTo>
                <a:cubicBezTo>
                  <a:pt x="1011167" y="1208873"/>
                  <a:pt x="1011167" y="1208873"/>
                  <a:pt x="1011554" y="1210315"/>
                </a:cubicBezTo>
                <a:lnTo>
                  <a:pt x="1012962" y="1215570"/>
                </a:lnTo>
                <a:lnTo>
                  <a:pt x="1012954" y="1215540"/>
                </a:lnTo>
                <a:cubicBezTo>
                  <a:pt x="1013099" y="1216081"/>
                  <a:pt x="1013485" y="1217523"/>
                  <a:pt x="1014258" y="1220406"/>
                </a:cubicBezTo>
                <a:cubicBezTo>
                  <a:pt x="1014258" y="1220406"/>
                  <a:pt x="1013485" y="1217523"/>
                  <a:pt x="1013099" y="1216081"/>
                </a:cubicBezTo>
                <a:lnTo>
                  <a:pt x="1013025" y="1215806"/>
                </a:lnTo>
                <a:lnTo>
                  <a:pt x="1011167" y="1208873"/>
                </a:lnTo>
                <a:cubicBezTo>
                  <a:pt x="999623" y="1211967"/>
                  <a:pt x="999623" y="1211967"/>
                  <a:pt x="1008077" y="1197341"/>
                </a:cubicBezTo>
                <a:cubicBezTo>
                  <a:pt x="1008077" y="1197341"/>
                  <a:pt x="1008077" y="1197341"/>
                  <a:pt x="996533" y="1200434"/>
                </a:cubicBezTo>
                <a:cubicBezTo>
                  <a:pt x="996533" y="1200434"/>
                  <a:pt x="996533" y="1200434"/>
                  <a:pt x="995044" y="1200833"/>
                </a:cubicBezTo>
                <a:lnTo>
                  <a:pt x="989477" y="1202325"/>
                </a:lnTo>
                <a:lnTo>
                  <a:pt x="989644" y="1202280"/>
                </a:lnTo>
                <a:cubicBezTo>
                  <a:pt x="989085" y="1202430"/>
                  <a:pt x="987596" y="1202829"/>
                  <a:pt x="984617" y="1203627"/>
                </a:cubicBezTo>
                <a:cubicBezTo>
                  <a:pt x="984617" y="1203627"/>
                  <a:pt x="984617" y="1203627"/>
                  <a:pt x="993443" y="1188902"/>
                </a:cubicBezTo>
                <a:close/>
                <a:moveTo>
                  <a:pt x="232102" y="1188163"/>
                </a:moveTo>
                <a:cubicBezTo>
                  <a:pt x="231653" y="1186489"/>
                  <a:pt x="233447" y="1193185"/>
                  <a:pt x="233447" y="1193185"/>
                </a:cubicBezTo>
                <a:cubicBezTo>
                  <a:pt x="232650" y="1190209"/>
                  <a:pt x="232251" y="1188721"/>
                  <a:pt x="232102" y="1188163"/>
                </a:cubicBezTo>
                <a:close/>
                <a:moveTo>
                  <a:pt x="955248" y="1186378"/>
                </a:moveTo>
                <a:cubicBezTo>
                  <a:pt x="943704" y="1189471"/>
                  <a:pt x="943704" y="1189471"/>
                  <a:pt x="943704" y="1189471"/>
                </a:cubicBezTo>
                <a:cubicBezTo>
                  <a:pt x="955248" y="1186378"/>
                  <a:pt x="955248" y="1186378"/>
                  <a:pt x="955248" y="1186378"/>
                </a:cubicBezTo>
                <a:close/>
                <a:moveTo>
                  <a:pt x="493660" y="1185660"/>
                </a:moveTo>
                <a:lnTo>
                  <a:pt x="496750" y="1197193"/>
                </a:lnTo>
                <a:lnTo>
                  <a:pt x="484834" y="1200386"/>
                </a:lnTo>
                <a:lnTo>
                  <a:pt x="481744" y="1188853"/>
                </a:lnTo>
                <a:cubicBezTo>
                  <a:pt x="481744" y="1188853"/>
                  <a:pt x="481744" y="1188853"/>
                  <a:pt x="493660" y="1185660"/>
                </a:cubicBezTo>
                <a:close/>
                <a:moveTo>
                  <a:pt x="867514" y="1185166"/>
                </a:moveTo>
                <a:cubicBezTo>
                  <a:pt x="867514" y="1185166"/>
                  <a:pt x="867514" y="1185166"/>
                  <a:pt x="882148" y="1193605"/>
                </a:cubicBezTo>
                <a:cubicBezTo>
                  <a:pt x="882148" y="1193605"/>
                  <a:pt x="882148" y="1193605"/>
                  <a:pt x="870604" y="1196698"/>
                </a:cubicBezTo>
                <a:lnTo>
                  <a:pt x="859060" y="1199791"/>
                </a:lnTo>
                <a:lnTo>
                  <a:pt x="855970" y="1188259"/>
                </a:lnTo>
                <a:cubicBezTo>
                  <a:pt x="855970" y="1188259"/>
                  <a:pt x="855970" y="1188259"/>
                  <a:pt x="867514" y="1185166"/>
                </a:cubicBezTo>
                <a:close/>
                <a:moveTo>
                  <a:pt x="218713" y="1184374"/>
                </a:moveTo>
                <a:cubicBezTo>
                  <a:pt x="221903" y="1196278"/>
                  <a:pt x="218713" y="1184374"/>
                  <a:pt x="218713" y="1184374"/>
                </a:cubicBezTo>
                <a:close/>
                <a:moveTo>
                  <a:pt x="878001" y="1183900"/>
                </a:moveTo>
                <a:cubicBezTo>
                  <a:pt x="879831" y="1184955"/>
                  <a:pt x="880603" y="1187838"/>
                  <a:pt x="882148" y="1193605"/>
                </a:cubicBezTo>
                <a:cubicBezTo>
                  <a:pt x="879058" y="1182072"/>
                  <a:pt x="867514" y="1185166"/>
                  <a:pt x="867514" y="1185166"/>
                </a:cubicBezTo>
                <a:cubicBezTo>
                  <a:pt x="873286" y="1183619"/>
                  <a:pt x="876172" y="1182846"/>
                  <a:pt x="878001" y="1183900"/>
                </a:cubicBezTo>
                <a:close/>
                <a:moveTo>
                  <a:pt x="942101" y="1183487"/>
                </a:moveTo>
                <a:lnTo>
                  <a:pt x="943704" y="1189471"/>
                </a:lnTo>
                <a:lnTo>
                  <a:pt x="942608" y="1185379"/>
                </a:lnTo>
                <a:lnTo>
                  <a:pt x="942237" y="1183993"/>
                </a:lnTo>
                <a:lnTo>
                  <a:pt x="942159" y="1183705"/>
                </a:lnTo>
                <a:close/>
                <a:moveTo>
                  <a:pt x="180618" y="1182221"/>
                </a:moveTo>
                <a:cubicBezTo>
                  <a:pt x="180618" y="1182221"/>
                  <a:pt x="183708" y="1193753"/>
                  <a:pt x="180618" y="1182221"/>
                </a:cubicBezTo>
                <a:close/>
                <a:moveTo>
                  <a:pt x="879058" y="1182072"/>
                </a:moveTo>
                <a:lnTo>
                  <a:pt x="867514" y="1185166"/>
                </a:lnTo>
                <a:cubicBezTo>
                  <a:pt x="867514" y="1185166"/>
                  <a:pt x="867514" y="1185166"/>
                  <a:pt x="879058" y="1182072"/>
                </a:cubicBezTo>
                <a:close/>
                <a:moveTo>
                  <a:pt x="766832" y="1181810"/>
                </a:moveTo>
                <a:lnTo>
                  <a:pt x="766835" y="1181821"/>
                </a:lnTo>
                <a:lnTo>
                  <a:pt x="768135" y="1186675"/>
                </a:lnTo>
                <a:cubicBezTo>
                  <a:pt x="767363" y="1183792"/>
                  <a:pt x="766977" y="1182350"/>
                  <a:pt x="766832" y="1181810"/>
                </a:cubicBezTo>
                <a:close/>
                <a:moveTo>
                  <a:pt x="554844" y="1181627"/>
                </a:moveTo>
                <a:lnTo>
                  <a:pt x="557934" y="1193159"/>
                </a:lnTo>
                <a:lnTo>
                  <a:pt x="554273" y="1197967"/>
                </a:lnTo>
                <a:lnTo>
                  <a:pt x="552561" y="1196193"/>
                </a:lnTo>
                <a:cubicBezTo>
                  <a:pt x="549276" y="1195479"/>
                  <a:pt x="546390" y="1196252"/>
                  <a:pt x="546390" y="1196252"/>
                </a:cubicBezTo>
                <a:lnTo>
                  <a:pt x="543300" y="1184720"/>
                </a:lnTo>
                <a:cubicBezTo>
                  <a:pt x="543300" y="1184720"/>
                  <a:pt x="543300" y="1184720"/>
                  <a:pt x="554844" y="1181627"/>
                </a:cubicBezTo>
                <a:close/>
                <a:moveTo>
                  <a:pt x="230257" y="1181281"/>
                </a:moveTo>
                <a:lnTo>
                  <a:pt x="218713" y="1184374"/>
                </a:lnTo>
                <a:cubicBezTo>
                  <a:pt x="230257" y="1181281"/>
                  <a:pt x="230257" y="1181281"/>
                  <a:pt x="230257" y="1181281"/>
                </a:cubicBezTo>
                <a:close/>
                <a:moveTo>
                  <a:pt x="1440397" y="1181180"/>
                </a:moveTo>
                <a:cubicBezTo>
                  <a:pt x="1451941" y="1178087"/>
                  <a:pt x="1443487" y="1192713"/>
                  <a:pt x="1443487" y="1192713"/>
                </a:cubicBezTo>
                <a:cubicBezTo>
                  <a:pt x="1443487" y="1192713"/>
                  <a:pt x="1440397" y="1181180"/>
                  <a:pt x="1443487" y="1192713"/>
                </a:cubicBezTo>
                <a:close/>
                <a:moveTo>
                  <a:pt x="1490036" y="1180240"/>
                </a:moveTo>
                <a:lnTo>
                  <a:pt x="1485199" y="1181536"/>
                </a:lnTo>
                <a:lnTo>
                  <a:pt x="1485568" y="1181437"/>
                </a:lnTo>
                <a:cubicBezTo>
                  <a:pt x="1487057" y="1181038"/>
                  <a:pt x="1490036" y="1180240"/>
                  <a:pt x="1490036" y="1180240"/>
                </a:cubicBezTo>
                <a:close/>
                <a:moveTo>
                  <a:pt x="1490036" y="1180240"/>
                </a:moveTo>
                <a:cubicBezTo>
                  <a:pt x="1493126" y="1191772"/>
                  <a:pt x="1493126" y="1191772"/>
                  <a:pt x="1481210" y="1194965"/>
                </a:cubicBezTo>
                <a:cubicBezTo>
                  <a:pt x="1481210" y="1194965"/>
                  <a:pt x="1481210" y="1194965"/>
                  <a:pt x="1478120" y="1183433"/>
                </a:cubicBezTo>
                <a:lnTo>
                  <a:pt x="1485199" y="1181536"/>
                </a:lnTo>
                <a:lnTo>
                  <a:pt x="1485021" y="1181583"/>
                </a:lnTo>
                <a:lnTo>
                  <a:pt x="1485009" y="1181587"/>
                </a:lnTo>
                <a:cubicBezTo>
                  <a:pt x="1485568" y="1181437"/>
                  <a:pt x="1487057" y="1181038"/>
                  <a:pt x="1490036" y="1180240"/>
                </a:cubicBezTo>
                <a:close/>
                <a:moveTo>
                  <a:pt x="870588" y="1179847"/>
                </a:moveTo>
                <a:lnTo>
                  <a:pt x="879058" y="1182072"/>
                </a:lnTo>
                <a:cubicBezTo>
                  <a:pt x="879058" y="1182072"/>
                  <a:pt x="876172" y="1182846"/>
                  <a:pt x="872900" y="1182177"/>
                </a:cubicBezTo>
                <a:close/>
                <a:moveTo>
                  <a:pt x="192535" y="1179028"/>
                </a:moveTo>
                <a:lnTo>
                  <a:pt x="195625" y="1190560"/>
                </a:lnTo>
                <a:cubicBezTo>
                  <a:pt x="195625" y="1190560"/>
                  <a:pt x="195625" y="1190560"/>
                  <a:pt x="192535" y="1179028"/>
                </a:cubicBezTo>
                <a:close/>
                <a:moveTo>
                  <a:pt x="1489438" y="1178006"/>
                </a:moveTo>
                <a:lnTo>
                  <a:pt x="1490036" y="1180240"/>
                </a:lnTo>
                <a:cubicBezTo>
                  <a:pt x="1490036" y="1180240"/>
                  <a:pt x="1490036" y="1180240"/>
                  <a:pt x="1489650" y="1178798"/>
                </a:cubicBezTo>
                <a:close/>
                <a:moveTo>
                  <a:pt x="940614" y="1177939"/>
                </a:moveTo>
                <a:lnTo>
                  <a:pt x="941711" y="1182031"/>
                </a:lnTo>
                <a:lnTo>
                  <a:pt x="942008" y="1183140"/>
                </a:lnTo>
                <a:lnTo>
                  <a:pt x="942101" y="1183487"/>
                </a:lnTo>
                <a:close/>
                <a:moveTo>
                  <a:pt x="709634" y="1177630"/>
                </a:moveTo>
                <a:lnTo>
                  <a:pt x="703862" y="1179177"/>
                </a:lnTo>
                <a:lnTo>
                  <a:pt x="706748" y="1178403"/>
                </a:lnTo>
                <a:lnTo>
                  <a:pt x="709345" y="1177707"/>
                </a:lnTo>
                <a:close/>
                <a:moveTo>
                  <a:pt x="710870" y="1177299"/>
                </a:moveTo>
                <a:lnTo>
                  <a:pt x="710573" y="1177378"/>
                </a:lnTo>
                <a:lnTo>
                  <a:pt x="710355" y="1177437"/>
                </a:lnTo>
                <a:cubicBezTo>
                  <a:pt x="709634" y="1177630"/>
                  <a:pt x="709634" y="1177630"/>
                  <a:pt x="709634" y="1177630"/>
                </a:cubicBezTo>
                <a:close/>
                <a:moveTo>
                  <a:pt x="715406" y="1176083"/>
                </a:moveTo>
                <a:lnTo>
                  <a:pt x="710870" y="1177299"/>
                </a:lnTo>
                <a:lnTo>
                  <a:pt x="710961" y="1177274"/>
                </a:lnTo>
                <a:close/>
                <a:moveTo>
                  <a:pt x="715406" y="1176083"/>
                </a:moveTo>
                <a:cubicBezTo>
                  <a:pt x="712520" y="1176857"/>
                  <a:pt x="711077" y="1177243"/>
                  <a:pt x="710536" y="1177388"/>
                </a:cubicBezTo>
                <a:lnTo>
                  <a:pt x="710573" y="1177378"/>
                </a:lnTo>
                <a:close/>
                <a:moveTo>
                  <a:pt x="1488733" y="1175375"/>
                </a:moveTo>
                <a:lnTo>
                  <a:pt x="1489128" y="1176851"/>
                </a:lnTo>
                <a:lnTo>
                  <a:pt x="1489438" y="1178006"/>
                </a:lnTo>
                <a:lnTo>
                  <a:pt x="1488877" y="1175915"/>
                </a:lnTo>
                <a:cubicBezTo>
                  <a:pt x="1488684" y="1175194"/>
                  <a:pt x="1488588" y="1174834"/>
                  <a:pt x="1488733" y="1175375"/>
                </a:cubicBezTo>
                <a:close/>
                <a:moveTo>
                  <a:pt x="765045" y="1175143"/>
                </a:moveTo>
                <a:lnTo>
                  <a:pt x="768135" y="1186675"/>
                </a:lnTo>
                <a:cubicBezTo>
                  <a:pt x="768135" y="1186675"/>
                  <a:pt x="768135" y="1186675"/>
                  <a:pt x="765045" y="1175143"/>
                </a:cubicBezTo>
                <a:close/>
                <a:moveTo>
                  <a:pt x="952158" y="1174845"/>
                </a:moveTo>
                <a:cubicBezTo>
                  <a:pt x="952158" y="1174845"/>
                  <a:pt x="952158" y="1174845"/>
                  <a:pt x="966793" y="1183284"/>
                </a:cubicBezTo>
                <a:cubicBezTo>
                  <a:pt x="955248" y="1186378"/>
                  <a:pt x="952158" y="1174845"/>
                  <a:pt x="952158" y="1174845"/>
                </a:cubicBezTo>
                <a:close/>
                <a:moveTo>
                  <a:pt x="1139271" y="1174548"/>
                </a:moveTo>
                <a:cubicBezTo>
                  <a:pt x="1139271" y="1174548"/>
                  <a:pt x="1139271" y="1174548"/>
                  <a:pt x="1127355" y="1177741"/>
                </a:cubicBezTo>
                <a:lnTo>
                  <a:pt x="1130445" y="1189273"/>
                </a:lnTo>
                <a:lnTo>
                  <a:pt x="1142361" y="1186080"/>
                </a:lnTo>
                <a:cubicBezTo>
                  <a:pt x="1142361" y="1186080"/>
                  <a:pt x="1142361" y="1186080"/>
                  <a:pt x="1139271" y="1174548"/>
                </a:cubicBezTo>
                <a:close/>
                <a:moveTo>
                  <a:pt x="519919" y="1173989"/>
                </a:moveTo>
                <a:cubicBezTo>
                  <a:pt x="521749" y="1175044"/>
                  <a:pt x="522521" y="1177927"/>
                  <a:pt x="516749" y="1179474"/>
                </a:cubicBezTo>
                <a:cubicBezTo>
                  <a:pt x="515204" y="1173708"/>
                  <a:pt x="518090" y="1172934"/>
                  <a:pt x="519919" y="1173989"/>
                </a:cubicBezTo>
                <a:close/>
                <a:moveTo>
                  <a:pt x="864424" y="1173633"/>
                </a:moveTo>
                <a:lnTo>
                  <a:pt x="870588" y="1179847"/>
                </a:lnTo>
                <a:lnTo>
                  <a:pt x="867412" y="1179013"/>
                </a:lnTo>
                <a:cubicBezTo>
                  <a:pt x="865196" y="1176516"/>
                  <a:pt x="864424" y="1173633"/>
                  <a:pt x="864424" y="1173633"/>
                </a:cubicBezTo>
                <a:close/>
                <a:moveTo>
                  <a:pt x="540210" y="1173188"/>
                </a:moveTo>
                <a:cubicBezTo>
                  <a:pt x="528293" y="1176381"/>
                  <a:pt x="528293" y="1176381"/>
                  <a:pt x="528293" y="1176381"/>
                </a:cubicBezTo>
                <a:close/>
                <a:moveTo>
                  <a:pt x="540210" y="1173188"/>
                </a:moveTo>
                <a:cubicBezTo>
                  <a:pt x="540210" y="1173188"/>
                  <a:pt x="540210" y="1173188"/>
                  <a:pt x="554844" y="1181627"/>
                </a:cubicBezTo>
                <a:lnTo>
                  <a:pt x="543300" y="1184720"/>
                </a:lnTo>
                <a:cubicBezTo>
                  <a:pt x="540210" y="1173188"/>
                  <a:pt x="540210" y="1173188"/>
                  <a:pt x="540210" y="1173188"/>
                </a:cubicBezTo>
                <a:close/>
                <a:moveTo>
                  <a:pt x="773097" y="1172985"/>
                </a:moveTo>
                <a:lnTo>
                  <a:pt x="771719" y="1173354"/>
                </a:lnTo>
                <a:lnTo>
                  <a:pt x="771884" y="1173310"/>
                </a:lnTo>
                <a:close/>
                <a:moveTo>
                  <a:pt x="215623" y="1172842"/>
                </a:moveTo>
                <a:lnTo>
                  <a:pt x="218713" y="1184374"/>
                </a:lnTo>
                <a:lnTo>
                  <a:pt x="207169" y="1187467"/>
                </a:lnTo>
                <a:lnTo>
                  <a:pt x="204079" y="1175935"/>
                </a:lnTo>
                <a:close/>
                <a:moveTo>
                  <a:pt x="776590" y="1172049"/>
                </a:moveTo>
                <a:cubicBezTo>
                  <a:pt x="776590" y="1172049"/>
                  <a:pt x="776590" y="1172049"/>
                  <a:pt x="775147" y="1172436"/>
                </a:cubicBezTo>
                <a:lnTo>
                  <a:pt x="773097" y="1172985"/>
                </a:lnTo>
                <a:close/>
                <a:moveTo>
                  <a:pt x="1475030" y="1171901"/>
                </a:moveTo>
                <a:lnTo>
                  <a:pt x="1478120" y="1183433"/>
                </a:lnTo>
                <a:cubicBezTo>
                  <a:pt x="1478120" y="1183433"/>
                  <a:pt x="1478120" y="1183433"/>
                  <a:pt x="1475030" y="1171901"/>
                </a:cubicBezTo>
                <a:close/>
                <a:moveTo>
                  <a:pt x="963703" y="1171752"/>
                </a:moveTo>
                <a:lnTo>
                  <a:pt x="952158" y="1174845"/>
                </a:lnTo>
                <a:cubicBezTo>
                  <a:pt x="955248" y="1186378"/>
                  <a:pt x="952158" y="1174845"/>
                  <a:pt x="952158" y="1174845"/>
                </a:cubicBezTo>
                <a:cubicBezTo>
                  <a:pt x="955248" y="1186378"/>
                  <a:pt x="955248" y="1186378"/>
                  <a:pt x="966793" y="1183284"/>
                </a:cubicBezTo>
                <a:cubicBezTo>
                  <a:pt x="955248" y="1186378"/>
                  <a:pt x="955248" y="1186378"/>
                  <a:pt x="955248" y="1186378"/>
                </a:cubicBezTo>
                <a:cubicBezTo>
                  <a:pt x="940614" y="1177939"/>
                  <a:pt x="943704" y="1189471"/>
                  <a:pt x="943704" y="1189471"/>
                </a:cubicBezTo>
                <a:cubicBezTo>
                  <a:pt x="942159" y="1183705"/>
                  <a:pt x="942159" y="1183705"/>
                  <a:pt x="942546" y="1185146"/>
                </a:cubicBezTo>
                <a:lnTo>
                  <a:pt x="943704" y="1189471"/>
                </a:lnTo>
                <a:lnTo>
                  <a:pt x="942008" y="1183140"/>
                </a:lnTo>
                <a:lnTo>
                  <a:pt x="941966" y="1182984"/>
                </a:lnTo>
                <a:lnTo>
                  <a:pt x="941711" y="1182031"/>
                </a:lnTo>
                <a:lnTo>
                  <a:pt x="941001" y="1179380"/>
                </a:lnTo>
                <a:cubicBezTo>
                  <a:pt x="940614" y="1177939"/>
                  <a:pt x="940614" y="1177939"/>
                  <a:pt x="940614" y="1177939"/>
                </a:cubicBezTo>
                <a:lnTo>
                  <a:pt x="942237" y="1183993"/>
                </a:lnTo>
                <a:lnTo>
                  <a:pt x="942352" y="1184426"/>
                </a:lnTo>
                <a:lnTo>
                  <a:pt x="942608" y="1185379"/>
                </a:lnTo>
                <a:lnTo>
                  <a:pt x="943318" y="1188029"/>
                </a:lnTo>
                <a:cubicBezTo>
                  <a:pt x="943704" y="1189471"/>
                  <a:pt x="943704" y="1189471"/>
                  <a:pt x="943704" y="1189471"/>
                </a:cubicBezTo>
                <a:cubicBezTo>
                  <a:pt x="943704" y="1189471"/>
                  <a:pt x="940725" y="1190269"/>
                  <a:pt x="939235" y="1190668"/>
                </a:cubicBezTo>
                <a:lnTo>
                  <a:pt x="938770" y="1190793"/>
                </a:lnTo>
                <a:lnTo>
                  <a:pt x="931787" y="1192664"/>
                </a:lnTo>
                <a:cubicBezTo>
                  <a:pt x="931787" y="1192664"/>
                  <a:pt x="931787" y="1192664"/>
                  <a:pt x="934977" y="1204568"/>
                </a:cubicBezTo>
                <a:cubicBezTo>
                  <a:pt x="934977" y="1204568"/>
                  <a:pt x="934977" y="1204568"/>
                  <a:pt x="923433" y="1207661"/>
                </a:cubicBezTo>
                <a:lnTo>
                  <a:pt x="916424" y="1209539"/>
                </a:lnTo>
                <a:lnTo>
                  <a:pt x="916759" y="1209450"/>
                </a:lnTo>
                <a:cubicBezTo>
                  <a:pt x="916218" y="1209595"/>
                  <a:pt x="914775" y="1209981"/>
                  <a:pt x="911889" y="1210755"/>
                </a:cubicBezTo>
                <a:cubicBezTo>
                  <a:pt x="911889" y="1210755"/>
                  <a:pt x="911889" y="1210755"/>
                  <a:pt x="900345" y="1213848"/>
                </a:cubicBezTo>
                <a:cubicBezTo>
                  <a:pt x="903435" y="1225380"/>
                  <a:pt x="903435" y="1225380"/>
                  <a:pt x="903435" y="1225380"/>
                </a:cubicBezTo>
                <a:cubicBezTo>
                  <a:pt x="900345" y="1213848"/>
                  <a:pt x="900345" y="1213848"/>
                  <a:pt x="888428" y="1217041"/>
                </a:cubicBezTo>
                <a:cubicBezTo>
                  <a:pt x="888428" y="1217041"/>
                  <a:pt x="900345" y="1213848"/>
                  <a:pt x="888428" y="1217041"/>
                </a:cubicBezTo>
                <a:lnTo>
                  <a:pt x="891518" y="1228573"/>
                </a:lnTo>
                <a:cubicBezTo>
                  <a:pt x="894608" y="1240105"/>
                  <a:pt x="894608" y="1240105"/>
                  <a:pt x="894608" y="1240105"/>
                </a:cubicBezTo>
                <a:cubicBezTo>
                  <a:pt x="891518" y="1228573"/>
                  <a:pt x="891518" y="1228573"/>
                  <a:pt x="879974" y="1231666"/>
                </a:cubicBezTo>
                <a:cubicBezTo>
                  <a:pt x="883064" y="1243199"/>
                  <a:pt x="883064" y="1243199"/>
                  <a:pt x="883064" y="1243199"/>
                </a:cubicBezTo>
                <a:cubicBezTo>
                  <a:pt x="868429" y="1234760"/>
                  <a:pt x="868429" y="1234760"/>
                  <a:pt x="868429" y="1234760"/>
                </a:cubicBezTo>
                <a:lnTo>
                  <a:pt x="871520" y="1246292"/>
                </a:lnTo>
                <a:lnTo>
                  <a:pt x="874610" y="1257824"/>
                </a:lnTo>
                <a:lnTo>
                  <a:pt x="873992" y="1255520"/>
                </a:lnTo>
                <a:lnTo>
                  <a:pt x="873850" y="1254988"/>
                </a:lnTo>
                <a:lnTo>
                  <a:pt x="873816" y="1254862"/>
                </a:lnTo>
                <a:lnTo>
                  <a:pt x="873356" y="1253145"/>
                </a:lnTo>
                <a:lnTo>
                  <a:pt x="873992" y="1255520"/>
                </a:lnTo>
                <a:lnTo>
                  <a:pt x="874610" y="1257824"/>
                </a:lnTo>
                <a:lnTo>
                  <a:pt x="867679" y="1255046"/>
                </a:lnTo>
                <a:cubicBezTo>
                  <a:pt x="864406" y="1254378"/>
                  <a:pt x="861520" y="1255151"/>
                  <a:pt x="863065" y="1260917"/>
                </a:cubicBezTo>
                <a:cubicBezTo>
                  <a:pt x="863065" y="1260917"/>
                  <a:pt x="851149" y="1264111"/>
                  <a:pt x="863065" y="1260917"/>
                </a:cubicBezTo>
                <a:lnTo>
                  <a:pt x="866255" y="1272822"/>
                </a:lnTo>
                <a:cubicBezTo>
                  <a:pt x="858702" y="1268466"/>
                  <a:pt x="854925" y="1266289"/>
                  <a:pt x="853436" y="1266688"/>
                </a:cubicBezTo>
                <a:lnTo>
                  <a:pt x="853472" y="1267061"/>
                </a:lnTo>
                <a:lnTo>
                  <a:pt x="851149" y="1264111"/>
                </a:lnTo>
                <a:cubicBezTo>
                  <a:pt x="851149" y="1264111"/>
                  <a:pt x="851149" y="1264111"/>
                  <a:pt x="851547" y="1265599"/>
                </a:cubicBezTo>
                <a:lnTo>
                  <a:pt x="853113" y="1271442"/>
                </a:lnTo>
                <a:lnTo>
                  <a:pt x="852993" y="1270993"/>
                </a:lnTo>
                <a:cubicBezTo>
                  <a:pt x="853142" y="1271551"/>
                  <a:pt x="853541" y="1273039"/>
                  <a:pt x="854338" y="1276015"/>
                </a:cubicBezTo>
                <a:cubicBezTo>
                  <a:pt x="857428" y="1287547"/>
                  <a:pt x="857428" y="1287547"/>
                  <a:pt x="857428" y="1287547"/>
                </a:cubicBezTo>
                <a:cubicBezTo>
                  <a:pt x="845884" y="1290640"/>
                  <a:pt x="845884" y="1290640"/>
                  <a:pt x="842794" y="1279108"/>
                </a:cubicBezTo>
                <a:cubicBezTo>
                  <a:pt x="845884" y="1290640"/>
                  <a:pt x="845884" y="1290640"/>
                  <a:pt x="845884" y="1290640"/>
                </a:cubicBezTo>
                <a:lnTo>
                  <a:pt x="848974" y="1302172"/>
                </a:lnTo>
                <a:lnTo>
                  <a:pt x="837430" y="1305266"/>
                </a:lnTo>
                <a:lnTo>
                  <a:pt x="852064" y="1313705"/>
                </a:lnTo>
                <a:cubicBezTo>
                  <a:pt x="848974" y="1302172"/>
                  <a:pt x="848974" y="1302172"/>
                  <a:pt x="848974" y="1302172"/>
                </a:cubicBezTo>
                <a:cubicBezTo>
                  <a:pt x="860519" y="1299079"/>
                  <a:pt x="860519" y="1299079"/>
                  <a:pt x="863609" y="1310611"/>
                </a:cubicBezTo>
                <a:lnTo>
                  <a:pt x="860519" y="1299079"/>
                </a:lnTo>
                <a:lnTo>
                  <a:pt x="848974" y="1302172"/>
                </a:lnTo>
                <a:cubicBezTo>
                  <a:pt x="845884" y="1290640"/>
                  <a:pt x="845884" y="1290640"/>
                  <a:pt x="845884" y="1290640"/>
                </a:cubicBezTo>
                <a:lnTo>
                  <a:pt x="857428" y="1287547"/>
                </a:lnTo>
                <a:cubicBezTo>
                  <a:pt x="857428" y="1287547"/>
                  <a:pt x="860407" y="1286748"/>
                  <a:pt x="861897" y="1286349"/>
                </a:cubicBezTo>
                <a:lnTo>
                  <a:pt x="862362" y="1286225"/>
                </a:lnTo>
                <a:lnTo>
                  <a:pt x="862456" y="1286200"/>
                </a:lnTo>
                <a:cubicBezTo>
                  <a:pt x="861897" y="1286349"/>
                  <a:pt x="860407" y="1286748"/>
                  <a:pt x="857428" y="1287547"/>
                </a:cubicBezTo>
                <a:cubicBezTo>
                  <a:pt x="854338" y="1276015"/>
                  <a:pt x="854338" y="1276015"/>
                  <a:pt x="854338" y="1276015"/>
                </a:cubicBezTo>
                <a:cubicBezTo>
                  <a:pt x="854338" y="1276015"/>
                  <a:pt x="854338" y="1276015"/>
                  <a:pt x="855828" y="1275616"/>
                </a:cubicBezTo>
                <a:lnTo>
                  <a:pt x="859617" y="1274600"/>
                </a:lnTo>
                <a:lnTo>
                  <a:pt x="860297" y="1274418"/>
                </a:lnTo>
                <a:lnTo>
                  <a:pt x="860898" y="1274257"/>
                </a:lnTo>
                <a:lnTo>
                  <a:pt x="866255" y="1272822"/>
                </a:lnTo>
                <a:cubicBezTo>
                  <a:pt x="869345" y="1284354"/>
                  <a:pt x="866255" y="1272822"/>
                  <a:pt x="866255" y="1272822"/>
                </a:cubicBezTo>
                <a:lnTo>
                  <a:pt x="869345" y="1284354"/>
                </a:lnTo>
                <a:cubicBezTo>
                  <a:pt x="866255" y="1272822"/>
                  <a:pt x="866255" y="1272822"/>
                  <a:pt x="866255" y="1272822"/>
                </a:cubicBezTo>
                <a:lnTo>
                  <a:pt x="877799" y="1269728"/>
                </a:lnTo>
                <a:cubicBezTo>
                  <a:pt x="877799" y="1269728"/>
                  <a:pt x="877799" y="1269728"/>
                  <a:pt x="889344" y="1266635"/>
                </a:cubicBezTo>
                <a:lnTo>
                  <a:pt x="874610" y="1257824"/>
                </a:lnTo>
                <a:cubicBezTo>
                  <a:pt x="874610" y="1257824"/>
                  <a:pt x="874610" y="1257824"/>
                  <a:pt x="886154" y="1254731"/>
                </a:cubicBezTo>
                <a:lnTo>
                  <a:pt x="897698" y="1251638"/>
                </a:lnTo>
                <a:lnTo>
                  <a:pt x="894608" y="1240105"/>
                </a:lnTo>
                <a:cubicBezTo>
                  <a:pt x="891518" y="1228573"/>
                  <a:pt x="891518" y="1228573"/>
                  <a:pt x="891518" y="1228573"/>
                </a:cubicBezTo>
                <a:lnTo>
                  <a:pt x="906525" y="1236912"/>
                </a:lnTo>
                <a:cubicBezTo>
                  <a:pt x="903435" y="1225380"/>
                  <a:pt x="906525" y="1236912"/>
                  <a:pt x="906525" y="1236912"/>
                </a:cubicBezTo>
                <a:lnTo>
                  <a:pt x="903435" y="1225380"/>
                </a:lnTo>
                <a:cubicBezTo>
                  <a:pt x="903435" y="1225380"/>
                  <a:pt x="906525" y="1236912"/>
                  <a:pt x="918069" y="1233819"/>
                </a:cubicBezTo>
                <a:cubicBezTo>
                  <a:pt x="921159" y="1245351"/>
                  <a:pt x="921159" y="1245351"/>
                  <a:pt x="921159" y="1245351"/>
                </a:cubicBezTo>
                <a:lnTo>
                  <a:pt x="909615" y="1248445"/>
                </a:lnTo>
                <a:cubicBezTo>
                  <a:pt x="921159" y="1245351"/>
                  <a:pt x="921159" y="1245351"/>
                  <a:pt x="921159" y="1245351"/>
                </a:cubicBezTo>
                <a:cubicBezTo>
                  <a:pt x="921159" y="1245351"/>
                  <a:pt x="924349" y="1257256"/>
                  <a:pt x="921159" y="1245351"/>
                </a:cubicBezTo>
                <a:cubicBezTo>
                  <a:pt x="921159" y="1245351"/>
                  <a:pt x="921159" y="1245351"/>
                  <a:pt x="932703" y="1242258"/>
                </a:cubicBezTo>
                <a:cubicBezTo>
                  <a:pt x="932703" y="1242258"/>
                  <a:pt x="932703" y="1242258"/>
                  <a:pt x="921159" y="1245351"/>
                </a:cubicBezTo>
                <a:cubicBezTo>
                  <a:pt x="918069" y="1233819"/>
                  <a:pt x="918069" y="1233819"/>
                  <a:pt x="918069" y="1233819"/>
                </a:cubicBezTo>
                <a:lnTo>
                  <a:pt x="903435" y="1225380"/>
                </a:lnTo>
                <a:cubicBezTo>
                  <a:pt x="903435" y="1225380"/>
                  <a:pt x="906321" y="1224607"/>
                  <a:pt x="907764" y="1224220"/>
                </a:cubicBezTo>
                <a:lnTo>
                  <a:pt x="907880" y="1224189"/>
                </a:lnTo>
                <a:lnTo>
                  <a:pt x="913536" y="1222673"/>
                </a:lnTo>
                <a:cubicBezTo>
                  <a:pt x="914979" y="1222287"/>
                  <a:pt x="914979" y="1222287"/>
                  <a:pt x="914979" y="1222287"/>
                </a:cubicBezTo>
                <a:cubicBezTo>
                  <a:pt x="914979" y="1222287"/>
                  <a:pt x="914979" y="1222287"/>
                  <a:pt x="926523" y="1219194"/>
                </a:cubicBezTo>
                <a:lnTo>
                  <a:pt x="938067" y="1216100"/>
                </a:lnTo>
                <a:cubicBezTo>
                  <a:pt x="938067" y="1216100"/>
                  <a:pt x="934977" y="1204568"/>
                  <a:pt x="923433" y="1207661"/>
                </a:cubicBezTo>
                <a:lnTo>
                  <a:pt x="934977" y="1204568"/>
                </a:lnTo>
                <a:cubicBezTo>
                  <a:pt x="946894" y="1201375"/>
                  <a:pt x="946894" y="1201375"/>
                  <a:pt x="946894" y="1201375"/>
                </a:cubicBezTo>
                <a:lnTo>
                  <a:pt x="953850" y="1199511"/>
                </a:lnTo>
                <a:lnTo>
                  <a:pt x="953568" y="1199587"/>
                </a:lnTo>
                <a:cubicBezTo>
                  <a:pt x="954109" y="1199442"/>
                  <a:pt x="955552" y="1199055"/>
                  <a:pt x="958438" y="1198282"/>
                </a:cubicBezTo>
                <a:cubicBezTo>
                  <a:pt x="958438" y="1198282"/>
                  <a:pt x="958438" y="1198282"/>
                  <a:pt x="955248" y="1186378"/>
                </a:cubicBezTo>
                <a:lnTo>
                  <a:pt x="966793" y="1183284"/>
                </a:lnTo>
                <a:cubicBezTo>
                  <a:pt x="966793" y="1183284"/>
                  <a:pt x="966793" y="1183284"/>
                  <a:pt x="978337" y="1180191"/>
                </a:cubicBezTo>
                <a:lnTo>
                  <a:pt x="966793" y="1183284"/>
                </a:lnTo>
                <a:cubicBezTo>
                  <a:pt x="966793" y="1183284"/>
                  <a:pt x="966793" y="1183284"/>
                  <a:pt x="963703" y="1171752"/>
                </a:cubicBezTo>
                <a:close/>
                <a:moveTo>
                  <a:pt x="639488" y="1171306"/>
                </a:moveTo>
                <a:cubicBezTo>
                  <a:pt x="627572" y="1174499"/>
                  <a:pt x="627572" y="1174499"/>
                  <a:pt x="627572" y="1174499"/>
                </a:cubicBezTo>
                <a:close/>
                <a:moveTo>
                  <a:pt x="639488" y="1171306"/>
                </a:moveTo>
                <a:cubicBezTo>
                  <a:pt x="639488" y="1171306"/>
                  <a:pt x="639488" y="1171306"/>
                  <a:pt x="627572" y="1174499"/>
                </a:cubicBezTo>
                <a:lnTo>
                  <a:pt x="630761" y="1186404"/>
                </a:lnTo>
                <a:lnTo>
                  <a:pt x="616028" y="1177593"/>
                </a:lnTo>
                <a:cubicBezTo>
                  <a:pt x="616028" y="1177593"/>
                  <a:pt x="619217" y="1189497"/>
                  <a:pt x="630761" y="1186404"/>
                </a:cubicBezTo>
                <a:lnTo>
                  <a:pt x="633852" y="1197936"/>
                </a:lnTo>
                <a:cubicBezTo>
                  <a:pt x="633852" y="1197936"/>
                  <a:pt x="633852" y="1197936"/>
                  <a:pt x="619217" y="1189497"/>
                </a:cubicBezTo>
                <a:cubicBezTo>
                  <a:pt x="619217" y="1189497"/>
                  <a:pt x="622307" y="1201029"/>
                  <a:pt x="619217" y="1189497"/>
                </a:cubicBezTo>
                <a:cubicBezTo>
                  <a:pt x="622307" y="1201029"/>
                  <a:pt x="622307" y="1201029"/>
                  <a:pt x="622307" y="1201029"/>
                </a:cubicBezTo>
                <a:lnTo>
                  <a:pt x="615594" y="1202828"/>
                </a:lnTo>
                <a:lnTo>
                  <a:pt x="615633" y="1202817"/>
                </a:lnTo>
                <a:cubicBezTo>
                  <a:pt x="615092" y="1202962"/>
                  <a:pt x="613649" y="1203349"/>
                  <a:pt x="610763" y="1204122"/>
                </a:cubicBezTo>
                <a:cubicBezTo>
                  <a:pt x="607673" y="1192590"/>
                  <a:pt x="596129" y="1195683"/>
                  <a:pt x="596129" y="1195683"/>
                </a:cubicBezTo>
                <a:cubicBezTo>
                  <a:pt x="599219" y="1207216"/>
                  <a:pt x="610763" y="1204122"/>
                  <a:pt x="610763" y="1204122"/>
                </a:cubicBezTo>
                <a:lnTo>
                  <a:pt x="613853" y="1215655"/>
                </a:lnTo>
                <a:cubicBezTo>
                  <a:pt x="616943" y="1227187"/>
                  <a:pt x="616943" y="1227187"/>
                  <a:pt x="616943" y="1227187"/>
                </a:cubicBezTo>
                <a:lnTo>
                  <a:pt x="613853" y="1215655"/>
                </a:lnTo>
                <a:cubicBezTo>
                  <a:pt x="625397" y="1212561"/>
                  <a:pt x="625397" y="1212561"/>
                  <a:pt x="625397" y="1212561"/>
                </a:cubicBezTo>
                <a:lnTo>
                  <a:pt x="628487" y="1224093"/>
                </a:lnTo>
                <a:cubicBezTo>
                  <a:pt x="625397" y="1212561"/>
                  <a:pt x="625397" y="1212561"/>
                  <a:pt x="625397" y="1212561"/>
                </a:cubicBezTo>
                <a:lnTo>
                  <a:pt x="622307" y="1201029"/>
                </a:lnTo>
                <a:cubicBezTo>
                  <a:pt x="622307" y="1201029"/>
                  <a:pt x="625193" y="1200256"/>
                  <a:pt x="626636" y="1199869"/>
                </a:cubicBezTo>
                <a:lnTo>
                  <a:pt x="626825" y="1199819"/>
                </a:lnTo>
                <a:lnTo>
                  <a:pt x="626895" y="1199800"/>
                </a:lnTo>
                <a:lnTo>
                  <a:pt x="633852" y="1197936"/>
                </a:lnTo>
                <a:cubicBezTo>
                  <a:pt x="633852" y="1197936"/>
                  <a:pt x="633852" y="1197936"/>
                  <a:pt x="630761" y="1186404"/>
                </a:cubicBezTo>
                <a:lnTo>
                  <a:pt x="642678" y="1183211"/>
                </a:lnTo>
                <a:cubicBezTo>
                  <a:pt x="642678" y="1183211"/>
                  <a:pt x="642678" y="1183211"/>
                  <a:pt x="627572" y="1174499"/>
                </a:cubicBezTo>
                <a:cubicBezTo>
                  <a:pt x="642678" y="1183211"/>
                  <a:pt x="642678" y="1183211"/>
                  <a:pt x="639488" y="1171306"/>
                </a:cubicBezTo>
                <a:cubicBezTo>
                  <a:pt x="639488" y="1171306"/>
                  <a:pt x="642678" y="1183211"/>
                  <a:pt x="639488" y="1171306"/>
                </a:cubicBezTo>
                <a:close/>
                <a:moveTo>
                  <a:pt x="875968" y="1170540"/>
                </a:moveTo>
                <a:cubicBezTo>
                  <a:pt x="890975" y="1178879"/>
                  <a:pt x="890975" y="1178879"/>
                  <a:pt x="890975" y="1178879"/>
                </a:cubicBezTo>
                <a:cubicBezTo>
                  <a:pt x="890975" y="1178879"/>
                  <a:pt x="890975" y="1178879"/>
                  <a:pt x="879058" y="1182072"/>
                </a:cubicBezTo>
                <a:cubicBezTo>
                  <a:pt x="875968" y="1170540"/>
                  <a:pt x="875968" y="1170540"/>
                  <a:pt x="875968" y="1170540"/>
                </a:cubicBezTo>
                <a:close/>
                <a:moveTo>
                  <a:pt x="551754" y="1170094"/>
                </a:moveTo>
                <a:cubicBezTo>
                  <a:pt x="554844" y="1181627"/>
                  <a:pt x="551754" y="1170094"/>
                  <a:pt x="551754" y="1170094"/>
                </a:cubicBezTo>
                <a:close/>
                <a:moveTo>
                  <a:pt x="1486946" y="1168708"/>
                </a:moveTo>
                <a:cubicBezTo>
                  <a:pt x="1498490" y="1165614"/>
                  <a:pt x="1490036" y="1180240"/>
                  <a:pt x="1490036" y="1180240"/>
                </a:cubicBezTo>
                <a:lnTo>
                  <a:pt x="1489128" y="1176851"/>
                </a:lnTo>
                <a:close/>
                <a:moveTo>
                  <a:pt x="1124265" y="1166209"/>
                </a:moveTo>
                <a:lnTo>
                  <a:pt x="1112720" y="1169302"/>
                </a:lnTo>
                <a:cubicBezTo>
                  <a:pt x="1124265" y="1166209"/>
                  <a:pt x="1124265" y="1166209"/>
                  <a:pt x="1124265" y="1166209"/>
                </a:cubicBezTo>
                <a:close/>
                <a:moveTo>
                  <a:pt x="1498490" y="1165614"/>
                </a:moveTo>
                <a:cubicBezTo>
                  <a:pt x="1498490" y="1165614"/>
                  <a:pt x="1498490" y="1165614"/>
                  <a:pt x="1486946" y="1168708"/>
                </a:cubicBezTo>
                <a:cubicBezTo>
                  <a:pt x="1486946" y="1168708"/>
                  <a:pt x="1486946" y="1168708"/>
                  <a:pt x="1498490" y="1165614"/>
                </a:cubicBezTo>
                <a:close/>
                <a:moveTo>
                  <a:pt x="151349" y="1165343"/>
                </a:moveTo>
                <a:cubicBezTo>
                  <a:pt x="154440" y="1176876"/>
                  <a:pt x="165984" y="1173782"/>
                  <a:pt x="165984" y="1173782"/>
                </a:cubicBezTo>
                <a:cubicBezTo>
                  <a:pt x="165984" y="1173782"/>
                  <a:pt x="154440" y="1176876"/>
                  <a:pt x="165984" y="1173782"/>
                </a:cubicBezTo>
                <a:lnTo>
                  <a:pt x="167707" y="1180213"/>
                </a:lnTo>
                <a:lnTo>
                  <a:pt x="167722" y="1180269"/>
                </a:lnTo>
                <a:cubicBezTo>
                  <a:pt x="167915" y="1180990"/>
                  <a:pt x="168301" y="1182431"/>
                  <a:pt x="169074" y="1185314"/>
                </a:cubicBezTo>
                <a:cubicBezTo>
                  <a:pt x="169074" y="1185314"/>
                  <a:pt x="169074" y="1185314"/>
                  <a:pt x="157530" y="1188408"/>
                </a:cubicBezTo>
                <a:lnTo>
                  <a:pt x="154440" y="1176876"/>
                </a:lnTo>
                <a:close/>
                <a:moveTo>
                  <a:pt x="525203" y="1164848"/>
                </a:moveTo>
                <a:lnTo>
                  <a:pt x="520753" y="1166041"/>
                </a:lnTo>
                <a:lnTo>
                  <a:pt x="520806" y="1166027"/>
                </a:lnTo>
                <a:close/>
                <a:moveTo>
                  <a:pt x="712316" y="1164551"/>
                </a:moveTo>
                <a:cubicBezTo>
                  <a:pt x="715406" y="1176083"/>
                  <a:pt x="715406" y="1176083"/>
                  <a:pt x="715406" y="1176083"/>
                </a:cubicBezTo>
                <a:cubicBezTo>
                  <a:pt x="715406" y="1176083"/>
                  <a:pt x="712520" y="1176857"/>
                  <a:pt x="711077" y="1177243"/>
                </a:cubicBezTo>
                <a:lnTo>
                  <a:pt x="710961" y="1177274"/>
                </a:lnTo>
                <a:lnTo>
                  <a:pt x="709345" y="1177707"/>
                </a:lnTo>
                <a:lnTo>
                  <a:pt x="708912" y="1177823"/>
                </a:lnTo>
                <a:lnTo>
                  <a:pt x="706748" y="1178403"/>
                </a:lnTo>
                <a:lnTo>
                  <a:pt x="705305" y="1178790"/>
                </a:lnTo>
                <a:cubicBezTo>
                  <a:pt x="703862" y="1179177"/>
                  <a:pt x="703862" y="1179177"/>
                  <a:pt x="703862" y="1179177"/>
                </a:cubicBezTo>
                <a:lnTo>
                  <a:pt x="718496" y="1187616"/>
                </a:lnTo>
                <a:cubicBezTo>
                  <a:pt x="715406" y="1176083"/>
                  <a:pt x="718496" y="1187616"/>
                  <a:pt x="715406" y="1176083"/>
                </a:cubicBezTo>
                <a:cubicBezTo>
                  <a:pt x="715406" y="1176083"/>
                  <a:pt x="715406" y="1176083"/>
                  <a:pt x="726950" y="1172990"/>
                </a:cubicBezTo>
                <a:lnTo>
                  <a:pt x="715406" y="1176083"/>
                </a:lnTo>
                <a:cubicBezTo>
                  <a:pt x="712316" y="1164551"/>
                  <a:pt x="712316" y="1164551"/>
                  <a:pt x="712316" y="1164551"/>
                </a:cubicBezTo>
                <a:close/>
                <a:moveTo>
                  <a:pt x="761955" y="1163611"/>
                </a:moveTo>
                <a:cubicBezTo>
                  <a:pt x="761955" y="1163611"/>
                  <a:pt x="761955" y="1163611"/>
                  <a:pt x="750411" y="1166704"/>
                </a:cubicBezTo>
                <a:lnTo>
                  <a:pt x="765045" y="1175143"/>
                </a:lnTo>
                <a:cubicBezTo>
                  <a:pt x="765045" y="1175143"/>
                  <a:pt x="753501" y="1178236"/>
                  <a:pt x="765045" y="1175143"/>
                </a:cubicBezTo>
                <a:lnTo>
                  <a:pt x="753501" y="1178236"/>
                </a:lnTo>
                <a:cubicBezTo>
                  <a:pt x="753501" y="1178236"/>
                  <a:pt x="753501" y="1178236"/>
                  <a:pt x="756591" y="1189768"/>
                </a:cubicBezTo>
                <a:cubicBezTo>
                  <a:pt x="756591" y="1189768"/>
                  <a:pt x="756591" y="1189768"/>
                  <a:pt x="755148" y="1190155"/>
                </a:cubicBezTo>
                <a:lnTo>
                  <a:pt x="749434" y="1191686"/>
                </a:lnTo>
                <a:lnTo>
                  <a:pt x="749376" y="1191701"/>
                </a:lnTo>
                <a:cubicBezTo>
                  <a:pt x="747933" y="1192088"/>
                  <a:pt x="745047" y="1192861"/>
                  <a:pt x="745047" y="1192861"/>
                </a:cubicBezTo>
                <a:cubicBezTo>
                  <a:pt x="741957" y="1181329"/>
                  <a:pt x="741957" y="1181329"/>
                  <a:pt x="741957" y="1181329"/>
                </a:cubicBezTo>
                <a:lnTo>
                  <a:pt x="730040" y="1184522"/>
                </a:lnTo>
                <a:cubicBezTo>
                  <a:pt x="730040" y="1184522"/>
                  <a:pt x="730040" y="1184522"/>
                  <a:pt x="741957" y="1181329"/>
                </a:cubicBezTo>
                <a:cubicBezTo>
                  <a:pt x="745047" y="1192861"/>
                  <a:pt x="745047" y="1192861"/>
                  <a:pt x="745047" y="1192861"/>
                </a:cubicBezTo>
                <a:cubicBezTo>
                  <a:pt x="745047" y="1192861"/>
                  <a:pt x="745047" y="1192861"/>
                  <a:pt x="759781" y="1201672"/>
                </a:cubicBezTo>
                <a:lnTo>
                  <a:pt x="756591" y="1189768"/>
                </a:lnTo>
                <a:cubicBezTo>
                  <a:pt x="756591" y="1189768"/>
                  <a:pt x="756591" y="1189768"/>
                  <a:pt x="768135" y="1186675"/>
                </a:cubicBezTo>
                <a:cubicBezTo>
                  <a:pt x="768135" y="1186675"/>
                  <a:pt x="767363" y="1183792"/>
                  <a:pt x="766977" y="1182350"/>
                </a:cubicBezTo>
                <a:lnTo>
                  <a:pt x="766835" y="1181821"/>
                </a:lnTo>
                <a:lnTo>
                  <a:pt x="765432" y="1176584"/>
                </a:lnTo>
                <a:cubicBezTo>
                  <a:pt x="765045" y="1175143"/>
                  <a:pt x="765045" y="1175143"/>
                  <a:pt x="765045" y="1175143"/>
                </a:cubicBezTo>
                <a:cubicBezTo>
                  <a:pt x="776590" y="1172049"/>
                  <a:pt x="776590" y="1172049"/>
                  <a:pt x="779680" y="1183582"/>
                </a:cubicBezTo>
                <a:cubicBezTo>
                  <a:pt x="779680" y="1183582"/>
                  <a:pt x="779680" y="1183582"/>
                  <a:pt x="776590" y="1172049"/>
                </a:cubicBezTo>
                <a:cubicBezTo>
                  <a:pt x="776590" y="1172049"/>
                  <a:pt x="773704" y="1172823"/>
                  <a:pt x="772261" y="1173209"/>
                </a:cubicBezTo>
                <a:lnTo>
                  <a:pt x="771884" y="1173310"/>
                </a:lnTo>
                <a:lnTo>
                  <a:pt x="765045" y="1175143"/>
                </a:lnTo>
                <a:close/>
                <a:moveTo>
                  <a:pt x="998708" y="1162373"/>
                </a:moveTo>
                <a:lnTo>
                  <a:pt x="1001798" y="1173905"/>
                </a:lnTo>
                <a:lnTo>
                  <a:pt x="990253" y="1176998"/>
                </a:lnTo>
                <a:cubicBezTo>
                  <a:pt x="990253" y="1176998"/>
                  <a:pt x="990253" y="1176998"/>
                  <a:pt x="987163" y="1165466"/>
                </a:cubicBezTo>
                <a:cubicBezTo>
                  <a:pt x="998708" y="1162373"/>
                  <a:pt x="998708" y="1162373"/>
                  <a:pt x="998708" y="1162373"/>
                </a:cubicBezTo>
                <a:close/>
                <a:moveTo>
                  <a:pt x="162894" y="1162250"/>
                </a:moveTo>
                <a:cubicBezTo>
                  <a:pt x="165984" y="1173782"/>
                  <a:pt x="162894" y="1162250"/>
                  <a:pt x="162894" y="1162250"/>
                </a:cubicBezTo>
                <a:close/>
                <a:moveTo>
                  <a:pt x="537120" y="1161655"/>
                </a:moveTo>
                <a:lnTo>
                  <a:pt x="532197" y="1162974"/>
                </a:lnTo>
                <a:lnTo>
                  <a:pt x="532651" y="1162853"/>
                </a:lnTo>
                <a:cubicBezTo>
                  <a:pt x="534141" y="1162454"/>
                  <a:pt x="537120" y="1161655"/>
                  <a:pt x="537120" y="1161655"/>
                </a:cubicBezTo>
                <a:close/>
                <a:moveTo>
                  <a:pt x="537120" y="1161655"/>
                </a:moveTo>
                <a:cubicBezTo>
                  <a:pt x="540210" y="1173188"/>
                  <a:pt x="540210" y="1173188"/>
                  <a:pt x="540210" y="1173188"/>
                </a:cubicBezTo>
                <a:cubicBezTo>
                  <a:pt x="540210" y="1173188"/>
                  <a:pt x="540210" y="1173188"/>
                  <a:pt x="528293" y="1176381"/>
                </a:cubicBezTo>
                <a:cubicBezTo>
                  <a:pt x="528293" y="1176381"/>
                  <a:pt x="528293" y="1176381"/>
                  <a:pt x="525203" y="1164848"/>
                </a:cubicBezTo>
                <a:lnTo>
                  <a:pt x="532197" y="1162974"/>
                </a:lnTo>
                <a:lnTo>
                  <a:pt x="532092" y="1163002"/>
                </a:lnTo>
                <a:cubicBezTo>
                  <a:pt x="532651" y="1162853"/>
                  <a:pt x="534141" y="1162454"/>
                  <a:pt x="537120" y="1161655"/>
                </a:cubicBezTo>
                <a:close/>
                <a:moveTo>
                  <a:pt x="1514570" y="1161306"/>
                </a:moveTo>
                <a:lnTo>
                  <a:pt x="1514364" y="1161361"/>
                </a:lnTo>
                <a:cubicBezTo>
                  <a:pt x="1512921" y="1161748"/>
                  <a:pt x="1510035" y="1162521"/>
                  <a:pt x="1510035" y="1162521"/>
                </a:cubicBezTo>
                <a:close/>
                <a:moveTo>
                  <a:pt x="985860" y="1160601"/>
                </a:moveTo>
                <a:lnTo>
                  <a:pt x="985985" y="1161069"/>
                </a:lnTo>
                <a:lnTo>
                  <a:pt x="986005" y="1161141"/>
                </a:lnTo>
                <a:lnTo>
                  <a:pt x="986050" y="1161312"/>
                </a:lnTo>
                <a:lnTo>
                  <a:pt x="987163" y="1165466"/>
                </a:lnTo>
                <a:cubicBezTo>
                  <a:pt x="986391" y="1162583"/>
                  <a:pt x="986005" y="1161141"/>
                  <a:pt x="985860" y="1160601"/>
                </a:cubicBezTo>
                <a:close/>
                <a:moveTo>
                  <a:pt x="523913" y="1160034"/>
                </a:moveTo>
                <a:lnTo>
                  <a:pt x="524007" y="1160384"/>
                </a:lnTo>
                <a:cubicBezTo>
                  <a:pt x="524406" y="1161872"/>
                  <a:pt x="525203" y="1164848"/>
                  <a:pt x="525203" y="1164848"/>
                </a:cubicBezTo>
                <a:close/>
                <a:moveTo>
                  <a:pt x="548664" y="1158562"/>
                </a:moveTo>
                <a:lnTo>
                  <a:pt x="537120" y="1161655"/>
                </a:lnTo>
                <a:cubicBezTo>
                  <a:pt x="548664" y="1158562"/>
                  <a:pt x="548664" y="1158562"/>
                  <a:pt x="548664" y="1158562"/>
                </a:cubicBezTo>
                <a:close/>
                <a:moveTo>
                  <a:pt x="897678" y="1157719"/>
                </a:moveTo>
                <a:lnTo>
                  <a:pt x="899429" y="1164254"/>
                </a:lnTo>
                <a:lnTo>
                  <a:pt x="898297" y="1160030"/>
                </a:lnTo>
                <a:lnTo>
                  <a:pt x="897914" y="1158599"/>
                </a:lnTo>
                <a:lnTo>
                  <a:pt x="897834" y="1158302"/>
                </a:lnTo>
                <a:close/>
                <a:moveTo>
                  <a:pt x="897371" y="1156574"/>
                </a:moveTo>
                <a:lnTo>
                  <a:pt x="897635" y="1157558"/>
                </a:lnTo>
                <a:lnTo>
                  <a:pt x="897678" y="1157719"/>
                </a:lnTo>
                <a:close/>
                <a:moveTo>
                  <a:pt x="186355" y="1155964"/>
                </a:moveTo>
                <a:lnTo>
                  <a:pt x="189445" y="1167496"/>
                </a:lnTo>
                <a:lnTo>
                  <a:pt x="200989" y="1164403"/>
                </a:lnTo>
                <a:lnTo>
                  <a:pt x="204079" y="1175935"/>
                </a:lnTo>
                <a:cubicBezTo>
                  <a:pt x="192535" y="1179028"/>
                  <a:pt x="192535" y="1179028"/>
                  <a:pt x="192535" y="1179028"/>
                </a:cubicBezTo>
                <a:lnTo>
                  <a:pt x="180618" y="1182221"/>
                </a:lnTo>
                <a:lnTo>
                  <a:pt x="169074" y="1185314"/>
                </a:lnTo>
                <a:lnTo>
                  <a:pt x="167707" y="1180213"/>
                </a:lnTo>
                <a:lnTo>
                  <a:pt x="167529" y="1179548"/>
                </a:lnTo>
                <a:cubicBezTo>
                  <a:pt x="167529" y="1179548"/>
                  <a:pt x="167529" y="1179548"/>
                  <a:pt x="165984" y="1173782"/>
                </a:cubicBezTo>
                <a:cubicBezTo>
                  <a:pt x="165984" y="1173782"/>
                  <a:pt x="165984" y="1173782"/>
                  <a:pt x="177528" y="1170689"/>
                </a:cubicBezTo>
                <a:cubicBezTo>
                  <a:pt x="177528" y="1170689"/>
                  <a:pt x="177528" y="1170689"/>
                  <a:pt x="174438" y="1159157"/>
                </a:cubicBezTo>
                <a:cubicBezTo>
                  <a:pt x="174438" y="1159157"/>
                  <a:pt x="174438" y="1159157"/>
                  <a:pt x="186355" y="1155964"/>
                </a:cubicBezTo>
                <a:close/>
                <a:moveTo>
                  <a:pt x="1488726" y="1155870"/>
                </a:moveTo>
                <a:cubicBezTo>
                  <a:pt x="1490350" y="1155435"/>
                  <a:pt x="1483856" y="1157175"/>
                  <a:pt x="1483856" y="1157175"/>
                </a:cubicBezTo>
                <a:cubicBezTo>
                  <a:pt x="1486742" y="1156402"/>
                  <a:pt x="1488185" y="1156015"/>
                  <a:pt x="1488726" y="1155870"/>
                </a:cubicBezTo>
                <a:close/>
                <a:moveTo>
                  <a:pt x="889565" y="1154138"/>
                </a:moveTo>
                <a:lnTo>
                  <a:pt x="889354" y="1154194"/>
                </a:lnTo>
                <a:lnTo>
                  <a:pt x="886876" y="1154858"/>
                </a:lnTo>
                <a:lnTo>
                  <a:pt x="884695" y="1155443"/>
                </a:lnTo>
                <a:cubicBezTo>
                  <a:pt x="887581" y="1154669"/>
                  <a:pt x="889024" y="1154283"/>
                  <a:pt x="889565" y="1154138"/>
                </a:cubicBezTo>
                <a:close/>
                <a:moveTo>
                  <a:pt x="1495400" y="1154082"/>
                </a:moveTo>
                <a:cubicBezTo>
                  <a:pt x="1483856" y="1157175"/>
                  <a:pt x="1495400" y="1154082"/>
                  <a:pt x="1495400" y="1154082"/>
                </a:cubicBezTo>
                <a:close/>
                <a:moveTo>
                  <a:pt x="1495400" y="1154082"/>
                </a:moveTo>
                <a:cubicBezTo>
                  <a:pt x="1495400" y="1154082"/>
                  <a:pt x="1495400" y="1154082"/>
                  <a:pt x="1498490" y="1165614"/>
                </a:cubicBezTo>
                <a:cubicBezTo>
                  <a:pt x="1486946" y="1168708"/>
                  <a:pt x="1498490" y="1165614"/>
                  <a:pt x="1495400" y="1154082"/>
                </a:cubicBezTo>
                <a:close/>
                <a:moveTo>
                  <a:pt x="522013" y="1152944"/>
                </a:moveTo>
                <a:lnTo>
                  <a:pt x="523913" y="1160034"/>
                </a:lnTo>
                <a:lnTo>
                  <a:pt x="523857" y="1159826"/>
                </a:lnTo>
                <a:cubicBezTo>
                  <a:pt x="524007" y="1160384"/>
                  <a:pt x="524406" y="1161872"/>
                  <a:pt x="525203" y="1164848"/>
                </a:cubicBezTo>
                <a:cubicBezTo>
                  <a:pt x="525203" y="1164848"/>
                  <a:pt x="522317" y="1165622"/>
                  <a:pt x="520874" y="1166008"/>
                </a:cubicBezTo>
                <a:lnTo>
                  <a:pt x="520806" y="1166027"/>
                </a:lnTo>
                <a:lnTo>
                  <a:pt x="515102" y="1167555"/>
                </a:lnTo>
                <a:cubicBezTo>
                  <a:pt x="513659" y="1167942"/>
                  <a:pt x="513659" y="1167942"/>
                  <a:pt x="513659" y="1167942"/>
                </a:cubicBezTo>
                <a:cubicBezTo>
                  <a:pt x="525203" y="1164848"/>
                  <a:pt x="525203" y="1164848"/>
                  <a:pt x="522013" y="1152944"/>
                </a:cubicBezTo>
                <a:close/>
                <a:moveTo>
                  <a:pt x="1482566" y="1152361"/>
                </a:moveTo>
                <a:lnTo>
                  <a:pt x="1482660" y="1152711"/>
                </a:lnTo>
                <a:cubicBezTo>
                  <a:pt x="1483059" y="1154199"/>
                  <a:pt x="1483856" y="1157175"/>
                  <a:pt x="1483856" y="1157175"/>
                </a:cubicBezTo>
                <a:close/>
                <a:moveTo>
                  <a:pt x="896239" y="1152350"/>
                </a:moveTo>
                <a:cubicBezTo>
                  <a:pt x="893353" y="1153123"/>
                  <a:pt x="891910" y="1153510"/>
                  <a:pt x="891369" y="1153655"/>
                </a:cubicBezTo>
                <a:lnTo>
                  <a:pt x="891580" y="1153598"/>
                </a:lnTo>
                <a:lnTo>
                  <a:pt x="894058" y="1152934"/>
                </a:lnTo>
                <a:close/>
                <a:moveTo>
                  <a:pt x="896239" y="1152350"/>
                </a:moveTo>
                <a:lnTo>
                  <a:pt x="897914" y="1158599"/>
                </a:lnTo>
                <a:lnTo>
                  <a:pt x="898033" y="1159046"/>
                </a:lnTo>
                <a:lnTo>
                  <a:pt x="898297" y="1160030"/>
                </a:lnTo>
                <a:lnTo>
                  <a:pt x="899030" y="1162766"/>
                </a:lnTo>
                <a:cubicBezTo>
                  <a:pt x="899429" y="1164254"/>
                  <a:pt x="899429" y="1164254"/>
                  <a:pt x="899429" y="1164254"/>
                </a:cubicBezTo>
                <a:lnTo>
                  <a:pt x="887885" y="1167347"/>
                </a:lnTo>
                <a:cubicBezTo>
                  <a:pt x="887885" y="1167347"/>
                  <a:pt x="887885" y="1167347"/>
                  <a:pt x="884695" y="1155443"/>
                </a:cubicBezTo>
                <a:cubicBezTo>
                  <a:pt x="884695" y="1155443"/>
                  <a:pt x="884695" y="1155443"/>
                  <a:pt x="886138" y="1155056"/>
                </a:cubicBezTo>
                <a:lnTo>
                  <a:pt x="886876" y="1154858"/>
                </a:lnTo>
                <a:lnTo>
                  <a:pt x="889024" y="1154283"/>
                </a:lnTo>
                <a:lnTo>
                  <a:pt x="889354" y="1154194"/>
                </a:lnTo>
                <a:close/>
                <a:moveTo>
                  <a:pt x="896239" y="1152350"/>
                </a:moveTo>
                <a:cubicBezTo>
                  <a:pt x="896239" y="1152350"/>
                  <a:pt x="896239" y="1152350"/>
                  <a:pt x="896638" y="1153838"/>
                </a:cubicBezTo>
                <a:lnTo>
                  <a:pt x="897371" y="1156574"/>
                </a:lnTo>
                <a:close/>
                <a:moveTo>
                  <a:pt x="995618" y="1150840"/>
                </a:moveTo>
                <a:cubicBezTo>
                  <a:pt x="998708" y="1162373"/>
                  <a:pt x="984073" y="1153934"/>
                  <a:pt x="984073" y="1153934"/>
                </a:cubicBezTo>
                <a:cubicBezTo>
                  <a:pt x="984073" y="1153934"/>
                  <a:pt x="987163" y="1165466"/>
                  <a:pt x="984073" y="1153934"/>
                </a:cubicBezTo>
                <a:lnTo>
                  <a:pt x="987163" y="1165466"/>
                </a:lnTo>
                <a:lnTo>
                  <a:pt x="975247" y="1168659"/>
                </a:lnTo>
                <a:cubicBezTo>
                  <a:pt x="987163" y="1165466"/>
                  <a:pt x="987163" y="1165466"/>
                  <a:pt x="990253" y="1176998"/>
                </a:cubicBezTo>
                <a:cubicBezTo>
                  <a:pt x="1001798" y="1173905"/>
                  <a:pt x="1001798" y="1173905"/>
                  <a:pt x="1001798" y="1173905"/>
                </a:cubicBezTo>
                <a:cubicBezTo>
                  <a:pt x="998708" y="1162373"/>
                  <a:pt x="998708" y="1162373"/>
                  <a:pt x="998708" y="1162373"/>
                </a:cubicBezTo>
                <a:cubicBezTo>
                  <a:pt x="998708" y="1162373"/>
                  <a:pt x="1001798" y="1173905"/>
                  <a:pt x="1013342" y="1170811"/>
                </a:cubicBezTo>
                <a:lnTo>
                  <a:pt x="1016532" y="1182716"/>
                </a:lnTo>
                <a:lnTo>
                  <a:pt x="1004987" y="1185809"/>
                </a:lnTo>
                <a:cubicBezTo>
                  <a:pt x="1004987" y="1185809"/>
                  <a:pt x="1004987" y="1185809"/>
                  <a:pt x="1016532" y="1182716"/>
                </a:cubicBezTo>
                <a:cubicBezTo>
                  <a:pt x="1028076" y="1179622"/>
                  <a:pt x="1028076" y="1179622"/>
                  <a:pt x="1028076" y="1179622"/>
                </a:cubicBezTo>
                <a:lnTo>
                  <a:pt x="1036803" y="1164525"/>
                </a:lnTo>
                <a:lnTo>
                  <a:pt x="1024886" y="1167718"/>
                </a:lnTo>
                <a:cubicBezTo>
                  <a:pt x="1028076" y="1179622"/>
                  <a:pt x="1028076" y="1179622"/>
                  <a:pt x="1028076" y="1179622"/>
                </a:cubicBezTo>
                <a:lnTo>
                  <a:pt x="1016532" y="1182716"/>
                </a:lnTo>
                <a:cubicBezTo>
                  <a:pt x="1016532" y="1182716"/>
                  <a:pt x="1016532" y="1182716"/>
                  <a:pt x="1013342" y="1170811"/>
                </a:cubicBezTo>
                <a:lnTo>
                  <a:pt x="998708" y="1162373"/>
                </a:lnTo>
                <a:cubicBezTo>
                  <a:pt x="998708" y="1162373"/>
                  <a:pt x="995618" y="1150840"/>
                  <a:pt x="998708" y="1162373"/>
                </a:cubicBezTo>
                <a:cubicBezTo>
                  <a:pt x="998708" y="1162373"/>
                  <a:pt x="998708" y="1162373"/>
                  <a:pt x="995618" y="1150840"/>
                </a:cubicBezTo>
                <a:close/>
                <a:moveTo>
                  <a:pt x="907783" y="1149256"/>
                </a:moveTo>
                <a:lnTo>
                  <a:pt x="910973" y="1161160"/>
                </a:lnTo>
                <a:cubicBezTo>
                  <a:pt x="910973" y="1161160"/>
                  <a:pt x="910973" y="1161160"/>
                  <a:pt x="896239" y="1152350"/>
                </a:cubicBezTo>
                <a:close/>
                <a:moveTo>
                  <a:pt x="583669" y="1149183"/>
                </a:moveTo>
                <a:cubicBezTo>
                  <a:pt x="583669" y="1149183"/>
                  <a:pt x="583669" y="1149183"/>
                  <a:pt x="571752" y="1152376"/>
                </a:cubicBezTo>
                <a:lnTo>
                  <a:pt x="560208" y="1155469"/>
                </a:lnTo>
                <a:lnTo>
                  <a:pt x="563298" y="1167001"/>
                </a:lnTo>
                <a:lnTo>
                  <a:pt x="574842" y="1163908"/>
                </a:lnTo>
                <a:lnTo>
                  <a:pt x="571752" y="1152376"/>
                </a:lnTo>
                <a:close/>
                <a:moveTo>
                  <a:pt x="633308" y="1148242"/>
                </a:moveTo>
                <a:cubicBezTo>
                  <a:pt x="633308" y="1148242"/>
                  <a:pt x="633308" y="1148242"/>
                  <a:pt x="636398" y="1159774"/>
                </a:cubicBezTo>
                <a:close/>
                <a:moveTo>
                  <a:pt x="1518489" y="1147895"/>
                </a:moveTo>
                <a:lnTo>
                  <a:pt x="1521579" y="1159428"/>
                </a:lnTo>
                <a:lnTo>
                  <a:pt x="1514570" y="1161306"/>
                </a:lnTo>
                <a:lnTo>
                  <a:pt x="1514905" y="1161216"/>
                </a:lnTo>
                <a:cubicBezTo>
                  <a:pt x="1514364" y="1161361"/>
                  <a:pt x="1512921" y="1161748"/>
                  <a:pt x="1510035" y="1162521"/>
                </a:cubicBezTo>
                <a:lnTo>
                  <a:pt x="1506945" y="1150989"/>
                </a:lnTo>
                <a:close/>
                <a:moveTo>
                  <a:pt x="1007162" y="1147747"/>
                </a:moveTo>
                <a:cubicBezTo>
                  <a:pt x="1007162" y="1147747"/>
                  <a:pt x="1007162" y="1147747"/>
                  <a:pt x="1010252" y="1159279"/>
                </a:cubicBezTo>
                <a:close/>
                <a:moveTo>
                  <a:pt x="545474" y="1146658"/>
                </a:moveTo>
                <a:lnTo>
                  <a:pt x="533930" y="1149751"/>
                </a:lnTo>
                <a:cubicBezTo>
                  <a:pt x="533930" y="1149751"/>
                  <a:pt x="533930" y="1149751"/>
                  <a:pt x="537120" y="1161655"/>
                </a:cubicBezTo>
                <a:cubicBezTo>
                  <a:pt x="533930" y="1149751"/>
                  <a:pt x="522013" y="1152944"/>
                  <a:pt x="522013" y="1152944"/>
                </a:cubicBezTo>
                <a:cubicBezTo>
                  <a:pt x="510469" y="1156038"/>
                  <a:pt x="513659" y="1167942"/>
                  <a:pt x="513659" y="1167942"/>
                </a:cubicBezTo>
                <a:cubicBezTo>
                  <a:pt x="516749" y="1179474"/>
                  <a:pt x="513659" y="1167942"/>
                  <a:pt x="513659" y="1167942"/>
                </a:cubicBezTo>
                <a:lnTo>
                  <a:pt x="520753" y="1166041"/>
                </a:lnTo>
                <a:lnTo>
                  <a:pt x="520333" y="1166153"/>
                </a:lnTo>
                <a:cubicBezTo>
                  <a:pt x="520874" y="1166008"/>
                  <a:pt x="522317" y="1165622"/>
                  <a:pt x="525203" y="1164848"/>
                </a:cubicBezTo>
                <a:cubicBezTo>
                  <a:pt x="528293" y="1176381"/>
                  <a:pt x="513659" y="1167942"/>
                  <a:pt x="516749" y="1179474"/>
                </a:cubicBezTo>
                <a:lnTo>
                  <a:pt x="528293" y="1176381"/>
                </a:lnTo>
                <a:lnTo>
                  <a:pt x="531383" y="1187913"/>
                </a:lnTo>
                <a:cubicBezTo>
                  <a:pt x="531383" y="1187913"/>
                  <a:pt x="531383" y="1187913"/>
                  <a:pt x="546390" y="1196252"/>
                </a:cubicBezTo>
                <a:cubicBezTo>
                  <a:pt x="546390" y="1196252"/>
                  <a:pt x="550073" y="1198455"/>
                  <a:pt x="553358" y="1199169"/>
                </a:cubicBezTo>
                <a:lnTo>
                  <a:pt x="554273" y="1197967"/>
                </a:lnTo>
                <a:lnTo>
                  <a:pt x="561124" y="1205063"/>
                </a:lnTo>
                <a:cubicBezTo>
                  <a:pt x="561124" y="1205063"/>
                  <a:pt x="561124" y="1205063"/>
                  <a:pt x="557934" y="1193159"/>
                </a:cubicBezTo>
                <a:cubicBezTo>
                  <a:pt x="557934" y="1193159"/>
                  <a:pt x="557934" y="1193159"/>
                  <a:pt x="569478" y="1190065"/>
                </a:cubicBezTo>
                <a:cubicBezTo>
                  <a:pt x="566388" y="1178533"/>
                  <a:pt x="566388" y="1178533"/>
                  <a:pt x="554844" y="1181627"/>
                </a:cubicBezTo>
                <a:cubicBezTo>
                  <a:pt x="554844" y="1181627"/>
                  <a:pt x="551754" y="1170094"/>
                  <a:pt x="554844" y="1181627"/>
                </a:cubicBezTo>
                <a:lnTo>
                  <a:pt x="551754" y="1170094"/>
                </a:lnTo>
                <a:cubicBezTo>
                  <a:pt x="551754" y="1170094"/>
                  <a:pt x="563298" y="1167001"/>
                  <a:pt x="551754" y="1170094"/>
                </a:cubicBezTo>
                <a:cubicBezTo>
                  <a:pt x="551754" y="1170094"/>
                  <a:pt x="548664" y="1158562"/>
                  <a:pt x="551754" y="1170094"/>
                </a:cubicBezTo>
                <a:cubicBezTo>
                  <a:pt x="551754" y="1170094"/>
                  <a:pt x="551754" y="1170094"/>
                  <a:pt x="540210" y="1173188"/>
                </a:cubicBezTo>
                <a:lnTo>
                  <a:pt x="537120" y="1161655"/>
                </a:lnTo>
                <a:cubicBezTo>
                  <a:pt x="537120" y="1161655"/>
                  <a:pt x="537120" y="1161655"/>
                  <a:pt x="538563" y="1161269"/>
                </a:cubicBezTo>
                <a:cubicBezTo>
                  <a:pt x="540006" y="1160882"/>
                  <a:pt x="542892" y="1160109"/>
                  <a:pt x="548664" y="1158562"/>
                </a:cubicBezTo>
                <a:cubicBezTo>
                  <a:pt x="548664" y="1158562"/>
                  <a:pt x="560208" y="1155469"/>
                  <a:pt x="548664" y="1158562"/>
                </a:cubicBezTo>
                <a:cubicBezTo>
                  <a:pt x="548664" y="1158562"/>
                  <a:pt x="548664" y="1158562"/>
                  <a:pt x="545474" y="1146658"/>
                </a:cubicBezTo>
                <a:close/>
                <a:moveTo>
                  <a:pt x="1523516" y="1146548"/>
                </a:moveTo>
                <a:cubicBezTo>
                  <a:pt x="1525192" y="1146099"/>
                  <a:pt x="1518489" y="1147895"/>
                  <a:pt x="1518489" y="1147895"/>
                </a:cubicBezTo>
                <a:cubicBezTo>
                  <a:pt x="1521468" y="1147097"/>
                  <a:pt x="1522958" y="1146698"/>
                  <a:pt x="1523516" y="1146548"/>
                </a:cubicBezTo>
                <a:close/>
                <a:moveTo>
                  <a:pt x="600083" y="1144784"/>
                </a:moveTo>
                <a:cubicBezTo>
                  <a:pt x="599542" y="1144929"/>
                  <a:pt x="598099" y="1145316"/>
                  <a:pt x="595213" y="1146089"/>
                </a:cubicBezTo>
                <a:cubicBezTo>
                  <a:pt x="595213" y="1146089"/>
                  <a:pt x="601707" y="1144349"/>
                  <a:pt x="600083" y="1144784"/>
                </a:cubicBezTo>
                <a:close/>
                <a:moveTo>
                  <a:pt x="1018706" y="1144654"/>
                </a:moveTo>
                <a:lnTo>
                  <a:pt x="1007162" y="1147747"/>
                </a:lnTo>
                <a:cubicBezTo>
                  <a:pt x="1010252" y="1159279"/>
                  <a:pt x="1010252" y="1159279"/>
                  <a:pt x="1010252" y="1159279"/>
                </a:cubicBezTo>
                <a:cubicBezTo>
                  <a:pt x="1021796" y="1156186"/>
                  <a:pt x="1021796" y="1156186"/>
                  <a:pt x="1021796" y="1156186"/>
                </a:cubicBezTo>
                <a:cubicBezTo>
                  <a:pt x="1010252" y="1159279"/>
                  <a:pt x="1018706" y="1144654"/>
                  <a:pt x="1018706" y="1144654"/>
                </a:cubicBezTo>
                <a:close/>
                <a:moveTo>
                  <a:pt x="901619" y="1143042"/>
                </a:moveTo>
                <a:lnTo>
                  <a:pt x="904795" y="1143877"/>
                </a:lnTo>
                <a:cubicBezTo>
                  <a:pt x="907011" y="1146373"/>
                  <a:pt x="907783" y="1149256"/>
                  <a:pt x="907783" y="1149256"/>
                </a:cubicBezTo>
                <a:close/>
                <a:moveTo>
                  <a:pt x="931244" y="1142970"/>
                </a:moveTo>
                <a:lnTo>
                  <a:pt x="932575" y="1147936"/>
                </a:lnTo>
                <a:lnTo>
                  <a:pt x="932506" y="1147678"/>
                </a:lnTo>
                <a:close/>
                <a:moveTo>
                  <a:pt x="931244" y="1142970"/>
                </a:moveTo>
                <a:cubicBezTo>
                  <a:pt x="919328" y="1146163"/>
                  <a:pt x="919328" y="1146163"/>
                  <a:pt x="919328" y="1146163"/>
                </a:cubicBezTo>
                <a:lnTo>
                  <a:pt x="931244" y="1142970"/>
                </a:lnTo>
                <a:cubicBezTo>
                  <a:pt x="931244" y="1142970"/>
                  <a:pt x="932042" y="1145946"/>
                  <a:pt x="932440" y="1147434"/>
                </a:cubicBezTo>
                <a:lnTo>
                  <a:pt x="932506" y="1147678"/>
                </a:lnTo>
                <a:lnTo>
                  <a:pt x="932787" y="1148727"/>
                </a:lnTo>
                <a:lnTo>
                  <a:pt x="932839" y="1148922"/>
                </a:lnTo>
                <a:cubicBezTo>
                  <a:pt x="932839" y="1148922"/>
                  <a:pt x="932839" y="1148922"/>
                  <a:pt x="934434" y="1154874"/>
                </a:cubicBezTo>
                <a:lnTo>
                  <a:pt x="932787" y="1148727"/>
                </a:lnTo>
                <a:lnTo>
                  <a:pt x="932640" y="1148178"/>
                </a:lnTo>
                <a:lnTo>
                  <a:pt x="932575" y="1147936"/>
                </a:lnTo>
                <a:lnTo>
                  <a:pt x="932590" y="1147992"/>
                </a:lnTo>
                <a:cubicBezTo>
                  <a:pt x="932440" y="1147434"/>
                  <a:pt x="932042" y="1145946"/>
                  <a:pt x="931244" y="1142970"/>
                </a:cubicBezTo>
                <a:close/>
                <a:moveTo>
                  <a:pt x="793870" y="1142699"/>
                </a:moveTo>
                <a:cubicBezTo>
                  <a:pt x="793870" y="1142699"/>
                  <a:pt x="793870" y="1142699"/>
                  <a:pt x="782326" y="1145792"/>
                </a:cubicBezTo>
                <a:cubicBezTo>
                  <a:pt x="782326" y="1145792"/>
                  <a:pt x="782326" y="1145792"/>
                  <a:pt x="793870" y="1142699"/>
                </a:cubicBezTo>
                <a:close/>
                <a:moveTo>
                  <a:pt x="656397" y="1142055"/>
                </a:moveTo>
                <a:lnTo>
                  <a:pt x="659487" y="1153588"/>
                </a:lnTo>
                <a:cubicBezTo>
                  <a:pt x="659487" y="1153588"/>
                  <a:pt x="647943" y="1156681"/>
                  <a:pt x="644853" y="1145149"/>
                </a:cubicBezTo>
                <a:close/>
                <a:moveTo>
                  <a:pt x="899307" y="1140712"/>
                </a:moveTo>
                <a:lnTo>
                  <a:pt x="901619" y="1143042"/>
                </a:lnTo>
                <a:lnTo>
                  <a:pt x="893149" y="1140817"/>
                </a:lnTo>
                <a:cubicBezTo>
                  <a:pt x="893149" y="1140817"/>
                  <a:pt x="896035" y="1140044"/>
                  <a:pt x="899307" y="1140712"/>
                </a:cubicBezTo>
                <a:close/>
                <a:moveTo>
                  <a:pt x="904693" y="1137724"/>
                </a:moveTo>
                <a:cubicBezTo>
                  <a:pt x="904693" y="1137724"/>
                  <a:pt x="904693" y="1137724"/>
                  <a:pt x="893149" y="1140817"/>
                </a:cubicBezTo>
                <a:cubicBezTo>
                  <a:pt x="893149" y="1140817"/>
                  <a:pt x="896239" y="1152350"/>
                  <a:pt x="893149" y="1140817"/>
                </a:cubicBezTo>
                <a:cubicBezTo>
                  <a:pt x="896239" y="1152350"/>
                  <a:pt x="896239" y="1152350"/>
                  <a:pt x="896239" y="1152350"/>
                </a:cubicBezTo>
                <a:cubicBezTo>
                  <a:pt x="896239" y="1152350"/>
                  <a:pt x="896239" y="1152350"/>
                  <a:pt x="894796" y="1152736"/>
                </a:cubicBezTo>
                <a:lnTo>
                  <a:pt x="894058" y="1152934"/>
                </a:lnTo>
                <a:lnTo>
                  <a:pt x="891910" y="1153510"/>
                </a:lnTo>
                <a:lnTo>
                  <a:pt x="891580" y="1153598"/>
                </a:lnTo>
                <a:lnTo>
                  <a:pt x="884695" y="1155443"/>
                </a:lnTo>
                <a:lnTo>
                  <a:pt x="887885" y="1167347"/>
                </a:lnTo>
                <a:cubicBezTo>
                  <a:pt x="875968" y="1170540"/>
                  <a:pt x="875968" y="1170540"/>
                  <a:pt x="872778" y="1158636"/>
                </a:cubicBezTo>
                <a:lnTo>
                  <a:pt x="875968" y="1170540"/>
                </a:lnTo>
                <a:cubicBezTo>
                  <a:pt x="875968" y="1170540"/>
                  <a:pt x="875968" y="1170540"/>
                  <a:pt x="864424" y="1173633"/>
                </a:cubicBezTo>
                <a:lnTo>
                  <a:pt x="867514" y="1185166"/>
                </a:lnTo>
                <a:cubicBezTo>
                  <a:pt x="864424" y="1173633"/>
                  <a:pt x="867514" y="1185166"/>
                  <a:pt x="867514" y="1185166"/>
                </a:cubicBezTo>
                <a:cubicBezTo>
                  <a:pt x="867514" y="1185166"/>
                  <a:pt x="864424" y="1173633"/>
                  <a:pt x="855970" y="1188259"/>
                </a:cubicBezTo>
                <a:cubicBezTo>
                  <a:pt x="859060" y="1199791"/>
                  <a:pt x="859060" y="1199791"/>
                  <a:pt x="859060" y="1199791"/>
                </a:cubicBezTo>
                <a:lnTo>
                  <a:pt x="847515" y="1202884"/>
                </a:lnTo>
                <a:cubicBezTo>
                  <a:pt x="847515" y="1202884"/>
                  <a:pt x="847515" y="1202884"/>
                  <a:pt x="832509" y="1194545"/>
                </a:cubicBezTo>
                <a:cubicBezTo>
                  <a:pt x="832509" y="1194545"/>
                  <a:pt x="832509" y="1194545"/>
                  <a:pt x="835599" y="1206077"/>
                </a:cubicBezTo>
                <a:cubicBezTo>
                  <a:pt x="835599" y="1206077"/>
                  <a:pt x="838689" y="1217610"/>
                  <a:pt x="835599" y="1206077"/>
                </a:cubicBezTo>
                <a:cubicBezTo>
                  <a:pt x="838689" y="1217610"/>
                  <a:pt x="838689" y="1217610"/>
                  <a:pt x="838689" y="1217610"/>
                </a:cubicBezTo>
                <a:lnTo>
                  <a:pt x="824055" y="1209171"/>
                </a:lnTo>
                <a:cubicBezTo>
                  <a:pt x="824055" y="1209171"/>
                  <a:pt x="827145" y="1220703"/>
                  <a:pt x="824055" y="1209171"/>
                </a:cubicBezTo>
                <a:cubicBezTo>
                  <a:pt x="827145" y="1220703"/>
                  <a:pt x="838689" y="1217610"/>
                  <a:pt x="838689" y="1217610"/>
                </a:cubicBezTo>
                <a:cubicBezTo>
                  <a:pt x="838689" y="1217610"/>
                  <a:pt x="838689" y="1217610"/>
                  <a:pt x="827145" y="1220703"/>
                </a:cubicBezTo>
                <a:cubicBezTo>
                  <a:pt x="827145" y="1220703"/>
                  <a:pt x="827145" y="1220703"/>
                  <a:pt x="830334" y="1232607"/>
                </a:cubicBezTo>
                <a:lnTo>
                  <a:pt x="818790" y="1235700"/>
                </a:lnTo>
                <a:cubicBezTo>
                  <a:pt x="818790" y="1235700"/>
                  <a:pt x="815600" y="1223796"/>
                  <a:pt x="818790" y="1235700"/>
                </a:cubicBezTo>
                <a:lnTo>
                  <a:pt x="807246" y="1238794"/>
                </a:lnTo>
                <a:lnTo>
                  <a:pt x="810336" y="1250326"/>
                </a:lnTo>
                <a:lnTo>
                  <a:pt x="798419" y="1253519"/>
                </a:lnTo>
                <a:cubicBezTo>
                  <a:pt x="798419" y="1253519"/>
                  <a:pt x="798419" y="1253519"/>
                  <a:pt x="813426" y="1261858"/>
                </a:cubicBezTo>
                <a:cubicBezTo>
                  <a:pt x="810336" y="1250326"/>
                  <a:pt x="810336" y="1250326"/>
                  <a:pt x="810336" y="1250326"/>
                </a:cubicBezTo>
                <a:lnTo>
                  <a:pt x="821880" y="1247233"/>
                </a:lnTo>
                <a:lnTo>
                  <a:pt x="818790" y="1235700"/>
                </a:lnTo>
                <a:cubicBezTo>
                  <a:pt x="818790" y="1235700"/>
                  <a:pt x="818790" y="1235700"/>
                  <a:pt x="830334" y="1232607"/>
                </a:cubicBezTo>
                <a:lnTo>
                  <a:pt x="841879" y="1229514"/>
                </a:lnTo>
                <a:cubicBezTo>
                  <a:pt x="841879" y="1229514"/>
                  <a:pt x="841879" y="1229514"/>
                  <a:pt x="844969" y="1241046"/>
                </a:cubicBezTo>
                <a:lnTo>
                  <a:pt x="856885" y="1237853"/>
                </a:lnTo>
                <a:cubicBezTo>
                  <a:pt x="856885" y="1237853"/>
                  <a:pt x="844969" y="1241046"/>
                  <a:pt x="841879" y="1229514"/>
                </a:cubicBezTo>
                <a:lnTo>
                  <a:pt x="853795" y="1226321"/>
                </a:lnTo>
                <a:cubicBezTo>
                  <a:pt x="853795" y="1226321"/>
                  <a:pt x="853795" y="1226321"/>
                  <a:pt x="850605" y="1214417"/>
                </a:cubicBezTo>
                <a:cubicBezTo>
                  <a:pt x="850605" y="1214417"/>
                  <a:pt x="850605" y="1214417"/>
                  <a:pt x="850219" y="1212975"/>
                </a:cubicBezTo>
                <a:cubicBezTo>
                  <a:pt x="849833" y="1211534"/>
                  <a:pt x="849060" y="1208651"/>
                  <a:pt x="847515" y="1202884"/>
                </a:cubicBezTo>
                <a:cubicBezTo>
                  <a:pt x="859060" y="1199791"/>
                  <a:pt x="862150" y="1211323"/>
                  <a:pt x="862150" y="1211323"/>
                </a:cubicBezTo>
                <a:lnTo>
                  <a:pt x="859060" y="1199791"/>
                </a:lnTo>
                <a:cubicBezTo>
                  <a:pt x="870604" y="1196698"/>
                  <a:pt x="870604" y="1196698"/>
                  <a:pt x="870604" y="1196698"/>
                </a:cubicBezTo>
                <a:cubicBezTo>
                  <a:pt x="870604" y="1196698"/>
                  <a:pt x="870604" y="1196698"/>
                  <a:pt x="882148" y="1193605"/>
                </a:cubicBezTo>
                <a:cubicBezTo>
                  <a:pt x="879058" y="1182072"/>
                  <a:pt x="879058" y="1182072"/>
                  <a:pt x="879058" y="1182072"/>
                </a:cubicBezTo>
                <a:cubicBezTo>
                  <a:pt x="879058" y="1182072"/>
                  <a:pt x="879058" y="1182072"/>
                  <a:pt x="894065" y="1190412"/>
                </a:cubicBezTo>
                <a:cubicBezTo>
                  <a:pt x="894065" y="1190412"/>
                  <a:pt x="890975" y="1178879"/>
                  <a:pt x="879058" y="1182072"/>
                </a:cubicBezTo>
                <a:lnTo>
                  <a:pt x="890975" y="1178879"/>
                </a:lnTo>
                <a:lnTo>
                  <a:pt x="875968" y="1170540"/>
                </a:lnTo>
                <a:lnTo>
                  <a:pt x="887885" y="1167347"/>
                </a:lnTo>
                <a:cubicBezTo>
                  <a:pt x="899429" y="1164254"/>
                  <a:pt x="899429" y="1164254"/>
                  <a:pt x="899429" y="1164254"/>
                </a:cubicBezTo>
                <a:lnTo>
                  <a:pt x="902519" y="1175786"/>
                </a:lnTo>
                <a:cubicBezTo>
                  <a:pt x="902519" y="1175786"/>
                  <a:pt x="902519" y="1175786"/>
                  <a:pt x="914063" y="1172693"/>
                </a:cubicBezTo>
                <a:lnTo>
                  <a:pt x="925607" y="1169600"/>
                </a:lnTo>
                <a:cubicBezTo>
                  <a:pt x="925607" y="1169600"/>
                  <a:pt x="925607" y="1169600"/>
                  <a:pt x="914063" y="1172693"/>
                </a:cubicBezTo>
                <a:cubicBezTo>
                  <a:pt x="910973" y="1161160"/>
                  <a:pt x="910973" y="1161160"/>
                  <a:pt x="910973" y="1161160"/>
                </a:cubicBezTo>
                <a:cubicBezTo>
                  <a:pt x="922517" y="1158067"/>
                  <a:pt x="910973" y="1161160"/>
                  <a:pt x="907783" y="1149256"/>
                </a:cubicBezTo>
                <a:lnTo>
                  <a:pt x="909965" y="1148672"/>
                </a:lnTo>
                <a:lnTo>
                  <a:pt x="912112" y="1148096"/>
                </a:lnTo>
                <a:lnTo>
                  <a:pt x="912442" y="1148008"/>
                </a:lnTo>
                <a:lnTo>
                  <a:pt x="912636" y="1147956"/>
                </a:lnTo>
                <a:lnTo>
                  <a:pt x="912654" y="1147951"/>
                </a:lnTo>
                <a:cubicBezTo>
                  <a:pt x="912112" y="1148096"/>
                  <a:pt x="910669" y="1148483"/>
                  <a:pt x="907783" y="1149256"/>
                </a:cubicBezTo>
                <a:cubicBezTo>
                  <a:pt x="904693" y="1137724"/>
                  <a:pt x="907783" y="1149256"/>
                  <a:pt x="904693" y="1137724"/>
                </a:cubicBezTo>
                <a:close/>
                <a:moveTo>
                  <a:pt x="580479" y="1137278"/>
                </a:moveTo>
                <a:cubicBezTo>
                  <a:pt x="580479" y="1137278"/>
                  <a:pt x="583669" y="1149183"/>
                  <a:pt x="580479" y="1137278"/>
                </a:cubicBezTo>
                <a:close/>
                <a:moveTo>
                  <a:pt x="954333" y="1136783"/>
                </a:moveTo>
                <a:lnTo>
                  <a:pt x="949515" y="1138074"/>
                </a:lnTo>
                <a:lnTo>
                  <a:pt x="949462" y="1138088"/>
                </a:lnTo>
                <a:cubicBezTo>
                  <a:pt x="950004" y="1137943"/>
                  <a:pt x="951447" y="1137557"/>
                  <a:pt x="954333" y="1136783"/>
                </a:cubicBezTo>
                <a:close/>
                <a:moveTo>
                  <a:pt x="965877" y="1133690"/>
                </a:moveTo>
                <a:lnTo>
                  <a:pt x="954333" y="1136783"/>
                </a:lnTo>
                <a:cubicBezTo>
                  <a:pt x="965877" y="1133690"/>
                  <a:pt x="965877" y="1133690"/>
                  <a:pt x="965877" y="1133690"/>
                </a:cubicBezTo>
                <a:close/>
                <a:moveTo>
                  <a:pt x="641763" y="1133616"/>
                </a:moveTo>
                <a:cubicBezTo>
                  <a:pt x="644853" y="1145149"/>
                  <a:pt x="641763" y="1133616"/>
                  <a:pt x="641763" y="1133616"/>
                </a:cubicBezTo>
                <a:close/>
                <a:moveTo>
                  <a:pt x="641763" y="1133616"/>
                </a:moveTo>
                <a:lnTo>
                  <a:pt x="644853" y="1145149"/>
                </a:lnTo>
                <a:cubicBezTo>
                  <a:pt x="644853" y="1145149"/>
                  <a:pt x="644853" y="1145149"/>
                  <a:pt x="641763" y="1133616"/>
                </a:cubicBezTo>
                <a:close/>
                <a:moveTo>
                  <a:pt x="646633" y="1132311"/>
                </a:moveTo>
                <a:lnTo>
                  <a:pt x="646593" y="1132322"/>
                </a:lnTo>
                <a:lnTo>
                  <a:pt x="641763" y="1133616"/>
                </a:lnTo>
                <a:cubicBezTo>
                  <a:pt x="644649" y="1132843"/>
                  <a:pt x="646092" y="1132456"/>
                  <a:pt x="646633" y="1132311"/>
                </a:cubicBezTo>
                <a:close/>
                <a:moveTo>
                  <a:pt x="553928" y="1132032"/>
                </a:moveTo>
                <a:lnTo>
                  <a:pt x="557018" y="1143565"/>
                </a:lnTo>
                <a:lnTo>
                  <a:pt x="568563" y="1140471"/>
                </a:lnTo>
                <a:cubicBezTo>
                  <a:pt x="557018" y="1143565"/>
                  <a:pt x="557018" y="1143565"/>
                  <a:pt x="553928" y="1132032"/>
                </a:cubicBezTo>
                <a:close/>
                <a:moveTo>
                  <a:pt x="928154" y="1131438"/>
                </a:moveTo>
                <a:cubicBezTo>
                  <a:pt x="928154" y="1131438"/>
                  <a:pt x="928154" y="1131438"/>
                  <a:pt x="916238" y="1134631"/>
                </a:cubicBezTo>
                <a:close/>
                <a:moveTo>
                  <a:pt x="603568" y="1131092"/>
                </a:moveTo>
                <a:cubicBezTo>
                  <a:pt x="603568" y="1131092"/>
                  <a:pt x="592023" y="1134185"/>
                  <a:pt x="603568" y="1131092"/>
                </a:cubicBezTo>
                <a:close/>
                <a:moveTo>
                  <a:pt x="653307" y="1130523"/>
                </a:moveTo>
                <a:cubicBezTo>
                  <a:pt x="656397" y="1142055"/>
                  <a:pt x="656397" y="1142055"/>
                  <a:pt x="656397" y="1142055"/>
                </a:cubicBezTo>
                <a:cubicBezTo>
                  <a:pt x="656397" y="1142055"/>
                  <a:pt x="656397" y="1142055"/>
                  <a:pt x="641763" y="1133616"/>
                </a:cubicBezTo>
                <a:cubicBezTo>
                  <a:pt x="641763" y="1133616"/>
                  <a:pt x="644649" y="1132843"/>
                  <a:pt x="646092" y="1132456"/>
                </a:cubicBezTo>
                <a:lnTo>
                  <a:pt x="646593" y="1132322"/>
                </a:lnTo>
                <a:close/>
                <a:moveTo>
                  <a:pt x="653307" y="1130523"/>
                </a:moveTo>
                <a:cubicBezTo>
                  <a:pt x="656397" y="1142055"/>
                  <a:pt x="656397" y="1142055"/>
                  <a:pt x="667941" y="1138962"/>
                </a:cubicBezTo>
                <a:cubicBezTo>
                  <a:pt x="667941" y="1138962"/>
                  <a:pt x="667941" y="1138962"/>
                  <a:pt x="682948" y="1147301"/>
                </a:cubicBezTo>
                <a:lnTo>
                  <a:pt x="671031" y="1150494"/>
                </a:lnTo>
                <a:cubicBezTo>
                  <a:pt x="667941" y="1138962"/>
                  <a:pt x="671031" y="1150494"/>
                  <a:pt x="671031" y="1150494"/>
                </a:cubicBezTo>
                <a:cubicBezTo>
                  <a:pt x="671031" y="1150494"/>
                  <a:pt x="671031" y="1150494"/>
                  <a:pt x="656397" y="1142055"/>
                </a:cubicBezTo>
                <a:cubicBezTo>
                  <a:pt x="653307" y="1130523"/>
                  <a:pt x="653307" y="1130523"/>
                  <a:pt x="653307" y="1130523"/>
                </a:cubicBezTo>
                <a:close/>
                <a:moveTo>
                  <a:pt x="663794" y="1129258"/>
                </a:moveTo>
                <a:cubicBezTo>
                  <a:pt x="665624" y="1130313"/>
                  <a:pt x="666396" y="1133196"/>
                  <a:pt x="667941" y="1138962"/>
                </a:cubicBezTo>
                <a:cubicBezTo>
                  <a:pt x="667941" y="1138962"/>
                  <a:pt x="656397" y="1142055"/>
                  <a:pt x="653307" y="1130523"/>
                </a:cubicBezTo>
                <a:cubicBezTo>
                  <a:pt x="667941" y="1138962"/>
                  <a:pt x="653307" y="1130523"/>
                  <a:pt x="653307" y="1130523"/>
                </a:cubicBezTo>
                <a:cubicBezTo>
                  <a:pt x="659079" y="1128977"/>
                  <a:pt x="661965" y="1128203"/>
                  <a:pt x="663794" y="1129258"/>
                </a:cubicBezTo>
                <a:close/>
                <a:moveTo>
                  <a:pt x="752585" y="1128642"/>
                </a:moveTo>
                <a:cubicBezTo>
                  <a:pt x="754130" y="1134408"/>
                  <a:pt x="754903" y="1137291"/>
                  <a:pt x="755289" y="1138733"/>
                </a:cubicBezTo>
                <a:cubicBezTo>
                  <a:pt x="755675" y="1140174"/>
                  <a:pt x="755675" y="1140174"/>
                  <a:pt x="755675" y="1140174"/>
                </a:cubicBezTo>
                <a:lnTo>
                  <a:pt x="744131" y="1143267"/>
                </a:lnTo>
                <a:cubicBezTo>
                  <a:pt x="755675" y="1140174"/>
                  <a:pt x="758865" y="1152078"/>
                  <a:pt x="758865" y="1152078"/>
                </a:cubicBezTo>
                <a:lnTo>
                  <a:pt x="755675" y="1140174"/>
                </a:lnTo>
                <a:cubicBezTo>
                  <a:pt x="752585" y="1128642"/>
                  <a:pt x="752585" y="1128642"/>
                  <a:pt x="752585" y="1128642"/>
                </a:cubicBezTo>
                <a:close/>
                <a:moveTo>
                  <a:pt x="664851" y="1127430"/>
                </a:moveTo>
                <a:cubicBezTo>
                  <a:pt x="667941" y="1138962"/>
                  <a:pt x="679858" y="1135769"/>
                  <a:pt x="679858" y="1135769"/>
                </a:cubicBezTo>
                <a:lnTo>
                  <a:pt x="667941" y="1138962"/>
                </a:lnTo>
                <a:lnTo>
                  <a:pt x="664851" y="1127430"/>
                </a:lnTo>
                <a:cubicBezTo>
                  <a:pt x="667941" y="1138962"/>
                  <a:pt x="664851" y="1127430"/>
                  <a:pt x="664851" y="1127430"/>
                </a:cubicBezTo>
                <a:close/>
                <a:moveTo>
                  <a:pt x="989338" y="1127404"/>
                </a:moveTo>
                <a:lnTo>
                  <a:pt x="992528" y="1139308"/>
                </a:lnTo>
                <a:cubicBezTo>
                  <a:pt x="992528" y="1139308"/>
                  <a:pt x="992528" y="1139308"/>
                  <a:pt x="989338" y="1127404"/>
                </a:cubicBezTo>
                <a:close/>
                <a:moveTo>
                  <a:pt x="1088716" y="1125895"/>
                </a:moveTo>
                <a:cubicBezTo>
                  <a:pt x="1088716" y="1125895"/>
                  <a:pt x="1088716" y="1125895"/>
                  <a:pt x="1077172" y="1128988"/>
                </a:cubicBezTo>
                <a:close/>
                <a:moveTo>
                  <a:pt x="951243" y="1125251"/>
                </a:moveTo>
                <a:cubicBezTo>
                  <a:pt x="951243" y="1125251"/>
                  <a:pt x="951243" y="1125251"/>
                  <a:pt x="939698" y="1128345"/>
                </a:cubicBezTo>
                <a:close/>
                <a:moveTo>
                  <a:pt x="951243" y="1125251"/>
                </a:moveTo>
                <a:cubicBezTo>
                  <a:pt x="951243" y="1125251"/>
                  <a:pt x="951243" y="1125251"/>
                  <a:pt x="954333" y="1136783"/>
                </a:cubicBezTo>
                <a:cubicBezTo>
                  <a:pt x="954333" y="1136783"/>
                  <a:pt x="939698" y="1128345"/>
                  <a:pt x="951243" y="1125251"/>
                </a:cubicBezTo>
                <a:close/>
                <a:moveTo>
                  <a:pt x="165068" y="1124188"/>
                </a:moveTo>
                <a:lnTo>
                  <a:pt x="153524" y="1127281"/>
                </a:lnTo>
                <a:lnTo>
                  <a:pt x="156614" y="1138814"/>
                </a:lnTo>
                <a:lnTo>
                  <a:pt x="168158" y="1135720"/>
                </a:lnTo>
                <a:close/>
                <a:moveTo>
                  <a:pt x="1517519" y="1123036"/>
                </a:moveTo>
                <a:lnTo>
                  <a:pt x="1513699" y="1124060"/>
                </a:lnTo>
                <a:cubicBezTo>
                  <a:pt x="1512209" y="1124459"/>
                  <a:pt x="1512209" y="1124459"/>
                  <a:pt x="1512209" y="1124459"/>
                </a:cubicBezTo>
                <a:lnTo>
                  <a:pt x="1517465" y="1123051"/>
                </a:lnTo>
                <a:close/>
                <a:moveTo>
                  <a:pt x="1518912" y="1122663"/>
                </a:moveTo>
                <a:cubicBezTo>
                  <a:pt x="1518167" y="1122863"/>
                  <a:pt x="1518167" y="1122863"/>
                  <a:pt x="1518167" y="1122863"/>
                </a:cubicBezTo>
                <a:lnTo>
                  <a:pt x="1517519" y="1123036"/>
                </a:lnTo>
                <a:close/>
                <a:moveTo>
                  <a:pt x="962787" y="1122158"/>
                </a:moveTo>
                <a:cubicBezTo>
                  <a:pt x="965877" y="1133690"/>
                  <a:pt x="962787" y="1122158"/>
                  <a:pt x="962787" y="1122158"/>
                </a:cubicBezTo>
                <a:close/>
                <a:moveTo>
                  <a:pt x="787591" y="1119262"/>
                </a:moveTo>
                <a:cubicBezTo>
                  <a:pt x="787591" y="1119262"/>
                  <a:pt x="787591" y="1119262"/>
                  <a:pt x="802225" y="1127701"/>
                </a:cubicBezTo>
                <a:cubicBezTo>
                  <a:pt x="790681" y="1130794"/>
                  <a:pt x="790681" y="1130794"/>
                  <a:pt x="787591" y="1119262"/>
                </a:cubicBezTo>
                <a:close/>
                <a:moveTo>
                  <a:pt x="799135" y="1116169"/>
                </a:moveTo>
                <a:cubicBezTo>
                  <a:pt x="802225" y="1127701"/>
                  <a:pt x="787591" y="1119262"/>
                  <a:pt x="787591" y="1119262"/>
                </a:cubicBezTo>
                <a:close/>
                <a:moveTo>
                  <a:pt x="661661" y="1115526"/>
                </a:moveTo>
                <a:cubicBezTo>
                  <a:pt x="661661" y="1115526"/>
                  <a:pt x="661661" y="1115526"/>
                  <a:pt x="650117" y="1118619"/>
                </a:cubicBezTo>
                <a:cubicBezTo>
                  <a:pt x="653307" y="1130523"/>
                  <a:pt x="664851" y="1127430"/>
                  <a:pt x="664851" y="1127430"/>
                </a:cubicBezTo>
                <a:lnTo>
                  <a:pt x="653307" y="1130523"/>
                </a:lnTo>
                <a:cubicBezTo>
                  <a:pt x="653307" y="1130523"/>
                  <a:pt x="653307" y="1130523"/>
                  <a:pt x="641763" y="1133616"/>
                </a:cubicBezTo>
                <a:cubicBezTo>
                  <a:pt x="630218" y="1136710"/>
                  <a:pt x="633308" y="1148242"/>
                  <a:pt x="644853" y="1145149"/>
                </a:cubicBezTo>
                <a:lnTo>
                  <a:pt x="647943" y="1156681"/>
                </a:lnTo>
                <a:cubicBezTo>
                  <a:pt x="636398" y="1159774"/>
                  <a:pt x="633308" y="1148242"/>
                  <a:pt x="633308" y="1148242"/>
                </a:cubicBezTo>
                <a:lnTo>
                  <a:pt x="630218" y="1136710"/>
                </a:lnTo>
                <a:cubicBezTo>
                  <a:pt x="633308" y="1148242"/>
                  <a:pt x="633308" y="1148242"/>
                  <a:pt x="633308" y="1148242"/>
                </a:cubicBezTo>
                <a:cubicBezTo>
                  <a:pt x="636398" y="1159774"/>
                  <a:pt x="636398" y="1159774"/>
                  <a:pt x="636398" y="1159774"/>
                </a:cubicBezTo>
                <a:lnTo>
                  <a:pt x="647943" y="1156681"/>
                </a:lnTo>
                <a:cubicBezTo>
                  <a:pt x="647943" y="1156681"/>
                  <a:pt x="647943" y="1156681"/>
                  <a:pt x="659487" y="1153588"/>
                </a:cubicBezTo>
                <a:lnTo>
                  <a:pt x="671031" y="1150494"/>
                </a:lnTo>
                <a:cubicBezTo>
                  <a:pt x="671031" y="1150494"/>
                  <a:pt x="671031" y="1150494"/>
                  <a:pt x="682948" y="1147301"/>
                </a:cubicBezTo>
                <a:lnTo>
                  <a:pt x="679858" y="1135769"/>
                </a:lnTo>
                <a:lnTo>
                  <a:pt x="676768" y="1124237"/>
                </a:lnTo>
                <a:cubicBezTo>
                  <a:pt x="676768" y="1124237"/>
                  <a:pt x="676768" y="1124237"/>
                  <a:pt x="664851" y="1127430"/>
                </a:cubicBezTo>
                <a:cubicBezTo>
                  <a:pt x="664851" y="1127430"/>
                  <a:pt x="664851" y="1127430"/>
                  <a:pt x="661661" y="1115526"/>
                </a:cubicBezTo>
                <a:close/>
                <a:moveTo>
                  <a:pt x="848774" y="1115228"/>
                </a:moveTo>
                <a:lnTo>
                  <a:pt x="844324" y="1116421"/>
                </a:lnTo>
                <a:lnTo>
                  <a:pt x="844445" y="1116388"/>
                </a:lnTo>
                <a:cubicBezTo>
                  <a:pt x="845888" y="1116002"/>
                  <a:pt x="848774" y="1115228"/>
                  <a:pt x="848774" y="1115228"/>
                </a:cubicBezTo>
                <a:close/>
                <a:moveTo>
                  <a:pt x="948153" y="1113719"/>
                </a:moveTo>
                <a:cubicBezTo>
                  <a:pt x="936608" y="1116812"/>
                  <a:pt x="936608" y="1116812"/>
                  <a:pt x="936608" y="1116812"/>
                </a:cubicBezTo>
                <a:cubicBezTo>
                  <a:pt x="925064" y="1119906"/>
                  <a:pt x="925064" y="1119906"/>
                  <a:pt x="925064" y="1119906"/>
                </a:cubicBezTo>
                <a:lnTo>
                  <a:pt x="936608" y="1116812"/>
                </a:lnTo>
                <a:cubicBezTo>
                  <a:pt x="948153" y="1113719"/>
                  <a:pt x="948153" y="1113719"/>
                  <a:pt x="951243" y="1125251"/>
                </a:cubicBezTo>
                <a:cubicBezTo>
                  <a:pt x="939698" y="1128345"/>
                  <a:pt x="939698" y="1128345"/>
                  <a:pt x="939698" y="1128345"/>
                </a:cubicBezTo>
                <a:lnTo>
                  <a:pt x="942788" y="1139877"/>
                </a:lnTo>
                <a:cubicBezTo>
                  <a:pt x="942788" y="1139877"/>
                  <a:pt x="942788" y="1139877"/>
                  <a:pt x="944231" y="1139490"/>
                </a:cubicBezTo>
                <a:lnTo>
                  <a:pt x="948077" y="1138460"/>
                </a:lnTo>
                <a:lnTo>
                  <a:pt x="949515" y="1138074"/>
                </a:lnTo>
                <a:lnTo>
                  <a:pt x="950004" y="1137943"/>
                </a:lnTo>
                <a:cubicBezTo>
                  <a:pt x="951447" y="1137557"/>
                  <a:pt x="954333" y="1136783"/>
                  <a:pt x="954333" y="1136783"/>
                </a:cubicBezTo>
                <a:cubicBezTo>
                  <a:pt x="954333" y="1136783"/>
                  <a:pt x="954333" y="1136783"/>
                  <a:pt x="965877" y="1133690"/>
                </a:cubicBezTo>
                <a:lnTo>
                  <a:pt x="962787" y="1122158"/>
                </a:lnTo>
                <a:cubicBezTo>
                  <a:pt x="951243" y="1125251"/>
                  <a:pt x="951243" y="1125251"/>
                  <a:pt x="951243" y="1125251"/>
                </a:cubicBezTo>
                <a:close/>
                <a:moveTo>
                  <a:pt x="971614" y="1107433"/>
                </a:moveTo>
                <a:cubicBezTo>
                  <a:pt x="971614" y="1107433"/>
                  <a:pt x="971614" y="1107433"/>
                  <a:pt x="959697" y="1110626"/>
                </a:cubicBezTo>
                <a:lnTo>
                  <a:pt x="971614" y="1107433"/>
                </a:lnTo>
                <a:lnTo>
                  <a:pt x="974704" y="1118965"/>
                </a:lnTo>
                <a:cubicBezTo>
                  <a:pt x="971614" y="1107433"/>
                  <a:pt x="971614" y="1107433"/>
                  <a:pt x="971614" y="1107433"/>
                </a:cubicBezTo>
                <a:close/>
                <a:moveTo>
                  <a:pt x="1070892" y="1105551"/>
                </a:moveTo>
                <a:cubicBezTo>
                  <a:pt x="1070892" y="1105551"/>
                  <a:pt x="1070892" y="1105551"/>
                  <a:pt x="1058976" y="1108744"/>
                </a:cubicBezTo>
                <a:cubicBezTo>
                  <a:pt x="1062165" y="1120649"/>
                  <a:pt x="1062165" y="1120649"/>
                  <a:pt x="1062165" y="1120649"/>
                </a:cubicBezTo>
                <a:lnTo>
                  <a:pt x="1058976" y="1108744"/>
                </a:lnTo>
                <a:close/>
                <a:moveTo>
                  <a:pt x="608932" y="1104934"/>
                </a:moveTo>
                <a:lnTo>
                  <a:pt x="612022" y="1116466"/>
                </a:lnTo>
                <a:lnTo>
                  <a:pt x="623938" y="1113273"/>
                </a:lnTo>
                <a:cubicBezTo>
                  <a:pt x="623938" y="1113273"/>
                  <a:pt x="620848" y="1101741"/>
                  <a:pt x="608932" y="1104934"/>
                </a:cubicBezTo>
                <a:close/>
                <a:moveTo>
                  <a:pt x="683822" y="1104386"/>
                </a:moveTo>
                <a:lnTo>
                  <a:pt x="683964" y="1104915"/>
                </a:lnTo>
                <a:cubicBezTo>
                  <a:pt x="684350" y="1106356"/>
                  <a:pt x="685122" y="1109239"/>
                  <a:pt x="685122" y="1109239"/>
                </a:cubicBezTo>
                <a:close/>
                <a:moveTo>
                  <a:pt x="845684" y="1103696"/>
                </a:moveTo>
                <a:cubicBezTo>
                  <a:pt x="845684" y="1103696"/>
                  <a:pt x="845684" y="1103696"/>
                  <a:pt x="834140" y="1106789"/>
                </a:cubicBezTo>
                <a:lnTo>
                  <a:pt x="837230" y="1118322"/>
                </a:lnTo>
                <a:lnTo>
                  <a:pt x="844324" y="1116421"/>
                </a:lnTo>
                <a:lnTo>
                  <a:pt x="843904" y="1116533"/>
                </a:lnTo>
                <a:cubicBezTo>
                  <a:pt x="844445" y="1116388"/>
                  <a:pt x="845888" y="1116002"/>
                  <a:pt x="848774" y="1115228"/>
                </a:cubicBezTo>
                <a:cubicBezTo>
                  <a:pt x="837230" y="1118322"/>
                  <a:pt x="834140" y="1106789"/>
                  <a:pt x="834140" y="1106789"/>
                </a:cubicBezTo>
                <a:close/>
                <a:moveTo>
                  <a:pt x="757950" y="1102484"/>
                </a:moveTo>
                <a:cubicBezTo>
                  <a:pt x="772956" y="1110823"/>
                  <a:pt x="757950" y="1102484"/>
                  <a:pt x="757950" y="1102484"/>
                </a:cubicBezTo>
                <a:close/>
                <a:moveTo>
                  <a:pt x="764294" y="1102329"/>
                </a:moveTo>
                <a:cubicBezTo>
                  <a:pt x="760929" y="1101686"/>
                  <a:pt x="757950" y="1102484"/>
                  <a:pt x="757950" y="1102484"/>
                </a:cubicBezTo>
                <a:cubicBezTo>
                  <a:pt x="757950" y="1102484"/>
                  <a:pt x="757950" y="1102484"/>
                  <a:pt x="761040" y="1114016"/>
                </a:cubicBezTo>
                <a:lnTo>
                  <a:pt x="772956" y="1110823"/>
                </a:lnTo>
                <a:cubicBezTo>
                  <a:pt x="771411" y="1105057"/>
                  <a:pt x="767660" y="1102972"/>
                  <a:pt x="764294" y="1102329"/>
                </a:cubicBezTo>
                <a:close/>
                <a:moveTo>
                  <a:pt x="994702" y="1101246"/>
                </a:moveTo>
                <a:lnTo>
                  <a:pt x="996247" y="1107012"/>
                </a:lnTo>
                <a:cubicBezTo>
                  <a:pt x="996247" y="1107012"/>
                  <a:pt x="996247" y="1107012"/>
                  <a:pt x="997792" y="1112778"/>
                </a:cubicBezTo>
                <a:lnTo>
                  <a:pt x="996247" y="1107012"/>
                </a:lnTo>
                <a:cubicBezTo>
                  <a:pt x="996247" y="1107012"/>
                  <a:pt x="996247" y="1107012"/>
                  <a:pt x="994702" y="1101246"/>
                </a:cubicBezTo>
                <a:close/>
                <a:moveTo>
                  <a:pt x="670488" y="1100800"/>
                </a:moveTo>
                <a:cubicBezTo>
                  <a:pt x="682032" y="1097707"/>
                  <a:pt x="685122" y="1109239"/>
                  <a:pt x="685122" y="1109239"/>
                </a:cubicBezTo>
                <a:cubicBezTo>
                  <a:pt x="685122" y="1109239"/>
                  <a:pt x="685122" y="1109239"/>
                  <a:pt x="670488" y="1100800"/>
                </a:cubicBezTo>
                <a:close/>
                <a:moveTo>
                  <a:pt x="1511057" y="1100048"/>
                </a:moveTo>
                <a:cubicBezTo>
                  <a:pt x="1510498" y="1100197"/>
                  <a:pt x="1509008" y="1100597"/>
                  <a:pt x="1506029" y="1101395"/>
                </a:cubicBezTo>
                <a:cubicBezTo>
                  <a:pt x="1506029" y="1101395"/>
                  <a:pt x="1512732" y="1099599"/>
                  <a:pt x="1511057" y="1100048"/>
                </a:cubicBezTo>
                <a:close/>
                <a:moveTo>
                  <a:pt x="582753" y="1099588"/>
                </a:moveTo>
                <a:cubicBezTo>
                  <a:pt x="582753" y="1099588"/>
                  <a:pt x="582753" y="1099588"/>
                  <a:pt x="571209" y="1102682"/>
                </a:cubicBezTo>
                <a:close/>
                <a:moveTo>
                  <a:pt x="582753" y="1099588"/>
                </a:moveTo>
                <a:cubicBezTo>
                  <a:pt x="571209" y="1102682"/>
                  <a:pt x="571209" y="1102682"/>
                  <a:pt x="571209" y="1102682"/>
                </a:cubicBezTo>
                <a:lnTo>
                  <a:pt x="574299" y="1114214"/>
                </a:lnTo>
                <a:lnTo>
                  <a:pt x="585843" y="1111121"/>
                </a:lnTo>
                <a:lnTo>
                  <a:pt x="588933" y="1122653"/>
                </a:lnTo>
                <a:cubicBezTo>
                  <a:pt x="588933" y="1122653"/>
                  <a:pt x="588933" y="1122653"/>
                  <a:pt x="600478" y="1119560"/>
                </a:cubicBezTo>
                <a:lnTo>
                  <a:pt x="588933" y="1122653"/>
                </a:lnTo>
                <a:cubicBezTo>
                  <a:pt x="585843" y="1111121"/>
                  <a:pt x="585843" y="1111121"/>
                  <a:pt x="585843" y="1111121"/>
                </a:cubicBezTo>
                <a:cubicBezTo>
                  <a:pt x="585843" y="1111121"/>
                  <a:pt x="585843" y="1111121"/>
                  <a:pt x="582753" y="1099588"/>
                </a:cubicBezTo>
                <a:close/>
                <a:moveTo>
                  <a:pt x="682032" y="1097707"/>
                </a:moveTo>
                <a:cubicBezTo>
                  <a:pt x="682032" y="1097707"/>
                  <a:pt x="682032" y="1097707"/>
                  <a:pt x="682419" y="1099149"/>
                </a:cubicBezTo>
                <a:lnTo>
                  <a:pt x="683822" y="1104386"/>
                </a:lnTo>
                <a:lnTo>
                  <a:pt x="683819" y="1104374"/>
                </a:lnTo>
                <a:cubicBezTo>
                  <a:pt x="683964" y="1104915"/>
                  <a:pt x="684350" y="1106356"/>
                  <a:pt x="685122" y="1109239"/>
                </a:cubicBezTo>
                <a:cubicBezTo>
                  <a:pt x="685122" y="1109239"/>
                  <a:pt x="685122" y="1109239"/>
                  <a:pt x="682032" y="1097707"/>
                </a:cubicBezTo>
                <a:close/>
                <a:moveTo>
                  <a:pt x="968523" y="1095901"/>
                </a:moveTo>
                <a:cubicBezTo>
                  <a:pt x="968523" y="1095901"/>
                  <a:pt x="968523" y="1095901"/>
                  <a:pt x="956607" y="1099094"/>
                </a:cubicBezTo>
                <a:close/>
                <a:moveTo>
                  <a:pt x="132610" y="1095406"/>
                </a:moveTo>
                <a:cubicBezTo>
                  <a:pt x="132610" y="1095406"/>
                  <a:pt x="135700" y="1106938"/>
                  <a:pt x="132610" y="1095406"/>
                </a:cubicBezTo>
                <a:close/>
                <a:moveTo>
                  <a:pt x="693576" y="1094614"/>
                </a:moveTo>
                <a:cubicBezTo>
                  <a:pt x="696666" y="1106146"/>
                  <a:pt x="696666" y="1106146"/>
                  <a:pt x="696666" y="1106146"/>
                </a:cubicBezTo>
                <a:cubicBezTo>
                  <a:pt x="696666" y="1106146"/>
                  <a:pt x="696666" y="1106146"/>
                  <a:pt x="685122" y="1109239"/>
                </a:cubicBezTo>
                <a:cubicBezTo>
                  <a:pt x="696666" y="1106146"/>
                  <a:pt x="693576" y="1094614"/>
                  <a:pt x="682032" y="1097707"/>
                </a:cubicBezTo>
                <a:lnTo>
                  <a:pt x="670488" y="1100800"/>
                </a:lnTo>
                <a:cubicBezTo>
                  <a:pt x="670488" y="1100800"/>
                  <a:pt x="673578" y="1112333"/>
                  <a:pt x="685122" y="1109239"/>
                </a:cubicBezTo>
                <a:lnTo>
                  <a:pt x="696666" y="1106146"/>
                </a:lnTo>
                <a:lnTo>
                  <a:pt x="711400" y="1114957"/>
                </a:lnTo>
                <a:cubicBezTo>
                  <a:pt x="711400" y="1114957"/>
                  <a:pt x="711400" y="1114957"/>
                  <a:pt x="711002" y="1113469"/>
                </a:cubicBezTo>
                <a:cubicBezTo>
                  <a:pt x="710603" y="1111981"/>
                  <a:pt x="709806" y="1109005"/>
                  <a:pt x="708211" y="1103053"/>
                </a:cubicBezTo>
                <a:lnTo>
                  <a:pt x="696666" y="1106146"/>
                </a:lnTo>
                <a:close/>
                <a:moveTo>
                  <a:pt x="835635" y="1094029"/>
                </a:moveTo>
                <a:lnTo>
                  <a:pt x="835522" y="1094059"/>
                </a:lnTo>
                <a:lnTo>
                  <a:pt x="831050" y="1095257"/>
                </a:lnTo>
                <a:close/>
                <a:moveTo>
                  <a:pt x="792955" y="1093105"/>
                </a:moveTo>
                <a:lnTo>
                  <a:pt x="796045" y="1104637"/>
                </a:lnTo>
                <a:cubicBezTo>
                  <a:pt x="796045" y="1104637"/>
                  <a:pt x="796045" y="1104637"/>
                  <a:pt x="792955" y="1093105"/>
                </a:cubicBezTo>
                <a:close/>
                <a:moveTo>
                  <a:pt x="803442" y="1091839"/>
                </a:moveTo>
                <a:cubicBezTo>
                  <a:pt x="801613" y="1090785"/>
                  <a:pt x="798727" y="1091558"/>
                  <a:pt x="792955" y="1093105"/>
                </a:cubicBezTo>
                <a:cubicBezTo>
                  <a:pt x="792955" y="1093105"/>
                  <a:pt x="792955" y="1093105"/>
                  <a:pt x="781411" y="1096198"/>
                </a:cubicBezTo>
                <a:cubicBezTo>
                  <a:pt x="781411" y="1096198"/>
                  <a:pt x="781411" y="1096198"/>
                  <a:pt x="796045" y="1104637"/>
                </a:cubicBezTo>
                <a:lnTo>
                  <a:pt x="799135" y="1116169"/>
                </a:lnTo>
                <a:cubicBezTo>
                  <a:pt x="787591" y="1119262"/>
                  <a:pt x="787591" y="1119262"/>
                  <a:pt x="787591" y="1119262"/>
                </a:cubicBezTo>
                <a:lnTo>
                  <a:pt x="790681" y="1130794"/>
                </a:lnTo>
                <a:lnTo>
                  <a:pt x="802225" y="1127701"/>
                </a:lnTo>
                <a:cubicBezTo>
                  <a:pt x="802225" y="1127701"/>
                  <a:pt x="802225" y="1127701"/>
                  <a:pt x="805415" y="1139605"/>
                </a:cubicBezTo>
                <a:lnTo>
                  <a:pt x="816959" y="1136512"/>
                </a:lnTo>
                <a:cubicBezTo>
                  <a:pt x="816959" y="1136512"/>
                  <a:pt x="813769" y="1124608"/>
                  <a:pt x="802225" y="1127701"/>
                </a:cubicBezTo>
                <a:cubicBezTo>
                  <a:pt x="802225" y="1127701"/>
                  <a:pt x="802225" y="1127701"/>
                  <a:pt x="799135" y="1116169"/>
                </a:cubicBezTo>
                <a:lnTo>
                  <a:pt x="797120" y="1108650"/>
                </a:lnTo>
                <a:lnTo>
                  <a:pt x="796431" y="1106078"/>
                </a:lnTo>
                <a:cubicBezTo>
                  <a:pt x="796045" y="1104637"/>
                  <a:pt x="796045" y="1104637"/>
                  <a:pt x="796045" y="1104637"/>
                </a:cubicBezTo>
                <a:cubicBezTo>
                  <a:pt x="799135" y="1116169"/>
                  <a:pt x="810679" y="1113076"/>
                  <a:pt x="810679" y="1113076"/>
                </a:cubicBezTo>
                <a:cubicBezTo>
                  <a:pt x="810679" y="1113076"/>
                  <a:pt x="807589" y="1101543"/>
                  <a:pt x="810679" y="1113076"/>
                </a:cubicBezTo>
                <a:cubicBezTo>
                  <a:pt x="810679" y="1113076"/>
                  <a:pt x="810679" y="1113076"/>
                  <a:pt x="807589" y="1101543"/>
                </a:cubicBezTo>
                <a:lnTo>
                  <a:pt x="822596" y="1109883"/>
                </a:lnTo>
                <a:lnTo>
                  <a:pt x="819506" y="1098350"/>
                </a:lnTo>
                <a:lnTo>
                  <a:pt x="807589" y="1101543"/>
                </a:lnTo>
                <a:cubicBezTo>
                  <a:pt x="806044" y="1095777"/>
                  <a:pt x="805271" y="1092894"/>
                  <a:pt x="803442" y="1091839"/>
                </a:cubicBezTo>
                <a:close/>
                <a:moveTo>
                  <a:pt x="617758" y="1090209"/>
                </a:moveTo>
                <a:lnTo>
                  <a:pt x="605842" y="1093402"/>
                </a:lnTo>
                <a:cubicBezTo>
                  <a:pt x="605842" y="1093402"/>
                  <a:pt x="605842" y="1093402"/>
                  <a:pt x="617758" y="1090209"/>
                </a:cubicBezTo>
                <a:close/>
                <a:moveTo>
                  <a:pt x="155698" y="1089219"/>
                </a:moveTo>
                <a:lnTo>
                  <a:pt x="144154" y="1092313"/>
                </a:lnTo>
                <a:cubicBezTo>
                  <a:pt x="155698" y="1089219"/>
                  <a:pt x="155698" y="1089219"/>
                  <a:pt x="155698" y="1089219"/>
                </a:cubicBezTo>
                <a:close/>
                <a:moveTo>
                  <a:pt x="717037" y="1088328"/>
                </a:moveTo>
                <a:cubicBezTo>
                  <a:pt x="717037" y="1088328"/>
                  <a:pt x="717037" y="1088328"/>
                  <a:pt x="705121" y="1091521"/>
                </a:cubicBezTo>
                <a:cubicBezTo>
                  <a:pt x="705121" y="1091521"/>
                  <a:pt x="705121" y="1091521"/>
                  <a:pt x="717037" y="1088328"/>
                </a:cubicBezTo>
                <a:close/>
                <a:moveTo>
                  <a:pt x="827960" y="1083725"/>
                </a:moveTo>
                <a:lnTo>
                  <a:pt x="842594" y="1092164"/>
                </a:lnTo>
                <a:lnTo>
                  <a:pt x="835635" y="1094029"/>
                </a:lnTo>
                <a:lnTo>
                  <a:pt x="835920" y="1093952"/>
                </a:lnTo>
                <a:cubicBezTo>
                  <a:pt x="835379" y="1094097"/>
                  <a:pt x="833936" y="1094484"/>
                  <a:pt x="831050" y="1095257"/>
                </a:cubicBezTo>
                <a:cubicBezTo>
                  <a:pt x="831050" y="1095257"/>
                  <a:pt x="827960" y="1083725"/>
                  <a:pt x="831050" y="1095257"/>
                </a:cubicBezTo>
                <a:close/>
                <a:moveTo>
                  <a:pt x="740126" y="1082141"/>
                </a:moveTo>
                <a:cubicBezTo>
                  <a:pt x="737240" y="1082915"/>
                  <a:pt x="735797" y="1083301"/>
                  <a:pt x="735075" y="1083494"/>
                </a:cubicBezTo>
                <a:lnTo>
                  <a:pt x="735055" y="1083500"/>
                </a:lnTo>
                <a:lnTo>
                  <a:pt x="728581" y="1085234"/>
                </a:lnTo>
                <a:cubicBezTo>
                  <a:pt x="734354" y="1083688"/>
                  <a:pt x="734354" y="1083688"/>
                  <a:pt x="734354" y="1083688"/>
                </a:cubicBezTo>
                <a:lnTo>
                  <a:pt x="735055" y="1083500"/>
                </a:lnTo>
                <a:close/>
                <a:moveTo>
                  <a:pt x="166314" y="1081173"/>
                </a:moveTo>
                <a:lnTo>
                  <a:pt x="166456" y="1081702"/>
                </a:lnTo>
                <a:cubicBezTo>
                  <a:pt x="166842" y="1083143"/>
                  <a:pt x="167615" y="1086026"/>
                  <a:pt x="167615" y="1086026"/>
                </a:cubicBezTo>
                <a:close/>
                <a:moveTo>
                  <a:pt x="976878" y="1080903"/>
                </a:moveTo>
                <a:cubicBezTo>
                  <a:pt x="976878" y="1080903"/>
                  <a:pt x="976878" y="1080903"/>
                  <a:pt x="980068" y="1092807"/>
                </a:cubicBezTo>
                <a:lnTo>
                  <a:pt x="991612" y="1089714"/>
                </a:lnTo>
                <a:cubicBezTo>
                  <a:pt x="991612" y="1089714"/>
                  <a:pt x="991612" y="1089714"/>
                  <a:pt x="980068" y="1092807"/>
                </a:cubicBezTo>
                <a:cubicBezTo>
                  <a:pt x="980068" y="1092807"/>
                  <a:pt x="980068" y="1092807"/>
                  <a:pt x="976878" y="1080903"/>
                </a:cubicBezTo>
                <a:close/>
                <a:moveTo>
                  <a:pt x="713947" y="1076795"/>
                </a:moveTo>
                <a:cubicBezTo>
                  <a:pt x="717037" y="1088328"/>
                  <a:pt x="713947" y="1076795"/>
                  <a:pt x="713947" y="1076795"/>
                </a:cubicBezTo>
                <a:close/>
                <a:moveTo>
                  <a:pt x="763586" y="1075855"/>
                </a:moveTo>
                <a:lnTo>
                  <a:pt x="766677" y="1087387"/>
                </a:lnTo>
                <a:cubicBezTo>
                  <a:pt x="766677" y="1087387"/>
                  <a:pt x="766677" y="1087387"/>
                  <a:pt x="763586" y="1075855"/>
                </a:cubicBezTo>
                <a:close/>
                <a:moveTo>
                  <a:pt x="164525" y="1074494"/>
                </a:moveTo>
                <a:cubicBezTo>
                  <a:pt x="164525" y="1074494"/>
                  <a:pt x="164525" y="1074494"/>
                  <a:pt x="164911" y="1075936"/>
                </a:cubicBezTo>
                <a:lnTo>
                  <a:pt x="166314" y="1081173"/>
                </a:lnTo>
                <a:lnTo>
                  <a:pt x="166311" y="1081161"/>
                </a:lnTo>
                <a:cubicBezTo>
                  <a:pt x="166456" y="1081702"/>
                  <a:pt x="166842" y="1083143"/>
                  <a:pt x="167615" y="1086026"/>
                </a:cubicBezTo>
                <a:close/>
                <a:moveTo>
                  <a:pt x="1489985" y="1068214"/>
                </a:moveTo>
                <a:cubicBezTo>
                  <a:pt x="1491609" y="1067779"/>
                  <a:pt x="1485115" y="1069519"/>
                  <a:pt x="1485115" y="1069519"/>
                </a:cubicBezTo>
                <a:cubicBezTo>
                  <a:pt x="1488001" y="1068746"/>
                  <a:pt x="1489444" y="1068359"/>
                  <a:pt x="1489985" y="1068214"/>
                </a:cubicBezTo>
                <a:close/>
                <a:moveTo>
                  <a:pt x="149518" y="1066155"/>
                </a:moveTo>
                <a:cubicBezTo>
                  <a:pt x="152608" y="1077687"/>
                  <a:pt x="152608" y="1077687"/>
                  <a:pt x="152608" y="1077687"/>
                </a:cubicBezTo>
                <a:cubicBezTo>
                  <a:pt x="155698" y="1089219"/>
                  <a:pt x="155698" y="1089219"/>
                  <a:pt x="167615" y="1086026"/>
                </a:cubicBezTo>
                <a:lnTo>
                  <a:pt x="179159" y="1082933"/>
                </a:lnTo>
                <a:cubicBezTo>
                  <a:pt x="167615" y="1086026"/>
                  <a:pt x="164525" y="1074494"/>
                  <a:pt x="164525" y="1074494"/>
                </a:cubicBezTo>
                <a:lnTo>
                  <a:pt x="176069" y="1071401"/>
                </a:lnTo>
                <a:cubicBezTo>
                  <a:pt x="176069" y="1071401"/>
                  <a:pt x="179159" y="1082933"/>
                  <a:pt x="176069" y="1071401"/>
                </a:cubicBezTo>
                <a:cubicBezTo>
                  <a:pt x="164525" y="1074494"/>
                  <a:pt x="164525" y="1074494"/>
                  <a:pt x="164525" y="1074494"/>
                </a:cubicBezTo>
                <a:cubicBezTo>
                  <a:pt x="164525" y="1074494"/>
                  <a:pt x="164525" y="1074494"/>
                  <a:pt x="152608" y="1077687"/>
                </a:cubicBezTo>
                <a:cubicBezTo>
                  <a:pt x="149518" y="1066155"/>
                  <a:pt x="152608" y="1077687"/>
                  <a:pt x="152608" y="1077687"/>
                </a:cubicBezTo>
                <a:cubicBezTo>
                  <a:pt x="149518" y="1066155"/>
                  <a:pt x="149518" y="1066155"/>
                  <a:pt x="149518" y="1066155"/>
                </a:cubicBezTo>
                <a:close/>
                <a:moveTo>
                  <a:pt x="760496" y="1064322"/>
                </a:moveTo>
                <a:cubicBezTo>
                  <a:pt x="754538" y="1065919"/>
                  <a:pt x="754538" y="1065919"/>
                  <a:pt x="754538" y="1065919"/>
                </a:cubicBezTo>
                <a:lnTo>
                  <a:pt x="753836" y="1066107"/>
                </a:lnTo>
                <a:close/>
                <a:moveTo>
                  <a:pt x="760496" y="1064322"/>
                </a:moveTo>
                <a:cubicBezTo>
                  <a:pt x="760496" y="1064322"/>
                  <a:pt x="760496" y="1064322"/>
                  <a:pt x="759007" y="1064721"/>
                </a:cubicBezTo>
                <a:lnTo>
                  <a:pt x="753793" y="1066118"/>
                </a:lnTo>
                <a:lnTo>
                  <a:pt x="753836" y="1066107"/>
                </a:lnTo>
                <a:lnTo>
                  <a:pt x="748580" y="1067515"/>
                </a:lnTo>
                <a:cubicBezTo>
                  <a:pt x="760496" y="1064322"/>
                  <a:pt x="763586" y="1075855"/>
                  <a:pt x="760496" y="1064322"/>
                </a:cubicBezTo>
                <a:close/>
                <a:moveTo>
                  <a:pt x="1008793" y="1059991"/>
                </a:moveTo>
                <a:cubicBezTo>
                  <a:pt x="1008793" y="1059991"/>
                  <a:pt x="1023427" y="1068430"/>
                  <a:pt x="1011883" y="1071523"/>
                </a:cubicBezTo>
                <a:cubicBezTo>
                  <a:pt x="1008793" y="1059991"/>
                  <a:pt x="1008793" y="1059991"/>
                  <a:pt x="1008793" y="1059991"/>
                </a:cubicBezTo>
                <a:close/>
                <a:moveTo>
                  <a:pt x="1008793" y="1059991"/>
                </a:moveTo>
                <a:lnTo>
                  <a:pt x="996876" y="1063184"/>
                </a:lnTo>
                <a:cubicBezTo>
                  <a:pt x="996876" y="1063184"/>
                  <a:pt x="996876" y="1063184"/>
                  <a:pt x="1008793" y="1059991"/>
                </a:cubicBezTo>
                <a:lnTo>
                  <a:pt x="1011883" y="1071523"/>
                </a:lnTo>
                <a:cubicBezTo>
                  <a:pt x="1011883" y="1071523"/>
                  <a:pt x="1015073" y="1083428"/>
                  <a:pt x="1003156" y="1086621"/>
                </a:cubicBezTo>
                <a:cubicBezTo>
                  <a:pt x="1003156" y="1086621"/>
                  <a:pt x="1003156" y="1086621"/>
                  <a:pt x="1015073" y="1083428"/>
                </a:cubicBezTo>
                <a:lnTo>
                  <a:pt x="1011883" y="1071523"/>
                </a:lnTo>
                <a:cubicBezTo>
                  <a:pt x="1023427" y="1068430"/>
                  <a:pt x="1023427" y="1068430"/>
                  <a:pt x="1023427" y="1068430"/>
                </a:cubicBezTo>
                <a:cubicBezTo>
                  <a:pt x="1023427" y="1068430"/>
                  <a:pt x="1023427" y="1068430"/>
                  <a:pt x="1026617" y="1080334"/>
                </a:cubicBezTo>
                <a:cubicBezTo>
                  <a:pt x="1026617" y="1080334"/>
                  <a:pt x="1026617" y="1080334"/>
                  <a:pt x="1023427" y="1068430"/>
                </a:cubicBezTo>
                <a:cubicBezTo>
                  <a:pt x="1008793" y="1059991"/>
                  <a:pt x="1008793" y="1059991"/>
                  <a:pt x="1008793" y="1059991"/>
                </a:cubicBezTo>
                <a:close/>
                <a:moveTo>
                  <a:pt x="833224" y="1057195"/>
                </a:moveTo>
                <a:cubicBezTo>
                  <a:pt x="830338" y="1057969"/>
                  <a:pt x="828895" y="1058355"/>
                  <a:pt x="828354" y="1058500"/>
                </a:cubicBezTo>
                <a:lnTo>
                  <a:pt x="828687" y="1058411"/>
                </a:lnTo>
                <a:close/>
                <a:moveTo>
                  <a:pt x="833224" y="1057195"/>
                </a:moveTo>
                <a:lnTo>
                  <a:pt x="836314" y="1068728"/>
                </a:lnTo>
                <a:cubicBezTo>
                  <a:pt x="836314" y="1068728"/>
                  <a:pt x="836314" y="1068728"/>
                  <a:pt x="833224" y="1057195"/>
                </a:cubicBezTo>
                <a:close/>
                <a:moveTo>
                  <a:pt x="833224" y="1057195"/>
                </a:moveTo>
                <a:cubicBezTo>
                  <a:pt x="833224" y="1057195"/>
                  <a:pt x="830338" y="1057969"/>
                  <a:pt x="828895" y="1058355"/>
                </a:cubicBezTo>
                <a:lnTo>
                  <a:pt x="828687" y="1058411"/>
                </a:lnTo>
                <a:lnTo>
                  <a:pt x="821680" y="1060289"/>
                </a:lnTo>
                <a:cubicBezTo>
                  <a:pt x="836314" y="1068728"/>
                  <a:pt x="836314" y="1068728"/>
                  <a:pt x="824770" y="1071821"/>
                </a:cubicBezTo>
                <a:lnTo>
                  <a:pt x="813226" y="1074914"/>
                </a:lnTo>
                <a:cubicBezTo>
                  <a:pt x="813226" y="1074914"/>
                  <a:pt x="813226" y="1074914"/>
                  <a:pt x="801309" y="1078107"/>
                </a:cubicBezTo>
                <a:lnTo>
                  <a:pt x="813226" y="1074914"/>
                </a:lnTo>
                <a:cubicBezTo>
                  <a:pt x="813226" y="1074914"/>
                  <a:pt x="813226" y="1074914"/>
                  <a:pt x="816416" y="1086818"/>
                </a:cubicBezTo>
                <a:lnTo>
                  <a:pt x="827960" y="1083725"/>
                </a:lnTo>
                <a:cubicBezTo>
                  <a:pt x="831050" y="1095257"/>
                  <a:pt x="831050" y="1095257"/>
                  <a:pt x="831050" y="1095257"/>
                </a:cubicBezTo>
                <a:cubicBezTo>
                  <a:pt x="831050" y="1095257"/>
                  <a:pt x="833936" y="1094484"/>
                  <a:pt x="835379" y="1094097"/>
                </a:cubicBezTo>
                <a:lnTo>
                  <a:pt x="835522" y="1094059"/>
                </a:lnTo>
                <a:lnTo>
                  <a:pt x="841151" y="1092550"/>
                </a:lnTo>
                <a:cubicBezTo>
                  <a:pt x="842594" y="1092164"/>
                  <a:pt x="842594" y="1092164"/>
                  <a:pt x="842594" y="1092164"/>
                </a:cubicBezTo>
                <a:lnTo>
                  <a:pt x="839504" y="1080632"/>
                </a:lnTo>
                <a:cubicBezTo>
                  <a:pt x="851048" y="1077538"/>
                  <a:pt x="851048" y="1077538"/>
                  <a:pt x="851048" y="1077538"/>
                </a:cubicBezTo>
                <a:cubicBezTo>
                  <a:pt x="854138" y="1089071"/>
                  <a:pt x="854138" y="1089071"/>
                  <a:pt x="854138" y="1089071"/>
                </a:cubicBezTo>
                <a:lnTo>
                  <a:pt x="866055" y="1085878"/>
                </a:lnTo>
                <a:cubicBezTo>
                  <a:pt x="866055" y="1085878"/>
                  <a:pt x="866055" y="1085878"/>
                  <a:pt x="854138" y="1089071"/>
                </a:cubicBezTo>
                <a:lnTo>
                  <a:pt x="851048" y="1077538"/>
                </a:lnTo>
                <a:lnTo>
                  <a:pt x="839504" y="1080632"/>
                </a:lnTo>
                <a:cubicBezTo>
                  <a:pt x="842594" y="1092164"/>
                  <a:pt x="827960" y="1083725"/>
                  <a:pt x="827960" y="1083725"/>
                </a:cubicBezTo>
                <a:lnTo>
                  <a:pt x="824770" y="1071821"/>
                </a:lnTo>
                <a:lnTo>
                  <a:pt x="836314" y="1068728"/>
                </a:lnTo>
                <a:lnTo>
                  <a:pt x="847859" y="1065634"/>
                </a:lnTo>
                <a:cubicBezTo>
                  <a:pt x="847859" y="1065634"/>
                  <a:pt x="847859" y="1065634"/>
                  <a:pt x="833224" y="1057195"/>
                </a:cubicBezTo>
                <a:close/>
                <a:moveTo>
                  <a:pt x="894408" y="1053161"/>
                </a:moveTo>
                <a:lnTo>
                  <a:pt x="882864" y="1056255"/>
                </a:lnTo>
                <a:cubicBezTo>
                  <a:pt x="882864" y="1056255"/>
                  <a:pt x="894408" y="1053161"/>
                  <a:pt x="897598" y="1065066"/>
                </a:cubicBezTo>
                <a:close/>
                <a:moveTo>
                  <a:pt x="712538" y="1052054"/>
                </a:moveTo>
                <a:cubicBezTo>
                  <a:pt x="714161" y="1051619"/>
                  <a:pt x="707667" y="1053359"/>
                  <a:pt x="707667" y="1053359"/>
                </a:cubicBezTo>
                <a:cubicBezTo>
                  <a:pt x="710553" y="1052585"/>
                  <a:pt x="711996" y="1052199"/>
                  <a:pt x="712538" y="1052054"/>
                </a:cubicBezTo>
                <a:close/>
                <a:moveTo>
                  <a:pt x="856685" y="1050909"/>
                </a:moveTo>
                <a:lnTo>
                  <a:pt x="859775" y="1062441"/>
                </a:lnTo>
                <a:cubicBezTo>
                  <a:pt x="859775" y="1062441"/>
                  <a:pt x="859775" y="1062441"/>
                  <a:pt x="871319" y="1059348"/>
                </a:cubicBezTo>
                <a:cubicBezTo>
                  <a:pt x="871319" y="1059348"/>
                  <a:pt x="859775" y="1062441"/>
                  <a:pt x="856685" y="1050909"/>
                </a:cubicBezTo>
                <a:close/>
                <a:moveTo>
                  <a:pt x="768951" y="1049697"/>
                </a:moveTo>
                <a:lnTo>
                  <a:pt x="772041" y="1061229"/>
                </a:lnTo>
                <a:cubicBezTo>
                  <a:pt x="772041" y="1061229"/>
                  <a:pt x="772041" y="1061229"/>
                  <a:pt x="775131" y="1072761"/>
                </a:cubicBezTo>
                <a:cubicBezTo>
                  <a:pt x="775131" y="1072761"/>
                  <a:pt x="775131" y="1072761"/>
                  <a:pt x="786675" y="1069668"/>
                </a:cubicBezTo>
                <a:cubicBezTo>
                  <a:pt x="786675" y="1069668"/>
                  <a:pt x="783585" y="1058136"/>
                  <a:pt x="772041" y="1061229"/>
                </a:cubicBezTo>
                <a:cubicBezTo>
                  <a:pt x="768951" y="1049697"/>
                  <a:pt x="768951" y="1049697"/>
                  <a:pt x="768951" y="1049697"/>
                </a:cubicBezTo>
                <a:close/>
                <a:moveTo>
                  <a:pt x="1478835" y="1046083"/>
                </a:moveTo>
                <a:lnTo>
                  <a:pt x="1474135" y="1047342"/>
                </a:lnTo>
                <a:lnTo>
                  <a:pt x="1474506" y="1047243"/>
                </a:lnTo>
                <a:cubicBezTo>
                  <a:pt x="1475949" y="1046856"/>
                  <a:pt x="1478835" y="1046083"/>
                  <a:pt x="1478835" y="1046083"/>
                </a:cubicBezTo>
                <a:close/>
                <a:moveTo>
                  <a:pt x="1017247" y="1045366"/>
                </a:moveTo>
                <a:cubicBezTo>
                  <a:pt x="1020337" y="1056898"/>
                  <a:pt x="1020337" y="1056898"/>
                  <a:pt x="1020337" y="1056898"/>
                </a:cubicBezTo>
                <a:cubicBezTo>
                  <a:pt x="1020337" y="1056898"/>
                  <a:pt x="1020337" y="1056898"/>
                  <a:pt x="1031881" y="1053805"/>
                </a:cubicBezTo>
                <a:cubicBezTo>
                  <a:pt x="1031881" y="1053805"/>
                  <a:pt x="1031881" y="1053805"/>
                  <a:pt x="1020337" y="1056898"/>
                </a:cubicBezTo>
                <a:cubicBezTo>
                  <a:pt x="1017247" y="1045366"/>
                  <a:pt x="1020337" y="1056898"/>
                  <a:pt x="1020337" y="1056898"/>
                </a:cubicBezTo>
                <a:close/>
                <a:moveTo>
                  <a:pt x="879774" y="1044722"/>
                </a:moveTo>
                <a:cubicBezTo>
                  <a:pt x="879774" y="1044722"/>
                  <a:pt x="882864" y="1056255"/>
                  <a:pt x="879774" y="1044722"/>
                </a:cubicBezTo>
                <a:close/>
                <a:moveTo>
                  <a:pt x="792039" y="1043510"/>
                </a:moveTo>
                <a:cubicBezTo>
                  <a:pt x="792039" y="1043510"/>
                  <a:pt x="792039" y="1043510"/>
                  <a:pt x="790596" y="1043897"/>
                </a:cubicBezTo>
                <a:lnTo>
                  <a:pt x="787451" y="1044740"/>
                </a:lnTo>
                <a:lnTo>
                  <a:pt x="787522" y="1044721"/>
                </a:lnTo>
                <a:close/>
                <a:moveTo>
                  <a:pt x="792039" y="1043510"/>
                </a:moveTo>
                <a:cubicBezTo>
                  <a:pt x="792039" y="1043510"/>
                  <a:pt x="789153" y="1044284"/>
                  <a:pt x="787710" y="1044670"/>
                </a:cubicBezTo>
                <a:lnTo>
                  <a:pt x="787522" y="1044721"/>
                </a:lnTo>
                <a:lnTo>
                  <a:pt x="780495" y="1046604"/>
                </a:lnTo>
                <a:lnTo>
                  <a:pt x="787451" y="1044740"/>
                </a:lnTo>
                <a:lnTo>
                  <a:pt x="787169" y="1044815"/>
                </a:lnTo>
                <a:cubicBezTo>
                  <a:pt x="787710" y="1044670"/>
                  <a:pt x="789153" y="1044284"/>
                  <a:pt x="792039" y="1043510"/>
                </a:cubicBezTo>
                <a:lnTo>
                  <a:pt x="795129" y="1055043"/>
                </a:lnTo>
                <a:cubicBezTo>
                  <a:pt x="792039" y="1043510"/>
                  <a:pt x="792039" y="1043510"/>
                  <a:pt x="792039" y="1043510"/>
                </a:cubicBezTo>
                <a:close/>
                <a:moveTo>
                  <a:pt x="1002613" y="1036927"/>
                </a:moveTo>
                <a:cubicBezTo>
                  <a:pt x="1002613" y="1036927"/>
                  <a:pt x="1002613" y="1036927"/>
                  <a:pt x="990696" y="1040120"/>
                </a:cubicBezTo>
                <a:cubicBezTo>
                  <a:pt x="990696" y="1040120"/>
                  <a:pt x="990696" y="1040120"/>
                  <a:pt x="993786" y="1051652"/>
                </a:cubicBezTo>
                <a:cubicBezTo>
                  <a:pt x="993786" y="1051652"/>
                  <a:pt x="993786" y="1051652"/>
                  <a:pt x="1002613" y="1036927"/>
                </a:cubicBezTo>
                <a:close/>
                <a:moveTo>
                  <a:pt x="153852" y="1034660"/>
                </a:moveTo>
                <a:cubicBezTo>
                  <a:pt x="153997" y="1035201"/>
                  <a:pt x="154383" y="1036643"/>
                  <a:pt x="155155" y="1039526"/>
                </a:cubicBezTo>
                <a:cubicBezTo>
                  <a:pt x="140148" y="1031186"/>
                  <a:pt x="143238" y="1042719"/>
                  <a:pt x="143238" y="1042719"/>
                </a:cubicBezTo>
                <a:cubicBezTo>
                  <a:pt x="143238" y="1042719"/>
                  <a:pt x="143238" y="1042719"/>
                  <a:pt x="155155" y="1039526"/>
                </a:cubicBezTo>
                <a:cubicBezTo>
                  <a:pt x="155155" y="1039526"/>
                  <a:pt x="153417" y="1033039"/>
                  <a:pt x="153852" y="1034660"/>
                </a:cubicBezTo>
                <a:close/>
                <a:moveTo>
                  <a:pt x="102426" y="1028934"/>
                </a:moveTo>
                <a:cubicBezTo>
                  <a:pt x="102426" y="1028934"/>
                  <a:pt x="102426" y="1028934"/>
                  <a:pt x="105516" y="1040466"/>
                </a:cubicBezTo>
                <a:close/>
                <a:moveTo>
                  <a:pt x="1461111" y="1026112"/>
                </a:moveTo>
                <a:lnTo>
                  <a:pt x="1456666" y="1027303"/>
                </a:lnTo>
                <a:lnTo>
                  <a:pt x="1456782" y="1027272"/>
                </a:lnTo>
                <a:cubicBezTo>
                  <a:pt x="1458225" y="1026885"/>
                  <a:pt x="1461111" y="1026112"/>
                  <a:pt x="1461111" y="1026112"/>
                </a:cubicBezTo>
                <a:close/>
                <a:moveTo>
                  <a:pt x="188484" y="1025381"/>
                </a:moveTo>
                <a:cubicBezTo>
                  <a:pt x="188629" y="1025921"/>
                  <a:pt x="189015" y="1027363"/>
                  <a:pt x="189788" y="1030246"/>
                </a:cubicBezTo>
                <a:cubicBezTo>
                  <a:pt x="189788" y="1030246"/>
                  <a:pt x="188050" y="1023759"/>
                  <a:pt x="188484" y="1025381"/>
                </a:cubicBezTo>
                <a:close/>
                <a:moveTo>
                  <a:pt x="163609" y="1024900"/>
                </a:moveTo>
                <a:lnTo>
                  <a:pt x="152065" y="1027993"/>
                </a:lnTo>
                <a:cubicBezTo>
                  <a:pt x="152065" y="1027993"/>
                  <a:pt x="152065" y="1027993"/>
                  <a:pt x="163609" y="1024900"/>
                </a:cubicBezTo>
                <a:close/>
                <a:moveTo>
                  <a:pt x="1010967" y="1021929"/>
                </a:moveTo>
                <a:lnTo>
                  <a:pt x="1014157" y="1033834"/>
                </a:lnTo>
                <a:cubicBezTo>
                  <a:pt x="1010967" y="1021929"/>
                  <a:pt x="1010967" y="1021929"/>
                  <a:pt x="1010967" y="1021929"/>
                </a:cubicBezTo>
                <a:close/>
                <a:moveTo>
                  <a:pt x="110780" y="1013937"/>
                </a:moveTo>
                <a:lnTo>
                  <a:pt x="113970" y="1025841"/>
                </a:lnTo>
                <a:cubicBezTo>
                  <a:pt x="113970" y="1025841"/>
                  <a:pt x="113970" y="1025841"/>
                  <a:pt x="110780" y="1013937"/>
                </a:cubicBezTo>
                <a:close/>
                <a:moveTo>
                  <a:pt x="1257659" y="1011609"/>
                </a:moveTo>
                <a:lnTo>
                  <a:pt x="1257729" y="1011868"/>
                </a:lnTo>
                <a:lnTo>
                  <a:pt x="1258056" y="1013090"/>
                </a:lnTo>
                <a:lnTo>
                  <a:pt x="1259364" y="1017970"/>
                </a:lnTo>
                <a:close/>
                <a:moveTo>
                  <a:pt x="122324" y="1010843"/>
                </a:moveTo>
                <a:cubicBezTo>
                  <a:pt x="122324" y="1010843"/>
                  <a:pt x="125514" y="1022747"/>
                  <a:pt x="110780" y="1013937"/>
                </a:cubicBezTo>
                <a:close/>
                <a:moveTo>
                  <a:pt x="172063" y="1010275"/>
                </a:moveTo>
                <a:cubicBezTo>
                  <a:pt x="172063" y="1010275"/>
                  <a:pt x="172063" y="1010275"/>
                  <a:pt x="175153" y="1021807"/>
                </a:cubicBezTo>
                <a:cubicBezTo>
                  <a:pt x="175153" y="1021807"/>
                  <a:pt x="175153" y="1021807"/>
                  <a:pt x="175540" y="1023248"/>
                </a:cubicBezTo>
                <a:lnTo>
                  <a:pt x="176892" y="1028294"/>
                </a:lnTo>
                <a:lnTo>
                  <a:pt x="178244" y="1033339"/>
                </a:lnTo>
                <a:cubicBezTo>
                  <a:pt x="178244" y="1033339"/>
                  <a:pt x="178244" y="1033339"/>
                  <a:pt x="189788" y="1030246"/>
                </a:cubicBezTo>
                <a:lnTo>
                  <a:pt x="201704" y="1027053"/>
                </a:lnTo>
                <a:cubicBezTo>
                  <a:pt x="201704" y="1027053"/>
                  <a:pt x="201704" y="1027053"/>
                  <a:pt x="189788" y="1030246"/>
                </a:cubicBezTo>
                <a:lnTo>
                  <a:pt x="186698" y="1018714"/>
                </a:lnTo>
                <a:cubicBezTo>
                  <a:pt x="175153" y="1021807"/>
                  <a:pt x="175153" y="1021807"/>
                  <a:pt x="172063" y="1010275"/>
                </a:cubicBezTo>
                <a:close/>
                <a:moveTo>
                  <a:pt x="1256174" y="1006066"/>
                </a:moveTo>
                <a:lnTo>
                  <a:pt x="1257659" y="1011609"/>
                </a:lnTo>
                <a:lnTo>
                  <a:pt x="1257579" y="1011311"/>
                </a:lnTo>
                <a:lnTo>
                  <a:pt x="1257481" y="1010946"/>
                </a:lnTo>
                <a:close/>
                <a:moveTo>
                  <a:pt x="1256174" y="1006066"/>
                </a:moveTo>
                <a:cubicBezTo>
                  <a:pt x="1256174" y="1006066"/>
                  <a:pt x="1256174" y="1006066"/>
                  <a:pt x="1256572" y="1007554"/>
                </a:cubicBezTo>
                <a:lnTo>
                  <a:pt x="1257481" y="1010946"/>
                </a:lnTo>
                <a:lnTo>
                  <a:pt x="1257569" y="1011274"/>
                </a:lnTo>
                <a:lnTo>
                  <a:pt x="1257579" y="1011311"/>
                </a:lnTo>
                <a:lnTo>
                  <a:pt x="1259364" y="1017970"/>
                </a:lnTo>
                <a:cubicBezTo>
                  <a:pt x="1259364" y="1017970"/>
                  <a:pt x="1259364" y="1017970"/>
                  <a:pt x="1258965" y="1016482"/>
                </a:cubicBezTo>
                <a:lnTo>
                  <a:pt x="1258056" y="1013090"/>
                </a:lnTo>
                <a:lnTo>
                  <a:pt x="1257968" y="1012762"/>
                </a:lnTo>
                <a:cubicBezTo>
                  <a:pt x="1257769" y="1012018"/>
                  <a:pt x="1257769" y="1012018"/>
                  <a:pt x="1257769" y="1012018"/>
                </a:cubicBezTo>
                <a:lnTo>
                  <a:pt x="1257729" y="1011868"/>
                </a:lnTo>
                <a:close/>
                <a:moveTo>
                  <a:pt x="955148" y="999806"/>
                </a:moveTo>
                <a:cubicBezTo>
                  <a:pt x="958238" y="1011338"/>
                  <a:pt x="958238" y="1011338"/>
                  <a:pt x="958238" y="1011338"/>
                </a:cubicBezTo>
                <a:lnTo>
                  <a:pt x="961328" y="1022870"/>
                </a:lnTo>
                <a:cubicBezTo>
                  <a:pt x="972872" y="1019777"/>
                  <a:pt x="972872" y="1019777"/>
                  <a:pt x="972872" y="1019777"/>
                </a:cubicBezTo>
                <a:lnTo>
                  <a:pt x="975962" y="1031309"/>
                </a:lnTo>
                <a:cubicBezTo>
                  <a:pt x="972872" y="1019777"/>
                  <a:pt x="975962" y="1031309"/>
                  <a:pt x="975962" y="1031309"/>
                </a:cubicBezTo>
                <a:cubicBezTo>
                  <a:pt x="972872" y="1019777"/>
                  <a:pt x="972872" y="1019777"/>
                  <a:pt x="972872" y="1019777"/>
                </a:cubicBezTo>
                <a:cubicBezTo>
                  <a:pt x="972872" y="1019777"/>
                  <a:pt x="972872" y="1019777"/>
                  <a:pt x="958238" y="1011338"/>
                </a:cubicBezTo>
                <a:close/>
                <a:moveTo>
                  <a:pt x="1329001" y="999311"/>
                </a:moveTo>
                <a:lnTo>
                  <a:pt x="1317457" y="1002404"/>
                </a:lnTo>
                <a:cubicBezTo>
                  <a:pt x="1320547" y="1013936"/>
                  <a:pt x="1317457" y="1002404"/>
                  <a:pt x="1317457" y="1002404"/>
                </a:cubicBezTo>
                <a:cubicBezTo>
                  <a:pt x="1329001" y="999311"/>
                  <a:pt x="1329001" y="999311"/>
                  <a:pt x="1320547" y="1013936"/>
                </a:cubicBezTo>
                <a:cubicBezTo>
                  <a:pt x="1320547" y="1013936"/>
                  <a:pt x="1320547" y="1013936"/>
                  <a:pt x="1332092" y="1010843"/>
                </a:cubicBezTo>
                <a:close/>
                <a:moveTo>
                  <a:pt x="841135" y="992876"/>
                </a:moveTo>
                <a:cubicBezTo>
                  <a:pt x="829219" y="996069"/>
                  <a:pt x="829219" y="996069"/>
                  <a:pt x="829219" y="996069"/>
                </a:cubicBezTo>
                <a:close/>
                <a:moveTo>
                  <a:pt x="127689" y="984686"/>
                </a:moveTo>
                <a:cubicBezTo>
                  <a:pt x="127689" y="984686"/>
                  <a:pt x="130779" y="996218"/>
                  <a:pt x="127689" y="984686"/>
                </a:cubicBezTo>
                <a:close/>
                <a:moveTo>
                  <a:pt x="567968" y="978752"/>
                </a:moveTo>
                <a:cubicBezTo>
                  <a:pt x="567427" y="978897"/>
                  <a:pt x="565984" y="979284"/>
                  <a:pt x="563098" y="980057"/>
                </a:cubicBezTo>
                <a:cubicBezTo>
                  <a:pt x="563098" y="980057"/>
                  <a:pt x="569592" y="978317"/>
                  <a:pt x="567968" y="978752"/>
                </a:cubicBezTo>
                <a:close/>
                <a:moveTo>
                  <a:pt x="113054" y="976247"/>
                </a:moveTo>
                <a:lnTo>
                  <a:pt x="116144" y="987779"/>
                </a:lnTo>
                <a:cubicBezTo>
                  <a:pt x="116144" y="987779"/>
                  <a:pt x="116144" y="987779"/>
                  <a:pt x="113054" y="976247"/>
                </a:cubicBezTo>
                <a:close/>
                <a:moveTo>
                  <a:pt x="1415426" y="976153"/>
                </a:moveTo>
                <a:cubicBezTo>
                  <a:pt x="1414885" y="976298"/>
                  <a:pt x="1413442" y="976685"/>
                  <a:pt x="1410556" y="977458"/>
                </a:cubicBezTo>
                <a:cubicBezTo>
                  <a:pt x="1410556" y="977458"/>
                  <a:pt x="1417050" y="975718"/>
                  <a:pt x="1415426" y="976153"/>
                </a:cubicBezTo>
                <a:close/>
                <a:moveTo>
                  <a:pt x="1296543" y="970529"/>
                </a:moveTo>
                <a:cubicBezTo>
                  <a:pt x="1284999" y="973622"/>
                  <a:pt x="1284999" y="973622"/>
                  <a:pt x="1288089" y="985154"/>
                </a:cubicBezTo>
                <a:cubicBezTo>
                  <a:pt x="1284999" y="973622"/>
                  <a:pt x="1284999" y="973622"/>
                  <a:pt x="1284999" y="973622"/>
                </a:cubicBezTo>
                <a:cubicBezTo>
                  <a:pt x="1284999" y="973622"/>
                  <a:pt x="1284999" y="973622"/>
                  <a:pt x="1296543" y="970529"/>
                </a:cubicBezTo>
                <a:close/>
                <a:moveTo>
                  <a:pt x="86776" y="970529"/>
                </a:moveTo>
                <a:cubicBezTo>
                  <a:pt x="98320" y="967436"/>
                  <a:pt x="89966" y="982433"/>
                  <a:pt x="101510" y="979340"/>
                </a:cubicBezTo>
                <a:cubicBezTo>
                  <a:pt x="101510" y="979340"/>
                  <a:pt x="101510" y="979340"/>
                  <a:pt x="104600" y="990872"/>
                </a:cubicBezTo>
                <a:lnTo>
                  <a:pt x="116144" y="987779"/>
                </a:lnTo>
                <a:cubicBezTo>
                  <a:pt x="119234" y="999311"/>
                  <a:pt x="119234" y="999311"/>
                  <a:pt x="119234" y="999311"/>
                </a:cubicBezTo>
                <a:cubicBezTo>
                  <a:pt x="122324" y="1010843"/>
                  <a:pt x="110780" y="1013937"/>
                  <a:pt x="110780" y="1013937"/>
                </a:cubicBezTo>
                <a:lnTo>
                  <a:pt x="99236" y="1017030"/>
                </a:lnTo>
                <a:cubicBezTo>
                  <a:pt x="99236" y="1017030"/>
                  <a:pt x="99236" y="1017030"/>
                  <a:pt x="96146" y="1005498"/>
                </a:cubicBezTo>
                <a:lnTo>
                  <a:pt x="93056" y="993965"/>
                </a:lnTo>
                <a:lnTo>
                  <a:pt x="89966" y="982433"/>
                </a:lnTo>
                <a:cubicBezTo>
                  <a:pt x="89966" y="982433"/>
                  <a:pt x="89966" y="982433"/>
                  <a:pt x="86776" y="970529"/>
                </a:cubicBezTo>
                <a:close/>
                <a:moveTo>
                  <a:pt x="98320" y="967436"/>
                </a:moveTo>
                <a:cubicBezTo>
                  <a:pt x="101510" y="979340"/>
                  <a:pt x="101510" y="979340"/>
                  <a:pt x="101510" y="979340"/>
                </a:cubicBezTo>
                <a:cubicBezTo>
                  <a:pt x="98320" y="967436"/>
                  <a:pt x="98320" y="967436"/>
                  <a:pt x="98320" y="967436"/>
                </a:cubicBezTo>
                <a:close/>
                <a:moveTo>
                  <a:pt x="109865" y="964342"/>
                </a:moveTo>
                <a:cubicBezTo>
                  <a:pt x="110662" y="967318"/>
                  <a:pt x="111061" y="968806"/>
                  <a:pt x="111210" y="969364"/>
                </a:cubicBezTo>
                <a:lnTo>
                  <a:pt x="111126" y="969051"/>
                </a:lnTo>
                <a:lnTo>
                  <a:pt x="111061" y="968806"/>
                </a:lnTo>
                <a:cubicBezTo>
                  <a:pt x="110662" y="967318"/>
                  <a:pt x="109865" y="964342"/>
                  <a:pt x="109865" y="964342"/>
                </a:cubicBezTo>
                <a:close/>
                <a:moveTo>
                  <a:pt x="83686" y="958997"/>
                </a:moveTo>
                <a:cubicBezTo>
                  <a:pt x="84458" y="961880"/>
                  <a:pt x="84845" y="963321"/>
                  <a:pt x="84990" y="963862"/>
                </a:cubicBezTo>
                <a:lnTo>
                  <a:pt x="84948" y="963705"/>
                </a:lnTo>
                <a:lnTo>
                  <a:pt x="86776" y="970529"/>
                </a:lnTo>
                <a:cubicBezTo>
                  <a:pt x="83686" y="958997"/>
                  <a:pt x="71769" y="962190"/>
                  <a:pt x="71769" y="962190"/>
                </a:cubicBezTo>
                <a:close/>
                <a:moveTo>
                  <a:pt x="83686" y="958997"/>
                </a:moveTo>
                <a:lnTo>
                  <a:pt x="84913" y="963577"/>
                </a:lnTo>
                <a:lnTo>
                  <a:pt x="84948" y="963705"/>
                </a:lnTo>
                <a:close/>
                <a:moveTo>
                  <a:pt x="1293453" y="958996"/>
                </a:moveTo>
                <a:cubicBezTo>
                  <a:pt x="1281909" y="962090"/>
                  <a:pt x="1281909" y="962090"/>
                  <a:pt x="1281909" y="962090"/>
                </a:cubicBezTo>
                <a:cubicBezTo>
                  <a:pt x="1281909" y="962090"/>
                  <a:pt x="1284999" y="973622"/>
                  <a:pt x="1273082" y="976815"/>
                </a:cubicBezTo>
                <a:cubicBezTo>
                  <a:pt x="1284999" y="973622"/>
                  <a:pt x="1284999" y="973622"/>
                  <a:pt x="1284999" y="973622"/>
                </a:cubicBezTo>
                <a:lnTo>
                  <a:pt x="1288089" y="985154"/>
                </a:lnTo>
                <a:cubicBezTo>
                  <a:pt x="1288089" y="985154"/>
                  <a:pt x="1288089" y="985154"/>
                  <a:pt x="1299633" y="982061"/>
                </a:cubicBezTo>
                <a:cubicBezTo>
                  <a:pt x="1288089" y="985154"/>
                  <a:pt x="1288089" y="985154"/>
                  <a:pt x="1291179" y="996686"/>
                </a:cubicBezTo>
                <a:cubicBezTo>
                  <a:pt x="1288089" y="985154"/>
                  <a:pt x="1299633" y="982061"/>
                  <a:pt x="1299633" y="982061"/>
                </a:cubicBezTo>
                <a:lnTo>
                  <a:pt x="1296543" y="970529"/>
                </a:lnTo>
                <a:cubicBezTo>
                  <a:pt x="1296543" y="970529"/>
                  <a:pt x="1296543" y="970529"/>
                  <a:pt x="1284999" y="973622"/>
                </a:cubicBezTo>
                <a:cubicBezTo>
                  <a:pt x="1284999" y="973622"/>
                  <a:pt x="1284999" y="973622"/>
                  <a:pt x="1281909" y="962090"/>
                </a:cubicBezTo>
                <a:close/>
                <a:moveTo>
                  <a:pt x="1205619" y="957412"/>
                </a:moveTo>
                <a:cubicBezTo>
                  <a:pt x="1194075" y="960506"/>
                  <a:pt x="1194075" y="960506"/>
                  <a:pt x="1194075" y="960506"/>
                </a:cubicBezTo>
                <a:lnTo>
                  <a:pt x="1197165" y="972038"/>
                </a:lnTo>
                <a:cubicBezTo>
                  <a:pt x="1194075" y="960506"/>
                  <a:pt x="1194075" y="960506"/>
                  <a:pt x="1194075" y="960506"/>
                </a:cubicBezTo>
                <a:close/>
                <a:moveTo>
                  <a:pt x="931144" y="956398"/>
                </a:moveTo>
                <a:cubicBezTo>
                  <a:pt x="934234" y="967930"/>
                  <a:pt x="934234" y="967930"/>
                  <a:pt x="934234" y="967930"/>
                </a:cubicBezTo>
                <a:close/>
                <a:moveTo>
                  <a:pt x="106775" y="952810"/>
                </a:moveTo>
                <a:cubicBezTo>
                  <a:pt x="109865" y="964342"/>
                  <a:pt x="109865" y="964342"/>
                  <a:pt x="109865" y="964342"/>
                </a:cubicBezTo>
                <a:cubicBezTo>
                  <a:pt x="109865" y="964342"/>
                  <a:pt x="109865" y="964342"/>
                  <a:pt x="98320" y="967436"/>
                </a:cubicBezTo>
                <a:cubicBezTo>
                  <a:pt x="98320" y="967436"/>
                  <a:pt x="98320" y="967436"/>
                  <a:pt x="95230" y="955904"/>
                </a:cubicBezTo>
                <a:cubicBezTo>
                  <a:pt x="98320" y="967436"/>
                  <a:pt x="109865" y="964342"/>
                  <a:pt x="95230" y="955904"/>
                </a:cubicBezTo>
                <a:close/>
                <a:moveTo>
                  <a:pt x="852204" y="952431"/>
                </a:moveTo>
                <a:lnTo>
                  <a:pt x="849984" y="953026"/>
                </a:lnTo>
                <a:lnTo>
                  <a:pt x="850178" y="952974"/>
                </a:lnTo>
                <a:close/>
                <a:moveTo>
                  <a:pt x="854854" y="951721"/>
                </a:moveTo>
                <a:cubicBezTo>
                  <a:pt x="854854" y="951721"/>
                  <a:pt x="854854" y="951721"/>
                  <a:pt x="853411" y="952107"/>
                </a:cubicBezTo>
                <a:lnTo>
                  <a:pt x="852204" y="952431"/>
                </a:lnTo>
                <a:close/>
                <a:moveTo>
                  <a:pt x="854854" y="951721"/>
                </a:moveTo>
                <a:cubicBezTo>
                  <a:pt x="854854" y="951721"/>
                  <a:pt x="851968" y="952494"/>
                  <a:pt x="850525" y="952881"/>
                </a:cubicBezTo>
                <a:lnTo>
                  <a:pt x="850178" y="952974"/>
                </a:lnTo>
                <a:lnTo>
                  <a:pt x="843310" y="954814"/>
                </a:lnTo>
                <a:cubicBezTo>
                  <a:pt x="854854" y="951721"/>
                  <a:pt x="854854" y="951721"/>
                  <a:pt x="857944" y="963253"/>
                </a:cubicBezTo>
                <a:close/>
                <a:moveTo>
                  <a:pt x="93927" y="951038"/>
                </a:moveTo>
                <a:cubicBezTo>
                  <a:pt x="93492" y="949417"/>
                  <a:pt x="95230" y="955904"/>
                  <a:pt x="95230" y="955904"/>
                </a:cubicBezTo>
                <a:cubicBezTo>
                  <a:pt x="94458" y="953021"/>
                  <a:pt x="94072" y="951579"/>
                  <a:pt x="93927" y="951038"/>
                </a:cubicBezTo>
                <a:close/>
                <a:moveTo>
                  <a:pt x="1540446" y="949800"/>
                </a:moveTo>
                <a:cubicBezTo>
                  <a:pt x="1540012" y="948179"/>
                  <a:pt x="1541750" y="954665"/>
                  <a:pt x="1541750" y="954665"/>
                </a:cubicBezTo>
                <a:cubicBezTo>
                  <a:pt x="1540977" y="951782"/>
                  <a:pt x="1540591" y="950341"/>
                  <a:pt x="1540446" y="949800"/>
                </a:cubicBezTo>
                <a:close/>
                <a:moveTo>
                  <a:pt x="80596" y="947465"/>
                </a:moveTo>
                <a:cubicBezTo>
                  <a:pt x="80596" y="947465"/>
                  <a:pt x="83686" y="958997"/>
                  <a:pt x="80596" y="947465"/>
                </a:cubicBezTo>
                <a:close/>
                <a:moveTo>
                  <a:pt x="1389642" y="945583"/>
                </a:moveTo>
                <a:lnTo>
                  <a:pt x="1385106" y="946798"/>
                </a:lnTo>
                <a:lnTo>
                  <a:pt x="1385313" y="946743"/>
                </a:lnTo>
                <a:cubicBezTo>
                  <a:pt x="1386756" y="946356"/>
                  <a:pt x="1389642" y="945583"/>
                  <a:pt x="1389642" y="945583"/>
                </a:cubicBezTo>
                <a:close/>
                <a:moveTo>
                  <a:pt x="92140" y="944371"/>
                </a:moveTo>
                <a:lnTo>
                  <a:pt x="95230" y="955904"/>
                </a:lnTo>
                <a:cubicBezTo>
                  <a:pt x="83686" y="958997"/>
                  <a:pt x="86776" y="970529"/>
                  <a:pt x="86776" y="970529"/>
                </a:cubicBezTo>
                <a:cubicBezTo>
                  <a:pt x="86776" y="970529"/>
                  <a:pt x="86776" y="970529"/>
                  <a:pt x="86390" y="969087"/>
                </a:cubicBezTo>
                <a:lnTo>
                  <a:pt x="84913" y="963577"/>
                </a:lnTo>
                <a:lnTo>
                  <a:pt x="84845" y="963321"/>
                </a:lnTo>
                <a:cubicBezTo>
                  <a:pt x="84458" y="961880"/>
                  <a:pt x="83686" y="958997"/>
                  <a:pt x="83686" y="958997"/>
                </a:cubicBezTo>
                <a:lnTo>
                  <a:pt x="80596" y="947465"/>
                </a:lnTo>
                <a:cubicBezTo>
                  <a:pt x="83686" y="958997"/>
                  <a:pt x="83686" y="958997"/>
                  <a:pt x="92140" y="944371"/>
                </a:cubicBezTo>
                <a:close/>
                <a:moveTo>
                  <a:pt x="1164434" y="943728"/>
                </a:moveTo>
                <a:lnTo>
                  <a:pt x="1159581" y="945028"/>
                </a:lnTo>
                <a:lnTo>
                  <a:pt x="1160105" y="944888"/>
                </a:lnTo>
                <a:cubicBezTo>
                  <a:pt x="1161548" y="944501"/>
                  <a:pt x="1164434" y="943728"/>
                  <a:pt x="1164434" y="943728"/>
                </a:cubicBezTo>
                <a:close/>
                <a:moveTo>
                  <a:pt x="103684" y="941278"/>
                </a:moveTo>
                <a:cubicBezTo>
                  <a:pt x="104457" y="944161"/>
                  <a:pt x="104843" y="945602"/>
                  <a:pt x="105036" y="946323"/>
                </a:cubicBezTo>
                <a:lnTo>
                  <a:pt x="105128" y="946666"/>
                </a:lnTo>
                <a:lnTo>
                  <a:pt x="106775" y="952810"/>
                </a:lnTo>
                <a:cubicBezTo>
                  <a:pt x="106775" y="952810"/>
                  <a:pt x="92140" y="944371"/>
                  <a:pt x="103684" y="941278"/>
                </a:cubicBezTo>
                <a:close/>
                <a:moveTo>
                  <a:pt x="714290" y="939545"/>
                </a:moveTo>
                <a:lnTo>
                  <a:pt x="709459" y="940840"/>
                </a:lnTo>
                <a:lnTo>
                  <a:pt x="709961" y="940705"/>
                </a:lnTo>
                <a:cubicBezTo>
                  <a:pt x="711404" y="940319"/>
                  <a:pt x="714290" y="939545"/>
                  <a:pt x="714290" y="939545"/>
                </a:cubicBezTo>
                <a:close/>
                <a:moveTo>
                  <a:pt x="1163088" y="938706"/>
                </a:moveTo>
                <a:cubicBezTo>
                  <a:pt x="1162640" y="937031"/>
                  <a:pt x="1164434" y="943728"/>
                  <a:pt x="1164434" y="943728"/>
                </a:cubicBezTo>
                <a:cubicBezTo>
                  <a:pt x="1163636" y="940752"/>
                  <a:pt x="1163238" y="939264"/>
                  <a:pt x="1163088" y="938706"/>
                </a:cubicBezTo>
                <a:close/>
                <a:moveTo>
                  <a:pt x="1512009" y="937515"/>
                </a:moveTo>
                <a:lnTo>
                  <a:pt x="1513331" y="942449"/>
                </a:lnTo>
                <a:lnTo>
                  <a:pt x="1513205" y="941979"/>
                </a:lnTo>
                <a:cubicBezTo>
                  <a:pt x="1512807" y="940491"/>
                  <a:pt x="1512009" y="937515"/>
                  <a:pt x="1512009" y="937515"/>
                </a:cubicBezTo>
                <a:close/>
                <a:moveTo>
                  <a:pt x="77506" y="935932"/>
                </a:moveTo>
                <a:lnTo>
                  <a:pt x="80596" y="947465"/>
                </a:lnTo>
                <a:cubicBezTo>
                  <a:pt x="68679" y="950658"/>
                  <a:pt x="80596" y="947465"/>
                  <a:pt x="77506" y="935932"/>
                </a:cubicBezTo>
                <a:cubicBezTo>
                  <a:pt x="77506" y="935932"/>
                  <a:pt x="80596" y="947465"/>
                  <a:pt x="77506" y="935932"/>
                </a:cubicBezTo>
                <a:close/>
                <a:moveTo>
                  <a:pt x="77506" y="935932"/>
                </a:moveTo>
                <a:lnTo>
                  <a:pt x="92140" y="944371"/>
                </a:lnTo>
                <a:lnTo>
                  <a:pt x="80596" y="947465"/>
                </a:lnTo>
                <a:cubicBezTo>
                  <a:pt x="77506" y="935932"/>
                  <a:pt x="77506" y="935932"/>
                  <a:pt x="77506" y="935932"/>
                </a:cubicBezTo>
                <a:close/>
                <a:moveTo>
                  <a:pt x="1548982" y="935480"/>
                </a:moveTo>
                <a:lnTo>
                  <a:pt x="1549008" y="935576"/>
                </a:lnTo>
                <a:cubicBezTo>
                  <a:pt x="1549406" y="937064"/>
                  <a:pt x="1550204" y="940040"/>
                  <a:pt x="1550204" y="940040"/>
                </a:cubicBezTo>
                <a:close/>
                <a:moveTo>
                  <a:pt x="113925" y="933320"/>
                </a:moveTo>
                <a:cubicBezTo>
                  <a:pt x="113491" y="931698"/>
                  <a:pt x="115229" y="938185"/>
                  <a:pt x="115229" y="938185"/>
                </a:cubicBezTo>
                <a:cubicBezTo>
                  <a:pt x="114456" y="935302"/>
                  <a:pt x="114070" y="933860"/>
                  <a:pt x="113925" y="933320"/>
                </a:cubicBezTo>
                <a:close/>
                <a:moveTo>
                  <a:pt x="1528409" y="933120"/>
                </a:moveTo>
                <a:lnTo>
                  <a:pt x="1523926" y="934322"/>
                </a:lnTo>
                <a:cubicBezTo>
                  <a:pt x="1523926" y="934322"/>
                  <a:pt x="1526812" y="933549"/>
                  <a:pt x="1528255" y="933162"/>
                </a:cubicBezTo>
                <a:close/>
                <a:moveTo>
                  <a:pt x="699656" y="931106"/>
                </a:moveTo>
                <a:cubicBezTo>
                  <a:pt x="699656" y="931106"/>
                  <a:pt x="699656" y="931106"/>
                  <a:pt x="702746" y="942638"/>
                </a:cubicBezTo>
                <a:cubicBezTo>
                  <a:pt x="711404" y="940319"/>
                  <a:pt x="707075" y="941478"/>
                  <a:pt x="709240" y="940898"/>
                </a:cubicBezTo>
                <a:lnTo>
                  <a:pt x="709459" y="940840"/>
                </a:lnTo>
                <a:lnTo>
                  <a:pt x="709420" y="940850"/>
                </a:lnTo>
                <a:cubicBezTo>
                  <a:pt x="709961" y="940705"/>
                  <a:pt x="711404" y="940319"/>
                  <a:pt x="714290" y="939545"/>
                </a:cubicBezTo>
                <a:cubicBezTo>
                  <a:pt x="714290" y="939545"/>
                  <a:pt x="714290" y="939545"/>
                  <a:pt x="726207" y="936352"/>
                </a:cubicBezTo>
                <a:lnTo>
                  <a:pt x="714290" y="939545"/>
                </a:lnTo>
                <a:cubicBezTo>
                  <a:pt x="702746" y="942638"/>
                  <a:pt x="702746" y="942638"/>
                  <a:pt x="699656" y="931106"/>
                </a:cubicBezTo>
                <a:close/>
                <a:moveTo>
                  <a:pt x="76160" y="930910"/>
                </a:moveTo>
                <a:lnTo>
                  <a:pt x="76258" y="931274"/>
                </a:lnTo>
                <a:lnTo>
                  <a:pt x="76310" y="931468"/>
                </a:lnTo>
                <a:cubicBezTo>
                  <a:pt x="76708" y="932956"/>
                  <a:pt x="77506" y="935932"/>
                  <a:pt x="77506" y="935932"/>
                </a:cubicBezTo>
                <a:cubicBezTo>
                  <a:pt x="76708" y="932956"/>
                  <a:pt x="76310" y="931468"/>
                  <a:pt x="76160" y="930910"/>
                </a:cubicBezTo>
                <a:close/>
                <a:moveTo>
                  <a:pt x="1547568" y="930202"/>
                </a:moveTo>
                <a:lnTo>
                  <a:pt x="1548360" y="933157"/>
                </a:lnTo>
                <a:lnTo>
                  <a:pt x="1548287" y="932885"/>
                </a:lnTo>
                <a:close/>
                <a:moveTo>
                  <a:pt x="1547014" y="928135"/>
                </a:moveTo>
                <a:cubicBezTo>
                  <a:pt x="1547014" y="928135"/>
                  <a:pt x="1547014" y="928135"/>
                  <a:pt x="1547413" y="929623"/>
                </a:cubicBezTo>
                <a:lnTo>
                  <a:pt x="1547568" y="930202"/>
                </a:lnTo>
                <a:close/>
                <a:moveTo>
                  <a:pt x="898313" y="927716"/>
                </a:moveTo>
                <a:lnTo>
                  <a:pt x="886769" y="930809"/>
                </a:lnTo>
                <a:cubicBezTo>
                  <a:pt x="886769" y="930809"/>
                  <a:pt x="886769" y="930809"/>
                  <a:pt x="898313" y="927716"/>
                </a:cubicBezTo>
                <a:close/>
                <a:moveTo>
                  <a:pt x="124055" y="923459"/>
                </a:moveTo>
                <a:lnTo>
                  <a:pt x="127145" y="934992"/>
                </a:lnTo>
                <a:cubicBezTo>
                  <a:pt x="127145" y="934992"/>
                  <a:pt x="127145" y="934992"/>
                  <a:pt x="130235" y="946524"/>
                </a:cubicBezTo>
                <a:lnTo>
                  <a:pt x="141780" y="943431"/>
                </a:lnTo>
                <a:cubicBezTo>
                  <a:pt x="141780" y="943431"/>
                  <a:pt x="138689" y="931898"/>
                  <a:pt x="141780" y="943431"/>
                </a:cubicBezTo>
                <a:lnTo>
                  <a:pt x="127145" y="934992"/>
                </a:lnTo>
                <a:cubicBezTo>
                  <a:pt x="124055" y="923459"/>
                  <a:pt x="124055" y="923459"/>
                  <a:pt x="124055" y="923459"/>
                </a:cubicBezTo>
                <a:close/>
                <a:moveTo>
                  <a:pt x="872135" y="922370"/>
                </a:moveTo>
                <a:lnTo>
                  <a:pt x="875225" y="933902"/>
                </a:lnTo>
                <a:cubicBezTo>
                  <a:pt x="872135" y="922370"/>
                  <a:pt x="872135" y="922370"/>
                  <a:pt x="872135" y="922370"/>
                </a:cubicBezTo>
                <a:close/>
                <a:moveTo>
                  <a:pt x="1158154" y="920291"/>
                </a:moveTo>
                <a:lnTo>
                  <a:pt x="1146610" y="923384"/>
                </a:lnTo>
                <a:cubicBezTo>
                  <a:pt x="1146610" y="923384"/>
                  <a:pt x="1146610" y="923384"/>
                  <a:pt x="1149700" y="934917"/>
                </a:cubicBezTo>
                <a:cubicBezTo>
                  <a:pt x="1161244" y="931823"/>
                  <a:pt x="1152889" y="946821"/>
                  <a:pt x="1152889" y="946821"/>
                </a:cubicBezTo>
                <a:lnTo>
                  <a:pt x="1159581" y="945028"/>
                </a:lnTo>
                <a:lnTo>
                  <a:pt x="1159563" y="945033"/>
                </a:lnTo>
                <a:cubicBezTo>
                  <a:pt x="1160105" y="944888"/>
                  <a:pt x="1161548" y="944501"/>
                  <a:pt x="1164434" y="943728"/>
                </a:cubicBezTo>
                <a:cubicBezTo>
                  <a:pt x="1164434" y="943728"/>
                  <a:pt x="1164434" y="943728"/>
                  <a:pt x="1176350" y="940535"/>
                </a:cubicBezTo>
                <a:lnTo>
                  <a:pt x="1164434" y="943728"/>
                </a:lnTo>
                <a:cubicBezTo>
                  <a:pt x="1164434" y="943728"/>
                  <a:pt x="1173161" y="928630"/>
                  <a:pt x="1161244" y="931823"/>
                </a:cubicBezTo>
                <a:lnTo>
                  <a:pt x="1149700" y="934917"/>
                </a:lnTo>
                <a:cubicBezTo>
                  <a:pt x="1149700" y="934917"/>
                  <a:pt x="1149700" y="934917"/>
                  <a:pt x="1158154" y="920291"/>
                </a:cubicBezTo>
                <a:close/>
                <a:moveTo>
                  <a:pt x="1532380" y="919697"/>
                </a:moveTo>
                <a:lnTo>
                  <a:pt x="1523926" y="934322"/>
                </a:lnTo>
                <a:cubicBezTo>
                  <a:pt x="1526812" y="933549"/>
                  <a:pt x="1528255" y="933162"/>
                  <a:pt x="1528796" y="933017"/>
                </a:cubicBezTo>
                <a:lnTo>
                  <a:pt x="1528409" y="933120"/>
                </a:lnTo>
                <a:lnTo>
                  <a:pt x="1535470" y="931229"/>
                </a:lnTo>
                <a:close/>
                <a:moveTo>
                  <a:pt x="1236165" y="919125"/>
                </a:moveTo>
                <a:cubicBezTo>
                  <a:pt x="1234093" y="917886"/>
                  <a:pt x="1222900" y="928062"/>
                  <a:pt x="1222900" y="928062"/>
                </a:cubicBezTo>
                <a:cubicBezTo>
                  <a:pt x="1222900" y="928062"/>
                  <a:pt x="1222900" y="928062"/>
                  <a:pt x="1234444" y="924968"/>
                </a:cubicBezTo>
                <a:cubicBezTo>
                  <a:pt x="1237534" y="936501"/>
                  <a:pt x="1237534" y="936501"/>
                  <a:pt x="1237534" y="936501"/>
                </a:cubicBezTo>
                <a:lnTo>
                  <a:pt x="1245988" y="921875"/>
                </a:lnTo>
                <a:lnTo>
                  <a:pt x="1234444" y="924968"/>
                </a:lnTo>
                <a:cubicBezTo>
                  <a:pt x="1236532" y="921219"/>
                  <a:pt x="1236855" y="919538"/>
                  <a:pt x="1236165" y="919125"/>
                </a:cubicBezTo>
                <a:close/>
                <a:moveTo>
                  <a:pt x="575879" y="914433"/>
                </a:moveTo>
                <a:lnTo>
                  <a:pt x="575526" y="914527"/>
                </a:lnTo>
                <a:lnTo>
                  <a:pt x="571009" y="915738"/>
                </a:lnTo>
                <a:cubicBezTo>
                  <a:pt x="573895" y="914964"/>
                  <a:pt x="575338" y="914578"/>
                  <a:pt x="575879" y="914433"/>
                </a:cubicBezTo>
                <a:close/>
                <a:moveTo>
                  <a:pt x="857028" y="913659"/>
                </a:moveTo>
                <a:lnTo>
                  <a:pt x="860218" y="925563"/>
                </a:lnTo>
                <a:cubicBezTo>
                  <a:pt x="860218" y="925563"/>
                  <a:pt x="860218" y="925563"/>
                  <a:pt x="857028" y="913659"/>
                </a:cubicBezTo>
                <a:close/>
                <a:moveTo>
                  <a:pt x="1555468" y="913510"/>
                </a:moveTo>
                <a:lnTo>
                  <a:pt x="1558558" y="925042"/>
                </a:lnTo>
                <a:cubicBezTo>
                  <a:pt x="1547014" y="928135"/>
                  <a:pt x="1555468" y="913510"/>
                  <a:pt x="1555468" y="913510"/>
                </a:cubicBezTo>
                <a:close/>
                <a:moveTo>
                  <a:pt x="1555468" y="913510"/>
                </a:moveTo>
                <a:cubicBezTo>
                  <a:pt x="1555468" y="913510"/>
                  <a:pt x="1567385" y="910317"/>
                  <a:pt x="1558558" y="925042"/>
                </a:cubicBezTo>
                <a:cubicBezTo>
                  <a:pt x="1555468" y="913510"/>
                  <a:pt x="1555468" y="913510"/>
                  <a:pt x="1555468" y="913510"/>
                </a:cubicBezTo>
                <a:close/>
                <a:moveTo>
                  <a:pt x="1355508" y="912035"/>
                </a:moveTo>
                <a:cubicBezTo>
                  <a:pt x="1355073" y="910414"/>
                  <a:pt x="1356811" y="916901"/>
                  <a:pt x="1356811" y="916901"/>
                </a:cubicBezTo>
                <a:cubicBezTo>
                  <a:pt x="1356039" y="914018"/>
                  <a:pt x="1355653" y="912576"/>
                  <a:pt x="1355508" y="912035"/>
                </a:cubicBezTo>
                <a:close/>
                <a:moveTo>
                  <a:pt x="1143520" y="911852"/>
                </a:moveTo>
                <a:lnTo>
                  <a:pt x="1131975" y="914946"/>
                </a:lnTo>
                <a:cubicBezTo>
                  <a:pt x="1143520" y="911852"/>
                  <a:pt x="1143520" y="911852"/>
                  <a:pt x="1143520" y="911852"/>
                </a:cubicBezTo>
                <a:cubicBezTo>
                  <a:pt x="1143520" y="911852"/>
                  <a:pt x="1143520" y="911852"/>
                  <a:pt x="1135066" y="926478"/>
                </a:cubicBezTo>
                <a:cubicBezTo>
                  <a:pt x="1146610" y="923384"/>
                  <a:pt x="1146610" y="923384"/>
                  <a:pt x="1143520" y="911852"/>
                </a:cubicBezTo>
                <a:close/>
                <a:moveTo>
                  <a:pt x="82770" y="909403"/>
                </a:moveTo>
                <a:cubicBezTo>
                  <a:pt x="82770" y="909403"/>
                  <a:pt x="85860" y="920935"/>
                  <a:pt x="82770" y="909403"/>
                </a:cubicBezTo>
                <a:close/>
                <a:moveTo>
                  <a:pt x="87641" y="908098"/>
                </a:moveTo>
                <a:lnTo>
                  <a:pt x="87471" y="908143"/>
                </a:lnTo>
                <a:lnTo>
                  <a:pt x="82770" y="909403"/>
                </a:lnTo>
                <a:cubicBezTo>
                  <a:pt x="85656" y="908629"/>
                  <a:pt x="87099" y="908243"/>
                  <a:pt x="87641" y="908098"/>
                </a:cubicBezTo>
                <a:close/>
                <a:moveTo>
                  <a:pt x="581250" y="907779"/>
                </a:moveTo>
                <a:cubicBezTo>
                  <a:pt x="580815" y="906158"/>
                  <a:pt x="582553" y="912644"/>
                  <a:pt x="582553" y="912644"/>
                </a:cubicBezTo>
                <a:cubicBezTo>
                  <a:pt x="581781" y="909761"/>
                  <a:pt x="581395" y="908320"/>
                  <a:pt x="581250" y="907779"/>
                </a:cubicBezTo>
                <a:close/>
                <a:moveTo>
                  <a:pt x="69923" y="907631"/>
                </a:moveTo>
                <a:lnTo>
                  <a:pt x="69926" y="907642"/>
                </a:lnTo>
                <a:lnTo>
                  <a:pt x="71226" y="912496"/>
                </a:lnTo>
                <a:cubicBezTo>
                  <a:pt x="70454" y="909613"/>
                  <a:pt x="70068" y="908171"/>
                  <a:pt x="69923" y="907631"/>
                </a:cubicBezTo>
                <a:close/>
                <a:moveTo>
                  <a:pt x="81467" y="904537"/>
                </a:moveTo>
                <a:cubicBezTo>
                  <a:pt x="81032" y="902916"/>
                  <a:pt x="82770" y="909403"/>
                  <a:pt x="82770" y="909403"/>
                </a:cubicBezTo>
                <a:cubicBezTo>
                  <a:pt x="81998" y="906520"/>
                  <a:pt x="81612" y="905078"/>
                  <a:pt x="81467" y="904537"/>
                </a:cubicBezTo>
                <a:close/>
                <a:moveTo>
                  <a:pt x="81175" y="903447"/>
                </a:moveTo>
                <a:lnTo>
                  <a:pt x="82770" y="909403"/>
                </a:lnTo>
                <a:cubicBezTo>
                  <a:pt x="81225" y="903637"/>
                  <a:pt x="81225" y="903637"/>
                  <a:pt x="81225" y="903637"/>
                </a:cubicBezTo>
                <a:close/>
                <a:moveTo>
                  <a:pt x="68136" y="900964"/>
                </a:moveTo>
                <a:cubicBezTo>
                  <a:pt x="71226" y="912496"/>
                  <a:pt x="68136" y="900964"/>
                  <a:pt x="68136" y="900964"/>
                </a:cubicBezTo>
                <a:close/>
                <a:moveTo>
                  <a:pt x="68136" y="900964"/>
                </a:moveTo>
                <a:cubicBezTo>
                  <a:pt x="68136" y="900964"/>
                  <a:pt x="71795" y="903074"/>
                  <a:pt x="75067" y="903742"/>
                </a:cubicBezTo>
                <a:lnTo>
                  <a:pt x="75971" y="902592"/>
                </a:lnTo>
                <a:lnTo>
                  <a:pt x="76896" y="904797"/>
                </a:lnTo>
                <a:cubicBezTo>
                  <a:pt x="79112" y="907293"/>
                  <a:pt x="82770" y="909403"/>
                  <a:pt x="82770" y="909403"/>
                </a:cubicBezTo>
                <a:cubicBezTo>
                  <a:pt x="82770" y="909403"/>
                  <a:pt x="82770" y="909403"/>
                  <a:pt x="71226" y="912496"/>
                </a:cubicBezTo>
                <a:cubicBezTo>
                  <a:pt x="71226" y="912496"/>
                  <a:pt x="70454" y="909613"/>
                  <a:pt x="70068" y="908171"/>
                </a:cubicBezTo>
                <a:lnTo>
                  <a:pt x="69926" y="907642"/>
                </a:lnTo>
                <a:lnTo>
                  <a:pt x="68523" y="902405"/>
                </a:lnTo>
                <a:cubicBezTo>
                  <a:pt x="68136" y="900964"/>
                  <a:pt x="68136" y="900964"/>
                  <a:pt x="68136" y="900964"/>
                </a:cubicBezTo>
                <a:close/>
                <a:moveTo>
                  <a:pt x="591007" y="898019"/>
                </a:moveTo>
                <a:lnTo>
                  <a:pt x="579463" y="901112"/>
                </a:lnTo>
                <a:lnTo>
                  <a:pt x="582553" y="912644"/>
                </a:lnTo>
                <a:cubicBezTo>
                  <a:pt x="582553" y="912644"/>
                  <a:pt x="582553" y="912644"/>
                  <a:pt x="567919" y="904205"/>
                </a:cubicBezTo>
                <a:cubicBezTo>
                  <a:pt x="567919" y="904205"/>
                  <a:pt x="567919" y="904205"/>
                  <a:pt x="571009" y="915738"/>
                </a:cubicBezTo>
                <a:cubicBezTo>
                  <a:pt x="571009" y="915738"/>
                  <a:pt x="573895" y="914964"/>
                  <a:pt x="575338" y="914578"/>
                </a:cubicBezTo>
                <a:lnTo>
                  <a:pt x="575526" y="914527"/>
                </a:lnTo>
                <a:lnTo>
                  <a:pt x="582553" y="912644"/>
                </a:lnTo>
                <a:cubicBezTo>
                  <a:pt x="579463" y="901112"/>
                  <a:pt x="591007" y="898019"/>
                  <a:pt x="591007" y="898019"/>
                </a:cubicBezTo>
                <a:close/>
                <a:moveTo>
                  <a:pt x="79680" y="897870"/>
                </a:moveTo>
                <a:lnTo>
                  <a:pt x="75971" y="902592"/>
                </a:lnTo>
                <a:lnTo>
                  <a:pt x="75293" y="900977"/>
                </a:lnTo>
                <a:cubicBezTo>
                  <a:pt x="75544" y="899751"/>
                  <a:pt x="76794" y="898644"/>
                  <a:pt x="79680" y="897870"/>
                </a:cubicBezTo>
                <a:close/>
                <a:moveTo>
                  <a:pt x="79680" y="897870"/>
                </a:moveTo>
                <a:cubicBezTo>
                  <a:pt x="80453" y="900753"/>
                  <a:pt x="80839" y="902195"/>
                  <a:pt x="81032" y="902916"/>
                </a:cubicBezTo>
                <a:lnTo>
                  <a:pt x="81175" y="903447"/>
                </a:lnTo>
                <a:close/>
                <a:moveTo>
                  <a:pt x="1551075" y="897113"/>
                </a:moveTo>
                <a:cubicBezTo>
                  <a:pt x="1551219" y="897653"/>
                  <a:pt x="1551606" y="899095"/>
                  <a:pt x="1552378" y="901978"/>
                </a:cubicBezTo>
                <a:cubicBezTo>
                  <a:pt x="1552378" y="901978"/>
                  <a:pt x="1550640" y="895491"/>
                  <a:pt x="1551075" y="897113"/>
                </a:cubicBezTo>
                <a:close/>
                <a:moveTo>
                  <a:pt x="1213530" y="893093"/>
                </a:moveTo>
                <a:lnTo>
                  <a:pt x="1201613" y="896286"/>
                </a:lnTo>
                <a:lnTo>
                  <a:pt x="1204703" y="907818"/>
                </a:lnTo>
                <a:cubicBezTo>
                  <a:pt x="1207793" y="919351"/>
                  <a:pt x="1207793" y="919351"/>
                  <a:pt x="1207793" y="919351"/>
                </a:cubicBezTo>
                <a:cubicBezTo>
                  <a:pt x="1204703" y="907818"/>
                  <a:pt x="1204703" y="907818"/>
                  <a:pt x="1204703" y="907818"/>
                </a:cubicBezTo>
                <a:lnTo>
                  <a:pt x="1216620" y="904625"/>
                </a:lnTo>
                <a:cubicBezTo>
                  <a:pt x="1216620" y="904625"/>
                  <a:pt x="1216620" y="904625"/>
                  <a:pt x="1219710" y="916157"/>
                </a:cubicBezTo>
                <a:cubicBezTo>
                  <a:pt x="1225482" y="914611"/>
                  <a:pt x="1228368" y="913838"/>
                  <a:pt x="1229425" y="912009"/>
                </a:cubicBezTo>
                <a:lnTo>
                  <a:pt x="1228885" y="907519"/>
                </a:lnTo>
                <a:lnTo>
                  <a:pt x="1231254" y="913064"/>
                </a:lnTo>
                <a:cubicBezTo>
                  <a:pt x="1228164" y="901532"/>
                  <a:pt x="1228164" y="901532"/>
                  <a:pt x="1228164" y="901532"/>
                </a:cubicBezTo>
                <a:lnTo>
                  <a:pt x="1228885" y="907519"/>
                </a:lnTo>
                <a:lnTo>
                  <a:pt x="1227107" y="903360"/>
                </a:lnTo>
                <a:cubicBezTo>
                  <a:pt x="1225278" y="902305"/>
                  <a:pt x="1222392" y="903079"/>
                  <a:pt x="1216620" y="904625"/>
                </a:cubicBezTo>
                <a:cubicBezTo>
                  <a:pt x="1216620" y="904625"/>
                  <a:pt x="1216620" y="904625"/>
                  <a:pt x="1204703" y="907818"/>
                </a:cubicBezTo>
                <a:cubicBezTo>
                  <a:pt x="1204703" y="907818"/>
                  <a:pt x="1201613" y="896286"/>
                  <a:pt x="1213530" y="893093"/>
                </a:cubicBezTo>
                <a:close/>
                <a:moveTo>
                  <a:pt x="1400270" y="892895"/>
                </a:moveTo>
                <a:cubicBezTo>
                  <a:pt x="1397384" y="893669"/>
                  <a:pt x="1395941" y="894055"/>
                  <a:pt x="1395400" y="894200"/>
                </a:cubicBezTo>
                <a:lnTo>
                  <a:pt x="1395733" y="894111"/>
                </a:lnTo>
                <a:close/>
                <a:moveTo>
                  <a:pt x="1549288" y="890446"/>
                </a:moveTo>
                <a:cubicBezTo>
                  <a:pt x="1549288" y="890446"/>
                  <a:pt x="1549288" y="890446"/>
                  <a:pt x="1552378" y="901978"/>
                </a:cubicBezTo>
                <a:cubicBezTo>
                  <a:pt x="1552378" y="901978"/>
                  <a:pt x="1552378" y="901978"/>
                  <a:pt x="1549288" y="890446"/>
                </a:cubicBezTo>
                <a:close/>
                <a:moveTo>
                  <a:pt x="65046" y="889431"/>
                </a:moveTo>
                <a:cubicBezTo>
                  <a:pt x="68136" y="900964"/>
                  <a:pt x="65046" y="889431"/>
                  <a:pt x="65046" y="889431"/>
                </a:cubicBezTo>
                <a:close/>
                <a:moveTo>
                  <a:pt x="1561205" y="887253"/>
                </a:moveTo>
                <a:lnTo>
                  <a:pt x="1564295" y="898785"/>
                </a:lnTo>
                <a:cubicBezTo>
                  <a:pt x="1564295" y="898785"/>
                  <a:pt x="1564295" y="898785"/>
                  <a:pt x="1552378" y="901978"/>
                </a:cubicBezTo>
                <a:cubicBezTo>
                  <a:pt x="1552378" y="901978"/>
                  <a:pt x="1552378" y="901978"/>
                  <a:pt x="1561205" y="887253"/>
                </a:cubicBezTo>
                <a:close/>
                <a:moveTo>
                  <a:pt x="1378945" y="886249"/>
                </a:moveTo>
                <a:lnTo>
                  <a:pt x="1378421" y="886390"/>
                </a:lnTo>
                <a:cubicBezTo>
                  <a:pt x="1376978" y="886776"/>
                  <a:pt x="1374092" y="887550"/>
                  <a:pt x="1374092" y="887550"/>
                </a:cubicBezTo>
                <a:close/>
                <a:moveTo>
                  <a:pt x="1302829" y="881526"/>
                </a:moveTo>
                <a:cubicBezTo>
                  <a:pt x="1302271" y="881675"/>
                  <a:pt x="1300781" y="882074"/>
                  <a:pt x="1297802" y="882873"/>
                </a:cubicBezTo>
                <a:cubicBezTo>
                  <a:pt x="1297802" y="882873"/>
                  <a:pt x="1300781" y="882074"/>
                  <a:pt x="1302271" y="881675"/>
                </a:cubicBezTo>
                <a:lnTo>
                  <a:pt x="1302633" y="881578"/>
                </a:lnTo>
                <a:close/>
                <a:moveTo>
                  <a:pt x="1176724" y="877836"/>
                </a:moveTo>
                <a:lnTo>
                  <a:pt x="1176574" y="877876"/>
                </a:lnTo>
                <a:cubicBezTo>
                  <a:pt x="1175131" y="878263"/>
                  <a:pt x="1172245" y="879036"/>
                  <a:pt x="1172245" y="879036"/>
                </a:cubicBezTo>
                <a:close/>
                <a:moveTo>
                  <a:pt x="1177115" y="877731"/>
                </a:moveTo>
                <a:lnTo>
                  <a:pt x="1176783" y="877820"/>
                </a:lnTo>
                <a:lnTo>
                  <a:pt x="1172245" y="879036"/>
                </a:lnTo>
                <a:cubicBezTo>
                  <a:pt x="1175131" y="878263"/>
                  <a:pt x="1176574" y="877876"/>
                  <a:pt x="1177115" y="877731"/>
                </a:cubicBezTo>
                <a:close/>
                <a:moveTo>
                  <a:pt x="1551126" y="877194"/>
                </a:moveTo>
                <a:cubicBezTo>
                  <a:pt x="1550567" y="877344"/>
                  <a:pt x="1549078" y="877743"/>
                  <a:pt x="1546099" y="878541"/>
                </a:cubicBezTo>
                <a:cubicBezTo>
                  <a:pt x="1534554" y="881635"/>
                  <a:pt x="1546099" y="878541"/>
                  <a:pt x="1534554" y="881635"/>
                </a:cubicBezTo>
                <a:cubicBezTo>
                  <a:pt x="1534554" y="881635"/>
                  <a:pt x="1534554" y="881635"/>
                  <a:pt x="1523010" y="884728"/>
                </a:cubicBezTo>
                <a:lnTo>
                  <a:pt x="1526200" y="896632"/>
                </a:lnTo>
                <a:lnTo>
                  <a:pt x="1527923" y="903063"/>
                </a:lnTo>
                <a:lnTo>
                  <a:pt x="1527938" y="903119"/>
                </a:lnTo>
                <a:cubicBezTo>
                  <a:pt x="1528131" y="903840"/>
                  <a:pt x="1528517" y="905281"/>
                  <a:pt x="1529290" y="908164"/>
                </a:cubicBezTo>
                <a:lnTo>
                  <a:pt x="1527923" y="903063"/>
                </a:lnTo>
                <a:lnTo>
                  <a:pt x="1527745" y="902398"/>
                </a:lnTo>
                <a:cubicBezTo>
                  <a:pt x="1527745" y="902398"/>
                  <a:pt x="1527745" y="902398"/>
                  <a:pt x="1526200" y="896632"/>
                </a:cubicBezTo>
                <a:cubicBezTo>
                  <a:pt x="1526200" y="896632"/>
                  <a:pt x="1529290" y="908164"/>
                  <a:pt x="1526200" y="896632"/>
                </a:cubicBezTo>
                <a:lnTo>
                  <a:pt x="1537744" y="893539"/>
                </a:lnTo>
                <a:cubicBezTo>
                  <a:pt x="1536149" y="887587"/>
                  <a:pt x="1536149" y="887587"/>
                  <a:pt x="1536149" y="887587"/>
                </a:cubicBezTo>
                <a:lnTo>
                  <a:pt x="1536050" y="887217"/>
                </a:lnTo>
                <a:lnTo>
                  <a:pt x="1535950" y="886843"/>
                </a:lnTo>
                <a:cubicBezTo>
                  <a:pt x="1535750" y="886099"/>
                  <a:pt x="1535352" y="884611"/>
                  <a:pt x="1534554" y="881635"/>
                </a:cubicBezTo>
                <a:cubicBezTo>
                  <a:pt x="1546099" y="878541"/>
                  <a:pt x="1537744" y="893539"/>
                  <a:pt x="1546099" y="878541"/>
                </a:cubicBezTo>
                <a:cubicBezTo>
                  <a:pt x="1546099" y="878541"/>
                  <a:pt x="1552802" y="876745"/>
                  <a:pt x="1551126" y="877194"/>
                </a:cubicBezTo>
                <a:close/>
                <a:moveTo>
                  <a:pt x="298336" y="876761"/>
                </a:moveTo>
                <a:lnTo>
                  <a:pt x="286792" y="879854"/>
                </a:lnTo>
                <a:lnTo>
                  <a:pt x="301426" y="888293"/>
                </a:lnTo>
                <a:cubicBezTo>
                  <a:pt x="301426" y="888293"/>
                  <a:pt x="301426" y="888293"/>
                  <a:pt x="298336" y="876761"/>
                </a:cubicBezTo>
                <a:close/>
                <a:moveTo>
                  <a:pt x="1276494" y="876222"/>
                </a:moveTo>
                <a:lnTo>
                  <a:pt x="1276476" y="876226"/>
                </a:lnTo>
                <a:lnTo>
                  <a:pt x="1271623" y="877527"/>
                </a:lnTo>
                <a:cubicBezTo>
                  <a:pt x="1274509" y="876753"/>
                  <a:pt x="1275952" y="876367"/>
                  <a:pt x="1276494" y="876222"/>
                </a:cubicBezTo>
                <a:close/>
                <a:moveTo>
                  <a:pt x="1183789" y="875943"/>
                </a:moveTo>
                <a:cubicBezTo>
                  <a:pt x="1183789" y="875943"/>
                  <a:pt x="1183789" y="875943"/>
                  <a:pt x="1182346" y="876329"/>
                </a:cubicBezTo>
                <a:lnTo>
                  <a:pt x="1176724" y="877836"/>
                </a:lnTo>
                <a:lnTo>
                  <a:pt x="1176783" y="877820"/>
                </a:lnTo>
                <a:close/>
                <a:moveTo>
                  <a:pt x="1299739" y="869993"/>
                </a:moveTo>
                <a:lnTo>
                  <a:pt x="1299646" y="870018"/>
                </a:lnTo>
                <a:lnTo>
                  <a:pt x="1294712" y="871340"/>
                </a:lnTo>
                <a:cubicBezTo>
                  <a:pt x="1297691" y="870542"/>
                  <a:pt x="1299181" y="870143"/>
                  <a:pt x="1299739" y="869993"/>
                </a:cubicBezTo>
                <a:close/>
                <a:moveTo>
                  <a:pt x="1169155" y="867504"/>
                </a:moveTo>
                <a:cubicBezTo>
                  <a:pt x="1169155" y="867504"/>
                  <a:pt x="1172245" y="879036"/>
                  <a:pt x="1169155" y="867504"/>
                </a:cubicBezTo>
                <a:close/>
                <a:moveTo>
                  <a:pt x="1592648" y="866069"/>
                </a:moveTo>
                <a:lnTo>
                  <a:pt x="1588287" y="867237"/>
                </a:lnTo>
                <a:lnTo>
                  <a:pt x="1587778" y="867374"/>
                </a:lnTo>
                <a:cubicBezTo>
                  <a:pt x="1588319" y="867229"/>
                  <a:pt x="1589762" y="866842"/>
                  <a:pt x="1592648" y="866069"/>
                </a:cubicBezTo>
                <a:close/>
                <a:moveTo>
                  <a:pt x="1592648" y="866069"/>
                </a:moveTo>
                <a:cubicBezTo>
                  <a:pt x="1593445" y="869045"/>
                  <a:pt x="1593844" y="870533"/>
                  <a:pt x="1593994" y="871091"/>
                </a:cubicBezTo>
                <a:lnTo>
                  <a:pt x="1593897" y="870732"/>
                </a:lnTo>
                <a:lnTo>
                  <a:pt x="1594043" y="871277"/>
                </a:lnTo>
                <a:cubicBezTo>
                  <a:pt x="1594642" y="873509"/>
                  <a:pt x="1593445" y="869045"/>
                  <a:pt x="1595838" y="877973"/>
                </a:cubicBezTo>
                <a:lnTo>
                  <a:pt x="1584293" y="881066"/>
                </a:lnTo>
                <a:cubicBezTo>
                  <a:pt x="1584293" y="881066"/>
                  <a:pt x="1584293" y="881066"/>
                  <a:pt x="1581104" y="869162"/>
                </a:cubicBezTo>
                <a:cubicBezTo>
                  <a:pt x="1581104" y="869162"/>
                  <a:pt x="1581104" y="869162"/>
                  <a:pt x="1582547" y="868775"/>
                </a:cubicBezTo>
                <a:lnTo>
                  <a:pt x="1583695" y="868468"/>
                </a:lnTo>
                <a:lnTo>
                  <a:pt x="1586154" y="867809"/>
                </a:lnTo>
                <a:lnTo>
                  <a:pt x="1586806" y="867634"/>
                </a:lnTo>
                <a:lnTo>
                  <a:pt x="1588287" y="867237"/>
                </a:lnTo>
                <a:lnTo>
                  <a:pt x="1588319" y="867229"/>
                </a:lnTo>
                <a:cubicBezTo>
                  <a:pt x="1589762" y="866842"/>
                  <a:pt x="1592648" y="866069"/>
                  <a:pt x="1592648" y="866069"/>
                </a:cubicBezTo>
                <a:close/>
                <a:moveTo>
                  <a:pt x="1592648" y="866069"/>
                </a:moveTo>
                <a:cubicBezTo>
                  <a:pt x="1592648" y="866069"/>
                  <a:pt x="1593445" y="869045"/>
                  <a:pt x="1593844" y="870533"/>
                </a:cubicBezTo>
                <a:lnTo>
                  <a:pt x="1593897" y="870732"/>
                </a:lnTo>
                <a:close/>
                <a:moveTo>
                  <a:pt x="58766" y="865995"/>
                </a:moveTo>
                <a:cubicBezTo>
                  <a:pt x="61856" y="877527"/>
                  <a:pt x="58766" y="865995"/>
                  <a:pt x="46850" y="869188"/>
                </a:cubicBezTo>
                <a:close/>
                <a:moveTo>
                  <a:pt x="58766" y="865995"/>
                </a:moveTo>
                <a:cubicBezTo>
                  <a:pt x="58766" y="865995"/>
                  <a:pt x="61856" y="877527"/>
                  <a:pt x="58766" y="865995"/>
                </a:cubicBezTo>
                <a:close/>
                <a:moveTo>
                  <a:pt x="58766" y="865995"/>
                </a:moveTo>
                <a:cubicBezTo>
                  <a:pt x="58766" y="865995"/>
                  <a:pt x="58766" y="865995"/>
                  <a:pt x="61856" y="877527"/>
                </a:cubicBezTo>
                <a:cubicBezTo>
                  <a:pt x="61856" y="877527"/>
                  <a:pt x="61856" y="877527"/>
                  <a:pt x="58766" y="865995"/>
                </a:cubicBezTo>
                <a:close/>
                <a:moveTo>
                  <a:pt x="1180699" y="864411"/>
                </a:moveTo>
                <a:cubicBezTo>
                  <a:pt x="1180699" y="864411"/>
                  <a:pt x="1180699" y="864411"/>
                  <a:pt x="1169155" y="867504"/>
                </a:cubicBezTo>
                <a:cubicBezTo>
                  <a:pt x="1169155" y="867504"/>
                  <a:pt x="1169155" y="867504"/>
                  <a:pt x="1180699" y="864411"/>
                </a:cubicBezTo>
                <a:close/>
                <a:moveTo>
                  <a:pt x="1180699" y="864411"/>
                </a:moveTo>
                <a:cubicBezTo>
                  <a:pt x="1180699" y="864411"/>
                  <a:pt x="1183789" y="875943"/>
                  <a:pt x="1180699" y="864411"/>
                </a:cubicBezTo>
                <a:close/>
                <a:moveTo>
                  <a:pt x="1180699" y="864411"/>
                </a:moveTo>
                <a:lnTo>
                  <a:pt x="1183789" y="875943"/>
                </a:lnTo>
                <a:cubicBezTo>
                  <a:pt x="1183789" y="875943"/>
                  <a:pt x="1183789" y="875943"/>
                  <a:pt x="1180699" y="864411"/>
                </a:cubicBezTo>
                <a:close/>
                <a:moveTo>
                  <a:pt x="45546" y="864323"/>
                </a:moveTo>
                <a:cubicBezTo>
                  <a:pt x="45112" y="862701"/>
                  <a:pt x="46850" y="869188"/>
                  <a:pt x="46850" y="869188"/>
                </a:cubicBezTo>
                <a:cubicBezTo>
                  <a:pt x="46077" y="866305"/>
                  <a:pt x="45691" y="864864"/>
                  <a:pt x="45546" y="864323"/>
                </a:cubicBezTo>
                <a:close/>
                <a:moveTo>
                  <a:pt x="70311" y="862902"/>
                </a:moveTo>
                <a:cubicBezTo>
                  <a:pt x="67425" y="863675"/>
                  <a:pt x="65982" y="864062"/>
                  <a:pt x="65440" y="864207"/>
                </a:cubicBezTo>
                <a:lnTo>
                  <a:pt x="65793" y="864112"/>
                </a:lnTo>
                <a:close/>
                <a:moveTo>
                  <a:pt x="307063" y="861664"/>
                </a:moveTo>
                <a:cubicBezTo>
                  <a:pt x="310253" y="873568"/>
                  <a:pt x="321797" y="870475"/>
                  <a:pt x="310253" y="873568"/>
                </a:cubicBezTo>
                <a:lnTo>
                  <a:pt x="321797" y="870475"/>
                </a:lnTo>
                <a:cubicBezTo>
                  <a:pt x="310253" y="873568"/>
                  <a:pt x="324887" y="882007"/>
                  <a:pt x="324887" y="882007"/>
                </a:cubicBezTo>
                <a:lnTo>
                  <a:pt x="321797" y="870475"/>
                </a:lnTo>
                <a:close/>
                <a:moveTo>
                  <a:pt x="1284948" y="861596"/>
                </a:moveTo>
                <a:cubicBezTo>
                  <a:pt x="1284407" y="861741"/>
                  <a:pt x="1282964" y="862128"/>
                  <a:pt x="1280078" y="862901"/>
                </a:cubicBezTo>
                <a:lnTo>
                  <a:pt x="1284580" y="861695"/>
                </a:lnTo>
                <a:lnTo>
                  <a:pt x="1284767" y="861645"/>
                </a:lnTo>
                <a:close/>
                <a:moveTo>
                  <a:pt x="1591344" y="861203"/>
                </a:moveTo>
                <a:cubicBezTo>
                  <a:pt x="1590910" y="859582"/>
                  <a:pt x="1592648" y="866069"/>
                  <a:pt x="1592648" y="866069"/>
                </a:cubicBezTo>
                <a:cubicBezTo>
                  <a:pt x="1591875" y="863186"/>
                  <a:pt x="1591489" y="861744"/>
                  <a:pt x="1591344" y="861203"/>
                </a:cubicBezTo>
                <a:close/>
                <a:moveTo>
                  <a:pt x="1241883" y="860377"/>
                </a:moveTo>
                <a:lnTo>
                  <a:pt x="1230339" y="863470"/>
                </a:lnTo>
                <a:cubicBezTo>
                  <a:pt x="1230339" y="863470"/>
                  <a:pt x="1230339" y="863470"/>
                  <a:pt x="1241883" y="860377"/>
                </a:cubicBezTo>
                <a:close/>
                <a:moveTo>
                  <a:pt x="1291622" y="859808"/>
                </a:moveTo>
                <a:lnTo>
                  <a:pt x="1294712" y="871340"/>
                </a:lnTo>
                <a:cubicBezTo>
                  <a:pt x="1294712" y="871340"/>
                  <a:pt x="1294712" y="871340"/>
                  <a:pt x="1283168" y="874434"/>
                </a:cubicBezTo>
                <a:cubicBezTo>
                  <a:pt x="1291622" y="859808"/>
                  <a:pt x="1294712" y="871340"/>
                  <a:pt x="1291622" y="859808"/>
                </a:cubicBezTo>
                <a:close/>
                <a:moveTo>
                  <a:pt x="1170935" y="854667"/>
                </a:moveTo>
                <a:cubicBezTo>
                  <a:pt x="1170394" y="854812"/>
                  <a:pt x="1168951" y="855199"/>
                  <a:pt x="1166065" y="855972"/>
                </a:cubicBezTo>
                <a:lnTo>
                  <a:pt x="1170582" y="854761"/>
                </a:lnTo>
                <a:close/>
                <a:moveTo>
                  <a:pt x="1315083" y="853522"/>
                </a:moveTo>
                <a:cubicBezTo>
                  <a:pt x="1315083" y="853522"/>
                  <a:pt x="1315083" y="853522"/>
                  <a:pt x="1318173" y="865054"/>
                </a:cubicBezTo>
                <a:close/>
                <a:moveTo>
                  <a:pt x="1594585" y="853189"/>
                </a:moveTo>
                <a:lnTo>
                  <a:pt x="1594450" y="853225"/>
                </a:lnTo>
                <a:lnTo>
                  <a:pt x="1594395" y="853240"/>
                </a:lnTo>
                <a:lnTo>
                  <a:pt x="1589558" y="854536"/>
                </a:lnTo>
                <a:cubicBezTo>
                  <a:pt x="1592537" y="853738"/>
                  <a:pt x="1594026" y="853339"/>
                  <a:pt x="1594585" y="853189"/>
                </a:cubicBezTo>
                <a:close/>
                <a:moveTo>
                  <a:pt x="1270214" y="852786"/>
                </a:moveTo>
                <a:cubicBezTo>
                  <a:pt x="1271837" y="852351"/>
                  <a:pt x="1265344" y="854091"/>
                  <a:pt x="1265344" y="854091"/>
                </a:cubicBezTo>
                <a:cubicBezTo>
                  <a:pt x="1268230" y="853317"/>
                  <a:pt x="1269673" y="852931"/>
                  <a:pt x="1270214" y="852786"/>
                </a:cubicBezTo>
                <a:close/>
                <a:moveTo>
                  <a:pt x="1551835" y="852284"/>
                </a:moveTo>
                <a:cubicBezTo>
                  <a:pt x="1554925" y="863816"/>
                  <a:pt x="1551835" y="852284"/>
                  <a:pt x="1551835" y="852284"/>
                </a:cubicBezTo>
                <a:close/>
                <a:moveTo>
                  <a:pt x="1601474" y="851343"/>
                </a:moveTo>
                <a:cubicBezTo>
                  <a:pt x="1601474" y="851343"/>
                  <a:pt x="1601474" y="851343"/>
                  <a:pt x="1604565" y="862876"/>
                </a:cubicBezTo>
                <a:cubicBezTo>
                  <a:pt x="1604565" y="862876"/>
                  <a:pt x="1592648" y="866069"/>
                  <a:pt x="1589558" y="854536"/>
                </a:cubicBezTo>
                <a:cubicBezTo>
                  <a:pt x="1589558" y="854536"/>
                  <a:pt x="1592537" y="853738"/>
                  <a:pt x="1594026" y="853339"/>
                </a:cubicBezTo>
                <a:lnTo>
                  <a:pt x="1594395" y="853240"/>
                </a:lnTo>
                <a:close/>
                <a:moveTo>
                  <a:pt x="1089775" y="851295"/>
                </a:moveTo>
                <a:cubicBezTo>
                  <a:pt x="1089775" y="851295"/>
                  <a:pt x="1089775" y="851295"/>
                  <a:pt x="1092965" y="863199"/>
                </a:cubicBezTo>
                <a:cubicBezTo>
                  <a:pt x="1092965" y="863199"/>
                  <a:pt x="1092965" y="863199"/>
                  <a:pt x="1089775" y="851295"/>
                </a:cubicBezTo>
                <a:close/>
                <a:moveTo>
                  <a:pt x="1276888" y="850997"/>
                </a:moveTo>
                <a:cubicBezTo>
                  <a:pt x="1274002" y="851771"/>
                  <a:pt x="1272559" y="852157"/>
                  <a:pt x="1272018" y="852302"/>
                </a:cubicBezTo>
                <a:cubicBezTo>
                  <a:pt x="1271477" y="852447"/>
                  <a:pt x="1271837" y="852351"/>
                  <a:pt x="1272559" y="852157"/>
                </a:cubicBezTo>
                <a:cubicBezTo>
                  <a:pt x="1274002" y="851771"/>
                  <a:pt x="1276888" y="850997"/>
                  <a:pt x="1276888" y="850997"/>
                </a:cubicBezTo>
                <a:close/>
                <a:moveTo>
                  <a:pt x="1326627" y="850429"/>
                </a:moveTo>
                <a:cubicBezTo>
                  <a:pt x="1323741" y="851202"/>
                  <a:pt x="1322298" y="851589"/>
                  <a:pt x="1321757" y="851734"/>
                </a:cubicBezTo>
                <a:lnTo>
                  <a:pt x="1321796" y="851723"/>
                </a:lnTo>
                <a:close/>
                <a:moveTo>
                  <a:pt x="1326627" y="850429"/>
                </a:moveTo>
                <a:cubicBezTo>
                  <a:pt x="1318173" y="865054"/>
                  <a:pt x="1315083" y="853522"/>
                  <a:pt x="1326627" y="850429"/>
                </a:cubicBezTo>
                <a:close/>
                <a:moveTo>
                  <a:pt x="1326627" y="850429"/>
                </a:moveTo>
                <a:cubicBezTo>
                  <a:pt x="1327399" y="853312"/>
                  <a:pt x="1327786" y="854753"/>
                  <a:pt x="1327931" y="855294"/>
                </a:cubicBezTo>
                <a:lnTo>
                  <a:pt x="1327820" y="854883"/>
                </a:lnTo>
                <a:lnTo>
                  <a:pt x="1327979" y="855474"/>
                </a:lnTo>
                <a:cubicBezTo>
                  <a:pt x="1328558" y="857636"/>
                  <a:pt x="1327399" y="853312"/>
                  <a:pt x="1329717" y="861961"/>
                </a:cubicBezTo>
                <a:cubicBezTo>
                  <a:pt x="1329717" y="861961"/>
                  <a:pt x="1318173" y="865054"/>
                  <a:pt x="1326627" y="850429"/>
                </a:cubicBezTo>
                <a:close/>
                <a:moveTo>
                  <a:pt x="1326627" y="850429"/>
                </a:moveTo>
                <a:lnTo>
                  <a:pt x="1327746" y="854606"/>
                </a:lnTo>
                <a:lnTo>
                  <a:pt x="1327793" y="854781"/>
                </a:lnTo>
                <a:lnTo>
                  <a:pt x="1327820" y="854883"/>
                </a:lnTo>
                <a:close/>
                <a:moveTo>
                  <a:pt x="1588254" y="849671"/>
                </a:moveTo>
                <a:cubicBezTo>
                  <a:pt x="1588399" y="850212"/>
                  <a:pt x="1588785" y="851653"/>
                  <a:pt x="1589558" y="854536"/>
                </a:cubicBezTo>
                <a:cubicBezTo>
                  <a:pt x="1589558" y="854536"/>
                  <a:pt x="1587820" y="848049"/>
                  <a:pt x="1588254" y="849671"/>
                </a:cubicBezTo>
                <a:close/>
                <a:moveTo>
                  <a:pt x="353612" y="849191"/>
                </a:moveTo>
                <a:lnTo>
                  <a:pt x="341696" y="852384"/>
                </a:lnTo>
                <a:cubicBezTo>
                  <a:pt x="341696" y="852384"/>
                  <a:pt x="341696" y="852384"/>
                  <a:pt x="344885" y="864288"/>
                </a:cubicBezTo>
                <a:lnTo>
                  <a:pt x="356802" y="861095"/>
                </a:lnTo>
                <a:cubicBezTo>
                  <a:pt x="356802" y="861095"/>
                  <a:pt x="356802" y="861095"/>
                  <a:pt x="353612" y="849191"/>
                </a:cubicBezTo>
                <a:close/>
                <a:moveTo>
                  <a:pt x="1238793" y="848845"/>
                </a:moveTo>
                <a:lnTo>
                  <a:pt x="1227249" y="851938"/>
                </a:lnTo>
                <a:cubicBezTo>
                  <a:pt x="1238793" y="848845"/>
                  <a:pt x="1238793" y="848845"/>
                  <a:pt x="1238793" y="848845"/>
                </a:cubicBezTo>
                <a:close/>
                <a:moveTo>
                  <a:pt x="1238793" y="848845"/>
                </a:moveTo>
                <a:cubicBezTo>
                  <a:pt x="1241883" y="860377"/>
                  <a:pt x="1230339" y="863470"/>
                  <a:pt x="1230339" y="863470"/>
                </a:cubicBezTo>
                <a:lnTo>
                  <a:pt x="1227249" y="851938"/>
                </a:lnTo>
                <a:cubicBezTo>
                  <a:pt x="1227249" y="851938"/>
                  <a:pt x="1227249" y="851938"/>
                  <a:pt x="1238793" y="848845"/>
                </a:cubicBezTo>
                <a:close/>
                <a:moveTo>
                  <a:pt x="1288432" y="847904"/>
                </a:moveTo>
                <a:lnTo>
                  <a:pt x="1291622" y="859808"/>
                </a:lnTo>
                <a:lnTo>
                  <a:pt x="1284580" y="861695"/>
                </a:lnTo>
                <a:lnTo>
                  <a:pt x="1284407" y="861741"/>
                </a:lnTo>
                <a:cubicBezTo>
                  <a:pt x="1282964" y="862128"/>
                  <a:pt x="1280078" y="862901"/>
                  <a:pt x="1280078" y="862901"/>
                </a:cubicBezTo>
                <a:lnTo>
                  <a:pt x="1275232" y="863464"/>
                </a:lnTo>
                <a:lnTo>
                  <a:pt x="1275350" y="862573"/>
                </a:lnTo>
                <a:cubicBezTo>
                  <a:pt x="1276394" y="860699"/>
                  <a:pt x="1278483" y="856949"/>
                  <a:pt x="1276888" y="850997"/>
                </a:cubicBezTo>
                <a:cubicBezTo>
                  <a:pt x="1276888" y="850997"/>
                  <a:pt x="1280078" y="862901"/>
                  <a:pt x="1276888" y="850997"/>
                </a:cubicBezTo>
                <a:cubicBezTo>
                  <a:pt x="1276888" y="850997"/>
                  <a:pt x="1276888" y="850997"/>
                  <a:pt x="1288432" y="847904"/>
                </a:cubicBezTo>
                <a:cubicBezTo>
                  <a:pt x="1276888" y="850997"/>
                  <a:pt x="1280078" y="862901"/>
                  <a:pt x="1288432" y="847904"/>
                </a:cubicBezTo>
                <a:close/>
                <a:moveTo>
                  <a:pt x="1568250" y="847886"/>
                </a:moveTo>
                <a:lnTo>
                  <a:pt x="1567967" y="847961"/>
                </a:lnTo>
                <a:lnTo>
                  <a:pt x="1564822" y="848804"/>
                </a:lnTo>
                <a:cubicBezTo>
                  <a:pt x="1563379" y="849191"/>
                  <a:pt x="1563379" y="849191"/>
                  <a:pt x="1563379" y="849191"/>
                </a:cubicBezTo>
                <a:cubicBezTo>
                  <a:pt x="1566265" y="848417"/>
                  <a:pt x="1567708" y="848031"/>
                  <a:pt x="1568250" y="847886"/>
                </a:cubicBezTo>
                <a:close/>
                <a:moveTo>
                  <a:pt x="1151431" y="847533"/>
                </a:moveTo>
                <a:lnTo>
                  <a:pt x="1146810" y="848771"/>
                </a:lnTo>
                <a:lnTo>
                  <a:pt x="1146506" y="848852"/>
                </a:lnTo>
                <a:lnTo>
                  <a:pt x="1147675" y="848539"/>
                </a:lnTo>
                <a:close/>
                <a:moveTo>
                  <a:pt x="1151431" y="847533"/>
                </a:moveTo>
                <a:cubicBezTo>
                  <a:pt x="1151431" y="847533"/>
                  <a:pt x="1151431" y="847533"/>
                  <a:pt x="1154521" y="859065"/>
                </a:cubicBezTo>
                <a:close/>
                <a:moveTo>
                  <a:pt x="65917" y="846504"/>
                </a:moveTo>
                <a:cubicBezTo>
                  <a:pt x="66062" y="847045"/>
                  <a:pt x="66448" y="848487"/>
                  <a:pt x="67220" y="851370"/>
                </a:cubicBezTo>
                <a:cubicBezTo>
                  <a:pt x="67220" y="851370"/>
                  <a:pt x="65482" y="844883"/>
                  <a:pt x="65917" y="846504"/>
                </a:cubicBezTo>
                <a:close/>
                <a:moveTo>
                  <a:pt x="1574924" y="846097"/>
                </a:moveTo>
                <a:lnTo>
                  <a:pt x="1570452" y="847296"/>
                </a:lnTo>
                <a:lnTo>
                  <a:pt x="1570595" y="847257"/>
                </a:lnTo>
                <a:cubicBezTo>
                  <a:pt x="1572038" y="846871"/>
                  <a:pt x="1574924" y="846097"/>
                  <a:pt x="1574924" y="846097"/>
                </a:cubicBezTo>
                <a:close/>
                <a:moveTo>
                  <a:pt x="1250709" y="845652"/>
                </a:moveTo>
                <a:cubicBezTo>
                  <a:pt x="1253799" y="857184"/>
                  <a:pt x="1250709" y="845652"/>
                  <a:pt x="1250709" y="845652"/>
                </a:cubicBezTo>
                <a:close/>
                <a:moveTo>
                  <a:pt x="1300349" y="844711"/>
                </a:moveTo>
                <a:cubicBezTo>
                  <a:pt x="1291622" y="859808"/>
                  <a:pt x="1288432" y="847904"/>
                  <a:pt x="1300349" y="844711"/>
                </a:cubicBezTo>
                <a:close/>
                <a:moveTo>
                  <a:pt x="1300349" y="844711"/>
                </a:moveTo>
                <a:cubicBezTo>
                  <a:pt x="1301146" y="847687"/>
                  <a:pt x="1301545" y="849175"/>
                  <a:pt x="1301695" y="849733"/>
                </a:cubicBezTo>
                <a:lnTo>
                  <a:pt x="1301643" y="849542"/>
                </a:lnTo>
                <a:lnTo>
                  <a:pt x="1301545" y="849175"/>
                </a:lnTo>
                <a:cubicBezTo>
                  <a:pt x="1301146" y="847687"/>
                  <a:pt x="1300349" y="844711"/>
                  <a:pt x="1300349" y="844711"/>
                </a:cubicBezTo>
                <a:close/>
                <a:moveTo>
                  <a:pt x="1162975" y="844440"/>
                </a:moveTo>
                <a:cubicBezTo>
                  <a:pt x="1151431" y="847533"/>
                  <a:pt x="1151431" y="847533"/>
                  <a:pt x="1151431" y="847533"/>
                </a:cubicBezTo>
                <a:close/>
                <a:moveTo>
                  <a:pt x="1586468" y="843004"/>
                </a:moveTo>
                <a:cubicBezTo>
                  <a:pt x="1586468" y="843004"/>
                  <a:pt x="1586468" y="843004"/>
                  <a:pt x="1589558" y="854536"/>
                </a:cubicBezTo>
                <a:cubicBezTo>
                  <a:pt x="1589558" y="854536"/>
                  <a:pt x="1589558" y="854536"/>
                  <a:pt x="1592648" y="866069"/>
                </a:cubicBezTo>
                <a:cubicBezTo>
                  <a:pt x="1586876" y="867615"/>
                  <a:pt x="1586876" y="867615"/>
                  <a:pt x="1586876" y="867615"/>
                </a:cubicBezTo>
                <a:lnTo>
                  <a:pt x="1586806" y="867634"/>
                </a:lnTo>
                <a:lnTo>
                  <a:pt x="1583695" y="868468"/>
                </a:lnTo>
                <a:lnTo>
                  <a:pt x="1581104" y="869162"/>
                </a:lnTo>
                <a:lnTo>
                  <a:pt x="1569559" y="872255"/>
                </a:lnTo>
                <a:cubicBezTo>
                  <a:pt x="1566469" y="860723"/>
                  <a:pt x="1566469" y="860723"/>
                  <a:pt x="1566469" y="860723"/>
                </a:cubicBezTo>
                <a:lnTo>
                  <a:pt x="1563379" y="849191"/>
                </a:lnTo>
                <a:cubicBezTo>
                  <a:pt x="1563379" y="849191"/>
                  <a:pt x="1566265" y="848417"/>
                  <a:pt x="1567708" y="848031"/>
                </a:cubicBezTo>
                <a:lnTo>
                  <a:pt x="1567967" y="847961"/>
                </a:lnTo>
                <a:lnTo>
                  <a:pt x="1570452" y="847296"/>
                </a:lnTo>
                <a:lnTo>
                  <a:pt x="1570053" y="847402"/>
                </a:lnTo>
                <a:cubicBezTo>
                  <a:pt x="1570595" y="847257"/>
                  <a:pt x="1572038" y="846871"/>
                  <a:pt x="1574924" y="846097"/>
                </a:cubicBezTo>
                <a:close/>
                <a:moveTo>
                  <a:pt x="1336825" y="842313"/>
                </a:moveTo>
                <a:cubicBezTo>
                  <a:pt x="1336975" y="842871"/>
                  <a:pt x="1337374" y="844359"/>
                  <a:pt x="1338171" y="847335"/>
                </a:cubicBezTo>
                <a:cubicBezTo>
                  <a:pt x="1338171" y="847335"/>
                  <a:pt x="1336377" y="840639"/>
                  <a:pt x="1336825" y="842313"/>
                </a:cubicBezTo>
                <a:close/>
                <a:moveTo>
                  <a:pt x="1591305" y="841708"/>
                </a:moveTo>
                <a:lnTo>
                  <a:pt x="1590936" y="841807"/>
                </a:lnTo>
                <a:cubicBezTo>
                  <a:pt x="1589447" y="842206"/>
                  <a:pt x="1586468" y="843004"/>
                  <a:pt x="1586468" y="843004"/>
                </a:cubicBezTo>
                <a:close/>
                <a:moveTo>
                  <a:pt x="1598384" y="839811"/>
                </a:moveTo>
                <a:cubicBezTo>
                  <a:pt x="1598384" y="839811"/>
                  <a:pt x="1598384" y="839811"/>
                  <a:pt x="1601474" y="851343"/>
                </a:cubicBezTo>
                <a:cubicBezTo>
                  <a:pt x="1601474" y="851343"/>
                  <a:pt x="1601474" y="851343"/>
                  <a:pt x="1598384" y="839811"/>
                </a:cubicBezTo>
                <a:close/>
                <a:moveTo>
                  <a:pt x="1228694" y="839190"/>
                </a:moveTo>
                <a:lnTo>
                  <a:pt x="1228488" y="839246"/>
                </a:lnTo>
                <a:cubicBezTo>
                  <a:pt x="1227045" y="839632"/>
                  <a:pt x="1224159" y="840406"/>
                  <a:pt x="1224159" y="840406"/>
                </a:cubicBezTo>
                <a:close/>
                <a:moveTo>
                  <a:pt x="1285342" y="836372"/>
                </a:moveTo>
                <a:cubicBezTo>
                  <a:pt x="1297259" y="833179"/>
                  <a:pt x="1300349" y="844711"/>
                  <a:pt x="1300349" y="844711"/>
                </a:cubicBezTo>
                <a:lnTo>
                  <a:pt x="1288432" y="847904"/>
                </a:lnTo>
                <a:close/>
                <a:moveTo>
                  <a:pt x="1148241" y="835629"/>
                </a:moveTo>
                <a:cubicBezTo>
                  <a:pt x="1136324" y="838822"/>
                  <a:pt x="1136324" y="838822"/>
                  <a:pt x="1136324" y="838822"/>
                </a:cubicBezTo>
                <a:close/>
                <a:moveTo>
                  <a:pt x="1334981" y="835431"/>
                </a:moveTo>
                <a:cubicBezTo>
                  <a:pt x="1334981" y="835431"/>
                  <a:pt x="1338171" y="847335"/>
                  <a:pt x="1334981" y="835431"/>
                </a:cubicBezTo>
                <a:close/>
                <a:moveTo>
                  <a:pt x="1571833" y="834565"/>
                </a:moveTo>
                <a:lnTo>
                  <a:pt x="1563379" y="849191"/>
                </a:lnTo>
                <a:lnTo>
                  <a:pt x="1560289" y="837658"/>
                </a:lnTo>
                <a:cubicBezTo>
                  <a:pt x="1560289" y="837658"/>
                  <a:pt x="1560289" y="837658"/>
                  <a:pt x="1571833" y="834565"/>
                </a:cubicBezTo>
                <a:close/>
                <a:moveTo>
                  <a:pt x="1571833" y="834565"/>
                </a:moveTo>
                <a:lnTo>
                  <a:pt x="1573037" y="839055"/>
                </a:lnTo>
                <a:lnTo>
                  <a:pt x="1572992" y="838890"/>
                </a:lnTo>
                <a:cubicBezTo>
                  <a:pt x="1572606" y="837448"/>
                  <a:pt x="1571833" y="834565"/>
                  <a:pt x="1571833" y="834565"/>
                </a:cubicBezTo>
                <a:close/>
                <a:moveTo>
                  <a:pt x="1152758" y="834418"/>
                </a:moveTo>
                <a:lnTo>
                  <a:pt x="1152570" y="834469"/>
                </a:lnTo>
                <a:cubicBezTo>
                  <a:pt x="1151127" y="834855"/>
                  <a:pt x="1148241" y="835629"/>
                  <a:pt x="1148241" y="835629"/>
                </a:cubicBezTo>
                <a:close/>
                <a:moveTo>
                  <a:pt x="1249801" y="833535"/>
                </a:moveTo>
                <a:lnTo>
                  <a:pt x="1249062" y="833733"/>
                </a:lnTo>
                <a:cubicBezTo>
                  <a:pt x="1247619" y="834119"/>
                  <a:pt x="1247619" y="834119"/>
                  <a:pt x="1247619" y="834119"/>
                </a:cubicBezTo>
                <a:close/>
                <a:moveTo>
                  <a:pt x="1252278" y="832871"/>
                </a:moveTo>
                <a:lnTo>
                  <a:pt x="1251948" y="832959"/>
                </a:lnTo>
                <a:lnTo>
                  <a:pt x="1249801" y="833535"/>
                </a:lnTo>
                <a:close/>
                <a:moveTo>
                  <a:pt x="1252490" y="832814"/>
                </a:moveTo>
                <a:lnTo>
                  <a:pt x="1252472" y="832819"/>
                </a:lnTo>
                <a:lnTo>
                  <a:pt x="1247619" y="834119"/>
                </a:lnTo>
                <a:cubicBezTo>
                  <a:pt x="1250505" y="833346"/>
                  <a:pt x="1251948" y="832959"/>
                  <a:pt x="1252490" y="832814"/>
                </a:cubicBezTo>
                <a:close/>
                <a:moveTo>
                  <a:pt x="1159785" y="832535"/>
                </a:moveTo>
                <a:cubicBezTo>
                  <a:pt x="1151431" y="847533"/>
                  <a:pt x="1159785" y="832535"/>
                  <a:pt x="1159785" y="832535"/>
                </a:cubicBezTo>
                <a:close/>
                <a:moveTo>
                  <a:pt x="1209524" y="831967"/>
                </a:moveTo>
                <a:cubicBezTo>
                  <a:pt x="1197980" y="835060"/>
                  <a:pt x="1197980" y="835060"/>
                  <a:pt x="1197980" y="835060"/>
                </a:cubicBezTo>
                <a:cubicBezTo>
                  <a:pt x="1209524" y="831967"/>
                  <a:pt x="1209524" y="831967"/>
                  <a:pt x="1209524" y="831967"/>
                </a:cubicBezTo>
                <a:cubicBezTo>
                  <a:pt x="1212614" y="843499"/>
                  <a:pt x="1212614" y="843499"/>
                  <a:pt x="1212614" y="843499"/>
                </a:cubicBezTo>
                <a:cubicBezTo>
                  <a:pt x="1209524" y="831967"/>
                  <a:pt x="1209524" y="831967"/>
                  <a:pt x="1209524" y="831967"/>
                </a:cubicBezTo>
                <a:close/>
                <a:moveTo>
                  <a:pt x="1583378" y="831472"/>
                </a:moveTo>
                <a:lnTo>
                  <a:pt x="1578927" y="832664"/>
                </a:lnTo>
                <a:lnTo>
                  <a:pt x="1579049" y="832632"/>
                </a:lnTo>
                <a:cubicBezTo>
                  <a:pt x="1580492" y="832245"/>
                  <a:pt x="1583378" y="831472"/>
                  <a:pt x="1583378" y="831472"/>
                </a:cubicBezTo>
                <a:close/>
                <a:moveTo>
                  <a:pt x="1583378" y="831472"/>
                </a:moveTo>
                <a:cubicBezTo>
                  <a:pt x="1586468" y="843004"/>
                  <a:pt x="1586468" y="843004"/>
                  <a:pt x="1574924" y="846097"/>
                </a:cubicBezTo>
                <a:lnTo>
                  <a:pt x="1573037" y="839055"/>
                </a:lnTo>
                <a:lnTo>
                  <a:pt x="1573137" y="839430"/>
                </a:lnTo>
                <a:cubicBezTo>
                  <a:pt x="1572992" y="838890"/>
                  <a:pt x="1572606" y="837448"/>
                  <a:pt x="1571833" y="834565"/>
                </a:cubicBezTo>
                <a:lnTo>
                  <a:pt x="1578927" y="832664"/>
                </a:lnTo>
                <a:lnTo>
                  <a:pt x="1578507" y="832777"/>
                </a:lnTo>
                <a:cubicBezTo>
                  <a:pt x="1579049" y="832632"/>
                  <a:pt x="1580492" y="832245"/>
                  <a:pt x="1583378" y="831472"/>
                </a:cubicBezTo>
                <a:close/>
                <a:moveTo>
                  <a:pt x="1259164" y="831026"/>
                </a:moveTo>
                <a:lnTo>
                  <a:pt x="1254311" y="832327"/>
                </a:lnTo>
                <a:lnTo>
                  <a:pt x="1254835" y="832186"/>
                </a:lnTo>
                <a:cubicBezTo>
                  <a:pt x="1256278" y="831799"/>
                  <a:pt x="1259164" y="831026"/>
                  <a:pt x="1259164" y="831026"/>
                </a:cubicBezTo>
                <a:close/>
                <a:moveTo>
                  <a:pt x="1259164" y="831026"/>
                </a:moveTo>
                <a:lnTo>
                  <a:pt x="1252278" y="832871"/>
                </a:lnTo>
                <a:lnTo>
                  <a:pt x="1252472" y="832819"/>
                </a:lnTo>
                <a:lnTo>
                  <a:pt x="1254311" y="832327"/>
                </a:lnTo>
                <a:lnTo>
                  <a:pt x="1254293" y="832331"/>
                </a:lnTo>
                <a:cubicBezTo>
                  <a:pt x="1254835" y="832186"/>
                  <a:pt x="1256278" y="831799"/>
                  <a:pt x="1259164" y="831026"/>
                </a:cubicBezTo>
                <a:close/>
                <a:moveTo>
                  <a:pt x="423250" y="830532"/>
                </a:moveTo>
                <a:lnTo>
                  <a:pt x="418889" y="831700"/>
                </a:lnTo>
                <a:lnTo>
                  <a:pt x="418380" y="831837"/>
                </a:lnTo>
                <a:cubicBezTo>
                  <a:pt x="418921" y="831692"/>
                  <a:pt x="420364" y="831305"/>
                  <a:pt x="423250" y="830532"/>
                </a:cubicBezTo>
                <a:close/>
                <a:moveTo>
                  <a:pt x="1308803" y="830085"/>
                </a:moveTo>
                <a:cubicBezTo>
                  <a:pt x="1308803" y="830085"/>
                  <a:pt x="1308803" y="830085"/>
                  <a:pt x="1300349" y="844711"/>
                </a:cubicBezTo>
                <a:cubicBezTo>
                  <a:pt x="1300349" y="844711"/>
                  <a:pt x="1300349" y="844711"/>
                  <a:pt x="1297259" y="833179"/>
                </a:cubicBezTo>
                <a:cubicBezTo>
                  <a:pt x="1308803" y="830085"/>
                  <a:pt x="1308803" y="830085"/>
                  <a:pt x="1308803" y="830085"/>
                </a:cubicBezTo>
                <a:close/>
                <a:moveTo>
                  <a:pt x="1308803" y="830085"/>
                </a:moveTo>
                <a:cubicBezTo>
                  <a:pt x="1311893" y="841618"/>
                  <a:pt x="1311893" y="841618"/>
                  <a:pt x="1311893" y="841618"/>
                </a:cubicBezTo>
                <a:close/>
                <a:moveTo>
                  <a:pt x="1595294" y="828279"/>
                </a:moveTo>
                <a:lnTo>
                  <a:pt x="1598384" y="839811"/>
                </a:lnTo>
                <a:lnTo>
                  <a:pt x="1591305" y="841708"/>
                </a:lnTo>
                <a:lnTo>
                  <a:pt x="1591495" y="841657"/>
                </a:lnTo>
                <a:cubicBezTo>
                  <a:pt x="1590936" y="841807"/>
                  <a:pt x="1589447" y="842206"/>
                  <a:pt x="1586468" y="843004"/>
                </a:cubicBezTo>
                <a:close/>
                <a:moveTo>
                  <a:pt x="1369987" y="826052"/>
                </a:moveTo>
                <a:lnTo>
                  <a:pt x="1358442" y="829145"/>
                </a:lnTo>
                <a:cubicBezTo>
                  <a:pt x="1361632" y="841049"/>
                  <a:pt x="1369987" y="826052"/>
                  <a:pt x="1361632" y="841049"/>
                </a:cubicBezTo>
                <a:lnTo>
                  <a:pt x="1373176" y="837956"/>
                </a:lnTo>
                <a:close/>
                <a:moveTo>
                  <a:pt x="1138262" y="825942"/>
                </a:moveTo>
                <a:cubicBezTo>
                  <a:pt x="1139937" y="825493"/>
                  <a:pt x="1133234" y="827290"/>
                  <a:pt x="1133234" y="827290"/>
                </a:cubicBezTo>
                <a:cubicBezTo>
                  <a:pt x="1136213" y="826491"/>
                  <a:pt x="1137703" y="826092"/>
                  <a:pt x="1138262" y="825942"/>
                </a:cubicBezTo>
                <a:close/>
                <a:moveTo>
                  <a:pt x="1307499" y="825220"/>
                </a:moveTo>
                <a:cubicBezTo>
                  <a:pt x="1307644" y="825761"/>
                  <a:pt x="1308030" y="827202"/>
                  <a:pt x="1308803" y="830085"/>
                </a:cubicBezTo>
                <a:cubicBezTo>
                  <a:pt x="1308803" y="830085"/>
                  <a:pt x="1307065" y="823598"/>
                  <a:pt x="1307499" y="825220"/>
                </a:cubicBezTo>
                <a:close/>
                <a:moveTo>
                  <a:pt x="1606839" y="825186"/>
                </a:moveTo>
                <a:lnTo>
                  <a:pt x="1609929" y="836718"/>
                </a:lnTo>
                <a:lnTo>
                  <a:pt x="1609077" y="833540"/>
                </a:lnTo>
                <a:lnTo>
                  <a:pt x="1608625" y="831853"/>
                </a:lnTo>
                <a:cubicBezTo>
                  <a:pt x="1608191" y="830231"/>
                  <a:pt x="1609929" y="836718"/>
                  <a:pt x="1609929" y="836718"/>
                </a:cubicBezTo>
                <a:cubicBezTo>
                  <a:pt x="1598384" y="839811"/>
                  <a:pt x="1606839" y="825186"/>
                  <a:pt x="1606839" y="825186"/>
                </a:cubicBezTo>
                <a:close/>
                <a:moveTo>
                  <a:pt x="1561970" y="824449"/>
                </a:moveTo>
                <a:cubicBezTo>
                  <a:pt x="1563593" y="824014"/>
                  <a:pt x="1557100" y="825754"/>
                  <a:pt x="1557100" y="825754"/>
                </a:cubicBezTo>
                <a:cubicBezTo>
                  <a:pt x="1559986" y="824981"/>
                  <a:pt x="1561429" y="824594"/>
                  <a:pt x="1561970" y="824449"/>
                </a:cubicBezTo>
                <a:close/>
                <a:moveTo>
                  <a:pt x="1544252" y="823982"/>
                </a:moveTo>
                <a:cubicBezTo>
                  <a:pt x="1544397" y="824523"/>
                  <a:pt x="1544783" y="825964"/>
                  <a:pt x="1545555" y="828847"/>
                </a:cubicBezTo>
                <a:lnTo>
                  <a:pt x="1533639" y="832041"/>
                </a:lnTo>
                <a:lnTo>
                  <a:pt x="1522094" y="835134"/>
                </a:lnTo>
                <a:cubicBezTo>
                  <a:pt x="1522094" y="835134"/>
                  <a:pt x="1522094" y="835134"/>
                  <a:pt x="1525284" y="847038"/>
                </a:cubicBezTo>
                <a:lnTo>
                  <a:pt x="1536828" y="843945"/>
                </a:lnTo>
                <a:cubicBezTo>
                  <a:pt x="1536828" y="843945"/>
                  <a:pt x="1536828" y="843945"/>
                  <a:pt x="1533639" y="832041"/>
                </a:cubicBezTo>
                <a:cubicBezTo>
                  <a:pt x="1545555" y="828847"/>
                  <a:pt x="1545555" y="828847"/>
                  <a:pt x="1545555" y="828847"/>
                </a:cubicBezTo>
                <a:lnTo>
                  <a:pt x="1548745" y="840752"/>
                </a:lnTo>
                <a:cubicBezTo>
                  <a:pt x="1557100" y="825754"/>
                  <a:pt x="1545555" y="828847"/>
                  <a:pt x="1545555" y="828847"/>
                </a:cubicBezTo>
                <a:cubicBezTo>
                  <a:pt x="1545555" y="828847"/>
                  <a:pt x="1543817" y="822361"/>
                  <a:pt x="1544252" y="823982"/>
                </a:cubicBezTo>
                <a:close/>
                <a:moveTo>
                  <a:pt x="1519004" y="823602"/>
                </a:moveTo>
                <a:cubicBezTo>
                  <a:pt x="1519004" y="823602"/>
                  <a:pt x="1507460" y="826695"/>
                  <a:pt x="1519004" y="823602"/>
                </a:cubicBezTo>
                <a:cubicBezTo>
                  <a:pt x="1510550" y="838227"/>
                  <a:pt x="1510550" y="838227"/>
                  <a:pt x="1510550" y="838227"/>
                </a:cubicBezTo>
                <a:cubicBezTo>
                  <a:pt x="1522094" y="835134"/>
                  <a:pt x="1522094" y="835134"/>
                  <a:pt x="1519004" y="823602"/>
                </a:cubicBezTo>
                <a:close/>
                <a:moveTo>
                  <a:pt x="408616" y="822093"/>
                </a:moveTo>
                <a:cubicBezTo>
                  <a:pt x="408616" y="822093"/>
                  <a:pt x="408616" y="822093"/>
                  <a:pt x="411706" y="833625"/>
                </a:cubicBezTo>
                <a:close/>
                <a:moveTo>
                  <a:pt x="408616" y="822093"/>
                </a:moveTo>
                <a:cubicBezTo>
                  <a:pt x="411706" y="833625"/>
                  <a:pt x="411706" y="833625"/>
                  <a:pt x="411706" y="833625"/>
                </a:cubicBezTo>
                <a:cubicBezTo>
                  <a:pt x="411706" y="833625"/>
                  <a:pt x="411706" y="833625"/>
                  <a:pt x="413149" y="833238"/>
                </a:cubicBezTo>
                <a:lnTo>
                  <a:pt x="418889" y="831700"/>
                </a:lnTo>
                <a:lnTo>
                  <a:pt x="418921" y="831692"/>
                </a:lnTo>
                <a:cubicBezTo>
                  <a:pt x="420364" y="831305"/>
                  <a:pt x="423250" y="830532"/>
                  <a:pt x="423250" y="830532"/>
                </a:cubicBezTo>
                <a:close/>
                <a:moveTo>
                  <a:pt x="1618383" y="822092"/>
                </a:moveTo>
                <a:cubicBezTo>
                  <a:pt x="1618383" y="822092"/>
                  <a:pt x="1609929" y="836718"/>
                  <a:pt x="1606839" y="825186"/>
                </a:cubicBezTo>
                <a:close/>
                <a:moveTo>
                  <a:pt x="176734" y="822026"/>
                </a:moveTo>
                <a:lnTo>
                  <a:pt x="176449" y="822102"/>
                </a:lnTo>
                <a:lnTo>
                  <a:pt x="171863" y="823331"/>
                </a:lnTo>
                <a:cubicBezTo>
                  <a:pt x="174749" y="822557"/>
                  <a:pt x="176192" y="822171"/>
                  <a:pt x="176734" y="822026"/>
                </a:cubicBezTo>
                <a:close/>
                <a:moveTo>
                  <a:pt x="1294169" y="821647"/>
                </a:moveTo>
                <a:cubicBezTo>
                  <a:pt x="1294169" y="821647"/>
                  <a:pt x="1291190" y="822445"/>
                  <a:pt x="1289700" y="822844"/>
                </a:cubicBezTo>
                <a:lnTo>
                  <a:pt x="1289427" y="822917"/>
                </a:lnTo>
                <a:close/>
                <a:moveTo>
                  <a:pt x="1206334" y="820063"/>
                </a:moveTo>
                <a:cubicBezTo>
                  <a:pt x="1194790" y="823156"/>
                  <a:pt x="1206334" y="820063"/>
                  <a:pt x="1206334" y="820063"/>
                </a:cubicBezTo>
                <a:close/>
                <a:moveTo>
                  <a:pt x="1580188" y="819568"/>
                </a:moveTo>
                <a:lnTo>
                  <a:pt x="1583378" y="831472"/>
                </a:lnTo>
                <a:cubicBezTo>
                  <a:pt x="1583378" y="831472"/>
                  <a:pt x="1583378" y="831472"/>
                  <a:pt x="1580188" y="819568"/>
                </a:cubicBezTo>
                <a:close/>
                <a:moveTo>
                  <a:pt x="1118600" y="818851"/>
                </a:moveTo>
                <a:cubicBezTo>
                  <a:pt x="1118600" y="818851"/>
                  <a:pt x="1118600" y="818851"/>
                  <a:pt x="1121690" y="830383"/>
                </a:cubicBezTo>
                <a:close/>
                <a:moveTo>
                  <a:pt x="1305713" y="818553"/>
                </a:moveTo>
                <a:cubicBezTo>
                  <a:pt x="1305713" y="818553"/>
                  <a:pt x="1305713" y="818553"/>
                  <a:pt x="1308803" y="830085"/>
                </a:cubicBezTo>
                <a:lnTo>
                  <a:pt x="1297259" y="833179"/>
                </a:lnTo>
                <a:cubicBezTo>
                  <a:pt x="1294169" y="821647"/>
                  <a:pt x="1297259" y="833179"/>
                  <a:pt x="1305713" y="818553"/>
                </a:cubicBezTo>
                <a:close/>
                <a:moveTo>
                  <a:pt x="1567340" y="817796"/>
                </a:moveTo>
                <a:cubicBezTo>
                  <a:pt x="1567485" y="818336"/>
                  <a:pt x="1567871" y="819778"/>
                  <a:pt x="1568644" y="822661"/>
                </a:cubicBezTo>
                <a:cubicBezTo>
                  <a:pt x="1568644" y="822661"/>
                  <a:pt x="1566906" y="816174"/>
                  <a:pt x="1567340" y="817796"/>
                </a:cubicBezTo>
                <a:close/>
                <a:moveTo>
                  <a:pt x="1267618" y="816401"/>
                </a:moveTo>
                <a:cubicBezTo>
                  <a:pt x="1267618" y="816401"/>
                  <a:pt x="1267618" y="816401"/>
                  <a:pt x="1270708" y="827933"/>
                </a:cubicBezTo>
                <a:lnTo>
                  <a:pt x="1282252" y="824840"/>
                </a:lnTo>
                <a:lnTo>
                  <a:pt x="1285342" y="836372"/>
                </a:lnTo>
                <a:cubicBezTo>
                  <a:pt x="1285342" y="836372"/>
                  <a:pt x="1285342" y="836372"/>
                  <a:pt x="1273798" y="839465"/>
                </a:cubicBezTo>
                <a:lnTo>
                  <a:pt x="1276888" y="850997"/>
                </a:lnTo>
                <a:cubicBezTo>
                  <a:pt x="1265344" y="854091"/>
                  <a:pt x="1262254" y="842558"/>
                  <a:pt x="1262254" y="842558"/>
                </a:cubicBezTo>
                <a:cubicBezTo>
                  <a:pt x="1273798" y="839465"/>
                  <a:pt x="1262254" y="842558"/>
                  <a:pt x="1262254" y="842558"/>
                </a:cubicBezTo>
                <a:cubicBezTo>
                  <a:pt x="1262254" y="842558"/>
                  <a:pt x="1262254" y="842558"/>
                  <a:pt x="1259164" y="831026"/>
                </a:cubicBezTo>
                <a:cubicBezTo>
                  <a:pt x="1256074" y="819494"/>
                  <a:pt x="1256074" y="819494"/>
                  <a:pt x="1267618" y="816401"/>
                </a:cubicBezTo>
                <a:close/>
                <a:moveTo>
                  <a:pt x="396369" y="813014"/>
                </a:moveTo>
                <a:lnTo>
                  <a:pt x="393981" y="813654"/>
                </a:lnTo>
                <a:cubicBezTo>
                  <a:pt x="393981" y="813654"/>
                  <a:pt x="393981" y="813654"/>
                  <a:pt x="395424" y="813267"/>
                </a:cubicBezTo>
                <a:close/>
                <a:moveTo>
                  <a:pt x="256508" y="813010"/>
                </a:moveTo>
                <a:cubicBezTo>
                  <a:pt x="256508" y="813010"/>
                  <a:pt x="256508" y="813010"/>
                  <a:pt x="244964" y="816104"/>
                </a:cubicBezTo>
                <a:close/>
                <a:moveTo>
                  <a:pt x="399375" y="812208"/>
                </a:moveTo>
                <a:lnTo>
                  <a:pt x="396369" y="813014"/>
                </a:lnTo>
                <a:lnTo>
                  <a:pt x="399032" y="812300"/>
                </a:lnTo>
                <a:close/>
                <a:moveTo>
                  <a:pt x="168773" y="811798"/>
                </a:moveTo>
                <a:cubicBezTo>
                  <a:pt x="168773" y="811798"/>
                  <a:pt x="183408" y="820237"/>
                  <a:pt x="171863" y="823331"/>
                </a:cubicBezTo>
                <a:cubicBezTo>
                  <a:pt x="171863" y="823331"/>
                  <a:pt x="174749" y="822557"/>
                  <a:pt x="176192" y="822171"/>
                </a:cubicBezTo>
                <a:lnTo>
                  <a:pt x="176449" y="822102"/>
                </a:lnTo>
                <a:lnTo>
                  <a:pt x="183408" y="820237"/>
                </a:lnTo>
                <a:cubicBezTo>
                  <a:pt x="184180" y="823120"/>
                  <a:pt x="184567" y="824562"/>
                  <a:pt x="184760" y="825283"/>
                </a:cubicBezTo>
                <a:lnTo>
                  <a:pt x="184781" y="825363"/>
                </a:lnTo>
                <a:lnTo>
                  <a:pt x="186498" y="831770"/>
                </a:lnTo>
                <a:cubicBezTo>
                  <a:pt x="184953" y="826004"/>
                  <a:pt x="184953" y="826004"/>
                  <a:pt x="184953" y="826004"/>
                </a:cubicBezTo>
                <a:lnTo>
                  <a:pt x="184781" y="825363"/>
                </a:lnTo>
                <a:lnTo>
                  <a:pt x="183408" y="820237"/>
                </a:lnTo>
                <a:close/>
                <a:moveTo>
                  <a:pt x="401054" y="811759"/>
                </a:moveTo>
                <a:lnTo>
                  <a:pt x="400938" y="811790"/>
                </a:lnTo>
                <a:lnTo>
                  <a:pt x="399683" y="812126"/>
                </a:lnTo>
                <a:lnTo>
                  <a:pt x="399375" y="812208"/>
                </a:lnTo>
                <a:close/>
                <a:moveTo>
                  <a:pt x="243660" y="811238"/>
                </a:moveTo>
                <a:lnTo>
                  <a:pt x="244554" y="814573"/>
                </a:lnTo>
                <a:lnTo>
                  <a:pt x="244578" y="814662"/>
                </a:lnTo>
                <a:lnTo>
                  <a:pt x="243805" y="811779"/>
                </a:lnTo>
                <a:cubicBezTo>
                  <a:pt x="243612" y="811058"/>
                  <a:pt x="243515" y="810698"/>
                  <a:pt x="243660" y="811238"/>
                </a:cubicBezTo>
                <a:close/>
                <a:moveTo>
                  <a:pt x="403138" y="811200"/>
                </a:moveTo>
                <a:lnTo>
                  <a:pt x="400825" y="811820"/>
                </a:lnTo>
                <a:lnTo>
                  <a:pt x="400938" y="811790"/>
                </a:lnTo>
                <a:close/>
                <a:moveTo>
                  <a:pt x="405526" y="810560"/>
                </a:moveTo>
                <a:lnTo>
                  <a:pt x="401054" y="811759"/>
                </a:lnTo>
                <a:lnTo>
                  <a:pt x="401197" y="811720"/>
                </a:lnTo>
                <a:cubicBezTo>
                  <a:pt x="402640" y="811334"/>
                  <a:pt x="405526" y="810560"/>
                  <a:pt x="405526" y="810560"/>
                </a:cubicBezTo>
                <a:close/>
                <a:moveTo>
                  <a:pt x="405526" y="810560"/>
                </a:moveTo>
                <a:cubicBezTo>
                  <a:pt x="405526" y="810560"/>
                  <a:pt x="405526" y="810560"/>
                  <a:pt x="404083" y="810947"/>
                </a:cubicBezTo>
                <a:lnTo>
                  <a:pt x="403138" y="811200"/>
                </a:lnTo>
                <a:close/>
                <a:moveTo>
                  <a:pt x="1615193" y="810188"/>
                </a:moveTo>
                <a:cubicBezTo>
                  <a:pt x="1615193" y="810188"/>
                  <a:pt x="1615193" y="810188"/>
                  <a:pt x="1618383" y="822092"/>
                </a:cubicBezTo>
                <a:close/>
                <a:moveTo>
                  <a:pt x="1291079" y="810114"/>
                </a:moveTo>
                <a:cubicBezTo>
                  <a:pt x="1279162" y="813307"/>
                  <a:pt x="1279162" y="813307"/>
                  <a:pt x="1279162" y="813307"/>
                </a:cubicBezTo>
                <a:close/>
                <a:moveTo>
                  <a:pt x="130579" y="809274"/>
                </a:moveTo>
                <a:lnTo>
                  <a:pt x="131827" y="813932"/>
                </a:lnTo>
                <a:lnTo>
                  <a:pt x="131775" y="813738"/>
                </a:lnTo>
                <a:cubicBezTo>
                  <a:pt x="131376" y="812250"/>
                  <a:pt x="130579" y="809274"/>
                  <a:pt x="130579" y="809274"/>
                </a:cubicBezTo>
                <a:close/>
                <a:moveTo>
                  <a:pt x="1252884" y="807590"/>
                </a:moveTo>
                <a:lnTo>
                  <a:pt x="1256074" y="819494"/>
                </a:lnTo>
                <a:cubicBezTo>
                  <a:pt x="1256074" y="819494"/>
                  <a:pt x="1256074" y="819494"/>
                  <a:pt x="1259164" y="831026"/>
                </a:cubicBezTo>
                <a:lnTo>
                  <a:pt x="1244529" y="822587"/>
                </a:lnTo>
                <a:lnTo>
                  <a:pt x="1241340" y="810683"/>
                </a:lnTo>
                <a:close/>
                <a:moveTo>
                  <a:pt x="1115510" y="807318"/>
                </a:moveTo>
                <a:lnTo>
                  <a:pt x="1115510" y="807318"/>
                </a:lnTo>
                <a:lnTo>
                  <a:pt x="1115510" y="807318"/>
                </a:lnTo>
                <a:close/>
                <a:moveTo>
                  <a:pt x="142495" y="806081"/>
                </a:moveTo>
                <a:lnTo>
                  <a:pt x="143810" y="810988"/>
                </a:lnTo>
                <a:lnTo>
                  <a:pt x="143741" y="810728"/>
                </a:lnTo>
                <a:close/>
                <a:moveTo>
                  <a:pt x="192234" y="805512"/>
                </a:moveTo>
                <a:cubicBezTo>
                  <a:pt x="192234" y="805512"/>
                  <a:pt x="195324" y="817044"/>
                  <a:pt x="206868" y="813951"/>
                </a:cubicBezTo>
                <a:close/>
                <a:moveTo>
                  <a:pt x="241874" y="804571"/>
                </a:moveTo>
                <a:lnTo>
                  <a:pt x="244964" y="816104"/>
                </a:lnTo>
                <a:lnTo>
                  <a:pt x="244554" y="814573"/>
                </a:lnTo>
                <a:close/>
                <a:moveTo>
                  <a:pt x="1264428" y="804496"/>
                </a:moveTo>
                <a:cubicBezTo>
                  <a:pt x="1267618" y="816401"/>
                  <a:pt x="1264428" y="804496"/>
                  <a:pt x="1264428" y="804496"/>
                </a:cubicBezTo>
                <a:close/>
                <a:moveTo>
                  <a:pt x="1275972" y="801403"/>
                </a:moveTo>
                <a:lnTo>
                  <a:pt x="1279162" y="813307"/>
                </a:lnTo>
                <a:cubicBezTo>
                  <a:pt x="1279162" y="813307"/>
                  <a:pt x="1279162" y="813307"/>
                  <a:pt x="1267618" y="816401"/>
                </a:cubicBezTo>
                <a:cubicBezTo>
                  <a:pt x="1264428" y="804496"/>
                  <a:pt x="1264428" y="804496"/>
                  <a:pt x="1275972" y="801403"/>
                </a:cubicBezTo>
                <a:close/>
                <a:moveTo>
                  <a:pt x="1238250" y="799151"/>
                </a:moveTo>
                <a:lnTo>
                  <a:pt x="1233419" y="800445"/>
                </a:lnTo>
                <a:lnTo>
                  <a:pt x="1233781" y="800348"/>
                </a:lnTo>
                <a:cubicBezTo>
                  <a:pt x="1235271" y="799949"/>
                  <a:pt x="1238250" y="799151"/>
                  <a:pt x="1238250" y="799151"/>
                </a:cubicBezTo>
                <a:close/>
                <a:moveTo>
                  <a:pt x="402436" y="799028"/>
                </a:moveTo>
                <a:cubicBezTo>
                  <a:pt x="402436" y="799028"/>
                  <a:pt x="405526" y="810560"/>
                  <a:pt x="402436" y="799028"/>
                </a:cubicBezTo>
                <a:close/>
                <a:moveTo>
                  <a:pt x="1574008" y="796503"/>
                </a:moveTo>
                <a:lnTo>
                  <a:pt x="1577098" y="808036"/>
                </a:lnTo>
                <a:lnTo>
                  <a:pt x="1580188" y="819568"/>
                </a:lnTo>
                <a:lnTo>
                  <a:pt x="1568644" y="822661"/>
                </a:lnTo>
                <a:lnTo>
                  <a:pt x="1565554" y="811129"/>
                </a:lnTo>
                <a:cubicBezTo>
                  <a:pt x="1562464" y="799597"/>
                  <a:pt x="1562464" y="799597"/>
                  <a:pt x="1562464" y="799597"/>
                </a:cubicBezTo>
                <a:close/>
                <a:moveTo>
                  <a:pt x="226867" y="796232"/>
                </a:moveTo>
                <a:lnTo>
                  <a:pt x="241874" y="804571"/>
                </a:lnTo>
                <a:lnTo>
                  <a:pt x="229957" y="807764"/>
                </a:lnTo>
                <a:close/>
                <a:moveTo>
                  <a:pt x="1112320" y="795414"/>
                </a:moveTo>
                <a:lnTo>
                  <a:pt x="1115510" y="807318"/>
                </a:lnTo>
                <a:cubicBezTo>
                  <a:pt x="1115510" y="807318"/>
                  <a:pt x="1115510" y="807318"/>
                  <a:pt x="1103966" y="810412"/>
                </a:cubicBezTo>
                <a:cubicBezTo>
                  <a:pt x="1100776" y="798507"/>
                  <a:pt x="1112320" y="795414"/>
                  <a:pt x="1112320" y="795414"/>
                </a:cubicBezTo>
                <a:close/>
                <a:moveTo>
                  <a:pt x="1299433" y="795117"/>
                </a:moveTo>
                <a:lnTo>
                  <a:pt x="1294983" y="796309"/>
                </a:lnTo>
                <a:lnTo>
                  <a:pt x="1295104" y="796277"/>
                </a:lnTo>
                <a:cubicBezTo>
                  <a:pt x="1296547" y="795890"/>
                  <a:pt x="1299433" y="795117"/>
                  <a:pt x="1299433" y="795117"/>
                </a:cubicBezTo>
                <a:close/>
                <a:moveTo>
                  <a:pt x="281534" y="793945"/>
                </a:moveTo>
                <a:lnTo>
                  <a:pt x="281343" y="793996"/>
                </a:lnTo>
                <a:lnTo>
                  <a:pt x="276506" y="795292"/>
                </a:lnTo>
                <a:cubicBezTo>
                  <a:pt x="279485" y="794493"/>
                  <a:pt x="280975" y="794094"/>
                  <a:pt x="281534" y="793945"/>
                </a:cubicBezTo>
                <a:close/>
                <a:moveTo>
                  <a:pt x="263741" y="793828"/>
                </a:moveTo>
                <a:lnTo>
                  <a:pt x="264576" y="796943"/>
                </a:lnTo>
                <a:cubicBezTo>
                  <a:pt x="264962" y="798385"/>
                  <a:pt x="264962" y="798385"/>
                  <a:pt x="264962" y="798385"/>
                </a:cubicBezTo>
                <a:close/>
                <a:moveTo>
                  <a:pt x="1585925" y="793310"/>
                </a:moveTo>
                <a:cubicBezTo>
                  <a:pt x="1582946" y="794108"/>
                  <a:pt x="1581456" y="794508"/>
                  <a:pt x="1580897" y="794657"/>
                </a:cubicBezTo>
                <a:lnTo>
                  <a:pt x="1580991" y="794632"/>
                </a:lnTo>
                <a:close/>
                <a:moveTo>
                  <a:pt x="1261338" y="792964"/>
                </a:moveTo>
                <a:cubicBezTo>
                  <a:pt x="1261338" y="792964"/>
                  <a:pt x="1261338" y="792964"/>
                  <a:pt x="1264428" y="804496"/>
                </a:cubicBezTo>
                <a:lnTo>
                  <a:pt x="1252884" y="807590"/>
                </a:lnTo>
                <a:lnTo>
                  <a:pt x="1249794" y="796057"/>
                </a:lnTo>
                <a:cubicBezTo>
                  <a:pt x="1252884" y="807590"/>
                  <a:pt x="1249794" y="796057"/>
                  <a:pt x="1249794" y="796057"/>
                </a:cubicBezTo>
                <a:close/>
                <a:moveTo>
                  <a:pt x="1310977" y="792024"/>
                </a:moveTo>
                <a:cubicBezTo>
                  <a:pt x="1314167" y="803928"/>
                  <a:pt x="1314167" y="803928"/>
                  <a:pt x="1314167" y="803928"/>
                </a:cubicBezTo>
                <a:close/>
                <a:moveTo>
                  <a:pt x="293293" y="790794"/>
                </a:moveTo>
                <a:lnTo>
                  <a:pt x="293011" y="790869"/>
                </a:lnTo>
                <a:lnTo>
                  <a:pt x="289866" y="791712"/>
                </a:lnTo>
                <a:cubicBezTo>
                  <a:pt x="288423" y="792099"/>
                  <a:pt x="288423" y="792099"/>
                  <a:pt x="288423" y="792099"/>
                </a:cubicBezTo>
                <a:cubicBezTo>
                  <a:pt x="291309" y="791325"/>
                  <a:pt x="292752" y="790939"/>
                  <a:pt x="293293" y="790794"/>
                </a:cubicBezTo>
                <a:close/>
                <a:moveTo>
                  <a:pt x="182713" y="790090"/>
                </a:moveTo>
                <a:cubicBezTo>
                  <a:pt x="180603" y="788917"/>
                  <a:pt x="189044" y="793608"/>
                  <a:pt x="189044" y="793608"/>
                </a:cubicBezTo>
                <a:cubicBezTo>
                  <a:pt x="185293" y="791523"/>
                  <a:pt x="183417" y="790481"/>
                  <a:pt x="182713" y="790090"/>
                </a:cubicBezTo>
                <a:close/>
                <a:moveTo>
                  <a:pt x="1272882" y="789871"/>
                </a:moveTo>
                <a:lnTo>
                  <a:pt x="1261338" y="792964"/>
                </a:lnTo>
                <a:cubicBezTo>
                  <a:pt x="1261338" y="792964"/>
                  <a:pt x="1261338" y="792964"/>
                  <a:pt x="1272882" y="789871"/>
                </a:cubicBezTo>
                <a:close/>
                <a:moveTo>
                  <a:pt x="1596912" y="788140"/>
                </a:moveTo>
                <a:lnTo>
                  <a:pt x="1597469" y="790217"/>
                </a:lnTo>
                <a:cubicBezTo>
                  <a:pt x="1597469" y="790217"/>
                  <a:pt x="1597469" y="790217"/>
                  <a:pt x="1597083" y="788775"/>
                </a:cubicBezTo>
                <a:close/>
                <a:moveTo>
                  <a:pt x="1235159" y="787619"/>
                </a:moveTo>
                <a:lnTo>
                  <a:pt x="1236387" y="792199"/>
                </a:lnTo>
                <a:lnTo>
                  <a:pt x="1236421" y="792327"/>
                </a:lnTo>
                <a:close/>
                <a:moveTo>
                  <a:pt x="212133" y="787421"/>
                </a:moveTo>
                <a:cubicBezTo>
                  <a:pt x="215323" y="799326"/>
                  <a:pt x="215323" y="799326"/>
                  <a:pt x="215323" y="799326"/>
                </a:cubicBezTo>
                <a:close/>
                <a:moveTo>
                  <a:pt x="261872" y="786853"/>
                </a:moveTo>
                <a:cubicBezTo>
                  <a:pt x="261872" y="786853"/>
                  <a:pt x="261872" y="786853"/>
                  <a:pt x="262258" y="788294"/>
                </a:cubicBezTo>
                <a:lnTo>
                  <a:pt x="263741" y="793828"/>
                </a:lnTo>
                <a:close/>
                <a:moveTo>
                  <a:pt x="1284799" y="786678"/>
                </a:moveTo>
                <a:lnTo>
                  <a:pt x="1287889" y="798210"/>
                </a:lnTo>
                <a:lnTo>
                  <a:pt x="1275972" y="801403"/>
                </a:lnTo>
                <a:lnTo>
                  <a:pt x="1272882" y="789871"/>
                </a:lnTo>
                <a:cubicBezTo>
                  <a:pt x="1272882" y="789871"/>
                  <a:pt x="1272882" y="789871"/>
                  <a:pt x="1284799" y="786678"/>
                </a:cubicBezTo>
                <a:close/>
                <a:moveTo>
                  <a:pt x="1102203" y="785765"/>
                </a:moveTo>
                <a:lnTo>
                  <a:pt x="1102158" y="785777"/>
                </a:lnTo>
                <a:lnTo>
                  <a:pt x="1097686" y="786975"/>
                </a:lnTo>
                <a:close/>
                <a:moveTo>
                  <a:pt x="199285" y="785649"/>
                </a:moveTo>
                <a:cubicBezTo>
                  <a:pt x="198851" y="784028"/>
                  <a:pt x="200589" y="790515"/>
                  <a:pt x="200589" y="790515"/>
                </a:cubicBezTo>
                <a:cubicBezTo>
                  <a:pt x="199816" y="787632"/>
                  <a:pt x="199430" y="786190"/>
                  <a:pt x="199285" y="785649"/>
                </a:cubicBezTo>
                <a:close/>
                <a:moveTo>
                  <a:pt x="1596165" y="785352"/>
                </a:moveTo>
                <a:cubicBezTo>
                  <a:pt x="1596020" y="784811"/>
                  <a:pt x="1596117" y="785172"/>
                  <a:pt x="1596310" y="785892"/>
                </a:cubicBezTo>
                <a:lnTo>
                  <a:pt x="1596805" y="787738"/>
                </a:lnTo>
                <a:lnTo>
                  <a:pt x="1596912" y="788140"/>
                </a:lnTo>
                <a:close/>
                <a:moveTo>
                  <a:pt x="223677" y="784328"/>
                </a:moveTo>
                <a:cubicBezTo>
                  <a:pt x="223677" y="784328"/>
                  <a:pt x="226867" y="796232"/>
                  <a:pt x="212133" y="787421"/>
                </a:cubicBezTo>
                <a:close/>
                <a:moveTo>
                  <a:pt x="1585050" y="784275"/>
                </a:moveTo>
                <a:cubicBezTo>
                  <a:pt x="1586493" y="783888"/>
                  <a:pt x="1590151" y="785998"/>
                  <a:pt x="1597469" y="790217"/>
                </a:cubicBezTo>
                <a:cubicBezTo>
                  <a:pt x="1597469" y="790217"/>
                  <a:pt x="1597469" y="790217"/>
                  <a:pt x="1609013" y="787124"/>
                </a:cubicBezTo>
                <a:cubicBezTo>
                  <a:pt x="1609013" y="787124"/>
                  <a:pt x="1609013" y="787124"/>
                  <a:pt x="1612103" y="798656"/>
                </a:cubicBezTo>
                <a:lnTo>
                  <a:pt x="1615193" y="810188"/>
                </a:lnTo>
                <a:cubicBezTo>
                  <a:pt x="1615193" y="810188"/>
                  <a:pt x="1615193" y="810188"/>
                  <a:pt x="1606839" y="825186"/>
                </a:cubicBezTo>
                <a:cubicBezTo>
                  <a:pt x="1606839" y="825186"/>
                  <a:pt x="1606839" y="825186"/>
                  <a:pt x="1595294" y="828279"/>
                </a:cubicBezTo>
                <a:lnTo>
                  <a:pt x="1592105" y="816375"/>
                </a:lnTo>
                <a:lnTo>
                  <a:pt x="1580188" y="819568"/>
                </a:lnTo>
                <a:cubicBezTo>
                  <a:pt x="1580188" y="819568"/>
                  <a:pt x="1592105" y="816375"/>
                  <a:pt x="1589015" y="804842"/>
                </a:cubicBezTo>
                <a:lnTo>
                  <a:pt x="1577098" y="808036"/>
                </a:lnTo>
                <a:cubicBezTo>
                  <a:pt x="1574008" y="796503"/>
                  <a:pt x="1574008" y="796503"/>
                  <a:pt x="1585925" y="793310"/>
                </a:cubicBezTo>
                <a:cubicBezTo>
                  <a:pt x="1584379" y="787544"/>
                  <a:pt x="1583607" y="784661"/>
                  <a:pt x="1585050" y="784275"/>
                </a:cubicBezTo>
                <a:close/>
                <a:moveTo>
                  <a:pt x="410790" y="784031"/>
                </a:moveTo>
                <a:cubicBezTo>
                  <a:pt x="411588" y="787007"/>
                  <a:pt x="411986" y="788495"/>
                  <a:pt x="412136" y="789053"/>
                </a:cubicBezTo>
                <a:lnTo>
                  <a:pt x="412036" y="788678"/>
                </a:lnTo>
                <a:lnTo>
                  <a:pt x="411986" y="788495"/>
                </a:lnTo>
                <a:cubicBezTo>
                  <a:pt x="411588" y="787007"/>
                  <a:pt x="410790" y="784031"/>
                  <a:pt x="410790" y="784031"/>
                </a:cubicBezTo>
                <a:close/>
                <a:moveTo>
                  <a:pt x="1109230" y="783882"/>
                </a:moveTo>
                <a:lnTo>
                  <a:pt x="1102203" y="785765"/>
                </a:lnTo>
                <a:lnTo>
                  <a:pt x="1102556" y="785670"/>
                </a:lnTo>
                <a:cubicBezTo>
                  <a:pt x="1102015" y="785815"/>
                  <a:pt x="1100572" y="786202"/>
                  <a:pt x="1097686" y="786975"/>
                </a:cubicBezTo>
                <a:cubicBezTo>
                  <a:pt x="1097686" y="786975"/>
                  <a:pt x="1097686" y="786975"/>
                  <a:pt x="1100776" y="798507"/>
                </a:cubicBezTo>
                <a:cubicBezTo>
                  <a:pt x="1100776" y="798507"/>
                  <a:pt x="1100776" y="798507"/>
                  <a:pt x="1103966" y="810412"/>
                </a:cubicBezTo>
                <a:cubicBezTo>
                  <a:pt x="1107056" y="821944"/>
                  <a:pt x="1107056" y="821944"/>
                  <a:pt x="1107056" y="821944"/>
                </a:cubicBezTo>
                <a:cubicBezTo>
                  <a:pt x="1103966" y="810412"/>
                  <a:pt x="1103966" y="810412"/>
                  <a:pt x="1103966" y="810412"/>
                </a:cubicBezTo>
                <a:lnTo>
                  <a:pt x="1115510" y="807318"/>
                </a:lnTo>
                <a:lnTo>
                  <a:pt x="1118213" y="817409"/>
                </a:lnTo>
                <a:cubicBezTo>
                  <a:pt x="1118600" y="818851"/>
                  <a:pt x="1118600" y="818851"/>
                  <a:pt x="1118600" y="818851"/>
                </a:cubicBezTo>
                <a:cubicBezTo>
                  <a:pt x="1121690" y="830383"/>
                  <a:pt x="1121690" y="830383"/>
                  <a:pt x="1121690" y="830383"/>
                </a:cubicBezTo>
                <a:cubicBezTo>
                  <a:pt x="1121690" y="830383"/>
                  <a:pt x="1121690" y="830383"/>
                  <a:pt x="1133234" y="827290"/>
                </a:cubicBezTo>
                <a:cubicBezTo>
                  <a:pt x="1133234" y="827290"/>
                  <a:pt x="1133234" y="827290"/>
                  <a:pt x="1136324" y="838822"/>
                </a:cubicBezTo>
                <a:lnTo>
                  <a:pt x="1124780" y="841915"/>
                </a:lnTo>
                <a:cubicBezTo>
                  <a:pt x="1124780" y="841915"/>
                  <a:pt x="1124780" y="841915"/>
                  <a:pt x="1136324" y="838822"/>
                </a:cubicBezTo>
                <a:cubicBezTo>
                  <a:pt x="1139514" y="850726"/>
                  <a:pt x="1139514" y="850726"/>
                  <a:pt x="1151431" y="847533"/>
                </a:cubicBezTo>
                <a:cubicBezTo>
                  <a:pt x="1151431" y="847533"/>
                  <a:pt x="1151431" y="847533"/>
                  <a:pt x="1149941" y="847932"/>
                </a:cubicBezTo>
                <a:lnTo>
                  <a:pt x="1147675" y="848539"/>
                </a:lnTo>
                <a:lnTo>
                  <a:pt x="1146403" y="848880"/>
                </a:lnTo>
                <a:lnTo>
                  <a:pt x="1146506" y="848852"/>
                </a:lnTo>
                <a:lnTo>
                  <a:pt x="1139514" y="850726"/>
                </a:lnTo>
                <a:cubicBezTo>
                  <a:pt x="1139514" y="850726"/>
                  <a:pt x="1139514" y="850726"/>
                  <a:pt x="1141004" y="850327"/>
                </a:cubicBezTo>
                <a:lnTo>
                  <a:pt x="1146810" y="848771"/>
                </a:lnTo>
                <a:lnTo>
                  <a:pt x="1146962" y="848730"/>
                </a:lnTo>
                <a:cubicBezTo>
                  <a:pt x="1148452" y="848331"/>
                  <a:pt x="1151431" y="847533"/>
                  <a:pt x="1151431" y="847533"/>
                </a:cubicBezTo>
                <a:cubicBezTo>
                  <a:pt x="1154521" y="859065"/>
                  <a:pt x="1154521" y="859065"/>
                  <a:pt x="1154521" y="859065"/>
                </a:cubicBezTo>
                <a:cubicBezTo>
                  <a:pt x="1154521" y="859065"/>
                  <a:pt x="1142604" y="862258"/>
                  <a:pt x="1154521" y="859065"/>
                </a:cubicBezTo>
                <a:cubicBezTo>
                  <a:pt x="1166065" y="855972"/>
                  <a:pt x="1166065" y="855972"/>
                  <a:pt x="1166065" y="855972"/>
                </a:cubicBezTo>
                <a:lnTo>
                  <a:pt x="1157611" y="870597"/>
                </a:lnTo>
                <a:lnTo>
                  <a:pt x="1169155" y="867504"/>
                </a:lnTo>
                <a:lnTo>
                  <a:pt x="1172245" y="879036"/>
                </a:lnTo>
                <a:cubicBezTo>
                  <a:pt x="1172245" y="879036"/>
                  <a:pt x="1172245" y="879036"/>
                  <a:pt x="1175435" y="890940"/>
                </a:cubicBezTo>
                <a:cubicBezTo>
                  <a:pt x="1175435" y="890940"/>
                  <a:pt x="1175435" y="890940"/>
                  <a:pt x="1186979" y="887847"/>
                </a:cubicBezTo>
                <a:cubicBezTo>
                  <a:pt x="1198523" y="884754"/>
                  <a:pt x="1198523" y="884754"/>
                  <a:pt x="1195334" y="872850"/>
                </a:cubicBezTo>
                <a:cubicBezTo>
                  <a:pt x="1183789" y="875943"/>
                  <a:pt x="1186979" y="887847"/>
                  <a:pt x="1186979" y="887847"/>
                </a:cubicBezTo>
                <a:lnTo>
                  <a:pt x="1182918" y="888935"/>
                </a:lnTo>
                <a:lnTo>
                  <a:pt x="1185536" y="888234"/>
                </a:lnTo>
                <a:lnTo>
                  <a:pt x="1182650" y="889007"/>
                </a:lnTo>
                <a:cubicBezTo>
                  <a:pt x="1181928" y="889200"/>
                  <a:pt x="1181568" y="889297"/>
                  <a:pt x="1182109" y="889152"/>
                </a:cubicBezTo>
                <a:lnTo>
                  <a:pt x="1182918" y="888935"/>
                </a:lnTo>
                <a:lnTo>
                  <a:pt x="1175435" y="890940"/>
                </a:lnTo>
                <a:cubicBezTo>
                  <a:pt x="1175435" y="890940"/>
                  <a:pt x="1175435" y="890940"/>
                  <a:pt x="1183789" y="875943"/>
                </a:cubicBezTo>
                <a:cubicBezTo>
                  <a:pt x="1180699" y="864411"/>
                  <a:pt x="1180699" y="864411"/>
                  <a:pt x="1180699" y="864411"/>
                </a:cubicBezTo>
                <a:cubicBezTo>
                  <a:pt x="1192243" y="861317"/>
                  <a:pt x="1192243" y="861317"/>
                  <a:pt x="1192243" y="861317"/>
                </a:cubicBezTo>
                <a:lnTo>
                  <a:pt x="1180699" y="864411"/>
                </a:lnTo>
                <a:cubicBezTo>
                  <a:pt x="1169155" y="867504"/>
                  <a:pt x="1169155" y="867504"/>
                  <a:pt x="1177609" y="852879"/>
                </a:cubicBezTo>
                <a:lnTo>
                  <a:pt x="1170582" y="854761"/>
                </a:lnTo>
                <a:lnTo>
                  <a:pt x="1170394" y="854812"/>
                </a:lnTo>
                <a:cubicBezTo>
                  <a:pt x="1168951" y="855199"/>
                  <a:pt x="1166065" y="855972"/>
                  <a:pt x="1166065" y="855972"/>
                </a:cubicBezTo>
                <a:lnTo>
                  <a:pt x="1154521" y="859065"/>
                </a:lnTo>
                <a:lnTo>
                  <a:pt x="1162975" y="844440"/>
                </a:lnTo>
                <a:lnTo>
                  <a:pt x="1159785" y="832535"/>
                </a:lnTo>
                <a:lnTo>
                  <a:pt x="1152758" y="834418"/>
                </a:lnTo>
                <a:lnTo>
                  <a:pt x="1153111" y="834324"/>
                </a:lnTo>
                <a:cubicBezTo>
                  <a:pt x="1152570" y="834469"/>
                  <a:pt x="1151127" y="834855"/>
                  <a:pt x="1148241" y="835629"/>
                </a:cubicBezTo>
                <a:cubicBezTo>
                  <a:pt x="1148241" y="835629"/>
                  <a:pt x="1148241" y="835629"/>
                  <a:pt x="1136324" y="838822"/>
                </a:cubicBezTo>
                <a:cubicBezTo>
                  <a:pt x="1133234" y="827290"/>
                  <a:pt x="1133234" y="827290"/>
                  <a:pt x="1145151" y="824096"/>
                </a:cubicBezTo>
                <a:lnTo>
                  <a:pt x="1133234" y="827290"/>
                </a:lnTo>
                <a:cubicBezTo>
                  <a:pt x="1133234" y="827290"/>
                  <a:pt x="1133234" y="827290"/>
                  <a:pt x="1130144" y="815757"/>
                </a:cubicBezTo>
                <a:lnTo>
                  <a:pt x="1118600" y="818851"/>
                </a:lnTo>
                <a:cubicBezTo>
                  <a:pt x="1118600" y="818851"/>
                  <a:pt x="1130144" y="815757"/>
                  <a:pt x="1127054" y="804225"/>
                </a:cubicBezTo>
                <a:cubicBezTo>
                  <a:pt x="1127054" y="804225"/>
                  <a:pt x="1127054" y="804225"/>
                  <a:pt x="1118600" y="818851"/>
                </a:cubicBezTo>
                <a:cubicBezTo>
                  <a:pt x="1117055" y="813085"/>
                  <a:pt x="1116282" y="810201"/>
                  <a:pt x="1115896" y="808760"/>
                </a:cubicBezTo>
                <a:lnTo>
                  <a:pt x="1115510" y="807318"/>
                </a:lnTo>
                <a:lnTo>
                  <a:pt x="1118396" y="806545"/>
                </a:lnTo>
                <a:cubicBezTo>
                  <a:pt x="1121282" y="805772"/>
                  <a:pt x="1121282" y="805772"/>
                  <a:pt x="1115510" y="807318"/>
                </a:cubicBezTo>
                <a:cubicBezTo>
                  <a:pt x="1112320" y="795414"/>
                  <a:pt x="1112320" y="795414"/>
                  <a:pt x="1112320" y="795414"/>
                </a:cubicBezTo>
                <a:cubicBezTo>
                  <a:pt x="1109230" y="783882"/>
                  <a:pt x="1109230" y="783882"/>
                  <a:pt x="1097686" y="786975"/>
                </a:cubicBezTo>
                <a:cubicBezTo>
                  <a:pt x="1097686" y="786975"/>
                  <a:pt x="1100572" y="786202"/>
                  <a:pt x="1102015" y="785815"/>
                </a:cubicBezTo>
                <a:lnTo>
                  <a:pt x="1102158" y="785777"/>
                </a:lnTo>
                <a:lnTo>
                  <a:pt x="1107787" y="784268"/>
                </a:lnTo>
                <a:cubicBezTo>
                  <a:pt x="1109230" y="783882"/>
                  <a:pt x="1109230" y="783882"/>
                  <a:pt x="1109230" y="783882"/>
                </a:cubicBezTo>
                <a:close/>
                <a:moveTo>
                  <a:pt x="1296343" y="783585"/>
                </a:moveTo>
                <a:cubicBezTo>
                  <a:pt x="1296343" y="783585"/>
                  <a:pt x="1299433" y="795117"/>
                  <a:pt x="1296343" y="783585"/>
                </a:cubicBezTo>
                <a:close/>
                <a:moveTo>
                  <a:pt x="1158870" y="782941"/>
                </a:moveTo>
                <a:lnTo>
                  <a:pt x="1147325" y="786035"/>
                </a:lnTo>
                <a:cubicBezTo>
                  <a:pt x="1147325" y="786035"/>
                  <a:pt x="1147325" y="786035"/>
                  <a:pt x="1158870" y="782941"/>
                </a:cubicBezTo>
                <a:close/>
                <a:moveTo>
                  <a:pt x="323056" y="782819"/>
                </a:moveTo>
                <a:cubicBezTo>
                  <a:pt x="326146" y="794351"/>
                  <a:pt x="326146" y="794351"/>
                  <a:pt x="326146" y="794351"/>
                </a:cubicBezTo>
                <a:cubicBezTo>
                  <a:pt x="323056" y="782819"/>
                  <a:pt x="323056" y="782819"/>
                  <a:pt x="323056" y="782819"/>
                </a:cubicBezTo>
                <a:close/>
                <a:moveTo>
                  <a:pt x="185954" y="782076"/>
                </a:moveTo>
                <a:cubicBezTo>
                  <a:pt x="189044" y="793608"/>
                  <a:pt x="189044" y="793608"/>
                  <a:pt x="189044" y="793608"/>
                </a:cubicBezTo>
                <a:cubicBezTo>
                  <a:pt x="174038" y="785269"/>
                  <a:pt x="185954" y="782076"/>
                  <a:pt x="185954" y="782076"/>
                </a:cubicBezTo>
                <a:cubicBezTo>
                  <a:pt x="189044" y="793608"/>
                  <a:pt x="185954" y="782076"/>
                  <a:pt x="185954" y="782076"/>
                </a:cubicBezTo>
                <a:close/>
                <a:moveTo>
                  <a:pt x="1582834" y="781778"/>
                </a:moveTo>
                <a:lnTo>
                  <a:pt x="1577974" y="783081"/>
                </a:lnTo>
                <a:lnTo>
                  <a:pt x="1578366" y="782976"/>
                </a:lnTo>
                <a:cubicBezTo>
                  <a:pt x="1579855" y="782577"/>
                  <a:pt x="1582834" y="781778"/>
                  <a:pt x="1582834" y="781778"/>
                </a:cubicBezTo>
                <a:close/>
                <a:moveTo>
                  <a:pt x="1582834" y="781778"/>
                </a:moveTo>
                <a:lnTo>
                  <a:pt x="1585925" y="793310"/>
                </a:lnTo>
                <a:cubicBezTo>
                  <a:pt x="1585925" y="793310"/>
                  <a:pt x="1582946" y="794108"/>
                  <a:pt x="1581456" y="794508"/>
                </a:cubicBezTo>
                <a:lnTo>
                  <a:pt x="1580991" y="794632"/>
                </a:lnTo>
                <a:lnTo>
                  <a:pt x="1574008" y="796503"/>
                </a:lnTo>
                <a:cubicBezTo>
                  <a:pt x="1562464" y="799597"/>
                  <a:pt x="1562464" y="799597"/>
                  <a:pt x="1570918" y="784971"/>
                </a:cubicBezTo>
                <a:cubicBezTo>
                  <a:pt x="1570918" y="784971"/>
                  <a:pt x="1570918" y="784971"/>
                  <a:pt x="1572407" y="784572"/>
                </a:cubicBezTo>
                <a:lnTo>
                  <a:pt x="1577974" y="783081"/>
                </a:lnTo>
                <a:lnTo>
                  <a:pt x="1577807" y="783125"/>
                </a:lnTo>
                <a:cubicBezTo>
                  <a:pt x="1578366" y="782976"/>
                  <a:pt x="1579855" y="782577"/>
                  <a:pt x="1582834" y="781778"/>
                </a:cubicBezTo>
                <a:close/>
                <a:moveTo>
                  <a:pt x="235594" y="781135"/>
                </a:moveTo>
                <a:lnTo>
                  <a:pt x="238783" y="793039"/>
                </a:lnTo>
                <a:cubicBezTo>
                  <a:pt x="232825" y="794636"/>
                  <a:pt x="232825" y="794636"/>
                  <a:pt x="232825" y="794636"/>
                </a:cubicBezTo>
                <a:lnTo>
                  <a:pt x="232624" y="794690"/>
                </a:lnTo>
                <a:lnTo>
                  <a:pt x="229081" y="795639"/>
                </a:lnTo>
                <a:lnTo>
                  <a:pt x="226867" y="796232"/>
                </a:lnTo>
                <a:cubicBezTo>
                  <a:pt x="223677" y="784328"/>
                  <a:pt x="226867" y="796232"/>
                  <a:pt x="223677" y="784328"/>
                </a:cubicBezTo>
                <a:close/>
                <a:moveTo>
                  <a:pt x="190825" y="780771"/>
                </a:moveTo>
                <a:lnTo>
                  <a:pt x="190542" y="780846"/>
                </a:lnTo>
                <a:lnTo>
                  <a:pt x="187397" y="781689"/>
                </a:lnTo>
                <a:cubicBezTo>
                  <a:pt x="185954" y="782076"/>
                  <a:pt x="185954" y="782076"/>
                  <a:pt x="185954" y="782076"/>
                </a:cubicBezTo>
                <a:cubicBezTo>
                  <a:pt x="188840" y="781302"/>
                  <a:pt x="190283" y="780916"/>
                  <a:pt x="190825" y="780771"/>
                </a:cubicBezTo>
                <a:close/>
                <a:moveTo>
                  <a:pt x="285333" y="780566"/>
                </a:moveTo>
                <a:lnTo>
                  <a:pt x="273416" y="783759"/>
                </a:lnTo>
                <a:cubicBezTo>
                  <a:pt x="285333" y="780566"/>
                  <a:pt x="285333" y="780566"/>
                  <a:pt x="285333" y="780566"/>
                </a:cubicBezTo>
                <a:close/>
                <a:moveTo>
                  <a:pt x="285333" y="780566"/>
                </a:moveTo>
                <a:lnTo>
                  <a:pt x="288423" y="792099"/>
                </a:lnTo>
                <a:cubicBezTo>
                  <a:pt x="288423" y="792099"/>
                  <a:pt x="288423" y="792099"/>
                  <a:pt x="285333" y="780566"/>
                </a:cubicBezTo>
                <a:close/>
                <a:moveTo>
                  <a:pt x="1569587" y="780005"/>
                </a:moveTo>
                <a:lnTo>
                  <a:pt x="1569722" y="780507"/>
                </a:lnTo>
                <a:cubicBezTo>
                  <a:pt x="1570120" y="781995"/>
                  <a:pt x="1570918" y="784971"/>
                  <a:pt x="1570918" y="784971"/>
                </a:cubicBezTo>
                <a:close/>
                <a:moveTo>
                  <a:pt x="1594379" y="778685"/>
                </a:moveTo>
                <a:lnTo>
                  <a:pt x="1597469" y="790217"/>
                </a:lnTo>
                <a:lnTo>
                  <a:pt x="1596805" y="787738"/>
                </a:lnTo>
                <a:close/>
                <a:moveTo>
                  <a:pt x="1269792" y="778339"/>
                </a:moveTo>
                <a:cubicBezTo>
                  <a:pt x="1269792" y="778339"/>
                  <a:pt x="1272882" y="789871"/>
                  <a:pt x="1269792" y="778339"/>
                </a:cubicBezTo>
                <a:close/>
                <a:moveTo>
                  <a:pt x="247138" y="778042"/>
                </a:moveTo>
                <a:lnTo>
                  <a:pt x="249080" y="785288"/>
                </a:lnTo>
                <a:lnTo>
                  <a:pt x="250328" y="789946"/>
                </a:lnTo>
                <a:cubicBezTo>
                  <a:pt x="238783" y="793039"/>
                  <a:pt x="235594" y="781135"/>
                  <a:pt x="235594" y="781135"/>
                </a:cubicBezTo>
                <a:cubicBezTo>
                  <a:pt x="235594" y="781135"/>
                  <a:pt x="235594" y="781135"/>
                  <a:pt x="247138" y="778042"/>
                </a:cubicBezTo>
                <a:close/>
                <a:moveTo>
                  <a:pt x="1319432" y="777398"/>
                </a:moveTo>
                <a:lnTo>
                  <a:pt x="1322522" y="788930"/>
                </a:lnTo>
                <a:cubicBezTo>
                  <a:pt x="1322522" y="788930"/>
                  <a:pt x="1322522" y="788930"/>
                  <a:pt x="1319432" y="777398"/>
                </a:cubicBezTo>
                <a:close/>
                <a:moveTo>
                  <a:pt x="184651" y="777210"/>
                </a:moveTo>
                <a:cubicBezTo>
                  <a:pt x="184796" y="777751"/>
                  <a:pt x="185182" y="779193"/>
                  <a:pt x="185954" y="782076"/>
                </a:cubicBezTo>
                <a:cubicBezTo>
                  <a:pt x="185954" y="782076"/>
                  <a:pt x="184216" y="775589"/>
                  <a:pt x="184651" y="777210"/>
                </a:cubicBezTo>
                <a:close/>
                <a:moveTo>
                  <a:pt x="1256944" y="776567"/>
                </a:moveTo>
                <a:cubicBezTo>
                  <a:pt x="1256510" y="774945"/>
                  <a:pt x="1258248" y="781432"/>
                  <a:pt x="1258248" y="781432"/>
                </a:cubicBezTo>
                <a:cubicBezTo>
                  <a:pt x="1257475" y="778549"/>
                  <a:pt x="1257089" y="777107"/>
                  <a:pt x="1256944" y="776567"/>
                </a:cubicBezTo>
                <a:close/>
                <a:moveTo>
                  <a:pt x="209043" y="775889"/>
                </a:moveTo>
                <a:cubicBezTo>
                  <a:pt x="209043" y="775889"/>
                  <a:pt x="209043" y="775889"/>
                  <a:pt x="212133" y="787421"/>
                </a:cubicBezTo>
                <a:close/>
                <a:moveTo>
                  <a:pt x="433042" y="773232"/>
                </a:moveTo>
                <a:lnTo>
                  <a:pt x="433092" y="773420"/>
                </a:lnTo>
                <a:cubicBezTo>
                  <a:pt x="433479" y="774861"/>
                  <a:pt x="434251" y="777744"/>
                  <a:pt x="434251" y="777744"/>
                </a:cubicBezTo>
                <a:close/>
                <a:moveTo>
                  <a:pt x="245834" y="773177"/>
                </a:moveTo>
                <a:lnTo>
                  <a:pt x="245862" y="773280"/>
                </a:lnTo>
                <a:lnTo>
                  <a:pt x="245979" y="773717"/>
                </a:lnTo>
                <a:lnTo>
                  <a:pt x="246313" y="774963"/>
                </a:lnTo>
                <a:lnTo>
                  <a:pt x="247138" y="778042"/>
                </a:lnTo>
                <a:cubicBezTo>
                  <a:pt x="246366" y="775159"/>
                  <a:pt x="245979" y="773717"/>
                  <a:pt x="245834" y="773177"/>
                </a:cubicBezTo>
                <a:close/>
                <a:moveTo>
                  <a:pt x="1567728" y="773067"/>
                </a:moveTo>
                <a:cubicBezTo>
                  <a:pt x="1570120" y="781995"/>
                  <a:pt x="1568924" y="777531"/>
                  <a:pt x="1569522" y="779763"/>
                </a:cubicBezTo>
                <a:lnTo>
                  <a:pt x="1569587" y="780005"/>
                </a:lnTo>
                <a:lnTo>
                  <a:pt x="1569572" y="779949"/>
                </a:lnTo>
                <a:cubicBezTo>
                  <a:pt x="1569722" y="780507"/>
                  <a:pt x="1570120" y="781995"/>
                  <a:pt x="1570918" y="784971"/>
                </a:cubicBezTo>
                <a:cubicBezTo>
                  <a:pt x="1570918" y="784971"/>
                  <a:pt x="1570918" y="784971"/>
                  <a:pt x="1559374" y="788064"/>
                </a:cubicBezTo>
                <a:close/>
                <a:moveTo>
                  <a:pt x="220587" y="772796"/>
                </a:moveTo>
                <a:lnTo>
                  <a:pt x="209043" y="775889"/>
                </a:lnTo>
                <a:cubicBezTo>
                  <a:pt x="209043" y="775889"/>
                  <a:pt x="209043" y="775889"/>
                  <a:pt x="220587" y="772796"/>
                </a:cubicBezTo>
                <a:close/>
                <a:moveTo>
                  <a:pt x="270227" y="771855"/>
                </a:moveTo>
                <a:cubicBezTo>
                  <a:pt x="270227" y="771855"/>
                  <a:pt x="270227" y="771855"/>
                  <a:pt x="273416" y="783759"/>
                </a:cubicBezTo>
                <a:close/>
                <a:moveTo>
                  <a:pt x="1155779" y="771409"/>
                </a:moveTo>
                <a:cubicBezTo>
                  <a:pt x="1144235" y="774502"/>
                  <a:pt x="1147325" y="786035"/>
                  <a:pt x="1147325" y="786035"/>
                </a:cubicBezTo>
                <a:cubicBezTo>
                  <a:pt x="1144235" y="774502"/>
                  <a:pt x="1144235" y="774502"/>
                  <a:pt x="1144235" y="774502"/>
                </a:cubicBezTo>
                <a:cubicBezTo>
                  <a:pt x="1147325" y="786035"/>
                  <a:pt x="1147325" y="786035"/>
                  <a:pt x="1147325" y="786035"/>
                </a:cubicBezTo>
                <a:cubicBezTo>
                  <a:pt x="1158870" y="782941"/>
                  <a:pt x="1158870" y="782941"/>
                  <a:pt x="1158870" y="782941"/>
                </a:cubicBezTo>
                <a:cubicBezTo>
                  <a:pt x="1162059" y="794845"/>
                  <a:pt x="1162059" y="794845"/>
                  <a:pt x="1162059" y="794845"/>
                </a:cubicBezTo>
                <a:lnTo>
                  <a:pt x="1173604" y="791752"/>
                </a:lnTo>
                <a:cubicBezTo>
                  <a:pt x="1176694" y="803284"/>
                  <a:pt x="1176694" y="803284"/>
                  <a:pt x="1176694" y="803284"/>
                </a:cubicBezTo>
                <a:lnTo>
                  <a:pt x="1179784" y="814817"/>
                </a:lnTo>
                <a:cubicBezTo>
                  <a:pt x="1182874" y="826349"/>
                  <a:pt x="1194790" y="823156"/>
                  <a:pt x="1191700" y="811624"/>
                </a:cubicBezTo>
                <a:lnTo>
                  <a:pt x="1194790" y="823156"/>
                </a:lnTo>
                <a:cubicBezTo>
                  <a:pt x="1194790" y="823156"/>
                  <a:pt x="1182874" y="826349"/>
                  <a:pt x="1194790" y="823156"/>
                </a:cubicBezTo>
                <a:cubicBezTo>
                  <a:pt x="1194790" y="823156"/>
                  <a:pt x="1194790" y="823156"/>
                  <a:pt x="1206334" y="820063"/>
                </a:cubicBezTo>
                <a:lnTo>
                  <a:pt x="1203244" y="808530"/>
                </a:lnTo>
                <a:cubicBezTo>
                  <a:pt x="1203244" y="808530"/>
                  <a:pt x="1206334" y="820063"/>
                  <a:pt x="1194790" y="823156"/>
                </a:cubicBezTo>
                <a:cubicBezTo>
                  <a:pt x="1191700" y="811624"/>
                  <a:pt x="1191700" y="811624"/>
                  <a:pt x="1191700" y="811624"/>
                </a:cubicBezTo>
                <a:lnTo>
                  <a:pt x="1179784" y="814817"/>
                </a:lnTo>
                <a:cubicBezTo>
                  <a:pt x="1176694" y="803284"/>
                  <a:pt x="1176694" y="803284"/>
                  <a:pt x="1188610" y="800091"/>
                </a:cubicBezTo>
                <a:cubicBezTo>
                  <a:pt x="1176694" y="803284"/>
                  <a:pt x="1176694" y="803284"/>
                  <a:pt x="1176694" y="803284"/>
                </a:cubicBezTo>
                <a:lnTo>
                  <a:pt x="1173604" y="791752"/>
                </a:lnTo>
                <a:cubicBezTo>
                  <a:pt x="1173604" y="791752"/>
                  <a:pt x="1173604" y="791752"/>
                  <a:pt x="1162059" y="794845"/>
                </a:cubicBezTo>
                <a:cubicBezTo>
                  <a:pt x="1158870" y="782941"/>
                  <a:pt x="1158870" y="782941"/>
                  <a:pt x="1158870" y="782941"/>
                </a:cubicBezTo>
                <a:cubicBezTo>
                  <a:pt x="1158870" y="782941"/>
                  <a:pt x="1158870" y="782941"/>
                  <a:pt x="1155779" y="771409"/>
                </a:cubicBezTo>
                <a:close/>
                <a:moveTo>
                  <a:pt x="196624" y="769947"/>
                </a:moveTo>
                <a:cubicBezTo>
                  <a:pt x="198067" y="769560"/>
                  <a:pt x="201726" y="771670"/>
                  <a:pt x="209043" y="775889"/>
                </a:cubicBezTo>
                <a:cubicBezTo>
                  <a:pt x="212133" y="787421"/>
                  <a:pt x="212133" y="787421"/>
                  <a:pt x="212133" y="787421"/>
                </a:cubicBezTo>
                <a:cubicBezTo>
                  <a:pt x="200589" y="790515"/>
                  <a:pt x="200589" y="790515"/>
                  <a:pt x="197499" y="778982"/>
                </a:cubicBezTo>
                <a:cubicBezTo>
                  <a:pt x="195954" y="773216"/>
                  <a:pt x="195181" y="770333"/>
                  <a:pt x="196624" y="769947"/>
                </a:cubicBezTo>
                <a:close/>
                <a:moveTo>
                  <a:pt x="1117684" y="769256"/>
                </a:moveTo>
                <a:lnTo>
                  <a:pt x="1106140" y="772350"/>
                </a:lnTo>
                <a:cubicBezTo>
                  <a:pt x="1117684" y="769256"/>
                  <a:pt x="1117684" y="769256"/>
                  <a:pt x="1117684" y="769256"/>
                </a:cubicBezTo>
                <a:lnTo>
                  <a:pt x="1120774" y="780789"/>
                </a:lnTo>
                <a:lnTo>
                  <a:pt x="1123864" y="792321"/>
                </a:lnTo>
                <a:cubicBezTo>
                  <a:pt x="1123864" y="792321"/>
                  <a:pt x="1123864" y="792321"/>
                  <a:pt x="1135781" y="789128"/>
                </a:cubicBezTo>
                <a:lnTo>
                  <a:pt x="1132691" y="777596"/>
                </a:lnTo>
                <a:lnTo>
                  <a:pt x="1120774" y="780789"/>
                </a:lnTo>
                <a:cubicBezTo>
                  <a:pt x="1117684" y="769256"/>
                  <a:pt x="1117684" y="769256"/>
                  <a:pt x="1117684" y="769256"/>
                </a:cubicBezTo>
                <a:close/>
                <a:moveTo>
                  <a:pt x="1216963" y="767375"/>
                </a:moveTo>
                <a:lnTo>
                  <a:pt x="1220153" y="779279"/>
                </a:lnTo>
                <a:cubicBezTo>
                  <a:pt x="1208609" y="782373"/>
                  <a:pt x="1208609" y="782373"/>
                  <a:pt x="1216963" y="767375"/>
                </a:cubicBezTo>
                <a:close/>
                <a:moveTo>
                  <a:pt x="1079962" y="767004"/>
                </a:moveTo>
                <a:cubicBezTo>
                  <a:pt x="1083052" y="778536"/>
                  <a:pt x="1083052" y="778536"/>
                  <a:pt x="1083052" y="778536"/>
                </a:cubicBezTo>
                <a:lnTo>
                  <a:pt x="1071135" y="781729"/>
                </a:lnTo>
                <a:cubicBezTo>
                  <a:pt x="1071135" y="781729"/>
                  <a:pt x="1071135" y="781729"/>
                  <a:pt x="1083052" y="778536"/>
                </a:cubicBezTo>
                <a:cubicBezTo>
                  <a:pt x="1094596" y="775443"/>
                  <a:pt x="1094596" y="775443"/>
                  <a:pt x="1094596" y="775443"/>
                </a:cubicBezTo>
                <a:lnTo>
                  <a:pt x="1083052" y="778536"/>
                </a:lnTo>
                <a:cubicBezTo>
                  <a:pt x="1079962" y="767004"/>
                  <a:pt x="1079962" y="767004"/>
                  <a:pt x="1079962" y="767004"/>
                </a:cubicBezTo>
                <a:close/>
                <a:moveTo>
                  <a:pt x="431161" y="766212"/>
                </a:moveTo>
                <a:lnTo>
                  <a:pt x="433042" y="773232"/>
                </a:lnTo>
                <a:lnTo>
                  <a:pt x="432947" y="772879"/>
                </a:lnTo>
                <a:cubicBezTo>
                  <a:pt x="433092" y="773420"/>
                  <a:pt x="433479" y="774861"/>
                  <a:pt x="434251" y="777744"/>
                </a:cubicBezTo>
                <a:cubicBezTo>
                  <a:pt x="431161" y="766212"/>
                  <a:pt x="431161" y="766212"/>
                  <a:pt x="419244" y="769405"/>
                </a:cubicBezTo>
                <a:lnTo>
                  <a:pt x="422334" y="780937"/>
                </a:lnTo>
                <a:cubicBezTo>
                  <a:pt x="422334" y="780937"/>
                  <a:pt x="422334" y="780937"/>
                  <a:pt x="410790" y="784031"/>
                </a:cubicBezTo>
                <a:lnTo>
                  <a:pt x="399246" y="787124"/>
                </a:lnTo>
                <a:cubicBezTo>
                  <a:pt x="399246" y="787124"/>
                  <a:pt x="402436" y="799028"/>
                  <a:pt x="413980" y="795935"/>
                </a:cubicBezTo>
                <a:lnTo>
                  <a:pt x="402436" y="799028"/>
                </a:lnTo>
                <a:cubicBezTo>
                  <a:pt x="402436" y="799028"/>
                  <a:pt x="402436" y="799028"/>
                  <a:pt x="390891" y="802121"/>
                </a:cubicBezTo>
                <a:lnTo>
                  <a:pt x="393981" y="813654"/>
                </a:lnTo>
                <a:cubicBezTo>
                  <a:pt x="393981" y="813654"/>
                  <a:pt x="393981" y="813654"/>
                  <a:pt x="382065" y="816847"/>
                </a:cubicBezTo>
                <a:cubicBezTo>
                  <a:pt x="378975" y="805315"/>
                  <a:pt x="378975" y="805315"/>
                  <a:pt x="378975" y="805315"/>
                </a:cubicBezTo>
                <a:lnTo>
                  <a:pt x="382065" y="816847"/>
                </a:lnTo>
                <a:lnTo>
                  <a:pt x="367431" y="808408"/>
                </a:lnTo>
                <a:cubicBezTo>
                  <a:pt x="382065" y="816847"/>
                  <a:pt x="382065" y="816847"/>
                  <a:pt x="382065" y="816847"/>
                </a:cubicBezTo>
                <a:cubicBezTo>
                  <a:pt x="370521" y="819940"/>
                  <a:pt x="370521" y="819940"/>
                  <a:pt x="370521" y="819940"/>
                </a:cubicBezTo>
                <a:cubicBezTo>
                  <a:pt x="382065" y="816847"/>
                  <a:pt x="382065" y="816847"/>
                  <a:pt x="382065" y="816847"/>
                </a:cubicBezTo>
                <a:cubicBezTo>
                  <a:pt x="382065" y="816847"/>
                  <a:pt x="382065" y="816847"/>
                  <a:pt x="373611" y="831472"/>
                </a:cubicBezTo>
                <a:cubicBezTo>
                  <a:pt x="373611" y="831472"/>
                  <a:pt x="373611" y="831472"/>
                  <a:pt x="362066" y="834565"/>
                </a:cubicBezTo>
                <a:lnTo>
                  <a:pt x="373611" y="831472"/>
                </a:lnTo>
                <a:lnTo>
                  <a:pt x="385155" y="828379"/>
                </a:lnTo>
                <a:lnTo>
                  <a:pt x="382065" y="816847"/>
                </a:lnTo>
                <a:lnTo>
                  <a:pt x="397071" y="825186"/>
                </a:lnTo>
                <a:cubicBezTo>
                  <a:pt x="393981" y="813654"/>
                  <a:pt x="393981" y="813654"/>
                  <a:pt x="393981" y="813654"/>
                </a:cubicBezTo>
                <a:lnTo>
                  <a:pt x="399683" y="812126"/>
                </a:lnTo>
                <a:lnTo>
                  <a:pt x="399754" y="812107"/>
                </a:lnTo>
                <a:cubicBezTo>
                  <a:pt x="399754" y="812107"/>
                  <a:pt x="399754" y="812107"/>
                  <a:pt x="400475" y="811914"/>
                </a:cubicBezTo>
                <a:lnTo>
                  <a:pt x="400825" y="811820"/>
                </a:lnTo>
                <a:lnTo>
                  <a:pt x="400655" y="811865"/>
                </a:lnTo>
                <a:cubicBezTo>
                  <a:pt x="401197" y="811720"/>
                  <a:pt x="402640" y="811334"/>
                  <a:pt x="405526" y="810560"/>
                </a:cubicBezTo>
                <a:cubicBezTo>
                  <a:pt x="405526" y="810560"/>
                  <a:pt x="405526" y="810560"/>
                  <a:pt x="402436" y="799028"/>
                </a:cubicBezTo>
                <a:cubicBezTo>
                  <a:pt x="402436" y="799028"/>
                  <a:pt x="405526" y="810560"/>
                  <a:pt x="417070" y="807467"/>
                </a:cubicBezTo>
                <a:cubicBezTo>
                  <a:pt x="417070" y="807467"/>
                  <a:pt x="413980" y="795935"/>
                  <a:pt x="402436" y="799028"/>
                </a:cubicBezTo>
                <a:cubicBezTo>
                  <a:pt x="413980" y="795935"/>
                  <a:pt x="413980" y="795935"/>
                  <a:pt x="413980" y="795935"/>
                </a:cubicBezTo>
                <a:cubicBezTo>
                  <a:pt x="413980" y="795935"/>
                  <a:pt x="413980" y="795935"/>
                  <a:pt x="425524" y="792842"/>
                </a:cubicBezTo>
                <a:lnTo>
                  <a:pt x="428614" y="804374"/>
                </a:lnTo>
                <a:cubicBezTo>
                  <a:pt x="428614" y="804374"/>
                  <a:pt x="443621" y="812713"/>
                  <a:pt x="440531" y="801181"/>
                </a:cubicBezTo>
                <a:lnTo>
                  <a:pt x="428614" y="804374"/>
                </a:lnTo>
                <a:cubicBezTo>
                  <a:pt x="425524" y="792842"/>
                  <a:pt x="425524" y="792842"/>
                  <a:pt x="425524" y="792842"/>
                </a:cubicBezTo>
                <a:cubicBezTo>
                  <a:pt x="425524" y="792842"/>
                  <a:pt x="425524" y="792842"/>
                  <a:pt x="422334" y="780937"/>
                </a:cubicBezTo>
                <a:cubicBezTo>
                  <a:pt x="422334" y="780937"/>
                  <a:pt x="422334" y="780937"/>
                  <a:pt x="434251" y="777744"/>
                </a:cubicBezTo>
                <a:cubicBezTo>
                  <a:pt x="434251" y="777744"/>
                  <a:pt x="434251" y="777744"/>
                  <a:pt x="445795" y="774651"/>
                </a:cubicBezTo>
                <a:lnTo>
                  <a:pt x="434251" y="777744"/>
                </a:lnTo>
                <a:cubicBezTo>
                  <a:pt x="434251" y="777744"/>
                  <a:pt x="434251" y="777744"/>
                  <a:pt x="431161" y="766212"/>
                </a:cubicBezTo>
                <a:close/>
                <a:moveTo>
                  <a:pt x="1316342" y="765866"/>
                </a:moveTo>
                <a:lnTo>
                  <a:pt x="1319432" y="777398"/>
                </a:lnTo>
                <a:lnTo>
                  <a:pt x="1307887" y="780491"/>
                </a:lnTo>
                <a:cubicBezTo>
                  <a:pt x="1307887" y="780491"/>
                  <a:pt x="1304797" y="768959"/>
                  <a:pt x="1316342" y="765866"/>
                </a:cubicBezTo>
                <a:close/>
                <a:moveTo>
                  <a:pt x="1316342" y="765866"/>
                </a:moveTo>
                <a:cubicBezTo>
                  <a:pt x="1316342" y="765866"/>
                  <a:pt x="1319432" y="777398"/>
                  <a:pt x="1316342" y="765866"/>
                </a:cubicBezTo>
                <a:close/>
                <a:moveTo>
                  <a:pt x="1204115" y="765603"/>
                </a:moveTo>
                <a:cubicBezTo>
                  <a:pt x="1204260" y="766144"/>
                  <a:pt x="1204646" y="767585"/>
                  <a:pt x="1205419" y="770468"/>
                </a:cubicBezTo>
                <a:cubicBezTo>
                  <a:pt x="1205419" y="770468"/>
                  <a:pt x="1203681" y="763981"/>
                  <a:pt x="1204115" y="765603"/>
                </a:cubicBezTo>
                <a:close/>
                <a:moveTo>
                  <a:pt x="1628140" y="764663"/>
                </a:moveTo>
                <a:lnTo>
                  <a:pt x="1628188" y="764841"/>
                </a:lnTo>
                <a:cubicBezTo>
                  <a:pt x="1628586" y="766329"/>
                  <a:pt x="1629384" y="769305"/>
                  <a:pt x="1629384" y="769305"/>
                </a:cubicBezTo>
                <a:close/>
                <a:moveTo>
                  <a:pt x="205953" y="764357"/>
                </a:moveTo>
                <a:cubicBezTo>
                  <a:pt x="209043" y="775889"/>
                  <a:pt x="209043" y="775889"/>
                  <a:pt x="209043" y="775889"/>
                </a:cubicBezTo>
                <a:cubicBezTo>
                  <a:pt x="194409" y="767450"/>
                  <a:pt x="194409" y="767450"/>
                  <a:pt x="205953" y="764357"/>
                </a:cubicBezTo>
                <a:cubicBezTo>
                  <a:pt x="205953" y="764357"/>
                  <a:pt x="209043" y="775889"/>
                  <a:pt x="205953" y="764357"/>
                </a:cubicBezTo>
                <a:close/>
                <a:moveTo>
                  <a:pt x="205953" y="764357"/>
                </a:moveTo>
                <a:cubicBezTo>
                  <a:pt x="220587" y="772796"/>
                  <a:pt x="220587" y="772796"/>
                  <a:pt x="209043" y="775889"/>
                </a:cubicBezTo>
                <a:close/>
                <a:moveTo>
                  <a:pt x="1628038" y="764283"/>
                </a:moveTo>
                <a:lnTo>
                  <a:pt x="1628122" y="764597"/>
                </a:lnTo>
                <a:lnTo>
                  <a:pt x="1629384" y="769305"/>
                </a:lnTo>
                <a:cubicBezTo>
                  <a:pt x="1628586" y="766329"/>
                  <a:pt x="1628188" y="764841"/>
                  <a:pt x="1628038" y="764283"/>
                </a:cubicBezTo>
                <a:close/>
                <a:moveTo>
                  <a:pt x="332129" y="763243"/>
                </a:moveTo>
                <a:cubicBezTo>
                  <a:pt x="333173" y="761368"/>
                  <a:pt x="336059" y="760595"/>
                  <a:pt x="343426" y="765000"/>
                </a:cubicBezTo>
                <a:lnTo>
                  <a:pt x="331882" y="768094"/>
                </a:lnTo>
                <a:cubicBezTo>
                  <a:pt x="331882" y="768094"/>
                  <a:pt x="331085" y="765118"/>
                  <a:pt x="332129" y="763243"/>
                </a:cubicBezTo>
                <a:close/>
                <a:moveTo>
                  <a:pt x="1190785" y="762029"/>
                </a:moveTo>
                <a:cubicBezTo>
                  <a:pt x="1190785" y="762029"/>
                  <a:pt x="1187899" y="762803"/>
                  <a:pt x="1186456" y="763189"/>
                </a:cubicBezTo>
                <a:lnTo>
                  <a:pt x="1186267" y="763240"/>
                </a:lnTo>
                <a:lnTo>
                  <a:pt x="1185914" y="763334"/>
                </a:lnTo>
                <a:cubicBezTo>
                  <a:pt x="1186456" y="763189"/>
                  <a:pt x="1187899" y="762803"/>
                  <a:pt x="1190785" y="762029"/>
                </a:cubicBezTo>
                <a:close/>
                <a:moveTo>
                  <a:pt x="217497" y="761264"/>
                </a:moveTo>
                <a:lnTo>
                  <a:pt x="220587" y="772796"/>
                </a:lnTo>
                <a:cubicBezTo>
                  <a:pt x="220587" y="772796"/>
                  <a:pt x="220587" y="772796"/>
                  <a:pt x="217497" y="761264"/>
                </a:cubicBezTo>
                <a:close/>
                <a:moveTo>
                  <a:pt x="1227576" y="759317"/>
                </a:moveTo>
                <a:cubicBezTo>
                  <a:pt x="1227142" y="757695"/>
                  <a:pt x="1228880" y="764182"/>
                  <a:pt x="1228880" y="764182"/>
                </a:cubicBezTo>
                <a:cubicBezTo>
                  <a:pt x="1228107" y="761299"/>
                  <a:pt x="1227721" y="759858"/>
                  <a:pt x="1227576" y="759317"/>
                </a:cubicBezTo>
                <a:close/>
                <a:moveTo>
                  <a:pt x="266538" y="758089"/>
                </a:moveTo>
                <a:lnTo>
                  <a:pt x="267136" y="760323"/>
                </a:lnTo>
                <a:cubicBezTo>
                  <a:pt x="267136" y="760323"/>
                  <a:pt x="267136" y="760323"/>
                  <a:pt x="266750" y="758881"/>
                </a:cubicBezTo>
                <a:close/>
                <a:moveTo>
                  <a:pt x="1626194" y="757401"/>
                </a:moveTo>
                <a:cubicBezTo>
                  <a:pt x="1626194" y="757401"/>
                  <a:pt x="1626194" y="757401"/>
                  <a:pt x="1626593" y="758889"/>
                </a:cubicBezTo>
                <a:lnTo>
                  <a:pt x="1628140" y="764663"/>
                </a:lnTo>
                <a:lnTo>
                  <a:pt x="1628122" y="764597"/>
                </a:lnTo>
                <a:close/>
                <a:moveTo>
                  <a:pt x="265833" y="755458"/>
                </a:moveTo>
                <a:lnTo>
                  <a:pt x="266228" y="756934"/>
                </a:lnTo>
                <a:lnTo>
                  <a:pt x="266538" y="758089"/>
                </a:lnTo>
                <a:lnTo>
                  <a:pt x="265978" y="755998"/>
                </a:lnTo>
                <a:cubicBezTo>
                  <a:pt x="265784" y="755277"/>
                  <a:pt x="265688" y="754917"/>
                  <a:pt x="265833" y="755458"/>
                </a:cubicBezTo>
                <a:close/>
                <a:moveTo>
                  <a:pt x="1126511" y="754531"/>
                </a:moveTo>
                <a:cubicBezTo>
                  <a:pt x="1129601" y="766063"/>
                  <a:pt x="1129601" y="766063"/>
                  <a:pt x="1129601" y="766063"/>
                </a:cubicBezTo>
                <a:lnTo>
                  <a:pt x="1141145" y="762970"/>
                </a:lnTo>
                <a:cubicBezTo>
                  <a:pt x="1141145" y="762970"/>
                  <a:pt x="1141145" y="762970"/>
                  <a:pt x="1129601" y="766063"/>
                </a:cubicBezTo>
                <a:close/>
                <a:moveTo>
                  <a:pt x="1176150" y="753591"/>
                </a:moveTo>
                <a:lnTo>
                  <a:pt x="1179240" y="765123"/>
                </a:lnTo>
                <a:cubicBezTo>
                  <a:pt x="1176150" y="753591"/>
                  <a:pt x="1176150" y="753591"/>
                  <a:pt x="1176150" y="753591"/>
                </a:cubicBezTo>
                <a:close/>
                <a:moveTo>
                  <a:pt x="1225790" y="752650"/>
                </a:moveTo>
                <a:lnTo>
                  <a:pt x="1228880" y="764182"/>
                </a:lnTo>
                <a:lnTo>
                  <a:pt x="1216963" y="767375"/>
                </a:lnTo>
                <a:lnTo>
                  <a:pt x="1214276" y="757347"/>
                </a:lnTo>
                <a:lnTo>
                  <a:pt x="1215177" y="760708"/>
                </a:lnTo>
                <a:cubicBezTo>
                  <a:pt x="1215322" y="761249"/>
                  <a:pt x="1215225" y="760888"/>
                  <a:pt x="1215032" y="760167"/>
                </a:cubicBezTo>
                <a:lnTo>
                  <a:pt x="1214259" y="757284"/>
                </a:lnTo>
                <a:lnTo>
                  <a:pt x="1214276" y="757347"/>
                </a:lnTo>
                <a:lnTo>
                  <a:pt x="1213873" y="755843"/>
                </a:lnTo>
                <a:close/>
                <a:moveTo>
                  <a:pt x="227844" y="752213"/>
                </a:moveTo>
                <a:lnTo>
                  <a:pt x="229414" y="758071"/>
                </a:lnTo>
                <a:lnTo>
                  <a:pt x="232504" y="769603"/>
                </a:lnTo>
                <a:lnTo>
                  <a:pt x="220587" y="772796"/>
                </a:lnTo>
                <a:cubicBezTo>
                  <a:pt x="217497" y="761264"/>
                  <a:pt x="217497" y="761264"/>
                  <a:pt x="217497" y="761264"/>
                </a:cubicBezTo>
                <a:cubicBezTo>
                  <a:pt x="217497" y="761264"/>
                  <a:pt x="217497" y="761264"/>
                  <a:pt x="226091" y="753747"/>
                </a:cubicBezTo>
                <a:close/>
                <a:moveTo>
                  <a:pt x="252502" y="751884"/>
                </a:moveTo>
                <a:cubicBezTo>
                  <a:pt x="240958" y="754977"/>
                  <a:pt x="240958" y="754977"/>
                  <a:pt x="240958" y="754977"/>
                </a:cubicBezTo>
                <a:close/>
                <a:moveTo>
                  <a:pt x="239861" y="750885"/>
                </a:moveTo>
                <a:lnTo>
                  <a:pt x="240958" y="754977"/>
                </a:lnTo>
                <a:cubicBezTo>
                  <a:pt x="240958" y="754977"/>
                  <a:pt x="240958" y="754977"/>
                  <a:pt x="240572" y="753536"/>
                </a:cubicBezTo>
                <a:close/>
                <a:moveTo>
                  <a:pt x="239654" y="750112"/>
                </a:moveTo>
                <a:cubicBezTo>
                  <a:pt x="239799" y="750653"/>
                  <a:pt x="240185" y="752094"/>
                  <a:pt x="240958" y="754977"/>
                </a:cubicBezTo>
                <a:cubicBezTo>
                  <a:pt x="240958" y="754977"/>
                  <a:pt x="239220" y="748490"/>
                  <a:pt x="239654" y="750112"/>
                </a:cubicBezTo>
                <a:close/>
                <a:moveTo>
                  <a:pt x="239490" y="749500"/>
                </a:moveTo>
                <a:lnTo>
                  <a:pt x="239861" y="750885"/>
                </a:lnTo>
                <a:lnTo>
                  <a:pt x="239606" y="749932"/>
                </a:lnTo>
                <a:close/>
                <a:moveTo>
                  <a:pt x="264046" y="748791"/>
                </a:moveTo>
                <a:lnTo>
                  <a:pt x="279053" y="757130"/>
                </a:lnTo>
                <a:cubicBezTo>
                  <a:pt x="279053" y="757130"/>
                  <a:pt x="279053" y="757130"/>
                  <a:pt x="267136" y="760323"/>
                </a:cubicBezTo>
                <a:lnTo>
                  <a:pt x="266228" y="756934"/>
                </a:lnTo>
                <a:close/>
                <a:moveTo>
                  <a:pt x="451159" y="748493"/>
                </a:moveTo>
                <a:lnTo>
                  <a:pt x="439615" y="751587"/>
                </a:lnTo>
                <a:cubicBezTo>
                  <a:pt x="439615" y="751587"/>
                  <a:pt x="439615" y="751587"/>
                  <a:pt x="442705" y="763119"/>
                </a:cubicBezTo>
                <a:cubicBezTo>
                  <a:pt x="442705" y="763119"/>
                  <a:pt x="454249" y="760026"/>
                  <a:pt x="451159" y="748493"/>
                </a:cubicBezTo>
                <a:close/>
                <a:moveTo>
                  <a:pt x="363325" y="746910"/>
                </a:moveTo>
                <a:cubicBezTo>
                  <a:pt x="363325" y="746910"/>
                  <a:pt x="363325" y="746910"/>
                  <a:pt x="366515" y="758814"/>
                </a:cubicBezTo>
                <a:lnTo>
                  <a:pt x="378431" y="755621"/>
                </a:lnTo>
                <a:cubicBezTo>
                  <a:pt x="366515" y="758814"/>
                  <a:pt x="363325" y="746910"/>
                  <a:pt x="363325" y="746910"/>
                </a:cubicBezTo>
                <a:close/>
                <a:moveTo>
                  <a:pt x="1573465" y="746809"/>
                </a:moveTo>
                <a:lnTo>
                  <a:pt x="1576555" y="758342"/>
                </a:lnTo>
                <a:cubicBezTo>
                  <a:pt x="1576555" y="758342"/>
                  <a:pt x="1576555" y="758342"/>
                  <a:pt x="1573465" y="746809"/>
                </a:cubicBezTo>
                <a:close/>
                <a:moveTo>
                  <a:pt x="1573465" y="746809"/>
                </a:moveTo>
                <a:cubicBezTo>
                  <a:pt x="1573465" y="746809"/>
                  <a:pt x="1573465" y="746809"/>
                  <a:pt x="1564638" y="761535"/>
                </a:cubicBezTo>
                <a:cubicBezTo>
                  <a:pt x="1564638" y="761535"/>
                  <a:pt x="1564638" y="761535"/>
                  <a:pt x="1576555" y="758342"/>
                </a:cubicBezTo>
                <a:cubicBezTo>
                  <a:pt x="1573465" y="746809"/>
                  <a:pt x="1573465" y="746809"/>
                  <a:pt x="1573465" y="746809"/>
                </a:cubicBezTo>
                <a:close/>
                <a:moveTo>
                  <a:pt x="237868" y="743445"/>
                </a:moveTo>
                <a:lnTo>
                  <a:pt x="227844" y="752213"/>
                </a:lnTo>
                <a:lnTo>
                  <a:pt x="226710" y="747980"/>
                </a:lnTo>
                <a:cubicBezTo>
                  <a:pt x="226324" y="746538"/>
                  <a:pt x="226324" y="746538"/>
                  <a:pt x="226324" y="746538"/>
                </a:cubicBezTo>
                <a:close/>
                <a:moveTo>
                  <a:pt x="237868" y="743445"/>
                </a:moveTo>
                <a:cubicBezTo>
                  <a:pt x="238640" y="746328"/>
                  <a:pt x="239027" y="747770"/>
                  <a:pt x="239220" y="748491"/>
                </a:cubicBezTo>
                <a:lnTo>
                  <a:pt x="239354" y="748993"/>
                </a:lnTo>
                <a:lnTo>
                  <a:pt x="239413" y="749211"/>
                </a:lnTo>
                <a:lnTo>
                  <a:pt x="239490" y="749500"/>
                </a:lnTo>
                <a:close/>
                <a:moveTo>
                  <a:pt x="292377" y="741199"/>
                </a:moveTo>
                <a:cubicBezTo>
                  <a:pt x="294001" y="740764"/>
                  <a:pt x="287507" y="742504"/>
                  <a:pt x="287507" y="742504"/>
                </a:cubicBezTo>
                <a:cubicBezTo>
                  <a:pt x="290393" y="741731"/>
                  <a:pt x="291836" y="741344"/>
                  <a:pt x="292377" y="741199"/>
                </a:cubicBezTo>
                <a:close/>
                <a:moveTo>
                  <a:pt x="1222700" y="741118"/>
                </a:moveTo>
                <a:cubicBezTo>
                  <a:pt x="1222700" y="741118"/>
                  <a:pt x="1219720" y="741916"/>
                  <a:pt x="1218231" y="742315"/>
                </a:cubicBezTo>
                <a:lnTo>
                  <a:pt x="1218052" y="742363"/>
                </a:lnTo>
                <a:close/>
                <a:moveTo>
                  <a:pt x="1596553" y="740623"/>
                </a:moveTo>
                <a:lnTo>
                  <a:pt x="1585009" y="743716"/>
                </a:lnTo>
                <a:lnTo>
                  <a:pt x="1588099" y="755248"/>
                </a:lnTo>
                <a:cubicBezTo>
                  <a:pt x="1588099" y="755248"/>
                  <a:pt x="1588099" y="755248"/>
                  <a:pt x="1599643" y="752155"/>
                </a:cubicBezTo>
                <a:lnTo>
                  <a:pt x="1588099" y="755248"/>
                </a:lnTo>
                <a:cubicBezTo>
                  <a:pt x="1599643" y="752155"/>
                  <a:pt x="1599643" y="752155"/>
                  <a:pt x="1596553" y="740623"/>
                </a:cubicBezTo>
                <a:close/>
                <a:moveTo>
                  <a:pt x="348691" y="738471"/>
                </a:moveTo>
                <a:lnTo>
                  <a:pt x="351781" y="750003"/>
                </a:lnTo>
                <a:cubicBezTo>
                  <a:pt x="351781" y="750003"/>
                  <a:pt x="351781" y="750003"/>
                  <a:pt x="348691" y="738471"/>
                </a:cubicBezTo>
                <a:close/>
                <a:moveTo>
                  <a:pt x="310596" y="736318"/>
                </a:moveTo>
                <a:lnTo>
                  <a:pt x="313686" y="747850"/>
                </a:lnTo>
                <a:lnTo>
                  <a:pt x="302142" y="750943"/>
                </a:lnTo>
                <a:lnTo>
                  <a:pt x="300921" y="746387"/>
                </a:lnTo>
                <a:lnTo>
                  <a:pt x="299438" y="740853"/>
                </a:lnTo>
                <a:cubicBezTo>
                  <a:pt x="299051" y="739411"/>
                  <a:pt x="299051" y="739411"/>
                  <a:pt x="299051" y="739411"/>
                </a:cubicBezTo>
                <a:cubicBezTo>
                  <a:pt x="299051" y="739411"/>
                  <a:pt x="299051" y="739411"/>
                  <a:pt x="310596" y="736318"/>
                </a:cubicBezTo>
                <a:close/>
                <a:moveTo>
                  <a:pt x="1058675" y="735228"/>
                </a:moveTo>
                <a:lnTo>
                  <a:pt x="1061765" y="746761"/>
                </a:lnTo>
                <a:cubicBezTo>
                  <a:pt x="1058675" y="735228"/>
                  <a:pt x="1058675" y="735228"/>
                  <a:pt x="1058675" y="735228"/>
                </a:cubicBezTo>
                <a:close/>
                <a:moveTo>
                  <a:pt x="385241" y="734857"/>
                </a:moveTo>
                <a:lnTo>
                  <a:pt x="386786" y="740623"/>
                </a:lnTo>
                <a:cubicBezTo>
                  <a:pt x="385241" y="734857"/>
                  <a:pt x="385241" y="734857"/>
                  <a:pt x="385241" y="734857"/>
                </a:cubicBezTo>
                <a:close/>
                <a:moveTo>
                  <a:pt x="1201019" y="734567"/>
                </a:moveTo>
                <a:cubicBezTo>
                  <a:pt x="1200478" y="734712"/>
                  <a:pt x="1199035" y="735098"/>
                  <a:pt x="1196149" y="735872"/>
                </a:cubicBezTo>
                <a:cubicBezTo>
                  <a:pt x="1196149" y="735872"/>
                  <a:pt x="1196149" y="735872"/>
                  <a:pt x="1184604" y="738965"/>
                </a:cubicBezTo>
                <a:lnTo>
                  <a:pt x="1187695" y="750497"/>
                </a:lnTo>
                <a:cubicBezTo>
                  <a:pt x="1190785" y="762029"/>
                  <a:pt x="1187695" y="750497"/>
                  <a:pt x="1187695" y="750497"/>
                </a:cubicBezTo>
                <a:cubicBezTo>
                  <a:pt x="1199239" y="747404"/>
                  <a:pt x="1199239" y="747404"/>
                  <a:pt x="1199239" y="747404"/>
                </a:cubicBezTo>
                <a:cubicBezTo>
                  <a:pt x="1199239" y="747404"/>
                  <a:pt x="1199239" y="747404"/>
                  <a:pt x="1196149" y="735872"/>
                </a:cubicBezTo>
                <a:cubicBezTo>
                  <a:pt x="1196149" y="735872"/>
                  <a:pt x="1202642" y="734132"/>
                  <a:pt x="1201019" y="734567"/>
                </a:cubicBezTo>
                <a:close/>
                <a:moveTo>
                  <a:pt x="409875" y="734437"/>
                </a:moveTo>
                <a:lnTo>
                  <a:pt x="398330" y="737530"/>
                </a:lnTo>
                <a:lnTo>
                  <a:pt x="401520" y="749434"/>
                </a:lnTo>
                <a:lnTo>
                  <a:pt x="413064" y="746341"/>
                </a:lnTo>
                <a:close/>
                <a:moveTo>
                  <a:pt x="1162962" y="732005"/>
                </a:moveTo>
                <a:lnTo>
                  <a:pt x="1162888" y="732025"/>
                </a:lnTo>
                <a:lnTo>
                  <a:pt x="1157954" y="733347"/>
                </a:lnTo>
                <a:close/>
                <a:moveTo>
                  <a:pt x="284417" y="730972"/>
                </a:moveTo>
                <a:lnTo>
                  <a:pt x="287507" y="742504"/>
                </a:lnTo>
                <a:cubicBezTo>
                  <a:pt x="287507" y="742504"/>
                  <a:pt x="284417" y="730972"/>
                  <a:pt x="287507" y="742504"/>
                </a:cubicBezTo>
                <a:cubicBezTo>
                  <a:pt x="287507" y="742504"/>
                  <a:pt x="287507" y="742504"/>
                  <a:pt x="302142" y="750943"/>
                </a:cubicBezTo>
                <a:cubicBezTo>
                  <a:pt x="305232" y="762476"/>
                  <a:pt x="302142" y="750943"/>
                  <a:pt x="313686" y="747850"/>
                </a:cubicBezTo>
                <a:cubicBezTo>
                  <a:pt x="313686" y="747850"/>
                  <a:pt x="313686" y="747850"/>
                  <a:pt x="316776" y="759382"/>
                </a:cubicBezTo>
                <a:cubicBezTo>
                  <a:pt x="316776" y="759382"/>
                  <a:pt x="316776" y="759382"/>
                  <a:pt x="305232" y="762476"/>
                </a:cubicBezTo>
                <a:cubicBezTo>
                  <a:pt x="308421" y="774380"/>
                  <a:pt x="308421" y="774380"/>
                  <a:pt x="308421" y="774380"/>
                </a:cubicBezTo>
                <a:cubicBezTo>
                  <a:pt x="296877" y="777473"/>
                  <a:pt x="293687" y="765569"/>
                  <a:pt x="296877" y="777473"/>
                </a:cubicBezTo>
                <a:lnTo>
                  <a:pt x="285333" y="780566"/>
                </a:lnTo>
                <a:cubicBezTo>
                  <a:pt x="285333" y="780566"/>
                  <a:pt x="285333" y="780566"/>
                  <a:pt x="282143" y="768662"/>
                </a:cubicBezTo>
                <a:cubicBezTo>
                  <a:pt x="282143" y="768662"/>
                  <a:pt x="279053" y="757130"/>
                  <a:pt x="282143" y="768662"/>
                </a:cubicBezTo>
                <a:lnTo>
                  <a:pt x="270227" y="771855"/>
                </a:lnTo>
                <a:cubicBezTo>
                  <a:pt x="268682" y="766089"/>
                  <a:pt x="268682" y="766089"/>
                  <a:pt x="268682" y="766089"/>
                </a:cubicBezTo>
                <a:lnTo>
                  <a:pt x="268498" y="765404"/>
                </a:lnTo>
                <a:lnTo>
                  <a:pt x="268403" y="765051"/>
                </a:lnTo>
                <a:lnTo>
                  <a:pt x="267136" y="760323"/>
                </a:lnTo>
                <a:lnTo>
                  <a:pt x="279053" y="757130"/>
                </a:lnTo>
                <a:lnTo>
                  <a:pt x="290597" y="754037"/>
                </a:lnTo>
                <a:cubicBezTo>
                  <a:pt x="287507" y="742504"/>
                  <a:pt x="275963" y="745598"/>
                  <a:pt x="275963" y="745598"/>
                </a:cubicBezTo>
                <a:cubicBezTo>
                  <a:pt x="275963" y="745598"/>
                  <a:pt x="287507" y="742504"/>
                  <a:pt x="275963" y="745598"/>
                </a:cubicBezTo>
                <a:cubicBezTo>
                  <a:pt x="287507" y="742504"/>
                  <a:pt x="272873" y="734066"/>
                  <a:pt x="272873" y="734066"/>
                </a:cubicBezTo>
                <a:close/>
                <a:moveTo>
                  <a:pt x="1169871" y="730154"/>
                </a:moveTo>
                <a:lnTo>
                  <a:pt x="1164937" y="731476"/>
                </a:lnTo>
                <a:lnTo>
                  <a:pt x="1165042" y="731448"/>
                </a:lnTo>
                <a:lnTo>
                  <a:pt x="1168381" y="730553"/>
                </a:lnTo>
                <a:lnTo>
                  <a:pt x="1165402" y="731352"/>
                </a:lnTo>
                <a:lnTo>
                  <a:pt x="1165042" y="731448"/>
                </a:lnTo>
                <a:lnTo>
                  <a:pt x="1162962" y="732005"/>
                </a:lnTo>
                <a:lnTo>
                  <a:pt x="1162981" y="732000"/>
                </a:lnTo>
                <a:cubicBezTo>
                  <a:pt x="1162423" y="732150"/>
                  <a:pt x="1160933" y="732549"/>
                  <a:pt x="1157954" y="733347"/>
                </a:cubicBezTo>
                <a:cubicBezTo>
                  <a:pt x="1149599" y="748345"/>
                  <a:pt x="1161144" y="745251"/>
                  <a:pt x="1161144" y="745251"/>
                </a:cubicBezTo>
                <a:lnTo>
                  <a:pt x="1157954" y="733347"/>
                </a:lnTo>
                <a:cubicBezTo>
                  <a:pt x="1157954" y="733347"/>
                  <a:pt x="1160933" y="732549"/>
                  <a:pt x="1162423" y="732150"/>
                </a:cubicBezTo>
                <a:lnTo>
                  <a:pt x="1162888" y="732025"/>
                </a:lnTo>
                <a:lnTo>
                  <a:pt x="1164937" y="731476"/>
                </a:lnTo>
                <a:lnTo>
                  <a:pt x="1164843" y="731501"/>
                </a:lnTo>
                <a:cubicBezTo>
                  <a:pt x="1165402" y="731352"/>
                  <a:pt x="1166891" y="730952"/>
                  <a:pt x="1169871" y="730154"/>
                </a:cubicBezTo>
                <a:lnTo>
                  <a:pt x="1173060" y="742058"/>
                </a:lnTo>
                <a:cubicBezTo>
                  <a:pt x="1169871" y="730154"/>
                  <a:pt x="1169871" y="730154"/>
                  <a:pt x="1169871" y="730154"/>
                </a:cubicBezTo>
                <a:close/>
                <a:moveTo>
                  <a:pt x="383696" y="729091"/>
                </a:moveTo>
                <a:cubicBezTo>
                  <a:pt x="385241" y="734857"/>
                  <a:pt x="385241" y="734857"/>
                  <a:pt x="385241" y="734857"/>
                </a:cubicBezTo>
                <a:close/>
                <a:moveTo>
                  <a:pt x="307506" y="724786"/>
                </a:moveTo>
                <a:lnTo>
                  <a:pt x="322512" y="733125"/>
                </a:lnTo>
                <a:lnTo>
                  <a:pt x="325602" y="744657"/>
                </a:lnTo>
                <a:cubicBezTo>
                  <a:pt x="325602" y="744657"/>
                  <a:pt x="313686" y="747850"/>
                  <a:pt x="325602" y="744657"/>
                </a:cubicBezTo>
                <a:cubicBezTo>
                  <a:pt x="328692" y="756189"/>
                  <a:pt x="328692" y="756189"/>
                  <a:pt x="313686" y="747850"/>
                </a:cubicBezTo>
                <a:cubicBezTo>
                  <a:pt x="313686" y="747850"/>
                  <a:pt x="310596" y="736318"/>
                  <a:pt x="313686" y="747850"/>
                </a:cubicBezTo>
                <a:cubicBezTo>
                  <a:pt x="310596" y="736318"/>
                  <a:pt x="310596" y="736318"/>
                  <a:pt x="310596" y="736318"/>
                </a:cubicBezTo>
                <a:cubicBezTo>
                  <a:pt x="307506" y="724786"/>
                  <a:pt x="310596" y="736318"/>
                  <a:pt x="310596" y="736318"/>
                </a:cubicBezTo>
                <a:cubicBezTo>
                  <a:pt x="310596" y="736318"/>
                  <a:pt x="310596" y="736318"/>
                  <a:pt x="307506" y="724786"/>
                </a:cubicBezTo>
                <a:close/>
                <a:moveTo>
                  <a:pt x="357145" y="723845"/>
                </a:moveTo>
                <a:cubicBezTo>
                  <a:pt x="357145" y="723845"/>
                  <a:pt x="357145" y="723845"/>
                  <a:pt x="360235" y="735377"/>
                </a:cubicBezTo>
                <a:cubicBezTo>
                  <a:pt x="360235" y="735377"/>
                  <a:pt x="360235" y="735377"/>
                  <a:pt x="357145" y="723845"/>
                </a:cubicBezTo>
                <a:close/>
                <a:moveTo>
                  <a:pt x="269683" y="722161"/>
                </a:moveTo>
                <a:cubicBezTo>
                  <a:pt x="272873" y="734066"/>
                  <a:pt x="272873" y="734066"/>
                  <a:pt x="272873" y="734066"/>
                </a:cubicBezTo>
                <a:close/>
                <a:moveTo>
                  <a:pt x="1017763" y="721072"/>
                </a:moveTo>
                <a:cubicBezTo>
                  <a:pt x="1017763" y="721072"/>
                  <a:pt x="1017763" y="721072"/>
                  <a:pt x="1005846" y="724265"/>
                </a:cubicBezTo>
                <a:close/>
                <a:moveTo>
                  <a:pt x="369062" y="720652"/>
                </a:moveTo>
                <a:cubicBezTo>
                  <a:pt x="357145" y="723845"/>
                  <a:pt x="369062" y="720652"/>
                  <a:pt x="369062" y="720652"/>
                </a:cubicBezTo>
                <a:close/>
                <a:moveTo>
                  <a:pt x="1540634" y="718127"/>
                </a:moveTo>
                <a:cubicBezTo>
                  <a:pt x="1540634" y="718127"/>
                  <a:pt x="1540634" y="718127"/>
                  <a:pt x="1543724" y="729659"/>
                </a:cubicBezTo>
                <a:close/>
                <a:moveTo>
                  <a:pt x="367758" y="715787"/>
                </a:moveTo>
                <a:cubicBezTo>
                  <a:pt x="367324" y="714165"/>
                  <a:pt x="369062" y="720652"/>
                  <a:pt x="369062" y="720652"/>
                </a:cubicBezTo>
                <a:cubicBezTo>
                  <a:pt x="368289" y="717769"/>
                  <a:pt x="367903" y="716328"/>
                  <a:pt x="367758" y="715787"/>
                </a:cubicBezTo>
                <a:close/>
                <a:moveTo>
                  <a:pt x="1153167" y="715484"/>
                </a:moveTo>
                <a:lnTo>
                  <a:pt x="1154864" y="721815"/>
                </a:lnTo>
                <a:lnTo>
                  <a:pt x="1153260" y="715831"/>
                </a:lnTo>
                <a:close/>
                <a:moveTo>
                  <a:pt x="1552178" y="715034"/>
                </a:moveTo>
                <a:lnTo>
                  <a:pt x="1540634" y="718127"/>
                </a:lnTo>
                <a:cubicBezTo>
                  <a:pt x="1543724" y="729659"/>
                  <a:pt x="1543724" y="729659"/>
                  <a:pt x="1543724" y="729659"/>
                </a:cubicBezTo>
                <a:cubicBezTo>
                  <a:pt x="1543724" y="729659"/>
                  <a:pt x="1543724" y="729659"/>
                  <a:pt x="1546914" y="741564"/>
                </a:cubicBezTo>
                <a:lnTo>
                  <a:pt x="1558458" y="738470"/>
                </a:lnTo>
                <a:cubicBezTo>
                  <a:pt x="1558458" y="738470"/>
                  <a:pt x="1555268" y="726566"/>
                  <a:pt x="1558458" y="738470"/>
                </a:cubicBezTo>
                <a:cubicBezTo>
                  <a:pt x="1546914" y="741564"/>
                  <a:pt x="1546914" y="741564"/>
                  <a:pt x="1546914" y="741564"/>
                </a:cubicBezTo>
                <a:cubicBezTo>
                  <a:pt x="1546914" y="741564"/>
                  <a:pt x="1546914" y="741564"/>
                  <a:pt x="1555268" y="726566"/>
                </a:cubicBezTo>
                <a:cubicBezTo>
                  <a:pt x="1543724" y="729659"/>
                  <a:pt x="1555268" y="726566"/>
                  <a:pt x="1543724" y="729659"/>
                </a:cubicBezTo>
                <a:cubicBezTo>
                  <a:pt x="1555268" y="726566"/>
                  <a:pt x="1543724" y="729659"/>
                  <a:pt x="1552178" y="715034"/>
                </a:cubicBezTo>
                <a:close/>
                <a:moveTo>
                  <a:pt x="392150" y="714465"/>
                </a:moveTo>
                <a:cubicBezTo>
                  <a:pt x="392150" y="714465"/>
                  <a:pt x="395240" y="725998"/>
                  <a:pt x="392150" y="714465"/>
                </a:cubicBezTo>
                <a:close/>
                <a:moveTo>
                  <a:pt x="1152870" y="714375"/>
                </a:moveTo>
                <a:lnTo>
                  <a:pt x="1153126" y="715328"/>
                </a:lnTo>
                <a:lnTo>
                  <a:pt x="1153167" y="715484"/>
                </a:lnTo>
                <a:close/>
                <a:moveTo>
                  <a:pt x="261021" y="713667"/>
                </a:moveTo>
                <a:cubicBezTo>
                  <a:pt x="264387" y="714311"/>
                  <a:pt x="268138" y="716395"/>
                  <a:pt x="269683" y="722161"/>
                </a:cubicBezTo>
                <a:lnTo>
                  <a:pt x="257767" y="725354"/>
                </a:lnTo>
                <a:cubicBezTo>
                  <a:pt x="254677" y="713822"/>
                  <a:pt x="257767" y="725354"/>
                  <a:pt x="254677" y="713822"/>
                </a:cubicBezTo>
                <a:cubicBezTo>
                  <a:pt x="254677" y="713822"/>
                  <a:pt x="257656" y="713024"/>
                  <a:pt x="261021" y="713667"/>
                </a:cubicBezTo>
                <a:close/>
                <a:moveTo>
                  <a:pt x="441790" y="713525"/>
                </a:moveTo>
                <a:cubicBezTo>
                  <a:pt x="430245" y="716618"/>
                  <a:pt x="430245" y="716618"/>
                  <a:pt x="430245" y="716618"/>
                </a:cubicBezTo>
                <a:cubicBezTo>
                  <a:pt x="441790" y="713525"/>
                  <a:pt x="441790" y="713525"/>
                  <a:pt x="441790" y="713525"/>
                </a:cubicBezTo>
                <a:close/>
                <a:moveTo>
                  <a:pt x="1189869" y="712435"/>
                </a:moveTo>
                <a:lnTo>
                  <a:pt x="1192959" y="723968"/>
                </a:lnTo>
                <a:cubicBezTo>
                  <a:pt x="1204503" y="720874"/>
                  <a:pt x="1204503" y="720874"/>
                  <a:pt x="1189869" y="712435"/>
                </a:cubicBezTo>
                <a:close/>
                <a:moveTo>
                  <a:pt x="354055" y="712313"/>
                </a:moveTo>
                <a:cubicBezTo>
                  <a:pt x="354055" y="712313"/>
                  <a:pt x="357145" y="723845"/>
                  <a:pt x="354055" y="712313"/>
                </a:cubicBezTo>
                <a:close/>
                <a:moveTo>
                  <a:pt x="1151774" y="710283"/>
                </a:moveTo>
                <a:cubicBezTo>
                  <a:pt x="1151774" y="710283"/>
                  <a:pt x="1151774" y="710283"/>
                  <a:pt x="1152160" y="711724"/>
                </a:cubicBezTo>
                <a:lnTo>
                  <a:pt x="1152870" y="714375"/>
                </a:lnTo>
                <a:close/>
                <a:moveTo>
                  <a:pt x="365972" y="709120"/>
                </a:moveTo>
                <a:cubicBezTo>
                  <a:pt x="365972" y="709120"/>
                  <a:pt x="365972" y="709120"/>
                  <a:pt x="369062" y="720652"/>
                </a:cubicBezTo>
                <a:close/>
                <a:moveTo>
                  <a:pt x="370842" y="707815"/>
                </a:moveTo>
                <a:cubicBezTo>
                  <a:pt x="372465" y="707380"/>
                  <a:pt x="365972" y="709120"/>
                  <a:pt x="365972" y="709120"/>
                </a:cubicBezTo>
                <a:cubicBezTo>
                  <a:pt x="368858" y="708346"/>
                  <a:pt x="370301" y="707960"/>
                  <a:pt x="370842" y="707815"/>
                </a:cubicBezTo>
                <a:close/>
                <a:moveTo>
                  <a:pt x="1163690" y="707090"/>
                </a:moveTo>
                <a:lnTo>
                  <a:pt x="1151774" y="710283"/>
                </a:lnTo>
                <a:lnTo>
                  <a:pt x="1140230" y="713376"/>
                </a:lnTo>
                <a:cubicBezTo>
                  <a:pt x="1140230" y="713376"/>
                  <a:pt x="1154864" y="721815"/>
                  <a:pt x="1151774" y="710283"/>
                </a:cubicBezTo>
                <a:lnTo>
                  <a:pt x="1153260" y="715831"/>
                </a:lnTo>
                <a:lnTo>
                  <a:pt x="1153319" y="716049"/>
                </a:lnTo>
                <a:cubicBezTo>
                  <a:pt x="1153319" y="716049"/>
                  <a:pt x="1153319" y="716049"/>
                  <a:pt x="1154864" y="721815"/>
                </a:cubicBezTo>
                <a:lnTo>
                  <a:pt x="1143320" y="724908"/>
                </a:lnTo>
                <a:cubicBezTo>
                  <a:pt x="1154864" y="721815"/>
                  <a:pt x="1154864" y="721815"/>
                  <a:pt x="1154864" y="721815"/>
                </a:cubicBezTo>
                <a:lnTo>
                  <a:pt x="1166781" y="718622"/>
                </a:lnTo>
                <a:cubicBezTo>
                  <a:pt x="1166781" y="718622"/>
                  <a:pt x="1166781" y="718622"/>
                  <a:pt x="1178325" y="715529"/>
                </a:cubicBezTo>
                <a:cubicBezTo>
                  <a:pt x="1178325" y="715529"/>
                  <a:pt x="1178325" y="715529"/>
                  <a:pt x="1166781" y="718622"/>
                </a:cubicBezTo>
                <a:cubicBezTo>
                  <a:pt x="1166781" y="718622"/>
                  <a:pt x="1163690" y="707090"/>
                  <a:pt x="1166781" y="718622"/>
                </a:cubicBezTo>
                <a:close/>
                <a:moveTo>
                  <a:pt x="938482" y="705234"/>
                </a:moveTo>
                <a:cubicBezTo>
                  <a:pt x="926938" y="708328"/>
                  <a:pt x="926938" y="708328"/>
                  <a:pt x="926938" y="708328"/>
                </a:cubicBezTo>
                <a:close/>
                <a:moveTo>
                  <a:pt x="339321" y="703502"/>
                </a:moveTo>
                <a:cubicBezTo>
                  <a:pt x="339321" y="703502"/>
                  <a:pt x="342511" y="715406"/>
                  <a:pt x="354055" y="712313"/>
                </a:cubicBezTo>
                <a:cubicBezTo>
                  <a:pt x="342511" y="715406"/>
                  <a:pt x="339321" y="703502"/>
                  <a:pt x="342511" y="715406"/>
                </a:cubicBezTo>
                <a:lnTo>
                  <a:pt x="330967" y="718499"/>
                </a:lnTo>
                <a:lnTo>
                  <a:pt x="334057" y="730032"/>
                </a:lnTo>
                <a:lnTo>
                  <a:pt x="337147" y="741564"/>
                </a:lnTo>
                <a:cubicBezTo>
                  <a:pt x="340237" y="753096"/>
                  <a:pt x="340237" y="753096"/>
                  <a:pt x="340237" y="753096"/>
                </a:cubicBezTo>
                <a:cubicBezTo>
                  <a:pt x="340237" y="753096"/>
                  <a:pt x="340237" y="753096"/>
                  <a:pt x="328692" y="756189"/>
                </a:cubicBezTo>
                <a:lnTo>
                  <a:pt x="325602" y="744657"/>
                </a:lnTo>
                <a:cubicBezTo>
                  <a:pt x="322512" y="733125"/>
                  <a:pt x="322512" y="733125"/>
                  <a:pt x="322512" y="733125"/>
                </a:cubicBezTo>
                <a:lnTo>
                  <a:pt x="319422" y="721593"/>
                </a:lnTo>
                <a:cubicBezTo>
                  <a:pt x="307506" y="724786"/>
                  <a:pt x="319422" y="721593"/>
                  <a:pt x="307506" y="724786"/>
                </a:cubicBezTo>
                <a:lnTo>
                  <a:pt x="304316" y="712881"/>
                </a:lnTo>
                <a:lnTo>
                  <a:pt x="316233" y="709688"/>
                </a:lnTo>
                <a:cubicBezTo>
                  <a:pt x="316233" y="709688"/>
                  <a:pt x="319422" y="721593"/>
                  <a:pt x="316233" y="709688"/>
                </a:cubicBezTo>
                <a:lnTo>
                  <a:pt x="327777" y="706595"/>
                </a:lnTo>
                <a:cubicBezTo>
                  <a:pt x="330967" y="718499"/>
                  <a:pt x="327777" y="706595"/>
                  <a:pt x="339321" y="703502"/>
                </a:cubicBezTo>
                <a:cubicBezTo>
                  <a:pt x="339321" y="703502"/>
                  <a:pt x="342511" y="715406"/>
                  <a:pt x="339321" y="703502"/>
                </a:cubicBezTo>
                <a:close/>
                <a:moveTo>
                  <a:pt x="1598728" y="702561"/>
                </a:moveTo>
                <a:cubicBezTo>
                  <a:pt x="1601818" y="714093"/>
                  <a:pt x="1601818" y="714093"/>
                  <a:pt x="1601818" y="714093"/>
                </a:cubicBezTo>
                <a:lnTo>
                  <a:pt x="1605007" y="725997"/>
                </a:lnTo>
                <a:lnTo>
                  <a:pt x="1608097" y="737530"/>
                </a:lnTo>
                <a:lnTo>
                  <a:pt x="1620014" y="734337"/>
                </a:lnTo>
                <a:cubicBezTo>
                  <a:pt x="1620014" y="734337"/>
                  <a:pt x="1620014" y="734337"/>
                  <a:pt x="1605007" y="725997"/>
                </a:cubicBezTo>
                <a:lnTo>
                  <a:pt x="1616924" y="722804"/>
                </a:lnTo>
                <a:lnTo>
                  <a:pt x="1613734" y="710900"/>
                </a:lnTo>
                <a:lnTo>
                  <a:pt x="1601818" y="714093"/>
                </a:lnTo>
                <a:close/>
                <a:moveTo>
                  <a:pt x="326473" y="701730"/>
                </a:moveTo>
                <a:cubicBezTo>
                  <a:pt x="326618" y="702271"/>
                  <a:pt x="327004" y="703712"/>
                  <a:pt x="327777" y="706595"/>
                </a:cubicBezTo>
                <a:cubicBezTo>
                  <a:pt x="327777" y="706595"/>
                  <a:pt x="326039" y="700108"/>
                  <a:pt x="326473" y="701730"/>
                </a:cubicBezTo>
                <a:close/>
                <a:moveTo>
                  <a:pt x="350865" y="700409"/>
                </a:moveTo>
                <a:cubicBezTo>
                  <a:pt x="339321" y="703502"/>
                  <a:pt x="339321" y="703502"/>
                  <a:pt x="339321" y="703502"/>
                </a:cubicBezTo>
                <a:cubicBezTo>
                  <a:pt x="350865" y="700409"/>
                  <a:pt x="350865" y="700409"/>
                  <a:pt x="350865" y="700409"/>
                </a:cubicBezTo>
                <a:close/>
                <a:moveTo>
                  <a:pt x="350865" y="700409"/>
                </a:moveTo>
                <a:cubicBezTo>
                  <a:pt x="350865" y="700409"/>
                  <a:pt x="350865" y="700409"/>
                  <a:pt x="365972" y="709120"/>
                </a:cubicBezTo>
                <a:cubicBezTo>
                  <a:pt x="369062" y="720652"/>
                  <a:pt x="369062" y="720652"/>
                  <a:pt x="369062" y="720652"/>
                </a:cubicBezTo>
                <a:cubicBezTo>
                  <a:pt x="369062" y="720652"/>
                  <a:pt x="357145" y="723845"/>
                  <a:pt x="354055" y="712313"/>
                </a:cubicBezTo>
                <a:lnTo>
                  <a:pt x="352923" y="708089"/>
                </a:lnTo>
                <a:lnTo>
                  <a:pt x="352659" y="707105"/>
                </a:lnTo>
                <a:lnTo>
                  <a:pt x="352540" y="706658"/>
                </a:lnTo>
                <a:lnTo>
                  <a:pt x="352460" y="706361"/>
                </a:lnTo>
                <a:cubicBezTo>
                  <a:pt x="352460" y="706361"/>
                  <a:pt x="352460" y="706361"/>
                  <a:pt x="350865" y="700409"/>
                </a:cubicBezTo>
                <a:close/>
                <a:moveTo>
                  <a:pt x="450244" y="698899"/>
                </a:moveTo>
                <a:cubicBezTo>
                  <a:pt x="450244" y="698899"/>
                  <a:pt x="453334" y="710432"/>
                  <a:pt x="450244" y="698899"/>
                </a:cubicBezTo>
                <a:lnTo>
                  <a:pt x="453334" y="710432"/>
                </a:lnTo>
                <a:cubicBezTo>
                  <a:pt x="450244" y="698899"/>
                  <a:pt x="450244" y="698899"/>
                  <a:pt x="450244" y="698899"/>
                </a:cubicBezTo>
                <a:close/>
                <a:moveTo>
                  <a:pt x="313143" y="698156"/>
                </a:moveTo>
                <a:cubicBezTo>
                  <a:pt x="313143" y="698156"/>
                  <a:pt x="313143" y="698156"/>
                  <a:pt x="316233" y="709688"/>
                </a:cubicBezTo>
                <a:close/>
                <a:moveTo>
                  <a:pt x="1011583" y="698007"/>
                </a:moveTo>
                <a:cubicBezTo>
                  <a:pt x="1014673" y="709540"/>
                  <a:pt x="1014673" y="709540"/>
                  <a:pt x="1014673" y="709540"/>
                </a:cubicBezTo>
                <a:close/>
                <a:moveTo>
                  <a:pt x="1347341" y="695360"/>
                </a:moveTo>
                <a:cubicBezTo>
                  <a:pt x="1350431" y="706892"/>
                  <a:pt x="1338887" y="709985"/>
                  <a:pt x="1338887" y="709985"/>
                </a:cubicBezTo>
                <a:lnTo>
                  <a:pt x="1350431" y="706892"/>
                </a:lnTo>
                <a:cubicBezTo>
                  <a:pt x="1350431" y="706892"/>
                  <a:pt x="1338887" y="709985"/>
                  <a:pt x="1341977" y="721518"/>
                </a:cubicBezTo>
                <a:cubicBezTo>
                  <a:pt x="1353521" y="718424"/>
                  <a:pt x="1350431" y="706892"/>
                  <a:pt x="1350431" y="706892"/>
                </a:cubicBezTo>
                <a:close/>
                <a:moveTo>
                  <a:pt x="336231" y="691970"/>
                </a:moveTo>
                <a:lnTo>
                  <a:pt x="339321" y="703502"/>
                </a:lnTo>
                <a:lnTo>
                  <a:pt x="324687" y="695063"/>
                </a:lnTo>
                <a:cubicBezTo>
                  <a:pt x="324687" y="695063"/>
                  <a:pt x="324687" y="695063"/>
                  <a:pt x="336231" y="691970"/>
                </a:cubicBezTo>
                <a:close/>
                <a:moveTo>
                  <a:pt x="1332607" y="686549"/>
                </a:moveTo>
                <a:cubicBezTo>
                  <a:pt x="1321063" y="689642"/>
                  <a:pt x="1332607" y="686549"/>
                  <a:pt x="1321063" y="689642"/>
                </a:cubicBezTo>
                <a:lnTo>
                  <a:pt x="1324252" y="701547"/>
                </a:lnTo>
                <a:cubicBezTo>
                  <a:pt x="1324252" y="701547"/>
                  <a:pt x="1324252" y="701547"/>
                  <a:pt x="1312708" y="704640"/>
                </a:cubicBezTo>
                <a:lnTo>
                  <a:pt x="1315798" y="716172"/>
                </a:lnTo>
                <a:lnTo>
                  <a:pt x="1327343" y="713079"/>
                </a:lnTo>
                <a:lnTo>
                  <a:pt x="1324252" y="701547"/>
                </a:lnTo>
                <a:close/>
                <a:moveTo>
                  <a:pt x="321597" y="683531"/>
                </a:moveTo>
                <a:lnTo>
                  <a:pt x="324687" y="695063"/>
                </a:lnTo>
                <a:cubicBezTo>
                  <a:pt x="324687" y="695063"/>
                  <a:pt x="324687" y="695063"/>
                  <a:pt x="321597" y="683531"/>
                </a:cubicBezTo>
                <a:close/>
                <a:moveTo>
                  <a:pt x="333141" y="680438"/>
                </a:moveTo>
                <a:cubicBezTo>
                  <a:pt x="330255" y="681211"/>
                  <a:pt x="328812" y="681598"/>
                  <a:pt x="328271" y="681743"/>
                </a:cubicBezTo>
                <a:lnTo>
                  <a:pt x="328288" y="681738"/>
                </a:lnTo>
                <a:close/>
                <a:moveTo>
                  <a:pt x="320251" y="678509"/>
                </a:moveTo>
                <a:lnTo>
                  <a:pt x="320349" y="678873"/>
                </a:lnTo>
                <a:lnTo>
                  <a:pt x="321597" y="683531"/>
                </a:lnTo>
                <a:cubicBezTo>
                  <a:pt x="320799" y="680555"/>
                  <a:pt x="320401" y="679067"/>
                  <a:pt x="320251" y="678509"/>
                </a:cubicBezTo>
                <a:close/>
                <a:moveTo>
                  <a:pt x="344685" y="677344"/>
                </a:moveTo>
                <a:lnTo>
                  <a:pt x="347775" y="688876"/>
                </a:lnTo>
                <a:lnTo>
                  <a:pt x="340767" y="690754"/>
                </a:lnTo>
                <a:lnTo>
                  <a:pt x="336231" y="691970"/>
                </a:lnTo>
                <a:lnTo>
                  <a:pt x="333141" y="680438"/>
                </a:lnTo>
                <a:lnTo>
                  <a:pt x="336027" y="679664"/>
                </a:lnTo>
                <a:lnTo>
                  <a:pt x="338625" y="678968"/>
                </a:lnTo>
                <a:lnTo>
                  <a:pt x="338913" y="678891"/>
                </a:lnTo>
                <a:cubicBezTo>
                  <a:pt x="338913" y="678891"/>
                  <a:pt x="338913" y="678891"/>
                  <a:pt x="344685" y="677344"/>
                </a:cubicBezTo>
                <a:close/>
                <a:moveTo>
                  <a:pt x="443964" y="675463"/>
                </a:moveTo>
                <a:lnTo>
                  <a:pt x="447154" y="687367"/>
                </a:lnTo>
                <a:cubicBezTo>
                  <a:pt x="459070" y="684174"/>
                  <a:pt x="459070" y="684174"/>
                  <a:pt x="462160" y="695706"/>
                </a:cubicBezTo>
                <a:cubicBezTo>
                  <a:pt x="462160" y="695706"/>
                  <a:pt x="459070" y="684174"/>
                  <a:pt x="462160" y="695706"/>
                </a:cubicBezTo>
                <a:lnTo>
                  <a:pt x="459070" y="684174"/>
                </a:lnTo>
                <a:lnTo>
                  <a:pt x="447154" y="687367"/>
                </a:lnTo>
                <a:cubicBezTo>
                  <a:pt x="447154" y="687367"/>
                  <a:pt x="447154" y="687367"/>
                  <a:pt x="443964" y="675463"/>
                </a:cubicBezTo>
                <a:close/>
                <a:moveTo>
                  <a:pt x="406241" y="673211"/>
                </a:moveTo>
                <a:lnTo>
                  <a:pt x="402666" y="677506"/>
                </a:lnTo>
                <a:lnTo>
                  <a:pt x="394325" y="676404"/>
                </a:lnTo>
                <a:close/>
                <a:moveTo>
                  <a:pt x="1104681" y="673062"/>
                </a:moveTo>
                <a:lnTo>
                  <a:pt x="1107771" y="684594"/>
                </a:lnTo>
                <a:cubicBezTo>
                  <a:pt x="1113544" y="683047"/>
                  <a:pt x="1113544" y="683047"/>
                  <a:pt x="1113544" y="683047"/>
                </a:cubicBezTo>
                <a:lnTo>
                  <a:pt x="1113702" y="683005"/>
                </a:lnTo>
                <a:lnTo>
                  <a:pt x="1113965" y="682934"/>
                </a:lnTo>
                <a:lnTo>
                  <a:pt x="1116135" y="682353"/>
                </a:lnTo>
                <a:lnTo>
                  <a:pt x="1119316" y="681501"/>
                </a:lnTo>
                <a:cubicBezTo>
                  <a:pt x="1119316" y="681501"/>
                  <a:pt x="1119316" y="681501"/>
                  <a:pt x="1117873" y="681887"/>
                </a:cubicBezTo>
                <a:lnTo>
                  <a:pt x="1116135" y="682353"/>
                </a:lnTo>
                <a:lnTo>
                  <a:pt x="1114265" y="682854"/>
                </a:lnTo>
                <a:lnTo>
                  <a:pt x="1113965" y="682934"/>
                </a:lnTo>
                <a:lnTo>
                  <a:pt x="1107771" y="684594"/>
                </a:lnTo>
                <a:cubicBezTo>
                  <a:pt x="1104681" y="673062"/>
                  <a:pt x="1104681" y="673062"/>
                  <a:pt x="1104681" y="673062"/>
                </a:cubicBezTo>
                <a:close/>
                <a:moveTo>
                  <a:pt x="1291422" y="672864"/>
                </a:moveTo>
                <a:lnTo>
                  <a:pt x="1294512" y="684396"/>
                </a:lnTo>
                <a:cubicBezTo>
                  <a:pt x="1291422" y="672864"/>
                  <a:pt x="1291422" y="672864"/>
                  <a:pt x="1291422" y="672864"/>
                </a:cubicBezTo>
                <a:close/>
                <a:moveTo>
                  <a:pt x="1665648" y="672270"/>
                </a:moveTo>
                <a:cubicBezTo>
                  <a:pt x="1665648" y="672270"/>
                  <a:pt x="1668738" y="683802"/>
                  <a:pt x="1657194" y="686895"/>
                </a:cubicBezTo>
                <a:lnTo>
                  <a:pt x="1654103" y="675363"/>
                </a:lnTo>
                <a:close/>
                <a:moveTo>
                  <a:pt x="318407" y="671627"/>
                </a:moveTo>
                <a:cubicBezTo>
                  <a:pt x="315521" y="672400"/>
                  <a:pt x="314078" y="672787"/>
                  <a:pt x="313537" y="672932"/>
                </a:cubicBezTo>
                <a:lnTo>
                  <a:pt x="313748" y="672875"/>
                </a:lnTo>
                <a:lnTo>
                  <a:pt x="316226" y="672211"/>
                </a:lnTo>
                <a:close/>
                <a:moveTo>
                  <a:pt x="467425" y="669177"/>
                </a:moveTo>
                <a:lnTo>
                  <a:pt x="455881" y="672270"/>
                </a:lnTo>
                <a:cubicBezTo>
                  <a:pt x="455881" y="672270"/>
                  <a:pt x="455881" y="672270"/>
                  <a:pt x="467425" y="669177"/>
                </a:cubicBezTo>
                <a:cubicBezTo>
                  <a:pt x="467425" y="669177"/>
                  <a:pt x="467425" y="669177"/>
                  <a:pt x="470615" y="681081"/>
                </a:cubicBezTo>
                <a:close/>
                <a:moveTo>
                  <a:pt x="379690" y="667965"/>
                </a:moveTo>
                <a:lnTo>
                  <a:pt x="375207" y="669166"/>
                </a:lnTo>
                <a:lnTo>
                  <a:pt x="374820" y="669270"/>
                </a:lnTo>
                <a:cubicBezTo>
                  <a:pt x="375361" y="669125"/>
                  <a:pt x="376804" y="668738"/>
                  <a:pt x="379690" y="667965"/>
                </a:cubicBezTo>
                <a:close/>
                <a:moveTo>
                  <a:pt x="315317" y="660094"/>
                </a:moveTo>
                <a:lnTo>
                  <a:pt x="316550" y="664694"/>
                </a:lnTo>
                <a:lnTo>
                  <a:pt x="316520" y="664582"/>
                </a:lnTo>
                <a:lnTo>
                  <a:pt x="316476" y="664419"/>
                </a:lnTo>
                <a:cubicBezTo>
                  <a:pt x="316089" y="662977"/>
                  <a:pt x="315317" y="660094"/>
                  <a:pt x="315317" y="660094"/>
                </a:cubicBezTo>
                <a:close/>
                <a:moveTo>
                  <a:pt x="1250509" y="658708"/>
                </a:moveTo>
                <a:cubicBezTo>
                  <a:pt x="1250509" y="658708"/>
                  <a:pt x="1253699" y="670612"/>
                  <a:pt x="1241782" y="673805"/>
                </a:cubicBezTo>
                <a:cubicBezTo>
                  <a:pt x="1241782" y="673805"/>
                  <a:pt x="1241782" y="673805"/>
                  <a:pt x="1238593" y="661901"/>
                </a:cubicBezTo>
                <a:lnTo>
                  <a:pt x="1227048" y="664994"/>
                </a:lnTo>
                <a:cubicBezTo>
                  <a:pt x="1227048" y="664994"/>
                  <a:pt x="1227048" y="664994"/>
                  <a:pt x="1241782" y="673805"/>
                </a:cubicBezTo>
                <a:cubicBezTo>
                  <a:pt x="1241782" y="673805"/>
                  <a:pt x="1241782" y="673805"/>
                  <a:pt x="1233328" y="688430"/>
                </a:cubicBezTo>
                <a:lnTo>
                  <a:pt x="1230238" y="676898"/>
                </a:lnTo>
                <a:cubicBezTo>
                  <a:pt x="1230238" y="676898"/>
                  <a:pt x="1227048" y="664994"/>
                  <a:pt x="1230238" y="676898"/>
                </a:cubicBezTo>
                <a:cubicBezTo>
                  <a:pt x="1233328" y="688430"/>
                  <a:pt x="1233328" y="688430"/>
                  <a:pt x="1233328" y="688430"/>
                </a:cubicBezTo>
                <a:lnTo>
                  <a:pt x="1244872" y="685337"/>
                </a:lnTo>
                <a:lnTo>
                  <a:pt x="1241782" y="673805"/>
                </a:lnTo>
                <a:cubicBezTo>
                  <a:pt x="1241782" y="673805"/>
                  <a:pt x="1241782" y="673805"/>
                  <a:pt x="1253699" y="670612"/>
                </a:cubicBezTo>
                <a:cubicBezTo>
                  <a:pt x="1253699" y="670612"/>
                  <a:pt x="1253699" y="670612"/>
                  <a:pt x="1256789" y="682144"/>
                </a:cubicBezTo>
                <a:cubicBezTo>
                  <a:pt x="1256789" y="682144"/>
                  <a:pt x="1256789" y="682144"/>
                  <a:pt x="1268333" y="679051"/>
                </a:cubicBezTo>
                <a:lnTo>
                  <a:pt x="1265243" y="667518"/>
                </a:lnTo>
                <a:lnTo>
                  <a:pt x="1253699" y="670612"/>
                </a:lnTo>
                <a:cubicBezTo>
                  <a:pt x="1253699" y="670612"/>
                  <a:pt x="1253699" y="670612"/>
                  <a:pt x="1253301" y="669124"/>
                </a:cubicBezTo>
                <a:lnTo>
                  <a:pt x="1251455" y="662237"/>
                </a:lnTo>
                <a:close/>
                <a:moveTo>
                  <a:pt x="376501" y="656060"/>
                </a:moveTo>
                <a:cubicBezTo>
                  <a:pt x="379690" y="667965"/>
                  <a:pt x="368146" y="671058"/>
                  <a:pt x="368146" y="671058"/>
                </a:cubicBezTo>
                <a:lnTo>
                  <a:pt x="364956" y="659154"/>
                </a:lnTo>
                <a:lnTo>
                  <a:pt x="371795" y="657321"/>
                </a:lnTo>
                <a:lnTo>
                  <a:pt x="373008" y="656996"/>
                </a:lnTo>
                <a:lnTo>
                  <a:pt x="375058" y="656447"/>
                </a:lnTo>
                <a:cubicBezTo>
                  <a:pt x="376501" y="656060"/>
                  <a:pt x="376501" y="656060"/>
                  <a:pt x="376501" y="656060"/>
                </a:cubicBezTo>
                <a:close/>
                <a:moveTo>
                  <a:pt x="376501" y="656060"/>
                </a:moveTo>
                <a:lnTo>
                  <a:pt x="379690" y="667965"/>
                </a:lnTo>
                <a:cubicBezTo>
                  <a:pt x="379690" y="667965"/>
                  <a:pt x="379690" y="667965"/>
                  <a:pt x="376501" y="656060"/>
                </a:cubicBezTo>
                <a:close/>
                <a:moveTo>
                  <a:pt x="1185863" y="651309"/>
                </a:moveTo>
                <a:cubicBezTo>
                  <a:pt x="1185863" y="651309"/>
                  <a:pt x="1185863" y="651309"/>
                  <a:pt x="1174319" y="654402"/>
                </a:cubicBezTo>
                <a:cubicBezTo>
                  <a:pt x="1174319" y="654402"/>
                  <a:pt x="1174319" y="654402"/>
                  <a:pt x="1185863" y="651309"/>
                </a:cubicBezTo>
                <a:close/>
                <a:moveTo>
                  <a:pt x="348833" y="651114"/>
                </a:moveTo>
                <a:lnTo>
                  <a:pt x="345494" y="652008"/>
                </a:lnTo>
                <a:lnTo>
                  <a:pt x="345853" y="651912"/>
                </a:lnTo>
                <a:close/>
                <a:moveTo>
                  <a:pt x="1148141" y="649057"/>
                </a:moveTo>
                <a:cubicBezTo>
                  <a:pt x="1151231" y="660589"/>
                  <a:pt x="1151231" y="660589"/>
                  <a:pt x="1151231" y="660589"/>
                </a:cubicBezTo>
                <a:cubicBezTo>
                  <a:pt x="1148141" y="649057"/>
                  <a:pt x="1148141" y="649057"/>
                  <a:pt x="1148141" y="649057"/>
                </a:cubicBezTo>
                <a:close/>
                <a:moveTo>
                  <a:pt x="274132" y="646410"/>
                </a:moveTo>
                <a:cubicBezTo>
                  <a:pt x="274132" y="646410"/>
                  <a:pt x="277222" y="657942"/>
                  <a:pt x="274132" y="646410"/>
                </a:cubicBezTo>
                <a:close/>
                <a:moveTo>
                  <a:pt x="349018" y="645850"/>
                </a:moveTo>
                <a:lnTo>
                  <a:pt x="349119" y="646225"/>
                </a:lnTo>
                <a:lnTo>
                  <a:pt x="350322" y="650715"/>
                </a:lnTo>
                <a:cubicBezTo>
                  <a:pt x="349550" y="647832"/>
                  <a:pt x="349163" y="646390"/>
                  <a:pt x="349018" y="645850"/>
                </a:cubicBezTo>
                <a:close/>
                <a:moveTo>
                  <a:pt x="1144951" y="637152"/>
                </a:moveTo>
                <a:lnTo>
                  <a:pt x="1133034" y="640345"/>
                </a:lnTo>
                <a:cubicBezTo>
                  <a:pt x="1133034" y="640345"/>
                  <a:pt x="1133034" y="640345"/>
                  <a:pt x="1144951" y="637152"/>
                </a:cubicBezTo>
                <a:close/>
                <a:moveTo>
                  <a:pt x="1007577" y="636881"/>
                </a:moveTo>
                <a:lnTo>
                  <a:pt x="1010667" y="648413"/>
                </a:lnTo>
                <a:lnTo>
                  <a:pt x="999123" y="651507"/>
                </a:lnTo>
                <a:cubicBezTo>
                  <a:pt x="996033" y="639974"/>
                  <a:pt x="996033" y="639974"/>
                  <a:pt x="996033" y="639974"/>
                </a:cubicBezTo>
                <a:lnTo>
                  <a:pt x="999123" y="651507"/>
                </a:lnTo>
                <a:cubicBezTo>
                  <a:pt x="1010667" y="648413"/>
                  <a:pt x="1010667" y="648413"/>
                  <a:pt x="1010667" y="648413"/>
                </a:cubicBezTo>
                <a:cubicBezTo>
                  <a:pt x="1007577" y="636881"/>
                  <a:pt x="1007577" y="636881"/>
                  <a:pt x="1007577" y="636881"/>
                </a:cubicBezTo>
                <a:close/>
                <a:moveTo>
                  <a:pt x="1667822" y="634208"/>
                </a:moveTo>
                <a:cubicBezTo>
                  <a:pt x="1667822" y="634208"/>
                  <a:pt x="1664936" y="634981"/>
                  <a:pt x="1663493" y="635368"/>
                </a:cubicBezTo>
                <a:lnTo>
                  <a:pt x="1663305" y="635418"/>
                </a:lnTo>
                <a:close/>
                <a:moveTo>
                  <a:pt x="1679366" y="631114"/>
                </a:moveTo>
                <a:cubicBezTo>
                  <a:pt x="1682456" y="642647"/>
                  <a:pt x="1670912" y="645740"/>
                  <a:pt x="1670912" y="645740"/>
                </a:cubicBezTo>
                <a:lnTo>
                  <a:pt x="1659368" y="648833"/>
                </a:lnTo>
                <a:cubicBezTo>
                  <a:pt x="1670912" y="645740"/>
                  <a:pt x="1670912" y="645740"/>
                  <a:pt x="1667822" y="634208"/>
                </a:cubicBezTo>
                <a:cubicBezTo>
                  <a:pt x="1670912" y="645740"/>
                  <a:pt x="1667822" y="634208"/>
                  <a:pt x="1667822" y="634208"/>
                </a:cubicBezTo>
                <a:close/>
                <a:moveTo>
                  <a:pt x="424830" y="630750"/>
                </a:moveTo>
                <a:lnTo>
                  <a:pt x="424731" y="630777"/>
                </a:lnTo>
                <a:lnTo>
                  <a:pt x="422008" y="631506"/>
                </a:lnTo>
                <a:lnTo>
                  <a:pt x="419960" y="632055"/>
                </a:lnTo>
                <a:cubicBezTo>
                  <a:pt x="422846" y="631282"/>
                  <a:pt x="424289" y="630895"/>
                  <a:pt x="424830" y="630750"/>
                </a:cubicBezTo>
                <a:close/>
                <a:moveTo>
                  <a:pt x="244764" y="629160"/>
                </a:moveTo>
                <a:cubicBezTo>
                  <a:pt x="244764" y="629160"/>
                  <a:pt x="241785" y="629958"/>
                  <a:pt x="240295" y="630357"/>
                </a:cubicBezTo>
                <a:lnTo>
                  <a:pt x="239895" y="630464"/>
                </a:lnTo>
                <a:lnTo>
                  <a:pt x="241264" y="630098"/>
                </a:lnTo>
                <a:close/>
                <a:moveTo>
                  <a:pt x="318977" y="627575"/>
                </a:moveTo>
                <a:lnTo>
                  <a:pt x="319046" y="627835"/>
                </a:lnTo>
                <a:lnTo>
                  <a:pt x="319374" y="629056"/>
                </a:lnTo>
                <a:lnTo>
                  <a:pt x="320681" y="633937"/>
                </a:lnTo>
                <a:close/>
                <a:moveTo>
                  <a:pt x="317491" y="622032"/>
                </a:moveTo>
                <a:lnTo>
                  <a:pt x="318977" y="627575"/>
                </a:lnTo>
                <a:lnTo>
                  <a:pt x="318897" y="627278"/>
                </a:lnTo>
                <a:lnTo>
                  <a:pt x="318799" y="626912"/>
                </a:lnTo>
                <a:close/>
                <a:moveTo>
                  <a:pt x="317491" y="622032"/>
                </a:moveTo>
                <a:cubicBezTo>
                  <a:pt x="317491" y="622032"/>
                  <a:pt x="317491" y="622032"/>
                  <a:pt x="317890" y="623520"/>
                </a:cubicBezTo>
                <a:lnTo>
                  <a:pt x="318799" y="626912"/>
                </a:lnTo>
                <a:lnTo>
                  <a:pt x="318887" y="627240"/>
                </a:lnTo>
                <a:lnTo>
                  <a:pt x="318897" y="627278"/>
                </a:lnTo>
                <a:lnTo>
                  <a:pt x="320681" y="633937"/>
                </a:lnTo>
                <a:cubicBezTo>
                  <a:pt x="323771" y="645469"/>
                  <a:pt x="320681" y="633937"/>
                  <a:pt x="320681" y="633937"/>
                </a:cubicBezTo>
                <a:cubicBezTo>
                  <a:pt x="332225" y="630843"/>
                  <a:pt x="335315" y="642376"/>
                  <a:pt x="335315" y="642376"/>
                </a:cubicBezTo>
                <a:lnTo>
                  <a:pt x="323771" y="645469"/>
                </a:lnTo>
                <a:cubicBezTo>
                  <a:pt x="335315" y="642376"/>
                  <a:pt x="326861" y="657001"/>
                  <a:pt x="335315" y="642376"/>
                </a:cubicBezTo>
                <a:cubicBezTo>
                  <a:pt x="335315" y="642376"/>
                  <a:pt x="338405" y="653908"/>
                  <a:pt x="335315" y="642376"/>
                </a:cubicBezTo>
                <a:cubicBezTo>
                  <a:pt x="335315" y="642376"/>
                  <a:pt x="335315" y="642376"/>
                  <a:pt x="347232" y="639183"/>
                </a:cubicBezTo>
                <a:cubicBezTo>
                  <a:pt x="338405" y="653908"/>
                  <a:pt x="335315" y="642376"/>
                  <a:pt x="338405" y="653908"/>
                </a:cubicBezTo>
                <a:lnTo>
                  <a:pt x="345494" y="652008"/>
                </a:lnTo>
                <a:lnTo>
                  <a:pt x="345388" y="652037"/>
                </a:lnTo>
                <a:lnTo>
                  <a:pt x="345295" y="652062"/>
                </a:lnTo>
                <a:cubicBezTo>
                  <a:pt x="345853" y="651912"/>
                  <a:pt x="347343" y="651513"/>
                  <a:pt x="350322" y="650715"/>
                </a:cubicBezTo>
                <a:lnTo>
                  <a:pt x="353412" y="662247"/>
                </a:lnTo>
                <a:cubicBezTo>
                  <a:pt x="353412" y="662247"/>
                  <a:pt x="353412" y="662247"/>
                  <a:pt x="354855" y="661860"/>
                </a:cubicBezTo>
                <a:lnTo>
                  <a:pt x="360530" y="660340"/>
                </a:lnTo>
                <a:lnTo>
                  <a:pt x="364956" y="659154"/>
                </a:lnTo>
                <a:cubicBezTo>
                  <a:pt x="364956" y="659154"/>
                  <a:pt x="364956" y="659154"/>
                  <a:pt x="368146" y="671058"/>
                </a:cubicBezTo>
                <a:lnTo>
                  <a:pt x="375207" y="669166"/>
                </a:lnTo>
                <a:lnTo>
                  <a:pt x="375361" y="669125"/>
                </a:lnTo>
                <a:cubicBezTo>
                  <a:pt x="376804" y="668738"/>
                  <a:pt x="379690" y="667965"/>
                  <a:pt x="379690" y="667965"/>
                </a:cubicBezTo>
                <a:cubicBezTo>
                  <a:pt x="391235" y="664871"/>
                  <a:pt x="391235" y="664871"/>
                  <a:pt x="391235" y="664871"/>
                </a:cubicBezTo>
                <a:lnTo>
                  <a:pt x="394325" y="676404"/>
                </a:lnTo>
                <a:cubicBezTo>
                  <a:pt x="394325" y="676404"/>
                  <a:pt x="396063" y="682890"/>
                  <a:pt x="400656" y="679922"/>
                </a:cubicBezTo>
                <a:lnTo>
                  <a:pt x="402666" y="677506"/>
                </a:lnTo>
                <a:lnTo>
                  <a:pt x="405910" y="677934"/>
                </a:lnTo>
                <a:cubicBezTo>
                  <a:pt x="407014" y="676094"/>
                  <a:pt x="406241" y="673211"/>
                  <a:pt x="406241" y="673211"/>
                </a:cubicBezTo>
                <a:lnTo>
                  <a:pt x="409331" y="684743"/>
                </a:lnTo>
                <a:cubicBezTo>
                  <a:pt x="409331" y="684743"/>
                  <a:pt x="409331" y="684743"/>
                  <a:pt x="412521" y="696647"/>
                </a:cubicBezTo>
                <a:lnTo>
                  <a:pt x="415611" y="708179"/>
                </a:lnTo>
                <a:cubicBezTo>
                  <a:pt x="415611" y="708179"/>
                  <a:pt x="415611" y="708179"/>
                  <a:pt x="427155" y="705086"/>
                </a:cubicBezTo>
                <a:cubicBezTo>
                  <a:pt x="427155" y="705086"/>
                  <a:pt x="427155" y="705086"/>
                  <a:pt x="424065" y="693554"/>
                </a:cubicBezTo>
                <a:cubicBezTo>
                  <a:pt x="438699" y="701993"/>
                  <a:pt x="435609" y="690460"/>
                  <a:pt x="435609" y="690460"/>
                </a:cubicBezTo>
                <a:cubicBezTo>
                  <a:pt x="435609" y="690460"/>
                  <a:pt x="435609" y="690460"/>
                  <a:pt x="424065" y="693554"/>
                </a:cubicBezTo>
                <a:lnTo>
                  <a:pt x="412521" y="696647"/>
                </a:lnTo>
                <a:lnTo>
                  <a:pt x="409331" y="684743"/>
                </a:lnTo>
                <a:cubicBezTo>
                  <a:pt x="409331" y="684743"/>
                  <a:pt x="409331" y="684743"/>
                  <a:pt x="420875" y="681649"/>
                </a:cubicBezTo>
                <a:cubicBezTo>
                  <a:pt x="409331" y="684743"/>
                  <a:pt x="406241" y="673211"/>
                  <a:pt x="417785" y="670117"/>
                </a:cubicBezTo>
                <a:cubicBezTo>
                  <a:pt x="417785" y="670117"/>
                  <a:pt x="417785" y="670117"/>
                  <a:pt x="406241" y="673211"/>
                </a:cubicBezTo>
                <a:cubicBezTo>
                  <a:pt x="406241" y="673211"/>
                  <a:pt x="406241" y="673211"/>
                  <a:pt x="394325" y="676404"/>
                </a:cubicBezTo>
                <a:cubicBezTo>
                  <a:pt x="403151" y="661678"/>
                  <a:pt x="394325" y="676404"/>
                  <a:pt x="391235" y="664871"/>
                </a:cubicBezTo>
                <a:cubicBezTo>
                  <a:pt x="379690" y="667965"/>
                  <a:pt x="379690" y="667965"/>
                  <a:pt x="379690" y="667965"/>
                </a:cubicBezTo>
                <a:lnTo>
                  <a:pt x="388045" y="652967"/>
                </a:lnTo>
                <a:cubicBezTo>
                  <a:pt x="379690" y="667965"/>
                  <a:pt x="379690" y="667965"/>
                  <a:pt x="376501" y="656060"/>
                </a:cubicBezTo>
                <a:lnTo>
                  <a:pt x="372103" y="657239"/>
                </a:lnTo>
                <a:lnTo>
                  <a:pt x="366399" y="658767"/>
                </a:lnTo>
                <a:cubicBezTo>
                  <a:pt x="364956" y="659154"/>
                  <a:pt x="364956" y="659154"/>
                  <a:pt x="364956" y="659154"/>
                </a:cubicBezTo>
                <a:lnTo>
                  <a:pt x="360455" y="660360"/>
                </a:lnTo>
                <a:lnTo>
                  <a:pt x="353412" y="662247"/>
                </a:lnTo>
                <a:cubicBezTo>
                  <a:pt x="350322" y="650715"/>
                  <a:pt x="353412" y="662247"/>
                  <a:pt x="361866" y="647622"/>
                </a:cubicBezTo>
                <a:lnTo>
                  <a:pt x="350322" y="650715"/>
                </a:lnTo>
                <a:cubicBezTo>
                  <a:pt x="350322" y="650715"/>
                  <a:pt x="349550" y="647832"/>
                  <a:pt x="349163" y="646390"/>
                </a:cubicBezTo>
                <a:lnTo>
                  <a:pt x="349119" y="646225"/>
                </a:lnTo>
                <a:lnTo>
                  <a:pt x="347232" y="639183"/>
                </a:lnTo>
                <a:cubicBezTo>
                  <a:pt x="347232" y="639183"/>
                  <a:pt x="344142" y="627650"/>
                  <a:pt x="347232" y="639183"/>
                </a:cubicBezTo>
                <a:lnTo>
                  <a:pt x="335315" y="642376"/>
                </a:lnTo>
                <a:lnTo>
                  <a:pt x="332225" y="630843"/>
                </a:lnTo>
                <a:lnTo>
                  <a:pt x="320681" y="633937"/>
                </a:lnTo>
                <a:cubicBezTo>
                  <a:pt x="320681" y="633937"/>
                  <a:pt x="320681" y="633937"/>
                  <a:pt x="320283" y="632449"/>
                </a:cubicBezTo>
                <a:lnTo>
                  <a:pt x="319374" y="629056"/>
                </a:lnTo>
                <a:lnTo>
                  <a:pt x="319286" y="628729"/>
                </a:lnTo>
                <a:cubicBezTo>
                  <a:pt x="319086" y="627984"/>
                  <a:pt x="319086" y="627984"/>
                  <a:pt x="319086" y="627985"/>
                </a:cubicBezTo>
                <a:lnTo>
                  <a:pt x="319046" y="627835"/>
                </a:lnTo>
                <a:close/>
                <a:moveTo>
                  <a:pt x="1669602" y="621370"/>
                </a:moveTo>
                <a:cubicBezTo>
                  <a:pt x="1670143" y="621225"/>
                  <a:pt x="1669783" y="621322"/>
                  <a:pt x="1669061" y="621515"/>
                </a:cubicBezTo>
                <a:lnTo>
                  <a:pt x="1666175" y="622289"/>
                </a:lnTo>
                <a:lnTo>
                  <a:pt x="1668793" y="621587"/>
                </a:lnTo>
                <a:close/>
                <a:moveTo>
                  <a:pt x="378775" y="618371"/>
                </a:moveTo>
                <a:lnTo>
                  <a:pt x="381865" y="629903"/>
                </a:lnTo>
                <a:cubicBezTo>
                  <a:pt x="381865" y="629903"/>
                  <a:pt x="381865" y="629903"/>
                  <a:pt x="393781" y="626710"/>
                </a:cubicBezTo>
                <a:cubicBezTo>
                  <a:pt x="408416" y="635149"/>
                  <a:pt x="405326" y="623616"/>
                  <a:pt x="408416" y="635149"/>
                </a:cubicBezTo>
                <a:cubicBezTo>
                  <a:pt x="419960" y="632055"/>
                  <a:pt x="419960" y="632055"/>
                  <a:pt x="419960" y="632055"/>
                </a:cubicBezTo>
                <a:cubicBezTo>
                  <a:pt x="419960" y="632055"/>
                  <a:pt x="419960" y="632055"/>
                  <a:pt x="421403" y="631669"/>
                </a:cubicBezTo>
                <a:lnTo>
                  <a:pt x="422008" y="631506"/>
                </a:lnTo>
                <a:lnTo>
                  <a:pt x="424289" y="630895"/>
                </a:lnTo>
                <a:lnTo>
                  <a:pt x="424731" y="630777"/>
                </a:lnTo>
                <a:lnTo>
                  <a:pt x="431504" y="628962"/>
                </a:lnTo>
                <a:cubicBezTo>
                  <a:pt x="419960" y="632055"/>
                  <a:pt x="423050" y="643588"/>
                  <a:pt x="423050" y="643588"/>
                </a:cubicBezTo>
                <a:lnTo>
                  <a:pt x="434594" y="640494"/>
                </a:lnTo>
                <a:lnTo>
                  <a:pt x="437784" y="652399"/>
                </a:lnTo>
                <a:lnTo>
                  <a:pt x="440874" y="663931"/>
                </a:lnTo>
                <a:lnTo>
                  <a:pt x="452791" y="660738"/>
                </a:lnTo>
                <a:cubicBezTo>
                  <a:pt x="452791" y="660738"/>
                  <a:pt x="452791" y="660738"/>
                  <a:pt x="449701" y="649206"/>
                </a:cubicBezTo>
                <a:cubicBezTo>
                  <a:pt x="449701" y="649206"/>
                  <a:pt x="452791" y="660738"/>
                  <a:pt x="464335" y="657644"/>
                </a:cubicBezTo>
                <a:lnTo>
                  <a:pt x="461245" y="646112"/>
                </a:lnTo>
                <a:cubicBezTo>
                  <a:pt x="461245" y="646112"/>
                  <a:pt x="461245" y="646112"/>
                  <a:pt x="449701" y="649206"/>
                </a:cubicBezTo>
                <a:cubicBezTo>
                  <a:pt x="449701" y="649206"/>
                  <a:pt x="449701" y="649206"/>
                  <a:pt x="437784" y="652399"/>
                </a:cubicBezTo>
                <a:cubicBezTo>
                  <a:pt x="446511" y="637301"/>
                  <a:pt x="437784" y="652399"/>
                  <a:pt x="434594" y="640494"/>
                </a:cubicBezTo>
                <a:lnTo>
                  <a:pt x="431504" y="628962"/>
                </a:lnTo>
                <a:cubicBezTo>
                  <a:pt x="431504" y="628962"/>
                  <a:pt x="431504" y="628962"/>
                  <a:pt x="419960" y="632055"/>
                </a:cubicBezTo>
                <a:lnTo>
                  <a:pt x="416870" y="620523"/>
                </a:lnTo>
                <a:cubicBezTo>
                  <a:pt x="419960" y="632055"/>
                  <a:pt x="419960" y="632055"/>
                  <a:pt x="419960" y="632055"/>
                </a:cubicBezTo>
                <a:lnTo>
                  <a:pt x="408416" y="635149"/>
                </a:lnTo>
                <a:lnTo>
                  <a:pt x="405326" y="623616"/>
                </a:lnTo>
                <a:cubicBezTo>
                  <a:pt x="405326" y="623616"/>
                  <a:pt x="402235" y="612084"/>
                  <a:pt x="405326" y="623616"/>
                </a:cubicBezTo>
                <a:lnTo>
                  <a:pt x="400875" y="624809"/>
                </a:lnTo>
                <a:lnTo>
                  <a:pt x="393781" y="626710"/>
                </a:lnTo>
                <a:cubicBezTo>
                  <a:pt x="381865" y="629903"/>
                  <a:pt x="378775" y="618371"/>
                  <a:pt x="378775" y="618371"/>
                </a:cubicBezTo>
                <a:close/>
                <a:moveTo>
                  <a:pt x="241674" y="617627"/>
                </a:moveTo>
                <a:lnTo>
                  <a:pt x="236843" y="618922"/>
                </a:lnTo>
                <a:lnTo>
                  <a:pt x="237205" y="618825"/>
                </a:lnTo>
                <a:cubicBezTo>
                  <a:pt x="238695" y="618425"/>
                  <a:pt x="241674" y="617627"/>
                  <a:pt x="241674" y="617627"/>
                </a:cubicBezTo>
                <a:close/>
                <a:moveTo>
                  <a:pt x="1692710" y="615179"/>
                </a:moveTo>
                <a:lnTo>
                  <a:pt x="1692522" y="615229"/>
                </a:lnTo>
                <a:cubicBezTo>
                  <a:pt x="1691079" y="615616"/>
                  <a:pt x="1688193" y="616389"/>
                  <a:pt x="1688193" y="616389"/>
                </a:cubicBezTo>
                <a:close/>
                <a:moveTo>
                  <a:pt x="1650098" y="614237"/>
                </a:moveTo>
                <a:cubicBezTo>
                  <a:pt x="1650098" y="614237"/>
                  <a:pt x="1664732" y="622675"/>
                  <a:pt x="1653188" y="625769"/>
                </a:cubicBezTo>
                <a:cubicBezTo>
                  <a:pt x="1650098" y="614237"/>
                  <a:pt x="1650098" y="614237"/>
                  <a:pt x="1650098" y="614237"/>
                </a:cubicBezTo>
                <a:close/>
                <a:moveTo>
                  <a:pt x="302857" y="613593"/>
                </a:moveTo>
                <a:lnTo>
                  <a:pt x="298407" y="614786"/>
                </a:lnTo>
                <a:lnTo>
                  <a:pt x="298460" y="614772"/>
                </a:lnTo>
                <a:close/>
                <a:moveTo>
                  <a:pt x="226667" y="609288"/>
                </a:moveTo>
                <a:lnTo>
                  <a:pt x="229757" y="620820"/>
                </a:lnTo>
                <a:cubicBezTo>
                  <a:pt x="229757" y="620820"/>
                  <a:pt x="229757" y="620820"/>
                  <a:pt x="218213" y="623914"/>
                </a:cubicBezTo>
                <a:cubicBezTo>
                  <a:pt x="215123" y="612382"/>
                  <a:pt x="218213" y="623914"/>
                  <a:pt x="215123" y="612382"/>
                </a:cubicBezTo>
                <a:lnTo>
                  <a:pt x="226667" y="609288"/>
                </a:lnTo>
                <a:cubicBezTo>
                  <a:pt x="226667" y="609288"/>
                  <a:pt x="229757" y="620820"/>
                  <a:pt x="226667" y="609288"/>
                </a:cubicBezTo>
                <a:close/>
                <a:moveTo>
                  <a:pt x="288223" y="605155"/>
                </a:moveTo>
                <a:cubicBezTo>
                  <a:pt x="291313" y="616687"/>
                  <a:pt x="291313" y="616687"/>
                  <a:pt x="291313" y="616687"/>
                </a:cubicBezTo>
                <a:lnTo>
                  <a:pt x="279396" y="619880"/>
                </a:lnTo>
                <a:cubicBezTo>
                  <a:pt x="279396" y="619880"/>
                  <a:pt x="291313" y="616687"/>
                  <a:pt x="288223" y="605155"/>
                </a:cubicBezTo>
                <a:close/>
                <a:moveTo>
                  <a:pt x="1685103" y="604857"/>
                </a:moveTo>
                <a:cubicBezTo>
                  <a:pt x="1685103" y="604857"/>
                  <a:pt x="1673186" y="608050"/>
                  <a:pt x="1676276" y="619582"/>
                </a:cubicBezTo>
                <a:lnTo>
                  <a:pt x="1673186" y="608050"/>
                </a:lnTo>
                <a:close/>
                <a:moveTo>
                  <a:pt x="337862" y="604214"/>
                </a:moveTo>
                <a:cubicBezTo>
                  <a:pt x="337862" y="604214"/>
                  <a:pt x="337862" y="604214"/>
                  <a:pt x="329036" y="618939"/>
                </a:cubicBezTo>
                <a:cubicBezTo>
                  <a:pt x="329036" y="618939"/>
                  <a:pt x="340952" y="615746"/>
                  <a:pt x="337862" y="604214"/>
                </a:cubicBezTo>
                <a:close/>
                <a:moveTo>
                  <a:pt x="1036302" y="604065"/>
                </a:moveTo>
                <a:lnTo>
                  <a:pt x="1039392" y="615597"/>
                </a:lnTo>
                <a:cubicBezTo>
                  <a:pt x="1039392" y="615597"/>
                  <a:pt x="1039392" y="615597"/>
                  <a:pt x="1050937" y="612504"/>
                </a:cubicBezTo>
                <a:lnTo>
                  <a:pt x="1039392" y="615597"/>
                </a:lnTo>
                <a:cubicBezTo>
                  <a:pt x="1036302" y="604065"/>
                  <a:pt x="1036302" y="604065"/>
                  <a:pt x="1036302" y="604065"/>
                </a:cubicBezTo>
                <a:close/>
                <a:moveTo>
                  <a:pt x="200488" y="603943"/>
                </a:moveTo>
                <a:cubicBezTo>
                  <a:pt x="200488" y="603943"/>
                  <a:pt x="203578" y="615475"/>
                  <a:pt x="200488" y="603943"/>
                </a:cubicBezTo>
                <a:close/>
                <a:moveTo>
                  <a:pt x="205076" y="602713"/>
                </a:moveTo>
                <a:lnTo>
                  <a:pt x="205006" y="602732"/>
                </a:lnTo>
                <a:lnTo>
                  <a:pt x="200488" y="603943"/>
                </a:lnTo>
                <a:cubicBezTo>
                  <a:pt x="200488" y="603943"/>
                  <a:pt x="200488" y="603943"/>
                  <a:pt x="201931" y="603556"/>
                </a:cubicBezTo>
                <a:close/>
                <a:moveTo>
                  <a:pt x="1646908" y="602332"/>
                </a:moveTo>
                <a:lnTo>
                  <a:pt x="1650098" y="614237"/>
                </a:lnTo>
                <a:lnTo>
                  <a:pt x="1635364" y="605426"/>
                </a:lnTo>
                <a:cubicBezTo>
                  <a:pt x="1646908" y="602332"/>
                  <a:pt x="1646908" y="602332"/>
                  <a:pt x="1646908" y="602332"/>
                </a:cubicBezTo>
                <a:close/>
                <a:moveTo>
                  <a:pt x="486880" y="601764"/>
                </a:moveTo>
                <a:lnTo>
                  <a:pt x="489970" y="613296"/>
                </a:lnTo>
                <a:cubicBezTo>
                  <a:pt x="489970" y="613296"/>
                  <a:pt x="489970" y="613296"/>
                  <a:pt x="486880" y="601764"/>
                </a:cubicBezTo>
                <a:close/>
                <a:moveTo>
                  <a:pt x="212033" y="600849"/>
                </a:moveTo>
                <a:cubicBezTo>
                  <a:pt x="212033" y="600849"/>
                  <a:pt x="212033" y="600849"/>
                  <a:pt x="215123" y="612382"/>
                </a:cubicBezTo>
                <a:cubicBezTo>
                  <a:pt x="203578" y="615475"/>
                  <a:pt x="215123" y="612382"/>
                  <a:pt x="203578" y="615475"/>
                </a:cubicBezTo>
                <a:cubicBezTo>
                  <a:pt x="203578" y="615475"/>
                  <a:pt x="212033" y="600849"/>
                  <a:pt x="203578" y="615475"/>
                </a:cubicBezTo>
                <a:lnTo>
                  <a:pt x="200488" y="603943"/>
                </a:lnTo>
                <a:cubicBezTo>
                  <a:pt x="200488" y="603943"/>
                  <a:pt x="203374" y="603169"/>
                  <a:pt x="204817" y="602783"/>
                </a:cubicBezTo>
                <a:lnTo>
                  <a:pt x="205006" y="602732"/>
                </a:lnTo>
                <a:close/>
                <a:moveTo>
                  <a:pt x="167164" y="600113"/>
                </a:moveTo>
                <a:cubicBezTo>
                  <a:pt x="168787" y="599678"/>
                  <a:pt x="162294" y="601418"/>
                  <a:pt x="162294" y="601418"/>
                </a:cubicBezTo>
                <a:cubicBezTo>
                  <a:pt x="165180" y="600645"/>
                  <a:pt x="166623" y="600258"/>
                  <a:pt x="167164" y="600113"/>
                </a:cubicBezTo>
                <a:close/>
                <a:moveTo>
                  <a:pt x="261672" y="599909"/>
                </a:moveTo>
                <a:cubicBezTo>
                  <a:pt x="273216" y="596815"/>
                  <a:pt x="264762" y="611441"/>
                  <a:pt x="264762" y="611441"/>
                </a:cubicBezTo>
                <a:cubicBezTo>
                  <a:pt x="261672" y="599909"/>
                  <a:pt x="261672" y="599909"/>
                  <a:pt x="261672" y="599909"/>
                </a:cubicBezTo>
                <a:close/>
                <a:moveTo>
                  <a:pt x="273216" y="596815"/>
                </a:moveTo>
                <a:lnTo>
                  <a:pt x="276306" y="608348"/>
                </a:lnTo>
                <a:cubicBezTo>
                  <a:pt x="276306" y="608348"/>
                  <a:pt x="276306" y="608348"/>
                  <a:pt x="273216" y="596815"/>
                </a:cubicBezTo>
                <a:close/>
                <a:moveTo>
                  <a:pt x="322855" y="595875"/>
                </a:moveTo>
                <a:cubicBezTo>
                  <a:pt x="322855" y="595875"/>
                  <a:pt x="322855" y="595875"/>
                  <a:pt x="325946" y="607407"/>
                </a:cubicBezTo>
                <a:close/>
                <a:moveTo>
                  <a:pt x="235493" y="594563"/>
                </a:moveTo>
                <a:cubicBezTo>
                  <a:pt x="232514" y="595362"/>
                  <a:pt x="231025" y="595761"/>
                  <a:pt x="230466" y="595910"/>
                </a:cubicBezTo>
                <a:lnTo>
                  <a:pt x="230656" y="595859"/>
                </a:lnTo>
                <a:close/>
                <a:moveTo>
                  <a:pt x="190625" y="593827"/>
                </a:moveTo>
                <a:cubicBezTo>
                  <a:pt x="190083" y="593972"/>
                  <a:pt x="188640" y="594358"/>
                  <a:pt x="185754" y="595132"/>
                </a:cubicBezTo>
                <a:cubicBezTo>
                  <a:pt x="185754" y="595132"/>
                  <a:pt x="188944" y="607036"/>
                  <a:pt x="185754" y="595132"/>
                </a:cubicBezTo>
                <a:cubicBezTo>
                  <a:pt x="188944" y="607036"/>
                  <a:pt x="197299" y="592038"/>
                  <a:pt x="185754" y="595132"/>
                </a:cubicBezTo>
                <a:cubicBezTo>
                  <a:pt x="185754" y="595132"/>
                  <a:pt x="188640" y="594358"/>
                  <a:pt x="190083" y="593972"/>
                </a:cubicBezTo>
                <a:lnTo>
                  <a:pt x="190272" y="593921"/>
                </a:lnTo>
                <a:close/>
                <a:moveTo>
                  <a:pt x="147659" y="592979"/>
                </a:moveTo>
                <a:cubicBezTo>
                  <a:pt x="147659" y="592979"/>
                  <a:pt x="144773" y="593753"/>
                  <a:pt x="143330" y="594139"/>
                </a:cubicBezTo>
                <a:lnTo>
                  <a:pt x="143142" y="594190"/>
                </a:lnTo>
                <a:close/>
                <a:moveTo>
                  <a:pt x="197299" y="592038"/>
                </a:moveTo>
                <a:cubicBezTo>
                  <a:pt x="197299" y="592038"/>
                  <a:pt x="194413" y="592812"/>
                  <a:pt x="192970" y="593198"/>
                </a:cubicBezTo>
                <a:lnTo>
                  <a:pt x="192781" y="593249"/>
                </a:lnTo>
                <a:lnTo>
                  <a:pt x="192428" y="593343"/>
                </a:lnTo>
                <a:cubicBezTo>
                  <a:pt x="192970" y="593198"/>
                  <a:pt x="194413" y="592812"/>
                  <a:pt x="197299" y="592038"/>
                </a:cubicBezTo>
                <a:close/>
                <a:moveTo>
                  <a:pt x="1643818" y="590800"/>
                </a:moveTo>
                <a:cubicBezTo>
                  <a:pt x="1643818" y="590800"/>
                  <a:pt x="1643818" y="590800"/>
                  <a:pt x="1644205" y="592242"/>
                </a:cubicBezTo>
                <a:lnTo>
                  <a:pt x="1645154" y="595784"/>
                </a:lnTo>
                <a:lnTo>
                  <a:pt x="1646908" y="602332"/>
                </a:lnTo>
                <a:lnTo>
                  <a:pt x="1635364" y="605426"/>
                </a:lnTo>
                <a:cubicBezTo>
                  <a:pt x="1632274" y="593893"/>
                  <a:pt x="1635364" y="605426"/>
                  <a:pt x="1635364" y="605426"/>
                </a:cubicBezTo>
                <a:cubicBezTo>
                  <a:pt x="1632274" y="593893"/>
                  <a:pt x="1632274" y="593893"/>
                  <a:pt x="1632274" y="593893"/>
                </a:cubicBezTo>
                <a:close/>
                <a:moveTo>
                  <a:pt x="1693457" y="589859"/>
                </a:moveTo>
                <a:cubicBezTo>
                  <a:pt x="1693457" y="589859"/>
                  <a:pt x="1693457" y="589859"/>
                  <a:pt x="1696647" y="601764"/>
                </a:cubicBezTo>
                <a:cubicBezTo>
                  <a:pt x="1696647" y="601764"/>
                  <a:pt x="1699737" y="613296"/>
                  <a:pt x="1696647" y="601764"/>
                </a:cubicBezTo>
                <a:cubicBezTo>
                  <a:pt x="1696647" y="601764"/>
                  <a:pt x="1696647" y="601764"/>
                  <a:pt x="1699737" y="613296"/>
                </a:cubicBezTo>
                <a:lnTo>
                  <a:pt x="1692710" y="615179"/>
                </a:lnTo>
                <a:lnTo>
                  <a:pt x="1693063" y="615084"/>
                </a:lnTo>
                <a:cubicBezTo>
                  <a:pt x="1692522" y="615229"/>
                  <a:pt x="1691079" y="615616"/>
                  <a:pt x="1688193" y="616389"/>
                </a:cubicBezTo>
                <a:lnTo>
                  <a:pt x="1685103" y="604857"/>
                </a:lnTo>
                <a:lnTo>
                  <a:pt x="1681913" y="592953"/>
                </a:lnTo>
                <a:cubicBezTo>
                  <a:pt x="1693457" y="589859"/>
                  <a:pt x="1693457" y="589859"/>
                  <a:pt x="1693457" y="589859"/>
                </a:cubicBezTo>
                <a:close/>
                <a:moveTo>
                  <a:pt x="208843" y="588945"/>
                </a:moveTo>
                <a:lnTo>
                  <a:pt x="212033" y="600849"/>
                </a:lnTo>
                <a:lnTo>
                  <a:pt x="205076" y="602713"/>
                </a:lnTo>
                <a:lnTo>
                  <a:pt x="205359" y="602638"/>
                </a:lnTo>
                <a:cubicBezTo>
                  <a:pt x="204817" y="602783"/>
                  <a:pt x="203374" y="603169"/>
                  <a:pt x="200488" y="603943"/>
                </a:cubicBezTo>
                <a:cubicBezTo>
                  <a:pt x="212033" y="600849"/>
                  <a:pt x="212033" y="600849"/>
                  <a:pt x="208843" y="588945"/>
                </a:cubicBezTo>
                <a:cubicBezTo>
                  <a:pt x="208843" y="588945"/>
                  <a:pt x="212033" y="600849"/>
                  <a:pt x="208843" y="588945"/>
                </a:cubicBezTo>
                <a:close/>
                <a:moveTo>
                  <a:pt x="470625" y="588767"/>
                </a:moveTo>
                <a:lnTo>
                  <a:pt x="470648" y="588852"/>
                </a:lnTo>
                <a:lnTo>
                  <a:pt x="471873" y="593425"/>
                </a:lnTo>
                <a:close/>
                <a:moveTo>
                  <a:pt x="1705002" y="586766"/>
                </a:moveTo>
                <a:cubicBezTo>
                  <a:pt x="1708191" y="598670"/>
                  <a:pt x="1696647" y="601764"/>
                  <a:pt x="1696647" y="601764"/>
                </a:cubicBezTo>
                <a:cubicBezTo>
                  <a:pt x="1696647" y="601764"/>
                  <a:pt x="1696647" y="601764"/>
                  <a:pt x="1693457" y="589859"/>
                </a:cubicBezTo>
                <a:close/>
                <a:moveTo>
                  <a:pt x="270126" y="585283"/>
                </a:moveTo>
                <a:cubicBezTo>
                  <a:pt x="270126" y="585283"/>
                  <a:pt x="261672" y="599909"/>
                  <a:pt x="270126" y="585283"/>
                </a:cubicBezTo>
                <a:close/>
                <a:moveTo>
                  <a:pt x="1666907" y="584614"/>
                </a:moveTo>
                <a:lnTo>
                  <a:pt x="1669997" y="596146"/>
                </a:lnTo>
                <a:lnTo>
                  <a:pt x="1673186" y="608050"/>
                </a:lnTo>
                <a:cubicBezTo>
                  <a:pt x="1676276" y="619582"/>
                  <a:pt x="1676276" y="619582"/>
                  <a:pt x="1676276" y="619582"/>
                </a:cubicBezTo>
                <a:lnTo>
                  <a:pt x="1668793" y="621587"/>
                </a:lnTo>
                <a:lnTo>
                  <a:pt x="1664732" y="622675"/>
                </a:lnTo>
                <a:lnTo>
                  <a:pt x="1661642" y="611143"/>
                </a:lnTo>
                <a:cubicBezTo>
                  <a:pt x="1661642" y="611143"/>
                  <a:pt x="1661642" y="611143"/>
                  <a:pt x="1658452" y="599239"/>
                </a:cubicBezTo>
                <a:cubicBezTo>
                  <a:pt x="1658452" y="599239"/>
                  <a:pt x="1658452" y="599239"/>
                  <a:pt x="1655362" y="587707"/>
                </a:cubicBezTo>
                <a:cubicBezTo>
                  <a:pt x="1655362" y="587707"/>
                  <a:pt x="1655362" y="587707"/>
                  <a:pt x="1666907" y="584614"/>
                </a:cubicBezTo>
                <a:close/>
                <a:moveTo>
                  <a:pt x="457139" y="584614"/>
                </a:moveTo>
                <a:lnTo>
                  <a:pt x="452602" y="585830"/>
                </a:lnTo>
                <a:lnTo>
                  <a:pt x="452660" y="585814"/>
                </a:lnTo>
                <a:close/>
                <a:moveTo>
                  <a:pt x="457139" y="584614"/>
                </a:moveTo>
                <a:cubicBezTo>
                  <a:pt x="457139" y="584614"/>
                  <a:pt x="454253" y="585387"/>
                  <a:pt x="452810" y="585774"/>
                </a:cubicBezTo>
                <a:lnTo>
                  <a:pt x="452660" y="585814"/>
                </a:lnTo>
                <a:lnTo>
                  <a:pt x="447038" y="587321"/>
                </a:lnTo>
                <a:cubicBezTo>
                  <a:pt x="445595" y="587707"/>
                  <a:pt x="445595" y="587707"/>
                  <a:pt x="445595" y="587707"/>
                </a:cubicBezTo>
                <a:cubicBezTo>
                  <a:pt x="447190" y="593659"/>
                  <a:pt x="447987" y="596635"/>
                  <a:pt x="448386" y="598123"/>
                </a:cubicBezTo>
                <a:cubicBezTo>
                  <a:pt x="448785" y="599611"/>
                  <a:pt x="448785" y="599611"/>
                  <a:pt x="448785" y="599611"/>
                </a:cubicBezTo>
                <a:lnTo>
                  <a:pt x="445595" y="587707"/>
                </a:lnTo>
                <a:lnTo>
                  <a:pt x="452602" y="585830"/>
                </a:lnTo>
                <a:lnTo>
                  <a:pt x="452269" y="585919"/>
                </a:lnTo>
                <a:cubicBezTo>
                  <a:pt x="452810" y="585774"/>
                  <a:pt x="454253" y="585387"/>
                  <a:pt x="457139" y="584614"/>
                </a:cubicBezTo>
                <a:close/>
                <a:moveTo>
                  <a:pt x="468684" y="581521"/>
                </a:moveTo>
                <a:lnTo>
                  <a:pt x="470625" y="588767"/>
                </a:lnTo>
                <a:lnTo>
                  <a:pt x="470528" y="588403"/>
                </a:lnTo>
                <a:cubicBezTo>
                  <a:pt x="470677" y="588961"/>
                  <a:pt x="471076" y="590449"/>
                  <a:pt x="471873" y="593425"/>
                </a:cubicBezTo>
                <a:lnTo>
                  <a:pt x="460329" y="596518"/>
                </a:lnTo>
                <a:cubicBezTo>
                  <a:pt x="471873" y="593425"/>
                  <a:pt x="471873" y="593425"/>
                  <a:pt x="471873" y="593425"/>
                </a:cubicBezTo>
                <a:cubicBezTo>
                  <a:pt x="471873" y="593425"/>
                  <a:pt x="471076" y="590449"/>
                  <a:pt x="470677" y="588961"/>
                </a:cubicBezTo>
                <a:lnTo>
                  <a:pt x="470648" y="588852"/>
                </a:lnTo>
                <a:lnTo>
                  <a:pt x="469082" y="583009"/>
                </a:lnTo>
                <a:cubicBezTo>
                  <a:pt x="468684" y="581521"/>
                  <a:pt x="468684" y="581521"/>
                  <a:pt x="468684" y="581521"/>
                </a:cubicBezTo>
                <a:close/>
                <a:moveTo>
                  <a:pt x="336552" y="579845"/>
                </a:moveTo>
                <a:lnTo>
                  <a:pt x="336220" y="579934"/>
                </a:lnTo>
                <a:lnTo>
                  <a:pt x="331682" y="581150"/>
                </a:lnTo>
                <a:cubicBezTo>
                  <a:pt x="334568" y="580376"/>
                  <a:pt x="336011" y="579990"/>
                  <a:pt x="336552" y="579845"/>
                </a:cubicBezTo>
                <a:close/>
                <a:moveTo>
                  <a:pt x="1638885" y="579762"/>
                </a:moveTo>
                <a:lnTo>
                  <a:pt x="1635858" y="580573"/>
                </a:lnTo>
                <a:lnTo>
                  <a:pt x="1636101" y="580508"/>
                </a:lnTo>
                <a:close/>
                <a:moveTo>
                  <a:pt x="243848" y="579566"/>
                </a:moveTo>
                <a:lnTo>
                  <a:pt x="235493" y="594563"/>
                </a:lnTo>
                <a:cubicBezTo>
                  <a:pt x="232304" y="582659"/>
                  <a:pt x="232304" y="582659"/>
                  <a:pt x="232304" y="582659"/>
                </a:cubicBezTo>
                <a:cubicBezTo>
                  <a:pt x="232304" y="582659"/>
                  <a:pt x="232304" y="582659"/>
                  <a:pt x="243848" y="579566"/>
                </a:cubicBezTo>
                <a:close/>
                <a:moveTo>
                  <a:pt x="243848" y="579566"/>
                </a:moveTo>
                <a:lnTo>
                  <a:pt x="247038" y="591470"/>
                </a:lnTo>
                <a:lnTo>
                  <a:pt x="235493" y="594563"/>
                </a:lnTo>
                <a:cubicBezTo>
                  <a:pt x="247038" y="591470"/>
                  <a:pt x="243848" y="579566"/>
                  <a:pt x="243848" y="579566"/>
                </a:cubicBezTo>
                <a:close/>
                <a:moveTo>
                  <a:pt x="430961" y="579268"/>
                </a:moveTo>
                <a:cubicBezTo>
                  <a:pt x="434051" y="590800"/>
                  <a:pt x="434051" y="590800"/>
                  <a:pt x="434051" y="590800"/>
                </a:cubicBezTo>
                <a:close/>
                <a:moveTo>
                  <a:pt x="1640728" y="579268"/>
                </a:moveTo>
                <a:cubicBezTo>
                  <a:pt x="1640728" y="579268"/>
                  <a:pt x="1640728" y="579268"/>
                  <a:pt x="1639285" y="579654"/>
                </a:cubicBezTo>
                <a:lnTo>
                  <a:pt x="1638885" y="579762"/>
                </a:lnTo>
                <a:close/>
                <a:moveTo>
                  <a:pt x="1701912" y="575234"/>
                </a:moveTo>
                <a:lnTo>
                  <a:pt x="1705002" y="586766"/>
                </a:lnTo>
                <a:cubicBezTo>
                  <a:pt x="1705002" y="586766"/>
                  <a:pt x="1705002" y="586766"/>
                  <a:pt x="1701912" y="575234"/>
                </a:cubicBezTo>
                <a:close/>
                <a:moveTo>
                  <a:pt x="341923" y="573191"/>
                </a:moveTo>
                <a:cubicBezTo>
                  <a:pt x="341488" y="571570"/>
                  <a:pt x="343226" y="578056"/>
                  <a:pt x="343226" y="578056"/>
                </a:cubicBezTo>
                <a:cubicBezTo>
                  <a:pt x="331682" y="581150"/>
                  <a:pt x="340136" y="566524"/>
                  <a:pt x="331682" y="581150"/>
                </a:cubicBezTo>
                <a:cubicBezTo>
                  <a:pt x="334772" y="592682"/>
                  <a:pt x="334772" y="592682"/>
                  <a:pt x="334772" y="592682"/>
                </a:cubicBezTo>
                <a:lnTo>
                  <a:pt x="331682" y="581150"/>
                </a:lnTo>
                <a:cubicBezTo>
                  <a:pt x="331682" y="581150"/>
                  <a:pt x="334568" y="580376"/>
                  <a:pt x="336011" y="579990"/>
                </a:cubicBezTo>
                <a:lnTo>
                  <a:pt x="336220" y="579934"/>
                </a:lnTo>
                <a:lnTo>
                  <a:pt x="343226" y="578056"/>
                </a:lnTo>
                <a:cubicBezTo>
                  <a:pt x="346316" y="589588"/>
                  <a:pt x="346316" y="589588"/>
                  <a:pt x="346316" y="589588"/>
                </a:cubicBezTo>
                <a:cubicBezTo>
                  <a:pt x="343226" y="578056"/>
                  <a:pt x="343226" y="578056"/>
                  <a:pt x="343226" y="578056"/>
                </a:cubicBezTo>
                <a:cubicBezTo>
                  <a:pt x="342454" y="575173"/>
                  <a:pt x="342068" y="573732"/>
                  <a:pt x="341923" y="573191"/>
                </a:cubicBezTo>
                <a:close/>
                <a:moveTo>
                  <a:pt x="103284" y="567390"/>
                </a:moveTo>
                <a:cubicBezTo>
                  <a:pt x="103284" y="567390"/>
                  <a:pt x="94930" y="582387"/>
                  <a:pt x="103284" y="567390"/>
                </a:cubicBezTo>
                <a:close/>
                <a:moveTo>
                  <a:pt x="55425" y="555493"/>
                </a:moveTo>
                <a:cubicBezTo>
                  <a:pt x="57049" y="555058"/>
                  <a:pt x="50555" y="556798"/>
                  <a:pt x="50555" y="556798"/>
                </a:cubicBezTo>
                <a:cubicBezTo>
                  <a:pt x="53441" y="556025"/>
                  <a:pt x="54884" y="555638"/>
                  <a:pt x="55425" y="555493"/>
                </a:cubicBezTo>
                <a:close/>
                <a:moveTo>
                  <a:pt x="298851" y="552467"/>
                </a:moveTo>
                <a:cubicBezTo>
                  <a:pt x="298851" y="552467"/>
                  <a:pt x="287307" y="555560"/>
                  <a:pt x="298851" y="552467"/>
                </a:cubicBezTo>
                <a:lnTo>
                  <a:pt x="287307" y="555560"/>
                </a:lnTo>
                <a:cubicBezTo>
                  <a:pt x="287307" y="555560"/>
                  <a:pt x="287307" y="555560"/>
                  <a:pt x="298851" y="552467"/>
                </a:cubicBezTo>
                <a:close/>
                <a:moveTo>
                  <a:pt x="1680998" y="543359"/>
                </a:moveTo>
                <a:lnTo>
                  <a:pt x="1682243" y="548006"/>
                </a:lnTo>
                <a:lnTo>
                  <a:pt x="1682194" y="547823"/>
                </a:lnTo>
                <a:cubicBezTo>
                  <a:pt x="1681795" y="546335"/>
                  <a:pt x="1680998" y="543359"/>
                  <a:pt x="1680998" y="543359"/>
                </a:cubicBezTo>
                <a:close/>
                <a:moveTo>
                  <a:pt x="1618510" y="542528"/>
                </a:moveTo>
                <a:cubicBezTo>
                  <a:pt x="1618076" y="540906"/>
                  <a:pt x="1619814" y="547393"/>
                  <a:pt x="1619814" y="547393"/>
                </a:cubicBezTo>
                <a:cubicBezTo>
                  <a:pt x="1619041" y="544510"/>
                  <a:pt x="1618655" y="543068"/>
                  <a:pt x="1618510" y="542528"/>
                </a:cubicBezTo>
                <a:close/>
                <a:moveTo>
                  <a:pt x="275976" y="541407"/>
                </a:moveTo>
                <a:lnTo>
                  <a:pt x="274180" y="544515"/>
                </a:lnTo>
                <a:lnTo>
                  <a:pt x="272673" y="547122"/>
                </a:lnTo>
                <a:cubicBezTo>
                  <a:pt x="272673" y="547122"/>
                  <a:pt x="274786" y="543465"/>
                  <a:pt x="275843" y="541637"/>
                </a:cubicBezTo>
                <a:close/>
                <a:moveTo>
                  <a:pt x="1131575" y="541058"/>
                </a:moveTo>
                <a:cubicBezTo>
                  <a:pt x="1131575" y="541058"/>
                  <a:pt x="1131575" y="541058"/>
                  <a:pt x="1134765" y="552962"/>
                </a:cubicBezTo>
                <a:cubicBezTo>
                  <a:pt x="1134765" y="552962"/>
                  <a:pt x="1134765" y="552962"/>
                  <a:pt x="1131575" y="541058"/>
                </a:cubicBezTo>
                <a:close/>
                <a:moveTo>
                  <a:pt x="1697412" y="538960"/>
                </a:moveTo>
                <a:cubicBezTo>
                  <a:pt x="1699036" y="538525"/>
                  <a:pt x="1692542" y="540265"/>
                  <a:pt x="1692542" y="540265"/>
                </a:cubicBezTo>
                <a:cubicBezTo>
                  <a:pt x="1695428" y="539492"/>
                  <a:pt x="1696871" y="539105"/>
                  <a:pt x="1697412" y="538960"/>
                </a:cubicBezTo>
                <a:close/>
                <a:moveTo>
                  <a:pt x="25632" y="538358"/>
                </a:moveTo>
                <a:lnTo>
                  <a:pt x="25516" y="538389"/>
                </a:lnTo>
                <a:cubicBezTo>
                  <a:pt x="24073" y="538775"/>
                  <a:pt x="21187" y="539549"/>
                  <a:pt x="21187" y="539549"/>
                </a:cubicBezTo>
                <a:close/>
                <a:moveTo>
                  <a:pt x="32731" y="536455"/>
                </a:moveTo>
                <a:cubicBezTo>
                  <a:pt x="24376" y="551453"/>
                  <a:pt x="32731" y="536455"/>
                  <a:pt x="32731" y="536455"/>
                </a:cubicBezTo>
                <a:close/>
                <a:moveTo>
                  <a:pt x="1691241" y="535412"/>
                </a:moveTo>
                <a:lnTo>
                  <a:pt x="1691383" y="535941"/>
                </a:lnTo>
                <a:cubicBezTo>
                  <a:pt x="1691769" y="537382"/>
                  <a:pt x="1692542" y="540265"/>
                  <a:pt x="1692542" y="540265"/>
                </a:cubicBezTo>
                <a:close/>
                <a:moveTo>
                  <a:pt x="281127" y="532496"/>
                </a:moveTo>
                <a:lnTo>
                  <a:pt x="269583" y="535589"/>
                </a:lnTo>
                <a:cubicBezTo>
                  <a:pt x="269583" y="535589"/>
                  <a:pt x="257666" y="538782"/>
                  <a:pt x="260756" y="550315"/>
                </a:cubicBezTo>
                <a:cubicBezTo>
                  <a:pt x="272673" y="547122"/>
                  <a:pt x="269583" y="535589"/>
                  <a:pt x="269583" y="535589"/>
                </a:cubicBezTo>
                <a:cubicBezTo>
                  <a:pt x="272673" y="547122"/>
                  <a:pt x="272673" y="547122"/>
                  <a:pt x="272673" y="547122"/>
                </a:cubicBezTo>
                <a:lnTo>
                  <a:pt x="284217" y="544028"/>
                </a:lnTo>
                <a:cubicBezTo>
                  <a:pt x="272673" y="547122"/>
                  <a:pt x="272673" y="547122"/>
                  <a:pt x="272673" y="547122"/>
                </a:cubicBezTo>
                <a:cubicBezTo>
                  <a:pt x="272673" y="547122"/>
                  <a:pt x="272673" y="547122"/>
                  <a:pt x="273730" y="545294"/>
                </a:cubicBezTo>
                <a:lnTo>
                  <a:pt x="274180" y="544515"/>
                </a:lnTo>
                <a:lnTo>
                  <a:pt x="276240" y="540952"/>
                </a:lnTo>
                <a:lnTo>
                  <a:pt x="275976" y="541407"/>
                </a:lnTo>
                <a:close/>
                <a:moveTo>
                  <a:pt x="1689452" y="528733"/>
                </a:moveTo>
                <a:cubicBezTo>
                  <a:pt x="1689452" y="528733"/>
                  <a:pt x="1689452" y="528733"/>
                  <a:pt x="1689838" y="530175"/>
                </a:cubicBezTo>
                <a:lnTo>
                  <a:pt x="1691241" y="535412"/>
                </a:lnTo>
                <a:lnTo>
                  <a:pt x="1691238" y="535400"/>
                </a:lnTo>
                <a:cubicBezTo>
                  <a:pt x="1691383" y="535941"/>
                  <a:pt x="1691769" y="537382"/>
                  <a:pt x="1692542" y="540265"/>
                </a:cubicBezTo>
                <a:cubicBezTo>
                  <a:pt x="1692542" y="540265"/>
                  <a:pt x="1692542" y="540265"/>
                  <a:pt x="1689452" y="528733"/>
                </a:cubicBezTo>
                <a:close/>
                <a:moveTo>
                  <a:pt x="254477" y="526878"/>
                </a:moveTo>
                <a:cubicBezTo>
                  <a:pt x="242932" y="529971"/>
                  <a:pt x="242932" y="529971"/>
                  <a:pt x="242932" y="529971"/>
                </a:cubicBezTo>
                <a:close/>
                <a:moveTo>
                  <a:pt x="254477" y="526878"/>
                </a:moveTo>
                <a:cubicBezTo>
                  <a:pt x="254477" y="526878"/>
                  <a:pt x="255274" y="529854"/>
                  <a:pt x="255673" y="531342"/>
                </a:cubicBezTo>
                <a:lnTo>
                  <a:pt x="255722" y="531526"/>
                </a:lnTo>
                <a:lnTo>
                  <a:pt x="257666" y="538782"/>
                </a:lnTo>
                <a:cubicBezTo>
                  <a:pt x="246122" y="541876"/>
                  <a:pt x="249212" y="553408"/>
                  <a:pt x="246122" y="541876"/>
                </a:cubicBezTo>
                <a:cubicBezTo>
                  <a:pt x="242932" y="529971"/>
                  <a:pt x="242932" y="529971"/>
                  <a:pt x="254477" y="526878"/>
                </a:cubicBezTo>
                <a:close/>
                <a:moveTo>
                  <a:pt x="254477" y="526878"/>
                </a:moveTo>
                <a:cubicBezTo>
                  <a:pt x="255274" y="529854"/>
                  <a:pt x="255673" y="531342"/>
                  <a:pt x="255822" y="531900"/>
                </a:cubicBezTo>
                <a:lnTo>
                  <a:pt x="255722" y="531526"/>
                </a:lnTo>
                <a:close/>
                <a:moveTo>
                  <a:pt x="259314" y="525582"/>
                </a:moveTo>
                <a:lnTo>
                  <a:pt x="258945" y="525681"/>
                </a:lnTo>
                <a:cubicBezTo>
                  <a:pt x="257456" y="526080"/>
                  <a:pt x="254477" y="526878"/>
                  <a:pt x="254477" y="526878"/>
                </a:cubicBezTo>
                <a:close/>
                <a:moveTo>
                  <a:pt x="15117" y="523600"/>
                </a:moveTo>
                <a:cubicBezTo>
                  <a:pt x="16193" y="523891"/>
                  <a:pt x="17324" y="525133"/>
                  <a:pt x="18097" y="528016"/>
                </a:cubicBezTo>
                <a:cubicBezTo>
                  <a:pt x="9159" y="530411"/>
                  <a:pt x="11890" y="522727"/>
                  <a:pt x="15117" y="523600"/>
                </a:cubicBezTo>
                <a:close/>
                <a:moveTo>
                  <a:pt x="1663273" y="523387"/>
                </a:moveTo>
                <a:cubicBezTo>
                  <a:pt x="1663273" y="523387"/>
                  <a:pt x="1663273" y="523387"/>
                  <a:pt x="1666363" y="534920"/>
                </a:cubicBezTo>
                <a:close/>
                <a:moveTo>
                  <a:pt x="237343" y="520654"/>
                </a:moveTo>
                <a:cubicBezTo>
                  <a:pt x="237729" y="522096"/>
                  <a:pt x="235615" y="525752"/>
                  <a:pt x="231388" y="533065"/>
                </a:cubicBezTo>
                <a:lnTo>
                  <a:pt x="228298" y="521532"/>
                </a:lnTo>
                <a:cubicBezTo>
                  <a:pt x="234070" y="519986"/>
                  <a:pt x="236956" y="519213"/>
                  <a:pt x="237343" y="520654"/>
                </a:cubicBezTo>
                <a:close/>
                <a:moveTo>
                  <a:pt x="239842" y="518439"/>
                </a:moveTo>
                <a:cubicBezTo>
                  <a:pt x="242932" y="529971"/>
                  <a:pt x="242932" y="529971"/>
                  <a:pt x="242932" y="529971"/>
                </a:cubicBezTo>
                <a:lnTo>
                  <a:pt x="231388" y="533065"/>
                </a:lnTo>
                <a:cubicBezTo>
                  <a:pt x="231388" y="533065"/>
                  <a:pt x="242932" y="529971"/>
                  <a:pt x="239842" y="518439"/>
                </a:cubicBezTo>
                <a:close/>
                <a:moveTo>
                  <a:pt x="239842" y="518439"/>
                </a:moveTo>
                <a:cubicBezTo>
                  <a:pt x="239842" y="518439"/>
                  <a:pt x="239842" y="518439"/>
                  <a:pt x="228298" y="521532"/>
                </a:cubicBezTo>
                <a:cubicBezTo>
                  <a:pt x="231388" y="533065"/>
                  <a:pt x="231388" y="533065"/>
                  <a:pt x="231388" y="533065"/>
                </a:cubicBezTo>
                <a:cubicBezTo>
                  <a:pt x="234578" y="544969"/>
                  <a:pt x="231388" y="533065"/>
                  <a:pt x="242932" y="529971"/>
                </a:cubicBezTo>
                <a:cubicBezTo>
                  <a:pt x="246122" y="541876"/>
                  <a:pt x="246122" y="541876"/>
                  <a:pt x="234578" y="544969"/>
                </a:cubicBezTo>
                <a:lnTo>
                  <a:pt x="246122" y="541876"/>
                </a:lnTo>
                <a:cubicBezTo>
                  <a:pt x="246122" y="541876"/>
                  <a:pt x="246122" y="541876"/>
                  <a:pt x="249212" y="553408"/>
                </a:cubicBezTo>
                <a:lnTo>
                  <a:pt x="257666" y="538782"/>
                </a:lnTo>
                <a:lnTo>
                  <a:pt x="266393" y="523685"/>
                </a:lnTo>
                <a:lnTo>
                  <a:pt x="259314" y="525582"/>
                </a:lnTo>
                <a:lnTo>
                  <a:pt x="259504" y="525531"/>
                </a:lnTo>
                <a:cubicBezTo>
                  <a:pt x="258945" y="525681"/>
                  <a:pt x="257456" y="526080"/>
                  <a:pt x="254477" y="526878"/>
                </a:cubicBezTo>
                <a:cubicBezTo>
                  <a:pt x="254477" y="526878"/>
                  <a:pt x="254477" y="526878"/>
                  <a:pt x="242932" y="529971"/>
                </a:cubicBezTo>
                <a:cubicBezTo>
                  <a:pt x="239842" y="518439"/>
                  <a:pt x="239842" y="518439"/>
                  <a:pt x="239842" y="518439"/>
                </a:cubicBezTo>
                <a:close/>
                <a:moveTo>
                  <a:pt x="12358" y="512559"/>
                </a:moveTo>
                <a:cubicBezTo>
                  <a:pt x="14234" y="513601"/>
                  <a:pt x="15007" y="516484"/>
                  <a:pt x="15007" y="516484"/>
                </a:cubicBezTo>
                <a:lnTo>
                  <a:pt x="3090" y="519677"/>
                </a:lnTo>
                <a:cubicBezTo>
                  <a:pt x="7503" y="512315"/>
                  <a:pt x="10483" y="511516"/>
                  <a:pt x="12358" y="512559"/>
                </a:cubicBezTo>
                <a:close/>
                <a:moveTo>
                  <a:pt x="4934" y="506823"/>
                </a:moveTo>
                <a:lnTo>
                  <a:pt x="4469" y="506947"/>
                </a:lnTo>
                <a:cubicBezTo>
                  <a:pt x="2979" y="507347"/>
                  <a:pt x="0" y="508145"/>
                  <a:pt x="0" y="508145"/>
                </a:cubicBezTo>
                <a:close/>
                <a:moveTo>
                  <a:pt x="1683272" y="505669"/>
                </a:moveTo>
                <a:lnTo>
                  <a:pt x="1678419" y="506969"/>
                </a:lnTo>
                <a:lnTo>
                  <a:pt x="1678943" y="506829"/>
                </a:lnTo>
                <a:cubicBezTo>
                  <a:pt x="1680386" y="506442"/>
                  <a:pt x="1683272" y="505669"/>
                  <a:pt x="1683272" y="505669"/>
                </a:cubicBezTo>
                <a:close/>
                <a:moveTo>
                  <a:pt x="11917" y="504952"/>
                </a:moveTo>
                <a:cubicBezTo>
                  <a:pt x="11917" y="504952"/>
                  <a:pt x="11917" y="504952"/>
                  <a:pt x="15007" y="516484"/>
                </a:cubicBezTo>
                <a:close/>
                <a:moveTo>
                  <a:pt x="198657" y="504754"/>
                </a:moveTo>
                <a:lnTo>
                  <a:pt x="190203" y="519380"/>
                </a:lnTo>
                <a:lnTo>
                  <a:pt x="187113" y="507848"/>
                </a:lnTo>
                <a:close/>
                <a:moveTo>
                  <a:pt x="198657" y="504754"/>
                </a:moveTo>
                <a:lnTo>
                  <a:pt x="201747" y="516287"/>
                </a:lnTo>
                <a:lnTo>
                  <a:pt x="190203" y="519380"/>
                </a:lnTo>
                <a:cubicBezTo>
                  <a:pt x="190203" y="519380"/>
                  <a:pt x="190203" y="519380"/>
                  <a:pt x="198657" y="504754"/>
                </a:cubicBezTo>
                <a:close/>
                <a:moveTo>
                  <a:pt x="198657" y="504754"/>
                </a:moveTo>
                <a:cubicBezTo>
                  <a:pt x="187113" y="507848"/>
                  <a:pt x="187113" y="507848"/>
                  <a:pt x="187113" y="507848"/>
                </a:cubicBezTo>
                <a:lnTo>
                  <a:pt x="175569" y="510941"/>
                </a:lnTo>
                <a:cubicBezTo>
                  <a:pt x="175569" y="510941"/>
                  <a:pt x="175569" y="510941"/>
                  <a:pt x="178659" y="522473"/>
                </a:cubicBezTo>
                <a:cubicBezTo>
                  <a:pt x="175569" y="510941"/>
                  <a:pt x="187113" y="507848"/>
                  <a:pt x="187113" y="507848"/>
                </a:cubicBezTo>
                <a:cubicBezTo>
                  <a:pt x="190203" y="519380"/>
                  <a:pt x="190203" y="519380"/>
                  <a:pt x="190203" y="519380"/>
                </a:cubicBezTo>
                <a:lnTo>
                  <a:pt x="193293" y="530912"/>
                </a:lnTo>
                <a:cubicBezTo>
                  <a:pt x="204837" y="527819"/>
                  <a:pt x="201747" y="516287"/>
                  <a:pt x="201747" y="516287"/>
                </a:cubicBezTo>
                <a:cubicBezTo>
                  <a:pt x="198657" y="504754"/>
                  <a:pt x="198657" y="504754"/>
                  <a:pt x="198657" y="504754"/>
                </a:cubicBezTo>
                <a:close/>
                <a:moveTo>
                  <a:pt x="160835" y="502130"/>
                </a:moveTo>
                <a:cubicBezTo>
                  <a:pt x="164024" y="514034"/>
                  <a:pt x="164024" y="514034"/>
                  <a:pt x="164024" y="514034"/>
                </a:cubicBezTo>
                <a:close/>
                <a:moveTo>
                  <a:pt x="23461" y="501859"/>
                </a:moveTo>
                <a:cubicBezTo>
                  <a:pt x="11917" y="504952"/>
                  <a:pt x="23461" y="501859"/>
                  <a:pt x="23461" y="501859"/>
                </a:cubicBezTo>
                <a:close/>
                <a:moveTo>
                  <a:pt x="1656993" y="499951"/>
                </a:moveTo>
                <a:cubicBezTo>
                  <a:pt x="1656993" y="499951"/>
                  <a:pt x="1656993" y="499951"/>
                  <a:pt x="1660183" y="511855"/>
                </a:cubicBezTo>
                <a:cubicBezTo>
                  <a:pt x="1660183" y="511855"/>
                  <a:pt x="1660183" y="511855"/>
                  <a:pt x="1648267" y="515048"/>
                </a:cubicBezTo>
                <a:close/>
                <a:moveTo>
                  <a:pt x="1668538" y="496858"/>
                </a:moveTo>
                <a:cubicBezTo>
                  <a:pt x="1668538" y="496858"/>
                  <a:pt x="1668538" y="496858"/>
                  <a:pt x="1671727" y="508762"/>
                </a:cubicBezTo>
                <a:close/>
                <a:moveTo>
                  <a:pt x="1680082" y="493764"/>
                </a:moveTo>
                <a:cubicBezTo>
                  <a:pt x="1683272" y="505669"/>
                  <a:pt x="1683272" y="505669"/>
                  <a:pt x="1683272" y="505669"/>
                </a:cubicBezTo>
                <a:close/>
                <a:moveTo>
                  <a:pt x="8727" y="493048"/>
                </a:moveTo>
                <a:lnTo>
                  <a:pt x="11917" y="504952"/>
                </a:lnTo>
                <a:lnTo>
                  <a:pt x="4934" y="506823"/>
                </a:lnTo>
                <a:lnTo>
                  <a:pt x="5027" y="506798"/>
                </a:lnTo>
                <a:cubicBezTo>
                  <a:pt x="4469" y="506947"/>
                  <a:pt x="2979" y="507347"/>
                  <a:pt x="0" y="508145"/>
                </a:cubicBezTo>
                <a:close/>
                <a:moveTo>
                  <a:pt x="24788" y="488744"/>
                </a:moveTo>
                <a:lnTo>
                  <a:pt x="20271" y="489954"/>
                </a:lnTo>
                <a:cubicBezTo>
                  <a:pt x="20271" y="489954"/>
                  <a:pt x="23157" y="489181"/>
                  <a:pt x="24600" y="488794"/>
                </a:cubicBezTo>
                <a:close/>
                <a:moveTo>
                  <a:pt x="18967" y="485089"/>
                </a:moveTo>
                <a:cubicBezTo>
                  <a:pt x="19112" y="485630"/>
                  <a:pt x="19498" y="487071"/>
                  <a:pt x="20271" y="489954"/>
                </a:cubicBezTo>
                <a:cubicBezTo>
                  <a:pt x="20271" y="489954"/>
                  <a:pt x="18533" y="483468"/>
                  <a:pt x="18967" y="485089"/>
                </a:cubicBezTo>
                <a:close/>
                <a:moveTo>
                  <a:pt x="265478" y="474091"/>
                </a:moveTo>
                <a:cubicBezTo>
                  <a:pt x="253933" y="477184"/>
                  <a:pt x="257123" y="489088"/>
                  <a:pt x="257123" y="489088"/>
                </a:cubicBezTo>
                <a:lnTo>
                  <a:pt x="268667" y="485995"/>
                </a:lnTo>
                <a:close/>
                <a:moveTo>
                  <a:pt x="1673902" y="470700"/>
                </a:moveTo>
                <a:cubicBezTo>
                  <a:pt x="1662358" y="473793"/>
                  <a:pt x="1673902" y="470700"/>
                  <a:pt x="1673902" y="470700"/>
                </a:cubicBezTo>
                <a:close/>
                <a:moveTo>
                  <a:pt x="38966" y="467371"/>
                </a:moveTo>
                <a:cubicBezTo>
                  <a:pt x="39111" y="467911"/>
                  <a:pt x="39497" y="469353"/>
                  <a:pt x="40269" y="472236"/>
                </a:cubicBezTo>
                <a:lnTo>
                  <a:pt x="41892" y="478290"/>
                </a:lnTo>
                <a:lnTo>
                  <a:pt x="42007" y="478723"/>
                </a:lnTo>
                <a:lnTo>
                  <a:pt x="42587" y="480885"/>
                </a:lnTo>
                <a:lnTo>
                  <a:pt x="42973" y="482326"/>
                </a:lnTo>
                <a:cubicBezTo>
                  <a:pt x="43359" y="483768"/>
                  <a:pt x="43359" y="483768"/>
                  <a:pt x="43359" y="483768"/>
                </a:cubicBezTo>
                <a:lnTo>
                  <a:pt x="42587" y="480885"/>
                </a:lnTo>
                <a:lnTo>
                  <a:pt x="41892" y="478290"/>
                </a:lnTo>
                <a:lnTo>
                  <a:pt x="41814" y="478002"/>
                </a:lnTo>
                <a:cubicBezTo>
                  <a:pt x="41814" y="478002"/>
                  <a:pt x="41814" y="478002"/>
                  <a:pt x="40269" y="472236"/>
                </a:cubicBezTo>
                <a:cubicBezTo>
                  <a:pt x="52186" y="469043"/>
                  <a:pt x="40269" y="472236"/>
                  <a:pt x="40269" y="472236"/>
                </a:cubicBezTo>
                <a:cubicBezTo>
                  <a:pt x="40269" y="472236"/>
                  <a:pt x="38531" y="465749"/>
                  <a:pt x="38966" y="467371"/>
                </a:cubicBezTo>
                <a:close/>
                <a:moveTo>
                  <a:pt x="1690474" y="466260"/>
                </a:moveTo>
                <a:lnTo>
                  <a:pt x="1690344" y="466295"/>
                </a:lnTo>
                <a:lnTo>
                  <a:pt x="1686936" y="467208"/>
                </a:lnTo>
                <a:cubicBezTo>
                  <a:pt x="1685446" y="467607"/>
                  <a:pt x="1685446" y="467607"/>
                  <a:pt x="1685446" y="467607"/>
                </a:cubicBezTo>
                <a:cubicBezTo>
                  <a:pt x="1688425" y="466809"/>
                  <a:pt x="1689915" y="466409"/>
                  <a:pt x="1690474" y="466260"/>
                </a:cubicBezTo>
                <a:close/>
                <a:moveTo>
                  <a:pt x="212748" y="463499"/>
                </a:moveTo>
                <a:cubicBezTo>
                  <a:pt x="212748" y="463499"/>
                  <a:pt x="212748" y="463499"/>
                  <a:pt x="204294" y="478125"/>
                </a:cubicBezTo>
                <a:cubicBezTo>
                  <a:pt x="204294" y="478125"/>
                  <a:pt x="204294" y="478125"/>
                  <a:pt x="212748" y="463499"/>
                </a:cubicBezTo>
                <a:close/>
                <a:moveTo>
                  <a:pt x="24332" y="458932"/>
                </a:moveTo>
                <a:lnTo>
                  <a:pt x="24335" y="458943"/>
                </a:lnTo>
                <a:lnTo>
                  <a:pt x="25635" y="463797"/>
                </a:lnTo>
                <a:cubicBezTo>
                  <a:pt x="24863" y="460914"/>
                  <a:pt x="24477" y="459472"/>
                  <a:pt x="24332" y="458932"/>
                </a:cubicBezTo>
                <a:close/>
                <a:moveTo>
                  <a:pt x="1675531" y="457903"/>
                </a:moveTo>
                <a:lnTo>
                  <a:pt x="1674161" y="458271"/>
                </a:lnTo>
                <a:lnTo>
                  <a:pt x="1670812" y="459168"/>
                </a:lnTo>
                <a:cubicBezTo>
                  <a:pt x="1670812" y="459168"/>
                  <a:pt x="1673698" y="458395"/>
                  <a:pt x="1675141" y="458008"/>
                </a:cubicBezTo>
                <a:close/>
                <a:moveTo>
                  <a:pt x="469499" y="444543"/>
                </a:moveTo>
                <a:cubicBezTo>
                  <a:pt x="457955" y="447636"/>
                  <a:pt x="457955" y="447636"/>
                  <a:pt x="461045" y="459168"/>
                </a:cubicBezTo>
                <a:cubicBezTo>
                  <a:pt x="461045" y="459168"/>
                  <a:pt x="457955" y="447636"/>
                  <a:pt x="469499" y="444543"/>
                </a:cubicBezTo>
                <a:close/>
                <a:moveTo>
                  <a:pt x="24226" y="439055"/>
                </a:moveTo>
                <a:lnTo>
                  <a:pt x="24208" y="439060"/>
                </a:lnTo>
                <a:lnTo>
                  <a:pt x="19355" y="440360"/>
                </a:lnTo>
                <a:cubicBezTo>
                  <a:pt x="22241" y="439587"/>
                  <a:pt x="23684" y="439200"/>
                  <a:pt x="24226" y="439055"/>
                </a:cubicBezTo>
                <a:close/>
                <a:moveTo>
                  <a:pt x="42816" y="434074"/>
                </a:moveTo>
                <a:lnTo>
                  <a:pt x="30900" y="437267"/>
                </a:lnTo>
                <a:cubicBezTo>
                  <a:pt x="30900" y="437267"/>
                  <a:pt x="30900" y="437267"/>
                  <a:pt x="42816" y="434074"/>
                </a:cubicBezTo>
                <a:close/>
                <a:moveTo>
                  <a:pt x="42816" y="434074"/>
                </a:moveTo>
                <a:cubicBezTo>
                  <a:pt x="42816" y="434074"/>
                  <a:pt x="42816" y="434074"/>
                  <a:pt x="46006" y="445978"/>
                </a:cubicBezTo>
                <a:lnTo>
                  <a:pt x="37179" y="460703"/>
                </a:lnTo>
                <a:cubicBezTo>
                  <a:pt x="25635" y="463797"/>
                  <a:pt x="25635" y="463797"/>
                  <a:pt x="25635" y="463797"/>
                </a:cubicBezTo>
                <a:cubicBezTo>
                  <a:pt x="25635" y="463797"/>
                  <a:pt x="24863" y="460914"/>
                  <a:pt x="24477" y="459472"/>
                </a:cubicBezTo>
                <a:lnTo>
                  <a:pt x="24335" y="458943"/>
                </a:lnTo>
                <a:lnTo>
                  <a:pt x="22932" y="453706"/>
                </a:lnTo>
                <a:cubicBezTo>
                  <a:pt x="22545" y="452265"/>
                  <a:pt x="22545" y="452265"/>
                  <a:pt x="22545" y="452265"/>
                </a:cubicBezTo>
                <a:cubicBezTo>
                  <a:pt x="22545" y="452265"/>
                  <a:pt x="22545" y="452265"/>
                  <a:pt x="19355" y="440360"/>
                </a:cubicBezTo>
                <a:cubicBezTo>
                  <a:pt x="19355" y="440360"/>
                  <a:pt x="22241" y="439587"/>
                  <a:pt x="23684" y="439200"/>
                </a:cubicBezTo>
                <a:lnTo>
                  <a:pt x="24208" y="439060"/>
                </a:lnTo>
                <a:lnTo>
                  <a:pt x="30900" y="437267"/>
                </a:lnTo>
                <a:cubicBezTo>
                  <a:pt x="42816" y="434074"/>
                  <a:pt x="42816" y="434074"/>
                  <a:pt x="42816" y="434074"/>
                </a:cubicBezTo>
                <a:close/>
                <a:moveTo>
                  <a:pt x="54361" y="430981"/>
                </a:moveTo>
                <a:cubicBezTo>
                  <a:pt x="54361" y="430981"/>
                  <a:pt x="54361" y="430981"/>
                  <a:pt x="46006" y="445978"/>
                </a:cubicBezTo>
                <a:cubicBezTo>
                  <a:pt x="42816" y="434074"/>
                  <a:pt x="42816" y="434074"/>
                  <a:pt x="54361" y="430981"/>
                </a:cubicBezTo>
                <a:close/>
                <a:moveTo>
                  <a:pt x="54361" y="430981"/>
                </a:moveTo>
                <a:cubicBezTo>
                  <a:pt x="54361" y="430981"/>
                  <a:pt x="54361" y="430981"/>
                  <a:pt x="57550" y="442885"/>
                </a:cubicBezTo>
                <a:close/>
                <a:moveTo>
                  <a:pt x="1638353" y="430386"/>
                </a:moveTo>
                <a:lnTo>
                  <a:pt x="1633412" y="431710"/>
                </a:lnTo>
                <a:lnTo>
                  <a:pt x="1633885" y="431583"/>
                </a:lnTo>
                <a:cubicBezTo>
                  <a:pt x="1635374" y="431184"/>
                  <a:pt x="1638353" y="430386"/>
                  <a:pt x="1638353" y="430386"/>
                </a:cubicBezTo>
                <a:close/>
                <a:moveTo>
                  <a:pt x="27810" y="425735"/>
                </a:moveTo>
                <a:lnTo>
                  <a:pt x="30900" y="437267"/>
                </a:lnTo>
                <a:cubicBezTo>
                  <a:pt x="30900" y="437267"/>
                  <a:pt x="30900" y="437267"/>
                  <a:pt x="27810" y="425735"/>
                </a:cubicBezTo>
                <a:close/>
                <a:moveTo>
                  <a:pt x="1623347" y="422047"/>
                </a:moveTo>
                <a:cubicBezTo>
                  <a:pt x="1623347" y="422047"/>
                  <a:pt x="1626437" y="433579"/>
                  <a:pt x="1623347" y="422047"/>
                </a:cubicBezTo>
                <a:close/>
                <a:moveTo>
                  <a:pt x="1610457" y="420118"/>
                </a:moveTo>
                <a:cubicBezTo>
                  <a:pt x="1610008" y="418444"/>
                  <a:pt x="1611803" y="425140"/>
                  <a:pt x="1611803" y="425140"/>
                </a:cubicBezTo>
                <a:cubicBezTo>
                  <a:pt x="1611005" y="422164"/>
                  <a:pt x="1610606" y="420676"/>
                  <a:pt x="1610457" y="420118"/>
                </a:cubicBezTo>
                <a:close/>
                <a:moveTo>
                  <a:pt x="1590395" y="418117"/>
                </a:moveTo>
                <a:lnTo>
                  <a:pt x="1590042" y="418212"/>
                </a:lnTo>
                <a:lnTo>
                  <a:pt x="1585524" y="419422"/>
                </a:lnTo>
                <a:cubicBezTo>
                  <a:pt x="1588410" y="418649"/>
                  <a:pt x="1589853" y="418262"/>
                  <a:pt x="1590395" y="418117"/>
                </a:cubicBezTo>
                <a:close/>
                <a:moveTo>
                  <a:pt x="1597069" y="416329"/>
                </a:moveTo>
                <a:lnTo>
                  <a:pt x="1592551" y="417539"/>
                </a:lnTo>
                <a:lnTo>
                  <a:pt x="1592740" y="417489"/>
                </a:lnTo>
                <a:cubicBezTo>
                  <a:pt x="1594183" y="417102"/>
                  <a:pt x="1597069" y="416329"/>
                  <a:pt x="1597069" y="416329"/>
                </a:cubicBezTo>
                <a:close/>
                <a:moveTo>
                  <a:pt x="29976" y="412794"/>
                </a:moveTo>
                <a:lnTo>
                  <a:pt x="24720" y="414203"/>
                </a:lnTo>
                <a:cubicBezTo>
                  <a:pt x="27699" y="413405"/>
                  <a:pt x="29188" y="413005"/>
                  <a:pt x="29933" y="412806"/>
                </a:cubicBezTo>
                <a:close/>
                <a:moveTo>
                  <a:pt x="36636" y="411010"/>
                </a:moveTo>
                <a:cubicBezTo>
                  <a:pt x="33657" y="411808"/>
                  <a:pt x="32168" y="412207"/>
                  <a:pt x="31423" y="412407"/>
                </a:cubicBezTo>
                <a:lnTo>
                  <a:pt x="31099" y="412493"/>
                </a:lnTo>
                <a:lnTo>
                  <a:pt x="30678" y="412606"/>
                </a:lnTo>
                <a:lnTo>
                  <a:pt x="30350" y="412694"/>
                </a:lnTo>
                <a:lnTo>
                  <a:pt x="29976" y="412794"/>
                </a:lnTo>
                <a:close/>
                <a:moveTo>
                  <a:pt x="1557670" y="409311"/>
                </a:moveTo>
                <a:cubicBezTo>
                  <a:pt x="1557235" y="407690"/>
                  <a:pt x="1558973" y="414176"/>
                  <a:pt x="1558973" y="414176"/>
                </a:cubicBezTo>
                <a:cubicBezTo>
                  <a:pt x="1558201" y="411293"/>
                  <a:pt x="1557814" y="409852"/>
                  <a:pt x="1557670" y="409311"/>
                </a:cubicBezTo>
                <a:close/>
                <a:moveTo>
                  <a:pt x="1582434" y="407890"/>
                </a:moveTo>
                <a:cubicBezTo>
                  <a:pt x="1582434" y="407890"/>
                  <a:pt x="1585524" y="419422"/>
                  <a:pt x="1582434" y="407890"/>
                </a:cubicBezTo>
                <a:close/>
                <a:moveTo>
                  <a:pt x="1543036" y="400872"/>
                </a:moveTo>
                <a:cubicBezTo>
                  <a:pt x="1543180" y="401413"/>
                  <a:pt x="1543567" y="402854"/>
                  <a:pt x="1544339" y="405737"/>
                </a:cubicBezTo>
                <a:cubicBezTo>
                  <a:pt x="1544339" y="405737"/>
                  <a:pt x="1542601" y="399251"/>
                  <a:pt x="1543036" y="400872"/>
                </a:cubicBezTo>
                <a:close/>
                <a:moveTo>
                  <a:pt x="76296" y="400383"/>
                </a:moveTo>
                <a:lnTo>
                  <a:pt x="76106" y="400434"/>
                </a:lnTo>
                <a:lnTo>
                  <a:pt x="75737" y="400532"/>
                </a:lnTo>
                <a:cubicBezTo>
                  <a:pt x="74248" y="400932"/>
                  <a:pt x="71269" y="401730"/>
                  <a:pt x="71269" y="401730"/>
                </a:cubicBezTo>
                <a:cubicBezTo>
                  <a:pt x="74248" y="400932"/>
                  <a:pt x="75737" y="400532"/>
                  <a:pt x="76296" y="400383"/>
                </a:cubicBezTo>
                <a:close/>
                <a:moveTo>
                  <a:pt x="39607" y="397853"/>
                </a:moveTo>
                <a:lnTo>
                  <a:pt x="39318" y="397931"/>
                </a:lnTo>
                <a:lnTo>
                  <a:pt x="39030" y="398008"/>
                </a:lnTo>
                <a:lnTo>
                  <a:pt x="36432" y="398704"/>
                </a:lnTo>
                <a:lnTo>
                  <a:pt x="33546" y="399477"/>
                </a:lnTo>
                <a:close/>
                <a:moveTo>
                  <a:pt x="42204" y="397158"/>
                </a:moveTo>
                <a:lnTo>
                  <a:pt x="39607" y="397853"/>
                </a:lnTo>
                <a:lnTo>
                  <a:pt x="40040" y="397737"/>
                </a:lnTo>
                <a:close/>
                <a:moveTo>
                  <a:pt x="69965" y="396865"/>
                </a:moveTo>
                <a:cubicBezTo>
                  <a:pt x="69531" y="395243"/>
                  <a:pt x="71269" y="401730"/>
                  <a:pt x="71269" y="401730"/>
                </a:cubicBezTo>
                <a:cubicBezTo>
                  <a:pt x="70496" y="398847"/>
                  <a:pt x="70110" y="397405"/>
                  <a:pt x="69965" y="396865"/>
                </a:cubicBezTo>
                <a:close/>
                <a:moveTo>
                  <a:pt x="45090" y="396384"/>
                </a:moveTo>
                <a:lnTo>
                  <a:pt x="42204" y="397158"/>
                </a:lnTo>
                <a:lnTo>
                  <a:pt x="43647" y="396771"/>
                </a:lnTo>
                <a:cubicBezTo>
                  <a:pt x="45090" y="396384"/>
                  <a:pt x="45090" y="396384"/>
                  <a:pt x="45090" y="396384"/>
                </a:cubicBezTo>
                <a:close/>
                <a:moveTo>
                  <a:pt x="45090" y="396384"/>
                </a:moveTo>
                <a:cubicBezTo>
                  <a:pt x="33546" y="399477"/>
                  <a:pt x="33546" y="399477"/>
                  <a:pt x="36636" y="411010"/>
                </a:cubicBezTo>
                <a:cubicBezTo>
                  <a:pt x="33546" y="399477"/>
                  <a:pt x="33546" y="399477"/>
                  <a:pt x="33546" y="399477"/>
                </a:cubicBezTo>
                <a:cubicBezTo>
                  <a:pt x="33546" y="399477"/>
                  <a:pt x="33546" y="399477"/>
                  <a:pt x="34989" y="399091"/>
                </a:cubicBezTo>
                <a:lnTo>
                  <a:pt x="36432" y="398704"/>
                </a:lnTo>
                <a:lnTo>
                  <a:pt x="38597" y="398124"/>
                </a:lnTo>
                <a:lnTo>
                  <a:pt x="39030" y="398008"/>
                </a:lnTo>
                <a:close/>
                <a:moveTo>
                  <a:pt x="45090" y="396384"/>
                </a:moveTo>
                <a:lnTo>
                  <a:pt x="48180" y="407916"/>
                </a:lnTo>
                <a:cubicBezTo>
                  <a:pt x="48180" y="407916"/>
                  <a:pt x="48180" y="407916"/>
                  <a:pt x="45090" y="396384"/>
                </a:cubicBezTo>
                <a:close/>
                <a:moveTo>
                  <a:pt x="45090" y="396384"/>
                </a:moveTo>
                <a:lnTo>
                  <a:pt x="45689" y="398618"/>
                </a:lnTo>
                <a:lnTo>
                  <a:pt x="45998" y="399773"/>
                </a:lnTo>
                <a:close/>
                <a:moveTo>
                  <a:pt x="68179" y="390198"/>
                </a:moveTo>
                <a:cubicBezTo>
                  <a:pt x="71269" y="401730"/>
                  <a:pt x="68179" y="390198"/>
                  <a:pt x="68179" y="390198"/>
                </a:cubicBezTo>
                <a:close/>
                <a:moveTo>
                  <a:pt x="43162" y="389188"/>
                </a:moveTo>
                <a:lnTo>
                  <a:pt x="43189" y="389289"/>
                </a:lnTo>
                <a:lnTo>
                  <a:pt x="45090" y="396384"/>
                </a:lnTo>
                <a:close/>
                <a:moveTo>
                  <a:pt x="42492" y="386687"/>
                </a:moveTo>
                <a:lnTo>
                  <a:pt x="43246" y="389502"/>
                </a:lnTo>
                <a:lnTo>
                  <a:pt x="43189" y="389289"/>
                </a:lnTo>
                <a:close/>
                <a:moveTo>
                  <a:pt x="41901" y="384480"/>
                </a:moveTo>
                <a:lnTo>
                  <a:pt x="43162" y="389188"/>
                </a:lnTo>
                <a:lnTo>
                  <a:pt x="43097" y="388944"/>
                </a:lnTo>
                <a:cubicBezTo>
                  <a:pt x="42698" y="387456"/>
                  <a:pt x="41901" y="384480"/>
                  <a:pt x="41901" y="384480"/>
                </a:cubicBezTo>
                <a:close/>
                <a:moveTo>
                  <a:pt x="41901" y="384480"/>
                </a:moveTo>
                <a:cubicBezTo>
                  <a:pt x="41901" y="384480"/>
                  <a:pt x="41901" y="384480"/>
                  <a:pt x="42299" y="385968"/>
                </a:cubicBezTo>
                <a:lnTo>
                  <a:pt x="42492" y="386687"/>
                </a:lnTo>
                <a:close/>
                <a:moveTo>
                  <a:pt x="76906" y="375100"/>
                </a:moveTo>
                <a:cubicBezTo>
                  <a:pt x="80095" y="387004"/>
                  <a:pt x="80095" y="387004"/>
                  <a:pt x="80095" y="387004"/>
                </a:cubicBezTo>
                <a:lnTo>
                  <a:pt x="68179" y="390198"/>
                </a:lnTo>
                <a:cubicBezTo>
                  <a:pt x="64989" y="378293"/>
                  <a:pt x="64989" y="378293"/>
                  <a:pt x="64989" y="378293"/>
                </a:cubicBezTo>
                <a:cubicBezTo>
                  <a:pt x="64989" y="378293"/>
                  <a:pt x="64989" y="378293"/>
                  <a:pt x="76906" y="375100"/>
                </a:cubicBezTo>
                <a:close/>
                <a:moveTo>
                  <a:pt x="637872" y="374308"/>
                </a:moveTo>
                <a:lnTo>
                  <a:pt x="626328" y="377401"/>
                </a:lnTo>
                <a:cubicBezTo>
                  <a:pt x="626328" y="377401"/>
                  <a:pt x="626328" y="377401"/>
                  <a:pt x="629518" y="389306"/>
                </a:cubicBezTo>
                <a:cubicBezTo>
                  <a:pt x="626328" y="377401"/>
                  <a:pt x="637872" y="374308"/>
                  <a:pt x="637872" y="374308"/>
                </a:cubicBezTo>
                <a:close/>
                <a:moveTo>
                  <a:pt x="1554217" y="373336"/>
                </a:moveTo>
                <a:cubicBezTo>
                  <a:pt x="1557489" y="374005"/>
                  <a:pt x="1561148" y="376114"/>
                  <a:pt x="1561148" y="376114"/>
                </a:cubicBezTo>
                <a:lnTo>
                  <a:pt x="1549604" y="379208"/>
                </a:lnTo>
                <a:cubicBezTo>
                  <a:pt x="1548059" y="373442"/>
                  <a:pt x="1550945" y="372668"/>
                  <a:pt x="1554217" y="373336"/>
                </a:cubicBezTo>
                <a:close/>
                <a:moveTo>
                  <a:pt x="924364" y="372502"/>
                </a:moveTo>
                <a:lnTo>
                  <a:pt x="927454" y="384034"/>
                </a:lnTo>
                <a:cubicBezTo>
                  <a:pt x="924364" y="372502"/>
                  <a:pt x="924364" y="372502"/>
                  <a:pt x="924364" y="372502"/>
                </a:cubicBezTo>
                <a:close/>
                <a:moveTo>
                  <a:pt x="1534969" y="370769"/>
                </a:moveTo>
                <a:lnTo>
                  <a:pt x="1536692" y="377199"/>
                </a:lnTo>
                <a:lnTo>
                  <a:pt x="1536707" y="377256"/>
                </a:lnTo>
                <a:cubicBezTo>
                  <a:pt x="1536901" y="377976"/>
                  <a:pt x="1537287" y="379418"/>
                  <a:pt x="1538059" y="382301"/>
                </a:cubicBezTo>
                <a:lnTo>
                  <a:pt x="1536692" y="377199"/>
                </a:lnTo>
                <a:lnTo>
                  <a:pt x="1536514" y="376535"/>
                </a:lnTo>
                <a:cubicBezTo>
                  <a:pt x="1536514" y="376535"/>
                  <a:pt x="1536514" y="376535"/>
                  <a:pt x="1534969" y="370769"/>
                </a:cubicBezTo>
                <a:close/>
                <a:moveTo>
                  <a:pt x="61899" y="366761"/>
                </a:moveTo>
                <a:cubicBezTo>
                  <a:pt x="61899" y="366761"/>
                  <a:pt x="61899" y="366761"/>
                  <a:pt x="64989" y="378293"/>
                </a:cubicBezTo>
                <a:cubicBezTo>
                  <a:pt x="61899" y="366761"/>
                  <a:pt x="64989" y="378293"/>
                  <a:pt x="64989" y="378293"/>
                </a:cubicBezTo>
                <a:lnTo>
                  <a:pt x="68179" y="390198"/>
                </a:lnTo>
                <a:lnTo>
                  <a:pt x="59725" y="404823"/>
                </a:lnTo>
                <a:lnTo>
                  <a:pt x="56635" y="393291"/>
                </a:lnTo>
                <a:lnTo>
                  <a:pt x="48180" y="407916"/>
                </a:lnTo>
                <a:lnTo>
                  <a:pt x="45998" y="399773"/>
                </a:lnTo>
                <a:lnTo>
                  <a:pt x="46394" y="401249"/>
                </a:lnTo>
                <a:cubicBezTo>
                  <a:pt x="46539" y="401790"/>
                  <a:pt x="46442" y="401430"/>
                  <a:pt x="46249" y="400709"/>
                </a:cubicBezTo>
                <a:lnTo>
                  <a:pt x="45689" y="398618"/>
                </a:lnTo>
                <a:lnTo>
                  <a:pt x="45477" y="397826"/>
                </a:lnTo>
                <a:cubicBezTo>
                  <a:pt x="45090" y="396384"/>
                  <a:pt x="45090" y="396384"/>
                  <a:pt x="45090" y="396384"/>
                </a:cubicBezTo>
                <a:cubicBezTo>
                  <a:pt x="45090" y="396384"/>
                  <a:pt x="41901" y="384480"/>
                  <a:pt x="53445" y="381387"/>
                </a:cubicBezTo>
                <a:close/>
                <a:moveTo>
                  <a:pt x="1558058" y="364582"/>
                </a:moveTo>
                <a:cubicBezTo>
                  <a:pt x="1558058" y="364582"/>
                  <a:pt x="1561148" y="376114"/>
                  <a:pt x="1558058" y="364582"/>
                </a:cubicBezTo>
                <a:close/>
                <a:moveTo>
                  <a:pt x="73816" y="363568"/>
                </a:moveTo>
                <a:cubicBezTo>
                  <a:pt x="76906" y="375100"/>
                  <a:pt x="76906" y="375100"/>
                  <a:pt x="76906" y="375100"/>
                </a:cubicBezTo>
                <a:lnTo>
                  <a:pt x="64989" y="378293"/>
                </a:lnTo>
                <a:cubicBezTo>
                  <a:pt x="76906" y="375100"/>
                  <a:pt x="73816" y="363568"/>
                  <a:pt x="73816" y="363568"/>
                </a:cubicBezTo>
                <a:close/>
                <a:moveTo>
                  <a:pt x="871534" y="361538"/>
                </a:moveTo>
                <a:cubicBezTo>
                  <a:pt x="871534" y="361538"/>
                  <a:pt x="871534" y="361538"/>
                  <a:pt x="874724" y="373442"/>
                </a:cubicBezTo>
                <a:close/>
                <a:moveTo>
                  <a:pt x="60171" y="360311"/>
                </a:moveTo>
                <a:lnTo>
                  <a:pt x="60248" y="360599"/>
                </a:lnTo>
                <a:lnTo>
                  <a:pt x="61899" y="366761"/>
                </a:lnTo>
                <a:close/>
                <a:moveTo>
                  <a:pt x="60076" y="359957"/>
                </a:moveTo>
                <a:lnTo>
                  <a:pt x="60171" y="360311"/>
                </a:lnTo>
                <a:lnTo>
                  <a:pt x="60161" y="360274"/>
                </a:lnTo>
                <a:close/>
                <a:moveTo>
                  <a:pt x="1513181" y="359462"/>
                </a:moveTo>
                <a:cubicBezTo>
                  <a:pt x="1509803" y="358773"/>
                  <a:pt x="1506824" y="359571"/>
                  <a:pt x="1508418" y="365523"/>
                </a:cubicBezTo>
                <a:lnTo>
                  <a:pt x="1520335" y="362330"/>
                </a:lnTo>
                <a:cubicBezTo>
                  <a:pt x="1523425" y="373862"/>
                  <a:pt x="1520335" y="362330"/>
                  <a:pt x="1520335" y="362330"/>
                </a:cubicBezTo>
                <a:cubicBezTo>
                  <a:pt x="1520335" y="362330"/>
                  <a:pt x="1516559" y="360152"/>
                  <a:pt x="1513181" y="359462"/>
                </a:cubicBezTo>
                <a:close/>
                <a:moveTo>
                  <a:pt x="58809" y="355229"/>
                </a:moveTo>
                <a:lnTo>
                  <a:pt x="60076" y="359957"/>
                </a:lnTo>
                <a:lnTo>
                  <a:pt x="59195" y="356670"/>
                </a:lnTo>
                <a:cubicBezTo>
                  <a:pt x="58809" y="355229"/>
                  <a:pt x="58809" y="355229"/>
                  <a:pt x="58809" y="355229"/>
                </a:cubicBezTo>
                <a:close/>
                <a:moveTo>
                  <a:pt x="832136" y="354520"/>
                </a:moveTo>
                <a:cubicBezTo>
                  <a:pt x="832281" y="355061"/>
                  <a:pt x="832667" y="356502"/>
                  <a:pt x="833439" y="359385"/>
                </a:cubicBezTo>
                <a:cubicBezTo>
                  <a:pt x="833439" y="359385"/>
                  <a:pt x="831701" y="352899"/>
                  <a:pt x="832136" y="354520"/>
                </a:cubicBezTo>
                <a:close/>
                <a:moveTo>
                  <a:pt x="70726" y="352036"/>
                </a:moveTo>
                <a:lnTo>
                  <a:pt x="66078" y="353281"/>
                </a:lnTo>
                <a:lnTo>
                  <a:pt x="65698" y="353383"/>
                </a:lnTo>
                <a:cubicBezTo>
                  <a:pt x="66257" y="353233"/>
                  <a:pt x="67747" y="352834"/>
                  <a:pt x="70726" y="352036"/>
                </a:cubicBezTo>
                <a:close/>
                <a:moveTo>
                  <a:pt x="70726" y="352036"/>
                </a:moveTo>
                <a:cubicBezTo>
                  <a:pt x="61899" y="366761"/>
                  <a:pt x="73816" y="363568"/>
                  <a:pt x="73816" y="363568"/>
                </a:cubicBezTo>
                <a:cubicBezTo>
                  <a:pt x="73816" y="363568"/>
                  <a:pt x="73816" y="363568"/>
                  <a:pt x="61899" y="366761"/>
                </a:cubicBezTo>
                <a:cubicBezTo>
                  <a:pt x="60354" y="360995"/>
                  <a:pt x="60354" y="360995"/>
                  <a:pt x="60354" y="360995"/>
                </a:cubicBezTo>
                <a:lnTo>
                  <a:pt x="60248" y="360599"/>
                </a:lnTo>
                <a:lnTo>
                  <a:pt x="58809" y="355229"/>
                </a:lnTo>
                <a:lnTo>
                  <a:pt x="66078" y="353281"/>
                </a:lnTo>
                <a:lnTo>
                  <a:pt x="66257" y="353233"/>
                </a:lnTo>
                <a:cubicBezTo>
                  <a:pt x="67747" y="352834"/>
                  <a:pt x="70726" y="352036"/>
                  <a:pt x="70726" y="352036"/>
                </a:cubicBezTo>
                <a:close/>
                <a:moveTo>
                  <a:pt x="70726" y="352036"/>
                </a:moveTo>
                <a:lnTo>
                  <a:pt x="73816" y="363568"/>
                </a:lnTo>
                <a:cubicBezTo>
                  <a:pt x="73816" y="363568"/>
                  <a:pt x="73816" y="363568"/>
                  <a:pt x="70726" y="352036"/>
                </a:cubicBezTo>
                <a:close/>
                <a:moveTo>
                  <a:pt x="1503925" y="348754"/>
                </a:moveTo>
                <a:cubicBezTo>
                  <a:pt x="1504070" y="349294"/>
                  <a:pt x="1504456" y="350736"/>
                  <a:pt x="1505229" y="353619"/>
                </a:cubicBezTo>
                <a:cubicBezTo>
                  <a:pt x="1505229" y="353619"/>
                  <a:pt x="1503491" y="347132"/>
                  <a:pt x="1503925" y="348754"/>
                </a:cubicBezTo>
                <a:close/>
                <a:moveTo>
                  <a:pt x="830349" y="347853"/>
                </a:moveTo>
                <a:cubicBezTo>
                  <a:pt x="830349" y="347853"/>
                  <a:pt x="830349" y="347853"/>
                  <a:pt x="833439" y="359385"/>
                </a:cubicBezTo>
                <a:cubicBezTo>
                  <a:pt x="833439" y="359385"/>
                  <a:pt x="833439" y="359385"/>
                  <a:pt x="830349" y="347853"/>
                </a:cubicBezTo>
                <a:close/>
                <a:moveTo>
                  <a:pt x="605141" y="345998"/>
                </a:moveTo>
                <a:cubicBezTo>
                  <a:pt x="605141" y="345998"/>
                  <a:pt x="605141" y="345998"/>
                  <a:pt x="603698" y="346384"/>
                </a:cubicBezTo>
                <a:lnTo>
                  <a:pt x="600553" y="347227"/>
                </a:lnTo>
                <a:lnTo>
                  <a:pt x="600624" y="347208"/>
                </a:lnTo>
                <a:close/>
                <a:moveTo>
                  <a:pt x="838401" y="345696"/>
                </a:moveTo>
                <a:lnTo>
                  <a:pt x="837268" y="345999"/>
                </a:lnTo>
                <a:lnTo>
                  <a:pt x="837023" y="346065"/>
                </a:lnTo>
                <a:lnTo>
                  <a:pt x="837057" y="346056"/>
                </a:lnTo>
                <a:lnTo>
                  <a:pt x="837188" y="346021"/>
                </a:lnTo>
                <a:close/>
                <a:moveTo>
                  <a:pt x="1515842" y="345561"/>
                </a:moveTo>
                <a:cubicBezTo>
                  <a:pt x="1515407" y="343939"/>
                  <a:pt x="1517145" y="350426"/>
                  <a:pt x="1517145" y="350426"/>
                </a:cubicBezTo>
                <a:cubicBezTo>
                  <a:pt x="1516373" y="347543"/>
                  <a:pt x="1515987" y="346101"/>
                  <a:pt x="1515842" y="345561"/>
                </a:cubicBezTo>
                <a:close/>
                <a:moveTo>
                  <a:pt x="654781" y="345057"/>
                </a:moveTo>
                <a:cubicBezTo>
                  <a:pt x="651895" y="345831"/>
                  <a:pt x="650452" y="346217"/>
                  <a:pt x="649910" y="346362"/>
                </a:cubicBezTo>
                <a:lnTo>
                  <a:pt x="649928" y="346358"/>
                </a:lnTo>
                <a:close/>
                <a:moveTo>
                  <a:pt x="654781" y="345057"/>
                </a:moveTo>
                <a:lnTo>
                  <a:pt x="652599" y="345642"/>
                </a:lnTo>
                <a:lnTo>
                  <a:pt x="650452" y="346217"/>
                </a:lnTo>
                <a:lnTo>
                  <a:pt x="650122" y="346306"/>
                </a:lnTo>
                <a:lnTo>
                  <a:pt x="649928" y="346358"/>
                </a:lnTo>
                <a:lnTo>
                  <a:pt x="643236" y="348150"/>
                </a:lnTo>
                <a:cubicBezTo>
                  <a:pt x="643236" y="348150"/>
                  <a:pt x="643236" y="348150"/>
                  <a:pt x="654781" y="345057"/>
                </a:cubicBezTo>
                <a:cubicBezTo>
                  <a:pt x="657871" y="356589"/>
                  <a:pt x="657871" y="356589"/>
                  <a:pt x="657871" y="356589"/>
                </a:cubicBezTo>
                <a:close/>
                <a:moveTo>
                  <a:pt x="841894" y="344760"/>
                </a:moveTo>
                <a:cubicBezTo>
                  <a:pt x="841894" y="344760"/>
                  <a:pt x="841894" y="344760"/>
                  <a:pt x="840451" y="345146"/>
                </a:cubicBezTo>
                <a:lnTo>
                  <a:pt x="838401" y="345696"/>
                </a:lnTo>
                <a:close/>
                <a:moveTo>
                  <a:pt x="803798" y="342607"/>
                </a:moveTo>
                <a:cubicBezTo>
                  <a:pt x="803798" y="342607"/>
                  <a:pt x="806888" y="354139"/>
                  <a:pt x="803798" y="342607"/>
                </a:cubicBezTo>
                <a:close/>
                <a:moveTo>
                  <a:pt x="666697" y="341864"/>
                </a:moveTo>
                <a:cubicBezTo>
                  <a:pt x="667470" y="344747"/>
                  <a:pt x="667856" y="346189"/>
                  <a:pt x="668001" y="346729"/>
                </a:cubicBezTo>
                <a:lnTo>
                  <a:pt x="667998" y="346718"/>
                </a:lnTo>
                <a:close/>
                <a:moveTo>
                  <a:pt x="666697" y="341864"/>
                </a:moveTo>
                <a:cubicBezTo>
                  <a:pt x="666697" y="341864"/>
                  <a:pt x="667470" y="344747"/>
                  <a:pt x="667856" y="346189"/>
                </a:cubicBezTo>
                <a:lnTo>
                  <a:pt x="667998" y="346718"/>
                </a:lnTo>
                <a:lnTo>
                  <a:pt x="668320" y="347919"/>
                </a:lnTo>
                <a:lnTo>
                  <a:pt x="668435" y="348351"/>
                </a:lnTo>
                <a:lnTo>
                  <a:pt x="669015" y="350513"/>
                </a:lnTo>
                <a:lnTo>
                  <a:pt x="669401" y="351955"/>
                </a:lnTo>
                <a:cubicBezTo>
                  <a:pt x="669787" y="353396"/>
                  <a:pt x="669787" y="353396"/>
                  <a:pt x="669787" y="353396"/>
                </a:cubicBezTo>
                <a:cubicBezTo>
                  <a:pt x="669787" y="353396"/>
                  <a:pt x="669787" y="353396"/>
                  <a:pt x="681331" y="350303"/>
                </a:cubicBezTo>
                <a:cubicBezTo>
                  <a:pt x="681331" y="350303"/>
                  <a:pt x="681331" y="350303"/>
                  <a:pt x="669787" y="353396"/>
                </a:cubicBezTo>
                <a:lnTo>
                  <a:pt x="669015" y="350513"/>
                </a:lnTo>
                <a:lnTo>
                  <a:pt x="668320" y="347919"/>
                </a:lnTo>
                <a:lnTo>
                  <a:pt x="668242" y="347630"/>
                </a:lnTo>
                <a:cubicBezTo>
                  <a:pt x="668242" y="347630"/>
                  <a:pt x="668242" y="347630"/>
                  <a:pt x="666697" y="341864"/>
                </a:cubicBezTo>
                <a:close/>
                <a:moveTo>
                  <a:pt x="578863" y="340280"/>
                </a:moveTo>
                <a:cubicBezTo>
                  <a:pt x="578863" y="340280"/>
                  <a:pt x="578863" y="340280"/>
                  <a:pt x="567319" y="343373"/>
                </a:cubicBezTo>
                <a:cubicBezTo>
                  <a:pt x="567319" y="343373"/>
                  <a:pt x="570508" y="355278"/>
                  <a:pt x="567319" y="343373"/>
                </a:cubicBezTo>
                <a:cubicBezTo>
                  <a:pt x="567319" y="343373"/>
                  <a:pt x="567319" y="343373"/>
                  <a:pt x="578863" y="340280"/>
                </a:cubicBezTo>
                <a:close/>
                <a:moveTo>
                  <a:pt x="591093" y="339747"/>
                </a:moveTo>
                <a:lnTo>
                  <a:pt x="591738" y="342153"/>
                </a:lnTo>
                <a:lnTo>
                  <a:pt x="591696" y="341996"/>
                </a:lnTo>
                <a:close/>
                <a:moveTo>
                  <a:pt x="491128" y="339068"/>
                </a:moveTo>
                <a:lnTo>
                  <a:pt x="494218" y="350600"/>
                </a:lnTo>
                <a:cubicBezTo>
                  <a:pt x="491128" y="339068"/>
                  <a:pt x="491128" y="339068"/>
                  <a:pt x="491128" y="339068"/>
                </a:cubicBezTo>
                <a:close/>
                <a:moveTo>
                  <a:pt x="1514055" y="338893"/>
                </a:moveTo>
                <a:lnTo>
                  <a:pt x="1509195" y="340196"/>
                </a:lnTo>
                <a:lnTo>
                  <a:pt x="1509587" y="340091"/>
                </a:lnTo>
                <a:cubicBezTo>
                  <a:pt x="1511076" y="339692"/>
                  <a:pt x="1514055" y="338893"/>
                  <a:pt x="1514055" y="338893"/>
                </a:cubicBezTo>
                <a:close/>
                <a:moveTo>
                  <a:pt x="1514055" y="338893"/>
                </a:moveTo>
                <a:cubicBezTo>
                  <a:pt x="1528690" y="347332"/>
                  <a:pt x="1514055" y="338893"/>
                  <a:pt x="1514055" y="338893"/>
                </a:cubicBezTo>
                <a:close/>
                <a:moveTo>
                  <a:pt x="540768" y="338128"/>
                </a:moveTo>
                <a:cubicBezTo>
                  <a:pt x="543858" y="349660"/>
                  <a:pt x="543858" y="349660"/>
                  <a:pt x="543858" y="349660"/>
                </a:cubicBezTo>
                <a:close/>
                <a:moveTo>
                  <a:pt x="590407" y="337187"/>
                </a:moveTo>
                <a:lnTo>
                  <a:pt x="590999" y="339394"/>
                </a:lnTo>
                <a:lnTo>
                  <a:pt x="591093" y="339747"/>
                </a:lnTo>
                <a:close/>
                <a:moveTo>
                  <a:pt x="453033" y="336916"/>
                </a:moveTo>
                <a:lnTo>
                  <a:pt x="441489" y="340009"/>
                </a:lnTo>
                <a:cubicBezTo>
                  <a:pt x="429945" y="343102"/>
                  <a:pt x="429945" y="343102"/>
                  <a:pt x="429945" y="343102"/>
                </a:cubicBezTo>
                <a:cubicBezTo>
                  <a:pt x="441489" y="340009"/>
                  <a:pt x="441489" y="340009"/>
                  <a:pt x="441489" y="340009"/>
                </a:cubicBezTo>
                <a:cubicBezTo>
                  <a:pt x="441489" y="340009"/>
                  <a:pt x="441489" y="340009"/>
                  <a:pt x="453033" y="336916"/>
                </a:cubicBezTo>
                <a:cubicBezTo>
                  <a:pt x="453033" y="336916"/>
                  <a:pt x="456123" y="348448"/>
                  <a:pt x="444579" y="351541"/>
                </a:cubicBezTo>
                <a:cubicBezTo>
                  <a:pt x="456123" y="348448"/>
                  <a:pt x="456123" y="348448"/>
                  <a:pt x="453033" y="336916"/>
                </a:cubicBezTo>
                <a:close/>
                <a:moveTo>
                  <a:pt x="777520" y="336890"/>
                </a:moveTo>
                <a:lnTo>
                  <a:pt x="765976" y="339983"/>
                </a:lnTo>
                <a:cubicBezTo>
                  <a:pt x="777520" y="336890"/>
                  <a:pt x="777520" y="336890"/>
                  <a:pt x="777520" y="336890"/>
                </a:cubicBezTo>
                <a:close/>
                <a:moveTo>
                  <a:pt x="640146" y="336618"/>
                </a:moveTo>
                <a:cubicBezTo>
                  <a:pt x="640146" y="336618"/>
                  <a:pt x="640146" y="336618"/>
                  <a:pt x="628602" y="339711"/>
                </a:cubicBezTo>
                <a:close/>
                <a:moveTo>
                  <a:pt x="727217" y="335352"/>
                </a:moveTo>
                <a:lnTo>
                  <a:pt x="727881" y="337830"/>
                </a:lnTo>
                <a:lnTo>
                  <a:pt x="727324" y="335754"/>
                </a:lnTo>
                <a:close/>
                <a:moveTo>
                  <a:pt x="814370" y="334392"/>
                </a:moveTo>
                <a:cubicBezTo>
                  <a:pt x="813921" y="332718"/>
                  <a:pt x="815715" y="339414"/>
                  <a:pt x="815715" y="339414"/>
                </a:cubicBezTo>
                <a:cubicBezTo>
                  <a:pt x="814918" y="336438"/>
                  <a:pt x="814519" y="334950"/>
                  <a:pt x="814370" y="334392"/>
                </a:cubicBezTo>
                <a:close/>
                <a:moveTo>
                  <a:pt x="601951" y="334094"/>
                </a:moveTo>
                <a:lnTo>
                  <a:pt x="593597" y="349091"/>
                </a:lnTo>
                <a:lnTo>
                  <a:pt x="591901" y="342761"/>
                </a:lnTo>
                <a:lnTo>
                  <a:pt x="591803" y="342395"/>
                </a:lnTo>
                <a:lnTo>
                  <a:pt x="591738" y="342153"/>
                </a:lnTo>
                <a:lnTo>
                  <a:pt x="591753" y="342209"/>
                </a:lnTo>
                <a:lnTo>
                  <a:pt x="590999" y="339394"/>
                </a:lnTo>
                <a:lnTo>
                  <a:pt x="590806" y="338675"/>
                </a:lnTo>
                <a:cubicBezTo>
                  <a:pt x="590407" y="337187"/>
                  <a:pt x="590407" y="337187"/>
                  <a:pt x="590407" y="337187"/>
                </a:cubicBezTo>
                <a:cubicBezTo>
                  <a:pt x="590407" y="337187"/>
                  <a:pt x="591205" y="340163"/>
                  <a:pt x="591603" y="341651"/>
                </a:cubicBezTo>
                <a:lnTo>
                  <a:pt x="591651" y="341829"/>
                </a:lnTo>
                <a:lnTo>
                  <a:pt x="591669" y="341895"/>
                </a:lnTo>
                <a:lnTo>
                  <a:pt x="591696" y="341996"/>
                </a:lnTo>
                <a:lnTo>
                  <a:pt x="591901" y="342761"/>
                </a:lnTo>
                <a:lnTo>
                  <a:pt x="591950" y="342944"/>
                </a:lnTo>
                <a:lnTo>
                  <a:pt x="591996" y="343115"/>
                </a:lnTo>
                <a:lnTo>
                  <a:pt x="592002" y="343139"/>
                </a:lnTo>
                <a:cubicBezTo>
                  <a:pt x="592002" y="343139"/>
                  <a:pt x="592002" y="343139"/>
                  <a:pt x="592201" y="343883"/>
                </a:cubicBezTo>
                <a:lnTo>
                  <a:pt x="592911" y="346531"/>
                </a:lnTo>
                <a:lnTo>
                  <a:pt x="593597" y="349091"/>
                </a:lnTo>
                <a:lnTo>
                  <a:pt x="600553" y="347227"/>
                </a:lnTo>
                <a:lnTo>
                  <a:pt x="600271" y="347303"/>
                </a:lnTo>
                <a:cubicBezTo>
                  <a:pt x="600812" y="347158"/>
                  <a:pt x="602255" y="346771"/>
                  <a:pt x="605141" y="345998"/>
                </a:cubicBezTo>
                <a:lnTo>
                  <a:pt x="617058" y="342805"/>
                </a:lnTo>
                <a:cubicBezTo>
                  <a:pt x="617058" y="342805"/>
                  <a:pt x="617058" y="342805"/>
                  <a:pt x="605141" y="345998"/>
                </a:cubicBezTo>
                <a:cubicBezTo>
                  <a:pt x="605141" y="345998"/>
                  <a:pt x="604344" y="343022"/>
                  <a:pt x="603945" y="341534"/>
                </a:cubicBezTo>
                <a:lnTo>
                  <a:pt x="603851" y="341183"/>
                </a:lnTo>
                <a:lnTo>
                  <a:pt x="603796" y="340976"/>
                </a:lnTo>
                <a:cubicBezTo>
                  <a:pt x="603945" y="341534"/>
                  <a:pt x="604344" y="343022"/>
                  <a:pt x="605141" y="345998"/>
                </a:cubicBezTo>
                <a:cubicBezTo>
                  <a:pt x="605141" y="345998"/>
                  <a:pt x="602255" y="346771"/>
                  <a:pt x="600812" y="347158"/>
                </a:cubicBezTo>
                <a:lnTo>
                  <a:pt x="600624" y="347208"/>
                </a:lnTo>
                <a:lnTo>
                  <a:pt x="593597" y="349091"/>
                </a:lnTo>
                <a:cubicBezTo>
                  <a:pt x="593597" y="349091"/>
                  <a:pt x="605141" y="345998"/>
                  <a:pt x="601951" y="334094"/>
                </a:cubicBezTo>
                <a:close/>
                <a:moveTo>
                  <a:pt x="850348" y="330134"/>
                </a:moveTo>
                <a:lnTo>
                  <a:pt x="838803" y="333228"/>
                </a:lnTo>
                <a:cubicBezTo>
                  <a:pt x="838803" y="333228"/>
                  <a:pt x="838803" y="333228"/>
                  <a:pt x="841894" y="344760"/>
                </a:cubicBezTo>
                <a:cubicBezTo>
                  <a:pt x="841894" y="344760"/>
                  <a:pt x="839008" y="345533"/>
                  <a:pt x="837565" y="345920"/>
                </a:cubicBezTo>
                <a:lnTo>
                  <a:pt x="837188" y="346021"/>
                </a:lnTo>
                <a:lnTo>
                  <a:pt x="830349" y="347853"/>
                </a:lnTo>
                <a:lnTo>
                  <a:pt x="818805" y="350946"/>
                </a:lnTo>
                <a:cubicBezTo>
                  <a:pt x="818805" y="350946"/>
                  <a:pt x="818805" y="350946"/>
                  <a:pt x="830349" y="347853"/>
                </a:cubicBezTo>
                <a:cubicBezTo>
                  <a:pt x="818805" y="350946"/>
                  <a:pt x="818805" y="350946"/>
                  <a:pt x="833439" y="359385"/>
                </a:cubicBezTo>
                <a:cubicBezTo>
                  <a:pt x="833439" y="359385"/>
                  <a:pt x="844984" y="356292"/>
                  <a:pt x="841894" y="344760"/>
                </a:cubicBezTo>
                <a:lnTo>
                  <a:pt x="853438" y="341667"/>
                </a:lnTo>
                <a:cubicBezTo>
                  <a:pt x="853438" y="341667"/>
                  <a:pt x="856528" y="353199"/>
                  <a:pt x="844984" y="356292"/>
                </a:cubicBezTo>
                <a:cubicBezTo>
                  <a:pt x="844984" y="356292"/>
                  <a:pt x="844984" y="356292"/>
                  <a:pt x="856528" y="353199"/>
                </a:cubicBezTo>
                <a:lnTo>
                  <a:pt x="853438" y="341667"/>
                </a:lnTo>
                <a:close/>
                <a:moveTo>
                  <a:pt x="89563" y="329984"/>
                </a:moveTo>
                <a:lnTo>
                  <a:pt x="89848" y="331045"/>
                </a:lnTo>
                <a:lnTo>
                  <a:pt x="90724" y="334317"/>
                </a:lnTo>
                <a:close/>
                <a:moveTo>
                  <a:pt x="688069" y="329271"/>
                </a:moveTo>
                <a:lnTo>
                  <a:pt x="688241" y="329912"/>
                </a:lnTo>
                <a:cubicBezTo>
                  <a:pt x="688241" y="329912"/>
                  <a:pt x="688241" y="329912"/>
                  <a:pt x="689786" y="335678"/>
                </a:cubicBezTo>
                <a:close/>
                <a:moveTo>
                  <a:pt x="787761" y="328931"/>
                </a:moveTo>
                <a:cubicBezTo>
                  <a:pt x="787906" y="329472"/>
                  <a:pt x="788292" y="330913"/>
                  <a:pt x="789064" y="333796"/>
                </a:cubicBezTo>
                <a:cubicBezTo>
                  <a:pt x="789064" y="333796"/>
                  <a:pt x="787326" y="327310"/>
                  <a:pt x="787761" y="328931"/>
                </a:cubicBezTo>
                <a:close/>
                <a:moveTo>
                  <a:pt x="1510965" y="327361"/>
                </a:moveTo>
                <a:cubicBezTo>
                  <a:pt x="1511738" y="330244"/>
                  <a:pt x="1512124" y="331686"/>
                  <a:pt x="1512317" y="332407"/>
                </a:cubicBezTo>
                <a:lnTo>
                  <a:pt x="1512364" y="332581"/>
                </a:lnTo>
                <a:lnTo>
                  <a:pt x="1514055" y="338893"/>
                </a:lnTo>
                <a:cubicBezTo>
                  <a:pt x="1514055" y="338893"/>
                  <a:pt x="1499049" y="330554"/>
                  <a:pt x="1510965" y="327361"/>
                </a:cubicBezTo>
                <a:close/>
                <a:moveTo>
                  <a:pt x="1510965" y="327361"/>
                </a:moveTo>
                <a:cubicBezTo>
                  <a:pt x="1522510" y="324268"/>
                  <a:pt x="1525600" y="335800"/>
                  <a:pt x="1525600" y="335800"/>
                </a:cubicBezTo>
                <a:cubicBezTo>
                  <a:pt x="1525600" y="335800"/>
                  <a:pt x="1525600" y="335800"/>
                  <a:pt x="1537144" y="332707"/>
                </a:cubicBezTo>
                <a:lnTo>
                  <a:pt x="1540234" y="344239"/>
                </a:lnTo>
                <a:cubicBezTo>
                  <a:pt x="1540234" y="344239"/>
                  <a:pt x="1540234" y="344239"/>
                  <a:pt x="1543424" y="356143"/>
                </a:cubicBezTo>
                <a:lnTo>
                  <a:pt x="1528690" y="347332"/>
                </a:lnTo>
                <a:cubicBezTo>
                  <a:pt x="1525600" y="335800"/>
                  <a:pt x="1528690" y="347332"/>
                  <a:pt x="1528690" y="347332"/>
                </a:cubicBezTo>
                <a:cubicBezTo>
                  <a:pt x="1525600" y="335800"/>
                  <a:pt x="1525600" y="335800"/>
                  <a:pt x="1514055" y="338893"/>
                </a:cubicBezTo>
                <a:cubicBezTo>
                  <a:pt x="1512510" y="333127"/>
                  <a:pt x="1512510" y="333127"/>
                  <a:pt x="1512510" y="333127"/>
                </a:cubicBezTo>
                <a:lnTo>
                  <a:pt x="1512364" y="332581"/>
                </a:lnTo>
                <a:close/>
                <a:moveTo>
                  <a:pt x="724791" y="326298"/>
                </a:moveTo>
                <a:cubicBezTo>
                  <a:pt x="713246" y="329391"/>
                  <a:pt x="724791" y="326298"/>
                  <a:pt x="724791" y="326298"/>
                </a:cubicBezTo>
                <a:close/>
                <a:moveTo>
                  <a:pt x="774430" y="325357"/>
                </a:moveTo>
                <a:cubicBezTo>
                  <a:pt x="762886" y="328451"/>
                  <a:pt x="762886" y="328451"/>
                  <a:pt x="765976" y="339983"/>
                </a:cubicBezTo>
                <a:lnTo>
                  <a:pt x="762886" y="328451"/>
                </a:lnTo>
                <a:cubicBezTo>
                  <a:pt x="774430" y="325357"/>
                  <a:pt x="774430" y="325357"/>
                  <a:pt x="774430" y="325357"/>
                </a:cubicBezTo>
                <a:close/>
                <a:moveTo>
                  <a:pt x="636957" y="324714"/>
                </a:moveTo>
                <a:cubicBezTo>
                  <a:pt x="636957" y="324714"/>
                  <a:pt x="640146" y="336618"/>
                  <a:pt x="636957" y="324714"/>
                </a:cubicBezTo>
                <a:close/>
                <a:moveTo>
                  <a:pt x="824069" y="324417"/>
                </a:moveTo>
                <a:lnTo>
                  <a:pt x="827259" y="336321"/>
                </a:lnTo>
                <a:cubicBezTo>
                  <a:pt x="824069" y="324417"/>
                  <a:pt x="824069" y="324417"/>
                  <a:pt x="824069" y="324417"/>
                </a:cubicBezTo>
                <a:close/>
                <a:moveTo>
                  <a:pt x="686696" y="324145"/>
                </a:moveTo>
                <a:lnTo>
                  <a:pt x="688069" y="329271"/>
                </a:lnTo>
                <a:lnTo>
                  <a:pt x="688048" y="329191"/>
                </a:lnTo>
                <a:cubicBezTo>
                  <a:pt x="687855" y="328470"/>
                  <a:pt x="687468" y="327028"/>
                  <a:pt x="686696" y="324145"/>
                </a:cubicBezTo>
                <a:close/>
                <a:moveTo>
                  <a:pt x="785974" y="322264"/>
                </a:moveTo>
                <a:lnTo>
                  <a:pt x="777520" y="336890"/>
                </a:lnTo>
                <a:cubicBezTo>
                  <a:pt x="785974" y="322264"/>
                  <a:pt x="774430" y="325357"/>
                  <a:pt x="785974" y="322264"/>
                </a:cubicBezTo>
                <a:close/>
                <a:moveTo>
                  <a:pt x="790446" y="321066"/>
                </a:moveTo>
                <a:lnTo>
                  <a:pt x="790303" y="321104"/>
                </a:lnTo>
                <a:cubicBezTo>
                  <a:pt x="788860" y="321491"/>
                  <a:pt x="785974" y="322264"/>
                  <a:pt x="785974" y="322264"/>
                </a:cubicBezTo>
                <a:close/>
                <a:moveTo>
                  <a:pt x="698240" y="321052"/>
                </a:moveTo>
                <a:cubicBezTo>
                  <a:pt x="698240" y="321052"/>
                  <a:pt x="698240" y="321052"/>
                  <a:pt x="701330" y="332584"/>
                </a:cubicBezTo>
                <a:close/>
                <a:moveTo>
                  <a:pt x="747879" y="320111"/>
                </a:moveTo>
                <a:lnTo>
                  <a:pt x="739425" y="334737"/>
                </a:lnTo>
                <a:cubicBezTo>
                  <a:pt x="739425" y="334737"/>
                  <a:pt x="739425" y="334737"/>
                  <a:pt x="736335" y="323205"/>
                </a:cubicBezTo>
                <a:close/>
                <a:moveTo>
                  <a:pt x="1446220" y="319591"/>
                </a:moveTo>
                <a:lnTo>
                  <a:pt x="1434675" y="322684"/>
                </a:lnTo>
                <a:lnTo>
                  <a:pt x="1437865" y="334588"/>
                </a:lnTo>
                <a:cubicBezTo>
                  <a:pt x="1434675" y="322684"/>
                  <a:pt x="1449409" y="331495"/>
                  <a:pt x="1449409" y="331495"/>
                </a:cubicBezTo>
                <a:cubicBezTo>
                  <a:pt x="1449409" y="331495"/>
                  <a:pt x="1449409" y="331495"/>
                  <a:pt x="1446220" y="319591"/>
                </a:cubicBezTo>
                <a:close/>
                <a:moveTo>
                  <a:pt x="984631" y="318874"/>
                </a:moveTo>
                <a:lnTo>
                  <a:pt x="987722" y="330406"/>
                </a:lnTo>
                <a:lnTo>
                  <a:pt x="999266" y="327312"/>
                </a:lnTo>
                <a:cubicBezTo>
                  <a:pt x="999266" y="327312"/>
                  <a:pt x="999266" y="327312"/>
                  <a:pt x="984631" y="318874"/>
                </a:cubicBezTo>
                <a:close/>
                <a:moveTo>
                  <a:pt x="1483519" y="318773"/>
                </a:moveTo>
                <a:lnTo>
                  <a:pt x="1484414" y="322115"/>
                </a:lnTo>
                <a:cubicBezTo>
                  <a:pt x="1484414" y="322115"/>
                  <a:pt x="1484414" y="322115"/>
                  <a:pt x="1484016" y="320627"/>
                </a:cubicBezTo>
                <a:close/>
                <a:moveTo>
                  <a:pt x="710156" y="317859"/>
                </a:moveTo>
                <a:lnTo>
                  <a:pt x="713246" y="329391"/>
                </a:lnTo>
                <a:cubicBezTo>
                  <a:pt x="713246" y="329391"/>
                  <a:pt x="713246" y="329391"/>
                  <a:pt x="710156" y="317859"/>
                </a:cubicBezTo>
                <a:close/>
                <a:moveTo>
                  <a:pt x="1483069" y="317093"/>
                </a:moveTo>
                <a:lnTo>
                  <a:pt x="1483114" y="317262"/>
                </a:lnTo>
                <a:lnTo>
                  <a:pt x="1483519" y="318773"/>
                </a:lnTo>
                <a:close/>
                <a:moveTo>
                  <a:pt x="759796" y="316918"/>
                </a:moveTo>
                <a:cubicBezTo>
                  <a:pt x="759796" y="316918"/>
                  <a:pt x="762886" y="328451"/>
                  <a:pt x="759796" y="316918"/>
                </a:cubicBezTo>
                <a:close/>
                <a:moveTo>
                  <a:pt x="1458136" y="316398"/>
                </a:moveTo>
                <a:cubicBezTo>
                  <a:pt x="1461326" y="328302"/>
                  <a:pt x="1461326" y="328302"/>
                  <a:pt x="1461326" y="328302"/>
                </a:cubicBezTo>
                <a:cubicBezTo>
                  <a:pt x="1461326" y="328302"/>
                  <a:pt x="1461326" y="328302"/>
                  <a:pt x="1472870" y="325209"/>
                </a:cubicBezTo>
                <a:lnTo>
                  <a:pt x="1461326" y="328302"/>
                </a:lnTo>
                <a:cubicBezTo>
                  <a:pt x="1458136" y="316398"/>
                  <a:pt x="1458136" y="316398"/>
                  <a:pt x="1458136" y="316398"/>
                </a:cubicBezTo>
                <a:close/>
                <a:moveTo>
                  <a:pt x="671962" y="315334"/>
                </a:moveTo>
                <a:cubicBezTo>
                  <a:pt x="660417" y="318428"/>
                  <a:pt x="660417" y="318428"/>
                  <a:pt x="663607" y="330332"/>
                </a:cubicBezTo>
                <a:lnTo>
                  <a:pt x="660417" y="318428"/>
                </a:lnTo>
                <a:cubicBezTo>
                  <a:pt x="660417" y="318428"/>
                  <a:pt x="660417" y="318428"/>
                  <a:pt x="671962" y="315334"/>
                </a:cubicBezTo>
                <a:close/>
                <a:moveTo>
                  <a:pt x="671962" y="315334"/>
                </a:moveTo>
                <a:cubicBezTo>
                  <a:pt x="671962" y="315334"/>
                  <a:pt x="671962" y="315334"/>
                  <a:pt x="675151" y="327239"/>
                </a:cubicBezTo>
                <a:cubicBezTo>
                  <a:pt x="675151" y="327239"/>
                  <a:pt x="675151" y="327239"/>
                  <a:pt x="671962" y="315334"/>
                </a:cubicBezTo>
                <a:close/>
                <a:moveTo>
                  <a:pt x="721701" y="314766"/>
                </a:moveTo>
                <a:lnTo>
                  <a:pt x="724791" y="326298"/>
                </a:lnTo>
                <a:lnTo>
                  <a:pt x="721701" y="314766"/>
                </a:lnTo>
                <a:close/>
                <a:moveTo>
                  <a:pt x="676832" y="314029"/>
                </a:moveTo>
                <a:cubicBezTo>
                  <a:pt x="676291" y="314174"/>
                  <a:pt x="674848" y="314561"/>
                  <a:pt x="671962" y="315334"/>
                </a:cubicBezTo>
                <a:cubicBezTo>
                  <a:pt x="671962" y="315334"/>
                  <a:pt x="678455" y="313594"/>
                  <a:pt x="676832" y="314029"/>
                </a:cubicBezTo>
                <a:close/>
                <a:moveTo>
                  <a:pt x="546132" y="311970"/>
                </a:moveTo>
                <a:lnTo>
                  <a:pt x="543482" y="312680"/>
                </a:lnTo>
                <a:lnTo>
                  <a:pt x="541456" y="313223"/>
                </a:lnTo>
                <a:lnTo>
                  <a:pt x="541687" y="313161"/>
                </a:lnTo>
                <a:close/>
                <a:moveTo>
                  <a:pt x="546132" y="311970"/>
                </a:moveTo>
                <a:cubicBezTo>
                  <a:pt x="546132" y="311970"/>
                  <a:pt x="546132" y="311970"/>
                  <a:pt x="549222" y="323502"/>
                </a:cubicBezTo>
                <a:close/>
                <a:moveTo>
                  <a:pt x="733245" y="311673"/>
                </a:moveTo>
                <a:cubicBezTo>
                  <a:pt x="733245" y="311673"/>
                  <a:pt x="733245" y="311673"/>
                  <a:pt x="736335" y="323205"/>
                </a:cubicBezTo>
                <a:cubicBezTo>
                  <a:pt x="736335" y="323205"/>
                  <a:pt x="736335" y="323205"/>
                  <a:pt x="733245" y="311673"/>
                </a:cubicBezTo>
                <a:close/>
                <a:moveTo>
                  <a:pt x="84444" y="310881"/>
                </a:moveTo>
                <a:lnTo>
                  <a:pt x="87534" y="322413"/>
                </a:lnTo>
                <a:cubicBezTo>
                  <a:pt x="87534" y="322413"/>
                  <a:pt x="87534" y="322413"/>
                  <a:pt x="84444" y="310881"/>
                </a:cubicBezTo>
                <a:close/>
                <a:moveTo>
                  <a:pt x="1481225" y="310211"/>
                </a:moveTo>
                <a:cubicBezTo>
                  <a:pt x="1469680" y="313304"/>
                  <a:pt x="1469680" y="313304"/>
                  <a:pt x="1469680" y="313304"/>
                </a:cubicBezTo>
                <a:cubicBezTo>
                  <a:pt x="1481225" y="310211"/>
                  <a:pt x="1481225" y="310211"/>
                  <a:pt x="1481225" y="310211"/>
                </a:cubicBezTo>
                <a:close/>
                <a:moveTo>
                  <a:pt x="370936" y="309074"/>
                </a:moveTo>
                <a:cubicBezTo>
                  <a:pt x="370936" y="309074"/>
                  <a:pt x="370936" y="309074"/>
                  <a:pt x="359391" y="312167"/>
                </a:cubicBezTo>
                <a:close/>
                <a:moveTo>
                  <a:pt x="744789" y="308579"/>
                </a:moveTo>
                <a:lnTo>
                  <a:pt x="747879" y="320111"/>
                </a:lnTo>
                <a:cubicBezTo>
                  <a:pt x="747879" y="320111"/>
                  <a:pt x="747879" y="320111"/>
                  <a:pt x="744789" y="308579"/>
                </a:cubicBezTo>
                <a:close/>
                <a:moveTo>
                  <a:pt x="931902" y="308282"/>
                </a:moveTo>
                <a:lnTo>
                  <a:pt x="920358" y="311375"/>
                </a:lnTo>
                <a:lnTo>
                  <a:pt x="923448" y="322907"/>
                </a:lnTo>
                <a:lnTo>
                  <a:pt x="934992" y="319814"/>
                </a:lnTo>
                <a:cubicBezTo>
                  <a:pt x="934992" y="319814"/>
                  <a:pt x="934992" y="319814"/>
                  <a:pt x="931902" y="308282"/>
                </a:cubicBezTo>
                <a:close/>
                <a:moveTo>
                  <a:pt x="607688" y="307836"/>
                </a:moveTo>
                <a:cubicBezTo>
                  <a:pt x="610778" y="319368"/>
                  <a:pt x="598861" y="322561"/>
                  <a:pt x="598861" y="322561"/>
                </a:cubicBezTo>
                <a:cubicBezTo>
                  <a:pt x="607688" y="307836"/>
                  <a:pt x="607688" y="307836"/>
                  <a:pt x="607688" y="307836"/>
                </a:cubicBezTo>
                <a:close/>
                <a:moveTo>
                  <a:pt x="95988" y="307787"/>
                </a:moveTo>
                <a:cubicBezTo>
                  <a:pt x="95988" y="307787"/>
                  <a:pt x="95988" y="307787"/>
                  <a:pt x="84444" y="310881"/>
                </a:cubicBezTo>
                <a:close/>
                <a:moveTo>
                  <a:pt x="470214" y="307193"/>
                </a:moveTo>
                <a:lnTo>
                  <a:pt x="473304" y="318725"/>
                </a:lnTo>
                <a:cubicBezTo>
                  <a:pt x="470214" y="307193"/>
                  <a:pt x="473304" y="318725"/>
                  <a:pt x="473304" y="318725"/>
                </a:cubicBezTo>
                <a:lnTo>
                  <a:pt x="461760" y="321818"/>
                </a:lnTo>
                <a:cubicBezTo>
                  <a:pt x="461760" y="321818"/>
                  <a:pt x="461760" y="321818"/>
                  <a:pt x="473304" y="318725"/>
                </a:cubicBezTo>
                <a:cubicBezTo>
                  <a:pt x="473304" y="318725"/>
                  <a:pt x="473304" y="318725"/>
                  <a:pt x="476494" y="330629"/>
                </a:cubicBezTo>
                <a:lnTo>
                  <a:pt x="473304" y="318725"/>
                </a:lnTo>
                <a:cubicBezTo>
                  <a:pt x="470214" y="307193"/>
                  <a:pt x="470214" y="307193"/>
                  <a:pt x="470214" y="307193"/>
                </a:cubicBezTo>
                <a:close/>
                <a:moveTo>
                  <a:pt x="657327" y="306896"/>
                </a:moveTo>
                <a:lnTo>
                  <a:pt x="660417" y="318428"/>
                </a:lnTo>
                <a:cubicBezTo>
                  <a:pt x="660417" y="318428"/>
                  <a:pt x="660417" y="318428"/>
                  <a:pt x="657327" y="306896"/>
                </a:cubicBezTo>
                <a:close/>
                <a:moveTo>
                  <a:pt x="382480" y="305981"/>
                </a:moveTo>
                <a:lnTo>
                  <a:pt x="385570" y="317513"/>
                </a:lnTo>
                <a:cubicBezTo>
                  <a:pt x="385570" y="317513"/>
                  <a:pt x="397114" y="314420"/>
                  <a:pt x="385570" y="317513"/>
                </a:cubicBezTo>
                <a:cubicBezTo>
                  <a:pt x="382480" y="305981"/>
                  <a:pt x="382480" y="305981"/>
                  <a:pt x="382480" y="305981"/>
                </a:cubicBezTo>
                <a:close/>
                <a:moveTo>
                  <a:pt x="619232" y="304743"/>
                </a:moveTo>
                <a:lnTo>
                  <a:pt x="622322" y="316275"/>
                </a:lnTo>
                <a:cubicBezTo>
                  <a:pt x="622322" y="316275"/>
                  <a:pt x="622322" y="316275"/>
                  <a:pt x="619232" y="304743"/>
                </a:cubicBezTo>
                <a:close/>
                <a:moveTo>
                  <a:pt x="481759" y="304100"/>
                </a:moveTo>
                <a:cubicBezTo>
                  <a:pt x="481759" y="304100"/>
                  <a:pt x="470214" y="307193"/>
                  <a:pt x="481759" y="304100"/>
                </a:cubicBezTo>
                <a:close/>
                <a:moveTo>
                  <a:pt x="1504686" y="303925"/>
                </a:moveTo>
                <a:cubicBezTo>
                  <a:pt x="1504686" y="303925"/>
                  <a:pt x="1504686" y="303925"/>
                  <a:pt x="1507875" y="315829"/>
                </a:cubicBezTo>
                <a:cubicBezTo>
                  <a:pt x="1507875" y="315829"/>
                  <a:pt x="1507875" y="315829"/>
                  <a:pt x="1504686" y="303925"/>
                </a:cubicBezTo>
                <a:close/>
                <a:moveTo>
                  <a:pt x="668872" y="303802"/>
                </a:moveTo>
                <a:lnTo>
                  <a:pt x="657327" y="306896"/>
                </a:lnTo>
                <a:cubicBezTo>
                  <a:pt x="657327" y="306896"/>
                  <a:pt x="657327" y="306896"/>
                  <a:pt x="668872" y="303802"/>
                </a:cubicBezTo>
                <a:close/>
                <a:moveTo>
                  <a:pt x="344285" y="303456"/>
                </a:moveTo>
                <a:cubicBezTo>
                  <a:pt x="332741" y="306549"/>
                  <a:pt x="344285" y="303456"/>
                  <a:pt x="332741" y="306549"/>
                </a:cubicBezTo>
                <a:cubicBezTo>
                  <a:pt x="335931" y="318454"/>
                  <a:pt x="335931" y="318454"/>
                  <a:pt x="344285" y="303456"/>
                </a:cubicBezTo>
                <a:close/>
                <a:moveTo>
                  <a:pt x="531398" y="303159"/>
                </a:moveTo>
                <a:cubicBezTo>
                  <a:pt x="534588" y="315063"/>
                  <a:pt x="531398" y="303159"/>
                  <a:pt x="531398" y="303159"/>
                </a:cubicBezTo>
                <a:close/>
                <a:moveTo>
                  <a:pt x="443664" y="301947"/>
                </a:moveTo>
                <a:cubicBezTo>
                  <a:pt x="435209" y="316572"/>
                  <a:pt x="443664" y="301947"/>
                  <a:pt x="443664" y="301947"/>
                </a:cubicBezTo>
                <a:close/>
                <a:moveTo>
                  <a:pt x="630776" y="301650"/>
                </a:moveTo>
                <a:cubicBezTo>
                  <a:pt x="630776" y="301650"/>
                  <a:pt x="633866" y="313182"/>
                  <a:pt x="630776" y="301650"/>
                </a:cubicBezTo>
                <a:close/>
                <a:moveTo>
                  <a:pt x="680416" y="300709"/>
                </a:moveTo>
                <a:cubicBezTo>
                  <a:pt x="680416" y="300709"/>
                  <a:pt x="680416" y="300709"/>
                  <a:pt x="683506" y="312241"/>
                </a:cubicBezTo>
                <a:close/>
                <a:moveTo>
                  <a:pt x="542942" y="300066"/>
                </a:moveTo>
                <a:cubicBezTo>
                  <a:pt x="542942" y="300066"/>
                  <a:pt x="534588" y="315063"/>
                  <a:pt x="546132" y="311970"/>
                </a:cubicBezTo>
                <a:cubicBezTo>
                  <a:pt x="546132" y="311970"/>
                  <a:pt x="543246" y="312743"/>
                  <a:pt x="541803" y="313130"/>
                </a:cubicBezTo>
                <a:lnTo>
                  <a:pt x="541687" y="313161"/>
                </a:lnTo>
                <a:lnTo>
                  <a:pt x="536031" y="314677"/>
                </a:lnTo>
                <a:cubicBezTo>
                  <a:pt x="534588" y="315063"/>
                  <a:pt x="534588" y="315063"/>
                  <a:pt x="534588" y="315063"/>
                </a:cubicBezTo>
                <a:lnTo>
                  <a:pt x="531398" y="303159"/>
                </a:lnTo>
                <a:close/>
                <a:moveTo>
                  <a:pt x="542942" y="300066"/>
                </a:moveTo>
                <a:cubicBezTo>
                  <a:pt x="542942" y="300066"/>
                  <a:pt x="542942" y="300066"/>
                  <a:pt x="546132" y="311970"/>
                </a:cubicBezTo>
                <a:close/>
                <a:moveTo>
                  <a:pt x="730055" y="299768"/>
                </a:moveTo>
                <a:cubicBezTo>
                  <a:pt x="730055" y="299768"/>
                  <a:pt x="730055" y="299768"/>
                  <a:pt x="718511" y="302862"/>
                </a:cubicBezTo>
                <a:close/>
                <a:moveTo>
                  <a:pt x="318106" y="298111"/>
                </a:moveTo>
                <a:lnTo>
                  <a:pt x="321197" y="309643"/>
                </a:lnTo>
                <a:cubicBezTo>
                  <a:pt x="318106" y="298111"/>
                  <a:pt x="318106" y="298111"/>
                  <a:pt x="318106" y="298111"/>
                </a:cubicBezTo>
                <a:close/>
                <a:moveTo>
                  <a:pt x="505220" y="297813"/>
                </a:moveTo>
                <a:lnTo>
                  <a:pt x="500572" y="299059"/>
                </a:lnTo>
                <a:lnTo>
                  <a:pt x="500351" y="299118"/>
                </a:lnTo>
                <a:lnTo>
                  <a:pt x="501720" y="298751"/>
                </a:lnTo>
                <a:close/>
                <a:moveTo>
                  <a:pt x="691960" y="297616"/>
                </a:moveTo>
                <a:lnTo>
                  <a:pt x="695050" y="309148"/>
                </a:lnTo>
                <a:cubicBezTo>
                  <a:pt x="695050" y="309148"/>
                  <a:pt x="695050" y="309148"/>
                  <a:pt x="691960" y="297616"/>
                </a:cubicBezTo>
                <a:close/>
                <a:moveTo>
                  <a:pt x="1465287" y="296907"/>
                </a:moveTo>
                <a:cubicBezTo>
                  <a:pt x="1465431" y="297448"/>
                  <a:pt x="1465818" y="298889"/>
                  <a:pt x="1466590" y="301772"/>
                </a:cubicBezTo>
                <a:cubicBezTo>
                  <a:pt x="1466590" y="301772"/>
                  <a:pt x="1464852" y="295285"/>
                  <a:pt x="1465287" y="296907"/>
                </a:cubicBezTo>
                <a:close/>
                <a:moveTo>
                  <a:pt x="417485" y="296601"/>
                </a:moveTo>
                <a:lnTo>
                  <a:pt x="420575" y="308133"/>
                </a:lnTo>
                <a:cubicBezTo>
                  <a:pt x="420575" y="308133"/>
                  <a:pt x="420575" y="308133"/>
                  <a:pt x="417485" y="296601"/>
                </a:cubicBezTo>
                <a:close/>
                <a:moveTo>
                  <a:pt x="1489679" y="295586"/>
                </a:moveTo>
                <a:cubicBezTo>
                  <a:pt x="1492769" y="307118"/>
                  <a:pt x="1489679" y="295586"/>
                  <a:pt x="1492769" y="307118"/>
                </a:cubicBezTo>
                <a:lnTo>
                  <a:pt x="1481225" y="310211"/>
                </a:lnTo>
                <a:cubicBezTo>
                  <a:pt x="1481225" y="310211"/>
                  <a:pt x="1469680" y="313304"/>
                  <a:pt x="1466590" y="301772"/>
                </a:cubicBezTo>
                <a:cubicBezTo>
                  <a:pt x="1466590" y="301772"/>
                  <a:pt x="1466590" y="301772"/>
                  <a:pt x="1478135" y="298679"/>
                </a:cubicBezTo>
                <a:cubicBezTo>
                  <a:pt x="1492769" y="307118"/>
                  <a:pt x="1478135" y="298679"/>
                  <a:pt x="1489679" y="295586"/>
                </a:cubicBezTo>
                <a:close/>
                <a:moveTo>
                  <a:pt x="566403" y="293779"/>
                </a:moveTo>
                <a:cubicBezTo>
                  <a:pt x="569593" y="305684"/>
                  <a:pt x="569593" y="305684"/>
                  <a:pt x="569593" y="305684"/>
                </a:cubicBezTo>
                <a:lnTo>
                  <a:pt x="558049" y="308777"/>
                </a:lnTo>
                <a:cubicBezTo>
                  <a:pt x="558049" y="308777"/>
                  <a:pt x="558049" y="308777"/>
                  <a:pt x="554859" y="296873"/>
                </a:cubicBezTo>
                <a:close/>
                <a:moveTo>
                  <a:pt x="1501595" y="292393"/>
                </a:moveTo>
                <a:cubicBezTo>
                  <a:pt x="1504686" y="303925"/>
                  <a:pt x="1501595" y="292393"/>
                  <a:pt x="1516230" y="300831"/>
                </a:cubicBezTo>
                <a:cubicBezTo>
                  <a:pt x="1516230" y="300831"/>
                  <a:pt x="1516230" y="300831"/>
                  <a:pt x="1504686" y="303925"/>
                </a:cubicBezTo>
                <a:close/>
                <a:moveTo>
                  <a:pt x="528308" y="291627"/>
                </a:moveTo>
                <a:cubicBezTo>
                  <a:pt x="528308" y="291627"/>
                  <a:pt x="516764" y="294720"/>
                  <a:pt x="519854" y="306252"/>
                </a:cubicBezTo>
                <a:cubicBezTo>
                  <a:pt x="516764" y="294720"/>
                  <a:pt x="516764" y="294720"/>
                  <a:pt x="516764" y="294720"/>
                </a:cubicBezTo>
                <a:cubicBezTo>
                  <a:pt x="516764" y="294720"/>
                  <a:pt x="516764" y="294720"/>
                  <a:pt x="528308" y="291627"/>
                </a:cubicBezTo>
                <a:close/>
                <a:moveTo>
                  <a:pt x="528308" y="291627"/>
                </a:moveTo>
                <a:cubicBezTo>
                  <a:pt x="528308" y="291627"/>
                  <a:pt x="528308" y="291627"/>
                  <a:pt x="531398" y="303159"/>
                </a:cubicBezTo>
                <a:close/>
                <a:moveTo>
                  <a:pt x="532780" y="290428"/>
                </a:moveTo>
                <a:lnTo>
                  <a:pt x="532637" y="290467"/>
                </a:lnTo>
                <a:cubicBezTo>
                  <a:pt x="531194" y="290853"/>
                  <a:pt x="528308" y="291627"/>
                  <a:pt x="528308" y="291627"/>
                </a:cubicBezTo>
                <a:close/>
                <a:moveTo>
                  <a:pt x="1463500" y="290240"/>
                </a:moveTo>
                <a:cubicBezTo>
                  <a:pt x="1463500" y="290240"/>
                  <a:pt x="1463500" y="290240"/>
                  <a:pt x="1451956" y="293333"/>
                </a:cubicBezTo>
                <a:close/>
                <a:moveTo>
                  <a:pt x="1513140" y="289299"/>
                </a:moveTo>
                <a:lnTo>
                  <a:pt x="1516230" y="300831"/>
                </a:lnTo>
                <a:cubicBezTo>
                  <a:pt x="1516230" y="300831"/>
                  <a:pt x="1516230" y="300831"/>
                  <a:pt x="1513140" y="289299"/>
                </a:cubicBezTo>
                <a:close/>
                <a:moveTo>
                  <a:pt x="639231" y="287024"/>
                </a:moveTo>
                <a:lnTo>
                  <a:pt x="642321" y="298556"/>
                </a:lnTo>
                <a:lnTo>
                  <a:pt x="645411" y="310089"/>
                </a:lnTo>
                <a:cubicBezTo>
                  <a:pt x="642321" y="298556"/>
                  <a:pt x="642321" y="298556"/>
                  <a:pt x="639231" y="287024"/>
                </a:cubicBezTo>
                <a:close/>
                <a:moveTo>
                  <a:pt x="826344" y="286727"/>
                </a:moveTo>
                <a:lnTo>
                  <a:pt x="821872" y="287925"/>
                </a:lnTo>
                <a:lnTo>
                  <a:pt x="822015" y="287887"/>
                </a:lnTo>
                <a:cubicBezTo>
                  <a:pt x="823458" y="287500"/>
                  <a:pt x="826344" y="286727"/>
                  <a:pt x="826344" y="286727"/>
                </a:cubicBezTo>
                <a:close/>
                <a:moveTo>
                  <a:pt x="502129" y="286281"/>
                </a:moveTo>
                <a:cubicBezTo>
                  <a:pt x="502129" y="286281"/>
                  <a:pt x="502129" y="286281"/>
                  <a:pt x="505220" y="297813"/>
                </a:cubicBezTo>
                <a:cubicBezTo>
                  <a:pt x="505220" y="297813"/>
                  <a:pt x="505220" y="297813"/>
                  <a:pt x="503730" y="298212"/>
                </a:cubicBezTo>
                <a:lnTo>
                  <a:pt x="501720" y="298751"/>
                </a:lnTo>
                <a:lnTo>
                  <a:pt x="500192" y="299160"/>
                </a:lnTo>
                <a:lnTo>
                  <a:pt x="500351" y="299118"/>
                </a:lnTo>
                <a:lnTo>
                  <a:pt x="493303" y="301006"/>
                </a:lnTo>
                <a:lnTo>
                  <a:pt x="500572" y="299059"/>
                </a:lnTo>
                <a:lnTo>
                  <a:pt x="500751" y="299011"/>
                </a:lnTo>
                <a:cubicBezTo>
                  <a:pt x="502241" y="298612"/>
                  <a:pt x="505220" y="297813"/>
                  <a:pt x="505220" y="297813"/>
                </a:cubicBezTo>
                <a:close/>
                <a:moveTo>
                  <a:pt x="1462404" y="286148"/>
                </a:moveTo>
                <a:lnTo>
                  <a:pt x="1463500" y="290240"/>
                </a:lnTo>
                <a:cubicBezTo>
                  <a:pt x="1463500" y="290240"/>
                  <a:pt x="1463500" y="290240"/>
                  <a:pt x="1463114" y="288798"/>
                </a:cubicBezTo>
                <a:close/>
                <a:moveTo>
                  <a:pt x="875983" y="285786"/>
                </a:moveTo>
                <a:cubicBezTo>
                  <a:pt x="864439" y="288879"/>
                  <a:pt x="864439" y="288879"/>
                  <a:pt x="864439" y="288879"/>
                </a:cubicBezTo>
                <a:close/>
                <a:moveTo>
                  <a:pt x="738509" y="285143"/>
                </a:moveTo>
                <a:cubicBezTo>
                  <a:pt x="741599" y="296675"/>
                  <a:pt x="741599" y="296675"/>
                  <a:pt x="741599" y="296675"/>
                </a:cubicBezTo>
                <a:close/>
                <a:moveTo>
                  <a:pt x="1462032" y="284762"/>
                </a:moveTo>
                <a:lnTo>
                  <a:pt x="1462404" y="286148"/>
                </a:lnTo>
                <a:lnTo>
                  <a:pt x="1462148" y="285195"/>
                </a:lnTo>
                <a:close/>
                <a:moveTo>
                  <a:pt x="276921" y="284426"/>
                </a:moveTo>
                <a:cubicBezTo>
                  <a:pt x="276921" y="284426"/>
                  <a:pt x="265377" y="287519"/>
                  <a:pt x="276921" y="284426"/>
                </a:cubicBezTo>
                <a:close/>
                <a:moveTo>
                  <a:pt x="651147" y="283831"/>
                </a:moveTo>
                <a:lnTo>
                  <a:pt x="639231" y="287024"/>
                </a:lnTo>
                <a:cubicBezTo>
                  <a:pt x="639231" y="287024"/>
                  <a:pt x="627686" y="290117"/>
                  <a:pt x="630776" y="301650"/>
                </a:cubicBezTo>
                <a:cubicBezTo>
                  <a:pt x="619232" y="304743"/>
                  <a:pt x="619232" y="304743"/>
                  <a:pt x="619232" y="304743"/>
                </a:cubicBezTo>
                <a:cubicBezTo>
                  <a:pt x="619232" y="304743"/>
                  <a:pt x="619232" y="304743"/>
                  <a:pt x="616142" y="293211"/>
                </a:cubicBezTo>
                <a:cubicBezTo>
                  <a:pt x="616142" y="293211"/>
                  <a:pt x="616142" y="293211"/>
                  <a:pt x="607688" y="307836"/>
                </a:cubicBezTo>
                <a:lnTo>
                  <a:pt x="604598" y="296304"/>
                </a:lnTo>
                <a:cubicBezTo>
                  <a:pt x="604598" y="296304"/>
                  <a:pt x="607688" y="307836"/>
                  <a:pt x="595771" y="311029"/>
                </a:cubicBezTo>
                <a:lnTo>
                  <a:pt x="592681" y="299497"/>
                </a:lnTo>
                <a:lnTo>
                  <a:pt x="589492" y="287593"/>
                </a:lnTo>
                <a:cubicBezTo>
                  <a:pt x="592681" y="299497"/>
                  <a:pt x="592681" y="299497"/>
                  <a:pt x="592681" y="299497"/>
                </a:cubicBezTo>
                <a:lnTo>
                  <a:pt x="581137" y="302590"/>
                </a:lnTo>
                <a:lnTo>
                  <a:pt x="577947" y="290686"/>
                </a:lnTo>
                <a:cubicBezTo>
                  <a:pt x="581137" y="302590"/>
                  <a:pt x="581137" y="302590"/>
                  <a:pt x="569593" y="305684"/>
                </a:cubicBezTo>
                <a:lnTo>
                  <a:pt x="566403" y="293779"/>
                </a:lnTo>
                <a:cubicBezTo>
                  <a:pt x="554859" y="296873"/>
                  <a:pt x="554859" y="296873"/>
                  <a:pt x="554859" y="296873"/>
                </a:cubicBezTo>
                <a:cubicBezTo>
                  <a:pt x="554859" y="296873"/>
                  <a:pt x="554859" y="296873"/>
                  <a:pt x="542942" y="300066"/>
                </a:cubicBezTo>
                <a:lnTo>
                  <a:pt x="539852" y="288533"/>
                </a:lnTo>
                <a:cubicBezTo>
                  <a:pt x="539852" y="288533"/>
                  <a:pt x="539852" y="288533"/>
                  <a:pt x="538409" y="288920"/>
                </a:cubicBezTo>
                <a:lnTo>
                  <a:pt x="532780" y="290428"/>
                </a:lnTo>
                <a:lnTo>
                  <a:pt x="533178" y="290322"/>
                </a:lnTo>
                <a:cubicBezTo>
                  <a:pt x="532637" y="290467"/>
                  <a:pt x="531194" y="290853"/>
                  <a:pt x="528308" y="291627"/>
                </a:cubicBezTo>
                <a:lnTo>
                  <a:pt x="516764" y="294720"/>
                </a:lnTo>
                <a:cubicBezTo>
                  <a:pt x="516764" y="294720"/>
                  <a:pt x="513674" y="283188"/>
                  <a:pt x="516764" y="294720"/>
                </a:cubicBezTo>
                <a:lnTo>
                  <a:pt x="519854" y="306252"/>
                </a:lnTo>
                <a:cubicBezTo>
                  <a:pt x="519854" y="306252"/>
                  <a:pt x="519854" y="306252"/>
                  <a:pt x="508310" y="309345"/>
                </a:cubicBezTo>
                <a:cubicBezTo>
                  <a:pt x="508310" y="309345"/>
                  <a:pt x="508310" y="309345"/>
                  <a:pt x="519854" y="306252"/>
                </a:cubicBezTo>
                <a:cubicBezTo>
                  <a:pt x="519854" y="306252"/>
                  <a:pt x="519854" y="306252"/>
                  <a:pt x="523044" y="318156"/>
                </a:cubicBezTo>
                <a:lnTo>
                  <a:pt x="534588" y="315063"/>
                </a:lnTo>
                <a:cubicBezTo>
                  <a:pt x="537678" y="326595"/>
                  <a:pt x="537678" y="326595"/>
                  <a:pt x="537678" y="326595"/>
                </a:cubicBezTo>
                <a:lnTo>
                  <a:pt x="534588" y="315063"/>
                </a:lnTo>
                <a:lnTo>
                  <a:pt x="541456" y="313223"/>
                </a:lnTo>
                <a:lnTo>
                  <a:pt x="541262" y="313275"/>
                </a:lnTo>
                <a:lnTo>
                  <a:pt x="543482" y="312680"/>
                </a:lnTo>
                <a:lnTo>
                  <a:pt x="544689" y="312356"/>
                </a:lnTo>
                <a:cubicBezTo>
                  <a:pt x="546132" y="311970"/>
                  <a:pt x="546132" y="311970"/>
                  <a:pt x="546132" y="311970"/>
                </a:cubicBezTo>
                <a:cubicBezTo>
                  <a:pt x="549222" y="323502"/>
                  <a:pt x="549222" y="323502"/>
                  <a:pt x="549222" y="323502"/>
                </a:cubicBezTo>
                <a:lnTo>
                  <a:pt x="561139" y="320309"/>
                </a:lnTo>
                <a:cubicBezTo>
                  <a:pt x="561139" y="320309"/>
                  <a:pt x="561139" y="320309"/>
                  <a:pt x="572683" y="317216"/>
                </a:cubicBezTo>
                <a:lnTo>
                  <a:pt x="569593" y="305684"/>
                </a:lnTo>
                <a:lnTo>
                  <a:pt x="581137" y="302590"/>
                </a:lnTo>
                <a:cubicBezTo>
                  <a:pt x="592681" y="299497"/>
                  <a:pt x="592681" y="299497"/>
                  <a:pt x="592681" y="299497"/>
                </a:cubicBezTo>
                <a:cubicBezTo>
                  <a:pt x="595771" y="311029"/>
                  <a:pt x="595771" y="311029"/>
                  <a:pt x="595771" y="311029"/>
                </a:cubicBezTo>
                <a:lnTo>
                  <a:pt x="598861" y="322561"/>
                </a:lnTo>
                <a:cubicBezTo>
                  <a:pt x="598861" y="322561"/>
                  <a:pt x="598861" y="322561"/>
                  <a:pt x="610778" y="319368"/>
                </a:cubicBezTo>
                <a:cubicBezTo>
                  <a:pt x="613868" y="330901"/>
                  <a:pt x="613868" y="330901"/>
                  <a:pt x="613868" y="330901"/>
                </a:cubicBezTo>
                <a:lnTo>
                  <a:pt x="610778" y="319368"/>
                </a:lnTo>
                <a:cubicBezTo>
                  <a:pt x="613664" y="318595"/>
                  <a:pt x="615107" y="318208"/>
                  <a:pt x="615648" y="318063"/>
                </a:cubicBezTo>
                <a:lnTo>
                  <a:pt x="615496" y="318104"/>
                </a:lnTo>
                <a:lnTo>
                  <a:pt x="612221" y="318982"/>
                </a:lnTo>
                <a:lnTo>
                  <a:pt x="615107" y="318208"/>
                </a:lnTo>
                <a:lnTo>
                  <a:pt x="615496" y="318104"/>
                </a:lnTo>
                <a:lnTo>
                  <a:pt x="622322" y="316275"/>
                </a:lnTo>
                <a:cubicBezTo>
                  <a:pt x="622322" y="316275"/>
                  <a:pt x="622322" y="316275"/>
                  <a:pt x="625412" y="327807"/>
                </a:cubicBezTo>
                <a:cubicBezTo>
                  <a:pt x="625412" y="327807"/>
                  <a:pt x="622322" y="316275"/>
                  <a:pt x="633866" y="313182"/>
                </a:cubicBezTo>
                <a:cubicBezTo>
                  <a:pt x="634639" y="316065"/>
                  <a:pt x="635025" y="317506"/>
                  <a:pt x="635170" y="318047"/>
                </a:cubicBezTo>
                <a:lnTo>
                  <a:pt x="635121" y="317865"/>
                </a:lnTo>
                <a:lnTo>
                  <a:pt x="635025" y="317507"/>
                </a:lnTo>
                <a:cubicBezTo>
                  <a:pt x="634639" y="316065"/>
                  <a:pt x="633866" y="313182"/>
                  <a:pt x="633866" y="313182"/>
                </a:cubicBezTo>
                <a:lnTo>
                  <a:pt x="645411" y="310089"/>
                </a:lnTo>
                <a:lnTo>
                  <a:pt x="648501" y="321621"/>
                </a:lnTo>
                <a:cubicBezTo>
                  <a:pt x="640146" y="336618"/>
                  <a:pt x="640146" y="336618"/>
                  <a:pt x="651691" y="333525"/>
                </a:cubicBezTo>
                <a:cubicBezTo>
                  <a:pt x="651691" y="333525"/>
                  <a:pt x="651691" y="333525"/>
                  <a:pt x="648501" y="321621"/>
                </a:cubicBezTo>
                <a:lnTo>
                  <a:pt x="660417" y="318428"/>
                </a:lnTo>
                <a:cubicBezTo>
                  <a:pt x="660417" y="318428"/>
                  <a:pt x="660417" y="318428"/>
                  <a:pt x="663607" y="330332"/>
                </a:cubicBezTo>
                <a:lnTo>
                  <a:pt x="675151" y="327239"/>
                </a:lnTo>
                <a:cubicBezTo>
                  <a:pt x="675151" y="327239"/>
                  <a:pt x="686696" y="324145"/>
                  <a:pt x="689786" y="335678"/>
                </a:cubicBezTo>
                <a:lnTo>
                  <a:pt x="701330" y="332584"/>
                </a:lnTo>
                <a:lnTo>
                  <a:pt x="713246" y="329391"/>
                </a:lnTo>
                <a:lnTo>
                  <a:pt x="724791" y="326298"/>
                </a:lnTo>
                <a:lnTo>
                  <a:pt x="727217" y="335352"/>
                </a:lnTo>
                <a:lnTo>
                  <a:pt x="726722" y="333506"/>
                </a:lnTo>
                <a:cubicBezTo>
                  <a:pt x="726529" y="332785"/>
                  <a:pt x="726432" y="332425"/>
                  <a:pt x="726577" y="332965"/>
                </a:cubicBezTo>
                <a:lnTo>
                  <a:pt x="727324" y="335754"/>
                </a:lnTo>
                <a:lnTo>
                  <a:pt x="727495" y="336389"/>
                </a:lnTo>
                <a:cubicBezTo>
                  <a:pt x="727881" y="337830"/>
                  <a:pt x="727881" y="337830"/>
                  <a:pt x="727881" y="337830"/>
                </a:cubicBezTo>
                <a:lnTo>
                  <a:pt x="739425" y="334737"/>
                </a:lnTo>
                <a:cubicBezTo>
                  <a:pt x="739425" y="334737"/>
                  <a:pt x="739425" y="334737"/>
                  <a:pt x="750969" y="331644"/>
                </a:cubicBezTo>
                <a:lnTo>
                  <a:pt x="754059" y="343176"/>
                </a:lnTo>
                <a:lnTo>
                  <a:pt x="765976" y="339983"/>
                </a:lnTo>
                <a:cubicBezTo>
                  <a:pt x="765976" y="339983"/>
                  <a:pt x="765976" y="339983"/>
                  <a:pt x="777520" y="336890"/>
                </a:cubicBezTo>
                <a:cubicBezTo>
                  <a:pt x="777520" y="336890"/>
                  <a:pt x="777520" y="336890"/>
                  <a:pt x="780710" y="348794"/>
                </a:cubicBezTo>
                <a:cubicBezTo>
                  <a:pt x="780710" y="348794"/>
                  <a:pt x="777520" y="336890"/>
                  <a:pt x="789064" y="333796"/>
                </a:cubicBezTo>
                <a:lnTo>
                  <a:pt x="800609" y="330703"/>
                </a:lnTo>
                <a:cubicBezTo>
                  <a:pt x="800609" y="330703"/>
                  <a:pt x="800609" y="330703"/>
                  <a:pt x="803798" y="342607"/>
                </a:cubicBezTo>
                <a:lnTo>
                  <a:pt x="792254" y="345701"/>
                </a:lnTo>
                <a:cubicBezTo>
                  <a:pt x="803798" y="342607"/>
                  <a:pt x="803798" y="342607"/>
                  <a:pt x="803798" y="342607"/>
                </a:cubicBezTo>
                <a:cubicBezTo>
                  <a:pt x="806888" y="354139"/>
                  <a:pt x="803798" y="342607"/>
                  <a:pt x="806888" y="354139"/>
                </a:cubicBezTo>
                <a:cubicBezTo>
                  <a:pt x="806888" y="354139"/>
                  <a:pt x="818805" y="350946"/>
                  <a:pt x="815715" y="339414"/>
                </a:cubicBezTo>
                <a:cubicBezTo>
                  <a:pt x="818805" y="350946"/>
                  <a:pt x="815715" y="339414"/>
                  <a:pt x="815715" y="339414"/>
                </a:cubicBezTo>
                <a:lnTo>
                  <a:pt x="827259" y="336321"/>
                </a:lnTo>
                <a:cubicBezTo>
                  <a:pt x="827259" y="336321"/>
                  <a:pt x="827259" y="336321"/>
                  <a:pt x="824069" y="324417"/>
                </a:cubicBezTo>
                <a:lnTo>
                  <a:pt x="812525" y="327510"/>
                </a:lnTo>
                <a:lnTo>
                  <a:pt x="800609" y="330703"/>
                </a:lnTo>
                <a:cubicBezTo>
                  <a:pt x="800609" y="330703"/>
                  <a:pt x="797519" y="319171"/>
                  <a:pt x="800609" y="330703"/>
                </a:cubicBezTo>
                <a:lnTo>
                  <a:pt x="797519" y="319171"/>
                </a:lnTo>
                <a:cubicBezTo>
                  <a:pt x="797519" y="319171"/>
                  <a:pt x="797519" y="319171"/>
                  <a:pt x="796076" y="319557"/>
                </a:cubicBezTo>
                <a:lnTo>
                  <a:pt x="790446" y="321066"/>
                </a:lnTo>
                <a:lnTo>
                  <a:pt x="790845" y="320959"/>
                </a:lnTo>
                <a:cubicBezTo>
                  <a:pt x="790303" y="321104"/>
                  <a:pt x="788860" y="321491"/>
                  <a:pt x="785974" y="322264"/>
                </a:cubicBezTo>
                <a:lnTo>
                  <a:pt x="782884" y="310732"/>
                </a:lnTo>
                <a:cubicBezTo>
                  <a:pt x="785974" y="322264"/>
                  <a:pt x="785974" y="322264"/>
                  <a:pt x="785974" y="322264"/>
                </a:cubicBezTo>
                <a:lnTo>
                  <a:pt x="774430" y="325357"/>
                </a:lnTo>
                <a:lnTo>
                  <a:pt x="771340" y="313825"/>
                </a:lnTo>
                <a:cubicBezTo>
                  <a:pt x="759796" y="316918"/>
                  <a:pt x="771340" y="313825"/>
                  <a:pt x="759796" y="316918"/>
                </a:cubicBezTo>
                <a:cubicBezTo>
                  <a:pt x="759796" y="316918"/>
                  <a:pt x="759796" y="316918"/>
                  <a:pt x="756706" y="305386"/>
                </a:cubicBezTo>
                <a:cubicBezTo>
                  <a:pt x="759796" y="316918"/>
                  <a:pt x="747879" y="320111"/>
                  <a:pt x="759796" y="316918"/>
                </a:cubicBezTo>
                <a:lnTo>
                  <a:pt x="747879" y="320111"/>
                </a:lnTo>
                <a:cubicBezTo>
                  <a:pt x="744789" y="308579"/>
                  <a:pt x="744789" y="308579"/>
                  <a:pt x="744789" y="308579"/>
                </a:cubicBezTo>
                <a:cubicBezTo>
                  <a:pt x="744789" y="308579"/>
                  <a:pt x="741599" y="296675"/>
                  <a:pt x="744789" y="308579"/>
                </a:cubicBezTo>
                <a:lnTo>
                  <a:pt x="733245" y="311673"/>
                </a:lnTo>
                <a:lnTo>
                  <a:pt x="721701" y="314766"/>
                </a:lnTo>
                <a:cubicBezTo>
                  <a:pt x="733245" y="311673"/>
                  <a:pt x="733245" y="311673"/>
                  <a:pt x="730055" y="299768"/>
                </a:cubicBezTo>
                <a:cubicBezTo>
                  <a:pt x="718511" y="302862"/>
                  <a:pt x="718511" y="302862"/>
                  <a:pt x="718511" y="302862"/>
                </a:cubicBezTo>
                <a:cubicBezTo>
                  <a:pt x="720106" y="308814"/>
                  <a:pt x="720903" y="311790"/>
                  <a:pt x="721688" y="314719"/>
                </a:cubicBezTo>
                <a:lnTo>
                  <a:pt x="721701" y="314766"/>
                </a:lnTo>
                <a:lnTo>
                  <a:pt x="710156" y="317859"/>
                </a:lnTo>
                <a:cubicBezTo>
                  <a:pt x="706967" y="305955"/>
                  <a:pt x="706967" y="305955"/>
                  <a:pt x="706967" y="305955"/>
                </a:cubicBezTo>
                <a:lnTo>
                  <a:pt x="695050" y="309148"/>
                </a:lnTo>
                <a:cubicBezTo>
                  <a:pt x="691960" y="297616"/>
                  <a:pt x="691960" y="297616"/>
                  <a:pt x="691960" y="297616"/>
                </a:cubicBezTo>
                <a:lnTo>
                  <a:pt x="680416" y="300709"/>
                </a:lnTo>
                <a:cubicBezTo>
                  <a:pt x="668872" y="303802"/>
                  <a:pt x="668872" y="303802"/>
                  <a:pt x="671962" y="315334"/>
                </a:cubicBezTo>
                <a:cubicBezTo>
                  <a:pt x="671962" y="315334"/>
                  <a:pt x="671962" y="315334"/>
                  <a:pt x="668872" y="303802"/>
                </a:cubicBezTo>
                <a:cubicBezTo>
                  <a:pt x="665782" y="292270"/>
                  <a:pt x="665782" y="292270"/>
                  <a:pt x="665782" y="292270"/>
                </a:cubicBezTo>
                <a:lnTo>
                  <a:pt x="654237" y="295363"/>
                </a:lnTo>
                <a:cubicBezTo>
                  <a:pt x="642321" y="298556"/>
                  <a:pt x="642321" y="298556"/>
                  <a:pt x="651147" y="283831"/>
                </a:cubicBezTo>
                <a:close/>
                <a:moveTo>
                  <a:pt x="1498505" y="280860"/>
                </a:moveTo>
                <a:lnTo>
                  <a:pt x="1501595" y="292393"/>
                </a:lnTo>
                <a:cubicBezTo>
                  <a:pt x="1501595" y="292393"/>
                  <a:pt x="1501595" y="292393"/>
                  <a:pt x="1489679" y="295586"/>
                </a:cubicBezTo>
                <a:lnTo>
                  <a:pt x="1478135" y="298679"/>
                </a:lnTo>
                <a:lnTo>
                  <a:pt x="1475045" y="287147"/>
                </a:lnTo>
                <a:lnTo>
                  <a:pt x="1486589" y="284053"/>
                </a:lnTo>
                <a:cubicBezTo>
                  <a:pt x="1486589" y="284053"/>
                  <a:pt x="1486589" y="284053"/>
                  <a:pt x="1498505" y="280860"/>
                </a:cubicBezTo>
                <a:close/>
                <a:moveTo>
                  <a:pt x="849804" y="280440"/>
                </a:moveTo>
                <a:lnTo>
                  <a:pt x="852894" y="291973"/>
                </a:lnTo>
                <a:cubicBezTo>
                  <a:pt x="852894" y="291973"/>
                  <a:pt x="852894" y="291973"/>
                  <a:pt x="849804" y="280440"/>
                </a:cubicBezTo>
                <a:close/>
                <a:moveTo>
                  <a:pt x="106595" y="280225"/>
                </a:moveTo>
                <a:lnTo>
                  <a:pt x="106578" y="280230"/>
                </a:lnTo>
                <a:lnTo>
                  <a:pt x="106384" y="280282"/>
                </a:lnTo>
                <a:lnTo>
                  <a:pt x="103906" y="280945"/>
                </a:lnTo>
                <a:lnTo>
                  <a:pt x="101725" y="281530"/>
                </a:lnTo>
                <a:cubicBezTo>
                  <a:pt x="104611" y="280757"/>
                  <a:pt x="106054" y="280370"/>
                  <a:pt x="106595" y="280225"/>
                </a:cubicBezTo>
                <a:close/>
                <a:moveTo>
                  <a:pt x="1485288" y="279200"/>
                </a:moveTo>
                <a:lnTo>
                  <a:pt x="1485430" y="279729"/>
                </a:lnTo>
                <a:cubicBezTo>
                  <a:pt x="1485816" y="281170"/>
                  <a:pt x="1486589" y="284053"/>
                  <a:pt x="1486589" y="284053"/>
                </a:cubicBezTo>
                <a:close/>
                <a:moveTo>
                  <a:pt x="1460410" y="278708"/>
                </a:moveTo>
                <a:cubicBezTo>
                  <a:pt x="1448866" y="281801"/>
                  <a:pt x="1448866" y="281801"/>
                  <a:pt x="1448866" y="281801"/>
                </a:cubicBezTo>
                <a:close/>
                <a:moveTo>
                  <a:pt x="1460410" y="278708"/>
                </a:moveTo>
                <a:lnTo>
                  <a:pt x="1461507" y="282800"/>
                </a:lnTo>
                <a:lnTo>
                  <a:pt x="1461804" y="283909"/>
                </a:lnTo>
                <a:lnTo>
                  <a:pt x="1461955" y="284474"/>
                </a:lnTo>
                <a:lnTo>
                  <a:pt x="1462032" y="284762"/>
                </a:lnTo>
                <a:close/>
                <a:moveTo>
                  <a:pt x="699483" y="278025"/>
                </a:moveTo>
                <a:cubicBezTo>
                  <a:pt x="699628" y="278566"/>
                  <a:pt x="700014" y="280007"/>
                  <a:pt x="700787" y="282890"/>
                </a:cubicBezTo>
                <a:cubicBezTo>
                  <a:pt x="700787" y="282890"/>
                  <a:pt x="699049" y="276404"/>
                  <a:pt x="699483" y="278025"/>
                </a:cubicBezTo>
                <a:close/>
                <a:moveTo>
                  <a:pt x="811610" y="277916"/>
                </a:moveTo>
                <a:cubicBezTo>
                  <a:pt x="811610" y="277916"/>
                  <a:pt x="811610" y="277916"/>
                  <a:pt x="800065" y="281009"/>
                </a:cubicBezTo>
                <a:cubicBezTo>
                  <a:pt x="800065" y="281009"/>
                  <a:pt x="800065" y="281009"/>
                  <a:pt x="811610" y="277916"/>
                </a:cubicBezTo>
                <a:close/>
                <a:moveTo>
                  <a:pt x="1510050" y="277767"/>
                </a:moveTo>
                <a:cubicBezTo>
                  <a:pt x="1510050" y="277767"/>
                  <a:pt x="1510050" y="277767"/>
                  <a:pt x="1513140" y="289299"/>
                </a:cubicBezTo>
                <a:cubicBezTo>
                  <a:pt x="1510050" y="277767"/>
                  <a:pt x="1501595" y="292393"/>
                  <a:pt x="1498505" y="280860"/>
                </a:cubicBezTo>
                <a:cubicBezTo>
                  <a:pt x="1498505" y="280860"/>
                  <a:pt x="1498505" y="280860"/>
                  <a:pt x="1510050" y="277767"/>
                </a:cubicBezTo>
                <a:close/>
                <a:moveTo>
                  <a:pt x="661443" y="276080"/>
                </a:moveTo>
                <a:lnTo>
                  <a:pt x="661495" y="276274"/>
                </a:lnTo>
                <a:cubicBezTo>
                  <a:pt x="661894" y="277762"/>
                  <a:pt x="662691" y="280738"/>
                  <a:pt x="662691" y="280738"/>
                </a:cubicBezTo>
                <a:close/>
                <a:moveTo>
                  <a:pt x="661526" y="275667"/>
                </a:moveTo>
                <a:cubicBezTo>
                  <a:pt x="661619" y="273848"/>
                  <a:pt x="665577" y="279965"/>
                  <a:pt x="674236" y="277645"/>
                </a:cubicBezTo>
                <a:cubicBezTo>
                  <a:pt x="674236" y="277645"/>
                  <a:pt x="674236" y="277645"/>
                  <a:pt x="662691" y="280738"/>
                </a:cubicBezTo>
                <a:cubicBezTo>
                  <a:pt x="661894" y="277762"/>
                  <a:pt x="661495" y="276274"/>
                  <a:pt x="661526" y="275667"/>
                </a:cubicBezTo>
                <a:close/>
                <a:moveTo>
                  <a:pt x="1471955" y="275614"/>
                </a:moveTo>
                <a:cubicBezTo>
                  <a:pt x="1475045" y="287147"/>
                  <a:pt x="1475045" y="287147"/>
                  <a:pt x="1475045" y="287147"/>
                </a:cubicBezTo>
                <a:cubicBezTo>
                  <a:pt x="1475045" y="287147"/>
                  <a:pt x="1475045" y="287147"/>
                  <a:pt x="1463500" y="290240"/>
                </a:cubicBezTo>
                <a:lnTo>
                  <a:pt x="1461804" y="283909"/>
                </a:lnTo>
                <a:lnTo>
                  <a:pt x="1461762" y="283753"/>
                </a:lnTo>
                <a:lnTo>
                  <a:pt x="1461507" y="282800"/>
                </a:lnTo>
                <a:lnTo>
                  <a:pt x="1460797" y="280149"/>
                </a:lnTo>
                <a:cubicBezTo>
                  <a:pt x="1460410" y="278708"/>
                  <a:pt x="1460410" y="278708"/>
                  <a:pt x="1460410" y="278708"/>
                </a:cubicBezTo>
                <a:close/>
                <a:moveTo>
                  <a:pt x="111924" y="273415"/>
                </a:moveTo>
                <a:lnTo>
                  <a:pt x="112008" y="273728"/>
                </a:lnTo>
                <a:lnTo>
                  <a:pt x="113269" y="278437"/>
                </a:lnTo>
                <a:cubicBezTo>
                  <a:pt x="112472" y="275461"/>
                  <a:pt x="112073" y="273973"/>
                  <a:pt x="111924" y="273415"/>
                </a:cubicBezTo>
                <a:close/>
                <a:moveTo>
                  <a:pt x="1483499" y="272521"/>
                </a:moveTo>
                <a:cubicBezTo>
                  <a:pt x="1483499" y="272521"/>
                  <a:pt x="1483499" y="272521"/>
                  <a:pt x="1483885" y="273963"/>
                </a:cubicBezTo>
                <a:lnTo>
                  <a:pt x="1485288" y="279200"/>
                </a:lnTo>
                <a:lnTo>
                  <a:pt x="1485285" y="279188"/>
                </a:lnTo>
                <a:cubicBezTo>
                  <a:pt x="1485430" y="279729"/>
                  <a:pt x="1485816" y="281170"/>
                  <a:pt x="1486589" y="284053"/>
                </a:cubicBezTo>
                <a:close/>
                <a:moveTo>
                  <a:pt x="1432964" y="270119"/>
                </a:moveTo>
                <a:lnTo>
                  <a:pt x="1433859" y="273462"/>
                </a:lnTo>
                <a:cubicBezTo>
                  <a:pt x="1433859" y="273462"/>
                  <a:pt x="1433859" y="273462"/>
                  <a:pt x="1433461" y="271974"/>
                </a:cubicBezTo>
                <a:close/>
                <a:moveTo>
                  <a:pt x="702567" y="270053"/>
                </a:moveTo>
                <a:cubicBezTo>
                  <a:pt x="702026" y="270198"/>
                  <a:pt x="700583" y="270585"/>
                  <a:pt x="697697" y="271358"/>
                </a:cubicBezTo>
                <a:cubicBezTo>
                  <a:pt x="697697" y="271358"/>
                  <a:pt x="704190" y="269618"/>
                  <a:pt x="702567" y="270053"/>
                </a:cubicBezTo>
                <a:close/>
                <a:moveTo>
                  <a:pt x="796975" y="269477"/>
                </a:moveTo>
                <a:cubicBezTo>
                  <a:pt x="796975" y="269477"/>
                  <a:pt x="796975" y="269477"/>
                  <a:pt x="800065" y="281009"/>
                </a:cubicBezTo>
                <a:close/>
                <a:moveTo>
                  <a:pt x="1495415" y="269328"/>
                </a:moveTo>
                <a:lnTo>
                  <a:pt x="1498505" y="280860"/>
                </a:lnTo>
                <a:lnTo>
                  <a:pt x="1483499" y="272521"/>
                </a:lnTo>
                <a:close/>
                <a:moveTo>
                  <a:pt x="938914" y="268924"/>
                </a:moveTo>
                <a:lnTo>
                  <a:pt x="938879" y="268934"/>
                </a:lnTo>
                <a:lnTo>
                  <a:pt x="935566" y="269821"/>
                </a:lnTo>
                <a:cubicBezTo>
                  <a:pt x="934077" y="270220"/>
                  <a:pt x="934077" y="270220"/>
                  <a:pt x="934077" y="270220"/>
                </a:cubicBezTo>
                <a:close/>
                <a:moveTo>
                  <a:pt x="1432614" y="268814"/>
                </a:moveTo>
                <a:lnTo>
                  <a:pt x="1432649" y="268946"/>
                </a:lnTo>
                <a:lnTo>
                  <a:pt x="1433859" y="273462"/>
                </a:lnTo>
                <a:close/>
                <a:moveTo>
                  <a:pt x="1432514" y="268440"/>
                </a:moveTo>
                <a:lnTo>
                  <a:pt x="1432559" y="268609"/>
                </a:lnTo>
                <a:lnTo>
                  <a:pt x="1432964" y="270119"/>
                </a:lnTo>
                <a:close/>
                <a:moveTo>
                  <a:pt x="1457320" y="267175"/>
                </a:moveTo>
                <a:lnTo>
                  <a:pt x="1460410" y="278708"/>
                </a:lnTo>
                <a:cubicBezTo>
                  <a:pt x="1460410" y="278708"/>
                  <a:pt x="1460410" y="278708"/>
                  <a:pt x="1448866" y="281801"/>
                </a:cubicBezTo>
                <a:cubicBezTo>
                  <a:pt x="1448866" y="281801"/>
                  <a:pt x="1448866" y="281801"/>
                  <a:pt x="1445776" y="270269"/>
                </a:cubicBezTo>
                <a:cubicBezTo>
                  <a:pt x="1445776" y="270269"/>
                  <a:pt x="1445776" y="270269"/>
                  <a:pt x="1457320" y="267175"/>
                </a:cubicBezTo>
                <a:close/>
                <a:moveTo>
                  <a:pt x="945993" y="267027"/>
                </a:moveTo>
                <a:lnTo>
                  <a:pt x="938914" y="268924"/>
                </a:lnTo>
                <a:lnTo>
                  <a:pt x="939104" y="268873"/>
                </a:lnTo>
                <a:cubicBezTo>
                  <a:pt x="938545" y="269023"/>
                  <a:pt x="937056" y="269422"/>
                  <a:pt x="934077" y="270220"/>
                </a:cubicBezTo>
                <a:cubicBezTo>
                  <a:pt x="934077" y="270220"/>
                  <a:pt x="937056" y="269422"/>
                  <a:pt x="938545" y="269023"/>
                </a:cubicBezTo>
                <a:lnTo>
                  <a:pt x="938879" y="268934"/>
                </a:lnTo>
                <a:close/>
                <a:moveTo>
                  <a:pt x="159819" y="265964"/>
                </a:moveTo>
                <a:cubicBezTo>
                  <a:pt x="159819" y="265964"/>
                  <a:pt x="159819" y="265964"/>
                  <a:pt x="162909" y="277496"/>
                </a:cubicBezTo>
                <a:close/>
                <a:moveTo>
                  <a:pt x="1468864" y="264082"/>
                </a:moveTo>
                <a:cubicBezTo>
                  <a:pt x="1471955" y="275614"/>
                  <a:pt x="1471955" y="275614"/>
                  <a:pt x="1471955" y="275614"/>
                </a:cubicBezTo>
                <a:close/>
                <a:moveTo>
                  <a:pt x="171363" y="262871"/>
                </a:moveTo>
                <a:lnTo>
                  <a:pt x="167302" y="263959"/>
                </a:lnTo>
                <a:lnTo>
                  <a:pt x="166493" y="264176"/>
                </a:lnTo>
                <a:cubicBezTo>
                  <a:pt x="165952" y="264321"/>
                  <a:pt x="166312" y="264224"/>
                  <a:pt x="167034" y="264031"/>
                </a:cubicBezTo>
                <a:lnTo>
                  <a:pt x="169920" y="263257"/>
                </a:lnTo>
                <a:cubicBezTo>
                  <a:pt x="171363" y="262871"/>
                  <a:pt x="171363" y="262871"/>
                  <a:pt x="171363" y="262871"/>
                </a:cubicBezTo>
                <a:close/>
                <a:moveTo>
                  <a:pt x="171363" y="262871"/>
                </a:moveTo>
                <a:cubicBezTo>
                  <a:pt x="159819" y="265964"/>
                  <a:pt x="159819" y="265964"/>
                  <a:pt x="159819" y="265964"/>
                </a:cubicBezTo>
                <a:close/>
                <a:moveTo>
                  <a:pt x="1430670" y="261558"/>
                </a:moveTo>
                <a:lnTo>
                  <a:pt x="1432614" y="268814"/>
                </a:lnTo>
                <a:lnTo>
                  <a:pt x="1432559" y="268609"/>
                </a:lnTo>
                <a:close/>
                <a:moveTo>
                  <a:pt x="918851" y="259574"/>
                </a:moveTo>
                <a:lnTo>
                  <a:pt x="919442" y="261781"/>
                </a:lnTo>
                <a:cubicBezTo>
                  <a:pt x="919442" y="261781"/>
                  <a:pt x="919442" y="261781"/>
                  <a:pt x="919044" y="260293"/>
                </a:cubicBezTo>
                <a:close/>
                <a:moveTo>
                  <a:pt x="744246" y="258885"/>
                </a:moveTo>
                <a:lnTo>
                  <a:pt x="739409" y="260181"/>
                </a:lnTo>
                <a:lnTo>
                  <a:pt x="739777" y="260083"/>
                </a:lnTo>
                <a:cubicBezTo>
                  <a:pt x="741267" y="259684"/>
                  <a:pt x="744246" y="258885"/>
                  <a:pt x="744246" y="258885"/>
                </a:cubicBezTo>
                <a:close/>
                <a:moveTo>
                  <a:pt x="1442586" y="258365"/>
                </a:moveTo>
                <a:lnTo>
                  <a:pt x="1445776" y="270269"/>
                </a:lnTo>
                <a:lnTo>
                  <a:pt x="1433859" y="273462"/>
                </a:lnTo>
                <a:cubicBezTo>
                  <a:pt x="1433859" y="273462"/>
                  <a:pt x="1433062" y="270486"/>
                  <a:pt x="1432663" y="268998"/>
                </a:cubicBezTo>
                <a:lnTo>
                  <a:pt x="1432649" y="268946"/>
                </a:lnTo>
                <a:lnTo>
                  <a:pt x="1431068" y="263046"/>
                </a:lnTo>
                <a:cubicBezTo>
                  <a:pt x="1430670" y="261558"/>
                  <a:pt x="1430670" y="261558"/>
                  <a:pt x="1430670" y="261558"/>
                </a:cubicBezTo>
                <a:lnTo>
                  <a:pt x="1442586" y="258365"/>
                </a:lnTo>
                <a:cubicBezTo>
                  <a:pt x="1442586" y="258365"/>
                  <a:pt x="1445776" y="270269"/>
                  <a:pt x="1442586" y="258365"/>
                </a:cubicBezTo>
                <a:close/>
                <a:moveTo>
                  <a:pt x="793885" y="257945"/>
                </a:moveTo>
                <a:cubicBezTo>
                  <a:pt x="796975" y="269477"/>
                  <a:pt x="796975" y="269477"/>
                  <a:pt x="796975" y="269477"/>
                </a:cubicBezTo>
                <a:cubicBezTo>
                  <a:pt x="796975" y="269477"/>
                  <a:pt x="796975" y="269477"/>
                  <a:pt x="785059" y="272670"/>
                </a:cubicBezTo>
                <a:cubicBezTo>
                  <a:pt x="796975" y="269477"/>
                  <a:pt x="793885" y="257945"/>
                  <a:pt x="793885" y="257945"/>
                </a:cubicBezTo>
                <a:close/>
                <a:moveTo>
                  <a:pt x="793885" y="257945"/>
                </a:moveTo>
                <a:lnTo>
                  <a:pt x="781969" y="261138"/>
                </a:lnTo>
                <a:lnTo>
                  <a:pt x="770424" y="264231"/>
                </a:lnTo>
                <a:cubicBezTo>
                  <a:pt x="773514" y="275763"/>
                  <a:pt x="773514" y="275763"/>
                  <a:pt x="773514" y="275763"/>
                </a:cubicBezTo>
                <a:cubicBezTo>
                  <a:pt x="781969" y="261138"/>
                  <a:pt x="785059" y="272670"/>
                  <a:pt x="781969" y="261138"/>
                </a:cubicBezTo>
                <a:lnTo>
                  <a:pt x="785059" y="272670"/>
                </a:lnTo>
                <a:lnTo>
                  <a:pt x="788149" y="284202"/>
                </a:lnTo>
                <a:lnTo>
                  <a:pt x="800065" y="281009"/>
                </a:lnTo>
                <a:lnTo>
                  <a:pt x="803255" y="292913"/>
                </a:lnTo>
                <a:cubicBezTo>
                  <a:pt x="814799" y="289820"/>
                  <a:pt x="814799" y="289820"/>
                  <a:pt x="811610" y="277916"/>
                </a:cubicBezTo>
                <a:lnTo>
                  <a:pt x="823154" y="274823"/>
                </a:lnTo>
                <a:cubicBezTo>
                  <a:pt x="826344" y="286727"/>
                  <a:pt x="814799" y="289820"/>
                  <a:pt x="814799" y="289820"/>
                </a:cubicBezTo>
                <a:cubicBezTo>
                  <a:pt x="814799" y="289820"/>
                  <a:pt x="814799" y="289820"/>
                  <a:pt x="816242" y="289434"/>
                </a:cubicBezTo>
                <a:lnTo>
                  <a:pt x="821872" y="287925"/>
                </a:lnTo>
                <a:lnTo>
                  <a:pt x="821473" y="288032"/>
                </a:lnTo>
                <a:cubicBezTo>
                  <a:pt x="822015" y="287887"/>
                  <a:pt x="823458" y="287500"/>
                  <a:pt x="826344" y="286727"/>
                </a:cubicBezTo>
                <a:lnTo>
                  <a:pt x="823154" y="274823"/>
                </a:lnTo>
                <a:lnTo>
                  <a:pt x="820064" y="263290"/>
                </a:lnTo>
                <a:lnTo>
                  <a:pt x="808520" y="266384"/>
                </a:lnTo>
                <a:lnTo>
                  <a:pt x="796975" y="269477"/>
                </a:lnTo>
                <a:close/>
                <a:moveTo>
                  <a:pt x="918097" y="256759"/>
                </a:moveTo>
                <a:lnTo>
                  <a:pt x="918154" y="256972"/>
                </a:lnTo>
                <a:lnTo>
                  <a:pt x="918851" y="259574"/>
                </a:lnTo>
                <a:close/>
                <a:moveTo>
                  <a:pt x="667956" y="254208"/>
                </a:moveTo>
                <a:cubicBezTo>
                  <a:pt x="656412" y="257301"/>
                  <a:pt x="667956" y="254208"/>
                  <a:pt x="667956" y="254208"/>
                </a:cubicBezTo>
                <a:close/>
                <a:moveTo>
                  <a:pt x="891861" y="251198"/>
                </a:moveTo>
                <a:cubicBezTo>
                  <a:pt x="891426" y="249577"/>
                  <a:pt x="893164" y="256063"/>
                  <a:pt x="893164" y="256063"/>
                </a:cubicBezTo>
                <a:cubicBezTo>
                  <a:pt x="892392" y="253180"/>
                  <a:pt x="892006" y="251739"/>
                  <a:pt x="891861" y="251198"/>
                </a:cubicBezTo>
                <a:close/>
                <a:moveTo>
                  <a:pt x="168173" y="250966"/>
                </a:moveTo>
                <a:cubicBezTo>
                  <a:pt x="168173" y="250966"/>
                  <a:pt x="168173" y="250966"/>
                  <a:pt x="159819" y="265964"/>
                </a:cubicBezTo>
                <a:cubicBezTo>
                  <a:pt x="162909" y="277496"/>
                  <a:pt x="162909" y="277496"/>
                  <a:pt x="162909" y="277496"/>
                </a:cubicBezTo>
                <a:cubicBezTo>
                  <a:pt x="174453" y="274403"/>
                  <a:pt x="174453" y="274403"/>
                  <a:pt x="171363" y="262871"/>
                </a:cubicBezTo>
                <a:cubicBezTo>
                  <a:pt x="171363" y="262871"/>
                  <a:pt x="171363" y="262871"/>
                  <a:pt x="168173" y="250966"/>
                </a:cubicBezTo>
                <a:close/>
                <a:moveTo>
                  <a:pt x="866613" y="250818"/>
                </a:moveTo>
                <a:cubicBezTo>
                  <a:pt x="866613" y="250818"/>
                  <a:pt x="869703" y="262350"/>
                  <a:pt x="866613" y="250818"/>
                </a:cubicBezTo>
                <a:close/>
                <a:moveTo>
                  <a:pt x="1384285" y="250811"/>
                </a:moveTo>
                <a:cubicBezTo>
                  <a:pt x="1387650" y="251454"/>
                  <a:pt x="1391402" y="253539"/>
                  <a:pt x="1392947" y="259305"/>
                </a:cubicBezTo>
                <a:cubicBezTo>
                  <a:pt x="1392947" y="259305"/>
                  <a:pt x="1392947" y="259305"/>
                  <a:pt x="1381030" y="262498"/>
                </a:cubicBezTo>
                <a:cubicBezTo>
                  <a:pt x="1381030" y="262498"/>
                  <a:pt x="1381030" y="262498"/>
                  <a:pt x="1377940" y="250966"/>
                </a:cubicBezTo>
                <a:cubicBezTo>
                  <a:pt x="1377940" y="250966"/>
                  <a:pt x="1380919" y="250168"/>
                  <a:pt x="1384285" y="250811"/>
                </a:cubicBezTo>
                <a:close/>
                <a:moveTo>
                  <a:pt x="729140" y="250174"/>
                </a:moveTo>
                <a:cubicBezTo>
                  <a:pt x="717595" y="253267"/>
                  <a:pt x="717595" y="253267"/>
                  <a:pt x="717595" y="253267"/>
                </a:cubicBezTo>
                <a:cubicBezTo>
                  <a:pt x="729140" y="250174"/>
                  <a:pt x="729140" y="250174"/>
                  <a:pt x="729140" y="250174"/>
                </a:cubicBezTo>
                <a:close/>
                <a:moveTo>
                  <a:pt x="853768" y="249057"/>
                </a:moveTo>
                <a:lnTo>
                  <a:pt x="853910" y="249586"/>
                </a:lnTo>
                <a:cubicBezTo>
                  <a:pt x="854296" y="251028"/>
                  <a:pt x="855069" y="253911"/>
                  <a:pt x="855069" y="253911"/>
                </a:cubicBezTo>
                <a:close/>
                <a:moveTo>
                  <a:pt x="878157" y="247724"/>
                </a:moveTo>
                <a:cubicBezTo>
                  <a:pt x="878157" y="247724"/>
                  <a:pt x="881247" y="259256"/>
                  <a:pt x="878157" y="247724"/>
                </a:cubicBezTo>
                <a:close/>
                <a:moveTo>
                  <a:pt x="741056" y="246981"/>
                </a:moveTo>
                <a:lnTo>
                  <a:pt x="732329" y="262078"/>
                </a:lnTo>
                <a:cubicBezTo>
                  <a:pt x="732329" y="262078"/>
                  <a:pt x="732329" y="262078"/>
                  <a:pt x="729140" y="250174"/>
                </a:cubicBezTo>
                <a:cubicBezTo>
                  <a:pt x="729140" y="250174"/>
                  <a:pt x="729140" y="250174"/>
                  <a:pt x="741056" y="246981"/>
                </a:cubicBezTo>
                <a:close/>
                <a:moveTo>
                  <a:pt x="378374" y="244483"/>
                </a:moveTo>
                <a:lnTo>
                  <a:pt x="366830" y="247576"/>
                </a:lnTo>
                <a:lnTo>
                  <a:pt x="370020" y="259480"/>
                </a:lnTo>
                <a:cubicBezTo>
                  <a:pt x="381564" y="256387"/>
                  <a:pt x="381564" y="256387"/>
                  <a:pt x="378374" y="244483"/>
                </a:cubicBezTo>
                <a:close/>
                <a:moveTo>
                  <a:pt x="146532" y="244405"/>
                </a:moveTo>
                <a:lnTo>
                  <a:pt x="146324" y="244461"/>
                </a:lnTo>
                <a:cubicBezTo>
                  <a:pt x="144881" y="244847"/>
                  <a:pt x="141995" y="245621"/>
                  <a:pt x="141995" y="245621"/>
                </a:cubicBezTo>
                <a:close/>
                <a:moveTo>
                  <a:pt x="1451040" y="243739"/>
                </a:moveTo>
                <a:lnTo>
                  <a:pt x="1439496" y="246832"/>
                </a:lnTo>
                <a:cubicBezTo>
                  <a:pt x="1451040" y="243739"/>
                  <a:pt x="1451040" y="243739"/>
                  <a:pt x="1451040" y="243739"/>
                </a:cubicBezTo>
                <a:close/>
                <a:moveTo>
                  <a:pt x="802339" y="243319"/>
                </a:moveTo>
                <a:cubicBezTo>
                  <a:pt x="802339" y="243319"/>
                  <a:pt x="802339" y="243319"/>
                  <a:pt x="805430" y="254851"/>
                </a:cubicBezTo>
                <a:cubicBezTo>
                  <a:pt x="805430" y="254851"/>
                  <a:pt x="816974" y="251758"/>
                  <a:pt x="802339" y="243319"/>
                </a:cubicBezTo>
                <a:close/>
                <a:moveTo>
                  <a:pt x="690113" y="243057"/>
                </a:moveTo>
                <a:cubicBezTo>
                  <a:pt x="690258" y="243597"/>
                  <a:pt x="690644" y="245039"/>
                  <a:pt x="691417" y="247922"/>
                </a:cubicBezTo>
                <a:cubicBezTo>
                  <a:pt x="691417" y="247922"/>
                  <a:pt x="689679" y="241435"/>
                  <a:pt x="690113" y="243057"/>
                </a:cubicBezTo>
                <a:close/>
                <a:moveTo>
                  <a:pt x="664866" y="242676"/>
                </a:moveTo>
                <a:cubicBezTo>
                  <a:pt x="667956" y="254208"/>
                  <a:pt x="656412" y="257301"/>
                  <a:pt x="656412" y="257301"/>
                </a:cubicBezTo>
                <a:cubicBezTo>
                  <a:pt x="656412" y="257301"/>
                  <a:pt x="656412" y="257301"/>
                  <a:pt x="653322" y="245769"/>
                </a:cubicBezTo>
                <a:cubicBezTo>
                  <a:pt x="664866" y="242676"/>
                  <a:pt x="664866" y="242676"/>
                  <a:pt x="664866" y="242676"/>
                </a:cubicBezTo>
                <a:close/>
                <a:moveTo>
                  <a:pt x="664866" y="242676"/>
                </a:moveTo>
                <a:cubicBezTo>
                  <a:pt x="664866" y="242676"/>
                  <a:pt x="664866" y="242676"/>
                  <a:pt x="667956" y="254208"/>
                </a:cubicBezTo>
                <a:close/>
                <a:moveTo>
                  <a:pt x="1363306" y="242527"/>
                </a:moveTo>
                <a:cubicBezTo>
                  <a:pt x="1366396" y="254059"/>
                  <a:pt x="1366396" y="254059"/>
                  <a:pt x="1366396" y="254059"/>
                </a:cubicBezTo>
                <a:cubicBezTo>
                  <a:pt x="1377940" y="250966"/>
                  <a:pt x="1377940" y="250966"/>
                  <a:pt x="1381030" y="262498"/>
                </a:cubicBezTo>
                <a:lnTo>
                  <a:pt x="1392947" y="259305"/>
                </a:lnTo>
                <a:cubicBezTo>
                  <a:pt x="1392947" y="259305"/>
                  <a:pt x="1392947" y="259305"/>
                  <a:pt x="1389857" y="247773"/>
                </a:cubicBezTo>
                <a:lnTo>
                  <a:pt x="1377940" y="250966"/>
                </a:lnTo>
                <a:lnTo>
                  <a:pt x="1366396" y="254059"/>
                </a:lnTo>
                <a:cubicBezTo>
                  <a:pt x="1363306" y="242527"/>
                  <a:pt x="1363306" y="242527"/>
                  <a:pt x="1363306" y="242527"/>
                </a:cubicBezTo>
                <a:close/>
                <a:moveTo>
                  <a:pt x="527392" y="242033"/>
                </a:moveTo>
                <a:lnTo>
                  <a:pt x="530482" y="253565"/>
                </a:lnTo>
                <a:cubicBezTo>
                  <a:pt x="527392" y="242033"/>
                  <a:pt x="527392" y="242033"/>
                  <a:pt x="515848" y="245126"/>
                </a:cubicBezTo>
                <a:close/>
                <a:moveTo>
                  <a:pt x="764145" y="240795"/>
                </a:moveTo>
                <a:lnTo>
                  <a:pt x="759292" y="242095"/>
                </a:lnTo>
                <a:lnTo>
                  <a:pt x="759816" y="241955"/>
                </a:lnTo>
                <a:cubicBezTo>
                  <a:pt x="761259" y="241568"/>
                  <a:pt x="764145" y="240795"/>
                  <a:pt x="764145" y="240795"/>
                </a:cubicBezTo>
                <a:close/>
                <a:moveTo>
                  <a:pt x="532229" y="240737"/>
                </a:moveTo>
                <a:lnTo>
                  <a:pt x="531861" y="240835"/>
                </a:lnTo>
                <a:cubicBezTo>
                  <a:pt x="530371" y="241235"/>
                  <a:pt x="527392" y="242033"/>
                  <a:pt x="527392" y="242033"/>
                </a:cubicBezTo>
                <a:close/>
                <a:moveTo>
                  <a:pt x="440030" y="240721"/>
                </a:moveTo>
                <a:cubicBezTo>
                  <a:pt x="440030" y="240721"/>
                  <a:pt x="440030" y="240721"/>
                  <a:pt x="428114" y="243914"/>
                </a:cubicBezTo>
                <a:cubicBezTo>
                  <a:pt x="431204" y="255446"/>
                  <a:pt x="431204" y="255446"/>
                  <a:pt x="431204" y="255446"/>
                </a:cubicBezTo>
                <a:lnTo>
                  <a:pt x="428114" y="243914"/>
                </a:lnTo>
                <a:close/>
                <a:moveTo>
                  <a:pt x="165083" y="239434"/>
                </a:moveTo>
                <a:lnTo>
                  <a:pt x="153539" y="242527"/>
                </a:lnTo>
                <a:lnTo>
                  <a:pt x="146532" y="244405"/>
                </a:lnTo>
                <a:lnTo>
                  <a:pt x="146865" y="244316"/>
                </a:lnTo>
                <a:cubicBezTo>
                  <a:pt x="146324" y="244461"/>
                  <a:pt x="144881" y="244847"/>
                  <a:pt x="141995" y="245621"/>
                </a:cubicBezTo>
                <a:cubicBezTo>
                  <a:pt x="141995" y="245621"/>
                  <a:pt x="141995" y="245621"/>
                  <a:pt x="145085" y="257153"/>
                </a:cubicBezTo>
                <a:lnTo>
                  <a:pt x="156629" y="254060"/>
                </a:lnTo>
                <a:cubicBezTo>
                  <a:pt x="153539" y="242527"/>
                  <a:pt x="153539" y="242527"/>
                  <a:pt x="153539" y="242527"/>
                </a:cubicBezTo>
                <a:cubicBezTo>
                  <a:pt x="153539" y="242527"/>
                  <a:pt x="153539" y="242527"/>
                  <a:pt x="165083" y="239434"/>
                </a:cubicBezTo>
                <a:close/>
                <a:moveTo>
                  <a:pt x="863523" y="239285"/>
                </a:moveTo>
                <a:lnTo>
                  <a:pt x="866613" y="250818"/>
                </a:lnTo>
                <a:cubicBezTo>
                  <a:pt x="866613" y="250818"/>
                  <a:pt x="866613" y="250818"/>
                  <a:pt x="863523" y="239285"/>
                </a:cubicBezTo>
                <a:close/>
                <a:moveTo>
                  <a:pt x="751297" y="239023"/>
                </a:moveTo>
                <a:cubicBezTo>
                  <a:pt x="750862" y="237401"/>
                  <a:pt x="752600" y="243888"/>
                  <a:pt x="752600" y="243888"/>
                </a:cubicBezTo>
                <a:cubicBezTo>
                  <a:pt x="751828" y="241005"/>
                  <a:pt x="751442" y="239563"/>
                  <a:pt x="751297" y="239023"/>
                </a:cubicBezTo>
                <a:close/>
                <a:moveTo>
                  <a:pt x="401835" y="238196"/>
                </a:moveTo>
                <a:lnTo>
                  <a:pt x="390291" y="241289"/>
                </a:lnTo>
                <a:cubicBezTo>
                  <a:pt x="390291" y="241289"/>
                  <a:pt x="390291" y="241289"/>
                  <a:pt x="401835" y="238196"/>
                </a:cubicBezTo>
                <a:cubicBezTo>
                  <a:pt x="401835" y="238196"/>
                  <a:pt x="401835" y="238196"/>
                  <a:pt x="402234" y="239684"/>
                </a:cubicBezTo>
                <a:lnTo>
                  <a:pt x="402697" y="241412"/>
                </a:lnTo>
                <a:lnTo>
                  <a:pt x="403231" y="243404"/>
                </a:lnTo>
                <a:lnTo>
                  <a:pt x="403285" y="243606"/>
                </a:lnTo>
                <a:lnTo>
                  <a:pt x="405025" y="250100"/>
                </a:lnTo>
                <a:cubicBezTo>
                  <a:pt x="403430" y="244148"/>
                  <a:pt x="403430" y="244148"/>
                  <a:pt x="403430" y="244148"/>
                </a:cubicBezTo>
                <a:lnTo>
                  <a:pt x="403285" y="243606"/>
                </a:lnTo>
                <a:lnTo>
                  <a:pt x="402697" y="241412"/>
                </a:lnTo>
                <a:close/>
                <a:moveTo>
                  <a:pt x="588948" y="237899"/>
                </a:moveTo>
                <a:lnTo>
                  <a:pt x="592138" y="249803"/>
                </a:lnTo>
                <a:cubicBezTo>
                  <a:pt x="588948" y="237899"/>
                  <a:pt x="588948" y="237899"/>
                  <a:pt x="588948" y="237899"/>
                </a:cubicBezTo>
                <a:close/>
                <a:moveTo>
                  <a:pt x="526089" y="237168"/>
                </a:moveTo>
                <a:cubicBezTo>
                  <a:pt x="526234" y="237708"/>
                  <a:pt x="526620" y="239150"/>
                  <a:pt x="527392" y="242033"/>
                </a:cubicBezTo>
                <a:cubicBezTo>
                  <a:pt x="527392" y="242033"/>
                  <a:pt x="525654" y="235546"/>
                  <a:pt x="526089" y="237168"/>
                </a:cubicBezTo>
                <a:close/>
                <a:moveTo>
                  <a:pt x="488366" y="234915"/>
                </a:moveTo>
                <a:cubicBezTo>
                  <a:pt x="488511" y="235456"/>
                  <a:pt x="488897" y="236897"/>
                  <a:pt x="489670" y="239780"/>
                </a:cubicBezTo>
                <a:cubicBezTo>
                  <a:pt x="489670" y="239780"/>
                  <a:pt x="487932" y="233293"/>
                  <a:pt x="488366" y="234915"/>
                </a:cubicBezTo>
                <a:close/>
                <a:moveTo>
                  <a:pt x="650232" y="234237"/>
                </a:moveTo>
                <a:cubicBezTo>
                  <a:pt x="650232" y="234237"/>
                  <a:pt x="650232" y="234237"/>
                  <a:pt x="653322" y="245769"/>
                </a:cubicBezTo>
                <a:close/>
                <a:moveTo>
                  <a:pt x="138905" y="234088"/>
                </a:moveTo>
                <a:lnTo>
                  <a:pt x="126988" y="237282"/>
                </a:lnTo>
                <a:cubicBezTo>
                  <a:pt x="126988" y="237282"/>
                  <a:pt x="126988" y="237282"/>
                  <a:pt x="138905" y="234088"/>
                </a:cubicBezTo>
                <a:close/>
                <a:moveTo>
                  <a:pt x="837345" y="233940"/>
                </a:moveTo>
                <a:cubicBezTo>
                  <a:pt x="825428" y="237133"/>
                  <a:pt x="825428" y="237133"/>
                  <a:pt x="825428" y="237133"/>
                </a:cubicBezTo>
                <a:cubicBezTo>
                  <a:pt x="837345" y="233940"/>
                  <a:pt x="837345" y="233940"/>
                  <a:pt x="837345" y="233940"/>
                </a:cubicBezTo>
                <a:close/>
                <a:moveTo>
                  <a:pt x="612037" y="231712"/>
                </a:moveTo>
                <a:cubicBezTo>
                  <a:pt x="615227" y="243617"/>
                  <a:pt x="612037" y="231712"/>
                  <a:pt x="612037" y="231712"/>
                </a:cubicBezTo>
                <a:close/>
                <a:moveTo>
                  <a:pt x="474663" y="231441"/>
                </a:moveTo>
                <a:lnTo>
                  <a:pt x="477753" y="242973"/>
                </a:lnTo>
                <a:cubicBezTo>
                  <a:pt x="466209" y="246066"/>
                  <a:pt x="466209" y="246066"/>
                  <a:pt x="463119" y="234534"/>
                </a:cubicBezTo>
                <a:cubicBezTo>
                  <a:pt x="463119" y="234534"/>
                  <a:pt x="463119" y="234534"/>
                  <a:pt x="474663" y="231441"/>
                </a:cubicBezTo>
                <a:close/>
                <a:moveTo>
                  <a:pt x="661776" y="231144"/>
                </a:moveTo>
                <a:lnTo>
                  <a:pt x="650232" y="234237"/>
                </a:lnTo>
                <a:cubicBezTo>
                  <a:pt x="661776" y="231144"/>
                  <a:pt x="661776" y="231144"/>
                  <a:pt x="661776" y="231144"/>
                </a:cubicBezTo>
                <a:close/>
                <a:moveTo>
                  <a:pt x="661776" y="231144"/>
                </a:moveTo>
                <a:lnTo>
                  <a:pt x="664866" y="242676"/>
                </a:lnTo>
                <a:lnTo>
                  <a:pt x="653322" y="245769"/>
                </a:lnTo>
                <a:cubicBezTo>
                  <a:pt x="664866" y="242676"/>
                  <a:pt x="664866" y="242676"/>
                  <a:pt x="661776" y="231144"/>
                </a:cubicBezTo>
                <a:close/>
                <a:moveTo>
                  <a:pt x="1458438" y="230942"/>
                </a:moveTo>
                <a:cubicBezTo>
                  <a:pt x="1460267" y="231997"/>
                  <a:pt x="1461040" y="234880"/>
                  <a:pt x="1462585" y="240646"/>
                </a:cubicBezTo>
                <a:lnTo>
                  <a:pt x="1474129" y="237553"/>
                </a:lnTo>
                <a:lnTo>
                  <a:pt x="1477219" y="249085"/>
                </a:lnTo>
                <a:cubicBezTo>
                  <a:pt x="1477219" y="249085"/>
                  <a:pt x="1480409" y="260989"/>
                  <a:pt x="1477219" y="249085"/>
                </a:cubicBezTo>
                <a:lnTo>
                  <a:pt x="1489136" y="245892"/>
                </a:lnTo>
                <a:cubicBezTo>
                  <a:pt x="1492325" y="257796"/>
                  <a:pt x="1492325" y="257796"/>
                  <a:pt x="1480409" y="260989"/>
                </a:cubicBezTo>
                <a:cubicBezTo>
                  <a:pt x="1480409" y="260989"/>
                  <a:pt x="1480409" y="260989"/>
                  <a:pt x="1483499" y="272521"/>
                </a:cubicBezTo>
                <a:lnTo>
                  <a:pt x="1468864" y="264082"/>
                </a:lnTo>
                <a:lnTo>
                  <a:pt x="1457320" y="267175"/>
                </a:lnTo>
                <a:cubicBezTo>
                  <a:pt x="1445776" y="270269"/>
                  <a:pt x="1445776" y="270269"/>
                  <a:pt x="1442586" y="258365"/>
                </a:cubicBezTo>
                <a:cubicBezTo>
                  <a:pt x="1442586" y="258365"/>
                  <a:pt x="1439496" y="246832"/>
                  <a:pt x="1442586" y="258365"/>
                </a:cubicBezTo>
                <a:lnTo>
                  <a:pt x="1439496" y="246832"/>
                </a:lnTo>
                <a:cubicBezTo>
                  <a:pt x="1439496" y="246832"/>
                  <a:pt x="1439496" y="246832"/>
                  <a:pt x="1454131" y="255271"/>
                </a:cubicBezTo>
                <a:cubicBezTo>
                  <a:pt x="1454131" y="255271"/>
                  <a:pt x="1454131" y="255271"/>
                  <a:pt x="1451040" y="243739"/>
                </a:cubicBezTo>
                <a:lnTo>
                  <a:pt x="1447950" y="232207"/>
                </a:lnTo>
                <a:cubicBezTo>
                  <a:pt x="1453723" y="230660"/>
                  <a:pt x="1456609" y="229887"/>
                  <a:pt x="1458438" y="230942"/>
                </a:cubicBezTo>
                <a:close/>
                <a:moveTo>
                  <a:pt x="848889" y="230846"/>
                </a:moveTo>
                <a:cubicBezTo>
                  <a:pt x="848889" y="230846"/>
                  <a:pt x="848889" y="230846"/>
                  <a:pt x="851979" y="242379"/>
                </a:cubicBezTo>
                <a:close/>
                <a:moveTo>
                  <a:pt x="823460" y="229788"/>
                </a:moveTo>
                <a:lnTo>
                  <a:pt x="823480" y="229862"/>
                </a:lnTo>
                <a:lnTo>
                  <a:pt x="825428" y="237133"/>
                </a:lnTo>
                <a:cubicBezTo>
                  <a:pt x="825428" y="237133"/>
                  <a:pt x="825428" y="237133"/>
                  <a:pt x="825029" y="235645"/>
                </a:cubicBezTo>
                <a:close/>
                <a:moveTo>
                  <a:pt x="786302" y="229643"/>
                </a:moveTo>
                <a:cubicBezTo>
                  <a:pt x="786447" y="230184"/>
                  <a:pt x="786833" y="231625"/>
                  <a:pt x="787606" y="234508"/>
                </a:cubicBezTo>
                <a:cubicBezTo>
                  <a:pt x="787606" y="234508"/>
                  <a:pt x="785868" y="228022"/>
                  <a:pt x="786302" y="229643"/>
                </a:cubicBezTo>
                <a:close/>
                <a:moveTo>
                  <a:pt x="573942" y="229560"/>
                </a:moveTo>
                <a:lnTo>
                  <a:pt x="577032" y="241092"/>
                </a:lnTo>
                <a:cubicBezTo>
                  <a:pt x="577032" y="241092"/>
                  <a:pt x="577032" y="241092"/>
                  <a:pt x="573942" y="229560"/>
                </a:cubicBezTo>
                <a:close/>
                <a:moveTo>
                  <a:pt x="761055" y="229262"/>
                </a:moveTo>
                <a:lnTo>
                  <a:pt x="764145" y="240795"/>
                </a:lnTo>
                <a:cubicBezTo>
                  <a:pt x="764145" y="240795"/>
                  <a:pt x="764145" y="240795"/>
                  <a:pt x="761055" y="229262"/>
                </a:cubicBezTo>
                <a:close/>
                <a:moveTo>
                  <a:pt x="948168" y="228965"/>
                </a:moveTo>
                <a:cubicBezTo>
                  <a:pt x="945282" y="229739"/>
                  <a:pt x="943839" y="230125"/>
                  <a:pt x="943297" y="230270"/>
                </a:cubicBezTo>
                <a:lnTo>
                  <a:pt x="943509" y="230214"/>
                </a:lnTo>
                <a:lnTo>
                  <a:pt x="945986" y="229550"/>
                </a:lnTo>
                <a:close/>
                <a:moveTo>
                  <a:pt x="486580" y="228248"/>
                </a:moveTo>
                <a:lnTo>
                  <a:pt x="474663" y="231441"/>
                </a:lnTo>
                <a:cubicBezTo>
                  <a:pt x="474663" y="231441"/>
                  <a:pt x="474663" y="231441"/>
                  <a:pt x="463119" y="234534"/>
                </a:cubicBezTo>
                <a:lnTo>
                  <a:pt x="466209" y="246066"/>
                </a:lnTo>
                <a:cubicBezTo>
                  <a:pt x="466209" y="246066"/>
                  <a:pt x="466209" y="246066"/>
                  <a:pt x="477753" y="242973"/>
                </a:cubicBezTo>
                <a:cubicBezTo>
                  <a:pt x="477753" y="242973"/>
                  <a:pt x="480843" y="254505"/>
                  <a:pt x="477753" y="242973"/>
                </a:cubicBezTo>
                <a:lnTo>
                  <a:pt x="489670" y="239780"/>
                </a:lnTo>
                <a:close/>
                <a:moveTo>
                  <a:pt x="860433" y="227753"/>
                </a:moveTo>
                <a:cubicBezTo>
                  <a:pt x="857547" y="228527"/>
                  <a:pt x="856104" y="228913"/>
                  <a:pt x="855563" y="229058"/>
                </a:cubicBezTo>
                <a:lnTo>
                  <a:pt x="855774" y="229002"/>
                </a:lnTo>
                <a:lnTo>
                  <a:pt x="858252" y="228338"/>
                </a:lnTo>
                <a:close/>
                <a:moveTo>
                  <a:pt x="1421400" y="226961"/>
                </a:moveTo>
                <a:cubicBezTo>
                  <a:pt x="1421400" y="226961"/>
                  <a:pt x="1421400" y="226961"/>
                  <a:pt x="1409855" y="230054"/>
                </a:cubicBezTo>
                <a:cubicBezTo>
                  <a:pt x="1412945" y="241586"/>
                  <a:pt x="1409855" y="230054"/>
                  <a:pt x="1421400" y="226961"/>
                </a:cubicBezTo>
                <a:close/>
                <a:moveTo>
                  <a:pt x="1471039" y="226020"/>
                </a:moveTo>
                <a:lnTo>
                  <a:pt x="1474129" y="237553"/>
                </a:lnTo>
                <a:cubicBezTo>
                  <a:pt x="1462585" y="240646"/>
                  <a:pt x="1459495" y="229114"/>
                  <a:pt x="1459495" y="229114"/>
                </a:cubicBezTo>
                <a:cubicBezTo>
                  <a:pt x="1459495" y="229114"/>
                  <a:pt x="1459495" y="229114"/>
                  <a:pt x="1471039" y="226020"/>
                </a:cubicBezTo>
                <a:close/>
                <a:moveTo>
                  <a:pt x="822238" y="225228"/>
                </a:moveTo>
                <a:lnTo>
                  <a:pt x="823460" y="229788"/>
                </a:lnTo>
                <a:lnTo>
                  <a:pt x="823434" y="229692"/>
                </a:lnTo>
                <a:cubicBezTo>
                  <a:pt x="823036" y="228204"/>
                  <a:pt x="822238" y="225228"/>
                  <a:pt x="822238" y="225228"/>
                </a:cubicBezTo>
                <a:close/>
                <a:moveTo>
                  <a:pt x="822238" y="225228"/>
                </a:moveTo>
                <a:lnTo>
                  <a:pt x="822792" y="227296"/>
                </a:lnTo>
                <a:lnTo>
                  <a:pt x="823511" y="229978"/>
                </a:lnTo>
                <a:lnTo>
                  <a:pt x="823480" y="229862"/>
                </a:lnTo>
                <a:close/>
                <a:moveTo>
                  <a:pt x="685237" y="224857"/>
                </a:moveTo>
                <a:lnTo>
                  <a:pt x="688327" y="236390"/>
                </a:lnTo>
                <a:cubicBezTo>
                  <a:pt x="688327" y="236390"/>
                  <a:pt x="688327" y="236390"/>
                  <a:pt x="676410" y="239583"/>
                </a:cubicBezTo>
                <a:lnTo>
                  <a:pt x="664866" y="242676"/>
                </a:lnTo>
                <a:cubicBezTo>
                  <a:pt x="664866" y="242676"/>
                  <a:pt x="664866" y="242676"/>
                  <a:pt x="673320" y="228050"/>
                </a:cubicBezTo>
                <a:close/>
                <a:moveTo>
                  <a:pt x="671794" y="223077"/>
                </a:moveTo>
                <a:cubicBezTo>
                  <a:pt x="672124" y="223586"/>
                  <a:pt x="672523" y="225074"/>
                  <a:pt x="673320" y="228050"/>
                </a:cubicBezTo>
                <a:cubicBezTo>
                  <a:pt x="673320" y="228050"/>
                  <a:pt x="673320" y="228050"/>
                  <a:pt x="661776" y="231144"/>
                </a:cubicBezTo>
                <a:cubicBezTo>
                  <a:pt x="670434" y="228824"/>
                  <a:pt x="670804" y="221548"/>
                  <a:pt x="671794" y="223077"/>
                </a:cubicBezTo>
                <a:close/>
                <a:moveTo>
                  <a:pt x="784516" y="222976"/>
                </a:moveTo>
                <a:cubicBezTo>
                  <a:pt x="784516" y="222976"/>
                  <a:pt x="784516" y="222976"/>
                  <a:pt x="787606" y="234508"/>
                </a:cubicBezTo>
                <a:close/>
                <a:moveTo>
                  <a:pt x="971256" y="222779"/>
                </a:moveTo>
                <a:lnTo>
                  <a:pt x="966799" y="223973"/>
                </a:lnTo>
                <a:lnTo>
                  <a:pt x="966386" y="224084"/>
                </a:lnTo>
                <a:cubicBezTo>
                  <a:pt x="966927" y="223939"/>
                  <a:pt x="968370" y="223552"/>
                  <a:pt x="971256" y="222779"/>
                </a:cubicBezTo>
                <a:close/>
                <a:moveTo>
                  <a:pt x="969952" y="217914"/>
                </a:moveTo>
                <a:lnTo>
                  <a:pt x="970023" y="218179"/>
                </a:lnTo>
                <a:lnTo>
                  <a:pt x="971256" y="222779"/>
                </a:lnTo>
                <a:cubicBezTo>
                  <a:pt x="970484" y="219896"/>
                  <a:pt x="970097" y="218454"/>
                  <a:pt x="969952" y="217914"/>
                </a:cubicBezTo>
                <a:close/>
                <a:moveTo>
                  <a:pt x="757965" y="217730"/>
                </a:moveTo>
                <a:lnTo>
                  <a:pt x="761055" y="229262"/>
                </a:lnTo>
                <a:cubicBezTo>
                  <a:pt x="761055" y="229262"/>
                  <a:pt x="761055" y="229262"/>
                  <a:pt x="749510" y="232356"/>
                </a:cubicBezTo>
                <a:cubicBezTo>
                  <a:pt x="746420" y="220823"/>
                  <a:pt x="746420" y="220823"/>
                  <a:pt x="746420" y="220823"/>
                </a:cubicBezTo>
                <a:cubicBezTo>
                  <a:pt x="761055" y="229262"/>
                  <a:pt x="757965" y="217730"/>
                  <a:pt x="757965" y="217730"/>
                </a:cubicBezTo>
                <a:close/>
                <a:moveTo>
                  <a:pt x="807604" y="216790"/>
                </a:moveTo>
                <a:lnTo>
                  <a:pt x="810694" y="228322"/>
                </a:lnTo>
                <a:cubicBezTo>
                  <a:pt x="799150" y="231415"/>
                  <a:pt x="799150" y="231415"/>
                  <a:pt x="796060" y="219883"/>
                </a:cubicBezTo>
                <a:close/>
                <a:moveTo>
                  <a:pt x="158903" y="216370"/>
                </a:moveTo>
                <a:lnTo>
                  <a:pt x="154542" y="217538"/>
                </a:lnTo>
                <a:lnTo>
                  <a:pt x="154419" y="217571"/>
                </a:lnTo>
                <a:close/>
                <a:moveTo>
                  <a:pt x="670130" y="216146"/>
                </a:moveTo>
                <a:cubicBezTo>
                  <a:pt x="670130" y="216146"/>
                  <a:pt x="667244" y="216920"/>
                  <a:pt x="665801" y="217306"/>
                </a:cubicBezTo>
                <a:lnTo>
                  <a:pt x="665629" y="217352"/>
                </a:lnTo>
                <a:close/>
                <a:moveTo>
                  <a:pt x="670130" y="216146"/>
                </a:moveTo>
                <a:lnTo>
                  <a:pt x="673320" y="228050"/>
                </a:lnTo>
                <a:cubicBezTo>
                  <a:pt x="670130" y="216146"/>
                  <a:pt x="670130" y="216146"/>
                  <a:pt x="670130" y="216146"/>
                </a:cubicBezTo>
                <a:close/>
                <a:moveTo>
                  <a:pt x="812076" y="215591"/>
                </a:moveTo>
                <a:lnTo>
                  <a:pt x="811933" y="215630"/>
                </a:lnTo>
                <a:cubicBezTo>
                  <a:pt x="810490" y="216016"/>
                  <a:pt x="807604" y="216790"/>
                  <a:pt x="807604" y="216790"/>
                </a:cubicBezTo>
                <a:close/>
                <a:moveTo>
                  <a:pt x="582768" y="214834"/>
                </a:moveTo>
                <a:cubicBezTo>
                  <a:pt x="582768" y="214834"/>
                  <a:pt x="582768" y="214834"/>
                  <a:pt x="570852" y="218028"/>
                </a:cubicBezTo>
                <a:cubicBezTo>
                  <a:pt x="570852" y="218028"/>
                  <a:pt x="570852" y="218028"/>
                  <a:pt x="573942" y="229560"/>
                </a:cubicBezTo>
                <a:cubicBezTo>
                  <a:pt x="573942" y="229560"/>
                  <a:pt x="573942" y="229560"/>
                  <a:pt x="562397" y="232653"/>
                </a:cubicBezTo>
                <a:lnTo>
                  <a:pt x="550853" y="235746"/>
                </a:lnTo>
                <a:cubicBezTo>
                  <a:pt x="553943" y="247278"/>
                  <a:pt x="550853" y="235746"/>
                  <a:pt x="553943" y="247278"/>
                </a:cubicBezTo>
                <a:lnTo>
                  <a:pt x="565488" y="244185"/>
                </a:lnTo>
                <a:cubicBezTo>
                  <a:pt x="565488" y="244185"/>
                  <a:pt x="565488" y="244185"/>
                  <a:pt x="577032" y="241092"/>
                </a:cubicBezTo>
                <a:cubicBezTo>
                  <a:pt x="580221" y="252996"/>
                  <a:pt x="588948" y="237899"/>
                  <a:pt x="580221" y="252996"/>
                </a:cubicBezTo>
                <a:lnTo>
                  <a:pt x="592138" y="249803"/>
                </a:lnTo>
                <a:lnTo>
                  <a:pt x="603682" y="246710"/>
                </a:lnTo>
                <a:cubicBezTo>
                  <a:pt x="606772" y="258242"/>
                  <a:pt x="606772" y="258242"/>
                  <a:pt x="606772" y="258242"/>
                </a:cubicBezTo>
                <a:cubicBezTo>
                  <a:pt x="603682" y="246710"/>
                  <a:pt x="603682" y="246710"/>
                  <a:pt x="603682" y="246710"/>
                </a:cubicBezTo>
                <a:cubicBezTo>
                  <a:pt x="603682" y="246710"/>
                  <a:pt x="603682" y="246710"/>
                  <a:pt x="615227" y="243617"/>
                </a:cubicBezTo>
                <a:lnTo>
                  <a:pt x="612037" y="231712"/>
                </a:lnTo>
                <a:lnTo>
                  <a:pt x="600493" y="234806"/>
                </a:lnTo>
                <a:lnTo>
                  <a:pt x="588948" y="237899"/>
                </a:lnTo>
                <a:cubicBezTo>
                  <a:pt x="588948" y="237899"/>
                  <a:pt x="588948" y="237899"/>
                  <a:pt x="577032" y="241092"/>
                </a:cubicBezTo>
                <a:cubicBezTo>
                  <a:pt x="573942" y="229560"/>
                  <a:pt x="573942" y="229560"/>
                  <a:pt x="573942" y="229560"/>
                </a:cubicBezTo>
                <a:cubicBezTo>
                  <a:pt x="573942" y="229560"/>
                  <a:pt x="573942" y="229560"/>
                  <a:pt x="585858" y="226367"/>
                </a:cubicBezTo>
                <a:lnTo>
                  <a:pt x="583523" y="217653"/>
                </a:lnTo>
                <a:lnTo>
                  <a:pt x="583155" y="216276"/>
                </a:lnTo>
                <a:cubicBezTo>
                  <a:pt x="582768" y="214834"/>
                  <a:pt x="582768" y="214834"/>
                  <a:pt x="582768" y="214834"/>
                </a:cubicBezTo>
                <a:close/>
                <a:moveTo>
                  <a:pt x="819148" y="213696"/>
                </a:moveTo>
                <a:lnTo>
                  <a:pt x="822238" y="225228"/>
                </a:lnTo>
                <a:cubicBezTo>
                  <a:pt x="822238" y="225228"/>
                  <a:pt x="822238" y="225228"/>
                  <a:pt x="810694" y="228322"/>
                </a:cubicBezTo>
                <a:cubicBezTo>
                  <a:pt x="810694" y="228322"/>
                  <a:pt x="810694" y="228322"/>
                  <a:pt x="819148" y="213696"/>
                </a:cubicBezTo>
                <a:close/>
                <a:moveTo>
                  <a:pt x="819148" y="213696"/>
                </a:moveTo>
                <a:lnTo>
                  <a:pt x="819705" y="215773"/>
                </a:lnTo>
                <a:lnTo>
                  <a:pt x="819812" y="216175"/>
                </a:lnTo>
                <a:close/>
                <a:moveTo>
                  <a:pt x="706980" y="213649"/>
                </a:moveTo>
                <a:cubicBezTo>
                  <a:pt x="706531" y="211975"/>
                  <a:pt x="708325" y="218671"/>
                  <a:pt x="708325" y="218671"/>
                </a:cubicBezTo>
                <a:cubicBezTo>
                  <a:pt x="707528" y="215695"/>
                  <a:pt x="707129" y="214207"/>
                  <a:pt x="706980" y="213649"/>
                </a:cubicBezTo>
                <a:close/>
                <a:moveTo>
                  <a:pt x="170447" y="213276"/>
                </a:moveTo>
                <a:cubicBezTo>
                  <a:pt x="173537" y="224809"/>
                  <a:pt x="173537" y="224809"/>
                  <a:pt x="173537" y="224809"/>
                </a:cubicBezTo>
                <a:cubicBezTo>
                  <a:pt x="170651" y="225582"/>
                  <a:pt x="169208" y="225969"/>
                  <a:pt x="168487" y="226162"/>
                </a:cubicBezTo>
                <a:lnTo>
                  <a:pt x="168467" y="226167"/>
                </a:lnTo>
                <a:lnTo>
                  <a:pt x="161993" y="227902"/>
                </a:lnTo>
                <a:lnTo>
                  <a:pt x="158903" y="216370"/>
                </a:lnTo>
                <a:cubicBezTo>
                  <a:pt x="161993" y="227902"/>
                  <a:pt x="170447" y="213276"/>
                  <a:pt x="158903" y="216370"/>
                </a:cubicBezTo>
                <a:cubicBezTo>
                  <a:pt x="170447" y="213276"/>
                  <a:pt x="170447" y="213276"/>
                  <a:pt x="170447" y="213276"/>
                </a:cubicBezTo>
                <a:close/>
                <a:moveTo>
                  <a:pt x="494934" y="213250"/>
                </a:moveTo>
                <a:lnTo>
                  <a:pt x="498124" y="225155"/>
                </a:lnTo>
                <a:cubicBezTo>
                  <a:pt x="494934" y="213250"/>
                  <a:pt x="494934" y="213250"/>
                  <a:pt x="494934" y="213250"/>
                </a:cubicBezTo>
                <a:close/>
                <a:moveTo>
                  <a:pt x="682047" y="212953"/>
                </a:moveTo>
                <a:cubicBezTo>
                  <a:pt x="682047" y="212953"/>
                  <a:pt x="682047" y="212953"/>
                  <a:pt x="685237" y="224857"/>
                </a:cubicBezTo>
                <a:cubicBezTo>
                  <a:pt x="685237" y="224857"/>
                  <a:pt x="685237" y="224857"/>
                  <a:pt x="673320" y="228050"/>
                </a:cubicBezTo>
                <a:cubicBezTo>
                  <a:pt x="673320" y="228050"/>
                  <a:pt x="673320" y="228050"/>
                  <a:pt x="670130" y="216146"/>
                </a:cubicBezTo>
                <a:cubicBezTo>
                  <a:pt x="670130" y="216146"/>
                  <a:pt x="670130" y="216146"/>
                  <a:pt x="682047" y="212953"/>
                </a:cubicBezTo>
                <a:close/>
                <a:moveTo>
                  <a:pt x="756661" y="212865"/>
                </a:moveTo>
                <a:lnTo>
                  <a:pt x="757555" y="216200"/>
                </a:lnTo>
                <a:lnTo>
                  <a:pt x="757579" y="216289"/>
                </a:lnTo>
                <a:lnTo>
                  <a:pt x="756806" y="213406"/>
                </a:lnTo>
                <a:cubicBezTo>
                  <a:pt x="756613" y="212685"/>
                  <a:pt x="756516" y="212324"/>
                  <a:pt x="756661" y="212865"/>
                </a:cubicBezTo>
                <a:close/>
                <a:moveTo>
                  <a:pt x="731786" y="212385"/>
                </a:moveTo>
                <a:lnTo>
                  <a:pt x="719869" y="215578"/>
                </a:lnTo>
                <a:cubicBezTo>
                  <a:pt x="731786" y="212385"/>
                  <a:pt x="731786" y="212385"/>
                  <a:pt x="731786" y="212385"/>
                </a:cubicBezTo>
                <a:close/>
                <a:moveTo>
                  <a:pt x="175475" y="211929"/>
                </a:moveTo>
                <a:lnTo>
                  <a:pt x="175284" y="211980"/>
                </a:lnTo>
                <a:lnTo>
                  <a:pt x="170447" y="213276"/>
                </a:lnTo>
                <a:cubicBezTo>
                  <a:pt x="173426" y="212478"/>
                  <a:pt x="174916" y="212079"/>
                  <a:pt x="175475" y="211929"/>
                </a:cubicBezTo>
                <a:close/>
                <a:moveTo>
                  <a:pt x="718222" y="209430"/>
                </a:moveTo>
                <a:lnTo>
                  <a:pt x="719869" y="215578"/>
                </a:lnTo>
                <a:cubicBezTo>
                  <a:pt x="718275" y="209626"/>
                  <a:pt x="718275" y="209626"/>
                  <a:pt x="718275" y="209626"/>
                </a:cubicBezTo>
                <a:close/>
                <a:moveTo>
                  <a:pt x="743330" y="209291"/>
                </a:moveTo>
                <a:lnTo>
                  <a:pt x="746420" y="220823"/>
                </a:lnTo>
                <a:lnTo>
                  <a:pt x="749510" y="232356"/>
                </a:lnTo>
                <a:lnTo>
                  <a:pt x="737966" y="235449"/>
                </a:lnTo>
                <a:lnTo>
                  <a:pt x="734876" y="223917"/>
                </a:lnTo>
                <a:cubicBezTo>
                  <a:pt x="746420" y="220823"/>
                  <a:pt x="743330" y="209291"/>
                  <a:pt x="743330" y="209291"/>
                </a:cubicBezTo>
                <a:close/>
                <a:moveTo>
                  <a:pt x="1441671" y="208770"/>
                </a:moveTo>
                <a:cubicBezTo>
                  <a:pt x="1442468" y="211746"/>
                  <a:pt x="1442867" y="213234"/>
                  <a:pt x="1443016" y="213792"/>
                </a:cubicBezTo>
                <a:lnTo>
                  <a:pt x="1442932" y="213479"/>
                </a:lnTo>
                <a:close/>
                <a:moveTo>
                  <a:pt x="405904" y="207203"/>
                </a:moveTo>
                <a:lnTo>
                  <a:pt x="405967" y="207439"/>
                </a:lnTo>
                <a:lnTo>
                  <a:pt x="407200" y="212039"/>
                </a:lnTo>
                <a:close/>
                <a:moveTo>
                  <a:pt x="705135" y="206767"/>
                </a:moveTo>
                <a:cubicBezTo>
                  <a:pt x="705135" y="206767"/>
                  <a:pt x="705933" y="209743"/>
                  <a:pt x="706332" y="211231"/>
                </a:cubicBezTo>
                <a:lnTo>
                  <a:pt x="706419" y="211557"/>
                </a:lnTo>
                <a:close/>
                <a:moveTo>
                  <a:pt x="872698" y="206494"/>
                </a:moveTo>
                <a:cubicBezTo>
                  <a:pt x="874497" y="204273"/>
                  <a:pt x="871767" y="211958"/>
                  <a:pt x="880704" y="209563"/>
                </a:cubicBezTo>
                <a:cubicBezTo>
                  <a:pt x="880704" y="209563"/>
                  <a:pt x="880704" y="209563"/>
                  <a:pt x="868788" y="212756"/>
                </a:cubicBezTo>
                <a:cubicBezTo>
                  <a:pt x="870994" y="209074"/>
                  <a:pt x="872098" y="207234"/>
                  <a:pt x="872698" y="206494"/>
                </a:cubicBezTo>
                <a:close/>
                <a:moveTo>
                  <a:pt x="847479" y="206105"/>
                </a:moveTo>
                <a:cubicBezTo>
                  <a:pt x="846938" y="206250"/>
                  <a:pt x="845495" y="206637"/>
                  <a:pt x="842609" y="207410"/>
                </a:cubicBezTo>
                <a:lnTo>
                  <a:pt x="847111" y="206204"/>
                </a:lnTo>
                <a:close/>
                <a:moveTo>
                  <a:pt x="879401" y="204698"/>
                </a:moveTo>
                <a:cubicBezTo>
                  <a:pt x="879546" y="205238"/>
                  <a:pt x="879932" y="206680"/>
                  <a:pt x="880704" y="209563"/>
                </a:cubicBezTo>
                <a:cubicBezTo>
                  <a:pt x="880704" y="209563"/>
                  <a:pt x="878966" y="203076"/>
                  <a:pt x="879401" y="204698"/>
                </a:cubicBezTo>
                <a:close/>
                <a:moveTo>
                  <a:pt x="604553" y="203783"/>
                </a:moveTo>
                <a:cubicBezTo>
                  <a:pt x="604119" y="202161"/>
                  <a:pt x="605857" y="208648"/>
                  <a:pt x="605857" y="208648"/>
                </a:cubicBezTo>
                <a:cubicBezTo>
                  <a:pt x="605084" y="205765"/>
                  <a:pt x="604698" y="204323"/>
                  <a:pt x="604553" y="203783"/>
                </a:cubicBezTo>
                <a:close/>
                <a:moveTo>
                  <a:pt x="716680" y="203673"/>
                </a:moveTo>
                <a:lnTo>
                  <a:pt x="717366" y="206233"/>
                </a:lnTo>
                <a:lnTo>
                  <a:pt x="718173" y="209247"/>
                </a:lnTo>
                <a:lnTo>
                  <a:pt x="718222" y="209430"/>
                </a:lnTo>
                <a:close/>
                <a:moveTo>
                  <a:pt x="672116" y="203447"/>
                </a:moveTo>
                <a:cubicBezTo>
                  <a:pt x="673936" y="203539"/>
                  <a:pt x="667813" y="207497"/>
                  <a:pt x="670130" y="216146"/>
                </a:cubicBezTo>
                <a:cubicBezTo>
                  <a:pt x="667040" y="204614"/>
                  <a:pt x="667040" y="204614"/>
                  <a:pt x="667040" y="204614"/>
                </a:cubicBezTo>
                <a:cubicBezTo>
                  <a:pt x="670019" y="203816"/>
                  <a:pt x="671509" y="203417"/>
                  <a:pt x="672116" y="203447"/>
                </a:cubicBezTo>
                <a:close/>
                <a:moveTo>
                  <a:pt x="1090906" y="203079"/>
                </a:moveTo>
                <a:lnTo>
                  <a:pt x="1092151" y="207726"/>
                </a:lnTo>
                <a:lnTo>
                  <a:pt x="1092116" y="207595"/>
                </a:lnTo>
                <a:close/>
                <a:moveTo>
                  <a:pt x="1090906" y="203079"/>
                </a:moveTo>
                <a:cubicBezTo>
                  <a:pt x="1090906" y="203079"/>
                  <a:pt x="1091703" y="206055"/>
                  <a:pt x="1092102" y="207543"/>
                </a:cubicBezTo>
                <a:lnTo>
                  <a:pt x="1092116" y="207595"/>
                </a:lnTo>
                <a:lnTo>
                  <a:pt x="1093697" y="213495"/>
                </a:lnTo>
                <a:cubicBezTo>
                  <a:pt x="1094095" y="214983"/>
                  <a:pt x="1094095" y="214983"/>
                  <a:pt x="1094095" y="214983"/>
                </a:cubicBezTo>
                <a:lnTo>
                  <a:pt x="1092151" y="207726"/>
                </a:lnTo>
                <a:lnTo>
                  <a:pt x="1092251" y="208101"/>
                </a:lnTo>
                <a:cubicBezTo>
                  <a:pt x="1092102" y="207543"/>
                  <a:pt x="1091703" y="206055"/>
                  <a:pt x="1090906" y="203079"/>
                </a:cubicBezTo>
                <a:close/>
                <a:moveTo>
                  <a:pt x="167257" y="201372"/>
                </a:moveTo>
                <a:cubicBezTo>
                  <a:pt x="170447" y="213276"/>
                  <a:pt x="170447" y="213276"/>
                  <a:pt x="170447" y="213276"/>
                </a:cubicBezTo>
                <a:close/>
                <a:moveTo>
                  <a:pt x="803210" y="200392"/>
                </a:moveTo>
                <a:cubicBezTo>
                  <a:pt x="802776" y="198771"/>
                  <a:pt x="804514" y="205257"/>
                  <a:pt x="804514" y="205257"/>
                </a:cubicBezTo>
                <a:cubicBezTo>
                  <a:pt x="803741" y="202374"/>
                  <a:pt x="803355" y="200933"/>
                  <a:pt x="803210" y="200392"/>
                </a:cubicBezTo>
                <a:close/>
                <a:moveTo>
                  <a:pt x="316275" y="198922"/>
                </a:moveTo>
                <a:cubicBezTo>
                  <a:pt x="304731" y="202016"/>
                  <a:pt x="304731" y="202016"/>
                  <a:pt x="304731" y="202016"/>
                </a:cubicBezTo>
                <a:lnTo>
                  <a:pt x="307821" y="213548"/>
                </a:lnTo>
                <a:cubicBezTo>
                  <a:pt x="304731" y="202016"/>
                  <a:pt x="304731" y="202016"/>
                  <a:pt x="304731" y="202016"/>
                </a:cubicBezTo>
                <a:cubicBezTo>
                  <a:pt x="316275" y="198922"/>
                  <a:pt x="316275" y="198922"/>
                  <a:pt x="316275" y="198922"/>
                </a:cubicBezTo>
                <a:lnTo>
                  <a:pt x="319365" y="210455"/>
                </a:lnTo>
                <a:cubicBezTo>
                  <a:pt x="317820" y="204689"/>
                  <a:pt x="317048" y="201805"/>
                  <a:pt x="316662" y="200364"/>
                </a:cubicBezTo>
                <a:cubicBezTo>
                  <a:pt x="316275" y="198922"/>
                  <a:pt x="316275" y="198922"/>
                  <a:pt x="316275" y="198922"/>
                </a:cubicBezTo>
                <a:close/>
                <a:moveTo>
                  <a:pt x="690501" y="198328"/>
                </a:moveTo>
                <a:cubicBezTo>
                  <a:pt x="693591" y="209860"/>
                  <a:pt x="682047" y="212953"/>
                  <a:pt x="682047" y="212953"/>
                </a:cubicBezTo>
                <a:cubicBezTo>
                  <a:pt x="682047" y="212953"/>
                  <a:pt x="678957" y="201421"/>
                  <a:pt x="690501" y="198328"/>
                </a:cubicBezTo>
                <a:close/>
                <a:moveTo>
                  <a:pt x="690501" y="198328"/>
                </a:moveTo>
                <a:lnTo>
                  <a:pt x="678957" y="201421"/>
                </a:lnTo>
                <a:lnTo>
                  <a:pt x="667040" y="204614"/>
                </a:lnTo>
                <a:cubicBezTo>
                  <a:pt x="667040" y="204614"/>
                  <a:pt x="663950" y="193082"/>
                  <a:pt x="667040" y="204614"/>
                </a:cubicBezTo>
                <a:cubicBezTo>
                  <a:pt x="670130" y="216146"/>
                  <a:pt x="670130" y="216146"/>
                  <a:pt x="670130" y="216146"/>
                </a:cubicBezTo>
                <a:cubicBezTo>
                  <a:pt x="667244" y="216920"/>
                  <a:pt x="665801" y="217306"/>
                  <a:pt x="665260" y="217451"/>
                </a:cubicBezTo>
                <a:lnTo>
                  <a:pt x="665629" y="217352"/>
                </a:lnTo>
                <a:lnTo>
                  <a:pt x="658586" y="219239"/>
                </a:lnTo>
                <a:cubicBezTo>
                  <a:pt x="658586" y="219239"/>
                  <a:pt x="647042" y="222333"/>
                  <a:pt x="650232" y="234237"/>
                </a:cubicBezTo>
                <a:lnTo>
                  <a:pt x="647042" y="222333"/>
                </a:lnTo>
                <a:lnTo>
                  <a:pt x="646282" y="219496"/>
                </a:lnTo>
                <a:cubicBezTo>
                  <a:pt x="645497" y="216567"/>
                  <a:pt x="645497" y="216567"/>
                  <a:pt x="647042" y="222333"/>
                </a:cubicBezTo>
                <a:lnTo>
                  <a:pt x="650232" y="234237"/>
                </a:lnTo>
                <a:cubicBezTo>
                  <a:pt x="641777" y="248862"/>
                  <a:pt x="638687" y="237330"/>
                  <a:pt x="638687" y="237330"/>
                </a:cubicBezTo>
                <a:cubicBezTo>
                  <a:pt x="638687" y="237330"/>
                  <a:pt x="650232" y="234237"/>
                  <a:pt x="638687" y="237330"/>
                </a:cubicBezTo>
                <a:lnTo>
                  <a:pt x="641777" y="248862"/>
                </a:lnTo>
                <a:lnTo>
                  <a:pt x="653322" y="245769"/>
                </a:lnTo>
                <a:cubicBezTo>
                  <a:pt x="653322" y="245769"/>
                  <a:pt x="656412" y="257301"/>
                  <a:pt x="644868" y="260395"/>
                </a:cubicBezTo>
                <a:cubicBezTo>
                  <a:pt x="644868" y="260395"/>
                  <a:pt x="641777" y="248862"/>
                  <a:pt x="644868" y="260395"/>
                </a:cubicBezTo>
                <a:lnTo>
                  <a:pt x="656412" y="257301"/>
                </a:lnTo>
                <a:lnTo>
                  <a:pt x="667956" y="254208"/>
                </a:lnTo>
                <a:lnTo>
                  <a:pt x="671046" y="265740"/>
                </a:lnTo>
                <a:cubicBezTo>
                  <a:pt x="671046" y="265740"/>
                  <a:pt x="671046" y="265740"/>
                  <a:pt x="659502" y="268834"/>
                </a:cubicBezTo>
                <a:lnTo>
                  <a:pt x="661443" y="276080"/>
                </a:lnTo>
                <a:lnTo>
                  <a:pt x="661346" y="275716"/>
                </a:lnTo>
                <a:cubicBezTo>
                  <a:pt x="661495" y="276274"/>
                  <a:pt x="661894" y="277762"/>
                  <a:pt x="662691" y="280738"/>
                </a:cubicBezTo>
                <a:lnTo>
                  <a:pt x="674236" y="277645"/>
                </a:lnTo>
                <a:lnTo>
                  <a:pt x="671046" y="265740"/>
                </a:lnTo>
                <a:cubicBezTo>
                  <a:pt x="667956" y="254208"/>
                  <a:pt x="679500" y="251115"/>
                  <a:pt x="679500" y="251115"/>
                </a:cubicBezTo>
                <a:lnTo>
                  <a:pt x="682590" y="262647"/>
                </a:lnTo>
                <a:cubicBezTo>
                  <a:pt x="679500" y="251115"/>
                  <a:pt x="679500" y="251115"/>
                  <a:pt x="679500" y="251115"/>
                </a:cubicBezTo>
                <a:cubicBezTo>
                  <a:pt x="679500" y="251115"/>
                  <a:pt x="679500" y="251115"/>
                  <a:pt x="691417" y="247922"/>
                </a:cubicBezTo>
                <a:cubicBezTo>
                  <a:pt x="691417" y="247922"/>
                  <a:pt x="691417" y="247922"/>
                  <a:pt x="691803" y="249363"/>
                </a:cubicBezTo>
                <a:lnTo>
                  <a:pt x="692752" y="252906"/>
                </a:lnTo>
                <a:lnTo>
                  <a:pt x="694507" y="259454"/>
                </a:lnTo>
                <a:lnTo>
                  <a:pt x="706051" y="256361"/>
                </a:lnTo>
                <a:lnTo>
                  <a:pt x="717595" y="253267"/>
                </a:lnTo>
                <a:cubicBezTo>
                  <a:pt x="720785" y="265172"/>
                  <a:pt x="720785" y="265172"/>
                  <a:pt x="720785" y="265172"/>
                </a:cubicBezTo>
                <a:lnTo>
                  <a:pt x="732329" y="262078"/>
                </a:lnTo>
                <a:lnTo>
                  <a:pt x="739409" y="260181"/>
                </a:lnTo>
                <a:lnTo>
                  <a:pt x="739219" y="260232"/>
                </a:lnTo>
                <a:cubicBezTo>
                  <a:pt x="739777" y="260083"/>
                  <a:pt x="741267" y="259684"/>
                  <a:pt x="744246" y="258885"/>
                </a:cubicBezTo>
                <a:lnTo>
                  <a:pt x="744246" y="258885"/>
                </a:lnTo>
                <a:lnTo>
                  <a:pt x="744595" y="260188"/>
                </a:lnTo>
                <a:cubicBezTo>
                  <a:pt x="745766" y="264559"/>
                  <a:pt x="747336" y="270418"/>
                  <a:pt x="747336" y="270418"/>
                </a:cubicBezTo>
                <a:cubicBezTo>
                  <a:pt x="747336" y="270418"/>
                  <a:pt x="747336" y="270418"/>
                  <a:pt x="755790" y="255792"/>
                </a:cubicBezTo>
                <a:lnTo>
                  <a:pt x="758880" y="267324"/>
                </a:lnTo>
                <a:cubicBezTo>
                  <a:pt x="755790" y="255792"/>
                  <a:pt x="755790" y="255792"/>
                  <a:pt x="755790" y="255792"/>
                </a:cubicBezTo>
                <a:cubicBezTo>
                  <a:pt x="755790" y="255792"/>
                  <a:pt x="755790" y="255792"/>
                  <a:pt x="754347" y="256179"/>
                </a:cubicBezTo>
                <a:lnTo>
                  <a:pt x="744246" y="258885"/>
                </a:lnTo>
                <a:lnTo>
                  <a:pt x="743383" y="255665"/>
                </a:lnTo>
                <a:cubicBezTo>
                  <a:pt x="743243" y="255142"/>
                  <a:pt x="743448" y="255909"/>
                  <a:pt x="744246" y="258885"/>
                </a:cubicBezTo>
                <a:lnTo>
                  <a:pt x="741056" y="246981"/>
                </a:lnTo>
                <a:lnTo>
                  <a:pt x="729140" y="250174"/>
                </a:lnTo>
                <a:cubicBezTo>
                  <a:pt x="726050" y="238642"/>
                  <a:pt x="717595" y="253267"/>
                  <a:pt x="717595" y="253267"/>
                </a:cubicBezTo>
                <a:cubicBezTo>
                  <a:pt x="717595" y="253267"/>
                  <a:pt x="717595" y="253267"/>
                  <a:pt x="714505" y="241735"/>
                </a:cubicBezTo>
                <a:lnTo>
                  <a:pt x="702961" y="244829"/>
                </a:lnTo>
                <a:lnTo>
                  <a:pt x="691417" y="247922"/>
                </a:lnTo>
                <a:lnTo>
                  <a:pt x="688327" y="236390"/>
                </a:lnTo>
                <a:cubicBezTo>
                  <a:pt x="696781" y="221764"/>
                  <a:pt x="696781" y="221764"/>
                  <a:pt x="699871" y="233296"/>
                </a:cubicBezTo>
                <a:lnTo>
                  <a:pt x="696781" y="221764"/>
                </a:lnTo>
                <a:cubicBezTo>
                  <a:pt x="696781" y="221764"/>
                  <a:pt x="696781" y="221764"/>
                  <a:pt x="685237" y="224857"/>
                </a:cubicBezTo>
                <a:cubicBezTo>
                  <a:pt x="685237" y="224857"/>
                  <a:pt x="685237" y="224857"/>
                  <a:pt x="682047" y="212953"/>
                </a:cubicBezTo>
                <a:lnTo>
                  <a:pt x="693591" y="209860"/>
                </a:lnTo>
                <a:close/>
                <a:moveTo>
                  <a:pt x="179174" y="198179"/>
                </a:moveTo>
                <a:lnTo>
                  <a:pt x="167257" y="201372"/>
                </a:lnTo>
                <a:cubicBezTo>
                  <a:pt x="179174" y="198179"/>
                  <a:pt x="179174" y="198179"/>
                  <a:pt x="179174" y="198179"/>
                </a:cubicBezTo>
                <a:close/>
                <a:moveTo>
                  <a:pt x="465293" y="196472"/>
                </a:moveTo>
                <a:lnTo>
                  <a:pt x="453749" y="199566"/>
                </a:lnTo>
                <a:cubicBezTo>
                  <a:pt x="456839" y="211098"/>
                  <a:pt x="453749" y="199566"/>
                  <a:pt x="453749" y="199566"/>
                </a:cubicBezTo>
                <a:lnTo>
                  <a:pt x="456839" y="211098"/>
                </a:lnTo>
                <a:lnTo>
                  <a:pt x="468383" y="208005"/>
                </a:lnTo>
                <a:cubicBezTo>
                  <a:pt x="468383" y="208005"/>
                  <a:pt x="468383" y="208005"/>
                  <a:pt x="465293" y="196472"/>
                </a:cubicBezTo>
                <a:close/>
                <a:moveTo>
                  <a:pt x="652406" y="196175"/>
                </a:moveTo>
                <a:lnTo>
                  <a:pt x="655496" y="207707"/>
                </a:lnTo>
                <a:lnTo>
                  <a:pt x="654645" y="204529"/>
                </a:lnTo>
                <a:lnTo>
                  <a:pt x="654193" y="202842"/>
                </a:lnTo>
                <a:cubicBezTo>
                  <a:pt x="653758" y="201221"/>
                  <a:pt x="655496" y="207707"/>
                  <a:pt x="655496" y="207707"/>
                </a:cubicBezTo>
                <a:lnTo>
                  <a:pt x="649505" y="209313"/>
                </a:lnTo>
                <a:lnTo>
                  <a:pt x="649003" y="209447"/>
                </a:lnTo>
                <a:cubicBezTo>
                  <a:pt x="648281" y="209641"/>
                  <a:pt x="646838" y="210027"/>
                  <a:pt x="643952" y="210801"/>
                </a:cubicBezTo>
                <a:lnTo>
                  <a:pt x="649505" y="209313"/>
                </a:lnTo>
                <a:lnTo>
                  <a:pt x="649724" y="209254"/>
                </a:lnTo>
                <a:cubicBezTo>
                  <a:pt x="649724" y="209254"/>
                  <a:pt x="649724" y="209254"/>
                  <a:pt x="655496" y="207707"/>
                </a:cubicBezTo>
                <a:cubicBezTo>
                  <a:pt x="652406" y="196175"/>
                  <a:pt x="652406" y="196175"/>
                  <a:pt x="652406" y="196175"/>
                </a:cubicBezTo>
                <a:close/>
                <a:moveTo>
                  <a:pt x="427570" y="194220"/>
                </a:moveTo>
                <a:cubicBezTo>
                  <a:pt x="430660" y="205752"/>
                  <a:pt x="430660" y="205752"/>
                  <a:pt x="430660" y="205752"/>
                </a:cubicBezTo>
                <a:lnTo>
                  <a:pt x="418744" y="208945"/>
                </a:lnTo>
                <a:cubicBezTo>
                  <a:pt x="415654" y="197413"/>
                  <a:pt x="415654" y="197413"/>
                  <a:pt x="415654" y="197413"/>
                </a:cubicBezTo>
                <a:cubicBezTo>
                  <a:pt x="415654" y="197413"/>
                  <a:pt x="430660" y="205752"/>
                  <a:pt x="427570" y="194220"/>
                </a:cubicBezTo>
                <a:close/>
                <a:moveTo>
                  <a:pt x="177871" y="193314"/>
                </a:moveTo>
                <a:cubicBezTo>
                  <a:pt x="177436" y="191692"/>
                  <a:pt x="179174" y="198179"/>
                  <a:pt x="179174" y="198179"/>
                </a:cubicBezTo>
                <a:cubicBezTo>
                  <a:pt x="178402" y="195296"/>
                  <a:pt x="178016" y="193855"/>
                  <a:pt x="177871" y="193314"/>
                </a:cubicBezTo>
                <a:close/>
                <a:moveTo>
                  <a:pt x="152623" y="192933"/>
                </a:moveTo>
                <a:cubicBezTo>
                  <a:pt x="146851" y="194480"/>
                  <a:pt x="146851" y="194480"/>
                  <a:pt x="147238" y="195922"/>
                </a:cubicBezTo>
                <a:lnTo>
                  <a:pt x="146401" y="199095"/>
                </a:lnTo>
                <a:lnTo>
                  <a:pt x="144067" y="201406"/>
                </a:lnTo>
                <a:cubicBezTo>
                  <a:pt x="143397" y="204676"/>
                  <a:pt x="144169" y="207559"/>
                  <a:pt x="144169" y="207559"/>
                </a:cubicBezTo>
                <a:lnTo>
                  <a:pt x="141079" y="196027"/>
                </a:lnTo>
                <a:close/>
                <a:moveTo>
                  <a:pt x="851063" y="192784"/>
                </a:moveTo>
                <a:cubicBezTo>
                  <a:pt x="851063" y="192784"/>
                  <a:pt x="851063" y="192784"/>
                  <a:pt x="854153" y="204317"/>
                </a:cubicBezTo>
                <a:cubicBezTo>
                  <a:pt x="854153" y="204317"/>
                  <a:pt x="854153" y="204317"/>
                  <a:pt x="851063" y="192784"/>
                </a:cubicBezTo>
                <a:close/>
                <a:moveTo>
                  <a:pt x="339736" y="192636"/>
                </a:moveTo>
                <a:cubicBezTo>
                  <a:pt x="342826" y="204168"/>
                  <a:pt x="342826" y="204168"/>
                  <a:pt x="342826" y="204168"/>
                </a:cubicBezTo>
                <a:cubicBezTo>
                  <a:pt x="342826" y="204168"/>
                  <a:pt x="342826" y="204168"/>
                  <a:pt x="331282" y="207261"/>
                </a:cubicBezTo>
                <a:lnTo>
                  <a:pt x="342826" y="204168"/>
                </a:lnTo>
                <a:close/>
                <a:moveTo>
                  <a:pt x="526849" y="192339"/>
                </a:moveTo>
                <a:cubicBezTo>
                  <a:pt x="526849" y="192339"/>
                  <a:pt x="526849" y="192339"/>
                  <a:pt x="529939" y="203871"/>
                </a:cubicBezTo>
                <a:cubicBezTo>
                  <a:pt x="529939" y="203871"/>
                  <a:pt x="529939" y="203871"/>
                  <a:pt x="526849" y="192339"/>
                </a:cubicBezTo>
                <a:close/>
                <a:moveTo>
                  <a:pt x="389376" y="191695"/>
                </a:moveTo>
                <a:cubicBezTo>
                  <a:pt x="377831" y="194789"/>
                  <a:pt x="377831" y="194789"/>
                  <a:pt x="377831" y="194789"/>
                </a:cubicBezTo>
                <a:lnTo>
                  <a:pt x="389376" y="191695"/>
                </a:lnTo>
                <a:cubicBezTo>
                  <a:pt x="389376" y="191695"/>
                  <a:pt x="389376" y="191695"/>
                  <a:pt x="381021" y="206693"/>
                </a:cubicBezTo>
                <a:lnTo>
                  <a:pt x="392565" y="203600"/>
                </a:lnTo>
                <a:lnTo>
                  <a:pt x="404109" y="200506"/>
                </a:lnTo>
                <a:cubicBezTo>
                  <a:pt x="404109" y="200506"/>
                  <a:pt x="404109" y="200506"/>
                  <a:pt x="404496" y="201948"/>
                </a:cubicBezTo>
                <a:lnTo>
                  <a:pt x="405904" y="207203"/>
                </a:lnTo>
                <a:lnTo>
                  <a:pt x="405896" y="207174"/>
                </a:lnTo>
                <a:cubicBezTo>
                  <a:pt x="406041" y="207714"/>
                  <a:pt x="406427" y="209156"/>
                  <a:pt x="407200" y="212039"/>
                </a:cubicBezTo>
                <a:cubicBezTo>
                  <a:pt x="407200" y="212039"/>
                  <a:pt x="406427" y="209156"/>
                  <a:pt x="406041" y="207714"/>
                </a:cubicBezTo>
                <a:lnTo>
                  <a:pt x="405967" y="207439"/>
                </a:lnTo>
                <a:lnTo>
                  <a:pt x="404109" y="200506"/>
                </a:lnTo>
                <a:cubicBezTo>
                  <a:pt x="392565" y="203600"/>
                  <a:pt x="392565" y="203600"/>
                  <a:pt x="392565" y="203600"/>
                </a:cubicBezTo>
                <a:cubicBezTo>
                  <a:pt x="392565" y="203600"/>
                  <a:pt x="392565" y="203600"/>
                  <a:pt x="389376" y="191695"/>
                </a:cubicBezTo>
                <a:close/>
                <a:moveTo>
                  <a:pt x="576488" y="191398"/>
                </a:moveTo>
                <a:lnTo>
                  <a:pt x="564572" y="194591"/>
                </a:lnTo>
                <a:cubicBezTo>
                  <a:pt x="556217" y="209589"/>
                  <a:pt x="567762" y="206495"/>
                  <a:pt x="567762" y="206495"/>
                </a:cubicBezTo>
                <a:cubicBezTo>
                  <a:pt x="567762" y="206495"/>
                  <a:pt x="567762" y="206495"/>
                  <a:pt x="579678" y="203302"/>
                </a:cubicBezTo>
                <a:lnTo>
                  <a:pt x="591222" y="200209"/>
                </a:lnTo>
                <a:lnTo>
                  <a:pt x="594313" y="211741"/>
                </a:lnTo>
                <a:cubicBezTo>
                  <a:pt x="594313" y="211741"/>
                  <a:pt x="602767" y="197116"/>
                  <a:pt x="605857" y="208648"/>
                </a:cubicBezTo>
                <a:cubicBezTo>
                  <a:pt x="605857" y="208648"/>
                  <a:pt x="594313" y="211741"/>
                  <a:pt x="605857" y="208648"/>
                </a:cubicBezTo>
                <a:lnTo>
                  <a:pt x="617401" y="205555"/>
                </a:lnTo>
                <a:lnTo>
                  <a:pt x="619270" y="212530"/>
                </a:lnTo>
                <a:lnTo>
                  <a:pt x="620491" y="217087"/>
                </a:lnTo>
                <a:cubicBezTo>
                  <a:pt x="620491" y="217087"/>
                  <a:pt x="620491" y="217087"/>
                  <a:pt x="608947" y="220180"/>
                </a:cubicBezTo>
                <a:cubicBezTo>
                  <a:pt x="612037" y="231712"/>
                  <a:pt x="612037" y="231712"/>
                  <a:pt x="620491" y="217087"/>
                </a:cubicBezTo>
                <a:cubicBezTo>
                  <a:pt x="620491" y="217087"/>
                  <a:pt x="620491" y="217087"/>
                  <a:pt x="620105" y="215645"/>
                </a:cubicBezTo>
                <a:lnTo>
                  <a:pt x="619270" y="212530"/>
                </a:lnTo>
                <a:lnTo>
                  <a:pt x="617787" y="206996"/>
                </a:lnTo>
                <a:cubicBezTo>
                  <a:pt x="617401" y="205555"/>
                  <a:pt x="617401" y="205555"/>
                  <a:pt x="617401" y="205555"/>
                </a:cubicBezTo>
                <a:lnTo>
                  <a:pt x="629318" y="202362"/>
                </a:lnTo>
                <a:lnTo>
                  <a:pt x="632408" y="213894"/>
                </a:lnTo>
                <a:cubicBezTo>
                  <a:pt x="629318" y="202362"/>
                  <a:pt x="629318" y="202362"/>
                  <a:pt x="629318" y="202362"/>
                </a:cubicBezTo>
                <a:cubicBezTo>
                  <a:pt x="626228" y="190829"/>
                  <a:pt x="626228" y="190829"/>
                  <a:pt x="617401" y="205555"/>
                </a:cubicBezTo>
                <a:lnTo>
                  <a:pt x="614311" y="194022"/>
                </a:lnTo>
                <a:lnTo>
                  <a:pt x="605857" y="208648"/>
                </a:lnTo>
                <a:cubicBezTo>
                  <a:pt x="602767" y="197116"/>
                  <a:pt x="602767" y="197116"/>
                  <a:pt x="602767" y="197116"/>
                </a:cubicBezTo>
                <a:cubicBezTo>
                  <a:pt x="602767" y="197116"/>
                  <a:pt x="602767" y="197116"/>
                  <a:pt x="591222" y="200209"/>
                </a:cubicBezTo>
                <a:cubicBezTo>
                  <a:pt x="579678" y="203302"/>
                  <a:pt x="579678" y="203302"/>
                  <a:pt x="579678" y="203302"/>
                </a:cubicBezTo>
                <a:cubicBezTo>
                  <a:pt x="579678" y="203302"/>
                  <a:pt x="579678" y="203302"/>
                  <a:pt x="576488" y="191398"/>
                </a:cubicBezTo>
                <a:close/>
                <a:moveTo>
                  <a:pt x="439115" y="191127"/>
                </a:moveTo>
                <a:lnTo>
                  <a:pt x="427570" y="194220"/>
                </a:lnTo>
                <a:lnTo>
                  <a:pt x="415654" y="197413"/>
                </a:lnTo>
                <a:lnTo>
                  <a:pt x="418744" y="208945"/>
                </a:lnTo>
                <a:cubicBezTo>
                  <a:pt x="418744" y="208945"/>
                  <a:pt x="418744" y="208945"/>
                  <a:pt x="430660" y="205752"/>
                </a:cubicBezTo>
                <a:lnTo>
                  <a:pt x="442205" y="202659"/>
                </a:lnTo>
                <a:cubicBezTo>
                  <a:pt x="442205" y="202659"/>
                  <a:pt x="442205" y="202659"/>
                  <a:pt x="439115" y="191127"/>
                </a:cubicBezTo>
                <a:close/>
                <a:moveTo>
                  <a:pt x="812968" y="190632"/>
                </a:moveTo>
                <a:lnTo>
                  <a:pt x="801424" y="193725"/>
                </a:lnTo>
                <a:cubicBezTo>
                  <a:pt x="801424" y="193725"/>
                  <a:pt x="801424" y="193725"/>
                  <a:pt x="812968" y="190632"/>
                </a:cubicBezTo>
                <a:close/>
                <a:moveTo>
                  <a:pt x="1374307" y="189740"/>
                </a:moveTo>
                <a:lnTo>
                  <a:pt x="1377397" y="201272"/>
                </a:lnTo>
                <a:cubicBezTo>
                  <a:pt x="1388941" y="198179"/>
                  <a:pt x="1374307" y="189740"/>
                  <a:pt x="1374307" y="189740"/>
                </a:cubicBezTo>
                <a:close/>
                <a:moveTo>
                  <a:pt x="824885" y="187439"/>
                </a:moveTo>
                <a:cubicBezTo>
                  <a:pt x="827975" y="198971"/>
                  <a:pt x="824885" y="187439"/>
                  <a:pt x="827975" y="198971"/>
                </a:cubicBezTo>
                <a:cubicBezTo>
                  <a:pt x="827975" y="198971"/>
                  <a:pt x="827975" y="198971"/>
                  <a:pt x="816058" y="202164"/>
                </a:cubicBezTo>
                <a:lnTo>
                  <a:pt x="812968" y="190632"/>
                </a:lnTo>
                <a:cubicBezTo>
                  <a:pt x="816058" y="202164"/>
                  <a:pt x="824885" y="187439"/>
                  <a:pt x="824885" y="187439"/>
                </a:cubicBezTo>
                <a:close/>
                <a:moveTo>
                  <a:pt x="1385851" y="186647"/>
                </a:moveTo>
                <a:cubicBezTo>
                  <a:pt x="1388941" y="198179"/>
                  <a:pt x="1385851" y="186647"/>
                  <a:pt x="1385851" y="186647"/>
                </a:cubicBezTo>
                <a:lnTo>
                  <a:pt x="1387338" y="192195"/>
                </a:lnTo>
                <a:lnTo>
                  <a:pt x="1387396" y="192413"/>
                </a:lnTo>
                <a:cubicBezTo>
                  <a:pt x="1387396" y="192413"/>
                  <a:pt x="1387396" y="192413"/>
                  <a:pt x="1388941" y="198179"/>
                </a:cubicBezTo>
                <a:cubicBezTo>
                  <a:pt x="1388941" y="198179"/>
                  <a:pt x="1403576" y="206618"/>
                  <a:pt x="1400485" y="195086"/>
                </a:cubicBezTo>
                <a:lnTo>
                  <a:pt x="1403576" y="206618"/>
                </a:lnTo>
                <a:cubicBezTo>
                  <a:pt x="1403576" y="206618"/>
                  <a:pt x="1403576" y="206618"/>
                  <a:pt x="1415120" y="203525"/>
                </a:cubicBezTo>
                <a:cubicBezTo>
                  <a:pt x="1415120" y="203525"/>
                  <a:pt x="1415120" y="203525"/>
                  <a:pt x="1403576" y="206618"/>
                </a:cubicBezTo>
                <a:cubicBezTo>
                  <a:pt x="1403576" y="206618"/>
                  <a:pt x="1403576" y="206618"/>
                  <a:pt x="1400485" y="195086"/>
                </a:cubicBezTo>
                <a:lnTo>
                  <a:pt x="1388941" y="198179"/>
                </a:lnTo>
                <a:lnTo>
                  <a:pt x="1387338" y="192195"/>
                </a:lnTo>
                <a:lnTo>
                  <a:pt x="1387203" y="191692"/>
                </a:lnTo>
                <a:cubicBezTo>
                  <a:pt x="1387010" y="190971"/>
                  <a:pt x="1386624" y="189530"/>
                  <a:pt x="1385851" y="186647"/>
                </a:cubicBezTo>
                <a:close/>
                <a:moveTo>
                  <a:pt x="176084" y="186647"/>
                </a:moveTo>
                <a:cubicBezTo>
                  <a:pt x="179174" y="198179"/>
                  <a:pt x="176084" y="186647"/>
                  <a:pt x="176084" y="186647"/>
                </a:cubicBezTo>
                <a:close/>
                <a:moveTo>
                  <a:pt x="180954" y="185342"/>
                </a:moveTo>
                <a:cubicBezTo>
                  <a:pt x="182578" y="184907"/>
                  <a:pt x="176084" y="186647"/>
                  <a:pt x="176084" y="186647"/>
                </a:cubicBezTo>
                <a:cubicBezTo>
                  <a:pt x="178970" y="185874"/>
                  <a:pt x="180413" y="185487"/>
                  <a:pt x="180954" y="185342"/>
                </a:cubicBezTo>
                <a:close/>
                <a:moveTo>
                  <a:pt x="798234" y="181821"/>
                </a:moveTo>
                <a:cubicBezTo>
                  <a:pt x="799032" y="184797"/>
                  <a:pt x="799430" y="186285"/>
                  <a:pt x="799580" y="186843"/>
                </a:cubicBezTo>
                <a:lnTo>
                  <a:pt x="799496" y="186529"/>
                </a:lnTo>
                <a:close/>
                <a:moveTo>
                  <a:pt x="535303" y="177713"/>
                </a:moveTo>
                <a:lnTo>
                  <a:pt x="538393" y="189245"/>
                </a:lnTo>
                <a:cubicBezTo>
                  <a:pt x="538393" y="189245"/>
                  <a:pt x="538393" y="189245"/>
                  <a:pt x="526849" y="192339"/>
                </a:cubicBezTo>
                <a:cubicBezTo>
                  <a:pt x="526849" y="192339"/>
                  <a:pt x="526849" y="192339"/>
                  <a:pt x="514932" y="195532"/>
                </a:cubicBezTo>
                <a:cubicBezTo>
                  <a:pt x="503388" y="198625"/>
                  <a:pt x="503388" y="198625"/>
                  <a:pt x="503388" y="198625"/>
                </a:cubicBezTo>
                <a:cubicBezTo>
                  <a:pt x="500298" y="187093"/>
                  <a:pt x="491844" y="201718"/>
                  <a:pt x="491844" y="201718"/>
                </a:cubicBezTo>
                <a:cubicBezTo>
                  <a:pt x="491844" y="201718"/>
                  <a:pt x="491844" y="201718"/>
                  <a:pt x="503388" y="198625"/>
                </a:cubicBezTo>
                <a:cubicBezTo>
                  <a:pt x="514932" y="195532"/>
                  <a:pt x="514932" y="195532"/>
                  <a:pt x="514932" y="195532"/>
                </a:cubicBezTo>
                <a:lnTo>
                  <a:pt x="518022" y="207064"/>
                </a:lnTo>
                <a:lnTo>
                  <a:pt x="506478" y="210157"/>
                </a:lnTo>
                <a:lnTo>
                  <a:pt x="509668" y="222061"/>
                </a:lnTo>
                <a:cubicBezTo>
                  <a:pt x="512758" y="233594"/>
                  <a:pt x="512758" y="233594"/>
                  <a:pt x="512758" y="233594"/>
                </a:cubicBezTo>
                <a:lnTo>
                  <a:pt x="501214" y="236687"/>
                </a:lnTo>
                <a:lnTo>
                  <a:pt x="504304" y="248219"/>
                </a:lnTo>
                <a:cubicBezTo>
                  <a:pt x="504304" y="248219"/>
                  <a:pt x="504304" y="248219"/>
                  <a:pt x="507394" y="259751"/>
                </a:cubicBezTo>
                <a:lnTo>
                  <a:pt x="515848" y="245126"/>
                </a:lnTo>
                <a:cubicBezTo>
                  <a:pt x="515848" y="245126"/>
                  <a:pt x="515848" y="245126"/>
                  <a:pt x="518938" y="256658"/>
                </a:cubicBezTo>
                <a:lnTo>
                  <a:pt x="530482" y="253565"/>
                </a:lnTo>
                <a:cubicBezTo>
                  <a:pt x="527392" y="242033"/>
                  <a:pt x="527392" y="242033"/>
                  <a:pt x="539309" y="238840"/>
                </a:cubicBezTo>
                <a:lnTo>
                  <a:pt x="542399" y="250372"/>
                </a:lnTo>
                <a:cubicBezTo>
                  <a:pt x="539309" y="238840"/>
                  <a:pt x="539309" y="238840"/>
                  <a:pt x="539309" y="238840"/>
                </a:cubicBezTo>
                <a:lnTo>
                  <a:pt x="536219" y="227307"/>
                </a:lnTo>
                <a:cubicBezTo>
                  <a:pt x="539309" y="238840"/>
                  <a:pt x="539309" y="238840"/>
                  <a:pt x="539309" y="238840"/>
                </a:cubicBezTo>
                <a:lnTo>
                  <a:pt x="532229" y="240737"/>
                </a:lnTo>
                <a:lnTo>
                  <a:pt x="532420" y="240686"/>
                </a:lnTo>
                <a:cubicBezTo>
                  <a:pt x="531861" y="240835"/>
                  <a:pt x="530371" y="241235"/>
                  <a:pt x="527392" y="242033"/>
                </a:cubicBezTo>
                <a:lnTo>
                  <a:pt x="524302" y="230500"/>
                </a:lnTo>
                <a:lnTo>
                  <a:pt x="515848" y="245126"/>
                </a:lnTo>
                <a:cubicBezTo>
                  <a:pt x="512758" y="233594"/>
                  <a:pt x="512758" y="233594"/>
                  <a:pt x="512758" y="233594"/>
                </a:cubicBezTo>
                <a:cubicBezTo>
                  <a:pt x="509668" y="222061"/>
                  <a:pt x="509668" y="222061"/>
                  <a:pt x="509668" y="222061"/>
                </a:cubicBezTo>
                <a:lnTo>
                  <a:pt x="521212" y="218968"/>
                </a:lnTo>
                <a:lnTo>
                  <a:pt x="518022" y="207064"/>
                </a:lnTo>
                <a:cubicBezTo>
                  <a:pt x="518022" y="207064"/>
                  <a:pt x="518022" y="207064"/>
                  <a:pt x="529939" y="203871"/>
                </a:cubicBezTo>
                <a:lnTo>
                  <a:pt x="541483" y="200778"/>
                </a:lnTo>
                <a:lnTo>
                  <a:pt x="544673" y="212682"/>
                </a:lnTo>
                <a:lnTo>
                  <a:pt x="533129" y="215775"/>
                </a:lnTo>
                <a:cubicBezTo>
                  <a:pt x="533129" y="215775"/>
                  <a:pt x="536219" y="227307"/>
                  <a:pt x="533129" y="215775"/>
                </a:cubicBezTo>
                <a:cubicBezTo>
                  <a:pt x="536219" y="227307"/>
                  <a:pt x="536219" y="227307"/>
                  <a:pt x="547763" y="224214"/>
                </a:cubicBezTo>
                <a:cubicBezTo>
                  <a:pt x="547763" y="224214"/>
                  <a:pt x="544673" y="212682"/>
                  <a:pt x="547763" y="224214"/>
                </a:cubicBezTo>
                <a:lnTo>
                  <a:pt x="544673" y="212682"/>
                </a:lnTo>
                <a:cubicBezTo>
                  <a:pt x="544673" y="212682"/>
                  <a:pt x="556217" y="209589"/>
                  <a:pt x="553028" y="197684"/>
                </a:cubicBezTo>
                <a:lnTo>
                  <a:pt x="541483" y="200778"/>
                </a:lnTo>
                <a:lnTo>
                  <a:pt x="538393" y="189245"/>
                </a:lnTo>
                <a:cubicBezTo>
                  <a:pt x="535303" y="177713"/>
                  <a:pt x="535303" y="177713"/>
                  <a:pt x="535303" y="177713"/>
                </a:cubicBezTo>
                <a:close/>
                <a:moveTo>
                  <a:pt x="172994" y="175115"/>
                </a:moveTo>
                <a:cubicBezTo>
                  <a:pt x="161077" y="178308"/>
                  <a:pt x="164167" y="189840"/>
                  <a:pt x="164167" y="189840"/>
                </a:cubicBezTo>
                <a:cubicBezTo>
                  <a:pt x="161077" y="178308"/>
                  <a:pt x="152623" y="192933"/>
                  <a:pt x="152623" y="192933"/>
                </a:cubicBezTo>
                <a:lnTo>
                  <a:pt x="149533" y="181401"/>
                </a:lnTo>
                <a:lnTo>
                  <a:pt x="161077" y="178308"/>
                </a:lnTo>
                <a:close/>
                <a:moveTo>
                  <a:pt x="721113" y="172551"/>
                </a:moveTo>
                <a:cubicBezTo>
                  <a:pt x="721258" y="173091"/>
                  <a:pt x="721644" y="174533"/>
                  <a:pt x="722416" y="177416"/>
                </a:cubicBezTo>
                <a:cubicBezTo>
                  <a:pt x="722416" y="177416"/>
                  <a:pt x="720678" y="170929"/>
                  <a:pt x="721113" y="172551"/>
                </a:cubicBezTo>
                <a:close/>
                <a:moveTo>
                  <a:pt x="495863" y="170539"/>
                </a:moveTo>
                <a:cubicBezTo>
                  <a:pt x="495414" y="168865"/>
                  <a:pt x="497208" y="175561"/>
                  <a:pt x="497208" y="175561"/>
                </a:cubicBezTo>
                <a:cubicBezTo>
                  <a:pt x="496411" y="172585"/>
                  <a:pt x="496012" y="171097"/>
                  <a:pt x="495863" y="170539"/>
                </a:cubicBezTo>
                <a:close/>
                <a:moveTo>
                  <a:pt x="1410777" y="167209"/>
                </a:moveTo>
                <a:cubicBezTo>
                  <a:pt x="1412453" y="166760"/>
                  <a:pt x="1405750" y="168556"/>
                  <a:pt x="1405750" y="168556"/>
                </a:cubicBezTo>
                <a:cubicBezTo>
                  <a:pt x="1408729" y="167758"/>
                  <a:pt x="1410219" y="167358"/>
                  <a:pt x="1410777" y="167209"/>
                </a:cubicBezTo>
                <a:close/>
                <a:moveTo>
                  <a:pt x="207627" y="165835"/>
                </a:moveTo>
                <a:cubicBezTo>
                  <a:pt x="196083" y="168928"/>
                  <a:pt x="196083" y="168928"/>
                  <a:pt x="199173" y="180460"/>
                </a:cubicBezTo>
                <a:cubicBezTo>
                  <a:pt x="196083" y="168928"/>
                  <a:pt x="196083" y="168928"/>
                  <a:pt x="196083" y="168928"/>
                </a:cubicBezTo>
                <a:cubicBezTo>
                  <a:pt x="207627" y="165835"/>
                  <a:pt x="207627" y="165835"/>
                  <a:pt x="207627" y="165835"/>
                </a:cubicBezTo>
                <a:close/>
                <a:moveTo>
                  <a:pt x="169904" y="163583"/>
                </a:moveTo>
                <a:cubicBezTo>
                  <a:pt x="172994" y="175115"/>
                  <a:pt x="172994" y="175115"/>
                  <a:pt x="172994" y="175115"/>
                </a:cubicBezTo>
                <a:cubicBezTo>
                  <a:pt x="161077" y="178308"/>
                  <a:pt x="169904" y="163583"/>
                  <a:pt x="169904" y="163583"/>
                </a:cubicBezTo>
                <a:close/>
                <a:moveTo>
                  <a:pt x="181448" y="160489"/>
                </a:moveTo>
                <a:cubicBezTo>
                  <a:pt x="181448" y="160489"/>
                  <a:pt x="181448" y="160489"/>
                  <a:pt x="184538" y="172022"/>
                </a:cubicBezTo>
                <a:close/>
                <a:moveTo>
                  <a:pt x="418201" y="159251"/>
                </a:moveTo>
                <a:lnTo>
                  <a:pt x="406284" y="162444"/>
                </a:lnTo>
                <a:cubicBezTo>
                  <a:pt x="418201" y="159251"/>
                  <a:pt x="418201" y="159251"/>
                  <a:pt x="418201" y="159251"/>
                </a:cubicBezTo>
                <a:close/>
                <a:moveTo>
                  <a:pt x="192992" y="157396"/>
                </a:moveTo>
                <a:lnTo>
                  <a:pt x="184538" y="172022"/>
                </a:lnTo>
                <a:cubicBezTo>
                  <a:pt x="181448" y="160489"/>
                  <a:pt x="192992" y="157396"/>
                  <a:pt x="192992" y="157396"/>
                </a:cubicBezTo>
                <a:close/>
                <a:moveTo>
                  <a:pt x="380105" y="157099"/>
                </a:moveTo>
                <a:cubicBezTo>
                  <a:pt x="380105" y="157099"/>
                  <a:pt x="380105" y="157099"/>
                  <a:pt x="383195" y="168631"/>
                </a:cubicBezTo>
                <a:cubicBezTo>
                  <a:pt x="383195" y="168631"/>
                  <a:pt x="383195" y="168631"/>
                  <a:pt x="380105" y="157099"/>
                </a:cubicBezTo>
                <a:close/>
                <a:moveTo>
                  <a:pt x="197863" y="156091"/>
                </a:moveTo>
                <a:lnTo>
                  <a:pt x="197510" y="156186"/>
                </a:lnTo>
                <a:lnTo>
                  <a:pt x="192992" y="157396"/>
                </a:lnTo>
                <a:cubicBezTo>
                  <a:pt x="195878" y="156623"/>
                  <a:pt x="197321" y="156236"/>
                  <a:pt x="197863" y="156091"/>
                </a:cubicBezTo>
                <a:close/>
                <a:moveTo>
                  <a:pt x="322389" y="154591"/>
                </a:moveTo>
                <a:lnTo>
                  <a:pt x="322130" y="155038"/>
                </a:lnTo>
                <a:lnTo>
                  <a:pt x="318822" y="160761"/>
                </a:lnTo>
                <a:cubicBezTo>
                  <a:pt x="320936" y="157104"/>
                  <a:pt x="321993" y="155276"/>
                  <a:pt x="322389" y="154591"/>
                </a:cubicBezTo>
                <a:close/>
                <a:moveTo>
                  <a:pt x="341911" y="154574"/>
                </a:moveTo>
                <a:cubicBezTo>
                  <a:pt x="330366" y="157667"/>
                  <a:pt x="330366" y="157667"/>
                  <a:pt x="330366" y="157667"/>
                </a:cubicBezTo>
                <a:cubicBezTo>
                  <a:pt x="341911" y="154574"/>
                  <a:pt x="341911" y="154574"/>
                  <a:pt x="341911" y="154574"/>
                </a:cubicBezTo>
                <a:close/>
                <a:moveTo>
                  <a:pt x="341911" y="154574"/>
                </a:moveTo>
                <a:cubicBezTo>
                  <a:pt x="333556" y="169572"/>
                  <a:pt x="341911" y="154574"/>
                  <a:pt x="341911" y="154574"/>
                </a:cubicBezTo>
                <a:close/>
                <a:moveTo>
                  <a:pt x="341911" y="154574"/>
                </a:moveTo>
                <a:cubicBezTo>
                  <a:pt x="341911" y="154574"/>
                  <a:pt x="341911" y="154574"/>
                  <a:pt x="345100" y="166478"/>
                </a:cubicBezTo>
                <a:close/>
                <a:moveTo>
                  <a:pt x="204537" y="154303"/>
                </a:moveTo>
                <a:lnTo>
                  <a:pt x="207627" y="165835"/>
                </a:lnTo>
                <a:lnTo>
                  <a:pt x="196083" y="168928"/>
                </a:lnTo>
                <a:cubicBezTo>
                  <a:pt x="196083" y="168928"/>
                  <a:pt x="196083" y="168928"/>
                  <a:pt x="192992" y="157396"/>
                </a:cubicBezTo>
                <a:cubicBezTo>
                  <a:pt x="192992" y="157396"/>
                  <a:pt x="195878" y="156623"/>
                  <a:pt x="197321" y="156236"/>
                </a:cubicBezTo>
                <a:lnTo>
                  <a:pt x="197510" y="156186"/>
                </a:lnTo>
                <a:close/>
                <a:moveTo>
                  <a:pt x="391650" y="154005"/>
                </a:moveTo>
                <a:lnTo>
                  <a:pt x="380105" y="157099"/>
                </a:lnTo>
                <a:cubicBezTo>
                  <a:pt x="380105" y="157099"/>
                  <a:pt x="380105" y="157099"/>
                  <a:pt x="391650" y="154005"/>
                </a:cubicBezTo>
                <a:close/>
                <a:moveTo>
                  <a:pt x="391650" y="154005"/>
                </a:moveTo>
                <a:cubicBezTo>
                  <a:pt x="394740" y="165538"/>
                  <a:pt x="383195" y="168631"/>
                  <a:pt x="383195" y="168631"/>
                </a:cubicBezTo>
                <a:close/>
                <a:moveTo>
                  <a:pt x="303815" y="152421"/>
                </a:moveTo>
                <a:lnTo>
                  <a:pt x="305416" y="158395"/>
                </a:lnTo>
                <a:lnTo>
                  <a:pt x="305553" y="158908"/>
                </a:lnTo>
                <a:lnTo>
                  <a:pt x="306302" y="161701"/>
                </a:lnTo>
                <a:lnTo>
                  <a:pt x="306519" y="162512"/>
                </a:lnTo>
                <a:cubicBezTo>
                  <a:pt x="306905" y="163954"/>
                  <a:pt x="306905" y="163954"/>
                  <a:pt x="306905" y="163954"/>
                </a:cubicBezTo>
                <a:lnTo>
                  <a:pt x="306302" y="161701"/>
                </a:lnTo>
                <a:lnTo>
                  <a:pt x="305416" y="158395"/>
                </a:lnTo>
                <a:lnTo>
                  <a:pt x="305360" y="158188"/>
                </a:lnTo>
                <a:cubicBezTo>
                  <a:pt x="305360" y="158188"/>
                  <a:pt x="305360" y="158188"/>
                  <a:pt x="303815" y="152421"/>
                </a:cubicBezTo>
                <a:close/>
                <a:moveTo>
                  <a:pt x="178258" y="148585"/>
                </a:moveTo>
                <a:lnTo>
                  <a:pt x="181448" y="160489"/>
                </a:lnTo>
                <a:lnTo>
                  <a:pt x="169904" y="163583"/>
                </a:lnTo>
                <a:lnTo>
                  <a:pt x="178258" y="148585"/>
                </a:lnTo>
                <a:cubicBezTo>
                  <a:pt x="178258" y="148585"/>
                  <a:pt x="181448" y="160489"/>
                  <a:pt x="178258" y="148585"/>
                </a:cubicBezTo>
                <a:close/>
                <a:moveTo>
                  <a:pt x="365371" y="148288"/>
                </a:moveTo>
                <a:lnTo>
                  <a:pt x="356644" y="163385"/>
                </a:lnTo>
                <a:lnTo>
                  <a:pt x="353455" y="151481"/>
                </a:lnTo>
                <a:close/>
                <a:moveTo>
                  <a:pt x="365371" y="148288"/>
                </a:moveTo>
                <a:lnTo>
                  <a:pt x="368561" y="160192"/>
                </a:lnTo>
                <a:cubicBezTo>
                  <a:pt x="365371" y="148288"/>
                  <a:pt x="365371" y="148288"/>
                  <a:pt x="365371" y="148288"/>
                </a:cubicBezTo>
                <a:close/>
                <a:moveTo>
                  <a:pt x="320602" y="147923"/>
                </a:moveTo>
                <a:cubicBezTo>
                  <a:pt x="322226" y="147488"/>
                  <a:pt x="315732" y="149228"/>
                  <a:pt x="315732" y="149228"/>
                </a:cubicBezTo>
                <a:cubicBezTo>
                  <a:pt x="318618" y="148455"/>
                  <a:pt x="320061" y="148068"/>
                  <a:pt x="320602" y="147923"/>
                </a:cubicBezTo>
                <a:close/>
                <a:moveTo>
                  <a:pt x="376916" y="145195"/>
                </a:moveTo>
                <a:lnTo>
                  <a:pt x="380105" y="157099"/>
                </a:lnTo>
                <a:cubicBezTo>
                  <a:pt x="380105" y="157099"/>
                  <a:pt x="380105" y="157099"/>
                  <a:pt x="368561" y="160192"/>
                </a:cubicBezTo>
                <a:cubicBezTo>
                  <a:pt x="380105" y="157099"/>
                  <a:pt x="376916" y="145195"/>
                  <a:pt x="376916" y="145195"/>
                </a:cubicBezTo>
                <a:close/>
                <a:moveTo>
                  <a:pt x="338821" y="143042"/>
                </a:moveTo>
                <a:lnTo>
                  <a:pt x="341911" y="154574"/>
                </a:lnTo>
                <a:cubicBezTo>
                  <a:pt x="341911" y="154574"/>
                  <a:pt x="341911" y="154574"/>
                  <a:pt x="338821" y="143042"/>
                </a:cubicBezTo>
                <a:close/>
                <a:moveTo>
                  <a:pt x="201347" y="142399"/>
                </a:moveTo>
                <a:cubicBezTo>
                  <a:pt x="201347" y="142399"/>
                  <a:pt x="201347" y="142399"/>
                  <a:pt x="192992" y="157396"/>
                </a:cubicBezTo>
                <a:cubicBezTo>
                  <a:pt x="201347" y="142399"/>
                  <a:pt x="189803" y="145492"/>
                  <a:pt x="189803" y="145492"/>
                </a:cubicBezTo>
                <a:cubicBezTo>
                  <a:pt x="189803" y="145492"/>
                  <a:pt x="189803" y="145492"/>
                  <a:pt x="201347" y="142399"/>
                </a:cubicBezTo>
                <a:close/>
                <a:moveTo>
                  <a:pt x="201347" y="142399"/>
                </a:moveTo>
                <a:lnTo>
                  <a:pt x="202637" y="147213"/>
                </a:lnTo>
                <a:lnTo>
                  <a:pt x="202543" y="146863"/>
                </a:lnTo>
                <a:cubicBezTo>
                  <a:pt x="202144" y="145375"/>
                  <a:pt x="201347" y="142399"/>
                  <a:pt x="201347" y="142399"/>
                </a:cubicBezTo>
                <a:close/>
                <a:moveTo>
                  <a:pt x="350365" y="139949"/>
                </a:moveTo>
                <a:cubicBezTo>
                  <a:pt x="350365" y="139949"/>
                  <a:pt x="347479" y="140722"/>
                  <a:pt x="346036" y="141109"/>
                </a:cubicBezTo>
                <a:lnTo>
                  <a:pt x="345745" y="141187"/>
                </a:lnTo>
                <a:lnTo>
                  <a:pt x="348235" y="140519"/>
                </a:lnTo>
                <a:close/>
                <a:moveTo>
                  <a:pt x="350365" y="139949"/>
                </a:moveTo>
                <a:lnTo>
                  <a:pt x="353455" y="151481"/>
                </a:lnTo>
                <a:cubicBezTo>
                  <a:pt x="350365" y="139949"/>
                  <a:pt x="353455" y="151481"/>
                  <a:pt x="353455" y="151481"/>
                </a:cubicBezTo>
                <a:cubicBezTo>
                  <a:pt x="353455" y="151481"/>
                  <a:pt x="353455" y="151481"/>
                  <a:pt x="341911" y="154574"/>
                </a:cubicBezTo>
                <a:cubicBezTo>
                  <a:pt x="341911" y="154574"/>
                  <a:pt x="353455" y="151481"/>
                  <a:pt x="350365" y="139949"/>
                </a:cubicBezTo>
                <a:close/>
                <a:moveTo>
                  <a:pt x="187433" y="139947"/>
                </a:moveTo>
                <a:lnTo>
                  <a:pt x="189803" y="145492"/>
                </a:lnTo>
                <a:lnTo>
                  <a:pt x="192992" y="157396"/>
                </a:lnTo>
                <a:cubicBezTo>
                  <a:pt x="192992" y="157396"/>
                  <a:pt x="192992" y="157396"/>
                  <a:pt x="181448" y="160489"/>
                </a:cubicBezTo>
                <a:cubicBezTo>
                  <a:pt x="181448" y="160489"/>
                  <a:pt x="181448" y="160489"/>
                  <a:pt x="178258" y="148585"/>
                </a:cubicBezTo>
                <a:cubicBezTo>
                  <a:pt x="178258" y="148585"/>
                  <a:pt x="189803" y="145492"/>
                  <a:pt x="178258" y="148585"/>
                </a:cubicBezTo>
                <a:cubicBezTo>
                  <a:pt x="184031" y="147039"/>
                  <a:pt x="186917" y="146265"/>
                  <a:pt x="187973" y="144437"/>
                </a:cubicBezTo>
                <a:close/>
                <a:moveTo>
                  <a:pt x="342264" y="137084"/>
                </a:moveTo>
                <a:lnTo>
                  <a:pt x="341991" y="137557"/>
                </a:lnTo>
                <a:cubicBezTo>
                  <a:pt x="340934" y="139385"/>
                  <a:pt x="338821" y="143042"/>
                  <a:pt x="338821" y="143042"/>
                </a:cubicBezTo>
                <a:close/>
                <a:moveTo>
                  <a:pt x="1384936" y="137053"/>
                </a:moveTo>
                <a:cubicBezTo>
                  <a:pt x="1384936" y="137053"/>
                  <a:pt x="1384936" y="137053"/>
                  <a:pt x="1388026" y="148585"/>
                </a:cubicBezTo>
                <a:close/>
                <a:moveTo>
                  <a:pt x="175168" y="137053"/>
                </a:moveTo>
                <a:lnTo>
                  <a:pt x="178258" y="148585"/>
                </a:lnTo>
                <a:cubicBezTo>
                  <a:pt x="178258" y="148585"/>
                  <a:pt x="178258" y="148585"/>
                  <a:pt x="175168" y="137053"/>
                </a:cubicBezTo>
                <a:close/>
                <a:moveTo>
                  <a:pt x="362281" y="136756"/>
                </a:moveTo>
                <a:cubicBezTo>
                  <a:pt x="362281" y="136756"/>
                  <a:pt x="362281" y="136756"/>
                  <a:pt x="376916" y="145195"/>
                </a:cubicBezTo>
                <a:cubicBezTo>
                  <a:pt x="376916" y="145195"/>
                  <a:pt x="376916" y="145195"/>
                  <a:pt x="365371" y="148288"/>
                </a:cubicBezTo>
                <a:close/>
                <a:moveTo>
                  <a:pt x="187269" y="136036"/>
                </a:moveTo>
                <a:lnTo>
                  <a:pt x="188016" y="138825"/>
                </a:lnTo>
                <a:cubicBezTo>
                  <a:pt x="188161" y="139365"/>
                  <a:pt x="188065" y="139005"/>
                  <a:pt x="187872" y="138284"/>
                </a:cubicBezTo>
                <a:lnTo>
                  <a:pt x="187377" y="136438"/>
                </a:lnTo>
                <a:close/>
                <a:moveTo>
                  <a:pt x="186713" y="133960"/>
                </a:moveTo>
                <a:lnTo>
                  <a:pt x="187433" y="139947"/>
                </a:lnTo>
                <a:lnTo>
                  <a:pt x="185656" y="135788"/>
                </a:lnTo>
                <a:cubicBezTo>
                  <a:pt x="183827" y="134733"/>
                  <a:pt x="180941" y="135506"/>
                  <a:pt x="175168" y="137053"/>
                </a:cubicBezTo>
                <a:close/>
                <a:moveTo>
                  <a:pt x="186713" y="133960"/>
                </a:moveTo>
                <a:lnTo>
                  <a:pt x="187377" y="136438"/>
                </a:lnTo>
                <a:lnTo>
                  <a:pt x="189803" y="145492"/>
                </a:lnTo>
                <a:close/>
                <a:moveTo>
                  <a:pt x="186713" y="133960"/>
                </a:moveTo>
                <a:cubicBezTo>
                  <a:pt x="186713" y="133960"/>
                  <a:pt x="186713" y="133960"/>
                  <a:pt x="187099" y="135401"/>
                </a:cubicBezTo>
                <a:lnTo>
                  <a:pt x="187269" y="136036"/>
                </a:lnTo>
                <a:close/>
                <a:moveTo>
                  <a:pt x="335731" y="131510"/>
                </a:moveTo>
                <a:cubicBezTo>
                  <a:pt x="332845" y="132283"/>
                  <a:pt x="331402" y="132670"/>
                  <a:pt x="330860" y="132815"/>
                </a:cubicBezTo>
                <a:lnTo>
                  <a:pt x="330878" y="132810"/>
                </a:lnTo>
                <a:close/>
                <a:moveTo>
                  <a:pt x="198257" y="130866"/>
                </a:moveTo>
                <a:cubicBezTo>
                  <a:pt x="201347" y="142399"/>
                  <a:pt x="201347" y="142399"/>
                  <a:pt x="201347" y="142399"/>
                </a:cubicBezTo>
                <a:lnTo>
                  <a:pt x="189803" y="145492"/>
                </a:lnTo>
                <a:cubicBezTo>
                  <a:pt x="189803" y="145492"/>
                  <a:pt x="186713" y="133960"/>
                  <a:pt x="198257" y="130866"/>
                </a:cubicBezTo>
                <a:close/>
                <a:moveTo>
                  <a:pt x="341791" y="129886"/>
                </a:moveTo>
                <a:lnTo>
                  <a:pt x="335731" y="131510"/>
                </a:lnTo>
                <a:cubicBezTo>
                  <a:pt x="341503" y="129963"/>
                  <a:pt x="341503" y="129963"/>
                  <a:pt x="341503" y="129963"/>
                </a:cubicBezTo>
                <a:close/>
                <a:moveTo>
                  <a:pt x="342599" y="129669"/>
                </a:moveTo>
                <a:lnTo>
                  <a:pt x="342442" y="129711"/>
                </a:lnTo>
                <a:lnTo>
                  <a:pt x="342224" y="129770"/>
                </a:lnTo>
                <a:lnTo>
                  <a:pt x="341791" y="129886"/>
                </a:lnTo>
                <a:close/>
                <a:moveTo>
                  <a:pt x="344625" y="129126"/>
                </a:moveTo>
                <a:lnTo>
                  <a:pt x="342540" y="129685"/>
                </a:lnTo>
                <a:lnTo>
                  <a:pt x="342405" y="129721"/>
                </a:lnTo>
                <a:lnTo>
                  <a:pt x="342420" y="129717"/>
                </a:lnTo>
                <a:lnTo>
                  <a:pt x="342442" y="129711"/>
                </a:lnTo>
                <a:lnTo>
                  <a:pt x="344389" y="129190"/>
                </a:lnTo>
                <a:close/>
                <a:moveTo>
                  <a:pt x="347275" y="128416"/>
                </a:moveTo>
                <a:lnTo>
                  <a:pt x="344389" y="129190"/>
                </a:lnTo>
                <a:lnTo>
                  <a:pt x="342599" y="129669"/>
                </a:lnTo>
                <a:lnTo>
                  <a:pt x="342946" y="129576"/>
                </a:lnTo>
                <a:cubicBezTo>
                  <a:pt x="344389" y="129190"/>
                  <a:pt x="347275" y="128416"/>
                  <a:pt x="347275" y="128416"/>
                </a:cubicBezTo>
                <a:close/>
                <a:moveTo>
                  <a:pt x="347275" y="128416"/>
                </a:moveTo>
                <a:cubicBezTo>
                  <a:pt x="347275" y="128416"/>
                  <a:pt x="347275" y="128416"/>
                  <a:pt x="345832" y="128803"/>
                </a:cubicBezTo>
                <a:lnTo>
                  <a:pt x="344625" y="129126"/>
                </a:lnTo>
                <a:close/>
                <a:moveTo>
                  <a:pt x="347275" y="128416"/>
                </a:moveTo>
                <a:cubicBezTo>
                  <a:pt x="338821" y="143042"/>
                  <a:pt x="335731" y="131510"/>
                  <a:pt x="347275" y="128416"/>
                </a:cubicBezTo>
                <a:close/>
                <a:moveTo>
                  <a:pt x="347275" y="128416"/>
                </a:moveTo>
                <a:lnTo>
                  <a:pt x="342264" y="137084"/>
                </a:lnTo>
                <a:lnTo>
                  <a:pt x="342387" y="136872"/>
                </a:lnTo>
                <a:cubicBezTo>
                  <a:pt x="341991" y="137557"/>
                  <a:pt x="340934" y="139385"/>
                  <a:pt x="338821" y="143042"/>
                </a:cubicBezTo>
                <a:cubicBezTo>
                  <a:pt x="335731" y="131510"/>
                  <a:pt x="338821" y="143042"/>
                  <a:pt x="347275" y="128416"/>
                </a:cubicBezTo>
                <a:close/>
                <a:moveTo>
                  <a:pt x="347275" y="128416"/>
                </a:moveTo>
                <a:lnTo>
                  <a:pt x="350365" y="139949"/>
                </a:lnTo>
                <a:cubicBezTo>
                  <a:pt x="350365" y="139949"/>
                  <a:pt x="350365" y="139949"/>
                  <a:pt x="348922" y="140335"/>
                </a:cubicBezTo>
                <a:lnTo>
                  <a:pt x="348235" y="140519"/>
                </a:lnTo>
                <a:lnTo>
                  <a:pt x="345495" y="141254"/>
                </a:lnTo>
                <a:lnTo>
                  <a:pt x="345745" y="141187"/>
                </a:lnTo>
                <a:lnTo>
                  <a:pt x="338821" y="143042"/>
                </a:lnTo>
                <a:cubicBezTo>
                  <a:pt x="338821" y="143042"/>
                  <a:pt x="350365" y="139949"/>
                  <a:pt x="347275" y="128416"/>
                </a:cubicBezTo>
                <a:close/>
                <a:moveTo>
                  <a:pt x="210173" y="127673"/>
                </a:moveTo>
                <a:lnTo>
                  <a:pt x="205553" y="128911"/>
                </a:lnTo>
                <a:lnTo>
                  <a:pt x="205146" y="129020"/>
                </a:lnTo>
                <a:cubicBezTo>
                  <a:pt x="205705" y="128871"/>
                  <a:pt x="207194" y="128472"/>
                  <a:pt x="210173" y="127673"/>
                </a:cubicBezTo>
                <a:close/>
                <a:moveTo>
                  <a:pt x="208870" y="122808"/>
                </a:moveTo>
                <a:cubicBezTo>
                  <a:pt x="208435" y="121187"/>
                  <a:pt x="210173" y="127673"/>
                  <a:pt x="210173" y="127673"/>
                </a:cubicBezTo>
                <a:cubicBezTo>
                  <a:pt x="209401" y="124790"/>
                  <a:pt x="209015" y="123349"/>
                  <a:pt x="208870" y="122808"/>
                </a:cubicBezTo>
                <a:close/>
                <a:moveTo>
                  <a:pt x="220414" y="119715"/>
                </a:moveTo>
                <a:cubicBezTo>
                  <a:pt x="219980" y="118093"/>
                  <a:pt x="221718" y="124580"/>
                  <a:pt x="221718" y="124580"/>
                </a:cubicBezTo>
                <a:cubicBezTo>
                  <a:pt x="220945" y="121697"/>
                  <a:pt x="220559" y="120256"/>
                  <a:pt x="220414" y="119715"/>
                </a:cubicBezTo>
                <a:close/>
                <a:moveTo>
                  <a:pt x="207083" y="116141"/>
                </a:moveTo>
                <a:lnTo>
                  <a:pt x="210173" y="127673"/>
                </a:lnTo>
                <a:cubicBezTo>
                  <a:pt x="210173" y="127673"/>
                  <a:pt x="210173" y="127673"/>
                  <a:pt x="207083" y="116141"/>
                </a:cubicBezTo>
                <a:close/>
                <a:moveTo>
                  <a:pt x="1354264" y="114938"/>
                </a:moveTo>
                <a:cubicBezTo>
                  <a:pt x="1353829" y="113316"/>
                  <a:pt x="1355567" y="119803"/>
                  <a:pt x="1355567" y="119803"/>
                </a:cubicBezTo>
                <a:cubicBezTo>
                  <a:pt x="1354795" y="116920"/>
                  <a:pt x="1354408" y="115478"/>
                  <a:pt x="1354264" y="114938"/>
                </a:cubicBezTo>
                <a:close/>
                <a:moveTo>
                  <a:pt x="211954" y="114836"/>
                </a:moveTo>
                <a:lnTo>
                  <a:pt x="211601" y="114931"/>
                </a:lnTo>
                <a:lnTo>
                  <a:pt x="211412" y="114981"/>
                </a:lnTo>
                <a:cubicBezTo>
                  <a:pt x="209969" y="115368"/>
                  <a:pt x="207083" y="116141"/>
                  <a:pt x="207083" y="116141"/>
                </a:cubicBezTo>
                <a:cubicBezTo>
                  <a:pt x="209969" y="115368"/>
                  <a:pt x="211412" y="114981"/>
                  <a:pt x="211954" y="114836"/>
                </a:cubicBezTo>
                <a:close/>
                <a:moveTo>
                  <a:pt x="1378656" y="113616"/>
                </a:moveTo>
                <a:lnTo>
                  <a:pt x="1381746" y="125148"/>
                </a:lnTo>
                <a:cubicBezTo>
                  <a:pt x="1381746" y="125148"/>
                  <a:pt x="1381746" y="125148"/>
                  <a:pt x="1384936" y="137053"/>
                </a:cubicBezTo>
                <a:cubicBezTo>
                  <a:pt x="1388026" y="148585"/>
                  <a:pt x="1388026" y="148585"/>
                  <a:pt x="1388026" y="148585"/>
                </a:cubicBezTo>
                <a:cubicBezTo>
                  <a:pt x="1384936" y="137053"/>
                  <a:pt x="1384936" y="137053"/>
                  <a:pt x="1373391" y="140146"/>
                </a:cubicBezTo>
                <a:cubicBezTo>
                  <a:pt x="1361847" y="143239"/>
                  <a:pt x="1358657" y="131335"/>
                  <a:pt x="1361847" y="143239"/>
                </a:cubicBezTo>
                <a:cubicBezTo>
                  <a:pt x="1361847" y="143239"/>
                  <a:pt x="1361847" y="143239"/>
                  <a:pt x="1358657" y="131335"/>
                </a:cubicBezTo>
                <a:lnTo>
                  <a:pt x="1355567" y="119803"/>
                </a:lnTo>
                <a:cubicBezTo>
                  <a:pt x="1355567" y="119803"/>
                  <a:pt x="1355567" y="119803"/>
                  <a:pt x="1367112" y="116709"/>
                </a:cubicBezTo>
                <a:cubicBezTo>
                  <a:pt x="1367112" y="116709"/>
                  <a:pt x="1367112" y="116709"/>
                  <a:pt x="1378656" y="113616"/>
                </a:cubicBezTo>
                <a:close/>
                <a:moveTo>
                  <a:pt x="218628" y="113048"/>
                </a:moveTo>
                <a:cubicBezTo>
                  <a:pt x="215742" y="113821"/>
                  <a:pt x="214299" y="114208"/>
                  <a:pt x="213757" y="114353"/>
                </a:cubicBezTo>
                <a:lnTo>
                  <a:pt x="214110" y="114258"/>
                </a:lnTo>
                <a:lnTo>
                  <a:pt x="214299" y="114208"/>
                </a:lnTo>
                <a:cubicBezTo>
                  <a:pt x="215742" y="113821"/>
                  <a:pt x="218628" y="113048"/>
                  <a:pt x="218628" y="113048"/>
                </a:cubicBezTo>
                <a:close/>
                <a:moveTo>
                  <a:pt x="218628" y="113048"/>
                </a:moveTo>
                <a:cubicBezTo>
                  <a:pt x="210173" y="127673"/>
                  <a:pt x="218628" y="113048"/>
                  <a:pt x="218628" y="113048"/>
                </a:cubicBezTo>
                <a:close/>
                <a:moveTo>
                  <a:pt x="218628" y="113048"/>
                </a:moveTo>
                <a:lnTo>
                  <a:pt x="221718" y="124580"/>
                </a:lnTo>
                <a:cubicBezTo>
                  <a:pt x="221718" y="124580"/>
                  <a:pt x="221718" y="124580"/>
                  <a:pt x="210173" y="127673"/>
                </a:cubicBezTo>
                <a:cubicBezTo>
                  <a:pt x="221718" y="124580"/>
                  <a:pt x="221718" y="124580"/>
                  <a:pt x="218628" y="113048"/>
                </a:cubicBezTo>
                <a:close/>
                <a:moveTo>
                  <a:pt x="310983" y="113022"/>
                </a:moveTo>
                <a:lnTo>
                  <a:pt x="308492" y="113689"/>
                </a:lnTo>
                <a:lnTo>
                  <a:pt x="306362" y="114260"/>
                </a:lnTo>
                <a:lnTo>
                  <a:pt x="310864" y="113054"/>
                </a:lnTo>
                <a:close/>
                <a:moveTo>
                  <a:pt x="1290921" y="112404"/>
                </a:moveTo>
                <a:lnTo>
                  <a:pt x="1294011" y="123936"/>
                </a:lnTo>
                <a:cubicBezTo>
                  <a:pt x="1294011" y="123936"/>
                  <a:pt x="1294011" y="123936"/>
                  <a:pt x="1290921" y="112404"/>
                </a:cubicBezTo>
                <a:close/>
                <a:moveTo>
                  <a:pt x="317906" y="111167"/>
                </a:moveTo>
                <a:lnTo>
                  <a:pt x="313480" y="112353"/>
                </a:lnTo>
                <a:lnTo>
                  <a:pt x="313405" y="112373"/>
                </a:lnTo>
                <a:close/>
                <a:moveTo>
                  <a:pt x="1352477" y="108270"/>
                </a:moveTo>
                <a:lnTo>
                  <a:pt x="1355567" y="119803"/>
                </a:lnTo>
                <a:cubicBezTo>
                  <a:pt x="1355567" y="119803"/>
                  <a:pt x="1355567" y="119803"/>
                  <a:pt x="1352477" y="108270"/>
                </a:cubicBezTo>
                <a:close/>
                <a:moveTo>
                  <a:pt x="1364022" y="105177"/>
                </a:moveTo>
                <a:lnTo>
                  <a:pt x="1367112" y="116709"/>
                </a:lnTo>
                <a:cubicBezTo>
                  <a:pt x="1367112" y="116709"/>
                  <a:pt x="1367112" y="116709"/>
                  <a:pt x="1364022" y="105177"/>
                </a:cubicBezTo>
                <a:close/>
                <a:moveTo>
                  <a:pt x="1089074" y="103891"/>
                </a:moveTo>
                <a:lnTo>
                  <a:pt x="1084244" y="105185"/>
                </a:lnTo>
                <a:lnTo>
                  <a:pt x="1084745" y="105051"/>
                </a:lnTo>
                <a:cubicBezTo>
                  <a:pt x="1086188" y="104664"/>
                  <a:pt x="1089074" y="103891"/>
                  <a:pt x="1089074" y="103891"/>
                </a:cubicBezTo>
                <a:close/>
                <a:moveTo>
                  <a:pt x="1325926" y="103025"/>
                </a:moveTo>
                <a:cubicBezTo>
                  <a:pt x="1325926" y="103025"/>
                  <a:pt x="1325926" y="103025"/>
                  <a:pt x="1329016" y="114557"/>
                </a:cubicBezTo>
                <a:close/>
                <a:moveTo>
                  <a:pt x="1301142" y="102881"/>
                </a:moveTo>
                <a:lnTo>
                  <a:pt x="1302838" y="109211"/>
                </a:lnTo>
                <a:lnTo>
                  <a:pt x="1301191" y="103064"/>
                </a:lnTo>
                <a:close/>
                <a:moveTo>
                  <a:pt x="210467" y="102874"/>
                </a:moveTo>
                <a:lnTo>
                  <a:pt x="209766" y="103062"/>
                </a:lnTo>
                <a:cubicBezTo>
                  <a:pt x="209766" y="103062"/>
                  <a:pt x="209766" y="103062"/>
                  <a:pt x="203993" y="104609"/>
                </a:cubicBezTo>
                <a:close/>
                <a:moveTo>
                  <a:pt x="1308166" y="102401"/>
                </a:moveTo>
                <a:cubicBezTo>
                  <a:pt x="1306094" y="101162"/>
                  <a:pt x="1314382" y="106118"/>
                  <a:pt x="1314382" y="106118"/>
                </a:cubicBezTo>
                <a:cubicBezTo>
                  <a:pt x="1310699" y="103915"/>
                  <a:pt x="1308857" y="102814"/>
                  <a:pt x="1308166" y="102401"/>
                </a:cubicBezTo>
                <a:close/>
                <a:moveTo>
                  <a:pt x="215538" y="101516"/>
                </a:moveTo>
                <a:lnTo>
                  <a:pt x="210467" y="102874"/>
                </a:lnTo>
                <a:lnTo>
                  <a:pt x="210487" y="102869"/>
                </a:lnTo>
                <a:cubicBezTo>
                  <a:pt x="211209" y="102676"/>
                  <a:pt x="212652" y="102289"/>
                  <a:pt x="215538" y="101516"/>
                </a:cubicBezTo>
                <a:close/>
                <a:moveTo>
                  <a:pt x="308142" y="101423"/>
                </a:moveTo>
                <a:cubicBezTo>
                  <a:pt x="309766" y="100988"/>
                  <a:pt x="303272" y="102728"/>
                  <a:pt x="303272" y="102728"/>
                </a:cubicBezTo>
                <a:cubicBezTo>
                  <a:pt x="306158" y="101954"/>
                  <a:pt x="307601" y="101568"/>
                  <a:pt x="308142" y="101423"/>
                </a:cubicBezTo>
                <a:close/>
                <a:moveTo>
                  <a:pt x="1088410" y="101411"/>
                </a:moveTo>
                <a:lnTo>
                  <a:pt x="1089074" y="103891"/>
                </a:lnTo>
                <a:cubicBezTo>
                  <a:pt x="1089074" y="103891"/>
                  <a:pt x="1089074" y="103891"/>
                  <a:pt x="1088688" y="102449"/>
                </a:cubicBezTo>
                <a:close/>
                <a:moveTo>
                  <a:pt x="1313036" y="101096"/>
                </a:moveTo>
                <a:lnTo>
                  <a:pt x="1313092" y="101303"/>
                </a:lnTo>
                <a:lnTo>
                  <a:pt x="1314382" y="106118"/>
                </a:lnTo>
                <a:cubicBezTo>
                  <a:pt x="1313585" y="103142"/>
                  <a:pt x="1313186" y="101654"/>
                  <a:pt x="1313036" y="101096"/>
                </a:cubicBezTo>
                <a:close/>
                <a:moveTo>
                  <a:pt x="1287732" y="100500"/>
                </a:moveTo>
                <a:cubicBezTo>
                  <a:pt x="1288529" y="103476"/>
                  <a:pt x="1288928" y="104964"/>
                  <a:pt x="1289077" y="105522"/>
                </a:cubicBezTo>
                <a:lnTo>
                  <a:pt x="1289051" y="105425"/>
                </a:lnTo>
                <a:lnTo>
                  <a:pt x="1288993" y="105208"/>
                </a:lnTo>
                <a:close/>
                <a:moveTo>
                  <a:pt x="1337471" y="99931"/>
                </a:moveTo>
                <a:cubicBezTo>
                  <a:pt x="1349387" y="96738"/>
                  <a:pt x="1352477" y="108270"/>
                  <a:pt x="1352477" y="108270"/>
                </a:cubicBezTo>
                <a:lnTo>
                  <a:pt x="1340561" y="111464"/>
                </a:lnTo>
                <a:close/>
                <a:moveTo>
                  <a:pt x="1300334" y="99867"/>
                </a:moveTo>
                <a:lnTo>
                  <a:pt x="1301044" y="102515"/>
                </a:lnTo>
                <a:lnTo>
                  <a:pt x="1301142" y="102881"/>
                </a:lnTo>
                <a:close/>
                <a:moveTo>
                  <a:pt x="1087523" y="98101"/>
                </a:moveTo>
                <a:lnTo>
                  <a:pt x="1088410" y="101411"/>
                </a:lnTo>
                <a:lnTo>
                  <a:pt x="1087722" y="98845"/>
                </a:lnTo>
                <a:cubicBezTo>
                  <a:pt x="1087529" y="98125"/>
                  <a:pt x="1087529" y="98125"/>
                  <a:pt x="1087529" y="98125"/>
                </a:cubicBezTo>
                <a:close/>
                <a:moveTo>
                  <a:pt x="1299648" y="97307"/>
                </a:moveTo>
                <a:cubicBezTo>
                  <a:pt x="1299648" y="97307"/>
                  <a:pt x="1299648" y="97307"/>
                  <a:pt x="1300047" y="98795"/>
                </a:cubicBezTo>
                <a:lnTo>
                  <a:pt x="1300334" y="99867"/>
                </a:lnTo>
                <a:close/>
                <a:moveTo>
                  <a:pt x="1349387" y="96738"/>
                </a:moveTo>
                <a:lnTo>
                  <a:pt x="1364022" y="105177"/>
                </a:lnTo>
                <a:cubicBezTo>
                  <a:pt x="1364022" y="105177"/>
                  <a:pt x="1364022" y="105177"/>
                  <a:pt x="1352477" y="108270"/>
                </a:cubicBezTo>
                <a:close/>
                <a:moveTo>
                  <a:pt x="1336125" y="94909"/>
                </a:moveTo>
                <a:cubicBezTo>
                  <a:pt x="1335676" y="93235"/>
                  <a:pt x="1337471" y="99931"/>
                  <a:pt x="1337471" y="99931"/>
                </a:cubicBezTo>
                <a:cubicBezTo>
                  <a:pt x="1336673" y="96955"/>
                  <a:pt x="1336275" y="95467"/>
                  <a:pt x="1336125" y="94909"/>
                </a:cubicBezTo>
                <a:close/>
                <a:moveTo>
                  <a:pt x="1085984" y="92358"/>
                </a:moveTo>
                <a:cubicBezTo>
                  <a:pt x="1086757" y="95241"/>
                  <a:pt x="1087143" y="96683"/>
                  <a:pt x="1087336" y="97404"/>
                </a:cubicBezTo>
                <a:lnTo>
                  <a:pt x="1087523" y="98101"/>
                </a:lnTo>
                <a:close/>
                <a:moveTo>
                  <a:pt x="212348" y="89611"/>
                </a:moveTo>
                <a:lnTo>
                  <a:pt x="213614" y="94336"/>
                </a:lnTo>
                <a:lnTo>
                  <a:pt x="213694" y="94634"/>
                </a:lnTo>
                <a:cubicBezTo>
                  <a:pt x="213544" y="94075"/>
                  <a:pt x="213145" y="92587"/>
                  <a:pt x="212348" y="89611"/>
                </a:cubicBezTo>
                <a:close/>
                <a:moveTo>
                  <a:pt x="223892" y="86518"/>
                </a:moveTo>
                <a:cubicBezTo>
                  <a:pt x="212348" y="89611"/>
                  <a:pt x="223892" y="86518"/>
                  <a:pt x="223892" y="86518"/>
                </a:cubicBezTo>
                <a:close/>
                <a:moveTo>
                  <a:pt x="1319647" y="79588"/>
                </a:moveTo>
                <a:cubicBezTo>
                  <a:pt x="1322737" y="91120"/>
                  <a:pt x="1334281" y="88027"/>
                  <a:pt x="1334281" y="88027"/>
                </a:cubicBezTo>
                <a:lnTo>
                  <a:pt x="1337471" y="99931"/>
                </a:lnTo>
                <a:cubicBezTo>
                  <a:pt x="1337471" y="99931"/>
                  <a:pt x="1337471" y="99931"/>
                  <a:pt x="1325926" y="103025"/>
                </a:cubicBezTo>
                <a:cubicBezTo>
                  <a:pt x="1322737" y="91120"/>
                  <a:pt x="1322737" y="91120"/>
                  <a:pt x="1322737" y="91120"/>
                </a:cubicBezTo>
                <a:lnTo>
                  <a:pt x="1325926" y="103025"/>
                </a:lnTo>
                <a:cubicBezTo>
                  <a:pt x="1325926" y="103025"/>
                  <a:pt x="1325926" y="103025"/>
                  <a:pt x="1314382" y="106118"/>
                </a:cubicBezTo>
                <a:cubicBezTo>
                  <a:pt x="1314382" y="106118"/>
                  <a:pt x="1313585" y="103142"/>
                  <a:pt x="1313186" y="101654"/>
                </a:cubicBezTo>
                <a:lnTo>
                  <a:pt x="1313092" y="101303"/>
                </a:lnTo>
                <a:lnTo>
                  <a:pt x="1311192" y="94214"/>
                </a:lnTo>
                <a:lnTo>
                  <a:pt x="1308102" y="82681"/>
                </a:lnTo>
                <a:cubicBezTo>
                  <a:pt x="1308102" y="82681"/>
                  <a:pt x="1308102" y="82681"/>
                  <a:pt x="1319647" y="79588"/>
                </a:cubicBezTo>
                <a:close/>
                <a:moveTo>
                  <a:pt x="220802" y="74986"/>
                </a:moveTo>
                <a:cubicBezTo>
                  <a:pt x="220802" y="74986"/>
                  <a:pt x="232346" y="71893"/>
                  <a:pt x="223892" y="86518"/>
                </a:cubicBezTo>
                <a:cubicBezTo>
                  <a:pt x="223892" y="86518"/>
                  <a:pt x="223892" y="86518"/>
                  <a:pt x="220802" y="74986"/>
                </a:cubicBezTo>
                <a:close/>
                <a:moveTo>
                  <a:pt x="1106355" y="74540"/>
                </a:moveTo>
                <a:lnTo>
                  <a:pt x="1107656" y="79393"/>
                </a:lnTo>
                <a:lnTo>
                  <a:pt x="1107514" y="78864"/>
                </a:lnTo>
                <a:cubicBezTo>
                  <a:pt x="1107128" y="77423"/>
                  <a:pt x="1106355" y="74540"/>
                  <a:pt x="1106355" y="74540"/>
                </a:cubicBezTo>
                <a:close/>
                <a:moveTo>
                  <a:pt x="232346" y="71893"/>
                </a:moveTo>
                <a:cubicBezTo>
                  <a:pt x="220802" y="74986"/>
                  <a:pt x="232346" y="71893"/>
                  <a:pt x="232346" y="71893"/>
                </a:cubicBezTo>
                <a:close/>
                <a:moveTo>
                  <a:pt x="244263" y="68700"/>
                </a:moveTo>
                <a:lnTo>
                  <a:pt x="242745" y="75650"/>
                </a:lnTo>
                <a:lnTo>
                  <a:pt x="240974" y="76534"/>
                </a:lnTo>
                <a:cubicBezTo>
                  <a:pt x="241146" y="74942"/>
                  <a:pt x="242057" y="72381"/>
                  <a:pt x="244263" y="68700"/>
                </a:cubicBezTo>
                <a:close/>
                <a:moveTo>
                  <a:pt x="1277405" y="67732"/>
                </a:moveTo>
                <a:cubicBezTo>
                  <a:pt x="1279234" y="68786"/>
                  <a:pt x="1280006" y="71670"/>
                  <a:pt x="1281551" y="77436"/>
                </a:cubicBezTo>
                <a:lnTo>
                  <a:pt x="1270007" y="80529"/>
                </a:lnTo>
                <a:lnTo>
                  <a:pt x="1266917" y="68997"/>
                </a:lnTo>
                <a:cubicBezTo>
                  <a:pt x="1272689" y="67450"/>
                  <a:pt x="1275575" y="66677"/>
                  <a:pt x="1277405" y="67732"/>
                </a:cubicBezTo>
                <a:close/>
                <a:moveTo>
                  <a:pt x="249133" y="67395"/>
                </a:moveTo>
                <a:lnTo>
                  <a:pt x="248799" y="67484"/>
                </a:lnTo>
                <a:lnTo>
                  <a:pt x="244263" y="68700"/>
                </a:lnTo>
                <a:cubicBezTo>
                  <a:pt x="247149" y="67926"/>
                  <a:pt x="248592" y="67540"/>
                  <a:pt x="249133" y="67395"/>
                </a:cubicBezTo>
                <a:close/>
                <a:moveTo>
                  <a:pt x="255807" y="65606"/>
                </a:moveTo>
                <a:lnTo>
                  <a:pt x="251272" y="66822"/>
                </a:lnTo>
                <a:lnTo>
                  <a:pt x="251478" y="66766"/>
                </a:lnTo>
                <a:cubicBezTo>
                  <a:pt x="252921" y="66380"/>
                  <a:pt x="255807" y="65606"/>
                  <a:pt x="255807" y="65606"/>
                </a:cubicBezTo>
                <a:close/>
                <a:moveTo>
                  <a:pt x="1328101" y="64963"/>
                </a:moveTo>
                <a:cubicBezTo>
                  <a:pt x="1331191" y="76495"/>
                  <a:pt x="1331191" y="76495"/>
                  <a:pt x="1331191" y="76495"/>
                </a:cubicBezTo>
                <a:cubicBezTo>
                  <a:pt x="1331191" y="76495"/>
                  <a:pt x="1331191" y="76495"/>
                  <a:pt x="1334281" y="88027"/>
                </a:cubicBezTo>
                <a:cubicBezTo>
                  <a:pt x="1331191" y="76495"/>
                  <a:pt x="1331191" y="76495"/>
                  <a:pt x="1319647" y="79588"/>
                </a:cubicBezTo>
                <a:lnTo>
                  <a:pt x="1316557" y="68056"/>
                </a:lnTo>
                <a:close/>
                <a:moveTo>
                  <a:pt x="1263727" y="57092"/>
                </a:moveTo>
                <a:lnTo>
                  <a:pt x="1252183" y="60186"/>
                </a:lnTo>
                <a:cubicBezTo>
                  <a:pt x="1263727" y="57092"/>
                  <a:pt x="1263727" y="57092"/>
                  <a:pt x="1263727" y="57092"/>
                </a:cubicBezTo>
                <a:cubicBezTo>
                  <a:pt x="1263727" y="57092"/>
                  <a:pt x="1266917" y="68997"/>
                  <a:pt x="1263727" y="57092"/>
                </a:cubicBezTo>
                <a:close/>
                <a:moveTo>
                  <a:pt x="1126354" y="56821"/>
                </a:moveTo>
                <a:lnTo>
                  <a:pt x="1127654" y="61675"/>
                </a:lnTo>
                <a:lnTo>
                  <a:pt x="1127512" y="61146"/>
                </a:lnTo>
                <a:cubicBezTo>
                  <a:pt x="1127126" y="59704"/>
                  <a:pt x="1126354" y="56821"/>
                  <a:pt x="1126354" y="56821"/>
                </a:cubicBezTo>
                <a:close/>
                <a:moveTo>
                  <a:pt x="1325011" y="53430"/>
                </a:moveTo>
                <a:cubicBezTo>
                  <a:pt x="1328101" y="64963"/>
                  <a:pt x="1328101" y="64963"/>
                  <a:pt x="1340017" y="61770"/>
                </a:cubicBezTo>
                <a:cubicBezTo>
                  <a:pt x="1340017" y="61770"/>
                  <a:pt x="1340017" y="61770"/>
                  <a:pt x="1343107" y="73302"/>
                </a:cubicBezTo>
                <a:lnTo>
                  <a:pt x="1346197" y="84834"/>
                </a:lnTo>
                <a:cubicBezTo>
                  <a:pt x="1334281" y="88027"/>
                  <a:pt x="1334281" y="88027"/>
                  <a:pt x="1331191" y="76495"/>
                </a:cubicBezTo>
                <a:cubicBezTo>
                  <a:pt x="1328101" y="64963"/>
                  <a:pt x="1328101" y="64963"/>
                  <a:pt x="1328101" y="64963"/>
                </a:cubicBezTo>
                <a:cubicBezTo>
                  <a:pt x="1328101" y="64963"/>
                  <a:pt x="1328101" y="64963"/>
                  <a:pt x="1316557" y="68056"/>
                </a:cubicBezTo>
                <a:lnTo>
                  <a:pt x="1313466" y="56524"/>
                </a:lnTo>
                <a:cubicBezTo>
                  <a:pt x="1325011" y="53430"/>
                  <a:pt x="1325011" y="53430"/>
                  <a:pt x="1325011" y="53430"/>
                </a:cubicBezTo>
                <a:close/>
                <a:moveTo>
                  <a:pt x="1312517" y="47209"/>
                </a:moveTo>
                <a:cubicBezTo>
                  <a:pt x="1313960" y="46822"/>
                  <a:pt x="1317644" y="49025"/>
                  <a:pt x="1325011" y="53430"/>
                </a:cubicBezTo>
                <a:lnTo>
                  <a:pt x="1313466" y="56524"/>
                </a:lnTo>
                <a:cubicBezTo>
                  <a:pt x="1311872" y="50572"/>
                  <a:pt x="1311074" y="47596"/>
                  <a:pt x="1312517" y="47209"/>
                </a:cubicBezTo>
                <a:close/>
                <a:moveTo>
                  <a:pt x="1309232" y="46494"/>
                </a:moveTo>
                <a:cubicBezTo>
                  <a:pt x="1311074" y="47596"/>
                  <a:pt x="1311872" y="50572"/>
                  <a:pt x="1313466" y="56524"/>
                </a:cubicBezTo>
                <a:cubicBezTo>
                  <a:pt x="1313466" y="56524"/>
                  <a:pt x="1313466" y="56524"/>
                  <a:pt x="1301922" y="59617"/>
                </a:cubicBezTo>
                <a:cubicBezTo>
                  <a:pt x="1301922" y="59617"/>
                  <a:pt x="1301922" y="59617"/>
                  <a:pt x="1298733" y="47713"/>
                </a:cubicBezTo>
                <a:cubicBezTo>
                  <a:pt x="1304505" y="46166"/>
                  <a:pt x="1307391" y="45393"/>
                  <a:pt x="1309232" y="46494"/>
                </a:cubicBezTo>
                <a:close/>
                <a:moveTo>
                  <a:pt x="1156865" y="30672"/>
                </a:moveTo>
                <a:cubicBezTo>
                  <a:pt x="1157010" y="31213"/>
                  <a:pt x="1157396" y="32654"/>
                  <a:pt x="1158169" y="35537"/>
                </a:cubicBezTo>
                <a:cubicBezTo>
                  <a:pt x="1158169" y="35537"/>
                  <a:pt x="1156431" y="29051"/>
                  <a:pt x="1156865" y="30672"/>
                </a:cubicBezTo>
                <a:close/>
                <a:moveTo>
                  <a:pt x="1266002" y="19402"/>
                </a:moveTo>
                <a:lnTo>
                  <a:pt x="1269092" y="30935"/>
                </a:lnTo>
                <a:cubicBezTo>
                  <a:pt x="1257547" y="34028"/>
                  <a:pt x="1257547" y="34028"/>
                  <a:pt x="1254457" y="22496"/>
                </a:cubicBezTo>
                <a:close/>
                <a:moveTo>
                  <a:pt x="1234350" y="16720"/>
                </a:moveTo>
                <a:cubicBezTo>
                  <a:pt x="1237635" y="17434"/>
                  <a:pt x="1241318" y="19637"/>
                  <a:pt x="1242913" y="25589"/>
                </a:cubicBezTo>
                <a:cubicBezTo>
                  <a:pt x="1242913" y="25589"/>
                  <a:pt x="1242913" y="25589"/>
                  <a:pt x="1231369" y="28682"/>
                </a:cubicBezTo>
                <a:lnTo>
                  <a:pt x="1228179" y="16778"/>
                </a:lnTo>
                <a:cubicBezTo>
                  <a:pt x="1228179" y="16778"/>
                  <a:pt x="1231065" y="16005"/>
                  <a:pt x="1234350" y="16720"/>
                </a:cubicBezTo>
                <a:close/>
                <a:moveTo>
                  <a:pt x="1214959" y="15106"/>
                </a:moveTo>
                <a:cubicBezTo>
                  <a:pt x="1214524" y="13484"/>
                  <a:pt x="1216262" y="19971"/>
                  <a:pt x="1216262" y="19971"/>
                </a:cubicBezTo>
                <a:cubicBezTo>
                  <a:pt x="1215490" y="17088"/>
                  <a:pt x="1215104" y="15647"/>
                  <a:pt x="1214959" y="15106"/>
                </a:cubicBezTo>
                <a:close/>
                <a:moveTo>
                  <a:pt x="1226876" y="11913"/>
                </a:moveTo>
                <a:cubicBezTo>
                  <a:pt x="1226441" y="10291"/>
                  <a:pt x="1228179" y="16778"/>
                  <a:pt x="1228179" y="16778"/>
                </a:cubicBezTo>
                <a:cubicBezTo>
                  <a:pt x="1227407" y="13895"/>
                  <a:pt x="1227020" y="12454"/>
                  <a:pt x="1226876" y="11913"/>
                </a:cubicBezTo>
                <a:close/>
                <a:moveTo>
                  <a:pt x="1188780" y="9760"/>
                </a:moveTo>
                <a:cubicBezTo>
                  <a:pt x="1188925" y="10301"/>
                  <a:pt x="1189311" y="11742"/>
                  <a:pt x="1190084" y="14625"/>
                </a:cubicBezTo>
                <a:cubicBezTo>
                  <a:pt x="1190084" y="14625"/>
                  <a:pt x="1188346" y="8139"/>
                  <a:pt x="1188780" y="9760"/>
                </a:cubicBezTo>
                <a:close/>
                <a:moveTo>
                  <a:pt x="1218041" y="7134"/>
                </a:moveTo>
                <a:lnTo>
                  <a:pt x="1216672" y="7501"/>
                </a:lnTo>
                <a:lnTo>
                  <a:pt x="1213172" y="8439"/>
                </a:lnTo>
                <a:cubicBezTo>
                  <a:pt x="1213172" y="8439"/>
                  <a:pt x="1216152" y="7641"/>
                  <a:pt x="1217641" y="7241"/>
                </a:cubicBezTo>
                <a:close/>
                <a:moveTo>
                  <a:pt x="1225089" y="5246"/>
                </a:moveTo>
                <a:cubicBezTo>
                  <a:pt x="1225089" y="5246"/>
                  <a:pt x="1225089" y="5246"/>
                  <a:pt x="1228179" y="16778"/>
                </a:cubicBezTo>
                <a:cubicBezTo>
                  <a:pt x="1216262" y="19971"/>
                  <a:pt x="1216262" y="19971"/>
                  <a:pt x="1213172" y="8439"/>
                </a:cubicBezTo>
                <a:cubicBezTo>
                  <a:pt x="1213172" y="8439"/>
                  <a:pt x="1213172" y="8439"/>
                  <a:pt x="1214662" y="8040"/>
                </a:cubicBezTo>
                <a:lnTo>
                  <a:pt x="1216672" y="7501"/>
                </a:lnTo>
                <a:lnTo>
                  <a:pt x="1218200" y="7092"/>
                </a:lnTo>
                <a:lnTo>
                  <a:pt x="1218041" y="7134"/>
                </a:lnTo>
                <a:close/>
                <a:moveTo>
                  <a:pt x="1236633" y="2153"/>
                </a:moveTo>
                <a:cubicBezTo>
                  <a:pt x="1236633" y="2153"/>
                  <a:pt x="1236633" y="2153"/>
                  <a:pt x="1239723" y="13685"/>
                </a:cubicBezTo>
                <a:lnTo>
                  <a:pt x="1225089" y="5246"/>
                </a:lnTo>
                <a:cubicBezTo>
                  <a:pt x="1225089" y="5246"/>
                  <a:pt x="1225089" y="5246"/>
                  <a:pt x="1236633" y="2153"/>
                </a:cubicBezTo>
                <a:close/>
                <a:moveTo>
                  <a:pt x="1223786" y="381"/>
                </a:moveTo>
                <a:cubicBezTo>
                  <a:pt x="1223351" y="-1241"/>
                  <a:pt x="1225089" y="5246"/>
                  <a:pt x="1225089" y="5246"/>
                </a:cubicBezTo>
                <a:cubicBezTo>
                  <a:pt x="1224317" y="2363"/>
                  <a:pt x="1223931" y="921"/>
                  <a:pt x="1223786" y="381"/>
                </a:cubicBezTo>
                <a:close/>
                <a:moveTo>
                  <a:pt x="1198538" y="0"/>
                </a:moveTo>
                <a:lnTo>
                  <a:pt x="1201628" y="11532"/>
                </a:lnTo>
                <a:cubicBezTo>
                  <a:pt x="1201628" y="11532"/>
                  <a:pt x="1201628" y="11532"/>
                  <a:pt x="1213172" y="8439"/>
                </a:cubicBezTo>
                <a:lnTo>
                  <a:pt x="1216262" y="19971"/>
                </a:lnTo>
                <a:cubicBezTo>
                  <a:pt x="1216262" y="19971"/>
                  <a:pt x="1216262" y="19971"/>
                  <a:pt x="1228179" y="16778"/>
                </a:cubicBezTo>
                <a:cubicBezTo>
                  <a:pt x="1231369" y="28682"/>
                  <a:pt x="1231369" y="28682"/>
                  <a:pt x="1231369" y="28682"/>
                </a:cubicBezTo>
                <a:cubicBezTo>
                  <a:pt x="1219452" y="31875"/>
                  <a:pt x="1219452" y="31875"/>
                  <a:pt x="1234459" y="40214"/>
                </a:cubicBezTo>
                <a:cubicBezTo>
                  <a:pt x="1231369" y="28682"/>
                  <a:pt x="1234459" y="40214"/>
                  <a:pt x="1246003" y="37121"/>
                </a:cubicBezTo>
                <a:cubicBezTo>
                  <a:pt x="1242913" y="25589"/>
                  <a:pt x="1242913" y="25589"/>
                  <a:pt x="1242913" y="25589"/>
                </a:cubicBezTo>
                <a:cubicBezTo>
                  <a:pt x="1242913" y="25589"/>
                  <a:pt x="1242913" y="25589"/>
                  <a:pt x="1254457" y="22496"/>
                </a:cubicBezTo>
                <a:lnTo>
                  <a:pt x="1257547" y="34028"/>
                </a:lnTo>
                <a:cubicBezTo>
                  <a:pt x="1260637" y="45560"/>
                  <a:pt x="1260637" y="45560"/>
                  <a:pt x="1249093" y="48653"/>
                </a:cubicBezTo>
                <a:lnTo>
                  <a:pt x="1237549" y="51747"/>
                </a:lnTo>
                <a:lnTo>
                  <a:pt x="1225632" y="54940"/>
                </a:lnTo>
                <a:lnTo>
                  <a:pt x="1240639" y="63279"/>
                </a:lnTo>
                <a:cubicBezTo>
                  <a:pt x="1240639" y="63279"/>
                  <a:pt x="1240639" y="63279"/>
                  <a:pt x="1237549" y="51747"/>
                </a:cubicBezTo>
                <a:cubicBezTo>
                  <a:pt x="1249093" y="48653"/>
                  <a:pt x="1252183" y="60186"/>
                  <a:pt x="1249093" y="48653"/>
                </a:cubicBezTo>
                <a:cubicBezTo>
                  <a:pt x="1249093" y="48653"/>
                  <a:pt x="1249093" y="48653"/>
                  <a:pt x="1260637" y="45560"/>
                </a:cubicBezTo>
                <a:cubicBezTo>
                  <a:pt x="1263727" y="57092"/>
                  <a:pt x="1260637" y="45560"/>
                  <a:pt x="1260637" y="45560"/>
                </a:cubicBezTo>
                <a:cubicBezTo>
                  <a:pt x="1260637" y="45560"/>
                  <a:pt x="1260637" y="45560"/>
                  <a:pt x="1257547" y="34028"/>
                </a:cubicBezTo>
                <a:lnTo>
                  <a:pt x="1269092" y="30935"/>
                </a:lnTo>
                <a:cubicBezTo>
                  <a:pt x="1272182" y="42467"/>
                  <a:pt x="1269092" y="30935"/>
                  <a:pt x="1269092" y="30935"/>
                </a:cubicBezTo>
                <a:cubicBezTo>
                  <a:pt x="1272182" y="42467"/>
                  <a:pt x="1272182" y="42467"/>
                  <a:pt x="1272182" y="42467"/>
                </a:cubicBezTo>
                <a:lnTo>
                  <a:pt x="1269092" y="30935"/>
                </a:lnTo>
                <a:lnTo>
                  <a:pt x="1281008" y="27742"/>
                </a:lnTo>
                <a:cubicBezTo>
                  <a:pt x="1281008" y="27742"/>
                  <a:pt x="1281008" y="27742"/>
                  <a:pt x="1284098" y="39274"/>
                </a:cubicBezTo>
                <a:lnTo>
                  <a:pt x="1295642" y="36181"/>
                </a:lnTo>
                <a:lnTo>
                  <a:pt x="1298733" y="47713"/>
                </a:lnTo>
                <a:cubicBezTo>
                  <a:pt x="1298733" y="47713"/>
                  <a:pt x="1298733" y="47713"/>
                  <a:pt x="1287188" y="50806"/>
                </a:cubicBezTo>
                <a:cubicBezTo>
                  <a:pt x="1287188" y="50806"/>
                  <a:pt x="1287188" y="50806"/>
                  <a:pt x="1275272" y="53999"/>
                </a:cubicBezTo>
                <a:cubicBezTo>
                  <a:pt x="1275272" y="53999"/>
                  <a:pt x="1275272" y="53999"/>
                  <a:pt x="1278461" y="65903"/>
                </a:cubicBezTo>
                <a:cubicBezTo>
                  <a:pt x="1263727" y="57092"/>
                  <a:pt x="1266917" y="68997"/>
                  <a:pt x="1266917" y="68997"/>
                </a:cubicBezTo>
                <a:cubicBezTo>
                  <a:pt x="1266917" y="68997"/>
                  <a:pt x="1263727" y="57092"/>
                  <a:pt x="1266917" y="68997"/>
                </a:cubicBezTo>
                <a:cubicBezTo>
                  <a:pt x="1266917" y="68997"/>
                  <a:pt x="1266917" y="68997"/>
                  <a:pt x="1255373" y="72090"/>
                </a:cubicBezTo>
                <a:lnTo>
                  <a:pt x="1266917" y="68997"/>
                </a:lnTo>
                <a:cubicBezTo>
                  <a:pt x="1270007" y="80529"/>
                  <a:pt x="1270007" y="80529"/>
                  <a:pt x="1270007" y="80529"/>
                </a:cubicBezTo>
                <a:lnTo>
                  <a:pt x="1258463" y="83622"/>
                </a:lnTo>
                <a:lnTo>
                  <a:pt x="1261553" y="95154"/>
                </a:lnTo>
                <a:cubicBezTo>
                  <a:pt x="1250009" y="98248"/>
                  <a:pt x="1250009" y="98248"/>
                  <a:pt x="1250009" y="98248"/>
                </a:cubicBezTo>
                <a:lnTo>
                  <a:pt x="1261553" y="95154"/>
                </a:lnTo>
                <a:lnTo>
                  <a:pt x="1273097" y="92061"/>
                </a:lnTo>
                <a:lnTo>
                  <a:pt x="1270007" y="80529"/>
                </a:lnTo>
                <a:cubicBezTo>
                  <a:pt x="1270007" y="80529"/>
                  <a:pt x="1270007" y="80529"/>
                  <a:pt x="1281551" y="77436"/>
                </a:cubicBezTo>
                <a:cubicBezTo>
                  <a:pt x="1281551" y="77436"/>
                  <a:pt x="1281551" y="77436"/>
                  <a:pt x="1278461" y="65903"/>
                </a:cubicBezTo>
                <a:lnTo>
                  <a:pt x="1290378" y="62710"/>
                </a:lnTo>
                <a:cubicBezTo>
                  <a:pt x="1290378" y="62710"/>
                  <a:pt x="1290378" y="62710"/>
                  <a:pt x="1301922" y="59617"/>
                </a:cubicBezTo>
                <a:lnTo>
                  <a:pt x="1313466" y="56524"/>
                </a:lnTo>
                <a:cubicBezTo>
                  <a:pt x="1313466" y="56524"/>
                  <a:pt x="1313466" y="56524"/>
                  <a:pt x="1316557" y="68056"/>
                </a:cubicBezTo>
                <a:cubicBezTo>
                  <a:pt x="1319647" y="79588"/>
                  <a:pt x="1319647" y="79588"/>
                  <a:pt x="1319647" y="79588"/>
                </a:cubicBezTo>
                <a:cubicBezTo>
                  <a:pt x="1319647" y="79588"/>
                  <a:pt x="1319647" y="79588"/>
                  <a:pt x="1308102" y="82681"/>
                </a:cubicBezTo>
                <a:cubicBezTo>
                  <a:pt x="1308102" y="82681"/>
                  <a:pt x="1308102" y="82681"/>
                  <a:pt x="1296558" y="85775"/>
                </a:cubicBezTo>
                <a:cubicBezTo>
                  <a:pt x="1296558" y="85775"/>
                  <a:pt x="1296558" y="85775"/>
                  <a:pt x="1284642" y="88968"/>
                </a:cubicBezTo>
                <a:cubicBezTo>
                  <a:pt x="1284642" y="88968"/>
                  <a:pt x="1299648" y="97307"/>
                  <a:pt x="1296558" y="85775"/>
                </a:cubicBezTo>
                <a:cubicBezTo>
                  <a:pt x="1299648" y="97307"/>
                  <a:pt x="1311192" y="94214"/>
                  <a:pt x="1311192" y="94214"/>
                </a:cubicBezTo>
                <a:lnTo>
                  <a:pt x="1299648" y="97307"/>
                </a:lnTo>
                <a:lnTo>
                  <a:pt x="1301191" y="103064"/>
                </a:lnTo>
                <a:lnTo>
                  <a:pt x="1301243" y="103259"/>
                </a:lnTo>
                <a:cubicBezTo>
                  <a:pt x="1301243" y="103259"/>
                  <a:pt x="1301243" y="103259"/>
                  <a:pt x="1302838" y="109211"/>
                </a:cubicBezTo>
                <a:lnTo>
                  <a:pt x="1287732" y="100500"/>
                </a:lnTo>
                <a:cubicBezTo>
                  <a:pt x="1287732" y="100500"/>
                  <a:pt x="1288529" y="103476"/>
                  <a:pt x="1288928" y="104964"/>
                </a:cubicBezTo>
                <a:lnTo>
                  <a:pt x="1288993" y="105208"/>
                </a:lnTo>
                <a:lnTo>
                  <a:pt x="1290921" y="112404"/>
                </a:lnTo>
                <a:cubicBezTo>
                  <a:pt x="1287732" y="100500"/>
                  <a:pt x="1276187" y="103593"/>
                  <a:pt x="1279377" y="115497"/>
                </a:cubicBezTo>
                <a:cubicBezTo>
                  <a:pt x="1279377" y="115497"/>
                  <a:pt x="1276187" y="103593"/>
                  <a:pt x="1279377" y="115497"/>
                </a:cubicBezTo>
                <a:cubicBezTo>
                  <a:pt x="1279377" y="115497"/>
                  <a:pt x="1282467" y="127030"/>
                  <a:pt x="1294011" y="123936"/>
                </a:cubicBezTo>
                <a:cubicBezTo>
                  <a:pt x="1290921" y="112404"/>
                  <a:pt x="1305928" y="120743"/>
                  <a:pt x="1305928" y="120743"/>
                </a:cubicBezTo>
                <a:cubicBezTo>
                  <a:pt x="1305928" y="120743"/>
                  <a:pt x="1305928" y="120743"/>
                  <a:pt x="1317472" y="117650"/>
                </a:cubicBezTo>
                <a:lnTo>
                  <a:pt x="1314382" y="106118"/>
                </a:lnTo>
                <a:lnTo>
                  <a:pt x="1325926" y="103025"/>
                </a:lnTo>
                <a:cubicBezTo>
                  <a:pt x="1329016" y="114557"/>
                  <a:pt x="1329016" y="114557"/>
                  <a:pt x="1329016" y="114557"/>
                </a:cubicBezTo>
                <a:lnTo>
                  <a:pt x="1340561" y="111464"/>
                </a:lnTo>
                <a:lnTo>
                  <a:pt x="1343651" y="122996"/>
                </a:lnTo>
                <a:lnTo>
                  <a:pt x="1332106" y="126089"/>
                </a:lnTo>
                <a:cubicBezTo>
                  <a:pt x="1332106" y="126089"/>
                  <a:pt x="1329016" y="114557"/>
                  <a:pt x="1332106" y="126089"/>
                </a:cubicBezTo>
                <a:cubicBezTo>
                  <a:pt x="1332106" y="126089"/>
                  <a:pt x="1332106" y="126089"/>
                  <a:pt x="1343651" y="122996"/>
                </a:cubicBezTo>
                <a:lnTo>
                  <a:pt x="1346741" y="134528"/>
                </a:lnTo>
                <a:cubicBezTo>
                  <a:pt x="1343651" y="122996"/>
                  <a:pt x="1346741" y="134528"/>
                  <a:pt x="1358657" y="131335"/>
                </a:cubicBezTo>
                <a:cubicBezTo>
                  <a:pt x="1358657" y="131335"/>
                  <a:pt x="1358657" y="131335"/>
                  <a:pt x="1361847" y="143239"/>
                </a:cubicBezTo>
                <a:cubicBezTo>
                  <a:pt x="1361847" y="143239"/>
                  <a:pt x="1361847" y="143239"/>
                  <a:pt x="1373391" y="140146"/>
                </a:cubicBezTo>
                <a:cubicBezTo>
                  <a:pt x="1376481" y="151678"/>
                  <a:pt x="1376481" y="151678"/>
                  <a:pt x="1388026" y="148585"/>
                </a:cubicBezTo>
                <a:cubicBezTo>
                  <a:pt x="1391116" y="160117"/>
                  <a:pt x="1391116" y="160117"/>
                  <a:pt x="1405750" y="168556"/>
                </a:cubicBezTo>
                <a:lnTo>
                  <a:pt x="1408940" y="180460"/>
                </a:lnTo>
                <a:lnTo>
                  <a:pt x="1397395" y="183553"/>
                </a:lnTo>
                <a:cubicBezTo>
                  <a:pt x="1400485" y="195086"/>
                  <a:pt x="1408940" y="180460"/>
                  <a:pt x="1412030" y="191992"/>
                </a:cubicBezTo>
                <a:cubicBezTo>
                  <a:pt x="1423946" y="188799"/>
                  <a:pt x="1427036" y="200331"/>
                  <a:pt x="1427036" y="200331"/>
                </a:cubicBezTo>
                <a:cubicBezTo>
                  <a:pt x="1427036" y="200331"/>
                  <a:pt x="1427036" y="200331"/>
                  <a:pt x="1430126" y="211864"/>
                </a:cubicBezTo>
                <a:lnTo>
                  <a:pt x="1441671" y="208770"/>
                </a:lnTo>
                <a:cubicBezTo>
                  <a:pt x="1441671" y="208770"/>
                  <a:pt x="1442468" y="211746"/>
                  <a:pt x="1442867" y="213234"/>
                </a:cubicBezTo>
                <a:lnTo>
                  <a:pt x="1442932" y="213479"/>
                </a:lnTo>
                <a:lnTo>
                  <a:pt x="1444860" y="220675"/>
                </a:lnTo>
                <a:cubicBezTo>
                  <a:pt x="1444860" y="220675"/>
                  <a:pt x="1447950" y="232207"/>
                  <a:pt x="1459495" y="229114"/>
                </a:cubicBezTo>
                <a:cubicBezTo>
                  <a:pt x="1459495" y="229114"/>
                  <a:pt x="1459495" y="229114"/>
                  <a:pt x="1447950" y="232207"/>
                </a:cubicBezTo>
                <a:cubicBezTo>
                  <a:pt x="1451040" y="243739"/>
                  <a:pt x="1451040" y="243739"/>
                  <a:pt x="1451040" y="243739"/>
                </a:cubicBezTo>
                <a:cubicBezTo>
                  <a:pt x="1436406" y="235300"/>
                  <a:pt x="1439496" y="246832"/>
                  <a:pt x="1439496" y="246832"/>
                </a:cubicBezTo>
                <a:cubicBezTo>
                  <a:pt x="1439496" y="246832"/>
                  <a:pt x="1439496" y="246832"/>
                  <a:pt x="1427580" y="250025"/>
                </a:cubicBezTo>
                <a:cubicBezTo>
                  <a:pt x="1427580" y="250025"/>
                  <a:pt x="1427580" y="250025"/>
                  <a:pt x="1416035" y="253119"/>
                </a:cubicBezTo>
                <a:lnTo>
                  <a:pt x="1401401" y="244680"/>
                </a:lnTo>
                <a:lnTo>
                  <a:pt x="1412945" y="241586"/>
                </a:lnTo>
                <a:cubicBezTo>
                  <a:pt x="1401401" y="244680"/>
                  <a:pt x="1401401" y="244680"/>
                  <a:pt x="1401401" y="244680"/>
                </a:cubicBezTo>
                <a:cubicBezTo>
                  <a:pt x="1401401" y="244680"/>
                  <a:pt x="1401401" y="244680"/>
                  <a:pt x="1404491" y="256212"/>
                </a:cubicBezTo>
                <a:lnTo>
                  <a:pt x="1416035" y="253119"/>
                </a:lnTo>
                <a:cubicBezTo>
                  <a:pt x="1427580" y="250025"/>
                  <a:pt x="1430670" y="261558"/>
                  <a:pt x="1430670" y="261558"/>
                </a:cubicBezTo>
                <a:cubicBezTo>
                  <a:pt x="1430670" y="261558"/>
                  <a:pt x="1430670" y="261558"/>
                  <a:pt x="1419125" y="264651"/>
                </a:cubicBezTo>
                <a:cubicBezTo>
                  <a:pt x="1419125" y="264651"/>
                  <a:pt x="1419125" y="264651"/>
                  <a:pt x="1422315" y="276555"/>
                </a:cubicBezTo>
                <a:lnTo>
                  <a:pt x="1433859" y="273462"/>
                </a:lnTo>
                <a:lnTo>
                  <a:pt x="1448866" y="281801"/>
                </a:lnTo>
                <a:lnTo>
                  <a:pt x="1451956" y="293333"/>
                </a:lnTo>
                <a:cubicBezTo>
                  <a:pt x="1451956" y="293333"/>
                  <a:pt x="1451956" y="293333"/>
                  <a:pt x="1466590" y="301772"/>
                </a:cubicBezTo>
                <a:lnTo>
                  <a:pt x="1469680" y="313304"/>
                </a:lnTo>
                <a:cubicBezTo>
                  <a:pt x="1481225" y="310211"/>
                  <a:pt x="1481225" y="310211"/>
                  <a:pt x="1484414" y="322115"/>
                </a:cubicBezTo>
                <a:cubicBezTo>
                  <a:pt x="1484414" y="322115"/>
                  <a:pt x="1483617" y="319139"/>
                  <a:pt x="1483218" y="317651"/>
                </a:cubicBezTo>
                <a:lnTo>
                  <a:pt x="1483114" y="317262"/>
                </a:lnTo>
                <a:lnTo>
                  <a:pt x="1481225" y="310211"/>
                </a:lnTo>
                <a:cubicBezTo>
                  <a:pt x="1495959" y="319022"/>
                  <a:pt x="1492769" y="307118"/>
                  <a:pt x="1492769" y="307118"/>
                </a:cubicBezTo>
                <a:lnTo>
                  <a:pt x="1495959" y="319022"/>
                </a:lnTo>
                <a:cubicBezTo>
                  <a:pt x="1495959" y="319022"/>
                  <a:pt x="1495959" y="319022"/>
                  <a:pt x="1507875" y="315829"/>
                </a:cubicBezTo>
                <a:lnTo>
                  <a:pt x="1510965" y="327361"/>
                </a:lnTo>
                <a:lnTo>
                  <a:pt x="1499049" y="330554"/>
                </a:lnTo>
                <a:cubicBezTo>
                  <a:pt x="1499049" y="330554"/>
                  <a:pt x="1499049" y="330554"/>
                  <a:pt x="1502139" y="342086"/>
                </a:cubicBezTo>
                <a:cubicBezTo>
                  <a:pt x="1502139" y="342086"/>
                  <a:pt x="1502139" y="342086"/>
                  <a:pt x="1503628" y="341687"/>
                </a:cubicBezTo>
                <a:lnTo>
                  <a:pt x="1509195" y="340196"/>
                </a:lnTo>
                <a:lnTo>
                  <a:pt x="1509028" y="340240"/>
                </a:lnTo>
                <a:cubicBezTo>
                  <a:pt x="1509587" y="340091"/>
                  <a:pt x="1511076" y="339692"/>
                  <a:pt x="1514055" y="338893"/>
                </a:cubicBezTo>
                <a:cubicBezTo>
                  <a:pt x="1514055" y="338893"/>
                  <a:pt x="1517145" y="350426"/>
                  <a:pt x="1514055" y="338893"/>
                </a:cubicBezTo>
                <a:cubicBezTo>
                  <a:pt x="1517145" y="350426"/>
                  <a:pt x="1514055" y="338893"/>
                  <a:pt x="1517145" y="350426"/>
                </a:cubicBezTo>
                <a:cubicBezTo>
                  <a:pt x="1514055" y="338893"/>
                  <a:pt x="1517145" y="350426"/>
                  <a:pt x="1528690" y="347332"/>
                </a:cubicBezTo>
                <a:lnTo>
                  <a:pt x="1531879" y="359237"/>
                </a:lnTo>
                <a:lnTo>
                  <a:pt x="1543424" y="356143"/>
                </a:lnTo>
                <a:cubicBezTo>
                  <a:pt x="1546514" y="367675"/>
                  <a:pt x="1543424" y="356143"/>
                  <a:pt x="1543424" y="356143"/>
                </a:cubicBezTo>
                <a:cubicBezTo>
                  <a:pt x="1543424" y="356143"/>
                  <a:pt x="1543424" y="356143"/>
                  <a:pt x="1546514" y="367675"/>
                </a:cubicBezTo>
                <a:cubicBezTo>
                  <a:pt x="1549604" y="379208"/>
                  <a:pt x="1546514" y="367675"/>
                  <a:pt x="1549604" y="379208"/>
                </a:cubicBezTo>
                <a:cubicBezTo>
                  <a:pt x="1552793" y="391112"/>
                  <a:pt x="1549604" y="379208"/>
                  <a:pt x="1552793" y="391112"/>
                </a:cubicBezTo>
                <a:lnTo>
                  <a:pt x="1541249" y="394205"/>
                </a:lnTo>
                <a:lnTo>
                  <a:pt x="1529705" y="397298"/>
                </a:lnTo>
                <a:cubicBezTo>
                  <a:pt x="1529705" y="397298"/>
                  <a:pt x="1529705" y="397298"/>
                  <a:pt x="1530091" y="398740"/>
                </a:cubicBezTo>
                <a:lnTo>
                  <a:pt x="1530460" y="400117"/>
                </a:lnTo>
                <a:lnTo>
                  <a:pt x="1532795" y="408831"/>
                </a:lnTo>
                <a:lnTo>
                  <a:pt x="1544339" y="405737"/>
                </a:lnTo>
                <a:cubicBezTo>
                  <a:pt x="1544339" y="405737"/>
                  <a:pt x="1544339" y="405737"/>
                  <a:pt x="1555883" y="402644"/>
                </a:cubicBezTo>
                <a:lnTo>
                  <a:pt x="1558973" y="414176"/>
                </a:lnTo>
                <a:cubicBezTo>
                  <a:pt x="1558973" y="414176"/>
                  <a:pt x="1558973" y="414176"/>
                  <a:pt x="1570518" y="411083"/>
                </a:cubicBezTo>
                <a:cubicBezTo>
                  <a:pt x="1570518" y="411083"/>
                  <a:pt x="1570518" y="411083"/>
                  <a:pt x="1582434" y="407890"/>
                </a:cubicBezTo>
                <a:lnTo>
                  <a:pt x="1585524" y="419422"/>
                </a:lnTo>
                <a:cubicBezTo>
                  <a:pt x="1585524" y="419422"/>
                  <a:pt x="1588410" y="418649"/>
                  <a:pt x="1589853" y="418262"/>
                </a:cubicBezTo>
                <a:lnTo>
                  <a:pt x="1590042" y="418212"/>
                </a:lnTo>
                <a:lnTo>
                  <a:pt x="1592551" y="417539"/>
                </a:lnTo>
                <a:lnTo>
                  <a:pt x="1592198" y="417634"/>
                </a:lnTo>
                <a:cubicBezTo>
                  <a:pt x="1592740" y="417489"/>
                  <a:pt x="1594183" y="417102"/>
                  <a:pt x="1597069" y="416329"/>
                </a:cubicBezTo>
                <a:cubicBezTo>
                  <a:pt x="1597069" y="416329"/>
                  <a:pt x="1600258" y="428233"/>
                  <a:pt x="1611803" y="425140"/>
                </a:cubicBezTo>
                <a:cubicBezTo>
                  <a:pt x="1623347" y="422047"/>
                  <a:pt x="1614893" y="436672"/>
                  <a:pt x="1623347" y="422047"/>
                </a:cubicBezTo>
                <a:cubicBezTo>
                  <a:pt x="1614893" y="436672"/>
                  <a:pt x="1623347" y="422047"/>
                  <a:pt x="1626437" y="433579"/>
                </a:cubicBezTo>
                <a:cubicBezTo>
                  <a:pt x="1626437" y="433579"/>
                  <a:pt x="1626437" y="433579"/>
                  <a:pt x="1627926" y="433180"/>
                </a:cubicBezTo>
                <a:lnTo>
                  <a:pt x="1633412" y="431710"/>
                </a:lnTo>
                <a:lnTo>
                  <a:pt x="1633326" y="431733"/>
                </a:lnTo>
                <a:cubicBezTo>
                  <a:pt x="1633885" y="431583"/>
                  <a:pt x="1635374" y="431184"/>
                  <a:pt x="1638353" y="430386"/>
                </a:cubicBezTo>
                <a:lnTo>
                  <a:pt x="1652988" y="438825"/>
                </a:lnTo>
                <a:cubicBezTo>
                  <a:pt x="1652988" y="438825"/>
                  <a:pt x="1652988" y="438825"/>
                  <a:pt x="1651545" y="439211"/>
                </a:cubicBezTo>
                <a:lnTo>
                  <a:pt x="1646494" y="440565"/>
                </a:lnTo>
                <a:cubicBezTo>
                  <a:pt x="1648659" y="439985"/>
                  <a:pt x="1644330" y="441145"/>
                  <a:pt x="1652988" y="438825"/>
                </a:cubicBezTo>
                <a:cubicBezTo>
                  <a:pt x="1652988" y="438825"/>
                  <a:pt x="1652988" y="438825"/>
                  <a:pt x="1656078" y="450357"/>
                </a:cubicBezTo>
                <a:cubicBezTo>
                  <a:pt x="1656078" y="450357"/>
                  <a:pt x="1656078" y="450357"/>
                  <a:pt x="1657521" y="449970"/>
                </a:cubicBezTo>
                <a:lnTo>
                  <a:pt x="1660058" y="449291"/>
                </a:lnTo>
                <a:lnTo>
                  <a:pt x="1667622" y="447264"/>
                </a:lnTo>
                <a:lnTo>
                  <a:pt x="1670812" y="459168"/>
                </a:lnTo>
                <a:cubicBezTo>
                  <a:pt x="1670812" y="459168"/>
                  <a:pt x="1670812" y="459168"/>
                  <a:pt x="1672255" y="458781"/>
                </a:cubicBezTo>
                <a:lnTo>
                  <a:pt x="1674161" y="458271"/>
                </a:lnTo>
                <a:lnTo>
                  <a:pt x="1675682" y="457863"/>
                </a:lnTo>
                <a:lnTo>
                  <a:pt x="1675531" y="457903"/>
                </a:lnTo>
                <a:lnTo>
                  <a:pt x="1682356" y="456075"/>
                </a:lnTo>
                <a:lnTo>
                  <a:pt x="1685446" y="467607"/>
                </a:lnTo>
                <a:cubicBezTo>
                  <a:pt x="1685446" y="467607"/>
                  <a:pt x="1688425" y="466809"/>
                  <a:pt x="1689915" y="466409"/>
                </a:cubicBezTo>
                <a:lnTo>
                  <a:pt x="1690344" y="466295"/>
                </a:lnTo>
                <a:lnTo>
                  <a:pt x="1697363" y="464414"/>
                </a:lnTo>
                <a:cubicBezTo>
                  <a:pt x="1688536" y="479139"/>
                  <a:pt x="1688536" y="479139"/>
                  <a:pt x="1700453" y="475946"/>
                </a:cubicBezTo>
                <a:lnTo>
                  <a:pt x="1703543" y="487478"/>
                </a:lnTo>
                <a:lnTo>
                  <a:pt x="1691626" y="490671"/>
                </a:lnTo>
                <a:lnTo>
                  <a:pt x="1688536" y="479139"/>
                </a:lnTo>
                <a:cubicBezTo>
                  <a:pt x="1688536" y="479139"/>
                  <a:pt x="1688536" y="479139"/>
                  <a:pt x="1676992" y="482232"/>
                </a:cubicBezTo>
                <a:lnTo>
                  <a:pt x="1680082" y="493764"/>
                </a:lnTo>
                <a:cubicBezTo>
                  <a:pt x="1680082" y="493764"/>
                  <a:pt x="1680082" y="493764"/>
                  <a:pt x="1668538" y="496858"/>
                </a:cubicBezTo>
                <a:cubicBezTo>
                  <a:pt x="1665448" y="485326"/>
                  <a:pt x="1665448" y="485326"/>
                  <a:pt x="1665448" y="485326"/>
                </a:cubicBezTo>
                <a:lnTo>
                  <a:pt x="1668538" y="496858"/>
                </a:lnTo>
                <a:cubicBezTo>
                  <a:pt x="1668538" y="496858"/>
                  <a:pt x="1656993" y="499951"/>
                  <a:pt x="1668538" y="496858"/>
                </a:cubicBezTo>
                <a:cubicBezTo>
                  <a:pt x="1660183" y="511855"/>
                  <a:pt x="1668538" y="496858"/>
                  <a:pt x="1671727" y="508762"/>
                </a:cubicBezTo>
                <a:lnTo>
                  <a:pt x="1678419" y="506969"/>
                </a:lnTo>
                <a:lnTo>
                  <a:pt x="1678401" y="506974"/>
                </a:lnTo>
                <a:cubicBezTo>
                  <a:pt x="1678943" y="506829"/>
                  <a:pt x="1680386" y="506442"/>
                  <a:pt x="1683272" y="505669"/>
                </a:cubicBezTo>
                <a:lnTo>
                  <a:pt x="1686362" y="517201"/>
                </a:lnTo>
                <a:lnTo>
                  <a:pt x="1697906" y="514108"/>
                </a:lnTo>
                <a:lnTo>
                  <a:pt x="1689452" y="528733"/>
                </a:lnTo>
                <a:lnTo>
                  <a:pt x="1677908" y="531826"/>
                </a:lnTo>
                <a:lnTo>
                  <a:pt x="1674817" y="520294"/>
                </a:lnTo>
                <a:lnTo>
                  <a:pt x="1663273" y="523387"/>
                </a:lnTo>
                <a:cubicBezTo>
                  <a:pt x="1660183" y="511855"/>
                  <a:pt x="1660183" y="511855"/>
                  <a:pt x="1660183" y="511855"/>
                </a:cubicBezTo>
                <a:lnTo>
                  <a:pt x="1656993" y="499951"/>
                </a:lnTo>
                <a:lnTo>
                  <a:pt x="1645077" y="503144"/>
                </a:lnTo>
                <a:lnTo>
                  <a:pt x="1648267" y="515048"/>
                </a:lnTo>
                <a:cubicBezTo>
                  <a:pt x="1648267" y="515048"/>
                  <a:pt x="1648267" y="515048"/>
                  <a:pt x="1660183" y="511855"/>
                </a:cubicBezTo>
                <a:lnTo>
                  <a:pt x="1663273" y="523387"/>
                </a:lnTo>
                <a:lnTo>
                  <a:pt x="1651357" y="526580"/>
                </a:lnTo>
                <a:cubicBezTo>
                  <a:pt x="1651357" y="526580"/>
                  <a:pt x="1651357" y="526580"/>
                  <a:pt x="1654447" y="538113"/>
                </a:cubicBezTo>
                <a:cubicBezTo>
                  <a:pt x="1654447" y="538113"/>
                  <a:pt x="1642902" y="541206"/>
                  <a:pt x="1654447" y="538113"/>
                </a:cubicBezTo>
                <a:lnTo>
                  <a:pt x="1666363" y="534920"/>
                </a:lnTo>
                <a:cubicBezTo>
                  <a:pt x="1666363" y="534920"/>
                  <a:pt x="1666363" y="534920"/>
                  <a:pt x="1677908" y="531826"/>
                </a:cubicBezTo>
                <a:cubicBezTo>
                  <a:pt x="1677908" y="531826"/>
                  <a:pt x="1677908" y="531826"/>
                  <a:pt x="1680998" y="543359"/>
                </a:cubicBezTo>
                <a:lnTo>
                  <a:pt x="1669453" y="546452"/>
                </a:lnTo>
                <a:cubicBezTo>
                  <a:pt x="1666363" y="534920"/>
                  <a:pt x="1657537" y="549645"/>
                  <a:pt x="1657537" y="549645"/>
                </a:cubicBezTo>
                <a:cubicBezTo>
                  <a:pt x="1645992" y="552738"/>
                  <a:pt x="1645992" y="552738"/>
                  <a:pt x="1645992" y="552738"/>
                </a:cubicBezTo>
                <a:cubicBezTo>
                  <a:pt x="1645992" y="552738"/>
                  <a:pt x="1645992" y="552738"/>
                  <a:pt x="1642902" y="541206"/>
                </a:cubicBezTo>
                <a:lnTo>
                  <a:pt x="1631358" y="544299"/>
                </a:lnTo>
                <a:lnTo>
                  <a:pt x="1634448" y="555831"/>
                </a:lnTo>
                <a:lnTo>
                  <a:pt x="1645992" y="552738"/>
                </a:lnTo>
                <a:cubicBezTo>
                  <a:pt x="1657537" y="549645"/>
                  <a:pt x="1657537" y="549645"/>
                  <a:pt x="1657537" y="549645"/>
                </a:cubicBezTo>
                <a:cubicBezTo>
                  <a:pt x="1657537" y="549645"/>
                  <a:pt x="1657537" y="549645"/>
                  <a:pt x="1669453" y="546452"/>
                </a:cubicBezTo>
                <a:cubicBezTo>
                  <a:pt x="1669453" y="546452"/>
                  <a:pt x="1669453" y="546452"/>
                  <a:pt x="1672643" y="558356"/>
                </a:cubicBezTo>
                <a:lnTo>
                  <a:pt x="1684187" y="555263"/>
                </a:lnTo>
                <a:lnTo>
                  <a:pt x="1687277" y="566795"/>
                </a:lnTo>
                <a:cubicBezTo>
                  <a:pt x="1684187" y="555263"/>
                  <a:pt x="1684187" y="555263"/>
                  <a:pt x="1684187" y="555263"/>
                </a:cubicBezTo>
                <a:lnTo>
                  <a:pt x="1682243" y="548006"/>
                </a:lnTo>
                <a:lnTo>
                  <a:pt x="1682343" y="548381"/>
                </a:lnTo>
                <a:cubicBezTo>
                  <a:pt x="1682194" y="547823"/>
                  <a:pt x="1681795" y="546335"/>
                  <a:pt x="1680998" y="543359"/>
                </a:cubicBezTo>
                <a:cubicBezTo>
                  <a:pt x="1689452" y="528733"/>
                  <a:pt x="1692542" y="540265"/>
                  <a:pt x="1692542" y="540265"/>
                </a:cubicBezTo>
                <a:cubicBezTo>
                  <a:pt x="1695731" y="552170"/>
                  <a:pt x="1695731" y="552170"/>
                  <a:pt x="1695731" y="552170"/>
                </a:cubicBezTo>
                <a:cubicBezTo>
                  <a:pt x="1695731" y="552170"/>
                  <a:pt x="1695731" y="552170"/>
                  <a:pt x="1698822" y="563702"/>
                </a:cubicBezTo>
                <a:cubicBezTo>
                  <a:pt x="1698822" y="563702"/>
                  <a:pt x="1698822" y="563702"/>
                  <a:pt x="1690367" y="578327"/>
                </a:cubicBezTo>
                <a:cubicBezTo>
                  <a:pt x="1690367" y="578327"/>
                  <a:pt x="1690367" y="578327"/>
                  <a:pt x="1693457" y="589859"/>
                </a:cubicBezTo>
                <a:lnTo>
                  <a:pt x="1681913" y="592953"/>
                </a:lnTo>
                <a:lnTo>
                  <a:pt x="1678823" y="581421"/>
                </a:lnTo>
                <a:cubicBezTo>
                  <a:pt x="1681913" y="592953"/>
                  <a:pt x="1681913" y="592953"/>
                  <a:pt x="1681913" y="592953"/>
                </a:cubicBezTo>
                <a:cubicBezTo>
                  <a:pt x="1681913" y="592953"/>
                  <a:pt x="1681913" y="592953"/>
                  <a:pt x="1669997" y="596146"/>
                </a:cubicBezTo>
                <a:cubicBezTo>
                  <a:pt x="1666907" y="584614"/>
                  <a:pt x="1666907" y="584614"/>
                  <a:pt x="1666907" y="584614"/>
                </a:cubicBezTo>
                <a:lnTo>
                  <a:pt x="1655362" y="587707"/>
                </a:lnTo>
                <a:lnTo>
                  <a:pt x="1663816" y="573081"/>
                </a:lnTo>
                <a:lnTo>
                  <a:pt x="1652272" y="576175"/>
                </a:lnTo>
                <a:cubicBezTo>
                  <a:pt x="1652272" y="576175"/>
                  <a:pt x="1652272" y="576175"/>
                  <a:pt x="1649182" y="564642"/>
                </a:cubicBezTo>
                <a:lnTo>
                  <a:pt x="1637638" y="567736"/>
                </a:lnTo>
                <a:cubicBezTo>
                  <a:pt x="1652272" y="576175"/>
                  <a:pt x="1640728" y="579268"/>
                  <a:pt x="1652272" y="576175"/>
                </a:cubicBezTo>
                <a:lnTo>
                  <a:pt x="1655362" y="587707"/>
                </a:lnTo>
                <a:lnTo>
                  <a:pt x="1643818" y="590800"/>
                </a:lnTo>
                <a:lnTo>
                  <a:pt x="1640728" y="579268"/>
                </a:lnTo>
                <a:cubicBezTo>
                  <a:pt x="1640728" y="579268"/>
                  <a:pt x="1637842" y="580041"/>
                  <a:pt x="1636399" y="580428"/>
                </a:cubicBezTo>
                <a:lnTo>
                  <a:pt x="1636101" y="580508"/>
                </a:lnTo>
                <a:lnTo>
                  <a:pt x="1629184" y="582361"/>
                </a:lnTo>
                <a:lnTo>
                  <a:pt x="1626094" y="570829"/>
                </a:lnTo>
                <a:cubicBezTo>
                  <a:pt x="1629184" y="582361"/>
                  <a:pt x="1614177" y="574022"/>
                  <a:pt x="1617267" y="585554"/>
                </a:cubicBezTo>
                <a:lnTo>
                  <a:pt x="1614177" y="574022"/>
                </a:lnTo>
                <a:cubicBezTo>
                  <a:pt x="1614177" y="574022"/>
                  <a:pt x="1614177" y="574022"/>
                  <a:pt x="1602633" y="577115"/>
                </a:cubicBezTo>
                <a:lnTo>
                  <a:pt x="1617267" y="585554"/>
                </a:lnTo>
                <a:cubicBezTo>
                  <a:pt x="1620357" y="597086"/>
                  <a:pt x="1617267" y="585554"/>
                  <a:pt x="1617267" y="585554"/>
                </a:cubicBezTo>
                <a:lnTo>
                  <a:pt x="1629184" y="582361"/>
                </a:lnTo>
                <a:cubicBezTo>
                  <a:pt x="1629184" y="582361"/>
                  <a:pt x="1629184" y="582361"/>
                  <a:pt x="1632274" y="593893"/>
                </a:cubicBezTo>
                <a:cubicBezTo>
                  <a:pt x="1635364" y="605426"/>
                  <a:pt x="1635364" y="605426"/>
                  <a:pt x="1635364" y="605426"/>
                </a:cubicBezTo>
                <a:lnTo>
                  <a:pt x="1638554" y="617330"/>
                </a:lnTo>
                <a:lnTo>
                  <a:pt x="1650098" y="614237"/>
                </a:lnTo>
                <a:lnTo>
                  <a:pt x="1653188" y="625769"/>
                </a:lnTo>
                <a:cubicBezTo>
                  <a:pt x="1653188" y="625769"/>
                  <a:pt x="1653188" y="625769"/>
                  <a:pt x="1664732" y="622675"/>
                </a:cubicBezTo>
                <a:lnTo>
                  <a:pt x="1667822" y="634208"/>
                </a:lnTo>
                <a:cubicBezTo>
                  <a:pt x="1664936" y="634981"/>
                  <a:pt x="1663493" y="635368"/>
                  <a:pt x="1662952" y="635513"/>
                </a:cubicBezTo>
                <a:lnTo>
                  <a:pt x="1663305" y="635418"/>
                </a:lnTo>
                <a:lnTo>
                  <a:pt x="1656278" y="637301"/>
                </a:lnTo>
                <a:cubicBezTo>
                  <a:pt x="1656278" y="637301"/>
                  <a:pt x="1656278" y="637301"/>
                  <a:pt x="1659368" y="648833"/>
                </a:cubicBezTo>
                <a:cubicBezTo>
                  <a:pt x="1656278" y="637301"/>
                  <a:pt x="1656278" y="637301"/>
                  <a:pt x="1644734" y="640394"/>
                </a:cubicBezTo>
                <a:cubicBezTo>
                  <a:pt x="1641644" y="628862"/>
                  <a:pt x="1653188" y="625769"/>
                  <a:pt x="1641644" y="628862"/>
                </a:cubicBezTo>
                <a:cubicBezTo>
                  <a:pt x="1644734" y="640394"/>
                  <a:pt x="1644734" y="640394"/>
                  <a:pt x="1644734" y="640394"/>
                </a:cubicBezTo>
                <a:lnTo>
                  <a:pt x="1647824" y="651926"/>
                </a:lnTo>
                <a:lnTo>
                  <a:pt x="1659368" y="648833"/>
                </a:lnTo>
                <a:cubicBezTo>
                  <a:pt x="1670912" y="645740"/>
                  <a:pt x="1670912" y="645740"/>
                  <a:pt x="1670912" y="645740"/>
                </a:cubicBezTo>
                <a:lnTo>
                  <a:pt x="1674102" y="657644"/>
                </a:lnTo>
                <a:cubicBezTo>
                  <a:pt x="1677192" y="669176"/>
                  <a:pt x="1665648" y="672270"/>
                  <a:pt x="1665648" y="672270"/>
                </a:cubicBezTo>
                <a:cubicBezTo>
                  <a:pt x="1654103" y="675363"/>
                  <a:pt x="1654103" y="675363"/>
                  <a:pt x="1651013" y="663831"/>
                </a:cubicBezTo>
                <a:cubicBezTo>
                  <a:pt x="1651013" y="663831"/>
                  <a:pt x="1651013" y="663831"/>
                  <a:pt x="1654103" y="675363"/>
                </a:cubicBezTo>
                <a:lnTo>
                  <a:pt x="1642187" y="678556"/>
                </a:lnTo>
                <a:cubicBezTo>
                  <a:pt x="1642187" y="678556"/>
                  <a:pt x="1642187" y="678556"/>
                  <a:pt x="1654103" y="675363"/>
                </a:cubicBezTo>
                <a:cubicBezTo>
                  <a:pt x="1642187" y="678556"/>
                  <a:pt x="1642187" y="678556"/>
                  <a:pt x="1657194" y="686895"/>
                </a:cubicBezTo>
                <a:lnTo>
                  <a:pt x="1648367" y="701620"/>
                </a:lnTo>
                <a:cubicBezTo>
                  <a:pt x="1640012" y="716618"/>
                  <a:pt x="1640012" y="716618"/>
                  <a:pt x="1651557" y="713525"/>
                </a:cubicBezTo>
                <a:cubicBezTo>
                  <a:pt x="1651557" y="713525"/>
                  <a:pt x="1651557" y="713525"/>
                  <a:pt x="1643102" y="728150"/>
                </a:cubicBezTo>
                <a:cubicBezTo>
                  <a:pt x="1640012" y="716618"/>
                  <a:pt x="1640012" y="716618"/>
                  <a:pt x="1640012" y="716618"/>
                </a:cubicBezTo>
                <a:lnTo>
                  <a:pt x="1643102" y="728150"/>
                </a:lnTo>
                <a:cubicBezTo>
                  <a:pt x="1643102" y="728150"/>
                  <a:pt x="1643102" y="728150"/>
                  <a:pt x="1631558" y="731243"/>
                </a:cubicBezTo>
                <a:lnTo>
                  <a:pt x="1634648" y="742775"/>
                </a:lnTo>
                <a:lnTo>
                  <a:pt x="1626194" y="757401"/>
                </a:lnTo>
                <a:lnTo>
                  <a:pt x="1617467" y="772498"/>
                </a:lnTo>
                <a:lnTo>
                  <a:pt x="1620557" y="784030"/>
                </a:lnTo>
                <a:lnTo>
                  <a:pt x="1623647" y="795563"/>
                </a:lnTo>
                <a:cubicBezTo>
                  <a:pt x="1623647" y="795563"/>
                  <a:pt x="1620557" y="784030"/>
                  <a:pt x="1609013" y="787124"/>
                </a:cubicBezTo>
                <a:cubicBezTo>
                  <a:pt x="1605923" y="775591"/>
                  <a:pt x="1605923" y="775591"/>
                  <a:pt x="1605923" y="775591"/>
                </a:cubicBezTo>
                <a:lnTo>
                  <a:pt x="1609013" y="787124"/>
                </a:lnTo>
                <a:lnTo>
                  <a:pt x="1597469" y="790217"/>
                </a:lnTo>
                <a:cubicBezTo>
                  <a:pt x="1605923" y="775591"/>
                  <a:pt x="1594379" y="778685"/>
                  <a:pt x="1594379" y="778685"/>
                </a:cubicBezTo>
                <a:cubicBezTo>
                  <a:pt x="1594379" y="778685"/>
                  <a:pt x="1591189" y="766781"/>
                  <a:pt x="1594379" y="778685"/>
                </a:cubicBezTo>
                <a:cubicBezTo>
                  <a:pt x="1582834" y="781778"/>
                  <a:pt x="1579645" y="769874"/>
                  <a:pt x="1591189" y="766781"/>
                </a:cubicBezTo>
                <a:lnTo>
                  <a:pt x="1579645" y="769874"/>
                </a:lnTo>
                <a:lnTo>
                  <a:pt x="1567728" y="773067"/>
                </a:lnTo>
                <a:cubicBezTo>
                  <a:pt x="1567728" y="773067"/>
                  <a:pt x="1567728" y="773067"/>
                  <a:pt x="1556184" y="776160"/>
                </a:cubicBezTo>
                <a:cubicBezTo>
                  <a:pt x="1556184" y="776160"/>
                  <a:pt x="1556184" y="776160"/>
                  <a:pt x="1559374" y="788064"/>
                </a:cubicBezTo>
                <a:lnTo>
                  <a:pt x="1562464" y="799597"/>
                </a:lnTo>
                <a:lnTo>
                  <a:pt x="1565554" y="811129"/>
                </a:lnTo>
                <a:lnTo>
                  <a:pt x="1557100" y="825754"/>
                </a:lnTo>
                <a:cubicBezTo>
                  <a:pt x="1557100" y="825754"/>
                  <a:pt x="1557100" y="825754"/>
                  <a:pt x="1560289" y="837658"/>
                </a:cubicBezTo>
                <a:cubicBezTo>
                  <a:pt x="1563379" y="849191"/>
                  <a:pt x="1563379" y="849191"/>
                  <a:pt x="1563379" y="849191"/>
                </a:cubicBezTo>
                <a:cubicBezTo>
                  <a:pt x="1563379" y="849191"/>
                  <a:pt x="1551835" y="852284"/>
                  <a:pt x="1563379" y="849191"/>
                </a:cubicBezTo>
                <a:cubicBezTo>
                  <a:pt x="1554925" y="863816"/>
                  <a:pt x="1566469" y="860723"/>
                  <a:pt x="1566469" y="860723"/>
                </a:cubicBezTo>
                <a:lnTo>
                  <a:pt x="1569559" y="872255"/>
                </a:lnTo>
                <a:cubicBezTo>
                  <a:pt x="1558015" y="875348"/>
                  <a:pt x="1558015" y="875348"/>
                  <a:pt x="1561205" y="887253"/>
                </a:cubicBezTo>
                <a:lnTo>
                  <a:pt x="1558015" y="875348"/>
                </a:lnTo>
                <a:cubicBezTo>
                  <a:pt x="1546099" y="878541"/>
                  <a:pt x="1549288" y="890446"/>
                  <a:pt x="1549288" y="890446"/>
                </a:cubicBezTo>
                <a:cubicBezTo>
                  <a:pt x="1549288" y="890446"/>
                  <a:pt x="1548491" y="887470"/>
                  <a:pt x="1548092" y="885982"/>
                </a:cubicBezTo>
                <a:lnTo>
                  <a:pt x="1548027" y="885737"/>
                </a:lnTo>
                <a:lnTo>
                  <a:pt x="1547943" y="885424"/>
                </a:lnTo>
                <a:cubicBezTo>
                  <a:pt x="1548092" y="885982"/>
                  <a:pt x="1548491" y="887470"/>
                  <a:pt x="1549288" y="890446"/>
                </a:cubicBezTo>
                <a:cubicBezTo>
                  <a:pt x="1537744" y="893539"/>
                  <a:pt x="1549288" y="890446"/>
                  <a:pt x="1549288" y="890446"/>
                </a:cubicBezTo>
                <a:cubicBezTo>
                  <a:pt x="1540834" y="905071"/>
                  <a:pt x="1549288" y="890446"/>
                  <a:pt x="1552378" y="901978"/>
                </a:cubicBezTo>
                <a:cubicBezTo>
                  <a:pt x="1552378" y="901978"/>
                  <a:pt x="1552378" y="901978"/>
                  <a:pt x="1564295" y="898785"/>
                </a:cubicBezTo>
                <a:cubicBezTo>
                  <a:pt x="1564295" y="898785"/>
                  <a:pt x="1564295" y="898785"/>
                  <a:pt x="1567385" y="910317"/>
                </a:cubicBezTo>
                <a:lnTo>
                  <a:pt x="1555468" y="913510"/>
                </a:lnTo>
                <a:lnTo>
                  <a:pt x="1543924" y="916603"/>
                </a:lnTo>
                <a:cubicBezTo>
                  <a:pt x="1555468" y="913510"/>
                  <a:pt x="1547014" y="928135"/>
                  <a:pt x="1547014" y="928135"/>
                </a:cubicBezTo>
                <a:cubicBezTo>
                  <a:pt x="1547014" y="928135"/>
                  <a:pt x="1547812" y="931111"/>
                  <a:pt x="1548210" y="932599"/>
                </a:cubicBezTo>
                <a:lnTo>
                  <a:pt x="1548287" y="932885"/>
                </a:lnTo>
                <a:lnTo>
                  <a:pt x="1548982" y="935480"/>
                </a:lnTo>
                <a:lnTo>
                  <a:pt x="1548858" y="935018"/>
                </a:lnTo>
                <a:cubicBezTo>
                  <a:pt x="1549008" y="935576"/>
                  <a:pt x="1549406" y="937064"/>
                  <a:pt x="1550204" y="940040"/>
                </a:cubicBezTo>
                <a:cubicBezTo>
                  <a:pt x="1550204" y="940040"/>
                  <a:pt x="1550204" y="940040"/>
                  <a:pt x="1538660" y="943133"/>
                </a:cubicBezTo>
                <a:lnTo>
                  <a:pt x="1541750" y="954665"/>
                </a:lnTo>
                <a:cubicBezTo>
                  <a:pt x="1541750" y="954665"/>
                  <a:pt x="1530205" y="957758"/>
                  <a:pt x="1527115" y="946226"/>
                </a:cubicBezTo>
                <a:lnTo>
                  <a:pt x="1515199" y="949419"/>
                </a:lnTo>
                <a:cubicBezTo>
                  <a:pt x="1512807" y="940491"/>
                  <a:pt x="1514003" y="944955"/>
                  <a:pt x="1513405" y="942723"/>
                </a:cubicBezTo>
                <a:lnTo>
                  <a:pt x="1513331" y="942449"/>
                </a:lnTo>
                <a:lnTo>
                  <a:pt x="1513355" y="942537"/>
                </a:lnTo>
                <a:cubicBezTo>
                  <a:pt x="1513205" y="941979"/>
                  <a:pt x="1512807" y="940491"/>
                  <a:pt x="1512009" y="937515"/>
                </a:cubicBezTo>
                <a:lnTo>
                  <a:pt x="1500465" y="940608"/>
                </a:lnTo>
                <a:cubicBezTo>
                  <a:pt x="1500465" y="940608"/>
                  <a:pt x="1500465" y="940608"/>
                  <a:pt x="1497375" y="929076"/>
                </a:cubicBezTo>
                <a:lnTo>
                  <a:pt x="1485831" y="932169"/>
                </a:lnTo>
                <a:cubicBezTo>
                  <a:pt x="1485831" y="932169"/>
                  <a:pt x="1485831" y="932169"/>
                  <a:pt x="1474286" y="935263"/>
                </a:cubicBezTo>
                <a:lnTo>
                  <a:pt x="1471196" y="923730"/>
                </a:lnTo>
                <a:cubicBezTo>
                  <a:pt x="1459280" y="926924"/>
                  <a:pt x="1459280" y="926924"/>
                  <a:pt x="1456190" y="915391"/>
                </a:cubicBezTo>
                <a:lnTo>
                  <a:pt x="1444645" y="918485"/>
                </a:lnTo>
                <a:lnTo>
                  <a:pt x="1441456" y="906580"/>
                </a:lnTo>
                <a:cubicBezTo>
                  <a:pt x="1441456" y="906580"/>
                  <a:pt x="1441456" y="906580"/>
                  <a:pt x="1429911" y="909674"/>
                </a:cubicBezTo>
                <a:cubicBezTo>
                  <a:pt x="1429911" y="909674"/>
                  <a:pt x="1426821" y="898141"/>
                  <a:pt x="1429911" y="909674"/>
                </a:cubicBezTo>
                <a:cubicBezTo>
                  <a:pt x="1426821" y="898141"/>
                  <a:pt x="1415277" y="901235"/>
                  <a:pt x="1415277" y="901235"/>
                </a:cubicBezTo>
                <a:cubicBezTo>
                  <a:pt x="1415277" y="901235"/>
                  <a:pt x="1412187" y="889702"/>
                  <a:pt x="1415277" y="901235"/>
                </a:cubicBezTo>
                <a:cubicBezTo>
                  <a:pt x="1412187" y="889702"/>
                  <a:pt x="1400270" y="892895"/>
                  <a:pt x="1400270" y="892895"/>
                </a:cubicBezTo>
                <a:cubicBezTo>
                  <a:pt x="1400270" y="892895"/>
                  <a:pt x="1397384" y="893669"/>
                  <a:pt x="1395941" y="894055"/>
                </a:cubicBezTo>
                <a:lnTo>
                  <a:pt x="1395733" y="894111"/>
                </a:lnTo>
                <a:lnTo>
                  <a:pt x="1388726" y="895989"/>
                </a:lnTo>
                <a:lnTo>
                  <a:pt x="1385636" y="884457"/>
                </a:lnTo>
                <a:lnTo>
                  <a:pt x="1382446" y="872552"/>
                </a:lnTo>
                <a:cubicBezTo>
                  <a:pt x="1382446" y="872552"/>
                  <a:pt x="1382446" y="872552"/>
                  <a:pt x="1385636" y="884457"/>
                </a:cubicBezTo>
                <a:lnTo>
                  <a:pt x="1378945" y="886249"/>
                </a:lnTo>
                <a:lnTo>
                  <a:pt x="1378962" y="886245"/>
                </a:lnTo>
                <a:cubicBezTo>
                  <a:pt x="1378421" y="886390"/>
                  <a:pt x="1376978" y="886776"/>
                  <a:pt x="1374092" y="887550"/>
                </a:cubicBezTo>
                <a:lnTo>
                  <a:pt x="1359358" y="878739"/>
                </a:lnTo>
                <a:lnTo>
                  <a:pt x="1347441" y="881932"/>
                </a:lnTo>
                <a:lnTo>
                  <a:pt x="1344351" y="870400"/>
                </a:lnTo>
                <a:lnTo>
                  <a:pt x="1332807" y="873493"/>
                </a:lnTo>
                <a:lnTo>
                  <a:pt x="1329717" y="861961"/>
                </a:lnTo>
                <a:lnTo>
                  <a:pt x="1327793" y="854781"/>
                </a:lnTo>
                <a:lnTo>
                  <a:pt x="1327786" y="854753"/>
                </a:lnTo>
                <a:lnTo>
                  <a:pt x="1327746" y="854606"/>
                </a:lnTo>
                <a:lnTo>
                  <a:pt x="1327013" y="851870"/>
                </a:lnTo>
                <a:cubicBezTo>
                  <a:pt x="1326627" y="850429"/>
                  <a:pt x="1326627" y="850429"/>
                  <a:pt x="1326627" y="850429"/>
                </a:cubicBezTo>
                <a:cubicBezTo>
                  <a:pt x="1326627" y="850429"/>
                  <a:pt x="1323741" y="851202"/>
                  <a:pt x="1322298" y="851589"/>
                </a:cubicBezTo>
                <a:lnTo>
                  <a:pt x="1321796" y="851723"/>
                </a:lnTo>
                <a:lnTo>
                  <a:pt x="1315083" y="853522"/>
                </a:lnTo>
                <a:cubicBezTo>
                  <a:pt x="1315083" y="853522"/>
                  <a:pt x="1315083" y="853522"/>
                  <a:pt x="1313640" y="853908"/>
                </a:cubicBezTo>
                <a:lnTo>
                  <a:pt x="1311620" y="854450"/>
                </a:lnTo>
                <a:lnTo>
                  <a:pt x="1303539" y="856615"/>
                </a:lnTo>
                <a:cubicBezTo>
                  <a:pt x="1303539" y="856615"/>
                  <a:pt x="1303539" y="856615"/>
                  <a:pt x="1300349" y="844711"/>
                </a:cubicBezTo>
                <a:lnTo>
                  <a:pt x="1311893" y="841618"/>
                </a:lnTo>
                <a:cubicBezTo>
                  <a:pt x="1320347" y="826992"/>
                  <a:pt x="1308803" y="830085"/>
                  <a:pt x="1308803" y="830085"/>
                </a:cubicBezTo>
                <a:cubicBezTo>
                  <a:pt x="1308803" y="830085"/>
                  <a:pt x="1308803" y="830085"/>
                  <a:pt x="1320347" y="826992"/>
                </a:cubicBezTo>
                <a:cubicBezTo>
                  <a:pt x="1320347" y="826992"/>
                  <a:pt x="1320347" y="826992"/>
                  <a:pt x="1308803" y="830085"/>
                </a:cubicBezTo>
                <a:cubicBezTo>
                  <a:pt x="1305713" y="818553"/>
                  <a:pt x="1317257" y="815460"/>
                  <a:pt x="1305713" y="818553"/>
                </a:cubicBezTo>
                <a:lnTo>
                  <a:pt x="1294169" y="821647"/>
                </a:lnTo>
                <a:cubicBezTo>
                  <a:pt x="1291190" y="822445"/>
                  <a:pt x="1289700" y="822844"/>
                  <a:pt x="1289141" y="822994"/>
                </a:cubicBezTo>
                <a:lnTo>
                  <a:pt x="1289427" y="822917"/>
                </a:lnTo>
                <a:lnTo>
                  <a:pt x="1282252" y="824840"/>
                </a:lnTo>
                <a:lnTo>
                  <a:pt x="1291079" y="810114"/>
                </a:lnTo>
                <a:cubicBezTo>
                  <a:pt x="1291079" y="810114"/>
                  <a:pt x="1291079" y="810114"/>
                  <a:pt x="1287889" y="798210"/>
                </a:cubicBezTo>
                <a:lnTo>
                  <a:pt x="1294983" y="796309"/>
                </a:lnTo>
                <a:lnTo>
                  <a:pt x="1294563" y="796422"/>
                </a:lnTo>
                <a:cubicBezTo>
                  <a:pt x="1295104" y="796277"/>
                  <a:pt x="1296547" y="795890"/>
                  <a:pt x="1299433" y="795117"/>
                </a:cubicBezTo>
                <a:lnTo>
                  <a:pt x="1302623" y="807021"/>
                </a:lnTo>
                <a:cubicBezTo>
                  <a:pt x="1310977" y="792024"/>
                  <a:pt x="1310977" y="792024"/>
                  <a:pt x="1314167" y="803928"/>
                </a:cubicBezTo>
                <a:lnTo>
                  <a:pt x="1317257" y="815460"/>
                </a:lnTo>
                <a:cubicBezTo>
                  <a:pt x="1314167" y="803928"/>
                  <a:pt x="1314167" y="803928"/>
                  <a:pt x="1314167" y="803928"/>
                </a:cubicBezTo>
                <a:lnTo>
                  <a:pt x="1325711" y="800835"/>
                </a:lnTo>
                <a:lnTo>
                  <a:pt x="1322522" y="788930"/>
                </a:lnTo>
                <a:cubicBezTo>
                  <a:pt x="1322522" y="788930"/>
                  <a:pt x="1322522" y="788930"/>
                  <a:pt x="1324011" y="788531"/>
                </a:cubicBezTo>
                <a:lnTo>
                  <a:pt x="1327832" y="787507"/>
                </a:lnTo>
                <a:lnTo>
                  <a:pt x="1328480" y="787334"/>
                </a:lnTo>
                <a:cubicBezTo>
                  <a:pt x="1328480" y="787334"/>
                  <a:pt x="1328480" y="787334"/>
                  <a:pt x="1329225" y="787134"/>
                </a:cubicBezTo>
                <a:lnTo>
                  <a:pt x="1327832" y="787507"/>
                </a:lnTo>
                <a:lnTo>
                  <a:pt x="1327735" y="787533"/>
                </a:lnTo>
                <a:cubicBezTo>
                  <a:pt x="1326990" y="787733"/>
                  <a:pt x="1325501" y="788132"/>
                  <a:pt x="1322522" y="788930"/>
                </a:cubicBezTo>
                <a:cubicBezTo>
                  <a:pt x="1319432" y="777398"/>
                  <a:pt x="1319432" y="777398"/>
                  <a:pt x="1319432" y="777398"/>
                </a:cubicBezTo>
                <a:cubicBezTo>
                  <a:pt x="1319432" y="777398"/>
                  <a:pt x="1316342" y="765866"/>
                  <a:pt x="1328258" y="762673"/>
                </a:cubicBezTo>
                <a:cubicBezTo>
                  <a:pt x="1328258" y="762673"/>
                  <a:pt x="1328258" y="762673"/>
                  <a:pt x="1331348" y="774205"/>
                </a:cubicBezTo>
                <a:cubicBezTo>
                  <a:pt x="1331348" y="774205"/>
                  <a:pt x="1331348" y="774205"/>
                  <a:pt x="1342892" y="771112"/>
                </a:cubicBezTo>
                <a:lnTo>
                  <a:pt x="1339802" y="759580"/>
                </a:lnTo>
                <a:lnTo>
                  <a:pt x="1328258" y="762673"/>
                </a:lnTo>
                <a:lnTo>
                  <a:pt x="1316342" y="765866"/>
                </a:lnTo>
                <a:cubicBezTo>
                  <a:pt x="1316342" y="765866"/>
                  <a:pt x="1316342" y="765866"/>
                  <a:pt x="1304797" y="768959"/>
                </a:cubicBezTo>
                <a:lnTo>
                  <a:pt x="1307887" y="780491"/>
                </a:lnTo>
                <a:cubicBezTo>
                  <a:pt x="1307887" y="780491"/>
                  <a:pt x="1307887" y="780491"/>
                  <a:pt x="1310977" y="792024"/>
                </a:cubicBezTo>
                <a:cubicBezTo>
                  <a:pt x="1310977" y="792024"/>
                  <a:pt x="1310977" y="792024"/>
                  <a:pt x="1299433" y="795117"/>
                </a:cubicBezTo>
                <a:cubicBezTo>
                  <a:pt x="1299433" y="795117"/>
                  <a:pt x="1299433" y="795117"/>
                  <a:pt x="1296343" y="783585"/>
                </a:cubicBezTo>
                <a:lnTo>
                  <a:pt x="1284799" y="786678"/>
                </a:lnTo>
                <a:cubicBezTo>
                  <a:pt x="1281709" y="775146"/>
                  <a:pt x="1281709" y="775146"/>
                  <a:pt x="1281709" y="775146"/>
                </a:cubicBezTo>
                <a:cubicBezTo>
                  <a:pt x="1281709" y="775146"/>
                  <a:pt x="1278619" y="763613"/>
                  <a:pt x="1281709" y="775146"/>
                </a:cubicBezTo>
                <a:cubicBezTo>
                  <a:pt x="1278619" y="763613"/>
                  <a:pt x="1278619" y="763613"/>
                  <a:pt x="1278619" y="763613"/>
                </a:cubicBezTo>
                <a:cubicBezTo>
                  <a:pt x="1266702" y="766807"/>
                  <a:pt x="1266702" y="766807"/>
                  <a:pt x="1266702" y="766807"/>
                </a:cubicBezTo>
                <a:cubicBezTo>
                  <a:pt x="1263512" y="754902"/>
                  <a:pt x="1255158" y="769900"/>
                  <a:pt x="1255158" y="769900"/>
                </a:cubicBezTo>
                <a:cubicBezTo>
                  <a:pt x="1251968" y="757996"/>
                  <a:pt x="1251968" y="757996"/>
                  <a:pt x="1251968" y="757996"/>
                </a:cubicBezTo>
                <a:cubicBezTo>
                  <a:pt x="1255158" y="769900"/>
                  <a:pt x="1255158" y="769900"/>
                  <a:pt x="1255158" y="769900"/>
                </a:cubicBezTo>
                <a:cubicBezTo>
                  <a:pt x="1258248" y="781432"/>
                  <a:pt x="1258248" y="781432"/>
                  <a:pt x="1246704" y="784525"/>
                </a:cubicBezTo>
                <a:cubicBezTo>
                  <a:pt x="1246704" y="784525"/>
                  <a:pt x="1246704" y="784525"/>
                  <a:pt x="1258248" y="781432"/>
                </a:cubicBezTo>
                <a:cubicBezTo>
                  <a:pt x="1258248" y="781432"/>
                  <a:pt x="1261338" y="792964"/>
                  <a:pt x="1258248" y="781432"/>
                </a:cubicBezTo>
                <a:lnTo>
                  <a:pt x="1255158" y="769900"/>
                </a:lnTo>
                <a:lnTo>
                  <a:pt x="1266702" y="766807"/>
                </a:lnTo>
                <a:lnTo>
                  <a:pt x="1278619" y="763613"/>
                </a:lnTo>
                <a:lnTo>
                  <a:pt x="1281709" y="775146"/>
                </a:lnTo>
                <a:cubicBezTo>
                  <a:pt x="1284799" y="786678"/>
                  <a:pt x="1284799" y="786678"/>
                  <a:pt x="1284799" y="786678"/>
                </a:cubicBezTo>
                <a:lnTo>
                  <a:pt x="1269792" y="778339"/>
                </a:lnTo>
                <a:cubicBezTo>
                  <a:pt x="1266702" y="766807"/>
                  <a:pt x="1269792" y="778339"/>
                  <a:pt x="1269792" y="778339"/>
                </a:cubicBezTo>
                <a:cubicBezTo>
                  <a:pt x="1269792" y="778339"/>
                  <a:pt x="1269792" y="778339"/>
                  <a:pt x="1261338" y="792964"/>
                </a:cubicBezTo>
                <a:cubicBezTo>
                  <a:pt x="1261338" y="792964"/>
                  <a:pt x="1261338" y="792964"/>
                  <a:pt x="1249794" y="796057"/>
                </a:cubicBezTo>
                <a:lnTo>
                  <a:pt x="1238250" y="799151"/>
                </a:lnTo>
                <a:cubicBezTo>
                  <a:pt x="1238250" y="799151"/>
                  <a:pt x="1238250" y="799151"/>
                  <a:pt x="1237863" y="797709"/>
                </a:cubicBezTo>
                <a:lnTo>
                  <a:pt x="1236387" y="792199"/>
                </a:lnTo>
                <a:lnTo>
                  <a:pt x="1236318" y="791943"/>
                </a:lnTo>
                <a:cubicBezTo>
                  <a:pt x="1235932" y="790502"/>
                  <a:pt x="1235159" y="787619"/>
                  <a:pt x="1235159" y="787619"/>
                </a:cubicBezTo>
                <a:cubicBezTo>
                  <a:pt x="1235932" y="790502"/>
                  <a:pt x="1236318" y="791943"/>
                  <a:pt x="1236463" y="792484"/>
                </a:cubicBezTo>
                <a:lnTo>
                  <a:pt x="1236421" y="792327"/>
                </a:lnTo>
                <a:lnTo>
                  <a:pt x="1238250" y="799151"/>
                </a:lnTo>
                <a:cubicBezTo>
                  <a:pt x="1235159" y="787619"/>
                  <a:pt x="1226333" y="802344"/>
                  <a:pt x="1226333" y="802344"/>
                </a:cubicBezTo>
                <a:cubicBezTo>
                  <a:pt x="1226333" y="802344"/>
                  <a:pt x="1226333" y="802344"/>
                  <a:pt x="1223243" y="790812"/>
                </a:cubicBezTo>
                <a:cubicBezTo>
                  <a:pt x="1223243" y="790812"/>
                  <a:pt x="1220153" y="779279"/>
                  <a:pt x="1223243" y="790812"/>
                </a:cubicBezTo>
                <a:cubicBezTo>
                  <a:pt x="1220153" y="779279"/>
                  <a:pt x="1220153" y="779279"/>
                  <a:pt x="1220153" y="779279"/>
                </a:cubicBezTo>
                <a:cubicBezTo>
                  <a:pt x="1220153" y="779279"/>
                  <a:pt x="1228880" y="764182"/>
                  <a:pt x="1232069" y="776086"/>
                </a:cubicBezTo>
                <a:lnTo>
                  <a:pt x="1228880" y="764182"/>
                </a:lnTo>
                <a:cubicBezTo>
                  <a:pt x="1240424" y="761089"/>
                  <a:pt x="1240424" y="761089"/>
                  <a:pt x="1237334" y="749557"/>
                </a:cubicBezTo>
                <a:cubicBezTo>
                  <a:pt x="1240424" y="761089"/>
                  <a:pt x="1240424" y="761089"/>
                  <a:pt x="1240424" y="761089"/>
                </a:cubicBezTo>
                <a:cubicBezTo>
                  <a:pt x="1240424" y="761089"/>
                  <a:pt x="1243614" y="772993"/>
                  <a:pt x="1240424" y="761089"/>
                </a:cubicBezTo>
                <a:lnTo>
                  <a:pt x="1237334" y="749557"/>
                </a:lnTo>
                <a:lnTo>
                  <a:pt x="1225790" y="752650"/>
                </a:lnTo>
                <a:cubicBezTo>
                  <a:pt x="1225790" y="752650"/>
                  <a:pt x="1213873" y="755843"/>
                  <a:pt x="1222700" y="741118"/>
                </a:cubicBezTo>
                <a:lnTo>
                  <a:pt x="1234244" y="738024"/>
                </a:lnTo>
                <a:cubicBezTo>
                  <a:pt x="1237334" y="749557"/>
                  <a:pt x="1245788" y="734931"/>
                  <a:pt x="1245788" y="734931"/>
                </a:cubicBezTo>
                <a:lnTo>
                  <a:pt x="1248878" y="746463"/>
                </a:lnTo>
                <a:cubicBezTo>
                  <a:pt x="1245788" y="734931"/>
                  <a:pt x="1245788" y="734931"/>
                  <a:pt x="1245788" y="734931"/>
                </a:cubicBezTo>
                <a:lnTo>
                  <a:pt x="1234244" y="738024"/>
                </a:lnTo>
                <a:cubicBezTo>
                  <a:pt x="1234244" y="738024"/>
                  <a:pt x="1234244" y="738024"/>
                  <a:pt x="1231154" y="726492"/>
                </a:cubicBezTo>
                <a:lnTo>
                  <a:pt x="1219610" y="729586"/>
                </a:lnTo>
                <a:cubicBezTo>
                  <a:pt x="1219610" y="729586"/>
                  <a:pt x="1219610" y="729586"/>
                  <a:pt x="1222700" y="741118"/>
                </a:cubicBezTo>
                <a:cubicBezTo>
                  <a:pt x="1219720" y="741916"/>
                  <a:pt x="1218231" y="742315"/>
                  <a:pt x="1217672" y="742465"/>
                </a:cubicBezTo>
                <a:lnTo>
                  <a:pt x="1218052" y="742363"/>
                </a:lnTo>
                <a:lnTo>
                  <a:pt x="1210783" y="744311"/>
                </a:lnTo>
                <a:lnTo>
                  <a:pt x="1213873" y="755843"/>
                </a:lnTo>
                <a:cubicBezTo>
                  <a:pt x="1216963" y="767375"/>
                  <a:pt x="1216963" y="767375"/>
                  <a:pt x="1216963" y="767375"/>
                </a:cubicBezTo>
                <a:cubicBezTo>
                  <a:pt x="1216963" y="767375"/>
                  <a:pt x="1205419" y="770468"/>
                  <a:pt x="1216963" y="767375"/>
                </a:cubicBezTo>
                <a:cubicBezTo>
                  <a:pt x="1208609" y="782373"/>
                  <a:pt x="1208609" y="782373"/>
                  <a:pt x="1205419" y="770468"/>
                </a:cubicBezTo>
                <a:lnTo>
                  <a:pt x="1202329" y="758936"/>
                </a:lnTo>
                <a:lnTo>
                  <a:pt x="1193875" y="773562"/>
                </a:lnTo>
                <a:lnTo>
                  <a:pt x="1205419" y="770468"/>
                </a:lnTo>
                <a:lnTo>
                  <a:pt x="1208609" y="782373"/>
                </a:lnTo>
                <a:lnTo>
                  <a:pt x="1220153" y="779279"/>
                </a:lnTo>
                <a:lnTo>
                  <a:pt x="1223243" y="790812"/>
                </a:lnTo>
                <a:cubicBezTo>
                  <a:pt x="1223243" y="790812"/>
                  <a:pt x="1223243" y="790812"/>
                  <a:pt x="1211699" y="793905"/>
                </a:cubicBezTo>
                <a:cubicBezTo>
                  <a:pt x="1211699" y="793905"/>
                  <a:pt x="1211699" y="793905"/>
                  <a:pt x="1214789" y="805437"/>
                </a:cubicBezTo>
                <a:cubicBezTo>
                  <a:pt x="1203244" y="808530"/>
                  <a:pt x="1214789" y="805437"/>
                  <a:pt x="1214789" y="805437"/>
                </a:cubicBezTo>
                <a:lnTo>
                  <a:pt x="1226333" y="802344"/>
                </a:lnTo>
                <a:lnTo>
                  <a:pt x="1233419" y="800445"/>
                </a:lnTo>
                <a:lnTo>
                  <a:pt x="1233222" y="800498"/>
                </a:lnTo>
                <a:cubicBezTo>
                  <a:pt x="1233781" y="800348"/>
                  <a:pt x="1235271" y="799949"/>
                  <a:pt x="1238250" y="799151"/>
                </a:cubicBezTo>
                <a:lnTo>
                  <a:pt x="1241340" y="810683"/>
                </a:lnTo>
                <a:lnTo>
                  <a:pt x="1229423" y="813876"/>
                </a:lnTo>
                <a:lnTo>
                  <a:pt x="1232613" y="825780"/>
                </a:lnTo>
                <a:cubicBezTo>
                  <a:pt x="1241340" y="810683"/>
                  <a:pt x="1241340" y="810683"/>
                  <a:pt x="1244529" y="822587"/>
                </a:cubicBezTo>
                <a:lnTo>
                  <a:pt x="1247619" y="834119"/>
                </a:lnTo>
                <a:lnTo>
                  <a:pt x="1250709" y="845652"/>
                </a:lnTo>
                <a:cubicBezTo>
                  <a:pt x="1253799" y="857184"/>
                  <a:pt x="1253799" y="857184"/>
                  <a:pt x="1241883" y="860377"/>
                </a:cubicBezTo>
                <a:lnTo>
                  <a:pt x="1238793" y="848845"/>
                </a:lnTo>
                <a:lnTo>
                  <a:pt x="1235703" y="837312"/>
                </a:lnTo>
                <a:lnTo>
                  <a:pt x="1228694" y="839190"/>
                </a:lnTo>
                <a:lnTo>
                  <a:pt x="1229029" y="839101"/>
                </a:lnTo>
                <a:cubicBezTo>
                  <a:pt x="1228488" y="839246"/>
                  <a:pt x="1227045" y="839632"/>
                  <a:pt x="1224159" y="840406"/>
                </a:cubicBezTo>
                <a:lnTo>
                  <a:pt x="1221068" y="828874"/>
                </a:lnTo>
                <a:cubicBezTo>
                  <a:pt x="1221068" y="828874"/>
                  <a:pt x="1221068" y="828874"/>
                  <a:pt x="1224159" y="840406"/>
                </a:cubicBezTo>
                <a:lnTo>
                  <a:pt x="1215704" y="855031"/>
                </a:lnTo>
                <a:lnTo>
                  <a:pt x="1227249" y="851938"/>
                </a:lnTo>
                <a:cubicBezTo>
                  <a:pt x="1230339" y="863470"/>
                  <a:pt x="1230339" y="863470"/>
                  <a:pt x="1230339" y="863470"/>
                </a:cubicBezTo>
                <a:cubicBezTo>
                  <a:pt x="1241883" y="860377"/>
                  <a:pt x="1241883" y="860377"/>
                  <a:pt x="1241883" y="860377"/>
                </a:cubicBezTo>
                <a:cubicBezTo>
                  <a:pt x="1253799" y="857184"/>
                  <a:pt x="1253799" y="857184"/>
                  <a:pt x="1253799" y="857184"/>
                </a:cubicBezTo>
                <a:cubicBezTo>
                  <a:pt x="1250709" y="845652"/>
                  <a:pt x="1253799" y="857184"/>
                  <a:pt x="1250709" y="845652"/>
                </a:cubicBezTo>
                <a:cubicBezTo>
                  <a:pt x="1262254" y="842558"/>
                  <a:pt x="1262254" y="842558"/>
                  <a:pt x="1262254" y="842558"/>
                </a:cubicBezTo>
                <a:lnTo>
                  <a:pt x="1265344" y="854091"/>
                </a:lnTo>
                <a:cubicBezTo>
                  <a:pt x="1266939" y="860043"/>
                  <a:pt x="1267736" y="863019"/>
                  <a:pt x="1269578" y="864120"/>
                </a:cubicBezTo>
                <a:lnTo>
                  <a:pt x="1275232" y="863464"/>
                </a:lnTo>
                <a:lnTo>
                  <a:pt x="1275158" y="864020"/>
                </a:lnTo>
                <a:cubicBezTo>
                  <a:pt x="1275749" y="864061"/>
                  <a:pt x="1277192" y="863675"/>
                  <a:pt x="1280078" y="862901"/>
                </a:cubicBezTo>
                <a:cubicBezTo>
                  <a:pt x="1285850" y="861355"/>
                  <a:pt x="1285850" y="861355"/>
                  <a:pt x="1283350" y="863570"/>
                </a:cubicBezTo>
                <a:lnTo>
                  <a:pt x="1281005" y="866361"/>
                </a:lnTo>
                <a:lnTo>
                  <a:pt x="1271623" y="877527"/>
                </a:lnTo>
                <a:cubicBezTo>
                  <a:pt x="1271623" y="877527"/>
                  <a:pt x="1274509" y="876753"/>
                  <a:pt x="1275952" y="876367"/>
                </a:cubicBezTo>
                <a:lnTo>
                  <a:pt x="1276476" y="876226"/>
                </a:lnTo>
                <a:lnTo>
                  <a:pt x="1283168" y="874434"/>
                </a:lnTo>
                <a:lnTo>
                  <a:pt x="1286258" y="885966"/>
                </a:lnTo>
                <a:lnTo>
                  <a:pt x="1294712" y="871340"/>
                </a:lnTo>
                <a:cubicBezTo>
                  <a:pt x="1294712" y="871340"/>
                  <a:pt x="1297691" y="870542"/>
                  <a:pt x="1299181" y="870143"/>
                </a:cubicBezTo>
                <a:lnTo>
                  <a:pt x="1299646" y="870018"/>
                </a:lnTo>
                <a:lnTo>
                  <a:pt x="1306629" y="868147"/>
                </a:lnTo>
                <a:cubicBezTo>
                  <a:pt x="1309719" y="879680"/>
                  <a:pt x="1306629" y="868147"/>
                  <a:pt x="1309719" y="879680"/>
                </a:cubicBezTo>
                <a:cubicBezTo>
                  <a:pt x="1309719" y="879680"/>
                  <a:pt x="1309719" y="879680"/>
                  <a:pt x="1321263" y="876586"/>
                </a:cubicBezTo>
                <a:cubicBezTo>
                  <a:pt x="1321263" y="876586"/>
                  <a:pt x="1312809" y="891212"/>
                  <a:pt x="1324353" y="888119"/>
                </a:cubicBezTo>
                <a:cubicBezTo>
                  <a:pt x="1312809" y="891212"/>
                  <a:pt x="1324353" y="888119"/>
                  <a:pt x="1324353" y="888119"/>
                </a:cubicBezTo>
                <a:cubicBezTo>
                  <a:pt x="1324353" y="888119"/>
                  <a:pt x="1324353" y="888119"/>
                  <a:pt x="1327543" y="900023"/>
                </a:cubicBezTo>
                <a:lnTo>
                  <a:pt x="1334551" y="898145"/>
                </a:lnTo>
                <a:lnTo>
                  <a:pt x="1339087" y="896929"/>
                </a:lnTo>
                <a:lnTo>
                  <a:pt x="1342177" y="908462"/>
                </a:lnTo>
                <a:lnTo>
                  <a:pt x="1346694" y="907251"/>
                </a:lnTo>
                <a:lnTo>
                  <a:pt x="1353721" y="905368"/>
                </a:lnTo>
                <a:cubicBezTo>
                  <a:pt x="1353721" y="905368"/>
                  <a:pt x="1353721" y="905368"/>
                  <a:pt x="1356811" y="916901"/>
                </a:cubicBezTo>
                <a:cubicBezTo>
                  <a:pt x="1356811" y="916901"/>
                  <a:pt x="1356811" y="916901"/>
                  <a:pt x="1359901" y="928433"/>
                </a:cubicBezTo>
                <a:cubicBezTo>
                  <a:pt x="1371818" y="925240"/>
                  <a:pt x="1359901" y="928433"/>
                  <a:pt x="1371818" y="925240"/>
                </a:cubicBezTo>
                <a:cubicBezTo>
                  <a:pt x="1371818" y="925240"/>
                  <a:pt x="1371818" y="925240"/>
                  <a:pt x="1375008" y="937144"/>
                </a:cubicBezTo>
                <a:lnTo>
                  <a:pt x="1378098" y="948676"/>
                </a:lnTo>
                <a:lnTo>
                  <a:pt x="1385106" y="946798"/>
                </a:lnTo>
                <a:lnTo>
                  <a:pt x="1384772" y="946888"/>
                </a:lnTo>
                <a:cubicBezTo>
                  <a:pt x="1385313" y="946743"/>
                  <a:pt x="1386756" y="946356"/>
                  <a:pt x="1389642" y="945583"/>
                </a:cubicBezTo>
                <a:cubicBezTo>
                  <a:pt x="1389642" y="945583"/>
                  <a:pt x="1389642" y="945583"/>
                  <a:pt x="1392732" y="957115"/>
                </a:cubicBezTo>
                <a:cubicBezTo>
                  <a:pt x="1395822" y="968647"/>
                  <a:pt x="1392732" y="957115"/>
                  <a:pt x="1395822" y="968647"/>
                </a:cubicBezTo>
                <a:lnTo>
                  <a:pt x="1407366" y="965554"/>
                </a:lnTo>
                <a:cubicBezTo>
                  <a:pt x="1407366" y="965554"/>
                  <a:pt x="1407366" y="965554"/>
                  <a:pt x="1410556" y="977458"/>
                </a:cubicBezTo>
                <a:cubicBezTo>
                  <a:pt x="1422100" y="974365"/>
                  <a:pt x="1410556" y="977458"/>
                  <a:pt x="1422100" y="974365"/>
                </a:cubicBezTo>
                <a:lnTo>
                  <a:pt x="1425190" y="985897"/>
                </a:lnTo>
                <a:lnTo>
                  <a:pt x="1428280" y="997429"/>
                </a:lnTo>
                <a:lnTo>
                  <a:pt x="1431370" y="1008962"/>
                </a:lnTo>
                <a:cubicBezTo>
                  <a:pt x="1431370" y="1008962"/>
                  <a:pt x="1431370" y="1008962"/>
                  <a:pt x="1432860" y="1008563"/>
                </a:cubicBezTo>
                <a:lnTo>
                  <a:pt x="1438346" y="1007093"/>
                </a:lnTo>
                <a:lnTo>
                  <a:pt x="1443287" y="1005769"/>
                </a:lnTo>
                <a:cubicBezTo>
                  <a:pt x="1443287" y="1005769"/>
                  <a:pt x="1443287" y="1005769"/>
                  <a:pt x="1446477" y="1017673"/>
                </a:cubicBezTo>
                <a:lnTo>
                  <a:pt x="1449567" y="1029205"/>
                </a:lnTo>
                <a:cubicBezTo>
                  <a:pt x="1449567" y="1029205"/>
                  <a:pt x="1449567" y="1029205"/>
                  <a:pt x="1451010" y="1028819"/>
                </a:cubicBezTo>
                <a:lnTo>
                  <a:pt x="1456666" y="1027303"/>
                </a:lnTo>
                <a:lnTo>
                  <a:pt x="1456348" y="1027388"/>
                </a:lnTo>
                <a:lnTo>
                  <a:pt x="1456241" y="1027417"/>
                </a:lnTo>
                <a:cubicBezTo>
                  <a:pt x="1456782" y="1027272"/>
                  <a:pt x="1458225" y="1026885"/>
                  <a:pt x="1461111" y="1026112"/>
                </a:cubicBezTo>
                <a:lnTo>
                  <a:pt x="1464201" y="1037644"/>
                </a:lnTo>
                <a:lnTo>
                  <a:pt x="1467291" y="1049176"/>
                </a:lnTo>
                <a:cubicBezTo>
                  <a:pt x="1475949" y="1046856"/>
                  <a:pt x="1471620" y="1048016"/>
                  <a:pt x="1473785" y="1047436"/>
                </a:cubicBezTo>
                <a:lnTo>
                  <a:pt x="1474135" y="1047342"/>
                </a:lnTo>
                <a:lnTo>
                  <a:pt x="1473965" y="1047388"/>
                </a:lnTo>
                <a:cubicBezTo>
                  <a:pt x="1474506" y="1047243"/>
                  <a:pt x="1475949" y="1046856"/>
                  <a:pt x="1478835" y="1046083"/>
                </a:cubicBezTo>
                <a:cubicBezTo>
                  <a:pt x="1478835" y="1046083"/>
                  <a:pt x="1478835" y="1046083"/>
                  <a:pt x="1482025" y="1057987"/>
                </a:cubicBezTo>
                <a:cubicBezTo>
                  <a:pt x="1482025" y="1057987"/>
                  <a:pt x="1470481" y="1061080"/>
                  <a:pt x="1482025" y="1057987"/>
                </a:cubicBezTo>
                <a:lnTo>
                  <a:pt x="1485115" y="1069519"/>
                </a:lnTo>
                <a:cubicBezTo>
                  <a:pt x="1496659" y="1066426"/>
                  <a:pt x="1488205" y="1081051"/>
                  <a:pt x="1499749" y="1077958"/>
                </a:cubicBezTo>
                <a:cubicBezTo>
                  <a:pt x="1499749" y="1077958"/>
                  <a:pt x="1499749" y="1077958"/>
                  <a:pt x="1498306" y="1078345"/>
                </a:cubicBezTo>
                <a:lnTo>
                  <a:pt x="1495689" y="1079046"/>
                </a:lnTo>
                <a:lnTo>
                  <a:pt x="1493256" y="1079698"/>
                </a:lnTo>
                <a:lnTo>
                  <a:pt x="1493336" y="1079677"/>
                </a:lnTo>
                <a:lnTo>
                  <a:pt x="1493977" y="1079505"/>
                </a:lnTo>
                <a:cubicBezTo>
                  <a:pt x="1493977" y="1079505"/>
                  <a:pt x="1493977" y="1079505"/>
                  <a:pt x="1499749" y="1077958"/>
                </a:cubicBezTo>
                <a:cubicBezTo>
                  <a:pt x="1499749" y="1077958"/>
                  <a:pt x="1499749" y="1077958"/>
                  <a:pt x="1502839" y="1089491"/>
                </a:cubicBezTo>
                <a:lnTo>
                  <a:pt x="1506029" y="1101395"/>
                </a:lnTo>
                <a:lnTo>
                  <a:pt x="1509119" y="1112927"/>
                </a:lnTo>
                <a:cubicBezTo>
                  <a:pt x="1521036" y="1109734"/>
                  <a:pt x="1509119" y="1112927"/>
                  <a:pt x="1521036" y="1109734"/>
                </a:cubicBezTo>
                <a:cubicBezTo>
                  <a:pt x="1512209" y="1124459"/>
                  <a:pt x="1512209" y="1124459"/>
                  <a:pt x="1524126" y="1121266"/>
                </a:cubicBezTo>
                <a:lnTo>
                  <a:pt x="1517465" y="1123051"/>
                </a:lnTo>
                <a:lnTo>
                  <a:pt x="1517423" y="1123062"/>
                </a:lnTo>
                <a:cubicBezTo>
                  <a:pt x="1516678" y="1123262"/>
                  <a:pt x="1515188" y="1123661"/>
                  <a:pt x="1512209" y="1124459"/>
                </a:cubicBezTo>
                <a:cubicBezTo>
                  <a:pt x="1512209" y="1124459"/>
                  <a:pt x="1512209" y="1124459"/>
                  <a:pt x="1515299" y="1135991"/>
                </a:cubicBezTo>
                <a:cubicBezTo>
                  <a:pt x="1515299" y="1135991"/>
                  <a:pt x="1515299" y="1135991"/>
                  <a:pt x="1518489" y="1147895"/>
                </a:cubicBezTo>
                <a:cubicBezTo>
                  <a:pt x="1506945" y="1150989"/>
                  <a:pt x="1506945" y="1150989"/>
                  <a:pt x="1506945" y="1150989"/>
                </a:cubicBezTo>
                <a:lnTo>
                  <a:pt x="1503755" y="1139085"/>
                </a:lnTo>
                <a:cubicBezTo>
                  <a:pt x="1503755" y="1139085"/>
                  <a:pt x="1506641" y="1138311"/>
                  <a:pt x="1508084" y="1137925"/>
                </a:cubicBezTo>
                <a:lnTo>
                  <a:pt x="1508340" y="1137856"/>
                </a:lnTo>
                <a:lnTo>
                  <a:pt x="1508625" y="1137780"/>
                </a:lnTo>
                <a:cubicBezTo>
                  <a:pt x="1508084" y="1137925"/>
                  <a:pt x="1506641" y="1138311"/>
                  <a:pt x="1503755" y="1139085"/>
                </a:cubicBezTo>
                <a:cubicBezTo>
                  <a:pt x="1503755" y="1139085"/>
                  <a:pt x="1503755" y="1139085"/>
                  <a:pt x="1506945" y="1150989"/>
                </a:cubicBezTo>
                <a:cubicBezTo>
                  <a:pt x="1506945" y="1150989"/>
                  <a:pt x="1506945" y="1150989"/>
                  <a:pt x="1495400" y="1154082"/>
                </a:cubicBezTo>
                <a:lnTo>
                  <a:pt x="1492211" y="1142178"/>
                </a:lnTo>
                <a:cubicBezTo>
                  <a:pt x="1492211" y="1142178"/>
                  <a:pt x="1492211" y="1142178"/>
                  <a:pt x="1480666" y="1145271"/>
                </a:cubicBezTo>
                <a:lnTo>
                  <a:pt x="1482566" y="1152361"/>
                </a:lnTo>
                <a:lnTo>
                  <a:pt x="1482510" y="1152153"/>
                </a:lnTo>
                <a:cubicBezTo>
                  <a:pt x="1482660" y="1152711"/>
                  <a:pt x="1483059" y="1154199"/>
                  <a:pt x="1483856" y="1157175"/>
                </a:cubicBezTo>
                <a:cubicBezTo>
                  <a:pt x="1483856" y="1157175"/>
                  <a:pt x="1471940" y="1160368"/>
                  <a:pt x="1483856" y="1157175"/>
                </a:cubicBezTo>
                <a:lnTo>
                  <a:pt x="1486946" y="1168708"/>
                </a:lnTo>
                <a:lnTo>
                  <a:pt x="1475030" y="1171901"/>
                </a:lnTo>
                <a:lnTo>
                  <a:pt x="1471940" y="1160368"/>
                </a:lnTo>
                <a:cubicBezTo>
                  <a:pt x="1471940" y="1160368"/>
                  <a:pt x="1471940" y="1160368"/>
                  <a:pt x="1468750" y="1148464"/>
                </a:cubicBezTo>
                <a:cubicBezTo>
                  <a:pt x="1468750" y="1148464"/>
                  <a:pt x="1457206" y="1151557"/>
                  <a:pt x="1468750" y="1148464"/>
                </a:cubicBezTo>
                <a:lnTo>
                  <a:pt x="1457206" y="1151557"/>
                </a:lnTo>
                <a:cubicBezTo>
                  <a:pt x="1457206" y="1151557"/>
                  <a:pt x="1457206" y="1151557"/>
                  <a:pt x="1468750" y="1148464"/>
                </a:cubicBezTo>
                <a:cubicBezTo>
                  <a:pt x="1468750" y="1148464"/>
                  <a:pt x="1468750" y="1148464"/>
                  <a:pt x="1471940" y="1160368"/>
                </a:cubicBezTo>
                <a:lnTo>
                  <a:pt x="1460395" y="1163462"/>
                </a:lnTo>
                <a:cubicBezTo>
                  <a:pt x="1471940" y="1160368"/>
                  <a:pt x="1471940" y="1160368"/>
                  <a:pt x="1471940" y="1160368"/>
                </a:cubicBezTo>
                <a:cubicBezTo>
                  <a:pt x="1460395" y="1163462"/>
                  <a:pt x="1463485" y="1174994"/>
                  <a:pt x="1463485" y="1174994"/>
                </a:cubicBezTo>
                <a:lnTo>
                  <a:pt x="1451941" y="1178087"/>
                </a:lnTo>
                <a:cubicBezTo>
                  <a:pt x="1451941" y="1178087"/>
                  <a:pt x="1451941" y="1178087"/>
                  <a:pt x="1440397" y="1181180"/>
                </a:cubicBezTo>
                <a:lnTo>
                  <a:pt x="1437307" y="1169648"/>
                </a:lnTo>
                <a:cubicBezTo>
                  <a:pt x="1440397" y="1181180"/>
                  <a:pt x="1437307" y="1169648"/>
                  <a:pt x="1425390" y="1172841"/>
                </a:cubicBezTo>
                <a:lnTo>
                  <a:pt x="1422201" y="1160937"/>
                </a:lnTo>
                <a:lnTo>
                  <a:pt x="1410656" y="1164030"/>
                </a:lnTo>
                <a:cubicBezTo>
                  <a:pt x="1422201" y="1160937"/>
                  <a:pt x="1425390" y="1172841"/>
                  <a:pt x="1425390" y="1172841"/>
                </a:cubicBezTo>
                <a:cubicBezTo>
                  <a:pt x="1425390" y="1172841"/>
                  <a:pt x="1413846" y="1175934"/>
                  <a:pt x="1425390" y="1172841"/>
                </a:cubicBezTo>
                <a:cubicBezTo>
                  <a:pt x="1425390" y="1172841"/>
                  <a:pt x="1425390" y="1172841"/>
                  <a:pt x="1428480" y="1184373"/>
                </a:cubicBezTo>
                <a:cubicBezTo>
                  <a:pt x="1428480" y="1184373"/>
                  <a:pt x="1428480" y="1184373"/>
                  <a:pt x="1440397" y="1181180"/>
                </a:cubicBezTo>
                <a:cubicBezTo>
                  <a:pt x="1443487" y="1192713"/>
                  <a:pt x="1443487" y="1192713"/>
                  <a:pt x="1443487" y="1192713"/>
                </a:cubicBezTo>
                <a:cubicBezTo>
                  <a:pt x="1443487" y="1192713"/>
                  <a:pt x="1431570" y="1195906"/>
                  <a:pt x="1443487" y="1192713"/>
                </a:cubicBezTo>
                <a:lnTo>
                  <a:pt x="1455031" y="1189619"/>
                </a:lnTo>
                <a:lnTo>
                  <a:pt x="1451941" y="1178087"/>
                </a:lnTo>
                <a:cubicBezTo>
                  <a:pt x="1463485" y="1174994"/>
                  <a:pt x="1463485" y="1174994"/>
                  <a:pt x="1463485" y="1174994"/>
                </a:cubicBezTo>
                <a:lnTo>
                  <a:pt x="1466575" y="1186526"/>
                </a:lnTo>
                <a:lnTo>
                  <a:pt x="1469665" y="1198058"/>
                </a:lnTo>
                <a:cubicBezTo>
                  <a:pt x="1466575" y="1186526"/>
                  <a:pt x="1455031" y="1189619"/>
                  <a:pt x="1458121" y="1201152"/>
                </a:cubicBezTo>
                <a:cubicBezTo>
                  <a:pt x="1458121" y="1201152"/>
                  <a:pt x="1446577" y="1204245"/>
                  <a:pt x="1458121" y="1201152"/>
                </a:cubicBezTo>
                <a:lnTo>
                  <a:pt x="1461211" y="1212684"/>
                </a:lnTo>
                <a:lnTo>
                  <a:pt x="1449667" y="1215777"/>
                </a:lnTo>
                <a:lnTo>
                  <a:pt x="1452857" y="1227681"/>
                </a:lnTo>
                <a:lnTo>
                  <a:pt x="1440940" y="1230874"/>
                </a:lnTo>
                <a:cubicBezTo>
                  <a:pt x="1429396" y="1233968"/>
                  <a:pt x="1429396" y="1233968"/>
                  <a:pt x="1429396" y="1233968"/>
                </a:cubicBezTo>
                <a:cubicBezTo>
                  <a:pt x="1429396" y="1233968"/>
                  <a:pt x="1429396" y="1233968"/>
                  <a:pt x="1417852" y="1237061"/>
                </a:cubicBezTo>
                <a:cubicBezTo>
                  <a:pt x="1406307" y="1240154"/>
                  <a:pt x="1406307" y="1240154"/>
                  <a:pt x="1406307" y="1240154"/>
                </a:cubicBezTo>
                <a:lnTo>
                  <a:pt x="1403118" y="1228250"/>
                </a:lnTo>
                <a:cubicBezTo>
                  <a:pt x="1403118" y="1228250"/>
                  <a:pt x="1403118" y="1228250"/>
                  <a:pt x="1414662" y="1225157"/>
                </a:cubicBezTo>
                <a:lnTo>
                  <a:pt x="1411572" y="1213624"/>
                </a:lnTo>
                <a:lnTo>
                  <a:pt x="1408482" y="1202092"/>
                </a:lnTo>
                <a:lnTo>
                  <a:pt x="1405392" y="1190560"/>
                </a:lnTo>
                <a:lnTo>
                  <a:pt x="1393848" y="1193653"/>
                </a:lnTo>
                <a:lnTo>
                  <a:pt x="1390758" y="1182121"/>
                </a:lnTo>
                <a:cubicBezTo>
                  <a:pt x="1393848" y="1193653"/>
                  <a:pt x="1393848" y="1193653"/>
                  <a:pt x="1393848" y="1193653"/>
                </a:cubicBezTo>
                <a:cubicBezTo>
                  <a:pt x="1396938" y="1205185"/>
                  <a:pt x="1396938" y="1205185"/>
                  <a:pt x="1396938" y="1205185"/>
                </a:cubicBezTo>
                <a:lnTo>
                  <a:pt x="1400028" y="1216718"/>
                </a:lnTo>
                <a:cubicBezTo>
                  <a:pt x="1388111" y="1219911"/>
                  <a:pt x="1400028" y="1216718"/>
                  <a:pt x="1388111" y="1219911"/>
                </a:cubicBezTo>
                <a:lnTo>
                  <a:pt x="1391201" y="1231443"/>
                </a:lnTo>
                <a:lnTo>
                  <a:pt x="1403118" y="1228250"/>
                </a:lnTo>
                <a:lnTo>
                  <a:pt x="1400814" y="1236986"/>
                </a:lnTo>
                <a:lnTo>
                  <a:pt x="1394391" y="1243347"/>
                </a:lnTo>
                <a:cubicBezTo>
                  <a:pt x="1391201" y="1231443"/>
                  <a:pt x="1391201" y="1231443"/>
                  <a:pt x="1382847" y="1246440"/>
                </a:cubicBezTo>
                <a:lnTo>
                  <a:pt x="1371302" y="1249534"/>
                </a:lnTo>
                <a:lnTo>
                  <a:pt x="1374392" y="1261066"/>
                </a:lnTo>
                <a:lnTo>
                  <a:pt x="1385937" y="1257973"/>
                </a:lnTo>
                <a:lnTo>
                  <a:pt x="1389027" y="1269505"/>
                </a:lnTo>
                <a:cubicBezTo>
                  <a:pt x="1377482" y="1272598"/>
                  <a:pt x="1380573" y="1284130"/>
                  <a:pt x="1380573" y="1284130"/>
                </a:cubicBezTo>
                <a:lnTo>
                  <a:pt x="1369028" y="1287224"/>
                </a:lnTo>
                <a:lnTo>
                  <a:pt x="1357112" y="1290417"/>
                </a:lnTo>
                <a:cubicBezTo>
                  <a:pt x="1354022" y="1278884"/>
                  <a:pt x="1354022" y="1278884"/>
                  <a:pt x="1365938" y="1275691"/>
                </a:cubicBezTo>
                <a:lnTo>
                  <a:pt x="1362848" y="1264159"/>
                </a:lnTo>
                <a:cubicBezTo>
                  <a:pt x="1362848" y="1264159"/>
                  <a:pt x="1374392" y="1261066"/>
                  <a:pt x="1362848" y="1264159"/>
                </a:cubicBezTo>
                <a:cubicBezTo>
                  <a:pt x="1365938" y="1275691"/>
                  <a:pt x="1365938" y="1275691"/>
                  <a:pt x="1365938" y="1275691"/>
                </a:cubicBezTo>
                <a:cubicBezTo>
                  <a:pt x="1359980" y="1277288"/>
                  <a:pt x="1359980" y="1277288"/>
                  <a:pt x="1359980" y="1277288"/>
                </a:cubicBezTo>
                <a:lnTo>
                  <a:pt x="1359278" y="1277476"/>
                </a:lnTo>
                <a:lnTo>
                  <a:pt x="1359235" y="1277487"/>
                </a:lnTo>
                <a:lnTo>
                  <a:pt x="1358882" y="1277582"/>
                </a:lnTo>
                <a:lnTo>
                  <a:pt x="1359049" y="1277537"/>
                </a:lnTo>
                <a:cubicBezTo>
                  <a:pt x="1358490" y="1277687"/>
                  <a:pt x="1357001" y="1278086"/>
                  <a:pt x="1354022" y="1278884"/>
                </a:cubicBezTo>
                <a:cubicBezTo>
                  <a:pt x="1354022" y="1278884"/>
                  <a:pt x="1354022" y="1278884"/>
                  <a:pt x="1357112" y="1290417"/>
                </a:cubicBezTo>
                <a:cubicBezTo>
                  <a:pt x="1345567" y="1293510"/>
                  <a:pt x="1345567" y="1293510"/>
                  <a:pt x="1334023" y="1296603"/>
                </a:cubicBezTo>
                <a:cubicBezTo>
                  <a:pt x="1337213" y="1308507"/>
                  <a:pt x="1337213" y="1308507"/>
                  <a:pt x="1325669" y="1311601"/>
                </a:cubicBezTo>
                <a:cubicBezTo>
                  <a:pt x="1325669" y="1311601"/>
                  <a:pt x="1325669" y="1311601"/>
                  <a:pt x="1322479" y="1299696"/>
                </a:cubicBezTo>
                <a:cubicBezTo>
                  <a:pt x="1322479" y="1299696"/>
                  <a:pt x="1334023" y="1296603"/>
                  <a:pt x="1322479" y="1299696"/>
                </a:cubicBezTo>
                <a:lnTo>
                  <a:pt x="1319389" y="1288164"/>
                </a:lnTo>
                <a:lnTo>
                  <a:pt x="1310562" y="1302889"/>
                </a:lnTo>
                <a:lnTo>
                  <a:pt x="1317642" y="1300992"/>
                </a:lnTo>
                <a:lnTo>
                  <a:pt x="1317451" y="1301043"/>
                </a:lnTo>
                <a:cubicBezTo>
                  <a:pt x="1318010" y="1300894"/>
                  <a:pt x="1319500" y="1300494"/>
                  <a:pt x="1322479" y="1299696"/>
                </a:cubicBezTo>
                <a:cubicBezTo>
                  <a:pt x="1322479" y="1299696"/>
                  <a:pt x="1322479" y="1299696"/>
                  <a:pt x="1325669" y="1311601"/>
                </a:cubicBezTo>
                <a:lnTo>
                  <a:pt x="1313752" y="1314794"/>
                </a:lnTo>
                <a:lnTo>
                  <a:pt x="1302208" y="1317887"/>
                </a:lnTo>
                <a:lnTo>
                  <a:pt x="1290664" y="1320980"/>
                </a:lnTo>
                <a:lnTo>
                  <a:pt x="1293754" y="1332512"/>
                </a:lnTo>
                <a:cubicBezTo>
                  <a:pt x="1293754" y="1332512"/>
                  <a:pt x="1293754" y="1332512"/>
                  <a:pt x="1282209" y="1335606"/>
                </a:cubicBezTo>
                <a:cubicBezTo>
                  <a:pt x="1282209" y="1335606"/>
                  <a:pt x="1282209" y="1335606"/>
                  <a:pt x="1270293" y="1338799"/>
                </a:cubicBezTo>
                <a:cubicBezTo>
                  <a:pt x="1258748" y="1341892"/>
                  <a:pt x="1270293" y="1338799"/>
                  <a:pt x="1273383" y="1350331"/>
                </a:cubicBezTo>
                <a:lnTo>
                  <a:pt x="1261839" y="1353424"/>
                </a:lnTo>
                <a:lnTo>
                  <a:pt x="1258748" y="1341892"/>
                </a:lnTo>
                <a:cubicBezTo>
                  <a:pt x="1255658" y="1330360"/>
                  <a:pt x="1255658" y="1330360"/>
                  <a:pt x="1255658" y="1330360"/>
                </a:cubicBezTo>
                <a:cubicBezTo>
                  <a:pt x="1255658" y="1330360"/>
                  <a:pt x="1267203" y="1327267"/>
                  <a:pt x="1255658" y="1330360"/>
                </a:cubicBezTo>
                <a:cubicBezTo>
                  <a:pt x="1258748" y="1341892"/>
                  <a:pt x="1258748" y="1341892"/>
                  <a:pt x="1258748" y="1341892"/>
                </a:cubicBezTo>
                <a:cubicBezTo>
                  <a:pt x="1258748" y="1341892"/>
                  <a:pt x="1258748" y="1341892"/>
                  <a:pt x="1247204" y="1344985"/>
                </a:cubicBezTo>
                <a:cubicBezTo>
                  <a:pt x="1244114" y="1333453"/>
                  <a:pt x="1247204" y="1344985"/>
                  <a:pt x="1247204" y="1344985"/>
                </a:cubicBezTo>
                <a:cubicBezTo>
                  <a:pt x="1247204" y="1344985"/>
                  <a:pt x="1247204" y="1344985"/>
                  <a:pt x="1258748" y="1341892"/>
                </a:cubicBezTo>
                <a:cubicBezTo>
                  <a:pt x="1247204" y="1344985"/>
                  <a:pt x="1250294" y="1356517"/>
                  <a:pt x="1250294" y="1356517"/>
                </a:cubicBezTo>
                <a:cubicBezTo>
                  <a:pt x="1253484" y="1368422"/>
                  <a:pt x="1253484" y="1368422"/>
                  <a:pt x="1241940" y="1371515"/>
                </a:cubicBezTo>
                <a:lnTo>
                  <a:pt x="1234860" y="1373412"/>
                </a:lnTo>
                <a:lnTo>
                  <a:pt x="1235051" y="1373361"/>
                </a:lnTo>
                <a:cubicBezTo>
                  <a:pt x="1234492" y="1373511"/>
                  <a:pt x="1233002" y="1373910"/>
                  <a:pt x="1230023" y="1374708"/>
                </a:cubicBezTo>
                <a:lnTo>
                  <a:pt x="1226833" y="1362804"/>
                </a:lnTo>
                <a:cubicBezTo>
                  <a:pt x="1226833" y="1362804"/>
                  <a:pt x="1226833" y="1362804"/>
                  <a:pt x="1223743" y="1351272"/>
                </a:cubicBezTo>
                <a:cubicBezTo>
                  <a:pt x="1235660" y="1348079"/>
                  <a:pt x="1235660" y="1348079"/>
                  <a:pt x="1232570" y="1336546"/>
                </a:cubicBezTo>
                <a:cubicBezTo>
                  <a:pt x="1232570" y="1336546"/>
                  <a:pt x="1232570" y="1336546"/>
                  <a:pt x="1244114" y="1333453"/>
                </a:cubicBezTo>
                <a:cubicBezTo>
                  <a:pt x="1255658" y="1330360"/>
                  <a:pt x="1255658" y="1330360"/>
                  <a:pt x="1252469" y="1318456"/>
                </a:cubicBezTo>
                <a:cubicBezTo>
                  <a:pt x="1249379" y="1306923"/>
                  <a:pt x="1249379" y="1306923"/>
                  <a:pt x="1249379" y="1306923"/>
                </a:cubicBezTo>
                <a:lnTo>
                  <a:pt x="1260923" y="1303830"/>
                </a:lnTo>
                <a:cubicBezTo>
                  <a:pt x="1260923" y="1303830"/>
                  <a:pt x="1260923" y="1303830"/>
                  <a:pt x="1272840" y="1300637"/>
                </a:cubicBezTo>
                <a:lnTo>
                  <a:pt x="1260923" y="1303830"/>
                </a:lnTo>
                <a:cubicBezTo>
                  <a:pt x="1260923" y="1303830"/>
                  <a:pt x="1260923" y="1303830"/>
                  <a:pt x="1257833" y="1292298"/>
                </a:cubicBezTo>
                <a:cubicBezTo>
                  <a:pt x="1260923" y="1303830"/>
                  <a:pt x="1260923" y="1303830"/>
                  <a:pt x="1249379" y="1306923"/>
                </a:cubicBezTo>
                <a:cubicBezTo>
                  <a:pt x="1252469" y="1318456"/>
                  <a:pt x="1252469" y="1318456"/>
                  <a:pt x="1252469" y="1318456"/>
                </a:cubicBezTo>
                <a:lnTo>
                  <a:pt x="1240925" y="1321549"/>
                </a:lnTo>
                <a:cubicBezTo>
                  <a:pt x="1229380" y="1324642"/>
                  <a:pt x="1229380" y="1324642"/>
                  <a:pt x="1229380" y="1324642"/>
                </a:cubicBezTo>
                <a:cubicBezTo>
                  <a:pt x="1226290" y="1313110"/>
                  <a:pt x="1237834" y="1310017"/>
                  <a:pt x="1237834" y="1310017"/>
                </a:cubicBezTo>
                <a:lnTo>
                  <a:pt x="1226290" y="1313110"/>
                </a:lnTo>
                <a:lnTo>
                  <a:pt x="1229380" y="1324642"/>
                </a:lnTo>
                <a:lnTo>
                  <a:pt x="1240925" y="1321549"/>
                </a:lnTo>
                <a:cubicBezTo>
                  <a:pt x="1240925" y="1321549"/>
                  <a:pt x="1240925" y="1321549"/>
                  <a:pt x="1244114" y="1333453"/>
                </a:cubicBezTo>
                <a:lnTo>
                  <a:pt x="1232570" y="1336546"/>
                </a:lnTo>
                <a:lnTo>
                  <a:pt x="1220653" y="1339739"/>
                </a:lnTo>
                <a:lnTo>
                  <a:pt x="1217464" y="1327835"/>
                </a:lnTo>
                <a:cubicBezTo>
                  <a:pt x="1220653" y="1339739"/>
                  <a:pt x="1220653" y="1339739"/>
                  <a:pt x="1209109" y="1342833"/>
                </a:cubicBezTo>
                <a:lnTo>
                  <a:pt x="1202418" y="1344625"/>
                </a:lnTo>
                <a:lnTo>
                  <a:pt x="1202435" y="1344621"/>
                </a:lnTo>
                <a:cubicBezTo>
                  <a:pt x="1201894" y="1344766"/>
                  <a:pt x="1200451" y="1345152"/>
                  <a:pt x="1197565" y="1345926"/>
                </a:cubicBezTo>
                <a:cubicBezTo>
                  <a:pt x="1197565" y="1345926"/>
                  <a:pt x="1194375" y="1334022"/>
                  <a:pt x="1197565" y="1345926"/>
                </a:cubicBezTo>
                <a:cubicBezTo>
                  <a:pt x="1186021" y="1349019"/>
                  <a:pt x="1186021" y="1349019"/>
                  <a:pt x="1182831" y="1337115"/>
                </a:cubicBezTo>
                <a:lnTo>
                  <a:pt x="1179741" y="1325583"/>
                </a:lnTo>
                <a:lnTo>
                  <a:pt x="1167824" y="1328776"/>
                </a:lnTo>
                <a:cubicBezTo>
                  <a:pt x="1170142" y="1337425"/>
                  <a:pt x="1168983" y="1333100"/>
                  <a:pt x="1169562" y="1335263"/>
                </a:cubicBezTo>
                <a:lnTo>
                  <a:pt x="1170914" y="1340308"/>
                </a:lnTo>
                <a:lnTo>
                  <a:pt x="1169268" y="1340749"/>
                </a:lnTo>
                <a:cubicBezTo>
                  <a:pt x="1159370" y="1343401"/>
                  <a:pt x="1159370" y="1343401"/>
                  <a:pt x="1159370" y="1343401"/>
                </a:cubicBezTo>
                <a:cubicBezTo>
                  <a:pt x="1170914" y="1340308"/>
                  <a:pt x="1170914" y="1340308"/>
                  <a:pt x="1170914" y="1340308"/>
                </a:cubicBezTo>
                <a:lnTo>
                  <a:pt x="1174104" y="1352212"/>
                </a:lnTo>
                <a:cubicBezTo>
                  <a:pt x="1174104" y="1352212"/>
                  <a:pt x="1174104" y="1352212"/>
                  <a:pt x="1170914" y="1340308"/>
                </a:cubicBezTo>
                <a:lnTo>
                  <a:pt x="1170914" y="1340308"/>
                </a:lnTo>
                <a:lnTo>
                  <a:pt x="1182831" y="1337115"/>
                </a:lnTo>
                <a:lnTo>
                  <a:pt x="1184731" y="1344205"/>
                </a:lnTo>
                <a:lnTo>
                  <a:pt x="1184675" y="1343997"/>
                </a:lnTo>
                <a:cubicBezTo>
                  <a:pt x="1184824" y="1344555"/>
                  <a:pt x="1185223" y="1346043"/>
                  <a:pt x="1186021" y="1349019"/>
                </a:cubicBezTo>
                <a:lnTo>
                  <a:pt x="1189111" y="1360551"/>
                </a:lnTo>
                <a:lnTo>
                  <a:pt x="1177194" y="1363744"/>
                </a:lnTo>
                <a:lnTo>
                  <a:pt x="1180284" y="1375277"/>
                </a:lnTo>
                <a:cubicBezTo>
                  <a:pt x="1180284" y="1375277"/>
                  <a:pt x="1180284" y="1375277"/>
                  <a:pt x="1168740" y="1378370"/>
                </a:cubicBezTo>
                <a:lnTo>
                  <a:pt x="1171930" y="1390274"/>
                </a:lnTo>
                <a:cubicBezTo>
                  <a:pt x="1171930" y="1390274"/>
                  <a:pt x="1171930" y="1390274"/>
                  <a:pt x="1160385" y="1393367"/>
                </a:cubicBezTo>
                <a:cubicBezTo>
                  <a:pt x="1160385" y="1393367"/>
                  <a:pt x="1160385" y="1393367"/>
                  <a:pt x="1157196" y="1381463"/>
                </a:cubicBezTo>
                <a:cubicBezTo>
                  <a:pt x="1145651" y="1384556"/>
                  <a:pt x="1145651" y="1384556"/>
                  <a:pt x="1145651" y="1384556"/>
                </a:cubicBezTo>
                <a:cubicBezTo>
                  <a:pt x="1145651" y="1384556"/>
                  <a:pt x="1136925" y="1399654"/>
                  <a:pt x="1148841" y="1396461"/>
                </a:cubicBezTo>
                <a:lnTo>
                  <a:pt x="1151931" y="1407993"/>
                </a:lnTo>
                <a:lnTo>
                  <a:pt x="1140015" y="1411186"/>
                </a:lnTo>
                <a:cubicBezTo>
                  <a:pt x="1140015" y="1411186"/>
                  <a:pt x="1137129" y="1411959"/>
                  <a:pt x="1135686" y="1412346"/>
                </a:cubicBezTo>
                <a:lnTo>
                  <a:pt x="1135427" y="1412415"/>
                </a:lnTo>
                <a:lnTo>
                  <a:pt x="1132942" y="1413081"/>
                </a:lnTo>
                <a:lnTo>
                  <a:pt x="1133341" y="1412974"/>
                </a:lnTo>
                <a:cubicBezTo>
                  <a:pt x="1132799" y="1413119"/>
                  <a:pt x="1131356" y="1413506"/>
                  <a:pt x="1128470" y="1414279"/>
                </a:cubicBezTo>
                <a:cubicBezTo>
                  <a:pt x="1128470" y="1414279"/>
                  <a:pt x="1125584" y="1415053"/>
                  <a:pt x="1124141" y="1415439"/>
                </a:cubicBezTo>
                <a:lnTo>
                  <a:pt x="1123935" y="1415495"/>
                </a:lnTo>
                <a:lnTo>
                  <a:pt x="1121462" y="1416157"/>
                </a:lnTo>
                <a:lnTo>
                  <a:pt x="1121796" y="1416068"/>
                </a:lnTo>
                <a:cubicBezTo>
                  <a:pt x="1121255" y="1416213"/>
                  <a:pt x="1119812" y="1416599"/>
                  <a:pt x="1116926" y="1417373"/>
                </a:cubicBezTo>
                <a:lnTo>
                  <a:pt x="1120016" y="1428905"/>
                </a:lnTo>
                <a:lnTo>
                  <a:pt x="1113243" y="1430719"/>
                </a:lnTo>
                <a:lnTo>
                  <a:pt x="1113342" y="1430693"/>
                </a:lnTo>
                <a:cubicBezTo>
                  <a:pt x="1112801" y="1430838"/>
                  <a:pt x="1111358" y="1431224"/>
                  <a:pt x="1108472" y="1431998"/>
                </a:cubicBezTo>
                <a:cubicBezTo>
                  <a:pt x="1108472" y="1431998"/>
                  <a:pt x="1093465" y="1423659"/>
                  <a:pt x="1105382" y="1420466"/>
                </a:cubicBezTo>
                <a:cubicBezTo>
                  <a:pt x="1105382" y="1420466"/>
                  <a:pt x="1116926" y="1417373"/>
                  <a:pt x="1113836" y="1405840"/>
                </a:cubicBezTo>
                <a:cubicBezTo>
                  <a:pt x="1113836" y="1405840"/>
                  <a:pt x="1113836" y="1405840"/>
                  <a:pt x="1102292" y="1408934"/>
                </a:cubicBezTo>
                <a:cubicBezTo>
                  <a:pt x="1102292" y="1408934"/>
                  <a:pt x="1102292" y="1408934"/>
                  <a:pt x="1105382" y="1420466"/>
                </a:cubicBezTo>
                <a:cubicBezTo>
                  <a:pt x="1093465" y="1423659"/>
                  <a:pt x="1105382" y="1420466"/>
                  <a:pt x="1093465" y="1423659"/>
                </a:cubicBezTo>
                <a:cubicBezTo>
                  <a:pt x="1093465" y="1423659"/>
                  <a:pt x="1093465" y="1423659"/>
                  <a:pt x="1090375" y="1412127"/>
                </a:cubicBezTo>
                <a:lnTo>
                  <a:pt x="1087185" y="1400222"/>
                </a:lnTo>
                <a:lnTo>
                  <a:pt x="1084095" y="1388690"/>
                </a:lnTo>
                <a:cubicBezTo>
                  <a:pt x="1084095" y="1388690"/>
                  <a:pt x="1084095" y="1388690"/>
                  <a:pt x="1072551" y="1391783"/>
                </a:cubicBezTo>
                <a:cubicBezTo>
                  <a:pt x="1072551" y="1391783"/>
                  <a:pt x="1081005" y="1377158"/>
                  <a:pt x="1069461" y="1380251"/>
                </a:cubicBezTo>
                <a:cubicBezTo>
                  <a:pt x="1081005" y="1377158"/>
                  <a:pt x="1081005" y="1377158"/>
                  <a:pt x="1081005" y="1377158"/>
                </a:cubicBezTo>
                <a:lnTo>
                  <a:pt x="1069461" y="1380251"/>
                </a:lnTo>
                <a:cubicBezTo>
                  <a:pt x="1069461" y="1380251"/>
                  <a:pt x="1069461" y="1380251"/>
                  <a:pt x="1066271" y="1368347"/>
                </a:cubicBezTo>
                <a:cubicBezTo>
                  <a:pt x="1066271" y="1368347"/>
                  <a:pt x="1066271" y="1368347"/>
                  <a:pt x="1063181" y="1356815"/>
                </a:cubicBezTo>
                <a:cubicBezTo>
                  <a:pt x="1060091" y="1345283"/>
                  <a:pt x="1048547" y="1348376"/>
                  <a:pt x="1060091" y="1345283"/>
                </a:cubicBezTo>
                <a:lnTo>
                  <a:pt x="1048547" y="1348376"/>
                </a:lnTo>
                <a:lnTo>
                  <a:pt x="1045457" y="1336844"/>
                </a:lnTo>
                <a:cubicBezTo>
                  <a:pt x="1045457" y="1336844"/>
                  <a:pt x="1047546" y="1333094"/>
                  <a:pt x="1048191" y="1329732"/>
                </a:cubicBezTo>
                <a:lnTo>
                  <a:pt x="1047042" y="1328802"/>
                </a:lnTo>
                <a:lnTo>
                  <a:pt x="1048483" y="1328657"/>
                </a:lnTo>
                <a:cubicBezTo>
                  <a:pt x="1049957" y="1327664"/>
                  <a:pt x="1051723" y="1325596"/>
                  <a:pt x="1053812" y="1321846"/>
                </a:cubicBezTo>
                <a:lnTo>
                  <a:pt x="1058141" y="1320686"/>
                </a:lnTo>
                <a:cubicBezTo>
                  <a:pt x="1059584" y="1320300"/>
                  <a:pt x="1059584" y="1320300"/>
                  <a:pt x="1053812" y="1321846"/>
                </a:cubicBezTo>
                <a:cubicBezTo>
                  <a:pt x="1053812" y="1321846"/>
                  <a:pt x="1053812" y="1321846"/>
                  <a:pt x="1042267" y="1324939"/>
                </a:cubicBezTo>
                <a:cubicBezTo>
                  <a:pt x="1039177" y="1313407"/>
                  <a:pt x="1027633" y="1316501"/>
                  <a:pt x="1027633" y="1316501"/>
                </a:cubicBezTo>
                <a:cubicBezTo>
                  <a:pt x="1027633" y="1316501"/>
                  <a:pt x="1027633" y="1316501"/>
                  <a:pt x="1024543" y="1304968"/>
                </a:cubicBezTo>
                <a:lnTo>
                  <a:pt x="1036087" y="1301875"/>
                </a:lnTo>
                <a:lnTo>
                  <a:pt x="1032997" y="1290343"/>
                </a:lnTo>
                <a:cubicBezTo>
                  <a:pt x="1032997" y="1290343"/>
                  <a:pt x="1044541" y="1287250"/>
                  <a:pt x="1032997" y="1290343"/>
                </a:cubicBezTo>
                <a:cubicBezTo>
                  <a:pt x="1021453" y="1293436"/>
                  <a:pt x="1018363" y="1281904"/>
                  <a:pt x="1021453" y="1293436"/>
                </a:cubicBezTo>
                <a:lnTo>
                  <a:pt x="1018363" y="1281904"/>
                </a:lnTo>
                <a:cubicBezTo>
                  <a:pt x="1018363" y="1281904"/>
                  <a:pt x="1018363" y="1281904"/>
                  <a:pt x="1016873" y="1282303"/>
                </a:cubicBezTo>
                <a:lnTo>
                  <a:pt x="1013561" y="1283190"/>
                </a:lnTo>
                <a:lnTo>
                  <a:pt x="1006446" y="1285097"/>
                </a:lnTo>
                <a:cubicBezTo>
                  <a:pt x="1006446" y="1285097"/>
                  <a:pt x="1015173" y="1270000"/>
                  <a:pt x="1003257" y="1273193"/>
                </a:cubicBezTo>
                <a:lnTo>
                  <a:pt x="1010336" y="1271296"/>
                </a:lnTo>
                <a:lnTo>
                  <a:pt x="1010146" y="1271347"/>
                </a:lnTo>
                <a:cubicBezTo>
                  <a:pt x="1010705" y="1271197"/>
                  <a:pt x="1012194" y="1270798"/>
                  <a:pt x="1015173" y="1270000"/>
                </a:cubicBezTo>
                <a:cubicBezTo>
                  <a:pt x="1015173" y="1270000"/>
                  <a:pt x="1015173" y="1270000"/>
                  <a:pt x="1026717" y="1266906"/>
                </a:cubicBezTo>
                <a:cubicBezTo>
                  <a:pt x="1026717" y="1266906"/>
                  <a:pt x="1026717" y="1266906"/>
                  <a:pt x="1038262" y="1263813"/>
                </a:cubicBezTo>
                <a:cubicBezTo>
                  <a:pt x="1026717" y="1266906"/>
                  <a:pt x="1029907" y="1278811"/>
                  <a:pt x="1029907" y="1278811"/>
                </a:cubicBezTo>
                <a:cubicBezTo>
                  <a:pt x="1029907" y="1278811"/>
                  <a:pt x="1027021" y="1279584"/>
                  <a:pt x="1025578" y="1279971"/>
                </a:cubicBezTo>
                <a:lnTo>
                  <a:pt x="1025054" y="1280111"/>
                </a:lnTo>
                <a:lnTo>
                  <a:pt x="1025037" y="1280116"/>
                </a:lnTo>
                <a:cubicBezTo>
                  <a:pt x="1025578" y="1279971"/>
                  <a:pt x="1027021" y="1279584"/>
                  <a:pt x="1029907" y="1278811"/>
                </a:cubicBezTo>
                <a:cubicBezTo>
                  <a:pt x="1041451" y="1275717"/>
                  <a:pt x="1038262" y="1263813"/>
                  <a:pt x="1038262" y="1263813"/>
                </a:cubicBezTo>
                <a:lnTo>
                  <a:pt x="1049806" y="1260720"/>
                </a:lnTo>
                <a:lnTo>
                  <a:pt x="1046716" y="1249188"/>
                </a:lnTo>
                <a:lnTo>
                  <a:pt x="1053891" y="1247265"/>
                </a:lnTo>
                <a:lnTo>
                  <a:pt x="1054164" y="1247192"/>
                </a:lnTo>
                <a:cubicBezTo>
                  <a:pt x="1055653" y="1246793"/>
                  <a:pt x="1058632" y="1245995"/>
                  <a:pt x="1058632" y="1245995"/>
                </a:cubicBezTo>
                <a:lnTo>
                  <a:pt x="1055542" y="1234462"/>
                </a:lnTo>
                <a:lnTo>
                  <a:pt x="1043626" y="1237655"/>
                </a:lnTo>
                <a:cubicBezTo>
                  <a:pt x="1040536" y="1226123"/>
                  <a:pt x="1040536" y="1226123"/>
                  <a:pt x="1040536" y="1226123"/>
                </a:cubicBezTo>
                <a:cubicBezTo>
                  <a:pt x="1040536" y="1226123"/>
                  <a:pt x="1028992" y="1229217"/>
                  <a:pt x="1040536" y="1226123"/>
                </a:cubicBezTo>
                <a:cubicBezTo>
                  <a:pt x="1040536" y="1226123"/>
                  <a:pt x="1041308" y="1229006"/>
                  <a:pt x="1041694" y="1230448"/>
                </a:cubicBezTo>
                <a:lnTo>
                  <a:pt x="1041836" y="1230977"/>
                </a:lnTo>
                <a:lnTo>
                  <a:pt x="1043239" y="1236214"/>
                </a:lnTo>
                <a:cubicBezTo>
                  <a:pt x="1043626" y="1237655"/>
                  <a:pt x="1043626" y="1237655"/>
                  <a:pt x="1043626" y="1237655"/>
                </a:cubicBezTo>
                <a:lnTo>
                  <a:pt x="1046716" y="1249188"/>
                </a:lnTo>
                <a:cubicBezTo>
                  <a:pt x="1046716" y="1249188"/>
                  <a:pt x="1046716" y="1249188"/>
                  <a:pt x="1035172" y="1252281"/>
                </a:cubicBezTo>
                <a:cubicBezTo>
                  <a:pt x="1032082" y="1240749"/>
                  <a:pt x="1032082" y="1240749"/>
                  <a:pt x="1032082" y="1240749"/>
                </a:cubicBezTo>
                <a:cubicBezTo>
                  <a:pt x="1020537" y="1243842"/>
                  <a:pt x="1020537" y="1243842"/>
                  <a:pt x="1020537" y="1243842"/>
                </a:cubicBezTo>
                <a:cubicBezTo>
                  <a:pt x="1020537" y="1243842"/>
                  <a:pt x="1020537" y="1243842"/>
                  <a:pt x="1008993" y="1246935"/>
                </a:cubicBezTo>
                <a:cubicBezTo>
                  <a:pt x="1005903" y="1235403"/>
                  <a:pt x="1008993" y="1246935"/>
                  <a:pt x="1008993" y="1246935"/>
                </a:cubicBezTo>
                <a:cubicBezTo>
                  <a:pt x="1008993" y="1246935"/>
                  <a:pt x="1008993" y="1246935"/>
                  <a:pt x="997076" y="1250128"/>
                </a:cubicBezTo>
                <a:cubicBezTo>
                  <a:pt x="997076" y="1250128"/>
                  <a:pt x="997076" y="1250128"/>
                  <a:pt x="1008993" y="1246935"/>
                </a:cubicBezTo>
                <a:cubicBezTo>
                  <a:pt x="1008993" y="1246935"/>
                  <a:pt x="1012083" y="1258467"/>
                  <a:pt x="1008993" y="1246935"/>
                </a:cubicBezTo>
                <a:lnTo>
                  <a:pt x="1012083" y="1258467"/>
                </a:lnTo>
                <a:lnTo>
                  <a:pt x="1015173" y="1270000"/>
                </a:lnTo>
                <a:cubicBezTo>
                  <a:pt x="1015173" y="1270000"/>
                  <a:pt x="1012194" y="1270798"/>
                  <a:pt x="1010705" y="1271197"/>
                </a:cubicBezTo>
                <a:lnTo>
                  <a:pt x="1010371" y="1271286"/>
                </a:lnTo>
                <a:lnTo>
                  <a:pt x="1003257" y="1273193"/>
                </a:lnTo>
                <a:cubicBezTo>
                  <a:pt x="1003257" y="1273193"/>
                  <a:pt x="1003257" y="1273193"/>
                  <a:pt x="1000167" y="1261661"/>
                </a:cubicBezTo>
                <a:cubicBezTo>
                  <a:pt x="988622" y="1264754"/>
                  <a:pt x="988622" y="1264754"/>
                  <a:pt x="988622" y="1264754"/>
                </a:cubicBezTo>
                <a:cubicBezTo>
                  <a:pt x="985532" y="1253222"/>
                  <a:pt x="985532" y="1253222"/>
                  <a:pt x="985532" y="1253222"/>
                </a:cubicBezTo>
                <a:cubicBezTo>
                  <a:pt x="988622" y="1264754"/>
                  <a:pt x="988622" y="1264754"/>
                  <a:pt x="988622" y="1264754"/>
                </a:cubicBezTo>
                <a:lnTo>
                  <a:pt x="991712" y="1276286"/>
                </a:lnTo>
                <a:cubicBezTo>
                  <a:pt x="991712" y="1276286"/>
                  <a:pt x="990940" y="1273403"/>
                  <a:pt x="990553" y="1271961"/>
                </a:cubicBezTo>
                <a:lnTo>
                  <a:pt x="990534" y="1271889"/>
                </a:lnTo>
                <a:lnTo>
                  <a:pt x="990409" y="1271421"/>
                </a:lnTo>
                <a:lnTo>
                  <a:pt x="990665" y="1272379"/>
                </a:lnTo>
                <a:lnTo>
                  <a:pt x="991712" y="1276286"/>
                </a:lnTo>
                <a:cubicBezTo>
                  <a:pt x="991712" y="1276286"/>
                  <a:pt x="991712" y="1276286"/>
                  <a:pt x="990269" y="1276672"/>
                </a:cubicBezTo>
                <a:lnTo>
                  <a:pt x="984613" y="1278188"/>
                </a:lnTo>
                <a:lnTo>
                  <a:pt x="985038" y="1278074"/>
                </a:lnTo>
                <a:cubicBezTo>
                  <a:pt x="984497" y="1278219"/>
                  <a:pt x="983054" y="1278606"/>
                  <a:pt x="980168" y="1279379"/>
                </a:cubicBezTo>
                <a:cubicBezTo>
                  <a:pt x="980168" y="1279379"/>
                  <a:pt x="980168" y="1279379"/>
                  <a:pt x="977078" y="1267847"/>
                </a:cubicBezTo>
                <a:cubicBezTo>
                  <a:pt x="977078" y="1267847"/>
                  <a:pt x="977078" y="1267847"/>
                  <a:pt x="965534" y="1270940"/>
                </a:cubicBezTo>
                <a:lnTo>
                  <a:pt x="968624" y="1282473"/>
                </a:lnTo>
                <a:cubicBezTo>
                  <a:pt x="968624" y="1282473"/>
                  <a:pt x="968624" y="1282473"/>
                  <a:pt x="967134" y="1282872"/>
                </a:cubicBezTo>
                <a:lnTo>
                  <a:pt x="961568" y="1284363"/>
                </a:lnTo>
                <a:lnTo>
                  <a:pt x="961735" y="1284319"/>
                </a:lnTo>
                <a:cubicBezTo>
                  <a:pt x="961176" y="1284468"/>
                  <a:pt x="959686" y="1284867"/>
                  <a:pt x="956707" y="1285666"/>
                </a:cubicBezTo>
                <a:cubicBezTo>
                  <a:pt x="956707" y="1285666"/>
                  <a:pt x="953617" y="1274133"/>
                  <a:pt x="956707" y="1285666"/>
                </a:cubicBezTo>
                <a:lnTo>
                  <a:pt x="945163" y="1288759"/>
                </a:lnTo>
                <a:lnTo>
                  <a:pt x="948353" y="1300663"/>
                </a:lnTo>
                <a:cubicBezTo>
                  <a:pt x="948353" y="1300663"/>
                  <a:pt x="948353" y="1300663"/>
                  <a:pt x="951443" y="1312195"/>
                </a:cubicBezTo>
                <a:lnTo>
                  <a:pt x="946998" y="1313386"/>
                </a:lnTo>
                <a:lnTo>
                  <a:pt x="941342" y="1314902"/>
                </a:lnTo>
                <a:cubicBezTo>
                  <a:pt x="939899" y="1315289"/>
                  <a:pt x="939899" y="1315289"/>
                  <a:pt x="939899" y="1315289"/>
                </a:cubicBezTo>
                <a:cubicBezTo>
                  <a:pt x="939899" y="1315289"/>
                  <a:pt x="939126" y="1312406"/>
                  <a:pt x="938740" y="1310964"/>
                </a:cubicBezTo>
                <a:cubicBezTo>
                  <a:pt x="938547" y="1310243"/>
                  <a:pt x="938450" y="1309883"/>
                  <a:pt x="938595" y="1310423"/>
                </a:cubicBezTo>
                <a:cubicBezTo>
                  <a:pt x="938740" y="1310964"/>
                  <a:pt x="939126" y="1312406"/>
                  <a:pt x="939899" y="1315289"/>
                </a:cubicBezTo>
                <a:cubicBezTo>
                  <a:pt x="939899" y="1315289"/>
                  <a:pt x="939899" y="1315289"/>
                  <a:pt x="940285" y="1316730"/>
                </a:cubicBezTo>
                <a:lnTo>
                  <a:pt x="941688" y="1321967"/>
                </a:lnTo>
                <a:lnTo>
                  <a:pt x="941685" y="1321956"/>
                </a:lnTo>
                <a:cubicBezTo>
                  <a:pt x="941830" y="1322496"/>
                  <a:pt x="942216" y="1323938"/>
                  <a:pt x="942989" y="1326821"/>
                </a:cubicBezTo>
                <a:lnTo>
                  <a:pt x="931444" y="1329914"/>
                </a:lnTo>
                <a:cubicBezTo>
                  <a:pt x="928354" y="1318382"/>
                  <a:pt x="939899" y="1315289"/>
                  <a:pt x="928354" y="1318382"/>
                </a:cubicBezTo>
                <a:cubicBezTo>
                  <a:pt x="928354" y="1318382"/>
                  <a:pt x="931240" y="1317609"/>
                  <a:pt x="932683" y="1317222"/>
                </a:cubicBezTo>
                <a:lnTo>
                  <a:pt x="933207" y="1317081"/>
                </a:lnTo>
                <a:lnTo>
                  <a:pt x="933225" y="1317077"/>
                </a:lnTo>
                <a:cubicBezTo>
                  <a:pt x="932683" y="1317222"/>
                  <a:pt x="931240" y="1317609"/>
                  <a:pt x="928354" y="1318382"/>
                </a:cubicBezTo>
                <a:cubicBezTo>
                  <a:pt x="925264" y="1306850"/>
                  <a:pt x="925264" y="1306850"/>
                  <a:pt x="925264" y="1306850"/>
                </a:cubicBezTo>
                <a:cubicBezTo>
                  <a:pt x="928354" y="1318382"/>
                  <a:pt x="928354" y="1318382"/>
                  <a:pt x="928354" y="1318382"/>
                </a:cubicBezTo>
                <a:cubicBezTo>
                  <a:pt x="928354" y="1318382"/>
                  <a:pt x="925375" y="1319180"/>
                  <a:pt x="923886" y="1319579"/>
                </a:cubicBezTo>
                <a:lnTo>
                  <a:pt x="923552" y="1319668"/>
                </a:lnTo>
                <a:lnTo>
                  <a:pt x="916438" y="1321575"/>
                </a:lnTo>
                <a:cubicBezTo>
                  <a:pt x="916438" y="1321575"/>
                  <a:pt x="904893" y="1324668"/>
                  <a:pt x="901803" y="1313136"/>
                </a:cubicBezTo>
                <a:cubicBezTo>
                  <a:pt x="901803" y="1313136"/>
                  <a:pt x="901803" y="1313136"/>
                  <a:pt x="903246" y="1312749"/>
                </a:cubicBezTo>
                <a:lnTo>
                  <a:pt x="903852" y="1312587"/>
                </a:lnTo>
                <a:lnTo>
                  <a:pt x="906132" y="1311976"/>
                </a:lnTo>
                <a:lnTo>
                  <a:pt x="906574" y="1311857"/>
                </a:lnTo>
                <a:lnTo>
                  <a:pt x="913348" y="1310043"/>
                </a:lnTo>
                <a:cubicBezTo>
                  <a:pt x="911753" y="1304090"/>
                  <a:pt x="911753" y="1304090"/>
                  <a:pt x="911753" y="1304090"/>
                </a:cubicBezTo>
                <a:lnTo>
                  <a:pt x="911648" y="1303700"/>
                </a:lnTo>
                <a:lnTo>
                  <a:pt x="911553" y="1303346"/>
                </a:lnTo>
                <a:cubicBezTo>
                  <a:pt x="911354" y="1302602"/>
                  <a:pt x="910955" y="1301114"/>
                  <a:pt x="910158" y="1298138"/>
                </a:cubicBezTo>
                <a:cubicBezTo>
                  <a:pt x="910158" y="1298138"/>
                  <a:pt x="910158" y="1298138"/>
                  <a:pt x="922075" y="1294945"/>
                </a:cubicBezTo>
                <a:lnTo>
                  <a:pt x="918984" y="1283413"/>
                </a:lnTo>
                <a:cubicBezTo>
                  <a:pt x="915894" y="1271881"/>
                  <a:pt x="915894" y="1271881"/>
                  <a:pt x="915894" y="1271881"/>
                </a:cubicBezTo>
                <a:lnTo>
                  <a:pt x="922586" y="1270088"/>
                </a:lnTo>
                <a:lnTo>
                  <a:pt x="922568" y="1270093"/>
                </a:lnTo>
                <a:lnTo>
                  <a:pt x="927439" y="1268788"/>
                </a:lnTo>
                <a:lnTo>
                  <a:pt x="928211" y="1271671"/>
                </a:lnTo>
                <a:lnTo>
                  <a:pt x="928541" y="1272900"/>
                </a:lnTo>
                <a:lnTo>
                  <a:pt x="930142" y="1278878"/>
                </a:lnTo>
                <a:cubicBezTo>
                  <a:pt x="930529" y="1280320"/>
                  <a:pt x="930529" y="1280320"/>
                  <a:pt x="930529" y="1280320"/>
                </a:cubicBezTo>
                <a:cubicBezTo>
                  <a:pt x="927439" y="1268788"/>
                  <a:pt x="927439" y="1268788"/>
                  <a:pt x="927439" y="1268788"/>
                </a:cubicBezTo>
                <a:lnTo>
                  <a:pt x="924349" y="1257256"/>
                </a:lnTo>
                <a:lnTo>
                  <a:pt x="927439" y="1268788"/>
                </a:lnTo>
                <a:lnTo>
                  <a:pt x="925996" y="1269174"/>
                </a:lnTo>
                <a:lnTo>
                  <a:pt x="925257" y="1269372"/>
                </a:lnTo>
                <a:lnTo>
                  <a:pt x="923110" y="1269948"/>
                </a:lnTo>
                <a:lnTo>
                  <a:pt x="922780" y="1270036"/>
                </a:lnTo>
                <a:lnTo>
                  <a:pt x="915894" y="1271881"/>
                </a:lnTo>
                <a:cubicBezTo>
                  <a:pt x="918984" y="1283413"/>
                  <a:pt x="918984" y="1283413"/>
                  <a:pt x="918984" y="1283413"/>
                </a:cubicBezTo>
                <a:lnTo>
                  <a:pt x="911870" y="1285320"/>
                </a:lnTo>
                <a:lnTo>
                  <a:pt x="911905" y="1285310"/>
                </a:lnTo>
                <a:lnTo>
                  <a:pt x="912095" y="1285259"/>
                </a:lnTo>
                <a:cubicBezTo>
                  <a:pt x="911536" y="1285409"/>
                  <a:pt x="910047" y="1285808"/>
                  <a:pt x="907068" y="1286606"/>
                </a:cubicBezTo>
                <a:cubicBezTo>
                  <a:pt x="910158" y="1298138"/>
                  <a:pt x="910158" y="1298138"/>
                  <a:pt x="910158" y="1298138"/>
                </a:cubicBezTo>
                <a:cubicBezTo>
                  <a:pt x="910158" y="1298138"/>
                  <a:pt x="895524" y="1289699"/>
                  <a:pt x="898614" y="1301232"/>
                </a:cubicBezTo>
                <a:lnTo>
                  <a:pt x="887069" y="1304325"/>
                </a:lnTo>
                <a:lnTo>
                  <a:pt x="890259" y="1316229"/>
                </a:lnTo>
                <a:lnTo>
                  <a:pt x="901803" y="1313136"/>
                </a:lnTo>
                <a:cubicBezTo>
                  <a:pt x="904893" y="1324668"/>
                  <a:pt x="904893" y="1324668"/>
                  <a:pt x="904893" y="1324668"/>
                </a:cubicBezTo>
                <a:lnTo>
                  <a:pt x="901803" y="1313136"/>
                </a:lnTo>
                <a:cubicBezTo>
                  <a:pt x="904893" y="1324668"/>
                  <a:pt x="904893" y="1324668"/>
                  <a:pt x="916438" y="1321575"/>
                </a:cubicBezTo>
                <a:lnTo>
                  <a:pt x="931444" y="1329914"/>
                </a:lnTo>
                <a:lnTo>
                  <a:pt x="934534" y="1341446"/>
                </a:lnTo>
                <a:cubicBezTo>
                  <a:pt x="931444" y="1329914"/>
                  <a:pt x="919528" y="1333107"/>
                  <a:pt x="934534" y="1341446"/>
                </a:cubicBezTo>
                <a:cubicBezTo>
                  <a:pt x="919528" y="1333107"/>
                  <a:pt x="934534" y="1341446"/>
                  <a:pt x="934534" y="1341446"/>
                </a:cubicBezTo>
                <a:cubicBezTo>
                  <a:pt x="919528" y="1333107"/>
                  <a:pt x="922618" y="1344639"/>
                  <a:pt x="922618" y="1344639"/>
                </a:cubicBezTo>
                <a:cubicBezTo>
                  <a:pt x="922618" y="1344639"/>
                  <a:pt x="919528" y="1333107"/>
                  <a:pt x="922618" y="1344639"/>
                </a:cubicBezTo>
                <a:lnTo>
                  <a:pt x="919528" y="1333107"/>
                </a:lnTo>
                <a:cubicBezTo>
                  <a:pt x="916642" y="1333881"/>
                  <a:pt x="915199" y="1334267"/>
                  <a:pt x="914477" y="1334460"/>
                </a:cubicBezTo>
                <a:lnTo>
                  <a:pt x="914457" y="1334466"/>
                </a:lnTo>
                <a:lnTo>
                  <a:pt x="907983" y="1336200"/>
                </a:lnTo>
                <a:lnTo>
                  <a:pt x="911074" y="1347733"/>
                </a:lnTo>
                <a:cubicBezTo>
                  <a:pt x="914164" y="1359265"/>
                  <a:pt x="911074" y="1347733"/>
                  <a:pt x="911074" y="1347733"/>
                </a:cubicBezTo>
                <a:lnTo>
                  <a:pt x="919747" y="1345409"/>
                </a:lnTo>
                <a:lnTo>
                  <a:pt x="921175" y="1345026"/>
                </a:lnTo>
                <a:cubicBezTo>
                  <a:pt x="922618" y="1344639"/>
                  <a:pt x="922618" y="1344639"/>
                  <a:pt x="922618" y="1344639"/>
                </a:cubicBezTo>
                <a:lnTo>
                  <a:pt x="925708" y="1356171"/>
                </a:lnTo>
                <a:cubicBezTo>
                  <a:pt x="925708" y="1356171"/>
                  <a:pt x="922822" y="1356945"/>
                  <a:pt x="921379" y="1357331"/>
                </a:cubicBezTo>
                <a:lnTo>
                  <a:pt x="920945" y="1357448"/>
                </a:lnTo>
                <a:lnTo>
                  <a:pt x="920875" y="1357466"/>
                </a:lnTo>
                <a:lnTo>
                  <a:pt x="920657" y="1357525"/>
                </a:lnTo>
                <a:lnTo>
                  <a:pt x="920513" y="1357563"/>
                </a:lnTo>
                <a:lnTo>
                  <a:pt x="919936" y="1357718"/>
                </a:lnTo>
                <a:cubicBezTo>
                  <a:pt x="919936" y="1357718"/>
                  <a:pt x="919936" y="1357718"/>
                  <a:pt x="919214" y="1357911"/>
                </a:cubicBezTo>
                <a:lnTo>
                  <a:pt x="918996" y="1357970"/>
                </a:lnTo>
                <a:lnTo>
                  <a:pt x="919034" y="1357960"/>
                </a:lnTo>
                <a:cubicBezTo>
                  <a:pt x="918493" y="1358105"/>
                  <a:pt x="917050" y="1358491"/>
                  <a:pt x="914164" y="1359265"/>
                </a:cubicBezTo>
                <a:cubicBezTo>
                  <a:pt x="928898" y="1368076"/>
                  <a:pt x="928898" y="1368076"/>
                  <a:pt x="917353" y="1371169"/>
                </a:cubicBezTo>
                <a:cubicBezTo>
                  <a:pt x="917353" y="1371169"/>
                  <a:pt x="920443" y="1382701"/>
                  <a:pt x="917353" y="1371169"/>
                </a:cubicBezTo>
                <a:cubicBezTo>
                  <a:pt x="917353" y="1371169"/>
                  <a:pt x="917353" y="1371169"/>
                  <a:pt x="920443" y="1382701"/>
                </a:cubicBezTo>
                <a:cubicBezTo>
                  <a:pt x="920443" y="1382701"/>
                  <a:pt x="917557" y="1383475"/>
                  <a:pt x="916114" y="1383861"/>
                </a:cubicBezTo>
                <a:lnTo>
                  <a:pt x="915663" y="1383982"/>
                </a:lnTo>
                <a:lnTo>
                  <a:pt x="915393" y="1384054"/>
                </a:lnTo>
                <a:cubicBezTo>
                  <a:pt x="913228" y="1384634"/>
                  <a:pt x="917557" y="1383475"/>
                  <a:pt x="908899" y="1385794"/>
                </a:cubicBezTo>
                <a:lnTo>
                  <a:pt x="911989" y="1397327"/>
                </a:lnTo>
                <a:lnTo>
                  <a:pt x="915079" y="1408859"/>
                </a:lnTo>
                <a:cubicBezTo>
                  <a:pt x="903535" y="1411952"/>
                  <a:pt x="915079" y="1408859"/>
                  <a:pt x="903535" y="1411952"/>
                </a:cubicBezTo>
                <a:cubicBezTo>
                  <a:pt x="903535" y="1411952"/>
                  <a:pt x="906725" y="1423856"/>
                  <a:pt x="918269" y="1420763"/>
                </a:cubicBezTo>
                <a:cubicBezTo>
                  <a:pt x="906725" y="1423856"/>
                  <a:pt x="903535" y="1411952"/>
                  <a:pt x="906725" y="1423856"/>
                </a:cubicBezTo>
                <a:lnTo>
                  <a:pt x="909815" y="1435389"/>
                </a:lnTo>
                <a:cubicBezTo>
                  <a:pt x="909815" y="1435389"/>
                  <a:pt x="894808" y="1427049"/>
                  <a:pt x="909815" y="1435389"/>
                </a:cubicBezTo>
                <a:cubicBezTo>
                  <a:pt x="909815" y="1435389"/>
                  <a:pt x="906836" y="1436187"/>
                  <a:pt x="905346" y="1436586"/>
                </a:cubicBezTo>
                <a:lnTo>
                  <a:pt x="904978" y="1436685"/>
                </a:lnTo>
                <a:lnTo>
                  <a:pt x="902735" y="1437286"/>
                </a:lnTo>
                <a:lnTo>
                  <a:pt x="897898" y="1438582"/>
                </a:lnTo>
                <a:cubicBezTo>
                  <a:pt x="900988" y="1450114"/>
                  <a:pt x="897898" y="1438582"/>
                  <a:pt x="900988" y="1450114"/>
                </a:cubicBezTo>
                <a:cubicBezTo>
                  <a:pt x="903380" y="1459042"/>
                  <a:pt x="902184" y="1454578"/>
                  <a:pt x="902782" y="1456810"/>
                </a:cubicBezTo>
                <a:lnTo>
                  <a:pt x="902847" y="1457052"/>
                </a:lnTo>
                <a:lnTo>
                  <a:pt x="904178" y="1462018"/>
                </a:lnTo>
                <a:cubicBezTo>
                  <a:pt x="904178" y="1462018"/>
                  <a:pt x="892634" y="1465111"/>
                  <a:pt x="904178" y="1462018"/>
                </a:cubicBezTo>
                <a:lnTo>
                  <a:pt x="892634" y="1465111"/>
                </a:lnTo>
                <a:lnTo>
                  <a:pt x="895724" y="1476644"/>
                </a:lnTo>
                <a:lnTo>
                  <a:pt x="887982" y="1475531"/>
                </a:lnTo>
                <a:lnTo>
                  <a:pt x="887350" y="1474252"/>
                </a:lnTo>
                <a:lnTo>
                  <a:pt x="886716" y="1475349"/>
                </a:lnTo>
                <a:lnTo>
                  <a:pt x="884464" y="1475026"/>
                </a:lnTo>
                <a:cubicBezTo>
                  <a:pt x="882634" y="1473971"/>
                  <a:pt x="882634" y="1473971"/>
                  <a:pt x="884179" y="1479737"/>
                </a:cubicBezTo>
                <a:cubicBezTo>
                  <a:pt x="884179" y="1479737"/>
                  <a:pt x="881293" y="1480510"/>
                  <a:pt x="879850" y="1480897"/>
                </a:cubicBezTo>
                <a:lnTo>
                  <a:pt x="879644" y="1480952"/>
                </a:lnTo>
                <a:lnTo>
                  <a:pt x="877171" y="1481615"/>
                </a:lnTo>
                <a:lnTo>
                  <a:pt x="877505" y="1481525"/>
                </a:lnTo>
                <a:cubicBezTo>
                  <a:pt x="876964" y="1481670"/>
                  <a:pt x="875521" y="1482057"/>
                  <a:pt x="872635" y="1482830"/>
                </a:cubicBezTo>
                <a:cubicBezTo>
                  <a:pt x="872635" y="1482830"/>
                  <a:pt x="872635" y="1482830"/>
                  <a:pt x="869545" y="1471298"/>
                </a:cubicBezTo>
                <a:lnTo>
                  <a:pt x="881089" y="1468205"/>
                </a:lnTo>
                <a:cubicBezTo>
                  <a:pt x="881089" y="1468205"/>
                  <a:pt x="881089" y="1468205"/>
                  <a:pt x="869545" y="1471298"/>
                </a:cubicBezTo>
                <a:lnTo>
                  <a:pt x="857629" y="1474491"/>
                </a:lnTo>
                <a:cubicBezTo>
                  <a:pt x="857629" y="1474491"/>
                  <a:pt x="854439" y="1462587"/>
                  <a:pt x="857629" y="1474491"/>
                </a:cubicBezTo>
                <a:lnTo>
                  <a:pt x="854439" y="1462587"/>
                </a:lnTo>
                <a:cubicBezTo>
                  <a:pt x="854439" y="1462587"/>
                  <a:pt x="854439" y="1462587"/>
                  <a:pt x="842895" y="1465680"/>
                </a:cubicBezTo>
                <a:cubicBezTo>
                  <a:pt x="842895" y="1465680"/>
                  <a:pt x="839804" y="1454148"/>
                  <a:pt x="842895" y="1465680"/>
                </a:cubicBezTo>
                <a:cubicBezTo>
                  <a:pt x="839804" y="1454148"/>
                  <a:pt x="842895" y="1465680"/>
                  <a:pt x="828260" y="1457241"/>
                </a:cubicBezTo>
                <a:cubicBezTo>
                  <a:pt x="839804" y="1454148"/>
                  <a:pt x="828260" y="1457241"/>
                  <a:pt x="828260" y="1457241"/>
                </a:cubicBezTo>
                <a:lnTo>
                  <a:pt x="831350" y="1468773"/>
                </a:lnTo>
                <a:cubicBezTo>
                  <a:pt x="842895" y="1465680"/>
                  <a:pt x="831350" y="1468773"/>
                  <a:pt x="842895" y="1465680"/>
                </a:cubicBezTo>
                <a:cubicBezTo>
                  <a:pt x="846084" y="1477584"/>
                  <a:pt x="842895" y="1465680"/>
                  <a:pt x="846084" y="1477584"/>
                </a:cubicBezTo>
                <a:cubicBezTo>
                  <a:pt x="846084" y="1477584"/>
                  <a:pt x="846084" y="1477584"/>
                  <a:pt x="834540" y="1480677"/>
                </a:cubicBezTo>
                <a:cubicBezTo>
                  <a:pt x="834540" y="1480677"/>
                  <a:pt x="831654" y="1481451"/>
                  <a:pt x="830211" y="1481837"/>
                </a:cubicBezTo>
                <a:lnTo>
                  <a:pt x="830023" y="1481888"/>
                </a:lnTo>
                <a:lnTo>
                  <a:pt x="822996" y="1483771"/>
                </a:lnTo>
                <a:cubicBezTo>
                  <a:pt x="834540" y="1480677"/>
                  <a:pt x="819806" y="1471866"/>
                  <a:pt x="819806" y="1471866"/>
                </a:cubicBezTo>
                <a:lnTo>
                  <a:pt x="822996" y="1483771"/>
                </a:lnTo>
                <a:cubicBezTo>
                  <a:pt x="822996" y="1483771"/>
                  <a:pt x="822996" y="1483771"/>
                  <a:pt x="811079" y="1486964"/>
                </a:cubicBezTo>
                <a:lnTo>
                  <a:pt x="807889" y="1475059"/>
                </a:lnTo>
                <a:cubicBezTo>
                  <a:pt x="807889" y="1475059"/>
                  <a:pt x="807889" y="1475059"/>
                  <a:pt x="793255" y="1466621"/>
                </a:cubicBezTo>
                <a:lnTo>
                  <a:pt x="800123" y="1464780"/>
                </a:lnTo>
                <a:lnTo>
                  <a:pt x="799929" y="1464832"/>
                </a:lnTo>
                <a:lnTo>
                  <a:pt x="802149" y="1464237"/>
                </a:lnTo>
                <a:lnTo>
                  <a:pt x="803356" y="1463914"/>
                </a:lnTo>
                <a:cubicBezTo>
                  <a:pt x="804799" y="1463527"/>
                  <a:pt x="804799" y="1463527"/>
                  <a:pt x="804799" y="1463527"/>
                </a:cubicBezTo>
                <a:cubicBezTo>
                  <a:pt x="804799" y="1463527"/>
                  <a:pt x="801913" y="1464301"/>
                  <a:pt x="800470" y="1464687"/>
                </a:cubicBezTo>
                <a:lnTo>
                  <a:pt x="800355" y="1464718"/>
                </a:lnTo>
                <a:lnTo>
                  <a:pt x="794698" y="1466234"/>
                </a:lnTo>
                <a:cubicBezTo>
                  <a:pt x="793255" y="1466621"/>
                  <a:pt x="793255" y="1466621"/>
                  <a:pt x="793255" y="1466621"/>
                </a:cubicBezTo>
                <a:cubicBezTo>
                  <a:pt x="790165" y="1455088"/>
                  <a:pt x="790165" y="1455088"/>
                  <a:pt x="790165" y="1455088"/>
                </a:cubicBezTo>
                <a:lnTo>
                  <a:pt x="801709" y="1451995"/>
                </a:lnTo>
                <a:cubicBezTo>
                  <a:pt x="801709" y="1451995"/>
                  <a:pt x="801709" y="1451995"/>
                  <a:pt x="790165" y="1455088"/>
                </a:cubicBezTo>
                <a:lnTo>
                  <a:pt x="786975" y="1443184"/>
                </a:lnTo>
                <a:cubicBezTo>
                  <a:pt x="786975" y="1443184"/>
                  <a:pt x="786975" y="1443184"/>
                  <a:pt x="787374" y="1444672"/>
                </a:cubicBezTo>
                <a:lnTo>
                  <a:pt x="788256" y="1447964"/>
                </a:lnTo>
                <a:lnTo>
                  <a:pt x="790165" y="1455088"/>
                </a:lnTo>
                <a:lnTo>
                  <a:pt x="778621" y="1458182"/>
                </a:lnTo>
                <a:cubicBezTo>
                  <a:pt x="775735" y="1458955"/>
                  <a:pt x="774292" y="1459342"/>
                  <a:pt x="773751" y="1459487"/>
                </a:cubicBezTo>
                <a:lnTo>
                  <a:pt x="774119" y="1459388"/>
                </a:lnTo>
                <a:lnTo>
                  <a:pt x="774195" y="1459368"/>
                </a:lnTo>
                <a:lnTo>
                  <a:pt x="774292" y="1459342"/>
                </a:lnTo>
                <a:cubicBezTo>
                  <a:pt x="775735" y="1458955"/>
                  <a:pt x="778621" y="1458182"/>
                  <a:pt x="778621" y="1458182"/>
                </a:cubicBezTo>
                <a:cubicBezTo>
                  <a:pt x="790165" y="1455088"/>
                  <a:pt x="790165" y="1455088"/>
                  <a:pt x="790165" y="1455088"/>
                </a:cubicBezTo>
                <a:lnTo>
                  <a:pt x="793255" y="1466621"/>
                </a:lnTo>
                <a:lnTo>
                  <a:pt x="796345" y="1478153"/>
                </a:lnTo>
                <a:cubicBezTo>
                  <a:pt x="793255" y="1466621"/>
                  <a:pt x="793255" y="1466621"/>
                  <a:pt x="781711" y="1469714"/>
                </a:cubicBezTo>
                <a:lnTo>
                  <a:pt x="796345" y="1478153"/>
                </a:lnTo>
                <a:cubicBezTo>
                  <a:pt x="784801" y="1481246"/>
                  <a:pt x="784801" y="1481246"/>
                  <a:pt x="784801" y="1481246"/>
                </a:cubicBezTo>
                <a:cubicBezTo>
                  <a:pt x="773257" y="1484339"/>
                  <a:pt x="773257" y="1484339"/>
                  <a:pt x="770167" y="1472807"/>
                </a:cubicBezTo>
                <a:lnTo>
                  <a:pt x="755160" y="1464468"/>
                </a:lnTo>
                <a:cubicBezTo>
                  <a:pt x="755160" y="1464468"/>
                  <a:pt x="755160" y="1464468"/>
                  <a:pt x="767077" y="1461275"/>
                </a:cubicBezTo>
                <a:lnTo>
                  <a:pt x="755160" y="1464468"/>
                </a:lnTo>
                <a:lnTo>
                  <a:pt x="753246" y="1457325"/>
                </a:lnTo>
                <a:lnTo>
                  <a:pt x="753167" y="1457028"/>
                </a:lnTo>
                <a:cubicBezTo>
                  <a:pt x="752768" y="1455540"/>
                  <a:pt x="751970" y="1452564"/>
                  <a:pt x="751970" y="1452564"/>
                </a:cubicBezTo>
                <a:cubicBezTo>
                  <a:pt x="751970" y="1452564"/>
                  <a:pt x="754950" y="1451765"/>
                  <a:pt x="756439" y="1451366"/>
                </a:cubicBezTo>
                <a:lnTo>
                  <a:pt x="756801" y="1451269"/>
                </a:lnTo>
                <a:lnTo>
                  <a:pt x="763887" y="1449371"/>
                </a:lnTo>
                <a:lnTo>
                  <a:pt x="748880" y="1441032"/>
                </a:lnTo>
                <a:cubicBezTo>
                  <a:pt x="763887" y="1449371"/>
                  <a:pt x="748880" y="1441032"/>
                  <a:pt x="760797" y="1437839"/>
                </a:cubicBezTo>
                <a:lnTo>
                  <a:pt x="748880" y="1441032"/>
                </a:lnTo>
                <a:cubicBezTo>
                  <a:pt x="748880" y="1441032"/>
                  <a:pt x="748880" y="1441032"/>
                  <a:pt x="751970" y="1452564"/>
                </a:cubicBezTo>
                <a:cubicBezTo>
                  <a:pt x="751970" y="1452564"/>
                  <a:pt x="749084" y="1453337"/>
                  <a:pt x="747641" y="1453724"/>
                </a:cubicBezTo>
                <a:lnTo>
                  <a:pt x="747491" y="1453764"/>
                </a:lnTo>
                <a:lnTo>
                  <a:pt x="741869" y="1455271"/>
                </a:lnTo>
                <a:cubicBezTo>
                  <a:pt x="740426" y="1455657"/>
                  <a:pt x="740426" y="1455657"/>
                  <a:pt x="740426" y="1455657"/>
                </a:cubicBezTo>
                <a:lnTo>
                  <a:pt x="728882" y="1458750"/>
                </a:lnTo>
                <a:lnTo>
                  <a:pt x="717338" y="1461844"/>
                </a:lnTo>
                <a:cubicBezTo>
                  <a:pt x="728882" y="1458750"/>
                  <a:pt x="714248" y="1450311"/>
                  <a:pt x="714248" y="1450311"/>
                </a:cubicBezTo>
                <a:cubicBezTo>
                  <a:pt x="714248" y="1450311"/>
                  <a:pt x="714248" y="1450311"/>
                  <a:pt x="717338" y="1461844"/>
                </a:cubicBezTo>
                <a:cubicBezTo>
                  <a:pt x="720527" y="1473748"/>
                  <a:pt x="717338" y="1461844"/>
                  <a:pt x="705421" y="1465037"/>
                </a:cubicBezTo>
                <a:lnTo>
                  <a:pt x="702331" y="1453504"/>
                </a:lnTo>
                <a:cubicBezTo>
                  <a:pt x="702331" y="1453504"/>
                  <a:pt x="702331" y="1453504"/>
                  <a:pt x="690787" y="1456598"/>
                </a:cubicBezTo>
                <a:cubicBezTo>
                  <a:pt x="690787" y="1456598"/>
                  <a:pt x="690787" y="1456598"/>
                  <a:pt x="705421" y="1465037"/>
                </a:cubicBezTo>
                <a:cubicBezTo>
                  <a:pt x="705421" y="1465037"/>
                  <a:pt x="705421" y="1465037"/>
                  <a:pt x="693877" y="1468130"/>
                </a:cubicBezTo>
                <a:lnTo>
                  <a:pt x="682333" y="1471223"/>
                </a:lnTo>
                <a:lnTo>
                  <a:pt x="680737" y="1465268"/>
                </a:lnTo>
                <a:lnTo>
                  <a:pt x="680595" y="1464736"/>
                </a:lnTo>
                <a:cubicBezTo>
                  <a:pt x="680402" y="1464015"/>
                  <a:pt x="680015" y="1462574"/>
                  <a:pt x="679243" y="1459691"/>
                </a:cubicBezTo>
                <a:lnTo>
                  <a:pt x="680737" y="1465268"/>
                </a:lnTo>
                <a:lnTo>
                  <a:pt x="680788" y="1465457"/>
                </a:lnTo>
                <a:cubicBezTo>
                  <a:pt x="680788" y="1465457"/>
                  <a:pt x="680788" y="1465457"/>
                  <a:pt x="682333" y="1471223"/>
                </a:cubicBezTo>
                <a:cubicBezTo>
                  <a:pt x="682333" y="1471223"/>
                  <a:pt x="670788" y="1474316"/>
                  <a:pt x="667698" y="1462784"/>
                </a:cubicBezTo>
                <a:cubicBezTo>
                  <a:pt x="667698" y="1462784"/>
                  <a:pt x="667698" y="1462784"/>
                  <a:pt x="655782" y="1465977"/>
                </a:cubicBezTo>
                <a:cubicBezTo>
                  <a:pt x="655782" y="1465977"/>
                  <a:pt x="655782" y="1465977"/>
                  <a:pt x="641147" y="1457538"/>
                </a:cubicBezTo>
                <a:cubicBezTo>
                  <a:pt x="641147" y="1457538"/>
                  <a:pt x="641147" y="1457538"/>
                  <a:pt x="639704" y="1457925"/>
                </a:cubicBezTo>
                <a:lnTo>
                  <a:pt x="634048" y="1459441"/>
                </a:lnTo>
                <a:lnTo>
                  <a:pt x="634473" y="1459327"/>
                </a:lnTo>
                <a:cubicBezTo>
                  <a:pt x="633932" y="1459472"/>
                  <a:pt x="632489" y="1459858"/>
                  <a:pt x="629603" y="1460632"/>
                </a:cubicBezTo>
                <a:lnTo>
                  <a:pt x="618059" y="1463725"/>
                </a:lnTo>
                <a:lnTo>
                  <a:pt x="614969" y="1452193"/>
                </a:lnTo>
                <a:cubicBezTo>
                  <a:pt x="626513" y="1449099"/>
                  <a:pt x="626513" y="1449099"/>
                  <a:pt x="626513" y="1449099"/>
                </a:cubicBezTo>
                <a:cubicBezTo>
                  <a:pt x="626513" y="1449099"/>
                  <a:pt x="626513" y="1449099"/>
                  <a:pt x="627956" y="1448713"/>
                </a:cubicBezTo>
                <a:lnTo>
                  <a:pt x="629104" y="1448405"/>
                </a:lnTo>
                <a:lnTo>
                  <a:pt x="631564" y="1447746"/>
                </a:lnTo>
                <a:lnTo>
                  <a:pt x="632215" y="1447571"/>
                </a:lnTo>
                <a:lnTo>
                  <a:pt x="638057" y="1446006"/>
                </a:lnTo>
                <a:cubicBezTo>
                  <a:pt x="638057" y="1446006"/>
                  <a:pt x="623323" y="1437195"/>
                  <a:pt x="634868" y="1434102"/>
                </a:cubicBezTo>
                <a:cubicBezTo>
                  <a:pt x="623323" y="1437195"/>
                  <a:pt x="623323" y="1437195"/>
                  <a:pt x="623323" y="1437195"/>
                </a:cubicBezTo>
                <a:cubicBezTo>
                  <a:pt x="623323" y="1437195"/>
                  <a:pt x="623323" y="1437195"/>
                  <a:pt x="621880" y="1437582"/>
                </a:cubicBezTo>
                <a:lnTo>
                  <a:pt x="621194" y="1437766"/>
                </a:lnTo>
                <a:lnTo>
                  <a:pt x="618453" y="1438500"/>
                </a:lnTo>
                <a:lnTo>
                  <a:pt x="618703" y="1438433"/>
                </a:lnTo>
                <a:lnTo>
                  <a:pt x="611779" y="1440288"/>
                </a:lnTo>
                <a:lnTo>
                  <a:pt x="618822" y="1438401"/>
                </a:lnTo>
                <a:lnTo>
                  <a:pt x="618994" y="1438355"/>
                </a:lnTo>
                <a:cubicBezTo>
                  <a:pt x="620437" y="1437968"/>
                  <a:pt x="623323" y="1437195"/>
                  <a:pt x="623323" y="1437195"/>
                </a:cubicBezTo>
                <a:lnTo>
                  <a:pt x="626513" y="1449099"/>
                </a:lnTo>
                <a:lnTo>
                  <a:pt x="614969" y="1452193"/>
                </a:lnTo>
                <a:lnTo>
                  <a:pt x="603052" y="1455386"/>
                </a:lnTo>
                <a:lnTo>
                  <a:pt x="591508" y="1458479"/>
                </a:lnTo>
                <a:cubicBezTo>
                  <a:pt x="591508" y="1458479"/>
                  <a:pt x="591508" y="1458479"/>
                  <a:pt x="590065" y="1458865"/>
                </a:cubicBezTo>
                <a:lnTo>
                  <a:pt x="584409" y="1460381"/>
                </a:lnTo>
                <a:lnTo>
                  <a:pt x="584834" y="1460267"/>
                </a:lnTo>
                <a:cubicBezTo>
                  <a:pt x="584293" y="1460412"/>
                  <a:pt x="582850" y="1460799"/>
                  <a:pt x="579964" y="1461572"/>
                </a:cubicBezTo>
                <a:lnTo>
                  <a:pt x="576774" y="1449668"/>
                </a:lnTo>
                <a:lnTo>
                  <a:pt x="565230" y="1452761"/>
                </a:lnTo>
                <a:cubicBezTo>
                  <a:pt x="565230" y="1452761"/>
                  <a:pt x="562251" y="1453559"/>
                  <a:pt x="560761" y="1453959"/>
                </a:cubicBezTo>
                <a:lnTo>
                  <a:pt x="560428" y="1454048"/>
                </a:lnTo>
                <a:lnTo>
                  <a:pt x="553313" y="1455954"/>
                </a:lnTo>
                <a:lnTo>
                  <a:pt x="550223" y="1444422"/>
                </a:lnTo>
                <a:cubicBezTo>
                  <a:pt x="553202" y="1443624"/>
                  <a:pt x="554692" y="1443225"/>
                  <a:pt x="555437" y="1443025"/>
                </a:cubicBezTo>
                <a:lnTo>
                  <a:pt x="555479" y="1443014"/>
                </a:lnTo>
                <a:lnTo>
                  <a:pt x="556182" y="1442826"/>
                </a:lnTo>
                <a:cubicBezTo>
                  <a:pt x="556182" y="1442826"/>
                  <a:pt x="556182" y="1442826"/>
                  <a:pt x="562140" y="1441229"/>
                </a:cubicBezTo>
                <a:cubicBezTo>
                  <a:pt x="559050" y="1429697"/>
                  <a:pt x="547133" y="1432890"/>
                  <a:pt x="547133" y="1432890"/>
                </a:cubicBezTo>
                <a:cubicBezTo>
                  <a:pt x="547133" y="1432890"/>
                  <a:pt x="550112" y="1432091"/>
                  <a:pt x="551602" y="1431692"/>
                </a:cubicBezTo>
                <a:lnTo>
                  <a:pt x="551935" y="1431603"/>
                </a:lnTo>
                <a:lnTo>
                  <a:pt x="559050" y="1429697"/>
                </a:lnTo>
                <a:cubicBezTo>
                  <a:pt x="559050" y="1429697"/>
                  <a:pt x="570594" y="1426604"/>
                  <a:pt x="559050" y="1429697"/>
                </a:cubicBezTo>
                <a:lnTo>
                  <a:pt x="566533" y="1427692"/>
                </a:lnTo>
                <a:lnTo>
                  <a:pt x="570594" y="1426604"/>
                </a:lnTo>
                <a:lnTo>
                  <a:pt x="582138" y="1423510"/>
                </a:lnTo>
                <a:cubicBezTo>
                  <a:pt x="582138" y="1423510"/>
                  <a:pt x="585228" y="1435043"/>
                  <a:pt x="582138" y="1423510"/>
                </a:cubicBezTo>
                <a:lnTo>
                  <a:pt x="585228" y="1435043"/>
                </a:lnTo>
                <a:cubicBezTo>
                  <a:pt x="585228" y="1435043"/>
                  <a:pt x="585228" y="1435043"/>
                  <a:pt x="596772" y="1431949"/>
                </a:cubicBezTo>
                <a:cubicBezTo>
                  <a:pt x="585228" y="1435043"/>
                  <a:pt x="596772" y="1431949"/>
                  <a:pt x="593682" y="1420417"/>
                </a:cubicBezTo>
                <a:lnTo>
                  <a:pt x="582138" y="1423510"/>
                </a:lnTo>
                <a:cubicBezTo>
                  <a:pt x="582138" y="1423510"/>
                  <a:pt x="582138" y="1423510"/>
                  <a:pt x="579048" y="1411978"/>
                </a:cubicBezTo>
                <a:cubicBezTo>
                  <a:pt x="567504" y="1415071"/>
                  <a:pt x="567504" y="1415071"/>
                  <a:pt x="570594" y="1426604"/>
                </a:cubicBezTo>
                <a:cubicBezTo>
                  <a:pt x="570594" y="1426604"/>
                  <a:pt x="570594" y="1426604"/>
                  <a:pt x="567504" y="1415071"/>
                </a:cubicBezTo>
                <a:lnTo>
                  <a:pt x="555960" y="1418165"/>
                </a:lnTo>
                <a:lnTo>
                  <a:pt x="540953" y="1409825"/>
                </a:lnTo>
                <a:lnTo>
                  <a:pt x="544043" y="1421358"/>
                </a:lnTo>
                <a:cubicBezTo>
                  <a:pt x="544043" y="1421358"/>
                  <a:pt x="529409" y="1412919"/>
                  <a:pt x="532499" y="1424451"/>
                </a:cubicBezTo>
                <a:cubicBezTo>
                  <a:pt x="532499" y="1424451"/>
                  <a:pt x="532499" y="1424451"/>
                  <a:pt x="529409" y="1412919"/>
                </a:cubicBezTo>
                <a:lnTo>
                  <a:pt x="517865" y="1416012"/>
                </a:lnTo>
                <a:lnTo>
                  <a:pt x="510838" y="1417895"/>
                </a:lnTo>
                <a:lnTo>
                  <a:pt x="510908" y="1417876"/>
                </a:lnTo>
                <a:lnTo>
                  <a:pt x="511191" y="1417800"/>
                </a:lnTo>
                <a:cubicBezTo>
                  <a:pt x="510649" y="1417945"/>
                  <a:pt x="509206" y="1418332"/>
                  <a:pt x="506320" y="1419105"/>
                </a:cubicBezTo>
                <a:cubicBezTo>
                  <a:pt x="506320" y="1419105"/>
                  <a:pt x="505523" y="1416129"/>
                  <a:pt x="505124" y="1414641"/>
                </a:cubicBezTo>
                <a:lnTo>
                  <a:pt x="505075" y="1414458"/>
                </a:lnTo>
                <a:lnTo>
                  <a:pt x="504975" y="1414083"/>
                </a:lnTo>
                <a:cubicBezTo>
                  <a:pt x="505124" y="1414641"/>
                  <a:pt x="505523" y="1416129"/>
                  <a:pt x="506320" y="1419105"/>
                </a:cubicBezTo>
                <a:lnTo>
                  <a:pt x="494404" y="1422298"/>
                </a:lnTo>
                <a:cubicBezTo>
                  <a:pt x="482859" y="1425392"/>
                  <a:pt x="482859" y="1425392"/>
                  <a:pt x="482859" y="1425392"/>
                </a:cubicBezTo>
                <a:lnTo>
                  <a:pt x="471315" y="1428485"/>
                </a:lnTo>
                <a:lnTo>
                  <a:pt x="468125" y="1416581"/>
                </a:lnTo>
                <a:cubicBezTo>
                  <a:pt x="468125" y="1416581"/>
                  <a:pt x="468125" y="1416581"/>
                  <a:pt x="456581" y="1419674"/>
                </a:cubicBezTo>
                <a:lnTo>
                  <a:pt x="453491" y="1408142"/>
                </a:lnTo>
                <a:lnTo>
                  <a:pt x="441575" y="1411335"/>
                </a:lnTo>
                <a:cubicBezTo>
                  <a:pt x="447533" y="1409738"/>
                  <a:pt x="446761" y="1406855"/>
                  <a:pt x="444498" y="1404371"/>
                </a:cubicBezTo>
                <a:cubicBezTo>
                  <a:pt x="445988" y="1403972"/>
                  <a:pt x="445988" y="1403972"/>
                  <a:pt x="438485" y="1399803"/>
                </a:cubicBezTo>
                <a:cubicBezTo>
                  <a:pt x="435599" y="1400576"/>
                  <a:pt x="434156" y="1400963"/>
                  <a:pt x="433434" y="1401156"/>
                </a:cubicBezTo>
                <a:lnTo>
                  <a:pt x="432871" y="1401307"/>
                </a:lnTo>
                <a:lnTo>
                  <a:pt x="426940" y="1402896"/>
                </a:lnTo>
                <a:lnTo>
                  <a:pt x="423850" y="1391364"/>
                </a:lnTo>
                <a:cubicBezTo>
                  <a:pt x="412306" y="1394457"/>
                  <a:pt x="423850" y="1391364"/>
                  <a:pt x="412306" y="1394457"/>
                </a:cubicBezTo>
                <a:lnTo>
                  <a:pt x="415396" y="1405989"/>
                </a:lnTo>
                <a:lnTo>
                  <a:pt x="426940" y="1402896"/>
                </a:lnTo>
                <a:cubicBezTo>
                  <a:pt x="432713" y="1401349"/>
                  <a:pt x="432713" y="1401349"/>
                  <a:pt x="432713" y="1401349"/>
                </a:cubicBezTo>
                <a:lnTo>
                  <a:pt x="432871" y="1401307"/>
                </a:lnTo>
                <a:lnTo>
                  <a:pt x="438485" y="1399803"/>
                </a:lnTo>
                <a:cubicBezTo>
                  <a:pt x="438485" y="1399803"/>
                  <a:pt x="442236" y="1401887"/>
                  <a:pt x="444498" y="1404371"/>
                </a:cubicBezTo>
                <a:cubicBezTo>
                  <a:pt x="443009" y="1404771"/>
                  <a:pt x="440030" y="1405569"/>
                  <a:pt x="441575" y="1411335"/>
                </a:cubicBezTo>
                <a:lnTo>
                  <a:pt x="437103" y="1412533"/>
                </a:lnTo>
                <a:lnTo>
                  <a:pt x="431473" y="1414042"/>
                </a:lnTo>
                <a:cubicBezTo>
                  <a:pt x="430030" y="1414428"/>
                  <a:pt x="430030" y="1414428"/>
                  <a:pt x="430030" y="1414428"/>
                </a:cubicBezTo>
                <a:lnTo>
                  <a:pt x="437057" y="1412545"/>
                </a:lnTo>
                <a:lnTo>
                  <a:pt x="441575" y="1411335"/>
                </a:lnTo>
                <a:cubicBezTo>
                  <a:pt x="441575" y="1411335"/>
                  <a:pt x="441575" y="1411335"/>
                  <a:pt x="444665" y="1422867"/>
                </a:cubicBezTo>
                <a:cubicBezTo>
                  <a:pt x="430030" y="1414428"/>
                  <a:pt x="430030" y="1414428"/>
                  <a:pt x="433120" y="1425960"/>
                </a:cubicBezTo>
                <a:cubicBezTo>
                  <a:pt x="433120" y="1425960"/>
                  <a:pt x="433120" y="1425960"/>
                  <a:pt x="421576" y="1429054"/>
                </a:cubicBezTo>
                <a:lnTo>
                  <a:pt x="418486" y="1417521"/>
                </a:lnTo>
                <a:cubicBezTo>
                  <a:pt x="418486" y="1417521"/>
                  <a:pt x="415600" y="1418295"/>
                  <a:pt x="414157" y="1418681"/>
                </a:cubicBezTo>
                <a:lnTo>
                  <a:pt x="413969" y="1418732"/>
                </a:lnTo>
                <a:lnTo>
                  <a:pt x="412495" y="1419127"/>
                </a:lnTo>
                <a:lnTo>
                  <a:pt x="411993" y="1419261"/>
                </a:lnTo>
                <a:cubicBezTo>
                  <a:pt x="411271" y="1419455"/>
                  <a:pt x="409828" y="1419841"/>
                  <a:pt x="406942" y="1420615"/>
                </a:cubicBezTo>
                <a:cubicBezTo>
                  <a:pt x="406942" y="1420615"/>
                  <a:pt x="406942" y="1420615"/>
                  <a:pt x="403852" y="1409082"/>
                </a:cubicBezTo>
                <a:cubicBezTo>
                  <a:pt x="403852" y="1409082"/>
                  <a:pt x="403852" y="1409082"/>
                  <a:pt x="400762" y="1397550"/>
                </a:cubicBezTo>
                <a:cubicBezTo>
                  <a:pt x="400762" y="1397550"/>
                  <a:pt x="400762" y="1397550"/>
                  <a:pt x="388845" y="1400743"/>
                </a:cubicBezTo>
                <a:lnTo>
                  <a:pt x="403852" y="1409082"/>
                </a:lnTo>
                <a:cubicBezTo>
                  <a:pt x="403852" y="1409082"/>
                  <a:pt x="403852" y="1409082"/>
                  <a:pt x="391935" y="1412275"/>
                </a:cubicBezTo>
                <a:cubicBezTo>
                  <a:pt x="383277" y="1414595"/>
                  <a:pt x="387606" y="1413435"/>
                  <a:pt x="385442" y="1414015"/>
                </a:cubicBezTo>
                <a:lnTo>
                  <a:pt x="385091" y="1414109"/>
                </a:lnTo>
                <a:lnTo>
                  <a:pt x="385261" y="1414064"/>
                </a:lnTo>
                <a:cubicBezTo>
                  <a:pt x="384720" y="1414209"/>
                  <a:pt x="383277" y="1414595"/>
                  <a:pt x="380391" y="1415369"/>
                </a:cubicBezTo>
                <a:cubicBezTo>
                  <a:pt x="380391" y="1415369"/>
                  <a:pt x="380391" y="1415369"/>
                  <a:pt x="377301" y="1403837"/>
                </a:cubicBezTo>
                <a:cubicBezTo>
                  <a:pt x="377301" y="1403837"/>
                  <a:pt x="388845" y="1400743"/>
                  <a:pt x="377301" y="1403837"/>
                </a:cubicBezTo>
                <a:cubicBezTo>
                  <a:pt x="388845" y="1400743"/>
                  <a:pt x="388845" y="1400743"/>
                  <a:pt x="385655" y="1388839"/>
                </a:cubicBezTo>
                <a:lnTo>
                  <a:pt x="382565" y="1377307"/>
                </a:lnTo>
                <a:cubicBezTo>
                  <a:pt x="394482" y="1374114"/>
                  <a:pt x="382565" y="1377307"/>
                  <a:pt x="382565" y="1377307"/>
                </a:cubicBezTo>
                <a:cubicBezTo>
                  <a:pt x="394482" y="1374114"/>
                  <a:pt x="391392" y="1362582"/>
                  <a:pt x="391392" y="1362582"/>
                </a:cubicBezTo>
                <a:lnTo>
                  <a:pt x="388302" y="1351049"/>
                </a:lnTo>
                <a:lnTo>
                  <a:pt x="399846" y="1347956"/>
                </a:lnTo>
                <a:lnTo>
                  <a:pt x="396656" y="1336052"/>
                </a:lnTo>
                <a:cubicBezTo>
                  <a:pt x="396656" y="1336052"/>
                  <a:pt x="408201" y="1332959"/>
                  <a:pt x="393566" y="1324520"/>
                </a:cubicBezTo>
                <a:lnTo>
                  <a:pt x="405111" y="1321426"/>
                </a:lnTo>
                <a:cubicBezTo>
                  <a:pt x="405111" y="1321426"/>
                  <a:pt x="405111" y="1321426"/>
                  <a:pt x="402021" y="1309894"/>
                </a:cubicBezTo>
                <a:cubicBezTo>
                  <a:pt x="413565" y="1306801"/>
                  <a:pt x="402021" y="1309894"/>
                  <a:pt x="413565" y="1306801"/>
                </a:cubicBezTo>
                <a:cubicBezTo>
                  <a:pt x="413565" y="1306801"/>
                  <a:pt x="413565" y="1306801"/>
                  <a:pt x="410475" y="1295269"/>
                </a:cubicBezTo>
                <a:lnTo>
                  <a:pt x="407285" y="1283364"/>
                </a:lnTo>
                <a:cubicBezTo>
                  <a:pt x="407285" y="1283364"/>
                  <a:pt x="407285" y="1283364"/>
                  <a:pt x="419202" y="1280171"/>
                </a:cubicBezTo>
                <a:cubicBezTo>
                  <a:pt x="422391" y="1292076"/>
                  <a:pt x="419202" y="1280171"/>
                  <a:pt x="433936" y="1288982"/>
                </a:cubicBezTo>
                <a:lnTo>
                  <a:pt x="419202" y="1280171"/>
                </a:lnTo>
                <a:lnTo>
                  <a:pt x="416112" y="1268639"/>
                </a:lnTo>
                <a:cubicBezTo>
                  <a:pt x="427656" y="1265546"/>
                  <a:pt x="427656" y="1265546"/>
                  <a:pt x="424566" y="1254014"/>
                </a:cubicBezTo>
                <a:cubicBezTo>
                  <a:pt x="424566" y="1254014"/>
                  <a:pt x="436110" y="1250920"/>
                  <a:pt x="433020" y="1239388"/>
                </a:cubicBezTo>
                <a:cubicBezTo>
                  <a:pt x="436110" y="1250920"/>
                  <a:pt x="433020" y="1239388"/>
                  <a:pt x="436110" y="1250920"/>
                </a:cubicBezTo>
                <a:cubicBezTo>
                  <a:pt x="433020" y="1239388"/>
                  <a:pt x="436110" y="1250920"/>
                  <a:pt x="436110" y="1250920"/>
                </a:cubicBezTo>
                <a:lnTo>
                  <a:pt x="442801" y="1249128"/>
                </a:lnTo>
                <a:lnTo>
                  <a:pt x="442784" y="1249132"/>
                </a:lnTo>
                <a:cubicBezTo>
                  <a:pt x="443325" y="1248987"/>
                  <a:pt x="444768" y="1248601"/>
                  <a:pt x="447654" y="1247827"/>
                </a:cubicBezTo>
                <a:cubicBezTo>
                  <a:pt x="447654" y="1247827"/>
                  <a:pt x="450744" y="1259359"/>
                  <a:pt x="447654" y="1247827"/>
                </a:cubicBezTo>
                <a:cubicBezTo>
                  <a:pt x="447654" y="1247827"/>
                  <a:pt x="459571" y="1244634"/>
                  <a:pt x="462661" y="1256166"/>
                </a:cubicBezTo>
                <a:cubicBezTo>
                  <a:pt x="459571" y="1244634"/>
                  <a:pt x="459571" y="1244634"/>
                  <a:pt x="459571" y="1244634"/>
                </a:cubicBezTo>
                <a:lnTo>
                  <a:pt x="454734" y="1245930"/>
                </a:lnTo>
                <a:lnTo>
                  <a:pt x="452491" y="1246531"/>
                </a:lnTo>
                <a:lnTo>
                  <a:pt x="452682" y="1246480"/>
                </a:lnTo>
                <a:cubicBezTo>
                  <a:pt x="452123" y="1246630"/>
                  <a:pt x="450633" y="1247029"/>
                  <a:pt x="447654" y="1247827"/>
                </a:cubicBezTo>
                <a:cubicBezTo>
                  <a:pt x="444564" y="1236295"/>
                  <a:pt x="444564" y="1236295"/>
                  <a:pt x="444564" y="1236295"/>
                </a:cubicBezTo>
                <a:cubicBezTo>
                  <a:pt x="444564" y="1236295"/>
                  <a:pt x="444564" y="1236295"/>
                  <a:pt x="441374" y="1224391"/>
                </a:cubicBezTo>
                <a:cubicBezTo>
                  <a:pt x="441374" y="1224391"/>
                  <a:pt x="441374" y="1224391"/>
                  <a:pt x="453291" y="1221198"/>
                </a:cubicBezTo>
                <a:lnTo>
                  <a:pt x="456481" y="1233102"/>
                </a:lnTo>
                <a:cubicBezTo>
                  <a:pt x="444564" y="1236295"/>
                  <a:pt x="456481" y="1233102"/>
                  <a:pt x="456481" y="1233102"/>
                </a:cubicBezTo>
                <a:lnTo>
                  <a:pt x="461679" y="1231709"/>
                </a:lnTo>
                <a:lnTo>
                  <a:pt x="462253" y="1231555"/>
                </a:lnTo>
                <a:cubicBezTo>
                  <a:pt x="462253" y="1231555"/>
                  <a:pt x="462253" y="1231555"/>
                  <a:pt x="468025" y="1230009"/>
                </a:cubicBezTo>
                <a:cubicBezTo>
                  <a:pt x="471115" y="1241541"/>
                  <a:pt x="471115" y="1241541"/>
                  <a:pt x="471115" y="1241541"/>
                </a:cubicBezTo>
                <a:cubicBezTo>
                  <a:pt x="468025" y="1230009"/>
                  <a:pt x="468025" y="1230009"/>
                  <a:pt x="468025" y="1230009"/>
                </a:cubicBezTo>
                <a:cubicBezTo>
                  <a:pt x="468025" y="1230009"/>
                  <a:pt x="482659" y="1238448"/>
                  <a:pt x="468025" y="1230009"/>
                </a:cubicBezTo>
                <a:cubicBezTo>
                  <a:pt x="468025" y="1230009"/>
                  <a:pt x="470911" y="1229235"/>
                  <a:pt x="472354" y="1228849"/>
                </a:cubicBezTo>
                <a:lnTo>
                  <a:pt x="472561" y="1228793"/>
                </a:lnTo>
                <a:lnTo>
                  <a:pt x="479569" y="1226915"/>
                </a:lnTo>
                <a:cubicBezTo>
                  <a:pt x="482659" y="1238448"/>
                  <a:pt x="494204" y="1235354"/>
                  <a:pt x="494204" y="1235354"/>
                </a:cubicBezTo>
                <a:cubicBezTo>
                  <a:pt x="482659" y="1238448"/>
                  <a:pt x="482659" y="1238448"/>
                  <a:pt x="482659" y="1238448"/>
                </a:cubicBezTo>
                <a:cubicBezTo>
                  <a:pt x="494204" y="1235354"/>
                  <a:pt x="494204" y="1235354"/>
                  <a:pt x="494204" y="1235354"/>
                </a:cubicBezTo>
                <a:cubicBezTo>
                  <a:pt x="497294" y="1246887"/>
                  <a:pt x="497294" y="1246887"/>
                  <a:pt x="497294" y="1246887"/>
                </a:cubicBezTo>
                <a:lnTo>
                  <a:pt x="494204" y="1235354"/>
                </a:lnTo>
                <a:cubicBezTo>
                  <a:pt x="494204" y="1235354"/>
                  <a:pt x="494204" y="1235354"/>
                  <a:pt x="506120" y="1232161"/>
                </a:cubicBezTo>
                <a:cubicBezTo>
                  <a:pt x="509210" y="1243694"/>
                  <a:pt x="509210" y="1243694"/>
                  <a:pt x="509210" y="1243694"/>
                </a:cubicBezTo>
                <a:cubicBezTo>
                  <a:pt x="497294" y="1246887"/>
                  <a:pt x="509210" y="1243694"/>
                  <a:pt x="512300" y="1255226"/>
                </a:cubicBezTo>
                <a:cubicBezTo>
                  <a:pt x="523844" y="1252132"/>
                  <a:pt x="523844" y="1252132"/>
                  <a:pt x="527034" y="1264037"/>
                </a:cubicBezTo>
                <a:cubicBezTo>
                  <a:pt x="527034" y="1264037"/>
                  <a:pt x="527034" y="1264037"/>
                  <a:pt x="538578" y="1260943"/>
                </a:cubicBezTo>
                <a:cubicBezTo>
                  <a:pt x="538578" y="1260943"/>
                  <a:pt x="538578" y="1260943"/>
                  <a:pt x="535389" y="1249039"/>
                </a:cubicBezTo>
                <a:cubicBezTo>
                  <a:pt x="523844" y="1252132"/>
                  <a:pt x="523844" y="1252132"/>
                  <a:pt x="520754" y="1240600"/>
                </a:cubicBezTo>
                <a:lnTo>
                  <a:pt x="532299" y="1237507"/>
                </a:lnTo>
                <a:cubicBezTo>
                  <a:pt x="520754" y="1240600"/>
                  <a:pt x="520754" y="1240600"/>
                  <a:pt x="520754" y="1240600"/>
                </a:cubicBezTo>
                <a:cubicBezTo>
                  <a:pt x="517664" y="1229068"/>
                  <a:pt x="517664" y="1229068"/>
                  <a:pt x="517664" y="1229068"/>
                </a:cubicBezTo>
                <a:lnTo>
                  <a:pt x="520754" y="1240600"/>
                </a:lnTo>
                <a:cubicBezTo>
                  <a:pt x="509210" y="1243694"/>
                  <a:pt x="509210" y="1243694"/>
                  <a:pt x="509210" y="1243694"/>
                </a:cubicBezTo>
                <a:cubicBezTo>
                  <a:pt x="506120" y="1232161"/>
                  <a:pt x="506120" y="1232161"/>
                  <a:pt x="506120" y="1232161"/>
                </a:cubicBezTo>
                <a:cubicBezTo>
                  <a:pt x="491113" y="1223822"/>
                  <a:pt x="491113" y="1223822"/>
                  <a:pt x="494204" y="1235354"/>
                </a:cubicBezTo>
                <a:cubicBezTo>
                  <a:pt x="494204" y="1235354"/>
                  <a:pt x="491113" y="1223822"/>
                  <a:pt x="479569" y="1226915"/>
                </a:cubicBezTo>
                <a:lnTo>
                  <a:pt x="491113" y="1223822"/>
                </a:lnTo>
                <a:lnTo>
                  <a:pt x="489212" y="1216727"/>
                </a:lnTo>
                <a:lnTo>
                  <a:pt x="489269" y="1216940"/>
                </a:lnTo>
                <a:lnTo>
                  <a:pt x="488515" y="1214125"/>
                </a:lnTo>
                <a:lnTo>
                  <a:pt x="488322" y="1213406"/>
                </a:lnTo>
                <a:cubicBezTo>
                  <a:pt x="487924" y="1211918"/>
                  <a:pt x="487924" y="1211918"/>
                  <a:pt x="487924" y="1211918"/>
                </a:cubicBezTo>
                <a:lnTo>
                  <a:pt x="487260" y="1209439"/>
                </a:lnTo>
                <a:lnTo>
                  <a:pt x="484834" y="1200386"/>
                </a:lnTo>
                <a:cubicBezTo>
                  <a:pt x="487924" y="1211918"/>
                  <a:pt x="487924" y="1211918"/>
                  <a:pt x="499840" y="1208725"/>
                </a:cubicBezTo>
                <a:lnTo>
                  <a:pt x="503030" y="1220629"/>
                </a:lnTo>
                <a:cubicBezTo>
                  <a:pt x="503030" y="1220629"/>
                  <a:pt x="491113" y="1223822"/>
                  <a:pt x="503030" y="1220629"/>
                </a:cubicBezTo>
                <a:lnTo>
                  <a:pt x="514574" y="1217536"/>
                </a:lnTo>
                <a:lnTo>
                  <a:pt x="526119" y="1214443"/>
                </a:lnTo>
                <a:cubicBezTo>
                  <a:pt x="529209" y="1225975"/>
                  <a:pt x="526119" y="1214443"/>
                  <a:pt x="526119" y="1214443"/>
                </a:cubicBezTo>
                <a:lnTo>
                  <a:pt x="522929" y="1202538"/>
                </a:lnTo>
                <a:cubicBezTo>
                  <a:pt x="534473" y="1199445"/>
                  <a:pt x="537663" y="1211349"/>
                  <a:pt x="537663" y="1211349"/>
                </a:cubicBezTo>
                <a:lnTo>
                  <a:pt x="534473" y="1199445"/>
                </a:lnTo>
                <a:cubicBezTo>
                  <a:pt x="522929" y="1202538"/>
                  <a:pt x="522929" y="1202538"/>
                  <a:pt x="522929" y="1202538"/>
                </a:cubicBezTo>
                <a:cubicBezTo>
                  <a:pt x="508295" y="1194099"/>
                  <a:pt x="508295" y="1194099"/>
                  <a:pt x="519839" y="1191006"/>
                </a:cubicBezTo>
                <a:lnTo>
                  <a:pt x="508295" y="1194099"/>
                </a:lnTo>
                <a:lnTo>
                  <a:pt x="505205" y="1182567"/>
                </a:lnTo>
                <a:lnTo>
                  <a:pt x="502114" y="1171035"/>
                </a:lnTo>
                <a:lnTo>
                  <a:pt x="490570" y="1174128"/>
                </a:lnTo>
                <a:cubicBezTo>
                  <a:pt x="490570" y="1174128"/>
                  <a:pt x="490570" y="1174128"/>
                  <a:pt x="505205" y="1182567"/>
                </a:cubicBezTo>
                <a:lnTo>
                  <a:pt x="493660" y="1185660"/>
                </a:lnTo>
                <a:cubicBezTo>
                  <a:pt x="493660" y="1185660"/>
                  <a:pt x="490570" y="1174128"/>
                  <a:pt x="493660" y="1185660"/>
                </a:cubicBezTo>
                <a:lnTo>
                  <a:pt x="481744" y="1188853"/>
                </a:lnTo>
                <a:cubicBezTo>
                  <a:pt x="470200" y="1191947"/>
                  <a:pt x="484834" y="1200386"/>
                  <a:pt x="470200" y="1191947"/>
                </a:cubicBezTo>
                <a:cubicBezTo>
                  <a:pt x="470200" y="1191947"/>
                  <a:pt x="470200" y="1191947"/>
                  <a:pt x="470586" y="1193388"/>
                </a:cubicBezTo>
                <a:lnTo>
                  <a:pt x="471655" y="1197377"/>
                </a:lnTo>
                <a:lnTo>
                  <a:pt x="471552" y="1196992"/>
                </a:lnTo>
                <a:lnTo>
                  <a:pt x="472904" y="1202037"/>
                </a:lnTo>
                <a:cubicBezTo>
                  <a:pt x="473290" y="1203479"/>
                  <a:pt x="473290" y="1203479"/>
                  <a:pt x="473290" y="1203479"/>
                </a:cubicBezTo>
                <a:lnTo>
                  <a:pt x="461745" y="1206572"/>
                </a:lnTo>
                <a:cubicBezTo>
                  <a:pt x="461745" y="1206572"/>
                  <a:pt x="461745" y="1206572"/>
                  <a:pt x="450201" y="1209665"/>
                </a:cubicBezTo>
                <a:lnTo>
                  <a:pt x="453291" y="1221198"/>
                </a:lnTo>
                <a:cubicBezTo>
                  <a:pt x="453291" y="1221198"/>
                  <a:pt x="453291" y="1221198"/>
                  <a:pt x="441374" y="1224391"/>
                </a:cubicBezTo>
                <a:cubicBezTo>
                  <a:pt x="441374" y="1224391"/>
                  <a:pt x="444564" y="1236295"/>
                  <a:pt x="441374" y="1224391"/>
                </a:cubicBezTo>
                <a:lnTo>
                  <a:pt x="444564" y="1236295"/>
                </a:lnTo>
                <a:cubicBezTo>
                  <a:pt x="429830" y="1227484"/>
                  <a:pt x="444564" y="1236295"/>
                  <a:pt x="444564" y="1236295"/>
                </a:cubicBezTo>
                <a:cubicBezTo>
                  <a:pt x="444564" y="1236295"/>
                  <a:pt x="444564" y="1236295"/>
                  <a:pt x="443121" y="1236682"/>
                </a:cubicBezTo>
                <a:lnTo>
                  <a:pt x="442383" y="1236880"/>
                </a:lnTo>
                <a:lnTo>
                  <a:pt x="440235" y="1237455"/>
                </a:lnTo>
                <a:lnTo>
                  <a:pt x="439905" y="1237543"/>
                </a:lnTo>
                <a:lnTo>
                  <a:pt x="433020" y="1239388"/>
                </a:lnTo>
                <a:lnTo>
                  <a:pt x="429830" y="1227484"/>
                </a:lnTo>
                <a:cubicBezTo>
                  <a:pt x="433020" y="1239388"/>
                  <a:pt x="418286" y="1230577"/>
                  <a:pt x="418286" y="1230577"/>
                </a:cubicBezTo>
                <a:lnTo>
                  <a:pt x="421476" y="1242482"/>
                </a:lnTo>
                <a:lnTo>
                  <a:pt x="409932" y="1245575"/>
                </a:lnTo>
                <a:cubicBezTo>
                  <a:pt x="409932" y="1245575"/>
                  <a:pt x="413022" y="1257107"/>
                  <a:pt x="398015" y="1248768"/>
                </a:cubicBezTo>
                <a:cubicBezTo>
                  <a:pt x="401105" y="1260300"/>
                  <a:pt x="398015" y="1248768"/>
                  <a:pt x="401105" y="1260300"/>
                </a:cubicBezTo>
                <a:lnTo>
                  <a:pt x="389561" y="1263393"/>
                </a:lnTo>
                <a:lnTo>
                  <a:pt x="378016" y="1266487"/>
                </a:lnTo>
                <a:lnTo>
                  <a:pt x="381106" y="1278019"/>
                </a:lnTo>
                <a:cubicBezTo>
                  <a:pt x="366472" y="1269580"/>
                  <a:pt x="369562" y="1281112"/>
                  <a:pt x="366472" y="1269580"/>
                </a:cubicBezTo>
                <a:lnTo>
                  <a:pt x="369562" y="1281112"/>
                </a:lnTo>
                <a:cubicBezTo>
                  <a:pt x="369562" y="1281112"/>
                  <a:pt x="354556" y="1272773"/>
                  <a:pt x="369562" y="1281112"/>
                </a:cubicBezTo>
                <a:cubicBezTo>
                  <a:pt x="369562" y="1281112"/>
                  <a:pt x="369562" y="1281112"/>
                  <a:pt x="357646" y="1284305"/>
                </a:cubicBezTo>
                <a:cubicBezTo>
                  <a:pt x="357646" y="1284305"/>
                  <a:pt x="357646" y="1284305"/>
                  <a:pt x="346101" y="1287398"/>
                </a:cubicBezTo>
                <a:lnTo>
                  <a:pt x="334557" y="1290492"/>
                </a:lnTo>
                <a:cubicBezTo>
                  <a:pt x="334557" y="1290492"/>
                  <a:pt x="334557" y="1290492"/>
                  <a:pt x="323013" y="1293585"/>
                </a:cubicBezTo>
                <a:cubicBezTo>
                  <a:pt x="323785" y="1296468"/>
                  <a:pt x="324172" y="1297909"/>
                  <a:pt x="324365" y="1298630"/>
                </a:cubicBezTo>
                <a:lnTo>
                  <a:pt x="324380" y="1298686"/>
                </a:lnTo>
                <a:lnTo>
                  <a:pt x="324558" y="1299351"/>
                </a:lnTo>
                <a:cubicBezTo>
                  <a:pt x="324558" y="1299351"/>
                  <a:pt x="324558" y="1299351"/>
                  <a:pt x="326103" y="1305117"/>
                </a:cubicBezTo>
                <a:lnTo>
                  <a:pt x="314186" y="1308310"/>
                </a:lnTo>
                <a:lnTo>
                  <a:pt x="311096" y="1296778"/>
                </a:lnTo>
                <a:lnTo>
                  <a:pt x="299552" y="1299871"/>
                </a:lnTo>
                <a:lnTo>
                  <a:pt x="288008" y="1302964"/>
                </a:lnTo>
                <a:lnTo>
                  <a:pt x="276464" y="1306058"/>
                </a:lnTo>
                <a:lnTo>
                  <a:pt x="264547" y="1309251"/>
                </a:lnTo>
                <a:cubicBezTo>
                  <a:pt x="264547" y="1309251"/>
                  <a:pt x="253003" y="1312344"/>
                  <a:pt x="249913" y="1300812"/>
                </a:cubicBezTo>
                <a:lnTo>
                  <a:pt x="261457" y="1297719"/>
                </a:lnTo>
                <a:lnTo>
                  <a:pt x="273374" y="1294526"/>
                </a:lnTo>
                <a:cubicBezTo>
                  <a:pt x="273374" y="1294526"/>
                  <a:pt x="276260" y="1293752"/>
                  <a:pt x="277703" y="1293366"/>
                </a:cubicBezTo>
                <a:lnTo>
                  <a:pt x="277909" y="1293310"/>
                </a:lnTo>
                <a:lnTo>
                  <a:pt x="284918" y="1291432"/>
                </a:lnTo>
                <a:lnTo>
                  <a:pt x="296462" y="1288339"/>
                </a:lnTo>
                <a:cubicBezTo>
                  <a:pt x="296462" y="1288339"/>
                  <a:pt x="299552" y="1299871"/>
                  <a:pt x="296462" y="1288339"/>
                </a:cubicBezTo>
                <a:cubicBezTo>
                  <a:pt x="296462" y="1288339"/>
                  <a:pt x="296462" y="1288339"/>
                  <a:pt x="284918" y="1291432"/>
                </a:cubicBezTo>
                <a:lnTo>
                  <a:pt x="270284" y="1282993"/>
                </a:lnTo>
                <a:cubicBezTo>
                  <a:pt x="270284" y="1282993"/>
                  <a:pt x="270284" y="1282993"/>
                  <a:pt x="258367" y="1286186"/>
                </a:cubicBezTo>
                <a:cubicBezTo>
                  <a:pt x="258367" y="1286186"/>
                  <a:pt x="257569" y="1283210"/>
                  <a:pt x="257171" y="1281722"/>
                </a:cubicBezTo>
                <a:lnTo>
                  <a:pt x="257119" y="1281528"/>
                </a:lnTo>
                <a:lnTo>
                  <a:pt x="255177" y="1274282"/>
                </a:lnTo>
                <a:cubicBezTo>
                  <a:pt x="255177" y="1274282"/>
                  <a:pt x="255177" y="1274282"/>
                  <a:pt x="252087" y="1262750"/>
                </a:cubicBezTo>
                <a:cubicBezTo>
                  <a:pt x="252087" y="1262750"/>
                  <a:pt x="252087" y="1262750"/>
                  <a:pt x="264004" y="1259557"/>
                </a:cubicBezTo>
                <a:cubicBezTo>
                  <a:pt x="264004" y="1259557"/>
                  <a:pt x="264004" y="1259557"/>
                  <a:pt x="267094" y="1271089"/>
                </a:cubicBezTo>
                <a:cubicBezTo>
                  <a:pt x="267094" y="1271089"/>
                  <a:pt x="270284" y="1282993"/>
                  <a:pt x="267094" y="1271089"/>
                </a:cubicBezTo>
                <a:lnTo>
                  <a:pt x="278638" y="1267996"/>
                </a:lnTo>
                <a:cubicBezTo>
                  <a:pt x="281030" y="1276924"/>
                  <a:pt x="279834" y="1272460"/>
                  <a:pt x="280432" y="1274692"/>
                </a:cubicBezTo>
                <a:lnTo>
                  <a:pt x="280497" y="1274934"/>
                </a:lnTo>
                <a:lnTo>
                  <a:pt x="280482" y="1274878"/>
                </a:lnTo>
                <a:cubicBezTo>
                  <a:pt x="280632" y="1275436"/>
                  <a:pt x="281030" y="1276924"/>
                  <a:pt x="281828" y="1279900"/>
                </a:cubicBezTo>
                <a:cubicBezTo>
                  <a:pt x="293372" y="1276807"/>
                  <a:pt x="290182" y="1264903"/>
                  <a:pt x="290182" y="1264903"/>
                </a:cubicBezTo>
                <a:cubicBezTo>
                  <a:pt x="290182" y="1264903"/>
                  <a:pt x="290182" y="1264903"/>
                  <a:pt x="278638" y="1267996"/>
                </a:cubicBezTo>
                <a:cubicBezTo>
                  <a:pt x="275548" y="1256464"/>
                  <a:pt x="278638" y="1267996"/>
                  <a:pt x="275548" y="1256464"/>
                </a:cubicBezTo>
                <a:cubicBezTo>
                  <a:pt x="275548" y="1256464"/>
                  <a:pt x="272458" y="1244931"/>
                  <a:pt x="260914" y="1248025"/>
                </a:cubicBezTo>
                <a:lnTo>
                  <a:pt x="257824" y="1236493"/>
                </a:lnTo>
                <a:lnTo>
                  <a:pt x="254634" y="1224588"/>
                </a:lnTo>
                <a:cubicBezTo>
                  <a:pt x="251544" y="1213056"/>
                  <a:pt x="254634" y="1224588"/>
                  <a:pt x="251544" y="1213056"/>
                </a:cubicBezTo>
                <a:lnTo>
                  <a:pt x="239627" y="1216249"/>
                </a:lnTo>
                <a:lnTo>
                  <a:pt x="242717" y="1227781"/>
                </a:lnTo>
                <a:lnTo>
                  <a:pt x="245907" y="1239686"/>
                </a:lnTo>
                <a:lnTo>
                  <a:pt x="260914" y="1248025"/>
                </a:lnTo>
                <a:lnTo>
                  <a:pt x="248997" y="1251218"/>
                </a:lnTo>
                <a:lnTo>
                  <a:pt x="252087" y="1262750"/>
                </a:lnTo>
                <a:lnTo>
                  <a:pt x="240543" y="1265843"/>
                </a:lnTo>
                <a:lnTo>
                  <a:pt x="237453" y="1254311"/>
                </a:lnTo>
                <a:cubicBezTo>
                  <a:pt x="237453" y="1254311"/>
                  <a:pt x="237453" y="1254311"/>
                  <a:pt x="225909" y="1257404"/>
                </a:cubicBezTo>
                <a:cubicBezTo>
                  <a:pt x="228999" y="1268936"/>
                  <a:pt x="228999" y="1268936"/>
                  <a:pt x="228999" y="1268936"/>
                </a:cubicBezTo>
                <a:lnTo>
                  <a:pt x="217454" y="1272030"/>
                </a:lnTo>
                <a:cubicBezTo>
                  <a:pt x="217454" y="1272030"/>
                  <a:pt x="217454" y="1272030"/>
                  <a:pt x="214364" y="1260498"/>
                </a:cubicBezTo>
                <a:cubicBezTo>
                  <a:pt x="214364" y="1260498"/>
                  <a:pt x="214364" y="1260498"/>
                  <a:pt x="211274" y="1248965"/>
                </a:cubicBezTo>
                <a:cubicBezTo>
                  <a:pt x="211274" y="1248965"/>
                  <a:pt x="211274" y="1248965"/>
                  <a:pt x="222818" y="1245872"/>
                </a:cubicBezTo>
                <a:cubicBezTo>
                  <a:pt x="222818" y="1245872"/>
                  <a:pt x="222818" y="1245872"/>
                  <a:pt x="234363" y="1242779"/>
                </a:cubicBezTo>
                <a:cubicBezTo>
                  <a:pt x="231173" y="1230875"/>
                  <a:pt x="219629" y="1233968"/>
                  <a:pt x="219629" y="1233968"/>
                </a:cubicBezTo>
                <a:lnTo>
                  <a:pt x="222818" y="1245872"/>
                </a:lnTo>
                <a:lnTo>
                  <a:pt x="211274" y="1248965"/>
                </a:lnTo>
                <a:lnTo>
                  <a:pt x="208085" y="1237061"/>
                </a:lnTo>
                <a:lnTo>
                  <a:pt x="196168" y="1240254"/>
                </a:lnTo>
                <a:cubicBezTo>
                  <a:pt x="196168" y="1240254"/>
                  <a:pt x="195396" y="1237371"/>
                  <a:pt x="195009" y="1235930"/>
                </a:cubicBezTo>
                <a:lnTo>
                  <a:pt x="194965" y="1235764"/>
                </a:lnTo>
                <a:lnTo>
                  <a:pt x="193078" y="1228722"/>
                </a:lnTo>
                <a:lnTo>
                  <a:pt x="190398" y="1218720"/>
                </a:lnTo>
                <a:lnTo>
                  <a:pt x="191291" y="1222055"/>
                </a:lnTo>
                <a:cubicBezTo>
                  <a:pt x="191436" y="1222596"/>
                  <a:pt x="191340" y="1222235"/>
                  <a:pt x="191147" y="1221514"/>
                </a:cubicBezTo>
                <a:lnTo>
                  <a:pt x="190374" y="1218631"/>
                </a:lnTo>
                <a:lnTo>
                  <a:pt x="190398" y="1218720"/>
                </a:lnTo>
                <a:lnTo>
                  <a:pt x="189988" y="1217190"/>
                </a:lnTo>
                <a:cubicBezTo>
                  <a:pt x="193078" y="1228722"/>
                  <a:pt x="193078" y="1228722"/>
                  <a:pt x="193078" y="1228722"/>
                </a:cubicBezTo>
                <a:lnTo>
                  <a:pt x="181534" y="1231815"/>
                </a:lnTo>
                <a:cubicBezTo>
                  <a:pt x="181534" y="1231815"/>
                  <a:pt x="181534" y="1231815"/>
                  <a:pt x="166899" y="1223376"/>
                </a:cubicBezTo>
                <a:lnTo>
                  <a:pt x="163809" y="1211844"/>
                </a:lnTo>
                <a:lnTo>
                  <a:pt x="160620" y="1199940"/>
                </a:lnTo>
                <a:cubicBezTo>
                  <a:pt x="160620" y="1199940"/>
                  <a:pt x="160620" y="1199940"/>
                  <a:pt x="172164" y="1196847"/>
                </a:cubicBezTo>
                <a:cubicBezTo>
                  <a:pt x="172164" y="1196847"/>
                  <a:pt x="172164" y="1196847"/>
                  <a:pt x="186898" y="1205658"/>
                </a:cubicBezTo>
                <a:lnTo>
                  <a:pt x="183708" y="1193753"/>
                </a:lnTo>
                <a:lnTo>
                  <a:pt x="180618" y="1182221"/>
                </a:lnTo>
                <a:cubicBezTo>
                  <a:pt x="180618" y="1182221"/>
                  <a:pt x="192535" y="1179028"/>
                  <a:pt x="195625" y="1190560"/>
                </a:cubicBezTo>
                <a:lnTo>
                  <a:pt x="207169" y="1187467"/>
                </a:lnTo>
                <a:lnTo>
                  <a:pt x="210359" y="1199371"/>
                </a:lnTo>
                <a:lnTo>
                  <a:pt x="213449" y="1210903"/>
                </a:lnTo>
                <a:lnTo>
                  <a:pt x="224993" y="1207810"/>
                </a:lnTo>
                <a:lnTo>
                  <a:pt x="236537" y="1204717"/>
                </a:lnTo>
                <a:cubicBezTo>
                  <a:pt x="224993" y="1207810"/>
                  <a:pt x="224993" y="1207810"/>
                  <a:pt x="224993" y="1207810"/>
                </a:cubicBezTo>
                <a:lnTo>
                  <a:pt x="221903" y="1196278"/>
                </a:lnTo>
                <a:cubicBezTo>
                  <a:pt x="218713" y="1184374"/>
                  <a:pt x="218713" y="1184374"/>
                  <a:pt x="233447" y="1193185"/>
                </a:cubicBezTo>
                <a:lnTo>
                  <a:pt x="245364" y="1189992"/>
                </a:lnTo>
                <a:lnTo>
                  <a:pt x="256908" y="1186898"/>
                </a:lnTo>
                <a:lnTo>
                  <a:pt x="253718" y="1174994"/>
                </a:lnTo>
                <a:lnTo>
                  <a:pt x="265262" y="1171901"/>
                </a:lnTo>
                <a:cubicBezTo>
                  <a:pt x="253718" y="1174994"/>
                  <a:pt x="253718" y="1174994"/>
                  <a:pt x="253718" y="1174994"/>
                </a:cubicBezTo>
                <a:cubicBezTo>
                  <a:pt x="253718" y="1174994"/>
                  <a:pt x="250628" y="1163462"/>
                  <a:pt x="253718" y="1174994"/>
                </a:cubicBezTo>
                <a:cubicBezTo>
                  <a:pt x="242174" y="1178087"/>
                  <a:pt x="242174" y="1178087"/>
                  <a:pt x="242174" y="1178087"/>
                </a:cubicBezTo>
                <a:cubicBezTo>
                  <a:pt x="239084" y="1166555"/>
                  <a:pt x="242174" y="1178087"/>
                  <a:pt x="242174" y="1178087"/>
                </a:cubicBezTo>
                <a:cubicBezTo>
                  <a:pt x="242174" y="1178087"/>
                  <a:pt x="227167" y="1169748"/>
                  <a:pt x="230257" y="1181281"/>
                </a:cubicBezTo>
                <a:cubicBezTo>
                  <a:pt x="230257" y="1181281"/>
                  <a:pt x="230257" y="1181281"/>
                  <a:pt x="227167" y="1169748"/>
                </a:cubicBezTo>
                <a:cubicBezTo>
                  <a:pt x="230257" y="1181281"/>
                  <a:pt x="227167" y="1169748"/>
                  <a:pt x="215623" y="1172842"/>
                </a:cubicBezTo>
                <a:cubicBezTo>
                  <a:pt x="215623" y="1172842"/>
                  <a:pt x="215623" y="1172842"/>
                  <a:pt x="200989" y="1164403"/>
                </a:cubicBezTo>
                <a:cubicBezTo>
                  <a:pt x="197899" y="1152870"/>
                  <a:pt x="186355" y="1155964"/>
                  <a:pt x="186355" y="1155964"/>
                </a:cubicBezTo>
                <a:cubicBezTo>
                  <a:pt x="183165" y="1144059"/>
                  <a:pt x="171248" y="1147253"/>
                  <a:pt x="171248" y="1147253"/>
                </a:cubicBezTo>
                <a:cubicBezTo>
                  <a:pt x="171248" y="1147253"/>
                  <a:pt x="171248" y="1147253"/>
                  <a:pt x="174438" y="1159157"/>
                </a:cubicBezTo>
                <a:lnTo>
                  <a:pt x="177528" y="1170689"/>
                </a:lnTo>
                <a:lnTo>
                  <a:pt x="162894" y="1162250"/>
                </a:lnTo>
                <a:lnTo>
                  <a:pt x="151349" y="1165343"/>
                </a:lnTo>
                <a:lnTo>
                  <a:pt x="148160" y="1153439"/>
                </a:lnTo>
                <a:lnTo>
                  <a:pt x="145070" y="1141907"/>
                </a:lnTo>
                <a:lnTo>
                  <a:pt x="141980" y="1130375"/>
                </a:lnTo>
                <a:cubicBezTo>
                  <a:pt x="141980" y="1130375"/>
                  <a:pt x="153524" y="1127281"/>
                  <a:pt x="141980" y="1130375"/>
                </a:cubicBezTo>
                <a:cubicBezTo>
                  <a:pt x="138890" y="1118842"/>
                  <a:pt x="138890" y="1118842"/>
                  <a:pt x="135700" y="1106938"/>
                </a:cubicBezTo>
                <a:cubicBezTo>
                  <a:pt x="135700" y="1106938"/>
                  <a:pt x="135700" y="1106938"/>
                  <a:pt x="132610" y="1095406"/>
                </a:cubicBezTo>
                <a:lnTo>
                  <a:pt x="129520" y="1083874"/>
                </a:lnTo>
                <a:lnTo>
                  <a:pt x="141064" y="1080780"/>
                </a:lnTo>
                <a:cubicBezTo>
                  <a:pt x="141064" y="1080780"/>
                  <a:pt x="141064" y="1080780"/>
                  <a:pt x="126430" y="1072342"/>
                </a:cubicBezTo>
                <a:lnTo>
                  <a:pt x="123240" y="1060437"/>
                </a:lnTo>
                <a:lnTo>
                  <a:pt x="120150" y="1048905"/>
                </a:lnTo>
                <a:cubicBezTo>
                  <a:pt x="120150" y="1048905"/>
                  <a:pt x="120150" y="1048905"/>
                  <a:pt x="117060" y="1037373"/>
                </a:cubicBezTo>
                <a:lnTo>
                  <a:pt x="102426" y="1028934"/>
                </a:lnTo>
                <a:cubicBezTo>
                  <a:pt x="102426" y="1028934"/>
                  <a:pt x="102426" y="1028934"/>
                  <a:pt x="113970" y="1025841"/>
                </a:cubicBezTo>
                <a:lnTo>
                  <a:pt x="125514" y="1022747"/>
                </a:lnTo>
                <a:cubicBezTo>
                  <a:pt x="125514" y="1022747"/>
                  <a:pt x="125514" y="1022747"/>
                  <a:pt x="122324" y="1010843"/>
                </a:cubicBezTo>
                <a:cubicBezTo>
                  <a:pt x="125514" y="1022747"/>
                  <a:pt x="125514" y="1022747"/>
                  <a:pt x="137058" y="1019654"/>
                </a:cubicBezTo>
                <a:lnTo>
                  <a:pt x="148975" y="1016461"/>
                </a:lnTo>
                <a:cubicBezTo>
                  <a:pt x="148975" y="1016461"/>
                  <a:pt x="133869" y="1007750"/>
                  <a:pt x="145785" y="1004557"/>
                </a:cubicBezTo>
                <a:cubicBezTo>
                  <a:pt x="142695" y="993025"/>
                  <a:pt x="142695" y="993025"/>
                  <a:pt x="142695" y="993025"/>
                </a:cubicBezTo>
                <a:cubicBezTo>
                  <a:pt x="145785" y="1004557"/>
                  <a:pt x="145785" y="1004557"/>
                  <a:pt x="145785" y="1004557"/>
                </a:cubicBezTo>
                <a:lnTo>
                  <a:pt x="133869" y="1007750"/>
                </a:lnTo>
                <a:cubicBezTo>
                  <a:pt x="130779" y="996218"/>
                  <a:pt x="130779" y="996218"/>
                  <a:pt x="130779" y="996218"/>
                </a:cubicBezTo>
                <a:cubicBezTo>
                  <a:pt x="133869" y="1007750"/>
                  <a:pt x="133869" y="1007750"/>
                  <a:pt x="133869" y="1007750"/>
                </a:cubicBezTo>
                <a:cubicBezTo>
                  <a:pt x="133869" y="1007750"/>
                  <a:pt x="133869" y="1007750"/>
                  <a:pt x="122324" y="1010843"/>
                </a:cubicBezTo>
                <a:cubicBezTo>
                  <a:pt x="122324" y="1010843"/>
                  <a:pt x="122324" y="1010843"/>
                  <a:pt x="119234" y="999311"/>
                </a:cubicBezTo>
                <a:cubicBezTo>
                  <a:pt x="116144" y="987779"/>
                  <a:pt x="116144" y="987779"/>
                  <a:pt x="116144" y="987779"/>
                </a:cubicBezTo>
                <a:cubicBezTo>
                  <a:pt x="113054" y="976247"/>
                  <a:pt x="113054" y="976247"/>
                  <a:pt x="113054" y="976247"/>
                </a:cubicBezTo>
                <a:cubicBezTo>
                  <a:pt x="113054" y="976247"/>
                  <a:pt x="113054" y="976247"/>
                  <a:pt x="124599" y="973153"/>
                </a:cubicBezTo>
                <a:cubicBezTo>
                  <a:pt x="109865" y="964342"/>
                  <a:pt x="121409" y="961249"/>
                  <a:pt x="121409" y="961249"/>
                </a:cubicBezTo>
                <a:lnTo>
                  <a:pt x="109865" y="964342"/>
                </a:lnTo>
                <a:lnTo>
                  <a:pt x="106775" y="952810"/>
                </a:lnTo>
                <a:cubicBezTo>
                  <a:pt x="105230" y="947044"/>
                  <a:pt x="105230" y="947044"/>
                  <a:pt x="105230" y="947044"/>
                </a:cubicBezTo>
                <a:lnTo>
                  <a:pt x="105128" y="946666"/>
                </a:lnTo>
                <a:lnTo>
                  <a:pt x="103684" y="941278"/>
                </a:lnTo>
                <a:lnTo>
                  <a:pt x="92140" y="944371"/>
                </a:lnTo>
                <a:cubicBezTo>
                  <a:pt x="92140" y="944371"/>
                  <a:pt x="92140" y="944371"/>
                  <a:pt x="89050" y="932839"/>
                </a:cubicBezTo>
                <a:lnTo>
                  <a:pt x="85860" y="920935"/>
                </a:lnTo>
                <a:cubicBezTo>
                  <a:pt x="82770" y="909403"/>
                  <a:pt x="97405" y="917842"/>
                  <a:pt x="82770" y="909403"/>
                </a:cubicBezTo>
                <a:cubicBezTo>
                  <a:pt x="82770" y="909403"/>
                  <a:pt x="85656" y="908629"/>
                  <a:pt x="87099" y="908243"/>
                </a:cubicBezTo>
                <a:lnTo>
                  <a:pt x="87471" y="908143"/>
                </a:lnTo>
                <a:lnTo>
                  <a:pt x="87821" y="908049"/>
                </a:lnTo>
                <a:cubicBezTo>
                  <a:pt x="89986" y="907469"/>
                  <a:pt x="85656" y="908629"/>
                  <a:pt x="94315" y="906309"/>
                </a:cubicBezTo>
                <a:cubicBezTo>
                  <a:pt x="91225" y="894777"/>
                  <a:pt x="94315" y="906309"/>
                  <a:pt x="94315" y="906309"/>
                </a:cubicBezTo>
                <a:cubicBezTo>
                  <a:pt x="91225" y="894777"/>
                  <a:pt x="94315" y="906309"/>
                  <a:pt x="91225" y="894777"/>
                </a:cubicBezTo>
                <a:cubicBezTo>
                  <a:pt x="88135" y="883245"/>
                  <a:pt x="91225" y="894777"/>
                  <a:pt x="88135" y="883245"/>
                </a:cubicBezTo>
                <a:cubicBezTo>
                  <a:pt x="91225" y="894777"/>
                  <a:pt x="88135" y="883245"/>
                  <a:pt x="88135" y="883245"/>
                </a:cubicBezTo>
                <a:lnTo>
                  <a:pt x="76590" y="886338"/>
                </a:lnTo>
                <a:cubicBezTo>
                  <a:pt x="79680" y="897870"/>
                  <a:pt x="76590" y="886338"/>
                  <a:pt x="91225" y="894777"/>
                </a:cubicBezTo>
                <a:lnTo>
                  <a:pt x="79680" y="897870"/>
                </a:lnTo>
                <a:lnTo>
                  <a:pt x="68136" y="900964"/>
                </a:lnTo>
                <a:cubicBezTo>
                  <a:pt x="65046" y="889431"/>
                  <a:pt x="68136" y="900964"/>
                  <a:pt x="65046" y="889431"/>
                </a:cubicBezTo>
                <a:cubicBezTo>
                  <a:pt x="65046" y="889431"/>
                  <a:pt x="61856" y="877527"/>
                  <a:pt x="65046" y="889431"/>
                </a:cubicBezTo>
                <a:lnTo>
                  <a:pt x="61856" y="877527"/>
                </a:lnTo>
                <a:lnTo>
                  <a:pt x="73401" y="874434"/>
                </a:lnTo>
                <a:lnTo>
                  <a:pt x="70311" y="862902"/>
                </a:lnTo>
                <a:cubicBezTo>
                  <a:pt x="70311" y="862902"/>
                  <a:pt x="67425" y="863675"/>
                  <a:pt x="65982" y="864062"/>
                </a:cubicBezTo>
                <a:lnTo>
                  <a:pt x="65793" y="864112"/>
                </a:lnTo>
                <a:lnTo>
                  <a:pt x="58766" y="865995"/>
                </a:lnTo>
                <a:cubicBezTo>
                  <a:pt x="58766" y="865995"/>
                  <a:pt x="55676" y="854463"/>
                  <a:pt x="58766" y="865995"/>
                </a:cubicBezTo>
                <a:lnTo>
                  <a:pt x="55676" y="854463"/>
                </a:lnTo>
                <a:cubicBezTo>
                  <a:pt x="55676" y="854463"/>
                  <a:pt x="55676" y="854463"/>
                  <a:pt x="67220" y="851370"/>
                </a:cubicBezTo>
                <a:cubicBezTo>
                  <a:pt x="67220" y="851370"/>
                  <a:pt x="67220" y="851370"/>
                  <a:pt x="78765" y="848276"/>
                </a:cubicBezTo>
                <a:cubicBezTo>
                  <a:pt x="78765" y="848276"/>
                  <a:pt x="75675" y="836744"/>
                  <a:pt x="78765" y="848276"/>
                </a:cubicBezTo>
                <a:cubicBezTo>
                  <a:pt x="75675" y="836744"/>
                  <a:pt x="78765" y="848276"/>
                  <a:pt x="75675" y="836744"/>
                </a:cubicBezTo>
                <a:cubicBezTo>
                  <a:pt x="78765" y="848276"/>
                  <a:pt x="90309" y="845183"/>
                  <a:pt x="87219" y="833651"/>
                </a:cubicBezTo>
                <a:cubicBezTo>
                  <a:pt x="90309" y="845183"/>
                  <a:pt x="90309" y="845183"/>
                  <a:pt x="90309" y="845183"/>
                </a:cubicBezTo>
                <a:lnTo>
                  <a:pt x="87219" y="833651"/>
                </a:lnTo>
                <a:cubicBezTo>
                  <a:pt x="102226" y="841990"/>
                  <a:pt x="99136" y="830458"/>
                  <a:pt x="99136" y="830458"/>
                </a:cubicBezTo>
                <a:lnTo>
                  <a:pt x="110680" y="827365"/>
                </a:lnTo>
                <a:cubicBezTo>
                  <a:pt x="107490" y="815460"/>
                  <a:pt x="122224" y="824271"/>
                  <a:pt x="122224" y="824271"/>
                </a:cubicBezTo>
                <a:cubicBezTo>
                  <a:pt x="122224" y="824271"/>
                  <a:pt x="130579" y="809274"/>
                  <a:pt x="133768" y="821178"/>
                </a:cubicBezTo>
                <a:lnTo>
                  <a:pt x="131827" y="813932"/>
                </a:lnTo>
                <a:lnTo>
                  <a:pt x="131924" y="814296"/>
                </a:lnTo>
                <a:cubicBezTo>
                  <a:pt x="131775" y="813738"/>
                  <a:pt x="131376" y="812250"/>
                  <a:pt x="130579" y="809274"/>
                </a:cubicBezTo>
                <a:lnTo>
                  <a:pt x="142495" y="806081"/>
                </a:lnTo>
                <a:cubicBezTo>
                  <a:pt x="142495" y="806081"/>
                  <a:pt x="143293" y="809057"/>
                  <a:pt x="143691" y="810545"/>
                </a:cubicBezTo>
                <a:lnTo>
                  <a:pt x="143741" y="810728"/>
                </a:lnTo>
                <a:lnTo>
                  <a:pt x="144030" y="811808"/>
                </a:lnTo>
                <a:lnTo>
                  <a:pt x="144090" y="812033"/>
                </a:lnTo>
                <a:cubicBezTo>
                  <a:pt x="144090" y="812033"/>
                  <a:pt x="144090" y="812033"/>
                  <a:pt x="145685" y="817985"/>
                </a:cubicBezTo>
                <a:cubicBezTo>
                  <a:pt x="148775" y="829517"/>
                  <a:pt x="145685" y="817985"/>
                  <a:pt x="148775" y="829517"/>
                </a:cubicBezTo>
                <a:lnTo>
                  <a:pt x="160319" y="826424"/>
                </a:lnTo>
                <a:cubicBezTo>
                  <a:pt x="157229" y="814892"/>
                  <a:pt x="160319" y="826424"/>
                  <a:pt x="157229" y="814892"/>
                </a:cubicBezTo>
                <a:lnTo>
                  <a:pt x="145685" y="817985"/>
                </a:lnTo>
                <a:lnTo>
                  <a:pt x="144030" y="811808"/>
                </a:lnTo>
                <a:lnTo>
                  <a:pt x="143891" y="811289"/>
                </a:lnTo>
                <a:lnTo>
                  <a:pt x="143810" y="810988"/>
                </a:lnTo>
                <a:lnTo>
                  <a:pt x="143812" y="810996"/>
                </a:lnTo>
                <a:lnTo>
                  <a:pt x="143841" y="811103"/>
                </a:lnTo>
                <a:cubicBezTo>
                  <a:pt x="143691" y="810545"/>
                  <a:pt x="143293" y="809057"/>
                  <a:pt x="142495" y="806081"/>
                </a:cubicBezTo>
                <a:lnTo>
                  <a:pt x="154039" y="802987"/>
                </a:lnTo>
                <a:cubicBezTo>
                  <a:pt x="154039" y="802987"/>
                  <a:pt x="150949" y="791455"/>
                  <a:pt x="162494" y="788362"/>
                </a:cubicBezTo>
                <a:lnTo>
                  <a:pt x="174038" y="785269"/>
                </a:lnTo>
                <a:lnTo>
                  <a:pt x="177128" y="796801"/>
                </a:lnTo>
                <a:lnTo>
                  <a:pt x="189044" y="793608"/>
                </a:lnTo>
                <a:cubicBezTo>
                  <a:pt x="200589" y="790515"/>
                  <a:pt x="189044" y="793608"/>
                  <a:pt x="189044" y="793608"/>
                </a:cubicBezTo>
                <a:cubicBezTo>
                  <a:pt x="185954" y="782076"/>
                  <a:pt x="189044" y="793608"/>
                  <a:pt x="189044" y="793608"/>
                </a:cubicBezTo>
                <a:cubicBezTo>
                  <a:pt x="185954" y="782076"/>
                  <a:pt x="185954" y="782076"/>
                  <a:pt x="185954" y="782076"/>
                </a:cubicBezTo>
                <a:cubicBezTo>
                  <a:pt x="185954" y="782076"/>
                  <a:pt x="188840" y="781302"/>
                  <a:pt x="190283" y="780916"/>
                </a:cubicBezTo>
                <a:lnTo>
                  <a:pt x="190542" y="780846"/>
                </a:lnTo>
                <a:lnTo>
                  <a:pt x="197499" y="778982"/>
                </a:lnTo>
                <a:cubicBezTo>
                  <a:pt x="197499" y="778982"/>
                  <a:pt x="197499" y="778982"/>
                  <a:pt x="200589" y="790515"/>
                </a:cubicBezTo>
                <a:cubicBezTo>
                  <a:pt x="200589" y="790515"/>
                  <a:pt x="200589" y="790515"/>
                  <a:pt x="212133" y="787421"/>
                </a:cubicBezTo>
                <a:cubicBezTo>
                  <a:pt x="212133" y="787421"/>
                  <a:pt x="212133" y="787421"/>
                  <a:pt x="215323" y="799326"/>
                </a:cubicBezTo>
                <a:cubicBezTo>
                  <a:pt x="215323" y="799326"/>
                  <a:pt x="203778" y="802419"/>
                  <a:pt x="215323" y="799326"/>
                </a:cubicBezTo>
                <a:lnTo>
                  <a:pt x="226867" y="796232"/>
                </a:lnTo>
                <a:cubicBezTo>
                  <a:pt x="229957" y="807764"/>
                  <a:pt x="229957" y="807764"/>
                  <a:pt x="229957" y="807764"/>
                </a:cubicBezTo>
                <a:lnTo>
                  <a:pt x="233047" y="819297"/>
                </a:lnTo>
                <a:lnTo>
                  <a:pt x="244964" y="816104"/>
                </a:lnTo>
                <a:lnTo>
                  <a:pt x="248054" y="827636"/>
                </a:lnTo>
                <a:cubicBezTo>
                  <a:pt x="248054" y="827636"/>
                  <a:pt x="248054" y="827636"/>
                  <a:pt x="236137" y="830829"/>
                </a:cubicBezTo>
                <a:cubicBezTo>
                  <a:pt x="236137" y="830829"/>
                  <a:pt x="236137" y="830829"/>
                  <a:pt x="248054" y="827636"/>
                </a:cubicBezTo>
                <a:lnTo>
                  <a:pt x="259598" y="824543"/>
                </a:lnTo>
                <a:cubicBezTo>
                  <a:pt x="248054" y="827636"/>
                  <a:pt x="248054" y="827636"/>
                  <a:pt x="262788" y="836447"/>
                </a:cubicBezTo>
                <a:cubicBezTo>
                  <a:pt x="262788" y="836447"/>
                  <a:pt x="262788" y="836447"/>
                  <a:pt x="251243" y="839540"/>
                </a:cubicBezTo>
                <a:cubicBezTo>
                  <a:pt x="251243" y="839540"/>
                  <a:pt x="251243" y="839540"/>
                  <a:pt x="254333" y="851072"/>
                </a:cubicBezTo>
                <a:lnTo>
                  <a:pt x="265878" y="847979"/>
                </a:lnTo>
                <a:cubicBezTo>
                  <a:pt x="265878" y="847979"/>
                  <a:pt x="265878" y="847979"/>
                  <a:pt x="262788" y="836447"/>
                </a:cubicBezTo>
                <a:cubicBezTo>
                  <a:pt x="261193" y="830495"/>
                  <a:pt x="261193" y="830495"/>
                  <a:pt x="261193" y="830495"/>
                </a:cubicBezTo>
                <a:lnTo>
                  <a:pt x="261052" y="829969"/>
                </a:lnTo>
                <a:lnTo>
                  <a:pt x="260993" y="829751"/>
                </a:lnTo>
                <a:cubicBezTo>
                  <a:pt x="260794" y="829007"/>
                  <a:pt x="260395" y="827519"/>
                  <a:pt x="259598" y="824543"/>
                </a:cubicBezTo>
                <a:lnTo>
                  <a:pt x="271142" y="821449"/>
                </a:lnTo>
                <a:cubicBezTo>
                  <a:pt x="259598" y="824543"/>
                  <a:pt x="259598" y="824543"/>
                  <a:pt x="259598" y="824543"/>
                </a:cubicBezTo>
                <a:lnTo>
                  <a:pt x="256508" y="813010"/>
                </a:lnTo>
                <a:cubicBezTo>
                  <a:pt x="244964" y="816104"/>
                  <a:pt x="244964" y="816104"/>
                  <a:pt x="244964" y="816104"/>
                </a:cubicBezTo>
                <a:cubicBezTo>
                  <a:pt x="244964" y="816104"/>
                  <a:pt x="256508" y="813010"/>
                  <a:pt x="253418" y="801478"/>
                </a:cubicBezTo>
                <a:cubicBezTo>
                  <a:pt x="253418" y="801478"/>
                  <a:pt x="250328" y="789946"/>
                  <a:pt x="253418" y="801478"/>
                </a:cubicBezTo>
                <a:cubicBezTo>
                  <a:pt x="253418" y="801478"/>
                  <a:pt x="241874" y="804571"/>
                  <a:pt x="253418" y="801478"/>
                </a:cubicBezTo>
                <a:lnTo>
                  <a:pt x="241874" y="804571"/>
                </a:lnTo>
                <a:cubicBezTo>
                  <a:pt x="241874" y="804571"/>
                  <a:pt x="238783" y="793039"/>
                  <a:pt x="226867" y="796232"/>
                </a:cubicBezTo>
                <a:cubicBezTo>
                  <a:pt x="226867" y="796232"/>
                  <a:pt x="226867" y="796232"/>
                  <a:pt x="228356" y="795833"/>
                </a:cubicBezTo>
                <a:lnTo>
                  <a:pt x="229081" y="795639"/>
                </a:lnTo>
                <a:lnTo>
                  <a:pt x="232080" y="794835"/>
                </a:lnTo>
                <a:lnTo>
                  <a:pt x="232624" y="794690"/>
                </a:lnTo>
                <a:lnTo>
                  <a:pt x="238783" y="793039"/>
                </a:lnTo>
                <a:lnTo>
                  <a:pt x="250328" y="789946"/>
                </a:lnTo>
                <a:lnTo>
                  <a:pt x="249103" y="785373"/>
                </a:lnTo>
                <a:lnTo>
                  <a:pt x="247537" y="779530"/>
                </a:lnTo>
                <a:cubicBezTo>
                  <a:pt x="247138" y="778042"/>
                  <a:pt x="247138" y="778042"/>
                  <a:pt x="247138" y="778042"/>
                </a:cubicBezTo>
                <a:lnTo>
                  <a:pt x="258682" y="774948"/>
                </a:lnTo>
                <a:cubicBezTo>
                  <a:pt x="270227" y="771855"/>
                  <a:pt x="258682" y="774948"/>
                  <a:pt x="258682" y="774948"/>
                </a:cubicBezTo>
                <a:lnTo>
                  <a:pt x="244048" y="766510"/>
                </a:lnTo>
                <a:cubicBezTo>
                  <a:pt x="258682" y="774948"/>
                  <a:pt x="255592" y="763416"/>
                  <a:pt x="255592" y="763416"/>
                </a:cubicBezTo>
                <a:cubicBezTo>
                  <a:pt x="255592" y="763416"/>
                  <a:pt x="255592" y="763416"/>
                  <a:pt x="267136" y="760323"/>
                </a:cubicBezTo>
                <a:cubicBezTo>
                  <a:pt x="267136" y="760323"/>
                  <a:pt x="267136" y="760323"/>
                  <a:pt x="267523" y="761764"/>
                </a:cubicBezTo>
                <a:lnTo>
                  <a:pt x="268403" y="765051"/>
                </a:lnTo>
                <a:lnTo>
                  <a:pt x="268488" y="765368"/>
                </a:lnTo>
                <a:lnTo>
                  <a:pt x="268498" y="765404"/>
                </a:lnTo>
                <a:lnTo>
                  <a:pt x="270227" y="771855"/>
                </a:lnTo>
                <a:cubicBezTo>
                  <a:pt x="273416" y="783759"/>
                  <a:pt x="273416" y="783759"/>
                  <a:pt x="273416" y="783759"/>
                </a:cubicBezTo>
                <a:cubicBezTo>
                  <a:pt x="273416" y="783759"/>
                  <a:pt x="270530" y="784533"/>
                  <a:pt x="269087" y="784919"/>
                </a:cubicBezTo>
                <a:lnTo>
                  <a:pt x="268899" y="784970"/>
                </a:lnTo>
                <a:lnTo>
                  <a:pt x="268546" y="785064"/>
                </a:lnTo>
                <a:cubicBezTo>
                  <a:pt x="269087" y="784919"/>
                  <a:pt x="270530" y="784533"/>
                  <a:pt x="273416" y="783759"/>
                </a:cubicBezTo>
                <a:lnTo>
                  <a:pt x="276506" y="795292"/>
                </a:lnTo>
                <a:cubicBezTo>
                  <a:pt x="273416" y="783759"/>
                  <a:pt x="276506" y="795292"/>
                  <a:pt x="276506" y="795292"/>
                </a:cubicBezTo>
                <a:cubicBezTo>
                  <a:pt x="264962" y="798385"/>
                  <a:pt x="264962" y="798385"/>
                  <a:pt x="261872" y="786853"/>
                </a:cubicBezTo>
                <a:lnTo>
                  <a:pt x="264962" y="798385"/>
                </a:lnTo>
                <a:lnTo>
                  <a:pt x="276506" y="795292"/>
                </a:lnTo>
                <a:cubicBezTo>
                  <a:pt x="276506" y="795292"/>
                  <a:pt x="279485" y="794493"/>
                  <a:pt x="280975" y="794094"/>
                </a:cubicBezTo>
                <a:lnTo>
                  <a:pt x="281343" y="793996"/>
                </a:lnTo>
                <a:lnTo>
                  <a:pt x="288423" y="792099"/>
                </a:lnTo>
                <a:cubicBezTo>
                  <a:pt x="288423" y="792099"/>
                  <a:pt x="291309" y="791325"/>
                  <a:pt x="292752" y="790939"/>
                </a:cubicBezTo>
                <a:lnTo>
                  <a:pt x="292940" y="790888"/>
                </a:lnTo>
                <a:lnTo>
                  <a:pt x="293011" y="790869"/>
                </a:lnTo>
                <a:lnTo>
                  <a:pt x="299967" y="789005"/>
                </a:lnTo>
                <a:cubicBezTo>
                  <a:pt x="296877" y="777473"/>
                  <a:pt x="296877" y="777473"/>
                  <a:pt x="296877" y="777473"/>
                </a:cubicBezTo>
                <a:lnTo>
                  <a:pt x="308421" y="774380"/>
                </a:lnTo>
                <a:lnTo>
                  <a:pt x="305232" y="762476"/>
                </a:lnTo>
                <a:cubicBezTo>
                  <a:pt x="305232" y="762476"/>
                  <a:pt x="308421" y="774380"/>
                  <a:pt x="319966" y="771287"/>
                </a:cubicBezTo>
                <a:cubicBezTo>
                  <a:pt x="319966" y="771287"/>
                  <a:pt x="316776" y="759382"/>
                  <a:pt x="319966" y="771287"/>
                </a:cubicBezTo>
                <a:lnTo>
                  <a:pt x="316776" y="759382"/>
                </a:lnTo>
                <a:cubicBezTo>
                  <a:pt x="316776" y="759382"/>
                  <a:pt x="316776" y="759382"/>
                  <a:pt x="328692" y="756189"/>
                </a:cubicBezTo>
                <a:cubicBezTo>
                  <a:pt x="331882" y="768094"/>
                  <a:pt x="331882" y="768094"/>
                  <a:pt x="331882" y="768094"/>
                </a:cubicBezTo>
                <a:lnTo>
                  <a:pt x="334972" y="779626"/>
                </a:lnTo>
                <a:cubicBezTo>
                  <a:pt x="338062" y="791158"/>
                  <a:pt x="349607" y="788065"/>
                  <a:pt x="349607" y="788065"/>
                </a:cubicBezTo>
                <a:cubicBezTo>
                  <a:pt x="349607" y="788065"/>
                  <a:pt x="349607" y="788065"/>
                  <a:pt x="346516" y="776532"/>
                </a:cubicBezTo>
                <a:cubicBezTo>
                  <a:pt x="346516" y="776532"/>
                  <a:pt x="346516" y="776532"/>
                  <a:pt x="343426" y="765000"/>
                </a:cubicBezTo>
                <a:lnTo>
                  <a:pt x="340237" y="753096"/>
                </a:lnTo>
                <a:lnTo>
                  <a:pt x="351781" y="750003"/>
                </a:lnTo>
                <a:cubicBezTo>
                  <a:pt x="348691" y="738471"/>
                  <a:pt x="348691" y="738471"/>
                  <a:pt x="348691" y="738471"/>
                </a:cubicBezTo>
                <a:lnTo>
                  <a:pt x="360235" y="735377"/>
                </a:lnTo>
                <a:lnTo>
                  <a:pt x="372152" y="732184"/>
                </a:lnTo>
                <a:lnTo>
                  <a:pt x="375242" y="743716"/>
                </a:lnTo>
                <a:lnTo>
                  <a:pt x="386786" y="740623"/>
                </a:lnTo>
                <a:cubicBezTo>
                  <a:pt x="386786" y="740623"/>
                  <a:pt x="395240" y="725998"/>
                  <a:pt x="383696" y="729091"/>
                </a:cubicBezTo>
                <a:cubicBezTo>
                  <a:pt x="383696" y="729091"/>
                  <a:pt x="383696" y="729091"/>
                  <a:pt x="395240" y="725998"/>
                </a:cubicBezTo>
                <a:lnTo>
                  <a:pt x="383696" y="729091"/>
                </a:lnTo>
                <a:lnTo>
                  <a:pt x="372152" y="732184"/>
                </a:lnTo>
                <a:lnTo>
                  <a:pt x="369062" y="720652"/>
                </a:lnTo>
                <a:lnTo>
                  <a:pt x="380606" y="717559"/>
                </a:lnTo>
                <a:lnTo>
                  <a:pt x="377516" y="706027"/>
                </a:lnTo>
                <a:cubicBezTo>
                  <a:pt x="377516" y="706027"/>
                  <a:pt x="377516" y="706027"/>
                  <a:pt x="365972" y="709120"/>
                </a:cubicBezTo>
                <a:cubicBezTo>
                  <a:pt x="365972" y="709120"/>
                  <a:pt x="365972" y="709120"/>
                  <a:pt x="365573" y="707632"/>
                </a:cubicBezTo>
                <a:lnTo>
                  <a:pt x="365192" y="706210"/>
                </a:lnTo>
                <a:lnTo>
                  <a:pt x="364684" y="704315"/>
                </a:lnTo>
                <a:lnTo>
                  <a:pt x="362782" y="697216"/>
                </a:lnTo>
                <a:lnTo>
                  <a:pt x="350865" y="700409"/>
                </a:lnTo>
                <a:lnTo>
                  <a:pt x="336231" y="691970"/>
                </a:lnTo>
                <a:cubicBezTo>
                  <a:pt x="347775" y="688876"/>
                  <a:pt x="350865" y="700409"/>
                  <a:pt x="347775" y="688876"/>
                </a:cubicBezTo>
                <a:cubicBezTo>
                  <a:pt x="344685" y="677344"/>
                  <a:pt x="344685" y="677344"/>
                  <a:pt x="344685" y="677344"/>
                </a:cubicBezTo>
                <a:lnTo>
                  <a:pt x="338625" y="678968"/>
                </a:lnTo>
                <a:lnTo>
                  <a:pt x="338192" y="679084"/>
                </a:lnTo>
                <a:lnTo>
                  <a:pt x="336027" y="679664"/>
                </a:lnTo>
                <a:lnTo>
                  <a:pt x="334584" y="680051"/>
                </a:lnTo>
                <a:cubicBezTo>
                  <a:pt x="333141" y="680438"/>
                  <a:pt x="333141" y="680438"/>
                  <a:pt x="333141" y="680438"/>
                </a:cubicBezTo>
                <a:cubicBezTo>
                  <a:pt x="333141" y="680438"/>
                  <a:pt x="330255" y="681211"/>
                  <a:pt x="328812" y="681598"/>
                </a:cubicBezTo>
                <a:lnTo>
                  <a:pt x="328288" y="681738"/>
                </a:lnTo>
                <a:lnTo>
                  <a:pt x="321597" y="683531"/>
                </a:lnTo>
                <a:cubicBezTo>
                  <a:pt x="321597" y="683531"/>
                  <a:pt x="320799" y="680555"/>
                  <a:pt x="320401" y="679067"/>
                </a:cubicBezTo>
                <a:lnTo>
                  <a:pt x="320349" y="678873"/>
                </a:lnTo>
                <a:lnTo>
                  <a:pt x="318407" y="671627"/>
                </a:lnTo>
                <a:lnTo>
                  <a:pt x="316550" y="664694"/>
                </a:lnTo>
                <a:lnTo>
                  <a:pt x="316621" y="664960"/>
                </a:lnTo>
                <a:cubicBezTo>
                  <a:pt x="316476" y="664419"/>
                  <a:pt x="316089" y="662977"/>
                  <a:pt x="315317" y="660094"/>
                </a:cubicBezTo>
                <a:cubicBezTo>
                  <a:pt x="315317" y="660094"/>
                  <a:pt x="315317" y="660094"/>
                  <a:pt x="315703" y="661536"/>
                </a:cubicBezTo>
                <a:lnTo>
                  <a:pt x="317360" y="667719"/>
                </a:lnTo>
                <a:lnTo>
                  <a:pt x="318407" y="671627"/>
                </a:lnTo>
                <a:cubicBezTo>
                  <a:pt x="318407" y="671627"/>
                  <a:pt x="318407" y="671627"/>
                  <a:pt x="316964" y="672013"/>
                </a:cubicBezTo>
                <a:lnTo>
                  <a:pt x="316226" y="672211"/>
                </a:lnTo>
                <a:lnTo>
                  <a:pt x="314078" y="672787"/>
                </a:lnTo>
                <a:lnTo>
                  <a:pt x="313748" y="672875"/>
                </a:lnTo>
                <a:lnTo>
                  <a:pt x="306863" y="674720"/>
                </a:lnTo>
                <a:lnTo>
                  <a:pt x="303773" y="663188"/>
                </a:lnTo>
                <a:cubicBezTo>
                  <a:pt x="303773" y="663188"/>
                  <a:pt x="303773" y="663188"/>
                  <a:pt x="302283" y="663587"/>
                </a:cubicBezTo>
                <a:lnTo>
                  <a:pt x="298971" y="664474"/>
                </a:lnTo>
                <a:lnTo>
                  <a:pt x="291856" y="666381"/>
                </a:lnTo>
                <a:lnTo>
                  <a:pt x="288766" y="654848"/>
                </a:lnTo>
                <a:cubicBezTo>
                  <a:pt x="288766" y="654848"/>
                  <a:pt x="288766" y="654848"/>
                  <a:pt x="300683" y="651655"/>
                </a:cubicBezTo>
                <a:cubicBezTo>
                  <a:pt x="303773" y="663188"/>
                  <a:pt x="300683" y="651655"/>
                  <a:pt x="300683" y="651655"/>
                </a:cubicBezTo>
                <a:lnTo>
                  <a:pt x="288766" y="654848"/>
                </a:lnTo>
                <a:cubicBezTo>
                  <a:pt x="288766" y="654848"/>
                  <a:pt x="285676" y="643316"/>
                  <a:pt x="277222" y="657942"/>
                </a:cubicBezTo>
                <a:lnTo>
                  <a:pt x="274132" y="646410"/>
                </a:lnTo>
                <a:cubicBezTo>
                  <a:pt x="274132" y="646410"/>
                  <a:pt x="274132" y="646410"/>
                  <a:pt x="285676" y="643316"/>
                </a:cubicBezTo>
                <a:cubicBezTo>
                  <a:pt x="282486" y="631412"/>
                  <a:pt x="285676" y="643316"/>
                  <a:pt x="282486" y="631412"/>
                </a:cubicBezTo>
                <a:cubicBezTo>
                  <a:pt x="282486" y="631412"/>
                  <a:pt x="282486" y="631412"/>
                  <a:pt x="270942" y="634505"/>
                </a:cubicBezTo>
                <a:lnTo>
                  <a:pt x="274132" y="646410"/>
                </a:lnTo>
                <a:cubicBezTo>
                  <a:pt x="274132" y="646410"/>
                  <a:pt x="274132" y="646410"/>
                  <a:pt x="262588" y="649503"/>
                </a:cubicBezTo>
                <a:cubicBezTo>
                  <a:pt x="270942" y="634505"/>
                  <a:pt x="262588" y="649503"/>
                  <a:pt x="259398" y="637599"/>
                </a:cubicBezTo>
                <a:cubicBezTo>
                  <a:pt x="259398" y="637599"/>
                  <a:pt x="259398" y="637599"/>
                  <a:pt x="247854" y="640692"/>
                </a:cubicBezTo>
                <a:cubicBezTo>
                  <a:pt x="244764" y="629160"/>
                  <a:pt x="244764" y="629160"/>
                  <a:pt x="244764" y="629160"/>
                </a:cubicBezTo>
                <a:lnTo>
                  <a:pt x="256308" y="626066"/>
                </a:lnTo>
                <a:lnTo>
                  <a:pt x="267852" y="622973"/>
                </a:lnTo>
                <a:lnTo>
                  <a:pt x="264762" y="611441"/>
                </a:lnTo>
                <a:cubicBezTo>
                  <a:pt x="264762" y="611441"/>
                  <a:pt x="264762" y="611441"/>
                  <a:pt x="276306" y="608348"/>
                </a:cubicBezTo>
                <a:cubicBezTo>
                  <a:pt x="276306" y="608348"/>
                  <a:pt x="276306" y="608348"/>
                  <a:pt x="279396" y="619880"/>
                </a:cubicBezTo>
                <a:cubicBezTo>
                  <a:pt x="279396" y="619880"/>
                  <a:pt x="279396" y="619880"/>
                  <a:pt x="291313" y="616687"/>
                </a:cubicBezTo>
                <a:lnTo>
                  <a:pt x="298407" y="614786"/>
                </a:lnTo>
                <a:lnTo>
                  <a:pt x="297987" y="614898"/>
                </a:lnTo>
                <a:cubicBezTo>
                  <a:pt x="298528" y="614753"/>
                  <a:pt x="299971" y="614367"/>
                  <a:pt x="302857" y="613593"/>
                </a:cubicBezTo>
                <a:lnTo>
                  <a:pt x="305947" y="625126"/>
                </a:lnTo>
                <a:lnTo>
                  <a:pt x="314401" y="610500"/>
                </a:lnTo>
                <a:lnTo>
                  <a:pt x="302857" y="613593"/>
                </a:lnTo>
                <a:cubicBezTo>
                  <a:pt x="302857" y="613593"/>
                  <a:pt x="299971" y="614367"/>
                  <a:pt x="298528" y="614753"/>
                </a:cubicBezTo>
                <a:lnTo>
                  <a:pt x="298460" y="614772"/>
                </a:lnTo>
                <a:lnTo>
                  <a:pt x="292756" y="616300"/>
                </a:lnTo>
                <a:cubicBezTo>
                  <a:pt x="291313" y="616687"/>
                  <a:pt x="291313" y="616687"/>
                  <a:pt x="291313" y="616687"/>
                </a:cubicBezTo>
                <a:cubicBezTo>
                  <a:pt x="299767" y="602061"/>
                  <a:pt x="291313" y="616687"/>
                  <a:pt x="291313" y="616687"/>
                </a:cubicBezTo>
                <a:lnTo>
                  <a:pt x="288223" y="605155"/>
                </a:lnTo>
                <a:lnTo>
                  <a:pt x="276306" y="608348"/>
                </a:lnTo>
                <a:cubicBezTo>
                  <a:pt x="273216" y="596815"/>
                  <a:pt x="273216" y="596815"/>
                  <a:pt x="273216" y="596815"/>
                </a:cubicBezTo>
                <a:lnTo>
                  <a:pt x="261672" y="599909"/>
                </a:lnTo>
                <a:cubicBezTo>
                  <a:pt x="261672" y="599909"/>
                  <a:pt x="273216" y="596815"/>
                  <a:pt x="270126" y="585283"/>
                </a:cubicBezTo>
                <a:cubicBezTo>
                  <a:pt x="258582" y="588376"/>
                  <a:pt x="258582" y="588376"/>
                  <a:pt x="261672" y="599909"/>
                </a:cubicBezTo>
                <a:lnTo>
                  <a:pt x="264762" y="611441"/>
                </a:lnTo>
                <a:lnTo>
                  <a:pt x="256308" y="626066"/>
                </a:lnTo>
                <a:cubicBezTo>
                  <a:pt x="244764" y="629160"/>
                  <a:pt x="244764" y="629160"/>
                  <a:pt x="244764" y="629160"/>
                </a:cubicBezTo>
                <a:cubicBezTo>
                  <a:pt x="244764" y="629160"/>
                  <a:pt x="244764" y="629160"/>
                  <a:pt x="243274" y="629559"/>
                </a:cubicBezTo>
                <a:lnTo>
                  <a:pt x="241264" y="630098"/>
                </a:lnTo>
                <a:lnTo>
                  <a:pt x="239736" y="630507"/>
                </a:lnTo>
                <a:lnTo>
                  <a:pt x="239895" y="630464"/>
                </a:lnTo>
                <a:lnTo>
                  <a:pt x="232847" y="632353"/>
                </a:lnTo>
                <a:cubicBezTo>
                  <a:pt x="232074" y="629470"/>
                  <a:pt x="231688" y="628028"/>
                  <a:pt x="231495" y="627307"/>
                </a:cubicBezTo>
                <a:lnTo>
                  <a:pt x="231469" y="627211"/>
                </a:lnTo>
                <a:lnTo>
                  <a:pt x="231302" y="626586"/>
                </a:lnTo>
                <a:lnTo>
                  <a:pt x="231164" y="626073"/>
                </a:lnTo>
                <a:lnTo>
                  <a:pt x="231109" y="625866"/>
                </a:lnTo>
                <a:cubicBezTo>
                  <a:pt x="230916" y="625145"/>
                  <a:pt x="230529" y="623703"/>
                  <a:pt x="229757" y="620820"/>
                </a:cubicBezTo>
                <a:cubicBezTo>
                  <a:pt x="232847" y="632353"/>
                  <a:pt x="229757" y="620820"/>
                  <a:pt x="229757" y="620820"/>
                </a:cubicBezTo>
                <a:lnTo>
                  <a:pt x="236843" y="618922"/>
                </a:lnTo>
                <a:lnTo>
                  <a:pt x="236646" y="618974"/>
                </a:lnTo>
                <a:cubicBezTo>
                  <a:pt x="237205" y="618825"/>
                  <a:pt x="238695" y="618425"/>
                  <a:pt x="241674" y="617627"/>
                </a:cubicBezTo>
                <a:cubicBezTo>
                  <a:pt x="241674" y="617627"/>
                  <a:pt x="238583" y="606095"/>
                  <a:pt x="241674" y="617627"/>
                </a:cubicBezTo>
                <a:cubicBezTo>
                  <a:pt x="238583" y="606095"/>
                  <a:pt x="241674" y="617627"/>
                  <a:pt x="238583" y="606095"/>
                </a:cubicBezTo>
                <a:cubicBezTo>
                  <a:pt x="226667" y="609288"/>
                  <a:pt x="238583" y="606095"/>
                  <a:pt x="229757" y="620820"/>
                </a:cubicBezTo>
                <a:cubicBezTo>
                  <a:pt x="226667" y="609288"/>
                  <a:pt x="226667" y="609288"/>
                  <a:pt x="226667" y="609288"/>
                </a:cubicBezTo>
                <a:cubicBezTo>
                  <a:pt x="223577" y="597756"/>
                  <a:pt x="223577" y="597756"/>
                  <a:pt x="235493" y="594563"/>
                </a:cubicBezTo>
                <a:cubicBezTo>
                  <a:pt x="235493" y="594563"/>
                  <a:pt x="238583" y="606095"/>
                  <a:pt x="247038" y="591470"/>
                </a:cubicBezTo>
                <a:lnTo>
                  <a:pt x="250128" y="603002"/>
                </a:lnTo>
                <a:cubicBezTo>
                  <a:pt x="247038" y="591470"/>
                  <a:pt x="247038" y="591470"/>
                  <a:pt x="247038" y="591470"/>
                </a:cubicBezTo>
                <a:lnTo>
                  <a:pt x="258582" y="588376"/>
                </a:lnTo>
                <a:lnTo>
                  <a:pt x="255392" y="576472"/>
                </a:lnTo>
                <a:lnTo>
                  <a:pt x="247038" y="591470"/>
                </a:lnTo>
                <a:cubicBezTo>
                  <a:pt x="247038" y="591470"/>
                  <a:pt x="247038" y="591470"/>
                  <a:pt x="243848" y="579566"/>
                </a:cubicBezTo>
                <a:cubicBezTo>
                  <a:pt x="243848" y="579566"/>
                  <a:pt x="243848" y="579566"/>
                  <a:pt x="232304" y="582659"/>
                </a:cubicBezTo>
                <a:lnTo>
                  <a:pt x="235493" y="594563"/>
                </a:lnTo>
                <a:cubicBezTo>
                  <a:pt x="235493" y="594563"/>
                  <a:pt x="232514" y="595362"/>
                  <a:pt x="231025" y="595761"/>
                </a:cubicBezTo>
                <a:lnTo>
                  <a:pt x="230656" y="595859"/>
                </a:lnTo>
                <a:lnTo>
                  <a:pt x="223577" y="597756"/>
                </a:lnTo>
                <a:lnTo>
                  <a:pt x="226667" y="609288"/>
                </a:lnTo>
                <a:cubicBezTo>
                  <a:pt x="223577" y="597756"/>
                  <a:pt x="223577" y="597756"/>
                  <a:pt x="212033" y="600849"/>
                </a:cubicBezTo>
                <a:cubicBezTo>
                  <a:pt x="212033" y="600849"/>
                  <a:pt x="212033" y="600849"/>
                  <a:pt x="208843" y="588945"/>
                </a:cubicBezTo>
                <a:lnTo>
                  <a:pt x="200488" y="603943"/>
                </a:lnTo>
                <a:lnTo>
                  <a:pt x="188944" y="607036"/>
                </a:lnTo>
                <a:lnTo>
                  <a:pt x="177027" y="610229"/>
                </a:lnTo>
                <a:cubicBezTo>
                  <a:pt x="177027" y="610229"/>
                  <a:pt x="185754" y="595132"/>
                  <a:pt x="173838" y="598325"/>
                </a:cubicBezTo>
                <a:cubicBezTo>
                  <a:pt x="173838" y="598325"/>
                  <a:pt x="162294" y="601418"/>
                  <a:pt x="173838" y="598325"/>
                </a:cubicBezTo>
                <a:cubicBezTo>
                  <a:pt x="162294" y="601418"/>
                  <a:pt x="173838" y="598325"/>
                  <a:pt x="162294" y="601418"/>
                </a:cubicBezTo>
                <a:cubicBezTo>
                  <a:pt x="159203" y="589886"/>
                  <a:pt x="150749" y="604511"/>
                  <a:pt x="159203" y="589886"/>
                </a:cubicBezTo>
                <a:cubicBezTo>
                  <a:pt x="159203" y="589886"/>
                  <a:pt x="159203" y="589886"/>
                  <a:pt x="147659" y="592979"/>
                </a:cubicBezTo>
                <a:cubicBezTo>
                  <a:pt x="144773" y="593753"/>
                  <a:pt x="143330" y="594139"/>
                  <a:pt x="142789" y="594284"/>
                </a:cubicBezTo>
                <a:lnTo>
                  <a:pt x="143142" y="594190"/>
                </a:lnTo>
                <a:lnTo>
                  <a:pt x="136115" y="596072"/>
                </a:lnTo>
                <a:cubicBezTo>
                  <a:pt x="133025" y="584540"/>
                  <a:pt x="136115" y="596072"/>
                  <a:pt x="136115" y="596072"/>
                </a:cubicBezTo>
                <a:lnTo>
                  <a:pt x="133025" y="584540"/>
                </a:lnTo>
                <a:cubicBezTo>
                  <a:pt x="133025" y="584540"/>
                  <a:pt x="133025" y="584540"/>
                  <a:pt x="121108" y="587733"/>
                </a:cubicBezTo>
                <a:lnTo>
                  <a:pt x="118018" y="576201"/>
                </a:lnTo>
                <a:lnTo>
                  <a:pt x="106474" y="579294"/>
                </a:lnTo>
                <a:lnTo>
                  <a:pt x="105212" y="574586"/>
                </a:lnTo>
                <a:lnTo>
                  <a:pt x="103284" y="567390"/>
                </a:lnTo>
                <a:lnTo>
                  <a:pt x="91740" y="570483"/>
                </a:lnTo>
                <a:lnTo>
                  <a:pt x="88650" y="558951"/>
                </a:lnTo>
                <a:cubicBezTo>
                  <a:pt x="88650" y="558951"/>
                  <a:pt x="88650" y="558951"/>
                  <a:pt x="77106" y="562044"/>
                </a:cubicBezTo>
                <a:cubicBezTo>
                  <a:pt x="77106" y="562044"/>
                  <a:pt x="77106" y="562044"/>
                  <a:pt x="65189" y="565237"/>
                </a:cubicBezTo>
                <a:lnTo>
                  <a:pt x="62099" y="553705"/>
                </a:lnTo>
                <a:cubicBezTo>
                  <a:pt x="62099" y="553705"/>
                  <a:pt x="62099" y="553705"/>
                  <a:pt x="50555" y="556798"/>
                </a:cubicBezTo>
                <a:cubicBezTo>
                  <a:pt x="47465" y="545266"/>
                  <a:pt x="50555" y="556798"/>
                  <a:pt x="47465" y="545266"/>
                </a:cubicBezTo>
                <a:cubicBezTo>
                  <a:pt x="47465" y="545266"/>
                  <a:pt x="35921" y="548359"/>
                  <a:pt x="47465" y="545266"/>
                </a:cubicBezTo>
                <a:cubicBezTo>
                  <a:pt x="35921" y="548359"/>
                  <a:pt x="47465" y="545266"/>
                  <a:pt x="35921" y="548359"/>
                </a:cubicBezTo>
                <a:cubicBezTo>
                  <a:pt x="32731" y="536455"/>
                  <a:pt x="35921" y="548359"/>
                  <a:pt x="32731" y="536455"/>
                </a:cubicBezTo>
                <a:cubicBezTo>
                  <a:pt x="32731" y="536455"/>
                  <a:pt x="35921" y="548359"/>
                  <a:pt x="32731" y="536455"/>
                </a:cubicBezTo>
                <a:cubicBezTo>
                  <a:pt x="32731" y="536455"/>
                  <a:pt x="32731" y="536455"/>
                  <a:pt x="31288" y="536842"/>
                </a:cubicBezTo>
                <a:lnTo>
                  <a:pt x="25632" y="538358"/>
                </a:lnTo>
                <a:lnTo>
                  <a:pt x="26057" y="538244"/>
                </a:lnTo>
                <a:cubicBezTo>
                  <a:pt x="25516" y="538389"/>
                  <a:pt x="24073" y="538775"/>
                  <a:pt x="21187" y="539549"/>
                </a:cubicBezTo>
                <a:cubicBezTo>
                  <a:pt x="21187" y="539549"/>
                  <a:pt x="20414" y="536666"/>
                  <a:pt x="20028" y="535224"/>
                </a:cubicBezTo>
                <a:cubicBezTo>
                  <a:pt x="19835" y="534503"/>
                  <a:pt x="19738" y="534143"/>
                  <a:pt x="19883" y="534684"/>
                </a:cubicBezTo>
                <a:cubicBezTo>
                  <a:pt x="20028" y="535224"/>
                  <a:pt x="20414" y="536666"/>
                  <a:pt x="21187" y="539549"/>
                </a:cubicBezTo>
                <a:lnTo>
                  <a:pt x="18097" y="528016"/>
                </a:lnTo>
                <a:cubicBezTo>
                  <a:pt x="15007" y="516484"/>
                  <a:pt x="15007" y="516484"/>
                  <a:pt x="15007" y="516484"/>
                </a:cubicBezTo>
                <a:cubicBezTo>
                  <a:pt x="11917" y="504952"/>
                  <a:pt x="11917" y="504952"/>
                  <a:pt x="23461" y="501859"/>
                </a:cubicBezTo>
                <a:lnTo>
                  <a:pt x="20271" y="489954"/>
                </a:lnTo>
                <a:cubicBezTo>
                  <a:pt x="23157" y="489181"/>
                  <a:pt x="24600" y="488794"/>
                  <a:pt x="25141" y="488649"/>
                </a:cubicBezTo>
                <a:lnTo>
                  <a:pt x="24788" y="488744"/>
                </a:lnTo>
                <a:lnTo>
                  <a:pt x="31815" y="486861"/>
                </a:lnTo>
                <a:cubicBezTo>
                  <a:pt x="31043" y="483978"/>
                  <a:pt x="30657" y="482537"/>
                  <a:pt x="30463" y="481816"/>
                </a:cubicBezTo>
                <a:lnTo>
                  <a:pt x="30425" y="481672"/>
                </a:lnTo>
                <a:lnTo>
                  <a:pt x="30270" y="481095"/>
                </a:lnTo>
                <a:lnTo>
                  <a:pt x="30160" y="480683"/>
                </a:lnTo>
                <a:lnTo>
                  <a:pt x="30099" y="480454"/>
                </a:lnTo>
                <a:lnTo>
                  <a:pt x="30077" y="480374"/>
                </a:lnTo>
                <a:cubicBezTo>
                  <a:pt x="29884" y="479653"/>
                  <a:pt x="29498" y="478212"/>
                  <a:pt x="28725" y="475329"/>
                </a:cubicBezTo>
                <a:lnTo>
                  <a:pt x="17181" y="478422"/>
                </a:lnTo>
                <a:lnTo>
                  <a:pt x="14091" y="466890"/>
                </a:lnTo>
                <a:cubicBezTo>
                  <a:pt x="17181" y="478422"/>
                  <a:pt x="25635" y="463797"/>
                  <a:pt x="25635" y="463797"/>
                </a:cubicBezTo>
                <a:lnTo>
                  <a:pt x="37179" y="460703"/>
                </a:lnTo>
                <a:lnTo>
                  <a:pt x="49096" y="457510"/>
                </a:lnTo>
                <a:cubicBezTo>
                  <a:pt x="49096" y="457510"/>
                  <a:pt x="49096" y="457510"/>
                  <a:pt x="46006" y="445978"/>
                </a:cubicBezTo>
                <a:lnTo>
                  <a:pt x="57550" y="442885"/>
                </a:lnTo>
                <a:lnTo>
                  <a:pt x="65905" y="427887"/>
                </a:lnTo>
                <a:lnTo>
                  <a:pt x="54361" y="430981"/>
                </a:lnTo>
                <a:cubicBezTo>
                  <a:pt x="54361" y="430981"/>
                  <a:pt x="54361" y="430981"/>
                  <a:pt x="42816" y="434074"/>
                </a:cubicBezTo>
                <a:cubicBezTo>
                  <a:pt x="39726" y="422542"/>
                  <a:pt x="39726" y="422542"/>
                  <a:pt x="39726" y="422542"/>
                </a:cubicBezTo>
                <a:cubicBezTo>
                  <a:pt x="39726" y="422542"/>
                  <a:pt x="39726" y="422542"/>
                  <a:pt x="27810" y="425735"/>
                </a:cubicBezTo>
                <a:cubicBezTo>
                  <a:pt x="27810" y="425735"/>
                  <a:pt x="27810" y="425735"/>
                  <a:pt x="36636" y="411010"/>
                </a:cubicBezTo>
                <a:cubicBezTo>
                  <a:pt x="36636" y="411010"/>
                  <a:pt x="36636" y="411010"/>
                  <a:pt x="48180" y="407916"/>
                </a:cubicBezTo>
                <a:lnTo>
                  <a:pt x="59725" y="404823"/>
                </a:lnTo>
                <a:cubicBezTo>
                  <a:pt x="48180" y="407916"/>
                  <a:pt x="51270" y="419449"/>
                  <a:pt x="51270" y="419449"/>
                </a:cubicBezTo>
                <a:cubicBezTo>
                  <a:pt x="51270" y="419449"/>
                  <a:pt x="51270" y="419449"/>
                  <a:pt x="62815" y="416355"/>
                </a:cubicBezTo>
                <a:lnTo>
                  <a:pt x="59725" y="404823"/>
                </a:lnTo>
                <a:cubicBezTo>
                  <a:pt x="68179" y="390198"/>
                  <a:pt x="59725" y="404823"/>
                  <a:pt x="71269" y="401730"/>
                </a:cubicBezTo>
                <a:cubicBezTo>
                  <a:pt x="74359" y="413262"/>
                  <a:pt x="71269" y="401730"/>
                  <a:pt x="71269" y="401730"/>
                </a:cubicBezTo>
                <a:cubicBezTo>
                  <a:pt x="71269" y="401730"/>
                  <a:pt x="71269" y="401730"/>
                  <a:pt x="74359" y="413262"/>
                </a:cubicBezTo>
                <a:lnTo>
                  <a:pt x="86275" y="410069"/>
                </a:lnTo>
                <a:cubicBezTo>
                  <a:pt x="84730" y="404303"/>
                  <a:pt x="84730" y="404303"/>
                  <a:pt x="84730" y="404303"/>
                </a:cubicBezTo>
                <a:lnTo>
                  <a:pt x="84584" y="403756"/>
                </a:lnTo>
                <a:lnTo>
                  <a:pt x="84537" y="403582"/>
                </a:lnTo>
                <a:cubicBezTo>
                  <a:pt x="84344" y="402861"/>
                  <a:pt x="83958" y="401420"/>
                  <a:pt x="83185" y="398537"/>
                </a:cubicBezTo>
                <a:lnTo>
                  <a:pt x="80095" y="387004"/>
                </a:lnTo>
                <a:lnTo>
                  <a:pt x="76906" y="375100"/>
                </a:lnTo>
                <a:lnTo>
                  <a:pt x="73816" y="363568"/>
                </a:lnTo>
                <a:lnTo>
                  <a:pt x="85360" y="360475"/>
                </a:lnTo>
                <a:cubicBezTo>
                  <a:pt x="73816" y="363568"/>
                  <a:pt x="73816" y="363568"/>
                  <a:pt x="73816" y="363568"/>
                </a:cubicBezTo>
                <a:cubicBezTo>
                  <a:pt x="70726" y="352036"/>
                  <a:pt x="70726" y="352036"/>
                  <a:pt x="70726" y="352036"/>
                </a:cubicBezTo>
                <a:cubicBezTo>
                  <a:pt x="70726" y="352036"/>
                  <a:pt x="70726" y="352036"/>
                  <a:pt x="82270" y="348943"/>
                </a:cubicBezTo>
                <a:lnTo>
                  <a:pt x="70726" y="352036"/>
                </a:lnTo>
                <a:cubicBezTo>
                  <a:pt x="67636" y="340504"/>
                  <a:pt x="67636" y="340504"/>
                  <a:pt x="67636" y="340504"/>
                </a:cubicBezTo>
                <a:cubicBezTo>
                  <a:pt x="67636" y="340504"/>
                  <a:pt x="67636" y="340504"/>
                  <a:pt x="79180" y="337410"/>
                </a:cubicBezTo>
                <a:lnTo>
                  <a:pt x="75990" y="325506"/>
                </a:lnTo>
                <a:lnTo>
                  <a:pt x="87534" y="322413"/>
                </a:lnTo>
                <a:lnTo>
                  <a:pt x="90724" y="334317"/>
                </a:lnTo>
                <a:cubicBezTo>
                  <a:pt x="90724" y="334317"/>
                  <a:pt x="90724" y="334317"/>
                  <a:pt x="90326" y="332829"/>
                </a:cubicBezTo>
                <a:lnTo>
                  <a:pt x="89848" y="331045"/>
                </a:lnTo>
                <a:lnTo>
                  <a:pt x="89528" y="329853"/>
                </a:lnTo>
                <a:cubicBezTo>
                  <a:pt x="89329" y="329109"/>
                  <a:pt x="89229" y="328737"/>
                  <a:pt x="89379" y="329295"/>
                </a:cubicBezTo>
                <a:lnTo>
                  <a:pt x="89563" y="329984"/>
                </a:lnTo>
                <a:lnTo>
                  <a:pt x="87534" y="322413"/>
                </a:lnTo>
                <a:lnTo>
                  <a:pt x="95988" y="307787"/>
                </a:lnTo>
                <a:cubicBezTo>
                  <a:pt x="92898" y="296255"/>
                  <a:pt x="92898" y="296255"/>
                  <a:pt x="104815" y="293062"/>
                </a:cubicBezTo>
                <a:cubicBezTo>
                  <a:pt x="104815" y="293062"/>
                  <a:pt x="104815" y="293062"/>
                  <a:pt x="101725" y="281530"/>
                </a:cubicBezTo>
                <a:cubicBezTo>
                  <a:pt x="101725" y="281530"/>
                  <a:pt x="101725" y="281530"/>
                  <a:pt x="103168" y="281143"/>
                </a:cubicBezTo>
                <a:lnTo>
                  <a:pt x="103906" y="280945"/>
                </a:lnTo>
                <a:lnTo>
                  <a:pt x="106054" y="280370"/>
                </a:lnTo>
                <a:lnTo>
                  <a:pt x="106384" y="280282"/>
                </a:lnTo>
                <a:lnTo>
                  <a:pt x="113269" y="278437"/>
                </a:lnTo>
                <a:lnTo>
                  <a:pt x="119330" y="276813"/>
                </a:lnTo>
                <a:lnTo>
                  <a:pt x="119763" y="276697"/>
                </a:lnTo>
                <a:lnTo>
                  <a:pt x="121927" y="276117"/>
                </a:lnTo>
                <a:lnTo>
                  <a:pt x="123370" y="275730"/>
                </a:lnTo>
                <a:cubicBezTo>
                  <a:pt x="124813" y="275343"/>
                  <a:pt x="124813" y="275343"/>
                  <a:pt x="124813" y="275343"/>
                </a:cubicBezTo>
                <a:cubicBezTo>
                  <a:pt x="124813" y="275343"/>
                  <a:pt x="124813" y="275343"/>
                  <a:pt x="127904" y="286876"/>
                </a:cubicBezTo>
                <a:cubicBezTo>
                  <a:pt x="116359" y="289969"/>
                  <a:pt x="127904" y="286876"/>
                  <a:pt x="127904" y="286876"/>
                </a:cubicBezTo>
                <a:lnTo>
                  <a:pt x="130994" y="298408"/>
                </a:lnTo>
                <a:cubicBezTo>
                  <a:pt x="127904" y="286876"/>
                  <a:pt x="127904" y="286876"/>
                  <a:pt x="127904" y="286876"/>
                </a:cubicBezTo>
                <a:cubicBezTo>
                  <a:pt x="127904" y="286876"/>
                  <a:pt x="127904" y="286876"/>
                  <a:pt x="124813" y="275343"/>
                </a:cubicBezTo>
                <a:lnTo>
                  <a:pt x="121927" y="276117"/>
                </a:lnTo>
                <a:lnTo>
                  <a:pt x="119330" y="276813"/>
                </a:lnTo>
                <a:lnTo>
                  <a:pt x="119041" y="276890"/>
                </a:lnTo>
                <a:cubicBezTo>
                  <a:pt x="119041" y="276890"/>
                  <a:pt x="119041" y="276890"/>
                  <a:pt x="113269" y="278437"/>
                </a:cubicBezTo>
                <a:cubicBezTo>
                  <a:pt x="113269" y="278437"/>
                  <a:pt x="112472" y="275461"/>
                  <a:pt x="112073" y="273973"/>
                </a:cubicBezTo>
                <a:lnTo>
                  <a:pt x="112008" y="273728"/>
                </a:lnTo>
                <a:lnTo>
                  <a:pt x="110080" y="266532"/>
                </a:lnTo>
                <a:cubicBezTo>
                  <a:pt x="110080" y="266532"/>
                  <a:pt x="113269" y="278437"/>
                  <a:pt x="121624" y="263439"/>
                </a:cubicBezTo>
                <a:cubicBezTo>
                  <a:pt x="121624" y="263439"/>
                  <a:pt x="121624" y="263439"/>
                  <a:pt x="136358" y="272250"/>
                </a:cubicBezTo>
                <a:lnTo>
                  <a:pt x="133168" y="260346"/>
                </a:lnTo>
                <a:lnTo>
                  <a:pt x="121624" y="263439"/>
                </a:lnTo>
                <a:cubicBezTo>
                  <a:pt x="121624" y="263439"/>
                  <a:pt x="121624" y="263439"/>
                  <a:pt x="118534" y="251907"/>
                </a:cubicBezTo>
                <a:lnTo>
                  <a:pt x="130078" y="248814"/>
                </a:lnTo>
                <a:lnTo>
                  <a:pt x="126988" y="237282"/>
                </a:lnTo>
                <a:cubicBezTo>
                  <a:pt x="138905" y="234088"/>
                  <a:pt x="138905" y="234088"/>
                  <a:pt x="138905" y="234088"/>
                </a:cubicBezTo>
                <a:lnTo>
                  <a:pt x="135815" y="222556"/>
                </a:lnTo>
                <a:cubicBezTo>
                  <a:pt x="135815" y="222556"/>
                  <a:pt x="147359" y="219463"/>
                  <a:pt x="135815" y="222556"/>
                </a:cubicBezTo>
                <a:cubicBezTo>
                  <a:pt x="132625" y="210652"/>
                  <a:pt x="144169" y="207559"/>
                  <a:pt x="144169" y="207559"/>
                </a:cubicBezTo>
                <a:lnTo>
                  <a:pt x="146401" y="199095"/>
                </a:lnTo>
                <a:lnTo>
                  <a:pt x="152623" y="192933"/>
                </a:lnTo>
                <a:cubicBezTo>
                  <a:pt x="152623" y="192933"/>
                  <a:pt x="152623" y="192933"/>
                  <a:pt x="164167" y="189840"/>
                </a:cubicBezTo>
                <a:lnTo>
                  <a:pt x="167257" y="201372"/>
                </a:lnTo>
                <a:cubicBezTo>
                  <a:pt x="167257" y="201372"/>
                  <a:pt x="167257" y="201372"/>
                  <a:pt x="170447" y="213276"/>
                </a:cubicBezTo>
                <a:cubicBezTo>
                  <a:pt x="158903" y="216370"/>
                  <a:pt x="158903" y="216370"/>
                  <a:pt x="158903" y="216370"/>
                </a:cubicBezTo>
                <a:lnTo>
                  <a:pt x="156997" y="209256"/>
                </a:lnTo>
                <a:lnTo>
                  <a:pt x="156366" y="206901"/>
                </a:lnTo>
                <a:lnTo>
                  <a:pt x="156112" y="205954"/>
                </a:lnTo>
                <a:cubicBezTo>
                  <a:pt x="155713" y="204466"/>
                  <a:pt x="155713" y="204466"/>
                  <a:pt x="155713" y="204466"/>
                </a:cubicBezTo>
                <a:lnTo>
                  <a:pt x="156961" y="209124"/>
                </a:lnTo>
                <a:lnTo>
                  <a:pt x="158903" y="216370"/>
                </a:lnTo>
                <a:cubicBezTo>
                  <a:pt x="156017" y="217143"/>
                  <a:pt x="154574" y="217530"/>
                  <a:pt x="154033" y="217675"/>
                </a:cubicBezTo>
                <a:lnTo>
                  <a:pt x="154419" y="217571"/>
                </a:lnTo>
                <a:lnTo>
                  <a:pt x="147359" y="219463"/>
                </a:lnTo>
                <a:cubicBezTo>
                  <a:pt x="147359" y="219463"/>
                  <a:pt x="146561" y="216487"/>
                  <a:pt x="146163" y="214999"/>
                </a:cubicBezTo>
                <a:lnTo>
                  <a:pt x="146114" y="214815"/>
                </a:lnTo>
                <a:lnTo>
                  <a:pt x="146013" y="214441"/>
                </a:lnTo>
                <a:cubicBezTo>
                  <a:pt x="146163" y="214999"/>
                  <a:pt x="146561" y="216487"/>
                  <a:pt x="147359" y="219463"/>
                </a:cubicBezTo>
                <a:cubicBezTo>
                  <a:pt x="147359" y="219463"/>
                  <a:pt x="147359" y="219463"/>
                  <a:pt x="148802" y="219076"/>
                </a:cubicBezTo>
                <a:lnTo>
                  <a:pt x="154542" y="217538"/>
                </a:lnTo>
                <a:lnTo>
                  <a:pt x="154574" y="217530"/>
                </a:lnTo>
                <a:cubicBezTo>
                  <a:pt x="156017" y="217143"/>
                  <a:pt x="158903" y="216370"/>
                  <a:pt x="158903" y="216370"/>
                </a:cubicBezTo>
                <a:cubicBezTo>
                  <a:pt x="161993" y="227902"/>
                  <a:pt x="161993" y="227902"/>
                  <a:pt x="161993" y="227902"/>
                </a:cubicBezTo>
                <a:cubicBezTo>
                  <a:pt x="167765" y="226355"/>
                  <a:pt x="167765" y="226355"/>
                  <a:pt x="167765" y="226355"/>
                </a:cubicBezTo>
                <a:lnTo>
                  <a:pt x="168467" y="226167"/>
                </a:lnTo>
                <a:lnTo>
                  <a:pt x="173537" y="224809"/>
                </a:lnTo>
                <a:lnTo>
                  <a:pt x="170447" y="213276"/>
                </a:lnTo>
                <a:cubicBezTo>
                  <a:pt x="170447" y="213276"/>
                  <a:pt x="173426" y="212478"/>
                  <a:pt x="174916" y="212079"/>
                </a:cubicBezTo>
                <a:lnTo>
                  <a:pt x="175284" y="211980"/>
                </a:lnTo>
                <a:lnTo>
                  <a:pt x="182364" y="210083"/>
                </a:lnTo>
                <a:cubicBezTo>
                  <a:pt x="170447" y="213276"/>
                  <a:pt x="179174" y="198179"/>
                  <a:pt x="179174" y="198179"/>
                </a:cubicBezTo>
                <a:lnTo>
                  <a:pt x="187628" y="183554"/>
                </a:lnTo>
                <a:cubicBezTo>
                  <a:pt x="187628" y="183554"/>
                  <a:pt x="187628" y="183554"/>
                  <a:pt x="176084" y="186647"/>
                </a:cubicBezTo>
                <a:cubicBezTo>
                  <a:pt x="172994" y="175115"/>
                  <a:pt x="172994" y="175115"/>
                  <a:pt x="184538" y="172022"/>
                </a:cubicBezTo>
                <a:cubicBezTo>
                  <a:pt x="187628" y="183554"/>
                  <a:pt x="184538" y="172022"/>
                  <a:pt x="184538" y="172022"/>
                </a:cubicBezTo>
                <a:lnTo>
                  <a:pt x="196083" y="168928"/>
                </a:lnTo>
                <a:cubicBezTo>
                  <a:pt x="199173" y="180460"/>
                  <a:pt x="199173" y="180460"/>
                  <a:pt x="199173" y="180460"/>
                </a:cubicBezTo>
                <a:cubicBezTo>
                  <a:pt x="196083" y="168928"/>
                  <a:pt x="207627" y="165835"/>
                  <a:pt x="207627" y="165835"/>
                </a:cubicBezTo>
                <a:cubicBezTo>
                  <a:pt x="207627" y="165835"/>
                  <a:pt x="207627" y="165835"/>
                  <a:pt x="219543" y="162642"/>
                </a:cubicBezTo>
                <a:lnTo>
                  <a:pt x="210717" y="177367"/>
                </a:lnTo>
                <a:cubicBezTo>
                  <a:pt x="210717" y="177367"/>
                  <a:pt x="222633" y="174174"/>
                  <a:pt x="210717" y="177367"/>
                </a:cubicBezTo>
                <a:cubicBezTo>
                  <a:pt x="219543" y="162642"/>
                  <a:pt x="219543" y="162642"/>
                  <a:pt x="219543" y="162642"/>
                </a:cubicBezTo>
                <a:lnTo>
                  <a:pt x="216453" y="151110"/>
                </a:lnTo>
                <a:lnTo>
                  <a:pt x="204537" y="154303"/>
                </a:lnTo>
                <a:lnTo>
                  <a:pt x="202637" y="147213"/>
                </a:lnTo>
                <a:lnTo>
                  <a:pt x="202693" y="147421"/>
                </a:lnTo>
                <a:cubicBezTo>
                  <a:pt x="202543" y="146863"/>
                  <a:pt x="202144" y="145375"/>
                  <a:pt x="201347" y="142399"/>
                </a:cubicBezTo>
                <a:cubicBezTo>
                  <a:pt x="198257" y="130866"/>
                  <a:pt x="198257" y="130866"/>
                  <a:pt x="198257" y="130866"/>
                </a:cubicBezTo>
                <a:cubicBezTo>
                  <a:pt x="198257" y="130866"/>
                  <a:pt x="198257" y="130866"/>
                  <a:pt x="199746" y="130467"/>
                </a:cubicBezTo>
                <a:lnTo>
                  <a:pt x="205553" y="128911"/>
                </a:lnTo>
                <a:lnTo>
                  <a:pt x="205705" y="128871"/>
                </a:lnTo>
                <a:cubicBezTo>
                  <a:pt x="207194" y="128472"/>
                  <a:pt x="210173" y="127673"/>
                  <a:pt x="210173" y="127673"/>
                </a:cubicBezTo>
                <a:cubicBezTo>
                  <a:pt x="221718" y="124580"/>
                  <a:pt x="210173" y="127673"/>
                  <a:pt x="221718" y="124580"/>
                </a:cubicBezTo>
                <a:cubicBezTo>
                  <a:pt x="218628" y="113048"/>
                  <a:pt x="218628" y="113048"/>
                  <a:pt x="230172" y="109955"/>
                </a:cubicBezTo>
                <a:cubicBezTo>
                  <a:pt x="227082" y="98422"/>
                  <a:pt x="227082" y="98422"/>
                  <a:pt x="227082" y="98422"/>
                </a:cubicBezTo>
                <a:cubicBezTo>
                  <a:pt x="230172" y="109955"/>
                  <a:pt x="230172" y="109955"/>
                  <a:pt x="230172" y="109955"/>
                </a:cubicBezTo>
                <a:lnTo>
                  <a:pt x="218628" y="113048"/>
                </a:lnTo>
                <a:cubicBezTo>
                  <a:pt x="217855" y="110165"/>
                  <a:pt x="217469" y="108723"/>
                  <a:pt x="217324" y="108183"/>
                </a:cubicBezTo>
                <a:cubicBezTo>
                  <a:pt x="216890" y="106561"/>
                  <a:pt x="218628" y="113048"/>
                  <a:pt x="218628" y="113048"/>
                </a:cubicBezTo>
                <a:lnTo>
                  <a:pt x="215538" y="101516"/>
                </a:lnTo>
                <a:cubicBezTo>
                  <a:pt x="215538" y="101516"/>
                  <a:pt x="212348" y="89611"/>
                  <a:pt x="215538" y="101516"/>
                </a:cubicBezTo>
                <a:lnTo>
                  <a:pt x="213614" y="94336"/>
                </a:lnTo>
                <a:lnTo>
                  <a:pt x="213544" y="94075"/>
                </a:lnTo>
                <a:cubicBezTo>
                  <a:pt x="213145" y="92587"/>
                  <a:pt x="212348" y="89611"/>
                  <a:pt x="212348" y="89611"/>
                </a:cubicBezTo>
                <a:cubicBezTo>
                  <a:pt x="212348" y="89611"/>
                  <a:pt x="212348" y="89611"/>
                  <a:pt x="223892" y="86518"/>
                </a:cubicBezTo>
                <a:cubicBezTo>
                  <a:pt x="215538" y="101516"/>
                  <a:pt x="223892" y="86518"/>
                  <a:pt x="223892" y="86518"/>
                </a:cubicBezTo>
                <a:cubicBezTo>
                  <a:pt x="235436" y="83425"/>
                  <a:pt x="235436" y="83425"/>
                  <a:pt x="232346" y="71893"/>
                </a:cubicBezTo>
                <a:lnTo>
                  <a:pt x="229256" y="60360"/>
                </a:lnTo>
                <a:lnTo>
                  <a:pt x="230069" y="63394"/>
                </a:lnTo>
                <a:lnTo>
                  <a:pt x="230560" y="65226"/>
                </a:lnTo>
                <a:cubicBezTo>
                  <a:pt x="230705" y="65766"/>
                  <a:pt x="230608" y="65406"/>
                  <a:pt x="230415" y="64685"/>
                </a:cubicBezTo>
                <a:lnTo>
                  <a:pt x="230029" y="63243"/>
                </a:lnTo>
                <a:lnTo>
                  <a:pt x="229256" y="60360"/>
                </a:lnTo>
                <a:cubicBezTo>
                  <a:pt x="241173" y="57167"/>
                  <a:pt x="241173" y="57167"/>
                  <a:pt x="244263" y="68700"/>
                </a:cubicBezTo>
                <a:lnTo>
                  <a:pt x="235436" y="83425"/>
                </a:lnTo>
                <a:cubicBezTo>
                  <a:pt x="237643" y="79744"/>
                  <a:pt x="239491" y="77703"/>
                  <a:pt x="240974" y="76534"/>
                </a:cubicBezTo>
                <a:cubicBezTo>
                  <a:pt x="240802" y="78125"/>
                  <a:pt x="241367" y="78746"/>
                  <a:pt x="242112" y="78546"/>
                </a:cubicBezTo>
                <a:lnTo>
                  <a:pt x="242745" y="75650"/>
                </a:lnTo>
                <a:lnTo>
                  <a:pt x="244319" y="74865"/>
                </a:lnTo>
                <a:cubicBezTo>
                  <a:pt x="245808" y="74466"/>
                  <a:pt x="245808" y="74466"/>
                  <a:pt x="244263" y="68700"/>
                </a:cubicBezTo>
                <a:cubicBezTo>
                  <a:pt x="244263" y="68700"/>
                  <a:pt x="247149" y="67926"/>
                  <a:pt x="248592" y="67540"/>
                </a:cubicBezTo>
                <a:lnTo>
                  <a:pt x="248799" y="67484"/>
                </a:lnTo>
                <a:lnTo>
                  <a:pt x="251272" y="66822"/>
                </a:lnTo>
                <a:lnTo>
                  <a:pt x="250937" y="66911"/>
                </a:lnTo>
                <a:cubicBezTo>
                  <a:pt x="251478" y="66766"/>
                  <a:pt x="252921" y="66380"/>
                  <a:pt x="255807" y="65606"/>
                </a:cubicBezTo>
                <a:cubicBezTo>
                  <a:pt x="255807" y="65606"/>
                  <a:pt x="255807" y="65606"/>
                  <a:pt x="258897" y="77139"/>
                </a:cubicBezTo>
                <a:lnTo>
                  <a:pt x="270441" y="74045"/>
                </a:lnTo>
                <a:lnTo>
                  <a:pt x="273631" y="85949"/>
                </a:lnTo>
                <a:lnTo>
                  <a:pt x="285175" y="82856"/>
                </a:lnTo>
                <a:lnTo>
                  <a:pt x="288266" y="94388"/>
                </a:lnTo>
                <a:cubicBezTo>
                  <a:pt x="291356" y="105921"/>
                  <a:pt x="288266" y="94388"/>
                  <a:pt x="288266" y="94388"/>
                </a:cubicBezTo>
                <a:cubicBezTo>
                  <a:pt x="300182" y="91195"/>
                  <a:pt x="291356" y="105921"/>
                  <a:pt x="303272" y="102728"/>
                </a:cubicBezTo>
                <a:cubicBezTo>
                  <a:pt x="306362" y="114260"/>
                  <a:pt x="306362" y="114260"/>
                  <a:pt x="317906" y="111167"/>
                </a:cubicBezTo>
                <a:cubicBezTo>
                  <a:pt x="315020" y="111940"/>
                  <a:pt x="313577" y="112327"/>
                  <a:pt x="313036" y="112472"/>
                </a:cubicBezTo>
                <a:lnTo>
                  <a:pt x="313405" y="112373"/>
                </a:lnTo>
                <a:lnTo>
                  <a:pt x="310864" y="113054"/>
                </a:lnTo>
                <a:lnTo>
                  <a:pt x="310691" y="113100"/>
                </a:lnTo>
                <a:cubicBezTo>
                  <a:pt x="309248" y="113487"/>
                  <a:pt x="306362" y="114260"/>
                  <a:pt x="306362" y="114260"/>
                </a:cubicBezTo>
                <a:cubicBezTo>
                  <a:pt x="306362" y="114260"/>
                  <a:pt x="306362" y="114260"/>
                  <a:pt x="307805" y="113873"/>
                </a:cubicBezTo>
                <a:lnTo>
                  <a:pt x="308492" y="113689"/>
                </a:lnTo>
                <a:lnTo>
                  <a:pt x="311232" y="112955"/>
                </a:lnTo>
                <a:lnTo>
                  <a:pt x="310983" y="113022"/>
                </a:lnTo>
                <a:lnTo>
                  <a:pt x="313480" y="112353"/>
                </a:lnTo>
                <a:lnTo>
                  <a:pt x="313577" y="112327"/>
                </a:lnTo>
                <a:cubicBezTo>
                  <a:pt x="315020" y="111940"/>
                  <a:pt x="317906" y="111167"/>
                  <a:pt x="317906" y="111167"/>
                </a:cubicBezTo>
                <a:cubicBezTo>
                  <a:pt x="321096" y="123071"/>
                  <a:pt x="332640" y="119977"/>
                  <a:pt x="332640" y="119977"/>
                </a:cubicBezTo>
                <a:lnTo>
                  <a:pt x="335731" y="131510"/>
                </a:lnTo>
                <a:cubicBezTo>
                  <a:pt x="335731" y="131510"/>
                  <a:pt x="332845" y="132283"/>
                  <a:pt x="331402" y="132670"/>
                </a:cubicBezTo>
                <a:lnTo>
                  <a:pt x="330878" y="132810"/>
                </a:lnTo>
                <a:lnTo>
                  <a:pt x="324186" y="134603"/>
                </a:lnTo>
                <a:cubicBezTo>
                  <a:pt x="324186" y="134603"/>
                  <a:pt x="327276" y="146135"/>
                  <a:pt x="335731" y="131510"/>
                </a:cubicBezTo>
                <a:cubicBezTo>
                  <a:pt x="335731" y="131510"/>
                  <a:pt x="338821" y="143042"/>
                  <a:pt x="327276" y="146135"/>
                </a:cubicBezTo>
                <a:cubicBezTo>
                  <a:pt x="327276" y="146135"/>
                  <a:pt x="327276" y="146135"/>
                  <a:pt x="315732" y="149228"/>
                </a:cubicBezTo>
                <a:cubicBezTo>
                  <a:pt x="315732" y="149228"/>
                  <a:pt x="312753" y="150027"/>
                  <a:pt x="311263" y="150426"/>
                </a:cubicBezTo>
                <a:lnTo>
                  <a:pt x="310798" y="150550"/>
                </a:lnTo>
                <a:lnTo>
                  <a:pt x="310724" y="150570"/>
                </a:lnTo>
                <a:lnTo>
                  <a:pt x="310705" y="150575"/>
                </a:lnTo>
                <a:cubicBezTo>
                  <a:pt x="311263" y="150426"/>
                  <a:pt x="312753" y="150027"/>
                  <a:pt x="315732" y="149228"/>
                </a:cubicBezTo>
                <a:lnTo>
                  <a:pt x="318822" y="160761"/>
                </a:lnTo>
                <a:cubicBezTo>
                  <a:pt x="318822" y="160761"/>
                  <a:pt x="320936" y="157104"/>
                  <a:pt x="321993" y="155276"/>
                </a:cubicBezTo>
                <a:lnTo>
                  <a:pt x="322130" y="155038"/>
                </a:lnTo>
                <a:lnTo>
                  <a:pt x="327276" y="146135"/>
                </a:lnTo>
                <a:lnTo>
                  <a:pt x="334370" y="144234"/>
                </a:lnTo>
                <a:lnTo>
                  <a:pt x="338821" y="143042"/>
                </a:lnTo>
                <a:cubicBezTo>
                  <a:pt x="338821" y="143042"/>
                  <a:pt x="341911" y="154574"/>
                  <a:pt x="330366" y="157667"/>
                </a:cubicBezTo>
                <a:cubicBezTo>
                  <a:pt x="330366" y="157667"/>
                  <a:pt x="330366" y="157667"/>
                  <a:pt x="330765" y="159155"/>
                </a:cubicBezTo>
                <a:lnTo>
                  <a:pt x="332475" y="165538"/>
                </a:lnTo>
                <a:lnTo>
                  <a:pt x="333556" y="169572"/>
                </a:lnTo>
                <a:lnTo>
                  <a:pt x="345100" y="166478"/>
                </a:lnTo>
                <a:lnTo>
                  <a:pt x="356644" y="163385"/>
                </a:lnTo>
                <a:cubicBezTo>
                  <a:pt x="368561" y="160192"/>
                  <a:pt x="368561" y="160192"/>
                  <a:pt x="368561" y="160192"/>
                </a:cubicBezTo>
                <a:cubicBezTo>
                  <a:pt x="371651" y="171724"/>
                  <a:pt x="371651" y="171724"/>
                  <a:pt x="371651" y="171724"/>
                </a:cubicBezTo>
                <a:lnTo>
                  <a:pt x="383195" y="168631"/>
                </a:lnTo>
                <a:cubicBezTo>
                  <a:pt x="383195" y="168631"/>
                  <a:pt x="383195" y="168631"/>
                  <a:pt x="394740" y="165538"/>
                </a:cubicBezTo>
                <a:cubicBezTo>
                  <a:pt x="394740" y="165538"/>
                  <a:pt x="394740" y="165538"/>
                  <a:pt x="406284" y="162444"/>
                </a:cubicBezTo>
                <a:cubicBezTo>
                  <a:pt x="406284" y="162444"/>
                  <a:pt x="406284" y="162444"/>
                  <a:pt x="418201" y="159251"/>
                </a:cubicBezTo>
                <a:lnTo>
                  <a:pt x="421291" y="170784"/>
                </a:lnTo>
                <a:lnTo>
                  <a:pt x="432835" y="167690"/>
                </a:lnTo>
                <a:lnTo>
                  <a:pt x="444379" y="164597"/>
                </a:lnTo>
                <a:cubicBezTo>
                  <a:pt x="447469" y="176129"/>
                  <a:pt x="444379" y="164597"/>
                  <a:pt x="444379" y="164597"/>
                </a:cubicBezTo>
                <a:lnTo>
                  <a:pt x="455923" y="161504"/>
                </a:lnTo>
                <a:lnTo>
                  <a:pt x="459013" y="173036"/>
                </a:lnTo>
                <a:lnTo>
                  <a:pt x="470930" y="169843"/>
                </a:lnTo>
                <a:cubicBezTo>
                  <a:pt x="470930" y="169843"/>
                  <a:pt x="470930" y="169843"/>
                  <a:pt x="482474" y="166750"/>
                </a:cubicBezTo>
                <a:lnTo>
                  <a:pt x="494018" y="163656"/>
                </a:lnTo>
                <a:cubicBezTo>
                  <a:pt x="494018" y="163656"/>
                  <a:pt x="494018" y="163656"/>
                  <a:pt x="497208" y="175561"/>
                </a:cubicBezTo>
                <a:cubicBezTo>
                  <a:pt x="497208" y="175561"/>
                  <a:pt x="497208" y="175561"/>
                  <a:pt x="508752" y="172467"/>
                </a:cubicBezTo>
                <a:cubicBezTo>
                  <a:pt x="508752" y="172467"/>
                  <a:pt x="508752" y="172467"/>
                  <a:pt x="520669" y="169274"/>
                </a:cubicBezTo>
                <a:cubicBezTo>
                  <a:pt x="520669" y="169274"/>
                  <a:pt x="520669" y="169274"/>
                  <a:pt x="532213" y="166181"/>
                </a:cubicBezTo>
                <a:cubicBezTo>
                  <a:pt x="532213" y="166181"/>
                  <a:pt x="532213" y="166181"/>
                  <a:pt x="543758" y="163088"/>
                </a:cubicBezTo>
                <a:cubicBezTo>
                  <a:pt x="546848" y="174620"/>
                  <a:pt x="543758" y="163088"/>
                  <a:pt x="546848" y="174620"/>
                </a:cubicBezTo>
                <a:lnTo>
                  <a:pt x="558392" y="171527"/>
                </a:lnTo>
                <a:cubicBezTo>
                  <a:pt x="558392" y="171527"/>
                  <a:pt x="558392" y="171527"/>
                  <a:pt x="570308" y="168334"/>
                </a:cubicBezTo>
                <a:lnTo>
                  <a:pt x="581853" y="165240"/>
                </a:lnTo>
                <a:lnTo>
                  <a:pt x="593397" y="162147"/>
                </a:lnTo>
                <a:cubicBezTo>
                  <a:pt x="596487" y="173679"/>
                  <a:pt x="596487" y="173679"/>
                  <a:pt x="596487" y="173679"/>
                </a:cubicBezTo>
                <a:lnTo>
                  <a:pt x="608031" y="170586"/>
                </a:lnTo>
                <a:lnTo>
                  <a:pt x="619948" y="167393"/>
                </a:lnTo>
                <a:cubicBezTo>
                  <a:pt x="619948" y="167393"/>
                  <a:pt x="623038" y="178925"/>
                  <a:pt x="619948" y="167393"/>
                </a:cubicBezTo>
                <a:cubicBezTo>
                  <a:pt x="623038" y="178925"/>
                  <a:pt x="631492" y="164300"/>
                  <a:pt x="631492" y="164300"/>
                </a:cubicBezTo>
                <a:lnTo>
                  <a:pt x="634582" y="175832"/>
                </a:lnTo>
                <a:cubicBezTo>
                  <a:pt x="634582" y="175832"/>
                  <a:pt x="634582" y="175832"/>
                  <a:pt x="646126" y="172739"/>
                </a:cubicBezTo>
                <a:lnTo>
                  <a:pt x="657670" y="169645"/>
                </a:lnTo>
                <a:lnTo>
                  <a:pt x="669587" y="166452"/>
                </a:lnTo>
                <a:lnTo>
                  <a:pt x="672777" y="178357"/>
                </a:lnTo>
                <a:cubicBezTo>
                  <a:pt x="672777" y="178357"/>
                  <a:pt x="672777" y="178357"/>
                  <a:pt x="684321" y="175263"/>
                </a:cubicBezTo>
                <a:cubicBezTo>
                  <a:pt x="684321" y="175263"/>
                  <a:pt x="684321" y="175263"/>
                  <a:pt x="695865" y="172170"/>
                </a:cubicBezTo>
                <a:lnTo>
                  <a:pt x="710500" y="180609"/>
                </a:lnTo>
                <a:cubicBezTo>
                  <a:pt x="710500" y="180609"/>
                  <a:pt x="710500" y="180609"/>
                  <a:pt x="722416" y="177416"/>
                </a:cubicBezTo>
                <a:lnTo>
                  <a:pt x="733960" y="174323"/>
                </a:lnTo>
                <a:cubicBezTo>
                  <a:pt x="733960" y="174323"/>
                  <a:pt x="733960" y="174323"/>
                  <a:pt x="737050" y="185855"/>
                </a:cubicBezTo>
                <a:cubicBezTo>
                  <a:pt x="745505" y="171229"/>
                  <a:pt x="748595" y="182762"/>
                  <a:pt x="748595" y="182762"/>
                </a:cubicBezTo>
                <a:cubicBezTo>
                  <a:pt x="748595" y="182762"/>
                  <a:pt x="748595" y="182762"/>
                  <a:pt x="760139" y="179668"/>
                </a:cubicBezTo>
                <a:lnTo>
                  <a:pt x="772056" y="176475"/>
                </a:lnTo>
                <a:lnTo>
                  <a:pt x="775146" y="188007"/>
                </a:lnTo>
                <a:lnTo>
                  <a:pt x="786690" y="184914"/>
                </a:lnTo>
                <a:cubicBezTo>
                  <a:pt x="786690" y="184914"/>
                  <a:pt x="786690" y="184914"/>
                  <a:pt x="798234" y="181821"/>
                </a:cubicBezTo>
                <a:cubicBezTo>
                  <a:pt x="798234" y="181821"/>
                  <a:pt x="799032" y="184797"/>
                  <a:pt x="799430" y="186285"/>
                </a:cubicBezTo>
                <a:lnTo>
                  <a:pt x="799496" y="186529"/>
                </a:lnTo>
                <a:lnTo>
                  <a:pt x="801424" y="193725"/>
                </a:lnTo>
                <a:lnTo>
                  <a:pt x="804514" y="205257"/>
                </a:lnTo>
                <a:cubicBezTo>
                  <a:pt x="792970" y="208351"/>
                  <a:pt x="792970" y="208351"/>
                  <a:pt x="792970" y="208351"/>
                </a:cubicBezTo>
                <a:lnTo>
                  <a:pt x="796060" y="219883"/>
                </a:lnTo>
                <a:lnTo>
                  <a:pt x="784516" y="222976"/>
                </a:lnTo>
                <a:cubicBezTo>
                  <a:pt x="784516" y="222976"/>
                  <a:pt x="781425" y="211444"/>
                  <a:pt x="784516" y="222976"/>
                </a:cubicBezTo>
                <a:cubicBezTo>
                  <a:pt x="781425" y="211444"/>
                  <a:pt x="781425" y="211444"/>
                  <a:pt x="769509" y="214637"/>
                </a:cubicBezTo>
                <a:lnTo>
                  <a:pt x="778335" y="199912"/>
                </a:lnTo>
                <a:lnTo>
                  <a:pt x="766419" y="203105"/>
                </a:lnTo>
                <a:lnTo>
                  <a:pt x="769509" y="214637"/>
                </a:lnTo>
                <a:cubicBezTo>
                  <a:pt x="769509" y="214637"/>
                  <a:pt x="769509" y="214637"/>
                  <a:pt x="757965" y="217730"/>
                </a:cubicBezTo>
                <a:lnTo>
                  <a:pt x="757555" y="216200"/>
                </a:lnTo>
                <a:lnTo>
                  <a:pt x="754875" y="206198"/>
                </a:lnTo>
                <a:cubicBezTo>
                  <a:pt x="757965" y="217730"/>
                  <a:pt x="754875" y="206198"/>
                  <a:pt x="754875" y="206198"/>
                </a:cubicBezTo>
                <a:cubicBezTo>
                  <a:pt x="754875" y="206198"/>
                  <a:pt x="754875" y="206198"/>
                  <a:pt x="743330" y="209291"/>
                </a:cubicBezTo>
                <a:lnTo>
                  <a:pt x="731786" y="212385"/>
                </a:lnTo>
                <a:lnTo>
                  <a:pt x="728596" y="200480"/>
                </a:lnTo>
                <a:cubicBezTo>
                  <a:pt x="728596" y="200480"/>
                  <a:pt x="716680" y="203673"/>
                  <a:pt x="719869" y="215578"/>
                </a:cubicBezTo>
                <a:lnTo>
                  <a:pt x="718173" y="209247"/>
                </a:lnTo>
                <a:lnTo>
                  <a:pt x="718075" y="208882"/>
                </a:lnTo>
                <a:lnTo>
                  <a:pt x="717366" y="206233"/>
                </a:lnTo>
                <a:lnTo>
                  <a:pt x="717078" y="205161"/>
                </a:lnTo>
                <a:cubicBezTo>
                  <a:pt x="716680" y="203673"/>
                  <a:pt x="716680" y="203673"/>
                  <a:pt x="716680" y="203673"/>
                </a:cubicBezTo>
                <a:cubicBezTo>
                  <a:pt x="716680" y="203673"/>
                  <a:pt x="716680" y="203673"/>
                  <a:pt x="705135" y="206767"/>
                </a:cubicBezTo>
                <a:lnTo>
                  <a:pt x="702045" y="195234"/>
                </a:lnTo>
                <a:cubicBezTo>
                  <a:pt x="705135" y="206767"/>
                  <a:pt x="705135" y="206767"/>
                  <a:pt x="705135" y="206767"/>
                </a:cubicBezTo>
                <a:cubicBezTo>
                  <a:pt x="705933" y="209743"/>
                  <a:pt x="706332" y="211231"/>
                  <a:pt x="706481" y="211789"/>
                </a:cubicBezTo>
                <a:lnTo>
                  <a:pt x="706419" y="211557"/>
                </a:lnTo>
                <a:lnTo>
                  <a:pt x="708325" y="218671"/>
                </a:lnTo>
                <a:cubicBezTo>
                  <a:pt x="711415" y="230203"/>
                  <a:pt x="711415" y="230203"/>
                  <a:pt x="711415" y="230203"/>
                </a:cubicBezTo>
                <a:cubicBezTo>
                  <a:pt x="708325" y="218671"/>
                  <a:pt x="708325" y="218671"/>
                  <a:pt x="708325" y="218671"/>
                </a:cubicBezTo>
                <a:lnTo>
                  <a:pt x="719869" y="215578"/>
                </a:lnTo>
                <a:cubicBezTo>
                  <a:pt x="719869" y="215578"/>
                  <a:pt x="719869" y="215578"/>
                  <a:pt x="731786" y="212385"/>
                </a:cubicBezTo>
                <a:cubicBezTo>
                  <a:pt x="734876" y="223917"/>
                  <a:pt x="734876" y="223917"/>
                  <a:pt x="734876" y="223917"/>
                </a:cubicBezTo>
                <a:cubicBezTo>
                  <a:pt x="734876" y="223917"/>
                  <a:pt x="734876" y="223917"/>
                  <a:pt x="722959" y="227110"/>
                </a:cubicBezTo>
                <a:cubicBezTo>
                  <a:pt x="722959" y="227110"/>
                  <a:pt x="722959" y="227110"/>
                  <a:pt x="726050" y="238642"/>
                </a:cubicBezTo>
                <a:lnTo>
                  <a:pt x="737966" y="235449"/>
                </a:lnTo>
                <a:cubicBezTo>
                  <a:pt x="737966" y="235449"/>
                  <a:pt x="737966" y="235449"/>
                  <a:pt x="749510" y="232356"/>
                </a:cubicBezTo>
                <a:cubicBezTo>
                  <a:pt x="749510" y="232356"/>
                  <a:pt x="752600" y="243888"/>
                  <a:pt x="749510" y="232356"/>
                </a:cubicBezTo>
                <a:lnTo>
                  <a:pt x="752600" y="243888"/>
                </a:lnTo>
                <a:lnTo>
                  <a:pt x="759292" y="242095"/>
                </a:lnTo>
                <a:lnTo>
                  <a:pt x="759274" y="242100"/>
                </a:lnTo>
                <a:cubicBezTo>
                  <a:pt x="759816" y="241955"/>
                  <a:pt x="761259" y="241568"/>
                  <a:pt x="764145" y="240795"/>
                </a:cubicBezTo>
                <a:lnTo>
                  <a:pt x="767334" y="252699"/>
                </a:lnTo>
                <a:cubicBezTo>
                  <a:pt x="775689" y="237701"/>
                  <a:pt x="778879" y="249606"/>
                  <a:pt x="775689" y="237701"/>
                </a:cubicBezTo>
                <a:lnTo>
                  <a:pt x="764145" y="240795"/>
                </a:lnTo>
                <a:cubicBezTo>
                  <a:pt x="761055" y="229262"/>
                  <a:pt x="761055" y="229262"/>
                  <a:pt x="761055" y="229262"/>
                </a:cubicBezTo>
                <a:lnTo>
                  <a:pt x="772599" y="226169"/>
                </a:lnTo>
                <a:cubicBezTo>
                  <a:pt x="784516" y="222976"/>
                  <a:pt x="784516" y="222976"/>
                  <a:pt x="787606" y="234508"/>
                </a:cubicBezTo>
                <a:cubicBezTo>
                  <a:pt x="775689" y="237701"/>
                  <a:pt x="778879" y="249606"/>
                  <a:pt x="778879" y="249606"/>
                </a:cubicBezTo>
                <a:lnTo>
                  <a:pt x="790795" y="246412"/>
                </a:lnTo>
                <a:cubicBezTo>
                  <a:pt x="790795" y="246412"/>
                  <a:pt x="790795" y="246412"/>
                  <a:pt x="787606" y="234508"/>
                </a:cubicBezTo>
                <a:cubicBezTo>
                  <a:pt x="787606" y="234508"/>
                  <a:pt x="787606" y="234508"/>
                  <a:pt x="799150" y="231415"/>
                </a:cubicBezTo>
                <a:cubicBezTo>
                  <a:pt x="802339" y="243319"/>
                  <a:pt x="802339" y="243319"/>
                  <a:pt x="813884" y="240226"/>
                </a:cubicBezTo>
                <a:lnTo>
                  <a:pt x="817944" y="239138"/>
                </a:lnTo>
                <a:lnTo>
                  <a:pt x="815327" y="239839"/>
                </a:lnTo>
                <a:lnTo>
                  <a:pt x="818213" y="239066"/>
                </a:lnTo>
                <a:cubicBezTo>
                  <a:pt x="818934" y="238873"/>
                  <a:pt x="819295" y="238776"/>
                  <a:pt x="818754" y="238921"/>
                </a:cubicBezTo>
                <a:lnTo>
                  <a:pt x="817944" y="239138"/>
                </a:lnTo>
                <a:lnTo>
                  <a:pt x="825428" y="237133"/>
                </a:lnTo>
                <a:cubicBezTo>
                  <a:pt x="825428" y="237133"/>
                  <a:pt x="825428" y="237133"/>
                  <a:pt x="828518" y="248665"/>
                </a:cubicBezTo>
                <a:lnTo>
                  <a:pt x="840435" y="245472"/>
                </a:lnTo>
                <a:cubicBezTo>
                  <a:pt x="843321" y="244699"/>
                  <a:pt x="844764" y="244312"/>
                  <a:pt x="845305" y="244167"/>
                </a:cubicBezTo>
                <a:lnTo>
                  <a:pt x="845152" y="244208"/>
                </a:lnTo>
                <a:lnTo>
                  <a:pt x="841878" y="245085"/>
                </a:lnTo>
                <a:lnTo>
                  <a:pt x="844764" y="244312"/>
                </a:lnTo>
                <a:lnTo>
                  <a:pt x="845152" y="244208"/>
                </a:lnTo>
                <a:lnTo>
                  <a:pt x="851979" y="242379"/>
                </a:lnTo>
                <a:cubicBezTo>
                  <a:pt x="851979" y="242379"/>
                  <a:pt x="851979" y="242379"/>
                  <a:pt x="852365" y="243820"/>
                </a:cubicBezTo>
                <a:lnTo>
                  <a:pt x="853768" y="249057"/>
                </a:lnTo>
                <a:lnTo>
                  <a:pt x="853765" y="249046"/>
                </a:lnTo>
                <a:cubicBezTo>
                  <a:pt x="853910" y="249586"/>
                  <a:pt x="854296" y="251028"/>
                  <a:pt x="855069" y="253911"/>
                </a:cubicBezTo>
                <a:cubicBezTo>
                  <a:pt x="855069" y="253911"/>
                  <a:pt x="843525" y="257004"/>
                  <a:pt x="855069" y="253911"/>
                </a:cubicBezTo>
                <a:cubicBezTo>
                  <a:pt x="855069" y="253911"/>
                  <a:pt x="855069" y="253911"/>
                  <a:pt x="866613" y="250818"/>
                </a:cubicBezTo>
                <a:lnTo>
                  <a:pt x="869703" y="262350"/>
                </a:lnTo>
                <a:cubicBezTo>
                  <a:pt x="869703" y="262350"/>
                  <a:pt x="869703" y="262350"/>
                  <a:pt x="858159" y="265443"/>
                </a:cubicBezTo>
                <a:lnTo>
                  <a:pt x="846615" y="268536"/>
                </a:lnTo>
                <a:lnTo>
                  <a:pt x="849804" y="280440"/>
                </a:lnTo>
                <a:lnTo>
                  <a:pt x="837888" y="283634"/>
                </a:lnTo>
                <a:cubicBezTo>
                  <a:pt x="838660" y="286517"/>
                  <a:pt x="839047" y="287958"/>
                  <a:pt x="839240" y="288679"/>
                </a:cubicBezTo>
                <a:lnTo>
                  <a:pt x="839374" y="289182"/>
                </a:lnTo>
                <a:lnTo>
                  <a:pt x="839433" y="289400"/>
                </a:lnTo>
                <a:cubicBezTo>
                  <a:pt x="839433" y="289400"/>
                  <a:pt x="839433" y="289400"/>
                  <a:pt x="840978" y="295166"/>
                </a:cubicBezTo>
                <a:lnTo>
                  <a:pt x="852894" y="291973"/>
                </a:lnTo>
                <a:lnTo>
                  <a:pt x="855985" y="303505"/>
                </a:lnTo>
                <a:cubicBezTo>
                  <a:pt x="855985" y="303505"/>
                  <a:pt x="855985" y="303505"/>
                  <a:pt x="867529" y="300412"/>
                </a:cubicBezTo>
                <a:cubicBezTo>
                  <a:pt x="879073" y="297318"/>
                  <a:pt x="875983" y="285786"/>
                  <a:pt x="875983" y="285786"/>
                </a:cubicBezTo>
                <a:lnTo>
                  <a:pt x="879073" y="297318"/>
                </a:lnTo>
                <a:cubicBezTo>
                  <a:pt x="882163" y="308851"/>
                  <a:pt x="882163" y="308851"/>
                  <a:pt x="882163" y="308851"/>
                </a:cubicBezTo>
                <a:cubicBezTo>
                  <a:pt x="885353" y="320755"/>
                  <a:pt x="885353" y="320755"/>
                  <a:pt x="885353" y="320755"/>
                </a:cubicBezTo>
                <a:cubicBezTo>
                  <a:pt x="882163" y="308851"/>
                  <a:pt x="882163" y="308851"/>
                  <a:pt x="882163" y="308851"/>
                </a:cubicBezTo>
                <a:cubicBezTo>
                  <a:pt x="893707" y="305757"/>
                  <a:pt x="893707" y="305757"/>
                  <a:pt x="893707" y="305757"/>
                </a:cubicBezTo>
                <a:cubicBezTo>
                  <a:pt x="893707" y="305757"/>
                  <a:pt x="893707" y="305757"/>
                  <a:pt x="896897" y="317662"/>
                </a:cubicBezTo>
                <a:lnTo>
                  <a:pt x="908814" y="314468"/>
                </a:lnTo>
                <a:lnTo>
                  <a:pt x="905624" y="302564"/>
                </a:lnTo>
                <a:lnTo>
                  <a:pt x="893707" y="305757"/>
                </a:lnTo>
                <a:lnTo>
                  <a:pt x="882163" y="308851"/>
                </a:lnTo>
                <a:cubicBezTo>
                  <a:pt x="879073" y="297318"/>
                  <a:pt x="890617" y="294225"/>
                  <a:pt x="890617" y="294225"/>
                </a:cubicBezTo>
                <a:lnTo>
                  <a:pt x="879073" y="297318"/>
                </a:lnTo>
                <a:cubicBezTo>
                  <a:pt x="875983" y="285786"/>
                  <a:pt x="875983" y="285786"/>
                  <a:pt x="875983" y="285786"/>
                </a:cubicBezTo>
                <a:cubicBezTo>
                  <a:pt x="875983" y="285786"/>
                  <a:pt x="875983" y="285786"/>
                  <a:pt x="864439" y="288879"/>
                </a:cubicBezTo>
                <a:cubicBezTo>
                  <a:pt x="861349" y="277347"/>
                  <a:pt x="861349" y="277347"/>
                  <a:pt x="849804" y="280440"/>
                </a:cubicBezTo>
                <a:cubicBezTo>
                  <a:pt x="846615" y="268536"/>
                  <a:pt x="858159" y="265443"/>
                  <a:pt x="858159" y="265443"/>
                </a:cubicBezTo>
                <a:lnTo>
                  <a:pt x="861349" y="277347"/>
                </a:lnTo>
                <a:cubicBezTo>
                  <a:pt x="861349" y="277347"/>
                  <a:pt x="872893" y="274254"/>
                  <a:pt x="869703" y="262350"/>
                </a:cubicBezTo>
                <a:lnTo>
                  <a:pt x="881247" y="259256"/>
                </a:lnTo>
                <a:lnTo>
                  <a:pt x="893164" y="256063"/>
                </a:lnTo>
                <a:lnTo>
                  <a:pt x="904708" y="252970"/>
                </a:lnTo>
                <a:cubicBezTo>
                  <a:pt x="896354" y="267968"/>
                  <a:pt x="896354" y="267968"/>
                  <a:pt x="896354" y="267968"/>
                </a:cubicBezTo>
                <a:cubicBezTo>
                  <a:pt x="896354" y="267968"/>
                  <a:pt x="895556" y="264992"/>
                  <a:pt x="895158" y="263504"/>
                </a:cubicBezTo>
                <a:lnTo>
                  <a:pt x="895112" y="263334"/>
                </a:lnTo>
                <a:lnTo>
                  <a:pt x="895008" y="262946"/>
                </a:lnTo>
                <a:cubicBezTo>
                  <a:pt x="895158" y="263504"/>
                  <a:pt x="895556" y="264992"/>
                  <a:pt x="896354" y="267968"/>
                </a:cubicBezTo>
                <a:cubicBezTo>
                  <a:pt x="896354" y="267968"/>
                  <a:pt x="896354" y="267968"/>
                  <a:pt x="907898" y="264874"/>
                </a:cubicBezTo>
                <a:cubicBezTo>
                  <a:pt x="919442" y="261781"/>
                  <a:pt x="919442" y="261781"/>
                  <a:pt x="919442" y="261781"/>
                </a:cubicBezTo>
                <a:cubicBezTo>
                  <a:pt x="922532" y="273313"/>
                  <a:pt x="922532" y="273313"/>
                  <a:pt x="922532" y="273313"/>
                </a:cubicBezTo>
                <a:lnTo>
                  <a:pt x="919442" y="261781"/>
                </a:lnTo>
                <a:cubicBezTo>
                  <a:pt x="934077" y="270220"/>
                  <a:pt x="934077" y="270220"/>
                  <a:pt x="930986" y="258688"/>
                </a:cubicBezTo>
                <a:cubicBezTo>
                  <a:pt x="934077" y="270220"/>
                  <a:pt x="930986" y="258688"/>
                  <a:pt x="930986" y="258688"/>
                </a:cubicBezTo>
                <a:lnTo>
                  <a:pt x="942903" y="255495"/>
                </a:lnTo>
                <a:cubicBezTo>
                  <a:pt x="942903" y="255495"/>
                  <a:pt x="942903" y="255495"/>
                  <a:pt x="930986" y="258688"/>
                </a:cubicBezTo>
                <a:cubicBezTo>
                  <a:pt x="930986" y="258688"/>
                  <a:pt x="930986" y="258688"/>
                  <a:pt x="919442" y="261781"/>
                </a:cubicBezTo>
                <a:cubicBezTo>
                  <a:pt x="919442" y="261781"/>
                  <a:pt x="918645" y="258805"/>
                  <a:pt x="918246" y="257317"/>
                </a:cubicBezTo>
                <a:lnTo>
                  <a:pt x="918154" y="256972"/>
                </a:lnTo>
                <a:lnTo>
                  <a:pt x="916253" y="249877"/>
                </a:lnTo>
                <a:lnTo>
                  <a:pt x="904708" y="252970"/>
                </a:lnTo>
                <a:cubicBezTo>
                  <a:pt x="904708" y="252970"/>
                  <a:pt x="904708" y="252970"/>
                  <a:pt x="893164" y="256063"/>
                </a:cubicBezTo>
                <a:lnTo>
                  <a:pt x="890074" y="244531"/>
                </a:lnTo>
                <a:lnTo>
                  <a:pt x="878157" y="247724"/>
                </a:lnTo>
                <a:cubicBezTo>
                  <a:pt x="878157" y="247724"/>
                  <a:pt x="878157" y="247724"/>
                  <a:pt x="875067" y="236192"/>
                </a:cubicBezTo>
                <a:cubicBezTo>
                  <a:pt x="875067" y="236192"/>
                  <a:pt x="875067" y="236192"/>
                  <a:pt x="863523" y="239285"/>
                </a:cubicBezTo>
                <a:lnTo>
                  <a:pt x="860433" y="227753"/>
                </a:lnTo>
                <a:cubicBezTo>
                  <a:pt x="860433" y="227753"/>
                  <a:pt x="860433" y="227753"/>
                  <a:pt x="858990" y="228140"/>
                </a:cubicBezTo>
                <a:lnTo>
                  <a:pt x="858252" y="228338"/>
                </a:lnTo>
                <a:lnTo>
                  <a:pt x="856104" y="228913"/>
                </a:lnTo>
                <a:lnTo>
                  <a:pt x="855774" y="229002"/>
                </a:lnTo>
                <a:lnTo>
                  <a:pt x="848889" y="230846"/>
                </a:lnTo>
                <a:cubicBezTo>
                  <a:pt x="848889" y="230846"/>
                  <a:pt x="848889" y="230846"/>
                  <a:pt x="837345" y="233940"/>
                </a:cubicBezTo>
                <a:cubicBezTo>
                  <a:pt x="837345" y="233940"/>
                  <a:pt x="834155" y="222035"/>
                  <a:pt x="825428" y="237133"/>
                </a:cubicBezTo>
                <a:lnTo>
                  <a:pt x="823511" y="229978"/>
                </a:lnTo>
                <a:lnTo>
                  <a:pt x="823584" y="230250"/>
                </a:lnTo>
                <a:lnTo>
                  <a:pt x="822792" y="227296"/>
                </a:lnTo>
                <a:lnTo>
                  <a:pt x="822637" y="226716"/>
                </a:lnTo>
                <a:cubicBezTo>
                  <a:pt x="822238" y="225228"/>
                  <a:pt x="822238" y="225228"/>
                  <a:pt x="822238" y="225228"/>
                </a:cubicBezTo>
                <a:lnTo>
                  <a:pt x="819812" y="216175"/>
                </a:lnTo>
                <a:lnTo>
                  <a:pt x="820307" y="218021"/>
                </a:lnTo>
                <a:cubicBezTo>
                  <a:pt x="820500" y="218742"/>
                  <a:pt x="820597" y="219102"/>
                  <a:pt x="820452" y="218561"/>
                </a:cubicBezTo>
                <a:lnTo>
                  <a:pt x="819705" y="215773"/>
                </a:lnTo>
                <a:lnTo>
                  <a:pt x="819535" y="215138"/>
                </a:lnTo>
                <a:cubicBezTo>
                  <a:pt x="819148" y="213696"/>
                  <a:pt x="819148" y="213696"/>
                  <a:pt x="819148" y="213696"/>
                </a:cubicBezTo>
                <a:cubicBezTo>
                  <a:pt x="819148" y="213696"/>
                  <a:pt x="819148" y="213696"/>
                  <a:pt x="817705" y="214083"/>
                </a:cubicBezTo>
                <a:lnTo>
                  <a:pt x="812076" y="215591"/>
                </a:lnTo>
                <a:lnTo>
                  <a:pt x="812474" y="215485"/>
                </a:lnTo>
                <a:cubicBezTo>
                  <a:pt x="811933" y="215630"/>
                  <a:pt x="810490" y="216016"/>
                  <a:pt x="807604" y="216790"/>
                </a:cubicBezTo>
                <a:cubicBezTo>
                  <a:pt x="807604" y="216790"/>
                  <a:pt x="807604" y="216790"/>
                  <a:pt x="796060" y="219883"/>
                </a:cubicBezTo>
                <a:cubicBezTo>
                  <a:pt x="792970" y="208351"/>
                  <a:pt x="792970" y="208351"/>
                  <a:pt x="792970" y="208351"/>
                </a:cubicBezTo>
                <a:lnTo>
                  <a:pt x="804514" y="205257"/>
                </a:lnTo>
                <a:lnTo>
                  <a:pt x="816058" y="202164"/>
                </a:lnTo>
                <a:cubicBezTo>
                  <a:pt x="827975" y="198971"/>
                  <a:pt x="827975" y="198971"/>
                  <a:pt x="831065" y="210503"/>
                </a:cubicBezTo>
                <a:cubicBezTo>
                  <a:pt x="831065" y="210503"/>
                  <a:pt x="831065" y="210503"/>
                  <a:pt x="827975" y="198971"/>
                </a:cubicBezTo>
                <a:lnTo>
                  <a:pt x="839519" y="195878"/>
                </a:lnTo>
                <a:cubicBezTo>
                  <a:pt x="842609" y="207410"/>
                  <a:pt x="839519" y="195878"/>
                  <a:pt x="839519" y="195878"/>
                </a:cubicBezTo>
                <a:cubicBezTo>
                  <a:pt x="851063" y="192784"/>
                  <a:pt x="851063" y="192784"/>
                  <a:pt x="854153" y="204317"/>
                </a:cubicBezTo>
                <a:lnTo>
                  <a:pt x="847111" y="206204"/>
                </a:lnTo>
                <a:lnTo>
                  <a:pt x="846938" y="206250"/>
                </a:lnTo>
                <a:cubicBezTo>
                  <a:pt x="845495" y="206637"/>
                  <a:pt x="842609" y="207410"/>
                  <a:pt x="842609" y="207410"/>
                </a:cubicBezTo>
                <a:lnTo>
                  <a:pt x="845699" y="218942"/>
                </a:lnTo>
                <a:cubicBezTo>
                  <a:pt x="842609" y="207410"/>
                  <a:pt x="842609" y="207410"/>
                  <a:pt x="842609" y="207410"/>
                </a:cubicBezTo>
                <a:cubicBezTo>
                  <a:pt x="842609" y="207410"/>
                  <a:pt x="845699" y="218942"/>
                  <a:pt x="854153" y="204317"/>
                </a:cubicBezTo>
                <a:lnTo>
                  <a:pt x="865698" y="201223"/>
                </a:lnTo>
                <a:cubicBezTo>
                  <a:pt x="865698" y="201223"/>
                  <a:pt x="868788" y="212756"/>
                  <a:pt x="865698" y="201223"/>
                </a:cubicBezTo>
                <a:lnTo>
                  <a:pt x="868788" y="212756"/>
                </a:lnTo>
                <a:cubicBezTo>
                  <a:pt x="857243" y="215849"/>
                  <a:pt x="854153" y="204317"/>
                  <a:pt x="857243" y="215849"/>
                </a:cubicBezTo>
                <a:lnTo>
                  <a:pt x="868788" y="212756"/>
                </a:lnTo>
                <a:cubicBezTo>
                  <a:pt x="868788" y="212756"/>
                  <a:pt x="868788" y="212756"/>
                  <a:pt x="871977" y="224660"/>
                </a:cubicBezTo>
                <a:cubicBezTo>
                  <a:pt x="871977" y="224660"/>
                  <a:pt x="871977" y="224660"/>
                  <a:pt x="883894" y="221467"/>
                </a:cubicBezTo>
                <a:lnTo>
                  <a:pt x="880704" y="209563"/>
                </a:lnTo>
                <a:cubicBezTo>
                  <a:pt x="880704" y="209563"/>
                  <a:pt x="880704" y="209563"/>
                  <a:pt x="892248" y="206469"/>
                </a:cubicBezTo>
                <a:lnTo>
                  <a:pt x="895438" y="218374"/>
                </a:lnTo>
                <a:lnTo>
                  <a:pt x="906982" y="215280"/>
                </a:lnTo>
                <a:cubicBezTo>
                  <a:pt x="906982" y="215280"/>
                  <a:pt x="910072" y="226812"/>
                  <a:pt x="918527" y="212187"/>
                </a:cubicBezTo>
                <a:lnTo>
                  <a:pt x="921617" y="223719"/>
                </a:lnTo>
                <a:cubicBezTo>
                  <a:pt x="921617" y="223719"/>
                  <a:pt x="921617" y="223719"/>
                  <a:pt x="933533" y="220526"/>
                </a:cubicBezTo>
                <a:cubicBezTo>
                  <a:pt x="936623" y="232058"/>
                  <a:pt x="933533" y="220526"/>
                  <a:pt x="933533" y="220526"/>
                </a:cubicBezTo>
                <a:cubicBezTo>
                  <a:pt x="936623" y="232058"/>
                  <a:pt x="936623" y="232058"/>
                  <a:pt x="948168" y="228965"/>
                </a:cubicBezTo>
                <a:cubicBezTo>
                  <a:pt x="948168" y="228965"/>
                  <a:pt x="948168" y="228965"/>
                  <a:pt x="946725" y="229352"/>
                </a:cubicBezTo>
                <a:lnTo>
                  <a:pt x="945986" y="229550"/>
                </a:lnTo>
                <a:lnTo>
                  <a:pt x="943839" y="230125"/>
                </a:lnTo>
                <a:lnTo>
                  <a:pt x="943509" y="230214"/>
                </a:lnTo>
                <a:lnTo>
                  <a:pt x="936623" y="232058"/>
                </a:lnTo>
                <a:lnTo>
                  <a:pt x="939713" y="243591"/>
                </a:lnTo>
                <a:lnTo>
                  <a:pt x="951258" y="240497"/>
                </a:lnTo>
                <a:lnTo>
                  <a:pt x="948168" y="228965"/>
                </a:lnTo>
                <a:cubicBezTo>
                  <a:pt x="948168" y="228965"/>
                  <a:pt x="948168" y="228965"/>
                  <a:pt x="959712" y="225872"/>
                </a:cubicBezTo>
                <a:cubicBezTo>
                  <a:pt x="962802" y="237404"/>
                  <a:pt x="962802" y="237404"/>
                  <a:pt x="962802" y="237404"/>
                </a:cubicBezTo>
                <a:cubicBezTo>
                  <a:pt x="959712" y="225872"/>
                  <a:pt x="959712" y="225872"/>
                  <a:pt x="959712" y="225872"/>
                </a:cubicBezTo>
                <a:cubicBezTo>
                  <a:pt x="959712" y="225872"/>
                  <a:pt x="959712" y="225872"/>
                  <a:pt x="961155" y="225485"/>
                </a:cubicBezTo>
                <a:lnTo>
                  <a:pt x="966799" y="223973"/>
                </a:lnTo>
                <a:lnTo>
                  <a:pt x="966927" y="223939"/>
                </a:lnTo>
                <a:cubicBezTo>
                  <a:pt x="968370" y="223552"/>
                  <a:pt x="971256" y="222779"/>
                  <a:pt x="971256" y="222779"/>
                </a:cubicBezTo>
                <a:cubicBezTo>
                  <a:pt x="971256" y="222779"/>
                  <a:pt x="970484" y="219896"/>
                  <a:pt x="970097" y="218454"/>
                </a:cubicBezTo>
                <a:lnTo>
                  <a:pt x="970023" y="218179"/>
                </a:lnTo>
                <a:lnTo>
                  <a:pt x="968166" y="211246"/>
                </a:lnTo>
                <a:lnTo>
                  <a:pt x="980083" y="208053"/>
                </a:lnTo>
                <a:cubicBezTo>
                  <a:pt x="991627" y="204960"/>
                  <a:pt x="976993" y="196521"/>
                  <a:pt x="991627" y="204960"/>
                </a:cubicBezTo>
                <a:lnTo>
                  <a:pt x="988537" y="193428"/>
                </a:lnTo>
                <a:lnTo>
                  <a:pt x="1000081" y="190335"/>
                </a:lnTo>
                <a:cubicBezTo>
                  <a:pt x="998486" y="184383"/>
                  <a:pt x="998486" y="184383"/>
                  <a:pt x="998486" y="184383"/>
                </a:cubicBezTo>
                <a:lnTo>
                  <a:pt x="998418" y="184127"/>
                </a:lnTo>
                <a:lnTo>
                  <a:pt x="998287" y="183639"/>
                </a:lnTo>
                <a:cubicBezTo>
                  <a:pt x="998087" y="182894"/>
                  <a:pt x="997689" y="181406"/>
                  <a:pt x="996891" y="178430"/>
                </a:cubicBezTo>
                <a:lnTo>
                  <a:pt x="1008436" y="175337"/>
                </a:lnTo>
                <a:cubicBezTo>
                  <a:pt x="1008436" y="175337"/>
                  <a:pt x="1005346" y="163805"/>
                  <a:pt x="1020352" y="172144"/>
                </a:cubicBezTo>
                <a:cubicBezTo>
                  <a:pt x="1020352" y="172144"/>
                  <a:pt x="1020352" y="172144"/>
                  <a:pt x="1019966" y="170702"/>
                </a:cubicBezTo>
                <a:lnTo>
                  <a:pt x="1018563" y="165465"/>
                </a:lnTo>
                <a:lnTo>
                  <a:pt x="1017262" y="160612"/>
                </a:lnTo>
                <a:cubicBezTo>
                  <a:pt x="1031896" y="169051"/>
                  <a:pt x="1017262" y="160612"/>
                  <a:pt x="1028806" y="157519"/>
                </a:cubicBezTo>
                <a:lnTo>
                  <a:pt x="1040351" y="154425"/>
                </a:lnTo>
                <a:lnTo>
                  <a:pt x="1037261" y="142893"/>
                </a:lnTo>
                <a:lnTo>
                  <a:pt x="1048805" y="139800"/>
                </a:lnTo>
                <a:cubicBezTo>
                  <a:pt x="1060721" y="136607"/>
                  <a:pt x="1060721" y="136607"/>
                  <a:pt x="1057631" y="125075"/>
                </a:cubicBezTo>
                <a:lnTo>
                  <a:pt x="1069176" y="121981"/>
                </a:lnTo>
                <a:lnTo>
                  <a:pt x="1065986" y="110077"/>
                </a:lnTo>
                <a:cubicBezTo>
                  <a:pt x="1065986" y="110077"/>
                  <a:pt x="1065986" y="110077"/>
                  <a:pt x="1077530" y="106984"/>
                </a:cubicBezTo>
                <a:lnTo>
                  <a:pt x="1084244" y="105185"/>
                </a:lnTo>
                <a:lnTo>
                  <a:pt x="1084204" y="105196"/>
                </a:lnTo>
                <a:cubicBezTo>
                  <a:pt x="1084745" y="105051"/>
                  <a:pt x="1086188" y="104664"/>
                  <a:pt x="1089074" y="103891"/>
                </a:cubicBezTo>
                <a:cubicBezTo>
                  <a:pt x="1100991" y="100697"/>
                  <a:pt x="1085984" y="92358"/>
                  <a:pt x="1097901" y="89165"/>
                </a:cubicBezTo>
                <a:cubicBezTo>
                  <a:pt x="1100991" y="100697"/>
                  <a:pt x="1097901" y="89165"/>
                  <a:pt x="1097901" y="89165"/>
                </a:cubicBezTo>
                <a:lnTo>
                  <a:pt x="1109445" y="86072"/>
                </a:lnTo>
                <a:cubicBezTo>
                  <a:pt x="1109445" y="86072"/>
                  <a:pt x="1109445" y="86072"/>
                  <a:pt x="1109059" y="84630"/>
                </a:cubicBezTo>
                <a:lnTo>
                  <a:pt x="1107656" y="79393"/>
                </a:lnTo>
                <a:lnTo>
                  <a:pt x="1107659" y="79405"/>
                </a:lnTo>
                <a:cubicBezTo>
                  <a:pt x="1107514" y="78864"/>
                  <a:pt x="1107128" y="77423"/>
                  <a:pt x="1106355" y="74540"/>
                </a:cubicBezTo>
                <a:cubicBezTo>
                  <a:pt x="1106355" y="74540"/>
                  <a:pt x="1120989" y="82979"/>
                  <a:pt x="1117899" y="71447"/>
                </a:cubicBezTo>
                <a:lnTo>
                  <a:pt x="1129444" y="68353"/>
                </a:lnTo>
                <a:cubicBezTo>
                  <a:pt x="1129444" y="68353"/>
                  <a:pt x="1129444" y="68353"/>
                  <a:pt x="1129057" y="66912"/>
                </a:cubicBezTo>
                <a:lnTo>
                  <a:pt x="1127654" y="61675"/>
                </a:lnTo>
                <a:lnTo>
                  <a:pt x="1127657" y="61686"/>
                </a:lnTo>
                <a:cubicBezTo>
                  <a:pt x="1127513" y="61146"/>
                  <a:pt x="1127126" y="59704"/>
                  <a:pt x="1126354" y="56821"/>
                </a:cubicBezTo>
                <a:cubicBezTo>
                  <a:pt x="1126354" y="56821"/>
                  <a:pt x="1126354" y="56821"/>
                  <a:pt x="1138270" y="53628"/>
                </a:cubicBezTo>
                <a:cubicBezTo>
                  <a:pt x="1138270" y="53628"/>
                  <a:pt x="1135080" y="41724"/>
                  <a:pt x="1149814" y="50535"/>
                </a:cubicBezTo>
                <a:cubicBezTo>
                  <a:pt x="1146625" y="38630"/>
                  <a:pt x="1149814" y="50535"/>
                  <a:pt x="1146625" y="38630"/>
                </a:cubicBezTo>
                <a:lnTo>
                  <a:pt x="1158169" y="35537"/>
                </a:lnTo>
                <a:lnTo>
                  <a:pt x="1169713" y="32444"/>
                </a:lnTo>
                <a:lnTo>
                  <a:pt x="1166623" y="20912"/>
                </a:lnTo>
                <a:lnTo>
                  <a:pt x="1178540" y="17719"/>
                </a:lnTo>
                <a:lnTo>
                  <a:pt x="1190084" y="14625"/>
                </a:lnTo>
                <a:cubicBezTo>
                  <a:pt x="1186994" y="3093"/>
                  <a:pt x="1186994" y="3093"/>
                  <a:pt x="1198538" y="0"/>
                </a:cubicBezTo>
                <a:close/>
              </a:path>
            </a:pathLst>
          </a:custGeom>
          <a:solidFill>
            <a:schemeClr val="bg1">
              <a:lumMod val="85000"/>
            </a:schemeClr>
          </a:solidFill>
        </p:spPr>
        <p:txBody>
          <a:bodyPr wrap="square">
            <a:noAutofit/>
          </a:bodyPr>
          <a:lstStyle/>
          <a:p>
            <a:endParaRPr lang="en-UA"/>
          </a:p>
        </p:txBody>
      </p:sp>
    </p:spTree>
    <p:extLst>
      <p:ext uri="{BB962C8B-B14F-4D97-AF65-F5344CB8AC3E}">
        <p14:creationId xmlns:p14="http://schemas.microsoft.com/office/powerpoint/2010/main" val="145869979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5_Content with Caption">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725C6B2-1624-1544-A786-EF798C1FB364}"/>
              </a:ext>
            </a:extLst>
          </p:cNvPr>
          <p:cNvSpPr>
            <a:spLocks noGrp="1"/>
          </p:cNvSpPr>
          <p:nvPr>
            <p:ph type="pic" sz="quarter" idx="10"/>
          </p:nvPr>
        </p:nvSpPr>
        <p:spPr>
          <a:xfrm>
            <a:off x="1272092" y="908720"/>
            <a:ext cx="1786161" cy="3446754"/>
          </a:xfrm>
          <a:custGeom>
            <a:avLst/>
            <a:gdLst>
              <a:gd name="connsiteX0" fmla="*/ 212903 w 1786394"/>
              <a:gd name="connsiteY0" fmla="*/ 3428757 h 3446754"/>
              <a:gd name="connsiteX1" fmla="*/ 237148 w 1786394"/>
              <a:gd name="connsiteY1" fmla="*/ 3428757 h 3446754"/>
              <a:gd name="connsiteX2" fmla="*/ 212903 w 1786394"/>
              <a:gd name="connsiteY2" fmla="*/ 3441217 h 3446754"/>
              <a:gd name="connsiteX3" fmla="*/ 212903 w 1786394"/>
              <a:gd name="connsiteY3" fmla="*/ 3428757 h 3446754"/>
              <a:gd name="connsiteX4" fmla="*/ 212903 w 1786394"/>
              <a:gd name="connsiteY4" fmla="*/ 3403437 h 3446754"/>
              <a:gd name="connsiteX5" fmla="*/ 237148 w 1786394"/>
              <a:gd name="connsiteY5" fmla="*/ 3403437 h 3446754"/>
              <a:gd name="connsiteX6" fmla="*/ 426563 w 1786394"/>
              <a:gd name="connsiteY6" fmla="*/ 3378518 h 3446754"/>
              <a:gd name="connsiteX7" fmla="*/ 426563 w 1786394"/>
              <a:gd name="connsiteY7" fmla="*/ 3390977 h 3446754"/>
              <a:gd name="connsiteX8" fmla="*/ 402318 w 1786394"/>
              <a:gd name="connsiteY8" fmla="*/ 3390977 h 3446754"/>
              <a:gd name="connsiteX9" fmla="*/ 426563 w 1786394"/>
              <a:gd name="connsiteY9" fmla="*/ 3378518 h 3446754"/>
              <a:gd name="connsiteX10" fmla="*/ 331855 w 1786394"/>
              <a:gd name="connsiteY10" fmla="*/ 3378518 h 3446754"/>
              <a:gd name="connsiteX11" fmla="*/ 331855 w 1786394"/>
              <a:gd name="connsiteY11" fmla="*/ 3390977 h 3446754"/>
              <a:gd name="connsiteX12" fmla="*/ 355343 w 1786394"/>
              <a:gd name="connsiteY12" fmla="*/ 3390977 h 3446754"/>
              <a:gd name="connsiteX13" fmla="*/ 355343 w 1786394"/>
              <a:gd name="connsiteY13" fmla="*/ 3378518 h 3446754"/>
              <a:gd name="connsiteX14" fmla="*/ 141682 w 1786394"/>
              <a:gd name="connsiteY14" fmla="*/ 3378518 h 3446754"/>
              <a:gd name="connsiteX15" fmla="*/ 145543 w 1786394"/>
              <a:gd name="connsiteY15" fmla="*/ 3380502 h 3446754"/>
              <a:gd name="connsiteX16" fmla="*/ 151911 w 1786394"/>
              <a:gd name="connsiteY16" fmla="*/ 3383774 h 3446754"/>
              <a:gd name="connsiteX17" fmla="*/ 165928 w 1786394"/>
              <a:gd name="connsiteY17" fmla="*/ 3390977 h 3446754"/>
              <a:gd name="connsiteX18" fmla="*/ 145543 w 1786394"/>
              <a:gd name="connsiteY18" fmla="*/ 3380502 h 3446754"/>
              <a:gd name="connsiteX19" fmla="*/ 144713 w 1786394"/>
              <a:gd name="connsiteY19" fmla="*/ 3380075 h 3446754"/>
              <a:gd name="connsiteX20" fmla="*/ 141682 w 1786394"/>
              <a:gd name="connsiteY20" fmla="*/ 3378518 h 3446754"/>
              <a:gd name="connsiteX21" fmla="*/ 189415 w 1786394"/>
              <a:gd name="connsiteY21" fmla="*/ 3365656 h 3446754"/>
              <a:gd name="connsiteX22" fmla="*/ 189415 w 1786394"/>
              <a:gd name="connsiteY22" fmla="*/ 3378518 h 3446754"/>
              <a:gd name="connsiteX23" fmla="*/ 212903 w 1786394"/>
              <a:gd name="connsiteY23" fmla="*/ 3378518 h 3446754"/>
              <a:gd name="connsiteX24" fmla="*/ 212903 w 1786394"/>
              <a:gd name="connsiteY24" fmla="*/ 3365656 h 3446754"/>
              <a:gd name="connsiteX25" fmla="*/ 189415 w 1786394"/>
              <a:gd name="connsiteY25" fmla="*/ 3365656 h 3446754"/>
              <a:gd name="connsiteX26" fmla="*/ 615220 w 1786394"/>
              <a:gd name="connsiteY26" fmla="*/ 3302957 h 3446754"/>
              <a:gd name="connsiteX27" fmla="*/ 639465 w 1786394"/>
              <a:gd name="connsiteY27" fmla="*/ 3315417 h 3446754"/>
              <a:gd name="connsiteX28" fmla="*/ 615220 w 1786394"/>
              <a:gd name="connsiteY28" fmla="*/ 3315417 h 3446754"/>
              <a:gd name="connsiteX29" fmla="*/ 615220 w 1786394"/>
              <a:gd name="connsiteY29" fmla="*/ 3290498 h 3446754"/>
              <a:gd name="connsiteX30" fmla="*/ 639465 w 1786394"/>
              <a:gd name="connsiteY30" fmla="*/ 3302957 h 3446754"/>
              <a:gd name="connsiteX31" fmla="*/ 615220 w 1786394"/>
              <a:gd name="connsiteY31" fmla="*/ 3302957 h 3446754"/>
              <a:gd name="connsiteX32" fmla="*/ 591733 w 1786394"/>
              <a:gd name="connsiteY32" fmla="*/ 3315417 h 3446754"/>
              <a:gd name="connsiteX33" fmla="*/ 615220 w 1786394"/>
              <a:gd name="connsiteY33" fmla="*/ 3315417 h 3446754"/>
              <a:gd name="connsiteX34" fmla="*/ 615220 w 1786394"/>
              <a:gd name="connsiteY34" fmla="*/ 3328278 h 3446754"/>
              <a:gd name="connsiteX35" fmla="*/ 591733 w 1786394"/>
              <a:gd name="connsiteY35" fmla="*/ 3328278 h 3446754"/>
              <a:gd name="connsiteX36" fmla="*/ 568245 w 1786394"/>
              <a:gd name="connsiteY36" fmla="*/ 3328278 h 3446754"/>
              <a:gd name="connsiteX37" fmla="*/ 568245 w 1786394"/>
              <a:gd name="connsiteY37" fmla="*/ 3315417 h 3446754"/>
              <a:gd name="connsiteX38" fmla="*/ 591733 w 1786394"/>
              <a:gd name="connsiteY38" fmla="*/ 3302957 h 3446754"/>
              <a:gd name="connsiteX39" fmla="*/ 615220 w 1786394"/>
              <a:gd name="connsiteY39" fmla="*/ 3290498 h 3446754"/>
              <a:gd name="connsiteX40" fmla="*/ 497025 w 1786394"/>
              <a:gd name="connsiteY40" fmla="*/ 3278038 h 3446754"/>
              <a:gd name="connsiteX41" fmla="*/ 473538 w 1786394"/>
              <a:gd name="connsiteY41" fmla="*/ 3290498 h 3446754"/>
              <a:gd name="connsiteX42" fmla="*/ 497025 w 1786394"/>
              <a:gd name="connsiteY42" fmla="*/ 3290498 h 3446754"/>
              <a:gd name="connsiteX43" fmla="*/ 639465 w 1786394"/>
              <a:gd name="connsiteY43" fmla="*/ 3265177 h 3446754"/>
              <a:gd name="connsiteX44" fmla="*/ 662953 w 1786394"/>
              <a:gd name="connsiteY44" fmla="*/ 3265177 h 3446754"/>
              <a:gd name="connsiteX45" fmla="*/ 639465 w 1786394"/>
              <a:gd name="connsiteY45" fmla="*/ 3278038 h 3446754"/>
              <a:gd name="connsiteX46" fmla="*/ 639465 w 1786394"/>
              <a:gd name="connsiteY46" fmla="*/ 3265177 h 3446754"/>
              <a:gd name="connsiteX47" fmla="*/ 1372880 w 1786394"/>
              <a:gd name="connsiteY47" fmla="*/ 3240258 h 3446754"/>
              <a:gd name="connsiteX48" fmla="*/ 1397125 w 1786394"/>
              <a:gd name="connsiteY48" fmla="*/ 3240258 h 3446754"/>
              <a:gd name="connsiteX49" fmla="*/ 1397125 w 1786394"/>
              <a:gd name="connsiteY49" fmla="*/ 3252718 h 3446754"/>
              <a:gd name="connsiteX50" fmla="*/ 1586540 w 1786394"/>
              <a:gd name="connsiteY50" fmla="*/ 3202478 h 3446754"/>
              <a:gd name="connsiteX51" fmla="*/ 1586540 w 1786394"/>
              <a:gd name="connsiteY51" fmla="*/ 3214937 h 3446754"/>
              <a:gd name="connsiteX52" fmla="*/ 1610028 w 1786394"/>
              <a:gd name="connsiteY52" fmla="*/ 3202478 h 3446754"/>
              <a:gd name="connsiteX53" fmla="*/ 1538808 w 1786394"/>
              <a:gd name="connsiteY53" fmla="*/ 3202478 h 3446754"/>
              <a:gd name="connsiteX54" fmla="*/ 1563053 w 1786394"/>
              <a:gd name="connsiteY54" fmla="*/ 3214937 h 3446754"/>
              <a:gd name="connsiteX55" fmla="*/ 1563053 w 1786394"/>
              <a:gd name="connsiteY55" fmla="*/ 3202478 h 3446754"/>
              <a:gd name="connsiteX56" fmla="*/ 852368 w 1786394"/>
              <a:gd name="connsiteY56" fmla="*/ 3139779 h 3446754"/>
              <a:gd name="connsiteX57" fmla="*/ 852368 w 1786394"/>
              <a:gd name="connsiteY57" fmla="*/ 3152238 h 3446754"/>
              <a:gd name="connsiteX58" fmla="*/ 852368 w 1786394"/>
              <a:gd name="connsiteY58" fmla="*/ 3139779 h 3446754"/>
              <a:gd name="connsiteX59" fmla="*/ 1728222 w 1786394"/>
              <a:gd name="connsiteY59" fmla="*/ 3114458 h 3446754"/>
              <a:gd name="connsiteX60" fmla="*/ 1752468 w 1786394"/>
              <a:gd name="connsiteY60" fmla="*/ 3114458 h 3446754"/>
              <a:gd name="connsiteX61" fmla="*/ 1752468 w 1786394"/>
              <a:gd name="connsiteY61" fmla="*/ 3119281 h 3446754"/>
              <a:gd name="connsiteX62" fmla="*/ 1752468 w 1786394"/>
              <a:gd name="connsiteY62" fmla="*/ 3127319 h 3446754"/>
              <a:gd name="connsiteX63" fmla="*/ 1728222 w 1786394"/>
              <a:gd name="connsiteY63" fmla="*/ 3114458 h 3446754"/>
              <a:gd name="connsiteX64" fmla="*/ 1728222 w 1786394"/>
              <a:gd name="connsiteY64" fmla="*/ 3101998 h 3446754"/>
              <a:gd name="connsiteX65" fmla="*/ 1752468 w 1786394"/>
              <a:gd name="connsiteY65" fmla="*/ 3101998 h 3446754"/>
              <a:gd name="connsiteX66" fmla="*/ 1775955 w 1786394"/>
              <a:gd name="connsiteY66" fmla="*/ 3114458 h 3446754"/>
              <a:gd name="connsiteX67" fmla="*/ 1752468 w 1786394"/>
              <a:gd name="connsiteY67" fmla="*/ 3114458 h 3446754"/>
              <a:gd name="connsiteX68" fmla="*/ 1728222 w 1786394"/>
              <a:gd name="connsiteY68" fmla="*/ 3101998 h 3446754"/>
              <a:gd name="connsiteX69" fmla="*/ 1704735 w 1786394"/>
              <a:gd name="connsiteY69" fmla="*/ 3064218 h 3446754"/>
              <a:gd name="connsiteX70" fmla="*/ 1704735 w 1786394"/>
              <a:gd name="connsiteY70" fmla="*/ 3077080 h 3446754"/>
              <a:gd name="connsiteX71" fmla="*/ 1718314 w 1786394"/>
              <a:gd name="connsiteY71" fmla="*/ 3077080 h 3446754"/>
              <a:gd name="connsiteX72" fmla="*/ 1724919 w 1786394"/>
              <a:gd name="connsiteY72" fmla="*/ 3077080 h 3446754"/>
              <a:gd name="connsiteX73" fmla="*/ 1728222 w 1786394"/>
              <a:gd name="connsiteY73" fmla="*/ 3077080 h 3446754"/>
              <a:gd name="connsiteX74" fmla="*/ 1704735 w 1786394"/>
              <a:gd name="connsiteY74" fmla="*/ 3089539 h 3446754"/>
              <a:gd name="connsiteX75" fmla="*/ 1681248 w 1786394"/>
              <a:gd name="connsiteY75" fmla="*/ 3077080 h 3446754"/>
              <a:gd name="connsiteX76" fmla="*/ 1704735 w 1786394"/>
              <a:gd name="connsiteY76" fmla="*/ 3064218 h 3446754"/>
              <a:gd name="connsiteX77" fmla="*/ 1752468 w 1786394"/>
              <a:gd name="connsiteY77" fmla="*/ 3051759 h 3446754"/>
              <a:gd name="connsiteX78" fmla="*/ 1775955 w 1786394"/>
              <a:gd name="connsiteY78" fmla="*/ 3064218 h 3446754"/>
              <a:gd name="connsiteX79" fmla="*/ 1775955 w 1786394"/>
              <a:gd name="connsiteY79" fmla="*/ 3077080 h 3446754"/>
              <a:gd name="connsiteX80" fmla="*/ 1752468 w 1786394"/>
              <a:gd name="connsiteY80" fmla="*/ 3089539 h 3446754"/>
              <a:gd name="connsiteX81" fmla="*/ 1728222 w 1786394"/>
              <a:gd name="connsiteY81" fmla="*/ 3089539 h 3446754"/>
              <a:gd name="connsiteX82" fmla="*/ 1728222 w 1786394"/>
              <a:gd name="connsiteY82" fmla="*/ 3077080 h 3446754"/>
              <a:gd name="connsiteX83" fmla="*/ 1752468 w 1786394"/>
              <a:gd name="connsiteY83" fmla="*/ 3077080 h 3446754"/>
              <a:gd name="connsiteX84" fmla="*/ 1752468 w 1786394"/>
              <a:gd name="connsiteY84" fmla="*/ 3064218 h 3446754"/>
              <a:gd name="connsiteX85" fmla="*/ 1752468 w 1786394"/>
              <a:gd name="connsiteY85" fmla="*/ 3051759 h 3446754"/>
              <a:gd name="connsiteX86" fmla="*/ 1681248 w 1786394"/>
              <a:gd name="connsiteY86" fmla="*/ 3051759 h 3446754"/>
              <a:gd name="connsiteX87" fmla="*/ 1704735 w 1786394"/>
              <a:gd name="connsiteY87" fmla="*/ 3051759 h 3446754"/>
              <a:gd name="connsiteX88" fmla="*/ 1728222 w 1786394"/>
              <a:gd name="connsiteY88" fmla="*/ 3064218 h 3446754"/>
              <a:gd name="connsiteX89" fmla="*/ 1704735 w 1786394"/>
              <a:gd name="connsiteY89" fmla="*/ 3064218 h 3446754"/>
              <a:gd name="connsiteX90" fmla="*/ 1681248 w 1786394"/>
              <a:gd name="connsiteY90" fmla="*/ 3064218 h 3446754"/>
              <a:gd name="connsiteX91" fmla="*/ 1657760 w 1786394"/>
              <a:gd name="connsiteY91" fmla="*/ 3064218 h 3446754"/>
              <a:gd name="connsiteX92" fmla="*/ 1681248 w 1786394"/>
              <a:gd name="connsiteY92" fmla="*/ 3051759 h 3446754"/>
              <a:gd name="connsiteX93" fmla="*/ 1752468 w 1786394"/>
              <a:gd name="connsiteY93" fmla="*/ 3013979 h 3446754"/>
              <a:gd name="connsiteX94" fmla="*/ 1775955 w 1786394"/>
              <a:gd name="connsiteY94" fmla="*/ 3013979 h 3446754"/>
              <a:gd name="connsiteX95" fmla="*/ 1752468 w 1786394"/>
              <a:gd name="connsiteY95" fmla="*/ 3026840 h 3446754"/>
              <a:gd name="connsiteX96" fmla="*/ 1775955 w 1786394"/>
              <a:gd name="connsiteY96" fmla="*/ 3026840 h 3446754"/>
              <a:gd name="connsiteX97" fmla="*/ 1775955 w 1786394"/>
              <a:gd name="connsiteY97" fmla="*/ 3039299 h 3446754"/>
              <a:gd name="connsiteX98" fmla="*/ 1775955 w 1786394"/>
              <a:gd name="connsiteY98" fmla="*/ 3051759 h 3446754"/>
              <a:gd name="connsiteX99" fmla="*/ 1752468 w 1786394"/>
              <a:gd name="connsiteY99" fmla="*/ 3051759 h 3446754"/>
              <a:gd name="connsiteX100" fmla="*/ 1752468 w 1786394"/>
              <a:gd name="connsiteY100" fmla="*/ 3039299 h 3446754"/>
              <a:gd name="connsiteX101" fmla="*/ 1728222 w 1786394"/>
              <a:gd name="connsiteY101" fmla="*/ 3039299 h 3446754"/>
              <a:gd name="connsiteX102" fmla="*/ 1728222 w 1786394"/>
              <a:gd name="connsiteY102" fmla="*/ 3026840 h 3446754"/>
              <a:gd name="connsiteX103" fmla="*/ 1752468 w 1786394"/>
              <a:gd name="connsiteY103" fmla="*/ 3013979 h 3446754"/>
              <a:gd name="connsiteX104" fmla="*/ 828880 w 1786394"/>
              <a:gd name="connsiteY104" fmla="*/ 3013979 h 3446754"/>
              <a:gd name="connsiteX105" fmla="*/ 828880 w 1786394"/>
              <a:gd name="connsiteY105" fmla="*/ 3026840 h 3446754"/>
              <a:gd name="connsiteX106" fmla="*/ 834752 w 1786394"/>
              <a:gd name="connsiteY106" fmla="*/ 3026840 h 3446754"/>
              <a:gd name="connsiteX107" fmla="*/ 839156 w 1786394"/>
              <a:gd name="connsiteY107" fmla="*/ 3026840 h 3446754"/>
              <a:gd name="connsiteX108" fmla="*/ 852368 w 1786394"/>
              <a:gd name="connsiteY108" fmla="*/ 3026840 h 3446754"/>
              <a:gd name="connsiteX109" fmla="*/ 875855 w 1786394"/>
              <a:gd name="connsiteY109" fmla="*/ 3026840 h 3446754"/>
              <a:gd name="connsiteX110" fmla="*/ 900100 w 1786394"/>
              <a:gd name="connsiteY110" fmla="*/ 3026840 h 3446754"/>
              <a:gd name="connsiteX111" fmla="*/ 875855 w 1786394"/>
              <a:gd name="connsiteY111" fmla="*/ 3039299 h 3446754"/>
              <a:gd name="connsiteX112" fmla="*/ 889872 w 1786394"/>
              <a:gd name="connsiteY112" fmla="*/ 3039299 h 3446754"/>
              <a:gd name="connsiteX113" fmla="*/ 896691 w 1786394"/>
              <a:gd name="connsiteY113" fmla="*/ 3039299 h 3446754"/>
              <a:gd name="connsiteX114" fmla="*/ 897070 w 1786394"/>
              <a:gd name="connsiteY114" fmla="*/ 3039299 h 3446754"/>
              <a:gd name="connsiteX115" fmla="*/ 900100 w 1786394"/>
              <a:gd name="connsiteY115" fmla="*/ 3039299 h 3446754"/>
              <a:gd name="connsiteX116" fmla="*/ 900100 w 1786394"/>
              <a:gd name="connsiteY116" fmla="*/ 3026840 h 3446754"/>
              <a:gd name="connsiteX117" fmla="*/ 900100 w 1786394"/>
              <a:gd name="connsiteY117" fmla="*/ 3013979 h 3446754"/>
              <a:gd name="connsiteX118" fmla="*/ 923588 w 1786394"/>
              <a:gd name="connsiteY118" fmla="*/ 3026840 h 3446754"/>
              <a:gd name="connsiteX119" fmla="*/ 923588 w 1786394"/>
              <a:gd name="connsiteY119" fmla="*/ 3013979 h 3446754"/>
              <a:gd name="connsiteX120" fmla="*/ 900100 w 1786394"/>
              <a:gd name="connsiteY120" fmla="*/ 3013979 h 3446754"/>
              <a:gd name="connsiteX121" fmla="*/ 875855 w 1786394"/>
              <a:gd name="connsiteY121" fmla="*/ 3013979 h 3446754"/>
              <a:gd name="connsiteX122" fmla="*/ 852368 w 1786394"/>
              <a:gd name="connsiteY122" fmla="*/ 3013979 h 3446754"/>
              <a:gd name="connsiteX123" fmla="*/ 852368 w 1786394"/>
              <a:gd name="connsiteY123" fmla="*/ 3026840 h 3446754"/>
              <a:gd name="connsiteX124" fmla="*/ 828880 w 1786394"/>
              <a:gd name="connsiteY124" fmla="*/ 3013979 h 3446754"/>
              <a:gd name="connsiteX125" fmla="*/ 1231198 w 1786394"/>
              <a:gd name="connsiteY125" fmla="*/ 3001519 h 3446754"/>
              <a:gd name="connsiteX126" fmla="*/ 1231198 w 1786394"/>
              <a:gd name="connsiteY126" fmla="*/ 3013979 h 3446754"/>
              <a:gd name="connsiteX127" fmla="*/ 1254685 w 1786394"/>
              <a:gd name="connsiteY127" fmla="*/ 3013979 h 3446754"/>
              <a:gd name="connsiteX128" fmla="*/ 1254685 w 1786394"/>
              <a:gd name="connsiteY128" fmla="*/ 3001519 h 3446754"/>
              <a:gd name="connsiteX129" fmla="*/ 1113003 w 1786394"/>
              <a:gd name="connsiteY129" fmla="*/ 2989060 h 3446754"/>
              <a:gd name="connsiteX130" fmla="*/ 1113003 w 1786394"/>
              <a:gd name="connsiteY130" fmla="*/ 3001519 h 3446754"/>
              <a:gd name="connsiteX131" fmla="*/ 1136490 w 1786394"/>
              <a:gd name="connsiteY131" fmla="*/ 2989060 h 3446754"/>
              <a:gd name="connsiteX132" fmla="*/ 1113003 w 1786394"/>
              <a:gd name="connsiteY132" fmla="*/ 2989060 h 3446754"/>
              <a:gd name="connsiteX133" fmla="*/ 900100 w 1786394"/>
              <a:gd name="connsiteY133" fmla="*/ 2989060 h 3446754"/>
              <a:gd name="connsiteX134" fmla="*/ 900100 w 1786394"/>
              <a:gd name="connsiteY134" fmla="*/ 3001519 h 3446754"/>
              <a:gd name="connsiteX135" fmla="*/ 923588 w 1786394"/>
              <a:gd name="connsiteY135" fmla="*/ 3001519 h 3446754"/>
              <a:gd name="connsiteX136" fmla="*/ 923588 w 1786394"/>
              <a:gd name="connsiteY136" fmla="*/ 2989060 h 3446754"/>
              <a:gd name="connsiteX137" fmla="*/ 189415 w 1786394"/>
              <a:gd name="connsiteY137" fmla="*/ 2989060 h 3446754"/>
              <a:gd name="connsiteX138" fmla="*/ 189415 w 1786394"/>
              <a:gd name="connsiteY138" fmla="*/ 3001519 h 3446754"/>
              <a:gd name="connsiteX139" fmla="*/ 212903 w 1786394"/>
              <a:gd name="connsiteY139" fmla="*/ 3001519 h 3446754"/>
              <a:gd name="connsiteX140" fmla="*/ 212903 w 1786394"/>
              <a:gd name="connsiteY140" fmla="*/ 2989060 h 3446754"/>
              <a:gd name="connsiteX141" fmla="*/ 118195 w 1786394"/>
              <a:gd name="connsiteY141" fmla="*/ 2989060 h 3446754"/>
              <a:gd name="connsiteX142" fmla="*/ 141682 w 1786394"/>
              <a:gd name="connsiteY142" fmla="*/ 2989060 h 3446754"/>
              <a:gd name="connsiteX143" fmla="*/ 141682 w 1786394"/>
              <a:gd name="connsiteY143" fmla="*/ 3001519 h 3446754"/>
              <a:gd name="connsiteX144" fmla="*/ 118195 w 1786394"/>
              <a:gd name="connsiteY144" fmla="*/ 2989060 h 3446754"/>
              <a:gd name="connsiteX145" fmla="*/ 686440 w 1786394"/>
              <a:gd name="connsiteY145" fmla="*/ 2976600 h 3446754"/>
              <a:gd name="connsiteX146" fmla="*/ 686440 w 1786394"/>
              <a:gd name="connsiteY146" fmla="*/ 2989060 h 3446754"/>
              <a:gd name="connsiteX147" fmla="*/ 710685 w 1786394"/>
              <a:gd name="connsiteY147" fmla="*/ 2989060 h 3446754"/>
              <a:gd name="connsiteX148" fmla="*/ 734173 w 1786394"/>
              <a:gd name="connsiteY148" fmla="*/ 2976600 h 3446754"/>
              <a:gd name="connsiteX149" fmla="*/ 710685 w 1786394"/>
              <a:gd name="connsiteY149" fmla="*/ 2976600 h 3446754"/>
              <a:gd name="connsiteX150" fmla="*/ 426563 w 1786394"/>
              <a:gd name="connsiteY150" fmla="*/ 2976600 h 3446754"/>
              <a:gd name="connsiteX151" fmla="*/ 426563 w 1786394"/>
              <a:gd name="connsiteY151" fmla="*/ 2989060 h 3446754"/>
              <a:gd name="connsiteX152" fmla="*/ 450050 w 1786394"/>
              <a:gd name="connsiteY152" fmla="*/ 2989060 h 3446754"/>
              <a:gd name="connsiteX153" fmla="*/ 473538 w 1786394"/>
              <a:gd name="connsiteY153" fmla="*/ 2989060 h 3446754"/>
              <a:gd name="connsiteX154" fmla="*/ 473538 w 1786394"/>
              <a:gd name="connsiteY154" fmla="*/ 2976600 h 3446754"/>
              <a:gd name="connsiteX155" fmla="*/ 450050 w 1786394"/>
              <a:gd name="connsiteY155" fmla="*/ 2976600 h 3446754"/>
              <a:gd name="connsiteX156" fmla="*/ 426563 w 1786394"/>
              <a:gd name="connsiteY156" fmla="*/ 2976600 h 3446754"/>
              <a:gd name="connsiteX157" fmla="*/ 1231198 w 1786394"/>
              <a:gd name="connsiteY157" fmla="*/ 2951279 h 3446754"/>
              <a:gd name="connsiteX158" fmla="*/ 1231198 w 1786394"/>
              <a:gd name="connsiteY158" fmla="*/ 2963739 h 3446754"/>
              <a:gd name="connsiteX159" fmla="*/ 1254685 w 1786394"/>
              <a:gd name="connsiteY159" fmla="*/ 2963739 h 3446754"/>
              <a:gd name="connsiteX160" fmla="*/ 1254685 w 1786394"/>
              <a:gd name="connsiteY160" fmla="*/ 2951279 h 3446754"/>
              <a:gd name="connsiteX161" fmla="*/ 118195 w 1786394"/>
              <a:gd name="connsiteY161" fmla="*/ 2951279 h 3446754"/>
              <a:gd name="connsiteX162" fmla="*/ 141682 w 1786394"/>
              <a:gd name="connsiteY162" fmla="*/ 2951279 h 3446754"/>
              <a:gd name="connsiteX163" fmla="*/ 141682 w 1786394"/>
              <a:gd name="connsiteY163" fmla="*/ 2963739 h 3446754"/>
              <a:gd name="connsiteX164" fmla="*/ 118195 w 1786394"/>
              <a:gd name="connsiteY164" fmla="*/ 2963739 h 3446754"/>
              <a:gd name="connsiteX165" fmla="*/ 1113003 w 1786394"/>
              <a:gd name="connsiteY165" fmla="*/ 2926361 h 3446754"/>
              <a:gd name="connsiteX166" fmla="*/ 1113003 w 1786394"/>
              <a:gd name="connsiteY166" fmla="*/ 2938820 h 3446754"/>
              <a:gd name="connsiteX167" fmla="*/ 1136490 w 1786394"/>
              <a:gd name="connsiteY167" fmla="*/ 2926361 h 3446754"/>
              <a:gd name="connsiteX168" fmla="*/ 1126214 w 1786394"/>
              <a:gd name="connsiteY168" fmla="*/ 2926361 h 3446754"/>
              <a:gd name="connsiteX169" fmla="*/ 1123278 w 1786394"/>
              <a:gd name="connsiteY169" fmla="*/ 2926361 h 3446754"/>
              <a:gd name="connsiteX170" fmla="*/ 1122911 w 1786394"/>
              <a:gd name="connsiteY170" fmla="*/ 2926361 h 3446754"/>
              <a:gd name="connsiteX171" fmla="*/ 1113003 w 1786394"/>
              <a:gd name="connsiteY171" fmla="*/ 2926361 h 3446754"/>
              <a:gd name="connsiteX172" fmla="*/ 426563 w 1786394"/>
              <a:gd name="connsiteY172" fmla="*/ 2926361 h 3446754"/>
              <a:gd name="connsiteX173" fmla="*/ 426563 w 1786394"/>
              <a:gd name="connsiteY173" fmla="*/ 2938820 h 3446754"/>
              <a:gd name="connsiteX174" fmla="*/ 426563 w 1786394"/>
              <a:gd name="connsiteY174" fmla="*/ 2926361 h 3446754"/>
              <a:gd name="connsiteX175" fmla="*/ 284123 w 1786394"/>
              <a:gd name="connsiteY175" fmla="*/ 2926361 h 3446754"/>
              <a:gd name="connsiteX176" fmla="*/ 260635 w 1786394"/>
              <a:gd name="connsiteY176" fmla="*/ 2938820 h 3446754"/>
              <a:gd name="connsiteX177" fmla="*/ 274214 w 1786394"/>
              <a:gd name="connsiteY177" fmla="*/ 2938820 h 3446754"/>
              <a:gd name="connsiteX178" fmla="*/ 275315 w 1786394"/>
              <a:gd name="connsiteY178" fmla="*/ 2938820 h 3446754"/>
              <a:gd name="connsiteX179" fmla="*/ 280820 w 1786394"/>
              <a:gd name="connsiteY179" fmla="*/ 2938820 h 3446754"/>
              <a:gd name="connsiteX180" fmla="*/ 281187 w 1786394"/>
              <a:gd name="connsiteY180" fmla="*/ 2938820 h 3446754"/>
              <a:gd name="connsiteX181" fmla="*/ 284123 w 1786394"/>
              <a:gd name="connsiteY181" fmla="*/ 2938820 h 3446754"/>
              <a:gd name="connsiteX182" fmla="*/ 284123 w 1786394"/>
              <a:gd name="connsiteY182" fmla="*/ 2951279 h 3446754"/>
              <a:gd name="connsiteX183" fmla="*/ 284123 w 1786394"/>
              <a:gd name="connsiteY183" fmla="*/ 2963739 h 3446754"/>
              <a:gd name="connsiteX184" fmla="*/ 307610 w 1786394"/>
              <a:gd name="connsiteY184" fmla="*/ 2963739 h 3446754"/>
              <a:gd name="connsiteX185" fmla="*/ 307610 w 1786394"/>
              <a:gd name="connsiteY185" fmla="*/ 2976600 h 3446754"/>
              <a:gd name="connsiteX186" fmla="*/ 284123 w 1786394"/>
              <a:gd name="connsiteY186" fmla="*/ 2976600 h 3446754"/>
              <a:gd name="connsiteX187" fmla="*/ 307610 w 1786394"/>
              <a:gd name="connsiteY187" fmla="*/ 2976600 h 3446754"/>
              <a:gd name="connsiteX188" fmla="*/ 331855 w 1786394"/>
              <a:gd name="connsiteY188" fmla="*/ 2976600 h 3446754"/>
              <a:gd name="connsiteX189" fmla="*/ 331855 w 1786394"/>
              <a:gd name="connsiteY189" fmla="*/ 2963739 h 3446754"/>
              <a:gd name="connsiteX190" fmla="*/ 355343 w 1786394"/>
              <a:gd name="connsiteY190" fmla="*/ 2951279 h 3446754"/>
              <a:gd name="connsiteX191" fmla="*/ 341764 w 1786394"/>
              <a:gd name="connsiteY191" fmla="*/ 2951279 h 3446754"/>
              <a:gd name="connsiteX192" fmla="*/ 331855 w 1786394"/>
              <a:gd name="connsiteY192" fmla="*/ 2951279 h 3446754"/>
              <a:gd name="connsiteX193" fmla="*/ 307610 w 1786394"/>
              <a:gd name="connsiteY193" fmla="*/ 2938820 h 3446754"/>
              <a:gd name="connsiteX194" fmla="*/ 297701 w 1786394"/>
              <a:gd name="connsiteY194" fmla="*/ 2938820 h 3446754"/>
              <a:gd name="connsiteX195" fmla="*/ 294031 w 1786394"/>
              <a:gd name="connsiteY195" fmla="*/ 2938820 h 3446754"/>
              <a:gd name="connsiteX196" fmla="*/ 284123 w 1786394"/>
              <a:gd name="connsiteY196" fmla="*/ 2938820 h 3446754"/>
              <a:gd name="connsiteX197" fmla="*/ 1704735 w 1786394"/>
              <a:gd name="connsiteY197" fmla="*/ 2913499 h 3446754"/>
              <a:gd name="connsiteX198" fmla="*/ 1728222 w 1786394"/>
              <a:gd name="connsiteY198" fmla="*/ 2913499 h 3446754"/>
              <a:gd name="connsiteX199" fmla="*/ 1752468 w 1786394"/>
              <a:gd name="connsiteY199" fmla="*/ 2913499 h 3446754"/>
              <a:gd name="connsiteX200" fmla="*/ 1752468 w 1786394"/>
              <a:gd name="connsiteY200" fmla="*/ 2926361 h 3446754"/>
              <a:gd name="connsiteX201" fmla="*/ 1728222 w 1786394"/>
              <a:gd name="connsiteY201" fmla="*/ 2926361 h 3446754"/>
              <a:gd name="connsiteX202" fmla="*/ 1704735 w 1786394"/>
              <a:gd name="connsiteY202" fmla="*/ 2926361 h 3446754"/>
              <a:gd name="connsiteX203" fmla="*/ 1065270 w 1786394"/>
              <a:gd name="connsiteY203" fmla="*/ 2913499 h 3446754"/>
              <a:gd name="connsiteX204" fmla="*/ 1089515 w 1786394"/>
              <a:gd name="connsiteY204" fmla="*/ 2926361 h 3446754"/>
              <a:gd name="connsiteX205" fmla="*/ 1089515 w 1786394"/>
              <a:gd name="connsiteY205" fmla="*/ 2913499 h 3446754"/>
              <a:gd name="connsiteX206" fmla="*/ 686440 w 1786394"/>
              <a:gd name="connsiteY206" fmla="*/ 2913499 h 3446754"/>
              <a:gd name="connsiteX207" fmla="*/ 710685 w 1786394"/>
              <a:gd name="connsiteY207" fmla="*/ 2926361 h 3446754"/>
              <a:gd name="connsiteX208" fmla="*/ 686440 w 1786394"/>
              <a:gd name="connsiteY208" fmla="*/ 2938820 h 3446754"/>
              <a:gd name="connsiteX209" fmla="*/ 710685 w 1786394"/>
              <a:gd name="connsiteY209" fmla="*/ 2938820 h 3446754"/>
              <a:gd name="connsiteX210" fmla="*/ 686440 w 1786394"/>
              <a:gd name="connsiteY210" fmla="*/ 2951279 h 3446754"/>
              <a:gd name="connsiteX211" fmla="*/ 710685 w 1786394"/>
              <a:gd name="connsiteY211" fmla="*/ 2951279 h 3446754"/>
              <a:gd name="connsiteX212" fmla="*/ 710685 w 1786394"/>
              <a:gd name="connsiteY212" fmla="*/ 2938820 h 3446754"/>
              <a:gd name="connsiteX213" fmla="*/ 710685 w 1786394"/>
              <a:gd name="connsiteY213" fmla="*/ 2926361 h 3446754"/>
              <a:gd name="connsiteX214" fmla="*/ 710685 w 1786394"/>
              <a:gd name="connsiteY214" fmla="*/ 2913499 h 3446754"/>
              <a:gd name="connsiteX215" fmla="*/ 591733 w 1786394"/>
              <a:gd name="connsiteY215" fmla="*/ 2913499 h 3446754"/>
              <a:gd name="connsiteX216" fmla="*/ 591733 w 1786394"/>
              <a:gd name="connsiteY216" fmla="*/ 2926361 h 3446754"/>
              <a:gd name="connsiteX217" fmla="*/ 585753 w 1786394"/>
              <a:gd name="connsiteY217" fmla="*/ 2925476 h 3446754"/>
              <a:gd name="connsiteX218" fmla="*/ 582925 w 1786394"/>
              <a:gd name="connsiteY218" fmla="*/ 2924753 h 3446754"/>
              <a:gd name="connsiteX219" fmla="*/ 591733 w 1786394"/>
              <a:gd name="connsiteY219" fmla="*/ 2913499 h 3446754"/>
              <a:gd name="connsiteX220" fmla="*/ 284123 w 1786394"/>
              <a:gd name="connsiteY220" fmla="*/ 2913499 h 3446754"/>
              <a:gd name="connsiteX221" fmla="*/ 307610 w 1786394"/>
              <a:gd name="connsiteY221" fmla="*/ 2926361 h 3446754"/>
              <a:gd name="connsiteX222" fmla="*/ 307610 w 1786394"/>
              <a:gd name="connsiteY222" fmla="*/ 2913499 h 3446754"/>
              <a:gd name="connsiteX223" fmla="*/ 141682 w 1786394"/>
              <a:gd name="connsiteY223" fmla="*/ 2913499 h 3446754"/>
              <a:gd name="connsiteX224" fmla="*/ 141682 w 1786394"/>
              <a:gd name="connsiteY224" fmla="*/ 2926361 h 3446754"/>
              <a:gd name="connsiteX225" fmla="*/ 118195 w 1786394"/>
              <a:gd name="connsiteY225" fmla="*/ 2926361 h 3446754"/>
              <a:gd name="connsiteX226" fmla="*/ 118195 w 1786394"/>
              <a:gd name="connsiteY226" fmla="*/ 2938820 h 3446754"/>
              <a:gd name="connsiteX227" fmla="*/ 118195 w 1786394"/>
              <a:gd name="connsiteY227" fmla="*/ 2951279 h 3446754"/>
              <a:gd name="connsiteX228" fmla="*/ 94708 w 1786394"/>
              <a:gd name="connsiteY228" fmla="*/ 2963739 h 3446754"/>
              <a:gd name="connsiteX229" fmla="*/ 107919 w 1786394"/>
              <a:gd name="connsiteY229" fmla="*/ 2963739 h 3446754"/>
              <a:gd name="connsiteX230" fmla="*/ 108286 w 1786394"/>
              <a:gd name="connsiteY230" fmla="*/ 2963739 h 3446754"/>
              <a:gd name="connsiteX231" fmla="*/ 112323 w 1786394"/>
              <a:gd name="connsiteY231" fmla="*/ 2963739 h 3446754"/>
              <a:gd name="connsiteX232" fmla="*/ 115259 w 1786394"/>
              <a:gd name="connsiteY232" fmla="*/ 2963739 h 3446754"/>
              <a:gd name="connsiteX233" fmla="*/ 118195 w 1786394"/>
              <a:gd name="connsiteY233" fmla="*/ 2963739 h 3446754"/>
              <a:gd name="connsiteX234" fmla="*/ 118195 w 1786394"/>
              <a:gd name="connsiteY234" fmla="*/ 2976600 h 3446754"/>
              <a:gd name="connsiteX235" fmla="*/ 94708 w 1786394"/>
              <a:gd name="connsiteY235" fmla="*/ 2976600 h 3446754"/>
              <a:gd name="connsiteX236" fmla="*/ 118195 w 1786394"/>
              <a:gd name="connsiteY236" fmla="*/ 2989060 h 3446754"/>
              <a:gd name="connsiteX237" fmla="*/ 94708 w 1786394"/>
              <a:gd name="connsiteY237" fmla="*/ 2989060 h 3446754"/>
              <a:gd name="connsiteX238" fmla="*/ 118195 w 1786394"/>
              <a:gd name="connsiteY238" fmla="*/ 3001519 h 3446754"/>
              <a:gd name="connsiteX239" fmla="*/ 118195 w 1786394"/>
              <a:gd name="connsiteY239" fmla="*/ 3003077 h 3446754"/>
              <a:gd name="connsiteX240" fmla="*/ 118195 w 1786394"/>
              <a:gd name="connsiteY240" fmla="*/ 3012421 h 3446754"/>
              <a:gd name="connsiteX241" fmla="*/ 118195 w 1786394"/>
              <a:gd name="connsiteY241" fmla="*/ 3013979 h 3446754"/>
              <a:gd name="connsiteX242" fmla="*/ 141682 w 1786394"/>
              <a:gd name="connsiteY242" fmla="*/ 3001519 h 3446754"/>
              <a:gd name="connsiteX243" fmla="*/ 165928 w 1786394"/>
              <a:gd name="connsiteY243" fmla="*/ 3001519 h 3446754"/>
              <a:gd name="connsiteX244" fmla="*/ 141682 w 1786394"/>
              <a:gd name="connsiteY244" fmla="*/ 2989060 h 3446754"/>
              <a:gd name="connsiteX245" fmla="*/ 165928 w 1786394"/>
              <a:gd name="connsiteY245" fmla="*/ 2989060 h 3446754"/>
              <a:gd name="connsiteX246" fmla="*/ 165928 w 1786394"/>
              <a:gd name="connsiteY246" fmla="*/ 2976600 h 3446754"/>
              <a:gd name="connsiteX247" fmla="*/ 189415 w 1786394"/>
              <a:gd name="connsiteY247" fmla="*/ 2963739 h 3446754"/>
              <a:gd name="connsiteX248" fmla="*/ 212903 w 1786394"/>
              <a:gd name="connsiteY248" fmla="*/ 2951279 h 3446754"/>
              <a:gd name="connsiteX249" fmla="*/ 189415 w 1786394"/>
              <a:gd name="connsiteY249" fmla="*/ 2951279 h 3446754"/>
              <a:gd name="connsiteX250" fmla="*/ 212903 w 1786394"/>
              <a:gd name="connsiteY250" fmla="*/ 2938820 h 3446754"/>
              <a:gd name="connsiteX251" fmla="*/ 189415 w 1786394"/>
              <a:gd name="connsiteY251" fmla="*/ 2938820 h 3446754"/>
              <a:gd name="connsiteX252" fmla="*/ 189415 w 1786394"/>
              <a:gd name="connsiteY252" fmla="*/ 2951279 h 3446754"/>
              <a:gd name="connsiteX253" fmla="*/ 186479 w 1786394"/>
              <a:gd name="connsiteY253" fmla="*/ 2951279 h 3446754"/>
              <a:gd name="connsiteX254" fmla="*/ 179506 w 1786394"/>
              <a:gd name="connsiteY254" fmla="*/ 2951279 h 3446754"/>
              <a:gd name="connsiteX255" fmla="*/ 175836 w 1786394"/>
              <a:gd name="connsiteY255" fmla="*/ 2951279 h 3446754"/>
              <a:gd name="connsiteX256" fmla="*/ 165928 w 1786394"/>
              <a:gd name="connsiteY256" fmla="*/ 2951279 h 3446754"/>
              <a:gd name="connsiteX257" fmla="*/ 165928 w 1786394"/>
              <a:gd name="connsiteY257" fmla="*/ 2938820 h 3446754"/>
              <a:gd name="connsiteX258" fmla="*/ 189415 w 1786394"/>
              <a:gd name="connsiteY258" fmla="*/ 2926361 h 3446754"/>
              <a:gd name="connsiteX259" fmla="*/ 179506 w 1786394"/>
              <a:gd name="connsiteY259" fmla="*/ 2926361 h 3446754"/>
              <a:gd name="connsiteX260" fmla="*/ 175836 w 1786394"/>
              <a:gd name="connsiteY260" fmla="*/ 2926361 h 3446754"/>
              <a:gd name="connsiteX261" fmla="*/ 165928 w 1786394"/>
              <a:gd name="connsiteY261" fmla="*/ 2926361 h 3446754"/>
              <a:gd name="connsiteX262" fmla="*/ 141682 w 1786394"/>
              <a:gd name="connsiteY262" fmla="*/ 2913499 h 3446754"/>
              <a:gd name="connsiteX263" fmla="*/ 1657760 w 1786394"/>
              <a:gd name="connsiteY263" fmla="*/ 2901040 h 3446754"/>
              <a:gd name="connsiteX264" fmla="*/ 1681248 w 1786394"/>
              <a:gd name="connsiteY264" fmla="*/ 2901040 h 3446754"/>
              <a:gd name="connsiteX265" fmla="*/ 1657760 w 1786394"/>
              <a:gd name="connsiteY265" fmla="*/ 2901040 h 3446754"/>
              <a:gd name="connsiteX266" fmla="*/ 994808 w 1786394"/>
              <a:gd name="connsiteY266" fmla="*/ 2901040 h 3446754"/>
              <a:gd name="connsiteX267" fmla="*/ 1018295 w 1786394"/>
              <a:gd name="connsiteY267" fmla="*/ 2913499 h 3446754"/>
              <a:gd name="connsiteX268" fmla="*/ 1018295 w 1786394"/>
              <a:gd name="connsiteY268" fmla="*/ 2926361 h 3446754"/>
              <a:gd name="connsiteX269" fmla="*/ 1018295 w 1786394"/>
              <a:gd name="connsiteY269" fmla="*/ 2938820 h 3446754"/>
              <a:gd name="connsiteX270" fmla="*/ 1041783 w 1786394"/>
              <a:gd name="connsiteY270" fmla="*/ 2938820 h 3446754"/>
              <a:gd name="connsiteX271" fmla="*/ 1065270 w 1786394"/>
              <a:gd name="connsiteY271" fmla="*/ 2938820 h 3446754"/>
              <a:gd name="connsiteX272" fmla="*/ 1089515 w 1786394"/>
              <a:gd name="connsiteY272" fmla="*/ 2938820 h 3446754"/>
              <a:gd name="connsiteX273" fmla="*/ 1065270 w 1786394"/>
              <a:gd name="connsiteY273" fmla="*/ 2926361 h 3446754"/>
              <a:gd name="connsiteX274" fmla="*/ 1041783 w 1786394"/>
              <a:gd name="connsiteY274" fmla="*/ 2926361 h 3446754"/>
              <a:gd name="connsiteX275" fmla="*/ 1041783 w 1786394"/>
              <a:gd name="connsiteY275" fmla="*/ 2921538 h 3446754"/>
              <a:gd name="connsiteX276" fmla="*/ 1041783 w 1786394"/>
              <a:gd name="connsiteY276" fmla="*/ 2913499 h 3446754"/>
              <a:gd name="connsiteX277" fmla="*/ 1018295 w 1786394"/>
              <a:gd name="connsiteY277" fmla="*/ 2913499 h 3446754"/>
              <a:gd name="connsiteX278" fmla="*/ 1018295 w 1786394"/>
              <a:gd name="connsiteY278" fmla="*/ 2901040 h 3446754"/>
              <a:gd name="connsiteX279" fmla="*/ 994808 w 1786394"/>
              <a:gd name="connsiteY279" fmla="*/ 2901040 h 3446754"/>
              <a:gd name="connsiteX280" fmla="*/ 852368 w 1786394"/>
              <a:gd name="connsiteY280" fmla="*/ 2901040 h 3446754"/>
              <a:gd name="connsiteX281" fmla="*/ 852368 w 1786394"/>
              <a:gd name="connsiteY281" fmla="*/ 2913499 h 3446754"/>
              <a:gd name="connsiteX282" fmla="*/ 875855 w 1786394"/>
              <a:gd name="connsiteY282" fmla="*/ 2913499 h 3446754"/>
              <a:gd name="connsiteX283" fmla="*/ 875855 w 1786394"/>
              <a:gd name="connsiteY283" fmla="*/ 2926361 h 3446754"/>
              <a:gd name="connsiteX284" fmla="*/ 886084 w 1786394"/>
              <a:gd name="connsiteY284" fmla="*/ 2926361 h 3446754"/>
              <a:gd name="connsiteX285" fmla="*/ 900100 w 1786394"/>
              <a:gd name="connsiteY285" fmla="*/ 2926361 h 3446754"/>
              <a:gd name="connsiteX286" fmla="*/ 900100 w 1786394"/>
              <a:gd name="connsiteY286" fmla="*/ 2937263 h 3446754"/>
              <a:gd name="connsiteX287" fmla="*/ 900100 w 1786394"/>
              <a:gd name="connsiteY287" fmla="*/ 2938820 h 3446754"/>
              <a:gd name="connsiteX288" fmla="*/ 896691 w 1786394"/>
              <a:gd name="connsiteY288" fmla="*/ 2938820 h 3446754"/>
              <a:gd name="connsiteX289" fmla="*/ 889872 w 1786394"/>
              <a:gd name="connsiteY289" fmla="*/ 2938820 h 3446754"/>
              <a:gd name="connsiteX290" fmla="*/ 875855 w 1786394"/>
              <a:gd name="connsiteY290" fmla="*/ 2938820 h 3446754"/>
              <a:gd name="connsiteX291" fmla="*/ 875855 w 1786394"/>
              <a:gd name="connsiteY291" fmla="*/ 2951279 h 3446754"/>
              <a:gd name="connsiteX292" fmla="*/ 875855 w 1786394"/>
              <a:gd name="connsiteY292" fmla="*/ 2962181 h 3446754"/>
              <a:gd name="connsiteX293" fmla="*/ 875855 w 1786394"/>
              <a:gd name="connsiteY293" fmla="*/ 2963739 h 3446754"/>
              <a:gd name="connsiteX294" fmla="*/ 875855 w 1786394"/>
              <a:gd name="connsiteY294" fmla="*/ 2976600 h 3446754"/>
              <a:gd name="connsiteX295" fmla="*/ 900100 w 1786394"/>
              <a:gd name="connsiteY295" fmla="*/ 2976600 h 3446754"/>
              <a:gd name="connsiteX296" fmla="*/ 900100 w 1786394"/>
              <a:gd name="connsiteY296" fmla="*/ 2963739 h 3446754"/>
              <a:gd name="connsiteX297" fmla="*/ 900100 w 1786394"/>
              <a:gd name="connsiteY297" fmla="*/ 2951279 h 3446754"/>
              <a:gd name="connsiteX298" fmla="*/ 900100 w 1786394"/>
              <a:gd name="connsiteY298" fmla="*/ 2938820 h 3446754"/>
              <a:gd name="connsiteX299" fmla="*/ 923588 w 1786394"/>
              <a:gd name="connsiteY299" fmla="*/ 2938820 h 3446754"/>
              <a:gd name="connsiteX300" fmla="*/ 900100 w 1786394"/>
              <a:gd name="connsiteY300" fmla="*/ 2926361 h 3446754"/>
              <a:gd name="connsiteX301" fmla="*/ 900100 w 1786394"/>
              <a:gd name="connsiteY301" fmla="*/ 2915107 h 3446754"/>
              <a:gd name="connsiteX302" fmla="*/ 900100 w 1786394"/>
              <a:gd name="connsiteY302" fmla="*/ 2913499 h 3446754"/>
              <a:gd name="connsiteX303" fmla="*/ 875855 w 1786394"/>
              <a:gd name="connsiteY303" fmla="*/ 2901040 h 3446754"/>
              <a:gd name="connsiteX304" fmla="*/ 872552 w 1786394"/>
              <a:gd name="connsiteY304" fmla="*/ 2901040 h 3446754"/>
              <a:gd name="connsiteX305" fmla="*/ 865946 w 1786394"/>
              <a:gd name="connsiteY305" fmla="*/ 2901040 h 3446754"/>
              <a:gd name="connsiteX306" fmla="*/ 805393 w 1786394"/>
              <a:gd name="connsiteY306" fmla="*/ 2901040 h 3446754"/>
              <a:gd name="connsiteX307" fmla="*/ 805393 w 1786394"/>
              <a:gd name="connsiteY307" fmla="*/ 2913499 h 3446754"/>
              <a:gd name="connsiteX308" fmla="*/ 781147 w 1786394"/>
              <a:gd name="connsiteY308" fmla="*/ 2913499 h 3446754"/>
              <a:gd name="connsiteX309" fmla="*/ 781147 w 1786394"/>
              <a:gd name="connsiteY309" fmla="*/ 2926361 h 3446754"/>
              <a:gd name="connsiteX310" fmla="*/ 781147 w 1786394"/>
              <a:gd name="connsiteY310" fmla="*/ 2931033 h 3446754"/>
              <a:gd name="connsiteX311" fmla="*/ 781147 w 1786394"/>
              <a:gd name="connsiteY311" fmla="*/ 2937263 h 3446754"/>
              <a:gd name="connsiteX312" fmla="*/ 781147 w 1786394"/>
              <a:gd name="connsiteY312" fmla="*/ 2938820 h 3446754"/>
              <a:gd name="connsiteX313" fmla="*/ 805393 w 1786394"/>
              <a:gd name="connsiteY313" fmla="*/ 2938820 h 3446754"/>
              <a:gd name="connsiteX314" fmla="*/ 805393 w 1786394"/>
              <a:gd name="connsiteY314" fmla="*/ 2951279 h 3446754"/>
              <a:gd name="connsiteX315" fmla="*/ 828880 w 1786394"/>
              <a:gd name="connsiteY315" fmla="*/ 2951279 h 3446754"/>
              <a:gd name="connsiteX316" fmla="*/ 805393 w 1786394"/>
              <a:gd name="connsiteY316" fmla="*/ 2938820 h 3446754"/>
              <a:gd name="connsiteX317" fmla="*/ 805393 w 1786394"/>
              <a:gd name="connsiteY317" fmla="*/ 2926361 h 3446754"/>
              <a:gd name="connsiteX318" fmla="*/ 828880 w 1786394"/>
              <a:gd name="connsiteY318" fmla="*/ 2926361 h 3446754"/>
              <a:gd name="connsiteX319" fmla="*/ 828880 w 1786394"/>
              <a:gd name="connsiteY319" fmla="*/ 2913499 h 3446754"/>
              <a:gd name="connsiteX320" fmla="*/ 450050 w 1786394"/>
              <a:gd name="connsiteY320" fmla="*/ 2901040 h 3446754"/>
              <a:gd name="connsiteX321" fmla="*/ 473538 w 1786394"/>
              <a:gd name="connsiteY321" fmla="*/ 2913499 h 3446754"/>
              <a:gd name="connsiteX322" fmla="*/ 473538 w 1786394"/>
              <a:gd name="connsiteY322" fmla="*/ 2901040 h 3446754"/>
              <a:gd name="connsiteX323" fmla="*/ 450050 w 1786394"/>
              <a:gd name="connsiteY323" fmla="*/ 2901040 h 3446754"/>
              <a:gd name="connsiteX324" fmla="*/ 1681248 w 1786394"/>
              <a:gd name="connsiteY324" fmla="*/ 2888580 h 3446754"/>
              <a:gd name="connsiteX325" fmla="*/ 1681248 w 1786394"/>
              <a:gd name="connsiteY325" fmla="*/ 2901040 h 3446754"/>
              <a:gd name="connsiteX326" fmla="*/ 1679112 w 1786394"/>
              <a:gd name="connsiteY326" fmla="*/ 2893111 h 3446754"/>
              <a:gd name="connsiteX327" fmla="*/ 1113003 w 1786394"/>
              <a:gd name="connsiteY327" fmla="*/ 2888580 h 3446754"/>
              <a:gd name="connsiteX328" fmla="*/ 1136490 w 1786394"/>
              <a:gd name="connsiteY328" fmla="*/ 2901040 h 3446754"/>
              <a:gd name="connsiteX329" fmla="*/ 1136490 w 1786394"/>
              <a:gd name="connsiteY329" fmla="*/ 2888580 h 3446754"/>
              <a:gd name="connsiteX330" fmla="*/ 1123278 w 1786394"/>
              <a:gd name="connsiteY330" fmla="*/ 2888580 h 3446754"/>
              <a:gd name="connsiteX331" fmla="*/ 1118875 w 1786394"/>
              <a:gd name="connsiteY331" fmla="*/ 2888580 h 3446754"/>
              <a:gd name="connsiteX332" fmla="*/ 1065270 w 1786394"/>
              <a:gd name="connsiteY332" fmla="*/ 2888580 h 3446754"/>
              <a:gd name="connsiteX333" fmla="*/ 1089515 w 1786394"/>
              <a:gd name="connsiteY333" fmla="*/ 2901040 h 3446754"/>
              <a:gd name="connsiteX334" fmla="*/ 1089515 w 1786394"/>
              <a:gd name="connsiteY334" fmla="*/ 2888580 h 3446754"/>
              <a:gd name="connsiteX335" fmla="*/ 1065270 w 1786394"/>
              <a:gd name="connsiteY335" fmla="*/ 2888580 h 3446754"/>
              <a:gd name="connsiteX336" fmla="*/ 189415 w 1786394"/>
              <a:gd name="connsiteY336" fmla="*/ 2888580 h 3446754"/>
              <a:gd name="connsiteX337" fmla="*/ 189415 w 1786394"/>
              <a:gd name="connsiteY337" fmla="*/ 2890138 h 3446754"/>
              <a:gd name="connsiteX338" fmla="*/ 189415 w 1786394"/>
              <a:gd name="connsiteY338" fmla="*/ 2901040 h 3446754"/>
              <a:gd name="connsiteX339" fmla="*/ 189415 w 1786394"/>
              <a:gd name="connsiteY339" fmla="*/ 2888580 h 3446754"/>
              <a:gd name="connsiteX340" fmla="*/ 141682 w 1786394"/>
              <a:gd name="connsiteY340" fmla="*/ 2888580 h 3446754"/>
              <a:gd name="connsiteX341" fmla="*/ 141682 w 1786394"/>
              <a:gd name="connsiteY341" fmla="*/ 2901040 h 3446754"/>
              <a:gd name="connsiteX342" fmla="*/ 165928 w 1786394"/>
              <a:gd name="connsiteY342" fmla="*/ 2901040 h 3446754"/>
              <a:gd name="connsiteX343" fmla="*/ 165928 w 1786394"/>
              <a:gd name="connsiteY343" fmla="*/ 2913499 h 3446754"/>
              <a:gd name="connsiteX344" fmla="*/ 189415 w 1786394"/>
              <a:gd name="connsiteY344" fmla="*/ 2913499 h 3446754"/>
              <a:gd name="connsiteX345" fmla="*/ 212903 w 1786394"/>
              <a:gd name="connsiteY345" fmla="*/ 2901040 h 3446754"/>
              <a:gd name="connsiteX346" fmla="*/ 189415 w 1786394"/>
              <a:gd name="connsiteY346" fmla="*/ 2901040 h 3446754"/>
              <a:gd name="connsiteX347" fmla="*/ 212903 w 1786394"/>
              <a:gd name="connsiteY347" fmla="*/ 2888580 h 3446754"/>
              <a:gd name="connsiteX348" fmla="*/ 189415 w 1786394"/>
              <a:gd name="connsiteY348" fmla="*/ 2888580 h 3446754"/>
              <a:gd name="connsiteX349" fmla="*/ 165928 w 1786394"/>
              <a:gd name="connsiteY349" fmla="*/ 2888580 h 3446754"/>
              <a:gd name="connsiteX350" fmla="*/ 1752468 w 1786394"/>
              <a:gd name="connsiteY350" fmla="*/ 2876121 h 3446754"/>
              <a:gd name="connsiteX351" fmla="*/ 1752468 w 1786394"/>
              <a:gd name="connsiteY351" fmla="*/ 2888580 h 3446754"/>
              <a:gd name="connsiteX352" fmla="*/ 1728222 w 1786394"/>
              <a:gd name="connsiteY352" fmla="*/ 2888580 h 3446754"/>
              <a:gd name="connsiteX353" fmla="*/ 1041783 w 1786394"/>
              <a:gd name="connsiteY353" fmla="*/ 2876121 h 3446754"/>
              <a:gd name="connsiteX354" fmla="*/ 1065270 w 1786394"/>
              <a:gd name="connsiteY354" fmla="*/ 2876121 h 3446754"/>
              <a:gd name="connsiteX355" fmla="*/ 1041783 w 1786394"/>
              <a:gd name="connsiteY355" fmla="*/ 2876121 h 3446754"/>
              <a:gd name="connsiteX356" fmla="*/ 970563 w 1786394"/>
              <a:gd name="connsiteY356" fmla="*/ 2876121 h 3446754"/>
              <a:gd name="connsiteX357" fmla="*/ 970563 w 1786394"/>
              <a:gd name="connsiteY357" fmla="*/ 2888580 h 3446754"/>
              <a:gd name="connsiteX358" fmla="*/ 947075 w 1786394"/>
              <a:gd name="connsiteY358" fmla="*/ 2888580 h 3446754"/>
              <a:gd name="connsiteX359" fmla="*/ 970563 w 1786394"/>
              <a:gd name="connsiteY359" fmla="*/ 2888580 h 3446754"/>
              <a:gd name="connsiteX360" fmla="*/ 994808 w 1786394"/>
              <a:gd name="connsiteY360" fmla="*/ 2888580 h 3446754"/>
              <a:gd name="connsiteX361" fmla="*/ 970563 w 1786394"/>
              <a:gd name="connsiteY361" fmla="*/ 2876121 h 3446754"/>
              <a:gd name="connsiteX362" fmla="*/ 1093185 w 1786394"/>
              <a:gd name="connsiteY362" fmla="*/ 2870695 h 3446754"/>
              <a:gd name="connsiteX363" fmla="*/ 1089515 w 1786394"/>
              <a:gd name="connsiteY363" fmla="*/ 2876121 h 3446754"/>
              <a:gd name="connsiteX364" fmla="*/ 1113003 w 1786394"/>
              <a:gd name="connsiteY364" fmla="*/ 2876121 h 3446754"/>
              <a:gd name="connsiteX365" fmla="*/ 1093185 w 1786394"/>
              <a:gd name="connsiteY365" fmla="*/ 2870695 h 3446754"/>
              <a:gd name="connsiteX366" fmla="*/ 1610028 w 1786394"/>
              <a:gd name="connsiteY366" fmla="*/ 2863260 h 3446754"/>
              <a:gd name="connsiteX367" fmla="*/ 1610028 w 1786394"/>
              <a:gd name="connsiteY367" fmla="*/ 2876121 h 3446754"/>
              <a:gd name="connsiteX368" fmla="*/ 1633515 w 1786394"/>
              <a:gd name="connsiteY368" fmla="*/ 2876121 h 3446754"/>
              <a:gd name="connsiteX369" fmla="*/ 1657760 w 1786394"/>
              <a:gd name="connsiteY369" fmla="*/ 2876121 h 3446754"/>
              <a:gd name="connsiteX370" fmla="*/ 1657760 w 1786394"/>
              <a:gd name="connsiteY370" fmla="*/ 2863260 h 3446754"/>
              <a:gd name="connsiteX371" fmla="*/ 1633515 w 1786394"/>
              <a:gd name="connsiteY371" fmla="*/ 2863260 h 3446754"/>
              <a:gd name="connsiteX372" fmla="*/ 1538808 w 1786394"/>
              <a:gd name="connsiteY372" fmla="*/ 2863260 h 3446754"/>
              <a:gd name="connsiteX373" fmla="*/ 1515320 w 1786394"/>
              <a:gd name="connsiteY373" fmla="*/ 2876121 h 3446754"/>
              <a:gd name="connsiteX374" fmla="*/ 1538808 w 1786394"/>
              <a:gd name="connsiteY374" fmla="*/ 2876121 h 3446754"/>
              <a:gd name="connsiteX375" fmla="*/ 1538808 w 1786394"/>
              <a:gd name="connsiteY375" fmla="*/ 2863260 h 3446754"/>
              <a:gd name="connsiteX376" fmla="*/ 757660 w 1786394"/>
              <a:gd name="connsiteY376" fmla="*/ 2863260 h 3446754"/>
              <a:gd name="connsiteX377" fmla="*/ 757660 w 1786394"/>
              <a:gd name="connsiteY377" fmla="*/ 2876121 h 3446754"/>
              <a:gd name="connsiteX378" fmla="*/ 781147 w 1786394"/>
              <a:gd name="connsiteY378" fmla="*/ 2863260 h 3446754"/>
              <a:gd name="connsiteX379" fmla="*/ 757660 w 1786394"/>
              <a:gd name="connsiteY379" fmla="*/ 2863260 h 3446754"/>
              <a:gd name="connsiteX380" fmla="*/ 202994 w 1786394"/>
              <a:gd name="connsiteY380" fmla="*/ 2858003 h 3446754"/>
              <a:gd name="connsiteX381" fmla="*/ 189415 w 1786394"/>
              <a:gd name="connsiteY381" fmla="*/ 2863260 h 3446754"/>
              <a:gd name="connsiteX382" fmla="*/ 165928 w 1786394"/>
              <a:gd name="connsiteY382" fmla="*/ 2863260 h 3446754"/>
              <a:gd name="connsiteX383" fmla="*/ 141682 w 1786394"/>
              <a:gd name="connsiteY383" fmla="*/ 2863260 h 3446754"/>
              <a:gd name="connsiteX384" fmla="*/ 141682 w 1786394"/>
              <a:gd name="connsiteY384" fmla="*/ 2876121 h 3446754"/>
              <a:gd name="connsiteX385" fmla="*/ 118195 w 1786394"/>
              <a:gd name="connsiteY385" fmla="*/ 2876121 h 3446754"/>
              <a:gd name="connsiteX386" fmla="*/ 141682 w 1786394"/>
              <a:gd name="connsiteY386" fmla="*/ 2876121 h 3446754"/>
              <a:gd name="connsiteX387" fmla="*/ 165928 w 1786394"/>
              <a:gd name="connsiteY387" fmla="*/ 2863260 h 3446754"/>
              <a:gd name="connsiteX388" fmla="*/ 189415 w 1786394"/>
              <a:gd name="connsiteY388" fmla="*/ 2876121 h 3446754"/>
              <a:gd name="connsiteX389" fmla="*/ 189415 w 1786394"/>
              <a:gd name="connsiteY389" fmla="*/ 2863260 h 3446754"/>
              <a:gd name="connsiteX390" fmla="*/ 212903 w 1786394"/>
              <a:gd name="connsiteY390" fmla="*/ 2863260 h 3446754"/>
              <a:gd name="connsiteX391" fmla="*/ 202994 w 1786394"/>
              <a:gd name="connsiteY391" fmla="*/ 2858003 h 3446754"/>
              <a:gd name="connsiteX392" fmla="*/ 1752468 w 1786394"/>
              <a:gd name="connsiteY392" fmla="*/ 2850800 h 3446754"/>
              <a:gd name="connsiteX393" fmla="*/ 1775955 w 1786394"/>
              <a:gd name="connsiteY393" fmla="*/ 2863260 h 3446754"/>
              <a:gd name="connsiteX394" fmla="*/ 1752468 w 1786394"/>
              <a:gd name="connsiteY394" fmla="*/ 2863260 h 3446754"/>
              <a:gd name="connsiteX395" fmla="*/ 1728222 w 1786394"/>
              <a:gd name="connsiteY395" fmla="*/ 2863260 h 3446754"/>
              <a:gd name="connsiteX396" fmla="*/ 1752468 w 1786394"/>
              <a:gd name="connsiteY396" fmla="*/ 2850800 h 3446754"/>
              <a:gd name="connsiteX397" fmla="*/ 1065270 w 1786394"/>
              <a:gd name="connsiteY397" fmla="*/ 2850800 h 3446754"/>
              <a:gd name="connsiteX398" fmla="*/ 1065270 w 1786394"/>
              <a:gd name="connsiteY398" fmla="*/ 2863260 h 3446754"/>
              <a:gd name="connsiteX399" fmla="*/ 1089515 w 1786394"/>
              <a:gd name="connsiteY399" fmla="*/ 2863260 h 3446754"/>
              <a:gd name="connsiteX400" fmla="*/ 1113003 w 1786394"/>
              <a:gd name="connsiteY400" fmla="*/ 2863260 h 3446754"/>
              <a:gd name="connsiteX401" fmla="*/ 1113003 w 1786394"/>
              <a:gd name="connsiteY401" fmla="*/ 2850800 h 3446754"/>
              <a:gd name="connsiteX402" fmla="*/ 1089515 w 1786394"/>
              <a:gd name="connsiteY402" fmla="*/ 2863260 h 3446754"/>
              <a:gd name="connsiteX403" fmla="*/ 1065270 w 1786394"/>
              <a:gd name="connsiteY403" fmla="*/ 2850800 h 3446754"/>
              <a:gd name="connsiteX404" fmla="*/ 852368 w 1786394"/>
              <a:gd name="connsiteY404" fmla="*/ 2850800 h 3446754"/>
              <a:gd name="connsiteX405" fmla="*/ 875855 w 1786394"/>
              <a:gd name="connsiteY405" fmla="*/ 2863260 h 3446754"/>
              <a:gd name="connsiteX406" fmla="*/ 875855 w 1786394"/>
              <a:gd name="connsiteY406" fmla="*/ 2876121 h 3446754"/>
              <a:gd name="connsiteX407" fmla="*/ 852368 w 1786394"/>
              <a:gd name="connsiteY407" fmla="*/ 2863260 h 3446754"/>
              <a:gd name="connsiteX408" fmla="*/ 1038113 w 1786394"/>
              <a:gd name="connsiteY408" fmla="*/ 2845544 h 3446754"/>
              <a:gd name="connsiteX409" fmla="*/ 1018295 w 1786394"/>
              <a:gd name="connsiteY409" fmla="*/ 2850800 h 3446754"/>
              <a:gd name="connsiteX410" fmla="*/ 1041783 w 1786394"/>
              <a:gd name="connsiteY410" fmla="*/ 2850800 h 3446754"/>
              <a:gd name="connsiteX411" fmla="*/ 1038113 w 1786394"/>
              <a:gd name="connsiteY411" fmla="*/ 2845544 h 3446754"/>
              <a:gd name="connsiteX412" fmla="*/ 1586540 w 1786394"/>
              <a:gd name="connsiteY412" fmla="*/ 2838341 h 3446754"/>
              <a:gd name="connsiteX413" fmla="*/ 1610028 w 1786394"/>
              <a:gd name="connsiteY413" fmla="*/ 2838341 h 3446754"/>
              <a:gd name="connsiteX414" fmla="*/ 781147 w 1786394"/>
              <a:gd name="connsiteY414" fmla="*/ 2838341 h 3446754"/>
              <a:gd name="connsiteX415" fmla="*/ 757660 w 1786394"/>
              <a:gd name="connsiteY415" fmla="*/ 2850800 h 3446754"/>
              <a:gd name="connsiteX416" fmla="*/ 781147 w 1786394"/>
              <a:gd name="connsiteY416" fmla="*/ 2850800 h 3446754"/>
              <a:gd name="connsiteX417" fmla="*/ 615220 w 1786394"/>
              <a:gd name="connsiteY417" fmla="*/ 2838341 h 3446754"/>
              <a:gd name="connsiteX418" fmla="*/ 615220 w 1786394"/>
              <a:gd name="connsiteY418" fmla="*/ 2850800 h 3446754"/>
              <a:gd name="connsiteX419" fmla="*/ 639465 w 1786394"/>
              <a:gd name="connsiteY419" fmla="*/ 2863260 h 3446754"/>
              <a:gd name="connsiteX420" fmla="*/ 625448 w 1786394"/>
              <a:gd name="connsiteY420" fmla="*/ 2863260 h 3446754"/>
              <a:gd name="connsiteX421" fmla="*/ 615220 w 1786394"/>
              <a:gd name="connsiteY421" fmla="*/ 2863260 h 3446754"/>
              <a:gd name="connsiteX422" fmla="*/ 615220 w 1786394"/>
              <a:gd name="connsiteY422" fmla="*/ 2876121 h 3446754"/>
              <a:gd name="connsiteX423" fmla="*/ 591733 w 1786394"/>
              <a:gd name="connsiteY423" fmla="*/ 2876121 h 3446754"/>
              <a:gd name="connsiteX424" fmla="*/ 591733 w 1786394"/>
              <a:gd name="connsiteY424" fmla="*/ 2888580 h 3446754"/>
              <a:gd name="connsiteX425" fmla="*/ 591733 w 1786394"/>
              <a:gd name="connsiteY425" fmla="*/ 2899482 h 3446754"/>
              <a:gd name="connsiteX426" fmla="*/ 591733 w 1786394"/>
              <a:gd name="connsiteY426" fmla="*/ 2901040 h 3446754"/>
              <a:gd name="connsiteX427" fmla="*/ 591733 w 1786394"/>
              <a:gd name="connsiteY427" fmla="*/ 2913499 h 3446754"/>
              <a:gd name="connsiteX428" fmla="*/ 568245 w 1786394"/>
              <a:gd name="connsiteY428" fmla="*/ 2913499 h 3446754"/>
              <a:gd name="connsiteX429" fmla="*/ 578154 w 1786394"/>
              <a:gd name="connsiteY429" fmla="*/ 2924351 h 3446754"/>
              <a:gd name="connsiteX430" fmla="*/ 585753 w 1786394"/>
              <a:gd name="connsiteY430" fmla="*/ 2925476 h 3446754"/>
              <a:gd name="connsiteX431" fmla="*/ 588430 w 1786394"/>
              <a:gd name="connsiteY431" fmla="*/ 2926160 h 3446754"/>
              <a:gd name="connsiteX432" fmla="*/ 591733 w 1786394"/>
              <a:gd name="connsiteY432" fmla="*/ 2926361 h 3446754"/>
              <a:gd name="connsiteX433" fmla="*/ 591733 w 1786394"/>
              <a:gd name="connsiteY433" fmla="*/ 2938820 h 3446754"/>
              <a:gd name="connsiteX434" fmla="*/ 568245 w 1786394"/>
              <a:gd name="connsiteY434" fmla="*/ 2938820 h 3446754"/>
              <a:gd name="connsiteX435" fmla="*/ 578154 w 1786394"/>
              <a:gd name="connsiteY435" fmla="*/ 2938820 h 3446754"/>
              <a:gd name="connsiteX436" fmla="*/ 591733 w 1786394"/>
              <a:gd name="connsiteY436" fmla="*/ 2938820 h 3446754"/>
              <a:gd name="connsiteX437" fmla="*/ 615220 w 1786394"/>
              <a:gd name="connsiteY437" fmla="*/ 2926361 h 3446754"/>
              <a:gd name="connsiteX438" fmla="*/ 639465 w 1786394"/>
              <a:gd name="connsiteY438" fmla="*/ 2913499 h 3446754"/>
              <a:gd name="connsiteX439" fmla="*/ 639465 w 1786394"/>
              <a:gd name="connsiteY439" fmla="*/ 2926361 h 3446754"/>
              <a:gd name="connsiteX440" fmla="*/ 662953 w 1786394"/>
              <a:gd name="connsiteY440" fmla="*/ 2926361 h 3446754"/>
              <a:gd name="connsiteX441" fmla="*/ 662953 w 1786394"/>
              <a:gd name="connsiteY441" fmla="*/ 2924753 h 3446754"/>
              <a:gd name="connsiteX442" fmla="*/ 662953 w 1786394"/>
              <a:gd name="connsiteY442" fmla="*/ 2915107 h 3446754"/>
              <a:gd name="connsiteX443" fmla="*/ 662953 w 1786394"/>
              <a:gd name="connsiteY443" fmla="*/ 2913499 h 3446754"/>
              <a:gd name="connsiteX444" fmla="*/ 639465 w 1786394"/>
              <a:gd name="connsiteY444" fmla="*/ 2913499 h 3446754"/>
              <a:gd name="connsiteX445" fmla="*/ 639465 w 1786394"/>
              <a:gd name="connsiteY445" fmla="*/ 2901040 h 3446754"/>
              <a:gd name="connsiteX446" fmla="*/ 615220 w 1786394"/>
              <a:gd name="connsiteY446" fmla="*/ 2901040 h 3446754"/>
              <a:gd name="connsiteX447" fmla="*/ 615220 w 1786394"/>
              <a:gd name="connsiteY447" fmla="*/ 2888580 h 3446754"/>
              <a:gd name="connsiteX448" fmla="*/ 615220 w 1786394"/>
              <a:gd name="connsiteY448" fmla="*/ 2877678 h 3446754"/>
              <a:gd name="connsiteX449" fmla="*/ 615220 w 1786394"/>
              <a:gd name="connsiteY449" fmla="*/ 2876121 h 3446754"/>
              <a:gd name="connsiteX450" fmla="*/ 618251 w 1786394"/>
              <a:gd name="connsiteY450" fmla="*/ 2876121 h 3446754"/>
              <a:gd name="connsiteX451" fmla="*/ 618629 w 1786394"/>
              <a:gd name="connsiteY451" fmla="*/ 2876121 h 3446754"/>
              <a:gd name="connsiteX452" fmla="*/ 625448 w 1786394"/>
              <a:gd name="connsiteY452" fmla="*/ 2876121 h 3446754"/>
              <a:gd name="connsiteX453" fmla="*/ 639465 w 1786394"/>
              <a:gd name="connsiteY453" fmla="*/ 2876121 h 3446754"/>
              <a:gd name="connsiteX454" fmla="*/ 639465 w 1786394"/>
              <a:gd name="connsiteY454" fmla="*/ 2863260 h 3446754"/>
              <a:gd name="connsiteX455" fmla="*/ 639465 w 1786394"/>
              <a:gd name="connsiteY455" fmla="*/ 2850800 h 3446754"/>
              <a:gd name="connsiteX456" fmla="*/ 639465 w 1786394"/>
              <a:gd name="connsiteY456" fmla="*/ 2839898 h 3446754"/>
              <a:gd name="connsiteX457" fmla="*/ 639465 w 1786394"/>
              <a:gd name="connsiteY457" fmla="*/ 2838341 h 3446754"/>
              <a:gd name="connsiteX458" fmla="*/ 615220 w 1786394"/>
              <a:gd name="connsiteY458" fmla="*/ 2838341 h 3446754"/>
              <a:gd name="connsiteX459" fmla="*/ 1092451 w 1786394"/>
              <a:gd name="connsiteY459" fmla="*/ 2833668 h 3446754"/>
              <a:gd name="connsiteX460" fmla="*/ 1089515 w 1786394"/>
              <a:gd name="connsiteY460" fmla="*/ 2838341 h 3446754"/>
              <a:gd name="connsiteX461" fmla="*/ 1113003 w 1786394"/>
              <a:gd name="connsiteY461" fmla="*/ 2838341 h 3446754"/>
              <a:gd name="connsiteX462" fmla="*/ 1092451 w 1786394"/>
              <a:gd name="connsiteY462" fmla="*/ 2833668 h 3446754"/>
              <a:gd name="connsiteX463" fmla="*/ 1184223 w 1786394"/>
              <a:gd name="connsiteY463" fmla="*/ 2825881 h 3446754"/>
              <a:gd name="connsiteX464" fmla="*/ 1184223 w 1786394"/>
              <a:gd name="connsiteY464" fmla="*/ 2838341 h 3446754"/>
              <a:gd name="connsiteX465" fmla="*/ 1207710 w 1786394"/>
              <a:gd name="connsiteY465" fmla="*/ 2838341 h 3446754"/>
              <a:gd name="connsiteX466" fmla="*/ 1184223 w 1786394"/>
              <a:gd name="connsiteY466" fmla="*/ 2825881 h 3446754"/>
              <a:gd name="connsiteX467" fmla="*/ 568245 w 1786394"/>
              <a:gd name="connsiteY467" fmla="*/ 2825881 h 3446754"/>
              <a:gd name="connsiteX468" fmla="*/ 564963 w 1786394"/>
              <a:gd name="connsiteY468" fmla="*/ 2832324 h 3446754"/>
              <a:gd name="connsiteX469" fmla="*/ 561228 w 1786394"/>
              <a:gd name="connsiteY469" fmla="*/ 2834618 h 3446754"/>
              <a:gd name="connsiteX470" fmla="*/ 556902 w 1786394"/>
              <a:gd name="connsiteY470" fmla="*/ 2836599 h 3446754"/>
              <a:gd name="connsiteX471" fmla="*/ 544758 w 1786394"/>
              <a:gd name="connsiteY471" fmla="*/ 2838341 h 3446754"/>
              <a:gd name="connsiteX472" fmla="*/ 556501 w 1786394"/>
              <a:gd name="connsiteY472" fmla="*/ 2836783 h 3446754"/>
              <a:gd name="connsiteX473" fmla="*/ 556902 w 1786394"/>
              <a:gd name="connsiteY473" fmla="*/ 2836599 h 3446754"/>
              <a:gd name="connsiteX474" fmla="*/ 558336 w 1786394"/>
              <a:gd name="connsiteY474" fmla="*/ 2836394 h 3446754"/>
              <a:gd name="connsiteX475" fmla="*/ 561228 w 1786394"/>
              <a:gd name="connsiteY475" fmla="*/ 2834618 h 3446754"/>
              <a:gd name="connsiteX476" fmla="*/ 564575 w 1786394"/>
              <a:gd name="connsiteY476" fmla="*/ 2833084 h 3446754"/>
              <a:gd name="connsiteX477" fmla="*/ 564963 w 1786394"/>
              <a:gd name="connsiteY477" fmla="*/ 2832324 h 3446754"/>
              <a:gd name="connsiteX478" fmla="*/ 565309 w 1786394"/>
              <a:gd name="connsiteY478" fmla="*/ 2832111 h 3446754"/>
              <a:gd name="connsiteX479" fmla="*/ 568245 w 1786394"/>
              <a:gd name="connsiteY479" fmla="*/ 2825881 h 3446754"/>
              <a:gd name="connsiteX480" fmla="*/ 94708 w 1786394"/>
              <a:gd name="connsiteY480" fmla="*/ 2825881 h 3446754"/>
              <a:gd name="connsiteX481" fmla="*/ 118195 w 1786394"/>
              <a:gd name="connsiteY481" fmla="*/ 2838341 h 3446754"/>
              <a:gd name="connsiteX482" fmla="*/ 94708 w 1786394"/>
              <a:gd name="connsiteY482" fmla="*/ 2825881 h 3446754"/>
              <a:gd name="connsiteX483" fmla="*/ 1752468 w 1786394"/>
              <a:gd name="connsiteY483" fmla="*/ 2813020 h 3446754"/>
              <a:gd name="connsiteX484" fmla="*/ 1775955 w 1786394"/>
              <a:gd name="connsiteY484" fmla="*/ 2813020 h 3446754"/>
              <a:gd name="connsiteX485" fmla="*/ 1752468 w 1786394"/>
              <a:gd name="connsiteY485" fmla="*/ 2825881 h 3446754"/>
              <a:gd name="connsiteX486" fmla="*/ 828880 w 1786394"/>
              <a:gd name="connsiteY486" fmla="*/ 2813020 h 3446754"/>
              <a:gd name="connsiteX487" fmla="*/ 852368 w 1786394"/>
              <a:gd name="connsiteY487" fmla="*/ 2813020 h 3446754"/>
              <a:gd name="connsiteX488" fmla="*/ 828880 w 1786394"/>
              <a:gd name="connsiteY488" fmla="*/ 2813020 h 3446754"/>
              <a:gd name="connsiteX489" fmla="*/ 710685 w 1786394"/>
              <a:gd name="connsiteY489" fmla="*/ 2813020 h 3446754"/>
              <a:gd name="connsiteX490" fmla="*/ 734173 w 1786394"/>
              <a:gd name="connsiteY490" fmla="*/ 2825881 h 3446754"/>
              <a:gd name="connsiteX491" fmla="*/ 734173 w 1786394"/>
              <a:gd name="connsiteY491" fmla="*/ 2838341 h 3446754"/>
              <a:gd name="connsiteX492" fmla="*/ 710685 w 1786394"/>
              <a:gd name="connsiteY492" fmla="*/ 2838341 h 3446754"/>
              <a:gd name="connsiteX493" fmla="*/ 734173 w 1786394"/>
              <a:gd name="connsiteY493" fmla="*/ 2850800 h 3446754"/>
              <a:gd name="connsiteX494" fmla="*/ 757660 w 1786394"/>
              <a:gd name="connsiteY494" fmla="*/ 2838341 h 3446754"/>
              <a:gd name="connsiteX495" fmla="*/ 734173 w 1786394"/>
              <a:gd name="connsiteY495" fmla="*/ 2838341 h 3446754"/>
              <a:gd name="connsiteX496" fmla="*/ 757660 w 1786394"/>
              <a:gd name="connsiteY496" fmla="*/ 2825881 h 3446754"/>
              <a:gd name="connsiteX497" fmla="*/ 734173 w 1786394"/>
              <a:gd name="connsiteY497" fmla="*/ 2825881 h 3446754"/>
              <a:gd name="connsiteX498" fmla="*/ 734173 w 1786394"/>
              <a:gd name="connsiteY498" fmla="*/ 2813020 h 3446754"/>
              <a:gd name="connsiteX499" fmla="*/ 1563053 w 1786394"/>
              <a:gd name="connsiteY499" fmla="*/ 2800560 h 3446754"/>
              <a:gd name="connsiteX500" fmla="*/ 1563053 w 1786394"/>
              <a:gd name="connsiteY500" fmla="*/ 2813020 h 3446754"/>
              <a:gd name="connsiteX501" fmla="*/ 1586540 w 1786394"/>
              <a:gd name="connsiteY501" fmla="*/ 2813020 h 3446754"/>
              <a:gd name="connsiteX502" fmla="*/ 1563053 w 1786394"/>
              <a:gd name="connsiteY502" fmla="*/ 2800560 h 3446754"/>
              <a:gd name="connsiteX503" fmla="*/ 1018295 w 1786394"/>
              <a:gd name="connsiteY503" fmla="*/ 2800560 h 3446754"/>
              <a:gd name="connsiteX504" fmla="*/ 1041783 w 1786394"/>
              <a:gd name="connsiteY504" fmla="*/ 2813020 h 3446754"/>
              <a:gd name="connsiteX505" fmla="*/ 1041783 w 1786394"/>
              <a:gd name="connsiteY505" fmla="*/ 2800560 h 3446754"/>
              <a:gd name="connsiteX506" fmla="*/ 1752468 w 1786394"/>
              <a:gd name="connsiteY506" fmla="*/ 2788101 h 3446754"/>
              <a:gd name="connsiteX507" fmla="*/ 1775955 w 1786394"/>
              <a:gd name="connsiteY507" fmla="*/ 2800560 h 3446754"/>
              <a:gd name="connsiteX508" fmla="*/ 1752468 w 1786394"/>
              <a:gd name="connsiteY508" fmla="*/ 2800560 h 3446754"/>
              <a:gd name="connsiteX509" fmla="*/ 1657760 w 1786394"/>
              <a:gd name="connsiteY509" fmla="*/ 2788101 h 3446754"/>
              <a:gd name="connsiteX510" fmla="*/ 1657760 w 1786394"/>
              <a:gd name="connsiteY510" fmla="*/ 2800560 h 3446754"/>
              <a:gd name="connsiteX511" fmla="*/ 1681248 w 1786394"/>
              <a:gd name="connsiteY511" fmla="*/ 2800560 h 3446754"/>
              <a:gd name="connsiteX512" fmla="*/ 1681248 w 1786394"/>
              <a:gd name="connsiteY512" fmla="*/ 2813020 h 3446754"/>
              <a:gd name="connsiteX513" fmla="*/ 1657760 w 1786394"/>
              <a:gd name="connsiteY513" fmla="*/ 2825881 h 3446754"/>
              <a:gd name="connsiteX514" fmla="*/ 1681248 w 1786394"/>
              <a:gd name="connsiteY514" fmla="*/ 2825881 h 3446754"/>
              <a:gd name="connsiteX515" fmla="*/ 1681248 w 1786394"/>
              <a:gd name="connsiteY515" fmla="*/ 2838341 h 3446754"/>
              <a:gd name="connsiteX516" fmla="*/ 1704735 w 1786394"/>
              <a:gd name="connsiteY516" fmla="*/ 2825881 h 3446754"/>
              <a:gd name="connsiteX517" fmla="*/ 1694826 w 1786394"/>
              <a:gd name="connsiteY517" fmla="*/ 2825881 h 3446754"/>
              <a:gd name="connsiteX518" fmla="*/ 1691156 w 1786394"/>
              <a:gd name="connsiteY518" fmla="*/ 2825881 h 3446754"/>
              <a:gd name="connsiteX519" fmla="*/ 1681248 w 1786394"/>
              <a:gd name="connsiteY519" fmla="*/ 2825881 h 3446754"/>
              <a:gd name="connsiteX520" fmla="*/ 1681248 w 1786394"/>
              <a:gd name="connsiteY520" fmla="*/ 2813020 h 3446754"/>
              <a:gd name="connsiteX521" fmla="*/ 1704735 w 1786394"/>
              <a:gd name="connsiteY521" fmla="*/ 2813020 h 3446754"/>
              <a:gd name="connsiteX522" fmla="*/ 1704735 w 1786394"/>
              <a:gd name="connsiteY522" fmla="*/ 2800560 h 3446754"/>
              <a:gd name="connsiteX523" fmla="*/ 1681248 w 1786394"/>
              <a:gd name="connsiteY523" fmla="*/ 2800560 h 3446754"/>
              <a:gd name="connsiteX524" fmla="*/ 1657760 w 1786394"/>
              <a:gd name="connsiteY524" fmla="*/ 2788101 h 3446754"/>
              <a:gd name="connsiteX525" fmla="*/ 875855 w 1786394"/>
              <a:gd name="connsiteY525" fmla="*/ 2788101 h 3446754"/>
              <a:gd name="connsiteX526" fmla="*/ 875855 w 1786394"/>
              <a:gd name="connsiteY526" fmla="*/ 2800560 h 3446754"/>
              <a:gd name="connsiteX527" fmla="*/ 875855 w 1786394"/>
              <a:gd name="connsiteY527" fmla="*/ 2813020 h 3446754"/>
              <a:gd name="connsiteX528" fmla="*/ 852368 w 1786394"/>
              <a:gd name="connsiteY528" fmla="*/ 2800560 h 3446754"/>
              <a:gd name="connsiteX529" fmla="*/ 828880 w 1786394"/>
              <a:gd name="connsiteY529" fmla="*/ 2800560 h 3446754"/>
              <a:gd name="connsiteX530" fmla="*/ 828880 w 1786394"/>
              <a:gd name="connsiteY530" fmla="*/ 2813020 h 3446754"/>
              <a:gd name="connsiteX531" fmla="*/ 828880 w 1786394"/>
              <a:gd name="connsiteY531" fmla="*/ 2822666 h 3446754"/>
              <a:gd name="connsiteX532" fmla="*/ 828880 w 1786394"/>
              <a:gd name="connsiteY532" fmla="*/ 2825881 h 3446754"/>
              <a:gd name="connsiteX533" fmla="*/ 852368 w 1786394"/>
              <a:gd name="connsiteY533" fmla="*/ 2813020 h 3446754"/>
              <a:gd name="connsiteX534" fmla="*/ 875855 w 1786394"/>
              <a:gd name="connsiteY534" fmla="*/ 2813020 h 3446754"/>
              <a:gd name="connsiteX535" fmla="*/ 875855 w 1786394"/>
              <a:gd name="connsiteY535" fmla="*/ 2825881 h 3446754"/>
              <a:gd name="connsiteX536" fmla="*/ 852368 w 1786394"/>
              <a:gd name="connsiteY536" fmla="*/ 2825881 h 3446754"/>
              <a:gd name="connsiteX537" fmla="*/ 852368 w 1786394"/>
              <a:gd name="connsiteY537" fmla="*/ 2838341 h 3446754"/>
              <a:gd name="connsiteX538" fmla="*/ 875855 w 1786394"/>
              <a:gd name="connsiteY538" fmla="*/ 2838341 h 3446754"/>
              <a:gd name="connsiteX539" fmla="*/ 875855 w 1786394"/>
              <a:gd name="connsiteY539" fmla="*/ 2850800 h 3446754"/>
              <a:gd name="connsiteX540" fmla="*/ 865946 w 1786394"/>
              <a:gd name="connsiteY540" fmla="*/ 2850800 h 3446754"/>
              <a:gd name="connsiteX541" fmla="*/ 862276 w 1786394"/>
              <a:gd name="connsiteY541" fmla="*/ 2850800 h 3446754"/>
              <a:gd name="connsiteX542" fmla="*/ 852368 w 1786394"/>
              <a:gd name="connsiteY542" fmla="*/ 2850800 h 3446754"/>
              <a:gd name="connsiteX543" fmla="*/ 828880 w 1786394"/>
              <a:gd name="connsiteY543" fmla="*/ 2863260 h 3446754"/>
              <a:gd name="connsiteX544" fmla="*/ 852368 w 1786394"/>
              <a:gd name="connsiteY544" fmla="*/ 2863260 h 3446754"/>
              <a:gd name="connsiteX545" fmla="*/ 852368 w 1786394"/>
              <a:gd name="connsiteY545" fmla="*/ 2876121 h 3446754"/>
              <a:gd name="connsiteX546" fmla="*/ 852368 w 1786394"/>
              <a:gd name="connsiteY546" fmla="*/ 2888580 h 3446754"/>
              <a:gd name="connsiteX547" fmla="*/ 865946 w 1786394"/>
              <a:gd name="connsiteY547" fmla="*/ 2888580 h 3446754"/>
              <a:gd name="connsiteX548" fmla="*/ 872552 w 1786394"/>
              <a:gd name="connsiteY548" fmla="*/ 2888580 h 3446754"/>
              <a:gd name="connsiteX549" fmla="*/ 875855 w 1786394"/>
              <a:gd name="connsiteY549" fmla="*/ 2888580 h 3446754"/>
              <a:gd name="connsiteX550" fmla="*/ 852368 w 1786394"/>
              <a:gd name="connsiteY550" fmla="*/ 2876121 h 3446754"/>
              <a:gd name="connsiteX551" fmla="*/ 875855 w 1786394"/>
              <a:gd name="connsiteY551" fmla="*/ 2876121 h 3446754"/>
              <a:gd name="connsiteX552" fmla="*/ 900100 w 1786394"/>
              <a:gd name="connsiteY552" fmla="*/ 2876121 h 3446754"/>
              <a:gd name="connsiteX553" fmla="*/ 900100 w 1786394"/>
              <a:gd name="connsiteY553" fmla="*/ 2863260 h 3446754"/>
              <a:gd name="connsiteX554" fmla="*/ 875855 w 1786394"/>
              <a:gd name="connsiteY554" fmla="*/ 2863260 h 3446754"/>
              <a:gd name="connsiteX555" fmla="*/ 875855 w 1786394"/>
              <a:gd name="connsiteY555" fmla="*/ 2850800 h 3446754"/>
              <a:gd name="connsiteX556" fmla="*/ 900100 w 1786394"/>
              <a:gd name="connsiteY556" fmla="*/ 2850800 h 3446754"/>
              <a:gd name="connsiteX557" fmla="*/ 900100 w 1786394"/>
              <a:gd name="connsiteY557" fmla="*/ 2838341 h 3446754"/>
              <a:gd name="connsiteX558" fmla="*/ 875855 w 1786394"/>
              <a:gd name="connsiteY558" fmla="*/ 2838341 h 3446754"/>
              <a:gd name="connsiteX559" fmla="*/ 875855 w 1786394"/>
              <a:gd name="connsiteY559" fmla="*/ 2825881 h 3446754"/>
              <a:gd name="connsiteX560" fmla="*/ 900100 w 1786394"/>
              <a:gd name="connsiteY560" fmla="*/ 2825881 h 3446754"/>
              <a:gd name="connsiteX561" fmla="*/ 900100 w 1786394"/>
              <a:gd name="connsiteY561" fmla="*/ 2813020 h 3446754"/>
              <a:gd name="connsiteX562" fmla="*/ 900100 w 1786394"/>
              <a:gd name="connsiteY562" fmla="*/ 2800560 h 3446754"/>
              <a:gd name="connsiteX563" fmla="*/ 875855 w 1786394"/>
              <a:gd name="connsiteY563" fmla="*/ 2800560 h 3446754"/>
              <a:gd name="connsiteX564" fmla="*/ 900100 w 1786394"/>
              <a:gd name="connsiteY564" fmla="*/ 2788101 h 3446754"/>
              <a:gd name="connsiteX565" fmla="*/ 875855 w 1786394"/>
              <a:gd name="connsiteY565" fmla="*/ 2788101 h 3446754"/>
              <a:gd name="connsiteX566" fmla="*/ 734173 w 1786394"/>
              <a:gd name="connsiteY566" fmla="*/ 2788101 h 3446754"/>
              <a:gd name="connsiteX567" fmla="*/ 734173 w 1786394"/>
              <a:gd name="connsiteY567" fmla="*/ 2800560 h 3446754"/>
              <a:gd name="connsiteX568" fmla="*/ 757660 w 1786394"/>
              <a:gd name="connsiteY568" fmla="*/ 2800560 h 3446754"/>
              <a:gd name="connsiteX569" fmla="*/ 757660 w 1786394"/>
              <a:gd name="connsiteY569" fmla="*/ 2788101 h 3446754"/>
              <a:gd name="connsiteX570" fmla="*/ 734173 w 1786394"/>
              <a:gd name="connsiteY570" fmla="*/ 2788101 h 3446754"/>
              <a:gd name="connsiteX571" fmla="*/ 639465 w 1786394"/>
              <a:gd name="connsiteY571" fmla="*/ 2788101 h 3446754"/>
              <a:gd name="connsiteX572" fmla="*/ 615220 w 1786394"/>
              <a:gd name="connsiteY572" fmla="*/ 2800560 h 3446754"/>
              <a:gd name="connsiteX573" fmla="*/ 615220 w 1786394"/>
              <a:gd name="connsiteY573" fmla="*/ 2813020 h 3446754"/>
              <a:gd name="connsiteX574" fmla="*/ 639465 w 1786394"/>
              <a:gd name="connsiteY574" fmla="*/ 2800560 h 3446754"/>
              <a:gd name="connsiteX575" fmla="*/ 662953 w 1786394"/>
              <a:gd name="connsiteY575" fmla="*/ 2800560 h 3446754"/>
              <a:gd name="connsiteX576" fmla="*/ 639465 w 1786394"/>
              <a:gd name="connsiteY576" fmla="*/ 2788101 h 3446754"/>
              <a:gd name="connsiteX577" fmla="*/ 450050 w 1786394"/>
              <a:gd name="connsiteY577" fmla="*/ 2788101 h 3446754"/>
              <a:gd name="connsiteX578" fmla="*/ 450050 w 1786394"/>
              <a:gd name="connsiteY578" fmla="*/ 2800560 h 3446754"/>
              <a:gd name="connsiteX579" fmla="*/ 450050 w 1786394"/>
              <a:gd name="connsiteY579" fmla="*/ 2813020 h 3446754"/>
              <a:gd name="connsiteX580" fmla="*/ 473538 w 1786394"/>
              <a:gd name="connsiteY580" fmla="*/ 2800560 h 3446754"/>
              <a:gd name="connsiteX581" fmla="*/ 473538 w 1786394"/>
              <a:gd name="connsiteY581" fmla="*/ 2788101 h 3446754"/>
              <a:gd name="connsiteX582" fmla="*/ 450050 w 1786394"/>
              <a:gd name="connsiteY582" fmla="*/ 2788101 h 3446754"/>
              <a:gd name="connsiteX583" fmla="*/ 189415 w 1786394"/>
              <a:gd name="connsiteY583" fmla="*/ 2788101 h 3446754"/>
              <a:gd name="connsiteX584" fmla="*/ 212903 w 1786394"/>
              <a:gd name="connsiteY584" fmla="*/ 2800560 h 3446754"/>
              <a:gd name="connsiteX585" fmla="*/ 212903 w 1786394"/>
              <a:gd name="connsiteY585" fmla="*/ 2792773 h 3446754"/>
              <a:gd name="connsiteX586" fmla="*/ 212903 w 1786394"/>
              <a:gd name="connsiteY586" fmla="*/ 2789659 h 3446754"/>
              <a:gd name="connsiteX587" fmla="*/ 212903 w 1786394"/>
              <a:gd name="connsiteY587" fmla="*/ 2788101 h 3446754"/>
              <a:gd name="connsiteX588" fmla="*/ 189415 w 1786394"/>
              <a:gd name="connsiteY588" fmla="*/ 2788101 h 3446754"/>
              <a:gd name="connsiteX589" fmla="*/ 1159978 w 1786394"/>
              <a:gd name="connsiteY589" fmla="*/ 2775642 h 3446754"/>
              <a:gd name="connsiteX590" fmla="*/ 1159978 w 1786394"/>
              <a:gd name="connsiteY590" fmla="*/ 2777199 h 3446754"/>
              <a:gd name="connsiteX591" fmla="*/ 1159978 w 1786394"/>
              <a:gd name="connsiteY591" fmla="*/ 2786544 h 3446754"/>
              <a:gd name="connsiteX592" fmla="*/ 1159978 w 1786394"/>
              <a:gd name="connsiteY592" fmla="*/ 2788101 h 3446754"/>
              <a:gd name="connsiteX593" fmla="*/ 1184223 w 1786394"/>
              <a:gd name="connsiteY593" fmla="*/ 2800560 h 3446754"/>
              <a:gd name="connsiteX594" fmla="*/ 1184223 w 1786394"/>
              <a:gd name="connsiteY594" fmla="*/ 2788101 h 3446754"/>
              <a:gd name="connsiteX595" fmla="*/ 1159978 w 1786394"/>
              <a:gd name="connsiteY595" fmla="*/ 2775642 h 3446754"/>
              <a:gd name="connsiteX596" fmla="*/ 662953 w 1786394"/>
              <a:gd name="connsiteY596" fmla="*/ 2775642 h 3446754"/>
              <a:gd name="connsiteX597" fmla="*/ 662953 w 1786394"/>
              <a:gd name="connsiteY597" fmla="*/ 2788101 h 3446754"/>
              <a:gd name="connsiteX598" fmla="*/ 686440 w 1786394"/>
              <a:gd name="connsiteY598" fmla="*/ 2788101 h 3446754"/>
              <a:gd name="connsiteX599" fmla="*/ 662953 w 1786394"/>
              <a:gd name="connsiteY599" fmla="*/ 2775642 h 3446754"/>
              <a:gd name="connsiteX600" fmla="*/ 1704735 w 1786394"/>
              <a:gd name="connsiteY600" fmla="*/ 2762780 h 3446754"/>
              <a:gd name="connsiteX601" fmla="*/ 1728222 w 1786394"/>
              <a:gd name="connsiteY601" fmla="*/ 2762780 h 3446754"/>
              <a:gd name="connsiteX602" fmla="*/ 1704735 w 1786394"/>
              <a:gd name="connsiteY602" fmla="*/ 2762780 h 3446754"/>
              <a:gd name="connsiteX603" fmla="*/ 805393 w 1786394"/>
              <a:gd name="connsiteY603" fmla="*/ 2762780 h 3446754"/>
              <a:gd name="connsiteX604" fmla="*/ 781147 w 1786394"/>
              <a:gd name="connsiteY604" fmla="*/ 2775642 h 3446754"/>
              <a:gd name="connsiteX605" fmla="*/ 805393 w 1786394"/>
              <a:gd name="connsiteY605" fmla="*/ 2775642 h 3446754"/>
              <a:gd name="connsiteX606" fmla="*/ 805393 w 1786394"/>
              <a:gd name="connsiteY606" fmla="*/ 2774034 h 3446754"/>
              <a:gd name="connsiteX607" fmla="*/ 805393 w 1786394"/>
              <a:gd name="connsiteY607" fmla="*/ 2764388 h 3446754"/>
              <a:gd name="connsiteX608" fmla="*/ 615220 w 1786394"/>
              <a:gd name="connsiteY608" fmla="*/ 2762780 h 3446754"/>
              <a:gd name="connsiteX609" fmla="*/ 615220 w 1786394"/>
              <a:gd name="connsiteY609" fmla="*/ 2775642 h 3446754"/>
              <a:gd name="connsiteX610" fmla="*/ 629237 w 1786394"/>
              <a:gd name="connsiteY610" fmla="*/ 2775642 h 3446754"/>
              <a:gd name="connsiteX611" fmla="*/ 636056 w 1786394"/>
              <a:gd name="connsiteY611" fmla="*/ 2775642 h 3446754"/>
              <a:gd name="connsiteX612" fmla="*/ 639465 w 1786394"/>
              <a:gd name="connsiteY612" fmla="*/ 2775642 h 3446754"/>
              <a:gd name="connsiteX613" fmla="*/ 615220 w 1786394"/>
              <a:gd name="connsiteY613" fmla="*/ 2762780 h 3446754"/>
              <a:gd name="connsiteX614" fmla="*/ 757660 w 1786394"/>
              <a:gd name="connsiteY614" fmla="*/ 2738263 h 3446754"/>
              <a:gd name="connsiteX615" fmla="*/ 734173 w 1786394"/>
              <a:gd name="connsiteY615" fmla="*/ 2750321 h 3446754"/>
              <a:gd name="connsiteX616" fmla="*/ 757660 w 1786394"/>
              <a:gd name="connsiteY616" fmla="*/ 2750321 h 3446754"/>
              <a:gd name="connsiteX617" fmla="*/ 450050 w 1786394"/>
              <a:gd name="connsiteY617" fmla="*/ 2738263 h 3446754"/>
              <a:gd name="connsiteX618" fmla="*/ 450050 w 1786394"/>
              <a:gd name="connsiteY618" fmla="*/ 2750321 h 3446754"/>
              <a:gd name="connsiteX619" fmla="*/ 450050 w 1786394"/>
              <a:gd name="connsiteY619" fmla="*/ 2762780 h 3446754"/>
              <a:gd name="connsiteX620" fmla="*/ 473538 w 1786394"/>
              <a:gd name="connsiteY620" fmla="*/ 2762780 h 3446754"/>
              <a:gd name="connsiteX621" fmla="*/ 473538 w 1786394"/>
              <a:gd name="connsiteY621" fmla="*/ 2750321 h 3446754"/>
              <a:gd name="connsiteX622" fmla="*/ 473538 w 1786394"/>
              <a:gd name="connsiteY622" fmla="*/ 2745799 h 3446754"/>
              <a:gd name="connsiteX623" fmla="*/ 473538 w 1786394"/>
              <a:gd name="connsiteY623" fmla="*/ 2738263 h 3446754"/>
              <a:gd name="connsiteX624" fmla="*/ 450050 w 1786394"/>
              <a:gd name="connsiteY624" fmla="*/ 2738263 h 3446754"/>
              <a:gd name="connsiteX625" fmla="*/ 1184223 w 1786394"/>
              <a:gd name="connsiteY625" fmla="*/ 2725804 h 3446754"/>
              <a:gd name="connsiteX626" fmla="*/ 1184223 w 1786394"/>
              <a:gd name="connsiteY626" fmla="*/ 2738263 h 3446754"/>
              <a:gd name="connsiteX627" fmla="*/ 1207710 w 1786394"/>
              <a:gd name="connsiteY627" fmla="*/ 2738263 h 3446754"/>
              <a:gd name="connsiteX628" fmla="*/ 1184223 w 1786394"/>
              <a:gd name="connsiteY628" fmla="*/ 2725804 h 3446754"/>
              <a:gd name="connsiteX629" fmla="*/ 1089515 w 1786394"/>
              <a:gd name="connsiteY629" fmla="*/ 2725804 h 3446754"/>
              <a:gd name="connsiteX630" fmla="*/ 1065270 w 1786394"/>
              <a:gd name="connsiteY630" fmla="*/ 2738263 h 3446754"/>
              <a:gd name="connsiteX631" fmla="*/ 1089515 w 1786394"/>
              <a:gd name="connsiteY631" fmla="*/ 2750321 h 3446754"/>
              <a:gd name="connsiteX632" fmla="*/ 1075498 w 1786394"/>
              <a:gd name="connsiteY632" fmla="*/ 2750321 h 3446754"/>
              <a:gd name="connsiteX633" fmla="*/ 1068301 w 1786394"/>
              <a:gd name="connsiteY633" fmla="*/ 2750321 h 3446754"/>
              <a:gd name="connsiteX634" fmla="*/ 1065270 w 1786394"/>
              <a:gd name="connsiteY634" fmla="*/ 2750321 h 3446754"/>
              <a:gd name="connsiteX635" fmla="*/ 1041783 w 1786394"/>
              <a:gd name="connsiteY635" fmla="*/ 2750321 h 3446754"/>
              <a:gd name="connsiteX636" fmla="*/ 1041783 w 1786394"/>
              <a:gd name="connsiteY636" fmla="*/ 2762780 h 3446754"/>
              <a:gd name="connsiteX637" fmla="*/ 1065270 w 1786394"/>
              <a:gd name="connsiteY637" fmla="*/ 2762780 h 3446754"/>
              <a:gd name="connsiteX638" fmla="*/ 1089515 w 1786394"/>
              <a:gd name="connsiteY638" fmla="*/ 2775642 h 3446754"/>
              <a:gd name="connsiteX639" fmla="*/ 1089515 w 1786394"/>
              <a:gd name="connsiteY639" fmla="*/ 2788101 h 3446754"/>
              <a:gd name="connsiteX640" fmla="*/ 1065270 w 1786394"/>
              <a:gd name="connsiteY640" fmla="*/ 2788101 h 3446754"/>
              <a:gd name="connsiteX641" fmla="*/ 1065270 w 1786394"/>
              <a:gd name="connsiteY641" fmla="*/ 2800560 h 3446754"/>
              <a:gd name="connsiteX642" fmla="*/ 1065270 w 1786394"/>
              <a:gd name="connsiteY642" fmla="*/ 2813020 h 3446754"/>
              <a:gd name="connsiteX643" fmla="*/ 1078908 w 1786394"/>
              <a:gd name="connsiteY643" fmla="*/ 2813020 h 3446754"/>
              <a:gd name="connsiteX644" fmla="*/ 1083454 w 1786394"/>
              <a:gd name="connsiteY644" fmla="*/ 2813020 h 3446754"/>
              <a:gd name="connsiteX645" fmla="*/ 1089515 w 1786394"/>
              <a:gd name="connsiteY645" fmla="*/ 2813020 h 3446754"/>
              <a:gd name="connsiteX646" fmla="*/ 1089515 w 1786394"/>
              <a:gd name="connsiteY646" fmla="*/ 2800560 h 3446754"/>
              <a:gd name="connsiteX647" fmla="*/ 1065270 w 1786394"/>
              <a:gd name="connsiteY647" fmla="*/ 2800560 h 3446754"/>
              <a:gd name="connsiteX648" fmla="*/ 1089515 w 1786394"/>
              <a:gd name="connsiteY648" fmla="*/ 2788101 h 3446754"/>
              <a:gd name="connsiteX649" fmla="*/ 1089515 w 1786394"/>
              <a:gd name="connsiteY649" fmla="*/ 2775642 h 3446754"/>
              <a:gd name="connsiteX650" fmla="*/ 1113003 w 1786394"/>
              <a:gd name="connsiteY650" fmla="*/ 2775642 h 3446754"/>
              <a:gd name="connsiteX651" fmla="*/ 1136490 w 1786394"/>
              <a:gd name="connsiteY651" fmla="*/ 2762780 h 3446754"/>
              <a:gd name="connsiteX652" fmla="*/ 1113003 w 1786394"/>
              <a:gd name="connsiteY652" fmla="*/ 2762780 h 3446754"/>
              <a:gd name="connsiteX653" fmla="*/ 1089515 w 1786394"/>
              <a:gd name="connsiteY653" fmla="*/ 2775642 h 3446754"/>
              <a:gd name="connsiteX654" fmla="*/ 1089515 w 1786394"/>
              <a:gd name="connsiteY654" fmla="*/ 2762780 h 3446754"/>
              <a:gd name="connsiteX655" fmla="*/ 1089515 w 1786394"/>
              <a:gd name="connsiteY655" fmla="*/ 2750321 h 3446754"/>
              <a:gd name="connsiteX656" fmla="*/ 1089515 w 1786394"/>
              <a:gd name="connsiteY656" fmla="*/ 2738263 h 3446754"/>
              <a:gd name="connsiteX657" fmla="*/ 900100 w 1786394"/>
              <a:gd name="connsiteY657" fmla="*/ 2725804 h 3446754"/>
              <a:gd name="connsiteX658" fmla="*/ 900100 w 1786394"/>
              <a:gd name="connsiteY658" fmla="*/ 2730476 h 3446754"/>
              <a:gd name="connsiteX659" fmla="*/ 900100 w 1786394"/>
              <a:gd name="connsiteY659" fmla="*/ 2736706 h 3446754"/>
              <a:gd name="connsiteX660" fmla="*/ 900100 w 1786394"/>
              <a:gd name="connsiteY660" fmla="*/ 2738263 h 3446754"/>
              <a:gd name="connsiteX661" fmla="*/ 875855 w 1786394"/>
              <a:gd name="connsiteY661" fmla="*/ 2738263 h 3446754"/>
              <a:gd name="connsiteX662" fmla="*/ 900100 w 1786394"/>
              <a:gd name="connsiteY662" fmla="*/ 2750321 h 3446754"/>
              <a:gd name="connsiteX663" fmla="*/ 900100 w 1786394"/>
              <a:gd name="connsiteY663" fmla="*/ 2738263 h 3446754"/>
              <a:gd name="connsiteX664" fmla="*/ 923588 w 1786394"/>
              <a:gd name="connsiteY664" fmla="*/ 2738263 h 3446754"/>
              <a:gd name="connsiteX665" fmla="*/ 923588 w 1786394"/>
              <a:gd name="connsiteY665" fmla="*/ 2725804 h 3446754"/>
              <a:gd name="connsiteX666" fmla="*/ 639465 w 1786394"/>
              <a:gd name="connsiteY666" fmla="*/ 2725804 h 3446754"/>
              <a:gd name="connsiteX667" fmla="*/ 639465 w 1786394"/>
              <a:gd name="connsiteY667" fmla="*/ 2738263 h 3446754"/>
              <a:gd name="connsiteX668" fmla="*/ 639465 w 1786394"/>
              <a:gd name="connsiteY668" fmla="*/ 2750321 h 3446754"/>
              <a:gd name="connsiteX669" fmla="*/ 639465 w 1786394"/>
              <a:gd name="connsiteY669" fmla="*/ 2762780 h 3446754"/>
              <a:gd name="connsiteX670" fmla="*/ 662953 w 1786394"/>
              <a:gd name="connsiteY670" fmla="*/ 2762780 h 3446754"/>
              <a:gd name="connsiteX671" fmla="*/ 662953 w 1786394"/>
              <a:gd name="connsiteY671" fmla="*/ 2750321 h 3446754"/>
              <a:gd name="connsiteX672" fmla="*/ 662953 w 1786394"/>
              <a:gd name="connsiteY672" fmla="*/ 2738263 h 3446754"/>
              <a:gd name="connsiteX673" fmla="*/ 639465 w 1786394"/>
              <a:gd name="connsiteY673" fmla="*/ 2738263 h 3446754"/>
              <a:gd name="connsiteX674" fmla="*/ 662953 w 1786394"/>
              <a:gd name="connsiteY674" fmla="*/ 2725804 h 3446754"/>
              <a:gd name="connsiteX675" fmla="*/ 1731253 w 1786394"/>
              <a:gd name="connsiteY675" fmla="*/ 2720981 h 3446754"/>
              <a:gd name="connsiteX676" fmla="*/ 1752468 w 1786394"/>
              <a:gd name="connsiteY676" fmla="*/ 2725804 h 3446754"/>
              <a:gd name="connsiteX677" fmla="*/ 1728222 w 1786394"/>
              <a:gd name="connsiteY677" fmla="*/ 2725804 h 3446754"/>
              <a:gd name="connsiteX678" fmla="*/ 1731253 w 1786394"/>
              <a:gd name="connsiteY678" fmla="*/ 2720981 h 3446754"/>
              <a:gd name="connsiteX679" fmla="*/ 825944 w 1786394"/>
              <a:gd name="connsiteY679" fmla="*/ 2720981 h 3446754"/>
              <a:gd name="connsiteX680" fmla="*/ 828880 w 1786394"/>
              <a:gd name="connsiteY680" fmla="*/ 2725804 h 3446754"/>
              <a:gd name="connsiteX681" fmla="*/ 805393 w 1786394"/>
              <a:gd name="connsiteY681" fmla="*/ 2725804 h 3446754"/>
              <a:gd name="connsiteX682" fmla="*/ 825944 w 1786394"/>
              <a:gd name="connsiteY682" fmla="*/ 2720981 h 3446754"/>
              <a:gd name="connsiteX683" fmla="*/ 1681248 w 1786394"/>
              <a:gd name="connsiteY683" fmla="*/ 2712942 h 3446754"/>
              <a:gd name="connsiteX684" fmla="*/ 1657760 w 1786394"/>
              <a:gd name="connsiteY684" fmla="*/ 2725804 h 3446754"/>
              <a:gd name="connsiteX685" fmla="*/ 1633515 w 1786394"/>
              <a:gd name="connsiteY685" fmla="*/ 2738263 h 3446754"/>
              <a:gd name="connsiteX686" fmla="*/ 1657760 w 1786394"/>
              <a:gd name="connsiteY686" fmla="*/ 2738263 h 3446754"/>
              <a:gd name="connsiteX687" fmla="*/ 1681248 w 1786394"/>
              <a:gd name="connsiteY687" fmla="*/ 2725804 h 3446754"/>
              <a:gd name="connsiteX688" fmla="*/ 1136490 w 1786394"/>
              <a:gd name="connsiteY688" fmla="*/ 2712942 h 3446754"/>
              <a:gd name="connsiteX689" fmla="*/ 1136490 w 1786394"/>
              <a:gd name="connsiteY689" fmla="*/ 2725804 h 3446754"/>
              <a:gd name="connsiteX690" fmla="*/ 1159978 w 1786394"/>
              <a:gd name="connsiteY690" fmla="*/ 2712942 h 3446754"/>
              <a:gd name="connsiteX691" fmla="*/ 781147 w 1786394"/>
              <a:gd name="connsiteY691" fmla="*/ 2712942 h 3446754"/>
              <a:gd name="connsiteX692" fmla="*/ 781147 w 1786394"/>
              <a:gd name="connsiteY692" fmla="*/ 2725804 h 3446754"/>
              <a:gd name="connsiteX693" fmla="*/ 791376 w 1786394"/>
              <a:gd name="connsiteY693" fmla="*/ 2725804 h 3446754"/>
              <a:gd name="connsiteX694" fmla="*/ 795164 w 1786394"/>
              <a:gd name="connsiteY694" fmla="*/ 2725804 h 3446754"/>
              <a:gd name="connsiteX695" fmla="*/ 805393 w 1786394"/>
              <a:gd name="connsiteY695" fmla="*/ 2725804 h 3446754"/>
              <a:gd name="connsiteX696" fmla="*/ 828880 w 1786394"/>
              <a:gd name="connsiteY696" fmla="*/ 2738263 h 3446754"/>
              <a:gd name="connsiteX697" fmla="*/ 828880 w 1786394"/>
              <a:gd name="connsiteY697" fmla="*/ 2725804 h 3446754"/>
              <a:gd name="connsiteX698" fmla="*/ 828880 w 1786394"/>
              <a:gd name="connsiteY698" fmla="*/ 2712942 h 3446754"/>
              <a:gd name="connsiteX699" fmla="*/ 805393 w 1786394"/>
              <a:gd name="connsiteY699" fmla="*/ 2725804 h 3446754"/>
              <a:gd name="connsiteX700" fmla="*/ 805393 w 1786394"/>
              <a:gd name="connsiteY700" fmla="*/ 2712942 h 3446754"/>
              <a:gd name="connsiteX701" fmla="*/ 781147 w 1786394"/>
              <a:gd name="connsiteY701" fmla="*/ 2712942 h 3446754"/>
              <a:gd name="connsiteX702" fmla="*/ 1093185 w 1786394"/>
              <a:gd name="connsiteY702" fmla="*/ 2707686 h 3446754"/>
              <a:gd name="connsiteX703" fmla="*/ 1089515 w 1786394"/>
              <a:gd name="connsiteY703" fmla="*/ 2712942 h 3446754"/>
              <a:gd name="connsiteX704" fmla="*/ 1113003 w 1786394"/>
              <a:gd name="connsiteY704" fmla="*/ 2712942 h 3446754"/>
              <a:gd name="connsiteX705" fmla="*/ 1093185 w 1786394"/>
              <a:gd name="connsiteY705" fmla="*/ 2707686 h 3446754"/>
              <a:gd name="connsiteX706" fmla="*/ 497025 w 1786394"/>
              <a:gd name="connsiteY706" fmla="*/ 2700483 h 3446754"/>
              <a:gd name="connsiteX707" fmla="*/ 473538 w 1786394"/>
              <a:gd name="connsiteY707" fmla="*/ 2712942 h 3446754"/>
              <a:gd name="connsiteX708" fmla="*/ 450050 w 1786394"/>
              <a:gd name="connsiteY708" fmla="*/ 2725804 h 3446754"/>
              <a:gd name="connsiteX709" fmla="*/ 473538 w 1786394"/>
              <a:gd name="connsiteY709" fmla="*/ 2725804 h 3446754"/>
              <a:gd name="connsiteX710" fmla="*/ 497025 w 1786394"/>
              <a:gd name="connsiteY710" fmla="*/ 2712942 h 3446754"/>
              <a:gd name="connsiteX711" fmla="*/ 284123 w 1786394"/>
              <a:gd name="connsiteY711" fmla="*/ 2700483 h 3446754"/>
              <a:gd name="connsiteX712" fmla="*/ 307610 w 1786394"/>
              <a:gd name="connsiteY712" fmla="*/ 2712942 h 3446754"/>
              <a:gd name="connsiteX713" fmla="*/ 294031 w 1786394"/>
              <a:gd name="connsiteY713" fmla="*/ 2712942 h 3446754"/>
              <a:gd name="connsiteX714" fmla="*/ 287059 w 1786394"/>
              <a:gd name="connsiteY714" fmla="*/ 2712942 h 3446754"/>
              <a:gd name="connsiteX715" fmla="*/ 284123 w 1786394"/>
              <a:gd name="connsiteY715" fmla="*/ 2712942 h 3446754"/>
              <a:gd name="connsiteX716" fmla="*/ 307610 w 1786394"/>
              <a:gd name="connsiteY716" fmla="*/ 2725804 h 3446754"/>
              <a:gd name="connsiteX717" fmla="*/ 307610 w 1786394"/>
              <a:gd name="connsiteY717" fmla="*/ 2738263 h 3446754"/>
              <a:gd name="connsiteX718" fmla="*/ 307610 w 1786394"/>
              <a:gd name="connsiteY718" fmla="*/ 2725804 h 3446754"/>
              <a:gd name="connsiteX719" fmla="*/ 307610 w 1786394"/>
              <a:gd name="connsiteY719" fmla="*/ 2712942 h 3446754"/>
              <a:gd name="connsiteX720" fmla="*/ 307610 w 1786394"/>
              <a:gd name="connsiteY720" fmla="*/ 2700483 h 3446754"/>
              <a:gd name="connsiteX721" fmla="*/ 284123 w 1786394"/>
              <a:gd name="connsiteY721" fmla="*/ 2700483 h 3446754"/>
              <a:gd name="connsiteX722" fmla="*/ 1065270 w 1786394"/>
              <a:gd name="connsiteY722" fmla="*/ 2688024 h 3446754"/>
              <a:gd name="connsiteX723" fmla="*/ 1065270 w 1786394"/>
              <a:gd name="connsiteY723" fmla="*/ 2700483 h 3446754"/>
              <a:gd name="connsiteX724" fmla="*/ 1089515 w 1786394"/>
              <a:gd name="connsiteY724" fmla="*/ 2700483 h 3446754"/>
              <a:gd name="connsiteX725" fmla="*/ 1113003 w 1786394"/>
              <a:gd name="connsiteY725" fmla="*/ 2700483 h 3446754"/>
              <a:gd name="connsiteX726" fmla="*/ 1136490 w 1786394"/>
              <a:gd name="connsiteY726" fmla="*/ 2700483 h 3446754"/>
              <a:gd name="connsiteX727" fmla="*/ 1113003 w 1786394"/>
              <a:gd name="connsiteY727" fmla="*/ 2688024 h 3446754"/>
              <a:gd name="connsiteX728" fmla="*/ 1089515 w 1786394"/>
              <a:gd name="connsiteY728" fmla="*/ 2688024 h 3446754"/>
              <a:gd name="connsiteX729" fmla="*/ 1075498 w 1786394"/>
              <a:gd name="connsiteY729" fmla="*/ 2688024 h 3446754"/>
              <a:gd name="connsiteX730" fmla="*/ 1068301 w 1786394"/>
              <a:gd name="connsiteY730" fmla="*/ 2688024 h 3446754"/>
              <a:gd name="connsiteX731" fmla="*/ 1065270 w 1786394"/>
              <a:gd name="connsiteY731" fmla="*/ 2688024 h 3446754"/>
              <a:gd name="connsiteX732" fmla="*/ 923588 w 1786394"/>
              <a:gd name="connsiteY732" fmla="*/ 2688024 h 3446754"/>
              <a:gd name="connsiteX733" fmla="*/ 900100 w 1786394"/>
              <a:gd name="connsiteY733" fmla="*/ 2700483 h 3446754"/>
              <a:gd name="connsiteX734" fmla="*/ 900100 w 1786394"/>
              <a:gd name="connsiteY734" fmla="*/ 2712942 h 3446754"/>
              <a:gd name="connsiteX735" fmla="*/ 923588 w 1786394"/>
              <a:gd name="connsiteY735" fmla="*/ 2712942 h 3446754"/>
              <a:gd name="connsiteX736" fmla="*/ 900100 w 1786394"/>
              <a:gd name="connsiteY736" fmla="*/ 2700483 h 3446754"/>
              <a:gd name="connsiteX737" fmla="*/ 923588 w 1786394"/>
              <a:gd name="connsiteY737" fmla="*/ 2700483 h 3446754"/>
              <a:gd name="connsiteX738" fmla="*/ 947075 w 1786394"/>
              <a:gd name="connsiteY738" fmla="*/ 2688024 h 3446754"/>
              <a:gd name="connsiteX739" fmla="*/ 923588 w 1786394"/>
              <a:gd name="connsiteY739" fmla="*/ 2688024 h 3446754"/>
              <a:gd name="connsiteX740" fmla="*/ 710685 w 1786394"/>
              <a:gd name="connsiteY740" fmla="*/ 2688024 h 3446754"/>
              <a:gd name="connsiteX741" fmla="*/ 686440 w 1786394"/>
              <a:gd name="connsiteY741" fmla="*/ 2700483 h 3446754"/>
              <a:gd name="connsiteX742" fmla="*/ 696668 w 1786394"/>
              <a:gd name="connsiteY742" fmla="*/ 2700483 h 3446754"/>
              <a:gd name="connsiteX743" fmla="*/ 700457 w 1786394"/>
              <a:gd name="connsiteY743" fmla="*/ 2700483 h 3446754"/>
              <a:gd name="connsiteX744" fmla="*/ 707654 w 1786394"/>
              <a:gd name="connsiteY744" fmla="*/ 2700483 h 3446754"/>
              <a:gd name="connsiteX745" fmla="*/ 710685 w 1786394"/>
              <a:gd name="connsiteY745" fmla="*/ 2700483 h 3446754"/>
              <a:gd name="connsiteX746" fmla="*/ 734173 w 1786394"/>
              <a:gd name="connsiteY746" fmla="*/ 2700483 h 3446754"/>
              <a:gd name="connsiteX747" fmla="*/ 710685 w 1786394"/>
              <a:gd name="connsiteY747" fmla="*/ 2700483 h 3446754"/>
              <a:gd name="connsiteX748" fmla="*/ 1704735 w 1786394"/>
              <a:gd name="connsiteY748" fmla="*/ 2675564 h 3446754"/>
              <a:gd name="connsiteX749" fmla="*/ 1728222 w 1786394"/>
              <a:gd name="connsiteY749" fmla="*/ 2675564 h 3446754"/>
              <a:gd name="connsiteX750" fmla="*/ 1728222 w 1786394"/>
              <a:gd name="connsiteY750" fmla="*/ 2688024 h 3446754"/>
              <a:gd name="connsiteX751" fmla="*/ 1704735 w 1786394"/>
              <a:gd name="connsiteY751" fmla="*/ 2688024 h 3446754"/>
              <a:gd name="connsiteX752" fmla="*/ 1704735 w 1786394"/>
              <a:gd name="connsiteY752" fmla="*/ 2675564 h 3446754"/>
              <a:gd name="connsiteX753" fmla="*/ 710685 w 1786394"/>
              <a:gd name="connsiteY753" fmla="*/ 2675564 h 3446754"/>
              <a:gd name="connsiteX754" fmla="*/ 734173 w 1786394"/>
              <a:gd name="connsiteY754" fmla="*/ 2688024 h 3446754"/>
              <a:gd name="connsiteX755" fmla="*/ 757660 w 1786394"/>
              <a:gd name="connsiteY755" fmla="*/ 2688024 h 3446754"/>
              <a:gd name="connsiteX756" fmla="*/ 734173 w 1786394"/>
              <a:gd name="connsiteY756" fmla="*/ 2675564 h 3446754"/>
              <a:gd name="connsiteX757" fmla="*/ 710685 w 1786394"/>
              <a:gd name="connsiteY757" fmla="*/ 2675564 h 3446754"/>
              <a:gd name="connsiteX758" fmla="*/ 284123 w 1786394"/>
              <a:gd name="connsiteY758" fmla="*/ 2675564 h 3446754"/>
              <a:gd name="connsiteX759" fmla="*/ 284123 w 1786394"/>
              <a:gd name="connsiteY759" fmla="*/ 2688024 h 3446754"/>
              <a:gd name="connsiteX760" fmla="*/ 307610 w 1786394"/>
              <a:gd name="connsiteY760" fmla="*/ 2688024 h 3446754"/>
              <a:gd name="connsiteX761" fmla="*/ 307610 w 1786394"/>
              <a:gd name="connsiteY761" fmla="*/ 2675564 h 3446754"/>
              <a:gd name="connsiteX762" fmla="*/ 141682 w 1786394"/>
              <a:gd name="connsiteY762" fmla="*/ 2675564 h 3446754"/>
              <a:gd name="connsiteX763" fmla="*/ 165928 w 1786394"/>
              <a:gd name="connsiteY763" fmla="*/ 2688024 h 3446754"/>
              <a:gd name="connsiteX764" fmla="*/ 189415 w 1786394"/>
              <a:gd name="connsiteY764" fmla="*/ 2688024 h 3446754"/>
              <a:gd name="connsiteX765" fmla="*/ 165928 w 1786394"/>
              <a:gd name="connsiteY765" fmla="*/ 2700483 h 3446754"/>
              <a:gd name="connsiteX766" fmla="*/ 162897 w 1786394"/>
              <a:gd name="connsiteY766" fmla="*/ 2700483 h 3446754"/>
              <a:gd name="connsiteX767" fmla="*/ 155699 w 1786394"/>
              <a:gd name="connsiteY767" fmla="*/ 2700483 h 3446754"/>
              <a:gd name="connsiteX768" fmla="*/ 151911 w 1786394"/>
              <a:gd name="connsiteY768" fmla="*/ 2700483 h 3446754"/>
              <a:gd name="connsiteX769" fmla="*/ 141682 w 1786394"/>
              <a:gd name="connsiteY769" fmla="*/ 2700483 h 3446754"/>
              <a:gd name="connsiteX770" fmla="*/ 141682 w 1786394"/>
              <a:gd name="connsiteY770" fmla="*/ 2688024 h 3446754"/>
              <a:gd name="connsiteX771" fmla="*/ 1136490 w 1786394"/>
              <a:gd name="connsiteY771" fmla="*/ 2662703 h 3446754"/>
              <a:gd name="connsiteX772" fmla="*/ 1136490 w 1786394"/>
              <a:gd name="connsiteY772" fmla="*/ 2675564 h 3446754"/>
              <a:gd name="connsiteX773" fmla="*/ 1159978 w 1786394"/>
              <a:gd name="connsiteY773" fmla="*/ 2662703 h 3446754"/>
              <a:gd name="connsiteX774" fmla="*/ 1136490 w 1786394"/>
              <a:gd name="connsiteY774" fmla="*/ 2662703 h 3446754"/>
              <a:gd name="connsiteX775" fmla="*/ 900100 w 1786394"/>
              <a:gd name="connsiteY775" fmla="*/ 2662703 h 3446754"/>
              <a:gd name="connsiteX776" fmla="*/ 900100 w 1786394"/>
              <a:gd name="connsiteY776" fmla="*/ 2675564 h 3446754"/>
              <a:gd name="connsiteX777" fmla="*/ 923588 w 1786394"/>
              <a:gd name="connsiteY777" fmla="*/ 2675564 h 3446754"/>
              <a:gd name="connsiteX778" fmla="*/ 923588 w 1786394"/>
              <a:gd name="connsiteY778" fmla="*/ 2664311 h 3446754"/>
              <a:gd name="connsiteX779" fmla="*/ 923588 w 1786394"/>
              <a:gd name="connsiteY779" fmla="*/ 2662703 h 3446754"/>
              <a:gd name="connsiteX780" fmla="*/ 900100 w 1786394"/>
              <a:gd name="connsiteY780" fmla="*/ 2662703 h 3446754"/>
              <a:gd name="connsiteX781" fmla="*/ 805393 w 1786394"/>
              <a:gd name="connsiteY781" fmla="*/ 2662703 h 3446754"/>
              <a:gd name="connsiteX782" fmla="*/ 808696 w 1786394"/>
              <a:gd name="connsiteY782" fmla="*/ 2670138 h 3446754"/>
              <a:gd name="connsiteX783" fmla="*/ 810737 w 1786394"/>
              <a:gd name="connsiteY783" fmla="*/ 2671554 h 3446754"/>
              <a:gd name="connsiteX784" fmla="*/ 805393 w 1786394"/>
              <a:gd name="connsiteY784" fmla="*/ 2675564 h 3446754"/>
              <a:gd name="connsiteX785" fmla="*/ 814200 w 1786394"/>
              <a:gd name="connsiteY785" fmla="*/ 2673956 h 3446754"/>
              <a:gd name="connsiteX786" fmla="*/ 810737 w 1786394"/>
              <a:gd name="connsiteY786" fmla="*/ 2671554 h 3446754"/>
              <a:gd name="connsiteX787" fmla="*/ 815301 w 1786394"/>
              <a:gd name="connsiteY787" fmla="*/ 2668129 h 3446754"/>
              <a:gd name="connsiteX788" fmla="*/ 805393 w 1786394"/>
              <a:gd name="connsiteY788" fmla="*/ 2662703 h 3446754"/>
              <a:gd name="connsiteX789" fmla="*/ 1681248 w 1786394"/>
              <a:gd name="connsiteY789" fmla="*/ 2650243 h 3446754"/>
              <a:gd name="connsiteX790" fmla="*/ 1704735 w 1786394"/>
              <a:gd name="connsiteY790" fmla="*/ 2650243 h 3446754"/>
              <a:gd name="connsiteX791" fmla="*/ 1728222 w 1786394"/>
              <a:gd name="connsiteY791" fmla="*/ 2650243 h 3446754"/>
              <a:gd name="connsiteX792" fmla="*/ 1728222 w 1786394"/>
              <a:gd name="connsiteY792" fmla="*/ 2662703 h 3446754"/>
              <a:gd name="connsiteX793" fmla="*/ 1704735 w 1786394"/>
              <a:gd name="connsiteY793" fmla="*/ 2675564 h 3446754"/>
              <a:gd name="connsiteX794" fmla="*/ 1681248 w 1786394"/>
              <a:gd name="connsiteY794" fmla="*/ 2662703 h 3446754"/>
              <a:gd name="connsiteX795" fmla="*/ 1681248 w 1786394"/>
              <a:gd name="connsiteY795" fmla="*/ 2650243 h 3446754"/>
              <a:gd name="connsiteX796" fmla="*/ 1041783 w 1786394"/>
              <a:gd name="connsiteY796" fmla="*/ 2650243 h 3446754"/>
              <a:gd name="connsiteX797" fmla="*/ 1041783 w 1786394"/>
              <a:gd name="connsiteY797" fmla="*/ 2662703 h 3446754"/>
              <a:gd name="connsiteX798" fmla="*/ 1065270 w 1786394"/>
              <a:gd name="connsiteY798" fmla="*/ 2662703 h 3446754"/>
              <a:gd name="connsiteX799" fmla="*/ 1089515 w 1786394"/>
              <a:gd name="connsiteY799" fmla="*/ 2675564 h 3446754"/>
              <a:gd name="connsiteX800" fmla="*/ 1089515 w 1786394"/>
              <a:gd name="connsiteY800" fmla="*/ 2662703 h 3446754"/>
              <a:gd name="connsiteX801" fmla="*/ 1065270 w 1786394"/>
              <a:gd name="connsiteY801" fmla="*/ 2662703 h 3446754"/>
              <a:gd name="connsiteX802" fmla="*/ 1065270 w 1786394"/>
              <a:gd name="connsiteY802" fmla="*/ 2650243 h 3446754"/>
              <a:gd name="connsiteX803" fmla="*/ 118195 w 1786394"/>
              <a:gd name="connsiteY803" fmla="*/ 2637784 h 3446754"/>
              <a:gd name="connsiteX804" fmla="*/ 118195 w 1786394"/>
              <a:gd name="connsiteY804" fmla="*/ 2650243 h 3446754"/>
              <a:gd name="connsiteX805" fmla="*/ 141682 w 1786394"/>
              <a:gd name="connsiteY805" fmla="*/ 2650243 h 3446754"/>
              <a:gd name="connsiteX806" fmla="*/ 118195 w 1786394"/>
              <a:gd name="connsiteY806" fmla="*/ 2662703 h 3446754"/>
              <a:gd name="connsiteX807" fmla="*/ 141682 w 1786394"/>
              <a:gd name="connsiteY807" fmla="*/ 2662703 h 3446754"/>
              <a:gd name="connsiteX808" fmla="*/ 141682 w 1786394"/>
              <a:gd name="connsiteY808" fmla="*/ 2650243 h 3446754"/>
              <a:gd name="connsiteX809" fmla="*/ 165928 w 1786394"/>
              <a:gd name="connsiteY809" fmla="*/ 2662703 h 3446754"/>
              <a:gd name="connsiteX810" fmla="*/ 165928 w 1786394"/>
              <a:gd name="connsiteY810" fmla="*/ 2675564 h 3446754"/>
              <a:gd name="connsiteX811" fmla="*/ 151911 w 1786394"/>
              <a:gd name="connsiteY811" fmla="*/ 2675564 h 3446754"/>
              <a:gd name="connsiteX812" fmla="*/ 144713 w 1786394"/>
              <a:gd name="connsiteY812" fmla="*/ 2675564 h 3446754"/>
              <a:gd name="connsiteX813" fmla="*/ 141682 w 1786394"/>
              <a:gd name="connsiteY813" fmla="*/ 2675564 h 3446754"/>
              <a:gd name="connsiteX814" fmla="*/ 118195 w 1786394"/>
              <a:gd name="connsiteY814" fmla="*/ 2675564 h 3446754"/>
              <a:gd name="connsiteX815" fmla="*/ 118195 w 1786394"/>
              <a:gd name="connsiteY815" fmla="*/ 2688024 h 3446754"/>
              <a:gd name="connsiteX816" fmla="*/ 141682 w 1786394"/>
              <a:gd name="connsiteY816" fmla="*/ 2700483 h 3446754"/>
              <a:gd name="connsiteX817" fmla="*/ 141682 w 1786394"/>
              <a:gd name="connsiteY817" fmla="*/ 2702041 h 3446754"/>
              <a:gd name="connsiteX818" fmla="*/ 141682 w 1786394"/>
              <a:gd name="connsiteY818" fmla="*/ 2712942 h 3446754"/>
              <a:gd name="connsiteX819" fmla="*/ 141682 w 1786394"/>
              <a:gd name="connsiteY819" fmla="*/ 2725804 h 3446754"/>
              <a:gd name="connsiteX820" fmla="*/ 118195 w 1786394"/>
              <a:gd name="connsiteY820" fmla="*/ 2725804 h 3446754"/>
              <a:gd name="connsiteX821" fmla="*/ 118195 w 1786394"/>
              <a:gd name="connsiteY821" fmla="*/ 2738263 h 3446754"/>
              <a:gd name="connsiteX822" fmla="*/ 141682 w 1786394"/>
              <a:gd name="connsiteY822" fmla="*/ 2738263 h 3446754"/>
              <a:gd name="connsiteX823" fmla="*/ 141682 w 1786394"/>
              <a:gd name="connsiteY823" fmla="*/ 2742785 h 3446754"/>
              <a:gd name="connsiteX824" fmla="*/ 141682 w 1786394"/>
              <a:gd name="connsiteY824" fmla="*/ 2748814 h 3446754"/>
              <a:gd name="connsiteX825" fmla="*/ 141682 w 1786394"/>
              <a:gd name="connsiteY825" fmla="*/ 2750321 h 3446754"/>
              <a:gd name="connsiteX826" fmla="*/ 165928 w 1786394"/>
              <a:gd name="connsiteY826" fmla="*/ 2750321 h 3446754"/>
              <a:gd name="connsiteX827" fmla="*/ 165928 w 1786394"/>
              <a:gd name="connsiteY827" fmla="*/ 2762780 h 3446754"/>
              <a:gd name="connsiteX828" fmla="*/ 141682 w 1786394"/>
              <a:gd name="connsiteY828" fmla="*/ 2762780 h 3446754"/>
              <a:gd name="connsiteX829" fmla="*/ 141682 w 1786394"/>
              <a:gd name="connsiteY829" fmla="*/ 2775642 h 3446754"/>
              <a:gd name="connsiteX830" fmla="*/ 118195 w 1786394"/>
              <a:gd name="connsiteY830" fmla="*/ 2775642 h 3446754"/>
              <a:gd name="connsiteX831" fmla="*/ 141682 w 1786394"/>
              <a:gd name="connsiteY831" fmla="*/ 2788101 h 3446754"/>
              <a:gd name="connsiteX832" fmla="*/ 141682 w 1786394"/>
              <a:gd name="connsiteY832" fmla="*/ 2800560 h 3446754"/>
              <a:gd name="connsiteX833" fmla="*/ 165928 w 1786394"/>
              <a:gd name="connsiteY833" fmla="*/ 2800560 h 3446754"/>
              <a:gd name="connsiteX834" fmla="*/ 141682 w 1786394"/>
              <a:gd name="connsiteY834" fmla="*/ 2813020 h 3446754"/>
              <a:gd name="connsiteX835" fmla="*/ 141682 w 1786394"/>
              <a:gd name="connsiteY835" fmla="*/ 2825881 h 3446754"/>
              <a:gd name="connsiteX836" fmla="*/ 118195 w 1786394"/>
              <a:gd name="connsiteY836" fmla="*/ 2825881 h 3446754"/>
              <a:gd name="connsiteX837" fmla="*/ 141682 w 1786394"/>
              <a:gd name="connsiteY837" fmla="*/ 2838341 h 3446754"/>
              <a:gd name="connsiteX838" fmla="*/ 141682 w 1786394"/>
              <a:gd name="connsiteY838" fmla="*/ 2850800 h 3446754"/>
              <a:gd name="connsiteX839" fmla="*/ 165928 w 1786394"/>
              <a:gd name="connsiteY839" fmla="*/ 2850800 h 3446754"/>
              <a:gd name="connsiteX840" fmla="*/ 189415 w 1786394"/>
              <a:gd name="connsiteY840" fmla="*/ 2850800 h 3446754"/>
              <a:gd name="connsiteX841" fmla="*/ 189415 w 1786394"/>
              <a:gd name="connsiteY841" fmla="*/ 2838341 h 3446754"/>
              <a:gd name="connsiteX842" fmla="*/ 189415 w 1786394"/>
              <a:gd name="connsiteY842" fmla="*/ 2825881 h 3446754"/>
              <a:gd name="connsiteX843" fmla="*/ 189415 w 1786394"/>
              <a:gd name="connsiteY843" fmla="*/ 2813020 h 3446754"/>
              <a:gd name="connsiteX844" fmla="*/ 189415 w 1786394"/>
              <a:gd name="connsiteY844" fmla="*/ 2800560 h 3446754"/>
              <a:gd name="connsiteX845" fmla="*/ 165928 w 1786394"/>
              <a:gd name="connsiteY845" fmla="*/ 2800560 h 3446754"/>
              <a:gd name="connsiteX846" fmla="*/ 165928 w 1786394"/>
              <a:gd name="connsiteY846" fmla="*/ 2788101 h 3446754"/>
              <a:gd name="connsiteX847" fmla="*/ 165928 w 1786394"/>
              <a:gd name="connsiteY847" fmla="*/ 2775642 h 3446754"/>
              <a:gd name="connsiteX848" fmla="*/ 141682 w 1786394"/>
              <a:gd name="connsiteY848" fmla="*/ 2788101 h 3446754"/>
              <a:gd name="connsiteX849" fmla="*/ 141682 w 1786394"/>
              <a:gd name="connsiteY849" fmla="*/ 2775642 h 3446754"/>
              <a:gd name="connsiteX850" fmla="*/ 165928 w 1786394"/>
              <a:gd name="connsiteY850" fmla="*/ 2762780 h 3446754"/>
              <a:gd name="connsiteX851" fmla="*/ 189415 w 1786394"/>
              <a:gd name="connsiteY851" fmla="*/ 2762780 h 3446754"/>
              <a:gd name="connsiteX852" fmla="*/ 189415 w 1786394"/>
              <a:gd name="connsiteY852" fmla="*/ 2750321 h 3446754"/>
              <a:gd name="connsiteX853" fmla="*/ 165928 w 1786394"/>
              <a:gd name="connsiteY853" fmla="*/ 2750321 h 3446754"/>
              <a:gd name="connsiteX854" fmla="*/ 165928 w 1786394"/>
              <a:gd name="connsiteY854" fmla="*/ 2738263 h 3446754"/>
              <a:gd name="connsiteX855" fmla="*/ 141682 w 1786394"/>
              <a:gd name="connsiteY855" fmla="*/ 2738263 h 3446754"/>
              <a:gd name="connsiteX856" fmla="*/ 141682 w 1786394"/>
              <a:gd name="connsiteY856" fmla="*/ 2725804 h 3446754"/>
              <a:gd name="connsiteX857" fmla="*/ 165928 w 1786394"/>
              <a:gd name="connsiteY857" fmla="*/ 2725804 h 3446754"/>
              <a:gd name="connsiteX858" fmla="*/ 189415 w 1786394"/>
              <a:gd name="connsiteY858" fmla="*/ 2725804 h 3446754"/>
              <a:gd name="connsiteX859" fmla="*/ 212903 w 1786394"/>
              <a:gd name="connsiteY859" fmla="*/ 2725804 h 3446754"/>
              <a:gd name="connsiteX860" fmla="*/ 189415 w 1786394"/>
              <a:gd name="connsiteY860" fmla="*/ 2725804 h 3446754"/>
              <a:gd name="connsiteX861" fmla="*/ 189415 w 1786394"/>
              <a:gd name="connsiteY861" fmla="*/ 2712942 h 3446754"/>
              <a:gd name="connsiteX862" fmla="*/ 165928 w 1786394"/>
              <a:gd name="connsiteY862" fmla="*/ 2712942 h 3446754"/>
              <a:gd name="connsiteX863" fmla="*/ 165928 w 1786394"/>
              <a:gd name="connsiteY863" fmla="*/ 2700483 h 3446754"/>
              <a:gd name="connsiteX864" fmla="*/ 189415 w 1786394"/>
              <a:gd name="connsiteY864" fmla="*/ 2700483 h 3446754"/>
              <a:gd name="connsiteX865" fmla="*/ 189415 w 1786394"/>
              <a:gd name="connsiteY865" fmla="*/ 2692696 h 3446754"/>
              <a:gd name="connsiteX866" fmla="*/ 189415 w 1786394"/>
              <a:gd name="connsiteY866" fmla="*/ 2688024 h 3446754"/>
              <a:gd name="connsiteX867" fmla="*/ 165928 w 1786394"/>
              <a:gd name="connsiteY867" fmla="*/ 2688024 h 3446754"/>
              <a:gd name="connsiteX868" fmla="*/ 165928 w 1786394"/>
              <a:gd name="connsiteY868" fmla="*/ 2683351 h 3446754"/>
              <a:gd name="connsiteX869" fmla="*/ 165928 w 1786394"/>
              <a:gd name="connsiteY869" fmla="*/ 2677122 h 3446754"/>
              <a:gd name="connsiteX870" fmla="*/ 165928 w 1786394"/>
              <a:gd name="connsiteY870" fmla="*/ 2675564 h 3446754"/>
              <a:gd name="connsiteX871" fmla="*/ 189415 w 1786394"/>
              <a:gd name="connsiteY871" fmla="*/ 2662703 h 3446754"/>
              <a:gd name="connsiteX872" fmla="*/ 186479 w 1786394"/>
              <a:gd name="connsiteY872" fmla="*/ 2662703 h 3446754"/>
              <a:gd name="connsiteX873" fmla="*/ 165928 w 1786394"/>
              <a:gd name="connsiteY873" fmla="*/ 2662703 h 3446754"/>
              <a:gd name="connsiteX874" fmla="*/ 189415 w 1786394"/>
              <a:gd name="connsiteY874" fmla="*/ 2650243 h 3446754"/>
              <a:gd name="connsiteX875" fmla="*/ 165928 w 1786394"/>
              <a:gd name="connsiteY875" fmla="*/ 2650243 h 3446754"/>
              <a:gd name="connsiteX876" fmla="*/ 141682 w 1786394"/>
              <a:gd name="connsiteY876" fmla="*/ 2650243 h 3446754"/>
              <a:gd name="connsiteX877" fmla="*/ 141682 w 1786394"/>
              <a:gd name="connsiteY877" fmla="*/ 2637784 h 3446754"/>
              <a:gd name="connsiteX878" fmla="*/ 1704735 w 1786394"/>
              <a:gd name="connsiteY878" fmla="*/ 2625324 h 3446754"/>
              <a:gd name="connsiteX879" fmla="*/ 1728222 w 1786394"/>
              <a:gd name="connsiteY879" fmla="*/ 2625324 h 3446754"/>
              <a:gd name="connsiteX880" fmla="*/ 1752468 w 1786394"/>
              <a:gd name="connsiteY880" fmla="*/ 2625324 h 3446754"/>
              <a:gd name="connsiteX881" fmla="*/ 1775955 w 1786394"/>
              <a:gd name="connsiteY881" fmla="*/ 2637784 h 3446754"/>
              <a:gd name="connsiteX882" fmla="*/ 1752468 w 1786394"/>
              <a:gd name="connsiteY882" fmla="*/ 2637784 h 3446754"/>
              <a:gd name="connsiteX883" fmla="*/ 1752468 w 1786394"/>
              <a:gd name="connsiteY883" fmla="*/ 2650243 h 3446754"/>
              <a:gd name="connsiteX884" fmla="*/ 1728222 w 1786394"/>
              <a:gd name="connsiteY884" fmla="*/ 2637784 h 3446754"/>
              <a:gd name="connsiteX885" fmla="*/ 1704735 w 1786394"/>
              <a:gd name="connsiteY885" fmla="*/ 2625324 h 3446754"/>
              <a:gd name="connsiteX886" fmla="*/ 1065270 w 1786394"/>
              <a:gd name="connsiteY886" fmla="*/ 2625324 h 3446754"/>
              <a:gd name="connsiteX887" fmla="*/ 1089515 w 1786394"/>
              <a:gd name="connsiteY887" fmla="*/ 2637784 h 3446754"/>
              <a:gd name="connsiteX888" fmla="*/ 1089515 w 1786394"/>
              <a:gd name="connsiteY888" fmla="*/ 2650243 h 3446754"/>
              <a:gd name="connsiteX889" fmla="*/ 1113003 w 1786394"/>
              <a:gd name="connsiteY889" fmla="*/ 2650243 h 3446754"/>
              <a:gd name="connsiteX890" fmla="*/ 1089515 w 1786394"/>
              <a:gd name="connsiteY890" fmla="*/ 2637784 h 3446754"/>
              <a:gd name="connsiteX891" fmla="*/ 1065270 w 1786394"/>
              <a:gd name="connsiteY891" fmla="*/ 2625324 h 3446754"/>
              <a:gd name="connsiteX892" fmla="*/ 900100 w 1786394"/>
              <a:gd name="connsiteY892" fmla="*/ 2612463 h 3446754"/>
              <a:gd name="connsiteX893" fmla="*/ 900100 w 1786394"/>
              <a:gd name="connsiteY893" fmla="*/ 2617286 h 3446754"/>
              <a:gd name="connsiteX894" fmla="*/ 900100 w 1786394"/>
              <a:gd name="connsiteY894" fmla="*/ 2623717 h 3446754"/>
              <a:gd name="connsiteX895" fmla="*/ 900100 w 1786394"/>
              <a:gd name="connsiteY895" fmla="*/ 2625324 h 3446754"/>
              <a:gd name="connsiteX896" fmla="*/ 923588 w 1786394"/>
              <a:gd name="connsiteY896" fmla="*/ 2625324 h 3446754"/>
              <a:gd name="connsiteX897" fmla="*/ 900100 w 1786394"/>
              <a:gd name="connsiteY897" fmla="*/ 2612463 h 3446754"/>
              <a:gd name="connsiteX898" fmla="*/ 805393 w 1786394"/>
              <a:gd name="connsiteY898" fmla="*/ 2612463 h 3446754"/>
              <a:gd name="connsiteX899" fmla="*/ 781147 w 1786394"/>
              <a:gd name="connsiteY899" fmla="*/ 2625324 h 3446754"/>
              <a:gd name="connsiteX900" fmla="*/ 757660 w 1786394"/>
              <a:gd name="connsiteY900" fmla="*/ 2625324 h 3446754"/>
              <a:gd name="connsiteX901" fmla="*/ 757660 w 1786394"/>
              <a:gd name="connsiteY901" fmla="*/ 2637784 h 3446754"/>
              <a:gd name="connsiteX902" fmla="*/ 757660 w 1786394"/>
              <a:gd name="connsiteY902" fmla="*/ 2650243 h 3446754"/>
              <a:gd name="connsiteX903" fmla="*/ 781147 w 1786394"/>
              <a:gd name="connsiteY903" fmla="*/ 2650243 h 3446754"/>
              <a:gd name="connsiteX904" fmla="*/ 781147 w 1786394"/>
              <a:gd name="connsiteY904" fmla="*/ 2637784 h 3446754"/>
              <a:gd name="connsiteX905" fmla="*/ 757660 w 1786394"/>
              <a:gd name="connsiteY905" fmla="*/ 2637784 h 3446754"/>
              <a:gd name="connsiteX906" fmla="*/ 781147 w 1786394"/>
              <a:gd name="connsiteY906" fmla="*/ 2625324 h 3446754"/>
              <a:gd name="connsiteX907" fmla="*/ 805393 w 1786394"/>
              <a:gd name="connsiteY907" fmla="*/ 2625324 h 3446754"/>
              <a:gd name="connsiteX908" fmla="*/ 1065270 w 1786394"/>
              <a:gd name="connsiteY908" fmla="*/ 2600004 h 3446754"/>
              <a:gd name="connsiteX909" fmla="*/ 1065270 w 1786394"/>
              <a:gd name="connsiteY909" fmla="*/ 2612463 h 3446754"/>
              <a:gd name="connsiteX910" fmla="*/ 1089515 w 1786394"/>
              <a:gd name="connsiteY910" fmla="*/ 2612463 h 3446754"/>
              <a:gd name="connsiteX911" fmla="*/ 1113003 w 1786394"/>
              <a:gd name="connsiteY911" fmla="*/ 2612463 h 3446754"/>
              <a:gd name="connsiteX912" fmla="*/ 1113003 w 1786394"/>
              <a:gd name="connsiteY912" fmla="*/ 2600004 h 3446754"/>
              <a:gd name="connsiteX913" fmla="*/ 1089515 w 1786394"/>
              <a:gd name="connsiteY913" fmla="*/ 2600004 h 3446754"/>
              <a:gd name="connsiteX914" fmla="*/ 1089515 w 1786394"/>
              <a:gd name="connsiteY914" fmla="*/ 2612463 h 3446754"/>
              <a:gd name="connsiteX915" fmla="*/ 1065270 w 1786394"/>
              <a:gd name="connsiteY915" fmla="*/ 2600004 h 3446754"/>
              <a:gd name="connsiteX916" fmla="*/ 118195 w 1786394"/>
              <a:gd name="connsiteY916" fmla="*/ 2600004 h 3446754"/>
              <a:gd name="connsiteX917" fmla="*/ 141682 w 1786394"/>
              <a:gd name="connsiteY917" fmla="*/ 2600004 h 3446754"/>
              <a:gd name="connsiteX918" fmla="*/ 118195 w 1786394"/>
              <a:gd name="connsiteY918" fmla="*/ 2600004 h 3446754"/>
              <a:gd name="connsiteX919" fmla="*/ 734173 w 1786394"/>
              <a:gd name="connsiteY919" fmla="*/ 2587544 h 3446754"/>
              <a:gd name="connsiteX920" fmla="*/ 710685 w 1786394"/>
              <a:gd name="connsiteY920" fmla="*/ 2600004 h 3446754"/>
              <a:gd name="connsiteX921" fmla="*/ 734173 w 1786394"/>
              <a:gd name="connsiteY921" fmla="*/ 2600004 h 3446754"/>
              <a:gd name="connsiteX922" fmla="*/ 734173 w 1786394"/>
              <a:gd name="connsiteY922" fmla="*/ 2595331 h 3446754"/>
              <a:gd name="connsiteX923" fmla="*/ 118195 w 1786394"/>
              <a:gd name="connsiteY923" fmla="*/ 2587544 h 3446754"/>
              <a:gd name="connsiteX924" fmla="*/ 131407 w 1786394"/>
              <a:gd name="connsiteY924" fmla="*/ 2592800 h 3446754"/>
              <a:gd name="connsiteX925" fmla="*/ 138860 w 1786394"/>
              <a:gd name="connsiteY925" fmla="*/ 2598025 h 3446754"/>
              <a:gd name="connsiteX926" fmla="*/ 138747 w 1786394"/>
              <a:gd name="connsiteY926" fmla="*/ 2598446 h 3446754"/>
              <a:gd name="connsiteX927" fmla="*/ 118195 w 1786394"/>
              <a:gd name="connsiteY927" fmla="*/ 2600004 h 3446754"/>
              <a:gd name="connsiteX928" fmla="*/ 118195 w 1786394"/>
              <a:gd name="connsiteY928" fmla="*/ 2612463 h 3446754"/>
              <a:gd name="connsiteX929" fmla="*/ 141682 w 1786394"/>
              <a:gd name="connsiteY929" fmla="*/ 2612463 h 3446754"/>
              <a:gd name="connsiteX930" fmla="*/ 141682 w 1786394"/>
              <a:gd name="connsiteY930" fmla="*/ 2600004 h 3446754"/>
              <a:gd name="connsiteX931" fmla="*/ 138860 w 1786394"/>
              <a:gd name="connsiteY931" fmla="*/ 2598025 h 3446754"/>
              <a:gd name="connsiteX932" fmla="*/ 141682 w 1786394"/>
              <a:gd name="connsiteY932" fmla="*/ 2587544 h 3446754"/>
              <a:gd name="connsiteX933" fmla="*/ 118195 w 1786394"/>
              <a:gd name="connsiteY933" fmla="*/ 2587544 h 3446754"/>
              <a:gd name="connsiteX934" fmla="*/ 1018295 w 1786394"/>
              <a:gd name="connsiteY934" fmla="*/ 2575085 h 3446754"/>
              <a:gd name="connsiteX935" fmla="*/ 1018295 w 1786394"/>
              <a:gd name="connsiteY935" fmla="*/ 2587544 h 3446754"/>
              <a:gd name="connsiteX936" fmla="*/ 1041783 w 1786394"/>
              <a:gd name="connsiteY936" fmla="*/ 2575085 h 3446754"/>
              <a:gd name="connsiteX937" fmla="*/ 1728222 w 1786394"/>
              <a:gd name="connsiteY937" fmla="*/ 2562223 h 3446754"/>
              <a:gd name="connsiteX938" fmla="*/ 1749437 w 1786394"/>
              <a:gd name="connsiteY938" fmla="*/ 2567046 h 3446754"/>
              <a:gd name="connsiteX939" fmla="*/ 1750043 w 1786394"/>
              <a:gd name="connsiteY939" fmla="*/ 2566082 h 3446754"/>
              <a:gd name="connsiteX940" fmla="*/ 1752468 w 1786394"/>
              <a:gd name="connsiteY940" fmla="*/ 2575085 h 3446754"/>
              <a:gd name="connsiteX941" fmla="*/ 1775955 w 1786394"/>
              <a:gd name="connsiteY941" fmla="*/ 2575085 h 3446754"/>
              <a:gd name="connsiteX942" fmla="*/ 1752468 w 1786394"/>
              <a:gd name="connsiteY942" fmla="*/ 2587544 h 3446754"/>
              <a:gd name="connsiteX943" fmla="*/ 1752468 w 1786394"/>
              <a:gd name="connsiteY943" fmla="*/ 2592216 h 3446754"/>
              <a:gd name="connsiteX944" fmla="*/ 1752468 w 1786394"/>
              <a:gd name="connsiteY944" fmla="*/ 2600004 h 3446754"/>
              <a:gd name="connsiteX945" fmla="*/ 1728222 w 1786394"/>
              <a:gd name="connsiteY945" fmla="*/ 2612463 h 3446754"/>
              <a:gd name="connsiteX946" fmla="*/ 1704735 w 1786394"/>
              <a:gd name="connsiteY946" fmla="*/ 2612463 h 3446754"/>
              <a:gd name="connsiteX947" fmla="*/ 1704735 w 1786394"/>
              <a:gd name="connsiteY947" fmla="*/ 2600004 h 3446754"/>
              <a:gd name="connsiteX948" fmla="*/ 1714644 w 1786394"/>
              <a:gd name="connsiteY948" fmla="*/ 2600004 h 3446754"/>
              <a:gd name="connsiteX949" fmla="*/ 1728222 w 1786394"/>
              <a:gd name="connsiteY949" fmla="*/ 2600004 h 3446754"/>
              <a:gd name="connsiteX950" fmla="*/ 1728222 w 1786394"/>
              <a:gd name="connsiteY950" fmla="*/ 2587544 h 3446754"/>
              <a:gd name="connsiteX951" fmla="*/ 1728222 w 1786394"/>
              <a:gd name="connsiteY951" fmla="*/ 2582872 h 3446754"/>
              <a:gd name="connsiteX952" fmla="*/ 1728222 w 1786394"/>
              <a:gd name="connsiteY952" fmla="*/ 2575085 h 3446754"/>
              <a:gd name="connsiteX953" fmla="*/ 1728222 w 1786394"/>
              <a:gd name="connsiteY953" fmla="*/ 2562223 h 3446754"/>
              <a:gd name="connsiteX954" fmla="*/ 1728317 w 1786394"/>
              <a:gd name="connsiteY954" fmla="*/ 2562223 h 3446754"/>
              <a:gd name="connsiteX955" fmla="*/ 1752468 w 1786394"/>
              <a:gd name="connsiteY955" fmla="*/ 2562223 h 3446754"/>
              <a:gd name="connsiteX956" fmla="*/ 1750043 w 1786394"/>
              <a:gd name="connsiteY956" fmla="*/ 2566082 h 3446754"/>
              <a:gd name="connsiteX957" fmla="*/ 1749437 w 1786394"/>
              <a:gd name="connsiteY957" fmla="*/ 2563831 h 3446754"/>
              <a:gd name="connsiteX958" fmla="*/ 1728222 w 1786394"/>
              <a:gd name="connsiteY958" fmla="*/ 2562223 h 3446754"/>
              <a:gd name="connsiteX959" fmla="*/ 1113003 w 1786394"/>
              <a:gd name="connsiteY959" fmla="*/ 2562223 h 3446754"/>
              <a:gd name="connsiteX960" fmla="*/ 1099424 w 1786394"/>
              <a:gd name="connsiteY960" fmla="*/ 2569659 h 3446754"/>
              <a:gd name="connsiteX961" fmla="*/ 1096632 w 1786394"/>
              <a:gd name="connsiteY961" fmla="*/ 2571188 h 3446754"/>
              <a:gd name="connsiteX962" fmla="*/ 1089515 w 1786394"/>
              <a:gd name="connsiteY962" fmla="*/ 2575085 h 3446754"/>
              <a:gd name="connsiteX963" fmla="*/ 1092451 w 1786394"/>
              <a:gd name="connsiteY963" fmla="*/ 2573477 h 3446754"/>
              <a:gd name="connsiteX964" fmla="*/ 1096632 w 1786394"/>
              <a:gd name="connsiteY964" fmla="*/ 2571188 h 3446754"/>
              <a:gd name="connsiteX965" fmla="*/ 141682 w 1786394"/>
              <a:gd name="connsiteY965" fmla="*/ 2537305 h 3446754"/>
              <a:gd name="connsiteX966" fmla="*/ 165928 w 1786394"/>
              <a:gd name="connsiteY966" fmla="*/ 2537305 h 3446754"/>
              <a:gd name="connsiteX967" fmla="*/ 141682 w 1786394"/>
              <a:gd name="connsiteY967" fmla="*/ 2537305 h 3446754"/>
              <a:gd name="connsiteX968" fmla="*/ 1113003 w 1786394"/>
              <a:gd name="connsiteY968" fmla="*/ 2524845 h 3446754"/>
              <a:gd name="connsiteX969" fmla="*/ 1113003 w 1786394"/>
              <a:gd name="connsiteY969" fmla="*/ 2537305 h 3446754"/>
              <a:gd name="connsiteX970" fmla="*/ 1113003 w 1786394"/>
              <a:gd name="connsiteY970" fmla="*/ 2526403 h 3446754"/>
              <a:gd name="connsiteX971" fmla="*/ 1113003 w 1786394"/>
              <a:gd name="connsiteY971" fmla="*/ 2524845 h 3446754"/>
              <a:gd name="connsiteX972" fmla="*/ 875855 w 1786394"/>
              <a:gd name="connsiteY972" fmla="*/ 2524845 h 3446754"/>
              <a:gd name="connsiteX973" fmla="*/ 900100 w 1786394"/>
              <a:gd name="connsiteY973" fmla="*/ 2524845 h 3446754"/>
              <a:gd name="connsiteX974" fmla="*/ 1681248 w 1786394"/>
              <a:gd name="connsiteY974" fmla="*/ 2511984 h 3446754"/>
              <a:gd name="connsiteX975" fmla="*/ 1681248 w 1786394"/>
              <a:gd name="connsiteY975" fmla="*/ 2524845 h 3446754"/>
              <a:gd name="connsiteX976" fmla="*/ 1704735 w 1786394"/>
              <a:gd name="connsiteY976" fmla="*/ 2511984 h 3446754"/>
              <a:gd name="connsiteX977" fmla="*/ 1728222 w 1786394"/>
              <a:gd name="connsiteY977" fmla="*/ 2487065 h 3446754"/>
              <a:gd name="connsiteX978" fmla="*/ 1752468 w 1786394"/>
              <a:gd name="connsiteY978" fmla="*/ 2487065 h 3446754"/>
              <a:gd name="connsiteX979" fmla="*/ 1752468 w 1786394"/>
              <a:gd name="connsiteY979" fmla="*/ 2499524 h 3446754"/>
              <a:gd name="connsiteX980" fmla="*/ 1728222 w 1786394"/>
              <a:gd name="connsiteY980" fmla="*/ 2499524 h 3446754"/>
              <a:gd name="connsiteX981" fmla="*/ 1728222 w 1786394"/>
              <a:gd name="connsiteY981" fmla="*/ 2487065 h 3446754"/>
              <a:gd name="connsiteX982" fmla="*/ 1586540 w 1786394"/>
              <a:gd name="connsiteY982" fmla="*/ 2474605 h 3446754"/>
              <a:gd name="connsiteX983" fmla="*/ 1586540 w 1786394"/>
              <a:gd name="connsiteY983" fmla="*/ 2487065 h 3446754"/>
              <a:gd name="connsiteX984" fmla="*/ 1610028 w 1786394"/>
              <a:gd name="connsiteY984" fmla="*/ 2487065 h 3446754"/>
              <a:gd name="connsiteX985" fmla="*/ 141682 w 1786394"/>
              <a:gd name="connsiteY985" fmla="*/ 2474605 h 3446754"/>
              <a:gd name="connsiteX986" fmla="*/ 141682 w 1786394"/>
              <a:gd name="connsiteY986" fmla="*/ 2487065 h 3446754"/>
              <a:gd name="connsiteX987" fmla="*/ 1704735 w 1786394"/>
              <a:gd name="connsiteY987" fmla="*/ 2424366 h 3446754"/>
              <a:gd name="connsiteX988" fmla="*/ 1728222 w 1786394"/>
              <a:gd name="connsiteY988" fmla="*/ 2424366 h 3446754"/>
              <a:gd name="connsiteX989" fmla="*/ 1752468 w 1786394"/>
              <a:gd name="connsiteY989" fmla="*/ 2436825 h 3446754"/>
              <a:gd name="connsiteX990" fmla="*/ 1728222 w 1786394"/>
              <a:gd name="connsiteY990" fmla="*/ 2436825 h 3446754"/>
              <a:gd name="connsiteX991" fmla="*/ 1633515 w 1786394"/>
              <a:gd name="connsiteY991" fmla="*/ 2424366 h 3446754"/>
              <a:gd name="connsiteX992" fmla="*/ 1633515 w 1786394"/>
              <a:gd name="connsiteY992" fmla="*/ 2436825 h 3446754"/>
              <a:gd name="connsiteX993" fmla="*/ 1657760 w 1786394"/>
              <a:gd name="connsiteY993" fmla="*/ 2436825 h 3446754"/>
              <a:gd name="connsiteX994" fmla="*/ 1633515 w 1786394"/>
              <a:gd name="connsiteY994" fmla="*/ 2424366 h 3446754"/>
              <a:gd name="connsiteX995" fmla="*/ 118195 w 1786394"/>
              <a:gd name="connsiteY995" fmla="*/ 2424366 h 3446754"/>
              <a:gd name="connsiteX996" fmla="*/ 118195 w 1786394"/>
              <a:gd name="connsiteY996" fmla="*/ 2436825 h 3446754"/>
              <a:gd name="connsiteX997" fmla="*/ 131774 w 1786394"/>
              <a:gd name="connsiteY997" fmla="*/ 2436630 h 3446754"/>
              <a:gd name="connsiteX998" fmla="*/ 138747 w 1786394"/>
              <a:gd name="connsiteY998" fmla="*/ 2435268 h 3446754"/>
              <a:gd name="connsiteX999" fmla="*/ 141682 w 1786394"/>
              <a:gd name="connsiteY999" fmla="*/ 2436825 h 3446754"/>
              <a:gd name="connsiteX1000" fmla="*/ 141682 w 1786394"/>
              <a:gd name="connsiteY1000" fmla="*/ 2424366 h 3446754"/>
              <a:gd name="connsiteX1001" fmla="*/ 138747 w 1786394"/>
              <a:gd name="connsiteY1001" fmla="*/ 2435268 h 3446754"/>
              <a:gd name="connsiteX1002" fmla="*/ 138747 w 1786394"/>
              <a:gd name="connsiteY1002" fmla="*/ 2435268 h 3446754"/>
              <a:gd name="connsiteX1003" fmla="*/ 128104 w 1786394"/>
              <a:gd name="connsiteY1003" fmla="*/ 2429622 h 3446754"/>
              <a:gd name="connsiteX1004" fmla="*/ 118195 w 1786394"/>
              <a:gd name="connsiteY1004" fmla="*/ 2424366 h 3446754"/>
              <a:gd name="connsiteX1005" fmla="*/ 1728222 w 1786394"/>
              <a:gd name="connsiteY1005" fmla="*/ 2386586 h 3446754"/>
              <a:gd name="connsiteX1006" fmla="*/ 1728222 w 1786394"/>
              <a:gd name="connsiteY1006" fmla="*/ 2399045 h 3446754"/>
              <a:gd name="connsiteX1007" fmla="*/ 1704735 w 1786394"/>
              <a:gd name="connsiteY1007" fmla="*/ 2399045 h 3446754"/>
              <a:gd name="connsiteX1008" fmla="*/ 1728222 w 1786394"/>
              <a:gd name="connsiteY1008" fmla="*/ 2386586 h 3446754"/>
              <a:gd name="connsiteX1009" fmla="*/ 1704735 w 1786394"/>
              <a:gd name="connsiteY1009" fmla="*/ 2361265 h 3446754"/>
              <a:gd name="connsiteX1010" fmla="*/ 1728222 w 1786394"/>
              <a:gd name="connsiteY1010" fmla="*/ 2374126 h 3446754"/>
              <a:gd name="connsiteX1011" fmla="*/ 1752468 w 1786394"/>
              <a:gd name="connsiteY1011" fmla="*/ 2374126 h 3446754"/>
              <a:gd name="connsiteX1012" fmla="*/ 1752468 w 1786394"/>
              <a:gd name="connsiteY1012" fmla="*/ 2386586 h 3446754"/>
              <a:gd name="connsiteX1013" fmla="*/ 1728222 w 1786394"/>
              <a:gd name="connsiteY1013" fmla="*/ 2386586 h 3446754"/>
              <a:gd name="connsiteX1014" fmla="*/ 1704735 w 1786394"/>
              <a:gd name="connsiteY1014" fmla="*/ 2386586 h 3446754"/>
              <a:gd name="connsiteX1015" fmla="*/ 1704735 w 1786394"/>
              <a:gd name="connsiteY1015" fmla="*/ 2374126 h 3446754"/>
              <a:gd name="connsiteX1016" fmla="*/ 141682 w 1786394"/>
              <a:gd name="connsiteY1016" fmla="*/ 2361265 h 3446754"/>
              <a:gd name="connsiteX1017" fmla="*/ 141682 w 1786394"/>
              <a:gd name="connsiteY1017" fmla="*/ 2374126 h 3446754"/>
              <a:gd name="connsiteX1018" fmla="*/ 165928 w 1786394"/>
              <a:gd name="connsiteY1018" fmla="*/ 2361265 h 3446754"/>
              <a:gd name="connsiteX1019" fmla="*/ 1728222 w 1786394"/>
              <a:gd name="connsiteY1019" fmla="*/ 2348805 h 3446754"/>
              <a:gd name="connsiteX1020" fmla="*/ 1752468 w 1786394"/>
              <a:gd name="connsiteY1020" fmla="*/ 2348805 h 3446754"/>
              <a:gd name="connsiteX1021" fmla="*/ 1752468 w 1786394"/>
              <a:gd name="connsiteY1021" fmla="*/ 2361265 h 3446754"/>
              <a:gd name="connsiteX1022" fmla="*/ 1752468 w 1786394"/>
              <a:gd name="connsiteY1022" fmla="*/ 2374126 h 3446754"/>
              <a:gd name="connsiteX1023" fmla="*/ 1728222 w 1786394"/>
              <a:gd name="connsiteY1023" fmla="*/ 2374126 h 3446754"/>
              <a:gd name="connsiteX1024" fmla="*/ 1728222 w 1786394"/>
              <a:gd name="connsiteY1024" fmla="*/ 2361265 h 3446754"/>
              <a:gd name="connsiteX1025" fmla="*/ 1728222 w 1786394"/>
              <a:gd name="connsiteY1025" fmla="*/ 2348805 h 3446754"/>
              <a:gd name="connsiteX1026" fmla="*/ 1681248 w 1786394"/>
              <a:gd name="connsiteY1026" fmla="*/ 2348805 h 3446754"/>
              <a:gd name="connsiteX1027" fmla="*/ 1704735 w 1786394"/>
              <a:gd name="connsiteY1027" fmla="*/ 2348805 h 3446754"/>
              <a:gd name="connsiteX1028" fmla="*/ 1728222 w 1786394"/>
              <a:gd name="connsiteY1028" fmla="*/ 2348805 h 3446754"/>
              <a:gd name="connsiteX1029" fmla="*/ 1728222 w 1786394"/>
              <a:gd name="connsiteY1029" fmla="*/ 2361265 h 3446754"/>
              <a:gd name="connsiteX1030" fmla="*/ 1704735 w 1786394"/>
              <a:gd name="connsiteY1030" fmla="*/ 2361265 h 3446754"/>
              <a:gd name="connsiteX1031" fmla="*/ 1681248 w 1786394"/>
              <a:gd name="connsiteY1031" fmla="*/ 2374126 h 3446754"/>
              <a:gd name="connsiteX1032" fmla="*/ 1681248 w 1786394"/>
              <a:gd name="connsiteY1032" fmla="*/ 2361265 h 3446754"/>
              <a:gd name="connsiteX1033" fmla="*/ 1657760 w 1786394"/>
              <a:gd name="connsiteY1033" fmla="*/ 2361265 h 3446754"/>
              <a:gd name="connsiteX1034" fmla="*/ 1681248 w 1786394"/>
              <a:gd name="connsiteY1034" fmla="*/ 2348805 h 3446754"/>
              <a:gd name="connsiteX1035" fmla="*/ 1610028 w 1786394"/>
              <a:gd name="connsiteY1035" fmla="*/ 2336346 h 3446754"/>
              <a:gd name="connsiteX1036" fmla="*/ 1633515 w 1786394"/>
              <a:gd name="connsiteY1036" fmla="*/ 2348805 h 3446754"/>
              <a:gd name="connsiteX1037" fmla="*/ 1633515 w 1786394"/>
              <a:gd name="connsiteY1037" fmla="*/ 2336346 h 3446754"/>
              <a:gd name="connsiteX1038" fmla="*/ 1065270 w 1786394"/>
              <a:gd name="connsiteY1038" fmla="*/ 2336346 h 3446754"/>
              <a:gd name="connsiteX1039" fmla="*/ 1065270 w 1786394"/>
              <a:gd name="connsiteY1039" fmla="*/ 2348805 h 3446754"/>
              <a:gd name="connsiteX1040" fmla="*/ 1089515 w 1786394"/>
              <a:gd name="connsiteY1040" fmla="*/ 2348805 h 3446754"/>
              <a:gd name="connsiteX1041" fmla="*/ 1089515 w 1786394"/>
              <a:gd name="connsiteY1041" fmla="*/ 2336346 h 3446754"/>
              <a:gd name="connsiteX1042" fmla="*/ 1065270 w 1786394"/>
              <a:gd name="connsiteY1042" fmla="*/ 2298566 h 3446754"/>
              <a:gd name="connsiteX1043" fmla="*/ 1065270 w 1786394"/>
              <a:gd name="connsiteY1043" fmla="*/ 2307910 h 3446754"/>
              <a:gd name="connsiteX1044" fmla="*/ 1065270 w 1786394"/>
              <a:gd name="connsiteY1044" fmla="*/ 2311025 h 3446754"/>
              <a:gd name="connsiteX1045" fmla="*/ 1089515 w 1786394"/>
              <a:gd name="connsiteY1045" fmla="*/ 2311025 h 3446754"/>
              <a:gd name="connsiteX1046" fmla="*/ 1089515 w 1786394"/>
              <a:gd name="connsiteY1046" fmla="*/ 2298566 h 3446754"/>
              <a:gd name="connsiteX1047" fmla="*/ 141682 w 1786394"/>
              <a:gd name="connsiteY1047" fmla="*/ 2286106 h 3446754"/>
              <a:gd name="connsiteX1048" fmla="*/ 141682 w 1786394"/>
              <a:gd name="connsiteY1048" fmla="*/ 2290778 h 3446754"/>
              <a:gd name="connsiteX1049" fmla="*/ 141682 w 1786394"/>
              <a:gd name="connsiteY1049" fmla="*/ 2298566 h 3446754"/>
              <a:gd name="connsiteX1050" fmla="*/ 165928 w 1786394"/>
              <a:gd name="connsiteY1050" fmla="*/ 2298566 h 3446754"/>
              <a:gd name="connsiteX1051" fmla="*/ 165928 w 1786394"/>
              <a:gd name="connsiteY1051" fmla="*/ 2286106 h 3446754"/>
              <a:gd name="connsiteX1052" fmla="*/ 141682 w 1786394"/>
              <a:gd name="connsiteY1052" fmla="*/ 2286106 h 3446754"/>
              <a:gd name="connsiteX1053" fmla="*/ 1065270 w 1786394"/>
              <a:gd name="connsiteY1053" fmla="*/ 2248326 h 3446754"/>
              <a:gd name="connsiteX1054" fmla="*/ 1065270 w 1786394"/>
              <a:gd name="connsiteY1054" fmla="*/ 2260785 h 3446754"/>
              <a:gd name="connsiteX1055" fmla="*/ 1089515 w 1786394"/>
              <a:gd name="connsiteY1055" fmla="*/ 2260785 h 3446754"/>
              <a:gd name="connsiteX1056" fmla="*/ 1089515 w 1786394"/>
              <a:gd name="connsiteY1056" fmla="*/ 2248326 h 3446754"/>
              <a:gd name="connsiteX1057" fmla="*/ 1065270 w 1786394"/>
              <a:gd name="connsiteY1057" fmla="*/ 2248326 h 3446754"/>
              <a:gd name="connsiteX1058" fmla="*/ 1079287 w 1786394"/>
              <a:gd name="connsiteY1058" fmla="*/ 2192830 h 3446754"/>
              <a:gd name="connsiteX1059" fmla="*/ 1065270 w 1786394"/>
              <a:gd name="connsiteY1059" fmla="*/ 2198086 h 3446754"/>
              <a:gd name="connsiteX1060" fmla="*/ 1089515 w 1786394"/>
              <a:gd name="connsiteY1060" fmla="*/ 2198086 h 3446754"/>
              <a:gd name="connsiteX1061" fmla="*/ 1079287 w 1786394"/>
              <a:gd name="connsiteY1061" fmla="*/ 2192830 h 3446754"/>
              <a:gd name="connsiteX1062" fmla="*/ 1728222 w 1786394"/>
              <a:gd name="connsiteY1062" fmla="*/ 2185627 h 3446754"/>
              <a:gd name="connsiteX1063" fmla="*/ 1704735 w 1786394"/>
              <a:gd name="connsiteY1063" fmla="*/ 2198086 h 3446754"/>
              <a:gd name="connsiteX1064" fmla="*/ 1728222 w 1786394"/>
              <a:gd name="connsiteY1064" fmla="*/ 2185627 h 3446754"/>
              <a:gd name="connsiteX1065" fmla="*/ 1657760 w 1786394"/>
              <a:gd name="connsiteY1065" fmla="*/ 2185627 h 3446754"/>
              <a:gd name="connsiteX1066" fmla="*/ 1657760 w 1786394"/>
              <a:gd name="connsiteY1066" fmla="*/ 2198086 h 3446754"/>
              <a:gd name="connsiteX1067" fmla="*/ 1681248 w 1786394"/>
              <a:gd name="connsiteY1067" fmla="*/ 2198086 h 3446754"/>
              <a:gd name="connsiteX1068" fmla="*/ 1681248 w 1786394"/>
              <a:gd name="connsiteY1068" fmla="*/ 2185627 h 3446754"/>
              <a:gd name="connsiteX1069" fmla="*/ 1657760 w 1786394"/>
              <a:gd name="connsiteY1069" fmla="*/ 2185627 h 3446754"/>
              <a:gd name="connsiteX1070" fmla="*/ 118195 w 1786394"/>
              <a:gd name="connsiteY1070" fmla="*/ 2185627 h 3446754"/>
              <a:gd name="connsiteX1071" fmla="*/ 141682 w 1786394"/>
              <a:gd name="connsiteY1071" fmla="*/ 2198086 h 3446754"/>
              <a:gd name="connsiteX1072" fmla="*/ 141682 w 1786394"/>
              <a:gd name="connsiteY1072" fmla="*/ 2185627 h 3446754"/>
              <a:gd name="connsiteX1073" fmla="*/ 118195 w 1786394"/>
              <a:gd name="connsiteY1073" fmla="*/ 2185627 h 3446754"/>
              <a:gd name="connsiteX1074" fmla="*/ 1704735 w 1786394"/>
              <a:gd name="connsiteY1074" fmla="*/ 2173167 h 3446754"/>
              <a:gd name="connsiteX1075" fmla="*/ 1728222 w 1786394"/>
              <a:gd name="connsiteY1075" fmla="*/ 2173167 h 3446754"/>
              <a:gd name="connsiteX1076" fmla="*/ 1728222 w 1786394"/>
              <a:gd name="connsiteY1076" fmla="*/ 2185627 h 3446754"/>
              <a:gd name="connsiteX1077" fmla="*/ 1704735 w 1786394"/>
              <a:gd name="connsiteY1077" fmla="*/ 2185627 h 3446754"/>
              <a:gd name="connsiteX1078" fmla="*/ 852368 w 1786394"/>
              <a:gd name="connsiteY1078" fmla="*/ 2173167 h 3446754"/>
              <a:gd name="connsiteX1079" fmla="*/ 852368 w 1786394"/>
              <a:gd name="connsiteY1079" fmla="*/ 2185627 h 3446754"/>
              <a:gd name="connsiteX1080" fmla="*/ 875855 w 1786394"/>
              <a:gd name="connsiteY1080" fmla="*/ 2185627 h 3446754"/>
              <a:gd name="connsiteX1081" fmla="*/ 852368 w 1786394"/>
              <a:gd name="connsiteY1081" fmla="*/ 2173167 h 3446754"/>
              <a:gd name="connsiteX1082" fmla="*/ 1681248 w 1786394"/>
              <a:gd name="connsiteY1082" fmla="*/ 2147847 h 3446754"/>
              <a:gd name="connsiteX1083" fmla="*/ 1704735 w 1786394"/>
              <a:gd name="connsiteY1083" fmla="*/ 2147847 h 3446754"/>
              <a:gd name="connsiteX1084" fmla="*/ 1704735 w 1786394"/>
              <a:gd name="connsiteY1084" fmla="*/ 2160306 h 3446754"/>
              <a:gd name="connsiteX1085" fmla="*/ 1681248 w 1786394"/>
              <a:gd name="connsiteY1085" fmla="*/ 2160306 h 3446754"/>
              <a:gd name="connsiteX1086" fmla="*/ 1681248 w 1786394"/>
              <a:gd name="connsiteY1086" fmla="*/ 2150962 h 3446754"/>
              <a:gd name="connsiteX1087" fmla="*/ 1681248 w 1786394"/>
              <a:gd name="connsiteY1087" fmla="*/ 2135387 h 3446754"/>
              <a:gd name="connsiteX1088" fmla="*/ 1704735 w 1786394"/>
              <a:gd name="connsiteY1088" fmla="*/ 2135387 h 3446754"/>
              <a:gd name="connsiteX1089" fmla="*/ 1728222 w 1786394"/>
              <a:gd name="connsiteY1089" fmla="*/ 2135387 h 3446754"/>
              <a:gd name="connsiteX1090" fmla="*/ 1728222 w 1786394"/>
              <a:gd name="connsiteY1090" fmla="*/ 2147847 h 3446754"/>
              <a:gd name="connsiteX1091" fmla="*/ 1725286 w 1786394"/>
              <a:gd name="connsiteY1091" fmla="*/ 2147847 h 3446754"/>
              <a:gd name="connsiteX1092" fmla="*/ 1718314 w 1786394"/>
              <a:gd name="connsiteY1092" fmla="*/ 2147847 h 3446754"/>
              <a:gd name="connsiteX1093" fmla="*/ 1714644 w 1786394"/>
              <a:gd name="connsiteY1093" fmla="*/ 2147847 h 3446754"/>
              <a:gd name="connsiteX1094" fmla="*/ 1704735 w 1786394"/>
              <a:gd name="connsiteY1094" fmla="*/ 2147847 h 3446754"/>
              <a:gd name="connsiteX1095" fmla="*/ 1681248 w 1786394"/>
              <a:gd name="connsiteY1095" fmla="*/ 2135387 h 3446754"/>
              <a:gd name="connsiteX1096" fmla="*/ 1657760 w 1786394"/>
              <a:gd name="connsiteY1096" fmla="*/ 2135387 h 3446754"/>
              <a:gd name="connsiteX1097" fmla="*/ 1681248 w 1786394"/>
              <a:gd name="connsiteY1097" fmla="*/ 2135387 h 3446754"/>
              <a:gd name="connsiteX1098" fmla="*/ 1681248 w 1786394"/>
              <a:gd name="connsiteY1098" fmla="*/ 2147847 h 3446754"/>
              <a:gd name="connsiteX1099" fmla="*/ 1657760 w 1786394"/>
              <a:gd name="connsiteY1099" fmla="*/ 2135387 h 3446754"/>
              <a:gd name="connsiteX1100" fmla="*/ 118195 w 1786394"/>
              <a:gd name="connsiteY1100" fmla="*/ 2135387 h 3446754"/>
              <a:gd name="connsiteX1101" fmla="*/ 141682 w 1786394"/>
              <a:gd name="connsiteY1101" fmla="*/ 2135387 h 3446754"/>
              <a:gd name="connsiteX1102" fmla="*/ 141682 w 1786394"/>
              <a:gd name="connsiteY1102" fmla="*/ 2147847 h 3446754"/>
              <a:gd name="connsiteX1103" fmla="*/ 1728222 w 1786394"/>
              <a:gd name="connsiteY1103" fmla="*/ 2122928 h 3446754"/>
              <a:gd name="connsiteX1104" fmla="*/ 1752468 w 1786394"/>
              <a:gd name="connsiteY1104" fmla="*/ 2122928 h 3446754"/>
              <a:gd name="connsiteX1105" fmla="*/ 1728222 w 1786394"/>
              <a:gd name="connsiteY1105" fmla="*/ 2135387 h 3446754"/>
              <a:gd name="connsiteX1106" fmla="*/ 1704735 w 1786394"/>
              <a:gd name="connsiteY1106" fmla="*/ 2122928 h 3446754"/>
              <a:gd name="connsiteX1107" fmla="*/ 1728222 w 1786394"/>
              <a:gd name="connsiteY1107" fmla="*/ 2122928 h 3446754"/>
              <a:gd name="connsiteX1108" fmla="*/ 1704735 w 1786394"/>
              <a:gd name="connsiteY1108" fmla="*/ 2135387 h 3446754"/>
              <a:gd name="connsiteX1109" fmla="*/ 141682 w 1786394"/>
              <a:gd name="connsiteY1109" fmla="*/ 2122928 h 3446754"/>
              <a:gd name="connsiteX1110" fmla="*/ 118195 w 1786394"/>
              <a:gd name="connsiteY1110" fmla="*/ 2135387 h 3446754"/>
              <a:gd name="connsiteX1111" fmla="*/ 118195 w 1786394"/>
              <a:gd name="connsiteY1111" fmla="*/ 2143174 h 3446754"/>
              <a:gd name="connsiteX1112" fmla="*/ 118195 w 1786394"/>
              <a:gd name="connsiteY1112" fmla="*/ 2146289 h 3446754"/>
              <a:gd name="connsiteX1113" fmla="*/ 118195 w 1786394"/>
              <a:gd name="connsiteY1113" fmla="*/ 2147847 h 3446754"/>
              <a:gd name="connsiteX1114" fmla="*/ 94708 w 1786394"/>
              <a:gd name="connsiteY1114" fmla="*/ 2160306 h 3446754"/>
              <a:gd name="connsiteX1115" fmla="*/ 118195 w 1786394"/>
              <a:gd name="connsiteY1115" fmla="*/ 2160306 h 3446754"/>
              <a:gd name="connsiteX1116" fmla="*/ 118195 w 1786394"/>
              <a:gd name="connsiteY1116" fmla="*/ 2158749 h 3446754"/>
              <a:gd name="connsiteX1117" fmla="*/ 118195 w 1786394"/>
              <a:gd name="connsiteY1117" fmla="*/ 2147847 h 3446754"/>
              <a:gd name="connsiteX1118" fmla="*/ 141682 w 1786394"/>
              <a:gd name="connsiteY1118" fmla="*/ 2147847 h 3446754"/>
              <a:gd name="connsiteX1119" fmla="*/ 165928 w 1786394"/>
              <a:gd name="connsiteY1119" fmla="*/ 2147847 h 3446754"/>
              <a:gd name="connsiteX1120" fmla="*/ 165928 w 1786394"/>
              <a:gd name="connsiteY1120" fmla="*/ 2135387 h 3446754"/>
              <a:gd name="connsiteX1121" fmla="*/ 141682 w 1786394"/>
              <a:gd name="connsiteY1121" fmla="*/ 2135387 h 3446754"/>
              <a:gd name="connsiteX1122" fmla="*/ 852368 w 1786394"/>
              <a:gd name="connsiteY1122" fmla="*/ 2110066 h 3446754"/>
              <a:gd name="connsiteX1123" fmla="*/ 852368 w 1786394"/>
              <a:gd name="connsiteY1123" fmla="*/ 2122928 h 3446754"/>
              <a:gd name="connsiteX1124" fmla="*/ 875855 w 1786394"/>
              <a:gd name="connsiteY1124" fmla="*/ 2122928 h 3446754"/>
              <a:gd name="connsiteX1125" fmla="*/ 875855 w 1786394"/>
              <a:gd name="connsiteY1125" fmla="*/ 2110066 h 3446754"/>
              <a:gd name="connsiteX1126" fmla="*/ 1657760 w 1786394"/>
              <a:gd name="connsiteY1126" fmla="*/ 2085148 h 3446754"/>
              <a:gd name="connsiteX1127" fmla="*/ 1633515 w 1786394"/>
              <a:gd name="connsiteY1127" fmla="*/ 2097607 h 3446754"/>
              <a:gd name="connsiteX1128" fmla="*/ 1657760 w 1786394"/>
              <a:gd name="connsiteY1128" fmla="*/ 2097607 h 3446754"/>
              <a:gd name="connsiteX1129" fmla="*/ 118195 w 1786394"/>
              <a:gd name="connsiteY1129" fmla="*/ 2085148 h 3446754"/>
              <a:gd name="connsiteX1130" fmla="*/ 118195 w 1786394"/>
              <a:gd name="connsiteY1130" fmla="*/ 2097607 h 3446754"/>
              <a:gd name="connsiteX1131" fmla="*/ 118195 w 1786394"/>
              <a:gd name="connsiteY1131" fmla="*/ 2110066 h 3446754"/>
              <a:gd name="connsiteX1132" fmla="*/ 141682 w 1786394"/>
              <a:gd name="connsiteY1132" fmla="*/ 2110066 h 3446754"/>
              <a:gd name="connsiteX1133" fmla="*/ 118195 w 1786394"/>
              <a:gd name="connsiteY1133" fmla="*/ 2110066 h 3446754"/>
              <a:gd name="connsiteX1134" fmla="*/ 118195 w 1786394"/>
              <a:gd name="connsiteY1134" fmla="*/ 2097607 h 3446754"/>
              <a:gd name="connsiteX1135" fmla="*/ 141682 w 1786394"/>
              <a:gd name="connsiteY1135" fmla="*/ 2097607 h 3446754"/>
              <a:gd name="connsiteX1136" fmla="*/ 165928 w 1786394"/>
              <a:gd name="connsiteY1136" fmla="*/ 2097607 h 3446754"/>
              <a:gd name="connsiteX1137" fmla="*/ 162518 w 1786394"/>
              <a:gd name="connsiteY1137" fmla="*/ 2097607 h 3446754"/>
              <a:gd name="connsiteX1138" fmla="*/ 155699 w 1786394"/>
              <a:gd name="connsiteY1138" fmla="*/ 2097607 h 3446754"/>
              <a:gd name="connsiteX1139" fmla="*/ 141682 w 1786394"/>
              <a:gd name="connsiteY1139" fmla="*/ 2097607 h 3446754"/>
              <a:gd name="connsiteX1140" fmla="*/ 1018295 w 1786394"/>
              <a:gd name="connsiteY1140" fmla="*/ 2072688 h 3446754"/>
              <a:gd name="connsiteX1141" fmla="*/ 1018295 w 1786394"/>
              <a:gd name="connsiteY1141" fmla="*/ 2085148 h 3446754"/>
              <a:gd name="connsiteX1142" fmla="*/ 1018295 w 1786394"/>
              <a:gd name="connsiteY1142" fmla="*/ 2097607 h 3446754"/>
              <a:gd name="connsiteX1143" fmla="*/ 1018295 w 1786394"/>
              <a:gd name="connsiteY1143" fmla="*/ 2102279 h 3446754"/>
              <a:gd name="connsiteX1144" fmla="*/ 1018295 w 1786394"/>
              <a:gd name="connsiteY1144" fmla="*/ 2108509 h 3446754"/>
              <a:gd name="connsiteX1145" fmla="*/ 1018295 w 1786394"/>
              <a:gd name="connsiteY1145" fmla="*/ 2110066 h 3446754"/>
              <a:gd name="connsiteX1146" fmla="*/ 1041783 w 1786394"/>
              <a:gd name="connsiteY1146" fmla="*/ 2110066 h 3446754"/>
              <a:gd name="connsiteX1147" fmla="*/ 1041783 w 1786394"/>
              <a:gd name="connsiteY1147" fmla="*/ 2097607 h 3446754"/>
              <a:gd name="connsiteX1148" fmla="*/ 1018295 w 1786394"/>
              <a:gd name="connsiteY1148" fmla="*/ 2097607 h 3446754"/>
              <a:gd name="connsiteX1149" fmla="*/ 1041783 w 1786394"/>
              <a:gd name="connsiteY1149" fmla="*/ 2085148 h 3446754"/>
              <a:gd name="connsiteX1150" fmla="*/ 1018295 w 1786394"/>
              <a:gd name="connsiteY1150" fmla="*/ 2085148 h 3446754"/>
              <a:gd name="connsiteX1151" fmla="*/ 1041783 w 1786394"/>
              <a:gd name="connsiteY1151" fmla="*/ 2072688 h 3446754"/>
              <a:gd name="connsiteX1152" fmla="*/ 1728222 w 1786394"/>
              <a:gd name="connsiteY1152" fmla="*/ 2047367 h 3446754"/>
              <a:gd name="connsiteX1153" fmla="*/ 1752468 w 1786394"/>
              <a:gd name="connsiteY1153" fmla="*/ 2047367 h 3446754"/>
              <a:gd name="connsiteX1154" fmla="*/ 1752468 w 1786394"/>
              <a:gd name="connsiteY1154" fmla="*/ 2059827 h 3446754"/>
              <a:gd name="connsiteX1155" fmla="*/ 1728222 w 1786394"/>
              <a:gd name="connsiteY1155" fmla="*/ 2059827 h 3446754"/>
              <a:gd name="connsiteX1156" fmla="*/ 1041783 w 1786394"/>
              <a:gd name="connsiteY1156" fmla="*/ 2047367 h 3446754"/>
              <a:gd name="connsiteX1157" fmla="*/ 1041783 w 1786394"/>
              <a:gd name="connsiteY1157" fmla="*/ 2059827 h 3446754"/>
              <a:gd name="connsiteX1158" fmla="*/ 1065270 w 1786394"/>
              <a:gd name="connsiteY1158" fmla="*/ 2059827 h 3446754"/>
              <a:gd name="connsiteX1159" fmla="*/ 1065270 w 1786394"/>
              <a:gd name="connsiteY1159" fmla="*/ 2055154 h 3446754"/>
              <a:gd name="connsiteX1160" fmla="*/ 1065270 w 1786394"/>
              <a:gd name="connsiteY1160" fmla="*/ 2047367 h 3446754"/>
              <a:gd name="connsiteX1161" fmla="*/ 1041783 w 1786394"/>
              <a:gd name="connsiteY1161" fmla="*/ 2047367 h 3446754"/>
              <a:gd name="connsiteX1162" fmla="*/ 1041783 w 1786394"/>
              <a:gd name="connsiteY1162" fmla="*/ 2022448 h 3446754"/>
              <a:gd name="connsiteX1163" fmla="*/ 1018295 w 1786394"/>
              <a:gd name="connsiteY1163" fmla="*/ 2034908 h 3446754"/>
              <a:gd name="connsiteX1164" fmla="*/ 1041783 w 1786394"/>
              <a:gd name="connsiteY1164" fmla="*/ 2034908 h 3446754"/>
              <a:gd name="connsiteX1165" fmla="*/ 1065270 w 1786394"/>
              <a:gd name="connsiteY1165" fmla="*/ 2034908 h 3446754"/>
              <a:gd name="connsiteX1166" fmla="*/ 1065270 w 1786394"/>
              <a:gd name="connsiteY1166" fmla="*/ 2022448 h 3446754"/>
              <a:gd name="connsiteX1167" fmla="*/ 639465 w 1786394"/>
              <a:gd name="connsiteY1167" fmla="*/ 2009587 h 3446754"/>
              <a:gd name="connsiteX1168" fmla="*/ 639465 w 1786394"/>
              <a:gd name="connsiteY1168" fmla="*/ 2022448 h 3446754"/>
              <a:gd name="connsiteX1169" fmla="*/ 662953 w 1786394"/>
              <a:gd name="connsiteY1169" fmla="*/ 2009587 h 3446754"/>
              <a:gd name="connsiteX1170" fmla="*/ 828880 w 1786394"/>
              <a:gd name="connsiteY1170" fmla="*/ 1997128 h 3446754"/>
              <a:gd name="connsiteX1171" fmla="*/ 852368 w 1786394"/>
              <a:gd name="connsiteY1171" fmla="*/ 2009587 h 3446754"/>
              <a:gd name="connsiteX1172" fmla="*/ 875855 w 1786394"/>
              <a:gd name="connsiteY1172" fmla="*/ 2022448 h 3446754"/>
              <a:gd name="connsiteX1173" fmla="*/ 875855 w 1786394"/>
              <a:gd name="connsiteY1173" fmla="*/ 2009587 h 3446754"/>
              <a:gd name="connsiteX1174" fmla="*/ 900100 w 1786394"/>
              <a:gd name="connsiteY1174" fmla="*/ 2022448 h 3446754"/>
              <a:gd name="connsiteX1175" fmla="*/ 900100 w 1786394"/>
              <a:gd name="connsiteY1175" fmla="*/ 2017625 h 3446754"/>
              <a:gd name="connsiteX1176" fmla="*/ 900100 w 1786394"/>
              <a:gd name="connsiteY1176" fmla="*/ 2009587 h 3446754"/>
              <a:gd name="connsiteX1177" fmla="*/ 875855 w 1786394"/>
              <a:gd name="connsiteY1177" fmla="*/ 2009587 h 3446754"/>
              <a:gd name="connsiteX1178" fmla="*/ 852368 w 1786394"/>
              <a:gd name="connsiteY1178" fmla="*/ 2009587 h 3446754"/>
              <a:gd name="connsiteX1179" fmla="*/ 852368 w 1786394"/>
              <a:gd name="connsiteY1179" fmla="*/ 2006472 h 3446754"/>
              <a:gd name="connsiteX1180" fmla="*/ 852368 w 1786394"/>
              <a:gd name="connsiteY1180" fmla="*/ 1998685 h 3446754"/>
              <a:gd name="connsiteX1181" fmla="*/ 852368 w 1786394"/>
              <a:gd name="connsiteY1181" fmla="*/ 1997128 h 3446754"/>
              <a:gd name="connsiteX1182" fmla="*/ 118195 w 1786394"/>
              <a:gd name="connsiteY1182" fmla="*/ 1984668 h 3446754"/>
              <a:gd name="connsiteX1183" fmla="*/ 118195 w 1786394"/>
              <a:gd name="connsiteY1183" fmla="*/ 1992455 h 3446754"/>
              <a:gd name="connsiteX1184" fmla="*/ 118195 w 1786394"/>
              <a:gd name="connsiteY1184" fmla="*/ 1997128 h 3446754"/>
              <a:gd name="connsiteX1185" fmla="*/ 118195 w 1786394"/>
              <a:gd name="connsiteY1185" fmla="*/ 2009587 h 3446754"/>
              <a:gd name="connsiteX1186" fmla="*/ 141682 w 1786394"/>
              <a:gd name="connsiteY1186" fmla="*/ 2009587 h 3446754"/>
              <a:gd name="connsiteX1187" fmla="*/ 141682 w 1786394"/>
              <a:gd name="connsiteY1187" fmla="*/ 2022448 h 3446754"/>
              <a:gd name="connsiteX1188" fmla="*/ 118195 w 1786394"/>
              <a:gd name="connsiteY1188" fmla="*/ 2022448 h 3446754"/>
              <a:gd name="connsiteX1189" fmla="*/ 118195 w 1786394"/>
              <a:gd name="connsiteY1189" fmla="*/ 2034908 h 3446754"/>
              <a:gd name="connsiteX1190" fmla="*/ 118195 w 1786394"/>
              <a:gd name="connsiteY1190" fmla="*/ 2045810 h 3446754"/>
              <a:gd name="connsiteX1191" fmla="*/ 118195 w 1786394"/>
              <a:gd name="connsiteY1191" fmla="*/ 2047367 h 3446754"/>
              <a:gd name="connsiteX1192" fmla="*/ 141682 w 1786394"/>
              <a:gd name="connsiteY1192" fmla="*/ 2034908 h 3446754"/>
              <a:gd name="connsiteX1193" fmla="*/ 141682 w 1786394"/>
              <a:gd name="connsiteY1193" fmla="*/ 2028678 h 3446754"/>
              <a:gd name="connsiteX1194" fmla="*/ 141682 w 1786394"/>
              <a:gd name="connsiteY1194" fmla="*/ 2027121 h 3446754"/>
              <a:gd name="connsiteX1195" fmla="*/ 141682 w 1786394"/>
              <a:gd name="connsiteY1195" fmla="*/ 2022448 h 3446754"/>
              <a:gd name="connsiteX1196" fmla="*/ 165928 w 1786394"/>
              <a:gd name="connsiteY1196" fmla="*/ 2034908 h 3446754"/>
              <a:gd name="connsiteX1197" fmla="*/ 165928 w 1786394"/>
              <a:gd name="connsiteY1197" fmla="*/ 2022448 h 3446754"/>
              <a:gd name="connsiteX1198" fmla="*/ 141682 w 1786394"/>
              <a:gd name="connsiteY1198" fmla="*/ 2022448 h 3446754"/>
              <a:gd name="connsiteX1199" fmla="*/ 165928 w 1786394"/>
              <a:gd name="connsiteY1199" fmla="*/ 2009587 h 3446754"/>
              <a:gd name="connsiteX1200" fmla="*/ 152290 w 1786394"/>
              <a:gd name="connsiteY1200" fmla="*/ 2009587 h 3446754"/>
              <a:gd name="connsiteX1201" fmla="*/ 147744 w 1786394"/>
              <a:gd name="connsiteY1201" fmla="*/ 2009587 h 3446754"/>
              <a:gd name="connsiteX1202" fmla="*/ 141682 w 1786394"/>
              <a:gd name="connsiteY1202" fmla="*/ 2009587 h 3446754"/>
              <a:gd name="connsiteX1203" fmla="*/ 118195 w 1786394"/>
              <a:gd name="connsiteY1203" fmla="*/ 1997128 h 3446754"/>
              <a:gd name="connsiteX1204" fmla="*/ 141682 w 1786394"/>
              <a:gd name="connsiteY1204" fmla="*/ 1997128 h 3446754"/>
              <a:gd name="connsiteX1205" fmla="*/ 165928 w 1786394"/>
              <a:gd name="connsiteY1205" fmla="*/ 1997128 h 3446754"/>
              <a:gd name="connsiteX1206" fmla="*/ 165928 w 1786394"/>
              <a:gd name="connsiteY1206" fmla="*/ 1984668 h 3446754"/>
              <a:gd name="connsiteX1207" fmla="*/ 141682 w 1786394"/>
              <a:gd name="connsiteY1207" fmla="*/ 1984668 h 3446754"/>
              <a:gd name="connsiteX1208" fmla="*/ 118195 w 1786394"/>
              <a:gd name="connsiteY1208" fmla="*/ 1959347 h 3446754"/>
              <a:gd name="connsiteX1209" fmla="*/ 118195 w 1786394"/>
              <a:gd name="connsiteY1209" fmla="*/ 1972209 h 3446754"/>
              <a:gd name="connsiteX1210" fmla="*/ 141682 w 1786394"/>
              <a:gd name="connsiteY1210" fmla="*/ 1972209 h 3446754"/>
              <a:gd name="connsiteX1211" fmla="*/ 165928 w 1786394"/>
              <a:gd name="connsiteY1211" fmla="*/ 1972209 h 3446754"/>
              <a:gd name="connsiteX1212" fmla="*/ 165928 w 1786394"/>
              <a:gd name="connsiteY1212" fmla="*/ 1959347 h 3446754"/>
              <a:gd name="connsiteX1213" fmla="*/ 141682 w 1786394"/>
              <a:gd name="connsiteY1213" fmla="*/ 1959347 h 3446754"/>
              <a:gd name="connsiteX1214" fmla="*/ 118195 w 1786394"/>
              <a:gd name="connsiteY1214" fmla="*/ 1959347 h 3446754"/>
              <a:gd name="connsiteX1215" fmla="*/ 1018295 w 1786394"/>
              <a:gd name="connsiteY1215" fmla="*/ 1946888 h 3446754"/>
              <a:gd name="connsiteX1216" fmla="*/ 1018295 w 1786394"/>
              <a:gd name="connsiteY1216" fmla="*/ 1959347 h 3446754"/>
              <a:gd name="connsiteX1217" fmla="*/ 1018295 w 1786394"/>
              <a:gd name="connsiteY1217" fmla="*/ 1964170 h 3446754"/>
              <a:gd name="connsiteX1218" fmla="*/ 1018295 w 1786394"/>
              <a:gd name="connsiteY1218" fmla="*/ 1972209 h 3446754"/>
              <a:gd name="connsiteX1219" fmla="*/ 1018295 w 1786394"/>
              <a:gd name="connsiteY1219" fmla="*/ 1984668 h 3446754"/>
              <a:gd name="connsiteX1220" fmla="*/ 1018295 w 1786394"/>
              <a:gd name="connsiteY1220" fmla="*/ 1997128 h 3446754"/>
              <a:gd name="connsiteX1221" fmla="*/ 1018295 w 1786394"/>
              <a:gd name="connsiteY1221" fmla="*/ 2009587 h 3446754"/>
              <a:gd name="connsiteX1222" fmla="*/ 994808 w 1786394"/>
              <a:gd name="connsiteY1222" fmla="*/ 2009587 h 3446754"/>
              <a:gd name="connsiteX1223" fmla="*/ 994808 w 1786394"/>
              <a:gd name="connsiteY1223" fmla="*/ 2022448 h 3446754"/>
              <a:gd name="connsiteX1224" fmla="*/ 1018295 w 1786394"/>
              <a:gd name="connsiteY1224" fmla="*/ 2022448 h 3446754"/>
              <a:gd name="connsiteX1225" fmla="*/ 1018295 w 1786394"/>
              <a:gd name="connsiteY1225" fmla="*/ 2012802 h 3446754"/>
              <a:gd name="connsiteX1226" fmla="*/ 1018295 w 1786394"/>
              <a:gd name="connsiteY1226" fmla="*/ 2009587 h 3446754"/>
              <a:gd name="connsiteX1227" fmla="*/ 1041783 w 1786394"/>
              <a:gd name="connsiteY1227" fmla="*/ 1997128 h 3446754"/>
              <a:gd name="connsiteX1228" fmla="*/ 1041783 w 1786394"/>
              <a:gd name="connsiteY1228" fmla="*/ 2009587 h 3446754"/>
              <a:gd name="connsiteX1229" fmla="*/ 1065270 w 1786394"/>
              <a:gd name="connsiteY1229" fmla="*/ 2009587 h 3446754"/>
              <a:gd name="connsiteX1230" fmla="*/ 1041783 w 1786394"/>
              <a:gd name="connsiteY1230" fmla="*/ 1997128 h 3446754"/>
              <a:gd name="connsiteX1231" fmla="*/ 1065270 w 1786394"/>
              <a:gd name="connsiteY1231" fmla="*/ 1997128 h 3446754"/>
              <a:gd name="connsiteX1232" fmla="*/ 1065270 w 1786394"/>
              <a:gd name="connsiteY1232" fmla="*/ 1984668 h 3446754"/>
              <a:gd name="connsiteX1233" fmla="*/ 1041783 w 1786394"/>
              <a:gd name="connsiteY1233" fmla="*/ 1984668 h 3446754"/>
              <a:gd name="connsiteX1234" fmla="*/ 1041783 w 1786394"/>
              <a:gd name="connsiteY1234" fmla="*/ 1972209 h 3446754"/>
              <a:gd name="connsiteX1235" fmla="*/ 1065270 w 1786394"/>
              <a:gd name="connsiteY1235" fmla="*/ 1972209 h 3446754"/>
              <a:gd name="connsiteX1236" fmla="*/ 1065270 w 1786394"/>
              <a:gd name="connsiteY1236" fmla="*/ 1959347 h 3446754"/>
              <a:gd name="connsiteX1237" fmla="*/ 1041783 w 1786394"/>
              <a:gd name="connsiteY1237" fmla="*/ 1972209 h 3446754"/>
              <a:gd name="connsiteX1238" fmla="*/ 1041783 w 1786394"/>
              <a:gd name="connsiteY1238" fmla="*/ 1962563 h 3446754"/>
              <a:gd name="connsiteX1239" fmla="*/ 1041783 w 1786394"/>
              <a:gd name="connsiteY1239" fmla="*/ 1960955 h 3446754"/>
              <a:gd name="connsiteX1240" fmla="*/ 1041783 w 1786394"/>
              <a:gd name="connsiteY1240" fmla="*/ 1959347 h 3446754"/>
              <a:gd name="connsiteX1241" fmla="*/ 1018295 w 1786394"/>
              <a:gd name="connsiteY1241" fmla="*/ 1946888 h 3446754"/>
              <a:gd name="connsiteX1242" fmla="*/ 852368 w 1786394"/>
              <a:gd name="connsiteY1242" fmla="*/ 1946888 h 3446754"/>
              <a:gd name="connsiteX1243" fmla="*/ 875855 w 1786394"/>
              <a:gd name="connsiteY1243" fmla="*/ 1959347 h 3446754"/>
              <a:gd name="connsiteX1244" fmla="*/ 852368 w 1786394"/>
              <a:gd name="connsiteY1244" fmla="*/ 1959347 h 3446754"/>
              <a:gd name="connsiteX1245" fmla="*/ 852368 w 1786394"/>
              <a:gd name="connsiteY1245" fmla="*/ 1972209 h 3446754"/>
              <a:gd name="connsiteX1246" fmla="*/ 828880 w 1786394"/>
              <a:gd name="connsiteY1246" fmla="*/ 1959347 h 3446754"/>
              <a:gd name="connsiteX1247" fmla="*/ 828880 w 1786394"/>
              <a:gd name="connsiteY1247" fmla="*/ 1972209 h 3446754"/>
              <a:gd name="connsiteX1248" fmla="*/ 828880 w 1786394"/>
              <a:gd name="connsiteY1248" fmla="*/ 1984668 h 3446754"/>
              <a:gd name="connsiteX1249" fmla="*/ 852368 w 1786394"/>
              <a:gd name="connsiteY1249" fmla="*/ 1984668 h 3446754"/>
              <a:gd name="connsiteX1250" fmla="*/ 875855 w 1786394"/>
              <a:gd name="connsiteY1250" fmla="*/ 1972209 h 3446754"/>
              <a:gd name="connsiteX1251" fmla="*/ 852368 w 1786394"/>
              <a:gd name="connsiteY1251" fmla="*/ 1972209 h 3446754"/>
              <a:gd name="connsiteX1252" fmla="*/ 875855 w 1786394"/>
              <a:gd name="connsiteY1252" fmla="*/ 1959347 h 3446754"/>
              <a:gd name="connsiteX1253" fmla="*/ 875855 w 1786394"/>
              <a:gd name="connsiteY1253" fmla="*/ 1946888 h 3446754"/>
              <a:gd name="connsiteX1254" fmla="*/ 639465 w 1786394"/>
              <a:gd name="connsiteY1254" fmla="*/ 1946888 h 3446754"/>
              <a:gd name="connsiteX1255" fmla="*/ 662953 w 1786394"/>
              <a:gd name="connsiteY1255" fmla="*/ 1959347 h 3446754"/>
              <a:gd name="connsiteX1256" fmla="*/ 662953 w 1786394"/>
              <a:gd name="connsiteY1256" fmla="*/ 1946888 h 3446754"/>
              <a:gd name="connsiteX1257" fmla="*/ 639465 w 1786394"/>
              <a:gd name="connsiteY1257" fmla="*/ 1934429 h 3446754"/>
              <a:gd name="connsiteX1258" fmla="*/ 662953 w 1786394"/>
              <a:gd name="connsiteY1258" fmla="*/ 1934429 h 3446754"/>
              <a:gd name="connsiteX1259" fmla="*/ 639465 w 1786394"/>
              <a:gd name="connsiteY1259" fmla="*/ 1934429 h 3446754"/>
              <a:gd name="connsiteX1260" fmla="*/ 852368 w 1786394"/>
              <a:gd name="connsiteY1260" fmla="*/ 1921969 h 3446754"/>
              <a:gd name="connsiteX1261" fmla="*/ 852368 w 1786394"/>
              <a:gd name="connsiteY1261" fmla="*/ 1934429 h 3446754"/>
              <a:gd name="connsiteX1262" fmla="*/ 852368 w 1786394"/>
              <a:gd name="connsiteY1262" fmla="*/ 1921969 h 3446754"/>
              <a:gd name="connsiteX1263" fmla="*/ 1732011 w 1786394"/>
              <a:gd name="connsiteY1263" fmla="*/ 1916543 h 3446754"/>
              <a:gd name="connsiteX1264" fmla="*/ 1752468 w 1786394"/>
              <a:gd name="connsiteY1264" fmla="*/ 1921969 h 3446754"/>
              <a:gd name="connsiteX1265" fmla="*/ 1728222 w 1786394"/>
              <a:gd name="connsiteY1265" fmla="*/ 1934429 h 3446754"/>
              <a:gd name="connsiteX1266" fmla="*/ 1728222 w 1786394"/>
              <a:gd name="connsiteY1266" fmla="*/ 1925084 h 3446754"/>
              <a:gd name="connsiteX1267" fmla="*/ 1728222 w 1786394"/>
              <a:gd name="connsiteY1267" fmla="*/ 1921969 h 3446754"/>
              <a:gd name="connsiteX1268" fmla="*/ 1732011 w 1786394"/>
              <a:gd name="connsiteY1268" fmla="*/ 1916543 h 3446754"/>
              <a:gd name="connsiteX1269" fmla="*/ 1065270 w 1786394"/>
              <a:gd name="connsiteY1269" fmla="*/ 1909108 h 3446754"/>
              <a:gd name="connsiteX1270" fmla="*/ 1041783 w 1786394"/>
              <a:gd name="connsiteY1270" fmla="*/ 1921969 h 3446754"/>
              <a:gd name="connsiteX1271" fmla="*/ 1065270 w 1786394"/>
              <a:gd name="connsiteY1271" fmla="*/ 1921969 h 3446754"/>
              <a:gd name="connsiteX1272" fmla="*/ 781147 w 1786394"/>
              <a:gd name="connsiteY1272" fmla="*/ 1909108 h 3446754"/>
              <a:gd name="connsiteX1273" fmla="*/ 781147 w 1786394"/>
              <a:gd name="connsiteY1273" fmla="*/ 1921969 h 3446754"/>
              <a:gd name="connsiteX1274" fmla="*/ 805393 w 1786394"/>
              <a:gd name="connsiteY1274" fmla="*/ 1921969 h 3446754"/>
              <a:gd name="connsiteX1275" fmla="*/ 1681248 w 1786394"/>
              <a:gd name="connsiteY1275" fmla="*/ 1871729 h 3446754"/>
              <a:gd name="connsiteX1276" fmla="*/ 1681248 w 1786394"/>
              <a:gd name="connsiteY1276" fmla="*/ 1884189 h 3446754"/>
              <a:gd name="connsiteX1277" fmla="*/ 1704735 w 1786394"/>
              <a:gd name="connsiteY1277" fmla="*/ 1884189 h 3446754"/>
              <a:gd name="connsiteX1278" fmla="*/ 1681248 w 1786394"/>
              <a:gd name="connsiteY1278" fmla="*/ 1871729 h 3446754"/>
              <a:gd name="connsiteX1279" fmla="*/ 1657760 w 1786394"/>
              <a:gd name="connsiteY1279" fmla="*/ 1871729 h 3446754"/>
              <a:gd name="connsiteX1280" fmla="*/ 1633515 w 1786394"/>
              <a:gd name="connsiteY1280" fmla="*/ 1884189 h 3446754"/>
              <a:gd name="connsiteX1281" fmla="*/ 1657760 w 1786394"/>
              <a:gd name="connsiteY1281" fmla="*/ 1884189 h 3446754"/>
              <a:gd name="connsiteX1282" fmla="*/ 1657760 w 1786394"/>
              <a:gd name="connsiteY1282" fmla="*/ 1871729 h 3446754"/>
              <a:gd name="connsiteX1283" fmla="*/ 1041783 w 1786394"/>
              <a:gd name="connsiteY1283" fmla="*/ 1871729 h 3446754"/>
              <a:gd name="connsiteX1284" fmla="*/ 1018295 w 1786394"/>
              <a:gd name="connsiteY1284" fmla="*/ 1884189 h 3446754"/>
              <a:gd name="connsiteX1285" fmla="*/ 1041783 w 1786394"/>
              <a:gd name="connsiteY1285" fmla="*/ 1871729 h 3446754"/>
              <a:gd name="connsiteX1286" fmla="*/ 141682 w 1786394"/>
              <a:gd name="connsiteY1286" fmla="*/ 1858868 h 3446754"/>
              <a:gd name="connsiteX1287" fmla="*/ 141682 w 1786394"/>
              <a:gd name="connsiteY1287" fmla="*/ 1871729 h 3446754"/>
              <a:gd name="connsiteX1288" fmla="*/ 141682 w 1786394"/>
              <a:gd name="connsiteY1288" fmla="*/ 1858868 h 3446754"/>
              <a:gd name="connsiteX1289" fmla="*/ 1563053 w 1786394"/>
              <a:gd name="connsiteY1289" fmla="*/ 1846409 h 3446754"/>
              <a:gd name="connsiteX1290" fmla="*/ 1586540 w 1786394"/>
              <a:gd name="connsiteY1290" fmla="*/ 1858868 h 3446754"/>
              <a:gd name="connsiteX1291" fmla="*/ 1586540 w 1786394"/>
              <a:gd name="connsiteY1291" fmla="*/ 1846409 h 3446754"/>
              <a:gd name="connsiteX1292" fmla="*/ 1573328 w 1786394"/>
              <a:gd name="connsiteY1292" fmla="*/ 1846409 h 3446754"/>
              <a:gd name="connsiteX1293" fmla="*/ 1568925 w 1786394"/>
              <a:gd name="connsiteY1293" fmla="*/ 1846409 h 3446754"/>
              <a:gd name="connsiteX1294" fmla="*/ 1065270 w 1786394"/>
              <a:gd name="connsiteY1294" fmla="*/ 1833949 h 3446754"/>
              <a:gd name="connsiteX1295" fmla="*/ 1065270 w 1786394"/>
              <a:gd name="connsiteY1295" fmla="*/ 1835507 h 3446754"/>
              <a:gd name="connsiteX1296" fmla="*/ 1065270 w 1786394"/>
              <a:gd name="connsiteY1296" fmla="*/ 1844851 h 3446754"/>
              <a:gd name="connsiteX1297" fmla="*/ 1065270 w 1786394"/>
              <a:gd name="connsiteY1297" fmla="*/ 1846409 h 3446754"/>
              <a:gd name="connsiteX1298" fmla="*/ 1065270 w 1786394"/>
              <a:gd name="connsiteY1298" fmla="*/ 1858868 h 3446754"/>
              <a:gd name="connsiteX1299" fmla="*/ 1051691 w 1786394"/>
              <a:gd name="connsiteY1299" fmla="*/ 1858868 h 3446754"/>
              <a:gd name="connsiteX1300" fmla="*/ 1041783 w 1786394"/>
              <a:gd name="connsiteY1300" fmla="*/ 1858868 h 3446754"/>
              <a:gd name="connsiteX1301" fmla="*/ 1065270 w 1786394"/>
              <a:gd name="connsiteY1301" fmla="*/ 1871729 h 3446754"/>
              <a:gd name="connsiteX1302" fmla="*/ 1041783 w 1786394"/>
              <a:gd name="connsiteY1302" fmla="*/ 1884189 h 3446754"/>
              <a:gd name="connsiteX1303" fmla="*/ 1041783 w 1786394"/>
              <a:gd name="connsiteY1303" fmla="*/ 1871729 h 3446754"/>
              <a:gd name="connsiteX1304" fmla="*/ 1018295 w 1786394"/>
              <a:gd name="connsiteY1304" fmla="*/ 1871729 h 3446754"/>
              <a:gd name="connsiteX1305" fmla="*/ 1018295 w 1786394"/>
              <a:gd name="connsiteY1305" fmla="*/ 1884189 h 3446754"/>
              <a:gd name="connsiteX1306" fmla="*/ 1018295 w 1786394"/>
              <a:gd name="connsiteY1306" fmla="*/ 1895091 h 3446754"/>
              <a:gd name="connsiteX1307" fmla="*/ 1018295 w 1786394"/>
              <a:gd name="connsiteY1307" fmla="*/ 1896648 h 3446754"/>
              <a:gd name="connsiteX1308" fmla="*/ 1041783 w 1786394"/>
              <a:gd name="connsiteY1308" fmla="*/ 1884189 h 3446754"/>
              <a:gd name="connsiteX1309" fmla="*/ 1065270 w 1786394"/>
              <a:gd name="connsiteY1309" fmla="*/ 1896648 h 3446754"/>
              <a:gd name="connsiteX1310" fmla="*/ 1089515 w 1786394"/>
              <a:gd name="connsiteY1310" fmla="*/ 1896648 h 3446754"/>
              <a:gd name="connsiteX1311" fmla="*/ 1089515 w 1786394"/>
              <a:gd name="connsiteY1311" fmla="*/ 1884189 h 3446754"/>
              <a:gd name="connsiteX1312" fmla="*/ 1065270 w 1786394"/>
              <a:gd name="connsiteY1312" fmla="*/ 1884189 h 3446754"/>
              <a:gd name="connsiteX1313" fmla="*/ 1065270 w 1786394"/>
              <a:gd name="connsiteY1313" fmla="*/ 1871729 h 3446754"/>
              <a:gd name="connsiteX1314" fmla="*/ 1065270 w 1786394"/>
              <a:gd name="connsiteY1314" fmla="*/ 1858868 h 3446754"/>
              <a:gd name="connsiteX1315" fmla="*/ 1089515 w 1786394"/>
              <a:gd name="connsiteY1315" fmla="*/ 1846409 h 3446754"/>
              <a:gd name="connsiteX1316" fmla="*/ 1089515 w 1786394"/>
              <a:gd name="connsiteY1316" fmla="*/ 1833949 h 3446754"/>
              <a:gd name="connsiteX1317" fmla="*/ 1065270 w 1786394"/>
              <a:gd name="connsiteY1317" fmla="*/ 1833949 h 3446754"/>
              <a:gd name="connsiteX1318" fmla="*/ 662953 w 1786394"/>
              <a:gd name="connsiteY1318" fmla="*/ 1833949 h 3446754"/>
              <a:gd name="connsiteX1319" fmla="*/ 639465 w 1786394"/>
              <a:gd name="connsiteY1319" fmla="*/ 1846409 h 3446754"/>
              <a:gd name="connsiteX1320" fmla="*/ 639465 w 1786394"/>
              <a:gd name="connsiteY1320" fmla="*/ 1858868 h 3446754"/>
              <a:gd name="connsiteX1321" fmla="*/ 662953 w 1786394"/>
              <a:gd name="connsiteY1321" fmla="*/ 1858868 h 3446754"/>
              <a:gd name="connsiteX1322" fmla="*/ 639465 w 1786394"/>
              <a:gd name="connsiteY1322" fmla="*/ 1871729 h 3446754"/>
              <a:gd name="connsiteX1323" fmla="*/ 662953 w 1786394"/>
              <a:gd name="connsiteY1323" fmla="*/ 1871729 h 3446754"/>
              <a:gd name="connsiteX1324" fmla="*/ 662953 w 1786394"/>
              <a:gd name="connsiteY1324" fmla="*/ 1858868 h 3446754"/>
              <a:gd name="connsiteX1325" fmla="*/ 662953 w 1786394"/>
              <a:gd name="connsiteY1325" fmla="*/ 1846409 h 3446754"/>
              <a:gd name="connsiteX1326" fmla="*/ 639465 w 1786394"/>
              <a:gd name="connsiteY1326" fmla="*/ 1846409 h 3446754"/>
              <a:gd name="connsiteX1327" fmla="*/ 23488 w 1786394"/>
              <a:gd name="connsiteY1327" fmla="*/ 1833949 h 3446754"/>
              <a:gd name="connsiteX1328" fmla="*/ 47733 w 1786394"/>
              <a:gd name="connsiteY1328" fmla="*/ 1833949 h 3446754"/>
              <a:gd name="connsiteX1329" fmla="*/ 23488 w 1786394"/>
              <a:gd name="connsiteY1329" fmla="*/ 1846409 h 3446754"/>
              <a:gd name="connsiteX1330" fmla="*/ 23488 w 1786394"/>
              <a:gd name="connsiteY1330" fmla="*/ 1833949 h 3446754"/>
              <a:gd name="connsiteX1331" fmla="*/ 828880 w 1786394"/>
              <a:gd name="connsiteY1331" fmla="*/ 1821490 h 3446754"/>
              <a:gd name="connsiteX1332" fmla="*/ 828880 w 1786394"/>
              <a:gd name="connsiteY1332" fmla="*/ 1833949 h 3446754"/>
              <a:gd name="connsiteX1333" fmla="*/ 828880 w 1786394"/>
              <a:gd name="connsiteY1333" fmla="*/ 1846409 h 3446754"/>
              <a:gd name="connsiteX1334" fmla="*/ 805393 w 1786394"/>
              <a:gd name="connsiteY1334" fmla="*/ 1846409 h 3446754"/>
              <a:gd name="connsiteX1335" fmla="*/ 805393 w 1786394"/>
              <a:gd name="connsiteY1335" fmla="*/ 1854196 h 3446754"/>
              <a:gd name="connsiteX1336" fmla="*/ 805393 w 1786394"/>
              <a:gd name="connsiteY1336" fmla="*/ 1858868 h 3446754"/>
              <a:gd name="connsiteX1337" fmla="*/ 828880 w 1786394"/>
              <a:gd name="connsiteY1337" fmla="*/ 1858868 h 3446754"/>
              <a:gd name="connsiteX1338" fmla="*/ 828880 w 1786394"/>
              <a:gd name="connsiteY1338" fmla="*/ 1847966 h 3446754"/>
              <a:gd name="connsiteX1339" fmla="*/ 828880 w 1786394"/>
              <a:gd name="connsiteY1339" fmla="*/ 1846409 h 3446754"/>
              <a:gd name="connsiteX1340" fmla="*/ 837688 w 1786394"/>
              <a:gd name="connsiteY1340" fmla="*/ 1846409 h 3446754"/>
              <a:gd name="connsiteX1341" fmla="*/ 838789 w 1786394"/>
              <a:gd name="connsiteY1341" fmla="*/ 1846409 h 3446754"/>
              <a:gd name="connsiteX1342" fmla="*/ 852368 w 1786394"/>
              <a:gd name="connsiteY1342" fmla="*/ 1846409 h 3446754"/>
              <a:gd name="connsiteX1343" fmla="*/ 828880 w 1786394"/>
              <a:gd name="connsiteY1343" fmla="*/ 1833949 h 3446754"/>
              <a:gd name="connsiteX1344" fmla="*/ 852368 w 1786394"/>
              <a:gd name="connsiteY1344" fmla="*/ 1833949 h 3446754"/>
              <a:gd name="connsiteX1345" fmla="*/ 852368 w 1786394"/>
              <a:gd name="connsiteY1345" fmla="*/ 1821490 h 3446754"/>
              <a:gd name="connsiteX1346" fmla="*/ 838789 w 1786394"/>
              <a:gd name="connsiteY1346" fmla="*/ 1821490 h 3446754"/>
              <a:gd name="connsiteX1347" fmla="*/ 828880 w 1786394"/>
              <a:gd name="connsiteY1347" fmla="*/ 1821490 h 3446754"/>
              <a:gd name="connsiteX1348" fmla="*/ 118195 w 1786394"/>
              <a:gd name="connsiteY1348" fmla="*/ 1821490 h 3446754"/>
              <a:gd name="connsiteX1349" fmla="*/ 118195 w 1786394"/>
              <a:gd name="connsiteY1349" fmla="*/ 1833949 h 3446754"/>
              <a:gd name="connsiteX1350" fmla="*/ 141682 w 1786394"/>
              <a:gd name="connsiteY1350" fmla="*/ 1846409 h 3446754"/>
              <a:gd name="connsiteX1351" fmla="*/ 165928 w 1786394"/>
              <a:gd name="connsiteY1351" fmla="*/ 1846409 h 3446754"/>
              <a:gd name="connsiteX1352" fmla="*/ 141682 w 1786394"/>
              <a:gd name="connsiteY1352" fmla="*/ 1833949 h 3446754"/>
              <a:gd name="connsiteX1353" fmla="*/ 118195 w 1786394"/>
              <a:gd name="connsiteY1353" fmla="*/ 1821490 h 3446754"/>
              <a:gd name="connsiteX1354" fmla="*/ 781147 w 1786394"/>
              <a:gd name="connsiteY1354" fmla="*/ 1808628 h 3446754"/>
              <a:gd name="connsiteX1355" fmla="*/ 781147 w 1786394"/>
              <a:gd name="connsiteY1355" fmla="*/ 1821490 h 3446754"/>
              <a:gd name="connsiteX1356" fmla="*/ 805393 w 1786394"/>
              <a:gd name="connsiteY1356" fmla="*/ 1821490 h 3446754"/>
              <a:gd name="connsiteX1357" fmla="*/ 781147 w 1786394"/>
              <a:gd name="connsiteY1357" fmla="*/ 1808628 h 3446754"/>
              <a:gd name="connsiteX1358" fmla="*/ 1738451 w 1786394"/>
              <a:gd name="connsiteY1358" fmla="*/ 1803372 h 3446754"/>
              <a:gd name="connsiteX1359" fmla="*/ 1752468 w 1786394"/>
              <a:gd name="connsiteY1359" fmla="*/ 1808628 h 3446754"/>
              <a:gd name="connsiteX1360" fmla="*/ 1738830 w 1786394"/>
              <a:gd name="connsiteY1360" fmla="*/ 1808628 h 3446754"/>
              <a:gd name="connsiteX1361" fmla="*/ 1738451 w 1786394"/>
              <a:gd name="connsiteY1361" fmla="*/ 1808628 h 3446754"/>
              <a:gd name="connsiteX1362" fmla="*/ 1734284 w 1786394"/>
              <a:gd name="connsiteY1362" fmla="*/ 1808628 h 3446754"/>
              <a:gd name="connsiteX1363" fmla="*/ 1731253 w 1786394"/>
              <a:gd name="connsiteY1363" fmla="*/ 1808628 h 3446754"/>
              <a:gd name="connsiteX1364" fmla="*/ 1728222 w 1786394"/>
              <a:gd name="connsiteY1364" fmla="*/ 1808628 h 3446754"/>
              <a:gd name="connsiteX1365" fmla="*/ 1738451 w 1786394"/>
              <a:gd name="connsiteY1365" fmla="*/ 1803372 h 3446754"/>
              <a:gd name="connsiteX1366" fmla="*/ 1633515 w 1786394"/>
              <a:gd name="connsiteY1366" fmla="*/ 1796169 h 3446754"/>
              <a:gd name="connsiteX1367" fmla="*/ 1657760 w 1786394"/>
              <a:gd name="connsiteY1367" fmla="*/ 1808628 h 3446754"/>
              <a:gd name="connsiteX1368" fmla="*/ 1657760 w 1786394"/>
              <a:gd name="connsiteY1368" fmla="*/ 1796169 h 3446754"/>
              <a:gd name="connsiteX1369" fmla="*/ 1065270 w 1786394"/>
              <a:gd name="connsiteY1369" fmla="*/ 1796169 h 3446754"/>
              <a:gd name="connsiteX1370" fmla="*/ 1065270 w 1786394"/>
              <a:gd name="connsiteY1370" fmla="*/ 1808628 h 3446754"/>
              <a:gd name="connsiteX1371" fmla="*/ 1065270 w 1786394"/>
              <a:gd name="connsiteY1371" fmla="*/ 1821490 h 3446754"/>
              <a:gd name="connsiteX1372" fmla="*/ 1089515 w 1786394"/>
              <a:gd name="connsiteY1372" fmla="*/ 1821490 h 3446754"/>
              <a:gd name="connsiteX1373" fmla="*/ 1089515 w 1786394"/>
              <a:gd name="connsiteY1373" fmla="*/ 1808628 h 3446754"/>
              <a:gd name="connsiteX1374" fmla="*/ 1065270 w 1786394"/>
              <a:gd name="connsiteY1374" fmla="*/ 1808628 h 3446754"/>
              <a:gd name="connsiteX1375" fmla="*/ 1089515 w 1786394"/>
              <a:gd name="connsiteY1375" fmla="*/ 1796169 h 3446754"/>
              <a:gd name="connsiteX1376" fmla="*/ 1083454 w 1786394"/>
              <a:gd name="connsiteY1376" fmla="*/ 1796169 h 3446754"/>
              <a:gd name="connsiteX1377" fmla="*/ 1078908 w 1786394"/>
              <a:gd name="connsiteY1377" fmla="*/ 1796169 h 3446754"/>
              <a:gd name="connsiteX1378" fmla="*/ 1075498 w 1786394"/>
              <a:gd name="connsiteY1378" fmla="*/ 1796169 h 3446754"/>
              <a:gd name="connsiteX1379" fmla="*/ 1065270 w 1786394"/>
              <a:gd name="connsiteY1379" fmla="*/ 1796169 h 3446754"/>
              <a:gd name="connsiteX1380" fmla="*/ 852368 w 1786394"/>
              <a:gd name="connsiteY1380" fmla="*/ 1796169 h 3446754"/>
              <a:gd name="connsiteX1381" fmla="*/ 875855 w 1786394"/>
              <a:gd name="connsiteY1381" fmla="*/ 1796169 h 3446754"/>
              <a:gd name="connsiteX1382" fmla="*/ 900100 w 1786394"/>
              <a:gd name="connsiteY1382" fmla="*/ 1808628 h 3446754"/>
              <a:gd name="connsiteX1383" fmla="*/ 900100 w 1786394"/>
              <a:gd name="connsiteY1383" fmla="*/ 1821490 h 3446754"/>
              <a:gd name="connsiteX1384" fmla="*/ 875855 w 1786394"/>
              <a:gd name="connsiteY1384" fmla="*/ 1821490 h 3446754"/>
              <a:gd name="connsiteX1385" fmla="*/ 875855 w 1786394"/>
              <a:gd name="connsiteY1385" fmla="*/ 1808628 h 3446754"/>
              <a:gd name="connsiteX1386" fmla="*/ 852368 w 1786394"/>
              <a:gd name="connsiteY1386" fmla="*/ 1796169 h 3446754"/>
              <a:gd name="connsiteX1387" fmla="*/ 1018295 w 1786394"/>
              <a:gd name="connsiteY1387" fmla="*/ 1771250 h 3446754"/>
              <a:gd name="connsiteX1388" fmla="*/ 1018295 w 1786394"/>
              <a:gd name="connsiteY1388" fmla="*/ 1783710 h 3446754"/>
              <a:gd name="connsiteX1389" fmla="*/ 1041783 w 1786394"/>
              <a:gd name="connsiteY1389" fmla="*/ 1783710 h 3446754"/>
              <a:gd name="connsiteX1390" fmla="*/ 1041783 w 1786394"/>
              <a:gd name="connsiteY1390" fmla="*/ 1771250 h 3446754"/>
              <a:gd name="connsiteX1391" fmla="*/ 900100 w 1786394"/>
              <a:gd name="connsiteY1391" fmla="*/ 1771250 h 3446754"/>
              <a:gd name="connsiteX1392" fmla="*/ 900100 w 1786394"/>
              <a:gd name="connsiteY1392" fmla="*/ 1783710 h 3446754"/>
              <a:gd name="connsiteX1393" fmla="*/ 875855 w 1786394"/>
              <a:gd name="connsiteY1393" fmla="*/ 1783710 h 3446754"/>
              <a:gd name="connsiteX1394" fmla="*/ 852368 w 1786394"/>
              <a:gd name="connsiteY1394" fmla="*/ 1783710 h 3446754"/>
              <a:gd name="connsiteX1395" fmla="*/ 852368 w 1786394"/>
              <a:gd name="connsiteY1395" fmla="*/ 1791497 h 3446754"/>
              <a:gd name="connsiteX1396" fmla="*/ 852368 w 1786394"/>
              <a:gd name="connsiteY1396" fmla="*/ 1794612 h 3446754"/>
              <a:gd name="connsiteX1397" fmla="*/ 852368 w 1786394"/>
              <a:gd name="connsiteY1397" fmla="*/ 1796169 h 3446754"/>
              <a:gd name="connsiteX1398" fmla="*/ 852368 w 1786394"/>
              <a:gd name="connsiteY1398" fmla="*/ 1808628 h 3446754"/>
              <a:gd name="connsiteX1399" fmla="*/ 875855 w 1786394"/>
              <a:gd name="connsiteY1399" fmla="*/ 1821490 h 3446754"/>
              <a:gd name="connsiteX1400" fmla="*/ 875855 w 1786394"/>
              <a:gd name="connsiteY1400" fmla="*/ 1833949 h 3446754"/>
              <a:gd name="connsiteX1401" fmla="*/ 875855 w 1786394"/>
              <a:gd name="connsiteY1401" fmla="*/ 1838621 h 3446754"/>
              <a:gd name="connsiteX1402" fmla="*/ 875855 w 1786394"/>
              <a:gd name="connsiteY1402" fmla="*/ 1846409 h 3446754"/>
              <a:gd name="connsiteX1403" fmla="*/ 900100 w 1786394"/>
              <a:gd name="connsiteY1403" fmla="*/ 1858868 h 3446754"/>
              <a:gd name="connsiteX1404" fmla="*/ 900100 w 1786394"/>
              <a:gd name="connsiteY1404" fmla="*/ 1846409 h 3446754"/>
              <a:gd name="connsiteX1405" fmla="*/ 875855 w 1786394"/>
              <a:gd name="connsiteY1405" fmla="*/ 1833949 h 3446754"/>
              <a:gd name="connsiteX1406" fmla="*/ 889872 w 1786394"/>
              <a:gd name="connsiteY1406" fmla="*/ 1833949 h 3446754"/>
              <a:gd name="connsiteX1407" fmla="*/ 896691 w 1786394"/>
              <a:gd name="connsiteY1407" fmla="*/ 1833949 h 3446754"/>
              <a:gd name="connsiteX1408" fmla="*/ 900100 w 1786394"/>
              <a:gd name="connsiteY1408" fmla="*/ 1833949 h 3446754"/>
              <a:gd name="connsiteX1409" fmla="*/ 900100 w 1786394"/>
              <a:gd name="connsiteY1409" fmla="*/ 1821490 h 3446754"/>
              <a:gd name="connsiteX1410" fmla="*/ 923588 w 1786394"/>
              <a:gd name="connsiteY1410" fmla="*/ 1821490 h 3446754"/>
              <a:gd name="connsiteX1411" fmla="*/ 900100 w 1786394"/>
              <a:gd name="connsiteY1411" fmla="*/ 1808628 h 3446754"/>
              <a:gd name="connsiteX1412" fmla="*/ 900100 w 1786394"/>
              <a:gd name="connsiteY1412" fmla="*/ 1796169 h 3446754"/>
              <a:gd name="connsiteX1413" fmla="*/ 900100 w 1786394"/>
              <a:gd name="connsiteY1413" fmla="*/ 1783710 h 3446754"/>
              <a:gd name="connsiteX1414" fmla="*/ 923588 w 1786394"/>
              <a:gd name="connsiteY1414" fmla="*/ 1783710 h 3446754"/>
              <a:gd name="connsiteX1415" fmla="*/ 923588 w 1786394"/>
              <a:gd name="connsiteY1415" fmla="*/ 1775923 h 3446754"/>
              <a:gd name="connsiteX1416" fmla="*/ 923588 w 1786394"/>
              <a:gd name="connsiteY1416" fmla="*/ 1771250 h 3446754"/>
              <a:gd name="connsiteX1417" fmla="*/ 710685 w 1786394"/>
              <a:gd name="connsiteY1417" fmla="*/ 1771250 h 3446754"/>
              <a:gd name="connsiteX1418" fmla="*/ 710685 w 1786394"/>
              <a:gd name="connsiteY1418" fmla="*/ 1783710 h 3446754"/>
              <a:gd name="connsiteX1419" fmla="*/ 734173 w 1786394"/>
              <a:gd name="connsiteY1419" fmla="*/ 1771250 h 3446754"/>
              <a:gd name="connsiteX1420" fmla="*/ 710685 w 1786394"/>
              <a:gd name="connsiteY1420" fmla="*/ 1771250 h 3446754"/>
              <a:gd name="connsiteX1421" fmla="*/ 165928 w 1786394"/>
              <a:gd name="connsiteY1421" fmla="*/ 1771250 h 3446754"/>
              <a:gd name="connsiteX1422" fmla="*/ 165928 w 1786394"/>
              <a:gd name="connsiteY1422" fmla="*/ 1780595 h 3446754"/>
              <a:gd name="connsiteX1423" fmla="*/ 165928 w 1786394"/>
              <a:gd name="connsiteY1423" fmla="*/ 1783710 h 3446754"/>
              <a:gd name="connsiteX1424" fmla="*/ 189415 w 1786394"/>
              <a:gd name="connsiteY1424" fmla="*/ 1783710 h 3446754"/>
              <a:gd name="connsiteX1425" fmla="*/ 189415 w 1786394"/>
              <a:gd name="connsiteY1425" fmla="*/ 1771250 h 3446754"/>
              <a:gd name="connsiteX1426" fmla="*/ 1041783 w 1786394"/>
              <a:gd name="connsiteY1426" fmla="*/ 1758389 h 3446754"/>
              <a:gd name="connsiteX1427" fmla="*/ 1065270 w 1786394"/>
              <a:gd name="connsiteY1427" fmla="*/ 1771250 h 3446754"/>
              <a:gd name="connsiteX1428" fmla="*/ 1089515 w 1786394"/>
              <a:gd name="connsiteY1428" fmla="*/ 1758389 h 3446754"/>
              <a:gd name="connsiteX1429" fmla="*/ 1065270 w 1786394"/>
              <a:gd name="connsiteY1429" fmla="*/ 1758389 h 3446754"/>
              <a:gd name="connsiteX1430" fmla="*/ 805393 w 1786394"/>
              <a:gd name="connsiteY1430" fmla="*/ 1758389 h 3446754"/>
              <a:gd name="connsiteX1431" fmla="*/ 805393 w 1786394"/>
              <a:gd name="connsiteY1431" fmla="*/ 1771250 h 3446754"/>
              <a:gd name="connsiteX1432" fmla="*/ 781147 w 1786394"/>
              <a:gd name="connsiteY1432" fmla="*/ 1783710 h 3446754"/>
              <a:gd name="connsiteX1433" fmla="*/ 805393 w 1786394"/>
              <a:gd name="connsiteY1433" fmla="*/ 1783710 h 3446754"/>
              <a:gd name="connsiteX1434" fmla="*/ 805393 w 1786394"/>
              <a:gd name="connsiteY1434" fmla="*/ 1771250 h 3446754"/>
              <a:gd name="connsiteX1435" fmla="*/ 828880 w 1786394"/>
              <a:gd name="connsiteY1435" fmla="*/ 1771250 h 3446754"/>
              <a:gd name="connsiteX1436" fmla="*/ 828880 w 1786394"/>
              <a:gd name="connsiteY1436" fmla="*/ 1758389 h 3446754"/>
              <a:gd name="connsiteX1437" fmla="*/ 805393 w 1786394"/>
              <a:gd name="connsiteY1437" fmla="*/ 1758389 h 3446754"/>
              <a:gd name="connsiteX1438" fmla="*/ 1704735 w 1786394"/>
              <a:gd name="connsiteY1438" fmla="*/ 1745929 h 3446754"/>
              <a:gd name="connsiteX1439" fmla="*/ 1704735 w 1786394"/>
              <a:gd name="connsiteY1439" fmla="*/ 1758389 h 3446754"/>
              <a:gd name="connsiteX1440" fmla="*/ 1704735 w 1786394"/>
              <a:gd name="connsiteY1440" fmla="*/ 1771250 h 3446754"/>
              <a:gd name="connsiteX1441" fmla="*/ 1681248 w 1786394"/>
              <a:gd name="connsiteY1441" fmla="*/ 1758389 h 3446754"/>
              <a:gd name="connsiteX1442" fmla="*/ 1704735 w 1786394"/>
              <a:gd name="connsiteY1442" fmla="*/ 1745929 h 3446754"/>
              <a:gd name="connsiteX1443" fmla="*/ 141682 w 1786394"/>
              <a:gd name="connsiteY1443" fmla="*/ 1745929 h 3446754"/>
              <a:gd name="connsiteX1444" fmla="*/ 141682 w 1786394"/>
              <a:gd name="connsiteY1444" fmla="*/ 1752159 h 3446754"/>
              <a:gd name="connsiteX1445" fmla="*/ 141682 w 1786394"/>
              <a:gd name="connsiteY1445" fmla="*/ 1753716 h 3446754"/>
              <a:gd name="connsiteX1446" fmla="*/ 141682 w 1786394"/>
              <a:gd name="connsiteY1446" fmla="*/ 1758389 h 3446754"/>
              <a:gd name="connsiteX1447" fmla="*/ 118195 w 1786394"/>
              <a:gd name="connsiteY1447" fmla="*/ 1771250 h 3446754"/>
              <a:gd name="connsiteX1448" fmla="*/ 94708 w 1786394"/>
              <a:gd name="connsiteY1448" fmla="*/ 1771250 h 3446754"/>
              <a:gd name="connsiteX1449" fmla="*/ 94708 w 1786394"/>
              <a:gd name="connsiteY1449" fmla="*/ 1783710 h 3446754"/>
              <a:gd name="connsiteX1450" fmla="*/ 118195 w 1786394"/>
              <a:gd name="connsiteY1450" fmla="*/ 1783710 h 3446754"/>
              <a:gd name="connsiteX1451" fmla="*/ 118195 w 1786394"/>
              <a:gd name="connsiteY1451" fmla="*/ 1796169 h 3446754"/>
              <a:gd name="connsiteX1452" fmla="*/ 118195 w 1786394"/>
              <a:gd name="connsiteY1452" fmla="*/ 1808628 h 3446754"/>
              <a:gd name="connsiteX1453" fmla="*/ 141682 w 1786394"/>
              <a:gd name="connsiteY1453" fmla="*/ 1808628 h 3446754"/>
              <a:gd name="connsiteX1454" fmla="*/ 141682 w 1786394"/>
              <a:gd name="connsiteY1454" fmla="*/ 1796169 h 3446754"/>
              <a:gd name="connsiteX1455" fmla="*/ 141682 w 1786394"/>
              <a:gd name="connsiteY1455" fmla="*/ 1783710 h 3446754"/>
              <a:gd name="connsiteX1456" fmla="*/ 128471 w 1786394"/>
              <a:gd name="connsiteY1456" fmla="*/ 1783710 h 3446754"/>
              <a:gd name="connsiteX1457" fmla="*/ 124067 w 1786394"/>
              <a:gd name="connsiteY1457" fmla="*/ 1783710 h 3446754"/>
              <a:gd name="connsiteX1458" fmla="*/ 118195 w 1786394"/>
              <a:gd name="connsiteY1458" fmla="*/ 1783710 h 3446754"/>
              <a:gd name="connsiteX1459" fmla="*/ 118195 w 1786394"/>
              <a:gd name="connsiteY1459" fmla="*/ 1771250 h 3446754"/>
              <a:gd name="connsiteX1460" fmla="*/ 141682 w 1786394"/>
              <a:gd name="connsiteY1460" fmla="*/ 1771250 h 3446754"/>
              <a:gd name="connsiteX1461" fmla="*/ 141682 w 1786394"/>
              <a:gd name="connsiteY1461" fmla="*/ 1758389 h 3446754"/>
              <a:gd name="connsiteX1462" fmla="*/ 165928 w 1786394"/>
              <a:gd name="connsiteY1462" fmla="*/ 1745929 h 3446754"/>
              <a:gd name="connsiteX1463" fmla="*/ 141682 w 1786394"/>
              <a:gd name="connsiteY1463" fmla="*/ 1745929 h 3446754"/>
              <a:gd name="connsiteX1464" fmla="*/ 94708 w 1786394"/>
              <a:gd name="connsiteY1464" fmla="*/ 1745929 h 3446754"/>
              <a:gd name="connsiteX1465" fmla="*/ 94708 w 1786394"/>
              <a:gd name="connsiteY1465" fmla="*/ 1758389 h 3446754"/>
              <a:gd name="connsiteX1466" fmla="*/ 118195 w 1786394"/>
              <a:gd name="connsiteY1466" fmla="*/ 1758389 h 3446754"/>
              <a:gd name="connsiteX1467" fmla="*/ 94708 w 1786394"/>
              <a:gd name="connsiteY1467" fmla="*/ 1745929 h 3446754"/>
              <a:gd name="connsiteX1468" fmla="*/ 875855 w 1786394"/>
              <a:gd name="connsiteY1468" fmla="*/ 1733470 h 3446754"/>
              <a:gd name="connsiteX1469" fmla="*/ 875855 w 1786394"/>
              <a:gd name="connsiteY1469" fmla="*/ 1745929 h 3446754"/>
              <a:gd name="connsiteX1470" fmla="*/ 852368 w 1786394"/>
              <a:gd name="connsiteY1470" fmla="*/ 1745929 h 3446754"/>
              <a:gd name="connsiteX1471" fmla="*/ 852368 w 1786394"/>
              <a:gd name="connsiteY1471" fmla="*/ 1758389 h 3446754"/>
              <a:gd name="connsiteX1472" fmla="*/ 865946 w 1786394"/>
              <a:gd name="connsiteY1472" fmla="*/ 1758389 h 3446754"/>
              <a:gd name="connsiteX1473" fmla="*/ 872552 w 1786394"/>
              <a:gd name="connsiteY1473" fmla="*/ 1758389 h 3446754"/>
              <a:gd name="connsiteX1474" fmla="*/ 875855 w 1786394"/>
              <a:gd name="connsiteY1474" fmla="*/ 1758389 h 3446754"/>
              <a:gd name="connsiteX1475" fmla="*/ 875855 w 1786394"/>
              <a:gd name="connsiteY1475" fmla="*/ 1745929 h 3446754"/>
              <a:gd name="connsiteX1476" fmla="*/ 900100 w 1786394"/>
              <a:gd name="connsiteY1476" fmla="*/ 1733470 h 3446754"/>
              <a:gd name="connsiteX1477" fmla="*/ 805393 w 1786394"/>
              <a:gd name="connsiteY1477" fmla="*/ 1733470 h 3446754"/>
              <a:gd name="connsiteX1478" fmla="*/ 805393 w 1786394"/>
              <a:gd name="connsiteY1478" fmla="*/ 1745929 h 3446754"/>
              <a:gd name="connsiteX1479" fmla="*/ 828880 w 1786394"/>
              <a:gd name="connsiteY1479" fmla="*/ 1745929 h 3446754"/>
              <a:gd name="connsiteX1480" fmla="*/ 805393 w 1786394"/>
              <a:gd name="connsiteY1480" fmla="*/ 1733470 h 3446754"/>
              <a:gd name="connsiteX1481" fmla="*/ 639465 w 1786394"/>
              <a:gd name="connsiteY1481" fmla="*/ 1733470 h 3446754"/>
              <a:gd name="connsiteX1482" fmla="*/ 662953 w 1786394"/>
              <a:gd name="connsiteY1482" fmla="*/ 1745929 h 3446754"/>
              <a:gd name="connsiteX1483" fmla="*/ 662953 w 1786394"/>
              <a:gd name="connsiteY1483" fmla="*/ 1733470 h 3446754"/>
              <a:gd name="connsiteX1484" fmla="*/ 1704735 w 1786394"/>
              <a:gd name="connsiteY1484" fmla="*/ 1721010 h 3446754"/>
              <a:gd name="connsiteX1485" fmla="*/ 1728222 w 1786394"/>
              <a:gd name="connsiteY1485" fmla="*/ 1733470 h 3446754"/>
              <a:gd name="connsiteX1486" fmla="*/ 1752468 w 1786394"/>
              <a:gd name="connsiteY1486" fmla="*/ 1733470 h 3446754"/>
              <a:gd name="connsiteX1487" fmla="*/ 1752468 w 1786394"/>
              <a:gd name="connsiteY1487" fmla="*/ 1745929 h 3446754"/>
              <a:gd name="connsiteX1488" fmla="*/ 1752468 w 1786394"/>
              <a:gd name="connsiteY1488" fmla="*/ 1758389 h 3446754"/>
              <a:gd name="connsiteX1489" fmla="*/ 1728222 w 1786394"/>
              <a:gd name="connsiteY1489" fmla="*/ 1758389 h 3446754"/>
              <a:gd name="connsiteX1490" fmla="*/ 1704735 w 1786394"/>
              <a:gd name="connsiteY1490" fmla="*/ 1745929 h 3446754"/>
              <a:gd name="connsiteX1491" fmla="*/ 1681248 w 1786394"/>
              <a:gd name="connsiteY1491" fmla="*/ 1745929 h 3446754"/>
              <a:gd name="connsiteX1492" fmla="*/ 1681248 w 1786394"/>
              <a:gd name="connsiteY1492" fmla="*/ 1733470 h 3446754"/>
              <a:gd name="connsiteX1493" fmla="*/ 1704735 w 1786394"/>
              <a:gd name="connsiteY1493" fmla="*/ 1733470 h 3446754"/>
              <a:gd name="connsiteX1494" fmla="*/ 118195 w 1786394"/>
              <a:gd name="connsiteY1494" fmla="*/ 1721010 h 3446754"/>
              <a:gd name="connsiteX1495" fmla="*/ 118195 w 1786394"/>
              <a:gd name="connsiteY1495" fmla="*/ 1733470 h 3446754"/>
              <a:gd name="connsiteX1496" fmla="*/ 141682 w 1786394"/>
              <a:gd name="connsiteY1496" fmla="*/ 1733470 h 3446754"/>
              <a:gd name="connsiteX1497" fmla="*/ 141682 w 1786394"/>
              <a:gd name="connsiteY1497" fmla="*/ 1721010 h 3446754"/>
              <a:gd name="connsiteX1498" fmla="*/ 903036 w 1786394"/>
              <a:gd name="connsiteY1498" fmla="*/ 1716187 h 3446754"/>
              <a:gd name="connsiteX1499" fmla="*/ 900100 w 1786394"/>
              <a:gd name="connsiteY1499" fmla="*/ 1721010 h 3446754"/>
              <a:gd name="connsiteX1500" fmla="*/ 923588 w 1786394"/>
              <a:gd name="connsiteY1500" fmla="*/ 1721010 h 3446754"/>
              <a:gd name="connsiteX1501" fmla="*/ 903036 w 1786394"/>
              <a:gd name="connsiteY1501" fmla="*/ 1716187 h 3446754"/>
              <a:gd name="connsiteX1502" fmla="*/ 828880 w 1786394"/>
              <a:gd name="connsiteY1502" fmla="*/ 1708149 h 3446754"/>
              <a:gd name="connsiteX1503" fmla="*/ 828880 w 1786394"/>
              <a:gd name="connsiteY1503" fmla="*/ 1721010 h 3446754"/>
              <a:gd name="connsiteX1504" fmla="*/ 852368 w 1786394"/>
              <a:gd name="connsiteY1504" fmla="*/ 1721010 h 3446754"/>
              <a:gd name="connsiteX1505" fmla="*/ 852368 w 1786394"/>
              <a:gd name="connsiteY1505" fmla="*/ 1708149 h 3446754"/>
              <a:gd name="connsiteX1506" fmla="*/ 828880 w 1786394"/>
              <a:gd name="connsiteY1506" fmla="*/ 1708149 h 3446754"/>
              <a:gd name="connsiteX1507" fmla="*/ 565309 w 1786394"/>
              <a:gd name="connsiteY1507" fmla="*/ 1686345 h 3446754"/>
              <a:gd name="connsiteX1508" fmla="*/ 544758 w 1786394"/>
              <a:gd name="connsiteY1508" fmla="*/ 1695690 h 3446754"/>
              <a:gd name="connsiteX1509" fmla="*/ 568245 w 1786394"/>
              <a:gd name="connsiteY1509" fmla="*/ 1695690 h 3446754"/>
              <a:gd name="connsiteX1510" fmla="*/ 565309 w 1786394"/>
              <a:gd name="connsiteY1510" fmla="*/ 1686345 h 3446754"/>
              <a:gd name="connsiteX1511" fmla="*/ 1752468 w 1786394"/>
              <a:gd name="connsiteY1511" fmla="*/ 1670771 h 3446754"/>
              <a:gd name="connsiteX1512" fmla="*/ 1728222 w 1786394"/>
              <a:gd name="connsiteY1512" fmla="*/ 1683230 h 3446754"/>
              <a:gd name="connsiteX1513" fmla="*/ 1752468 w 1786394"/>
              <a:gd name="connsiteY1513" fmla="*/ 1670771 h 3446754"/>
              <a:gd name="connsiteX1514" fmla="*/ 662953 w 1786394"/>
              <a:gd name="connsiteY1514" fmla="*/ 1670771 h 3446754"/>
              <a:gd name="connsiteX1515" fmla="*/ 639465 w 1786394"/>
              <a:gd name="connsiteY1515" fmla="*/ 1683230 h 3446754"/>
              <a:gd name="connsiteX1516" fmla="*/ 625827 w 1786394"/>
              <a:gd name="connsiteY1516" fmla="*/ 1683230 h 3446754"/>
              <a:gd name="connsiteX1517" fmla="*/ 621281 w 1786394"/>
              <a:gd name="connsiteY1517" fmla="*/ 1683230 h 3446754"/>
              <a:gd name="connsiteX1518" fmla="*/ 615220 w 1786394"/>
              <a:gd name="connsiteY1518" fmla="*/ 1683230 h 3446754"/>
              <a:gd name="connsiteX1519" fmla="*/ 615220 w 1786394"/>
              <a:gd name="connsiteY1519" fmla="*/ 1695690 h 3446754"/>
              <a:gd name="connsiteX1520" fmla="*/ 639465 w 1786394"/>
              <a:gd name="connsiteY1520" fmla="*/ 1683230 h 3446754"/>
              <a:gd name="connsiteX1521" fmla="*/ 662953 w 1786394"/>
              <a:gd name="connsiteY1521" fmla="*/ 1683230 h 3446754"/>
              <a:gd name="connsiteX1522" fmla="*/ 662953 w 1786394"/>
              <a:gd name="connsiteY1522" fmla="*/ 1695690 h 3446754"/>
              <a:gd name="connsiteX1523" fmla="*/ 686440 w 1786394"/>
              <a:gd name="connsiteY1523" fmla="*/ 1695690 h 3446754"/>
              <a:gd name="connsiteX1524" fmla="*/ 686440 w 1786394"/>
              <a:gd name="connsiteY1524" fmla="*/ 1683230 h 3446754"/>
              <a:gd name="connsiteX1525" fmla="*/ 662953 w 1786394"/>
              <a:gd name="connsiteY1525" fmla="*/ 1683230 h 3446754"/>
              <a:gd name="connsiteX1526" fmla="*/ 686440 w 1786394"/>
              <a:gd name="connsiteY1526" fmla="*/ 1670771 h 3446754"/>
              <a:gd name="connsiteX1527" fmla="*/ 683504 w 1786394"/>
              <a:gd name="connsiteY1527" fmla="*/ 1670771 h 3446754"/>
              <a:gd name="connsiteX1528" fmla="*/ 676531 w 1786394"/>
              <a:gd name="connsiteY1528" fmla="*/ 1670771 h 3446754"/>
              <a:gd name="connsiteX1529" fmla="*/ 672861 w 1786394"/>
              <a:gd name="connsiteY1529" fmla="*/ 1670771 h 3446754"/>
              <a:gd name="connsiteX1530" fmla="*/ 662953 w 1786394"/>
              <a:gd name="connsiteY1530" fmla="*/ 1670771 h 3446754"/>
              <a:gd name="connsiteX1531" fmla="*/ 1657760 w 1786394"/>
              <a:gd name="connsiteY1531" fmla="*/ 1657909 h 3446754"/>
              <a:gd name="connsiteX1532" fmla="*/ 1657760 w 1786394"/>
              <a:gd name="connsiteY1532" fmla="*/ 1670771 h 3446754"/>
              <a:gd name="connsiteX1533" fmla="*/ 1681248 w 1786394"/>
              <a:gd name="connsiteY1533" fmla="*/ 1670771 h 3446754"/>
              <a:gd name="connsiteX1534" fmla="*/ 1681248 w 1786394"/>
              <a:gd name="connsiteY1534" fmla="*/ 1657909 h 3446754"/>
              <a:gd name="connsiteX1535" fmla="*/ 1657760 w 1786394"/>
              <a:gd name="connsiteY1535" fmla="*/ 1657909 h 3446754"/>
              <a:gd name="connsiteX1536" fmla="*/ 94708 w 1786394"/>
              <a:gd name="connsiteY1536" fmla="*/ 1657909 h 3446754"/>
              <a:gd name="connsiteX1537" fmla="*/ 94708 w 1786394"/>
              <a:gd name="connsiteY1537" fmla="*/ 1670771 h 3446754"/>
              <a:gd name="connsiteX1538" fmla="*/ 104616 w 1786394"/>
              <a:gd name="connsiteY1538" fmla="*/ 1670771 h 3446754"/>
              <a:gd name="connsiteX1539" fmla="*/ 108286 w 1786394"/>
              <a:gd name="connsiteY1539" fmla="*/ 1670771 h 3446754"/>
              <a:gd name="connsiteX1540" fmla="*/ 115259 w 1786394"/>
              <a:gd name="connsiteY1540" fmla="*/ 1670771 h 3446754"/>
              <a:gd name="connsiteX1541" fmla="*/ 118195 w 1786394"/>
              <a:gd name="connsiteY1541" fmla="*/ 1670771 h 3446754"/>
              <a:gd name="connsiteX1542" fmla="*/ 118195 w 1786394"/>
              <a:gd name="connsiteY1542" fmla="*/ 1683230 h 3446754"/>
              <a:gd name="connsiteX1543" fmla="*/ 141682 w 1786394"/>
              <a:gd name="connsiteY1543" fmla="*/ 1683230 h 3446754"/>
              <a:gd name="connsiteX1544" fmla="*/ 141682 w 1786394"/>
              <a:gd name="connsiteY1544" fmla="*/ 1670771 h 3446754"/>
              <a:gd name="connsiteX1545" fmla="*/ 141682 w 1786394"/>
              <a:gd name="connsiteY1545" fmla="*/ 1661125 h 3446754"/>
              <a:gd name="connsiteX1546" fmla="*/ 141682 w 1786394"/>
              <a:gd name="connsiteY1546" fmla="*/ 1659517 h 3446754"/>
              <a:gd name="connsiteX1547" fmla="*/ 141682 w 1786394"/>
              <a:gd name="connsiteY1547" fmla="*/ 1657909 h 3446754"/>
              <a:gd name="connsiteX1548" fmla="*/ 118195 w 1786394"/>
              <a:gd name="connsiteY1548" fmla="*/ 1657909 h 3446754"/>
              <a:gd name="connsiteX1549" fmla="*/ 710685 w 1786394"/>
              <a:gd name="connsiteY1549" fmla="*/ 1645450 h 3446754"/>
              <a:gd name="connsiteX1550" fmla="*/ 710685 w 1786394"/>
              <a:gd name="connsiteY1550" fmla="*/ 1657909 h 3446754"/>
              <a:gd name="connsiteX1551" fmla="*/ 734173 w 1786394"/>
              <a:gd name="connsiteY1551" fmla="*/ 1645450 h 3446754"/>
              <a:gd name="connsiteX1552" fmla="*/ 710685 w 1786394"/>
              <a:gd name="connsiteY1552" fmla="*/ 1645450 h 3446754"/>
              <a:gd name="connsiteX1553" fmla="*/ 686440 w 1786394"/>
              <a:gd name="connsiteY1553" fmla="*/ 1645450 h 3446754"/>
              <a:gd name="connsiteX1554" fmla="*/ 662953 w 1786394"/>
              <a:gd name="connsiteY1554" fmla="*/ 1657909 h 3446754"/>
              <a:gd name="connsiteX1555" fmla="*/ 686440 w 1786394"/>
              <a:gd name="connsiteY1555" fmla="*/ 1657909 h 3446754"/>
              <a:gd name="connsiteX1556" fmla="*/ 686440 w 1786394"/>
              <a:gd name="connsiteY1556" fmla="*/ 1645450 h 3446754"/>
              <a:gd name="connsiteX1557" fmla="*/ 696668 w 1786394"/>
              <a:gd name="connsiteY1557" fmla="*/ 1627734 h 3446754"/>
              <a:gd name="connsiteX1558" fmla="*/ 686440 w 1786394"/>
              <a:gd name="connsiteY1558" fmla="*/ 1632991 h 3446754"/>
              <a:gd name="connsiteX1559" fmla="*/ 710685 w 1786394"/>
              <a:gd name="connsiteY1559" fmla="*/ 1632991 h 3446754"/>
              <a:gd name="connsiteX1560" fmla="*/ 696668 w 1786394"/>
              <a:gd name="connsiteY1560" fmla="*/ 1627734 h 3446754"/>
              <a:gd name="connsiteX1561" fmla="*/ 1728222 w 1786394"/>
              <a:gd name="connsiteY1561" fmla="*/ 1620531 h 3446754"/>
              <a:gd name="connsiteX1562" fmla="*/ 1752468 w 1786394"/>
              <a:gd name="connsiteY1562" fmla="*/ 1632991 h 3446754"/>
              <a:gd name="connsiteX1563" fmla="*/ 1728222 w 1786394"/>
              <a:gd name="connsiteY1563" fmla="*/ 1632991 h 3446754"/>
              <a:gd name="connsiteX1564" fmla="*/ 1752468 w 1786394"/>
              <a:gd name="connsiteY1564" fmla="*/ 1607670 h 3446754"/>
              <a:gd name="connsiteX1565" fmla="*/ 1775955 w 1786394"/>
              <a:gd name="connsiteY1565" fmla="*/ 1607670 h 3446754"/>
              <a:gd name="connsiteX1566" fmla="*/ 1752468 w 1786394"/>
              <a:gd name="connsiteY1566" fmla="*/ 1620531 h 3446754"/>
              <a:gd name="connsiteX1567" fmla="*/ 1752468 w 1786394"/>
              <a:gd name="connsiteY1567" fmla="*/ 1607670 h 3446754"/>
              <a:gd name="connsiteX1568" fmla="*/ 1563053 w 1786394"/>
              <a:gd name="connsiteY1568" fmla="*/ 1595210 h 3446754"/>
              <a:gd name="connsiteX1569" fmla="*/ 1563053 w 1786394"/>
              <a:gd name="connsiteY1569" fmla="*/ 1607670 h 3446754"/>
              <a:gd name="connsiteX1570" fmla="*/ 1586540 w 1786394"/>
              <a:gd name="connsiteY1570" fmla="*/ 1607670 h 3446754"/>
              <a:gd name="connsiteX1571" fmla="*/ 639465 w 1786394"/>
              <a:gd name="connsiteY1571" fmla="*/ 1582751 h 3446754"/>
              <a:gd name="connsiteX1572" fmla="*/ 662953 w 1786394"/>
              <a:gd name="connsiteY1572" fmla="*/ 1595210 h 3446754"/>
              <a:gd name="connsiteX1573" fmla="*/ 662953 w 1786394"/>
              <a:gd name="connsiteY1573" fmla="*/ 1582751 h 3446754"/>
              <a:gd name="connsiteX1574" fmla="*/ 1752468 w 1786394"/>
              <a:gd name="connsiteY1574" fmla="*/ 1570291 h 3446754"/>
              <a:gd name="connsiteX1575" fmla="*/ 1775955 w 1786394"/>
              <a:gd name="connsiteY1575" fmla="*/ 1570291 h 3446754"/>
              <a:gd name="connsiteX1576" fmla="*/ 1752468 w 1786394"/>
              <a:gd name="connsiteY1576" fmla="*/ 1570291 h 3446754"/>
              <a:gd name="connsiteX1577" fmla="*/ 852368 w 1786394"/>
              <a:gd name="connsiteY1577" fmla="*/ 1570291 h 3446754"/>
              <a:gd name="connsiteX1578" fmla="*/ 828880 w 1786394"/>
              <a:gd name="connsiteY1578" fmla="*/ 1582751 h 3446754"/>
              <a:gd name="connsiteX1579" fmla="*/ 852368 w 1786394"/>
              <a:gd name="connsiteY1579" fmla="*/ 1582751 h 3446754"/>
              <a:gd name="connsiteX1580" fmla="*/ 141682 w 1786394"/>
              <a:gd name="connsiteY1580" fmla="*/ 1544971 h 3446754"/>
              <a:gd name="connsiteX1581" fmla="*/ 141682 w 1786394"/>
              <a:gd name="connsiteY1581" fmla="*/ 1557430 h 3446754"/>
              <a:gd name="connsiteX1582" fmla="*/ 165928 w 1786394"/>
              <a:gd name="connsiteY1582" fmla="*/ 1544971 h 3446754"/>
              <a:gd name="connsiteX1583" fmla="*/ 1728222 w 1786394"/>
              <a:gd name="connsiteY1583" fmla="*/ 1444491 h 3446754"/>
              <a:gd name="connsiteX1584" fmla="*/ 1752468 w 1786394"/>
              <a:gd name="connsiteY1584" fmla="*/ 1444491 h 3446754"/>
              <a:gd name="connsiteX1585" fmla="*/ 1775955 w 1786394"/>
              <a:gd name="connsiteY1585" fmla="*/ 1444491 h 3446754"/>
              <a:gd name="connsiteX1586" fmla="*/ 1775955 w 1786394"/>
              <a:gd name="connsiteY1586" fmla="*/ 1456951 h 3446754"/>
              <a:gd name="connsiteX1587" fmla="*/ 1752468 w 1786394"/>
              <a:gd name="connsiteY1587" fmla="*/ 1456951 h 3446754"/>
              <a:gd name="connsiteX1588" fmla="*/ 1728222 w 1786394"/>
              <a:gd name="connsiteY1588" fmla="*/ 1419572 h 3446754"/>
              <a:gd name="connsiteX1589" fmla="*/ 1752468 w 1786394"/>
              <a:gd name="connsiteY1589" fmla="*/ 1432032 h 3446754"/>
              <a:gd name="connsiteX1590" fmla="*/ 1752468 w 1786394"/>
              <a:gd name="connsiteY1590" fmla="*/ 1444491 h 3446754"/>
              <a:gd name="connsiteX1591" fmla="*/ 1728222 w 1786394"/>
              <a:gd name="connsiteY1591" fmla="*/ 1432032 h 3446754"/>
              <a:gd name="connsiteX1592" fmla="*/ 1681248 w 1786394"/>
              <a:gd name="connsiteY1592" fmla="*/ 1356471 h 3446754"/>
              <a:gd name="connsiteX1593" fmla="*/ 1681248 w 1786394"/>
              <a:gd name="connsiteY1593" fmla="*/ 1369333 h 3446754"/>
              <a:gd name="connsiteX1594" fmla="*/ 1704735 w 1786394"/>
              <a:gd name="connsiteY1594" fmla="*/ 1369333 h 3446754"/>
              <a:gd name="connsiteX1595" fmla="*/ 1704735 w 1786394"/>
              <a:gd name="connsiteY1595" fmla="*/ 1356471 h 3446754"/>
              <a:gd name="connsiteX1596" fmla="*/ 1728222 w 1786394"/>
              <a:gd name="connsiteY1596" fmla="*/ 1255992 h 3446754"/>
              <a:gd name="connsiteX1597" fmla="*/ 1704735 w 1786394"/>
              <a:gd name="connsiteY1597" fmla="*/ 1268853 h 3446754"/>
              <a:gd name="connsiteX1598" fmla="*/ 1725286 w 1786394"/>
              <a:gd name="connsiteY1598" fmla="*/ 1268853 h 3446754"/>
              <a:gd name="connsiteX1599" fmla="*/ 1728222 w 1786394"/>
              <a:gd name="connsiteY1599" fmla="*/ 1268853 h 3446754"/>
              <a:gd name="connsiteX1600" fmla="*/ 1728222 w 1786394"/>
              <a:gd name="connsiteY1600" fmla="*/ 1264030 h 3446754"/>
              <a:gd name="connsiteX1601" fmla="*/ 1728222 w 1786394"/>
              <a:gd name="connsiteY1601" fmla="*/ 1257600 h 3446754"/>
              <a:gd name="connsiteX1602" fmla="*/ 1728222 w 1786394"/>
              <a:gd name="connsiteY1602" fmla="*/ 1255992 h 3446754"/>
              <a:gd name="connsiteX1603" fmla="*/ 57641 w 1786394"/>
              <a:gd name="connsiteY1603" fmla="*/ 1213188 h 3446754"/>
              <a:gd name="connsiteX1604" fmla="*/ 71220 w 1786394"/>
              <a:gd name="connsiteY1604" fmla="*/ 1218614 h 3446754"/>
              <a:gd name="connsiteX1605" fmla="*/ 47733 w 1786394"/>
              <a:gd name="connsiteY1605" fmla="*/ 1218614 h 3446754"/>
              <a:gd name="connsiteX1606" fmla="*/ 57641 w 1786394"/>
              <a:gd name="connsiteY1606" fmla="*/ 1213188 h 3446754"/>
              <a:gd name="connsiteX1607" fmla="*/ 1704735 w 1786394"/>
              <a:gd name="connsiteY1607" fmla="*/ 1180833 h 3446754"/>
              <a:gd name="connsiteX1608" fmla="*/ 1704735 w 1786394"/>
              <a:gd name="connsiteY1608" fmla="*/ 1193293 h 3446754"/>
              <a:gd name="connsiteX1609" fmla="*/ 1728222 w 1786394"/>
              <a:gd name="connsiteY1609" fmla="*/ 1180833 h 3446754"/>
              <a:gd name="connsiteX1610" fmla="*/ 571181 w 1786394"/>
              <a:gd name="connsiteY1610" fmla="*/ 1150840 h 3446754"/>
              <a:gd name="connsiteX1611" fmla="*/ 568245 w 1786394"/>
              <a:gd name="connsiteY1611" fmla="*/ 1155513 h 3446754"/>
              <a:gd name="connsiteX1612" fmla="*/ 591733 w 1786394"/>
              <a:gd name="connsiteY1612" fmla="*/ 1155513 h 3446754"/>
              <a:gd name="connsiteX1613" fmla="*/ 571181 w 1786394"/>
              <a:gd name="connsiteY1613" fmla="*/ 1150840 h 3446754"/>
              <a:gd name="connsiteX1614" fmla="*/ 1752468 w 1786394"/>
              <a:gd name="connsiteY1614" fmla="*/ 1105273 h 3446754"/>
              <a:gd name="connsiteX1615" fmla="*/ 1728222 w 1786394"/>
              <a:gd name="connsiteY1615" fmla="*/ 1118134 h 3446754"/>
              <a:gd name="connsiteX1616" fmla="*/ 1752468 w 1786394"/>
              <a:gd name="connsiteY1616" fmla="*/ 1118134 h 3446754"/>
              <a:gd name="connsiteX1617" fmla="*/ 141682 w 1786394"/>
              <a:gd name="connsiteY1617" fmla="*/ 1092813 h 3446754"/>
              <a:gd name="connsiteX1618" fmla="*/ 141682 w 1786394"/>
              <a:gd name="connsiteY1618" fmla="*/ 1105273 h 3446754"/>
              <a:gd name="connsiteX1619" fmla="*/ 165928 w 1786394"/>
              <a:gd name="connsiteY1619" fmla="*/ 1105273 h 3446754"/>
              <a:gd name="connsiteX1620" fmla="*/ 189415 w 1786394"/>
              <a:gd name="connsiteY1620" fmla="*/ 1092813 h 3446754"/>
              <a:gd name="connsiteX1621" fmla="*/ 165928 w 1786394"/>
              <a:gd name="connsiteY1621" fmla="*/ 1092813 h 3446754"/>
              <a:gd name="connsiteX1622" fmla="*/ 50669 w 1786394"/>
              <a:gd name="connsiteY1622" fmla="*/ 1083469 h 3446754"/>
              <a:gd name="connsiteX1623" fmla="*/ 71220 w 1786394"/>
              <a:gd name="connsiteY1623" fmla="*/ 1092813 h 3446754"/>
              <a:gd name="connsiteX1624" fmla="*/ 47733 w 1786394"/>
              <a:gd name="connsiteY1624" fmla="*/ 1092813 h 3446754"/>
              <a:gd name="connsiteX1625" fmla="*/ 50669 w 1786394"/>
              <a:gd name="connsiteY1625" fmla="*/ 1083469 h 3446754"/>
              <a:gd name="connsiteX1626" fmla="*/ 1681248 w 1786394"/>
              <a:gd name="connsiteY1626" fmla="*/ 1042574 h 3446754"/>
              <a:gd name="connsiteX1627" fmla="*/ 1681248 w 1786394"/>
              <a:gd name="connsiteY1627" fmla="*/ 1055033 h 3446754"/>
              <a:gd name="connsiteX1628" fmla="*/ 1704735 w 1786394"/>
              <a:gd name="connsiteY1628" fmla="*/ 1055033 h 3446754"/>
              <a:gd name="connsiteX1629" fmla="*/ 1681248 w 1786394"/>
              <a:gd name="connsiteY1629" fmla="*/ 1042574 h 3446754"/>
              <a:gd name="connsiteX1630" fmla="*/ 1762376 w 1786394"/>
              <a:gd name="connsiteY1630" fmla="*/ 1037318 h 3446754"/>
              <a:gd name="connsiteX1631" fmla="*/ 1775955 w 1786394"/>
              <a:gd name="connsiteY1631" fmla="*/ 1042574 h 3446754"/>
              <a:gd name="connsiteX1632" fmla="*/ 1775955 w 1786394"/>
              <a:gd name="connsiteY1632" fmla="*/ 1050361 h 3446754"/>
              <a:gd name="connsiteX1633" fmla="*/ 1775955 w 1786394"/>
              <a:gd name="connsiteY1633" fmla="*/ 1055033 h 3446754"/>
              <a:gd name="connsiteX1634" fmla="*/ 1752468 w 1786394"/>
              <a:gd name="connsiteY1634" fmla="*/ 1055033 h 3446754"/>
              <a:gd name="connsiteX1635" fmla="*/ 1752468 w 1786394"/>
              <a:gd name="connsiteY1635" fmla="*/ 1042574 h 3446754"/>
              <a:gd name="connsiteX1636" fmla="*/ 1762376 w 1786394"/>
              <a:gd name="connsiteY1636" fmla="*/ 1037318 h 3446754"/>
              <a:gd name="connsiteX1637" fmla="*/ 165928 w 1786394"/>
              <a:gd name="connsiteY1637" fmla="*/ 1017655 h 3446754"/>
              <a:gd name="connsiteX1638" fmla="*/ 165928 w 1786394"/>
              <a:gd name="connsiteY1638" fmla="*/ 1030114 h 3446754"/>
              <a:gd name="connsiteX1639" fmla="*/ 189415 w 1786394"/>
              <a:gd name="connsiteY1639" fmla="*/ 1030114 h 3446754"/>
              <a:gd name="connsiteX1640" fmla="*/ 189415 w 1786394"/>
              <a:gd name="connsiteY1640" fmla="*/ 1017655 h 3446754"/>
              <a:gd name="connsiteX1641" fmla="*/ 875855 w 1786394"/>
              <a:gd name="connsiteY1641" fmla="*/ 992334 h 3446754"/>
              <a:gd name="connsiteX1642" fmla="*/ 875855 w 1786394"/>
              <a:gd name="connsiteY1642" fmla="*/ 1004794 h 3446754"/>
              <a:gd name="connsiteX1643" fmla="*/ 900100 w 1786394"/>
              <a:gd name="connsiteY1643" fmla="*/ 1004794 h 3446754"/>
              <a:gd name="connsiteX1644" fmla="*/ 875855 w 1786394"/>
              <a:gd name="connsiteY1644" fmla="*/ 992334 h 3446754"/>
              <a:gd name="connsiteX1645" fmla="*/ 118195 w 1786394"/>
              <a:gd name="connsiteY1645" fmla="*/ 992334 h 3446754"/>
              <a:gd name="connsiteX1646" fmla="*/ 118195 w 1786394"/>
              <a:gd name="connsiteY1646" fmla="*/ 1004794 h 3446754"/>
              <a:gd name="connsiteX1647" fmla="*/ 141682 w 1786394"/>
              <a:gd name="connsiteY1647" fmla="*/ 1004794 h 3446754"/>
              <a:gd name="connsiteX1648" fmla="*/ 1755404 w 1786394"/>
              <a:gd name="connsiteY1648" fmla="*/ 975202 h 3446754"/>
              <a:gd name="connsiteX1649" fmla="*/ 1775955 w 1786394"/>
              <a:gd name="connsiteY1649" fmla="*/ 979875 h 3446754"/>
              <a:gd name="connsiteX1650" fmla="*/ 1752468 w 1786394"/>
              <a:gd name="connsiteY1650" fmla="*/ 979875 h 3446754"/>
              <a:gd name="connsiteX1651" fmla="*/ 1755404 w 1786394"/>
              <a:gd name="connsiteY1651" fmla="*/ 975202 h 3446754"/>
              <a:gd name="connsiteX1652" fmla="*/ 1752468 w 1786394"/>
              <a:gd name="connsiteY1652" fmla="*/ 954554 h 3446754"/>
              <a:gd name="connsiteX1653" fmla="*/ 1775955 w 1786394"/>
              <a:gd name="connsiteY1653" fmla="*/ 954554 h 3446754"/>
              <a:gd name="connsiteX1654" fmla="*/ 1752468 w 1786394"/>
              <a:gd name="connsiteY1654" fmla="*/ 954554 h 3446754"/>
              <a:gd name="connsiteX1655" fmla="*/ 900100 w 1786394"/>
              <a:gd name="connsiteY1655" fmla="*/ 942094 h 3446754"/>
              <a:gd name="connsiteX1656" fmla="*/ 900100 w 1786394"/>
              <a:gd name="connsiteY1656" fmla="*/ 954554 h 3446754"/>
              <a:gd name="connsiteX1657" fmla="*/ 852368 w 1786394"/>
              <a:gd name="connsiteY1657" fmla="*/ 942094 h 3446754"/>
              <a:gd name="connsiteX1658" fmla="*/ 852368 w 1786394"/>
              <a:gd name="connsiteY1658" fmla="*/ 954554 h 3446754"/>
              <a:gd name="connsiteX1659" fmla="*/ 875855 w 1786394"/>
              <a:gd name="connsiteY1659" fmla="*/ 942094 h 3446754"/>
              <a:gd name="connsiteX1660" fmla="*/ 852368 w 1786394"/>
              <a:gd name="connsiteY1660" fmla="*/ 942094 h 3446754"/>
              <a:gd name="connsiteX1661" fmla="*/ 1207710 w 1786394"/>
              <a:gd name="connsiteY1661" fmla="*/ 917176 h 3446754"/>
              <a:gd name="connsiteX1662" fmla="*/ 1231198 w 1786394"/>
              <a:gd name="connsiteY1662" fmla="*/ 917176 h 3446754"/>
              <a:gd name="connsiteX1663" fmla="*/ 1207710 w 1786394"/>
              <a:gd name="connsiteY1663" fmla="*/ 917176 h 3446754"/>
              <a:gd name="connsiteX1664" fmla="*/ 1657760 w 1786394"/>
              <a:gd name="connsiteY1664" fmla="*/ 904314 h 3446754"/>
              <a:gd name="connsiteX1665" fmla="*/ 1657760 w 1786394"/>
              <a:gd name="connsiteY1665" fmla="*/ 917176 h 3446754"/>
              <a:gd name="connsiteX1666" fmla="*/ 1681248 w 1786394"/>
              <a:gd name="connsiteY1666" fmla="*/ 917176 h 3446754"/>
              <a:gd name="connsiteX1667" fmla="*/ 1681248 w 1786394"/>
              <a:gd name="connsiteY1667" fmla="*/ 904314 h 3446754"/>
              <a:gd name="connsiteX1668" fmla="*/ 1657760 w 1786394"/>
              <a:gd name="connsiteY1668" fmla="*/ 904314 h 3446754"/>
              <a:gd name="connsiteX1669" fmla="*/ 662953 w 1786394"/>
              <a:gd name="connsiteY1669" fmla="*/ 904314 h 3446754"/>
              <a:gd name="connsiteX1670" fmla="*/ 639465 w 1786394"/>
              <a:gd name="connsiteY1670" fmla="*/ 917176 h 3446754"/>
              <a:gd name="connsiteX1671" fmla="*/ 662953 w 1786394"/>
              <a:gd name="connsiteY1671" fmla="*/ 917176 h 3446754"/>
              <a:gd name="connsiteX1672" fmla="*/ 23488 w 1786394"/>
              <a:gd name="connsiteY1672" fmla="*/ 904314 h 3446754"/>
              <a:gd name="connsiteX1673" fmla="*/ 47733 w 1786394"/>
              <a:gd name="connsiteY1673" fmla="*/ 904314 h 3446754"/>
              <a:gd name="connsiteX1674" fmla="*/ 71220 w 1786394"/>
              <a:gd name="connsiteY1674" fmla="*/ 917176 h 3446754"/>
              <a:gd name="connsiteX1675" fmla="*/ 47733 w 1786394"/>
              <a:gd name="connsiteY1675" fmla="*/ 917176 h 3446754"/>
              <a:gd name="connsiteX1676" fmla="*/ 23488 w 1786394"/>
              <a:gd name="connsiteY1676" fmla="*/ 917176 h 3446754"/>
              <a:gd name="connsiteX1677" fmla="*/ 852368 w 1786394"/>
              <a:gd name="connsiteY1677" fmla="*/ 891855 h 3446754"/>
              <a:gd name="connsiteX1678" fmla="*/ 852368 w 1786394"/>
              <a:gd name="connsiteY1678" fmla="*/ 904314 h 3446754"/>
              <a:gd name="connsiteX1679" fmla="*/ 875855 w 1786394"/>
              <a:gd name="connsiteY1679" fmla="*/ 904314 h 3446754"/>
              <a:gd name="connsiteX1680" fmla="*/ 875855 w 1786394"/>
              <a:gd name="connsiteY1680" fmla="*/ 891855 h 3446754"/>
              <a:gd name="connsiteX1681" fmla="*/ 1752468 w 1786394"/>
              <a:gd name="connsiteY1681" fmla="*/ 879395 h 3446754"/>
              <a:gd name="connsiteX1682" fmla="*/ 1775955 w 1786394"/>
              <a:gd name="connsiteY1682" fmla="*/ 879395 h 3446754"/>
              <a:gd name="connsiteX1683" fmla="*/ 1775955 w 1786394"/>
              <a:gd name="connsiteY1683" fmla="*/ 891855 h 3446754"/>
              <a:gd name="connsiteX1684" fmla="*/ 1752468 w 1786394"/>
              <a:gd name="connsiteY1684" fmla="*/ 891855 h 3446754"/>
              <a:gd name="connsiteX1685" fmla="*/ 1704735 w 1786394"/>
              <a:gd name="connsiteY1685" fmla="*/ 879395 h 3446754"/>
              <a:gd name="connsiteX1686" fmla="*/ 1681248 w 1786394"/>
              <a:gd name="connsiteY1686" fmla="*/ 891855 h 3446754"/>
              <a:gd name="connsiteX1687" fmla="*/ 1704735 w 1786394"/>
              <a:gd name="connsiteY1687" fmla="*/ 891855 h 3446754"/>
              <a:gd name="connsiteX1688" fmla="*/ 1704735 w 1786394"/>
              <a:gd name="connsiteY1688" fmla="*/ 904314 h 3446754"/>
              <a:gd name="connsiteX1689" fmla="*/ 1704735 w 1786394"/>
              <a:gd name="connsiteY1689" fmla="*/ 891855 h 3446754"/>
              <a:gd name="connsiteX1690" fmla="*/ 1704735 w 1786394"/>
              <a:gd name="connsiteY1690" fmla="*/ 884068 h 3446754"/>
              <a:gd name="connsiteX1691" fmla="*/ 1704735 w 1786394"/>
              <a:gd name="connsiteY1691" fmla="*/ 879395 h 3446754"/>
              <a:gd name="connsiteX1692" fmla="*/ 662953 w 1786394"/>
              <a:gd name="connsiteY1692" fmla="*/ 854075 h 3446754"/>
              <a:gd name="connsiteX1693" fmla="*/ 662953 w 1786394"/>
              <a:gd name="connsiteY1693" fmla="*/ 866936 h 3446754"/>
              <a:gd name="connsiteX1694" fmla="*/ 686440 w 1786394"/>
              <a:gd name="connsiteY1694" fmla="*/ 866936 h 3446754"/>
              <a:gd name="connsiteX1695" fmla="*/ 686440 w 1786394"/>
              <a:gd name="connsiteY1695" fmla="*/ 854075 h 3446754"/>
              <a:gd name="connsiteX1696" fmla="*/ 662953 w 1786394"/>
              <a:gd name="connsiteY1696" fmla="*/ 854075 h 3446754"/>
              <a:gd name="connsiteX1697" fmla="*/ 1041783 w 1786394"/>
              <a:gd name="connsiteY1697" fmla="*/ 841615 h 3446754"/>
              <a:gd name="connsiteX1698" fmla="*/ 1018295 w 1786394"/>
              <a:gd name="connsiteY1698" fmla="*/ 854075 h 3446754"/>
              <a:gd name="connsiteX1699" fmla="*/ 1041783 w 1786394"/>
              <a:gd name="connsiteY1699" fmla="*/ 854075 h 3446754"/>
              <a:gd name="connsiteX1700" fmla="*/ 852368 w 1786394"/>
              <a:gd name="connsiteY1700" fmla="*/ 841615 h 3446754"/>
              <a:gd name="connsiteX1701" fmla="*/ 852368 w 1786394"/>
              <a:gd name="connsiteY1701" fmla="*/ 854075 h 3446754"/>
              <a:gd name="connsiteX1702" fmla="*/ 828880 w 1786394"/>
              <a:gd name="connsiteY1702" fmla="*/ 854075 h 3446754"/>
              <a:gd name="connsiteX1703" fmla="*/ 852368 w 1786394"/>
              <a:gd name="connsiteY1703" fmla="*/ 854075 h 3446754"/>
              <a:gd name="connsiteX1704" fmla="*/ 875855 w 1786394"/>
              <a:gd name="connsiteY1704" fmla="*/ 854075 h 3446754"/>
              <a:gd name="connsiteX1705" fmla="*/ 875855 w 1786394"/>
              <a:gd name="connsiteY1705" fmla="*/ 841615 h 3446754"/>
              <a:gd name="connsiteX1706" fmla="*/ 1691156 w 1786394"/>
              <a:gd name="connsiteY1706" fmla="*/ 823899 h 3446754"/>
              <a:gd name="connsiteX1707" fmla="*/ 1704735 w 1786394"/>
              <a:gd name="connsiteY1707" fmla="*/ 829156 h 3446754"/>
              <a:gd name="connsiteX1708" fmla="*/ 1681248 w 1786394"/>
              <a:gd name="connsiteY1708" fmla="*/ 829156 h 3446754"/>
              <a:gd name="connsiteX1709" fmla="*/ 1691156 w 1786394"/>
              <a:gd name="connsiteY1709" fmla="*/ 823899 h 3446754"/>
              <a:gd name="connsiteX1710" fmla="*/ 1704735 w 1786394"/>
              <a:gd name="connsiteY1710" fmla="*/ 816696 h 3446754"/>
              <a:gd name="connsiteX1711" fmla="*/ 1728222 w 1786394"/>
              <a:gd name="connsiteY1711" fmla="*/ 816696 h 3446754"/>
              <a:gd name="connsiteX1712" fmla="*/ 1728222 w 1786394"/>
              <a:gd name="connsiteY1712" fmla="*/ 829156 h 3446754"/>
              <a:gd name="connsiteX1713" fmla="*/ 1704735 w 1786394"/>
              <a:gd name="connsiteY1713" fmla="*/ 829156 h 3446754"/>
              <a:gd name="connsiteX1714" fmla="*/ 1704735 w 1786394"/>
              <a:gd name="connsiteY1714" fmla="*/ 821368 h 3446754"/>
              <a:gd name="connsiteX1715" fmla="*/ 1704735 w 1786394"/>
              <a:gd name="connsiteY1715" fmla="*/ 816696 h 3446754"/>
              <a:gd name="connsiteX1716" fmla="*/ 1606358 w 1786394"/>
              <a:gd name="connsiteY1716" fmla="*/ 811270 h 3446754"/>
              <a:gd name="connsiteX1717" fmla="*/ 1586540 w 1786394"/>
              <a:gd name="connsiteY1717" fmla="*/ 816696 h 3446754"/>
              <a:gd name="connsiteX1718" fmla="*/ 1610028 w 1786394"/>
              <a:gd name="connsiteY1718" fmla="*/ 816696 h 3446754"/>
              <a:gd name="connsiteX1719" fmla="*/ 1606358 w 1786394"/>
              <a:gd name="connsiteY1719" fmla="*/ 811270 h 3446754"/>
              <a:gd name="connsiteX1720" fmla="*/ 852368 w 1786394"/>
              <a:gd name="connsiteY1720" fmla="*/ 803835 h 3446754"/>
              <a:gd name="connsiteX1721" fmla="*/ 852368 w 1786394"/>
              <a:gd name="connsiteY1721" fmla="*/ 816696 h 3446754"/>
              <a:gd name="connsiteX1722" fmla="*/ 875855 w 1786394"/>
              <a:gd name="connsiteY1722" fmla="*/ 816696 h 3446754"/>
              <a:gd name="connsiteX1723" fmla="*/ 875855 w 1786394"/>
              <a:gd name="connsiteY1723" fmla="*/ 829156 h 3446754"/>
              <a:gd name="connsiteX1724" fmla="*/ 900100 w 1786394"/>
              <a:gd name="connsiteY1724" fmla="*/ 829156 h 3446754"/>
              <a:gd name="connsiteX1725" fmla="*/ 875855 w 1786394"/>
              <a:gd name="connsiteY1725" fmla="*/ 816696 h 3446754"/>
              <a:gd name="connsiteX1726" fmla="*/ 900100 w 1786394"/>
              <a:gd name="connsiteY1726" fmla="*/ 816696 h 3446754"/>
              <a:gd name="connsiteX1727" fmla="*/ 875855 w 1786394"/>
              <a:gd name="connsiteY1727" fmla="*/ 803835 h 3446754"/>
              <a:gd name="connsiteX1728" fmla="*/ 852368 w 1786394"/>
              <a:gd name="connsiteY1728" fmla="*/ 803835 h 3446754"/>
              <a:gd name="connsiteX1729" fmla="*/ 118195 w 1786394"/>
              <a:gd name="connsiteY1729" fmla="*/ 791375 h 3446754"/>
              <a:gd name="connsiteX1730" fmla="*/ 94708 w 1786394"/>
              <a:gd name="connsiteY1730" fmla="*/ 803835 h 3446754"/>
              <a:gd name="connsiteX1731" fmla="*/ 118195 w 1786394"/>
              <a:gd name="connsiteY1731" fmla="*/ 803835 h 3446754"/>
              <a:gd name="connsiteX1732" fmla="*/ 118195 w 1786394"/>
              <a:gd name="connsiteY1732" fmla="*/ 791375 h 3446754"/>
              <a:gd name="connsiteX1733" fmla="*/ 875855 w 1786394"/>
              <a:gd name="connsiteY1733" fmla="*/ 778916 h 3446754"/>
              <a:gd name="connsiteX1734" fmla="*/ 852368 w 1786394"/>
              <a:gd name="connsiteY1734" fmla="*/ 791375 h 3446754"/>
              <a:gd name="connsiteX1735" fmla="*/ 872919 w 1786394"/>
              <a:gd name="connsiteY1735" fmla="*/ 791375 h 3446754"/>
              <a:gd name="connsiteX1736" fmla="*/ 875855 w 1786394"/>
              <a:gd name="connsiteY1736" fmla="*/ 791375 h 3446754"/>
              <a:gd name="connsiteX1737" fmla="*/ 1728222 w 1786394"/>
              <a:gd name="connsiteY1737" fmla="*/ 766457 h 3446754"/>
              <a:gd name="connsiteX1738" fmla="*/ 1752468 w 1786394"/>
              <a:gd name="connsiteY1738" fmla="*/ 766457 h 3446754"/>
              <a:gd name="connsiteX1739" fmla="*/ 1752468 w 1786394"/>
              <a:gd name="connsiteY1739" fmla="*/ 778916 h 3446754"/>
              <a:gd name="connsiteX1740" fmla="*/ 1728222 w 1786394"/>
              <a:gd name="connsiteY1740" fmla="*/ 778916 h 3446754"/>
              <a:gd name="connsiteX1741" fmla="*/ 1728222 w 1786394"/>
              <a:gd name="connsiteY1741" fmla="*/ 771129 h 3446754"/>
              <a:gd name="connsiteX1742" fmla="*/ 1728222 w 1786394"/>
              <a:gd name="connsiteY1742" fmla="*/ 766457 h 3446754"/>
              <a:gd name="connsiteX1743" fmla="*/ 710685 w 1786394"/>
              <a:gd name="connsiteY1743" fmla="*/ 766457 h 3446754"/>
              <a:gd name="connsiteX1744" fmla="*/ 710685 w 1786394"/>
              <a:gd name="connsiteY1744" fmla="*/ 778916 h 3446754"/>
              <a:gd name="connsiteX1745" fmla="*/ 734173 w 1786394"/>
              <a:gd name="connsiteY1745" fmla="*/ 778916 h 3446754"/>
              <a:gd name="connsiteX1746" fmla="*/ 734173 w 1786394"/>
              <a:gd name="connsiteY1746" fmla="*/ 766457 h 3446754"/>
              <a:gd name="connsiteX1747" fmla="*/ 710685 w 1786394"/>
              <a:gd name="connsiteY1747" fmla="*/ 766457 h 3446754"/>
              <a:gd name="connsiteX1748" fmla="*/ 591733 w 1786394"/>
              <a:gd name="connsiteY1748" fmla="*/ 766457 h 3446754"/>
              <a:gd name="connsiteX1749" fmla="*/ 591733 w 1786394"/>
              <a:gd name="connsiteY1749" fmla="*/ 778916 h 3446754"/>
              <a:gd name="connsiteX1750" fmla="*/ 615220 w 1786394"/>
              <a:gd name="connsiteY1750" fmla="*/ 778916 h 3446754"/>
              <a:gd name="connsiteX1751" fmla="*/ 615220 w 1786394"/>
              <a:gd name="connsiteY1751" fmla="*/ 766457 h 3446754"/>
              <a:gd name="connsiteX1752" fmla="*/ 591733 w 1786394"/>
              <a:gd name="connsiteY1752" fmla="*/ 766457 h 3446754"/>
              <a:gd name="connsiteX1753" fmla="*/ 805393 w 1786394"/>
              <a:gd name="connsiteY1753" fmla="*/ 753595 h 3446754"/>
              <a:gd name="connsiteX1754" fmla="*/ 828880 w 1786394"/>
              <a:gd name="connsiteY1754" fmla="*/ 766457 h 3446754"/>
              <a:gd name="connsiteX1755" fmla="*/ 852368 w 1786394"/>
              <a:gd name="connsiteY1755" fmla="*/ 766457 h 3446754"/>
              <a:gd name="connsiteX1756" fmla="*/ 852368 w 1786394"/>
              <a:gd name="connsiteY1756" fmla="*/ 753595 h 3446754"/>
              <a:gd name="connsiteX1757" fmla="*/ 828880 w 1786394"/>
              <a:gd name="connsiteY1757" fmla="*/ 753595 h 3446754"/>
              <a:gd name="connsiteX1758" fmla="*/ 1704735 w 1786394"/>
              <a:gd name="connsiteY1758" fmla="*/ 728676 h 3446754"/>
              <a:gd name="connsiteX1759" fmla="*/ 1728222 w 1786394"/>
              <a:gd name="connsiteY1759" fmla="*/ 728676 h 3446754"/>
              <a:gd name="connsiteX1760" fmla="*/ 1728222 w 1786394"/>
              <a:gd name="connsiteY1760" fmla="*/ 741136 h 3446754"/>
              <a:gd name="connsiteX1761" fmla="*/ 1704735 w 1786394"/>
              <a:gd name="connsiteY1761" fmla="*/ 741136 h 3446754"/>
              <a:gd name="connsiteX1762" fmla="*/ 1704735 w 1786394"/>
              <a:gd name="connsiteY1762" fmla="*/ 728676 h 3446754"/>
              <a:gd name="connsiteX1763" fmla="*/ 1716479 w 1786394"/>
              <a:gd name="connsiteY1763" fmla="*/ 694011 h 3446754"/>
              <a:gd name="connsiteX1764" fmla="*/ 1728222 w 1786394"/>
              <a:gd name="connsiteY1764" fmla="*/ 703356 h 3446754"/>
              <a:gd name="connsiteX1765" fmla="*/ 1728222 w 1786394"/>
              <a:gd name="connsiteY1765" fmla="*/ 716217 h 3446754"/>
              <a:gd name="connsiteX1766" fmla="*/ 1704735 w 1786394"/>
              <a:gd name="connsiteY1766" fmla="*/ 703356 h 3446754"/>
              <a:gd name="connsiteX1767" fmla="*/ 1716479 w 1786394"/>
              <a:gd name="connsiteY1767" fmla="*/ 694011 h 3446754"/>
              <a:gd name="connsiteX1768" fmla="*/ 900100 w 1786394"/>
              <a:gd name="connsiteY1768" fmla="*/ 690896 h 3446754"/>
              <a:gd name="connsiteX1769" fmla="*/ 900100 w 1786394"/>
              <a:gd name="connsiteY1769" fmla="*/ 703356 h 3446754"/>
              <a:gd name="connsiteX1770" fmla="*/ 923588 w 1786394"/>
              <a:gd name="connsiteY1770" fmla="*/ 703356 h 3446754"/>
              <a:gd name="connsiteX1771" fmla="*/ 1728222 w 1786394"/>
              <a:gd name="connsiteY1771" fmla="*/ 577957 h 3446754"/>
              <a:gd name="connsiteX1772" fmla="*/ 1752468 w 1786394"/>
              <a:gd name="connsiteY1772" fmla="*/ 590417 h 3446754"/>
              <a:gd name="connsiteX1773" fmla="*/ 1728222 w 1786394"/>
              <a:gd name="connsiteY1773" fmla="*/ 590417 h 3446754"/>
              <a:gd name="connsiteX1774" fmla="*/ 94708 w 1786394"/>
              <a:gd name="connsiteY1774" fmla="*/ 577957 h 3446754"/>
              <a:gd name="connsiteX1775" fmla="*/ 94708 w 1786394"/>
              <a:gd name="connsiteY1775" fmla="*/ 590417 h 3446754"/>
              <a:gd name="connsiteX1776" fmla="*/ 118195 w 1786394"/>
              <a:gd name="connsiteY1776" fmla="*/ 590417 h 3446754"/>
              <a:gd name="connsiteX1777" fmla="*/ 118195 w 1786394"/>
              <a:gd name="connsiteY1777" fmla="*/ 577957 h 3446754"/>
              <a:gd name="connsiteX1778" fmla="*/ 1728222 w 1786394"/>
              <a:gd name="connsiteY1778" fmla="*/ 565498 h 3446754"/>
              <a:gd name="connsiteX1779" fmla="*/ 1752468 w 1786394"/>
              <a:gd name="connsiteY1779" fmla="*/ 565498 h 3446754"/>
              <a:gd name="connsiteX1780" fmla="*/ 1752468 w 1786394"/>
              <a:gd name="connsiteY1780" fmla="*/ 577957 h 3446754"/>
              <a:gd name="connsiteX1781" fmla="*/ 852368 w 1786394"/>
              <a:gd name="connsiteY1781" fmla="*/ 565498 h 3446754"/>
              <a:gd name="connsiteX1782" fmla="*/ 852368 w 1786394"/>
              <a:gd name="connsiteY1782" fmla="*/ 577957 h 3446754"/>
              <a:gd name="connsiteX1783" fmla="*/ 852368 w 1786394"/>
              <a:gd name="connsiteY1783" fmla="*/ 590417 h 3446754"/>
              <a:gd name="connsiteX1784" fmla="*/ 852368 w 1786394"/>
              <a:gd name="connsiteY1784" fmla="*/ 602876 h 3446754"/>
              <a:gd name="connsiteX1785" fmla="*/ 852368 w 1786394"/>
              <a:gd name="connsiteY1785" fmla="*/ 615336 h 3446754"/>
              <a:gd name="connsiteX1786" fmla="*/ 852368 w 1786394"/>
              <a:gd name="connsiteY1786" fmla="*/ 628197 h 3446754"/>
              <a:gd name="connsiteX1787" fmla="*/ 875855 w 1786394"/>
              <a:gd name="connsiteY1787" fmla="*/ 628197 h 3446754"/>
              <a:gd name="connsiteX1788" fmla="*/ 900100 w 1786394"/>
              <a:gd name="connsiteY1788" fmla="*/ 628197 h 3446754"/>
              <a:gd name="connsiteX1789" fmla="*/ 900100 w 1786394"/>
              <a:gd name="connsiteY1789" fmla="*/ 615336 h 3446754"/>
              <a:gd name="connsiteX1790" fmla="*/ 900100 w 1786394"/>
              <a:gd name="connsiteY1790" fmla="*/ 602876 h 3446754"/>
              <a:gd name="connsiteX1791" fmla="*/ 900100 w 1786394"/>
              <a:gd name="connsiteY1791" fmla="*/ 590417 h 3446754"/>
              <a:gd name="connsiteX1792" fmla="*/ 875855 w 1786394"/>
              <a:gd name="connsiteY1792" fmla="*/ 590417 h 3446754"/>
              <a:gd name="connsiteX1793" fmla="*/ 852368 w 1786394"/>
              <a:gd name="connsiteY1793" fmla="*/ 590417 h 3446754"/>
              <a:gd name="connsiteX1794" fmla="*/ 875855 w 1786394"/>
              <a:gd name="connsiteY1794" fmla="*/ 577957 h 3446754"/>
              <a:gd name="connsiteX1795" fmla="*/ 852368 w 1786394"/>
              <a:gd name="connsiteY1795" fmla="*/ 565498 h 3446754"/>
              <a:gd name="connsiteX1796" fmla="*/ 875855 w 1786394"/>
              <a:gd name="connsiteY1796" fmla="*/ 565498 h 3446754"/>
              <a:gd name="connsiteX1797" fmla="*/ 805393 w 1786394"/>
              <a:gd name="connsiteY1797" fmla="*/ 540177 h 3446754"/>
              <a:gd name="connsiteX1798" fmla="*/ 805393 w 1786394"/>
              <a:gd name="connsiteY1798" fmla="*/ 552636 h 3446754"/>
              <a:gd name="connsiteX1799" fmla="*/ 805393 w 1786394"/>
              <a:gd name="connsiteY1799" fmla="*/ 563890 h 3446754"/>
              <a:gd name="connsiteX1800" fmla="*/ 805393 w 1786394"/>
              <a:gd name="connsiteY1800" fmla="*/ 565498 h 3446754"/>
              <a:gd name="connsiteX1801" fmla="*/ 828880 w 1786394"/>
              <a:gd name="connsiteY1801" fmla="*/ 565498 h 3446754"/>
              <a:gd name="connsiteX1802" fmla="*/ 828880 w 1786394"/>
              <a:gd name="connsiteY1802" fmla="*/ 555852 h 3446754"/>
              <a:gd name="connsiteX1803" fmla="*/ 828880 w 1786394"/>
              <a:gd name="connsiteY1803" fmla="*/ 552636 h 3446754"/>
              <a:gd name="connsiteX1804" fmla="*/ 805393 w 1786394"/>
              <a:gd name="connsiteY1804" fmla="*/ 552636 h 3446754"/>
              <a:gd name="connsiteX1805" fmla="*/ 828880 w 1786394"/>
              <a:gd name="connsiteY1805" fmla="*/ 540177 h 3446754"/>
              <a:gd name="connsiteX1806" fmla="*/ 805393 w 1786394"/>
              <a:gd name="connsiteY1806" fmla="*/ 540177 h 3446754"/>
              <a:gd name="connsiteX1807" fmla="*/ 1657760 w 1786394"/>
              <a:gd name="connsiteY1807" fmla="*/ 489937 h 3446754"/>
              <a:gd name="connsiteX1808" fmla="*/ 1681248 w 1786394"/>
              <a:gd name="connsiteY1808" fmla="*/ 502397 h 3446754"/>
              <a:gd name="connsiteX1809" fmla="*/ 1657760 w 1786394"/>
              <a:gd name="connsiteY1809" fmla="*/ 502397 h 3446754"/>
              <a:gd name="connsiteX1810" fmla="*/ 1657760 w 1786394"/>
              <a:gd name="connsiteY1810" fmla="*/ 515258 h 3446754"/>
              <a:gd name="connsiteX1811" fmla="*/ 1681248 w 1786394"/>
              <a:gd name="connsiteY1811" fmla="*/ 515258 h 3446754"/>
              <a:gd name="connsiteX1812" fmla="*/ 1681248 w 1786394"/>
              <a:gd name="connsiteY1812" fmla="*/ 502397 h 3446754"/>
              <a:gd name="connsiteX1813" fmla="*/ 1681248 w 1786394"/>
              <a:gd name="connsiteY1813" fmla="*/ 489937 h 3446754"/>
              <a:gd name="connsiteX1814" fmla="*/ 1657760 w 1786394"/>
              <a:gd name="connsiteY1814" fmla="*/ 489937 h 3446754"/>
              <a:gd name="connsiteX1815" fmla="*/ 165928 w 1786394"/>
              <a:gd name="connsiteY1815" fmla="*/ 489937 h 3446754"/>
              <a:gd name="connsiteX1816" fmla="*/ 165928 w 1786394"/>
              <a:gd name="connsiteY1816" fmla="*/ 502397 h 3446754"/>
              <a:gd name="connsiteX1817" fmla="*/ 189415 w 1786394"/>
              <a:gd name="connsiteY1817" fmla="*/ 502397 h 3446754"/>
              <a:gd name="connsiteX1818" fmla="*/ 189415 w 1786394"/>
              <a:gd name="connsiteY1818" fmla="*/ 489937 h 3446754"/>
              <a:gd name="connsiteX1819" fmla="*/ 141682 w 1786394"/>
              <a:gd name="connsiteY1819" fmla="*/ 351678 h 3446754"/>
              <a:gd name="connsiteX1820" fmla="*/ 141682 w 1786394"/>
              <a:gd name="connsiteY1820" fmla="*/ 364539 h 3446754"/>
              <a:gd name="connsiteX1821" fmla="*/ 165928 w 1786394"/>
              <a:gd name="connsiteY1821" fmla="*/ 364539 h 3446754"/>
              <a:gd name="connsiteX1822" fmla="*/ 165928 w 1786394"/>
              <a:gd name="connsiteY1822" fmla="*/ 376999 h 3446754"/>
              <a:gd name="connsiteX1823" fmla="*/ 189415 w 1786394"/>
              <a:gd name="connsiteY1823" fmla="*/ 376999 h 3446754"/>
              <a:gd name="connsiteX1824" fmla="*/ 189415 w 1786394"/>
              <a:gd name="connsiteY1824" fmla="*/ 364539 h 3446754"/>
              <a:gd name="connsiteX1825" fmla="*/ 165928 w 1786394"/>
              <a:gd name="connsiteY1825" fmla="*/ 364539 h 3446754"/>
              <a:gd name="connsiteX1826" fmla="*/ 165928 w 1786394"/>
              <a:gd name="connsiteY1826" fmla="*/ 351678 h 3446754"/>
              <a:gd name="connsiteX1827" fmla="*/ 71220 w 1786394"/>
              <a:gd name="connsiteY1827" fmla="*/ 351678 h 3446754"/>
              <a:gd name="connsiteX1828" fmla="*/ 94708 w 1786394"/>
              <a:gd name="connsiteY1828" fmla="*/ 351678 h 3446754"/>
              <a:gd name="connsiteX1829" fmla="*/ 94708 w 1786394"/>
              <a:gd name="connsiteY1829" fmla="*/ 364539 h 3446754"/>
              <a:gd name="connsiteX1830" fmla="*/ 71220 w 1786394"/>
              <a:gd name="connsiteY1830" fmla="*/ 351678 h 3446754"/>
              <a:gd name="connsiteX1831" fmla="*/ 162897 w 1786394"/>
              <a:gd name="connsiteY1831" fmla="*/ 296766 h 3446754"/>
              <a:gd name="connsiteX1832" fmla="*/ 165928 w 1786394"/>
              <a:gd name="connsiteY1832" fmla="*/ 301438 h 3446754"/>
              <a:gd name="connsiteX1833" fmla="*/ 141682 w 1786394"/>
              <a:gd name="connsiteY1833" fmla="*/ 301438 h 3446754"/>
              <a:gd name="connsiteX1834" fmla="*/ 162897 w 1786394"/>
              <a:gd name="connsiteY1834" fmla="*/ 296766 h 3446754"/>
              <a:gd name="connsiteX1835" fmla="*/ 307610 w 1786394"/>
              <a:gd name="connsiteY1835" fmla="*/ 264060 h 3446754"/>
              <a:gd name="connsiteX1836" fmla="*/ 331855 w 1786394"/>
              <a:gd name="connsiteY1836" fmla="*/ 276519 h 3446754"/>
              <a:gd name="connsiteX1837" fmla="*/ 331855 w 1786394"/>
              <a:gd name="connsiteY1837" fmla="*/ 288979 h 3446754"/>
              <a:gd name="connsiteX1838" fmla="*/ 355343 w 1786394"/>
              <a:gd name="connsiteY1838" fmla="*/ 276519 h 3446754"/>
              <a:gd name="connsiteX1839" fmla="*/ 331855 w 1786394"/>
              <a:gd name="connsiteY1839" fmla="*/ 276519 h 3446754"/>
              <a:gd name="connsiteX1840" fmla="*/ 331855 w 1786394"/>
              <a:gd name="connsiteY1840" fmla="*/ 264060 h 3446754"/>
              <a:gd name="connsiteX1841" fmla="*/ 165928 w 1786394"/>
              <a:gd name="connsiteY1841" fmla="*/ 264060 h 3446754"/>
              <a:gd name="connsiteX1842" fmla="*/ 189415 w 1786394"/>
              <a:gd name="connsiteY1842" fmla="*/ 264060 h 3446754"/>
              <a:gd name="connsiteX1843" fmla="*/ 189415 w 1786394"/>
              <a:gd name="connsiteY1843" fmla="*/ 276519 h 3446754"/>
              <a:gd name="connsiteX1844" fmla="*/ 189415 w 1786394"/>
              <a:gd name="connsiteY1844" fmla="*/ 288979 h 3446754"/>
              <a:gd name="connsiteX1845" fmla="*/ 165928 w 1786394"/>
              <a:gd name="connsiteY1845" fmla="*/ 276519 h 3446754"/>
              <a:gd name="connsiteX1846" fmla="*/ 247056 w 1786394"/>
              <a:gd name="connsiteY1846" fmla="*/ 258634 h 3446754"/>
              <a:gd name="connsiteX1847" fmla="*/ 260635 w 1786394"/>
              <a:gd name="connsiteY1847" fmla="*/ 264060 h 3446754"/>
              <a:gd name="connsiteX1848" fmla="*/ 260635 w 1786394"/>
              <a:gd name="connsiteY1848" fmla="*/ 276519 h 3446754"/>
              <a:gd name="connsiteX1849" fmla="*/ 237148 w 1786394"/>
              <a:gd name="connsiteY1849" fmla="*/ 264060 h 3446754"/>
              <a:gd name="connsiteX1850" fmla="*/ 247056 w 1786394"/>
              <a:gd name="connsiteY1850" fmla="*/ 258634 h 3446754"/>
              <a:gd name="connsiteX1851" fmla="*/ 212903 w 1786394"/>
              <a:gd name="connsiteY1851" fmla="*/ 238739 h 3446754"/>
              <a:gd name="connsiteX1852" fmla="*/ 237148 w 1786394"/>
              <a:gd name="connsiteY1852" fmla="*/ 251199 h 3446754"/>
              <a:gd name="connsiteX1853" fmla="*/ 237148 w 1786394"/>
              <a:gd name="connsiteY1853" fmla="*/ 264060 h 3446754"/>
              <a:gd name="connsiteX1854" fmla="*/ 212903 w 1786394"/>
              <a:gd name="connsiteY1854" fmla="*/ 264060 h 3446754"/>
              <a:gd name="connsiteX1855" fmla="*/ 189415 w 1786394"/>
              <a:gd name="connsiteY1855" fmla="*/ 264060 h 3446754"/>
              <a:gd name="connsiteX1856" fmla="*/ 189415 w 1786394"/>
              <a:gd name="connsiteY1856" fmla="*/ 251199 h 3446754"/>
              <a:gd name="connsiteX1857" fmla="*/ 212903 w 1786394"/>
              <a:gd name="connsiteY1857" fmla="*/ 251199 h 3446754"/>
              <a:gd name="connsiteX1858" fmla="*/ 189415 w 1786394"/>
              <a:gd name="connsiteY1858" fmla="*/ 238739 h 3446754"/>
              <a:gd name="connsiteX1859" fmla="*/ 189415 w 1786394"/>
              <a:gd name="connsiteY1859" fmla="*/ 251199 h 3446754"/>
              <a:gd name="connsiteX1860" fmla="*/ 165928 w 1786394"/>
              <a:gd name="connsiteY1860" fmla="*/ 251199 h 3446754"/>
              <a:gd name="connsiteX1861" fmla="*/ 189415 w 1786394"/>
              <a:gd name="connsiteY1861" fmla="*/ 238739 h 3446754"/>
              <a:gd name="connsiteX1862" fmla="*/ 237148 w 1786394"/>
              <a:gd name="connsiteY1862" fmla="*/ 200959 h 3446754"/>
              <a:gd name="connsiteX1863" fmla="*/ 260635 w 1786394"/>
              <a:gd name="connsiteY1863" fmla="*/ 200959 h 3446754"/>
              <a:gd name="connsiteX1864" fmla="*/ 284123 w 1786394"/>
              <a:gd name="connsiteY1864" fmla="*/ 200959 h 3446754"/>
              <a:gd name="connsiteX1865" fmla="*/ 260635 w 1786394"/>
              <a:gd name="connsiteY1865" fmla="*/ 213418 h 3446754"/>
              <a:gd name="connsiteX1866" fmla="*/ 237148 w 1786394"/>
              <a:gd name="connsiteY1866" fmla="*/ 200959 h 3446754"/>
              <a:gd name="connsiteX1867" fmla="*/ 1302418 w 1786394"/>
              <a:gd name="connsiteY1867" fmla="*/ 138260 h 3446754"/>
              <a:gd name="connsiteX1868" fmla="*/ 1325905 w 1786394"/>
              <a:gd name="connsiteY1868" fmla="*/ 138260 h 3446754"/>
              <a:gd name="connsiteX1869" fmla="*/ 1302418 w 1786394"/>
              <a:gd name="connsiteY1869" fmla="*/ 150719 h 3446754"/>
              <a:gd name="connsiteX1870" fmla="*/ 1681248 w 1786394"/>
              <a:gd name="connsiteY1870" fmla="*/ 75561 h 3446754"/>
              <a:gd name="connsiteX1871" fmla="*/ 1657760 w 1786394"/>
              <a:gd name="connsiteY1871" fmla="*/ 88020 h 3446754"/>
              <a:gd name="connsiteX1872" fmla="*/ 1681248 w 1786394"/>
              <a:gd name="connsiteY1872" fmla="*/ 88020 h 3446754"/>
              <a:gd name="connsiteX1873" fmla="*/ 1515320 w 1786394"/>
              <a:gd name="connsiteY1873" fmla="*/ 63101 h 3446754"/>
              <a:gd name="connsiteX1874" fmla="*/ 1515320 w 1786394"/>
              <a:gd name="connsiteY1874" fmla="*/ 75561 h 3446754"/>
              <a:gd name="connsiteX1875" fmla="*/ 1538808 w 1786394"/>
              <a:gd name="connsiteY1875" fmla="*/ 75561 h 3446754"/>
              <a:gd name="connsiteX1876" fmla="*/ 1538808 w 1786394"/>
              <a:gd name="connsiteY1876" fmla="*/ 63101 h 3446754"/>
              <a:gd name="connsiteX1877" fmla="*/ 1515320 w 1786394"/>
              <a:gd name="connsiteY1877" fmla="*/ 63101 h 3446754"/>
              <a:gd name="connsiteX1878" fmla="*/ 1491833 w 1786394"/>
              <a:gd name="connsiteY1878" fmla="*/ 50240 h 3446754"/>
              <a:gd name="connsiteX1879" fmla="*/ 1491833 w 1786394"/>
              <a:gd name="connsiteY1879" fmla="*/ 63101 h 3446754"/>
              <a:gd name="connsiteX1880" fmla="*/ 1468345 w 1786394"/>
              <a:gd name="connsiteY1880" fmla="*/ 63101 h 3446754"/>
              <a:gd name="connsiteX1881" fmla="*/ 1538808 w 1786394"/>
              <a:gd name="connsiteY1881" fmla="*/ 37780 h 3446754"/>
              <a:gd name="connsiteX1882" fmla="*/ 1563053 w 1786394"/>
              <a:gd name="connsiteY1882" fmla="*/ 37780 h 3446754"/>
              <a:gd name="connsiteX1883" fmla="*/ 1538808 w 1786394"/>
              <a:gd name="connsiteY1883" fmla="*/ 50240 h 3446754"/>
              <a:gd name="connsiteX1884" fmla="*/ 1610028 w 1786394"/>
              <a:gd name="connsiteY1884" fmla="*/ 25321 h 3446754"/>
              <a:gd name="connsiteX1885" fmla="*/ 1633515 w 1786394"/>
              <a:gd name="connsiteY1885" fmla="*/ 37780 h 3446754"/>
              <a:gd name="connsiteX1886" fmla="*/ 1633515 w 1786394"/>
              <a:gd name="connsiteY1886" fmla="*/ 50240 h 3446754"/>
              <a:gd name="connsiteX1887" fmla="*/ 1657760 w 1786394"/>
              <a:gd name="connsiteY1887" fmla="*/ 50240 h 3446754"/>
              <a:gd name="connsiteX1888" fmla="*/ 1657760 w 1786394"/>
              <a:gd name="connsiteY1888" fmla="*/ 37780 h 3446754"/>
              <a:gd name="connsiteX1889" fmla="*/ 1633515 w 1786394"/>
              <a:gd name="connsiteY1889" fmla="*/ 37780 h 3446754"/>
              <a:gd name="connsiteX1890" fmla="*/ 1633515 w 1786394"/>
              <a:gd name="connsiteY1890" fmla="*/ 25321 h 3446754"/>
              <a:gd name="connsiteX1891" fmla="*/ 1657760 w 1786394"/>
              <a:gd name="connsiteY1891" fmla="*/ 25321 h 3446754"/>
              <a:gd name="connsiteX1892" fmla="*/ 1681248 w 1786394"/>
              <a:gd name="connsiteY1892" fmla="*/ 37780 h 3446754"/>
              <a:gd name="connsiteX1893" fmla="*/ 1681248 w 1786394"/>
              <a:gd name="connsiteY1893" fmla="*/ 25321 h 3446754"/>
              <a:gd name="connsiteX1894" fmla="*/ 1704735 w 1786394"/>
              <a:gd name="connsiteY1894" fmla="*/ 25321 h 3446754"/>
              <a:gd name="connsiteX1895" fmla="*/ 1704735 w 1786394"/>
              <a:gd name="connsiteY1895" fmla="*/ 37780 h 3446754"/>
              <a:gd name="connsiteX1896" fmla="*/ 1704735 w 1786394"/>
              <a:gd name="connsiteY1896" fmla="*/ 25321 h 3446754"/>
              <a:gd name="connsiteX1897" fmla="*/ 1728222 w 1786394"/>
              <a:gd name="connsiteY1897" fmla="*/ 25321 h 3446754"/>
              <a:gd name="connsiteX1898" fmla="*/ 1752468 w 1786394"/>
              <a:gd name="connsiteY1898" fmla="*/ 37780 h 3446754"/>
              <a:gd name="connsiteX1899" fmla="*/ 1728222 w 1786394"/>
              <a:gd name="connsiteY1899" fmla="*/ 37780 h 3446754"/>
              <a:gd name="connsiteX1900" fmla="*/ 1752468 w 1786394"/>
              <a:gd name="connsiteY1900" fmla="*/ 50240 h 3446754"/>
              <a:gd name="connsiteX1901" fmla="*/ 1728222 w 1786394"/>
              <a:gd name="connsiteY1901" fmla="*/ 50240 h 3446754"/>
              <a:gd name="connsiteX1902" fmla="*/ 1728222 w 1786394"/>
              <a:gd name="connsiteY1902" fmla="*/ 53455 h 3446754"/>
              <a:gd name="connsiteX1903" fmla="*/ 1728222 w 1786394"/>
              <a:gd name="connsiteY1903" fmla="*/ 61493 h 3446754"/>
              <a:gd name="connsiteX1904" fmla="*/ 1728222 w 1786394"/>
              <a:gd name="connsiteY1904" fmla="*/ 63101 h 3446754"/>
              <a:gd name="connsiteX1905" fmla="*/ 1752468 w 1786394"/>
              <a:gd name="connsiteY1905" fmla="*/ 63101 h 3446754"/>
              <a:gd name="connsiteX1906" fmla="*/ 1752468 w 1786394"/>
              <a:gd name="connsiteY1906" fmla="*/ 75561 h 3446754"/>
              <a:gd name="connsiteX1907" fmla="*/ 1728222 w 1786394"/>
              <a:gd name="connsiteY1907" fmla="*/ 88020 h 3446754"/>
              <a:gd name="connsiteX1908" fmla="*/ 1752468 w 1786394"/>
              <a:gd name="connsiteY1908" fmla="*/ 88020 h 3446754"/>
              <a:gd name="connsiteX1909" fmla="*/ 1752468 w 1786394"/>
              <a:gd name="connsiteY1909" fmla="*/ 100479 h 3446754"/>
              <a:gd name="connsiteX1910" fmla="*/ 1752468 w 1786394"/>
              <a:gd name="connsiteY1910" fmla="*/ 113341 h 3446754"/>
              <a:gd name="connsiteX1911" fmla="*/ 1752468 w 1786394"/>
              <a:gd name="connsiteY1911" fmla="*/ 125800 h 3446754"/>
              <a:gd name="connsiteX1912" fmla="*/ 1752468 w 1786394"/>
              <a:gd name="connsiteY1912" fmla="*/ 133587 h 3446754"/>
              <a:gd name="connsiteX1913" fmla="*/ 1752468 w 1786394"/>
              <a:gd name="connsiteY1913" fmla="*/ 138260 h 3446754"/>
              <a:gd name="connsiteX1914" fmla="*/ 1728222 w 1786394"/>
              <a:gd name="connsiteY1914" fmla="*/ 150719 h 3446754"/>
              <a:gd name="connsiteX1915" fmla="*/ 1752468 w 1786394"/>
              <a:gd name="connsiteY1915" fmla="*/ 150719 h 3446754"/>
              <a:gd name="connsiteX1916" fmla="*/ 1752468 w 1786394"/>
              <a:gd name="connsiteY1916" fmla="*/ 160365 h 3446754"/>
              <a:gd name="connsiteX1917" fmla="*/ 1752468 w 1786394"/>
              <a:gd name="connsiteY1917" fmla="*/ 163580 h 3446754"/>
              <a:gd name="connsiteX1918" fmla="*/ 1752468 w 1786394"/>
              <a:gd name="connsiteY1918" fmla="*/ 176040 h 3446754"/>
              <a:gd name="connsiteX1919" fmla="*/ 1752468 w 1786394"/>
              <a:gd name="connsiteY1919" fmla="*/ 188499 h 3446754"/>
              <a:gd name="connsiteX1920" fmla="*/ 1752468 w 1786394"/>
              <a:gd name="connsiteY1920" fmla="*/ 200959 h 3446754"/>
              <a:gd name="connsiteX1921" fmla="*/ 1775955 w 1786394"/>
              <a:gd name="connsiteY1921" fmla="*/ 200959 h 3446754"/>
              <a:gd name="connsiteX1922" fmla="*/ 1775955 w 1786394"/>
              <a:gd name="connsiteY1922" fmla="*/ 213418 h 3446754"/>
              <a:gd name="connsiteX1923" fmla="*/ 1775955 w 1786394"/>
              <a:gd name="connsiteY1923" fmla="*/ 226280 h 3446754"/>
              <a:gd name="connsiteX1924" fmla="*/ 1775955 w 1786394"/>
              <a:gd name="connsiteY1924" fmla="*/ 238739 h 3446754"/>
              <a:gd name="connsiteX1925" fmla="*/ 1752468 w 1786394"/>
              <a:gd name="connsiteY1925" fmla="*/ 238739 h 3446754"/>
              <a:gd name="connsiteX1926" fmla="*/ 1775955 w 1786394"/>
              <a:gd name="connsiteY1926" fmla="*/ 238739 h 3446754"/>
              <a:gd name="connsiteX1927" fmla="*/ 1775955 w 1786394"/>
              <a:gd name="connsiteY1927" fmla="*/ 251199 h 3446754"/>
              <a:gd name="connsiteX1928" fmla="*/ 1775955 w 1786394"/>
              <a:gd name="connsiteY1928" fmla="*/ 264060 h 3446754"/>
              <a:gd name="connsiteX1929" fmla="*/ 1775955 w 1786394"/>
              <a:gd name="connsiteY1929" fmla="*/ 276519 h 3446754"/>
              <a:gd name="connsiteX1930" fmla="*/ 1775955 w 1786394"/>
              <a:gd name="connsiteY1930" fmla="*/ 288979 h 3446754"/>
              <a:gd name="connsiteX1931" fmla="*/ 1775955 w 1786394"/>
              <a:gd name="connsiteY1931" fmla="*/ 301438 h 3446754"/>
              <a:gd name="connsiteX1932" fmla="*/ 1775955 w 1786394"/>
              <a:gd name="connsiteY1932" fmla="*/ 314300 h 3446754"/>
              <a:gd name="connsiteX1933" fmla="*/ 1775955 w 1786394"/>
              <a:gd name="connsiteY1933" fmla="*/ 326759 h 3446754"/>
              <a:gd name="connsiteX1934" fmla="*/ 1775955 w 1786394"/>
              <a:gd name="connsiteY1934" fmla="*/ 339218 h 3446754"/>
              <a:gd name="connsiteX1935" fmla="*/ 1775955 w 1786394"/>
              <a:gd name="connsiteY1935" fmla="*/ 351678 h 3446754"/>
              <a:gd name="connsiteX1936" fmla="*/ 1775955 w 1786394"/>
              <a:gd name="connsiteY1936" fmla="*/ 364539 h 3446754"/>
              <a:gd name="connsiteX1937" fmla="*/ 1775955 w 1786394"/>
              <a:gd name="connsiteY1937" fmla="*/ 376999 h 3446754"/>
              <a:gd name="connsiteX1938" fmla="*/ 1775955 w 1786394"/>
              <a:gd name="connsiteY1938" fmla="*/ 389458 h 3446754"/>
              <a:gd name="connsiteX1939" fmla="*/ 1775955 w 1786394"/>
              <a:gd name="connsiteY1939" fmla="*/ 401918 h 3446754"/>
              <a:gd name="connsiteX1940" fmla="*/ 1775955 w 1786394"/>
              <a:gd name="connsiteY1940" fmla="*/ 414779 h 3446754"/>
              <a:gd name="connsiteX1941" fmla="*/ 1775955 w 1786394"/>
              <a:gd name="connsiteY1941" fmla="*/ 427238 h 3446754"/>
              <a:gd name="connsiteX1942" fmla="*/ 1752468 w 1786394"/>
              <a:gd name="connsiteY1942" fmla="*/ 427238 h 3446754"/>
              <a:gd name="connsiteX1943" fmla="*/ 1752468 w 1786394"/>
              <a:gd name="connsiteY1943" fmla="*/ 439698 h 3446754"/>
              <a:gd name="connsiteX1944" fmla="*/ 1775955 w 1786394"/>
              <a:gd name="connsiteY1944" fmla="*/ 439698 h 3446754"/>
              <a:gd name="connsiteX1945" fmla="*/ 1752468 w 1786394"/>
              <a:gd name="connsiteY1945" fmla="*/ 452157 h 3446754"/>
              <a:gd name="connsiteX1946" fmla="*/ 1752468 w 1786394"/>
              <a:gd name="connsiteY1946" fmla="*/ 465019 h 3446754"/>
              <a:gd name="connsiteX1947" fmla="*/ 1775955 w 1786394"/>
              <a:gd name="connsiteY1947" fmla="*/ 465019 h 3446754"/>
              <a:gd name="connsiteX1948" fmla="*/ 1752468 w 1786394"/>
              <a:gd name="connsiteY1948" fmla="*/ 477478 h 3446754"/>
              <a:gd name="connsiteX1949" fmla="*/ 1728222 w 1786394"/>
              <a:gd name="connsiteY1949" fmla="*/ 489937 h 3446754"/>
              <a:gd name="connsiteX1950" fmla="*/ 1728222 w 1786394"/>
              <a:gd name="connsiteY1950" fmla="*/ 477478 h 3446754"/>
              <a:gd name="connsiteX1951" fmla="*/ 1704735 w 1786394"/>
              <a:gd name="connsiteY1951" fmla="*/ 477478 h 3446754"/>
              <a:gd name="connsiteX1952" fmla="*/ 1704735 w 1786394"/>
              <a:gd name="connsiteY1952" fmla="*/ 489937 h 3446754"/>
              <a:gd name="connsiteX1953" fmla="*/ 1710607 w 1786394"/>
              <a:gd name="connsiteY1953" fmla="*/ 489937 h 3446754"/>
              <a:gd name="connsiteX1954" fmla="*/ 1715011 w 1786394"/>
              <a:gd name="connsiteY1954" fmla="*/ 489937 h 3446754"/>
              <a:gd name="connsiteX1955" fmla="*/ 1728222 w 1786394"/>
              <a:gd name="connsiteY1955" fmla="*/ 489937 h 3446754"/>
              <a:gd name="connsiteX1956" fmla="*/ 1752468 w 1786394"/>
              <a:gd name="connsiteY1956" fmla="*/ 489937 h 3446754"/>
              <a:gd name="connsiteX1957" fmla="*/ 1752468 w 1786394"/>
              <a:gd name="connsiteY1957" fmla="*/ 502397 h 3446754"/>
              <a:gd name="connsiteX1958" fmla="*/ 1728222 w 1786394"/>
              <a:gd name="connsiteY1958" fmla="*/ 502397 h 3446754"/>
              <a:gd name="connsiteX1959" fmla="*/ 1704735 w 1786394"/>
              <a:gd name="connsiteY1959" fmla="*/ 502397 h 3446754"/>
              <a:gd name="connsiteX1960" fmla="*/ 1704735 w 1786394"/>
              <a:gd name="connsiteY1960" fmla="*/ 515258 h 3446754"/>
              <a:gd name="connsiteX1961" fmla="*/ 1681248 w 1786394"/>
              <a:gd name="connsiteY1961" fmla="*/ 527718 h 3446754"/>
              <a:gd name="connsiteX1962" fmla="*/ 1657760 w 1786394"/>
              <a:gd name="connsiteY1962" fmla="*/ 527718 h 3446754"/>
              <a:gd name="connsiteX1963" fmla="*/ 1633515 w 1786394"/>
              <a:gd name="connsiteY1963" fmla="*/ 527718 h 3446754"/>
              <a:gd name="connsiteX1964" fmla="*/ 1633515 w 1786394"/>
              <a:gd name="connsiteY1964" fmla="*/ 540177 h 3446754"/>
              <a:gd name="connsiteX1965" fmla="*/ 1654729 w 1786394"/>
              <a:gd name="connsiteY1965" fmla="*/ 540177 h 3446754"/>
              <a:gd name="connsiteX1966" fmla="*/ 1657760 w 1786394"/>
              <a:gd name="connsiteY1966" fmla="*/ 540177 h 3446754"/>
              <a:gd name="connsiteX1967" fmla="*/ 1681248 w 1786394"/>
              <a:gd name="connsiteY1967" fmla="*/ 540177 h 3446754"/>
              <a:gd name="connsiteX1968" fmla="*/ 1657760 w 1786394"/>
              <a:gd name="connsiteY1968" fmla="*/ 552636 h 3446754"/>
              <a:gd name="connsiteX1969" fmla="*/ 1657760 w 1786394"/>
              <a:gd name="connsiteY1969" fmla="*/ 565498 h 3446754"/>
              <a:gd name="connsiteX1970" fmla="*/ 1681248 w 1786394"/>
              <a:gd name="connsiteY1970" fmla="*/ 565498 h 3446754"/>
              <a:gd name="connsiteX1971" fmla="*/ 1681248 w 1786394"/>
              <a:gd name="connsiteY1971" fmla="*/ 552636 h 3446754"/>
              <a:gd name="connsiteX1972" fmla="*/ 1681248 w 1786394"/>
              <a:gd name="connsiteY1972" fmla="*/ 540177 h 3446754"/>
              <a:gd name="connsiteX1973" fmla="*/ 1704735 w 1786394"/>
              <a:gd name="connsiteY1973" fmla="*/ 540177 h 3446754"/>
              <a:gd name="connsiteX1974" fmla="*/ 1704735 w 1786394"/>
              <a:gd name="connsiteY1974" fmla="*/ 552636 h 3446754"/>
              <a:gd name="connsiteX1975" fmla="*/ 1704735 w 1786394"/>
              <a:gd name="connsiteY1975" fmla="*/ 565498 h 3446754"/>
              <a:gd name="connsiteX1976" fmla="*/ 1728222 w 1786394"/>
              <a:gd name="connsiteY1976" fmla="*/ 565498 h 3446754"/>
              <a:gd name="connsiteX1977" fmla="*/ 1728222 w 1786394"/>
              <a:gd name="connsiteY1977" fmla="*/ 577957 h 3446754"/>
              <a:gd name="connsiteX1978" fmla="*/ 1725286 w 1786394"/>
              <a:gd name="connsiteY1978" fmla="*/ 577957 h 3446754"/>
              <a:gd name="connsiteX1979" fmla="*/ 1718314 w 1786394"/>
              <a:gd name="connsiteY1979" fmla="*/ 577957 h 3446754"/>
              <a:gd name="connsiteX1980" fmla="*/ 1714644 w 1786394"/>
              <a:gd name="connsiteY1980" fmla="*/ 577957 h 3446754"/>
              <a:gd name="connsiteX1981" fmla="*/ 1704735 w 1786394"/>
              <a:gd name="connsiteY1981" fmla="*/ 577957 h 3446754"/>
              <a:gd name="connsiteX1982" fmla="*/ 1728222 w 1786394"/>
              <a:gd name="connsiteY1982" fmla="*/ 590417 h 3446754"/>
              <a:gd name="connsiteX1983" fmla="*/ 1704735 w 1786394"/>
              <a:gd name="connsiteY1983" fmla="*/ 590417 h 3446754"/>
              <a:gd name="connsiteX1984" fmla="*/ 1681248 w 1786394"/>
              <a:gd name="connsiteY1984" fmla="*/ 590417 h 3446754"/>
              <a:gd name="connsiteX1985" fmla="*/ 1681248 w 1786394"/>
              <a:gd name="connsiteY1985" fmla="*/ 577957 h 3446754"/>
              <a:gd name="connsiteX1986" fmla="*/ 1681248 w 1786394"/>
              <a:gd name="connsiteY1986" fmla="*/ 590417 h 3446754"/>
              <a:gd name="connsiteX1987" fmla="*/ 1681248 w 1786394"/>
              <a:gd name="connsiteY1987" fmla="*/ 602876 h 3446754"/>
              <a:gd name="connsiteX1988" fmla="*/ 1681248 w 1786394"/>
              <a:gd name="connsiteY1988" fmla="*/ 615336 h 3446754"/>
              <a:gd name="connsiteX1989" fmla="*/ 1681248 w 1786394"/>
              <a:gd name="connsiteY1989" fmla="*/ 628197 h 3446754"/>
              <a:gd name="connsiteX1990" fmla="*/ 1681248 w 1786394"/>
              <a:gd name="connsiteY1990" fmla="*/ 640656 h 3446754"/>
              <a:gd name="connsiteX1991" fmla="*/ 1704735 w 1786394"/>
              <a:gd name="connsiteY1991" fmla="*/ 640656 h 3446754"/>
              <a:gd name="connsiteX1992" fmla="*/ 1681248 w 1786394"/>
              <a:gd name="connsiteY1992" fmla="*/ 653116 h 3446754"/>
              <a:gd name="connsiteX1993" fmla="*/ 1681248 w 1786394"/>
              <a:gd name="connsiteY1993" fmla="*/ 665977 h 3446754"/>
              <a:gd name="connsiteX1994" fmla="*/ 1681248 w 1786394"/>
              <a:gd name="connsiteY1994" fmla="*/ 678437 h 3446754"/>
              <a:gd name="connsiteX1995" fmla="*/ 1681248 w 1786394"/>
              <a:gd name="connsiteY1995" fmla="*/ 690896 h 3446754"/>
              <a:gd name="connsiteX1996" fmla="*/ 1681248 w 1786394"/>
              <a:gd name="connsiteY1996" fmla="*/ 703356 h 3446754"/>
              <a:gd name="connsiteX1997" fmla="*/ 1704735 w 1786394"/>
              <a:gd name="connsiteY1997" fmla="*/ 703356 h 3446754"/>
              <a:gd name="connsiteX1998" fmla="*/ 1704735 w 1786394"/>
              <a:gd name="connsiteY1998" fmla="*/ 716217 h 3446754"/>
              <a:gd name="connsiteX1999" fmla="*/ 1704735 w 1786394"/>
              <a:gd name="connsiteY1999" fmla="*/ 728676 h 3446754"/>
              <a:gd name="connsiteX2000" fmla="*/ 1681248 w 1786394"/>
              <a:gd name="connsiteY2000" fmla="*/ 728676 h 3446754"/>
              <a:gd name="connsiteX2001" fmla="*/ 1681248 w 1786394"/>
              <a:gd name="connsiteY2001" fmla="*/ 716217 h 3446754"/>
              <a:gd name="connsiteX2002" fmla="*/ 1657760 w 1786394"/>
              <a:gd name="connsiteY2002" fmla="*/ 716217 h 3446754"/>
              <a:gd name="connsiteX2003" fmla="*/ 1657760 w 1786394"/>
              <a:gd name="connsiteY2003" fmla="*/ 728676 h 3446754"/>
              <a:gd name="connsiteX2004" fmla="*/ 1681248 w 1786394"/>
              <a:gd name="connsiteY2004" fmla="*/ 728676 h 3446754"/>
              <a:gd name="connsiteX2005" fmla="*/ 1704735 w 1786394"/>
              <a:gd name="connsiteY2005" fmla="*/ 741136 h 3446754"/>
              <a:gd name="connsiteX2006" fmla="*/ 1681248 w 1786394"/>
              <a:gd name="connsiteY2006" fmla="*/ 741136 h 3446754"/>
              <a:gd name="connsiteX2007" fmla="*/ 1681248 w 1786394"/>
              <a:gd name="connsiteY2007" fmla="*/ 753595 h 3446754"/>
              <a:gd name="connsiteX2008" fmla="*/ 1681248 w 1786394"/>
              <a:gd name="connsiteY2008" fmla="*/ 766457 h 3446754"/>
              <a:gd name="connsiteX2009" fmla="*/ 1704735 w 1786394"/>
              <a:gd name="connsiteY2009" fmla="*/ 766457 h 3446754"/>
              <a:gd name="connsiteX2010" fmla="*/ 1704735 w 1786394"/>
              <a:gd name="connsiteY2010" fmla="*/ 778916 h 3446754"/>
              <a:gd name="connsiteX2011" fmla="*/ 1681248 w 1786394"/>
              <a:gd name="connsiteY2011" fmla="*/ 778916 h 3446754"/>
              <a:gd name="connsiteX2012" fmla="*/ 1704735 w 1786394"/>
              <a:gd name="connsiteY2012" fmla="*/ 778916 h 3446754"/>
              <a:gd name="connsiteX2013" fmla="*/ 1728222 w 1786394"/>
              <a:gd name="connsiteY2013" fmla="*/ 778916 h 3446754"/>
              <a:gd name="connsiteX2014" fmla="*/ 1728222 w 1786394"/>
              <a:gd name="connsiteY2014" fmla="*/ 791375 h 3446754"/>
              <a:gd name="connsiteX2015" fmla="*/ 1704735 w 1786394"/>
              <a:gd name="connsiteY2015" fmla="*/ 791375 h 3446754"/>
              <a:gd name="connsiteX2016" fmla="*/ 1681248 w 1786394"/>
              <a:gd name="connsiteY2016" fmla="*/ 791375 h 3446754"/>
              <a:gd name="connsiteX2017" fmla="*/ 1681248 w 1786394"/>
              <a:gd name="connsiteY2017" fmla="*/ 803835 h 3446754"/>
              <a:gd name="connsiteX2018" fmla="*/ 1704735 w 1786394"/>
              <a:gd name="connsiteY2018" fmla="*/ 803835 h 3446754"/>
              <a:gd name="connsiteX2019" fmla="*/ 1704735 w 1786394"/>
              <a:gd name="connsiteY2019" fmla="*/ 816696 h 3446754"/>
              <a:gd name="connsiteX2020" fmla="*/ 1681248 w 1786394"/>
              <a:gd name="connsiteY2020" fmla="*/ 816696 h 3446754"/>
              <a:gd name="connsiteX2021" fmla="*/ 1681248 w 1786394"/>
              <a:gd name="connsiteY2021" fmla="*/ 829156 h 3446754"/>
              <a:gd name="connsiteX2022" fmla="*/ 1657760 w 1786394"/>
              <a:gd name="connsiteY2022" fmla="*/ 829156 h 3446754"/>
              <a:gd name="connsiteX2023" fmla="*/ 1657760 w 1786394"/>
              <a:gd name="connsiteY2023" fmla="*/ 841615 h 3446754"/>
              <a:gd name="connsiteX2024" fmla="*/ 1681248 w 1786394"/>
              <a:gd name="connsiteY2024" fmla="*/ 841615 h 3446754"/>
              <a:gd name="connsiteX2025" fmla="*/ 1704735 w 1786394"/>
              <a:gd name="connsiteY2025" fmla="*/ 829156 h 3446754"/>
              <a:gd name="connsiteX2026" fmla="*/ 1704735 w 1786394"/>
              <a:gd name="connsiteY2026" fmla="*/ 841615 h 3446754"/>
              <a:gd name="connsiteX2027" fmla="*/ 1728222 w 1786394"/>
              <a:gd name="connsiteY2027" fmla="*/ 841615 h 3446754"/>
              <a:gd name="connsiteX2028" fmla="*/ 1752468 w 1786394"/>
              <a:gd name="connsiteY2028" fmla="*/ 841615 h 3446754"/>
              <a:gd name="connsiteX2029" fmla="*/ 1752468 w 1786394"/>
              <a:gd name="connsiteY2029" fmla="*/ 854075 h 3446754"/>
              <a:gd name="connsiteX2030" fmla="*/ 1752468 w 1786394"/>
              <a:gd name="connsiteY2030" fmla="*/ 866936 h 3446754"/>
              <a:gd name="connsiteX2031" fmla="*/ 1728222 w 1786394"/>
              <a:gd name="connsiteY2031" fmla="*/ 866936 h 3446754"/>
              <a:gd name="connsiteX2032" fmla="*/ 1728222 w 1786394"/>
              <a:gd name="connsiteY2032" fmla="*/ 862113 h 3446754"/>
              <a:gd name="connsiteX2033" fmla="*/ 1728222 w 1786394"/>
              <a:gd name="connsiteY2033" fmla="*/ 854075 h 3446754"/>
              <a:gd name="connsiteX2034" fmla="*/ 1704735 w 1786394"/>
              <a:gd name="connsiteY2034" fmla="*/ 854075 h 3446754"/>
              <a:gd name="connsiteX2035" fmla="*/ 1681248 w 1786394"/>
              <a:gd name="connsiteY2035" fmla="*/ 866936 h 3446754"/>
              <a:gd name="connsiteX2036" fmla="*/ 1657760 w 1786394"/>
              <a:gd name="connsiteY2036" fmla="*/ 879395 h 3446754"/>
              <a:gd name="connsiteX2037" fmla="*/ 1681248 w 1786394"/>
              <a:gd name="connsiteY2037" fmla="*/ 879395 h 3446754"/>
              <a:gd name="connsiteX2038" fmla="*/ 1681248 w 1786394"/>
              <a:gd name="connsiteY2038" fmla="*/ 866936 h 3446754"/>
              <a:gd name="connsiteX2039" fmla="*/ 1701799 w 1786394"/>
              <a:gd name="connsiteY2039" fmla="*/ 866936 h 3446754"/>
              <a:gd name="connsiteX2040" fmla="*/ 1704735 w 1786394"/>
              <a:gd name="connsiteY2040" fmla="*/ 866936 h 3446754"/>
              <a:gd name="connsiteX2041" fmla="*/ 1704735 w 1786394"/>
              <a:gd name="connsiteY2041" fmla="*/ 854075 h 3446754"/>
              <a:gd name="connsiteX2042" fmla="*/ 1728222 w 1786394"/>
              <a:gd name="connsiteY2042" fmla="*/ 866936 h 3446754"/>
              <a:gd name="connsiteX2043" fmla="*/ 1728222 w 1786394"/>
              <a:gd name="connsiteY2043" fmla="*/ 879395 h 3446754"/>
              <a:gd name="connsiteX2044" fmla="*/ 1728222 w 1786394"/>
              <a:gd name="connsiteY2044" fmla="*/ 891855 h 3446754"/>
              <a:gd name="connsiteX2045" fmla="*/ 1752468 w 1786394"/>
              <a:gd name="connsiteY2045" fmla="*/ 904314 h 3446754"/>
              <a:gd name="connsiteX2046" fmla="*/ 1775955 w 1786394"/>
              <a:gd name="connsiteY2046" fmla="*/ 917176 h 3446754"/>
              <a:gd name="connsiteX2047" fmla="*/ 1775955 w 1786394"/>
              <a:gd name="connsiteY2047" fmla="*/ 929635 h 3446754"/>
              <a:gd name="connsiteX2048" fmla="*/ 1752468 w 1786394"/>
              <a:gd name="connsiteY2048" fmla="*/ 929635 h 3446754"/>
              <a:gd name="connsiteX2049" fmla="*/ 1752468 w 1786394"/>
              <a:gd name="connsiteY2049" fmla="*/ 917176 h 3446754"/>
              <a:gd name="connsiteX2050" fmla="*/ 1728222 w 1786394"/>
              <a:gd name="connsiteY2050" fmla="*/ 917176 h 3446754"/>
              <a:gd name="connsiteX2051" fmla="*/ 1752468 w 1786394"/>
              <a:gd name="connsiteY2051" fmla="*/ 929635 h 3446754"/>
              <a:gd name="connsiteX2052" fmla="*/ 1728222 w 1786394"/>
              <a:gd name="connsiteY2052" fmla="*/ 929635 h 3446754"/>
              <a:gd name="connsiteX2053" fmla="*/ 1752468 w 1786394"/>
              <a:gd name="connsiteY2053" fmla="*/ 942094 h 3446754"/>
              <a:gd name="connsiteX2054" fmla="*/ 1752468 w 1786394"/>
              <a:gd name="connsiteY2054" fmla="*/ 954554 h 3446754"/>
              <a:gd name="connsiteX2055" fmla="*/ 1752468 w 1786394"/>
              <a:gd name="connsiteY2055" fmla="*/ 967415 h 3446754"/>
              <a:gd name="connsiteX2056" fmla="*/ 1728222 w 1786394"/>
              <a:gd name="connsiteY2056" fmla="*/ 954554 h 3446754"/>
              <a:gd name="connsiteX2057" fmla="*/ 1728222 w 1786394"/>
              <a:gd name="connsiteY2057" fmla="*/ 967415 h 3446754"/>
              <a:gd name="connsiteX2058" fmla="*/ 1752468 w 1786394"/>
              <a:gd name="connsiteY2058" fmla="*/ 979875 h 3446754"/>
              <a:gd name="connsiteX2059" fmla="*/ 1728222 w 1786394"/>
              <a:gd name="connsiteY2059" fmla="*/ 979875 h 3446754"/>
              <a:gd name="connsiteX2060" fmla="*/ 1752468 w 1786394"/>
              <a:gd name="connsiteY2060" fmla="*/ 992334 h 3446754"/>
              <a:gd name="connsiteX2061" fmla="*/ 1728222 w 1786394"/>
              <a:gd name="connsiteY2061" fmla="*/ 992334 h 3446754"/>
              <a:gd name="connsiteX2062" fmla="*/ 1722943 w 1786394"/>
              <a:gd name="connsiteY2062" fmla="*/ 995135 h 3446754"/>
              <a:gd name="connsiteX2063" fmla="*/ 1719415 w 1786394"/>
              <a:gd name="connsiteY2063" fmla="*/ 997006 h 3446754"/>
              <a:gd name="connsiteX2064" fmla="*/ 1718314 w 1786394"/>
              <a:gd name="connsiteY2064" fmla="*/ 997591 h 3446754"/>
              <a:gd name="connsiteX2065" fmla="*/ 1722943 w 1786394"/>
              <a:gd name="connsiteY2065" fmla="*/ 995135 h 3446754"/>
              <a:gd name="connsiteX2066" fmla="*/ 1724919 w 1786394"/>
              <a:gd name="connsiteY2066" fmla="*/ 994086 h 3446754"/>
              <a:gd name="connsiteX2067" fmla="*/ 1728222 w 1786394"/>
              <a:gd name="connsiteY2067" fmla="*/ 992334 h 3446754"/>
              <a:gd name="connsiteX2068" fmla="*/ 1728222 w 1786394"/>
              <a:gd name="connsiteY2068" fmla="*/ 1004794 h 3446754"/>
              <a:gd name="connsiteX2069" fmla="*/ 1752468 w 1786394"/>
              <a:gd name="connsiteY2069" fmla="*/ 992334 h 3446754"/>
              <a:gd name="connsiteX2070" fmla="*/ 1775955 w 1786394"/>
              <a:gd name="connsiteY2070" fmla="*/ 1004794 h 3446754"/>
              <a:gd name="connsiteX2071" fmla="*/ 1775955 w 1786394"/>
              <a:gd name="connsiteY2071" fmla="*/ 1017655 h 3446754"/>
              <a:gd name="connsiteX2072" fmla="*/ 1775955 w 1786394"/>
              <a:gd name="connsiteY2072" fmla="*/ 1030114 h 3446754"/>
              <a:gd name="connsiteX2073" fmla="*/ 1773019 w 1786394"/>
              <a:gd name="connsiteY2073" fmla="*/ 1030114 h 3446754"/>
              <a:gd name="connsiteX2074" fmla="*/ 1752468 w 1786394"/>
              <a:gd name="connsiteY2074" fmla="*/ 1030114 h 3446754"/>
              <a:gd name="connsiteX2075" fmla="*/ 1752468 w 1786394"/>
              <a:gd name="connsiteY2075" fmla="*/ 1042574 h 3446754"/>
              <a:gd name="connsiteX2076" fmla="*/ 1728222 w 1786394"/>
              <a:gd name="connsiteY2076" fmla="*/ 1055033 h 3446754"/>
              <a:gd name="connsiteX2077" fmla="*/ 1752468 w 1786394"/>
              <a:gd name="connsiteY2077" fmla="*/ 1055033 h 3446754"/>
              <a:gd name="connsiteX2078" fmla="*/ 1775955 w 1786394"/>
              <a:gd name="connsiteY2078" fmla="*/ 1055033 h 3446754"/>
              <a:gd name="connsiteX2079" fmla="*/ 1775955 w 1786394"/>
              <a:gd name="connsiteY2079" fmla="*/ 1067895 h 3446754"/>
              <a:gd name="connsiteX2080" fmla="*/ 1775955 w 1786394"/>
              <a:gd name="connsiteY2080" fmla="*/ 1080354 h 3446754"/>
              <a:gd name="connsiteX2081" fmla="*/ 1775955 w 1786394"/>
              <a:gd name="connsiteY2081" fmla="*/ 1088141 h 3446754"/>
              <a:gd name="connsiteX2082" fmla="*/ 1775955 w 1786394"/>
              <a:gd name="connsiteY2082" fmla="*/ 1091256 h 3446754"/>
              <a:gd name="connsiteX2083" fmla="*/ 1775955 w 1786394"/>
              <a:gd name="connsiteY2083" fmla="*/ 1092813 h 3446754"/>
              <a:gd name="connsiteX2084" fmla="*/ 1775955 w 1786394"/>
              <a:gd name="connsiteY2084" fmla="*/ 1105273 h 3446754"/>
              <a:gd name="connsiteX2085" fmla="*/ 1775955 w 1786394"/>
              <a:gd name="connsiteY2085" fmla="*/ 1118134 h 3446754"/>
              <a:gd name="connsiteX2086" fmla="*/ 1775955 w 1786394"/>
              <a:gd name="connsiteY2086" fmla="*/ 1130594 h 3446754"/>
              <a:gd name="connsiteX2087" fmla="*/ 1752468 w 1786394"/>
              <a:gd name="connsiteY2087" fmla="*/ 1130594 h 3446754"/>
              <a:gd name="connsiteX2088" fmla="*/ 1752468 w 1786394"/>
              <a:gd name="connsiteY2088" fmla="*/ 1143053 h 3446754"/>
              <a:gd name="connsiteX2089" fmla="*/ 1775955 w 1786394"/>
              <a:gd name="connsiteY2089" fmla="*/ 1143053 h 3446754"/>
              <a:gd name="connsiteX2090" fmla="*/ 1752468 w 1786394"/>
              <a:gd name="connsiteY2090" fmla="*/ 1155513 h 3446754"/>
              <a:gd name="connsiteX2091" fmla="*/ 1752468 w 1786394"/>
              <a:gd name="connsiteY2091" fmla="*/ 1168374 h 3446754"/>
              <a:gd name="connsiteX2092" fmla="*/ 1775955 w 1786394"/>
              <a:gd name="connsiteY2092" fmla="*/ 1168374 h 3446754"/>
              <a:gd name="connsiteX2093" fmla="*/ 1775955 w 1786394"/>
              <a:gd name="connsiteY2093" fmla="*/ 1180833 h 3446754"/>
              <a:gd name="connsiteX2094" fmla="*/ 1752468 w 1786394"/>
              <a:gd name="connsiteY2094" fmla="*/ 1180833 h 3446754"/>
              <a:gd name="connsiteX2095" fmla="*/ 1752468 w 1786394"/>
              <a:gd name="connsiteY2095" fmla="*/ 1183948 h 3446754"/>
              <a:gd name="connsiteX2096" fmla="*/ 1752468 w 1786394"/>
              <a:gd name="connsiteY2096" fmla="*/ 1193293 h 3446754"/>
              <a:gd name="connsiteX2097" fmla="*/ 1752468 w 1786394"/>
              <a:gd name="connsiteY2097" fmla="*/ 1205752 h 3446754"/>
              <a:gd name="connsiteX2098" fmla="*/ 1775955 w 1786394"/>
              <a:gd name="connsiteY2098" fmla="*/ 1205752 h 3446754"/>
              <a:gd name="connsiteX2099" fmla="*/ 1775955 w 1786394"/>
              <a:gd name="connsiteY2099" fmla="*/ 1218614 h 3446754"/>
              <a:gd name="connsiteX2100" fmla="*/ 1775955 w 1786394"/>
              <a:gd name="connsiteY2100" fmla="*/ 1231073 h 3446754"/>
              <a:gd name="connsiteX2101" fmla="*/ 1752468 w 1786394"/>
              <a:gd name="connsiteY2101" fmla="*/ 1231073 h 3446754"/>
              <a:gd name="connsiteX2102" fmla="*/ 1752468 w 1786394"/>
              <a:gd name="connsiteY2102" fmla="*/ 1218614 h 3446754"/>
              <a:gd name="connsiteX2103" fmla="*/ 1741860 w 1786394"/>
              <a:gd name="connsiteY2103" fmla="*/ 1218614 h 3446754"/>
              <a:gd name="connsiteX2104" fmla="*/ 1738830 w 1786394"/>
              <a:gd name="connsiteY2104" fmla="*/ 1218614 h 3446754"/>
              <a:gd name="connsiteX2105" fmla="*/ 1738451 w 1786394"/>
              <a:gd name="connsiteY2105" fmla="*/ 1218614 h 3446754"/>
              <a:gd name="connsiteX2106" fmla="*/ 1728222 w 1786394"/>
              <a:gd name="connsiteY2106" fmla="*/ 1218614 h 3446754"/>
              <a:gd name="connsiteX2107" fmla="*/ 1728222 w 1786394"/>
              <a:gd name="connsiteY2107" fmla="*/ 1231073 h 3446754"/>
              <a:gd name="connsiteX2108" fmla="*/ 1752468 w 1786394"/>
              <a:gd name="connsiteY2108" fmla="*/ 1231073 h 3446754"/>
              <a:gd name="connsiteX2109" fmla="*/ 1775955 w 1786394"/>
              <a:gd name="connsiteY2109" fmla="*/ 1243533 h 3446754"/>
              <a:gd name="connsiteX2110" fmla="*/ 1752468 w 1786394"/>
              <a:gd name="connsiteY2110" fmla="*/ 1243533 h 3446754"/>
              <a:gd name="connsiteX2111" fmla="*/ 1752468 w 1786394"/>
              <a:gd name="connsiteY2111" fmla="*/ 1255992 h 3446754"/>
              <a:gd name="connsiteX2112" fmla="*/ 1775955 w 1786394"/>
              <a:gd name="connsiteY2112" fmla="*/ 1255992 h 3446754"/>
              <a:gd name="connsiteX2113" fmla="*/ 1775955 w 1786394"/>
              <a:gd name="connsiteY2113" fmla="*/ 1268853 h 3446754"/>
              <a:gd name="connsiteX2114" fmla="*/ 1752468 w 1786394"/>
              <a:gd name="connsiteY2114" fmla="*/ 1281313 h 3446754"/>
              <a:gd name="connsiteX2115" fmla="*/ 1752468 w 1786394"/>
              <a:gd name="connsiteY2115" fmla="*/ 1293772 h 3446754"/>
              <a:gd name="connsiteX2116" fmla="*/ 1728222 w 1786394"/>
              <a:gd name="connsiteY2116" fmla="*/ 1293772 h 3446754"/>
              <a:gd name="connsiteX2117" fmla="*/ 1704735 w 1786394"/>
              <a:gd name="connsiteY2117" fmla="*/ 1293772 h 3446754"/>
              <a:gd name="connsiteX2118" fmla="*/ 1728222 w 1786394"/>
              <a:gd name="connsiteY2118" fmla="*/ 1293772 h 3446754"/>
              <a:gd name="connsiteX2119" fmla="*/ 1752468 w 1786394"/>
              <a:gd name="connsiteY2119" fmla="*/ 1306232 h 3446754"/>
              <a:gd name="connsiteX2120" fmla="*/ 1752468 w 1786394"/>
              <a:gd name="connsiteY2120" fmla="*/ 1319093 h 3446754"/>
              <a:gd name="connsiteX2121" fmla="*/ 1752468 w 1786394"/>
              <a:gd name="connsiteY2121" fmla="*/ 1323765 h 3446754"/>
              <a:gd name="connsiteX2122" fmla="*/ 1752468 w 1786394"/>
              <a:gd name="connsiteY2122" fmla="*/ 1331552 h 3446754"/>
              <a:gd name="connsiteX2123" fmla="*/ 1775955 w 1786394"/>
              <a:gd name="connsiteY2123" fmla="*/ 1331552 h 3446754"/>
              <a:gd name="connsiteX2124" fmla="*/ 1752468 w 1786394"/>
              <a:gd name="connsiteY2124" fmla="*/ 1344012 h 3446754"/>
              <a:gd name="connsiteX2125" fmla="*/ 1728222 w 1786394"/>
              <a:gd name="connsiteY2125" fmla="*/ 1344012 h 3446754"/>
              <a:gd name="connsiteX2126" fmla="*/ 1704735 w 1786394"/>
              <a:gd name="connsiteY2126" fmla="*/ 1331552 h 3446754"/>
              <a:gd name="connsiteX2127" fmla="*/ 1704735 w 1786394"/>
              <a:gd name="connsiteY2127" fmla="*/ 1344012 h 3446754"/>
              <a:gd name="connsiteX2128" fmla="*/ 1728222 w 1786394"/>
              <a:gd name="connsiteY2128" fmla="*/ 1344012 h 3446754"/>
              <a:gd name="connsiteX2129" fmla="*/ 1728222 w 1786394"/>
              <a:gd name="connsiteY2129" fmla="*/ 1356471 h 3446754"/>
              <a:gd name="connsiteX2130" fmla="*/ 1752468 w 1786394"/>
              <a:gd name="connsiteY2130" fmla="*/ 1356471 h 3446754"/>
              <a:gd name="connsiteX2131" fmla="*/ 1728222 w 1786394"/>
              <a:gd name="connsiteY2131" fmla="*/ 1369333 h 3446754"/>
              <a:gd name="connsiteX2132" fmla="*/ 1728222 w 1786394"/>
              <a:gd name="connsiteY2132" fmla="*/ 1381792 h 3446754"/>
              <a:gd name="connsiteX2133" fmla="*/ 1752468 w 1786394"/>
              <a:gd name="connsiteY2133" fmla="*/ 1381792 h 3446754"/>
              <a:gd name="connsiteX2134" fmla="*/ 1752468 w 1786394"/>
              <a:gd name="connsiteY2134" fmla="*/ 1394252 h 3446754"/>
              <a:gd name="connsiteX2135" fmla="*/ 1728222 w 1786394"/>
              <a:gd name="connsiteY2135" fmla="*/ 1394252 h 3446754"/>
              <a:gd name="connsiteX2136" fmla="*/ 1728222 w 1786394"/>
              <a:gd name="connsiteY2136" fmla="*/ 1406711 h 3446754"/>
              <a:gd name="connsiteX2137" fmla="*/ 1752468 w 1786394"/>
              <a:gd name="connsiteY2137" fmla="*/ 1394252 h 3446754"/>
              <a:gd name="connsiteX2138" fmla="*/ 1752468 w 1786394"/>
              <a:gd name="connsiteY2138" fmla="*/ 1398924 h 3446754"/>
              <a:gd name="connsiteX2139" fmla="*/ 1752468 w 1786394"/>
              <a:gd name="connsiteY2139" fmla="*/ 1406711 h 3446754"/>
              <a:gd name="connsiteX2140" fmla="*/ 1752468 w 1786394"/>
              <a:gd name="connsiteY2140" fmla="*/ 1419572 h 3446754"/>
              <a:gd name="connsiteX2141" fmla="*/ 1752468 w 1786394"/>
              <a:gd name="connsiteY2141" fmla="*/ 1432032 h 3446754"/>
              <a:gd name="connsiteX2142" fmla="*/ 1728222 w 1786394"/>
              <a:gd name="connsiteY2142" fmla="*/ 1419572 h 3446754"/>
              <a:gd name="connsiteX2143" fmla="*/ 1704735 w 1786394"/>
              <a:gd name="connsiteY2143" fmla="*/ 1419572 h 3446754"/>
              <a:gd name="connsiteX2144" fmla="*/ 1704735 w 1786394"/>
              <a:gd name="connsiteY2144" fmla="*/ 1432032 h 3446754"/>
              <a:gd name="connsiteX2145" fmla="*/ 1728222 w 1786394"/>
              <a:gd name="connsiteY2145" fmla="*/ 1432032 h 3446754"/>
              <a:gd name="connsiteX2146" fmla="*/ 1728222 w 1786394"/>
              <a:gd name="connsiteY2146" fmla="*/ 1444491 h 3446754"/>
              <a:gd name="connsiteX2147" fmla="*/ 1728222 w 1786394"/>
              <a:gd name="connsiteY2147" fmla="*/ 1456951 h 3446754"/>
              <a:gd name="connsiteX2148" fmla="*/ 1704735 w 1786394"/>
              <a:gd name="connsiteY2148" fmla="*/ 1456951 h 3446754"/>
              <a:gd name="connsiteX2149" fmla="*/ 1704735 w 1786394"/>
              <a:gd name="connsiteY2149" fmla="*/ 1469812 h 3446754"/>
              <a:gd name="connsiteX2150" fmla="*/ 1704735 w 1786394"/>
              <a:gd name="connsiteY2150" fmla="*/ 1456951 h 3446754"/>
              <a:gd name="connsiteX2151" fmla="*/ 1728222 w 1786394"/>
              <a:gd name="connsiteY2151" fmla="*/ 1456951 h 3446754"/>
              <a:gd name="connsiteX2152" fmla="*/ 1749437 w 1786394"/>
              <a:gd name="connsiteY2152" fmla="*/ 1456951 h 3446754"/>
              <a:gd name="connsiteX2153" fmla="*/ 1752468 w 1786394"/>
              <a:gd name="connsiteY2153" fmla="*/ 1456951 h 3446754"/>
              <a:gd name="connsiteX2154" fmla="*/ 1752468 w 1786394"/>
              <a:gd name="connsiteY2154" fmla="*/ 1469812 h 3446754"/>
              <a:gd name="connsiteX2155" fmla="*/ 1728222 w 1786394"/>
              <a:gd name="connsiteY2155" fmla="*/ 1469812 h 3446754"/>
              <a:gd name="connsiteX2156" fmla="*/ 1728222 w 1786394"/>
              <a:gd name="connsiteY2156" fmla="*/ 1482272 h 3446754"/>
              <a:gd name="connsiteX2157" fmla="*/ 1704735 w 1786394"/>
              <a:gd name="connsiteY2157" fmla="*/ 1482272 h 3446754"/>
              <a:gd name="connsiteX2158" fmla="*/ 1728222 w 1786394"/>
              <a:gd name="connsiteY2158" fmla="*/ 1494731 h 3446754"/>
              <a:gd name="connsiteX2159" fmla="*/ 1728222 w 1786394"/>
              <a:gd name="connsiteY2159" fmla="*/ 1482272 h 3446754"/>
              <a:gd name="connsiteX2160" fmla="*/ 1752468 w 1786394"/>
              <a:gd name="connsiteY2160" fmla="*/ 1482272 h 3446754"/>
              <a:gd name="connsiteX2161" fmla="*/ 1775955 w 1786394"/>
              <a:gd name="connsiteY2161" fmla="*/ 1482272 h 3446754"/>
              <a:gd name="connsiteX2162" fmla="*/ 1775955 w 1786394"/>
              <a:gd name="connsiteY2162" fmla="*/ 1494731 h 3446754"/>
              <a:gd name="connsiteX2163" fmla="*/ 1752468 w 1786394"/>
              <a:gd name="connsiteY2163" fmla="*/ 1494731 h 3446754"/>
              <a:gd name="connsiteX2164" fmla="*/ 1752468 w 1786394"/>
              <a:gd name="connsiteY2164" fmla="*/ 1507190 h 3446754"/>
              <a:gd name="connsiteX2165" fmla="*/ 1752468 w 1786394"/>
              <a:gd name="connsiteY2165" fmla="*/ 1520052 h 3446754"/>
              <a:gd name="connsiteX2166" fmla="*/ 1752468 w 1786394"/>
              <a:gd name="connsiteY2166" fmla="*/ 1532511 h 3446754"/>
              <a:gd name="connsiteX2167" fmla="*/ 1728222 w 1786394"/>
              <a:gd name="connsiteY2167" fmla="*/ 1532511 h 3446754"/>
              <a:gd name="connsiteX2168" fmla="*/ 1728222 w 1786394"/>
              <a:gd name="connsiteY2168" fmla="*/ 1544971 h 3446754"/>
              <a:gd name="connsiteX2169" fmla="*/ 1728222 w 1786394"/>
              <a:gd name="connsiteY2169" fmla="*/ 1551200 h 3446754"/>
              <a:gd name="connsiteX2170" fmla="*/ 1728222 w 1786394"/>
              <a:gd name="connsiteY2170" fmla="*/ 1552758 h 3446754"/>
              <a:gd name="connsiteX2171" fmla="*/ 1728222 w 1786394"/>
              <a:gd name="connsiteY2171" fmla="*/ 1557430 h 3446754"/>
              <a:gd name="connsiteX2172" fmla="*/ 1704735 w 1786394"/>
              <a:gd name="connsiteY2172" fmla="*/ 1544971 h 3446754"/>
              <a:gd name="connsiteX2173" fmla="*/ 1704735 w 1786394"/>
              <a:gd name="connsiteY2173" fmla="*/ 1557430 h 3446754"/>
              <a:gd name="connsiteX2174" fmla="*/ 1728222 w 1786394"/>
              <a:gd name="connsiteY2174" fmla="*/ 1557430 h 3446754"/>
              <a:gd name="connsiteX2175" fmla="*/ 1704735 w 1786394"/>
              <a:gd name="connsiteY2175" fmla="*/ 1570291 h 3446754"/>
              <a:gd name="connsiteX2176" fmla="*/ 1728222 w 1786394"/>
              <a:gd name="connsiteY2176" fmla="*/ 1570291 h 3446754"/>
              <a:gd name="connsiteX2177" fmla="*/ 1752468 w 1786394"/>
              <a:gd name="connsiteY2177" fmla="*/ 1570291 h 3446754"/>
              <a:gd name="connsiteX2178" fmla="*/ 1752468 w 1786394"/>
              <a:gd name="connsiteY2178" fmla="*/ 1582751 h 3446754"/>
              <a:gd name="connsiteX2179" fmla="*/ 1775955 w 1786394"/>
              <a:gd name="connsiteY2179" fmla="*/ 1582751 h 3446754"/>
              <a:gd name="connsiteX2180" fmla="*/ 1775955 w 1786394"/>
              <a:gd name="connsiteY2180" fmla="*/ 1595210 h 3446754"/>
              <a:gd name="connsiteX2181" fmla="*/ 1752468 w 1786394"/>
              <a:gd name="connsiteY2181" fmla="*/ 1595210 h 3446754"/>
              <a:gd name="connsiteX2182" fmla="*/ 1775955 w 1786394"/>
              <a:gd name="connsiteY2182" fmla="*/ 1607670 h 3446754"/>
              <a:gd name="connsiteX2183" fmla="*/ 1752468 w 1786394"/>
              <a:gd name="connsiteY2183" fmla="*/ 1607670 h 3446754"/>
              <a:gd name="connsiteX2184" fmla="*/ 1728222 w 1786394"/>
              <a:gd name="connsiteY2184" fmla="*/ 1620531 h 3446754"/>
              <a:gd name="connsiteX2185" fmla="*/ 1728222 w 1786394"/>
              <a:gd name="connsiteY2185" fmla="*/ 1632991 h 3446754"/>
              <a:gd name="connsiteX2186" fmla="*/ 1704735 w 1786394"/>
              <a:gd name="connsiteY2186" fmla="*/ 1632991 h 3446754"/>
              <a:gd name="connsiteX2187" fmla="*/ 1704735 w 1786394"/>
              <a:gd name="connsiteY2187" fmla="*/ 1645450 h 3446754"/>
              <a:gd name="connsiteX2188" fmla="*/ 1728222 w 1786394"/>
              <a:gd name="connsiteY2188" fmla="*/ 1645450 h 3446754"/>
              <a:gd name="connsiteX2189" fmla="*/ 1704735 w 1786394"/>
              <a:gd name="connsiteY2189" fmla="*/ 1657909 h 3446754"/>
              <a:gd name="connsiteX2190" fmla="*/ 1728222 w 1786394"/>
              <a:gd name="connsiteY2190" fmla="*/ 1657909 h 3446754"/>
              <a:gd name="connsiteX2191" fmla="*/ 1728222 w 1786394"/>
              <a:gd name="connsiteY2191" fmla="*/ 1645450 h 3446754"/>
              <a:gd name="connsiteX2192" fmla="*/ 1752468 w 1786394"/>
              <a:gd name="connsiteY2192" fmla="*/ 1657909 h 3446754"/>
              <a:gd name="connsiteX2193" fmla="*/ 1752468 w 1786394"/>
              <a:gd name="connsiteY2193" fmla="*/ 1670771 h 3446754"/>
              <a:gd name="connsiteX2194" fmla="*/ 1728222 w 1786394"/>
              <a:gd name="connsiteY2194" fmla="*/ 1670771 h 3446754"/>
              <a:gd name="connsiteX2195" fmla="*/ 1704735 w 1786394"/>
              <a:gd name="connsiteY2195" fmla="*/ 1670771 h 3446754"/>
              <a:gd name="connsiteX2196" fmla="*/ 1681248 w 1786394"/>
              <a:gd name="connsiteY2196" fmla="*/ 1683230 h 3446754"/>
              <a:gd name="connsiteX2197" fmla="*/ 1704735 w 1786394"/>
              <a:gd name="connsiteY2197" fmla="*/ 1683230 h 3446754"/>
              <a:gd name="connsiteX2198" fmla="*/ 1728222 w 1786394"/>
              <a:gd name="connsiteY2198" fmla="*/ 1683230 h 3446754"/>
              <a:gd name="connsiteX2199" fmla="*/ 1752468 w 1786394"/>
              <a:gd name="connsiteY2199" fmla="*/ 1695690 h 3446754"/>
              <a:gd name="connsiteX2200" fmla="*/ 1728222 w 1786394"/>
              <a:gd name="connsiteY2200" fmla="*/ 1695690 h 3446754"/>
              <a:gd name="connsiteX2201" fmla="*/ 1728222 w 1786394"/>
              <a:gd name="connsiteY2201" fmla="*/ 1708149 h 3446754"/>
              <a:gd name="connsiteX2202" fmla="*/ 1728222 w 1786394"/>
              <a:gd name="connsiteY2202" fmla="*/ 1716187 h 3446754"/>
              <a:gd name="connsiteX2203" fmla="*/ 1728222 w 1786394"/>
              <a:gd name="connsiteY2203" fmla="*/ 1721010 h 3446754"/>
              <a:gd name="connsiteX2204" fmla="*/ 1704735 w 1786394"/>
              <a:gd name="connsiteY2204" fmla="*/ 1721010 h 3446754"/>
              <a:gd name="connsiteX2205" fmla="*/ 1681248 w 1786394"/>
              <a:gd name="connsiteY2205" fmla="*/ 1733470 h 3446754"/>
              <a:gd name="connsiteX2206" fmla="*/ 1681248 w 1786394"/>
              <a:gd name="connsiteY2206" fmla="*/ 1721010 h 3446754"/>
              <a:gd name="connsiteX2207" fmla="*/ 1681248 w 1786394"/>
              <a:gd name="connsiteY2207" fmla="*/ 1733470 h 3446754"/>
              <a:gd name="connsiteX2208" fmla="*/ 1657760 w 1786394"/>
              <a:gd name="connsiteY2208" fmla="*/ 1733470 h 3446754"/>
              <a:gd name="connsiteX2209" fmla="*/ 1657760 w 1786394"/>
              <a:gd name="connsiteY2209" fmla="*/ 1745929 h 3446754"/>
              <a:gd name="connsiteX2210" fmla="*/ 1681248 w 1786394"/>
              <a:gd name="connsiteY2210" fmla="*/ 1745929 h 3446754"/>
              <a:gd name="connsiteX2211" fmla="*/ 1657760 w 1786394"/>
              <a:gd name="connsiteY2211" fmla="*/ 1758389 h 3446754"/>
              <a:gd name="connsiteX2212" fmla="*/ 1681248 w 1786394"/>
              <a:gd name="connsiteY2212" fmla="*/ 1758389 h 3446754"/>
              <a:gd name="connsiteX2213" fmla="*/ 1657760 w 1786394"/>
              <a:gd name="connsiteY2213" fmla="*/ 1771250 h 3446754"/>
              <a:gd name="connsiteX2214" fmla="*/ 1681248 w 1786394"/>
              <a:gd name="connsiteY2214" fmla="*/ 1771250 h 3446754"/>
              <a:gd name="connsiteX2215" fmla="*/ 1704735 w 1786394"/>
              <a:gd name="connsiteY2215" fmla="*/ 1771250 h 3446754"/>
              <a:gd name="connsiteX2216" fmla="*/ 1728222 w 1786394"/>
              <a:gd name="connsiteY2216" fmla="*/ 1771250 h 3446754"/>
              <a:gd name="connsiteX2217" fmla="*/ 1728222 w 1786394"/>
              <a:gd name="connsiteY2217" fmla="*/ 1783710 h 3446754"/>
              <a:gd name="connsiteX2218" fmla="*/ 1728222 w 1786394"/>
              <a:gd name="connsiteY2218" fmla="*/ 1796169 h 3446754"/>
              <a:gd name="connsiteX2219" fmla="*/ 1704735 w 1786394"/>
              <a:gd name="connsiteY2219" fmla="*/ 1783710 h 3446754"/>
              <a:gd name="connsiteX2220" fmla="*/ 1704735 w 1786394"/>
              <a:gd name="connsiteY2220" fmla="*/ 1796169 h 3446754"/>
              <a:gd name="connsiteX2221" fmla="*/ 1681248 w 1786394"/>
              <a:gd name="connsiteY2221" fmla="*/ 1796169 h 3446754"/>
              <a:gd name="connsiteX2222" fmla="*/ 1681248 w 1786394"/>
              <a:gd name="connsiteY2222" fmla="*/ 1808628 h 3446754"/>
              <a:gd name="connsiteX2223" fmla="*/ 1704735 w 1786394"/>
              <a:gd name="connsiteY2223" fmla="*/ 1808628 h 3446754"/>
              <a:gd name="connsiteX2224" fmla="*/ 1728222 w 1786394"/>
              <a:gd name="connsiteY2224" fmla="*/ 1808628 h 3446754"/>
              <a:gd name="connsiteX2225" fmla="*/ 1728222 w 1786394"/>
              <a:gd name="connsiteY2225" fmla="*/ 1821490 h 3446754"/>
              <a:gd name="connsiteX2226" fmla="*/ 1704735 w 1786394"/>
              <a:gd name="connsiteY2226" fmla="*/ 1821490 h 3446754"/>
              <a:gd name="connsiteX2227" fmla="*/ 1681248 w 1786394"/>
              <a:gd name="connsiteY2227" fmla="*/ 1821490 h 3446754"/>
              <a:gd name="connsiteX2228" fmla="*/ 1657760 w 1786394"/>
              <a:gd name="connsiteY2228" fmla="*/ 1821490 h 3446754"/>
              <a:gd name="connsiteX2229" fmla="*/ 1681248 w 1786394"/>
              <a:gd name="connsiteY2229" fmla="*/ 1833949 h 3446754"/>
              <a:gd name="connsiteX2230" fmla="*/ 1681248 w 1786394"/>
              <a:gd name="connsiteY2230" fmla="*/ 1821490 h 3446754"/>
              <a:gd name="connsiteX2231" fmla="*/ 1704735 w 1786394"/>
              <a:gd name="connsiteY2231" fmla="*/ 1821490 h 3446754"/>
              <a:gd name="connsiteX2232" fmla="*/ 1704735 w 1786394"/>
              <a:gd name="connsiteY2232" fmla="*/ 1833949 h 3446754"/>
              <a:gd name="connsiteX2233" fmla="*/ 1728222 w 1786394"/>
              <a:gd name="connsiteY2233" fmla="*/ 1833949 h 3446754"/>
              <a:gd name="connsiteX2234" fmla="*/ 1728222 w 1786394"/>
              <a:gd name="connsiteY2234" fmla="*/ 1846409 h 3446754"/>
              <a:gd name="connsiteX2235" fmla="*/ 1704735 w 1786394"/>
              <a:gd name="connsiteY2235" fmla="*/ 1846409 h 3446754"/>
              <a:gd name="connsiteX2236" fmla="*/ 1681248 w 1786394"/>
              <a:gd name="connsiteY2236" fmla="*/ 1846409 h 3446754"/>
              <a:gd name="connsiteX2237" fmla="*/ 1704735 w 1786394"/>
              <a:gd name="connsiteY2237" fmla="*/ 1858868 h 3446754"/>
              <a:gd name="connsiteX2238" fmla="*/ 1704735 w 1786394"/>
              <a:gd name="connsiteY2238" fmla="*/ 1871729 h 3446754"/>
              <a:gd name="connsiteX2239" fmla="*/ 1728222 w 1786394"/>
              <a:gd name="connsiteY2239" fmla="*/ 1884189 h 3446754"/>
              <a:gd name="connsiteX2240" fmla="*/ 1728222 w 1786394"/>
              <a:gd name="connsiteY2240" fmla="*/ 1891976 h 3446754"/>
              <a:gd name="connsiteX2241" fmla="*/ 1728222 w 1786394"/>
              <a:gd name="connsiteY2241" fmla="*/ 1896648 h 3446754"/>
              <a:gd name="connsiteX2242" fmla="*/ 1714644 w 1786394"/>
              <a:gd name="connsiteY2242" fmla="*/ 1896648 h 3446754"/>
              <a:gd name="connsiteX2243" fmla="*/ 1704735 w 1786394"/>
              <a:gd name="connsiteY2243" fmla="*/ 1896648 h 3446754"/>
              <a:gd name="connsiteX2244" fmla="*/ 1728222 w 1786394"/>
              <a:gd name="connsiteY2244" fmla="*/ 1909108 h 3446754"/>
              <a:gd name="connsiteX2245" fmla="*/ 1704735 w 1786394"/>
              <a:gd name="connsiteY2245" fmla="*/ 1909108 h 3446754"/>
              <a:gd name="connsiteX2246" fmla="*/ 1681248 w 1786394"/>
              <a:gd name="connsiteY2246" fmla="*/ 1909108 h 3446754"/>
              <a:gd name="connsiteX2247" fmla="*/ 1681248 w 1786394"/>
              <a:gd name="connsiteY2247" fmla="*/ 1921969 h 3446754"/>
              <a:gd name="connsiteX2248" fmla="*/ 1681248 w 1786394"/>
              <a:gd name="connsiteY2248" fmla="*/ 1934429 h 3446754"/>
              <a:gd name="connsiteX2249" fmla="*/ 1657760 w 1786394"/>
              <a:gd name="connsiteY2249" fmla="*/ 1946888 h 3446754"/>
              <a:gd name="connsiteX2250" fmla="*/ 1657760 w 1786394"/>
              <a:gd name="connsiteY2250" fmla="*/ 1959347 h 3446754"/>
              <a:gd name="connsiteX2251" fmla="*/ 1681248 w 1786394"/>
              <a:gd name="connsiteY2251" fmla="*/ 1959347 h 3446754"/>
              <a:gd name="connsiteX2252" fmla="*/ 1681248 w 1786394"/>
              <a:gd name="connsiteY2252" fmla="*/ 1972209 h 3446754"/>
              <a:gd name="connsiteX2253" fmla="*/ 1657760 w 1786394"/>
              <a:gd name="connsiteY2253" fmla="*/ 1972209 h 3446754"/>
              <a:gd name="connsiteX2254" fmla="*/ 1657760 w 1786394"/>
              <a:gd name="connsiteY2254" fmla="*/ 1984668 h 3446754"/>
              <a:gd name="connsiteX2255" fmla="*/ 1644122 w 1786394"/>
              <a:gd name="connsiteY2255" fmla="*/ 1984668 h 3446754"/>
              <a:gd name="connsiteX2256" fmla="*/ 1639576 w 1786394"/>
              <a:gd name="connsiteY2256" fmla="*/ 1984668 h 3446754"/>
              <a:gd name="connsiteX2257" fmla="*/ 1633515 w 1786394"/>
              <a:gd name="connsiteY2257" fmla="*/ 1984668 h 3446754"/>
              <a:gd name="connsiteX2258" fmla="*/ 1633515 w 1786394"/>
              <a:gd name="connsiteY2258" fmla="*/ 1997128 h 3446754"/>
              <a:gd name="connsiteX2259" fmla="*/ 1657760 w 1786394"/>
              <a:gd name="connsiteY2259" fmla="*/ 1997128 h 3446754"/>
              <a:gd name="connsiteX2260" fmla="*/ 1681248 w 1786394"/>
              <a:gd name="connsiteY2260" fmla="*/ 1997128 h 3446754"/>
              <a:gd name="connsiteX2261" fmla="*/ 1681248 w 1786394"/>
              <a:gd name="connsiteY2261" fmla="*/ 1984668 h 3446754"/>
              <a:gd name="connsiteX2262" fmla="*/ 1681248 w 1786394"/>
              <a:gd name="connsiteY2262" fmla="*/ 1972209 h 3446754"/>
              <a:gd name="connsiteX2263" fmla="*/ 1704735 w 1786394"/>
              <a:gd name="connsiteY2263" fmla="*/ 1972209 h 3446754"/>
              <a:gd name="connsiteX2264" fmla="*/ 1704735 w 1786394"/>
              <a:gd name="connsiteY2264" fmla="*/ 1984668 h 3446754"/>
              <a:gd name="connsiteX2265" fmla="*/ 1704735 w 1786394"/>
              <a:gd name="connsiteY2265" fmla="*/ 1997128 h 3446754"/>
              <a:gd name="connsiteX2266" fmla="*/ 1728222 w 1786394"/>
              <a:gd name="connsiteY2266" fmla="*/ 1997128 h 3446754"/>
              <a:gd name="connsiteX2267" fmla="*/ 1728222 w 1786394"/>
              <a:gd name="connsiteY2267" fmla="*/ 2009587 h 3446754"/>
              <a:gd name="connsiteX2268" fmla="*/ 1728222 w 1786394"/>
              <a:gd name="connsiteY2268" fmla="*/ 2022448 h 3446754"/>
              <a:gd name="connsiteX2269" fmla="*/ 1704735 w 1786394"/>
              <a:gd name="connsiteY2269" fmla="*/ 2022448 h 3446754"/>
              <a:gd name="connsiteX2270" fmla="*/ 1681248 w 1786394"/>
              <a:gd name="connsiteY2270" fmla="*/ 2022448 h 3446754"/>
              <a:gd name="connsiteX2271" fmla="*/ 1657760 w 1786394"/>
              <a:gd name="connsiteY2271" fmla="*/ 2022448 h 3446754"/>
              <a:gd name="connsiteX2272" fmla="*/ 1657760 w 1786394"/>
              <a:gd name="connsiteY2272" fmla="*/ 2034908 h 3446754"/>
              <a:gd name="connsiteX2273" fmla="*/ 1681248 w 1786394"/>
              <a:gd name="connsiteY2273" fmla="*/ 2034908 h 3446754"/>
              <a:gd name="connsiteX2274" fmla="*/ 1704735 w 1786394"/>
              <a:gd name="connsiteY2274" fmla="*/ 2034908 h 3446754"/>
              <a:gd name="connsiteX2275" fmla="*/ 1681248 w 1786394"/>
              <a:gd name="connsiteY2275" fmla="*/ 2047367 h 3446754"/>
              <a:gd name="connsiteX2276" fmla="*/ 1681248 w 1786394"/>
              <a:gd name="connsiteY2276" fmla="*/ 2059827 h 3446754"/>
              <a:gd name="connsiteX2277" fmla="*/ 1704735 w 1786394"/>
              <a:gd name="connsiteY2277" fmla="*/ 2059827 h 3446754"/>
              <a:gd name="connsiteX2278" fmla="*/ 1728222 w 1786394"/>
              <a:gd name="connsiteY2278" fmla="*/ 2059827 h 3446754"/>
              <a:gd name="connsiteX2279" fmla="*/ 1704735 w 1786394"/>
              <a:gd name="connsiteY2279" fmla="*/ 2072688 h 3446754"/>
              <a:gd name="connsiteX2280" fmla="*/ 1704735 w 1786394"/>
              <a:gd name="connsiteY2280" fmla="*/ 2085148 h 3446754"/>
              <a:gd name="connsiteX2281" fmla="*/ 1728222 w 1786394"/>
              <a:gd name="connsiteY2281" fmla="*/ 2085148 h 3446754"/>
              <a:gd name="connsiteX2282" fmla="*/ 1728222 w 1786394"/>
              <a:gd name="connsiteY2282" fmla="*/ 2092935 h 3446754"/>
              <a:gd name="connsiteX2283" fmla="*/ 1728222 w 1786394"/>
              <a:gd name="connsiteY2283" fmla="*/ 2097607 h 3446754"/>
              <a:gd name="connsiteX2284" fmla="*/ 1704735 w 1786394"/>
              <a:gd name="connsiteY2284" fmla="*/ 2097607 h 3446754"/>
              <a:gd name="connsiteX2285" fmla="*/ 1681248 w 1786394"/>
              <a:gd name="connsiteY2285" fmla="*/ 2097607 h 3446754"/>
              <a:gd name="connsiteX2286" fmla="*/ 1681248 w 1786394"/>
              <a:gd name="connsiteY2286" fmla="*/ 2105394 h 3446754"/>
              <a:gd name="connsiteX2287" fmla="*/ 1681248 w 1786394"/>
              <a:gd name="connsiteY2287" fmla="*/ 2108509 h 3446754"/>
              <a:gd name="connsiteX2288" fmla="*/ 1681248 w 1786394"/>
              <a:gd name="connsiteY2288" fmla="*/ 2110066 h 3446754"/>
              <a:gd name="connsiteX2289" fmla="*/ 1681248 w 1786394"/>
              <a:gd name="connsiteY2289" fmla="*/ 2122928 h 3446754"/>
              <a:gd name="connsiteX2290" fmla="*/ 1657760 w 1786394"/>
              <a:gd name="connsiteY2290" fmla="*/ 2122928 h 3446754"/>
              <a:gd name="connsiteX2291" fmla="*/ 1657760 w 1786394"/>
              <a:gd name="connsiteY2291" fmla="*/ 2135387 h 3446754"/>
              <a:gd name="connsiteX2292" fmla="*/ 1657760 w 1786394"/>
              <a:gd name="connsiteY2292" fmla="*/ 2147847 h 3446754"/>
              <a:gd name="connsiteX2293" fmla="*/ 1657760 w 1786394"/>
              <a:gd name="connsiteY2293" fmla="*/ 2160306 h 3446754"/>
              <a:gd name="connsiteX2294" fmla="*/ 1681248 w 1786394"/>
              <a:gd name="connsiteY2294" fmla="*/ 2160306 h 3446754"/>
              <a:gd name="connsiteX2295" fmla="*/ 1681248 w 1786394"/>
              <a:gd name="connsiteY2295" fmla="*/ 2173167 h 3446754"/>
              <a:gd name="connsiteX2296" fmla="*/ 1704735 w 1786394"/>
              <a:gd name="connsiteY2296" fmla="*/ 2185627 h 3446754"/>
              <a:gd name="connsiteX2297" fmla="*/ 1704735 w 1786394"/>
              <a:gd name="connsiteY2297" fmla="*/ 2198086 h 3446754"/>
              <a:gd name="connsiteX2298" fmla="*/ 1728222 w 1786394"/>
              <a:gd name="connsiteY2298" fmla="*/ 2198086 h 3446754"/>
              <a:gd name="connsiteX2299" fmla="*/ 1728222 w 1786394"/>
              <a:gd name="connsiteY2299" fmla="*/ 2210546 h 3446754"/>
              <a:gd name="connsiteX2300" fmla="*/ 1752468 w 1786394"/>
              <a:gd name="connsiteY2300" fmla="*/ 2210546 h 3446754"/>
              <a:gd name="connsiteX2301" fmla="*/ 1728222 w 1786394"/>
              <a:gd name="connsiteY2301" fmla="*/ 2223407 h 3446754"/>
              <a:gd name="connsiteX2302" fmla="*/ 1752468 w 1786394"/>
              <a:gd name="connsiteY2302" fmla="*/ 2223407 h 3446754"/>
              <a:gd name="connsiteX2303" fmla="*/ 1775955 w 1786394"/>
              <a:gd name="connsiteY2303" fmla="*/ 2235867 h 3446754"/>
              <a:gd name="connsiteX2304" fmla="*/ 1752468 w 1786394"/>
              <a:gd name="connsiteY2304" fmla="*/ 2235867 h 3446754"/>
              <a:gd name="connsiteX2305" fmla="*/ 1728222 w 1786394"/>
              <a:gd name="connsiteY2305" fmla="*/ 2235867 h 3446754"/>
              <a:gd name="connsiteX2306" fmla="*/ 1704735 w 1786394"/>
              <a:gd name="connsiteY2306" fmla="*/ 2223407 h 3446754"/>
              <a:gd name="connsiteX2307" fmla="*/ 1704735 w 1786394"/>
              <a:gd name="connsiteY2307" fmla="*/ 2210546 h 3446754"/>
              <a:gd name="connsiteX2308" fmla="*/ 1681248 w 1786394"/>
              <a:gd name="connsiteY2308" fmla="*/ 2223407 h 3446754"/>
              <a:gd name="connsiteX2309" fmla="*/ 1657760 w 1786394"/>
              <a:gd name="connsiteY2309" fmla="*/ 2223407 h 3446754"/>
              <a:gd name="connsiteX2310" fmla="*/ 1657760 w 1786394"/>
              <a:gd name="connsiteY2310" fmla="*/ 2235867 h 3446754"/>
              <a:gd name="connsiteX2311" fmla="*/ 1681248 w 1786394"/>
              <a:gd name="connsiteY2311" fmla="*/ 2223407 h 3446754"/>
              <a:gd name="connsiteX2312" fmla="*/ 1681248 w 1786394"/>
              <a:gd name="connsiteY2312" fmla="*/ 2235867 h 3446754"/>
              <a:gd name="connsiteX2313" fmla="*/ 1704735 w 1786394"/>
              <a:gd name="connsiteY2313" fmla="*/ 2248326 h 3446754"/>
              <a:gd name="connsiteX2314" fmla="*/ 1728222 w 1786394"/>
              <a:gd name="connsiteY2314" fmla="*/ 2248326 h 3446754"/>
              <a:gd name="connsiteX2315" fmla="*/ 1728222 w 1786394"/>
              <a:gd name="connsiteY2315" fmla="*/ 2260785 h 3446754"/>
              <a:gd name="connsiteX2316" fmla="*/ 1704735 w 1786394"/>
              <a:gd name="connsiteY2316" fmla="*/ 2260785 h 3446754"/>
              <a:gd name="connsiteX2317" fmla="*/ 1681248 w 1786394"/>
              <a:gd name="connsiteY2317" fmla="*/ 2260785 h 3446754"/>
              <a:gd name="connsiteX2318" fmla="*/ 1681248 w 1786394"/>
              <a:gd name="connsiteY2318" fmla="*/ 2248326 h 3446754"/>
              <a:gd name="connsiteX2319" fmla="*/ 1657760 w 1786394"/>
              <a:gd name="connsiteY2319" fmla="*/ 2248326 h 3446754"/>
              <a:gd name="connsiteX2320" fmla="*/ 1657760 w 1786394"/>
              <a:gd name="connsiteY2320" fmla="*/ 2260785 h 3446754"/>
              <a:gd name="connsiteX2321" fmla="*/ 1681248 w 1786394"/>
              <a:gd name="connsiteY2321" fmla="*/ 2260785 h 3446754"/>
              <a:gd name="connsiteX2322" fmla="*/ 1704735 w 1786394"/>
              <a:gd name="connsiteY2322" fmla="*/ 2260785 h 3446754"/>
              <a:gd name="connsiteX2323" fmla="*/ 1704735 w 1786394"/>
              <a:gd name="connsiteY2323" fmla="*/ 2273647 h 3446754"/>
              <a:gd name="connsiteX2324" fmla="*/ 1728222 w 1786394"/>
              <a:gd name="connsiteY2324" fmla="*/ 2273647 h 3446754"/>
              <a:gd name="connsiteX2325" fmla="*/ 1704735 w 1786394"/>
              <a:gd name="connsiteY2325" fmla="*/ 2286106 h 3446754"/>
              <a:gd name="connsiteX2326" fmla="*/ 1681248 w 1786394"/>
              <a:gd name="connsiteY2326" fmla="*/ 2273647 h 3446754"/>
              <a:gd name="connsiteX2327" fmla="*/ 1681248 w 1786394"/>
              <a:gd name="connsiteY2327" fmla="*/ 2286106 h 3446754"/>
              <a:gd name="connsiteX2328" fmla="*/ 1657760 w 1786394"/>
              <a:gd name="connsiteY2328" fmla="*/ 2286106 h 3446754"/>
              <a:gd name="connsiteX2329" fmla="*/ 1657760 w 1786394"/>
              <a:gd name="connsiteY2329" fmla="*/ 2298566 h 3446754"/>
              <a:gd name="connsiteX2330" fmla="*/ 1681248 w 1786394"/>
              <a:gd name="connsiteY2330" fmla="*/ 2298566 h 3446754"/>
              <a:gd name="connsiteX2331" fmla="*/ 1681248 w 1786394"/>
              <a:gd name="connsiteY2331" fmla="*/ 2286106 h 3446754"/>
              <a:gd name="connsiteX2332" fmla="*/ 1704735 w 1786394"/>
              <a:gd name="connsiteY2332" fmla="*/ 2286106 h 3446754"/>
              <a:gd name="connsiteX2333" fmla="*/ 1728222 w 1786394"/>
              <a:gd name="connsiteY2333" fmla="*/ 2286106 h 3446754"/>
              <a:gd name="connsiteX2334" fmla="*/ 1728222 w 1786394"/>
              <a:gd name="connsiteY2334" fmla="*/ 2298566 h 3446754"/>
              <a:gd name="connsiteX2335" fmla="*/ 1704735 w 1786394"/>
              <a:gd name="connsiteY2335" fmla="*/ 2311025 h 3446754"/>
              <a:gd name="connsiteX2336" fmla="*/ 1704735 w 1786394"/>
              <a:gd name="connsiteY2336" fmla="*/ 2323886 h 3446754"/>
              <a:gd name="connsiteX2337" fmla="*/ 1681248 w 1786394"/>
              <a:gd name="connsiteY2337" fmla="*/ 2323886 h 3446754"/>
              <a:gd name="connsiteX2338" fmla="*/ 1681248 w 1786394"/>
              <a:gd name="connsiteY2338" fmla="*/ 2327001 h 3446754"/>
              <a:gd name="connsiteX2339" fmla="*/ 1681248 w 1786394"/>
              <a:gd name="connsiteY2339" fmla="*/ 2336346 h 3446754"/>
              <a:gd name="connsiteX2340" fmla="*/ 1681248 w 1786394"/>
              <a:gd name="connsiteY2340" fmla="*/ 2348805 h 3446754"/>
              <a:gd name="connsiteX2341" fmla="*/ 1657760 w 1786394"/>
              <a:gd name="connsiteY2341" fmla="*/ 2348805 h 3446754"/>
              <a:gd name="connsiteX2342" fmla="*/ 1657760 w 1786394"/>
              <a:gd name="connsiteY2342" fmla="*/ 2361265 h 3446754"/>
              <a:gd name="connsiteX2343" fmla="*/ 1657760 w 1786394"/>
              <a:gd name="connsiteY2343" fmla="*/ 2374126 h 3446754"/>
              <a:gd name="connsiteX2344" fmla="*/ 1681248 w 1786394"/>
              <a:gd name="connsiteY2344" fmla="*/ 2374126 h 3446754"/>
              <a:gd name="connsiteX2345" fmla="*/ 1704735 w 1786394"/>
              <a:gd name="connsiteY2345" fmla="*/ 2374126 h 3446754"/>
              <a:gd name="connsiteX2346" fmla="*/ 1681248 w 1786394"/>
              <a:gd name="connsiteY2346" fmla="*/ 2386586 h 3446754"/>
              <a:gd name="connsiteX2347" fmla="*/ 1681248 w 1786394"/>
              <a:gd name="connsiteY2347" fmla="*/ 2399045 h 3446754"/>
              <a:gd name="connsiteX2348" fmla="*/ 1704735 w 1786394"/>
              <a:gd name="connsiteY2348" fmla="*/ 2399045 h 3446754"/>
              <a:gd name="connsiteX2349" fmla="*/ 1728222 w 1786394"/>
              <a:gd name="connsiteY2349" fmla="*/ 2399045 h 3446754"/>
              <a:gd name="connsiteX2350" fmla="*/ 1728222 w 1786394"/>
              <a:gd name="connsiteY2350" fmla="*/ 2411504 h 3446754"/>
              <a:gd name="connsiteX2351" fmla="*/ 1704735 w 1786394"/>
              <a:gd name="connsiteY2351" fmla="*/ 2424366 h 3446754"/>
              <a:gd name="connsiteX2352" fmla="*/ 1704735 w 1786394"/>
              <a:gd name="connsiteY2352" fmla="*/ 2419543 h 3446754"/>
              <a:gd name="connsiteX2353" fmla="*/ 1704735 w 1786394"/>
              <a:gd name="connsiteY2353" fmla="*/ 2413112 h 3446754"/>
              <a:gd name="connsiteX2354" fmla="*/ 1704735 w 1786394"/>
              <a:gd name="connsiteY2354" fmla="*/ 2411504 h 3446754"/>
              <a:gd name="connsiteX2355" fmla="*/ 1681248 w 1786394"/>
              <a:gd name="connsiteY2355" fmla="*/ 2411504 h 3446754"/>
              <a:gd name="connsiteX2356" fmla="*/ 1681248 w 1786394"/>
              <a:gd name="connsiteY2356" fmla="*/ 2424366 h 3446754"/>
              <a:gd name="connsiteX2357" fmla="*/ 1704735 w 1786394"/>
              <a:gd name="connsiteY2357" fmla="*/ 2424366 h 3446754"/>
              <a:gd name="connsiteX2358" fmla="*/ 1704735 w 1786394"/>
              <a:gd name="connsiteY2358" fmla="*/ 2435268 h 3446754"/>
              <a:gd name="connsiteX2359" fmla="*/ 1704735 w 1786394"/>
              <a:gd name="connsiteY2359" fmla="*/ 2436825 h 3446754"/>
              <a:gd name="connsiteX2360" fmla="*/ 1728222 w 1786394"/>
              <a:gd name="connsiteY2360" fmla="*/ 2436825 h 3446754"/>
              <a:gd name="connsiteX2361" fmla="*/ 1728222 w 1786394"/>
              <a:gd name="connsiteY2361" fmla="*/ 2449285 h 3446754"/>
              <a:gd name="connsiteX2362" fmla="*/ 1704735 w 1786394"/>
              <a:gd name="connsiteY2362" fmla="*/ 2449285 h 3446754"/>
              <a:gd name="connsiteX2363" fmla="*/ 1681248 w 1786394"/>
              <a:gd name="connsiteY2363" fmla="*/ 2449285 h 3446754"/>
              <a:gd name="connsiteX2364" fmla="*/ 1657760 w 1786394"/>
              <a:gd name="connsiteY2364" fmla="*/ 2449285 h 3446754"/>
              <a:gd name="connsiteX2365" fmla="*/ 1657760 w 1786394"/>
              <a:gd name="connsiteY2365" fmla="*/ 2461744 h 3446754"/>
              <a:gd name="connsiteX2366" fmla="*/ 1657760 w 1786394"/>
              <a:gd name="connsiteY2366" fmla="*/ 2474605 h 3446754"/>
              <a:gd name="connsiteX2367" fmla="*/ 1671339 w 1786394"/>
              <a:gd name="connsiteY2367" fmla="*/ 2474605 h 3446754"/>
              <a:gd name="connsiteX2368" fmla="*/ 1678312 w 1786394"/>
              <a:gd name="connsiteY2368" fmla="*/ 2474605 h 3446754"/>
              <a:gd name="connsiteX2369" fmla="*/ 1681248 w 1786394"/>
              <a:gd name="connsiteY2369" fmla="*/ 2474605 h 3446754"/>
              <a:gd name="connsiteX2370" fmla="*/ 1704735 w 1786394"/>
              <a:gd name="connsiteY2370" fmla="*/ 2474605 h 3446754"/>
              <a:gd name="connsiteX2371" fmla="*/ 1728222 w 1786394"/>
              <a:gd name="connsiteY2371" fmla="*/ 2474605 h 3446754"/>
              <a:gd name="connsiteX2372" fmla="*/ 1704735 w 1786394"/>
              <a:gd name="connsiteY2372" fmla="*/ 2461744 h 3446754"/>
              <a:gd name="connsiteX2373" fmla="*/ 1704735 w 1786394"/>
              <a:gd name="connsiteY2373" fmla="*/ 2449285 h 3446754"/>
              <a:gd name="connsiteX2374" fmla="*/ 1728222 w 1786394"/>
              <a:gd name="connsiteY2374" fmla="*/ 2461744 h 3446754"/>
              <a:gd name="connsiteX2375" fmla="*/ 1728222 w 1786394"/>
              <a:gd name="connsiteY2375" fmla="*/ 2449285 h 3446754"/>
              <a:gd name="connsiteX2376" fmla="*/ 1752468 w 1786394"/>
              <a:gd name="connsiteY2376" fmla="*/ 2449285 h 3446754"/>
              <a:gd name="connsiteX2377" fmla="*/ 1752468 w 1786394"/>
              <a:gd name="connsiteY2377" fmla="*/ 2461744 h 3446754"/>
              <a:gd name="connsiteX2378" fmla="*/ 1752468 w 1786394"/>
              <a:gd name="connsiteY2378" fmla="*/ 2474605 h 3446754"/>
              <a:gd name="connsiteX2379" fmla="*/ 1728222 w 1786394"/>
              <a:gd name="connsiteY2379" fmla="*/ 2487065 h 3446754"/>
              <a:gd name="connsiteX2380" fmla="*/ 1704735 w 1786394"/>
              <a:gd name="connsiteY2380" fmla="*/ 2487065 h 3446754"/>
              <a:gd name="connsiteX2381" fmla="*/ 1704735 w 1786394"/>
              <a:gd name="connsiteY2381" fmla="*/ 2499524 h 3446754"/>
              <a:gd name="connsiteX2382" fmla="*/ 1728222 w 1786394"/>
              <a:gd name="connsiteY2382" fmla="*/ 2499524 h 3446754"/>
              <a:gd name="connsiteX2383" fmla="*/ 1728222 w 1786394"/>
              <a:gd name="connsiteY2383" fmla="*/ 2511984 h 3446754"/>
              <a:gd name="connsiteX2384" fmla="*/ 1728222 w 1786394"/>
              <a:gd name="connsiteY2384" fmla="*/ 2520022 h 3446754"/>
              <a:gd name="connsiteX2385" fmla="*/ 1728222 w 1786394"/>
              <a:gd name="connsiteY2385" fmla="*/ 2524845 h 3446754"/>
              <a:gd name="connsiteX2386" fmla="*/ 1728222 w 1786394"/>
              <a:gd name="connsiteY2386" fmla="*/ 2537305 h 3446754"/>
              <a:gd name="connsiteX2387" fmla="*/ 1704735 w 1786394"/>
              <a:gd name="connsiteY2387" fmla="*/ 2537305 h 3446754"/>
              <a:gd name="connsiteX2388" fmla="*/ 1704735 w 1786394"/>
              <a:gd name="connsiteY2388" fmla="*/ 2549764 h 3446754"/>
              <a:gd name="connsiteX2389" fmla="*/ 1728222 w 1786394"/>
              <a:gd name="connsiteY2389" fmla="*/ 2549764 h 3446754"/>
              <a:gd name="connsiteX2390" fmla="*/ 1728222 w 1786394"/>
              <a:gd name="connsiteY2390" fmla="*/ 2562223 h 3446754"/>
              <a:gd name="connsiteX2391" fmla="*/ 1725286 w 1786394"/>
              <a:gd name="connsiteY2391" fmla="*/ 2562223 h 3446754"/>
              <a:gd name="connsiteX2392" fmla="*/ 1718693 w 1786394"/>
              <a:gd name="connsiteY2392" fmla="*/ 2562223 h 3446754"/>
              <a:gd name="connsiteX2393" fmla="*/ 1718314 w 1786394"/>
              <a:gd name="connsiteY2393" fmla="*/ 2562223 h 3446754"/>
              <a:gd name="connsiteX2394" fmla="*/ 1714644 w 1786394"/>
              <a:gd name="connsiteY2394" fmla="*/ 2562223 h 3446754"/>
              <a:gd name="connsiteX2395" fmla="*/ 1704735 w 1786394"/>
              <a:gd name="connsiteY2395" fmla="*/ 2562223 h 3446754"/>
              <a:gd name="connsiteX2396" fmla="*/ 1681248 w 1786394"/>
              <a:gd name="connsiteY2396" fmla="*/ 2562223 h 3446754"/>
              <a:gd name="connsiteX2397" fmla="*/ 1704735 w 1786394"/>
              <a:gd name="connsiteY2397" fmla="*/ 2575085 h 3446754"/>
              <a:gd name="connsiteX2398" fmla="*/ 1728222 w 1786394"/>
              <a:gd name="connsiteY2398" fmla="*/ 2575085 h 3446754"/>
              <a:gd name="connsiteX2399" fmla="*/ 1704735 w 1786394"/>
              <a:gd name="connsiteY2399" fmla="*/ 2587544 h 3446754"/>
              <a:gd name="connsiteX2400" fmla="*/ 1728222 w 1786394"/>
              <a:gd name="connsiteY2400" fmla="*/ 2587544 h 3446754"/>
              <a:gd name="connsiteX2401" fmla="*/ 1704735 w 1786394"/>
              <a:gd name="connsiteY2401" fmla="*/ 2600004 h 3446754"/>
              <a:gd name="connsiteX2402" fmla="*/ 1701799 w 1786394"/>
              <a:gd name="connsiteY2402" fmla="*/ 2600004 h 3446754"/>
              <a:gd name="connsiteX2403" fmla="*/ 1681248 w 1786394"/>
              <a:gd name="connsiteY2403" fmla="*/ 2600004 h 3446754"/>
              <a:gd name="connsiteX2404" fmla="*/ 1704735 w 1786394"/>
              <a:gd name="connsiteY2404" fmla="*/ 2612463 h 3446754"/>
              <a:gd name="connsiteX2405" fmla="*/ 1704735 w 1786394"/>
              <a:gd name="connsiteY2405" fmla="*/ 2625324 h 3446754"/>
              <a:gd name="connsiteX2406" fmla="*/ 1681248 w 1786394"/>
              <a:gd name="connsiteY2406" fmla="*/ 2612463 h 3446754"/>
              <a:gd name="connsiteX2407" fmla="*/ 1681248 w 1786394"/>
              <a:gd name="connsiteY2407" fmla="*/ 2625324 h 3446754"/>
              <a:gd name="connsiteX2408" fmla="*/ 1704735 w 1786394"/>
              <a:gd name="connsiteY2408" fmla="*/ 2625324 h 3446754"/>
              <a:gd name="connsiteX2409" fmla="*/ 1704735 w 1786394"/>
              <a:gd name="connsiteY2409" fmla="*/ 2637784 h 3446754"/>
              <a:gd name="connsiteX2410" fmla="*/ 1681248 w 1786394"/>
              <a:gd name="connsiteY2410" fmla="*/ 2637784 h 3446754"/>
              <a:gd name="connsiteX2411" fmla="*/ 1681248 w 1786394"/>
              <a:gd name="connsiteY2411" fmla="*/ 2642456 h 3446754"/>
              <a:gd name="connsiteX2412" fmla="*/ 1681248 w 1786394"/>
              <a:gd name="connsiteY2412" fmla="*/ 2650243 h 3446754"/>
              <a:gd name="connsiteX2413" fmla="*/ 1657760 w 1786394"/>
              <a:gd name="connsiteY2413" fmla="*/ 2650243 h 3446754"/>
              <a:gd name="connsiteX2414" fmla="*/ 1657760 w 1786394"/>
              <a:gd name="connsiteY2414" fmla="*/ 2662703 h 3446754"/>
              <a:gd name="connsiteX2415" fmla="*/ 1681248 w 1786394"/>
              <a:gd name="connsiteY2415" fmla="*/ 2675564 h 3446754"/>
              <a:gd name="connsiteX2416" fmla="*/ 1681248 w 1786394"/>
              <a:gd name="connsiteY2416" fmla="*/ 2688024 h 3446754"/>
              <a:gd name="connsiteX2417" fmla="*/ 1657760 w 1786394"/>
              <a:gd name="connsiteY2417" fmla="*/ 2688024 h 3446754"/>
              <a:gd name="connsiteX2418" fmla="*/ 1657760 w 1786394"/>
              <a:gd name="connsiteY2418" fmla="*/ 2675564 h 3446754"/>
              <a:gd name="connsiteX2419" fmla="*/ 1633515 w 1786394"/>
              <a:gd name="connsiteY2419" fmla="*/ 2675564 h 3446754"/>
              <a:gd name="connsiteX2420" fmla="*/ 1657760 w 1786394"/>
              <a:gd name="connsiteY2420" fmla="*/ 2688024 h 3446754"/>
              <a:gd name="connsiteX2421" fmla="*/ 1657760 w 1786394"/>
              <a:gd name="connsiteY2421" fmla="*/ 2700483 h 3446754"/>
              <a:gd name="connsiteX2422" fmla="*/ 1681248 w 1786394"/>
              <a:gd name="connsiteY2422" fmla="*/ 2700483 h 3446754"/>
              <a:gd name="connsiteX2423" fmla="*/ 1681248 w 1786394"/>
              <a:gd name="connsiteY2423" fmla="*/ 2688024 h 3446754"/>
              <a:gd name="connsiteX2424" fmla="*/ 1704735 w 1786394"/>
              <a:gd name="connsiteY2424" fmla="*/ 2700483 h 3446754"/>
              <a:gd name="connsiteX2425" fmla="*/ 1714277 w 1786394"/>
              <a:gd name="connsiteY2425" fmla="*/ 2700483 h 3446754"/>
              <a:gd name="connsiteX2426" fmla="*/ 1728222 w 1786394"/>
              <a:gd name="connsiteY2426" fmla="*/ 2700483 h 3446754"/>
              <a:gd name="connsiteX2427" fmla="*/ 1728222 w 1786394"/>
              <a:gd name="connsiteY2427" fmla="*/ 2688024 h 3446754"/>
              <a:gd name="connsiteX2428" fmla="*/ 1752468 w 1786394"/>
              <a:gd name="connsiteY2428" fmla="*/ 2700483 h 3446754"/>
              <a:gd name="connsiteX2429" fmla="*/ 1775955 w 1786394"/>
              <a:gd name="connsiteY2429" fmla="*/ 2700483 h 3446754"/>
              <a:gd name="connsiteX2430" fmla="*/ 1775955 w 1786394"/>
              <a:gd name="connsiteY2430" fmla="*/ 2705155 h 3446754"/>
              <a:gd name="connsiteX2431" fmla="*/ 1775955 w 1786394"/>
              <a:gd name="connsiteY2431" fmla="*/ 2711385 h 3446754"/>
              <a:gd name="connsiteX2432" fmla="*/ 1775955 w 1786394"/>
              <a:gd name="connsiteY2432" fmla="*/ 2712942 h 3446754"/>
              <a:gd name="connsiteX2433" fmla="*/ 1752468 w 1786394"/>
              <a:gd name="connsiteY2433" fmla="*/ 2712942 h 3446754"/>
              <a:gd name="connsiteX2434" fmla="*/ 1728222 w 1786394"/>
              <a:gd name="connsiteY2434" fmla="*/ 2712942 h 3446754"/>
              <a:gd name="connsiteX2435" fmla="*/ 1714644 w 1786394"/>
              <a:gd name="connsiteY2435" fmla="*/ 2712942 h 3446754"/>
              <a:gd name="connsiteX2436" fmla="*/ 1707671 w 1786394"/>
              <a:gd name="connsiteY2436" fmla="*/ 2712942 h 3446754"/>
              <a:gd name="connsiteX2437" fmla="*/ 1704735 w 1786394"/>
              <a:gd name="connsiteY2437" fmla="*/ 2712942 h 3446754"/>
              <a:gd name="connsiteX2438" fmla="*/ 1728222 w 1786394"/>
              <a:gd name="connsiteY2438" fmla="*/ 2725804 h 3446754"/>
              <a:gd name="connsiteX2439" fmla="*/ 1704735 w 1786394"/>
              <a:gd name="connsiteY2439" fmla="*/ 2725804 h 3446754"/>
              <a:gd name="connsiteX2440" fmla="*/ 1704735 w 1786394"/>
              <a:gd name="connsiteY2440" fmla="*/ 2738263 h 3446754"/>
              <a:gd name="connsiteX2441" fmla="*/ 1728222 w 1786394"/>
              <a:gd name="connsiteY2441" fmla="*/ 2738263 h 3446754"/>
              <a:gd name="connsiteX2442" fmla="*/ 1752468 w 1786394"/>
              <a:gd name="connsiteY2442" fmla="*/ 2750321 h 3446754"/>
              <a:gd name="connsiteX2443" fmla="*/ 1775955 w 1786394"/>
              <a:gd name="connsiteY2443" fmla="*/ 2750321 h 3446754"/>
              <a:gd name="connsiteX2444" fmla="*/ 1775955 w 1786394"/>
              <a:gd name="connsiteY2444" fmla="*/ 2762780 h 3446754"/>
              <a:gd name="connsiteX2445" fmla="*/ 1752468 w 1786394"/>
              <a:gd name="connsiteY2445" fmla="*/ 2762780 h 3446754"/>
              <a:gd name="connsiteX2446" fmla="*/ 1728222 w 1786394"/>
              <a:gd name="connsiteY2446" fmla="*/ 2762780 h 3446754"/>
              <a:gd name="connsiteX2447" fmla="*/ 1728222 w 1786394"/>
              <a:gd name="connsiteY2447" fmla="*/ 2750321 h 3446754"/>
              <a:gd name="connsiteX2448" fmla="*/ 1704735 w 1786394"/>
              <a:gd name="connsiteY2448" fmla="*/ 2750321 h 3446754"/>
              <a:gd name="connsiteX2449" fmla="*/ 1704735 w 1786394"/>
              <a:gd name="connsiteY2449" fmla="*/ 2762780 h 3446754"/>
              <a:gd name="connsiteX2450" fmla="*/ 1704735 w 1786394"/>
              <a:gd name="connsiteY2450" fmla="*/ 2775642 h 3446754"/>
              <a:gd name="connsiteX2451" fmla="*/ 1681248 w 1786394"/>
              <a:gd name="connsiteY2451" fmla="*/ 2775642 h 3446754"/>
              <a:gd name="connsiteX2452" fmla="*/ 1704735 w 1786394"/>
              <a:gd name="connsiteY2452" fmla="*/ 2788101 h 3446754"/>
              <a:gd name="connsiteX2453" fmla="*/ 1728222 w 1786394"/>
              <a:gd name="connsiteY2453" fmla="*/ 2775642 h 3446754"/>
              <a:gd name="connsiteX2454" fmla="*/ 1752468 w 1786394"/>
              <a:gd name="connsiteY2454" fmla="*/ 2775642 h 3446754"/>
              <a:gd name="connsiteX2455" fmla="*/ 1775955 w 1786394"/>
              <a:gd name="connsiteY2455" fmla="*/ 2788101 h 3446754"/>
              <a:gd name="connsiteX2456" fmla="*/ 1752468 w 1786394"/>
              <a:gd name="connsiteY2456" fmla="*/ 2788101 h 3446754"/>
              <a:gd name="connsiteX2457" fmla="*/ 1728222 w 1786394"/>
              <a:gd name="connsiteY2457" fmla="*/ 2800560 h 3446754"/>
              <a:gd name="connsiteX2458" fmla="*/ 1752468 w 1786394"/>
              <a:gd name="connsiteY2458" fmla="*/ 2800560 h 3446754"/>
              <a:gd name="connsiteX2459" fmla="*/ 1752468 w 1786394"/>
              <a:gd name="connsiteY2459" fmla="*/ 2813020 h 3446754"/>
              <a:gd name="connsiteX2460" fmla="*/ 1728222 w 1786394"/>
              <a:gd name="connsiteY2460" fmla="*/ 2813020 h 3446754"/>
              <a:gd name="connsiteX2461" fmla="*/ 1728222 w 1786394"/>
              <a:gd name="connsiteY2461" fmla="*/ 2825881 h 3446754"/>
              <a:gd name="connsiteX2462" fmla="*/ 1728222 w 1786394"/>
              <a:gd name="connsiteY2462" fmla="*/ 2838341 h 3446754"/>
              <a:gd name="connsiteX2463" fmla="*/ 1752468 w 1786394"/>
              <a:gd name="connsiteY2463" fmla="*/ 2825881 h 3446754"/>
              <a:gd name="connsiteX2464" fmla="*/ 1752468 w 1786394"/>
              <a:gd name="connsiteY2464" fmla="*/ 2838341 h 3446754"/>
              <a:gd name="connsiteX2465" fmla="*/ 1752468 w 1786394"/>
              <a:gd name="connsiteY2465" fmla="*/ 2850800 h 3446754"/>
              <a:gd name="connsiteX2466" fmla="*/ 1728222 w 1786394"/>
              <a:gd name="connsiteY2466" fmla="*/ 2850800 h 3446754"/>
              <a:gd name="connsiteX2467" fmla="*/ 1704735 w 1786394"/>
              <a:gd name="connsiteY2467" fmla="*/ 2850800 h 3446754"/>
              <a:gd name="connsiteX2468" fmla="*/ 1704735 w 1786394"/>
              <a:gd name="connsiteY2468" fmla="*/ 2863260 h 3446754"/>
              <a:gd name="connsiteX2469" fmla="*/ 1704735 w 1786394"/>
              <a:gd name="connsiteY2469" fmla="*/ 2876121 h 3446754"/>
              <a:gd name="connsiteX2470" fmla="*/ 1728222 w 1786394"/>
              <a:gd name="connsiteY2470" fmla="*/ 2876121 h 3446754"/>
              <a:gd name="connsiteX2471" fmla="*/ 1728222 w 1786394"/>
              <a:gd name="connsiteY2471" fmla="*/ 2888580 h 3446754"/>
              <a:gd name="connsiteX2472" fmla="*/ 1704735 w 1786394"/>
              <a:gd name="connsiteY2472" fmla="*/ 2888580 h 3446754"/>
              <a:gd name="connsiteX2473" fmla="*/ 1681248 w 1786394"/>
              <a:gd name="connsiteY2473" fmla="*/ 2888580 h 3446754"/>
              <a:gd name="connsiteX2474" fmla="*/ 1657760 w 1786394"/>
              <a:gd name="connsiteY2474" fmla="*/ 2888580 h 3446754"/>
              <a:gd name="connsiteX2475" fmla="*/ 1678312 w 1786394"/>
              <a:gd name="connsiteY2475" fmla="*/ 2890138 h 3446754"/>
              <a:gd name="connsiteX2476" fmla="*/ 1679112 w 1786394"/>
              <a:gd name="connsiteY2476" fmla="*/ 2893111 h 3446754"/>
              <a:gd name="connsiteX2477" fmla="*/ 1678312 w 1786394"/>
              <a:gd name="connsiteY2477" fmla="*/ 2894810 h 3446754"/>
              <a:gd name="connsiteX2478" fmla="*/ 1657760 w 1786394"/>
              <a:gd name="connsiteY2478" fmla="*/ 2901040 h 3446754"/>
              <a:gd name="connsiteX2479" fmla="*/ 1633515 w 1786394"/>
              <a:gd name="connsiteY2479" fmla="*/ 2901040 h 3446754"/>
              <a:gd name="connsiteX2480" fmla="*/ 1610028 w 1786394"/>
              <a:gd name="connsiteY2480" fmla="*/ 2888580 h 3446754"/>
              <a:gd name="connsiteX2481" fmla="*/ 1610028 w 1786394"/>
              <a:gd name="connsiteY2481" fmla="*/ 2901040 h 3446754"/>
              <a:gd name="connsiteX2482" fmla="*/ 1633515 w 1786394"/>
              <a:gd name="connsiteY2482" fmla="*/ 2913499 h 3446754"/>
              <a:gd name="connsiteX2483" fmla="*/ 1633515 w 1786394"/>
              <a:gd name="connsiteY2483" fmla="*/ 2924753 h 3446754"/>
              <a:gd name="connsiteX2484" fmla="*/ 1633515 w 1786394"/>
              <a:gd name="connsiteY2484" fmla="*/ 2926361 h 3446754"/>
              <a:gd name="connsiteX2485" fmla="*/ 1657760 w 1786394"/>
              <a:gd name="connsiteY2485" fmla="*/ 2926361 h 3446754"/>
              <a:gd name="connsiteX2486" fmla="*/ 1633515 w 1786394"/>
              <a:gd name="connsiteY2486" fmla="*/ 2913499 h 3446754"/>
              <a:gd name="connsiteX2487" fmla="*/ 1633515 w 1786394"/>
              <a:gd name="connsiteY2487" fmla="*/ 2901040 h 3446754"/>
              <a:gd name="connsiteX2488" fmla="*/ 1657760 w 1786394"/>
              <a:gd name="connsiteY2488" fmla="*/ 2913499 h 3446754"/>
              <a:gd name="connsiteX2489" fmla="*/ 1657760 w 1786394"/>
              <a:gd name="connsiteY2489" fmla="*/ 2901040 h 3446754"/>
              <a:gd name="connsiteX2490" fmla="*/ 1681248 w 1786394"/>
              <a:gd name="connsiteY2490" fmla="*/ 2913499 h 3446754"/>
              <a:gd name="connsiteX2491" fmla="*/ 1704735 w 1786394"/>
              <a:gd name="connsiteY2491" fmla="*/ 2913499 h 3446754"/>
              <a:gd name="connsiteX2492" fmla="*/ 1681248 w 1786394"/>
              <a:gd name="connsiteY2492" fmla="*/ 2926361 h 3446754"/>
              <a:gd name="connsiteX2493" fmla="*/ 1704735 w 1786394"/>
              <a:gd name="connsiteY2493" fmla="*/ 2926361 h 3446754"/>
              <a:gd name="connsiteX2494" fmla="*/ 1704735 w 1786394"/>
              <a:gd name="connsiteY2494" fmla="*/ 2938820 h 3446754"/>
              <a:gd name="connsiteX2495" fmla="*/ 1681248 w 1786394"/>
              <a:gd name="connsiteY2495" fmla="*/ 2938820 h 3446754"/>
              <a:gd name="connsiteX2496" fmla="*/ 1681248 w 1786394"/>
              <a:gd name="connsiteY2496" fmla="*/ 2951279 h 3446754"/>
              <a:gd name="connsiteX2497" fmla="*/ 1704735 w 1786394"/>
              <a:gd name="connsiteY2497" fmla="*/ 2951279 h 3446754"/>
              <a:gd name="connsiteX2498" fmla="*/ 1681248 w 1786394"/>
              <a:gd name="connsiteY2498" fmla="*/ 2963739 h 3446754"/>
              <a:gd name="connsiteX2499" fmla="*/ 1681248 w 1786394"/>
              <a:gd name="connsiteY2499" fmla="*/ 2976600 h 3446754"/>
              <a:gd name="connsiteX2500" fmla="*/ 1704735 w 1786394"/>
              <a:gd name="connsiteY2500" fmla="*/ 2963739 h 3446754"/>
              <a:gd name="connsiteX2501" fmla="*/ 1728222 w 1786394"/>
              <a:gd name="connsiteY2501" fmla="*/ 2963739 h 3446754"/>
              <a:gd name="connsiteX2502" fmla="*/ 1728222 w 1786394"/>
              <a:gd name="connsiteY2502" fmla="*/ 2973385 h 3446754"/>
              <a:gd name="connsiteX2503" fmla="*/ 1728222 w 1786394"/>
              <a:gd name="connsiteY2503" fmla="*/ 2974993 h 3446754"/>
              <a:gd name="connsiteX2504" fmla="*/ 1728222 w 1786394"/>
              <a:gd name="connsiteY2504" fmla="*/ 2976600 h 3446754"/>
              <a:gd name="connsiteX2505" fmla="*/ 1704735 w 1786394"/>
              <a:gd name="connsiteY2505" fmla="*/ 2976600 h 3446754"/>
              <a:gd name="connsiteX2506" fmla="*/ 1704735 w 1786394"/>
              <a:gd name="connsiteY2506" fmla="*/ 2989060 h 3446754"/>
              <a:gd name="connsiteX2507" fmla="*/ 1714644 w 1786394"/>
              <a:gd name="connsiteY2507" fmla="*/ 2989060 h 3446754"/>
              <a:gd name="connsiteX2508" fmla="*/ 1717947 w 1786394"/>
              <a:gd name="connsiteY2508" fmla="*/ 2989060 h 3446754"/>
              <a:gd name="connsiteX2509" fmla="*/ 1718314 w 1786394"/>
              <a:gd name="connsiteY2509" fmla="*/ 2989060 h 3446754"/>
              <a:gd name="connsiteX2510" fmla="*/ 1722351 w 1786394"/>
              <a:gd name="connsiteY2510" fmla="*/ 2989060 h 3446754"/>
              <a:gd name="connsiteX2511" fmla="*/ 1725286 w 1786394"/>
              <a:gd name="connsiteY2511" fmla="*/ 2989060 h 3446754"/>
              <a:gd name="connsiteX2512" fmla="*/ 1728222 w 1786394"/>
              <a:gd name="connsiteY2512" fmla="*/ 2989060 h 3446754"/>
              <a:gd name="connsiteX2513" fmla="*/ 1728222 w 1786394"/>
              <a:gd name="connsiteY2513" fmla="*/ 3001519 h 3446754"/>
              <a:gd name="connsiteX2514" fmla="*/ 1704735 w 1786394"/>
              <a:gd name="connsiteY2514" fmla="*/ 3001519 h 3446754"/>
              <a:gd name="connsiteX2515" fmla="*/ 1681248 w 1786394"/>
              <a:gd name="connsiteY2515" fmla="*/ 2989060 h 3446754"/>
              <a:gd name="connsiteX2516" fmla="*/ 1704735 w 1786394"/>
              <a:gd name="connsiteY2516" fmla="*/ 3001519 h 3446754"/>
              <a:gd name="connsiteX2517" fmla="*/ 1681248 w 1786394"/>
              <a:gd name="connsiteY2517" fmla="*/ 3001519 h 3446754"/>
              <a:gd name="connsiteX2518" fmla="*/ 1704735 w 1786394"/>
              <a:gd name="connsiteY2518" fmla="*/ 3001519 h 3446754"/>
              <a:gd name="connsiteX2519" fmla="*/ 1728222 w 1786394"/>
              <a:gd name="connsiteY2519" fmla="*/ 3001519 h 3446754"/>
              <a:gd name="connsiteX2520" fmla="*/ 1728222 w 1786394"/>
              <a:gd name="connsiteY2520" fmla="*/ 3013979 h 3446754"/>
              <a:gd name="connsiteX2521" fmla="*/ 1728222 w 1786394"/>
              <a:gd name="connsiteY2521" fmla="*/ 3026840 h 3446754"/>
              <a:gd name="connsiteX2522" fmla="*/ 1704735 w 1786394"/>
              <a:gd name="connsiteY2522" fmla="*/ 3013979 h 3446754"/>
              <a:gd name="connsiteX2523" fmla="*/ 1681248 w 1786394"/>
              <a:gd name="connsiteY2523" fmla="*/ 3013979 h 3446754"/>
              <a:gd name="connsiteX2524" fmla="*/ 1681248 w 1786394"/>
              <a:gd name="connsiteY2524" fmla="*/ 3026840 h 3446754"/>
              <a:gd name="connsiteX2525" fmla="*/ 1704735 w 1786394"/>
              <a:gd name="connsiteY2525" fmla="*/ 3026840 h 3446754"/>
              <a:gd name="connsiteX2526" fmla="*/ 1728222 w 1786394"/>
              <a:gd name="connsiteY2526" fmla="*/ 3026840 h 3446754"/>
              <a:gd name="connsiteX2527" fmla="*/ 1704735 w 1786394"/>
              <a:gd name="connsiteY2527" fmla="*/ 3039299 h 3446754"/>
              <a:gd name="connsiteX2528" fmla="*/ 1681248 w 1786394"/>
              <a:gd name="connsiteY2528" fmla="*/ 3051759 h 3446754"/>
              <a:gd name="connsiteX2529" fmla="*/ 1681248 w 1786394"/>
              <a:gd name="connsiteY2529" fmla="*/ 3039299 h 3446754"/>
              <a:gd name="connsiteX2530" fmla="*/ 1657760 w 1786394"/>
              <a:gd name="connsiteY2530" fmla="*/ 3039299 h 3446754"/>
              <a:gd name="connsiteX2531" fmla="*/ 1681248 w 1786394"/>
              <a:gd name="connsiteY2531" fmla="*/ 3051759 h 3446754"/>
              <a:gd name="connsiteX2532" fmla="*/ 1657760 w 1786394"/>
              <a:gd name="connsiteY2532" fmla="*/ 3051759 h 3446754"/>
              <a:gd name="connsiteX2533" fmla="*/ 1657760 w 1786394"/>
              <a:gd name="connsiteY2533" fmla="*/ 3064218 h 3446754"/>
              <a:gd name="connsiteX2534" fmla="*/ 1657760 w 1786394"/>
              <a:gd name="connsiteY2534" fmla="*/ 3077080 h 3446754"/>
              <a:gd name="connsiteX2535" fmla="*/ 1681248 w 1786394"/>
              <a:gd name="connsiteY2535" fmla="*/ 3077080 h 3446754"/>
              <a:gd name="connsiteX2536" fmla="*/ 1681248 w 1786394"/>
              <a:gd name="connsiteY2536" fmla="*/ 3089539 h 3446754"/>
              <a:gd name="connsiteX2537" fmla="*/ 1684184 w 1786394"/>
              <a:gd name="connsiteY2537" fmla="*/ 3089539 h 3446754"/>
              <a:gd name="connsiteX2538" fmla="*/ 1691156 w 1786394"/>
              <a:gd name="connsiteY2538" fmla="*/ 3089539 h 3446754"/>
              <a:gd name="connsiteX2539" fmla="*/ 1704735 w 1786394"/>
              <a:gd name="connsiteY2539" fmla="*/ 3089539 h 3446754"/>
              <a:gd name="connsiteX2540" fmla="*/ 1728222 w 1786394"/>
              <a:gd name="connsiteY2540" fmla="*/ 3089539 h 3446754"/>
              <a:gd name="connsiteX2541" fmla="*/ 1728222 w 1786394"/>
              <a:gd name="connsiteY2541" fmla="*/ 3092654 h 3446754"/>
              <a:gd name="connsiteX2542" fmla="*/ 1728222 w 1786394"/>
              <a:gd name="connsiteY2542" fmla="*/ 3101998 h 3446754"/>
              <a:gd name="connsiteX2543" fmla="*/ 1704735 w 1786394"/>
              <a:gd name="connsiteY2543" fmla="*/ 3101998 h 3446754"/>
              <a:gd name="connsiteX2544" fmla="*/ 1704735 w 1786394"/>
              <a:gd name="connsiteY2544" fmla="*/ 3114458 h 3446754"/>
              <a:gd name="connsiteX2545" fmla="*/ 1681248 w 1786394"/>
              <a:gd name="connsiteY2545" fmla="*/ 3114458 h 3446754"/>
              <a:gd name="connsiteX2546" fmla="*/ 1681248 w 1786394"/>
              <a:gd name="connsiteY2546" fmla="*/ 3109786 h 3446754"/>
              <a:gd name="connsiteX2547" fmla="*/ 1681248 w 1786394"/>
              <a:gd name="connsiteY2547" fmla="*/ 3101998 h 3446754"/>
              <a:gd name="connsiteX2548" fmla="*/ 1657760 w 1786394"/>
              <a:gd name="connsiteY2548" fmla="*/ 3089539 h 3446754"/>
              <a:gd name="connsiteX2549" fmla="*/ 1657760 w 1786394"/>
              <a:gd name="connsiteY2549" fmla="*/ 3101998 h 3446754"/>
              <a:gd name="connsiteX2550" fmla="*/ 1657760 w 1786394"/>
              <a:gd name="connsiteY2550" fmla="*/ 3114458 h 3446754"/>
              <a:gd name="connsiteX2551" fmla="*/ 1657760 w 1786394"/>
              <a:gd name="connsiteY2551" fmla="*/ 3127319 h 3446754"/>
              <a:gd name="connsiteX2552" fmla="*/ 1657760 w 1786394"/>
              <a:gd name="connsiteY2552" fmla="*/ 3139779 h 3446754"/>
              <a:gd name="connsiteX2553" fmla="*/ 1633515 w 1786394"/>
              <a:gd name="connsiteY2553" fmla="*/ 3139779 h 3446754"/>
              <a:gd name="connsiteX2554" fmla="*/ 1633515 w 1786394"/>
              <a:gd name="connsiteY2554" fmla="*/ 3152238 h 3446754"/>
              <a:gd name="connsiteX2555" fmla="*/ 1633515 w 1786394"/>
              <a:gd name="connsiteY2555" fmla="*/ 3164698 h 3446754"/>
              <a:gd name="connsiteX2556" fmla="*/ 1633515 w 1786394"/>
              <a:gd name="connsiteY2556" fmla="*/ 3177559 h 3446754"/>
              <a:gd name="connsiteX2557" fmla="*/ 1633515 w 1786394"/>
              <a:gd name="connsiteY2557" fmla="*/ 3190018 h 3446754"/>
              <a:gd name="connsiteX2558" fmla="*/ 1657760 w 1786394"/>
              <a:gd name="connsiteY2558" fmla="*/ 3202478 h 3446754"/>
              <a:gd name="connsiteX2559" fmla="*/ 1633515 w 1786394"/>
              <a:gd name="connsiteY2559" fmla="*/ 3202478 h 3446754"/>
              <a:gd name="connsiteX2560" fmla="*/ 1633515 w 1786394"/>
              <a:gd name="connsiteY2560" fmla="*/ 3214937 h 3446754"/>
              <a:gd name="connsiteX2561" fmla="*/ 1633515 w 1786394"/>
              <a:gd name="connsiteY2561" fmla="*/ 3227799 h 3446754"/>
              <a:gd name="connsiteX2562" fmla="*/ 1633515 w 1786394"/>
              <a:gd name="connsiteY2562" fmla="*/ 3240258 h 3446754"/>
              <a:gd name="connsiteX2563" fmla="*/ 1633515 w 1786394"/>
              <a:gd name="connsiteY2563" fmla="*/ 3252718 h 3446754"/>
              <a:gd name="connsiteX2564" fmla="*/ 1633515 w 1786394"/>
              <a:gd name="connsiteY2564" fmla="*/ 3265177 h 3446754"/>
              <a:gd name="connsiteX2565" fmla="*/ 1619936 w 1786394"/>
              <a:gd name="connsiteY2565" fmla="*/ 3265177 h 3446754"/>
              <a:gd name="connsiteX2566" fmla="*/ 1610028 w 1786394"/>
              <a:gd name="connsiteY2566" fmla="*/ 3265177 h 3446754"/>
              <a:gd name="connsiteX2567" fmla="*/ 1610028 w 1786394"/>
              <a:gd name="connsiteY2567" fmla="*/ 3252718 h 3446754"/>
              <a:gd name="connsiteX2568" fmla="*/ 1610028 w 1786394"/>
              <a:gd name="connsiteY2568" fmla="*/ 3240258 h 3446754"/>
              <a:gd name="connsiteX2569" fmla="*/ 1586540 w 1786394"/>
              <a:gd name="connsiteY2569" fmla="*/ 3240258 h 3446754"/>
              <a:gd name="connsiteX2570" fmla="*/ 1563053 w 1786394"/>
              <a:gd name="connsiteY2570" fmla="*/ 3240258 h 3446754"/>
              <a:gd name="connsiteX2571" fmla="*/ 1563053 w 1786394"/>
              <a:gd name="connsiteY2571" fmla="*/ 3252718 h 3446754"/>
              <a:gd name="connsiteX2572" fmla="*/ 1563053 w 1786394"/>
              <a:gd name="connsiteY2572" fmla="*/ 3265177 h 3446754"/>
              <a:gd name="connsiteX2573" fmla="*/ 1538808 w 1786394"/>
              <a:gd name="connsiteY2573" fmla="*/ 3265177 h 3446754"/>
              <a:gd name="connsiteX2574" fmla="*/ 1538808 w 1786394"/>
              <a:gd name="connsiteY2574" fmla="*/ 3255832 h 3446754"/>
              <a:gd name="connsiteX2575" fmla="*/ 1538808 w 1786394"/>
              <a:gd name="connsiteY2575" fmla="*/ 3252718 h 3446754"/>
              <a:gd name="connsiteX2576" fmla="*/ 1515320 w 1786394"/>
              <a:gd name="connsiteY2576" fmla="*/ 3252718 h 3446754"/>
              <a:gd name="connsiteX2577" fmla="*/ 1491833 w 1786394"/>
              <a:gd name="connsiteY2577" fmla="*/ 3252718 h 3446754"/>
              <a:gd name="connsiteX2578" fmla="*/ 1468345 w 1786394"/>
              <a:gd name="connsiteY2578" fmla="*/ 3252718 h 3446754"/>
              <a:gd name="connsiteX2579" fmla="*/ 1444100 w 1786394"/>
              <a:gd name="connsiteY2579" fmla="*/ 3252718 h 3446754"/>
              <a:gd name="connsiteX2580" fmla="*/ 1420613 w 1786394"/>
              <a:gd name="connsiteY2580" fmla="*/ 3252718 h 3446754"/>
              <a:gd name="connsiteX2581" fmla="*/ 1420613 w 1786394"/>
              <a:gd name="connsiteY2581" fmla="*/ 3240258 h 3446754"/>
              <a:gd name="connsiteX2582" fmla="*/ 1397125 w 1786394"/>
              <a:gd name="connsiteY2582" fmla="*/ 3240258 h 3446754"/>
              <a:gd name="connsiteX2583" fmla="*/ 1397125 w 1786394"/>
              <a:gd name="connsiteY2583" fmla="*/ 3227799 h 3446754"/>
              <a:gd name="connsiteX2584" fmla="*/ 1372880 w 1786394"/>
              <a:gd name="connsiteY2584" fmla="*/ 3240258 h 3446754"/>
              <a:gd name="connsiteX2585" fmla="*/ 1372880 w 1786394"/>
              <a:gd name="connsiteY2585" fmla="*/ 3252718 h 3446754"/>
              <a:gd name="connsiteX2586" fmla="*/ 1349393 w 1786394"/>
              <a:gd name="connsiteY2586" fmla="*/ 3240258 h 3446754"/>
              <a:gd name="connsiteX2587" fmla="*/ 1349393 w 1786394"/>
              <a:gd name="connsiteY2587" fmla="*/ 3252718 h 3446754"/>
              <a:gd name="connsiteX2588" fmla="*/ 1349393 w 1786394"/>
              <a:gd name="connsiteY2588" fmla="*/ 3262062 h 3446754"/>
              <a:gd name="connsiteX2589" fmla="*/ 1349393 w 1786394"/>
              <a:gd name="connsiteY2589" fmla="*/ 3263619 h 3446754"/>
              <a:gd name="connsiteX2590" fmla="*/ 1349393 w 1786394"/>
              <a:gd name="connsiteY2590" fmla="*/ 3265177 h 3446754"/>
              <a:gd name="connsiteX2591" fmla="*/ 1325905 w 1786394"/>
              <a:gd name="connsiteY2591" fmla="*/ 3265177 h 3446754"/>
              <a:gd name="connsiteX2592" fmla="*/ 1322602 w 1786394"/>
              <a:gd name="connsiteY2592" fmla="*/ 3265177 h 3446754"/>
              <a:gd name="connsiteX2593" fmla="*/ 1315996 w 1786394"/>
              <a:gd name="connsiteY2593" fmla="*/ 3265177 h 3446754"/>
              <a:gd name="connsiteX2594" fmla="*/ 1312326 w 1786394"/>
              <a:gd name="connsiteY2594" fmla="*/ 3265177 h 3446754"/>
              <a:gd name="connsiteX2595" fmla="*/ 1302418 w 1786394"/>
              <a:gd name="connsiteY2595" fmla="*/ 3265177 h 3446754"/>
              <a:gd name="connsiteX2596" fmla="*/ 1325905 w 1786394"/>
              <a:gd name="connsiteY2596" fmla="*/ 3252718 h 3446754"/>
              <a:gd name="connsiteX2597" fmla="*/ 1302418 w 1786394"/>
              <a:gd name="connsiteY2597" fmla="*/ 3252718 h 3446754"/>
              <a:gd name="connsiteX2598" fmla="*/ 1278930 w 1786394"/>
              <a:gd name="connsiteY2598" fmla="*/ 3252718 h 3446754"/>
              <a:gd name="connsiteX2599" fmla="*/ 1302418 w 1786394"/>
              <a:gd name="connsiteY2599" fmla="*/ 3265177 h 3446754"/>
              <a:gd name="connsiteX2600" fmla="*/ 1278930 w 1786394"/>
              <a:gd name="connsiteY2600" fmla="*/ 3278038 h 3446754"/>
              <a:gd name="connsiteX2601" fmla="*/ 1254685 w 1786394"/>
              <a:gd name="connsiteY2601" fmla="*/ 3265177 h 3446754"/>
              <a:gd name="connsiteX2602" fmla="*/ 1254685 w 1786394"/>
              <a:gd name="connsiteY2602" fmla="*/ 3252718 h 3446754"/>
              <a:gd name="connsiteX2603" fmla="*/ 1254685 w 1786394"/>
              <a:gd name="connsiteY2603" fmla="*/ 3240258 h 3446754"/>
              <a:gd name="connsiteX2604" fmla="*/ 1231198 w 1786394"/>
              <a:gd name="connsiteY2604" fmla="*/ 3240258 h 3446754"/>
              <a:gd name="connsiteX2605" fmla="*/ 1231198 w 1786394"/>
              <a:gd name="connsiteY2605" fmla="*/ 3244930 h 3446754"/>
              <a:gd name="connsiteX2606" fmla="*/ 1231198 w 1786394"/>
              <a:gd name="connsiteY2606" fmla="*/ 3251160 h 3446754"/>
              <a:gd name="connsiteX2607" fmla="*/ 1231198 w 1786394"/>
              <a:gd name="connsiteY2607" fmla="*/ 3252718 h 3446754"/>
              <a:gd name="connsiteX2608" fmla="*/ 1207710 w 1786394"/>
              <a:gd name="connsiteY2608" fmla="*/ 3240258 h 3446754"/>
              <a:gd name="connsiteX2609" fmla="*/ 1207710 w 1786394"/>
              <a:gd name="connsiteY2609" fmla="*/ 3227799 h 3446754"/>
              <a:gd name="connsiteX2610" fmla="*/ 1207710 w 1786394"/>
              <a:gd name="connsiteY2610" fmla="*/ 3214937 h 3446754"/>
              <a:gd name="connsiteX2611" fmla="*/ 1207710 w 1786394"/>
              <a:gd name="connsiteY2611" fmla="*/ 3202478 h 3446754"/>
              <a:gd name="connsiteX2612" fmla="*/ 1184223 w 1786394"/>
              <a:gd name="connsiteY2612" fmla="*/ 3190018 h 3446754"/>
              <a:gd name="connsiteX2613" fmla="*/ 1184223 w 1786394"/>
              <a:gd name="connsiteY2613" fmla="*/ 3177559 h 3446754"/>
              <a:gd name="connsiteX2614" fmla="*/ 1184223 w 1786394"/>
              <a:gd name="connsiteY2614" fmla="*/ 3164698 h 3446754"/>
              <a:gd name="connsiteX2615" fmla="*/ 1184223 w 1786394"/>
              <a:gd name="connsiteY2615" fmla="*/ 3152238 h 3446754"/>
              <a:gd name="connsiteX2616" fmla="*/ 1159978 w 1786394"/>
              <a:gd name="connsiteY2616" fmla="*/ 3152238 h 3446754"/>
              <a:gd name="connsiteX2617" fmla="*/ 1159978 w 1786394"/>
              <a:gd name="connsiteY2617" fmla="*/ 3164698 h 3446754"/>
              <a:gd name="connsiteX2618" fmla="*/ 1159978 w 1786394"/>
              <a:gd name="connsiteY2618" fmla="*/ 3190018 h 3446754"/>
              <a:gd name="connsiteX2619" fmla="*/ 1159978 w 1786394"/>
              <a:gd name="connsiteY2619" fmla="*/ 3202478 h 3446754"/>
              <a:gd name="connsiteX2620" fmla="*/ 1159978 w 1786394"/>
              <a:gd name="connsiteY2620" fmla="*/ 3214937 h 3446754"/>
              <a:gd name="connsiteX2621" fmla="*/ 1136490 w 1786394"/>
              <a:gd name="connsiteY2621" fmla="*/ 3214937 h 3446754"/>
              <a:gd name="connsiteX2622" fmla="*/ 1113003 w 1786394"/>
              <a:gd name="connsiteY2622" fmla="*/ 3214937 h 3446754"/>
              <a:gd name="connsiteX2623" fmla="*/ 1089515 w 1786394"/>
              <a:gd name="connsiteY2623" fmla="*/ 3214937 h 3446754"/>
              <a:gd name="connsiteX2624" fmla="*/ 1089515 w 1786394"/>
              <a:gd name="connsiteY2624" fmla="*/ 3227799 h 3446754"/>
              <a:gd name="connsiteX2625" fmla="*/ 1065270 w 1786394"/>
              <a:gd name="connsiteY2625" fmla="*/ 3227799 h 3446754"/>
              <a:gd name="connsiteX2626" fmla="*/ 1065270 w 1786394"/>
              <a:gd name="connsiteY2626" fmla="*/ 3240258 h 3446754"/>
              <a:gd name="connsiteX2627" fmla="*/ 1041783 w 1786394"/>
              <a:gd name="connsiteY2627" fmla="*/ 3240258 h 3446754"/>
              <a:gd name="connsiteX2628" fmla="*/ 1018295 w 1786394"/>
              <a:gd name="connsiteY2628" fmla="*/ 3240258 h 3446754"/>
              <a:gd name="connsiteX2629" fmla="*/ 1018295 w 1786394"/>
              <a:gd name="connsiteY2629" fmla="*/ 3227799 h 3446754"/>
              <a:gd name="connsiteX2630" fmla="*/ 1018295 w 1786394"/>
              <a:gd name="connsiteY2630" fmla="*/ 3214937 h 3446754"/>
              <a:gd name="connsiteX2631" fmla="*/ 1018295 w 1786394"/>
              <a:gd name="connsiteY2631" fmla="*/ 3202478 h 3446754"/>
              <a:gd name="connsiteX2632" fmla="*/ 1018295 w 1786394"/>
              <a:gd name="connsiteY2632" fmla="*/ 3190018 h 3446754"/>
              <a:gd name="connsiteX2633" fmla="*/ 1018295 w 1786394"/>
              <a:gd name="connsiteY2633" fmla="*/ 3177559 h 3446754"/>
              <a:gd name="connsiteX2634" fmla="*/ 994808 w 1786394"/>
              <a:gd name="connsiteY2634" fmla="*/ 3177559 h 3446754"/>
              <a:gd name="connsiteX2635" fmla="*/ 994808 w 1786394"/>
              <a:gd name="connsiteY2635" fmla="*/ 3190018 h 3446754"/>
              <a:gd name="connsiteX2636" fmla="*/ 970563 w 1786394"/>
              <a:gd name="connsiteY2636" fmla="*/ 3202478 h 3446754"/>
              <a:gd name="connsiteX2637" fmla="*/ 970563 w 1786394"/>
              <a:gd name="connsiteY2637" fmla="*/ 3214937 h 3446754"/>
              <a:gd name="connsiteX2638" fmla="*/ 970563 w 1786394"/>
              <a:gd name="connsiteY2638" fmla="*/ 3227799 h 3446754"/>
              <a:gd name="connsiteX2639" fmla="*/ 947075 w 1786394"/>
              <a:gd name="connsiteY2639" fmla="*/ 3240258 h 3446754"/>
              <a:gd name="connsiteX2640" fmla="*/ 947075 w 1786394"/>
              <a:gd name="connsiteY2640" fmla="*/ 3227799 h 3446754"/>
              <a:gd name="connsiteX2641" fmla="*/ 923588 w 1786394"/>
              <a:gd name="connsiteY2641" fmla="*/ 3227799 h 3446754"/>
              <a:gd name="connsiteX2642" fmla="*/ 923588 w 1786394"/>
              <a:gd name="connsiteY2642" fmla="*/ 3214937 h 3446754"/>
              <a:gd name="connsiteX2643" fmla="*/ 947075 w 1786394"/>
              <a:gd name="connsiteY2643" fmla="*/ 3202478 h 3446754"/>
              <a:gd name="connsiteX2644" fmla="*/ 923588 w 1786394"/>
              <a:gd name="connsiteY2644" fmla="*/ 3190018 h 3446754"/>
              <a:gd name="connsiteX2645" fmla="*/ 923588 w 1786394"/>
              <a:gd name="connsiteY2645" fmla="*/ 3177559 h 3446754"/>
              <a:gd name="connsiteX2646" fmla="*/ 900100 w 1786394"/>
              <a:gd name="connsiteY2646" fmla="*/ 3190018 h 3446754"/>
              <a:gd name="connsiteX2647" fmla="*/ 900100 w 1786394"/>
              <a:gd name="connsiteY2647" fmla="*/ 3202478 h 3446754"/>
              <a:gd name="connsiteX2648" fmla="*/ 875855 w 1786394"/>
              <a:gd name="connsiteY2648" fmla="*/ 3202478 h 3446754"/>
              <a:gd name="connsiteX2649" fmla="*/ 852368 w 1786394"/>
              <a:gd name="connsiteY2649" fmla="*/ 3202478 h 3446754"/>
              <a:gd name="connsiteX2650" fmla="*/ 852368 w 1786394"/>
              <a:gd name="connsiteY2650" fmla="*/ 3190018 h 3446754"/>
              <a:gd name="connsiteX2651" fmla="*/ 852368 w 1786394"/>
              <a:gd name="connsiteY2651" fmla="*/ 3177559 h 3446754"/>
              <a:gd name="connsiteX2652" fmla="*/ 852368 w 1786394"/>
              <a:gd name="connsiteY2652" fmla="*/ 3164698 h 3446754"/>
              <a:gd name="connsiteX2653" fmla="*/ 828880 w 1786394"/>
              <a:gd name="connsiteY2653" fmla="*/ 3164698 h 3446754"/>
              <a:gd name="connsiteX2654" fmla="*/ 828880 w 1786394"/>
              <a:gd name="connsiteY2654" fmla="*/ 3152238 h 3446754"/>
              <a:gd name="connsiteX2655" fmla="*/ 805393 w 1786394"/>
              <a:gd name="connsiteY2655" fmla="*/ 3164698 h 3446754"/>
              <a:gd name="connsiteX2656" fmla="*/ 805393 w 1786394"/>
              <a:gd name="connsiteY2656" fmla="*/ 3177559 h 3446754"/>
              <a:gd name="connsiteX2657" fmla="*/ 781147 w 1786394"/>
              <a:gd name="connsiteY2657" fmla="*/ 3177559 h 3446754"/>
              <a:gd name="connsiteX2658" fmla="*/ 781147 w 1786394"/>
              <a:gd name="connsiteY2658" fmla="*/ 3190018 h 3446754"/>
              <a:gd name="connsiteX2659" fmla="*/ 781147 w 1786394"/>
              <a:gd name="connsiteY2659" fmla="*/ 3202478 h 3446754"/>
              <a:gd name="connsiteX2660" fmla="*/ 757660 w 1786394"/>
              <a:gd name="connsiteY2660" fmla="*/ 3202478 h 3446754"/>
              <a:gd name="connsiteX2661" fmla="*/ 757660 w 1786394"/>
              <a:gd name="connsiteY2661" fmla="*/ 3214937 h 3446754"/>
              <a:gd name="connsiteX2662" fmla="*/ 757660 w 1786394"/>
              <a:gd name="connsiteY2662" fmla="*/ 3227799 h 3446754"/>
              <a:gd name="connsiteX2663" fmla="*/ 757660 w 1786394"/>
              <a:gd name="connsiteY2663" fmla="*/ 3235586 h 3446754"/>
              <a:gd name="connsiteX2664" fmla="*/ 757660 w 1786394"/>
              <a:gd name="connsiteY2664" fmla="*/ 3240258 h 3446754"/>
              <a:gd name="connsiteX2665" fmla="*/ 757660 w 1786394"/>
              <a:gd name="connsiteY2665" fmla="*/ 3252718 h 3446754"/>
              <a:gd name="connsiteX2666" fmla="*/ 734173 w 1786394"/>
              <a:gd name="connsiteY2666" fmla="*/ 3252718 h 3446754"/>
              <a:gd name="connsiteX2667" fmla="*/ 734173 w 1786394"/>
              <a:gd name="connsiteY2667" fmla="*/ 3240258 h 3446754"/>
              <a:gd name="connsiteX2668" fmla="*/ 710685 w 1786394"/>
              <a:gd name="connsiteY2668" fmla="*/ 3227799 h 3446754"/>
              <a:gd name="connsiteX2669" fmla="*/ 710685 w 1786394"/>
              <a:gd name="connsiteY2669" fmla="*/ 3240258 h 3446754"/>
              <a:gd name="connsiteX2670" fmla="*/ 686440 w 1786394"/>
              <a:gd name="connsiteY2670" fmla="*/ 3240258 h 3446754"/>
              <a:gd name="connsiteX2671" fmla="*/ 686440 w 1786394"/>
              <a:gd name="connsiteY2671" fmla="*/ 3252718 h 3446754"/>
              <a:gd name="connsiteX2672" fmla="*/ 662953 w 1786394"/>
              <a:gd name="connsiteY2672" fmla="*/ 3252718 h 3446754"/>
              <a:gd name="connsiteX2673" fmla="*/ 639465 w 1786394"/>
              <a:gd name="connsiteY2673" fmla="*/ 3252718 h 3446754"/>
              <a:gd name="connsiteX2674" fmla="*/ 639465 w 1786394"/>
              <a:gd name="connsiteY2674" fmla="*/ 3265177 h 3446754"/>
              <a:gd name="connsiteX2675" fmla="*/ 615220 w 1786394"/>
              <a:gd name="connsiteY2675" fmla="*/ 3265177 h 3446754"/>
              <a:gd name="connsiteX2676" fmla="*/ 615220 w 1786394"/>
              <a:gd name="connsiteY2676" fmla="*/ 3252718 h 3446754"/>
              <a:gd name="connsiteX2677" fmla="*/ 591733 w 1786394"/>
              <a:gd name="connsiteY2677" fmla="*/ 3252718 h 3446754"/>
              <a:gd name="connsiteX2678" fmla="*/ 591733 w 1786394"/>
              <a:gd name="connsiteY2678" fmla="*/ 3265177 h 3446754"/>
              <a:gd name="connsiteX2679" fmla="*/ 615220 w 1786394"/>
              <a:gd name="connsiteY2679" fmla="*/ 3265177 h 3446754"/>
              <a:gd name="connsiteX2680" fmla="*/ 615220 w 1786394"/>
              <a:gd name="connsiteY2680" fmla="*/ 3278038 h 3446754"/>
              <a:gd name="connsiteX2681" fmla="*/ 615220 w 1786394"/>
              <a:gd name="connsiteY2681" fmla="*/ 3290498 h 3446754"/>
              <a:gd name="connsiteX2682" fmla="*/ 591733 w 1786394"/>
              <a:gd name="connsiteY2682" fmla="*/ 3290498 h 3446754"/>
              <a:gd name="connsiteX2683" fmla="*/ 591733 w 1786394"/>
              <a:gd name="connsiteY2683" fmla="*/ 3301400 h 3446754"/>
              <a:gd name="connsiteX2684" fmla="*/ 591733 w 1786394"/>
              <a:gd name="connsiteY2684" fmla="*/ 3302957 h 3446754"/>
              <a:gd name="connsiteX2685" fmla="*/ 568245 w 1786394"/>
              <a:gd name="connsiteY2685" fmla="*/ 3302957 h 3446754"/>
              <a:gd name="connsiteX2686" fmla="*/ 568245 w 1786394"/>
              <a:gd name="connsiteY2686" fmla="*/ 3315417 h 3446754"/>
              <a:gd name="connsiteX2687" fmla="*/ 565309 w 1786394"/>
              <a:gd name="connsiteY2687" fmla="*/ 3315417 h 3446754"/>
              <a:gd name="connsiteX2688" fmla="*/ 544758 w 1786394"/>
              <a:gd name="connsiteY2688" fmla="*/ 3315417 h 3446754"/>
              <a:gd name="connsiteX2689" fmla="*/ 544758 w 1786394"/>
              <a:gd name="connsiteY2689" fmla="*/ 3302957 h 3446754"/>
              <a:gd name="connsiteX2690" fmla="*/ 521270 w 1786394"/>
              <a:gd name="connsiteY2690" fmla="*/ 3302957 h 3446754"/>
              <a:gd name="connsiteX2691" fmla="*/ 497025 w 1786394"/>
              <a:gd name="connsiteY2691" fmla="*/ 3302957 h 3446754"/>
              <a:gd name="connsiteX2692" fmla="*/ 497025 w 1786394"/>
              <a:gd name="connsiteY2692" fmla="*/ 3315417 h 3446754"/>
              <a:gd name="connsiteX2693" fmla="*/ 497025 w 1786394"/>
              <a:gd name="connsiteY2693" fmla="*/ 3328278 h 3446754"/>
              <a:gd name="connsiteX2694" fmla="*/ 497025 w 1786394"/>
              <a:gd name="connsiteY2694" fmla="*/ 3340737 h 3446754"/>
              <a:gd name="connsiteX2695" fmla="*/ 473538 w 1786394"/>
              <a:gd name="connsiteY2695" fmla="*/ 3340737 h 3446754"/>
              <a:gd name="connsiteX2696" fmla="*/ 450050 w 1786394"/>
              <a:gd name="connsiteY2696" fmla="*/ 3340737 h 3446754"/>
              <a:gd name="connsiteX2697" fmla="*/ 426563 w 1786394"/>
              <a:gd name="connsiteY2697" fmla="*/ 3353197 h 3446754"/>
              <a:gd name="connsiteX2698" fmla="*/ 450050 w 1786394"/>
              <a:gd name="connsiteY2698" fmla="*/ 3353197 h 3446754"/>
              <a:gd name="connsiteX2699" fmla="*/ 450050 w 1786394"/>
              <a:gd name="connsiteY2699" fmla="*/ 3365656 h 3446754"/>
              <a:gd name="connsiteX2700" fmla="*/ 426563 w 1786394"/>
              <a:gd name="connsiteY2700" fmla="*/ 3365656 h 3446754"/>
              <a:gd name="connsiteX2701" fmla="*/ 426563 w 1786394"/>
              <a:gd name="connsiteY2701" fmla="*/ 3368872 h 3446754"/>
              <a:gd name="connsiteX2702" fmla="*/ 426563 w 1786394"/>
              <a:gd name="connsiteY2702" fmla="*/ 3376910 h 3446754"/>
              <a:gd name="connsiteX2703" fmla="*/ 426563 w 1786394"/>
              <a:gd name="connsiteY2703" fmla="*/ 3378518 h 3446754"/>
              <a:gd name="connsiteX2704" fmla="*/ 402318 w 1786394"/>
              <a:gd name="connsiteY2704" fmla="*/ 3378518 h 3446754"/>
              <a:gd name="connsiteX2705" fmla="*/ 402318 w 1786394"/>
              <a:gd name="connsiteY2705" fmla="*/ 3380075 h 3446754"/>
              <a:gd name="connsiteX2706" fmla="*/ 402318 w 1786394"/>
              <a:gd name="connsiteY2706" fmla="*/ 3389420 h 3446754"/>
              <a:gd name="connsiteX2707" fmla="*/ 402318 w 1786394"/>
              <a:gd name="connsiteY2707" fmla="*/ 3390977 h 3446754"/>
              <a:gd name="connsiteX2708" fmla="*/ 399015 w 1786394"/>
              <a:gd name="connsiteY2708" fmla="*/ 3390977 h 3446754"/>
              <a:gd name="connsiteX2709" fmla="*/ 392409 w 1786394"/>
              <a:gd name="connsiteY2709" fmla="*/ 3390977 h 3446754"/>
              <a:gd name="connsiteX2710" fmla="*/ 378830 w 1786394"/>
              <a:gd name="connsiteY2710" fmla="*/ 3390977 h 3446754"/>
              <a:gd name="connsiteX2711" fmla="*/ 355343 w 1786394"/>
              <a:gd name="connsiteY2711" fmla="*/ 3403437 h 3446754"/>
              <a:gd name="connsiteX2712" fmla="*/ 331855 w 1786394"/>
              <a:gd name="connsiteY2712" fmla="*/ 3403437 h 3446754"/>
              <a:gd name="connsiteX2713" fmla="*/ 331855 w 1786394"/>
              <a:gd name="connsiteY2713" fmla="*/ 3415896 h 3446754"/>
              <a:gd name="connsiteX2714" fmla="*/ 307610 w 1786394"/>
              <a:gd name="connsiteY2714" fmla="*/ 3415896 h 3446754"/>
              <a:gd name="connsiteX2715" fmla="*/ 284123 w 1786394"/>
              <a:gd name="connsiteY2715" fmla="*/ 3415896 h 3446754"/>
              <a:gd name="connsiteX2716" fmla="*/ 260635 w 1786394"/>
              <a:gd name="connsiteY2716" fmla="*/ 3415896 h 3446754"/>
              <a:gd name="connsiteX2717" fmla="*/ 257332 w 1786394"/>
              <a:gd name="connsiteY2717" fmla="*/ 3415896 h 3446754"/>
              <a:gd name="connsiteX2718" fmla="*/ 250726 w 1786394"/>
              <a:gd name="connsiteY2718" fmla="*/ 3415896 h 3446754"/>
              <a:gd name="connsiteX2719" fmla="*/ 247056 w 1786394"/>
              <a:gd name="connsiteY2719" fmla="*/ 3415896 h 3446754"/>
              <a:gd name="connsiteX2720" fmla="*/ 237148 w 1786394"/>
              <a:gd name="connsiteY2720" fmla="*/ 3415896 h 3446754"/>
              <a:gd name="connsiteX2721" fmla="*/ 212903 w 1786394"/>
              <a:gd name="connsiteY2721" fmla="*/ 3415896 h 3446754"/>
              <a:gd name="connsiteX2722" fmla="*/ 212903 w 1786394"/>
              <a:gd name="connsiteY2722" fmla="*/ 3419112 h 3446754"/>
              <a:gd name="connsiteX2723" fmla="*/ 212903 w 1786394"/>
              <a:gd name="connsiteY2723" fmla="*/ 3428757 h 3446754"/>
              <a:gd name="connsiteX2724" fmla="*/ 189415 w 1786394"/>
              <a:gd name="connsiteY2724" fmla="*/ 3428757 h 3446754"/>
              <a:gd name="connsiteX2725" fmla="*/ 165928 w 1786394"/>
              <a:gd name="connsiteY2725" fmla="*/ 3428757 h 3446754"/>
              <a:gd name="connsiteX2726" fmla="*/ 165928 w 1786394"/>
              <a:gd name="connsiteY2726" fmla="*/ 3441217 h 3446754"/>
              <a:gd name="connsiteX2727" fmla="*/ 141682 w 1786394"/>
              <a:gd name="connsiteY2727" fmla="*/ 3441217 h 3446754"/>
              <a:gd name="connsiteX2728" fmla="*/ 141682 w 1786394"/>
              <a:gd name="connsiteY2728" fmla="*/ 3428757 h 3446754"/>
              <a:gd name="connsiteX2729" fmla="*/ 141682 w 1786394"/>
              <a:gd name="connsiteY2729" fmla="*/ 3415896 h 3446754"/>
              <a:gd name="connsiteX2730" fmla="*/ 141682 w 1786394"/>
              <a:gd name="connsiteY2730" fmla="*/ 3403437 h 3446754"/>
              <a:gd name="connsiteX2731" fmla="*/ 141682 w 1786394"/>
              <a:gd name="connsiteY2731" fmla="*/ 3390977 h 3446754"/>
              <a:gd name="connsiteX2732" fmla="*/ 118195 w 1786394"/>
              <a:gd name="connsiteY2732" fmla="*/ 3378518 h 3446754"/>
              <a:gd name="connsiteX2733" fmla="*/ 141682 w 1786394"/>
              <a:gd name="connsiteY2733" fmla="*/ 3365656 h 3446754"/>
              <a:gd name="connsiteX2734" fmla="*/ 118195 w 1786394"/>
              <a:gd name="connsiteY2734" fmla="*/ 3365656 h 3446754"/>
              <a:gd name="connsiteX2735" fmla="*/ 118195 w 1786394"/>
              <a:gd name="connsiteY2735" fmla="*/ 3353197 h 3446754"/>
              <a:gd name="connsiteX2736" fmla="*/ 118195 w 1786394"/>
              <a:gd name="connsiteY2736" fmla="*/ 3340737 h 3446754"/>
              <a:gd name="connsiteX2737" fmla="*/ 118195 w 1786394"/>
              <a:gd name="connsiteY2737" fmla="*/ 3328278 h 3446754"/>
              <a:gd name="connsiteX2738" fmla="*/ 118195 w 1786394"/>
              <a:gd name="connsiteY2738" fmla="*/ 3315417 h 3446754"/>
              <a:gd name="connsiteX2739" fmla="*/ 141682 w 1786394"/>
              <a:gd name="connsiteY2739" fmla="*/ 3315417 h 3446754"/>
              <a:gd name="connsiteX2740" fmla="*/ 141682 w 1786394"/>
              <a:gd name="connsiteY2740" fmla="*/ 3302957 h 3446754"/>
              <a:gd name="connsiteX2741" fmla="*/ 118195 w 1786394"/>
              <a:gd name="connsiteY2741" fmla="*/ 3302957 h 3446754"/>
              <a:gd name="connsiteX2742" fmla="*/ 118195 w 1786394"/>
              <a:gd name="connsiteY2742" fmla="*/ 3290498 h 3446754"/>
              <a:gd name="connsiteX2743" fmla="*/ 118195 w 1786394"/>
              <a:gd name="connsiteY2743" fmla="*/ 3278038 h 3446754"/>
              <a:gd name="connsiteX2744" fmla="*/ 118195 w 1786394"/>
              <a:gd name="connsiteY2744" fmla="*/ 3265177 h 3446754"/>
              <a:gd name="connsiteX2745" fmla="*/ 94708 w 1786394"/>
              <a:gd name="connsiteY2745" fmla="*/ 3265177 h 3446754"/>
              <a:gd name="connsiteX2746" fmla="*/ 94708 w 1786394"/>
              <a:gd name="connsiteY2746" fmla="*/ 3252718 h 3446754"/>
              <a:gd name="connsiteX2747" fmla="*/ 94708 w 1786394"/>
              <a:gd name="connsiteY2747" fmla="*/ 3240258 h 3446754"/>
              <a:gd name="connsiteX2748" fmla="*/ 94708 w 1786394"/>
              <a:gd name="connsiteY2748" fmla="*/ 3227799 h 3446754"/>
              <a:gd name="connsiteX2749" fmla="*/ 94708 w 1786394"/>
              <a:gd name="connsiteY2749" fmla="*/ 3214937 h 3446754"/>
              <a:gd name="connsiteX2750" fmla="*/ 94708 w 1786394"/>
              <a:gd name="connsiteY2750" fmla="*/ 3202478 h 3446754"/>
              <a:gd name="connsiteX2751" fmla="*/ 94708 w 1786394"/>
              <a:gd name="connsiteY2751" fmla="*/ 3190018 h 3446754"/>
              <a:gd name="connsiteX2752" fmla="*/ 94708 w 1786394"/>
              <a:gd name="connsiteY2752" fmla="*/ 3177559 h 3446754"/>
              <a:gd name="connsiteX2753" fmla="*/ 94708 w 1786394"/>
              <a:gd name="connsiteY2753" fmla="*/ 3164698 h 3446754"/>
              <a:gd name="connsiteX2754" fmla="*/ 94708 w 1786394"/>
              <a:gd name="connsiteY2754" fmla="*/ 3152238 h 3446754"/>
              <a:gd name="connsiteX2755" fmla="*/ 94708 w 1786394"/>
              <a:gd name="connsiteY2755" fmla="*/ 3164698 h 3446754"/>
              <a:gd name="connsiteX2756" fmla="*/ 47733 w 1786394"/>
              <a:gd name="connsiteY2756" fmla="*/ 3152238 h 3446754"/>
              <a:gd name="connsiteX2757" fmla="*/ 47733 w 1786394"/>
              <a:gd name="connsiteY2757" fmla="*/ 3139779 h 3446754"/>
              <a:gd name="connsiteX2758" fmla="*/ 23488 w 1786394"/>
              <a:gd name="connsiteY2758" fmla="*/ 3139779 h 3446754"/>
              <a:gd name="connsiteX2759" fmla="*/ 23488 w 1786394"/>
              <a:gd name="connsiteY2759" fmla="*/ 3127319 h 3446754"/>
              <a:gd name="connsiteX2760" fmla="*/ 47733 w 1786394"/>
              <a:gd name="connsiteY2760" fmla="*/ 3127319 h 3446754"/>
              <a:gd name="connsiteX2761" fmla="*/ 47733 w 1786394"/>
              <a:gd name="connsiteY2761" fmla="*/ 3114458 h 3446754"/>
              <a:gd name="connsiteX2762" fmla="*/ 23488 w 1786394"/>
              <a:gd name="connsiteY2762" fmla="*/ 3114458 h 3446754"/>
              <a:gd name="connsiteX2763" fmla="*/ 23488 w 1786394"/>
              <a:gd name="connsiteY2763" fmla="*/ 3101998 h 3446754"/>
              <a:gd name="connsiteX2764" fmla="*/ 47733 w 1786394"/>
              <a:gd name="connsiteY2764" fmla="*/ 3101998 h 3446754"/>
              <a:gd name="connsiteX2765" fmla="*/ 47733 w 1786394"/>
              <a:gd name="connsiteY2765" fmla="*/ 3089539 h 3446754"/>
              <a:gd name="connsiteX2766" fmla="*/ 47733 w 1786394"/>
              <a:gd name="connsiteY2766" fmla="*/ 3077080 h 3446754"/>
              <a:gd name="connsiteX2767" fmla="*/ 47733 w 1786394"/>
              <a:gd name="connsiteY2767" fmla="*/ 3064218 h 3446754"/>
              <a:gd name="connsiteX2768" fmla="*/ 44323 w 1786394"/>
              <a:gd name="connsiteY2768" fmla="*/ 3064218 h 3446754"/>
              <a:gd name="connsiteX2769" fmla="*/ 37504 w 1786394"/>
              <a:gd name="connsiteY2769" fmla="*/ 3064218 h 3446754"/>
              <a:gd name="connsiteX2770" fmla="*/ 23488 w 1786394"/>
              <a:gd name="connsiteY2770" fmla="*/ 3064218 h 3446754"/>
              <a:gd name="connsiteX2771" fmla="*/ 23488 w 1786394"/>
              <a:gd name="connsiteY2771" fmla="*/ 3051759 h 3446754"/>
              <a:gd name="connsiteX2772" fmla="*/ 47733 w 1786394"/>
              <a:gd name="connsiteY2772" fmla="*/ 3051759 h 3446754"/>
              <a:gd name="connsiteX2773" fmla="*/ 47733 w 1786394"/>
              <a:gd name="connsiteY2773" fmla="*/ 3039299 h 3446754"/>
              <a:gd name="connsiteX2774" fmla="*/ 23488 w 1786394"/>
              <a:gd name="connsiteY2774" fmla="*/ 3039299 h 3446754"/>
              <a:gd name="connsiteX2775" fmla="*/ 23488 w 1786394"/>
              <a:gd name="connsiteY2775" fmla="*/ 3026840 h 3446754"/>
              <a:gd name="connsiteX2776" fmla="*/ 23488 w 1786394"/>
              <a:gd name="connsiteY2776" fmla="*/ 3013979 h 3446754"/>
              <a:gd name="connsiteX2777" fmla="*/ 47733 w 1786394"/>
              <a:gd name="connsiteY2777" fmla="*/ 3013979 h 3446754"/>
              <a:gd name="connsiteX2778" fmla="*/ 23488 w 1786394"/>
              <a:gd name="connsiteY2778" fmla="*/ 3001519 h 3446754"/>
              <a:gd name="connsiteX2779" fmla="*/ 47733 w 1786394"/>
              <a:gd name="connsiteY2779" fmla="*/ 3001519 h 3446754"/>
              <a:gd name="connsiteX2780" fmla="*/ 47733 w 1786394"/>
              <a:gd name="connsiteY2780" fmla="*/ 2989060 h 3446754"/>
              <a:gd name="connsiteX2781" fmla="*/ 23488 w 1786394"/>
              <a:gd name="connsiteY2781" fmla="*/ 2976600 h 3446754"/>
              <a:gd name="connsiteX2782" fmla="*/ 23488 w 1786394"/>
              <a:gd name="connsiteY2782" fmla="*/ 2963739 h 3446754"/>
              <a:gd name="connsiteX2783" fmla="*/ 23488 w 1786394"/>
              <a:gd name="connsiteY2783" fmla="*/ 2951279 h 3446754"/>
              <a:gd name="connsiteX2784" fmla="*/ 23488 w 1786394"/>
              <a:gd name="connsiteY2784" fmla="*/ 2938820 h 3446754"/>
              <a:gd name="connsiteX2785" fmla="*/ 23488 w 1786394"/>
              <a:gd name="connsiteY2785" fmla="*/ 2926361 h 3446754"/>
              <a:gd name="connsiteX2786" fmla="*/ 37504 w 1786394"/>
              <a:gd name="connsiteY2786" fmla="*/ 2926361 h 3446754"/>
              <a:gd name="connsiteX2787" fmla="*/ 44323 w 1786394"/>
              <a:gd name="connsiteY2787" fmla="*/ 2926361 h 3446754"/>
              <a:gd name="connsiteX2788" fmla="*/ 47733 w 1786394"/>
              <a:gd name="connsiteY2788" fmla="*/ 2926361 h 3446754"/>
              <a:gd name="connsiteX2789" fmla="*/ 47733 w 1786394"/>
              <a:gd name="connsiteY2789" fmla="*/ 2913499 h 3446754"/>
              <a:gd name="connsiteX2790" fmla="*/ 23488 w 1786394"/>
              <a:gd name="connsiteY2790" fmla="*/ 2913499 h 3446754"/>
              <a:gd name="connsiteX2791" fmla="*/ 47733 w 1786394"/>
              <a:gd name="connsiteY2791" fmla="*/ 2901040 h 3446754"/>
              <a:gd name="connsiteX2792" fmla="*/ 47733 w 1786394"/>
              <a:gd name="connsiteY2792" fmla="*/ 2888580 h 3446754"/>
              <a:gd name="connsiteX2793" fmla="*/ 47733 w 1786394"/>
              <a:gd name="connsiteY2793" fmla="*/ 2876121 h 3446754"/>
              <a:gd name="connsiteX2794" fmla="*/ 47733 w 1786394"/>
              <a:gd name="connsiteY2794" fmla="*/ 2863260 h 3446754"/>
              <a:gd name="connsiteX2795" fmla="*/ 47733 w 1786394"/>
              <a:gd name="connsiteY2795" fmla="*/ 2838341 h 3446754"/>
              <a:gd name="connsiteX2796" fmla="*/ 47733 w 1786394"/>
              <a:gd name="connsiteY2796" fmla="*/ 2825881 h 3446754"/>
              <a:gd name="connsiteX2797" fmla="*/ 47733 w 1786394"/>
              <a:gd name="connsiteY2797" fmla="*/ 2813020 h 3446754"/>
              <a:gd name="connsiteX2798" fmla="*/ 47733 w 1786394"/>
              <a:gd name="connsiteY2798" fmla="*/ 2800560 h 3446754"/>
              <a:gd name="connsiteX2799" fmla="*/ 47733 w 1786394"/>
              <a:gd name="connsiteY2799" fmla="*/ 2788101 h 3446754"/>
              <a:gd name="connsiteX2800" fmla="*/ 47733 w 1786394"/>
              <a:gd name="connsiteY2800" fmla="*/ 2775642 h 3446754"/>
              <a:gd name="connsiteX2801" fmla="*/ 47733 w 1786394"/>
              <a:gd name="connsiteY2801" fmla="*/ 2762780 h 3446754"/>
              <a:gd name="connsiteX2802" fmla="*/ 47733 w 1786394"/>
              <a:gd name="connsiteY2802" fmla="*/ 2750321 h 3446754"/>
              <a:gd name="connsiteX2803" fmla="*/ 47733 w 1786394"/>
              <a:gd name="connsiteY2803" fmla="*/ 2738263 h 3446754"/>
              <a:gd name="connsiteX2804" fmla="*/ 47733 w 1786394"/>
              <a:gd name="connsiteY2804" fmla="*/ 2725804 h 3446754"/>
              <a:gd name="connsiteX2805" fmla="*/ 47733 w 1786394"/>
              <a:gd name="connsiteY2805" fmla="*/ 2712942 h 3446754"/>
              <a:gd name="connsiteX2806" fmla="*/ 47733 w 1786394"/>
              <a:gd name="connsiteY2806" fmla="*/ 2700483 h 3446754"/>
              <a:gd name="connsiteX2807" fmla="*/ 47733 w 1786394"/>
              <a:gd name="connsiteY2807" fmla="*/ 2688024 h 3446754"/>
              <a:gd name="connsiteX2808" fmla="*/ 47733 w 1786394"/>
              <a:gd name="connsiteY2808" fmla="*/ 2675564 h 3446754"/>
              <a:gd name="connsiteX2809" fmla="*/ 47733 w 1786394"/>
              <a:gd name="connsiteY2809" fmla="*/ 2662703 h 3446754"/>
              <a:gd name="connsiteX2810" fmla="*/ 47733 w 1786394"/>
              <a:gd name="connsiteY2810" fmla="*/ 2650243 h 3446754"/>
              <a:gd name="connsiteX2811" fmla="*/ 47733 w 1786394"/>
              <a:gd name="connsiteY2811" fmla="*/ 2637784 h 3446754"/>
              <a:gd name="connsiteX2812" fmla="*/ 33716 w 1786394"/>
              <a:gd name="connsiteY2812" fmla="*/ 2637784 h 3446754"/>
              <a:gd name="connsiteX2813" fmla="*/ 26897 w 1786394"/>
              <a:gd name="connsiteY2813" fmla="*/ 2637784 h 3446754"/>
              <a:gd name="connsiteX2814" fmla="*/ 26518 w 1786394"/>
              <a:gd name="connsiteY2814" fmla="*/ 2637784 h 3446754"/>
              <a:gd name="connsiteX2815" fmla="*/ 23488 w 1786394"/>
              <a:gd name="connsiteY2815" fmla="*/ 2637784 h 3446754"/>
              <a:gd name="connsiteX2816" fmla="*/ 23488 w 1786394"/>
              <a:gd name="connsiteY2816" fmla="*/ 2625324 h 3446754"/>
              <a:gd name="connsiteX2817" fmla="*/ 47733 w 1786394"/>
              <a:gd name="connsiteY2817" fmla="*/ 2625324 h 3446754"/>
              <a:gd name="connsiteX2818" fmla="*/ 23488 w 1786394"/>
              <a:gd name="connsiteY2818" fmla="*/ 2612463 h 3446754"/>
              <a:gd name="connsiteX2819" fmla="*/ 23488 w 1786394"/>
              <a:gd name="connsiteY2819" fmla="*/ 2600004 h 3446754"/>
              <a:gd name="connsiteX2820" fmla="*/ 23488 w 1786394"/>
              <a:gd name="connsiteY2820" fmla="*/ 2587544 h 3446754"/>
              <a:gd name="connsiteX2821" fmla="*/ 23488 w 1786394"/>
              <a:gd name="connsiteY2821" fmla="*/ 2575085 h 3446754"/>
              <a:gd name="connsiteX2822" fmla="*/ 23488 w 1786394"/>
              <a:gd name="connsiteY2822" fmla="*/ 2562223 h 3446754"/>
              <a:gd name="connsiteX2823" fmla="*/ 23488 w 1786394"/>
              <a:gd name="connsiteY2823" fmla="*/ 2549764 h 3446754"/>
              <a:gd name="connsiteX2824" fmla="*/ 23488 w 1786394"/>
              <a:gd name="connsiteY2824" fmla="*/ 2537305 h 3446754"/>
              <a:gd name="connsiteX2825" fmla="*/ 23488 w 1786394"/>
              <a:gd name="connsiteY2825" fmla="*/ 2524845 h 3446754"/>
              <a:gd name="connsiteX2826" fmla="*/ 23488 w 1786394"/>
              <a:gd name="connsiteY2826" fmla="*/ 2511984 h 3446754"/>
              <a:gd name="connsiteX2827" fmla="*/ 23488 w 1786394"/>
              <a:gd name="connsiteY2827" fmla="*/ 2499524 h 3446754"/>
              <a:gd name="connsiteX2828" fmla="*/ 23488 w 1786394"/>
              <a:gd name="connsiteY2828" fmla="*/ 2487065 h 3446754"/>
              <a:gd name="connsiteX2829" fmla="*/ 23488 w 1786394"/>
              <a:gd name="connsiteY2829" fmla="*/ 2474605 h 3446754"/>
              <a:gd name="connsiteX2830" fmla="*/ 23488 w 1786394"/>
              <a:gd name="connsiteY2830" fmla="*/ 2461744 h 3446754"/>
              <a:gd name="connsiteX2831" fmla="*/ 23488 w 1786394"/>
              <a:gd name="connsiteY2831" fmla="*/ 2436825 h 3446754"/>
              <a:gd name="connsiteX2832" fmla="*/ 23488 w 1786394"/>
              <a:gd name="connsiteY2832" fmla="*/ 2424366 h 3446754"/>
              <a:gd name="connsiteX2833" fmla="*/ 23488 w 1786394"/>
              <a:gd name="connsiteY2833" fmla="*/ 2411504 h 3446754"/>
              <a:gd name="connsiteX2834" fmla="*/ 23488 w 1786394"/>
              <a:gd name="connsiteY2834" fmla="*/ 2399045 h 3446754"/>
              <a:gd name="connsiteX2835" fmla="*/ 23488 w 1786394"/>
              <a:gd name="connsiteY2835" fmla="*/ 2386586 h 3446754"/>
              <a:gd name="connsiteX2836" fmla="*/ 23488 w 1786394"/>
              <a:gd name="connsiteY2836" fmla="*/ 2374126 h 3446754"/>
              <a:gd name="connsiteX2837" fmla="*/ 23488 w 1786394"/>
              <a:gd name="connsiteY2837" fmla="*/ 2361265 h 3446754"/>
              <a:gd name="connsiteX2838" fmla="*/ 23488 w 1786394"/>
              <a:gd name="connsiteY2838" fmla="*/ 2348805 h 3446754"/>
              <a:gd name="connsiteX2839" fmla="*/ 23488 w 1786394"/>
              <a:gd name="connsiteY2839" fmla="*/ 2336346 h 3446754"/>
              <a:gd name="connsiteX2840" fmla="*/ 23488 w 1786394"/>
              <a:gd name="connsiteY2840" fmla="*/ 2323886 h 3446754"/>
              <a:gd name="connsiteX2841" fmla="*/ 23488 w 1786394"/>
              <a:gd name="connsiteY2841" fmla="*/ 2311025 h 3446754"/>
              <a:gd name="connsiteX2842" fmla="*/ 23488 w 1786394"/>
              <a:gd name="connsiteY2842" fmla="*/ 2298566 h 3446754"/>
              <a:gd name="connsiteX2843" fmla="*/ 23488 w 1786394"/>
              <a:gd name="connsiteY2843" fmla="*/ 2286106 h 3446754"/>
              <a:gd name="connsiteX2844" fmla="*/ 0 w 1786394"/>
              <a:gd name="connsiteY2844" fmla="*/ 2286106 h 3446754"/>
              <a:gd name="connsiteX2845" fmla="*/ 0 w 1786394"/>
              <a:gd name="connsiteY2845" fmla="*/ 2273647 h 3446754"/>
              <a:gd name="connsiteX2846" fmla="*/ 0 w 1786394"/>
              <a:gd name="connsiteY2846" fmla="*/ 2260785 h 3446754"/>
              <a:gd name="connsiteX2847" fmla="*/ 0 w 1786394"/>
              <a:gd name="connsiteY2847" fmla="*/ 2248326 h 3446754"/>
              <a:gd name="connsiteX2848" fmla="*/ 23488 w 1786394"/>
              <a:gd name="connsiteY2848" fmla="*/ 2248326 h 3446754"/>
              <a:gd name="connsiteX2849" fmla="*/ 23488 w 1786394"/>
              <a:gd name="connsiteY2849" fmla="*/ 2235867 h 3446754"/>
              <a:gd name="connsiteX2850" fmla="*/ 23488 w 1786394"/>
              <a:gd name="connsiteY2850" fmla="*/ 2223407 h 3446754"/>
              <a:gd name="connsiteX2851" fmla="*/ 23488 w 1786394"/>
              <a:gd name="connsiteY2851" fmla="*/ 2210546 h 3446754"/>
              <a:gd name="connsiteX2852" fmla="*/ 0 w 1786394"/>
              <a:gd name="connsiteY2852" fmla="*/ 2210546 h 3446754"/>
              <a:gd name="connsiteX2853" fmla="*/ 0 w 1786394"/>
              <a:gd name="connsiteY2853" fmla="*/ 2198086 h 3446754"/>
              <a:gd name="connsiteX2854" fmla="*/ 0 w 1786394"/>
              <a:gd name="connsiteY2854" fmla="*/ 2185627 h 3446754"/>
              <a:gd name="connsiteX2855" fmla="*/ 0 w 1786394"/>
              <a:gd name="connsiteY2855" fmla="*/ 2173167 h 3446754"/>
              <a:gd name="connsiteX2856" fmla="*/ 0 w 1786394"/>
              <a:gd name="connsiteY2856" fmla="*/ 2160306 h 3446754"/>
              <a:gd name="connsiteX2857" fmla="*/ 23488 w 1786394"/>
              <a:gd name="connsiteY2857" fmla="*/ 2147847 h 3446754"/>
              <a:gd name="connsiteX2858" fmla="*/ 9909 w 1786394"/>
              <a:gd name="connsiteY2858" fmla="*/ 2147847 h 3446754"/>
              <a:gd name="connsiteX2859" fmla="*/ 0 w 1786394"/>
              <a:gd name="connsiteY2859" fmla="*/ 2147847 h 3446754"/>
              <a:gd name="connsiteX2860" fmla="*/ 23488 w 1786394"/>
              <a:gd name="connsiteY2860" fmla="*/ 2135387 h 3446754"/>
              <a:gd name="connsiteX2861" fmla="*/ 0 w 1786394"/>
              <a:gd name="connsiteY2861" fmla="*/ 2122928 h 3446754"/>
              <a:gd name="connsiteX2862" fmla="*/ 23488 w 1786394"/>
              <a:gd name="connsiteY2862" fmla="*/ 2122928 h 3446754"/>
              <a:gd name="connsiteX2863" fmla="*/ 0 w 1786394"/>
              <a:gd name="connsiteY2863" fmla="*/ 2110066 h 3446754"/>
              <a:gd name="connsiteX2864" fmla="*/ 0 w 1786394"/>
              <a:gd name="connsiteY2864" fmla="*/ 2097607 h 3446754"/>
              <a:gd name="connsiteX2865" fmla="*/ 23488 w 1786394"/>
              <a:gd name="connsiteY2865" fmla="*/ 2097607 h 3446754"/>
              <a:gd name="connsiteX2866" fmla="*/ 23488 w 1786394"/>
              <a:gd name="connsiteY2866" fmla="*/ 2085148 h 3446754"/>
              <a:gd name="connsiteX2867" fmla="*/ 23488 w 1786394"/>
              <a:gd name="connsiteY2867" fmla="*/ 2072688 h 3446754"/>
              <a:gd name="connsiteX2868" fmla="*/ 23488 w 1786394"/>
              <a:gd name="connsiteY2868" fmla="*/ 2059827 h 3446754"/>
              <a:gd name="connsiteX2869" fmla="*/ 23488 w 1786394"/>
              <a:gd name="connsiteY2869" fmla="*/ 2047367 h 3446754"/>
              <a:gd name="connsiteX2870" fmla="*/ 23488 w 1786394"/>
              <a:gd name="connsiteY2870" fmla="*/ 2034908 h 3446754"/>
              <a:gd name="connsiteX2871" fmla="*/ 23488 w 1786394"/>
              <a:gd name="connsiteY2871" fmla="*/ 2009587 h 3446754"/>
              <a:gd name="connsiteX2872" fmla="*/ 23488 w 1786394"/>
              <a:gd name="connsiteY2872" fmla="*/ 1997128 h 3446754"/>
              <a:gd name="connsiteX2873" fmla="*/ 0 w 1786394"/>
              <a:gd name="connsiteY2873" fmla="*/ 1997128 h 3446754"/>
              <a:gd name="connsiteX2874" fmla="*/ 23488 w 1786394"/>
              <a:gd name="connsiteY2874" fmla="*/ 1984668 h 3446754"/>
              <a:gd name="connsiteX2875" fmla="*/ 23488 w 1786394"/>
              <a:gd name="connsiteY2875" fmla="*/ 1972209 h 3446754"/>
              <a:gd name="connsiteX2876" fmla="*/ 23488 w 1786394"/>
              <a:gd name="connsiteY2876" fmla="*/ 1959347 h 3446754"/>
              <a:gd name="connsiteX2877" fmla="*/ 23488 w 1786394"/>
              <a:gd name="connsiteY2877" fmla="*/ 1946888 h 3446754"/>
              <a:gd name="connsiteX2878" fmla="*/ 33716 w 1786394"/>
              <a:gd name="connsiteY2878" fmla="*/ 1946888 h 3446754"/>
              <a:gd name="connsiteX2879" fmla="*/ 37504 w 1786394"/>
              <a:gd name="connsiteY2879" fmla="*/ 1946888 h 3446754"/>
              <a:gd name="connsiteX2880" fmla="*/ 47733 w 1786394"/>
              <a:gd name="connsiteY2880" fmla="*/ 1946888 h 3446754"/>
              <a:gd name="connsiteX2881" fmla="*/ 47733 w 1786394"/>
              <a:gd name="connsiteY2881" fmla="*/ 1934429 h 3446754"/>
              <a:gd name="connsiteX2882" fmla="*/ 23488 w 1786394"/>
              <a:gd name="connsiteY2882" fmla="*/ 1934429 h 3446754"/>
              <a:gd name="connsiteX2883" fmla="*/ 23488 w 1786394"/>
              <a:gd name="connsiteY2883" fmla="*/ 1921969 h 3446754"/>
              <a:gd name="connsiteX2884" fmla="*/ 47733 w 1786394"/>
              <a:gd name="connsiteY2884" fmla="*/ 1909108 h 3446754"/>
              <a:gd name="connsiteX2885" fmla="*/ 57641 w 1786394"/>
              <a:gd name="connsiteY2885" fmla="*/ 1909108 h 3446754"/>
              <a:gd name="connsiteX2886" fmla="*/ 71220 w 1786394"/>
              <a:gd name="connsiteY2886" fmla="*/ 1909108 h 3446754"/>
              <a:gd name="connsiteX2887" fmla="*/ 71220 w 1786394"/>
              <a:gd name="connsiteY2887" fmla="*/ 1896648 h 3446754"/>
              <a:gd name="connsiteX2888" fmla="*/ 47733 w 1786394"/>
              <a:gd name="connsiteY2888" fmla="*/ 1896648 h 3446754"/>
              <a:gd name="connsiteX2889" fmla="*/ 23488 w 1786394"/>
              <a:gd name="connsiteY2889" fmla="*/ 1896648 h 3446754"/>
              <a:gd name="connsiteX2890" fmla="*/ 23488 w 1786394"/>
              <a:gd name="connsiteY2890" fmla="*/ 1884189 h 3446754"/>
              <a:gd name="connsiteX2891" fmla="*/ 47733 w 1786394"/>
              <a:gd name="connsiteY2891" fmla="*/ 1884189 h 3446754"/>
              <a:gd name="connsiteX2892" fmla="*/ 47733 w 1786394"/>
              <a:gd name="connsiteY2892" fmla="*/ 1871729 h 3446754"/>
              <a:gd name="connsiteX2893" fmla="*/ 23488 w 1786394"/>
              <a:gd name="connsiteY2893" fmla="*/ 1858868 h 3446754"/>
              <a:gd name="connsiteX2894" fmla="*/ 47733 w 1786394"/>
              <a:gd name="connsiteY2894" fmla="*/ 1858868 h 3446754"/>
              <a:gd name="connsiteX2895" fmla="*/ 47733 w 1786394"/>
              <a:gd name="connsiteY2895" fmla="*/ 1846409 h 3446754"/>
              <a:gd name="connsiteX2896" fmla="*/ 71220 w 1786394"/>
              <a:gd name="connsiteY2896" fmla="*/ 1846409 h 3446754"/>
              <a:gd name="connsiteX2897" fmla="*/ 71220 w 1786394"/>
              <a:gd name="connsiteY2897" fmla="*/ 1858868 h 3446754"/>
              <a:gd name="connsiteX2898" fmla="*/ 94708 w 1786394"/>
              <a:gd name="connsiteY2898" fmla="*/ 1858868 h 3446754"/>
              <a:gd name="connsiteX2899" fmla="*/ 118195 w 1786394"/>
              <a:gd name="connsiteY2899" fmla="*/ 1858868 h 3446754"/>
              <a:gd name="connsiteX2900" fmla="*/ 118195 w 1786394"/>
              <a:gd name="connsiteY2900" fmla="*/ 1871729 h 3446754"/>
              <a:gd name="connsiteX2901" fmla="*/ 118195 w 1786394"/>
              <a:gd name="connsiteY2901" fmla="*/ 1884189 h 3446754"/>
              <a:gd name="connsiteX2902" fmla="*/ 118195 w 1786394"/>
              <a:gd name="connsiteY2902" fmla="*/ 1896648 h 3446754"/>
              <a:gd name="connsiteX2903" fmla="*/ 118195 w 1786394"/>
              <a:gd name="connsiteY2903" fmla="*/ 1909108 h 3446754"/>
              <a:gd name="connsiteX2904" fmla="*/ 132153 w 1786394"/>
              <a:gd name="connsiteY2904" fmla="*/ 1909108 h 3446754"/>
              <a:gd name="connsiteX2905" fmla="*/ 141682 w 1786394"/>
              <a:gd name="connsiteY2905" fmla="*/ 1909108 h 3446754"/>
              <a:gd name="connsiteX2906" fmla="*/ 118195 w 1786394"/>
              <a:gd name="connsiteY2906" fmla="*/ 1921969 h 3446754"/>
              <a:gd name="connsiteX2907" fmla="*/ 118195 w 1786394"/>
              <a:gd name="connsiteY2907" fmla="*/ 1934429 h 3446754"/>
              <a:gd name="connsiteX2908" fmla="*/ 141682 w 1786394"/>
              <a:gd name="connsiteY2908" fmla="*/ 1921969 h 3446754"/>
              <a:gd name="connsiteX2909" fmla="*/ 165928 w 1786394"/>
              <a:gd name="connsiteY2909" fmla="*/ 1921969 h 3446754"/>
              <a:gd name="connsiteX2910" fmla="*/ 141682 w 1786394"/>
              <a:gd name="connsiteY2910" fmla="*/ 1934429 h 3446754"/>
              <a:gd name="connsiteX2911" fmla="*/ 165928 w 1786394"/>
              <a:gd name="connsiteY2911" fmla="*/ 1934429 h 3446754"/>
              <a:gd name="connsiteX2912" fmla="*/ 165928 w 1786394"/>
              <a:gd name="connsiteY2912" fmla="*/ 1921969 h 3446754"/>
              <a:gd name="connsiteX2913" fmla="*/ 189415 w 1786394"/>
              <a:gd name="connsiteY2913" fmla="*/ 1909108 h 3446754"/>
              <a:gd name="connsiteX2914" fmla="*/ 165928 w 1786394"/>
              <a:gd name="connsiteY2914" fmla="*/ 1909108 h 3446754"/>
              <a:gd name="connsiteX2915" fmla="*/ 141777 w 1786394"/>
              <a:gd name="connsiteY2915" fmla="*/ 1909108 h 3446754"/>
              <a:gd name="connsiteX2916" fmla="*/ 141682 w 1786394"/>
              <a:gd name="connsiteY2916" fmla="*/ 1909108 h 3446754"/>
              <a:gd name="connsiteX2917" fmla="*/ 118195 w 1786394"/>
              <a:gd name="connsiteY2917" fmla="*/ 1896648 h 3446754"/>
              <a:gd name="connsiteX2918" fmla="*/ 141682 w 1786394"/>
              <a:gd name="connsiteY2918" fmla="*/ 1896648 h 3446754"/>
              <a:gd name="connsiteX2919" fmla="*/ 141682 w 1786394"/>
              <a:gd name="connsiteY2919" fmla="*/ 1884189 h 3446754"/>
              <a:gd name="connsiteX2920" fmla="*/ 141682 w 1786394"/>
              <a:gd name="connsiteY2920" fmla="*/ 1879517 h 3446754"/>
              <a:gd name="connsiteX2921" fmla="*/ 141682 w 1786394"/>
              <a:gd name="connsiteY2921" fmla="*/ 1873287 h 3446754"/>
              <a:gd name="connsiteX2922" fmla="*/ 141682 w 1786394"/>
              <a:gd name="connsiteY2922" fmla="*/ 1871729 h 3446754"/>
              <a:gd name="connsiteX2923" fmla="*/ 165928 w 1786394"/>
              <a:gd name="connsiteY2923" fmla="*/ 1871729 h 3446754"/>
              <a:gd name="connsiteX2924" fmla="*/ 165928 w 1786394"/>
              <a:gd name="connsiteY2924" fmla="*/ 1858868 h 3446754"/>
              <a:gd name="connsiteX2925" fmla="*/ 162897 w 1786394"/>
              <a:gd name="connsiteY2925" fmla="*/ 1858868 h 3446754"/>
              <a:gd name="connsiteX2926" fmla="*/ 155699 w 1786394"/>
              <a:gd name="connsiteY2926" fmla="*/ 1858868 h 3446754"/>
              <a:gd name="connsiteX2927" fmla="*/ 151911 w 1786394"/>
              <a:gd name="connsiteY2927" fmla="*/ 1858868 h 3446754"/>
              <a:gd name="connsiteX2928" fmla="*/ 141682 w 1786394"/>
              <a:gd name="connsiteY2928" fmla="*/ 1858868 h 3446754"/>
              <a:gd name="connsiteX2929" fmla="*/ 118195 w 1786394"/>
              <a:gd name="connsiteY2929" fmla="*/ 1858868 h 3446754"/>
              <a:gd name="connsiteX2930" fmla="*/ 118195 w 1786394"/>
              <a:gd name="connsiteY2930" fmla="*/ 1846409 h 3446754"/>
              <a:gd name="connsiteX2931" fmla="*/ 94708 w 1786394"/>
              <a:gd name="connsiteY2931" fmla="*/ 1846409 h 3446754"/>
              <a:gd name="connsiteX2932" fmla="*/ 71220 w 1786394"/>
              <a:gd name="connsiteY2932" fmla="*/ 1846409 h 3446754"/>
              <a:gd name="connsiteX2933" fmla="*/ 71220 w 1786394"/>
              <a:gd name="connsiteY2933" fmla="*/ 1833949 h 3446754"/>
              <a:gd name="connsiteX2934" fmla="*/ 47733 w 1786394"/>
              <a:gd name="connsiteY2934" fmla="*/ 1833949 h 3446754"/>
              <a:gd name="connsiteX2935" fmla="*/ 47733 w 1786394"/>
              <a:gd name="connsiteY2935" fmla="*/ 1821490 h 3446754"/>
              <a:gd name="connsiteX2936" fmla="*/ 71220 w 1786394"/>
              <a:gd name="connsiteY2936" fmla="*/ 1808628 h 3446754"/>
              <a:gd name="connsiteX2937" fmla="*/ 47733 w 1786394"/>
              <a:gd name="connsiteY2937" fmla="*/ 1808628 h 3446754"/>
              <a:gd name="connsiteX2938" fmla="*/ 71220 w 1786394"/>
              <a:gd name="connsiteY2938" fmla="*/ 1796169 h 3446754"/>
              <a:gd name="connsiteX2939" fmla="*/ 47733 w 1786394"/>
              <a:gd name="connsiteY2939" fmla="*/ 1796169 h 3446754"/>
              <a:gd name="connsiteX2940" fmla="*/ 47733 w 1786394"/>
              <a:gd name="connsiteY2940" fmla="*/ 1808628 h 3446754"/>
              <a:gd name="connsiteX2941" fmla="*/ 23488 w 1786394"/>
              <a:gd name="connsiteY2941" fmla="*/ 1808628 h 3446754"/>
              <a:gd name="connsiteX2942" fmla="*/ 23488 w 1786394"/>
              <a:gd name="connsiteY2942" fmla="*/ 1796169 h 3446754"/>
              <a:gd name="connsiteX2943" fmla="*/ 47733 w 1786394"/>
              <a:gd name="connsiteY2943" fmla="*/ 1783710 h 3446754"/>
              <a:gd name="connsiteX2944" fmla="*/ 47733 w 1786394"/>
              <a:gd name="connsiteY2944" fmla="*/ 1771250 h 3446754"/>
              <a:gd name="connsiteX2945" fmla="*/ 47733 w 1786394"/>
              <a:gd name="connsiteY2945" fmla="*/ 1758389 h 3446754"/>
              <a:gd name="connsiteX2946" fmla="*/ 47733 w 1786394"/>
              <a:gd name="connsiteY2946" fmla="*/ 1745929 h 3446754"/>
              <a:gd name="connsiteX2947" fmla="*/ 47733 w 1786394"/>
              <a:gd name="connsiteY2947" fmla="*/ 1733470 h 3446754"/>
              <a:gd name="connsiteX2948" fmla="*/ 47733 w 1786394"/>
              <a:gd name="connsiteY2948" fmla="*/ 1721010 h 3446754"/>
              <a:gd name="connsiteX2949" fmla="*/ 71220 w 1786394"/>
              <a:gd name="connsiteY2949" fmla="*/ 1721010 h 3446754"/>
              <a:gd name="connsiteX2950" fmla="*/ 71220 w 1786394"/>
              <a:gd name="connsiteY2950" fmla="*/ 1708149 h 3446754"/>
              <a:gd name="connsiteX2951" fmla="*/ 47733 w 1786394"/>
              <a:gd name="connsiteY2951" fmla="*/ 1708149 h 3446754"/>
              <a:gd name="connsiteX2952" fmla="*/ 47733 w 1786394"/>
              <a:gd name="connsiteY2952" fmla="*/ 1695690 h 3446754"/>
              <a:gd name="connsiteX2953" fmla="*/ 47733 w 1786394"/>
              <a:gd name="connsiteY2953" fmla="*/ 1683230 h 3446754"/>
              <a:gd name="connsiteX2954" fmla="*/ 47733 w 1786394"/>
              <a:gd name="connsiteY2954" fmla="*/ 1670771 h 3446754"/>
              <a:gd name="connsiteX2955" fmla="*/ 47733 w 1786394"/>
              <a:gd name="connsiteY2955" fmla="*/ 1657909 h 3446754"/>
              <a:gd name="connsiteX2956" fmla="*/ 47733 w 1786394"/>
              <a:gd name="connsiteY2956" fmla="*/ 1645450 h 3446754"/>
              <a:gd name="connsiteX2957" fmla="*/ 47733 w 1786394"/>
              <a:gd name="connsiteY2957" fmla="*/ 1632991 h 3446754"/>
              <a:gd name="connsiteX2958" fmla="*/ 47733 w 1786394"/>
              <a:gd name="connsiteY2958" fmla="*/ 1620531 h 3446754"/>
              <a:gd name="connsiteX2959" fmla="*/ 23488 w 1786394"/>
              <a:gd name="connsiteY2959" fmla="*/ 1620531 h 3446754"/>
              <a:gd name="connsiteX2960" fmla="*/ 23488 w 1786394"/>
              <a:gd name="connsiteY2960" fmla="*/ 1607670 h 3446754"/>
              <a:gd name="connsiteX2961" fmla="*/ 47733 w 1786394"/>
              <a:gd name="connsiteY2961" fmla="*/ 1607670 h 3446754"/>
              <a:gd name="connsiteX2962" fmla="*/ 47733 w 1786394"/>
              <a:gd name="connsiteY2962" fmla="*/ 1595210 h 3446754"/>
              <a:gd name="connsiteX2963" fmla="*/ 47733 w 1786394"/>
              <a:gd name="connsiteY2963" fmla="*/ 1582751 h 3446754"/>
              <a:gd name="connsiteX2964" fmla="*/ 71220 w 1786394"/>
              <a:gd name="connsiteY2964" fmla="*/ 1582751 h 3446754"/>
              <a:gd name="connsiteX2965" fmla="*/ 71220 w 1786394"/>
              <a:gd name="connsiteY2965" fmla="*/ 1570291 h 3446754"/>
              <a:gd name="connsiteX2966" fmla="*/ 47733 w 1786394"/>
              <a:gd name="connsiteY2966" fmla="*/ 1570291 h 3446754"/>
              <a:gd name="connsiteX2967" fmla="*/ 47733 w 1786394"/>
              <a:gd name="connsiteY2967" fmla="*/ 1557430 h 3446754"/>
              <a:gd name="connsiteX2968" fmla="*/ 47733 w 1786394"/>
              <a:gd name="connsiteY2968" fmla="*/ 1544971 h 3446754"/>
              <a:gd name="connsiteX2969" fmla="*/ 71220 w 1786394"/>
              <a:gd name="connsiteY2969" fmla="*/ 1557430 h 3446754"/>
              <a:gd name="connsiteX2970" fmla="*/ 71220 w 1786394"/>
              <a:gd name="connsiteY2970" fmla="*/ 1544971 h 3446754"/>
              <a:gd name="connsiteX2971" fmla="*/ 47733 w 1786394"/>
              <a:gd name="connsiteY2971" fmla="*/ 1544971 h 3446754"/>
              <a:gd name="connsiteX2972" fmla="*/ 47733 w 1786394"/>
              <a:gd name="connsiteY2972" fmla="*/ 1532511 h 3446754"/>
              <a:gd name="connsiteX2973" fmla="*/ 47733 w 1786394"/>
              <a:gd name="connsiteY2973" fmla="*/ 1520052 h 3446754"/>
              <a:gd name="connsiteX2974" fmla="*/ 47733 w 1786394"/>
              <a:gd name="connsiteY2974" fmla="*/ 1507190 h 3446754"/>
              <a:gd name="connsiteX2975" fmla="*/ 47733 w 1786394"/>
              <a:gd name="connsiteY2975" fmla="*/ 1494731 h 3446754"/>
              <a:gd name="connsiteX2976" fmla="*/ 47733 w 1786394"/>
              <a:gd name="connsiteY2976" fmla="*/ 1483829 h 3446754"/>
              <a:gd name="connsiteX2977" fmla="*/ 47733 w 1786394"/>
              <a:gd name="connsiteY2977" fmla="*/ 1482272 h 3446754"/>
              <a:gd name="connsiteX2978" fmla="*/ 47733 w 1786394"/>
              <a:gd name="connsiteY2978" fmla="*/ 1469812 h 3446754"/>
              <a:gd name="connsiteX2979" fmla="*/ 33716 w 1786394"/>
              <a:gd name="connsiteY2979" fmla="*/ 1469812 h 3446754"/>
              <a:gd name="connsiteX2980" fmla="*/ 23488 w 1786394"/>
              <a:gd name="connsiteY2980" fmla="*/ 1469812 h 3446754"/>
              <a:gd name="connsiteX2981" fmla="*/ 47733 w 1786394"/>
              <a:gd name="connsiteY2981" fmla="*/ 1456951 h 3446754"/>
              <a:gd name="connsiteX2982" fmla="*/ 47733 w 1786394"/>
              <a:gd name="connsiteY2982" fmla="*/ 1444491 h 3446754"/>
              <a:gd name="connsiteX2983" fmla="*/ 47733 w 1786394"/>
              <a:gd name="connsiteY2983" fmla="*/ 1432032 h 3446754"/>
              <a:gd name="connsiteX2984" fmla="*/ 47733 w 1786394"/>
              <a:gd name="connsiteY2984" fmla="*/ 1419572 h 3446754"/>
              <a:gd name="connsiteX2985" fmla="*/ 47733 w 1786394"/>
              <a:gd name="connsiteY2985" fmla="*/ 1406711 h 3446754"/>
              <a:gd name="connsiteX2986" fmla="*/ 47733 w 1786394"/>
              <a:gd name="connsiteY2986" fmla="*/ 1394252 h 3446754"/>
              <a:gd name="connsiteX2987" fmla="*/ 47733 w 1786394"/>
              <a:gd name="connsiteY2987" fmla="*/ 1381792 h 3446754"/>
              <a:gd name="connsiteX2988" fmla="*/ 47733 w 1786394"/>
              <a:gd name="connsiteY2988" fmla="*/ 1369333 h 3446754"/>
              <a:gd name="connsiteX2989" fmla="*/ 47733 w 1786394"/>
              <a:gd name="connsiteY2989" fmla="*/ 1356471 h 3446754"/>
              <a:gd name="connsiteX2990" fmla="*/ 47733 w 1786394"/>
              <a:gd name="connsiteY2990" fmla="*/ 1344012 h 3446754"/>
              <a:gd name="connsiteX2991" fmla="*/ 47733 w 1786394"/>
              <a:gd name="connsiteY2991" fmla="*/ 1331552 h 3446754"/>
              <a:gd name="connsiteX2992" fmla="*/ 47733 w 1786394"/>
              <a:gd name="connsiteY2992" fmla="*/ 1319093 h 3446754"/>
              <a:gd name="connsiteX2993" fmla="*/ 47733 w 1786394"/>
              <a:gd name="connsiteY2993" fmla="*/ 1306232 h 3446754"/>
              <a:gd name="connsiteX2994" fmla="*/ 71220 w 1786394"/>
              <a:gd name="connsiteY2994" fmla="*/ 1306232 h 3446754"/>
              <a:gd name="connsiteX2995" fmla="*/ 71220 w 1786394"/>
              <a:gd name="connsiteY2995" fmla="*/ 1293772 h 3446754"/>
              <a:gd name="connsiteX2996" fmla="*/ 71220 w 1786394"/>
              <a:gd name="connsiteY2996" fmla="*/ 1281313 h 3446754"/>
              <a:gd name="connsiteX2997" fmla="*/ 47733 w 1786394"/>
              <a:gd name="connsiteY2997" fmla="*/ 1281313 h 3446754"/>
              <a:gd name="connsiteX2998" fmla="*/ 47733 w 1786394"/>
              <a:gd name="connsiteY2998" fmla="*/ 1268853 h 3446754"/>
              <a:gd name="connsiteX2999" fmla="*/ 47733 w 1786394"/>
              <a:gd name="connsiteY2999" fmla="*/ 1255992 h 3446754"/>
              <a:gd name="connsiteX3000" fmla="*/ 47733 w 1786394"/>
              <a:gd name="connsiteY3000" fmla="*/ 1243533 h 3446754"/>
              <a:gd name="connsiteX3001" fmla="*/ 47733 w 1786394"/>
              <a:gd name="connsiteY3001" fmla="*/ 1231073 h 3446754"/>
              <a:gd name="connsiteX3002" fmla="*/ 71220 w 1786394"/>
              <a:gd name="connsiteY3002" fmla="*/ 1231073 h 3446754"/>
              <a:gd name="connsiteX3003" fmla="*/ 71220 w 1786394"/>
              <a:gd name="connsiteY3003" fmla="*/ 1218614 h 3446754"/>
              <a:gd name="connsiteX3004" fmla="*/ 71220 w 1786394"/>
              <a:gd name="connsiteY3004" fmla="*/ 1205752 h 3446754"/>
              <a:gd name="connsiteX3005" fmla="*/ 47733 w 1786394"/>
              <a:gd name="connsiteY3005" fmla="*/ 1205752 h 3446754"/>
              <a:gd name="connsiteX3006" fmla="*/ 47733 w 1786394"/>
              <a:gd name="connsiteY3006" fmla="*/ 1193293 h 3446754"/>
              <a:gd name="connsiteX3007" fmla="*/ 47733 w 1786394"/>
              <a:gd name="connsiteY3007" fmla="*/ 1180833 h 3446754"/>
              <a:gd name="connsiteX3008" fmla="*/ 47733 w 1786394"/>
              <a:gd name="connsiteY3008" fmla="*/ 1168374 h 3446754"/>
              <a:gd name="connsiteX3009" fmla="*/ 47733 w 1786394"/>
              <a:gd name="connsiteY3009" fmla="*/ 1155513 h 3446754"/>
              <a:gd name="connsiteX3010" fmla="*/ 47733 w 1786394"/>
              <a:gd name="connsiteY3010" fmla="*/ 1143053 h 3446754"/>
              <a:gd name="connsiteX3011" fmla="*/ 71220 w 1786394"/>
              <a:gd name="connsiteY3011" fmla="*/ 1130594 h 3446754"/>
              <a:gd name="connsiteX3012" fmla="*/ 47733 w 1786394"/>
              <a:gd name="connsiteY3012" fmla="*/ 1130594 h 3446754"/>
              <a:gd name="connsiteX3013" fmla="*/ 47733 w 1786394"/>
              <a:gd name="connsiteY3013" fmla="*/ 1118134 h 3446754"/>
              <a:gd name="connsiteX3014" fmla="*/ 47733 w 1786394"/>
              <a:gd name="connsiteY3014" fmla="*/ 1105273 h 3446754"/>
              <a:gd name="connsiteX3015" fmla="*/ 71220 w 1786394"/>
              <a:gd name="connsiteY3015" fmla="*/ 1105273 h 3446754"/>
              <a:gd name="connsiteX3016" fmla="*/ 71220 w 1786394"/>
              <a:gd name="connsiteY3016" fmla="*/ 1092813 h 3446754"/>
              <a:gd name="connsiteX3017" fmla="*/ 71220 w 1786394"/>
              <a:gd name="connsiteY3017" fmla="*/ 1080354 h 3446754"/>
              <a:gd name="connsiteX3018" fmla="*/ 47733 w 1786394"/>
              <a:gd name="connsiteY3018" fmla="*/ 1067895 h 3446754"/>
              <a:gd name="connsiteX3019" fmla="*/ 47733 w 1786394"/>
              <a:gd name="connsiteY3019" fmla="*/ 1055033 h 3446754"/>
              <a:gd name="connsiteX3020" fmla="*/ 71220 w 1786394"/>
              <a:gd name="connsiteY3020" fmla="*/ 1042574 h 3446754"/>
              <a:gd name="connsiteX3021" fmla="*/ 47733 w 1786394"/>
              <a:gd name="connsiteY3021" fmla="*/ 1030114 h 3446754"/>
              <a:gd name="connsiteX3022" fmla="*/ 57641 w 1786394"/>
              <a:gd name="connsiteY3022" fmla="*/ 1030114 h 3446754"/>
              <a:gd name="connsiteX3023" fmla="*/ 71220 w 1786394"/>
              <a:gd name="connsiteY3023" fmla="*/ 1030114 h 3446754"/>
              <a:gd name="connsiteX3024" fmla="*/ 71220 w 1786394"/>
              <a:gd name="connsiteY3024" fmla="*/ 1017655 h 3446754"/>
              <a:gd name="connsiteX3025" fmla="*/ 47733 w 1786394"/>
              <a:gd name="connsiteY3025" fmla="*/ 1017655 h 3446754"/>
              <a:gd name="connsiteX3026" fmla="*/ 23488 w 1786394"/>
              <a:gd name="connsiteY3026" fmla="*/ 1017655 h 3446754"/>
              <a:gd name="connsiteX3027" fmla="*/ 23488 w 1786394"/>
              <a:gd name="connsiteY3027" fmla="*/ 1004794 h 3446754"/>
              <a:gd name="connsiteX3028" fmla="*/ 47733 w 1786394"/>
              <a:gd name="connsiteY3028" fmla="*/ 992334 h 3446754"/>
              <a:gd name="connsiteX3029" fmla="*/ 47733 w 1786394"/>
              <a:gd name="connsiteY3029" fmla="*/ 979875 h 3446754"/>
              <a:gd name="connsiteX3030" fmla="*/ 47733 w 1786394"/>
              <a:gd name="connsiteY3030" fmla="*/ 967415 h 3446754"/>
              <a:gd name="connsiteX3031" fmla="*/ 71220 w 1786394"/>
              <a:gd name="connsiteY3031" fmla="*/ 979875 h 3446754"/>
              <a:gd name="connsiteX3032" fmla="*/ 71220 w 1786394"/>
              <a:gd name="connsiteY3032" fmla="*/ 967415 h 3446754"/>
              <a:gd name="connsiteX3033" fmla="*/ 47733 w 1786394"/>
              <a:gd name="connsiteY3033" fmla="*/ 967415 h 3446754"/>
              <a:gd name="connsiteX3034" fmla="*/ 47733 w 1786394"/>
              <a:gd name="connsiteY3034" fmla="*/ 954554 h 3446754"/>
              <a:gd name="connsiteX3035" fmla="*/ 23488 w 1786394"/>
              <a:gd name="connsiteY3035" fmla="*/ 942094 h 3446754"/>
              <a:gd name="connsiteX3036" fmla="*/ 47733 w 1786394"/>
              <a:gd name="connsiteY3036" fmla="*/ 942094 h 3446754"/>
              <a:gd name="connsiteX3037" fmla="*/ 47733 w 1786394"/>
              <a:gd name="connsiteY3037" fmla="*/ 929635 h 3446754"/>
              <a:gd name="connsiteX3038" fmla="*/ 71220 w 1786394"/>
              <a:gd name="connsiteY3038" fmla="*/ 929635 h 3446754"/>
              <a:gd name="connsiteX3039" fmla="*/ 71220 w 1786394"/>
              <a:gd name="connsiteY3039" fmla="*/ 917176 h 3446754"/>
              <a:gd name="connsiteX3040" fmla="*/ 71220 w 1786394"/>
              <a:gd name="connsiteY3040" fmla="*/ 904314 h 3446754"/>
              <a:gd name="connsiteX3041" fmla="*/ 47733 w 1786394"/>
              <a:gd name="connsiteY3041" fmla="*/ 904314 h 3446754"/>
              <a:gd name="connsiteX3042" fmla="*/ 47733 w 1786394"/>
              <a:gd name="connsiteY3042" fmla="*/ 891855 h 3446754"/>
              <a:gd name="connsiteX3043" fmla="*/ 53605 w 1786394"/>
              <a:gd name="connsiteY3043" fmla="*/ 891855 h 3446754"/>
              <a:gd name="connsiteX3044" fmla="*/ 58008 w 1786394"/>
              <a:gd name="connsiteY3044" fmla="*/ 891855 h 3446754"/>
              <a:gd name="connsiteX3045" fmla="*/ 71220 w 1786394"/>
              <a:gd name="connsiteY3045" fmla="*/ 891855 h 3446754"/>
              <a:gd name="connsiteX3046" fmla="*/ 71220 w 1786394"/>
              <a:gd name="connsiteY3046" fmla="*/ 879395 h 3446754"/>
              <a:gd name="connsiteX3047" fmla="*/ 47733 w 1786394"/>
              <a:gd name="connsiteY3047" fmla="*/ 879395 h 3446754"/>
              <a:gd name="connsiteX3048" fmla="*/ 23488 w 1786394"/>
              <a:gd name="connsiteY3048" fmla="*/ 866936 h 3446754"/>
              <a:gd name="connsiteX3049" fmla="*/ 47733 w 1786394"/>
              <a:gd name="connsiteY3049" fmla="*/ 866936 h 3446754"/>
              <a:gd name="connsiteX3050" fmla="*/ 47733 w 1786394"/>
              <a:gd name="connsiteY3050" fmla="*/ 854075 h 3446754"/>
              <a:gd name="connsiteX3051" fmla="*/ 47733 w 1786394"/>
              <a:gd name="connsiteY3051" fmla="*/ 841615 h 3446754"/>
              <a:gd name="connsiteX3052" fmla="*/ 23488 w 1786394"/>
              <a:gd name="connsiteY3052" fmla="*/ 829156 h 3446754"/>
              <a:gd name="connsiteX3053" fmla="*/ 23488 w 1786394"/>
              <a:gd name="connsiteY3053" fmla="*/ 816696 h 3446754"/>
              <a:gd name="connsiteX3054" fmla="*/ 23488 w 1786394"/>
              <a:gd name="connsiteY3054" fmla="*/ 803835 h 3446754"/>
              <a:gd name="connsiteX3055" fmla="*/ 23488 w 1786394"/>
              <a:gd name="connsiteY3055" fmla="*/ 791375 h 3446754"/>
              <a:gd name="connsiteX3056" fmla="*/ 23488 w 1786394"/>
              <a:gd name="connsiteY3056" fmla="*/ 778916 h 3446754"/>
              <a:gd name="connsiteX3057" fmla="*/ 47733 w 1786394"/>
              <a:gd name="connsiteY3057" fmla="*/ 753595 h 3446754"/>
              <a:gd name="connsiteX3058" fmla="*/ 23488 w 1786394"/>
              <a:gd name="connsiteY3058" fmla="*/ 753595 h 3446754"/>
              <a:gd name="connsiteX3059" fmla="*/ 23488 w 1786394"/>
              <a:gd name="connsiteY3059" fmla="*/ 741136 h 3446754"/>
              <a:gd name="connsiteX3060" fmla="*/ 33716 w 1786394"/>
              <a:gd name="connsiteY3060" fmla="*/ 741136 h 3446754"/>
              <a:gd name="connsiteX3061" fmla="*/ 47733 w 1786394"/>
              <a:gd name="connsiteY3061" fmla="*/ 741136 h 3446754"/>
              <a:gd name="connsiteX3062" fmla="*/ 47733 w 1786394"/>
              <a:gd name="connsiteY3062" fmla="*/ 728676 h 3446754"/>
              <a:gd name="connsiteX3063" fmla="*/ 47733 w 1786394"/>
              <a:gd name="connsiteY3063" fmla="*/ 716217 h 3446754"/>
              <a:gd name="connsiteX3064" fmla="*/ 47733 w 1786394"/>
              <a:gd name="connsiteY3064" fmla="*/ 703356 h 3446754"/>
              <a:gd name="connsiteX3065" fmla="*/ 23488 w 1786394"/>
              <a:gd name="connsiteY3065" fmla="*/ 703356 h 3446754"/>
              <a:gd name="connsiteX3066" fmla="*/ 23488 w 1786394"/>
              <a:gd name="connsiteY3066" fmla="*/ 690896 h 3446754"/>
              <a:gd name="connsiteX3067" fmla="*/ 47733 w 1786394"/>
              <a:gd name="connsiteY3067" fmla="*/ 690896 h 3446754"/>
              <a:gd name="connsiteX3068" fmla="*/ 47733 w 1786394"/>
              <a:gd name="connsiteY3068" fmla="*/ 678437 h 3446754"/>
              <a:gd name="connsiteX3069" fmla="*/ 47733 w 1786394"/>
              <a:gd name="connsiteY3069" fmla="*/ 665977 h 3446754"/>
              <a:gd name="connsiteX3070" fmla="*/ 47733 w 1786394"/>
              <a:gd name="connsiteY3070" fmla="*/ 653116 h 3446754"/>
              <a:gd name="connsiteX3071" fmla="*/ 47733 w 1786394"/>
              <a:gd name="connsiteY3071" fmla="*/ 640656 h 3446754"/>
              <a:gd name="connsiteX3072" fmla="*/ 47733 w 1786394"/>
              <a:gd name="connsiteY3072" fmla="*/ 628197 h 3446754"/>
              <a:gd name="connsiteX3073" fmla="*/ 23488 w 1786394"/>
              <a:gd name="connsiteY3073" fmla="*/ 615336 h 3446754"/>
              <a:gd name="connsiteX3074" fmla="*/ 23488 w 1786394"/>
              <a:gd name="connsiteY3074" fmla="*/ 602876 h 3446754"/>
              <a:gd name="connsiteX3075" fmla="*/ 23488 w 1786394"/>
              <a:gd name="connsiteY3075" fmla="*/ 590417 h 3446754"/>
              <a:gd name="connsiteX3076" fmla="*/ 23488 w 1786394"/>
              <a:gd name="connsiteY3076" fmla="*/ 577957 h 3446754"/>
              <a:gd name="connsiteX3077" fmla="*/ 23488 w 1786394"/>
              <a:gd name="connsiteY3077" fmla="*/ 565498 h 3446754"/>
              <a:gd name="connsiteX3078" fmla="*/ 23488 w 1786394"/>
              <a:gd name="connsiteY3078" fmla="*/ 552636 h 3446754"/>
              <a:gd name="connsiteX3079" fmla="*/ 47733 w 1786394"/>
              <a:gd name="connsiteY3079" fmla="*/ 540177 h 3446754"/>
              <a:gd name="connsiteX3080" fmla="*/ 23488 w 1786394"/>
              <a:gd name="connsiteY3080" fmla="*/ 540177 h 3446754"/>
              <a:gd name="connsiteX3081" fmla="*/ 23488 w 1786394"/>
              <a:gd name="connsiteY3081" fmla="*/ 527718 h 3446754"/>
              <a:gd name="connsiteX3082" fmla="*/ 47733 w 1786394"/>
              <a:gd name="connsiteY3082" fmla="*/ 515258 h 3446754"/>
              <a:gd name="connsiteX3083" fmla="*/ 47733 w 1786394"/>
              <a:gd name="connsiteY3083" fmla="*/ 502397 h 3446754"/>
              <a:gd name="connsiteX3084" fmla="*/ 47733 w 1786394"/>
              <a:gd name="connsiteY3084" fmla="*/ 489937 h 3446754"/>
              <a:gd name="connsiteX3085" fmla="*/ 47733 w 1786394"/>
              <a:gd name="connsiteY3085" fmla="*/ 477478 h 3446754"/>
              <a:gd name="connsiteX3086" fmla="*/ 47733 w 1786394"/>
              <a:gd name="connsiteY3086" fmla="*/ 465019 h 3446754"/>
              <a:gd name="connsiteX3087" fmla="*/ 47733 w 1786394"/>
              <a:gd name="connsiteY3087" fmla="*/ 452157 h 3446754"/>
              <a:gd name="connsiteX3088" fmla="*/ 47733 w 1786394"/>
              <a:gd name="connsiteY3088" fmla="*/ 439698 h 3446754"/>
              <a:gd name="connsiteX3089" fmla="*/ 47733 w 1786394"/>
              <a:gd name="connsiteY3089" fmla="*/ 427238 h 3446754"/>
              <a:gd name="connsiteX3090" fmla="*/ 71220 w 1786394"/>
              <a:gd name="connsiteY3090" fmla="*/ 414779 h 3446754"/>
              <a:gd name="connsiteX3091" fmla="*/ 71220 w 1786394"/>
              <a:gd name="connsiteY3091" fmla="*/ 401918 h 3446754"/>
              <a:gd name="connsiteX3092" fmla="*/ 71220 w 1786394"/>
              <a:gd name="connsiteY3092" fmla="*/ 389458 h 3446754"/>
              <a:gd name="connsiteX3093" fmla="*/ 71220 w 1786394"/>
              <a:gd name="connsiteY3093" fmla="*/ 376999 h 3446754"/>
              <a:gd name="connsiteX3094" fmla="*/ 71220 w 1786394"/>
              <a:gd name="connsiteY3094" fmla="*/ 364539 h 3446754"/>
              <a:gd name="connsiteX3095" fmla="*/ 94708 w 1786394"/>
              <a:gd name="connsiteY3095" fmla="*/ 364539 h 3446754"/>
              <a:gd name="connsiteX3096" fmla="*/ 118195 w 1786394"/>
              <a:gd name="connsiteY3096" fmla="*/ 351678 h 3446754"/>
              <a:gd name="connsiteX3097" fmla="*/ 118195 w 1786394"/>
              <a:gd name="connsiteY3097" fmla="*/ 339218 h 3446754"/>
              <a:gd name="connsiteX3098" fmla="*/ 94708 w 1786394"/>
              <a:gd name="connsiteY3098" fmla="*/ 351678 h 3446754"/>
              <a:gd name="connsiteX3099" fmla="*/ 94708 w 1786394"/>
              <a:gd name="connsiteY3099" fmla="*/ 339218 h 3446754"/>
              <a:gd name="connsiteX3100" fmla="*/ 71220 w 1786394"/>
              <a:gd name="connsiteY3100" fmla="*/ 339218 h 3446754"/>
              <a:gd name="connsiteX3101" fmla="*/ 71220 w 1786394"/>
              <a:gd name="connsiteY3101" fmla="*/ 326759 h 3446754"/>
              <a:gd name="connsiteX3102" fmla="*/ 71220 w 1786394"/>
              <a:gd name="connsiteY3102" fmla="*/ 314300 h 3446754"/>
              <a:gd name="connsiteX3103" fmla="*/ 71220 w 1786394"/>
              <a:gd name="connsiteY3103" fmla="*/ 301438 h 3446754"/>
              <a:gd name="connsiteX3104" fmla="*/ 94708 w 1786394"/>
              <a:gd name="connsiteY3104" fmla="*/ 301438 h 3446754"/>
              <a:gd name="connsiteX3105" fmla="*/ 94708 w 1786394"/>
              <a:gd name="connsiteY3105" fmla="*/ 314300 h 3446754"/>
              <a:gd name="connsiteX3106" fmla="*/ 118195 w 1786394"/>
              <a:gd name="connsiteY3106" fmla="*/ 314300 h 3446754"/>
              <a:gd name="connsiteX3107" fmla="*/ 141682 w 1786394"/>
              <a:gd name="connsiteY3107" fmla="*/ 314300 h 3446754"/>
              <a:gd name="connsiteX3108" fmla="*/ 165928 w 1786394"/>
              <a:gd name="connsiteY3108" fmla="*/ 314300 h 3446754"/>
              <a:gd name="connsiteX3109" fmla="*/ 165928 w 1786394"/>
              <a:gd name="connsiteY3109" fmla="*/ 301438 h 3446754"/>
              <a:gd name="connsiteX3110" fmla="*/ 189415 w 1786394"/>
              <a:gd name="connsiteY3110" fmla="*/ 301438 h 3446754"/>
              <a:gd name="connsiteX3111" fmla="*/ 212903 w 1786394"/>
              <a:gd name="connsiteY3111" fmla="*/ 301438 h 3446754"/>
              <a:gd name="connsiteX3112" fmla="*/ 237148 w 1786394"/>
              <a:gd name="connsiteY3112" fmla="*/ 301438 h 3446754"/>
              <a:gd name="connsiteX3113" fmla="*/ 237148 w 1786394"/>
              <a:gd name="connsiteY3113" fmla="*/ 288979 h 3446754"/>
              <a:gd name="connsiteX3114" fmla="*/ 237148 w 1786394"/>
              <a:gd name="connsiteY3114" fmla="*/ 276519 h 3446754"/>
              <a:gd name="connsiteX3115" fmla="*/ 260635 w 1786394"/>
              <a:gd name="connsiteY3115" fmla="*/ 276519 h 3446754"/>
              <a:gd name="connsiteX3116" fmla="*/ 284123 w 1786394"/>
              <a:gd name="connsiteY3116" fmla="*/ 264060 h 3446754"/>
              <a:gd name="connsiteX3117" fmla="*/ 284123 w 1786394"/>
              <a:gd name="connsiteY3117" fmla="*/ 276519 h 3446754"/>
              <a:gd name="connsiteX3118" fmla="*/ 284123 w 1786394"/>
              <a:gd name="connsiteY3118" fmla="*/ 264060 h 3446754"/>
              <a:gd name="connsiteX3119" fmla="*/ 284123 w 1786394"/>
              <a:gd name="connsiteY3119" fmla="*/ 251199 h 3446754"/>
              <a:gd name="connsiteX3120" fmla="*/ 260635 w 1786394"/>
              <a:gd name="connsiteY3120" fmla="*/ 264060 h 3446754"/>
              <a:gd name="connsiteX3121" fmla="*/ 260635 w 1786394"/>
              <a:gd name="connsiteY3121" fmla="*/ 251199 h 3446754"/>
              <a:gd name="connsiteX3122" fmla="*/ 237148 w 1786394"/>
              <a:gd name="connsiteY3122" fmla="*/ 251199 h 3446754"/>
              <a:gd name="connsiteX3123" fmla="*/ 237148 w 1786394"/>
              <a:gd name="connsiteY3123" fmla="*/ 238739 h 3446754"/>
              <a:gd name="connsiteX3124" fmla="*/ 237148 w 1786394"/>
              <a:gd name="connsiteY3124" fmla="*/ 226280 h 3446754"/>
              <a:gd name="connsiteX3125" fmla="*/ 237148 w 1786394"/>
              <a:gd name="connsiteY3125" fmla="*/ 213418 h 3446754"/>
              <a:gd name="connsiteX3126" fmla="*/ 260635 w 1786394"/>
              <a:gd name="connsiteY3126" fmla="*/ 213418 h 3446754"/>
              <a:gd name="connsiteX3127" fmla="*/ 260635 w 1786394"/>
              <a:gd name="connsiteY3127" fmla="*/ 226280 h 3446754"/>
              <a:gd name="connsiteX3128" fmla="*/ 284123 w 1786394"/>
              <a:gd name="connsiteY3128" fmla="*/ 226280 h 3446754"/>
              <a:gd name="connsiteX3129" fmla="*/ 307610 w 1786394"/>
              <a:gd name="connsiteY3129" fmla="*/ 226280 h 3446754"/>
              <a:gd name="connsiteX3130" fmla="*/ 307610 w 1786394"/>
              <a:gd name="connsiteY3130" fmla="*/ 213418 h 3446754"/>
              <a:gd name="connsiteX3131" fmla="*/ 307610 w 1786394"/>
              <a:gd name="connsiteY3131" fmla="*/ 200959 h 3446754"/>
              <a:gd name="connsiteX3132" fmla="*/ 331855 w 1786394"/>
              <a:gd name="connsiteY3132" fmla="*/ 200959 h 3446754"/>
              <a:gd name="connsiteX3133" fmla="*/ 355343 w 1786394"/>
              <a:gd name="connsiteY3133" fmla="*/ 200959 h 3446754"/>
              <a:gd name="connsiteX3134" fmla="*/ 355343 w 1786394"/>
              <a:gd name="connsiteY3134" fmla="*/ 213418 h 3446754"/>
              <a:gd name="connsiteX3135" fmla="*/ 378830 w 1786394"/>
              <a:gd name="connsiteY3135" fmla="*/ 213418 h 3446754"/>
              <a:gd name="connsiteX3136" fmla="*/ 402318 w 1786394"/>
              <a:gd name="connsiteY3136" fmla="*/ 213418 h 3446754"/>
              <a:gd name="connsiteX3137" fmla="*/ 426563 w 1786394"/>
              <a:gd name="connsiteY3137" fmla="*/ 213418 h 3446754"/>
              <a:gd name="connsiteX3138" fmla="*/ 450050 w 1786394"/>
              <a:gd name="connsiteY3138" fmla="*/ 213418 h 3446754"/>
              <a:gd name="connsiteX3139" fmla="*/ 450050 w 1786394"/>
              <a:gd name="connsiteY3139" fmla="*/ 226280 h 3446754"/>
              <a:gd name="connsiteX3140" fmla="*/ 473538 w 1786394"/>
              <a:gd name="connsiteY3140" fmla="*/ 226280 h 3446754"/>
              <a:gd name="connsiteX3141" fmla="*/ 473538 w 1786394"/>
              <a:gd name="connsiteY3141" fmla="*/ 238739 h 3446754"/>
              <a:gd name="connsiteX3142" fmla="*/ 497025 w 1786394"/>
              <a:gd name="connsiteY3142" fmla="*/ 238739 h 3446754"/>
              <a:gd name="connsiteX3143" fmla="*/ 521270 w 1786394"/>
              <a:gd name="connsiteY3143" fmla="*/ 226280 h 3446754"/>
              <a:gd name="connsiteX3144" fmla="*/ 521270 w 1786394"/>
              <a:gd name="connsiteY3144" fmla="*/ 213418 h 3446754"/>
              <a:gd name="connsiteX3145" fmla="*/ 521270 w 1786394"/>
              <a:gd name="connsiteY3145" fmla="*/ 202516 h 3446754"/>
              <a:gd name="connsiteX3146" fmla="*/ 521270 w 1786394"/>
              <a:gd name="connsiteY3146" fmla="*/ 200959 h 3446754"/>
              <a:gd name="connsiteX3147" fmla="*/ 544758 w 1786394"/>
              <a:gd name="connsiteY3147" fmla="*/ 200959 h 3446754"/>
              <a:gd name="connsiteX3148" fmla="*/ 544758 w 1786394"/>
              <a:gd name="connsiteY3148" fmla="*/ 213418 h 3446754"/>
              <a:gd name="connsiteX3149" fmla="*/ 568245 w 1786394"/>
              <a:gd name="connsiteY3149" fmla="*/ 213418 h 3446754"/>
              <a:gd name="connsiteX3150" fmla="*/ 591733 w 1786394"/>
              <a:gd name="connsiteY3150" fmla="*/ 213418 h 3446754"/>
              <a:gd name="connsiteX3151" fmla="*/ 568245 w 1786394"/>
              <a:gd name="connsiteY3151" fmla="*/ 200959 h 3446754"/>
              <a:gd name="connsiteX3152" fmla="*/ 568245 w 1786394"/>
              <a:gd name="connsiteY3152" fmla="*/ 188499 h 3446754"/>
              <a:gd name="connsiteX3153" fmla="*/ 591733 w 1786394"/>
              <a:gd name="connsiteY3153" fmla="*/ 188499 h 3446754"/>
              <a:gd name="connsiteX3154" fmla="*/ 615220 w 1786394"/>
              <a:gd name="connsiteY3154" fmla="*/ 200959 h 3446754"/>
              <a:gd name="connsiteX3155" fmla="*/ 615220 w 1786394"/>
              <a:gd name="connsiteY3155" fmla="*/ 213418 h 3446754"/>
              <a:gd name="connsiteX3156" fmla="*/ 615220 w 1786394"/>
              <a:gd name="connsiteY3156" fmla="*/ 226280 h 3446754"/>
              <a:gd name="connsiteX3157" fmla="*/ 639465 w 1786394"/>
              <a:gd name="connsiteY3157" fmla="*/ 226280 h 3446754"/>
              <a:gd name="connsiteX3158" fmla="*/ 639465 w 1786394"/>
              <a:gd name="connsiteY3158" fmla="*/ 216634 h 3446754"/>
              <a:gd name="connsiteX3159" fmla="*/ 639465 w 1786394"/>
              <a:gd name="connsiteY3159" fmla="*/ 213418 h 3446754"/>
              <a:gd name="connsiteX3160" fmla="*/ 662953 w 1786394"/>
              <a:gd name="connsiteY3160" fmla="*/ 226280 h 3446754"/>
              <a:gd name="connsiteX3161" fmla="*/ 662953 w 1786394"/>
              <a:gd name="connsiteY3161" fmla="*/ 238739 h 3446754"/>
              <a:gd name="connsiteX3162" fmla="*/ 662953 w 1786394"/>
              <a:gd name="connsiteY3162" fmla="*/ 251199 h 3446754"/>
              <a:gd name="connsiteX3163" fmla="*/ 662953 w 1786394"/>
              <a:gd name="connsiteY3163" fmla="*/ 264060 h 3446754"/>
              <a:gd name="connsiteX3164" fmla="*/ 686440 w 1786394"/>
              <a:gd name="connsiteY3164" fmla="*/ 276519 h 3446754"/>
              <a:gd name="connsiteX3165" fmla="*/ 686440 w 1786394"/>
              <a:gd name="connsiteY3165" fmla="*/ 288979 h 3446754"/>
              <a:gd name="connsiteX3166" fmla="*/ 686440 w 1786394"/>
              <a:gd name="connsiteY3166" fmla="*/ 301438 h 3446754"/>
              <a:gd name="connsiteX3167" fmla="*/ 686440 w 1786394"/>
              <a:gd name="connsiteY3167" fmla="*/ 314300 h 3446754"/>
              <a:gd name="connsiteX3168" fmla="*/ 686440 w 1786394"/>
              <a:gd name="connsiteY3168" fmla="*/ 326759 h 3446754"/>
              <a:gd name="connsiteX3169" fmla="*/ 710685 w 1786394"/>
              <a:gd name="connsiteY3169" fmla="*/ 314300 h 3446754"/>
              <a:gd name="connsiteX3170" fmla="*/ 710685 w 1786394"/>
              <a:gd name="connsiteY3170" fmla="*/ 276519 h 3446754"/>
              <a:gd name="connsiteX3171" fmla="*/ 710685 w 1786394"/>
              <a:gd name="connsiteY3171" fmla="*/ 264060 h 3446754"/>
              <a:gd name="connsiteX3172" fmla="*/ 710685 w 1786394"/>
              <a:gd name="connsiteY3172" fmla="*/ 251199 h 3446754"/>
              <a:gd name="connsiteX3173" fmla="*/ 734173 w 1786394"/>
              <a:gd name="connsiteY3173" fmla="*/ 251199 h 3446754"/>
              <a:gd name="connsiteX3174" fmla="*/ 757660 w 1786394"/>
              <a:gd name="connsiteY3174" fmla="*/ 264060 h 3446754"/>
              <a:gd name="connsiteX3175" fmla="*/ 757660 w 1786394"/>
              <a:gd name="connsiteY3175" fmla="*/ 251199 h 3446754"/>
              <a:gd name="connsiteX3176" fmla="*/ 781147 w 1786394"/>
              <a:gd name="connsiteY3176" fmla="*/ 251199 h 3446754"/>
              <a:gd name="connsiteX3177" fmla="*/ 781147 w 1786394"/>
              <a:gd name="connsiteY3177" fmla="*/ 238739 h 3446754"/>
              <a:gd name="connsiteX3178" fmla="*/ 805393 w 1786394"/>
              <a:gd name="connsiteY3178" fmla="*/ 238739 h 3446754"/>
              <a:gd name="connsiteX3179" fmla="*/ 805393 w 1786394"/>
              <a:gd name="connsiteY3179" fmla="*/ 226280 h 3446754"/>
              <a:gd name="connsiteX3180" fmla="*/ 828880 w 1786394"/>
              <a:gd name="connsiteY3180" fmla="*/ 226280 h 3446754"/>
              <a:gd name="connsiteX3181" fmla="*/ 852368 w 1786394"/>
              <a:gd name="connsiteY3181" fmla="*/ 226280 h 3446754"/>
              <a:gd name="connsiteX3182" fmla="*/ 852368 w 1786394"/>
              <a:gd name="connsiteY3182" fmla="*/ 238739 h 3446754"/>
              <a:gd name="connsiteX3183" fmla="*/ 852368 w 1786394"/>
              <a:gd name="connsiteY3183" fmla="*/ 251199 h 3446754"/>
              <a:gd name="connsiteX3184" fmla="*/ 852368 w 1786394"/>
              <a:gd name="connsiteY3184" fmla="*/ 264060 h 3446754"/>
              <a:gd name="connsiteX3185" fmla="*/ 852368 w 1786394"/>
              <a:gd name="connsiteY3185" fmla="*/ 276519 h 3446754"/>
              <a:gd name="connsiteX3186" fmla="*/ 852368 w 1786394"/>
              <a:gd name="connsiteY3186" fmla="*/ 288979 h 3446754"/>
              <a:gd name="connsiteX3187" fmla="*/ 852368 w 1786394"/>
              <a:gd name="connsiteY3187" fmla="*/ 301438 h 3446754"/>
              <a:gd name="connsiteX3188" fmla="*/ 875855 w 1786394"/>
              <a:gd name="connsiteY3188" fmla="*/ 301438 h 3446754"/>
              <a:gd name="connsiteX3189" fmla="*/ 875855 w 1786394"/>
              <a:gd name="connsiteY3189" fmla="*/ 288979 h 3446754"/>
              <a:gd name="connsiteX3190" fmla="*/ 900100 w 1786394"/>
              <a:gd name="connsiteY3190" fmla="*/ 276519 h 3446754"/>
              <a:gd name="connsiteX3191" fmla="*/ 900100 w 1786394"/>
              <a:gd name="connsiteY3191" fmla="*/ 264060 h 3446754"/>
              <a:gd name="connsiteX3192" fmla="*/ 900100 w 1786394"/>
              <a:gd name="connsiteY3192" fmla="*/ 251199 h 3446754"/>
              <a:gd name="connsiteX3193" fmla="*/ 900100 w 1786394"/>
              <a:gd name="connsiteY3193" fmla="*/ 238739 h 3446754"/>
              <a:gd name="connsiteX3194" fmla="*/ 923588 w 1786394"/>
              <a:gd name="connsiteY3194" fmla="*/ 226280 h 3446754"/>
              <a:gd name="connsiteX3195" fmla="*/ 947075 w 1786394"/>
              <a:gd name="connsiteY3195" fmla="*/ 238739 h 3446754"/>
              <a:gd name="connsiteX3196" fmla="*/ 947075 w 1786394"/>
              <a:gd name="connsiteY3196" fmla="*/ 251199 h 3446754"/>
              <a:gd name="connsiteX3197" fmla="*/ 947075 w 1786394"/>
              <a:gd name="connsiteY3197" fmla="*/ 264060 h 3446754"/>
              <a:gd name="connsiteX3198" fmla="*/ 947075 w 1786394"/>
              <a:gd name="connsiteY3198" fmla="*/ 276519 h 3446754"/>
              <a:gd name="connsiteX3199" fmla="*/ 947075 w 1786394"/>
              <a:gd name="connsiteY3199" fmla="*/ 288979 h 3446754"/>
              <a:gd name="connsiteX3200" fmla="*/ 970563 w 1786394"/>
              <a:gd name="connsiteY3200" fmla="*/ 276519 h 3446754"/>
              <a:gd name="connsiteX3201" fmla="*/ 970563 w 1786394"/>
              <a:gd name="connsiteY3201" fmla="*/ 264060 h 3446754"/>
              <a:gd name="connsiteX3202" fmla="*/ 994808 w 1786394"/>
              <a:gd name="connsiteY3202" fmla="*/ 264060 h 3446754"/>
              <a:gd name="connsiteX3203" fmla="*/ 1018295 w 1786394"/>
              <a:gd name="connsiteY3203" fmla="*/ 264060 h 3446754"/>
              <a:gd name="connsiteX3204" fmla="*/ 1018295 w 1786394"/>
              <a:gd name="connsiteY3204" fmla="*/ 276519 h 3446754"/>
              <a:gd name="connsiteX3205" fmla="*/ 1018295 w 1786394"/>
              <a:gd name="connsiteY3205" fmla="*/ 288979 h 3446754"/>
              <a:gd name="connsiteX3206" fmla="*/ 1018295 w 1786394"/>
              <a:gd name="connsiteY3206" fmla="*/ 301438 h 3446754"/>
              <a:gd name="connsiteX3207" fmla="*/ 1041783 w 1786394"/>
              <a:gd name="connsiteY3207" fmla="*/ 314300 h 3446754"/>
              <a:gd name="connsiteX3208" fmla="*/ 1065270 w 1786394"/>
              <a:gd name="connsiteY3208" fmla="*/ 314300 h 3446754"/>
              <a:gd name="connsiteX3209" fmla="*/ 1065270 w 1786394"/>
              <a:gd name="connsiteY3209" fmla="*/ 301438 h 3446754"/>
              <a:gd name="connsiteX3210" fmla="*/ 1089515 w 1786394"/>
              <a:gd name="connsiteY3210" fmla="*/ 301438 h 3446754"/>
              <a:gd name="connsiteX3211" fmla="*/ 1089515 w 1786394"/>
              <a:gd name="connsiteY3211" fmla="*/ 276519 h 3446754"/>
              <a:gd name="connsiteX3212" fmla="*/ 1089515 w 1786394"/>
              <a:gd name="connsiteY3212" fmla="*/ 264060 h 3446754"/>
              <a:gd name="connsiteX3213" fmla="*/ 1113003 w 1786394"/>
              <a:gd name="connsiteY3213" fmla="*/ 264060 h 3446754"/>
              <a:gd name="connsiteX3214" fmla="*/ 1113003 w 1786394"/>
              <a:gd name="connsiteY3214" fmla="*/ 238739 h 3446754"/>
              <a:gd name="connsiteX3215" fmla="*/ 1136490 w 1786394"/>
              <a:gd name="connsiteY3215" fmla="*/ 238739 h 3446754"/>
              <a:gd name="connsiteX3216" fmla="*/ 1159978 w 1786394"/>
              <a:gd name="connsiteY3216" fmla="*/ 238739 h 3446754"/>
              <a:gd name="connsiteX3217" fmla="*/ 1159978 w 1786394"/>
              <a:gd name="connsiteY3217" fmla="*/ 226280 h 3446754"/>
              <a:gd name="connsiteX3218" fmla="*/ 1184223 w 1786394"/>
              <a:gd name="connsiteY3218" fmla="*/ 226280 h 3446754"/>
              <a:gd name="connsiteX3219" fmla="*/ 1184223 w 1786394"/>
              <a:gd name="connsiteY3219" fmla="*/ 213418 h 3446754"/>
              <a:gd name="connsiteX3220" fmla="*/ 1207710 w 1786394"/>
              <a:gd name="connsiteY3220" fmla="*/ 213418 h 3446754"/>
              <a:gd name="connsiteX3221" fmla="*/ 1207710 w 1786394"/>
              <a:gd name="connsiteY3221" fmla="*/ 226280 h 3446754"/>
              <a:gd name="connsiteX3222" fmla="*/ 1207710 w 1786394"/>
              <a:gd name="connsiteY3222" fmla="*/ 238739 h 3446754"/>
              <a:gd name="connsiteX3223" fmla="*/ 1217619 w 1786394"/>
              <a:gd name="connsiteY3223" fmla="*/ 238739 h 3446754"/>
              <a:gd name="connsiteX3224" fmla="*/ 1221289 w 1786394"/>
              <a:gd name="connsiteY3224" fmla="*/ 238739 h 3446754"/>
              <a:gd name="connsiteX3225" fmla="*/ 1231198 w 1786394"/>
              <a:gd name="connsiteY3225" fmla="*/ 238739 h 3446754"/>
              <a:gd name="connsiteX3226" fmla="*/ 1254685 w 1786394"/>
              <a:gd name="connsiteY3226" fmla="*/ 238739 h 3446754"/>
              <a:gd name="connsiteX3227" fmla="*/ 1254685 w 1786394"/>
              <a:gd name="connsiteY3227" fmla="*/ 226280 h 3446754"/>
              <a:gd name="connsiteX3228" fmla="*/ 1254685 w 1786394"/>
              <a:gd name="connsiteY3228" fmla="*/ 213418 h 3446754"/>
              <a:gd name="connsiteX3229" fmla="*/ 1278930 w 1786394"/>
              <a:gd name="connsiteY3229" fmla="*/ 200959 h 3446754"/>
              <a:gd name="connsiteX3230" fmla="*/ 1278930 w 1786394"/>
              <a:gd name="connsiteY3230" fmla="*/ 188499 h 3446754"/>
              <a:gd name="connsiteX3231" fmla="*/ 1278930 w 1786394"/>
              <a:gd name="connsiteY3231" fmla="*/ 176040 h 3446754"/>
              <a:gd name="connsiteX3232" fmla="*/ 1278930 w 1786394"/>
              <a:gd name="connsiteY3232" fmla="*/ 163580 h 3446754"/>
              <a:gd name="connsiteX3233" fmla="*/ 1302418 w 1786394"/>
              <a:gd name="connsiteY3233" fmla="*/ 163580 h 3446754"/>
              <a:gd name="connsiteX3234" fmla="*/ 1302418 w 1786394"/>
              <a:gd name="connsiteY3234" fmla="*/ 150719 h 3446754"/>
              <a:gd name="connsiteX3235" fmla="*/ 1325905 w 1786394"/>
              <a:gd name="connsiteY3235" fmla="*/ 150719 h 3446754"/>
              <a:gd name="connsiteX3236" fmla="*/ 1349393 w 1786394"/>
              <a:gd name="connsiteY3236" fmla="*/ 150719 h 3446754"/>
              <a:gd name="connsiteX3237" fmla="*/ 1372880 w 1786394"/>
              <a:gd name="connsiteY3237" fmla="*/ 150719 h 3446754"/>
              <a:gd name="connsiteX3238" fmla="*/ 1372880 w 1786394"/>
              <a:gd name="connsiteY3238" fmla="*/ 138260 h 3446754"/>
              <a:gd name="connsiteX3239" fmla="*/ 1397125 w 1786394"/>
              <a:gd name="connsiteY3239" fmla="*/ 138260 h 3446754"/>
              <a:gd name="connsiteX3240" fmla="*/ 1420613 w 1786394"/>
              <a:gd name="connsiteY3240" fmla="*/ 138260 h 3446754"/>
              <a:gd name="connsiteX3241" fmla="*/ 1420613 w 1786394"/>
              <a:gd name="connsiteY3241" fmla="*/ 133587 h 3446754"/>
              <a:gd name="connsiteX3242" fmla="*/ 1420613 w 1786394"/>
              <a:gd name="connsiteY3242" fmla="*/ 125800 h 3446754"/>
              <a:gd name="connsiteX3243" fmla="*/ 1420613 w 1786394"/>
              <a:gd name="connsiteY3243" fmla="*/ 113341 h 3446754"/>
              <a:gd name="connsiteX3244" fmla="*/ 1444100 w 1786394"/>
              <a:gd name="connsiteY3244" fmla="*/ 100479 h 3446754"/>
              <a:gd name="connsiteX3245" fmla="*/ 1420613 w 1786394"/>
              <a:gd name="connsiteY3245" fmla="*/ 100479 h 3446754"/>
              <a:gd name="connsiteX3246" fmla="*/ 1420613 w 1786394"/>
              <a:gd name="connsiteY3246" fmla="*/ 88020 h 3446754"/>
              <a:gd name="connsiteX3247" fmla="*/ 1444100 w 1786394"/>
              <a:gd name="connsiteY3247" fmla="*/ 88020 h 3446754"/>
              <a:gd name="connsiteX3248" fmla="*/ 1444100 w 1786394"/>
              <a:gd name="connsiteY3248" fmla="*/ 84905 h 3446754"/>
              <a:gd name="connsiteX3249" fmla="*/ 1444100 w 1786394"/>
              <a:gd name="connsiteY3249" fmla="*/ 77118 h 3446754"/>
              <a:gd name="connsiteX3250" fmla="*/ 1444100 w 1786394"/>
              <a:gd name="connsiteY3250" fmla="*/ 75561 h 3446754"/>
              <a:gd name="connsiteX3251" fmla="*/ 1468345 w 1786394"/>
              <a:gd name="connsiteY3251" fmla="*/ 75561 h 3446754"/>
              <a:gd name="connsiteX3252" fmla="*/ 1491833 w 1786394"/>
              <a:gd name="connsiteY3252" fmla="*/ 63101 h 3446754"/>
              <a:gd name="connsiteX3253" fmla="*/ 1515320 w 1786394"/>
              <a:gd name="connsiteY3253" fmla="*/ 50240 h 3446754"/>
              <a:gd name="connsiteX3254" fmla="*/ 1538808 w 1786394"/>
              <a:gd name="connsiteY3254" fmla="*/ 50240 h 3446754"/>
              <a:gd name="connsiteX3255" fmla="*/ 1563053 w 1786394"/>
              <a:gd name="connsiteY3255" fmla="*/ 50240 h 3446754"/>
              <a:gd name="connsiteX3256" fmla="*/ 1586540 w 1786394"/>
              <a:gd name="connsiteY3256" fmla="*/ 50240 h 3446754"/>
              <a:gd name="connsiteX3257" fmla="*/ 1586540 w 1786394"/>
              <a:gd name="connsiteY3257" fmla="*/ 37780 h 3446754"/>
              <a:gd name="connsiteX3258" fmla="*/ 1610028 w 1786394"/>
              <a:gd name="connsiteY3258" fmla="*/ 37780 h 3446754"/>
              <a:gd name="connsiteX3259" fmla="*/ 1610028 w 1786394"/>
              <a:gd name="connsiteY3259" fmla="*/ 36223 h 3446754"/>
              <a:gd name="connsiteX3260" fmla="*/ 1586540 w 1786394"/>
              <a:gd name="connsiteY3260" fmla="*/ 25321 h 3446754"/>
              <a:gd name="connsiteX3261" fmla="*/ 1586540 w 1786394"/>
              <a:gd name="connsiteY3261" fmla="*/ 37780 h 3446754"/>
              <a:gd name="connsiteX3262" fmla="*/ 1563053 w 1786394"/>
              <a:gd name="connsiteY3262" fmla="*/ 37780 h 3446754"/>
              <a:gd name="connsiteX3263" fmla="*/ 1586540 w 1786394"/>
              <a:gd name="connsiteY3263" fmla="*/ 25321 h 3446754"/>
              <a:gd name="connsiteX3264" fmla="*/ 1728222 w 1786394"/>
              <a:gd name="connsiteY3264" fmla="*/ 12861 h 3446754"/>
              <a:gd name="connsiteX3265" fmla="*/ 1728222 w 1786394"/>
              <a:gd name="connsiteY3265" fmla="*/ 14419 h 3446754"/>
              <a:gd name="connsiteX3266" fmla="*/ 1728222 w 1786394"/>
              <a:gd name="connsiteY3266" fmla="*/ 23763 h 3446754"/>
              <a:gd name="connsiteX3267" fmla="*/ 1728222 w 1786394"/>
              <a:gd name="connsiteY3267" fmla="*/ 25321 h 3446754"/>
              <a:gd name="connsiteX3268" fmla="*/ 1728222 w 1786394"/>
              <a:gd name="connsiteY3268" fmla="*/ 12861 h 3446754"/>
              <a:gd name="connsiteX3269" fmla="*/ 1657760 w 1786394"/>
              <a:gd name="connsiteY3269" fmla="*/ 12861 h 3446754"/>
              <a:gd name="connsiteX3270" fmla="*/ 1657760 w 1786394"/>
              <a:gd name="connsiteY3270" fmla="*/ 25321 h 3446754"/>
              <a:gd name="connsiteX3271" fmla="*/ 1657760 w 1786394"/>
              <a:gd name="connsiteY3271" fmla="*/ 12861 h 3446754"/>
              <a:gd name="connsiteX3272" fmla="*/ 1704735 w 1786394"/>
              <a:gd name="connsiteY3272" fmla="*/ 0 h 3446754"/>
              <a:gd name="connsiteX3273" fmla="*/ 1728222 w 1786394"/>
              <a:gd name="connsiteY3273" fmla="*/ 0 h 3446754"/>
              <a:gd name="connsiteX3274" fmla="*/ 1728222 w 1786394"/>
              <a:gd name="connsiteY3274" fmla="*/ 12861 h 3446754"/>
              <a:gd name="connsiteX3275" fmla="*/ 1704735 w 1786394"/>
              <a:gd name="connsiteY3275" fmla="*/ 12861 h 3446754"/>
              <a:gd name="connsiteX3276" fmla="*/ 1704735 w 1786394"/>
              <a:gd name="connsiteY3276" fmla="*/ 0 h 344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Lst>
            <a:rect l="l" t="t" r="r" b="b"/>
            <a:pathLst>
              <a:path w="1786394" h="3446754">
                <a:moveTo>
                  <a:pt x="212903" y="3428757"/>
                </a:moveTo>
                <a:lnTo>
                  <a:pt x="237148" y="3428757"/>
                </a:lnTo>
                <a:cubicBezTo>
                  <a:pt x="237148" y="3428757"/>
                  <a:pt x="237148" y="3441217"/>
                  <a:pt x="212903" y="3441217"/>
                </a:cubicBezTo>
                <a:cubicBezTo>
                  <a:pt x="212903" y="3428757"/>
                  <a:pt x="212903" y="3428757"/>
                  <a:pt x="212903" y="3428757"/>
                </a:cubicBezTo>
                <a:close/>
                <a:moveTo>
                  <a:pt x="212903" y="3403437"/>
                </a:moveTo>
                <a:cubicBezTo>
                  <a:pt x="237148" y="3415896"/>
                  <a:pt x="237148" y="3403437"/>
                  <a:pt x="237148" y="3403437"/>
                </a:cubicBezTo>
                <a:close/>
                <a:moveTo>
                  <a:pt x="426563" y="3378518"/>
                </a:moveTo>
                <a:lnTo>
                  <a:pt x="426563" y="3390977"/>
                </a:lnTo>
                <a:cubicBezTo>
                  <a:pt x="402318" y="3390977"/>
                  <a:pt x="402318" y="3390977"/>
                  <a:pt x="402318" y="3390977"/>
                </a:cubicBezTo>
                <a:cubicBezTo>
                  <a:pt x="402318" y="3390977"/>
                  <a:pt x="426563" y="3390977"/>
                  <a:pt x="426563" y="3378518"/>
                </a:cubicBezTo>
                <a:close/>
                <a:moveTo>
                  <a:pt x="331855" y="3378518"/>
                </a:moveTo>
                <a:cubicBezTo>
                  <a:pt x="331855" y="3390977"/>
                  <a:pt x="331855" y="3390977"/>
                  <a:pt x="331855" y="3390977"/>
                </a:cubicBezTo>
                <a:lnTo>
                  <a:pt x="355343" y="3390977"/>
                </a:lnTo>
                <a:lnTo>
                  <a:pt x="355343" y="3378518"/>
                </a:lnTo>
                <a:close/>
                <a:moveTo>
                  <a:pt x="141682" y="3378518"/>
                </a:moveTo>
                <a:lnTo>
                  <a:pt x="145543" y="3380502"/>
                </a:lnTo>
                <a:lnTo>
                  <a:pt x="151911" y="3383774"/>
                </a:lnTo>
                <a:cubicBezTo>
                  <a:pt x="155320" y="3385526"/>
                  <a:pt x="159866" y="3387862"/>
                  <a:pt x="165928" y="3390977"/>
                </a:cubicBezTo>
                <a:lnTo>
                  <a:pt x="145543" y="3380502"/>
                </a:lnTo>
                <a:lnTo>
                  <a:pt x="144713" y="3380075"/>
                </a:lnTo>
                <a:cubicBezTo>
                  <a:pt x="141682" y="3378518"/>
                  <a:pt x="141682" y="3378518"/>
                  <a:pt x="141682" y="3378518"/>
                </a:cubicBezTo>
                <a:close/>
                <a:moveTo>
                  <a:pt x="189415" y="3365656"/>
                </a:moveTo>
                <a:lnTo>
                  <a:pt x="189415" y="3378518"/>
                </a:lnTo>
                <a:lnTo>
                  <a:pt x="212903" y="3378518"/>
                </a:lnTo>
                <a:lnTo>
                  <a:pt x="212903" y="3365656"/>
                </a:lnTo>
                <a:cubicBezTo>
                  <a:pt x="189415" y="3365656"/>
                  <a:pt x="189415" y="3365656"/>
                  <a:pt x="189415" y="3365656"/>
                </a:cubicBezTo>
                <a:close/>
                <a:moveTo>
                  <a:pt x="615220" y="3302957"/>
                </a:moveTo>
                <a:cubicBezTo>
                  <a:pt x="615220" y="3315417"/>
                  <a:pt x="615220" y="3315417"/>
                  <a:pt x="639465" y="3315417"/>
                </a:cubicBezTo>
                <a:cubicBezTo>
                  <a:pt x="615220" y="3315417"/>
                  <a:pt x="615220" y="3315417"/>
                  <a:pt x="615220" y="3315417"/>
                </a:cubicBezTo>
                <a:close/>
                <a:moveTo>
                  <a:pt x="615220" y="3290498"/>
                </a:moveTo>
                <a:cubicBezTo>
                  <a:pt x="615220" y="3290498"/>
                  <a:pt x="639465" y="3290498"/>
                  <a:pt x="639465" y="3302957"/>
                </a:cubicBezTo>
                <a:cubicBezTo>
                  <a:pt x="615220" y="3302957"/>
                  <a:pt x="615220" y="3302957"/>
                  <a:pt x="615220" y="3302957"/>
                </a:cubicBezTo>
                <a:cubicBezTo>
                  <a:pt x="591733" y="3302957"/>
                  <a:pt x="615220" y="3315417"/>
                  <a:pt x="591733" y="3315417"/>
                </a:cubicBezTo>
                <a:cubicBezTo>
                  <a:pt x="615220" y="3315417"/>
                  <a:pt x="615220" y="3315417"/>
                  <a:pt x="615220" y="3315417"/>
                </a:cubicBezTo>
                <a:lnTo>
                  <a:pt x="615220" y="3328278"/>
                </a:lnTo>
                <a:cubicBezTo>
                  <a:pt x="591733" y="3328278"/>
                  <a:pt x="591733" y="3328278"/>
                  <a:pt x="591733" y="3328278"/>
                </a:cubicBezTo>
                <a:cubicBezTo>
                  <a:pt x="568245" y="3328278"/>
                  <a:pt x="568245" y="3328278"/>
                  <a:pt x="568245" y="3328278"/>
                </a:cubicBezTo>
                <a:lnTo>
                  <a:pt x="568245" y="3315417"/>
                </a:lnTo>
                <a:cubicBezTo>
                  <a:pt x="568245" y="3315417"/>
                  <a:pt x="568245" y="3302957"/>
                  <a:pt x="591733" y="3302957"/>
                </a:cubicBezTo>
                <a:cubicBezTo>
                  <a:pt x="615220" y="3290498"/>
                  <a:pt x="615220" y="3290498"/>
                  <a:pt x="615220" y="3290498"/>
                </a:cubicBezTo>
                <a:close/>
                <a:moveTo>
                  <a:pt x="497025" y="3278038"/>
                </a:moveTo>
                <a:cubicBezTo>
                  <a:pt x="497025" y="3290498"/>
                  <a:pt x="497025" y="3290498"/>
                  <a:pt x="473538" y="3290498"/>
                </a:cubicBezTo>
                <a:lnTo>
                  <a:pt x="497025" y="3290498"/>
                </a:lnTo>
                <a:close/>
                <a:moveTo>
                  <a:pt x="639465" y="3265177"/>
                </a:moveTo>
                <a:lnTo>
                  <a:pt x="662953" y="3265177"/>
                </a:lnTo>
                <a:cubicBezTo>
                  <a:pt x="639465" y="3265177"/>
                  <a:pt x="639465" y="3278038"/>
                  <a:pt x="639465" y="3278038"/>
                </a:cubicBezTo>
                <a:cubicBezTo>
                  <a:pt x="639465" y="3265177"/>
                  <a:pt x="639465" y="3265177"/>
                  <a:pt x="639465" y="3265177"/>
                </a:cubicBezTo>
                <a:close/>
                <a:moveTo>
                  <a:pt x="1372880" y="3240258"/>
                </a:moveTo>
                <a:lnTo>
                  <a:pt x="1397125" y="3240258"/>
                </a:lnTo>
                <a:lnTo>
                  <a:pt x="1397125" y="3252718"/>
                </a:lnTo>
                <a:close/>
                <a:moveTo>
                  <a:pt x="1586540" y="3202478"/>
                </a:moveTo>
                <a:lnTo>
                  <a:pt x="1586540" y="3214937"/>
                </a:lnTo>
                <a:lnTo>
                  <a:pt x="1610028" y="3202478"/>
                </a:lnTo>
                <a:close/>
                <a:moveTo>
                  <a:pt x="1538808" y="3202478"/>
                </a:moveTo>
                <a:cubicBezTo>
                  <a:pt x="1563053" y="3202478"/>
                  <a:pt x="1563053" y="3202478"/>
                  <a:pt x="1563053" y="3214937"/>
                </a:cubicBezTo>
                <a:lnTo>
                  <a:pt x="1563053" y="3202478"/>
                </a:lnTo>
                <a:close/>
                <a:moveTo>
                  <a:pt x="852368" y="3139779"/>
                </a:moveTo>
                <a:lnTo>
                  <a:pt x="852368" y="3152238"/>
                </a:lnTo>
                <a:cubicBezTo>
                  <a:pt x="852368" y="3152238"/>
                  <a:pt x="875855" y="3139779"/>
                  <a:pt x="852368" y="3139779"/>
                </a:cubicBezTo>
                <a:close/>
                <a:moveTo>
                  <a:pt x="1728222" y="3114458"/>
                </a:moveTo>
                <a:lnTo>
                  <a:pt x="1752468" y="3114458"/>
                </a:lnTo>
                <a:cubicBezTo>
                  <a:pt x="1752468" y="3120889"/>
                  <a:pt x="1752468" y="3120889"/>
                  <a:pt x="1752468" y="3119281"/>
                </a:cubicBezTo>
                <a:lnTo>
                  <a:pt x="1752468" y="3127319"/>
                </a:lnTo>
                <a:cubicBezTo>
                  <a:pt x="1752468" y="3114458"/>
                  <a:pt x="1728222" y="3114458"/>
                  <a:pt x="1728222" y="3114458"/>
                </a:cubicBezTo>
                <a:close/>
                <a:moveTo>
                  <a:pt x="1728222" y="3101998"/>
                </a:moveTo>
                <a:lnTo>
                  <a:pt x="1752468" y="3101998"/>
                </a:lnTo>
                <a:cubicBezTo>
                  <a:pt x="1752468" y="3114458"/>
                  <a:pt x="1752468" y="3114458"/>
                  <a:pt x="1775955" y="3114458"/>
                </a:cubicBezTo>
                <a:lnTo>
                  <a:pt x="1752468" y="3114458"/>
                </a:lnTo>
                <a:cubicBezTo>
                  <a:pt x="1752468" y="3101998"/>
                  <a:pt x="1752468" y="3101998"/>
                  <a:pt x="1728222" y="3101998"/>
                </a:cubicBezTo>
                <a:close/>
                <a:moveTo>
                  <a:pt x="1704735" y="3064218"/>
                </a:moveTo>
                <a:cubicBezTo>
                  <a:pt x="1704735" y="3077080"/>
                  <a:pt x="1704735" y="3077080"/>
                  <a:pt x="1704735" y="3077080"/>
                </a:cubicBezTo>
                <a:lnTo>
                  <a:pt x="1718314" y="3077080"/>
                </a:lnTo>
                <a:cubicBezTo>
                  <a:pt x="1716112" y="3077080"/>
                  <a:pt x="1721250" y="3077080"/>
                  <a:pt x="1724919" y="3077080"/>
                </a:cubicBezTo>
                <a:lnTo>
                  <a:pt x="1728222" y="3077080"/>
                </a:lnTo>
                <a:cubicBezTo>
                  <a:pt x="1728222" y="3089539"/>
                  <a:pt x="1728222" y="3089539"/>
                  <a:pt x="1704735" y="3089539"/>
                </a:cubicBezTo>
                <a:lnTo>
                  <a:pt x="1681248" y="3077080"/>
                </a:lnTo>
                <a:cubicBezTo>
                  <a:pt x="1681248" y="3064218"/>
                  <a:pt x="1681248" y="3064218"/>
                  <a:pt x="1704735" y="3064218"/>
                </a:cubicBezTo>
                <a:close/>
                <a:moveTo>
                  <a:pt x="1752468" y="3051759"/>
                </a:moveTo>
                <a:cubicBezTo>
                  <a:pt x="1775955" y="3051759"/>
                  <a:pt x="1752468" y="3064218"/>
                  <a:pt x="1775955" y="3064218"/>
                </a:cubicBezTo>
                <a:lnTo>
                  <a:pt x="1775955" y="3077080"/>
                </a:lnTo>
                <a:cubicBezTo>
                  <a:pt x="1775955" y="3089539"/>
                  <a:pt x="1752468" y="3089539"/>
                  <a:pt x="1752468" y="3089539"/>
                </a:cubicBezTo>
                <a:lnTo>
                  <a:pt x="1728222" y="3089539"/>
                </a:lnTo>
                <a:lnTo>
                  <a:pt x="1728222" y="3077080"/>
                </a:lnTo>
                <a:lnTo>
                  <a:pt x="1752468" y="3077080"/>
                </a:lnTo>
                <a:cubicBezTo>
                  <a:pt x="1752468" y="3064218"/>
                  <a:pt x="1752468" y="3064218"/>
                  <a:pt x="1752468" y="3064218"/>
                </a:cubicBezTo>
                <a:cubicBezTo>
                  <a:pt x="1752468" y="3051759"/>
                  <a:pt x="1752468" y="3051759"/>
                  <a:pt x="1752468" y="3051759"/>
                </a:cubicBezTo>
                <a:close/>
                <a:moveTo>
                  <a:pt x="1681248" y="3051759"/>
                </a:moveTo>
                <a:lnTo>
                  <a:pt x="1704735" y="3051759"/>
                </a:lnTo>
                <a:cubicBezTo>
                  <a:pt x="1728222" y="3051759"/>
                  <a:pt x="1728222" y="3051759"/>
                  <a:pt x="1728222" y="3064218"/>
                </a:cubicBezTo>
                <a:lnTo>
                  <a:pt x="1704735" y="3064218"/>
                </a:lnTo>
                <a:lnTo>
                  <a:pt x="1681248" y="3064218"/>
                </a:lnTo>
                <a:lnTo>
                  <a:pt x="1657760" y="3064218"/>
                </a:lnTo>
                <a:cubicBezTo>
                  <a:pt x="1657760" y="3064218"/>
                  <a:pt x="1681248" y="3064218"/>
                  <a:pt x="1681248" y="3051759"/>
                </a:cubicBezTo>
                <a:close/>
                <a:moveTo>
                  <a:pt x="1752468" y="3013979"/>
                </a:moveTo>
                <a:lnTo>
                  <a:pt x="1775955" y="3013979"/>
                </a:lnTo>
                <a:cubicBezTo>
                  <a:pt x="1775955" y="3026840"/>
                  <a:pt x="1775955" y="3026840"/>
                  <a:pt x="1752468" y="3026840"/>
                </a:cubicBezTo>
                <a:lnTo>
                  <a:pt x="1775955" y="3026840"/>
                </a:lnTo>
                <a:lnTo>
                  <a:pt x="1775955" y="3039299"/>
                </a:lnTo>
                <a:cubicBezTo>
                  <a:pt x="1775955" y="3039299"/>
                  <a:pt x="1752468" y="3039299"/>
                  <a:pt x="1775955" y="3051759"/>
                </a:cubicBezTo>
                <a:cubicBezTo>
                  <a:pt x="1752468" y="3051759"/>
                  <a:pt x="1752468" y="3051759"/>
                  <a:pt x="1752468" y="3051759"/>
                </a:cubicBezTo>
                <a:cubicBezTo>
                  <a:pt x="1752468" y="3039299"/>
                  <a:pt x="1752468" y="3039299"/>
                  <a:pt x="1752468" y="3039299"/>
                </a:cubicBezTo>
                <a:lnTo>
                  <a:pt x="1728222" y="3039299"/>
                </a:lnTo>
                <a:lnTo>
                  <a:pt x="1728222" y="3026840"/>
                </a:lnTo>
                <a:cubicBezTo>
                  <a:pt x="1728222" y="3013979"/>
                  <a:pt x="1752468" y="3013979"/>
                  <a:pt x="1752468" y="3013979"/>
                </a:cubicBezTo>
                <a:close/>
                <a:moveTo>
                  <a:pt x="828880" y="3013979"/>
                </a:moveTo>
                <a:cubicBezTo>
                  <a:pt x="828880" y="3026840"/>
                  <a:pt x="828880" y="3026840"/>
                  <a:pt x="828880" y="3026840"/>
                </a:cubicBezTo>
                <a:lnTo>
                  <a:pt x="834752" y="3026840"/>
                </a:lnTo>
                <a:cubicBezTo>
                  <a:pt x="834752" y="3026840"/>
                  <a:pt x="836220" y="3026840"/>
                  <a:pt x="839156" y="3026840"/>
                </a:cubicBezTo>
                <a:cubicBezTo>
                  <a:pt x="842092" y="3026840"/>
                  <a:pt x="846496" y="3026840"/>
                  <a:pt x="852368" y="3026840"/>
                </a:cubicBezTo>
                <a:cubicBezTo>
                  <a:pt x="875855" y="3026840"/>
                  <a:pt x="875855" y="3026840"/>
                  <a:pt x="875855" y="3026840"/>
                </a:cubicBezTo>
                <a:cubicBezTo>
                  <a:pt x="900100" y="3026840"/>
                  <a:pt x="900100" y="3026840"/>
                  <a:pt x="900100" y="3026840"/>
                </a:cubicBezTo>
                <a:cubicBezTo>
                  <a:pt x="875855" y="3039299"/>
                  <a:pt x="875855" y="3039299"/>
                  <a:pt x="875855" y="3039299"/>
                </a:cubicBezTo>
                <a:cubicBezTo>
                  <a:pt x="881916" y="3039299"/>
                  <a:pt x="886462" y="3039299"/>
                  <a:pt x="889872" y="3039299"/>
                </a:cubicBezTo>
                <a:cubicBezTo>
                  <a:pt x="887599" y="3039299"/>
                  <a:pt x="892902" y="3039299"/>
                  <a:pt x="896691" y="3039299"/>
                </a:cubicBezTo>
                <a:lnTo>
                  <a:pt x="897070" y="3039299"/>
                </a:lnTo>
                <a:lnTo>
                  <a:pt x="900100" y="3039299"/>
                </a:lnTo>
                <a:lnTo>
                  <a:pt x="900100" y="3026840"/>
                </a:lnTo>
                <a:lnTo>
                  <a:pt x="900100" y="3013979"/>
                </a:lnTo>
                <a:cubicBezTo>
                  <a:pt x="900100" y="3026840"/>
                  <a:pt x="923588" y="3026840"/>
                  <a:pt x="923588" y="3026840"/>
                </a:cubicBezTo>
                <a:cubicBezTo>
                  <a:pt x="923588" y="3013979"/>
                  <a:pt x="923588" y="3026840"/>
                  <a:pt x="923588" y="3013979"/>
                </a:cubicBezTo>
                <a:lnTo>
                  <a:pt x="900100" y="3013979"/>
                </a:lnTo>
                <a:cubicBezTo>
                  <a:pt x="875855" y="3026840"/>
                  <a:pt x="875855" y="3026840"/>
                  <a:pt x="875855" y="3013979"/>
                </a:cubicBezTo>
                <a:cubicBezTo>
                  <a:pt x="875855" y="3026840"/>
                  <a:pt x="875855" y="3013979"/>
                  <a:pt x="852368" y="3013979"/>
                </a:cubicBezTo>
                <a:cubicBezTo>
                  <a:pt x="852368" y="3026840"/>
                  <a:pt x="852368" y="3026840"/>
                  <a:pt x="852368" y="3026840"/>
                </a:cubicBezTo>
                <a:cubicBezTo>
                  <a:pt x="852368" y="3026840"/>
                  <a:pt x="852368" y="3013979"/>
                  <a:pt x="828880" y="3013979"/>
                </a:cubicBezTo>
                <a:close/>
                <a:moveTo>
                  <a:pt x="1231198" y="3001519"/>
                </a:moveTo>
                <a:lnTo>
                  <a:pt x="1231198" y="3013979"/>
                </a:lnTo>
                <a:cubicBezTo>
                  <a:pt x="1254685" y="3013979"/>
                  <a:pt x="1254685" y="3013979"/>
                  <a:pt x="1254685" y="3013979"/>
                </a:cubicBezTo>
                <a:lnTo>
                  <a:pt x="1254685" y="3001519"/>
                </a:lnTo>
                <a:close/>
                <a:moveTo>
                  <a:pt x="1113003" y="2989060"/>
                </a:moveTo>
                <a:cubicBezTo>
                  <a:pt x="1113003" y="3001519"/>
                  <a:pt x="1113003" y="2989060"/>
                  <a:pt x="1113003" y="3001519"/>
                </a:cubicBezTo>
                <a:cubicBezTo>
                  <a:pt x="1136490" y="3001519"/>
                  <a:pt x="1136490" y="2989060"/>
                  <a:pt x="1136490" y="2989060"/>
                </a:cubicBezTo>
                <a:cubicBezTo>
                  <a:pt x="1113003" y="2989060"/>
                  <a:pt x="1113003" y="2989060"/>
                  <a:pt x="1113003" y="2989060"/>
                </a:cubicBezTo>
                <a:close/>
                <a:moveTo>
                  <a:pt x="900100" y="2989060"/>
                </a:moveTo>
                <a:lnTo>
                  <a:pt x="900100" y="3001519"/>
                </a:lnTo>
                <a:lnTo>
                  <a:pt x="923588" y="3001519"/>
                </a:lnTo>
                <a:cubicBezTo>
                  <a:pt x="923588" y="2989060"/>
                  <a:pt x="923588" y="2989060"/>
                  <a:pt x="923588" y="2989060"/>
                </a:cubicBezTo>
                <a:close/>
                <a:moveTo>
                  <a:pt x="189415" y="2989060"/>
                </a:moveTo>
                <a:cubicBezTo>
                  <a:pt x="189415" y="3001519"/>
                  <a:pt x="189415" y="3001519"/>
                  <a:pt x="189415" y="3001519"/>
                </a:cubicBezTo>
                <a:cubicBezTo>
                  <a:pt x="212903" y="3001519"/>
                  <a:pt x="212903" y="3001519"/>
                  <a:pt x="212903" y="3001519"/>
                </a:cubicBezTo>
                <a:lnTo>
                  <a:pt x="212903" y="2989060"/>
                </a:lnTo>
                <a:close/>
                <a:moveTo>
                  <a:pt x="118195" y="2989060"/>
                </a:moveTo>
                <a:cubicBezTo>
                  <a:pt x="141682" y="2989060"/>
                  <a:pt x="141682" y="2989060"/>
                  <a:pt x="141682" y="2989060"/>
                </a:cubicBezTo>
                <a:cubicBezTo>
                  <a:pt x="141682" y="3001519"/>
                  <a:pt x="141682" y="3001519"/>
                  <a:pt x="141682" y="3001519"/>
                </a:cubicBezTo>
                <a:cubicBezTo>
                  <a:pt x="141682" y="2989060"/>
                  <a:pt x="118195" y="2989060"/>
                  <a:pt x="118195" y="2989060"/>
                </a:cubicBezTo>
                <a:close/>
                <a:moveTo>
                  <a:pt x="686440" y="2976600"/>
                </a:moveTo>
                <a:lnTo>
                  <a:pt x="686440" y="2989060"/>
                </a:lnTo>
                <a:cubicBezTo>
                  <a:pt x="710685" y="2989060"/>
                  <a:pt x="710685" y="2989060"/>
                  <a:pt x="710685" y="2989060"/>
                </a:cubicBezTo>
                <a:lnTo>
                  <a:pt x="734173" y="2976600"/>
                </a:lnTo>
                <a:lnTo>
                  <a:pt x="710685" y="2976600"/>
                </a:lnTo>
                <a:close/>
                <a:moveTo>
                  <a:pt x="426563" y="2976600"/>
                </a:moveTo>
                <a:lnTo>
                  <a:pt x="426563" y="2989060"/>
                </a:lnTo>
                <a:lnTo>
                  <a:pt x="450050" y="2989060"/>
                </a:lnTo>
                <a:cubicBezTo>
                  <a:pt x="473538" y="2989060"/>
                  <a:pt x="473538" y="2989060"/>
                  <a:pt x="473538" y="2989060"/>
                </a:cubicBezTo>
                <a:cubicBezTo>
                  <a:pt x="473538" y="2976600"/>
                  <a:pt x="473538" y="2976600"/>
                  <a:pt x="473538" y="2976600"/>
                </a:cubicBezTo>
                <a:lnTo>
                  <a:pt x="450050" y="2976600"/>
                </a:lnTo>
                <a:cubicBezTo>
                  <a:pt x="426563" y="2976600"/>
                  <a:pt x="426563" y="2976600"/>
                  <a:pt x="426563" y="2976600"/>
                </a:cubicBezTo>
                <a:close/>
                <a:moveTo>
                  <a:pt x="1231198" y="2951279"/>
                </a:moveTo>
                <a:lnTo>
                  <a:pt x="1231198" y="2963739"/>
                </a:lnTo>
                <a:lnTo>
                  <a:pt x="1254685" y="2963739"/>
                </a:lnTo>
                <a:lnTo>
                  <a:pt x="1254685" y="2951279"/>
                </a:lnTo>
                <a:close/>
                <a:moveTo>
                  <a:pt x="118195" y="2951279"/>
                </a:moveTo>
                <a:cubicBezTo>
                  <a:pt x="141682" y="2951279"/>
                  <a:pt x="141682" y="2951279"/>
                  <a:pt x="141682" y="2951279"/>
                </a:cubicBezTo>
                <a:lnTo>
                  <a:pt x="141682" y="2963739"/>
                </a:lnTo>
                <a:lnTo>
                  <a:pt x="118195" y="2963739"/>
                </a:lnTo>
                <a:close/>
                <a:moveTo>
                  <a:pt x="1113003" y="2926361"/>
                </a:moveTo>
                <a:lnTo>
                  <a:pt x="1113003" y="2938820"/>
                </a:lnTo>
                <a:cubicBezTo>
                  <a:pt x="1113003" y="2938820"/>
                  <a:pt x="1136490" y="2938820"/>
                  <a:pt x="1136490" y="2926361"/>
                </a:cubicBezTo>
                <a:lnTo>
                  <a:pt x="1126214" y="2926361"/>
                </a:lnTo>
                <a:cubicBezTo>
                  <a:pt x="1123278" y="2926361"/>
                  <a:pt x="1126214" y="2926361"/>
                  <a:pt x="1123278" y="2926361"/>
                </a:cubicBezTo>
                <a:lnTo>
                  <a:pt x="1122911" y="2926361"/>
                </a:lnTo>
                <a:cubicBezTo>
                  <a:pt x="1113003" y="2926361"/>
                  <a:pt x="1113003" y="2926361"/>
                  <a:pt x="1113003" y="2926361"/>
                </a:cubicBezTo>
                <a:close/>
                <a:moveTo>
                  <a:pt x="426563" y="2926361"/>
                </a:moveTo>
                <a:cubicBezTo>
                  <a:pt x="426563" y="2938820"/>
                  <a:pt x="426563" y="2938820"/>
                  <a:pt x="426563" y="2938820"/>
                </a:cubicBezTo>
                <a:cubicBezTo>
                  <a:pt x="450050" y="2938820"/>
                  <a:pt x="426563" y="2926361"/>
                  <a:pt x="426563" y="2926361"/>
                </a:cubicBezTo>
                <a:close/>
                <a:moveTo>
                  <a:pt x="284123" y="2926361"/>
                </a:moveTo>
                <a:cubicBezTo>
                  <a:pt x="284123" y="2938820"/>
                  <a:pt x="260635" y="2938820"/>
                  <a:pt x="260635" y="2938820"/>
                </a:cubicBezTo>
                <a:cubicBezTo>
                  <a:pt x="266507" y="2938820"/>
                  <a:pt x="270911" y="2938820"/>
                  <a:pt x="274214" y="2938820"/>
                </a:cubicBezTo>
                <a:cubicBezTo>
                  <a:pt x="273113" y="2938820"/>
                  <a:pt x="273847" y="2938820"/>
                  <a:pt x="275315" y="2938820"/>
                </a:cubicBezTo>
                <a:cubicBezTo>
                  <a:pt x="276783" y="2938820"/>
                  <a:pt x="278985" y="2938820"/>
                  <a:pt x="280820" y="2938820"/>
                </a:cubicBezTo>
                <a:lnTo>
                  <a:pt x="281187" y="2938820"/>
                </a:lnTo>
                <a:lnTo>
                  <a:pt x="284123" y="2938820"/>
                </a:lnTo>
                <a:lnTo>
                  <a:pt x="284123" y="2951279"/>
                </a:lnTo>
                <a:cubicBezTo>
                  <a:pt x="307610" y="2951279"/>
                  <a:pt x="307610" y="2963739"/>
                  <a:pt x="284123" y="2963739"/>
                </a:cubicBezTo>
                <a:cubicBezTo>
                  <a:pt x="307610" y="2963739"/>
                  <a:pt x="307610" y="2963739"/>
                  <a:pt x="307610" y="2963739"/>
                </a:cubicBezTo>
                <a:lnTo>
                  <a:pt x="307610" y="2976600"/>
                </a:lnTo>
                <a:cubicBezTo>
                  <a:pt x="307610" y="2963739"/>
                  <a:pt x="307610" y="2976600"/>
                  <a:pt x="284123" y="2976600"/>
                </a:cubicBezTo>
                <a:lnTo>
                  <a:pt x="307610" y="2976600"/>
                </a:lnTo>
                <a:lnTo>
                  <a:pt x="331855" y="2976600"/>
                </a:lnTo>
                <a:lnTo>
                  <a:pt x="331855" y="2963739"/>
                </a:lnTo>
                <a:cubicBezTo>
                  <a:pt x="355343" y="2951279"/>
                  <a:pt x="355343" y="2951279"/>
                  <a:pt x="355343" y="2951279"/>
                </a:cubicBezTo>
                <a:lnTo>
                  <a:pt x="341764" y="2951279"/>
                </a:lnTo>
                <a:cubicBezTo>
                  <a:pt x="331855" y="2951279"/>
                  <a:pt x="331855" y="2951279"/>
                  <a:pt x="331855" y="2951279"/>
                </a:cubicBezTo>
                <a:cubicBezTo>
                  <a:pt x="307610" y="2938820"/>
                  <a:pt x="307610" y="2938820"/>
                  <a:pt x="307610" y="2938820"/>
                </a:cubicBezTo>
                <a:cubicBezTo>
                  <a:pt x="307610" y="2938820"/>
                  <a:pt x="307610" y="2938820"/>
                  <a:pt x="297701" y="2938820"/>
                </a:cubicBezTo>
                <a:lnTo>
                  <a:pt x="294031" y="2938820"/>
                </a:lnTo>
                <a:cubicBezTo>
                  <a:pt x="284123" y="2938820"/>
                  <a:pt x="284123" y="2938820"/>
                  <a:pt x="284123" y="2938820"/>
                </a:cubicBezTo>
                <a:close/>
                <a:moveTo>
                  <a:pt x="1704735" y="2913499"/>
                </a:moveTo>
                <a:lnTo>
                  <a:pt x="1728222" y="2913499"/>
                </a:lnTo>
                <a:lnTo>
                  <a:pt x="1752468" y="2913499"/>
                </a:lnTo>
                <a:cubicBezTo>
                  <a:pt x="1752468" y="2926361"/>
                  <a:pt x="1752468" y="2926361"/>
                  <a:pt x="1752468" y="2926361"/>
                </a:cubicBezTo>
                <a:lnTo>
                  <a:pt x="1728222" y="2926361"/>
                </a:lnTo>
                <a:lnTo>
                  <a:pt x="1704735" y="2926361"/>
                </a:lnTo>
                <a:close/>
                <a:moveTo>
                  <a:pt x="1065270" y="2913499"/>
                </a:moveTo>
                <a:cubicBezTo>
                  <a:pt x="1065270" y="2913499"/>
                  <a:pt x="1089515" y="2913499"/>
                  <a:pt x="1089515" y="2926361"/>
                </a:cubicBezTo>
                <a:cubicBezTo>
                  <a:pt x="1089515" y="2926361"/>
                  <a:pt x="1089515" y="2926361"/>
                  <a:pt x="1089515" y="2913499"/>
                </a:cubicBezTo>
                <a:close/>
                <a:moveTo>
                  <a:pt x="686440" y="2913499"/>
                </a:moveTo>
                <a:cubicBezTo>
                  <a:pt x="710685" y="2913499"/>
                  <a:pt x="710685" y="2913499"/>
                  <a:pt x="710685" y="2926361"/>
                </a:cubicBezTo>
                <a:lnTo>
                  <a:pt x="686440" y="2938820"/>
                </a:lnTo>
                <a:cubicBezTo>
                  <a:pt x="710685" y="2938820"/>
                  <a:pt x="710685" y="2938820"/>
                  <a:pt x="710685" y="2938820"/>
                </a:cubicBezTo>
                <a:cubicBezTo>
                  <a:pt x="710685" y="2951279"/>
                  <a:pt x="710685" y="2951279"/>
                  <a:pt x="686440" y="2951279"/>
                </a:cubicBezTo>
                <a:lnTo>
                  <a:pt x="710685" y="2951279"/>
                </a:lnTo>
                <a:lnTo>
                  <a:pt x="710685" y="2938820"/>
                </a:lnTo>
                <a:cubicBezTo>
                  <a:pt x="710685" y="2926361"/>
                  <a:pt x="710685" y="2926361"/>
                  <a:pt x="710685" y="2926361"/>
                </a:cubicBezTo>
                <a:lnTo>
                  <a:pt x="710685" y="2913499"/>
                </a:lnTo>
                <a:close/>
                <a:moveTo>
                  <a:pt x="591733" y="2913499"/>
                </a:moveTo>
                <a:lnTo>
                  <a:pt x="591733" y="2926361"/>
                </a:lnTo>
                <a:lnTo>
                  <a:pt x="585753" y="2925476"/>
                </a:lnTo>
                <a:lnTo>
                  <a:pt x="582925" y="2924753"/>
                </a:lnTo>
                <a:cubicBezTo>
                  <a:pt x="579989" y="2923145"/>
                  <a:pt x="579989" y="2919930"/>
                  <a:pt x="591733" y="2913499"/>
                </a:cubicBezTo>
                <a:close/>
                <a:moveTo>
                  <a:pt x="284123" y="2913499"/>
                </a:moveTo>
                <a:cubicBezTo>
                  <a:pt x="307610" y="2913499"/>
                  <a:pt x="307610" y="2913499"/>
                  <a:pt x="307610" y="2926361"/>
                </a:cubicBezTo>
                <a:lnTo>
                  <a:pt x="307610" y="2913499"/>
                </a:lnTo>
                <a:close/>
                <a:moveTo>
                  <a:pt x="141682" y="2913499"/>
                </a:moveTo>
                <a:cubicBezTo>
                  <a:pt x="141682" y="2926361"/>
                  <a:pt x="141682" y="2926361"/>
                  <a:pt x="141682" y="2926361"/>
                </a:cubicBezTo>
                <a:cubicBezTo>
                  <a:pt x="141682" y="2938820"/>
                  <a:pt x="118195" y="2938820"/>
                  <a:pt x="118195" y="2926361"/>
                </a:cubicBezTo>
                <a:lnTo>
                  <a:pt x="118195" y="2938820"/>
                </a:lnTo>
                <a:lnTo>
                  <a:pt x="118195" y="2951279"/>
                </a:lnTo>
                <a:cubicBezTo>
                  <a:pt x="118195" y="2963739"/>
                  <a:pt x="94708" y="2963739"/>
                  <a:pt x="94708" y="2963739"/>
                </a:cubicBezTo>
                <a:cubicBezTo>
                  <a:pt x="100579" y="2963739"/>
                  <a:pt x="104983" y="2963739"/>
                  <a:pt x="107919" y="2963739"/>
                </a:cubicBezTo>
                <a:lnTo>
                  <a:pt x="108286" y="2963739"/>
                </a:lnTo>
                <a:lnTo>
                  <a:pt x="112323" y="2963739"/>
                </a:lnTo>
                <a:lnTo>
                  <a:pt x="115259" y="2963739"/>
                </a:lnTo>
                <a:cubicBezTo>
                  <a:pt x="118195" y="2963739"/>
                  <a:pt x="118195" y="2963739"/>
                  <a:pt x="118195" y="2963739"/>
                </a:cubicBezTo>
                <a:lnTo>
                  <a:pt x="118195" y="2976600"/>
                </a:lnTo>
                <a:lnTo>
                  <a:pt x="94708" y="2976600"/>
                </a:lnTo>
                <a:cubicBezTo>
                  <a:pt x="118195" y="2976600"/>
                  <a:pt x="94708" y="2989060"/>
                  <a:pt x="118195" y="2989060"/>
                </a:cubicBezTo>
                <a:lnTo>
                  <a:pt x="94708" y="2989060"/>
                </a:lnTo>
                <a:cubicBezTo>
                  <a:pt x="94708" y="2989060"/>
                  <a:pt x="118195" y="2989060"/>
                  <a:pt x="118195" y="3001519"/>
                </a:cubicBezTo>
                <a:cubicBezTo>
                  <a:pt x="118195" y="3001519"/>
                  <a:pt x="118195" y="3001519"/>
                  <a:pt x="118195" y="3003077"/>
                </a:cubicBezTo>
                <a:lnTo>
                  <a:pt x="118195" y="3012421"/>
                </a:lnTo>
                <a:cubicBezTo>
                  <a:pt x="118195" y="3013979"/>
                  <a:pt x="118195" y="3013979"/>
                  <a:pt x="118195" y="3013979"/>
                </a:cubicBezTo>
                <a:cubicBezTo>
                  <a:pt x="118195" y="3001519"/>
                  <a:pt x="141682" y="3001519"/>
                  <a:pt x="141682" y="3001519"/>
                </a:cubicBezTo>
                <a:lnTo>
                  <a:pt x="165928" y="3001519"/>
                </a:lnTo>
                <a:cubicBezTo>
                  <a:pt x="141682" y="2989060"/>
                  <a:pt x="141682" y="2989060"/>
                  <a:pt x="141682" y="2989060"/>
                </a:cubicBezTo>
                <a:cubicBezTo>
                  <a:pt x="165928" y="2976600"/>
                  <a:pt x="165928" y="2976600"/>
                  <a:pt x="165928" y="2989060"/>
                </a:cubicBezTo>
                <a:lnTo>
                  <a:pt x="165928" y="2976600"/>
                </a:lnTo>
                <a:cubicBezTo>
                  <a:pt x="165928" y="2963739"/>
                  <a:pt x="189415" y="2963739"/>
                  <a:pt x="189415" y="2963739"/>
                </a:cubicBezTo>
                <a:cubicBezTo>
                  <a:pt x="212903" y="2963739"/>
                  <a:pt x="212903" y="2951279"/>
                  <a:pt x="212903" y="2951279"/>
                </a:cubicBezTo>
                <a:lnTo>
                  <a:pt x="189415" y="2951279"/>
                </a:lnTo>
                <a:cubicBezTo>
                  <a:pt x="189415" y="2951279"/>
                  <a:pt x="212903" y="2951279"/>
                  <a:pt x="212903" y="2938820"/>
                </a:cubicBezTo>
                <a:lnTo>
                  <a:pt x="189415" y="2938820"/>
                </a:lnTo>
                <a:lnTo>
                  <a:pt x="189415" y="2951279"/>
                </a:lnTo>
                <a:lnTo>
                  <a:pt x="186479" y="2951279"/>
                </a:lnTo>
                <a:cubicBezTo>
                  <a:pt x="185011" y="2951279"/>
                  <a:pt x="182809" y="2951279"/>
                  <a:pt x="179506" y="2951279"/>
                </a:cubicBezTo>
                <a:lnTo>
                  <a:pt x="175836" y="2951279"/>
                </a:lnTo>
                <a:cubicBezTo>
                  <a:pt x="165928" y="2951279"/>
                  <a:pt x="165928" y="2951279"/>
                  <a:pt x="165928" y="2951279"/>
                </a:cubicBezTo>
                <a:lnTo>
                  <a:pt x="165928" y="2938820"/>
                </a:lnTo>
                <a:cubicBezTo>
                  <a:pt x="165928" y="2938820"/>
                  <a:pt x="165928" y="2926361"/>
                  <a:pt x="189415" y="2926361"/>
                </a:cubicBezTo>
                <a:cubicBezTo>
                  <a:pt x="189415" y="2926361"/>
                  <a:pt x="176203" y="2926361"/>
                  <a:pt x="179506" y="2926361"/>
                </a:cubicBezTo>
                <a:lnTo>
                  <a:pt x="175836" y="2926361"/>
                </a:lnTo>
                <a:cubicBezTo>
                  <a:pt x="165928" y="2926361"/>
                  <a:pt x="165928" y="2926361"/>
                  <a:pt x="165928" y="2926361"/>
                </a:cubicBezTo>
                <a:cubicBezTo>
                  <a:pt x="165928" y="2913499"/>
                  <a:pt x="141682" y="2913499"/>
                  <a:pt x="141682" y="2913499"/>
                </a:cubicBezTo>
                <a:close/>
                <a:moveTo>
                  <a:pt x="1657760" y="2901040"/>
                </a:moveTo>
                <a:cubicBezTo>
                  <a:pt x="1681248" y="2901040"/>
                  <a:pt x="1681248" y="2901040"/>
                  <a:pt x="1681248" y="2901040"/>
                </a:cubicBezTo>
                <a:cubicBezTo>
                  <a:pt x="1681248" y="2913499"/>
                  <a:pt x="1681248" y="2901040"/>
                  <a:pt x="1657760" y="2901040"/>
                </a:cubicBezTo>
                <a:close/>
                <a:moveTo>
                  <a:pt x="994808" y="2901040"/>
                </a:moveTo>
                <a:cubicBezTo>
                  <a:pt x="994808" y="2901040"/>
                  <a:pt x="1018295" y="2901040"/>
                  <a:pt x="1018295" y="2913499"/>
                </a:cubicBezTo>
                <a:lnTo>
                  <a:pt x="1018295" y="2926361"/>
                </a:lnTo>
                <a:cubicBezTo>
                  <a:pt x="1018295" y="2938820"/>
                  <a:pt x="1018295" y="2938820"/>
                  <a:pt x="1018295" y="2938820"/>
                </a:cubicBezTo>
                <a:lnTo>
                  <a:pt x="1041783" y="2938820"/>
                </a:lnTo>
                <a:lnTo>
                  <a:pt x="1065270" y="2938820"/>
                </a:lnTo>
                <a:lnTo>
                  <a:pt x="1089515" y="2938820"/>
                </a:lnTo>
                <a:cubicBezTo>
                  <a:pt x="1089515" y="2926361"/>
                  <a:pt x="1089515" y="2926361"/>
                  <a:pt x="1065270" y="2926361"/>
                </a:cubicBezTo>
                <a:cubicBezTo>
                  <a:pt x="1041783" y="2926361"/>
                  <a:pt x="1041783" y="2926361"/>
                  <a:pt x="1041783" y="2926361"/>
                </a:cubicBezTo>
                <a:cubicBezTo>
                  <a:pt x="1041783" y="2919930"/>
                  <a:pt x="1041783" y="2919930"/>
                  <a:pt x="1041783" y="2921538"/>
                </a:cubicBezTo>
                <a:lnTo>
                  <a:pt x="1041783" y="2913499"/>
                </a:lnTo>
                <a:cubicBezTo>
                  <a:pt x="1018295" y="2913499"/>
                  <a:pt x="1018295" y="2913499"/>
                  <a:pt x="1018295" y="2913499"/>
                </a:cubicBezTo>
                <a:lnTo>
                  <a:pt x="1018295" y="2901040"/>
                </a:lnTo>
                <a:cubicBezTo>
                  <a:pt x="994808" y="2901040"/>
                  <a:pt x="994808" y="2901040"/>
                  <a:pt x="994808" y="2901040"/>
                </a:cubicBezTo>
                <a:close/>
                <a:moveTo>
                  <a:pt x="852368" y="2901040"/>
                </a:moveTo>
                <a:lnTo>
                  <a:pt x="852368" y="2913499"/>
                </a:lnTo>
                <a:lnTo>
                  <a:pt x="875855" y="2913499"/>
                </a:lnTo>
                <a:lnTo>
                  <a:pt x="875855" y="2926361"/>
                </a:lnTo>
                <a:cubicBezTo>
                  <a:pt x="875855" y="2926361"/>
                  <a:pt x="889493" y="2926361"/>
                  <a:pt x="886084" y="2926361"/>
                </a:cubicBezTo>
                <a:lnTo>
                  <a:pt x="900100" y="2926361"/>
                </a:lnTo>
                <a:cubicBezTo>
                  <a:pt x="900100" y="2932590"/>
                  <a:pt x="900100" y="2935705"/>
                  <a:pt x="900100" y="2937263"/>
                </a:cubicBezTo>
                <a:cubicBezTo>
                  <a:pt x="900100" y="2938820"/>
                  <a:pt x="900100" y="2938820"/>
                  <a:pt x="900100" y="2938820"/>
                </a:cubicBezTo>
                <a:lnTo>
                  <a:pt x="896691" y="2938820"/>
                </a:lnTo>
                <a:cubicBezTo>
                  <a:pt x="892902" y="2938820"/>
                  <a:pt x="887599" y="2938820"/>
                  <a:pt x="889872" y="2938820"/>
                </a:cubicBezTo>
                <a:lnTo>
                  <a:pt x="875855" y="2938820"/>
                </a:lnTo>
                <a:lnTo>
                  <a:pt x="875855" y="2951279"/>
                </a:lnTo>
                <a:cubicBezTo>
                  <a:pt x="875855" y="2957509"/>
                  <a:pt x="875855" y="2960624"/>
                  <a:pt x="875855" y="2962181"/>
                </a:cubicBezTo>
                <a:lnTo>
                  <a:pt x="875855" y="2963739"/>
                </a:lnTo>
                <a:lnTo>
                  <a:pt x="875855" y="2976600"/>
                </a:lnTo>
                <a:lnTo>
                  <a:pt x="900100" y="2976600"/>
                </a:lnTo>
                <a:cubicBezTo>
                  <a:pt x="900100" y="2963739"/>
                  <a:pt x="900100" y="2963739"/>
                  <a:pt x="900100" y="2963739"/>
                </a:cubicBezTo>
                <a:lnTo>
                  <a:pt x="900100" y="2951279"/>
                </a:lnTo>
                <a:lnTo>
                  <a:pt x="900100" y="2938820"/>
                </a:lnTo>
                <a:lnTo>
                  <a:pt x="923588" y="2938820"/>
                </a:lnTo>
                <a:cubicBezTo>
                  <a:pt x="900100" y="2926361"/>
                  <a:pt x="900100" y="2926361"/>
                  <a:pt x="900100" y="2926361"/>
                </a:cubicBezTo>
                <a:cubicBezTo>
                  <a:pt x="900100" y="2919930"/>
                  <a:pt x="900100" y="2916715"/>
                  <a:pt x="900100" y="2915107"/>
                </a:cubicBezTo>
                <a:lnTo>
                  <a:pt x="900100" y="2913499"/>
                </a:lnTo>
                <a:cubicBezTo>
                  <a:pt x="900100" y="2901040"/>
                  <a:pt x="900100" y="2913499"/>
                  <a:pt x="875855" y="2901040"/>
                </a:cubicBezTo>
                <a:lnTo>
                  <a:pt x="872552" y="2901040"/>
                </a:lnTo>
                <a:cubicBezTo>
                  <a:pt x="868882" y="2901040"/>
                  <a:pt x="863744" y="2901040"/>
                  <a:pt x="865946" y="2901040"/>
                </a:cubicBezTo>
                <a:close/>
                <a:moveTo>
                  <a:pt x="805393" y="2901040"/>
                </a:moveTo>
                <a:lnTo>
                  <a:pt x="805393" y="2913499"/>
                </a:lnTo>
                <a:cubicBezTo>
                  <a:pt x="805393" y="2926361"/>
                  <a:pt x="781147" y="2913499"/>
                  <a:pt x="781147" y="2913499"/>
                </a:cubicBezTo>
                <a:lnTo>
                  <a:pt x="781147" y="2926361"/>
                </a:lnTo>
                <a:cubicBezTo>
                  <a:pt x="781147" y="2926361"/>
                  <a:pt x="781147" y="2929476"/>
                  <a:pt x="781147" y="2931033"/>
                </a:cubicBezTo>
                <a:lnTo>
                  <a:pt x="781147" y="2937263"/>
                </a:lnTo>
                <a:cubicBezTo>
                  <a:pt x="781147" y="2938820"/>
                  <a:pt x="781147" y="2938820"/>
                  <a:pt x="781147" y="2938820"/>
                </a:cubicBezTo>
                <a:lnTo>
                  <a:pt x="805393" y="2938820"/>
                </a:lnTo>
                <a:cubicBezTo>
                  <a:pt x="805393" y="2951279"/>
                  <a:pt x="805393" y="2951279"/>
                  <a:pt x="805393" y="2951279"/>
                </a:cubicBezTo>
                <a:lnTo>
                  <a:pt x="828880" y="2951279"/>
                </a:lnTo>
                <a:cubicBezTo>
                  <a:pt x="805393" y="2951279"/>
                  <a:pt x="805393" y="2951279"/>
                  <a:pt x="805393" y="2938820"/>
                </a:cubicBezTo>
                <a:lnTo>
                  <a:pt x="805393" y="2926361"/>
                </a:lnTo>
                <a:lnTo>
                  <a:pt x="828880" y="2926361"/>
                </a:lnTo>
                <a:lnTo>
                  <a:pt x="828880" y="2913499"/>
                </a:lnTo>
                <a:close/>
                <a:moveTo>
                  <a:pt x="450050" y="2901040"/>
                </a:moveTo>
                <a:cubicBezTo>
                  <a:pt x="450050" y="2913499"/>
                  <a:pt x="450050" y="2913499"/>
                  <a:pt x="473538" y="2913499"/>
                </a:cubicBezTo>
                <a:lnTo>
                  <a:pt x="473538" y="2901040"/>
                </a:lnTo>
                <a:cubicBezTo>
                  <a:pt x="450050" y="2901040"/>
                  <a:pt x="450050" y="2901040"/>
                  <a:pt x="450050" y="2901040"/>
                </a:cubicBezTo>
                <a:close/>
                <a:moveTo>
                  <a:pt x="1681248" y="2888580"/>
                </a:moveTo>
                <a:cubicBezTo>
                  <a:pt x="1681248" y="2888580"/>
                  <a:pt x="1681248" y="2888580"/>
                  <a:pt x="1681248" y="2901040"/>
                </a:cubicBezTo>
                <a:lnTo>
                  <a:pt x="1679112" y="2893111"/>
                </a:lnTo>
                <a:close/>
                <a:moveTo>
                  <a:pt x="1113003" y="2888580"/>
                </a:moveTo>
                <a:cubicBezTo>
                  <a:pt x="1113003" y="2901040"/>
                  <a:pt x="1113003" y="2901040"/>
                  <a:pt x="1136490" y="2901040"/>
                </a:cubicBezTo>
                <a:lnTo>
                  <a:pt x="1136490" y="2888580"/>
                </a:lnTo>
                <a:cubicBezTo>
                  <a:pt x="1130618" y="2888580"/>
                  <a:pt x="1126214" y="2888580"/>
                  <a:pt x="1123278" y="2888580"/>
                </a:cubicBezTo>
                <a:cubicBezTo>
                  <a:pt x="1120342" y="2888580"/>
                  <a:pt x="1118875" y="2888580"/>
                  <a:pt x="1118875" y="2888580"/>
                </a:cubicBezTo>
                <a:close/>
                <a:moveTo>
                  <a:pt x="1065270" y="2888580"/>
                </a:moveTo>
                <a:cubicBezTo>
                  <a:pt x="1089515" y="2888580"/>
                  <a:pt x="1089515" y="2888580"/>
                  <a:pt x="1089515" y="2901040"/>
                </a:cubicBezTo>
                <a:lnTo>
                  <a:pt x="1089515" y="2888580"/>
                </a:lnTo>
                <a:cubicBezTo>
                  <a:pt x="1065270" y="2888580"/>
                  <a:pt x="1065270" y="2888580"/>
                  <a:pt x="1065270" y="2888580"/>
                </a:cubicBezTo>
                <a:close/>
                <a:moveTo>
                  <a:pt x="189415" y="2888580"/>
                </a:moveTo>
                <a:lnTo>
                  <a:pt x="189415" y="2890138"/>
                </a:lnTo>
                <a:lnTo>
                  <a:pt x="189415" y="2901040"/>
                </a:lnTo>
                <a:cubicBezTo>
                  <a:pt x="165928" y="2901040"/>
                  <a:pt x="165928" y="2901040"/>
                  <a:pt x="189415" y="2888580"/>
                </a:cubicBezTo>
                <a:close/>
                <a:moveTo>
                  <a:pt x="141682" y="2888580"/>
                </a:moveTo>
                <a:cubicBezTo>
                  <a:pt x="141682" y="2901040"/>
                  <a:pt x="141682" y="2901040"/>
                  <a:pt x="141682" y="2901040"/>
                </a:cubicBezTo>
                <a:lnTo>
                  <a:pt x="165928" y="2901040"/>
                </a:lnTo>
                <a:cubicBezTo>
                  <a:pt x="165928" y="2913499"/>
                  <a:pt x="165928" y="2913499"/>
                  <a:pt x="165928" y="2913499"/>
                </a:cubicBezTo>
                <a:lnTo>
                  <a:pt x="189415" y="2913499"/>
                </a:lnTo>
                <a:lnTo>
                  <a:pt x="212903" y="2901040"/>
                </a:lnTo>
                <a:cubicBezTo>
                  <a:pt x="189415" y="2901040"/>
                  <a:pt x="189415" y="2901040"/>
                  <a:pt x="189415" y="2901040"/>
                </a:cubicBezTo>
                <a:cubicBezTo>
                  <a:pt x="189415" y="2901040"/>
                  <a:pt x="212903" y="2901040"/>
                  <a:pt x="212903" y="2888580"/>
                </a:cubicBezTo>
                <a:cubicBezTo>
                  <a:pt x="189415" y="2888580"/>
                  <a:pt x="189415" y="2888580"/>
                  <a:pt x="189415" y="2888580"/>
                </a:cubicBezTo>
                <a:lnTo>
                  <a:pt x="165928" y="2888580"/>
                </a:lnTo>
                <a:close/>
                <a:moveTo>
                  <a:pt x="1752468" y="2876121"/>
                </a:moveTo>
                <a:lnTo>
                  <a:pt x="1752468" y="2888580"/>
                </a:lnTo>
                <a:lnTo>
                  <a:pt x="1728222" y="2888580"/>
                </a:lnTo>
                <a:close/>
                <a:moveTo>
                  <a:pt x="1041783" y="2876121"/>
                </a:moveTo>
                <a:cubicBezTo>
                  <a:pt x="1041783" y="2888580"/>
                  <a:pt x="1065270" y="2876121"/>
                  <a:pt x="1065270" y="2876121"/>
                </a:cubicBezTo>
                <a:cubicBezTo>
                  <a:pt x="1041783" y="2876121"/>
                  <a:pt x="1041783" y="2876121"/>
                  <a:pt x="1041783" y="2876121"/>
                </a:cubicBezTo>
                <a:close/>
                <a:moveTo>
                  <a:pt x="970563" y="2876121"/>
                </a:moveTo>
                <a:cubicBezTo>
                  <a:pt x="970563" y="2888580"/>
                  <a:pt x="970563" y="2888580"/>
                  <a:pt x="970563" y="2888580"/>
                </a:cubicBezTo>
                <a:cubicBezTo>
                  <a:pt x="947075" y="2888580"/>
                  <a:pt x="947075" y="2888580"/>
                  <a:pt x="947075" y="2888580"/>
                </a:cubicBezTo>
                <a:cubicBezTo>
                  <a:pt x="947075" y="2901040"/>
                  <a:pt x="947075" y="2888580"/>
                  <a:pt x="970563" y="2888580"/>
                </a:cubicBezTo>
                <a:lnTo>
                  <a:pt x="994808" y="2888580"/>
                </a:lnTo>
                <a:cubicBezTo>
                  <a:pt x="994808" y="2876121"/>
                  <a:pt x="970563" y="2876121"/>
                  <a:pt x="970563" y="2876121"/>
                </a:cubicBezTo>
                <a:close/>
                <a:moveTo>
                  <a:pt x="1093185" y="2870695"/>
                </a:moveTo>
                <a:cubicBezTo>
                  <a:pt x="1090983" y="2871298"/>
                  <a:pt x="1089515" y="2872906"/>
                  <a:pt x="1089515" y="2876121"/>
                </a:cubicBezTo>
                <a:lnTo>
                  <a:pt x="1113003" y="2876121"/>
                </a:lnTo>
                <a:cubicBezTo>
                  <a:pt x="1113003" y="2876121"/>
                  <a:pt x="1099791" y="2868886"/>
                  <a:pt x="1093185" y="2870695"/>
                </a:cubicBezTo>
                <a:close/>
                <a:moveTo>
                  <a:pt x="1610028" y="2863260"/>
                </a:moveTo>
                <a:lnTo>
                  <a:pt x="1610028" y="2876121"/>
                </a:lnTo>
                <a:lnTo>
                  <a:pt x="1633515" y="2876121"/>
                </a:lnTo>
                <a:lnTo>
                  <a:pt x="1657760" y="2876121"/>
                </a:lnTo>
                <a:cubicBezTo>
                  <a:pt x="1657760" y="2863260"/>
                  <a:pt x="1657760" y="2863260"/>
                  <a:pt x="1657760" y="2863260"/>
                </a:cubicBezTo>
                <a:lnTo>
                  <a:pt x="1633515" y="2863260"/>
                </a:lnTo>
                <a:close/>
                <a:moveTo>
                  <a:pt x="1538808" y="2863260"/>
                </a:moveTo>
                <a:cubicBezTo>
                  <a:pt x="1538808" y="2863260"/>
                  <a:pt x="1515320" y="2863260"/>
                  <a:pt x="1515320" y="2876121"/>
                </a:cubicBezTo>
                <a:cubicBezTo>
                  <a:pt x="1538808" y="2876121"/>
                  <a:pt x="1538808" y="2876121"/>
                  <a:pt x="1538808" y="2876121"/>
                </a:cubicBezTo>
                <a:cubicBezTo>
                  <a:pt x="1538808" y="2863260"/>
                  <a:pt x="1538808" y="2863260"/>
                  <a:pt x="1538808" y="2863260"/>
                </a:cubicBezTo>
                <a:close/>
                <a:moveTo>
                  <a:pt x="757660" y="2863260"/>
                </a:moveTo>
                <a:lnTo>
                  <a:pt x="757660" y="2876121"/>
                </a:lnTo>
                <a:cubicBezTo>
                  <a:pt x="757660" y="2876121"/>
                  <a:pt x="757660" y="2863260"/>
                  <a:pt x="781147" y="2863260"/>
                </a:cubicBezTo>
                <a:cubicBezTo>
                  <a:pt x="757660" y="2863260"/>
                  <a:pt x="757660" y="2863260"/>
                  <a:pt x="757660" y="2863260"/>
                </a:cubicBezTo>
                <a:close/>
                <a:moveTo>
                  <a:pt x="202994" y="2858003"/>
                </a:moveTo>
                <a:cubicBezTo>
                  <a:pt x="199691" y="2858587"/>
                  <a:pt x="195287" y="2860145"/>
                  <a:pt x="189415" y="2863260"/>
                </a:cubicBezTo>
                <a:lnTo>
                  <a:pt x="165928" y="2863260"/>
                </a:lnTo>
                <a:cubicBezTo>
                  <a:pt x="141682" y="2863260"/>
                  <a:pt x="141682" y="2863260"/>
                  <a:pt x="141682" y="2863260"/>
                </a:cubicBezTo>
                <a:lnTo>
                  <a:pt x="141682" y="2876121"/>
                </a:lnTo>
                <a:cubicBezTo>
                  <a:pt x="141682" y="2863260"/>
                  <a:pt x="141682" y="2863260"/>
                  <a:pt x="118195" y="2876121"/>
                </a:cubicBezTo>
                <a:lnTo>
                  <a:pt x="141682" y="2876121"/>
                </a:lnTo>
                <a:cubicBezTo>
                  <a:pt x="141682" y="2876121"/>
                  <a:pt x="141682" y="2863260"/>
                  <a:pt x="165928" y="2863260"/>
                </a:cubicBezTo>
                <a:cubicBezTo>
                  <a:pt x="165928" y="2876121"/>
                  <a:pt x="165928" y="2876121"/>
                  <a:pt x="189415" y="2876121"/>
                </a:cubicBezTo>
                <a:cubicBezTo>
                  <a:pt x="189415" y="2863260"/>
                  <a:pt x="189415" y="2863260"/>
                  <a:pt x="189415" y="2863260"/>
                </a:cubicBezTo>
                <a:lnTo>
                  <a:pt x="212903" y="2863260"/>
                </a:lnTo>
                <a:cubicBezTo>
                  <a:pt x="212903" y="2863260"/>
                  <a:pt x="212903" y="2856251"/>
                  <a:pt x="202994" y="2858003"/>
                </a:cubicBezTo>
                <a:close/>
                <a:moveTo>
                  <a:pt x="1752468" y="2850800"/>
                </a:moveTo>
                <a:cubicBezTo>
                  <a:pt x="1752468" y="2863260"/>
                  <a:pt x="1752468" y="2863260"/>
                  <a:pt x="1775955" y="2863260"/>
                </a:cubicBezTo>
                <a:lnTo>
                  <a:pt x="1752468" y="2863260"/>
                </a:lnTo>
                <a:lnTo>
                  <a:pt x="1728222" y="2863260"/>
                </a:lnTo>
                <a:cubicBezTo>
                  <a:pt x="1752468" y="2850800"/>
                  <a:pt x="1752468" y="2850800"/>
                  <a:pt x="1752468" y="2850800"/>
                </a:cubicBezTo>
                <a:close/>
                <a:moveTo>
                  <a:pt x="1065270" y="2850800"/>
                </a:moveTo>
                <a:lnTo>
                  <a:pt x="1065270" y="2863260"/>
                </a:lnTo>
                <a:cubicBezTo>
                  <a:pt x="1089515" y="2863260"/>
                  <a:pt x="1089515" y="2863260"/>
                  <a:pt x="1089515" y="2863260"/>
                </a:cubicBezTo>
                <a:cubicBezTo>
                  <a:pt x="1113003" y="2863260"/>
                  <a:pt x="1113003" y="2863260"/>
                  <a:pt x="1113003" y="2863260"/>
                </a:cubicBezTo>
                <a:cubicBezTo>
                  <a:pt x="1113003" y="2850800"/>
                  <a:pt x="1113003" y="2850800"/>
                  <a:pt x="1113003" y="2850800"/>
                </a:cubicBezTo>
                <a:cubicBezTo>
                  <a:pt x="1113003" y="2850800"/>
                  <a:pt x="1089515" y="2850800"/>
                  <a:pt x="1089515" y="2863260"/>
                </a:cubicBezTo>
                <a:cubicBezTo>
                  <a:pt x="1089515" y="2863260"/>
                  <a:pt x="1089515" y="2850800"/>
                  <a:pt x="1065270" y="2850800"/>
                </a:cubicBezTo>
                <a:close/>
                <a:moveTo>
                  <a:pt x="852368" y="2850800"/>
                </a:moveTo>
                <a:cubicBezTo>
                  <a:pt x="875855" y="2850800"/>
                  <a:pt x="875855" y="2863260"/>
                  <a:pt x="875855" y="2863260"/>
                </a:cubicBezTo>
                <a:cubicBezTo>
                  <a:pt x="875855" y="2876121"/>
                  <a:pt x="875855" y="2876121"/>
                  <a:pt x="875855" y="2876121"/>
                </a:cubicBezTo>
                <a:cubicBezTo>
                  <a:pt x="875855" y="2876121"/>
                  <a:pt x="852368" y="2876121"/>
                  <a:pt x="852368" y="2863260"/>
                </a:cubicBezTo>
                <a:close/>
                <a:moveTo>
                  <a:pt x="1038113" y="2845544"/>
                </a:moveTo>
                <a:cubicBezTo>
                  <a:pt x="1031507" y="2843792"/>
                  <a:pt x="1018295" y="2850800"/>
                  <a:pt x="1018295" y="2850800"/>
                </a:cubicBezTo>
                <a:cubicBezTo>
                  <a:pt x="1041783" y="2850800"/>
                  <a:pt x="1041783" y="2850800"/>
                  <a:pt x="1041783" y="2850800"/>
                </a:cubicBezTo>
                <a:cubicBezTo>
                  <a:pt x="1041783" y="2847685"/>
                  <a:pt x="1040315" y="2846128"/>
                  <a:pt x="1038113" y="2845544"/>
                </a:cubicBezTo>
                <a:close/>
                <a:moveTo>
                  <a:pt x="1586540" y="2838341"/>
                </a:moveTo>
                <a:cubicBezTo>
                  <a:pt x="1586540" y="2850800"/>
                  <a:pt x="1610028" y="2850800"/>
                  <a:pt x="1610028" y="2838341"/>
                </a:cubicBezTo>
                <a:close/>
                <a:moveTo>
                  <a:pt x="781147" y="2838341"/>
                </a:moveTo>
                <a:cubicBezTo>
                  <a:pt x="757660" y="2838341"/>
                  <a:pt x="757660" y="2838341"/>
                  <a:pt x="757660" y="2850800"/>
                </a:cubicBezTo>
                <a:lnTo>
                  <a:pt x="781147" y="2850800"/>
                </a:lnTo>
                <a:close/>
                <a:moveTo>
                  <a:pt x="615220" y="2838341"/>
                </a:moveTo>
                <a:lnTo>
                  <a:pt x="615220" y="2850800"/>
                </a:lnTo>
                <a:cubicBezTo>
                  <a:pt x="639465" y="2850800"/>
                  <a:pt x="639465" y="2850800"/>
                  <a:pt x="639465" y="2863260"/>
                </a:cubicBezTo>
                <a:lnTo>
                  <a:pt x="625448" y="2863260"/>
                </a:lnTo>
                <a:cubicBezTo>
                  <a:pt x="615220" y="2863260"/>
                  <a:pt x="615220" y="2863260"/>
                  <a:pt x="615220" y="2863260"/>
                </a:cubicBezTo>
                <a:cubicBezTo>
                  <a:pt x="615220" y="2876121"/>
                  <a:pt x="615220" y="2876121"/>
                  <a:pt x="615220" y="2876121"/>
                </a:cubicBezTo>
                <a:cubicBezTo>
                  <a:pt x="591733" y="2876121"/>
                  <a:pt x="591733" y="2876121"/>
                  <a:pt x="591733" y="2876121"/>
                </a:cubicBezTo>
                <a:lnTo>
                  <a:pt x="591733" y="2888580"/>
                </a:lnTo>
                <a:cubicBezTo>
                  <a:pt x="591733" y="2894810"/>
                  <a:pt x="591733" y="2897925"/>
                  <a:pt x="591733" y="2899482"/>
                </a:cubicBezTo>
                <a:lnTo>
                  <a:pt x="591733" y="2901040"/>
                </a:lnTo>
                <a:lnTo>
                  <a:pt x="591733" y="2913499"/>
                </a:lnTo>
                <a:lnTo>
                  <a:pt x="568245" y="2913499"/>
                </a:lnTo>
                <a:cubicBezTo>
                  <a:pt x="568245" y="2913499"/>
                  <a:pt x="568245" y="2920734"/>
                  <a:pt x="578154" y="2924351"/>
                </a:cubicBezTo>
                <a:lnTo>
                  <a:pt x="585753" y="2925476"/>
                </a:lnTo>
                <a:lnTo>
                  <a:pt x="588430" y="2926160"/>
                </a:lnTo>
                <a:cubicBezTo>
                  <a:pt x="590265" y="2926361"/>
                  <a:pt x="591733" y="2926361"/>
                  <a:pt x="591733" y="2926361"/>
                </a:cubicBezTo>
                <a:lnTo>
                  <a:pt x="591733" y="2938820"/>
                </a:lnTo>
                <a:cubicBezTo>
                  <a:pt x="591733" y="2926361"/>
                  <a:pt x="568245" y="2938820"/>
                  <a:pt x="568245" y="2938820"/>
                </a:cubicBezTo>
                <a:cubicBezTo>
                  <a:pt x="568245" y="2938820"/>
                  <a:pt x="568245" y="2938820"/>
                  <a:pt x="578154" y="2938820"/>
                </a:cubicBezTo>
                <a:lnTo>
                  <a:pt x="591733" y="2938820"/>
                </a:lnTo>
                <a:cubicBezTo>
                  <a:pt x="591733" y="2938820"/>
                  <a:pt x="591733" y="2926361"/>
                  <a:pt x="615220" y="2926361"/>
                </a:cubicBezTo>
                <a:cubicBezTo>
                  <a:pt x="639465" y="2913499"/>
                  <a:pt x="639465" y="2913499"/>
                  <a:pt x="639465" y="2913499"/>
                </a:cubicBezTo>
                <a:lnTo>
                  <a:pt x="639465" y="2926361"/>
                </a:lnTo>
                <a:lnTo>
                  <a:pt x="662953" y="2926361"/>
                </a:lnTo>
                <a:lnTo>
                  <a:pt x="662953" y="2924753"/>
                </a:lnTo>
                <a:lnTo>
                  <a:pt x="662953" y="2915107"/>
                </a:lnTo>
                <a:cubicBezTo>
                  <a:pt x="662953" y="2913499"/>
                  <a:pt x="662953" y="2913499"/>
                  <a:pt x="662953" y="2913499"/>
                </a:cubicBezTo>
                <a:cubicBezTo>
                  <a:pt x="639465" y="2913499"/>
                  <a:pt x="639465" y="2913499"/>
                  <a:pt x="639465" y="2913499"/>
                </a:cubicBezTo>
                <a:lnTo>
                  <a:pt x="639465" y="2901040"/>
                </a:lnTo>
                <a:lnTo>
                  <a:pt x="615220" y="2901040"/>
                </a:lnTo>
                <a:cubicBezTo>
                  <a:pt x="639465" y="2888580"/>
                  <a:pt x="615220" y="2888580"/>
                  <a:pt x="615220" y="2888580"/>
                </a:cubicBezTo>
                <a:lnTo>
                  <a:pt x="615220" y="2877678"/>
                </a:lnTo>
                <a:lnTo>
                  <a:pt x="615220" y="2876121"/>
                </a:lnTo>
                <a:cubicBezTo>
                  <a:pt x="615220" y="2876121"/>
                  <a:pt x="615220" y="2876121"/>
                  <a:pt x="618251" y="2876121"/>
                </a:cubicBezTo>
                <a:lnTo>
                  <a:pt x="618629" y="2876121"/>
                </a:lnTo>
                <a:cubicBezTo>
                  <a:pt x="622418" y="2876121"/>
                  <a:pt x="627721" y="2876121"/>
                  <a:pt x="625448" y="2876121"/>
                </a:cubicBezTo>
                <a:lnTo>
                  <a:pt x="639465" y="2876121"/>
                </a:lnTo>
                <a:lnTo>
                  <a:pt x="639465" y="2863260"/>
                </a:lnTo>
                <a:cubicBezTo>
                  <a:pt x="639465" y="2850800"/>
                  <a:pt x="639465" y="2850800"/>
                  <a:pt x="639465" y="2850800"/>
                </a:cubicBezTo>
                <a:lnTo>
                  <a:pt x="639465" y="2839898"/>
                </a:lnTo>
                <a:lnTo>
                  <a:pt x="639465" y="2838341"/>
                </a:lnTo>
                <a:cubicBezTo>
                  <a:pt x="639465" y="2850800"/>
                  <a:pt x="639465" y="2838341"/>
                  <a:pt x="615220" y="2838341"/>
                </a:cubicBezTo>
                <a:close/>
                <a:moveTo>
                  <a:pt x="1092451" y="2833668"/>
                </a:moveTo>
                <a:cubicBezTo>
                  <a:pt x="1089515" y="2832111"/>
                  <a:pt x="1089515" y="2832111"/>
                  <a:pt x="1089515" y="2838341"/>
                </a:cubicBezTo>
                <a:lnTo>
                  <a:pt x="1113003" y="2838341"/>
                </a:lnTo>
                <a:cubicBezTo>
                  <a:pt x="1101259" y="2838341"/>
                  <a:pt x="1095387" y="2835226"/>
                  <a:pt x="1092451" y="2833668"/>
                </a:cubicBezTo>
                <a:close/>
                <a:moveTo>
                  <a:pt x="1184223" y="2825881"/>
                </a:moveTo>
                <a:cubicBezTo>
                  <a:pt x="1184223" y="2838341"/>
                  <a:pt x="1184223" y="2838341"/>
                  <a:pt x="1184223" y="2838341"/>
                </a:cubicBezTo>
                <a:lnTo>
                  <a:pt x="1207710" y="2838341"/>
                </a:lnTo>
                <a:cubicBezTo>
                  <a:pt x="1207710" y="2838341"/>
                  <a:pt x="1207710" y="2825881"/>
                  <a:pt x="1184223" y="2825881"/>
                </a:cubicBezTo>
                <a:close/>
                <a:moveTo>
                  <a:pt x="568245" y="2825881"/>
                </a:moveTo>
                <a:lnTo>
                  <a:pt x="564963" y="2832324"/>
                </a:lnTo>
                <a:lnTo>
                  <a:pt x="561228" y="2834618"/>
                </a:lnTo>
                <a:lnTo>
                  <a:pt x="556902" y="2836599"/>
                </a:lnTo>
                <a:lnTo>
                  <a:pt x="544758" y="2838341"/>
                </a:lnTo>
                <a:cubicBezTo>
                  <a:pt x="544758" y="2838341"/>
                  <a:pt x="550629" y="2838341"/>
                  <a:pt x="556501" y="2836783"/>
                </a:cubicBezTo>
                <a:lnTo>
                  <a:pt x="556902" y="2836599"/>
                </a:lnTo>
                <a:lnTo>
                  <a:pt x="558336" y="2836394"/>
                </a:lnTo>
                <a:lnTo>
                  <a:pt x="561228" y="2834618"/>
                </a:lnTo>
                <a:lnTo>
                  <a:pt x="564575" y="2833084"/>
                </a:lnTo>
                <a:lnTo>
                  <a:pt x="564963" y="2832324"/>
                </a:lnTo>
                <a:lnTo>
                  <a:pt x="565309" y="2832111"/>
                </a:lnTo>
                <a:cubicBezTo>
                  <a:pt x="568245" y="2828996"/>
                  <a:pt x="568245" y="2825881"/>
                  <a:pt x="568245" y="2825881"/>
                </a:cubicBezTo>
                <a:close/>
                <a:moveTo>
                  <a:pt x="94708" y="2825881"/>
                </a:moveTo>
                <a:cubicBezTo>
                  <a:pt x="94708" y="2838341"/>
                  <a:pt x="118195" y="2838341"/>
                  <a:pt x="118195" y="2838341"/>
                </a:cubicBezTo>
                <a:cubicBezTo>
                  <a:pt x="118195" y="2825881"/>
                  <a:pt x="118195" y="2825881"/>
                  <a:pt x="94708" y="2825881"/>
                </a:cubicBezTo>
                <a:close/>
                <a:moveTo>
                  <a:pt x="1752468" y="2813020"/>
                </a:moveTo>
                <a:lnTo>
                  <a:pt x="1775955" y="2813020"/>
                </a:lnTo>
                <a:cubicBezTo>
                  <a:pt x="1775955" y="2813020"/>
                  <a:pt x="1752468" y="2813020"/>
                  <a:pt x="1752468" y="2825881"/>
                </a:cubicBezTo>
                <a:close/>
                <a:moveTo>
                  <a:pt x="828880" y="2813020"/>
                </a:moveTo>
                <a:cubicBezTo>
                  <a:pt x="852368" y="2813020"/>
                  <a:pt x="852368" y="2813020"/>
                  <a:pt x="852368" y="2813020"/>
                </a:cubicBezTo>
                <a:cubicBezTo>
                  <a:pt x="852368" y="2825881"/>
                  <a:pt x="852368" y="2825881"/>
                  <a:pt x="828880" y="2813020"/>
                </a:cubicBezTo>
                <a:close/>
                <a:moveTo>
                  <a:pt x="710685" y="2813020"/>
                </a:moveTo>
                <a:lnTo>
                  <a:pt x="734173" y="2825881"/>
                </a:lnTo>
                <a:lnTo>
                  <a:pt x="734173" y="2838341"/>
                </a:lnTo>
                <a:cubicBezTo>
                  <a:pt x="710685" y="2838341"/>
                  <a:pt x="710685" y="2838341"/>
                  <a:pt x="710685" y="2838341"/>
                </a:cubicBezTo>
                <a:cubicBezTo>
                  <a:pt x="734173" y="2838341"/>
                  <a:pt x="734173" y="2838341"/>
                  <a:pt x="734173" y="2850800"/>
                </a:cubicBezTo>
                <a:cubicBezTo>
                  <a:pt x="734173" y="2838341"/>
                  <a:pt x="734173" y="2838341"/>
                  <a:pt x="757660" y="2838341"/>
                </a:cubicBezTo>
                <a:cubicBezTo>
                  <a:pt x="734173" y="2838341"/>
                  <a:pt x="734173" y="2838341"/>
                  <a:pt x="734173" y="2838341"/>
                </a:cubicBezTo>
                <a:cubicBezTo>
                  <a:pt x="734173" y="2825881"/>
                  <a:pt x="757660" y="2825881"/>
                  <a:pt x="757660" y="2825881"/>
                </a:cubicBezTo>
                <a:lnTo>
                  <a:pt x="734173" y="2825881"/>
                </a:lnTo>
                <a:lnTo>
                  <a:pt x="734173" y="2813020"/>
                </a:lnTo>
                <a:close/>
                <a:moveTo>
                  <a:pt x="1563053" y="2800560"/>
                </a:moveTo>
                <a:cubicBezTo>
                  <a:pt x="1563053" y="2813020"/>
                  <a:pt x="1563053" y="2813020"/>
                  <a:pt x="1563053" y="2813020"/>
                </a:cubicBezTo>
                <a:cubicBezTo>
                  <a:pt x="1586540" y="2813020"/>
                  <a:pt x="1586540" y="2813020"/>
                  <a:pt x="1586540" y="2813020"/>
                </a:cubicBezTo>
                <a:cubicBezTo>
                  <a:pt x="1563053" y="2813020"/>
                  <a:pt x="1563053" y="2813020"/>
                  <a:pt x="1563053" y="2800560"/>
                </a:cubicBezTo>
                <a:close/>
                <a:moveTo>
                  <a:pt x="1018295" y="2800560"/>
                </a:moveTo>
                <a:cubicBezTo>
                  <a:pt x="1018295" y="2813020"/>
                  <a:pt x="1041783" y="2800560"/>
                  <a:pt x="1041783" y="2813020"/>
                </a:cubicBezTo>
                <a:lnTo>
                  <a:pt x="1041783" y="2800560"/>
                </a:lnTo>
                <a:close/>
                <a:moveTo>
                  <a:pt x="1752468" y="2788101"/>
                </a:moveTo>
                <a:cubicBezTo>
                  <a:pt x="1775955" y="2788101"/>
                  <a:pt x="1752468" y="2788101"/>
                  <a:pt x="1775955" y="2800560"/>
                </a:cubicBezTo>
                <a:lnTo>
                  <a:pt x="1752468" y="2800560"/>
                </a:lnTo>
                <a:close/>
                <a:moveTo>
                  <a:pt x="1657760" y="2788101"/>
                </a:moveTo>
                <a:lnTo>
                  <a:pt x="1657760" y="2800560"/>
                </a:lnTo>
                <a:lnTo>
                  <a:pt x="1681248" y="2800560"/>
                </a:lnTo>
                <a:cubicBezTo>
                  <a:pt x="1681248" y="2813020"/>
                  <a:pt x="1681248" y="2800560"/>
                  <a:pt x="1681248" y="2813020"/>
                </a:cubicBezTo>
                <a:lnTo>
                  <a:pt x="1657760" y="2825881"/>
                </a:lnTo>
                <a:lnTo>
                  <a:pt x="1681248" y="2825881"/>
                </a:lnTo>
                <a:cubicBezTo>
                  <a:pt x="1681248" y="2838341"/>
                  <a:pt x="1681248" y="2838341"/>
                  <a:pt x="1681248" y="2838341"/>
                </a:cubicBezTo>
                <a:cubicBezTo>
                  <a:pt x="1704735" y="2825881"/>
                  <a:pt x="1704735" y="2825881"/>
                  <a:pt x="1704735" y="2825881"/>
                </a:cubicBezTo>
                <a:cubicBezTo>
                  <a:pt x="1704735" y="2825881"/>
                  <a:pt x="1691523" y="2825881"/>
                  <a:pt x="1694826" y="2825881"/>
                </a:cubicBezTo>
                <a:lnTo>
                  <a:pt x="1691156" y="2825881"/>
                </a:lnTo>
                <a:cubicBezTo>
                  <a:pt x="1681248" y="2825881"/>
                  <a:pt x="1681248" y="2825881"/>
                  <a:pt x="1681248" y="2825881"/>
                </a:cubicBezTo>
                <a:cubicBezTo>
                  <a:pt x="1681248" y="2813020"/>
                  <a:pt x="1681248" y="2813020"/>
                  <a:pt x="1681248" y="2813020"/>
                </a:cubicBezTo>
                <a:lnTo>
                  <a:pt x="1704735" y="2813020"/>
                </a:lnTo>
                <a:lnTo>
                  <a:pt x="1704735" y="2800560"/>
                </a:lnTo>
                <a:cubicBezTo>
                  <a:pt x="1681248" y="2800560"/>
                  <a:pt x="1681248" y="2800560"/>
                  <a:pt x="1681248" y="2800560"/>
                </a:cubicBezTo>
                <a:cubicBezTo>
                  <a:pt x="1657760" y="2800560"/>
                  <a:pt x="1657760" y="2788101"/>
                  <a:pt x="1657760" y="2788101"/>
                </a:cubicBezTo>
                <a:close/>
                <a:moveTo>
                  <a:pt x="875855" y="2788101"/>
                </a:moveTo>
                <a:lnTo>
                  <a:pt x="875855" y="2800560"/>
                </a:lnTo>
                <a:lnTo>
                  <a:pt x="875855" y="2813020"/>
                </a:lnTo>
                <a:cubicBezTo>
                  <a:pt x="875855" y="2800560"/>
                  <a:pt x="852368" y="2800560"/>
                  <a:pt x="852368" y="2800560"/>
                </a:cubicBezTo>
                <a:cubicBezTo>
                  <a:pt x="828880" y="2800560"/>
                  <a:pt x="828880" y="2813020"/>
                  <a:pt x="828880" y="2800560"/>
                </a:cubicBezTo>
                <a:lnTo>
                  <a:pt x="828880" y="2813020"/>
                </a:lnTo>
                <a:cubicBezTo>
                  <a:pt x="828880" y="2819451"/>
                  <a:pt x="828880" y="2822666"/>
                  <a:pt x="828880" y="2822666"/>
                </a:cubicBezTo>
                <a:lnTo>
                  <a:pt x="828880" y="2825881"/>
                </a:lnTo>
                <a:cubicBezTo>
                  <a:pt x="852368" y="2825881"/>
                  <a:pt x="852368" y="2825881"/>
                  <a:pt x="852368" y="2813020"/>
                </a:cubicBezTo>
                <a:cubicBezTo>
                  <a:pt x="875855" y="2813020"/>
                  <a:pt x="875855" y="2813020"/>
                  <a:pt x="875855" y="2813020"/>
                </a:cubicBezTo>
                <a:cubicBezTo>
                  <a:pt x="875855" y="2825881"/>
                  <a:pt x="875855" y="2825881"/>
                  <a:pt x="875855" y="2825881"/>
                </a:cubicBezTo>
                <a:lnTo>
                  <a:pt x="852368" y="2825881"/>
                </a:lnTo>
                <a:lnTo>
                  <a:pt x="852368" y="2838341"/>
                </a:lnTo>
                <a:cubicBezTo>
                  <a:pt x="875855" y="2838341"/>
                  <a:pt x="875855" y="2838341"/>
                  <a:pt x="875855" y="2838341"/>
                </a:cubicBezTo>
                <a:lnTo>
                  <a:pt x="875855" y="2850800"/>
                </a:lnTo>
                <a:cubicBezTo>
                  <a:pt x="875855" y="2850800"/>
                  <a:pt x="875855" y="2850800"/>
                  <a:pt x="865946" y="2850800"/>
                </a:cubicBezTo>
                <a:lnTo>
                  <a:pt x="862276" y="2850800"/>
                </a:lnTo>
                <a:cubicBezTo>
                  <a:pt x="852368" y="2850800"/>
                  <a:pt x="852368" y="2850800"/>
                  <a:pt x="852368" y="2850800"/>
                </a:cubicBezTo>
                <a:lnTo>
                  <a:pt x="828880" y="2863260"/>
                </a:lnTo>
                <a:cubicBezTo>
                  <a:pt x="852368" y="2863260"/>
                  <a:pt x="852368" y="2863260"/>
                  <a:pt x="852368" y="2863260"/>
                </a:cubicBezTo>
                <a:cubicBezTo>
                  <a:pt x="852368" y="2876121"/>
                  <a:pt x="852368" y="2876121"/>
                  <a:pt x="852368" y="2876121"/>
                </a:cubicBezTo>
                <a:cubicBezTo>
                  <a:pt x="852368" y="2888580"/>
                  <a:pt x="852368" y="2888580"/>
                  <a:pt x="852368" y="2888580"/>
                </a:cubicBezTo>
                <a:lnTo>
                  <a:pt x="865946" y="2888580"/>
                </a:lnTo>
                <a:cubicBezTo>
                  <a:pt x="863744" y="2888580"/>
                  <a:pt x="868882" y="2888580"/>
                  <a:pt x="872552" y="2888580"/>
                </a:cubicBezTo>
                <a:lnTo>
                  <a:pt x="875855" y="2888580"/>
                </a:lnTo>
                <a:lnTo>
                  <a:pt x="852368" y="2876121"/>
                </a:lnTo>
                <a:cubicBezTo>
                  <a:pt x="875855" y="2876121"/>
                  <a:pt x="875855" y="2876121"/>
                  <a:pt x="875855" y="2876121"/>
                </a:cubicBezTo>
                <a:lnTo>
                  <a:pt x="900100" y="2876121"/>
                </a:lnTo>
                <a:lnTo>
                  <a:pt x="900100" y="2863260"/>
                </a:lnTo>
                <a:lnTo>
                  <a:pt x="875855" y="2863260"/>
                </a:lnTo>
                <a:cubicBezTo>
                  <a:pt x="875855" y="2850800"/>
                  <a:pt x="875855" y="2850800"/>
                  <a:pt x="875855" y="2850800"/>
                </a:cubicBezTo>
                <a:lnTo>
                  <a:pt x="900100" y="2850800"/>
                </a:lnTo>
                <a:lnTo>
                  <a:pt x="900100" y="2838341"/>
                </a:lnTo>
                <a:cubicBezTo>
                  <a:pt x="900100" y="2850800"/>
                  <a:pt x="900100" y="2838341"/>
                  <a:pt x="875855" y="2838341"/>
                </a:cubicBezTo>
                <a:cubicBezTo>
                  <a:pt x="875855" y="2825881"/>
                  <a:pt x="875855" y="2825881"/>
                  <a:pt x="875855" y="2825881"/>
                </a:cubicBezTo>
                <a:cubicBezTo>
                  <a:pt x="900100" y="2825881"/>
                  <a:pt x="900100" y="2825881"/>
                  <a:pt x="900100" y="2825881"/>
                </a:cubicBezTo>
                <a:lnTo>
                  <a:pt x="900100" y="2813020"/>
                </a:lnTo>
                <a:cubicBezTo>
                  <a:pt x="900100" y="2800560"/>
                  <a:pt x="900100" y="2813020"/>
                  <a:pt x="900100" y="2800560"/>
                </a:cubicBezTo>
                <a:lnTo>
                  <a:pt x="875855" y="2800560"/>
                </a:lnTo>
                <a:cubicBezTo>
                  <a:pt x="900100" y="2788101"/>
                  <a:pt x="900100" y="2788101"/>
                  <a:pt x="900100" y="2788101"/>
                </a:cubicBezTo>
                <a:cubicBezTo>
                  <a:pt x="875855" y="2788101"/>
                  <a:pt x="875855" y="2788101"/>
                  <a:pt x="875855" y="2788101"/>
                </a:cubicBezTo>
                <a:close/>
                <a:moveTo>
                  <a:pt x="734173" y="2788101"/>
                </a:moveTo>
                <a:lnTo>
                  <a:pt x="734173" y="2800560"/>
                </a:lnTo>
                <a:lnTo>
                  <a:pt x="757660" y="2800560"/>
                </a:lnTo>
                <a:lnTo>
                  <a:pt x="757660" y="2788101"/>
                </a:lnTo>
                <a:cubicBezTo>
                  <a:pt x="734173" y="2788101"/>
                  <a:pt x="734173" y="2788101"/>
                  <a:pt x="734173" y="2788101"/>
                </a:cubicBezTo>
                <a:close/>
                <a:moveTo>
                  <a:pt x="639465" y="2788101"/>
                </a:moveTo>
                <a:cubicBezTo>
                  <a:pt x="615220" y="2788101"/>
                  <a:pt x="615220" y="2800560"/>
                  <a:pt x="615220" y="2800560"/>
                </a:cubicBezTo>
                <a:cubicBezTo>
                  <a:pt x="615220" y="2813020"/>
                  <a:pt x="615220" y="2813020"/>
                  <a:pt x="615220" y="2813020"/>
                </a:cubicBezTo>
                <a:lnTo>
                  <a:pt x="639465" y="2800560"/>
                </a:lnTo>
                <a:lnTo>
                  <a:pt x="662953" y="2800560"/>
                </a:lnTo>
                <a:cubicBezTo>
                  <a:pt x="639465" y="2788101"/>
                  <a:pt x="639465" y="2788101"/>
                  <a:pt x="639465" y="2788101"/>
                </a:cubicBezTo>
                <a:close/>
                <a:moveTo>
                  <a:pt x="450050" y="2788101"/>
                </a:moveTo>
                <a:lnTo>
                  <a:pt x="450050" y="2800560"/>
                </a:lnTo>
                <a:lnTo>
                  <a:pt x="450050" y="2813020"/>
                </a:lnTo>
                <a:cubicBezTo>
                  <a:pt x="473538" y="2813020"/>
                  <a:pt x="473538" y="2800560"/>
                  <a:pt x="473538" y="2800560"/>
                </a:cubicBezTo>
                <a:lnTo>
                  <a:pt x="473538" y="2788101"/>
                </a:lnTo>
                <a:cubicBezTo>
                  <a:pt x="450050" y="2788101"/>
                  <a:pt x="450050" y="2788101"/>
                  <a:pt x="450050" y="2788101"/>
                </a:cubicBezTo>
                <a:close/>
                <a:moveTo>
                  <a:pt x="189415" y="2788101"/>
                </a:moveTo>
                <a:lnTo>
                  <a:pt x="212903" y="2800560"/>
                </a:lnTo>
                <a:lnTo>
                  <a:pt x="212903" y="2792773"/>
                </a:lnTo>
                <a:lnTo>
                  <a:pt x="212903" y="2789659"/>
                </a:lnTo>
                <a:cubicBezTo>
                  <a:pt x="212903" y="2788101"/>
                  <a:pt x="212903" y="2788101"/>
                  <a:pt x="212903" y="2788101"/>
                </a:cubicBezTo>
                <a:cubicBezTo>
                  <a:pt x="212903" y="2788101"/>
                  <a:pt x="212903" y="2788101"/>
                  <a:pt x="189415" y="2788101"/>
                </a:cubicBezTo>
                <a:close/>
                <a:moveTo>
                  <a:pt x="1159978" y="2775642"/>
                </a:moveTo>
                <a:cubicBezTo>
                  <a:pt x="1159978" y="2775642"/>
                  <a:pt x="1159978" y="2775642"/>
                  <a:pt x="1159978" y="2777199"/>
                </a:cubicBezTo>
                <a:lnTo>
                  <a:pt x="1159978" y="2786544"/>
                </a:lnTo>
                <a:lnTo>
                  <a:pt x="1159978" y="2788101"/>
                </a:lnTo>
                <a:cubicBezTo>
                  <a:pt x="1159978" y="2800560"/>
                  <a:pt x="1184223" y="2800560"/>
                  <a:pt x="1184223" y="2800560"/>
                </a:cubicBezTo>
                <a:cubicBezTo>
                  <a:pt x="1184223" y="2788101"/>
                  <a:pt x="1184223" y="2788101"/>
                  <a:pt x="1184223" y="2788101"/>
                </a:cubicBezTo>
                <a:cubicBezTo>
                  <a:pt x="1184223" y="2775642"/>
                  <a:pt x="1184223" y="2775642"/>
                  <a:pt x="1159978" y="2775642"/>
                </a:cubicBezTo>
                <a:close/>
                <a:moveTo>
                  <a:pt x="662953" y="2775642"/>
                </a:moveTo>
                <a:cubicBezTo>
                  <a:pt x="662953" y="2788101"/>
                  <a:pt x="662953" y="2788101"/>
                  <a:pt x="662953" y="2788101"/>
                </a:cubicBezTo>
                <a:lnTo>
                  <a:pt x="686440" y="2788101"/>
                </a:lnTo>
                <a:cubicBezTo>
                  <a:pt x="662953" y="2788101"/>
                  <a:pt x="662953" y="2788101"/>
                  <a:pt x="662953" y="2775642"/>
                </a:cubicBezTo>
                <a:close/>
                <a:moveTo>
                  <a:pt x="1704735" y="2762780"/>
                </a:moveTo>
                <a:cubicBezTo>
                  <a:pt x="1728222" y="2762780"/>
                  <a:pt x="1728222" y="2762780"/>
                  <a:pt x="1728222" y="2762780"/>
                </a:cubicBezTo>
                <a:cubicBezTo>
                  <a:pt x="1728222" y="2775642"/>
                  <a:pt x="1704735" y="2762780"/>
                  <a:pt x="1704735" y="2762780"/>
                </a:cubicBezTo>
                <a:close/>
                <a:moveTo>
                  <a:pt x="805393" y="2762780"/>
                </a:moveTo>
                <a:cubicBezTo>
                  <a:pt x="781147" y="2775642"/>
                  <a:pt x="781147" y="2775642"/>
                  <a:pt x="781147" y="2775642"/>
                </a:cubicBezTo>
                <a:cubicBezTo>
                  <a:pt x="805393" y="2775642"/>
                  <a:pt x="805393" y="2775642"/>
                  <a:pt x="805393" y="2775642"/>
                </a:cubicBezTo>
                <a:lnTo>
                  <a:pt x="805393" y="2774034"/>
                </a:lnTo>
                <a:lnTo>
                  <a:pt x="805393" y="2764388"/>
                </a:lnTo>
                <a:close/>
                <a:moveTo>
                  <a:pt x="615220" y="2762780"/>
                </a:moveTo>
                <a:cubicBezTo>
                  <a:pt x="615220" y="2775642"/>
                  <a:pt x="615220" y="2775642"/>
                  <a:pt x="615220" y="2775642"/>
                </a:cubicBezTo>
                <a:lnTo>
                  <a:pt x="629237" y="2775642"/>
                </a:lnTo>
                <a:cubicBezTo>
                  <a:pt x="626964" y="2775642"/>
                  <a:pt x="632267" y="2775642"/>
                  <a:pt x="636056" y="2775642"/>
                </a:cubicBezTo>
                <a:lnTo>
                  <a:pt x="639465" y="2775642"/>
                </a:lnTo>
                <a:cubicBezTo>
                  <a:pt x="615220" y="2775642"/>
                  <a:pt x="615220" y="2762780"/>
                  <a:pt x="615220" y="2762780"/>
                </a:cubicBezTo>
                <a:close/>
                <a:moveTo>
                  <a:pt x="757660" y="2738263"/>
                </a:moveTo>
                <a:cubicBezTo>
                  <a:pt x="734173" y="2738263"/>
                  <a:pt x="734173" y="2750321"/>
                  <a:pt x="734173" y="2750321"/>
                </a:cubicBezTo>
                <a:lnTo>
                  <a:pt x="757660" y="2750321"/>
                </a:lnTo>
                <a:close/>
                <a:moveTo>
                  <a:pt x="450050" y="2738263"/>
                </a:moveTo>
                <a:lnTo>
                  <a:pt x="450050" y="2750321"/>
                </a:lnTo>
                <a:cubicBezTo>
                  <a:pt x="450050" y="2762780"/>
                  <a:pt x="450050" y="2762780"/>
                  <a:pt x="450050" y="2762780"/>
                </a:cubicBezTo>
                <a:lnTo>
                  <a:pt x="473538" y="2762780"/>
                </a:lnTo>
                <a:lnTo>
                  <a:pt x="473538" y="2750321"/>
                </a:lnTo>
                <a:cubicBezTo>
                  <a:pt x="473538" y="2744292"/>
                  <a:pt x="473538" y="2744292"/>
                  <a:pt x="473538" y="2745799"/>
                </a:cubicBezTo>
                <a:lnTo>
                  <a:pt x="473538" y="2738263"/>
                </a:lnTo>
                <a:cubicBezTo>
                  <a:pt x="450050" y="2738263"/>
                  <a:pt x="450050" y="2738263"/>
                  <a:pt x="450050" y="2738263"/>
                </a:cubicBezTo>
                <a:close/>
                <a:moveTo>
                  <a:pt x="1184223" y="2725804"/>
                </a:moveTo>
                <a:cubicBezTo>
                  <a:pt x="1184223" y="2738263"/>
                  <a:pt x="1184223" y="2738263"/>
                  <a:pt x="1184223" y="2738263"/>
                </a:cubicBezTo>
                <a:lnTo>
                  <a:pt x="1207710" y="2738263"/>
                </a:lnTo>
                <a:cubicBezTo>
                  <a:pt x="1207710" y="2738263"/>
                  <a:pt x="1184223" y="2738263"/>
                  <a:pt x="1184223" y="2725804"/>
                </a:cubicBezTo>
                <a:close/>
                <a:moveTo>
                  <a:pt x="1089515" y="2725804"/>
                </a:moveTo>
                <a:cubicBezTo>
                  <a:pt x="1089515" y="2738263"/>
                  <a:pt x="1065270" y="2738263"/>
                  <a:pt x="1065270" y="2738263"/>
                </a:cubicBezTo>
                <a:cubicBezTo>
                  <a:pt x="1065270" y="2738263"/>
                  <a:pt x="1065270" y="2750321"/>
                  <a:pt x="1089515" y="2750321"/>
                </a:cubicBezTo>
                <a:lnTo>
                  <a:pt x="1075498" y="2750321"/>
                </a:lnTo>
                <a:cubicBezTo>
                  <a:pt x="1072089" y="2750321"/>
                  <a:pt x="1069816" y="2750321"/>
                  <a:pt x="1068301" y="2750321"/>
                </a:cubicBezTo>
                <a:cubicBezTo>
                  <a:pt x="1065270" y="2750321"/>
                  <a:pt x="1065270" y="2750321"/>
                  <a:pt x="1065270" y="2750321"/>
                </a:cubicBezTo>
                <a:cubicBezTo>
                  <a:pt x="1041783" y="2762780"/>
                  <a:pt x="1041783" y="2750321"/>
                  <a:pt x="1041783" y="2750321"/>
                </a:cubicBezTo>
                <a:cubicBezTo>
                  <a:pt x="1041783" y="2762780"/>
                  <a:pt x="1041783" y="2762780"/>
                  <a:pt x="1041783" y="2762780"/>
                </a:cubicBezTo>
                <a:lnTo>
                  <a:pt x="1065270" y="2762780"/>
                </a:lnTo>
                <a:lnTo>
                  <a:pt x="1089515" y="2775642"/>
                </a:lnTo>
                <a:cubicBezTo>
                  <a:pt x="1065270" y="2788101"/>
                  <a:pt x="1065270" y="2788101"/>
                  <a:pt x="1089515" y="2788101"/>
                </a:cubicBezTo>
                <a:lnTo>
                  <a:pt x="1065270" y="2788101"/>
                </a:lnTo>
                <a:cubicBezTo>
                  <a:pt x="1065270" y="2800560"/>
                  <a:pt x="1065270" y="2800560"/>
                  <a:pt x="1065270" y="2800560"/>
                </a:cubicBezTo>
                <a:cubicBezTo>
                  <a:pt x="1065270" y="2813020"/>
                  <a:pt x="1065270" y="2813020"/>
                  <a:pt x="1065270" y="2813020"/>
                </a:cubicBezTo>
                <a:cubicBezTo>
                  <a:pt x="1071331" y="2813020"/>
                  <a:pt x="1075877" y="2813020"/>
                  <a:pt x="1078908" y="2813020"/>
                </a:cubicBezTo>
                <a:cubicBezTo>
                  <a:pt x="1081939" y="2813020"/>
                  <a:pt x="1083454" y="2813020"/>
                  <a:pt x="1083454" y="2813020"/>
                </a:cubicBezTo>
                <a:lnTo>
                  <a:pt x="1089515" y="2813020"/>
                </a:lnTo>
                <a:lnTo>
                  <a:pt x="1089515" y="2800560"/>
                </a:lnTo>
                <a:cubicBezTo>
                  <a:pt x="1065270" y="2800560"/>
                  <a:pt x="1065270" y="2800560"/>
                  <a:pt x="1065270" y="2800560"/>
                </a:cubicBezTo>
                <a:cubicBezTo>
                  <a:pt x="1065270" y="2800560"/>
                  <a:pt x="1089515" y="2800560"/>
                  <a:pt x="1089515" y="2788101"/>
                </a:cubicBezTo>
                <a:cubicBezTo>
                  <a:pt x="1089515" y="2775642"/>
                  <a:pt x="1089515" y="2775642"/>
                  <a:pt x="1089515" y="2775642"/>
                </a:cubicBezTo>
                <a:lnTo>
                  <a:pt x="1113003" y="2775642"/>
                </a:lnTo>
                <a:cubicBezTo>
                  <a:pt x="1113003" y="2775642"/>
                  <a:pt x="1136490" y="2775642"/>
                  <a:pt x="1136490" y="2762780"/>
                </a:cubicBezTo>
                <a:lnTo>
                  <a:pt x="1113003" y="2762780"/>
                </a:lnTo>
                <a:lnTo>
                  <a:pt x="1089515" y="2775642"/>
                </a:lnTo>
                <a:cubicBezTo>
                  <a:pt x="1089515" y="2762780"/>
                  <a:pt x="1089515" y="2762780"/>
                  <a:pt x="1089515" y="2762780"/>
                </a:cubicBezTo>
                <a:lnTo>
                  <a:pt x="1089515" y="2750321"/>
                </a:lnTo>
                <a:lnTo>
                  <a:pt x="1089515" y="2738263"/>
                </a:lnTo>
                <a:close/>
                <a:moveTo>
                  <a:pt x="900100" y="2725804"/>
                </a:moveTo>
                <a:cubicBezTo>
                  <a:pt x="900100" y="2732034"/>
                  <a:pt x="900100" y="2732034"/>
                  <a:pt x="900100" y="2730476"/>
                </a:cubicBezTo>
                <a:lnTo>
                  <a:pt x="900100" y="2736706"/>
                </a:lnTo>
                <a:cubicBezTo>
                  <a:pt x="900100" y="2738263"/>
                  <a:pt x="900100" y="2738263"/>
                  <a:pt x="900100" y="2738263"/>
                </a:cubicBezTo>
                <a:lnTo>
                  <a:pt x="875855" y="2738263"/>
                </a:lnTo>
                <a:cubicBezTo>
                  <a:pt x="875855" y="2750321"/>
                  <a:pt x="875855" y="2750321"/>
                  <a:pt x="900100" y="2750321"/>
                </a:cubicBezTo>
                <a:cubicBezTo>
                  <a:pt x="900100" y="2738263"/>
                  <a:pt x="900100" y="2750321"/>
                  <a:pt x="900100" y="2738263"/>
                </a:cubicBezTo>
                <a:lnTo>
                  <a:pt x="923588" y="2738263"/>
                </a:lnTo>
                <a:lnTo>
                  <a:pt x="923588" y="2725804"/>
                </a:lnTo>
                <a:close/>
                <a:moveTo>
                  <a:pt x="639465" y="2725804"/>
                </a:moveTo>
                <a:lnTo>
                  <a:pt x="639465" y="2738263"/>
                </a:lnTo>
                <a:lnTo>
                  <a:pt x="639465" y="2750321"/>
                </a:lnTo>
                <a:cubicBezTo>
                  <a:pt x="639465" y="2750321"/>
                  <a:pt x="662953" y="2762780"/>
                  <a:pt x="639465" y="2762780"/>
                </a:cubicBezTo>
                <a:lnTo>
                  <a:pt x="662953" y="2762780"/>
                </a:lnTo>
                <a:cubicBezTo>
                  <a:pt x="662953" y="2750321"/>
                  <a:pt x="662953" y="2750321"/>
                  <a:pt x="662953" y="2750321"/>
                </a:cubicBezTo>
                <a:lnTo>
                  <a:pt x="662953" y="2738263"/>
                </a:lnTo>
                <a:cubicBezTo>
                  <a:pt x="639465" y="2738263"/>
                  <a:pt x="639465" y="2738263"/>
                  <a:pt x="639465" y="2738263"/>
                </a:cubicBezTo>
                <a:cubicBezTo>
                  <a:pt x="639465" y="2738263"/>
                  <a:pt x="639465" y="2725804"/>
                  <a:pt x="662953" y="2725804"/>
                </a:cubicBezTo>
                <a:close/>
                <a:moveTo>
                  <a:pt x="1731253" y="2720981"/>
                </a:moveTo>
                <a:cubicBezTo>
                  <a:pt x="1734284" y="2722589"/>
                  <a:pt x="1740345" y="2725804"/>
                  <a:pt x="1752468" y="2725804"/>
                </a:cubicBezTo>
                <a:cubicBezTo>
                  <a:pt x="1728222" y="2725804"/>
                  <a:pt x="1728222" y="2725804"/>
                  <a:pt x="1728222" y="2725804"/>
                </a:cubicBezTo>
                <a:cubicBezTo>
                  <a:pt x="1728222" y="2719373"/>
                  <a:pt x="1728222" y="2719373"/>
                  <a:pt x="1731253" y="2720981"/>
                </a:cubicBezTo>
                <a:close/>
                <a:moveTo>
                  <a:pt x="825944" y="2720981"/>
                </a:moveTo>
                <a:cubicBezTo>
                  <a:pt x="828880" y="2719373"/>
                  <a:pt x="828880" y="2719373"/>
                  <a:pt x="828880" y="2725804"/>
                </a:cubicBezTo>
                <a:lnTo>
                  <a:pt x="805393" y="2725804"/>
                </a:lnTo>
                <a:cubicBezTo>
                  <a:pt x="817136" y="2725804"/>
                  <a:pt x="823008" y="2722589"/>
                  <a:pt x="825944" y="2720981"/>
                </a:cubicBezTo>
                <a:close/>
                <a:moveTo>
                  <a:pt x="1681248" y="2712942"/>
                </a:moveTo>
                <a:cubicBezTo>
                  <a:pt x="1681248" y="2712942"/>
                  <a:pt x="1657760" y="2712942"/>
                  <a:pt x="1657760" y="2725804"/>
                </a:cubicBezTo>
                <a:cubicBezTo>
                  <a:pt x="1633515" y="2738263"/>
                  <a:pt x="1633515" y="2738263"/>
                  <a:pt x="1633515" y="2738263"/>
                </a:cubicBezTo>
                <a:lnTo>
                  <a:pt x="1657760" y="2738263"/>
                </a:lnTo>
                <a:cubicBezTo>
                  <a:pt x="1681248" y="2738263"/>
                  <a:pt x="1681248" y="2725804"/>
                  <a:pt x="1681248" y="2725804"/>
                </a:cubicBezTo>
                <a:close/>
                <a:moveTo>
                  <a:pt x="1136490" y="2712942"/>
                </a:moveTo>
                <a:cubicBezTo>
                  <a:pt x="1136490" y="2725804"/>
                  <a:pt x="1136490" y="2725804"/>
                  <a:pt x="1136490" y="2725804"/>
                </a:cubicBezTo>
                <a:cubicBezTo>
                  <a:pt x="1136490" y="2725804"/>
                  <a:pt x="1136490" y="2712942"/>
                  <a:pt x="1159978" y="2712942"/>
                </a:cubicBezTo>
                <a:close/>
                <a:moveTo>
                  <a:pt x="781147" y="2712942"/>
                </a:moveTo>
                <a:lnTo>
                  <a:pt x="781147" y="2725804"/>
                </a:lnTo>
                <a:cubicBezTo>
                  <a:pt x="781147" y="2725804"/>
                  <a:pt x="781147" y="2725804"/>
                  <a:pt x="791376" y="2725804"/>
                </a:cubicBezTo>
                <a:lnTo>
                  <a:pt x="795164" y="2725804"/>
                </a:lnTo>
                <a:cubicBezTo>
                  <a:pt x="805393" y="2725804"/>
                  <a:pt x="805393" y="2725804"/>
                  <a:pt x="805393" y="2725804"/>
                </a:cubicBezTo>
                <a:lnTo>
                  <a:pt x="828880" y="2738263"/>
                </a:lnTo>
                <a:lnTo>
                  <a:pt x="828880" y="2725804"/>
                </a:lnTo>
                <a:cubicBezTo>
                  <a:pt x="828880" y="2712942"/>
                  <a:pt x="828880" y="2712942"/>
                  <a:pt x="828880" y="2712942"/>
                </a:cubicBezTo>
                <a:cubicBezTo>
                  <a:pt x="828880" y="2712942"/>
                  <a:pt x="805393" y="2712942"/>
                  <a:pt x="805393" y="2725804"/>
                </a:cubicBezTo>
                <a:cubicBezTo>
                  <a:pt x="805393" y="2712942"/>
                  <a:pt x="805393" y="2712942"/>
                  <a:pt x="805393" y="2712942"/>
                </a:cubicBezTo>
                <a:cubicBezTo>
                  <a:pt x="781147" y="2712942"/>
                  <a:pt x="781147" y="2712942"/>
                  <a:pt x="781147" y="2712942"/>
                </a:cubicBezTo>
                <a:close/>
                <a:moveTo>
                  <a:pt x="1093185" y="2707686"/>
                </a:moveTo>
                <a:cubicBezTo>
                  <a:pt x="1090983" y="2708270"/>
                  <a:pt x="1089515" y="2709828"/>
                  <a:pt x="1089515" y="2712942"/>
                </a:cubicBezTo>
                <a:lnTo>
                  <a:pt x="1113003" y="2712942"/>
                </a:lnTo>
                <a:cubicBezTo>
                  <a:pt x="1113003" y="2712942"/>
                  <a:pt x="1099791" y="2705934"/>
                  <a:pt x="1093185" y="2707686"/>
                </a:cubicBezTo>
                <a:close/>
                <a:moveTo>
                  <a:pt x="497025" y="2700483"/>
                </a:moveTo>
                <a:cubicBezTo>
                  <a:pt x="497025" y="2700483"/>
                  <a:pt x="473538" y="2700483"/>
                  <a:pt x="473538" y="2712942"/>
                </a:cubicBezTo>
                <a:lnTo>
                  <a:pt x="450050" y="2725804"/>
                </a:lnTo>
                <a:cubicBezTo>
                  <a:pt x="473538" y="2712942"/>
                  <a:pt x="473538" y="2725804"/>
                  <a:pt x="473538" y="2725804"/>
                </a:cubicBezTo>
                <a:cubicBezTo>
                  <a:pt x="497025" y="2712942"/>
                  <a:pt x="497025" y="2712942"/>
                  <a:pt x="497025" y="2712942"/>
                </a:cubicBezTo>
                <a:close/>
                <a:moveTo>
                  <a:pt x="284123" y="2700483"/>
                </a:moveTo>
                <a:lnTo>
                  <a:pt x="307610" y="2712942"/>
                </a:lnTo>
                <a:cubicBezTo>
                  <a:pt x="301738" y="2712942"/>
                  <a:pt x="297334" y="2712942"/>
                  <a:pt x="294031" y="2712942"/>
                </a:cubicBezTo>
                <a:cubicBezTo>
                  <a:pt x="290728" y="2712942"/>
                  <a:pt x="288527" y="2712942"/>
                  <a:pt x="287059" y="2712942"/>
                </a:cubicBezTo>
                <a:cubicBezTo>
                  <a:pt x="284123" y="2712942"/>
                  <a:pt x="284123" y="2712942"/>
                  <a:pt x="284123" y="2712942"/>
                </a:cubicBezTo>
                <a:lnTo>
                  <a:pt x="307610" y="2725804"/>
                </a:lnTo>
                <a:cubicBezTo>
                  <a:pt x="284123" y="2725804"/>
                  <a:pt x="284123" y="2725804"/>
                  <a:pt x="307610" y="2738263"/>
                </a:cubicBezTo>
                <a:cubicBezTo>
                  <a:pt x="307610" y="2725804"/>
                  <a:pt x="307610" y="2725804"/>
                  <a:pt x="307610" y="2725804"/>
                </a:cubicBezTo>
                <a:cubicBezTo>
                  <a:pt x="307610" y="2712942"/>
                  <a:pt x="307610" y="2712942"/>
                  <a:pt x="307610" y="2712942"/>
                </a:cubicBezTo>
                <a:lnTo>
                  <a:pt x="307610" y="2700483"/>
                </a:lnTo>
                <a:cubicBezTo>
                  <a:pt x="284123" y="2700483"/>
                  <a:pt x="284123" y="2700483"/>
                  <a:pt x="284123" y="2700483"/>
                </a:cubicBezTo>
                <a:close/>
                <a:moveTo>
                  <a:pt x="1065270" y="2688024"/>
                </a:moveTo>
                <a:lnTo>
                  <a:pt x="1065270" y="2700483"/>
                </a:lnTo>
                <a:lnTo>
                  <a:pt x="1089515" y="2700483"/>
                </a:lnTo>
                <a:lnTo>
                  <a:pt x="1113003" y="2700483"/>
                </a:lnTo>
                <a:lnTo>
                  <a:pt x="1136490" y="2700483"/>
                </a:lnTo>
                <a:cubicBezTo>
                  <a:pt x="1113003" y="2700483"/>
                  <a:pt x="1113003" y="2688024"/>
                  <a:pt x="1113003" y="2688024"/>
                </a:cubicBezTo>
                <a:lnTo>
                  <a:pt x="1089515" y="2688024"/>
                </a:lnTo>
                <a:cubicBezTo>
                  <a:pt x="1083454" y="2688024"/>
                  <a:pt x="1078908" y="2688024"/>
                  <a:pt x="1075498" y="2688024"/>
                </a:cubicBezTo>
                <a:cubicBezTo>
                  <a:pt x="1072089" y="2688024"/>
                  <a:pt x="1069816" y="2688024"/>
                  <a:pt x="1068301" y="2688024"/>
                </a:cubicBezTo>
                <a:cubicBezTo>
                  <a:pt x="1065270" y="2688024"/>
                  <a:pt x="1065270" y="2688024"/>
                  <a:pt x="1065270" y="2688024"/>
                </a:cubicBezTo>
                <a:close/>
                <a:moveTo>
                  <a:pt x="923588" y="2688024"/>
                </a:moveTo>
                <a:cubicBezTo>
                  <a:pt x="900100" y="2700483"/>
                  <a:pt x="900100" y="2700483"/>
                  <a:pt x="900100" y="2700483"/>
                </a:cubicBezTo>
                <a:cubicBezTo>
                  <a:pt x="900100" y="2712942"/>
                  <a:pt x="900100" y="2712942"/>
                  <a:pt x="900100" y="2712942"/>
                </a:cubicBezTo>
                <a:lnTo>
                  <a:pt x="923588" y="2712942"/>
                </a:lnTo>
                <a:cubicBezTo>
                  <a:pt x="923588" y="2712942"/>
                  <a:pt x="923588" y="2700483"/>
                  <a:pt x="900100" y="2700483"/>
                </a:cubicBezTo>
                <a:lnTo>
                  <a:pt x="923588" y="2700483"/>
                </a:lnTo>
                <a:cubicBezTo>
                  <a:pt x="923588" y="2700483"/>
                  <a:pt x="947075" y="2700483"/>
                  <a:pt x="947075" y="2688024"/>
                </a:cubicBezTo>
                <a:cubicBezTo>
                  <a:pt x="923588" y="2688024"/>
                  <a:pt x="923588" y="2688024"/>
                  <a:pt x="923588" y="2688024"/>
                </a:cubicBezTo>
                <a:close/>
                <a:moveTo>
                  <a:pt x="710685" y="2688024"/>
                </a:moveTo>
                <a:lnTo>
                  <a:pt x="686440" y="2700483"/>
                </a:lnTo>
                <a:cubicBezTo>
                  <a:pt x="686440" y="2700483"/>
                  <a:pt x="686440" y="2700483"/>
                  <a:pt x="696668" y="2700483"/>
                </a:cubicBezTo>
                <a:lnTo>
                  <a:pt x="700457" y="2700483"/>
                </a:lnTo>
                <a:cubicBezTo>
                  <a:pt x="703866" y="2700483"/>
                  <a:pt x="706139" y="2700483"/>
                  <a:pt x="707654" y="2700483"/>
                </a:cubicBezTo>
                <a:lnTo>
                  <a:pt x="710685" y="2700483"/>
                </a:lnTo>
                <a:cubicBezTo>
                  <a:pt x="734173" y="2700483"/>
                  <a:pt x="734173" y="2700483"/>
                  <a:pt x="734173" y="2700483"/>
                </a:cubicBezTo>
                <a:cubicBezTo>
                  <a:pt x="734173" y="2700483"/>
                  <a:pt x="734173" y="2688024"/>
                  <a:pt x="710685" y="2700483"/>
                </a:cubicBezTo>
                <a:close/>
                <a:moveTo>
                  <a:pt x="1704735" y="2675564"/>
                </a:moveTo>
                <a:cubicBezTo>
                  <a:pt x="1728222" y="2675564"/>
                  <a:pt x="1728222" y="2675564"/>
                  <a:pt x="1728222" y="2675564"/>
                </a:cubicBezTo>
                <a:lnTo>
                  <a:pt x="1728222" y="2688024"/>
                </a:lnTo>
                <a:cubicBezTo>
                  <a:pt x="1704735" y="2688024"/>
                  <a:pt x="1704735" y="2688024"/>
                  <a:pt x="1704735" y="2688024"/>
                </a:cubicBezTo>
                <a:cubicBezTo>
                  <a:pt x="1704735" y="2675564"/>
                  <a:pt x="1704735" y="2675564"/>
                  <a:pt x="1704735" y="2675564"/>
                </a:cubicBezTo>
                <a:close/>
                <a:moveTo>
                  <a:pt x="710685" y="2675564"/>
                </a:moveTo>
                <a:cubicBezTo>
                  <a:pt x="734173" y="2675564"/>
                  <a:pt x="734173" y="2675564"/>
                  <a:pt x="734173" y="2688024"/>
                </a:cubicBezTo>
                <a:lnTo>
                  <a:pt x="757660" y="2688024"/>
                </a:lnTo>
                <a:cubicBezTo>
                  <a:pt x="734173" y="2675564"/>
                  <a:pt x="734173" y="2675564"/>
                  <a:pt x="734173" y="2675564"/>
                </a:cubicBezTo>
                <a:cubicBezTo>
                  <a:pt x="710685" y="2675564"/>
                  <a:pt x="710685" y="2675564"/>
                  <a:pt x="710685" y="2675564"/>
                </a:cubicBezTo>
                <a:close/>
                <a:moveTo>
                  <a:pt x="284123" y="2675564"/>
                </a:moveTo>
                <a:lnTo>
                  <a:pt x="284123" y="2688024"/>
                </a:lnTo>
                <a:lnTo>
                  <a:pt x="307610" y="2688024"/>
                </a:lnTo>
                <a:lnTo>
                  <a:pt x="307610" y="2675564"/>
                </a:lnTo>
                <a:close/>
                <a:moveTo>
                  <a:pt x="141682" y="2675564"/>
                </a:moveTo>
                <a:cubicBezTo>
                  <a:pt x="141682" y="2688024"/>
                  <a:pt x="141682" y="2688024"/>
                  <a:pt x="165928" y="2688024"/>
                </a:cubicBezTo>
                <a:lnTo>
                  <a:pt x="189415" y="2688024"/>
                </a:lnTo>
                <a:lnTo>
                  <a:pt x="165928" y="2700483"/>
                </a:lnTo>
                <a:lnTo>
                  <a:pt x="162897" y="2700483"/>
                </a:lnTo>
                <a:cubicBezTo>
                  <a:pt x="161382" y="2700483"/>
                  <a:pt x="159109" y="2700483"/>
                  <a:pt x="155699" y="2700483"/>
                </a:cubicBezTo>
                <a:lnTo>
                  <a:pt x="151911" y="2700483"/>
                </a:lnTo>
                <a:cubicBezTo>
                  <a:pt x="141682" y="2700483"/>
                  <a:pt x="141682" y="2700483"/>
                  <a:pt x="141682" y="2700483"/>
                </a:cubicBezTo>
                <a:cubicBezTo>
                  <a:pt x="141682" y="2688024"/>
                  <a:pt x="141682" y="2688024"/>
                  <a:pt x="141682" y="2688024"/>
                </a:cubicBezTo>
                <a:close/>
                <a:moveTo>
                  <a:pt x="1136490" y="2662703"/>
                </a:moveTo>
                <a:cubicBezTo>
                  <a:pt x="1136490" y="2675564"/>
                  <a:pt x="1136490" y="2675564"/>
                  <a:pt x="1136490" y="2675564"/>
                </a:cubicBezTo>
                <a:cubicBezTo>
                  <a:pt x="1136490" y="2662703"/>
                  <a:pt x="1136490" y="2662703"/>
                  <a:pt x="1159978" y="2662703"/>
                </a:cubicBezTo>
                <a:cubicBezTo>
                  <a:pt x="1136490" y="2662703"/>
                  <a:pt x="1136490" y="2662703"/>
                  <a:pt x="1136490" y="2662703"/>
                </a:cubicBezTo>
                <a:close/>
                <a:moveTo>
                  <a:pt x="900100" y="2662703"/>
                </a:moveTo>
                <a:lnTo>
                  <a:pt x="900100" y="2675564"/>
                </a:lnTo>
                <a:lnTo>
                  <a:pt x="923588" y="2675564"/>
                </a:lnTo>
                <a:lnTo>
                  <a:pt x="923588" y="2664311"/>
                </a:lnTo>
                <a:cubicBezTo>
                  <a:pt x="923588" y="2662703"/>
                  <a:pt x="923588" y="2662703"/>
                  <a:pt x="923588" y="2662703"/>
                </a:cubicBezTo>
                <a:cubicBezTo>
                  <a:pt x="900100" y="2662703"/>
                  <a:pt x="900100" y="2662703"/>
                  <a:pt x="900100" y="2662703"/>
                </a:cubicBezTo>
                <a:close/>
                <a:moveTo>
                  <a:pt x="805393" y="2662703"/>
                </a:moveTo>
                <a:cubicBezTo>
                  <a:pt x="805393" y="2665918"/>
                  <a:pt x="806861" y="2668330"/>
                  <a:pt x="808696" y="2670138"/>
                </a:cubicBezTo>
                <a:lnTo>
                  <a:pt x="810737" y="2671554"/>
                </a:lnTo>
                <a:lnTo>
                  <a:pt x="805393" y="2675564"/>
                </a:lnTo>
                <a:cubicBezTo>
                  <a:pt x="817136" y="2675564"/>
                  <a:pt x="817136" y="2675564"/>
                  <a:pt x="814200" y="2673956"/>
                </a:cubicBezTo>
                <a:lnTo>
                  <a:pt x="810737" y="2671554"/>
                </a:lnTo>
                <a:lnTo>
                  <a:pt x="815301" y="2668129"/>
                </a:lnTo>
                <a:cubicBezTo>
                  <a:pt x="818604" y="2662703"/>
                  <a:pt x="805393" y="2662703"/>
                  <a:pt x="805393" y="2662703"/>
                </a:cubicBezTo>
                <a:close/>
                <a:moveTo>
                  <a:pt x="1681248" y="2650243"/>
                </a:moveTo>
                <a:lnTo>
                  <a:pt x="1704735" y="2650243"/>
                </a:lnTo>
                <a:cubicBezTo>
                  <a:pt x="1728222" y="2650243"/>
                  <a:pt x="1728222" y="2650243"/>
                  <a:pt x="1728222" y="2650243"/>
                </a:cubicBezTo>
                <a:cubicBezTo>
                  <a:pt x="1728222" y="2662703"/>
                  <a:pt x="1728222" y="2662703"/>
                  <a:pt x="1728222" y="2662703"/>
                </a:cubicBezTo>
                <a:cubicBezTo>
                  <a:pt x="1704735" y="2662703"/>
                  <a:pt x="1704735" y="2662703"/>
                  <a:pt x="1704735" y="2675564"/>
                </a:cubicBezTo>
                <a:cubicBezTo>
                  <a:pt x="1681248" y="2675564"/>
                  <a:pt x="1681248" y="2675564"/>
                  <a:pt x="1681248" y="2662703"/>
                </a:cubicBezTo>
                <a:cubicBezTo>
                  <a:pt x="1681248" y="2662703"/>
                  <a:pt x="1657760" y="2662703"/>
                  <a:pt x="1681248" y="2650243"/>
                </a:cubicBezTo>
                <a:close/>
                <a:moveTo>
                  <a:pt x="1041783" y="2650243"/>
                </a:moveTo>
                <a:lnTo>
                  <a:pt x="1041783" y="2662703"/>
                </a:lnTo>
                <a:lnTo>
                  <a:pt x="1065270" y="2662703"/>
                </a:lnTo>
                <a:cubicBezTo>
                  <a:pt x="1065270" y="2662703"/>
                  <a:pt x="1089515" y="2662703"/>
                  <a:pt x="1089515" y="2675564"/>
                </a:cubicBezTo>
                <a:lnTo>
                  <a:pt x="1089515" y="2662703"/>
                </a:lnTo>
                <a:cubicBezTo>
                  <a:pt x="1065270" y="2662703"/>
                  <a:pt x="1065270" y="2662703"/>
                  <a:pt x="1065270" y="2662703"/>
                </a:cubicBezTo>
                <a:cubicBezTo>
                  <a:pt x="1041783" y="2662703"/>
                  <a:pt x="1065270" y="2662703"/>
                  <a:pt x="1065270" y="2650243"/>
                </a:cubicBezTo>
                <a:close/>
                <a:moveTo>
                  <a:pt x="118195" y="2637784"/>
                </a:moveTo>
                <a:cubicBezTo>
                  <a:pt x="118195" y="2650243"/>
                  <a:pt x="118195" y="2650243"/>
                  <a:pt x="118195" y="2650243"/>
                </a:cubicBezTo>
                <a:lnTo>
                  <a:pt x="141682" y="2650243"/>
                </a:lnTo>
                <a:cubicBezTo>
                  <a:pt x="141682" y="2650243"/>
                  <a:pt x="141682" y="2662703"/>
                  <a:pt x="118195" y="2662703"/>
                </a:cubicBezTo>
                <a:lnTo>
                  <a:pt x="141682" y="2662703"/>
                </a:lnTo>
                <a:lnTo>
                  <a:pt x="141682" y="2650243"/>
                </a:lnTo>
                <a:lnTo>
                  <a:pt x="165928" y="2662703"/>
                </a:lnTo>
                <a:lnTo>
                  <a:pt x="165928" y="2675564"/>
                </a:lnTo>
                <a:cubicBezTo>
                  <a:pt x="159866" y="2675564"/>
                  <a:pt x="155320" y="2675564"/>
                  <a:pt x="151911" y="2675564"/>
                </a:cubicBezTo>
                <a:cubicBezTo>
                  <a:pt x="148501" y="2675564"/>
                  <a:pt x="146228" y="2675564"/>
                  <a:pt x="144713" y="2675564"/>
                </a:cubicBezTo>
                <a:cubicBezTo>
                  <a:pt x="141682" y="2675564"/>
                  <a:pt x="141682" y="2675564"/>
                  <a:pt x="141682" y="2675564"/>
                </a:cubicBezTo>
                <a:lnTo>
                  <a:pt x="118195" y="2675564"/>
                </a:lnTo>
                <a:lnTo>
                  <a:pt x="118195" y="2688024"/>
                </a:lnTo>
                <a:cubicBezTo>
                  <a:pt x="141682" y="2688024"/>
                  <a:pt x="141682" y="2700483"/>
                  <a:pt x="141682" y="2700483"/>
                </a:cubicBezTo>
                <a:cubicBezTo>
                  <a:pt x="141682" y="2700483"/>
                  <a:pt x="141682" y="2700483"/>
                  <a:pt x="141682" y="2702041"/>
                </a:cubicBezTo>
                <a:lnTo>
                  <a:pt x="141682" y="2712942"/>
                </a:lnTo>
                <a:lnTo>
                  <a:pt x="141682" y="2725804"/>
                </a:lnTo>
                <a:cubicBezTo>
                  <a:pt x="118195" y="2725804"/>
                  <a:pt x="118195" y="2725804"/>
                  <a:pt x="118195" y="2725804"/>
                </a:cubicBezTo>
                <a:cubicBezTo>
                  <a:pt x="118195" y="2738263"/>
                  <a:pt x="118195" y="2738263"/>
                  <a:pt x="118195" y="2738263"/>
                </a:cubicBezTo>
                <a:cubicBezTo>
                  <a:pt x="141682" y="2738263"/>
                  <a:pt x="141682" y="2738263"/>
                  <a:pt x="141682" y="2738263"/>
                </a:cubicBezTo>
                <a:cubicBezTo>
                  <a:pt x="141682" y="2738263"/>
                  <a:pt x="141682" y="2741278"/>
                  <a:pt x="141682" y="2742785"/>
                </a:cubicBezTo>
                <a:lnTo>
                  <a:pt x="141682" y="2748814"/>
                </a:lnTo>
                <a:cubicBezTo>
                  <a:pt x="141682" y="2750321"/>
                  <a:pt x="141682" y="2750321"/>
                  <a:pt x="141682" y="2750321"/>
                </a:cubicBezTo>
                <a:lnTo>
                  <a:pt x="165928" y="2750321"/>
                </a:lnTo>
                <a:lnTo>
                  <a:pt x="165928" y="2762780"/>
                </a:lnTo>
                <a:lnTo>
                  <a:pt x="141682" y="2762780"/>
                </a:lnTo>
                <a:lnTo>
                  <a:pt x="141682" y="2775642"/>
                </a:lnTo>
                <a:lnTo>
                  <a:pt x="118195" y="2775642"/>
                </a:lnTo>
                <a:lnTo>
                  <a:pt x="141682" y="2788101"/>
                </a:lnTo>
                <a:lnTo>
                  <a:pt x="141682" y="2800560"/>
                </a:lnTo>
                <a:cubicBezTo>
                  <a:pt x="141682" y="2813020"/>
                  <a:pt x="165928" y="2800560"/>
                  <a:pt x="165928" y="2800560"/>
                </a:cubicBezTo>
                <a:cubicBezTo>
                  <a:pt x="165928" y="2813020"/>
                  <a:pt x="165928" y="2813020"/>
                  <a:pt x="141682" y="2813020"/>
                </a:cubicBezTo>
                <a:cubicBezTo>
                  <a:pt x="141682" y="2825881"/>
                  <a:pt x="141682" y="2825881"/>
                  <a:pt x="141682" y="2825881"/>
                </a:cubicBezTo>
                <a:lnTo>
                  <a:pt x="118195" y="2825881"/>
                </a:lnTo>
                <a:cubicBezTo>
                  <a:pt x="141682" y="2825881"/>
                  <a:pt x="141682" y="2838341"/>
                  <a:pt x="141682" y="2838341"/>
                </a:cubicBezTo>
                <a:cubicBezTo>
                  <a:pt x="141682" y="2850800"/>
                  <a:pt x="141682" y="2850800"/>
                  <a:pt x="141682" y="2850800"/>
                </a:cubicBezTo>
                <a:lnTo>
                  <a:pt x="165928" y="2850800"/>
                </a:lnTo>
                <a:cubicBezTo>
                  <a:pt x="189415" y="2850800"/>
                  <a:pt x="189415" y="2850800"/>
                  <a:pt x="189415" y="2850800"/>
                </a:cubicBezTo>
                <a:cubicBezTo>
                  <a:pt x="189415" y="2838341"/>
                  <a:pt x="189415" y="2838341"/>
                  <a:pt x="189415" y="2838341"/>
                </a:cubicBezTo>
                <a:lnTo>
                  <a:pt x="189415" y="2825881"/>
                </a:lnTo>
                <a:lnTo>
                  <a:pt x="189415" y="2813020"/>
                </a:lnTo>
                <a:cubicBezTo>
                  <a:pt x="189415" y="2800560"/>
                  <a:pt x="189415" y="2813020"/>
                  <a:pt x="189415" y="2800560"/>
                </a:cubicBezTo>
                <a:cubicBezTo>
                  <a:pt x="189415" y="2813020"/>
                  <a:pt x="189415" y="2813020"/>
                  <a:pt x="165928" y="2800560"/>
                </a:cubicBezTo>
                <a:cubicBezTo>
                  <a:pt x="165928" y="2788101"/>
                  <a:pt x="165928" y="2788101"/>
                  <a:pt x="165928" y="2788101"/>
                </a:cubicBezTo>
                <a:lnTo>
                  <a:pt x="165928" y="2775642"/>
                </a:lnTo>
                <a:cubicBezTo>
                  <a:pt x="141682" y="2775642"/>
                  <a:pt x="141682" y="2775642"/>
                  <a:pt x="141682" y="2788101"/>
                </a:cubicBezTo>
                <a:lnTo>
                  <a:pt x="141682" y="2775642"/>
                </a:lnTo>
                <a:lnTo>
                  <a:pt x="165928" y="2762780"/>
                </a:lnTo>
                <a:lnTo>
                  <a:pt x="189415" y="2762780"/>
                </a:lnTo>
                <a:cubicBezTo>
                  <a:pt x="189415" y="2750321"/>
                  <a:pt x="189415" y="2750321"/>
                  <a:pt x="189415" y="2750321"/>
                </a:cubicBezTo>
                <a:cubicBezTo>
                  <a:pt x="165928" y="2750321"/>
                  <a:pt x="165928" y="2750321"/>
                  <a:pt x="165928" y="2750321"/>
                </a:cubicBezTo>
                <a:lnTo>
                  <a:pt x="165928" y="2738263"/>
                </a:lnTo>
                <a:lnTo>
                  <a:pt x="141682" y="2738263"/>
                </a:lnTo>
                <a:lnTo>
                  <a:pt x="141682" y="2725804"/>
                </a:lnTo>
                <a:lnTo>
                  <a:pt x="165928" y="2725804"/>
                </a:lnTo>
                <a:cubicBezTo>
                  <a:pt x="189415" y="2725804"/>
                  <a:pt x="189415" y="2725804"/>
                  <a:pt x="189415" y="2725804"/>
                </a:cubicBezTo>
                <a:cubicBezTo>
                  <a:pt x="189415" y="2738263"/>
                  <a:pt x="189415" y="2738263"/>
                  <a:pt x="212903" y="2725804"/>
                </a:cubicBezTo>
                <a:lnTo>
                  <a:pt x="189415" y="2725804"/>
                </a:lnTo>
                <a:cubicBezTo>
                  <a:pt x="189415" y="2712942"/>
                  <a:pt x="189415" y="2712942"/>
                  <a:pt x="189415" y="2712942"/>
                </a:cubicBezTo>
                <a:cubicBezTo>
                  <a:pt x="165928" y="2712942"/>
                  <a:pt x="165928" y="2712942"/>
                  <a:pt x="165928" y="2712942"/>
                </a:cubicBezTo>
                <a:lnTo>
                  <a:pt x="165928" y="2700483"/>
                </a:lnTo>
                <a:cubicBezTo>
                  <a:pt x="189415" y="2700483"/>
                  <a:pt x="189415" y="2700483"/>
                  <a:pt x="189415" y="2700483"/>
                </a:cubicBezTo>
                <a:lnTo>
                  <a:pt x="189415" y="2692696"/>
                </a:lnTo>
                <a:cubicBezTo>
                  <a:pt x="189415" y="2691138"/>
                  <a:pt x="189415" y="2688024"/>
                  <a:pt x="189415" y="2688024"/>
                </a:cubicBezTo>
                <a:cubicBezTo>
                  <a:pt x="189415" y="2675564"/>
                  <a:pt x="165928" y="2688024"/>
                  <a:pt x="165928" y="2688024"/>
                </a:cubicBezTo>
                <a:cubicBezTo>
                  <a:pt x="165928" y="2681794"/>
                  <a:pt x="165928" y="2681794"/>
                  <a:pt x="165928" y="2683351"/>
                </a:cubicBezTo>
                <a:lnTo>
                  <a:pt x="165928" y="2677122"/>
                </a:lnTo>
                <a:cubicBezTo>
                  <a:pt x="165928" y="2675564"/>
                  <a:pt x="165928" y="2675564"/>
                  <a:pt x="165928" y="2675564"/>
                </a:cubicBezTo>
                <a:cubicBezTo>
                  <a:pt x="165928" y="2662703"/>
                  <a:pt x="165928" y="2662703"/>
                  <a:pt x="189415" y="2662703"/>
                </a:cubicBezTo>
                <a:lnTo>
                  <a:pt x="186479" y="2662703"/>
                </a:lnTo>
                <a:cubicBezTo>
                  <a:pt x="183543" y="2662703"/>
                  <a:pt x="177671" y="2662703"/>
                  <a:pt x="165928" y="2662703"/>
                </a:cubicBezTo>
                <a:cubicBezTo>
                  <a:pt x="189415" y="2650243"/>
                  <a:pt x="189415" y="2650243"/>
                  <a:pt x="189415" y="2650243"/>
                </a:cubicBezTo>
                <a:lnTo>
                  <a:pt x="165928" y="2650243"/>
                </a:lnTo>
                <a:lnTo>
                  <a:pt x="141682" y="2650243"/>
                </a:lnTo>
                <a:lnTo>
                  <a:pt x="141682" y="2637784"/>
                </a:lnTo>
                <a:close/>
                <a:moveTo>
                  <a:pt x="1704735" y="2625324"/>
                </a:moveTo>
                <a:lnTo>
                  <a:pt x="1728222" y="2625324"/>
                </a:lnTo>
                <a:lnTo>
                  <a:pt x="1752468" y="2625324"/>
                </a:lnTo>
                <a:cubicBezTo>
                  <a:pt x="1775955" y="2625324"/>
                  <a:pt x="1775955" y="2637784"/>
                  <a:pt x="1775955" y="2637784"/>
                </a:cubicBezTo>
                <a:cubicBezTo>
                  <a:pt x="1752468" y="2637784"/>
                  <a:pt x="1752468" y="2637784"/>
                  <a:pt x="1752468" y="2637784"/>
                </a:cubicBezTo>
                <a:lnTo>
                  <a:pt x="1752468" y="2650243"/>
                </a:lnTo>
                <a:cubicBezTo>
                  <a:pt x="1728222" y="2650243"/>
                  <a:pt x="1728222" y="2637784"/>
                  <a:pt x="1728222" y="2637784"/>
                </a:cubicBezTo>
                <a:cubicBezTo>
                  <a:pt x="1704735" y="2625324"/>
                  <a:pt x="1704735" y="2625324"/>
                  <a:pt x="1704735" y="2625324"/>
                </a:cubicBezTo>
                <a:close/>
                <a:moveTo>
                  <a:pt x="1065270" y="2625324"/>
                </a:moveTo>
                <a:cubicBezTo>
                  <a:pt x="1065270" y="2637784"/>
                  <a:pt x="1065270" y="2625324"/>
                  <a:pt x="1089515" y="2637784"/>
                </a:cubicBezTo>
                <a:lnTo>
                  <a:pt x="1089515" y="2650243"/>
                </a:lnTo>
                <a:lnTo>
                  <a:pt x="1113003" y="2650243"/>
                </a:lnTo>
                <a:cubicBezTo>
                  <a:pt x="1113003" y="2637784"/>
                  <a:pt x="1113003" y="2637784"/>
                  <a:pt x="1089515" y="2637784"/>
                </a:cubicBezTo>
                <a:cubicBezTo>
                  <a:pt x="1089515" y="2625324"/>
                  <a:pt x="1089515" y="2625324"/>
                  <a:pt x="1065270" y="2625324"/>
                </a:cubicBezTo>
                <a:close/>
                <a:moveTo>
                  <a:pt x="900100" y="2612463"/>
                </a:moveTo>
                <a:cubicBezTo>
                  <a:pt x="900100" y="2618894"/>
                  <a:pt x="900100" y="2618894"/>
                  <a:pt x="900100" y="2617286"/>
                </a:cubicBezTo>
                <a:lnTo>
                  <a:pt x="900100" y="2623717"/>
                </a:lnTo>
                <a:cubicBezTo>
                  <a:pt x="900100" y="2625324"/>
                  <a:pt x="900100" y="2625324"/>
                  <a:pt x="900100" y="2625324"/>
                </a:cubicBezTo>
                <a:cubicBezTo>
                  <a:pt x="923588" y="2625324"/>
                  <a:pt x="923588" y="2625324"/>
                  <a:pt x="923588" y="2625324"/>
                </a:cubicBezTo>
                <a:cubicBezTo>
                  <a:pt x="923588" y="2612463"/>
                  <a:pt x="923588" y="2612463"/>
                  <a:pt x="900100" y="2612463"/>
                </a:cubicBezTo>
                <a:close/>
                <a:moveTo>
                  <a:pt x="805393" y="2612463"/>
                </a:moveTo>
                <a:lnTo>
                  <a:pt x="781147" y="2625324"/>
                </a:lnTo>
                <a:lnTo>
                  <a:pt x="757660" y="2625324"/>
                </a:lnTo>
                <a:cubicBezTo>
                  <a:pt x="757660" y="2637784"/>
                  <a:pt x="757660" y="2637784"/>
                  <a:pt x="757660" y="2637784"/>
                </a:cubicBezTo>
                <a:cubicBezTo>
                  <a:pt x="757660" y="2650243"/>
                  <a:pt x="757660" y="2650243"/>
                  <a:pt x="757660" y="2650243"/>
                </a:cubicBezTo>
                <a:lnTo>
                  <a:pt x="781147" y="2650243"/>
                </a:lnTo>
                <a:cubicBezTo>
                  <a:pt x="781147" y="2637784"/>
                  <a:pt x="781147" y="2637784"/>
                  <a:pt x="781147" y="2637784"/>
                </a:cubicBezTo>
                <a:lnTo>
                  <a:pt x="757660" y="2637784"/>
                </a:lnTo>
                <a:cubicBezTo>
                  <a:pt x="757660" y="2637784"/>
                  <a:pt x="781147" y="2637784"/>
                  <a:pt x="781147" y="2625324"/>
                </a:cubicBezTo>
                <a:lnTo>
                  <a:pt x="805393" y="2625324"/>
                </a:lnTo>
                <a:close/>
                <a:moveTo>
                  <a:pt x="1065270" y="2600004"/>
                </a:moveTo>
                <a:lnTo>
                  <a:pt x="1065270" y="2612463"/>
                </a:lnTo>
                <a:lnTo>
                  <a:pt x="1089515" y="2612463"/>
                </a:lnTo>
                <a:lnTo>
                  <a:pt x="1113003" y="2612463"/>
                </a:lnTo>
                <a:cubicBezTo>
                  <a:pt x="1113003" y="2600004"/>
                  <a:pt x="1113003" y="2600004"/>
                  <a:pt x="1113003" y="2600004"/>
                </a:cubicBezTo>
                <a:lnTo>
                  <a:pt x="1089515" y="2600004"/>
                </a:lnTo>
                <a:cubicBezTo>
                  <a:pt x="1089515" y="2612463"/>
                  <a:pt x="1089515" y="2612463"/>
                  <a:pt x="1089515" y="2612463"/>
                </a:cubicBezTo>
                <a:cubicBezTo>
                  <a:pt x="1089515" y="2600004"/>
                  <a:pt x="1089515" y="2600004"/>
                  <a:pt x="1065270" y="2600004"/>
                </a:cubicBezTo>
                <a:close/>
                <a:moveTo>
                  <a:pt x="118195" y="2600004"/>
                </a:moveTo>
                <a:cubicBezTo>
                  <a:pt x="118195" y="2600004"/>
                  <a:pt x="118195" y="2600004"/>
                  <a:pt x="141682" y="2600004"/>
                </a:cubicBezTo>
                <a:cubicBezTo>
                  <a:pt x="141682" y="2600004"/>
                  <a:pt x="141682" y="2612463"/>
                  <a:pt x="118195" y="2600004"/>
                </a:cubicBezTo>
                <a:close/>
                <a:moveTo>
                  <a:pt x="734173" y="2587544"/>
                </a:moveTo>
                <a:cubicBezTo>
                  <a:pt x="734173" y="2587544"/>
                  <a:pt x="710685" y="2587544"/>
                  <a:pt x="710685" y="2600004"/>
                </a:cubicBezTo>
                <a:cubicBezTo>
                  <a:pt x="734173" y="2600004"/>
                  <a:pt x="710685" y="2600004"/>
                  <a:pt x="734173" y="2600004"/>
                </a:cubicBezTo>
                <a:lnTo>
                  <a:pt x="734173" y="2595331"/>
                </a:lnTo>
                <a:close/>
                <a:moveTo>
                  <a:pt x="118195" y="2587544"/>
                </a:moveTo>
                <a:cubicBezTo>
                  <a:pt x="135811" y="2587544"/>
                  <a:pt x="127003" y="2587544"/>
                  <a:pt x="131407" y="2592800"/>
                </a:cubicBezTo>
                <a:lnTo>
                  <a:pt x="138860" y="2598025"/>
                </a:lnTo>
                <a:lnTo>
                  <a:pt x="138747" y="2598446"/>
                </a:lnTo>
                <a:cubicBezTo>
                  <a:pt x="135811" y="2600004"/>
                  <a:pt x="129939" y="2600004"/>
                  <a:pt x="118195" y="2600004"/>
                </a:cubicBezTo>
                <a:lnTo>
                  <a:pt x="118195" y="2612463"/>
                </a:lnTo>
                <a:lnTo>
                  <a:pt x="141682" y="2612463"/>
                </a:lnTo>
                <a:lnTo>
                  <a:pt x="141682" y="2600004"/>
                </a:lnTo>
                <a:lnTo>
                  <a:pt x="138860" y="2598025"/>
                </a:lnTo>
                <a:lnTo>
                  <a:pt x="141682" y="2587544"/>
                </a:lnTo>
                <a:cubicBezTo>
                  <a:pt x="118195" y="2587544"/>
                  <a:pt x="118195" y="2587544"/>
                  <a:pt x="118195" y="2587544"/>
                </a:cubicBezTo>
                <a:close/>
                <a:moveTo>
                  <a:pt x="1018295" y="2575085"/>
                </a:moveTo>
                <a:cubicBezTo>
                  <a:pt x="1018295" y="2587544"/>
                  <a:pt x="1018295" y="2587544"/>
                  <a:pt x="1018295" y="2587544"/>
                </a:cubicBezTo>
                <a:cubicBezTo>
                  <a:pt x="1018295" y="2575085"/>
                  <a:pt x="1041783" y="2575085"/>
                  <a:pt x="1041783" y="2575085"/>
                </a:cubicBezTo>
                <a:close/>
                <a:moveTo>
                  <a:pt x="1728222" y="2562223"/>
                </a:moveTo>
                <a:cubicBezTo>
                  <a:pt x="1740345" y="2568654"/>
                  <a:pt x="1746406" y="2568654"/>
                  <a:pt x="1749437" y="2567046"/>
                </a:cubicBezTo>
                <a:lnTo>
                  <a:pt x="1750043" y="2566082"/>
                </a:lnTo>
                <a:lnTo>
                  <a:pt x="1752468" y="2575085"/>
                </a:lnTo>
                <a:lnTo>
                  <a:pt x="1775955" y="2575085"/>
                </a:lnTo>
                <a:cubicBezTo>
                  <a:pt x="1752468" y="2587544"/>
                  <a:pt x="1752468" y="2587544"/>
                  <a:pt x="1752468" y="2587544"/>
                </a:cubicBezTo>
                <a:cubicBezTo>
                  <a:pt x="1752468" y="2587544"/>
                  <a:pt x="1752468" y="2590659"/>
                  <a:pt x="1752468" y="2592216"/>
                </a:cubicBezTo>
                <a:lnTo>
                  <a:pt x="1752468" y="2600004"/>
                </a:lnTo>
                <a:lnTo>
                  <a:pt x="1728222" y="2612463"/>
                </a:lnTo>
                <a:lnTo>
                  <a:pt x="1704735" y="2612463"/>
                </a:lnTo>
                <a:cubicBezTo>
                  <a:pt x="1704735" y="2600004"/>
                  <a:pt x="1704735" y="2600004"/>
                  <a:pt x="1704735" y="2600004"/>
                </a:cubicBezTo>
                <a:cubicBezTo>
                  <a:pt x="1704735" y="2600004"/>
                  <a:pt x="1717947" y="2600004"/>
                  <a:pt x="1714644" y="2600004"/>
                </a:cubicBezTo>
                <a:lnTo>
                  <a:pt x="1728222" y="2600004"/>
                </a:lnTo>
                <a:lnTo>
                  <a:pt x="1728222" y="2587544"/>
                </a:lnTo>
                <a:cubicBezTo>
                  <a:pt x="1728222" y="2581315"/>
                  <a:pt x="1728222" y="2581315"/>
                  <a:pt x="1728222" y="2582872"/>
                </a:cubicBezTo>
                <a:lnTo>
                  <a:pt x="1728222" y="2575085"/>
                </a:lnTo>
                <a:close/>
                <a:moveTo>
                  <a:pt x="1728222" y="2562223"/>
                </a:moveTo>
                <a:lnTo>
                  <a:pt x="1728317" y="2562223"/>
                </a:lnTo>
                <a:cubicBezTo>
                  <a:pt x="1734284" y="2562223"/>
                  <a:pt x="1740345" y="2562223"/>
                  <a:pt x="1752468" y="2562223"/>
                </a:cubicBezTo>
                <a:lnTo>
                  <a:pt x="1750043" y="2566082"/>
                </a:lnTo>
                <a:lnTo>
                  <a:pt x="1749437" y="2563831"/>
                </a:lnTo>
                <a:cubicBezTo>
                  <a:pt x="1746406" y="2562223"/>
                  <a:pt x="1740345" y="2562223"/>
                  <a:pt x="1728222" y="2562223"/>
                </a:cubicBezTo>
                <a:close/>
                <a:moveTo>
                  <a:pt x="1113003" y="2562223"/>
                </a:moveTo>
                <a:cubicBezTo>
                  <a:pt x="1107131" y="2565439"/>
                  <a:pt x="1102727" y="2567850"/>
                  <a:pt x="1099424" y="2569659"/>
                </a:cubicBezTo>
                <a:lnTo>
                  <a:pt x="1096632" y="2571188"/>
                </a:lnTo>
                <a:lnTo>
                  <a:pt x="1089515" y="2575085"/>
                </a:lnTo>
                <a:cubicBezTo>
                  <a:pt x="1089515" y="2575085"/>
                  <a:pt x="1089515" y="2575085"/>
                  <a:pt x="1092451" y="2573477"/>
                </a:cubicBezTo>
                <a:lnTo>
                  <a:pt x="1096632" y="2571188"/>
                </a:lnTo>
                <a:close/>
                <a:moveTo>
                  <a:pt x="141682" y="2537305"/>
                </a:moveTo>
                <a:cubicBezTo>
                  <a:pt x="141682" y="2537305"/>
                  <a:pt x="141682" y="2549764"/>
                  <a:pt x="165928" y="2537305"/>
                </a:cubicBezTo>
                <a:cubicBezTo>
                  <a:pt x="141682" y="2537305"/>
                  <a:pt x="165928" y="2537305"/>
                  <a:pt x="141682" y="2537305"/>
                </a:cubicBezTo>
                <a:close/>
                <a:moveTo>
                  <a:pt x="1113003" y="2524845"/>
                </a:moveTo>
                <a:cubicBezTo>
                  <a:pt x="1089515" y="2524845"/>
                  <a:pt x="1089515" y="2537305"/>
                  <a:pt x="1113003" y="2537305"/>
                </a:cubicBezTo>
                <a:lnTo>
                  <a:pt x="1113003" y="2526403"/>
                </a:lnTo>
                <a:cubicBezTo>
                  <a:pt x="1113003" y="2524845"/>
                  <a:pt x="1113003" y="2524845"/>
                  <a:pt x="1113003" y="2524845"/>
                </a:cubicBezTo>
                <a:close/>
                <a:moveTo>
                  <a:pt x="875855" y="2524845"/>
                </a:moveTo>
                <a:cubicBezTo>
                  <a:pt x="875855" y="2524845"/>
                  <a:pt x="875855" y="2537305"/>
                  <a:pt x="900100" y="2524845"/>
                </a:cubicBezTo>
                <a:close/>
                <a:moveTo>
                  <a:pt x="1681248" y="2511984"/>
                </a:moveTo>
                <a:lnTo>
                  <a:pt x="1681248" y="2524845"/>
                </a:lnTo>
                <a:cubicBezTo>
                  <a:pt x="1704735" y="2524845"/>
                  <a:pt x="1704735" y="2524845"/>
                  <a:pt x="1704735" y="2511984"/>
                </a:cubicBezTo>
                <a:close/>
                <a:moveTo>
                  <a:pt x="1728222" y="2487065"/>
                </a:moveTo>
                <a:cubicBezTo>
                  <a:pt x="1752468" y="2487065"/>
                  <a:pt x="1752468" y="2487065"/>
                  <a:pt x="1752468" y="2487065"/>
                </a:cubicBezTo>
                <a:lnTo>
                  <a:pt x="1752468" y="2499524"/>
                </a:lnTo>
                <a:cubicBezTo>
                  <a:pt x="1728222" y="2499524"/>
                  <a:pt x="1728222" y="2499524"/>
                  <a:pt x="1728222" y="2499524"/>
                </a:cubicBezTo>
                <a:cubicBezTo>
                  <a:pt x="1728222" y="2487065"/>
                  <a:pt x="1728222" y="2487065"/>
                  <a:pt x="1728222" y="2487065"/>
                </a:cubicBezTo>
                <a:close/>
                <a:moveTo>
                  <a:pt x="1586540" y="2474605"/>
                </a:moveTo>
                <a:cubicBezTo>
                  <a:pt x="1586540" y="2487065"/>
                  <a:pt x="1586540" y="2487065"/>
                  <a:pt x="1586540" y="2487065"/>
                </a:cubicBezTo>
                <a:cubicBezTo>
                  <a:pt x="1586540" y="2487065"/>
                  <a:pt x="1586540" y="2474605"/>
                  <a:pt x="1610028" y="2487065"/>
                </a:cubicBezTo>
                <a:close/>
                <a:moveTo>
                  <a:pt x="141682" y="2474605"/>
                </a:moveTo>
                <a:cubicBezTo>
                  <a:pt x="141682" y="2474605"/>
                  <a:pt x="118195" y="2474605"/>
                  <a:pt x="141682" y="2487065"/>
                </a:cubicBezTo>
                <a:close/>
                <a:moveTo>
                  <a:pt x="1704735" y="2424366"/>
                </a:moveTo>
                <a:lnTo>
                  <a:pt x="1728222" y="2424366"/>
                </a:lnTo>
                <a:cubicBezTo>
                  <a:pt x="1728222" y="2436825"/>
                  <a:pt x="1728222" y="2436825"/>
                  <a:pt x="1752468" y="2436825"/>
                </a:cubicBezTo>
                <a:lnTo>
                  <a:pt x="1728222" y="2436825"/>
                </a:lnTo>
                <a:close/>
                <a:moveTo>
                  <a:pt x="1633515" y="2424366"/>
                </a:moveTo>
                <a:cubicBezTo>
                  <a:pt x="1633515" y="2436825"/>
                  <a:pt x="1633515" y="2436825"/>
                  <a:pt x="1633515" y="2436825"/>
                </a:cubicBezTo>
                <a:lnTo>
                  <a:pt x="1657760" y="2436825"/>
                </a:lnTo>
                <a:cubicBezTo>
                  <a:pt x="1657760" y="2424366"/>
                  <a:pt x="1633515" y="2424366"/>
                  <a:pt x="1633515" y="2424366"/>
                </a:cubicBezTo>
                <a:close/>
                <a:moveTo>
                  <a:pt x="118195" y="2424366"/>
                </a:moveTo>
                <a:lnTo>
                  <a:pt x="118195" y="2436825"/>
                </a:lnTo>
                <a:cubicBezTo>
                  <a:pt x="124067" y="2436825"/>
                  <a:pt x="128471" y="2436825"/>
                  <a:pt x="131774" y="2436630"/>
                </a:cubicBezTo>
                <a:lnTo>
                  <a:pt x="138747" y="2435268"/>
                </a:lnTo>
                <a:lnTo>
                  <a:pt x="141682" y="2436825"/>
                </a:lnTo>
                <a:lnTo>
                  <a:pt x="141682" y="2424366"/>
                </a:lnTo>
                <a:cubicBezTo>
                  <a:pt x="141682" y="2430595"/>
                  <a:pt x="141682" y="2433710"/>
                  <a:pt x="138747" y="2435268"/>
                </a:cubicBezTo>
                <a:lnTo>
                  <a:pt x="138747" y="2435268"/>
                </a:lnTo>
                <a:lnTo>
                  <a:pt x="128104" y="2429622"/>
                </a:lnTo>
                <a:cubicBezTo>
                  <a:pt x="118195" y="2424366"/>
                  <a:pt x="118195" y="2424366"/>
                  <a:pt x="118195" y="2424366"/>
                </a:cubicBezTo>
                <a:close/>
                <a:moveTo>
                  <a:pt x="1728222" y="2386586"/>
                </a:moveTo>
                <a:lnTo>
                  <a:pt x="1728222" y="2399045"/>
                </a:lnTo>
                <a:lnTo>
                  <a:pt x="1704735" y="2399045"/>
                </a:lnTo>
                <a:cubicBezTo>
                  <a:pt x="1704735" y="2386586"/>
                  <a:pt x="1704735" y="2386586"/>
                  <a:pt x="1728222" y="2386586"/>
                </a:cubicBezTo>
                <a:close/>
                <a:moveTo>
                  <a:pt x="1704735" y="2361265"/>
                </a:moveTo>
                <a:cubicBezTo>
                  <a:pt x="1704735" y="2374126"/>
                  <a:pt x="1704735" y="2374126"/>
                  <a:pt x="1728222" y="2374126"/>
                </a:cubicBezTo>
                <a:cubicBezTo>
                  <a:pt x="1752468" y="2374126"/>
                  <a:pt x="1752468" y="2374126"/>
                  <a:pt x="1752468" y="2374126"/>
                </a:cubicBezTo>
                <a:lnTo>
                  <a:pt x="1752468" y="2386586"/>
                </a:lnTo>
                <a:lnTo>
                  <a:pt x="1728222" y="2386586"/>
                </a:lnTo>
                <a:lnTo>
                  <a:pt x="1704735" y="2386586"/>
                </a:lnTo>
                <a:lnTo>
                  <a:pt x="1704735" y="2374126"/>
                </a:lnTo>
                <a:close/>
                <a:moveTo>
                  <a:pt x="141682" y="2361265"/>
                </a:moveTo>
                <a:lnTo>
                  <a:pt x="141682" y="2374126"/>
                </a:lnTo>
                <a:cubicBezTo>
                  <a:pt x="165928" y="2374126"/>
                  <a:pt x="165928" y="2361265"/>
                  <a:pt x="165928" y="2361265"/>
                </a:cubicBezTo>
                <a:close/>
                <a:moveTo>
                  <a:pt x="1728222" y="2348805"/>
                </a:moveTo>
                <a:lnTo>
                  <a:pt x="1752468" y="2348805"/>
                </a:lnTo>
                <a:lnTo>
                  <a:pt x="1752468" y="2361265"/>
                </a:lnTo>
                <a:lnTo>
                  <a:pt x="1752468" y="2374126"/>
                </a:lnTo>
                <a:cubicBezTo>
                  <a:pt x="1752468" y="2361265"/>
                  <a:pt x="1752468" y="2374126"/>
                  <a:pt x="1728222" y="2374126"/>
                </a:cubicBezTo>
                <a:cubicBezTo>
                  <a:pt x="1728222" y="2374126"/>
                  <a:pt x="1704735" y="2361265"/>
                  <a:pt x="1728222" y="2361265"/>
                </a:cubicBezTo>
                <a:cubicBezTo>
                  <a:pt x="1752468" y="2361265"/>
                  <a:pt x="1728222" y="2348805"/>
                  <a:pt x="1728222" y="2348805"/>
                </a:cubicBezTo>
                <a:close/>
                <a:moveTo>
                  <a:pt x="1681248" y="2348805"/>
                </a:moveTo>
                <a:lnTo>
                  <a:pt x="1704735" y="2348805"/>
                </a:lnTo>
                <a:lnTo>
                  <a:pt x="1728222" y="2348805"/>
                </a:lnTo>
                <a:cubicBezTo>
                  <a:pt x="1728222" y="2348805"/>
                  <a:pt x="1728222" y="2348805"/>
                  <a:pt x="1728222" y="2361265"/>
                </a:cubicBezTo>
                <a:cubicBezTo>
                  <a:pt x="1704735" y="2361265"/>
                  <a:pt x="1704735" y="2361265"/>
                  <a:pt x="1704735" y="2361265"/>
                </a:cubicBezTo>
                <a:cubicBezTo>
                  <a:pt x="1681248" y="2361265"/>
                  <a:pt x="1681248" y="2374126"/>
                  <a:pt x="1681248" y="2374126"/>
                </a:cubicBezTo>
                <a:cubicBezTo>
                  <a:pt x="1657760" y="2361265"/>
                  <a:pt x="1657760" y="2361265"/>
                  <a:pt x="1681248" y="2361265"/>
                </a:cubicBezTo>
                <a:lnTo>
                  <a:pt x="1657760" y="2361265"/>
                </a:lnTo>
                <a:cubicBezTo>
                  <a:pt x="1657760" y="2348805"/>
                  <a:pt x="1681248" y="2361265"/>
                  <a:pt x="1681248" y="2348805"/>
                </a:cubicBezTo>
                <a:close/>
                <a:moveTo>
                  <a:pt x="1610028" y="2336346"/>
                </a:moveTo>
                <a:cubicBezTo>
                  <a:pt x="1610028" y="2336346"/>
                  <a:pt x="1610028" y="2348805"/>
                  <a:pt x="1633515" y="2348805"/>
                </a:cubicBezTo>
                <a:cubicBezTo>
                  <a:pt x="1633515" y="2336346"/>
                  <a:pt x="1633515" y="2336346"/>
                  <a:pt x="1633515" y="2336346"/>
                </a:cubicBezTo>
                <a:close/>
                <a:moveTo>
                  <a:pt x="1065270" y="2336346"/>
                </a:moveTo>
                <a:cubicBezTo>
                  <a:pt x="1065270" y="2348805"/>
                  <a:pt x="1065270" y="2348805"/>
                  <a:pt x="1065270" y="2348805"/>
                </a:cubicBezTo>
                <a:lnTo>
                  <a:pt x="1089515" y="2348805"/>
                </a:lnTo>
                <a:lnTo>
                  <a:pt x="1089515" y="2336346"/>
                </a:lnTo>
                <a:close/>
                <a:moveTo>
                  <a:pt x="1065270" y="2298566"/>
                </a:moveTo>
                <a:cubicBezTo>
                  <a:pt x="1065270" y="2304795"/>
                  <a:pt x="1065270" y="2307910"/>
                  <a:pt x="1065270" y="2307910"/>
                </a:cubicBezTo>
                <a:lnTo>
                  <a:pt x="1065270" y="2311025"/>
                </a:lnTo>
                <a:lnTo>
                  <a:pt x="1089515" y="2311025"/>
                </a:lnTo>
                <a:lnTo>
                  <a:pt x="1089515" y="2298566"/>
                </a:lnTo>
                <a:close/>
                <a:moveTo>
                  <a:pt x="141682" y="2286106"/>
                </a:moveTo>
                <a:cubicBezTo>
                  <a:pt x="141682" y="2286106"/>
                  <a:pt x="141682" y="2289221"/>
                  <a:pt x="141682" y="2290778"/>
                </a:cubicBezTo>
                <a:lnTo>
                  <a:pt x="141682" y="2298566"/>
                </a:lnTo>
                <a:lnTo>
                  <a:pt x="165928" y="2298566"/>
                </a:lnTo>
                <a:cubicBezTo>
                  <a:pt x="165928" y="2286106"/>
                  <a:pt x="165928" y="2286106"/>
                  <a:pt x="165928" y="2286106"/>
                </a:cubicBezTo>
                <a:cubicBezTo>
                  <a:pt x="141682" y="2286106"/>
                  <a:pt x="141682" y="2286106"/>
                  <a:pt x="141682" y="2286106"/>
                </a:cubicBezTo>
                <a:close/>
                <a:moveTo>
                  <a:pt x="1065270" y="2248326"/>
                </a:moveTo>
                <a:lnTo>
                  <a:pt x="1065270" y="2260785"/>
                </a:lnTo>
                <a:lnTo>
                  <a:pt x="1089515" y="2260785"/>
                </a:lnTo>
                <a:lnTo>
                  <a:pt x="1089515" y="2248326"/>
                </a:lnTo>
                <a:cubicBezTo>
                  <a:pt x="1065270" y="2248326"/>
                  <a:pt x="1065270" y="2248326"/>
                  <a:pt x="1065270" y="2248326"/>
                </a:cubicBezTo>
                <a:close/>
                <a:moveTo>
                  <a:pt x="1079287" y="2192830"/>
                </a:moveTo>
                <a:cubicBezTo>
                  <a:pt x="1075877" y="2193414"/>
                  <a:pt x="1071331" y="2194971"/>
                  <a:pt x="1065270" y="2198086"/>
                </a:cubicBezTo>
                <a:cubicBezTo>
                  <a:pt x="1089515" y="2198086"/>
                  <a:pt x="1089515" y="2198086"/>
                  <a:pt x="1089515" y="2198086"/>
                </a:cubicBezTo>
                <a:cubicBezTo>
                  <a:pt x="1089515" y="2198086"/>
                  <a:pt x="1089515" y="2191078"/>
                  <a:pt x="1079287" y="2192830"/>
                </a:cubicBezTo>
                <a:close/>
                <a:moveTo>
                  <a:pt x="1728222" y="2185627"/>
                </a:moveTo>
                <a:cubicBezTo>
                  <a:pt x="1728222" y="2198086"/>
                  <a:pt x="1728222" y="2185627"/>
                  <a:pt x="1704735" y="2198086"/>
                </a:cubicBezTo>
                <a:cubicBezTo>
                  <a:pt x="1704735" y="2185627"/>
                  <a:pt x="1728222" y="2185627"/>
                  <a:pt x="1728222" y="2185627"/>
                </a:cubicBezTo>
                <a:close/>
                <a:moveTo>
                  <a:pt x="1657760" y="2185627"/>
                </a:moveTo>
                <a:cubicBezTo>
                  <a:pt x="1657760" y="2185627"/>
                  <a:pt x="1657760" y="2185627"/>
                  <a:pt x="1657760" y="2198086"/>
                </a:cubicBezTo>
                <a:lnTo>
                  <a:pt x="1681248" y="2198086"/>
                </a:lnTo>
                <a:cubicBezTo>
                  <a:pt x="1681248" y="2185627"/>
                  <a:pt x="1681248" y="2185627"/>
                  <a:pt x="1681248" y="2185627"/>
                </a:cubicBezTo>
                <a:cubicBezTo>
                  <a:pt x="1657760" y="2185627"/>
                  <a:pt x="1657760" y="2185627"/>
                  <a:pt x="1657760" y="2185627"/>
                </a:cubicBezTo>
                <a:close/>
                <a:moveTo>
                  <a:pt x="118195" y="2185627"/>
                </a:moveTo>
                <a:cubicBezTo>
                  <a:pt x="141682" y="2185627"/>
                  <a:pt x="141682" y="2185627"/>
                  <a:pt x="141682" y="2198086"/>
                </a:cubicBezTo>
                <a:lnTo>
                  <a:pt x="141682" y="2185627"/>
                </a:lnTo>
                <a:cubicBezTo>
                  <a:pt x="118195" y="2185627"/>
                  <a:pt x="118195" y="2185627"/>
                  <a:pt x="118195" y="2185627"/>
                </a:cubicBezTo>
                <a:close/>
                <a:moveTo>
                  <a:pt x="1704735" y="2173167"/>
                </a:moveTo>
                <a:lnTo>
                  <a:pt x="1728222" y="2173167"/>
                </a:lnTo>
                <a:cubicBezTo>
                  <a:pt x="1728222" y="2185627"/>
                  <a:pt x="1728222" y="2185627"/>
                  <a:pt x="1728222" y="2185627"/>
                </a:cubicBezTo>
                <a:cubicBezTo>
                  <a:pt x="1704735" y="2185627"/>
                  <a:pt x="1704735" y="2185627"/>
                  <a:pt x="1704735" y="2185627"/>
                </a:cubicBezTo>
                <a:close/>
                <a:moveTo>
                  <a:pt x="852368" y="2173167"/>
                </a:moveTo>
                <a:cubicBezTo>
                  <a:pt x="852368" y="2185627"/>
                  <a:pt x="852368" y="2185627"/>
                  <a:pt x="852368" y="2185627"/>
                </a:cubicBezTo>
                <a:lnTo>
                  <a:pt x="875855" y="2185627"/>
                </a:lnTo>
                <a:cubicBezTo>
                  <a:pt x="852368" y="2185627"/>
                  <a:pt x="852368" y="2185627"/>
                  <a:pt x="852368" y="2173167"/>
                </a:cubicBezTo>
                <a:close/>
                <a:moveTo>
                  <a:pt x="1681248" y="2147847"/>
                </a:moveTo>
                <a:lnTo>
                  <a:pt x="1704735" y="2147847"/>
                </a:lnTo>
                <a:lnTo>
                  <a:pt x="1704735" y="2160306"/>
                </a:lnTo>
                <a:cubicBezTo>
                  <a:pt x="1704735" y="2147847"/>
                  <a:pt x="1704735" y="2160306"/>
                  <a:pt x="1681248" y="2160306"/>
                </a:cubicBezTo>
                <a:cubicBezTo>
                  <a:pt x="1681248" y="2154076"/>
                  <a:pt x="1681248" y="2150961"/>
                  <a:pt x="1681248" y="2150962"/>
                </a:cubicBezTo>
                <a:close/>
                <a:moveTo>
                  <a:pt x="1681248" y="2135387"/>
                </a:moveTo>
                <a:cubicBezTo>
                  <a:pt x="1704735" y="2135387"/>
                  <a:pt x="1704735" y="2135387"/>
                  <a:pt x="1704735" y="2135387"/>
                </a:cubicBezTo>
                <a:cubicBezTo>
                  <a:pt x="1728222" y="2135387"/>
                  <a:pt x="1728222" y="2135387"/>
                  <a:pt x="1728222" y="2135387"/>
                </a:cubicBezTo>
                <a:lnTo>
                  <a:pt x="1728222" y="2147847"/>
                </a:lnTo>
                <a:lnTo>
                  <a:pt x="1725286" y="2147847"/>
                </a:lnTo>
                <a:cubicBezTo>
                  <a:pt x="1723819" y="2147847"/>
                  <a:pt x="1721617" y="2147847"/>
                  <a:pt x="1718314" y="2147847"/>
                </a:cubicBezTo>
                <a:lnTo>
                  <a:pt x="1714644" y="2147847"/>
                </a:lnTo>
                <a:cubicBezTo>
                  <a:pt x="1704735" y="2147847"/>
                  <a:pt x="1704735" y="2147847"/>
                  <a:pt x="1704735" y="2147847"/>
                </a:cubicBezTo>
                <a:cubicBezTo>
                  <a:pt x="1704735" y="2147847"/>
                  <a:pt x="1704735" y="2135387"/>
                  <a:pt x="1681248" y="2135387"/>
                </a:cubicBezTo>
                <a:close/>
                <a:moveTo>
                  <a:pt x="1657760" y="2135387"/>
                </a:moveTo>
                <a:cubicBezTo>
                  <a:pt x="1681248" y="2135387"/>
                  <a:pt x="1681248" y="2135387"/>
                  <a:pt x="1681248" y="2135387"/>
                </a:cubicBezTo>
                <a:lnTo>
                  <a:pt x="1681248" y="2147847"/>
                </a:lnTo>
                <a:cubicBezTo>
                  <a:pt x="1681248" y="2135387"/>
                  <a:pt x="1657760" y="2135387"/>
                  <a:pt x="1657760" y="2135387"/>
                </a:cubicBezTo>
                <a:close/>
                <a:moveTo>
                  <a:pt x="118195" y="2135387"/>
                </a:moveTo>
                <a:lnTo>
                  <a:pt x="141682" y="2135387"/>
                </a:lnTo>
                <a:lnTo>
                  <a:pt x="141682" y="2147847"/>
                </a:lnTo>
                <a:close/>
                <a:moveTo>
                  <a:pt x="1728222" y="2122928"/>
                </a:moveTo>
                <a:cubicBezTo>
                  <a:pt x="1752468" y="2122928"/>
                  <a:pt x="1752468" y="2122928"/>
                  <a:pt x="1752468" y="2122928"/>
                </a:cubicBezTo>
                <a:cubicBezTo>
                  <a:pt x="1728222" y="2135387"/>
                  <a:pt x="1728222" y="2135387"/>
                  <a:pt x="1728222" y="2135387"/>
                </a:cubicBezTo>
                <a:close/>
                <a:moveTo>
                  <a:pt x="1704735" y="2122928"/>
                </a:moveTo>
                <a:lnTo>
                  <a:pt x="1728222" y="2122928"/>
                </a:lnTo>
                <a:cubicBezTo>
                  <a:pt x="1728222" y="2122928"/>
                  <a:pt x="1704735" y="2122928"/>
                  <a:pt x="1704735" y="2135387"/>
                </a:cubicBezTo>
                <a:close/>
                <a:moveTo>
                  <a:pt x="141682" y="2122928"/>
                </a:moveTo>
                <a:lnTo>
                  <a:pt x="118195" y="2135387"/>
                </a:lnTo>
                <a:lnTo>
                  <a:pt x="118195" y="2143174"/>
                </a:lnTo>
                <a:lnTo>
                  <a:pt x="118195" y="2146289"/>
                </a:lnTo>
                <a:lnTo>
                  <a:pt x="118195" y="2147847"/>
                </a:lnTo>
                <a:cubicBezTo>
                  <a:pt x="118195" y="2147847"/>
                  <a:pt x="118195" y="2160306"/>
                  <a:pt x="94708" y="2160306"/>
                </a:cubicBezTo>
                <a:cubicBezTo>
                  <a:pt x="118195" y="2160306"/>
                  <a:pt x="118195" y="2160306"/>
                  <a:pt x="118195" y="2160306"/>
                </a:cubicBezTo>
                <a:lnTo>
                  <a:pt x="118195" y="2158749"/>
                </a:lnTo>
                <a:cubicBezTo>
                  <a:pt x="118195" y="2157191"/>
                  <a:pt x="118195" y="2154076"/>
                  <a:pt x="118195" y="2147847"/>
                </a:cubicBezTo>
                <a:cubicBezTo>
                  <a:pt x="141682" y="2147847"/>
                  <a:pt x="141682" y="2147847"/>
                  <a:pt x="141682" y="2147847"/>
                </a:cubicBezTo>
                <a:lnTo>
                  <a:pt x="165928" y="2147847"/>
                </a:lnTo>
                <a:lnTo>
                  <a:pt x="165928" y="2135387"/>
                </a:lnTo>
                <a:cubicBezTo>
                  <a:pt x="141682" y="2135387"/>
                  <a:pt x="141682" y="2135387"/>
                  <a:pt x="141682" y="2135387"/>
                </a:cubicBezTo>
                <a:close/>
                <a:moveTo>
                  <a:pt x="852368" y="2110066"/>
                </a:moveTo>
                <a:cubicBezTo>
                  <a:pt x="852368" y="2122928"/>
                  <a:pt x="852368" y="2122928"/>
                  <a:pt x="852368" y="2122928"/>
                </a:cubicBezTo>
                <a:cubicBezTo>
                  <a:pt x="852368" y="2122928"/>
                  <a:pt x="852368" y="2110066"/>
                  <a:pt x="875855" y="2122928"/>
                </a:cubicBezTo>
                <a:lnTo>
                  <a:pt x="875855" y="2110066"/>
                </a:lnTo>
                <a:close/>
                <a:moveTo>
                  <a:pt x="1657760" y="2085148"/>
                </a:moveTo>
                <a:cubicBezTo>
                  <a:pt x="1657760" y="2085148"/>
                  <a:pt x="1657760" y="2097607"/>
                  <a:pt x="1633515" y="2097607"/>
                </a:cubicBezTo>
                <a:lnTo>
                  <a:pt x="1657760" y="2097607"/>
                </a:lnTo>
                <a:close/>
                <a:moveTo>
                  <a:pt x="118195" y="2085148"/>
                </a:moveTo>
                <a:cubicBezTo>
                  <a:pt x="118195" y="2097607"/>
                  <a:pt x="118195" y="2097607"/>
                  <a:pt x="118195" y="2097607"/>
                </a:cubicBezTo>
                <a:lnTo>
                  <a:pt x="118195" y="2110066"/>
                </a:lnTo>
                <a:cubicBezTo>
                  <a:pt x="118195" y="2122928"/>
                  <a:pt x="118195" y="2122928"/>
                  <a:pt x="141682" y="2110066"/>
                </a:cubicBezTo>
                <a:lnTo>
                  <a:pt x="118195" y="2110066"/>
                </a:lnTo>
                <a:cubicBezTo>
                  <a:pt x="118195" y="2110066"/>
                  <a:pt x="141682" y="2110066"/>
                  <a:pt x="118195" y="2097607"/>
                </a:cubicBezTo>
                <a:lnTo>
                  <a:pt x="141682" y="2097607"/>
                </a:lnTo>
                <a:cubicBezTo>
                  <a:pt x="165928" y="2110066"/>
                  <a:pt x="165928" y="2097607"/>
                  <a:pt x="165928" y="2097607"/>
                </a:cubicBezTo>
                <a:lnTo>
                  <a:pt x="162518" y="2097607"/>
                </a:lnTo>
                <a:cubicBezTo>
                  <a:pt x="158730" y="2097607"/>
                  <a:pt x="153426" y="2097607"/>
                  <a:pt x="155699" y="2097607"/>
                </a:cubicBezTo>
                <a:lnTo>
                  <a:pt x="141682" y="2097607"/>
                </a:lnTo>
                <a:close/>
                <a:moveTo>
                  <a:pt x="1018295" y="2072688"/>
                </a:moveTo>
                <a:cubicBezTo>
                  <a:pt x="1018295" y="2085148"/>
                  <a:pt x="1018295" y="2085148"/>
                  <a:pt x="1018295" y="2085148"/>
                </a:cubicBezTo>
                <a:lnTo>
                  <a:pt x="1018295" y="2097607"/>
                </a:lnTo>
                <a:cubicBezTo>
                  <a:pt x="1018295" y="2103837"/>
                  <a:pt x="1018295" y="2103837"/>
                  <a:pt x="1018295" y="2102279"/>
                </a:cubicBezTo>
                <a:lnTo>
                  <a:pt x="1018295" y="2108509"/>
                </a:lnTo>
                <a:cubicBezTo>
                  <a:pt x="1018295" y="2110066"/>
                  <a:pt x="1018295" y="2110066"/>
                  <a:pt x="1018295" y="2110066"/>
                </a:cubicBezTo>
                <a:lnTo>
                  <a:pt x="1041783" y="2110066"/>
                </a:lnTo>
                <a:cubicBezTo>
                  <a:pt x="1041783" y="2110066"/>
                  <a:pt x="1041783" y="2110066"/>
                  <a:pt x="1041783" y="2097607"/>
                </a:cubicBezTo>
                <a:lnTo>
                  <a:pt x="1018295" y="2097607"/>
                </a:lnTo>
                <a:cubicBezTo>
                  <a:pt x="1041783" y="2097607"/>
                  <a:pt x="1041783" y="2085148"/>
                  <a:pt x="1041783" y="2085148"/>
                </a:cubicBezTo>
                <a:lnTo>
                  <a:pt x="1018295" y="2085148"/>
                </a:lnTo>
                <a:lnTo>
                  <a:pt x="1041783" y="2072688"/>
                </a:lnTo>
                <a:close/>
                <a:moveTo>
                  <a:pt x="1728222" y="2047367"/>
                </a:moveTo>
                <a:lnTo>
                  <a:pt x="1752468" y="2047367"/>
                </a:lnTo>
                <a:lnTo>
                  <a:pt x="1752468" y="2059827"/>
                </a:lnTo>
                <a:cubicBezTo>
                  <a:pt x="1728222" y="2059827"/>
                  <a:pt x="1728222" y="2047367"/>
                  <a:pt x="1728222" y="2059827"/>
                </a:cubicBezTo>
                <a:close/>
                <a:moveTo>
                  <a:pt x="1041783" y="2047367"/>
                </a:moveTo>
                <a:lnTo>
                  <a:pt x="1041783" y="2059827"/>
                </a:lnTo>
                <a:lnTo>
                  <a:pt x="1065270" y="2059827"/>
                </a:lnTo>
                <a:cubicBezTo>
                  <a:pt x="1065270" y="2053597"/>
                  <a:pt x="1065270" y="2053597"/>
                  <a:pt x="1065270" y="2055154"/>
                </a:cubicBezTo>
                <a:lnTo>
                  <a:pt x="1065270" y="2047367"/>
                </a:lnTo>
                <a:cubicBezTo>
                  <a:pt x="1041783" y="2047367"/>
                  <a:pt x="1041783" y="2047367"/>
                  <a:pt x="1041783" y="2047367"/>
                </a:cubicBezTo>
                <a:close/>
                <a:moveTo>
                  <a:pt x="1041783" y="2022448"/>
                </a:moveTo>
                <a:lnTo>
                  <a:pt x="1018295" y="2034908"/>
                </a:lnTo>
                <a:lnTo>
                  <a:pt x="1041783" y="2034908"/>
                </a:lnTo>
                <a:cubicBezTo>
                  <a:pt x="1041783" y="2022448"/>
                  <a:pt x="1041783" y="2022448"/>
                  <a:pt x="1065270" y="2034908"/>
                </a:cubicBezTo>
                <a:cubicBezTo>
                  <a:pt x="1065270" y="2022448"/>
                  <a:pt x="1065270" y="2022448"/>
                  <a:pt x="1065270" y="2022448"/>
                </a:cubicBezTo>
                <a:close/>
                <a:moveTo>
                  <a:pt x="639465" y="2009587"/>
                </a:moveTo>
                <a:cubicBezTo>
                  <a:pt x="639465" y="2022448"/>
                  <a:pt x="639465" y="2022448"/>
                  <a:pt x="639465" y="2022448"/>
                </a:cubicBezTo>
                <a:cubicBezTo>
                  <a:pt x="639465" y="2009587"/>
                  <a:pt x="662953" y="2009587"/>
                  <a:pt x="662953" y="2009587"/>
                </a:cubicBezTo>
                <a:close/>
                <a:moveTo>
                  <a:pt x="828880" y="1997128"/>
                </a:moveTo>
                <a:cubicBezTo>
                  <a:pt x="852368" y="2009587"/>
                  <a:pt x="852368" y="2009587"/>
                  <a:pt x="852368" y="2009587"/>
                </a:cubicBezTo>
                <a:cubicBezTo>
                  <a:pt x="852368" y="2009587"/>
                  <a:pt x="852368" y="2022448"/>
                  <a:pt x="875855" y="2022448"/>
                </a:cubicBezTo>
                <a:lnTo>
                  <a:pt x="875855" y="2009587"/>
                </a:lnTo>
                <a:cubicBezTo>
                  <a:pt x="900100" y="2009587"/>
                  <a:pt x="900100" y="2022448"/>
                  <a:pt x="900100" y="2022448"/>
                </a:cubicBezTo>
                <a:cubicBezTo>
                  <a:pt x="900100" y="2016018"/>
                  <a:pt x="900100" y="2016018"/>
                  <a:pt x="900100" y="2017625"/>
                </a:cubicBezTo>
                <a:lnTo>
                  <a:pt x="900100" y="2009587"/>
                </a:lnTo>
                <a:lnTo>
                  <a:pt x="875855" y="2009587"/>
                </a:lnTo>
                <a:cubicBezTo>
                  <a:pt x="852368" y="2009587"/>
                  <a:pt x="852368" y="2009587"/>
                  <a:pt x="852368" y="2009587"/>
                </a:cubicBezTo>
                <a:lnTo>
                  <a:pt x="852368" y="2006472"/>
                </a:lnTo>
                <a:lnTo>
                  <a:pt x="852368" y="1998685"/>
                </a:lnTo>
                <a:cubicBezTo>
                  <a:pt x="852368" y="1997128"/>
                  <a:pt x="852368" y="1997128"/>
                  <a:pt x="852368" y="1997128"/>
                </a:cubicBezTo>
                <a:close/>
                <a:moveTo>
                  <a:pt x="118195" y="1984668"/>
                </a:moveTo>
                <a:lnTo>
                  <a:pt x="118195" y="1992455"/>
                </a:lnTo>
                <a:lnTo>
                  <a:pt x="118195" y="1997128"/>
                </a:lnTo>
                <a:lnTo>
                  <a:pt x="118195" y="2009587"/>
                </a:lnTo>
                <a:lnTo>
                  <a:pt x="141682" y="2009587"/>
                </a:lnTo>
                <a:lnTo>
                  <a:pt x="141682" y="2022448"/>
                </a:lnTo>
                <a:cubicBezTo>
                  <a:pt x="118195" y="2022448"/>
                  <a:pt x="118195" y="2022448"/>
                  <a:pt x="118195" y="2022448"/>
                </a:cubicBezTo>
                <a:lnTo>
                  <a:pt x="118195" y="2034908"/>
                </a:lnTo>
                <a:cubicBezTo>
                  <a:pt x="118195" y="2041138"/>
                  <a:pt x="118195" y="2044252"/>
                  <a:pt x="118195" y="2045810"/>
                </a:cubicBezTo>
                <a:cubicBezTo>
                  <a:pt x="118195" y="2047367"/>
                  <a:pt x="118195" y="2047367"/>
                  <a:pt x="118195" y="2047367"/>
                </a:cubicBezTo>
                <a:cubicBezTo>
                  <a:pt x="141682" y="2047367"/>
                  <a:pt x="141682" y="2047367"/>
                  <a:pt x="141682" y="2034908"/>
                </a:cubicBezTo>
                <a:cubicBezTo>
                  <a:pt x="141682" y="2028678"/>
                  <a:pt x="141682" y="2028678"/>
                  <a:pt x="141682" y="2028678"/>
                </a:cubicBezTo>
                <a:lnTo>
                  <a:pt x="141682" y="2027121"/>
                </a:lnTo>
                <a:cubicBezTo>
                  <a:pt x="141682" y="2028678"/>
                  <a:pt x="141682" y="2028678"/>
                  <a:pt x="141682" y="2022448"/>
                </a:cubicBezTo>
                <a:cubicBezTo>
                  <a:pt x="141682" y="2022448"/>
                  <a:pt x="165928" y="2022448"/>
                  <a:pt x="165928" y="2034908"/>
                </a:cubicBezTo>
                <a:lnTo>
                  <a:pt x="165928" y="2022448"/>
                </a:lnTo>
                <a:cubicBezTo>
                  <a:pt x="141682" y="2022448"/>
                  <a:pt x="141682" y="2022448"/>
                  <a:pt x="141682" y="2022448"/>
                </a:cubicBezTo>
                <a:cubicBezTo>
                  <a:pt x="141682" y="2022448"/>
                  <a:pt x="141682" y="2009587"/>
                  <a:pt x="165928" y="2009587"/>
                </a:cubicBezTo>
                <a:lnTo>
                  <a:pt x="152290" y="2009587"/>
                </a:lnTo>
                <a:cubicBezTo>
                  <a:pt x="149259" y="2009587"/>
                  <a:pt x="147744" y="2009587"/>
                  <a:pt x="147744" y="2009587"/>
                </a:cubicBezTo>
                <a:lnTo>
                  <a:pt x="141682" y="2009587"/>
                </a:lnTo>
                <a:lnTo>
                  <a:pt x="118195" y="1997128"/>
                </a:lnTo>
                <a:lnTo>
                  <a:pt x="141682" y="1997128"/>
                </a:lnTo>
                <a:cubicBezTo>
                  <a:pt x="141682" y="1997128"/>
                  <a:pt x="141682" y="1997128"/>
                  <a:pt x="165928" y="1997128"/>
                </a:cubicBezTo>
                <a:lnTo>
                  <a:pt x="165928" y="1984668"/>
                </a:lnTo>
                <a:cubicBezTo>
                  <a:pt x="141682" y="1984668"/>
                  <a:pt x="141682" y="1984668"/>
                  <a:pt x="141682" y="1984668"/>
                </a:cubicBezTo>
                <a:close/>
                <a:moveTo>
                  <a:pt x="118195" y="1959347"/>
                </a:moveTo>
                <a:lnTo>
                  <a:pt x="118195" y="1972209"/>
                </a:lnTo>
                <a:lnTo>
                  <a:pt x="141682" y="1972209"/>
                </a:lnTo>
                <a:lnTo>
                  <a:pt x="165928" y="1972209"/>
                </a:lnTo>
                <a:cubicBezTo>
                  <a:pt x="165928" y="1959347"/>
                  <a:pt x="165928" y="1959347"/>
                  <a:pt x="165928" y="1959347"/>
                </a:cubicBezTo>
                <a:lnTo>
                  <a:pt x="141682" y="1959347"/>
                </a:lnTo>
                <a:cubicBezTo>
                  <a:pt x="118195" y="1959347"/>
                  <a:pt x="118195" y="1959347"/>
                  <a:pt x="118195" y="1959347"/>
                </a:cubicBezTo>
                <a:close/>
                <a:moveTo>
                  <a:pt x="1018295" y="1946888"/>
                </a:moveTo>
                <a:lnTo>
                  <a:pt x="1018295" y="1959347"/>
                </a:lnTo>
                <a:cubicBezTo>
                  <a:pt x="1018295" y="1965778"/>
                  <a:pt x="1018295" y="1965778"/>
                  <a:pt x="1018295" y="1964170"/>
                </a:cubicBezTo>
                <a:lnTo>
                  <a:pt x="1018295" y="1972209"/>
                </a:lnTo>
                <a:lnTo>
                  <a:pt x="1018295" y="1984668"/>
                </a:lnTo>
                <a:cubicBezTo>
                  <a:pt x="1018295" y="1997128"/>
                  <a:pt x="1018295" y="1997128"/>
                  <a:pt x="1018295" y="1997128"/>
                </a:cubicBezTo>
                <a:lnTo>
                  <a:pt x="1018295" y="2009587"/>
                </a:lnTo>
                <a:lnTo>
                  <a:pt x="994808" y="2009587"/>
                </a:lnTo>
                <a:cubicBezTo>
                  <a:pt x="994808" y="2022448"/>
                  <a:pt x="994808" y="2022448"/>
                  <a:pt x="994808" y="2022448"/>
                </a:cubicBezTo>
                <a:cubicBezTo>
                  <a:pt x="1018295" y="2022448"/>
                  <a:pt x="1018295" y="2022448"/>
                  <a:pt x="1018295" y="2022448"/>
                </a:cubicBezTo>
                <a:cubicBezTo>
                  <a:pt x="1018295" y="2016018"/>
                  <a:pt x="1018295" y="2012802"/>
                  <a:pt x="1018295" y="2012802"/>
                </a:cubicBezTo>
                <a:lnTo>
                  <a:pt x="1018295" y="2009587"/>
                </a:lnTo>
                <a:cubicBezTo>
                  <a:pt x="1018295" y="1997128"/>
                  <a:pt x="1018295" y="1997128"/>
                  <a:pt x="1041783" y="1997128"/>
                </a:cubicBezTo>
                <a:cubicBezTo>
                  <a:pt x="1041783" y="1997128"/>
                  <a:pt x="1041783" y="1997128"/>
                  <a:pt x="1041783" y="2009587"/>
                </a:cubicBezTo>
                <a:cubicBezTo>
                  <a:pt x="1065270" y="2009587"/>
                  <a:pt x="1065270" y="2009587"/>
                  <a:pt x="1065270" y="2009587"/>
                </a:cubicBezTo>
                <a:cubicBezTo>
                  <a:pt x="1065270" y="1997128"/>
                  <a:pt x="1065270" y="1997128"/>
                  <a:pt x="1041783" y="1997128"/>
                </a:cubicBezTo>
                <a:lnTo>
                  <a:pt x="1065270" y="1997128"/>
                </a:lnTo>
                <a:lnTo>
                  <a:pt x="1065270" y="1984668"/>
                </a:lnTo>
                <a:lnTo>
                  <a:pt x="1041783" y="1984668"/>
                </a:lnTo>
                <a:lnTo>
                  <a:pt x="1041783" y="1972209"/>
                </a:lnTo>
                <a:lnTo>
                  <a:pt x="1065270" y="1972209"/>
                </a:lnTo>
                <a:cubicBezTo>
                  <a:pt x="1065270" y="1959347"/>
                  <a:pt x="1065270" y="1959347"/>
                  <a:pt x="1065270" y="1959347"/>
                </a:cubicBezTo>
                <a:cubicBezTo>
                  <a:pt x="1041783" y="1959347"/>
                  <a:pt x="1041783" y="1959347"/>
                  <a:pt x="1041783" y="1972209"/>
                </a:cubicBezTo>
                <a:lnTo>
                  <a:pt x="1041783" y="1962563"/>
                </a:lnTo>
                <a:lnTo>
                  <a:pt x="1041783" y="1960955"/>
                </a:lnTo>
                <a:cubicBezTo>
                  <a:pt x="1041783" y="1959347"/>
                  <a:pt x="1041783" y="1959347"/>
                  <a:pt x="1041783" y="1959347"/>
                </a:cubicBezTo>
                <a:cubicBezTo>
                  <a:pt x="1041783" y="1959347"/>
                  <a:pt x="1041783" y="1946888"/>
                  <a:pt x="1018295" y="1946888"/>
                </a:cubicBezTo>
                <a:close/>
                <a:moveTo>
                  <a:pt x="852368" y="1946888"/>
                </a:moveTo>
                <a:cubicBezTo>
                  <a:pt x="852368" y="1959347"/>
                  <a:pt x="875855" y="1959347"/>
                  <a:pt x="875855" y="1959347"/>
                </a:cubicBezTo>
                <a:lnTo>
                  <a:pt x="852368" y="1959347"/>
                </a:lnTo>
                <a:cubicBezTo>
                  <a:pt x="852368" y="1972209"/>
                  <a:pt x="852368" y="1972209"/>
                  <a:pt x="852368" y="1972209"/>
                </a:cubicBezTo>
                <a:cubicBezTo>
                  <a:pt x="852368" y="1959347"/>
                  <a:pt x="828880" y="1959347"/>
                  <a:pt x="828880" y="1959347"/>
                </a:cubicBezTo>
                <a:cubicBezTo>
                  <a:pt x="828880" y="1972209"/>
                  <a:pt x="828880" y="1972209"/>
                  <a:pt x="828880" y="1972209"/>
                </a:cubicBezTo>
                <a:cubicBezTo>
                  <a:pt x="828880" y="1984668"/>
                  <a:pt x="828880" y="1984668"/>
                  <a:pt x="828880" y="1984668"/>
                </a:cubicBezTo>
                <a:lnTo>
                  <a:pt x="852368" y="1984668"/>
                </a:lnTo>
                <a:cubicBezTo>
                  <a:pt x="875855" y="1972209"/>
                  <a:pt x="875855" y="1972209"/>
                  <a:pt x="875855" y="1972209"/>
                </a:cubicBezTo>
                <a:lnTo>
                  <a:pt x="852368" y="1972209"/>
                </a:lnTo>
                <a:cubicBezTo>
                  <a:pt x="852368" y="1972209"/>
                  <a:pt x="852368" y="1959347"/>
                  <a:pt x="875855" y="1959347"/>
                </a:cubicBezTo>
                <a:cubicBezTo>
                  <a:pt x="875855" y="1946888"/>
                  <a:pt x="875855" y="1946888"/>
                  <a:pt x="875855" y="1946888"/>
                </a:cubicBezTo>
                <a:close/>
                <a:moveTo>
                  <a:pt x="639465" y="1946888"/>
                </a:moveTo>
                <a:lnTo>
                  <a:pt x="662953" y="1959347"/>
                </a:lnTo>
                <a:cubicBezTo>
                  <a:pt x="662953" y="1946888"/>
                  <a:pt x="662953" y="1946888"/>
                  <a:pt x="662953" y="1946888"/>
                </a:cubicBezTo>
                <a:close/>
                <a:moveTo>
                  <a:pt x="639465" y="1934429"/>
                </a:moveTo>
                <a:cubicBezTo>
                  <a:pt x="662953" y="1946888"/>
                  <a:pt x="662953" y="1946888"/>
                  <a:pt x="662953" y="1934429"/>
                </a:cubicBezTo>
                <a:cubicBezTo>
                  <a:pt x="662953" y="1946888"/>
                  <a:pt x="639465" y="1934429"/>
                  <a:pt x="639465" y="1934429"/>
                </a:cubicBezTo>
                <a:close/>
                <a:moveTo>
                  <a:pt x="852368" y="1921969"/>
                </a:moveTo>
                <a:cubicBezTo>
                  <a:pt x="852368" y="1921969"/>
                  <a:pt x="828880" y="1921969"/>
                  <a:pt x="852368" y="1934429"/>
                </a:cubicBezTo>
                <a:cubicBezTo>
                  <a:pt x="852368" y="1921969"/>
                  <a:pt x="852368" y="1921969"/>
                  <a:pt x="852368" y="1921969"/>
                </a:cubicBezTo>
                <a:close/>
                <a:moveTo>
                  <a:pt x="1732011" y="1916543"/>
                </a:moveTo>
                <a:cubicBezTo>
                  <a:pt x="1738830" y="1914735"/>
                  <a:pt x="1752468" y="1921969"/>
                  <a:pt x="1752468" y="1921969"/>
                </a:cubicBezTo>
                <a:cubicBezTo>
                  <a:pt x="1752468" y="1921969"/>
                  <a:pt x="1752468" y="1934429"/>
                  <a:pt x="1728222" y="1934429"/>
                </a:cubicBezTo>
                <a:lnTo>
                  <a:pt x="1728222" y="1925084"/>
                </a:lnTo>
                <a:lnTo>
                  <a:pt x="1728222" y="1921969"/>
                </a:lnTo>
                <a:cubicBezTo>
                  <a:pt x="1728222" y="1918754"/>
                  <a:pt x="1729738" y="1917146"/>
                  <a:pt x="1732011" y="1916543"/>
                </a:cubicBezTo>
                <a:close/>
                <a:moveTo>
                  <a:pt x="1065270" y="1909108"/>
                </a:moveTo>
                <a:cubicBezTo>
                  <a:pt x="1065270" y="1921969"/>
                  <a:pt x="1065270" y="1921969"/>
                  <a:pt x="1041783" y="1921969"/>
                </a:cubicBezTo>
                <a:lnTo>
                  <a:pt x="1065270" y="1921969"/>
                </a:lnTo>
                <a:close/>
                <a:moveTo>
                  <a:pt x="781147" y="1909108"/>
                </a:moveTo>
                <a:cubicBezTo>
                  <a:pt x="781147" y="1921969"/>
                  <a:pt x="781147" y="1921969"/>
                  <a:pt x="781147" y="1921969"/>
                </a:cubicBezTo>
                <a:lnTo>
                  <a:pt x="805393" y="1921969"/>
                </a:lnTo>
                <a:close/>
                <a:moveTo>
                  <a:pt x="1681248" y="1871729"/>
                </a:moveTo>
                <a:lnTo>
                  <a:pt x="1681248" y="1884189"/>
                </a:lnTo>
                <a:lnTo>
                  <a:pt x="1704735" y="1884189"/>
                </a:lnTo>
                <a:cubicBezTo>
                  <a:pt x="1704735" y="1871729"/>
                  <a:pt x="1681248" y="1871729"/>
                  <a:pt x="1681248" y="1871729"/>
                </a:cubicBezTo>
                <a:close/>
                <a:moveTo>
                  <a:pt x="1657760" y="1871729"/>
                </a:moveTo>
                <a:lnTo>
                  <a:pt x="1633515" y="1884189"/>
                </a:lnTo>
                <a:cubicBezTo>
                  <a:pt x="1657760" y="1884189"/>
                  <a:pt x="1657760" y="1884189"/>
                  <a:pt x="1657760" y="1884189"/>
                </a:cubicBezTo>
                <a:cubicBezTo>
                  <a:pt x="1657760" y="1871729"/>
                  <a:pt x="1657760" y="1871729"/>
                  <a:pt x="1657760" y="1871729"/>
                </a:cubicBezTo>
                <a:close/>
                <a:moveTo>
                  <a:pt x="1041783" y="1871729"/>
                </a:moveTo>
                <a:cubicBezTo>
                  <a:pt x="1041783" y="1884189"/>
                  <a:pt x="1018295" y="1884189"/>
                  <a:pt x="1018295" y="1884189"/>
                </a:cubicBezTo>
                <a:cubicBezTo>
                  <a:pt x="1018295" y="1884189"/>
                  <a:pt x="1018295" y="1871729"/>
                  <a:pt x="1041783" y="1871729"/>
                </a:cubicBezTo>
                <a:close/>
                <a:moveTo>
                  <a:pt x="141682" y="1858868"/>
                </a:moveTo>
                <a:lnTo>
                  <a:pt x="141682" y="1871729"/>
                </a:lnTo>
                <a:cubicBezTo>
                  <a:pt x="141682" y="1858868"/>
                  <a:pt x="118195" y="1858868"/>
                  <a:pt x="141682" y="1858868"/>
                </a:cubicBezTo>
                <a:close/>
                <a:moveTo>
                  <a:pt x="1563053" y="1846409"/>
                </a:moveTo>
                <a:cubicBezTo>
                  <a:pt x="1563053" y="1858868"/>
                  <a:pt x="1586540" y="1858868"/>
                  <a:pt x="1586540" y="1858868"/>
                </a:cubicBezTo>
                <a:cubicBezTo>
                  <a:pt x="1586540" y="1846409"/>
                  <a:pt x="1586540" y="1846409"/>
                  <a:pt x="1586540" y="1846409"/>
                </a:cubicBezTo>
                <a:lnTo>
                  <a:pt x="1573328" y="1846409"/>
                </a:lnTo>
                <a:cubicBezTo>
                  <a:pt x="1570392" y="1846409"/>
                  <a:pt x="1568925" y="1846409"/>
                  <a:pt x="1568925" y="1846409"/>
                </a:cubicBezTo>
                <a:close/>
                <a:moveTo>
                  <a:pt x="1065270" y="1833949"/>
                </a:moveTo>
                <a:cubicBezTo>
                  <a:pt x="1065270" y="1833949"/>
                  <a:pt x="1065270" y="1833949"/>
                  <a:pt x="1065270" y="1835507"/>
                </a:cubicBezTo>
                <a:lnTo>
                  <a:pt x="1065270" y="1844851"/>
                </a:lnTo>
                <a:lnTo>
                  <a:pt x="1065270" y="1846409"/>
                </a:lnTo>
                <a:lnTo>
                  <a:pt x="1065270" y="1858868"/>
                </a:lnTo>
                <a:lnTo>
                  <a:pt x="1051691" y="1858868"/>
                </a:lnTo>
                <a:cubicBezTo>
                  <a:pt x="1041783" y="1858868"/>
                  <a:pt x="1041783" y="1858868"/>
                  <a:pt x="1041783" y="1858868"/>
                </a:cubicBezTo>
                <a:cubicBezTo>
                  <a:pt x="1065270" y="1871729"/>
                  <a:pt x="1065270" y="1871729"/>
                  <a:pt x="1065270" y="1871729"/>
                </a:cubicBezTo>
                <a:cubicBezTo>
                  <a:pt x="1065270" y="1884189"/>
                  <a:pt x="1065270" y="1884189"/>
                  <a:pt x="1041783" y="1884189"/>
                </a:cubicBezTo>
                <a:cubicBezTo>
                  <a:pt x="1041783" y="1871729"/>
                  <a:pt x="1041783" y="1884189"/>
                  <a:pt x="1041783" y="1871729"/>
                </a:cubicBezTo>
                <a:lnTo>
                  <a:pt x="1018295" y="1871729"/>
                </a:lnTo>
                <a:lnTo>
                  <a:pt x="1018295" y="1884189"/>
                </a:lnTo>
                <a:cubicBezTo>
                  <a:pt x="1018295" y="1890418"/>
                  <a:pt x="1018295" y="1893533"/>
                  <a:pt x="1018295" y="1895091"/>
                </a:cubicBezTo>
                <a:lnTo>
                  <a:pt x="1018295" y="1896648"/>
                </a:lnTo>
                <a:cubicBezTo>
                  <a:pt x="1041783" y="1896648"/>
                  <a:pt x="1041783" y="1896648"/>
                  <a:pt x="1041783" y="1884189"/>
                </a:cubicBezTo>
                <a:cubicBezTo>
                  <a:pt x="1041783" y="1884189"/>
                  <a:pt x="1041783" y="1896648"/>
                  <a:pt x="1065270" y="1896648"/>
                </a:cubicBezTo>
                <a:cubicBezTo>
                  <a:pt x="1089515" y="1896648"/>
                  <a:pt x="1089515" y="1896648"/>
                  <a:pt x="1089515" y="1896648"/>
                </a:cubicBezTo>
                <a:lnTo>
                  <a:pt x="1089515" y="1884189"/>
                </a:lnTo>
                <a:cubicBezTo>
                  <a:pt x="1065270" y="1884189"/>
                  <a:pt x="1065270" y="1884189"/>
                  <a:pt x="1065270" y="1884189"/>
                </a:cubicBezTo>
                <a:cubicBezTo>
                  <a:pt x="1065270" y="1871729"/>
                  <a:pt x="1065270" y="1871729"/>
                  <a:pt x="1065270" y="1871729"/>
                </a:cubicBezTo>
                <a:lnTo>
                  <a:pt x="1065270" y="1858868"/>
                </a:lnTo>
                <a:cubicBezTo>
                  <a:pt x="1089515" y="1858868"/>
                  <a:pt x="1089515" y="1846409"/>
                  <a:pt x="1089515" y="1846409"/>
                </a:cubicBezTo>
                <a:lnTo>
                  <a:pt x="1089515" y="1833949"/>
                </a:lnTo>
                <a:cubicBezTo>
                  <a:pt x="1065270" y="1833949"/>
                  <a:pt x="1065270" y="1833949"/>
                  <a:pt x="1065270" y="1833949"/>
                </a:cubicBezTo>
                <a:close/>
                <a:moveTo>
                  <a:pt x="662953" y="1833949"/>
                </a:moveTo>
                <a:cubicBezTo>
                  <a:pt x="639465" y="1833949"/>
                  <a:pt x="639465" y="1846409"/>
                  <a:pt x="639465" y="1846409"/>
                </a:cubicBezTo>
                <a:lnTo>
                  <a:pt x="639465" y="1858868"/>
                </a:lnTo>
                <a:cubicBezTo>
                  <a:pt x="662953" y="1858868"/>
                  <a:pt x="662953" y="1858868"/>
                  <a:pt x="662953" y="1858868"/>
                </a:cubicBezTo>
                <a:cubicBezTo>
                  <a:pt x="662953" y="1858868"/>
                  <a:pt x="639465" y="1858868"/>
                  <a:pt x="639465" y="1871729"/>
                </a:cubicBezTo>
                <a:lnTo>
                  <a:pt x="662953" y="1871729"/>
                </a:lnTo>
                <a:lnTo>
                  <a:pt x="662953" y="1858868"/>
                </a:lnTo>
                <a:cubicBezTo>
                  <a:pt x="662953" y="1858868"/>
                  <a:pt x="639465" y="1858868"/>
                  <a:pt x="662953" y="1846409"/>
                </a:cubicBezTo>
                <a:cubicBezTo>
                  <a:pt x="639465" y="1846409"/>
                  <a:pt x="639465" y="1858868"/>
                  <a:pt x="639465" y="1846409"/>
                </a:cubicBezTo>
                <a:close/>
                <a:moveTo>
                  <a:pt x="23488" y="1833949"/>
                </a:moveTo>
                <a:cubicBezTo>
                  <a:pt x="47733" y="1833949"/>
                  <a:pt x="47733" y="1833949"/>
                  <a:pt x="47733" y="1833949"/>
                </a:cubicBezTo>
                <a:cubicBezTo>
                  <a:pt x="47733" y="1846409"/>
                  <a:pt x="47733" y="1846409"/>
                  <a:pt x="23488" y="1846409"/>
                </a:cubicBezTo>
                <a:cubicBezTo>
                  <a:pt x="23488" y="1833949"/>
                  <a:pt x="23488" y="1833949"/>
                  <a:pt x="23488" y="1833949"/>
                </a:cubicBezTo>
                <a:close/>
                <a:moveTo>
                  <a:pt x="828880" y="1821490"/>
                </a:moveTo>
                <a:cubicBezTo>
                  <a:pt x="828880" y="1833949"/>
                  <a:pt x="828880" y="1833949"/>
                  <a:pt x="828880" y="1833949"/>
                </a:cubicBezTo>
                <a:cubicBezTo>
                  <a:pt x="828880" y="1846409"/>
                  <a:pt x="828880" y="1846409"/>
                  <a:pt x="828880" y="1846409"/>
                </a:cubicBezTo>
                <a:cubicBezTo>
                  <a:pt x="805393" y="1846409"/>
                  <a:pt x="805393" y="1846409"/>
                  <a:pt x="805393" y="1846409"/>
                </a:cubicBezTo>
                <a:lnTo>
                  <a:pt x="805393" y="1854196"/>
                </a:lnTo>
                <a:cubicBezTo>
                  <a:pt x="805393" y="1852638"/>
                  <a:pt x="805393" y="1852638"/>
                  <a:pt x="805393" y="1858868"/>
                </a:cubicBezTo>
                <a:cubicBezTo>
                  <a:pt x="828880" y="1858868"/>
                  <a:pt x="828880" y="1858868"/>
                  <a:pt x="828880" y="1858868"/>
                </a:cubicBezTo>
                <a:lnTo>
                  <a:pt x="828880" y="1847966"/>
                </a:lnTo>
                <a:lnTo>
                  <a:pt x="828880" y="1846409"/>
                </a:lnTo>
                <a:cubicBezTo>
                  <a:pt x="828880" y="1846409"/>
                  <a:pt x="834752" y="1846409"/>
                  <a:pt x="837688" y="1846409"/>
                </a:cubicBezTo>
                <a:lnTo>
                  <a:pt x="838789" y="1846409"/>
                </a:lnTo>
                <a:lnTo>
                  <a:pt x="852368" y="1846409"/>
                </a:lnTo>
                <a:cubicBezTo>
                  <a:pt x="852368" y="1833949"/>
                  <a:pt x="852368" y="1833949"/>
                  <a:pt x="828880" y="1833949"/>
                </a:cubicBezTo>
                <a:cubicBezTo>
                  <a:pt x="852368" y="1833949"/>
                  <a:pt x="852368" y="1833949"/>
                  <a:pt x="852368" y="1833949"/>
                </a:cubicBezTo>
                <a:lnTo>
                  <a:pt x="852368" y="1821490"/>
                </a:lnTo>
                <a:lnTo>
                  <a:pt x="838789" y="1821490"/>
                </a:lnTo>
                <a:cubicBezTo>
                  <a:pt x="828880" y="1821490"/>
                  <a:pt x="828880" y="1821490"/>
                  <a:pt x="828880" y="1821490"/>
                </a:cubicBezTo>
                <a:close/>
                <a:moveTo>
                  <a:pt x="118195" y="1821490"/>
                </a:moveTo>
                <a:lnTo>
                  <a:pt x="118195" y="1833949"/>
                </a:lnTo>
                <a:cubicBezTo>
                  <a:pt x="141682" y="1846409"/>
                  <a:pt x="141682" y="1846409"/>
                  <a:pt x="141682" y="1846409"/>
                </a:cubicBezTo>
                <a:cubicBezTo>
                  <a:pt x="165928" y="1846409"/>
                  <a:pt x="165928" y="1846409"/>
                  <a:pt x="165928" y="1846409"/>
                </a:cubicBezTo>
                <a:lnTo>
                  <a:pt x="141682" y="1833949"/>
                </a:lnTo>
                <a:cubicBezTo>
                  <a:pt x="118195" y="1821490"/>
                  <a:pt x="118195" y="1821490"/>
                  <a:pt x="118195" y="1821490"/>
                </a:cubicBezTo>
                <a:close/>
                <a:moveTo>
                  <a:pt x="781147" y="1808628"/>
                </a:moveTo>
                <a:lnTo>
                  <a:pt x="781147" y="1821490"/>
                </a:lnTo>
                <a:lnTo>
                  <a:pt x="805393" y="1821490"/>
                </a:lnTo>
                <a:cubicBezTo>
                  <a:pt x="805393" y="1808628"/>
                  <a:pt x="805393" y="1821490"/>
                  <a:pt x="781147" y="1808628"/>
                </a:cubicBezTo>
                <a:close/>
                <a:moveTo>
                  <a:pt x="1738451" y="1803372"/>
                </a:moveTo>
                <a:cubicBezTo>
                  <a:pt x="1741860" y="1803956"/>
                  <a:pt x="1746406" y="1805514"/>
                  <a:pt x="1752468" y="1808628"/>
                </a:cubicBezTo>
                <a:lnTo>
                  <a:pt x="1738830" y="1808628"/>
                </a:lnTo>
                <a:lnTo>
                  <a:pt x="1738451" y="1808628"/>
                </a:lnTo>
                <a:lnTo>
                  <a:pt x="1734284" y="1808628"/>
                </a:lnTo>
                <a:lnTo>
                  <a:pt x="1731253" y="1808628"/>
                </a:lnTo>
                <a:cubicBezTo>
                  <a:pt x="1728222" y="1808628"/>
                  <a:pt x="1728222" y="1808628"/>
                  <a:pt x="1728222" y="1808628"/>
                </a:cubicBezTo>
                <a:cubicBezTo>
                  <a:pt x="1728222" y="1808628"/>
                  <a:pt x="1728222" y="1801620"/>
                  <a:pt x="1738451" y="1803372"/>
                </a:cubicBezTo>
                <a:close/>
                <a:moveTo>
                  <a:pt x="1633515" y="1796169"/>
                </a:moveTo>
                <a:cubicBezTo>
                  <a:pt x="1657760" y="1796169"/>
                  <a:pt x="1657760" y="1796169"/>
                  <a:pt x="1657760" y="1808628"/>
                </a:cubicBezTo>
                <a:lnTo>
                  <a:pt x="1657760" y="1796169"/>
                </a:lnTo>
                <a:close/>
                <a:moveTo>
                  <a:pt x="1065270" y="1796169"/>
                </a:moveTo>
                <a:lnTo>
                  <a:pt x="1065270" y="1808628"/>
                </a:lnTo>
                <a:lnTo>
                  <a:pt x="1065270" y="1821490"/>
                </a:lnTo>
                <a:lnTo>
                  <a:pt x="1089515" y="1821490"/>
                </a:lnTo>
                <a:cubicBezTo>
                  <a:pt x="1089515" y="1808628"/>
                  <a:pt x="1089515" y="1808628"/>
                  <a:pt x="1089515" y="1808628"/>
                </a:cubicBezTo>
                <a:lnTo>
                  <a:pt x="1065270" y="1808628"/>
                </a:lnTo>
                <a:cubicBezTo>
                  <a:pt x="1065270" y="1796169"/>
                  <a:pt x="1065270" y="1796169"/>
                  <a:pt x="1089515" y="1796169"/>
                </a:cubicBezTo>
                <a:lnTo>
                  <a:pt x="1083454" y="1796169"/>
                </a:lnTo>
                <a:cubicBezTo>
                  <a:pt x="1083454" y="1796169"/>
                  <a:pt x="1081939" y="1796169"/>
                  <a:pt x="1078908" y="1796169"/>
                </a:cubicBezTo>
                <a:lnTo>
                  <a:pt x="1075498" y="1796169"/>
                </a:lnTo>
                <a:cubicBezTo>
                  <a:pt x="1065270" y="1796169"/>
                  <a:pt x="1065270" y="1796169"/>
                  <a:pt x="1065270" y="1796169"/>
                </a:cubicBezTo>
                <a:close/>
                <a:moveTo>
                  <a:pt x="852368" y="1796169"/>
                </a:moveTo>
                <a:lnTo>
                  <a:pt x="875855" y="1796169"/>
                </a:lnTo>
                <a:cubicBezTo>
                  <a:pt x="875855" y="1808628"/>
                  <a:pt x="875855" y="1808628"/>
                  <a:pt x="900100" y="1808628"/>
                </a:cubicBezTo>
                <a:lnTo>
                  <a:pt x="900100" y="1821490"/>
                </a:lnTo>
                <a:lnTo>
                  <a:pt x="875855" y="1821490"/>
                </a:lnTo>
                <a:lnTo>
                  <a:pt x="875855" y="1808628"/>
                </a:lnTo>
                <a:cubicBezTo>
                  <a:pt x="852368" y="1808628"/>
                  <a:pt x="852368" y="1796169"/>
                  <a:pt x="852368" y="1796169"/>
                </a:cubicBezTo>
                <a:close/>
                <a:moveTo>
                  <a:pt x="1018295" y="1771250"/>
                </a:moveTo>
                <a:lnTo>
                  <a:pt x="1018295" y="1783710"/>
                </a:lnTo>
                <a:lnTo>
                  <a:pt x="1041783" y="1783710"/>
                </a:lnTo>
                <a:lnTo>
                  <a:pt x="1041783" y="1771250"/>
                </a:lnTo>
                <a:close/>
                <a:moveTo>
                  <a:pt x="900100" y="1771250"/>
                </a:moveTo>
                <a:lnTo>
                  <a:pt x="900100" y="1783710"/>
                </a:lnTo>
                <a:lnTo>
                  <a:pt x="875855" y="1783710"/>
                </a:lnTo>
                <a:lnTo>
                  <a:pt x="852368" y="1783710"/>
                </a:lnTo>
                <a:lnTo>
                  <a:pt x="852368" y="1791497"/>
                </a:lnTo>
                <a:lnTo>
                  <a:pt x="852368" y="1794612"/>
                </a:lnTo>
                <a:lnTo>
                  <a:pt x="852368" y="1796169"/>
                </a:lnTo>
                <a:lnTo>
                  <a:pt x="852368" y="1808628"/>
                </a:lnTo>
                <a:cubicBezTo>
                  <a:pt x="875855" y="1808628"/>
                  <a:pt x="875855" y="1808628"/>
                  <a:pt x="875855" y="1821490"/>
                </a:cubicBezTo>
                <a:lnTo>
                  <a:pt x="875855" y="1833949"/>
                </a:lnTo>
                <a:cubicBezTo>
                  <a:pt x="875855" y="1840179"/>
                  <a:pt x="875855" y="1840179"/>
                  <a:pt x="875855" y="1838621"/>
                </a:cubicBezTo>
                <a:lnTo>
                  <a:pt x="875855" y="1846409"/>
                </a:lnTo>
                <a:cubicBezTo>
                  <a:pt x="900100" y="1846409"/>
                  <a:pt x="900100" y="1858868"/>
                  <a:pt x="900100" y="1858868"/>
                </a:cubicBezTo>
                <a:lnTo>
                  <a:pt x="900100" y="1846409"/>
                </a:lnTo>
                <a:lnTo>
                  <a:pt x="875855" y="1833949"/>
                </a:lnTo>
                <a:lnTo>
                  <a:pt x="889872" y="1833949"/>
                </a:lnTo>
                <a:cubicBezTo>
                  <a:pt x="887599" y="1833949"/>
                  <a:pt x="892902" y="1833949"/>
                  <a:pt x="896691" y="1833949"/>
                </a:cubicBezTo>
                <a:lnTo>
                  <a:pt x="900100" y="1833949"/>
                </a:lnTo>
                <a:lnTo>
                  <a:pt x="900100" y="1821490"/>
                </a:lnTo>
                <a:cubicBezTo>
                  <a:pt x="900100" y="1808628"/>
                  <a:pt x="900100" y="1821490"/>
                  <a:pt x="923588" y="1821490"/>
                </a:cubicBezTo>
                <a:cubicBezTo>
                  <a:pt x="923588" y="1808628"/>
                  <a:pt x="923588" y="1808628"/>
                  <a:pt x="900100" y="1808628"/>
                </a:cubicBezTo>
                <a:lnTo>
                  <a:pt x="900100" y="1796169"/>
                </a:lnTo>
                <a:lnTo>
                  <a:pt x="900100" y="1783710"/>
                </a:lnTo>
                <a:lnTo>
                  <a:pt x="923588" y="1783710"/>
                </a:lnTo>
                <a:lnTo>
                  <a:pt x="923588" y="1775923"/>
                </a:lnTo>
                <a:cubicBezTo>
                  <a:pt x="923588" y="1777480"/>
                  <a:pt x="923588" y="1777480"/>
                  <a:pt x="923588" y="1771250"/>
                </a:cubicBezTo>
                <a:close/>
                <a:moveTo>
                  <a:pt x="710685" y="1771250"/>
                </a:moveTo>
                <a:cubicBezTo>
                  <a:pt x="710685" y="1783710"/>
                  <a:pt x="710685" y="1783710"/>
                  <a:pt x="710685" y="1783710"/>
                </a:cubicBezTo>
                <a:cubicBezTo>
                  <a:pt x="710685" y="1771250"/>
                  <a:pt x="710685" y="1771250"/>
                  <a:pt x="734173" y="1771250"/>
                </a:cubicBezTo>
                <a:cubicBezTo>
                  <a:pt x="710685" y="1771250"/>
                  <a:pt x="710685" y="1771250"/>
                  <a:pt x="710685" y="1771250"/>
                </a:cubicBezTo>
                <a:close/>
                <a:moveTo>
                  <a:pt x="165928" y="1771250"/>
                </a:moveTo>
                <a:cubicBezTo>
                  <a:pt x="165928" y="1777480"/>
                  <a:pt x="165928" y="1780595"/>
                  <a:pt x="165928" y="1780595"/>
                </a:cubicBezTo>
                <a:lnTo>
                  <a:pt x="165928" y="1783710"/>
                </a:lnTo>
                <a:lnTo>
                  <a:pt x="189415" y="1783710"/>
                </a:lnTo>
                <a:lnTo>
                  <a:pt x="189415" y="1771250"/>
                </a:lnTo>
                <a:close/>
                <a:moveTo>
                  <a:pt x="1041783" y="1758389"/>
                </a:moveTo>
                <a:cubicBezTo>
                  <a:pt x="1065270" y="1771250"/>
                  <a:pt x="1065270" y="1771250"/>
                  <a:pt x="1065270" y="1771250"/>
                </a:cubicBezTo>
                <a:lnTo>
                  <a:pt x="1089515" y="1758389"/>
                </a:lnTo>
                <a:lnTo>
                  <a:pt x="1065270" y="1758389"/>
                </a:lnTo>
                <a:close/>
                <a:moveTo>
                  <a:pt x="805393" y="1758389"/>
                </a:moveTo>
                <a:lnTo>
                  <a:pt x="805393" y="1771250"/>
                </a:lnTo>
                <a:cubicBezTo>
                  <a:pt x="781147" y="1771250"/>
                  <a:pt x="781147" y="1771250"/>
                  <a:pt x="781147" y="1783710"/>
                </a:cubicBezTo>
                <a:cubicBezTo>
                  <a:pt x="805393" y="1783710"/>
                  <a:pt x="805393" y="1783710"/>
                  <a:pt x="805393" y="1783710"/>
                </a:cubicBezTo>
                <a:lnTo>
                  <a:pt x="805393" y="1771250"/>
                </a:lnTo>
                <a:cubicBezTo>
                  <a:pt x="805393" y="1758389"/>
                  <a:pt x="828880" y="1771250"/>
                  <a:pt x="828880" y="1771250"/>
                </a:cubicBezTo>
                <a:lnTo>
                  <a:pt x="828880" y="1758389"/>
                </a:lnTo>
                <a:cubicBezTo>
                  <a:pt x="805393" y="1758389"/>
                  <a:pt x="805393" y="1758389"/>
                  <a:pt x="805393" y="1758389"/>
                </a:cubicBezTo>
                <a:close/>
                <a:moveTo>
                  <a:pt x="1704735" y="1745929"/>
                </a:moveTo>
                <a:lnTo>
                  <a:pt x="1704735" y="1758389"/>
                </a:lnTo>
                <a:lnTo>
                  <a:pt x="1704735" y="1771250"/>
                </a:lnTo>
                <a:cubicBezTo>
                  <a:pt x="1681248" y="1758389"/>
                  <a:pt x="1681248" y="1758389"/>
                  <a:pt x="1681248" y="1758389"/>
                </a:cubicBezTo>
                <a:cubicBezTo>
                  <a:pt x="1704735" y="1745929"/>
                  <a:pt x="1704735" y="1745929"/>
                  <a:pt x="1704735" y="1745929"/>
                </a:cubicBezTo>
                <a:close/>
                <a:moveTo>
                  <a:pt x="141682" y="1745929"/>
                </a:moveTo>
                <a:cubicBezTo>
                  <a:pt x="141682" y="1752159"/>
                  <a:pt x="141682" y="1752159"/>
                  <a:pt x="141682" y="1752159"/>
                </a:cubicBezTo>
                <a:lnTo>
                  <a:pt x="141682" y="1753716"/>
                </a:lnTo>
                <a:lnTo>
                  <a:pt x="141682" y="1758389"/>
                </a:lnTo>
                <a:cubicBezTo>
                  <a:pt x="118195" y="1758389"/>
                  <a:pt x="118195" y="1758389"/>
                  <a:pt x="118195" y="1771250"/>
                </a:cubicBezTo>
                <a:lnTo>
                  <a:pt x="94708" y="1771250"/>
                </a:lnTo>
                <a:lnTo>
                  <a:pt x="94708" y="1783710"/>
                </a:lnTo>
                <a:lnTo>
                  <a:pt x="118195" y="1783710"/>
                </a:lnTo>
                <a:lnTo>
                  <a:pt x="118195" y="1796169"/>
                </a:lnTo>
                <a:lnTo>
                  <a:pt x="118195" y="1808628"/>
                </a:lnTo>
                <a:lnTo>
                  <a:pt x="141682" y="1808628"/>
                </a:lnTo>
                <a:cubicBezTo>
                  <a:pt x="141682" y="1796169"/>
                  <a:pt x="141682" y="1796169"/>
                  <a:pt x="141682" y="1796169"/>
                </a:cubicBezTo>
                <a:cubicBezTo>
                  <a:pt x="141682" y="1796169"/>
                  <a:pt x="118195" y="1783710"/>
                  <a:pt x="141682" y="1783710"/>
                </a:cubicBezTo>
                <a:lnTo>
                  <a:pt x="128471" y="1783710"/>
                </a:lnTo>
                <a:cubicBezTo>
                  <a:pt x="125535" y="1783710"/>
                  <a:pt x="124067" y="1783710"/>
                  <a:pt x="124067" y="1783710"/>
                </a:cubicBezTo>
                <a:lnTo>
                  <a:pt x="118195" y="1783710"/>
                </a:lnTo>
                <a:cubicBezTo>
                  <a:pt x="118195" y="1771250"/>
                  <a:pt x="118195" y="1771250"/>
                  <a:pt x="118195" y="1771250"/>
                </a:cubicBezTo>
                <a:lnTo>
                  <a:pt x="141682" y="1771250"/>
                </a:lnTo>
                <a:cubicBezTo>
                  <a:pt x="141682" y="1771250"/>
                  <a:pt x="118195" y="1771250"/>
                  <a:pt x="141682" y="1758389"/>
                </a:cubicBezTo>
                <a:cubicBezTo>
                  <a:pt x="141682" y="1745929"/>
                  <a:pt x="141682" y="1745929"/>
                  <a:pt x="165928" y="1745929"/>
                </a:cubicBezTo>
                <a:cubicBezTo>
                  <a:pt x="141682" y="1745929"/>
                  <a:pt x="141682" y="1745929"/>
                  <a:pt x="141682" y="1745929"/>
                </a:cubicBezTo>
                <a:close/>
                <a:moveTo>
                  <a:pt x="94708" y="1745929"/>
                </a:moveTo>
                <a:lnTo>
                  <a:pt x="94708" y="1758389"/>
                </a:lnTo>
                <a:cubicBezTo>
                  <a:pt x="118195" y="1758389"/>
                  <a:pt x="118195" y="1758389"/>
                  <a:pt x="118195" y="1758389"/>
                </a:cubicBezTo>
                <a:cubicBezTo>
                  <a:pt x="94708" y="1745929"/>
                  <a:pt x="94708" y="1745929"/>
                  <a:pt x="94708" y="1745929"/>
                </a:cubicBezTo>
                <a:close/>
                <a:moveTo>
                  <a:pt x="875855" y="1733470"/>
                </a:moveTo>
                <a:lnTo>
                  <a:pt x="875855" y="1745929"/>
                </a:lnTo>
                <a:cubicBezTo>
                  <a:pt x="852368" y="1745929"/>
                  <a:pt x="852368" y="1745929"/>
                  <a:pt x="852368" y="1745929"/>
                </a:cubicBezTo>
                <a:cubicBezTo>
                  <a:pt x="852368" y="1758389"/>
                  <a:pt x="852368" y="1758389"/>
                  <a:pt x="852368" y="1758389"/>
                </a:cubicBezTo>
                <a:lnTo>
                  <a:pt x="865946" y="1758389"/>
                </a:lnTo>
                <a:cubicBezTo>
                  <a:pt x="863744" y="1758389"/>
                  <a:pt x="868882" y="1758389"/>
                  <a:pt x="872552" y="1758389"/>
                </a:cubicBezTo>
                <a:lnTo>
                  <a:pt x="875855" y="1758389"/>
                </a:lnTo>
                <a:lnTo>
                  <a:pt x="875855" y="1745929"/>
                </a:lnTo>
                <a:cubicBezTo>
                  <a:pt x="875855" y="1733470"/>
                  <a:pt x="875855" y="1733470"/>
                  <a:pt x="900100" y="1733470"/>
                </a:cubicBezTo>
                <a:close/>
                <a:moveTo>
                  <a:pt x="805393" y="1733470"/>
                </a:moveTo>
                <a:lnTo>
                  <a:pt x="805393" y="1745929"/>
                </a:lnTo>
                <a:lnTo>
                  <a:pt x="828880" y="1745929"/>
                </a:lnTo>
                <a:cubicBezTo>
                  <a:pt x="805393" y="1745929"/>
                  <a:pt x="805393" y="1745929"/>
                  <a:pt x="805393" y="1733470"/>
                </a:cubicBezTo>
                <a:close/>
                <a:moveTo>
                  <a:pt x="639465" y="1733470"/>
                </a:moveTo>
                <a:cubicBezTo>
                  <a:pt x="662953" y="1745929"/>
                  <a:pt x="662953" y="1745929"/>
                  <a:pt x="662953" y="1745929"/>
                </a:cubicBezTo>
                <a:lnTo>
                  <a:pt x="662953" y="1733470"/>
                </a:lnTo>
                <a:close/>
                <a:moveTo>
                  <a:pt x="1704735" y="1721010"/>
                </a:moveTo>
                <a:lnTo>
                  <a:pt x="1728222" y="1733470"/>
                </a:lnTo>
                <a:cubicBezTo>
                  <a:pt x="1728222" y="1733470"/>
                  <a:pt x="1728222" y="1721010"/>
                  <a:pt x="1752468" y="1733470"/>
                </a:cubicBezTo>
                <a:lnTo>
                  <a:pt x="1752468" y="1745929"/>
                </a:lnTo>
                <a:cubicBezTo>
                  <a:pt x="1752468" y="1745929"/>
                  <a:pt x="1728222" y="1745929"/>
                  <a:pt x="1752468" y="1758389"/>
                </a:cubicBezTo>
                <a:cubicBezTo>
                  <a:pt x="1728222" y="1758389"/>
                  <a:pt x="1728222" y="1758389"/>
                  <a:pt x="1728222" y="1758389"/>
                </a:cubicBezTo>
                <a:cubicBezTo>
                  <a:pt x="1704735" y="1745929"/>
                  <a:pt x="1704735" y="1745929"/>
                  <a:pt x="1704735" y="1745929"/>
                </a:cubicBezTo>
                <a:cubicBezTo>
                  <a:pt x="1681248" y="1745929"/>
                  <a:pt x="1681248" y="1745929"/>
                  <a:pt x="1681248" y="1745929"/>
                </a:cubicBezTo>
                <a:cubicBezTo>
                  <a:pt x="1681248" y="1733470"/>
                  <a:pt x="1681248" y="1733470"/>
                  <a:pt x="1681248" y="1733470"/>
                </a:cubicBezTo>
                <a:lnTo>
                  <a:pt x="1704735" y="1733470"/>
                </a:lnTo>
                <a:close/>
                <a:moveTo>
                  <a:pt x="118195" y="1721010"/>
                </a:moveTo>
                <a:cubicBezTo>
                  <a:pt x="118195" y="1733470"/>
                  <a:pt x="118195" y="1733470"/>
                  <a:pt x="118195" y="1733470"/>
                </a:cubicBezTo>
                <a:lnTo>
                  <a:pt x="141682" y="1733470"/>
                </a:lnTo>
                <a:lnTo>
                  <a:pt x="141682" y="1721010"/>
                </a:lnTo>
                <a:close/>
                <a:moveTo>
                  <a:pt x="903036" y="1716187"/>
                </a:moveTo>
                <a:cubicBezTo>
                  <a:pt x="900100" y="1714580"/>
                  <a:pt x="900100" y="1714580"/>
                  <a:pt x="900100" y="1721010"/>
                </a:cubicBezTo>
                <a:lnTo>
                  <a:pt x="923588" y="1721010"/>
                </a:lnTo>
                <a:cubicBezTo>
                  <a:pt x="911844" y="1721010"/>
                  <a:pt x="905972" y="1717795"/>
                  <a:pt x="903036" y="1716187"/>
                </a:cubicBezTo>
                <a:close/>
                <a:moveTo>
                  <a:pt x="828880" y="1708149"/>
                </a:moveTo>
                <a:cubicBezTo>
                  <a:pt x="828880" y="1721010"/>
                  <a:pt x="828880" y="1721010"/>
                  <a:pt x="828880" y="1721010"/>
                </a:cubicBezTo>
                <a:cubicBezTo>
                  <a:pt x="852368" y="1721010"/>
                  <a:pt x="852368" y="1721010"/>
                  <a:pt x="852368" y="1721010"/>
                </a:cubicBezTo>
                <a:lnTo>
                  <a:pt x="852368" y="1708149"/>
                </a:lnTo>
                <a:cubicBezTo>
                  <a:pt x="828880" y="1708149"/>
                  <a:pt x="828880" y="1708149"/>
                  <a:pt x="828880" y="1708149"/>
                </a:cubicBezTo>
                <a:close/>
                <a:moveTo>
                  <a:pt x="565309" y="1686345"/>
                </a:moveTo>
                <a:cubicBezTo>
                  <a:pt x="562373" y="1686345"/>
                  <a:pt x="556501" y="1689460"/>
                  <a:pt x="544758" y="1695690"/>
                </a:cubicBezTo>
                <a:cubicBezTo>
                  <a:pt x="568245" y="1695690"/>
                  <a:pt x="568245" y="1695690"/>
                  <a:pt x="568245" y="1695690"/>
                </a:cubicBezTo>
                <a:cubicBezTo>
                  <a:pt x="568245" y="1689460"/>
                  <a:pt x="568245" y="1686345"/>
                  <a:pt x="565309" y="1686345"/>
                </a:cubicBezTo>
                <a:close/>
                <a:moveTo>
                  <a:pt x="1752468" y="1670771"/>
                </a:moveTo>
                <a:lnTo>
                  <a:pt x="1728222" y="1683230"/>
                </a:lnTo>
                <a:cubicBezTo>
                  <a:pt x="1728222" y="1670771"/>
                  <a:pt x="1752468" y="1670771"/>
                  <a:pt x="1752468" y="1670771"/>
                </a:cubicBezTo>
                <a:close/>
                <a:moveTo>
                  <a:pt x="662953" y="1670771"/>
                </a:moveTo>
                <a:cubicBezTo>
                  <a:pt x="662953" y="1670771"/>
                  <a:pt x="662953" y="1683230"/>
                  <a:pt x="639465" y="1683230"/>
                </a:cubicBezTo>
                <a:lnTo>
                  <a:pt x="625827" y="1683230"/>
                </a:lnTo>
                <a:cubicBezTo>
                  <a:pt x="622797" y="1683230"/>
                  <a:pt x="621281" y="1683230"/>
                  <a:pt x="621281" y="1683230"/>
                </a:cubicBezTo>
                <a:lnTo>
                  <a:pt x="615220" y="1683230"/>
                </a:lnTo>
                <a:lnTo>
                  <a:pt x="615220" y="1695690"/>
                </a:lnTo>
                <a:cubicBezTo>
                  <a:pt x="615220" y="1695690"/>
                  <a:pt x="639465" y="1695690"/>
                  <a:pt x="639465" y="1683230"/>
                </a:cubicBezTo>
                <a:lnTo>
                  <a:pt x="662953" y="1683230"/>
                </a:lnTo>
                <a:cubicBezTo>
                  <a:pt x="662953" y="1695690"/>
                  <a:pt x="662953" y="1695690"/>
                  <a:pt x="662953" y="1695690"/>
                </a:cubicBezTo>
                <a:lnTo>
                  <a:pt x="686440" y="1695690"/>
                </a:lnTo>
                <a:lnTo>
                  <a:pt x="686440" y="1683230"/>
                </a:lnTo>
                <a:cubicBezTo>
                  <a:pt x="686440" y="1670771"/>
                  <a:pt x="662953" y="1683230"/>
                  <a:pt x="662953" y="1683230"/>
                </a:cubicBezTo>
                <a:cubicBezTo>
                  <a:pt x="662953" y="1683230"/>
                  <a:pt x="662953" y="1670771"/>
                  <a:pt x="686440" y="1670771"/>
                </a:cubicBezTo>
                <a:lnTo>
                  <a:pt x="683504" y="1670771"/>
                </a:lnTo>
                <a:cubicBezTo>
                  <a:pt x="682036" y="1670771"/>
                  <a:pt x="679834" y="1670771"/>
                  <a:pt x="676531" y="1670771"/>
                </a:cubicBezTo>
                <a:lnTo>
                  <a:pt x="672861" y="1670771"/>
                </a:lnTo>
                <a:cubicBezTo>
                  <a:pt x="662953" y="1670771"/>
                  <a:pt x="662953" y="1670771"/>
                  <a:pt x="662953" y="1670771"/>
                </a:cubicBezTo>
                <a:close/>
                <a:moveTo>
                  <a:pt x="1657760" y="1657909"/>
                </a:moveTo>
                <a:lnTo>
                  <a:pt x="1657760" y="1670771"/>
                </a:lnTo>
                <a:cubicBezTo>
                  <a:pt x="1681248" y="1670771"/>
                  <a:pt x="1681248" y="1670771"/>
                  <a:pt x="1681248" y="1670771"/>
                </a:cubicBezTo>
                <a:cubicBezTo>
                  <a:pt x="1681248" y="1657909"/>
                  <a:pt x="1681248" y="1657909"/>
                  <a:pt x="1681248" y="1657909"/>
                </a:cubicBezTo>
                <a:cubicBezTo>
                  <a:pt x="1657760" y="1657909"/>
                  <a:pt x="1657760" y="1657909"/>
                  <a:pt x="1657760" y="1657909"/>
                </a:cubicBezTo>
                <a:close/>
                <a:moveTo>
                  <a:pt x="94708" y="1657909"/>
                </a:moveTo>
                <a:lnTo>
                  <a:pt x="94708" y="1670771"/>
                </a:lnTo>
                <a:cubicBezTo>
                  <a:pt x="94708" y="1670771"/>
                  <a:pt x="94708" y="1670771"/>
                  <a:pt x="104616" y="1670771"/>
                </a:cubicBezTo>
                <a:lnTo>
                  <a:pt x="108286" y="1670771"/>
                </a:lnTo>
                <a:cubicBezTo>
                  <a:pt x="111589" y="1670771"/>
                  <a:pt x="113791" y="1670771"/>
                  <a:pt x="115259" y="1670771"/>
                </a:cubicBezTo>
                <a:lnTo>
                  <a:pt x="118195" y="1670771"/>
                </a:lnTo>
                <a:cubicBezTo>
                  <a:pt x="141682" y="1670771"/>
                  <a:pt x="118195" y="1670771"/>
                  <a:pt x="118195" y="1683230"/>
                </a:cubicBezTo>
                <a:lnTo>
                  <a:pt x="141682" y="1683230"/>
                </a:lnTo>
                <a:lnTo>
                  <a:pt x="141682" y="1670771"/>
                </a:lnTo>
                <a:lnTo>
                  <a:pt x="141682" y="1661125"/>
                </a:lnTo>
                <a:lnTo>
                  <a:pt x="141682" y="1659517"/>
                </a:lnTo>
                <a:cubicBezTo>
                  <a:pt x="141682" y="1657909"/>
                  <a:pt x="141682" y="1657909"/>
                  <a:pt x="141682" y="1657909"/>
                </a:cubicBezTo>
                <a:lnTo>
                  <a:pt x="118195" y="1657909"/>
                </a:lnTo>
                <a:close/>
                <a:moveTo>
                  <a:pt x="710685" y="1645450"/>
                </a:moveTo>
                <a:lnTo>
                  <a:pt x="710685" y="1657909"/>
                </a:lnTo>
                <a:cubicBezTo>
                  <a:pt x="710685" y="1645450"/>
                  <a:pt x="734173" y="1645450"/>
                  <a:pt x="734173" y="1645450"/>
                </a:cubicBezTo>
                <a:cubicBezTo>
                  <a:pt x="710685" y="1645450"/>
                  <a:pt x="710685" y="1645450"/>
                  <a:pt x="710685" y="1645450"/>
                </a:cubicBezTo>
                <a:close/>
                <a:moveTo>
                  <a:pt x="686440" y="1645450"/>
                </a:moveTo>
                <a:lnTo>
                  <a:pt x="662953" y="1657909"/>
                </a:lnTo>
                <a:lnTo>
                  <a:pt x="686440" y="1657909"/>
                </a:lnTo>
                <a:cubicBezTo>
                  <a:pt x="686440" y="1645450"/>
                  <a:pt x="686440" y="1645450"/>
                  <a:pt x="686440" y="1645450"/>
                </a:cubicBezTo>
                <a:close/>
                <a:moveTo>
                  <a:pt x="696668" y="1627734"/>
                </a:moveTo>
                <a:cubicBezTo>
                  <a:pt x="686440" y="1625982"/>
                  <a:pt x="686440" y="1632991"/>
                  <a:pt x="686440" y="1632991"/>
                </a:cubicBezTo>
                <a:lnTo>
                  <a:pt x="710685" y="1632991"/>
                </a:lnTo>
                <a:cubicBezTo>
                  <a:pt x="704624" y="1629876"/>
                  <a:pt x="700078" y="1628318"/>
                  <a:pt x="696668" y="1627734"/>
                </a:cubicBezTo>
                <a:close/>
                <a:moveTo>
                  <a:pt x="1728222" y="1620531"/>
                </a:moveTo>
                <a:cubicBezTo>
                  <a:pt x="1752468" y="1632991"/>
                  <a:pt x="1752468" y="1632991"/>
                  <a:pt x="1752468" y="1632991"/>
                </a:cubicBezTo>
                <a:cubicBezTo>
                  <a:pt x="1728222" y="1632991"/>
                  <a:pt x="1728222" y="1632991"/>
                  <a:pt x="1728222" y="1632991"/>
                </a:cubicBezTo>
                <a:close/>
                <a:moveTo>
                  <a:pt x="1752468" y="1607670"/>
                </a:moveTo>
                <a:cubicBezTo>
                  <a:pt x="1752468" y="1620531"/>
                  <a:pt x="1752468" y="1607670"/>
                  <a:pt x="1775955" y="1607670"/>
                </a:cubicBezTo>
                <a:cubicBezTo>
                  <a:pt x="1775955" y="1620531"/>
                  <a:pt x="1775955" y="1620531"/>
                  <a:pt x="1752468" y="1620531"/>
                </a:cubicBezTo>
                <a:cubicBezTo>
                  <a:pt x="1752468" y="1607670"/>
                  <a:pt x="1752468" y="1607670"/>
                  <a:pt x="1752468" y="1607670"/>
                </a:cubicBezTo>
                <a:close/>
                <a:moveTo>
                  <a:pt x="1563053" y="1595210"/>
                </a:moveTo>
                <a:lnTo>
                  <a:pt x="1563053" y="1607670"/>
                </a:lnTo>
                <a:lnTo>
                  <a:pt x="1586540" y="1607670"/>
                </a:lnTo>
                <a:close/>
                <a:moveTo>
                  <a:pt x="639465" y="1582751"/>
                </a:moveTo>
                <a:cubicBezTo>
                  <a:pt x="662953" y="1582751"/>
                  <a:pt x="662953" y="1595210"/>
                  <a:pt x="662953" y="1595210"/>
                </a:cubicBezTo>
                <a:cubicBezTo>
                  <a:pt x="662953" y="1582751"/>
                  <a:pt x="662953" y="1582751"/>
                  <a:pt x="662953" y="1582751"/>
                </a:cubicBezTo>
                <a:close/>
                <a:moveTo>
                  <a:pt x="1752468" y="1570291"/>
                </a:moveTo>
                <a:cubicBezTo>
                  <a:pt x="1775955" y="1570291"/>
                  <a:pt x="1775955" y="1570291"/>
                  <a:pt x="1775955" y="1570291"/>
                </a:cubicBezTo>
                <a:cubicBezTo>
                  <a:pt x="1752468" y="1570291"/>
                  <a:pt x="1752468" y="1582751"/>
                  <a:pt x="1752468" y="1570291"/>
                </a:cubicBezTo>
                <a:close/>
                <a:moveTo>
                  <a:pt x="852368" y="1570291"/>
                </a:moveTo>
                <a:lnTo>
                  <a:pt x="828880" y="1582751"/>
                </a:lnTo>
                <a:lnTo>
                  <a:pt x="852368" y="1582751"/>
                </a:lnTo>
                <a:close/>
                <a:moveTo>
                  <a:pt x="141682" y="1544971"/>
                </a:moveTo>
                <a:lnTo>
                  <a:pt x="141682" y="1557430"/>
                </a:lnTo>
                <a:cubicBezTo>
                  <a:pt x="141682" y="1544971"/>
                  <a:pt x="141682" y="1544971"/>
                  <a:pt x="165928" y="1544971"/>
                </a:cubicBezTo>
                <a:close/>
                <a:moveTo>
                  <a:pt x="1728222" y="1444491"/>
                </a:moveTo>
                <a:lnTo>
                  <a:pt x="1752468" y="1444491"/>
                </a:lnTo>
                <a:cubicBezTo>
                  <a:pt x="1775955" y="1444491"/>
                  <a:pt x="1775955" y="1444491"/>
                  <a:pt x="1775955" y="1444491"/>
                </a:cubicBezTo>
                <a:cubicBezTo>
                  <a:pt x="1752468" y="1456951"/>
                  <a:pt x="1752468" y="1456951"/>
                  <a:pt x="1775955" y="1456951"/>
                </a:cubicBezTo>
                <a:cubicBezTo>
                  <a:pt x="1752468" y="1456951"/>
                  <a:pt x="1752468" y="1456951"/>
                  <a:pt x="1752468" y="1456951"/>
                </a:cubicBezTo>
                <a:close/>
                <a:moveTo>
                  <a:pt x="1728222" y="1419572"/>
                </a:moveTo>
                <a:lnTo>
                  <a:pt x="1752468" y="1432032"/>
                </a:lnTo>
                <a:lnTo>
                  <a:pt x="1752468" y="1444491"/>
                </a:lnTo>
                <a:cubicBezTo>
                  <a:pt x="1752468" y="1432032"/>
                  <a:pt x="1752468" y="1432032"/>
                  <a:pt x="1728222" y="1432032"/>
                </a:cubicBezTo>
                <a:close/>
                <a:moveTo>
                  <a:pt x="1681248" y="1356471"/>
                </a:moveTo>
                <a:cubicBezTo>
                  <a:pt x="1681248" y="1369333"/>
                  <a:pt x="1681248" y="1356471"/>
                  <a:pt x="1681248" y="1369333"/>
                </a:cubicBezTo>
                <a:lnTo>
                  <a:pt x="1704735" y="1369333"/>
                </a:lnTo>
                <a:lnTo>
                  <a:pt x="1704735" y="1356471"/>
                </a:lnTo>
                <a:close/>
                <a:moveTo>
                  <a:pt x="1728222" y="1255992"/>
                </a:moveTo>
                <a:cubicBezTo>
                  <a:pt x="1704735" y="1268853"/>
                  <a:pt x="1704735" y="1268853"/>
                  <a:pt x="1704735" y="1268853"/>
                </a:cubicBezTo>
                <a:cubicBezTo>
                  <a:pt x="1716479" y="1268853"/>
                  <a:pt x="1722351" y="1268853"/>
                  <a:pt x="1725286" y="1268853"/>
                </a:cubicBezTo>
                <a:lnTo>
                  <a:pt x="1728222" y="1268853"/>
                </a:lnTo>
                <a:lnTo>
                  <a:pt x="1728222" y="1264030"/>
                </a:lnTo>
                <a:lnTo>
                  <a:pt x="1728222" y="1257600"/>
                </a:lnTo>
                <a:cubicBezTo>
                  <a:pt x="1728222" y="1255992"/>
                  <a:pt x="1728222" y="1255992"/>
                  <a:pt x="1728222" y="1255992"/>
                </a:cubicBezTo>
                <a:close/>
                <a:moveTo>
                  <a:pt x="57641" y="1213188"/>
                </a:moveTo>
                <a:cubicBezTo>
                  <a:pt x="60944" y="1213791"/>
                  <a:pt x="65348" y="1215398"/>
                  <a:pt x="71220" y="1218614"/>
                </a:cubicBezTo>
                <a:lnTo>
                  <a:pt x="47733" y="1218614"/>
                </a:lnTo>
                <a:cubicBezTo>
                  <a:pt x="47733" y="1218614"/>
                  <a:pt x="47733" y="1211379"/>
                  <a:pt x="57641" y="1213188"/>
                </a:cubicBezTo>
                <a:close/>
                <a:moveTo>
                  <a:pt x="1704735" y="1180833"/>
                </a:moveTo>
                <a:cubicBezTo>
                  <a:pt x="1704735" y="1193293"/>
                  <a:pt x="1704735" y="1193293"/>
                  <a:pt x="1704735" y="1193293"/>
                </a:cubicBezTo>
                <a:cubicBezTo>
                  <a:pt x="1704735" y="1180833"/>
                  <a:pt x="1728222" y="1180833"/>
                  <a:pt x="1728222" y="1180833"/>
                </a:cubicBezTo>
                <a:close/>
                <a:moveTo>
                  <a:pt x="571181" y="1150840"/>
                </a:moveTo>
                <a:cubicBezTo>
                  <a:pt x="568245" y="1149283"/>
                  <a:pt x="568245" y="1149283"/>
                  <a:pt x="568245" y="1155513"/>
                </a:cubicBezTo>
                <a:lnTo>
                  <a:pt x="591733" y="1155513"/>
                </a:lnTo>
                <a:cubicBezTo>
                  <a:pt x="579989" y="1155513"/>
                  <a:pt x="574117" y="1152398"/>
                  <a:pt x="571181" y="1150840"/>
                </a:cubicBezTo>
                <a:close/>
                <a:moveTo>
                  <a:pt x="1752468" y="1105273"/>
                </a:moveTo>
                <a:cubicBezTo>
                  <a:pt x="1728222" y="1105273"/>
                  <a:pt x="1728222" y="1105273"/>
                  <a:pt x="1728222" y="1118134"/>
                </a:cubicBezTo>
                <a:lnTo>
                  <a:pt x="1752468" y="1118134"/>
                </a:lnTo>
                <a:close/>
                <a:moveTo>
                  <a:pt x="141682" y="1092813"/>
                </a:moveTo>
                <a:cubicBezTo>
                  <a:pt x="141682" y="1105273"/>
                  <a:pt x="141682" y="1105273"/>
                  <a:pt x="141682" y="1105273"/>
                </a:cubicBezTo>
                <a:lnTo>
                  <a:pt x="165928" y="1105273"/>
                </a:lnTo>
                <a:cubicBezTo>
                  <a:pt x="189415" y="1105273"/>
                  <a:pt x="189415" y="1105273"/>
                  <a:pt x="189415" y="1092813"/>
                </a:cubicBezTo>
                <a:cubicBezTo>
                  <a:pt x="165928" y="1092813"/>
                  <a:pt x="165928" y="1092813"/>
                  <a:pt x="165928" y="1092813"/>
                </a:cubicBezTo>
                <a:close/>
                <a:moveTo>
                  <a:pt x="50669" y="1083469"/>
                </a:moveTo>
                <a:cubicBezTo>
                  <a:pt x="53605" y="1083469"/>
                  <a:pt x="59476" y="1086584"/>
                  <a:pt x="71220" y="1092813"/>
                </a:cubicBezTo>
                <a:lnTo>
                  <a:pt x="47733" y="1092813"/>
                </a:lnTo>
                <a:cubicBezTo>
                  <a:pt x="47733" y="1086584"/>
                  <a:pt x="47733" y="1083469"/>
                  <a:pt x="50669" y="1083469"/>
                </a:cubicBezTo>
                <a:close/>
                <a:moveTo>
                  <a:pt x="1681248" y="1042574"/>
                </a:moveTo>
                <a:lnTo>
                  <a:pt x="1681248" y="1055033"/>
                </a:lnTo>
                <a:lnTo>
                  <a:pt x="1704735" y="1055033"/>
                </a:lnTo>
                <a:cubicBezTo>
                  <a:pt x="1681248" y="1055033"/>
                  <a:pt x="1681248" y="1055033"/>
                  <a:pt x="1681248" y="1042574"/>
                </a:cubicBezTo>
                <a:close/>
                <a:moveTo>
                  <a:pt x="1762376" y="1037318"/>
                </a:moveTo>
                <a:cubicBezTo>
                  <a:pt x="1765679" y="1037902"/>
                  <a:pt x="1770083" y="1039459"/>
                  <a:pt x="1775955" y="1042574"/>
                </a:cubicBezTo>
                <a:lnTo>
                  <a:pt x="1775955" y="1050361"/>
                </a:lnTo>
                <a:cubicBezTo>
                  <a:pt x="1775955" y="1048804"/>
                  <a:pt x="1775955" y="1048804"/>
                  <a:pt x="1775955" y="1055033"/>
                </a:cubicBezTo>
                <a:lnTo>
                  <a:pt x="1752468" y="1055033"/>
                </a:lnTo>
                <a:lnTo>
                  <a:pt x="1752468" y="1042574"/>
                </a:lnTo>
                <a:cubicBezTo>
                  <a:pt x="1752468" y="1042574"/>
                  <a:pt x="1752468" y="1035565"/>
                  <a:pt x="1762376" y="1037318"/>
                </a:cubicBezTo>
                <a:close/>
                <a:moveTo>
                  <a:pt x="165928" y="1017655"/>
                </a:moveTo>
                <a:cubicBezTo>
                  <a:pt x="165928" y="1030114"/>
                  <a:pt x="165928" y="1030114"/>
                  <a:pt x="165928" y="1030114"/>
                </a:cubicBezTo>
                <a:cubicBezTo>
                  <a:pt x="189415" y="1017655"/>
                  <a:pt x="189415" y="1030114"/>
                  <a:pt x="189415" y="1030114"/>
                </a:cubicBezTo>
                <a:lnTo>
                  <a:pt x="189415" y="1017655"/>
                </a:lnTo>
                <a:close/>
                <a:moveTo>
                  <a:pt x="875855" y="992334"/>
                </a:moveTo>
                <a:cubicBezTo>
                  <a:pt x="875855" y="1004794"/>
                  <a:pt x="875855" y="1004794"/>
                  <a:pt x="875855" y="1004794"/>
                </a:cubicBezTo>
                <a:cubicBezTo>
                  <a:pt x="900100" y="1004794"/>
                  <a:pt x="900100" y="1004794"/>
                  <a:pt x="900100" y="1004794"/>
                </a:cubicBezTo>
                <a:cubicBezTo>
                  <a:pt x="900100" y="992334"/>
                  <a:pt x="900100" y="992334"/>
                  <a:pt x="875855" y="992334"/>
                </a:cubicBezTo>
                <a:close/>
                <a:moveTo>
                  <a:pt x="118195" y="992334"/>
                </a:moveTo>
                <a:cubicBezTo>
                  <a:pt x="118195" y="1004794"/>
                  <a:pt x="118195" y="1004794"/>
                  <a:pt x="118195" y="1004794"/>
                </a:cubicBezTo>
                <a:lnTo>
                  <a:pt x="141682" y="1004794"/>
                </a:lnTo>
                <a:close/>
                <a:moveTo>
                  <a:pt x="1755404" y="975202"/>
                </a:moveTo>
                <a:cubicBezTo>
                  <a:pt x="1758340" y="976760"/>
                  <a:pt x="1764211" y="979875"/>
                  <a:pt x="1775955" y="979875"/>
                </a:cubicBezTo>
                <a:lnTo>
                  <a:pt x="1752468" y="979875"/>
                </a:lnTo>
                <a:cubicBezTo>
                  <a:pt x="1752468" y="973645"/>
                  <a:pt x="1752468" y="973645"/>
                  <a:pt x="1755404" y="975202"/>
                </a:cubicBezTo>
                <a:close/>
                <a:moveTo>
                  <a:pt x="1752468" y="954554"/>
                </a:moveTo>
                <a:lnTo>
                  <a:pt x="1775955" y="954554"/>
                </a:lnTo>
                <a:cubicBezTo>
                  <a:pt x="1775955" y="967415"/>
                  <a:pt x="1752468" y="954554"/>
                  <a:pt x="1752468" y="954554"/>
                </a:cubicBezTo>
                <a:close/>
                <a:moveTo>
                  <a:pt x="900100" y="942094"/>
                </a:moveTo>
                <a:cubicBezTo>
                  <a:pt x="875855" y="942094"/>
                  <a:pt x="900100" y="954554"/>
                  <a:pt x="900100" y="954554"/>
                </a:cubicBezTo>
                <a:close/>
                <a:moveTo>
                  <a:pt x="852368" y="942094"/>
                </a:moveTo>
                <a:cubicBezTo>
                  <a:pt x="852368" y="954554"/>
                  <a:pt x="852368" y="954554"/>
                  <a:pt x="852368" y="954554"/>
                </a:cubicBezTo>
                <a:cubicBezTo>
                  <a:pt x="875855" y="954554"/>
                  <a:pt x="875855" y="954554"/>
                  <a:pt x="875855" y="942094"/>
                </a:cubicBezTo>
                <a:cubicBezTo>
                  <a:pt x="852368" y="942094"/>
                  <a:pt x="852368" y="942094"/>
                  <a:pt x="852368" y="942094"/>
                </a:cubicBezTo>
                <a:close/>
                <a:moveTo>
                  <a:pt x="1207710" y="917176"/>
                </a:moveTo>
                <a:cubicBezTo>
                  <a:pt x="1207710" y="929635"/>
                  <a:pt x="1207710" y="917176"/>
                  <a:pt x="1231198" y="917176"/>
                </a:cubicBezTo>
                <a:cubicBezTo>
                  <a:pt x="1231198" y="917176"/>
                  <a:pt x="1231198" y="917176"/>
                  <a:pt x="1207710" y="917176"/>
                </a:cubicBezTo>
                <a:close/>
                <a:moveTo>
                  <a:pt x="1657760" y="904314"/>
                </a:moveTo>
                <a:lnTo>
                  <a:pt x="1657760" y="917176"/>
                </a:lnTo>
                <a:lnTo>
                  <a:pt x="1681248" y="917176"/>
                </a:lnTo>
                <a:lnTo>
                  <a:pt x="1681248" y="904314"/>
                </a:lnTo>
                <a:cubicBezTo>
                  <a:pt x="1657760" y="904314"/>
                  <a:pt x="1657760" y="904314"/>
                  <a:pt x="1657760" y="904314"/>
                </a:cubicBezTo>
                <a:close/>
                <a:moveTo>
                  <a:pt x="662953" y="904314"/>
                </a:moveTo>
                <a:lnTo>
                  <a:pt x="639465" y="917176"/>
                </a:lnTo>
                <a:cubicBezTo>
                  <a:pt x="662953" y="917176"/>
                  <a:pt x="662953" y="917176"/>
                  <a:pt x="662953" y="917176"/>
                </a:cubicBezTo>
                <a:close/>
                <a:moveTo>
                  <a:pt x="23488" y="904314"/>
                </a:moveTo>
                <a:lnTo>
                  <a:pt x="47733" y="904314"/>
                </a:lnTo>
                <a:cubicBezTo>
                  <a:pt x="47733" y="904314"/>
                  <a:pt x="47733" y="917176"/>
                  <a:pt x="71220" y="917176"/>
                </a:cubicBezTo>
                <a:cubicBezTo>
                  <a:pt x="47733" y="917176"/>
                  <a:pt x="47733" y="917176"/>
                  <a:pt x="47733" y="917176"/>
                </a:cubicBezTo>
                <a:lnTo>
                  <a:pt x="23488" y="917176"/>
                </a:lnTo>
                <a:close/>
                <a:moveTo>
                  <a:pt x="852368" y="891855"/>
                </a:moveTo>
                <a:lnTo>
                  <a:pt x="852368" y="904314"/>
                </a:lnTo>
                <a:cubicBezTo>
                  <a:pt x="875855" y="904314"/>
                  <a:pt x="875855" y="904314"/>
                  <a:pt x="875855" y="904314"/>
                </a:cubicBezTo>
                <a:lnTo>
                  <a:pt x="875855" y="891855"/>
                </a:lnTo>
                <a:close/>
                <a:moveTo>
                  <a:pt x="1752468" y="879395"/>
                </a:moveTo>
                <a:lnTo>
                  <a:pt x="1775955" y="879395"/>
                </a:lnTo>
                <a:cubicBezTo>
                  <a:pt x="1775955" y="891855"/>
                  <a:pt x="1775955" y="891855"/>
                  <a:pt x="1775955" y="891855"/>
                </a:cubicBezTo>
                <a:lnTo>
                  <a:pt x="1752468" y="891855"/>
                </a:lnTo>
                <a:close/>
                <a:moveTo>
                  <a:pt x="1704735" y="879395"/>
                </a:moveTo>
                <a:cubicBezTo>
                  <a:pt x="1681248" y="879395"/>
                  <a:pt x="1681248" y="879395"/>
                  <a:pt x="1681248" y="891855"/>
                </a:cubicBezTo>
                <a:lnTo>
                  <a:pt x="1704735" y="891855"/>
                </a:lnTo>
                <a:lnTo>
                  <a:pt x="1704735" y="904314"/>
                </a:lnTo>
                <a:cubicBezTo>
                  <a:pt x="1704735" y="891855"/>
                  <a:pt x="1728222" y="891855"/>
                  <a:pt x="1704735" y="891855"/>
                </a:cubicBezTo>
                <a:lnTo>
                  <a:pt x="1704735" y="884068"/>
                </a:lnTo>
                <a:cubicBezTo>
                  <a:pt x="1704735" y="885625"/>
                  <a:pt x="1704735" y="885625"/>
                  <a:pt x="1704735" y="879395"/>
                </a:cubicBezTo>
                <a:close/>
                <a:moveTo>
                  <a:pt x="662953" y="854075"/>
                </a:moveTo>
                <a:cubicBezTo>
                  <a:pt x="662953" y="866936"/>
                  <a:pt x="662953" y="866936"/>
                  <a:pt x="662953" y="866936"/>
                </a:cubicBezTo>
                <a:lnTo>
                  <a:pt x="686440" y="866936"/>
                </a:lnTo>
                <a:lnTo>
                  <a:pt x="686440" y="854075"/>
                </a:lnTo>
                <a:cubicBezTo>
                  <a:pt x="662953" y="854075"/>
                  <a:pt x="662953" y="854075"/>
                  <a:pt x="662953" y="854075"/>
                </a:cubicBezTo>
                <a:close/>
                <a:moveTo>
                  <a:pt x="1041783" y="841615"/>
                </a:moveTo>
                <a:cubicBezTo>
                  <a:pt x="1041783" y="841615"/>
                  <a:pt x="1041783" y="854075"/>
                  <a:pt x="1018295" y="854075"/>
                </a:cubicBezTo>
                <a:cubicBezTo>
                  <a:pt x="1041783" y="854075"/>
                  <a:pt x="1041783" y="854075"/>
                  <a:pt x="1041783" y="854075"/>
                </a:cubicBezTo>
                <a:close/>
                <a:moveTo>
                  <a:pt x="852368" y="841615"/>
                </a:moveTo>
                <a:lnTo>
                  <a:pt x="852368" y="854075"/>
                </a:lnTo>
                <a:cubicBezTo>
                  <a:pt x="828880" y="854075"/>
                  <a:pt x="828880" y="854075"/>
                  <a:pt x="828880" y="854075"/>
                </a:cubicBezTo>
                <a:cubicBezTo>
                  <a:pt x="828880" y="866936"/>
                  <a:pt x="828880" y="866936"/>
                  <a:pt x="852368" y="854075"/>
                </a:cubicBezTo>
                <a:cubicBezTo>
                  <a:pt x="875855" y="841615"/>
                  <a:pt x="875855" y="841615"/>
                  <a:pt x="875855" y="854075"/>
                </a:cubicBezTo>
                <a:lnTo>
                  <a:pt x="875855" y="841615"/>
                </a:lnTo>
                <a:close/>
                <a:moveTo>
                  <a:pt x="1691156" y="823899"/>
                </a:moveTo>
                <a:cubicBezTo>
                  <a:pt x="1694459" y="824483"/>
                  <a:pt x="1698863" y="826041"/>
                  <a:pt x="1704735" y="829156"/>
                </a:cubicBezTo>
                <a:lnTo>
                  <a:pt x="1681248" y="829156"/>
                </a:lnTo>
                <a:cubicBezTo>
                  <a:pt x="1681248" y="829156"/>
                  <a:pt x="1681248" y="822147"/>
                  <a:pt x="1691156" y="823899"/>
                </a:cubicBezTo>
                <a:close/>
                <a:moveTo>
                  <a:pt x="1704735" y="816696"/>
                </a:moveTo>
                <a:cubicBezTo>
                  <a:pt x="1728222" y="816696"/>
                  <a:pt x="1728222" y="816696"/>
                  <a:pt x="1728222" y="816696"/>
                </a:cubicBezTo>
                <a:cubicBezTo>
                  <a:pt x="1728222" y="829156"/>
                  <a:pt x="1728222" y="829156"/>
                  <a:pt x="1728222" y="829156"/>
                </a:cubicBezTo>
                <a:lnTo>
                  <a:pt x="1704735" y="829156"/>
                </a:lnTo>
                <a:lnTo>
                  <a:pt x="1704735" y="821368"/>
                </a:lnTo>
                <a:cubicBezTo>
                  <a:pt x="1704735" y="822926"/>
                  <a:pt x="1704735" y="822926"/>
                  <a:pt x="1704735" y="816696"/>
                </a:cubicBezTo>
                <a:close/>
                <a:moveTo>
                  <a:pt x="1606358" y="811270"/>
                </a:moveTo>
                <a:cubicBezTo>
                  <a:pt x="1599752" y="809462"/>
                  <a:pt x="1586540" y="816696"/>
                  <a:pt x="1586540" y="816696"/>
                </a:cubicBezTo>
                <a:lnTo>
                  <a:pt x="1610028" y="816696"/>
                </a:lnTo>
                <a:cubicBezTo>
                  <a:pt x="1610028" y="813481"/>
                  <a:pt x="1608560" y="811873"/>
                  <a:pt x="1606358" y="811270"/>
                </a:cubicBezTo>
                <a:close/>
                <a:moveTo>
                  <a:pt x="852368" y="803835"/>
                </a:moveTo>
                <a:lnTo>
                  <a:pt x="852368" y="816696"/>
                </a:lnTo>
                <a:lnTo>
                  <a:pt x="875855" y="816696"/>
                </a:lnTo>
                <a:cubicBezTo>
                  <a:pt x="875855" y="829156"/>
                  <a:pt x="875855" y="829156"/>
                  <a:pt x="875855" y="829156"/>
                </a:cubicBezTo>
                <a:cubicBezTo>
                  <a:pt x="900100" y="829156"/>
                  <a:pt x="900100" y="829156"/>
                  <a:pt x="900100" y="829156"/>
                </a:cubicBezTo>
                <a:cubicBezTo>
                  <a:pt x="900100" y="816696"/>
                  <a:pt x="900100" y="816696"/>
                  <a:pt x="875855" y="816696"/>
                </a:cubicBezTo>
                <a:lnTo>
                  <a:pt x="900100" y="816696"/>
                </a:lnTo>
                <a:lnTo>
                  <a:pt x="875855" y="803835"/>
                </a:lnTo>
                <a:cubicBezTo>
                  <a:pt x="875855" y="803835"/>
                  <a:pt x="875855" y="816696"/>
                  <a:pt x="852368" y="803835"/>
                </a:cubicBezTo>
                <a:close/>
                <a:moveTo>
                  <a:pt x="118195" y="791375"/>
                </a:moveTo>
                <a:cubicBezTo>
                  <a:pt x="118195" y="791375"/>
                  <a:pt x="118195" y="803835"/>
                  <a:pt x="94708" y="803835"/>
                </a:cubicBezTo>
                <a:cubicBezTo>
                  <a:pt x="118195" y="803835"/>
                  <a:pt x="118195" y="803835"/>
                  <a:pt x="118195" y="803835"/>
                </a:cubicBezTo>
                <a:cubicBezTo>
                  <a:pt x="118195" y="791375"/>
                  <a:pt x="118195" y="791375"/>
                  <a:pt x="118195" y="791375"/>
                </a:cubicBezTo>
                <a:close/>
                <a:moveTo>
                  <a:pt x="875855" y="778916"/>
                </a:moveTo>
                <a:cubicBezTo>
                  <a:pt x="852368" y="778916"/>
                  <a:pt x="852368" y="791375"/>
                  <a:pt x="852368" y="791375"/>
                </a:cubicBezTo>
                <a:cubicBezTo>
                  <a:pt x="864111" y="791375"/>
                  <a:pt x="869983" y="791375"/>
                  <a:pt x="872919" y="791375"/>
                </a:cubicBezTo>
                <a:lnTo>
                  <a:pt x="875855" y="791375"/>
                </a:lnTo>
                <a:close/>
                <a:moveTo>
                  <a:pt x="1728222" y="766457"/>
                </a:moveTo>
                <a:lnTo>
                  <a:pt x="1752468" y="766457"/>
                </a:lnTo>
                <a:lnTo>
                  <a:pt x="1752468" y="778916"/>
                </a:lnTo>
                <a:cubicBezTo>
                  <a:pt x="1728222" y="778916"/>
                  <a:pt x="1728222" y="778916"/>
                  <a:pt x="1728222" y="778916"/>
                </a:cubicBezTo>
                <a:lnTo>
                  <a:pt x="1728222" y="771129"/>
                </a:lnTo>
                <a:cubicBezTo>
                  <a:pt x="1728222" y="772686"/>
                  <a:pt x="1728222" y="772686"/>
                  <a:pt x="1728222" y="766457"/>
                </a:cubicBezTo>
                <a:close/>
                <a:moveTo>
                  <a:pt x="710685" y="766457"/>
                </a:moveTo>
                <a:cubicBezTo>
                  <a:pt x="734173" y="766457"/>
                  <a:pt x="734173" y="766457"/>
                  <a:pt x="710685" y="778916"/>
                </a:cubicBezTo>
                <a:lnTo>
                  <a:pt x="734173" y="778916"/>
                </a:lnTo>
                <a:cubicBezTo>
                  <a:pt x="734173" y="766457"/>
                  <a:pt x="734173" y="766457"/>
                  <a:pt x="734173" y="766457"/>
                </a:cubicBezTo>
                <a:cubicBezTo>
                  <a:pt x="710685" y="766457"/>
                  <a:pt x="710685" y="766457"/>
                  <a:pt x="710685" y="766457"/>
                </a:cubicBezTo>
                <a:close/>
                <a:moveTo>
                  <a:pt x="591733" y="766457"/>
                </a:moveTo>
                <a:lnTo>
                  <a:pt x="591733" y="778916"/>
                </a:lnTo>
                <a:lnTo>
                  <a:pt x="615220" y="778916"/>
                </a:lnTo>
                <a:lnTo>
                  <a:pt x="615220" y="766457"/>
                </a:lnTo>
                <a:cubicBezTo>
                  <a:pt x="591733" y="766457"/>
                  <a:pt x="591733" y="766457"/>
                  <a:pt x="591733" y="766457"/>
                </a:cubicBezTo>
                <a:close/>
                <a:moveTo>
                  <a:pt x="805393" y="753595"/>
                </a:moveTo>
                <a:cubicBezTo>
                  <a:pt x="805393" y="766457"/>
                  <a:pt x="828880" y="753595"/>
                  <a:pt x="828880" y="766457"/>
                </a:cubicBezTo>
                <a:lnTo>
                  <a:pt x="852368" y="766457"/>
                </a:lnTo>
                <a:lnTo>
                  <a:pt x="852368" y="753595"/>
                </a:lnTo>
                <a:cubicBezTo>
                  <a:pt x="828880" y="753595"/>
                  <a:pt x="828880" y="753595"/>
                  <a:pt x="828880" y="753595"/>
                </a:cubicBezTo>
                <a:close/>
                <a:moveTo>
                  <a:pt x="1704735" y="728676"/>
                </a:moveTo>
                <a:cubicBezTo>
                  <a:pt x="1728222" y="728676"/>
                  <a:pt x="1728222" y="728676"/>
                  <a:pt x="1728222" y="728676"/>
                </a:cubicBezTo>
                <a:lnTo>
                  <a:pt x="1728222" y="741136"/>
                </a:lnTo>
                <a:lnTo>
                  <a:pt x="1704735" y="741136"/>
                </a:lnTo>
                <a:cubicBezTo>
                  <a:pt x="1704735" y="728676"/>
                  <a:pt x="1704735" y="728676"/>
                  <a:pt x="1704735" y="728676"/>
                </a:cubicBezTo>
                <a:close/>
                <a:moveTo>
                  <a:pt x="1716479" y="694011"/>
                </a:moveTo>
                <a:cubicBezTo>
                  <a:pt x="1722351" y="694011"/>
                  <a:pt x="1728222" y="697126"/>
                  <a:pt x="1728222" y="703356"/>
                </a:cubicBezTo>
                <a:cubicBezTo>
                  <a:pt x="1728222" y="716217"/>
                  <a:pt x="1728222" y="716217"/>
                  <a:pt x="1728222" y="716217"/>
                </a:cubicBezTo>
                <a:cubicBezTo>
                  <a:pt x="1704735" y="716217"/>
                  <a:pt x="1704735" y="703356"/>
                  <a:pt x="1704735" y="703356"/>
                </a:cubicBezTo>
                <a:cubicBezTo>
                  <a:pt x="1704735" y="697126"/>
                  <a:pt x="1710607" y="694011"/>
                  <a:pt x="1716479" y="694011"/>
                </a:cubicBezTo>
                <a:close/>
                <a:moveTo>
                  <a:pt x="900100" y="690896"/>
                </a:moveTo>
                <a:lnTo>
                  <a:pt x="900100" y="703356"/>
                </a:lnTo>
                <a:cubicBezTo>
                  <a:pt x="923588" y="703356"/>
                  <a:pt x="923588" y="703356"/>
                  <a:pt x="923588" y="703356"/>
                </a:cubicBezTo>
                <a:close/>
                <a:moveTo>
                  <a:pt x="1728222" y="577957"/>
                </a:moveTo>
                <a:cubicBezTo>
                  <a:pt x="1728222" y="590417"/>
                  <a:pt x="1728222" y="590417"/>
                  <a:pt x="1752468" y="590417"/>
                </a:cubicBezTo>
                <a:cubicBezTo>
                  <a:pt x="1728222" y="590417"/>
                  <a:pt x="1728222" y="590417"/>
                  <a:pt x="1728222" y="590417"/>
                </a:cubicBezTo>
                <a:close/>
                <a:moveTo>
                  <a:pt x="94708" y="577957"/>
                </a:moveTo>
                <a:cubicBezTo>
                  <a:pt x="94708" y="590417"/>
                  <a:pt x="94708" y="590417"/>
                  <a:pt x="94708" y="590417"/>
                </a:cubicBezTo>
                <a:cubicBezTo>
                  <a:pt x="118195" y="590417"/>
                  <a:pt x="118195" y="590417"/>
                  <a:pt x="118195" y="590417"/>
                </a:cubicBezTo>
                <a:lnTo>
                  <a:pt x="118195" y="577957"/>
                </a:lnTo>
                <a:close/>
                <a:moveTo>
                  <a:pt x="1728222" y="565498"/>
                </a:moveTo>
                <a:cubicBezTo>
                  <a:pt x="1752468" y="565498"/>
                  <a:pt x="1752468" y="565498"/>
                  <a:pt x="1752468" y="565498"/>
                </a:cubicBezTo>
                <a:cubicBezTo>
                  <a:pt x="1752468" y="577957"/>
                  <a:pt x="1752468" y="577957"/>
                  <a:pt x="1752468" y="577957"/>
                </a:cubicBezTo>
                <a:close/>
                <a:moveTo>
                  <a:pt x="852368" y="565498"/>
                </a:moveTo>
                <a:lnTo>
                  <a:pt x="852368" y="577957"/>
                </a:lnTo>
                <a:lnTo>
                  <a:pt x="852368" y="590417"/>
                </a:lnTo>
                <a:lnTo>
                  <a:pt x="852368" y="602876"/>
                </a:lnTo>
                <a:lnTo>
                  <a:pt x="852368" y="615336"/>
                </a:lnTo>
                <a:lnTo>
                  <a:pt x="852368" y="628197"/>
                </a:lnTo>
                <a:lnTo>
                  <a:pt x="875855" y="628197"/>
                </a:lnTo>
                <a:lnTo>
                  <a:pt x="900100" y="628197"/>
                </a:lnTo>
                <a:lnTo>
                  <a:pt x="900100" y="615336"/>
                </a:lnTo>
                <a:lnTo>
                  <a:pt x="900100" y="602876"/>
                </a:lnTo>
                <a:cubicBezTo>
                  <a:pt x="900100" y="602876"/>
                  <a:pt x="900100" y="602876"/>
                  <a:pt x="900100" y="590417"/>
                </a:cubicBezTo>
                <a:lnTo>
                  <a:pt x="875855" y="590417"/>
                </a:lnTo>
                <a:lnTo>
                  <a:pt x="852368" y="590417"/>
                </a:lnTo>
                <a:cubicBezTo>
                  <a:pt x="852368" y="577957"/>
                  <a:pt x="875855" y="577957"/>
                  <a:pt x="875855" y="577957"/>
                </a:cubicBezTo>
                <a:cubicBezTo>
                  <a:pt x="875855" y="577957"/>
                  <a:pt x="852368" y="577957"/>
                  <a:pt x="852368" y="565498"/>
                </a:cubicBezTo>
                <a:cubicBezTo>
                  <a:pt x="875855" y="565498"/>
                  <a:pt x="875855" y="577957"/>
                  <a:pt x="875855" y="565498"/>
                </a:cubicBezTo>
                <a:close/>
                <a:moveTo>
                  <a:pt x="805393" y="540177"/>
                </a:moveTo>
                <a:lnTo>
                  <a:pt x="805393" y="552636"/>
                </a:lnTo>
                <a:cubicBezTo>
                  <a:pt x="805393" y="559067"/>
                  <a:pt x="805393" y="562283"/>
                  <a:pt x="805393" y="563890"/>
                </a:cubicBezTo>
                <a:lnTo>
                  <a:pt x="805393" y="565498"/>
                </a:lnTo>
                <a:lnTo>
                  <a:pt x="828880" y="565498"/>
                </a:lnTo>
                <a:lnTo>
                  <a:pt x="828880" y="555852"/>
                </a:lnTo>
                <a:lnTo>
                  <a:pt x="828880" y="552636"/>
                </a:lnTo>
                <a:cubicBezTo>
                  <a:pt x="805393" y="552636"/>
                  <a:pt x="805393" y="552636"/>
                  <a:pt x="805393" y="552636"/>
                </a:cubicBezTo>
                <a:cubicBezTo>
                  <a:pt x="805393" y="552636"/>
                  <a:pt x="805393" y="540177"/>
                  <a:pt x="828880" y="540177"/>
                </a:cubicBezTo>
                <a:cubicBezTo>
                  <a:pt x="805393" y="540177"/>
                  <a:pt x="805393" y="540177"/>
                  <a:pt x="805393" y="540177"/>
                </a:cubicBezTo>
                <a:close/>
                <a:moveTo>
                  <a:pt x="1657760" y="489937"/>
                </a:moveTo>
                <a:cubicBezTo>
                  <a:pt x="1657760" y="502397"/>
                  <a:pt x="1657760" y="502397"/>
                  <a:pt x="1681248" y="502397"/>
                </a:cubicBezTo>
                <a:lnTo>
                  <a:pt x="1657760" y="502397"/>
                </a:lnTo>
                <a:lnTo>
                  <a:pt x="1657760" y="515258"/>
                </a:lnTo>
                <a:cubicBezTo>
                  <a:pt x="1681248" y="515258"/>
                  <a:pt x="1681248" y="515258"/>
                  <a:pt x="1681248" y="515258"/>
                </a:cubicBezTo>
                <a:cubicBezTo>
                  <a:pt x="1681248" y="502397"/>
                  <a:pt x="1681248" y="502397"/>
                  <a:pt x="1681248" y="502397"/>
                </a:cubicBezTo>
                <a:cubicBezTo>
                  <a:pt x="1681248" y="489937"/>
                  <a:pt x="1681248" y="489937"/>
                  <a:pt x="1681248" y="489937"/>
                </a:cubicBezTo>
                <a:cubicBezTo>
                  <a:pt x="1657760" y="489937"/>
                  <a:pt x="1657760" y="489937"/>
                  <a:pt x="1657760" y="489937"/>
                </a:cubicBezTo>
                <a:close/>
                <a:moveTo>
                  <a:pt x="165928" y="489937"/>
                </a:moveTo>
                <a:lnTo>
                  <a:pt x="165928" y="502397"/>
                </a:lnTo>
                <a:cubicBezTo>
                  <a:pt x="189415" y="502397"/>
                  <a:pt x="189415" y="502397"/>
                  <a:pt x="189415" y="502397"/>
                </a:cubicBezTo>
                <a:lnTo>
                  <a:pt x="189415" y="489937"/>
                </a:lnTo>
                <a:close/>
                <a:moveTo>
                  <a:pt x="141682" y="351678"/>
                </a:moveTo>
                <a:lnTo>
                  <a:pt x="141682" y="364539"/>
                </a:lnTo>
                <a:cubicBezTo>
                  <a:pt x="165928" y="364539"/>
                  <a:pt x="165928" y="364539"/>
                  <a:pt x="165928" y="364539"/>
                </a:cubicBezTo>
                <a:lnTo>
                  <a:pt x="165928" y="376999"/>
                </a:lnTo>
                <a:lnTo>
                  <a:pt x="189415" y="376999"/>
                </a:lnTo>
                <a:lnTo>
                  <a:pt x="189415" y="364539"/>
                </a:lnTo>
                <a:lnTo>
                  <a:pt x="165928" y="364539"/>
                </a:lnTo>
                <a:lnTo>
                  <a:pt x="165928" y="351678"/>
                </a:lnTo>
                <a:close/>
                <a:moveTo>
                  <a:pt x="71220" y="351678"/>
                </a:moveTo>
                <a:lnTo>
                  <a:pt x="94708" y="351678"/>
                </a:lnTo>
                <a:lnTo>
                  <a:pt x="94708" y="364539"/>
                </a:lnTo>
                <a:cubicBezTo>
                  <a:pt x="94708" y="351678"/>
                  <a:pt x="94708" y="351678"/>
                  <a:pt x="71220" y="351678"/>
                </a:cubicBezTo>
                <a:close/>
                <a:moveTo>
                  <a:pt x="162897" y="296766"/>
                </a:moveTo>
                <a:cubicBezTo>
                  <a:pt x="165928" y="295208"/>
                  <a:pt x="165928" y="295208"/>
                  <a:pt x="165928" y="301438"/>
                </a:cubicBezTo>
                <a:cubicBezTo>
                  <a:pt x="165928" y="314300"/>
                  <a:pt x="141682" y="314300"/>
                  <a:pt x="141682" y="301438"/>
                </a:cubicBezTo>
                <a:cubicBezTo>
                  <a:pt x="153805" y="301438"/>
                  <a:pt x="159866" y="298323"/>
                  <a:pt x="162897" y="296766"/>
                </a:cubicBezTo>
                <a:close/>
                <a:moveTo>
                  <a:pt x="307610" y="264060"/>
                </a:moveTo>
                <a:cubicBezTo>
                  <a:pt x="307610" y="276519"/>
                  <a:pt x="331855" y="276519"/>
                  <a:pt x="331855" y="276519"/>
                </a:cubicBezTo>
                <a:lnTo>
                  <a:pt x="331855" y="288979"/>
                </a:lnTo>
                <a:cubicBezTo>
                  <a:pt x="355343" y="288979"/>
                  <a:pt x="355343" y="276519"/>
                  <a:pt x="355343" y="276519"/>
                </a:cubicBezTo>
                <a:cubicBezTo>
                  <a:pt x="331855" y="276519"/>
                  <a:pt x="331855" y="276519"/>
                  <a:pt x="331855" y="276519"/>
                </a:cubicBezTo>
                <a:cubicBezTo>
                  <a:pt x="331855" y="264060"/>
                  <a:pt x="331855" y="264060"/>
                  <a:pt x="331855" y="264060"/>
                </a:cubicBezTo>
                <a:close/>
                <a:moveTo>
                  <a:pt x="165928" y="264060"/>
                </a:moveTo>
                <a:cubicBezTo>
                  <a:pt x="189415" y="264060"/>
                  <a:pt x="189415" y="264060"/>
                  <a:pt x="189415" y="264060"/>
                </a:cubicBezTo>
                <a:cubicBezTo>
                  <a:pt x="212903" y="276519"/>
                  <a:pt x="212903" y="276519"/>
                  <a:pt x="189415" y="276519"/>
                </a:cubicBezTo>
                <a:lnTo>
                  <a:pt x="189415" y="288979"/>
                </a:lnTo>
                <a:lnTo>
                  <a:pt x="165928" y="276519"/>
                </a:lnTo>
                <a:close/>
                <a:moveTo>
                  <a:pt x="247056" y="258634"/>
                </a:moveTo>
                <a:cubicBezTo>
                  <a:pt x="250359" y="259237"/>
                  <a:pt x="254763" y="260845"/>
                  <a:pt x="260635" y="264060"/>
                </a:cubicBezTo>
                <a:lnTo>
                  <a:pt x="260635" y="276519"/>
                </a:lnTo>
                <a:cubicBezTo>
                  <a:pt x="260635" y="264060"/>
                  <a:pt x="260635" y="264060"/>
                  <a:pt x="237148" y="264060"/>
                </a:cubicBezTo>
                <a:cubicBezTo>
                  <a:pt x="237148" y="264060"/>
                  <a:pt x="237148" y="256825"/>
                  <a:pt x="247056" y="258634"/>
                </a:cubicBezTo>
                <a:close/>
                <a:moveTo>
                  <a:pt x="212903" y="238739"/>
                </a:moveTo>
                <a:cubicBezTo>
                  <a:pt x="237148" y="238739"/>
                  <a:pt x="237148" y="238739"/>
                  <a:pt x="237148" y="251199"/>
                </a:cubicBezTo>
                <a:lnTo>
                  <a:pt x="237148" y="264060"/>
                </a:lnTo>
                <a:cubicBezTo>
                  <a:pt x="237148" y="251199"/>
                  <a:pt x="212903" y="251199"/>
                  <a:pt x="212903" y="264060"/>
                </a:cubicBezTo>
                <a:lnTo>
                  <a:pt x="189415" y="264060"/>
                </a:lnTo>
                <a:lnTo>
                  <a:pt x="189415" y="251199"/>
                </a:lnTo>
                <a:lnTo>
                  <a:pt x="212903" y="251199"/>
                </a:lnTo>
                <a:close/>
                <a:moveTo>
                  <a:pt x="189415" y="238739"/>
                </a:moveTo>
                <a:lnTo>
                  <a:pt x="189415" y="251199"/>
                </a:lnTo>
                <a:lnTo>
                  <a:pt x="165928" y="251199"/>
                </a:lnTo>
                <a:cubicBezTo>
                  <a:pt x="189415" y="251199"/>
                  <a:pt x="189415" y="251199"/>
                  <a:pt x="189415" y="238739"/>
                </a:cubicBezTo>
                <a:close/>
                <a:moveTo>
                  <a:pt x="237148" y="200959"/>
                </a:moveTo>
                <a:lnTo>
                  <a:pt x="260635" y="200959"/>
                </a:lnTo>
                <a:cubicBezTo>
                  <a:pt x="284123" y="200959"/>
                  <a:pt x="284123" y="200959"/>
                  <a:pt x="284123" y="200959"/>
                </a:cubicBezTo>
                <a:cubicBezTo>
                  <a:pt x="260635" y="200959"/>
                  <a:pt x="260635" y="213418"/>
                  <a:pt x="260635" y="213418"/>
                </a:cubicBezTo>
                <a:cubicBezTo>
                  <a:pt x="260635" y="213418"/>
                  <a:pt x="260635" y="200959"/>
                  <a:pt x="237148" y="200959"/>
                </a:cubicBezTo>
                <a:close/>
                <a:moveTo>
                  <a:pt x="1302418" y="138260"/>
                </a:moveTo>
                <a:lnTo>
                  <a:pt x="1325905" y="138260"/>
                </a:lnTo>
                <a:lnTo>
                  <a:pt x="1302418" y="150719"/>
                </a:lnTo>
                <a:close/>
                <a:moveTo>
                  <a:pt x="1681248" y="75561"/>
                </a:moveTo>
                <a:cubicBezTo>
                  <a:pt x="1681248" y="75561"/>
                  <a:pt x="1681248" y="88020"/>
                  <a:pt x="1657760" y="88020"/>
                </a:cubicBezTo>
                <a:cubicBezTo>
                  <a:pt x="1681248" y="88020"/>
                  <a:pt x="1681248" y="88020"/>
                  <a:pt x="1681248" y="88020"/>
                </a:cubicBezTo>
                <a:close/>
                <a:moveTo>
                  <a:pt x="1515320" y="63101"/>
                </a:moveTo>
                <a:lnTo>
                  <a:pt x="1515320" y="75561"/>
                </a:lnTo>
                <a:lnTo>
                  <a:pt x="1538808" y="75561"/>
                </a:lnTo>
                <a:lnTo>
                  <a:pt x="1538808" y="63101"/>
                </a:lnTo>
                <a:cubicBezTo>
                  <a:pt x="1515320" y="63101"/>
                  <a:pt x="1515320" y="63101"/>
                  <a:pt x="1515320" y="63101"/>
                </a:cubicBezTo>
                <a:close/>
                <a:moveTo>
                  <a:pt x="1491833" y="50240"/>
                </a:moveTo>
                <a:lnTo>
                  <a:pt x="1491833" y="63101"/>
                </a:lnTo>
                <a:lnTo>
                  <a:pt x="1468345" y="63101"/>
                </a:lnTo>
                <a:close/>
                <a:moveTo>
                  <a:pt x="1538808" y="37780"/>
                </a:moveTo>
                <a:cubicBezTo>
                  <a:pt x="1563053" y="37780"/>
                  <a:pt x="1563053" y="37780"/>
                  <a:pt x="1563053" y="37780"/>
                </a:cubicBezTo>
                <a:cubicBezTo>
                  <a:pt x="1563053" y="50240"/>
                  <a:pt x="1538808" y="50240"/>
                  <a:pt x="1538808" y="50240"/>
                </a:cubicBezTo>
                <a:close/>
                <a:moveTo>
                  <a:pt x="1610028" y="25321"/>
                </a:moveTo>
                <a:cubicBezTo>
                  <a:pt x="1633515" y="25321"/>
                  <a:pt x="1633515" y="37780"/>
                  <a:pt x="1633515" y="37780"/>
                </a:cubicBezTo>
                <a:lnTo>
                  <a:pt x="1633515" y="50240"/>
                </a:lnTo>
                <a:lnTo>
                  <a:pt x="1657760" y="50240"/>
                </a:lnTo>
                <a:cubicBezTo>
                  <a:pt x="1657760" y="37780"/>
                  <a:pt x="1657760" y="37780"/>
                  <a:pt x="1657760" y="37780"/>
                </a:cubicBezTo>
                <a:lnTo>
                  <a:pt x="1633515" y="37780"/>
                </a:lnTo>
                <a:lnTo>
                  <a:pt x="1633515" y="25321"/>
                </a:lnTo>
                <a:cubicBezTo>
                  <a:pt x="1657760" y="25321"/>
                  <a:pt x="1657760" y="25321"/>
                  <a:pt x="1657760" y="25321"/>
                </a:cubicBezTo>
                <a:cubicBezTo>
                  <a:pt x="1657760" y="37780"/>
                  <a:pt x="1681248" y="37780"/>
                  <a:pt x="1681248" y="37780"/>
                </a:cubicBezTo>
                <a:lnTo>
                  <a:pt x="1681248" y="25321"/>
                </a:lnTo>
                <a:lnTo>
                  <a:pt x="1704735" y="25321"/>
                </a:lnTo>
                <a:lnTo>
                  <a:pt x="1704735" y="37780"/>
                </a:lnTo>
                <a:cubicBezTo>
                  <a:pt x="1728222" y="25321"/>
                  <a:pt x="1704735" y="25321"/>
                  <a:pt x="1704735" y="25321"/>
                </a:cubicBezTo>
                <a:lnTo>
                  <a:pt x="1728222" y="25321"/>
                </a:lnTo>
                <a:cubicBezTo>
                  <a:pt x="1728222" y="37780"/>
                  <a:pt x="1752468" y="37780"/>
                  <a:pt x="1752468" y="37780"/>
                </a:cubicBezTo>
                <a:lnTo>
                  <a:pt x="1728222" y="37780"/>
                </a:lnTo>
                <a:cubicBezTo>
                  <a:pt x="1752468" y="37780"/>
                  <a:pt x="1728222" y="50240"/>
                  <a:pt x="1752468" y="50240"/>
                </a:cubicBezTo>
                <a:cubicBezTo>
                  <a:pt x="1728222" y="50240"/>
                  <a:pt x="1728222" y="50240"/>
                  <a:pt x="1728222" y="50240"/>
                </a:cubicBezTo>
                <a:lnTo>
                  <a:pt x="1728222" y="53455"/>
                </a:lnTo>
                <a:lnTo>
                  <a:pt x="1728222" y="61493"/>
                </a:lnTo>
                <a:lnTo>
                  <a:pt x="1728222" y="63101"/>
                </a:lnTo>
                <a:cubicBezTo>
                  <a:pt x="1752468" y="63101"/>
                  <a:pt x="1752468" y="63101"/>
                  <a:pt x="1752468" y="63101"/>
                </a:cubicBezTo>
                <a:cubicBezTo>
                  <a:pt x="1752468" y="75561"/>
                  <a:pt x="1752468" y="75561"/>
                  <a:pt x="1752468" y="75561"/>
                </a:cubicBezTo>
                <a:cubicBezTo>
                  <a:pt x="1752468" y="88020"/>
                  <a:pt x="1752468" y="88020"/>
                  <a:pt x="1728222" y="88020"/>
                </a:cubicBezTo>
                <a:lnTo>
                  <a:pt x="1752468" y="88020"/>
                </a:lnTo>
                <a:cubicBezTo>
                  <a:pt x="1752468" y="100479"/>
                  <a:pt x="1728222" y="100479"/>
                  <a:pt x="1752468" y="100479"/>
                </a:cubicBezTo>
                <a:lnTo>
                  <a:pt x="1752468" y="113341"/>
                </a:lnTo>
                <a:lnTo>
                  <a:pt x="1752468" y="125800"/>
                </a:lnTo>
                <a:lnTo>
                  <a:pt x="1752468" y="133587"/>
                </a:lnTo>
                <a:lnTo>
                  <a:pt x="1752468" y="138260"/>
                </a:lnTo>
                <a:cubicBezTo>
                  <a:pt x="1752468" y="150719"/>
                  <a:pt x="1752468" y="150719"/>
                  <a:pt x="1728222" y="150719"/>
                </a:cubicBezTo>
                <a:lnTo>
                  <a:pt x="1752468" y="150719"/>
                </a:lnTo>
                <a:cubicBezTo>
                  <a:pt x="1752468" y="157150"/>
                  <a:pt x="1752468" y="160365"/>
                  <a:pt x="1752468" y="160365"/>
                </a:cubicBezTo>
                <a:lnTo>
                  <a:pt x="1752468" y="163580"/>
                </a:lnTo>
                <a:lnTo>
                  <a:pt x="1752468" y="176040"/>
                </a:lnTo>
                <a:lnTo>
                  <a:pt x="1752468" y="188499"/>
                </a:lnTo>
                <a:lnTo>
                  <a:pt x="1752468" y="200959"/>
                </a:lnTo>
                <a:lnTo>
                  <a:pt x="1775955" y="200959"/>
                </a:lnTo>
                <a:lnTo>
                  <a:pt x="1775955" y="213418"/>
                </a:lnTo>
                <a:cubicBezTo>
                  <a:pt x="1775955" y="226280"/>
                  <a:pt x="1775955" y="226280"/>
                  <a:pt x="1775955" y="226280"/>
                </a:cubicBezTo>
                <a:cubicBezTo>
                  <a:pt x="1775955" y="238739"/>
                  <a:pt x="1775955" y="226280"/>
                  <a:pt x="1775955" y="238739"/>
                </a:cubicBezTo>
                <a:lnTo>
                  <a:pt x="1752468" y="238739"/>
                </a:lnTo>
                <a:cubicBezTo>
                  <a:pt x="1752468" y="238739"/>
                  <a:pt x="1775955" y="251199"/>
                  <a:pt x="1775955" y="238739"/>
                </a:cubicBezTo>
                <a:lnTo>
                  <a:pt x="1775955" y="251199"/>
                </a:lnTo>
                <a:cubicBezTo>
                  <a:pt x="1775955" y="264060"/>
                  <a:pt x="1775955" y="264060"/>
                  <a:pt x="1775955" y="264060"/>
                </a:cubicBezTo>
                <a:cubicBezTo>
                  <a:pt x="1775955" y="276519"/>
                  <a:pt x="1775955" y="276519"/>
                  <a:pt x="1775955" y="276519"/>
                </a:cubicBezTo>
                <a:cubicBezTo>
                  <a:pt x="1775955" y="288979"/>
                  <a:pt x="1775955" y="288979"/>
                  <a:pt x="1775955" y="288979"/>
                </a:cubicBezTo>
                <a:lnTo>
                  <a:pt x="1775955" y="301438"/>
                </a:lnTo>
                <a:cubicBezTo>
                  <a:pt x="1775955" y="314300"/>
                  <a:pt x="1775955" y="314300"/>
                  <a:pt x="1775955" y="314300"/>
                </a:cubicBezTo>
                <a:cubicBezTo>
                  <a:pt x="1799443" y="314300"/>
                  <a:pt x="1775955" y="326759"/>
                  <a:pt x="1775955" y="326759"/>
                </a:cubicBezTo>
                <a:cubicBezTo>
                  <a:pt x="1775955" y="339218"/>
                  <a:pt x="1799443" y="339218"/>
                  <a:pt x="1775955" y="339218"/>
                </a:cubicBezTo>
                <a:cubicBezTo>
                  <a:pt x="1799443" y="351678"/>
                  <a:pt x="1775955" y="351678"/>
                  <a:pt x="1775955" y="351678"/>
                </a:cubicBezTo>
                <a:cubicBezTo>
                  <a:pt x="1775955" y="364539"/>
                  <a:pt x="1775955" y="364539"/>
                  <a:pt x="1775955" y="364539"/>
                </a:cubicBezTo>
                <a:cubicBezTo>
                  <a:pt x="1775955" y="376999"/>
                  <a:pt x="1799443" y="376999"/>
                  <a:pt x="1775955" y="376999"/>
                </a:cubicBezTo>
                <a:lnTo>
                  <a:pt x="1775955" y="389458"/>
                </a:lnTo>
                <a:lnTo>
                  <a:pt x="1775955" y="401918"/>
                </a:lnTo>
                <a:lnTo>
                  <a:pt x="1775955" y="414779"/>
                </a:lnTo>
                <a:lnTo>
                  <a:pt x="1775955" y="427238"/>
                </a:lnTo>
                <a:cubicBezTo>
                  <a:pt x="1752468" y="427238"/>
                  <a:pt x="1752468" y="427238"/>
                  <a:pt x="1752468" y="427238"/>
                </a:cubicBezTo>
                <a:lnTo>
                  <a:pt x="1752468" y="439698"/>
                </a:lnTo>
                <a:lnTo>
                  <a:pt x="1775955" y="439698"/>
                </a:lnTo>
                <a:cubicBezTo>
                  <a:pt x="1775955" y="439698"/>
                  <a:pt x="1775955" y="452157"/>
                  <a:pt x="1752468" y="452157"/>
                </a:cubicBezTo>
                <a:lnTo>
                  <a:pt x="1752468" y="465019"/>
                </a:lnTo>
                <a:cubicBezTo>
                  <a:pt x="1775955" y="465019"/>
                  <a:pt x="1775955" y="465019"/>
                  <a:pt x="1775955" y="465019"/>
                </a:cubicBezTo>
                <a:cubicBezTo>
                  <a:pt x="1775955" y="465019"/>
                  <a:pt x="1775955" y="477478"/>
                  <a:pt x="1752468" y="477478"/>
                </a:cubicBezTo>
                <a:cubicBezTo>
                  <a:pt x="1752468" y="489937"/>
                  <a:pt x="1728222" y="489937"/>
                  <a:pt x="1728222" y="489937"/>
                </a:cubicBezTo>
                <a:lnTo>
                  <a:pt x="1728222" y="477478"/>
                </a:lnTo>
                <a:lnTo>
                  <a:pt x="1704735" y="477478"/>
                </a:lnTo>
                <a:lnTo>
                  <a:pt x="1704735" y="489937"/>
                </a:lnTo>
                <a:lnTo>
                  <a:pt x="1710607" y="489937"/>
                </a:lnTo>
                <a:cubicBezTo>
                  <a:pt x="1710607" y="489937"/>
                  <a:pt x="1712075" y="489937"/>
                  <a:pt x="1715011" y="489937"/>
                </a:cubicBezTo>
                <a:cubicBezTo>
                  <a:pt x="1717947" y="489937"/>
                  <a:pt x="1722351" y="489937"/>
                  <a:pt x="1728222" y="489937"/>
                </a:cubicBezTo>
                <a:cubicBezTo>
                  <a:pt x="1752468" y="489937"/>
                  <a:pt x="1752468" y="489937"/>
                  <a:pt x="1752468" y="489937"/>
                </a:cubicBezTo>
                <a:lnTo>
                  <a:pt x="1752468" y="502397"/>
                </a:lnTo>
                <a:lnTo>
                  <a:pt x="1728222" y="502397"/>
                </a:lnTo>
                <a:lnTo>
                  <a:pt x="1704735" y="502397"/>
                </a:lnTo>
                <a:lnTo>
                  <a:pt x="1704735" y="515258"/>
                </a:lnTo>
                <a:cubicBezTo>
                  <a:pt x="1704735" y="527718"/>
                  <a:pt x="1681248" y="527718"/>
                  <a:pt x="1681248" y="527718"/>
                </a:cubicBezTo>
                <a:lnTo>
                  <a:pt x="1657760" y="527718"/>
                </a:lnTo>
                <a:lnTo>
                  <a:pt x="1633515" y="527718"/>
                </a:lnTo>
                <a:lnTo>
                  <a:pt x="1633515" y="540177"/>
                </a:lnTo>
                <a:cubicBezTo>
                  <a:pt x="1645638" y="540177"/>
                  <a:pt x="1651699" y="540177"/>
                  <a:pt x="1654729" y="540177"/>
                </a:cubicBezTo>
                <a:lnTo>
                  <a:pt x="1657760" y="540177"/>
                </a:lnTo>
                <a:lnTo>
                  <a:pt x="1681248" y="540177"/>
                </a:lnTo>
                <a:cubicBezTo>
                  <a:pt x="1681248" y="552636"/>
                  <a:pt x="1657760" y="552636"/>
                  <a:pt x="1657760" y="552636"/>
                </a:cubicBezTo>
                <a:cubicBezTo>
                  <a:pt x="1657760" y="565498"/>
                  <a:pt x="1657760" y="565498"/>
                  <a:pt x="1657760" y="565498"/>
                </a:cubicBezTo>
                <a:cubicBezTo>
                  <a:pt x="1681248" y="565498"/>
                  <a:pt x="1681248" y="565498"/>
                  <a:pt x="1681248" y="565498"/>
                </a:cubicBezTo>
                <a:lnTo>
                  <a:pt x="1681248" y="552636"/>
                </a:lnTo>
                <a:lnTo>
                  <a:pt x="1681248" y="540177"/>
                </a:lnTo>
                <a:lnTo>
                  <a:pt x="1704735" y="540177"/>
                </a:lnTo>
                <a:lnTo>
                  <a:pt x="1704735" y="552636"/>
                </a:lnTo>
                <a:lnTo>
                  <a:pt x="1704735" y="565498"/>
                </a:lnTo>
                <a:cubicBezTo>
                  <a:pt x="1728222" y="565498"/>
                  <a:pt x="1728222" y="565498"/>
                  <a:pt x="1728222" y="565498"/>
                </a:cubicBezTo>
                <a:cubicBezTo>
                  <a:pt x="1728222" y="577957"/>
                  <a:pt x="1728222" y="565498"/>
                  <a:pt x="1728222" y="577957"/>
                </a:cubicBezTo>
                <a:lnTo>
                  <a:pt x="1725286" y="577957"/>
                </a:lnTo>
                <a:cubicBezTo>
                  <a:pt x="1723819" y="577957"/>
                  <a:pt x="1721617" y="577957"/>
                  <a:pt x="1718314" y="577957"/>
                </a:cubicBezTo>
                <a:lnTo>
                  <a:pt x="1714644" y="577957"/>
                </a:lnTo>
                <a:cubicBezTo>
                  <a:pt x="1704735" y="577957"/>
                  <a:pt x="1704735" y="577957"/>
                  <a:pt x="1704735" y="577957"/>
                </a:cubicBezTo>
                <a:cubicBezTo>
                  <a:pt x="1728222" y="590417"/>
                  <a:pt x="1728222" y="590417"/>
                  <a:pt x="1728222" y="590417"/>
                </a:cubicBezTo>
                <a:cubicBezTo>
                  <a:pt x="1704735" y="590417"/>
                  <a:pt x="1704735" y="590417"/>
                  <a:pt x="1704735" y="590417"/>
                </a:cubicBezTo>
                <a:lnTo>
                  <a:pt x="1681248" y="590417"/>
                </a:lnTo>
                <a:cubicBezTo>
                  <a:pt x="1681248" y="590417"/>
                  <a:pt x="1704735" y="590417"/>
                  <a:pt x="1681248" y="577957"/>
                </a:cubicBezTo>
                <a:cubicBezTo>
                  <a:pt x="1681248" y="590417"/>
                  <a:pt x="1681248" y="590417"/>
                  <a:pt x="1681248" y="590417"/>
                </a:cubicBezTo>
                <a:lnTo>
                  <a:pt x="1681248" y="602876"/>
                </a:lnTo>
                <a:lnTo>
                  <a:pt x="1681248" y="615336"/>
                </a:lnTo>
                <a:cubicBezTo>
                  <a:pt x="1681248" y="628197"/>
                  <a:pt x="1681248" y="628197"/>
                  <a:pt x="1681248" y="628197"/>
                </a:cubicBezTo>
                <a:lnTo>
                  <a:pt x="1681248" y="640656"/>
                </a:lnTo>
                <a:lnTo>
                  <a:pt x="1704735" y="640656"/>
                </a:lnTo>
                <a:cubicBezTo>
                  <a:pt x="1681248" y="640656"/>
                  <a:pt x="1681248" y="653116"/>
                  <a:pt x="1681248" y="653116"/>
                </a:cubicBezTo>
                <a:cubicBezTo>
                  <a:pt x="1681248" y="665977"/>
                  <a:pt x="1681248" y="665977"/>
                  <a:pt x="1681248" y="665977"/>
                </a:cubicBezTo>
                <a:lnTo>
                  <a:pt x="1681248" y="678437"/>
                </a:lnTo>
                <a:cubicBezTo>
                  <a:pt x="1681248" y="690896"/>
                  <a:pt x="1681248" y="690896"/>
                  <a:pt x="1681248" y="690896"/>
                </a:cubicBezTo>
                <a:cubicBezTo>
                  <a:pt x="1681248" y="703356"/>
                  <a:pt x="1681248" y="690896"/>
                  <a:pt x="1681248" y="703356"/>
                </a:cubicBezTo>
                <a:lnTo>
                  <a:pt x="1704735" y="703356"/>
                </a:lnTo>
                <a:lnTo>
                  <a:pt x="1704735" y="716217"/>
                </a:lnTo>
                <a:lnTo>
                  <a:pt x="1704735" y="728676"/>
                </a:lnTo>
                <a:lnTo>
                  <a:pt x="1681248" y="728676"/>
                </a:lnTo>
                <a:lnTo>
                  <a:pt x="1681248" y="716217"/>
                </a:lnTo>
                <a:lnTo>
                  <a:pt x="1657760" y="716217"/>
                </a:lnTo>
                <a:cubicBezTo>
                  <a:pt x="1657760" y="728676"/>
                  <a:pt x="1657760" y="728676"/>
                  <a:pt x="1657760" y="728676"/>
                </a:cubicBezTo>
                <a:cubicBezTo>
                  <a:pt x="1681248" y="728676"/>
                  <a:pt x="1681248" y="728676"/>
                  <a:pt x="1681248" y="728676"/>
                </a:cubicBezTo>
                <a:cubicBezTo>
                  <a:pt x="1681248" y="728676"/>
                  <a:pt x="1704735" y="728676"/>
                  <a:pt x="1704735" y="741136"/>
                </a:cubicBezTo>
                <a:cubicBezTo>
                  <a:pt x="1681248" y="741136"/>
                  <a:pt x="1681248" y="741136"/>
                  <a:pt x="1681248" y="741136"/>
                </a:cubicBezTo>
                <a:lnTo>
                  <a:pt x="1681248" y="753595"/>
                </a:lnTo>
                <a:lnTo>
                  <a:pt x="1681248" y="766457"/>
                </a:lnTo>
                <a:cubicBezTo>
                  <a:pt x="1704735" y="766457"/>
                  <a:pt x="1704735" y="766457"/>
                  <a:pt x="1704735" y="766457"/>
                </a:cubicBezTo>
                <a:cubicBezTo>
                  <a:pt x="1704735" y="778916"/>
                  <a:pt x="1704735" y="778916"/>
                  <a:pt x="1704735" y="778916"/>
                </a:cubicBezTo>
                <a:cubicBezTo>
                  <a:pt x="1681248" y="766457"/>
                  <a:pt x="1681248" y="766457"/>
                  <a:pt x="1681248" y="778916"/>
                </a:cubicBezTo>
                <a:cubicBezTo>
                  <a:pt x="1704735" y="778916"/>
                  <a:pt x="1704735" y="778916"/>
                  <a:pt x="1704735" y="778916"/>
                </a:cubicBezTo>
                <a:lnTo>
                  <a:pt x="1728222" y="778916"/>
                </a:lnTo>
                <a:lnTo>
                  <a:pt x="1728222" y="791375"/>
                </a:lnTo>
                <a:cubicBezTo>
                  <a:pt x="1704735" y="778916"/>
                  <a:pt x="1704735" y="791375"/>
                  <a:pt x="1704735" y="791375"/>
                </a:cubicBezTo>
                <a:lnTo>
                  <a:pt x="1681248" y="791375"/>
                </a:lnTo>
                <a:lnTo>
                  <a:pt x="1681248" y="803835"/>
                </a:lnTo>
                <a:lnTo>
                  <a:pt x="1704735" y="803835"/>
                </a:lnTo>
                <a:lnTo>
                  <a:pt x="1704735" y="816696"/>
                </a:lnTo>
                <a:lnTo>
                  <a:pt x="1681248" y="816696"/>
                </a:lnTo>
                <a:lnTo>
                  <a:pt x="1681248" y="829156"/>
                </a:lnTo>
                <a:lnTo>
                  <a:pt x="1657760" y="829156"/>
                </a:lnTo>
                <a:cubicBezTo>
                  <a:pt x="1681248" y="829156"/>
                  <a:pt x="1657760" y="829156"/>
                  <a:pt x="1657760" y="841615"/>
                </a:cubicBezTo>
                <a:lnTo>
                  <a:pt x="1681248" y="841615"/>
                </a:lnTo>
                <a:cubicBezTo>
                  <a:pt x="1704735" y="841615"/>
                  <a:pt x="1704735" y="841615"/>
                  <a:pt x="1704735" y="829156"/>
                </a:cubicBezTo>
                <a:lnTo>
                  <a:pt x="1704735" y="841615"/>
                </a:lnTo>
                <a:lnTo>
                  <a:pt x="1728222" y="841615"/>
                </a:lnTo>
                <a:lnTo>
                  <a:pt x="1752468" y="841615"/>
                </a:lnTo>
                <a:lnTo>
                  <a:pt x="1752468" y="854075"/>
                </a:lnTo>
                <a:lnTo>
                  <a:pt x="1752468" y="866936"/>
                </a:lnTo>
                <a:lnTo>
                  <a:pt x="1728222" y="866936"/>
                </a:lnTo>
                <a:lnTo>
                  <a:pt x="1728222" y="862113"/>
                </a:lnTo>
                <a:lnTo>
                  <a:pt x="1728222" y="854075"/>
                </a:lnTo>
                <a:lnTo>
                  <a:pt x="1704735" y="854075"/>
                </a:lnTo>
                <a:lnTo>
                  <a:pt x="1681248" y="866936"/>
                </a:lnTo>
                <a:cubicBezTo>
                  <a:pt x="1681248" y="866936"/>
                  <a:pt x="1657760" y="866936"/>
                  <a:pt x="1657760" y="879395"/>
                </a:cubicBezTo>
                <a:lnTo>
                  <a:pt x="1681248" y="879395"/>
                </a:lnTo>
                <a:lnTo>
                  <a:pt x="1681248" y="866936"/>
                </a:lnTo>
                <a:cubicBezTo>
                  <a:pt x="1692991" y="866936"/>
                  <a:pt x="1698863" y="866936"/>
                  <a:pt x="1701799" y="866936"/>
                </a:cubicBezTo>
                <a:lnTo>
                  <a:pt x="1704735" y="866936"/>
                </a:lnTo>
                <a:lnTo>
                  <a:pt x="1704735" y="854075"/>
                </a:lnTo>
                <a:cubicBezTo>
                  <a:pt x="1704735" y="854075"/>
                  <a:pt x="1728222" y="854075"/>
                  <a:pt x="1728222" y="866936"/>
                </a:cubicBezTo>
                <a:cubicBezTo>
                  <a:pt x="1728222" y="879395"/>
                  <a:pt x="1728222" y="879395"/>
                  <a:pt x="1728222" y="879395"/>
                </a:cubicBezTo>
                <a:lnTo>
                  <a:pt x="1728222" y="891855"/>
                </a:lnTo>
                <a:cubicBezTo>
                  <a:pt x="1728222" y="904314"/>
                  <a:pt x="1728222" y="904314"/>
                  <a:pt x="1752468" y="904314"/>
                </a:cubicBezTo>
                <a:cubicBezTo>
                  <a:pt x="1775955" y="904314"/>
                  <a:pt x="1775955" y="904314"/>
                  <a:pt x="1775955" y="917176"/>
                </a:cubicBezTo>
                <a:cubicBezTo>
                  <a:pt x="1775955" y="929635"/>
                  <a:pt x="1775955" y="929635"/>
                  <a:pt x="1775955" y="929635"/>
                </a:cubicBezTo>
                <a:lnTo>
                  <a:pt x="1752468" y="929635"/>
                </a:lnTo>
                <a:cubicBezTo>
                  <a:pt x="1752468" y="917176"/>
                  <a:pt x="1752468" y="917176"/>
                  <a:pt x="1752468" y="917176"/>
                </a:cubicBezTo>
                <a:cubicBezTo>
                  <a:pt x="1728222" y="917176"/>
                  <a:pt x="1728222" y="917176"/>
                  <a:pt x="1728222" y="917176"/>
                </a:cubicBezTo>
                <a:cubicBezTo>
                  <a:pt x="1728222" y="917176"/>
                  <a:pt x="1728222" y="929635"/>
                  <a:pt x="1752468" y="929635"/>
                </a:cubicBezTo>
                <a:lnTo>
                  <a:pt x="1728222" y="929635"/>
                </a:lnTo>
                <a:cubicBezTo>
                  <a:pt x="1728222" y="929635"/>
                  <a:pt x="1728222" y="942094"/>
                  <a:pt x="1752468" y="942094"/>
                </a:cubicBezTo>
                <a:cubicBezTo>
                  <a:pt x="1752468" y="954554"/>
                  <a:pt x="1752468" y="954554"/>
                  <a:pt x="1752468" y="954554"/>
                </a:cubicBezTo>
                <a:lnTo>
                  <a:pt x="1752468" y="967415"/>
                </a:lnTo>
                <a:cubicBezTo>
                  <a:pt x="1728222" y="967415"/>
                  <a:pt x="1728222" y="967415"/>
                  <a:pt x="1728222" y="954554"/>
                </a:cubicBezTo>
                <a:lnTo>
                  <a:pt x="1728222" y="967415"/>
                </a:lnTo>
                <a:lnTo>
                  <a:pt x="1752468" y="979875"/>
                </a:lnTo>
                <a:lnTo>
                  <a:pt x="1728222" y="979875"/>
                </a:lnTo>
                <a:cubicBezTo>
                  <a:pt x="1752468" y="992334"/>
                  <a:pt x="1752468" y="992334"/>
                  <a:pt x="1752468" y="992334"/>
                </a:cubicBezTo>
                <a:lnTo>
                  <a:pt x="1728222" y="992334"/>
                </a:lnTo>
                <a:lnTo>
                  <a:pt x="1722943" y="995135"/>
                </a:lnTo>
                <a:lnTo>
                  <a:pt x="1719415" y="997006"/>
                </a:lnTo>
                <a:cubicBezTo>
                  <a:pt x="1717947" y="997785"/>
                  <a:pt x="1717213" y="998175"/>
                  <a:pt x="1718314" y="997591"/>
                </a:cubicBezTo>
                <a:lnTo>
                  <a:pt x="1722943" y="995135"/>
                </a:lnTo>
                <a:lnTo>
                  <a:pt x="1724919" y="994086"/>
                </a:lnTo>
                <a:cubicBezTo>
                  <a:pt x="1726754" y="993113"/>
                  <a:pt x="1728222" y="992334"/>
                  <a:pt x="1728222" y="992334"/>
                </a:cubicBezTo>
                <a:lnTo>
                  <a:pt x="1728222" y="1004794"/>
                </a:lnTo>
                <a:cubicBezTo>
                  <a:pt x="1752468" y="992334"/>
                  <a:pt x="1752468" y="992334"/>
                  <a:pt x="1752468" y="992334"/>
                </a:cubicBezTo>
                <a:cubicBezTo>
                  <a:pt x="1752468" y="1004794"/>
                  <a:pt x="1775955" y="992334"/>
                  <a:pt x="1775955" y="1004794"/>
                </a:cubicBezTo>
                <a:cubicBezTo>
                  <a:pt x="1775955" y="1017655"/>
                  <a:pt x="1775955" y="1017655"/>
                  <a:pt x="1775955" y="1017655"/>
                </a:cubicBezTo>
                <a:lnTo>
                  <a:pt x="1775955" y="1030114"/>
                </a:lnTo>
                <a:lnTo>
                  <a:pt x="1773019" y="1030114"/>
                </a:lnTo>
                <a:cubicBezTo>
                  <a:pt x="1770083" y="1030114"/>
                  <a:pt x="1764211" y="1030114"/>
                  <a:pt x="1752468" y="1030114"/>
                </a:cubicBezTo>
                <a:lnTo>
                  <a:pt x="1752468" y="1042574"/>
                </a:lnTo>
                <a:cubicBezTo>
                  <a:pt x="1752468" y="1042574"/>
                  <a:pt x="1752468" y="1055033"/>
                  <a:pt x="1728222" y="1055033"/>
                </a:cubicBezTo>
                <a:lnTo>
                  <a:pt x="1752468" y="1055033"/>
                </a:lnTo>
                <a:cubicBezTo>
                  <a:pt x="1752468" y="1067895"/>
                  <a:pt x="1775955" y="1055033"/>
                  <a:pt x="1775955" y="1055033"/>
                </a:cubicBezTo>
                <a:cubicBezTo>
                  <a:pt x="1775955" y="1067895"/>
                  <a:pt x="1775955" y="1067895"/>
                  <a:pt x="1775955" y="1067895"/>
                </a:cubicBezTo>
                <a:lnTo>
                  <a:pt x="1775955" y="1080354"/>
                </a:lnTo>
                <a:lnTo>
                  <a:pt x="1775955" y="1088141"/>
                </a:lnTo>
                <a:lnTo>
                  <a:pt x="1775955" y="1091256"/>
                </a:lnTo>
                <a:cubicBezTo>
                  <a:pt x="1775955" y="1092813"/>
                  <a:pt x="1775955" y="1092813"/>
                  <a:pt x="1775955" y="1092813"/>
                </a:cubicBezTo>
                <a:lnTo>
                  <a:pt x="1775955" y="1105273"/>
                </a:lnTo>
                <a:lnTo>
                  <a:pt x="1775955" y="1118134"/>
                </a:lnTo>
                <a:lnTo>
                  <a:pt x="1775955" y="1130594"/>
                </a:lnTo>
                <a:lnTo>
                  <a:pt x="1752468" y="1130594"/>
                </a:lnTo>
                <a:lnTo>
                  <a:pt x="1752468" y="1143053"/>
                </a:lnTo>
                <a:lnTo>
                  <a:pt x="1775955" y="1143053"/>
                </a:lnTo>
                <a:cubicBezTo>
                  <a:pt x="1775955" y="1155513"/>
                  <a:pt x="1775955" y="1155513"/>
                  <a:pt x="1752468" y="1155513"/>
                </a:cubicBezTo>
                <a:cubicBezTo>
                  <a:pt x="1728222" y="1155513"/>
                  <a:pt x="1752468" y="1155513"/>
                  <a:pt x="1752468" y="1168374"/>
                </a:cubicBezTo>
                <a:cubicBezTo>
                  <a:pt x="1775955" y="1155513"/>
                  <a:pt x="1775955" y="1168374"/>
                  <a:pt x="1775955" y="1168374"/>
                </a:cubicBezTo>
                <a:cubicBezTo>
                  <a:pt x="1775955" y="1180833"/>
                  <a:pt x="1775955" y="1180833"/>
                  <a:pt x="1775955" y="1180833"/>
                </a:cubicBezTo>
                <a:lnTo>
                  <a:pt x="1752468" y="1180833"/>
                </a:lnTo>
                <a:lnTo>
                  <a:pt x="1752468" y="1183948"/>
                </a:lnTo>
                <a:cubicBezTo>
                  <a:pt x="1752468" y="1183948"/>
                  <a:pt x="1752468" y="1187063"/>
                  <a:pt x="1752468" y="1193293"/>
                </a:cubicBezTo>
                <a:lnTo>
                  <a:pt x="1752468" y="1205752"/>
                </a:lnTo>
                <a:cubicBezTo>
                  <a:pt x="1775955" y="1205752"/>
                  <a:pt x="1775955" y="1205752"/>
                  <a:pt x="1775955" y="1205752"/>
                </a:cubicBezTo>
                <a:cubicBezTo>
                  <a:pt x="1775955" y="1218614"/>
                  <a:pt x="1775955" y="1218614"/>
                  <a:pt x="1775955" y="1218614"/>
                </a:cubicBezTo>
                <a:lnTo>
                  <a:pt x="1775955" y="1231073"/>
                </a:lnTo>
                <a:lnTo>
                  <a:pt x="1752468" y="1231073"/>
                </a:lnTo>
                <a:lnTo>
                  <a:pt x="1752468" y="1218614"/>
                </a:lnTo>
                <a:lnTo>
                  <a:pt x="1741860" y="1218614"/>
                </a:lnTo>
                <a:cubicBezTo>
                  <a:pt x="1738830" y="1218614"/>
                  <a:pt x="1741860" y="1218614"/>
                  <a:pt x="1738830" y="1218614"/>
                </a:cubicBezTo>
                <a:lnTo>
                  <a:pt x="1738451" y="1218614"/>
                </a:lnTo>
                <a:cubicBezTo>
                  <a:pt x="1728222" y="1218614"/>
                  <a:pt x="1728222" y="1218614"/>
                  <a:pt x="1728222" y="1218614"/>
                </a:cubicBezTo>
                <a:cubicBezTo>
                  <a:pt x="1728222" y="1231073"/>
                  <a:pt x="1728222" y="1231073"/>
                  <a:pt x="1728222" y="1231073"/>
                </a:cubicBezTo>
                <a:lnTo>
                  <a:pt x="1752468" y="1231073"/>
                </a:lnTo>
                <a:cubicBezTo>
                  <a:pt x="1775955" y="1231073"/>
                  <a:pt x="1775955" y="1243533"/>
                  <a:pt x="1775955" y="1243533"/>
                </a:cubicBezTo>
                <a:cubicBezTo>
                  <a:pt x="1752468" y="1243533"/>
                  <a:pt x="1752468" y="1243533"/>
                  <a:pt x="1752468" y="1243533"/>
                </a:cubicBezTo>
                <a:cubicBezTo>
                  <a:pt x="1752468" y="1243533"/>
                  <a:pt x="1775955" y="1255992"/>
                  <a:pt x="1752468" y="1255992"/>
                </a:cubicBezTo>
                <a:lnTo>
                  <a:pt x="1775955" y="1255992"/>
                </a:lnTo>
                <a:lnTo>
                  <a:pt x="1775955" y="1268853"/>
                </a:lnTo>
                <a:cubicBezTo>
                  <a:pt x="1775955" y="1268853"/>
                  <a:pt x="1775955" y="1281313"/>
                  <a:pt x="1752468" y="1281313"/>
                </a:cubicBezTo>
                <a:lnTo>
                  <a:pt x="1752468" y="1293772"/>
                </a:lnTo>
                <a:cubicBezTo>
                  <a:pt x="1728222" y="1293772"/>
                  <a:pt x="1728222" y="1293772"/>
                  <a:pt x="1728222" y="1293772"/>
                </a:cubicBezTo>
                <a:lnTo>
                  <a:pt x="1704735" y="1293772"/>
                </a:lnTo>
                <a:cubicBezTo>
                  <a:pt x="1704735" y="1306232"/>
                  <a:pt x="1728222" y="1306232"/>
                  <a:pt x="1728222" y="1293772"/>
                </a:cubicBezTo>
                <a:cubicBezTo>
                  <a:pt x="1752468" y="1306232"/>
                  <a:pt x="1752468" y="1306232"/>
                  <a:pt x="1752468" y="1306232"/>
                </a:cubicBezTo>
                <a:lnTo>
                  <a:pt x="1752468" y="1319093"/>
                </a:lnTo>
                <a:cubicBezTo>
                  <a:pt x="1752468" y="1319093"/>
                  <a:pt x="1752468" y="1322208"/>
                  <a:pt x="1752468" y="1323765"/>
                </a:cubicBezTo>
                <a:lnTo>
                  <a:pt x="1752468" y="1331552"/>
                </a:lnTo>
                <a:cubicBezTo>
                  <a:pt x="1775955" y="1331552"/>
                  <a:pt x="1775955" y="1331552"/>
                  <a:pt x="1775955" y="1331552"/>
                </a:cubicBezTo>
                <a:cubicBezTo>
                  <a:pt x="1775955" y="1344012"/>
                  <a:pt x="1775955" y="1344012"/>
                  <a:pt x="1752468" y="1344012"/>
                </a:cubicBezTo>
                <a:cubicBezTo>
                  <a:pt x="1728222" y="1344012"/>
                  <a:pt x="1728222" y="1344012"/>
                  <a:pt x="1728222" y="1344012"/>
                </a:cubicBezTo>
                <a:lnTo>
                  <a:pt x="1704735" y="1331552"/>
                </a:lnTo>
                <a:lnTo>
                  <a:pt x="1704735" y="1344012"/>
                </a:lnTo>
                <a:lnTo>
                  <a:pt x="1728222" y="1344012"/>
                </a:lnTo>
                <a:lnTo>
                  <a:pt x="1728222" y="1356471"/>
                </a:lnTo>
                <a:cubicBezTo>
                  <a:pt x="1752468" y="1356471"/>
                  <a:pt x="1752468" y="1356471"/>
                  <a:pt x="1752468" y="1356471"/>
                </a:cubicBezTo>
                <a:cubicBezTo>
                  <a:pt x="1752468" y="1369333"/>
                  <a:pt x="1752468" y="1369333"/>
                  <a:pt x="1728222" y="1369333"/>
                </a:cubicBezTo>
                <a:lnTo>
                  <a:pt x="1728222" y="1381792"/>
                </a:lnTo>
                <a:lnTo>
                  <a:pt x="1752468" y="1381792"/>
                </a:lnTo>
                <a:lnTo>
                  <a:pt x="1752468" y="1394252"/>
                </a:lnTo>
                <a:cubicBezTo>
                  <a:pt x="1728222" y="1394252"/>
                  <a:pt x="1728222" y="1394252"/>
                  <a:pt x="1728222" y="1394252"/>
                </a:cubicBezTo>
                <a:lnTo>
                  <a:pt x="1728222" y="1406711"/>
                </a:lnTo>
                <a:lnTo>
                  <a:pt x="1752468" y="1394252"/>
                </a:lnTo>
                <a:cubicBezTo>
                  <a:pt x="1752468" y="1400481"/>
                  <a:pt x="1752468" y="1400481"/>
                  <a:pt x="1752468" y="1398924"/>
                </a:cubicBezTo>
                <a:lnTo>
                  <a:pt x="1752468" y="1406711"/>
                </a:lnTo>
                <a:lnTo>
                  <a:pt x="1752468" y="1419572"/>
                </a:lnTo>
                <a:cubicBezTo>
                  <a:pt x="1752468" y="1432032"/>
                  <a:pt x="1752468" y="1432032"/>
                  <a:pt x="1752468" y="1432032"/>
                </a:cubicBezTo>
                <a:cubicBezTo>
                  <a:pt x="1752468" y="1419572"/>
                  <a:pt x="1728222" y="1419572"/>
                  <a:pt x="1728222" y="1419572"/>
                </a:cubicBezTo>
                <a:lnTo>
                  <a:pt x="1704735" y="1419572"/>
                </a:lnTo>
                <a:lnTo>
                  <a:pt x="1704735" y="1432032"/>
                </a:lnTo>
                <a:lnTo>
                  <a:pt x="1728222" y="1432032"/>
                </a:lnTo>
                <a:cubicBezTo>
                  <a:pt x="1728222" y="1444491"/>
                  <a:pt x="1728222" y="1444491"/>
                  <a:pt x="1728222" y="1444491"/>
                </a:cubicBezTo>
                <a:cubicBezTo>
                  <a:pt x="1728222" y="1456951"/>
                  <a:pt x="1728222" y="1456951"/>
                  <a:pt x="1728222" y="1456951"/>
                </a:cubicBezTo>
                <a:cubicBezTo>
                  <a:pt x="1704735" y="1444491"/>
                  <a:pt x="1704735" y="1444491"/>
                  <a:pt x="1704735" y="1456951"/>
                </a:cubicBezTo>
                <a:cubicBezTo>
                  <a:pt x="1704735" y="1469812"/>
                  <a:pt x="1704735" y="1469812"/>
                  <a:pt x="1704735" y="1469812"/>
                </a:cubicBezTo>
                <a:cubicBezTo>
                  <a:pt x="1728222" y="1469812"/>
                  <a:pt x="1728222" y="1456951"/>
                  <a:pt x="1704735" y="1456951"/>
                </a:cubicBezTo>
                <a:lnTo>
                  <a:pt x="1728222" y="1456951"/>
                </a:lnTo>
                <a:cubicBezTo>
                  <a:pt x="1740345" y="1456951"/>
                  <a:pt x="1746406" y="1456951"/>
                  <a:pt x="1749437" y="1456951"/>
                </a:cubicBezTo>
                <a:lnTo>
                  <a:pt x="1752468" y="1456951"/>
                </a:lnTo>
                <a:lnTo>
                  <a:pt x="1752468" y="1469812"/>
                </a:lnTo>
                <a:lnTo>
                  <a:pt x="1728222" y="1469812"/>
                </a:lnTo>
                <a:lnTo>
                  <a:pt x="1728222" y="1482272"/>
                </a:lnTo>
                <a:lnTo>
                  <a:pt x="1704735" y="1482272"/>
                </a:lnTo>
                <a:cubicBezTo>
                  <a:pt x="1728222" y="1494731"/>
                  <a:pt x="1728222" y="1482272"/>
                  <a:pt x="1728222" y="1494731"/>
                </a:cubicBezTo>
                <a:lnTo>
                  <a:pt x="1728222" y="1482272"/>
                </a:lnTo>
                <a:lnTo>
                  <a:pt x="1752468" y="1482272"/>
                </a:lnTo>
                <a:lnTo>
                  <a:pt x="1775955" y="1482272"/>
                </a:lnTo>
                <a:lnTo>
                  <a:pt x="1775955" y="1494731"/>
                </a:lnTo>
                <a:lnTo>
                  <a:pt x="1752468" y="1494731"/>
                </a:lnTo>
                <a:lnTo>
                  <a:pt x="1752468" y="1507190"/>
                </a:lnTo>
                <a:lnTo>
                  <a:pt x="1752468" y="1520052"/>
                </a:lnTo>
                <a:lnTo>
                  <a:pt x="1752468" y="1532511"/>
                </a:lnTo>
                <a:lnTo>
                  <a:pt x="1728222" y="1532511"/>
                </a:lnTo>
                <a:cubicBezTo>
                  <a:pt x="1728222" y="1544971"/>
                  <a:pt x="1728222" y="1544971"/>
                  <a:pt x="1728222" y="1544971"/>
                </a:cubicBezTo>
                <a:cubicBezTo>
                  <a:pt x="1728222" y="1551200"/>
                  <a:pt x="1728222" y="1551200"/>
                  <a:pt x="1728222" y="1551200"/>
                </a:cubicBezTo>
                <a:lnTo>
                  <a:pt x="1728222" y="1552758"/>
                </a:lnTo>
                <a:cubicBezTo>
                  <a:pt x="1728222" y="1554315"/>
                  <a:pt x="1728222" y="1557430"/>
                  <a:pt x="1728222" y="1557430"/>
                </a:cubicBezTo>
                <a:cubicBezTo>
                  <a:pt x="1728222" y="1544971"/>
                  <a:pt x="1704735" y="1557430"/>
                  <a:pt x="1704735" y="1544971"/>
                </a:cubicBezTo>
                <a:lnTo>
                  <a:pt x="1704735" y="1557430"/>
                </a:lnTo>
                <a:cubicBezTo>
                  <a:pt x="1728222" y="1557430"/>
                  <a:pt x="1728222" y="1557430"/>
                  <a:pt x="1728222" y="1557430"/>
                </a:cubicBezTo>
                <a:cubicBezTo>
                  <a:pt x="1728222" y="1557430"/>
                  <a:pt x="1728222" y="1570291"/>
                  <a:pt x="1704735" y="1570291"/>
                </a:cubicBezTo>
                <a:lnTo>
                  <a:pt x="1728222" y="1570291"/>
                </a:lnTo>
                <a:lnTo>
                  <a:pt x="1752468" y="1570291"/>
                </a:lnTo>
                <a:lnTo>
                  <a:pt x="1752468" y="1582751"/>
                </a:lnTo>
                <a:lnTo>
                  <a:pt x="1775955" y="1582751"/>
                </a:lnTo>
                <a:cubicBezTo>
                  <a:pt x="1775955" y="1595210"/>
                  <a:pt x="1775955" y="1595210"/>
                  <a:pt x="1775955" y="1595210"/>
                </a:cubicBezTo>
                <a:cubicBezTo>
                  <a:pt x="1752468" y="1595210"/>
                  <a:pt x="1752468" y="1595210"/>
                  <a:pt x="1752468" y="1595210"/>
                </a:cubicBezTo>
                <a:cubicBezTo>
                  <a:pt x="1775955" y="1595210"/>
                  <a:pt x="1775955" y="1595210"/>
                  <a:pt x="1775955" y="1607670"/>
                </a:cubicBezTo>
                <a:lnTo>
                  <a:pt x="1752468" y="1607670"/>
                </a:lnTo>
                <a:cubicBezTo>
                  <a:pt x="1752468" y="1620531"/>
                  <a:pt x="1728222" y="1620531"/>
                  <a:pt x="1728222" y="1620531"/>
                </a:cubicBezTo>
                <a:cubicBezTo>
                  <a:pt x="1728222" y="1620531"/>
                  <a:pt x="1704735" y="1620531"/>
                  <a:pt x="1728222" y="1632991"/>
                </a:cubicBezTo>
                <a:lnTo>
                  <a:pt x="1704735" y="1632991"/>
                </a:lnTo>
                <a:cubicBezTo>
                  <a:pt x="1704735" y="1645450"/>
                  <a:pt x="1704735" y="1645450"/>
                  <a:pt x="1704735" y="1645450"/>
                </a:cubicBezTo>
                <a:lnTo>
                  <a:pt x="1728222" y="1645450"/>
                </a:lnTo>
                <a:cubicBezTo>
                  <a:pt x="1704735" y="1645450"/>
                  <a:pt x="1704735" y="1657909"/>
                  <a:pt x="1704735" y="1657909"/>
                </a:cubicBezTo>
                <a:cubicBezTo>
                  <a:pt x="1728222" y="1657909"/>
                  <a:pt x="1728222" y="1657909"/>
                  <a:pt x="1728222" y="1657909"/>
                </a:cubicBezTo>
                <a:cubicBezTo>
                  <a:pt x="1728222" y="1645450"/>
                  <a:pt x="1728222" y="1645450"/>
                  <a:pt x="1728222" y="1645450"/>
                </a:cubicBezTo>
                <a:cubicBezTo>
                  <a:pt x="1728222" y="1657909"/>
                  <a:pt x="1728222" y="1657909"/>
                  <a:pt x="1752468" y="1657909"/>
                </a:cubicBezTo>
                <a:lnTo>
                  <a:pt x="1752468" y="1670771"/>
                </a:lnTo>
                <a:lnTo>
                  <a:pt x="1728222" y="1670771"/>
                </a:lnTo>
                <a:cubicBezTo>
                  <a:pt x="1704735" y="1670771"/>
                  <a:pt x="1704735" y="1670771"/>
                  <a:pt x="1704735" y="1670771"/>
                </a:cubicBezTo>
                <a:cubicBezTo>
                  <a:pt x="1704735" y="1670771"/>
                  <a:pt x="1704735" y="1683230"/>
                  <a:pt x="1681248" y="1683230"/>
                </a:cubicBezTo>
                <a:lnTo>
                  <a:pt x="1704735" y="1683230"/>
                </a:lnTo>
                <a:lnTo>
                  <a:pt x="1728222" y="1683230"/>
                </a:lnTo>
                <a:cubicBezTo>
                  <a:pt x="1752468" y="1683230"/>
                  <a:pt x="1752468" y="1683230"/>
                  <a:pt x="1752468" y="1695690"/>
                </a:cubicBezTo>
                <a:cubicBezTo>
                  <a:pt x="1728222" y="1695690"/>
                  <a:pt x="1728222" y="1695690"/>
                  <a:pt x="1728222" y="1695690"/>
                </a:cubicBezTo>
                <a:lnTo>
                  <a:pt x="1728222" y="1708149"/>
                </a:lnTo>
                <a:lnTo>
                  <a:pt x="1728222" y="1716187"/>
                </a:lnTo>
                <a:lnTo>
                  <a:pt x="1728222" y="1721010"/>
                </a:lnTo>
                <a:cubicBezTo>
                  <a:pt x="1704735" y="1721010"/>
                  <a:pt x="1728222" y="1721010"/>
                  <a:pt x="1704735" y="1721010"/>
                </a:cubicBezTo>
                <a:cubicBezTo>
                  <a:pt x="1704735" y="1733470"/>
                  <a:pt x="1681248" y="1733470"/>
                  <a:pt x="1681248" y="1733470"/>
                </a:cubicBezTo>
                <a:cubicBezTo>
                  <a:pt x="1704735" y="1721010"/>
                  <a:pt x="1704735" y="1721010"/>
                  <a:pt x="1681248" y="1721010"/>
                </a:cubicBezTo>
                <a:lnTo>
                  <a:pt x="1681248" y="1733470"/>
                </a:lnTo>
                <a:lnTo>
                  <a:pt x="1657760" y="1733470"/>
                </a:lnTo>
                <a:lnTo>
                  <a:pt x="1657760" y="1745929"/>
                </a:lnTo>
                <a:lnTo>
                  <a:pt x="1681248" y="1745929"/>
                </a:lnTo>
                <a:cubicBezTo>
                  <a:pt x="1681248" y="1745929"/>
                  <a:pt x="1681248" y="1758389"/>
                  <a:pt x="1657760" y="1758389"/>
                </a:cubicBezTo>
                <a:cubicBezTo>
                  <a:pt x="1681248" y="1758389"/>
                  <a:pt x="1681248" y="1758389"/>
                  <a:pt x="1681248" y="1758389"/>
                </a:cubicBezTo>
                <a:cubicBezTo>
                  <a:pt x="1681248" y="1771250"/>
                  <a:pt x="1657760" y="1771250"/>
                  <a:pt x="1657760" y="1771250"/>
                </a:cubicBezTo>
                <a:lnTo>
                  <a:pt x="1681248" y="1771250"/>
                </a:lnTo>
                <a:lnTo>
                  <a:pt x="1704735" y="1771250"/>
                </a:lnTo>
                <a:lnTo>
                  <a:pt x="1728222" y="1771250"/>
                </a:lnTo>
                <a:lnTo>
                  <a:pt x="1728222" y="1783710"/>
                </a:lnTo>
                <a:lnTo>
                  <a:pt x="1728222" y="1796169"/>
                </a:lnTo>
                <a:cubicBezTo>
                  <a:pt x="1704735" y="1796169"/>
                  <a:pt x="1704735" y="1796169"/>
                  <a:pt x="1704735" y="1783710"/>
                </a:cubicBezTo>
                <a:lnTo>
                  <a:pt x="1704735" y="1796169"/>
                </a:lnTo>
                <a:cubicBezTo>
                  <a:pt x="1681248" y="1796169"/>
                  <a:pt x="1681248" y="1796169"/>
                  <a:pt x="1681248" y="1796169"/>
                </a:cubicBezTo>
                <a:lnTo>
                  <a:pt x="1681248" y="1808628"/>
                </a:lnTo>
                <a:cubicBezTo>
                  <a:pt x="1704735" y="1808628"/>
                  <a:pt x="1704735" y="1808628"/>
                  <a:pt x="1704735" y="1808628"/>
                </a:cubicBezTo>
                <a:lnTo>
                  <a:pt x="1728222" y="1808628"/>
                </a:lnTo>
                <a:lnTo>
                  <a:pt x="1728222" y="1821490"/>
                </a:lnTo>
                <a:lnTo>
                  <a:pt x="1704735" y="1821490"/>
                </a:lnTo>
                <a:cubicBezTo>
                  <a:pt x="1704735" y="1833949"/>
                  <a:pt x="1681248" y="1821490"/>
                  <a:pt x="1681248" y="1821490"/>
                </a:cubicBezTo>
                <a:lnTo>
                  <a:pt x="1657760" y="1821490"/>
                </a:lnTo>
                <a:cubicBezTo>
                  <a:pt x="1657760" y="1821490"/>
                  <a:pt x="1657760" y="1833949"/>
                  <a:pt x="1681248" y="1833949"/>
                </a:cubicBezTo>
                <a:cubicBezTo>
                  <a:pt x="1681248" y="1821490"/>
                  <a:pt x="1681248" y="1821490"/>
                  <a:pt x="1681248" y="1821490"/>
                </a:cubicBezTo>
                <a:cubicBezTo>
                  <a:pt x="1681248" y="1833949"/>
                  <a:pt x="1704735" y="1833949"/>
                  <a:pt x="1704735" y="1821490"/>
                </a:cubicBezTo>
                <a:lnTo>
                  <a:pt x="1704735" y="1833949"/>
                </a:lnTo>
                <a:lnTo>
                  <a:pt x="1728222" y="1833949"/>
                </a:lnTo>
                <a:cubicBezTo>
                  <a:pt x="1728222" y="1833949"/>
                  <a:pt x="1752468" y="1833949"/>
                  <a:pt x="1728222" y="1846409"/>
                </a:cubicBezTo>
                <a:lnTo>
                  <a:pt x="1704735" y="1846409"/>
                </a:lnTo>
                <a:cubicBezTo>
                  <a:pt x="1681248" y="1846409"/>
                  <a:pt x="1681248" y="1846409"/>
                  <a:pt x="1681248" y="1846409"/>
                </a:cubicBezTo>
                <a:cubicBezTo>
                  <a:pt x="1681248" y="1846409"/>
                  <a:pt x="1681248" y="1858868"/>
                  <a:pt x="1704735" y="1858868"/>
                </a:cubicBezTo>
                <a:lnTo>
                  <a:pt x="1704735" y="1871729"/>
                </a:lnTo>
                <a:cubicBezTo>
                  <a:pt x="1728222" y="1871729"/>
                  <a:pt x="1728222" y="1871729"/>
                  <a:pt x="1728222" y="1884189"/>
                </a:cubicBezTo>
                <a:lnTo>
                  <a:pt x="1728222" y="1891976"/>
                </a:lnTo>
                <a:cubicBezTo>
                  <a:pt x="1728222" y="1890418"/>
                  <a:pt x="1728222" y="1890418"/>
                  <a:pt x="1728222" y="1896648"/>
                </a:cubicBezTo>
                <a:lnTo>
                  <a:pt x="1714644" y="1896648"/>
                </a:lnTo>
                <a:cubicBezTo>
                  <a:pt x="1717947" y="1896648"/>
                  <a:pt x="1704735" y="1896648"/>
                  <a:pt x="1704735" y="1896648"/>
                </a:cubicBezTo>
                <a:cubicBezTo>
                  <a:pt x="1704735" y="1909108"/>
                  <a:pt x="1704735" y="1909108"/>
                  <a:pt x="1728222" y="1909108"/>
                </a:cubicBezTo>
                <a:lnTo>
                  <a:pt x="1704735" y="1909108"/>
                </a:lnTo>
                <a:cubicBezTo>
                  <a:pt x="1681248" y="1909108"/>
                  <a:pt x="1681248" y="1909108"/>
                  <a:pt x="1681248" y="1909108"/>
                </a:cubicBezTo>
                <a:lnTo>
                  <a:pt x="1681248" y="1921969"/>
                </a:lnTo>
                <a:lnTo>
                  <a:pt x="1681248" y="1934429"/>
                </a:lnTo>
                <a:lnTo>
                  <a:pt x="1657760" y="1946888"/>
                </a:lnTo>
                <a:cubicBezTo>
                  <a:pt x="1657760" y="1959347"/>
                  <a:pt x="1657760" y="1959347"/>
                  <a:pt x="1657760" y="1959347"/>
                </a:cubicBezTo>
                <a:cubicBezTo>
                  <a:pt x="1681248" y="1959347"/>
                  <a:pt x="1681248" y="1959347"/>
                  <a:pt x="1681248" y="1959347"/>
                </a:cubicBezTo>
                <a:lnTo>
                  <a:pt x="1681248" y="1972209"/>
                </a:lnTo>
                <a:lnTo>
                  <a:pt x="1657760" y="1972209"/>
                </a:lnTo>
                <a:lnTo>
                  <a:pt x="1657760" y="1984668"/>
                </a:lnTo>
                <a:lnTo>
                  <a:pt x="1644122" y="1984668"/>
                </a:lnTo>
                <a:cubicBezTo>
                  <a:pt x="1641092" y="1984668"/>
                  <a:pt x="1639576" y="1984668"/>
                  <a:pt x="1639576" y="1984668"/>
                </a:cubicBezTo>
                <a:lnTo>
                  <a:pt x="1633515" y="1984668"/>
                </a:lnTo>
                <a:lnTo>
                  <a:pt x="1633515" y="1997128"/>
                </a:lnTo>
                <a:cubicBezTo>
                  <a:pt x="1633515" y="1997128"/>
                  <a:pt x="1657760" y="1984668"/>
                  <a:pt x="1657760" y="1997128"/>
                </a:cubicBezTo>
                <a:cubicBezTo>
                  <a:pt x="1681248" y="1997128"/>
                  <a:pt x="1681248" y="1997128"/>
                  <a:pt x="1681248" y="1997128"/>
                </a:cubicBezTo>
                <a:lnTo>
                  <a:pt x="1681248" y="1984668"/>
                </a:lnTo>
                <a:cubicBezTo>
                  <a:pt x="1681248" y="1972209"/>
                  <a:pt x="1681248" y="1984668"/>
                  <a:pt x="1681248" y="1972209"/>
                </a:cubicBezTo>
                <a:lnTo>
                  <a:pt x="1704735" y="1972209"/>
                </a:lnTo>
                <a:lnTo>
                  <a:pt x="1704735" y="1984668"/>
                </a:lnTo>
                <a:lnTo>
                  <a:pt x="1704735" y="1997128"/>
                </a:lnTo>
                <a:lnTo>
                  <a:pt x="1728222" y="1997128"/>
                </a:lnTo>
                <a:cubicBezTo>
                  <a:pt x="1728222" y="2009587"/>
                  <a:pt x="1752468" y="2009587"/>
                  <a:pt x="1728222" y="2009587"/>
                </a:cubicBezTo>
                <a:cubicBezTo>
                  <a:pt x="1728222" y="2022448"/>
                  <a:pt x="1728222" y="2022448"/>
                  <a:pt x="1728222" y="2022448"/>
                </a:cubicBezTo>
                <a:lnTo>
                  <a:pt x="1704735" y="2022448"/>
                </a:lnTo>
                <a:lnTo>
                  <a:pt x="1681248" y="2022448"/>
                </a:lnTo>
                <a:lnTo>
                  <a:pt x="1657760" y="2022448"/>
                </a:lnTo>
                <a:lnTo>
                  <a:pt x="1657760" y="2034908"/>
                </a:lnTo>
                <a:cubicBezTo>
                  <a:pt x="1681248" y="2034908"/>
                  <a:pt x="1681248" y="2034908"/>
                  <a:pt x="1681248" y="2034908"/>
                </a:cubicBezTo>
                <a:lnTo>
                  <a:pt x="1704735" y="2034908"/>
                </a:lnTo>
                <a:cubicBezTo>
                  <a:pt x="1681248" y="2034908"/>
                  <a:pt x="1681248" y="2047367"/>
                  <a:pt x="1681248" y="2047367"/>
                </a:cubicBezTo>
                <a:cubicBezTo>
                  <a:pt x="1681248" y="2059827"/>
                  <a:pt x="1681248" y="2047367"/>
                  <a:pt x="1681248" y="2059827"/>
                </a:cubicBezTo>
                <a:lnTo>
                  <a:pt x="1704735" y="2059827"/>
                </a:lnTo>
                <a:lnTo>
                  <a:pt x="1728222" y="2059827"/>
                </a:lnTo>
                <a:cubicBezTo>
                  <a:pt x="1728222" y="2059827"/>
                  <a:pt x="1728222" y="2072688"/>
                  <a:pt x="1704735" y="2072688"/>
                </a:cubicBezTo>
                <a:lnTo>
                  <a:pt x="1704735" y="2085148"/>
                </a:lnTo>
                <a:cubicBezTo>
                  <a:pt x="1728222" y="2085148"/>
                  <a:pt x="1728222" y="2085148"/>
                  <a:pt x="1728222" y="2085148"/>
                </a:cubicBezTo>
                <a:lnTo>
                  <a:pt x="1728222" y="2092935"/>
                </a:lnTo>
                <a:cubicBezTo>
                  <a:pt x="1728222" y="2091377"/>
                  <a:pt x="1728222" y="2091377"/>
                  <a:pt x="1728222" y="2097607"/>
                </a:cubicBezTo>
                <a:lnTo>
                  <a:pt x="1704735" y="2097607"/>
                </a:lnTo>
                <a:lnTo>
                  <a:pt x="1681248" y="2097607"/>
                </a:lnTo>
                <a:lnTo>
                  <a:pt x="1681248" y="2105394"/>
                </a:lnTo>
                <a:lnTo>
                  <a:pt x="1681248" y="2108509"/>
                </a:lnTo>
                <a:lnTo>
                  <a:pt x="1681248" y="2110066"/>
                </a:lnTo>
                <a:cubicBezTo>
                  <a:pt x="1681248" y="2122928"/>
                  <a:pt x="1681248" y="2122928"/>
                  <a:pt x="1681248" y="2122928"/>
                </a:cubicBezTo>
                <a:cubicBezTo>
                  <a:pt x="1657760" y="2122928"/>
                  <a:pt x="1657760" y="2122928"/>
                  <a:pt x="1657760" y="2122928"/>
                </a:cubicBezTo>
                <a:cubicBezTo>
                  <a:pt x="1657760" y="2135387"/>
                  <a:pt x="1657760" y="2135387"/>
                  <a:pt x="1657760" y="2135387"/>
                </a:cubicBezTo>
                <a:lnTo>
                  <a:pt x="1657760" y="2147847"/>
                </a:lnTo>
                <a:lnTo>
                  <a:pt x="1657760" y="2160306"/>
                </a:lnTo>
                <a:lnTo>
                  <a:pt x="1681248" y="2160306"/>
                </a:lnTo>
                <a:cubicBezTo>
                  <a:pt x="1681248" y="2173167"/>
                  <a:pt x="1681248" y="2173167"/>
                  <a:pt x="1681248" y="2173167"/>
                </a:cubicBezTo>
                <a:cubicBezTo>
                  <a:pt x="1681248" y="2173167"/>
                  <a:pt x="1704735" y="2173167"/>
                  <a:pt x="1704735" y="2185627"/>
                </a:cubicBezTo>
                <a:lnTo>
                  <a:pt x="1704735" y="2198086"/>
                </a:lnTo>
                <a:lnTo>
                  <a:pt x="1728222" y="2198086"/>
                </a:lnTo>
                <a:cubicBezTo>
                  <a:pt x="1752468" y="2198086"/>
                  <a:pt x="1752468" y="2210546"/>
                  <a:pt x="1728222" y="2210546"/>
                </a:cubicBezTo>
                <a:cubicBezTo>
                  <a:pt x="1752468" y="2210546"/>
                  <a:pt x="1752468" y="2210546"/>
                  <a:pt x="1752468" y="2210546"/>
                </a:cubicBezTo>
                <a:cubicBezTo>
                  <a:pt x="1752468" y="2223407"/>
                  <a:pt x="1728222" y="2223407"/>
                  <a:pt x="1728222" y="2223407"/>
                </a:cubicBezTo>
                <a:cubicBezTo>
                  <a:pt x="1752468" y="2223407"/>
                  <a:pt x="1752468" y="2223407"/>
                  <a:pt x="1752468" y="2223407"/>
                </a:cubicBezTo>
                <a:cubicBezTo>
                  <a:pt x="1775955" y="2223407"/>
                  <a:pt x="1752468" y="2235867"/>
                  <a:pt x="1775955" y="2235867"/>
                </a:cubicBezTo>
                <a:cubicBezTo>
                  <a:pt x="1752468" y="2235867"/>
                  <a:pt x="1752468" y="2235867"/>
                  <a:pt x="1752468" y="2235867"/>
                </a:cubicBezTo>
                <a:cubicBezTo>
                  <a:pt x="1728222" y="2235867"/>
                  <a:pt x="1728222" y="2235867"/>
                  <a:pt x="1728222" y="2235867"/>
                </a:cubicBezTo>
                <a:cubicBezTo>
                  <a:pt x="1704735" y="2235867"/>
                  <a:pt x="1704735" y="2223407"/>
                  <a:pt x="1704735" y="2223407"/>
                </a:cubicBezTo>
                <a:lnTo>
                  <a:pt x="1704735" y="2210546"/>
                </a:lnTo>
                <a:cubicBezTo>
                  <a:pt x="1681248" y="2223407"/>
                  <a:pt x="1681248" y="2223407"/>
                  <a:pt x="1681248" y="2223407"/>
                </a:cubicBezTo>
                <a:lnTo>
                  <a:pt x="1657760" y="2223407"/>
                </a:lnTo>
                <a:lnTo>
                  <a:pt x="1657760" y="2235867"/>
                </a:lnTo>
                <a:cubicBezTo>
                  <a:pt x="1681248" y="2235867"/>
                  <a:pt x="1681248" y="2223407"/>
                  <a:pt x="1681248" y="2223407"/>
                </a:cubicBezTo>
                <a:lnTo>
                  <a:pt x="1681248" y="2235867"/>
                </a:lnTo>
                <a:cubicBezTo>
                  <a:pt x="1704735" y="2235867"/>
                  <a:pt x="1704735" y="2235867"/>
                  <a:pt x="1704735" y="2248326"/>
                </a:cubicBezTo>
                <a:cubicBezTo>
                  <a:pt x="1728222" y="2248326"/>
                  <a:pt x="1728222" y="2248326"/>
                  <a:pt x="1728222" y="2248326"/>
                </a:cubicBezTo>
                <a:lnTo>
                  <a:pt x="1728222" y="2260785"/>
                </a:lnTo>
                <a:cubicBezTo>
                  <a:pt x="1704735" y="2260785"/>
                  <a:pt x="1704735" y="2260785"/>
                  <a:pt x="1704735" y="2260785"/>
                </a:cubicBezTo>
                <a:lnTo>
                  <a:pt x="1681248" y="2260785"/>
                </a:lnTo>
                <a:lnTo>
                  <a:pt x="1681248" y="2248326"/>
                </a:lnTo>
                <a:lnTo>
                  <a:pt x="1657760" y="2248326"/>
                </a:lnTo>
                <a:lnTo>
                  <a:pt x="1657760" y="2260785"/>
                </a:lnTo>
                <a:cubicBezTo>
                  <a:pt x="1681248" y="2260785"/>
                  <a:pt x="1681248" y="2260785"/>
                  <a:pt x="1681248" y="2260785"/>
                </a:cubicBezTo>
                <a:cubicBezTo>
                  <a:pt x="1704735" y="2260785"/>
                  <a:pt x="1704735" y="2273647"/>
                  <a:pt x="1704735" y="2260785"/>
                </a:cubicBezTo>
                <a:lnTo>
                  <a:pt x="1704735" y="2273647"/>
                </a:lnTo>
                <a:cubicBezTo>
                  <a:pt x="1728222" y="2273647"/>
                  <a:pt x="1728222" y="2273647"/>
                  <a:pt x="1728222" y="2273647"/>
                </a:cubicBezTo>
                <a:cubicBezTo>
                  <a:pt x="1704735" y="2273647"/>
                  <a:pt x="1728222" y="2273647"/>
                  <a:pt x="1704735" y="2286106"/>
                </a:cubicBezTo>
                <a:cubicBezTo>
                  <a:pt x="1704735" y="2273647"/>
                  <a:pt x="1681248" y="2273647"/>
                  <a:pt x="1681248" y="2273647"/>
                </a:cubicBezTo>
                <a:lnTo>
                  <a:pt x="1681248" y="2286106"/>
                </a:lnTo>
                <a:cubicBezTo>
                  <a:pt x="1657760" y="2286106"/>
                  <a:pt x="1657760" y="2286106"/>
                  <a:pt x="1657760" y="2286106"/>
                </a:cubicBezTo>
                <a:lnTo>
                  <a:pt x="1657760" y="2298566"/>
                </a:lnTo>
                <a:lnTo>
                  <a:pt x="1681248" y="2298566"/>
                </a:lnTo>
                <a:lnTo>
                  <a:pt x="1681248" y="2286106"/>
                </a:lnTo>
                <a:lnTo>
                  <a:pt x="1704735" y="2286106"/>
                </a:lnTo>
                <a:lnTo>
                  <a:pt x="1728222" y="2286106"/>
                </a:lnTo>
                <a:cubicBezTo>
                  <a:pt x="1728222" y="2298566"/>
                  <a:pt x="1728222" y="2298566"/>
                  <a:pt x="1728222" y="2298566"/>
                </a:cubicBezTo>
                <a:cubicBezTo>
                  <a:pt x="1728222" y="2298566"/>
                  <a:pt x="1704735" y="2298566"/>
                  <a:pt x="1704735" y="2311025"/>
                </a:cubicBezTo>
                <a:lnTo>
                  <a:pt x="1704735" y="2323886"/>
                </a:lnTo>
                <a:lnTo>
                  <a:pt x="1681248" y="2323886"/>
                </a:lnTo>
                <a:lnTo>
                  <a:pt x="1681248" y="2327001"/>
                </a:lnTo>
                <a:cubicBezTo>
                  <a:pt x="1681248" y="2327001"/>
                  <a:pt x="1681248" y="2330116"/>
                  <a:pt x="1681248" y="2336346"/>
                </a:cubicBezTo>
                <a:lnTo>
                  <a:pt x="1681248" y="2348805"/>
                </a:lnTo>
                <a:lnTo>
                  <a:pt x="1657760" y="2348805"/>
                </a:lnTo>
                <a:lnTo>
                  <a:pt x="1657760" y="2361265"/>
                </a:lnTo>
                <a:lnTo>
                  <a:pt x="1657760" y="2374126"/>
                </a:lnTo>
                <a:lnTo>
                  <a:pt x="1681248" y="2374126"/>
                </a:lnTo>
                <a:lnTo>
                  <a:pt x="1704735" y="2374126"/>
                </a:lnTo>
                <a:cubicBezTo>
                  <a:pt x="1681248" y="2374126"/>
                  <a:pt x="1681248" y="2386586"/>
                  <a:pt x="1681248" y="2386586"/>
                </a:cubicBezTo>
                <a:lnTo>
                  <a:pt x="1681248" y="2399045"/>
                </a:lnTo>
                <a:lnTo>
                  <a:pt x="1704735" y="2399045"/>
                </a:lnTo>
                <a:cubicBezTo>
                  <a:pt x="1704735" y="2411504"/>
                  <a:pt x="1704735" y="2399045"/>
                  <a:pt x="1728222" y="2399045"/>
                </a:cubicBezTo>
                <a:lnTo>
                  <a:pt x="1728222" y="2411504"/>
                </a:lnTo>
                <a:lnTo>
                  <a:pt x="1704735" y="2424366"/>
                </a:lnTo>
                <a:cubicBezTo>
                  <a:pt x="1704735" y="2417935"/>
                  <a:pt x="1704735" y="2417935"/>
                  <a:pt x="1704735" y="2419543"/>
                </a:cubicBezTo>
                <a:lnTo>
                  <a:pt x="1704735" y="2413112"/>
                </a:lnTo>
                <a:cubicBezTo>
                  <a:pt x="1704735" y="2411504"/>
                  <a:pt x="1704735" y="2411504"/>
                  <a:pt x="1704735" y="2411504"/>
                </a:cubicBezTo>
                <a:cubicBezTo>
                  <a:pt x="1681248" y="2411504"/>
                  <a:pt x="1681248" y="2411504"/>
                  <a:pt x="1681248" y="2411504"/>
                </a:cubicBezTo>
                <a:cubicBezTo>
                  <a:pt x="1681248" y="2424366"/>
                  <a:pt x="1681248" y="2424366"/>
                  <a:pt x="1681248" y="2424366"/>
                </a:cubicBezTo>
                <a:cubicBezTo>
                  <a:pt x="1704735" y="2424366"/>
                  <a:pt x="1704735" y="2424366"/>
                  <a:pt x="1704735" y="2424366"/>
                </a:cubicBezTo>
                <a:cubicBezTo>
                  <a:pt x="1704735" y="2430595"/>
                  <a:pt x="1704735" y="2433710"/>
                  <a:pt x="1704735" y="2435268"/>
                </a:cubicBezTo>
                <a:lnTo>
                  <a:pt x="1704735" y="2436825"/>
                </a:lnTo>
                <a:lnTo>
                  <a:pt x="1728222" y="2436825"/>
                </a:lnTo>
                <a:lnTo>
                  <a:pt x="1728222" y="2449285"/>
                </a:lnTo>
                <a:cubicBezTo>
                  <a:pt x="1704735" y="2449285"/>
                  <a:pt x="1704735" y="2449285"/>
                  <a:pt x="1704735" y="2449285"/>
                </a:cubicBezTo>
                <a:lnTo>
                  <a:pt x="1681248" y="2449285"/>
                </a:lnTo>
                <a:lnTo>
                  <a:pt x="1657760" y="2449285"/>
                </a:lnTo>
                <a:lnTo>
                  <a:pt x="1657760" y="2461744"/>
                </a:lnTo>
                <a:cubicBezTo>
                  <a:pt x="1657760" y="2474605"/>
                  <a:pt x="1657760" y="2474605"/>
                  <a:pt x="1657760" y="2474605"/>
                </a:cubicBezTo>
                <a:cubicBezTo>
                  <a:pt x="1663632" y="2474605"/>
                  <a:pt x="1668036" y="2474605"/>
                  <a:pt x="1671339" y="2474605"/>
                </a:cubicBezTo>
                <a:cubicBezTo>
                  <a:pt x="1674642" y="2474605"/>
                  <a:pt x="1676844" y="2474605"/>
                  <a:pt x="1678312" y="2474605"/>
                </a:cubicBezTo>
                <a:cubicBezTo>
                  <a:pt x="1681248" y="2474605"/>
                  <a:pt x="1681248" y="2474605"/>
                  <a:pt x="1681248" y="2474605"/>
                </a:cubicBezTo>
                <a:lnTo>
                  <a:pt x="1704735" y="2474605"/>
                </a:lnTo>
                <a:cubicBezTo>
                  <a:pt x="1728222" y="2474605"/>
                  <a:pt x="1728222" y="2474605"/>
                  <a:pt x="1728222" y="2474605"/>
                </a:cubicBezTo>
                <a:cubicBezTo>
                  <a:pt x="1728222" y="2461744"/>
                  <a:pt x="1728222" y="2461744"/>
                  <a:pt x="1704735" y="2461744"/>
                </a:cubicBezTo>
                <a:lnTo>
                  <a:pt x="1704735" y="2449285"/>
                </a:lnTo>
                <a:cubicBezTo>
                  <a:pt x="1728222" y="2449285"/>
                  <a:pt x="1728222" y="2461744"/>
                  <a:pt x="1728222" y="2461744"/>
                </a:cubicBezTo>
                <a:cubicBezTo>
                  <a:pt x="1728222" y="2449285"/>
                  <a:pt x="1728222" y="2449285"/>
                  <a:pt x="1728222" y="2449285"/>
                </a:cubicBezTo>
                <a:lnTo>
                  <a:pt x="1752468" y="2449285"/>
                </a:lnTo>
                <a:cubicBezTo>
                  <a:pt x="1752468" y="2461744"/>
                  <a:pt x="1752468" y="2461744"/>
                  <a:pt x="1752468" y="2461744"/>
                </a:cubicBezTo>
                <a:cubicBezTo>
                  <a:pt x="1728222" y="2461744"/>
                  <a:pt x="1752468" y="2474605"/>
                  <a:pt x="1752468" y="2474605"/>
                </a:cubicBezTo>
                <a:cubicBezTo>
                  <a:pt x="1752468" y="2474605"/>
                  <a:pt x="1728222" y="2474605"/>
                  <a:pt x="1728222" y="2487065"/>
                </a:cubicBezTo>
                <a:lnTo>
                  <a:pt x="1704735" y="2487065"/>
                </a:lnTo>
                <a:cubicBezTo>
                  <a:pt x="1704735" y="2499524"/>
                  <a:pt x="1704735" y="2499524"/>
                  <a:pt x="1704735" y="2499524"/>
                </a:cubicBezTo>
                <a:lnTo>
                  <a:pt x="1728222" y="2499524"/>
                </a:lnTo>
                <a:lnTo>
                  <a:pt x="1728222" y="2511984"/>
                </a:lnTo>
                <a:lnTo>
                  <a:pt x="1728222" y="2520022"/>
                </a:lnTo>
                <a:cubicBezTo>
                  <a:pt x="1728222" y="2521630"/>
                  <a:pt x="1728222" y="2524845"/>
                  <a:pt x="1728222" y="2524845"/>
                </a:cubicBezTo>
                <a:lnTo>
                  <a:pt x="1728222" y="2537305"/>
                </a:lnTo>
                <a:cubicBezTo>
                  <a:pt x="1704735" y="2537305"/>
                  <a:pt x="1704735" y="2537305"/>
                  <a:pt x="1704735" y="2537305"/>
                </a:cubicBezTo>
                <a:cubicBezTo>
                  <a:pt x="1704735" y="2549764"/>
                  <a:pt x="1704735" y="2549764"/>
                  <a:pt x="1704735" y="2549764"/>
                </a:cubicBezTo>
                <a:cubicBezTo>
                  <a:pt x="1728222" y="2549764"/>
                  <a:pt x="1728222" y="2549764"/>
                  <a:pt x="1728222" y="2549764"/>
                </a:cubicBezTo>
                <a:lnTo>
                  <a:pt x="1728222" y="2562223"/>
                </a:lnTo>
                <a:lnTo>
                  <a:pt x="1725286" y="2562223"/>
                </a:lnTo>
                <a:lnTo>
                  <a:pt x="1718693" y="2562223"/>
                </a:lnTo>
                <a:lnTo>
                  <a:pt x="1718314" y="2562223"/>
                </a:lnTo>
                <a:lnTo>
                  <a:pt x="1714644" y="2562223"/>
                </a:lnTo>
                <a:cubicBezTo>
                  <a:pt x="1704735" y="2562223"/>
                  <a:pt x="1704735" y="2562223"/>
                  <a:pt x="1704735" y="2562223"/>
                </a:cubicBezTo>
                <a:lnTo>
                  <a:pt x="1681248" y="2562223"/>
                </a:lnTo>
                <a:cubicBezTo>
                  <a:pt x="1681248" y="2575085"/>
                  <a:pt x="1704735" y="2562223"/>
                  <a:pt x="1704735" y="2575085"/>
                </a:cubicBezTo>
                <a:cubicBezTo>
                  <a:pt x="1728222" y="2575085"/>
                  <a:pt x="1728222" y="2575085"/>
                  <a:pt x="1728222" y="2575085"/>
                </a:cubicBezTo>
                <a:cubicBezTo>
                  <a:pt x="1704735" y="2575085"/>
                  <a:pt x="1704735" y="2575085"/>
                  <a:pt x="1704735" y="2587544"/>
                </a:cubicBezTo>
                <a:lnTo>
                  <a:pt x="1728222" y="2587544"/>
                </a:lnTo>
                <a:cubicBezTo>
                  <a:pt x="1728222" y="2600004"/>
                  <a:pt x="1728222" y="2600004"/>
                  <a:pt x="1704735" y="2600004"/>
                </a:cubicBezTo>
                <a:lnTo>
                  <a:pt x="1701799" y="2600004"/>
                </a:lnTo>
                <a:cubicBezTo>
                  <a:pt x="1698863" y="2600004"/>
                  <a:pt x="1692991" y="2600004"/>
                  <a:pt x="1681248" y="2600004"/>
                </a:cubicBezTo>
                <a:cubicBezTo>
                  <a:pt x="1704735" y="2612463"/>
                  <a:pt x="1704735" y="2612463"/>
                  <a:pt x="1704735" y="2612463"/>
                </a:cubicBezTo>
                <a:lnTo>
                  <a:pt x="1704735" y="2625324"/>
                </a:lnTo>
                <a:lnTo>
                  <a:pt x="1681248" y="2612463"/>
                </a:lnTo>
                <a:lnTo>
                  <a:pt x="1681248" y="2625324"/>
                </a:lnTo>
                <a:lnTo>
                  <a:pt x="1704735" y="2625324"/>
                </a:lnTo>
                <a:lnTo>
                  <a:pt x="1704735" y="2637784"/>
                </a:lnTo>
                <a:lnTo>
                  <a:pt x="1681248" y="2637784"/>
                </a:lnTo>
                <a:cubicBezTo>
                  <a:pt x="1681248" y="2644014"/>
                  <a:pt x="1681248" y="2644014"/>
                  <a:pt x="1681248" y="2642456"/>
                </a:cubicBezTo>
                <a:lnTo>
                  <a:pt x="1681248" y="2650243"/>
                </a:lnTo>
                <a:cubicBezTo>
                  <a:pt x="1657760" y="2650243"/>
                  <a:pt x="1657760" y="2650243"/>
                  <a:pt x="1657760" y="2650243"/>
                </a:cubicBezTo>
                <a:lnTo>
                  <a:pt x="1657760" y="2662703"/>
                </a:lnTo>
                <a:cubicBezTo>
                  <a:pt x="1657760" y="2675564"/>
                  <a:pt x="1681248" y="2675564"/>
                  <a:pt x="1681248" y="2675564"/>
                </a:cubicBezTo>
                <a:lnTo>
                  <a:pt x="1681248" y="2688024"/>
                </a:lnTo>
                <a:cubicBezTo>
                  <a:pt x="1681248" y="2700483"/>
                  <a:pt x="1657760" y="2700483"/>
                  <a:pt x="1657760" y="2688024"/>
                </a:cubicBezTo>
                <a:lnTo>
                  <a:pt x="1657760" y="2675564"/>
                </a:lnTo>
                <a:lnTo>
                  <a:pt x="1633515" y="2675564"/>
                </a:lnTo>
                <a:cubicBezTo>
                  <a:pt x="1633515" y="2688024"/>
                  <a:pt x="1657760" y="2688024"/>
                  <a:pt x="1657760" y="2688024"/>
                </a:cubicBezTo>
                <a:lnTo>
                  <a:pt x="1657760" y="2700483"/>
                </a:lnTo>
                <a:lnTo>
                  <a:pt x="1681248" y="2700483"/>
                </a:lnTo>
                <a:lnTo>
                  <a:pt x="1681248" y="2688024"/>
                </a:lnTo>
                <a:cubicBezTo>
                  <a:pt x="1704735" y="2688024"/>
                  <a:pt x="1704735" y="2688024"/>
                  <a:pt x="1704735" y="2700483"/>
                </a:cubicBezTo>
                <a:lnTo>
                  <a:pt x="1714277" y="2700483"/>
                </a:lnTo>
                <a:cubicBezTo>
                  <a:pt x="1717947" y="2700483"/>
                  <a:pt x="1722351" y="2700483"/>
                  <a:pt x="1728222" y="2700483"/>
                </a:cubicBezTo>
                <a:cubicBezTo>
                  <a:pt x="1728222" y="2688024"/>
                  <a:pt x="1728222" y="2688024"/>
                  <a:pt x="1728222" y="2688024"/>
                </a:cubicBezTo>
                <a:cubicBezTo>
                  <a:pt x="1752468" y="2688024"/>
                  <a:pt x="1752468" y="2688024"/>
                  <a:pt x="1752468" y="2700483"/>
                </a:cubicBezTo>
                <a:lnTo>
                  <a:pt x="1775955" y="2700483"/>
                </a:lnTo>
                <a:cubicBezTo>
                  <a:pt x="1775955" y="2706713"/>
                  <a:pt x="1775955" y="2706713"/>
                  <a:pt x="1775955" y="2705155"/>
                </a:cubicBezTo>
                <a:lnTo>
                  <a:pt x="1775955" y="2711385"/>
                </a:lnTo>
                <a:cubicBezTo>
                  <a:pt x="1775955" y="2712942"/>
                  <a:pt x="1775955" y="2712942"/>
                  <a:pt x="1775955" y="2712942"/>
                </a:cubicBezTo>
                <a:lnTo>
                  <a:pt x="1752468" y="2712942"/>
                </a:lnTo>
                <a:cubicBezTo>
                  <a:pt x="1752468" y="2712942"/>
                  <a:pt x="1752468" y="2700483"/>
                  <a:pt x="1728222" y="2712942"/>
                </a:cubicBezTo>
                <a:cubicBezTo>
                  <a:pt x="1722351" y="2712942"/>
                  <a:pt x="1717947" y="2712942"/>
                  <a:pt x="1714644" y="2712942"/>
                </a:cubicBezTo>
                <a:cubicBezTo>
                  <a:pt x="1711341" y="2712942"/>
                  <a:pt x="1709139" y="2712942"/>
                  <a:pt x="1707671" y="2712942"/>
                </a:cubicBezTo>
                <a:cubicBezTo>
                  <a:pt x="1704735" y="2712942"/>
                  <a:pt x="1704735" y="2712942"/>
                  <a:pt x="1704735" y="2712942"/>
                </a:cubicBezTo>
                <a:cubicBezTo>
                  <a:pt x="1704735" y="2725804"/>
                  <a:pt x="1704735" y="2725804"/>
                  <a:pt x="1728222" y="2725804"/>
                </a:cubicBezTo>
                <a:cubicBezTo>
                  <a:pt x="1704735" y="2725804"/>
                  <a:pt x="1704735" y="2725804"/>
                  <a:pt x="1704735" y="2725804"/>
                </a:cubicBezTo>
                <a:lnTo>
                  <a:pt x="1704735" y="2738263"/>
                </a:lnTo>
                <a:lnTo>
                  <a:pt x="1728222" y="2738263"/>
                </a:lnTo>
                <a:cubicBezTo>
                  <a:pt x="1728222" y="2750321"/>
                  <a:pt x="1752468" y="2750321"/>
                  <a:pt x="1752468" y="2750321"/>
                </a:cubicBezTo>
                <a:cubicBezTo>
                  <a:pt x="1775955" y="2750321"/>
                  <a:pt x="1775955" y="2750321"/>
                  <a:pt x="1775955" y="2750321"/>
                </a:cubicBezTo>
                <a:lnTo>
                  <a:pt x="1775955" y="2762780"/>
                </a:lnTo>
                <a:cubicBezTo>
                  <a:pt x="1752468" y="2762780"/>
                  <a:pt x="1752468" y="2762780"/>
                  <a:pt x="1752468" y="2762780"/>
                </a:cubicBezTo>
                <a:cubicBezTo>
                  <a:pt x="1728222" y="2762780"/>
                  <a:pt x="1728222" y="2762780"/>
                  <a:pt x="1728222" y="2762780"/>
                </a:cubicBezTo>
                <a:lnTo>
                  <a:pt x="1728222" y="2750321"/>
                </a:lnTo>
                <a:lnTo>
                  <a:pt x="1704735" y="2750321"/>
                </a:lnTo>
                <a:lnTo>
                  <a:pt x="1704735" y="2762780"/>
                </a:lnTo>
                <a:cubicBezTo>
                  <a:pt x="1704735" y="2775642"/>
                  <a:pt x="1704735" y="2775642"/>
                  <a:pt x="1704735" y="2775642"/>
                </a:cubicBezTo>
                <a:lnTo>
                  <a:pt x="1681248" y="2775642"/>
                </a:lnTo>
                <a:cubicBezTo>
                  <a:pt x="1704735" y="2775642"/>
                  <a:pt x="1704735" y="2788101"/>
                  <a:pt x="1704735" y="2788101"/>
                </a:cubicBezTo>
                <a:cubicBezTo>
                  <a:pt x="1704735" y="2788101"/>
                  <a:pt x="1728222" y="2788101"/>
                  <a:pt x="1728222" y="2775642"/>
                </a:cubicBezTo>
                <a:lnTo>
                  <a:pt x="1752468" y="2775642"/>
                </a:lnTo>
                <a:cubicBezTo>
                  <a:pt x="1775955" y="2775642"/>
                  <a:pt x="1752468" y="2788101"/>
                  <a:pt x="1775955" y="2788101"/>
                </a:cubicBezTo>
                <a:lnTo>
                  <a:pt x="1752468" y="2788101"/>
                </a:lnTo>
                <a:cubicBezTo>
                  <a:pt x="1752468" y="2800560"/>
                  <a:pt x="1752468" y="2800560"/>
                  <a:pt x="1728222" y="2800560"/>
                </a:cubicBezTo>
                <a:lnTo>
                  <a:pt x="1752468" y="2800560"/>
                </a:lnTo>
                <a:lnTo>
                  <a:pt x="1752468" y="2813020"/>
                </a:lnTo>
                <a:lnTo>
                  <a:pt x="1728222" y="2813020"/>
                </a:lnTo>
                <a:cubicBezTo>
                  <a:pt x="1728222" y="2825881"/>
                  <a:pt x="1728222" y="2825881"/>
                  <a:pt x="1728222" y="2825881"/>
                </a:cubicBezTo>
                <a:lnTo>
                  <a:pt x="1728222" y="2838341"/>
                </a:lnTo>
                <a:cubicBezTo>
                  <a:pt x="1728222" y="2838341"/>
                  <a:pt x="1752468" y="2838341"/>
                  <a:pt x="1752468" y="2825881"/>
                </a:cubicBezTo>
                <a:lnTo>
                  <a:pt x="1752468" y="2838341"/>
                </a:lnTo>
                <a:cubicBezTo>
                  <a:pt x="1752468" y="2850800"/>
                  <a:pt x="1752468" y="2850800"/>
                  <a:pt x="1752468" y="2850800"/>
                </a:cubicBezTo>
                <a:lnTo>
                  <a:pt x="1728222" y="2850800"/>
                </a:lnTo>
                <a:cubicBezTo>
                  <a:pt x="1704735" y="2850800"/>
                  <a:pt x="1704735" y="2850800"/>
                  <a:pt x="1704735" y="2850800"/>
                </a:cubicBezTo>
                <a:cubicBezTo>
                  <a:pt x="1704735" y="2863260"/>
                  <a:pt x="1704735" y="2863260"/>
                  <a:pt x="1704735" y="2863260"/>
                </a:cubicBezTo>
                <a:lnTo>
                  <a:pt x="1704735" y="2876121"/>
                </a:lnTo>
                <a:lnTo>
                  <a:pt x="1728222" y="2876121"/>
                </a:lnTo>
                <a:lnTo>
                  <a:pt x="1728222" y="2888580"/>
                </a:lnTo>
                <a:lnTo>
                  <a:pt x="1704735" y="2888580"/>
                </a:lnTo>
                <a:lnTo>
                  <a:pt x="1681248" y="2888580"/>
                </a:lnTo>
                <a:lnTo>
                  <a:pt x="1657760" y="2888580"/>
                </a:lnTo>
                <a:cubicBezTo>
                  <a:pt x="1669504" y="2888580"/>
                  <a:pt x="1675376" y="2888580"/>
                  <a:pt x="1678312" y="2890138"/>
                </a:cubicBezTo>
                <a:lnTo>
                  <a:pt x="1679112" y="2893111"/>
                </a:lnTo>
                <a:lnTo>
                  <a:pt x="1678312" y="2894810"/>
                </a:lnTo>
                <a:cubicBezTo>
                  <a:pt x="1675376" y="2897925"/>
                  <a:pt x="1669504" y="2901040"/>
                  <a:pt x="1657760" y="2901040"/>
                </a:cubicBezTo>
                <a:lnTo>
                  <a:pt x="1633515" y="2901040"/>
                </a:lnTo>
                <a:cubicBezTo>
                  <a:pt x="1633515" y="2901040"/>
                  <a:pt x="1633515" y="2888580"/>
                  <a:pt x="1610028" y="2888580"/>
                </a:cubicBezTo>
                <a:lnTo>
                  <a:pt x="1610028" y="2901040"/>
                </a:lnTo>
                <a:cubicBezTo>
                  <a:pt x="1610028" y="2913499"/>
                  <a:pt x="1633515" y="2913499"/>
                  <a:pt x="1633515" y="2913499"/>
                </a:cubicBezTo>
                <a:lnTo>
                  <a:pt x="1633515" y="2924753"/>
                </a:lnTo>
                <a:lnTo>
                  <a:pt x="1633515" y="2926361"/>
                </a:lnTo>
                <a:lnTo>
                  <a:pt x="1657760" y="2926361"/>
                </a:lnTo>
                <a:cubicBezTo>
                  <a:pt x="1657760" y="2926361"/>
                  <a:pt x="1633515" y="2926361"/>
                  <a:pt x="1633515" y="2913499"/>
                </a:cubicBezTo>
                <a:cubicBezTo>
                  <a:pt x="1633515" y="2901040"/>
                  <a:pt x="1633515" y="2901040"/>
                  <a:pt x="1633515" y="2901040"/>
                </a:cubicBezTo>
                <a:cubicBezTo>
                  <a:pt x="1633515" y="2901040"/>
                  <a:pt x="1633515" y="2913499"/>
                  <a:pt x="1657760" y="2913499"/>
                </a:cubicBezTo>
                <a:lnTo>
                  <a:pt x="1657760" y="2901040"/>
                </a:lnTo>
                <a:lnTo>
                  <a:pt x="1681248" y="2913499"/>
                </a:lnTo>
                <a:lnTo>
                  <a:pt x="1704735" y="2913499"/>
                </a:lnTo>
                <a:cubicBezTo>
                  <a:pt x="1704735" y="2926361"/>
                  <a:pt x="1704735" y="2926361"/>
                  <a:pt x="1681248" y="2926361"/>
                </a:cubicBezTo>
                <a:cubicBezTo>
                  <a:pt x="1704735" y="2926361"/>
                  <a:pt x="1704735" y="2926361"/>
                  <a:pt x="1704735" y="2926361"/>
                </a:cubicBezTo>
                <a:cubicBezTo>
                  <a:pt x="1704735" y="2938820"/>
                  <a:pt x="1704735" y="2938820"/>
                  <a:pt x="1704735" y="2938820"/>
                </a:cubicBezTo>
                <a:lnTo>
                  <a:pt x="1681248" y="2938820"/>
                </a:lnTo>
                <a:cubicBezTo>
                  <a:pt x="1681248" y="2951279"/>
                  <a:pt x="1681248" y="2951279"/>
                  <a:pt x="1681248" y="2951279"/>
                </a:cubicBezTo>
                <a:lnTo>
                  <a:pt x="1704735" y="2951279"/>
                </a:lnTo>
                <a:cubicBezTo>
                  <a:pt x="1681248" y="2951279"/>
                  <a:pt x="1681248" y="2951279"/>
                  <a:pt x="1681248" y="2963739"/>
                </a:cubicBezTo>
                <a:lnTo>
                  <a:pt x="1681248" y="2976600"/>
                </a:lnTo>
                <a:cubicBezTo>
                  <a:pt x="1704735" y="2963739"/>
                  <a:pt x="1704735" y="2963739"/>
                  <a:pt x="1704735" y="2963739"/>
                </a:cubicBezTo>
                <a:lnTo>
                  <a:pt x="1728222" y="2963739"/>
                </a:lnTo>
                <a:cubicBezTo>
                  <a:pt x="1728222" y="2970170"/>
                  <a:pt x="1728222" y="2973385"/>
                  <a:pt x="1728222" y="2973385"/>
                </a:cubicBezTo>
                <a:lnTo>
                  <a:pt x="1728222" y="2974993"/>
                </a:lnTo>
                <a:cubicBezTo>
                  <a:pt x="1728222" y="2976600"/>
                  <a:pt x="1728222" y="2976600"/>
                  <a:pt x="1728222" y="2976600"/>
                </a:cubicBezTo>
                <a:lnTo>
                  <a:pt x="1704735" y="2976600"/>
                </a:lnTo>
                <a:cubicBezTo>
                  <a:pt x="1728222" y="2976600"/>
                  <a:pt x="1728222" y="2976600"/>
                  <a:pt x="1704735" y="2989060"/>
                </a:cubicBezTo>
                <a:cubicBezTo>
                  <a:pt x="1704735" y="2989060"/>
                  <a:pt x="1704735" y="2989060"/>
                  <a:pt x="1714644" y="2989060"/>
                </a:cubicBezTo>
                <a:lnTo>
                  <a:pt x="1717947" y="2989060"/>
                </a:lnTo>
                <a:lnTo>
                  <a:pt x="1718314" y="2989060"/>
                </a:lnTo>
                <a:lnTo>
                  <a:pt x="1722351" y="2989060"/>
                </a:lnTo>
                <a:lnTo>
                  <a:pt x="1725286" y="2989060"/>
                </a:lnTo>
                <a:cubicBezTo>
                  <a:pt x="1728222" y="2989060"/>
                  <a:pt x="1728222" y="2989060"/>
                  <a:pt x="1728222" y="2989060"/>
                </a:cubicBezTo>
                <a:lnTo>
                  <a:pt x="1728222" y="3001519"/>
                </a:lnTo>
                <a:cubicBezTo>
                  <a:pt x="1728222" y="2989060"/>
                  <a:pt x="1728222" y="2989060"/>
                  <a:pt x="1704735" y="3001519"/>
                </a:cubicBezTo>
                <a:cubicBezTo>
                  <a:pt x="1704735" y="2989060"/>
                  <a:pt x="1681248" y="2989060"/>
                  <a:pt x="1681248" y="2989060"/>
                </a:cubicBezTo>
                <a:cubicBezTo>
                  <a:pt x="1704735" y="3001519"/>
                  <a:pt x="1704735" y="3001519"/>
                  <a:pt x="1704735" y="3001519"/>
                </a:cubicBezTo>
                <a:cubicBezTo>
                  <a:pt x="1681248" y="3001519"/>
                  <a:pt x="1681248" y="3001519"/>
                  <a:pt x="1681248" y="3001519"/>
                </a:cubicBezTo>
                <a:cubicBezTo>
                  <a:pt x="1681248" y="3001519"/>
                  <a:pt x="1704735" y="3013979"/>
                  <a:pt x="1704735" y="3001519"/>
                </a:cubicBezTo>
                <a:lnTo>
                  <a:pt x="1728222" y="3001519"/>
                </a:lnTo>
                <a:lnTo>
                  <a:pt x="1728222" y="3013979"/>
                </a:lnTo>
                <a:lnTo>
                  <a:pt x="1728222" y="3026840"/>
                </a:lnTo>
                <a:cubicBezTo>
                  <a:pt x="1728222" y="3026840"/>
                  <a:pt x="1728222" y="3013979"/>
                  <a:pt x="1704735" y="3013979"/>
                </a:cubicBezTo>
                <a:lnTo>
                  <a:pt x="1681248" y="3013979"/>
                </a:lnTo>
                <a:lnTo>
                  <a:pt x="1681248" y="3026840"/>
                </a:lnTo>
                <a:lnTo>
                  <a:pt x="1704735" y="3026840"/>
                </a:lnTo>
                <a:cubicBezTo>
                  <a:pt x="1728222" y="3026840"/>
                  <a:pt x="1728222" y="3026840"/>
                  <a:pt x="1728222" y="3026840"/>
                </a:cubicBezTo>
                <a:cubicBezTo>
                  <a:pt x="1728222" y="3039299"/>
                  <a:pt x="1704735" y="3026840"/>
                  <a:pt x="1704735" y="3039299"/>
                </a:cubicBezTo>
                <a:cubicBezTo>
                  <a:pt x="1704735" y="3039299"/>
                  <a:pt x="1681248" y="3039299"/>
                  <a:pt x="1681248" y="3051759"/>
                </a:cubicBezTo>
                <a:cubicBezTo>
                  <a:pt x="1681248" y="3039299"/>
                  <a:pt x="1681248" y="3051759"/>
                  <a:pt x="1681248" y="3039299"/>
                </a:cubicBezTo>
                <a:cubicBezTo>
                  <a:pt x="1657760" y="3039299"/>
                  <a:pt x="1657760" y="3039299"/>
                  <a:pt x="1657760" y="3039299"/>
                </a:cubicBezTo>
                <a:cubicBezTo>
                  <a:pt x="1681248" y="3051759"/>
                  <a:pt x="1657760" y="3051759"/>
                  <a:pt x="1681248" y="3051759"/>
                </a:cubicBezTo>
                <a:lnTo>
                  <a:pt x="1657760" y="3051759"/>
                </a:lnTo>
                <a:lnTo>
                  <a:pt x="1657760" y="3064218"/>
                </a:lnTo>
                <a:cubicBezTo>
                  <a:pt x="1657760" y="3077080"/>
                  <a:pt x="1657760" y="3077080"/>
                  <a:pt x="1657760" y="3077080"/>
                </a:cubicBezTo>
                <a:cubicBezTo>
                  <a:pt x="1681248" y="3077080"/>
                  <a:pt x="1681248" y="3077080"/>
                  <a:pt x="1681248" y="3077080"/>
                </a:cubicBezTo>
                <a:cubicBezTo>
                  <a:pt x="1681248" y="3089539"/>
                  <a:pt x="1681248" y="3089539"/>
                  <a:pt x="1681248" y="3089539"/>
                </a:cubicBezTo>
                <a:cubicBezTo>
                  <a:pt x="1681248" y="3089539"/>
                  <a:pt x="1681248" y="3089539"/>
                  <a:pt x="1684184" y="3089539"/>
                </a:cubicBezTo>
                <a:cubicBezTo>
                  <a:pt x="1685652" y="3089539"/>
                  <a:pt x="1687853" y="3089539"/>
                  <a:pt x="1691156" y="3089539"/>
                </a:cubicBezTo>
                <a:cubicBezTo>
                  <a:pt x="1694459" y="3089539"/>
                  <a:pt x="1698863" y="3089539"/>
                  <a:pt x="1704735" y="3089539"/>
                </a:cubicBezTo>
                <a:cubicBezTo>
                  <a:pt x="1728222" y="3089539"/>
                  <a:pt x="1728222" y="3089539"/>
                  <a:pt x="1728222" y="3089539"/>
                </a:cubicBezTo>
                <a:lnTo>
                  <a:pt x="1728222" y="3092654"/>
                </a:lnTo>
                <a:lnTo>
                  <a:pt x="1728222" y="3101998"/>
                </a:lnTo>
                <a:cubicBezTo>
                  <a:pt x="1704735" y="3114458"/>
                  <a:pt x="1704735" y="3101998"/>
                  <a:pt x="1704735" y="3101998"/>
                </a:cubicBezTo>
                <a:cubicBezTo>
                  <a:pt x="1704735" y="3114458"/>
                  <a:pt x="1704735" y="3114458"/>
                  <a:pt x="1704735" y="3114458"/>
                </a:cubicBezTo>
                <a:lnTo>
                  <a:pt x="1681248" y="3114458"/>
                </a:lnTo>
                <a:cubicBezTo>
                  <a:pt x="1681248" y="3114458"/>
                  <a:pt x="1681248" y="3111343"/>
                  <a:pt x="1681248" y="3109786"/>
                </a:cubicBezTo>
                <a:lnTo>
                  <a:pt x="1681248" y="3101998"/>
                </a:lnTo>
                <a:lnTo>
                  <a:pt x="1657760" y="3089539"/>
                </a:lnTo>
                <a:cubicBezTo>
                  <a:pt x="1657760" y="3101998"/>
                  <a:pt x="1657760" y="3101998"/>
                  <a:pt x="1657760" y="3101998"/>
                </a:cubicBezTo>
                <a:cubicBezTo>
                  <a:pt x="1657760" y="3114458"/>
                  <a:pt x="1657760" y="3114458"/>
                  <a:pt x="1657760" y="3114458"/>
                </a:cubicBezTo>
                <a:lnTo>
                  <a:pt x="1657760" y="3127319"/>
                </a:lnTo>
                <a:lnTo>
                  <a:pt x="1657760" y="3139779"/>
                </a:lnTo>
                <a:lnTo>
                  <a:pt x="1633515" y="3139779"/>
                </a:lnTo>
                <a:cubicBezTo>
                  <a:pt x="1633515" y="3152238"/>
                  <a:pt x="1633515" y="3152238"/>
                  <a:pt x="1633515" y="3152238"/>
                </a:cubicBezTo>
                <a:lnTo>
                  <a:pt x="1633515" y="3164698"/>
                </a:lnTo>
                <a:cubicBezTo>
                  <a:pt x="1633515" y="3177559"/>
                  <a:pt x="1633515" y="3177559"/>
                  <a:pt x="1633515" y="3177559"/>
                </a:cubicBezTo>
                <a:cubicBezTo>
                  <a:pt x="1633515" y="3190018"/>
                  <a:pt x="1633515" y="3190018"/>
                  <a:pt x="1633515" y="3190018"/>
                </a:cubicBezTo>
                <a:cubicBezTo>
                  <a:pt x="1633515" y="3202478"/>
                  <a:pt x="1633515" y="3202478"/>
                  <a:pt x="1657760" y="3202478"/>
                </a:cubicBezTo>
                <a:cubicBezTo>
                  <a:pt x="1633515" y="3202478"/>
                  <a:pt x="1633515" y="3202478"/>
                  <a:pt x="1633515" y="3202478"/>
                </a:cubicBezTo>
                <a:cubicBezTo>
                  <a:pt x="1633515" y="3214937"/>
                  <a:pt x="1633515" y="3214937"/>
                  <a:pt x="1633515" y="3214937"/>
                </a:cubicBezTo>
                <a:lnTo>
                  <a:pt x="1633515" y="3227799"/>
                </a:lnTo>
                <a:cubicBezTo>
                  <a:pt x="1633515" y="3240258"/>
                  <a:pt x="1633515" y="3240258"/>
                  <a:pt x="1633515" y="3240258"/>
                </a:cubicBezTo>
                <a:cubicBezTo>
                  <a:pt x="1633515" y="3252718"/>
                  <a:pt x="1633515" y="3252718"/>
                  <a:pt x="1633515" y="3252718"/>
                </a:cubicBezTo>
                <a:lnTo>
                  <a:pt x="1633515" y="3265177"/>
                </a:lnTo>
                <a:lnTo>
                  <a:pt x="1619936" y="3265177"/>
                </a:lnTo>
                <a:cubicBezTo>
                  <a:pt x="1610028" y="3265177"/>
                  <a:pt x="1610028" y="3265177"/>
                  <a:pt x="1610028" y="3265177"/>
                </a:cubicBezTo>
                <a:lnTo>
                  <a:pt x="1610028" y="3252718"/>
                </a:lnTo>
                <a:lnTo>
                  <a:pt x="1610028" y="3240258"/>
                </a:lnTo>
                <a:lnTo>
                  <a:pt x="1586540" y="3240258"/>
                </a:lnTo>
                <a:lnTo>
                  <a:pt x="1563053" y="3240258"/>
                </a:lnTo>
                <a:lnTo>
                  <a:pt x="1563053" y="3252718"/>
                </a:lnTo>
                <a:lnTo>
                  <a:pt x="1563053" y="3265177"/>
                </a:lnTo>
                <a:cubicBezTo>
                  <a:pt x="1563053" y="3252718"/>
                  <a:pt x="1538808" y="3265177"/>
                  <a:pt x="1538808" y="3265177"/>
                </a:cubicBezTo>
                <a:cubicBezTo>
                  <a:pt x="1538808" y="3258947"/>
                  <a:pt x="1538808" y="3255832"/>
                  <a:pt x="1538808" y="3255832"/>
                </a:cubicBezTo>
                <a:lnTo>
                  <a:pt x="1538808" y="3252718"/>
                </a:lnTo>
                <a:lnTo>
                  <a:pt x="1515320" y="3252718"/>
                </a:lnTo>
                <a:lnTo>
                  <a:pt x="1491833" y="3252718"/>
                </a:lnTo>
                <a:lnTo>
                  <a:pt x="1468345" y="3252718"/>
                </a:lnTo>
                <a:cubicBezTo>
                  <a:pt x="1444100" y="3252718"/>
                  <a:pt x="1444100" y="3252718"/>
                  <a:pt x="1444100" y="3252718"/>
                </a:cubicBezTo>
                <a:lnTo>
                  <a:pt x="1420613" y="3252718"/>
                </a:lnTo>
                <a:cubicBezTo>
                  <a:pt x="1420613" y="3240258"/>
                  <a:pt x="1420613" y="3240258"/>
                  <a:pt x="1420613" y="3240258"/>
                </a:cubicBezTo>
                <a:cubicBezTo>
                  <a:pt x="1397125" y="3240258"/>
                  <a:pt x="1397125" y="3240258"/>
                  <a:pt x="1397125" y="3240258"/>
                </a:cubicBezTo>
                <a:lnTo>
                  <a:pt x="1397125" y="3227799"/>
                </a:lnTo>
                <a:cubicBezTo>
                  <a:pt x="1397125" y="3240258"/>
                  <a:pt x="1397125" y="3240258"/>
                  <a:pt x="1372880" y="3240258"/>
                </a:cubicBezTo>
                <a:lnTo>
                  <a:pt x="1372880" y="3252718"/>
                </a:lnTo>
                <a:cubicBezTo>
                  <a:pt x="1372880" y="3240258"/>
                  <a:pt x="1372880" y="3240258"/>
                  <a:pt x="1349393" y="3240258"/>
                </a:cubicBezTo>
                <a:cubicBezTo>
                  <a:pt x="1349393" y="3252718"/>
                  <a:pt x="1349393" y="3252718"/>
                  <a:pt x="1349393" y="3252718"/>
                </a:cubicBezTo>
                <a:cubicBezTo>
                  <a:pt x="1349393" y="3258947"/>
                  <a:pt x="1349393" y="3262062"/>
                  <a:pt x="1349393" y="3262062"/>
                </a:cubicBezTo>
                <a:lnTo>
                  <a:pt x="1349393" y="3263619"/>
                </a:lnTo>
                <a:cubicBezTo>
                  <a:pt x="1349393" y="3265177"/>
                  <a:pt x="1349393" y="3265177"/>
                  <a:pt x="1349393" y="3265177"/>
                </a:cubicBezTo>
                <a:lnTo>
                  <a:pt x="1325905" y="3265177"/>
                </a:lnTo>
                <a:lnTo>
                  <a:pt x="1322602" y="3265177"/>
                </a:lnTo>
                <a:cubicBezTo>
                  <a:pt x="1318932" y="3265177"/>
                  <a:pt x="1313794" y="3265177"/>
                  <a:pt x="1315996" y="3265177"/>
                </a:cubicBezTo>
                <a:lnTo>
                  <a:pt x="1312326" y="3265177"/>
                </a:lnTo>
                <a:cubicBezTo>
                  <a:pt x="1302418" y="3265177"/>
                  <a:pt x="1302418" y="3265177"/>
                  <a:pt x="1302418" y="3265177"/>
                </a:cubicBezTo>
                <a:cubicBezTo>
                  <a:pt x="1325905" y="3252718"/>
                  <a:pt x="1325905" y="3252718"/>
                  <a:pt x="1325905" y="3252718"/>
                </a:cubicBezTo>
                <a:lnTo>
                  <a:pt x="1302418" y="3252718"/>
                </a:lnTo>
                <a:lnTo>
                  <a:pt x="1278930" y="3252718"/>
                </a:lnTo>
                <a:cubicBezTo>
                  <a:pt x="1302418" y="3252718"/>
                  <a:pt x="1302418" y="3252718"/>
                  <a:pt x="1302418" y="3265177"/>
                </a:cubicBezTo>
                <a:cubicBezTo>
                  <a:pt x="1302418" y="3265177"/>
                  <a:pt x="1278930" y="3265177"/>
                  <a:pt x="1278930" y="3278038"/>
                </a:cubicBezTo>
                <a:lnTo>
                  <a:pt x="1254685" y="3265177"/>
                </a:lnTo>
                <a:cubicBezTo>
                  <a:pt x="1278930" y="3265177"/>
                  <a:pt x="1254685" y="3265177"/>
                  <a:pt x="1254685" y="3252718"/>
                </a:cubicBezTo>
                <a:lnTo>
                  <a:pt x="1254685" y="3240258"/>
                </a:lnTo>
                <a:lnTo>
                  <a:pt x="1231198" y="3240258"/>
                </a:lnTo>
                <a:cubicBezTo>
                  <a:pt x="1231198" y="3246488"/>
                  <a:pt x="1231198" y="3246488"/>
                  <a:pt x="1231198" y="3244930"/>
                </a:cubicBezTo>
                <a:lnTo>
                  <a:pt x="1231198" y="3251160"/>
                </a:lnTo>
                <a:cubicBezTo>
                  <a:pt x="1231198" y="3252718"/>
                  <a:pt x="1231198" y="3252718"/>
                  <a:pt x="1231198" y="3252718"/>
                </a:cubicBezTo>
                <a:cubicBezTo>
                  <a:pt x="1231198" y="3240258"/>
                  <a:pt x="1231198" y="3240258"/>
                  <a:pt x="1207710" y="3240258"/>
                </a:cubicBezTo>
                <a:lnTo>
                  <a:pt x="1207710" y="3227799"/>
                </a:lnTo>
                <a:cubicBezTo>
                  <a:pt x="1207710" y="3214937"/>
                  <a:pt x="1207710" y="3227799"/>
                  <a:pt x="1207710" y="3214937"/>
                </a:cubicBezTo>
                <a:cubicBezTo>
                  <a:pt x="1207710" y="3202478"/>
                  <a:pt x="1207710" y="3202478"/>
                  <a:pt x="1207710" y="3202478"/>
                </a:cubicBezTo>
                <a:cubicBezTo>
                  <a:pt x="1184223" y="3202478"/>
                  <a:pt x="1184223" y="3202478"/>
                  <a:pt x="1184223" y="3190018"/>
                </a:cubicBezTo>
                <a:lnTo>
                  <a:pt x="1184223" y="3177559"/>
                </a:lnTo>
                <a:lnTo>
                  <a:pt x="1184223" y="3164698"/>
                </a:lnTo>
                <a:lnTo>
                  <a:pt x="1184223" y="3152238"/>
                </a:lnTo>
                <a:lnTo>
                  <a:pt x="1159978" y="3152238"/>
                </a:lnTo>
                <a:lnTo>
                  <a:pt x="1159978" y="3164698"/>
                </a:lnTo>
                <a:cubicBezTo>
                  <a:pt x="1159978" y="3177559"/>
                  <a:pt x="1159978" y="3177559"/>
                  <a:pt x="1159978" y="3190018"/>
                </a:cubicBezTo>
                <a:lnTo>
                  <a:pt x="1159978" y="3202478"/>
                </a:lnTo>
                <a:lnTo>
                  <a:pt x="1159978" y="3214937"/>
                </a:lnTo>
                <a:lnTo>
                  <a:pt x="1136490" y="3214937"/>
                </a:lnTo>
                <a:lnTo>
                  <a:pt x="1113003" y="3214937"/>
                </a:lnTo>
                <a:lnTo>
                  <a:pt x="1089515" y="3214937"/>
                </a:lnTo>
                <a:cubicBezTo>
                  <a:pt x="1089515" y="3227799"/>
                  <a:pt x="1089515" y="3227799"/>
                  <a:pt x="1089515" y="3227799"/>
                </a:cubicBezTo>
                <a:cubicBezTo>
                  <a:pt x="1065270" y="3227799"/>
                  <a:pt x="1065270" y="3227799"/>
                  <a:pt x="1065270" y="3227799"/>
                </a:cubicBezTo>
                <a:cubicBezTo>
                  <a:pt x="1065270" y="3240258"/>
                  <a:pt x="1065270" y="3240258"/>
                  <a:pt x="1065270" y="3240258"/>
                </a:cubicBezTo>
                <a:cubicBezTo>
                  <a:pt x="1041783" y="3240258"/>
                  <a:pt x="1041783" y="3240258"/>
                  <a:pt x="1041783" y="3240258"/>
                </a:cubicBezTo>
                <a:cubicBezTo>
                  <a:pt x="1018295" y="3240258"/>
                  <a:pt x="1018295" y="3240258"/>
                  <a:pt x="1018295" y="3240258"/>
                </a:cubicBezTo>
                <a:cubicBezTo>
                  <a:pt x="1018295" y="3227799"/>
                  <a:pt x="1018295" y="3227799"/>
                  <a:pt x="1018295" y="3227799"/>
                </a:cubicBezTo>
                <a:lnTo>
                  <a:pt x="1018295" y="3214937"/>
                </a:lnTo>
                <a:lnTo>
                  <a:pt x="1018295" y="3202478"/>
                </a:lnTo>
                <a:lnTo>
                  <a:pt x="1018295" y="3190018"/>
                </a:lnTo>
                <a:cubicBezTo>
                  <a:pt x="994808" y="3190018"/>
                  <a:pt x="994808" y="3177559"/>
                  <a:pt x="1018295" y="3177559"/>
                </a:cubicBezTo>
                <a:cubicBezTo>
                  <a:pt x="994808" y="3177559"/>
                  <a:pt x="994808" y="3177559"/>
                  <a:pt x="994808" y="3177559"/>
                </a:cubicBezTo>
                <a:cubicBezTo>
                  <a:pt x="994808" y="3190018"/>
                  <a:pt x="970563" y="3190018"/>
                  <a:pt x="994808" y="3190018"/>
                </a:cubicBezTo>
                <a:cubicBezTo>
                  <a:pt x="994808" y="3190018"/>
                  <a:pt x="994808" y="3202478"/>
                  <a:pt x="970563" y="3202478"/>
                </a:cubicBezTo>
                <a:lnTo>
                  <a:pt x="970563" y="3214937"/>
                </a:lnTo>
                <a:cubicBezTo>
                  <a:pt x="970563" y="3227799"/>
                  <a:pt x="970563" y="3227799"/>
                  <a:pt x="970563" y="3227799"/>
                </a:cubicBezTo>
                <a:cubicBezTo>
                  <a:pt x="970563" y="3240258"/>
                  <a:pt x="947075" y="3240258"/>
                  <a:pt x="947075" y="3240258"/>
                </a:cubicBezTo>
                <a:lnTo>
                  <a:pt x="947075" y="3227799"/>
                </a:lnTo>
                <a:lnTo>
                  <a:pt x="923588" y="3227799"/>
                </a:lnTo>
                <a:cubicBezTo>
                  <a:pt x="923588" y="3214937"/>
                  <a:pt x="923588" y="3214937"/>
                  <a:pt x="923588" y="3214937"/>
                </a:cubicBezTo>
                <a:cubicBezTo>
                  <a:pt x="947075" y="3214937"/>
                  <a:pt x="947075" y="3214937"/>
                  <a:pt x="947075" y="3202478"/>
                </a:cubicBezTo>
                <a:cubicBezTo>
                  <a:pt x="923588" y="3202478"/>
                  <a:pt x="923588" y="3190018"/>
                  <a:pt x="923588" y="3190018"/>
                </a:cubicBezTo>
                <a:cubicBezTo>
                  <a:pt x="947075" y="3190018"/>
                  <a:pt x="923588" y="3190018"/>
                  <a:pt x="923588" y="3177559"/>
                </a:cubicBezTo>
                <a:cubicBezTo>
                  <a:pt x="923588" y="3177559"/>
                  <a:pt x="923588" y="3190018"/>
                  <a:pt x="900100" y="3190018"/>
                </a:cubicBezTo>
                <a:lnTo>
                  <a:pt x="900100" y="3202478"/>
                </a:lnTo>
                <a:cubicBezTo>
                  <a:pt x="875855" y="3202478"/>
                  <a:pt x="875855" y="3202478"/>
                  <a:pt x="875855" y="3202478"/>
                </a:cubicBezTo>
                <a:lnTo>
                  <a:pt x="852368" y="3202478"/>
                </a:lnTo>
                <a:lnTo>
                  <a:pt x="852368" y="3190018"/>
                </a:lnTo>
                <a:lnTo>
                  <a:pt x="852368" y="3177559"/>
                </a:lnTo>
                <a:cubicBezTo>
                  <a:pt x="852368" y="3164698"/>
                  <a:pt x="852368" y="3164698"/>
                  <a:pt x="852368" y="3164698"/>
                </a:cubicBezTo>
                <a:lnTo>
                  <a:pt x="828880" y="3164698"/>
                </a:lnTo>
                <a:lnTo>
                  <a:pt x="828880" y="3152238"/>
                </a:lnTo>
                <a:lnTo>
                  <a:pt x="805393" y="3164698"/>
                </a:lnTo>
                <a:lnTo>
                  <a:pt x="805393" y="3177559"/>
                </a:lnTo>
                <a:lnTo>
                  <a:pt x="781147" y="3177559"/>
                </a:lnTo>
                <a:lnTo>
                  <a:pt x="781147" y="3190018"/>
                </a:lnTo>
                <a:lnTo>
                  <a:pt x="781147" y="3202478"/>
                </a:lnTo>
                <a:lnTo>
                  <a:pt x="757660" y="3202478"/>
                </a:lnTo>
                <a:cubicBezTo>
                  <a:pt x="757660" y="3214937"/>
                  <a:pt x="757660" y="3214937"/>
                  <a:pt x="757660" y="3214937"/>
                </a:cubicBezTo>
                <a:lnTo>
                  <a:pt x="757660" y="3227799"/>
                </a:lnTo>
                <a:lnTo>
                  <a:pt x="757660" y="3235586"/>
                </a:lnTo>
                <a:cubicBezTo>
                  <a:pt x="757660" y="3234028"/>
                  <a:pt x="757660" y="3234028"/>
                  <a:pt x="757660" y="3240258"/>
                </a:cubicBezTo>
                <a:lnTo>
                  <a:pt x="757660" y="3252718"/>
                </a:lnTo>
                <a:cubicBezTo>
                  <a:pt x="734173" y="3252718"/>
                  <a:pt x="734173" y="3252718"/>
                  <a:pt x="734173" y="3252718"/>
                </a:cubicBezTo>
                <a:lnTo>
                  <a:pt x="734173" y="3240258"/>
                </a:lnTo>
                <a:cubicBezTo>
                  <a:pt x="734173" y="3227799"/>
                  <a:pt x="710685" y="3240258"/>
                  <a:pt x="710685" y="3227799"/>
                </a:cubicBezTo>
                <a:cubicBezTo>
                  <a:pt x="710685" y="3240258"/>
                  <a:pt x="710685" y="3240258"/>
                  <a:pt x="710685" y="3240258"/>
                </a:cubicBezTo>
                <a:cubicBezTo>
                  <a:pt x="686440" y="3240258"/>
                  <a:pt x="686440" y="3240258"/>
                  <a:pt x="686440" y="3240258"/>
                </a:cubicBezTo>
                <a:lnTo>
                  <a:pt x="686440" y="3252718"/>
                </a:lnTo>
                <a:lnTo>
                  <a:pt x="662953" y="3252718"/>
                </a:lnTo>
                <a:lnTo>
                  <a:pt x="639465" y="3252718"/>
                </a:lnTo>
                <a:cubicBezTo>
                  <a:pt x="662953" y="3252718"/>
                  <a:pt x="639465" y="3265177"/>
                  <a:pt x="639465" y="3265177"/>
                </a:cubicBezTo>
                <a:cubicBezTo>
                  <a:pt x="615220" y="3265177"/>
                  <a:pt x="615220" y="3265177"/>
                  <a:pt x="615220" y="3265177"/>
                </a:cubicBezTo>
                <a:lnTo>
                  <a:pt x="615220" y="3252718"/>
                </a:lnTo>
                <a:lnTo>
                  <a:pt x="591733" y="3252718"/>
                </a:lnTo>
                <a:lnTo>
                  <a:pt x="591733" y="3265177"/>
                </a:lnTo>
                <a:lnTo>
                  <a:pt x="615220" y="3265177"/>
                </a:lnTo>
                <a:cubicBezTo>
                  <a:pt x="615220" y="3278038"/>
                  <a:pt x="615220" y="3278038"/>
                  <a:pt x="615220" y="3278038"/>
                </a:cubicBezTo>
                <a:cubicBezTo>
                  <a:pt x="615220" y="3290498"/>
                  <a:pt x="591733" y="3290498"/>
                  <a:pt x="615220" y="3290498"/>
                </a:cubicBezTo>
                <a:cubicBezTo>
                  <a:pt x="591733" y="3290498"/>
                  <a:pt x="591733" y="3290498"/>
                  <a:pt x="591733" y="3290498"/>
                </a:cubicBezTo>
                <a:cubicBezTo>
                  <a:pt x="591733" y="3296728"/>
                  <a:pt x="591733" y="3299842"/>
                  <a:pt x="591733" y="3301400"/>
                </a:cubicBezTo>
                <a:lnTo>
                  <a:pt x="591733" y="3302957"/>
                </a:lnTo>
                <a:lnTo>
                  <a:pt x="568245" y="3302957"/>
                </a:lnTo>
                <a:lnTo>
                  <a:pt x="568245" y="3315417"/>
                </a:lnTo>
                <a:lnTo>
                  <a:pt x="565309" y="3315417"/>
                </a:lnTo>
                <a:cubicBezTo>
                  <a:pt x="562373" y="3315417"/>
                  <a:pt x="556501" y="3315417"/>
                  <a:pt x="544758" y="3315417"/>
                </a:cubicBezTo>
                <a:lnTo>
                  <a:pt x="544758" y="3302957"/>
                </a:lnTo>
                <a:lnTo>
                  <a:pt x="521270" y="3302957"/>
                </a:lnTo>
                <a:cubicBezTo>
                  <a:pt x="497025" y="3302957"/>
                  <a:pt x="521270" y="3302957"/>
                  <a:pt x="497025" y="3302957"/>
                </a:cubicBezTo>
                <a:lnTo>
                  <a:pt x="497025" y="3315417"/>
                </a:lnTo>
                <a:lnTo>
                  <a:pt x="497025" y="3328278"/>
                </a:lnTo>
                <a:lnTo>
                  <a:pt x="497025" y="3340737"/>
                </a:lnTo>
                <a:lnTo>
                  <a:pt x="473538" y="3340737"/>
                </a:lnTo>
                <a:lnTo>
                  <a:pt x="450050" y="3340737"/>
                </a:lnTo>
                <a:cubicBezTo>
                  <a:pt x="450050" y="3353197"/>
                  <a:pt x="450050" y="3353197"/>
                  <a:pt x="426563" y="3353197"/>
                </a:cubicBezTo>
                <a:lnTo>
                  <a:pt x="450050" y="3353197"/>
                </a:lnTo>
                <a:lnTo>
                  <a:pt x="450050" y="3365656"/>
                </a:lnTo>
                <a:cubicBezTo>
                  <a:pt x="426563" y="3365656"/>
                  <a:pt x="426563" y="3365656"/>
                  <a:pt x="426563" y="3365656"/>
                </a:cubicBezTo>
                <a:lnTo>
                  <a:pt x="426563" y="3368872"/>
                </a:lnTo>
                <a:lnTo>
                  <a:pt x="426563" y="3376910"/>
                </a:lnTo>
                <a:cubicBezTo>
                  <a:pt x="426563" y="3378518"/>
                  <a:pt x="426563" y="3378518"/>
                  <a:pt x="426563" y="3378518"/>
                </a:cubicBezTo>
                <a:lnTo>
                  <a:pt x="402318" y="3378518"/>
                </a:lnTo>
                <a:lnTo>
                  <a:pt x="402318" y="3380075"/>
                </a:lnTo>
                <a:lnTo>
                  <a:pt x="402318" y="3389420"/>
                </a:lnTo>
                <a:cubicBezTo>
                  <a:pt x="402318" y="3390977"/>
                  <a:pt x="402318" y="3390977"/>
                  <a:pt x="402318" y="3390977"/>
                </a:cubicBezTo>
                <a:lnTo>
                  <a:pt x="399015" y="3390977"/>
                </a:lnTo>
                <a:cubicBezTo>
                  <a:pt x="395345" y="3390977"/>
                  <a:pt x="390207" y="3390977"/>
                  <a:pt x="392409" y="3390977"/>
                </a:cubicBezTo>
                <a:lnTo>
                  <a:pt x="378830" y="3390977"/>
                </a:lnTo>
                <a:cubicBezTo>
                  <a:pt x="378830" y="3390977"/>
                  <a:pt x="378830" y="3403437"/>
                  <a:pt x="355343" y="3403437"/>
                </a:cubicBezTo>
                <a:lnTo>
                  <a:pt x="331855" y="3403437"/>
                </a:lnTo>
                <a:lnTo>
                  <a:pt x="331855" y="3415896"/>
                </a:lnTo>
                <a:cubicBezTo>
                  <a:pt x="331855" y="3403437"/>
                  <a:pt x="331855" y="3415896"/>
                  <a:pt x="307610" y="3415896"/>
                </a:cubicBezTo>
                <a:lnTo>
                  <a:pt x="284123" y="3415896"/>
                </a:lnTo>
                <a:cubicBezTo>
                  <a:pt x="260635" y="3415896"/>
                  <a:pt x="260635" y="3415896"/>
                  <a:pt x="260635" y="3415896"/>
                </a:cubicBezTo>
                <a:lnTo>
                  <a:pt x="257332" y="3415896"/>
                </a:lnTo>
                <a:cubicBezTo>
                  <a:pt x="253662" y="3415896"/>
                  <a:pt x="248524" y="3415896"/>
                  <a:pt x="250726" y="3415896"/>
                </a:cubicBezTo>
                <a:lnTo>
                  <a:pt x="247056" y="3415896"/>
                </a:lnTo>
                <a:cubicBezTo>
                  <a:pt x="237148" y="3415896"/>
                  <a:pt x="237148" y="3415896"/>
                  <a:pt x="237148" y="3415896"/>
                </a:cubicBezTo>
                <a:lnTo>
                  <a:pt x="212903" y="3415896"/>
                </a:lnTo>
                <a:lnTo>
                  <a:pt x="212903" y="3419112"/>
                </a:lnTo>
                <a:lnTo>
                  <a:pt x="212903" y="3428757"/>
                </a:lnTo>
                <a:cubicBezTo>
                  <a:pt x="212903" y="3428757"/>
                  <a:pt x="212903" y="3415896"/>
                  <a:pt x="189415" y="3428757"/>
                </a:cubicBezTo>
                <a:lnTo>
                  <a:pt x="165928" y="3428757"/>
                </a:lnTo>
                <a:cubicBezTo>
                  <a:pt x="165928" y="3441217"/>
                  <a:pt x="165928" y="3441217"/>
                  <a:pt x="165928" y="3441217"/>
                </a:cubicBezTo>
                <a:cubicBezTo>
                  <a:pt x="165928" y="3453676"/>
                  <a:pt x="165928" y="3441217"/>
                  <a:pt x="141682" y="3441217"/>
                </a:cubicBezTo>
                <a:lnTo>
                  <a:pt x="141682" y="3428757"/>
                </a:lnTo>
                <a:lnTo>
                  <a:pt x="141682" y="3415896"/>
                </a:lnTo>
                <a:lnTo>
                  <a:pt x="141682" y="3403437"/>
                </a:lnTo>
                <a:lnTo>
                  <a:pt x="141682" y="3390977"/>
                </a:lnTo>
                <a:cubicBezTo>
                  <a:pt x="118195" y="3390977"/>
                  <a:pt x="118195" y="3390977"/>
                  <a:pt x="118195" y="3378518"/>
                </a:cubicBezTo>
                <a:cubicBezTo>
                  <a:pt x="118195" y="3365656"/>
                  <a:pt x="118195" y="3365656"/>
                  <a:pt x="141682" y="3365656"/>
                </a:cubicBezTo>
                <a:cubicBezTo>
                  <a:pt x="118195" y="3365656"/>
                  <a:pt x="118195" y="3365656"/>
                  <a:pt x="118195" y="3365656"/>
                </a:cubicBezTo>
                <a:cubicBezTo>
                  <a:pt x="118195" y="3353197"/>
                  <a:pt x="141682" y="3353197"/>
                  <a:pt x="118195" y="3353197"/>
                </a:cubicBezTo>
                <a:lnTo>
                  <a:pt x="118195" y="3340737"/>
                </a:lnTo>
                <a:cubicBezTo>
                  <a:pt x="118195" y="3328278"/>
                  <a:pt x="118195" y="3328278"/>
                  <a:pt x="118195" y="3328278"/>
                </a:cubicBezTo>
                <a:lnTo>
                  <a:pt x="118195" y="3315417"/>
                </a:lnTo>
                <a:lnTo>
                  <a:pt x="141682" y="3315417"/>
                </a:lnTo>
                <a:cubicBezTo>
                  <a:pt x="141682" y="3302957"/>
                  <a:pt x="141682" y="3302957"/>
                  <a:pt x="141682" y="3302957"/>
                </a:cubicBezTo>
                <a:cubicBezTo>
                  <a:pt x="118195" y="3302957"/>
                  <a:pt x="118195" y="3302957"/>
                  <a:pt x="118195" y="3302957"/>
                </a:cubicBezTo>
                <a:lnTo>
                  <a:pt x="118195" y="3290498"/>
                </a:lnTo>
                <a:cubicBezTo>
                  <a:pt x="118195" y="3278038"/>
                  <a:pt x="118195" y="3278038"/>
                  <a:pt x="118195" y="3278038"/>
                </a:cubicBezTo>
                <a:lnTo>
                  <a:pt x="118195" y="3265177"/>
                </a:lnTo>
                <a:lnTo>
                  <a:pt x="94708" y="3265177"/>
                </a:lnTo>
                <a:cubicBezTo>
                  <a:pt x="94708" y="3252718"/>
                  <a:pt x="94708" y="3252718"/>
                  <a:pt x="94708" y="3252718"/>
                </a:cubicBezTo>
                <a:lnTo>
                  <a:pt x="94708" y="3240258"/>
                </a:lnTo>
                <a:cubicBezTo>
                  <a:pt x="94708" y="3227799"/>
                  <a:pt x="94708" y="3240258"/>
                  <a:pt x="94708" y="3227799"/>
                </a:cubicBezTo>
                <a:lnTo>
                  <a:pt x="94708" y="3214937"/>
                </a:lnTo>
                <a:lnTo>
                  <a:pt x="94708" y="3202478"/>
                </a:lnTo>
                <a:lnTo>
                  <a:pt x="94708" y="3190018"/>
                </a:lnTo>
                <a:lnTo>
                  <a:pt x="94708" y="3177559"/>
                </a:lnTo>
                <a:lnTo>
                  <a:pt x="94708" y="3164698"/>
                </a:lnTo>
                <a:cubicBezTo>
                  <a:pt x="94708" y="3152238"/>
                  <a:pt x="94708" y="3152238"/>
                  <a:pt x="94708" y="3152238"/>
                </a:cubicBezTo>
                <a:cubicBezTo>
                  <a:pt x="94708" y="3152238"/>
                  <a:pt x="71220" y="3152238"/>
                  <a:pt x="94708" y="3164698"/>
                </a:cubicBezTo>
                <a:cubicBezTo>
                  <a:pt x="71220" y="3152238"/>
                  <a:pt x="71220" y="3152238"/>
                  <a:pt x="47733" y="3152238"/>
                </a:cubicBezTo>
                <a:lnTo>
                  <a:pt x="47733" y="3139779"/>
                </a:lnTo>
                <a:lnTo>
                  <a:pt x="23488" y="3139779"/>
                </a:lnTo>
                <a:lnTo>
                  <a:pt x="23488" y="3127319"/>
                </a:lnTo>
                <a:lnTo>
                  <a:pt x="47733" y="3127319"/>
                </a:lnTo>
                <a:lnTo>
                  <a:pt x="47733" y="3114458"/>
                </a:lnTo>
                <a:lnTo>
                  <a:pt x="23488" y="3114458"/>
                </a:lnTo>
                <a:lnTo>
                  <a:pt x="23488" y="3101998"/>
                </a:lnTo>
                <a:lnTo>
                  <a:pt x="47733" y="3101998"/>
                </a:lnTo>
                <a:lnTo>
                  <a:pt x="47733" y="3089539"/>
                </a:lnTo>
                <a:lnTo>
                  <a:pt x="47733" y="3077080"/>
                </a:lnTo>
                <a:lnTo>
                  <a:pt x="47733" y="3064218"/>
                </a:lnTo>
                <a:lnTo>
                  <a:pt x="44323" y="3064218"/>
                </a:lnTo>
                <a:cubicBezTo>
                  <a:pt x="40535" y="3064218"/>
                  <a:pt x="35231" y="3064218"/>
                  <a:pt x="37504" y="3064218"/>
                </a:cubicBezTo>
                <a:lnTo>
                  <a:pt x="23488" y="3064218"/>
                </a:lnTo>
                <a:lnTo>
                  <a:pt x="23488" y="3051759"/>
                </a:lnTo>
                <a:lnTo>
                  <a:pt x="47733" y="3051759"/>
                </a:lnTo>
                <a:cubicBezTo>
                  <a:pt x="47733" y="3039299"/>
                  <a:pt x="47733" y="3039299"/>
                  <a:pt x="47733" y="3039299"/>
                </a:cubicBezTo>
                <a:lnTo>
                  <a:pt x="23488" y="3039299"/>
                </a:lnTo>
                <a:lnTo>
                  <a:pt x="23488" y="3026840"/>
                </a:lnTo>
                <a:cubicBezTo>
                  <a:pt x="23488" y="3013979"/>
                  <a:pt x="23488" y="3013979"/>
                  <a:pt x="23488" y="3013979"/>
                </a:cubicBezTo>
                <a:cubicBezTo>
                  <a:pt x="47733" y="3013979"/>
                  <a:pt x="47733" y="3013979"/>
                  <a:pt x="47733" y="3013979"/>
                </a:cubicBezTo>
                <a:cubicBezTo>
                  <a:pt x="23488" y="3013979"/>
                  <a:pt x="23488" y="3013979"/>
                  <a:pt x="23488" y="3001519"/>
                </a:cubicBezTo>
                <a:lnTo>
                  <a:pt x="47733" y="3001519"/>
                </a:lnTo>
                <a:lnTo>
                  <a:pt x="47733" y="2989060"/>
                </a:lnTo>
                <a:cubicBezTo>
                  <a:pt x="23488" y="2976600"/>
                  <a:pt x="23488" y="2976600"/>
                  <a:pt x="23488" y="2976600"/>
                </a:cubicBezTo>
                <a:lnTo>
                  <a:pt x="23488" y="2963739"/>
                </a:lnTo>
                <a:lnTo>
                  <a:pt x="23488" y="2951279"/>
                </a:lnTo>
                <a:cubicBezTo>
                  <a:pt x="23488" y="2938820"/>
                  <a:pt x="23488" y="2938820"/>
                  <a:pt x="23488" y="2938820"/>
                </a:cubicBezTo>
                <a:cubicBezTo>
                  <a:pt x="47733" y="2938820"/>
                  <a:pt x="47733" y="2938820"/>
                  <a:pt x="23488" y="2926361"/>
                </a:cubicBezTo>
                <a:lnTo>
                  <a:pt x="37504" y="2926361"/>
                </a:lnTo>
                <a:cubicBezTo>
                  <a:pt x="35231" y="2926361"/>
                  <a:pt x="40535" y="2926361"/>
                  <a:pt x="44323" y="2926361"/>
                </a:cubicBezTo>
                <a:lnTo>
                  <a:pt x="47733" y="2926361"/>
                </a:lnTo>
                <a:lnTo>
                  <a:pt x="47733" y="2913499"/>
                </a:lnTo>
                <a:lnTo>
                  <a:pt x="23488" y="2913499"/>
                </a:lnTo>
                <a:lnTo>
                  <a:pt x="47733" y="2901040"/>
                </a:lnTo>
                <a:lnTo>
                  <a:pt x="47733" y="2888580"/>
                </a:lnTo>
                <a:lnTo>
                  <a:pt x="47733" y="2876121"/>
                </a:lnTo>
                <a:cubicBezTo>
                  <a:pt x="47733" y="2863260"/>
                  <a:pt x="47733" y="2863260"/>
                  <a:pt x="47733" y="2863260"/>
                </a:cubicBezTo>
                <a:cubicBezTo>
                  <a:pt x="23488" y="2850800"/>
                  <a:pt x="47733" y="2850800"/>
                  <a:pt x="47733" y="2838341"/>
                </a:cubicBezTo>
                <a:lnTo>
                  <a:pt x="47733" y="2825881"/>
                </a:lnTo>
                <a:cubicBezTo>
                  <a:pt x="47733" y="2813020"/>
                  <a:pt x="47733" y="2813020"/>
                  <a:pt x="47733" y="2813020"/>
                </a:cubicBezTo>
                <a:cubicBezTo>
                  <a:pt x="47733" y="2800560"/>
                  <a:pt x="47733" y="2800560"/>
                  <a:pt x="47733" y="2800560"/>
                </a:cubicBezTo>
                <a:cubicBezTo>
                  <a:pt x="47733" y="2788101"/>
                  <a:pt x="47733" y="2788101"/>
                  <a:pt x="47733" y="2788101"/>
                </a:cubicBezTo>
                <a:cubicBezTo>
                  <a:pt x="47733" y="2775642"/>
                  <a:pt x="47733" y="2775642"/>
                  <a:pt x="47733" y="2775642"/>
                </a:cubicBezTo>
                <a:lnTo>
                  <a:pt x="47733" y="2762780"/>
                </a:lnTo>
                <a:cubicBezTo>
                  <a:pt x="47733" y="2750321"/>
                  <a:pt x="47733" y="2750321"/>
                  <a:pt x="47733" y="2750321"/>
                </a:cubicBezTo>
                <a:lnTo>
                  <a:pt x="47733" y="2738263"/>
                </a:lnTo>
                <a:lnTo>
                  <a:pt x="47733" y="2725804"/>
                </a:lnTo>
                <a:cubicBezTo>
                  <a:pt x="47733" y="2712942"/>
                  <a:pt x="47733" y="2712942"/>
                  <a:pt x="47733" y="2712942"/>
                </a:cubicBezTo>
                <a:cubicBezTo>
                  <a:pt x="47733" y="2700483"/>
                  <a:pt x="47733" y="2700483"/>
                  <a:pt x="47733" y="2700483"/>
                </a:cubicBezTo>
                <a:lnTo>
                  <a:pt x="47733" y="2688024"/>
                </a:lnTo>
                <a:cubicBezTo>
                  <a:pt x="47733" y="2675564"/>
                  <a:pt x="47733" y="2675564"/>
                  <a:pt x="47733" y="2675564"/>
                </a:cubicBezTo>
                <a:lnTo>
                  <a:pt x="47733" y="2662703"/>
                </a:lnTo>
                <a:lnTo>
                  <a:pt x="47733" y="2650243"/>
                </a:lnTo>
                <a:lnTo>
                  <a:pt x="47733" y="2637784"/>
                </a:lnTo>
                <a:cubicBezTo>
                  <a:pt x="41671" y="2637784"/>
                  <a:pt x="37125" y="2637784"/>
                  <a:pt x="33716" y="2637784"/>
                </a:cubicBezTo>
                <a:cubicBezTo>
                  <a:pt x="35989" y="2637784"/>
                  <a:pt x="30685" y="2637784"/>
                  <a:pt x="26897" y="2637784"/>
                </a:cubicBezTo>
                <a:lnTo>
                  <a:pt x="26518" y="2637784"/>
                </a:lnTo>
                <a:cubicBezTo>
                  <a:pt x="23488" y="2637784"/>
                  <a:pt x="23488" y="2637784"/>
                  <a:pt x="23488" y="2637784"/>
                </a:cubicBezTo>
                <a:lnTo>
                  <a:pt x="23488" y="2625324"/>
                </a:lnTo>
                <a:lnTo>
                  <a:pt x="47733" y="2625324"/>
                </a:lnTo>
                <a:cubicBezTo>
                  <a:pt x="47733" y="2625324"/>
                  <a:pt x="23488" y="2625324"/>
                  <a:pt x="23488" y="2612463"/>
                </a:cubicBezTo>
                <a:lnTo>
                  <a:pt x="23488" y="2600004"/>
                </a:lnTo>
                <a:cubicBezTo>
                  <a:pt x="23488" y="2587544"/>
                  <a:pt x="23488" y="2587544"/>
                  <a:pt x="23488" y="2587544"/>
                </a:cubicBezTo>
                <a:lnTo>
                  <a:pt x="23488" y="2575085"/>
                </a:lnTo>
                <a:lnTo>
                  <a:pt x="23488" y="2562223"/>
                </a:lnTo>
                <a:lnTo>
                  <a:pt x="23488" y="2549764"/>
                </a:lnTo>
                <a:lnTo>
                  <a:pt x="23488" y="2537305"/>
                </a:lnTo>
                <a:lnTo>
                  <a:pt x="23488" y="2524845"/>
                </a:lnTo>
                <a:lnTo>
                  <a:pt x="23488" y="2511984"/>
                </a:lnTo>
                <a:lnTo>
                  <a:pt x="23488" y="2499524"/>
                </a:lnTo>
                <a:cubicBezTo>
                  <a:pt x="23488" y="2487065"/>
                  <a:pt x="23488" y="2487065"/>
                  <a:pt x="23488" y="2487065"/>
                </a:cubicBezTo>
                <a:lnTo>
                  <a:pt x="23488" y="2474605"/>
                </a:lnTo>
                <a:cubicBezTo>
                  <a:pt x="23488" y="2461744"/>
                  <a:pt x="23488" y="2461744"/>
                  <a:pt x="23488" y="2461744"/>
                </a:cubicBezTo>
                <a:cubicBezTo>
                  <a:pt x="23488" y="2449285"/>
                  <a:pt x="23488" y="2449285"/>
                  <a:pt x="23488" y="2436825"/>
                </a:cubicBezTo>
                <a:lnTo>
                  <a:pt x="23488" y="2424366"/>
                </a:lnTo>
                <a:lnTo>
                  <a:pt x="23488" y="2411504"/>
                </a:lnTo>
                <a:lnTo>
                  <a:pt x="23488" y="2399045"/>
                </a:lnTo>
                <a:lnTo>
                  <a:pt x="23488" y="2386586"/>
                </a:lnTo>
                <a:lnTo>
                  <a:pt x="23488" y="2374126"/>
                </a:lnTo>
                <a:lnTo>
                  <a:pt x="23488" y="2361265"/>
                </a:lnTo>
                <a:lnTo>
                  <a:pt x="23488" y="2348805"/>
                </a:lnTo>
                <a:cubicBezTo>
                  <a:pt x="23488" y="2336346"/>
                  <a:pt x="23488" y="2336346"/>
                  <a:pt x="23488" y="2336346"/>
                </a:cubicBezTo>
                <a:cubicBezTo>
                  <a:pt x="23488" y="2323886"/>
                  <a:pt x="23488" y="2323886"/>
                  <a:pt x="23488" y="2323886"/>
                </a:cubicBezTo>
                <a:cubicBezTo>
                  <a:pt x="23488" y="2311025"/>
                  <a:pt x="0" y="2311025"/>
                  <a:pt x="23488" y="2311025"/>
                </a:cubicBezTo>
                <a:lnTo>
                  <a:pt x="23488" y="2298566"/>
                </a:lnTo>
                <a:lnTo>
                  <a:pt x="23488" y="2286106"/>
                </a:lnTo>
                <a:lnTo>
                  <a:pt x="0" y="2286106"/>
                </a:lnTo>
                <a:cubicBezTo>
                  <a:pt x="0" y="2273647"/>
                  <a:pt x="23488" y="2273647"/>
                  <a:pt x="0" y="2273647"/>
                </a:cubicBezTo>
                <a:lnTo>
                  <a:pt x="0" y="2260785"/>
                </a:lnTo>
                <a:lnTo>
                  <a:pt x="0" y="2248326"/>
                </a:lnTo>
                <a:lnTo>
                  <a:pt x="23488" y="2248326"/>
                </a:lnTo>
                <a:lnTo>
                  <a:pt x="23488" y="2235867"/>
                </a:lnTo>
                <a:lnTo>
                  <a:pt x="23488" y="2223407"/>
                </a:lnTo>
                <a:lnTo>
                  <a:pt x="23488" y="2210546"/>
                </a:lnTo>
                <a:cubicBezTo>
                  <a:pt x="0" y="2210546"/>
                  <a:pt x="0" y="2210546"/>
                  <a:pt x="0" y="2210546"/>
                </a:cubicBezTo>
                <a:lnTo>
                  <a:pt x="0" y="2198086"/>
                </a:lnTo>
                <a:cubicBezTo>
                  <a:pt x="0" y="2185627"/>
                  <a:pt x="0" y="2185627"/>
                  <a:pt x="0" y="2185627"/>
                </a:cubicBezTo>
                <a:lnTo>
                  <a:pt x="0" y="2173167"/>
                </a:lnTo>
                <a:cubicBezTo>
                  <a:pt x="0" y="2160306"/>
                  <a:pt x="0" y="2160306"/>
                  <a:pt x="0" y="2160306"/>
                </a:cubicBezTo>
                <a:lnTo>
                  <a:pt x="23488" y="2147847"/>
                </a:lnTo>
                <a:lnTo>
                  <a:pt x="9909" y="2147847"/>
                </a:lnTo>
                <a:cubicBezTo>
                  <a:pt x="0" y="2147847"/>
                  <a:pt x="0" y="2147847"/>
                  <a:pt x="0" y="2147847"/>
                </a:cubicBezTo>
                <a:cubicBezTo>
                  <a:pt x="0" y="2135387"/>
                  <a:pt x="0" y="2135387"/>
                  <a:pt x="23488" y="2135387"/>
                </a:cubicBezTo>
                <a:cubicBezTo>
                  <a:pt x="0" y="2135387"/>
                  <a:pt x="23488" y="2122928"/>
                  <a:pt x="0" y="2122928"/>
                </a:cubicBezTo>
                <a:lnTo>
                  <a:pt x="23488" y="2122928"/>
                </a:lnTo>
                <a:cubicBezTo>
                  <a:pt x="23488" y="2122928"/>
                  <a:pt x="0" y="2122928"/>
                  <a:pt x="0" y="2110066"/>
                </a:cubicBezTo>
                <a:cubicBezTo>
                  <a:pt x="0" y="2097607"/>
                  <a:pt x="0" y="2097607"/>
                  <a:pt x="0" y="2097607"/>
                </a:cubicBezTo>
                <a:lnTo>
                  <a:pt x="23488" y="2097607"/>
                </a:lnTo>
                <a:cubicBezTo>
                  <a:pt x="23488" y="2085148"/>
                  <a:pt x="23488" y="2085148"/>
                  <a:pt x="23488" y="2085148"/>
                </a:cubicBezTo>
                <a:cubicBezTo>
                  <a:pt x="23488" y="2072688"/>
                  <a:pt x="23488" y="2072688"/>
                  <a:pt x="23488" y="2072688"/>
                </a:cubicBezTo>
                <a:cubicBezTo>
                  <a:pt x="23488" y="2059827"/>
                  <a:pt x="23488" y="2059827"/>
                  <a:pt x="23488" y="2059827"/>
                </a:cubicBezTo>
                <a:lnTo>
                  <a:pt x="23488" y="2047367"/>
                </a:lnTo>
                <a:cubicBezTo>
                  <a:pt x="23488" y="2034908"/>
                  <a:pt x="23488" y="2034908"/>
                  <a:pt x="23488" y="2034908"/>
                </a:cubicBezTo>
                <a:cubicBezTo>
                  <a:pt x="0" y="2034908"/>
                  <a:pt x="23488" y="2022448"/>
                  <a:pt x="23488" y="2009587"/>
                </a:cubicBezTo>
                <a:cubicBezTo>
                  <a:pt x="0" y="2009587"/>
                  <a:pt x="23488" y="1997128"/>
                  <a:pt x="23488" y="1997128"/>
                </a:cubicBezTo>
                <a:cubicBezTo>
                  <a:pt x="0" y="1997128"/>
                  <a:pt x="0" y="1997128"/>
                  <a:pt x="0" y="1997128"/>
                </a:cubicBezTo>
                <a:cubicBezTo>
                  <a:pt x="23488" y="1984668"/>
                  <a:pt x="23488" y="1984668"/>
                  <a:pt x="23488" y="1984668"/>
                </a:cubicBezTo>
                <a:cubicBezTo>
                  <a:pt x="23488" y="1984668"/>
                  <a:pt x="0" y="1972209"/>
                  <a:pt x="23488" y="1972209"/>
                </a:cubicBezTo>
                <a:cubicBezTo>
                  <a:pt x="23488" y="1959347"/>
                  <a:pt x="23488" y="1959347"/>
                  <a:pt x="23488" y="1959347"/>
                </a:cubicBezTo>
                <a:lnTo>
                  <a:pt x="23488" y="1946888"/>
                </a:lnTo>
                <a:cubicBezTo>
                  <a:pt x="23488" y="1946888"/>
                  <a:pt x="37125" y="1946888"/>
                  <a:pt x="33716" y="1946888"/>
                </a:cubicBezTo>
                <a:lnTo>
                  <a:pt x="37504" y="1946888"/>
                </a:lnTo>
                <a:cubicBezTo>
                  <a:pt x="47733" y="1946888"/>
                  <a:pt x="47733" y="1946888"/>
                  <a:pt x="47733" y="1946888"/>
                </a:cubicBezTo>
                <a:lnTo>
                  <a:pt x="47733" y="1934429"/>
                </a:lnTo>
                <a:cubicBezTo>
                  <a:pt x="23488" y="1934429"/>
                  <a:pt x="23488" y="1934429"/>
                  <a:pt x="23488" y="1934429"/>
                </a:cubicBezTo>
                <a:cubicBezTo>
                  <a:pt x="23488" y="1921969"/>
                  <a:pt x="23488" y="1921969"/>
                  <a:pt x="23488" y="1921969"/>
                </a:cubicBezTo>
                <a:cubicBezTo>
                  <a:pt x="23488" y="1921969"/>
                  <a:pt x="47733" y="1921969"/>
                  <a:pt x="47733" y="1909108"/>
                </a:cubicBezTo>
                <a:cubicBezTo>
                  <a:pt x="47733" y="1909108"/>
                  <a:pt x="47733" y="1909108"/>
                  <a:pt x="57641" y="1909108"/>
                </a:cubicBezTo>
                <a:lnTo>
                  <a:pt x="71220" y="1909108"/>
                </a:lnTo>
                <a:cubicBezTo>
                  <a:pt x="71220" y="1896648"/>
                  <a:pt x="71220" y="1896648"/>
                  <a:pt x="71220" y="1896648"/>
                </a:cubicBezTo>
                <a:cubicBezTo>
                  <a:pt x="47733" y="1896648"/>
                  <a:pt x="47733" y="1896648"/>
                  <a:pt x="47733" y="1896648"/>
                </a:cubicBezTo>
                <a:lnTo>
                  <a:pt x="23488" y="1896648"/>
                </a:lnTo>
                <a:cubicBezTo>
                  <a:pt x="23488" y="1884189"/>
                  <a:pt x="23488" y="1884189"/>
                  <a:pt x="23488" y="1884189"/>
                </a:cubicBezTo>
                <a:lnTo>
                  <a:pt x="47733" y="1884189"/>
                </a:lnTo>
                <a:lnTo>
                  <a:pt x="47733" y="1871729"/>
                </a:lnTo>
                <a:lnTo>
                  <a:pt x="23488" y="1858868"/>
                </a:lnTo>
                <a:cubicBezTo>
                  <a:pt x="47733" y="1858868"/>
                  <a:pt x="47733" y="1858868"/>
                  <a:pt x="47733" y="1858868"/>
                </a:cubicBezTo>
                <a:lnTo>
                  <a:pt x="47733" y="1846409"/>
                </a:lnTo>
                <a:lnTo>
                  <a:pt x="71220" y="1846409"/>
                </a:lnTo>
                <a:lnTo>
                  <a:pt x="71220" y="1858868"/>
                </a:lnTo>
                <a:lnTo>
                  <a:pt x="94708" y="1858868"/>
                </a:lnTo>
                <a:lnTo>
                  <a:pt x="118195" y="1858868"/>
                </a:lnTo>
                <a:cubicBezTo>
                  <a:pt x="141682" y="1871729"/>
                  <a:pt x="118195" y="1871729"/>
                  <a:pt x="118195" y="1871729"/>
                </a:cubicBezTo>
                <a:lnTo>
                  <a:pt x="118195" y="1884189"/>
                </a:lnTo>
                <a:lnTo>
                  <a:pt x="118195" y="1896648"/>
                </a:lnTo>
                <a:lnTo>
                  <a:pt x="118195" y="1909108"/>
                </a:lnTo>
                <a:cubicBezTo>
                  <a:pt x="124067" y="1909108"/>
                  <a:pt x="128471" y="1909108"/>
                  <a:pt x="132153" y="1909108"/>
                </a:cubicBezTo>
                <a:lnTo>
                  <a:pt x="141682" y="1909108"/>
                </a:lnTo>
                <a:cubicBezTo>
                  <a:pt x="141682" y="1909108"/>
                  <a:pt x="141682" y="1921969"/>
                  <a:pt x="118195" y="1921969"/>
                </a:cubicBezTo>
                <a:lnTo>
                  <a:pt x="118195" y="1934429"/>
                </a:lnTo>
                <a:lnTo>
                  <a:pt x="141682" y="1921969"/>
                </a:lnTo>
                <a:lnTo>
                  <a:pt x="165928" y="1921969"/>
                </a:lnTo>
                <a:cubicBezTo>
                  <a:pt x="165928" y="1921969"/>
                  <a:pt x="141682" y="1921969"/>
                  <a:pt x="141682" y="1934429"/>
                </a:cubicBezTo>
                <a:cubicBezTo>
                  <a:pt x="165928" y="1934429"/>
                  <a:pt x="165928" y="1934429"/>
                  <a:pt x="165928" y="1934429"/>
                </a:cubicBezTo>
                <a:cubicBezTo>
                  <a:pt x="165928" y="1921969"/>
                  <a:pt x="165928" y="1921969"/>
                  <a:pt x="165928" y="1921969"/>
                </a:cubicBezTo>
                <a:cubicBezTo>
                  <a:pt x="165928" y="1909108"/>
                  <a:pt x="189415" y="1909108"/>
                  <a:pt x="189415" y="1909108"/>
                </a:cubicBezTo>
                <a:lnTo>
                  <a:pt x="165928" y="1909108"/>
                </a:lnTo>
                <a:cubicBezTo>
                  <a:pt x="153805" y="1909108"/>
                  <a:pt x="147744" y="1909108"/>
                  <a:pt x="141777" y="1909108"/>
                </a:cubicBezTo>
                <a:lnTo>
                  <a:pt x="141682" y="1909108"/>
                </a:lnTo>
                <a:cubicBezTo>
                  <a:pt x="141682" y="1909108"/>
                  <a:pt x="141682" y="1896648"/>
                  <a:pt x="118195" y="1896648"/>
                </a:cubicBezTo>
                <a:lnTo>
                  <a:pt x="141682" y="1896648"/>
                </a:lnTo>
                <a:lnTo>
                  <a:pt x="141682" y="1884189"/>
                </a:lnTo>
                <a:cubicBezTo>
                  <a:pt x="141682" y="1877959"/>
                  <a:pt x="141682" y="1877959"/>
                  <a:pt x="141682" y="1879517"/>
                </a:cubicBezTo>
                <a:lnTo>
                  <a:pt x="141682" y="1873287"/>
                </a:lnTo>
                <a:cubicBezTo>
                  <a:pt x="141682" y="1871729"/>
                  <a:pt x="141682" y="1871729"/>
                  <a:pt x="141682" y="1871729"/>
                </a:cubicBezTo>
                <a:lnTo>
                  <a:pt x="165928" y="1871729"/>
                </a:lnTo>
                <a:lnTo>
                  <a:pt x="165928" y="1858868"/>
                </a:lnTo>
                <a:lnTo>
                  <a:pt x="162897" y="1858868"/>
                </a:lnTo>
                <a:cubicBezTo>
                  <a:pt x="161382" y="1858868"/>
                  <a:pt x="159109" y="1858868"/>
                  <a:pt x="155699" y="1858868"/>
                </a:cubicBezTo>
                <a:lnTo>
                  <a:pt x="151911" y="1858868"/>
                </a:lnTo>
                <a:cubicBezTo>
                  <a:pt x="141682" y="1858868"/>
                  <a:pt x="141682" y="1858868"/>
                  <a:pt x="141682" y="1858868"/>
                </a:cubicBezTo>
                <a:lnTo>
                  <a:pt x="118195" y="1858868"/>
                </a:lnTo>
                <a:lnTo>
                  <a:pt x="118195" y="1846409"/>
                </a:lnTo>
                <a:cubicBezTo>
                  <a:pt x="94708" y="1846409"/>
                  <a:pt x="94708" y="1858868"/>
                  <a:pt x="94708" y="1846409"/>
                </a:cubicBezTo>
                <a:cubicBezTo>
                  <a:pt x="71220" y="1858868"/>
                  <a:pt x="71220" y="1846409"/>
                  <a:pt x="71220" y="1846409"/>
                </a:cubicBezTo>
                <a:lnTo>
                  <a:pt x="71220" y="1833949"/>
                </a:lnTo>
                <a:cubicBezTo>
                  <a:pt x="71220" y="1833949"/>
                  <a:pt x="71220" y="1846409"/>
                  <a:pt x="47733" y="1833949"/>
                </a:cubicBezTo>
                <a:lnTo>
                  <a:pt x="47733" y="1821490"/>
                </a:lnTo>
                <a:cubicBezTo>
                  <a:pt x="47733" y="1821490"/>
                  <a:pt x="71220" y="1821490"/>
                  <a:pt x="71220" y="1808628"/>
                </a:cubicBezTo>
                <a:lnTo>
                  <a:pt x="47733" y="1808628"/>
                </a:lnTo>
                <a:lnTo>
                  <a:pt x="71220" y="1796169"/>
                </a:lnTo>
                <a:cubicBezTo>
                  <a:pt x="47733" y="1796169"/>
                  <a:pt x="47733" y="1796169"/>
                  <a:pt x="47733" y="1796169"/>
                </a:cubicBezTo>
                <a:cubicBezTo>
                  <a:pt x="47733" y="1808628"/>
                  <a:pt x="47733" y="1808628"/>
                  <a:pt x="47733" y="1808628"/>
                </a:cubicBezTo>
                <a:lnTo>
                  <a:pt x="23488" y="1808628"/>
                </a:lnTo>
                <a:cubicBezTo>
                  <a:pt x="47733" y="1796169"/>
                  <a:pt x="23488" y="1796169"/>
                  <a:pt x="23488" y="1796169"/>
                </a:cubicBezTo>
                <a:cubicBezTo>
                  <a:pt x="23488" y="1796169"/>
                  <a:pt x="47733" y="1796169"/>
                  <a:pt x="47733" y="1783710"/>
                </a:cubicBezTo>
                <a:cubicBezTo>
                  <a:pt x="47733" y="1771250"/>
                  <a:pt x="47733" y="1771250"/>
                  <a:pt x="47733" y="1771250"/>
                </a:cubicBezTo>
                <a:lnTo>
                  <a:pt x="47733" y="1758389"/>
                </a:lnTo>
                <a:cubicBezTo>
                  <a:pt x="47733" y="1745929"/>
                  <a:pt x="47733" y="1745929"/>
                  <a:pt x="47733" y="1745929"/>
                </a:cubicBezTo>
                <a:cubicBezTo>
                  <a:pt x="47733" y="1733470"/>
                  <a:pt x="47733" y="1733470"/>
                  <a:pt x="47733" y="1733470"/>
                </a:cubicBezTo>
                <a:lnTo>
                  <a:pt x="47733" y="1721010"/>
                </a:lnTo>
                <a:lnTo>
                  <a:pt x="71220" y="1721010"/>
                </a:lnTo>
                <a:cubicBezTo>
                  <a:pt x="71220" y="1708149"/>
                  <a:pt x="71220" y="1708149"/>
                  <a:pt x="71220" y="1708149"/>
                </a:cubicBezTo>
                <a:cubicBezTo>
                  <a:pt x="47733" y="1708149"/>
                  <a:pt x="47733" y="1708149"/>
                  <a:pt x="47733" y="1708149"/>
                </a:cubicBezTo>
                <a:cubicBezTo>
                  <a:pt x="47733" y="1695690"/>
                  <a:pt x="47733" y="1695690"/>
                  <a:pt x="47733" y="1695690"/>
                </a:cubicBezTo>
                <a:cubicBezTo>
                  <a:pt x="47733" y="1683230"/>
                  <a:pt x="47733" y="1683230"/>
                  <a:pt x="47733" y="1683230"/>
                </a:cubicBezTo>
                <a:cubicBezTo>
                  <a:pt x="47733" y="1670771"/>
                  <a:pt x="47733" y="1670771"/>
                  <a:pt x="47733" y="1670771"/>
                </a:cubicBezTo>
                <a:lnTo>
                  <a:pt x="47733" y="1657909"/>
                </a:lnTo>
                <a:cubicBezTo>
                  <a:pt x="47733" y="1645450"/>
                  <a:pt x="47733" y="1645450"/>
                  <a:pt x="47733" y="1645450"/>
                </a:cubicBezTo>
                <a:cubicBezTo>
                  <a:pt x="47733" y="1632991"/>
                  <a:pt x="47733" y="1632991"/>
                  <a:pt x="47733" y="1632991"/>
                </a:cubicBezTo>
                <a:cubicBezTo>
                  <a:pt x="47733" y="1620531"/>
                  <a:pt x="47733" y="1620531"/>
                  <a:pt x="47733" y="1620531"/>
                </a:cubicBezTo>
                <a:lnTo>
                  <a:pt x="23488" y="1620531"/>
                </a:lnTo>
                <a:cubicBezTo>
                  <a:pt x="23488" y="1620531"/>
                  <a:pt x="47733" y="1607670"/>
                  <a:pt x="23488" y="1607670"/>
                </a:cubicBezTo>
                <a:cubicBezTo>
                  <a:pt x="47733" y="1607670"/>
                  <a:pt x="47733" y="1607670"/>
                  <a:pt x="47733" y="1607670"/>
                </a:cubicBezTo>
                <a:lnTo>
                  <a:pt x="47733" y="1595210"/>
                </a:lnTo>
                <a:cubicBezTo>
                  <a:pt x="47733" y="1595210"/>
                  <a:pt x="47733" y="1595210"/>
                  <a:pt x="47733" y="1582751"/>
                </a:cubicBezTo>
                <a:cubicBezTo>
                  <a:pt x="47733" y="1570291"/>
                  <a:pt x="71220" y="1570291"/>
                  <a:pt x="71220" y="1582751"/>
                </a:cubicBezTo>
                <a:lnTo>
                  <a:pt x="71220" y="1570291"/>
                </a:lnTo>
                <a:cubicBezTo>
                  <a:pt x="47733" y="1570291"/>
                  <a:pt x="47733" y="1570291"/>
                  <a:pt x="47733" y="1570291"/>
                </a:cubicBezTo>
                <a:lnTo>
                  <a:pt x="47733" y="1557430"/>
                </a:lnTo>
                <a:cubicBezTo>
                  <a:pt x="47733" y="1544971"/>
                  <a:pt x="47733" y="1544971"/>
                  <a:pt x="47733" y="1544971"/>
                </a:cubicBezTo>
                <a:cubicBezTo>
                  <a:pt x="47733" y="1544971"/>
                  <a:pt x="47733" y="1557430"/>
                  <a:pt x="71220" y="1557430"/>
                </a:cubicBezTo>
                <a:lnTo>
                  <a:pt x="71220" y="1544971"/>
                </a:lnTo>
                <a:cubicBezTo>
                  <a:pt x="47733" y="1544971"/>
                  <a:pt x="47733" y="1544971"/>
                  <a:pt x="47733" y="1544971"/>
                </a:cubicBezTo>
                <a:lnTo>
                  <a:pt x="47733" y="1532511"/>
                </a:lnTo>
                <a:cubicBezTo>
                  <a:pt x="47733" y="1520052"/>
                  <a:pt x="47733" y="1520052"/>
                  <a:pt x="47733" y="1520052"/>
                </a:cubicBezTo>
                <a:cubicBezTo>
                  <a:pt x="47733" y="1507190"/>
                  <a:pt x="47733" y="1507190"/>
                  <a:pt x="47733" y="1507190"/>
                </a:cubicBezTo>
                <a:lnTo>
                  <a:pt x="47733" y="1494731"/>
                </a:lnTo>
                <a:lnTo>
                  <a:pt x="47733" y="1483829"/>
                </a:lnTo>
                <a:cubicBezTo>
                  <a:pt x="47733" y="1482272"/>
                  <a:pt x="47733" y="1482272"/>
                  <a:pt x="47733" y="1482272"/>
                </a:cubicBezTo>
                <a:lnTo>
                  <a:pt x="47733" y="1469812"/>
                </a:lnTo>
                <a:lnTo>
                  <a:pt x="33716" y="1469812"/>
                </a:lnTo>
                <a:cubicBezTo>
                  <a:pt x="37125" y="1469812"/>
                  <a:pt x="23488" y="1469812"/>
                  <a:pt x="23488" y="1469812"/>
                </a:cubicBezTo>
                <a:cubicBezTo>
                  <a:pt x="47733" y="1456951"/>
                  <a:pt x="47733" y="1456951"/>
                  <a:pt x="47733" y="1456951"/>
                </a:cubicBezTo>
                <a:lnTo>
                  <a:pt x="47733" y="1444491"/>
                </a:lnTo>
                <a:cubicBezTo>
                  <a:pt x="47733" y="1432032"/>
                  <a:pt x="47733" y="1432032"/>
                  <a:pt x="47733" y="1432032"/>
                </a:cubicBezTo>
                <a:cubicBezTo>
                  <a:pt x="47733" y="1419572"/>
                  <a:pt x="47733" y="1419572"/>
                  <a:pt x="47733" y="1419572"/>
                </a:cubicBezTo>
                <a:lnTo>
                  <a:pt x="47733" y="1406711"/>
                </a:lnTo>
                <a:cubicBezTo>
                  <a:pt x="47733" y="1394252"/>
                  <a:pt x="47733" y="1394252"/>
                  <a:pt x="47733" y="1394252"/>
                </a:cubicBezTo>
                <a:lnTo>
                  <a:pt x="47733" y="1381792"/>
                </a:lnTo>
                <a:lnTo>
                  <a:pt x="47733" y="1369333"/>
                </a:lnTo>
                <a:lnTo>
                  <a:pt x="47733" y="1356471"/>
                </a:lnTo>
                <a:cubicBezTo>
                  <a:pt x="47733" y="1344012"/>
                  <a:pt x="47733" y="1344012"/>
                  <a:pt x="47733" y="1344012"/>
                </a:cubicBezTo>
                <a:cubicBezTo>
                  <a:pt x="47733" y="1331552"/>
                  <a:pt x="47733" y="1344012"/>
                  <a:pt x="47733" y="1331552"/>
                </a:cubicBezTo>
                <a:lnTo>
                  <a:pt x="47733" y="1319093"/>
                </a:lnTo>
                <a:lnTo>
                  <a:pt x="47733" y="1306232"/>
                </a:lnTo>
                <a:lnTo>
                  <a:pt x="71220" y="1306232"/>
                </a:lnTo>
                <a:lnTo>
                  <a:pt x="71220" y="1293772"/>
                </a:lnTo>
                <a:cubicBezTo>
                  <a:pt x="71220" y="1281313"/>
                  <a:pt x="71220" y="1281313"/>
                  <a:pt x="71220" y="1281313"/>
                </a:cubicBezTo>
                <a:lnTo>
                  <a:pt x="47733" y="1281313"/>
                </a:lnTo>
                <a:lnTo>
                  <a:pt x="47733" y="1268853"/>
                </a:lnTo>
                <a:cubicBezTo>
                  <a:pt x="47733" y="1255992"/>
                  <a:pt x="47733" y="1255992"/>
                  <a:pt x="47733" y="1255992"/>
                </a:cubicBezTo>
                <a:lnTo>
                  <a:pt x="47733" y="1243533"/>
                </a:lnTo>
                <a:lnTo>
                  <a:pt x="47733" y="1231073"/>
                </a:lnTo>
                <a:lnTo>
                  <a:pt x="71220" y="1231073"/>
                </a:lnTo>
                <a:lnTo>
                  <a:pt x="71220" y="1218614"/>
                </a:lnTo>
                <a:cubicBezTo>
                  <a:pt x="71220" y="1205752"/>
                  <a:pt x="71220" y="1205752"/>
                  <a:pt x="71220" y="1205752"/>
                </a:cubicBezTo>
                <a:cubicBezTo>
                  <a:pt x="47733" y="1205752"/>
                  <a:pt x="47733" y="1205752"/>
                  <a:pt x="47733" y="1205752"/>
                </a:cubicBezTo>
                <a:lnTo>
                  <a:pt x="47733" y="1193293"/>
                </a:lnTo>
                <a:lnTo>
                  <a:pt x="47733" y="1180833"/>
                </a:lnTo>
                <a:cubicBezTo>
                  <a:pt x="47733" y="1168374"/>
                  <a:pt x="47733" y="1180833"/>
                  <a:pt x="47733" y="1168374"/>
                </a:cubicBezTo>
                <a:lnTo>
                  <a:pt x="47733" y="1155513"/>
                </a:lnTo>
                <a:lnTo>
                  <a:pt x="47733" y="1143053"/>
                </a:lnTo>
                <a:lnTo>
                  <a:pt x="71220" y="1130594"/>
                </a:lnTo>
                <a:cubicBezTo>
                  <a:pt x="47733" y="1130594"/>
                  <a:pt x="71220" y="1130594"/>
                  <a:pt x="47733" y="1130594"/>
                </a:cubicBezTo>
                <a:lnTo>
                  <a:pt x="47733" y="1118134"/>
                </a:lnTo>
                <a:lnTo>
                  <a:pt x="47733" y="1105273"/>
                </a:lnTo>
                <a:lnTo>
                  <a:pt x="71220" y="1105273"/>
                </a:lnTo>
                <a:lnTo>
                  <a:pt x="71220" y="1092813"/>
                </a:lnTo>
                <a:lnTo>
                  <a:pt x="71220" y="1080354"/>
                </a:lnTo>
                <a:cubicBezTo>
                  <a:pt x="47733" y="1080354"/>
                  <a:pt x="47733" y="1067895"/>
                  <a:pt x="47733" y="1067895"/>
                </a:cubicBezTo>
                <a:cubicBezTo>
                  <a:pt x="47733" y="1055033"/>
                  <a:pt x="47733" y="1055033"/>
                  <a:pt x="47733" y="1055033"/>
                </a:cubicBezTo>
                <a:cubicBezTo>
                  <a:pt x="47733" y="1042574"/>
                  <a:pt x="47733" y="1042574"/>
                  <a:pt x="71220" y="1042574"/>
                </a:cubicBezTo>
                <a:cubicBezTo>
                  <a:pt x="47733" y="1042574"/>
                  <a:pt x="47733" y="1042574"/>
                  <a:pt x="47733" y="1030114"/>
                </a:cubicBezTo>
                <a:cubicBezTo>
                  <a:pt x="47733" y="1030114"/>
                  <a:pt x="47733" y="1030114"/>
                  <a:pt x="57641" y="1030114"/>
                </a:cubicBezTo>
                <a:lnTo>
                  <a:pt x="71220" y="1030114"/>
                </a:lnTo>
                <a:lnTo>
                  <a:pt x="71220" y="1017655"/>
                </a:lnTo>
                <a:cubicBezTo>
                  <a:pt x="47733" y="1017655"/>
                  <a:pt x="47733" y="1017655"/>
                  <a:pt x="47733" y="1017655"/>
                </a:cubicBezTo>
                <a:lnTo>
                  <a:pt x="23488" y="1017655"/>
                </a:lnTo>
                <a:cubicBezTo>
                  <a:pt x="23488" y="1004794"/>
                  <a:pt x="23488" y="1004794"/>
                  <a:pt x="23488" y="1004794"/>
                </a:cubicBezTo>
                <a:cubicBezTo>
                  <a:pt x="47733" y="1004794"/>
                  <a:pt x="47733" y="1004794"/>
                  <a:pt x="47733" y="992334"/>
                </a:cubicBezTo>
                <a:lnTo>
                  <a:pt x="47733" y="979875"/>
                </a:lnTo>
                <a:lnTo>
                  <a:pt x="47733" y="967415"/>
                </a:lnTo>
                <a:lnTo>
                  <a:pt x="71220" y="979875"/>
                </a:lnTo>
                <a:cubicBezTo>
                  <a:pt x="71220" y="967415"/>
                  <a:pt x="71220" y="967415"/>
                  <a:pt x="71220" y="967415"/>
                </a:cubicBezTo>
                <a:lnTo>
                  <a:pt x="47733" y="967415"/>
                </a:lnTo>
                <a:lnTo>
                  <a:pt x="47733" y="954554"/>
                </a:lnTo>
                <a:cubicBezTo>
                  <a:pt x="47733" y="954554"/>
                  <a:pt x="23488" y="954554"/>
                  <a:pt x="23488" y="942094"/>
                </a:cubicBezTo>
                <a:lnTo>
                  <a:pt x="47733" y="942094"/>
                </a:lnTo>
                <a:lnTo>
                  <a:pt x="47733" y="929635"/>
                </a:lnTo>
                <a:lnTo>
                  <a:pt x="71220" y="929635"/>
                </a:lnTo>
                <a:lnTo>
                  <a:pt x="71220" y="917176"/>
                </a:lnTo>
                <a:cubicBezTo>
                  <a:pt x="71220" y="904314"/>
                  <a:pt x="71220" y="917176"/>
                  <a:pt x="71220" y="904314"/>
                </a:cubicBezTo>
                <a:lnTo>
                  <a:pt x="47733" y="904314"/>
                </a:lnTo>
                <a:lnTo>
                  <a:pt x="47733" y="891855"/>
                </a:lnTo>
                <a:lnTo>
                  <a:pt x="53605" y="891855"/>
                </a:lnTo>
                <a:cubicBezTo>
                  <a:pt x="53605" y="891855"/>
                  <a:pt x="55073" y="891855"/>
                  <a:pt x="58008" y="891855"/>
                </a:cubicBezTo>
                <a:cubicBezTo>
                  <a:pt x="60944" y="891855"/>
                  <a:pt x="65348" y="891855"/>
                  <a:pt x="71220" y="891855"/>
                </a:cubicBezTo>
                <a:lnTo>
                  <a:pt x="71220" y="879395"/>
                </a:lnTo>
                <a:cubicBezTo>
                  <a:pt x="47733" y="879395"/>
                  <a:pt x="47733" y="879395"/>
                  <a:pt x="47733" y="879395"/>
                </a:cubicBezTo>
                <a:cubicBezTo>
                  <a:pt x="47733" y="866936"/>
                  <a:pt x="47733" y="866936"/>
                  <a:pt x="23488" y="866936"/>
                </a:cubicBezTo>
                <a:cubicBezTo>
                  <a:pt x="47733" y="866936"/>
                  <a:pt x="47733" y="866936"/>
                  <a:pt x="47733" y="866936"/>
                </a:cubicBezTo>
                <a:lnTo>
                  <a:pt x="47733" y="854075"/>
                </a:lnTo>
                <a:lnTo>
                  <a:pt x="47733" y="841615"/>
                </a:lnTo>
                <a:lnTo>
                  <a:pt x="23488" y="829156"/>
                </a:lnTo>
                <a:lnTo>
                  <a:pt x="23488" y="816696"/>
                </a:lnTo>
                <a:lnTo>
                  <a:pt x="23488" y="803835"/>
                </a:lnTo>
                <a:cubicBezTo>
                  <a:pt x="23488" y="791375"/>
                  <a:pt x="23488" y="791375"/>
                  <a:pt x="23488" y="791375"/>
                </a:cubicBezTo>
                <a:cubicBezTo>
                  <a:pt x="23488" y="778916"/>
                  <a:pt x="23488" y="778916"/>
                  <a:pt x="23488" y="778916"/>
                </a:cubicBezTo>
                <a:cubicBezTo>
                  <a:pt x="23488" y="766457"/>
                  <a:pt x="47733" y="766457"/>
                  <a:pt x="47733" y="753595"/>
                </a:cubicBezTo>
                <a:lnTo>
                  <a:pt x="23488" y="753595"/>
                </a:lnTo>
                <a:lnTo>
                  <a:pt x="23488" y="741136"/>
                </a:lnTo>
                <a:cubicBezTo>
                  <a:pt x="23488" y="741136"/>
                  <a:pt x="23488" y="741136"/>
                  <a:pt x="33716" y="741136"/>
                </a:cubicBezTo>
                <a:lnTo>
                  <a:pt x="47733" y="741136"/>
                </a:lnTo>
                <a:lnTo>
                  <a:pt x="47733" y="728676"/>
                </a:lnTo>
                <a:cubicBezTo>
                  <a:pt x="47733" y="728676"/>
                  <a:pt x="47733" y="728676"/>
                  <a:pt x="47733" y="716217"/>
                </a:cubicBezTo>
                <a:cubicBezTo>
                  <a:pt x="47733" y="703356"/>
                  <a:pt x="47733" y="703356"/>
                  <a:pt x="47733" y="703356"/>
                </a:cubicBezTo>
                <a:lnTo>
                  <a:pt x="23488" y="703356"/>
                </a:lnTo>
                <a:lnTo>
                  <a:pt x="23488" y="690896"/>
                </a:lnTo>
                <a:lnTo>
                  <a:pt x="47733" y="690896"/>
                </a:lnTo>
                <a:lnTo>
                  <a:pt x="47733" y="678437"/>
                </a:lnTo>
                <a:cubicBezTo>
                  <a:pt x="47733" y="665977"/>
                  <a:pt x="71220" y="665977"/>
                  <a:pt x="47733" y="665977"/>
                </a:cubicBezTo>
                <a:cubicBezTo>
                  <a:pt x="71220" y="653116"/>
                  <a:pt x="47733" y="653116"/>
                  <a:pt x="47733" y="653116"/>
                </a:cubicBezTo>
                <a:cubicBezTo>
                  <a:pt x="47733" y="640656"/>
                  <a:pt x="47733" y="640656"/>
                  <a:pt x="47733" y="640656"/>
                </a:cubicBezTo>
                <a:cubicBezTo>
                  <a:pt x="47733" y="628197"/>
                  <a:pt x="47733" y="628197"/>
                  <a:pt x="47733" y="628197"/>
                </a:cubicBezTo>
                <a:lnTo>
                  <a:pt x="23488" y="615336"/>
                </a:lnTo>
                <a:lnTo>
                  <a:pt x="23488" y="602876"/>
                </a:lnTo>
                <a:cubicBezTo>
                  <a:pt x="23488" y="590417"/>
                  <a:pt x="23488" y="590417"/>
                  <a:pt x="23488" y="590417"/>
                </a:cubicBezTo>
                <a:lnTo>
                  <a:pt x="23488" y="577957"/>
                </a:lnTo>
                <a:lnTo>
                  <a:pt x="23488" y="565498"/>
                </a:lnTo>
                <a:lnTo>
                  <a:pt x="23488" y="552636"/>
                </a:lnTo>
                <a:lnTo>
                  <a:pt x="47733" y="540177"/>
                </a:lnTo>
                <a:lnTo>
                  <a:pt x="23488" y="540177"/>
                </a:lnTo>
                <a:cubicBezTo>
                  <a:pt x="23488" y="527718"/>
                  <a:pt x="23488" y="527718"/>
                  <a:pt x="23488" y="527718"/>
                </a:cubicBezTo>
                <a:cubicBezTo>
                  <a:pt x="47733" y="527718"/>
                  <a:pt x="47733" y="515258"/>
                  <a:pt x="47733" y="515258"/>
                </a:cubicBezTo>
                <a:cubicBezTo>
                  <a:pt x="47733" y="502397"/>
                  <a:pt x="47733" y="502397"/>
                  <a:pt x="47733" y="502397"/>
                </a:cubicBezTo>
                <a:lnTo>
                  <a:pt x="47733" y="489937"/>
                </a:lnTo>
                <a:cubicBezTo>
                  <a:pt x="47733" y="477478"/>
                  <a:pt x="47733" y="477478"/>
                  <a:pt x="47733" y="477478"/>
                </a:cubicBezTo>
                <a:lnTo>
                  <a:pt x="47733" y="465019"/>
                </a:lnTo>
                <a:lnTo>
                  <a:pt x="47733" y="452157"/>
                </a:lnTo>
                <a:cubicBezTo>
                  <a:pt x="47733" y="439698"/>
                  <a:pt x="71220" y="439698"/>
                  <a:pt x="47733" y="439698"/>
                </a:cubicBezTo>
                <a:cubicBezTo>
                  <a:pt x="71220" y="427238"/>
                  <a:pt x="47733" y="427238"/>
                  <a:pt x="47733" y="427238"/>
                </a:cubicBezTo>
                <a:cubicBezTo>
                  <a:pt x="47733" y="427238"/>
                  <a:pt x="47733" y="414779"/>
                  <a:pt x="71220" y="414779"/>
                </a:cubicBezTo>
                <a:lnTo>
                  <a:pt x="71220" y="401918"/>
                </a:lnTo>
                <a:lnTo>
                  <a:pt x="71220" y="389458"/>
                </a:lnTo>
                <a:lnTo>
                  <a:pt x="71220" y="376999"/>
                </a:lnTo>
                <a:cubicBezTo>
                  <a:pt x="71220" y="364539"/>
                  <a:pt x="71220" y="364539"/>
                  <a:pt x="71220" y="364539"/>
                </a:cubicBezTo>
                <a:cubicBezTo>
                  <a:pt x="94708" y="364539"/>
                  <a:pt x="94708" y="364539"/>
                  <a:pt x="94708" y="364539"/>
                </a:cubicBezTo>
                <a:cubicBezTo>
                  <a:pt x="94708" y="351678"/>
                  <a:pt x="118195" y="351678"/>
                  <a:pt x="118195" y="351678"/>
                </a:cubicBezTo>
                <a:cubicBezTo>
                  <a:pt x="118195" y="339218"/>
                  <a:pt x="118195" y="339218"/>
                  <a:pt x="118195" y="339218"/>
                </a:cubicBezTo>
                <a:lnTo>
                  <a:pt x="94708" y="351678"/>
                </a:lnTo>
                <a:cubicBezTo>
                  <a:pt x="94708" y="339218"/>
                  <a:pt x="94708" y="339218"/>
                  <a:pt x="94708" y="339218"/>
                </a:cubicBezTo>
                <a:lnTo>
                  <a:pt x="71220" y="339218"/>
                </a:lnTo>
                <a:cubicBezTo>
                  <a:pt x="71220" y="326759"/>
                  <a:pt x="71220" y="326759"/>
                  <a:pt x="71220" y="326759"/>
                </a:cubicBezTo>
                <a:lnTo>
                  <a:pt x="71220" y="314300"/>
                </a:lnTo>
                <a:lnTo>
                  <a:pt x="71220" y="301438"/>
                </a:lnTo>
                <a:cubicBezTo>
                  <a:pt x="71220" y="301438"/>
                  <a:pt x="71220" y="301438"/>
                  <a:pt x="94708" y="301438"/>
                </a:cubicBezTo>
                <a:lnTo>
                  <a:pt x="94708" y="314300"/>
                </a:lnTo>
                <a:cubicBezTo>
                  <a:pt x="118195" y="314300"/>
                  <a:pt x="118195" y="314300"/>
                  <a:pt x="118195" y="314300"/>
                </a:cubicBezTo>
                <a:lnTo>
                  <a:pt x="141682" y="314300"/>
                </a:lnTo>
                <a:lnTo>
                  <a:pt x="165928" y="314300"/>
                </a:lnTo>
                <a:lnTo>
                  <a:pt x="165928" y="301438"/>
                </a:lnTo>
                <a:cubicBezTo>
                  <a:pt x="189415" y="301438"/>
                  <a:pt x="189415" y="301438"/>
                  <a:pt x="189415" y="301438"/>
                </a:cubicBezTo>
                <a:lnTo>
                  <a:pt x="212903" y="301438"/>
                </a:lnTo>
                <a:lnTo>
                  <a:pt x="237148" y="301438"/>
                </a:lnTo>
                <a:lnTo>
                  <a:pt x="237148" y="288979"/>
                </a:lnTo>
                <a:lnTo>
                  <a:pt x="237148" y="276519"/>
                </a:lnTo>
                <a:lnTo>
                  <a:pt x="260635" y="276519"/>
                </a:lnTo>
                <a:cubicBezTo>
                  <a:pt x="260635" y="264060"/>
                  <a:pt x="284123" y="264060"/>
                  <a:pt x="284123" y="264060"/>
                </a:cubicBezTo>
                <a:lnTo>
                  <a:pt x="284123" y="276519"/>
                </a:lnTo>
                <a:cubicBezTo>
                  <a:pt x="284123" y="276519"/>
                  <a:pt x="307610" y="276519"/>
                  <a:pt x="284123" y="264060"/>
                </a:cubicBezTo>
                <a:lnTo>
                  <a:pt x="284123" y="251199"/>
                </a:lnTo>
                <a:lnTo>
                  <a:pt x="260635" y="264060"/>
                </a:lnTo>
                <a:cubicBezTo>
                  <a:pt x="260635" y="251199"/>
                  <a:pt x="260635" y="251199"/>
                  <a:pt x="260635" y="251199"/>
                </a:cubicBezTo>
                <a:cubicBezTo>
                  <a:pt x="237148" y="251199"/>
                  <a:pt x="260635" y="251199"/>
                  <a:pt x="237148" y="251199"/>
                </a:cubicBezTo>
                <a:cubicBezTo>
                  <a:pt x="237148" y="238739"/>
                  <a:pt x="237148" y="238739"/>
                  <a:pt x="237148" y="238739"/>
                </a:cubicBezTo>
                <a:cubicBezTo>
                  <a:pt x="237148" y="226280"/>
                  <a:pt x="237148" y="226280"/>
                  <a:pt x="237148" y="226280"/>
                </a:cubicBezTo>
                <a:cubicBezTo>
                  <a:pt x="237148" y="213418"/>
                  <a:pt x="237148" y="213418"/>
                  <a:pt x="237148" y="213418"/>
                </a:cubicBezTo>
                <a:lnTo>
                  <a:pt x="260635" y="213418"/>
                </a:lnTo>
                <a:lnTo>
                  <a:pt x="260635" y="226280"/>
                </a:lnTo>
                <a:cubicBezTo>
                  <a:pt x="284123" y="213418"/>
                  <a:pt x="284123" y="213418"/>
                  <a:pt x="284123" y="226280"/>
                </a:cubicBezTo>
                <a:lnTo>
                  <a:pt x="307610" y="226280"/>
                </a:lnTo>
                <a:lnTo>
                  <a:pt x="307610" y="213418"/>
                </a:lnTo>
                <a:lnTo>
                  <a:pt x="307610" y="200959"/>
                </a:lnTo>
                <a:cubicBezTo>
                  <a:pt x="331855" y="200959"/>
                  <a:pt x="331855" y="200959"/>
                  <a:pt x="331855" y="200959"/>
                </a:cubicBezTo>
                <a:cubicBezTo>
                  <a:pt x="355343" y="200959"/>
                  <a:pt x="355343" y="200959"/>
                  <a:pt x="355343" y="200959"/>
                </a:cubicBezTo>
                <a:cubicBezTo>
                  <a:pt x="355343" y="213418"/>
                  <a:pt x="355343" y="213418"/>
                  <a:pt x="355343" y="213418"/>
                </a:cubicBezTo>
                <a:lnTo>
                  <a:pt x="378830" y="213418"/>
                </a:lnTo>
                <a:lnTo>
                  <a:pt x="402318" y="213418"/>
                </a:lnTo>
                <a:cubicBezTo>
                  <a:pt x="426563" y="213418"/>
                  <a:pt x="426563" y="213418"/>
                  <a:pt x="426563" y="213418"/>
                </a:cubicBezTo>
                <a:lnTo>
                  <a:pt x="450050" y="213418"/>
                </a:lnTo>
                <a:cubicBezTo>
                  <a:pt x="450050" y="226280"/>
                  <a:pt x="450050" y="226280"/>
                  <a:pt x="450050" y="226280"/>
                </a:cubicBezTo>
                <a:cubicBezTo>
                  <a:pt x="473538" y="226280"/>
                  <a:pt x="473538" y="226280"/>
                  <a:pt x="473538" y="226280"/>
                </a:cubicBezTo>
                <a:lnTo>
                  <a:pt x="473538" y="238739"/>
                </a:lnTo>
                <a:cubicBezTo>
                  <a:pt x="473538" y="226280"/>
                  <a:pt x="473538" y="238739"/>
                  <a:pt x="497025" y="238739"/>
                </a:cubicBezTo>
                <a:cubicBezTo>
                  <a:pt x="497025" y="226280"/>
                  <a:pt x="497025" y="226280"/>
                  <a:pt x="521270" y="226280"/>
                </a:cubicBezTo>
                <a:lnTo>
                  <a:pt x="521270" y="213418"/>
                </a:lnTo>
                <a:lnTo>
                  <a:pt x="521270" y="202516"/>
                </a:lnTo>
                <a:lnTo>
                  <a:pt x="521270" y="200959"/>
                </a:lnTo>
                <a:lnTo>
                  <a:pt x="544758" y="200959"/>
                </a:lnTo>
                <a:cubicBezTo>
                  <a:pt x="544758" y="213418"/>
                  <a:pt x="544758" y="213418"/>
                  <a:pt x="544758" y="213418"/>
                </a:cubicBezTo>
                <a:cubicBezTo>
                  <a:pt x="544758" y="213418"/>
                  <a:pt x="568245" y="200959"/>
                  <a:pt x="568245" y="213418"/>
                </a:cubicBezTo>
                <a:cubicBezTo>
                  <a:pt x="591733" y="213418"/>
                  <a:pt x="591733" y="213418"/>
                  <a:pt x="591733" y="213418"/>
                </a:cubicBezTo>
                <a:cubicBezTo>
                  <a:pt x="568245" y="213418"/>
                  <a:pt x="568245" y="200959"/>
                  <a:pt x="568245" y="200959"/>
                </a:cubicBezTo>
                <a:lnTo>
                  <a:pt x="568245" y="188499"/>
                </a:lnTo>
                <a:lnTo>
                  <a:pt x="591733" y="188499"/>
                </a:lnTo>
                <a:cubicBezTo>
                  <a:pt x="615220" y="188499"/>
                  <a:pt x="615220" y="188499"/>
                  <a:pt x="615220" y="200959"/>
                </a:cubicBezTo>
                <a:cubicBezTo>
                  <a:pt x="615220" y="213418"/>
                  <a:pt x="615220" y="213418"/>
                  <a:pt x="615220" y="213418"/>
                </a:cubicBezTo>
                <a:lnTo>
                  <a:pt x="615220" y="226280"/>
                </a:lnTo>
                <a:cubicBezTo>
                  <a:pt x="639465" y="226280"/>
                  <a:pt x="639465" y="226280"/>
                  <a:pt x="639465" y="226280"/>
                </a:cubicBezTo>
                <a:cubicBezTo>
                  <a:pt x="639465" y="219849"/>
                  <a:pt x="639465" y="216634"/>
                  <a:pt x="639465" y="216634"/>
                </a:cubicBezTo>
                <a:lnTo>
                  <a:pt x="639465" y="213418"/>
                </a:lnTo>
                <a:lnTo>
                  <a:pt x="662953" y="226280"/>
                </a:lnTo>
                <a:lnTo>
                  <a:pt x="662953" y="238739"/>
                </a:lnTo>
                <a:cubicBezTo>
                  <a:pt x="662953" y="251199"/>
                  <a:pt x="662953" y="251199"/>
                  <a:pt x="662953" y="251199"/>
                </a:cubicBezTo>
                <a:lnTo>
                  <a:pt x="662953" y="264060"/>
                </a:lnTo>
                <a:cubicBezTo>
                  <a:pt x="686440" y="264060"/>
                  <a:pt x="686440" y="276519"/>
                  <a:pt x="686440" y="276519"/>
                </a:cubicBezTo>
                <a:lnTo>
                  <a:pt x="686440" y="288979"/>
                </a:lnTo>
                <a:cubicBezTo>
                  <a:pt x="686440" y="301438"/>
                  <a:pt x="686440" y="301438"/>
                  <a:pt x="686440" y="301438"/>
                </a:cubicBezTo>
                <a:lnTo>
                  <a:pt x="686440" y="314300"/>
                </a:lnTo>
                <a:lnTo>
                  <a:pt x="686440" y="326759"/>
                </a:lnTo>
                <a:cubicBezTo>
                  <a:pt x="686440" y="326759"/>
                  <a:pt x="710685" y="326759"/>
                  <a:pt x="710685" y="314300"/>
                </a:cubicBezTo>
                <a:cubicBezTo>
                  <a:pt x="710685" y="301438"/>
                  <a:pt x="710685" y="288979"/>
                  <a:pt x="710685" y="276519"/>
                </a:cubicBezTo>
                <a:lnTo>
                  <a:pt x="710685" y="264060"/>
                </a:lnTo>
                <a:lnTo>
                  <a:pt x="710685" y="251199"/>
                </a:lnTo>
                <a:lnTo>
                  <a:pt x="734173" y="251199"/>
                </a:lnTo>
                <a:cubicBezTo>
                  <a:pt x="757660" y="251199"/>
                  <a:pt x="757660" y="251199"/>
                  <a:pt x="757660" y="264060"/>
                </a:cubicBezTo>
                <a:lnTo>
                  <a:pt x="757660" y="251199"/>
                </a:lnTo>
                <a:cubicBezTo>
                  <a:pt x="781147" y="251199"/>
                  <a:pt x="781147" y="251199"/>
                  <a:pt x="781147" y="251199"/>
                </a:cubicBezTo>
                <a:lnTo>
                  <a:pt x="781147" y="238739"/>
                </a:lnTo>
                <a:cubicBezTo>
                  <a:pt x="805393" y="238739"/>
                  <a:pt x="805393" y="238739"/>
                  <a:pt x="805393" y="238739"/>
                </a:cubicBezTo>
                <a:cubicBezTo>
                  <a:pt x="805393" y="226280"/>
                  <a:pt x="805393" y="226280"/>
                  <a:pt x="805393" y="226280"/>
                </a:cubicBezTo>
                <a:lnTo>
                  <a:pt x="828880" y="226280"/>
                </a:lnTo>
                <a:lnTo>
                  <a:pt x="852368" y="226280"/>
                </a:lnTo>
                <a:cubicBezTo>
                  <a:pt x="852368" y="238739"/>
                  <a:pt x="852368" y="238739"/>
                  <a:pt x="852368" y="238739"/>
                </a:cubicBezTo>
                <a:lnTo>
                  <a:pt x="852368" y="251199"/>
                </a:lnTo>
                <a:cubicBezTo>
                  <a:pt x="852368" y="264060"/>
                  <a:pt x="852368" y="264060"/>
                  <a:pt x="852368" y="264060"/>
                </a:cubicBezTo>
                <a:lnTo>
                  <a:pt x="852368" y="276519"/>
                </a:lnTo>
                <a:cubicBezTo>
                  <a:pt x="875855" y="288979"/>
                  <a:pt x="875855" y="288979"/>
                  <a:pt x="852368" y="288979"/>
                </a:cubicBezTo>
                <a:cubicBezTo>
                  <a:pt x="852368" y="301438"/>
                  <a:pt x="852368" y="301438"/>
                  <a:pt x="852368" y="301438"/>
                </a:cubicBezTo>
                <a:lnTo>
                  <a:pt x="875855" y="301438"/>
                </a:lnTo>
                <a:lnTo>
                  <a:pt x="875855" y="288979"/>
                </a:lnTo>
                <a:cubicBezTo>
                  <a:pt x="900100" y="288979"/>
                  <a:pt x="900100" y="276519"/>
                  <a:pt x="900100" y="276519"/>
                </a:cubicBezTo>
                <a:lnTo>
                  <a:pt x="900100" y="264060"/>
                </a:lnTo>
                <a:lnTo>
                  <a:pt x="900100" y="251199"/>
                </a:lnTo>
                <a:lnTo>
                  <a:pt x="900100" y="238739"/>
                </a:lnTo>
                <a:cubicBezTo>
                  <a:pt x="900100" y="226280"/>
                  <a:pt x="923588" y="226280"/>
                  <a:pt x="923588" y="226280"/>
                </a:cubicBezTo>
                <a:lnTo>
                  <a:pt x="947075" y="238739"/>
                </a:lnTo>
                <a:cubicBezTo>
                  <a:pt x="923588" y="238739"/>
                  <a:pt x="923588" y="238739"/>
                  <a:pt x="947075" y="251199"/>
                </a:cubicBezTo>
                <a:cubicBezTo>
                  <a:pt x="947075" y="251199"/>
                  <a:pt x="923588" y="264060"/>
                  <a:pt x="947075" y="264060"/>
                </a:cubicBezTo>
                <a:lnTo>
                  <a:pt x="947075" y="276519"/>
                </a:lnTo>
                <a:cubicBezTo>
                  <a:pt x="923588" y="288979"/>
                  <a:pt x="947075" y="288979"/>
                  <a:pt x="947075" y="288979"/>
                </a:cubicBezTo>
                <a:cubicBezTo>
                  <a:pt x="947075" y="288979"/>
                  <a:pt x="970563" y="288979"/>
                  <a:pt x="970563" y="276519"/>
                </a:cubicBezTo>
                <a:lnTo>
                  <a:pt x="970563" y="264060"/>
                </a:lnTo>
                <a:cubicBezTo>
                  <a:pt x="994808" y="264060"/>
                  <a:pt x="994808" y="264060"/>
                  <a:pt x="994808" y="264060"/>
                </a:cubicBezTo>
                <a:lnTo>
                  <a:pt x="1018295" y="264060"/>
                </a:lnTo>
                <a:lnTo>
                  <a:pt x="1018295" y="276519"/>
                </a:lnTo>
                <a:lnTo>
                  <a:pt x="1018295" y="288979"/>
                </a:lnTo>
                <a:lnTo>
                  <a:pt x="1018295" y="301438"/>
                </a:lnTo>
                <a:cubicBezTo>
                  <a:pt x="1018295" y="301438"/>
                  <a:pt x="1041783" y="301438"/>
                  <a:pt x="1041783" y="314300"/>
                </a:cubicBezTo>
                <a:cubicBezTo>
                  <a:pt x="1065270" y="314300"/>
                  <a:pt x="1065270" y="314300"/>
                  <a:pt x="1065270" y="314300"/>
                </a:cubicBezTo>
                <a:lnTo>
                  <a:pt x="1065270" y="301438"/>
                </a:lnTo>
                <a:cubicBezTo>
                  <a:pt x="1089515" y="301438"/>
                  <a:pt x="1089515" y="301438"/>
                  <a:pt x="1089515" y="301438"/>
                </a:cubicBezTo>
                <a:cubicBezTo>
                  <a:pt x="1089515" y="288979"/>
                  <a:pt x="1089515" y="288979"/>
                  <a:pt x="1089515" y="276519"/>
                </a:cubicBezTo>
                <a:lnTo>
                  <a:pt x="1089515" y="264060"/>
                </a:lnTo>
                <a:lnTo>
                  <a:pt x="1113003" y="264060"/>
                </a:lnTo>
                <a:cubicBezTo>
                  <a:pt x="1113003" y="238739"/>
                  <a:pt x="1113003" y="238739"/>
                  <a:pt x="1113003" y="238739"/>
                </a:cubicBezTo>
                <a:lnTo>
                  <a:pt x="1136490" y="238739"/>
                </a:lnTo>
                <a:lnTo>
                  <a:pt x="1159978" y="238739"/>
                </a:lnTo>
                <a:lnTo>
                  <a:pt x="1159978" y="226280"/>
                </a:lnTo>
                <a:cubicBezTo>
                  <a:pt x="1184223" y="226280"/>
                  <a:pt x="1184223" y="226280"/>
                  <a:pt x="1184223" y="226280"/>
                </a:cubicBezTo>
                <a:cubicBezTo>
                  <a:pt x="1184223" y="213418"/>
                  <a:pt x="1184223" y="213418"/>
                  <a:pt x="1184223" y="213418"/>
                </a:cubicBezTo>
                <a:lnTo>
                  <a:pt x="1207710" y="213418"/>
                </a:lnTo>
                <a:cubicBezTo>
                  <a:pt x="1207710" y="226280"/>
                  <a:pt x="1207710" y="226280"/>
                  <a:pt x="1207710" y="226280"/>
                </a:cubicBezTo>
                <a:cubicBezTo>
                  <a:pt x="1207710" y="238739"/>
                  <a:pt x="1207710" y="238739"/>
                  <a:pt x="1207710" y="238739"/>
                </a:cubicBezTo>
                <a:cubicBezTo>
                  <a:pt x="1207710" y="238739"/>
                  <a:pt x="1220922" y="238739"/>
                  <a:pt x="1217619" y="238739"/>
                </a:cubicBezTo>
                <a:lnTo>
                  <a:pt x="1221289" y="238739"/>
                </a:lnTo>
                <a:cubicBezTo>
                  <a:pt x="1231198" y="238739"/>
                  <a:pt x="1231198" y="238739"/>
                  <a:pt x="1231198" y="238739"/>
                </a:cubicBezTo>
                <a:lnTo>
                  <a:pt x="1254685" y="238739"/>
                </a:lnTo>
                <a:lnTo>
                  <a:pt x="1254685" y="226280"/>
                </a:lnTo>
                <a:lnTo>
                  <a:pt x="1254685" y="213418"/>
                </a:lnTo>
                <a:cubicBezTo>
                  <a:pt x="1254685" y="213418"/>
                  <a:pt x="1278930" y="213418"/>
                  <a:pt x="1278930" y="200959"/>
                </a:cubicBezTo>
                <a:lnTo>
                  <a:pt x="1278930" y="188499"/>
                </a:lnTo>
                <a:cubicBezTo>
                  <a:pt x="1278930" y="176040"/>
                  <a:pt x="1278930" y="176040"/>
                  <a:pt x="1278930" y="176040"/>
                </a:cubicBezTo>
                <a:cubicBezTo>
                  <a:pt x="1278930" y="163580"/>
                  <a:pt x="1278930" y="163580"/>
                  <a:pt x="1278930" y="163580"/>
                </a:cubicBezTo>
                <a:cubicBezTo>
                  <a:pt x="1302418" y="163580"/>
                  <a:pt x="1302418" y="163580"/>
                  <a:pt x="1302418" y="163580"/>
                </a:cubicBezTo>
                <a:cubicBezTo>
                  <a:pt x="1302418" y="150719"/>
                  <a:pt x="1302418" y="150719"/>
                  <a:pt x="1302418" y="150719"/>
                </a:cubicBezTo>
                <a:lnTo>
                  <a:pt x="1325905" y="150719"/>
                </a:lnTo>
                <a:cubicBezTo>
                  <a:pt x="1325905" y="150719"/>
                  <a:pt x="1349393" y="163580"/>
                  <a:pt x="1349393" y="150719"/>
                </a:cubicBezTo>
                <a:lnTo>
                  <a:pt x="1372880" y="150719"/>
                </a:lnTo>
                <a:cubicBezTo>
                  <a:pt x="1372880" y="138260"/>
                  <a:pt x="1372880" y="138260"/>
                  <a:pt x="1372880" y="138260"/>
                </a:cubicBezTo>
                <a:cubicBezTo>
                  <a:pt x="1397125" y="150719"/>
                  <a:pt x="1397125" y="138260"/>
                  <a:pt x="1397125" y="138260"/>
                </a:cubicBezTo>
                <a:lnTo>
                  <a:pt x="1420613" y="138260"/>
                </a:lnTo>
                <a:lnTo>
                  <a:pt x="1420613" y="133587"/>
                </a:lnTo>
                <a:lnTo>
                  <a:pt x="1420613" y="125800"/>
                </a:lnTo>
                <a:lnTo>
                  <a:pt x="1420613" y="113341"/>
                </a:lnTo>
                <a:cubicBezTo>
                  <a:pt x="1420613" y="113341"/>
                  <a:pt x="1444100" y="113341"/>
                  <a:pt x="1444100" y="100479"/>
                </a:cubicBezTo>
                <a:lnTo>
                  <a:pt x="1420613" y="100479"/>
                </a:lnTo>
                <a:cubicBezTo>
                  <a:pt x="1420613" y="100479"/>
                  <a:pt x="1444100" y="100479"/>
                  <a:pt x="1420613" y="88020"/>
                </a:cubicBezTo>
                <a:lnTo>
                  <a:pt x="1444100" y="88020"/>
                </a:lnTo>
                <a:lnTo>
                  <a:pt x="1444100" y="84905"/>
                </a:lnTo>
                <a:lnTo>
                  <a:pt x="1444100" y="77118"/>
                </a:lnTo>
                <a:cubicBezTo>
                  <a:pt x="1444100" y="75561"/>
                  <a:pt x="1444100" y="75561"/>
                  <a:pt x="1444100" y="75561"/>
                </a:cubicBezTo>
                <a:cubicBezTo>
                  <a:pt x="1468345" y="75561"/>
                  <a:pt x="1468345" y="75561"/>
                  <a:pt x="1468345" y="75561"/>
                </a:cubicBezTo>
                <a:lnTo>
                  <a:pt x="1491833" y="63101"/>
                </a:lnTo>
                <a:cubicBezTo>
                  <a:pt x="1491833" y="50240"/>
                  <a:pt x="1515320" y="50240"/>
                  <a:pt x="1515320" y="50240"/>
                </a:cubicBezTo>
                <a:cubicBezTo>
                  <a:pt x="1515320" y="37780"/>
                  <a:pt x="1515320" y="37780"/>
                  <a:pt x="1538808" y="50240"/>
                </a:cubicBezTo>
                <a:cubicBezTo>
                  <a:pt x="1563053" y="50240"/>
                  <a:pt x="1563053" y="50240"/>
                  <a:pt x="1563053" y="50240"/>
                </a:cubicBezTo>
                <a:cubicBezTo>
                  <a:pt x="1586540" y="50240"/>
                  <a:pt x="1586540" y="50240"/>
                  <a:pt x="1586540" y="50240"/>
                </a:cubicBezTo>
                <a:lnTo>
                  <a:pt x="1586540" y="37780"/>
                </a:lnTo>
                <a:lnTo>
                  <a:pt x="1610028" y="37780"/>
                </a:lnTo>
                <a:lnTo>
                  <a:pt x="1610028" y="36223"/>
                </a:lnTo>
                <a:close/>
                <a:moveTo>
                  <a:pt x="1586540" y="25321"/>
                </a:moveTo>
                <a:lnTo>
                  <a:pt x="1586540" y="37780"/>
                </a:lnTo>
                <a:cubicBezTo>
                  <a:pt x="1563053" y="37780"/>
                  <a:pt x="1563053" y="37780"/>
                  <a:pt x="1563053" y="37780"/>
                </a:cubicBezTo>
                <a:cubicBezTo>
                  <a:pt x="1563053" y="37780"/>
                  <a:pt x="1563053" y="25321"/>
                  <a:pt x="1586540" y="25321"/>
                </a:cubicBezTo>
                <a:close/>
                <a:moveTo>
                  <a:pt x="1728222" y="12861"/>
                </a:moveTo>
                <a:lnTo>
                  <a:pt x="1728222" y="14419"/>
                </a:lnTo>
                <a:lnTo>
                  <a:pt x="1728222" y="23763"/>
                </a:lnTo>
                <a:cubicBezTo>
                  <a:pt x="1728222" y="25321"/>
                  <a:pt x="1728222" y="25321"/>
                  <a:pt x="1728222" y="25321"/>
                </a:cubicBezTo>
                <a:cubicBezTo>
                  <a:pt x="1728222" y="25321"/>
                  <a:pt x="1704735" y="12861"/>
                  <a:pt x="1728222" y="12861"/>
                </a:cubicBezTo>
                <a:close/>
                <a:moveTo>
                  <a:pt x="1657760" y="12861"/>
                </a:moveTo>
                <a:lnTo>
                  <a:pt x="1657760" y="25321"/>
                </a:lnTo>
                <a:cubicBezTo>
                  <a:pt x="1657760" y="25321"/>
                  <a:pt x="1633515" y="25321"/>
                  <a:pt x="1657760" y="12861"/>
                </a:cubicBezTo>
                <a:close/>
                <a:moveTo>
                  <a:pt x="1704735" y="0"/>
                </a:moveTo>
                <a:lnTo>
                  <a:pt x="1728222" y="0"/>
                </a:lnTo>
                <a:lnTo>
                  <a:pt x="1728222" y="12861"/>
                </a:lnTo>
                <a:lnTo>
                  <a:pt x="1704735" y="12861"/>
                </a:lnTo>
                <a:cubicBezTo>
                  <a:pt x="1704735" y="0"/>
                  <a:pt x="1704735" y="0"/>
                  <a:pt x="1704735" y="0"/>
                </a:cubicBezTo>
                <a:close/>
              </a:path>
            </a:pathLst>
          </a:custGeom>
          <a:solidFill>
            <a:schemeClr val="bg1">
              <a:lumMod val="85000"/>
            </a:schemeClr>
          </a:solidFill>
        </p:spPr>
        <p:txBody>
          <a:bodyPr wrap="square">
            <a:noAutofit/>
          </a:bodyPr>
          <a:lstStyle/>
          <a:p>
            <a:endParaRPr lang="en-UA"/>
          </a:p>
        </p:txBody>
      </p:sp>
      <p:sp>
        <p:nvSpPr>
          <p:cNvPr id="12" name="Picture Placeholder 11">
            <a:extLst>
              <a:ext uri="{FF2B5EF4-FFF2-40B4-BE49-F238E27FC236}">
                <a16:creationId xmlns:a16="http://schemas.microsoft.com/office/drawing/2014/main" id="{48BA2239-5FBE-E44C-A38B-EB5F4483B306}"/>
              </a:ext>
            </a:extLst>
          </p:cNvPr>
          <p:cNvSpPr>
            <a:spLocks noGrp="1"/>
          </p:cNvSpPr>
          <p:nvPr>
            <p:ph type="pic" sz="quarter" idx="11"/>
          </p:nvPr>
        </p:nvSpPr>
        <p:spPr>
          <a:xfrm>
            <a:off x="6527992" y="908720"/>
            <a:ext cx="1786161" cy="3446754"/>
          </a:xfrm>
          <a:custGeom>
            <a:avLst/>
            <a:gdLst>
              <a:gd name="connsiteX0" fmla="*/ 212903 w 1786394"/>
              <a:gd name="connsiteY0" fmla="*/ 3428757 h 3446754"/>
              <a:gd name="connsiteX1" fmla="*/ 237148 w 1786394"/>
              <a:gd name="connsiteY1" fmla="*/ 3428757 h 3446754"/>
              <a:gd name="connsiteX2" fmla="*/ 212903 w 1786394"/>
              <a:gd name="connsiteY2" fmla="*/ 3441217 h 3446754"/>
              <a:gd name="connsiteX3" fmla="*/ 212903 w 1786394"/>
              <a:gd name="connsiteY3" fmla="*/ 3428757 h 3446754"/>
              <a:gd name="connsiteX4" fmla="*/ 212903 w 1786394"/>
              <a:gd name="connsiteY4" fmla="*/ 3403437 h 3446754"/>
              <a:gd name="connsiteX5" fmla="*/ 237148 w 1786394"/>
              <a:gd name="connsiteY5" fmla="*/ 3403437 h 3446754"/>
              <a:gd name="connsiteX6" fmla="*/ 426563 w 1786394"/>
              <a:gd name="connsiteY6" fmla="*/ 3378518 h 3446754"/>
              <a:gd name="connsiteX7" fmla="*/ 426563 w 1786394"/>
              <a:gd name="connsiteY7" fmla="*/ 3390977 h 3446754"/>
              <a:gd name="connsiteX8" fmla="*/ 402318 w 1786394"/>
              <a:gd name="connsiteY8" fmla="*/ 3390977 h 3446754"/>
              <a:gd name="connsiteX9" fmla="*/ 426563 w 1786394"/>
              <a:gd name="connsiteY9" fmla="*/ 3378518 h 3446754"/>
              <a:gd name="connsiteX10" fmla="*/ 331855 w 1786394"/>
              <a:gd name="connsiteY10" fmla="*/ 3378518 h 3446754"/>
              <a:gd name="connsiteX11" fmla="*/ 331855 w 1786394"/>
              <a:gd name="connsiteY11" fmla="*/ 3390977 h 3446754"/>
              <a:gd name="connsiteX12" fmla="*/ 355343 w 1786394"/>
              <a:gd name="connsiteY12" fmla="*/ 3390977 h 3446754"/>
              <a:gd name="connsiteX13" fmla="*/ 355343 w 1786394"/>
              <a:gd name="connsiteY13" fmla="*/ 3378518 h 3446754"/>
              <a:gd name="connsiteX14" fmla="*/ 141683 w 1786394"/>
              <a:gd name="connsiteY14" fmla="*/ 3378518 h 3446754"/>
              <a:gd name="connsiteX15" fmla="*/ 146858 w 1786394"/>
              <a:gd name="connsiteY15" fmla="*/ 3381177 h 3446754"/>
              <a:gd name="connsiteX16" fmla="*/ 151911 w 1786394"/>
              <a:gd name="connsiteY16" fmla="*/ 3383774 h 3446754"/>
              <a:gd name="connsiteX17" fmla="*/ 165928 w 1786394"/>
              <a:gd name="connsiteY17" fmla="*/ 3390977 h 3446754"/>
              <a:gd name="connsiteX18" fmla="*/ 146858 w 1786394"/>
              <a:gd name="connsiteY18" fmla="*/ 3381177 h 3446754"/>
              <a:gd name="connsiteX19" fmla="*/ 144713 w 1786394"/>
              <a:gd name="connsiteY19" fmla="*/ 3380075 h 3446754"/>
              <a:gd name="connsiteX20" fmla="*/ 141683 w 1786394"/>
              <a:gd name="connsiteY20" fmla="*/ 3378518 h 3446754"/>
              <a:gd name="connsiteX21" fmla="*/ 189415 w 1786394"/>
              <a:gd name="connsiteY21" fmla="*/ 3365656 h 3446754"/>
              <a:gd name="connsiteX22" fmla="*/ 189415 w 1786394"/>
              <a:gd name="connsiteY22" fmla="*/ 3378518 h 3446754"/>
              <a:gd name="connsiteX23" fmla="*/ 212903 w 1786394"/>
              <a:gd name="connsiteY23" fmla="*/ 3378518 h 3446754"/>
              <a:gd name="connsiteX24" fmla="*/ 212903 w 1786394"/>
              <a:gd name="connsiteY24" fmla="*/ 3365656 h 3446754"/>
              <a:gd name="connsiteX25" fmla="*/ 189415 w 1786394"/>
              <a:gd name="connsiteY25" fmla="*/ 3365656 h 3446754"/>
              <a:gd name="connsiteX26" fmla="*/ 615220 w 1786394"/>
              <a:gd name="connsiteY26" fmla="*/ 3302957 h 3446754"/>
              <a:gd name="connsiteX27" fmla="*/ 639465 w 1786394"/>
              <a:gd name="connsiteY27" fmla="*/ 3315417 h 3446754"/>
              <a:gd name="connsiteX28" fmla="*/ 615220 w 1786394"/>
              <a:gd name="connsiteY28" fmla="*/ 3315417 h 3446754"/>
              <a:gd name="connsiteX29" fmla="*/ 615220 w 1786394"/>
              <a:gd name="connsiteY29" fmla="*/ 3290498 h 3446754"/>
              <a:gd name="connsiteX30" fmla="*/ 639465 w 1786394"/>
              <a:gd name="connsiteY30" fmla="*/ 3302957 h 3446754"/>
              <a:gd name="connsiteX31" fmla="*/ 615220 w 1786394"/>
              <a:gd name="connsiteY31" fmla="*/ 3302957 h 3446754"/>
              <a:gd name="connsiteX32" fmla="*/ 591733 w 1786394"/>
              <a:gd name="connsiteY32" fmla="*/ 3315417 h 3446754"/>
              <a:gd name="connsiteX33" fmla="*/ 615220 w 1786394"/>
              <a:gd name="connsiteY33" fmla="*/ 3315417 h 3446754"/>
              <a:gd name="connsiteX34" fmla="*/ 615220 w 1786394"/>
              <a:gd name="connsiteY34" fmla="*/ 3328278 h 3446754"/>
              <a:gd name="connsiteX35" fmla="*/ 591733 w 1786394"/>
              <a:gd name="connsiteY35" fmla="*/ 3328278 h 3446754"/>
              <a:gd name="connsiteX36" fmla="*/ 568245 w 1786394"/>
              <a:gd name="connsiteY36" fmla="*/ 3328278 h 3446754"/>
              <a:gd name="connsiteX37" fmla="*/ 568245 w 1786394"/>
              <a:gd name="connsiteY37" fmla="*/ 3315417 h 3446754"/>
              <a:gd name="connsiteX38" fmla="*/ 591733 w 1786394"/>
              <a:gd name="connsiteY38" fmla="*/ 3302957 h 3446754"/>
              <a:gd name="connsiteX39" fmla="*/ 615220 w 1786394"/>
              <a:gd name="connsiteY39" fmla="*/ 3290498 h 3446754"/>
              <a:gd name="connsiteX40" fmla="*/ 497025 w 1786394"/>
              <a:gd name="connsiteY40" fmla="*/ 3278038 h 3446754"/>
              <a:gd name="connsiteX41" fmla="*/ 473538 w 1786394"/>
              <a:gd name="connsiteY41" fmla="*/ 3290498 h 3446754"/>
              <a:gd name="connsiteX42" fmla="*/ 497025 w 1786394"/>
              <a:gd name="connsiteY42" fmla="*/ 3290498 h 3446754"/>
              <a:gd name="connsiteX43" fmla="*/ 639465 w 1786394"/>
              <a:gd name="connsiteY43" fmla="*/ 3265177 h 3446754"/>
              <a:gd name="connsiteX44" fmla="*/ 662953 w 1786394"/>
              <a:gd name="connsiteY44" fmla="*/ 3265177 h 3446754"/>
              <a:gd name="connsiteX45" fmla="*/ 639465 w 1786394"/>
              <a:gd name="connsiteY45" fmla="*/ 3278038 h 3446754"/>
              <a:gd name="connsiteX46" fmla="*/ 639465 w 1786394"/>
              <a:gd name="connsiteY46" fmla="*/ 3265177 h 3446754"/>
              <a:gd name="connsiteX47" fmla="*/ 1372880 w 1786394"/>
              <a:gd name="connsiteY47" fmla="*/ 3240258 h 3446754"/>
              <a:gd name="connsiteX48" fmla="*/ 1397125 w 1786394"/>
              <a:gd name="connsiteY48" fmla="*/ 3240258 h 3446754"/>
              <a:gd name="connsiteX49" fmla="*/ 1397125 w 1786394"/>
              <a:gd name="connsiteY49" fmla="*/ 3252718 h 3446754"/>
              <a:gd name="connsiteX50" fmla="*/ 1586540 w 1786394"/>
              <a:gd name="connsiteY50" fmla="*/ 3202478 h 3446754"/>
              <a:gd name="connsiteX51" fmla="*/ 1586540 w 1786394"/>
              <a:gd name="connsiteY51" fmla="*/ 3214937 h 3446754"/>
              <a:gd name="connsiteX52" fmla="*/ 1610028 w 1786394"/>
              <a:gd name="connsiteY52" fmla="*/ 3202478 h 3446754"/>
              <a:gd name="connsiteX53" fmla="*/ 1538808 w 1786394"/>
              <a:gd name="connsiteY53" fmla="*/ 3202478 h 3446754"/>
              <a:gd name="connsiteX54" fmla="*/ 1563053 w 1786394"/>
              <a:gd name="connsiteY54" fmla="*/ 3214937 h 3446754"/>
              <a:gd name="connsiteX55" fmla="*/ 1563053 w 1786394"/>
              <a:gd name="connsiteY55" fmla="*/ 3202478 h 3446754"/>
              <a:gd name="connsiteX56" fmla="*/ 852368 w 1786394"/>
              <a:gd name="connsiteY56" fmla="*/ 3139779 h 3446754"/>
              <a:gd name="connsiteX57" fmla="*/ 852368 w 1786394"/>
              <a:gd name="connsiteY57" fmla="*/ 3152238 h 3446754"/>
              <a:gd name="connsiteX58" fmla="*/ 852368 w 1786394"/>
              <a:gd name="connsiteY58" fmla="*/ 3139779 h 3446754"/>
              <a:gd name="connsiteX59" fmla="*/ 1728222 w 1786394"/>
              <a:gd name="connsiteY59" fmla="*/ 3114458 h 3446754"/>
              <a:gd name="connsiteX60" fmla="*/ 1752468 w 1786394"/>
              <a:gd name="connsiteY60" fmla="*/ 3114458 h 3446754"/>
              <a:gd name="connsiteX61" fmla="*/ 1752468 w 1786394"/>
              <a:gd name="connsiteY61" fmla="*/ 3119281 h 3446754"/>
              <a:gd name="connsiteX62" fmla="*/ 1752468 w 1786394"/>
              <a:gd name="connsiteY62" fmla="*/ 3127319 h 3446754"/>
              <a:gd name="connsiteX63" fmla="*/ 1728222 w 1786394"/>
              <a:gd name="connsiteY63" fmla="*/ 3114458 h 3446754"/>
              <a:gd name="connsiteX64" fmla="*/ 1728222 w 1786394"/>
              <a:gd name="connsiteY64" fmla="*/ 3101998 h 3446754"/>
              <a:gd name="connsiteX65" fmla="*/ 1752468 w 1786394"/>
              <a:gd name="connsiteY65" fmla="*/ 3101998 h 3446754"/>
              <a:gd name="connsiteX66" fmla="*/ 1775955 w 1786394"/>
              <a:gd name="connsiteY66" fmla="*/ 3114458 h 3446754"/>
              <a:gd name="connsiteX67" fmla="*/ 1752468 w 1786394"/>
              <a:gd name="connsiteY67" fmla="*/ 3114458 h 3446754"/>
              <a:gd name="connsiteX68" fmla="*/ 1728222 w 1786394"/>
              <a:gd name="connsiteY68" fmla="*/ 3101998 h 3446754"/>
              <a:gd name="connsiteX69" fmla="*/ 1704735 w 1786394"/>
              <a:gd name="connsiteY69" fmla="*/ 3064218 h 3446754"/>
              <a:gd name="connsiteX70" fmla="*/ 1704735 w 1786394"/>
              <a:gd name="connsiteY70" fmla="*/ 3077080 h 3446754"/>
              <a:gd name="connsiteX71" fmla="*/ 1718314 w 1786394"/>
              <a:gd name="connsiteY71" fmla="*/ 3077080 h 3446754"/>
              <a:gd name="connsiteX72" fmla="*/ 1724919 w 1786394"/>
              <a:gd name="connsiteY72" fmla="*/ 3077080 h 3446754"/>
              <a:gd name="connsiteX73" fmla="*/ 1728222 w 1786394"/>
              <a:gd name="connsiteY73" fmla="*/ 3077080 h 3446754"/>
              <a:gd name="connsiteX74" fmla="*/ 1704735 w 1786394"/>
              <a:gd name="connsiteY74" fmla="*/ 3089539 h 3446754"/>
              <a:gd name="connsiteX75" fmla="*/ 1681248 w 1786394"/>
              <a:gd name="connsiteY75" fmla="*/ 3077080 h 3446754"/>
              <a:gd name="connsiteX76" fmla="*/ 1704735 w 1786394"/>
              <a:gd name="connsiteY76" fmla="*/ 3064218 h 3446754"/>
              <a:gd name="connsiteX77" fmla="*/ 1752468 w 1786394"/>
              <a:gd name="connsiteY77" fmla="*/ 3051759 h 3446754"/>
              <a:gd name="connsiteX78" fmla="*/ 1775955 w 1786394"/>
              <a:gd name="connsiteY78" fmla="*/ 3064218 h 3446754"/>
              <a:gd name="connsiteX79" fmla="*/ 1775955 w 1786394"/>
              <a:gd name="connsiteY79" fmla="*/ 3077080 h 3446754"/>
              <a:gd name="connsiteX80" fmla="*/ 1752468 w 1786394"/>
              <a:gd name="connsiteY80" fmla="*/ 3089539 h 3446754"/>
              <a:gd name="connsiteX81" fmla="*/ 1728222 w 1786394"/>
              <a:gd name="connsiteY81" fmla="*/ 3089539 h 3446754"/>
              <a:gd name="connsiteX82" fmla="*/ 1728222 w 1786394"/>
              <a:gd name="connsiteY82" fmla="*/ 3077080 h 3446754"/>
              <a:gd name="connsiteX83" fmla="*/ 1752468 w 1786394"/>
              <a:gd name="connsiteY83" fmla="*/ 3077080 h 3446754"/>
              <a:gd name="connsiteX84" fmla="*/ 1752468 w 1786394"/>
              <a:gd name="connsiteY84" fmla="*/ 3064218 h 3446754"/>
              <a:gd name="connsiteX85" fmla="*/ 1752468 w 1786394"/>
              <a:gd name="connsiteY85" fmla="*/ 3051759 h 3446754"/>
              <a:gd name="connsiteX86" fmla="*/ 1681248 w 1786394"/>
              <a:gd name="connsiteY86" fmla="*/ 3051759 h 3446754"/>
              <a:gd name="connsiteX87" fmla="*/ 1704735 w 1786394"/>
              <a:gd name="connsiteY87" fmla="*/ 3051759 h 3446754"/>
              <a:gd name="connsiteX88" fmla="*/ 1728222 w 1786394"/>
              <a:gd name="connsiteY88" fmla="*/ 3064218 h 3446754"/>
              <a:gd name="connsiteX89" fmla="*/ 1704735 w 1786394"/>
              <a:gd name="connsiteY89" fmla="*/ 3064218 h 3446754"/>
              <a:gd name="connsiteX90" fmla="*/ 1681248 w 1786394"/>
              <a:gd name="connsiteY90" fmla="*/ 3064218 h 3446754"/>
              <a:gd name="connsiteX91" fmla="*/ 1657760 w 1786394"/>
              <a:gd name="connsiteY91" fmla="*/ 3064218 h 3446754"/>
              <a:gd name="connsiteX92" fmla="*/ 1681248 w 1786394"/>
              <a:gd name="connsiteY92" fmla="*/ 3051759 h 3446754"/>
              <a:gd name="connsiteX93" fmla="*/ 1752468 w 1786394"/>
              <a:gd name="connsiteY93" fmla="*/ 3013979 h 3446754"/>
              <a:gd name="connsiteX94" fmla="*/ 1775955 w 1786394"/>
              <a:gd name="connsiteY94" fmla="*/ 3013979 h 3446754"/>
              <a:gd name="connsiteX95" fmla="*/ 1752468 w 1786394"/>
              <a:gd name="connsiteY95" fmla="*/ 3026840 h 3446754"/>
              <a:gd name="connsiteX96" fmla="*/ 1775955 w 1786394"/>
              <a:gd name="connsiteY96" fmla="*/ 3026840 h 3446754"/>
              <a:gd name="connsiteX97" fmla="*/ 1775955 w 1786394"/>
              <a:gd name="connsiteY97" fmla="*/ 3039299 h 3446754"/>
              <a:gd name="connsiteX98" fmla="*/ 1775955 w 1786394"/>
              <a:gd name="connsiteY98" fmla="*/ 3051759 h 3446754"/>
              <a:gd name="connsiteX99" fmla="*/ 1752468 w 1786394"/>
              <a:gd name="connsiteY99" fmla="*/ 3051759 h 3446754"/>
              <a:gd name="connsiteX100" fmla="*/ 1752468 w 1786394"/>
              <a:gd name="connsiteY100" fmla="*/ 3039299 h 3446754"/>
              <a:gd name="connsiteX101" fmla="*/ 1728222 w 1786394"/>
              <a:gd name="connsiteY101" fmla="*/ 3039299 h 3446754"/>
              <a:gd name="connsiteX102" fmla="*/ 1728222 w 1786394"/>
              <a:gd name="connsiteY102" fmla="*/ 3026840 h 3446754"/>
              <a:gd name="connsiteX103" fmla="*/ 1752468 w 1786394"/>
              <a:gd name="connsiteY103" fmla="*/ 3013979 h 3446754"/>
              <a:gd name="connsiteX104" fmla="*/ 828880 w 1786394"/>
              <a:gd name="connsiteY104" fmla="*/ 3013979 h 3446754"/>
              <a:gd name="connsiteX105" fmla="*/ 828880 w 1786394"/>
              <a:gd name="connsiteY105" fmla="*/ 3026840 h 3446754"/>
              <a:gd name="connsiteX106" fmla="*/ 834752 w 1786394"/>
              <a:gd name="connsiteY106" fmla="*/ 3026840 h 3446754"/>
              <a:gd name="connsiteX107" fmla="*/ 839156 w 1786394"/>
              <a:gd name="connsiteY107" fmla="*/ 3026840 h 3446754"/>
              <a:gd name="connsiteX108" fmla="*/ 852368 w 1786394"/>
              <a:gd name="connsiteY108" fmla="*/ 3026840 h 3446754"/>
              <a:gd name="connsiteX109" fmla="*/ 875855 w 1786394"/>
              <a:gd name="connsiteY109" fmla="*/ 3026840 h 3446754"/>
              <a:gd name="connsiteX110" fmla="*/ 900100 w 1786394"/>
              <a:gd name="connsiteY110" fmla="*/ 3026840 h 3446754"/>
              <a:gd name="connsiteX111" fmla="*/ 875855 w 1786394"/>
              <a:gd name="connsiteY111" fmla="*/ 3039299 h 3446754"/>
              <a:gd name="connsiteX112" fmla="*/ 889872 w 1786394"/>
              <a:gd name="connsiteY112" fmla="*/ 3039299 h 3446754"/>
              <a:gd name="connsiteX113" fmla="*/ 896691 w 1786394"/>
              <a:gd name="connsiteY113" fmla="*/ 3039299 h 3446754"/>
              <a:gd name="connsiteX114" fmla="*/ 897070 w 1786394"/>
              <a:gd name="connsiteY114" fmla="*/ 3039299 h 3446754"/>
              <a:gd name="connsiteX115" fmla="*/ 900100 w 1786394"/>
              <a:gd name="connsiteY115" fmla="*/ 3039299 h 3446754"/>
              <a:gd name="connsiteX116" fmla="*/ 900100 w 1786394"/>
              <a:gd name="connsiteY116" fmla="*/ 3026840 h 3446754"/>
              <a:gd name="connsiteX117" fmla="*/ 900100 w 1786394"/>
              <a:gd name="connsiteY117" fmla="*/ 3013979 h 3446754"/>
              <a:gd name="connsiteX118" fmla="*/ 923588 w 1786394"/>
              <a:gd name="connsiteY118" fmla="*/ 3026840 h 3446754"/>
              <a:gd name="connsiteX119" fmla="*/ 923588 w 1786394"/>
              <a:gd name="connsiteY119" fmla="*/ 3013979 h 3446754"/>
              <a:gd name="connsiteX120" fmla="*/ 900100 w 1786394"/>
              <a:gd name="connsiteY120" fmla="*/ 3013979 h 3446754"/>
              <a:gd name="connsiteX121" fmla="*/ 875855 w 1786394"/>
              <a:gd name="connsiteY121" fmla="*/ 3013979 h 3446754"/>
              <a:gd name="connsiteX122" fmla="*/ 852368 w 1786394"/>
              <a:gd name="connsiteY122" fmla="*/ 3013979 h 3446754"/>
              <a:gd name="connsiteX123" fmla="*/ 852368 w 1786394"/>
              <a:gd name="connsiteY123" fmla="*/ 3026840 h 3446754"/>
              <a:gd name="connsiteX124" fmla="*/ 828880 w 1786394"/>
              <a:gd name="connsiteY124" fmla="*/ 3013979 h 3446754"/>
              <a:gd name="connsiteX125" fmla="*/ 1231198 w 1786394"/>
              <a:gd name="connsiteY125" fmla="*/ 3001519 h 3446754"/>
              <a:gd name="connsiteX126" fmla="*/ 1231198 w 1786394"/>
              <a:gd name="connsiteY126" fmla="*/ 3013979 h 3446754"/>
              <a:gd name="connsiteX127" fmla="*/ 1254685 w 1786394"/>
              <a:gd name="connsiteY127" fmla="*/ 3013979 h 3446754"/>
              <a:gd name="connsiteX128" fmla="*/ 1254685 w 1786394"/>
              <a:gd name="connsiteY128" fmla="*/ 3001519 h 3446754"/>
              <a:gd name="connsiteX129" fmla="*/ 1113003 w 1786394"/>
              <a:gd name="connsiteY129" fmla="*/ 2989060 h 3446754"/>
              <a:gd name="connsiteX130" fmla="*/ 1113003 w 1786394"/>
              <a:gd name="connsiteY130" fmla="*/ 3001519 h 3446754"/>
              <a:gd name="connsiteX131" fmla="*/ 1136490 w 1786394"/>
              <a:gd name="connsiteY131" fmla="*/ 2989060 h 3446754"/>
              <a:gd name="connsiteX132" fmla="*/ 1113003 w 1786394"/>
              <a:gd name="connsiteY132" fmla="*/ 2989060 h 3446754"/>
              <a:gd name="connsiteX133" fmla="*/ 900100 w 1786394"/>
              <a:gd name="connsiteY133" fmla="*/ 2989060 h 3446754"/>
              <a:gd name="connsiteX134" fmla="*/ 900100 w 1786394"/>
              <a:gd name="connsiteY134" fmla="*/ 3001519 h 3446754"/>
              <a:gd name="connsiteX135" fmla="*/ 923588 w 1786394"/>
              <a:gd name="connsiteY135" fmla="*/ 3001519 h 3446754"/>
              <a:gd name="connsiteX136" fmla="*/ 923588 w 1786394"/>
              <a:gd name="connsiteY136" fmla="*/ 2989060 h 3446754"/>
              <a:gd name="connsiteX137" fmla="*/ 189415 w 1786394"/>
              <a:gd name="connsiteY137" fmla="*/ 2989060 h 3446754"/>
              <a:gd name="connsiteX138" fmla="*/ 189415 w 1786394"/>
              <a:gd name="connsiteY138" fmla="*/ 3001519 h 3446754"/>
              <a:gd name="connsiteX139" fmla="*/ 212903 w 1786394"/>
              <a:gd name="connsiteY139" fmla="*/ 3001519 h 3446754"/>
              <a:gd name="connsiteX140" fmla="*/ 212903 w 1786394"/>
              <a:gd name="connsiteY140" fmla="*/ 2989060 h 3446754"/>
              <a:gd name="connsiteX141" fmla="*/ 118195 w 1786394"/>
              <a:gd name="connsiteY141" fmla="*/ 2989060 h 3446754"/>
              <a:gd name="connsiteX142" fmla="*/ 141683 w 1786394"/>
              <a:gd name="connsiteY142" fmla="*/ 2989060 h 3446754"/>
              <a:gd name="connsiteX143" fmla="*/ 141683 w 1786394"/>
              <a:gd name="connsiteY143" fmla="*/ 3001519 h 3446754"/>
              <a:gd name="connsiteX144" fmla="*/ 118195 w 1786394"/>
              <a:gd name="connsiteY144" fmla="*/ 2989060 h 3446754"/>
              <a:gd name="connsiteX145" fmla="*/ 686440 w 1786394"/>
              <a:gd name="connsiteY145" fmla="*/ 2976600 h 3446754"/>
              <a:gd name="connsiteX146" fmla="*/ 686440 w 1786394"/>
              <a:gd name="connsiteY146" fmla="*/ 2989060 h 3446754"/>
              <a:gd name="connsiteX147" fmla="*/ 710685 w 1786394"/>
              <a:gd name="connsiteY147" fmla="*/ 2989060 h 3446754"/>
              <a:gd name="connsiteX148" fmla="*/ 734173 w 1786394"/>
              <a:gd name="connsiteY148" fmla="*/ 2976600 h 3446754"/>
              <a:gd name="connsiteX149" fmla="*/ 710685 w 1786394"/>
              <a:gd name="connsiteY149" fmla="*/ 2976600 h 3446754"/>
              <a:gd name="connsiteX150" fmla="*/ 426563 w 1786394"/>
              <a:gd name="connsiteY150" fmla="*/ 2976600 h 3446754"/>
              <a:gd name="connsiteX151" fmla="*/ 426563 w 1786394"/>
              <a:gd name="connsiteY151" fmla="*/ 2989060 h 3446754"/>
              <a:gd name="connsiteX152" fmla="*/ 450050 w 1786394"/>
              <a:gd name="connsiteY152" fmla="*/ 2989060 h 3446754"/>
              <a:gd name="connsiteX153" fmla="*/ 473538 w 1786394"/>
              <a:gd name="connsiteY153" fmla="*/ 2989060 h 3446754"/>
              <a:gd name="connsiteX154" fmla="*/ 473538 w 1786394"/>
              <a:gd name="connsiteY154" fmla="*/ 2976600 h 3446754"/>
              <a:gd name="connsiteX155" fmla="*/ 450050 w 1786394"/>
              <a:gd name="connsiteY155" fmla="*/ 2976600 h 3446754"/>
              <a:gd name="connsiteX156" fmla="*/ 426563 w 1786394"/>
              <a:gd name="connsiteY156" fmla="*/ 2976600 h 3446754"/>
              <a:gd name="connsiteX157" fmla="*/ 1231198 w 1786394"/>
              <a:gd name="connsiteY157" fmla="*/ 2951279 h 3446754"/>
              <a:gd name="connsiteX158" fmla="*/ 1231198 w 1786394"/>
              <a:gd name="connsiteY158" fmla="*/ 2963739 h 3446754"/>
              <a:gd name="connsiteX159" fmla="*/ 1254685 w 1786394"/>
              <a:gd name="connsiteY159" fmla="*/ 2963739 h 3446754"/>
              <a:gd name="connsiteX160" fmla="*/ 1254685 w 1786394"/>
              <a:gd name="connsiteY160" fmla="*/ 2951279 h 3446754"/>
              <a:gd name="connsiteX161" fmla="*/ 118195 w 1786394"/>
              <a:gd name="connsiteY161" fmla="*/ 2951279 h 3446754"/>
              <a:gd name="connsiteX162" fmla="*/ 141683 w 1786394"/>
              <a:gd name="connsiteY162" fmla="*/ 2951279 h 3446754"/>
              <a:gd name="connsiteX163" fmla="*/ 141683 w 1786394"/>
              <a:gd name="connsiteY163" fmla="*/ 2963739 h 3446754"/>
              <a:gd name="connsiteX164" fmla="*/ 118195 w 1786394"/>
              <a:gd name="connsiteY164" fmla="*/ 2963739 h 3446754"/>
              <a:gd name="connsiteX165" fmla="*/ 1113003 w 1786394"/>
              <a:gd name="connsiteY165" fmla="*/ 2926361 h 3446754"/>
              <a:gd name="connsiteX166" fmla="*/ 1113003 w 1786394"/>
              <a:gd name="connsiteY166" fmla="*/ 2938820 h 3446754"/>
              <a:gd name="connsiteX167" fmla="*/ 1136490 w 1786394"/>
              <a:gd name="connsiteY167" fmla="*/ 2926361 h 3446754"/>
              <a:gd name="connsiteX168" fmla="*/ 1126214 w 1786394"/>
              <a:gd name="connsiteY168" fmla="*/ 2926361 h 3446754"/>
              <a:gd name="connsiteX169" fmla="*/ 1123279 w 1786394"/>
              <a:gd name="connsiteY169" fmla="*/ 2926361 h 3446754"/>
              <a:gd name="connsiteX170" fmla="*/ 1122912 w 1786394"/>
              <a:gd name="connsiteY170" fmla="*/ 2926361 h 3446754"/>
              <a:gd name="connsiteX171" fmla="*/ 1113003 w 1786394"/>
              <a:gd name="connsiteY171" fmla="*/ 2926361 h 3446754"/>
              <a:gd name="connsiteX172" fmla="*/ 426563 w 1786394"/>
              <a:gd name="connsiteY172" fmla="*/ 2926361 h 3446754"/>
              <a:gd name="connsiteX173" fmla="*/ 426563 w 1786394"/>
              <a:gd name="connsiteY173" fmla="*/ 2938820 h 3446754"/>
              <a:gd name="connsiteX174" fmla="*/ 426563 w 1786394"/>
              <a:gd name="connsiteY174" fmla="*/ 2926361 h 3446754"/>
              <a:gd name="connsiteX175" fmla="*/ 284123 w 1786394"/>
              <a:gd name="connsiteY175" fmla="*/ 2926361 h 3446754"/>
              <a:gd name="connsiteX176" fmla="*/ 260635 w 1786394"/>
              <a:gd name="connsiteY176" fmla="*/ 2938820 h 3446754"/>
              <a:gd name="connsiteX177" fmla="*/ 274214 w 1786394"/>
              <a:gd name="connsiteY177" fmla="*/ 2938820 h 3446754"/>
              <a:gd name="connsiteX178" fmla="*/ 275315 w 1786394"/>
              <a:gd name="connsiteY178" fmla="*/ 2938820 h 3446754"/>
              <a:gd name="connsiteX179" fmla="*/ 280820 w 1786394"/>
              <a:gd name="connsiteY179" fmla="*/ 2938820 h 3446754"/>
              <a:gd name="connsiteX180" fmla="*/ 281187 w 1786394"/>
              <a:gd name="connsiteY180" fmla="*/ 2938820 h 3446754"/>
              <a:gd name="connsiteX181" fmla="*/ 284123 w 1786394"/>
              <a:gd name="connsiteY181" fmla="*/ 2938820 h 3446754"/>
              <a:gd name="connsiteX182" fmla="*/ 284123 w 1786394"/>
              <a:gd name="connsiteY182" fmla="*/ 2951279 h 3446754"/>
              <a:gd name="connsiteX183" fmla="*/ 284123 w 1786394"/>
              <a:gd name="connsiteY183" fmla="*/ 2963739 h 3446754"/>
              <a:gd name="connsiteX184" fmla="*/ 307610 w 1786394"/>
              <a:gd name="connsiteY184" fmla="*/ 2963739 h 3446754"/>
              <a:gd name="connsiteX185" fmla="*/ 307610 w 1786394"/>
              <a:gd name="connsiteY185" fmla="*/ 2976600 h 3446754"/>
              <a:gd name="connsiteX186" fmla="*/ 284123 w 1786394"/>
              <a:gd name="connsiteY186" fmla="*/ 2976600 h 3446754"/>
              <a:gd name="connsiteX187" fmla="*/ 307610 w 1786394"/>
              <a:gd name="connsiteY187" fmla="*/ 2976600 h 3446754"/>
              <a:gd name="connsiteX188" fmla="*/ 331855 w 1786394"/>
              <a:gd name="connsiteY188" fmla="*/ 2976600 h 3446754"/>
              <a:gd name="connsiteX189" fmla="*/ 331855 w 1786394"/>
              <a:gd name="connsiteY189" fmla="*/ 2963739 h 3446754"/>
              <a:gd name="connsiteX190" fmla="*/ 355343 w 1786394"/>
              <a:gd name="connsiteY190" fmla="*/ 2951279 h 3446754"/>
              <a:gd name="connsiteX191" fmla="*/ 341764 w 1786394"/>
              <a:gd name="connsiteY191" fmla="*/ 2951279 h 3446754"/>
              <a:gd name="connsiteX192" fmla="*/ 331855 w 1786394"/>
              <a:gd name="connsiteY192" fmla="*/ 2951279 h 3446754"/>
              <a:gd name="connsiteX193" fmla="*/ 307610 w 1786394"/>
              <a:gd name="connsiteY193" fmla="*/ 2938820 h 3446754"/>
              <a:gd name="connsiteX194" fmla="*/ 297702 w 1786394"/>
              <a:gd name="connsiteY194" fmla="*/ 2938820 h 3446754"/>
              <a:gd name="connsiteX195" fmla="*/ 294032 w 1786394"/>
              <a:gd name="connsiteY195" fmla="*/ 2938820 h 3446754"/>
              <a:gd name="connsiteX196" fmla="*/ 284123 w 1786394"/>
              <a:gd name="connsiteY196" fmla="*/ 2938820 h 3446754"/>
              <a:gd name="connsiteX197" fmla="*/ 1704735 w 1786394"/>
              <a:gd name="connsiteY197" fmla="*/ 2913499 h 3446754"/>
              <a:gd name="connsiteX198" fmla="*/ 1728222 w 1786394"/>
              <a:gd name="connsiteY198" fmla="*/ 2913499 h 3446754"/>
              <a:gd name="connsiteX199" fmla="*/ 1752468 w 1786394"/>
              <a:gd name="connsiteY199" fmla="*/ 2913499 h 3446754"/>
              <a:gd name="connsiteX200" fmla="*/ 1752468 w 1786394"/>
              <a:gd name="connsiteY200" fmla="*/ 2926361 h 3446754"/>
              <a:gd name="connsiteX201" fmla="*/ 1728222 w 1786394"/>
              <a:gd name="connsiteY201" fmla="*/ 2926361 h 3446754"/>
              <a:gd name="connsiteX202" fmla="*/ 1704735 w 1786394"/>
              <a:gd name="connsiteY202" fmla="*/ 2926361 h 3446754"/>
              <a:gd name="connsiteX203" fmla="*/ 1065270 w 1786394"/>
              <a:gd name="connsiteY203" fmla="*/ 2913499 h 3446754"/>
              <a:gd name="connsiteX204" fmla="*/ 1089515 w 1786394"/>
              <a:gd name="connsiteY204" fmla="*/ 2926361 h 3446754"/>
              <a:gd name="connsiteX205" fmla="*/ 1089515 w 1786394"/>
              <a:gd name="connsiteY205" fmla="*/ 2913499 h 3446754"/>
              <a:gd name="connsiteX206" fmla="*/ 686440 w 1786394"/>
              <a:gd name="connsiteY206" fmla="*/ 2913499 h 3446754"/>
              <a:gd name="connsiteX207" fmla="*/ 710685 w 1786394"/>
              <a:gd name="connsiteY207" fmla="*/ 2926361 h 3446754"/>
              <a:gd name="connsiteX208" fmla="*/ 686440 w 1786394"/>
              <a:gd name="connsiteY208" fmla="*/ 2938820 h 3446754"/>
              <a:gd name="connsiteX209" fmla="*/ 710685 w 1786394"/>
              <a:gd name="connsiteY209" fmla="*/ 2938820 h 3446754"/>
              <a:gd name="connsiteX210" fmla="*/ 686440 w 1786394"/>
              <a:gd name="connsiteY210" fmla="*/ 2951279 h 3446754"/>
              <a:gd name="connsiteX211" fmla="*/ 710685 w 1786394"/>
              <a:gd name="connsiteY211" fmla="*/ 2951279 h 3446754"/>
              <a:gd name="connsiteX212" fmla="*/ 710685 w 1786394"/>
              <a:gd name="connsiteY212" fmla="*/ 2938820 h 3446754"/>
              <a:gd name="connsiteX213" fmla="*/ 710685 w 1786394"/>
              <a:gd name="connsiteY213" fmla="*/ 2926361 h 3446754"/>
              <a:gd name="connsiteX214" fmla="*/ 710685 w 1786394"/>
              <a:gd name="connsiteY214" fmla="*/ 2913499 h 3446754"/>
              <a:gd name="connsiteX215" fmla="*/ 591733 w 1786394"/>
              <a:gd name="connsiteY215" fmla="*/ 2913499 h 3446754"/>
              <a:gd name="connsiteX216" fmla="*/ 591733 w 1786394"/>
              <a:gd name="connsiteY216" fmla="*/ 2926361 h 3446754"/>
              <a:gd name="connsiteX217" fmla="*/ 585753 w 1786394"/>
              <a:gd name="connsiteY217" fmla="*/ 2925476 h 3446754"/>
              <a:gd name="connsiteX218" fmla="*/ 582925 w 1786394"/>
              <a:gd name="connsiteY218" fmla="*/ 2924753 h 3446754"/>
              <a:gd name="connsiteX219" fmla="*/ 591733 w 1786394"/>
              <a:gd name="connsiteY219" fmla="*/ 2913499 h 3446754"/>
              <a:gd name="connsiteX220" fmla="*/ 284123 w 1786394"/>
              <a:gd name="connsiteY220" fmla="*/ 2913499 h 3446754"/>
              <a:gd name="connsiteX221" fmla="*/ 307610 w 1786394"/>
              <a:gd name="connsiteY221" fmla="*/ 2926361 h 3446754"/>
              <a:gd name="connsiteX222" fmla="*/ 307610 w 1786394"/>
              <a:gd name="connsiteY222" fmla="*/ 2913499 h 3446754"/>
              <a:gd name="connsiteX223" fmla="*/ 141683 w 1786394"/>
              <a:gd name="connsiteY223" fmla="*/ 2913499 h 3446754"/>
              <a:gd name="connsiteX224" fmla="*/ 141683 w 1786394"/>
              <a:gd name="connsiteY224" fmla="*/ 2926361 h 3446754"/>
              <a:gd name="connsiteX225" fmla="*/ 118195 w 1786394"/>
              <a:gd name="connsiteY225" fmla="*/ 2926361 h 3446754"/>
              <a:gd name="connsiteX226" fmla="*/ 118195 w 1786394"/>
              <a:gd name="connsiteY226" fmla="*/ 2938820 h 3446754"/>
              <a:gd name="connsiteX227" fmla="*/ 118195 w 1786394"/>
              <a:gd name="connsiteY227" fmla="*/ 2951279 h 3446754"/>
              <a:gd name="connsiteX228" fmla="*/ 94708 w 1786394"/>
              <a:gd name="connsiteY228" fmla="*/ 2963739 h 3446754"/>
              <a:gd name="connsiteX229" fmla="*/ 107920 w 1786394"/>
              <a:gd name="connsiteY229" fmla="*/ 2963739 h 3446754"/>
              <a:gd name="connsiteX230" fmla="*/ 108287 w 1786394"/>
              <a:gd name="connsiteY230" fmla="*/ 2963739 h 3446754"/>
              <a:gd name="connsiteX231" fmla="*/ 112323 w 1786394"/>
              <a:gd name="connsiteY231" fmla="*/ 2963739 h 3446754"/>
              <a:gd name="connsiteX232" fmla="*/ 115259 w 1786394"/>
              <a:gd name="connsiteY232" fmla="*/ 2963739 h 3446754"/>
              <a:gd name="connsiteX233" fmla="*/ 118195 w 1786394"/>
              <a:gd name="connsiteY233" fmla="*/ 2963739 h 3446754"/>
              <a:gd name="connsiteX234" fmla="*/ 118195 w 1786394"/>
              <a:gd name="connsiteY234" fmla="*/ 2976600 h 3446754"/>
              <a:gd name="connsiteX235" fmla="*/ 94708 w 1786394"/>
              <a:gd name="connsiteY235" fmla="*/ 2976600 h 3446754"/>
              <a:gd name="connsiteX236" fmla="*/ 118195 w 1786394"/>
              <a:gd name="connsiteY236" fmla="*/ 2989060 h 3446754"/>
              <a:gd name="connsiteX237" fmla="*/ 94708 w 1786394"/>
              <a:gd name="connsiteY237" fmla="*/ 2989060 h 3446754"/>
              <a:gd name="connsiteX238" fmla="*/ 118195 w 1786394"/>
              <a:gd name="connsiteY238" fmla="*/ 3001519 h 3446754"/>
              <a:gd name="connsiteX239" fmla="*/ 118195 w 1786394"/>
              <a:gd name="connsiteY239" fmla="*/ 3003077 h 3446754"/>
              <a:gd name="connsiteX240" fmla="*/ 118195 w 1786394"/>
              <a:gd name="connsiteY240" fmla="*/ 3012421 h 3446754"/>
              <a:gd name="connsiteX241" fmla="*/ 118195 w 1786394"/>
              <a:gd name="connsiteY241" fmla="*/ 3013979 h 3446754"/>
              <a:gd name="connsiteX242" fmla="*/ 141683 w 1786394"/>
              <a:gd name="connsiteY242" fmla="*/ 3001519 h 3446754"/>
              <a:gd name="connsiteX243" fmla="*/ 165928 w 1786394"/>
              <a:gd name="connsiteY243" fmla="*/ 3001519 h 3446754"/>
              <a:gd name="connsiteX244" fmla="*/ 141683 w 1786394"/>
              <a:gd name="connsiteY244" fmla="*/ 2989060 h 3446754"/>
              <a:gd name="connsiteX245" fmla="*/ 165928 w 1786394"/>
              <a:gd name="connsiteY245" fmla="*/ 2989060 h 3446754"/>
              <a:gd name="connsiteX246" fmla="*/ 165928 w 1786394"/>
              <a:gd name="connsiteY246" fmla="*/ 2976600 h 3446754"/>
              <a:gd name="connsiteX247" fmla="*/ 189415 w 1786394"/>
              <a:gd name="connsiteY247" fmla="*/ 2963739 h 3446754"/>
              <a:gd name="connsiteX248" fmla="*/ 212903 w 1786394"/>
              <a:gd name="connsiteY248" fmla="*/ 2951279 h 3446754"/>
              <a:gd name="connsiteX249" fmla="*/ 189415 w 1786394"/>
              <a:gd name="connsiteY249" fmla="*/ 2951279 h 3446754"/>
              <a:gd name="connsiteX250" fmla="*/ 212903 w 1786394"/>
              <a:gd name="connsiteY250" fmla="*/ 2938820 h 3446754"/>
              <a:gd name="connsiteX251" fmla="*/ 189415 w 1786394"/>
              <a:gd name="connsiteY251" fmla="*/ 2938820 h 3446754"/>
              <a:gd name="connsiteX252" fmla="*/ 189415 w 1786394"/>
              <a:gd name="connsiteY252" fmla="*/ 2951279 h 3446754"/>
              <a:gd name="connsiteX253" fmla="*/ 186479 w 1786394"/>
              <a:gd name="connsiteY253" fmla="*/ 2951279 h 3446754"/>
              <a:gd name="connsiteX254" fmla="*/ 179506 w 1786394"/>
              <a:gd name="connsiteY254" fmla="*/ 2951279 h 3446754"/>
              <a:gd name="connsiteX255" fmla="*/ 175837 w 1786394"/>
              <a:gd name="connsiteY255" fmla="*/ 2951279 h 3446754"/>
              <a:gd name="connsiteX256" fmla="*/ 165928 w 1786394"/>
              <a:gd name="connsiteY256" fmla="*/ 2951279 h 3446754"/>
              <a:gd name="connsiteX257" fmla="*/ 165928 w 1786394"/>
              <a:gd name="connsiteY257" fmla="*/ 2938820 h 3446754"/>
              <a:gd name="connsiteX258" fmla="*/ 189415 w 1786394"/>
              <a:gd name="connsiteY258" fmla="*/ 2926361 h 3446754"/>
              <a:gd name="connsiteX259" fmla="*/ 179506 w 1786394"/>
              <a:gd name="connsiteY259" fmla="*/ 2926361 h 3446754"/>
              <a:gd name="connsiteX260" fmla="*/ 175837 w 1786394"/>
              <a:gd name="connsiteY260" fmla="*/ 2926361 h 3446754"/>
              <a:gd name="connsiteX261" fmla="*/ 165928 w 1786394"/>
              <a:gd name="connsiteY261" fmla="*/ 2926361 h 3446754"/>
              <a:gd name="connsiteX262" fmla="*/ 141683 w 1786394"/>
              <a:gd name="connsiteY262" fmla="*/ 2913499 h 3446754"/>
              <a:gd name="connsiteX263" fmla="*/ 1657760 w 1786394"/>
              <a:gd name="connsiteY263" fmla="*/ 2901040 h 3446754"/>
              <a:gd name="connsiteX264" fmla="*/ 1681248 w 1786394"/>
              <a:gd name="connsiteY264" fmla="*/ 2901040 h 3446754"/>
              <a:gd name="connsiteX265" fmla="*/ 1657760 w 1786394"/>
              <a:gd name="connsiteY265" fmla="*/ 2901040 h 3446754"/>
              <a:gd name="connsiteX266" fmla="*/ 994808 w 1786394"/>
              <a:gd name="connsiteY266" fmla="*/ 2901040 h 3446754"/>
              <a:gd name="connsiteX267" fmla="*/ 1018295 w 1786394"/>
              <a:gd name="connsiteY267" fmla="*/ 2913499 h 3446754"/>
              <a:gd name="connsiteX268" fmla="*/ 1018295 w 1786394"/>
              <a:gd name="connsiteY268" fmla="*/ 2926361 h 3446754"/>
              <a:gd name="connsiteX269" fmla="*/ 1018295 w 1786394"/>
              <a:gd name="connsiteY269" fmla="*/ 2938820 h 3446754"/>
              <a:gd name="connsiteX270" fmla="*/ 1041783 w 1786394"/>
              <a:gd name="connsiteY270" fmla="*/ 2938820 h 3446754"/>
              <a:gd name="connsiteX271" fmla="*/ 1065270 w 1786394"/>
              <a:gd name="connsiteY271" fmla="*/ 2938820 h 3446754"/>
              <a:gd name="connsiteX272" fmla="*/ 1089515 w 1786394"/>
              <a:gd name="connsiteY272" fmla="*/ 2938820 h 3446754"/>
              <a:gd name="connsiteX273" fmla="*/ 1065270 w 1786394"/>
              <a:gd name="connsiteY273" fmla="*/ 2926361 h 3446754"/>
              <a:gd name="connsiteX274" fmla="*/ 1041783 w 1786394"/>
              <a:gd name="connsiteY274" fmla="*/ 2926361 h 3446754"/>
              <a:gd name="connsiteX275" fmla="*/ 1041783 w 1786394"/>
              <a:gd name="connsiteY275" fmla="*/ 2921538 h 3446754"/>
              <a:gd name="connsiteX276" fmla="*/ 1041783 w 1786394"/>
              <a:gd name="connsiteY276" fmla="*/ 2913499 h 3446754"/>
              <a:gd name="connsiteX277" fmla="*/ 1018295 w 1786394"/>
              <a:gd name="connsiteY277" fmla="*/ 2913499 h 3446754"/>
              <a:gd name="connsiteX278" fmla="*/ 1018295 w 1786394"/>
              <a:gd name="connsiteY278" fmla="*/ 2901040 h 3446754"/>
              <a:gd name="connsiteX279" fmla="*/ 994808 w 1786394"/>
              <a:gd name="connsiteY279" fmla="*/ 2901040 h 3446754"/>
              <a:gd name="connsiteX280" fmla="*/ 852368 w 1786394"/>
              <a:gd name="connsiteY280" fmla="*/ 2901040 h 3446754"/>
              <a:gd name="connsiteX281" fmla="*/ 852368 w 1786394"/>
              <a:gd name="connsiteY281" fmla="*/ 2913499 h 3446754"/>
              <a:gd name="connsiteX282" fmla="*/ 875855 w 1786394"/>
              <a:gd name="connsiteY282" fmla="*/ 2913499 h 3446754"/>
              <a:gd name="connsiteX283" fmla="*/ 875855 w 1786394"/>
              <a:gd name="connsiteY283" fmla="*/ 2926361 h 3446754"/>
              <a:gd name="connsiteX284" fmla="*/ 886084 w 1786394"/>
              <a:gd name="connsiteY284" fmla="*/ 2926361 h 3446754"/>
              <a:gd name="connsiteX285" fmla="*/ 900100 w 1786394"/>
              <a:gd name="connsiteY285" fmla="*/ 2926361 h 3446754"/>
              <a:gd name="connsiteX286" fmla="*/ 900100 w 1786394"/>
              <a:gd name="connsiteY286" fmla="*/ 2937263 h 3446754"/>
              <a:gd name="connsiteX287" fmla="*/ 900100 w 1786394"/>
              <a:gd name="connsiteY287" fmla="*/ 2938820 h 3446754"/>
              <a:gd name="connsiteX288" fmla="*/ 896691 w 1786394"/>
              <a:gd name="connsiteY288" fmla="*/ 2938820 h 3446754"/>
              <a:gd name="connsiteX289" fmla="*/ 889872 w 1786394"/>
              <a:gd name="connsiteY289" fmla="*/ 2938820 h 3446754"/>
              <a:gd name="connsiteX290" fmla="*/ 875855 w 1786394"/>
              <a:gd name="connsiteY290" fmla="*/ 2938820 h 3446754"/>
              <a:gd name="connsiteX291" fmla="*/ 875855 w 1786394"/>
              <a:gd name="connsiteY291" fmla="*/ 2951279 h 3446754"/>
              <a:gd name="connsiteX292" fmla="*/ 875855 w 1786394"/>
              <a:gd name="connsiteY292" fmla="*/ 2962181 h 3446754"/>
              <a:gd name="connsiteX293" fmla="*/ 875855 w 1786394"/>
              <a:gd name="connsiteY293" fmla="*/ 2963739 h 3446754"/>
              <a:gd name="connsiteX294" fmla="*/ 875855 w 1786394"/>
              <a:gd name="connsiteY294" fmla="*/ 2976600 h 3446754"/>
              <a:gd name="connsiteX295" fmla="*/ 900100 w 1786394"/>
              <a:gd name="connsiteY295" fmla="*/ 2976600 h 3446754"/>
              <a:gd name="connsiteX296" fmla="*/ 900100 w 1786394"/>
              <a:gd name="connsiteY296" fmla="*/ 2963739 h 3446754"/>
              <a:gd name="connsiteX297" fmla="*/ 900100 w 1786394"/>
              <a:gd name="connsiteY297" fmla="*/ 2951279 h 3446754"/>
              <a:gd name="connsiteX298" fmla="*/ 900100 w 1786394"/>
              <a:gd name="connsiteY298" fmla="*/ 2938820 h 3446754"/>
              <a:gd name="connsiteX299" fmla="*/ 923588 w 1786394"/>
              <a:gd name="connsiteY299" fmla="*/ 2938820 h 3446754"/>
              <a:gd name="connsiteX300" fmla="*/ 900100 w 1786394"/>
              <a:gd name="connsiteY300" fmla="*/ 2926361 h 3446754"/>
              <a:gd name="connsiteX301" fmla="*/ 900100 w 1786394"/>
              <a:gd name="connsiteY301" fmla="*/ 2915107 h 3446754"/>
              <a:gd name="connsiteX302" fmla="*/ 900100 w 1786394"/>
              <a:gd name="connsiteY302" fmla="*/ 2913499 h 3446754"/>
              <a:gd name="connsiteX303" fmla="*/ 875855 w 1786394"/>
              <a:gd name="connsiteY303" fmla="*/ 2901040 h 3446754"/>
              <a:gd name="connsiteX304" fmla="*/ 872552 w 1786394"/>
              <a:gd name="connsiteY304" fmla="*/ 2901040 h 3446754"/>
              <a:gd name="connsiteX305" fmla="*/ 865946 w 1786394"/>
              <a:gd name="connsiteY305" fmla="*/ 2901040 h 3446754"/>
              <a:gd name="connsiteX306" fmla="*/ 805393 w 1786394"/>
              <a:gd name="connsiteY306" fmla="*/ 2901040 h 3446754"/>
              <a:gd name="connsiteX307" fmla="*/ 805393 w 1786394"/>
              <a:gd name="connsiteY307" fmla="*/ 2913499 h 3446754"/>
              <a:gd name="connsiteX308" fmla="*/ 781148 w 1786394"/>
              <a:gd name="connsiteY308" fmla="*/ 2913499 h 3446754"/>
              <a:gd name="connsiteX309" fmla="*/ 781148 w 1786394"/>
              <a:gd name="connsiteY309" fmla="*/ 2926361 h 3446754"/>
              <a:gd name="connsiteX310" fmla="*/ 781148 w 1786394"/>
              <a:gd name="connsiteY310" fmla="*/ 2931033 h 3446754"/>
              <a:gd name="connsiteX311" fmla="*/ 781148 w 1786394"/>
              <a:gd name="connsiteY311" fmla="*/ 2937263 h 3446754"/>
              <a:gd name="connsiteX312" fmla="*/ 781148 w 1786394"/>
              <a:gd name="connsiteY312" fmla="*/ 2938820 h 3446754"/>
              <a:gd name="connsiteX313" fmla="*/ 805393 w 1786394"/>
              <a:gd name="connsiteY313" fmla="*/ 2938820 h 3446754"/>
              <a:gd name="connsiteX314" fmla="*/ 805393 w 1786394"/>
              <a:gd name="connsiteY314" fmla="*/ 2951279 h 3446754"/>
              <a:gd name="connsiteX315" fmla="*/ 828880 w 1786394"/>
              <a:gd name="connsiteY315" fmla="*/ 2951279 h 3446754"/>
              <a:gd name="connsiteX316" fmla="*/ 805393 w 1786394"/>
              <a:gd name="connsiteY316" fmla="*/ 2938820 h 3446754"/>
              <a:gd name="connsiteX317" fmla="*/ 805393 w 1786394"/>
              <a:gd name="connsiteY317" fmla="*/ 2926361 h 3446754"/>
              <a:gd name="connsiteX318" fmla="*/ 828880 w 1786394"/>
              <a:gd name="connsiteY318" fmla="*/ 2926361 h 3446754"/>
              <a:gd name="connsiteX319" fmla="*/ 828880 w 1786394"/>
              <a:gd name="connsiteY319" fmla="*/ 2913499 h 3446754"/>
              <a:gd name="connsiteX320" fmla="*/ 450050 w 1786394"/>
              <a:gd name="connsiteY320" fmla="*/ 2901040 h 3446754"/>
              <a:gd name="connsiteX321" fmla="*/ 473538 w 1786394"/>
              <a:gd name="connsiteY321" fmla="*/ 2913499 h 3446754"/>
              <a:gd name="connsiteX322" fmla="*/ 473538 w 1786394"/>
              <a:gd name="connsiteY322" fmla="*/ 2901040 h 3446754"/>
              <a:gd name="connsiteX323" fmla="*/ 450050 w 1786394"/>
              <a:gd name="connsiteY323" fmla="*/ 2901040 h 3446754"/>
              <a:gd name="connsiteX324" fmla="*/ 1681248 w 1786394"/>
              <a:gd name="connsiteY324" fmla="*/ 2888580 h 3446754"/>
              <a:gd name="connsiteX325" fmla="*/ 1681248 w 1786394"/>
              <a:gd name="connsiteY325" fmla="*/ 2901040 h 3446754"/>
              <a:gd name="connsiteX326" fmla="*/ 1679113 w 1786394"/>
              <a:gd name="connsiteY326" fmla="*/ 2893111 h 3446754"/>
              <a:gd name="connsiteX327" fmla="*/ 1113003 w 1786394"/>
              <a:gd name="connsiteY327" fmla="*/ 2888580 h 3446754"/>
              <a:gd name="connsiteX328" fmla="*/ 1136490 w 1786394"/>
              <a:gd name="connsiteY328" fmla="*/ 2901040 h 3446754"/>
              <a:gd name="connsiteX329" fmla="*/ 1136490 w 1786394"/>
              <a:gd name="connsiteY329" fmla="*/ 2888580 h 3446754"/>
              <a:gd name="connsiteX330" fmla="*/ 1123279 w 1786394"/>
              <a:gd name="connsiteY330" fmla="*/ 2888580 h 3446754"/>
              <a:gd name="connsiteX331" fmla="*/ 1118875 w 1786394"/>
              <a:gd name="connsiteY331" fmla="*/ 2888580 h 3446754"/>
              <a:gd name="connsiteX332" fmla="*/ 1065270 w 1786394"/>
              <a:gd name="connsiteY332" fmla="*/ 2888580 h 3446754"/>
              <a:gd name="connsiteX333" fmla="*/ 1089515 w 1786394"/>
              <a:gd name="connsiteY333" fmla="*/ 2901040 h 3446754"/>
              <a:gd name="connsiteX334" fmla="*/ 1089515 w 1786394"/>
              <a:gd name="connsiteY334" fmla="*/ 2888580 h 3446754"/>
              <a:gd name="connsiteX335" fmla="*/ 1065270 w 1786394"/>
              <a:gd name="connsiteY335" fmla="*/ 2888580 h 3446754"/>
              <a:gd name="connsiteX336" fmla="*/ 189415 w 1786394"/>
              <a:gd name="connsiteY336" fmla="*/ 2888580 h 3446754"/>
              <a:gd name="connsiteX337" fmla="*/ 189415 w 1786394"/>
              <a:gd name="connsiteY337" fmla="*/ 2890138 h 3446754"/>
              <a:gd name="connsiteX338" fmla="*/ 189415 w 1786394"/>
              <a:gd name="connsiteY338" fmla="*/ 2901040 h 3446754"/>
              <a:gd name="connsiteX339" fmla="*/ 189415 w 1786394"/>
              <a:gd name="connsiteY339" fmla="*/ 2888580 h 3446754"/>
              <a:gd name="connsiteX340" fmla="*/ 141683 w 1786394"/>
              <a:gd name="connsiteY340" fmla="*/ 2888580 h 3446754"/>
              <a:gd name="connsiteX341" fmla="*/ 141683 w 1786394"/>
              <a:gd name="connsiteY341" fmla="*/ 2901040 h 3446754"/>
              <a:gd name="connsiteX342" fmla="*/ 165928 w 1786394"/>
              <a:gd name="connsiteY342" fmla="*/ 2901040 h 3446754"/>
              <a:gd name="connsiteX343" fmla="*/ 165928 w 1786394"/>
              <a:gd name="connsiteY343" fmla="*/ 2913499 h 3446754"/>
              <a:gd name="connsiteX344" fmla="*/ 189415 w 1786394"/>
              <a:gd name="connsiteY344" fmla="*/ 2913499 h 3446754"/>
              <a:gd name="connsiteX345" fmla="*/ 212903 w 1786394"/>
              <a:gd name="connsiteY345" fmla="*/ 2901040 h 3446754"/>
              <a:gd name="connsiteX346" fmla="*/ 189415 w 1786394"/>
              <a:gd name="connsiteY346" fmla="*/ 2901040 h 3446754"/>
              <a:gd name="connsiteX347" fmla="*/ 212903 w 1786394"/>
              <a:gd name="connsiteY347" fmla="*/ 2888580 h 3446754"/>
              <a:gd name="connsiteX348" fmla="*/ 189415 w 1786394"/>
              <a:gd name="connsiteY348" fmla="*/ 2888580 h 3446754"/>
              <a:gd name="connsiteX349" fmla="*/ 165928 w 1786394"/>
              <a:gd name="connsiteY349" fmla="*/ 2888580 h 3446754"/>
              <a:gd name="connsiteX350" fmla="*/ 1752468 w 1786394"/>
              <a:gd name="connsiteY350" fmla="*/ 2876121 h 3446754"/>
              <a:gd name="connsiteX351" fmla="*/ 1752468 w 1786394"/>
              <a:gd name="connsiteY351" fmla="*/ 2888580 h 3446754"/>
              <a:gd name="connsiteX352" fmla="*/ 1728222 w 1786394"/>
              <a:gd name="connsiteY352" fmla="*/ 2888580 h 3446754"/>
              <a:gd name="connsiteX353" fmla="*/ 1041783 w 1786394"/>
              <a:gd name="connsiteY353" fmla="*/ 2876121 h 3446754"/>
              <a:gd name="connsiteX354" fmla="*/ 1065270 w 1786394"/>
              <a:gd name="connsiteY354" fmla="*/ 2876121 h 3446754"/>
              <a:gd name="connsiteX355" fmla="*/ 1041783 w 1786394"/>
              <a:gd name="connsiteY355" fmla="*/ 2876121 h 3446754"/>
              <a:gd name="connsiteX356" fmla="*/ 970563 w 1786394"/>
              <a:gd name="connsiteY356" fmla="*/ 2876121 h 3446754"/>
              <a:gd name="connsiteX357" fmla="*/ 970563 w 1786394"/>
              <a:gd name="connsiteY357" fmla="*/ 2888580 h 3446754"/>
              <a:gd name="connsiteX358" fmla="*/ 947075 w 1786394"/>
              <a:gd name="connsiteY358" fmla="*/ 2888580 h 3446754"/>
              <a:gd name="connsiteX359" fmla="*/ 970563 w 1786394"/>
              <a:gd name="connsiteY359" fmla="*/ 2888580 h 3446754"/>
              <a:gd name="connsiteX360" fmla="*/ 994808 w 1786394"/>
              <a:gd name="connsiteY360" fmla="*/ 2888580 h 3446754"/>
              <a:gd name="connsiteX361" fmla="*/ 970563 w 1786394"/>
              <a:gd name="connsiteY361" fmla="*/ 2876121 h 3446754"/>
              <a:gd name="connsiteX362" fmla="*/ 1093185 w 1786394"/>
              <a:gd name="connsiteY362" fmla="*/ 2870695 h 3446754"/>
              <a:gd name="connsiteX363" fmla="*/ 1089515 w 1786394"/>
              <a:gd name="connsiteY363" fmla="*/ 2876121 h 3446754"/>
              <a:gd name="connsiteX364" fmla="*/ 1113003 w 1786394"/>
              <a:gd name="connsiteY364" fmla="*/ 2876121 h 3446754"/>
              <a:gd name="connsiteX365" fmla="*/ 1093185 w 1786394"/>
              <a:gd name="connsiteY365" fmla="*/ 2870695 h 3446754"/>
              <a:gd name="connsiteX366" fmla="*/ 1610028 w 1786394"/>
              <a:gd name="connsiteY366" fmla="*/ 2863260 h 3446754"/>
              <a:gd name="connsiteX367" fmla="*/ 1610028 w 1786394"/>
              <a:gd name="connsiteY367" fmla="*/ 2876121 h 3446754"/>
              <a:gd name="connsiteX368" fmla="*/ 1633515 w 1786394"/>
              <a:gd name="connsiteY368" fmla="*/ 2876121 h 3446754"/>
              <a:gd name="connsiteX369" fmla="*/ 1657760 w 1786394"/>
              <a:gd name="connsiteY369" fmla="*/ 2876121 h 3446754"/>
              <a:gd name="connsiteX370" fmla="*/ 1657760 w 1786394"/>
              <a:gd name="connsiteY370" fmla="*/ 2863260 h 3446754"/>
              <a:gd name="connsiteX371" fmla="*/ 1633515 w 1786394"/>
              <a:gd name="connsiteY371" fmla="*/ 2863260 h 3446754"/>
              <a:gd name="connsiteX372" fmla="*/ 1538808 w 1786394"/>
              <a:gd name="connsiteY372" fmla="*/ 2863260 h 3446754"/>
              <a:gd name="connsiteX373" fmla="*/ 1515320 w 1786394"/>
              <a:gd name="connsiteY373" fmla="*/ 2876121 h 3446754"/>
              <a:gd name="connsiteX374" fmla="*/ 1538808 w 1786394"/>
              <a:gd name="connsiteY374" fmla="*/ 2876121 h 3446754"/>
              <a:gd name="connsiteX375" fmla="*/ 1538808 w 1786394"/>
              <a:gd name="connsiteY375" fmla="*/ 2863260 h 3446754"/>
              <a:gd name="connsiteX376" fmla="*/ 757660 w 1786394"/>
              <a:gd name="connsiteY376" fmla="*/ 2863260 h 3446754"/>
              <a:gd name="connsiteX377" fmla="*/ 757660 w 1786394"/>
              <a:gd name="connsiteY377" fmla="*/ 2876121 h 3446754"/>
              <a:gd name="connsiteX378" fmla="*/ 781148 w 1786394"/>
              <a:gd name="connsiteY378" fmla="*/ 2863260 h 3446754"/>
              <a:gd name="connsiteX379" fmla="*/ 757660 w 1786394"/>
              <a:gd name="connsiteY379" fmla="*/ 2863260 h 3446754"/>
              <a:gd name="connsiteX380" fmla="*/ 202994 w 1786394"/>
              <a:gd name="connsiteY380" fmla="*/ 2858003 h 3446754"/>
              <a:gd name="connsiteX381" fmla="*/ 189415 w 1786394"/>
              <a:gd name="connsiteY381" fmla="*/ 2863260 h 3446754"/>
              <a:gd name="connsiteX382" fmla="*/ 165928 w 1786394"/>
              <a:gd name="connsiteY382" fmla="*/ 2863260 h 3446754"/>
              <a:gd name="connsiteX383" fmla="*/ 141683 w 1786394"/>
              <a:gd name="connsiteY383" fmla="*/ 2863260 h 3446754"/>
              <a:gd name="connsiteX384" fmla="*/ 141683 w 1786394"/>
              <a:gd name="connsiteY384" fmla="*/ 2876121 h 3446754"/>
              <a:gd name="connsiteX385" fmla="*/ 118195 w 1786394"/>
              <a:gd name="connsiteY385" fmla="*/ 2876121 h 3446754"/>
              <a:gd name="connsiteX386" fmla="*/ 141683 w 1786394"/>
              <a:gd name="connsiteY386" fmla="*/ 2876121 h 3446754"/>
              <a:gd name="connsiteX387" fmla="*/ 165928 w 1786394"/>
              <a:gd name="connsiteY387" fmla="*/ 2863260 h 3446754"/>
              <a:gd name="connsiteX388" fmla="*/ 189415 w 1786394"/>
              <a:gd name="connsiteY388" fmla="*/ 2876121 h 3446754"/>
              <a:gd name="connsiteX389" fmla="*/ 189415 w 1786394"/>
              <a:gd name="connsiteY389" fmla="*/ 2863260 h 3446754"/>
              <a:gd name="connsiteX390" fmla="*/ 212903 w 1786394"/>
              <a:gd name="connsiteY390" fmla="*/ 2863260 h 3446754"/>
              <a:gd name="connsiteX391" fmla="*/ 202994 w 1786394"/>
              <a:gd name="connsiteY391" fmla="*/ 2858003 h 3446754"/>
              <a:gd name="connsiteX392" fmla="*/ 1752468 w 1786394"/>
              <a:gd name="connsiteY392" fmla="*/ 2850800 h 3446754"/>
              <a:gd name="connsiteX393" fmla="*/ 1775955 w 1786394"/>
              <a:gd name="connsiteY393" fmla="*/ 2863260 h 3446754"/>
              <a:gd name="connsiteX394" fmla="*/ 1752468 w 1786394"/>
              <a:gd name="connsiteY394" fmla="*/ 2863260 h 3446754"/>
              <a:gd name="connsiteX395" fmla="*/ 1728222 w 1786394"/>
              <a:gd name="connsiteY395" fmla="*/ 2863260 h 3446754"/>
              <a:gd name="connsiteX396" fmla="*/ 1752468 w 1786394"/>
              <a:gd name="connsiteY396" fmla="*/ 2850800 h 3446754"/>
              <a:gd name="connsiteX397" fmla="*/ 1065270 w 1786394"/>
              <a:gd name="connsiteY397" fmla="*/ 2850800 h 3446754"/>
              <a:gd name="connsiteX398" fmla="*/ 1065270 w 1786394"/>
              <a:gd name="connsiteY398" fmla="*/ 2863260 h 3446754"/>
              <a:gd name="connsiteX399" fmla="*/ 1089515 w 1786394"/>
              <a:gd name="connsiteY399" fmla="*/ 2863260 h 3446754"/>
              <a:gd name="connsiteX400" fmla="*/ 1113003 w 1786394"/>
              <a:gd name="connsiteY400" fmla="*/ 2863260 h 3446754"/>
              <a:gd name="connsiteX401" fmla="*/ 1113003 w 1786394"/>
              <a:gd name="connsiteY401" fmla="*/ 2850800 h 3446754"/>
              <a:gd name="connsiteX402" fmla="*/ 1089515 w 1786394"/>
              <a:gd name="connsiteY402" fmla="*/ 2863260 h 3446754"/>
              <a:gd name="connsiteX403" fmla="*/ 1065270 w 1786394"/>
              <a:gd name="connsiteY403" fmla="*/ 2850800 h 3446754"/>
              <a:gd name="connsiteX404" fmla="*/ 852368 w 1786394"/>
              <a:gd name="connsiteY404" fmla="*/ 2850800 h 3446754"/>
              <a:gd name="connsiteX405" fmla="*/ 875855 w 1786394"/>
              <a:gd name="connsiteY405" fmla="*/ 2863260 h 3446754"/>
              <a:gd name="connsiteX406" fmla="*/ 875855 w 1786394"/>
              <a:gd name="connsiteY406" fmla="*/ 2876121 h 3446754"/>
              <a:gd name="connsiteX407" fmla="*/ 852368 w 1786394"/>
              <a:gd name="connsiteY407" fmla="*/ 2863260 h 3446754"/>
              <a:gd name="connsiteX408" fmla="*/ 1038113 w 1786394"/>
              <a:gd name="connsiteY408" fmla="*/ 2845544 h 3446754"/>
              <a:gd name="connsiteX409" fmla="*/ 1018295 w 1786394"/>
              <a:gd name="connsiteY409" fmla="*/ 2850800 h 3446754"/>
              <a:gd name="connsiteX410" fmla="*/ 1041783 w 1786394"/>
              <a:gd name="connsiteY410" fmla="*/ 2850800 h 3446754"/>
              <a:gd name="connsiteX411" fmla="*/ 1038113 w 1786394"/>
              <a:gd name="connsiteY411" fmla="*/ 2845544 h 3446754"/>
              <a:gd name="connsiteX412" fmla="*/ 1586540 w 1786394"/>
              <a:gd name="connsiteY412" fmla="*/ 2838341 h 3446754"/>
              <a:gd name="connsiteX413" fmla="*/ 1610028 w 1786394"/>
              <a:gd name="connsiteY413" fmla="*/ 2838341 h 3446754"/>
              <a:gd name="connsiteX414" fmla="*/ 781148 w 1786394"/>
              <a:gd name="connsiteY414" fmla="*/ 2838341 h 3446754"/>
              <a:gd name="connsiteX415" fmla="*/ 757660 w 1786394"/>
              <a:gd name="connsiteY415" fmla="*/ 2850800 h 3446754"/>
              <a:gd name="connsiteX416" fmla="*/ 781148 w 1786394"/>
              <a:gd name="connsiteY416" fmla="*/ 2850800 h 3446754"/>
              <a:gd name="connsiteX417" fmla="*/ 615220 w 1786394"/>
              <a:gd name="connsiteY417" fmla="*/ 2838341 h 3446754"/>
              <a:gd name="connsiteX418" fmla="*/ 615220 w 1786394"/>
              <a:gd name="connsiteY418" fmla="*/ 2850800 h 3446754"/>
              <a:gd name="connsiteX419" fmla="*/ 639465 w 1786394"/>
              <a:gd name="connsiteY419" fmla="*/ 2863260 h 3446754"/>
              <a:gd name="connsiteX420" fmla="*/ 625449 w 1786394"/>
              <a:gd name="connsiteY420" fmla="*/ 2863260 h 3446754"/>
              <a:gd name="connsiteX421" fmla="*/ 615220 w 1786394"/>
              <a:gd name="connsiteY421" fmla="*/ 2863260 h 3446754"/>
              <a:gd name="connsiteX422" fmla="*/ 615220 w 1786394"/>
              <a:gd name="connsiteY422" fmla="*/ 2876121 h 3446754"/>
              <a:gd name="connsiteX423" fmla="*/ 591733 w 1786394"/>
              <a:gd name="connsiteY423" fmla="*/ 2876121 h 3446754"/>
              <a:gd name="connsiteX424" fmla="*/ 591733 w 1786394"/>
              <a:gd name="connsiteY424" fmla="*/ 2888580 h 3446754"/>
              <a:gd name="connsiteX425" fmla="*/ 591733 w 1786394"/>
              <a:gd name="connsiteY425" fmla="*/ 2899482 h 3446754"/>
              <a:gd name="connsiteX426" fmla="*/ 591733 w 1786394"/>
              <a:gd name="connsiteY426" fmla="*/ 2901040 h 3446754"/>
              <a:gd name="connsiteX427" fmla="*/ 591733 w 1786394"/>
              <a:gd name="connsiteY427" fmla="*/ 2913499 h 3446754"/>
              <a:gd name="connsiteX428" fmla="*/ 568245 w 1786394"/>
              <a:gd name="connsiteY428" fmla="*/ 2913499 h 3446754"/>
              <a:gd name="connsiteX429" fmla="*/ 578154 w 1786394"/>
              <a:gd name="connsiteY429" fmla="*/ 2924351 h 3446754"/>
              <a:gd name="connsiteX430" fmla="*/ 585753 w 1786394"/>
              <a:gd name="connsiteY430" fmla="*/ 2925476 h 3446754"/>
              <a:gd name="connsiteX431" fmla="*/ 588430 w 1786394"/>
              <a:gd name="connsiteY431" fmla="*/ 2926160 h 3446754"/>
              <a:gd name="connsiteX432" fmla="*/ 591733 w 1786394"/>
              <a:gd name="connsiteY432" fmla="*/ 2926361 h 3446754"/>
              <a:gd name="connsiteX433" fmla="*/ 591733 w 1786394"/>
              <a:gd name="connsiteY433" fmla="*/ 2938820 h 3446754"/>
              <a:gd name="connsiteX434" fmla="*/ 568245 w 1786394"/>
              <a:gd name="connsiteY434" fmla="*/ 2938820 h 3446754"/>
              <a:gd name="connsiteX435" fmla="*/ 578154 w 1786394"/>
              <a:gd name="connsiteY435" fmla="*/ 2938820 h 3446754"/>
              <a:gd name="connsiteX436" fmla="*/ 591733 w 1786394"/>
              <a:gd name="connsiteY436" fmla="*/ 2938820 h 3446754"/>
              <a:gd name="connsiteX437" fmla="*/ 615220 w 1786394"/>
              <a:gd name="connsiteY437" fmla="*/ 2926361 h 3446754"/>
              <a:gd name="connsiteX438" fmla="*/ 639465 w 1786394"/>
              <a:gd name="connsiteY438" fmla="*/ 2913499 h 3446754"/>
              <a:gd name="connsiteX439" fmla="*/ 639465 w 1786394"/>
              <a:gd name="connsiteY439" fmla="*/ 2926361 h 3446754"/>
              <a:gd name="connsiteX440" fmla="*/ 662953 w 1786394"/>
              <a:gd name="connsiteY440" fmla="*/ 2926361 h 3446754"/>
              <a:gd name="connsiteX441" fmla="*/ 662953 w 1786394"/>
              <a:gd name="connsiteY441" fmla="*/ 2924753 h 3446754"/>
              <a:gd name="connsiteX442" fmla="*/ 662953 w 1786394"/>
              <a:gd name="connsiteY442" fmla="*/ 2915107 h 3446754"/>
              <a:gd name="connsiteX443" fmla="*/ 662953 w 1786394"/>
              <a:gd name="connsiteY443" fmla="*/ 2913499 h 3446754"/>
              <a:gd name="connsiteX444" fmla="*/ 639465 w 1786394"/>
              <a:gd name="connsiteY444" fmla="*/ 2913499 h 3446754"/>
              <a:gd name="connsiteX445" fmla="*/ 639465 w 1786394"/>
              <a:gd name="connsiteY445" fmla="*/ 2901040 h 3446754"/>
              <a:gd name="connsiteX446" fmla="*/ 615220 w 1786394"/>
              <a:gd name="connsiteY446" fmla="*/ 2901040 h 3446754"/>
              <a:gd name="connsiteX447" fmla="*/ 615220 w 1786394"/>
              <a:gd name="connsiteY447" fmla="*/ 2888580 h 3446754"/>
              <a:gd name="connsiteX448" fmla="*/ 615220 w 1786394"/>
              <a:gd name="connsiteY448" fmla="*/ 2877678 h 3446754"/>
              <a:gd name="connsiteX449" fmla="*/ 615220 w 1786394"/>
              <a:gd name="connsiteY449" fmla="*/ 2876121 h 3446754"/>
              <a:gd name="connsiteX450" fmla="*/ 618251 w 1786394"/>
              <a:gd name="connsiteY450" fmla="*/ 2876121 h 3446754"/>
              <a:gd name="connsiteX451" fmla="*/ 618630 w 1786394"/>
              <a:gd name="connsiteY451" fmla="*/ 2876121 h 3446754"/>
              <a:gd name="connsiteX452" fmla="*/ 625449 w 1786394"/>
              <a:gd name="connsiteY452" fmla="*/ 2876121 h 3446754"/>
              <a:gd name="connsiteX453" fmla="*/ 639465 w 1786394"/>
              <a:gd name="connsiteY453" fmla="*/ 2876121 h 3446754"/>
              <a:gd name="connsiteX454" fmla="*/ 639465 w 1786394"/>
              <a:gd name="connsiteY454" fmla="*/ 2863260 h 3446754"/>
              <a:gd name="connsiteX455" fmla="*/ 639465 w 1786394"/>
              <a:gd name="connsiteY455" fmla="*/ 2850800 h 3446754"/>
              <a:gd name="connsiteX456" fmla="*/ 639465 w 1786394"/>
              <a:gd name="connsiteY456" fmla="*/ 2839898 h 3446754"/>
              <a:gd name="connsiteX457" fmla="*/ 639465 w 1786394"/>
              <a:gd name="connsiteY457" fmla="*/ 2838341 h 3446754"/>
              <a:gd name="connsiteX458" fmla="*/ 615220 w 1786394"/>
              <a:gd name="connsiteY458" fmla="*/ 2838341 h 3446754"/>
              <a:gd name="connsiteX459" fmla="*/ 1092451 w 1786394"/>
              <a:gd name="connsiteY459" fmla="*/ 2833668 h 3446754"/>
              <a:gd name="connsiteX460" fmla="*/ 1089515 w 1786394"/>
              <a:gd name="connsiteY460" fmla="*/ 2838341 h 3446754"/>
              <a:gd name="connsiteX461" fmla="*/ 1113003 w 1786394"/>
              <a:gd name="connsiteY461" fmla="*/ 2838341 h 3446754"/>
              <a:gd name="connsiteX462" fmla="*/ 1092451 w 1786394"/>
              <a:gd name="connsiteY462" fmla="*/ 2833668 h 3446754"/>
              <a:gd name="connsiteX463" fmla="*/ 1184223 w 1786394"/>
              <a:gd name="connsiteY463" fmla="*/ 2825881 h 3446754"/>
              <a:gd name="connsiteX464" fmla="*/ 1184223 w 1786394"/>
              <a:gd name="connsiteY464" fmla="*/ 2838341 h 3446754"/>
              <a:gd name="connsiteX465" fmla="*/ 1207710 w 1786394"/>
              <a:gd name="connsiteY465" fmla="*/ 2838341 h 3446754"/>
              <a:gd name="connsiteX466" fmla="*/ 1184223 w 1786394"/>
              <a:gd name="connsiteY466" fmla="*/ 2825881 h 3446754"/>
              <a:gd name="connsiteX467" fmla="*/ 568245 w 1786394"/>
              <a:gd name="connsiteY467" fmla="*/ 2825881 h 3446754"/>
              <a:gd name="connsiteX468" fmla="*/ 564963 w 1786394"/>
              <a:gd name="connsiteY468" fmla="*/ 2832324 h 3446754"/>
              <a:gd name="connsiteX469" fmla="*/ 561228 w 1786394"/>
              <a:gd name="connsiteY469" fmla="*/ 2834618 h 3446754"/>
              <a:gd name="connsiteX470" fmla="*/ 556903 w 1786394"/>
              <a:gd name="connsiteY470" fmla="*/ 2836599 h 3446754"/>
              <a:gd name="connsiteX471" fmla="*/ 544758 w 1786394"/>
              <a:gd name="connsiteY471" fmla="*/ 2838341 h 3446754"/>
              <a:gd name="connsiteX472" fmla="*/ 556502 w 1786394"/>
              <a:gd name="connsiteY472" fmla="*/ 2836783 h 3446754"/>
              <a:gd name="connsiteX473" fmla="*/ 556903 w 1786394"/>
              <a:gd name="connsiteY473" fmla="*/ 2836599 h 3446754"/>
              <a:gd name="connsiteX474" fmla="*/ 558337 w 1786394"/>
              <a:gd name="connsiteY474" fmla="*/ 2836394 h 3446754"/>
              <a:gd name="connsiteX475" fmla="*/ 561228 w 1786394"/>
              <a:gd name="connsiteY475" fmla="*/ 2834618 h 3446754"/>
              <a:gd name="connsiteX476" fmla="*/ 564575 w 1786394"/>
              <a:gd name="connsiteY476" fmla="*/ 2833084 h 3446754"/>
              <a:gd name="connsiteX477" fmla="*/ 564963 w 1786394"/>
              <a:gd name="connsiteY477" fmla="*/ 2832324 h 3446754"/>
              <a:gd name="connsiteX478" fmla="*/ 565309 w 1786394"/>
              <a:gd name="connsiteY478" fmla="*/ 2832111 h 3446754"/>
              <a:gd name="connsiteX479" fmla="*/ 568245 w 1786394"/>
              <a:gd name="connsiteY479" fmla="*/ 2825881 h 3446754"/>
              <a:gd name="connsiteX480" fmla="*/ 94708 w 1786394"/>
              <a:gd name="connsiteY480" fmla="*/ 2825881 h 3446754"/>
              <a:gd name="connsiteX481" fmla="*/ 118195 w 1786394"/>
              <a:gd name="connsiteY481" fmla="*/ 2838341 h 3446754"/>
              <a:gd name="connsiteX482" fmla="*/ 94708 w 1786394"/>
              <a:gd name="connsiteY482" fmla="*/ 2825881 h 3446754"/>
              <a:gd name="connsiteX483" fmla="*/ 1752468 w 1786394"/>
              <a:gd name="connsiteY483" fmla="*/ 2813020 h 3446754"/>
              <a:gd name="connsiteX484" fmla="*/ 1775955 w 1786394"/>
              <a:gd name="connsiteY484" fmla="*/ 2813020 h 3446754"/>
              <a:gd name="connsiteX485" fmla="*/ 1752468 w 1786394"/>
              <a:gd name="connsiteY485" fmla="*/ 2825881 h 3446754"/>
              <a:gd name="connsiteX486" fmla="*/ 828880 w 1786394"/>
              <a:gd name="connsiteY486" fmla="*/ 2813020 h 3446754"/>
              <a:gd name="connsiteX487" fmla="*/ 852368 w 1786394"/>
              <a:gd name="connsiteY487" fmla="*/ 2813020 h 3446754"/>
              <a:gd name="connsiteX488" fmla="*/ 828880 w 1786394"/>
              <a:gd name="connsiteY488" fmla="*/ 2813020 h 3446754"/>
              <a:gd name="connsiteX489" fmla="*/ 710685 w 1786394"/>
              <a:gd name="connsiteY489" fmla="*/ 2813020 h 3446754"/>
              <a:gd name="connsiteX490" fmla="*/ 734173 w 1786394"/>
              <a:gd name="connsiteY490" fmla="*/ 2825881 h 3446754"/>
              <a:gd name="connsiteX491" fmla="*/ 734173 w 1786394"/>
              <a:gd name="connsiteY491" fmla="*/ 2838341 h 3446754"/>
              <a:gd name="connsiteX492" fmla="*/ 710685 w 1786394"/>
              <a:gd name="connsiteY492" fmla="*/ 2838341 h 3446754"/>
              <a:gd name="connsiteX493" fmla="*/ 734173 w 1786394"/>
              <a:gd name="connsiteY493" fmla="*/ 2850800 h 3446754"/>
              <a:gd name="connsiteX494" fmla="*/ 757660 w 1786394"/>
              <a:gd name="connsiteY494" fmla="*/ 2838341 h 3446754"/>
              <a:gd name="connsiteX495" fmla="*/ 734173 w 1786394"/>
              <a:gd name="connsiteY495" fmla="*/ 2838341 h 3446754"/>
              <a:gd name="connsiteX496" fmla="*/ 757660 w 1786394"/>
              <a:gd name="connsiteY496" fmla="*/ 2825881 h 3446754"/>
              <a:gd name="connsiteX497" fmla="*/ 734173 w 1786394"/>
              <a:gd name="connsiteY497" fmla="*/ 2825881 h 3446754"/>
              <a:gd name="connsiteX498" fmla="*/ 734173 w 1786394"/>
              <a:gd name="connsiteY498" fmla="*/ 2813020 h 3446754"/>
              <a:gd name="connsiteX499" fmla="*/ 1563053 w 1786394"/>
              <a:gd name="connsiteY499" fmla="*/ 2800560 h 3446754"/>
              <a:gd name="connsiteX500" fmla="*/ 1563053 w 1786394"/>
              <a:gd name="connsiteY500" fmla="*/ 2813020 h 3446754"/>
              <a:gd name="connsiteX501" fmla="*/ 1586540 w 1786394"/>
              <a:gd name="connsiteY501" fmla="*/ 2813020 h 3446754"/>
              <a:gd name="connsiteX502" fmla="*/ 1563053 w 1786394"/>
              <a:gd name="connsiteY502" fmla="*/ 2800560 h 3446754"/>
              <a:gd name="connsiteX503" fmla="*/ 1018295 w 1786394"/>
              <a:gd name="connsiteY503" fmla="*/ 2800560 h 3446754"/>
              <a:gd name="connsiteX504" fmla="*/ 1041783 w 1786394"/>
              <a:gd name="connsiteY504" fmla="*/ 2813020 h 3446754"/>
              <a:gd name="connsiteX505" fmla="*/ 1041783 w 1786394"/>
              <a:gd name="connsiteY505" fmla="*/ 2800560 h 3446754"/>
              <a:gd name="connsiteX506" fmla="*/ 1752468 w 1786394"/>
              <a:gd name="connsiteY506" fmla="*/ 2788101 h 3446754"/>
              <a:gd name="connsiteX507" fmla="*/ 1775955 w 1786394"/>
              <a:gd name="connsiteY507" fmla="*/ 2800560 h 3446754"/>
              <a:gd name="connsiteX508" fmla="*/ 1752468 w 1786394"/>
              <a:gd name="connsiteY508" fmla="*/ 2800560 h 3446754"/>
              <a:gd name="connsiteX509" fmla="*/ 1657760 w 1786394"/>
              <a:gd name="connsiteY509" fmla="*/ 2788101 h 3446754"/>
              <a:gd name="connsiteX510" fmla="*/ 1657760 w 1786394"/>
              <a:gd name="connsiteY510" fmla="*/ 2800560 h 3446754"/>
              <a:gd name="connsiteX511" fmla="*/ 1681248 w 1786394"/>
              <a:gd name="connsiteY511" fmla="*/ 2800560 h 3446754"/>
              <a:gd name="connsiteX512" fmla="*/ 1681248 w 1786394"/>
              <a:gd name="connsiteY512" fmla="*/ 2813020 h 3446754"/>
              <a:gd name="connsiteX513" fmla="*/ 1657760 w 1786394"/>
              <a:gd name="connsiteY513" fmla="*/ 2825881 h 3446754"/>
              <a:gd name="connsiteX514" fmla="*/ 1681248 w 1786394"/>
              <a:gd name="connsiteY514" fmla="*/ 2825881 h 3446754"/>
              <a:gd name="connsiteX515" fmla="*/ 1681248 w 1786394"/>
              <a:gd name="connsiteY515" fmla="*/ 2838341 h 3446754"/>
              <a:gd name="connsiteX516" fmla="*/ 1704735 w 1786394"/>
              <a:gd name="connsiteY516" fmla="*/ 2825881 h 3446754"/>
              <a:gd name="connsiteX517" fmla="*/ 1694826 w 1786394"/>
              <a:gd name="connsiteY517" fmla="*/ 2825881 h 3446754"/>
              <a:gd name="connsiteX518" fmla="*/ 1691157 w 1786394"/>
              <a:gd name="connsiteY518" fmla="*/ 2825881 h 3446754"/>
              <a:gd name="connsiteX519" fmla="*/ 1681248 w 1786394"/>
              <a:gd name="connsiteY519" fmla="*/ 2825881 h 3446754"/>
              <a:gd name="connsiteX520" fmla="*/ 1681248 w 1786394"/>
              <a:gd name="connsiteY520" fmla="*/ 2813020 h 3446754"/>
              <a:gd name="connsiteX521" fmla="*/ 1704735 w 1786394"/>
              <a:gd name="connsiteY521" fmla="*/ 2813020 h 3446754"/>
              <a:gd name="connsiteX522" fmla="*/ 1704735 w 1786394"/>
              <a:gd name="connsiteY522" fmla="*/ 2800560 h 3446754"/>
              <a:gd name="connsiteX523" fmla="*/ 1681248 w 1786394"/>
              <a:gd name="connsiteY523" fmla="*/ 2800560 h 3446754"/>
              <a:gd name="connsiteX524" fmla="*/ 1657760 w 1786394"/>
              <a:gd name="connsiteY524" fmla="*/ 2788101 h 3446754"/>
              <a:gd name="connsiteX525" fmla="*/ 875855 w 1786394"/>
              <a:gd name="connsiteY525" fmla="*/ 2788101 h 3446754"/>
              <a:gd name="connsiteX526" fmla="*/ 875855 w 1786394"/>
              <a:gd name="connsiteY526" fmla="*/ 2800560 h 3446754"/>
              <a:gd name="connsiteX527" fmla="*/ 875855 w 1786394"/>
              <a:gd name="connsiteY527" fmla="*/ 2813020 h 3446754"/>
              <a:gd name="connsiteX528" fmla="*/ 852368 w 1786394"/>
              <a:gd name="connsiteY528" fmla="*/ 2800560 h 3446754"/>
              <a:gd name="connsiteX529" fmla="*/ 828880 w 1786394"/>
              <a:gd name="connsiteY529" fmla="*/ 2800560 h 3446754"/>
              <a:gd name="connsiteX530" fmla="*/ 828880 w 1786394"/>
              <a:gd name="connsiteY530" fmla="*/ 2813020 h 3446754"/>
              <a:gd name="connsiteX531" fmla="*/ 828880 w 1786394"/>
              <a:gd name="connsiteY531" fmla="*/ 2822666 h 3446754"/>
              <a:gd name="connsiteX532" fmla="*/ 828880 w 1786394"/>
              <a:gd name="connsiteY532" fmla="*/ 2825881 h 3446754"/>
              <a:gd name="connsiteX533" fmla="*/ 852368 w 1786394"/>
              <a:gd name="connsiteY533" fmla="*/ 2813020 h 3446754"/>
              <a:gd name="connsiteX534" fmla="*/ 875855 w 1786394"/>
              <a:gd name="connsiteY534" fmla="*/ 2813020 h 3446754"/>
              <a:gd name="connsiteX535" fmla="*/ 875855 w 1786394"/>
              <a:gd name="connsiteY535" fmla="*/ 2825881 h 3446754"/>
              <a:gd name="connsiteX536" fmla="*/ 852368 w 1786394"/>
              <a:gd name="connsiteY536" fmla="*/ 2825881 h 3446754"/>
              <a:gd name="connsiteX537" fmla="*/ 852368 w 1786394"/>
              <a:gd name="connsiteY537" fmla="*/ 2838341 h 3446754"/>
              <a:gd name="connsiteX538" fmla="*/ 875855 w 1786394"/>
              <a:gd name="connsiteY538" fmla="*/ 2838341 h 3446754"/>
              <a:gd name="connsiteX539" fmla="*/ 875855 w 1786394"/>
              <a:gd name="connsiteY539" fmla="*/ 2850800 h 3446754"/>
              <a:gd name="connsiteX540" fmla="*/ 865946 w 1786394"/>
              <a:gd name="connsiteY540" fmla="*/ 2850800 h 3446754"/>
              <a:gd name="connsiteX541" fmla="*/ 862277 w 1786394"/>
              <a:gd name="connsiteY541" fmla="*/ 2850800 h 3446754"/>
              <a:gd name="connsiteX542" fmla="*/ 852368 w 1786394"/>
              <a:gd name="connsiteY542" fmla="*/ 2850800 h 3446754"/>
              <a:gd name="connsiteX543" fmla="*/ 828880 w 1786394"/>
              <a:gd name="connsiteY543" fmla="*/ 2863260 h 3446754"/>
              <a:gd name="connsiteX544" fmla="*/ 852368 w 1786394"/>
              <a:gd name="connsiteY544" fmla="*/ 2863260 h 3446754"/>
              <a:gd name="connsiteX545" fmla="*/ 852368 w 1786394"/>
              <a:gd name="connsiteY545" fmla="*/ 2876121 h 3446754"/>
              <a:gd name="connsiteX546" fmla="*/ 852368 w 1786394"/>
              <a:gd name="connsiteY546" fmla="*/ 2888580 h 3446754"/>
              <a:gd name="connsiteX547" fmla="*/ 865946 w 1786394"/>
              <a:gd name="connsiteY547" fmla="*/ 2888580 h 3446754"/>
              <a:gd name="connsiteX548" fmla="*/ 872552 w 1786394"/>
              <a:gd name="connsiteY548" fmla="*/ 2888580 h 3446754"/>
              <a:gd name="connsiteX549" fmla="*/ 875855 w 1786394"/>
              <a:gd name="connsiteY549" fmla="*/ 2888580 h 3446754"/>
              <a:gd name="connsiteX550" fmla="*/ 852368 w 1786394"/>
              <a:gd name="connsiteY550" fmla="*/ 2876121 h 3446754"/>
              <a:gd name="connsiteX551" fmla="*/ 875855 w 1786394"/>
              <a:gd name="connsiteY551" fmla="*/ 2876121 h 3446754"/>
              <a:gd name="connsiteX552" fmla="*/ 900100 w 1786394"/>
              <a:gd name="connsiteY552" fmla="*/ 2876121 h 3446754"/>
              <a:gd name="connsiteX553" fmla="*/ 900100 w 1786394"/>
              <a:gd name="connsiteY553" fmla="*/ 2863260 h 3446754"/>
              <a:gd name="connsiteX554" fmla="*/ 875855 w 1786394"/>
              <a:gd name="connsiteY554" fmla="*/ 2863260 h 3446754"/>
              <a:gd name="connsiteX555" fmla="*/ 875855 w 1786394"/>
              <a:gd name="connsiteY555" fmla="*/ 2850800 h 3446754"/>
              <a:gd name="connsiteX556" fmla="*/ 900100 w 1786394"/>
              <a:gd name="connsiteY556" fmla="*/ 2850800 h 3446754"/>
              <a:gd name="connsiteX557" fmla="*/ 900100 w 1786394"/>
              <a:gd name="connsiteY557" fmla="*/ 2838341 h 3446754"/>
              <a:gd name="connsiteX558" fmla="*/ 875855 w 1786394"/>
              <a:gd name="connsiteY558" fmla="*/ 2838341 h 3446754"/>
              <a:gd name="connsiteX559" fmla="*/ 875855 w 1786394"/>
              <a:gd name="connsiteY559" fmla="*/ 2825881 h 3446754"/>
              <a:gd name="connsiteX560" fmla="*/ 900100 w 1786394"/>
              <a:gd name="connsiteY560" fmla="*/ 2825881 h 3446754"/>
              <a:gd name="connsiteX561" fmla="*/ 900100 w 1786394"/>
              <a:gd name="connsiteY561" fmla="*/ 2813020 h 3446754"/>
              <a:gd name="connsiteX562" fmla="*/ 900100 w 1786394"/>
              <a:gd name="connsiteY562" fmla="*/ 2800560 h 3446754"/>
              <a:gd name="connsiteX563" fmla="*/ 875855 w 1786394"/>
              <a:gd name="connsiteY563" fmla="*/ 2800560 h 3446754"/>
              <a:gd name="connsiteX564" fmla="*/ 900100 w 1786394"/>
              <a:gd name="connsiteY564" fmla="*/ 2788101 h 3446754"/>
              <a:gd name="connsiteX565" fmla="*/ 875855 w 1786394"/>
              <a:gd name="connsiteY565" fmla="*/ 2788101 h 3446754"/>
              <a:gd name="connsiteX566" fmla="*/ 734173 w 1786394"/>
              <a:gd name="connsiteY566" fmla="*/ 2788101 h 3446754"/>
              <a:gd name="connsiteX567" fmla="*/ 734173 w 1786394"/>
              <a:gd name="connsiteY567" fmla="*/ 2800560 h 3446754"/>
              <a:gd name="connsiteX568" fmla="*/ 757660 w 1786394"/>
              <a:gd name="connsiteY568" fmla="*/ 2800560 h 3446754"/>
              <a:gd name="connsiteX569" fmla="*/ 757660 w 1786394"/>
              <a:gd name="connsiteY569" fmla="*/ 2788101 h 3446754"/>
              <a:gd name="connsiteX570" fmla="*/ 734173 w 1786394"/>
              <a:gd name="connsiteY570" fmla="*/ 2788101 h 3446754"/>
              <a:gd name="connsiteX571" fmla="*/ 639465 w 1786394"/>
              <a:gd name="connsiteY571" fmla="*/ 2788101 h 3446754"/>
              <a:gd name="connsiteX572" fmla="*/ 615220 w 1786394"/>
              <a:gd name="connsiteY572" fmla="*/ 2800560 h 3446754"/>
              <a:gd name="connsiteX573" fmla="*/ 615220 w 1786394"/>
              <a:gd name="connsiteY573" fmla="*/ 2813020 h 3446754"/>
              <a:gd name="connsiteX574" fmla="*/ 639465 w 1786394"/>
              <a:gd name="connsiteY574" fmla="*/ 2800560 h 3446754"/>
              <a:gd name="connsiteX575" fmla="*/ 662953 w 1786394"/>
              <a:gd name="connsiteY575" fmla="*/ 2800560 h 3446754"/>
              <a:gd name="connsiteX576" fmla="*/ 639465 w 1786394"/>
              <a:gd name="connsiteY576" fmla="*/ 2788101 h 3446754"/>
              <a:gd name="connsiteX577" fmla="*/ 450050 w 1786394"/>
              <a:gd name="connsiteY577" fmla="*/ 2788101 h 3446754"/>
              <a:gd name="connsiteX578" fmla="*/ 450050 w 1786394"/>
              <a:gd name="connsiteY578" fmla="*/ 2800560 h 3446754"/>
              <a:gd name="connsiteX579" fmla="*/ 450050 w 1786394"/>
              <a:gd name="connsiteY579" fmla="*/ 2813020 h 3446754"/>
              <a:gd name="connsiteX580" fmla="*/ 473538 w 1786394"/>
              <a:gd name="connsiteY580" fmla="*/ 2800560 h 3446754"/>
              <a:gd name="connsiteX581" fmla="*/ 473538 w 1786394"/>
              <a:gd name="connsiteY581" fmla="*/ 2788101 h 3446754"/>
              <a:gd name="connsiteX582" fmla="*/ 450050 w 1786394"/>
              <a:gd name="connsiteY582" fmla="*/ 2788101 h 3446754"/>
              <a:gd name="connsiteX583" fmla="*/ 189415 w 1786394"/>
              <a:gd name="connsiteY583" fmla="*/ 2788101 h 3446754"/>
              <a:gd name="connsiteX584" fmla="*/ 212903 w 1786394"/>
              <a:gd name="connsiteY584" fmla="*/ 2800560 h 3446754"/>
              <a:gd name="connsiteX585" fmla="*/ 212903 w 1786394"/>
              <a:gd name="connsiteY585" fmla="*/ 2792773 h 3446754"/>
              <a:gd name="connsiteX586" fmla="*/ 212903 w 1786394"/>
              <a:gd name="connsiteY586" fmla="*/ 2789659 h 3446754"/>
              <a:gd name="connsiteX587" fmla="*/ 212903 w 1786394"/>
              <a:gd name="connsiteY587" fmla="*/ 2788101 h 3446754"/>
              <a:gd name="connsiteX588" fmla="*/ 189415 w 1786394"/>
              <a:gd name="connsiteY588" fmla="*/ 2788101 h 3446754"/>
              <a:gd name="connsiteX589" fmla="*/ 1159978 w 1786394"/>
              <a:gd name="connsiteY589" fmla="*/ 2775642 h 3446754"/>
              <a:gd name="connsiteX590" fmla="*/ 1159978 w 1786394"/>
              <a:gd name="connsiteY590" fmla="*/ 2777199 h 3446754"/>
              <a:gd name="connsiteX591" fmla="*/ 1159978 w 1786394"/>
              <a:gd name="connsiteY591" fmla="*/ 2786544 h 3446754"/>
              <a:gd name="connsiteX592" fmla="*/ 1159978 w 1786394"/>
              <a:gd name="connsiteY592" fmla="*/ 2788101 h 3446754"/>
              <a:gd name="connsiteX593" fmla="*/ 1184223 w 1786394"/>
              <a:gd name="connsiteY593" fmla="*/ 2800560 h 3446754"/>
              <a:gd name="connsiteX594" fmla="*/ 1184223 w 1786394"/>
              <a:gd name="connsiteY594" fmla="*/ 2788101 h 3446754"/>
              <a:gd name="connsiteX595" fmla="*/ 1159978 w 1786394"/>
              <a:gd name="connsiteY595" fmla="*/ 2775642 h 3446754"/>
              <a:gd name="connsiteX596" fmla="*/ 662953 w 1786394"/>
              <a:gd name="connsiteY596" fmla="*/ 2775642 h 3446754"/>
              <a:gd name="connsiteX597" fmla="*/ 662953 w 1786394"/>
              <a:gd name="connsiteY597" fmla="*/ 2788101 h 3446754"/>
              <a:gd name="connsiteX598" fmla="*/ 686440 w 1786394"/>
              <a:gd name="connsiteY598" fmla="*/ 2788101 h 3446754"/>
              <a:gd name="connsiteX599" fmla="*/ 662953 w 1786394"/>
              <a:gd name="connsiteY599" fmla="*/ 2775642 h 3446754"/>
              <a:gd name="connsiteX600" fmla="*/ 1704735 w 1786394"/>
              <a:gd name="connsiteY600" fmla="*/ 2762780 h 3446754"/>
              <a:gd name="connsiteX601" fmla="*/ 1728222 w 1786394"/>
              <a:gd name="connsiteY601" fmla="*/ 2762780 h 3446754"/>
              <a:gd name="connsiteX602" fmla="*/ 1704735 w 1786394"/>
              <a:gd name="connsiteY602" fmla="*/ 2762780 h 3446754"/>
              <a:gd name="connsiteX603" fmla="*/ 805393 w 1786394"/>
              <a:gd name="connsiteY603" fmla="*/ 2762780 h 3446754"/>
              <a:gd name="connsiteX604" fmla="*/ 781148 w 1786394"/>
              <a:gd name="connsiteY604" fmla="*/ 2775642 h 3446754"/>
              <a:gd name="connsiteX605" fmla="*/ 805393 w 1786394"/>
              <a:gd name="connsiteY605" fmla="*/ 2775642 h 3446754"/>
              <a:gd name="connsiteX606" fmla="*/ 805393 w 1786394"/>
              <a:gd name="connsiteY606" fmla="*/ 2774034 h 3446754"/>
              <a:gd name="connsiteX607" fmla="*/ 805393 w 1786394"/>
              <a:gd name="connsiteY607" fmla="*/ 2764388 h 3446754"/>
              <a:gd name="connsiteX608" fmla="*/ 615220 w 1786394"/>
              <a:gd name="connsiteY608" fmla="*/ 2762780 h 3446754"/>
              <a:gd name="connsiteX609" fmla="*/ 615220 w 1786394"/>
              <a:gd name="connsiteY609" fmla="*/ 2775642 h 3446754"/>
              <a:gd name="connsiteX610" fmla="*/ 629237 w 1786394"/>
              <a:gd name="connsiteY610" fmla="*/ 2775642 h 3446754"/>
              <a:gd name="connsiteX611" fmla="*/ 636056 w 1786394"/>
              <a:gd name="connsiteY611" fmla="*/ 2775642 h 3446754"/>
              <a:gd name="connsiteX612" fmla="*/ 639465 w 1786394"/>
              <a:gd name="connsiteY612" fmla="*/ 2775642 h 3446754"/>
              <a:gd name="connsiteX613" fmla="*/ 615220 w 1786394"/>
              <a:gd name="connsiteY613" fmla="*/ 2762780 h 3446754"/>
              <a:gd name="connsiteX614" fmla="*/ 757660 w 1786394"/>
              <a:gd name="connsiteY614" fmla="*/ 2738263 h 3446754"/>
              <a:gd name="connsiteX615" fmla="*/ 734173 w 1786394"/>
              <a:gd name="connsiteY615" fmla="*/ 2750321 h 3446754"/>
              <a:gd name="connsiteX616" fmla="*/ 757660 w 1786394"/>
              <a:gd name="connsiteY616" fmla="*/ 2750321 h 3446754"/>
              <a:gd name="connsiteX617" fmla="*/ 450050 w 1786394"/>
              <a:gd name="connsiteY617" fmla="*/ 2738263 h 3446754"/>
              <a:gd name="connsiteX618" fmla="*/ 450050 w 1786394"/>
              <a:gd name="connsiteY618" fmla="*/ 2750321 h 3446754"/>
              <a:gd name="connsiteX619" fmla="*/ 450050 w 1786394"/>
              <a:gd name="connsiteY619" fmla="*/ 2762780 h 3446754"/>
              <a:gd name="connsiteX620" fmla="*/ 473538 w 1786394"/>
              <a:gd name="connsiteY620" fmla="*/ 2762780 h 3446754"/>
              <a:gd name="connsiteX621" fmla="*/ 473538 w 1786394"/>
              <a:gd name="connsiteY621" fmla="*/ 2750321 h 3446754"/>
              <a:gd name="connsiteX622" fmla="*/ 473538 w 1786394"/>
              <a:gd name="connsiteY622" fmla="*/ 2745799 h 3446754"/>
              <a:gd name="connsiteX623" fmla="*/ 473538 w 1786394"/>
              <a:gd name="connsiteY623" fmla="*/ 2738263 h 3446754"/>
              <a:gd name="connsiteX624" fmla="*/ 450050 w 1786394"/>
              <a:gd name="connsiteY624" fmla="*/ 2738263 h 3446754"/>
              <a:gd name="connsiteX625" fmla="*/ 1184223 w 1786394"/>
              <a:gd name="connsiteY625" fmla="*/ 2725804 h 3446754"/>
              <a:gd name="connsiteX626" fmla="*/ 1184223 w 1786394"/>
              <a:gd name="connsiteY626" fmla="*/ 2738263 h 3446754"/>
              <a:gd name="connsiteX627" fmla="*/ 1207710 w 1786394"/>
              <a:gd name="connsiteY627" fmla="*/ 2738263 h 3446754"/>
              <a:gd name="connsiteX628" fmla="*/ 1184223 w 1786394"/>
              <a:gd name="connsiteY628" fmla="*/ 2725804 h 3446754"/>
              <a:gd name="connsiteX629" fmla="*/ 1089515 w 1786394"/>
              <a:gd name="connsiteY629" fmla="*/ 2725804 h 3446754"/>
              <a:gd name="connsiteX630" fmla="*/ 1065270 w 1786394"/>
              <a:gd name="connsiteY630" fmla="*/ 2738263 h 3446754"/>
              <a:gd name="connsiteX631" fmla="*/ 1089515 w 1786394"/>
              <a:gd name="connsiteY631" fmla="*/ 2750321 h 3446754"/>
              <a:gd name="connsiteX632" fmla="*/ 1075499 w 1786394"/>
              <a:gd name="connsiteY632" fmla="*/ 2750321 h 3446754"/>
              <a:gd name="connsiteX633" fmla="*/ 1068301 w 1786394"/>
              <a:gd name="connsiteY633" fmla="*/ 2750321 h 3446754"/>
              <a:gd name="connsiteX634" fmla="*/ 1065270 w 1786394"/>
              <a:gd name="connsiteY634" fmla="*/ 2750321 h 3446754"/>
              <a:gd name="connsiteX635" fmla="*/ 1041783 w 1786394"/>
              <a:gd name="connsiteY635" fmla="*/ 2750321 h 3446754"/>
              <a:gd name="connsiteX636" fmla="*/ 1041783 w 1786394"/>
              <a:gd name="connsiteY636" fmla="*/ 2762780 h 3446754"/>
              <a:gd name="connsiteX637" fmla="*/ 1065270 w 1786394"/>
              <a:gd name="connsiteY637" fmla="*/ 2762780 h 3446754"/>
              <a:gd name="connsiteX638" fmla="*/ 1089515 w 1786394"/>
              <a:gd name="connsiteY638" fmla="*/ 2775642 h 3446754"/>
              <a:gd name="connsiteX639" fmla="*/ 1089515 w 1786394"/>
              <a:gd name="connsiteY639" fmla="*/ 2788101 h 3446754"/>
              <a:gd name="connsiteX640" fmla="*/ 1065270 w 1786394"/>
              <a:gd name="connsiteY640" fmla="*/ 2788101 h 3446754"/>
              <a:gd name="connsiteX641" fmla="*/ 1065270 w 1786394"/>
              <a:gd name="connsiteY641" fmla="*/ 2800560 h 3446754"/>
              <a:gd name="connsiteX642" fmla="*/ 1065270 w 1786394"/>
              <a:gd name="connsiteY642" fmla="*/ 2813020 h 3446754"/>
              <a:gd name="connsiteX643" fmla="*/ 1078908 w 1786394"/>
              <a:gd name="connsiteY643" fmla="*/ 2813020 h 3446754"/>
              <a:gd name="connsiteX644" fmla="*/ 1083454 w 1786394"/>
              <a:gd name="connsiteY644" fmla="*/ 2813020 h 3446754"/>
              <a:gd name="connsiteX645" fmla="*/ 1089515 w 1786394"/>
              <a:gd name="connsiteY645" fmla="*/ 2813020 h 3446754"/>
              <a:gd name="connsiteX646" fmla="*/ 1089515 w 1786394"/>
              <a:gd name="connsiteY646" fmla="*/ 2800560 h 3446754"/>
              <a:gd name="connsiteX647" fmla="*/ 1065270 w 1786394"/>
              <a:gd name="connsiteY647" fmla="*/ 2800560 h 3446754"/>
              <a:gd name="connsiteX648" fmla="*/ 1089515 w 1786394"/>
              <a:gd name="connsiteY648" fmla="*/ 2788101 h 3446754"/>
              <a:gd name="connsiteX649" fmla="*/ 1089515 w 1786394"/>
              <a:gd name="connsiteY649" fmla="*/ 2775642 h 3446754"/>
              <a:gd name="connsiteX650" fmla="*/ 1113003 w 1786394"/>
              <a:gd name="connsiteY650" fmla="*/ 2775642 h 3446754"/>
              <a:gd name="connsiteX651" fmla="*/ 1136490 w 1786394"/>
              <a:gd name="connsiteY651" fmla="*/ 2762780 h 3446754"/>
              <a:gd name="connsiteX652" fmla="*/ 1113003 w 1786394"/>
              <a:gd name="connsiteY652" fmla="*/ 2762780 h 3446754"/>
              <a:gd name="connsiteX653" fmla="*/ 1089515 w 1786394"/>
              <a:gd name="connsiteY653" fmla="*/ 2775642 h 3446754"/>
              <a:gd name="connsiteX654" fmla="*/ 1089515 w 1786394"/>
              <a:gd name="connsiteY654" fmla="*/ 2762780 h 3446754"/>
              <a:gd name="connsiteX655" fmla="*/ 1089515 w 1786394"/>
              <a:gd name="connsiteY655" fmla="*/ 2750321 h 3446754"/>
              <a:gd name="connsiteX656" fmla="*/ 1089515 w 1786394"/>
              <a:gd name="connsiteY656" fmla="*/ 2738263 h 3446754"/>
              <a:gd name="connsiteX657" fmla="*/ 900100 w 1786394"/>
              <a:gd name="connsiteY657" fmla="*/ 2725804 h 3446754"/>
              <a:gd name="connsiteX658" fmla="*/ 900100 w 1786394"/>
              <a:gd name="connsiteY658" fmla="*/ 2730476 h 3446754"/>
              <a:gd name="connsiteX659" fmla="*/ 900100 w 1786394"/>
              <a:gd name="connsiteY659" fmla="*/ 2736706 h 3446754"/>
              <a:gd name="connsiteX660" fmla="*/ 900100 w 1786394"/>
              <a:gd name="connsiteY660" fmla="*/ 2738263 h 3446754"/>
              <a:gd name="connsiteX661" fmla="*/ 875855 w 1786394"/>
              <a:gd name="connsiteY661" fmla="*/ 2738263 h 3446754"/>
              <a:gd name="connsiteX662" fmla="*/ 900100 w 1786394"/>
              <a:gd name="connsiteY662" fmla="*/ 2750321 h 3446754"/>
              <a:gd name="connsiteX663" fmla="*/ 900100 w 1786394"/>
              <a:gd name="connsiteY663" fmla="*/ 2738263 h 3446754"/>
              <a:gd name="connsiteX664" fmla="*/ 923588 w 1786394"/>
              <a:gd name="connsiteY664" fmla="*/ 2738263 h 3446754"/>
              <a:gd name="connsiteX665" fmla="*/ 923588 w 1786394"/>
              <a:gd name="connsiteY665" fmla="*/ 2725804 h 3446754"/>
              <a:gd name="connsiteX666" fmla="*/ 639465 w 1786394"/>
              <a:gd name="connsiteY666" fmla="*/ 2725804 h 3446754"/>
              <a:gd name="connsiteX667" fmla="*/ 639465 w 1786394"/>
              <a:gd name="connsiteY667" fmla="*/ 2738263 h 3446754"/>
              <a:gd name="connsiteX668" fmla="*/ 639465 w 1786394"/>
              <a:gd name="connsiteY668" fmla="*/ 2750321 h 3446754"/>
              <a:gd name="connsiteX669" fmla="*/ 639465 w 1786394"/>
              <a:gd name="connsiteY669" fmla="*/ 2762780 h 3446754"/>
              <a:gd name="connsiteX670" fmla="*/ 662953 w 1786394"/>
              <a:gd name="connsiteY670" fmla="*/ 2762780 h 3446754"/>
              <a:gd name="connsiteX671" fmla="*/ 662953 w 1786394"/>
              <a:gd name="connsiteY671" fmla="*/ 2750321 h 3446754"/>
              <a:gd name="connsiteX672" fmla="*/ 662953 w 1786394"/>
              <a:gd name="connsiteY672" fmla="*/ 2738263 h 3446754"/>
              <a:gd name="connsiteX673" fmla="*/ 639465 w 1786394"/>
              <a:gd name="connsiteY673" fmla="*/ 2738263 h 3446754"/>
              <a:gd name="connsiteX674" fmla="*/ 662953 w 1786394"/>
              <a:gd name="connsiteY674" fmla="*/ 2725804 h 3446754"/>
              <a:gd name="connsiteX675" fmla="*/ 1731253 w 1786394"/>
              <a:gd name="connsiteY675" fmla="*/ 2720981 h 3446754"/>
              <a:gd name="connsiteX676" fmla="*/ 1752468 w 1786394"/>
              <a:gd name="connsiteY676" fmla="*/ 2725804 h 3446754"/>
              <a:gd name="connsiteX677" fmla="*/ 1728222 w 1786394"/>
              <a:gd name="connsiteY677" fmla="*/ 2725804 h 3446754"/>
              <a:gd name="connsiteX678" fmla="*/ 1731253 w 1786394"/>
              <a:gd name="connsiteY678" fmla="*/ 2720981 h 3446754"/>
              <a:gd name="connsiteX679" fmla="*/ 825944 w 1786394"/>
              <a:gd name="connsiteY679" fmla="*/ 2720981 h 3446754"/>
              <a:gd name="connsiteX680" fmla="*/ 828880 w 1786394"/>
              <a:gd name="connsiteY680" fmla="*/ 2725804 h 3446754"/>
              <a:gd name="connsiteX681" fmla="*/ 805393 w 1786394"/>
              <a:gd name="connsiteY681" fmla="*/ 2725804 h 3446754"/>
              <a:gd name="connsiteX682" fmla="*/ 825944 w 1786394"/>
              <a:gd name="connsiteY682" fmla="*/ 2720981 h 3446754"/>
              <a:gd name="connsiteX683" fmla="*/ 1681248 w 1786394"/>
              <a:gd name="connsiteY683" fmla="*/ 2712942 h 3446754"/>
              <a:gd name="connsiteX684" fmla="*/ 1657760 w 1786394"/>
              <a:gd name="connsiteY684" fmla="*/ 2725804 h 3446754"/>
              <a:gd name="connsiteX685" fmla="*/ 1633515 w 1786394"/>
              <a:gd name="connsiteY685" fmla="*/ 2738263 h 3446754"/>
              <a:gd name="connsiteX686" fmla="*/ 1657760 w 1786394"/>
              <a:gd name="connsiteY686" fmla="*/ 2738263 h 3446754"/>
              <a:gd name="connsiteX687" fmla="*/ 1681248 w 1786394"/>
              <a:gd name="connsiteY687" fmla="*/ 2725804 h 3446754"/>
              <a:gd name="connsiteX688" fmla="*/ 1136490 w 1786394"/>
              <a:gd name="connsiteY688" fmla="*/ 2712942 h 3446754"/>
              <a:gd name="connsiteX689" fmla="*/ 1136490 w 1786394"/>
              <a:gd name="connsiteY689" fmla="*/ 2725804 h 3446754"/>
              <a:gd name="connsiteX690" fmla="*/ 1159978 w 1786394"/>
              <a:gd name="connsiteY690" fmla="*/ 2712942 h 3446754"/>
              <a:gd name="connsiteX691" fmla="*/ 781148 w 1786394"/>
              <a:gd name="connsiteY691" fmla="*/ 2712942 h 3446754"/>
              <a:gd name="connsiteX692" fmla="*/ 781148 w 1786394"/>
              <a:gd name="connsiteY692" fmla="*/ 2725804 h 3446754"/>
              <a:gd name="connsiteX693" fmla="*/ 791376 w 1786394"/>
              <a:gd name="connsiteY693" fmla="*/ 2725804 h 3446754"/>
              <a:gd name="connsiteX694" fmla="*/ 795164 w 1786394"/>
              <a:gd name="connsiteY694" fmla="*/ 2725804 h 3446754"/>
              <a:gd name="connsiteX695" fmla="*/ 805393 w 1786394"/>
              <a:gd name="connsiteY695" fmla="*/ 2725804 h 3446754"/>
              <a:gd name="connsiteX696" fmla="*/ 828880 w 1786394"/>
              <a:gd name="connsiteY696" fmla="*/ 2738263 h 3446754"/>
              <a:gd name="connsiteX697" fmla="*/ 828880 w 1786394"/>
              <a:gd name="connsiteY697" fmla="*/ 2725804 h 3446754"/>
              <a:gd name="connsiteX698" fmla="*/ 828880 w 1786394"/>
              <a:gd name="connsiteY698" fmla="*/ 2712942 h 3446754"/>
              <a:gd name="connsiteX699" fmla="*/ 805393 w 1786394"/>
              <a:gd name="connsiteY699" fmla="*/ 2725804 h 3446754"/>
              <a:gd name="connsiteX700" fmla="*/ 805393 w 1786394"/>
              <a:gd name="connsiteY700" fmla="*/ 2712942 h 3446754"/>
              <a:gd name="connsiteX701" fmla="*/ 781148 w 1786394"/>
              <a:gd name="connsiteY701" fmla="*/ 2712942 h 3446754"/>
              <a:gd name="connsiteX702" fmla="*/ 1093185 w 1786394"/>
              <a:gd name="connsiteY702" fmla="*/ 2707686 h 3446754"/>
              <a:gd name="connsiteX703" fmla="*/ 1089515 w 1786394"/>
              <a:gd name="connsiteY703" fmla="*/ 2712942 h 3446754"/>
              <a:gd name="connsiteX704" fmla="*/ 1113003 w 1786394"/>
              <a:gd name="connsiteY704" fmla="*/ 2712942 h 3446754"/>
              <a:gd name="connsiteX705" fmla="*/ 1093185 w 1786394"/>
              <a:gd name="connsiteY705" fmla="*/ 2707686 h 3446754"/>
              <a:gd name="connsiteX706" fmla="*/ 497025 w 1786394"/>
              <a:gd name="connsiteY706" fmla="*/ 2700483 h 3446754"/>
              <a:gd name="connsiteX707" fmla="*/ 473538 w 1786394"/>
              <a:gd name="connsiteY707" fmla="*/ 2712942 h 3446754"/>
              <a:gd name="connsiteX708" fmla="*/ 450050 w 1786394"/>
              <a:gd name="connsiteY708" fmla="*/ 2725804 h 3446754"/>
              <a:gd name="connsiteX709" fmla="*/ 473538 w 1786394"/>
              <a:gd name="connsiteY709" fmla="*/ 2725804 h 3446754"/>
              <a:gd name="connsiteX710" fmla="*/ 497025 w 1786394"/>
              <a:gd name="connsiteY710" fmla="*/ 2712942 h 3446754"/>
              <a:gd name="connsiteX711" fmla="*/ 284123 w 1786394"/>
              <a:gd name="connsiteY711" fmla="*/ 2700483 h 3446754"/>
              <a:gd name="connsiteX712" fmla="*/ 307610 w 1786394"/>
              <a:gd name="connsiteY712" fmla="*/ 2712942 h 3446754"/>
              <a:gd name="connsiteX713" fmla="*/ 294032 w 1786394"/>
              <a:gd name="connsiteY713" fmla="*/ 2712942 h 3446754"/>
              <a:gd name="connsiteX714" fmla="*/ 287059 w 1786394"/>
              <a:gd name="connsiteY714" fmla="*/ 2712942 h 3446754"/>
              <a:gd name="connsiteX715" fmla="*/ 284123 w 1786394"/>
              <a:gd name="connsiteY715" fmla="*/ 2712942 h 3446754"/>
              <a:gd name="connsiteX716" fmla="*/ 307610 w 1786394"/>
              <a:gd name="connsiteY716" fmla="*/ 2725804 h 3446754"/>
              <a:gd name="connsiteX717" fmla="*/ 307610 w 1786394"/>
              <a:gd name="connsiteY717" fmla="*/ 2738263 h 3446754"/>
              <a:gd name="connsiteX718" fmla="*/ 307610 w 1786394"/>
              <a:gd name="connsiteY718" fmla="*/ 2725804 h 3446754"/>
              <a:gd name="connsiteX719" fmla="*/ 307610 w 1786394"/>
              <a:gd name="connsiteY719" fmla="*/ 2712942 h 3446754"/>
              <a:gd name="connsiteX720" fmla="*/ 307610 w 1786394"/>
              <a:gd name="connsiteY720" fmla="*/ 2700483 h 3446754"/>
              <a:gd name="connsiteX721" fmla="*/ 284123 w 1786394"/>
              <a:gd name="connsiteY721" fmla="*/ 2700483 h 3446754"/>
              <a:gd name="connsiteX722" fmla="*/ 1065270 w 1786394"/>
              <a:gd name="connsiteY722" fmla="*/ 2688024 h 3446754"/>
              <a:gd name="connsiteX723" fmla="*/ 1065270 w 1786394"/>
              <a:gd name="connsiteY723" fmla="*/ 2700483 h 3446754"/>
              <a:gd name="connsiteX724" fmla="*/ 1089515 w 1786394"/>
              <a:gd name="connsiteY724" fmla="*/ 2700483 h 3446754"/>
              <a:gd name="connsiteX725" fmla="*/ 1113003 w 1786394"/>
              <a:gd name="connsiteY725" fmla="*/ 2700483 h 3446754"/>
              <a:gd name="connsiteX726" fmla="*/ 1136490 w 1786394"/>
              <a:gd name="connsiteY726" fmla="*/ 2700483 h 3446754"/>
              <a:gd name="connsiteX727" fmla="*/ 1113003 w 1786394"/>
              <a:gd name="connsiteY727" fmla="*/ 2688024 h 3446754"/>
              <a:gd name="connsiteX728" fmla="*/ 1089515 w 1786394"/>
              <a:gd name="connsiteY728" fmla="*/ 2688024 h 3446754"/>
              <a:gd name="connsiteX729" fmla="*/ 1075499 w 1786394"/>
              <a:gd name="connsiteY729" fmla="*/ 2688024 h 3446754"/>
              <a:gd name="connsiteX730" fmla="*/ 1068301 w 1786394"/>
              <a:gd name="connsiteY730" fmla="*/ 2688024 h 3446754"/>
              <a:gd name="connsiteX731" fmla="*/ 1065270 w 1786394"/>
              <a:gd name="connsiteY731" fmla="*/ 2688024 h 3446754"/>
              <a:gd name="connsiteX732" fmla="*/ 923588 w 1786394"/>
              <a:gd name="connsiteY732" fmla="*/ 2688024 h 3446754"/>
              <a:gd name="connsiteX733" fmla="*/ 900100 w 1786394"/>
              <a:gd name="connsiteY733" fmla="*/ 2700483 h 3446754"/>
              <a:gd name="connsiteX734" fmla="*/ 900100 w 1786394"/>
              <a:gd name="connsiteY734" fmla="*/ 2712942 h 3446754"/>
              <a:gd name="connsiteX735" fmla="*/ 923588 w 1786394"/>
              <a:gd name="connsiteY735" fmla="*/ 2712942 h 3446754"/>
              <a:gd name="connsiteX736" fmla="*/ 900100 w 1786394"/>
              <a:gd name="connsiteY736" fmla="*/ 2700483 h 3446754"/>
              <a:gd name="connsiteX737" fmla="*/ 923588 w 1786394"/>
              <a:gd name="connsiteY737" fmla="*/ 2700483 h 3446754"/>
              <a:gd name="connsiteX738" fmla="*/ 947075 w 1786394"/>
              <a:gd name="connsiteY738" fmla="*/ 2688024 h 3446754"/>
              <a:gd name="connsiteX739" fmla="*/ 923588 w 1786394"/>
              <a:gd name="connsiteY739" fmla="*/ 2688024 h 3446754"/>
              <a:gd name="connsiteX740" fmla="*/ 710685 w 1786394"/>
              <a:gd name="connsiteY740" fmla="*/ 2688024 h 3446754"/>
              <a:gd name="connsiteX741" fmla="*/ 686440 w 1786394"/>
              <a:gd name="connsiteY741" fmla="*/ 2700483 h 3446754"/>
              <a:gd name="connsiteX742" fmla="*/ 696669 w 1786394"/>
              <a:gd name="connsiteY742" fmla="*/ 2700483 h 3446754"/>
              <a:gd name="connsiteX743" fmla="*/ 700457 w 1786394"/>
              <a:gd name="connsiteY743" fmla="*/ 2700483 h 3446754"/>
              <a:gd name="connsiteX744" fmla="*/ 707655 w 1786394"/>
              <a:gd name="connsiteY744" fmla="*/ 2700483 h 3446754"/>
              <a:gd name="connsiteX745" fmla="*/ 710685 w 1786394"/>
              <a:gd name="connsiteY745" fmla="*/ 2700483 h 3446754"/>
              <a:gd name="connsiteX746" fmla="*/ 734173 w 1786394"/>
              <a:gd name="connsiteY746" fmla="*/ 2700483 h 3446754"/>
              <a:gd name="connsiteX747" fmla="*/ 710685 w 1786394"/>
              <a:gd name="connsiteY747" fmla="*/ 2700483 h 3446754"/>
              <a:gd name="connsiteX748" fmla="*/ 1704735 w 1786394"/>
              <a:gd name="connsiteY748" fmla="*/ 2675564 h 3446754"/>
              <a:gd name="connsiteX749" fmla="*/ 1728222 w 1786394"/>
              <a:gd name="connsiteY749" fmla="*/ 2675564 h 3446754"/>
              <a:gd name="connsiteX750" fmla="*/ 1728222 w 1786394"/>
              <a:gd name="connsiteY750" fmla="*/ 2688024 h 3446754"/>
              <a:gd name="connsiteX751" fmla="*/ 1704735 w 1786394"/>
              <a:gd name="connsiteY751" fmla="*/ 2688024 h 3446754"/>
              <a:gd name="connsiteX752" fmla="*/ 1704735 w 1786394"/>
              <a:gd name="connsiteY752" fmla="*/ 2675564 h 3446754"/>
              <a:gd name="connsiteX753" fmla="*/ 710685 w 1786394"/>
              <a:gd name="connsiteY753" fmla="*/ 2675564 h 3446754"/>
              <a:gd name="connsiteX754" fmla="*/ 734173 w 1786394"/>
              <a:gd name="connsiteY754" fmla="*/ 2688024 h 3446754"/>
              <a:gd name="connsiteX755" fmla="*/ 757660 w 1786394"/>
              <a:gd name="connsiteY755" fmla="*/ 2688024 h 3446754"/>
              <a:gd name="connsiteX756" fmla="*/ 734173 w 1786394"/>
              <a:gd name="connsiteY756" fmla="*/ 2675564 h 3446754"/>
              <a:gd name="connsiteX757" fmla="*/ 710685 w 1786394"/>
              <a:gd name="connsiteY757" fmla="*/ 2675564 h 3446754"/>
              <a:gd name="connsiteX758" fmla="*/ 284123 w 1786394"/>
              <a:gd name="connsiteY758" fmla="*/ 2675564 h 3446754"/>
              <a:gd name="connsiteX759" fmla="*/ 284123 w 1786394"/>
              <a:gd name="connsiteY759" fmla="*/ 2688024 h 3446754"/>
              <a:gd name="connsiteX760" fmla="*/ 307610 w 1786394"/>
              <a:gd name="connsiteY760" fmla="*/ 2688024 h 3446754"/>
              <a:gd name="connsiteX761" fmla="*/ 307610 w 1786394"/>
              <a:gd name="connsiteY761" fmla="*/ 2675564 h 3446754"/>
              <a:gd name="connsiteX762" fmla="*/ 141683 w 1786394"/>
              <a:gd name="connsiteY762" fmla="*/ 2675564 h 3446754"/>
              <a:gd name="connsiteX763" fmla="*/ 165928 w 1786394"/>
              <a:gd name="connsiteY763" fmla="*/ 2688024 h 3446754"/>
              <a:gd name="connsiteX764" fmla="*/ 189415 w 1786394"/>
              <a:gd name="connsiteY764" fmla="*/ 2688024 h 3446754"/>
              <a:gd name="connsiteX765" fmla="*/ 165928 w 1786394"/>
              <a:gd name="connsiteY765" fmla="*/ 2700483 h 3446754"/>
              <a:gd name="connsiteX766" fmla="*/ 162897 w 1786394"/>
              <a:gd name="connsiteY766" fmla="*/ 2700483 h 3446754"/>
              <a:gd name="connsiteX767" fmla="*/ 155699 w 1786394"/>
              <a:gd name="connsiteY767" fmla="*/ 2700483 h 3446754"/>
              <a:gd name="connsiteX768" fmla="*/ 151911 w 1786394"/>
              <a:gd name="connsiteY768" fmla="*/ 2700483 h 3446754"/>
              <a:gd name="connsiteX769" fmla="*/ 141683 w 1786394"/>
              <a:gd name="connsiteY769" fmla="*/ 2700483 h 3446754"/>
              <a:gd name="connsiteX770" fmla="*/ 141683 w 1786394"/>
              <a:gd name="connsiteY770" fmla="*/ 2688024 h 3446754"/>
              <a:gd name="connsiteX771" fmla="*/ 1136490 w 1786394"/>
              <a:gd name="connsiteY771" fmla="*/ 2662703 h 3446754"/>
              <a:gd name="connsiteX772" fmla="*/ 1136490 w 1786394"/>
              <a:gd name="connsiteY772" fmla="*/ 2675564 h 3446754"/>
              <a:gd name="connsiteX773" fmla="*/ 1159978 w 1786394"/>
              <a:gd name="connsiteY773" fmla="*/ 2662703 h 3446754"/>
              <a:gd name="connsiteX774" fmla="*/ 1136490 w 1786394"/>
              <a:gd name="connsiteY774" fmla="*/ 2662703 h 3446754"/>
              <a:gd name="connsiteX775" fmla="*/ 900100 w 1786394"/>
              <a:gd name="connsiteY775" fmla="*/ 2662703 h 3446754"/>
              <a:gd name="connsiteX776" fmla="*/ 900100 w 1786394"/>
              <a:gd name="connsiteY776" fmla="*/ 2675564 h 3446754"/>
              <a:gd name="connsiteX777" fmla="*/ 923588 w 1786394"/>
              <a:gd name="connsiteY777" fmla="*/ 2675564 h 3446754"/>
              <a:gd name="connsiteX778" fmla="*/ 923588 w 1786394"/>
              <a:gd name="connsiteY778" fmla="*/ 2664311 h 3446754"/>
              <a:gd name="connsiteX779" fmla="*/ 923588 w 1786394"/>
              <a:gd name="connsiteY779" fmla="*/ 2662703 h 3446754"/>
              <a:gd name="connsiteX780" fmla="*/ 900100 w 1786394"/>
              <a:gd name="connsiteY780" fmla="*/ 2662703 h 3446754"/>
              <a:gd name="connsiteX781" fmla="*/ 805393 w 1786394"/>
              <a:gd name="connsiteY781" fmla="*/ 2662703 h 3446754"/>
              <a:gd name="connsiteX782" fmla="*/ 808696 w 1786394"/>
              <a:gd name="connsiteY782" fmla="*/ 2670138 h 3446754"/>
              <a:gd name="connsiteX783" fmla="*/ 810737 w 1786394"/>
              <a:gd name="connsiteY783" fmla="*/ 2671554 h 3446754"/>
              <a:gd name="connsiteX784" fmla="*/ 805393 w 1786394"/>
              <a:gd name="connsiteY784" fmla="*/ 2675564 h 3446754"/>
              <a:gd name="connsiteX785" fmla="*/ 814201 w 1786394"/>
              <a:gd name="connsiteY785" fmla="*/ 2673956 h 3446754"/>
              <a:gd name="connsiteX786" fmla="*/ 810737 w 1786394"/>
              <a:gd name="connsiteY786" fmla="*/ 2671554 h 3446754"/>
              <a:gd name="connsiteX787" fmla="*/ 815302 w 1786394"/>
              <a:gd name="connsiteY787" fmla="*/ 2668129 h 3446754"/>
              <a:gd name="connsiteX788" fmla="*/ 805393 w 1786394"/>
              <a:gd name="connsiteY788" fmla="*/ 2662703 h 3446754"/>
              <a:gd name="connsiteX789" fmla="*/ 1681248 w 1786394"/>
              <a:gd name="connsiteY789" fmla="*/ 2650243 h 3446754"/>
              <a:gd name="connsiteX790" fmla="*/ 1704735 w 1786394"/>
              <a:gd name="connsiteY790" fmla="*/ 2650243 h 3446754"/>
              <a:gd name="connsiteX791" fmla="*/ 1728222 w 1786394"/>
              <a:gd name="connsiteY791" fmla="*/ 2650243 h 3446754"/>
              <a:gd name="connsiteX792" fmla="*/ 1728222 w 1786394"/>
              <a:gd name="connsiteY792" fmla="*/ 2662703 h 3446754"/>
              <a:gd name="connsiteX793" fmla="*/ 1704735 w 1786394"/>
              <a:gd name="connsiteY793" fmla="*/ 2675564 h 3446754"/>
              <a:gd name="connsiteX794" fmla="*/ 1681248 w 1786394"/>
              <a:gd name="connsiteY794" fmla="*/ 2662703 h 3446754"/>
              <a:gd name="connsiteX795" fmla="*/ 1681248 w 1786394"/>
              <a:gd name="connsiteY795" fmla="*/ 2650243 h 3446754"/>
              <a:gd name="connsiteX796" fmla="*/ 1041783 w 1786394"/>
              <a:gd name="connsiteY796" fmla="*/ 2650243 h 3446754"/>
              <a:gd name="connsiteX797" fmla="*/ 1041783 w 1786394"/>
              <a:gd name="connsiteY797" fmla="*/ 2662703 h 3446754"/>
              <a:gd name="connsiteX798" fmla="*/ 1065270 w 1786394"/>
              <a:gd name="connsiteY798" fmla="*/ 2662703 h 3446754"/>
              <a:gd name="connsiteX799" fmla="*/ 1089515 w 1786394"/>
              <a:gd name="connsiteY799" fmla="*/ 2675564 h 3446754"/>
              <a:gd name="connsiteX800" fmla="*/ 1089515 w 1786394"/>
              <a:gd name="connsiteY800" fmla="*/ 2662703 h 3446754"/>
              <a:gd name="connsiteX801" fmla="*/ 1065270 w 1786394"/>
              <a:gd name="connsiteY801" fmla="*/ 2662703 h 3446754"/>
              <a:gd name="connsiteX802" fmla="*/ 1065270 w 1786394"/>
              <a:gd name="connsiteY802" fmla="*/ 2650243 h 3446754"/>
              <a:gd name="connsiteX803" fmla="*/ 118195 w 1786394"/>
              <a:gd name="connsiteY803" fmla="*/ 2637784 h 3446754"/>
              <a:gd name="connsiteX804" fmla="*/ 118195 w 1786394"/>
              <a:gd name="connsiteY804" fmla="*/ 2650243 h 3446754"/>
              <a:gd name="connsiteX805" fmla="*/ 141683 w 1786394"/>
              <a:gd name="connsiteY805" fmla="*/ 2650243 h 3446754"/>
              <a:gd name="connsiteX806" fmla="*/ 118195 w 1786394"/>
              <a:gd name="connsiteY806" fmla="*/ 2662703 h 3446754"/>
              <a:gd name="connsiteX807" fmla="*/ 141683 w 1786394"/>
              <a:gd name="connsiteY807" fmla="*/ 2662703 h 3446754"/>
              <a:gd name="connsiteX808" fmla="*/ 141683 w 1786394"/>
              <a:gd name="connsiteY808" fmla="*/ 2650243 h 3446754"/>
              <a:gd name="connsiteX809" fmla="*/ 165928 w 1786394"/>
              <a:gd name="connsiteY809" fmla="*/ 2662703 h 3446754"/>
              <a:gd name="connsiteX810" fmla="*/ 165928 w 1786394"/>
              <a:gd name="connsiteY810" fmla="*/ 2675564 h 3446754"/>
              <a:gd name="connsiteX811" fmla="*/ 151911 w 1786394"/>
              <a:gd name="connsiteY811" fmla="*/ 2675564 h 3446754"/>
              <a:gd name="connsiteX812" fmla="*/ 144713 w 1786394"/>
              <a:gd name="connsiteY812" fmla="*/ 2675564 h 3446754"/>
              <a:gd name="connsiteX813" fmla="*/ 141683 w 1786394"/>
              <a:gd name="connsiteY813" fmla="*/ 2675564 h 3446754"/>
              <a:gd name="connsiteX814" fmla="*/ 118195 w 1786394"/>
              <a:gd name="connsiteY814" fmla="*/ 2675564 h 3446754"/>
              <a:gd name="connsiteX815" fmla="*/ 118195 w 1786394"/>
              <a:gd name="connsiteY815" fmla="*/ 2688024 h 3446754"/>
              <a:gd name="connsiteX816" fmla="*/ 141683 w 1786394"/>
              <a:gd name="connsiteY816" fmla="*/ 2700483 h 3446754"/>
              <a:gd name="connsiteX817" fmla="*/ 141683 w 1786394"/>
              <a:gd name="connsiteY817" fmla="*/ 2702041 h 3446754"/>
              <a:gd name="connsiteX818" fmla="*/ 141683 w 1786394"/>
              <a:gd name="connsiteY818" fmla="*/ 2712942 h 3446754"/>
              <a:gd name="connsiteX819" fmla="*/ 141683 w 1786394"/>
              <a:gd name="connsiteY819" fmla="*/ 2725804 h 3446754"/>
              <a:gd name="connsiteX820" fmla="*/ 118195 w 1786394"/>
              <a:gd name="connsiteY820" fmla="*/ 2725804 h 3446754"/>
              <a:gd name="connsiteX821" fmla="*/ 118195 w 1786394"/>
              <a:gd name="connsiteY821" fmla="*/ 2738263 h 3446754"/>
              <a:gd name="connsiteX822" fmla="*/ 141683 w 1786394"/>
              <a:gd name="connsiteY822" fmla="*/ 2738263 h 3446754"/>
              <a:gd name="connsiteX823" fmla="*/ 141683 w 1786394"/>
              <a:gd name="connsiteY823" fmla="*/ 2742785 h 3446754"/>
              <a:gd name="connsiteX824" fmla="*/ 141683 w 1786394"/>
              <a:gd name="connsiteY824" fmla="*/ 2748814 h 3446754"/>
              <a:gd name="connsiteX825" fmla="*/ 141683 w 1786394"/>
              <a:gd name="connsiteY825" fmla="*/ 2750321 h 3446754"/>
              <a:gd name="connsiteX826" fmla="*/ 165928 w 1786394"/>
              <a:gd name="connsiteY826" fmla="*/ 2750321 h 3446754"/>
              <a:gd name="connsiteX827" fmla="*/ 165928 w 1786394"/>
              <a:gd name="connsiteY827" fmla="*/ 2762780 h 3446754"/>
              <a:gd name="connsiteX828" fmla="*/ 141683 w 1786394"/>
              <a:gd name="connsiteY828" fmla="*/ 2762780 h 3446754"/>
              <a:gd name="connsiteX829" fmla="*/ 141683 w 1786394"/>
              <a:gd name="connsiteY829" fmla="*/ 2775642 h 3446754"/>
              <a:gd name="connsiteX830" fmla="*/ 118195 w 1786394"/>
              <a:gd name="connsiteY830" fmla="*/ 2775642 h 3446754"/>
              <a:gd name="connsiteX831" fmla="*/ 141683 w 1786394"/>
              <a:gd name="connsiteY831" fmla="*/ 2788101 h 3446754"/>
              <a:gd name="connsiteX832" fmla="*/ 141683 w 1786394"/>
              <a:gd name="connsiteY832" fmla="*/ 2800560 h 3446754"/>
              <a:gd name="connsiteX833" fmla="*/ 165928 w 1786394"/>
              <a:gd name="connsiteY833" fmla="*/ 2800560 h 3446754"/>
              <a:gd name="connsiteX834" fmla="*/ 141683 w 1786394"/>
              <a:gd name="connsiteY834" fmla="*/ 2813020 h 3446754"/>
              <a:gd name="connsiteX835" fmla="*/ 141683 w 1786394"/>
              <a:gd name="connsiteY835" fmla="*/ 2825881 h 3446754"/>
              <a:gd name="connsiteX836" fmla="*/ 118195 w 1786394"/>
              <a:gd name="connsiteY836" fmla="*/ 2825881 h 3446754"/>
              <a:gd name="connsiteX837" fmla="*/ 141683 w 1786394"/>
              <a:gd name="connsiteY837" fmla="*/ 2838341 h 3446754"/>
              <a:gd name="connsiteX838" fmla="*/ 141683 w 1786394"/>
              <a:gd name="connsiteY838" fmla="*/ 2850800 h 3446754"/>
              <a:gd name="connsiteX839" fmla="*/ 165928 w 1786394"/>
              <a:gd name="connsiteY839" fmla="*/ 2850800 h 3446754"/>
              <a:gd name="connsiteX840" fmla="*/ 189415 w 1786394"/>
              <a:gd name="connsiteY840" fmla="*/ 2850800 h 3446754"/>
              <a:gd name="connsiteX841" fmla="*/ 189415 w 1786394"/>
              <a:gd name="connsiteY841" fmla="*/ 2838341 h 3446754"/>
              <a:gd name="connsiteX842" fmla="*/ 189415 w 1786394"/>
              <a:gd name="connsiteY842" fmla="*/ 2825881 h 3446754"/>
              <a:gd name="connsiteX843" fmla="*/ 189415 w 1786394"/>
              <a:gd name="connsiteY843" fmla="*/ 2813020 h 3446754"/>
              <a:gd name="connsiteX844" fmla="*/ 189415 w 1786394"/>
              <a:gd name="connsiteY844" fmla="*/ 2800560 h 3446754"/>
              <a:gd name="connsiteX845" fmla="*/ 165928 w 1786394"/>
              <a:gd name="connsiteY845" fmla="*/ 2800560 h 3446754"/>
              <a:gd name="connsiteX846" fmla="*/ 165928 w 1786394"/>
              <a:gd name="connsiteY846" fmla="*/ 2788101 h 3446754"/>
              <a:gd name="connsiteX847" fmla="*/ 165928 w 1786394"/>
              <a:gd name="connsiteY847" fmla="*/ 2775642 h 3446754"/>
              <a:gd name="connsiteX848" fmla="*/ 141683 w 1786394"/>
              <a:gd name="connsiteY848" fmla="*/ 2788101 h 3446754"/>
              <a:gd name="connsiteX849" fmla="*/ 141683 w 1786394"/>
              <a:gd name="connsiteY849" fmla="*/ 2775642 h 3446754"/>
              <a:gd name="connsiteX850" fmla="*/ 165928 w 1786394"/>
              <a:gd name="connsiteY850" fmla="*/ 2762780 h 3446754"/>
              <a:gd name="connsiteX851" fmla="*/ 189415 w 1786394"/>
              <a:gd name="connsiteY851" fmla="*/ 2762780 h 3446754"/>
              <a:gd name="connsiteX852" fmla="*/ 189415 w 1786394"/>
              <a:gd name="connsiteY852" fmla="*/ 2750321 h 3446754"/>
              <a:gd name="connsiteX853" fmla="*/ 165928 w 1786394"/>
              <a:gd name="connsiteY853" fmla="*/ 2750321 h 3446754"/>
              <a:gd name="connsiteX854" fmla="*/ 165928 w 1786394"/>
              <a:gd name="connsiteY854" fmla="*/ 2738263 h 3446754"/>
              <a:gd name="connsiteX855" fmla="*/ 141683 w 1786394"/>
              <a:gd name="connsiteY855" fmla="*/ 2738263 h 3446754"/>
              <a:gd name="connsiteX856" fmla="*/ 141683 w 1786394"/>
              <a:gd name="connsiteY856" fmla="*/ 2725804 h 3446754"/>
              <a:gd name="connsiteX857" fmla="*/ 165928 w 1786394"/>
              <a:gd name="connsiteY857" fmla="*/ 2725804 h 3446754"/>
              <a:gd name="connsiteX858" fmla="*/ 189415 w 1786394"/>
              <a:gd name="connsiteY858" fmla="*/ 2725804 h 3446754"/>
              <a:gd name="connsiteX859" fmla="*/ 212903 w 1786394"/>
              <a:gd name="connsiteY859" fmla="*/ 2725804 h 3446754"/>
              <a:gd name="connsiteX860" fmla="*/ 189415 w 1786394"/>
              <a:gd name="connsiteY860" fmla="*/ 2725804 h 3446754"/>
              <a:gd name="connsiteX861" fmla="*/ 189415 w 1786394"/>
              <a:gd name="connsiteY861" fmla="*/ 2712942 h 3446754"/>
              <a:gd name="connsiteX862" fmla="*/ 165928 w 1786394"/>
              <a:gd name="connsiteY862" fmla="*/ 2712942 h 3446754"/>
              <a:gd name="connsiteX863" fmla="*/ 165928 w 1786394"/>
              <a:gd name="connsiteY863" fmla="*/ 2700483 h 3446754"/>
              <a:gd name="connsiteX864" fmla="*/ 189415 w 1786394"/>
              <a:gd name="connsiteY864" fmla="*/ 2700483 h 3446754"/>
              <a:gd name="connsiteX865" fmla="*/ 189415 w 1786394"/>
              <a:gd name="connsiteY865" fmla="*/ 2692696 h 3446754"/>
              <a:gd name="connsiteX866" fmla="*/ 189415 w 1786394"/>
              <a:gd name="connsiteY866" fmla="*/ 2688024 h 3446754"/>
              <a:gd name="connsiteX867" fmla="*/ 165928 w 1786394"/>
              <a:gd name="connsiteY867" fmla="*/ 2688024 h 3446754"/>
              <a:gd name="connsiteX868" fmla="*/ 165928 w 1786394"/>
              <a:gd name="connsiteY868" fmla="*/ 2683351 h 3446754"/>
              <a:gd name="connsiteX869" fmla="*/ 165928 w 1786394"/>
              <a:gd name="connsiteY869" fmla="*/ 2677122 h 3446754"/>
              <a:gd name="connsiteX870" fmla="*/ 165928 w 1786394"/>
              <a:gd name="connsiteY870" fmla="*/ 2675564 h 3446754"/>
              <a:gd name="connsiteX871" fmla="*/ 189415 w 1786394"/>
              <a:gd name="connsiteY871" fmla="*/ 2662703 h 3446754"/>
              <a:gd name="connsiteX872" fmla="*/ 186479 w 1786394"/>
              <a:gd name="connsiteY872" fmla="*/ 2662703 h 3446754"/>
              <a:gd name="connsiteX873" fmla="*/ 165928 w 1786394"/>
              <a:gd name="connsiteY873" fmla="*/ 2662703 h 3446754"/>
              <a:gd name="connsiteX874" fmla="*/ 189415 w 1786394"/>
              <a:gd name="connsiteY874" fmla="*/ 2650243 h 3446754"/>
              <a:gd name="connsiteX875" fmla="*/ 165928 w 1786394"/>
              <a:gd name="connsiteY875" fmla="*/ 2650243 h 3446754"/>
              <a:gd name="connsiteX876" fmla="*/ 141683 w 1786394"/>
              <a:gd name="connsiteY876" fmla="*/ 2650243 h 3446754"/>
              <a:gd name="connsiteX877" fmla="*/ 141683 w 1786394"/>
              <a:gd name="connsiteY877" fmla="*/ 2637784 h 3446754"/>
              <a:gd name="connsiteX878" fmla="*/ 1704735 w 1786394"/>
              <a:gd name="connsiteY878" fmla="*/ 2625324 h 3446754"/>
              <a:gd name="connsiteX879" fmla="*/ 1728222 w 1786394"/>
              <a:gd name="connsiteY879" fmla="*/ 2625324 h 3446754"/>
              <a:gd name="connsiteX880" fmla="*/ 1752468 w 1786394"/>
              <a:gd name="connsiteY880" fmla="*/ 2625324 h 3446754"/>
              <a:gd name="connsiteX881" fmla="*/ 1775955 w 1786394"/>
              <a:gd name="connsiteY881" fmla="*/ 2637784 h 3446754"/>
              <a:gd name="connsiteX882" fmla="*/ 1752468 w 1786394"/>
              <a:gd name="connsiteY882" fmla="*/ 2637784 h 3446754"/>
              <a:gd name="connsiteX883" fmla="*/ 1752468 w 1786394"/>
              <a:gd name="connsiteY883" fmla="*/ 2650243 h 3446754"/>
              <a:gd name="connsiteX884" fmla="*/ 1728222 w 1786394"/>
              <a:gd name="connsiteY884" fmla="*/ 2637784 h 3446754"/>
              <a:gd name="connsiteX885" fmla="*/ 1704735 w 1786394"/>
              <a:gd name="connsiteY885" fmla="*/ 2625324 h 3446754"/>
              <a:gd name="connsiteX886" fmla="*/ 1065270 w 1786394"/>
              <a:gd name="connsiteY886" fmla="*/ 2625324 h 3446754"/>
              <a:gd name="connsiteX887" fmla="*/ 1089515 w 1786394"/>
              <a:gd name="connsiteY887" fmla="*/ 2637784 h 3446754"/>
              <a:gd name="connsiteX888" fmla="*/ 1089515 w 1786394"/>
              <a:gd name="connsiteY888" fmla="*/ 2650243 h 3446754"/>
              <a:gd name="connsiteX889" fmla="*/ 1113003 w 1786394"/>
              <a:gd name="connsiteY889" fmla="*/ 2650243 h 3446754"/>
              <a:gd name="connsiteX890" fmla="*/ 1089515 w 1786394"/>
              <a:gd name="connsiteY890" fmla="*/ 2637784 h 3446754"/>
              <a:gd name="connsiteX891" fmla="*/ 1065270 w 1786394"/>
              <a:gd name="connsiteY891" fmla="*/ 2625324 h 3446754"/>
              <a:gd name="connsiteX892" fmla="*/ 900100 w 1786394"/>
              <a:gd name="connsiteY892" fmla="*/ 2612463 h 3446754"/>
              <a:gd name="connsiteX893" fmla="*/ 900100 w 1786394"/>
              <a:gd name="connsiteY893" fmla="*/ 2617286 h 3446754"/>
              <a:gd name="connsiteX894" fmla="*/ 900100 w 1786394"/>
              <a:gd name="connsiteY894" fmla="*/ 2623717 h 3446754"/>
              <a:gd name="connsiteX895" fmla="*/ 900100 w 1786394"/>
              <a:gd name="connsiteY895" fmla="*/ 2625324 h 3446754"/>
              <a:gd name="connsiteX896" fmla="*/ 923588 w 1786394"/>
              <a:gd name="connsiteY896" fmla="*/ 2625324 h 3446754"/>
              <a:gd name="connsiteX897" fmla="*/ 900100 w 1786394"/>
              <a:gd name="connsiteY897" fmla="*/ 2612463 h 3446754"/>
              <a:gd name="connsiteX898" fmla="*/ 805393 w 1786394"/>
              <a:gd name="connsiteY898" fmla="*/ 2612463 h 3446754"/>
              <a:gd name="connsiteX899" fmla="*/ 781148 w 1786394"/>
              <a:gd name="connsiteY899" fmla="*/ 2625324 h 3446754"/>
              <a:gd name="connsiteX900" fmla="*/ 757660 w 1786394"/>
              <a:gd name="connsiteY900" fmla="*/ 2625324 h 3446754"/>
              <a:gd name="connsiteX901" fmla="*/ 757660 w 1786394"/>
              <a:gd name="connsiteY901" fmla="*/ 2637784 h 3446754"/>
              <a:gd name="connsiteX902" fmla="*/ 757660 w 1786394"/>
              <a:gd name="connsiteY902" fmla="*/ 2650243 h 3446754"/>
              <a:gd name="connsiteX903" fmla="*/ 781148 w 1786394"/>
              <a:gd name="connsiteY903" fmla="*/ 2650243 h 3446754"/>
              <a:gd name="connsiteX904" fmla="*/ 781148 w 1786394"/>
              <a:gd name="connsiteY904" fmla="*/ 2637784 h 3446754"/>
              <a:gd name="connsiteX905" fmla="*/ 757660 w 1786394"/>
              <a:gd name="connsiteY905" fmla="*/ 2637784 h 3446754"/>
              <a:gd name="connsiteX906" fmla="*/ 781148 w 1786394"/>
              <a:gd name="connsiteY906" fmla="*/ 2625324 h 3446754"/>
              <a:gd name="connsiteX907" fmla="*/ 805393 w 1786394"/>
              <a:gd name="connsiteY907" fmla="*/ 2625324 h 3446754"/>
              <a:gd name="connsiteX908" fmla="*/ 1065270 w 1786394"/>
              <a:gd name="connsiteY908" fmla="*/ 2600004 h 3446754"/>
              <a:gd name="connsiteX909" fmla="*/ 1065270 w 1786394"/>
              <a:gd name="connsiteY909" fmla="*/ 2612463 h 3446754"/>
              <a:gd name="connsiteX910" fmla="*/ 1089515 w 1786394"/>
              <a:gd name="connsiteY910" fmla="*/ 2612463 h 3446754"/>
              <a:gd name="connsiteX911" fmla="*/ 1113003 w 1786394"/>
              <a:gd name="connsiteY911" fmla="*/ 2612463 h 3446754"/>
              <a:gd name="connsiteX912" fmla="*/ 1113003 w 1786394"/>
              <a:gd name="connsiteY912" fmla="*/ 2600004 h 3446754"/>
              <a:gd name="connsiteX913" fmla="*/ 1089515 w 1786394"/>
              <a:gd name="connsiteY913" fmla="*/ 2600004 h 3446754"/>
              <a:gd name="connsiteX914" fmla="*/ 1089515 w 1786394"/>
              <a:gd name="connsiteY914" fmla="*/ 2612463 h 3446754"/>
              <a:gd name="connsiteX915" fmla="*/ 1065270 w 1786394"/>
              <a:gd name="connsiteY915" fmla="*/ 2600004 h 3446754"/>
              <a:gd name="connsiteX916" fmla="*/ 118195 w 1786394"/>
              <a:gd name="connsiteY916" fmla="*/ 2600004 h 3446754"/>
              <a:gd name="connsiteX917" fmla="*/ 141683 w 1786394"/>
              <a:gd name="connsiteY917" fmla="*/ 2600004 h 3446754"/>
              <a:gd name="connsiteX918" fmla="*/ 118195 w 1786394"/>
              <a:gd name="connsiteY918" fmla="*/ 2600004 h 3446754"/>
              <a:gd name="connsiteX919" fmla="*/ 734173 w 1786394"/>
              <a:gd name="connsiteY919" fmla="*/ 2587544 h 3446754"/>
              <a:gd name="connsiteX920" fmla="*/ 710685 w 1786394"/>
              <a:gd name="connsiteY920" fmla="*/ 2600004 h 3446754"/>
              <a:gd name="connsiteX921" fmla="*/ 734173 w 1786394"/>
              <a:gd name="connsiteY921" fmla="*/ 2600004 h 3446754"/>
              <a:gd name="connsiteX922" fmla="*/ 734173 w 1786394"/>
              <a:gd name="connsiteY922" fmla="*/ 2595331 h 3446754"/>
              <a:gd name="connsiteX923" fmla="*/ 118195 w 1786394"/>
              <a:gd name="connsiteY923" fmla="*/ 2587544 h 3446754"/>
              <a:gd name="connsiteX924" fmla="*/ 131407 w 1786394"/>
              <a:gd name="connsiteY924" fmla="*/ 2592800 h 3446754"/>
              <a:gd name="connsiteX925" fmla="*/ 138860 w 1786394"/>
              <a:gd name="connsiteY925" fmla="*/ 2598025 h 3446754"/>
              <a:gd name="connsiteX926" fmla="*/ 138747 w 1786394"/>
              <a:gd name="connsiteY926" fmla="*/ 2598446 h 3446754"/>
              <a:gd name="connsiteX927" fmla="*/ 118195 w 1786394"/>
              <a:gd name="connsiteY927" fmla="*/ 2600004 h 3446754"/>
              <a:gd name="connsiteX928" fmla="*/ 118195 w 1786394"/>
              <a:gd name="connsiteY928" fmla="*/ 2612463 h 3446754"/>
              <a:gd name="connsiteX929" fmla="*/ 141683 w 1786394"/>
              <a:gd name="connsiteY929" fmla="*/ 2612463 h 3446754"/>
              <a:gd name="connsiteX930" fmla="*/ 141683 w 1786394"/>
              <a:gd name="connsiteY930" fmla="*/ 2600004 h 3446754"/>
              <a:gd name="connsiteX931" fmla="*/ 138860 w 1786394"/>
              <a:gd name="connsiteY931" fmla="*/ 2598025 h 3446754"/>
              <a:gd name="connsiteX932" fmla="*/ 141683 w 1786394"/>
              <a:gd name="connsiteY932" fmla="*/ 2587544 h 3446754"/>
              <a:gd name="connsiteX933" fmla="*/ 118195 w 1786394"/>
              <a:gd name="connsiteY933" fmla="*/ 2587544 h 3446754"/>
              <a:gd name="connsiteX934" fmla="*/ 1018295 w 1786394"/>
              <a:gd name="connsiteY934" fmla="*/ 2575085 h 3446754"/>
              <a:gd name="connsiteX935" fmla="*/ 1018295 w 1786394"/>
              <a:gd name="connsiteY935" fmla="*/ 2587544 h 3446754"/>
              <a:gd name="connsiteX936" fmla="*/ 1041783 w 1786394"/>
              <a:gd name="connsiteY936" fmla="*/ 2575085 h 3446754"/>
              <a:gd name="connsiteX937" fmla="*/ 1728222 w 1786394"/>
              <a:gd name="connsiteY937" fmla="*/ 2562223 h 3446754"/>
              <a:gd name="connsiteX938" fmla="*/ 1749437 w 1786394"/>
              <a:gd name="connsiteY938" fmla="*/ 2567046 h 3446754"/>
              <a:gd name="connsiteX939" fmla="*/ 1750043 w 1786394"/>
              <a:gd name="connsiteY939" fmla="*/ 2566082 h 3446754"/>
              <a:gd name="connsiteX940" fmla="*/ 1752468 w 1786394"/>
              <a:gd name="connsiteY940" fmla="*/ 2575085 h 3446754"/>
              <a:gd name="connsiteX941" fmla="*/ 1775955 w 1786394"/>
              <a:gd name="connsiteY941" fmla="*/ 2575085 h 3446754"/>
              <a:gd name="connsiteX942" fmla="*/ 1752468 w 1786394"/>
              <a:gd name="connsiteY942" fmla="*/ 2587544 h 3446754"/>
              <a:gd name="connsiteX943" fmla="*/ 1752468 w 1786394"/>
              <a:gd name="connsiteY943" fmla="*/ 2592216 h 3446754"/>
              <a:gd name="connsiteX944" fmla="*/ 1752468 w 1786394"/>
              <a:gd name="connsiteY944" fmla="*/ 2600004 h 3446754"/>
              <a:gd name="connsiteX945" fmla="*/ 1728222 w 1786394"/>
              <a:gd name="connsiteY945" fmla="*/ 2612463 h 3446754"/>
              <a:gd name="connsiteX946" fmla="*/ 1704735 w 1786394"/>
              <a:gd name="connsiteY946" fmla="*/ 2612463 h 3446754"/>
              <a:gd name="connsiteX947" fmla="*/ 1704735 w 1786394"/>
              <a:gd name="connsiteY947" fmla="*/ 2600004 h 3446754"/>
              <a:gd name="connsiteX948" fmla="*/ 1714644 w 1786394"/>
              <a:gd name="connsiteY948" fmla="*/ 2600004 h 3446754"/>
              <a:gd name="connsiteX949" fmla="*/ 1728222 w 1786394"/>
              <a:gd name="connsiteY949" fmla="*/ 2600004 h 3446754"/>
              <a:gd name="connsiteX950" fmla="*/ 1728222 w 1786394"/>
              <a:gd name="connsiteY950" fmla="*/ 2587544 h 3446754"/>
              <a:gd name="connsiteX951" fmla="*/ 1728222 w 1786394"/>
              <a:gd name="connsiteY951" fmla="*/ 2582872 h 3446754"/>
              <a:gd name="connsiteX952" fmla="*/ 1728222 w 1786394"/>
              <a:gd name="connsiteY952" fmla="*/ 2575085 h 3446754"/>
              <a:gd name="connsiteX953" fmla="*/ 1728222 w 1786394"/>
              <a:gd name="connsiteY953" fmla="*/ 2562223 h 3446754"/>
              <a:gd name="connsiteX954" fmla="*/ 1728317 w 1786394"/>
              <a:gd name="connsiteY954" fmla="*/ 2562223 h 3446754"/>
              <a:gd name="connsiteX955" fmla="*/ 1752468 w 1786394"/>
              <a:gd name="connsiteY955" fmla="*/ 2562223 h 3446754"/>
              <a:gd name="connsiteX956" fmla="*/ 1750043 w 1786394"/>
              <a:gd name="connsiteY956" fmla="*/ 2566082 h 3446754"/>
              <a:gd name="connsiteX957" fmla="*/ 1749437 w 1786394"/>
              <a:gd name="connsiteY957" fmla="*/ 2563831 h 3446754"/>
              <a:gd name="connsiteX958" fmla="*/ 1728222 w 1786394"/>
              <a:gd name="connsiteY958" fmla="*/ 2562223 h 3446754"/>
              <a:gd name="connsiteX959" fmla="*/ 1113003 w 1786394"/>
              <a:gd name="connsiteY959" fmla="*/ 2562223 h 3446754"/>
              <a:gd name="connsiteX960" fmla="*/ 1099424 w 1786394"/>
              <a:gd name="connsiteY960" fmla="*/ 2569659 h 3446754"/>
              <a:gd name="connsiteX961" fmla="*/ 1097781 w 1786394"/>
              <a:gd name="connsiteY961" fmla="*/ 2570559 h 3446754"/>
              <a:gd name="connsiteX962" fmla="*/ 1089515 w 1786394"/>
              <a:gd name="connsiteY962" fmla="*/ 2575085 h 3446754"/>
              <a:gd name="connsiteX963" fmla="*/ 1092451 w 1786394"/>
              <a:gd name="connsiteY963" fmla="*/ 2573477 h 3446754"/>
              <a:gd name="connsiteX964" fmla="*/ 1097781 w 1786394"/>
              <a:gd name="connsiteY964" fmla="*/ 2570559 h 3446754"/>
              <a:gd name="connsiteX965" fmla="*/ 141683 w 1786394"/>
              <a:gd name="connsiteY965" fmla="*/ 2537305 h 3446754"/>
              <a:gd name="connsiteX966" fmla="*/ 165928 w 1786394"/>
              <a:gd name="connsiteY966" fmla="*/ 2537305 h 3446754"/>
              <a:gd name="connsiteX967" fmla="*/ 141683 w 1786394"/>
              <a:gd name="connsiteY967" fmla="*/ 2537305 h 3446754"/>
              <a:gd name="connsiteX968" fmla="*/ 1113003 w 1786394"/>
              <a:gd name="connsiteY968" fmla="*/ 2524845 h 3446754"/>
              <a:gd name="connsiteX969" fmla="*/ 1113003 w 1786394"/>
              <a:gd name="connsiteY969" fmla="*/ 2537305 h 3446754"/>
              <a:gd name="connsiteX970" fmla="*/ 1113003 w 1786394"/>
              <a:gd name="connsiteY970" fmla="*/ 2526403 h 3446754"/>
              <a:gd name="connsiteX971" fmla="*/ 1113003 w 1786394"/>
              <a:gd name="connsiteY971" fmla="*/ 2524845 h 3446754"/>
              <a:gd name="connsiteX972" fmla="*/ 875855 w 1786394"/>
              <a:gd name="connsiteY972" fmla="*/ 2524845 h 3446754"/>
              <a:gd name="connsiteX973" fmla="*/ 900100 w 1786394"/>
              <a:gd name="connsiteY973" fmla="*/ 2524845 h 3446754"/>
              <a:gd name="connsiteX974" fmla="*/ 1681248 w 1786394"/>
              <a:gd name="connsiteY974" fmla="*/ 2511984 h 3446754"/>
              <a:gd name="connsiteX975" fmla="*/ 1681248 w 1786394"/>
              <a:gd name="connsiteY975" fmla="*/ 2524845 h 3446754"/>
              <a:gd name="connsiteX976" fmla="*/ 1704735 w 1786394"/>
              <a:gd name="connsiteY976" fmla="*/ 2511984 h 3446754"/>
              <a:gd name="connsiteX977" fmla="*/ 1728222 w 1786394"/>
              <a:gd name="connsiteY977" fmla="*/ 2487065 h 3446754"/>
              <a:gd name="connsiteX978" fmla="*/ 1752468 w 1786394"/>
              <a:gd name="connsiteY978" fmla="*/ 2487065 h 3446754"/>
              <a:gd name="connsiteX979" fmla="*/ 1752468 w 1786394"/>
              <a:gd name="connsiteY979" fmla="*/ 2499524 h 3446754"/>
              <a:gd name="connsiteX980" fmla="*/ 1728222 w 1786394"/>
              <a:gd name="connsiteY980" fmla="*/ 2499524 h 3446754"/>
              <a:gd name="connsiteX981" fmla="*/ 1728222 w 1786394"/>
              <a:gd name="connsiteY981" fmla="*/ 2487065 h 3446754"/>
              <a:gd name="connsiteX982" fmla="*/ 1586540 w 1786394"/>
              <a:gd name="connsiteY982" fmla="*/ 2474605 h 3446754"/>
              <a:gd name="connsiteX983" fmla="*/ 1586540 w 1786394"/>
              <a:gd name="connsiteY983" fmla="*/ 2487065 h 3446754"/>
              <a:gd name="connsiteX984" fmla="*/ 1610028 w 1786394"/>
              <a:gd name="connsiteY984" fmla="*/ 2487065 h 3446754"/>
              <a:gd name="connsiteX985" fmla="*/ 141683 w 1786394"/>
              <a:gd name="connsiteY985" fmla="*/ 2474605 h 3446754"/>
              <a:gd name="connsiteX986" fmla="*/ 141683 w 1786394"/>
              <a:gd name="connsiteY986" fmla="*/ 2487065 h 3446754"/>
              <a:gd name="connsiteX987" fmla="*/ 1704735 w 1786394"/>
              <a:gd name="connsiteY987" fmla="*/ 2424366 h 3446754"/>
              <a:gd name="connsiteX988" fmla="*/ 1728222 w 1786394"/>
              <a:gd name="connsiteY988" fmla="*/ 2424366 h 3446754"/>
              <a:gd name="connsiteX989" fmla="*/ 1752468 w 1786394"/>
              <a:gd name="connsiteY989" fmla="*/ 2436825 h 3446754"/>
              <a:gd name="connsiteX990" fmla="*/ 1728222 w 1786394"/>
              <a:gd name="connsiteY990" fmla="*/ 2436825 h 3446754"/>
              <a:gd name="connsiteX991" fmla="*/ 1633515 w 1786394"/>
              <a:gd name="connsiteY991" fmla="*/ 2424366 h 3446754"/>
              <a:gd name="connsiteX992" fmla="*/ 1633515 w 1786394"/>
              <a:gd name="connsiteY992" fmla="*/ 2436825 h 3446754"/>
              <a:gd name="connsiteX993" fmla="*/ 1657760 w 1786394"/>
              <a:gd name="connsiteY993" fmla="*/ 2436825 h 3446754"/>
              <a:gd name="connsiteX994" fmla="*/ 1633515 w 1786394"/>
              <a:gd name="connsiteY994" fmla="*/ 2424366 h 3446754"/>
              <a:gd name="connsiteX995" fmla="*/ 118195 w 1786394"/>
              <a:gd name="connsiteY995" fmla="*/ 2424366 h 3446754"/>
              <a:gd name="connsiteX996" fmla="*/ 118195 w 1786394"/>
              <a:gd name="connsiteY996" fmla="*/ 2436825 h 3446754"/>
              <a:gd name="connsiteX997" fmla="*/ 131774 w 1786394"/>
              <a:gd name="connsiteY997" fmla="*/ 2436630 h 3446754"/>
              <a:gd name="connsiteX998" fmla="*/ 138747 w 1786394"/>
              <a:gd name="connsiteY998" fmla="*/ 2435268 h 3446754"/>
              <a:gd name="connsiteX999" fmla="*/ 141683 w 1786394"/>
              <a:gd name="connsiteY999" fmla="*/ 2436825 h 3446754"/>
              <a:gd name="connsiteX1000" fmla="*/ 141683 w 1786394"/>
              <a:gd name="connsiteY1000" fmla="*/ 2424366 h 3446754"/>
              <a:gd name="connsiteX1001" fmla="*/ 138747 w 1786394"/>
              <a:gd name="connsiteY1001" fmla="*/ 2435268 h 3446754"/>
              <a:gd name="connsiteX1002" fmla="*/ 138747 w 1786394"/>
              <a:gd name="connsiteY1002" fmla="*/ 2435268 h 3446754"/>
              <a:gd name="connsiteX1003" fmla="*/ 128104 w 1786394"/>
              <a:gd name="connsiteY1003" fmla="*/ 2429622 h 3446754"/>
              <a:gd name="connsiteX1004" fmla="*/ 118195 w 1786394"/>
              <a:gd name="connsiteY1004" fmla="*/ 2424366 h 3446754"/>
              <a:gd name="connsiteX1005" fmla="*/ 1728222 w 1786394"/>
              <a:gd name="connsiteY1005" fmla="*/ 2386586 h 3446754"/>
              <a:gd name="connsiteX1006" fmla="*/ 1728222 w 1786394"/>
              <a:gd name="connsiteY1006" fmla="*/ 2399045 h 3446754"/>
              <a:gd name="connsiteX1007" fmla="*/ 1704735 w 1786394"/>
              <a:gd name="connsiteY1007" fmla="*/ 2399045 h 3446754"/>
              <a:gd name="connsiteX1008" fmla="*/ 1728222 w 1786394"/>
              <a:gd name="connsiteY1008" fmla="*/ 2386586 h 3446754"/>
              <a:gd name="connsiteX1009" fmla="*/ 1704735 w 1786394"/>
              <a:gd name="connsiteY1009" fmla="*/ 2361265 h 3446754"/>
              <a:gd name="connsiteX1010" fmla="*/ 1728222 w 1786394"/>
              <a:gd name="connsiteY1010" fmla="*/ 2374126 h 3446754"/>
              <a:gd name="connsiteX1011" fmla="*/ 1752468 w 1786394"/>
              <a:gd name="connsiteY1011" fmla="*/ 2374126 h 3446754"/>
              <a:gd name="connsiteX1012" fmla="*/ 1752468 w 1786394"/>
              <a:gd name="connsiteY1012" fmla="*/ 2386586 h 3446754"/>
              <a:gd name="connsiteX1013" fmla="*/ 1728222 w 1786394"/>
              <a:gd name="connsiteY1013" fmla="*/ 2386586 h 3446754"/>
              <a:gd name="connsiteX1014" fmla="*/ 1704735 w 1786394"/>
              <a:gd name="connsiteY1014" fmla="*/ 2386586 h 3446754"/>
              <a:gd name="connsiteX1015" fmla="*/ 1704735 w 1786394"/>
              <a:gd name="connsiteY1015" fmla="*/ 2374126 h 3446754"/>
              <a:gd name="connsiteX1016" fmla="*/ 141683 w 1786394"/>
              <a:gd name="connsiteY1016" fmla="*/ 2361265 h 3446754"/>
              <a:gd name="connsiteX1017" fmla="*/ 141683 w 1786394"/>
              <a:gd name="connsiteY1017" fmla="*/ 2374126 h 3446754"/>
              <a:gd name="connsiteX1018" fmla="*/ 165928 w 1786394"/>
              <a:gd name="connsiteY1018" fmla="*/ 2361265 h 3446754"/>
              <a:gd name="connsiteX1019" fmla="*/ 1728222 w 1786394"/>
              <a:gd name="connsiteY1019" fmla="*/ 2348805 h 3446754"/>
              <a:gd name="connsiteX1020" fmla="*/ 1752468 w 1786394"/>
              <a:gd name="connsiteY1020" fmla="*/ 2348805 h 3446754"/>
              <a:gd name="connsiteX1021" fmla="*/ 1752468 w 1786394"/>
              <a:gd name="connsiteY1021" fmla="*/ 2361265 h 3446754"/>
              <a:gd name="connsiteX1022" fmla="*/ 1752468 w 1786394"/>
              <a:gd name="connsiteY1022" fmla="*/ 2374126 h 3446754"/>
              <a:gd name="connsiteX1023" fmla="*/ 1728222 w 1786394"/>
              <a:gd name="connsiteY1023" fmla="*/ 2374126 h 3446754"/>
              <a:gd name="connsiteX1024" fmla="*/ 1728222 w 1786394"/>
              <a:gd name="connsiteY1024" fmla="*/ 2361265 h 3446754"/>
              <a:gd name="connsiteX1025" fmla="*/ 1728222 w 1786394"/>
              <a:gd name="connsiteY1025" fmla="*/ 2348805 h 3446754"/>
              <a:gd name="connsiteX1026" fmla="*/ 1681248 w 1786394"/>
              <a:gd name="connsiteY1026" fmla="*/ 2348805 h 3446754"/>
              <a:gd name="connsiteX1027" fmla="*/ 1704735 w 1786394"/>
              <a:gd name="connsiteY1027" fmla="*/ 2348805 h 3446754"/>
              <a:gd name="connsiteX1028" fmla="*/ 1728222 w 1786394"/>
              <a:gd name="connsiteY1028" fmla="*/ 2348805 h 3446754"/>
              <a:gd name="connsiteX1029" fmla="*/ 1728222 w 1786394"/>
              <a:gd name="connsiteY1029" fmla="*/ 2361265 h 3446754"/>
              <a:gd name="connsiteX1030" fmla="*/ 1704735 w 1786394"/>
              <a:gd name="connsiteY1030" fmla="*/ 2361265 h 3446754"/>
              <a:gd name="connsiteX1031" fmla="*/ 1681248 w 1786394"/>
              <a:gd name="connsiteY1031" fmla="*/ 2374126 h 3446754"/>
              <a:gd name="connsiteX1032" fmla="*/ 1681248 w 1786394"/>
              <a:gd name="connsiteY1032" fmla="*/ 2361265 h 3446754"/>
              <a:gd name="connsiteX1033" fmla="*/ 1657760 w 1786394"/>
              <a:gd name="connsiteY1033" fmla="*/ 2361265 h 3446754"/>
              <a:gd name="connsiteX1034" fmla="*/ 1681248 w 1786394"/>
              <a:gd name="connsiteY1034" fmla="*/ 2348805 h 3446754"/>
              <a:gd name="connsiteX1035" fmla="*/ 1610028 w 1786394"/>
              <a:gd name="connsiteY1035" fmla="*/ 2336346 h 3446754"/>
              <a:gd name="connsiteX1036" fmla="*/ 1633515 w 1786394"/>
              <a:gd name="connsiteY1036" fmla="*/ 2348805 h 3446754"/>
              <a:gd name="connsiteX1037" fmla="*/ 1633515 w 1786394"/>
              <a:gd name="connsiteY1037" fmla="*/ 2336346 h 3446754"/>
              <a:gd name="connsiteX1038" fmla="*/ 1065270 w 1786394"/>
              <a:gd name="connsiteY1038" fmla="*/ 2336346 h 3446754"/>
              <a:gd name="connsiteX1039" fmla="*/ 1065270 w 1786394"/>
              <a:gd name="connsiteY1039" fmla="*/ 2348805 h 3446754"/>
              <a:gd name="connsiteX1040" fmla="*/ 1089515 w 1786394"/>
              <a:gd name="connsiteY1040" fmla="*/ 2348805 h 3446754"/>
              <a:gd name="connsiteX1041" fmla="*/ 1089515 w 1786394"/>
              <a:gd name="connsiteY1041" fmla="*/ 2336346 h 3446754"/>
              <a:gd name="connsiteX1042" fmla="*/ 1065270 w 1786394"/>
              <a:gd name="connsiteY1042" fmla="*/ 2298566 h 3446754"/>
              <a:gd name="connsiteX1043" fmla="*/ 1065270 w 1786394"/>
              <a:gd name="connsiteY1043" fmla="*/ 2307910 h 3446754"/>
              <a:gd name="connsiteX1044" fmla="*/ 1065270 w 1786394"/>
              <a:gd name="connsiteY1044" fmla="*/ 2311025 h 3446754"/>
              <a:gd name="connsiteX1045" fmla="*/ 1089515 w 1786394"/>
              <a:gd name="connsiteY1045" fmla="*/ 2311025 h 3446754"/>
              <a:gd name="connsiteX1046" fmla="*/ 1089515 w 1786394"/>
              <a:gd name="connsiteY1046" fmla="*/ 2298566 h 3446754"/>
              <a:gd name="connsiteX1047" fmla="*/ 141683 w 1786394"/>
              <a:gd name="connsiteY1047" fmla="*/ 2286106 h 3446754"/>
              <a:gd name="connsiteX1048" fmla="*/ 141683 w 1786394"/>
              <a:gd name="connsiteY1048" fmla="*/ 2290778 h 3446754"/>
              <a:gd name="connsiteX1049" fmla="*/ 141683 w 1786394"/>
              <a:gd name="connsiteY1049" fmla="*/ 2298566 h 3446754"/>
              <a:gd name="connsiteX1050" fmla="*/ 165928 w 1786394"/>
              <a:gd name="connsiteY1050" fmla="*/ 2298566 h 3446754"/>
              <a:gd name="connsiteX1051" fmla="*/ 165928 w 1786394"/>
              <a:gd name="connsiteY1051" fmla="*/ 2286106 h 3446754"/>
              <a:gd name="connsiteX1052" fmla="*/ 141683 w 1786394"/>
              <a:gd name="connsiteY1052" fmla="*/ 2286106 h 3446754"/>
              <a:gd name="connsiteX1053" fmla="*/ 1065270 w 1786394"/>
              <a:gd name="connsiteY1053" fmla="*/ 2248326 h 3446754"/>
              <a:gd name="connsiteX1054" fmla="*/ 1065270 w 1786394"/>
              <a:gd name="connsiteY1054" fmla="*/ 2260785 h 3446754"/>
              <a:gd name="connsiteX1055" fmla="*/ 1089515 w 1786394"/>
              <a:gd name="connsiteY1055" fmla="*/ 2260785 h 3446754"/>
              <a:gd name="connsiteX1056" fmla="*/ 1089515 w 1786394"/>
              <a:gd name="connsiteY1056" fmla="*/ 2248326 h 3446754"/>
              <a:gd name="connsiteX1057" fmla="*/ 1065270 w 1786394"/>
              <a:gd name="connsiteY1057" fmla="*/ 2248326 h 3446754"/>
              <a:gd name="connsiteX1058" fmla="*/ 1079287 w 1786394"/>
              <a:gd name="connsiteY1058" fmla="*/ 2192830 h 3446754"/>
              <a:gd name="connsiteX1059" fmla="*/ 1065270 w 1786394"/>
              <a:gd name="connsiteY1059" fmla="*/ 2198086 h 3446754"/>
              <a:gd name="connsiteX1060" fmla="*/ 1089515 w 1786394"/>
              <a:gd name="connsiteY1060" fmla="*/ 2198086 h 3446754"/>
              <a:gd name="connsiteX1061" fmla="*/ 1079287 w 1786394"/>
              <a:gd name="connsiteY1061" fmla="*/ 2192830 h 3446754"/>
              <a:gd name="connsiteX1062" fmla="*/ 1728222 w 1786394"/>
              <a:gd name="connsiteY1062" fmla="*/ 2185627 h 3446754"/>
              <a:gd name="connsiteX1063" fmla="*/ 1704735 w 1786394"/>
              <a:gd name="connsiteY1063" fmla="*/ 2198086 h 3446754"/>
              <a:gd name="connsiteX1064" fmla="*/ 1728222 w 1786394"/>
              <a:gd name="connsiteY1064" fmla="*/ 2185627 h 3446754"/>
              <a:gd name="connsiteX1065" fmla="*/ 1657760 w 1786394"/>
              <a:gd name="connsiteY1065" fmla="*/ 2185627 h 3446754"/>
              <a:gd name="connsiteX1066" fmla="*/ 1657760 w 1786394"/>
              <a:gd name="connsiteY1066" fmla="*/ 2198086 h 3446754"/>
              <a:gd name="connsiteX1067" fmla="*/ 1681248 w 1786394"/>
              <a:gd name="connsiteY1067" fmla="*/ 2198086 h 3446754"/>
              <a:gd name="connsiteX1068" fmla="*/ 1681248 w 1786394"/>
              <a:gd name="connsiteY1068" fmla="*/ 2185627 h 3446754"/>
              <a:gd name="connsiteX1069" fmla="*/ 1657760 w 1786394"/>
              <a:gd name="connsiteY1069" fmla="*/ 2185627 h 3446754"/>
              <a:gd name="connsiteX1070" fmla="*/ 118195 w 1786394"/>
              <a:gd name="connsiteY1070" fmla="*/ 2185627 h 3446754"/>
              <a:gd name="connsiteX1071" fmla="*/ 141683 w 1786394"/>
              <a:gd name="connsiteY1071" fmla="*/ 2198086 h 3446754"/>
              <a:gd name="connsiteX1072" fmla="*/ 141683 w 1786394"/>
              <a:gd name="connsiteY1072" fmla="*/ 2185627 h 3446754"/>
              <a:gd name="connsiteX1073" fmla="*/ 118195 w 1786394"/>
              <a:gd name="connsiteY1073" fmla="*/ 2185627 h 3446754"/>
              <a:gd name="connsiteX1074" fmla="*/ 1704735 w 1786394"/>
              <a:gd name="connsiteY1074" fmla="*/ 2173167 h 3446754"/>
              <a:gd name="connsiteX1075" fmla="*/ 1728222 w 1786394"/>
              <a:gd name="connsiteY1075" fmla="*/ 2173167 h 3446754"/>
              <a:gd name="connsiteX1076" fmla="*/ 1728222 w 1786394"/>
              <a:gd name="connsiteY1076" fmla="*/ 2185627 h 3446754"/>
              <a:gd name="connsiteX1077" fmla="*/ 1704735 w 1786394"/>
              <a:gd name="connsiteY1077" fmla="*/ 2185627 h 3446754"/>
              <a:gd name="connsiteX1078" fmla="*/ 852368 w 1786394"/>
              <a:gd name="connsiteY1078" fmla="*/ 2173167 h 3446754"/>
              <a:gd name="connsiteX1079" fmla="*/ 852368 w 1786394"/>
              <a:gd name="connsiteY1079" fmla="*/ 2185627 h 3446754"/>
              <a:gd name="connsiteX1080" fmla="*/ 875855 w 1786394"/>
              <a:gd name="connsiteY1080" fmla="*/ 2185627 h 3446754"/>
              <a:gd name="connsiteX1081" fmla="*/ 852368 w 1786394"/>
              <a:gd name="connsiteY1081" fmla="*/ 2173167 h 3446754"/>
              <a:gd name="connsiteX1082" fmla="*/ 1681248 w 1786394"/>
              <a:gd name="connsiteY1082" fmla="*/ 2147847 h 3446754"/>
              <a:gd name="connsiteX1083" fmla="*/ 1704735 w 1786394"/>
              <a:gd name="connsiteY1083" fmla="*/ 2147847 h 3446754"/>
              <a:gd name="connsiteX1084" fmla="*/ 1704735 w 1786394"/>
              <a:gd name="connsiteY1084" fmla="*/ 2160306 h 3446754"/>
              <a:gd name="connsiteX1085" fmla="*/ 1681248 w 1786394"/>
              <a:gd name="connsiteY1085" fmla="*/ 2160306 h 3446754"/>
              <a:gd name="connsiteX1086" fmla="*/ 1681248 w 1786394"/>
              <a:gd name="connsiteY1086" fmla="*/ 2150962 h 3446754"/>
              <a:gd name="connsiteX1087" fmla="*/ 1681248 w 1786394"/>
              <a:gd name="connsiteY1087" fmla="*/ 2135387 h 3446754"/>
              <a:gd name="connsiteX1088" fmla="*/ 1704735 w 1786394"/>
              <a:gd name="connsiteY1088" fmla="*/ 2135387 h 3446754"/>
              <a:gd name="connsiteX1089" fmla="*/ 1728222 w 1786394"/>
              <a:gd name="connsiteY1089" fmla="*/ 2135387 h 3446754"/>
              <a:gd name="connsiteX1090" fmla="*/ 1728222 w 1786394"/>
              <a:gd name="connsiteY1090" fmla="*/ 2147847 h 3446754"/>
              <a:gd name="connsiteX1091" fmla="*/ 1725286 w 1786394"/>
              <a:gd name="connsiteY1091" fmla="*/ 2147847 h 3446754"/>
              <a:gd name="connsiteX1092" fmla="*/ 1718314 w 1786394"/>
              <a:gd name="connsiteY1092" fmla="*/ 2147847 h 3446754"/>
              <a:gd name="connsiteX1093" fmla="*/ 1714644 w 1786394"/>
              <a:gd name="connsiteY1093" fmla="*/ 2147847 h 3446754"/>
              <a:gd name="connsiteX1094" fmla="*/ 1704735 w 1786394"/>
              <a:gd name="connsiteY1094" fmla="*/ 2147847 h 3446754"/>
              <a:gd name="connsiteX1095" fmla="*/ 1681248 w 1786394"/>
              <a:gd name="connsiteY1095" fmla="*/ 2135387 h 3446754"/>
              <a:gd name="connsiteX1096" fmla="*/ 1657760 w 1786394"/>
              <a:gd name="connsiteY1096" fmla="*/ 2135387 h 3446754"/>
              <a:gd name="connsiteX1097" fmla="*/ 1681248 w 1786394"/>
              <a:gd name="connsiteY1097" fmla="*/ 2135387 h 3446754"/>
              <a:gd name="connsiteX1098" fmla="*/ 1681248 w 1786394"/>
              <a:gd name="connsiteY1098" fmla="*/ 2147847 h 3446754"/>
              <a:gd name="connsiteX1099" fmla="*/ 1657760 w 1786394"/>
              <a:gd name="connsiteY1099" fmla="*/ 2135387 h 3446754"/>
              <a:gd name="connsiteX1100" fmla="*/ 118195 w 1786394"/>
              <a:gd name="connsiteY1100" fmla="*/ 2135387 h 3446754"/>
              <a:gd name="connsiteX1101" fmla="*/ 141683 w 1786394"/>
              <a:gd name="connsiteY1101" fmla="*/ 2135387 h 3446754"/>
              <a:gd name="connsiteX1102" fmla="*/ 141683 w 1786394"/>
              <a:gd name="connsiteY1102" fmla="*/ 2147847 h 3446754"/>
              <a:gd name="connsiteX1103" fmla="*/ 1728222 w 1786394"/>
              <a:gd name="connsiteY1103" fmla="*/ 2122928 h 3446754"/>
              <a:gd name="connsiteX1104" fmla="*/ 1752468 w 1786394"/>
              <a:gd name="connsiteY1104" fmla="*/ 2122928 h 3446754"/>
              <a:gd name="connsiteX1105" fmla="*/ 1728222 w 1786394"/>
              <a:gd name="connsiteY1105" fmla="*/ 2135387 h 3446754"/>
              <a:gd name="connsiteX1106" fmla="*/ 1704735 w 1786394"/>
              <a:gd name="connsiteY1106" fmla="*/ 2122928 h 3446754"/>
              <a:gd name="connsiteX1107" fmla="*/ 1728222 w 1786394"/>
              <a:gd name="connsiteY1107" fmla="*/ 2122928 h 3446754"/>
              <a:gd name="connsiteX1108" fmla="*/ 1704735 w 1786394"/>
              <a:gd name="connsiteY1108" fmla="*/ 2135387 h 3446754"/>
              <a:gd name="connsiteX1109" fmla="*/ 141683 w 1786394"/>
              <a:gd name="connsiteY1109" fmla="*/ 2122928 h 3446754"/>
              <a:gd name="connsiteX1110" fmla="*/ 118195 w 1786394"/>
              <a:gd name="connsiteY1110" fmla="*/ 2135387 h 3446754"/>
              <a:gd name="connsiteX1111" fmla="*/ 118195 w 1786394"/>
              <a:gd name="connsiteY1111" fmla="*/ 2143174 h 3446754"/>
              <a:gd name="connsiteX1112" fmla="*/ 118195 w 1786394"/>
              <a:gd name="connsiteY1112" fmla="*/ 2146289 h 3446754"/>
              <a:gd name="connsiteX1113" fmla="*/ 118195 w 1786394"/>
              <a:gd name="connsiteY1113" fmla="*/ 2147847 h 3446754"/>
              <a:gd name="connsiteX1114" fmla="*/ 94708 w 1786394"/>
              <a:gd name="connsiteY1114" fmla="*/ 2160306 h 3446754"/>
              <a:gd name="connsiteX1115" fmla="*/ 118195 w 1786394"/>
              <a:gd name="connsiteY1115" fmla="*/ 2160306 h 3446754"/>
              <a:gd name="connsiteX1116" fmla="*/ 118195 w 1786394"/>
              <a:gd name="connsiteY1116" fmla="*/ 2158749 h 3446754"/>
              <a:gd name="connsiteX1117" fmla="*/ 118195 w 1786394"/>
              <a:gd name="connsiteY1117" fmla="*/ 2147847 h 3446754"/>
              <a:gd name="connsiteX1118" fmla="*/ 141683 w 1786394"/>
              <a:gd name="connsiteY1118" fmla="*/ 2147847 h 3446754"/>
              <a:gd name="connsiteX1119" fmla="*/ 165928 w 1786394"/>
              <a:gd name="connsiteY1119" fmla="*/ 2147847 h 3446754"/>
              <a:gd name="connsiteX1120" fmla="*/ 165928 w 1786394"/>
              <a:gd name="connsiteY1120" fmla="*/ 2135387 h 3446754"/>
              <a:gd name="connsiteX1121" fmla="*/ 141683 w 1786394"/>
              <a:gd name="connsiteY1121" fmla="*/ 2135387 h 3446754"/>
              <a:gd name="connsiteX1122" fmla="*/ 852368 w 1786394"/>
              <a:gd name="connsiteY1122" fmla="*/ 2110066 h 3446754"/>
              <a:gd name="connsiteX1123" fmla="*/ 852368 w 1786394"/>
              <a:gd name="connsiteY1123" fmla="*/ 2122928 h 3446754"/>
              <a:gd name="connsiteX1124" fmla="*/ 875855 w 1786394"/>
              <a:gd name="connsiteY1124" fmla="*/ 2122928 h 3446754"/>
              <a:gd name="connsiteX1125" fmla="*/ 875855 w 1786394"/>
              <a:gd name="connsiteY1125" fmla="*/ 2110066 h 3446754"/>
              <a:gd name="connsiteX1126" fmla="*/ 1657760 w 1786394"/>
              <a:gd name="connsiteY1126" fmla="*/ 2085148 h 3446754"/>
              <a:gd name="connsiteX1127" fmla="*/ 1633515 w 1786394"/>
              <a:gd name="connsiteY1127" fmla="*/ 2097607 h 3446754"/>
              <a:gd name="connsiteX1128" fmla="*/ 1657760 w 1786394"/>
              <a:gd name="connsiteY1128" fmla="*/ 2097607 h 3446754"/>
              <a:gd name="connsiteX1129" fmla="*/ 118195 w 1786394"/>
              <a:gd name="connsiteY1129" fmla="*/ 2085148 h 3446754"/>
              <a:gd name="connsiteX1130" fmla="*/ 118195 w 1786394"/>
              <a:gd name="connsiteY1130" fmla="*/ 2097607 h 3446754"/>
              <a:gd name="connsiteX1131" fmla="*/ 118195 w 1786394"/>
              <a:gd name="connsiteY1131" fmla="*/ 2110066 h 3446754"/>
              <a:gd name="connsiteX1132" fmla="*/ 141683 w 1786394"/>
              <a:gd name="connsiteY1132" fmla="*/ 2110066 h 3446754"/>
              <a:gd name="connsiteX1133" fmla="*/ 118195 w 1786394"/>
              <a:gd name="connsiteY1133" fmla="*/ 2110066 h 3446754"/>
              <a:gd name="connsiteX1134" fmla="*/ 118195 w 1786394"/>
              <a:gd name="connsiteY1134" fmla="*/ 2097607 h 3446754"/>
              <a:gd name="connsiteX1135" fmla="*/ 141683 w 1786394"/>
              <a:gd name="connsiteY1135" fmla="*/ 2097607 h 3446754"/>
              <a:gd name="connsiteX1136" fmla="*/ 165928 w 1786394"/>
              <a:gd name="connsiteY1136" fmla="*/ 2097607 h 3446754"/>
              <a:gd name="connsiteX1137" fmla="*/ 162518 w 1786394"/>
              <a:gd name="connsiteY1137" fmla="*/ 2097607 h 3446754"/>
              <a:gd name="connsiteX1138" fmla="*/ 155699 w 1786394"/>
              <a:gd name="connsiteY1138" fmla="*/ 2097607 h 3446754"/>
              <a:gd name="connsiteX1139" fmla="*/ 141683 w 1786394"/>
              <a:gd name="connsiteY1139" fmla="*/ 2097607 h 3446754"/>
              <a:gd name="connsiteX1140" fmla="*/ 1018295 w 1786394"/>
              <a:gd name="connsiteY1140" fmla="*/ 2072688 h 3446754"/>
              <a:gd name="connsiteX1141" fmla="*/ 1018295 w 1786394"/>
              <a:gd name="connsiteY1141" fmla="*/ 2085148 h 3446754"/>
              <a:gd name="connsiteX1142" fmla="*/ 1018295 w 1786394"/>
              <a:gd name="connsiteY1142" fmla="*/ 2097607 h 3446754"/>
              <a:gd name="connsiteX1143" fmla="*/ 1018295 w 1786394"/>
              <a:gd name="connsiteY1143" fmla="*/ 2102279 h 3446754"/>
              <a:gd name="connsiteX1144" fmla="*/ 1018295 w 1786394"/>
              <a:gd name="connsiteY1144" fmla="*/ 2108509 h 3446754"/>
              <a:gd name="connsiteX1145" fmla="*/ 1018295 w 1786394"/>
              <a:gd name="connsiteY1145" fmla="*/ 2110066 h 3446754"/>
              <a:gd name="connsiteX1146" fmla="*/ 1041783 w 1786394"/>
              <a:gd name="connsiteY1146" fmla="*/ 2110066 h 3446754"/>
              <a:gd name="connsiteX1147" fmla="*/ 1041783 w 1786394"/>
              <a:gd name="connsiteY1147" fmla="*/ 2097607 h 3446754"/>
              <a:gd name="connsiteX1148" fmla="*/ 1018295 w 1786394"/>
              <a:gd name="connsiteY1148" fmla="*/ 2097607 h 3446754"/>
              <a:gd name="connsiteX1149" fmla="*/ 1041783 w 1786394"/>
              <a:gd name="connsiteY1149" fmla="*/ 2085148 h 3446754"/>
              <a:gd name="connsiteX1150" fmla="*/ 1018295 w 1786394"/>
              <a:gd name="connsiteY1150" fmla="*/ 2085148 h 3446754"/>
              <a:gd name="connsiteX1151" fmla="*/ 1041783 w 1786394"/>
              <a:gd name="connsiteY1151" fmla="*/ 2072688 h 3446754"/>
              <a:gd name="connsiteX1152" fmla="*/ 1728222 w 1786394"/>
              <a:gd name="connsiteY1152" fmla="*/ 2047367 h 3446754"/>
              <a:gd name="connsiteX1153" fmla="*/ 1752468 w 1786394"/>
              <a:gd name="connsiteY1153" fmla="*/ 2047367 h 3446754"/>
              <a:gd name="connsiteX1154" fmla="*/ 1752468 w 1786394"/>
              <a:gd name="connsiteY1154" fmla="*/ 2059827 h 3446754"/>
              <a:gd name="connsiteX1155" fmla="*/ 1728222 w 1786394"/>
              <a:gd name="connsiteY1155" fmla="*/ 2059827 h 3446754"/>
              <a:gd name="connsiteX1156" fmla="*/ 1041783 w 1786394"/>
              <a:gd name="connsiteY1156" fmla="*/ 2047367 h 3446754"/>
              <a:gd name="connsiteX1157" fmla="*/ 1041783 w 1786394"/>
              <a:gd name="connsiteY1157" fmla="*/ 2059827 h 3446754"/>
              <a:gd name="connsiteX1158" fmla="*/ 1065270 w 1786394"/>
              <a:gd name="connsiteY1158" fmla="*/ 2059827 h 3446754"/>
              <a:gd name="connsiteX1159" fmla="*/ 1065270 w 1786394"/>
              <a:gd name="connsiteY1159" fmla="*/ 2055154 h 3446754"/>
              <a:gd name="connsiteX1160" fmla="*/ 1065270 w 1786394"/>
              <a:gd name="connsiteY1160" fmla="*/ 2047367 h 3446754"/>
              <a:gd name="connsiteX1161" fmla="*/ 1041783 w 1786394"/>
              <a:gd name="connsiteY1161" fmla="*/ 2047367 h 3446754"/>
              <a:gd name="connsiteX1162" fmla="*/ 1041783 w 1786394"/>
              <a:gd name="connsiteY1162" fmla="*/ 2022448 h 3446754"/>
              <a:gd name="connsiteX1163" fmla="*/ 1018295 w 1786394"/>
              <a:gd name="connsiteY1163" fmla="*/ 2034908 h 3446754"/>
              <a:gd name="connsiteX1164" fmla="*/ 1041783 w 1786394"/>
              <a:gd name="connsiteY1164" fmla="*/ 2034908 h 3446754"/>
              <a:gd name="connsiteX1165" fmla="*/ 1065270 w 1786394"/>
              <a:gd name="connsiteY1165" fmla="*/ 2034908 h 3446754"/>
              <a:gd name="connsiteX1166" fmla="*/ 1065270 w 1786394"/>
              <a:gd name="connsiteY1166" fmla="*/ 2022448 h 3446754"/>
              <a:gd name="connsiteX1167" fmla="*/ 639465 w 1786394"/>
              <a:gd name="connsiteY1167" fmla="*/ 2009587 h 3446754"/>
              <a:gd name="connsiteX1168" fmla="*/ 639465 w 1786394"/>
              <a:gd name="connsiteY1168" fmla="*/ 2022448 h 3446754"/>
              <a:gd name="connsiteX1169" fmla="*/ 662953 w 1786394"/>
              <a:gd name="connsiteY1169" fmla="*/ 2009587 h 3446754"/>
              <a:gd name="connsiteX1170" fmla="*/ 828880 w 1786394"/>
              <a:gd name="connsiteY1170" fmla="*/ 1997128 h 3446754"/>
              <a:gd name="connsiteX1171" fmla="*/ 852368 w 1786394"/>
              <a:gd name="connsiteY1171" fmla="*/ 2009587 h 3446754"/>
              <a:gd name="connsiteX1172" fmla="*/ 875855 w 1786394"/>
              <a:gd name="connsiteY1172" fmla="*/ 2022448 h 3446754"/>
              <a:gd name="connsiteX1173" fmla="*/ 875855 w 1786394"/>
              <a:gd name="connsiteY1173" fmla="*/ 2009587 h 3446754"/>
              <a:gd name="connsiteX1174" fmla="*/ 900100 w 1786394"/>
              <a:gd name="connsiteY1174" fmla="*/ 2022448 h 3446754"/>
              <a:gd name="connsiteX1175" fmla="*/ 900100 w 1786394"/>
              <a:gd name="connsiteY1175" fmla="*/ 2017625 h 3446754"/>
              <a:gd name="connsiteX1176" fmla="*/ 900100 w 1786394"/>
              <a:gd name="connsiteY1176" fmla="*/ 2009587 h 3446754"/>
              <a:gd name="connsiteX1177" fmla="*/ 875855 w 1786394"/>
              <a:gd name="connsiteY1177" fmla="*/ 2009587 h 3446754"/>
              <a:gd name="connsiteX1178" fmla="*/ 852368 w 1786394"/>
              <a:gd name="connsiteY1178" fmla="*/ 2009587 h 3446754"/>
              <a:gd name="connsiteX1179" fmla="*/ 852368 w 1786394"/>
              <a:gd name="connsiteY1179" fmla="*/ 2006472 h 3446754"/>
              <a:gd name="connsiteX1180" fmla="*/ 852368 w 1786394"/>
              <a:gd name="connsiteY1180" fmla="*/ 1998685 h 3446754"/>
              <a:gd name="connsiteX1181" fmla="*/ 852368 w 1786394"/>
              <a:gd name="connsiteY1181" fmla="*/ 1997128 h 3446754"/>
              <a:gd name="connsiteX1182" fmla="*/ 118195 w 1786394"/>
              <a:gd name="connsiteY1182" fmla="*/ 1984668 h 3446754"/>
              <a:gd name="connsiteX1183" fmla="*/ 118195 w 1786394"/>
              <a:gd name="connsiteY1183" fmla="*/ 1992455 h 3446754"/>
              <a:gd name="connsiteX1184" fmla="*/ 118195 w 1786394"/>
              <a:gd name="connsiteY1184" fmla="*/ 1997128 h 3446754"/>
              <a:gd name="connsiteX1185" fmla="*/ 118195 w 1786394"/>
              <a:gd name="connsiteY1185" fmla="*/ 2009587 h 3446754"/>
              <a:gd name="connsiteX1186" fmla="*/ 141683 w 1786394"/>
              <a:gd name="connsiteY1186" fmla="*/ 2009587 h 3446754"/>
              <a:gd name="connsiteX1187" fmla="*/ 141683 w 1786394"/>
              <a:gd name="connsiteY1187" fmla="*/ 2022448 h 3446754"/>
              <a:gd name="connsiteX1188" fmla="*/ 118195 w 1786394"/>
              <a:gd name="connsiteY1188" fmla="*/ 2022448 h 3446754"/>
              <a:gd name="connsiteX1189" fmla="*/ 118195 w 1786394"/>
              <a:gd name="connsiteY1189" fmla="*/ 2034908 h 3446754"/>
              <a:gd name="connsiteX1190" fmla="*/ 118195 w 1786394"/>
              <a:gd name="connsiteY1190" fmla="*/ 2045810 h 3446754"/>
              <a:gd name="connsiteX1191" fmla="*/ 118195 w 1786394"/>
              <a:gd name="connsiteY1191" fmla="*/ 2047367 h 3446754"/>
              <a:gd name="connsiteX1192" fmla="*/ 141683 w 1786394"/>
              <a:gd name="connsiteY1192" fmla="*/ 2034908 h 3446754"/>
              <a:gd name="connsiteX1193" fmla="*/ 141683 w 1786394"/>
              <a:gd name="connsiteY1193" fmla="*/ 2028678 h 3446754"/>
              <a:gd name="connsiteX1194" fmla="*/ 141683 w 1786394"/>
              <a:gd name="connsiteY1194" fmla="*/ 2027121 h 3446754"/>
              <a:gd name="connsiteX1195" fmla="*/ 141683 w 1786394"/>
              <a:gd name="connsiteY1195" fmla="*/ 2022448 h 3446754"/>
              <a:gd name="connsiteX1196" fmla="*/ 165928 w 1786394"/>
              <a:gd name="connsiteY1196" fmla="*/ 2034908 h 3446754"/>
              <a:gd name="connsiteX1197" fmla="*/ 165928 w 1786394"/>
              <a:gd name="connsiteY1197" fmla="*/ 2022448 h 3446754"/>
              <a:gd name="connsiteX1198" fmla="*/ 141683 w 1786394"/>
              <a:gd name="connsiteY1198" fmla="*/ 2022448 h 3446754"/>
              <a:gd name="connsiteX1199" fmla="*/ 165928 w 1786394"/>
              <a:gd name="connsiteY1199" fmla="*/ 2009587 h 3446754"/>
              <a:gd name="connsiteX1200" fmla="*/ 152290 w 1786394"/>
              <a:gd name="connsiteY1200" fmla="*/ 2009587 h 3446754"/>
              <a:gd name="connsiteX1201" fmla="*/ 147744 w 1786394"/>
              <a:gd name="connsiteY1201" fmla="*/ 2009587 h 3446754"/>
              <a:gd name="connsiteX1202" fmla="*/ 141683 w 1786394"/>
              <a:gd name="connsiteY1202" fmla="*/ 2009587 h 3446754"/>
              <a:gd name="connsiteX1203" fmla="*/ 118195 w 1786394"/>
              <a:gd name="connsiteY1203" fmla="*/ 1997128 h 3446754"/>
              <a:gd name="connsiteX1204" fmla="*/ 141683 w 1786394"/>
              <a:gd name="connsiteY1204" fmla="*/ 1997128 h 3446754"/>
              <a:gd name="connsiteX1205" fmla="*/ 165928 w 1786394"/>
              <a:gd name="connsiteY1205" fmla="*/ 1997128 h 3446754"/>
              <a:gd name="connsiteX1206" fmla="*/ 165928 w 1786394"/>
              <a:gd name="connsiteY1206" fmla="*/ 1984668 h 3446754"/>
              <a:gd name="connsiteX1207" fmla="*/ 141683 w 1786394"/>
              <a:gd name="connsiteY1207" fmla="*/ 1984668 h 3446754"/>
              <a:gd name="connsiteX1208" fmla="*/ 118195 w 1786394"/>
              <a:gd name="connsiteY1208" fmla="*/ 1959347 h 3446754"/>
              <a:gd name="connsiteX1209" fmla="*/ 118195 w 1786394"/>
              <a:gd name="connsiteY1209" fmla="*/ 1972209 h 3446754"/>
              <a:gd name="connsiteX1210" fmla="*/ 141683 w 1786394"/>
              <a:gd name="connsiteY1210" fmla="*/ 1972209 h 3446754"/>
              <a:gd name="connsiteX1211" fmla="*/ 165928 w 1786394"/>
              <a:gd name="connsiteY1211" fmla="*/ 1972209 h 3446754"/>
              <a:gd name="connsiteX1212" fmla="*/ 165928 w 1786394"/>
              <a:gd name="connsiteY1212" fmla="*/ 1959347 h 3446754"/>
              <a:gd name="connsiteX1213" fmla="*/ 141683 w 1786394"/>
              <a:gd name="connsiteY1213" fmla="*/ 1959347 h 3446754"/>
              <a:gd name="connsiteX1214" fmla="*/ 118195 w 1786394"/>
              <a:gd name="connsiteY1214" fmla="*/ 1959347 h 3446754"/>
              <a:gd name="connsiteX1215" fmla="*/ 1018295 w 1786394"/>
              <a:gd name="connsiteY1215" fmla="*/ 1946888 h 3446754"/>
              <a:gd name="connsiteX1216" fmla="*/ 1018295 w 1786394"/>
              <a:gd name="connsiteY1216" fmla="*/ 1959347 h 3446754"/>
              <a:gd name="connsiteX1217" fmla="*/ 1018295 w 1786394"/>
              <a:gd name="connsiteY1217" fmla="*/ 1964170 h 3446754"/>
              <a:gd name="connsiteX1218" fmla="*/ 1018295 w 1786394"/>
              <a:gd name="connsiteY1218" fmla="*/ 1972209 h 3446754"/>
              <a:gd name="connsiteX1219" fmla="*/ 1018295 w 1786394"/>
              <a:gd name="connsiteY1219" fmla="*/ 1984668 h 3446754"/>
              <a:gd name="connsiteX1220" fmla="*/ 1018295 w 1786394"/>
              <a:gd name="connsiteY1220" fmla="*/ 1997128 h 3446754"/>
              <a:gd name="connsiteX1221" fmla="*/ 1018295 w 1786394"/>
              <a:gd name="connsiteY1221" fmla="*/ 2009587 h 3446754"/>
              <a:gd name="connsiteX1222" fmla="*/ 994808 w 1786394"/>
              <a:gd name="connsiteY1222" fmla="*/ 2009587 h 3446754"/>
              <a:gd name="connsiteX1223" fmla="*/ 994808 w 1786394"/>
              <a:gd name="connsiteY1223" fmla="*/ 2022448 h 3446754"/>
              <a:gd name="connsiteX1224" fmla="*/ 1018295 w 1786394"/>
              <a:gd name="connsiteY1224" fmla="*/ 2022448 h 3446754"/>
              <a:gd name="connsiteX1225" fmla="*/ 1018295 w 1786394"/>
              <a:gd name="connsiteY1225" fmla="*/ 2012802 h 3446754"/>
              <a:gd name="connsiteX1226" fmla="*/ 1018295 w 1786394"/>
              <a:gd name="connsiteY1226" fmla="*/ 2009587 h 3446754"/>
              <a:gd name="connsiteX1227" fmla="*/ 1041783 w 1786394"/>
              <a:gd name="connsiteY1227" fmla="*/ 1997128 h 3446754"/>
              <a:gd name="connsiteX1228" fmla="*/ 1041783 w 1786394"/>
              <a:gd name="connsiteY1228" fmla="*/ 2009587 h 3446754"/>
              <a:gd name="connsiteX1229" fmla="*/ 1065270 w 1786394"/>
              <a:gd name="connsiteY1229" fmla="*/ 2009587 h 3446754"/>
              <a:gd name="connsiteX1230" fmla="*/ 1041783 w 1786394"/>
              <a:gd name="connsiteY1230" fmla="*/ 1997128 h 3446754"/>
              <a:gd name="connsiteX1231" fmla="*/ 1065270 w 1786394"/>
              <a:gd name="connsiteY1231" fmla="*/ 1997128 h 3446754"/>
              <a:gd name="connsiteX1232" fmla="*/ 1065270 w 1786394"/>
              <a:gd name="connsiteY1232" fmla="*/ 1984668 h 3446754"/>
              <a:gd name="connsiteX1233" fmla="*/ 1041783 w 1786394"/>
              <a:gd name="connsiteY1233" fmla="*/ 1984668 h 3446754"/>
              <a:gd name="connsiteX1234" fmla="*/ 1041783 w 1786394"/>
              <a:gd name="connsiteY1234" fmla="*/ 1972209 h 3446754"/>
              <a:gd name="connsiteX1235" fmla="*/ 1065270 w 1786394"/>
              <a:gd name="connsiteY1235" fmla="*/ 1972209 h 3446754"/>
              <a:gd name="connsiteX1236" fmla="*/ 1065270 w 1786394"/>
              <a:gd name="connsiteY1236" fmla="*/ 1959347 h 3446754"/>
              <a:gd name="connsiteX1237" fmla="*/ 1041783 w 1786394"/>
              <a:gd name="connsiteY1237" fmla="*/ 1972209 h 3446754"/>
              <a:gd name="connsiteX1238" fmla="*/ 1041783 w 1786394"/>
              <a:gd name="connsiteY1238" fmla="*/ 1962563 h 3446754"/>
              <a:gd name="connsiteX1239" fmla="*/ 1041783 w 1786394"/>
              <a:gd name="connsiteY1239" fmla="*/ 1960955 h 3446754"/>
              <a:gd name="connsiteX1240" fmla="*/ 1041783 w 1786394"/>
              <a:gd name="connsiteY1240" fmla="*/ 1959347 h 3446754"/>
              <a:gd name="connsiteX1241" fmla="*/ 1018295 w 1786394"/>
              <a:gd name="connsiteY1241" fmla="*/ 1946888 h 3446754"/>
              <a:gd name="connsiteX1242" fmla="*/ 852368 w 1786394"/>
              <a:gd name="connsiteY1242" fmla="*/ 1946888 h 3446754"/>
              <a:gd name="connsiteX1243" fmla="*/ 875855 w 1786394"/>
              <a:gd name="connsiteY1243" fmla="*/ 1959347 h 3446754"/>
              <a:gd name="connsiteX1244" fmla="*/ 852368 w 1786394"/>
              <a:gd name="connsiteY1244" fmla="*/ 1959347 h 3446754"/>
              <a:gd name="connsiteX1245" fmla="*/ 852368 w 1786394"/>
              <a:gd name="connsiteY1245" fmla="*/ 1972209 h 3446754"/>
              <a:gd name="connsiteX1246" fmla="*/ 828880 w 1786394"/>
              <a:gd name="connsiteY1246" fmla="*/ 1959347 h 3446754"/>
              <a:gd name="connsiteX1247" fmla="*/ 828880 w 1786394"/>
              <a:gd name="connsiteY1247" fmla="*/ 1972209 h 3446754"/>
              <a:gd name="connsiteX1248" fmla="*/ 828880 w 1786394"/>
              <a:gd name="connsiteY1248" fmla="*/ 1984668 h 3446754"/>
              <a:gd name="connsiteX1249" fmla="*/ 852368 w 1786394"/>
              <a:gd name="connsiteY1249" fmla="*/ 1984668 h 3446754"/>
              <a:gd name="connsiteX1250" fmla="*/ 875855 w 1786394"/>
              <a:gd name="connsiteY1250" fmla="*/ 1972209 h 3446754"/>
              <a:gd name="connsiteX1251" fmla="*/ 852368 w 1786394"/>
              <a:gd name="connsiteY1251" fmla="*/ 1972209 h 3446754"/>
              <a:gd name="connsiteX1252" fmla="*/ 875855 w 1786394"/>
              <a:gd name="connsiteY1252" fmla="*/ 1959347 h 3446754"/>
              <a:gd name="connsiteX1253" fmla="*/ 875855 w 1786394"/>
              <a:gd name="connsiteY1253" fmla="*/ 1946888 h 3446754"/>
              <a:gd name="connsiteX1254" fmla="*/ 639465 w 1786394"/>
              <a:gd name="connsiteY1254" fmla="*/ 1946888 h 3446754"/>
              <a:gd name="connsiteX1255" fmla="*/ 662953 w 1786394"/>
              <a:gd name="connsiteY1255" fmla="*/ 1959347 h 3446754"/>
              <a:gd name="connsiteX1256" fmla="*/ 662953 w 1786394"/>
              <a:gd name="connsiteY1256" fmla="*/ 1946888 h 3446754"/>
              <a:gd name="connsiteX1257" fmla="*/ 639465 w 1786394"/>
              <a:gd name="connsiteY1257" fmla="*/ 1934429 h 3446754"/>
              <a:gd name="connsiteX1258" fmla="*/ 662953 w 1786394"/>
              <a:gd name="connsiteY1258" fmla="*/ 1934429 h 3446754"/>
              <a:gd name="connsiteX1259" fmla="*/ 639465 w 1786394"/>
              <a:gd name="connsiteY1259" fmla="*/ 1934429 h 3446754"/>
              <a:gd name="connsiteX1260" fmla="*/ 852368 w 1786394"/>
              <a:gd name="connsiteY1260" fmla="*/ 1921969 h 3446754"/>
              <a:gd name="connsiteX1261" fmla="*/ 852368 w 1786394"/>
              <a:gd name="connsiteY1261" fmla="*/ 1934429 h 3446754"/>
              <a:gd name="connsiteX1262" fmla="*/ 852368 w 1786394"/>
              <a:gd name="connsiteY1262" fmla="*/ 1921969 h 3446754"/>
              <a:gd name="connsiteX1263" fmla="*/ 1732011 w 1786394"/>
              <a:gd name="connsiteY1263" fmla="*/ 1916543 h 3446754"/>
              <a:gd name="connsiteX1264" fmla="*/ 1752468 w 1786394"/>
              <a:gd name="connsiteY1264" fmla="*/ 1921969 h 3446754"/>
              <a:gd name="connsiteX1265" fmla="*/ 1728222 w 1786394"/>
              <a:gd name="connsiteY1265" fmla="*/ 1934429 h 3446754"/>
              <a:gd name="connsiteX1266" fmla="*/ 1728222 w 1786394"/>
              <a:gd name="connsiteY1266" fmla="*/ 1925084 h 3446754"/>
              <a:gd name="connsiteX1267" fmla="*/ 1728222 w 1786394"/>
              <a:gd name="connsiteY1267" fmla="*/ 1921969 h 3446754"/>
              <a:gd name="connsiteX1268" fmla="*/ 1732011 w 1786394"/>
              <a:gd name="connsiteY1268" fmla="*/ 1916543 h 3446754"/>
              <a:gd name="connsiteX1269" fmla="*/ 1065270 w 1786394"/>
              <a:gd name="connsiteY1269" fmla="*/ 1909108 h 3446754"/>
              <a:gd name="connsiteX1270" fmla="*/ 1041783 w 1786394"/>
              <a:gd name="connsiteY1270" fmla="*/ 1921969 h 3446754"/>
              <a:gd name="connsiteX1271" fmla="*/ 1065270 w 1786394"/>
              <a:gd name="connsiteY1271" fmla="*/ 1921969 h 3446754"/>
              <a:gd name="connsiteX1272" fmla="*/ 781148 w 1786394"/>
              <a:gd name="connsiteY1272" fmla="*/ 1909108 h 3446754"/>
              <a:gd name="connsiteX1273" fmla="*/ 781148 w 1786394"/>
              <a:gd name="connsiteY1273" fmla="*/ 1921969 h 3446754"/>
              <a:gd name="connsiteX1274" fmla="*/ 805393 w 1786394"/>
              <a:gd name="connsiteY1274" fmla="*/ 1921969 h 3446754"/>
              <a:gd name="connsiteX1275" fmla="*/ 1681248 w 1786394"/>
              <a:gd name="connsiteY1275" fmla="*/ 1871729 h 3446754"/>
              <a:gd name="connsiteX1276" fmla="*/ 1681248 w 1786394"/>
              <a:gd name="connsiteY1276" fmla="*/ 1884189 h 3446754"/>
              <a:gd name="connsiteX1277" fmla="*/ 1704735 w 1786394"/>
              <a:gd name="connsiteY1277" fmla="*/ 1884189 h 3446754"/>
              <a:gd name="connsiteX1278" fmla="*/ 1681248 w 1786394"/>
              <a:gd name="connsiteY1278" fmla="*/ 1871729 h 3446754"/>
              <a:gd name="connsiteX1279" fmla="*/ 1657760 w 1786394"/>
              <a:gd name="connsiteY1279" fmla="*/ 1871729 h 3446754"/>
              <a:gd name="connsiteX1280" fmla="*/ 1633515 w 1786394"/>
              <a:gd name="connsiteY1280" fmla="*/ 1884189 h 3446754"/>
              <a:gd name="connsiteX1281" fmla="*/ 1657760 w 1786394"/>
              <a:gd name="connsiteY1281" fmla="*/ 1884189 h 3446754"/>
              <a:gd name="connsiteX1282" fmla="*/ 1657760 w 1786394"/>
              <a:gd name="connsiteY1282" fmla="*/ 1871729 h 3446754"/>
              <a:gd name="connsiteX1283" fmla="*/ 1041783 w 1786394"/>
              <a:gd name="connsiteY1283" fmla="*/ 1871729 h 3446754"/>
              <a:gd name="connsiteX1284" fmla="*/ 1018295 w 1786394"/>
              <a:gd name="connsiteY1284" fmla="*/ 1884189 h 3446754"/>
              <a:gd name="connsiteX1285" fmla="*/ 1041783 w 1786394"/>
              <a:gd name="connsiteY1285" fmla="*/ 1871729 h 3446754"/>
              <a:gd name="connsiteX1286" fmla="*/ 141683 w 1786394"/>
              <a:gd name="connsiteY1286" fmla="*/ 1858868 h 3446754"/>
              <a:gd name="connsiteX1287" fmla="*/ 141683 w 1786394"/>
              <a:gd name="connsiteY1287" fmla="*/ 1871729 h 3446754"/>
              <a:gd name="connsiteX1288" fmla="*/ 141683 w 1786394"/>
              <a:gd name="connsiteY1288" fmla="*/ 1858868 h 3446754"/>
              <a:gd name="connsiteX1289" fmla="*/ 1563053 w 1786394"/>
              <a:gd name="connsiteY1289" fmla="*/ 1846409 h 3446754"/>
              <a:gd name="connsiteX1290" fmla="*/ 1586540 w 1786394"/>
              <a:gd name="connsiteY1290" fmla="*/ 1858868 h 3446754"/>
              <a:gd name="connsiteX1291" fmla="*/ 1586540 w 1786394"/>
              <a:gd name="connsiteY1291" fmla="*/ 1846409 h 3446754"/>
              <a:gd name="connsiteX1292" fmla="*/ 1573329 w 1786394"/>
              <a:gd name="connsiteY1292" fmla="*/ 1846409 h 3446754"/>
              <a:gd name="connsiteX1293" fmla="*/ 1568925 w 1786394"/>
              <a:gd name="connsiteY1293" fmla="*/ 1846409 h 3446754"/>
              <a:gd name="connsiteX1294" fmla="*/ 1065270 w 1786394"/>
              <a:gd name="connsiteY1294" fmla="*/ 1833949 h 3446754"/>
              <a:gd name="connsiteX1295" fmla="*/ 1065270 w 1786394"/>
              <a:gd name="connsiteY1295" fmla="*/ 1835507 h 3446754"/>
              <a:gd name="connsiteX1296" fmla="*/ 1065270 w 1786394"/>
              <a:gd name="connsiteY1296" fmla="*/ 1844851 h 3446754"/>
              <a:gd name="connsiteX1297" fmla="*/ 1065270 w 1786394"/>
              <a:gd name="connsiteY1297" fmla="*/ 1846409 h 3446754"/>
              <a:gd name="connsiteX1298" fmla="*/ 1065270 w 1786394"/>
              <a:gd name="connsiteY1298" fmla="*/ 1858868 h 3446754"/>
              <a:gd name="connsiteX1299" fmla="*/ 1051692 w 1786394"/>
              <a:gd name="connsiteY1299" fmla="*/ 1858868 h 3446754"/>
              <a:gd name="connsiteX1300" fmla="*/ 1041783 w 1786394"/>
              <a:gd name="connsiteY1300" fmla="*/ 1858868 h 3446754"/>
              <a:gd name="connsiteX1301" fmla="*/ 1065270 w 1786394"/>
              <a:gd name="connsiteY1301" fmla="*/ 1871729 h 3446754"/>
              <a:gd name="connsiteX1302" fmla="*/ 1041783 w 1786394"/>
              <a:gd name="connsiteY1302" fmla="*/ 1884189 h 3446754"/>
              <a:gd name="connsiteX1303" fmla="*/ 1041783 w 1786394"/>
              <a:gd name="connsiteY1303" fmla="*/ 1871729 h 3446754"/>
              <a:gd name="connsiteX1304" fmla="*/ 1018295 w 1786394"/>
              <a:gd name="connsiteY1304" fmla="*/ 1871729 h 3446754"/>
              <a:gd name="connsiteX1305" fmla="*/ 1018295 w 1786394"/>
              <a:gd name="connsiteY1305" fmla="*/ 1884189 h 3446754"/>
              <a:gd name="connsiteX1306" fmla="*/ 1018295 w 1786394"/>
              <a:gd name="connsiteY1306" fmla="*/ 1895091 h 3446754"/>
              <a:gd name="connsiteX1307" fmla="*/ 1018295 w 1786394"/>
              <a:gd name="connsiteY1307" fmla="*/ 1896648 h 3446754"/>
              <a:gd name="connsiteX1308" fmla="*/ 1041783 w 1786394"/>
              <a:gd name="connsiteY1308" fmla="*/ 1884189 h 3446754"/>
              <a:gd name="connsiteX1309" fmla="*/ 1065270 w 1786394"/>
              <a:gd name="connsiteY1309" fmla="*/ 1896648 h 3446754"/>
              <a:gd name="connsiteX1310" fmla="*/ 1089515 w 1786394"/>
              <a:gd name="connsiteY1310" fmla="*/ 1896648 h 3446754"/>
              <a:gd name="connsiteX1311" fmla="*/ 1089515 w 1786394"/>
              <a:gd name="connsiteY1311" fmla="*/ 1884189 h 3446754"/>
              <a:gd name="connsiteX1312" fmla="*/ 1065270 w 1786394"/>
              <a:gd name="connsiteY1312" fmla="*/ 1884189 h 3446754"/>
              <a:gd name="connsiteX1313" fmla="*/ 1065270 w 1786394"/>
              <a:gd name="connsiteY1313" fmla="*/ 1871729 h 3446754"/>
              <a:gd name="connsiteX1314" fmla="*/ 1065270 w 1786394"/>
              <a:gd name="connsiteY1314" fmla="*/ 1858868 h 3446754"/>
              <a:gd name="connsiteX1315" fmla="*/ 1089515 w 1786394"/>
              <a:gd name="connsiteY1315" fmla="*/ 1846409 h 3446754"/>
              <a:gd name="connsiteX1316" fmla="*/ 1089515 w 1786394"/>
              <a:gd name="connsiteY1316" fmla="*/ 1833949 h 3446754"/>
              <a:gd name="connsiteX1317" fmla="*/ 1065270 w 1786394"/>
              <a:gd name="connsiteY1317" fmla="*/ 1833949 h 3446754"/>
              <a:gd name="connsiteX1318" fmla="*/ 662953 w 1786394"/>
              <a:gd name="connsiteY1318" fmla="*/ 1833949 h 3446754"/>
              <a:gd name="connsiteX1319" fmla="*/ 639465 w 1786394"/>
              <a:gd name="connsiteY1319" fmla="*/ 1846409 h 3446754"/>
              <a:gd name="connsiteX1320" fmla="*/ 639465 w 1786394"/>
              <a:gd name="connsiteY1320" fmla="*/ 1858868 h 3446754"/>
              <a:gd name="connsiteX1321" fmla="*/ 662953 w 1786394"/>
              <a:gd name="connsiteY1321" fmla="*/ 1858868 h 3446754"/>
              <a:gd name="connsiteX1322" fmla="*/ 639465 w 1786394"/>
              <a:gd name="connsiteY1322" fmla="*/ 1871729 h 3446754"/>
              <a:gd name="connsiteX1323" fmla="*/ 662953 w 1786394"/>
              <a:gd name="connsiteY1323" fmla="*/ 1871729 h 3446754"/>
              <a:gd name="connsiteX1324" fmla="*/ 662953 w 1786394"/>
              <a:gd name="connsiteY1324" fmla="*/ 1858868 h 3446754"/>
              <a:gd name="connsiteX1325" fmla="*/ 662953 w 1786394"/>
              <a:gd name="connsiteY1325" fmla="*/ 1846409 h 3446754"/>
              <a:gd name="connsiteX1326" fmla="*/ 639465 w 1786394"/>
              <a:gd name="connsiteY1326" fmla="*/ 1846409 h 3446754"/>
              <a:gd name="connsiteX1327" fmla="*/ 23488 w 1786394"/>
              <a:gd name="connsiteY1327" fmla="*/ 1833949 h 3446754"/>
              <a:gd name="connsiteX1328" fmla="*/ 47733 w 1786394"/>
              <a:gd name="connsiteY1328" fmla="*/ 1833949 h 3446754"/>
              <a:gd name="connsiteX1329" fmla="*/ 23488 w 1786394"/>
              <a:gd name="connsiteY1329" fmla="*/ 1846409 h 3446754"/>
              <a:gd name="connsiteX1330" fmla="*/ 23488 w 1786394"/>
              <a:gd name="connsiteY1330" fmla="*/ 1833949 h 3446754"/>
              <a:gd name="connsiteX1331" fmla="*/ 828880 w 1786394"/>
              <a:gd name="connsiteY1331" fmla="*/ 1821490 h 3446754"/>
              <a:gd name="connsiteX1332" fmla="*/ 828880 w 1786394"/>
              <a:gd name="connsiteY1332" fmla="*/ 1833949 h 3446754"/>
              <a:gd name="connsiteX1333" fmla="*/ 828880 w 1786394"/>
              <a:gd name="connsiteY1333" fmla="*/ 1846409 h 3446754"/>
              <a:gd name="connsiteX1334" fmla="*/ 805393 w 1786394"/>
              <a:gd name="connsiteY1334" fmla="*/ 1846409 h 3446754"/>
              <a:gd name="connsiteX1335" fmla="*/ 805393 w 1786394"/>
              <a:gd name="connsiteY1335" fmla="*/ 1854196 h 3446754"/>
              <a:gd name="connsiteX1336" fmla="*/ 805393 w 1786394"/>
              <a:gd name="connsiteY1336" fmla="*/ 1858868 h 3446754"/>
              <a:gd name="connsiteX1337" fmla="*/ 828880 w 1786394"/>
              <a:gd name="connsiteY1337" fmla="*/ 1858868 h 3446754"/>
              <a:gd name="connsiteX1338" fmla="*/ 828880 w 1786394"/>
              <a:gd name="connsiteY1338" fmla="*/ 1847966 h 3446754"/>
              <a:gd name="connsiteX1339" fmla="*/ 828880 w 1786394"/>
              <a:gd name="connsiteY1339" fmla="*/ 1846409 h 3446754"/>
              <a:gd name="connsiteX1340" fmla="*/ 837688 w 1786394"/>
              <a:gd name="connsiteY1340" fmla="*/ 1846409 h 3446754"/>
              <a:gd name="connsiteX1341" fmla="*/ 838789 w 1786394"/>
              <a:gd name="connsiteY1341" fmla="*/ 1846409 h 3446754"/>
              <a:gd name="connsiteX1342" fmla="*/ 852368 w 1786394"/>
              <a:gd name="connsiteY1342" fmla="*/ 1846409 h 3446754"/>
              <a:gd name="connsiteX1343" fmla="*/ 828880 w 1786394"/>
              <a:gd name="connsiteY1343" fmla="*/ 1833949 h 3446754"/>
              <a:gd name="connsiteX1344" fmla="*/ 852368 w 1786394"/>
              <a:gd name="connsiteY1344" fmla="*/ 1833949 h 3446754"/>
              <a:gd name="connsiteX1345" fmla="*/ 852368 w 1786394"/>
              <a:gd name="connsiteY1345" fmla="*/ 1821490 h 3446754"/>
              <a:gd name="connsiteX1346" fmla="*/ 838789 w 1786394"/>
              <a:gd name="connsiteY1346" fmla="*/ 1821490 h 3446754"/>
              <a:gd name="connsiteX1347" fmla="*/ 828880 w 1786394"/>
              <a:gd name="connsiteY1347" fmla="*/ 1821490 h 3446754"/>
              <a:gd name="connsiteX1348" fmla="*/ 118195 w 1786394"/>
              <a:gd name="connsiteY1348" fmla="*/ 1821490 h 3446754"/>
              <a:gd name="connsiteX1349" fmla="*/ 118195 w 1786394"/>
              <a:gd name="connsiteY1349" fmla="*/ 1833949 h 3446754"/>
              <a:gd name="connsiteX1350" fmla="*/ 141683 w 1786394"/>
              <a:gd name="connsiteY1350" fmla="*/ 1846409 h 3446754"/>
              <a:gd name="connsiteX1351" fmla="*/ 165928 w 1786394"/>
              <a:gd name="connsiteY1351" fmla="*/ 1846409 h 3446754"/>
              <a:gd name="connsiteX1352" fmla="*/ 141683 w 1786394"/>
              <a:gd name="connsiteY1352" fmla="*/ 1833949 h 3446754"/>
              <a:gd name="connsiteX1353" fmla="*/ 118195 w 1786394"/>
              <a:gd name="connsiteY1353" fmla="*/ 1821490 h 3446754"/>
              <a:gd name="connsiteX1354" fmla="*/ 781148 w 1786394"/>
              <a:gd name="connsiteY1354" fmla="*/ 1808628 h 3446754"/>
              <a:gd name="connsiteX1355" fmla="*/ 781148 w 1786394"/>
              <a:gd name="connsiteY1355" fmla="*/ 1821490 h 3446754"/>
              <a:gd name="connsiteX1356" fmla="*/ 805393 w 1786394"/>
              <a:gd name="connsiteY1356" fmla="*/ 1821490 h 3446754"/>
              <a:gd name="connsiteX1357" fmla="*/ 781148 w 1786394"/>
              <a:gd name="connsiteY1357" fmla="*/ 1808628 h 3446754"/>
              <a:gd name="connsiteX1358" fmla="*/ 1738451 w 1786394"/>
              <a:gd name="connsiteY1358" fmla="*/ 1803372 h 3446754"/>
              <a:gd name="connsiteX1359" fmla="*/ 1752468 w 1786394"/>
              <a:gd name="connsiteY1359" fmla="*/ 1808628 h 3446754"/>
              <a:gd name="connsiteX1360" fmla="*/ 1738830 w 1786394"/>
              <a:gd name="connsiteY1360" fmla="*/ 1808628 h 3446754"/>
              <a:gd name="connsiteX1361" fmla="*/ 1738451 w 1786394"/>
              <a:gd name="connsiteY1361" fmla="*/ 1808628 h 3446754"/>
              <a:gd name="connsiteX1362" fmla="*/ 1734284 w 1786394"/>
              <a:gd name="connsiteY1362" fmla="*/ 1808628 h 3446754"/>
              <a:gd name="connsiteX1363" fmla="*/ 1731253 w 1786394"/>
              <a:gd name="connsiteY1363" fmla="*/ 1808628 h 3446754"/>
              <a:gd name="connsiteX1364" fmla="*/ 1728222 w 1786394"/>
              <a:gd name="connsiteY1364" fmla="*/ 1808628 h 3446754"/>
              <a:gd name="connsiteX1365" fmla="*/ 1738451 w 1786394"/>
              <a:gd name="connsiteY1365" fmla="*/ 1803372 h 3446754"/>
              <a:gd name="connsiteX1366" fmla="*/ 1633515 w 1786394"/>
              <a:gd name="connsiteY1366" fmla="*/ 1796169 h 3446754"/>
              <a:gd name="connsiteX1367" fmla="*/ 1657760 w 1786394"/>
              <a:gd name="connsiteY1367" fmla="*/ 1808628 h 3446754"/>
              <a:gd name="connsiteX1368" fmla="*/ 1657760 w 1786394"/>
              <a:gd name="connsiteY1368" fmla="*/ 1796169 h 3446754"/>
              <a:gd name="connsiteX1369" fmla="*/ 1065270 w 1786394"/>
              <a:gd name="connsiteY1369" fmla="*/ 1796169 h 3446754"/>
              <a:gd name="connsiteX1370" fmla="*/ 1065270 w 1786394"/>
              <a:gd name="connsiteY1370" fmla="*/ 1808628 h 3446754"/>
              <a:gd name="connsiteX1371" fmla="*/ 1065270 w 1786394"/>
              <a:gd name="connsiteY1371" fmla="*/ 1821490 h 3446754"/>
              <a:gd name="connsiteX1372" fmla="*/ 1089515 w 1786394"/>
              <a:gd name="connsiteY1372" fmla="*/ 1821490 h 3446754"/>
              <a:gd name="connsiteX1373" fmla="*/ 1089515 w 1786394"/>
              <a:gd name="connsiteY1373" fmla="*/ 1808628 h 3446754"/>
              <a:gd name="connsiteX1374" fmla="*/ 1065270 w 1786394"/>
              <a:gd name="connsiteY1374" fmla="*/ 1808628 h 3446754"/>
              <a:gd name="connsiteX1375" fmla="*/ 1089515 w 1786394"/>
              <a:gd name="connsiteY1375" fmla="*/ 1796169 h 3446754"/>
              <a:gd name="connsiteX1376" fmla="*/ 1083454 w 1786394"/>
              <a:gd name="connsiteY1376" fmla="*/ 1796169 h 3446754"/>
              <a:gd name="connsiteX1377" fmla="*/ 1078908 w 1786394"/>
              <a:gd name="connsiteY1377" fmla="*/ 1796169 h 3446754"/>
              <a:gd name="connsiteX1378" fmla="*/ 1075499 w 1786394"/>
              <a:gd name="connsiteY1378" fmla="*/ 1796169 h 3446754"/>
              <a:gd name="connsiteX1379" fmla="*/ 1065270 w 1786394"/>
              <a:gd name="connsiteY1379" fmla="*/ 1796169 h 3446754"/>
              <a:gd name="connsiteX1380" fmla="*/ 852368 w 1786394"/>
              <a:gd name="connsiteY1380" fmla="*/ 1796169 h 3446754"/>
              <a:gd name="connsiteX1381" fmla="*/ 875855 w 1786394"/>
              <a:gd name="connsiteY1381" fmla="*/ 1796169 h 3446754"/>
              <a:gd name="connsiteX1382" fmla="*/ 900100 w 1786394"/>
              <a:gd name="connsiteY1382" fmla="*/ 1808628 h 3446754"/>
              <a:gd name="connsiteX1383" fmla="*/ 900100 w 1786394"/>
              <a:gd name="connsiteY1383" fmla="*/ 1821490 h 3446754"/>
              <a:gd name="connsiteX1384" fmla="*/ 875855 w 1786394"/>
              <a:gd name="connsiteY1384" fmla="*/ 1821490 h 3446754"/>
              <a:gd name="connsiteX1385" fmla="*/ 875855 w 1786394"/>
              <a:gd name="connsiteY1385" fmla="*/ 1808628 h 3446754"/>
              <a:gd name="connsiteX1386" fmla="*/ 852368 w 1786394"/>
              <a:gd name="connsiteY1386" fmla="*/ 1796169 h 3446754"/>
              <a:gd name="connsiteX1387" fmla="*/ 1018295 w 1786394"/>
              <a:gd name="connsiteY1387" fmla="*/ 1771250 h 3446754"/>
              <a:gd name="connsiteX1388" fmla="*/ 1018295 w 1786394"/>
              <a:gd name="connsiteY1388" fmla="*/ 1783710 h 3446754"/>
              <a:gd name="connsiteX1389" fmla="*/ 1041783 w 1786394"/>
              <a:gd name="connsiteY1389" fmla="*/ 1783710 h 3446754"/>
              <a:gd name="connsiteX1390" fmla="*/ 1041783 w 1786394"/>
              <a:gd name="connsiteY1390" fmla="*/ 1771250 h 3446754"/>
              <a:gd name="connsiteX1391" fmla="*/ 900100 w 1786394"/>
              <a:gd name="connsiteY1391" fmla="*/ 1771250 h 3446754"/>
              <a:gd name="connsiteX1392" fmla="*/ 900100 w 1786394"/>
              <a:gd name="connsiteY1392" fmla="*/ 1783710 h 3446754"/>
              <a:gd name="connsiteX1393" fmla="*/ 875855 w 1786394"/>
              <a:gd name="connsiteY1393" fmla="*/ 1783710 h 3446754"/>
              <a:gd name="connsiteX1394" fmla="*/ 852368 w 1786394"/>
              <a:gd name="connsiteY1394" fmla="*/ 1783710 h 3446754"/>
              <a:gd name="connsiteX1395" fmla="*/ 852368 w 1786394"/>
              <a:gd name="connsiteY1395" fmla="*/ 1791497 h 3446754"/>
              <a:gd name="connsiteX1396" fmla="*/ 852368 w 1786394"/>
              <a:gd name="connsiteY1396" fmla="*/ 1794612 h 3446754"/>
              <a:gd name="connsiteX1397" fmla="*/ 852368 w 1786394"/>
              <a:gd name="connsiteY1397" fmla="*/ 1796169 h 3446754"/>
              <a:gd name="connsiteX1398" fmla="*/ 852368 w 1786394"/>
              <a:gd name="connsiteY1398" fmla="*/ 1808628 h 3446754"/>
              <a:gd name="connsiteX1399" fmla="*/ 875855 w 1786394"/>
              <a:gd name="connsiteY1399" fmla="*/ 1821490 h 3446754"/>
              <a:gd name="connsiteX1400" fmla="*/ 875855 w 1786394"/>
              <a:gd name="connsiteY1400" fmla="*/ 1833949 h 3446754"/>
              <a:gd name="connsiteX1401" fmla="*/ 875855 w 1786394"/>
              <a:gd name="connsiteY1401" fmla="*/ 1838621 h 3446754"/>
              <a:gd name="connsiteX1402" fmla="*/ 875855 w 1786394"/>
              <a:gd name="connsiteY1402" fmla="*/ 1846409 h 3446754"/>
              <a:gd name="connsiteX1403" fmla="*/ 900100 w 1786394"/>
              <a:gd name="connsiteY1403" fmla="*/ 1858868 h 3446754"/>
              <a:gd name="connsiteX1404" fmla="*/ 900100 w 1786394"/>
              <a:gd name="connsiteY1404" fmla="*/ 1846409 h 3446754"/>
              <a:gd name="connsiteX1405" fmla="*/ 875855 w 1786394"/>
              <a:gd name="connsiteY1405" fmla="*/ 1833949 h 3446754"/>
              <a:gd name="connsiteX1406" fmla="*/ 889872 w 1786394"/>
              <a:gd name="connsiteY1406" fmla="*/ 1833949 h 3446754"/>
              <a:gd name="connsiteX1407" fmla="*/ 896691 w 1786394"/>
              <a:gd name="connsiteY1407" fmla="*/ 1833949 h 3446754"/>
              <a:gd name="connsiteX1408" fmla="*/ 900100 w 1786394"/>
              <a:gd name="connsiteY1408" fmla="*/ 1833949 h 3446754"/>
              <a:gd name="connsiteX1409" fmla="*/ 900100 w 1786394"/>
              <a:gd name="connsiteY1409" fmla="*/ 1821490 h 3446754"/>
              <a:gd name="connsiteX1410" fmla="*/ 923588 w 1786394"/>
              <a:gd name="connsiteY1410" fmla="*/ 1821490 h 3446754"/>
              <a:gd name="connsiteX1411" fmla="*/ 900100 w 1786394"/>
              <a:gd name="connsiteY1411" fmla="*/ 1808628 h 3446754"/>
              <a:gd name="connsiteX1412" fmla="*/ 900100 w 1786394"/>
              <a:gd name="connsiteY1412" fmla="*/ 1796169 h 3446754"/>
              <a:gd name="connsiteX1413" fmla="*/ 900100 w 1786394"/>
              <a:gd name="connsiteY1413" fmla="*/ 1783710 h 3446754"/>
              <a:gd name="connsiteX1414" fmla="*/ 923588 w 1786394"/>
              <a:gd name="connsiteY1414" fmla="*/ 1783710 h 3446754"/>
              <a:gd name="connsiteX1415" fmla="*/ 923588 w 1786394"/>
              <a:gd name="connsiteY1415" fmla="*/ 1775923 h 3446754"/>
              <a:gd name="connsiteX1416" fmla="*/ 923588 w 1786394"/>
              <a:gd name="connsiteY1416" fmla="*/ 1771250 h 3446754"/>
              <a:gd name="connsiteX1417" fmla="*/ 710685 w 1786394"/>
              <a:gd name="connsiteY1417" fmla="*/ 1771250 h 3446754"/>
              <a:gd name="connsiteX1418" fmla="*/ 710685 w 1786394"/>
              <a:gd name="connsiteY1418" fmla="*/ 1783710 h 3446754"/>
              <a:gd name="connsiteX1419" fmla="*/ 734173 w 1786394"/>
              <a:gd name="connsiteY1419" fmla="*/ 1771250 h 3446754"/>
              <a:gd name="connsiteX1420" fmla="*/ 710685 w 1786394"/>
              <a:gd name="connsiteY1420" fmla="*/ 1771250 h 3446754"/>
              <a:gd name="connsiteX1421" fmla="*/ 165928 w 1786394"/>
              <a:gd name="connsiteY1421" fmla="*/ 1771250 h 3446754"/>
              <a:gd name="connsiteX1422" fmla="*/ 165928 w 1786394"/>
              <a:gd name="connsiteY1422" fmla="*/ 1780595 h 3446754"/>
              <a:gd name="connsiteX1423" fmla="*/ 165928 w 1786394"/>
              <a:gd name="connsiteY1423" fmla="*/ 1783710 h 3446754"/>
              <a:gd name="connsiteX1424" fmla="*/ 189415 w 1786394"/>
              <a:gd name="connsiteY1424" fmla="*/ 1783710 h 3446754"/>
              <a:gd name="connsiteX1425" fmla="*/ 189415 w 1786394"/>
              <a:gd name="connsiteY1425" fmla="*/ 1771250 h 3446754"/>
              <a:gd name="connsiteX1426" fmla="*/ 1041783 w 1786394"/>
              <a:gd name="connsiteY1426" fmla="*/ 1758389 h 3446754"/>
              <a:gd name="connsiteX1427" fmla="*/ 1065270 w 1786394"/>
              <a:gd name="connsiteY1427" fmla="*/ 1771250 h 3446754"/>
              <a:gd name="connsiteX1428" fmla="*/ 1089515 w 1786394"/>
              <a:gd name="connsiteY1428" fmla="*/ 1758389 h 3446754"/>
              <a:gd name="connsiteX1429" fmla="*/ 1065270 w 1786394"/>
              <a:gd name="connsiteY1429" fmla="*/ 1758389 h 3446754"/>
              <a:gd name="connsiteX1430" fmla="*/ 805393 w 1786394"/>
              <a:gd name="connsiteY1430" fmla="*/ 1758389 h 3446754"/>
              <a:gd name="connsiteX1431" fmla="*/ 805393 w 1786394"/>
              <a:gd name="connsiteY1431" fmla="*/ 1771250 h 3446754"/>
              <a:gd name="connsiteX1432" fmla="*/ 781148 w 1786394"/>
              <a:gd name="connsiteY1432" fmla="*/ 1783710 h 3446754"/>
              <a:gd name="connsiteX1433" fmla="*/ 805393 w 1786394"/>
              <a:gd name="connsiteY1433" fmla="*/ 1783710 h 3446754"/>
              <a:gd name="connsiteX1434" fmla="*/ 805393 w 1786394"/>
              <a:gd name="connsiteY1434" fmla="*/ 1771250 h 3446754"/>
              <a:gd name="connsiteX1435" fmla="*/ 828880 w 1786394"/>
              <a:gd name="connsiteY1435" fmla="*/ 1771250 h 3446754"/>
              <a:gd name="connsiteX1436" fmla="*/ 828880 w 1786394"/>
              <a:gd name="connsiteY1436" fmla="*/ 1758389 h 3446754"/>
              <a:gd name="connsiteX1437" fmla="*/ 805393 w 1786394"/>
              <a:gd name="connsiteY1437" fmla="*/ 1758389 h 3446754"/>
              <a:gd name="connsiteX1438" fmla="*/ 1704735 w 1786394"/>
              <a:gd name="connsiteY1438" fmla="*/ 1745929 h 3446754"/>
              <a:gd name="connsiteX1439" fmla="*/ 1704735 w 1786394"/>
              <a:gd name="connsiteY1439" fmla="*/ 1758389 h 3446754"/>
              <a:gd name="connsiteX1440" fmla="*/ 1704735 w 1786394"/>
              <a:gd name="connsiteY1440" fmla="*/ 1771250 h 3446754"/>
              <a:gd name="connsiteX1441" fmla="*/ 1681248 w 1786394"/>
              <a:gd name="connsiteY1441" fmla="*/ 1758389 h 3446754"/>
              <a:gd name="connsiteX1442" fmla="*/ 1704735 w 1786394"/>
              <a:gd name="connsiteY1442" fmla="*/ 1745929 h 3446754"/>
              <a:gd name="connsiteX1443" fmla="*/ 141683 w 1786394"/>
              <a:gd name="connsiteY1443" fmla="*/ 1745929 h 3446754"/>
              <a:gd name="connsiteX1444" fmla="*/ 141683 w 1786394"/>
              <a:gd name="connsiteY1444" fmla="*/ 1752159 h 3446754"/>
              <a:gd name="connsiteX1445" fmla="*/ 141683 w 1786394"/>
              <a:gd name="connsiteY1445" fmla="*/ 1753716 h 3446754"/>
              <a:gd name="connsiteX1446" fmla="*/ 141683 w 1786394"/>
              <a:gd name="connsiteY1446" fmla="*/ 1758389 h 3446754"/>
              <a:gd name="connsiteX1447" fmla="*/ 118195 w 1786394"/>
              <a:gd name="connsiteY1447" fmla="*/ 1771250 h 3446754"/>
              <a:gd name="connsiteX1448" fmla="*/ 94708 w 1786394"/>
              <a:gd name="connsiteY1448" fmla="*/ 1771250 h 3446754"/>
              <a:gd name="connsiteX1449" fmla="*/ 94708 w 1786394"/>
              <a:gd name="connsiteY1449" fmla="*/ 1783710 h 3446754"/>
              <a:gd name="connsiteX1450" fmla="*/ 118195 w 1786394"/>
              <a:gd name="connsiteY1450" fmla="*/ 1783710 h 3446754"/>
              <a:gd name="connsiteX1451" fmla="*/ 118195 w 1786394"/>
              <a:gd name="connsiteY1451" fmla="*/ 1796169 h 3446754"/>
              <a:gd name="connsiteX1452" fmla="*/ 118195 w 1786394"/>
              <a:gd name="connsiteY1452" fmla="*/ 1808628 h 3446754"/>
              <a:gd name="connsiteX1453" fmla="*/ 141683 w 1786394"/>
              <a:gd name="connsiteY1453" fmla="*/ 1808628 h 3446754"/>
              <a:gd name="connsiteX1454" fmla="*/ 141683 w 1786394"/>
              <a:gd name="connsiteY1454" fmla="*/ 1796169 h 3446754"/>
              <a:gd name="connsiteX1455" fmla="*/ 141683 w 1786394"/>
              <a:gd name="connsiteY1455" fmla="*/ 1783710 h 3446754"/>
              <a:gd name="connsiteX1456" fmla="*/ 128471 w 1786394"/>
              <a:gd name="connsiteY1456" fmla="*/ 1783710 h 3446754"/>
              <a:gd name="connsiteX1457" fmla="*/ 124067 w 1786394"/>
              <a:gd name="connsiteY1457" fmla="*/ 1783710 h 3446754"/>
              <a:gd name="connsiteX1458" fmla="*/ 118195 w 1786394"/>
              <a:gd name="connsiteY1458" fmla="*/ 1783710 h 3446754"/>
              <a:gd name="connsiteX1459" fmla="*/ 118195 w 1786394"/>
              <a:gd name="connsiteY1459" fmla="*/ 1771250 h 3446754"/>
              <a:gd name="connsiteX1460" fmla="*/ 141683 w 1786394"/>
              <a:gd name="connsiteY1460" fmla="*/ 1771250 h 3446754"/>
              <a:gd name="connsiteX1461" fmla="*/ 141683 w 1786394"/>
              <a:gd name="connsiteY1461" fmla="*/ 1758389 h 3446754"/>
              <a:gd name="connsiteX1462" fmla="*/ 165928 w 1786394"/>
              <a:gd name="connsiteY1462" fmla="*/ 1745929 h 3446754"/>
              <a:gd name="connsiteX1463" fmla="*/ 141683 w 1786394"/>
              <a:gd name="connsiteY1463" fmla="*/ 1745929 h 3446754"/>
              <a:gd name="connsiteX1464" fmla="*/ 94708 w 1786394"/>
              <a:gd name="connsiteY1464" fmla="*/ 1745929 h 3446754"/>
              <a:gd name="connsiteX1465" fmla="*/ 94708 w 1786394"/>
              <a:gd name="connsiteY1465" fmla="*/ 1758389 h 3446754"/>
              <a:gd name="connsiteX1466" fmla="*/ 118195 w 1786394"/>
              <a:gd name="connsiteY1466" fmla="*/ 1758389 h 3446754"/>
              <a:gd name="connsiteX1467" fmla="*/ 94708 w 1786394"/>
              <a:gd name="connsiteY1467" fmla="*/ 1745929 h 3446754"/>
              <a:gd name="connsiteX1468" fmla="*/ 875855 w 1786394"/>
              <a:gd name="connsiteY1468" fmla="*/ 1733470 h 3446754"/>
              <a:gd name="connsiteX1469" fmla="*/ 875855 w 1786394"/>
              <a:gd name="connsiteY1469" fmla="*/ 1745929 h 3446754"/>
              <a:gd name="connsiteX1470" fmla="*/ 852368 w 1786394"/>
              <a:gd name="connsiteY1470" fmla="*/ 1745929 h 3446754"/>
              <a:gd name="connsiteX1471" fmla="*/ 852368 w 1786394"/>
              <a:gd name="connsiteY1471" fmla="*/ 1758389 h 3446754"/>
              <a:gd name="connsiteX1472" fmla="*/ 865946 w 1786394"/>
              <a:gd name="connsiteY1472" fmla="*/ 1758389 h 3446754"/>
              <a:gd name="connsiteX1473" fmla="*/ 872552 w 1786394"/>
              <a:gd name="connsiteY1473" fmla="*/ 1758389 h 3446754"/>
              <a:gd name="connsiteX1474" fmla="*/ 875855 w 1786394"/>
              <a:gd name="connsiteY1474" fmla="*/ 1758389 h 3446754"/>
              <a:gd name="connsiteX1475" fmla="*/ 875855 w 1786394"/>
              <a:gd name="connsiteY1475" fmla="*/ 1745929 h 3446754"/>
              <a:gd name="connsiteX1476" fmla="*/ 900100 w 1786394"/>
              <a:gd name="connsiteY1476" fmla="*/ 1733470 h 3446754"/>
              <a:gd name="connsiteX1477" fmla="*/ 805393 w 1786394"/>
              <a:gd name="connsiteY1477" fmla="*/ 1733470 h 3446754"/>
              <a:gd name="connsiteX1478" fmla="*/ 805393 w 1786394"/>
              <a:gd name="connsiteY1478" fmla="*/ 1745929 h 3446754"/>
              <a:gd name="connsiteX1479" fmla="*/ 828880 w 1786394"/>
              <a:gd name="connsiteY1479" fmla="*/ 1745929 h 3446754"/>
              <a:gd name="connsiteX1480" fmla="*/ 805393 w 1786394"/>
              <a:gd name="connsiteY1480" fmla="*/ 1733470 h 3446754"/>
              <a:gd name="connsiteX1481" fmla="*/ 639465 w 1786394"/>
              <a:gd name="connsiteY1481" fmla="*/ 1733470 h 3446754"/>
              <a:gd name="connsiteX1482" fmla="*/ 662953 w 1786394"/>
              <a:gd name="connsiteY1482" fmla="*/ 1745929 h 3446754"/>
              <a:gd name="connsiteX1483" fmla="*/ 662953 w 1786394"/>
              <a:gd name="connsiteY1483" fmla="*/ 1733470 h 3446754"/>
              <a:gd name="connsiteX1484" fmla="*/ 1704735 w 1786394"/>
              <a:gd name="connsiteY1484" fmla="*/ 1721010 h 3446754"/>
              <a:gd name="connsiteX1485" fmla="*/ 1728222 w 1786394"/>
              <a:gd name="connsiteY1485" fmla="*/ 1733470 h 3446754"/>
              <a:gd name="connsiteX1486" fmla="*/ 1752468 w 1786394"/>
              <a:gd name="connsiteY1486" fmla="*/ 1733470 h 3446754"/>
              <a:gd name="connsiteX1487" fmla="*/ 1752468 w 1786394"/>
              <a:gd name="connsiteY1487" fmla="*/ 1745929 h 3446754"/>
              <a:gd name="connsiteX1488" fmla="*/ 1752468 w 1786394"/>
              <a:gd name="connsiteY1488" fmla="*/ 1758389 h 3446754"/>
              <a:gd name="connsiteX1489" fmla="*/ 1728222 w 1786394"/>
              <a:gd name="connsiteY1489" fmla="*/ 1758389 h 3446754"/>
              <a:gd name="connsiteX1490" fmla="*/ 1704735 w 1786394"/>
              <a:gd name="connsiteY1490" fmla="*/ 1745929 h 3446754"/>
              <a:gd name="connsiteX1491" fmla="*/ 1681248 w 1786394"/>
              <a:gd name="connsiteY1491" fmla="*/ 1745929 h 3446754"/>
              <a:gd name="connsiteX1492" fmla="*/ 1681248 w 1786394"/>
              <a:gd name="connsiteY1492" fmla="*/ 1733470 h 3446754"/>
              <a:gd name="connsiteX1493" fmla="*/ 1704735 w 1786394"/>
              <a:gd name="connsiteY1493" fmla="*/ 1733470 h 3446754"/>
              <a:gd name="connsiteX1494" fmla="*/ 118195 w 1786394"/>
              <a:gd name="connsiteY1494" fmla="*/ 1721010 h 3446754"/>
              <a:gd name="connsiteX1495" fmla="*/ 118195 w 1786394"/>
              <a:gd name="connsiteY1495" fmla="*/ 1733470 h 3446754"/>
              <a:gd name="connsiteX1496" fmla="*/ 141683 w 1786394"/>
              <a:gd name="connsiteY1496" fmla="*/ 1733470 h 3446754"/>
              <a:gd name="connsiteX1497" fmla="*/ 141683 w 1786394"/>
              <a:gd name="connsiteY1497" fmla="*/ 1721010 h 3446754"/>
              <a:gd name="connsiteX1498" fmla="*/ 903036 w 1786394"/>
              <a:gd name="connsiteY1498" fmla="*/ 1716187 h 3446754"/>
              <a:gd name="connsiteX1499" fmla="*/ 900100 w 1786394"/>
              <a:gd name="connsiteY1499" fmla="*/ 1721010 h 3446754"/>
              <a:gd name="connsiteX1500" fmla="*/ 923588 w 1786394"/>
              <a:gd name="connsiteY1500" fmla="*/ 1721010 h 3446754"/>
              <a:gd name="connsiteX1501" fmla="*/ 903036 w 1786394"/>
              <a:gd name="connsiteY1501" fmla="*/ 1716187 h 3446754"/>
              <a:gd name="connsiteX1502" fmla="*/ 828880 w 1786394"/>
              <a:gd name="connsiteY1502" fmla="*/ 1708149 h 3446754"/>
              <a:gd name="connsiteX1503" fmla="*/ 828880 w 1786394"/>
              <a:gd name="connsiteY1503" fmla="*/ 1721010 h 3446754"/>
              <a:gd name="connsiteX1504" fmla="*/ 852368 w 1786394"/>
              <a:gd name="connsiteY1504" fmla="*/ 1721010 h 3446754"/>
              <a:gd name="connsiteX1505" fmla="*/ 852368 w 1786394"/>
              <a:gd name="connsiteY1505" fmla="*/ 1708149 h 3446754"/>
              <a:gd name="connsiteX1506" fmla="*/ 828880 w 1786394"/>
              <a:gd name="connsiteY1506" fmla="*/ 1708149 h 3446754"/>
              <a:gd name="connsiteX1507" fmla="*/ 565309 w 1786394"/>
              <a:gd name="connsiteY1507" fmla="*/ 1686345 h 3446754"/>
              <a:gd name="connsiteX1508" fmla="*/ 544758 w 1786394"/>
              <a:gd name="connsiteY1508" fmla="*/ 1695690 h 3446754"/>
              <a:gd name="connsiteX1509" fmla="*/ 568245 w 1786394"/>
              <a:gd name="connsiteY1509" fmla="*/ 1695690 h 3446754"/>
              <a:gd name="connsiteX1510" fmla="*/ 565309 w 1786394"/>
              <a:gd name="connsiteY1510" fmla="*/ 1686345 h 3446754"/>
              <a:gd name="connsiteX1511" fmla="*/ 1752468 w 1786394"/>
              <a:gd name="connsiteY1511" fmla="*/ 1670771 h 3446754"/>
              <a:gd name="connsiteX1512" fmla="*/ 1728222 w 1786394"/>
              <a:gd name="connsiteY1512" fmla="*/ 1683230 h 3446754"/>
              <a:gd name="connsiteX1513" fmla="*/ 1752468 w 1786394"/>
              <a:gd name="connsiteY1513" fmla="*/ 1670771 h 3446754"/>
              <a:gd name="connsiteX1514" fmla="*/ 662953 w 1786394"/>
              <a:gd name="connsiteY1514" fmla="*/ 1670771 h 3446754"/>
              <a:gd name="connsiteX1515" fmla="*/ 639465 w 1786394"/>
              <a:gd name="connsiteY1515" fmla="*/ 1683230 h 3446754"/>
              <a:gd name="connsiteX1516" fmla="*/ 625827 w 1786394"/>
              <a:gd name="connsiteY1516" fmla="*/ 1683230 h 3446754"/>
              <a:gd name="connsiteX1517" fmla="*/ 621282 w 1786394"/>
              <a:gd name="connsiteY1517" fmla="*/ 1683230 h 3446754"/>
              <a:gd name="connsiteX1518" fmla="*/ 615220 w 1786394"/>
              <a:gd name="connsiteY1518" fmla="*/ 1683230 h 3446754"/>
              <a:gd name="connsiteX1519" fmla="*/ 615220 w 1786394"/>
              <a:gd name="connsiteY1519" fmla="*/ 1695690 h 3446754"/>
              <a:gd name="connsiteX1520" fmla="*/ 639465 w 1786394"/>
              <a:gd name="connsiteY1520" fmla="*/ 1683230 h 3446754"/>
              <a:gd name="connsiteX1521" fmla="*/ 662953 w 1786394"/>
              <a:gd name="connsiteY1521" fmla="*/ 1683230 h 3446754"/>
              <a:gd name="connsiteX1522" fmla="*/ 662953 w 1786394"/>
              <a:gd name="connsiteY1522" fmla="*/ 1695690 h 3446754"/>
              <a:gd name="connsiteX1523" fmla="*/ 686440 w 1786394"/>
              <a:gd name="connsiteY1523" fmla="*/ 1695690 h 3446754"/>
              <a:gd name="connsiteX1524" fmla="*/ 686440 w 1786394"/>
              <a:gd name="connsiteY1524" fmla="*/ 1683230 h 3446754"/>
              <a:gd name="connsiteX1525" fmla="*/ 662953 w 1786394"/>
              <a:gd name="connsiteY1525" fmla="*/ 1683230 h 3446754"/>
              <a:gd name="connsiteX1526" fmla="*/ 686440 w 1786394"/>
              <a:gd name="connsiteY1526" fmla="*/ 1670771 h 3446754"/>
              <a:gd name="connsiteX1527" fmla="*/ 683504 w 1786394"/>
              <a:gd name="connsiteY1527" fmla="*/ 1670771 h 3446754"/>
              <a:gd name="connsiteX1528" fmla="*/ 676532 w 1786394"/>
              <a:gd name="connsiteY1528" fmla="*/ 1670771 h 3446754"/>
              <a:gd name="connsiteX1529" fmla="*/ 672862 w 1786394"/>
              <a:gd name="connsiteY1529" fmla="*/ 1670771 h 3446754"/>
              <a:gd name="connsiteX1530" fmla="*/ 662953 w 1786394"/>
              <a:gd name="connsiteY1530" fmla="*/ 1670771 h 3446754"/>
              <a:gd name="connsiteX1531" fmla="*/ 1657760 w 1786394"/>
              <a:gd name="connsiteY1531" fmla="*/ 1657909 h 3446754"/>
              <a:gd name="connsiteX1532" fmla="*/ 1657760 w 1786394"/>
              <a:gd name="connsiteY1532" fmla="*/ 1670771 h 3446754"/>
              <a:gd name="connsiteX1533" fmla="*/ 1681248 w 1786394"/>
              <a:gd name="connsiteY1533" fmla="*/ 1670771 h 3446754"/>
              <a:gd name="connsiteX1534" fmla="*/ 1681248 w 1786394"/>
              <a:gd name="connsiteY1534" fmla="*/ 1657909 h 3446754"/>
              <a:gd name="connsiteX1535" fmla="*/ 1657760 w 1786394"/>
              <a:gd name="connsiteY1535" fmla="*/ 1657909 h 3446754"/>
              <a:gd name="connsiteX1536" fmla="*/ 94708 w 1786394"/>
              <a:gd name="connsiteY1536" fmla="*/ 1657909 h 3446754"/>
              <a:gd name="connsiteX1537" fmla="*/ 94708 w 1786394"/>
              <a:gd name="connsiteY1537" fmla="*/ 1670771 h 3446754"/>
              <a:gd name="connsiteX1538" fmla="*/ 104617 w 1786394"/>
              <a:gd name="connsiteY1538" fmla="*/ 1670771 h 3446754"/>
              <a:gd name="connsiteX1539" fmla="*/ 108287 w 1786394"/>
              <a:gd name="connsiteY1539" fmla="*/ 1670771 h 3446754"/>
              <a:gd name="connsiteX1540" fmla="*/ 115259 w 1786394"/>
              <a:gd name="connsiteY1540" fmla="*/ 1670771 h 3446754"/>
              <a:gd name="connsiteX1541" fmla="*/ 118195 w 1786394"/>
              <a:gd name="connsiteY1541" fmla="*/ 1670771 h 3446754"/>
              <a:gd name="connsiteX1542" fmla="*/ 118195 w 1786394"/>
              <a:gd name="connsiteY1542" fmla="*/ 1683230 h 3446754"/>
              <a:gd name="connsiteX1543" fmla="*/ 141683 w 1786394"/>
              <a:gd name="connsiteY1543" fmla="*/ 1683230 h 3446754"/>
              <a:gd name="connsiteX1544" fmla="*/ 141683 w 1786394"/>
              <a:gd name="connsiteY1544" fmla="*/ 1670771 h 3446754"/>
              <a:gd name="connsiteX1545" fmla="*/ 141683 w 1786394"/>
              <a:gd name="connsiteY1545" fmla="*/ 1661125 h 3446754"/>
              <a:gd name="connsiteX1546" fmla="*/ 141683 w 1786394"/>
              <a:gd name="connsiteY1546" fmla="*/ 1659517 h 3446754"/>
              <a:gd name="connsiteX1547" fmla="*/ 141683 w 1786394"/>
              <a:gd name="connsiteY1547" fmla="*/ 1657909 h 3446754"/>
              <a:gd name="connsiteX1548" fmla="*/ 118195 w 1786394"/>
              <a:gd name="connsiteY1548" fmla="*/ 1657909 h 3446754"/>
              <a:gd name="connsiteX1549" fmla="*/ 710685 w 1786394"/>
              <a:gd name="connsiteY1549" fmla="*/ 1645450 h 3446754"/>
              <a:gd name="connsiteX1550" fmla="*/ 710685 w 1786394"/>
              <a:gd name="connsiteY1550" fmla="*/ 1657909 h 3446754"/>
              <a:gd name="connsiteX1551" fmla="*/ 734173 w 1786394"/>
              <a:gd name="connsiteY1551" fmla="*/ 1645450 h 3446754"/>
              <a:gd name="connsiteX1552" fmla="*/ 710685 w 1786394"/>
              <a:gd name="connsiteY1552" fmla="*/ 1645450 h 3446754"/>
              <a:gd name="connsiteX1553" fmla="*/ 686440 w 1786394"/>
              <a:gd name="connsiteY1553" fmla="*/ 1645450 h 3446754"/>
              <a:gd name="connsiteX1554" fmla="*/ 662953 w 1786394"/>
              <a:gd name="connsiteY1554" fmla="*/ 1657909 h 3446754"/>
              <a:gd name="connsiteX1555" fmla="*/ 686440 w 1786394"/>
              <a:gd name="connsiteY1555" fmla="*/ 1657909 h 3446754"/>
              <a:gd name="connsiteX1556" fmla="*/ 686440 w 1786394"/>
              <a:gd name="connsiteY1556" fmla="*/ 1645450 h 3446754"/>
              <a:gd name="connsiteX1557" fmla="*/ 696669 w 1786394"/>
              <a:gd name="connsiteY1557" fmla="*/ 1627734 h 3446754"/>
              <a:gd name="connsiteX1558" fmla="*/ 686440 w 1786394"/>
              <a:gd name="connsiteY1558" fmla="*/ 1632991 h 3446754"/>
              <a:gd name="connsiteX1559" fmla="*/ 710685 w 1786394"/>
              <a:gd name="connsiteY1559" fmla="*/ 1632991 h 3446754"/>
              <a:gd name="connsiteX1560" fmla="*/ 696669 w 1786394"/>
              <a:gd name="connsiteY1560" fmla="*/ 1627734 h 3446754"/>
              <a:gd name="connsiteX1561" fmla="*/ 1728222 w 1786394"/>
              <a:gd name="connsiteY1561" fmla="*/ 1620531 h 3446754"/>
              <a:gd name="connsiteX1562" fmla="*/ 1752468 w 1786394"/>
              <a:gd name="connsiteY1562" fmla="*/ 1632991 h 3446754"/>
              <a:gd name="connsiteX1563" fmla="*/ 1728222 w 1786394"/>
              <a:gd name="connsiteY1563" fmla="*/ 1632991 h 3446754"/>
              <a:gd name="connsiteX1564" fmla="*/ 1752468 w 1786394"/>
              <a:gd name="connsiteY1564" fmla="*/ 1607670 h 3446754"/>
              <a:gd name="connsiteX1565" fmla="*/ 1775955 w 1786394"/>
              <a:gd name="connsiteY1565" fmla="*/ 1607670 h 3446754"/>
              <a:gd name="connsiteX1566" fmla="*/ 1752468 w 1786394"/>
              <a:gd name="connsiteY1566" fmla="*/ 1620531 h 3446754"/>
              <a:gd name="connsiteX1567" fmla="*/ 1752468 w 1786394"/>
              <a:gd name="connsiteY1567" fmla="*/ 1607670 h 3446754"/>
              <a:gd name="connsiteX1568" fmla="*/ 1563053 w 1786394"/>
              <a:gd name="connsiteY1568" fmla="*/ 1595210 h 3446754"/>
              <a:gd name="connsiteX1569" fmla="*/ 1563053 w 1786394"/>
              <a:gd name="connsiteY1569" fmla="*/ 1607670 h 3446754"/>
              <a:gd name="connsiteX1570" fmla="*/ 1586540 w 1786394"/>
              <a:gd name="connsiteY1570" fmla="*/ 1607670 h 3446754"/>
              <a:gd name="connsiteX1571" fmla="*/ 639465 w 1786394"/>
              <a:gd name="connsiteY1571" fmla="*/ 1582751 h 3446754"/>
              <a:gd name="connsiteX1572" fmla="*/ 662953 w 1786394"/>
              <a:gd name="connsiteY1572" fmla="*/ 1595210 h 3446754"/>
              <a:gd name="connsiteX1573" fmla="*/ 662953 w 1786394"/>
              <a:gd name="connsiteY1573" fmla="*/ 1582751 h 3446754"/>
              <a:gd name="connsiteX1574" fmla="*/ 1752468 w 1786394"/>
              <a:gd name="connsiteY1574" fmla="*/ 1570291 h 3446754"/>
              <a:gd name="connsiteX1575" fmla="*/ 1775955 w 1786394"/>
              <a:gd name="connsiteY1575" fmla="*/ 1570291 h 3446754"/>
              <a:gd name="connsiteX1576" fmla="*/ 1752468 w 1786394"/>
              <a:gd name="connsiteY1576" fmla="*/ 1570291 h 3446754"/>
              <a:gd name="connsiteX1577" fmla="*/ 852368 w 1786394"/>
              <a:gd name="connsiteY1577" fmla="*/ 1570291 h 3446754"/>
              <a:gd name="connsiteX1578" fmla="*/ 828880 w 1786394"/>
              <a:gd name="connsiteY1578" fmla="*/ 1582751 h 3446754"/>
              <a:gd name="connsiteX1579" fmla="*/ 852368 w 1786394"/>
              <a:gd name="connsiteY1579" fmla="*/ 1582751 h 3446754"/>
              <a:gd name="connsiteX1580" fmla="*/ 141683 w 1786394"/>
              <a:gd name="connsiteY1580" fmla="*/ 1544971 h 3446754"/>
              <a:gd name="connsiteX1581" fmla="*/ 141683 w 1786394"/>
              <a:gd name="connsiteY1581" fmla="*/ 1557430 h 3446754"/>
              <a:gd name="connsiteX1582" fmla="*/ 165928 w 1786394"/>
              <a:gd name="connsiteY1582" fmla="*/ 1544971 h 3446754"/>
              <a:gd name="connsiteX1583" fmla="*/ 1728222 w 1786394"/>
              <a:gd name="connsiteY1583" fmla="*/ 1444491 h 3446754"/>
              <a:gd name="connsiteX1584" fmla="*/ 1752468 w 1786394"/>
              <a:gd name="connsiteY1584" fmla="*/ 1444491 h 3446754"/>
              <a:gd name="connsiteX1585" fmla="*/ 1775955 w 1786394"/>
              <a:gd name="connsiteY1585" fmla="*/ 1444491 h 3446754"/>
              <a:gd name="connsiteX1586" fmla="*/ 1775955 w 1786394"/>
              <a:gd name="connsiteY1586" fmla="*/ 1456951 h 3446754"/>
              <a:gd name="connsiteX1587" fmla="*/ 1752468 w 1786394"/>
              <a:gd name="connsiteY1587" fmla="*/ 1456951 h 3446754"/>
              <a:gd name="connsiteX1588" fmla="*/ 1728222 w 1786394"/>
              <a:gd name="connsiteY1588" fmla="*/ 1419572 h 3446754"/>
              <a:gd name="connsiteX1589" fmla="*/ 1752468 w 1786394"/>
              <a:gd name="connsiteY1589" fmla="*/ 1432032 h 3446754"/>
              <a:gd name="connsiteX1590" fmla="*/ 1752468 w 1786394"/>
              <a:gd name="connsiteY1590" fmla="*/ 1444491 h 3446754"/>
              <a:gd name="connsiteX1591" fmla="*/ 1728222 w 1786394"/>
              <a:gd name="connsiteY1591" fmla="*/ 1432032 h 3446754"/>
              <a:gd name="connsiteX1592" fmla="*/ 1681248 w 1786394"/>
              <a:gd name="connsiteY1592" fmla="*/ 1356471 h 3446754"/>
              <a:gd name="connsiteX1593" fmla="*/ 1681248 w 1786394"/>
              <a:gd name="connsiteY1593" fmla="*/ 1369333 h 3446754"/>
              <a:gd name="connsiteX1594" fmla="*/ 1704735 w 1786394"/>
              <a:gd name="connsiteY1594" fmla="*/ 1369333 h 3446754"/>
              <a:gd name="connsiteX1595" fmla="*/ 1704735 w 1786394"/>
              <a:gd name="connsiteY1595" fmla="*/ 1356471 h 3446754"/>
              <a:gd name="connsiteX1596" fmla="*/ 1728222 w 1786394"/>
              <a:gd name="connsiteY1596" fmla="*/ 1255992 h 3446754"/>
              <a:gd name="connsiteX1597" fmla="*/ 1704735 w 1786394"/>
              <a:gd name="connsiteY1597" fmla="*/ 1268853 h 3446754"/>
              <a:gd name="connsiteX1598" fmla="*/ 1725286 w 1786394"/>
              <a:gd name="connsiteY1598" fmla="*/ 1268853 h 3446754"/>
              <a:gd name="connsiteX1599" fmla="*/ 1728222 w 1786394"/>
              <a:gd name="connsiteY1599" fmla="*/ 1268853 h 3446754"/>
              <a:gd name="connsiteX1600" fmla="*/ 1728222 w 1786394"/>
              <a:gd name="connsiteY1600" fmla="*/ 1264030 h 3446754"/>
              <a:gd name="connsiteX1601" fmla="*/ 1728222 w 1786394"/>
              <a:gd name="connsiteY1601" fmla="*/ 1257600 h 3446754"/>
              <a:gd name="connsiteX1602" fmla="*/ 1728222 w 1786394"/>
              <a:gd name="connsiteY1602" fmla="*/ 1255992 h 3446754"/>
              <a:gd name="connsiteX1603" fmla="*/ 57642 w 1786394"/>
              <a:gd name="connsiteY1603" fmla="*/ 1213188 h 3446754"/>
              <a:gd name="connsiteX1604" fmla="*/ 71220 w 1786394"/>
              <a:gd name="connsiteY1604" fmla="*/ 1218614 h 3446754"/>
              <a:gd name="connsiteX1605" fmla="*/ 47733 w 1786394"/>
              <a:gd name="connsiteY1605" fmla="*/ 1218614 h 3446754"/>
              <a:gd name="connsiteX1606" fmla="*/ 57642 w 1786394"/>
              <a:gd name="connsiteY1606" fmla="*/ 1213188 h 3446754"/>
              <a:gd name="connsiteX1607" fmla="*/ 1704735 w 1786394"/>
              <a:gd name="connsiteY1607" fmla="*/ 1180833 h 3446754"/>
              <a:gd name="connsiteX1608" fmla="*/ 1704735 w 1786394"/>
              <a:gd name="connsiteY1608" fmla="*/ 1193293 h 3446754"/>
              <a:gd name="connsiteX1609" fmla="*/ 1728222 w 1786394"/>
              <a:gd name="connsiteY1609" fmla="*/ 1180833 h 3446754"/>
              <a:gd name="connsiteX1610" fmla="*/ 571181 w 1786394"/>
              <a:gd name="connsiteY1610" fmla="*/ 1150840 h 3446754"/>
              <a:gd name="connsiteX1611" fmla="*/ 568245 w 1786394"/>
              <a:gd name="connsiteY1611" fmla="*/ 1155513 h 3446754"/>
              <a:gd name="connsiteX1612" fmla="*/ 591733 w 1786394"/>
              <a:gd name="connsiteY1612" fmla="*/ 1155513 h 3446754"/>
              <a:gd name="connsiteX1613" fmla="*/ 571181 w 1786394"/>
              <a:gd name="connsiteY1613" fmla="*/ 1150840 h 3446754"/>
              <a:gd name="connsiteX1614" fmla="*/ 1752468 w 1786394"/>
              <a:gd name="connsiteY1614" fmla="*/ 1105273 h 3446754"/>
              <a:gd name="connsiteX1615" fmla="*/ 1728222 w 1786394"/>
              <a:gd name="connsiteY1615" fmla="*/ 1118134 h 3446754"/>
              <a:gd name="connsiteX1616" fmla="*/ 1752468 w 1786394"/>
              <a:gd name="connsiteY1616" fmla="*/ 1118134 h 3446754"/>
              <a:gd name="connsiteX1617" fmla="*/ 141683 w 1786394"/>
              <a:gd name="connsiteY1617" fmla="*/ 1092813 h 3446754"/>
              <a:gd name="connsiteX1618" fmla="*/ 141683 w 1786394"/>
              <a:gd name="connsiteY1618" fmla="*/ 1105273 h 3446754"/>
              <a:gd name="connsiteX1619" fmla="*/ 165928 w 1786394"/>
              <a:gd name="connsiteY1619" fmla="*/ 1105273 h 3446754"/>
              <a:gd name="connsiteX1620" fmla="*/ 189415 w 1786394"/>
              <a:gd name="connsiteY1620" fmla="*/ 1092813 h 3446754"/>
              <a:gd name="connsiteX1621" fmla="*/ 165928 w 1786394"/>
              <a:gd name="connsiteY1621" fmla="*/ 1092813 h 3446754"/>
              <a:gd name="connsiteX1622" fmla="*/ 50669 w 1786394"/>
              <a:gd name="connsiteY1622" fmla="*/ 1083469 h 3446754"/>
              <a:gd name="connsiteX1623" fmla="*/ 71220 w 1786394"/>
              <a:gd name="connsiteY1623" fmla="*/ 1092813 h 3446754"/>
              <a:gd name="connsiteX1624" fmla="*/ 47733 w 1786394"/>
              <a:gd name="connsiteY1624" fmla="*/ 1092813 h 3446754"/>
              <a:gd name="connsiteX1625" fmla="*/ 50669 w 1786394"/>
              <a:gd name="connsiteY1625" fmla="*/ 1083469 h 3446754"/>
              <a:gd name="connsiteX1626" fmla="*/ 1681248 w 1786394"/>
              <a:gd name="connsiteY1626" fmla="*/ 1042574 h 3446754"/>
              <a:gd name="connsiteX1627" fmla="*/ 1681248 w 1786394"/>
              <a:gd name="connsiteY1627" fmla="*/ 1055033 h 3446754"/>
              <a:gd name="connsiteX1628" fmla="*/ 1704735 w 1786394"/>
              <a:gd name="connsiteY1628" fmla="*/ 1055033 h 3446754"/>
              <a:gd name="connsiteX1629" fmla="*/ 1681248 w 1786394"/>
              <a:gd name="connsiteY1629" fmla="*/ 1042574 h 3446754"/>
              <a:gd name="connsiteX1630" fmla="*/ 1762377 w 1786394"/>
              <a:gd name="connsiteY1630" fmla="*/ 1037318 h 3446754"/>
              <a:gd name="connsiteX1631" fmla="*/ 1775955 w 1786394"/>
              <a:gd name="connsiteY1631" fmla="*/ 1042574 h 3446754"/>
              <a:gd name="connsiteX1632" fmla="*/ 1775955 w 1786394"/>
              <a:gd name="connsiteY1632" fmla="*/ 1050361 h 3446754"/>
              <a:gd name="connsiteX1633" fmla="*/ 1775955 w 1786394"/>
              <a:gd name="connsiteY1633" fmla="*/ 1055033 h 3446754"/>
              <a:gd name="connsiteX1634" fmla="*/ 1752468 w 1786394"/>
              <a:gd name="connsiteY1634" fmla="*/ 1055033 h 3446754"/>
              <a:gd name="connsiteX1635" fmla="*/ 1752468 w 1786394"/>
              <a:gd name="connsiteY1635" fmla="*/ 1042574 h 3446754"/>
              <a:gd name="connsiteX1636" fmla="*/ 1762377 w 1786394"/>
              <a:gd name="connsiteY1636" fmla="*/ 1037318 h 3446754"/>
              <a:gd name="connsiteX1637" fmla="*/ 165928 w 1786394"/>
              <a:gd name="connsiteY1637" fmla="*/ 1017655 h 3446754"/>
              <a:gd name="connsiteX1638" fmla="*/ 165928 w 1786394"/>
              <a:gd name="connsiteY1638" fmla="*/ 1030114 h 3446754"/>
              <a:gd name="connsiteX1639" fmla="*/ 189415 w 1786394"/>
              <a:gd name="connsiteY1639" fmla="*/ 1030114 h 3446754"/>
              <a:gd name="connsiteX1640" fmla="*/ 189415 w 1786394"/>
              <a:gd name="connsiteY1640" fmla="*/ 1017655 h 3446754"/>
              <a:gd name="connsiteX1641" fmla="*/ 875855 w 1786394"/>
              <a:gd name="connsiteY1641" fmla="*/ 992334 h 3446754"/>
              <a:gd name="connsiteX1642" fmla="*/ 875855 w 1786394"/>
              <a:gd name="connsiteY1642" fmla="*/ 1004794 h 3446754"/>
              <a:gd name="connsiteX1643" fmla="*/ 900100 w 1786394"/>
              <a:gd name="connsiteY1643" fmla="*/ 1004794 h 3446754"/>
              <a:gd name="connsiteX1644" fmla="*/ 875855 w 1786394"/>
              <a:gd name="connsiteY1644" fmla="*/ 992334 h 3446754"/>
              <a:gd name="connsiteX1645" fmla="*/ 118195 w 1786394"/>
              <a:gd name="connsiteY1645" fmla="*/ 992334 h 3446754"/>
              <a:gd name="connsiteX1646" fmla="*/ 118195 w 1786394"/>
              <a:gd name="connsiteY1646" fmla="*/ 1004794 h 3446754"/>
              <a:gd name="connsiteX1647" fmla="*/ 141683 w 1786394"/>
              <a:gd name="connsiteY1647" fmla="*/ 1004794 h 3446754"/>
              <a:gd name="connsiteX1648" fmla="*/ 1755404 w 1786394"/>
              <a:gd name="connsiteY1648" fmla="*/ 975202 h 3446754"/>
              <a:gd name="connsiteX1649" fmla="*/ 1775955 w 1786394"/>
              <a:gd name="connsiteY1649" fmla="*/ 979875 h 3446754"/>
              <a:gd name="connsiteX1650" fmla="*/ 1752468 w 1786394"/>
              <a:gd name="connsiteY1650" fmla="*/ 979875 h 3446754"/>
              <a:gd name="connsiteX1651" fmla="*/ 1755404 w 1786394"/>
              <a:gd name="connsiteY1651" fmla="*/ 975202 h 3446754"/>
              <a:gd name="connsiteX1652" fmla="*/ 1752468 w 1786394"/>
              <a:gd name="connsiteY1652" fmla="*/ 954554 h 3446754"/>
              <a:gd name="connsiteX1653" fmla="*/ 1775955 w 1786394"/>
              <a:gd name="connsiteY1653" fmla="*/ 954554 h 3446754"/>
              <a:gd name="connsiteX1654" fmla="*/ 1752468 w 1786394"/>
              <a:gd name="connsiteY1654" fmla="*/ 954554 h 3446754"/>
              <a:gd name="connsiteX1655" fmla="*/ 900100 w 1786394"/>
              <a:gd name="connsiteY1655" fmla="*/ 942094 h 3446754"/>
              <a:gd name="connsiteX1656" fmla="*/ 900100 w 1786394"/>
              <a:gd name="connsiteY1656" fmla="*/ 954554 h 3446754"/>
              <a:gd name="connsiteX1657" fmla="*/ 852368 w 1786394"/>
              <a:gd name="connsiteY1657" fmla="*/ 942094 h 3446754"/>
              <a:gd name="connsiteX1658" fmla="*/ 852368 w 1786394"/>
              <a:gd name="connsiteY1658" fmla="*/ 954554 h 3446754"/>
              <a:gd name="connsiteX1659" fmla="*/ 875855 w 1786394"/>
              <a:gd name="connsiteY1659" fmla="*/ 942094 h 3446754"/>
              <a:gd name="connsiteX1660" fmla="*/ 852368 w 1786394"/>
              <a:gd name="connsiteY1660" fmla="*/ 942094 h 3446754"/>
              <a:gd name="connsiteX1661" fmla="*/ 1207710 w 1786394"/>
              <a:gd name="connsiteY1661" fmla="*/ 917176 h 3446754"/>
              <a:gd name="connsiteX1662" fmla="*/ 1231198 w 1786394"/>
              <a:gd name="connsiteY1662" fmla="*/ 917176 h 3446754"/>
              <a:gd name="connsiteX1663" fmla="*/ 1207710 w 1786394"/>
              <a:gd name="connsiteY1663" fmla="*/ 917176 h 3446754"/>
              <a:gd name="connsiteX1664" fmla="*/ 1657760 w 1786394"/>
              <a:gd name="connsiteY1664" fmla="*/ 904314 h 3446754"/>
              <a:gd name="connsiteX1665" fmla="*/ 1657760 w 1786394"/>
              <a:gd name="connsiteY1665" fmla="*/ 917176 h 3446754"/>
              <a:gd name="connsiteX1666" fmla="*/ 1681248 w 1786394"/>
              <a:gd name="connsiteY1666" fmla="*/ 917176 h 3446754"/>
              <a:gd name="connsiteX1667" fmla="*/ 1681248 w 1786394"/>
              <a:gd name="connsiteY1667" fmla="*/ 904314 h 3446754"/>
              <a:gd name="connsiteX1668" fmla="*/ 1657760 w 1786394"/>
              <a:gd name="connsiteY1668" fmla="*/ 904314 h 3446754"/>
              <a:gd name="connsiteX1669" fmla="*/ 662953 w 1786394"/>
              <a:gd name="connsiteY1669" fmla="*/ 904314 h 3446754"/>
              <a:gd name="connsiteX1670" fmla="*/ 639465 w 1786394"/>
              <a:gd name="connsiteY1670" fmla="*/ 917176 h 3446754"/>
              <a:gd name="connsiteX1671" fmla="*/ 662953 w 1786394"/>
              <a:gd name="connsiteY1671" fmla="*/ 917176 h 3446754"/>
              <a:gd name="connsiteX1672" fmla="*/ 23488 w 1786394"/>
              <a:gd name="connsiteY1672" fmla="*/ 904314 h 3446754"/>
              <a:gd name="connsiteX1673" fmla="*/ 47733 w 1786394"/>
              <a:gd name="connsiteY1673" fmla="*/ 904314 h 3446754"/>
              <a:gd name="connsiteX1674" fmla="*/ 71220 w 1786394"/>
              <a:gd name="connsiteY1674" fmla="*/ 917176 h 3446754"/>
              <a:gd name="connsiteX1675" fmla="*/ 47733 w 1786394"/>
              <a:gd name="connsiteY1675" fmla="*/ 917176 h 3446754"/>
              <a:gd name="connsiteX1676" fmla="*/ 23488 w 1786394"/>
              <a:gd name="connsiteY1676" fmla="*/ 917176 h 3446754"/>
              <a:gd name="connsiteX1677" fmla="*/ 852368 w 1786394"/>
              <a:gd name="connsiteY1677" fmla="*/ 891855 h 3446754"/>
              <a:gd name="connsiteX1678" fmla="*/ 852368 w 1786394"/>
              <a:gd name="connsiteY1678" fmla="*/ 904314 h 3446754"/>
              <a:gd name="connsiteX1679" fmla="*/ 875855 w 1786394"/>
              <a:gd name="connsiteY1679" fmla="*/ 904314 h 3446754"/>
              <a:gd name="connsiteX1680" fmla="*/ 875855 w 1786394"/>
              <a:gd name="connsiteY1680" fmla="*/ 891855 h 3446754"/>
              <a:gd name="connsiteX1681" fmla="*/ 1752468 w 1786394"/>
              <a:gd name="connsiteY1681" fmla="*/ 879395 h 3446754"/>
              <a:gd name="connsiteX1682" fmla="*/ 1775955 w 1786394"/>
              <a:gd name="connsiteY1682" fmla="*/ 879395 h 3446754"/>
              <a:gd name="connsiteX1683" fmla="*/ 1775955 w 1786394"/>
              <a:gd name="connsiteY1683" fmla="*/ 891855 h 3446754"/>
              <a:gd name="connsiteX1684" fmla="*/ 1752468 w 1786394"/>
              <a:gd name="connsiteY1684" fmla="*/ 891855 h 3446754"/>
              <a:gd name="connsiteX1685" fmla="*/ 1704735 w 1786394"/>
              <a:gd name="connsiteY1685" fmla="*/ 879395 h 3446754"/>
              <a:gd name="connsiteX1686" fmla="*/ 1681248 w 1786394"/>
              <a:gd name="connsiteY1686" fmla="*/ 891855 h 3446754"/>
              <a:gd name="connsiteX1687" fmla="*/ 1704735 w 1786394"/>
              <a:gd name="connsiteY1687" fmla="*/ 891855 h 3446754"/>
              <a:gd name="connsiteX1688" fmla="*/ 1704735 w 1786394"/>
              <a:gd name="connsiteY1688" fmla="*/ 904314 h 3446754"/>
              <a:gd name="connsiteX1689" fmla="*/ 1704735 w 1786394"/>
              <a:gd name="connsiteY1689" fmla="*/ 891855 h 3446754"/>
              <a:gd name="connsiteX1690" fmla="*/ 1704735 w 1786394"/>
              <a:gd name="connsiteY1690" fmla="*/ 884068 h 3446754"/>
              <a:gd name="connsiteX1691" fmla="*/ 1704735 w 1786394"/>
              <a:gd name="connsiteY1691" fmla="*/ 879395 h 3446754"/>
              <a:gd name="connsiteX1692" fmla="*/ 662953 w 1786394"/>
              <a:gd name="connsiteY1692" fmla="*/ 854075 h 3446754"/>
              <a:gd name="connsiteX1693" fmla="*/ 662953 w 1786394"/>
              <a:gd name="connsiteY1693" fmla="*/ 866936 h 3446754"/>
              <a:gd name="connsiteX1694" fmla="*/ 686440 w 1786394"/>
              <a:gd name="connsiteY1694" fmla="*/ 866936 h 3446754"/>
              <a:gd name="connsiteX1695" fmla="*/ 686440 w 1786394"/>
              <a:gd name="connsiteY1695" fmla="*/ 854075 h 3446754"/>
              <a:gd name="connsiteX1696" fmla="*/ 662953 w 1786394"/>
              <a:gd name="connsiteY1696" fmla="*/ 854075 h 3446754"/>
              <a:gd name="connsiteX1697" fmla="*/ 1041783 w 1786394"/>
              <a:gd name="connsiteY1697" fmla="*/ 841615 h 3446754"/>
              <a:gd name="connsiteX1698" fmla="*/ 1018295 w 1786394"/>
              <a:gd name="connsiteY1698" fmla="*/ 854075 h 3446754"/>
              <a:gd name="connsiteX1699" fmla="*/ 1041783 w 1786394"/>
              <a:gd name="connsiteY1699" fmla="*/ 854075 h 3446754"/>
              <a:gd name="connsiteX1700" fmla="*/ 852368 w 1786394"/>
              <a:gd name="connsiteY1700" fmla="*/ 841615 h 3446754"/>
              <a:gd name="connsiteX1701" fmla="*/ 852368 w 1786394"/>
              <a:gd name="connsiteY1701" fmla="*/ 854075 h 3446754"/>
              <a:gd name="connsiteX1702" fmla="*/ 828880 w 1786394"/>
              <a:gd name="connsiteY1702" fmla="*/ 854075 h 3446754"/>
              <a:gd name="connsiteX1703" fmla="*/ 852368 w 1786394"/>
              <a:gd name="connsiteY1703" fmla="*/ 854075 h 3446754"/>
              <a:gd name="connsiteX1704" fmla="*/ 875855 w 1786394"/>
              <a:gd name="connsiteY1704" fmla="*/ 854075 h 3446754"/>
              <a:gd name="connsiteX1705" fmla="*/ 875855 w 1786394"/>
              <a:gd name="connsiteY1705" fmla="*/ 841615 h 3446754"/>
              <a:gd name="connsiteX1706" fmla="*/ 1691157 w 1786394"/>
              <a:gd name="connsiteY1706" fmla="*/ 823899 h 3446754"/>
              <a:gd name="connsiteX1707" fmla="*/ 1704735 w 1786394"/>
              <a:gd name="connsiteY1707" fmla="*/ 829156 h 3446754"/>
              <a:gd name="connsiteX1708" fmla="*/ 1681248 w 1786394"/>
              <a:gd name="connsiteY1708" fmla="*/ 829156 h 3446754"/>
              <a:gd name="connsiteX1709" fmla="*/ 1691157 w 1786394"/>
              <a:gd name="connsiteY1709" fmla="*/ 823899 h 3446754"/>
              <a:gd name="connsiteX1710" fmla="*/ 1704735 w 1786394"/>
              <a:gd name="connsiteY1710" fmla="*/ 816696 h 3446754"/>
              <a:gd name="connsiteX1711" fmla="*/ 1728222 w 1786394"/>
              <a:gd name="connsiteY1711" fmla="*/ 816696 h 3446754"/>
              <a:gd name="connsiteX1712" fmla="*/ 1728222 w 1786394"/>
              <a:gd name="connsiteY1712" fmla="*/ 829156 h 3446754"/>
              <a:gd name="connsiteX1713" fmla="*/ 1704735 w 1786394"/>
              <a:gd name="connsiteY1713" fmla="*/ 829156 h 3446754"/>
              <a:gd name="connsiteX1714" fmla="*/ 1704735 w 1786394"/>
              <a:gd name="connsiteY1714" fmla="*/ 821368 h 3446754"/>
              <a:gd name="connsiteX1715" fmla="*/ 1704735 w 1786394"/>
              <a:gd name="connsiteY1715" fmla="*/ 816696 h 3446754"/>
              <a:gd name="connsiteX1716" fmla="*/ 1606358 w 1786394"/>
              <a:gd name="connsiteY1716" fmla="*/ 811270 h 3446754"/>
              <a:gd name="connsiteX1717" fmla="*/ 1586540 w 1786394"/>
              <a:gd name="connsiteY1717" fmla="*/ 816696 h 3446754"/>
              <a:gd name="connsiteX1718" fmla="*/ 1610028 w 1786394"/>
              <a:gd name="connsiteY1718" fmla="*/ 816696 h 3446754"/>
              <a:gd name="connsiteX1719" fmla="*/ 1606358 w 1786394"/>
              <a:gd name="connsiteY1719" fmla="*/ 811270 h 3446754"/>
              <a:gd name="connsiteX1720" fmla="*/ 852368 w 1786394"/>
              <a:gd name="connsiteY1720" fmla="*/ 803835 h 3446754"/>
              <a:gd name="connsiteX1721" fmla="*/ 852368 w 1786394"/>
              <a:gd name="connsiteY1721" fmla="*/ 816696 h 3446754"/>
              <a:gd name="connsiteX1722" fmla="*/ 875855 w 1786394"/>
              <a:gd name="connsiteY1722" fmla="*/ 816696 h 3446754"/>
              <a:gd name="connsiteX1723" fmla="*/ 875855 w 1786394"/>
              <a:gd name="connsiteY1723" fmla="*/ 829156 h 3446754"/>
              <a:gd name="connsiteX1724" fmla="*/ 900100 w 1786394"/>
              <a:gd name="connsiteY1724" fmla="*/ 829156 h 3446754"/>
              <a:gd name="connsiteX1725" fmla="*/ 875855 w 1786394"/>
              <a:gd name="connsiteY1725" fmla="*/ 816696 h 3446754"/>
              <a:gd name="connsiteX1726" fmla="*/ 900100 w 1786394"/>
              <a:gd name="connsiteY1726" fmla="*/ 816696 h 3446754"/>
              <a:gd name="connsiteX1727" fmla="*/ 875855 w 1786394"/>
              <a:gd name="connsiteY1727" fmla="*/ 803835 h 3446754"/>
              <a:gd name="connsiteX1728" fmla="*/ 852368 w 1786394"/>
              <a:gd name="connsiteY1728" fmla="*/ 803835 h 3446754"/>
              <a:gd name="connsiteX1729" fmla="*/ 118195 w 1786394"/>
              <a:gd name="connsiteY1729" fmla="*/ 791375 h 3446754"/>
              <a:gd name="connsiteX1730" fmla="*/ 94708 w 1786394"/>
              <a:gd name="connsiteY1730" fmla="*/ 803835 h 3446754"/>
              <a:gd name="connsiteX1731" fmla="*/ 118195 w 1786394"/>
              <a:gd name="connsiteY1731" fmla="*/ 803835 h 3446754"/>
              <a:gd name="connsiteX1732" fmla="*/ 118195 w 1786394"/>
              <a:gd name="connsiteY1732" fmla="*/ 791375 h 3446754"/>
              <a:gd name="connsiteX1733" fmla="*/ 875855 w 1786394"/>
              <a:gd name="connsiteY1733" fmla="*/ 778916 h 3446754"/>
              <a:gd name="connsiteX1734" fmla="*/ 852368 w 1786394"/>
              <a:gd name="connsiteY1734" fmla="*/ 791375 h 3446754"/>
              <a:gd name="connsiteX1735" fmla="*/ 872919 w 1786394"/>
              <a:gd name="connsiteY1735" fmla="*/ 791375 h 3446754"/>
              <a:gd name="connsiteX1736" fmla="*/ 875855 w 1786394"/>
              <a:gd name="connsiteY1736" fmla="*/ 791375 h 3446754"/>
              <a:gd name="connsiteX1737" fmla="*/ 1728222 w 1786394"/>
              <a:gd name="connsiteY1737" fmla="*/ 766457 h 3446754"/>
              <a:gd name="connsiteX1738" fmla="*/ 1752468 w 1786394"/>
              <a:gd name="connsiteY1738" fmla="*/ 766457 h 3446754"/>
              <a:gd name="connsiteX1739" fmla="*/ 1752468 w 1786394"/>
              <a:gd name="connsiteY1739" fmla="*/ 778916 h 3446754"/>
              <a:gd name="connsiteX1740" fmla="*/ 1728222 w 1786394"/>
              <a:gd name="connsiteY1740" fmla="*/ 778916 h 3446754"/>
              <a:gd name="connsiteX1741" fmla="*/ 1728222 w 1786394"/>
              <a:gd name="connsiteY1741" fmla="*/ 771129 h 3446754"/>
              <a:gd name="connsiteX1742" fmla="*/ 1728222 w 1786394"/>
              <a:gd name="connsiteY1742" fmla="*/ 766457 h 3446754"/>
              <a:gd name="connsiteX1743" fmla="*/ 710685 w 1786394"/>
              <a:gd name="connsiteY1743" fmla="*/ 766457 h 3446754"/>
              <a:gd name="connsiteX1744" fmla="*/ 710685 w 1786394"/>
              <a:gd name="connsiteY1744" fmla="*/ 778916 h 3446754"/>
              <a:gd name="connsiteX1745" fmla="*/ 734173 w 1786394"/>
              <a:gd name="connsiteY1745" fmla="*/ 778916 h 3446754"/>
              <a:gd name="connsiteX1746" fmla="*/ 734173 w 1786394"/>
              <a:gd name="connsiteY1746" fmla="*/ 766457 h 3446754"/>
              <a:gd name="connsiteX1747" fmla="*/ 710685 w 1786394"/>
              <a:gd name="connsiteY1747" fmla="*/ 766457 h 3446754"/>
              <a:gd name="connsiteX1748" fmla="*/ 591733 w 1786394"/>
              <a:gd name="connsiteY1748" fmla="*/ 766457 h 3446754"/>
              <a:gd name="connsiteX1749" fmla="*/ 591733 w 1786394"/>
              <a:gd name="connsiteY1749" fmla="*/ 778916 h 3446754"/>
              <a:gd name="connsiteX1750" fmla="*/ 615220 w 1786394"/>
              <a:gd name="connsiteY1750" fmla="*/ 778916 h 3446754"/>
              <a:gd name="connsiteX1751" fmla="*/ 615220 w 1786394"/>
              <a:gd name="connsiteY1751" fmla="*/ 766457 h 3446754"/>
              <a:gd name="connsiteX1752" fmla="*/ 591733 w 1786394"/>
              <a:gd name="connsiteY1752" fmla="*/ 766457 h 3446754"/>
              <a:gd name="connsiteX1753" fmla="*/ 805393 w 1786394"/>
              <a:gd name="connsiteY1753" fmla="*/ 753595 h 3446754"/>
              <a:gd name="connsiteX1754" fmla="*/ 828880 w 1786394"/>
              <a:gd name="connsiteY1754" fmla="*/ 766457 h 3446754"/>
              <a:gd name="connsiteX1755" fmla="*/ 852368 w 1786394"/>
              <a:gd name="connsiteY1755" fmla="*/ 766457 h 3446754"/>
              <a:gd name="connsiteX1756" fmla="*/ 852368 w 1786394"/>
              <a:gd name="connsiteY1756" fmla="*/ 753595 h 3446754"/>
              <a:gd name="connsiteX1757" fmla="*/ 828880 w 1786394"/>
              <a:gd name="connsiteY1757" fmla="*/ 753595 h 3446754"/>
              <a:gd name="connsiteX1758" fmla="*/ 1704735 w 1786394"/>
              <a:gd name="connsiteY1758" fmla="*/ 728676 h 3446754"/>
              <a:gd name="connsiteX1759" fmla="*/ 1728222 w 1786394"/>
              <a:gd name="connsiteY1759" fmla="*/ 728676 h 3446754"/>
              <a:gd name="connsiteX1760" fmla="*/ 1728222 w 1786394"/>
              <a:gd name="connsiteY1760" fmla="*/ 741136 h 3446754"/>
              <a:gd name="connsiteX1761" fmla="*/ 1704735 w 1786394"/>
              <a:gd name="connsiteY1761" fmla="*/ 741136 h 3446754"/>
              <a:gd name="connsiteX1762" fmla="*/ 1704735 w 1786394"/>
              <a:gd name="connsiteY1762" fmla="*/ 728676 h 3446754"/>
              <a:gd name="connsiteX1763" fmla="*/ 1716479 w 1786394"/>
              <a:gd name="connsiteY1763" fmla="*/ 694011 h 3446754"/>
              <a:gd name="connsiteX1764" fmla="*/ 1728222 w 1786394"/>
              <a:gd name="connsiteY1764" fmla="*/ 703356 h 3446754"/>
              <a:gd name="connsiteX1765" fmla="*/ 1728222 w 1786394"/>
              <a:gd name="connsiteY1765" fmla="*/ 716217 h 3446754"/>
              <a:gd name="connsiteX1766" fmla="*/ 1704735 w 1786394"/>
              <a:gd name="connsiteY1766" fmla="*/ 703356 h 3446754"/>
              <a:gd name="connsiteX1767" fmla="*/ 1716479 w 1786394"/>
              <a:gd name="connsiteY1767" fmla="*/ 694011 h 3446754"/>
              <a:gd name="connsiteX1768" fmla="*/ 900100 w 1786394"/>
              <a:gd name="connsiteY1768" fmla="*/ 690896 h 3446754"/>
              <a:gd name="connsiteX1769" fmla="*/ 900100 w 1786394"/>
              <a:gd name="connsiteY1769" fmla="*/ 703356 h 3446754"/>
              <a:gd name="connsiteX1770" fmla="*/ 923588 w 1786394"/>
              <a:gd name="connsiteY1770" fmla="*/ 703356 h 3446754"/>
              <a:gd name="connsiteX1771" fmla="*/ 1728222 w 1786394"/>
              <a:gd name="connsiteY1771" fmla="*/ 577957 h 3446754"/>
              <a:gd name="connsiteX1772" fmla="*/ 1752468 w 1786394"/>
              <a:gd name="connsiteY1772" fmla="*/ 590417 h 3446754"/>
              <a:gd name="connsiteX1773" fmla="*/ 1728222 w 1786394"/>
              <a:gd name="connsiteY1773" fmla="*/ 590417 h 3446754"/>
              <a:gd name="connsiteX1774" fmla="*/ 94708 w 1786394"/>
              <a:gd name="connsiteY1774" fmla="*/ 577957 h 3446754"/>
              <a:gd name="connsiteX1775" fmla="*/ 94708 w 1786394"/>
              <a:gd name="connsiteY1775" fmla="*/ 590417 h 3446754"/>
              <a:gd name="connsiteX1776" fmla="*/ 118195 w 1786394"/>
              <a:gd name="connsiteY1776" fmla="*/ 590417 h 3446754"/>
              <a:gd name="connsiteX1777" fmla="*/ 118195 w 1786394"/>
              <a:gd name="connsiteY1777" fmla="*/ 577957 h 3446754"/>
              <a:gd name="connsiteX1778" fmla="*/ 1728222 w 1786394"/>
              <a:gd name="connsiteY1778" fmla="*/ 565498 h 3446754"/>
              <a:gd name="connsiteX1779" fmla="*/ 1752468 w 1786394"/>
              <a:gd name="connsiteY1779" fmla="*/ 565498 h 3446754"/>
              <a:gd name="connsiteX1780" fmla="*/ 1752468 w 1786394"/>
              <a:gd name="connsiteY1780" fmla="*/ 577957 h 3446754"/>
              <a:gd name="connsiteX1781" fmla="*/ 852368 w 1786394"/>
              <a:gd name="connsiteY1781" fmla="*/ 565498 h 3446754"/>
              <a:gd name="connsiteX1782" fmla="*/ 852368 w 1786394"/>
              <a:gd name="connsiteY1782" fmla="*/ 577957 h 3446754"/>
              <a:gd name="connsiteX1783" fmla="*/ 852368 w 1786394"/>
              <a:gd name="connsiteY1783" fmla="*/ 590417 h 3446754"/>
              <a:gd name="connsiteX1784" fmla="*/ 852368 w 1786394"/>
              <a:gd name="connsiteY1784" fmla="*/ 602876 h 3446754"/>
              <a:gd name="connsiteX1785" fmla="*/ 852368 w 1786394"/>
              <a:gd name="connsiteY1785" fmla="*/ 615336 h 3446754"/>
              <a:gd name="connsiteX1786" fmla="*/ 852368 w 1786394"/>
              <a:gd name="connsiteY1786" fmla="*/ 628197 h 3446754"/>
              <a:gd name="connsiteX1787" fmla="*/ 875855 w 1786394"/>
              <a:gd name="connsiteY1787" fmla="*/ 628197 h 3446754"/>
              <a:gd name="connsiteX1788" fmla="*/ 900100 w 1786394"/>
              <a:gd name="connsiteY1788" fmla="*/ 628197 h 3446754"/>
              <a:gd name="connsiteX1789" fmla="*/ 900100 w 1786394"/>
              <a:gd name="connsiteY1789" fmla="*/ 615336 h 3446754"/>
              <a:gd name="connsiteX1790" fmla="*/ 900100 w 1786394"/>
              <a:gd name="connsiteY1790" fmla="*/ 602876 h 3446754"/>
              <a:gd name="connsiteX1791" fmla="*/ 900100 w 1786394"/>
              <a:gd name="connsiteY1791" fmla="*/ 590417 h 3446754"/>
              <a:gd name="connsiteX1792" fmla="*/ 875855 w 1786394"/>
              <a:gd name="connsiteY1792" fmla="*/ 590417 h 3446754"/>
              <a:gd name="connsiteX1793" fmla="*/ 852368 w 1786394"/>
              <a:gd name="connsiteY1793" fmla="*/ 590417 h 3446754"/>
              <a:gd name="connsiteX1794" fmla="*/ 875855 w 1786394"/>
              <a:gd name="connsiteY1794" fmla="*/ 577957 h 3446754"/>
              <a:gd name="connsiteX1795" fmla="*/ 852368 w 1786394"/>
              <a:gd name="connsiteY1795" fmla="*/ 565498 h 3446754"/>
              <a:gd name="connsiteX1796" fmla="*/ 875855 w 1786394"/>
              <a:gd name="connsiteY1796" fmla="*/ 565498 h 3446754"/>
              <a:gd name="connsiteX1797" fmla="*/ 805393 w 1786394"/>
              <a:gd name="connsiteY1797" fmla="*/ 540177 h 3446754"/>
              <a:gd name="connsiteX1798" fmla="*/ 805393 w 1786394"/>
              <a:gd name="connsiteY1798" fmla="*/ 552636 h 3446754"/>
              <a:gd name="connsiteX1799" fmla="*/ 805393 w 1786394"/>
              <a:gd name="connsiteY1799" fmla="*/ 563890 h 3446754"/>
              <a:gd name="connsiteX1800" fmla="*/ 805393 w 1786394"/>
              <a:gd name="connsiteY1800" fmla="*/ 565498 h 3446754"/>
              <a:gd name="connsiteX1801" fmla="*/ 828880 w 1786394"/>
              <a:gd name="connsiteY1801" fmla="*/ 565498 h 3446754"/>
              <a:gd name="connsiteX1802" fmla="*/ 828880 w 1786394"/>
              <a:gd name="connsiteY1802" fmla="*/ 555852 h 3446754"/>
              <a:gd name="connsiteX1803" fmla="*/ 828880 w 1786394"/>
              <a:gd name="connsiteY1803" fmla="*/ 552636 h 3446754"/>
              <a:gd name="connsiteX1804" fmla="*/ 805393 w 1786394"/>
              <a:gd name="connsiteY1804" fmla="*/ 552636 h 3446754"/>
              <a:gd name="connsiteX1805" fmla="*/ 828880 w 1786394"/>
              <a:gd name="connsiteY1805" fmla="*/ 540177 h 3446754"/>
              <a:gd name="connsiteX1806" fmla="*/ 805393 w 1786394"/>
              <a:gd name="connsiteY1806" fmla="*/ 540177 h 3446754"/>
              <a:gd name="connsiteX1807" fmla="*/ 1657760 w 1786394"/>
              <a:gd name="connsiteY1807" fmla="*/ 489937 h 3446754"/>
              <a:gd name="connsiteX1808" fmla="*/ 1681248 w 1786394"/>
              <a:gd name="connsiteY1808" fmla="*/ 502397 h 3446754"/>
              <a:gd name="connsiteX1809" fmla="*/ 1657760 w 1786394"/>
              <a:gd name="connsiteY1809" fmla="*/ 502397 h 3446754"/>
              <a:gd name="connsiteX1810" fmla="*/ 1657760 w 1786394"/>
              <a:gd name="connsiteY1810" fmla="*/ 515258 h 3446754"/>
              <a:gd name="connsiteX1811" fmla="*/ 1681248 w 1786394"/>
              <a:gd name="connsiteY1811" fmla="*/ 515258 h 3446754"/>
              <a:gd name="connsiteX1812" fmla="*/ 1681248 w 1786394"/>
              <a:gd name="connsiteY1812" fmla="*/ 502397 h 3446754"/>
              <a:gd name="connsiteX1813" fmla="*/ 1681248 w 1786394"/>
              <a:gd name="connsiteY1813" fmla="*/ 489937 h 3446754"/>
              <a:gd name="connsiteX1814" fmla="*/ 1657760 w 1786394"/>
              <a:gd name="connsiteY1814" fmla="*/ 489937 h 3446754"/>
              <a:gd name="connsiteX1815" fmla="*/ 165928 w 1786394"/>
              <a:gd name="connsiteY1815" fmla="*/ 489937 h 3446754"/>
              <a:gd name="connsiteX1816" fmla="*/ 165928 w 1786394"/>
              <a:gd name="connsiteY1816" fmla="*/ 502397 h 3446754"/>
              <a:gd name="connsiteX1817" fmla="*/ 189415 w 1786394"/>
              <a:gd name="connsiteY1817" fmla="*/ 502397 h 3446754"/>
              <a:gd name="connsiteX1818" fmla="*/ 189415 w 1786394"/>
              <a:gd name="connsiteY1818" fmla="*/ 489937 h 3446754"/>
              <a:gd name="connsiteX1819" fmla="*/ 141683 w 1786394"/>
              <a:gd name="connsiteY1819" fmla="*/ 351678 h 3446754"/>
              <a:gd name="connsiteX1820" fmla="*/ 141683 w 1786394"/>
              <a:gd name="connsiteY1820" fmla="*/ 364539 h 3446754"/>
              <a:gd name="connsiteX1821" fmla="*/ 165928 w 1786394"/>
              <a:gd name="connsiteY1821" fmla="*/ 364539 h 3446754"/>
              <a:gd name="connsiteX1822" fmla="*/ 165928 w 1786394"/>
              <a:gd name="connsiteY1822" fmla="*/ 376999 h 3446754"/>
              <a:gd name="connsiteX1823" fmla="*/ 189415 w 1786394"/>
              <a:gd name="connsiteY1823" fmla="*/ 376999 h 3446754"/>
              <a:gd name="connsiteX1824" fmla="*/ 189415 w 1786394"/>
              <a:gd name="connsiteY1824" fmla="*/ 364539 h 3446754"/>
              <a:gd name="connsiteX1825" fmla="*/ 165928 w 1786394"/>
              <a:gd name="connsiteY1825" fmla="*/ 364539 h 3446754"/>
              <a:gd name="connsiteX1826" fmla="*/ 165928 w 1786394"/>
              <a:gd name="connsiteY1826" fmla="*/ 351678 h 3446754"/>
              <a:gd name="connsiteX1827" fmla="*/ 71220 w 1786394"/>
              <a:gd name="connsiteY1827" fmla="*/ 351678 h 3446754"/>
              <a:gd name="connsiteX1828" fmla="*/ 94708 w 1786394"/>
              <a:gd name="connsiteY1828" fmla="*/ 351678 h 3446754"/>
              <a:gd name="connsiteX1829" fmla="*/ 94708 w 1786394"/>
              <a:gd name="connsiteY1829" fmla="*/ 364539 h 3446754"/>
              <a:gd name="connsiteX1830" fmla="*/ 71220 w 1786394"/>
              <a:gd name="connsiteY1830" fmla="*/ 351678 h 3446754"/>
              <a:gd name="connsiteX1831" fmla="*/ 162897 w 1786394"/>
              <a:gd name="connsiteY1831" fmla="*/ 296766 h 3446754"/>
              <a:gd name="connsiteX1832" fmla="*/ 165928 w 1786394"/>
              <a:gd name="connsiteY1832" fmla="*/ 301438 h 3446754"/>
              <a:gd name="connsiteX1833" fmla="*/ 141683 w 1786394"/>
              <a:gd name="connsiteY1833" fmla="*/ 301438 h 3446754"/>
              <a:gd name="connsiteX1834" fmla="*/ 162897 w 1786394"/>
              <a:gd name="connsiteY1834" fmla="*/ 296766 h 3446754"/>
              <a:gd name="connsiteX1835" fmla="*/ 307610 w 1786394"/>
              <a:gd name="connsiteY1835" fmla="*/ 264060 h 3446754"/>
              <a:gd name="connsiteX1836" fmla="*/ 331855 w 1786394"/>
              <a:gd name="connsiteY1836" fmla="*/ 276519 h 3446754"/>
              <a:gd name="connsiteX1837" fmla="*/ 331855 w 1786394"/>
              <a:gd name="connsiteY1837" fmla="*/ 288979 h 3446754"/>
              <a:gd name="connsiteX1838" fmla="*/ 355343 w 1786394"/>
              <a:gd name="connsiteY1838" fmla="*/ 276519 h 3446754"/>
              <a:gd name="connsiteX1839" fmla="*/ 331855 w 1786394"/>
              <a:gd name="connsiteY1839" fmla="*/ 276519 h 3446754"/>
              <a:gd name="connsiteX1840" fmla="*/ 331855 w 1786394"/>
              <a:gd name="connsiteY1840" fmla="*/ 264060 h 3446754"/>
              <a:gd name="connsiteX1841" fmla="*/ 165928 w 1786394"/>
              <a:gd name="connsiteY1841" fmla="*/ 264060 h 3446754"/>
              <a:gd name="connsiteX1842" fmla="*/ 189415 w 1786394"/>
              <a:gd name="connsiteY1842" fmla="*/ 264060 h 3446754"/>
              <a:gd name="connsiteX1843" fmla="*/ 189415 w 1786394"/>
              <a:gd name="connsiteY1843" fmla="*/ 276519 h 3446754"/>
              <a:gd name="connsiteX1844" fmla="*/ 189415 w 1786394"/>
              <a:gd name="connsiteY1844" fmla="*/ 288979 h 3446754"/>
              <a:gd name="connsiteX1845" fmla="*/ 165928 w 1786394"/>
              <a:gd name="connsiteY1845" fmla="*/ 276519 h 3446754"/>
              <a:gd name="connsiteX1846" fmla="*/ 247057 w 1786394"/>
              <a:gd name="connsiteY1846" fmla="*/ 258634 h 3446754"/>
              <a:gd name="connsiteX1847" fmla="*/ 260635 w 1786394"/>
              <a:gd name="connsiteY1847" fmla="*/ 264060 h 3446754"/>
              <a:gd name="connsiteX1848" fmla="*/ 260635 w 1786394"/>
              <a:gd name="connsiteY1848" fmla="*/ 276519 h 3446754"/>
              <a:gd name="connsiteX1849" fmla="*/ 237148 w 1786394"/>
              <a:gd name="connsiteY1849" fmla="*/ 264060 h 3446754"/>
              <a:gd name="connsiteX1850" fmla="*/ 247057 w 1786394"/>
              <a:gd name="connsiteY1850" fmla="*/ 258634 h 3446754"/>
              <a:gd name="connsiteX1851" fmla="*/ 212903 w 1786394"/>
              <a:gd name="connsiteY1851" fmla="*/ 238739 h 3446754"/>
              <a:gd name="connsiteX1852" fmla="*/ 237148 w 1786394"/>
              <a:gd name="connsiteY1852" fmla="*/ 251199 h 3446754"/>
              <a:gd name="connsiteX1853" fmla="*/ 237148 w 1786394"/>
              <a:gd name="connsiteY1853" fmla="*/ 264060 h 3446754"/>
              <a:gd name="connsiteX1854" fmla="*/ 212903 w 1786394"/>
              <a:gd name="connsiteY1854" fmla="*/ 264060 h 3446754"/>
              <a:gd name="connsiteX1855" fmla="*/ 189415 w 1786394"/>
              <a:gd name="connsiteY1855" fmla="*/ 264060 h 3446754"/>
              <a:gd name="connsiteX1856" fmla="*/ 189415 w 1786394"/>
              <a:gd name="connsiteY1856" fmla="*/ 251199 h 3446754"/>
              <a:gd name="connsiteX1857" fmla="*/ 212903 w 1786394"/>
              <a:gd name="connsiteY1857" fmla="*/ 251199 h 3446754"/>
              <a:gd name="connsiteX1858" fmla="*/ 189415 w 1786394"/>
              <a:gd name="connsiteY1858" fmla="*/ 238739 h 3446754"/>
              <a:gd name="connsiteX1859" fmla="*/ 189415 w 1786394"/>
              <a:gd name="connsiteY1859" fmla="*/ 251199 h 3446754"/>
              <a:gd name="connsiteX1860" fmla="*/ 165928 w 1786394"/>
              <a:gd name="connsiteY1860" fmla="*/ 251199 h 3446754"/>
              <a:gd name="connsiteX1861" fmla="*/ 189415 w 1786394"/>
              <a:gd name="connsiteY1861" fmla="*/ 238739 h 3446754"/>
              <a:gd name="connsiteX1862" fmla="*/ 237148 w 1786394"/>
              <a:gd name="connsiteY1862" fmla="*/ 200959 h 3446754"/>
              <a:gd name="connsiteX1863" fmla="*/ 260635 w 1786394"/>
              <a:gd name="connsiteY1863" fmla="*/ 200959 h 3446754"/>
              <a:gd name="connsiteX1864" fmla="*/ 284123 w 1786394"/>
              <a:gd name="connsiteY1864" fmla="*/ 200959 h 3446754"/>
              <a:gd name="connsiteX1865" fmla="*/ 260635 w 1786394"/>
              <a:gd name="connsiteY1865" fmla="*/ 213418 h 3446754"/>
              <a:gd name="connsiteX1866" fmla="*/ 237148 w 1786394"/>
              <a:gd name="connsiteY1866" fmla="*/ 200959 h 3446754"/>
              <a:gd name="connsiteX1867" fmla="*/ 1302418 w 1786394"/>
              <a:gd name="connsiteY1867" fmla="*/ 138260 h 3446754"/>
              <a:gd name="connsiteX1868" fmla="*/ 1325905 w 1786394"/>
              <a:gd name="connsiteY1868" fmla="*/ 138260 h 3446754"/>
              <a:gd name="connsiteX1869" fmla="*/ 1302418 w 1786394"/>
              <a:gd name="connsiteY1869" fmla="*/ 150719 h 3446754"/>
              <a:gd name="connsiteX1870" fmla="*/ 1681248 w 1786394"/>
              <a:gd name="connsiteY1870" fmla="*/ 75561 h 3446754"/>
              <a:gd name="connsiteX1871" fmla="*/ 1657760 w 1786394"/>
              <a:gd name="connsiteY1871" fmla="*/ 88020 h 3446754"/>
              <a:gd name="connsiteX1872" fmla="*/ 1681248 w 1786394"/>
              <a:gd name="connsiteY1872" fmla="*/ 88020 h 3446754"/>
              <a:gd name="connsiteX1873" fmla="*/ 1515320 w 1786394"/>
              <a:gd name="connsiteY1873" fmla="*/ 63101 h 3446754"/>
              <a:gd name="connsiteX1874" fmla="*/ 1515320 w 1786394"/>
              <a:gd name="connsiteY1874" fmla="*/ 75561 h 3446754"/>
              <a:gd name="connsiteX1875" fmla="*/ 1538808 w 1786394"/>
              <a:gd name="connsiteY1875" fmla="*/ 75561 h 3446754"/>
              <a:gd name="connsiteX1876" fmla="*/ 1538808 w 1786394"/>
              <a:gd name="connsiteY1876" fmla="*/ 63101 h 3446754"/>
              <a:gd name="connsiteX1877" fmla="*/ 1515320 w 1786394"/>
              <a:gd name="connsiteY1877" fmla="*/ 63101 h 3446754"/>
              <a:gd name="connsiteX1878" fmla="*/ 1491833 w 1786394"/>
              <a:gd name="connsiteY1878" fmla="*/ 50240 h 3446754"/>
              <a:gd name="connsiteX1879" fmla="*/ 1491833 w 1786394"/>
              <a:gd name="connsiteY1879" fmla="*/ 63101 h 3446754"/>
              <a:gd name="connsiteX1880" fmla="*/ 1468345 w 1786394"/>
              <a:gd name="connsiteY1880" fmla="*/ 63101 h 3446754"/>
              <a:gd name="connsiteX1881" fmla="*/ 1538808 w 1786394"/>
              <a:gd name="connsiteY1881" fmla="*/ 37780 h 3446754"/>
              <a:gd name="connsiteX1882" fmla="*/ 1563053 w 1786394"/>
              <a:gd name="connsiteY1882" fmla="*/ 37780 h 3446754"/>
              <a:gd name="connsiteX1883" fmla="*/ 1538808 w 1786394"/>
              <a:gd name="connsiteY1883" fmla="*/ 50240 h 3446754"/>
              <a:gd name="connsiteX1884" fmla="*/ 1610028 w 1786394"/>
              <a:gd name="connsiteY1884" fmla="*/ 25321 h 3446754"/>
              <a:gd name="connsiteX1885" fmla="*/ 1633515 w 1786394"/>
              <a:gd name="connsiteY1885" fmla="*/ 37780 h 3446754"/>
              <a:gd name="connsiteX1886" fmla="*/ 1633515 w 1786394"/>
              <a:gd name="connsiteY1886" fmla="*/ 50240 h 3446754"/>
              <a:gd name="connsiteX1887" fmla="*/ 1657760 w 1786394"/>
              <a:gd name="connsiteY1887" fmla="*/ 50240 h 3446754"/>
              <a:gd name="connsiteX1888" fmla="*/ 1657760 w 1786394"/>
              <a:gd name="connsiteY1888" fmla="*/ 37780 h 3446754"/>
              <a:gd name="connsiteX1889" fmla="*/ 1633515 w 1786394"/>
              <a:gd name="connsiteY1889" fmla="*/ 37780 h 3446754"/>
              <a:gd name="connsiteX1890" fmla="*/ 1633515 w 1786394"/>
              <a:gd name="connsiteY1890" fmla="*/ 25321 h 3446754"/>
              <a:gd name="connsiteX1891" fmla="*/ 1657760 w 1786394"/>
              <a:gd name="connsiteY1891" fmla="*/ 25321 h 3446754"/>
              <a:gd name="connsiteX1892" fmla="*/ 1681248 w 1786394"/>
              <a:gd name="connsiteY1892" fmla="*/ 37780 h 3446754"/>
              <a:gd name="connsiteX1893" fmla="*/ 1681248 w 1786394"/>
              <a:gd name="connsiteY1893" fmla="*/ 25321 h 3446754"/>
              <a:gd name="connsiteX1894" fmla="*/ 1704735 w 1786394"/>
              <a:gd name="connsiteY1894" fmla="*/ 25321 h 3446754"/>
              <a:gd name="connsiteX1895" fmla="*/ 1704735 w 1786394"/>
              <a:gd name="connsiteY1895" fmla="*/ 37780 h 3446754"/>
              <a:gd name="connsiteX1896" fmla="*/ 1704735 w 1786394"/>
              <a:gd name="connsiteY1896" fmla="*/ 25321 h 3446754"/>
              <a:gd name="connsiteX1897" fmla="*/ 1728222 w 1786394"/>
              <a:gd name="connsiteY1897" fmla="*/ 25321 h 3446754"/>
              <a:gd name="connsiteX1898" fmla="*/ 1752468 w 1786394"/>
              <a:gd name="connsiteY1898" fmla="*/ 37780 h 3446754"/>
              <a:gd name="connsiteX1899" fmla="*/ 1728222 w 1786394"/>
              <a:gd name="connsiteY1899" fmla="*/ 37780 h 3446754"/>
              <a:gd name="connsiteX1900" fmla="*/ 1752468 w 1786394"/>
              <a:gd name="connsiteY1900" fmla="*/ 50240 h 3446754"/>
              <a:gd name="connsiteX1901" fmla="*/ 1728222 w 1786394"/>
              <a:gd name="connsiteY1901" fmla="*/ 50240 h 3446754"/>
              <a:gd name="connsiteX1902" fmla="*/ 1728222 w 1786394"/>
              <a:gd name="connsiteY1902" fmla="*/ 53455 h 3446754"/>
              <a:gd name="connsiteX1903" fmla="*/ 1728222 w 1786394"/>
              <a:gd name="connsiteY1903" fmla="*/ 61493 h 3446754"/>
              <a:gd name="connsiteX1904" fmla="*/ 1728222 w 1786394"/>
              <a:gd name="connsiteY1904" fmla="*/ 63101 h 3446754"/>
              <a:gd name="connsiteX1905" fmla="*/ 1752468 w 1786394"/>
              <a:gd name="connsiteY1905" fmla="*/ 63101 h 3446754"/>
              <a:gd name="connsiteX1906" fmla="*/ 1752468 w 1786394"/>
              <a:gd name="connsiteY1906" fmla="*/ 75561 h 3446754"/>
              <a:gd name="connsiteX1907" fmla="*/ 1728222 w 1786394"/>
              <a:gd name="connsiteY1907" fmla="*/ 88020 h 3446754"/>
              <a:gd name="connsiteX1908" fmla="*/ 1752468 w 1786394"/>
              <a:gd name="connsiteY1908" fmla="*/ 88020 h 3446754"/>
              <a:gd name="connsiteX1909" fmla="*/ 1752468 w 1786394"/>
              <a:gd name="connsiteY1909" fmla="*/ 100479 h 3446754"/>
              <a:gd name="connsiteX1910" fmla="*/ 1752468 w 1786394"/>
              <a:gd name="connsiteY1910" fmla="*/ 113341 h 3446754"/>
              <a:gd name="connsiteX1911" fmla="*/ 1752468 w 1786394"/>
              <a:gd name="connsiteY1911" fmla="*/ 125800 h 3446754"/>
              <a:gd name="connsiteX1912" fmla="*/ 1752468 w 1786394"/>
              <a:gd name="connsiteY1912" fmla="*/ 133587 h 3446754"/>
              <a:gd name="connsiteX1913" fmla="*/ 1752468 w 1786394"/>
              <a:gd name="connsiteY1913" fmla="*/ 138260 h 3446754"/>
              <a:gd name="connsiteX1914" fmla="*/ 1728222 w 1786394"/>
              <a:gd name="connsiteY1914" fmla="*/ 150719 h 3446754"/>
              <a:gd name="connsiteX1915" fmla="*/ 1752468 w 1786394"/>
              <a:gd name="connsiteY1915" fmla="*/ 150719 h 3446754"/>
              <a:gd name="connsiteX1916" fmla="*/ 1752468 w 1786394"/>
              <a:gd name="connsiteY1916" fmla="*/ 160365 h 3446754"/>
              <a:gd name="connsiteX1917" fmla="*/ 1752468 w 1786394"/>
              <a:gd name="connsiteY1917" fmla="*/ 163580 h 3446754"/>
              <a:gd name="connsiteX1918" fmla="*/ 1752468 w 1786394"/>
              <a:gd name="connsiteY1918" fmla="*/ 176040 h 3446754"/>
              <a:gd name="connsiteX1919" fmla="*/ 1752468 w 1786394"/>
              <a:gd name="connsiteY1919" fmla="*/ 188499 h 3446754"/>
              <a:gd name="connsiteX1920" fmla="*/ 1752468 w 1786394"/>
              <a:gd name="connsiteY1920" fmla="*/ 200959 h 3446754"/>
              <a:gd name="connsiteX1921" fmla="*/ 1775955 w 1786394"/>
              <a:gd name="connsiteY1921" fmla="*/ 200959 h 3446754"/>
              <a:gd name="connsiteX1922" fmla="*/ 1775955 w 1786394"/>
              <a:gd name="connsiteY1922" fmla="*/ 213418 h 3446754"/>
              <a:gd name="connsiteX1923" fmla="*/ 1775955 w 1786394"/>
              <a:gd name="connsiteY1923" fmla="*/ 226280 h 3446754"/>
              <a:gd name="connsiteX1924" fmla="*/ 1775955 w 1786394"/>
              <a:gd name="connsiteY1924" fmla="*/ 238739 h 3446754"/>
              <a:gd name="connsiteX1925" fmla="*/ 1752468 w 1786394"/>
              <a:gd name="connsiteY1925" fmla="*/ 238739 h 3446754"/>
              <a:gd name="connsiteX1926" fmla="*/ 1775955 w 1786394"/>
              <a:gd name="connsiteY1926" fmla="*/ 238739 h 3446754"/>
              <a:gd name="connsiteX1927" fmla="*/ 1775955 w 1786394"/>
              <a:gd name="connsiteY1927" fmla="*/ 251199 h 3446754"/>
              <a:gd name="connsiteX1928" fmla="*/ 1775955 w 1786394"/>
              <a:gd name="connsiteY1928" fmla="*/ 264060 h 3446754"/>
              <a:gd name="connsiteX1929" fmla="*/ 1775955 w 1786394"/>
              <a:gd name="connsiteY1929" fmla="*/ 276519 h 3446754"/>
              <a:gd name="connsiteX1930" fmla="*/ 1775955 w 1786394"/>
              <a:gd name="connsiteY1930" fmla="*/ 288979 h 3446754"/>
              <a:gd name="connsiteX1931" fmla="*/ 1775955 w 1786394"/>
              <a:gd name="connsiteY1931" fmla="*/ 301438 h 3446754"/>
              <a:gd name="connsiteX1932" fmla="*/ 1775955 w 1786394"/>
              <a:gd name="connsiteY1932" fmla="*/ 314300 h 3446754"/>
              <a:gd name="connsiteX1933" fmla="*/ 1775955 w 1786394"/>
              <a:gd name="connsiteY1933" fmla="*/ 326759 h 3446754"/>
              <a:gd name="connsiteX1934" fmla="*/ 1775955 w 1786394"/>
              <a:gd name="connsiteY1934" fmla="*/ 339218 h 3446754"/>
              <a:gd name="connsiteX1935" fmla="*/ 1775955 w 1786394"/>
              <a:gd name="connsiteY1935" fmla="*/ 351678 h 3446754"/>
              <a:gd name="connsiteX1936" fmla="*/ 1775955 w 1786394"/>
              <a:gd name="connsiteY1936" fmla="*/ 364539 h 3446754"/>
              <a:gd name="connsiteX1937" fmla="*/ 1775955 w 1786394"/>
              <a:gd name="connsiteY1937" fmla="*/ 376999 h 3446754"/>
              <a:gd name="connsiteX1938" fmla="*/ 1775955 w 1786394"/>
              <a:gd name="connsiteY1938" fmla="*/ 389458 h 3446754"/>
              <a:gd name="connsiteX1939" fmla="*/ 1775955 w 1786394"/>
              <a:gd name="connsiteY1939" fmla="*/ 401918 h 3446754"/>
              <a:gd name="connsiteX1940" fmla="*/ 1775955 w 1786394"/>
              <a:gd name="connsiteY1940" fmla="*/ 414779 h 3446754"/>
              <a:gd name="connsiteX1941" fmla="*/ 1775955 w 1786394"/>
              <a:gd name="connsiteY1941" fmla="*/ 427238 h 3446754"/>
              <a:gd name="connsiteX1942" fmla="*/ 1752468 w 1786394"/>
              <a:gd name="connsiteY1942" fmla="*/ 427238 h 3446754"/>
              <a:gd name="connsiteX1943" fmla="*/ 1752468 w 1786394"/>
              <a:gd name="connsiteY1943" fmla="*/ 439698 h 3446754"/>
              <a:gd name="connsiteX1944" fmla="*/ 1775955 w 1786394"/>
              <a:gd name="connsiteY1944" fmla="*/ 439698 h 3446754"/>
              <a:gd name="connsiteX1945" fmla="*/ 1752468 w 1786394"/>
              <a:gd name="connsiteY1945" fmla="*/ 452157 h 3446754"/>
              <a:gd name="connsiteX1946" fmla="*/ 1752468 w 1786394"/>
              <a:gd name="connsiteY1946" fmla="*/ 465019 h 3446754"/>
              <a:gd name="connsiteX1947" fmla="*/ 1775955 w 1786394"/>
              <a:gd name="connsiteY1947" fmla="*/ 465019 h 3446754"/>
              <a:gd name="connsiteX1948" fmla="*/ 1752468 w 1786394"/>
              <a:gd name="connsiteY1948" fmla="*/ 477478 h 3446754"/>
              <a:gd name="connsiteX1949" fmla="*/ 1728222 w 1786394"/>
              <a:gd name="connsiteY1949" fmla="*/ 489937 h 3446754"/>
              <a:gd name="connsiteX1950" fmla="*/ 1728222 w 1786394"/>
              <a:gd name="connsiteY1950" fmla="*/ 477478 h 3446754"/>
              <a:gd name="connsiteX1951" fmla="*/ 1704735 w 1786394"/>
              <a:gd name="connsiteY1951" fmla="*/ 477478 h 3446754"/>
              <a:gd name="connsiteX1952" fmla="*/ 1704735 w 1786394"/>
              <a:gd name="connsiteY1952" fmla="*/ 489937 h 3446754"/>
              <a:gd name="connsiteX1953" fmla="*/ 1710607 w 1786394"/>
              <a:gd name="connsiteY1953" fmla="*/ 489937 h 3446754"/>
              <a:gd name="connsiteX1954" fmla="*/ 1715011 w 1786394"/>
              <a:gd name="connsiteY1954" fmla="*/ 489937 h 3446754"/>
              <a:gd name="connsiteX1955" fmla="*/ 1728222 w 1786394"/>
              <a:gd name="connsiteY1955" fmla="*/ 489937 h 3446754"/>
              <a:gd name="connsiteX1956" fmla="*/ 1752468 w 1786394"/>
              <a:gd name="connsiteY1956" fmla="*/ 489937 h 3446754"/>
              <a:gd name="connsiteX1957" fmla="*/ 1752468 w 1786394"/>
              <a:gd name="connsiteY1957" fmla="*/ 502397 h 3446754"/>
              <a:gd name="connsiteX1958" fmla="*/ 1728222 w 1786394"/>
              <a:gd name="connsiteY1958" fmla="*/ 502397 h 3446754"/>
              <a:gd name="connsiteX1959" fmla="*/ 1704735 w 1786394"/>
              <a:gd name="connsiteY1959" fmla="*/ 502397 h 3446754"/>
              <a:gd name="connsiteX1960" fmla="*/ 1704735 w 1786394"/>
              <a:gd name="connsiteY1960" fmla="*/ 515258 h 3446754"/>
              <a:gd name="connsiteX1961" fmla="*/ 1681248 w 1786394"/>
              <a:gd name="connsiteY1961" fmla="*/ 527718 h 3446754"/>
              <a:gd name="connsiteX1962" fmla="*/ 1657760 w 1786394"/>
              <a:gd name="connsiteY1962" fmla="*/ 527718 h 3446754"/>
              <a:gd name="connsiteX1963" fmla="*/ 1633515 w 1786394"/>
              <a:gd name="connsiteY1963" fmla="*/ 527718 h 3446754"/>
              <a:gd name="connsiteX1964" fmla="*/ 1633515 w 1786394"/>
              <a:gd name="connsiteY1964" fmla="*/ 540177 h 3446754"/>
              <a:gd name="connsiteX1965" fmla="*/ 1654730 w 1786394"/>
              <a:gd name="connsiteY1965" fmla="*/ 540177 h 3446754"/>
              <a:gd name="connsiteX1966" fmla="*/ 1657760 w 1786394"/>
              <a:gd name="connsiteY1966" fmla="*/ 540177 h 3446754"/>
              <a:gd name="connsiteX1967" fmla="*/ 1681248 w 1786394"/>
              <a:gd name="connsiteY1967" fmla="*/ 540177 h 3446754"/>
              <a:gd name="connsiteX1968" fmla="*/ 1657760 w 1786394"/>
              <a:gd name="connsiteY1968" fmla="*/ 552636 h 3446754"/>
              <a:gd name="connsiteX1969" fmla="*/ 1657760 w 1786394"/>
              <a:gd name="connsiteY1969" fmla="*/ 565498 h 3446754"/>
              <a:gd name="connsiteX1970" fmla="*/ 1681248 w 1786394"/>
              <a:gd name="connsiteY1970" fmla="*/ 565498 h 3446754"/>
              <a:gd name="connsiteX1971" fmla="*/ 1681248 w 1786394"/>
              <a:gd name="connsiteY1971" fmla="*/ 552636 h 3446754"/>
              <a:gd name="connsiteX1972" fmla="*/ 1681248 w 1786394"/>
              <a:gd name="connsiteY1972" fmla="*/ 540177 h 3446754"/>
              <a:gd name="connsiteX1973" fmla="*/ 1704735 w 1786394"/>
              <a:gd name="connsiteY1973" fmla="*/ 540177 h 3446754"/>
              <a:gd name="connsiteX1974" fmla="*/ 1704735 w 1786394"/>
              <a:gd name="connsiteY1974" fmla="*/ 552636 h 3446754"/>
              <a:gd name="connsiteX1975" fmla="*/ 1704735 w 1786394"/>
              <a:gd name="connsiteY1975" fmla="*/ 565498 h 3446754"/>
              <a:gd name="connsiteX1976" fmla="*/ 1728222 w 1786394"/>
              <a:gd name="connsiteY1976" fmla="*/ 565498 h 3446754"/>
              <a:gd name="connsiteX1977" fmla="*/ 1728222 w 1786394"/>
              <a:gd name="connsiteY1977" fmla="*/ 577957 h 3446754"/>
              <a:gd name="connsiteX1978" fmla="*/ 1725286 w 1786394"/>
              <a:gd name="connsiteY1978" fmla="*/ 577957 h 3446754"/>
              <a:gd name="connsiteX1979" fmla="*/ 1718314 w 1786394"/>
              <a:gd name="connsiteY1979" fmla="*/ 577957 h 3446754"/>
              <a:gd name="connsiteX1980" fmla="*/ 1714644 w 1786394"/>
              <a:gd name="connsiteY1980" fmla="*/ 577957 h 3446754"/>
              <a:gd name="connsiteX1981" fmla="*/ 1704735 w 1786394"/>
              <a:gd name="connsiteY1981" fmla="*/ 577957 h 3446754"/>
              <a:gd name="connsiteX1982" fmla="*/ 1728222 w 1786394"/>
              <a:gd name="connsiteY1982" fmla="*/ 590417 h 3446754"/>
              <a:gd name="connsiteX1983" fmla="*/ 1704735 w 1786394"/>
              <a:gd name="connsiteY1983" fmla="*/ 590417 h 3446754"/>
              <a:gd name="connsiteX1984" fmla="*/ 1681248 w 1786394"/>
              <a:gd name="connsiteY1984" fmla="*/ 590417 h 3446754"/>
              <a:gd name="connsiteX1985" fmla="*/ 1681248 w 1786394"/>
              <a:gd name="connsiteY1985" fmla="*/ 577957 h 3446754"/>
              <a:gd name="connsiteX1986" fmla="*/ 1681248 w 1786394"/>
              <a:gd name="connsiteY1986" fmla="*/ 590417 h 3446754"/>
              <a:gd name="connsiteX1987" fmla="*/ 1681248 w 1786394"/>
              <a:gd name="connsiteY1987" fmla="*/ 602876 h 3446754"/>
              <a:gd name="connsiteX1988" fmla="*/ 1681248 w 1786394"/>
              <a:gd name="connsiteY1988" fmla="*/ 615336 h 3446754"/>
              <a:gd name="connsiteX1989" fmla="*/ 1681248 w 1786394"/>
              <a:gd name="connsiteY1989" fmla="*/ 628197 h 3446754"/>
              <a:gd name="connsiteX1990" fmla="*/ 1681248 w 1786394"/>
              <a:gd name="connsiteY1990" fmla="*/ 640656 h 3446754"/>
              <a:gd name="connsiteX1991" fmla="*/ 1704735 w 1786394"/>
              <a:gd name="connsiteY1991" fmla="*/ 640656 h 3446754"/>
              <a:gd name="connsiteX1992" fmla="*/ 1681248 w 1786394"/>
              <a:gd name="connsiteY1992" fmla="*/ 653116 h 3446754"/>
              <a:gd name="connsiteX1993" fmla="*/ 1681248 w 1786394"/>
              <a:gd name="connsiteY1993" fmla="*/ 665977 h 3446754"/>
              <a:gd name="connsiteX1994" fmla="*/ 1681248 w 1786394"/>
              <a:gd name="connsiteY1994" fmla="*/ 678437 h 3446754"/>
              <a:gd name="connsiteX1995" fmla="*/ 1681248 w 1786394"/>
              <a:gd name="connsiteY1995" fmla="*/ 690896 h 3446754"/>
              <a:gd name="connsiteX1996" fmla="*/ 1681248 w 1786394"/>
              <a:gd name="connsiteY1996" fmla="*/ 703356 h 3446754"/>
              <a:gd name="connsiteX1997" fmla="*/ 1704735 w 1786394"/>
              <a:gd name="connsiteY1997" fmla="*/ 703356 h 3446754"/>
              <a:gd name="connsiteX1998" fmla="*/ 1704735 w 1786394"/>
              <a:gd name="connsiteY1998" fmla="*/ 716217 h 3446754"/>
              <a:gd name="connsiteX1999" fmla="*/ 1704735 w 1786394"/>
              <a:gd name="connsiteY1999" fmla="*/ 728676 h 3446754"/>
              <a:gd name="connsiteX2000" fmla="*/ 1681248 w 1786394"/>
              <a:gd name="connsiteY2000" fmla="*/ 728676 h 3446754"/>
              <a:gd name="connsiteX2001" fmla="*/ 1681248 w 1786394"/>
              <a:gd name="connsiteY2001" fmla="*/ 716217 h 3446754"/>
              <a:gd name="connsiteX2002" fmla="*/ 1657760 w 1786394"/>
              <a:gd name="connsiteY2002" fmla="*/ 716217 h 3446754"/>
              <a:gd name="connsiteX2003" fmla="*/ 1657760 w 1786394"/>
              <a:gd name="connsiteY2003" fmla="*/ 728676 h 3446754"/>
              <a:gd name="connsiteX2004" fmla="*/ 1681248 w 1786394"/>
              <a:gd name="connsiteY2004" fmla="*/ 728676 h 3446754"/>
              <a:gd name="connsiteX2005" fmla="*/ 1704735 w 1786394"/>
              <a:gd name="connsiteY2005" fmla="*/ 741136 h 3446754"/>
              <a:gd name="connsiteX2006" fmla="*/ 1681248 w 1786394"/>
              <a:gd name="connsiteY2006" fmla="*/ 741136 h 3446754"/>
              <a:gd name="connsiteX2007" fmla="*/ 1681248 w 1786394"/>
              <a:gd name="connsiteY2007" fmla="*/ 753595 h 3446754"/>
              <a:gd name="connsiteX2008" fmla="*/ 1681248 w 1786394"/>
              <a:gd name="connsiteY2008" fmla="*/ 766457 h 3446754"/>
              <a:gd name="connsiteX2009" fmla="*/ 1704735 w 1786394"/>
              <a:gd name="connsiteY2009" fmla="*/ 766457 h 3446754"/>
              <a:gd name="connsiteX2010" fmla="*/ 1704735 w 1786394"/>
              <a:gd name="connsiteY2010" fmla="*/ 778916 h 3446754"/>
              <a:gd name="connsiteX2011" fmla="*/ 1681248 w 1786394"/>
              <a:gd name="connsiteY2011" fmla="*/ 778916 h 3446754"/>
              <a:gd name="connsiteX2012" fmla="*/ 1704735 w 1786394"/>
              <a:gd name="connsiteY2012" fmla="*/ 778916 h 3446754"/>
              <a:gd name="connsiteX2013" fmla="*/ 1728222 w 1786394"/>
              <a:gd name="connsiteY2013" fmla="*/ 778916 h 3446754"/>
              <a:gd name="connsiteX2014" fmla="*/ 1728222 w 1786394"/>
              <a:gd name="connsiteY2014" fmla="*/ 791375 h 3446754"/>
              <a:gd name="connsiteX2015" fmla="*/ 1704735 w 1786394"/>
              <a:gd name="connsiteY2015" fmla="*/ 791375 h 3446754"/>
              <a:gd name="connsiteX2016" fmla="*/ 1681248 w 1786394"/>
              <a:gd name="connsiteY2016" fmla="*/ 791375 h 3446754"/>
              <a:gd name="connsiteX2017" fmla="*/ 1681248 w 1786394"/>
              <a:gd name="connsiteY2017" fmla="*/ 803835 h 3446754"/>
              <a:gd name="connsiteX2018" fmla="*/ 1704735 w 1786394"/>
              <a:gd name="connsiteY2018" fmla="*/ 803835 h 3446754"/>
              <a:gd name="connsiteX2019" fmla="*/ 1704735 w 1786394"/>
              <a:gd name="connsiteY2019" fmla="*/ 816696 h 3446754"/>
              <a:gd name="connsiteX2020" fmla="*/ 1681248 w 1786394"/>
              <a:gd name="connsiteY2020" fmla="*/ 816696 h 3446754"/>
              <a:gd name="connsiteX2021" fmla="*/ 1681248 w 1786394"/>
              <a:gd name="connsiteY2021" fmla="*/ 829156 h 3446754"/>
              <a:gd name="connsiteX2022" fmla="*/ 1657760 w 1786394"/>
              <a:gd name="connsiteY2022" fmla="*/ 829156 h 3446754"/>
              <a:gd name="connsiteX2023" fmla="*/ 1657760 w 1786394"/>
              <a:gd name="connsiteY2023" fmla="*/ 841615 h 3446754"/>
              <a:gd name="connsiteX2024" fmla="*/ 1681248 w 1786394"/>
              <a:gd name="connsiteY2024" fmla="*/ 841615 h 3446754"/>
              <a:gd name="connsiteX2025" fmla="*/ 1704735 w 1786394"/>
              <a:gd name="connsiteY2025" fmla="*/ 829156 h 3446754"/>
              <a:gd name="connsiteX2026" fmla="*/ 1704735 w 1786394"/>
              <a:gd name="connsiteY2026" fmla="*/ 841615 h 3446754"/>
              <a:gd name="connsiteX2027" fmla="*/ 1728222 w 1786394"/>
              <a:gd name="connsiteY2027" fmla="*/ 841615 h 3446754"/>
              <a:gd name="connsiteX2028" fmla="*/ 1752468 w 1786394"/>
              <a:gd name="connsiteY2028" fmla="*/ 841615 h 3446754"/>
              <a:gd name="connsiteX2029" fmla="*/ 1752468 w 1786394"/>
              <a:gd name="connsiteY2029" fmla="*/ 854075 h 3446754"/>
              <a:gd name="connsiteX2030" fmla="*/ 1752468 w 1786394"/>
              <a:gd name="connsiteY2030" fmla="*/ 866936 h 3446754"/>
              <a:gd name="connsiteX2031" fmla="*/ 1728222 w 1786394"/>
              <a:gd name="connsiteY2031" fmla="*/ 866936 h 3446754"/>
              <a:gd name="connsiteX2032" fmla="*/ 1728222 w 1786394"/>
              <a:gd name="connsiteY2032" fmla="*/ 862113 h 3446754"/>
              <a:gd name="connsiteX2033" fmla="*/ 1728222 w 1786394"/>
              <a:gd name="connsiteY2033" fmla="*/ 854075 h 3446754"/>
              <a:gd name="connsiteX2034" fmla="*/ 1704735 w 1786394"/>
              <a:gd name="connsiteY2034" fmla="*/ 854075 h 3446754"/>
              <a:gd name="connsiteX2035" fmla="*/ 1681248 w 1786394"/>
              <a:gd name="connsiteY2035" fmla="*/ 866936 h 3446754"/>
              <a:gd name="connsiteX2036" fmla="*/ 1657760 w 1786394"/>
              <a:gd name="connsiteY2036" fmla="*/ 879395 h 3446754"/>
              <a:gd name="connsiteX2037" fmla="*/ 1681248 w 1786394"/>
              <a:gd name="connsiteY2037" fmla="*/ 879395 h 3446754"/>
              <a:gd name="connsiteX2038" fmla="*/ 1681248 w 1786394"/>
              <a:gd name="connsiteY2038" fmla="*/ 866936 h 3446754"/>
              <a:gd name="connsiteX2039" fmla="*/ 1701799 w 1786394"/>
              <a:gd name="connsiteY2039" fmla="*/ 866936 h 3446754"/>
              <a:gd name="connsiteX2040" fmla="*/ 1704735 w 1786394"/>
              <a:gd name="connsiteY2040" fmla="*/ 866936 h 3446754"/>
              <a:gd name="connsiteX2041" fmla="*/ 1704735 w 1786394"/>
              <a:gd name="connsiteY2041" fmla="*/ 854075 h 3446754"/>
              <a:gd name="connsiteX2042" fmla="*/ 1728222 w 1786394"/>
              <a:gd name="connsiteY2042" fmla="*/ 866936 h 3446754"/>
              <a:gd name="connsiteX2043" fmla="*/ 1728222 w 1786394"/>
              <a:gd name="connsiteY2043" fmla="*/ 879395 h 3446754"/>
              <a:gd name="connsiteX2044" fmla="*/ 1728222 w 1786394"/>
              <a:gd name="connsiteY2044" fmla="*/ 891855 h 3446754"/>
              <a:gd name="connsiteX2045" fmla="*/ 1752468 w 1786394"/>
              <a:gd name="connsiteY2045" fmla="*/ 904314 h 3446754"/>
              <a:gd name="connsiteX2046" fmla="*/ 1775955 w 1786394"/>
              <a:gd name="connsiteY2046" fmla="*/ 917176 h 3446754"/>
              <a:gd name="connsiteX2047" fmla="*/ 1775955 w 1786394"/>
              <a:gd name="connsiteY2047" fmla="*/ 929635 h 3446754"/>
              <a:gd name="connsiteX2048" fmla="*/ 1752468 w 1786394"/>
              <a:gd name="connsiteY2048" fmla="*/ 929635 h 3446754"/>
              <a:gd name="connsiteX2049" fmla="*/ 1752468 w 1786394"/>
              <a:gd name="connsiteY2049" fmla="*/ 917176 h 3446754"/>
              <a:gd name="connsiteX2050" fmla="*/ 1728222 w 1786394"/>
              <a:gd name="connsiteY2050" fmla="*/ 917176 h 3446754"/>
              <a:gd name="connsiteX2051" fmla="*/ 1752468 w 1786394"/>
              <a:gd name="connsiteY2051" fmla="*/ 929635 h 3446754"/>
              <a:gd name="connsiteX2052" fmla="*/ 1728222 w 1786394"/>
              <a:gd name="connsiteY2052" fmla="*/ 929635 h 3446754"/>
              <a:gd name="connsiteX2053" fmla="*/ 1752468 w 1786394"/>
              <a:gd name="connsiteY2053" fmla="*/ 942094 h 3446754"/>
              <a:gd name="connsiteX2054" fmla="*/ 1752468 w 1786394"/>
              <a:gd name="connsiteY2054" fmla="*/ 954554 h 3446754"/>
              <a:gd name="connsiteX2055" fmla="*/ 1752468 w 1786394"/>
              <a:gd name="connsiteY2055" fmla="*/ 967415 h 3446754"/>
              <a:gd name="connsiteX2056" fmla="*/ 1728222 w 1786394"/>
              <a:gd name="connsiteY2056" fmla="*/ 954554 h 3446754"/>
              <a:gd name="connsiteX2057" fmla="*/ 1728222 w 1786394"/>
              <a:gd name="connsiteY2057" fmla="*/ 967415 h 3446754"/>
              <a:gd name="connsiteX2058" fmla="*/ 1752468 w 1786394"/>
              <a:gd name="connsiteY2058" fmla="*/ 979875 h 3446754"/>
              <a:gd name="connsiteX2059" fmla="*/ 1728222 w 1786394"/>
              <a:gd name="connsiteY2059" fmla="*/ 979875 h 3446754"/>
              <a:gd name="connsiteX2060" fmla="*/ 1752468 w 1786394"/>
              <a:gd name="connsiteY2060" fmla="*/ 992334 h 3446754"/>
              <a:gd name="connsiteX2061" fmla="*/ 1728222 w 1786394"/>
              <a:gd name="connsiteY2061" fmla="*/ 992334 h 3446754"/>
              <a:gd name="connsiteX2062" fmla="*/ 1723709 w 1786394"/>
              <a:gd name="connsiteY2062" fmla="*/ 994728 h 3446754"/>
              <a:gd name="connsiteX2063" fmla="*/ 1719415 w 1786394"/>
              <a:gd name="connsiteY2063" fmla="*/ 997006 h 3446754"/>
              <a:gd name="connsiteX2064" fmla="*/ 1718314 w 1786394"/>
              <a:gd name="connsiteY2064" fmla="*/ 997591 h 3446754"/>
              <a:gd name="connsiteX2065" fmla="*/ 1723709 w 1786394"/>
              <a:gd name="connsiteY2065" fmla="*/ 994728 h 3446754"/>
              <a:gd name="connsiteX2066" fmla="*/ 1724919 w 1786394"/>
              <a:gd name="connsiteY2066" fmla="*/ 994086 h 3446754"/>
              <a:gd name="connsiteX2067" fmla="*/ 1728222 w 1786394"/>
              <a:gd name="connsiteY2067" fmla="*/ 992334 h 3446754"/>
              <a:gd name="connsiteX2068" fmla="*/ 1728222 w 1786394"/>
              <a:gd name="connsiteY2068" fmla="*/ 1004794 h 3446754"/>
              <a:gd name="connsiteX2069" fmla="*/ 1752468 w 1786394"/>
              <a:gd name="connsiteY2069" fmla="*/ 992334 h 3446754"/>
              <a:gd name="connsiteX2070" fmla="*/ 1775955 w 1786394"/>
              <a:gd name="connsiteY2070" fmla="*/ 1004794 h 3446754"/>
              <a:gd name="connsiteX2071" fmla="*/ 1775955 w 1786394"/>
              <a:gd name="connsiteY2071" fmla="*/ 1017655 h 3446754"/>
              <a:gd name="connsiteX2072" fmla="*/ 1775955 w 1786394"/>
              <a:gd name="connsiteY2072" fmla="*/ 1030114 h 3446754"/>
              <a:gd name="connsiteX2073" fmla="*/ 1773019 w 1786394"/>
              <a:gd name="connsiteY2073" fmla="*/ 1030114 h 3446754"/>
              <a:gd name="connsiteX2074" fmla="*/ 1752468 w 1786394"/>
              <a:gd name="connsiteY2074" fmla="*/ 1030114 h 3446754"/>
              <a:gd name="connsiteX2075" fmla="*/ 1752468 w 1786394"/>
              <a:gd name="connsiteY2075" fmla="*/ 1042574 h 3446754"/>
              <a:gd name="connsiteX2076" fmla="*/ 1728222 w 1786394"/>
              <a:gd name="connsiteY2076" fmla="*/ 1055033 h 3446754"/>
              <a:gd name="connsiteX2077" fmla="*/ 1752468 w 1786394"/>
              <a:gd name="connsiteY2077" fmla="*/ 1055033 h 3446754"/>
              <a:gd name="connsiteX2078" fmla="*/ 1775955 w 1786394"/>
              <a:gd name="connsiteY2078" fmla="*/ 1055033 h 3446754"/>
              <a:gd name="connsiteX2079" fmla="*/ 1775955 w 1786394"/>
              <a:gd name="connsiteY2079" fmla="*/ 1067895 h 3446754"/>
              <a:gd name="connsiteX2080" fmla="*/ 1775955 w 1786394"/>
              <a:gd name="connsiteY2080" fmla="*/ 1080354 h 3446754"/>
              <a:gd name="connsiteX2081" fmla="*/ 1775955 w 1786394"/>
              <a:gd name="connsiteY2081" fmla="*/ 1088141 h 3446754"/>
              <a:gd name="connsiteX2082" fmla="*/ 1775955 w 1786394"/>
              <a:gd name="connsiteY2082" fmla="*/ 1091256 h 3446754"/>
              <a:gd name="connsiteX2083" fmla="*/ 1775955 w 1786394"/>
              <a:gd name="connsiteY2083" fmla="*/ 1092813 h 3446754"/>
              <a:gd name="connsiteX2084" fmla="*/ 1775955 w 1786394"/>
              <a:gd name="connsiteY2084" fmla="*/ 1105273 h 3446754"/>
              <a:gd name="connsiteX2085" fmla="*/ 1775955 w 1786394"/>
              <a:gd name="connsiteY2085" fmla="*/ 1118134 h 3446754"/>
              <a:gd name="connsiteX2086" fmla="*/ 1775955 w 1786394"/>
              <a:gd name="connsiteY2086" fmla="*/ 1130594 h 3446754"/>
              <a:gd name="connsiteX2087" fmla="*/ 1752468 w 1786394"/>
              <a:gd name="connsiteY2087" fmla="*/ 1130594 h 3446754"/>
              <a:gd name="connsiteX2088" fmla="*/ 1752468 w 1786394"/>
              <a:gd name="connsiteY2088" fmla="*/ 1143053 h 3446754"/>
              <a:gd name="connsiteX2089" fmla="*/ 1775955 w 1786394"/>
              <a:gd name="connsiteY2089" fmla="*/ 1143053 h 3446754"/>
              <a:gd name="connsiteX2090" fmla="*/ 1752468 w 1786394"/>
              <a:gd name="connsiteY2090" fmla="*/ 1155513 h 3446754"/>
              <a:gd name="connsiteX2091" fmla="*/ 1752468 w 1786394"/>
              <a:gd name="connsiteY2091" fmla="*/ 1168374 h 3446754"/>
              <a:gd name="connsiteX2092" fmla="*/ 1775955 w 1786394"/>
              <a:gd name="connsiteY2092" fmla="*/ 1168374 h 3446754"/>
              <a:gd name="connsiteX2093" fmla="*/ 1775955 w 1786394"/>
              <a:gd name="connsiteY2093" fmla="*/ 1180833 h 3446754"/>
              <a:gd name="connsiteX2094" fmla="*/ 1752468 w 1786394"/>
              <a:gd name="connsiteY2094" fmla="*/ 1180833 h 3446754"/>
              <a:gd name="connsiteX2095" fmla="*/ 1752468 w 1786394"/>
              <a:gd name="connsiteY2095" fmla="*/ 1183948 h 3446754"/>
              <a:gd name="connsiteX2096" fmla="*/ 1752468 w 1786394"/>
              <a:gd name="connsiteY2096" fmla="*/ 1193293 h 3446754"/>
              <a:gd name="connsiteX2097" fmla="*/ 1752468 w 1786394"/>
              <a:gd name="connsiteY2097" fmla="*/ 1205752 h 3446754"/>
              <a:gd name="connsiteX2098" fmla="*/ 1775955 w 1786394"/>
              <a:gd name="connsiteY2098" fmla="*/ 1205752 h 3446754"/>
              <a:gd name="connsiteX2099" fmla="*/ 1775955 w 1786394"/>
              <a:gd name="connsiteY2099" fmla="*/ 1218614 h 3446754"/>
              <a:gd name="connsiteX2100" fmla="*/ 1775955 w 1786394"/>
              <a:gd name="connsiteY2100" fmla="*/ 1231073 h 3446754"/>
              <a:gd name="connsiteX2101" fmla="*/ 1752468 w 1786394"/>
              <a:gd name="connsiteY2101" fmla="*/ 1231073 h 3446754"/>
              <a:gd name="connsiteX2102" fmla="*/ 1752468 w 1786394"/>
              <a:gd name="connsiteY2102" fmla="*/ 1218614 h 3446754"/>
              <a:gd name="connsiteX2103" fmla="*/ 1741860 w 1786394"/>
              <a:gd name="connsiteY2103" fmla="*/ 1218614 h 3446754"/>
              <a:gd name="connsiteX2104" fmla="*/ 1738830 w 1786394"/>
              <a:gd name="connsiteY2104" fmla="*/ 1218614 h 3446754"/>
              <a:gd name="connsiteX2105" fmla="*/ 1738451 w 1786394"/>
              <a:gd name="connsiteY2105" fmla="*/ 1218614 h 3446754"/>
              <a:gd name="connsiteX2106" fmla="*/ 1728222 w 1786394"/>
              <a:gd name="connsiteY2106" fmla="*/ 1218614 h 3446754"/>
              <a:gd name="connsiteX2107" fmla="*/ 1728222 w 1786394"/>
              <a:gd name="connsiteY2107" fmla="*/ 1231073 h 3446754"/>
              <a:gd name="connsiteX2108" fmla="*/ 1752468 w 1786394"/>
              <a:gd name="connsiteY2108" fmla="*/ 1231073 h 3446754"/>
              <a:gd name="connsiteX2109" fmla="*/ 1775955 w 1786394"/>
              <a:gd name="connsiteY2109" fmla="*/ 1243533 h 3446754"/>
              <a:gd name="connsiteX2110" fmla="*/ 1752468 w 1786394"/>
              <a:gd name="connsiteY2110" fmla="*/ 1243533 h 3446754"/>
              <a:gd name="connsiteX2111" fmla="*/ 1752468 w 1786394"/>
              <a:gd name="connsiteY2111" fmla="*/ 1255992 h 3446754"/>
              <a:gd name="connsiteX2112" fmla="*/ 1775955 w 1786394"/>
              <a:gd name="connsiteY2112" fmla="*/ 1255992 h 3446754"/>
              <a:gd name="connsiteX2113" fmla="*/ 1775955 w 1786394"/>
              <a:gd name="connsiteY2113" fmla="*/ 1268853 h 3446754"/>
              <a:gd name="connsiteX2114" fmla="*/ 1752468 w 1786394"/>
              <a:gd name="connsiteY2114" fmla="*/ 1281313 h 3446754"/>
              <a:gd name="connsiteX2115" fmla="*/ 1752468 w 1786394"/>
              <a:gd name="connsiteY2115" fmla="*/ 1293772 h 3446754"/>
              <a:gd name="connsiteX2116" fmla="*/ 1728222 w 1786394"/>
              <a:gd name="connsiteY2116" fmla="*/ 1293772 h 3446754"/>
              <a:gd name="connsiteX2117" fmla="*/ 1704735 w 1786394"/>
              <a:gd name="connsiteY2117" fmla="*/ 1293772 h 3446754"/>
              <a:gd name="connsiteX2118" fmla="*/ 1728222 w 1786394"/>
              <a:gd name="connsiteY2118" fmla="*/ 1293772 h 3446754"/>
              <a:gd name="connsiteX2119" fmla="*/ 1752468 w 1786394"/>
              <a:gd name="connsiteY2119" fmla="*/ 1306232 h 3446754"/>
              <a:gd name="connsiteX2120" fmla="*/ 1752468 w 1786394"/>
              <a:gd name="connsiteY2120" fmla="*/ 1319093 h 3446754"/>
              <a:gd name="connsiteX2121" fmla="*/ 1752468 w 1786394"/>
              <a:gd name="connsiteY2121" fmla="*/ 1323765 h 3446754"/>
              <a:gd name="connsiteX2122" fmla="*/ 1752468 w 1786394"/>
              <a:gd name="connsiteY2122" fmla="*/ 1331552 h 3446754"/>
              <a:gd name="connsiteX2123" fmla="*/ 1775955 w 1786394"/>
              <a:gd name="connsiteY2123" fmla="*/ 1331552 h 3446754"/>
              <a:gd name="connsiteX2124" fmla="*/ 1752468 w 1786394"/>
              <a:gd name="connsiteY2124" fmla="*/ 1344012 h 3446754"/>
              <a:gd name="connsiteX2125" fmla="*/ 1728222 w 1786394"/>
              <a:gd name="connsiteY2125" fmla="*/ 1344012 h 3446754"/>
              <a:gd name="connsiteX2126" fmla="*/ 1704735 w 1786394"/>
              <a:gd name="connsiteY2126" fmla="*/ 1331552 h 3446754"/>
              <a:gd name="connsiteX2127" fmla="*/ 1704735 w 1786394"/>
              <a:gd name="connsiteY2127" fmla="*/ 1344012 h 3446754"/>
              <a:gd name="connsiteX2128" fmla="*/ 1728222 w 1786394"/>
              <a:gd name="connsiteY2128" fmla="*/ 1344012 h 3446754"/>
              <a:gd name="connsiteX2129" fmla="*/ 1728222 w 1786394"/>
              <a:gd name="connsiteY2129" fmla="*/ 1356471 h 3446754"/>
              <a:gd name="connsiteX2130" fmla="*/ 1752468 w 1786394"/>
              <a:gd name="connsiteY2130" fmla="*/ 1356471 h 3446754"/>
              <a:gd name="connsiteX2131" fmla="*/ 1728222 w 1786394"/>
              <a:gd name="connsiteY2131" fmla="*/ 1369333 h 3446754"/>
              <a:gd name="connsiteX2132" fmla="*/ 1728222 w 1786394"/>
              <a:gd name="connsiteY2132" fmla="*/ 1381792 h 3446754"/>
              <a:gd name="connsiteX2133" fmla="*/ 1752468 w 1786394"/>
              <a:gd name="connsiteY2133" fmla="*/ 1381792 h 3446754"/>
              <a:gd name="connsiteX2134" fmla="*/ 1752468 w 1786394"/>
              <a:gd name="connsiteY2134" fmla="*/ 1394252 h 3446754"/>
              <a:gd name="connsiteX2135" fmla="*/ 1728222 w 1786394"/>
              <a:gd name="connsiteY2135" fmla="*/ 1394252 h 3446754"/>
              <a:gd name="connsiteX2136" fmla="*/ 1728222 w 1786394"/>
              <a:gd name="connsiteY2136" fmla="*/ 1406711 h 3446754"/>
              <a:gd name="connsiteX2137" fmla="*/ 1752468 w 1786394"/>
              <a:gd name="connsiteY2137" fmla="*/ 1394252 h 3446754"/>
              <a:gd name="connsiteX2138" fmla="*/ 1752468 w 1786394"/>
              <a:gd name="connsiteY2138" fmla="*/ 1398924 h 3446754"/>
              <a:gd name="connsiteX2139" fmla="*/ 1752468 w 1786394"/>
              <a:gd name="connsiteY2139" fmla="*/ 1406711 h 3446754"/>
              <a:gd name="connsiteX2140" fmla="*/ 1752468 w 1786394"/>
              <a:gd name="connsiteY2140" fmla="*/ 1419572 h 3446754"/>
              <a:gd name="connsiteX2141" fmla="*/ 1752468 w 1786394"/>
              <a:gd name="connsiteY2141" fmla="*/ 1432032 h 3446754"/>
              <a:gd name="connsiteX2142" fmla="*/ 1728222 w 1786394"/>
              <a:gd name="connsiteY2142" fmla="*/ 1419572 h 3446754"/>
              <a:gd name="connsiteX2143" fmla="*/ 1704735 w 1786394"/>
              <a:gd name="connsiteY2143" fmla="*/ 1419572 h 3446754"/>
              <a:gd name="connsiteX2144" fmla="*/ 1704735 w 1786394"/>
              <a:gd name="connsiteY2144" fmla="*/ 1432032 h 3446754"/>
              <a:gd name="connsiteX2145" fmla="*/ 1728222 w 1786394"/>
              <a:gd name="connsiteY2145" fmla="*/ 1432032 h 3446754"/>
              <a:gd name="connsiteX2146" fmla="*/ 1728222 w 1786394"/>
              <a:gd name="connsiteY2146" fmla="*/ 1444491 h 3446754"/>
              <a:gd name="connsiteX2147" fmla="*/ 1728222 w 1786394"/>
              <a:gd name="connsiteY2147" fmla="*/ 1456951 h 3446754"/>
              <a:gd name="connsiteX2148" fmla="*/ 1704735 w 1786394"/>
              <a:gd name="connsiteY2148" fmla="*/ 1456951 h 3446754"/>
              <a:gd name="connsiteX2149" fmla="*/ 1704735 w 1786394"/>
              <a:gd name="connsiteY2149" fmla="*/ 1469812 h 3446754"/>
              <a:gd name="connsiteX2150" fmla="*/ 1704735 w 1786394"/>
              <a:gd name="connsiteY2150" fmla="*/ 1456951 h 3446754"/>
              <a:gd name="connsiteX2151" fmla="*/ 1728222 w 1786394"/>
              <a:gd name="connsiteY2151" fmla="*/ 1456951 h 3446754"/>
              <a:gd name="connsiteX2152" fmla="*/ 1749437 w 1786394"/>
              <a:gd name="connsiteY2152" fmla="*/ 1456951 h 3446754"/>
              <a:gd name="connsiteX2153" fmla="*/ 1752468 w 1786394"/>
              <a:gd name="connsiteY2153" fmla="*/ 1456951 h 3446754"/>
              <a:gd name="connsiteX2154" fmla="*/ 1752468 w 1786394"/>
              <a:gd name="connsiteY2154" fmla="*/ 1469812 h 3446754"/>
              <a:gd name="connsiteX2155" fmla="*/ 1728222 w 1786394"/>
              <a:gd name="connsiteY2155" fmla="*/ 1469812 h 3446754"/>
              <a:gd name="connsiteX2156" fmla="*/ 1728222 w 1786394"/>
              <a:gd name="connsiteY2156" fmla="*/ 1482272 h 3446754"/>
              <a:gd name="connsiteX2157" fmla="*/ 1704735 w 1786394"/>
              <a:gd name="connsiteY2157" fmla="*/ 1482272 h 3446754"/>
              <a:gd name="connsiteX2158" fmla="*/ 1728222 w 1786394"/>
              <a:gd name="connsiteY2158" fmla="*/ 1494731 h 3446754"/>
              <a:gd name="connsiteX2159" fmla="*/ 1728222 w 1786394"/>
              <a:gd name="connsiteY2159" fmla="*/ 1482272 h 3446754"/>
              <a:gd name="connsiteX2160" fmla="*/ 1752468 w 1786394"/>
              <a:gd name="connsiteY2160" fmla="*/ 1482272 h 3446754"/>
              <a:gd name="connsiteX2161" fmla="*/ 1775955 w 1786394"/>
              <a:gd name="connsiteY2161" fmla="*/ 1482272 h 3446754"/>
              <a:gd name="connsiteX2162" fmla="*/ 1775955 w 1786394"/>
              <a:gd name="connsiteY2162" fmla="*/ 1494731 h 3446754"/>
              <a:gd name="connsiteX2163" fmla="*/ 1752468 w 1786394"/>
              <a:gd name="connsiteY2163" fmla="*/ 1494731 h 3446754"/>
              <a:gd name="connsiteX2164" fmla="*/ 1752468 w 1786394"/>
              <a:gd name="connsiteY2164" fmla="*/ 1507190 h 3446754"/>
              <a:gd name="connsiteX2165" fmla="*/ 1752468 w 1786394"/>
              <a:gd name="connsiteY2165" fmla="*/ 1520052 h 3446754"/>
              <a:gd name="connsiteX2166" fmla="*/ 1752468 w 1786394"/>
              <a:gd name="connsiteY2166" fmla="*/ 1532511 h 3446754"/>
              <a:gd name="connsiteX2167" fmla="*/ 1728222 w 1786394"/>
              <a:gd name="connsiteY2167" fmla="*/ 1532511 h 3446754"/>
              <a:gd name="connsiteX2168" fmla="*/ 1728222 w 1786394"/>
              <a:gd name="connsiteY2168" fmla="*/ 1544971 h 3446754"/>
              <a:gd name="connsiteX2169" fmla="*/ 1728222 w 1786394"/>
              <a:gd name="connsiteY2169" fmla="*/ 1551200 h 3446754"/>
              <a:gd name="connsiteX2170" fmla="*/ 1728222 w 1786394"/>
              <a:gd name="connsiteY2170" fmla="*/ 1552758 h 3446754"/>
              <a:gd name="connsiteX2171" fmla="*/ 1728222 w 1786394"/>
              <a:gd name="connsiteY2171" fmla="*/ 1557430 h 3446754"/>
              <a:gd name="connsiteX2172" fmla="*/ 1704735 w 1786394"/>
              <a:gd name="connsiteY2172" fmla="*/ 1544971 h 3446754"/>
              <a:gd name="connsiteX2173" fmla="*/ 1704735 w 1786394"/>
              <a:gd name="connsiteY2173" fmla="*/ 1557430 h 3446754"/>
              <a:gd name="connsiteX2174" fmla="*/ 1728222 w 1786394"/>
              <a:gd name="connsiteY2174" fmla="*/ 1557430 h 3446754"/>
              <a:gd name="connsiteX2175" fmla="*/ 1704735 w 1786394"/>
              <a:gd name="connsiteY2175" fmla="*/ 1570291 h 3446754"/>
              <a:gd name="connsiteX2176" fmla="*/ 1728222 w 1786394"/>
              <a:gd name="connsiteY2176" fmla="*/ 1570291 h 3446754"/>
              <a:gd name="connsiteX2177" fmla="*/ 1752468 w 1786394"/>
              <a:gd name="connsiteY2177" fmla="*/ 1570291 h 3446754"/>
              <a:gd name="connsiteX2178" fmla="*/ 1752468 w 1786394"/>
              <a:gd name="connsiteY2178" fmla="*/ 1582751 h 3446754"/>
              <a:gd name="connsiteX2179" fmla="*/ 1775955 w 1786394"/>
              <a:gd name="connsiteY2179" fmla="*/ 1582751 h 3446754"/>
              <a:gd name="connsiteX2180" fmla="*/ 1775955 w 1786394"/>
              <a:gd name="connsiteY2180" fmla="*/ 1595210 h 3446754"/>
              <a:gd name="connsiteX2181" fmla="*/ 1752468 w 1786394"/>
              <a:gd name="connsiteY2181" fmla="*/ 1595210 h 3446754"/>
              <a:gd name="connsiteX2182" fmla="*/ 1775955 w 1786394"/>
              <a:gd name="connsiteY2182" fmla="*/ 1607670 h 3446754"/>
              <a:gd name="connsiteX2183" fmla="*/ 1752468 w 1786394"/>
              <a:gd name="connsiteY2183" fmla="*/ 1607670 h 3446754"/>
              <a:gd name="connsiteX2184" fmla="*/ 1728222 w 1786394"/>
              <a:gd name="connsiteY2184" fmla="*/ 1620531 h 3446754"/>
              <a:gd name="connsiteX2185" fmla="*/ 1728222 w 1786394"/>
              <a:gd name="connsiteY2185" fmla="*/ 1632991 h 3446754"/>
              <a:gd name="connsiteX2186" fmla="*/ 1704735 w 1786394"/>
              <a:gd name="connsiteY2186" fmla="*/ 1632991 h 3446754"/>
              <a:gd name="connsiteX2187" fmla="*/ 1704735 w 1786394"/>
              <a:gd name="connsiteY2187" fmla="*/ 1645450 h 3446754"/>
              <a:gd name="connsiteX2188" fmla="*/ 1728222 w 1786394"/>
              <a:gd name="connsiteY2188" fmla="*/ 1645450 h 3446754"/>
              <a:gd name="connsiteX2189" fmla="*/ 1704735 w 1786394"/>
              <a:gd name="connsiteY2189" fmla="*/ 1657909 h 3446754"/>
              <a:gd name="connsiteX2190" fmla="*/ 1728222 w 1786394"/>
              <a:gd name="connsiteY2190" fmla="*/ 1657909 h 3446754"/>
              <a:gd name="connsiteX2191" fmla="*/ 1728222 w 1786394"/>
              <a:gd name="connsiteY2191" fmla="*/ 1645450 h 3446754"/>
              <a:gd name="connsiteX2192" fmla="*/ 1752468 w 1786394"/>
              <a:gd name="connsiteY2192" fmla="*/ 1657909 h 3446754"/>
              <a:gd name="connsiteX2193" fmla="*/ 1752468 w 1786394"/>
              <a:gd name="connsiteY2193" fmla="*/ 1670771 h 3446754"/>
              <a:gd name="connsiteX2194" fmla="*/ 1728222 w 1786394"/>
              <a:gd name="connsiteY2194" fmla="*/ 1670771 h 3446754"/>
              <a:gd name="connsiteX2195" fmla="*/ 1704735 w 1786394"/>
              <a:gd name="connsiteY2195" fmla="*/ 1670771 h 3446754"/>
              <a:gd name="connsiteX2196" fmla="*/ 1681248 w 1786394"/>
              <a:gd name="connsiteY2196" fmla="*/ 1683230 h 3446754"/>
              <a:gd name="connsiteX2197" fmla="*/ 1704735 w 1786394"/>
              <a:gd name="connsiteY2197" fmla="*/ 1683230 h 3446754"/>
              <a:gd name="connsiteX2198" fmla="*/ 1728222 w 1786394"/>
              <a:gd name="connsiteY2198" fmla="*/ 1683230 h 3446754"/>
              <a:gd name="connsiteX2199" fmla="*/ 1752468 w 1786394"/>
              <a:gd name="connsiteY2199" fmla="*/ 1695690 h 3446754"/>
              <a:gd name="connsiteX2200" fmla="*/ 1728222 w 1786394"/>
              <a:gd name="connsiteY2200" fmla="*/ 1695690 h 3446754"/>
              <a:gd name="connsiteX2201" fmla="*/ 1728222 w 1786394"/>
              <a:gd name="connsiteY2201" fmla="*/ 1708149 h 3446754"/>
              <a:gd name="connsiteX2202" fmla="*/ 1728222 w 1786394"/>
              <a:gd name="connsiteY2202" fmla="*/ 1716187 h 3446754"/>
              <a:gd name="connsiteX2203" fmla="*/ 1728222 w 1786394"/>
              <a:gd name="connsiteY2203" fmla="*/ 1721010 h 3446754"/>
              <a:gd name="connsiteX2204" fmla="*/ 1704735 w 1786394"/>
              <a:gd name="connsiteY2204" fmla="*/ 1721010 h 3446754"/>
              <a:gd name="connsiteX2205" fmla="*/ 1681248 w 1786394"/>
              <a:gd name="connsiteY2205" fmla="*/ 1733470 h 3446754"/>
              <a:gd name="connsiteX2206" fmla="*/ 1681248 w 1786394"/>
              <a:gd name="connsiteY2206" fmla="*/ 1721010 h 3446754"/>
              <a:gd name="connsiteX2207" fmla="*/ 1681248 w 1786394"/>
              <a:gd name="connsiteY2207" fmla="*/ 1733470 h 3446754"/>
              <a:gd name="connsiteX2208" fmla="*/ 1657760 w 1786394"/>
              <a:gd name="connsiteY2208" fmla="*/ 1733470 h 3446754"/>
              <a:gd name="connsiteX2209" fmla="*/ 1657760 w 1786394"/>
              <a:gd name="connsiteY2209" fmla="*/ 1745929 h 3446754"/>
              <a:gd name="connsiteX2210" fmla="*/ 1681248 w 1786394"/>
              <a:gd name="connsiteY2210" fmla="*/ 1745929 h 3446754"/>
              <a:gd name="connsiteX2211" fmla="*/ 1657760 w 1786394"/>
              <a:gd name="connsiteY2211" fmla="*/ 1758389 h 3446754"/>
              <a:gd name="connsiteX2212" fmla="*/ 1681248 w 1786394"/>
              <a:gd name="connsiteY2212" fmla="*/ 1758389 h 3446754"/>
              <a:gd name="connsiteX2213" fmla="*/ 1657760 w 1786394"/>
              <a:gd name="connsiteY2213" fmla="*/ 1771250 h 3446754"/>
              <a:gd name="connsiteX2214" fmla="*/ 1681248 w 1786394"/>
              <a:gd name="connsiteY2214" fmla="*/ 1771250 h 3446754"/>
              <a:gd name="connsiteX2215" fmla="*/ 1704735 w 1786394"/>
              <a:gd name="connsiteY2215" fmla="*/ 1771250 h 3446754"/>
              <a:gd name="connsiteX2216" fmla="*/ 1728222 w 1786394"/>
              <a:gd name="connsiteY2216" fmla="*/ 1771250 h 3446754"/>
              <a:gd name="connsiteX2217" fmla="*/ 1728222 w 1786394"/>
              <a:gd name="connsiteY2217" fmla="*/ 1783710 h 3446754"/>
              <a:gd name="connsiteX2218" fmla="*/ 1728222 w 1786394"/>
              <a:gd name="connsiteY2218" fmla="*/ 1796169 h 3446754"/>
              <a:gd name="connsiteX2219" fmla="*/ 1704735 w 1786394"/>
              <a:gd name="connsiteY2219" fmla="*/ 1783710 h 3446754"/>
              <a:gd name="connsiteX2220" fmla="*/ 1704735 w 1786394"/>
              <a:gd name="connsiteY2220" fmla="*/ 1796169 h 3446754"/>
              <a:gd name="connsiteX2221" fmla="*/ 1681248 w 1786394"/>
              <a:gd name="connsiteY2221" fmla="*/ 1796169 h 3446754"/>
              <a:gd name="connsiteX2222" fmla="*/ 1681248 w 1786394"/>
              <a:gd name="connsiteY2222" fmla="*/ 1808628 h 3446754"/>
              <a:gd name="connsiteX2223" fmla="*/ 1704735 w 1786394"/>
              <a:gd name="connsiteY2223" fmla="*/ 1808628 h 3446754"/>
              <a:gd name="connsiteX2224" fmla="*/ 1728222 w 1786394"/>
              <a:gd name="connsiteY2224" fmla="*/ 1808628 h 3446754"/>
              <a:gd name="connsiteX2225" fmla="*/ 1728222 w 1786394"/>
              <a:gd name="connsiteY2225" fmla="*/ 1821490 h 3446754"/>
              <a:gd name="connsiteX2226" fmla="*/ 1704735 w 1786394"/>
              <a:gd name="connsiteY2226" fmla="*/ 1821490 h 3446754"/>
              <a:gd name="connsiteX2227" fmla="*/ 1681248 w 1786394"/>
              <a:gd name="connsiteY2227" fmla="*/ 1821490 h 3446754"/>
              <a:gd name="connsiteX2228" fmla="*/ 1657760 w 1786394"/>
              <a:gd name="connsiteY2228" fmla="*/ 1821490 h 3446754"/>
              <a:gd name="connsiteX2229" fmla="*/ 1681248 w 1786394"/>
              <a:gd name="connsiteY2229" fmla="*/ 1833949 h 3446754"/>
              <a:gd name="connsiteX2230" fmla="*/ 1681248 w 1786394"/>
              <a:gd name="connsiteY2230" fmla="*/ 1821490 h 3446754"/>
              <a:gd name="connsiteX2231" fmla="*/ 1704735 w 1786394"/>
              <a:gd name="connsiteY2231" fmla="*/ 1821490 h 3446754"/>
              <a:gd name="connsiteX2232" fmla="*/ 1704735 w 1786394"/>
              <a:gd name="connsiteY2232" fmla="*/ 1833949 h 3446754"/>
              <a:gd name="connsiteX2233" fmla="*/ 1728222 w 1786394"/>
              <a:gd name="connsiteY2233" fmla="*/ 1833949 h 3446754"/>
              <a:gd name="connsiteX2234" fmla="*/ 1728222 w 1786394"/>
              <a:gd name="connsiteY2234" fmla="*/ 1846409 h 3446754"/>
              <a:gd name="connsiteX2235" fmla="*/ 1704735 w 1786394"/>
              <a:gd name="connsiteY2235" fmla="*/ 1846409 h 3446754"/>
              <a:gd name="connsiteX2236" fmla="*/ 1681248 w 1786394"/>
              <a:gd name="connsiteY2236" fmla="*/ 1846409 h 3446754"/>
              <a:gd name="connsiteX2237" fmla="*/ 1704735 w 1786394"/>
              <a:gd name="connsiteY2237" fmla="*/ 1858868 h 3446754"/>
              <a:gd name="connsiteX2238" fmla="*/ 1704735 w 1786394"/>
              <a:gd name="connsiteY2238" fmla="*/ 1871729 h 3446754"/>
              <a:gd name="connsiteX2239" fmla="*/ 1728222 w 1786394"/>
              <a:gd name="connsiteY2239" fmla="*/ 1884189 h 3446754"/>
              <a:gd name="connsiteX2240" fmla="*/ 1728222 w 1786394"/>
              <a:gd name="connsiteY2240" fmla="*/ 1891976 h 3446754"/>
              <a:gd name="connsiteX2241" fmla="*/ 1728222 w 1786394"/>
              <a:gd name="connsiteY2241" fmla="*/ 1896648 h 3446754"/>
              <a:gd name="connsiteX2242" fmla="*/ 1714644 w 1786394"/>
              <a:gd name="connsiteY2242" fmla="*/ 1896648 h 3446754"/>
              <a:gd name="connsiteX2243" fmla="*/ 1704735 w 1786394"/>
              <a:gd name="connsiteY2243" fmla="*/ 1896648 h 3446754"/>
              <a:gd name="connsiteX2244" fmla="*/ 1728222 w 1786394"/>
              <a:gd name="connsiteY2244" fmla="*/ 1909108 h 3446754"/>
              <a:gd name="connsiteX2245" fmla="*/ 1704735 w 1786394"/>
              <a:gd name="connsiteY2245" fmla="*/ 1909108 h 3446754"/>
              <a:gd name="connsiteX2246" fmla="*/ 1681248 w 1786394"/>
              <a:gd name="connsiteY2246" fmla="*/ 1909108 h 3446754"/>
              <a:gd name="connsiteX2247" fmla="*/ 1681248 w 1786394"/>
              <a:gd name="connsiteY2247" fmla="*/ 1921969 h 3446754"/>
              <a:gd name="connsiteX2248" fmla="*/ 1681248 w 1786394"/>
              <a:gd name="connsiteY2248" fmla="*/ 1934429 h 3446754"/>
              <a:gd name="connsiteX2249" fmla="*/ 1657760 w 1786394"/>
              <a:gd name="connsiteY2249" fmla="*/ 1946888 h 3446754"/>
              <a:gd name="connsiteX2250" fmla="*/ 1657760 w 1786394"/>
              <a:gd name="connsiteY2250" fmla="*/ 1959347 h 3446754"/>
              <a:gd name="connsiteX2251" fmla="*/ 1681248 w 1786394"/>
              <a:gd name="connsiteY2251" fmla="*/ 1959347 h 3446754"/>
              <a:gd name="connsiteX2252" fmla="*/ 1681248 w 1786394"/>
              <a:gd name="connsiteY2252" fmla="*/ 1972209 h 3446754"/>
              <a:gd name="connsiteX2253" fmla="*/ 1657760 w 1786394"/>
              <a:gd name="connsiteY2253" fmla="*/ 1972209 h 3446754"/>
              <a:gd name="connsiteX2254" fmla="*/ 1657760 w 1786394"/>
              <a:gd name="connsiteY2254" fmla="*/ 1984668 h 3446754"/>
              <a:gd name="connsiteX2255" fmla="*/ 1644122 w 1786394"/>
              <a:gd name="connsiteY2255" fmla="*/ 1984668 h 3446754"/>
              <a:gd name="connsiteX2256" fmla="*/ 1639577 w 1786394"/>
              <a:gd name="connsiteY2256" fmla="*/ 1984668 h 3446754"/>
              <a:gd name="connsiteX2257" fmla="*/ 1633515 w 1786394"/>
              <a:gd name="connsiteY2257" fmla="*/ 1984668 h 3446754"/>
              <a:gd name="connsiteX2258" fmla="*/ 1633515 w 1786394"/>
              <a:gd name="connsiteY2258" fmla="*/ 1997128 h 3446754"/>
              <a:gd name="connsiteX2259" fmla="*/ 1657760 w 1786394"/>
              <a:gd name="connsiteY2259" fmla="*/ 1997128 h 3446754"/>
              <a:gd name="connsiteX2260" fmla="*/ 1681248 w 1786394"/>
              <a:gd name="connsiteY2260" fmla="*/ 1997128 h 3446754"/>
              <a:gd name="connsiteX2261" fmla="*/ 1681248 w 1786394"/>
              <a:gd name="connsiteY2261" fmla="*/ 1984668 h 3446754"/>
              <a:gd name="connsiteX2262" fmla="*/ 1681248 w 1786394"/>
              <a:gd name="connsiteY2262" fmla="*/ 1972209 h 3446754"/>
              <a:gd name="connsiteX2263" fmla="*/ 1704735 w 1786394"/>
              <a:gd name="connsiteY2263" fmla="*/ 1972209 h 3446754"/>
              <a:gd name="connsiteX2264" fmla="*/ 1704735 w 1786394"/>
              <a:gd name="connsiteY2264" fmla="*/ 1984668 h 3446754"/>
              <a:gd name="connsiteX2265" fmla="*/ 1704735 w 1786394"/>
              <a:gd name="connsiteY2265" fmla="*/ 1997128 h 3446754"/>
              <a:gd name="connsiteX2266" fmla="*/ 1728222 w 1786394"/>
              <a:gd name="connsiteY2266" fmla="*/ 1997128 h 3446754"/>
              <a:gd name="connsiteX2267" fmla="*/ 1728222 w 1786394"/>
              <a:gd name="connsiteY2267" fmla="*/ 2009587 h 3446754"/>
              <a:gd name="connsiteX2268" fmla="*/ 1728222 w 1786394"/>
              <a:gd name="connsiteY2268" fmla="*/ 2022448 h 3446754"/>
              <a:gd name="connsiteX2269" fmla="*/ 1704735 w 1786394"/>
              <a:gd name="connsiteY2269" fmla="*/ 2022448 h 3446754"/>
              <a:gd name="connsiteX2270" fmla="*/ 1681248 w 1786394"/>
              <a:gd name="connsiteY2270" fmla="*/ 2022448 h 3446754"/>
              <a:gd name="connsiteX2271" fmla="*/ 1657760 w 1786394"/>
              <a:gd name="connsiteY2271" fmla="*/ 2022448 h 3446754"/>
              <a:gd name="connsiteX2272" fmla="*/ 1657760 w 1786394"/>
              <a:gd name="connsiteY2272" fmla="*/ 2034908 h 3446754"/>
              <a:gd name="connsiteX2273" fmla="*/ 1681248 w 1786394"/>
              <a:gd name="connsiteY2273" fmla="*/ 2034908 h 3446754"/>
              <a:gd name="connsiteX2274" fmla="*/ 1704735 w 1786394"/>
              <a:gd name="connsiteY2274" fmla="*/ 2034908 h 3446754"/>
              <a:gd name="connsiteX2275" fmla="*/ 1681248 w 1786394"/>
              <a:gd name="connsiteY2275" fmla="*/ 2047367 h 3446754"/>
              <a:gd name="connsiteX2276" fmla="*/ 1681248 w 1786394"/>
              <a:gd name="connsiteY2276" fmla="*/ 2059827 h 3446754"/>
              <a:gd name="connsiteX2277" fmla="*/ 1704735 w 1786394"/>
              <a:gd name="connsiteY2277" fmla="*/ 2059827 h 3446754"/>
              <a:gd name="connsiteX2278" fmla="*/ 1728222 w 1786394"/>
              <a:gd name="connsiteY2278" fmla="*/ 2059827 h 3446754"/>
              <a:gd name="connsiteX2279" fmla="*/ 1704735 w 1786394"/>
              <a:gd name="connsiteY2279" fmla="*/ 2072688 h 3446754"/>
              <a:gd name="connsiteX2280" fmla="*/ 1704735 w 1786394"/>
              <a:gd name="connsiteY2280" fmla="*/ 2085148 h 3446754"/>
              <a:gd name="connsiteX2281" fmla="*/ 1728222 w 1786394"/>
              <a:gd name="connsiteY2281" fmla="*/ 2085148 h 3446754"/>
              <a:gd name="connsiteX2282" fmla="*/ 1728222 w 1786394"/>
              <a:gd name="connsiteY2282" fmla="*/ 2092935 h 3446754"/>
              <a:gd name="connsiteX2283" fmla="*/ 1728222 w 1786394"/>
              <a:gd name="connsiteY2283" fmla="*/ 2097607 h 3446754"/>
              <a:gd name="connsiteX2284" fmla="*/ 1704735 w 1786394"/>
              <a:gd name="connsiteY2284" fmla="*/ 2097607 h 3446754"/>
              <a:gd name="connsiteX2285" fmla="*/ 1681248 w 1786394"/>
              <a:gd name="connsiteY2285" fmla="*/ 2097607 h 3446754"/>
              <a:gd name="connsiteX2286" fmla="*/ 1681248 w 1786394"/>
              <a:gd name="connsiteY2286" fmla="*/ 2105394 h 3446754"/>
              <a:gd name="connsiteX2287" fmla="*/ 1681248 w 1786394"/>
              <a:gd name="connsiteY2287" fmla="*/ 2108509 h 3446754"/>
              <a:gd name="connsiteX2288" fmla="*/ 1681248 w 1786394"/>
              <a:gd name="connsiteY2288" fmla="*/ 2110066 h 3446754"/>
              <a:gd name="connsiteX2289" fmla="*/ 1681248 w 1786394"/>
              <a:gd name="connsiteY2289" fmla="*/ 2122928 h 3446754"/>
              <a:gd name="connsiteX2290" fmla="*/ 1657760 w 1786394"/>
              <a:gd name="connsiteY2290" fmla="*/ 2122928 h 3446754"/>
              <a:gd name="connsiteX2291" fmla="*/ 1657760 w 1786394"/>
              <a:gd name="connsiteY2291" fmla="*/ 2135387 h 3446754"/>
              <a:gd name="connsiteX2292" fmla="*/ 1657760 w 1786394"/>
              <a:gd name="connsiteY2292" fmla="*/ 2147847 h 3446754"/>
              <a:gd name="connsiteX2293" fmla="*/ 1657760 w 1786394"/>
              <a:gd name="connsiteY2293" fmla="*/ 2160306 h 3446754"/>
              <a:gd name="connsiteX2294" fmla="*/ 1681248 w 1786394"/>
              <a:gd name="connsiteY2294" fmla="*/ 2160306 h 3446754"/>
              <a:gd name="connsiteX2295" fmla="*/ 1681248 w 1786394"/>
              <a:gd name="connsiteY2295" fmla="*/ 2173167 h 3446754"/>
              <a:gd name="connsiteX2296" fmla="*/ 1704735 w 1786394"/>
              <a:gd name="connsiteY2296" fmla="*/ 2185627 h 3446754"/>
              <a:gd name="connsiteX2297" fmla="*/ 1704735 w 1786394"/>
              <a:gd name="connsiteY2297" fmla="*/ 2198086 h 3446754"/>
              <a:gd name="connsiteX2298" fmla="*/ 1728222 w 1786394"/>
              <a:gd name="connsiteY2298" fmla="*/ 2198086 h 3446754"/>
              <a:gd name="connsiteX2299" fmla="*/ 1728222 w 1786394"/>
              <a:gd name="connsiteY2299" fmla="*/ 2210546 h 3446754"/>
              <a:gd name="connsiteX2300" fmla="*/ 1752468 w 1786394"/>
              <a:gd name="connsiteY2300" fmla="*/ 2210546 h 3446754"/>
              <a:gd name="connsiteX2301" fmla="*/ 1728222 w 1786394"/>
              <a:gd name="connsiteY2301" fmla="*/ 2223407 h 3446754"/>
              <a:gd name="connsiteX2302" fmla="*/ 1752468 w 1786394"/>
              <a:gd name="connsiteY2302" fmla="*/ 2223407 h 3446754"/>
              <a:gd name="connsiteX2303" fmla="*/ 1775955 w 1786394"/>
              <a:gd name="connsiteY2303" fmla="*/ 2235867 h 3446754"/>
              <a:gd name="connsiteX2304" fmla="*/ 1752468 w 1786394"/>
              <a:gd name="connsiteY2304" fmla="*/ 2235867 h 3446754"/>
              <a:gd name="connsiteX2305" fmla="*/ 1728222 w 1786394"/>
              <a:gd name="connsiteY2305" fmla="*/ 2235867 h 3446754"/>
              <a:gd name="connsiteX2306" fmla="*/ 1704735 w 1786394"/>
              <a:gd name="connsiteY2306" fmla="*/ 2223407 h 3446754"/>
              <a:gd name="connsiteX2307" fmla="*/ 1704735 w 1786394"/>
              <a:gd name="connsiteY2307" fmla="*/ 2210546 h 3446754"/>
              <a:gd name="connsiteX2308" fmla="*/ 1681248 w 1786394"/>
              <a:gd name="connsiteY2308" fmla="*/ 2223407 h 3446754"/>
              <a:gd name="connsiteX2309" fmla="*/ 1657760 w 1786394"/>
              <a:gd name="connsiteY2309" fmla="*/ 2223407 h 3446754"/>
              <a:gd name="connsiteX2310" fmla="*/ 1657760 w 1786394"/>
              <a:gd name="connsiteY2310" fmla="*/ 2235867 h 3446754"/>
              <a:gd name="connsiteX2311" fmla="*/ 1681248 w 1786394"/>
              <a:gd name="connsiteY2311" fmla="*/ 2223407 h 3446754"/>
              <a:gd name="connsiteX2312" fmla="*/ 1681248 w 1786394"/>
              <a:gd name="connsiteY2312" fmla="*/ 2235867 h 3446754"/>
              <a:gd name="connsiteX2313" fmla="*/ 1704735 w 1786394"/>
              <a:gd name="connsiteY2313" fmla="*/ 2248326 h 3446754"/>
              <a:gd name="connsiteX2314" fmla="*/ 1728222 w 1786394"/>
              <a:gd name="connsiteY2314" fmla="*/ 2248326 h 3446754"/>
              <a:gd name="connsiteX2315" fmla="*/ 1728222 w 1786394"/>
              <a:gd name="connsiteY2315" fmla="*/ 2260785 h 3446754"/>
              <a:gd name="connsiteX2316" fmla="*/ 1704735 w 1786394"/>
              <a:gd name="connsiteY2316" fmla="*/ 2260785 h 3446754"/>
              <a:gd name="connsiteX2317" fmla="*/ 1681248 w 1786394"/>
              <a:gd name="connsiteY2317" fmla="*/ 2260785 h 3446754"/>
              <a:gd name="connsiteX2318" fmla="*/ 1681248 w 1786394"/>
              <a:gd name="connsiteY2318" fmla="*/ 2248326 h 3446754"/>
              <a:gd name="connsiteX2319" fmla="*/ 1657760 w 1786394"/>
              <a:gd name="connsiteY2319" fmla="*/ 2248326 h 3446754"/>
              <a:gd name="connsiteX2320" fmla="*/ 1657760 w 1786394"/>
              <a:gd name="connsiteY2320" fmla="*/ 2260785 h 3446754"/>
              <a:gd name="connsiteX2321" fmla="*/ 1681248 w 1786394"/>
              <a:gd name="connsiteY2321" fmla="*/ 2260785 h 3446754"/>
              <a:gd name="connsiteX2322" fmla="*/ 1704735 w 1786394"/>
              <a:gd name="connsiteY2322" fmla="*/ 2260785 h 3446754"/>
              <a:gd name="connsiteX2323" fmla="*/ 1704735 w 1786394"/>
              <a:gd name="connsiteY2323" fmla="*/ 2273647 h 3446754"/>
              <a:gd name="connsiteX2324" fmla="*/ 1728222 w 1786394"/>
              <a:gd name="connsiteY2324" fmla="*/ 2273647 h 3446754"/>
              <a:gd name="connsiteX2325" fmla="*/ 1704735 w 1786394"/>
              <a:gd name="connsiteY2325" fmla="*/ 2286106 h 3446754"/>
              <a:gd name="connsiteX2326" fmla="*/ 1681248 w 1786394"/>
              <a:gd name="connsiteY2326" fmla="*/ 2273647 h 3446754"/>
              <a:gd name="connsiteX2327" fmla="*/ 1681248 w 1786394"/>
              <a:gd name="connsiteY2327" fmla="*/ 2286106 h 3446754"/>
              <a:gd name="connsiteX2328" fmla="*/ 1657760 w 1786394"/>
              <a:gd name="connsiteY2328" fmla="*/ 2286106 h 3446754"/>
              <a:gd name="connsiteX2329" fmla="*/ 1657760 w 1786394"/>
              <a:gd name="connsiteY2329" fmla="*/ 2298566 h 3446754"/>
              <a:gd name="connsiteX2330" fmla="*/ 1681248 w 1786394"/>
              <a:gd name="connsiteY2330" fmla="*/ 2298566 h 3446754"/>
              <a:gd name="connsiteX2331" fmla="*/ 1681248 w 1786394"/>
              <a:gd name="connsiteY2331" fmla="*/ 2286106 h 3446754"/>
              <a:gd name="connsiteX2332" fmla="*/ 1704735 w 1786394"/>
              <a:gd name="connsiteY2332" fmla="*/ 2286106 h 3446754"/>
              <a:gd name="connsiteX2333" fmla="*/ 1728222 w 1786394"/>
              <a:gd name="connsiteY2333" fmla="*/ 2286106 h 3446754"/>
              <a:gd name="connsiteX2334" fmla="*/ 1728222 w 1786394"/>
              <a:gd name="connsiteY2334" fmla="*/ 2298566 h 3446754"/>
              <a:gd name="connsiteX2335" fmla="*/ 1704735 w 1786394"/>
              <a:gd name="connsiteY2335" fmla="*/ 2311025 h 3446754"/>
              <a:gd name="connsiteX2336" fmla="*/ 1704735 w 1786394"/>
              <a:gd name="connsiteY2336" fmla="*/ 2323886 h 3446754"/>
              <a:gd name="connsiteX2337" fmla="*/ 1681248 w 1786394"/>
              <a:gd name="connsiteY2337" fmla="*/ 2323886 h 3446754"/>
              <a:gd name="connsiteX2338" fmla="*/ 1681248 w 1786394"/>
              <a:gd name="connsiteY2338" fmla="*/ 2327001 h 3446754"/>
              <a:gd name="connsiteX2339" fmla="*/ 1681248 w 1786394"/>
              <a:gd name="connsiteY2339" fmla="*/ 2336346 h 3446754"/>
              <a:gd name="connsiteX2340" fmla="*/ 1681248 w 1786394"/>
              <a:gd name="connsiteY2340" fmla="*/ 2348805 h 3446754"/>
              <a:gd name="connsiteX2341" fmla="*/ 1657760 w 1786394"/>
              <a:gd name="connsiteY2341" fmla="*/ 2348805 h 3446754"/>
              <a:gd name="connsiteX2342" fmla="*/ 1657760 w 1786394"/>
              <a:gd name="connsiteY2342" fmla="*/ 2361265 h 3446754"/>
              <a:gd name="connsiteX2343" fmla="*/ 1657760 w 1786394"/>
              <a:gd name="connsiteY2343" fmla="*/ 2374126 h 3446754"/>
              <a:gd name="connsiteX2344" fmla="*/ 1681248 w 1786394"/>
              <a:gd name="connsiteY2344" fmla="*/ 2374126 h 3446754"/>
              <a:gd name="connsiteX2345" fmla="*/ 1704735 w 1786394"/>
              <a:gd name="connsiteY2345" fmla="*/ 2374126 h 3446754"/>
              <a:gd name="connsiteX2346" fmla="*/ 1681248 w 1786394"/>
              <a:gd name="connsiteY2346" fmla="*/ 2386586 h 3446754"/>
              <a:gd name="connsiteX2347" fmla="*/ 1681248 w 1786394"/>
              <a:gd name="connsiteY2347" fmla="*/ 2399045 h 3446754"/>
              <a:gd name="connsiteX2348" fmla="*/ 1704735 w 1786394"/>
              <a:gd name="connsiteY2348" fmla="*/ 2399045 h 3446754"/>
              <a:gd name="connsiteX2349" fmla="*/ 1728222 w 1786394"/>
              <a:gd name="connsiteY2349" fmla="*/ 2399045 h 3446754"/>
              <a:gd name="connsiteX2350" fmla="*/ 1728222 w 1786394"/>
              <a:gd name="connsiteY2350" fmla="*/ 2411504 h 3446754"/>
              <a:gd name="connsiteX2351" fmla="*/ 1704735 w 1786394"/>
              <a:gd name="connsiteY2351" fmla="*/ 2424366 h 3446754"/>
              <a:gd name="connsiteX2352" fmla="*/ 1704735 w 1786394"/>
              <a:gd name="connsiteY2352" fmla="*/ 2419543 h 3446754"/>
              <a:gd name="connsiteX2353" fmla="*/ 1704735 w 1786394"/>
              <a:gd name="connsiteY2353" fmla="*/ 2413112 h 3446754"/>
              <a:gd name="connsiteX2354" fmla="*/ 1704735 w 1786394"/>
              <a:gd name="connsiteY2354" fmla="*/ 2411504 h 3446754"/>
              <a:gd name="connsiteX2355" fmla="*/ 1681248 w 1786394"/>
              <a:gd name="connsiteY2355" fmla="*/ 2411504 h 3446754"/>
              <a:gd name="connsiteX2356" fmla="*/ 1681248 w 1786394"/>
              <a:gd name="connsiteY2356" fmla="*/ 2424366 h 3446754"/>
              <a:gd name="connsiteX2357" fmla="*/ 1704735 w 1786394"/>
              <a:gd name="connsiteY2357" fmla="*/ 2424366 h 3446754"/>
              <a:gd name="connsiteX2358" fmla="*/ 1704735 w 1786394"/>
              <a:gd name="connsiteY2358" fmla="*/ 2435268 h 3446754"/>
              <a:gd name="connsiteX2359" fmla="*/ 1704735 w 1786394"/>
              <a:gd name="connsiteY2359" fmla="*/ 2436825 h 3446754"/>
              <a:gd name="connsiteX2360" fmla="*/ 1728222 w 1786394"/>
              <a:gd name="connsiteY2360" fmla="*/ 2436825 h 3446754"/>
              <a:gd name="connsiteX2361" fmla="*/ 1728222 w 1786394"/>
              <a:gd name="connsiteY2361" fmla="*/ 2449285 h 3446754"/>
              <a:gd name="connsiteX2362" fmla="*/ 1704735 w 1786394"/>
              <a:gd name="connsiteY2362" fmla="*/ 2449285 h 3446754"/>
              <a:gd name="connsiteX2363" fmla="*/ 1681248 w 1786394"/>
              <a:gd name="connsiteY2363" fmla="*/ 2449285 h 3446754"/>
              <a:gd name="connsiteX2364" fmla="*/ 1657760 w 1786394"/>
              <a:gd name="connsiteY2364" fmla="*/ 2449285 h 3446754"/>
              <a:gd name="connsiteX2365" fmla="*/ 1657760 w 1786394"/>
              <a:gd name="connsiteY2365" fmla="*/ 2461744 h 3446754"/>
              <a:gd name="connsiteX2366" fmla="*/ 1657760 w 1786394"/>
              <a:gd name="connsiteY2366" fmla="*/ 2474605 h 3446754"/>
              <a:gd name="connsiteX2367" fmla="*/ 1671339 w 1786394"/>
              <a:gd name="connsiteY2367" fmla="*/ 2474605 h 3446754"/>
              <a:gd name="connsiteX2368" fmla="*/ 1678312 w 1786394"/>
              <a:gd name="connsiteY2368" fmla="*/ 2474605 h 3446754"/>
              <a:gd name="connsiteX2369" fmla="*/ 1681248 w 1786394"/>
              <a:gd name="connsiteY2369" fmla="*/ 2474605 h 3446754"/>
              <a:gd name="connsiteX2370" fmla="*/ 1704735 w 1786394"/>
              <a:gd name="connsiteY2370" fmla="*/ 2474605 h 3446754"/>
              <a:gd name="connsiteX2371" fmla="*/ 1728222 w 1786394"/>
              <a:gd name="connsiteY2371" fmla="*/ 2474605 h 3446754"/>
              <a:gd name="connsiteX2372" fmla="*/ 1704735 w 1786394"/>
              <a:gd name="connsiteY2372" fmla="*/ 2461744 h 3446754"/>
              <a:gd name="connsiteX2373" fmla="*/ 1704735 w 1786394"/>
              <a:gd name="connsiteY2373" fmla="*/ 2449285 h 3446754"/>
              <a:gd name="connsiteX2374" fmla="*/ 1728222 w 1786394"/>
              <a:gd name="connsiteY2374" fmla="*/ 2461744 h 3446754"/>
              <a:gd name="connsiteX2375" fmla="*/ 1728222 w 1786394"/>
              <a:gd name="connsiteY2375" fmla="*/ 2449285 h 3446754"/>
              <a:gd name="connsiteX2376" fmla="*/ 1752468 w 1786394"/>
              <a:gd name="connsiteY2376" fmla="*/ 2449285 h 3446754"/>
              <a:gd name="connsiteX2377" fmla="*/ 1752468 w 1786394"/>
              <a:gd name="connsiteY2377" fmla="*/ 2461744 h 3446754"/>
              <a:gd name="connsiteX2378" fmla="*/ 1752468 w 1786394"/>
              <a:gd name="connsiteY2378" fmla="*/ 2474605 h 3446754"/>
              <a:gd name="connsiteX2379" fmla="*/ 1728222 w 1786394"/>
              <a:gd name="connsiteY2379" fmla="*/ 2487065 h 3446754"/>
              <a:gd name="connsiteX2380" fmla="*/ 1704735 w 1786394"/>
              <a:gd name="connsiteY2380" fmla="*/ 2487065 h 3446754"/>
              <a:gd name="connsiteX2381" fmla="*/ 1704735 w 1786394"/>
              <a:gd name="connsiteY2381" fmla="*/ 2499524 h 3446754"/>
              <a:gd name="connsiteX2382" fmla="*/ 1728222 w 1786394"/>
              <a:gd name="connsiteY2382" fmla="*/ 2499524 h 3446754"/>
              <a:gd name="connsiteX2383" fmla="*/ 1728222 w 1786394"/>
              <a:gd name="connsiteY2383" fmla="*/ 2511984 h 3446754"/>
              <a:gd name="connsiteX2384" fmla="*/ 1728222 w 1786394"/>
              <a:gd name="connsiteY2384" fmla="*/ 2520022 h 3446754"/>
              <a:gd name="connsiteX2385" fmla="*/ 1728222 w 1786394"/>
              <a:gd name="connsiteY2385" fmla="*/ 2524845 h 3446754"/>
              <a:gd name="connsiteX2386" fmla="*/ 1728222 w 1786394"/>
              <a:gd name="connsiteY2386" fmla="*/ 2537305 h 3446754"/>
              <a:gd name="connsiteX2387" fmla="*/ 1704735 w 1786394"/>
              <a:gd name="connsiteY2387" fmla="*/ 2537305 h 3446754"/>
              <a:gd name="connsiteX2388" fmla="*/ 1704735 w 1786394"/>
              <a:gd name="connsiteY2388" fmla="*/ 2549764 h 3446754"/>
              <a:gd name="connsiteX2389" fmla="*/ 1728222 w 1786394"/>
              <a:gd name="connsiteY2389" fmla="*/ 2549764 h 3446754"/>
              <a:gd name="connsiteX2390" fmla="*/ 1728222 w 1786394"/>
              <a:gd name="connsiteY2390" fmla="*/ 2562223 h 3446754"/>
              <a:gd name="connsiteX2391" fmla="*/ 1725286 w 1786394"/>
              <a:gd name="connsiteY2391" fmla="*/ 2562223 h 3446754"/>
              <a:gd name="connsiteX2392" fmla="*/ 1718693 w 1786394"/>
              <a:gd name="connsiteY2392" fmla="*/ 2562223 h 3446754"/>
              <a:gd name="connsiteX2393" fmla="*/ 1718314 w 1786394"/>
              <a:gd name="connsiteY2393" fmla="*/ 2562223 h 3446754"/>
              <a:gd name="connsiteX2394" fmla="*/ 1714644 w 1786394"/>
              <a:gd name="connsiteY2394" fmla="*/ 2562223 h 3446754"/>
              <a:gd name="connsiteX2395" fmla="*/ 1704735 w 1786394"/>
              <a:gd name="connsiteY2395" fmla="*/ 2562223 h 3446754"/>
              <a:gd name="connsiteX2396" fmla="*/ 1681248 w 1786394"/>
              <a:gd name="connsiteY2396" fmla="*/ 2562223 h 3446754"/>
              <a:gd name="connsiteX2397" fmla="*/ 1704735 w 1786394"/>
              <a:gd name="connsiteY2397" fmla="*/ 2575085 h 3446754"/>
              <a:gd name="connsiteX2398" fmla="*/ 1728222 w 1786394"/>
              <a:gd name="connsiteY2398" fmla="*/ 2575085 h 3446754"/>
              <a:gd name="connsiteX2399" fmla="*/ 1704735 w 1786394"/>
              <a:gd name="connsiteY2399" fmla="*/ 2587544 h 3446754"/>
              <a:gd name="connsiteX2400" fmla="*/ 1728222 w 1786394"/>
              <a:gd name="connsiteY2400" fmla="*/ 2587544 h 3446754"/>
              <a:gd name="connsiteX2401" fmla="*/ 1704735 w 1786394"/>
              <a:gd name="connsiteY2401" fmla="*/ 2600004 h 3446754"/>
              <a:gd name="connsiteX2402" fmla="*/ 1701799 w 1786394"/>
              <a:gd name="connsiteY2402" fmla="*/ 2600004 h 3446754"/>
              <a:gd name="connsiteX2403" fmla="*/ 1681248 w 1786394"/>
              <a:gd name="connsiteY2403" fmla="*/ 2600004 h 3446754"/>
              <a:gd name="connsiteX2404" fmla="*/ 1704735 w 1786394"/>
              <a:gd name="connsiteY2404" fmla="*/ 2612463 h 3446754"/>
              <a:gd name="connsiteX2405" fmla="*/ 1704735 w 1786394"/>
              <a:gd name="connsiteY2405" fmla="*/ 2625324 h 3446754"/>
              <a:gd name="connsiteX2406" fmla="*/ 1681248 w 1786394"/>
              <a:gd name="connsiteY2406" fmla="*/ 2612463 h 3446754"/>
              <a:gd name="connsiteX2407" fmla="*/ 1681248 w 1786394"/>
              <a:gd name="connsiteY2407" fmla="*/ 2625324 h 3446754"/>
              <a:gd name="connsiteX2408" fmla="*/ 1704735 w 1786394"/>
              <a:gd name="connsiteY2408" fmla="*/ 2625324 h 3446754"/>
              <a:gd name="connsiteX2409" fmla="*/ 1704735 w 1786394"/>
              <a:gd name="connsiteY2409" fmla="*/ 2637784 h 3446754"/>
              <a:gd name="connsiteX2410" fmla="*/ 1681248 w 1786394"/>
              <a:gd name="connsiteY2410" fmla="*/ 2637784 h 3446754"/>
              <a:gd name="connsiteX2411" fmla="*/ 1681248 w 1786394"/>
              <a:gd name="connsiteY2411" fmla="*/ 2642456 h 3446754"/>
              <a:gd name="connsiteX2412" fmla="*/ 1681248 w 1786394"/>
              <a:gd name="connsiteY2412" fmla="*/ 2650243 h 3446754"/>
              <a:gd name="connsiteX2413" fmla="*/ 1657760 w 1786394"/>
              <a:gd name="connsiteY2413" fmla="*/ 2650243 h 3446754"/>
              <a:gd name="connsiteX2414" fmla="*/ 1657760 w 1786394"/>
              <a:gd name="connsiteY2414" fmla="*/ 2662703 h 3446754"/>
              <a:gd name="connsiteX2415" fmla="*/ 1681248 w 1786394"/>
              <a:gd name="connsiteY2415" fmla="*/ 2675564 h 3446754"/>
              <a:gd name="connsiteX2416" fmla="*/ 1681248 w 1786394"/>
              <a:gd name="connsiteY2416" fmla="*/ 2688024 h 3446754"/>
              <a:gd name="connsiteX2417" fmla="*/ 1657760 w 1786394"/>
              <a:gd name="connsiteY2417" fmla="*/ 2688024 h 3446754"/>
              <a:gd name="connsiteX2418" fmla="*/ 1657760 w 1786394"/>
              <a:gd name="connsiteY2418" fmla="*/ 2675564 h 3446754"/>
              <a:gd name="connsiteX2419" fmla="*/ 1633515 w 1786394"/>
              <a:gd name="connsiteY2419" fmla="*/ 2675564 h 3446754"/>
              <a:gd name="connsiteX2420" fmla="*/ 1657760 w 1786394"/>
              <a:gd name="connsiteY2420" fmla="*/ 2688024 h 3446754"/>
              <a:gd name="connsiteX2421" fmla="*/ 1657760 w 1786394"/>
              <a:gd name="connsiteY2421" fmla="*/ 2700483 h 3446754"/>
              <a:gd name="connsiteX2422" fmla="*/ 1681248 w 1786394"/>
              <a:gd name="connsiteY2422" fmla="*/ 2700483 h 3446754"/>
              <a:gd name="connsiteX2423" fmla="*/ 1681248 w 1786394"/>
              <a:gd name="connsiteY2423" fmla="*/ 2688024 h 3446754"/>
              <a:gd name="connsiteX2424" fmla="*/ 1704735 w 1786394"/>
              <a:gd name="connsiteY2424" fmla="*/ 2700483 h 3446754"/>
              <a:gd name="connsiteX2425" fmla="*/ 1714277 w 1786394"/>
              <a:gd name="connsiteY2425" fmla="*/ 2700483 h 3446754"/>
              <a:gd name="connsiteX2426" fmla="*/ 1728222 w 1786394"/>
              <a:gd name="connsiteY2426" fmla="*/ 2700483 h 3446754"/>
              <a:gd name="connsiteX2427" fmla="*/ 1728222 w 1786394"/>
              <a:gd name="connsiteY2427" fmla="*/ 2688024 h 3446754"/>
              <a:gd name="connsiteX2428" fmla="*/ 1752468 w 1786394"/>
              <a:gd name="connsiteY2428" fmla="*/ 2700483 h 3446754"/>
              <a:gd name="connsiteX2429" fmla="*/ 1775955 w 1786394"/>
              <a:gd name="connsiteY2429" fmla="*/ 2700483 h 3446754"/>
              <a:gd name="connsiteX2430" fmla="*/ 1775955 w 1786394"/>
              <a:gd name="connsiteY2430" fmla="*/ 2705155 h 3446754"/>
              <a:gd name="connsiteX2431" fmla="*/ 1775955 w 1786394"/>
              <a:gd name="connsiteY2431" fmla="*/ 2711385 h 3446754"/>
              <a:gd name="connsiteX2432" fmla="*/ 1775955 w 1786394"/>
              <a:gd name="connsiteY2432" fmla="*/ 2712942 h 3446754"/>
              <a:gd name="connsiteX2433" fmla="*/ 1752468 w 1786394"/>
              <a:gd name="connsiteY2433" fmla="*/ 2712942 h 3446754"/>
              <a:gd name="connsiteX2434" fmla="*/ 1728222 w 1786394"/>
              <a:gd name="connsiteY2434" fmla="*/ 2712942 h 3446754"/>
              <a:gd name="connsiteX2435" fmla="*/ 1714644 w 1786394"/>
              <a:gd name="connsiteY2435" fmla="*/ 2712942 h 3446754"/>
              <a:gd name="connsiteX2436" fmla="*/ 1707671 w 1786394"/>
              <a:gd name="connsiteY2436" fmla="*/ 2712942 h 3446754"/>
              <a:gd name="connsiteX2437" fmla="*/ 1704735 w 1786394"/>
              <a:gd name="connsiteY2437" fmla="*/ 2712942 h 3446754"/>
              <a:gd name="connsiteX2438" fmla="*/ 1728222 w 1786394"/>
              <a:gd name="connsiteY2438" fmla="*/ 2725804 h 3446754"/>
              <a:gd name="connsiteX2439" fmla="*/ 1704735 w 1786394"/>
              <a:gd name="connsiteY2439" fmla="*/ 2725804 h 3446754"/>
              <a:gd name="connsiteX2440" fmla="*/ 1704735 w 1786394"/>
              <a:gd name="connsiteY2440" fmla="*/ 2738263 h 3446754"/>
              <a:gd name="connsiteX2441" fmla="*/ 1728222 w 1786394"/>
              <a:gd name="connsiteY2441" fmla="*/ 2738263 h 3446754"/>
              <a:gd name="connsiteX2442" fmla="*/ 1752468 w 1786394"/>
              <a:gd name="connsiteY2442" fmla="*/ 2750321 h 3446754"/>
              <a:gd name="connsiteX2443" fmla="*/ 1775955 w 1786394"/>
              <a:gd name="connsiteY2443" fmla="*/ 2750321 h 3446754"/>
              <a:gd name="connsiteX2444" fmla="*/ 1775955 w 1786394"/>
              <a:gd name="connsiteY2444" fmla="*/ 2762780 h 3446754"/>
              <a:gd name="connsiteX2445" fmla="*/ 1752468 w 1786394"/>
              <a:gd name="connsiteY2445" fmla="*/ 2762780 h 3446754"/>
              <a:gd name="connsiteX2446" fmla="*/ 1728222 w 1786394"/>
              <a:gd name="connsiteY2446" fmla="*/ 2762780 h 3446754"/>
              <a:gd name="connsiteX2447" fmla="*/ 1728222 w 1786394"/>
              <a:gd name="connsiteY2447" fmla="*/ 2750321 h 3446754"/>
              <a:gd name="connsiteX2448" fmla="*/ 1704735 w 1786394"/>
              <a:gd name="connsiteY2448" fmla="*/ 2750321 h 3446754"/>
              <a:gd name="connsiteX2449" fmla="*/ 1704735 w 1786394"/>
              <a:gd name="connsiteY2449" fmla="*/ 2762780 h 3446754"/>
              <a:gd name="connsiteX2450" fmla="*/ 1704735 w 1786394"/>
              <a:gd name="connsiteY2450" fmla="*/ 2775642 h 3446754"/>
              <a:gd name="connsiteX2451" fmla="*/ 1681248 w 1786394"/>
              <a:gd name="connsiteY2451" fmla="*/ 2775642 h 3446754"/>
              <a:gd name="connsiteX2452" fmla="*/ 1704735 w 1786394"/>
              <a:gd name="connsiteY2452" fmla="*/ 2788101 h 3446754"/>
              <a:gd name="connsiteX2453" fmla="*/ 1728222 w 1786394"/>
              <a:gd name="connsiteY2453" fmla="*/ 2775642 h 3446754"/>
              <a:gd name="connsiteX2454" fmla="*/ 1752468 w 1786394"/>
              <a:gd name="connsiteY2454" fmla="*/ 2775642 h 3446754"/>
              <a:gd name="connsiteX2455" fmla="*/ 1775955 w 1786394"/>
              <a:gd name="connsiteY2455" fmla="*/ 2788101 h 3446754"/>
              <a:gd name="connsiteX2456" fmla="*/ 1752468 w 1786394"/>
              <a:gd name="connsiteY2456" fmla="*/ 2788101 h 3446754"/>
              <a:gd name="connsiteX2457" fmla="*/ 1728222 w 1786394"/>
              <a:gd name="connsiteY2457" fmla="*/ 2800560 h 3446754"/>
              <a:gd name="connsiteX2458" fmla="*/ 1752468 w 1786394"/>
              <a:gd name="connsiteY2458" fmla="*/ 2800560 h 3446754"/>
              <a:gd name="connsiteX2459" fmla="*/ 1752468 w 1786394"/>
              <a:gd name="connsiteY2459" fmla="*/ 2813020 h 3446754"/>
              <a:gd name="connsiteX2460" fmla="*/ 1728222 w 1786394"/>
              <a:gd name="connsiteY2460" fmla="*/ 2813020 h 3446754"/>
              <a:gd name="connsiteX2461" fmla="*/ 1728222 w 1786394"/>
              <a:gd name="connsiteY2461" fmla="*/ 2825881 h 3446754"/>
              <a:gd name="connsiteX2462" fmla="*/ 1728222 w 1786394"/>
              <a:gd name="connsiteY2462" fmla="*/ 2838341 h 3446754"/>
              <a:gd name="connsiteX2463" fmla="*/ 1752468 w 1786394"/>
              <a:gd name="connsiteY2463" fmla="*/ 2825881 h 3446754"/>
              <a:gd name="connsiteX2464" fmla="*/ 1752468 w 1786394"/>
              <a:gd name="connsiteY2464" fmla="*/ 2838341 h 3446754"/>
              <a:gd name="connsiteX2465" fmla="*/ 1752468 w 1786394"/>
              <a:gd name="connsiteY2465" fmla="*/ 2850800 h 3446754"/>
              <a:gd name="connsiteX2466" fmla="*/ 1728222 w 1786394"/>
              <a:gd name="connsiteY2466" fmla="*/ 2850800 h 3446754"/>
              <a:gd name="connsiteX2467" fmla="*/ 1704735 w 1786394"/>
              <a:gd name="connsiteY2467" fmla="*/ 2850800 h 3446754"/>
              <a:gd name="connsiteX2468" fmla="*/ 1704735 w 1786394"/>
              <a:gd name="connsiteY2468" fmla="*/ 2863260 h 3446754"/>
              <a:gd name="connsiteX2469" fmla="*/ 1704735 w 1786394"/>
              <a:gd name="connsiteY2469" fmla="*/ 2876121 h 3446754"/>
              <a:gd name="connsiteX2470" fmla="*/ 1728222 w 1786394"/>
              <a:gd name="connsiteY2470" fmla="*/ 2876121 h 3446754"/>
              <a:gd name="connsiteX2471" fmla="*/ 1728222 w 1786394"/>
              <a:gd name="connsiteY2471" fmla="*/ 2888580 h 3446754"/>
              <a:gd name="connsiteX2472" fmla="*/ 1704735 w 1786394"/>
              <a:gd name="connsiteY2472" fmla="*/ 2888580 h 3446754"/>
              <a:gd name="connsiteX2473" fmla="*/ 1681248 w 1786394"/>
              <a:gd name="connsiteY2473" fmla="*/ 2888580 h 3446754"/>
              <a:gd name="connsiteX2474" fmla="*/ 1657760 w 1786394"/>
              <a:gd name="connsiteY2474" fmla="*/ 2888580 h 3446754"/>
              <a:gd name="connsiteX2475" fmla="*/ 1678312 w 1786394"/>
              <a:gd name="connsiteY2475" fmla="*/ 2890138 h 3446754"/>
              <a:gd name="connsiteX2476" fmla="*/ 1679113 w 1786394"/>
              <a:gd name="connsiteY2476" fmla="*/ 2893111 h 3446754"/>
              <a:gd name="connsiteX2477" fmla="*/ 1678312 w 1786394"/>
              <a:gd name="connsiteY2477" fmla="*/ 2894810 h 3446754"/>
              <a:gd name="connsiteX2478" fmla="*/ 1657760 w 1786394"/>
              <a:gd name="connsiteY2478" fmla="*/ 2901040 h 3446754"/>
              <a:gd name="connsiteX2479" fmla="*/ 1633515 w 1786394"/>
              <a:gd name="connsiteY2479" fmla="*/ 2901040 h 3446754"/>
              <a:gd name="connsiteX2480" fmla="*/ 1610028 w 1786394"/>
              <a:gd name="connsiteY2480" fmla="*/ 2888580 h 3446754"/>
              <a:gd name="connsiteX2481" fmla="*/ 1610028 w 1786394"/>
              <a:gd name="connsiteY2481" fmla="*/ 2901040 h 3446754"/>
              <a:gd name="connsiteX2482" fmla="*/ 1633515 w 1786394"/>
              <a:gd name="connsiteY2482" fmla="*/ 2913499 h 3446754"/>
              <a:gd name="connsiteX2483" fmla="*/ 1633515 w 1786394"/>
              <a:gd name="connsiteY2483" fmla="*/ 2924753 h 3446754"/>
              <a:gd name="connsiteX2484" fmla="*/ 1633515 w 1786394"/>
              <a:gd name="connsiteY2484" fmla="*/ 2926361 h 3446754"/>
              <a:gd name="connsiteX2485" fmla="*/ 1657760 w 1786394"/>
              <a:gd name="connsiteY2485" fmla="*/ 2926361 h 3446754"/>
              <a:gd name="connsiteX2486" fmla="*/ 1633515 w 1786394"/>
              <a:gd name="connsiteY2486" fmla="*/ 2913499 h 3446754"/>
              <a:gd name="connsiteX2487" fmla="*/ 1633515 w 1786394"/>
              <a:gd name="connsiteY2487" fmla="*/ 2901040 h 3446754"/>
              <a:gd name="connsiteX2488" fmla="*/ 1657760 w 1786394"/>
              <a:gd name="connsiteY2488" fmla="*/ 2913499 h 3446754"/>
              <a:gd name="connsiteX2489" fmla="*/ 1657760 w 1786394"/>
              <a:gd name="connsiteY2489" fmla="*/ 2901040 h 3446754"/>
              <a:gd name="connsiteX2490" fmla="*/ 1681248 w 1786394"/>
              <a:gd name="connsiteY2490" fmla="*/ 2913499 h 3446754"/>
              <a:gd name="connsiteX2491" fmla="*/ 1704735 w 1786394"/>
              <a:gd name="connsiteY2491" fmla="*/ 2913499 h 3446754"/>
              <a:gd name="connsiteX2492" fmla="*/ 1681248 w 1786394"/>
              <a:gd name="connsiteY2492" fmla="*/ 2926361 h 3446754"/>
              <a:gd name="connsiteX2493" fmla="*/ 1704735 w 1786394"/>
              <a:gd name="connsiteY2493" fmla="*/ 2926361 h 3446754"/>
              <a:gd name="connsiteX2494" fmla="*/ 1704735 w 1786394"/>
              <a:gd name="connsiteY2494" fmla="*/ 2938820 h 3446754"/>
              <a:gd name="connsiteX2495" fmla="*/ 1681248 w 1786394"/>
              <a:gd name="connsiteY2495" fmla="*/ 2938820 h 3446754"/>
              <a:gd name="connsiteX2496" fmla="*/ 1681248 w 1786394"/>
              <a:gd name="connsiteY2496" fmla="*/ 2951279 h 3446754"/>
              <a:gd name="connsiteX2497" fmla="*/ 1704735 w 1786394"/>
              <a:gd name="connsiteY2497" fmla="*/ 2951279 h 3446754"/>
              <a:gd name="connsiteX2498" fmla="*/ 1681248 w 1786394"/>
              <a:gd name="connsiteY2498" fmla="*/ 2963739 h 3446754"/>
              <a:gd name="connsiteX2499" fmla="*/ 1681248 w 1786394"/>
              <a:gd name="connsiteY2499" fmla="*/ 2976600 h 3446754"/>
              <a:gd name="connsiteX2500" fmla="*/ 1704735 w 1786394"/>
              <a:gd name="connsiteY2500" fmla="*/ 2963739 h 3446754"/>
              <a:gd name="connsiteX2501" fmla="*/ 1728222 w 1786394"/>
              <a:gd name="connsiteY2501" fmla="*/ 2963739 h 3446754"/>
              <a:gd name="connsiteX2502" fmla="*/ 1728222 w 1786394"/>
              <a:gd name="connsiteY2502" fmla="*/ 2973385 h 3446754"/>
              <a:gd name="connsiteX2503" fmla="*/ 1728222 w 1786394"/>
              <a:gd name="connsiteY2503" fmla="*/ 2974993 h 3446754"/>
              <a:gd name="connsiteX2504" fmla="*/ 1728222 w 1786394"/>
              <a:gd name="connsiteY2504" fmla="*/ 2976600 h 3446754"/>
              <a:gd name="connsiteX2505" fmla="*/ 1704735 w 1786394"/>
              <a:gd name="connsiteY2505" fmla="*/ 2976600 h 3446754"/>
              <a:gd name="connsiteX2506" fmla="*/ 1704735 w 1786394"/>
              <a:gd name="connsiteY2506" fmla="*/ 2989060 h 3446754"/>
              <a:gd name="connsiteX2507" fmla="*/ 1714644 w 1786394"/>
              <a:gd name="connsiteY2507" fmla="*/ 2989060 h 3446754"/>
              <a:gd name="connsiteX2508" fmla="*/ 1717947 w 1786394"/>
              <a:gd name="connsiteY2508" fmla="*/ 2989060 h 3446754"/>
              <a:gd name="connsiteX2509" fmla="*/ 1718314 w 1786394"/>
              <a:gd name="connsiteY2509" fmla="*/ 2989060 h 3446754"/>
              <a:gd name="connsiteX2510" fmla="*/ 1722351 w 1786394"/>
              <a:gd name="connsiteY2510" fmla="*/ 2989060 h 3446754"/>
              <a:gd name="connsiteX2511" fmla="*/ 1725286 w 1786394"/>
              <a:gd name="connsiteY2511" fmla="*/ 2989060 h 3446754"/>
              <a:gd name="connsiteX2512" fmla="*/ 1728222 w 1786394"/>
              <a:gd name="connsiteY2512" fmla="*/ 2989060 h 3446754"/>
              <a:gd name="connsiteX2513" fmla="*/ 1728222 w 1786394"/>
              <a:gd name="connsiteY2513" fmla="*/ 3001519 h 3446754"/>
              <a:gd name="connsiteX2514" fmla="*/ 1704735 w 1786394"/>
              <a:gd name="connsiteY2514" fmla="*/ 3001519 h 3446754"/>
              <a:gd name="connsiteX2515" fmla="*/ 1681248 w 1786394"/>
              <a:gd name="connsiteY2515" fmla="*/ 2989060 h 3446754"/>
              <a:gd name="connsiteX2516" fmla="*/ 1704735 w 1786394"/>
              <a:gd name="connsiteY2516" fmla="*/ 3001519 h 3446754"/>
              <a:gd name="connsiteX2517" fmla="*/ 1681248 w 1786394"/>
              <a:gd name="connsiteY2517" fmla="*/ 3001519 h 3446754"/>
              <a:gd name="connsiteX2518" fmla="*/ 1704735 w 1786394"/>
              <a:gd name="connsiteY2518" fmla="*/ 3001519 h 3446754"/>
              <a:gd name="connsiteX2519" fmla="*/ 1728222 w 1786394"/>
              <a:gd name="connsiteY2519" fmla="*/ 3001519 h 3446754"/>
              <a:gd name="connsiteX2520" fmla="*/ 1728222 w 1786394"/>
              <a:gd name="connsiteY2520" fmla="*/ 3013979 h 3446754"/>
              <a:gd name="connsiteX2521" fmla="*/ 1728222 w 1786394"/>
              <a:gd name="connsiteY2521" fmla="*/ 3026840 h 3446754"/>
              <a:gd name="connsiteX2522" fmla="*/ 1704735 w 1786394"/>
              <a:gd name="connsiteY2522" fmla="*/ 3013979 h 3446754"/>
              <a:gd name="connsiteX2523" fmla="*/ 1681248 w 1786394"/>
              <a:gd name="connsiteY2523" fmla="*/ 3013979 h 3446754"/>
              <a:gd name="connsiteX2524" fmla="*/ 1681248 w 1786394"/>
              <a:gd name="connsiteY2524" fmla="*/ 3026840 h 3446754"/>
              <a:gd name="connsiteX2525" fmla="*/ 1704735 w 1786394"/>
              <a:gd name="connsiteY2525" fmla="*/ 3026840 h 3446754"/>
              <a:gd name="connsiteX2526" fmla="*/ 1728222 w 1786394"/>
              <a:gd name="connsiteY2526" fmla="*/ 3026840 h 3446754"/>
              <a:gd name="connsiteX2527" fmla="*/ 1704735 w 1786394"/>
              <a:gd name="connsiteY2527" fmla="*/ 3039299 h 3446754"/>
              <a:gd name="connsiteX2528" fmla="*/ 1681248 w 1786394"/>
              <a:gd name="connsiteY2528" fmla="*/ 3051759 h 3446754"/>
              <a:gd name="connsiteX2529" fmla="*/ 1681248 w 1786394"/>
              <a:gd name="connsiteY2529" fmla="*/ 3039299 h 3446754"/>
              <a:gd name="connsiteX2530" fmla="*/ 1657760 w 1786394"/>
              <a:gd name="connsiteY2530" fmla="*/ 3039299 h 3446754"/>
              <a:gd name="connsiteX2531" fmla="*/ 1681248 w 1786394"/>
              <a:gd name="connsiteY2531" fmla="*/ 3051759 h 3446754"/>
              <a:gd name="connsiteX2532" fmla="*/ 1657760 w 1786394"/>
              <a:gd name="connsiteY2532" fmla="*/ 3051759 h 3446754"/>
              <a:gd name="connsiteX2533" fmla="*/ 1657760 w 1786394"/>
              <a:gd name="connsiteY2533" fmla="*/ 3064218 h 3446754"/>
              <a:gd name="connsiteX2534" fmla="*/ 1657760 w 1786394"/>
              <a:gd name="connsiteY2534" fmla="*/ 3077080 h 3446754"/>
              <a:gd name="connsiteX2535" fmla="*/ 1681248 w 1786394"/>
              <a:gd name="connsiteY2535" fmla="*/ 3077080 h 3446754"/>
              <a:gd name="connsiteX2536" fmla="*/ 1681248 w 1786394"/>
              <a:gd name="connsiteY2536" fmla="*/ 3089539 h 3446754"/>
              <a:gd name="connsiteX2537" fmla="*/ 1684184 w 1786394"/>
              <a:gd name="connsiteY2537" fmla="*/ 3089539 h 3446754"/>
              <a:gd name="connsiteX2538" fmla="*/ 1691157 w 1786394"/>
              <a:gd name="connsiteY2538" fmla="*/ 3089539 h 3446754"/>
              <a:gd name="connsiteX2539" fmla="*/ 1704735 w 1786394"/>
              <a:gd name="connsiteY2539" fmla="*/ 3089539 h 3446754"/>
              <a:gd name="connsiteX2540" fmla="*/ 1728222 w 1786394"/>
              <a:gd name="connsiteY2540" fmla="*/ 3089539 h 3446754"/>
              <a:gd name="connsiteX2541" fmla="*/ 1728222 w 1786394"/>
              <a:gd name="connsiteY2541" fmla="*/ 3092654 h 3446754"/>
              <a:gd name="connsiteX2542" fmla="*/ 1728222 w 1786394"/>
              <a:gd name="connsiteY2542" fmla="*/ 3101998 h 3446754"/>
              <a:gd name="connsiteX2543" fmla="*/ 1704735 w 1786394"/>
              <a:gd name="connsiteY2543" fmla="*/ 3101998 h 3446754"/>
              <a:gd name="connsiteX2544" fmla="*/ 1704735 w 1786394"/>
              <a:gd name="connsiteY2544" fmla="*/ 3114458 h 3446754"/>
              <a:gd name="connsiteX2545" fmla="*/ 1681248 w 1786394"/>
              <a:gd name="connsiteY2545" fmla="*/ 3114458 h 3446754"/>
              <a:gd name="connsiteX2546" fmla="*/ 1681248 w 1786394"/>
              <a:gd name="connsiteY2546" fmla="*/ 3109786 h 3446754"/>
              <a:gd name="connsiteX2547" fmla="*/ 1681248 w 1786394"/>
              <a:gd name="connsiteY2547" fmla="*/ 3101998 h 3446754"/>
              <a:gd name="connsiteX2548" fmla="*/ 1657760 w 1786394"/>
              <a:gd name="connsiteY2548" fmla="*/ 3089539 h 3446754"/>
              <a:gd name="connsiteX2549" fmla="*/ 1657760 w 1786394"/>
              <a:gd name="connsiteY2549" fmla="*/ 3101998 h 3446754"/>
              <a:gd name="connsiteX2550" fmla="*/ 1657760 w 1786394"/>
              <a:gd name="connsiteY2550" fmla="*/ 3114458 h 3446754"/>
              <a:gd name="connsiteX2551" fmla="*/ 1657760 w 1786394"/>
              <a:gd name="connsiteY2551" fmla="*/ 3127319 h 3446754"/>
              <a:gd name="connsiteX2552" fmla="*/ 1657760 w 1786394"/>
              <a:gd name="connsiteY2552" fmla="*/ 3139779 h 3446754"/>
              <a:gd name="connsiteX2553" fmla="*/ 1633515 w 1786394"/>
              <a:gd name="connsiteY2553" fmla="*/ 3139779 h 3446754"/>
              <a:gd name="connsiteX2554" fmla="*/ 1633515 w 1786394"/>
              <a:gd name="connsiteY2554" fmla="*/ 3152238 h 3446754"/>
              <a:gd name="connsiteX2555" fmla="*/ 1633515 w 1786394"/>
              <a:gd name="connsiteY2555" fmla="*/ 3164698 h 3446754"/>
              <a:gd name="connsiteX2556" fmla="*/ 1633515 w 1786394"/>
              <a:gd name="connsiteY2556" fmla="*/ 3177559 h 3446754"/>
              <a:gd name="connsiteX2557" fmla="*/ 1633515 w 1786394"/>
              <a:gd name="connsiteY2557" fmla="*/ 3190018 h 3446754"/>
              <a:gd name="connsiteX2558" fmla="*/ 1657760 w 1786394"/>
              <a:gd name="connsiteY2558" fmla="*/ 3202478 h 3446754"/>
              <a:gd name="connsiteX2559" fmla="*/ 1633515 w 1786394"/>
              <a:gd name="connsiteY2559" fmla="*/ 3202478 h 3446754"/>
              <a:gd name="connsiteX2560" fmla="*/ 1633515 w 1786394"/>
              <a:gd name="connsiteY2560" fmla="*/ 3214937 h 3446754"/>
              <a:gd name="connsiteX2561" fmla="*/ 1633515 w 1786394"/>
              <a:gd name="connsiteY2561" fmla="*/ 3227799 h 3446754"/>
              <a:gd name="connsiteX2562" fmla="*/ 1633515 w 1786394"/>
              <a:gd name="connsiteY2562" fmla="*/ 3240258 h 3446754"/>
              <a:gd name="connsiteX2563" fmla="*/ 1633515 w 1786394"/>
              <a:gd name="connsiteY2563" fmla="*/ 3252718 h 3446754"/>
              <a:gd name="connsiteX2564" fmla="*/ 1633515 w 1786394"/>
              <a:gd name="connsiteY2564" fmla="*/ 3265177 h 3446754"/>
              <a:gd name="connsiteX2565" fmla="*/ 1619937 w 1786394"/>
              <a:gd name="connsiteY2565" fmla="*/ 3265177 h 3446754"/>
              <a:gd name="connsiteX2566" fmla="*/ 1610028 w 1786394"/>
              <a:gd name="connsiteY2566" fmla="*/ 3265177 h 3446754"/>
              <a:gd name="connsiteX2567" fmla="*/ 1610028 w 1786394"/>
              <a:gd name="connsiteY2567" fmla="*/ 3252718 h 3446754"/>
              <a:gd name="connsiteX2568" fmla="*/ 1610028 w 1786394"/>
              <a:gd name="connsiteY2568" fmla="*/ 3240258 h 3446754"/>
              <a:gd name="connsiteX2569" fmla="*/ 1586540 w 1786394"/>
              <a:gd name="connsiteY2569" fmla="*/ 3240258 h 3446754"/>
              <a:gd name="connsiteX2570" fmla="*/ 1563053 w 1786394"/>
              <a:gd name="connsiteY2570" fmla="*/ 3240258 h 3446754"/>
              <a:gd name="connsiteX2571" fmla="*/ 1563053 w 1786394"/>
              <a:gd name="connsiteY2571" fmla="*/ 3252718 h 3446754"/>
              <a:gd name="connsiteX2572" fmla="*/ 1563053 w 1786394"/>
              <a:gd name="connsiteY2572" fmla="*/ 3265177 h 3446754"/>
              <a:gd name="connsiteX2573" fmla="*/ 1538808 w 1786394"/>
              <a:gd name="connsiteY2573" fmla="*/ 3265177 h 3446754"/>
              <a:gd name="connsiteX2574" fmla="*/ 1538808 w 1786394"/>
              <a:gd name="connsiteY2574" fmla="*/ 3255832 h 3446754"/>
              <a:gd name="connsiteX2575" fmla="*/ 1538808 w 1786394"/>
              <a:gd name="connsiteY2575" fmla="*/ 3252718 h 3446754"/>
              <a:gd name="connsiteX2576" fmla="*/ 1515320 w 1786394"/>
              <a:gd name="connsiteY2576" fmla="*/ 3252718 h 3446754"/>
              <a:gd name="connsiteX2577" fmla="*/ 1491833 w 1786394"/>
              <a:gd name="connsiteY2577" fmla="*/ 3252718 h 3446754"/>
              <a:gd name="connsiteX2578" fmla="*/ 1468345 w 1786394"/>
              <a:gd name="connsiteY2578" fmla="*/ 3252718 h 3446754"/>
              <a:gd name="connsiteX2579" fmla="*/ 1444100 w 1786394"/>
              <a:gd name="connsiteY2579" fmla="*/ 3252718 h 3446754"/>
              <a:gd name="connsiteX2580" fmla="*/ 1420613 w 1786394"/>
              <a:gd name="connsiteY2580" fmla="*/ 3252718 h 3446754"/>
              <a:gd name="connsiteX2581" fmla="*/ 1420613 w 1786394"/>
              <a:gd name="connsiteY2581" fmla="*/ 3240258 h 3446754"/>
              <a:gd name="connsiteX2582" fmla="*/ 1397125 w 1786394"/>
              <a:gd name="connsiteY2582" fmla="*/ 3240258 h 3446754"/>
              <a:gd name="connsiteX2583" fmla="*/ 1397125 w 1786394"/>
              <a:gd name="connsiteY2583" fmla="*/ 3227799 h 3446754"/>
              <a:gd name="connsiteX2584" fmla="*/ 1372880 w 1786394"/>
              <a:gd name="connsiteY2584" fmla="*/ 3240258 h 3446754"/>
              <a:gd name="connsiteX2585" fmla="*/ 1372880 w 1786394"/>
              <a:gd name="connsiteY2585" fmla="*/ 3252718 h 3446754"/>
              <a:gd name="connsiteX2586" fmla="*/ 1349393 w 1786394"/>
              <a:gd name="connsiteY2586" fmla="*/ 3240258 h 3446754"/>
              <a:gd name="connsiteX2587" fmla="*/ 1349393 w 1786394"/>
              <a:gd name="connsiteY2587" fmla="*/ 3252718 h 3446754"/>
              <a:gd name="connsiteX2588" fmla="*/ 1349393 w 1786394"/>
              <a:gd name="connsiteY2588" fmla="*/ 3262062 h 3446754"/>
              <a:gd name="connsiteX2589" fmla="*/ 1349393 w 1786394"/>
              <a:gd name="connsiteY2589" fmla="*/ 3263619 h 3446754"/>
              <a:gd name="connsiteX2590" fmla="*/ 1349393 w 1786394"/>
              <a:gd name="connsiteY2590" fmla="*/ 3265177 h 3446754"/>
              <a:gd name="connsiteX2591" fmla="*/ 1325905 w 1786394"/>
              <a:gd name="connsiteY2591" fmla="*/ 3265177 h 3446754"/>
              <a:gd name="connsiteX2592" fmla="*/ 1322602 w 1786394"/>
              <a:gd name="connsiteY2592" fmla="*/ 3265177 h 3446754"/>
              <a:gd name="connsiteX2593" fmla="*/ 1315996 w 1786394"/>
              <a:gd name="connsiteY2593" fmla="*/ 3265177 h 3446754"/>
              <a:gd name="connsiteX2594" fmla="*/ 1312327 w 1786394"/>
              <a:gd name="connsiteY2594" fmla="*/ 3265177 h 3446754"/>
              <a:gd name="connsiteX2595" fmla="*/ 1302418 w 1786394"/>
              <a:gd name="connsiteY2595" fmla="*/ 3265177 h 3446754"/>
              <a:gd name="connsiteX2596" fmla="*/ 1325905 w 1786394"/>
              <a:gd name="connsiteY2596" fmla="*/ 3252718 h 3446754"/>
              <a:gd name="connsiteX2597" fmla="*/ 1302418 w 1786394"/>
              <a:gd name="connsiteY2597" fmla="*/ 3252718 h 3446754"/>
              <a:gd name="connsiteX2598" fmla="*/ 1278930 w 1786394"/>
              <a:gd name="connsiteY2598" fmla="*/ 3252718 h 3446754"/>
              <a:gd name="connsiteX2599" fmla="*/ 1302418 w 1786394"/>
              <a:gd name="connsiteY2599" fmla="*/ 3265177 h 3446754"/>
              <a:gd name="connsiteX2600" fmla="*/ 1278930 w 1786394"/>
              <a:gd name="connsiteY2600" fmla="*/ 3278038 h 3446754"/>
              <a:gd name="connsiteX2601" fmla="*/ 1254685 w 1786394"/>
              <a:gd name="connsiteY2601" fmla="*/ 3265177 h 3446754"/>
              <a:gd name="connsiteX2602" fmla="*/ 1254685 w 1786394"/>
              <a:gd name="connsiteY2602" fmla="*/ 3252718 h 3446754"/>
              <a:gd name="connsiteX2603" fmla="*/ 1254685 w 1786394"/>
              <a:gd name="connsiteY2603" fmla="*/ 3240258 h 3446754"/>
              <a:gd name="connsiteX2604" fmla="*/ 1231198 w 1786394"/>
              <a:gd name="connsiteY2604" fmla="*/ 3240258 h 3446754"/>
              <a:gd name="connsiteX2605" fmla="*/ 1231198 w 1786394"/>
              <a:gd name="connsiteY2605" fmla="*/ 3244930 h 3446754"/>
              <a:gd name="connsiteX2606" fmla="*/ 1231198 w 1786394"/>
              <a:gd name="connsiteY2606" fmla="*/ 3251160 h 3446754"/>
              <a:gd name="connsiteX2607" fmla="*/ 1231198 w 1786394"/>
              <a:gd name="connsiteY2607" fmla="*/ 3252718 h 3446754"/>
              <a:gd name="connsiteX2608" fmla="*/ 1207710 w 1786394"/>
              <a:gd name="connsiteY2608" fmla="*/ 3240258 h 3446754"/>
              <a:gd name="connsiteX2609" fmla="*/ 1207710 w 1786394"/>
              <a:gd name="connsiteY2609" fmla="*/ 3227799 h 3446754"/>
              <a:gd name="connsiteX2610" fmla="*/ 1207710 w 1786394"/>
              <a:gd name="connsiteY2610" fmla="*/ 3214937 h 3446754"/>
              <a:gd name="connsiteX2611" fmla="*/ 1207710 w 1786394"/>
              <a:gd name="connsiteY2611" fmla="*/ 3202478 h 3446754"/>
              <a:gd name="connsiteX2612" fmla="*/ 1184223 w 1786394"/>
              <a:gd name="connsiteY2612" fmla="*/ 3190018 h 3446754"/>
              <a:gd name="connsiteX2613" fmla="*/ 1184223 w 1786394"/>
              <a:gd name="connsiteY2613" fmla="*/ 3177559 h 3446754"/>
              <a:gd name="connsiteX2614" fmla="*/ 1184223 w 1786394"/>
              <a:gd name="connsiteY2614" fmla="*/ 3164698 h 3446754"/>
              <a:gd name="connsiteX2615" fmla="*/ 1184223 w 1786394"/>
              <a:gd name="connsiteY2615" fmla="*/ 3152238 h 3446754"/>
              <a:gd name="connsiteX2616" fmla="*/ 1159978 w 1786394"/>
              <a:gd name="connsiteY2616" fmla="*/ 3152238 h 3446754"/>
              <a:gd name="connsiteX2617" fmla="*/ 1159978 w 1786394"/>
              <a:gd name="connsiteY2617" fmla="*/ 3164698 h 3446754"/>
              <a:gd name="connsiteX2618" fmla="*/ 1159978 w 1786394"/>
              <a:gd name="connsiteY2618" fmla="*/ 3190018 h 3446754"/>
              <a:gd name="connsiteX2619" fmla="*/ 1159978 w 1786394"/>
              <a:gd name="connsiteY2619" fmla="*/ 3202478 h 3446754"/>
              <a:gd name="connsiteX2620" fmla="*/ 1159978 w 1786394"/>
              <a:gd name="connsiteY2620" fmla="*/ 3214937 h 3446754"/>
              <a:gd name="connsiteX2621" fmla="*/ 1136490 w 1786394"/>
              <a:gd name="connsiteY2621" fmla="*/ 3214937 h 3446754"/>
              <a:gd name="connsiteX2622" fmla="*/ 1113003 w 1786394"/>
              <a:gd name="connsiteY2622" fmla="*/ 3214937 h 3446754"/>
              <a:gd name="connsiteX2623" fmla="*/ 1089515 w 1786394"/>
              <a:gd name="connsiteY2623" fmla="*/ 3214937 h 3446754"/>
              <a:gd name="connsiteX2624" fmla="*/ 1089515 w 1786394"/>
              <a:gd name="connsiteY2624" fmla="*/ 3227799 h 3446754"/>
              <a:gd name="connsiteX2625" fmla="*/ 1065270 w 1786394"/>
              <a:gd name="connsiteY2625" fmla="*/ 3227799 h 3446754"/>
              <a:gd name="connsiteX2626" fmla="*/ 1065270 w 1786394"/>
              <a:gd name="connsiteY2626" fmla="*/ 3240258 h 3446754"/>
              <a:gd name="connsiteX2627" fmla="*/ 1041783 w 1786394"/>
              <a:gd name="connsiteY2627" fmla="*/ 3240258 h 3446754"/>
              <a:gd name="connsiteX2628" fmla="*/ 1018295 w 1786394"/>
              <a:gd name="connsiteY2628" fmla="*/ 3240258 h 3446754"/>
              <a:gd name="connsiteX2629" fmla="*/ 1018295 w 1786394"/>
              <a:gd name="connsiteY2629" fmla="*/ 3227799 h 3446754"/>
              <a:gd name="connsiteX2630" fmla="*/ 1018295 w 1786394"/>
              <a:gd name="connsiteY2630" fmla="*/ 3214937 h 3446754"/>
              <a:gd name="connsiteX2631" fmla="*/ 1018295 w 1786394"/>
              <a:gd name="connsiteY2631" fmla="*/ 3202478 h 3446754"/>
              <a:gd name="connsiteX2632" fmla="*/ 1018295 w 1786394"/>
              <a:gd name="connsiteY2632" fmla="*/ 3190018 h 3446754"/>
              <a:gd name="connsiteX2633" fmla="*/ 1018295 w 1786394"/>
              <a:gd name="connsiteY2633" fmla="*/ 3177559 h 3446754"/>
              <a:gd name="connsiteX2634" fmla="*/ 994808 w 1786394"/>
              <a:gd name="connsiteY2634" fmla="*/ 3177559 h 3446754"/>
              <a:gd name="connsiteX2635" fmla="*/ 994808 w 1786394"/>
              <a:gd name="connsiteY2635" fmla="*/ 3190018 h 3446754"/>
              <a:gd name="connsiteX2636" fmla="*/ 970563 w 1786394"/>
              <a:gd name="connsiteY2636" fmla="*/ 3202478 h 3446754"/>
              <a:gd name="connsiteX2637" fmla="*/ 970563 w 1786394"/>
              <a:gd name="connsiteY2637" fmla="*/ 3214937 h 3446754"/>
              <a:gd name="connsiteX2638" fmla="*/ 970563 w 1786394"/>
              <a:gd name="connsiteY2638" fmla="*/ 3227799 h 3446754"/>
              <a:gd name="connsiteX2639" fmla="*/ 947075 w 1786394"/>
              <a:gd name="connsiteY2639" fmla="*/ 3240258 h 3446754"/>
              <a:gd name="connsiteX2640" fmla="*/ 947075 w 1786394"/>
              <a:gd name="connsiteY2640" fmla="*/ 3227799 h 3446754"/>
              <a:gd name="connsiteX2641" fmla="*/ 923588 w 1786394"/>
              <a:gd name="connsiteY2641" fmla="*/ 3227799 h 3446754"/>
              <a:gd name="connsiteX2642" fmla="*/ 923588 w 1786394"/>
              <a:gd name="connsiteY2642" fmla="*/ 3214937 h 3446754"/>
              <a:gd name="connsiteX2643" fmla="*/ 947075 w 1786394"/>
              <a:gd name="connsiteY2643" fmla="*/ 3202478 h 3446754"/>
              <a:gd name="connsiteX2644" fmla="*/ 923588 w 1786394"/>
              <a:gd name="connsiteY2644" fmla="*/ 3190018 h 3446754"/>
              <a:gd name="connsiteX2645" fmla="*/ 923588 w 1786394"/>
              <a:gd name="connsiteY2645" fmla="*/ 3177559 h 3446754"/>
              <a:gd name="connsiteX2646" fmla="*/ 900100 w 1786394"/>
              <a:gd name="connsiteY2646" fmla="*/ 3190018 h 3446754"/>
              <a:gd name="connsiteX2647" fmla="*/ 900100 w 1786394"/>
              <a:gd name="connsiteY2647" fmla="*/ 3202478 h 3446754"/>
              <a:gd name="connsiteX2648" fmla="*/ 875855 w 1786394"/>
              <a:gd name="connsiteY2648" fmla="*/ 3202478 h 3446754"/>
              <a:gd name="connsiteX2649" fmla="*/ 852368 w 1786394"/>
              <a:gd name="connsiteY2649" fmla="*/ 3202478 h 3446754"/>
              <a:gd name="connsiteX2650" fmla="*/ 852368 w 1786394"/>
              <a:gd name="connsiteY2650" fmla="*/ 3190018 h 3446754"/>
              <a:gd name="connsiteX2651" fmla="*/ 852368 w 1786394"/>
              <a:gd name="connsiteY2651" fmla="*/ 3177559 h 3446754"/>
              <a:gd name="connsiteX2652" fmla="*/ 852368 w 1786394"/>
              <a:gd name="connsiteY2652" fmla="*/ 3164698 h 3446754"/>
              <a:gd name="connsiteX2653" fmla="*/ 828880 w 1786394"/>
              <a:gd name="connsiteY2653" fmla="*/ 3164698 h 3446754"/>
              <a:gd name="connsiteX2654" fmla="*/ 828880 w 1786394"/>
              <a:gd name="connsiteY2654" fmla="*/ 3152238 h 3446754"/>
              <a:gd name="connsiteX2655" fmla="*/ 805393 w 1786394"/>
              <a:gd name="connsiteY2655" fmla="*/ 3164698 h 3446754"/>
              <a:gd name="connsiteX2656" fmla="*/ 805393 w 1786394"/>
              <a:gd name="connsiteY2656" fmla="*/ 3177559 h 3446754"/>
              <a:gd name="connsiteX2657" fmla="*/ 781148 w 1786394"/>
              <a:gd name="connsiteY2657" fmla="*/ 3177559 h 3446754"/>
              <a:gd name="connsiteX2658" fmla="*/ 781148 w 1786394"/>
              <a:gd name="connsiteY2658" fmla="*/ 3190018 h 3446754"/>
              <a:gd name="connsiteX2659" fmla="*/ 781148 w 1786394"/>
              <a:gd name="connsiteY2659" fmla="*/ 3202478 h 3446754"/>
              <a:gd name="connsiteX2660" fmla="*/ 757660 w 1786394"/>
              <a:gd name="connsiteY2660" fmla="*/ 3202478 h 3446754"/>
              <a:gd name="connsiteX2661" fmla="*/ 757660 w 1786394"/>
              <a:gd name="connsiteY2661" fmla="*/ 3214937 h 3446754"/>
              <a:gd name="connsiteX2662" fmla="*/ 757660 w 1786394"/>
              <a:gd name="connsiteY2662" fmla="*/ 3227799 h 3446754"/>
              <a:gd name="connsiteX2663" fmla="*/ 757660 w 1786394"/>
              <a:gd name="connsiteY2663" fmla="*/ 3235586 h 3446754"/>
              <a:gd name="connsiteX2664" fmla="*/ 757660 w 1786394"/>
              <a:gd name="connsiteY2664" fmla="*/ 3240258 h 3446754"/>
              <a:gd name="connsiteX2665" fmla="*/ 757660 w 1786394"/>
              <a:gd name="connsiteY2665" fmla="*/ 3252718 h 3446754"/>
              <a:gd name="connsiteX2666" fmla="*/ 734173 w 1786394"/>
              <a:gd name="connsiteY2666" fmla="*/ 3252718 h 3446754"/>
              <a:gd name="connsiteX2667" fmla="*/ 734173 w 1786394"/>
              <a:gd name="connsiteY2667" fmla="*/ 3240258 h 3446754"/>
              <a:gd name="connsiteX2668" fmla="*/ 710685 w 1786394"/>
              <a:gd name="connsiteY2668" fmla="*/ 3227799 h 3446754"/>
              <a:gd name="connsiteX2669" fmla="*/ 710685 w 1786394"/>
              <a:gd name="connsiteY2669" fmla="*/ 3240258 h 3446754"/>
              <a:gd name="connsiteX2670" fmla="*/ 686440 w 1786394"/>
              <a:gd name="connsiteY2670" fmla="*/ 3240258 h 3446754"/>
              <a:gd name="connsiteX2671" fmla="*/ 686440 w 1786394"/>
              <a:gd name="connsiteY2671" fmla="*/ 3252718 h 3446754"/>
              <a:gd name="connsiteX2672" fmla="*/ 662953 w 1786394"/>
              <a:gd name="connsiteY2672" fmla="*/ 3252718 h 3446754"/>
              <a:gd name="connsiteX2673" fmla="*/ 639465 w 1786394"/>
              <a:gd name="connsiteY2673" fmla="*/ 3252718 h 3446754"/>
              <a:gd name="connsiteX2674" fmla="*/ 639465 w 1786394"/>
              <a:gd name="connsiteY2674" fmla="*/ 3265177 h 3446754"/>
              <a:gd name="connsiteX2675" fmla="*/ 615220 w 1786394"/>
              <a:gd name="connsiteY2675" fmla="*/ 3265177 h 3446754"/>
              <a:gd name="connsiteX2676" fmla="*/ 615220 w 1786394"/>
              <a:gd name="connsiteY2676" fmla="*/ 3252718 h 3446754"/>
              <a:gd name="connsiteX2677" fmla="*/ 591733 w 1786394"/>
              <a:gd name="connsiteY2677" fmla="*/ 3252718 h 3446754"/>
              <a:gd name="connsiteX2678" fmla="*/ 591733 w 1786394"/>
              <a:gd name="connsiteY2678" fmla="*/ 3265177 h 3446754"/>
              <a:gd name="connsiteX2679" fmla="*/ 615220 w 1786394"/>
              <a:gd name="connsiteY2679" fmla="*/ 3265177 h 3446754"/>
              <a:gd name="connsiteX2680" fmla="*/ 615220 w 1786394"/>
              <a:gd name="connsiteY2680" fmla="*/ 3278038 h 3446754"/>
              <a:gd name="connsiteX2681" fmla="*/ 615220 w 1786394"/>
              <a:gd name="connsiteY2681" fmla="*/ 3290498 h 3446754"/>
              <a:gd name="connsiteX2682" fmla="*/ 591733 w 1786394"/>
              <a:gd name="connsiteY2682" fmla="*/ 3290498 h 3446754"/>
              <a:gd name="connsiteX2683" fmla="*/ 591733 w 1786394"/>
              <a:gd name="connsiteY2683" fmla="*/ 3301400 h 3446754"/>
              <a:gd name="connsiteX2684" fmla="*/ 591733 w 1786394"/>
              <a:gd name="connsiteY2684" fmla="*/ 3302957 h 3446754"/>
              <a:gd name="connsiteX2685" fmla="*/ 568245 w 1786394"/>
              <a:gd name="connsiteY2685" fmla="*/ 3302957 h 3446754"/>
              <a:gd name="connsiteX2686" fmla="*/ 568245 w 1786394"/>
              <a:gd name="connsiteY2686" fmla="*/ 3315417 h 3446754"/>
              <a:gd name="connsiteX2687" fmla="*/ 565309 w 1786394"/>
              <a:gd name="connsiteY2687" fmla="*/ 3315417 h 3446754"/>
              <a:gd name="connsiteX2688" fmla="*/ 544758 w 1786394"/>
              <a:gd name="connsiteY2688" fmla="*/ 3315417 h 3446754"/>
              <a:gd name="connsiteX2689" fmla="*/ 544758 w 1786394"/>
              <a:gd name="connsiteY2689" fmla="*/ 3302957 h 3446754"/>
              <a:gd name="connsiteX2690" fmla="*/ 521270 w 1786394"/>
              <a:gd name="connsiteY2690" fmla="*/ 3302957 h 3446754"/>
              <a:gd name="connsiteX2691" fmla="*/ 497025 w 1786394"/>
              <a:gd name="connsiteY2691" fmla="*/ 3302957 h 3446754"/>
              <a:gd name="connsiteX2692" fmla="*/ 497025 w 1786394"/>
              <a:gd name="connsiteY2692" fmla="*/ 3315417 h 3446754"/>
              <a:gd name="connsiteX2693" fmla="*/ 497025 w 1786394"/>
              <a:gd name="connsiteY2693" fmla="*/ 3328278 h 3446754"/>
              <a:gd name="connsiteX2694" fmla="*/ 497025 w 1786394"/>
              <a:gd name="connsiteY2694" fmla="*/ 3340737 h 3446754"/>
              <a:gd name="connsiteX2695" fmla="*/ 473538 w 1786394"/>
              <a:gd name="connsiteY2695" fmla="*/ 3340737 h 3446754"/>
              <a:gd name="connsiteX2696" fmla="*/ 450050 w 1786394"/>
              <a:gd name="connsiteY2696" fmla="*/ 3340737 h 3446754"/>
              <a:gd name="connsiteX2697" fmla="*/ 426563 w 1786394"/>
              <a:gd name="connsiteY2697" fmla="*/ 3353197 h 3446754"/>
              <a:gd name="connsiteX2698" fmla="*/ 450050 w 1786394"/>
              <a:gd name="connsiteY2698" fmla="*/ 3353197 h 3446754"/>
              <a:gd name="connsiteX2699" fmla="*/ 450050 w 1786394"/>
              <a:gd name="connsiteY2699" fmla="*/ 3365656 h 3446754"/>
              <a:gd name="connsiteX2700" fmla="*/ 426563 w 1786394"/>
              <a:gd name="connsiteY2700" fmla="*/ 3365656 h 3446754"/>
              <a:gd name="connsiteX2701" fmla="*/ 426563 w 1786394"/>
              <a:gd name="connsiteY2701" fmla="*/ 3368872 h 3446754"/>
              <a:gd name="connsiteX2702" fmla="*/ 426563 w 1786394"/>
              <a:gd name="connsiteY2702" fmla="*/ 3376910 h 3446754"/>
              <a:gd name="connsiteX2703" fmla="*/ 426563 w 1786394"/>
              <a:gd name="connsiteY2703" fmla="*/ 3378518 h 3446754"/>
              <a:gd name="connsiteX2704" fmla="*/ 402318 w 1786394"/>
              <a:gd name="connsiteY2704" fmla="*/ 3378518 h 3446754"/>
              <a:gd name="connsiteX2705" fmla="*/ 402318 w 1786394"/>
              <a:gd name="connsiteY2705" fmla="*/ 3380075 h 3446754"/>
              <a:gd name="connsiteX2706" fmla="*/ 402318 w 1786394"/>
              <a:gd name="connsiteY2706" fmla="*/ 3389420 h 3446754"/>
              <a:gd name="connsiteX2707" fmla="*/ 402318 w 1786394"/>
              <a:gd name="connsiteY2707" fmla="*/ 3390977 h 3446754"/>
              <a:gd name="connsiteX2708" fmla="*/ 399015 w 1786394"/>
              <a:gd name="connsiteY2708" fmla="*/ 3390977 h 3446754"/>
              <a:gd name="connsiteX2709" fmla="*/ 392409 w 1786394"/>
              <a:gd name="connsiteY2709" fmla="*/ 3390977 h 3446754"/>
              <a:gd name="connsiteX2710" fmla="*/ 378830 w 1786394"/>
              <a:gd name="connsiteY2710" fmla="*/ 3390977 h 3446754"/>
              <a:gd name="connsiteX2711" fmla="*/ 355343 w 1786394"/>
              <a:gd name="connsiteY2711" fmla="*/ 3403437 h 3446754"/>
              <a:gd name="connsiteX2712" fmla="*/ 331855 w 1786394"/>
              <a:gd name="connsiteY2712" fmla="*/ 3403437 h 3446754"/>
              <a:gd name="connsiteX2713" fmla="*/ 331855 w 1786394"/>
              <a:gd name="connsiteY2713" fmla="*/ 3415896 h 3446754"/>
              <a:gd name="connsiteX2714" fmla="*/ 307610 w 1786394"/>
              <a:gd name="connsiteY2714" fmla="*/ 3415896 h 3446754"/>
              <a:gd name="connsiteX2715" fmla="*/ 284123 w 1786394"/>
              <a:gd name="connsiteY2715" fmla="*/ 3415896 h 3446754"/>
              <a:gd name="connsiteX2716" fmla="*/ 260635 w 1786394"/>
              <a:gd name="connsiteY2716" fmla="*/ 3415896 h 3446754"/>
              <a:gd name="connsiteX2717" fmla="*/ 257332 w 1786394"/>
              <a:gd name="connsiteY2717" fmla="*/ 3415896 h 3446754"/>
              <a:gd name="connsiteX2718" fmla="*/ 250727 w 1786394"/>
              <a:gd name="connsiteY2718" fmla="*/ 3415896 h 3446754"/>
              <a:gd name="connsiteX2719" fmla="*/ 247057 w 1786394"/>
              <a:gd name="connsiteY2719" fmla="*/ 3415896 h 3446754"/>
              <a:gd name="connsiteX2720" fmla="*/ 237148 w 1786394"/>
              <a:gd name="connsiteY2720" fmla="*/ 3415896 h 3446754"/>
              <a:gd name="connsiteX2721" fmla="*/ 212903 w 1786394"/>
              <a:gd name="connsiteY2721" fmla="*/ 3415896 h 3446754"/>
              <a:gd name="connsiteX2722" fmla="*/ 212903 w 1786394"/>
              <a:gd name="connsiteY2722" fmla="*/ 3419112 h 3446754"/>
              <a:gd name="connsiteX2723" fmla="*/ 212903 w 1786394"/>
              <a:gd name="connsiteY2723" fmla="*/ 3428757 h 3446754"/>
              <a:gd name="connsiteX2724" fmla="*/ 189415 w 1786394"/>
              <a:gd name="connsiteY2724" fmla="*/ 3428757 h 3446754"/>
              <a:gd name="connsiteX2725" fmla="*/ 165928 w 1786394"/>
              <a:gd name="connsiteY2725" fmla="*/ 3428757 h 3446754"/>
              <a:gd name="connsiteX2726" fmla="*/ 165928 w 1786394"/>
              <a:gd name="connsiteY2726" fmla="*/ 3441217 h 3446754"/>
              <a:gd name="connsiteX2727" fmla="*/ 141683 w 1786394"/>
              <a:gd name="connsiteY2727" fmla="*/ 3441217 h 3446754"/>
              <a:gd name="connsiteX2728" fmla="*/ 141683 w 1786394"/>
              <a:gd name="connsiteY2728" fmla="*/ 3428757 h 3446754"/>
              <a:gd name="connsiteX2729" fmla="*/ 141683 w 1786394"/>
              <a:gd name="connsiteY2729" fmla="*/ 3415896 h 3446754"/>
              <a:gd name="connsiteX2730" fmla="*/ 141683 w 1786394"/>
              <a:gd name="connsiteY2730" fmla="*/ 3403437 h 3446754"/>
              <a:gd name="connsiteX2731" fmla="*/ 141683 w 1786394"/>
              <a:gd name="connsiteY2731" fmla="*/ 3390977 h 3446754"/>
              <a:gd name="connsiteX2732" fmla="*/ 118195 w 1786394"/>
              <a:gd name="connsiteY2732" fmla="*/ 3378518 h 3446754"/>
              <a:gd name="connsiteX2733" fmla="*/ 141683 w 1786394"/>
              <a:gd name="connsiteY2733" fmla="*/ 3365656 h 3446754"/>
              <a:gd name="connsiteX2734" fmla="*/ 118195 w 1786394"/>
              <a:gd name="connsiteY2734" fmla="*/ 3365656 h 3446754"/>
              <a:gd name="connsiteX2735" fmla="*/ 118195 w 1786394"/>
              <a:gd name="connsiteY2735" fmla="*/ 3353197 h 3446754"/>
              <a:gd name="connsiteX2736" fmla="*/ 118195 w 1786394"/>
              <a:gd name="connsiteY2736" fmla="*/ 3340737 h 3446754"/>
              <a:gd name="connsiteX2737" fmla="*/ 118195 w 1786394"/>
              <a:gd name="connsiteY2737" fmla="*/ 3328278 h 3446754"/>
              <a:gd name="connsiteX2738" fmla="*/ 118195 w 1786394"/>
              <a:gd name="connsiteY2738" fmla="*/ 3315417 h 3446754"/>
              <a:gd name="connsiteX2739" fmla="*/ 141683 w 1786394"/>
              <a:gd name="connsiteY2739" fmla="*/ 3315417 h 3446754"/>
              <a:gd name="connsiteX2740" fmla="*/ 141683 w 1786394"/>
              <a:gd name="connsiteY2740" fmla="*/ 3302957 h 3446754"/>
              <a:gd name="connsiteX2741" fmla="*/ 118195 w 1786394"/>
              <a:gd name="connsiteY2741" fmla="*/ 3302957 h 3446754"/>
              <a:gd name="connsiteX2742" fmla="*/ 118195 w 1786394"/>
              <a:gd name="connsiteY2742" fmla="*/ 3290498 h 3446754"/>
              <a:gd name="connsiteX2743" fmla="*/ 118195 w 1786394"/>
              <a:gd name="connsiteY2743" fmla="*/ 3278038 h 3446754"/>
              <a:gd name="connsiteX2744" fmla="*/ 118195 w 1786394"/>
              <a:gd name="connsiteY2744" fmla="*/ 3265177 h 3446754"/>
              <a:gd name="connsiteX2745" fmla="*/ 94708 w 1786394"/>
              <a:gd name="connsiteY2745" fmla="*/ 3265177 h 3446754"/>
              <a:gd name="connsiteX2746" fmla="*/ 94708 w 1786394"/>
              <a:gd name="connsiteY2746" fmla="*/ 3252718 h 3446754"/>
              <a:gd name="connsiteX2747" fmla="*/ 94708 w 1786394"/>
              <a:gd name="connsiteY2747" fmla="*/ 3240258 h 3446754"/>
              <a:gd name="connsiteX2748" fmla="*/ 94708 w 1786394"/>
              <a:gd name="connsiteY2748" fmla="*/ 3227799 h 3446754"/>
              <a:gd name="connsiteX2749" fmla="*/ 94708 w 1786394"/>
              <a:gd name="connsiteY2749" fmla="*/ 3214937 h 3446754"/>
              <a:gd name="connsiteX2750" fmla="*/ 94708 w 1786394"/>
              <a:gd name="connsiteY2750" fmla="*/ 3202478 h 3446754"/>
              <a:gd name="connsiteX2751" fmla="*/ 94708 w 1786394"/>
              <a:gd name="connsiteY2751" fmla="*/ 3190018 h 3446754"/>
              <a:gd name="connsiteX2752" fmla="*/ 94708 w 1786394"/>
              <a:gd name="connsiteY2752" fmla="*/ 3177559 h 3446754"/>
              <a:gd name="connsiteX2753" fmla="*/ 94708 w 1786394"/>
              <a:gd name="connsiteY2753" fmla="*/ 3164698 h 3446754"/>
              <a:gd name="connsiteX2754" fmla="*/ 94708 w 1786394"/>
              <a:gd name="connsiteY2754" fmla="*/ 3152238 h 3446754"/>
              <a:gd name="connsiteX2755" fmla="*/ 94708 w 1786394"/>
              <a:gd name="connsiteY2755" fmla="*/ 3164698 h 3446754"/>
              <a:gd name="connsiteX2756" fmla="*/ 47733 w 1786394"/>
              <a:gd name="connsiteY2756" fmla="*/ 3152238 h 3446754"/>
              <a:gd name="connsiteX2757" fmla="*/ 47733 w 1786394"/>
              <a:gd name="connsiteY2757" fmla="*/ 3139779 h 3446754"/>
              <a:gd name="connsiteX2758" fmla="*/ 23488 w 1786394"/>
              <a:gd name="connsiteY2758" fmla="*/ 3139779 h 3446754"/>
              <a:gd name="connsiteX2759" fmla="*/ 23488 w 1786394"/>
              <a:gd name="connsiteY2759" fmla="*/ 3127319 h 3446754"/>
              <a:gd name="connsiteX2760" fmla="*/ 47733 w 1786394"/>
              <a:gd name="connsiteY2760" fmla="*/ 3127319 h 3446754"/>
              <a:gd name="connsiteX2761" fmla="*/ 47733 w 1786394"/>
              <a:gd name="connsiteY2761" fmla="*/ 3114458 h 3446754"/>
              <a:gd name="connsiteX2762" fmla="*/ 23488 w 1786394"/>
              <a:gd name="connsiteY2762" fmla="*/ 3114458 h 3446754"/>
              <a:gd name="connsiteX2763" fmla="*/ 23488 w 1786394"/>
              <a:gd name="connsiteY2763" fmla="*/ 3101998 h 3446754"/>
              <a:gd name="connsiteX2764" fmla="*/ 47733 w 1786394"/>
              <a:gd name="connsiteY2764" fmla="*/ 3101998 h 3446754"/>
              <a:gd name="connsiteX2765" fmla="*/ 47733 w 1786394"/>
              <a:gd name="connsiteY2765" fmla="*/ 3089539 h 3446754"/>
              <a:gd name="connsiteX2766" fmla="*/ 47733 w 1786394"/>
              <a:gd name="connsiteY2766" fmla="*/ 3077080 h 3446754"/>
              <a:gd name="connsiteX2767" fmla="*/ 47733 w 1786394"/>
              <a:gd name="connsiteY2767" fmla="*/ 3064218 h 3446754"/>
              <a:gd name="connsiteX2768" fmla="*/ 44323 w 1786394"/>
              <a:gd name="connsiteY2768" fmla="*/ 3064218 h 3446754"/>
              <a:gd name="connsiteX2769" fmla="*/ 37504 w 1786394"/>
              <a:gd name="connsiteY2769" fmla="*/ 3064218 h 3446754"/>
              <a:gd name="connsiteX2770" fmla="*/ 23488 w 1786394"/>
              <a:gd name="connsiteY2770" fmla="*/ 3064218 h 3446754"/>
              <a:gd name="connsiteX2771" fmla="*/ 23488 w 1786394"/>
              <a:gd name="connsiteY2771" fmla="*/ 3051759 h 3446754"/>
              <a:gd name="connsiteX2772" fmla="*/ 47733 w 1786394"/>
              <a:gd name="connsiteY2772" fmla="*/ 3051759 h 3446754"/>
              <a:gd name="connsiteX2773" fmla="*/ 47733 w 1786394"/>
              <a:gd name="connsiteY2773" fmla="*/ 3039299 h 3446754"/>
              <a:gd name="connsiteX2774" fmla="*/ 23488 w 1786394"/>
              <a:gd name="connsiteY2774" fmla="*/ 3039299 h 3446754"/>
              <a:gd name="connsiteX2775" fmla="*/ 23488 w 1786394"/>
              <a:gd name="connsiteY2775" fmla="*/ 3026840 h 3446754"/>
              <a:gd name="connsiteX2776" fmla="*/ 23488 w 1786394"/>
              <a:gd name="connsiteY2776" fmla="*/ 3013979 h 3446754"/>
              <a:gd name="connsiteX2777" fmla="*/ 47733 w 1786394"/>
              <a:gd name="connsiteY2777" fmla="*/ 3013979 h 3446754"/>
              <a:gd name="connsiteX2778" fmla="*/ 23488 w 1786394"/>
              <a:gd name="connsiteY2778" fmla="*/ 3001519 h 3446754"/>
              <a:gd name="connsiteX2779" fmla="*/ 47733 w 1786394"/>
              <a:gd name="connsiteY2779" fmla="*/ 3001519 h 3446754"/>
              <a:gd name="connsiteX2780" fmla="*/ 47733 w 1786394"/>
              <a:gd name="connsiteY2780" fmla="*/ 2989060 h 3446754"/>
              <a:gd name="connsiteX2781" fmla="*/ 23488 w 1786394"/>
              <a:gd name="connsiteY2781" fmla="*/ 2976600 h 3446754"/>
              <a:gd name="connsiteX2782" fmla="*/ 23488 w 1786394"/>
              <a:gd name="connsiteY2782" fmla="*/ 2963739 h 3446754"/>
              <a:gd name="connsiteX2783" fmla="*/ 23488 w 1786394"/>
              <a:gd name="connsiteY2783" fmla="*/ 2951279 h 3446754"/>
              <a:gd name="connsiteX2784" fmla="*/ 23488 w 1786394"/>
              <a:gd name="connsiteY2784" fmla="*/ 2938820 h 3446754"/>
              <a:gd name="connsiteX2785" fmla="*/ 23488 w 1786394"/>
              <a:gd name="connsiteY2785" fmla="*/ 2926361 h 3446754"/>
              <a:gd name="connsiteX2786" fmla="*/ 37504 w 1786394"/>
              <a:gd name="connsiteY2786" fmla="*/ 2926361 h 3446754"/>
              <a:gd name="connsiteX2787" fmla="*/ 44323 w 1786394"/>
              <a:gd name="connsiteY2787" fmla="*/ 2926361 h 3446754"/>
              <a:gd name="connsiteX2788" fmla="*/ 47733 w 1786394"/>
              <a:gd name="connsiteY2788" fmla="*/ 2926361 h 3446754"/>
              <a:gd name="connsiteX2789" fmla="*/ 47733 w 1786394"/>
              <a:gd name="connsiteY2789" fmla="*/ 2913499 h 3446754"/>
              <a:gd name="connsiteX2790" fmla="*/ 23488 w 1786394"/>
              <a:gd name="connsiteY2790" fmla="*/ 2913499 h 3446754"/>
              <a:gd name="connsiteX2791" fmla="*/ 47733 w 1786394"/>
              <a:gd name="connsiteY2791" fmla="*/ 2901040 h 3446754"/>
              <a:gd name="connsiteX2792" fmla="*/ 47733 w 1786394"/>
              <a:gd name="connsiteY2792" fmla="*/ 2888580 h 3446754"/>
              <a:gd name="connsiteX2793" fmla="*/ 47733 w 1786394"/>
              <a:gd name="connsiteY2793" fmla="*/ 2876121 h 3446754"/>
              <a:gd name="connsiteX2794" fmla="*/ 47733 w 1786394"/>
              <a:gd name="connsiteY2794" fmla="*/ 2863260 h 3446754"/>
              <a:gd name="connsiteX2795" fmla="*/ 47733 w 1786394"/>
              <a:gd name="connsiteY2795" fmla="*/ 2838341 h 3446754"/>
              <a:gd name="connsiteX2796" fmla="*/ 47733 w 1786394"/>
              <a:gd name="connsiteY2796" fmla="*/ 2825881 h 3446754"/>
              <a:gd name="connsiteX2797" fmla="*/ 47733 w 1786394"/>
              <a:gd name="connsiteY2797" fmla="*/ 2813020 h 3446754"/>
              <a:gd name="connsiteX2798" fmla="*/ 47733 w 1786394"/>
              <a:gd name="connsiteY2798" fmla="*/ 2800560 h 3446754"/>
              <a:gd name="connsiteX2799" fmla="*/ 47733 w 1786394"/>
              <a:gd name="connsiteY2799" fmla="*/ 2788101 h 3446754"/>
              <a:gd name="connsiteX2800" fmla="*/ 47733 w 1786394"/>
              <a:gd name="connsiteY2800" fmla="*/ 2775642 h 3446754"/>
              <a:gd name="connsiteX2801" fmla="*/ 47733 w 1786394"/>
              <a:gd name="connsiteY2801" fmla="*/ 2762780 h 3446754"/>
              <a:gd name="connsiteX2802" fmla="*/ 47733 w 1786394"/>
              <a:gd name="connsiteY2802" fmla="*/ 2750321 h 3446754"/>
              <a:gd name="connsiteX2803" fmla="*/ 47733 w 1786394"/>
              <a:gd name="connsiteY2803" fmla="*/ 2738263 h 3446754"/>
              <a:gd name="connsiteX2804" fmla="*/ 47733 w 1786394"/>
              <a:gd name="connsiteY2804" fmla="*/ 2725804 h 3446754"/>
              <a:gd name="connsiteX2805" fmla="*/ 47733 w 1786394"/>
              <a:gd name="connsiteY2805" fmla="*/ 2712942 h 3446754"/>
              <a:gd name="connsiteX2806" fmla="*/ 47733 w 1786394"/>
              <a:gd name="connsiteY2806" fmla="*/ 2700483 h 3446754"/>
              <a:gd name="connsiteX2807" fmla="*/ 47733 w 1786394"/>
              <a:gd name="connsiteY2807" fmla="*/ 2688024 h 3446754"/>
              <a:gd name="connsiteX2808" fmla="*/ 47733 w 1786394"/>
              <a:gd name="connsiteY2808" fmla="*/ 2675564 h 3446754"/>
              <a:gd name="connsiteX2809" fmla="*/ 47733 w 1786394"/>
              <a:gd name="connsiteY2809" fmla="*/ 2662703 h 3446754"/>
              <a:gd name="connsiteX2810" fmla="*/ 47733 w 1786394"/>
              <a:gd name="connsiteY2810" fmla="*/ 2650243 h 3446754"/>
              <a:gd name="connsiteX2811" fmla="*/ 47733 w 1786394"/>
              <a:gd name="connsiteY2811" fmla="*/ 2637784 h 3446754"/>
              <a:gd name="connsiteX2812" fmla="*/ 33716 w 1786394"/>
              <a:gd name="connsiteY2812" fmla="*/ 2637784 h 3446754"/>
              <a:gd name="connsiteX2813" fmla="*/ 26897 w 1786394"/>
              <a:gd name="connsiteY2813" fmla="*/ 2637784 h 3446754"/>
              <a:gd name="connsiteX2814" fmla="*/ 26518 w 1786394"/>
              <a:gd name="connsiteY2814" fmla="*/ 2637784 h 3446754"/>
              <a:gd name="connsiteX2815" fmla="*/ 23488 w 1786394"/>
              <a:gd name="connsiteY2815" fmla="*/ 2637784 h 3446754"/>
              <a:gd name="connsiteX2816" fmla="*/ 23488 w 1786394"/>
              <a:gd name="connsiteY2816" fmla="*/ 2625324 h 3446754"/>
              <a:gd name="connsiteX2817" fmla="*/ 47733 w 1786394"/>
              <a:gd name="connsiteY2817" fmla="*/ 2625324 h 3446754"/>
              <a:gd name="connsiteX2818" fmla="*/ 23488 w 1786394"/>
              <a:gd name="connsiteY2818" fmla="*/ 2612463 h 3446754"/>
              <a:gd name="connsiteX2819" fmla="*/ 23488 w 1786394"/>
              <a:gd name="connsiteY2819" fmla="*/ 2600004 h 3446754"/>
              <a:gd name="connsiteX2820" fmla="*/ 23488 w 1786394"/>
              <a:gd name="connsiteY2820" fmla="*/ 2587544 h 3446754"/>
              <a:gd name="connsiteX2821" fmla="*/ 23488 w 1786394"/>
              <a:gd name="connsiteY2821" fmla="*/ 2575085 h 3446754"/>
              <a:gd name="connsiteX2822" fmla="*/ 23488 w 1786394"/>
              <a:gd name="connsiteY2822" fmla="*/ 2562223 h 3446754"/>
              <a:gd name="connsiteX2823" fmla="*/ 23488 w 1786394"/>
              <a:gd name="connsiteY2823" fmla="*/ 2549764 h 3446754"/>
              <a:gd name="connsiteX2824" fmla="*/ 23488 w 1786394"/>
              <a:gd name="connsiteY2824" fmla="*/ 2537305 h 3446754"/>
              <a:gd name="connsiteX2825" fmla="*/ 23488 w 1786394"/>
              <a:gd name="connsiteY2825" fmla="*/ 2524845 h 3446754"/>
              <a:gd name="connsiteX2826" fmla="*/ 23488 w 1786394"/>
              <a:gd name="connsiteY2826" fmla="*/ 2511984 h 3446754"/>
              <a:gd name="connsiteX2827" fmla="*/ 23488 w 1786394"/>
              <a:gd name="connsiteY2827" fmla="*/ 2499524 h 3446754"/>
              <a:gd name="connsiteX2828" fmla="*/ 23488 w 1786394"/>
              <a:gd name="connsiteY2828" fmla="*/ 2487065 h 3446754"/>
              <a:gd name="connsiteX2829" fmla="*/ 23488 w 1786394"/>
              <a:gd name="connsiteY2829" fmla="*/ 2474605 h 3446754"/>
              <a:gd name="connsiteX2830" fmla="*/ 23488 w 1786394"/>
              <a:gd name="connsiteY2830" fmla="*/ 2461744 h 3446754"/>
              <a:gd name="connsiteX2831" fmla="*/ 23488 w 1786394"/>
              <a:gd name="connsiteY2831" fmla="*/ 2436825 h 3446754"/>
              <a:gd name="connsiteX2832" fmla="*/ 23488 w 1786394"/>
              <a:gd name="connsiteY2832" fmla="*/ 2424366 h 3446754"/>
              <a:gd name="connsiteX2833" fmla="*/ 23488 w 1786394"/>
              <a:gd name="connsiteY2833" fmla="*/ 2411504 h 3446754"/>
              <a:gd name="connsiteX2834" fmla="*/ 23488 w 1786394"/>
              <a:gd name="connsiteY2834" fmla="*/ 2399045 h 3446754"/>
              <a:gd name="connsiteX2835" fmla="*/ 23488 w 1786394"/>
              <a:gd name="connsiteY2835" fmla="*/ 2386586 h 3446754"/>
              <a:gd name="connsiteX2836" fmla="*/ 23488 w 1786394"/>
              <a:gd name="connsiteY2836" fmla="*/ 2374126 h 3446754"/>
              <a:gd name="connsiteX2837" fmla="*/ 23488 w 1786394"/>
              <a:gd name="connsiteY2837" fmla="*/ 2361265 h 3446754"/>
              <a:gd name="connsiteX2838" fmla="*/ 23488 w 1786394"/>
              <a:gd name="connsiteY2838" fmla="*/ 2348805 h 3446754"/>
              <a:gd name="connsiteX2839" fmla="*/ 23488 w 1786394"/>
              <a:gd name="connsiteY2839" fmla="*/ 2336346 h 3446754"/>
              <a:gd name="connsiteX2840" fmla="*/ 23488 w 1786394"/>
              <a:gd name="connsiteY2840" fmla="*/ 2323886 h 3446754"/>
              <a:gd name="connsiteX2841" fmla="*/ 23488 w 1786394"/>
              <a:gd name="connsiteY2841" fmla="*/ 2311025 h 3446754"/>
              <a:gd name="connsiteX2842" fmla="*/ 23488 w 1786394"/>
              <a:gd name="connsiteY2842" fmla="*/ 2298566 h 3446754"/>
              <a:gd name="connsiteX2843" fmla="*/ 23488 w 1786394"/>
              <a:gd name="connsiteY2843" fmla="*/ 2286106 h 3446754"/>
              <a:gd name="connsiteX2844" fmla="*/ 0 w 1786394"/>
              <a:gd name="connsiteY2844" fmla="*/ 2286106 h 3446754"/>
              <a:gd name="connsiteX2845" fmla="*/ 0 w 1786394"/>
              <a:gd name="connsiteY2845" fmla="*/ 2273647 h 3446754"/>
              <a:gd name="connsiteX2846" fmla="*/ 0 w 1786394"/>
              <a:gd name="connsiteY2846" fmla="*/ 2260785 h 3446754"/>
              <a:gd name="connsiteX2847" fmla="*/ 0 w 1786394"/>
              <a:gd name="connsiteY2847" fmla="*/ 2248326 h 3446754"/>
              <a:gd name="connsiteX2848" fmla="*/ 23488 w 1786394"/>
              <a:gd name="connsiteY2848" fmla="*/ 2248326 h 3446754"/>
              <a:gd name="connsiteX2849" fmla="*/ 23488 w 1786394"/>
              <a:gd name="connsiteY2849" fmla="*/ 2235867 h 3446754"/>
              <a:gd name="connsiteX2850" fmla="*/ 23488 w 1786394"/>
              <a:gd name="connsiteY2850" fmla="*/ 2223407 h 3446754"/>
              <a:gd name="connsiteX2851" fmla="*/ 23488 w 1786394"/>
              <a:gd name="connsiteY2851" fmla="*/ 2210546 h 3446754"/>
              <a:gd name="connsiteX2852" fmla="*/ 0 w 1786394"/>
              <a:gd name="connsiteY2852" fmla="*/ 2210546 h 3446754"/>
              <a:gd name="connsiteX2853" fmla="*/ 0 w 1786394"/>
              <a:gd name="connsiteY2853" fmla="*/ 2198086 h 3446754"/>
              <a:gd name="connsiteX2854" fmla="*/ 0 w 1786394"/>
              <a:gd name="connsiteY2854" fmla="*/ 2185627 h 3446754"/>
              <a:gd name="connsiteX2855" fmla="*/ 0 w 1786394"/>
              <a:gd name="connsiteY2855" fmla="*/ 2173167 h 3446754"/>
              <a:gd name="connsiteX2856" fmla="*/ 0 w 1786394"/>
              <a:gd name="connsiteY2856" fmla="*/ 2160306 h 3446754"/>
              <a:gd name="connsiteX2857" fmla="*/ 23488 w 1786394"/>
              <a:gd name="connsiteY2857" fmla="*/ 2147847 h 3446754"/>
              <a:gd name="connsiteX2858" fmla="*/ 9909 w 1786394"/>
              <a:gd name="connsiteY2858" fmla="*/ 2147847 h 3446754"/>
              <a:gd name="connsiteX2859" fmla="*/ 0 w 1786394"/>
              <a:gd name="connsiteY2859" fmla="*/ 2147847 h 3446754"/>
              <a:gd name="connsiteX2860" fmla="*/ 23488 w 1786394"/>
              <a:gd name="connsiteY2860" fmla="*/ 2135387 h 3446754"/>
              <a:gd name="connsiteX2861" fmla="*/ 0 w 1786394"/>
              <a:gd name="connsiteY2861" fmla="*/ 2122928 h 3446754"/>
              <a:gd name="connsiteX2862" fmla="*/ 23488 w 1786394"/>
              <a:gd name="connsiteY2862" fmla="*/ 2122928 h 3446754"/>
              <a:gd name="connsiteX2863" fmla="*/ 0 w 1786394"/>
              <a:gd name="connsiteY2863" fmla="*/ 2110066 h 3446754"/>
              <a:gd name="connsiteX2864" fmla="*/ 0 w 1786394"/>
              <a:gd name="connsiteY2864" fmla="*/ 2097607 h 3446754"/>
              <a:gd name="connsiteX2865" fmla="*/ 23488 w 1786394"/>
              <a:gd name="connsiteY2865" fmla="*/ 2097607 h 3446754"/>
              <a:gd name="connsiteX2866" fmla="*/ 23488 w 1786394"/>
              <a:gd name="connsiteY2866" fmla="*/ 2085148 h 3446754"/>
              <a:gd name="connsiteX2867" fmla="*/ 23488 w 1786394"/>
              <a:gd name="connsiteY2867" fmla="*/ 2072688 h 3446754"/>
              <a:gd name="connsiteX2868" fmla="*/ 23488 w 1786394"/>
              <a:gd name="connsiteY2868" fmla="*/ 2059827 h 3446754"/>
              <a:gd name="connsiteX2869" fmla="*/ 23488 w 1786394"/>
              <a:gd name="connsiteY2869" fmla="*/ 2047367 h 3446754"/>
              <a:gd name="connsiteX2870" fmla="*/ 23488 w 1786394"/>
              <a:gd name="connsiteY2870" fmla="*/ 2034908 h 3446754"/>
              <a:gd name="connsiteX2871" fmla="*/ 23488 w 1786394"/>
              <a:gd name="connsiteY2871" fmla="*/ 2009587 h 3446754"/>
              <a:gd name="connsiteX2872" fmla="*/ 23488 w 1786394"/>
              <a:gd name="connsiteY2872" fmla="*/ 1997128 h 3446754"/>
              <a:gd name="connsiteX2873" fmla="*/ 0 w 1786394"/>
              <a:gd name="connsiteY2873" fmla="*/ 1997128 h 3446754"/>
              <a:gd name="connsiteX2874" fmla="*/ 23488 w 1786394"/>
              <a:gd name="connsiteY2874" fmla="*/ 1984668 h 3446754"/>
              <a:gd name="connsiteX2875" fmla="*/ 23488 w 1786394"/>
              <a:gd name="connsiteY2875" fmla="*/ 1972209 h 3446754"/>
              <a:gd name="connsiteX2876" fmla="*/ 23488 w 1786394"/>
              <a:gd name="connsiteY2876" fmla="*/ 1959347 h 3446754"/>
              <a:gd name="connsiteX2877" fmla="*/ 23488 w 1786394"/>
              <a:gd name="connsiteY2877" fmla="*/ 1946888 h 3446754"/>
              <a:gd name="connsiteX2878" fmla="*/ 33716 w 1786394"/>
              <a:gd name="connsiteY2878" fmla="*/ 1946888 h 3446754"/>
              <a:gd name="connsiteX2879" fmla="*/ 37504 w 1786394"/>
              <a:gd name="connsiteY2879" fmla="*/ 1946888 h 3446754"/>
              <a:gd name="connsiteX2880" fmla="*/ 47733 w 1786394"/>
              <a:gd name="connsiteY2880" fmla="*/ 1946888 h 3446754"/>
              <a:gd name="connsiteX2881" fmla="*/ 47733 w 1786394"/>
              <a:gd name="connsiteY2881" fmla="*/ 1934429 h 3446754"/>
              <a:gd name="connsiteX2882" fmla="*/ 23488 w 1786394"/>
              <a:gd name="connsiteY2882" fmla="*/ 1934429 h 3446754"/>
              <a:gd name="connsiteX2883" fmla="*/ 23488 w 1786394"/>
              <a:gd name="connsiteY2883" fmla="*/ 1921969 h 3446754"/>
              <a:gd name="connsiteX2884" fmla="*/ 47733 w 1786394"/>
              <a:gd name="connsiteY2884" fmla="*/ 1909108 h 3446754"/>
              <a:gd name="connsiteX2885" fmla="*/ 57642 w 1786394"/>
              <a:gd name="connsiteY2885" fmla="*/ 1909108 h 3446754"/>
              <a:gd name="connsiteX2886" fmla="*/ 71220 w 1786394"/>
              <a:gd name="connsiteY2886" fmla="*/ 1909108 h 3446754"/>
              <a:gd name="connsiteX2887" fmla="*/ 71220 w 1786394"/>
              <a:gd name="connsiteY2887" fmla="*/ 1896648 h 3446754"/>
              <a:gd name="connsiteX2888" fmla="*/ 47733 w 1786394"/>
              <a:gd name="connsiteY2888" fmla="*/ 1896648 h 3446754"/>
              <a:gd name="connsiteX2889" fmla="*/ 23488 w 1786394"/>
              <a:gd name="connsiteY2889" fmla="*/ 1896648 h 3446754"/>
              <a:gd name="connsiteX2890" fmla="*/ 23488 w 1786394"/>
              <a:gd name="connsiteY2890" fmla="*/ 1884189 h 3446754"/>
              <a:gd name="connsiteX2891" fmla="*/ 47733 w 1786394"/>
              <a:gd name="connsiteY2891" fmla="*/ 1884189 h 3446754"/>
              <a:gd name="connsiteX2892" fmla="*/ 47733 w 1786394"/>
              <a:gd name="connsiteY2892" fmla="*/ 1871729 h 3446754"/>
              <a:gd name="connsiteX2893" fmla="*/ 23488 w 1786394"/>
              <a:gd name="connsiteY2893" fmla="*/ 1858868 h 3446754"/>
              <a:gd name="connsiteX2894" fmla="*/ 47733 w 1786394"/>
              <a:gd name="connsiteY2894" fmla="*/ 1858868 h 3446754"/>
              <a:gd name="connsiteX2895" fmla="*/ 47733 w 1786394"/>
              <a:gd name="connsiteY2895" fmla="*/ 1846409 h 3446754"/>
              <a:gd name="connsiteX2896" fmla="*/ 71220 w 1786394"/>
              <a:gd name="connsiteY2896" fmla="*/ 1846409 h 3446754"/>
              <a:gd name="connsiteX2897" fmla="*/ 71220 w 1786394"/>
              <a:gd name="connsiteY2897" fmla="*/ 1858868 h 3446754"/>
              <a:gd name="connsiteX2898" fmla="*/ 94708 w 1786394"/>
              <a:gd name="connsiteY2898" fmla="*/ 1858868 h 3446754"/>
              <a:gd name="connsiteX2899" fmla="*/ 118195 w 1786394"/>
              <a:gd name="connsiteY2899" fmla="*/ 1858868 h 3446754"/>
              <a:gd name="connsiteX2900" fmla="*/ 118195 w 1786394"/>
              <a:gd name="connsiteY2900" fmla="*/ 1871729 h 3446754"/>
              <a:gd name="connsiteX2901" fmla="*/ 118195 w 1786394"/>
              <a:gd name="connsiteY2901" fmla="*/ 1884189 h 3446754"/>
              <a:gd name="connsiteX2902" fmla="*/ 118195 w 1786394"/>
              <a:gd name="connsiteY2902" fmla="*/ 1896648 h 3446754"/>
              <a:gd name="connsiteX2903" fmla="*/ 118195 w 1786394"/>
              <a:gd name="connsiteY2903" fmla="*/ 1909108 h 3446754"/>
              <a:gd name="connsiteX2904" fmla="*/ 132153 w 1786394"/>
              <a:gd name="connsiteY2904" fmla="*/ 1909108 h 3446754"/>
              <a:gd name="connsiteX2905" fmla="*/ 141683 w 1786394"/>
              <a:gd name="connsiteY2905" fmla="*/ 1909108 h 3446754"/>
              <a:gd name="connsiteX2906" fmla="*/ 118195 w 1786394"/>
              <a:gd name="connsiteY2906" fmla="*/ 1921969 h 3446754"/>
              <a:gd name="connsiteX2907" fmla="*/ 118195 w 1786394"/>
              <a:gd name="connsiteY2907" fmla="*/ 1934429 h 3446754"/>
              <a:gd name="connsiteX2908" fmla="*/ 141683 w 1786394"/>
              <a:gd name="connsiteY2908" fmla="*/ 1921969 h 3446754"/>
              <a:gd name="connsiteX2909" fmla="*/ 165928 w 1786394"/>
              <a:gd name="connsiteY2909" fmla="*/ 1921969 h 3446754"/>
              <a:gd name="connsiteX2910" fmla="*/ 141683 w 1786394"/>
              <a:gd name="connsiteY2910" fmla="*/ 1934429 h 3446754"/>
              <a:gd name="connsiteX2911" fmla="*/ 165928 w 1786394"/>
              <a:gd name="connsiteY2911" fmla="*/ 1934429 h 3446754"/>
              <a:gd name="connsiteX2912" fmla="*/ 165928 w 1786394"/>
              <a:gd name="connsiteY2912" fmla="*/ 1921969 h 3446754"/>
              <a:gd name="connsiteX2913" fmla="*/ 189415 w 1786394"/>
              <a:gd name="connsiteY2913" fmla="*/ 1909108 h 3446754"/>
              <a:gd name="connsiteX2914" fmla="*/ 165928 w 1786394"/>
              <a:gd name="connsiteY2914" fmla="*/ 1909108 h 3446754"/>
              <a:gd name="connsiteX2915" fmla="*/ 141778 w 1786394"/>
              <a:gd name="connsiteY2915" fmla="*/ 1909108 h 3446754"/>
              <a:gd name="connsiteX2916" fmla="*/ 141683 w 1786394"/>
              <a:gd name="connsiteY2916" fmla="*/ 1909108 h 3446754"/>
              <a:gd name="connsiteX2917" fmla="*/ 118195 w 1786394"/>
              <a:gd name="connsiteY2917" fmla="*/ 1896648 h 3446754"/>
              <a:gd name="connsiteX2918" fmla="*/ 141683 w 1786394"/>
              <a:gd name="connsiteY2918" fmla="*/ 1896648 h 3446754"/>
              <a:gd name="connsiteX2919" fmla="*/ 141683 w 1786394"/>
              <a:gd name="connsiteY2919" fmla="*/ 1884189 h 3446754"/>
              <a:gd name="connsiteX2920" fmla="*/ 141683 w 1786394"/>
              <a:gd name="connsiteY2920" fmla="*/ 1879517 h 3446754"/>
              <a:gd name="connsiteX2921" fmla="*/ 141683 w 1786394"/>
              <a:gd name="connsiteY2921" fmla="*/ 1873287 h 3446754"/>
              <a:gd name="connsiteX2922" fmla="*/ 141683 w 1786394"/>
              <a:gd name="connsiteY2922" fmla="*/ 1871729 h 3446754"/>
              <a:gd name="connsiteX2923" fmla="*/ 165928 w 1786394"/>
              <a:gd name="connsiteY2923" fmla="*/ 1871729 h 3446754"/>
              <a:gd name="connsiteX2924" fmla="*/ 165928 w 1786394"/>
              <a:gd name="connsiteY2924" fmla="*/ 1858868 h 3446754"/>
              <a:gd name="connsiteX2925" fmla="*/ 162897 w 1786394"/>
              <a:gd name="connsiteY2925" fmla="*/ 1858868 h 3446754"/>
              <a:gd name="connsiteX2926" fmla="*/ 155699 w 1786394"/>
              <a:gd name="connsiteY2926" fmla="*/ 1858868 h 3446754"/>
              <a:gd name="connsiteX2927" fmla="*/ 151911 w 1786394"/>
              <a:gd name="connsiteY2927" fmla="*/ 1858868 h 3446754"/>
              <a:gd name="connsiteX2928" fmla="*/ 141683 w 1786394"/>
              <a:gd name="connsiteY2928" fmla="*/ 1858868 h 3446754"/>
              <a:gd name="connsiteX2929" fmla="*/ 118195 w 1786394"/>
              <a:gd name="connsiteY2929" fmla="*/ 1858868 h 3446754"/>
              <a:gd name="connsiteX2930" fmla="*/ 118195 w 1786394"/>
              <a:gd name="connsiteY2930" fmla="*/ 1846409 h 3446754"/>
              <a:gd name="connsiteX2931" fmla="*/ 94708 w 1786394"/>
              <a:gd name="connsiteY2931" fmla="*/ 1846409 h 3446754"/>
              <a:gd name="connsiteX2932" fmla="*/ 71220 w 1786394"/>
              <a:gd name="connsiteY2932" fmla="*/ 1846409 h 3446754"/>
              <a:gd name="connsiteX2933" fmla="*/ 71220 w 1786394"/>
              <a:gd name="connsiteY2933" fmla="*/ 1833949 h 3446754"/>
              <a:gd name="connsiteX2934" fmla="*/ 47733 w 1786394"/>
              <a:gd name="connsiteY2934" fmla="*/ 1833949 h 3446754"/>
              <a:gd name="connsiteX2935" fmla="*/ 47733 w 1786394"/>
              <a:gd name="connsiteY2935" fmla="*/ 1821490 h 3446754"/>
              <a:gd name="connsiteX2936" fmla="*/ 71220 w 1786394"/>
              <a:gd name="connsiteY2936" fmla="*/ 1808628 h 3446754"/>
              <a:gd name="connsiteX2937" fmla="*/ 47733 w 1786394"/>
              <a:gd name="connsiteY2937" fmla="*/ 1808628 h 3446754"/>
              <a:gd name="connsiteX2938" fmla="*/ 71220 w 1786394"/>
              <a:gd name="connsiteY2938" fmla="*/ 1796169 h 3446754"/>
              <a:gd name="connsiteX2939" fmla="*/ 47733 w 1786394"/>
              <a:gd name="connsiteY2939" fmla="*/ 1796169 h 3446754"/>
              <a:gd name="connsiteX2940" fmla="*/ 47733 w 1786394"/>
              <a:gd name="connsiteY2940" fmla="*/ 1808628 h 3446754"/>
              <a:gd name="connsiteX2941" fmla="*/ 23488 w 1786394"/>
              <a:gd name="connsiteY2941" fmla="*/ 1808628 h 3446754"/>
              <a:gd name="connsiteX2942" fmla="*/ 23488 w 1786394"/>
              <a:gd name="connsiteY2942" fmla="*/ 1796169 h 3446754"/>
              <a:gd name="connsiteX2943" fmla="*/ 47733 w 1786394"/>
              <a:gd name="connsiteY2943" fmla="*/ 1783710 h 3446754"/>
              <a:gd name="connsiteX2944" fmla="*/ 47733 w 1786394"/>
              <a:gd name="connsiteY2944" fmla="*/ 1771250 h 3446754"/>
              <a:gd name="connsiteX2945" fmla="*/ 47733 w 1786394"/>
              <a:gd name="connsiteY2945" fmla="*/ 1758389 h 3446754"/>
              <a:gd name="connsiteX2946" fmla="*/ 47733 w 1786394"/>
              <a:gd name="connsiteY2946" fmla="*/ 1745929 h 3446754"/>
              <a:gd name="connsiteX2947" fmla="*/ 47733 w 1786394"/>
              <a:gd name="connsiteY2947" fmla="*/ 1733470 h 3446754"/>
              <a:gd name="connsiteX2948" fmla="*/ 47733 w 1786394"/>
              <a:gd name="connsiteY2948" fmla="*/ 1721010 h 3446754"/>
              <a:gd name="connsiteX2949" fmla="*/ 71220 w 1786394"/>
              <a:gd name="connsiteY2949" fmla="*/ 1721010 h 3446754"/>
              <a:gd name="connsiteX2950" fmla="*/ 71220 w 1786394"/>
              <a:gd name="connsiteY2950" fmla="*/ 1708149 h 3446754"/>
              <a:gd name="connsiteX2951" fmla="*/ 47733 w 1786394"/>
              <a:gd name="connsiteY2951" fmla="*/ 1708149 h 3446754"/>
              <a:gd name="connsiteX2952" fmla="*/ 47733 w 1786394"/>
              <a:gd name="connsiteY2952" fmla="*/ 1695690 h 3446754"/>
              <a:gd name="connsiteX2953" fmla="*/ 47733 w 1786394"/>
              <a:gd name="connsiteY2953" fmla="*/ 1683230 h 3446754"/>
              <a:gd name="connsiteX2954" fmla="*/ 47733 w 1786394"/>
              <a:gd name="connsiteY2954" fmla="*/ 1670771 h 3446754"/>
              <a:gd name="connsiteX2955" fmla="*/ 47733 w 1786394"/>
              <a:gd name="connsiteY2955" fmla="*/ 1657909 h 3446754"/>
              <a:gd name="connsiteX2956" fmla="*/ 47733 w 1786394"/>
              <a:gd name="connsiteY2956" fmla="*/ 1645450 h 3446754"/>
              <a:gd name="connsiteX2957" fmla="*/ 47733 w 1786394"/>
              <a:gd name="connsiteY2957" fmla="*/ 1632991 h 3446754"/>
              <a:gd name="connsiteX2958" fmla="*/ 47733 w 1786394"/>
              <a:gd name="connsiteY2958" fmla="*/ 1620531 h 3446754"/>
              <a:gd name="connsiteX2959" fmla="*/ 23488 w 1786394"/>
              <a:gd name="connsiteY2959" fmla="*/ 1620531 h 3446754"/>
              <a:gd name="connsiteX2960" fmla="*/ 23488 w 1786394"/>
              <a:gd name="connsiteY2960" fmla="*/ 1607670 h 3446754"/>
              <a:gd name="connsiteX2961" fmla="*/ 47733 w 1786394"/>
              <a:gd name="connsiteY2961" fmla="*/ 1607670 h 3446754"/>
              <a:gd name="connsiteX2962" fmla="*/ 47733 w 1786394"/>
              <a:gd name="connsiteY2962" fmla="*/ 1595210 h 3446754"/>
              <a:gd name="connsiteX2963" fmla="*/ 47733 w 1786394"/>
              <a:gd name="connsiteY2963" fmla="*/ 1582751 h 3446754"/>
              <a:gd name="connsiteX2964" fmla="*/ 71220 w 1786394"/>
              <a:gd name="connsiteY2964" fmla="*/ 1582751 h 3446754"/>
              <a:gd name="connsiteX2965" fmla="*/ 71220 w 1786394"/>
              <a:gd name="connsiteY2965" fmla="*/ 1570291 h 3446754"/>
              <a:gd name="connsiteX2966" fmla="*/ 47733 w 1786394"/>
              <a:gd name="connsiteY2966" fmla="*/ 1570291 h 3446754"/>
              <a:gd name="connsiteX2967" fmla="*/ 47733 w 1786394"/>
              <a:gd name="connsiteY2967" fmla="*/ 1557430 h 3446754"/>
              <a:gd name="connsiteX2968" fmla="*/ 47733 w 1786394"/>
              <a:gd name="connsiteY2968" fmla="*/ 1544971 h 3446754"/>
              <a:gd name="connsiteX2969" fmla="*/ 71220 w 1786394"/>
              <a:gd name="connsiteY2969" fmla="*/ 1557430 h 3446754"/>
              <a:gd name="connsiteX2970" fmla="*/ 71220 w 1786394"/>
              <a:gd name="connsiteY2970" fmla="*/ 1544971 h 3446754"/>
              <a:gd name="connsiteX2971" fmla="*/ 47733 w 1786394"/>
              <a:gd name="connsiteY2971" fmla="*/ 1544971 h 3446754"/>
              <a:gd name="connsiteX2972" fmla="*/ 47733 w 1786394"/>
              <a:gd name="connsiteY2972" fmla="*/ 1532511 h 3446754"/>
              <a:gd name="connsiteX2973" fmla="*/ 47733 w 1786394"/>
              <a:gd name="connsiteY2973" fmla="*/ 1520052 h 3446754"/>
              <a:gd name="connsiteX2974" fmla="*/ 47733 w 1786394"/>
              <a:gd name="connsiteY2974" fmla="*/ 1507190 h 3446754"/>
              <a:gd name="connsiteX2975" fmla="*/ 47733 w 1786394"/>
              <a:gd name="connsiteY2975" fmla="*/ 1494731 h 3446754"/>
              <a:gd name="connsiteX2976" fmla="*/ 47733 w 1786394"/>
              <a:gd name="connsiteY2976" fmla="*/ 1483829 h 3446754"/>
              <a:gd name="connsiteX2977" fmla="*/ 47733 w 1786394"/>
              <a:gd name="connsiteY2977" fmla="*/ 1482272 h 3446754"/>
              <a:gd name="connsiteX2978" fmla="*/ 47733 w 1786394"/>
              <a:gd name="connsiteY2978" fmla="*/ 1469812 h 3446754"/>
              <a:gd name="connsiteX2979" fmla="*/ 33716 w 1786394"/>
              <a:gd name="connsiteY2979" fmla="*/ 1469812 h 3446754"/>
              <a:gd name="connsiteX2980" fmla="*/ 23488 w 1786394"/>
              <a:gd name="connsiteY2980" fmla="*/ 1469812 h 3446754"/>
              <a:gd name="connsiteX2981" fmla="*/ 47733 w 1786394"/>
              <a:gd name="connsiteY2981" fmla="*/ 1456951 h 3446754"/>
              <a:gd name="connsiteX2982" fmla="*/ 47733 w 1786394"/>
              <a:gd name="connsiteY2982" fmla="*/ 1444491 h 3446754"/>
              <a:gd name="connsiteX2983" fmla="*/ 47733 w 1786394"/>
              <a:gd name="connsiteY2983" fmla="*/ 1432032 h 3446754"/>
              <a:gd name="connsiteX2984" fmla="*/ 47733 w 1786394"/>
              <a:gd name="connsiteY2984" fmla="*/ 1419572 h 3446754"/>
              <a:gd name="connsiteX2985" fmla="*/ 47733 w 1786394"/>
              <a:gd name="connsiteY2985" fmla="*/ 1406711 h 3446754"/>
              <a:gd name="connsiteX2986" fmla="*/ 47733 w 1786394"/>
              <a:gd name="connsiteY2986" fmla="*/ 1394252 h 3446754"/>
              <a:gd name="connsiteX2987" fmla="*/ 47733 w 1786394"/>
              <a:gd name="connsiteY2987" fmla="*/ 1381792 h 3446754"/>
              <a:gd name="connsiteX2988" fmla="*/ 47733 w 1786394"/>
              <a:gd name="connsiteY2988" fmla="*/ 1369333 h 3446754"/>
              <a:gd name="connsiteX2989" fmla="*/ 47733 w 1786394"/>
              <a:gd name="connsiteY2989" fmla="*/ 1356471 h 3446754"/>
              <a:gd name="connsiteX2990" fmla="*/ 47733 w 1786394"/>
              <a:gd name="connsiteY2990" fmla="*/ 1344012 h 3446754"/>
              <a:gd name="connsiteX2991" fmla="*/ 47733 w 1786394"/>
              <a:gd name="connsiteY2991" fmla="*/ 1331552 h 3446754"/>
              <a:gd name="connsiteX2992" fmla="*/ 47733 w 1786394"/>
              <a:gd name="connsiteY2992" fmla="*/ 1319093 h 3446754"/>
              <a:gd name="connsiteX2993" fmla="*/ 47733 w 1786394"/>
              <a:gd name="connsiteY2993" fmla="*/ 1306232 h 3446754"/>
              <a:gd name="connsiteX2994" fmla="*/ 71220 w 1786394"/>
              <a:gd name="connsiteY2994" fmla="*/ 1306232 h 3446754"/>
              <a:gd name="connsiteX2995" fmla="*/ 71220 w 1786394"/>
              <a:gd name="connsiteY2995" fmla="*/ 1293772 h 3446754"/>
              <a:gd name="connsiteX2996" fmla="*/ 71220 w 1786394"/>
              <a:gd name="connsiteY2996" fmla="*/ 1281313 h 3446754"/>
              <a:gd name="connsiteX2997" fmla="*/ 47733 w 1786394"/>
              <a:gd name="connsiteY2997" fmla="*/ 1281313 h 3446754"/>
              <a:gd name="connsiteX2998" fmla="*/ 47733 w 1786394"/>
              <a:gd name="connsiteY2998" fmla="*/ 1268853 h 3446754"/>
              <a:gd name="connsiteX2999" fmla="*/ 47733 w 1786394"/>
              <a:gd name="connsiteY2999" fmla="*/ 1255992 h 3446754"/>
              <a:gd name="connsiteX3000" fmla="*/ 47733 w 1786394"/>
              <a:gd name="connsiteY3000" fmla="*/ 1243533 h 3446754"/>
              <a:gd name="connsiteX3001" fmla="*/ 47733 w 1786394"/>
              <a:gd name="connsiteY3001" fmla="*/ 1231073 h 3446754"/>
              <a:gd name="connsiteX3002" fmla="*/ 71220 w 1786394"/>
              <a:gd name="connsiteY3002" fmla="*/ 1231073 h 3446754"/>
              <a:gd name="connsiteX3003" fmla="*/ 71220 w 1786394"/>
              <a:gd name="connsiteY3003" fmla="*/ 1218614 h 3446754"/>
              <a:gd name="connsiteX3004" fmla="*/ 71220 w 1786394"/>
              <a:gd name="connsiteY3004" fmla="*/ 1205752 h 3446754"/>
              <a:gd name="connsiteX3005" fmla="*/ 47733 w 1786394"/>
              <a:gd name="connsiteY3005" fmla="*/ 1205752 h 3446754"/>
              <a:gd name="connsiteX3006" fmla="*/ 47733 w 1786394"/>
              <a:gd name="connsiteY3006" fmla="*/ 1193293 h 3446754"/>
              <a:gd name="connsiteX3007" fmla="*/ 47733 w 1786394"/>
              <a:gd name="connsiteY3007" fmla="*/ 1180833 h 3446754"/>
              <a:gd name="connsiteX3008" fmla="*/ 47733 w 1786394"/>
              <a:gd name="connsiteY3008" fmla="*/ 1168374 h 3446754"/>
              <a:gd name="connsiteX3009" fmla="*/ 47733 w 1786394"/>
              <a:gd name="connsiteY3009" fmla="*/ 1155513 h 3446754"/>
              <a:gd name="connsiteX3010" fmla="*/ 47733 w 1786394"/>
              <a:gd name="connsiteY3010" fmla="*/ 1143053 h 3446754"/>
              <a:gd name="connsiteX3011" fmla="*/ 71220 w 1786394"/>
              <a:gd name="connsiteY3011" fmla="*/ 1130594 h 3446754"/>
              <a:gd name="connsiteX3012" fmla="*/ 47733 w 1786394"/>
              <a:gd name="connsiteY3012" fmla="*/ 1130594 h 3446754"/>
              <a:gd name="connsiteX3013" fmla="*/ 47733 w 1786394"/>
              <a:gd name="connsiteY3013" fmla="*/ 1118134 h 3446754"/>
              <a:gd name="connsiteX3014" fmla="*/ 47733 w 1786394"/>
              <a:gd name="connsiteY3014" fmla="*/ 1105273 h 3446754"/>
              <a:gd name="connsiteX3015" fmla="*/ 71220 w 1786394"/>
              <a:gd name="connsiteY3015" fmla="*/ 1105273 h 3446754"/>
              <a:gd name="connsiteX3016" fmla="*/ 71220 w 1786394"/>
              <a:gd name="connsiteY3016" fmla="*/ 1092813 h 3446754"/>
              <a:gd name="connsiteX3017" fmla="*/ 71220 w 1786394"/>
              <a:gd name="connsiteY3017" fmla="*/ 1080354 h 3446754"/>
              <a:gd name="connsiteX3018" fmla="*/ 47733 w 1786394"/>
              <a:gd name="connsiteY3018" fmla="*/ 1067895 h 3446754"/>
              <a:gd name="connsiteX3019" fmla="*/ 47733 w 1786394"/>
              <a:gd name="connsiteY3019" fmla="*/ 1055033 h 3446754"/>
              <a:gd name="connsiteX3020" fmla="*/ 71220 w 1786394"/>
              <a:gd name="connsiteY3020" fmla="*/ 1042574 h 3446754"/>
              <a:gd name="connsiteX3021" fmla="*/ 47733 w 1786394"/>
              <a:gd name="connsiteY3021" fmla="*/ 1030114 h 3446754"/>
              <a:gd name="connsiteX3022" fmla="*/ 57642 w 1786394"/>
              <a:gd name="connsiteY3022" fmla="*/ 1030114 h 3446754"/>
              <a:gd name="connsiteX3023" fmla="*/ 71220 w 1786394"/>
              <a:gd name="connsiteY3023" fmla="*/ 1030114 h 3446754"/>
              <a:gd name="connsiteX3024" fmla="*/ 71220 w 1786394"/>
              <a:gd name="connsiteY3024" fmla="*/ 1017655 h 3446754"/>
              <a:gd name="connsiteX3025" fmla="*/ 47733 w 1786394"/>
              <a:gd name="connsiteY3025" fmla="*/ 1017655 h 3446754"/>
              <a:gd name="connsiteX3026" fmla="*/ 23488 w 1786394"/>
              <a:gd name="connsiteY3026" fmla="*/ 1017655 h 3446754"/>
              <a:gd name="connsiteX3027" fmla="*/ 23488 w 1786394"/>
              <a:gd name="connsiteY3027" fmla="*/ 1004794 h 3446754"/>
              <a:gd name="connsiteX3028" fmla="*/ 47733 w 1786394"/>
              <a:gd name="connsiteY3028" fmla="*/ 992334 h 3446754"/>
              <a:gd name="connsiteX3029" fmla="*/ 47733 w 1786394"/>
              <a:gd name="connsiteY3029" fmla="*/ 979875 h 3446754"/>
              <a:gd name="connsiteX3030" fmla="*/ 47733 w 1786394"/>
              <a:gd name="connsiteY3030" fmla="*/ 967415 h 3446754"/>
              <a:gd name="connsiteX3031" fmla="*/ 71220 w 1786394"/>
              <a:gd name="connsiteY3031" fmla="*/ 979875 h 3446754"/>
              <a:gd name="connsiteX3032" fmla="*/ 71220 w 1786394"/>
              <a:gd name="connsiteY3032" fmla="*/ 967415 h 3446754"/>
              <a:gd name="connsiteX3033" fmla="*/ 47733 w 1786394"/>
              <a:gd name="connsiteY3033" fmla="*/ 967415 h 3446754"/>
              <a:gd name="connsiteX3034" fmla="*/ 47733 w 1786394"/>
              <a:gd name="connsiteY3034" fmla="*/ 954554 h 3446754"/>
              <a:gd name="connsiteX3035" fmla="*/ 23488 w 1786394"/>
              <a:gd name="connsiteY3035" fmla="*/ 942094 h 3446754"/>
              <a:gd name="connsiteX3036" fmla="*/ 47733 w 1786394"/>
              <a:gd name="connsiteY3036" fmla="*/ 942094 h 3446754"/>
              <a:gd name="connsiteX3037" fmla="*/ 47733 w 1786394"/>
              <a:gd name="connsiteY3037" fmla="*/ 929635 h 3446754"/>
              <a:gd name="connsiteX3038" fmla="*/ 71220 w 1786394"/>
              <a:gd name="connsiteY3038" fmla="*/ 929635 h 3446754"/>
              <a:gd name="connsiteX3039" fmla="*/ 71220 w 1786394"/>
              <a:gd name="connsiteY3039" fmla="*/ 917176 h 3446754"/>
              <a:gd name="connsiteX3040" fmla="*/ 71220 w 1786394"/>
              <a:gd name="connsiteY3040" fmla="*/ 904314 h 3446754"/>
              <a:gd name="connsiteX3041" fmla="*/ 47733 w 1786394"/>
              <a:gd name="connsiteY3041" fmla="*/ 904314 h 3446754"/>
              <a:gd name="connsiteX3042" fmla="*/ 47733 w 1786394"/>
              <a:gd name="connsiteY3042" fmla="*/ 891855 h 3446754"/>
              <a:gd name="connsiteX3043" fmla="*/ 53605 w 1786394"/>
              <a:gd name="connsiteY3043" fmla="*/ 891855 h 3446754"/>
              <a:gd name="connsiteX3044" fmla="*/ 58009 w 1786394"/>
              <a:gd name="connsiteY3044" fmla="*/ 891855 h 3446754"/>
              <a:gd name="connsiteX3045" fmla="*/ 71220 w 1786394"/>
              <a:gd name="connsiteY3045" fmla="*/ 891855 h 3446754"/>
              <a:gd name="connsiteX3046" fmla="*/ 71220 w 1786394"/>
              <a:gd name="connsiteY3046" fmla="*/ 879395 h 3446754"/>
              <a:gd name="connsiteX3047" fmla="*/ 47733 w 1786394"/>
              <a:gd name="connsiteY3047" fmla="*/ 879395 h 3446754"/>
              <a:gd name="connsiteX3048" fmla="*/ 23488 w 1786394"/>
              <a:gd name="connsiteY3048" fmla="*/ 866936 h 3446754"/>
              <a:gd name="connsiteX3049" fmla="*/ 47733 w 1786394"/>
              <a:gd name="connsiteY3049" fmla="*/ 866936 h 3446754"/>
              <a:gd name="connsiteX3050" fmla="*/ 47733 w 1786394"/>
              <a:gd name="connsiteY3050" fmla="*/ 854075 h 3446754"/>
              <a:gd name="connsiteX3051" fmla="*/ 47733 w 1786394"/>
              <a:gd name="connsiteY3051" fmla="*/ 841615 h 3446754"/>
              <a:gd name="connsiteX3052" fmla="*/ 23488 w 1786394"/>
              <a:gd name="connsiteY3052" fmla="*/ 829156 h 3446754"/>
              <a:gd name="connsiteX3053" fmla="*/ 23488 w 1786394"/>
              <a:gd name="connsiteY3053" fmla="*/ 816696 h 3446754"/>
              <a:gd name="connsiteX3054" fmla="*/ 23488 w 1786394"/>
              <a:gd name="connsiteY3054" fmla="*/ 803835 h 3446754"/>
              <a:gd name="connsiteX3055" fmla="*/ 23488 w 1786394"/>
              <a:gd name="connsiteY3055" fmla="*/ 791375 h 3446754"/>
              <a:gd name="connsiteX3056" fmla="*/ 23488 w 1786394"/>
              <a:gd name="connsiteY3056" fmla="*/ 778916 h 3446754"/>
              <a:gd name="connsiteX3057" fmla="*/ 47733 w 1786394"/>
              <a:gd name="connsiteY3057" fmla="*/ 753595 h 3446754"/>
              <a:gd name="connsiteX3058" fmla="*/ 23488 w 1786394"/>
              <a:gd name="connsiteY3058" fmla="*/ 753595 h 3446754"/>
              <a:gd name="connsiteX3059" fmla="*/ 23488 w 1786394"/>
              <a:gd name="connsiteY3059" fmla="*/ 741136 h 3446754"/>
              <a:gd name="connsiteX3060" fmla="*/ 33716 w 1786394"/>
              <a:gd name="connsiteY3060" fmla="*/ 741136 h 3446754"/>
              <a:gd name="connsiteX3061" fmla="*/ 47733 w 1786394"/>
              <a:gd name="connsiteY3061" fmla="*/ 741136 h 3446754"/>
              <a:gd name="connsiteX3062" fmla="*/ 47733 w 1786394"/>
              <a:gd name="connsiteY3062" fmla="*/ 728676 h 3446754"/>
              <a:gd name="connsiteX3063" fmla="*/ 47733 w 1786394"/>
              <a:gd name="connsiteY3063" fmla="*/ 716217 h 3446754"/>
              <a:gd name="connsiteX3064" fmla="*/ 47733 w 1786394"/>
              <a:gd name="connsiteY3064" fmla="*/ 703356 h 3446754"/>
              <a:gd name="connsiteX3065" fmla="*/ 23488 w 1786394"/>
              <a:gd name="connsiteY3065" fmla="*/ 703356 h 3446754"/>
              <a:gd name="connsiteX3066" fmla="*/ 23488 w 1786394"/>
              <a:gd name="connsiteY3066" fmla="*/ 690896 h 3446754"/>
              <a:gd name="connsiteX3067" fmla="*/ 47733 w 1786394"/>
              <a:gd name="connsiteY3067" fmla="*/ 690896 h 3446754"/>
              <a:gd name="connsiteX3068" fmla="*/ 47733 w 1786394"/>
              <a:gd name="connsiteY3068" fmla="*/ 678437 h 3446754"/>
              <a:gd name="connsiteX3069" fmla="*/ 47733 w 1786394"/>
              <a:gd name="connsiteY3069" fmla="*/ 665977 h 3446754"/>
              <a:gd name="connsiteX3070" fmla="*/ 47733 w 1786394"/>
              <a:gd name="connsiteY3070" fmla="*/ 653116 h 3446754"/>
              <a:gd name="connsiteX3071" fmla="*/ 47733 w 1786394"/>
              <a:gd name="connsiteY3071" fmla="*/ 640656 h 3446754"/>
              <a:gd name="connsiteX3072" fmla="*/ 47733 w 1786394"/>
              <a:gd name="connsiteY3072" fmla="*/ 628197 h 3446754"/>
              <a:gd name="connsiteX3073" fmla="*/ 23488 w 1786394"/>
              <a:gd name="connsiteY3073" fmla="*/ 615336 h 3446754"/>
              <a:gd name="connsiteX3074" fmla="*/ 23488 w 1786394"/>
              <a:gd name="connsiteY3074" fmla="*/ 602876 h 3446754"/>
              <a:gd name="connsiteX3075" fmla="*/ 23488 w 1786394"/>
              <a:gd name="connsiteY3075" fmla="*/ 590417 h 3446754"/>
              <a:gd name="connsiteX3076" fmla="*/ 23488 w 1786394"/>
              <a:gd name="connsiteY3076" fmla="*/ 577957 h 3446754"/>
              <a:gd name="connsiteX3077" fmla="*/ 23488 w 1786394"/>
              <a:gd name="connsiteY3077" fmla="*/ 565498 h 3446754"/>
              <a:gd name="connsiteX3078" fmla="*/ 23488 w 1786394"/>
              <a:gd name="connsiteY3078" fmla="*/ 552636 h 3446754"/>
              <a:gd name="connsiteX3079" fmla="*/ 47733 w 1786394"/>
              <a:gd name="connsiteY3079" fmla="*/ 540177 h 3446754"/>
              <a:gd name="connsiteX3080" fmla="*/ 23488 w 1786394"/>
              <a:gd name="connsiteY3080" fmla="*/ 540177 h 3446754"/>
              <a:gd name="connsiteX3081" fmla="*/ 23488 w 1786394"/>
              <a:gd name="connsiteY3081" fmla="*/ 527718 h 3446754"/>
              <a:gd name="connsiteX3082" fmla="*/ 47733 w 1786394"/>
              <a:gd name="connsiteY3082" fmla="*/ 515258 h 3446754"/>
              <a:gd name="connsiteX3083" fmla="*/ 47733 w 1786394"/>
              <a:gd name="connsiteY3083" fmla="*/ 502397 h 3446754"/>
              <a:gd name="connsiteX3084" fmla="*/ 47733 w 1786394"/>
              <a:gd name="connsiteY3084" fmla="*/ 489937 h 3446754"/>
              <a:gd name="connsiteX3085" fmla="*/ 47733 w 1786394"/>
              <a:gd name="connsiteY3085" fmla="*/ 477478 h 3446754"/>
              <a:gd name="connsiteX3086" fmla="*/ 47733 w 1786394"/>
              <a:gd name="connsiteY3086" fmla="*/ 465019 h 3446754"/>
              <a:gd name="connsiteX3087" fmla="*/ 47733 w 1786394"/>
              <a:gd name="connsiteY3087" fmla="*/ 452157 h 3446754"/>
              <a:gd name="connsiteX3088" fmla="*/ 47733 w 1786394"/>
              <a:gd name="connsiteY3088" fmla="*/ 439698 h 3446754"/>
              <a:gd name="connsiteX3089" fmla="*/ 47733 w 1786394"/>
              <a:gd name="connsiteY3089" fmla="*/ 427238 h 3446754"/>
              <a:gd name="connsiteX3090" fmla="*/ 71220 w 1786394"/>
              <a:gd name="connsiteY3090" fmla="*/ 414779 h 3446754"/>
              <a:gd name="connsiteX3091" fmla="*/ 71220 w 1786394"/>
              <a:gd name="connsiteY3091" fmla="*/ 401918 h 3446754"/>
              <a:gd name="connsiteX3092" fmla="*/ 71220 w 1786394"/>
              <a:gd name="connsiteY3092" fmla="*/ 389458 h 3446754"/>
              <a:gd name="connsiteX3093" fmla="*/ 71220 w 1786394"/>
              <a:gd name="connsiteY3093" fmla="*/ 376999 h 3446754"/>
              <a:gd name="connsiteX3094" fmla="*/ 71220 w 1786394"/>
              <a:gd name="connsiteY3094" fmla="*/ 364539 h 3446754"/>
              <a:gd name="connsiteX3095" fmla="*/ 94708 w 1786394"/>
              <a:gd name="connsiteY3095" fmla="*/ 364539 h 3446754"/>
              <a:gd name="connsiteX3096" fmla="*/ 118195 w 1786394"/>
              <a:gd name="connsiteY3096" fmla="*/ 351678 h 3446754"/>
              <a:gd name="connsiteX3097" fmla="*/ 118195 w 1786394"/>
              <a:gd name="connsiteY3097" fmla="*/ 339218 h 3446754"/>
              <a:gd name="connsiteX3098" fmla="*/ 94708 w 1786394"/>
              <a:gd name="connsiteY3098" fmla="*/ 351678 h 3446754"/>
              <a:gd name="connsiteX3099" fmla="*/ 94708 w 1786394"/>
              <a:gd name="connsiteY3099" fmla="*/ 339218 h 3446754"/>
              <a:gd name="connsiteX3100" fmla="*/ 71220 w 1786394"/>
              <a:gd name="connsiteY3100" fmla="*/ 339218 h 3446754"/>
              <a:gd name="connsiteX3101" fmla="*/ 71220 w 1786394"/>
              <a:gd name="connsiteY3101" fmla="*/ 326759 h 3446754"/>
              <a:gd name="connsiteX3102" fmla="*/ 71220 w 1786394"/>
              <a:gd name="connsiteY3102" fmla="*/ 314300 h 3446754"/>
              <a:gd name="connsiteX3103" fmla="*/ 71220 w 1786394"/>
              <a:gd name="connsiteY3103" fmla="*/ 301438 h 3446754"/>
              <a:gd name="connsiteX3104" fmla="*/ 94708 w 1786394"/>
              <a:gd name="connsiteY3104" fmla="*/ 301438 h 3446754"/>
              <a:gd name="connsiteX3105" fmla="*/ 94708 w 1786394"/>
              <a:gd name="connsiteY3105" fmla="*/ 314300 h 3446754"/>
              <a:gd name="connsiteX3106" fmla="*/ 118195 w 1786394"/>
              <a:gd name="connsiteY3106" fmla="*/ 314300 h 3446754"/>
              <a:gd name="connsiteX3107" fmla="*/ 141683 w 1786394"/>
              <a:gd name="connsiteY3107" fmla="*/ 314300 h 3446754"/>
              <a:gd name="connsiteX3108" fmla="*/ 165928 w 1786394"/>
              <a:gd name="connsiteY3108" fmla="*/ 314300 h 3446754"/>
              <a:gd name="connsiteX3109" fmla="*/ 165928 w 1786394"/>
              <a:gd name="connsiteY3109" fmla="*/ 301438 h 3446754"/>
              <a:gd name="connsiteX3110" fmla="*/ 189415 w 1786394"/>
              <a:gd name="connsiteY3110" fmla="*/ 301438 h 3446754"/>
              <a:gd name="connsiteX3111" fmla="*/ 212903 w 1786394"/>
              <a:gd name="connsiteY3111" fmla="*/ 301438 h 3446754"/>
              <a:gd name="connsiteX3112" fmla="*/ 237148 w 1786394"/>
              <a:gd name="connsiteY3112" fmla="*/ 301438 h 3446754"/>
              <a:gd name="connsiteX3113" fmla="*/ 237148 w 1786394"/>
              <a:gd name="connsiteY3113" fmla="*/ 288979 h 3446754"/>
              <a:gd name="connsiteX3114" fmla="*/ 237148 w 1786394"/>
              <a:gd name="connsiteY3114" fmla="*/ 276519 h 3446754"/>
              <a:gd name="connsiteX3115" fmla="*/ 260635 w 1786394"/>
              <a:gd name="connsiteY3115" fmla="*/ 276519 h 3446754"/>
              <a:gd name="connsiteX3116" fmla="*/ 284123 w 1786394"/>
              <a:gd name="connsiteY3116" fmla="*/ 264060 h 3446754"/>
              <a:gd name="connsiteX3117" fmla="*/ 284123 w 1786394"/>
              <a:gd name="connsiteY3117" fmla="*/ 276519 h 3446754"/>
              <a:gd name="connsiteX3118" fmla="*/ 284123 w 1786394"/>
              <a:gd name="connsiteY3118" fmla="*/ 264060 h 3446754"/>
              <a:gd name="connsiteX3119" fmla="*/ 284123 w 1786394"/>
              <a:gd name="connsiteY3119" fmla="*/ 251199 h 3446754"/>
              <a:gd name="connsiteX3120" fmla="*/ 260635 w 1786394"/>
              <a:gd name="connsiteY3120" fmla="*/ 264060 h 3446754"/>
              <a:gd name="connsiteX3121" fmla="*/ 260635 w 1786394"/>
              <a:gd name="connsiteY3121" fmla="*/ 251199 h 3446754"/>
              <a:gd name="connsiteX3122" fmla="*/ 237148 w 1786394"/>
              <a:gd name="connsiteY3122" fmla="*/ 251199 h 3446754"/>
              <a:gd name="connsiteX3123" fmla="*/ 237148 w 1786394"/>
              <a:gd name="connsiteY3123" fmla="*/ 238739 h 3446754"/>
              <a:gd name="connsiteX3124" fmla="*/ 237148 w 1786394"/>
              <a:gd name="connsiteY3124" fmla="*/ 226280 h 3446754"/>
              <a:gd name="connsiteX3125" fmla="*/ 237148 w 1786394"/>
              <a:gd name="connsiteY3125" fmla="*/ 213418 h 3446754"/>
              <a:gd name="connsiteX3126" fmla="*/ 260635 w 1786394"/>
              <a:gd name="connsiteY3126" fmla="*/ 213418 h 3446754"/>
              <a:gd name="connsiteX3127" fmla="*/ 260635 w 1786394"/>
              <a:gd name="connsiteY3127" fmla="*/ 226280 h 3446754"/>
              <a:gd name="connsiteX3128" fmla="*/ 284123 w 1786394"/>
              <a:gd name="connsiteY3128" fmla="*/ 226280 h 3446754"/>
              <a:gd name="connsiteX3129" fmla="*/ 307610 w 1786394"/>
              <a:gd name="connsiteY3129" fmla="*/ 226280 h 3446754"/>
              <a:gd name="connsiteX3130" fmla="*/ 307610 w 1786394"/>
              <a:gd name="connsiteY3130" fmla="*/ 213418 h 3446754"/>
              <a:gd name="connsiteX3131" fmla="*/ 307610 w 1786394"/>
              <a:gd name="connsiteY3131" fmla="*/ 200959 h 3446754"/>
              <a:gd name="connsiteX3132" fmla="*/ 331855 w 1786394"/>
              <a:gd name="connsiteY3132" fmla="*/ 200959 h 3446754"/>
              <a:gd name="connsiteX3133" fmla="*/ 355343 w 1786394"/>
              <a:gd name="connsiteY3133" fmla="*/ 200959 h 3446754"/>
              <a:gd name="connsiteX3134" fmla="*/ 355343 w 1786394"/>
              <a:gd name="connsiteY3134" fmla="*/ 213418 h 3446754"/>
              <a:gd name="connsiteX3135" fmla="*/ 378830 w 1786394"/>
              <a:gd name="connsiteY3135" fmla="*/ 213418 h 3446754"/>
              <a:gd name="connsiteX3136" fmla="*/ 402318 w 1786394"/>
              <a:gd name="connsiteY3136" fmla="*/ 213418 h 3446754"/>
              <a:gd name="connsiteX3137" fmla="*/ 426563 w 1786394"/>
              <a:gd name="connsiteY3137" fmla="*/ 213418 h 3446754"/>
              <a:gd name="connsiteX3138" fmla="*/ 450050 w 1786394"/>
              <a:gd name="connsiteY3138" fmla="*/ 213418 h 3446754"/>
              <a:gd name="connsiteX3139" fmla="*/ 450050 w 1786394"/>
              <a:gd name="connsiteY3139" fmla="*/ 226280 h 3446754"/>
              <a:gd name="connsiteX3140" fmla="*/ 473538 w 1786394"/>
              <a:gd name="connsiteY3140" fmla="*/ 226280 h 3446754"/>
              <a:gd name="connsiteX3141" fmla="*/ 473538 w 1786394"/>
              <a:gd name="connsiteY3141" fmla="*/ 238739 h 3446754"/>
              <a:gd name="connsiteX3142" fmla="*/ 497025 w 1786394"/>
              <a:gd name="connsiteY3142" fmla="*/ 238739 h 3446754"/>
              <a:gd name="connsiteX3143" fmla="*/ 521270 w 1786394"/>
              <a:gd name="connsiteY3143" fmla="*/ 226280 h 3446754"/>
              <a:gd name="connsiteX3144" fmla="*/ 521270 w 1786394"/>
              <a:gd name="connsiteY3144" fmla="*/ 213418 h 3446754"/>
              <a:gd name="connsiteX3145" fmla="*/ 521270 w 1786394"/>
              <a:gd name="connsiteY3145" fmla="*/ 202516 h 3446754"/>
              <a:gd name="connsiteX3146" fmla="*/ 521270 w 1786394"/>
              <a:gd name="connsiteY3146" fmla="*/ 200959 h 3446754"/>
              <a:gd name="connsiteX3147" fmla="*/ 544758 w 1786394"/>
              <a:gd name="connsiteY3147" fmla="*/ 200959 h 3446754"/>
              <a:gd name="connsiteX3148" fmla="*/ 544758 w 1786394"/>
              <a:gd name="connsiteY3148" fmla="*/ 213418 h 3446754"/>
              <a:gd name="connsiteX3149" fmla="*/ 568245 w 1786394"/>
              <a:gd name="connsiteY3149" fmla="*/ 213418 h 3446754"/>
              <a:gd name="connsiteX3150" fmla="*/ 591733 w 1786394"/>
              <a:gd name="connsiteY3150" fmla="*/ 213418 h 3446754"/>
              <a:gd name="connsiteX3151" fmla="*/ 568245 w 1786394"/>
              <a:gd name="connsiteY3151" fmla="*/ 200959 h 3446754"/>
              <a:gd name="connsiteX3152" fmla="*/ 568245 w 1786394"/>
              <a:gd name="connsiteY3152" fmla="*/ 188499 h 3446754"/>
              <a:gd name="connsiteX3153" fmla="*/ 591733 w 1786394"/>
              <a:gd name="connsiteY3153" fmla="*/ 188499 h 3446754"/>
              <a:gd name="connsiteX3154" fmla="*/ 615220 w 1786394"/>
              <a:gd name="connsiteY3154" fmla="*/ 200959 h 3446754"/>
              <a:gd name="connsiteX3155" fmla="*/ 615220 w 1786394"/>
              <a:gd name="connsiteY3155" fmla="*/ 213418 h 3446754"/>
              <a:gd name="connsiteX3156" fmla="*/ 615220 w 1786394"/>
              <a:gd name="connsiteY3156" fmla="*/ 226280 h 3446754"/>
              <a:gd name="connsiteX3157" fmla="*/ 639465 w 1786394"/>
              <a:gd name="connsiteY3157" fmla="*/ 226280 h 3446754"/>
              <a:gd name="connsiteX3158" fmla="*/ 639465 w 1786394"/>
              <a:gd name="connsiteY3158" fmla="*/ 216634 h 3446754"/>
              <a:gd name="connsiteX3159" fmla="*/ 639465 w 1786394"/>
              <a:gd name="connsiteY3159" fmla="*/ 213418 h 3446754"/>
              <a:gd name="connsiteX3160" fmla="*/ 662953 w 1786394"/>
              <a:gd name="connsiteY3160" fmla="*/ 226280 h 3446754"/>
              <a:gd name="connsiteX3161" fmla="*/ 662953 w 1786394"/>
              <a:gd name="connsiteY3161" fmla="*/ 238739 h 3446754"/>
              <a:gd name="connsiteX3162" fmla="*/ 662953 w 1786394"/>
              <a:gd name="connsiteY3162" fmla="*/ 251199 h 3446754"/>
              <a:gd name="connsiteX3163" fmla="*/ 662953 w 1786394"/>
              <a:gd name="connsiteY3163" fmla="*/ 264060 h 3446754"/>
              <a:gd name="connsiteX3164" fmla="*/ 686440 w 1786394"/>
              <a:gd name="connsiteY3164" fmla="*/ 276519 h 3446754"/>
              <a:gd name="connsiteX3165" fmla="*/ 686440 w 1786394"/>
              <a:gd name="connsiteY3165" fmla="*/ 288979 h 3446754"/>
              <a:gd name="connsiteX3166" fmla="*/ 686440 w 1786394"/>
              <a:gd name="connsiteY3166" fmla="*/ 301438 h 3446754"/>
              <a:gd name="connsiteX3167" fmla="*/ 686440 w 1786394"/>
              <a:gd name="connsiteY3167" fmla="*/ 314300 h 3446754"/>
              <a:gd name="connsiteX3168" fmla="*/ 686440 w 1786394"/>
              <a:gd name="connsiteY3168" fmla="*/ 326759 h 3446754"/>
              <a:gd name="connsiteX3169" fmla="*/ 710685 w 1786394"/>
              <a:gd name="connsiteY3169" fmla="*/ 314300 h 3446754"/>
              <a:gd name="connsiteX3170" fmla="*/ 710685 w 1786394"/>
              <a:gd name="connsiteY3170" fmla="*/ 276519 h 3446754"/>
              <a:gd name="connsiteX3171" fmla="*/ 710685 w 1786394"/>
              <a:gd name="connsiteY3171" fmla="*/ 264060 h 3446754"/>
              <a:gd name="connsiteX3172" fmla="*/ 710685 w 1786394"/>
              <a:gd name="connsiteY3172" fmla="*/ 251199 h 3446754"/>
              <a:gd name="connsiteX3173" fmla="*/ 734173 w 1786394"/>
              <a:gd name="connsiteY3173" fmla="*/ 251199 h 3446754"/>
              <a:gd name="connsiteX3174" fmla="*/ 757660 w 1786394"/>
              <a:gd name="connsiteY3174" fmla="*/ 264060 h 3446754"/>
              <a:gd name="connsiteX3175" fmla="*/ 757660 w 1786394"/>
              <a:gd name="connsiteY3175" fmla="*/ 251199 h 3446754"/>
              <a:gd name="connsiteX3176" fmla="*/ 781148 w 1786394"/>
              <a:gd name="connsiteY3176" fmla="*/ 251199 h 3446754"/>
              <a:gd name="connsiteX3177" fmla="*/ 781148 w 1786394"/>
              <a:gd name="connsiteY3177" fmla="*/ 238739 h 3446754"/>
              <a:gd name="connsiteX3178" fmla="*/ 805393 w 1786394"/>
              <a:gd name="connsiteY3178" fmla="*/ 238739 h 3446754"/>
              <a:gd name="connsiteX3179" fmla="*/ 805393 w 1786394"/>
              <a:gd name="connsiteY3179" fmla="*/ 226280 h 3446754"/>
              <a:gd name="connsiteX3180" fmla="*/ 828880 w 1786394"/>
              <a:gd name="connsiteY3180" fmla="*/ 226280 h 3446754"/>
              <a:gd name="connsiteX3181" fmla="*/ 852368 w 1786394"/>
              <a:gd name="connsiteY3181" fmla="*/ 226280 h 3446754"/>
              <a:gd name="connsiteX3182" fmla="*/ 852368 w 1786394"/>
              <a:gd name="connsiteY3182" fmla="*/ 238739 h 3446754"/>
              <a:gd name="connsiteX3183" fmla="*/ 852368 w 1786394"/>
              <a:gd name="connsiteY3183" fmla="*/ 251199 h 3446754"/>
              <a:gd name="connsiteX3184" fmla="*/ 852368 w 1786394"/>
              <a:gd name="connsiteY3184" fmla="*/ 264060 h 3446754"/>
              <a:gd name="connsiteX3185" fmla="*/ 852368 w 1786394"/>
              <a:gd name="connsiteY3185" fmla="*/ 276519 h 3446754"/>
              <a:gd name="connsiteX3186" fmla="*/ 852368 w 1786394"/>
              <a:gd name="connsiteY3186" fmla="*/ 288979 h 3446754"/>
              <a:gd name="connsiteX3187" fmla="*/ 852368 w 1786394"/>
              <a:gd name="connsiteY3187" fmla="*/ 301438 h 3446754"/>
              <a:gd name="connsiteX3188" fmla="*/ 875855 w 1786394"/>
              <a:gd name="connsiteY3188" fmla="*/ 301438 h 3446754"/>
              <a:gd name="connsiteX3189" fmla="*/ 875855 w 1786394"/>
              <a:gd name="connsiteY3189" fmla="*/ 288979 h 3446754"/>
              <a:gd name="connsiteX3190" fmla="*/ 900100 w 1786394"/>
              <a:gd name="connsiteY3190" fmla="*/ 276519 h 3446754"/>
              <a:gd name="connsiteX3191" fmla="*/ 900100 w 1786394"/>
              <a:gd name="connsiteY3191" fmla="*/ 264060 h 3446754"/>
              <a:gd name="connsiteX3192" fmla="*/ 900100 w 1786394"/>
              <a:gd name="connsiteY3192" fmla="*/ 251199 h 3446754"/>
              <a:gd name="connsiteX3193" fmla="*/ 900100 w 1786394"/>
              <a:gd name="connsiteY3193" fmla="*/ 238739 h 3446754"/>
              <a:gd name="connsiteX3194" fmla="*/ 923588 w 1786394"/>
              <a:gd name="connsiteY3194" fmla="*/ 226280 h 3446754"/>
              <a:gd name="connsiteX3195" fmla="*/ 947075 w 1786394"/>
              <a:gd name="connsiteY3195" fmla="*/ 238739 h 3446754"/>
              <a:gd name="connsiteX3196" fmla="*/ 947075 w 1786394"/>
              <a:gd name="connsiteY3196" fmla="*/ 251199 h 3446754"/>
              <a:gd name="connsiteX3197" fmla="*/ 947075 w 1786394"/>
              <a:gd name="connsiteY3197" fmla="*/ 264060 h 3446754"/>
              <a:gd name="connsiteX3198" fmla="*/ 947075 w 1786394"/>
              <a:gd name="connsiteY3198" fmla="*/ 276519 h 3446754"/>
              <a:gd name="connsiteX3199" fmla="*/ 947075 w 1786394"/>
              <a:gd name="connsiteY3199" fmla="*/ 288979 h 3446754"/>
              <a:gd name="connsiteX3200" fmla="*/ 970563 w 1786394"/>
              <a:gd name="connsiteY3200" fmla="*/ 276519 h 3446754"/>
              <a:gd name="connsiteX3201" fmla="*/ 970563 w 1786394"/>
              <a:gd name="connsiteY3201" fmla="*/ 264060 h 3446754"/>
              <a:gd name="connsiteX3202" fmla="*/ 994808 w 1786394"/>
              <a:gd name="connsiteY3202" fmla="*/ 264060 h 3446754"/>
              <a:gd name="connsiteX3203" fmla="*/ 1018295 w 1786394"/>
              <a:gd name="connsiteY3203" fmla="*/ 264060 h 3446754"/>
              <a:gd name="connsiteX3204" fmla="*/ 1018295 w 1786394"/>
              <a:gd name="connsiteY3204" fmla="*/ 276519 h 3446754"/>
              <a:gd name="connsiteX3205" fmla="*/ 1018295 w 1786394"/>
              <a:gd name="connsiteY3205" fmla="*/ 288979 h 3446754"/>
              <a:gd name="connsiteX3206" fmla="*/ 1018295 w 1786394"/>
              <a:gd name="connsiteY3206" fmla="*/ 301438 h 3446754"/>
              <a:gd name="connsiteX3207" fmla="*/ 1041783 w 1786394"/>
              <a:gd name="connsiteY3207" fmla="*/ 314300 h 3446754"/>
              <a:gd name="connsiteX3208" fmla="*/ 1065270 w 1786394"/>
              <a:gd name="connsiteY3208" fmla="*/ 314300 h 3446754"/>
              <a:gd name="connsiteX3209" fmla="*/ 1065270 w 1786394"/>
              <a:gd name="connsiteY3209" fmla="*/ 301438 h 3446754"/>
              <a:gd name="connsiteX3210" fmla="*/ 1089515 w 1786394"/>
              <a:gd name="connsiteY3210" fmla="*/ 301438 h 3446754"/>
              <a:gd name="connsiteX3211" fmla="*/ 1089515 w 1786394"/>
              <a:gd name="connsiteY3211" fmla="*/ 276519 h 3446754"/>
              <a:gd name="connsiteX3212" fmla="*/ 1089515 w 1786394"/>
              <a:gd name="connsiteY3212" fmla="*/ 264060 h 3446754"/>
              <a:gd name="connsiteX3213" fmla="*/ 1113003 w 1786394"/>
              <a:gd name="connsiteY3213" fmla="*/ 264060 h 3446754"/>
              <a:gd name="connsiteX3214" fmla="*/ 1113003 w 1786394"/>
              <a:gd name="connsiteY3214" fmla="*/ 238739 h 3446754"/>
              <a:gd name="connsiteX3215" fmla="*/ 1136490 w 1786394"/>
              <a:gd name="connsiteY3215" fmla="*/ 238739 h 3446754"/>
              <a:gd name="connsiteX3216" fmla="*/ 1159978 w 1786394"/>
              <a:gd name="connsiteY3216" fmla="*/ 238739 h 3446754"/>
              <a:gd name="connsiteX3217" fmla="*/ 1159978 w 1786394"/>
              <a:gd name="connsiteY3217" fmla="*/ 226280 h 3446754"/>
              <a:gd name="connsiteX3218" fmla="*/ 1184223 w 1786394"/>
              <a:gd name="connsiteY3218" fmla="*/ 226280 h 3446754"/>
              <a:gd name="connsiteX3219" fmla="*/ 1184223 w 1786394"/>
              <a:gd name="connsiteY3219" fmla="*/ 213418 h 3446754"/>
              <a:gd name="connsiteX3220" fmla="*/ 1207710 w 1786394"/>
              <a:gd name="connsiteY3220" fmla="*/ 213418 h 3446754"/>
              <a:gd name="connsiteX3221" fmla="*/ 1207710 w 1786394"/>
              <a:gd name="connsiteY3221" fmla="*/ 226280 h 3446754"/>
              <a:gd name="connsiteX3222" fmla="*/ 1207710 w 1786394"/>
              <a:gd name="connsiteY3222" fmla="*/ 238739 h 3446754"/>
              <a:gd name="connsiteX3223" fmla="*/ 1217619 w 1786394"/>
              <a:gd name="connsiteY3223" fmla="*/ 238739 h 3446754"/>
              <a:gd name="connsiteX3224" fmla="*/ 1221289 w 1786394"/>
              <a:gd name="connsiteY3224" fmla="*/ 238739 h 3446754"/>
              <a:gd name="connsiteX3225" fmla="*/ 1231198 w 1786394"/>
              <a:gd name="connsiteY3225" fmla="*/ 238739 h 3446754"/>
              <a:gd name="connsiteX3226" fmla="*/ 1254685 w 1786394"/>
              <a:gd name="connsiteY3226" fmla="*/ 238739 h 3446754"/>
              <a:gd name="connsiteX3227" fmla="*/ 1254685 w 1786394"/>
              <a:gd name="connsiteY3227" fmla="*/ 226280 h 3446754"/>
              <a:gd name="connsiteX3228" fmla="*/ 1254685 w 1786394"/>
              <a:gd name="connsiteY3228" fmla="*/ 213418 h 3446754"/>
              <a:gd name="connsiteX3229" fmla="*/ 1278930 w 1786394"/>
              <a:gd name="connsiteY3229" fmla="*/ 200959 h 3446754"/>
              <a:gd name="connsiteX3230" fmla="*/ 1278930 w 1786394"/>
              <a:gd name="connsiteY3230" fmla="*/ 188499 h 3446754"/>
              <a:gd name="connsiteX3231" fmla="*/ 1278930 w 1786394"/>
              <a:gd name="connsiteY3231" fmla="*/ 176040 h 3446754"/>
              <a:gd name="connsiteX3232" fmla="*/ 1278930 w 1786394"/>
              <a:gd name="connsiteY3232" fmla="*/ 163580 h 3446754"/>
              <a:gd name="connsiteX3233" fmla="*/ 1302418 w 1786394"/>
              <a:gd name="connsiteY3233" fmla="*/ 163580 h 3446754"/>
              <a:gd name="connsiteX3234" fmla="*/ 1302418 w 1786394"/>
              <a:gd name="connsiteY3234" fmla="*/ 150719 h 3446754"/>
              <a:gd name="connsiteX3235" fmla="*/ 1325905 w 1786394"/>
              <a:gd name="connsiteY3235" fmla="*/ 150719 h 3446754"/>
              <a:gd name="connsiteX3236" fmla="*/ 1349393 w 1786394"/>
              <a:gd name="connsiteY3236" fmla="*/ 150719 h 3446754"/>
              <a:gd name="connsiteX3237" fmla="*/ 1372880 w 1786394"/>
              <a:gd name="connsiteY3237" fmla="*/ 150719 h 3446754"/>
              <a:gd name="connsiteX3238" fmla="*/ 1372880 w 1786394"/>
              <a:gd name="connsiteY3238" fmla="*/ 138260 h 3446754"/>
              <a:gd name="connsiteX3239" fmla="*/ 1397125 w 1786394"/>
              <a:gd name="connsiteY3239" fmla="*/ 138260 h 3446754"/>
              <a:gd name="connsiteX3240" fmla="*/ 1420613 w 1786394"/>
              <a:gd name="connsiteY3240" fmla="*/ 138260 h 3446754"/>
              <a:gd name="connsiteX3241" fmla="*/ 1420613 w 1786394"/>
              <a:gd name="connsiteY3241" fmla="*/ 133587 h 3446754"/>
              <a:gd name="connsiteX3242" fmla="*/ 1420613 w 1786394"/>
              <a:gd name="connsiteY3242" fmla="*/ 125800 h 3446754"/>
              <a:gd name="connsiteX3243" fmla="*/ 1420613 w 1786394"/>
              <a:gd name="connsiteY3243" fmla="*/ 113341 h 3446754"/>
              <a:gd name="connsiteX3244" fmla="*/ 1444100 w 1786394"/>
              <a:gd name="connsiteY3244" fmla="*/ 100479 h 3446754"/>
              <a:gd name="connsiteX3245" fmla="*/ 1420613 w 1786394"/>
              <a:gd name="connsiteY3245" fmla="*/ 100479 h 3446754"/>
              <a:gd name="connsiteX3246" fmla="*/ 1420613 w 1786394"/>
              <a:gd name="connsiteY3246" fmla="*/ 88020 h 3446754"/>
              <a:gd name="connsiteX3247" fmla="*/ 1444100 w 1786394"/>
              <a:gd name="connsiteY3247" fmla="*/ 88020 h 3446754"/>
              <a:gd name="connsiteX3248" fmla="*/ 1444100 w 1786394"/>
              <a:gd name="connsiteY3248" fmla="*/ 84905 h 3446754"/>
              <a:gd name="connsiteX3249" fmla="*/ 1444100 w 1786394"/>
              <a:gd name="connsiteY3249" fmla="*/ 77118 h 3446754"/>
              <a:gd name="connsiteX3250" fmla="*/ 1444100 w 1786394"/>
              <a:gd name="connsiteY3250" fmla="*/ 75561 h 3446754"/>
              <a:gd name="connsiteX3251" fmla="*/ 1468345 w 1786394"/>
              <a:gd name="connsiteY3251" fmla="*/ 75561 h 3446754"/>
              <a:gd name="connsiteX3252" fmla="*/ 1491833 w 1786394"/>
              <a:gd name="connsiteY3252" fmla="*/ 63101 h 3446754"/>
              <a:gd name="connsiteX3253" fmla="*/ 1515320 w 1786394"/>
              <a:gd name="connsiteY3253" fmla="*/ 50240 h 3446754"/>
              <a:gd name="connsiteX3254" fmla="*/ 1538808 w 1786394"/>
              <a:gd name="connsiteY3254" fmla="*/ 50240 h 3446754"/>
              <a:gd name="connsiteX3255" fmla="*/ 1563053 w 1786394"/>
              <a:gd name="connsiteY3255" fmla="*/ 50240 h 3446754"/>
              <a:gd name="connsiteX3256" fmla="*/ 1586540 w 1786394"/>
              <a:gd name="connsiteY3256" fmla="*/ 50240 h 3446754"/>
              <a:gd name="connsiteX3257" fmla="*/ 1586540 w 1786394"/>
              <a:gd name="connsiteY3257" fmla="*/ 37780 h 3446754"/>
              <a:gd name="connsiteX3258" fmla="*/ 1610028 w 1786394"/>
              <a:gd name="connsiteY3258" fmla="*/ 37780 h 3446754"/>
              <a:gd name="connsiteX3259" fmla="*/ 1610028 w 1786394"/>
              <a:gd name="connsiteY3259" fmla="*/ 36223 h 3446754"/>
              <a:gd name="connsiteX3260" fmla="*/ 1586540 w 1786394"/>
              <a:gd name="connsiteY3260" fmla="*/ 25321 h 3446754"/>
              <a:gd name="connsiteX3261" fmla="*/ 1586540 w 1786394"/>
              <a:gd name="connsiteY3261" fmla="*/ 37780 h 3446754"/>
              <a:gd name="connsiteX3262" fmla="*/ 1563053 w 1786394"/>
              <a:gd name="connsiteY3262" fmla="*/ 37780 h 3446754"/>
              <a:gd name="connsiteX3263" fmla="*/ 1586540 w 1786394"/>
              <a:gd name="connsiteY3263" fmla="*/ 25321 h 3446754"/>
              <a:gd name="connsiteX3264" fmla="*/ 1728222 w 1786394"/>
              <a:gd name="connsiteY3264" fmla="*/ 12861 h 3446754"/>
              <a:gd name="connsiteX3265" fmla="*/ 1728222 w 1786394"/>
              <a:gd name="connsiteY3265" fmla="*/ 14419 h 3446754"/>
              <a:gd name="connsiteX3266" fmla="*/ 1728222 w 1786394"/>
              <a:gd name="connsiteY3266" fmla="*/ 23763 h 3446754"/>
              <a:gd name="connsiteX3267" fmla="*/ 1728222 w 1786394"/>
              <a:gd name="connsiteY3267" fmla="*/ 25321 h 3446754"/>
              <a:gd name="connsiteX3268" fmla="*/ 1728222 w 1786394"/>
              <a:gd name="connsiteY3268" fmla="*/ 12861 h 3446754"/>
              <a:gd name="connsiteX3269" fmla="*/ 1657760 w 1786394"/>
              <a:gd name="connsiteY3269" fmla="*/ 12861 h 3446754"/>
              <a:gd name="connsiteX3270" fmla="*/ 1657760 w 1786394"/>
              <a:gd name="connsiteY3270" fmla="*/ 25321 h 3446754"/>
              <a:gd name="connsiteX3271" fmla="*/ 1657760 w 1786394"/>
              <a:gd name="connsiteY3271" fmla="*/ 12861 h 3446754"/>
              <a:gd name="connsiteX3272" fmla="*/ 1704735 w 1786394"/>
              <a:gd name="connsiteY3272" fmla="*/ 0 h 3446754"/>
              <a:gd name="connsiteX3273" fmla="*/ 1728222 w 1786394"/>
              <a:gd name="connsiteY3273" fmla="*/ 0 h 3446754"/>
              <a:gd name="connsiteX3274" fmla="*/ 1728222 w 1786394"/>
              <a:gd name="connsiteY3274" fmla="*/ 12861 h 3446754"/>
              <a:gd name="connsiteX3275" fmla="*/ 1704735 w 1786394"/>
              <a:gd name="connsiteY3275" fmla="*/ 12861 h 3446754"/>
              <a:gd name="connsiteX3276" fmla="*/ 1704735 w 1786394"/>
              <a:gd name="connsiteY3276" fmla="*/ 0 h 344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Lst>
            <a:rect l="l" t="t" r="r" b="b"/>
            <a:pathLst>
              <a:path w="1786394" h="3446754">
                <a:moveTo>
                  <a:pt x="212903" y="3428757"/>
                </a:moveTo>
                <a:lnTo>
                  <a:pt x="237148" y="3428757"/>
                </a:lnTo>
                <a:cubicBezTo>
                  <a:pt x="237148" y="3428757"/>
                  <a:pt x="237148" y="3441217"/>
                  <a:pt x="212903" y="3441217"/>
                </a:cubicBezTo>
                <a:cubicBezTo>
                  <a:pt x="212903" y="3428757"/>
                  <a:pt x="212903" y="3428757"/>
                  <a:pt x="212903" y="3428757"/>
                </a:cubicBezTo>
                <a:close/>
                <a:moveTo>
                  <a:pt x="212903" y="3403437"/>
                </a:moveTo>
                <a:cubicBezTo>
                  <a:pt x="237148" y="3415896"/>
                  <a:pt x="237148" y="3403437"/>
                  <a:pt x="237148" y="3403437"/>
                </a:cubicBezTo>
                <a:close/>
                <a:moveTo>
                  <a:pt x="426563" y="3378518"/>
                </a:moveTo>
                <a:lnTo>
                  <a:pt x="426563" y="3390977"/>
                </a:lnTo>
                <a:cubicBezTo>
                  <a:pt x="402318" y="3390977"/>
                  <a:pt x="402318" y="3390977"/>
                  <a:pt x="402318" y="3390977"/>
                </a:cubicBezTo>
                <a:cubicBezTo>
                  <a:pt x="402318" y="3390977"/>
                  <a:pt x="426563" y="3390977"/>
                  <a:pt x="426563" y="3378518"/>
                </a:cubicBezTo>
                <a:close/>
                <a:moveTo>
                  <a:pt x="331855" y="3378518"/>
                </a:moveTo>
                <a:cubicBezTo>
                  <a:pt x="331855" y="3390977"/>
                  <a:pt x="331855" y="3390977"/>
                  <a:pt x="331855" y="3390977"/>
                </a:cubicBezTo>
                <a:lnTo>
                  <a:pt x="355343" y="3390977"/>
                </a:lnTo>
                <a:lnTo>
                  <a:pt x="355343" y="3378518"/>
                </a:lnTo>
                <a:close/>
                <a:moveTo>
                  <a:pt x="141683" y="3378518"/>
                </a:moveTo>
                <a:lnTo>
                  <a:pt x="146858" y="3381177"/>
                </a:lnTo>
                <a:lnTo>
                  <a:pt x="151911" y="3383774"/>
                </a:lnTo>
                <a:cubicBezTo>
                  <a:pt x="155321" y="3385526"/>
                  <a:pt x="159867" y="3387862"/>
                  <a:pt x="165928" y="3390977"/>
                </a:cubicBezTo>
                <a:lnTo>
                  <a:pt x="146858" y="3381177"/>
                </a:lnTo>
                <a:lnTo>
                  <a:pt x="144713" y="3380075"/>
                </a:lnTo>
                <a:cubicBezTo>
                  <a:pt x="141683" y="3378518"/>
                  <a:pt x="141683" y="3378518"/>
                  <a:pt x="141683" y="3378518"/>
                </a:cubicBezTo>
                <a:close/>
                <a:moveTo>
                  <a:pt x="189415" y="3365656"/>
                </a:moveTo>
                <a:lnTo>
                  <a:pt x="189415" y="3378518"/>
                </a:lnTo>
                <a:lnTo>
                  <a:pt x="212903" y="3378518"/>
                </a:lnTo>
                <a:lnTo>
                  <a:pt x="212903" y="3365656"/>
                </a:lnTo>
                <a:cubicBezTo>
                  <a:pt x="189415" y="3365656"/>
                  <a:pt x="189415" y="3365656"/>
                  <a:pt x="189415" y="3365656"/>
                </a:cubicBezTo>
                <a:close/>
                <a:moveTo>
                  <a:pt x="615220" y="3302957"/>
                </a:moveTo>
                <a:cubicBezTo>
                  <a:pt x="615220" y="3315417"/>
                  <a:pt x="615220" y="3315417"/>
                  <a:pt x="639465" y="3315417"/>
                </a:cubicBezTo>
                <a:cubicBezTo>
                  <a:pt x="615220" y="3315417"/>
                  <a:pt x="615220" y="3315417"/>
                  <a:pt x="615220" y="3315417"/>
                </a:cubicBezTo>
                <a:close/>
                <a:moveTo>
                  <a:pt x="615220" y="3290498"/>
                </a:moveTo>
                <a:cubicBezTo>
                  <a:pt x="615220" y="3290498"/>
                  <a:pt x="639465" y="3290498"/>
                  <a:pt x="639465" y="3302957"/>
                </a:cubicBezTo>
                <a:cubicBezTo>
                  <a:pt x="615220" y="3302957"/>
                  <a:pt x="615220" y="3302957"/>
                  <a:pt x="615220" y="3302957"/>
                </a:cubicBezTo>
                <a:cubicBezTo>
                  <a:pt x="591733" y="3302957"/>
                  <a:pt x="615220" y="3315417"/>
                  <a:pt x="591733" y="3315417"/>
                </a:cubicBezTo>
                <a:cubicBezTo>
                  <a:pt x="615220" y="3315417"/>
                  <a:pt x="615220" y="3315417"/>
                  <a:pt x="615220" y="3315417"/>
                </a:cubicBezTo>
                <a:lnTo>
                  <a:pt x="615220" y="3328278"/>
                </a:lnTo>
                <a:cubicBezTo>
                  <a:pt x="591733" y="3328278"/>
                  <a:pt x="591733" y="3328278"/>
                  <a:pt x="591733" y="3328278"/>
                </a:cubicBezTo>
                <a:cubicBezTo>
                  <a:pt x="568245" y="3328278"/>
                  <a:pt x="568245" y="3328278"/>
                  <a:pt x="568245" y="3328278"/>
                </a:cubicBezTo>
                <a:lnTo>
                  <a:pt x="568245" y="3315417"/>
                </a:lnTo>
                <a:cubicBezTo>
                  <a:pt x="568245" y="3315417"/>
                  <a:pt x="568245" y="3302957"/>
                  <a:pt x="591733" y="3302957"/>
                </a:cubicBezTo>
                <a:cubicBezTo>
                  <a:pt x="615220" y="3290498"/>
                  <a:pt x="615220" y="3290498"/>
                  <a:pt x="615220" y="3290498"/>
                </a:cubicBezTo>
                <a:close/>
                <a:moveTo>
                  <a:pt x="497025" y="3278038"/>
                </a:moveTo>
                <a:cubicBezTo>
                  <a:pt x="497025" y="3290498"/>
                  <a:pt x="497025" y="3290498"/>
                  <a:pt x="473538" y="3290498"/>
                </a:cubicBezTo>
                <a:lnTo>
                  <a:pt x="497025" y="3290498"/>
                </a:lnTo>
                <a:close/>
                <a:moveTo>
                  <a:pt x="639465" y="3265177"/>
                </a:moveTo>
                <a:lnTo>
                  <a:pt x="662953" y="3265177"/>
                </a:lnTo>
                <a:cubicBezTo>
                  <a:pt x="639465" y="3265177"/>
                  <a:pt x="639465" y="3278038"/>
                  <a:pt x="639465" y="3278038"/>
                </a:cubicBezTo>
                <a:cubicBezTo>
                  <a:pt x="639465" y="3265177"/>
                  <a:pt x="639465" y="3265177"/>
                  <a:pt x="639465" y="3265177"/>
                </a:cubicBezTo>
                <a:close/>
                <a:moveTo>
                  <a:pt x="1372880" y="3240258"/>
                </a:moveTo>
                <a:lnTo>
                  <a:pt x="1397125" y="3240258"/>
                </a:lnTo>
                <a:lnTo>
                  <a:pt x="1397125" y="3252718"/>
                </a:lnTo>
                <a:close/>
                <a:moveTo>
                  <a:pt x="1586540" y="3202478"/>
                </a:moveTo>
                <a:lnTo>
                  <a:pt x="1586540" y="3214937"/>
                </a:lnTo>
                <a:lnTo>
                  <a:pt x="1610028" y="3202478"/>
                </a:lnTo>
                <a:close/>
                <a:moveTo>
                  <a:pt x="1538808" y="3202478"/>
                </a:moveTo>
                <a:cubicBezTo>
                  <a:pt x="1563053" y="3202478"/>
                  <a:pt x="1563053" y="3202478"/>
                  <a:pt x="1563053" y="3214937"/>
                </a:cubicBezTo>
                <a:lnTo>
                  <a:pt x="1563053" y="3202478"/>
                </a:lnTo>
                <a:close/>
                <a:moveTo>
                  <a:pt x="852368" y="3139779"/>
                </a:moveTo>
                <a:lnTo>
                  <a:pt x="852368" y="3152238"/>
                </a:lnTo>
                <a:cubicBezTo>
                  <a:pt x="852368" y="3152238"/>
                  <a:pt x="875855" y="3139779"/>
                  <a:pt x="852368" y="3139779"/>
                </a:cubicBezTo>
                <a:close/>
                <a:moveTo>
                  <a:pt x="1728222" y="3114458"/>
                </a:moveTo>
                <a:lnTo>
                  <a:pt x="1752468" y="3114458"/>
                </a:lnTo>
                <a:cubicBezTo>
                  <a:pt x="1752468" y="3120889"/>
                  <a:pt x="1752468" y="3120889"/>
                  <a:pt x="1752468" y="3119281"/>
                </a:cubicBezTo>
                <a:lnTo>
                  <a:pt x="1752468" y="3127319"/>
                </a:lnTo>
                <a:cubicBezTo>
                  <a:pt x="1752468" y="3114458"/>
                  <a:pt x="1728222" y="3114458"/>
                  <a:pt x="1728222" y="3114458"/>
                </a:cubicBezTo>
                <a:close/>
                <a:moveTo>
                  <a:pt x="1728222" y="3101998"/>
                </a:moveTo>
                <a:lnTo>
                  <a:pt x="1752468" y="3101998"/>
                </a:lnTo>
                <a:cubicBezTo>
                  <a:pt x="1752468" y="3114458"/>
                  <a:pt x="1752468" y="3114458"/>
                  <a:pt x="1775955" y="3114458"/>
                </a:cubicBezTo>
                <a:lnTo>
                  <a:pt x="1752468" y="3114458"/>
                </a:lnTo>
                <a:cubicBezTo>
                  <a:pt x="1752468" y="3101998"/>
                  <a:pt x="1752468" y="3101998"/>
                  <a:pt x="1728222" y="3101998"/>
                </a:cubicBezTo>
                <a:close/>
                <a:moveTo>
                  <a:pt x="1704735" y="3064218"/>
                </a:moveTo>
                <a:cubicBezTo>
                  <a:pt x="1704735" y="3077080"/>
                  <a:pt x="1704735" y="3077080"/>
                  <a:pt x="1704735" y="3077080"/>
                </a:cubicBezTo>
                <a:lnTo>
                  <a:pt x="1718314" y="3077080"/>
                </a:lnTo>
                <a:cubicBezTo>
                  <a:pt x="1716112" y="3077080"/>
                  <a:pt x="1721250" y="3077080"/>
                  <a:pt x="1724919" y="3077080"/>
                </a:cubicBezTo>
                <a:lnTo>
                  <a:pt x="1728222" y="3077080"/>
                </a:lnTo>
                <a:cubicBezTo>
                  <a:pt x="1728222" y="3089539"/>
                  <a:pt x="1728222" y="3089539"/>
                  <a:pt x="1704735" y="3089539"/>
                </a:cubicBezTo>
                <a:lnTo>
                  <a:pt x="1681248" y="3077080"/>
                </a:lnTo>
                <a:cubicBezTo>
                  <a:pt x="1681248" y="3064218"/>
                  <a:pt x="1681248" y="3064218"/>
                  <a:pt x="1704735" y="3064218"/>
                </a:cubicBezTo>
                <a:close/>
                <a:moveTo>
                  <a:pt x="1752468" y="3051759"/>
                </a:moveTo>
                <a:cubicBezTo>
                  <a:pt x="1775955" y="3051759"/>
                  <a:pt x="1752468" y="3064218"/>
                  <a:pt x="1775955" y="3064218"/>
                </a:cubicBezTo>
                <a:lnTo>
                  <a:pt x="1775955" y="3077080"/>
                </a:lnTo>
                <a:cubicBezTo>
                  <a:pt x="1775955" y="3089539"/>
                  <a:pt x="1752468" y="3089539"/>
                  <a:pt x="1752468" y="3089539"/>
                </a:cubicBezTo>
                <a:lnTo>
                  <a:pt x="1728222" y="3089539"/>
                </a:lnTo>
                <a:lnTo>
                  <a:pt x="1728222" y="3077080"/>
                </a:lnTo>
                <a:lnTo>
                  <a:pt x="1752468" y="3077080"/>
                </a:lnTo>
                <a:cubicBezTo>
                  <a:pt x="1752468" y="3064218"/>
                  <a:pt x="1752468" y="3064218"/>
                  <a:pt x="1752468" y="3064218"/>
                </a:cubicBezTo>
                <a:cubicBezTo>
                  <a:pt x="1752468" y="3051759"/>
                  <a:pt x="1752468" y="3051759"/>
                  <a:pt x="1752468" y="3051759"/>
                </a:cubicBezTo>
                <a:close/>
                <a:moveTo>
                  <a:pt x="1681248" y="3051759"/>
                </a:moveTo>
                <a:lnTo>
                  <a:pt x="1704735" y="3051759"/>
                </a:lnTo>
                <a:cubicBezTo>
                  <a:pt x="1728222" y="3051759"/>
                  <a:pt x="1728222" y="3051759"/>
                  <a:pt x="1728222" y="3064218"/>
                </a:cubicBezTo>
                <a:lnTo>
                  <a:pt x="1704735" y="3064218"/>
                </a:lnTo>
                <a:lnTo>
                  <a:pt x="1681248" y="3064218"/>
                </a:lnTo>
                <a:lnTo>
                  <a:pt x="1657760" y="3064218"/>
                </a:lnTo>
                <a:cubicBezTo>
                  <a:pt x="1657760" y="3064218"/>
                  <a:pt x="1681248" y="3064218"/>
                  <a:pt x="1681248" y="3051759"/>
                </a:cubicBezTo>
                <a:close/>
                <a:moveTo>
                  <a:pt x="1752468" y="3013979"/>
                </a:moveTo>
                <a:lnTo>
                  <a:pt x="1775955" y="3013979"/>
                </a:lnTo>
                <a:cubicBezTo>
                  <a:pt x="1775955" y="3026840"/>
                  <a:pt x="1775955" y="3026840"/>
                  <a:pt x="1752468" y="3026840"/>
                </a:cubicBezTo>
                <a:lnTo>
                  <a:pt x="1775955" y="3026840"/>
                </a:lnTo>
                <a:lnTo>
                  <a:pt x="1775955" y="3039299"/>
                </a:lnTo>
                <a:cubicBezTo>
                  <a:pt x="1775955" y="3039299"/>
                  <a:pt x="1752468" y="3039299"/>
                  <a:pt x="1775955" y="3051759"/>
                </a:cubicBezTo>
                <a:cubicBezTo>
                  <a:pt x="1752468" y="3051759"/>
                  <a:pt x="1752468" y="3051759"/>
                  <a:pt x="1752468" y="3051759"/>
                </a:cubicBezTo>
                <a:cubicBezTo>
                  <a:pt x="1752468" y="3039299"/>
                  <a:pt x="1752468" y="3039299"/>
                  <a:pt x="1752468" y="3039299"/>
                </a:cubicBezTo>
                <a:lnTo>
                  <a:pt x="1728222" y="3039299"/>
                </a:lnTo>
                <a:lnTo>
                  <a:pt x="1728222" y="3026840"/>
                </a:lnTo>
                <a:cubicBezTo>
                  <a:pt x="1728222" y="3013979"/>
                  <a:pt x="1752468" y="3013979"/>
                  <a:pt x="1752468" y="3013979"/>
                </a:cubicBezTo>
                <a:close/>
                <a:moveTo>
                  <a:pt x="828880" y="3013979"/>
                </a:moveTo>
                <a:cubicBezTo>
                  <a:pt x="828880" y="3026840"/>
                  <a:pt x="828880" y="3026840"/>
                  <a:pt x="828880" y="3026840"/>
                </a:cubicBezTo>
                <a:lnTo>
                  <a:pt x="834752" y="3026840"/>
                </a:lnTo>
                <a:cubicBezTo>
                  <a:pt x="834752" y="3026840"/>
                  <a:pt x="836220" y="3026840"/>
                  <a:pt x="839156" y="3026840"/>
                </a:cubicBezTo>
                <a:cubicBezTo>
                  <a:pt x="842092" y="3026840"/>
                  <a:pt x="846496" y="3026840"/>
                  <a:pt x="852368" y="3026840"/>
                </a:cubicBezTo>
                <a:cubicBezTo>
                  <a:pt x="875855" y="3026840"/>
                  <a:pt x="875855" y="3026840"/>
                  <a:pt x="875855" y="3026840"/>
                </a:cubicBezTo>
                <a:cubicBezTo>
                  <a:pt x="900100" y="3026840"/>
                  <a:pt x="900100" y="3026840"/>
                  <a:pt x="900100" y="3026840"/>
                </a:cubicBezTo>
                <a:cubicBezTo>
                  <a:pt x="875855" y="3039299"/>
                  <a:pt x="875855" y="3039299"/>
                  <a:pt x="875855" y="3039299"/>
                </a:cubicBezTo>
                <a:cubicBezTo>
                  <a:pt x="881917" y="3039299"/>
                  <a:pt x="886462" y="3039299"/>
                  <a:pt x="889872" y="3039299"/>
                </a:cubicBezTo>
                <a:cubicBezTo>
                  <a:pt x="887599" y="3039299"/>
                  <a:pt x="892903" y="3039299"/>
                  <a:pt x="896691" y="3039299"/>
                </a:cubicBezTo>
                <a:lnTo>
                  <a:pt x="897070" y="3039299"/>
                </a:lnTo>
                <a:lnTo>
                  <a:pt x="900100" y="3039299"/>
                </a:lnTo>
                <a:lnTo>
                  <a:pt x="900100" y="3026840"/>
                </a:lnTo>
                <a:lnTo>
                  <a:pt x="900100" y="3013979"/>
                </a:lnTo>
                <a:cubicBezTo>
                  <a:pt x="900100" y="3026840"/>
                  <a:pt x="923588" y="3026840"/>
                  <a:pt x="923588" y="3026840"/>
                </a:cubicBezTo>
                <a:cubicBezTo>
                  <a:pt x="923588" y="3013979"/>
                  <a:pt x="923588" y="3026840"/>
                  <a:pt x="923588" y="3013979"/>
                </a:cubicBezTo>
                <a:lnTo>
                  <a:pt x="900100" y="3013979"/>
                </a:lnTo>
                <a:cubicBezTo>
                  <a:pt x="875855" y="3026840"/>
                  <a:pt x="875855" y="3026840"/>
                  <a:pt x="875855" y="3013979"/>
                </a:cubicBezTo>
                <a:cubicBezTo>
                  <a:pt x="875855" y="3026840"/>
                  <a:pt x="875855" y="3013979"/>
                  <a:pt x="852368" y="3013979"/>
                </a:cubicBezTo>
                <a:cubicBezTo>
                  <a:pt x="852368" y="3026840"/>
                  <a:pt x="852368" y="3026840"/>
                  <a:pt x="852368" y="3026840"/>
                </a:cubicBezTo>
                <a:cubicBezTo>
                  <a:pt x="852368" y="3026840"/>
                  <a:pt x="852368" y="3013979"/>
                  <a:pt x="828880" y="3013979"/>
                </a:cubicBezTo>
                <a:close/>
                <a:moveTo>
                  <a:pt x="1231198" y="3001519"/>
                </a:moveTo>
                <a:lnTo>
                  <a:pt x="1231198" y="3013979"/>
                </a:lnTo>
                <a:cubicBezTo>
                  <a:pt x="1254685" y="3013979"/>
                  <a:pt x="1254685" y="3013979"/>
                  <a:pt x="1254685" y="3013979"/>
                </a:cubicBezTo>
                <a:lnTo>
                  <a:pt x="1254685" y="3001519"/>
                </a:lnTo>
                <a:close/>
                <a:moveTo>
                  <a:pt x="1113003" y="2989060"/>
                </a:moveTo>
                <a:cubicBezTo>
                  <a:pt x="1113003" y="3001519"/>
                  <a:pt x="1113003" y="2989060"/>
                  <a:pt x="1113003" y="3001519"/>
                </a:cubicBezTo>
                <a:cubicBezTo>
                  <a:pt x="1136490" y="3001519"/>
                  <a:pt x="1136490" y="2989060"/>
                  <a:pt x="1136490" y="2989060"/>
                </a:cubicBezTo>
                <a:cubicBezTo>
                  <a:pt x="1113003" y="2989060"/>
                  <a:pt x="1113003" y="2989060"/>
                  <a:pt x="1113003" y="2989060"/>
                </a:cubicBezTo>
                <a:close/>
                <a:moveTo>
                  <a:pt x="900100" y="2989060"/>
                </a:moveTo>
                <a:lnTo>
                  <a:pt x="900100" y="3001519"/>
                </a:lnTo>
                <a:lnTo>
                  <a:pt x="923588" y="3001519"/>
                </a:lnTo>
                <a:cubicBezTo>
                  <a:pt x="923588" y="2989060"/>
                  <a:pt x="923588" y="2989060"/>
                  <a:pt x="923588" y="2989060"/>
                </a:cubicBezTo>
                <a:close/>
                <a:moveTo>
                  <a:pt x="189415" y="2989060"/>
                </a:moveTo>
                <a:cubicBezTo>
                  <a:pt x="189415" y="3001519"/>
                  <a:pt x="189415" y="3001519"/>
                  <a:pt x="189415" y="3001519"/>
                </a:cubicBezTo>
                <a:cubicBezTo>
                  <a:pt x="212903" y="3001519"/>
                  <a:pt x="212903" y="3001519"/>
                  <a:pt x="212903" y="3001519"/>
                </a:cubicBezTo>
                <a:lnTo>
                  <a:pt x="212903" y="2989060"/>
                </a:lnTo>
                <a:close/>
                <a:moveTo>
                  <a:pt x="118195" y="2989060"/>
                </a:moveTo>
                <a:cubicBezTo>
                  <a:pt x="141683" y="2989060"/>
                  <a:pt x="141683" y="2989060"/>
                  <a:pt x="141683" y="2989060"/>
                </a:cubicBezTo>
                <a:cubicBezTo>
                  <a:pt x="141683" y="3001519"/>
                  <a:pt x="141683" y="3001519"/>
                  <a:pt x="141683" y="3001519"/>
                </a:cubicBezTo>
                <a:cubicBezTo>
                  <a:pt x="141683" y="2989060"/>
                  <a:pt x="118195" y="2989060"/>
                  <a:pt x="118195" y="2989060"/>
                </a:cubicBezTo>
                <a:close/>
                <a:moveTo>
                  <a:pt x="686440" y="2976600"/>
                </a:moveTo>
                <a:lnTo>
                  <a:pt x="686440" y="2989060"/>
                </a:lnTo>
                <a:cubicBezTo>
                  <a:pt x="710685" y="2989060"/>
                  <a:pt x="710685" y="2989060"/>
                  <a:pt x="710685" y="2989060"/>
                </a:cubicBezTo>
                <a:lnTo>
                  <a:pt x="734173" y="2976600"/>
                </a:lnTo>
                <a:lnTo>
                  <a:pt x="710685" y="2976600"/>
                </a:lnTo>
                <a:close/>
                <a:moveTo>
                  <a:pt x="426563" y="2976600"/>
                </a:moveTo>
                <a:lnTo>
                  <a:pt x="426563" y="2989060"/>
                </a:lnTo>
                <a:lnTo>
                  <a:pt x="450050" y="2989060"/>
                </a:lnTo>
                <a:cubicBezTo>
                  <a:pt x="473538" y="2989060"/>
                  <a:pt x="473538" y="2989060"/>
                  <a:pt x="473538" y="2989060"/>
                </a:cubicBezTo>
                <a:cubicBezTo>
                  <a:pt x="473538" y="2976600"/>
                  <a:pt x="473538" y="2976600"/>
                  <a:pt x="473538" y="2976600"/>
                </a:cubicBezTo>
                <a:lnTo>
                  <a:pt x="450050" y="2976600"/>
                </a:lnTo>
                <a:cubicBezTo>
                  <a:pt x="426563" y="2976600"/>
                  <a:pt x="426563" y="2976600"/>
                  <a:pt x="426563" y="2976600"/>
                </a:cubicBezTo>
                <a:close/>
                <a:moveTo>
                  <a:pt x="1231198" y="2951279"/>
                </a:moveTo>
                <a:lnTo>
                  <a:pt x="1231198" y="2963739"/>
                </a:lnTo>
                <a:lnTo>
                  <a:pt x="1254685" y="2963739"/>
                </a:lnTo>
                <a:lnTo>
                  <a:pt x="1254685" y="2951279"/>
                </a:lnTo>
                <a:close/>
                <a:moveTo>
                  <a:pt x="118195" y="2951279"/>
                </a:moveTo>
                <a:cubicBezTo>
                  <a:pt x="141683" y="2951279"/>
                  <a:pt x="141683" y="2951279"/>
                  <a:pt x="141683" y="2951279"/>
                </a:cubicBezTo>
                <a:lnTo>
                  <a:pt x="141683" y="2963739"/>
                </a:lnTo>
                <a:lnTo>
                  <a:pt x="118195" y="2963739"/>
                </a:lnTo>
                <a:close/>
                <a:moveTo>
                  <a:pt x="1113003" y="2926361"/>
                </a:moveTo>
                <a:lnTo>
                  <a:pt x="1113003" y="2938820"/>
                </a:lnTo>
                <a:cubicBezTo>
                  <a:pt x="1113003" y="2938820"/>
                  <a:pt x="1136490" y="2938820"/>
                  <a:pt x="1136490" y="2926361"/>
                </a:cubicBezTo>
                <a:lnTo>
                  <a:pt x="1126214" y="2926361"/>
                </a:lnTo>
                <a:cubicBezTo>
                  <a:pt x="1123279" y="2926361"/>
                  <a:pt x="1126214" y="2926361"/>
                  <a:pt x="1123279" y="2926361"/>
                </a:cubicBezTo>
                <a:lnTo>
                  <a:pt x="1122912" y="2926361"/>
                </a:lnTo>
                <a:cubicBezTo>
                  <a:pt x="1113003" y="2926361"/>
                  <a:pt x="1113003" y="2926361"/>
                  <a:pt x="1113003" y="2926361"/>
                </a:cubicBezTo>
                <a:close/>
                <a:moveTo>
                  <a:pt x="426563" y="2926361"/>
                </a:moveTo>
                <a:cubicBezTo>
                  <a:pt x="426563" y="2938820"/>
                  <a:pt x="426563" y="2938820"/>
                  <a:pt x="426563" y="2938820"/>
                </a:cubicBezTo>
                <a:cubicBezTo>
                  <a:pt x="450050" y="2938820"/>
                  <a:pt x="426563" y="2926361"/>
                  <a:pt x="426563" y="2926361"/>
                </a:cubicBezTo>
                <a:close/>
                <a:moveTo>
                  <a:pt x="284123" y="2926361"/>
                </a:moveTo>
                <a:cubicBezTo>
                  <a:pt x="284123" y="2938820"/>
                  <a:pt x="260635" y="2938820"/>
                  <a:pt x="260635" y="2938820"/>
                </a:cubicBezTo>
                <a:cubicBezTo>
                  <a:pt x="266507" y="2938820"/>
                  <a:pt x="270911" y="2938820"/>
                  <a:pt x="274214" y="2938820"/>
                </a:cubicBezTo>
                <a:cubicBezTo>
                  <a:pt x="273113" y="2938820"/>
                  <a:pt x="273847" y="2938820"/>
                  <a:pt x="275315" y="2938820"/>
                </a:cubicBezTo>
                <a:cubicBezTo>
                  <a:pt x="276783" y="2938820"/>
                  <a:pt x="278985" y="2938820"/>
                  <a:pt x="280820" y="2938820"/>
                </a:cubicBezTo>
                <a:lnTo>
                  <a:pt x="281187" y="2938820"/>
                </a:lnTo>
                <a:lnTo>
                  <a:pt x="284123" y="2938820"/>
                </a:lnTo>
                <a:lnTo>
                  <a:pt x="284123" y="2951279"/>
                </a:lnTo>
                <a:cubicBezTo>
                  <a:pt x="307610" y="2951279"/>
                  <a:pt x="307610" y="2963739"/>
                  <a:pt x="284123" y="2963739"/>
                </a:cubicBezTo>
                <a:cubicBezTo>
                  <a:pt x="307610" y="2963739"/>
                  <a:pt x="307610" y="2963739"/>
                  <a:pt x="307610" y="2963739"/>
                </a:cubicBezTo>
                <a:lnTo>
                  <a:pt x="307610" y="2976600"/>
                </a:lnTo>
                <a:cubicBezTo>
                  <a:pt x="307610" y="2963739"/>
                  <a:pt x="307610" y="2976600"/>
                  <a:pt x="284123" y="2976600"/>
                </a:cubicBezTo>
                <a:lnTo>
                  <a:pt x="307610" y="2976600"/>
                </a:lnTo>
                <a:lnTo>
                  <a:pt x="331855" y="2976600"/>
                </a:lnTo>
                <a:lnTo>
                  <a:pt x="331855" y="2963739"/>
                </a:lnTo>
                <a:cubicBezTo>
                  <a:pt x="355343" y="2951279"/>
                  <a:pt x="355343" y="2951279"/>
                  <a:pt x="355343" y="2951279"/>
                </a:cubicBezTo>
                <a:lnTo>
                  <a:pt x="341764" y="2951279"/>
                </a:lnTo>
                <a:cubicBezTo>
                  <a:pt x="331855" y="2951279"/>
                  <a:pt x="331855" y="2951279"/>
                  <a:pt x="331855" y="2951279"/>
                </a:cubicBezTo>
                <a:cubicBezTo>
                  <a:pt x="307610" y="2938820"/>
                  <a:pt x="307610" y="2938820"/>
                  <a:pt x="307610" y="2938820"/>
                </a:cubicBezTo>
                <a:cubicBezTo>
                  <a:pt x="307610" y="2938820"/>
                  <a:pt x="307610" y="2938820"/>
                  <a:pt x="297702" y="2938820"/>
                </a:cubicBezTo>
                <a:lnTo>
                  <a:pt x="294032" y="2938820"/>
                </a:lnTo>
                <a:cubicBezTo>
                  <a:pt x="284123" y="2938820"/>
                  <a:pt x="284123" y="2938820"/>
                  <a:pt x="284123" y="2938820"/>
                </a:cubicBezTo>
                <a:close/>
                <a:moveTo>
                  <a:pt x="1704735" y="2913499"/>
                </a:moveTo>
                <a:lnTo>
                  <a:pt x="1728222" y="2913499"/>
                </a:lnTo>
                <a:lnTo>
                  <a:pt x="1752468" y="2913499"/>
                </a:lnTo>
                <a:cubicBezTo>
                  <a:pt x="1752468" y="2926361"/>
                  <a:pt x="1752468" y="2926361"/>
                  <a:pt x="1752468" y="2926361"/>
                </a:cubicBezTo>
                <a:lnTo>
                  <a:pt x="1728222" y="2926361"/>
                </a:lnTo>
                <a:lnTo>
                  <a:pt x="1704735" y="2926361"/>
                </a:lnTo>
                <a:close/>
                <a:moveTo>
                  <a:pt x="1065270" y="2913499"/>
                </a:moveTo>
                <a:cubicBezTo>
                  <a:pt x="1065270" y="2913499"/>
                  <a:pt x="1089515" y="2913499"/>
                  <a:pt x="1089515" y="2926361"/>
                </a:cubicBezTo>
                <a:cubicBezTo>
                  <a:pt x="1089515" y="2926361"/>
                  <a:pt x="1089515" y="2926361"/>
                  <a:pt x="1089515" y="2913499"/>
                </a:cubicBezTo>
                <a:close/>
                <a:moveTo>
                  <a:pt x="686440" y="2913499"/>
                </a:moveTo>
                <a:cubicBezTo>
                  <a:pt x="710685" y="2913499"/>
                  <a:pt x="710685" y="2913499"/>
                  <a:pt x="710685" y="2926361"/>
                </a:cubicBezTo>
                <a:lnTo>
                  <a:pt x="686440" y="2938820"/>
                </a:lnTo>
                <a:cubicBezTo>
                  <a:pt x="710685" y="2938820"/>
                  <a:pt x="710685" y="2938820"/>
                  <a:pt x="710685" y="2938820"/>
                </a:cubicBezTo>
                <a:cubicBezTo>
                  <a:pt x="710685" y="2951279"/>
                  <a:pt x="710685" y="2951279"/>
                  <a:pt x="686440" y="2951279"/>
                </a:cubicBezTo>
                <a:lnTo>
                  <a:pt x="710685" y="2951279"/>
                </a:lnTo>
                <a:lnTo>
                  <a:pt x="710685" y="2938820"/>
                </a:lnTo>
                <a:cubicBezTo>
                  <a:pt x="710685" y="2926361"/>
                  <a:pt x="710685" y="2926361"/>
                  <a:pt x="710685" y="2926361"/>
                </a:cubicBezTo>
                <a:lnTo>
                  <a:pt x="710685" y="2913499"/>
                </a:lnTo>
                <a:close/>
                <a:moveTo>
                  <a:pt x="591733" y="2913499"/>
                </a:moveTo>
                <a:lnTo>
                  <a:pt x="591733" y="2926361"/>
                </a:lnTo>
                <a:lnTo>
                  <a:pt x="585753" y="2925476"/>
                </a:lnTo>
                <a:lnTo>
                  <a:pt x="582925" y="2924753"/>
                </a:lnTo>
                <a:cubicBezTo>
                  <a:pt x="579989" y="2923145"/>
                  <a:pt x="579989" y="2919930"/>
                  <a:pt x="591733" y="2913499"/>
                </a:cubicBezTo>
                <a:close/>
                <a:moveTo>
                  <a:pt x="284123" y="2913499"/>
                </a:moveTo>
                <a:cubicBezTo>
                  <a:pt x="307610" y="2913499"/>
                  <a:pt x="307610" y="2913499"/>
                  <a:pt x="307610" y="2926361"/>
                </a:cubicBezTo>
                <a:lnTo>
                  <a:pt x="307610" y="2913499"/>
                </a:lnTo>
                <a:close/>
                <a:moveTo>
                  <a:pt x="141683" y="2913499"/>
                </a:moveTo>
                <a:cubicBezTo>
                  <a:pt x="141683" y="2926361"/>
                  <a:pt x="141683" y="2926361"/>
                  <a:pt x="141683" y="2926361"/>
                </a:cubicBezTo>
                <a:cubicBezTo>
                  <a:pt x="141683" y="2938820"/>
                  <a:pt x="118195" y="2938820"/>
                  <a:pt x="118195" y="2926361"/>
                </a:cubicBezTo>
                <a:lnTo>
                  <a:pt x="118195" y="2938820"/>
                </a:lnTo>
                <a:lnTo>
                  <a:pt x="118195" y="2951279"/>
                </a:lnTo>
                <a:cubicBezTo>
                  <a:pt x="118195" y="2963739"/>
                  <a:pt x="94708" y="2963739"/>
                  <a:pt x="94708" y="2963739"/>
                </a:cubicBezTo>
                <a:cubicBezTo>
                  <a:pt x="100580" y="2963739"/>
                  <a:pt x="104984" y="2963739"/>
                  <a:pt x="107920" y="2963739"/>
                </a:cubicBezTo>
                <a:lnTo>
                  <a:pt x="108287" y="2963739"/>
                </a:lnTo>
                <a:lnTo>
                  <a:pt x="112323" y="2963739"/>
                </a:lnTo>
                <a:lnTo>
                  <a:pt x="115259" y="2963739"/>
                </a:lnTo>
                <a:cubicBezTo>
                  <a:pt x="118195" y="2963739"/>
                  <a:pt x="118195" y="2963739"/>
                  <a:pt x="118195" y="2963739"/>
                </a:cubicBezTo>
                <a:lnTo>
                  <a:pt x="118195" y="2976600"/>
                </a:lnTo>
                <a:lnTo>
                  <a:pt x="94708" y="2976600"/>
                </a:lnTo>
                <a:cubicBezTo>
                  <a:pt x="118195" y="2976600"/>
                  <a:pt x="94708" y="2989060"/>
                  <a:pt x="118195" y="2989060"/>
                </a:cubicBezTo>
                <a:lnTo>
                  <a:pt x="94708" y="2989060"/>
                </a:lnTo>
                <a:cubicBezTo>
                  <a:pt x="94708" y="2989060"/>
                  <a:pt x="118195" y="2989060"/>
                  <a:pt x="118195" y="3001519"/>
                </a:cubicBezTo>
                <a:cubicBezTo>
                  <a:pt x="118195" y="3001519"/>
                  <a:pt x="118195" y="3001519"/>
                  <a:pt x="118195" y="3003077"/>
                </a:cubicBezTo>
                <a:lnTo>
                  <a:pt x="118195" y="3012421"/>
                </a:lnTo>
                <a:cubicBezTo>
                  <a:pt x="118195" y="3013979"/>
                  <a:pt x="118195" y="3013979"/>
                  <a:pt x="118195" y="3013979"/>
                </a:cubicBezTo>
                <a:cubicBezTo>
                  <a:pt x="118195" y="3001519"/>
                  <a:pt x="141683" y="3001519"/>
                  <a:pt x="141683" y="3001519"/>
                </a:cubicBezTo>
                <a:lnTo>
                  <a:pt x="165928" y="3001519"/>
                </a:lnTo>
                <a:cubicBezTo>
                  <a:pt x="141683" y="2989060"/>
                  <a:pt x="141683" y="2989060"/>
                  <a:pt x="141683" y="2989060"/>
                </a:cubicBezTo>
                <a:cubicBezTo>
                  <a:pt x="165928" y="2976600"/>
                  <a:pt x="165928" y="2976600"/>
                  <a:pt x="165928" y="2989060"/>
                </a:cubicBezTo>
                <a:lnTo>
                  <a:pt x="165928" y="2976600"/>
                </a:lnTo>
                <a:cubicBezTo>
                  <a:pt x="165928" y="2963739"/>
                  <a:pt x="189415" y="2963739"/>
                  <a:pt x="189415" y="2963739"/>
                </a:cubicBezTo>
                <a:cubicBezTo>
                  <a:pt x="212903" y="2963739"/>
                  <a:pt x="212903" y="2951279"/>
                  <a:pt x="212903" y="2951279"/>
                </a:cubicBezTo>
                <a:lnTo>
                  <a:pt x="189415" y="2951279"/>
                </a:lnTo>
                <a:cubicBezTo>
                  <a:pt x="189415" y="2951279"/>
                  <a:pt x="212903" y="2951279"/>
                  <a:pt x="212903" y="2938820"/>
                </a:cubicBezTo>
                <a:lnTo>
                  <a:pt x="189415" y="2938820"/>
                </a:lnTo>
                <a:lnTo>
                  <a:pt x="189415" y="2951279"/>
                </a:lnTo>
                <a:lnTo>
                  <a:pt x="186479" y="2951279"/>
                </a:lnTo>
                <a:cubicBezTo>
                  <a:pt x="185011" y="2951279"/>
                  <a:pt x="182809" y="2951279"/>
                  <a:pt x="179506" y="2951279"/>
                </a:cubicBezTo>
                <a:lnTo>
                  <a:pt x="175837" y="2951279"/>
                </a:lnTo>
                <a:cubicBezTo>
                  <a:pt x="165928" y="2951279"/>
                  <a:pt x="165928" y="2951279"/>
                  <a:pt x="165928" y="2951279"/>
                </a:cubicBezTo>
                <a:lnTo>
                  <a:pt x="165928" y="2938820"/>
                </a:lnTo>
                <a:cubicBezTo>
                  <a:pt x="165928" y="2938820"/>
                  <a:pt x="165928" y="2926361"/>
                  <a:pt x="189415" y="2926361"/>
                </a:cubicBezTo>
                <a:cubicBezTo>
                  <a:pt x="189415" y="2926361"/>
                  <a:pt x="176204" y="2926361"/>
                  <a:pt x="179506" y="2926361"/>
                </a:cubicBezTo>
                <a:lnTo>
                  <a:pt x="175837" y="2926361"/>
                </a:lnTo>
                <a:cubicBezTo>
                  <a:pt x="165928" y="2926361"/>
                  <a:pt x="165928" y="2926361"/>
                  <a:pt x="165928" y="2926361"/>
                </a:cubicBezTo>
                <a:cubicBezTo>
                  <a:pt x="165928" y="2913499"/>
                  <a:pt x="141683" y="2913499"/>
                  <a:pt x="141683" y="2913499"/>
                </a:cubicBezTo>
                <a:close/>
                <a:moveTo>
                  <a:pt x="1657760" y="2901040"/>
                </a:moveTo>
                <a:cubicBezTo>
                  <a:pt x="1681248" y="2901040"/>
                  <a:pt x="1681248" y="2901040"/>
                  <a:pt x="1681248" y="2901040"/>
                </a:cubicBezTo>
                <a:cubicBezTo>
                  <a:pt x="1681248" y="2913499"/>
                  <a:pt x="1681248" y="2901040"/>
                  <a:pt x="1657760" y="2901040"/>
                </a:cubicBezTo>
                <a:close/>
                <a:moveTo>
                  <a:pt x="994808" y="2901040"/>
                </a:moveTo>
                <a:cubicBezTo>
                  <a:pt x="994808" y="2901040"/>
                  <a:pt x="1018295" y="2901040"/>
                  <a:pt x="1018295" y="2913499"/>
                </a:cubicBezTo>
                <a:lnTo>
                  <a:pt x="1018295" y="2926361"/>
                </a:lnTo>
                <a:cubicBezTo>
                  <a:pt x="1018295" y="2938820"/>
                  <a:pt x="1018295" y="2938820"/>
                  <a:pt x="1018295" y="2938820"/>
                </a:cubicBezTo>
                <a:lnTo>
                  <a:pt x="1041783" y="2938820"/>
                </a:lnTo>
                <a:lnTo>
                  <a:pt x="1065270" y="2938820"/>
                </a:lnTo>
                <a:lnTo>
                  <a:pt x="1089515" y="2938820"/>
                </a:lnTo>
                <a:cubicBezTo>
                  <a:pt x="1089515" y="2926361"/>
                  <a:pt x="1089515" y="2926361"/>
                  <a:pt x="1065270" y="2926361"/>
                </a:cubicBezTo>
                <a:cubicBezTo>
                  <a:pt x="1041783" y="2926361"/>
                  <a:pt x="1041783" y="2926361"/>
                  <a:pt x="1041783" y="2926361"/>
                </a:cubicBezTo>
                <a:cubicBezTo>
                  <a:pt x="1041783" y="2919930"/>
                  <a:pt x="1041783" y="2919930"/>
                  <a:pt x="1041783" y="2921538"/>
                </a:cubicBezTo>
                <a:lnTo>
                  <a:pt x="1041783" y="2913499"/>
                </a:lnTo>
                <a:cubicBezTo>
                  <a:pt x="1018295" y="2913499"/>
                  <a:pt x="1018295" y="2913499"/>
                  <a:pt x="1018295" y="2913499"/>
                </a:cubicBezTo>
                <a:lnTo>
                  <a:pt x="1018295" y="2901040"/>
                </a:lnTo>
                <a:cubicBezTo>
                  <a:pt x="994808" y="2901040"/>
                  <a:pt x="994808" y="2901040"/>
                  <a:pt x="994808" y="2901040"/>
                </a:cubicBezTo>
                <a:close/>
                <a:moveTo>
                  <a:pt x="852368" y="2901040"/>
                </a:moveTo>
                <a:lnTo>
                  <a:pt x="852368" y="2913499"/>
                </a:lnTo>
                <a:lnTo>
                  <a:pt x="875855" y="2913499"/>
                </a:lnTo>
                <a:lnTo>
                  <a:pt x="875855" y="2926361"/>
                </a:lnTo>
                <a:cubicBezTo>
                  <a:pt x="875855" y="2926361"/>
                  <a:pt x="889493" y="2926361"/>
                  <a:pt x="886084" y="2926361"/>
                </a:cubicBezTo>
                <a:lnTo>
                  <a:pt x="900100" y="2926361"/>
                </a:lnTo>
                <a:cubicBezTo>
                  <a:pt x="900100" y="2932590"/>
                  <a:pt x="900100" y="2935705"/>
                  <a:pt x="900100" y="2937263"/>
                </a:cubicBezTo>
                <a:cubicBezTo>
                  <a:pt x="900100" y="2938820"/>
                  <a:pt x="900100" y="2938820"/>
                  <a:pt x="900100" y="2938820"/>
                </a:cubicBezTo>
                <a:lnTo>
                  <a:pt x="896691" y="2938820"/>
                </a:lnTo>
                <a:cubicBezTo>
                  <a:pt x="892903" y="2938820"/>
                  <a:pt x="887599" y="2938820"/>
                  <a:pt x="889872" y="2938820"/>
                </a:cubicBezTo>
                <a:lnTo>
                  <a:pt x="875855" y="2938820"/>
                </a:lnTo>
                <a:lnTo>
                  <a:pt x="875855" y="2951279"/>
                </a:lnTo>
                <a:cubicBezTo>
                  <a:pt x="875855" y="2957509"/>
                  <a:pt x="875855" y="2960624"/>
                  <a:pt x="875855" y="2962181"/>
                </a:cubicBezTo>
                <a:lnTo>
                  <a:pt x="875855" y="2963739"/>
                </a:lnTo>
                <a:lnTo>
                  <a:pt x="875855" y="2976600"/>
                </a:lnTo>
                <a:lnTo>
                  <a:pt x="900100" y="2976600"/>
                </a:lnTo>
                <a:cubicBezTo>
                  <a:pt x="900100" y="2963739"/>
                  <a:pt x="900100" y="2963739"/>
                  <a:pt x="900100" y="2963739"/>
                </a:cubicBezTo>
                <a:lnTo>
                  <a:pt x="900100" y="2951279"/>
                </a:lnTo>
                <a:lnTo>
                  <a:pt x="900100" y="2938820"/>
                </a:lnTo>
                <a:lnTo>
                  <a:pt x="923588" y="2938820"/>
                </a:lnTo>
                <a:cubicBezTo>
                  <a:pt x="900100" y="2926361"/>
                  <a:pt x="900100" y="2926361"/>
                  <a:pt x="900100" y="2926361"/>
                </a:cubicBezTo>
                <a:cubicBezTo>
                  <a:pt x="900100" y="2919930"/>
                  <a:pt x="900100" y="2916715"/>
                  <a:pt x="900100" y="2915107"/>
                </a:cubicBezTo>
                <a:lnTo>
                  <a:pt x="900100" y="2913499"/>
                </a:lnTo>
                <a:cubicBezTo>
                  <a:pt x="900100" y="2901040"/>
                  <a:pt x="900100" y="2913499"/>
                  <a:pt x="875855" y="2901040"/>
                </a:cubicBezTo>
                <a:lnTo>
                  <a:pt x="872552" y="2901040"/>
                </a:lnTo>
                <a:cubicBezTo>
                  <a:pt x="868882" y="2901040"/>
                  <a:pt x="863745" y="2901040"/>
                  <a:pt x="865946" y="2901040"/>
                </a:cubicBezTo>
                <a:close/>
                <a:moveTo>
                  <a:pt x="805393" y="2901040"/>
                </a:moveTo>
                <a:lnTo>
                  <a:pt x="805393" y="2913499"/>
                </a:lnTo>
                <a:cubicBezTo>
                  <a:pt x="805393" y="2926361"/>
                  <a:pt x="781148" y="2913499"/>
                  <a:pt x="781148" y="2913499"/>
                </a:cubicBezTo>
                <a:lnTo>
                  <a:pt x="781148" y="2926361"/>
                </a:lnTo>
                <a:cubicBezTo>
                  <a:pt x="781148" y="2926361"/>
                  <a:pt x="781148" y="2929476"/>
                  <a:pt x="781148" y="2931033"/>
                </a:cubicBezTo>
                <a:lnTo>
                  <a:pt x="781148" y="2937263"/>
                </a:lnTo>
                <a:cubicBezTo>
                  <a:pt x="781148" y="2938820"/>
                  <a:pt x="781148" y="2938820"/>
                  <a:pt x="781148" y="2938820"/>
                </a:cubicBezTo>
                <a:lnTo>
                  <a:pt x="805393" y="2938820"/>
                </a:lnTo>
                <a:cubicBezTo>
                  <a:pt x="805393" y="2951279"/>
                  <a:pt x="805393" y="2951279"/>
                  <a:pt x="805393" y="2951279"/>
                </a:cubicBezTo>
                <a:lnTo>
                  <a:pt x="828880" y="2951279"/>
                </a:lnTo>
                <a:cubicBezTo>
                  <a:pt x="805393" y="2951279"/>
                  <a:pt x="805393" y="2951279"/>
                  <a:pt x="805393" y="2938820"/>
                </a:cubicBezTo>
                <a:lnTo>
                  <a:pt x="805393" y="2926361"/>
                </a:lnTo>
                <a:lnTo>
                  <a:pt x="828880" y="2926361"/>
                </a:lnTo>
                <a:lnTo>
                  <a:pt x="828880" y="2913499"/>
                </a:lnTo>
                <a:close/>
                <a:moveTo>
                  <a:pt x="450050" y="2901040"/>
                </a:moveTo>
                <a:cubicBezTo>
                  <a:pt x="450050" y="2913499"/>
                  <a:pt x="450050" y="2913499"/>
                  <a:pt x="473538" y="2913499"/>
                </a:cubicBezTo>
                <a:lnTo>
                  <a:pt x="473538" y="2901040"/>
                </a:lnTo>
                <a:cubicBezTo>
                  <a:pt x="450050" y="2901040"/>
                  <a:pt x="450050" y="2901040"/>
                  <a:pt x="450050" y="2901040"/>
                </a:cubicBezTo>
                <a:close/>
                <a:moveTo>
                  <a:pt x="1681248" y="2888580"/>
                </a:moveTo>
                <a:cubicBezTo>
                  <a:pt x="1681248" y="2888580"/>
                  <a:pt x="1681248" y="2888580"/>
                  <a:pt x="1681248" y="2901040"/>
                </a:cubicBezTo>
                <a:lnTo>
                  <a:pt x="1679113" y="2893111"/>
                </a:lnTo>
                <a:close/>
                <a:moveTo>
                  <a:pt x="1113003" y="2888580"/>
                </a:moveTo>
                <a:cubicBezTo>
                  <a:pt x="1113003" y="2901040"/>
                  <a:pt x="1113003" y="2901040"/>
                  <a:pt x="1136490" y="2901040"/>
                </a:cubicBezTo>
                <a:lnTo>
                  <a:pt x="1136490" y="2888580"/>
                </a:lnTo>
                <a:cubicBezTo>
                  <a:pt x="1130618" y="2888580"/>
                  <a:pt x="1126214" y="2888580"/>
                  <a:pt x="1123279" y="2888580"/>
                </a:cubicBezTo>
                <a:cubicBezTo>
                  <a:pt x="1120343" y="2888580"/>
                  <a:pt x="1118875" y="2888580"/>
                  <a:pt x="1118875" y="2888580"/>
                </a:cubicBezTo>
                <a:close/>
                <a:moveTo>
                  <a:pt x="1065270" y="2888580"/>
                </a:moveTo>
                <a:cubicBezTo>
                  <a:pt x="1089515" y="2888580"/>
                  <a:pt x="1089515" y="2888580"/>
                  <a:pt x="1089515" y="2901040"/>
                </a:cubicBezTo>
                <a:lnTo>
                  <a:pt x="1089515" y="2888580"/>
                </a:lnTo>
                <a:cubicBezTo>
                  <a:pt x="1065270" y="2888580"/>
                  <a:pt x="1065270" y="2888580"/>
                  <a:pt x="1065270" y="2888580"/>
                </a:cubicBezTo>
                <a:close/>
                <a:moveTo>
                  <a:pt x="189415" y="2888580"/>
                </a:moveTo>
                <a:lnTo>
                  <a:pt x="189415" y="2890138"/>
                </a:lnTo>
                <a:lnTo>
                  <a:pt x="189415" y="2901040"/>
                </a:lnTo>
                <a:cubicBezTo>
                  <a:pt x="165928" y="2901040"/>
                  <a:pt x="165928" y="2901040"/>
                  <a:pt x="189415" y="2888580"/>
                </a:cubicBezTo>
                <a:close/>
                <a:moveTo>
                  <a:pt x="141683" y="2888580"/>
                </a:moveTo>
                <a:cubicBezTo>
                  <a:pt x="141683" y="2901040"/>
                  <a:pt x="141683" y="2901040"/>
                  <a:pt x="141683" y="2901040"/>
                </a:cubicBezTo>
                <a:lnTo>
                  <a:pt x="165928" y="2901040"/>
                </a:lnTo>
                <a:cubicBezTo>
                  <a:pt x="165928" y="2913499"/>
                  <a:pt x="165928" y="2913499"/>
                  <a:pt x="165928" y="2913499"/>
                </a:cubicBezTo>
                <a:lnTo>
                  <a:pt x="189415" y="2913499"/>
                </a:lnTo>
                <a:lnTo>
                  <a:pt x="212903" y="2901040"/>
                </a:lnTo>
                <a:cubicBezTo>
                  <a:pt x="189415" y="2901040"/>
                  <a:pt x="189415" y="2901040"/>
                  <a:pt x="189415" y="2901040"/>
                </a:cubicBezTo>
                <a:cubicBezTo>
                  <a:pt x="189415" y="2901040"/>
                  <a:pt x="212903" y="2901040"/>
                  <a:pt x="212903" y="2888580"/>
                </a:cubicBezTo>
                <a:cubicBezTo>
                  <a:pt x="189415" y="2888580"/>
                  <a:pt x="189415" y="2888580"/>
                  <a:pt x="189415" y="2888580"/>
                </a:cubicBezTo>
                <a:lnTo>
                  <a:pt x="165928" y="2888580"/>
                </a:lnTo>
                <a:close/>
                <a:moveTo>
                  <a:pt x="1752468" y="2876121"/>
                </a:moveTo>
                <a:lnTo>
                  <a:pt x="1752468" y="2888580"/>
                </a:lnTo>
                <a:lnTo>
                  <a:pt x="1728222" y="2888580"/>
                </a:lnTo>
                <a:close/>
                <a:moveTo>
                  <a:pt x="1041783" y="2876121"/>
                </a:moveTo>
                <a:cubicBezTo>
                  <a:pt x="1041783" y="2888580"/>
                  <a:pt x="1065270" y="2876121"/>
                  <a:pt x="1065270" y="2876121"/>
                </a:cubicBezTo>
                <a:cubicBezTo>
                  <a:pt x="1041783" y="2876121"/>
                  <a:pt x="1041783" y="2876121"/>
                  <a:pt x="1041783" y="2876121"/>
                </a:cubicBezTo>
                <a:close/>
                <a:moveTo>
                  <a:pt x="970563" y="2876121"/>
                </a:moveTo>
                <a:cubicBezTo>
                  <a:pt x="970563" y="2888580"/>
                  <a:pt x="970563" y="2888580"/>
                  <a:pt x="970563" y="2888580"/>
                </a:cubicBezTo>
                <a:cubicBezTo>
                  <a:pt x="947075" y="2888580"/>
                  <a:pt x="947075" y="2888580"/>
                  <a:pt x="947075" y="2888580"/>
                </a:cubicBezTo>
                <a:cubicBezTo>
                  <a:pt x="947075" y="2901040"/>
                  <a:pt x="947075" y="2888580"/>
                  <a:pt x="970563" y="2888580"/>
                </a:cubicBezTo>
                <a:lnTo>
                  <a:pt x="994808" y="2888580"/>
                </a:lnTo>
                <a:cubicBezTo>
                  <a:pt x="994808" y="2876121"/>
                  <a:pt x="970563" y="2876121"/>
                  <a:pt x="970563" y="2876121"/>
                </a:cubicBezTo>
                <a:close/>
                <a:moveTo>
                  <a:pt x="1093185" y="2870695"/>
                </a:moveTo>
                <a:cubicBezTo>
                  <a:pt x="1090983" y="2871298"/>
                  <a:pt x="1089515" y="2872906"/>
                  <a:pt x="1089515" y="2876121"/>
                </a:cubicBezTo>
                <a:lnTo>
                  <a:pt x="1113003" y="2876121"/>
                </a:lnTo>
                <a:cubicBezTo>
                  <a:pt x="1113003" y="2876121"/>
                  <a:pt x="1099791" y="2868886"/>
                  <a:pt x="1093185" y="2870695"/>
                </a:cubicBezTo>
                <a:close/>
                <a:moveTo>
                  <a:pt x="1610028" y="2863260"/>
                </a:moveTo>
                <a:lnTo>
                  <a:pt x="1610028" y="2876121"/>
                </a:lnTo>
                <a:lnTo>
                  <a:pt x="1633515" y="2876121"/>
                </a:lnTo>
                <a:lnTo>
                  <a:pt x="1657760" y="2876121"/>
                </a:lnTo>
                <a:cubicBezTo>
                  <a:pt x="1657760" y="2863260"/>
                  <a:pt x="1657760" y="2863260"/>
                  <a:pt x="1657760" y="2863260"/>
                </a:cubicBezTo>
                <a:lnTo>
                  <a:pt x="1633515" y="2863260"/>
                </a:lnTo>
                <a:close/>
                <a:moveTo>
                  <a:pt x="1538808" y="2863260"/>
                </a:moveTo>
                <a:cubicBezTo>
                  <a:pt x="1538808" y="2863260"/>
                  <a:pt x="1515320" y="2863260"/>
                  <a:pt x="1515320" y="2876121"/>
                </a:cubicBezTo>
                <a:cubicBezTo>
                  <a:pt x="1538808" y="2876121"/>
                  <a:pt x="1538808" y="2876121"/>
                  <a:pt x="1538808" y="2876121"/>
                </a:cubicBezTo>
                <a:cubicBezTo>
                  <a:pt x="1538808" y="2863260"/>
                  <a:pt x="1538808" y="2863260"/>
                  <a:pt x="1538808" y="2863260"/>
                </a:cubicBezTo>
                <a:close/>
                <a:moveTo>
                  <a:pt x="757660" y="2863260"/>
                </a:moveTo>
                <a:lnTo>
                  <a:pt x="757660" y="2876121"/>
                </a:lnTo>
                <a:cubicBezTo>
                  <a:pt x="757660" y="2876121"/>
                  <a:pt x="757660" y="2863260"/>
                  <a:pt x="781148" y="2863260"/>
                </a:cubicBezTo>
                <a:cubicBezTo>
                  <a:pt x="757660" y="2863260"/>
                  <a:pt x="757660" y="2863260"/>
                  <a:pt x="757660" y="2863260"/>
                </a:cubicBezTo>
                <a:close/>
                <a:moveTo>
                  <a:pt x="202994" y="2858003"/>
                </a:moveTo>
                <a:cubicBezTo>
                  <a:pt x="199691" y="2858587"/>
                  <a:pt x="195287" y="2860145"/>
                  <a:pt x="189415" y="2863260"/>
                </a:cubicBezTo>
                <a:lnTo>
                  <a:pt x="165928" y="2863260"/>
                </a:lnTo>
                <a:cubicBezTo>
                  <a:pt x="141683" y="2863260"/>
                  <a:pt x="141683" y="2863260"/>
                  <a:pt x="141683" y="2863260"/>
                </a:cubicBezTo>
                <a:lnTo>
                  <a:pt x="141683" y="2876121"/>
                </a:lnTo>
                <a:cubicBezTo>
                  <a:pt x="141683" y="2863260"/>
                  <a:pt x="141683" y="2863260"/>
                  <a:pt x="118195" y="2876121"/>
                </a:cubicBezTo>
                <a:lnTo>
                  <a:pt x="141683" y="2876121"/>
                </a:lnTo>
                <a:cubicBezTo>
                  <a:pt x="141683" y="2876121"/>
                  <a:pt x="141683" y="2863260"/>
                  <a:pt x="165928" y="2863260"/>
                </a:cubicBezTo>
                <a:cubicBezTo>
                  <a:pt x="165928" y="2876121"/>
                  <a:pt x="165928" y="2876121"/>
                  <a:pt x="189415" y="2876121"/>
                </a:cubicBezTo>
                <a:cubicBezTo>
                  <a:pt x="189415" y="2863260"/>
                  <a:pt x="189415" y="2863260"/>
                  <a:pt x="189415" y="2863260"/>
                </a:cubicBezTo>
                <a:lnTo>
                  <a:pt x="212903" y="2863260"/>
                </a:lnTo>
                <a:cubicBezTo>
                  <a:pt x="212903" y="2863260"/>
                  <a:pt x="212903" y="2856251"/>
                  <a:pt x="202994" y="2858003"/>
                </a:cubicBezTo>
                <a:close/>
                <a:moveTo>
                  <a:pt x="1752468" y="2850800"/>
                </a:moveTo>
                <a:cubicBezTo>
                  <a:pt x="1752468" y="2863260"/>
                  <a:pt x="1752468" y="2863260"/>
                  <a:pt x="1775955" y="2863260"/>
                </a:cubicBezTo>
                <a:lnTo>
                  <a:pt x="1752468" y="2863260"/>
                </a:lnTo>
                <a:lnTo>
                  <a:pt x="1728222" y="2863260"/>
                </a:lnTo>
                <a:cubicBezTo>
                  <a:pt x="1752468" y="2850800"/>
                  <a:pt x="1752468" y="2850800"/>
                  <a:pt x="1752468" y="2850800"/>
                </a:cubicBezTo>
                <a:close/>
                <a:moveTo>
                  <a:pt x="1065270" y="2850800"/>
                </a:moveTo>
                <a:lnTo>
                  <a:pt x="1065270" y="2863260"/>
                </a:lnTo>
                <a:cubicBezTo>
                  <a:pt x="1089515" y="2863260"/>
                  <a:pt x="1089515" y="2863260"/>
                  <a:pt x="1089515" y="2863260"/>
                </a:cubicBezTo>
                <a:cubicBezTo>
                  <a:pt x="1113003" y="2863260"/>
                  <a:pt x="1113003" y="2863260"/>
                  <a:pt x="1113003" y="2863260"/>
                </a:cubicBezTo>
                <a:cubicBezTo>
                  <a:pt x="1113003" y="2850800"/>
                  <a:pt x="1113003" y="2850800"/>
                  <a:pt x="1113003" y="2850800"/>
                </a:cubicBezTo>
                <a:cubicBezTo>
                  <a:pt x="1113003" y="2850800"/>
                  <a:pt x="1089515" y="2850800"/>
                  <a:pt x="1089515" y="2863260"/>
                </a:cubicBezTo>
                <a:cubicBezTo>
                  <a:pt x="1089515" y="2863260"/>
                  <a:pt x="1089515" y="2850800"/>
                  <a:pt x="1065270" y="2850800"/>
                </a:cubicBezTo>
                <a:close/>
                <a:moveTo>
                  <a:pt x="852368" y="2850800"/>
                </a:moveTo>
                <a:cubicBezTo>
                  <a:pt x="875855" y="2850800"/>
                  <a:pt x="875855" y="2863260"/>
                  <a:pt x="875855" y="2863260"/>
                </a:cubicBezTo>
                <a:cubicBezTo>
                  <a:pt x="875855" y="2876121"/>
                  <a:pt x="875855" y="2876121"/>
                  <a:pt x="875855" y="2876121"/>
                </a:cubicBezTo>
                <a:cubicBezTo>
                  <a:pt x="875855" y="2876121"/>
                  <a:pt x="852368" y="2876121"/>
                  <a:pt x="852368" y="2863260"/>
                </a:cubicBezTo>
                <a:close/>
                <a:moveTo>
                  <a:pt x="1038113" y="2845544"/>
                </a:moveTo>
                <a:cubicBezTo>
                  <a:pt x="1031507" y="2843792"/>
                  <a:pt x="1018295" y="2850800"/>
                  <a:pt x="1018295" y="2850800"/>
                </a:cubicBezTo>
                <a:cubicBezTo>
                  <a:pt x="1041783" y="2850800"/>
                  <a:pt x="1041783" y="2850800"/>
                  <a:pt x="1041783" y="2850800"/>
                </a:cubicBezTo>
                <a:cubicBezTo>
                  <a:pt x="1041783" y="2847685"/>
                  <a:pt x="1040315" y="2846128"/>
                  <a:pt x="1038113" y="2845544"/>
                </a:cubicBezTo>
                <a:close/>
                <a:moveTo>
                  <a:pt x="1586540" y="2838341"/>
                </a:moveTo>
                <a:cubicBezTo>
                  <a:pt x="1586540" y="2850800"/>
                  <a:pt x="1610028" y="2850800"/>
                  <a:pt x="1610028" y="2838341"/>
                </a:cubicBezTo>
                <a:close/>
                <a:moveTo>
                  <a:pt x="781148" y="2838341"/>
                </a:moveTo>
                <a:cubicBezTo>
                  <a:pt x="757660" y="2838341"/>
                  <a:pt x="757660" y="2838341"/>
                  <a:pt x="757660" y="2850800"/>
                </a:cubicBezTo>
                <a:lnTo>
                  <a:pt x="781148" y="2850800"/>
                </a:lnTo>
                <a:close/>
                <a:moveTo>
                  <a:pt x="615220" y="2838341"/>
                </a:moveTo>
                <a:lnTo>
                  <a:pt x="615220" y="2850800"/>
                </a:lnTo>
                <a:cubicBezTo>
                  <a:pt x="639465" y="2850800"/>
                  <a:pt x="639465" y="2850800"/>
                  <a:pt x="639465" y="2863260"/>
                </a:cubicBezTo>
                <a:lnTo>
                  <a:pt x="625449" y="2863260"/>
                </a:lnTo>
                <a:cubicBezTo>
                  <a:pt x="615220" y="2863260"/>
                  <a:pt x="615220" y="2863260"/>
                  <a:pt x="615220" y="2863260"/>
                </a:cubicBezTo>
                <a:cubicBezTo>
                  <a:pt x="615220" y="2876121"/>
                  <a:pt x="615220" y="2876121"/>
                  <a:pt x="615220" y="2876121"/>
                </a:cubicBezTo>
                <a:cubicBezTo>
                  <a:pt x="591733" y="2876121"/>
                  <a:pt x="591733" y="2876121"/>
                  <a:pt x="591733" y="2876121"/>
                </a:cubicBezTo>
                <a:lnTo>
                  <a:pt x="591733" y="2888580"/>
                </a:lnTo>
                <a:cubicBezTo>
                  <a:pt x="591733" y="2894810"/>
                  <a:pt x="591733" y="2897925"/>
                  <a:pt x="591733" y="2899482"/>
                </a:cubicBezTo>
                <a:lnTo>
                  <a:pt x="591733" y="2901040"/>
                </a:lnTo>
                <a:lnTo>
                  <a:pt x="591733" y="2913499"/>
                </a:lnTo>
                <a:lnTo>
                  <a:pt x="568245" y="2913499"/>
                </a:lnTo>
                <a:cubicBezTo>
                  <a:pt x="568245" y="2913499"/>
                  <a:pt x="568245" y="2920734"/>
                  <a:pt x="578154" y="2924351"/>
                </a:cubicBezTo>
                <a:lnTo>
                  <a:pt x="585753" y="2925476"/>
                </a:lnTo>
                <a:lnTo>
                  <a:pt x="588430" y="2926160"/>
                </a:lnTo>
                <a:cubicBezTo>
                  <a:pt x="590265" y="2926361"/>
                  <a:pt x="591733" y="2926361"/>
                  <a:pt x="591733" y="2926361"/>
                </a:cubicBezTo>
                <a:lnTo>
                  <a:pt x="591733" y="2938820"/>
                </a:lnTo>
                <a:cubicBezTo>
                  <a:pt x="591733" y="2926361"/>
                  <a:pt x="568245" y="2938820"/>
                  <a:pt x="568245" y="2938820"/>
                </a:cubicBezTo>
                <a:cubicBezTo>
                  <a:pt x="568245" y="2938820"/>
                  <a:pt x="568245" y="2938820"/>
                  <a:pt x="578154" y="2938820"/>
                </a:cubicBezTo>
                <a:lnTo>
                  <a:pt x="591733" y="2938820"/>
                </a:lnTo>
                <a:cubicBezTo>
                  <a:pt x="591733" y="2938820"/>
                  <a:pt x="591733" y="2926361"/>
                  <a:pt x="615220" y="2926361"/>
                </a:cubicBezTo>
                <a:cubicBezTo>
                  <a:pt x="639465" y="2913499"/>
                  <a:pt x="639465" y="2913499"/>
                  <a:pt x="639465" y="2913499"/>
                </a:cubicBezTo>
                <a:lnTo>
                  <a:pt x="639465" y="2926361"/>
                </a:lnTo>
                <a:lnTo>
                  <a:pt x="662953" y="2926361"/>
                </a:lnTo>
                <a:lnTo>
                  <a:pt x="662953" y="2924753"/>
                </a:lnTo>
                <a:lnTo>
                  <a:pt x="662953" y="2915107"/>
                </a:lnTo>
                <a:cubicBezTo>
                  <a:pt x="662953" y="2913499"/>
                  <a:pt x="662953" y="2913499"/>
                  <a:pt x="662953" y="2913499"/>
                </a:cubicBezTo>
                <a:cubicBezTo>
                  <a:pt x="639465" y="2913499"/>
                  <a:pt x="639465" y="2913499"/>
                  <a:pt x="639465" y="2913499"/>
                </a:cubicBezTo>
                <a:lnTo>
                  <a:pt x="639465" y="2901040"/>
                </a:lnTo>
                <a:lnTo>
                  <a:pt x="615220" y="2901040"/>
                </a:lnTo>
                <a:cubicBezTo>
                  <a:pt x="639465" y="2888580"/>
                  <a:pt x="615220" y="2888580"/>
                  <a:pt x="615220" y="2888580"/>
                </a:cubicBezTo>
                <a:lnTo>
                  <a:pt x="615220" y="2877678"/>
                </a:lnTo>
                <a:lnTo>
                  <a:pt x="615220" y="2876121"/>
                </a:lnTo>
                <a:cubicBezTo>
                  <a:pt x="615220" y="2876121"/>
                  <a:pt x="615220" y="2876121"/>
                  <a:pt x="618251" y="2876121"/>
                </a:cubicBezTo>
                <a:lnTo>
                  <a:pt x="618630" y="2876121"/>
                </a:lnTo>
                <a:cubicBezTo>
                  <a:pt x="622418" y="2876121"/>
                  <a:pt x="627722" y="2876121"/>
                  <a:pt x="625449" y="2876121"/>
                </a:cubicBezTo>
                <a:lnTo>
                  <a:pt x="639465" y="2876121"/>
                </a:lnTo>
                <a:lnTo>
                  <a:pt x="639465" y="2863260"/>
                </a:lnTo>
                <a:cubicBezTo>
                  <a:pt x="639465" y="2850800"/>
                  <a:pt x="639465" y="2850800"/>
                  <a:pt x="639465" y="2850800"/>
                </a:cubicBezTo>
                <a:lnTo>
                  <a:pt x="639465" y="2839898"/>
                </a:lnTo>
                <a:lnTo>
                  <a:pt x="639465" y="2838341"/>
                </a:lnTo>
                <a:cubicBezTo>
                  <a:pt x="639465" y="2850800"/>
                  <a:pt x="639465" y="2838341"/>
                  <a:pt x="615220" y="2838341"/>
                </a:cubicBezTo>
                <a:close/>
                <a:moveTo>
                  <a:pt x="1092451" y="2833668"/>
                </a:moveTo>
                <a:cubicBezTo>
                  <a:pt x="1089515" y="2832111"/>
                  <a:pt x="1089515" y="2832111"/>
                  <a:pt x="1089515" y="2838341"/>
                </a:cubicBezTo>
                <a:lnTo>
                  <a:pt x="1113003" y="2838341"/>
                </a:lnTo>
                <a:cubicBezTo>
                  <a:pt x="1101259" y="2838341"/>
                  <a:pt x="1095387" y="2835226"/>
                  <a:pt x="1092451" y="2833668"/>
                </a:cubicBezTo>
                <a:close/>
                <a:moveTo>
                  <a:pt x="1184223" y="2825881"/>
                </a:moveTo>
                <a:cubicBezTo>
                  <a:pt x="1184223" y="2838341"/>
                  <a:pt x="1184223" y="2838341"/>
                  <a:pt x="1184223" y="2838341"/>
                </a:cubicBezTo>
                <a:lnTo>
                  <a:pt x="1207710" y="2838341"/>
                </a:lnTo>
                <a:cubicBezTo>
                  <a:pt x="1207710" y="2838341"/>
                  <a:pt x="1207710" y="2825881"/>
                  <a:pt x="1184223" y="2825881"/>
                </a:cubicBezTo>
                <a:close/>
                <a:moveTo>
                  <a:pt x="568245" y="2825881"/>
                </a:moveTo>
                <a:lnTo>
                  <a:pt x="564963" y="2832324"/>
                </a:lnTo>
                <a:lnTo>
                  <a:pt x="561228" y="2834618"/>
                </a:lnTo>
                <a:lnTo>
                  <a:pt x="556903" y="2836599"/>
                </a:lnTo>
                <a:lnTo>
                  <a:pt x="544758" y="2838341"/>
                </a:lnTo>
                <a:cubicBezTo>
                  <a:pt x="544758" y="2838341"/>
                  <a:pt x="550630" y="2838341"/>
                  <a:pt x="556502" y="2836783"/>
                </a:cubicBezTo>
                <a:lnTo>
                  <a:pt x="556903" y="2836599"/>
                </a:lnTo>
                <a:lnTo>
                  <a:pt x="558337" y="2836394"/>
                </a:lnTo>
                <a:lnTo>
                  <a:pt x="561228" y="2834618"/>
                </a:lnTo>
                <a:lnTo>
                  <a:pt x="564575" y="2833084"/>
                </a:lnTo>
                <a:lnTo>
                  <a:pt x="564963" y="2832324"/>
                </a:lnTo>
                <a:lnTo>
                  <a:pt x="565309" y="2832111"/>
                </a:lnTo>
                <a:cubicBezTo>
                  <a:pt x="568245" y="2828996"/>
                  <a:pt x="568245" y="2825881"/>
                  <a:pt x="568245" y="2825881"/>
                </a:cubicBezTo>
                <a:close/>
                <a:moveTo>
                  <a:pt x="94708" y="2825881"/>
                </a:moveTo>
                <a:cubicBezTo>
                  <a:pt x="94708" y="2838341"/>
                  <a:pt x="118195" y="2838341"/>
                  <a:pt x="118195" y="2838341"/>
                </a:cubicBezTo>
                <a:cubicBezTo>
                  <a:pt x="118195" y="2825881"/>
                  <a:pt x="118195" y="2825881"/>
                  <a:pt x="94708" y="2825881"/>
                </a:cubicBezTo>
                <a:close/>
                <a:moveTo>
                  <a:pt x="1752468" y="2813020"/>
                </a:moveTo>
                <a:lnTo>
                  <a:pt x="1775955" y="2813020"/>
                </a:lnTo>
                <a:cubicBezTo>
                  <a:pt x="1775955" y="2813020"/>
                  <a:pt x="1752468" y="2813020"/>
                  <a:pt x="1752468" y="2825881"/>
                </a:cubicBezTo>
                <a:close/>
                <a:moveTo>
                  <a:pt x="828880" y="2813020"/>
                </a:moveTo>
                <a:cubicBezTo>
                  <a:pt x="852368" y="2813020"/>
                  <a:pt x="852368" y="2813020"/>
                  <a:pt x="852368" y="2813020"/>
                </a:cubicBezTo>
                <a:cubicBezTo>
                  <a:pt x="852368" y="2825881"/>
                  <a:pt x="852368" y="2825881"/>
                  <a:pt x="828880" y="2813020"/>
                </a:cubicBezTo>
                <a:close/>
                <a:moveTo>
                  <a:pt x="710685" y="2813020"/>
                </a:moveTo>
                <a:lnTo>
                  <a:pt x="734173" y="2825881"/>
                </a:lnTo>
                <a:lnTo>
                  <a:pt x="734173" y="2838341"/>
                </a:lnTo>
                <a:cubicBezTo>
                  <a:pt x="710685" y="2838341"/>
                  <a:pt x="710685" y="2838341"/>
                  <a:pt x="710685" y="2838341"/>
                </a:cubicBezTo>
                <a:cubicBezTo>
                  <a:pt x="734173" y="2838341"/>
                  <a:pt x="734173" y="2838341"/>
                  <a:pt x="734173" y="2850800"/>
                </a:cubicBezTo>
                <a:cubicBezTo>
                  <a:pt x="734173" y="2838341"/>
                  <a:pt x="734173" y="2838341"/>
                  <a:pt x="757660" y="2838341"/>
                </a:cubicBezTo>
                <a:cubicBezTo>
                  <a:pt x="734173" y="2838341"/>
                  <a:pt x="734173" y="2838341"/>
                  <a:pt x="734173" y="2838341"/>
                </a:cubicBezTo>
                <a:cubicBezTo>
                  <a:pt x="734173" y="2825881"/>
                  <a:pt x="757660" y="2825881"/>
                  <a:pt x="757660" y="2825881"/>
                </a:cubicBezTo>
                <a:lnTo>
                  <a:pt x="734173" y="2825881"/>
                </a:lnTo>
                <a:lnTo>
                  <a:pt x="734173" y="2813020"/>
                </a:lnTo>
                <a:close/>
                <a:moveTo>
                  <a:pt x="1563053" y="2800560"/>
                </a:moveTo>
                <a:cubicBezTo>
                  <a:pt x="1563053" y="2813020"/>
                  <a:pt x="1563053" y="2813020"/>
                  <a:pt x="1563053" y="2813020"/>
                </a:cubicBezTo>
                <a:cubicBezTo>
                  <a:pt x="1586540" y="2813020"/>
                  <a:pt x="1586540" y="2813020"/>
                  <a:pt x="1586540" y="2813020"/>
                </a:cubicBezTo>
                <a:cubicBezTo>
                  <a:pt x="1563053" y="2813020"/>
                  <a:pt x="1563053" y="2813020"/>
                  <a:pt x="1563053" y="2800560"/>
                </a:cubicBezTo>
                <a:close/>
                <a:moveTo>
                  <a:pt x="1018295" y="2800560"/>
                </a:moveTo>
                <a:cubicBezTo>
                  <a:pt x="1018295" y="2813020"/>
                  <a:pt x="1041783" y="2800560"/>
                  <a:pt x="1041783" y="2813020"/>
                </a:cubicBezTo>
                <a:lnTo>
                  <a:pt x="1041783" y="2800560"/>
                </a:lnTo>
                <a:close/>
                <a:moveTo>
                  <a:pt x="1752468" y="2788101"/>
                </a:moveTo>
                <a:cubicBezTo>
                  <a:pt x="1775955" y="2788101"/>
                  <a:pt x="1752468" y="2788101"/>
                  <a:pt x="1775955" y="2800560"/>
                </a:cubicBezTo>
                <a:lnTo>
                  <a:pt x="1752468" y="2800560"/>
                </a:lnTo>
                <a:close/>
                <a:moveTo>
                  <a:pt x="1657760" y="2788101"/>
                </a:moveTo>
                <a:lnTo>
                  <a:pt x="1657760" y="2800560"/>
                </a:lnTo>
                <a:lnTo>
                  <a:pt x="1681248" y="2800560"/>
                </a:lnTo>
                <a:cubicBezTo>
                  <a:pt x="1681248" y="2813020"/>
                  <a:pt x="1681248" y="2800560"/>
                  <a:pt x="1681248" y="2813020"/>
                </a:cubicBezTo>
                <a:lnTo>
                  <a:pt x="1657760" y="2825881"/>
                </a:lnTo>
                <a:lnTo>
                  <a:pt x="1681248" y="2825881"/>
                </a:lnTo>
                <a:cubicBezTo>
                  <a:pt x="1681248" y="2838341"/>
                  <a:pt x="1681248" y="2838341"/>
                  <a:pt x="1681248" y="2838341"/>
                </a:cubicBezTo>
                <a:cubicBezTo>
                  <a:pt x="1704735" y="2825881"/>
                  <a:pt x="1704735" y="2825881"/>
                  <a:pt x="1704735" y="2825881"/>
                </a:cubicBezTo>
                <a:cubicBezTo>
                  <a:pt x="1704735" y="2825881"/>
                  <a:pt x="1691524" y="2825881"/>
                  <a:pt x="1694826" y="2825881"/>
                </a:cubicBezTo>
                <a:lnTo>
                  <a:pt x="1691157" y="2825881"/>
                </a:lnTo>
                <a:cubicBezTo>
                  <a:pt x="1681248" y="2825881"/>
                  <a:pt x="1681248" y="2825881"/>
                  <a:pt x="1681248" y="2825881"/>
                </a:cubicBezTo>
                <a:cubicBezTo>
                  <a:pt x="1681248" y="2813020"/>
                  <a:pt x="1681248" y="2813020"/>
                  <a:pt x="1681248" y="2813020"/>
                </a:cubicBezTo>
                <a:lnTo>
                  <a:pt x="1704735" y="2813020"/>
                </a:lnTo>
                <a:lnTo>
                  <a:pt x="1704735" y="2800560"/>
                </a:lnTo>
                <a:cubicBezTo>
                  <a:pt x="1681248" y="2800560"/>
                  <a:pt x="1681248" y="2800560"/>
                  <a:pt x="1681248" y="2800560"/>
                </a:cubicBezTo>
                <a:cubicBezTo>
                  <a:pt x="1657760" y="2800560"/>
                  <a:pt x="1657760" y="2788101"/>
                  <a:pt x="1657760" y="2788101"/>
                </a:cubicBezTo>
                <a:close/>
                <a:moveTo>
                  <a:pt x="875855" y="2788101"/>
                </a:moveTo>
                <a:lnTo>
                  <a:pt x="875855" y="2800560"/>
                </a:lnTo>
                <a:lnTo>
                  <a:pt x="875855" y="2813020"/>
                </a:lnTo>
                <a:cubicBezTo>
                  <a:pt x="875855" y="2800560"/>
                  <a:pt x="852368" y="2800560"/>
                  <a:pt x="852368" y="2800560"/>
                </a:cubicBezTo>
                <a:cubicBezTo>
                  <a:pt x="828880" y="2800560"/>
                  <a:pt x="828880" y="2813020"/>
                  <a:pt x="828880" y="2800560"/>
                </a:cubicBezTo>
                <a:lnTo>
                  <a:pt x="828880" y="2813020"/>
                </a:lnTo>
                <a:cubicBezTo>
                  <a:pt x="828880" y="2819451"/>
                  <a:pt x="828880" y="2822666"/>
                  <a:pt x="828880" y="2822666"/>
                </a:cubicBezTo>
                <a:lnTo>
                  <a:pt x="828880" y="2825881"/>
                </a:lnTo>
                <a:cubicBezTo>
                  <a:pt x="852368" y="2825881"/>
                  <a:pt x="852368" y="2825881"/>
                  <a:pt x="852368" y="2813020"/>
                </a:cubicBezTo>
                <a:cubicBezTo>
                  <a:pt x="875855" y="2813020"/>
                  <a:pt x="875855" y="2813020"/>
                  <a:pt x="875855" y="2813020"/>
                </a:cubicBezTo>
                <a:cubicBezTo>
                  <a:pt x="875855" y="2825881"/>
                  <a:pt x="875855" y="2825881"/>
                  <a:pt x="875855" y="2825881"/>
                </a:cubicBezTo>
                <a:lnTo>
                  <a:pt x="852368" y="2825881"/>
                </a:lnTo>
                <a:lnTo>
                  <a:pt x="852368" y="2838341"/>
                </a:lnTo>
                <a:cubicBezTo>
                  <a:pt x="875855" y="2838341"/>
                  <a:pt x="875855" y="2838341"/>
                  <a:pt x="875855" y="2838341"/>
                </a:cubicBezTo>
                <a:lnTo>
                  <a:pt x="875855" y="2850800"/>
                </a:lnTo>
                <a:cubicBezTo>
                  <a:pt x="875855" y="2850800"/>
                  <a:pt x="875855" y="2850800"/>
                  <a:pt x="865946" y="2850800"/>
                </a:cubicBezTo>
                <a:lnTo>
                  <a:pt x="862277" y="2850800"/>
                </a:lnTo>
                <a:cubicBezTo>
                  <a:pt x="852368" y="2850800"/>
                  <a:pt x="852368" y="2850800"/>
                  <a:pt x="852368" y="2850800"/>
                </a:cubicBezTo>
                <a:lnTo>
                  <a:pt x="828880" y="2863260"/>
                </a:lnTo>
                <a:cubicBezTo>
                  <a:pt x="852368" y="2863260"/>
                  <a:pt x="852368" y="2863260"/>
                  <a:pt x="852368" y="2863260"/>
                </a:cubicBezTo>
                <a:cubicBezTo>
                  <a:pt x="852368" y="2876121"/>
                  <a:pt x="852368" y="2876121"/>
                  <a:pt x="852368" y="2876121"/>
                </a:cubicBezTo>
                <a:cubicBezTo>
                  <a:pt x="852368" y="2888580"/>
                  <a:pt x="852368" y="2888580"/>
                  <a:pt x="852368" y="2888580"/>
                </a:cubicBezTo>
                <a:lnTo>
                  <a:pt x="865946" y="2888580"/>
                </a:lnTo>
                <a:cubicBezTo>
                  <a:pt x="863745" y="2888580"/>
                  <a:pt x="868882" y="2888580"/>
                  <a:pt x="872552" y="2888580"/>
                </a:cubicBezTo>
                <a:lnTo>
                  <a:pt x="875855" y="2888580"/>
                </a:lnTo>
                <a:lnTo>
                  <a:pt x="852368" y="2876121"/>
                </a:lnTo>
                <a:cubicBezTo>
                  <a:pt x="875855" y="2876121"/>
                  <a:pt x="875855" y="2876121"/>
                  <a:pt x="875855" y="2876121"/>
                </a:cubicBezTo>
                <a:lnTo>
                  <a:pt x="900100" y="2876121"/>
                </a:lnTo>
                <a:lnTo>
                  <a:pt x="900100" y="2863260"/>
                </a:lnTo>
                <a:lnTo>
                  <a:pt x="875855" y="2863260"/>
                </a:lnTo>
                <a:cubicBezTo>
                  <a:pt x="875855" y="2850800"/>
                  <a:pt x="875855" y="2850800"/>
                  <a:pt x="875855" y="2850800"/>
                </a:cubicBezTo>
                <a:lnTo>
                  <a:pt x="900100" y="2850800"/>
                </a:lnTo>
                <a:lnTo>
                  <a:pt x="900100" y="2838341"/>
                </a:lnTo>
                <a:cubicBezTo>
                  <a:pt x="900100" y="2850800"/>
                  <a:pt x="900100" y="2838341"/>
                  <a:pt x="875855" y="2838341"/>
                </a:cubicBezTo>
                <a:cubicBezTo>
                  <a:pt x="875855" y="2825881"/>
                  <a:pt x="875855" y="2825881"/>
                  <a:pt x="875855" y="2825881"/>
                </a:cubicBezTo>
                <a:cubicBezTo>
                  <a:pt x="900100" y="2825881"/>
                  <a:pt x="900100" y="2825881"/>
                  <a:pt x="900100" y="2825881"/>
                </a:cubicBezTo>
                <a:lnTo>
                  <a:pt x="900100" y="2813020"/>
                </a:lnTo>
                <a:cubicBezTo>
                  <a:pt x="900100" y="2800560"/>
                  <a:pt x="900100" y="2813020"/>
                  <a:pt x="900100" y="2800560"/>
                </a:cubicBezTo>
                <a:lnTo>
                  <a:pt x="875855" y="2800560"/>
                </a:lnTo>
                <a:cubicBezTo>
                  <a:pt x="900100" y="2788101"/>
                  <a:pt x="900100" y="2788101"/>
                  <a:pt x="900100" y="2788101"/>
                </a:cubicBezTo>
                <a:cubicBezTo>
                  <a:pt x="875855" y="2788101"/>
                  <a:pt x="875855" y="2788101"/>
                  <a:pt x="875855" y="2788101"/>
                </a:cubicBezTo>
                <a:close/>
                <a:moveTo>
                  <a:pt x="734173" y="2788101"/>
                </a:moveTo>
                <a:lnTo>
                  <a:pt x="734173" y="2800560"/>
                </a:lnTo>
                <a:lnTo>
                  <a:pt x="757660" y="2800560"/>
                </a:lnTo>
                <a:lnTo>
                  <a:pt x="757660" y="2788101"/>
                </a:lnTo>
                <a:cubicBezTo>
                  <a:pt x="734173" y="2788101"/>
                  <a:pt x="734173" y="2788101"/>
                  <a:pt x="734173" y="2788101"/>
                </a:cubicBezTo>
                <a:close/>
                <a:moveTo>
                  <a:pt x="639465" y="2788101"/>
                </a:moveTo>
                <a:cubicBezTo>
                  <a:pt x="615220" y="2788101"/>
                  <a:pt x="615220" y="2800560"/>
                  <a:pt x="615220" y="2800560"/>
                </a:cubicBezTo>
                <a:cubicBezTo>
                  <a:pt x="615220" y="2813020"/>
                  <a:pt x="615220" y="2813020"/>
                  <a:pt x="615220" y="2813020"/>
                </a:cubicBezTo>
                <a:lnTo>
                  <a:pt x="639465" y="2800560"/>
                </a:lnTo>
                <a:lnTo>
                  <a:pt x="662953" y="2800560"/>
                </a:lnTo>
                <a:cubicBezTo>
                  <a:pt x="639465" y="2788101"/>
                  <a:pt x="639465" y="2788101"/>
                  <a:pt x="639465" y="2788101"/>
                </a:cubicBezTo>
                <a:close/>
                <a:moveTo>
                  <a:pt x="450050" y="2788101"/>
                </a:moveTo>
                <a:lnTo>
                  <a:pt x="450050" y="2800560"/>
                </a:lnTo>
                <a:lnTo>
                  <a:pt x="450050" y="2813020"/>
                </a:lnTo>
                <a:cubicBezTo>
                  <a:pt x="473538" y="2813020"/>
                  <a:pt x="473538" y="2800560"/>
                  <a:pt x="473538" y="2800560"/>
                </a:cubicBezTo>
                <a:lnTo>
                  <a:pt x="473538" y="2788101"/>
                </a:lnTo>
                <a:cubicBezTo>
                  <a:pt x="450050" y="2788101"/>
                  <a:pt x="450050" y="2788101"/>
                  <a:pt x="450050" y="2788101"/>
                </a:cubicBezTo>
                <a:close/>
                <a:moveTo>
                  <a:pt x="189415" y="2788101"/>
                </a:moveTo>
                <a:lnTo>
                  <a:pt x="212903" y="2800560"/>
                </a:lnTo>
                <a:lnTo>
                  <a:pt x="212903" y="2792773"/>
                </a:lnTo>
                <a:lnTo>
                  <a:pt x="212903" y="2789659"/>
                </a:lnTo>
                <a:cubicBezTo>
                  <a:pt x="212903" y="2788101"/>
                  <a:pt x="212903" y="2788101"/>
                  <a:pt x="212903" y="2788101"/>
                </a:cubicBezTo>
                <a:cubicBezTo>
                  <a:pt x="212903" y="2788101"/>
                  <a:pt x="212903" y="2788101"/>
                  <a:pt x="189415" y="2788101"/>
                </a:cubicBezTo>
                <a:close/>
                <a:moveTo>
                  <a:pt x="1159978" y="2775642"/>
                </a:moveTo>
                <a:cubicBezTo>
                  <a:pt x="1159978" y="2775642"/>
                  <a:pt x="1159978" y="2775642"/>
                  <a:pt x="1159978" y="2777199"/>
                </a:cubicBezTo>
                <a:lnTo>
                  <a:pt x="1159978" y="2786544"/>
                </a:lnTo>
                <a:lnTo>
                  <a:pt x="1159978" y="2788101"/>
                </a:lnTo>
                <a:cubicBezTo>
                  <a:pt x="1159978" y="2800560"/>
                  <a:pt x="1184223" y="2800560"/>
                  <a:pt x="1184223" y="2800560"/>
                </a:cubicBezTo>
                <a:cubicBezTo>
                  <a:pt x="1184223" y="2788101"/>
                  <a:pt x="1184223" y="2788101"/>
                  <a:pt x="1184223" y="2788101"/>
                </a:cubicBezTo>
                <a:cubicBezTo>
                  <a:pt x="1184223" y="2775642"/>
                  <a:pt x="1184223" y="2775642"/>
                  <a:pt x="1159978" y="2775642"/>
                </a:cubicBezTo>
                <a:close/>
                <a:moveTo>
                  <a:pt x="662953" y="2775642"/>
                </a:moveTo>
                <a:cubicBezTo>
                  <a:pt x="662953" y="2788101"/>
                  <a:pt x="662953" y="2788101"/>
                  <a:pt x="662953" y="2788101"/>
                </a:cubicBezTo>
                <a:lnTo>
                  <a:pt x="686440" y="2788101"/>
                </a:lnTo>
                <a:cubicBezTo>
                  <a:pt x="662953" y="2788101"/>
                  <a:pt x="662953" y="2788101"/>
                  <a:pt x="662953" y="2775642"/>
                </a:cubicBezTo>
                <a:close/>
                <a:moveTo>
                  <a:pt x="1704735" y="2762780"/>
                </a:moveTo>
                <a:cubicBezTo>
                  <a:pt x="1728222" y="2762780"/>
                  <a:pt x="1728222" y="2762780"/>
                  <a:pt x="1728222" y="2762780"/>
                </a:cubicBezTo>
                <a:cubicBezTo>
                  <a:pt x="1728222" y="2775642"/>
                  <a:pt x="1704735" y="2762780"/>
                  <a:pt x="1704735" y="2762780"/>
                </a:cubicBezTo>
                <a:close/>
                <a:moveTo>
                  <a:pt x="805393" y="2762780"/>
                </a:moveTo>
                <a:cubicBezTo>
                  <a:pt x="781148" y="2775642"/>
                  <a:pt x="781148" y="2775642"/>
                  <a:pt x="781148" y="2775642"/>
                </a:cubicBezTo>
                <a:cubicBezTo>
                  <a:pt x="805393" y="2775642"/>
                  <a:pt x="805393" y="2775642"/>
                  <a:pt x="805393" y="2775642"/>
                </a:cubicBezTo>
                <a:lnTo>
                  <a:pt x="805393" y="2774034"/>
                </a:lnTo>
                <a:lnTo>
                  <a:pt x="805393" y="2764388"/>
                </a:lnTo>
                <a:close/>
                <a:moveTo>
                  <a:pt x="615220" y="2762780"/>
                </a:moveTo>
                <a:cubicBezTo>
                  <a:pt x="615220" y="2775642"/>
                  <a:pt x="615220" y="2775642"/>
                  <a:pt x="615220" y="2775642"/>
                </a:cubicBezTo>
                <a:lnTo>
                  <a:pt x="629237" y="2775642"/>
                </a:lnTo>
                <a:cubicBezTo>
                  <a:pt x="626964" y="2775642"/>
                  <a:pt x="632268" y="2775642"/>
                  <a:pt x="636056" y="2775642"/>
                </a:cubicBezTo>
                <a:lnTo>
                  <a:pt x="639465" y="2775642"/>
                </a:lnTo>
                <a:cubicBezTo>
                  <a:pt x="615220" y="2775642"/>
                  <a:pt x="615220" y="2762780"/>
                  <a:pt x="615220" y="2762780"/>
                </a:cubicBezTo>
                <a:close/>
                <a:moveTo>
                  <a:pt x="757660" y="2738263"/>
                </a:moveTo>
                <a:cubicBezTo>
                  <a:pt x="734173" y="2738263"/>
                  <a:pt x="734173" y="2750321"/>
                  <a:pt x="734173" y="2750321"/>
                </a:cubicBezTo>
                <a:lnTo>
                  <a:pt x="757660" y="2750321"/>
                </a:lnTo>
                <a:close/>
                <a:moveTo>
                  <a:pt x="450050" y="2738263"/>
                </a:moveTo>
                <a:lnTo>
                  <a:pt x="450050" y="2750321"/>
                </a:lnTo>
                <a:cubicBezTo>
                  <a:pt x="450050" y="2762780"/>
                  <a:pt x="450050" y="2762780"/>
                  <a:pt x="450050" y="2762780"/>
                </a:cubicBezTo>
                <a:lnTo>
                  <a:pt x="473538" y="2762780"/>
                </a:lnTo>
                <a:lnTo>
                  <a:pt x="473538" y="2750321"/>
                </a:lnTo>
                <a:cubicBezTo>
                  <a:pt x="473538" y="2744292"/>
                  <a:pt x="473538" y="2744292"/>
                  <a:pt x="473538" y="2745799"/>
                </a:cubicBezTo>
                <a:lnTo>
                  <a:pt x="473538" y="2738263"/>
                </a:lnTo>
                <a:cubicBezTo>
                  <a:pt x="450050" y="2738263"/>
                  <a:pt x="450050" y="2738263"/>
                  <a:pt x="450050" y="2738263"/>
                </a:cubicBezTo>
                <a:close/>
                <a:moveTo>
                  <a:pt x="1184223" y="2725804"/>
                </a:moveTo>
                <a:cubicBezTo>
                  <a:pt x="1184223" y="2738263"/>
                  <a:pt x="1184223" y="2738263"/>
                  <a:pt x="1184223" y="2738263"/>
                </a:cubicBezTo>
                <a:lnTo>
                  <a:pt x="1207710" y="2738263"/>
                </a:lnTo>
                <a:cubicBezTo>
                  <a:pt x="1207710" y="2738263"/>
                  <a:pt x="1184223" y="2738263"/>
                  <a:pt x="1184223" y="2725804"/>
                </a:cubicBezTo>
                <a:close/>
                <a:moveTo>
                  <a:pt x="1089515" y="2725804"/>
                </a:moveTo>
                <a:cubicBezTo>
                  <a:pt x="1089515" y="2738263"/>
                  <a:pt x="1065270" y="2738263"/>
                  <a:pt x="1065270" y="2738263"/>
                </a:cubicBezTo>
                <a:cubicBezTo>
                  <a:pt x="1065270" y="2738263"/>
                  <a:pt x="1065270" y="2750321"/>
                  <a:pt x="1089515" y="2750321"/>
                </a:cubicBezTo>
                <a:lnTo>
                  <a:pt x="1075499" y="2750321"/>
                </a:lnTo>
                <a:cubicBezTo>
                  <a:pt x="1072089" y="2750321"/>
                  <a:pt x="1069816" y="2750321"/>
                  <a:pt x="1068301" y="2750321"/>
                </a:cubicBezTo>
                <a:cubicBezTo>
                  <a:pt x="1065270" y="2750321"/>
                  <a:pt x="1065270" y="2750321"/>
                  <a:pt x="1065270" y="2750321"/>
                </a:cubicBezTo>
                <a:cubicBezTo>
                  <a:pt x="1041783" y="2762780"/>
                  <a:pt x="1041783" y="2750321"/>
                  <a:pt x="1041783" y="2750321"/>
                </a:cubicBezTo>
                <a:cubicBezTo>
                  <a:pt x="1041783" y="2762780"/>
                  <a:pt x="1041783" y="2762780"/>
                  <a:pt x="1041783" y="2762780"/>
                </a:cubicBezTo>
                <a:lnTo>
                  <a:pt x="1065270" y="2762780"/>
                </a:lnTo>
                <a:lnTo>
                  <a:pt x="1089515" y="2775642"/>
                </a:lnTo>
                <a:cubicBezTo>
                  <a:pt x="1065270" y="2788101"/>
                  <a:pt x="1065270" y="2788101"/>
                  <a:pt x="1089515" y="2788101"/>
                </a:cubicBezTo>
                <a:lnTo>
                  <a:pt x="1065270" y="2788101"/>
                </a:lnTo>
                <a:cubicBezTo>
                  <a:pt x="1065270" y="2800560"/>
                  <a:pt x="1065270" y="2800560"/>
                  <a:pt x="1065270" y="2800560"/>
                </a:cubicBezTo>
                <a:cubicBezTo>
                  <a:pt x="1065270" y="2813020"/>
                  <a:pt x="1065270" y="2813020"/>
                  <a:pt x="1065270" y="2813020"/>
                </a:cubicBezTo>
                <a:cubicBezTo>
                  <a:pt x="1071332" y="2813020"/>
                  <a:pt x="1075877" y="2813020"/>
                  <a:pt x="1078908" y="2813020"/>
                </a:cubicBezTo>
                <a:cubicBezTo>
                  <a:pt x="1081939" y="2813020"/>
                  <a:pt x="1083454" y="2813020"/>
                  <a:pt x="1083454" y="2813020"/>
                </a:cubicBezTo>
                <a:lnTo>
                  <a:pt x="1089515" y="2813020"/>
                </a:lnTo>
                <a:lnTo>
                  <a:pt x="1089515" y="2800560"/>
                </a:lnTo>
                <a:cubicBezTo>
                  <a:pt x="1065270" y="2800560"/>
                  <a:pt x="1065270" y="2800560"/>
                  <a:pt x="1065270" y="2800560"/>
                </a:cubicBezTo>
                <a:cubicBezTo>
                  <a:pt x="1065270" y="2800560"/>
                  <a:pt x="1089515" y="2800560"/>
                  <a:pt x="1089515" y="2788101"/>
                </a:cubicBezTo>
                <a:cubicBezTo>
                  <a:pt x="1089515" y="2775642"/>
                  <a:pt x="1089515" y="2775642"/>
                  <a:pt x="1089515" y="2775642"/>
                </a:cubicBezTo>
                <a:lnTo>
                  <a:pt x="1113003" y="2775642"/>
                </a:lnTo>
                <a:cubicBezTo>
                  <a:pt x="1113003" y="2775642"/>
                  <a:pt x="1136490" y="2775642"/>
                  <a:pt x="1136490" y="2762780"/>
                </a:cubicBezTo>
                <a:lnTo>
                  <a:pt x="1113003" y="2762780"/>
                </a:lnTo>
                <a:lnTo>
                  <a:pt x="1089515" y="2775642"/>
                </a:lnTo>
                <a:cubicBezTo>
                  <a:pt x="1089515" y="2762780"/>
                  <a:pt x="1089515" y="2762780"/>
                  <a:pt x="1089515" y="2762780"/>
                </a:cubicBezTo>
                <a:lnTo>
                  <a:pt x="1089515" y="2750321"/>
                </a:lnTo>
                <a:lnTo>
                  <a:pt x="1089515" y="2738263"/>
                </a:lnTo>
                <a:close/>
                <a:moveTo>
                  <a:pt x="900100" y="2725804"/>
                </a:moveTo>
                <a:cubicBezTo>
                  <a:pt x="900100" y="2732034"/>
                  <a:pt x="900100" y="2732034"/>
                  <a:pt x="900100" y="2730476"/>
                </a:cubicBezTo>
                <a:lnTo>
                  <a:pt x="900100" y="2736706"/>
                </a:lnTo>
                <a:cubicBezTo>
                  <a:pt x="900100" y="2738263"/>
                  <a:pt x="900100" y="2738263"/>
                  <a:pt x="900100" y="2738263"/>
                </a:cubicBezTo>
                <a:lnTo>
                  <a:pt x="875855" y="2738263"/>
                </a:lnTo>
                <a:cubicBezTo>
                  <a:pt x="875855" y="2750321"/>
                  <a:pt x="875855" y="2750321"/>
                  <a:pt x="900100" y="2750321"/>
                </a:cubicBezTo>
                <a:cubicBezTo>
                  <a:pt x="900100" y="2738263"/>
                  <a:pt x="900100" y="2750321"/>
                  <a:pt x="900100" y="2738263"/>
                </a:cubicBezTo>
                <a:lnTo>
                  <a:pt x="923588" y="2738263"/>
                </a:lnTo>
                <a:lnTo>
                  <a:pt x="923588" y="2725804"/>
                </a:lnTo>
                <a:close/>
                <a:moveTo>
                  <a:pt x="639465" y="2725804"/>
                </a:moveTo>
                <a:lnTo>
                  <a:pt x="639465" y="2738263"/>
                </a:lnTo>
                <a:lnTo>
                  <a:pt x="639465" y="2750321"/>
                </a:lnTo>
                <a:cubicBezTo>
                  <a:pt x="639465" y="2750321"/>
                  <a:pt x="662953" y="2762780"/>
                  <a:pt x="639465" y="2762780"/>
                </a:cubicBezTo>
                <a:lnTo>
                  <a:pt x="662953" y="2762780"/>
                </a:lnTo>
                <a:cubicBezTo>
                  <a:pt x="662953" y="2750321"/>
                  <a:pt x="662953" y="2750321"/>
                  <a:pt x="662953" y="2750321"/>
                </a:cubicBezTo>
                <a:lnTo>
                  <a:pt x="662953" y="2738263"/>
                </a:lnTo>
                <a:cubicBezTo>
                  <a:pt x="639465" y="2738263"/>
                  <a:pt x="639465" y="2738263"/>
                  <a:pt x="639465" y="2738263"/>
                </a:cubicBezTo>
                <a:cubicBezTo>
                  <a:pt x="639465" y="2738263"/>
                  <a:pt x="639465" y="2725804"/>
                  <a:pt x="662953" y="2725804"/>
                </a:cubicBezTo>
                <a:close/>
                <a:moveTo>
                  <a:pt x="1731253" y="2720981"/>
                </a:moveTo>
                <a:cubicBezTo>
                  <a:pt x="1734284" y="2722589"/>
                  <a:pt x="1740345" y="2725804"/>
                  <a:pt x="1752468" y="2725804"/>
                </a:cubicBezTo>
                <a:cubicBezTo>
                  <a:pt x="1728222" y="2725804"/>
                  <a:pt x="1728222" y="2725804"/>
                  <a:pt x="1728222" y="2725804"/>
                </a:cubicBezTo>
                <a:cubicBezTo>
                  <a:pt x="1728222" y="2719373"/>
                  <a:pt x="1728222" y="2719373"/>
                  <a:pt x="1731253" y="2720981"/>
                </a:cubicBezTo>
                <a:close/>
                <a:moveTo>
                  <a:pt x="825944" y="2720981"/>
                </a:moveTo>
                <a:cubicBezTo>
                  <a:pt x="828880" y="2719373"/>
                  <a:pt x="828880" y="2719373"/>
                  <a:pt x="828880" y="2725804"/>
                </a:cubicBezTo>
                <a:lnTo>
                  <a:pt x="805393" y="2725804"/>
                </a:lnTo>
                <a:cubicBezTo>
                  <a:pt x="817137" y="2725804"/>
                  <a:pt x="823008" y="2722589"/>
                  <a:pt x="825944" y="2720981"/>
                </a:cubicBezTo>
                <a:close/>
                <a:moveTo>
                  <a:pt x="1681248" y="2712942"/>
                </a:moveTo>
                <a:cubicBezTo>
                  <a:pt x="1681248" y="2712942"/>
                  <a:pt x="1657760" y="2712942"/>
                  <a:pt x="1657760" y="2725804"/>
                </a:cubicBezTo>
                <a:cubicBezTo>
                  <a:pt x="1633515" y="2738263"/>
                  <a:pt x="1633515" y="2738263"/>
                  <a:pt x="1633515" y="2738263"/>
                </a:cubicBezTo>
                <a:lnTo>
                  <a:pt x="1657760" y="2738263"/>
                </a:lnTo>
                <a:cubicBezTo>
                  <a:pt x="1681248" y="2738263"/>
                  <a:pt x="1681248" y="2725804"/>
                  <a:pt x="1681248" y="2725804"/>
                </a:cubicBezTo>
                <a:close/>
                <a:moveTo>
                  <a:pt x="1136490" y="2712942"/>
                </a:moveTo>
                <a:cubicBezTo>
                  <a:pt x="1136490" y="2725804"/>
                  <a:pt x="1136490" y="2725804"/>
                  <a:pt x="1136490" y="2725804"/>
                </a:cubicBezTo>
                <a:cubicBezTo>
                  <a:pt x="1136490" y="2725804"/>
                  <a:pt x="1136490" y="2712942"/>
                  <a:pt x="1159978" y="2712942"/>
                </a:cubicBezTo>
                <a:close/>
                <a:moveTo>
                  <a:pt x="781148" y="2712942"/>
                </a:moveTo>
                <a:lnTo>
                  <a:pt x="781148" y="2725804"/>
                </a:lnTo>
                <a:cubicBezTo>
                  <a:pt x="781148" y="2725804"/>
                  <a:pt x="781148" y="2725804"/>
                  <a:pt x="791376" y="2725804"/>
                </a:cubicBezTo>
                <a:lnTo>
                  <a:pt x="795164" y="2725804"/>
                </a:lnTo>
                <a:cubicBezTo>
                  <a:pt x="805393" y="2725804"/>
                  <a:pt x="805393" y="2725804"/>
                  <a:pt x="805393" y="2725804"/>
                </a:cubicBezTo>
                <a:lnTo>
                  <a:pt x="828880" y="2738263"/>
                </a:lnTo>
                <a:lnTo>
                  <a:pt x="828880" y="2725804"/>
                </a:lnTo>
                <a:cubicBezTo>
                  <a:pt x="828880" y="2712942"/>
                  <a:pt x="828880" y="2712942"/>
                  <a:pt x="828880" y="2712942"/>
                </a:cubicBezTo>
                <a:cubicBezTo>
                  <a:pt x="828880" y="2712942"/>
                  <a:pt x="805393" y="2712942"/>
                  <a:pt x="805393" y="2725804"/>
                </a:cubicBezTo>
                <a:cubicBezTo>
                  <a:pt x="805393" y="2712942"/>
                  <a:pt x="805393" y="2712942"/>
                  <a:pt x="805393" y="2712942"/>
                </a:cubicBezTo>
                <a:cubicBezTo>
                  <a:pt x="781148" y="2712942"/>
                  <a:pt x="781148" y="2712942"/>
                  <a:pt x="781148" y="2712942"/>
                </a:cubicBezTo>
                <a:close/>
                <a:moveTo>
                  <a:pt x="1093185" y="2707686"/>
                </a:moveTo>
                <a:cubicBezTo>
                  <a:pt x="1090983" y="2708270"/>
                  <a:pt x="1089515" y="2709828"/>
                  <a:pt x="1089515" y="2712942"/>
                </a:cubicBezTo>
                <a:lnTo>
                  <a:pt x="1113003" y="2712942"/>
                </a:lnTo>
                <a:cubicBezTo>
                  <a:pt x="1113003" y="2712942"/>
                  <a:pt x="1099791" y="2705934"/>
                  <a:pt x="1093185" y="2707686"/>
                </a:cubicBezTo>
                <a:close/>
                <a:moveTo>
                  <a:pt x="497025" y="2700483"/>
                </a:moveTo>
                <a:cubicBezTo>
                  <a:pt x="497025" y="2700483"/>
                  <a:pt x="473538" y="2700483"/>
                  <a:pt x="473538" y="2712942"/>
                </a:cubicBezTo>
                <a:lnTo>
                  <a:pt x="450050" y="2725804"/>
                </a:lnTo>
                <a:cubicBezTo>
                  <a:pt x="473538" y="2712942"/>
                  <a:pt x="473538" y="2725804"/>
                  <a:pt x="473538" y="2725804"/>
                </a:cubicBezTo>
                <a:cubicBezTo>
                  <a:pt x="497025" y="2712942"/>
                  <a:pt x="497025" y="2712942"/>
                  <a:pt x="497025" y="2712942"/>
                </a:cubicBezTo>
                <a:close/>
                <a:moveTo>
                  <a:pt x="284123" y="2700483"/>
                </a:moveTo>
                <a:lnTo>
                  <a:pt x="307610" y="2712942"/>
                </a:lnTo>
                <a:cubicBezTo>
                  <a:pt x="301738" y="2712942"/>
                  <a:pt x="297335" y="2712942"/>
                  <a:pt x="294032" y="2712942"/>
                </a:cubicBezTo>
                <a:cubicBezTo>
                  <a:pt x="290729" y="2712942"/>
                  <a:pt x="288527" y="2712942"/>
                  <a:pt x="287059" y="2712942"/>
                </a:cubicBezTo>
                <a:cubicBezTo>
                  <a:pt x="284123" y="2712942"/>
                  <a:pt x="284123" y="2712942"/>
                  <a:pt x="284123" y="2712942"/>
                </a:cubicBezTo>
                <a:lnTo>
                  <a:pt x="307610" y="2725804"/>
                </a:lnTo>
                <a:cubicBezTo>
                  <a:pt x="284123" y="2725804"/>
                  <a:pt x="284123" y="2725804"/>
                  <a:pt x="307610" y="2738263"/>
                </a:cubicBezTo>
                <a:cubicBezTo>
                  <a:pt x="307610" y="2725804"/>
                  <a:pt x="307610" y="2725804"/>
                  <a:pt x="307610" y="2725804"/>
                </a:cubicBezTo>
                <a:cubicBezTo>
                  <a:pt x="307610" y="2712942"/>
                  <a:pt x="307610" y="2712942"/>
                  <a:pt x="307610" y="2712942"/>
                </a:cubicBezTo>
                <a:lnTo>
                  <a:pt x="307610" y="2700483"/>
                </a:lnTo>
                <a:cubicBezTo>
                  <a:pt x="284123" y="2700483"/>
                  <a:pt x="284123" y="2700483"/>
                  <a:pt x="284123" y="2700483"/>
                </a:cubicBezTo>
                <a:close/>
                <a:moveTo>
                  <a:pt x="1065270" y="2688024"/>
                </a:moveTo>
                <a:lnTo>
                  <a:pt x="1065270" y="2700483"/>
                </a:lnTo>
                <a:lnTo>
                  <a:pt x="1089515" y="2700483"/>
                </a:lnTo>
                <a:lnTo>
                  <a:pt x="1113003" y="2700483"/>
                </a:lnTo>
                <a:lnTo>
                  <a:pt x="1136490" y="2700483"/>
                </a:lnTo>
                <a:cubicBezTo>
                  <a:pt x="1113003" y="2700483"/>
                  <a:pt x="1113003" y="2688024"/>
                  <a:pt x="1113003" y="2688024"/>
                </a:cubicBezTo>
                <a:lnTo>
                  <a:pt x="1089515" y="2688024"/>
                </a:lnTo>
                <a:cubicBezTo>
                  <a:pt x="1083454" y="2688024"/>
                  <a:pt x="1078908" y="2688024"/>
                  <a:pt x="1075499" y="2688024"/>
                </a:cubicBezTo>
                <a:cubicBezTo>
                  <a:pt x="1072089" y="2688024"/>
                  <a:pt x="1069816" y="2688024"/>
                  <a:pt x="1068301" y="2688024"/>
                </a:cubicBezTo>
                <a:cubicBezTo>
                  <a:pt x="1065270" y="2688024"/>
                  <a:pt x="1065270" y="2688024"/>
                  <a:pt x="1065270" y="2688024"/>
                </a:cubicBezTo>
                <a:close/>
                <a:moveTo>
                  <a:pt x="923588" y="2688024"/>
                </a:moveTo>
                <a:cubicBezTo>
                  <a:pt x="900100" y="2700483"/>
                  <a:pt x="900100" y="2700483"/>
                  <a:pt x="900100" y="2700483"/>
                </a:cubicBezTo>
                <a:cubicBezTo>
                  <a:pt x="900100" y="2712942"/>
                  <a:pt x="900100" y="2712942"/>
                  <a:pt x="900100" y="2712942"/>
                </a:cubicBezTo>
                <a:lnTo>
                  <a:pt x="923588" y="2712942"/>
                </a:lnTo>
                <a:cubicBezTo>
                  <a:pt x="923588" y="2712942"/>
                  <a:pt x="923588" y="2700483"/>
                  <a:pt x="900100" y="2700483"/>
                </a:cubicBezTo>
                <a:lnTo>
                  <a:pt x="923588" y="2700483"/>
                </a:lnTo>
                <a:cubicBezTo>
                  <a:pt x="923588" y="2700483"/>
                  <a:pt x="947075" y="2700483"/>
                  <a:pt x="947075" y="2688024"/>
                </a:cubicBezTo>
                <a:cubicBezTo>
                  <a:pt x="923588" y="2688024"/>
                  <a:pt x="923588" y="2688024"/>
                  <a:pt x="923588" y="2688024"/>
                </a:cubicBezTo>
                <a:close/>
                <a:moveTo>
                  <a:pt x="710685" y="2688024"/>
                </a:moveTo>
                <a:lnTo>
                  <a:pt x="686440" y="2700483"/>
                </a:lnTo>
                <a:cubicBezTo>
                  <a:pt x="686440" y="2700483"/>
                  <a:pt x="686440" y="2700483"/>
                  <a:pt x="696669" y="2700483"/>
                </a:cubicBezTo>
                <a:lnTo>
                  <a:pt x="700457" y="2700483"/>
                </a:lnTo>
                <a:cubicBezTo>
                  <a:pt x="703866" y="2700483"/>
                  <a:pt x="706139" y="2700483"/>
                  <a:pt x="707655" y="2700483"/>
                </a:cubicBezTo>
                <a:lnTo>
                  <a:pt x="710685" y="2700483"/>
                </a:lnTo>
                <a:cubicBezTo>
                  <a:pt x="734173" y="2700483"/>
                  <a:pt x="734173" y="2700483"/>
                  <a:pt x="734173" y="2700483"/>
                </a:cubicBezTo>
                <a:cubicBezTo>
                  <a:pt x="734173" y="2700483"/>
                  <a:pt x="734173" y="2688024"/>
                  <a:pt x="710685" y="2700483"/>
                </a:cubicBezTo>
                <a:close/>
                <a:moveTo>
                  <a:pt x="1704735" y="2675564"/>
                </a:moveTo>
                <a:cubicBezTo>
                  <a:pt x="1728222" y="2675564"/>
                  <a:pt x="1728222" y="2675564"/>
                  <a:pt x="1728222" y="2675564"/>
                </a:cubicBezTo>
                <a:lnTo>
                  <a:pt x="1728222" y="2688024"/>
                </a:lnTo>
                <a:cubicBezTo>
                  <a:pt x="1704735" y="2688024"/>
                  <a:pt x="1704735" y="2688024"/>
                  <a:pt x="1704735" y="2688024"/>
                </a:cubicBezTo>
                <a:cubicBezTo>
                  <a:pt x="1704735" y="2675564"/>
                  <a:pt x="1704735" y="2675564"/>
                  <a:pt x="1704735" y="2675564"/>
                </a:cubicBezTo>
                <a:close/>
                <a:moveTo>
                  <a:pt x="710685" y="2675564"/>
                </a:moveTo>
                <a:cubicBezTo>
                  <a:pt x="734173" y="2675564"/>
                  <a:pt x="734173" y="2675564"/>
                  <a:pt x="734173" y="2688024"/>
                </a:cubicBezTo>
                <a:lnTo>
                  <a:pt x="757660" y="2688024"/>
                </a:lnTo>
                <a:cubicBezTo>
                  <a:pt x="734173" y="2675564"/>
                  <a:pt x="734173" y="2675564"/>
                  <a:pt x="734173" y="2675564"/>
                </a:cubicBezTo>
                <a:cubicBezTo>
                  <a:pt x="710685" y="2675564"/>
                  <a:pt x="710685" y="2675564"/>
                  <a:pt x="710685" y="2675564"/>
                </a:cubicBezTo>
                <a:close/>
                <a:moveTo>
                  <a:pt x="284123" y="2675564"/>
                </a:moveTo>
                <a:lnTo>
                  <a:pt x="284123" y="2688024"/>
                </a:lnTo>
                <a:lnTo>
                  <a:pt x="307610" y="2688024"/>
                </a:lnTo>
                <a:lnTo>
                  <a:pt x="307610" y="2675564"/>
                </a:lnTo>
                <a:close/>
                <a:moveTo>
                  <a:pt x="141683" y="2675564"/>
                </a:moveTo>
                <a:cubicBezTo>
                  <a:pt x="141683" y="2688024"/>
                  <a:pt x="141683" y="2688024"/>
                  <a:pt x="165928" y="2688024"/>
                </a:cubicBezTo>
                <a:lnTo>
                  <a:pt x="189415" y="2688024"/>
                </a:lnTo>
                <a:lnTo>
                  <a:pt x="165928" y="2700483"/>
                </a:lnTo>
                <a:lnTo>
                  <a:pt x="162897" y="2700483"/>
                </a:lnTo>
                <a:cubicBezTo>
                  <a:pt x="161382" y="2700483"/>
                  <a:pt x="159109" y="2700483"/>
                  <a:pt x="155699" y="2700483"/>
                </a:cubicBezTo>
                <a:lnTo>
                  <a:pt x="151911" y="2700483"/>
                </a:lnTo>
                <a:cubicBezTo>
                  <a:pt x="141683" y="2700483"/>
                  <a:pt x="141683" y="2700483"/>
                  <a:pt x="141683" y="2700483"/>
                </a:cubicBezTo>
                <a:cubicBezTo>
                  <a:pt x="141683" y="2688024"/>
                  <a:pt x="141683" y="2688024"/>
                  <a:pt x="141683" y="2688024"/>
                </a:cubicBezTo>
                <a:close/>
                <a:moveTo>
                  <a:pt x="1136490" y="2662703"/>
                </a:moveTo>
                <a:cubicBezTo>
                  <a:pt x="1136490" y="2675564"/>
                  <a:pt x="1136490" y="2675564"/>
                  <a:pt x="1136490" y="2675564"/>
                </a:cubicBezTo>
                <a:cubicBezTo>
                  <a:pt x="1136490" y="2662703"/>
                  <a:pt x="1136490" y="2662703"/>
                  <a:pt x="1159978" y="2662703"/>
                </a:cubicBezTo>
                <a:cubicBezTo>
                  <a:pt x="1136490" y="2662703"/>
                  <a:pt x="1136490" y="2662703"/>
                  <a:pt x="1136490" y="2662703"/>
                </a:cubicBezTo>
                <a:close/>
                <a:moveTo>
                  <a:pt x="900100" y="2662703"/>
                </a:moveTo>
                <a:lnTo>
                  <a:pt x="900100" y="2675564"/>
                </a:lnTo>
                <a:lnTo>
                  <a:pt x="923588" y="2675564"/>
                </a:lnTo>
                <a:lnTo>
                  <a:pt x="923588" y="2664311"/>
                </a:lnTo>
                <a:cubicBezTo>
                  <a:pt x="923588" y="2662703"/>
                  <a:pt x="923588" y="2662703"/>
                  <a:pt x="923588" y="2662703"/>
                </a:cubicBezTo>
                <a:cubicBezTo>
                  <a:pt x="900100" y="2662703"/>
                  <a:pt x="900100" y="2662703"/>
                  <a:pt x="900100" y="2662703"/>
                </a:cubicBezTo>
                <a:close/>
                <a:moveTo>
                  <a:pt x="805393" y="2662703"/>
                </a:moveTo>
                <a:cubicBezTo>
                  <a:pt x="805393" y="2665918"/>
                  <a:pt x="806861" y="2668330"/>
                  <a:pt x="808696" y="2670138"/>
                </a:cubicBezTo>
                <a:lnTo>
                  <a:pt x="810737" y="2671554"/>
                </a:lnTo>
                <a:lnTo>
                  <a:pt x="805393" y="2675564"/>
                </a:lnTo>
                <a:cubicBezTo>
                  <a:pt x="817137" y="2675564"/>
                  <a:pt x="817137" y="2675564"/>
                  <a:pt x="814201" y="2673956"/>
                </a:cubicBezTo>
                <a:lnTo>
                  <a:pt x="810737" y="2671554"/>
                </a:lnTo>
                <a:lnTo>
                  <a:pt x="815302" y="2668129"/>
                </a:lnTo>
                <a:cubicBezTo>
                  <a:pt x="818605" y="2662703"/>
                  <a:pt x="805393" y="2662703"/>
                  <a:pt x="805393" y="2662703"/>
                </a:cubicBezTo>
                <a:close/>
                <a:moveTo>
                  <a:pt x="1681248" y="2650243"/>
                </a:moveTo>
                <a:lnTo>
                  <a:pt x="1704735" y="2650243"/>
                </a:lnTo>
                <a:cubicBezTo>
                  <a:pt x="1728222" y="2650243"/>
                  <a:pt x="1728222" y="2650243"/>
                  <a:pt x="1728222" y="2650243"/>
                </a:cubicBezTo>
                <a:cubicBezTo>
                  <a:pt x="1728222" y="2662703"/>
                  <a:pt x="1728222" y="2662703"/>
                  <a:pt x="1728222" y="2662703"/>
                </a:cubicBezTo>
                <a:cubicBezTo>
                  <a:pt x="1704735" y="2662703"/>
                  <a:pt x="1704735" y="2662703"/>
                  <a:pt x="1704735" y="2675564"/>
                </a:cubicBezTo>
                <a:cubicBezTo>
                  <a:pt x="1681248" y="2675564"/>
                  <a:pt x="1681248" y="2675564"/>
                  <a:pt x="1681248" y="2662703"/>
                </a:cubicBezTo>
                <a:cubicBezTo>
                  <a:pt x="1681248" y="2662703"/>
                  <a:pt x="1657760" y="2662703"/>
                  <a:pt x="1681248" y="2650243"/>
                </a:cubicBezTo>
                <a:close/>
                <a:moveTo>
                  <a:pt x="1041783" y="2650243"/>
                </a:moveTo>
                <a:lnTo>
                  <a:pt x="1041783" y="2662703"/>
                </a:lnTo>
                <a:lnTo>
                  <a:pt x="1065270" y="2662703"/>
                </a:lnTo>
                <a:cubicBezTo>
                  <a:pt x="1065270" y="2662703"/>
                  <a:pt x="1089515" y="2662703"/>
                  <a:pt x="1089515" y="2675564"/>
                </a:cubicBezTo>
                <a:lnTo>
                  <a:pt x="1089515" y="2662703"/>
                </a:lnTo>
                <a:cubicBezTo>
                  <a:pt x="1065270" y="2662703"/>
                  <a:pt x="1065270" y="2662703"/>
                  <a:pt x="1065270" y="2662703"/>
                </a:cubicBezTo>
                <a:cubicBezTo>
                  <a:pt x="1041783" y="2662703"/>
                  <a:pt x="1065270" y="2662703"/>
                  <a:pt x="1065270" y="2650243"/>
                </a:cubicBezTo>
                <a:close/>
                <a:moveTo>
                  <a:pt x="118195" y="2637784"/>
                </a:moveTo>
                <a:cubicBezTo>
                  <a:pt x="118195" y="2650243"/>
                  <a:pt x="118195" y="2650243"/>
                  <a:pt x="118195" y="2650243"/>
                </a:cubicBezTo>
                <a:lnTo>
                  <a:pt x="141683" y="2650243"/>
                </a:lnTo>
                <a:cubicBezTo>
                  <a:pt x="141683" y="2650243"/>
                  <a:pt x="141683" y="2662703"/>
                  <a:pt x="118195" y="2662703"/>
                </a:cubicBezTo>
                <a:lnTo>
                  <a:pt x="141683" y="2662703"/>
                </a:lnTo>
                <a:lnTo>
                  <a:pt x="141683" y="2650243"/>
                </a:lnTo>
                <a:lnTo>
                  <a:pt x="165928" y="2662703"/>
                </a:lnTo>
                <a:lnTo>
                  <a:pt x="165928" y="2675564"/>
                </a:lnTo>
                <a:cubicBezTo>
                  <a:pt x="159867" y="2675564"/>
                  <a:pt x="155321" y="2675564"/>
                  <a:pt x="151911" y="2675564"/>
                </a:cubicBezTo>
                <a:cubicBezTo>
                  <a:pt x="148502" y="2675564"/>
                  <a:pt x="146229" y="2675564"/>
                  <a:pt x="144713" y="2675564"/>
                </a:cubicBezTo>
                <a:cubicBezTo>
                  <a:pt x="141683" y="2675564"/>
                  <a:pt x="141683" y="2675564"/>
                  <a:pt x="141683" y="2675564"/>
                </a:cubicBezTo>
                <a:lnTo>
                  <a:pt x="118195" y="2675564"/>
                </a:lnTo>
                <a:lnTo>
                  <a:pt x="118195" y="2688024"/>
                </a:lnTo>
                <a:cubicBezTo>
                  <a:pt x="141683" y="2688024"/>
                  <a:pt x="141683" y="2700483"/>
                  <a:pt x="141683" y="2700483"/>
                </a:cubicBezTo>
                <a:cubicBezTo>
                  <a:pt x="141683" y="2700483"/>
                  <a:pt x="141683" y="2700483"/>
                  <a:pt x="141683" y="2702041"/>
                </a:cubicBezTo>
                <a:lnTo>
                  <a:pt x="141683" y="2712942"/>
                </a:lnTo>
                <a:lnTo>
                  <a:pt x="141683" y="2725804"/>
                </a:lnTo>
                <a:cubicBezTo>
                  <a:pt x="118195" y="2725804"/>
                  <a:pt x="118195" y="2725804"/>
                  <a:pt x="118195" y="2725804"/>
                </a:cubicBezTo>
                <a:cubicBezTo>
                  <a:pt x="118195" y="2738263"/>
                  <a:pt x="118195" y="2738263"/>
                  <a:pt x="118195" y="2738263"/>
                </a:cubicBezTo>
                <a:cubicBezTo>
                  <a:pt x="141683" y="2738263"/>
                  <a:pt x="141683" y="2738263"/>
                  <a:pt x="141683" y="2738263"/>
                </a:cubicBezTo>
                <a:cubicBezTo>
                  <a:pt x="141683" y="2738263"/>
                  <a:pt x="141683" y="2741278"/>
                  <a:pt x="141683" y="2742785"/>
                </a:cubicBezTo>
                <a:lnTo>
                  <a:pt x="141683" y="2748814"/>
                </a:lnTo>
                <a:cubicBezTo>
                  <a:pt x="141683" y="2750321"/>
                  <a:pt x="141683" y="2750321"/>
                  <a:pt x="141683" y="2750321"/>
                </a:cubicBezTo>
                <a:lnTo>
                  <a:pt x="165928" y="2750321"/>
                </a:lnTo>
                <a:lnTo>
                  <a:pt x="165928" y="2762780"/>
                </a:lnTo>
                <a:lnTo>
                  <a:pt x="141683" y="2762780"/>
                </a:lnTo>
                <a:lnTo>
                  <a:pt x="141683" y="2775642"/>
                </a:lnTo>
                <a:lnTo>
                  <a:pt x="118195" y="2775642"/>
                </a:lnTo>
                <a:lnTo>
                  <a:pt x="141683" y="2788101"/>
                </a:lnTo>
                <a:lnTo>
                  <a:pt x="141683" y="2800560"/>
                </a:lnTo>
                <a:cubicBezTo>
                  <a:pt x="141683" y="2813020"/>
                  <a:pt x="165928" y="2800560"/>
                  <a:pt x="165928" y="2800560"/>
                </a:cubicBezTo>
                <a:cubicBezTo>
                  <a:pt x="165928" y="2813020"/>
                  <a:pt x="165928" y="2813020"/>
                  <a:pt x="141683" y="2813020"/>
                </a:cubicBezTo>
                <a:cubicBezTo>
                  <a:pt x="141683" y="2825881"/>
                  <a:pt x="141683" y="2825881"/>
                  <a:pt x="141683" y="2825881"/>
                </a:cubicBezTo>
                <a:lnTo>
                  <a:pt x="118195" y="2825881"/>
                </a:lnTo>
                <a:cubicBezTo>
                  <a:pt x="141683" y="2825881"/>
                  <a:pt x="141683" y="2838341"/>
                  <a:pt x="141683" y="2838341"/>
                </a:cubicBezTo>
                <a:cubicBezTo>
                  <a:pt x="141683" y="2850800"/>
                  <a:pt x="141683" y="2850800"/>
                  <a:pt x="141683" y="2850800"/>
                </a:cubicBezTo>
                <a:lnTo>
                  <a:pt x="165928" y="2850800"/>
                </a:lnTo>
                <a:cubicBezTo>
                  <a:pt x="189415" y="2850800"/>
                  <a:pt x="189415" y="2850800"/>
                  <a:pt x="189415" y="2850800"/>
                </a:cubicBezTo>
                <a:cubicBezTo>
                  <a:pt x="189415" y="2838341"/>
                  <a:pt x="189415" y="2838341"/>
                  <a:pt x="189415" y="2838341"/>
                </a:cubicBezTo>
                <a:lnTo>
                  <a:pt x="189415" y="2825881"/>
                </a:lnTo>
                <a:lnTo>
                  <a:pt x="189415" y="2813020"/>
                </a:lnTo>
                <a:cubicBezTo>
                  <a:pt x="189415" y="2800560"/>
                  <a:pt x="189415" y="2813020"/>
                  <a:pt x="189415" y="2800560"/>
                </a:cubicBezTo>
                <a:cubicBezTo>
                  <a:pt x="189415" y="2813020"/>
                  <a:pt x="189415" y="2813020"/>
                  <a:pt x="165928" y="2800560"/>
                </a:cubicBezTo>
                <a:cubicBezTo>
                  <a:pt x="165928" y="2788101"/>
                  <a:pt x="165928" y="2788101"/>
                  <a:pt x="165928" y="2788101"/>
                </a:cubicBezTo>
                <a:lnTo>
                  <a:pt x="165928" y="2775642"/>
                </a:lnTo>
                <a:cubicBezTo>
                  <a:pt x="141683" y="2775642"/>
                  <a:pt x="141683" y="2775642"/>
                  <a:pt x="141683" y="2788101"/>
                </a:cubicBezTo>
                <a:lnTo>
                  <a:pt x="141683" y="2775642"/>
                </a:lnTo>
                <a:lnTo>
                  <a:pt x="165928" y="2762780"/>
                </a:lnTo>
                <a:lnTo>
                  <a:pt x="189415" y="2762780"/>
                </a:lnTo>
                <a:cubicBezTo>
                  <a:pt x="189415" y="2750321"/>
                  <a:pt x="189415" y="2750321"/>
                  <a:pt x="189415" y="2750321"/>
                </a:cubicBezTo>
                <a:cubicBezTo>
                  <a:pt x="165928" y="2750321"/>
                  <a:pt x="165928" y="2750321"/>
                  <a:pt x="165928" y="2750321"/>
                </a:cubicBezTo>
                <a:lnTo>
                  <a:pt x="165928" y="2738263"/>
                </a:lnTo>
                <a:lnTo>
                  <a:pt x="141683" y="2738263"/>
                </a:lnTo>
                <a:lnTo>
                  <a:pt x="141683" y="2725804"/>
                </a:lnTo>
                <a:lnTo>
                  <a:pt x="165928" y="2725804"/>
                </a:lnTo>
                <a:cubicBezTo>
                  <a:pt x="189415" y="2725804"/>
                  <a:pt x="189415" y="2725804"/>
                  <a:pt x="189415" y="2725804"/>
                </a:cubicBezTo>
                <a:cubicBezTo>
                  <a:pt x="189415" y="2738263"/>
                  <a:pt x="189415" y="2738263"/>
                  <a:pt x="212903" y="2725804"/>
                </a:cubicBezTo>
                <a:lnTo>
                  <a:pt x="189415" y="2725804"/>
                </a:lnTo>
                <a:cubicBezTo>
                  <a:pt x="189415" y="2712942"/>
                  <a:pt x="189415" y="2712942"/>
                  <a:pt x="189415" y="2712942"/>
                </a:cubicBezTo>
                <a:cubicBezTo>
                  <a:pt x="165928" y="2712942"/>
                  <a:pt x="165928" y="2712942"/>
                  <a:pt x="165928" y="2712942"/>
                </a:cubicBezTo>
                <a:lnTo>
                  <a:pt x="165928" y="2700483"/>
                </a:lnTo>
                <a:cubicBezTo>
                  <a:pt x="189415" y="2700483"/>
                  <a:pt x="189415" y="2700483"/>
                  <a:pt x="189415" y="2700483"/>
                </a:cubicBezTo>
                <a:lnTo>
                  <a:pt x="189415" y="2692696"/>
                </a:lnTo>
                <a:cubicBezTo>
                  <a:pt x="189415" y="2691138"/>
                  <a:pt x="189415" y="2688024"/>
                  <a:pt x="189415" y="2688024"/>
                </a:cubicBezTo>
                <a:cubicBezTo>
                  <a:pt x="189415" y="2675564"/>
                  <a:pt x="165928" y="2688024"/>
                  <a:pt x="165928" y="2688024"/>
                </a:cubicBezTo>
                <a:cubicBezTo>
                  <a:pt x="165928" y="2681794"/>
                  <a:pt x="165928" y="2681794"/>
                  <a:pt x="165928" y="2683351"/>
                </a:cubicBezTo>
                <a:lnTo>
                  <a:pt x="165928" y="2677122"/>
                </a:lnTo>
                <a:cubicBezTo>
                  <a:pt x="165928" y="2675564"/>
                  <a:pt x="165928" y="2675564"/>
                  <a:pt x="165928" y="2675564"/>
                </a:cubicBezTo>
                <a:cubicBezTo>
                  <a:pt x="165928" y="2662703"/>
                  <a:pt x="165928" y="2662703"/>
                  <a:pt x="189415" y="2662703"/>
                </a:cubicBezTo>
                <a:lnTo>
                  <a:pt x="186479" y="2662703"/>
                </a:lnTo>
                <a:cubicBezTo>
                  <a:pt x="183543" y="2662703"/>
                  <a:pt x="177672" y="2662703"/>
                  <a:pt x="165928" y="2662703"/>
                </a:cubicBezTo>
                <a:cubicBezTo>
                  <a:pt x="189415" y="2650243"/>
                  <a:pt x="189415" y="2650243"/>
                  <a:pt x="189415" y="2650243"/>
                </a:cubicBezTo>
                <a:lnTo>
                  <a:pt x="165928" y="2650243"/>
                </a:lnTo>
                <a:lnTo>
                  <a:pt x="141683" y="2650243"/>
                </a:lnTo>
                <a:lnTo>
                  <a:pt x="141683" y="2637784"/>
                </a:lnTo>
                <a:close/>
                <a:moveTo>
                  <a:pt x="1704735" y="2625324"/>
                </a:moveTo>
                <a:lnTo>
                  <a:pt x="1728222" y="2625324"/>
                </a:lnTo>
                <a:lnTo>
                  <a:pt x="1752468" y="2625324"/>
                </a:lnTo>
                <a:cubicBezTo>
                  <a:pt x="1775955" y="2625324"/>
                  <a:pt x="1775955" y="2637784"/>
                  <a:pt x="1775955" y="2637784"/>
                </a:cubicBezTo>
                <a:cubicBezTo>
                  <a:pt x="1752468" y="2637784"/>
                  <a:pt x="1752468" y="2637784"/>
                  <a:pt x="1752468" y="2637784"/>
                </a:cubicBezTo>
                <a:lnTo>
                  <a:pt x="1752468" y="2650243"/>
                </a:lnTo>
                <a:cubicBezTo>
                  <a:pt x="1728222" y="2650243"/>
                  <a:pt x="1728222" y="2637784"/>
                  <a:pt x="1728222" y="2637784"/>
                </a:cubicBezTo>
                <a:cubicBezTo>
                  <a:pt x="1704735" y="2625324"/>
                  <a:pt x="1704735" y="2625324"/>
                  <a:pt x="1704735" y="2625324"/>
                </a:cubicBezTo>
                <a:close/>
                <a:moveTo>
                  <a:pt x="1065270" y="2625324"/>
                </a:moveTo>
                <a:cubicBezTo>
                  <a:pt x="1065270" y="2637784"/>
                  <a:pt x="1065270" y="2625324"/>
                  <a:pt x="1089515" y="2637784"/>
                </a:cubicBezTo>
                <a:lnTo>
                  <a:pt x="1089515" y="2650243"/>
                </a:lnTo>
                <a:lnTo>
                  <a:pt x="1113003" y="2650243"/>
                </a:lnTo>
                <a:cubicBezTo>
                  <a:pt x="1113003" y="2637784"/>
                  <a:pt x="1113003" y="2637784"/>
                  <a:pt x="1089515" y="2637784"/>
                </a:cubicBezTo>
                <a:cubicBezTo>
                  <a:pt x="1089515" y="2625324"/>
                  <a:pt x="1089515" y="2625324"/>
                  <a:pt x="1065270" y="2625324"/>
                </a:cubicBezTo>
                <a:close/>
                <a:moveTo>
                  <a:pt x="900100" y="2612463"/>
                </a:moveTo>
                <a:cubicBezTo>
                  <a:pt x="900100" y="2618894"/>
                  <a:pt x="900100" y="2618894"/>
                  <a:pt x="900100" y="2617286"/>
                </a:cubicBezTo>
                <a:lnTo>
                  <a:pt x="900100" y="2623717"/>
                </a:lnTo>
                <a:cubicBezTo>
                  <a:pt x="900100" y="2625324"/>
                  <a:pt x="900100" y="2625324"/>
                  <a:pt x="900100" y="2625324"/>
                </a:cubicBezTo>
                <a:cubicBezTo>
                  <a:pt x="923588" y="2625324"/>
                  <a:pt x="923588" y="2625324"/>
                  <a:pt x="923588" y="2625324"/>
                </a:cubicBezTo>
                <a:cubicBezTo>
                  <a:pt x="923588" y="2612463"/>
                  <a:pt x="923588" y="2612463"/>
                  <a:pt x="900100" y="2612463"/>
                </a:cubicBezTo>
                <a:close/>
                <a:moveTo>
                  <a:pt x="805393" y="2612463"/>
                </a:moveTo>
                <a:lnTo>
                  <a:pt x="781148" y="2625324"/>
                </a:lnTo>
                <a:lnTo>
                  <a:pt x="757660" y="2625324"/>
                </a:lnTo>
                <a:cubicBezTo>
                  <a:pt x="757660" y="2637784"/>
                  <a:pt x="757660" y="2637784"/>
                  <a:pt x="757660" y="2637784"/>
                </a:cubicBezTo>
                <a:cubicBezTo>
                  <a:pt x="757660" y="2650243"/>
                  <a:pt x="757660" y="2650243"/>
                  <a:pt x="757660" y="2650243"/>
                </a:cubicBezTo>
                <a:lnTo>
                  <a:pt x="781148" y="2650243"/>
                </a:lnTo>
                <a:cubicBezTo>
                  <a:pt x="781148" y="2637784"/>
                  <a:pt x="781148" y="2637784"/>
                  <a:pt x="781148" y="2637784"/>
                </a:cubicBezTo>
                <a:lnTo>
                  <a:pt x="757660" y="2637784"/>
                </a:lnTo>
                <a:cubicBezTo>
                  <a:pt x="757660" y="2637784"/>
                  <a:pt x="781148" y="2637784"/>
                  <a:pt x="781148" y="2625324"/>
                </a:cubicBezTo>
                <a:lnTo>
                  <a:pt x="805393" y="2625324"/>
                </a:lnTo>
                <a:close/>
                <a:moveTo>
                  <a:pt x="1065270" y="2600004"/>
                </a:moveTo>
                <a:lnTo>
                  <a:pt x="1065270" y="2612463"/>
                </a:lnTo>
                <a:lnTo>
                  <a:pt x="1089515" y="2612463"/>
                </a:lnTo>
                <a:lnTo>
                  <a:pt x="1113003" y="2612463"/>
                </a:lnTo>
                <a:cubicBezTo>
                  <a:pt x="1113003" y="2600004"/>
                  <a:pt x="1113003" y="2600004"/>
                  <a:pt x="1113003" y="2600004"/>
                </a:cubicBezTo>
                <a:lnTo>
                  <a:pt x="1089515" y="2600004"/>
                </a:lnTo>
                <a:cubicBezTo>
                  <a:pt x="1089515" y="2612463"/>
                  <a:pt x="1089515" y="2612463"/>
                  <a:pt x="1089515" y="2612463"/>
                </a:cubicBezTo>
                <a:cubicBezTo>
                  <a:pt x="1089515" y="2600004"/>
                  <a:pt x="1089515" y="2600004"/>
                  <a:pt x="1065270" y="2600004"/>
                </a:cubicBezTo>
                <a:close/>
                <a:moveTo>
                  <a:pt x="118195" y="2600004"/>
                </a:moveTo>
                <a:cubicBezTo>
                  <a:pt x="118195" y="2600004"/>
                  <a:pt x="118195" y="2600004"/>
                  <a:pt x="141683" y="2600004"/>
                </a:cubicBezTo>
                <a:cubicBezTo>
                  <a:pt x="141683" y="2600004"/>
                  <a:pt x="141683" y="2612463"/>
                  <a:pt x="118195" y="2600004"/>
                </a:cubicBezTo>
                <a:close/>
                <a:moveTo>
                  <a:pt x="734173" y="2587544"/>
                </a:moveTo>
                <a:cubicBezTo>
                  <a:pt x="734173" y="2587544"/>
                  <a:pt x="710685" y="2587544"/>
                  <a:pt x="710685" y="2600004"/>
                </a:cubicBezTo>
                <a:cubicBezTo>
                  <a:pt x="734173" y="2600004"/>
                  <a:pt x="710685" y="2600004"/>
                  <a:pt x="734173" y="2600004"/>
                </a:cubicBezTo>
                <a:lnTo>
                  <a:pt x="734173" y="2595331"/>
                </a:lnTo>
                <a:close/>
                <a:moveTo>
                  <a:pt x="118195" y="2587544"/>
                </a:moveTo>
                <a:cubicBezTo>
                  <a:pt x="135811" y="2587544"/>
                  <a:pt x="127003" y="2587544"/>
                  <a:pt x="131407" y="2592800"/>
                </a:cubicBezTo>
                <a:lnTo>
                  <a:pt x="138860" y="2598025"/>
                </a:lnTo>
                <a:lnTo>
                  <a:pt x="138747" y="2598446"/>
                </a:lnTo>
                <a:cubicBezTo>
                  <a:pt x="135811" y="2600004"/>
                  <a:pt x="129939" y="2600004"/>
                  <a:pt x="118195" y="2600004"/>
                </a:cubicBezTo>
                <a:lnTo>
                  <a:pt x="118195" y="2612463"/>
                </a:lnTo>
                <a:lnTo>
                  <a:pt x="141683" y="2612463"/>
                </a:lnTo>
                <a:lnTo>
                  <a:pt x="141683" y="2600004"/>
                </a:lnTo>
                <a:lnTo>
                  <a:pt x="138860" y="2598025"/>
                </a:lnTo>
                <a:lnTo>
                  <a:pt x="141683" y="2587544"/>
                </a:lnTo>
                <a:cubicBezTo>
                  <a:pt x="118195" y="2587544"/>
                  <a:pt x="118195" y="2587544"/>
                  <a:pt x="118195" y="2587544"/>
                </a:cubicBezTo>
                <a:close/>
                <a:moveTo>
                  <a:pt x="1018295" y="2575085"/>
                </a:moveTo>
                <a:cubicBezTo>
                  <a:pt x="1018295" y="2587544"/>
                  <a:pt x="1018295" y="2587544"/>
                  <a:pt x="1018295" y="2587544"/>
                </a:cubicBezTo>
                <a:cubicBezTo>
                  <a:pt x="1018295" y="2575085"/>
                  <a:pt x="1041783" y="2575085"/>
                  <a:pt x="1041783" y="2575085"/>
                </a:cubicBezTo>
                <a:close/>
                <a:moveTo>
                  <a:pt x="1728222" y="2562223"/>
                </a:moveTo>
                <a:cubicBezTo>
                  <a:pt x="1740345" y="2568654"/>
                  <a:pt x="1746406" y="2568654"/>
                  <a:pt x="1749437" y="2567046"/>
                </a:cubicBezTo>
                <a:lnTo>
                  <a:pt x="1750043" y="2566082"/>
                </a:lnTo>
                <a:lnTo>
                  <a:pt x="1752468" y="2575085"/>
                </a:lnTo>
                <a:lnTo>
                  <a:pt x="1775955" y="2575085"/>
                </a:lnTo>
                <a:cubicBezTo>
                  <a:pt x="1752468" y="2587544"/>
                  <a:pt x="1752468" y="2587544"/>
                  <a:pt x="1752468" y="2587544"/>
                </a:cubicBezTo>
                <a:cubicBezTo>
                  <a:pt x="1752468" y="2587544"/>
                  <a:pt x="1752468" y="2590659"/>
                  <a:pt x="1752468" y="2592216"/>
                </a:cubicBezTo>
                <a:lnTo>
                  <a:pt x="1752468" y="2600004"/>
                </a:lnTo>
                <a:lnTo>
                  <a:pt x="1728222" y="2612463"/>
                </a:lnTo>
                <a:lnTo>
                  <a:pt x="1704735" y="2612463"/>
                </a:lnTo>
                <a:cubicBezTo>
                  <a:pt x="1704735" y="2600004"/>
                  <a:pt x="1704735" y="2600004"/>
                  <a:pt x="1704735" y="2600004"/>
                </a:cubicBezTo>
                <a:cubicBezTo>
                  <a:pt x="1704735" y="2600004"/>
                  <a:pt x="1717947" y="2600004"/>
                  <a:pt x="1714644" y="2600004"/>
                </a:cubicBezTo>
                <a:lnTo>
                  <a:pt x="1728222" y="2600004"/>
                </a:lnTo>
                <a:lnTo>
                  <a:pt x="1728222" y="2587544"/>
                </a:lnTo>
                <a:cubicBezTo>
                  <a:pt x="1728222" y="2581315"/>
                  <a:pt x="1728222" y="2581315"/>
                  <a:pt x="1728222" y="2582872"/>
                </a:cubicBezTo>
                <a:lnTo>
                  <a:pt x="1728222" y="2575085"/>
                </a:lnTo>
                <a:close/>
                <a:moveTo>
                  <a:pt x="1728222" y="2562223"/>
                </a:moveTo>
                <a:lnTo>
                  <a:pt x="1728317" y="2562223"/>
                </a:lnTo>
                <a:cubicBezTo>
                  <a:pt x="1734284" y="2562223"/>
                  <a:pt x="1740345" y="2562223"/>
                  <a:pt x="1752468" y="2562223"/>
                </a:cubicBezTo>
                <a:lnTo>
                  <a:pt x="1750043" y="2566082"/>
                </a:lnTo>
                <a:lnTo>
                  <a:pt x="1749437" y="2563831"/>
                </a:lnTo>
                <a:cubicBezTo>
                  <a:pt x="1746406" y="2562223"/>
                  <a:pt x="1740345" y="2562223"/>
                  <a:pt x="1728222" y="2562223"/>
                </a:cubicBezTo>
                <a:close/>
                <a:moveTo>
                  <a:pt x="1113003" y="2562223"/>
                </a:moveTo>
                <a:cubicBezTo>
                  <a:pt x="1107131" y="2565439"/>
                  <a:pt x="1102727" y="2567850"/>
                  <a:pt x="1099424" y="2569659"/>
                </a:cubicBezTo>
                <a:lnTo>
                  <a:pt x="1097781" y="2570559"/>
                </a:lnTo>
                <a:lnTo>
                  <a:pt x="1089515" y="2575085"/>
                </a:lnTo>
                <a:cubicBezTo>
                  <a:pt x="1089515" y="2575085"/>
                  <a:pt x="1089515" y="2575085"/>
                  <a:pt x="1092451" y="2573477"/>
                </a:cubicBezTo>
                <a:lnTo>
                  <a:pt x="1097781" y="2570559"/>
                </a:lnTo>
                <a:close/>
                <a:moveTo>
                  <a:pt x="141683" y="2537305"/>
                </a:moveTo>
                <a:cubicBezTo>
                  <a:pt x="141683" y="2537305"/>
                  <a:pt x="141683" y="2549764"/>
                  <a:pt x="165928" y="2537305"/>
                </a:cubicBezTo>
                <a:cubicBezTo>
                  <a:pt x="141683" y="2537305"/>
                  <a:pt x="165928" y="2537305"/>
                  <a:pt x="141683" y="2537305"/>
                </a:cubicBezTo>
                <a:close/>
                <a:moveTo>
                  <a:pt x="1113003" y="2524845"/>
                </a:moveTo>
                <a:cubicBezTo>
                  <a:pt x="1089515" y="2524845"/>
                  <a:pt x="1089515" y="2537305"/>
                  <a:pt x="1113003" y="2537305"/>
                </a:cubicBezTo>
                <a:lnTo>
                  <a:pt x="1113003" y="2526403"/>
                </a:lnTo>
                <a:cubicBezTo>
                  <a:pt x="1113003" y="2524845"/>
                  <a:pt x="1113003" y="2524845"/>
                  <a:pt x="1113003" y="2524845"/>
                </a:cubicBezTo>
                <a:close/>
                <a:moveTo>
                  <a:pt x="875855" y="2524845"/>
                </a:moveTo>
                <a:cubicBezTo>
                  <a:pt x="875855" y="2524845"/>
                  <a:pt x="875855" y="2537305"/>
                  <a:pt x="900100" y="2524845"/>
                </a:cubicBezTo>
                <a:close/>
                <a:moveTo>
                  <a:pt x="1681248" y="2511984"/>
                </a:moveTo>
                <a:lnTo>
                  <a:pt x="1681248" y="2524845"/>
                </a:lnTo>
                <a:cubicBezTo>
                  <a:pt x="1704735" y="2524845"/>
                  <a:pt x="1704735" y="2524845"/>
                  <a:pt x="1704735" y="2511984"/>
                </a:cubicBezTo>
                <a:close/>
                <a:moveTo>
                  <a:pt x="1728222" y="2487065"/>
                </a:moveTo>
                <a:cubicBezTo>
                  <a:pt x="1752468" y="2487065"/>
                  <a:pt x="1752468" y="2487065"/>
                  <a:pt x="1752468" y="2487065"/>
                </a:cubicBezTo>
                <a:lnTo>
                  <a:pt x="1752468" y="2499524"/>
                </a:lnTo>
                <a:cubicBezTo>
                  <a:pt x="1728222" y="2499524"/>
                  <a:pt x="1728222" y="2499524"/>
                  <a:pt x="1728222" y="2499524"/>
                </a:cubicBezTo>
                <a:cubicBezTo>
                  <a:pt x="1728222" y="2487065"/>
                  <a:pt x="1728222" y="2487065"/>
                  <a:pt x="1728222" y="2487065"/>
                </a:cubicBezTo>
                <a:close/>
                <a:moveTo>
                  <a:pt x="1586540" y="2474605"/>
                </a:moveTo>
                <a:cubicBezTo>
                  <a:pt x="1586540" y="2487065"/>
                  <a:pt x="1586540" y="2487065"/>
                  <a:pt x="1586540" y="2487065"/>
                </a:cubicBezTo>
                <a:cubicBezTo>
                  <a:pt x="1586540" y="2487065"/>
                  <a:pt x="1586540" y="2474605"/>
                  <a:pt x="1610028" y="2487065"/>
                </a:cubicBezTo>
                <a:close/>
                <a:moveTo>
                  <a:pt x="141683" y="2474605"/>
                </a:moveTo>
                <a:cubicBezTo>
                  <a:pt x="141683" y="2474605"/>
                  <a:pt x="118195" y="2474605"/>
                  <a:pt x="141683" y="2487065"/>
                </a:cubicBezTo>
                <a:close/>
                <a:moveTo>
                  <a:pt x="1704735" y="2424366"/>
                </a:moveTo>
                <a:lnTo>
                  <a:pt x="1728222" y="2424366"/>
                </a:lnTo>
                <a:cubicBezTo>
                  <a:pt x="1728222" y="2436825"/>
                  <a:pt x="1728222" y="2436825"/>
                  <a:pt x="1752468" y="2436825"/>
                </a:cubicBezTo>
                <a:lnTo>
                  <a:pt x="1728222" y="2436825"/>
                </a:lnTo>
                <a:close/>
                <a:moveTo>
                  <a:pt x="1633515" y="2424366"/>
                </a:moveTo>
                <a:cubicBezTo>
                  <a:pt x="1633515" y="2436825"/>
                  <a:pt x="1633515" y="2436825"/>
                  <a:pt x="1633515" y="2436825"/>
                </a:cubicBezTo>
                <a:lnTo>
                  <a:pt x="1657760" y="2436825"/>
                </a:lnTo>
                <a:cubicBezTo>
                  <a:pt x="1657760" y="2424366"/>
                  <a:pt x="1633515" y="2424366"/>
                  <a:pt x="1633515" y="2424366"/>
                </a:cubicBezTo>
                <a:close/>
                <a:moveTo>
                  <a:pt x="118195" y="2424366"/>
                </a:moveTo>
                <a:lnTo>
                  <a:pt x="118195" y="2436825"/>
                </a:lnTo>
                <a:cubicBezTo>
                  <a:pt x="124067" y="2436825"/>
                  <a:pt x="128471" y="2436825"/>
                  <a:pt x="131774" y="2436630"/>
                </a:cubicBezTo>
                <a:lnTo>
                  <a:pt x="138747" y="2435268"/>
                </a:lnTo>
                <a:lnTo>
                  <a:pt x="141683" y="2436825"/>
                </a:lnTo>
                <a:lnTo>
                  <a:pt x="141683" y="2424366"/>
                </a:lnTo>
                <a:cubicBezTo>
                  <a:pt x="141683" y="2430595"/>
                  <a:pt x="141683" y="2433710"/>
                  <a:pt x="138747" y="2435268"/>
                </a:cubicBezTo>
                <a:lnTo>
                  <a:pt x="138747" y="2435268"/>
                </a:lnTo>
                <a:lnTo>
                  <a:pt x="128104" y="2429622"/>
                </a:lnTo>
                <a:cubicBezTo>
                  <a:pt x="118195" y="2424366"/>
                  <a:pt x="118195" y="2424366"/>
                  <a:pt x="118195" y="2424366"/>
                </a:cubicBezTo>
                <a:close/>
                <a:moveTo>
                  <a:pt x="1728222" y="2386586"/>
                </a:moveTo>
                <a:lnTo>
                  <a:pt x="1728222" y="2399045"/>
                </a:lnTo>
                <a:lnTo>
                  <a:pt x="1704735" y="2399045"/>
                </a:lnTo>
                <a:cubicBezTo>
                  <a:pt x="1704735" y="2386586"/>
                  <a:pt x="1704735" y="2386586"/>
                  <a:pt x="1728222" y="2386586"/>
                </a:cubicBezTo>
                <a:close/>
                <a:moveTo>
                  <a:pt x="1704735" y="2361265"/>
                </a:moveTo>
                <a:cubicBezTo>
                  <a:pt x="1704735" y="2374126"/>
                  <a:pt x="1704735" y="2374126"/>
                  <a:pt x="1728222" y="2374126"/>
                </a:cubicBezTo>
                <a:cubicBezTo>
                  <a:pt x="1752468" y="2374126"/>
                  <a:pt x="1752468" y="2374126"/>
                  <a:pt x="1752468" y="2374126"/>
                </a:cubicBezTo>
                <a:lnTo>
                  <a:pt x="1752468" y="2386586"/>
                </a:lnTo>
                <a:lnTo>
                  <a:pt x="1728222" y="2386586"/>
                </a:lnTo>
                <a:lnTo>
                  <a:pt x="1704735" y="2386586"/>
                </a:lnTo>
                <a:lnTo>
                  <a:pt x="1704735" y="2374126"/>
                </a:lnTo>
                <a:close/>
                <a:moveTo>
                  <a:pt x="141683" y="2361265"/>
                </a:moveTo>
                <a:lnTo>
                  <a:pt x="141683" y="2374126"/>
                </a:lnTo>
                <a:cubicBezTo>
                  <a:pt x="165928" y="2374126"/>
                  <a:pt x="165928" y="2361265"/>
                  <a:pt x="165928" y="2361265"/>
                </a:cubicBezTo>
                <a:close/>
                <a:moveTo>
                  <a:pt x="1728222" y="2348805"/>
                </a:moveTo>
                <a:lnTo>
                  <a:pt x="1752468" y="2348805"/>
                </a:lnTo>
                <a:lnTo>
                  <a:pt x="1752468" y="2361265"/>
                </a:lnTo>
                <a:lnTo>
                  <a:pt x="1752468" y="2374126"/>
                </a:lnTo>
                <a:cubicBezTo>
                  <a:pt x="1752468" y="2361265"/>
                  <a:pt x="1752468" y="2374126"/>
                  <a:pt x="1728222" y="2374126"/>
                </a:cubicBezTo>
                <a:cubicBezTo>
                  <a:pt x="1728222" y="2374126"/>
                  <a:pt x="1704735" y="2361265"/>
                  <a:pt x="1728222" y="2361265"/>
                </a:cubicBezTo>
                <a:cubicBezTo>
                  <a:pt x="1752468" y="2361265"/>
                  <a:pt x="1728222" y="2348805"/>
                  <a:pt x="1728222" y="2348805"/>
                </a:cubicBezTo>
                <a:close/>
                <a:moveTo>
                  <a:pt x="1681248" y="2348805"/>
                </a:moveTo>
                <a:lnTo>
                  <a:pt x="1704735" y="2348805"/>
                </a:lnTo>
                <a:lnTo>
                  <a:pt x="1728222" y="2348805"/>
                </a:lnTo>
                <a:cubicBezTo>
                  <a:pt x="1728222" y="2348805"/>
                  <a:pt x="1728222" y="2348805"/>
                  <a:pt x="1728222" y="2361265"/>
                </a:cubicBezTo>
                <a:cubicBezTo>
                  <a:pt x="1704735" y="2361265"/>
                  <a:pt x="1704735" y="2361265"/>
                  <a:pt x="1704735" y="2361265"/>
                </a:cubicBezTo>
                <a:cubicBezTo>
                  <a:pt x="1681248" y="2361265"/>
                  <a:pt x="1681248" y="2374126"/>
                  <a:pt x="1681248" y="2374126"/>
                </a:cubicBezTo>
                <a:cubicBezTo>
                  <a:pt x="1657760" y="2361265"/>
                  <a:pt x="1657760" y="2361265"/>
                  <a:pt x="1681248" y="2361265"/>
                </a:cubicBezTo>
                <a:lnTo>
                  <a:pt x="1657760" y="2361265"/>
                </a:lnTo>
                <a:cubicBezTo>
                  <a:pt x="1657760" y="2348805"/>
                  <a:pt x="1681248" y="2361265"/>
                  <a:pt x="1681248" y="2348805"/>
                </a:cubicBezTo>
                <a:close/>
                <a:moveTo>
                  <a:pt x="1610028" y="2336346"/>
                </a:moveTo>
                <a:cubicBezTo>
                  <a:pt x="1610028" y="2336346"/>
                  <a:pt x="1610028" y="2348805"/>
                  <a:pt x="1633515" y="2348805"/>
                </a:cubicBezTo>
                <a:cubicBezTo>
                  <a:pt x="1633515" y="2336346"/>
                  <a:pt x="1633515" y="2336346"/>
                  <a:pt x="1633515" y="2336346"/>
                </a:cubicBezTo>
                <a:close/>
                <a:moveTo>
                  <a:pt x="1065270" y="2336346"/>
                </a:moveTo>
                <a:cubicBezTo>
                  <a:pt x="1065270" y="2348805"/>
                  <a:pt x="1065270" y="2348805"/>
                  <a:pt x="1065270" y="2348805"/>
                </a:cubicBezTo>
                <a:lnTo>
                  <a:pt x="1089515" y="2348805"/>
                </a:lnTo>
                <a:lnTo>
                  <a:pt x="1089515" y="2336346"/>
                </a:lnTo>
                <a:close/>
                <a:moveTo>
                  <a:pt x="1065270" y="2298566"/>
                </a:moveTo>
                <a:cubicBezTo>
                  <a:pt x="1065270" y="2304795"/>
                  <a:pt x="1065270" y="2307910"/>
                  <a:pt x="1065270" y="2307910"/>
                </a:cubicBezTo>
                <a:lnTo>
                  <a:pt x="1065270" y="2311025"/>
                </a:lnTo>
                <a:lnTo>
                  <a:pt x="1089515" y="2311025"/>
                </a:lnTo>
                <a:lnTo>
                  <a:pt x="1089515" y="2298566"/>
                </a:lnTo>
                <a:close/>
                <a:moveTo>
                  <a:pt x="141683" y="2286106"/>
                </a:moveTo>
                <a:cubicBezTo>
                  <a:pt x="141683" y="2286106"/>
                  <a:pt x="141683" y="2289221"/>
                  <a:pt x="141683" y="2290778"/>
                </a:cubicBezTo>
                <a:lnTo>
                  <a:pt x="141683" y="2298566"/>
                </a:lnTo>
                <a:lnTo>
                  <a:pt x="165928" y="2298566"/>
                </a:lnTo>
                <a:cubicBezTo>
                  <a:pt x="165928" y="2286106"/>
                  <a:pt x="165928" y="2286106"/>
                  <a:pt x="165928" y="2286106"/>
                </a:cubicBezTo>
                <a:cubicBezTo>
                  <a:pt x="141683" y="2286106"/>
                  <a:pt x="141683" y="2286106"/>
                  <a:pt x="141683" y="2286106"/>
                </a:cubicBezTo>
                <a:close/>
                <a:moveTo>
                  <a:pt x="1065270" y="2248326"/>
                </a:moveTo>
                <a:lnTo>
                  <a:pt x="1065270" y="2260785"/>
                </a:lnTo>
                <a:lnTo>
                  <a:pt x="1089515" y="2260785"/>
                </a:lnTo>
                <a:lnTo>
                  <a:pt x="1089515" y="2248326"/>
                </a:lnTo>
                <a:cubicBezTo>
                  <a:pt x="1065270" y="2248326"/>
                  <a:pt x="1065270" y="2248326"/>
                  <a:pt x="1065270" y="2248326"/>
                </a:cubicBezTo>
                <a:close/>
                <a:moveTo>
                  <a:pt x="1079287" y="2192830"/>
                </a:moveTo>
                <a:cubicBezTo>
                  <a:pt x="1075877" y="2193414"/>
                  <a:pt x="1071332" y="2194971"/>
                  <a:pt x="1065270" y="2198086"/>
                </a:cubicBezTo>
                <a:cubicBezTo>
                  <a:pt x="1089515" y="2198086"/>
                  <a:pt x="1089515" y="2198086"/>
                  <a:pt x="1089515" y="2198086"/>
                </a:cubicBezTo>
                <a:cubicBezTo>
                  <a:pt x="1089515" y="2198086"/>
                  <a:pt x="1089515" y="2191078"/>
                  <a:pt x="1079287" y="2192830"/>
                </a:cubicBezTo>
                <a:close/>
                <a:moveTo>
                  <a:pt x="1728222" y="2185627"/>
                </a:moveTo>
                <a:cubicBezTo>
                  <a:pt x="1728222" y="2198086"/>
                  <a:pt x="1728222" y="2185627"/>
                  <a:pt x="1704735" y="2198086"/>
                </a:cubicBezTo>
                <a:cubicBezTo>
                  <a:pt x="1704735" y="2185627"/>
                  <a:pt x="1728222" y="2185627"/>
                  <a:pt x="1728222" y="2185627"/>
                </a:cubicBezTo>
                <a:close/>
                <a:moveTo>
                  <a:pt x="1657760" y="2185627"/>
                </a:moveTo>
                <a:cubicBezTo>
                  <a:pt x="1657760" y="2185627"/>
                  <a:pt x="1657760" y="2185627"/>
                  <a:pt x="1657760" y="2198086"/>
                </a:cubicBezTo>
                <a:lnTo>
                  <a:pt x="1681248" y="2198086"/>
                </a:lnTo>
                <a:cubicBezTo>
                  <a:pt x="1681248" y="2185627"/>
                  <a:pt x="1681248" y="2185627"/>
                  <a:pt x="1681248" y="2185627"/>
                </a:cubicBezTo>
                <a:cubicBezTo>
                  <a:pt x="1657760" y="2185627"/>
                  <a:pt x="1657760" y="2185627"/>
                  <a:pt x="1657760" y="2185627"/>
                </a:cubicBezTo>
                <a:close/>
                <a:moveTo>
                  <a:pt x="118195" y="2185627"/>
                </a:moveTo>
                <a:cubicBezTo>
                  <a:pt x="141683" y="2185627"/>
                  <a:pt x="141683" y="2185627"/>
                  <a:pt x="141683" y="2198086"/>
                </a:cubicBezTo>
                <a:lnTo>
                  <a:pt x="141683" y="2185627"/>
                </a:lnTo>
                <a:cubicBezTo>
                  <a:pt x="118195" y="2185627"/>
                  <a:pt x="118195" y="2185627"/>
                  <a:pt x="118195" y="2185627"/>
                </a:cubicBezTo>
                <a:close/>
                <a:moveTo>
                  <a:pt x="1704735" y="2173167"/>
                </a:moveTo>
                <a:lnTo>
                  <a:pt x="1728222" y="2173167"/>
                </a:lnTo>
                <a:cubicBezTo>
                  <a:pt x="1728222" y="2185627"/>
                  <a:pt x="1728222" y="2185627"/>
                  <a:pt x="1728222" y="2185627"/>
                </a:cubicBezTo>
                <a:cubicBezTo>
                  <a:pt x="1704735" y="2185627"/>
                  <a:pt x="1704735" y="2185627"/>
                  <a:pt x="1704735" y="2185627"/>
                </a:cubicBezTo>
                <a:close/>
                <a:moveTo>
                  <a:pt x="852368" y="2173167"/>
                </a:moveTo>
                <a:cubicBezTo>
                  <a:pt x="852368" y="2185627"/>
                  <a:pt x="852368" y="2185627"/>
                  <a:pt x="852368" y="2185627"/>
                </a:cubicBezTo>
                <a:lnTo>
                  <a:pt x="875855" y="2185627"/>
                </a:lnTo>
                <a:cubicBezTo>
                  <a:pt x="852368" y="2185627"/>
                  <a:pt x="852368" y="2185627"/>
                  <a:pt x="852368" y="2173167"/>
                </a:cubicBezTo>
                <a:close/>
                <a:moveTo>
                  <a:pt x="1681248" y="2147847"/>
                </a:moveTo>
                <a:lnTo>
                  <a:pt x="1704735" y="2147847"/>
                </a:lnTo>
                <a:lnTo>
                  <a:pt x="1704735" y="2160306"/>
                </a:lnTo>
                <a:cubicBezTo>
                  <a:pt x="1704735" y="2147847"/>
                  <a:pt x="1704735" y="2160306"/>
                  <a:pt x="1681248" y="2160306"/>
                </a:cubicBezTo>
                <a:cubicBezTo>
                  <a:pt x="1681248" y="2154076"/>
                  <a:pt x="1681248" y="2150961"/>
                  <a:pt x="1681248" y="2150962"/>
                </a:cubicBezTo>
                <a:close/>
                <a:moveTo>
                  <a:pt x="1681248" y="2135387"/>
                </a:moveTo>
                <a:cubicBezTo>
                  <a:pt x="1704735" y="2135387"/>
                  <a:pt x="1704735" y="2135387"/>
                  <a:pt x="1704735" y="2135387"/>
                </a:cubicBezTo>
                <a:cubicBezTo>
                  <a:pt x="1728222" y="2135387"/>
                  <a:pt x="1728222" y="2135387"/>
                  <a:pt x="1728222" y="2135387"/>
                </a:cubicBezTo>
                <a:lnTo>
                  <a:pt x="1728222" y="2147847"/>
                </a:lnTo>
                <a:lnTo>
                  <a:pt x="1725286" y="2147847"/>
                </a:lnTo>
                <a:cubicBezTo>
                  <a:pt x="1723818" y="2147847"/>
                  <a:pt x="1721617" y="2147847"/>
                  <a:pt x="1718314" y="2147847"/>
                </a:cubicBezTo>
                <a:lnTo>
                  <a:pt x="1714644" y="2147847"/>
                </a:lnTo>
                <a:cubicBezTo>
                  <a:pt x="1704735" y="2147847"/>
                  <a:pt x="1704735" y="2147847"/>
                  <a:pt x="1704735" y="2147847"/>
                </a:cubicBezTo>
                <a:cubicBezTo>
                  <a:pt x="1704735" y="2147847"/>
                  <a:pt x="1704735" y="2135387"/>
                  <a:pt x="1681248" y="2135387"/>
                </a:cubicBezTo>
                <a:close/>
                <a:moveTo>
                  <a:pt x="1657760" y="2135387"/>
                </a:moveTo>
                <a:cubicBezTo>
                  <a:pt x="1681248" y="2135387"/>
                  <a:pt x="1681248" y="2135387"/>
                  <a:pt x="1681248" y="2135387"/>
                </a:cubicBezTo>
                <a:lnTo>
                  <a:pt x="1681248" y="2147847"/>
                </a:lnTo>
                <a:cubicBezTo>
                  <a:pt x="1681248" y="2135387"/>
                  <a:pt x="1657760" y="2135387"/>
                  <a:pt x="1657760" y="2135387"/>
                </a:cubicBezTo>
                <a:close/>
                <a:moveTo>
                  <a:pt x="118195" y="2135387"/>
                </a:moveTo>
                <a:lnTo>
                  <a:pt x="141683" y="2135387"/>
                </a:lnTo>
                <a:lnTo>
                  <a:pt x="141683" y="2147847"/>
                </a:lnTo>
                <a:close/>
                <a:moveTo>
                  <a:pt x="1728222" y="2122928"/>
                </a:moveTo>
                <a:cubicBezTo>
                  <a:pt x="1752468" y="2122928"/>
                  <a:pt x="1752468" y="2122928"/>
                  <a:pt x="1752468" y="2122928"/>
                </a:cubicBezTo>
                <a:cubicBezTo>
                  <a:pt x="1728222" y="2135387"/>
                  <a:pt x="1728222" y="2135387"/>
                  <a:pt x="1728222" y="2135387"/>
                </a:cubicBezTo>
                <a:close/>
                <a:moveTo>
                  <a:pt x="1704735" y="2122928"/>
                </a:moveTo>
                <a:lnTo>
                  <a:pt x="1728222" y="2122928"/>
                </a:lnTo>
                <a:cubicBezTo>
                  <a:pt x="1728222" y="2122928"/>
                  <a:pt x="1704735" y="2122928"/>
                  <a:pt x="1704735" y="2135387"/>
                </a:cubicBezTo>
                <a:close/>
                <a:moveTo>
                  <a:pt x="141683" y="2122928"/>
                </a:moveTo>
                <a:lnTo>
                  <a:pt x="118195" y="2135387"/>
                </a:lnTo>
                <a:lnTo>
                  <a:pt x="118195" y="2143174"/>
                </a:lnTo>
                <a:lnTo>
                  <a:pt x="118195" y="2146289"/>
                </a:lnTo>
                <a:lnTo>
                  <a:pt x="118195" y="2147847"/>
                </a:lnTo>
                <a:cubicBezTo>
                  <a:pt x="118195" y="2147847"/>
                  <a:pt x="118195" y="2160306"/>
                  <a:pt x="94708" y="2160306"/>
                </a:cubicBezTo>
                <a:cubicBezTo>
                  <a:pt x="118195" y="2160306"/>
                  <a:pt x="118195" y="2160306"/>
                  <a:pt x="118195" y="2160306"/>
                </a:cubicBezTo>
                <a:lnTo>
                  <a:pt x="118195" y="2158749"/>
                </a:lnTo>
                <a:cubicBezTo>
                  <a:pt x="118195" y="2157191"/>
                  <a:pt x="118195" y="2154076"/>
                  <a:pt x="118195" y="2147847"/>
                </a:cubicBezTo>
                <a:cubicBezTo>
                  <a:pt x="141683" y="2147847"/>
                  <a:pt x="141683" y="2147847"/>
                  <a:pt x="141683" y="2147847"/>
                </a:cubicBezTo>
                <a:lnTo>
                  <a:pt x="165928" y="2147847"/>
                </a:lnTo>
                <a:lnTo>
                  <a:pt x="165928" y="2135387"/>
                </a:lnTo>
                <a:cubicBezTo>
                  <a:pt x="141683" y="2135387"/>
                  <a:pt x="141683" y="2135387"/>
                  <a:pt x="141683" y="2135387"/>
                </a:cubicBezTo>
                <a:close/>
                <a:moveTo>
                  <a:pt x="852368" y="2110066"/>
                </a:moveTo>
                <a:cubicBezTo>
                  <a:pt x="852368" y="2122928"/>
                  <a:pt x="852368" y="2122928"/>
                  <a:pt x="852368" y="2122928"/>
                </a:cubicBezTo>
                <a:cubicBezTo>
                  <a:pt x="852368" y="2122928"/>
                  <a:pt x="852368" y="2110066"/>
                  <a:pt x="875855" y="2122928"/>
                </a:cubicBezTo>
                <a:lnTo>
                  <a:pt x="875855" y="2110066"/>
                </a:lnTo>
                <a:close/>
                <a:moveTo>
                  <a:pt x="1657760" y="2085148"/>
                </a:moveTo>
                <a:cubicBezTo>
                  <a:pt x="1657760" y="2085148"/>
                  <a:pt x="1657760" y="2097607"/>
                  <a:pt x="1633515" y="2097607"/>
                </a:cubicBezTo>
                <a:lnTo>
                  <a:pt x="1657760" y="2097607"/>
                </a:lnTo>
                <a:close/>
                <a:moveTo>
                  <a:pt x="118195" y="2085148"/>
                </a:moveTo>
                <a:cubicBezTo>
                  <a:pt x="118195" y="2097607"/>
                  <a:pt x="118195" y="2097607"/>
                  <a:pt x="118195" y="2097607"/>
                </a:cubicBezTo>
                <a:lnTo>
                  <a:pt x="118195" y="2110066"/>
                </a:lnTo>
                <a:cubicBezTo>
                  <a:pt x="118195" y="2122928"/>
                  <a:pt x="118195" y="2122928"/>
                  <a:pt x="141683" y="2110066"/>
                </a:cubicBezTo>
                <a:lnTo>
                  <a:pt x="118195" y="2110066"/>
                </a:lnTo>
                <a:cubicBezTo>
                  <a:pt x="118195" y="2110066"/>
                  <a:pt x="141683" y="2110066"/>
                  <a:pt x="118195" y="2097607"/>
                </a:cubicBezTo>
                <a:lnTo>
                  <a:pt x="141683" y="2097607"/>
                </a:lnTo>
                <a:cubicBezTo>
                  <a:pt x="165928" y="2110066"/>
                  <a:pt x="165928" y="2097607"/>
                  <a:pt x="165928" y="2097607"/>
                </a:cubicBezTo>
                <a:lnTo>
                  <a:pt x="162518" y="2097607"/>
                </a:lnTo>
                <a:cubicBezTo>
                  <a:pt x="158730" y="2097607"/>
                  <a:pt x="153426" y="2097607"/>
                  <a:pt x="155699" y="2097607"/>
                </a:cubicBezTo>
                <a:lnTo>
                  <a:pt x="141683" y="2097607"/>
                </a:lnTo>
                <a:close/>
                <a:moveTo>
                  <a:pt x="1018295" y="2072688"/>
                </a:moveTo>
                <a:cubicBezTo>
                  <a:pt x="1018295" y="2085148"/>
                  <a:pt x="1018295" y="2085148"/>
                  <a:pt x="1018295" y="2085148"/>
                </a:cubicBezTo>
                <a:lnTo>
                  <a:pt x="1018295" y="2097607"/>
                </a:lnTo>
                <a:cubicBezTo>
                  <a:pt x="1018295" y="2103837"/>
                  <a:pt x="1018295" y="2103837"/>
                  <a:pt x="1018295" y="2102279"/>
                </a:cubicBezTo>
                <a:lnTo>
                  <a:pt x="1018295" y="2108509"/>
                </a:lnTo>
                <a:cubicBezTo>
                  <a:pt x="1018295" y="2110066"/>
                  <a:pt x="1018295" y="2110066"/>
                  <a:pt x="1018295" y="2110066"/>
                </a:cubicBezTo>
                <a:lnTo>
                  <a:pt x="1041783" y="2110066"/>
                </a:lnTo>
                <a:cubicBezTo>
                  <a:pt x="1041783" y="2110066"/>
                  <a:pt x="1041783" y="2110066"/>
                  <a:pt x="1041783" y="2097607"/>
                </a:cubicBezTo>
                <a:lnTo>
                  <a:pt x="1018295" y="2097607"/>
                </a:lnTo>
                <a:cubicBezTo>
                  <a:pt x="1041783" y="2097607"/>
                  <a:pt x="1041783" y="2085148"/>
                  <a:pt x="1041783" y="2085148"/>
                </a:cubicBezTo>
                <a:lnTo>
                  <a:pt x="1018295" y="2085148"/>
                </a:lnTo>
                <a:lnTo>
                  <a:pt x="1041783" y="2072688"/>
                </a:lnTo>
                <a:close/>
                <a:moveTo>
                  <a:pt x="1728222" y="2047367"/>
                </a:moveTo>
                <a:lnTo>
                  <a:pt x="1752468" y="2047367"/>
                </a:lnTo>
                <a:lnTo>
                  <a:pt x="1752468" y="2059827"/>
                </a:lnTo>
                <a:cubicBezTo>
                  <a:pt x="1728222" y="2059827"/>
                  <a:pt x="1728222" y="2047367"/>
                  <a:pt x="1728222" y="2059827"/>
                </a:cubicBezTo>
                <a:close/>
                <a:moveTo>
                  <a:pt x="1041783" y="2047367"/>
                </a:moveTo>
                <a:lnTo>
                  <a:pt x="1041783" y="2059827"/>
                </a:lnTo>
                <a:lnTo>
                  <a:pt x="1065270" y="2059827"/>
                </a:lnTo>
                <a:cubicBezTo>
                  <a:pt x="1065270" y="2053597"/>
                  <a:pt x="1065270" y="2053597"/>
                  <a:pt x="1065270" y="2055154"/>
                </a:cubicBezTo>
                <a:lnTo>
                  <a:pt x="1065270" y="2047367"/>
                </a:lnTo>
                <a:cubicBezTo>
                  <a:pt x="1041783" y="2047367"/>
                  <a:pt x="1041783" y="2047367"/>
                  <a:pt x="1041783" y="2047367"/>
                </a:cubicBezTo>
                <a:close/>
                <a:moveTo>
                  <a:pt x="1041783" y="2022448"/>
                </a:moveTo>
                <a:lnTo>
                  <a:pt x="1018295" y="2034908"/>
                </a:lnTo>
                <a:lnTo>
                  <a:pt x="1041783" y="2034908"/>
                </a:lnTo>
                <a:cubicBezTo>
                  <a:pt x="1041783" y="2022448"/>
                  <a:pt x="1041783" y="2022448"/>
                  <a:pt x="1065270" y="2034908"/>
                </a:cubicBezTo>
                <a:cubicBezTo>
                  <a:pt x="1065270" y="2022448"/>
                  <a:pt x="1065270" y="2022448"/>
                  <a:pt x="1065270" y="2022448"/>
                </a:cubicBezTo>
                <a:close/>
                <a:moveTo>
                  <a:pt x="639465" y="2009587"/>
                </a:moveTo>
                <a:cubicBezTo>
                  <a:pt x="639465" y="2022448"/>
                  <a:pt x="639465" y="2022448"/>
                  <a:pt x="639465" y="2022448"/>
                </a:cubicBezTo>
                <a:cubicBezTo>
                  <a:pt x="639465" y="2009587"/>
                  <a:pt x="662953" y="2009587"/>
                  <a:pt x="662953" y="2009587"/>
                </a:cubicBezTo>
                <a:close/>
                <a:moveTo>
                  <a:pt x="828880" y="1997128"/>
                </a:moveTo>
                <a:cubicBezTo>
                  <a:pt x="852368" y="2009587"/>
                  <a:pt x="852368" y="2009587"/>
                  <a:pt x="852368" y="2009587"/>
                </a:cubicBezTo>
                <a:cubicBezTo>
                  <a:pt x="852368" y="2009587"/>
                  <a:pt x="852368" y="2022448"/>
                  <a:pt x="875855" y="2022448"/>
                </a:cubicBezTo>
                <a:lnTo>
                  <a:pt x="875855" y="2009587"/>
                </a:lnTo>
                <a:cubicBezTo>
                  <a:pt x="900100" y="2009587"/>
                  <a:pt x="900100" y="2022448"/>
                  <a:pt x="900100" y="2022448"/>
                </a:cubicBezTo>
                <a:cubicBezTo>
                  <a:pt x="900100" y="2016018"/>
                  <a:pt x="900100" y="2016018"/>
                  <a:pt x="900100" y="2017625"/>
                </a:cubicBezTo>
                <a:lnTo>
                  <a:pt x="900100" y="2009587"/>
                </a:lnTo>
                <a:lnTo>
                  <a:pt x="875855" y="2009587"/>
                </a:lnTo>
                <a:cubicBezTo>
                  <a:pt x="852368" y="2009587"/>
                  <a:pt x="852368" y="2009587"/>
                  <a:pt x="852368" y="2009587"/>
                </a:cubicBezTo>
                <a:lnTo>
                  <a:pt x="852368" y="2006472"/>
                </a:lnTo>
                <a:lnTo>
                  <a:pt x="852368" y="1998685"/>
                </a:lnTo>
                <a:cubicBezTo>
                  <a:pt x="852368" y="1997128"/>
                  <a:pt x="852368" y="1997128"/>
                  <a:pt x="852368" y="1997128"/>
                </a:cubicBezTo>
                <a:close/>
                <a:moveTo>
                  <a:pt x="118195" y="1984668"/>
                </a:moveTo>
                <a:lnTo>
                  <a:pt x="118195" y="1992455"/>
                </a:lnTo>
                <a:lnTo>
                  <a:pt x="118195" y="1997128"/>
                </a:lnTo>
                <a:lnTo>
                  <a:pt x="118195" y="2009587"/>
                </a:lnTo>
                <a:lnTo>
                  <a:pt x="141683" y="2009587"/>
                </a:lnTo>
                <a:lnTo>
                  <a:pt x="141683" y="2022448"/>
                </a:lnTo>
                <a:cubicBezTo>
                  <a:pt x="118195" y="2022448"/>
                  <a:pt x="118195" y="2022448"/>
                  <a:pt x="118195" y="2022448"/>
                </a:cubicBezTo>
                <a:lnTo>
                  <a:pt x="118195" y="2034908"/>
                </a:lnTo>
                <a:cubicBezTo>
                  <a:pt x="118195" y="2041138"/>
                  <a:pt x="118195" y="2044252"/>
                  <a:pt x="118195" y="2045810"/>
                </a:cubicBezTo>
                <a:cubicBezTo>
                  <a:pt x="118195" y="2047367"/>
                  <a:pt x="118195" y="2047367"/>
                  <a:pt x="118195" y="2047367"/>
                </a:cubicBezTo>
                <a:cubicBezTo>
                  <a:pt x="141683" y="2047367"/>
                  <a:pt x="141683" y="2047367"/>
                  <a:pt x="141683" y="2034908"/>
                </a:cubicBezTo>
                <a:cubicBezTo>
                  <a:pt x="141683" y="2028678"/>
                  <a:pt x="141683" y="2028678"/>
                  <a:pt x="141683" y="2028678"/>
                </a:cubicBezTo>
                <a:lnTo>
                  <a:pt x="141683" y="2027121"/>
                </a:lnTo>
                <a:cubicBezTo>
                  <a:pt x="141683" y="2028678"/>
                  <a:pt x="141683" y="2028678"/>
                  <a:pt x="141683" y="2022448"/>
                </a:cubicBezTo>
                <a:cubicBezTo>
                  <a:pt x="141683" y="2022448"/>
                  <a:pt x="165928" y="2022448"/>
                  <a:pt x="165928" y="2034908"/>
                </a:cubicBezTo>
                <a:lnTo>
                  <a:pt x="165928" y="2022448"/>
                </a:lnTo>
                <a:cubicBezTo>
                  <a:pt x="141683" y="2022448"/>
                  <a:pt x="141683" y="2022448"/>
                  <a:pt x="141683" y="2022448"/>
                </a:cubicBezTo>
                <a:cubicBezTo>
                  <a:pt x="141683" y="2022448"/>
                  <a:pt x="141683" y="2009587"/>
                  <a:pt x="165928" y="2009587"/>
                </a:cubicBezTo>
                <a:lnTo>
                  <a:pt x="152290" y="2009587"/>
                </a:lnTo>
                <a:cubicBezTo>
                  <a:pt x="149259" y="2009587"/>
                  <a:pt x="147744" y="2009587"/>
                  <a:pt x="147744" y="2009587"/>
                </a:cubicBezTo>
                <a:lnTo>
                  <a:pt x="141683" y="2009587"/>
                </a:lnTo>
                <a:lnTo>
                  <a:pt x="118195" y="1997128"/>
                </a:lnTo>
                <a:lnTo>
                  <a:pt x="141683" y="1997128"/>
                </a:lnTo>
                <a:cubicBezTo>
                  <a:pt x="141683" y="1997128"/>
                  <a:pt x="141683" y="1997128"/>
                  <a:pt x="165928" y="1997128"/>
                </a:cubicBezTo>
                <a:lnTo>
                  <a:pt x="165928" y="1984668"/>
                </a:lnTo>
                <a:cubicBezTo>
                  <a:pt x="141683" y="1984668"/>
                  <a:pt x="141683" y="1984668"/>
                  <a:pt x="141683" y="1984668"/>
                </a:cubicBezTo>
                <a:close/>
                <a:moveTo>
                  <a:pt x="118195" y="1959347"/>
                </a:moveTo>
                <a:lnTo>
                  <a:pt x="118195" y="1972209"/>
                </a:lnTo>
                <a:lnTo>
                  <a:pt x="141683" y="1972209"/>
                </a:lnTo>
                <a:lnTo>
                  <a:pt x="165928" y="1972209"/>
                </a:lnTo>
                <a:cubicBezTo>
                  <a:pt x="165928" y="1959347"/>
                  <a:pt x="165928" y="1959347"/>
                  <a:pt x="165928" y="1959347"/>
                </a:cubicBezTo>
                <a:lnTo>
                  <a:pt x="141683" y="1959347"/>
                </a:lnTo>
                <a:cubicBezTo>
                  <a:pt x="118195" y="1959347"/>
                  <a:pt x="118195" y="1959347"/>
                  <a:pt x="118195" y="1959347"/>
                </a:cubicBezTo>
                <a:close/>
                <a:moveTo>
                  <a:pt x="1018295" y="1946888"/>
                </a:moveTo>
                <a:lnTo>
                  <a:pt x="1018295" y="1959347"/>
                </a:lnTo>
                <a:cubicBezTo>
                  <a:pt x="1018295" y="1965778"/>
                  <a:pt x="1018295" y="1965778"/>
                  <a:pt x="1018295" y="1964170"/>
                </a:cubicBezTo>
                <a:lnTo>
                  <a:pt x="1018295" y="1972209"/>
                </a:lnTo>
                <a:lnTo>
                  <a:pt x="1018295" y="1984668"/>
                </a:lnTo>
                <a:cubicBezTo>
                  <a:pt x="1018295" y="1997128"/>
                  <a:pt x="1018295" y="1997128"/>
                  <a:pt x="1018295" y="1997128"/>
                </a:cubicBezTo>
                <a:lnTo>
                  <a:pt x="1018295" y="2009587"/>
                </a:lnTo>
                <a:lnTo>
                  <a:pt x="994808" y="2009587"/>
                </a:lnTo>
                <a:cubicBezTo>
                  <a:pt x="994808" y="2022448"/>
                  <a:pt x="994808" y="2022448"/>
                  <a:pt x="994808" y="2022448"/>
                </a:cubicBezTo>
                <a:cubicBezTo>
                  <a:pt x="1018295" y="2022448"/>
                  <a:pt x="1018295" y="2022448"/>
                  <a:pt x="1018295" y="2022448"/>
                </a:cubicBezTo>
                <a:cubicBezTo>
                  <a:pt x="1018295" y="2016018"/>
                  <a:pt x="1018295" y="2012802"/>
                  <a:pt x="1018295" y="2012802"/>
                </a:cubicBezTo>
                <a:lnTo>
                  <a:pt x="1018295" y="2009587"/>
                </a:lnTo>
                <a:cubicBezTo>
                  <a:pt x="1018295" y="1997128"/>
                  <a:pt x="1018295" y="1997128"/>
                  <a:pt x="1041783" y="1997128"/>
                </a:cubicBezTo>
                <a:cubicBezTo>
                  <a:pt x="1041783" y="1997128"/>
                  <a:pt x="1041783" y="1997128"/>
                  <a:pt x="1041783" y="2009587"/>
                </a:cubicBezTo>
                <a:cubicBezTo>
                  <a:pt x="1065270" y="2009587"/>
                  <a:pt x="1065270" y="2009587"/>
                  <a:pt x="1065270" y="2009587"/>
                </a:cubicBezTo>
                <a:cubicBezTo>
                  <a:pt x="1065270" y="1997128"/>
                  <a:pt x="1065270" y="1997128"/>
                  <a:pt x="1041783" y="1997128"/>
                </a:cubicBezTo>
                <a:lnTo>
                  <a:pt x="1065270" y="1997128"/>
                </a:lnTo>
                <a:lnTo>
                  <a:pt x="1065270" y="1984668"/>
                </a:lnTo>
                <a:lnTo>
                  <a:pt x="1041783" y="1984668"/>
                </a:lnTo>
                <a:lnTo>
                  <a:pt x="1041783" y="1972209"/>
                </a:lnTo>
                <a:lnTo>
                  <a:pt x="1065270" y="1972209"/>
                </a:lnTo>
                <a:cubicBezTo>
                  <a:pt x="1065270" y="1959347"/>
                  <a:pt x="1065270" y="1959347"/>
                  <a:pt x="1065270" y="1959347"/>
                </a:cubicBezTo>
                <a:cubicBezTo>
                  <a:pt x="1041783" y="1959347"/>
                  <a:pt x="1041783" y="1959347"/>
                  <a:pt x="1041783" y="1972209"/>
                </a:cubicBezTo>
                <a:lnTo>
                  <a:pt x="1041783" y="1962563"/>
                </a:lnTo>
                <a:lnTo>
                  <a:pt x="1041783" y="1960955"/>
                </a:lnTo>
                <a:cubicBezTo>
                  <a:pt x="1041783" y="1959347"/>
                  <a:pt x="1041783" y="1959347"/>
                  <a:pt x="1041783" y="1959347"/>
                </a:cubicBezTo>
                <a:cubicBezTo>
                  <a:pt x="1041783" y="1959347"/>
                  <a:pt x="1041783" y="1946888"/>
                  <a:pt x="1018295" y="1946888"/>
                </a:cubicBezTo>
                <a:close/>
                <a:moveTo>
                  <a:pt x="852368" y="1946888"/>
                </a:moveTo>
                <a:cubicBezTo>
                  <a:pt x="852368" y="1959347"/>
                  <a:pt x="875855" y="1959347"/>
                  <a:pt x="875855" y="1959347"/>
                </a:cubicBezTo>
                <a:lnTo>
                  <a:pt x="852368" y="1959347"/>
                </a:lnTo>
                <a:cubicBezTo>
                  <a:pt x="852368" y="1972209"/>
                  <a:pt x="852368" y="1972209"/>
                  <a:pt x="852368" y="1972209"/>
                </a:cubicBezTo>
                <a:cubicBezTo>
                  <a:pt x="852368" y="1959347"/>
                  <a:pt x="828880" y="1959347"/>
                  <a:pt x="828880" y="1959347"/>
                </a:cubicBezTo>
                <a:cubicBezTo>
                  <a:pt x="828880" y="1972209"/>
                  <a:pt x="828880" y="1972209"/>
                  <a:pt x="828880" y="1972209"/>
                </a:cubicBezTo>
                <a:cubicBezTo>
                  <a:pt x="828880" y="1984668"/>
                  <a:pt x="828880" y="1984668"/>
                  <a:pt x="828880" y="1984668"/>
                </a:cubicBezTo>
                <a:lnTo>
                  <a:pt x="852368" y="1984668"/>
                </a:lnTo>
                <a:cubicBezTo>
                  <a:pt x="875855" y="1972209"/>
                  <a:pt x="875855" y="1972209"/>
                  <a:pt x="875855" y="1972209"/>
                </a:cubicBezTo>
                <a:lnTo>
                  <a:pt x="852368" y="1972209"/>
                </a:lnTo>
                <a:cubicBezTo>
                  <a:pt x="852368" y="1972209"/>
                  <a:pt x="852368" y="1959347"/>
                  <a:pt x="875855" y="1959347"/>
                </a:cubicBezTo>
                <a:cubicBezTo>
                  <a:pt x="875855" y="1946888"/>
                  <a:pt x="875855" y="1946888"/>
                  <a:pt x="875855" y="1946888"/>
                </a:cubicBezTo>
                <a:close/>
                <a:moveTo>
                  <a:pt x="639465" y="1946888"/>
                </a:moveTo>
                <a:lnTo>
                  <a:pt x="662953" y="1959347"/>
                </a:lnTo>
                <a:cubicBezTo>
                  <a:pt x="662953" y="1946888"/>
                  <a:pt x="662953" y="1946888"/>
                  <a:pt x="662953" y="1946888"/>
                </a:cubicBezTo>
                <a:close/>
                <a:moveTo>
                  <a:pt x="639465" y="1934429"/>
                </a:moveTo>
                <a:cubicBezTo>
                  <a:pt x="662953" y="1946888"/>
                  <a:pt x="662953" y="1946888"/>
                  <a:pt x="662953" y="1934429"/>
                </a:cubicBezTo>
                <a:cubicBezTo>
                  <a:pt x="662953" y="1946888"/>
                  <a:pt x="639465" y="1934429"/>
                  <a:pt x="639465" y="1934429"/>
                </a:cubicBezTo>
                <a:close/>
                <a:moveTo>
                  <a:pt x="852368" y="1921969"/>
                </a:moveTo>
                <a:cubicBezTo>
                  <a:pt x="852368" y="1921969"/>
                  <a:pt x="828880" y="1921969"/>
                  <a:pt x="852368" y="1934429"/>
                </a:cubicBezTo>
                <a:cubicBezTo>
                  <a:pt x="852368" y="1921969"/>
                  <a:pt x="852368" y="1921969"/>
                  <a:pt x="852368" y="1921969"/>
                </a:cubicBezTo>
                <a:close/>
                <a:moveTo>
                  <a:pt x="1732011" y="1916543"/>
                </a:moveTo>
                <a:cubicBezTo>
                  <a:pt x="1738830" y="1914735"/>
                  <a:pt x="1752468" y="1921969"/>
                  <a:pt x="1752468" y="1921969"/>
                </a:cubicBezTo>
                <a:cubicBezTo>
                  <a:pt x="1752468" y="1921969"/>
                  <a:pt x="1752468" y="1934429"/>
                  <a:pt x="1728222" y="1934429"/>
                </a:cubicBezTo>
                <a:lnTo>
                  <a:pt x="1728222" y="1925084"/>
                </a:lnTo>
                <a:lnTo>
                  <a:pt x="1728222" y="1921969"/>
                </a:lnTo>
                <a:cubicBezTo>
                  <a:pt x="1728222" y="1918754"/>
                  <a:pt x="1729738" y="1917146"/>
                  <a:pt x="1732011" y="1916543"/>
                </a:cubicBezTo>
                <a:close/>
                <a:moveTo>
                  <a:pt x="1065270" y="1909108"/>
                </a:moveTo>
                <a:cubicBezTo>
                  <a:pt x="1065270" y="1921969"/>
                  <a:pt x="1065270" y="1921969"/>
                  <a:pt x="1041783" y="1921969"/>
                </a:cubicBezTo>
                <a:lnTo>
                  <a:pt x="1065270" y="1921969"/>
                </a:lnTo>
                <a:close/>
                <a:moveTo>
                  <a:pt x="781148" y="1909108"/>
                </a:moveTo>
                <a:cubicBezTo>
                  <a:pt x="781148" y="1921969"/>
                  <a:pt x="781148" y="1921969"/>
                  <a:pt x="781148" y="1921969"/>
                </a:cubicBezTo>
                <a:lnTo>
                  <a:pt x="805393" y="1921969"/>
                </a:lnTo>
                <a:close/>
                <a:moveTo>
                  <a:pt x="1681248" y="1871729"/>
                </a:moveTo>
                <a:lnTo>
                  <a:pt x="1681248" y="1884189"/>
                </a:lnTo>
                <a:lnTo>
                  <a:pt x="1704735" y="1884189"/>
                </a:lnTo>
                <a:cubicBezTo>
                  <a:pt x="1704735" y="1871729"/>
                  <a:pt x="1681248" y="1871729"/>
                  <a:pt x="1681248" y="1871729"/>
                </a:cubicBezTo>
                <a:close/>
                <a:moveTo>
                  <a:pt x="1657760" y="1871729"/>
                </a:moveTo>
                <a:lnTo>
                  <a:pt x="1633515" y="1884189"/>
                </a:lnTo>
                <a:cubicBezTo>
                  <a:pt x="1657760" y="1884189"/>
                  <a:pt x="1657760" y="1884189"/>
                  <a:pt x="1657760" y="1884189"/>
                </a:cubicBezTo>
                <a:cubicBezTo>
                  <a:pt x="1657760" y="1871729"/>
                  <a:pt x="1657760" y="1871729"/>
                  <a:pt x="1657760" y="1871729"/>
                </a:cubicBezTo>
                <a:close/>
                <a:moveTo>
                  <a:pt x="1041783" y="1871729"/>
                </a:moveTo>
                <a:cubicBezTo>
                  <a:pt x="1041783" y="1884189"/>
                  <a:pt x="1018295" y="1884189"/>
                  <a:pt x="1018295" y="1884189"/>
                </a:cubicBezTo>
                <a:cubicBezTo>
                  <a:pt x="1018295" y="1884189"/>
                  <a:pt x="1018295" y="1871729"/>
                  <a:pt x="1041783" y="1871729"/>
                </a:cubicBezTo>
                <a:close/>
                <a:moveTo>
                  <a:pt x="141683" y="1858868"/>
                </a:moveTo>
                <a:lnTo>
                  <a:pt x="141683" y="1871729"/>
                </a:lnTo>
                <a:cubicBezTo>
                  <a:pt x="141683" y="1858868"/>
                  <a:pt x="118195" y="1858868"/>
                  <a:pt x="141683" y="1858868"/>
                </a:cubicBezTo>
                <a:close/>
                <a:moveTo>
                  <a:pt x="1563053" y="1846409"/>
                </a:moveTo>
                <a:cubicBezTo>
                  <a:pt x="1563053" y="1858868"/>
                  <a:pt x="1586540" y="1858868"/>
                  <a:pt x="1586540" y="1858868"/>
                </a:cubicBezTo>
                <a:cubicBezTo>
                  <a:pt x="1586540" y="1846409"/>
                  <a:pt x="1586540" y="1846409"/>
                  <a:pt x="1586540" y="1846409"/>
                </a:cubicBezTo>
                <a:lnTo>
                  <a:pt x="1573329" y="1846409"/>
                </a:lnTo>
                <a:cubicBezTo>
                  <a:pt x="1570393" y="1846409"/>
                  <a:pt x="1568925" y="1846409"/>
                  <a:pt x="1568925" y="1846409"/>
                </a:cubicBezTo>
                <a:close/>
                <a:moveTo>
                  <a:pt x="1065270" y="1833949"/>
                </a:moveTo>
                <a:cubicBezTo>
                  <a:pt x="1065270" y="1833949"/>
                  <a:pt x="1065270" y="1833949"/>
                  <a:pt x="1065270" y="1835507"/>
                </a:cubicBezTo>
                <a:lnTo>
                  <a:pt x="1065270" y="1844851"/>
                </a:lnTo>
                <a:lnTo>
                  <a:pt x="1065270" y="1846409"/>
                </a:lnTo>
                <a:lnTo>
                  <a:pt x="1065270" y="1858868"/>
                </a:lnTo>
                <a:lnTo>
                  <a:pt x="1051692" y="1858868"/>
                </a:lnTo>
                <a:cubicBezTo>
                  <a:pt x="1041783" y="1858868"/>
                  <a:pt x="1041783" y="1858868"/>
                  <a:pt x="1041783" y="1858868"/>
                </a:cubicBezTo>
                <a:cubicBezTo>
                  <a:pt x="1065270" y="1871729"/>
                  <a:pt x="1065270" y="1871729"/>
                  <a:pt x="1065270" y="1871729"/>
                </a:cubicBezTo>
                <a:cubicBezTo>
                  <a:pt x="1065270" y="1884189"/>
                  <a:pt x="1065270" y="1884189"/>
                  <a:pt x="1041783" y="1884189"/>
                </a:cubicBezTo>
                <a:cubicBezTo>
                  <a:pt x="1041783" y="1871729"/>
                  <a:pt x="1041783" y="1884189"/>
                  <a:pt x="1041783" y="1871729"/>
                </a:cubicBezTo>
                <a:lnTo>
                  <a:pt x="1018295" y="1871729"/>
                </a:lnTo>
                <a:lnTo>
                  <a:pt x="1018295" y="1884189"/>
                </a:lnTo>
                <a:cubicBezTo>
                  <a:pt x="1018295" y="1890418"/>
                  <a:pt x="1018295" y="1893533"/>
                  <a:pt x="1018295" y="1895091"/>
                </a:cubicBezTo>
                <a:lnTo>
                  <a:pt x="1018295" y="1896648"/>
                </a:lnTo>
                <a:cubicBezTo>
                  <a:pt x="1041783" y="1896648"/>
                  <a:pt x="1041783" y="1896648"/>
                  <a:pt x="1041783" y="1884189"/>
                </a:cubicBezTo>
                <a:cubicBezTo>
                  <a:pt x="1041783" y="1884189"/>
                  <a:pt x="1041783" y="1896648"/>
                  <a:pt x="1065270" y="1896648"/>
                </a:cubicBezTo>
                <a:cubicBezTo>
                  <a:pt x="1089515" y="1896648"/>
                  <a:pt x="1089515" y="1896648"/>
                  <a:pt x="1089515" y="1896648"/>
                </a:cubicBezTo>
                <a:lnTo>
                  <a:pt x="1089515" y="1884189"/>
                </a:lnTo>
                <a:cubicBezTo>
                  <a:pt x="1065270" y="1884189"/>
                  <a:pt x="1065270" y="1884189"/>
                  <a:pt x="1065270" y="1884189"/>
                </a:cubicBezTo>
                <a:cubicBezTo>
                  <a:pt x="1065270" y="1871729"/>
                  <a:pt x="1065270" y="1871729"/>
                  <a:pt x="1065270" y="1871729"/>
                </a:cubicBezTo>
                <a:lnTo>
                  <a:pt x="1065270" y="1858868"/>
                </a:lnTo>
                <a:cubicBezTo>
                  <a:pt x="1089515" y="1858868"/>
                  <a:pt x="1089515" y="1846409"/>
                  <a:pt x="1089515" y="1846409"/>
                </a:cubicBezTo>
                <a:lnTo>
                  <a:pt x="1089515" y="1833949"/>
                </a:lnTo>
                <a:cubicBezTo>
                  <a:pt x="1065270" y="1833949"/>
                  <a:pt x="1065270" y="1833949"/>
                  <a:pt x="1065270" y="1833949"/>
                </a:cubicBezTo>
                <a:close/>
                <a:moveTo>
                  <a:pt x="662953" y="1833949"/>
                </a:moveTo>
                <a:cubicBezTo>
                  <a:pt x="639465" y="1833949"/>
                  <a:pt x="639465" y="1846409"/>
                  <a:pt x="639465" y="1846409"/>
                </a:cubicBezTo>
                <a:lnTo>
                  <a:pt x="639465" y="1858868"/>
                </a:lnTo>
                <a:cubicBezTo>
                  <a:pt x="662953" y="1858868"/>
                  <a:pt x="662953" y="1858868"/>
                  <a:pt x="662953" y="1858868"/>
                </a:cubicBezTo>
                <a:cubicBezTo>
                  <a:pt x="662953" y="1858868"/>
                  <a:pt x="639465" y="1858868"/>
                  <a:pt x="639465" y="1871729"/>
                </a:cubicBezTo>
                <a:lnTo>
                  <a:pt x="662953" y="1871729"/>
                </a:lnTo>
                <a:lnTo>
                  <a:pt x="662953" y="1858868"/>
                </a:lnTo>
                <a:cubicBezTo>
                  <a:pt x="662953" y="1858868"/>
                  <a:pt x="639465" y="1858868"/>
                  <a:pt x="662953" y="1846409"/>
                </a:cubicBezTo>
                <a:cubicBezTo>
                  <a:pt x="639465" y="1846409"/>
                  <a:pt x="639465" y="1858868"/>
                  <a:pt x="639465" y="1846409"/>
                </a:cubicBezTo>
                <a:close/>
                <a:moveTo>
                  <a:pt x="23488" y="1833949"/>
                </a:moveTo>
                <a:cubicBezTo>
                  <a:pt x="47733" y="1833949"/>
                  <a:pt x="47733" y="1833949"/>
                  <a:pt x="47733" y="1833949"/>
                </a:cubicBezTo>
                <a:cubicBezTo>
                  <a:pt x="47733" y="1846409"/>
                  <a:pt x="47733" y="1846409"/>
                  <a:pt x="23488" y="1846409"/>
                </a:cubicBezTo>
                <a:cubicBezTo>
                  <a:pt x="23488" y="1833949"/>
                  <a:pt x="23488" y="1833949"/>
                  <a:pt x="23488" y="1833949"/>
                </a:cubicBezTo>
                <a:close/>
                <a:moveTo>
                  <a:pt x="828880" y="1821490"/>
                </a:moveTo>
                <a:cubicBezTo>
                  <a:pt x="828880" y="1833949"/>
                  <a:pt x="828880" y="1833949"/>
                  <a:pt x="828880" y="1833949"/>
                </a:cubicBezTo>
                <a:cubicBezTo>
                  <a:pt x="828880" y="1846409"/>
                  <a:pt x="828880" y="1846409"/>
                  <a:pt x="828880" y="1846409"/>
                </a:cubicBezTo>
                <a:cubicBezTo>
                  <a:pt x="805393" y="1846409"/>
                  <a:pt x="805393" y="1846409"/>
                  <a:pt x="805393" y="1846409"/>
                </a:cubicBezTo>
                <a:lnTo>
                  <a:pt x="805393" y="1854196"/>
                </a:lnTo>
                <a:cubicBezTo>
                  <a:pt x="805393" y="1852638"/>
                  <a:pt x="805393" y="1852638"/>
                  <a:pt x="805393" y="1858868"/>
                </a:cubicBezTo>
                <a:cubicBezTo>
                  <a:pt x="828880" y="1858868"/>
                  <a:pt x="828880" y="1858868"/>
                  <a:pt x="828880" y="1858868"/>
                </a:cubicBezTo>
                <a:lnTo>
                  <a:pt x="828880" y="1847966"/>
                </a:lnTo>
                <a:lnTo>
                  <a:pt x="828880" y="1846409"/>
                </a:lnTo>
                <a:cubicBezTo>
                  <a:pt x="828880" y="1846409"/>
                  <a:pt x="834752" y="1846409"/>
                  <a:pt x="837688" y="1846409"/>
                </a:cubicBezTo>
                <a:lnTo>
                  <a:pt x="838789" y="1846409"/>
                </a:lnTo>
                <a:lnTo>
                  <a:pt x="852368" y="1846409"/>
                </a:lnTo>
                <a:cubicBezTo>
                  <a:pt x="852368" y="1833949"/>
                  <a:pt x="852368" y="1833949"/>
                  <a:pt x="828880" y="1833949"/>
                </a:cubicBezTo>
                <a:cubicBezTo>
                  <a:pt x="852368" y="1833949"/>
                  <a:pt x="852368" y="1833949"/>
                  <a:pt x="852368" y="1833949"/>
                </a:cubicBezTo>
                <a:lnTo>
                  <a:pt x="852368" y="1821490"/>
                </a:lnTo>
                <a:lnTo>
                  <a:pt x="838789" y="1821490"/>
                </a:lnTo>
                <a:cubicBezTo>
                  <a:pt x="828880" y="1821490"/>
                  <a:pt x="828880" y="1821490"/>
                  <a:pt x="828880" y="1821490"/>
                </a:cubicBezTo>
                <a:close/>
                <a:moveTo>
                  <a:pt x="118195" y="1821490"/>
                </a:moveTo>
                <a:lnTo>
                  <a:pt x="118195" y="1833949"/>
                </a:lnTo>
                <a:cubicBezTo>
                  <a:pt x="141683" y="1846409"/>
                  <a:pt x="141683" y="1846409"/>
                  <a:pt x="141683" y="1846409"/>
                </a:cubicBezTo>
                <a:cubicBezTo>
                  <a:pt x="165928" y="1846409"/>
                  <a:pt x="165928" y="1846409"/>
                  <a:pt x="165928" y="1846409"/>
                </a:cubicBezTo>
                <a:lnTo>
                  <a:pt x="141683" y="1833949"/>
                </a:lnTo>
                <a:cubicBezTo>
                  <a:pt x="118195" y="1821490"/>
                  <a:pt x="118195" y="1821490"/>
                  <a:pt x="118195" y="1821490"/>
                </a:cubicBezTo>
                <a:close/>
                <a:moveTo>
                  <a:pt x="781148" y="1808628"/>
                </a:moveTo>
                <a:lnTo>
                  <a:pt x="781148" y="1821490"/>
                </a:lnTo>
                <a:lnTo>
                  <a:pt x="805393" y="1821490"/>
                </a:lnTo>
                <a:cubicBezTo>
                  <a:pt x="805393" y="1808628"/>
                  <a:pt x="805393" y="1821490"/>
                  <a:pt x="781148" y="1808628"/>
                </a:cubicBezTo>
                <a:close/>
                <a:moveTo>
                  <a:pt x="1738451" y="1803372"/>
                </a:moveTo>
                <a:cubicBezTo>
                  <a:pt x="1741860" y="1803956"/>
                  <a:pt x="1746406" y="1805514"/>
                  <a:pt x="1752468" y="1808628"/>
                </a:cubicBezTo>
                <a:lnTo>
                  <a:pt x="1738830" y="1808628"/>
                </a:lnTo>
                <a:lnTo>
                  <a:pt x="1738451" y="1808628"/>
                </a:lnTo>
                <a:lnTo>
                  <a:pt x="1734284" y="1808628"/>
                </a:lnTo>
                <a:lnTo>
                  <a:pt x="1731253" y="1808628"/>
                </a:lnTo>
                <a:cubicBezTo>
                  <a:pt x="1728222" y="1808628"/>
                  <a:pt x="1728222" y="1808628"/>
                  <a:pt x="1728222" y="1808628"/>
                </a:cubicBezTo>
                <a:cubicBezTo>
                  <a:pt x="1728222" y="1808628"/>
                  <a:pt x="1728222" y="1801620"/>
                  <a:pt x="1738451" y="1803372"/>
                </a:cubicBezTo>
                <a:close/>
                <a:moveTo>
                  <a:pt x="1633515" y="1796169"/>
                </a:moveTo>
                <a:cubicBezTo>
                  <a:pt x="1657760" y="1796169"/>
                  <a:pt x="1657760" y="1796169"/>
                  <a:pt x="1657760" y="1808628"/>
                </a:cubicBezTo>
                <a:lnTo>
                  <a:pt x="1657760" y="1796169"/>
                </a:lnTo>
                <a:close/>
                <a:moveTo>
                  <a:pt x="1065270" y="1796169"/>
                </a:moveTo>
                <a:lnTo>
                  <a:pt x="1065270" y="1808628"/>
                </a:lnTo>
                <a:lnTo>
                  <a:pt x="1065270" y="1821490"/>
                </a:lnTo>
                <a:lnTo>
                  <a:pt x="1089515" y="1821490"/>
                </a:lnTo>
                <a:cubicBezTo>
                  <a:pt x="1089515" y="1808628"/>
                  <a:pt x="1089515" y="1808628"/>
                  <a:pt x="1089515" y="1808628"/>
                </a:cubicBezTo>
                <a:lnTo>
                  <a:pt x="1065270" y="1808628"/>
                </a:lnTo>
                <a:cubicBezTo>
                  <a:pt x="1065270" y="1796169"/>
                  <a:pt x="1065270" y="1796169"/>
                  <a:pt x="1089515" y="1796169"/>
                </a:cubicBezTo>
                <a:lnTo>
                  <a:pt x="1083454" y="1796169"/>
                </a:lnTo>
                <a:cubicBezTo>
                  <a:pt x="1083454" y="1796169"/>
                  <a:pt x="1081939" y="1796169"/>
                  <a:pt x="1078908" y="1796169"/>
                </a:cubicBezTo>
                <a:lnTo>
                  <a:pt x="1075499" y="1796169"/>
                </a:lnTo>
                <a:cubicBezTo>
                  <a:pt x="1065270" y="1796169"/>
                  <a:pt x="1065270" y="1796169"/>
                  <a:pt x="1065270" y="1796169"/>
                </a:cubicBezTo>
                <a:close/>
                <a:moveTo>
                  <a:pt x="852368" y="1796169"/>
                </a:moveTo>
                <a:lnTo>
                  <a:pt x="875855" y="1796169"/>
                </a:lnTo>
                <a:cubicBezTo>
                  <a:pt x="875855" y="1808628"/>
                  <a:pt x="875855" y="1808628"/>
                  <a:pt x="900100" y="1808628"/>
                </a:cubicBezTo>
                <a:lnTo>
                  <a:pt x="900100" y="1821490"/>
                </a:lnTo>
                <a:lnTo>
                  <a:pt x="875855" y="1821490"/>
                </a:lnTo>
                <a:lnTo>
                  <a:pt x="875855" y="1808628"/>
                </a:lnTo>
                <a:cubicBezTo>
                  <a:pt x="852368" y="1808628"/>
                  <a:pt x="852368" y="1796169"/>
                  <a:pt x="852368" y="1796169"/>
                </a:cubicBezTo>
                <a:close/>
                <a:moveTo>
                  <a:pt x="1018295" y="1771250"/>
                </a:moveTo>
                <a:lnTo>
                  <a:pt x="1018295" y="1783710"/>
                </a:lnTo>
                <a:lnTo>
                  <a:pt x="1041783" y="1783710"/>
                </a:lnTo>
                <a:lnTo>
                  <a:pt x="1041783" y="1771250"/>
                </a:lnTo>
                <a:close/>
                <a:moveTo>
                  <a:pt x="900100" y="1771250"/>
                </a:moveTo>
                <a:lnTo>
                  <a:pt x="900100" y="1783710"/>
                </a:lnTo>
                <a:lnTo>
                  <a:pt x="875855" y="1783710"/>
                </a:lnTo>
                <a:lnTo>
                  <a:pt x="852368" y="1783710"/>
                </a:lnTo>
                <a:lnTo>
                  <a:pt x="852368" y="1791497"/>
                </a:lnTo>
                <a:lnTo>
                  <a:pt x="852368" y="1794612"/>
                </a:lnTo>
                <a:lnTo>
                  <a:pt x="852368" y="1796169"/>
                </a:lnTo>
                <a:lnTo>
                  <a:pt x="852368" y="1808628"/>
                </a:lnTo>
                <a:cubicBezTo>
                  <a:pt x="875855" y="1808628"/>
                  <a:pt x="875855" y="1808628"/>
                  <a:pt x="875855" y="1821490"/>
                </a:cubicBezTo>
                <a:lnTo>
                  <a:pt x="875855" y="1833949"/>
                </a:lnTo>
                <a:cubicBezTo>
                  <a:pt x="875855" y="1840179"/>
                  <a:pt x="875855" y="1840179"/>
                  <a:pt x="875855" y="1838621"/>
                </a:cubicBezTo>
                <a:lnTo>
                  <a:pt x="875855" y="1846409"/>
                </a:lnTo>
                <a:cubicBezTo>
                  <a:pt x="900100" y="1846409"/>
                  <a:pt x="900100" y="1858868"/>
                  <a:pt x="900100" y="1858868"/>
                </a:cubicBezTo>
                <a:lnTo>
                  <a:pt x="900100" y="1846409"/>
                </a:lnTo>
                <a:lnTo>
                  <a:pt x="875855" y="1833949"/>
                </a:lnTo>
                <a:lnTo>
                  <a:pt x="889872" y="1833949"/>
                </a:lnTo>
                <a:cubicBezTo>
                  <a:pt x="887599" y="1833949"/>
                  <a:pt x="892903" y="1833949"/>
                  <a:pt x="896691" y="1833949"/>
                </a:cubicBezTo>
                <a:lnTo>
                  <a:pt x="900100" y="1833949"/>
                </a:lnTo>
                <a:lnTo>
                  <a:pt x="900100" y="1821490"/>
                </a:lnTo>
                <a:cubicBezTo>
                  <a:pt x="900100" y="1808628"/>
                  <a:pt x="900100" y="1821490"/>
                  <a:pt x="923588" y="1821490"/>
                </a:cubicBezTo>
                <a:cubicBezTo>
                  <a:pt x="923588" y="1808628"/>
                  <a:pt x="923588" y="1808628"/>
                  <a:pt x="900100" y="1808628"/>
                </a:cubicBezTo>
                <a:lnTo>
                  <a:pt x="900100" y="1796169"/>
                </a:lnTo>
                <a:lnTo>
                  <a:pt x="900100" y="1783710"/>
                </a:lnTo>
                <a:lnTo>
                  <a:pt x="923588" y="1783710"/>
                </a:lnTo>
                <a:lnTo>
                  <a:pt x="923588" y="1775923"/>
                </a:lnTo>
                <a:cubicBezTo>
                  <a:pt x="923588" y="1777480"/>
                  <a:pt x="923588" y="1777480"/>
                  <a:pt x="923588" y="1771250"/>
                </a:cubicBezTo>
                <a:close/>
                <a:moveTo>
                  <a:pt x="710685" y="1771250"/>
                </a:moveTo>
                <a:cubicBezTo>
                  <a:pt x="710685" y="1783710"/>
                  <a:pt x="710685" y="1783710"/>
                  <a:pt x="710685" y="1783710"/>
                </a:cubicBezTo>
                <a:cubicBezTo>
                  <a:pt x="710685" y="1771250"/>
                  <a:pt x="710685" y="1771250"/>
                  <a:pt x="734173" y="1771250"/>
                </a:cubicBezTo>
                <a:cubicBezTo>
                  <a:pt x="710685" y="1771250"/>
                  <a:pt x="710685" y="1771250"/>
                  <a:pt x="710685" y="1771250"/>
                </a:cubicBezTo>
                <a:close/>
                <a:moveTo>
                  <a:pt x="165928" y="1771250"/>
                </a:moveTo>
                <a:cubicBezTo>
                  <a:pt x="165928" y="1777480"/>
                  <a:pt x="165928" y="1780595"/>
                  <a:pt x="165928" y="1780595"/>
                </a:cubicBezTo>
                <a:lnTo>
                  <a:pt x="165928" y="1783710"/>
                </a:lnTo>
                <a:lnTo>
                  <a:pt x="189415" y="1783710"/>
                </a:lnTo>
                <a:lnTo>
                  <a:pt x="189415" y="1771250"/>
                </a:lnTo>
                <a:close/>
                <a:moveTo>
                  <a:pt x="1041783" y="1758389"/>
                </a:moveTo>
                <a:cubicBezTo>
                  <a:pt x="1065270" y="1771250"/>
                  <a:pt x="1065270" y="1771250"/>
                  <a:pt x="1065270" y="1771250"/>
                </a:cubicBezTo>
                <a:lnTo>
                  <a:pt x="1089515" y="1758389"/>
                </a:lnTo>
                <a:lnTo>
                  <a:pt x="1065270" y="1758389"/>
                </a:lnTo>
                <a:close/>
                <a:moveTo>
                  <a:pt x="805393" y="1758389"/>
                </a:moveTo>
                <a:lnTo>
                  <a:pt x="805393" y="1771250"/>
                </a:lnTo>
                <a:cubicBezTo>
                  <a:pt x="781148" y="1771250"/>
                  <a:pt x="781148" y="1771250"/>
                  <a:pt x="781148" y="1783710"/>
                </a:cubicBezTo>
                <a:cubicBezTo>
                  <a:pt x="805393" y="1783710"/>
                  <a:pt x="805393" y="1783710"/>
                  <a:pt x="805393" y="1783710"/>
                </a:cubicBezTo>
                <a:lnTo>
                  <a:pt x="805393" y="1771250"/>
                </a:lnTo>
                <a:cubicBezTo>
                  <a:pt x="805393" y="1758389"/>
                  <a:pt x="828880" y="1771250"/>
                  <a:pt x="828880" y="1771250"/>
                </a:cubicBezTo>
                <a:lnTo>
                  <a:pt x="828880" y="1758389"/>
                </a:lnTo>
                <a:cubicBezTo>
                  <a:pt x="805393" y="1758389"/>
                  <a:pt x="805393" y="1758389"/>
                  <a:pt x="805393" y="1758389"/>
                </a:cubicBezTo>
                <a:close/>
                <a:moveTo>
                  <a:pt x="1704735" y="1745929"/>
                </a:moveTo>
                <a:lnTo>
                  <a:pt x="1704735" y="1758389"/>
                </a:lnTo>
                <a:lnTo>
                  <a:pt x="1704735" y="1771250"/>
                </a:lnTo>
                <a:cubicBezTo>
                  <a:pt x="1681248" y="1758389"/>
                  <a:pt x="1681248" y="1758389"/>
                  <a:pt x="1681248" y="1758389"/>
                </a:cubicBezTo>
                <a:cubicBezTo>
                  <a:pt x="1704735" y="1745929"/>
                  <a:pt x="1704735" y="1745929"/>
                  <a:pt x="1704735" y="1745929"/>
                </a:cubicBezTo>
                <a:close/>
                <a:moveTo>
                  <a:pt x="141683" y="1745929"/>
                </a:moveTo>
                <a:cubicBezTo>
                  <a:pt x="141683" y="1752159"/>
                  <a:pt x="141683" y="1752159"/>
                  <a:pt x="141683" y="1752159"/>
                </a:cubicBezTo>
                <a:lnTo>
                  <a:pt x="141683" y="1753716"/>
                </a:lnTo>
                <a:lnTo>
                  <a:pt x="141683" y="1758389"/>
                </a:lnTo>
                <a:cubicBezTo>
                  <a:pt x="118195" y="1758389"/>
                  <a:pt x="118195" y="1758389"/>
                  <a:pt x="118195" y="1771250"/>
                </a:cubicBezTo>
                <a:lnTo>
                  <a:pt x="94708" y="1771250"/>
                </a:lnTo>
                <a:lnTo>
                  <a:pt x="94708" y="1783710"/>
                </a:lnTo>
                <a:lnTo>
                  <a:pt x="118195" y="1783710"/>
                </a:lnTo>
                <a:lnTo>
                  <a:pt x="118195" y="1796169"/>
                </a:lnTo>
                <a:lnTo>
                  <a:pt x="118195" y="1808628"/>
                </a:lnTo>
                <a:lnTo>
                  <a:pt x="141683" y="1808628"/>
                </a:lnTo>
                <a:cubicBezTo>
                  <a:pt x="141683" y="1796169"/>
                  <a:pt x="141683" y="1796169"/>
                  <a:pt x="141683" y="1796169"/>
                </a:cubicBezTo>
                <a:cubicBezTo>
                  <a:pt x="141683" y="1796169"/>
                  <a:pt x="118195" y="1783710"/>
                  <a:pt x="141683" y="1783710"/>
                </a:cubicBezTo>
                <a:lnTo>
                  <a:pt x="128471" y="1783710"/>
                </a:lnTo>
                <a:cubicBezTo>
                  <a:pt x="125535" y="1783710"/>
                  <a:pt x="124067" y="1783710"/>
                  <a:pt x="124067" y="1783710"/>
                </a:cubicBezTo>
                <a:lnTo>
                  <a:pt x="118195" y="1783710"/>
                </a:lnTo>
                <a:cubicBezTo>
                  <a:pt x="118195" y="1771250"/>
                  <a:pt x="118195" y="1771250"/>
                  <a:pt x="118195" y="1771250"/>
                </a:cubicBezTo>
                <a:lnTo>
                  <a:pt x="141683" y="1771250"/>
                </a:lnTo>
                <a:cubicBezTo>
                  <a:pt x="141683" y="1771250"/>
                  <a:pt x="118195" y="1771250"/>
                  <a:pt x="141683" y="1758389"/>
                </a:cubicBezTo>
                <a:cubicBezTo>
                  <a:pt x="141683" y="1745929"/>
                  <a:pt x="141683" y="1745929"/>
                  <a:pt x="165928" y="1745929"/>
                </a:cubicBezTo>
                <a:cubicBezTo>
                  <a:pt x="141683" y="1745929"/>
                  <a:pt x="141683" y="1745929"/>
                  <a:pt x="141683" y="1745929"/>
                </a:cubicBezTo>
                <a:close/>
                <a:moveTo>
                  <a:pt x="94708" y="1745929"/>
                </a:moveTo>
                <a:lnTo>
                  <a:pt x="94708" y="1758389"/>
                </a:lnTo>
                <a:cubicBezTo>
                  <a:pt x="118195" y="1758389"/>
                  <a:pt x="118195" y="1758389"/>
                  <a:pt x="118195" y="1758389"/>
                </a:cubicBezTo>
                <a:cubicBezTo>
                  <a:pt x="94708" y="1745929"/>
                  <a:pt x="94708" y="1745929"/>
                  <a:pt x="94708" y="1745929"/>
                </a:cubicBezTo>
                <a:close/>
                <a:moveTo>
                  <a:pt x="875855" y="1733470"/>
                </a:moveTo>
                <a:lnTo>
                  <a:pt x="875855" y="1745929"/>
                </a:lnTo>
                <a:cubicBezTo>
                  <a:pt x="852368" y="1745929"/>
                  <a:pt x="852368" y="1745929"/>
                  <a:pt x="852368" y="1745929"/>
                </a:cubicBezTo>
                <a:cubicBezTo>
                  <a:pt x="852368" y="1758389"/>
                  <a:pt x="852368" y="1758389"/>
                  <a:pt x="852368" y="1758389"/>
                </a:cubicBezTo>
                <a:lnTo>
                  <a:pt x="865946" y="1758389"/>
                </a:lnTo>
                <a:cubicBezTo>
                  <a:pt x="863745" y="1758389"/>
                  <a:pt x="868882" y="1758389"/>
                  <a:pt x="872552" y="1758389"/>
                </a:cubicBezTo>
                <a:lnTo>
                  <a:pt x="875855" y="1758389"/>
                </a:lnTo>
                <a:lnTo>
                  <a:pt x="875855" y="1745929"/>
                </a:lnTo>
                <a:cubicBezTo>
                  <a:pt x="875855" y="1733470"/>
                  <a:pt x="875855" y="1733470"/>
                  <a:pt x="900100" y="1733470"/>
                </a:cubicBezTo>
                <a:close/>
                <a:moveTo>
                  <a:pt x="805393" y="1733470"/>
                </a:moveTo>
                <a:lnTo>
                  <a:pt x="805393" y="1745929"/>
                </a:lnTo>
                <a:lnTo>
                  <a:pt x="828880" y="1745929"/>
                </a:lnTo>
                <a:cubicBezTo>
                  <a:pt x="805393" y="1745929"/>
                  <a:pt x="805393" y="1745929"/>
                  <a:pt x="805393" y="1733470"/>
                </a:cubicBezTo>
                <a:close/>
                <a:moveTo>
                  <a:pt x="639465" y="1733470"/>
                </a:moveTo>
                <a:cubicBezTo>
                  <a:pt x="662953" y="1745929"/>
                  <a:pt x="662953" y="1745929"/>
                  <a:pt x="662953" y="1745929"/>
                </a:cubicBezTo>
                <a:lnTo>
                  <a:pt x="662953" y="1733470"/>
                </a:lnTo>
                <a:close/>
                <a:moveTo>
                  <a:pt x="1704735" y="1721010"/>
                </a:moveTo>
                <a:lnTo>
                  <a:pt x="1728222" y="1733470"/>
                </a:lnTo>
                <a:cubicBezTo>
                  <a:pt x="1728222" y="1733470"/>
                  <a:pt x="1728222" y="1721010"/>
                  <a:pt x="1752468" y="1733470"/>
                </a:cubicBezTo>
                <a:lnTo>
                  <a:pt x="1752468" y="1745929"/>
                </a:lnTo>
                <a:cubicBezTo>
                  <a:pt x="1752468" y="1745929"/>
                  <a:pt x="1728222" y="1745929"/>
                  <a:pt x="1752468" y="1758389"/>
                </a:cubicBezTo>
                <a:cubicBezTo>
                  <a:pt x="1728222" y="1758389"/>
                  <a:pt x="1728222" y="1758389"/>
                  <a:pt x="1728222" y="1758389"/>
                </a:cubicBezTo>
                <a:cubicBezTo>
                  <a:pt x="1704735" y="1745929"/>
                  <a:pt x="1704735" y="1745929"/>
                  <a:pt x="1704735" y="1745929"/>
                </a:cubicBezTo>
                <a:cubicBezTo>
                  <a:pt x="1681248" y="1745929"/>
                  <a:pt x="1681248" y="1745929"/>
                  <a:pt x="1681248" y="1745929"/>
                </a:cubicBezTo>
                <a:cubicBezTo>
                  <a:pt x="1681248" y="1733470"/>
                  <a:pt x="1681248" y="1733470"/>
                  <a:pt x="1681248" y="1733470"/>
                </a:cubicBezTo>
                <a:lnTo>
                  <a:pt x="1704735" y="1733470"/>
                </a:lnTo>
                <a:close/>
                <a:moveTo>
                  <a:pt x="118195" y="1721010"/>
                </a:moveTo>
                <a:cubicBezTo>
                  <a:pt x="118195" y="1733470"/>
                  <a:pt x="118195" y="1733470"/>
                  <a:pt x="118195" y="1733470"/>
                </a:cubicBezTo>
                <a:lnTo>
                  <a:pt x="141683" y="1733470"/>
                </a:lnTo>
                <a:lnTo>
                  <a:pt x="141683" y="1721010"/>
                </a:lnTo>
                <a:close/>
                <a:moveTo>
                  <a:pt x="903036" y="1716187"/>
                </a:moveTo>
                <a:cubicBezTo>
                  <a:pt x="900100" y="1714580"/>
                  <a:pt x="900100" y="1714580"/>
                  <a:pt x="900100" y="1721010"/>
                </a:cubicBezTo>
                <a:lnTo>
                  <a:pt x="923588" y="1721010"/>
                </a:lnTo>
                <a:cubicBezTo>
                  <a:pt x="911844" y="1721010"/>
                  <a:pt x="905972" y="1717795"/>
                  <a:pt x="903036" y="1716187"/>
                </a:cubicBezTo>
                <a:close/>
                <a:moveTo>
                  <a:pt x="828880" y="1708149"/>
                </a:moveTo>
                <a:cubicBezTo>
                  <a:pt x="828880" y="1721010"/>
                  <a:pt x="828880" y="1721010"/>
                  <a:pt x="828880" y="1721010"/>
                </a:cubicBezTo>
                <a:cubicBezTo>
                  <a:pt x="852368" y="1721010"/>
                  <a:pt x="852368" y="1721010"/>
                  <a:pt x="852368" y="1721010"/>
                </a:cubicBezTo>
                <a:lnTo>
                  <a:pt x="852368" y="1708149"/>
                </a:lnTo>
                <a:cubicBezTo>
                  <a:pt x="828880" y="1708149"/>
                  <a:pt x="828880" y="1708149"/>
                  <a:pt x="828880" y="1708149"/>
                </a:cubicBezTo>
                <a:close/>
                <a:moveTo>
                  <a:pt x="565309" y="1686345"/>
                </a:moveTo>
                <a:cubicBezTo>
                  <a:pt x="562373" y="1686345"/>
                  <a:pt x="556502" y="1689460"/>
                  <a:pt x="544758" y="1695690"/>
                </a:cubicBezTo>
                <a:cubicBezTo>
                  <a:pt x="568245" y="1695690"/>
                  <a:pt x="568245" y="1695690"/>
                  <a:pt x="568245" y="1695690"/>
                </a:cubicBezTo>
                <a:cubicBezTo>
                  <a:pt x="568245" y="1689460"/>
                  <a:pt x="568245" y="1686345"/>
                  <a:pt x="565309" y="1686345"/>
                </a:cubicBezTo>
                <a:close/>
                <a:moveTo>
                  <a:pt x="1752468" y="1670771"/>
                </a:moveTo>
                <a:lnTo>
                  <a:pt x="1728222" y="1683230"/>
                </a:lnTo>
                <a:cubicBezTo>
                  <a:pt x="1728222" y="1670771"/>
                  <a:pt x="1752468" y="1670771"/>
                  <a:pt x="1752468" y="1670771"/>
                </a:cubicBezTo>
                <a:close/>
                <a:moveTo>
                  <a:pt x="662953" y="1670771"/>
                </a:moveTo>
                <a:cubicBezTo>
                  <a:pt x="662953" y="1670771"/>
                  <a:pt x="662953" y="1683230"/>
                  <a:pt x="639465" y="1683230"/>
                </a:cubicBezTo>
                <a:lnTo>
                  <a:pt x="625827" y="1683230"/>
                </a:lnTo>
                <a:cubicBezTo>
                  <a:pt x="622797" y="1683230"/>
                  <a:pt x="621282" y="1683230"/>
                  <a:pt x="621282" y="1683230"/>
                </a:cubicBezTo>
                <a:lnTo>
                  <a:pt x="615220" y="1683230"/>
                </a:lnTo>
                <a:lnTo>
                  <a:pt x="615220" y="1695690"/>
                </a:lnTo>
                <a:cubicBezTo>
                  <a:pt x="615220" y="1695690"/>
                  <a:pt x="639465" y="1695690"/>
                  <a:pt x="639465" y="1683230"/>
                </a:cubicBezTo>
                <a:lnTo>
                  <a:pt x="662953" y="1683230"/>
                </a:lnTo>
                <a:cubicBezTo>
                  <a:pt x="662953" y="1695690"/>
                  <a:pt x="662953" y="1695690"/>
                  <a:pt x="662953" y="1695690"/>
                </a:cubicBezTo>
                <a:lnTo>
                  <a:pt x="686440" y="1695690"/>
                </a:lnTo>
                <a:lnTo>
                  <a:pt x="686440" y="1683230"/>
                </a:lnTo>
                <a:cubicBezTo>
                  <a:pt x="686440" y="1670771"/>
                  <a:pt x="662953" y="1683230"/>
                  <a:pt x="662953" y="1683230"/>
                </a:cubicBezTo>
                <a:cubicBezTo>
                  <a:pt x="662953" y="1683230"/>
                  <a:pt x="662953" y="1670771"/>
                  <a:pt x="686440" y="1670771"/>
                </a:cubicBezTo>
                <a:lnTo>
                  <a:pt x="683504" y="1670771"/>
                </a:lnTo>
                <a:cubicBezTo>
                  <a:pt x="682036" y="1670771"/>
                  <a:pt x="679834" y="1670771"/>
                  <a:pt x="676532" y="1670771"/>
                </a:cubicBezTo>
                <a:lnTo>
                  <a:pt x="672862" y="1670771"/>
                </a:lnTo>
                <a:cubicBezTo>
                  <a:pt x="662953" y="1670771"/>
                  <a:pt x="662953" y="1670771"/>
                  <a:pt x="662953" y="1670771"/>
                </a:cubicBezTo>
                <a:close/>
                <a:moveTo>
                  <a:pt x="1657760" y="1657909"/>
                </a:moveTo>
                <a:lnTo>
                  <a:pt x="1657760" y="1670771"/>
                </a:lnTo>
                <a:cubicBezTo>
                  <a:pt x="1681248" y="1670771"/>
                  <a:pt x="1681248" y="1670771"/>
                  <a:pt x="1681248" y="1670771"/>
                </a:cubicBezTo>
                <a:cubicBezTo>
                  <a:pt x="1681248" y="1657909"/>
                  <a:pt x="1681248" y="1657909"/>
                  <a:pt x="1681248" y="1657909"/>
                </a:cubicBezTo>
                <a:cubicBezTo>
                  <a:pt x="1657760" y="1657909"/>
                  <a:pt x="1657760" y="1657909"/>
                  <a:pt x="1657760" y="1657909"/>
                </a:cubicBezTo>
                <a:close/>
                <a:moveTo>
                  <a:pt x="94708" y="1657909"/>
                </a:moveTo>
                <a:lnTo>
                  <a:pt x="94708" y="1670771"/>
                </a:lnTo>
                <a:cubicBezTo>
                  <a:pt x="94708" y="1670771"/>
                  <a:pt x="94708" y="1670771"/>
                  <a:pt x="104617" y="1670771"/>
                </a:cubicBezTo>
                <a:lnTo>
                  <a:pt x="108287" y="1670771"/>
                </a:lnTo>
                <a:cubicBezTo>
                  <a:pt x="111589" y="1670771"/>
                  <a:pt x="113791" y="1670771"/>
                  <a:pt x="115259" y="1670771"/>
                </a:cubicBezTo>
                <a:lnTo>
                  <a:pt x="118195" y="1670771"/>
                </a:lnTo>
                <a:cubicBezTo>
                  <a:pt x="141683" y="1670771"/>
                  <a:pt x="118195" y="1670771"/>
                  <a:pt x="118195" y="1683230"/>
                </a:cubicBezTo>
                <a:lnTo>
                  <a:pt x="141683" y="1683230"/>
                </a:lnTo>
                <a:lnTo>
                  <a:pt x="141683" y="1670771"/>
                </a:lnTo>
                <a:lnTo>
                  <a:pt x="141683" y="1661125"/>
                </a:lnTo>
                <a:lnTo>
                  <a:pt x="141683" y="1659517"/>
                </a:lnTo>
                <a:cubicBezTo>
                  <a:pt x="141683" y="1657909"/>
                  <a:pt x="141683" y="1657909"/>
                  <a:pt x="141683" y="1657909"/>
                </a:cubicBezTo>
                <a:lnTo>
                  <a:pt x="118195" y="1657909"/>
                </a:lnTo>
                <a:close/>
                <a:moveTo>
                  <a:pt x="710685" y="1645450"/>
                </a:moveTo>
                <a:lnTo>
                  <a:pt x="710685" y="1657909"/>
                </a:lnTo>
                <a:cubicBezTo>
                  <a:pt x="710685" y="1645450"/>
                  <a:pt x="734173" y="1645450"/>
                  <a:pt x="734173" y="1645450"/>
                </a:cubicBezTo>
                <a:cubicBezTo>
                  <a:pt x="710685" y="1645450"/>
                  <a:pt x="710685" y="1645450"/>
                  <a:pt x="710685" y="1645450"/>
                </a:cubicBezTo>
                <a:close/>
                <a:moveTo>
                  <a:pt x="686440" y="1645450"/>
                </a:moveTo>
                <a:lnTo>
                  <a:pt x="662953" y="1657909"/>
                </a:lnTo>
                <a:lnTo>
                  <a:pt x="686440" y="1657909"/>
                </a:lnTo>
                <a:cubicBezTo>
                  <a:pt x="686440" y="1645450"/>
                  <a:pt x="686440" y="1645450"/>
                  <a:pt x="686440" y="1645450"/>
                </a:cubicBezTo>
                <a:close/>
                <a:moveTo>
                  <a:pt x="696669" y="1627734"/>
                </a:moveTo>
                <a:cubicBezTo>
                  <a:pt x="686440" y="1625982"/>
                  <a:pt x="686440" y="1632991"/>
                  <a:pt x="686440" y="1632991"/>
                </a:cubicBezTo>
                <a:lnTo>
                  <a:pt x="710685" y="1632991"/>
                </a:lnTo>
                <a:cubicBezTo>
                  <a:pt x="704624" y="1629876"/>
                  <a:pt x="700078" y="1628318"/>
                  <a:pt x="696669" y="1627734"/>
                </a:cubicBezTo>
                <a:close/>
                <a:moveTo>
                  <a:pt x="1728222" y="1620531"/>
                </a:moveTo>
                <a:cubicBezTo>
                  <a:pt x="1752468" y="1632991"/>
                  <a:pt x="1752468" y="1632991"/>
                  <a:pt x="1752468" y="1632991"/>
                </a:cubicBezTo>
                <a:cubicBezTo>
                  <a:pt x="1728222" y="1632991"/>
                  <a:pt x="1728222" y="1632991"/>
                  <a:pt x="1728222" y="1632991"/>
                </a:cubicBezTo>
                <a:close/>
                <a:moveTo>
                  <a:pt x="1752468" y="1607670"/>
                </a:moveTo>
                <a:cubicBezTo>
                  <a:pt x="1752468" y="1620531"/>
                  <a:pt x="1752468" y="1607670"/>
                  <a:pt x="1775955" y="1607670"/>
                </a:cubicBezTo>
                <a:cubicBezTo>
                  <a:pt x="1775955" y="1620531"/>
                  <a:pt x="1775955" y="1620531"/>
                  <a:pt x="1752468" y="1620531"/>
                </a:cubicBezTo>
                <a:cubicBezTo>
                  <a:pt x="1752468" y="1607670"/>
                  <a:pt x="1752468" y="1607670"/>
                  <a:pt x="1752468" y="1607670"/>
                </a:cubicBezTo>
                <a:close/>
                <a:moveTo>
                  <a:pt x="1563053" y="1595210"/>
                </a:moveTo>
                <a:lnTo>
                  <a:pt x="1563053" y="1607670"/>
                </a:lnTo>
                <a:lnTo>
                  <a:pt x="1586540" y="1607670"/>
                </a:lnTo>
                <a:close/>
                <a:moveTo>
                  <a:pt x="639465" y="1582751"/>
                </a:moveTo>
                <a:cubicBezTo>
                  <a:pt x="662953" y="1582751"/>
                  <a:pt x="662953" y="1595210"/>
                  <a:pt x="662953" y="1595210"/>
                </a:cubicBezTo>
                <a:cubicBezTo>
                  <a:pt x="662953" y="1582751"/>
                  <a:pt x="662953" y="1582751"/>
                  <a:pt x="662953" y="1582751"/>
                </a:cubicBezTo>
                <a:close/>
                <a:moveTo>
                  <a:pt x="1752468" y="1570291"/>
                </a:moveTo>
                <a:cubicBezTo>
                  <a:pt x="1775955" y="1570291"/>
                  <a:pt x="1775955" y="1570291"/>
                  <a:pt x="1775955" y="1570291"/>
                </a:cubicBezTo>
                <a:cubicBezTo>
                  <a:pt x="1752468" y="1570291"/>
                  <a:pt x="1752468" y="1582751"/>
                  <a:pt x="1752468" y="1570291"/>
                </a:cubicBezTo>
                <a:close/>
                <a:moveTo>
                  <a:pt x="852368" y="1570291"/>
                </a:moveTo>
                <a:lnTo>
                  <a:pt x="828880" y="1582751"/>
                </a:lnTo>
                <a:lnTo>
                  <a:pt x="852368" y="1582751"/>
                </a:lnTo>
                <a:close/>
                <a:moveTo>
                  <a:pt x="141683" y="1544971"/>
                </a:moveTo>
                <a:lnTo>
                  <a:pt x="141683" y="1557430"/>
                </a:lnTo>
                <a:cubicBezTo>
                  <a:pt x="141683" y="1544971"/>
                  <a:pt x="141683" y="1544971"/>
                  <a:pt x="165928" y="1544971"/>
                </a:cubicBezTo>
                <a:close/>
                <a:moveTo>
                  <a:pt x="1728222" y="1444491"/>
                </a:moveTo>
                <a:lnTo>
                  <a:pt x="1752468" y="1444491"/>
                </a:lnTo>
                <a:cubicBezTo>
                  <a:pt x="1775955" y="1444491"/>
                  <a:pt x="1775955" y="1444491"/>
                  <a:pt x="1775955" y="1444491"/>
                </a:cubicBezTo>
                <a:cubicBezTo>
                  <a:pt x="1752468" y="1456951"/>
                  <a:pt x="1752468" y="1456951"/>
                  <a:pt x="1775955" y="1456951"/>
                </a:cubicBezTo>
                <a:cubicBezTo>
                  <a:pt x="1752468" y="1456951"/>
                  <a:pt x="1752468" y="1456951"/>
                  <a:pt x="1752468" y="1456951"/>
                </a:cubicBezTo>
                <a:close/>
                <a:moveTo>
                  <a:pt x="1728222" y="1419572"/>
                </a:moveTo>
                <a:lnTo>
                  <a:pt x="1752468" y="1432032"/>
                </a:lnTo>
                <a:lnTo>
                  <a:pt x="1752468" y="1444491"/>
                </a:lnTo>
                <a:cubicBezTo>
                  <a:pt x="1752468" y="1432032"/>
                  <a:pt x="1752468" y="1432032"/>
                  <a:pt x="1728222" y="1432032"/>
                </a:cubicBezTo>
                <a:close/>
                <a:moveTo>
                  <a:pt x="1681248" y="1356471"/>
                </a:moveTo>
                <a:cubicBezTo>
                  <a:pt x="1681248" y="1369333"/>
                  <a:pt x="1681248" y="1356471"/>
                  <a:pt x="1681248" y="1369333"/>
                </a:cubicBezTo>
                <a:lnTo>
                  <a:pt x="1704735" y="1369333"/>
                </a:lnTo>
                <a:lnTo>
                  <a:pt x="1704735" y="1356471"/>
                </a:lnTo>
                <a:close/>
                <a:moveTo>
                  <a:pt x="1728222" y="1255992"/>
                </a:moveTo>
                <a:cubicBezTo>
                  <a:pt x="1704735" y="1268853"/>
                  <a:pt x="1704735" y="1268853"/>
                  <a:pt x="1704735" y="1268853"/>
                </a:cubicBezTo>
                <a:cubicBezTo>
                  <a:pt x="1716479" y="1268853"/>
                  <a:pt x="1722351" y="1268853"/>
                  <a:pt x="1725286" y="1268853"/>
                </a:cubicBezTo>
                <a:lnTo>
                  <a:pt x="1728222" y="1268853"/>
                </a:lnTo>
                <a:lnTo>
                  <a:pt x="1728222" y="1264030"/>
                </a:lnTo>
                <a:lnTo>
                  <a:pt x="1728222" y="1257600"/>
                </a:lnTo>
                <a:cubicBezTo>
                  <a:pt x="1728222" y="1255992"/>
                  <a:pt x="1728222" y="1255992"/>
                  <a:pt x="1728222" y="1255992"/>
                </a:cubicBezTo>
                <a:close/>
                <a:moveTo>
                  <a:pt x="57642" y="1213188"/>
                </a:moveTo>
                <a:cubicBezTo>
                  <a:pt x="60945" y="1213791"/>
                  <a:pt x="65348" y="1215398"/>
                  <a:pt x="71220" y="1218614"/>
                </a:cubicBezTo>
                <a:lnTo>
                  <a:pt x="47733" y="1218614"/>
                </a:lnTo>
                <a:cubicBezTo>
                  <a:pt x="47733" y="1218614"/>
                  <a:pt x="47733" y="1211379"/>
                  <a:pt x="57642" y="1213188"/>
                </a:cubicBezTo>
                <a:close/>
                <a:moveTo>
                  <a:pt x="1704735" y="1180833"/>
                </a:moveTo>
                <a:cubicBezTo>
                  <a:pt x="1704735" y="1193293"/>
                  <a:pt x="1704735" y="1193293"/>
                  <a:pt x="1704735" y="1193293"/>
                </a:cubicBezTo>
                <a:cubicBezTo>
                  <a:pt x="1704735" y="1180833"/>
                  <a:pt x="1728222" y="1180833"/>
                  <a:pt x="1728222" y="1180833"/>
                </a:cubicBezTo>
                <a:close/>
                <a:moveTo>
                  <a:pt x="571181" y="1150840"/>
                </a:moveTo>
                <a:cubicBezTo>
                  <a:pt x="568245" y="1149283"/>
                  <a:pt x="568245" y="1149283"/>
                  <a:pt x="568245" y="1155513"/>
                </a:cubicBezTo>
                <a:lnTo>
                  <a:pt x="591733" y="1155513"/>
                </a:lnTo>
                <a:cubicBezTo>
                  <a:pt x="579989" y="1155513"/>
                  <a:pt x="574117" y="1152398"/>
                  <a:pt x="571181" y="1150840"/>
                </a:cubicBezTo>
                <a:close/>
                <a:moveTo>
                  <a:pt x="1752468" y="1105273"/>
                </a:moveTo>
                <a:cubicBezTo>
                  <a:pt x="1728222" y="1105273"/>
                  <a:pt x="1728222" y="1105273"/>
                  <a:pt x="1728222" y="1118134"/>
                </a:cubicBezTo>
                <a:lnTo>
                  <a:pt x="1752468" y="1118134"/>
                </a:lnTo>
                <a:close/>
                <a:moveTo>
                  <a:pt x="141683" y="1092813"/>
                </a:moveTo>
                <a:cubicBezTo>
                  <a:pt x="141683" y="1105273"/>
                  <a:pt x="141683" y="1105273"/>
                  <a:pt x="141683" y="1105273"/>
                </a:cubicBezTo>
                <a:lnTo>
                  <a:pt x="165928" y="1105273"/>
                </a:lnTo>
                <a:cubicBezTo>
                  <a:pt x="189415" y="1105273"/>
                  <a:pt x="189415" y="1105273"/>
                  <a:pt x="189415" y="1092813"/>
                </a:cubicBezTo>
                <a:cubicBezTo>
                  <a:pt x="165928" y="1092813"/>
                  <a:pt x="165928" y="1092813"/>
                  <a:pt x="165928" y="1092813"/>
                </a:cubicBezTo>
                <a:close/>
                <a:moveTo>
                  <a:pt x="50669" y="1083469"/>
                </a:moveTo>
                <a:cubicBezTo>
                  <a:pt x="53605" y="1083469"/>
                  <a:pt x="59477" y="1086584"/>
                  <a:pt x="71220" y="1092813"/>
                </a:cubicBezTo>
                <a:lnTo>
                  <a:pt x="47733" y="1092813"/>
                </a:lnTo>
                <a:cubicBezTo>
                  <a:pt x="47733" y="1086584"/>
                  <a:pt x="47733" y="1083469"/>
                  <a:pt x="50669" y="1083469"/>
                </a:cubicBezTo>
                <a:close/>
                <a:moveTo>
                  <a:pt x="1681248" y="1042574"/>
                </a:moveTo>
                <a:lnTo>
                  <a:pt x="1681248" y="1055033"/>
                </a:lnTo>
                <a:lnTo>
                  <a:pt x="1704735" y="1055033"/>
                </a:lnTo>
                <a:cubicBezTo>
                  <a:pt x="1681248" y="1055033"/>
                  <a:pt x="1681248" y="1055033"/>
                  <a:pt x="1681248" y="1042574"/>
                </a:cubicBezTo>
                <a:close/>
                <a:moveTo>
                  <a:pt x="1762377" y="1037318"/>
                </a:moveTo>
                <a:cubicBezTo>
                  <a:pt x="1765679" y="1037902"/>
                  <a:pt x="1770083" y="1039459"/>
                  <a:pt x="1775955" y="1042574"/>
                </a:cubicBezTo>
                <a:lnTo>
                  <a:pt x="1775955" y="1050361"/>
                </a:lnTo>
                <a:cubicBezTo>
                  <a:pt x="1775955" y="1048804"/>
                  <a:pt x="1775955" y="1048804"/>
                  <a:pt x="1775955" y="1055033"/>
                </a:cubicBezTo>
                <a:lnTo>
                  <a:pt x="1752468" y="1055033"/>
                </a:lnTo>
                <a:lnTo>
                  <a:pt x="1752468" y="1042574"/>
                </a:lnTo>
                <a:cubicBezTo>
                  <a:pt x="1752468" y="1042574"/>
                  <a:pt x="1752468" y="1035565"/>
                  <a:pt x="1762377" y="1037318"/>
                </a:cubicBezTo>
                <a:close/>
                <a:moveTo>
                  <a:pt x="165928" y="1017655"/>
                </a:moveTo>
                <a:cubicBezTo>
                  <a:pt x="165928" y="1030114"/>
                  <a:pt x="165928" y="1030114"/>
                  <a:pt x="165928" y="1030114"/>
                </a:cubicBezTo>
                <a:cubicBezTo>
                  <a:pt x="189415" y="1017655"/>
                  <a:pt x="189415" y="1030114"/>
                  <a:pt x="189415" y="1030114"/>
                </a:cubicBezTo>
                <a:lnTo>
                  <a:pt x="189415" y="1017655"/>
                </a:lnTo>
                <a:close/>
                <a:moveTo>
                  <a:pt x="875855" y="992334"/>
                </a:moveTo>
                <a:cubicBezTo>
                  <a:pt x="875855" y="1004794"/>
                  <a:pt x="875855" y="1004794"/>
                  <a:pt x="875855" y="1004794"/>
                </a:cubicBezTo>
                <a:cubicBezTo>
                  <a:pt x="900100" y="1004794"/>
                  <a:pt x="900100" y="1004794"/>
                  <a:pt x="900100" y="1004794"/>
                </a:cubicBezTo>
                <a:cubicBezTo>
                  <a:pt x="900100" y="992334"/>
                  <a:pt x="900100" y="992334"/>
                  <a:pt x="875855" y="992334"/>
                </a:cubicBezTo>
                <a:close/>
                <a:moveTo>
                  <a:pt x="118195" y="992334"/>
                </a:moveTo>
                <a:cubicBezTo>
                  <a:pt x="118195" y="1004794"/>
                  <a:pt x="118195" y="1004794"/>
                  <a:pt x="118195" y="1004794"/>
                </a:cubicBezTo>
                <a:lnTo>
                  <a:pt x="141683" y="1004794"/>
                </a:lnTo>
                <a:close/>
                <a:moveTo>
                  <a:pt x="1755404" y="975202"/>
                </a:moveTo>
                <a:cubicBezTo>
                  <a:pt x="1758340" y="976760"/>
                  <a:pt x="1764211" y="979875"/>
                  <a:pt x="1775955" y="979875"/>
                </a:cubicBezTo>
                <a:lnTo>
                  <a:pt x="1752468" y="979875"/>
                </a:lnTo>
                <a:cubicBezTo>
                  <a:pt x="1752468" y="973645"/>
                  <a:pt x="1752468" y="973645"/>
                  <a:pt x="1755404" y="975202"/>
                </a:cubicBezTo>
                <a:close/>
                <a:moveTo>
                  <a:pt x="1752468" y="954554"/>
                </a:moveTo>
                <a:lnTo>
                  <a:pt x="1775955" y="954554"/>
                </a:lnTo>
                <a:cubicBezTo>
                  <a:pt x="1775955" y="967415"/>
                  <a:pt x="1752468" y="954554"/>
                  <a:pt x="1752468" y="954554"/>
                </a:cubicBezTo>
                <a:close/>
                <a:moveTo>
                  <a:pt x="900100" y="942094"/>
                </a:moveTo>
                <a:cubicBezTo>
                  <a:pt x="875855" y="942094"/>
                  <a:pt x="900100" y="954554"/>
                  <a:pt x="900100" y="954554"/>
                </a:cubicBezTo>
                <a:close/>
                <a:moveTo>
                  <a:pt x="852368" y="942094"/>
                </a:moveTo>
                <a:cubicBezTo>
                  <a:pt x="852368" y="954554"/>
                  <a:pt x="852368" y="954554"/>
                  <a:pt x="852368" y="954554"/>
                </a:cubicBezTo>
                <a:cubicBezTo>
                  <a:pt x="875855" y="954554"/>
                  <a:pt x="875855" y="954554"/>
                  <a:pt x="875855" y="942094"/>
                </a:cubicBezTo>
                <a:cubicBezTo>
                  <a:pt x="852368" y="942094"/>
                  <a:pt x="852368" y="942094"/>
                  <a:pt x="852368" y="942094"/>
                </a:cubicBezTo>
                <a:close/>
                <a:moveTo>
                  <a:pt x="1207710" y="917176"/>
                </a:moveTo>
                <a:cubicBezTo>
                  <a:pt x="1207710" y="929635"/>
                  <a:pt x="1207710" y="917176"/>
                  <a:pt x="1231198" y="917176"/>
                </a:cubicBezTo>
                <a:cubicBezTo>
                  <a:pt x="1231198" y="917176"/>
                  <a:pt x="1231198" y="917176"/>
                  <a:pt x="1207710" y="917176"/>
                </a:cubicBezTo>
                <a:close/>
                <a:moveTo>
                  <a:pt x="1657760" y="904314"/>
                </a:moveTo>
                <a:lnTo>
                  <a:pt x="1657760" y="917176"/>
                </a:lnTo>
                <a:lnTo>
                  <a:pt x="1681248" y="917176"/>
                </a:lnTo>
                <a:lnTo>
                  <a:pt x="1681248" y="904314"/>
                </a:lnTo>
                <a:cubicBezTo>
                  <a:pt x="1657760" y="904314"/>
                  <a:pt x="1657760" y="904314"/>
                  <a:pt x="1657760" y="904314"/>
                </a:cubicBezTo>
                <a:close/>
                <a:moveTo>
                  <a:pt x="662953" y="904314"/>
                </a:moveTo>
                <a:lnTo>
                  <a:pt x="639465" y="917176"/>
                </a:lnTo>
                <a:cubicBezTo>
                  <a:pt x="662953" y="917176"/>
                  <a:pt x="662953" y="917176"/>
                  <a:pt x="662953" y="917176"/>
                </a:cubicBezTo>
                <a:close/>
                <a:moveTo>
                  <a:pt x="23488" y="904314"/>
                </a:moveTo>
                <a:lnTo>
                  <a:pt x="47733" y="904314"/>
                </a:lnTo>
                <a:cubicBezTo>
                  <a:pt x="47733" y="904314"/>
                  <a:pt x="47733" y="917176"/>
                  <a:pt x="71220" y="917176"/>
                </a:cubicBezTo>
                <a:cubicBezTo>
                  <a:pt x="47733" y="917176"/>
                  <a:pt x="47733" y="917176"/>
                  <a:pt x="47733" y="917176"/>
                </a:cubicBezTo>
                <a:lnTo>
                  <a:pt x="23488" y="917176"/>
                </a:lnTo>
                <a:close/>
                <a:moveTo>
                  <a:pt x="852368" y="891855"/>
                </a:moveTo>
                <a:lnTo>
                  <a:pt x="852368" y="904314"/>
                </a:lnTo>
                <a:cubicBezTo>
                  <a:pt x="875855" y="904314"/>
                  <a:pt x="875855" y="904314"/>
                  <a:pt x="875855" y="904314"/>
                </a:cubicBezTo>
                <a:lnTo>
                  <a:pt x="875855" y="891855"/>
                </a:lnTo>
                <a:close/>
                <a:moveTo>
                  <a:pt x="1752468" y="879395"/>
                </a:moveTo>
                <a:lnTo>
                  <a:pt x="1775955" y="879395"/>
                </a:lnTo>
                <a:cubicBezTo>
                  <a:pt x="1775955" y="891855"/>
                  <a:pt x="1775955" y="891855"/>
                  <a:pt x="1775955" y="891855"/>
                </a:cubicBezTo>
                <a:lnTo>
                  <a:pt x="1752468" y="891855"/>
                </a:lnTo>
                <a:close/>
                <a:moveTo>
                  <a:pt x="1704735" y="879395"/>
                </a:moveTo>
                <a:cubicBezTo>
                  <a:pt x="1681248" y="879395"/>
                  <a:pt x="1681248" y="879395"/>
                  <a:pt x="1681248" y="891855"/>
                </a:cubicBezTo>
                <a:lnTo>
                  <a:pt x="1704735" y="891855"/>
                </a:lnTo>
                <a:lnTo>
                  <a:pt x="1704735" y="904314"/>
                </a:lnTo>
                <a:cubicBezTo>
                  <a:pt x="1704735" y="891855"/>
                  <a:pt x="1728222" y="891855"/>
                  <a:pt x="1704735" y="891855"/>
                </a:cubicBezTo>
                <a:lnTo>
                  <a:pt x="1704735" y="884068"/>
                </a:lnTo>
                <a:cubicBezTo>
                  <a:pt x="1704735" y="885625"/>
                  <a:pt x="1704735" y="885625"/>
                  <a:pt x="1704735" y="879395"/>
                </a:cubicBezTo>
                <a:close/>
                <a:moveTo>
                  <a:pt x="662953" y="854075"/>
                </a:moveTo>
                <a:cubicBezTo>
                  <a:pt x="662953" y="866936"/>
                  <a:pt x="662953" y="866936"/>
                  <a:pt x="662953" y="866936"/>
                </a:cubicBezTo>
                <a:lnTo>
                  <a:pt x="686440" y="866936"/>
                </a:lnTo>
                <a:lnTo>
                  <a:pt x="686440" y="854075"/>
                </a:lnTo>
                <a:cubicBezTo>
                  <a:pt x="662953" y="854075"/>
                  <a:pt x="662953" y="854075"/>
                  <a:pt x="662953" y="854075"/>
                </a:cubicBezTo>
                <a:close/>
                <a:moveTo>
                  <a:pt x="1041783" y="841615"/>
                </a:moveTo>
                <a:cubicBezTo>
                  <a:pt x="1041783" y="841615"/>
                  <a:pt x="1041783" y="854075"/>
                  <a:pt x="1018295" y="854075"/>
                </a:cubicBezTo>
                <a:cubicBezTo>
                  <a:pt x="1041783" y="854075"/>
                  <a:pt x="1041783" y="854075"/>
                  <a:pt x="1041783" y="854075"/>
                </a:cubicBezTo>
                <a:close/>
                <a:moveTo>
                  <a:pt x="852368" y="841615"/>
                </a:moveTo>
                <a:lnTo>
                  <a:pt x="852368" y="854075"/>
                </a:lnTo>
                <a:cubicBezTo>
                  <a:pt x="828880" y="854075"/>
                  <a:pt x="828880" y="854075"/>
                  <a:pt x="828880" y="854075"/>
                </a:cubicBezTo>
                <a:cubicBezTo>
                  <a:pt x="828880" y="866936"/>
                  <a:pt x="828880" y="866936"/>
                  <a:pt x="852368" y="854075"/>
                </a:cubicBezTo>
                <a:cubicBezTo>
                  <a:pt x="875855" y="841615"/>
                  <a:pt x="875855" y="841615"/>
                  <a:pt x="875855" y="854075"/>
                </a:cubicBezTo>
                <a:lnTo>
                  <a:pt x="875855" y="841615"/>
                </a:lnTo>
                <a:close/>
                <a:moveTo>
                  <a:pt x="1691157" y="823899"/>
                </a:moveTo>
                <a:cubicBezTo>
                  <a:pt x="1694459" y="824483"/>
                  <a:pt x="1698863" y="826041"/>
                  <a:pt x="1704735" y="829156"/>
                </a:cubicBezTo>
                <a:lnTo>
                  <a:pt x="1681248" y="829156"/>
                </a:lnTo>
                <a:cubicBezTo>
                  <a:pt x="1681248" y="829156"/>
                  <a:pt x="1681248" y="822147"/>
                  <a:pt x="1691157" y="823899"/>
                </a:cubicBezTo>
                <a:close/>
                <a:moveTo>
                  <a:pt x="1704735" y="816696"/>
                </a:moveTo>
                <a:cubicBezTo>
                  <a:pt x="1728222" y="816696"/>
                  <a:pt x="1728222" y="816696"/>
                  <a:pt x="1728222" y="816696"/>
                </a:cubicBezTo>
                <a:cubicBezTo>
                  <a:pt x="1728222" y="829156"/>
                  <a:pt x="1728222" y="829156"/>
                  <a:pt x="1728222" y="829156"/>
                </a:cubicBezTo>
                <a:lnTo>
                  <a:pt x="1704735" y="829156"/>
                </a:lnTo>
                <a:lnTo>
                  <a:pt x="1704735" y="821368"/>
                </a:lnTo>
                <a:cubicBezTo>
                  <a:pt x="1704735" y="822926"/>
                  <a:pt x="1704735" y="822926"/>
                  <a:pt x="1704735" y="816696"/>
                </a:cubicBezTo>
                <a:close/>
                <a:moveTo>
                  <a:pt x="1606358" y="811270"/>
                </a:moveTo>
                <a:cubicBezTo>
                  <a:pt x="1599752" y="809462"/>
                  <a:pt x="1586540" y="816696"/>
                  <a:pt x="1586540" y="816696"/>
                </a:cubicBezTo>
                <a:lnTo>
                  <a:pt x="1610028" y="816696"/>
                </a:lnTo>
                <a:cubicBezTo>
                  <a:pt x="1610028" y="813481"/>
                  <a:pt x="1608560" y="811873"/>
                  <a:pt x="1606358" y="811270"/>
                </a:cubicBezTo>
                <a:close/>
                <a:moveTo>
                  <a:pt x="852368" y="803835"/>
                </a:moveTo>
                <a:lnTo>
                  <a:pt x="852368" y="816696"/>
                </a:lnTo>
                <a:lnTo>
                  <a:pt x="875855" y="816696"/>
                </a:lnTo>
                <a:cubicBezTo>
                  <a:pt x="875855" y="829156"/>
                  <a:pt x="875855" y="829156"/>
                  <a:pt x="875855" y="829156"/>
                </a:cubicBezTo>
                <a:cubicBezTo>
                  <a:pt x="900100" y="829156"/>
                  <a:pt x="900100" y="829156"/>
                  <a:pt x="900100" y="829156"/>
                </a:cubicBezTo>
                <a:cubicBezTo>
                  <a:pt x="900100" y="816696"/>
                  <a:pt x="900100" y="816696"/>
                  <a:pt x="875855" y="816696"/>
                </a:cubicBezTo>
                <a:lnTo>
                  <a:pt x="900100" y="816696"/>
                </a:lnTo>
                <a:lnTo>
                  <a:pt x="875855" y="803835"/>
                </a:lnTo>
                <a:cubicBezTo>
                  <a:pt x="875855" y="803835"/>
                  <a:pt x="875855" y="816696"/>
                  <a:pt x="852368" y="803835"/>
                </a:cubicBezTo>
                <a:close/>
                <a:moveTo>
                  <a:pt x="118195" y="791375"/>
                </a:moveTo>
                <a:cubicBezTo>
                  <a:pt x="118195" y="791375"/>
                  <a:pt x="118195" y="803835"/>
                  <a:pt x="94708" y="803835"/>
                </a:cubicBezTo>
                <a:cubicBezTo>
                  <a:pt x="118195" y="803835"/>
                  <a:pt x="118195" y="803835"/>
                  <a:pt x="118195" y="803835"/>
                </a:cubicBezTo>
                <a:cubicBezTo>
                  <a:pt x="118195" y="791375"/>
                  <a:pt x="118195" y="791375"/>
                  <a:pt x="118195" y="791375"/>
                </a:cubicBezTo>
                <a:close/>
                <a:moveTo>
                  <a:pt x="875855" y="778916"/>
                </a:moveTo>
                <a:cubicBezTo>
                  <a:pt x="852368" y="778916"/>
                  <a:pt x="852368" y="791375"/>
                  <a:pt x="852368" y="791375"/>
                </a:cubicBezTo>
                <a:cubicBezTo>
                  <a:pt x="864112" y="791375"/>
                  <a:pt x="869983" y="791375"/>
                  <a:pt x="872919" y="791375"/>
                </a:cubicBezTo>
                <a:lnTo>
                  <a:pt x="875855" y="791375"/>
                </a:lnTo>
                <a:close/>
                <a:moveTo>
                  <a:pt x="1728222" y="766457"/>
                </a:moveTo>
                <a:lnTo>
                  <a:pt x="1752468" y="766457"/>
                </a:lnTo>
                <a:lnTo>
                  <a:pt x="1752468" y="778916"/>
                </a:lnTo>
                <a:cubicBezTo>
                  <a:pt x="1728222" y="778916"/>
                  <a:pt x="1728222" y="778916"/>
                  <a:pt x="1728222" y="778916"/>
                </a:cubicBezTo>
                <a:lnTo>
                  <a:pt x="1728222" y="771129"/>
                </a:lnTo>
                <a:cubicBezTo>
                  <a:pt x="1728222" y="772686"/>
                  <a:pt x="1728222" y="772686"/>
                  <a:pt x="1728222" y="766457"/>
                </a:cubicBezTo>
                <a:close/>
                <a:moveTo>
                  <a:pt x="710685" y="766457"/>
                </a:moveTo>
                <a:cubicBezTo>
                  <a:pt x="734173" y="766457"/>
                  <a:pt x="734173" y="766457"/>
                  <a:pt x="710685" y="778916"/>
                </a:cubicBezTo>
                <a:lnTo>
                  <a:pt x="734173" y="778916"/>
                </a:lnTo>
                <a:cubicBezTo>
                  <a:pt x="734173" y="766457"/>
                  <a:pt x="734173" y="766457"/>
                  <a:pt x="734173" y="766457"/>
                </a:cubicBezTo>
                <a:cubicBezTo>
                  <a:pt x="710685" y="766457"/>
                  <a:pt x="710685" y="766457"/>
                  <a:pt x="710685" y="766457"/>
                </a:cubicBezTo>
                <a:close/>
                <a:moveTo>
                  <a:pt x="591733" y="766457"/>
                </a:moveTo>
                <a:lnTo>
                  <a:pt x="591733" y="778916"/>
                </a:lnTo>
                <a:lnTo>
                  <a:pt x="615220" y="778916"/>
                </a:lnTo>
                <a:lnTo>
                  <a:pt x="615220" y="766457"/>
                </a:lnTo>
                <a:cubicBezTo>
                  <a:pt x="591733" y="766457"/>
                  <a:pt x="591733" y="766457"/>
                  <a:pt x="591733" y="766457"/>
                </a:cubicBezTo>
                <a:close/>
                <a:moveTo>
                  <a:pt x="805393" y="753595"/>
                </a:moveTo>
                <a:cubicBezTo>
                  <a:pt x="805393" y="766457"/>
                  <a:pt x="828880" y="753595"/>
                  <a:pt x="828880" y="766457"/>
                </a:cubicBezTo>
                <a:lnTo>
                  <a:pt x="852368" y="766457"/>
                </a:lnTo>
                <a:lnTo>
                  <a:pt x="852368" y="753595"/>
                </a:lnTo>
                <a:cubicBezTo>
                  <a:pt x="828880" y="753595"/>
                  <a:pt x="828880" y="753595"/>
                  <a:pt x="828880" y="753595"/>
                </a:cubicBezTo>
                <a:close/>
                <a:moveTo>
                  <a:pt x="1704735" y="728676"/>
                </a:moveTo>
                <a:cubicBezTo>
                  <a:pt x="1728222" y="728676"/>
                  <a:pt x="1728222" y="728676"/>
                  <a:pt x="1728222" y="728676"/>
                </a:cubicBezTo>
                <a:lnTo>
                  <a:pt x="1728222" y="741136"/>
                </a:lnTo>
                <a:lnTo>
                  <a:pt x="1704735" y="741136"/>
                </a:lnTo>
                <a:cubicBezTo>
                  <a:pt x="1704735" y="728676"/>
                  <a:pt x="1704735" y="728676"/>
                  <a:pt x="1704735" y="728676"/>
                </a:cubicBezTo>
                <a:close/>
                <a:moveTo>
                  <a:pt x="1716479" y="694011"/>
                </a:moveTo>
                <a:cubicBezTo>
                  <a:pt x="1722351" y="694011"/>
                  <a:pt x="1728222" y="697126"/>
                  <a:pt x="1728222" y="703356"/>
                </a:cubicBezTo>
                <a:cubicBezTo>
                  <a:pt x="1728222" y="716217"/>
                  <a:pt x="1728222" y="716217"/>
                  <a:pt x="1728222" y="716217"/>
                </a:cubicBezTo>
                <a:cubicBezTo>
                  <a:pt x="1704735" y="716217"/>
                  <a:pt x="1704735" y="703356"/>
                  <a:pt x="1704735" y="703356"/>
                </a:cubicBezTo>
                <a:cubicBezTo>
                  <a:pt x="1704735" y="697126"/>
                  <a:pt x="1710607" y="694011"/>
                  <a:pt x="1716479" y="694011"/>
                </a:cubicBezTo>
                <a:close/>
                <a:moveTo>
                  <a:pt x="900100" y="690896"/>
                </a:moveTo>
                <a:lnTo>
                  <a:pt x="900100" y="703356"/>
                </a:lnTo>
                <a:cubicBezTo>
                  <a:pt x="923588" y="703356"/>
                  <a:pt x="923588" y="703356"/>
                  <a:pt x="923588" y="703356"/>
                </a:cubicBezTo>
                <a:close/>
                <a:moveTo>
                  <a:pt x="1728222" y="577957"/>
                </a:moveTo>
                <a:cubicBezTo>
                  <a:pt x="1728222" y="590417"/>
                  <a:pt x="1728222" y="590417"/>
                  <a:pt x="1752468" y="590417"/>
                </a:cubicBezTo>
                <a:cubicBezTo>
                  <a:pt x="1728222" y="590417"/>
                  <a:pt x="1728222" y="590417"/>
                  <a:pt x="1728222" y="590417"/>
                </a:cubicBezTo>
                <a:close/>
                <a:moveTo>
                  <a:pt x="94708" y="577957"/>
                </a:moveTo>
                <a:cubicBezTo>
                  <a:pt x="94708" y="590417"/>
                  <a:pt x="94708" y="590417"/>
                  <a:pt x="94708" y="590417"/>
                </a:cubicBezTo>
                <a:cubicBezTo>
                  <a:pt x="118195" y="590417"/>
                  <a:pt x="118195" y="590417"/>
                  <a:pt x="118195" y="590417"/>
                </a:cubicBezTo>
                <a:lnTo>
                  <a:pt x="118195" y="577957"/>
                </a:lnTo>
                <a:close/>
                <a:moveTo>
                  <a:pt x="1728222" y="565498"/>
                </a:moveTo>
                <a:cubicBezTo>
                  <a:pt x="1752468" y="565498"/>
                  <a:pt x="1752468" y="565498"/>
                  <a:pt x="1752468" y="565498"/>
                </a:cubicBezTo>
                <a:cubicBezTo>
                  <a:pt x="1752468" y="577957"/>
                  <a:pt x="1752468" y="577957"/>
                  <a:pt x="1752468" y="577957"/>
                </a:cubicBezTo>
                <a:close/>
                <a:moveTo>
                  <a:pt x="852368" y="565498"/>
                </a:moveTo>
                <a:lnTo>
                  <a:pt x="852368" y="577957"/>
                </a:lnTo>
                <a:lnTo>
                  <a:pt x="852368" y="590417"/>
                </a:lnTo>
                <a:lnTo>
                  <a:pt x="852368" y="602876"/>
                </a:lnTo>
                <a:lnTo>
                  <a:pt x="852368" y="615336"/>
                </a:lnTo>
                <a:lnTo>
                  <a:pt x="852368" y="628197"/>
                </a:lnTo>
                <a:lnTo>
                  <a:pt x="875855" y="628197"/>
                </a:lnTo>
                <a:lnTo>
                  <a:pt x="900100" y="628197"/>
                </a:lnTo>
                <a:lnTo>
                  <a:pt x="900100" y="615336"/>
                </a:lnTo>
                <a:lnTo>
                  <a:pt x="900100" y="602876"/>
                </a:lnTo>
                <a:cubicBezTo>
                  <a:pt x="900100" y="602876"/>
                  <a:pt x="900100" y="602876"/>
                  <a:pt x="900100" y="590417"/>
                </a:cubicBezTo>
                <a:lnTo>
                  <a:pt x="875855" y="590417"/>
                </a:lnTo>
                <a:lnTo>
                  <a:pt x="852368" y="590417"/>
                </a:lnTo>
                <a:cubicBezTo>
                  <a:pt x="852368" y="577957"/>
                  <a:pt x="875855" y="577957"/>
                  <a:pt x="875855" y="577957"/>
                </a:cubicBezTo>
                <a:cubicBezTo>
                  <a:pt x="875855" y="577957"/>
                  <a:pt x="852368" y="577957"/>
                  <a:pt x="852368" y="565498"/>
                </a:cubicBezTo>
                <a:cubicBezTo>
                  <a:pt x="875855" y="565498"/>
                  <a:pt x="875855" y="577957"/>
                  <a:pt x="875855" y="565498"/>
                </a:cubicBezTo>
                <a:close/>
                <a:moveTo>
                  <a:pt x="805393" y="540177"/>
                </a:moveTo>
                <a:lnTo>
                  <a:pt x="805393" y="552636"/>
                </a:lnTo>
                <a:cubicBezTo>
                  <a:pt x="805393" y="559067"/>
                  <a:pt x="805393" y="562283"/>
                  <a:pt x="805393" y="563890"/>
                </a:cubicBezTo>
                <a:lnTo>
                  <a:pt x="805393" y="565498"/>
                </a:lnTo>
                <a:lnTo>
                  <a:pt x="828880" y="565498"/>
                </a:lnTo>
                <a:lnTo>
                  <a:pt x="828880" y="555852"/>
                </a:lnTo>
                <a:lnTo>
                  <a:pt x="828880" y="552636"/>
                </a:lnTo>
                <a:cubicBezTo>
                  <a:pt x="805393" y="552636"/>
                  <a:pt x="805393" y="552636"/>
                  <a:pt x="805393" y="552636"/>
                </a:cubicBezTo>
                <a:cubicBezTo>
                  <a:pt x="805393" y="552636"/>
                  <a:pt x="805393" y="540177"/>
                  <a:pt x="828880" y="540177"/>
                </a:cubicBezTo>
                <a:cubicBezTo>
                  <a:pt x="805393" y="540177"/>
                  <a:pt x="805393" y="540177"/>
                  <a:pt x="805393" y="540177"/>
                </a:cubicBezTo>
                <a:close/>
                <a:moveTo>
                  <a:pt x="1657760" y="489937"/>
                </a:moveTo>
                <a:cubicBezTo>
                  <a:pt x="1657760" y="502397"/>
                  <a:pt x="1657760" y="502397"/>
                  <a:pt x="1681248" y="502397"/>
                </a:cubicBezTo>
                <a:lnTo>
                  <a:pt x="1657760" y="502397"/>
                </a:lnTo>
                <a:lnTo>
                  <a:pt x="1657760" y="515258"/>
                </a:lnTo>
                <a:cubicBezTo>
                  <a:pt x="1681248" y="515258"/>
                  <a:pt x="1681248" y="515258"/>
                  <a:pt x="1681248" y="515258"/>
                </a:cubicBezTo>
                <a:cubicBezTo>
                  <a:pt x="1681248" y="502397"/>
                  <a:pt x="1681248" y="502397"/>
                  <a:pt x="1681248" y="502397"/>
                </a:cubicBezTo>
                <a:cubicBezTo>
                  <a:pt x="1681248" y="489937"/>
                  <a:pt x="1681248" y="489937"/>
                  <a:pt x="1681248" y="489937"/>
                </a:cubicBezTo>
                <a:cubicBezTo>
                  <a:pt x="1657760" y="489937"/>
                  <a:pt x="1657760" y="489937"/>
                  <a:pt x="1657760" y="489937"/>
                </a:cubicBezTo>
                <a:close/>
                <a:moveTo>
                  <a:pt x="165928" y="489937"/>
                </a:moveTo>
                <a:lnTo>
                  <a:pt x="165928" y="502397"/>
                </a:lnTo>
                <a:cubicBezTo>
                  <a:pt x="189415" y="502397"/>
                  <a:pt x="189415" y="502397"/>
                  <a:pt x="189415" y="502397"/>
                </a:cubicBezTo>
                <a:lnTo>
                  <a:pt x="189415" y="489937"/>
                </a:lnTo>
                <a:close/>
                <a:moveTo>
                  <a:pt x="141683" y="351678"/>
                </a:moveTo>
                <a:lnTo>
                  <a:pt x="141683" y="364539"/>
                </a:lnTo>
                <a:cubicBezTo>
                  <a:pt x="165928" y="364539"/>
                  <a:pt x="165928" y="364539"/>
                  <a:pt x="165928" y="364539"/>
                </a:cubicBezTo>
                <a:lnTo>
                  <a:pt x="165928" y="376999"/>
                </a:lnTo>
                <a:lnTo>
                  <a:pt x="189415" y="376999"/>
                </a:lnTo>
                <a:lnTo>
                  <a:pt x="189415" y="364539"/>
                </a:lnTo>
                <a:lnTo>
                  <a:pt x="165928" y="364539"/>
                </a:lnTo>
                <a:lnTo>
                  <a:pt x="165928" y="351678"/>
                </a:lnTo>
                <a:close/>
                <a:moveTo>
                  <a:pt x="71220" y="351678"/>
                </a:moveTo>
                <a:lnTo>
                  <a:pt x="94708" y="351678"/>
                </a:lnTo>
                <a:lnTo>
                  <a:pt x="94708" y="364539"/>
                </a:lnTo>
                <a:cubicBezTo>
                  <a:pt x="94708" y="351678"/>
                  <a:pt x="94708" y="351678"/>
                  <a:pt x="71220" y="351678"/>
                </a:cubicBezTo>
                <a:close/>
                <a:moveTo>
                  <a:pt x="162897" y="296766"/>
                </a:moveTo>
                <a:cubicBezTo>
                  <a:pt x="165928" y="295208"/>
                  <a:pt x="165928" y="295208"/>
                  <a:pt x="165928" y="301438"/>
                </a:cubicBezTo>
                <a:cubicBezTo>
                  <a:pt x="165928" y="314300"/>
                  <a:pt x="141683" y="314300"/>
                  <a:pt x="141683" y="301438"/>
                </a:cubicBezTo>
                <a:cubicBezTo>
                  <a:pt x="153805" y="301438"/>
                  <a:pt x="159867" y="298323"/>
                  <a:pt x="162897" y="296766"/>
                </a:cubicBezTo>
                <a:close/>
                <a:moveTo>
                  <a:pt x="307610" y="264060"/>
                </a:moveTo>
                <a:cubicBezTo>
                  <a:pt x="307610" y="276519"/>
                  <a:pt x="331855" y="276519"/>
                  <a:pt x="331855" y="276519"/>
                </a:cubicBezTo>
                <a:lnTo>
                  <a:pt x="331855" y="288979"/>
                </a:lnTo>
                <a:cubicBezTo>
                  <a:pt x="355343" y="288979"/>
                  <a:pt x="355343" y="276519"/>
                  <a:pt x="355343" y="276519"/>
                </a:cubicBezTo>
                <a:cubicBezTo>
                  <a:pt x="331855" y="276519"/>
                  <a:pt x="331855" y="276519"/>
                  <a:pt x="331855" y="276519"/>
                </a:cubicBezTo>
                <a:cubicBezTo>
                  <a:pt x="331855" y="264060"/>
                  <a:pt x="331855" y="264060"/>
                  <a:pt x="331855" y="264060"/>
                </a:cubicBezTo>
                <a:close/>
                <a:moveTo>
                  <a:pt x="165928" y="264060"/>
                </a:moveTo>
                <a:cubicBezTo>
                  <a:pt x="189415" y="264060"/>
                  <a:pt x="189415" y="264060"/>
                  <a:pt x="189415" y="264060"/>
                </a:cubicBezTo>
                <a:cubicBezTo>
                  <a:pt x="212903" y="276519"/>
                  <a:pt x="212903" y="276519"/>
                  <a:pt x="189415" y="276519"/>
                </a:cubicBezTo>
                <a:lnTo>
                  <a:pt x="189415" y="288979"/>
                </a:lnTo>
                <a:lnTo>
                  <a:pt x="165928" y="276519"/>
                </a:lnTo>
                <a:close/>
                <a:moveTo>
                  <a:pt x="247057" y="258634"/>
                </a:moveTo>
                <a:cubicBezTo>
                  <a:pt x="250360" y="259237"/>
                  <a:pt x="254763" y="260845"/>
                  <a:pt x="260635" y="264060"/>
                </a:cubicBezTo>
                <a:lnTo>
                  <a:pt x="260635" y="276519"/>
                </a:lnTo>
                <a:cubicBezTo>
                  <a:pt x="260635" y="264060"/>
                  <a:pt x="260635" y="264060"/>
                  <a:pt x="237148" y="264060"/>
                </a:cubicBezTo>
                <a:cubicBezTo>
                  <a:pt x="237148" y="264060"/>
                  <a:pt x="237148" y="256825"/>
                  <a:pt x="247057" y="258634"/>
                </a:cubicBezTo>
                <a:close/>
                <a:moveTo>
                  <a:pt x="212903" y="238739"/>
                </a:moveTo>
                <a:cubicBezTo>
                  <a:pt x="237148" y="238739"/>
                  <a:pt x="237148" y="238739"/>
                  <a:pt x="237148" y="251199"/>
                </a:cubicBezTo>
                <a:lnTo>
                  <a:pt x="237148" y="264060"/>
                </a:lnTo>
                <a:cubicBezTo>
                  <a:pt x="237148" y="251199"/>
                  <a:pt x="212903" y="251199"/>
                  <a:pt x="212903" y="264060"/>
                </a:cubicBezTo>
                <a:lnTo>
                  <a:pt x="189415" y="264060"/>
                </a:lnTo>
                <a:lnTo>
                  <a:pt x="189415" y="251199"/>
                </a:lnTo>
                <a:lnTo>
                  <a:pt x="212903" y="251199"/>
                </a:lnTo>
                <a:close/>
                <a:moveTo>
                  <a:pt x="189415" y="238739"/>
                </a:moveTo>
                <a:lnTo>
                  <a:pt x="189415" y="251199"/>
                </a:lnTo>
                <a:lnTo>
                  <a:pt x="165928" y="251199"/>
                </a:lnTo>
                <a:cubicBezTo>
                  <a:pt x="189415" y="251199"/>
                  <a:pt x="189415" y="251199"/>
                  <a:pt x="189415" y="238739"/>
                </a:cubicBezTo>
                <a:close/>
                <a:moveTo>
                  <a:pt x="237148" y="200959"/>
                </a:moveTo>
                <a:lnTo>
                  <a:pt x="260635" y="200959"/>
                </a:lnTo>
                <a:cubicBezTo>
                  <a:pt x="284123" y="200959"/>
                  <a:pt x="284123" y="200959"/>
                  <a:pt x="284123" y="200959"/>
                </a:cubicBezTo>
                <a:cubicBezTo>
                  <a:pt x="260635" y="200959"/>
                  <a:pt x="260635" y="213418"/>
                  <a:pt x="260635" y="213418"/>
                </a:cubicBezTo>
                <a:cubicBezTo>
                  <a:pt x="260635" y="213418"/>
                  <a:pt x="260635" y="200959"/>
                  <a:pt x="237148" y="200959"/>
                </a:cubicBezTo>
                <a:close/>
                <a:moveTo>
                  <a:pt x="1302418" y="138260"/>
                </a:moveTo>
                <a:lnTo>
                  <a:pt x="1325905" y="138260"/>
                </a:lnTo>
                <a:lnTo>
                  <a:pt x="1302418" y="150719"/>
                </a:lnTo>
                <a:close/>
                <a:moveTo>
                  <a:pt x="1681248" y="75561"/>
                </a:moveTo>
                <a:cubicBezTo>
                  <a:pt x="1681248" y="75561"/>
                  <a:pt x="1681248" y="88020"/>
                  <a:pt x="1657760" y="88020"/>
                </a:cubicBezTo>
                <a:cubicBezTo>
                  <a:pt x="1681248" y="88020"/>
                  <a:pt x="1681248" y="88020"/>
                  <a:pt x="1681248" y="88020"/>
                </a:cubicBezTo>
                <a:close/>
                <a:moveTo>
                  <a:pt x="1515320" y="63101"/>
                </a:moveTo>
                <a:lnTo>
                  <a:pt x="1515320" y="75561"/>
                </a:lnTo>
                <a:lnTo>
                  <a:pt x="1538808" y="75561"/>
                </a:lnTo>
                <a:lnTo>
                  <a:pt x="1538808" y="63101"/>
                </a:lnTo>
                <a:cubicBezTo>
                  <a:pt x="1515320" y="63101"/>
                  <a:pt x="1515320" y="63101"/>
                  <a:pt x="1515320" y="63101"/>
                </a:cubicBezTo>
                <a:close/>
                <a:moveTo>
                  <a:pt x="1491833" y="50240"/>
                </a:moveTo>
                <a:lnTo>
                  <a:pt x="1491833" y="63101"/>
                </a:lnTo>
                <a:lnTo>
                  <a:pt x="1468345" y="63101"/>
                </a:lnTo>
                <a:close/>
                <a:moveTo>
                  <a:pt x="1538808" y="37780"/>
                </a:moveTo>
                <a:cubicBezTo>
                  <a:pt x="1563053" y="37780"/>
                  <a:pt x="1563053" y="37780"/>
                  <a:pt x="1563053" y="37780"/>
                </a:cubicBezTo>
                <a:cubicBezTo>
                  <a:pt x="1563053" y="50240"/>
                  <a:pt x="1538808" y="50240"/>
                  <a:pt x="1538808" y="50240"/>
                </a:cubicBezTo>
                <a:close/>
                <a:moveTo>
                  <a:pt x="1610028" y="25321"/>
                </a:moveTo>
                <a:cubicBezTo>
                  <a:pt x="1633515" y="25321"/>
                  <a:pt x="1633515" y="37780"/>
                  <a:pt x="1633515" y="37780"/>
                </a:cubicBezTo>
                <a:lnTo>
                  <a:pt x="1633515" y="50240"/>
                </a:lnTo>
                <a:lnTo>
                  <a:pt x="1657760" y="50240"/>
                </a:lnTo>
                <a:cubicBezTo>
                  <a:pt x="1657760" y="37780"/>
                  <a:pt x="1657760" y="37780"/>
                  <a:pt x="1657760" y="37780"/>
                </a:cubicBezTo>
                <a:lnTo>
                  <a:pt x="1633515" y="37780"/>
                </a:lnTo>
                <a:lnTo>
                  <a:pt x="1633515" y="25321"/>
                </a:lnTo>
                <a:cubicBezTo>
                  <a:pt x="1657760" y="25321"/>
                  <a:pt x="1657760" y="25321"/>
                  <a:pt x="1657760" y="25321"/>
                </a:cubicBezTo>
                <a:cubicBezTo>
                  <a:pt x="1657760" y="37780"/>
                  <a:pt x="1681248" y="37780"/>
                  <a:pt x="1681248" y="37780"/>
                </a:cubicBezTo>
                <a:lnTo>
                  <a:pt x="1681248" y="25321"/>
                </a:lnTo>
                <a:lnTo>
                  <a:pt x="1704735" y="25321"/>
                </a:lnTo>
                <a:lnTo>
                  <a:pt x="1704735" y="37780"/>
                </a:lnTo>
                <a:cubicBezTo>
                  <a:pt x="1728222" y="25321"/>
                  <a:pt x="1704735" y="25321"/>
                  <a:pt x="1704735" y="25321"/>
                </a:cubicBezTo>
                <a:lnTo>
                  <a:pt x="1728222" y="25321"/>
                </a:lnTo>
                <a:cubicBezTo>
                  <a:pt x="1728222" y="37780"/>
                  <a:pt x="1752468" y="37780"/>
                  <a:pt x="1752468" y="37780"/>
                </a:cubicBezTo>
                <a:lnTo>
                  <a:pt x="1728222" y="37780"/>
                </a:lnTo>
                <a:cubicBezTo>
                  <a:pt x="1752468" y="37780"/>
                  <a:pt x="1728222" y="50240"/>
                  <a:pt x="1752468" y="50240"/>
                </a:cubicBezTo>
                <a:cubicBezTo>
                  <a:pt x="1728222" y="50240"/>
                  <a:pt x="1728222" y="50240"/>
                  <a:pt x="1728222" y="50240"/>
                </a:cubicBezTo>
                <a:lnTo>
                  <a:pt x="1728222" y="53455"/>
                </a:lnTo>
                <a:lnTo>
                  <a:pt x="1728222" y="61493"/>
                </a:lnTo>
                <a:lnTo>
                  <a:pt x="1728222" y="63101"/>
                </a:lnTo>
                <a:cubicBezTo>
                  <a:pt x="1752468" y="63101"/>
                  <a:pt x="1752468" y="63101"/>
                  <a:pt x="1752468" y="63101"/>
                </a:cubicBezTo>
                <a:cubicBezTo>
                  <a:pt x="1752468" y="75561"/>
                  <a:pt x="1752468" y="75561"/>
                  <a:pt x="1752468" y="75561"/>
                </a:cubicBezTo>
                <a:cubicBezTo>
                  <a:pt x="1752468" y="88020"/>
                  <a:pt x="1752468" y="88020"/>
                  <a:pt x="1728222" y="88020"/>
                </a:cubicBezTo>
                <a:lnTo>
                  <a:pt x="1752468" y="88020"/>
                </a:lnTo>
                <a:cubicBezTo>
                  <a:pt x="1752468" y="100479"/>
                  <a:pt x="1728222" y="100479"/>
                  <a:pt x="1752468" y="100479"/>
                </a:cubicBezTo>
                <a:lnTo>
                  <a:pt x="1752468" y="113341"/>
                </a:lnTo>
                <a:lnTo>
                  <a:pt x="1752468" y="125800"/>
                </a:lnTo>
                <a:lnTo>
                  <a:pt x="1752468" y="133587"/>
                </a:lnTo>
                <a:lnTo>
                  <a:pt x="1752468" y="138260"/>
                </a:lnTo>
                <a:cubicBezTo>
                  <a:pt x="1752468" y="150719"/>
                  <a:pt x="1752468" y="150719"/>
                  <a:pt x="1728222" y="150719"/>
                </a:cubicBezTo>
                <a:lnTo>
                  <a:pt x="1752468" y="150719"/>
                </a:lnTo>
                <a:cubicBezTo>
                  <a:pt x="1752468" y="157150"/>
                  <a:pt x="1752468" y="160365"/>
                  <a:pt x="1752468" y="160365"/>
                </a:cubicBezTo>
                <a:lnTo>
                  <a:pt x="1752468" y="163580"/>
                </a:lnTo>
                <a:lnTo>
                  <a:pt x="1752468" y="176040"/>
                </a:lnTo>
                <a:lnTo>
                  <a:pt x="1752468" y="188499"/>
                </a:lnTo>
                <a:lnTo>
                  <a:pt x="1752468" y="200959"/>
                </a:lnTo>
                <a:lnTo>
                  <a:pt x="1775955" y="200959"/>
                </a:lnTo>
                <a:lnTo>
                  <a:pt x="1775955" y="213418"/>
                </a:lnTo>
                <a:cubicBezTo>
                  <a:pt x="1775955" y="226280"/>
                  <a:pt x="1775955" y="226280"/>
                  <a:pt x="1775955" y="226280"/>
                </a:cubicBezTo>
                <a:cubicBezTo>
                  <a:pt x="1775955" y="238739"/>
                  <a:pt x="1775955" y="226280"/>
                  <a:pt x="1775955" y="238739"/>
                </a:cubicBezTo>
                <a:lnTo>
                  <a:pt x="1752468" y="238739"/>
                </a:lnTo>
                <a:cubicBezTo>
                  <a:pt x="1752468" y="238739"/>
                  <a:pt x="1775955" y="251199"/>
                  <a:pt x="1775955" y="238739"/>
                </a:cubicBezTo>
                <a:lnTo>
                  <a:pt x="1775955" y="251199"/>
                </a:lnTo>
                <a:cubicBezTo>
                  <a:pt x="1775955" y="264060"/>
                  <a:pt x="1775955" y="264060"/>
                  <a:pt x="1775955" y="264060"/>
                </a:cubicBezTo>
                <a:cubicBezTo>
                  <a:pt x="1775955" y="276519"/>
                  <a:pt x="1775955" y="276519"/>
                  <a:pt x="1775955" y="276519"/>
                </a:cubicBezTo>
                <a:cubicBezTo>
                  <a:pt x="1775955" y="288979"/>
                  <a:pt x="1775955" y="288979"/>
                  <a:pt x="1775955" y="288979"/>
                </a:cubicBezTo>
                <a:lnTo>
                  <a:pt x="1775955" y="301438"/>
                </a:lnTo>
                <a:cubicBezTo>
                  <a:pt x="1775955" y="314300"/>
                  <a:pt x="1775955" y="314300"/>
                  <a:pt x="1775955" y="314300"/>
                </a:cubicBezTo>
                <a:cubicBezTo>
                  <a:pt x="1799443" y="314300"/>
                  <a:pt x="1775955" y="326759"/>
                  <a:pt x="1775955" y="326759"/>
                </a:cubicBezTo>
                <a:cubicBezTo>
                  <a:pt x="1775955" y="339218"/>
                  <a:pt x="1799443" y="339218"/>
                  <a:pt x="1775955" y="339218"/>
                </a:cubicBezTo>
                <a:cubicBezTo>
                  <a:pt x="1799443" y="351678"/>
                  <a:pt x="1775955" y="351678"/>
                  <a:pt x="1775955" y="351678"/>
                </a:cubicBezTo>
                <a:cubicBezTo>
                  <a:pt x="1775955" y="364539"/>
                  <a:pt x="1775955" y="364539"/>
                  <a:pt x="1775955" y="364539"/>
                </a:cubicBezTo>
                <a:cubicBezTo>
                  <a:pt x="1775955" y="376999"/>
                  <a:pt x="1799443" y="376999"/>
                  <a:pt x="1775955" y="376999"/>
                </a:cubicBezTo>
                <a:lnTo>
                  <a:pt x="1775955" y="389458"/>
                </a:lnTo>
                <a:lnTo>
                  <a:pt x="1775955" y="401918"/>
                </a:lnTo>
                <a:lnTo>
                  <a:pt x="1775955" y="414779"/>
                </a:lnTo>
                <a:lnTo>
                  <a:pt x="1775955" y="427238"/>
                </a:lnTo>
                <a:cubicBezTo>
                  <a:pt x="1752468" y="427238"/>
                  <a:pt x="1752468" y="427238"/>
                  <a:pt x="1752468" y="427238"/>
                </a:cubicBezTo>
                <a:lnTo>
                  <a:pt x="1752468" y="439698"/>
                </a:lnTo>
                <a:lnTo>
                  <a:pt x="1775955" y="439698"/>
                </a:lnTo>
                <a:cubicBezTo>
                  <a:pt x="1775955" y="439698"/>
                  <a:pt x="1775955" y="452157"/>
                  <a:pt x="1752468" y="452157"/>
                </a:cubicBezTo>
                <a:lnTo>
                  <a:pt x="1752468" y="465019"/>
                </a:lnTo>
                <a:cubicBezTo>
                  <a:pt x="1775955" y="465019"/>
                  <a:pt x="1775955" y="465019"/>
                  <a:pt x="1775955" y="465019"/>
                </a:cubicBezTo>
                <a:cubicBezTo>
                  <a:pt x="1775955" y="465019"/>
                  <a:pt x="1775955" y="477478"/>
                  <a:pt x="1752468" y="477478"/>
                </a:cubicBezTo>
                <a:cubicBezTo>
                  <a:pt x="1752468" y="489937"/>
                  <a:pt x="1728222" y="489937"/>
                  <a:pt x="1728222" y="489937"/>
                </a:cubicBezTo>
                <a:lnTo>
                  <a:pt x="1728222" y="477478"/>
                </a:lnTo>
                <a:lnTo>
                  <a:pt x="1704735" y="477478"/>
                </a:lnTo>
                <a:lnTo>
                  <a:pt x="1704735" y="489937"/>
                </a:lnTo>
                <a:lnTo>
                  <a:pt x="1710607" y="489937"/>
                </a:lnTo>
                <a:cubicBezTo>
                  <a:pt x="1710607" y="489937"/>
                  <a:pt x="1712075" y="489937"/>
                  <a:pt x="1715011" y="489937"/>
                </a:cubicBezTo>
                <a:cubicBezTo>
                  <a:pt x="1717947" y="489937"/>
                  <a:pt x="1722351" y="489937"/>
                  <a:pt x="1728222" y="489937"/>
                </a:cubicBezTo>
                <a:cubicBezTo>
                  <a:pt x="1752468" y="489937"/>
                  <a:pt x="1752468" y="489937"/>
                  <a:pt x="1752468" y="489937"/>
                </a:cubicBezTo>
                <a:lnTo>
                  <a:pt x="1752468" y="502397"/>
                </a:lnTo>
                <a:lnTo>
                  <a:pt x="1728222" y="502397"/>
                </a:lnTo>
                <a:lnTo>
                  <a:pt x="1704735" y="502397"/>
                </a:lnTo>
                <a:lnTo>
                  <a:pt x="1704735" y="515258"/>
                </a:lnTo>
                <a:cubicBezTo>
                  <a:pt x="1704735" y="527718"/>
                  <a:pt x="1681248" y="527718"/>
                  <a:pt x="1681248" y="527718"/>
                </a:cubicBezTo>
                <a:lnTo>
                  <a:pt x="1657760" y="527718"/>
                </a:lnTo>
                <a:lnTo>
                  <a:pt x="1633515" y="527718"/>
                </a:lnTo>
                <a:lnTo>
                  <a:pt x="1633515" y="540177"/>
                </a:lnTo>
                <a:cubicBezTo>
                  <a:pt x="1645638" y="540177"/>
                  <a:pt x="1651699" y="540177"/>
                  <a:pt x="1654730" y="540177"/>
                </a:cubicBezTo>
                <a:lnTo>
                  <a:pt x="1657760" y="540177"/>
                </a:lnTo>
                <a:lnTo>
                  <a:pt x="1681248" y="540177"/>
                </a:lnTo>
                <a:cubicBezTo>
                  <a:pt x="1681248" y="552636"/>
                  <a:pt x="1657760" y="552636"/>
                  <a:pt x="1657760" y="552636"/>
                </a:cubicBezTo>
                <a:cubicBezTo>
                  <a:pt x="1657760" y="565498"/>
                  <a:pt x="1657760" y="565498"/>
                  <a:pt x="1657760" y="565498"/>
                </a:cubicBezTo>
                <a:cubicBezTo>
                  <a:pt x="1681248" y="565498"/>
                  <a:pt x="1681248" y="565498"/>
                  <a:pt x="1681248" y="565498"/>
                </a:cubicBezTo>
                <a:lnTo>
                  <a:pt x="1681248" y="552636"/>
                </a:lnTo>
                <a:lnTo>
                  <a:pt x="1681248" y="540177"/>
                </a:lnTo>
                <a:lnTo>
                  <a:pt x="1704735" y="540177"/>
                </a:lnTo>
                <a:lnTo>
                  <a:pt x="1704735" y="552636"/>
                </a:lnTo>
                <a:lnTo>
                  <a:pt x="1704735" y="565498"/>
                </a:lnTo>
                <a:cubicBezTo>
                  <a:pt x="1728222" y="565498"/>
                  <a:pt x="1728222" y="565498"/>
                  <a:pt x="1728222" y="565498"/>
                </a:cubicBezTo>
                <a:cubicBezTo>
                  <a:pt x="1728222" y="577957"/>
                  <a:pt x="1728222" y="565498"/>
                  <a:pt x="1728222" y="577957"/>
                </a:cubicBezTo>
                <a:lnTo>
                  <a:pt x="1725286" y="577957"/>
                </a:lnTo>
                <a:cubicBezTo>
                  <a:pt x="1723818" y="577957"/>
                  <a:pt x="1721617" y="577957"/>
                  <a:pt x="1718314" y="577957"/>
                </a:cubicBezTo>
                <a:lnTo>
                  <a:pt x="1714644" y="577957"/>
                </a:lnTo>
                <a:cubicBezTo>
                  <a:pt x="1704735" y="577957"/>
                  <a:pt x="1704735" y="577957"/>
                  <a:pt x="1704735" y="577957"/>
                </a:cubicBezTo>
                <a:cubicBezTo>
                  <a:pt x="1728222" y="590417"/>
                  <a:pt x="1728222" y="590417"/>
                  <a:pt x="1728222" y="590417"/>
                </a:cubicBezTo>
                <a:cubicBezTo>
                  <a:pt x="1704735" y="590417"/>
                  <a:pt x="1704735" y="590417"/>
                  <a:pt x="1704735" y="590417"/>
                </a:cubicBezTo>
                <a:lnTo>
                  <a:pt x="1681248" y="590417"/>
                </a:lnTo>
                <a:cubicBezTo>
                  <a:pt x="1681248" y="590417"/>
                  <a:pt x="1704735" y="590417"/>
                  <a:pt x="1681248" y="577957"/>
                </a:cubicBezTo>
                <a:cubicBezTo>
                  <a:pt x="1681248" y="590417"/>
                  <a:pt x="1681248" y="590417"/>
                  <a:pt x="1681248" y="590417"/>
                </a:cubicBezTo>
                <a:lnTo>
                  <a:pt x="1681248" y="602876"/>
                </a:lnTo>
                <a:lnTo>
                  <a:pt x="1681248" y="615336"/>
                </a:lnTo>
                <a:cubicBezTo>
                  <a:pt x="1681248" y="628197"/>
                  <a:pt x="1681248" y="628197"/>
                  <a:pt x="1681248" y="628197"/>
                </a:cubicBezTo>
                <a:lnTo>
                  <a:pt x="1681248" y="640656"/>
                </a:lnTo>
                <a:lnTo>
                  <a:pt x="1704735" y="640656"/>
                </a:lnTo>
                <a:cubicBezTo>
                  <a:pt x="1681248" y="640656"/>
                  <a:pt x="1681248" y="653116"/>
                  <a:pt x="1681248" y="653116"/>
                </a:cubicBezTo>
                <a:cubicBezTo>
                  <a:pt x="1681248" y="665977"/>
                  <a:pt x="1681248" y="665977"/>
                  <a:pt x="1681248" y="665977"/>
                </a:cubicBezTo>
                <a:lnTo>
                  <a:pt x="1681248" y="678437"/>
                </a:lnTo>
                <a:cubicBezTo>
                  <a:pt x="1681248" y="690896"/>
                  <a:pt x="1681248" y="690896"/>
                  <a:pt x="1681248" y="690896"/>
                </a:cubicBezTo>
                <a:cubicBezTo>
                  <a:pt x="1681248" y="703356"/>
                  <a:pt x="1681248" y="690896"/>
                  <a:pt x="1681248" y="703356"/>
                </a:cubicBezTo>
                <a:lnTo>
                  <a:pt x="1704735" y="703356"/>
                </a:lnTo>
                <a:lnTo>
                  <a:pt x="1704735" y="716217"/>
                </a:lnTo>
                <a:lnTo>
                  <a:pt x="1704735" y="728676"/>
                </a:lnTo>
                <a:lnTo>
                  <a:pt x="1681248" y="728676"/>
                </a:lnTo>
                <a:lnTo>
                  <a:pt x="1681248" y="716217"/>
                </a:lnTo>
                <a:lnTo>
                  <a:pt x="1657760" y="716217"/>
                </a:lnTo>
                <a:cubicBezTo>
                  <a:pt x="1657760" y="728676"/>
                  <a:pt x="1657760" y="728676"/>
                  <a:pt x="1657760" y="728676"/>
                </a:cubicBezTo>
                <a:cubicBezTo>
                  <a:pt x="1681248" y="728676"/>
                  <a:pt x="1681248" y="728676"/>
                  <a:pt x="1681248" y="728676"/>
                </a:cubicBezTo>
                <a:cubicBezTo>
                  <a:pt x="1681248" y="728676"/>
                  <a:pt x="1704735" y="728676"/>
                  <a:pt x="1704735" y="741136"/>
                </a:cubicBezTo>
                <a:cubicBezTo>
                  <a:pt x="1681248" y="741136"/>
                  <a:pt x="1681248" y="741136"/>
                  <a:pt x="1681248" y="741136"/>
                </a:cubicBezTo>
                <a:lnTo>
                  <a:pt x="1681248" y="753595"/>
                </a:lnTo>
                <a:lnTo>
                  <a:pt x="1681248" y="766457"/>
                </a:lnTo>
                <a:cubicBezTo>
                  <a:pt x="1704735" y="766457"/>
                  <a:pt x="1704735" y="766457"/>
                  <a:pt x="1704735" y="766457"/>
                </a:cubicBezTo>
                <a:cubicBezTo>
                  <a:pt x="1704735" y="778916"/>
                  <a:pt x="1704735" y="778916"/>
                  <a:pt x="1704735" y="778916"/>
                </a:cubicBezTo>
                <a:cubicBezTo>
                  <a:pt x="1681248" y="766457"/>
                  <a:pt x="1681248" y="766457"/>
                  <a:pt x="1681248" y="778916"/>
                </a:cubicBezTo>
                <a:cubicBezTo>
                  <a:pt x="1704735" y="778916"/>
                  <a:pt x="1704735" y="778916"/>
                  <a:pt x="1704735" y="778916"/>
                </a:cubicBezTo>
                <a:lnTo>
                  <a:pt x="1728222" y="778916"/>
                </a:lnTo>
                <a:lnTo>
                  <a:pt x="1728222" y="791375"/>
                </a:lnTo>
                <a:cubicBezTo>
                  <a:pt x="1704735" y="778916"/>
                  <a:pt x="1704735" y="791375"/>
                  <a:pt x="1704735" y="791375"/>
                </a:cubicBezTo>
                <a:lnTo>
                  <a:pt x="1681248" y="791375"/>
                </a:lnTo>
                <a:lnTo>
                  <a:pt x="1681248" y="803835"/>
                </a:lnTo>
                <a:lnTo>
                  <a:pt x="1704735" y="803835"/>
                </a:lnTo>
                <a:lnTo>
                  <a:pt x="1704735" y="816696"/>
                </a:lnTo>
                <a:lnTo>
                  <a:pt x="1681248" y="816696"/>
                </a:lnTo>
                <a:lnTo>
                  <a:pt x="1681248" y="829156"/>
                </a:lnTo>
                <a:lnTo>
                  <a:pt x="1657760" y="829156"/>
                </a:lnTo>
                <a:cubicBezTo>
                  <a:pt x="1681248" y="829156"/>
                  <a:pt x="1657760" y="829156"/>
                  <a:pt x="1657760" y="841615"/>
                </a:cubicBezTo>
                <a:lnTo>
                  <a:pt x="1681248" y="841615"/>
                </a:lnTo>
                <a:cubicBezTo>
                  <a:pt x="1704735" y="841615"/>
                  <a:pt x="1704735" y="841615"/>
                  <a:pt x="1704735" y="829156"/>
                </a:cubicBezTo>
                <a:lnTo>
                  <a:pt x="1704735" y="841615"/>
                </a:lnTo>
                <a:lnTo>
                  <a:pt x="1728222" y="841615"/>
                </a:lnTo>
                <a:lnTo>
                  <a:pt x="1752468" y="841615"/>
                </a:lnTo>
                <a:lnTo>
                  <a:pt x="1752468" y="854075"/>
                </a:lnTo>
                <a:lnTo>
                  <a:pt x="1752468" y="866936"/>
                </a:lnTo>
                <a:lnTo>
                  <a:pt x="1728222" y="866936"/>
                </a:lnTo>
                <a:lnTo>
                  <a:pt x="1728222" y="862113"/>
                </a:lnTo>
                <a:lnTo>
                  <a:pt x="1728222" y="854075"/>
                </a:lnTo>
                <a:lnTo>
                  <a:pt x="1704735" y="854075"/>
                </a:lnTo>
                <a:lnTo>
                  <a:pt x="1681248" y="866936"/>
                </a:lnTo>
                <a:cubicBezTo>
                  <a:pt x="1681248" y="866936"/>
                  <a:pt x="1657760" y="866936"/>
                  <a:pt x="1657760" y="879395"/>
                </a:cubicBezTo>
                <a:lnTo>
                  <a:pt x="1681248" y="879395"/>
                </a:lnTo>
                <a:lnTo>
                  <a:pt x="1681248" y="866936"/>
                </a:lnTo>
                <a:cubicBezTo>
                  <a:pt x="1692991" y="866936"/>
                  <a:pt x="1698863" y="866936"/>
                  <a:pt x="1701799" y="866936"/>
                </a:cubicBezTo>
                <a:lnTo>
                  <a:pt x="1704735" y="866936"/>
                </a:lnTo>
                <a:lnTo>
                  <a:pt x="1704735" y="854075"/>
                </a:lnTo>
                <a:cubicBezTo>
                  <a:pt x="1704735" y="854075"/>
                  <a:pt x="1728222" y="854075"/>
                  <a:pt x="1728222" y="866936"/>
                </a:cubicBezTo>
                <a:cubicBezTo>
                  <a:pt x="1728222" y="879395"/>
                  <a:pt x="1728222" y="879395"/>
                  <a:pt x="1728222" y="879395"/>
                </a:cubicBezTo>
                <a:lnTo>
                  <a:pt x="1728222" y="891855"/>
                </a:lnTo>
                <a:cubicBezTo>
                  <a:pt x="1728222" y="904314"/>
                  <a:pt x="1728222" y="904314"/>
                  <a:pt x="1752468" y="904314"/>
                </a:cubicBezTo>
                <a:cubicBezTo>
                  <a:pt x="1775955" y="904314"/>
                  <a:pt x="1775955" y="904314"/>
                  <a:pt x="1775955" y="917176"/>
                </a:cubicBezTo>
                <a:cubicBezTo>
                  <a:pt x="1775955" y="929635"/>
                  <a:pt x="1775955" y="929635"/>
                  <a:pt x="1775955" y="929635"/>
                </a:cubicBezTo>
                <a:lnTo>
                  <a:pt x="1752468" y="929635"/>
                </a:lnTo>
                <a:cubicBezTo>
                  <a:pt x="1752468" y="917176"/>
                  <a:pt x="1752468" y="917176"/>
                  <a:pt x="1752468" y="917176"/>
                </a:cubicBezTo>
                <a:cubicBezTo>
                  <a:pt x="1728222" y="917176"/>
                  <a:pt x="1728222" y="917176"/>
                  <a:pt x="1728222" y="917176"/>
                </a:cubicBezTo>
                <a:cubicBezTo>
                  <a:pt x="1728222" y="917176"/>
                  <a:pt x="1728222" y="929635"/>
                  <a:pt x="1752468" y="929635"/>
                </a:cubicBezTo>
                <a:lnTo>
                  <a:pt x="1728222" y="929635"/>
                </a:lnTo>
                <a:cubicBezTo>
                  <a:pt x="1728222" y="929635"/>
                  <a:pt x="1728222" y="942094"/>
                  <a:pt x="1752468" y="942094"/>
                </a:cubicBezTo>
                <a:cubicBezTo>
                  <a:pt x="1752468" y="954554"/>
                  <a:pt x="1752468" y="954554"/>
                  <a:pt x="1752468" y="954554"/>
                </a:cubicBezTo>
                <a:lnTo>
                  <a:pt x="1752468" y="967415"/>
                </a:lnTo>
                <a:cubicBezTo>
                  <a:pt x="1728222" y="967415"/>
                  <a:pt x="1728222" y="967415"/>
                  <a:pt x="1728222" y="954554"/>
                </a:cubicBezTo>
                <a:lnTo>
                  <a:pt x="1728222" y="967415"/>
                </a:lnTo>
                <a:lnTo>
                  <a:pt x="1752468" y="979875"/>
                </a:lnTo>
                <a:lnTo>
                  <a:pt x="1728222" y="979875"/>
                </a:lnTo>
                <a:cubicBezTo>
                  <a:pt x="1752468" y="992334"/>
                  <a:pt x="1752468" y="992334"/>
                  <a:pt x="1752468" y="992334"/>
                </a:cubicBezTo>
                <a:lnTo>
                  <a:pt x="1728222" y="992334"/>
                </a:lnTo>
                <a:lnTo>
                  <a:pt x="1723709" y="994728"/>
                </a:lnTo>
                <a:lnTo>
                  <a:pt x="1719415" y="997006"/>
                </a:lnTo>
                <a:cubicBezTo>
                  <a:pt x="1717947" y="997785"/>
                  <a:pt x="1717213" y="998175"/>
                  <a:pt x="1718314" y="997591"/>
                </a:cubicBezTo>
                <a:lnTo>
                  <a:pt x="1723709" y="994728"/>
                </a:lnTo>
                <a:lnTo>
                  <a:pt x="1724919" y="994086"/>
                </a:lnTo>
                <a:cubicBezTo>
                  <a:pt x="1726754" y="993113"/>
                  <a:pt x="1728222" y="992334"/>
                  <a:pt x="1728222" y="992334"/>
                </a:cubicBezTo>
                <a:lnTo>
                  <a:pt x="1728222" y="1004794"/>
                </a:lnTo>
                <a:cubicBezTo>
                  <a:pt x="1752468" y="992334"/>
                  <a:pt x="1752468" y="992334"/>
                  <a:pt x="1752468" y="992334"/>
                </a:cubicBezTo>
                <a:cubicBezTo>
                  <a:pt x="1752468" y="1004794"/>
                  <a:pt x="1775955" y="992334"/>
                  <a:pt x="1775955" y="1004794"/>
                </a:cubicBezTo>
                <a:cubicBezTo>
                  <a:pt x="1775955" y="1017655"/>
                  <a:pt x="1775955" y="1017655"/>
                  <a:pt x="1775955" y="1017655"/>
                </a:cubicBezTo>
                <a:lnTo>
                  <a:pt x="1775955" y="1030114"/>
                </a:lnTo>
                <a:lnTo>
                  <a:pt x="1773019" y="1030114"/>
                </a:lnTo>
                <a:cubicBezTo>
                  <a:pt x="1770083" y="1030114"/>
                  <a:pt x="1764211" y="1030114"/>
                  <a:pt x="1752468" y="1030114"/>
                </a:cubicBezTo>
                <a:lnTo>
                  <a:pt x="1752468" y="1042574"/>
                </a:lnTo>
                <a:cubicBezTo>
                  <a:pt x="1752468" y="1042574"/>
                  <a:pt x="1752468" y="1055033"/>
                  <a:pt x="1728222" y="1055033"/>
                </a:cubicBezTo>
                <a:lnTo>
                  <a:pt x="1752468" y="1055033"/>
                </a:lnTo>
                <a:cubicBezTo>
                  <a:pt x="1752468" y="1067895"/>
                  <a:pt x="1775955" y="1055033"/>
                  <a:pt x="1775955" y="1055033"/>
                </a:cubicBezTo>
                <a:cubicBezTo>
                  <a:pt x="1775955" y="1067895"/>
                  <a:pt x="1775955" y="1067895"/>
                  <a:pt x="1775955" y="1067895"/>
                </a:cubicBezTo>
                <a:lnTo>
                  <a:pt x="1775955" y="1080354"/>
                </a:lnTo>
                <a:lnTo>
                  <a:pt x="1775955" y="1088141"/>
                </a:lnTo>
                <a:lnTo>
                  <a:pt x="1775955" y="1091256"/>
                </a:lnTo>
                <a:cubicBezTo>
                  <a:pt x="1775955" y="1092813"/>
                  <a:pt x="1775955" y="1092813"/>
                  <a:pt x="1775955" y="1092813"/>
                </a:cubicBezTo>
                <a:lnTo>
                  <a:pt x="1775955" y="1105273"/>
                </a:lnTo>
                <a:lnTo>
                  <a:pt x="1775955" y="1118134"/>
                </a:lnTo>
                <a:lnTo>
                  <a:pt x="1775955" y="1130594"/>
                </a:lnTo>
                <a:lnTo>
                  <a:pt x="1752468" y="1130594"/>
                </a:lnTo>
                <a:lnTo>
                  <a:pt x="1752468" y="1143053"/>
                </a:lnTo>
                <a:lnTo>
                  <a:pt x="1775955" y="1143053"/>
                </a:lnTo>
                <a:cubicBezTo>
                  <a:pt x="1775955" y="1155513"/>
                  <a:pt x="1775955" y="1155513"/>
                  <a:pt x="1752468" y="1155513"/>
                </a:cubicBezTo>
                <a:cubicBezTo>
                  <a:pt x="1728222" y="1155513"/>
                  <a:pt x="1752468" y="1155513"/>
                  <a:pt x="1752468" y="1168374"/>
                </a:cubicBezTo>
                <a:cubicBezTo>
                  <a:pt x="1775955" y="1155513"/>
                  <a:pt x="1775955" y="1168374"/>
                  <a:pt x="1775955" y="1168374"/>
                </a:cubicBezTo>
                <a:cubicBezTo>
                  <a:pt x="1775955" y="1180833"/>
                  <a:pt x="1775955" y="1180833"/>
                  <a:pt x="1775955" y="1180833"/>
                </a:cubicBezTo>
                <a:lnTo>
                  <a:pt x="1752468" y="1180833"/>
                </a:lnTo>
                <a:lnTo>
                  <a:pt x="1752468" y="1183948"/>
                </a:lnTo>
                <a:cubicBezTo>
                  <a:pt x="1752468" y="1183948"/>
                  <a:pt x="1752468" y="1187063"/>
                  <a:pt x="1752468" y="1193293"/>
                </a:cubicBezTo>
                <a:lnTo>
                  <a:pt x="1752468" y="1205752"/>
                </a:lnTo>
                <a:cubicBezTo>
                  <a:pt x="1775955" y="1205752"/>
                  <a:pt x="1775955" y="1205752"/>
                  <a:pt x="1775955" y="1205752"/>
                </a:cubicBezTo>
                <a:cubicBezTo>
                  <a:pt x="1775955" y="1218614"/>
                  <a:pt x="1775955" y="1218614"/>
                  <a:pt x="1775955" y="1218614"/>
                </a:cubicBezTo>
                <a:lnTo>
                  <a:pt x="1775955" y="1231073"/>
                </a:lnTo>
                <a:lnTo>
                  <a:pt x="1752468" y="1231073"/>
                </a:lnTo>
                <a:lnTo>
                  <a:pt x="1752468" y="1218614"/>
                </a:lnTo>
                <a:lnTo>
                  <a:pt x="1741860" y="1218614"/>
                </a:lnTo>
                <a:cubicBezTo>
                  <a:pt x="1738830" y="1218614"/>
                  <a:pt x="1741860" y="1218614"/>
                  <a:pt x="1738830" y="1218614"/>
                </a:cubicBezTo>
                <a:lnTo>
                  <a:pt x="1738451" y="1218614"/>
                </a:lnTo>
                <a:cubicBezTo>
                  <a:pt x="1728222" y="1218614"/>
                  <a:pt x="1728222" y="1218614"/>
                  <a:pt x="1728222" y="1218614"/>
                </a:cubicBezTo>
                <a:cubicBezTo>
                  <a:pt x="1728222" y="1231073"/>
                  <a:pt x="1728222" y="1231073"/>
                  <a:pt x="1728222" y="1231073"/>
                </a:cubicBezTo>
                <a:lnTo>
                  <a:pt x="1752468" y="1231073"/>
                </a:lnTo>
                <a:cubicBezTo>
                  <a:pt x="1775955" y="1231073"/>
                  <a:pt x="1775955" y="1243533"/>
                  <a:pt x="1775955" y="1243533"/>
                </a:cubicBezTo>
                <a:cubicBezTo>
                  <a:pt x="1752468" y="1243533"/>
                  <a:pt x="1752468" y="1243533"/>
                  <a:pt x="1752468" y="1243533"/>
                </a:cubicBezTo>
                <a:cubicBezTo>
                  <a:pt x="1752468" y="1243533"/>
                  <a:pt x="1775955" y="1255992"/>
                  <a:pt x="1752468" y="1255992"/>
                </a:cubicBezTo>
                <a:lnTo>
                  <a:pt x="1775955" y="1255992"/>
                </a:lnTo>
                <a:lnTo>
                  <a:pt x="1775955" y="1268853"/>
                </a:lnTo>
                <a:cubicBezTo>
                  <a:pt x="1775955" y="1268853"/>
                  <a:pt x="1775955" y="1281313"/>
                  <a:pt x="1752468" y="1281313"/>
                </a:cubicBezTo>
                <a:lnTo>
                  <a:pt x="1752468" y="1293772"/>
                </a:lnTo>
                <a:cubicBezTo>
                  <a:pt x="1728222" y="1293772"/>
                  <a:pt x="1728222" y="1293772"/>
                  <a:pt x="1728222" y="1293772"/>
                </a:cubicBezTo>
                <a:lnTo>
                  <a:pt x="1704735" y="1293772"/>
                </a:lnTo>
                <a:cubicBezTo>
                  <a:pt x="1704735" y="1306232"/>
                  <a:pt x="1728222" y="1306232"/>
                  <a:pt x="1728222" y="1293772"/>
                </a:cubicBezTo>
                <a:cubicBezTo>
                  <a:pt x="1752468" y="1306232"/>
                  <a:pt x="1752468" y="1306232"/>
                  <a:pt x="1752468" y="1306232"/>
                </a:cubicBezTo>
                <a:lnTo>
                  <a:pt x="1752468" y="1319093"/>
                </a:lnTo>
                <a:cubicBezTo>
                  <a:pt x="1752468" y="1319093"/>
                  <a:pt x="1752468" y="1322208"/>
                  <a:pt x="1752468" y="1323765"/>
                </a:cubicBezTo>
                <a:lnTo>
                  <a:pt x="1752468" y="1331552"/>
                </a:lnTo>
                <a:cubicBezTo>
                  <a:pt x="1775955" y="1331552"/>
                  <a:pt x="1775955" y="1331552"/>
                  <a:pt x="1775955" y="1331552"/>
                </a:cubicBezTo>
                <a:cubicBezTo>
                  <a:pt x="1775955" y="1344012"/>
                  <a:pt x="1775955" y="1344012"/>
                  <a:pt x="1752468" y="1344012"/>
                </a:cubicBezTo>
                <a:cubicBezTo>
                  <a:pt x="1728222" y="1344012"/>
                  <a:pt x="1728222" y="1344012"/>
                  <a:pt x="1728222" y="1344012"/>
                </a:cubicBezTo>
                <a:lnTo>
                  <a:pt x="1704735" y="1331552"/>
                </a:lnTo>
                <a:lnTo>
                  <a:pt x="1704735" y="1344012"/>
                </a:lnTo>
                <a:lnTo>
                  <a:pt x="1728222" y="1344012"/>
                </a:lnTo>
                <a:lnTo>
                  <a:pt x="1728222" y="1356471"/>
                </a:lnTo>
                <a:cubicBezTo>
                  <a:pt x="1752468" y="1356471"/>
                  <a:pt x="1752468" y="1356471"/>
                  <a:pt x="1752468" y="1356471"/>
                </a:cubicBezTo>
                <a:cubicBezTo>
                  <a:pt x="1752468" y="1369333"/>
                  <a:pt x="1752468" y="1369333"/>
                  <a:pt x="1728222" y="1369333"/>
                </a:cubicBezTo>
                <a:lnTo>
                  <a:pt x="1728222" y="1381792"/>
                </a:lnTo>
                <a:lnTo>
                  <a:pt x="1752468" y="1381792"/>
                </a:lnTo>
                <a:lnTo>
                  <a:pt x="1752468" y="1394252"/>
                </a:lnTo>
                <a:cubicBezTo>
                  <a:pt x="1728222" y="1394252"/>
                  <a:pt x="1728222" y="1394252"/>
                  <a:pt x="1728222" y="1394252"/>
                </a:cubicBezTo>
                <a:lnTo>
                  <a:pt x="1728222" y="1406711"/>
                </a:lnTo>
                <a:lnTo>
                  <a:pt x="1752468" y="1394252"/>
                </a:lnTo>
                <a:cubicBezTo>
                  <a:pt x="1752468" y="1400481"/>
                  <a:pt x="1752468" y="1400481"/>
                  <a:pt x="1752468" y="1398924"/>
                </a:cubicBezTo>
                <a:lnTo>
                  <a:pt x="1752468" y="1406711"/>
                </a:lnTo>
                <a:lnTo>
                  <a:pt x="1752468" y="1419572"/>
                </a:lnTo>
                <a:cubicBezTo>
                  <a:pt x="1752468" y="1432032"/>
                  <a:pt x="1752468" y="1432032"/>
                  <a:pt x="1752468" y="1432032"/>
                </a:cubicBezTo>
                <a:cubicBezTo>
                  <a:pt x="1752468" y="1419572"/>
                  <a:pt x="1728222" y="1419572"/>
                  <a:pt x="1728222" y="1419572"/>
                </a:cubicBezTo>
                <a:lnTo>
                  <a:pt x="1704735" y="1419572"/>
                </a:lnTo>
                <a:lnTo>
                  <a:pt x="1704735" y="1432032"/>
                </a:lnTo>
                <a:lnTo>
                  <a:pt x="1728222" y="1432032"/>
                </a:lnTo>
                <a:cubicBezTo>
                  <a:pt x="1728222" y="1444491"/>
                  <a:pt x="1728222" y="1444491"/>
                  <a:pt x="1728222" y="1444491"/>
                </a:cubicBezTo>
                <a:cubicBezTo>
                  <a:pt x="1728222" y="1456951"/>
                  <a:pt x="1728222" y="1456951"/>
                  <a:pt x="1728222" y="1456951"/>
                </a:cubicBezTo>
                <a:cubicBezTo>
                  <a:pt x="1704735" y="1444491"/>
                  <a:pt x="1704735" y="1444491"/>
                  <a:pt x="1704735" y="1456951"/>
                </a:cubicBezTo>
                <a:cubicBezTo>
                  <a:pt x="1704735" y="1469812"/>
                  <a:pt x="1704735" y="1469812"/>
                  <a:pt x="1704735" y="1469812"/>
                </a:cubicBezTo>
                <a:cubicBezTo>
                  <a:pt x="1728222" y="1469812"/>
                  <a:pt x="1728222" y="1456951"/>
                  <a:pt x="1704735" y="1456951"/>
                </a:cubicBezTo>
                <a:lnTo>
                  <a:pt x="1728222" y="1456951"/>
                </a:lnTo>
                <a:cubicBezTo>
                  <a:pt x="1740345" y="1456951"/>
                  <a:pt x="1746406" y="1456951"/>
                  <a:pt x="1749437" y="1456951"/>
                </a:cubicBezTo>
                <a:lnTo>
                  <a:pt x="1752468" y="1456951"/>
                </a:lnTo>
                <a:lnTo>
                  <a:pt x="1752468" y="1469812"/>
                </a:lnTo>
                <a:lnTo>
                  <a:pt x="1728222" y="1469812"/>
                </a:lnTo>
                <a:lnTo>
                  <a:pt x="1728222" y="1482272"/>
                </a:lnTo>
                <a:lnTo>
                  <a:pt x="1704735" y="1482272"/>
                </a:lnTo>
                <a:cubicBezTo>
                  <a:pt x="1728222" y="1494731"/>
                  <a:pt x="1728222" y="1482272"/>
                  <a:pt x="1728222" y="1494731"/>
                </a:cubicBezTo>
                <a:lnTo>
                  <a:pt x="1728222" y="1482272"/>
                </a:lnTo>
                <a:lnTo>
                  <a:pt x="1752468" y="1482272"/>
                </a:lnTo>
                <a:lnTo>
                  <a:pt x="1775955" y="1482272"/>
                </a:lnTo>
                <a:lnTo>
                  <a:pt x="1775955" y="1494731"/>
                </a:lnTo>
                <a:lnTo>
                  <a:pt x="1752468" y="1494731"/>
                </a:lnTo>
                <a:lnTo>
                  <a:pt x="1752468" y="1507190"/>
                </a:lnTo>
                <a:lnTo>
                  <a:pt x="1752468" y="1520052"/>
                </a:lnTo>
                <a:lnTo>
                  <a:pt x="1752468" y="1532511"/>
                </a:lnTo>
                <a:lnTo>
                  <a:pt x="1728222" y="1532511"/>
                </a:lnTo>
                <a:cubicBezTo>
                  <a:pt x="1728222" y="1544971"/>
                  <a:pt x="1728222" y="1544971"/>
                  <a:pt x="1728222" y="1544971"/>
                </a:cubicBezTo>
                <a:cubicBezTo>
                  <a:pt x="1728222" y="1551200"/>
                  <a:pt x="1728222" y="1551200"/>
                  <a:pt x="1728222" y="1551200"/>
                </a:cubicBezTo>
                <a:lnTo>
                  <a:pt x="1728222" y="1552758"/>
                </a:lnTo>
                <a:cubicBezTo>
                  <a:pt x="1728222" y="1554315"/>
                  <a:pt x="1728222" y="1557430"/>
                  <a:pt x="1728222" y="1557430"/>
                </a:cubicBezTo>
                <a:cubicBezTo>
                  <a:pt x="1728222" y="1544971"/>
                  <a:pt x="1704735" y="1557430"/>
                  <a:pt x="1704735" y="1544971"/>
                </a:cubicBezTo>
                <a:lnTo>
                  <a:pt x="1704735" y="1557430"/>
                </a:lnTo>
                <a:cubicBezTo>
                  <a:pt x="1728222" y="1557430"/>
                  <a:pt x="1728222" y="1557430"/>
                  <a:pt x="1728222" y="1557430"/>
                </a:cubicBezTo>
                <a:cubicBezTo>
                  <a:pt x="1728222" y="1557430"/>
                  <a:pt x="1728222" y="1570291"/>
                  <a:pt x="1704735" y="1570291"/>
                </a:cubicBezTo>
                <a:lnTo>
                  <a:pt x="1728222" y="1570291"/>
                </a:lnTo>
                <a:lnTo>
                  <a:pt x="1752468" y="1570291"/>
                </a:lnTo>
                <a:lnTo>
                  <a:pt x="1752468" y="1582751"/>
                </a:lnTo>
                <a:lnTo>
                  <a:pt x="1775955" y="1582751"/>
                </a:lnTo>
                <a:cubicBezTo>
                  <a:pt x="1775955" y="1595210"/>
                  <a:pt x="1775955" y="1595210"/>
                  <a:pt x="1775955" y="1595210"/>
                </a:cubicBezTo>
                <a:cubicBezTo>
                  <a:pt x="1752468" y="1595210"/>
                  <a:pt x="1752468" y="1595210"/>
                  <a:pt x="1752468" y="1595210"/>
                </a:cubicBezTo>
                <a:cubicBezTo>
                  <a:pt x="1775955" y="1595210"/>
                  <a:pt x="1775955" y="1595210"/>
                  <a:pt x="1775955" y="1607670"/>
                </a:cubicBezTo>
                <a:lnTo>
                  <a:pt x="1752468" y="1607670"/>
                </a:lnTo>
                <a:cubicBezTo>
                  <a:pt x="1752468" y="1620531"/>
                  <a:pt x="1728222" y="1620531"/>
                  <a:pt x="1728222" y="1620531"/>
                </a:cubicBezTo>
                <a:cubicBezTo>
                  <a:pt x="1728222" y="1620531"/>
                  <a:pt x="1704735" y="1620531"/>
                  <a:pt x="1728222" y="1632991"/>
                </a:cubicBezTo>
                <a:lnTo>
                  <a:pt x="1704735" y="1632991"/>
                </a:lnTo>
                <a:cubicBezTo>
                  <a:pt x="1704735" y="1645450"/>
                  <a:pt x="1704735" y="1645450"/>
                  <a:pt x="1704735" y="1645450"/>
                </a:cubicBezTo>
                <a:lnTo>
                  <a:pt x="1728222" y="1645450"/>
                </a:lnTo>
                <a:cubicBezTo>
                  <a:pt x="1704735" y="1645450"/>
                  <a:pt x="1704735" y="1657909"/>
                  <a:pt x="1704735" y="1657909"/>
                </a:cubicBezTo>
                <a:cubicBezTo>
                  <a:pt x="1728222" y="1657909"/>
                  <a:pt x="1728222" y="1657909"/>
                  <a:pt x="1728222" y="1657909"/>
                </a:cubicBezTo>
                <a:cubicBezTo>
                  <a:pt x="1728222" y="1645450"/>
                  <a:pt x="1728222" y="1645450"/>
                  <a:pt x="1728222" y="1645450"/>
                </a:cubicBezTo>
                <a:cubicBezTo>
                  <a:pt x="1728222" y="1657909"/>
                  <a:pt x="1728222" y="1657909"/>
                  <a:pt x="1752468" y="1657909"/>
                </a:cubicBezTo>
                <a:lnTo>
                  <a:pt x="1752468" y="1670771"/>
                </a:lnTo>
                <a:lnTo>
                  <a:pt x="1728222" y="1670771"/>
                </a:lnTo>
                <a:cubicBezTo>
                  <a:pt x="1704735" y="1670771"/>
                  <a:pt x="1704735" y="1670771"/>
                  <a:pt x="1704735" y="1670771"/>
                </a:cubicBezTo>
                <a:cubicBezTo>
                  <a:pt x="1704735" y="1670771"/>
                  <a:pt x="1704735" y="1683230"/>
                  <a:pt x="1681248" y="1683230"/>
                </a:cubicBezTo>
                <a:lnTo>
                  <a:pt x="1704735" y="1683230"/>
                </a:lnTo>
                <a:lnTo>
                  <a:pt x="1728222" y="1683230"/>
                </a:lnTo>
                <a:cubicBezTo>
                  <a:pt x="1752468" y="1683230"/>
                  <a:pt x="1752468" y="1683230"/>
                  <a:pt x="1752468" y="1695690"/>
                </a:cubicBezTo>
                <a:cubicBezTo>
                  <a:pt x="1728222" y="1695690"/>
                  <a:pt x="1728222" y="1695690"/>
                  <a:pt x="1728222" y="1695690"/>
                </a:cubicBezTo>
                <a:lnTo>
                  <a:pt x="1728222" y="1708149"/>
                </a:lnTo>
                <a:lnTo>
                  <a:pt x="1728222" y="1716187"/>
                </a:lnTo>
                <a:lnTo>
                  <a:pt x="1728222" y="1721010"/>
                </a:lnTo>
                <a:cubicBezTo>
                  <a:pt x="1704735" y="1721010"/>
                  <a:pt x="1728222" y="1721010"/>
                  <a:pt x="1704735" y="1721010"/>
                </a:cubicBezTo>
                <a:cubicBezTo>
                  <a:pt x="1704735" y="1733470"/>
                  <a:pt x="1681248" y="1733470"/>
                  <a:pt x="1681248" y="1733470"/>
                </a:cubicBezTo>
                <a:cubicBezTo>
                  <a:pt x="1704735" y="1721010"/>
                  <a:pt x="1704735" y="1721010"/>
                  <a:pt x="1681248" y="1721010"/>
                </a:cubicBezTo>
                <a:lnTo>
                  <a:pt x="1681248" y="1733470"/>
                </a:lnTo>
                <a:lnTo>
                  <a:pt x="1657760" y="1733470"/>
                </a:lnTo>
                <a:lnTo>
                  <a:pt x="1657760" y="1745929"/>
                </a:lnTo>
                <a:lnTo>
                  <a:pt x="1681248" y="1745929"/>
                </a:lnTo>
                <a:cubicBezTo>
                  <a:pt x="1681248" y="1745929"/>
                  <a:pt x="1681248" y="1758389"/>
                  <a:pt x="1657760" y="1758389"/>
                </a:cubicBezTo>
                <a:cubicBezTo>
                  <a:pt x="1681248" y="1758389"/>
                  <a:pt x="1681248" y="1758389"/>
                  <a:pt x="1681248" y="1758389"/>
                </a:cubicBezTo>
                <a:cubicBezTo>
                  <a:pt x="1681248" y="1771250"/>
                  <a:pt x="1657760" y="1771250"/>
                  <a:pt x="1657760" y="1771250"/>
                </a:cubicBezTo>
                <a:lnTo>
                  <a:pt x="1681248" y="1771250"/>
                </a:lnTo>
                <a:lnTo>
                  <a:pt x="1704735" y="1771250"/>
                </a:lnTo>
                <a:lnTo>
                  <a:pt x="1728222" y="1771250"/>
                </a:lnTo>
                <a:lnTo>
                  <a:pt x="1728222" y="1783710"/>
                </a:lnTo>
                <a:lnTo>
                  <a:pt x="1728222" y="1796169"/>
                </a:lnTo>
                <a:cubicBezTo>
                  <a:pt x="1704735" y="1796169"/>
                  <a:pt x="1704735" y="1796169"/>
                  <a:pt x="1704735" y="1783710"/>
                </a:cubicBezTo>
                <a:lnTo>
                  <a:pt x="1704735" y="1796169"/>
                </a:lnTo>
                <a:cubicBezTo>
                  <a:pt x="1681248" y="1796169"/>
                  <a:pt x="1681248" y="1796169"/>
                  <a:pt x="1681248" y="1796169"/>
                </a:cubicBezTo>
                <a:lnTo>
                  <a:pt x="1681248" y="1808628"/>
                </a:lnTo>
                <a:cubicBezTo>
                  <a:pt x="1704735" y="1808628"/>
                  <a:pt x="1704735" y="1808628"/>
                  <a:pt x="1704735" y="1808628"/>
                </a:cubicBezTo>
                <a:lnTo>
                  <a:pt x="1728222" y="1808628"/>
                </a:lnTo>
                <a:lnTo>
                  <a:pt x="1728222" y="1821490"/>
                </a:lnTo>
                <a:lnTo>
                  <a:pt x="1704735" y="1821490"/>
                </a:lnTo>
                <a:cubicBezTo>
                  <a:pt x="1704735" y="1833949"/>
                  <a:pt x="1681248" y="1821490"/>
                  <a:pt x="1681248" y="1821490"/>
                </a:cubicBezTo>
                <a:lnTo>
                  <a:pt x="1657760" y="1821490"/>
                </a:lnTo>
                <a:cubicBezTo>
                  <a:pt x="1657760" y="1821490"/>
                  <a:pt x="1657760" y="1833949"/>
                  <a:pt x="1681248" y="1833949"/>
                </a:cubicBezTo>
                <a:cubicBezTo>
                  <a:pt x="1681248" y="1821490"/>
                  <a:pt x="1681248" y="1821490"/>
                  <a:pt x="1681248" y="1821490"/>
                </a:cubicBezTo>
                <a:cubicBezTo>
                  <a:pt x="1681248" y="1833949"/>
                  <a:pt x="1704735" y="1833949"/>
                  <a:pt x="1704735" y="1821490"/>
                </a:cubicBezTo>
                <a:lnTo>
                  <a:pt x="1704735" y="1833949"/>
                </a:lnTo>
                <a:lnTo>
                  <a:pt x="1728222" y="1833949"/>
                </a:lnTo>
                <a:cubicBezTo>
                  <a:pt x="1728222" y="1833949"/>
                  <a:pt x="1752468" y="1833949"/>
                  <a:pt x="1728222" y="1846409"/>
                </a:cubicBezTo>
                <a:lnTo>
                  <a:pt x="1704735" y="1846409"/>
                </a:lnTo>
                <a:cubicBezTo>
                  <a:pt x="1681248" y="1846409"/>
                  <a:pt x="1681248" y="1846409"/>
                  <a:pt x="1681248" y="1846409"/>
                </a:cubicBezTo>
                <a:cubicBezTo>
                  <a:pt x="1681248" y="1846409"/>
                  <a:pt x="1681248" y="1858868"/>
                  <a:pt x="1704735" y="1858868"/>
                </a:cubicBezTo>
                <a:lnTo>
                  <a:pt x="1704735" y="1871729"/>
                </a:lnTo>
                <a:cubicBezTo>
                  <a:pt x="1728222" y="1871729"/>
                  <a:pt x="1728222" y="1871729"/>
                  <a:pt x="1728222" y="1884189"/>
                </a:cubicBezTo>
                <a:lnTo>
                  <a:pt x="1728222" y="1891976"/>
                </a:lnTo>
                <a:cubicBezTo>
                  <a:pt x="1728222" y="1890418"/>
                  <a:pt x="1728222" y="1890418"/>
                  <a:pt x="1728222" y="1896648"/>
                </a:cubicBezTo>
                <a:lnTo>
                  <a:pt x="1714644" y="1896648"/>
                </a:lnTo>
                <a:cubicBezTo>
                  <a:pt x="1717947" y="1896648"/>
                  <a:pt x="1704735" y="1896648"/>
                  <a:pt x="1704735" y="1896648"/>
                </a:cubicBezTo>
                <a:cubicBezTo>
                  <a:pt x="1704735" y="1909108"/>
                  <a:pt x="1704735" y="1909108"/>
                  <a:pt x="1728222" y="1909108"/>
                </a:cubicBezTo>
                <a:lnTo>
                  <a:pt x="1704735" y="1909108"/>
                </a:lnTo>
                <a:cubicBezTo>
                  <a:pt x="1681248" y="1909108"/>
                  <a:pt x="1681248" y="1909108"/>
                  <a:pt x="1681248" y="1909108"/>
                </a:cubicBezTo>
                <a:lnTo>
                  <a:pt x="1681248" y="1921969"/>
                </a:lnTo>
                <a:lnTo>
                  <a:pt x="1681248" y="1934429"/>
                </a:lnTo>
                <a:lnTo>
                  <a:pt x="1657760" y="1946888"/>
                </a:lnTo>
                <a:cubicBezTo>
                  <a:pt x="1657760" y="1959347"/>
                  <a:pt x="1657760" y="1959347"/>
                  <a:pt x="1657760" y="1959347"/>
                </a:cubicBezTo>
                <a:cubicBezTo>
                  <a:pt x="1681248" y="1959347"/>
                  <a:pt x="1681248" y="1959347"/>
                  <a:pt x="1681248" y="1959347"/>
                </a:cubicBezTo>
                <a:lnTo>
                  <a:pt x="1681248" y="1972209"/>
                </a:lnTo>
                <a:lnTo>
                  <a:pt x="1657760" y="1972209"/>
                </a:lnTo>
                <a:lnTo>
                  <a:pt x="1657760" y="1984668"/>
                </a:lnTo>
                <a:lnTo>
                  <a:pt x="1644122" y="1984668"/>
                </a:lnTo>
                <a:cubicBezTo>
                  <a:pt x="1641092" y="1984668"/>
                  <a:pt x="1639577" y="1984668"/>
                  <a:pt x="1639577" y="1984668"/>
                </a:cubicBezTo>
                <a:lnTo>
                  <a:pt x="1633515" y="1984668"/>
                </a:lnTo>
                <a:lnTo>
                  <a:pt x="1633515" y="1997128"/>
                </a:lnTo>
                <a:cubicBezTo>
                  <a:pt x="1633515" y="1997128"/>
                  <a:pt x="1657760" y="1984668"/>
                  <a:pt x="1657760" y="1997128"/>
                </a:cubicBezTo>
                <a:cubicBezTo>
                  <a:pt x="1681248" y="1997128"/>
                  <a:pt x="1681248" y="1997128"/>
                  <a:pt x="1681248" y="1997128"/>
                </a:cubicBezTo>
                <a:lnTo>
                  <a:pt x="1681248" y="1984668"/>
                </a:lnTo>
                <a:cubicBezTo>
                  <a:pt x="1681248" y="1972209"/>
                  <a:pt x="1681248" y="1984668"/>
                  <a:pt x="1681248" y="1972209"/>
                </a:cubicBezTo>
                <a:lnTo>
                  <a:pt x="1704735" y="1972209"/>
                </a:lnTo>
                <a:lnTo>
                  <a:pt x="1704735" y="1984668"/>
                </a:lnTo>
                <a:lnTo>
                  <a:pt x="1704735" y="1997128"/>
                </a:lnTo>
                <a:lnTo>
                  <a:pt x="1728222" y="1997128"/>
                </a:lnTo>
                <a:cubicBezTo>
                  <a:pt x="1728222" y="2009587"/>
                  <a:pt x="1752468" y="2009587"/>
                  <a:pt x="1728222" y="2009587"/>
                </a:cubicBezTo>
                <a:cubicBezTo>
                  <a:pt x="1728222" y="2022448"/>
                  <a:pt x="1728222" y="2022448"/>
                  <a:pt x="1728222" y="2022448"/>
                </a:cubicBezTo>
                <a:lnTo>
                  <a:pt x="1704735" y="2022448"/>
                </a:lnTo>
                <a:lnTo>
                  <a:pt x="1681248" y="2022448"/>
                </a:lnTo>
                <a:lnTo>
                  <a:pt x="1657760" y="2022448"/>
                </a:lnTo>
                <a:lnTo>
                  <a:pt x="1657760" y="2034908"/>
                </a:lnTo>
                <a:cubicBezTo>
                  <a:pt x="1681248" y="2034908"/>
                  <a:pt x="1681248" y="2034908"/>
                  <a:pt x="1681248" y="2034908"/>
                </a:cubicBezTo>
                <a:lnTo>
                  <a:pt x="1704735" y="2034908"/>
                </a:lnTo>
                <a:cubicBezTo>
                  <a:pt x="1681248" y="2034908"/>
                  <a:pt x="1681248" y="2047367"/>
                  <a:pt x="1681248" y="2047367"/>
                </a:cubicBezTo>
                <a:cubicBezTo>
                  <a:pt x="1681248" y="2059827"/>
                  <a:pt x="1681248" y="2047367"/>
                  <a:pt x="1681248" y="2059827"/>
                </a:cubicBezTo>
                <a:lnTo>
                  <a:pt x="1704735" y="2059827"/>
                </a:lnTo>
                <a:lnTo>
                  <a:pt x="1728222" y="2059827"/>
                </a:lnTo>
                <a:cubicBezTo>
                  <a:pt x="1728222" y="2059827"/>
                  <a:pt x="1728222" y="2072688"/>
                  <a:pt x="1704735" y="2072688"/>
                </a:cubicBezTo>
                <a:lnTo>
                  <a:pt x="1704735" y="2085148"/>
                </a:lnTo>
                <a:cubicBezTo>
                  <a:pt x="1728222" y="2085148"/>
                  <a:pt x="1728222" y="2085148"/>
                  <a:pt x="1728222" y="2085148"/>
                </a:cubicBezTo>
                <a:lnTo>
                  <a:pt x="1728222" y="2092935"/>
                </a:lnTo>
                <a:cubicBezTo>
                  <a:pt x="1728222" y="2091377"/>
                  <a:pt x="1728222" y="2091377"/>
                  <a:pt x="1728222" y="2097607"/>
                </a:cubicBezTo>
                <a:lnTo>
                  <a:pt x="1704735" y="2097607"/>
                </a:lnTo>
                <a:lnTo>
                  <a:pt x="1681248" y="2097607"/>
                </a:lnTo>
                <a:lnTo>
                  <a:pt x="1681248" y="2105394"/>
                </a:lnTo>
                <a:lnTo>
                  <a:pt x="1681248" y="2108509"/>
                </a:lnTo>
                <a:lnTo>
                  <a:pt x="1681248" y="2110066"/>
                </a:lnTo>
                <a:cubicBezTo>
                  <a:pt x="1681248" y="2122928"/>
                  <a:pt x="1681248" y="2122928"/>
                  <a:pt x="1681248" y="2122928"/>
                </a:cubicBezTo>
                <a:cubicBezTo>
                  <a:pt x="1657760" y="2122928"/>
                  <a:pt x="1657760" y="2122928"/>
                  <a:pt x="1657760" y="2122928"/>
                </a:cubicBezTo>
                <a:cubicBezTo>
                  <a:pt x="1657760" y="2135387"/>
                  <a:pt x="1657760" y="2135387"/>
                  <a:pt x="1657760" y="2135387"/>
                </a:cubicBezTo>
                <a:lnTo>
                  <a:pt x="1657760" y="2147847"/>
                </a:lnTo>
                <a:lnTo>
                  <a:pt x="1657760" y="2160306"/>
                </a:lnTo>
                <a:lnTo>
                  <a:pt x="1681248" y="2160306"/>
                </a:lnTo>
                <a:cubicBezTo>
                  <a:pt x="1681248" y="2173167"/>
                  <a:pt x="1681248" y="2173167"/>
                  <a:pt x="1681248" y="2173167"/>
                </a:cubicBezTo>
                <a:cubicBezTo>
                  <a:pt x="1681248" y="2173167"/>
                  <a:pt x="1704735" y="2173167"/>
                  <a:pt x="1704735" y="2185627"/>
                </a:cubicBezTo>
                <a:lnTo>
                  <a:pt x="1704735" y="2198086"/>
                </a:lnTo>
                <a:lnTo>
                  <a:pt x="1728222" y="2198086"/>
                </a:lnTo>
                <a:cubicBezTo>
                  <a:pt x="1752468" y="2198086"/>
                  <a:pt x="1752468" y="2210546"/>
                  <a:pt x="1728222" y="2210546"/>
                </a:cubicBezTo>
                <a:cubicBezTo>
                  <a:pt x="1752468" y="2210546"/>
                  <a:pt x="1752468" y="2210546"/>
                  <a:pt x="1752468" y="2210546"/>
                </a:cubicBezTo>
                <a:cubicBezTo>
                  <a:pt x="1752468" y="2223407"/>
                  <a:pt x="1728222" y="2223407"/>
                  <a:pt x="1728222" y="2223407"/>
                </a:cubicBezTo>
                <a:cubicBezTo>
                  <a:pt x="1752468" y="2223407"/>
                  <a:pt x="1752468" y="2223407"/>
                  <a:pt x="1752468" y="2223407"/>
                </a:cubicBezTo>
                <a:cubicBezTo>
                  <a:pt x="1775955" y="2223407"/>
                  <a:pt x="1752468" y="2235867"/>
                  <a:pt x="1775955" y="2235867"/>
                </a:cubicBezTo>
                <a:cubicBezTo>
                  <a:pt x="1752468" y="2235867"/>
                  <a:pt x="1752468" y="2235867"/>
                  <a:pt x="1752468" y="2235867"/>
                </a:cubicBezTo>
                <a:cubicBezTo>
                  <a:pt x="1728222" y="2235867"/>
                  <a:pt x="1728222" y="2235867"/>
                  <a:pt x="1728222" y="2235867"/>
                </a:cubicBezTo>
                <a:cubicBezTo>
                  <a:pt x="1704735" y="2235867"/>
                  <a:pt x="1704735" y="2223407"/>
                  <a:pt x="1704735" y="2223407"/>
                </a:cubicBezTo>
                <a:lnTo>
                  <a:pt x="1704735" y="2210546"/>
                </a:lnTo>
                <a:cubicBezTo>
                  <a:pt x="1681248" y="2223407"/>
                  <a:pt x="1681248" y="2223407"/>
                  <a:pt x="1681248" y="2223407"/>
                </a:cubicBezTo>
                <a:lnTo>
                  <a:pt x="1657760" y="2223407"/>
                </a:lnTo>
                <a:lnTo>
                  <a:pt x="1657760" y="2235867"/>
                </a:lnTo>
                <a:cubicBezTo>
                  <a:pt x="1681248" y="2235867"/>
                  <a:pt x="1681248" y="2223407"/>
                  <a:pt x="1681248" y="2223407"/>
                </a:cubicBezTo>
                <a:lnTo>
                  <a:pt x="1681248" y="2235867"/>
                </a:lnTo>
                <a:cubicBezTo>
                  <a:pt x="1704735" y="2235867"/>
                  <a:pt x="1704735" y="2235867"/>
                  <a:pt x="1704735" y="2248326"/>
                </a:cubicBezTo>
                <a:cubicBezTo>
                  <a:pt x="1728222" y="2248326"/>
                  <a:pt x="1728222" y="2248326"/>
                  <a:pt x="1728222" y="2248326"/>
                </a:cubicBezTo>
                <a:lnTo>
                  <a:pt x="1728222" y="2260785"/>
                </a:lnTo>
                <a:cubicBezTo>
                  <a:pt x="1704735" y="2260785"/>
                  <a:pt x="1704735" y="2260785"/>
                  <a:pt x="1704735" y="2260785"/>
                </a:cubicBezTo>
                <a:lnTo>
                  <a:pt x="1681248" y="2260785"/>
                </a:lnTo>
                <a:lnTo>
                  <a:pt x="1681248" y="2248326"/>
                </a:lnTo>
                <a:lnTo>
                  <a:pt x="1657760" y="2248326"/>
                </a:lnTo>
                <a:lnTo>
                  <a:pt x="1657760" y="2260785"/>
                </a:lnTo>
                <a:cubicBezTo>
                  <a:pt x="1681248" y="2260785"/>
                  <a:pt x="1681248" y="2260785"/>
                  <a:pt x="1681248" y="2260785"/>
                </a:cubicBezTo>
                <a:cubicBezTo>
                  <a:pt x="1704735" y="2260785"/>
                  <a:pt x="1704735" y="2273647"/>
                  <a:pt x="1704735" y="2260785"/>
                </a:cubicBezTo>
                <a:lnTo>
                  <a:pt x="1704735" y="2273647"/>
                </a:lnTo>
                <a:cubicBezTo>
                  <a:pt x="1728222" y="2273647"/>
                  <a:pt x="1728222" y="2273647"/>
                  <a:pt x="1728222" y="2273647"/>
                </a:cubicBezTo>
                <a:cubicBezTo>
                  <a:pt x="1704735" y="2273647"/>
                  <a:pt x="1728222" y="2273647"/>
                  <a:pt x="1704735" y="2286106"/>
                </a:cubicBezTo>
                <a:cubicBezTo>
                  <a:pt x="1704735" y="2273647"/>
                  <a:pt x="1681248" y="2273647"/>
                  <a:pt x="1681248" y="2273647"/>
                </a:cubicBezTo>
                <a:lnTo>
                  <a:pt x="1681248" y="2286106"/>
                </a:lnTo>
                <a:cubicBezTo>
                  <a:pt x="1657760" y="2286106"/>
                  <a:pt x="1657760" y="2286106"/>
                  <a:pt x="1657760" y="2286106"/>
                </a:cubicBezTo>
                <a:lnTo>
                  <a:pt x="1657760" y="2298566"/>
                </a:lnTo>
                <a:lnTo>
                  <a:pt x="1681248" y="2298566"/>
                </a:lnTo>
                <a:lnTo>
                  <a:pt x="1681248" y="2286106"/>
                </a:lnTo>
                <a:lnTo>
                  <a:pt x="1704735" y="2286106"/>
                </a:lnTo>
                <a:lnTo>
                  <a:pt x="1728222" y="2286106"/>
                </a:lnTo>
                <a:cubicBezTo>
                  <a:pt x="1728222" y="2298566"/>
                  <a:pt x="1728222" y="2298566"/>
                  <a:pt x="1728222" y="2298566"/>
                </a:cubicBezTo>
                <a:cubicBezTo>
                  <a:pt x="1728222" y="2298566"/>
                  <a:pt x="1704735" y="2298566"/>
                  <a:pt x="1704735" y="2311025"/>
                </a:cubicBezTo>
                <a:lnTo>
                  <a:pt x="1704735" y="2323886"/>
                </a:lnTo>
                <a:lnTo>
                  <a:pt x="1681248" y="2323886"/>
                </a:lnTo>
                <a:lnTo>
                  <a:pt x="1681248" y="2327001"/>
                </a:lnTo>
                <a:cubicBezTo>
                  <a:pt x="1681248" y="2327001"/>
                  <a:pt x="1681248" y="2330116"/>
                  <a:pt x="1681248" y="2336346"/>
                </a:cubicBezTo>
                <a:lnTo>
                  <a:pt x="1681248" y="2348805"/>
                </a:lnTo>
                <a:lnTo>
                  <a:pt x="1657760" y="2348805"/>
                </a:lnTo>
                <a:lnTo>
                  <a:pt x="1657760" y="2361265"/>
                </a:lnTo>
                <a:lnTo>
                  <a:pt x="1657760" y="2374126"/>
                </a:lnTo>
                <a:lnTo>
                  <a:pt x="1681248" y="2374126"/>
                </a:lnTo>
                <a:lnTo>
                  <a:pt x="1704735" y="2374126"/>
                </a:lnTo>
                <a:cubicBezTo>
                  <a:pt x="1681248" y="2374126"/>
                  <a:pt x="1681248" y="2386586"/>
                  <a:pt x="1681248" y="2386586"/>
                </a:cubicBezTo>
                <a:lnTo>
                  <a:pt x="1681248" y="2399045"/>
                </a:lnTo>
                <a:lnTo>
                  <a:pt x="1704735" y="2399045"/>
                </a:lnTo>
                <a:cubicBezTo>
                  <a:pt x="1704735" y="2411504"/>
                  <a:pt x="1704735" y="2399045"/>
                  <a:pt x="1728222" y="2399045"/>
                </a:cubicBezTo>
                <a:lnTo>
                  <a:pt x="1728222" y="2411504"/>
                </a:lnTo>
                <a:lnTo>
                  <a:pt x="1704735" y="2424366"/>
                </a:lnTo>
                <a:cubicBezTo>
                  <a:pt x="1704735" y="2417935"/>
                  <a:pt x="1704735" y="2417935"/>
                  <a:pt x="1704735" y="2419543"/>
                </a:cubicBezTo>
                <a:lnTo>
                  <a:pt x="1704735" y="2413112"/>
                </a:lnTo>
                <a:cubicBezTo>
                  <a:pt x="1704735" y="2411504"/>
                  <a:pt x="1704735" y="2411504"/>
                  <a:pt x="1704735" y="2411504"/>
                </a:cubicBezTo>
                <a:cubicBezTo>
                  <a:pt x="1681248" y="2411504"/>
                  <a:pt x="1681248" y="2411504"/>
                  <a:pt x="1681248" y="2411504"/>
                </a:cubicBezTo>
                <a:cubicBezTo>
                  <a:pt x="1681248" y="2424366"/>
                  <a:pt x="1681248" y="2424366"/>
                  <a:pt x="1681248" y="2424366"/>
                </a:cubicBezTo>
                <a:cubicBezTo>
                  <a:pt x="1704735" y="2424366"/>
                  <a:pt x="1704735" y="2424366"/>
                  <a:pt x="1704735" y="2424366"/>
                </a:cubicBezTo>
                <a:cubicBezTo>
                  <a:pt x="1704735" y="2430595"/>
                  <a:pt x="1704735" y="2433710"/>
                  <a:pt x="1704735" y="2435268"/>
                </a:cubicBezTo>
                <a:lnTo>
                  <a:pt x="1704735" y="2436825"/>
                </a:lnTo>
                <a:lnTo>
                  <a:pt x="1728222" y="2436825"/>
                </a:lnTo>
                <a:lnTo>
                  <a:pt x="1728222" y="2449285"/>
                </a:lnTo>
                <a:cubicBezTo>
                  <a:pt x="1704735" y="2449285"/>
                  <a:pt x="1704735" y="2449285"/>
                  <a:pt x="1704735" y="2449285"/>
                </a:cubicBezTo>
                <a:lnTo>
                  <a:pt x="1681248" y="2449285"/>
                </a:lnTo>
                <a:lnTo>
                  <a:pt x="1657760" y="2449285"/>
                </a:lnTo>
                <a:lnTo>
                  <a:pt x="1657760" y="2461744"/>
                </a:lnTo>
                <a:cubicBezTo>
                  <a:pt x="1657760" y="2474605"/>
                  <a:pt x="1657760" y="2474605"/>
                  <a:pt x="1657760" y="2474605"/>
                </a:cubicBezTo>
                <a:cubicBezTo>
                  <a:pt x="1663632" y="2474605"/>
                  <a:pt x="1668036" y="2474605"/>
                  <a:pt x="1671339" y="2474605"/>
                </a:cubicBezTo>
                <a:cubicBezTo>
                  <a:pt x="1674642" y="2474605"/>
                  <a:pt x="1676844" y="2474605"/>
                  <a:pt x="1678312" y="2474605"/>
                </a:cubicBezTo>
                <a:cubicBezTo>
                  <a:pt x="1681248" y="2474605"/>
                  <a:pt x="1681248" y="2474605"/>
                  <a:pt x="1681248" y="2474605"/>
                </a:cubicBezTo>
                <a:lnTo>
                  <a:pt x="1704735" y="2474605"/>
                </a:lnTo>
                <a:cubicBezTo>
                  <a:pt x="1728222" y="2474605"/>
                  <a:pt x="1728222" y="2474605"/>
                  <a:pt x="1728222" y="2474605"/>
                </a:cubicBezTo>
                <a:cubicBezTo>
                  <a:pt x="1728222" y="2461744"/>
                  <a:pt x="1728222" y="2461744"/>
                  <a:pt x="1704735" y="2461744"/>
                </a:cubicBezTo>
                <a:lnTo>
                  <a:pt x="1704735" y="2449285"/>
                </a:lnTo>
                <a:cubicBezTo>
                  <a:pt x="1728222" y="2449285"/>
                  <a:pt x="1728222" y="2461744"/>
                  <a:pt x="1728222" y="2461744"/>
                </a:cubicBezTo>
                <a:cubicBezTo>
                  <a:pt x="1728222" y="2449285"/>
                  <a:pt x="1728222" y="2449285"/>
                  <a:pt x="1728222" y="2449285"/>
                </a:cubicBezTo>
                <a:lnTo>
                  <a:pt x="1752468" y="2449285"/>
                </a:lnTo>
                <a:cubicBezTo>
                  <a:pt x="1752468" y="2461744"/>
                  <a:pt x="1752468" y="2461744"/>
                  <a:pt x="1752468" y="2461744"/>
                </a:cubicBezTo>
                <a:cubicBezTo>
                  <a:pt x="1728222" y="2461744"/>
                  <a:pt x="1752468" y="2474605"/>
                  <a:pt x="1752468" y="2474605"/>
                </a:cubicBezTo>
                <a:cubicBezTo>
                  <a:pt x="1752468" y="2474605"/>
                  <a:pt x="1728222" y="2474605"/>
                  <a:pt x="1728222" y="2487065"/>
                </a:cubicBezTo>
                <a:lnTo>
                  <a:pt x="1704735" y="2487065"/>
                </a:lnTo>
                <a:cubicBezTo>
                  <a:pt x="1704735" y="2499524"/>
                  <a:pt x="1704735" y="2499524"/>
                  <a:pt x="1704735" y="2499524"/>
                </a:cubicBezTo>
                <a:lnTo>
                  <a:pt x="1728222" y="2499524"/>
                </a:lnTo>
                <a:lnTo>
                  <a:pt x="1728222" y="2511984"/>
                </a:lnTo>
                <a:lnTo>
                  <a:pt x="1728222" y="2520022"/>
                </a:lnTo>
                <a:cubicBezTo>
                  <a:pt x="1728222" y="2521630"/>
                  <a:pt x="1728222" y="2524845"/>
                  <a:pt x="1728222" y="2524845"/>
                </a:cubicBezTo>
                <a:lnTo>
                  <a:pt x="1728222" y="2537305"/>
                </a:lnTo>
                <a:cubicBezTo>
                  <a:pt x="1704735" y="2537305"/>
                  <a:pt x="1704735" y="2537305"/>
                  <a:pt x="1704735" y="2537305"/>
                </a:cubicBezTo>
                <a:cubicBezTo>
                  <a:pt x="1704735" y="2549764"/>
                  <a:pt x="1704735" y="2549764"/>
                  <a:pt x="1704735" y="2549764"/>
                </a:cubicBezTo>
                <a:cubicBezTo>
                  <a:pt x="1728222" y="2549764"/>
                  <a:pt x="1728222" y="2549764"/>
                  <a:pt x="1728222" y="2549764"/>
                </a:cubicBezTo>
                <a:lnTo>
                  <a:pt x="1728222" y="2562223"/>
                </a:lnTo>
                <a:lnTo>
                  <a:pt x="1725286" y="2562223"/>
                </a:lnTo>
                <a:lnTo>
                  <a:pt x="1718693" y="2562223"/>
                </a:lnTo>
                <a:lnTo>
                  <a:pt x="1718314" y="2562223"/>
                </a:lnTo>
                <a:lnTo>
                  <a:pt x="1714644" y="2562223"/>
                </a:lnTo>
                <a:cubicBezTo>
                  <a:pt x="1704735" y="2562223"/>
                  <a:pt x="1704735" y="2562223"/>
                  <a:pt x="1704735" y="2562223"/>
                </a:cubicBezTo>
                <a:lnTo>
                  <a:pt x="1681248" y="2562223"/>
                </a:lnTo>
                <a:cubicBezTo>
                  <a:pt x="1681248" y="2575085"/>
                  <a:pt x="1704735" y="2562223"/>
                  <a:pt x="1704735" y="2575085"/>
                </a:cubicBezTo>
                <a:cubicBezTo>
                  <a:pt x="1728222" y="2575085"/>
                  <a:pt x="1728222" y="2575085"/>
                  <a:pt x="1728222" y="2575085"/>
                </a:cubicBezTo>
                <a:cubicBezTo>
                  <a:pt x="1704735" y="2575085"/>
                  <a:pt x="1704735" y="2575085"/>
                  <a:pt x="1704735" y="2587544"/>
                </a:cubicBezTo>
                <a:lnTo>
                  <a:pt x="1728222" y="2587544"/>
                </a:lnTo>
                <a:cubicBezTo>
                  <a:pt x="1728222" y="2600004"/>
                  <a:pt x="1728222" y="2600004"/>
                  <a:pt x="1704735" y="2600004"/>
                </a:cubicBezTo>
                <a:lnTo>
                  <a:pt x="1701799" y="2600004"/>
                </a:lnTo>
                <a:cubicBezTo>
                  <a:pt x="1698863" y="2600004"/>
                  <a:pt x="1692991" y="2600004"/>
                  <a:pt x="1681248" y="2600004"/>
                </a:cubicBezTo>
                <a:cubicBezTo>
                  <a:pt x="1704735" y="2612463"/>
                  <a:pt x="1704735" y="2612463"/>
                  <a:pt x="1704735" y="2612463"/>
                </a:cubicBezTo>
                <a:lnTo>
                  <a:pt x="1704735" y="2625324"/>
                </a:lnTo>
                <a:lnTo>
                  <a:pt x="1681248" y="2612463"/>
                </a:lnTo>
                <a:lnTo>
                  <a:pt x="1681248" y="2625324"/>
                </a:lnTo>
                <a:lnTo>
                  <a:pt x="1704735" y="2625324"/>
                </a:lnTo>
                <a:lnTo>
                  <a:pt x="1704735" y="2637784"/>
                </a:lnTo>
                <a:lnTo>
                  <a:pt x="1681248" y="2637784"/>
                </a:lnTo>
                <a:cubicBezTo>
                  <a:pt x="1681248" y="2644014"/>
                  <a:pt x="1681248" y="2644014"/>
                  <a:pt x="1681248" y="2642456"/>
                </a:cubicBezTo>
                <a:lnTo>
                  <a:pt x="1681248" y="2650243"/>
                </a:lnTo>
                <a:cubicBezTo>
                  <a:pt x="1657760" y="2650243"/>
                  <a:pt x="1657760" y="2650243"/>
                  <a:pt x="1657760" y="2650243"/>
                </a:cubicBezTo>
                <a:lnTo>
                  <a:pt x="1657760" y="2662703"/>
                </a:lnTo>
                <a:cubicBezTo>
                  <a:pt x="1657760" y="2675564"/>
                  <a:pt x="1681248" y="2675564"/>
                  <a:pt x="1681248" y="2675564"/>
                </a:cubicBezTo>
                <a:lnTo>
                  <a:pt x="1681248" y="2688024"/>
                </a:lnTo>
                <a:cubicBezTo>
                  <a:pt x="1681248" y="2700483"/>
                  <a:pt x="1657760" y="2700483"/>
                  <a:pt x="1657760" y="2688024"/>
                </a:cubicBezTo>
                <a:lnTo>
                  <a:pt x="1657760" y="2675564"/>
                </a:lnTo>
                <a:lnTo>
                  <a:pt x="1633515" y="2675564"/>
                </a:lnTo>
                <a:cubicBezTo>
                  <a:pt x="1633515" y="2688024"/>
                  <a:pt x="1657760" y="2688024"/>
                  <a:pt x="1657760" y="2688024"/>
                </a:cubicBezTo>
                <a:lnTo>
                  <a:pt x="1657760" y="2700483"/>
                </a:lnTo>
                <a:lnTo>
                  <a:pt x="1681248" y="2700483"/>
                </a:lnTo>
                <a:lnTo>
                  <a:pt x="1681248" y="2688024"/>
                </a:lnTo>
                <a:cubicBezTo>
                  <a:pt x="1704735" y="2688024"/>
                  <a:pt x="1704735" y="2688024"/>
                  <a:pt x="1704735" y="2700483"/>
                </a:cubicBezTo>
                <a:lnTo>
                  <a:pt x="1714277" y="2700483"/>
                </a:lnTo>
                <a:cubicBezTo>
                  <a:pt x="1717947" y="2700483"/>
                  <a:pt x="1722351" y="2700483"/>
                  <a:pt x="1728222" y="2700483"/>
                </a:cubicBezTo>
                <a:cubicBezTo>
                  <a:pt x="1728222" y="2688024"/>
                  <a:pt x="1728222" y="2688024"/>
                  <a:pt x="1728222" y="2688024"/>
                </a:cubicBezTo>
                <a:cubicBezTo>
                  <a:pt x="1752468" y="2688024"/>
                  <a:pt x="1752468" y="2688024"/>
                  <a:pt x="1752468" y="2700483"/>
                </a:cubicBezTo>
                <a:lnTo>
                  <a:pt x="1775955" y="2700483"/>
                </a:lnTo>
                <a:cubicBezTo>
                  <a:pt x="1775955" y="2706713"/>
                  <a:pt x="1775955" y="2706713"/>
                  <a:pt x="1775955" y="2705155"/>
                </a:cubicBezTo>
                <a:lnTo>
                  <a:pt x="1775955" y="2711385"/>
                </a:lnTo>
                <a:cubicBezTo>
                  <a:pt x="1775955" y="2712942"/>
                  <a:pt x="1775955" y="2712942"/>
                  <a:pt x="1775955" y="2712942"/>
                </a:cubicBezTo>
                <a:lnTo>
                  <a:pt x="1752468" y="2712942"/>
                </a:lnTo>
                <a:cubicBezTo>
                  <a:pt x="1752468" y="2712942"/>
                  <a:pt x="1752468" y="2700483"/>
                  <a:pt x="1728222" y="2712942"/>
                </a:cubicBezTo>
                <a:cubicBezTo>
                  <a:pt x="1722351" y="2712942"/>
                  <a:pt x="1717947" y="2712942"/>
                  <a:pt x="1714644" y="2712942"/>
                </a:cubicBezTo>
                <a:cubicBezTo>
                  <a:pt x="1711341" y="2712942"/>
                  <a:pt x="1709139" y="2712942"/>
                  <a:pt x="1707671" y="2712942"/>
                </a:cubicBezTo>
                <a:cubicBezTo>
                  <a:pt x="1704735" y="2712942"/>
                  <a:pt x="1704735" y="2712942"/>
                  <a:pt x="1704735" y="2712942"/>
                </a:cubicBezTo>
                <a:cubicBezTo>
                  <a:pt x="1704735" y="2725804"/>
                  <a:pt x="1704735" y="2725804"/>
                  <a:pt x="1728222" y="2725804"/>
                </a:cubicBezTo>
                <a:cubicBezTo>
                  <a:pt x="1704735" y="2725804"/>
                  <a:pt x="1704735" y="2725804"/>
                  <a:pt x="1704735" y="2725804"/>
                </a:cubicBezTo>
                <a:lnTo>
                  <a:pt x="1704735" y="2738263"/>
                </a:lnTo>
                <a:lnTo>
                  <a:pt x="1728222" y="2738263"/>
                </a:lnTo>
                <a:cubicBezTo>
                  <a:pt x="1728222" y="2750321"/>
                  <a:pt x="1752468" y="2750321"/>
                  <a:pt x="1752468" y="2750321"/>
                </a:cubicBezTo>
                <a:cubicBezTo>
                  <a:pt x="1775955" y="2750321"/>
                  <a:pt x="1775955" y="2750321"/>
                  <a:pt x="1775955" y="2750321"/>
                </a:cubicBezTo>
                <a:lnTo>
                  <a:pt x="1775955" y="2762780"/>
                </a:lnTo>
                <a:cubicBezTo>
                  <a:pt x="1752468" y="2762780"/>
                  <a:pt x="1752468" y="2762780"/>
                  <a:pt x="1752468" y="2762780"/>
                </a:cubicBezTo>
                <a:cubicBezTo>
                  <a:pt x="1728222" y="2762780"/>
                  <a:pt x="1728222" y="2762780"/>
                  <a:pt x="1728222" y="2762780"/>
                </a:cubicBezTo>
                <a:lnTo>
                  <a:pt x="1728222" y="2750321"/>
                </a:lnTo>
                <a:lnTo>
                  <a:pt x="1704735" y="2750321"/>
                </a:lnTo>
                <a:lnTo>
                  <a:pt x="1704735" y="2762780"/>
                </a:lnTo>
                <a:cubicBezTo>
                  <a:pt x="1704735" y="2775642"/>
                  <a:pt x="1704735" y="2775642"/>
                  <a:pt x="1704735" y="2775642"/>
                </a:cubicBezTo>
                <a:lnTo>
                  <a:pt x="1681248" y="2775642"/>
                </a:lnTo>
                <a:cubicBezTo>
                  <a:pt x="1704735" y="2775642"/>
                  <a:pt x="1704735" y="2788101"/>
                  <a:pt x="1704735" y="2788101"/>
                </a:cubicBezTo>
                <a:cubicBezTo>
                  <a:pt x="1704735" y="2788101"/>
                  <a:pt x="1728222" y="2788101"/>
                  <a:pt x="1728222" y="2775642"/>
                </a:cubicBezTo>
                <a:lnTo>
                  <a:pt x="1752468" y="2775642"/>
                </a:lnTo>
                <a:cubicBezTo>
                  <a:pt x="1775955" y="2775642"/>
                  <a:pt x="1752468" y="2788101"/>
                  <a:pt x="1775955" y="2788101"/>
                </a:cubicBezTo>
                <a:lnTo>
                  <a:pt x="1752468" y="2788101"/>
                </a:lnTo>
                <a:cubicBezTo>
                  <a:pt x="1752468" y="2800560"/>
                  <a:pt x="1752468" y="2800560"/>
                  <a:pt x="1728222" y="2800560"/>
                </a:cubicBezTo>
                <a:lnTo>
                  <a:pt x="1752468" y="2800560"/>
                </a:lnTo>
                <a:lnTo>
                  <a:pt x="1752468" y="2813020"/>
                </a:lnTo>
                <a:lnTo>
                  <a:pt x="1728222" y="2813020"/>
                </a:lnTo>
                <a:cubicBezTo>
                  <a:pt x="1728222" y="2825881"/>
                  <a:pt x="1728222" y="2825881"/>
                  <a:pt x="1728222" y="2825881"/>
                </a:cubicBezTo>
                <a:lnTo>
                  <a:pt x="1728222" y="2838341"/>
                </a:lnTo>
                <a:cubicBezTo>
                  <a:pt x="1728222" y="2838341"/>
                  <a:pt x="1752468" y="2838341"/>
                  <a:pt x="1752468" y="2825881"/>
                </a:cubicBezTo>
                <a:lnTo>
                  <a:pt x="1752468" y="2838341"/>
                </a:lnTo>
                <a:cubicBezTo>
                  <a:pt x="1752468" y="2850800"/>
                  <a:pt x="1752468" y="2850800"/>
                  <a:pt x="1752468" y="2850800"/>
                </a:cubicBezTo>
                <a:lnTo>
                  <a:pt x="1728222" y="2850800"/>
                </a:lnTo>
                <a:cubicBezTo>
                  <a:pt x="1704735" y="2850800"/>
                  <a:pt x="1704735" y="2850800"/>
                  <a:pt x="1704735" y="2850800"/>
                </a:cubicBezTo>
                <a:cubicBezTo>
                  <a:pt x="1704735" y="2863260"/>
                  <a:pt x="1704735" y="2863260"/>
                  <a:pt x="1704735" y="2863260"/>
                </a:cubicBezTo>
                <a:lnTo>
                  <a:pt x="1704735" y="2876121"/>
                </a:lnTo>
                <a:lnTo>
                  <a:pt x="1728222" y="2876121"/>
                </a:lnTo>
                <a:lnTo>
                  <a:pt x="1728222" y="2888580"/>
                </a:lnTo>
                <a:lnTo>
                  <a:pt x="1704735" y="2888580"/>
                </a:lnTo>
                <a:lnTo>
                  <a:pt x="1681248" y="2888580"/>
                </a:lnTo>
                <a:lnTo>
                  <a:pt x="1657760" y="2888580"/>
                </a:lnTo>
                <a:cubicBezTo>
                  <a:pt x="1669504" y="2888580"/>
                  <a:pt x="1675376" y="2888580"/>
                  <a:pt x="1678312" y="2890138"/>
                </a:cubicBezTo>
                <a:lnTo>
                  <a:pt x="1679113" y="2893111"/>
                </a:lnTo>
                <a:lnTo>
                  <a:pt x="1678312" y="2894810"/>
                </a:lnTo>
                <a:cubicBezTo>
                  <a:pt x="1675376" y="2897925"/>
                  <a:pt x="1669504" y="2901040"/>
                  <a:pt x="1657760" y="2901040"/>
                </a:cubicBezTo>
                <a:lnTo>
                  <a:pt x="1633515" y="2901040"/>
                </a:lnTo>
                <a:cubicBezTo>
                  <a:pt x="1633515" y="2901040"/>
                  <a:pt x="1633515" y="2888580"/>
                  <a:pt x="1610028" y="2888580"/>
                </a:cubicBezTo>
                <a:lnTo>
                  <a:pt x="1610028" y="2901040"/>
                </a:lnTo>
                <a:cubicBezTo>
                  <a:pt x="1610028" y="2913499"/>
                  <a:pt x="1633515" y="2913499"/>
                  <a:pt x="1633515" y="2913499"/>
                </a:cubicBezTo>
                <a:lnTo>
                  <a:pt x="1633515" y="2924753"/>
                </a:lnTo>
                <a:lnTo>
                  <a:pt x="1633515" y="2926361"/>
                </a:lnTo>
                <a:lnTo>
                  <a:pt x="1657760" y="2926361"/>
                </a:lnTo>
                <a:cubicBezTo>
                  <a:pt x="1657760" y="2926361"/>
                  <a:pt x="1633515" y="2926361"/>
                  <a:pt x="1633515" y="2913499"/>
                </a:cubicBezTo>
                <a:cubicBezTo>
                  <a:pt x="1633515" y="2901040"/>
                  <a:pt x="1633515" y="2901040"/>
                  <a:pt x="1633515" y="2901040"/>
                </a:cubicBezTo>
                <a:cubicBezTo>
                  <a:pt x="1633515" y="2901040"/>
                  <a:pt x="1633515" y="2913499"/>
                  <a:pt x="1657760" y="2913499"/>
                </a:cubicBezTo>
                <a:lnTo>
                  <a:pt x="1657760" y="2901040"/>
                </a:lnTo>
                <a:lnTo>
                  <a:pt x="1681248" y="2913499"/>
                </a:lnTo>
                <a:lnTo>
                  <a:pt x="1704735" y="2913499"/>
                </a:lnTo>
                <a:cubicBezTo>
                  <a:pt x="1704735" y="2926361"/>
                  <a:pt x="1704735" y="2926361"/>
                  <a:pt x="1681248" y="2926361"/>
                </a:cubicBezTo>
                <a:cubicBezTo>
                  <a:pt x="1704735" y="2926361"/>
                  <a:pt x="1704735" y="2926361"/>
                  <a:pt x="1704735" y="2926361"/>
                </a:cubicBezTo>
                <a:cubicBezTo>
                  <a:pt x="1704735" y="2938820"/>
                  <a:pt x="1704735" y="2938820"/>
                  <a:pt x="1704735" y="2938820"/>
                </a:cubicBezTo>
                <a:lnTo>
                  <a:pt x="1681248" y="2938820"/>
                </a:lnTo>
                <a:cubicBezTo>
                  <a:pt x="1681248" y="2951279"/>
                  <a:pt x="1681248" y="2951279"/>
                  <a:pt x="1681248" y="2951279"/>
                </a:cubicBezTo>
                <a:lnTo>
                  <a:pt x="1704735" y="2951279"/>
                </a:lnTo>
                <a:cubicBezTo>
                  <a:pt x="1681248" y="2951279"/>
                  <a:pt x="1681248" y="2951279"/>
                  <a:pt x="1681248" y="2963739"/>
                </a:cubicBezTo>
                <a:lnTo>
                  <a:pt x="1681248" y="2976600"/>
                </a:lnTo>
                <a:cubicBezTo>
                  <a:pt x="1704735" y="2963739"/>
                  <a:pt x="1704735" y="2963739"/>
                  <a:pt x="1704735" y="2963739"/>
                </a:cubicBezTo>
                <a:lnTo>
                  <a:pt x="1728222" y="2963739"/>
                </a:lnTo>
                <a:cubicBezTo>
                  <a:pt x="1728222" y="2970170"/>
                  <a:pt x="1728222" y="2973385"/>
                  <a:pt x="1728222" y="2973385"/>
                </a:cubicBezTo>
                <a:lnTo>
                  <a:pt x="1728222" y="2974993"/>
                </a:lnTo>
                <a:cubicBezTo>
                  <a:pt x="1728222" y="2976600"/>
                  <a:pt x="1728222" y="2976600"/>
                  <a:pt x="1728222" y="2976600"/>
                </a:cubicBezTo>
                <a:lnTo>
                  <a:pt x="1704735" y="2976600"/>
                </a:lnTo>
                <a:cubicBezTo>
                  <a:pt x="1728222" y="2976600"/>
                  <a:pt x="1728222" y="2976600"/>
                  <a:pt x="1704735" y="2989060"/>
                </a:cubicBezTo>
                <a:cubicBezTo>
                  <a:pt x="1704735" y="2989060"/>
                  <a:pt x="1704735" y="2989060"/>
                  <a:pt x="1714644" y="2989060"/>
                </a:cubicBezTo>
                <a:lnTo>
                  <a:pt x="1717947" y="2989060"/>
                </a:lnTo>
                <a:lnTo>
                  <a:pt x="1718314" y="2989060"/>
                </a:lnTo>
                <a:lnTo>
                  <a:pt x="1722351" y="2989060"/>
                </a:lnTo>
                <a:lnTo>
                  <a:pt x="1725286" y="2989060"/>
                </a:lnTo>
                <a:cubicBezTo>
                  <a:pt x="1728222" y="2989060"/>
                  <a:pt x="1728222" y="2989060"/>
                  <a:pt x="1728222" y="2989060"/>
                </a:cubicBezTo>
                <a:lnTo>
                  <a:pt x="1728222" y="3001519"/>
                </a:lnTo>
                <a:cubicBezTo>
                  <a:pt x="1728222" y="2989060"/>
                  <a:pt x="1728222" y="2989060"/>
                  <a:pt x="1704735" y="3001519"/>
                </a:cubicBezTo>
                <a:cubicBezTo>
                  <a:pt x="1704735" y="2989060"/>
                  <a:pt x="1681248" y="2989060"/>
                  <a:pt x="1681248" y="2989060"/>
                </a:cubicBezTo>
                <a:cubicBezTo>
                  <a:pt x="1704735" y="3001519"/>
                  <a:pt x="1704735" y="3001519"/>
                  <a:pt x="1704735" y="3001519"/>
                </a:cubicBezTo>
                <a:cubicBezTo>
                  <a:pt x="1681248" y="3001519"/>
                  <a:pt x="1681248" y="3001519"/>
                  <a:pt x="1681248" y="3001519"/>
                </a:cubicBezTo>
                <a:cubicBezTo>
                  <a:pt x="1681248" y="3001519"/>
                  <a:pt x="1704735" y="3013979"/>
                  <a:pt x="1704735" y="3001519"/>
                </a:cubicBezTo>
                <a:lnTo>
                  <a:pt x="1728222" y="3001519"/>
                </a:lnTo>
                <a:lnTo>
                  <a:pt x="1728222" y="3013979"/>
                </a:lnTo>
                <a:lnTo>
                  <a:pt x="1728222" y="3026840"/>
                </a:lnTo>
                <a:cubicBezTo>
                  <a:pt x="1728222" y="3026840"/>
                  <a:pt x="1728222" y="3013979"/>
                  <a:pt x="1704735" y="3013979"/>
                </a:cubicBezTo>
                <a:lnTo>
                  <a:pt x="1681248" y="3013979"/>
                </a:lnTo>
                <a:lnTo>
                  <a:pt x="1681248" y="3026840"/>
                </a:lnTo>
                <a:lnTo>
                  <a:pt x="1704735" y="3026840"/>
                </a:lnTo>
                <a:cubicBezTo>
                  <a:pt x="1728222" y="3026840"/>
                  <a:pt x="1728222" y="3026840"/>
                  <a:pt x="1728222" y="3026840"/>
                </a:cubicBezTo>
                <a:cubicBezTo>
                  <a:pt x="1728222" y="3039299"/>
                  <a:pt x="1704735" y="3026840"/>
                  <a:pt x="1704735" y="3039299"/>
                </a:cubicBezTo>
                <a:cubicBezTo>
                  <a:pt x="1704735" y="3039299"/>
                  <a:pt x="1681248" y="3039299"/>
                  <a:pt x="1681248" y="3051759"/>
                </a:cubicBezTo>
                <a:cubicBezTo>
                  <a:pt x="1681248" y="3039299"/>
                  <a:pt x="1681248" y="3051759"/>
                  <a:pt x="1681248" y="3039299"/>
                </a:cubicBezTo>
                <a:cubicBezTo>
                  <a:pt x="1657760" y="3039299"/>
                  <a:pt x="1657760" y="3039299"/>
                  <a:pt x="1657760" y="3039299"/>
                </a:cubicBezTo>
                <a:cubicBezTo>
                  <a:pt x="1681248" y="3051759"/>
                  <a:pt x="1657760" y="3051759"/>
                  <a:pt x="1681248" y="3051759"/>
                </a:cubicBezTo>
                <a:lnTo>
                  <a:pt x="1657760" y="3051759"/>
                </a:lnTo>
                <a:lnTo>
                  <a:pt x="1657760" y="3064218"/>
                </a:lnTo>
                <a:cubicBezTo>
                  <a:pt x="1657760" y="3077080"/>
                  <a:pt x="1657760" y="3077080"/>
                  <a:pt x="1657760" y="3077080"/>
                </a:cubicBezTo>
                <a:cubicBezTo>
                  <a:pt x="1681248" y="3077080"/>
                  <a:pt x="1681248" y="3077080"/>
                  <a:pt x="1681248" y="3077080"/>
                </a:cubicBezTo>
                <a:cubicBezTo>
                  <a:pt x="1681248" y="3089539"/>
                  <a:pt x="1681248" y="3089539"/>
                  <a:pt x="1681248" y="3089539"/>
                </a:cubicBezTo>
                <a:cubicBezTo>
                  <a:pt x="1681248" y="3089539"/>
                  <a:pt x="1681248" y="3089539"/>
                  <a:pt x="1684184" y="3089539"/>
                </a:cubicBezTo>
                <a:cubicBezTo>
                  <a:pt x="1685652" y="3089539"/>
                  <a:pt x="1687854" y="3089539"/>
                  <a:pt x="1691157" y="3089539"/>
                </a:cubicBezTo>
                <a:cubicBezTo>
                  <a:pt x="1694459" y="3089539"/>
                  <a:pt x="1698863" y="3089539"/>
                  <a:pt x="1704735" y="3089539"/>
                </a:cubicBezTo>
                <a:cubicBezTo>
                  <a:pt x="1728222" y="3089539"/>
                  <a:pt x="1728222" y="3089539"/>
                  <a:pt x="1728222" y="3089539"/>
                </a:cubicBezTo>
                <a:lnTo>
                  <a:pt x="1728222" y="3092654"/>
                </a:lnTo>
                <a:lnTo>
                  <a:pt x="1728222" y="3101998"/>
                </a:lnTo>
                <a:cubicBezTo>
                  <a:pt x="1704735" y="3114458"/>
                  <a:pt x="1704735" y="3101998"/>
                  <a:pt x="1704735" y="3101998"/>
                </a:cubicBezTo>
                <a:cubicBezTo>
                  <a:pt x="1704735" y="3114458"/>
                  <a:pt x="1704735" y="3114458"/>
                  <a:pt x="1704735" y="3114458"/>
                </a:cubicBezTo>
                <a:lnTo>
                  <a:pt x="1681248" y="3114458"/>
                </a:lnTo>
                <a:cubicBezTo>
                  <a:pt x="1681248" y="3114458"/>
                  <a:pt x="1681248" y="3111343"/>
                  <a:pt x="1681248" y="3109786"/>
                </a:cubicBezTo>
                <a:lnTo>
                  <a:pt x="1681248" y="3101998"/>
                </a:lnTo>
                <a:lnTo>
                  <a:pt x="1657760" y="3089539"/>
                </a:lnTo>
                <a:cubicBezTo>
                  <a:pt x="1657760" y="3101998"/>
                  <a:pt x="1657760" y="3101998"/>
                  <a:pt x="1657760" y="3101998"/>
                </a:cubicBezTo>
                <a:cubicBezTo>
                  <a:pt x="1657760" y="3114458"/>
                  <a:pt x="1657760" y="3114458"/>
                  <a:pt x="1657760" y="3114458"/>
                </a:cubicBezTo>
                <a:lnTo>
                  <a:pt x="1657760" y="3127319"/>
                </a:lnTo>
                <a:lnTo>
                  <a:pt x="1657760" y="3139779"/>
                </a:lnTo>
                <a:lnTo>
                  <a:pt x="1633515" y="3139779"/>
                </a:lnTo>
                <a:cubicBezTo>
                  <a:pt x="1633515" y="3152238"/>
                  <a:pt x="1633515" y="3152238"/>
                  <a:pt x="1633515" y="3152238"/>
                </a:cubicBezTo>
                <a:lnTo>
                  <a:pt x="1633515" y="3164698"/>
                </a:lnTo>
                <a:cubicBezTo>
                  <a:pt x="1633515" y="3177559"/>
                  <a:pt x="1633515" y="3177559"/>
                  <a:pt x="1633515" y="3177559"/>
                </a:cubicBezTo>
                <a:cubicBezTo>
                  <a:pt x="1633515" y="3190018"/>
                  <a:pt x="1633515" y="3190018"/>
                  <a:pt x="1633515" y="3190018"/>
                </a:cubicBezTo>
                <a:cubicBezTo>
                  <a:pt x="1633515" y="3202478"/>
                  <a:pt x="1633515" y="3202478"/>
                  <a:pt x="1657760" y="3202478"/>
                </a:cubicBezTo>
                <a:cubicBezTo>
                  <a:pt x="1633515" y="3202478"/>
                  <a:pt x="1633515" y="3202478"/>
                  <a:pt x="1633515" y="3202478"/>
                </a:cubicBezTo>
                <a:cubicBezTo>
                  <a:pt x="1633515" y="3214937"/>
                  <a:pt x="1633515" y="3214937"/>
                  <a:pt x="1633515" y="3214937"/>
                </a:cubicBezTo>
                <a:lnTo>
                  <a:pt x="1633515" y="3227799"/>
                </a:lnTo>
                <a:cubicBezTo>
                  <a:pt x="1633515" y="3240258"/>
                  <a:pt x="1633515" y="3240258"/>
                  <a:pt x="1633515" y="3240258"/>
                </a:cubicBezTo>
                <a:cubicBezTo>
                  <a:pt x="1633515" y="3252718"/>
                  <a:pt x="1633515" y="3252718"/>
                  <a:pt x="1633515" y="3252718"/>
                </a:cubicBezTo>
                <a:lnTo>
                  <a:pt x="1633515" y="3265177"/>
                </a:lnTo>
                <a:lnTo>
                  <a:pt x="1619937" y="3265177"/>
                </a:lnTo>
                <a:cubicBezTo>
                  <a:pt x="1610028" y="3265177"/>
                  <a:pt x="1610028" y="3265177"/>
                  <a:pt x="1610028" y="3265177"/>
                </a:cubicBezTo>
                <a:lnTo>
                  <a:pt x="1610028" y="3252718"/>
                </a:lnTo>
                <a:lnTo>
                  <a:pt x="1610028" y="3240258"/>
                </a:lnTo>
                <a:lnTo>
                  <a:pt x="1586540" y="3240258"/>
                </a:lnTo>
                <a:lnTo>
                  <a:pt x="1563053" y="3240258"/>
                </a:lnTo>
                <a:lnTo>
                  <a:pt x="1563053" y="3252718"/>
                </a:lnTo>
                <a:lnTo>
                  <a:pt x="1563053" y="3265177"/>
                </a:lnTo>
                <a:cubicBezTo>
                  <a:pt x="1563053" y="3252718"/>
                  <a:pt x="1538808" y="3265177"/>
                  <a:pt x="1538808" y="3265177"/>
                </a:cubicBezTo>
                <a:cubicBezTo>
                  <a:pt x="1538808" y="3258947"/>
                  <a:pt x="1538808" y="3255832"/>
                  <a:pt x="1538808" y="3255832"/>
                </a:cubicBezTo>
                <a:lnTo>
                  <a:pt x="1538808" y="3252718"/>
                </a:lnTo>
                <a:lnTo>
                  <a:pt x="1515320" y="3252718"/>
                </a:lnTo>
                <a:lnTo>
                  <a:pt x="1491833" y="3252718"/>
                </a:lnTo>
                <a:lnTo>
                  <a:pt x="1468345" y="3252718"/>
                </a:lnTo>
                <a:cubicBezTo>
                  <a:pt x="1444100" y="3252718"/>
                  <a:pt x="1444100" y="3252718"/>
                  <a:pt x="1444100" y="3252718"/>
                </a:cubicBezTo>
                <a:lnTo>
                  <a:pt x="1420613" y="3252718"/>
                </a:lnTo>
                <a:cubicBezTo>
                  <a:pt x="1420613" y="3240258"/>
                  <a:pt x="1420613" y="3240258"/>
                  <a:pt x="1420613" y="3240258"/>
                </a:cubicBezTo>
                <a:cubicBezTo>
                  <a:pt x="1397125" y="3240258"/>
                  <a:pt x="1397125" y="3240258"/>
                  <a:pt x="1397125" y="3240258"/>
                </a:cubicBezTo>
                <a:lnTo>
                  <a:pt x="1397125" y="3227799"/>
                </a:lnTo>
                <a:cubicBezTo>
                  <a:pt x="1397125" y="3240258"/>
                  <a:pt x="1397125" y="3240258"/>
                  <a:pt x="1372880" y="3240258"/>
                </a:cubicBezTo>
                <a:lnTo>
                  <a:pt x="1372880" y="3252718"/>
                </a:lnTo>
                <a:cubicBezTo>
                  <a:pt x="1372880" y="3240258"/>
                  <a:pt x="1372880" y="3240258"/>
                  <a:pt x="1349393" y="3240258"/>
                </a:cubicBezTo>
                <a:cubicBezTo>
                  <a:pt x="1349393" y="3252718"/>
                  <a:pt x="1349393" y="3252718"/>
                  <a:pt x="1349393" y="3252718"/>
                </a:cubicBezTo>
                <a:cubicBezTo>
                  <a:pt x="1349393" y="3258947"/>
                  <a:pt x="1349393" y="3262062"/>
                  <a:pt x="1349393" y="3262062"/>
                </a:cubicBezTo>
                <a:lnTo>
                  <a:pt x="1349393" y="3263619"/>
                </a:lnTo>
                <a:cubicBezTo>
                  <a:pt x="1349393" y="3265177"/>
                  <a:pt x="1349393" y="3265177"/>
                  <a:pt x="1349393" y="3265177"/>
                </a:cubicBezTo>
                <a:lnTo>
                  <a:pt x="1325905" y="3265177"/>
                </a:lnTo>
                <a:lnTo>
                  <a:pt x="1322602" y="3265177"/>
                </a:lnTo>
                <a:cubicBezTo>
                  <a:pt x="1318932" y="3265177"/>
                  <a:pt x="1313795" y="3265177"/>
                  <a:pt x="1315996" y="3265177"/>
                </a:cubicBezTo>
                <a:lnTo>
                  <a:pt x="1312327" y="3265177"/>
                </a:lnTo>
                <a:cubicBezTo>
                  <a:pt x="1302418" y="3265177"/>
                  <a:pt x="1302418" y="3265177"/>
                  <a:pt x="1302418" y="3265177"/>
                </a:cubicBezTo>
                <a:cubicBezTo>
                  <a:pt x="1325905" y="3252718"/>
                  <a:pt x="1325905" y="3252718"/>
                  <a:pt x="1325905" y="3252718"/>
                </a:cubicBezTo>
                <a:lnTo>
                  <a:pt x="1302418" y="3252718"/>
                </a:lnTo>
                <a:lnTo>
                  <a:pt x="1278930" y="3252718"/>
                </a:lnTo>
                <a:cubicBezTo>
                  <a:pt x="1302418" y="3252718"/>
                  <a:pt x="1302418" y="3252718"/>
                  <a:pt x="1302418" y="3265177"/>
                </a:cubicBezTo>
                <a:cubicBezTo>
                  <a:pt x="1302418" y="3265177"/>
                  <a:pt x="1278930" y="3265177"/>
                  <a:pt x="1278930" y="3278038"/>
                </a:cubicBezTo>
                <a:lnTo>
                  <a:pt x="1254685" y="3265177"/>
                </a:lnTo>
                <a:cubicBezTo>
                  <a:pt x="1278930" y="3265177"/>
                  <a:pt x="1254685" y="3265177"/>
                  <a:pt x="1254685" y="3252718"/>
                </a:cubicBezTo>
                <a:lnTo>
                  <a:pt x="1254685" y="3240258"/>
                </a:lnTo>
                <a:lnTo>
                  <a:pt x="1231198" y="3240258"/>
                </a:lnTo>
                <a:cubicBezTo>
                  <a:pt x="1231198" y="3246488"/>
                  <a:pt x="1231198" y="3246488"/>
                  <a:pt x="1231198" y="3244930"/>
                </a:cubicBezTo>
                <a:lnTo>
                  <a:pt x="1231198" y="3251160"/>
                </a:lnTo>
                <a:cubicBezTo>
                  <a:pt x="1231198" y="3252718"/>
                  <a:pt x="1231198" y="3252718"/>
                  <a:pt x="1231198" y="3252718"/>
                </a:cubicBezTo>
                <a:cubicBezTo>
                  <a:pt x="1231198" y="3240258"/>
                  <a:pt x="1231198" y="3240258"/>
                  <a:pt x="1207710" y="3240258"/>
                </a:cubicBezTo>
                <a:lnTo>
                  <a:pt x="1207710" y="3227799"/>
                </a:lnTo>
                <a:cubicBezTo>
                  <a:pt x="1207710" y="3214937"/>
                  <a:pt x="1207710" y="3227799"/>
                  <a:pt x="1207710" y="3214937"/>
                </a:cubicBezTo>
                <a:cubicBezTo>
                  <a:pt x="1207710" y="3202478"/>
                  <a:pt x="1207710" y="3202478"/>
                  <a:pt x="1207710" y="3202478"/>
                </a:cubicBezTo>
                <a:cubicBezTo>
                  <a:pt x="1184223" y="3202478"/>
                  <a:pt x="1184223" y="3202478"/>
                  <a:pt x="1184223" y="3190018"/>
                </a:cubicBezTo>
                <a:lnTo>
                  <a:pt x="1184223" y="3177559"/>
                </a:lnTo>
                <a:lnTo>
                  <a:pt x="1184223" y="3164698"/>
                </a:lnTo>
                <a:lnTo>
                  <a:pt x="1184223" y="3152238"/>
                </a:lnTo>
                <a:lnTo>
                  <a:pt x="1159978" y="3152238"/>
                </a:lnTo>
                <a:lnTo>
                  <a:pt x="1159978" y="3164698"/>
                </a:lnTo>
                <a:cubicBezTo>
                  <a:pt x="1159978" y="3177559"/>
                  <a:pt x="1159978" y="3177559"/>
                  <a:pt x="1159978" y="3190018"/>
                </a:cubicBezTo>
                <a:lnTo>
                  <a:pt x="1159978" y="3202478"/>
                </a:lnTo>
                <a:lnTo>
                  <a:pt x="1159978" y="3214937"/>
                </a:lnTo>
                <a:lnTo>
                  <a:pt x="1136490" y="3214937"/>
                </a:lnTo>
                <a:lnTo>
                  <a:pt x="1113003" y="3214937"/>
                </a:lnTo>
                <a:lnTo>
                  <a:pt x="1089515" y="3214937"/>
                </a:lnTo>
                <a:cubicBezTo>
                  <a:pt x="1089515" y="3227799"/>
                  <a:pt x="1089515" y="3227799"/>
                  <a:pt x="1089515" y="3227799"/>
                </a:cubicBezTo>
                <a:cubicBezTo>
                  <a:pt x="1065270" y="3227799"/>
                  <a:pt x="1065270" y="3227799"/>
                  <a:pt x="1065270" y="3227799"/>
                </a:cubicBezTo>
                <a:cubicBezTo>
                  <a:pt x="1065270" y="3240258"/>
                  <a:pt x="1065270" y="3240258"/>
                  <a:pt x="1065270" y="3240258"/>
                </a:cubicBezTo>
                <a:cubicBezTo>
                  <a:pt x="1041783" y="3240258"/>
                  <a:pt x="1041783" y="3240258"/>
                  <a:pt x="1041783" y="3240258"/>
                </a:cubicBezTo>
                <a:cubicBezTo>
                  <a:pt x="1018295" y="3240258"/>
                  <a:pt x="1018295" y="3240258"/>
                  <a:pt x="1018295" y="3240258"/>
                </a:cubicBezTo>
                <a:cubicBezTo>
                  <a:pt x="1018295" y="3227799"/>
                  <a:pt x="1018295" y="3227799"/>
                  <a:pt x="1018295" y="3227799"/>
                </a:cubicBezTo>
                <a:lnTo>
                  <a:pt x="1018295" y="3214937"/>
                </a:lnTo>
                <a:lnTo>
                  <a:pt x="1018295" y="3202478"/>
                </a:lnTo>
                <a:lnTo>
                  <a:pt x="1018295" y="3190018"/>
                </a:lnTo>
                <a:cubicBezTo>
                  <a:pt x="994808" y="3190018"/>
                  <a:pt x="994808" y="3177559"/>
                  <a:pt x="1018295" y="3177559"/>
                </a:cubicBezTo>
                <a:cubicBezTo>
                  <a:pt x="994808" y="3177559"/>
                  <a:pt x="994808" y="3177559"/>
                  <a:pt x="994808" y="3177559"/>
                </a:cubicBezTo>
                <a:cubicBezTo>
                  <a:pt x="994808" y="3190018"/>
                  <a:pt x="970563" y="3190018"/>
                  <a:pt x="994808" y="3190018"/>
                </a:cubicBezTo>
                <a:cubicBezTo>
                  <a:pt x="994808" y="3190018"/>
                  <a:pt x="994808" y="3202478"/>
                  <a:pt x="970563" y="3202478"/>
                </a:cubicBezTo>
                <a:lnTo>
                  <a:pt x="970563" y="3214937"/>
                </a:lnTo>
                <a:cubicBezTo>
                  <a:pt x="970563" y="3227799"/>
                  <a:pt x="970563" y="3227799"/>
                  <a:pt x="970563" y="3227799"/>
                </a:cubicBezTo>
                <a:cubicBezTo>
                  <a:pt x="970563" y="3240258"/>
                  <a:pt x="947075" y="3240258"/>
                  <a:pt x="947075" y="3240258"/>
                </a:cubicBezTo>
                <a:lnTo>
                  <a:pt x="947075" y="3227799"/>
                </a:lnTo>
                <a:lnTo>
                  <a:pt x="923588" y="3227799"/>
                </a:lnTo>
                <a:cubicBezTo>
                  <a:pt x="923588" y="3214937"/>
                  <a:pt x="923588" y="3214937"/>
                  <a:pt x="923588" y="3214937"/>
                </a:cubicBezTo>
                <a:cubicBezTo>
                  <a:pt x="947075" y="3214937"/>
                  <a:pt x="947075" y="3214937"/>
                  <a:pt x="947075" y="3202478"/>
                </a:cubicBezTo>
                <a:cubicBezTo>
                  <a:pt x="923588" y="3202478"/>
                  <a:pt x="923588" y="3190018"/>
                  <a:pt x="923588" y="3190018"/>
                </a:cubicBezTo>
                <a:cubicBezTo>
                  <a:pt x="947075" y="3190018"/>
                  <a:pt x="923588" y="3190018"/>
                  <a:pt x="923588" y="3177559"/>
                </a:cubicBezTo>
                <a:cubicBezTo>
                  <a:pt x="923588" y="3177559"/>
                  <a:pt x="923588" y="3190018"/>
                  <a:pt x="900100" y="3190018"/>
                </a:cubicBezTo>
                <a:lnTo>
                  <a:pt x="900100" y="3202478"/>
                </a:lnTo>
                <a:cubicBezTo>
                  <a:pt x="875855" y="3202478"/>
                  <a:pt x="875855" y="3202478"/>
                  <a:pt x="875855" y="3202478"/>
                </a:cubicBezTo>
                <a:lnTo>
                  <a:pt x="852368" y="3202478"/>
                </a:lnTo>
                <a:lnTo>
                  <a:pt x="852368" y="3190018"/>
                </a:lnTo>
                <a:lnTo>
                  <a:pt x="852368" y="3177559"/>
                </a:lnTo>
                <a:cubicBezTo>
                  <a:pt x="852368" y="3164698"/>
                  <a:pt x="852368" y="3164698"/>
                  <a:pt x="852368" y="3164698"/>
                </a:cubicBezTo>
                <a:lnTo>
                  <a:pt x="828880" y="3164698"/>
                </a:lnTo>
                <a:lnTo>
                  <a:pt x="828880" y="3152238"/>
                </a:lnTo>
                <a:lnTo>
                  <a:pt x="805393" y="3164698"/>
                </a:lnTo>
                <a:lnTo>
                  <a:pt x="805393" y="3177559"/>
                </a:lnTo>
                <a:lnTo>
                  <a:pt x="781148" y="3177559"/>
                </a:lnTo>
                <a:lnTo>
                  <a:pt x="781148" y="3190018"/>
                </a:lnTo>
                <a:lnTo>
                  <a:pt x="781148" y="3202478"/>
                </a:lnTo>
                <a:lnTo>
                  <a:pt x="757660" y="3202478"/>
                </a:lnTo>
                <a:cubicBezTo>
                  <a:pt x="757660" y="3214937"/>
                  <a:pt x="757660" y="3214937"/>
                  <a:pt x="757660" y="3214937"/>
                </a:cubicBezTo>
                <a:lnTo>
                  <a:pt x="757660" y="3227799"/>
                </a:lnTo>
                <a:lnTo>
                  <a:pt x="757660" y="3235586"/>
                </a:lnTo>
                <a:cubicBezTo>
                  <a:pt x="757660" y="3234028"/>
                  <a:pt x="757660" y="3234028"/>
                  <a:pt x="757660" y="3240258"/>
                </a:cubicBezTo>
                <a:lnTo>
                  <a:pt x="757660" y="3252718"/>
                </a:lnTo>
                <a:cubicBezTo>
                  <a:pt x="734173" y="3252718"/>
                  <a:pt x="734173" y="3252718"/>
                  <a:pt x="734173" y="3252718"/>
                </a:cubicBezTo>
                <a:lnTo>
                  <a:pt x="734173" y="3240258"/>
                </a:lnTo>
                <a:cubicBezTo>
                  <a:pt x="734173" y="3227799"/>
                  <a:pt x="710685" y="3240258"/>
                  <a:pt x="710685" y="3227799"/>
                </a:cubicBezTo>
                <a:cubicBezTo>
                  <a:pt x="710685" y="3240258"/>
                  <a:pt x="710685" y="3240258"/>
                  <a:pt x="710685" y="3240258"/>
                </a:cubicBezTo>
                <a:cubicBezTo>
                  <a:pt x="686440" y="3240258"/>
                  <a:pt x="686440" y="3240258"/>
                  <a:pt x="686440" y="3240258"/>
                </a:cubicBezTo>
                <a:lnTo>
                  <a:pt x="686440" y="3252718"/>
                </a:lnTo>
                <a:lnTo>
                  <a:pt x="662953" y="3252718"/>
                </a:lnTo>
                <a:lnTo>
                  <a:pt x="639465" y="3252718"/>
                </a:lnTo>
                <a:cubicBezTo>
                  <a:pt x="662953" y="3252718"/>
                  <a:pt x="639465" y="3265177"/>
                  <a:pt x="639465" y="3265177"/>
                </a:cubicBezTo>
                <a:cubicBezTo>
                  <a:pt x="615220" y="3265177"/>
                  <a:pt x="615220" y="3265177"/>
                  <a:pt x="615220" y="3265177"/>
                </a:cubicBezTo>
                <a:lnTo>
                  <a:pt x="615220" y="3252718"/>
                </a:lnTo>
                <a:lnTo>
                  <a:pt x="591733" y="3252718"/>
                </a:lnTo>
                <a:lnTo>
                  <a:pt x="591733" y="3265177"/>
                </a:lnTo>
                <a:lnTo>
                  <a:pt x="615220" y="3265177"/>
                </a:lnTo>
                <a:cubicBezTo>
                  <a:pt x="615220" y="3278038"/>
                  <a:pt x="615220" y="3278038"/>
                  <a:pt x="615220" y="3278038"/>
                </a:cubicBezTo>
                <a:cubicBezTo>
                  <a:pt x="615220" y="3290498"/>
                  <a:pt x="591733" y="3290498"/>
                  <a:pt x="615220" y="3290498"/>
                </a:cubicBezTo>
                <a:cubicBezTo>
                  <a:pt x="591733" y="3290498"/>
                  <a:pt x="591733" y="3290498"/>
                  <a:pt x="591733" y="3290498"/>
                </a:cubicBezTo>
                <a:cubicBezTo>
                  <a:pt x="591733" y="3296728"/>
                  <a:pt x="591733" y="3299842"/>
                  <a:pt x="591733" y="3301400"/>
                </a:cubicBezTo>
                <a:lnTo>
                  <a:pt x="591733" y="3302957"/>
                </a:lnTo>
                <a:lnTo>
                  <a:pt x="568245" y="3302957"/>
                </a:lnTo>
                <a:lnTo>
                  <a:pt x="568245" y="3315417"/>
                </a:lnTo>
                <a:lnTo>
                  <a:pt x="565309" y="3315417"/>
                </a:lnTo>
                <a:cubicBezTo>
                  <a:pt x="562373" y="3315417"/>
                  <a:pt x="556502" y="3315417"/>
                  <a:pt x="544758" y="3315417"/>
                </a:cubicBezTo>
                <a:lnTo>
                  <a:pt x="544758" y="3302957"/>
                </a:lnTo>
                <a:lnTo>
                  <a:pt x="521270" y="3302957"/>
                </a:lnTo>
                <a:cubicBezTo>
                  <a:pt x="497025" y="3302957"/>
                  <a:pt x="521270" y="3302957"/>
                  <a:pt x="497025" y="3302957"/>
                </a:cubicBezTo>
                <a:lnTo>
                  <a:pt x="497025" y="3315417"/>
                </a:lnTo>
                <a:lnTo>
                  <a:pt x="497025" y="3328278"/>
                </a:lnTo>
                <a:lnTo>
                  <a:pt x="497025" y="3340737"/>
                </a:lnTo>
                <a:lnTo>
                  <a:pt x="473538" y="3340737"/>
                </a:lnTo>
                <a:lnTo>
                  <a:pt x="450050" y="3340737"/>
                </a:lnTo>
                <a:cubicBezTo>
                  <a:pt x="450050" y="3353197"/>
                  <a:pt x="450050" y="3353197"/>
                  <a:pt x="426563" y="3353197"/>
                </a:cubicBezTo>
                <a:lnTo>
                  <a:pt x="450050" y="3353197"/>
                </a:lnTo>
                <a:lnTo>
                  <a:pt x="450050" y="3365656"/>
                </a:lnTo>
                <a:cubicBezTo>
                  <a:pt x="426563" y="3365656"/>
                  <a:pt x="426563" y="3365656"/>
                  <a:pt x="426563" y="3365656"/>
                </a:cubicBezTo>
                <a:lnTo>
                  <a:pt x="426563" y="3368872"/>
                </a:lnTo>
                <a:lnTo>
                  <a:pt x="426563" y="3376910"/>
                </a:lnTo>
                <a:cubicBezTo>
                  <a:pt x="426563" y="3378518"/>
                  <a:pt x="426563" y="3378518"/>
                  <a:pt x="426563" y="3378518"/>
                </a:cubicBezTo>
                <a:lnTo>
                  <a:pt x="402318" y="3378518"/>
                </a:lnTo>
                <a:lnTo>
                  <a:pt x="402318" y="3380075"/>
                </a:lnTo>
                <a:lnTo>
                  <a:pt x="402318" y="3389420"/>
                </a:lnTo>
                <a:cubicBezTo>
                  <a:pt x="402318" y="3390977"/>
                  <a:pt x="402318" y="3390977"/>
                  <a:pt x="402318" y="3390977"/>
                </a:cubicBezTo>
                <a:lnTo>
                  <a:pt x="399015" y="3390977"/>
                </a:lnTo>
                <a:cubicBezTo>
                  <a:pt x="395345" y="3390977"/>
                  <a:pt x="390207" y="3390977"/>
                  <a:pt x="392409" y="3390977"/>
                </a:cubicBezTo>
                <a:lnTo>
                  <a:pt x="378830" y="3390977"/>
                </a:lnTo>
                <a:cubicBezTo>
                  <a:pt x="378830" y="3390977"/>
                  <a:pt x="378830" y="3403437"/>
                  <a:pt x="355343" y="3403437"/>
                </a:cubicBezTo>
                <a:lnTo>
                  <a:pt x="331855" y="3403437"/>
                </a:lnTo>
                <a:lnTo>
                  <a:pt x="331855" y="3415896"/>
                </a:lnTo>
                <a:cubicBezTo>
                  <a:pt x="331855" y="3403437"/>
                  <a:pt x="331855" y="3415896"/>
                  <a:pt x="307610" y="3415896"/>
                </a:cubicBezTo>
                <a:lnTo>
                  <a:pt x="284123" y="3415896"/>
                </a:lnTo>
                <a:cubicBezTo>
                  <a:pt x="260635" y="3415896"/>
                  <a:pt x="260635" y="3415896"/>
                  <a:pt x="260635" y="3415896"/>
                </a:cubicBezTo>
                <a:lnTo>
                  <a:pt x="257332" y="3415896"/>
                </a:lnTo>
                <a:cubicBezTo>
                  <a:pt x="253662" y="3415896"/>
                  <a:pt x="248525" y="3415896"/>
                  <a:pt x="250727" y="3415896"/>
                </a:cubicBezTo>
                <a:lnTo>
                  <a:pt x="247057" y="3415896"/>
                </a:lnTo>
                <a:cubicBezTo>
                  <a:pt x="237148" y="3415896"/>
                  <a:pt x="237148" y="3415896"/>
                  <a:pt x="237148" y="3415896"/>
                </a:cubicBezTo>
                <a:lnTo>
                  <a:pt x="212903" y="3415896"/>
                </a:lnTo>
                <a:lnTo>
                  <a:pt x="212903" y="3419112"/>
                </a:lnTo>
                <a:lnTo>
                  <a:pt x="212903" y="3428757"/>
                </a:lnTo>
                <a:cubicBezTo>
                  <a:pt x="212903" y="3428757"/>
                  <a:pt x="212903" y="3415896"/>
                  <a:pt x="189415" y="3428757"/>
                </a:cubicBezTo>
                <a:lnTo>
                  <a:pt x="165928" y="3428757"/>
                </a:lnTo>
                <a:cubicBezTo>
                  <a:pt x="165928" y="3441217"/>
                  <a:pt x="165928" y="3441217"/>
                  <a:pt x="165928" y="3441217"/>
                </a:cubicBezTo>
                <a:cubicBezTo>
                  <a:pt x="165928" y="3453676"/>
                  <a:pt x="165928" y="3441217"/>
                  <a:pt x="141683" y="3441217"/>
                </a:cubicBezTo>
                <a:lnTo>
                  <a:pt x="141683" y="3428757"/>
                </a:lnTo>
                <a:lnTo>
                  <a:pt x="141683" y="3415896"/>
                </a:lnTo>
                <a:lnTo>
                  <a:pt x="141683" y="3403437"/>
                </a:lnTo>
                <a:lnTo>
                  <a:pt x="141683" y="3390977"/>
                </a:lnTo>
                <a:cubicBezTo>
                  <a:pt x="118195" y="3390977"/>
                  <a:pt x="118195" y="3390977"/>
                  <a:pt x="118195" y="3378518"/>
                </a:cubicBezTo>
                <a:cubicBezTo>
                  <a:pt x="118195" y="3365656"/>
                  <a:pt x="118195" y="3365656"/>
                  <a:pt x="141683" y="3365656"/>
                </a:cubicBezTo>
                <a:cubicBezTo>
                  <a:pt x="118195" y="3365656"/>
                  <a:pt x="118195" y="3365656"/>
                  <a:pt x="118195" y="3365656"/>
                </a:cubicBezTo>
                <a:cubicBezTo>
                  <a:pt x="118195" y="3353197"/>
                  <a:pt x="141683" y="3353197"/>
                  <a:pt x="118195" y="3353197"/>
                </a:cubicBezTo>
                <a:lnTo>
                  <a:pt x="118195" y="3340737"/>
                </a:lnTo>
                <a:cubicBezTo>
                  <a:pt x="118195" y="3328278"/>
                  <a:pt x="118195" y="3328278"/>
                  <a:pt x="118195" y="3328278"/>
                </a:cubicBezTo>
                <a:lnTo>
                  <a:pt x="118195" y="3315417"/>
                </a:lnTo>
                <a:lnTo>
                  <a:pt x="141683" y="3315417"/>
                </a:lnTo>
                <a:cubicBezTo>
                  <a:pt x="141683" y="3302957"/>
                  <a:pt x="141683" y="3302957"/>
                  <a:pt x="141683" y="3302957"/>
                </a:cubicBezTo>
                <a:cubicBezTo>
                  <a:pt x="118195" y="3302957"/>
                  <a:pt x="118195" y="3302957"/>
                  <a:pt x="118195" y="3302957"/>
                </a:cubicBezTo>
                <a:lnTo>
                  <a:pt x="118195" y="3290498"/>
                </a:lnTo>
                <a:cubicBezTo>
                  <a:pt x="118195" y="3278038"/>
                  <a:pt x="118195" y="3278038"/>
                  <a:pt x="118195" y="3278038"/>
                </a:cubicBezTo>
                <a:lnTo>
                  <a:pt x="118195" y="3265177"/>
                </a:lnTo>
                <a:lnTo>
                  <a:pt x="94708" y="3265177"/>
                </a:lnTo>
                <a:cubicBezTo>
                  <a:pt x="94708" y="3252718"/>
                  <a:pt x="94708" y="3252718"/>
                  <a:pt x="94708" y="3252718"/>
                </a:cubicBezTo>
                <a:lnTo>
                  <a:pt x="94708" y="3240258"/>
                </a:lnTo>
                <a:cubicBezTo>
                  <a:pt x="94708" y="3227799"/>
                  <a:pt x="94708" y="3240258"/>
                  <a:pt x="94708" y="3227799"/>
                </a:cubicBezTo>
                <a:lnTo>
                  <a:pt x="94708" y="3214937"/>
                </a:lnTo>
                <a:lnTo>
                  <a:pt x="94708" y="3202478"/>
                </a:lnTo>
                <a:lnTo>
                  <a:pt x="94708" y="3190018"/>
                </a:lnTo>
                <a:lnTo>
                  <a:pt x="94708" y="3177559"/>
                </a:lnTo>
                <a:lnTo>
                  <a:pt x="94708" y="3164698"/>
                </a:lnTo>
                <a:cubicBezTo>
                  <a:pt x="94708" y="3152238"/>
                  <a:pt x="94708" y="3152238"/>
                  <a:pt x="94708" y="3152238"/>
                </a:cubicBezTo>
                <a:cubicBezTo>
                  <a:pt x="94708" y="3152238"/>
                  <a:pt x="71220" y="3152238"/>
                  <a:pt x="94708" y="3164698"/>
                </a:cubicBezTo>
                <a:cubicBezTo>
                  <a:pt x="71220" y="3152238"/>
                  <a:pt x="71220" y="3152238"/>
                  <a:pt x="47733" y="3152238"/>
                </a:cubicBezTo>
                <a:lnTo>
                  <a:pt x="47733" y="3139779"/>
                </a:lnTo>
                <a:lnTo>
                  <a:pt x="23488" y="3139779"/>
                </a:lnTo>
                <a:lnTo>
                  <a:pt x="23488" y="3127319"/>
                </a:lnTo>
                <a:lnTo>
                  <a:pt x="47733" y="3127319"/>
                </a:lnTo>
                <a:lnTo>
                  <a:pt x="47733" y="3114458"/>
                </a:lnTo>
                <a:lnTo>
                  <a:pt x="23488" y="3114458"/>
                </a:lnTo>
                <a:lnTo>
                  <a:pt x="23488" y="3101998"/>
                </a:lnTo>
                <a:lnTo>
                  <a:pt x="47733" y="3101998"/>
                </a:lnTo>
                <a:lnTo>
                  <a:pt x="47733" y="3089539"/>
                </a:lnTo>
                <a:lnTo>
                  <a:pt x="47733" y="3077080"/>
                </a:lnTo>
                <a:lnTo>
                  <a:pt x="47733" y="3064218"/>
                </a:lnTo>
                <a:lnTo>
                  <a:pt x="44323" y="3064218"/>
                </a:lnTo>
                <a:cubicBezTo>
                  <a:pt x="40535" y="3064218"/>
                  <a:pt x="35231" y="3064218"/>
                  <a:pt x="37504" y="3064218"/>
                </a:cubicBezTo>
                <a:lnTo>
                  <a:pt x="23488" y="3064218"/>
                </a:lnTo>
                <a:lnTo>
                  <a:pt x="23488" y="3051759"/>
                </a:lnTo>
                <a:lnTo>
                  <a:pt x="47733" y="3051759"/>
                </a:lnTo>
                <a:cubicBezTo>
                  <a:pt x="47733" y="3039299"/>
                  <a:pt x="47733" y="3039299"/>
                  <a:pt x="47733" y="3039299"/>
                </a:cubicBezTo>
                <a:lnTo>
                  <a:pt x="23488" y="3039299"/>
                </a:lnTo>
                <a:lnTo>
                  <a:pt x="23488" y="3026840"/>
                </a:lnTo>
                <a:cubicBezTo>
                  <a:pt x="23488" y="3013979"/>
                  <a:pt x="23488" y="3013979"/>
                  <a:pt x="23488" y="3013979"/>
                </a:cubicBezTo>
                <a:cubicBezTo>
                  <a:pt x="47733" y="3013979"/>
                  <a:pt x="47733" y="3013979"/>
                  <a:pt x="47733" y="3013979"/>
                </a:cubicBezTo>
                <a:cubicBezTo>
                  <a:pt x="23488" y="3013979"/>
                  <a:pt x="23488" y="3013979"/>
                  <a:pt x="23488" y="3001519"/>
                </a:cubicBezTo>
                <a:lnTo>
                  <a:pt x="47733" y="3001519"/>
                </a:lnTo>
                <a:lnTo>
                  <a:pt x="47733" y="2989060"/>
                </a:lnTo>
                <a:cubicBezTo>
                  <a:pt x="23488" y="2976600"/>
                  <a:pt x="23488" y="2976600"/>
                  <a:pt x="23488" y="2976600"/>
                </a:cubicBezTo>
                <a:lnTo>
                  <a:pt x="23488" y="2963739"/>
                </a:lnTo>
                <a:lnTo>
                  <a:pt x="23488" y="2951279"/>
                </a:lnTo>
                <a:cubicBezTo>
                  <a:pt x="23488" y="2938820"/>
                  <a:pt x="23488" y="2938820"/>
                  <a:pt x="23488" y="2938820"/>
                </a:cubicBezTo>
                <a:cubicBezTo>
                  <a:pt x="47733" y="2938820"/>
                  <a:pt x="47733" y="2938820"/>
                  <a:pt x="23488" y="2926361"/>
                </a:cubicBezTo>
                <a:lnTo>
                  <a:pt x="37504" y="2926361"/>
                </a:lnTo>
                <a:cubicBezTo>
                  <a:pt x="35231" y="2926361"/>
                  <a:pt x="40535" y="2926361"/>
                  <a:pt x="44323" y="2926361"/>
                </a:cubicBezTo>
                <a:lnTo>
                  <a:pt x="47733" y="2926361"/>
                </a:lnTo>
                <a:lnTo>
                  <a:pt x="47733" y="2913499"/>
                </a:lnTo>
                <a:lnTo>
                  <a:pt x="23488" y="2913499"/>
                </a:lnTo>
                <a:lnTo>
                  <a:pt x="47733" y="2901040"/>
                </a:lnTo>
                <a:lnTo>
                  <a:pt x="47733" y="2888580"/>
                </a:lnTo>
                <a:lnTo>
                  <a:pt x="47733" y="2876121"/>
                </a:lnTo>
                <a:cubicBezTo>
                  <a:pt x="47733" y="2863260"/>
                  <a:pt x="47733" y="2863260"/>
                  <a:pt x="47733" y="2863260"/>
                </a:cubicBezTo>
                <a:cubicBezTo>
                  <a:pt x="23488" y="2850800"/>
                  <a:pt x="47733" y="2850800"/>
                  <a:pt x="47733" y="2838341"/>
                </a:cubicBezTo>
                <a:lnTo>
                  <a:pt x="47733" y="2825881"/>
                </a:lnTo>
                <a:cubicBezTo>
                  <a:pt x="47733" y="2813020"/>
                  <a:pt x="47733" y="2813020"/>
                  <a:pt x="47733" y="2813020"/>
                </a:cubicBezTo>
                <a:cubicBezTo>
                  <a:pt x="47733" y="2800560"/>
                  <a:pt x="47733" y="2800560"/>
                  <a:pt x="47733" y="2800560"/>
                </a:cubicBezTo>
                <a:cubicBezTo>
                  <a:pt x="47733" y="2788101"/>
                  <a:pt x="47733" y="2788101"/>
                  <a:pt x="47733" y="2788101"/>
                </a:cubicBezTo>
                <a:cubicBezTo>
                  <a:pt x="47733" y="2775642"/>
                  <a:pt x="47733" y="2775642"/>
                  <a:pt x="47733" y="2775642"/>
                </a:cubicBezTo>
                <a:lnTo>
                  <a:pt x="47733" y="2762780"/>
                </a:lnTo>
                <a:cubicBezTo>
                  <a:pt x="47733" y="2750321"/>
                  <a:pt x="47733" y="2750321"/>
                  <a:pt x="47733" y="2750321"/>
                </a:cubicBezTo>
                <a:lnTo>
                  <a:pt x="47733" y="2738263"/>
                </a:lnTo>
                <a:lnTo>
                  <a:pt x="47733" y="2725804"/>
                </a:lnTo>
                <a:cubicBezTo>
                  <a:pt x="47733" y="2712942"/>
                  <a:pt x="47733" y="2712942"/>
                  <a:pt x="47733" y="2712942"/>
                </a:cubicBezTo>
                <a:cubicBezTo>
                  <a:pt x="47733" y="2700483"/>
                  <a:pt x="47733" y="2700483"/>
                  <a:pt x="47733" y="2700483"/>
                </a:cubicBezTo>
                <a:lnTo>
                  <a:pt x="47733" y="2688024"/>
                </a:lnTo>
                <a:cubicBezTo>
                  <a:pt x="47733" y="2675564"/>
                  <a:pt x="47733" y="2675564"/>
                  <a:pt x="47733" y="2675564"/>
                </a:cubicBezTo>
                <a:lnTo>
                  <a:pt x="47733" y="2662703"/>
                </a:lnTo>
                <a:lnTo>
                  <a:pt x="47733" y="2650243"/>
                </a:lnTo>
                <a:lnTo>
                  <a:pt x="47733" y="2637784"/>
                </a:lnTo>
                <a:cubicBezTo>
                  <a:pt x="41672" y="2637784"/>
                  <a:pt x="37126" y="2637784"/>
                  <a:pt x="33716" y="2637784"/>
                </a:cubicBezTo>
                <a:cubicBezTo>
                  <a:pt x="35989" y="2637784"/>
                  <a:pt x="30686" y="2637784"/>
                  <a:pt x="26897" y="2637784"/>
                </a:cubicBezTo>
                <a:lnTo>
                  <a:pt x="26518" y="2637784"/>
                </a:lnTo>
                <a:cubicBezTo>
                  <a:pt x="23488" y="2637784"/>
                  <a:pt x="23488" y="2637784"/>
                  <a:pt x="23488" y="2637784"/>
                </a:cubicBezTo>
                <a:lnTo>
                  <a:pt x="23488" y="2625324"/>
                </a:lnTo>
                <a:lnTo>
                  <a:pt x="47733" y="2625324"/>
                </a:lnTo>
                <a:cubicBezTo>
                  <a:pt x="47733" y="2625324"/>
                  <a:pt x="23488" y="2625324"/>
                  <a:pt x="23488" y="2612463"/>
                </a:cubicBezTo>
                <a:lnTo>
                  <a:pt x="23488" y="2600004"/>
                </a:lnTo>
                <a:cubicBezTo>
                  <a:pt x="23488" y="2587544"/>
                  <a:pt x="23488" y="2587544"/>
                  <a:pt x="23488" y="2587544"/>
                </a:cubicBezTo>
                <a:lnTo>
                  <a:pt x="23488" y="2575085"/>
                </a:lnTo>
                <a:lnTo>
                  <a:pt x="23488" y="2562223"/>
                </a:lnTo>
                <a:lnTo>
                  <a:pt x="23488" y="2549764"/>
                </a:lnTo>
                <a:lnTo>
                  <a:pt x="23488" y="2537305"/>
                </a:lnTo>
                <a:lnTo>
                  <a:pt x="23488" y="2524845"/>
                </a:lnTo>
                <a:lnTo>
                  <a:pt x="23488" y="2511984"/>
                </a:lnTo>
                <a:lnTo>
                  <a:pt x="23488" y="2499524"/>
                </a:lnTo>
                <a:cubicBezTo>
                  <a:pt x="23488" y="2487065"/>
                  <a:pt x="23488" y="2487065"/>
                  <a:pt x="23488" y="2487065"/>
                </a:cubicBezTo>
                <a:lnTo>
                  <a:pt x="23488" y="2474605"/>
                </a:lnTo>
                <a:cubicBezTo>
                  <a:pt x="23488" y="2461744"/>
                  <a:pt x="23488" y="2461744"/>
                  <a:pt x="23488" y="2461744"/>
                </a:cubicBezTo>
                <a:cubicBezTo>
                  <a:pt x="23488" y="2449285"/>
                  <a:pt x="23488" y="2449285"/>
                  <a:pt x="23488" y="2436825"/>
                </a:cubicBezTo>
                <a:lnTo>
                  <a:pt x="23488" y="2424366"/>
                </a:lnTo>
                <a:lnTo>
                  <a:pt x="23488" y="2411504"/>
                </a:lnTo>
                <a:lnTo>
                  <a:pt x="23488" y="2399045"/>
                </a:lnTo>
                <a:lnTo>
                  <a:pt x="23488" y="2386586"/>
                </a:lnTo>
                <a:lnTo>
                  <a:pt x="23488" y="2374126"/>
                </a:lnTo>
                <a:lnTo>
                  <a:pt x="23488" y="2361265"/>
                </a:lnTo>
                <a:lnTo>
                  <a:pt x="23488" y="2348805"/>
                </a:lnTo>
                <a:cubicBezTo>
                  <a:pt x="23488" y="2336346"/>
                  <a:pt x="23488" y="2336346"/>
                  <a:pt x="23488" y="2336346"/>
                </a:cubicBezTo>
                <a:cubicBezTo>
                  <a:pt x="23488" y="2323886"/>
                  <a:pt x="23488" y="2323886"/>
                  <a:pt x="23488" y="2323886"/>
                </a:cubicBezTo>
                <a:cubicBezTo>
                  <a:pt x="23488" y="2311025"/>
                  <a:pt x="0" y="2311025"/>
                  <a:pt x="23488" y="2311025"/>
                </a:cubicBezTo>
                <a:lnTo>
                  <a:pt x="23488" y="2298566"/>
                </a:lnTo>
                <a:lnTo>
                  <a:pt x="23488" y="2286106"/>
                </a:lnTo>
                <a:lnTo>
                  <a:pt x="0" y="2286106"/>
                </a:lnTo>
                <a:cubicBezTo>
                  <a:pt x="0" y="2273647"/>
                  <a:pt x="23488" y="2273647"/>
                  <a:pt x="0" y="2273647"/>
                </a:cubicBezTo>
                <a:lnTo>
                  <a:pt x="0" y="2260785"/>
                </a:lnTo>
                <a:lnTo>
                  <a:pt x="0" y="2248326"/>
                </a:lnTo>
                <a:lnTo>
                  <a:pt x="23488" y="2248326"/>
                </a:lnTo>
                <a:lnTo>
                  <a:pt x="23488" y="2235867"/>
                </a:lnTo>
                <a:lnTo>
                  <a:pt x="23488" y="2223407"/>
                </a:lnTo>
                <a:lnTo>
                  <a:pt x="23488" y="2210546"/>
                </a:lnTo>
                <a:cubicBezTo>
                  <a:pt x="0" y="2210546"/>
                  <a:pt x="0" y="2210546"/>
                  <a:pt x="0" y="2210546"/>
                </a:cubicBezTo>
                <a:lnTo>
                  <a:pt x="0" y="2198086"/>
                </a:lnTo>
                <a:cubicBezTo>
                  <a:pt x="0" y="2185627"/>
                  <a:pt x="0" y="2185627"/>
                  <a:pt x="0" y="2185627"/>
                </a:cubicBezTo>
                <a:lnTo>
                  <a:pt x="0" y="2173167"/>
                </a:lnTo>
                <a:cubicBezTo>
                  <a:pt x="0" y="2160306"/>
                  <a:pt x="0" y="2160306"/>
                  <a:pt x="0" y="2160306"/>
                </a:cubicBezTo>
                <a:lnTo>
                  <a:pt x="23488" y="2147847"/>
                </a:lnTo>
                <a:lnTo>
                  <a:pt x="9909" y="2147847"/>
                </a:lnTo>
                <a:cubicBezTo>
                  <a:pt x="0" y="2147847"/>
                  <a:pt x="0" y="2147847"/>
                  <a:pt x="0" y="2147847"/>
                </a:cubicBezTo>
                <a:cubicBezTo>
                  <a:pt x="0" y="2135387"/>
                  <a:pt x="0" y="2135387"/>
                  <a:pt x="23488" y="2135387"/>
                </a:cubicBezTo>
                <a:cubicBezTo>
                  <a:pt x="0" y="2135387"/>
                  <a:pt x="23488" y="2122928"/>
                  <a:pt x="0" y="2122928"/>
                </a:cubicBezTo>
                <a:lnTo>
                  <a:pt x="23488" y="2122928"/>
                </a:lnTo>
                <a:cubicBezTo>
                  <a:pt x="23488" y="2122928"/>
                  <a:pt x="0" y="2122928"/>
                  <a:pt x="0" y="2110066"/>
                </a:cubicBezTo>
                <a:cubicBezTo>
                  <a:pt x="0" y="2097607"/>
                  <a:pt x="0" y="2097607"/>
                  <a:pt x="0" y="2097607"/>
                </a:cubicBezTo>
                <a:lnTo>
                  <a:pt x="23488" y="2097607"/>
                </a:lnTo>
                <a:cubicBezTo>
                  <a:pt x="23488" y="2085148"/>
                  <a:pt x="23488" y="2085148"/>
                  <a:pt x="23488" y="2085148"/>
                </a:cubicBezTo>
                <a:cubicBezTo>
                  <a:pt x="23488" y="2072688"/>
                  <a:pt x="23488" y="2072688"/>
                  <a:pt x="23488" y="2072688"/>
                </a:cubicBezTo>
                <a:cubicBezTo>
                  <a:pt x="23488" y="2059827"/>
                  <a:pt x="23488" y="2059827"/>
                  <a:pt x="23488" y="2059827"/>
                </a:cubicBezTo>
                <a:lnTo>
                  <a:pt x="23488" y="2047367"/>
                </a:lnTo>
                <a:cubicBezTo>
                  <a:pt x="23488" y="2034908"/>
                  <a:pt x="23488" y="2034908"/>
                  <a:pt x="23488" y="2034908"/>
                </a:cubicBezTo>
                <a:cubicBezTo>
                  <a:pt x="0" y="2034908"/>
                  <a:pt x="23488" y="2022448"/>
                  <a:pt x="23488" y="2009587"/>
                </a:cubicBezTo>
                <a:cubicBezTo>
                  <a:pt x="0" y="2009587"/>
                  <a:pt x="23488" y="1997128"/>
                  <a:pt x="23488" y="1997128"/>
                </a:cubicBezTo>
                <a:cubicBezTo>
                  <a:pt x="0" y="1997128"/>
                  <a:pt x="0" y="1997128"/>
                  <a:pt x="0" y="1997128"/>
                </a:cubicBezTo>
                <a:cubicBezTo>
                  <a:pt x="23488" y="1984668"/>
                  <a:pt x="23488" y="1984668"/>
                  <a:pt x="23488" y="1984668"/>
                </a:cubicBezTo>
                <a:cubicBezTo>
                  <a:pt x="23488" y="1984668"/>
                  <a:pt x="0" y="1972209"/>
                  <a:pt x="23488" y="1972209"/>
                </a:cubicBezTo>
                <a:cubicBezTo>
                  <a:pt x="23488" y="1959347"/>
                  <a:pt x="23488" y="1959347"/>
                  <a:pt x="23488" y="1959347"/>
                </a:cubicBezTo>
                <a:lnTo>
                  <a:pt x="23488" y="1946888"/>
                </a:lnTo>
                <a:cubicBezTo>
                  <a:pt x="23488" y="1946888"/>
                  <a:pt x="37126" y="1946888"/>
                  <a:pt x="33716" y="1946888"/>
                </a:cubicBezTo>
                <a:lnTo>
                  <a:pt x="37504" y="1946888"/>
                </a:lnTo>
                <a:cubicBezTo>
                  <a:pt x="47733" y="1946888"/>
                  <a:pt x="47733" y="1946888"/>
                  <a:pt x="47733" y="1946888"/>
                </a:cubicBezTo>
                <a:lnTo>
                  <a:pt x="47733" y="1934429"/>
                </a:lnTo>
                <a:cubicBezTo>
                  <a:pt x="23488" y="1934429"/>
                  <a:pt x="23488" y="1934429"/>
                  <a:pt x="23488" y="1934429"/>
                </a:cubicBezTo>
                <a:cubicBezTo>
                  <a:pt x="23488" y="1921969"/>
                  <a:pt x="23488" y="1921969"/>
                  <a:pt x="23488" y="1921969"/>
                </a:cubicBezTo>
                <a:cubicBezTo>
                  <a:pt x="23488" y="1921969"/>
                  <a:pt x="47733" y="1921969"/>
                  <a:pt x="47733" y="1909108"/>
                </a:cubicBezTo>
                <a:cubicBezTo>
                  <a:pt x="47733" y="1909108"/>
                  <a:pt x="47733" y="1909108"/>
                  <a:pt x="57642" y="1909108"/>
                </a:cubicBezTo>
                <a:lnTo>
                  <a:pt x="71220" y="1909108"/>
                </a:lnTo>
                <a:cubicBezTo>
                  <a:pt x="71220" y="1896648"/>
                  <a:pt x="71220" y="1896648"/>
                  <a:pt x="71220" y="1896648"/>
                </a:cubicBezTo>
                <a:cubicBezTo>
                  <a:pt x="47733" y="1896648"/>
                  <a:pt x="47733" y="1896648"/>
                  <a:pt x="47733" y="1896648"/>
                </a:cubicBezTo>
                <a:lnTo>
                  <a:pt x="23488" y="1896648"/>
                </a:lnTo>
                <a:cubicBezTo>
                  <a:pt x="23488" y="1884189"/>
                  <a:pt x="23488" y="1884189"/>
                  <a:pt x="23488" y="1884189"/>
                </a:cubicBezTo>
                <a:lnTo>
                  <a:pt x="47733" y="1884189"/>
                </a:lnTo>
                <a:lnTo>
                  <a:pt x="47733" y="1871729"/>
                </a:lnTo>
                <a:lnTo>
                  <a:pt x="23488" y="1858868"/>
                </a:lnTo>
                <a:cubicBezTo>
                  <a:pt x="47733" y="1858868"/>
                  <a:pt x="47733" y="1858868"/>
                  <a:pt x="47733" y="1858868"/>
                </a:cubicBezTo>
                <a:lnTo>
                  <a:pt x="47733" y="1846409"/>
                </a:lnTo>
                <a:lnTo>
                  <a:pt x="71220" y="1846409"/>
                </a:lnTo>
                <a:lnTo>
                  <a:pt x="71220" y="1858868"/>
                </a:lnTo>
                <a:lnTo>
                  <a:pt x="94708" y="1858868"/>
                </a:lnTo>
                <a:lnTo>
                  <a:pt x="118195" y="1858868"/>
                </a:lnTo>
                <a:cubicBezTo>
                  <a:pt x="141683" y="1871729"/>
                  <a:pt x="118195" y="1871729"/>
                  <a:pt x="118195" y="1871729"/>
                </a:cubicBezTo>
                <a:lnTo>
                  <a:pt x="118195" y="1884189"/>
                </a:lnTo>
                <a:lnTo>
                  <a:pt x="118195" y="1896648"/>
                </a:lnTo>
                <a:lnTo>
                  <a:pt x="118195" y="1909108"/>
                </a:lnTo>
                <a:cubicBezTo>
                  <a:pt x="124067" y="1909108"/>
                  <a:pt x="128471" y="1909108"/>
                  <a:pt x="132153" y="1909108"/>
                </a:cubicBezTo>
                <a:lnTo>
                  <a:pt x="141683" y="1909108"/>
                </a:lnTo>
                <a:cubicBezTo>
                  <a:pt x="141683" y="1909108"/>
                  <a:pt x="141683" y="1921969"/>
                  <a:pt x="118195" y="1921969"/>
                </a:cubicBezTo>
                <a:lnTo>
                  <a:pt x="118195" y="1934429"/>
                </a:lnTo>
                <a:lnTo>
                  <a:pt x="141683" y="1921969"/>
                </a:lnTo>
                <a:lnTo>
                  <a:pt x="165928" y="1921969"/>
                </a:lnTo>
                <a:cubicBezTo>
                  <a:pt x="165928" y="1921969"/>
                  <a:pt x="141683" y="1921969"/>
                  <a:pt x="141683" y="1934429"/>
                </a:cubicBezTo>
                <a:cubicBezTo>
                  <a:pt x="165928" y="1934429"/>
                  <a:pt x="165928" y="1934429"/>
                  <a:pt x="165928" y="1934429"/>
                </a:cubicBezTo>
                <a:cubicBezTo>
                  <a:pt x="165928" y="1921969"/>
                  <a:pt x="165928" y="1921969"/>
                  <a:pt x="165928" y="1921969"/>
                </a:cubicBezTo>
                <a:cubicBezTo>
                  <a:pt x="165928" y="1909108"/>
                  <a:pt x="189415" y="1909108"/>
                  <a:pt x="189415" y="1909108"/>
                </a:cubicBezTo>
                <a:lnTo>
                  <a:pt x="165928" y="1909108"/>
                </a:lnTo>
                <a:cubicBezTo>
                  <a:pt x="153805" y="1909108"/>
                  <a:pt x="147744" y="1909108"/>
                  <a:pt x="141778" y="1909108"/>
                </a:cubicBezTo>
                <a:lnTo>
                  <a:pt x="141683" y="1909108"/>
                </a:lnTo>
                <a:cubicBezTo>
                  <a:pt x="141683" y="1909108"/>
                  <a:pt x="141683" y="1896648"/>
                  <a:pt x="118195" y="1896648"/>
                </a:cubicBezTo>
                <a:lnTo>
                  <a:pt x="141683" y="1896648"/>
                </a:lnTo>
                <a:lnTo>
                  <a:pt x="141683" y="1884189"/>
                </a:lnTo>
                <a:cubicBezTo>
                  <a:pt x="141683" y="1877959"/>
                  <a:pt x="141683" y="1877959"/>
                  <a:pt x="141683" y="1879517"/>
                </a:cubicBezTo>
                <a:lnTo>
                  <a:pt x="141683" y="1873287"/>
                </a:lnTo>
                <a:cubicBezTo>
                  <a:pt x="141683" y="1871729"/>
                  <a:pt x="141683" y="1871729"/>
                  <a:pt x="141683" y="1871729"/>
                </a:cubicBezTo>
                <a:lnTo>
                  <a:pt x="165928" y="1871729"/>
                </a:lnTo>
                <a:lnTo>
                  <a:pt x="165928" y="1858868"/>
                </a:lnTo>
                <a:lnTo>
                  <a:pt x="162897" y="1858868"/>
                </a:lnTo>
                <a:cubicBezTo>
                  <a:pt x="161382" y="1858868"/>
                  <a:pt x="159109" y="1858868"/>
                  <a:pt x="155699" y="1858868"/>
                </a:cubicBezTo>
                <a:lnTo>
                  <a:pt x="151911" y="1858868"/>
                </a:lnTo>
                <a:cubicBezTo>
                  <a:pt x="141683" y="1858868"/>
                  <a:pt x="141683" y="1858868"/>
                  <a:pt x="141683" y="1858868"/>
                </a:cubicBezTo>
                <a:lnTo>
                  <a:pt x="118195" y="1858868"/>
                </a:lnTo>
                <a:lnTo>
                  <a:pt x="118195" y="1846409"/>
                </a:lnTo>
                <a:cubicBezTo>
                  <a:pt x="94708" y="1846409"/>
                  <a:pt x="94708" y="1858868"/>
                  <a:pt x="94708" y="1846409"/>
                </a:cubicBezTo>
                <a:cubicBezTo>
                  <a:pt x="71220" y="1858868"/>
                  <a:pt x="71220" y="1846409"/>
                  <a:pt x="71220" y="1846409"/>
                </a:cubicBezTo>
                <a:lnTo>
                  <a:pt x="71220" y="1833949"/>
                </a:lnTo>
                <a:cubicBezTo>
                  <a:pt x="71220" y="1833949"/>
                  <a:pt x="71220" y="1846409"/>
                  <a:pt x="47733" y="1833949"/>
                </a:cubicBezTo>
                <a:lnTo>
                  <a:pt x="47733" y="1821490"/>
                </a:lnTo>
                <a:cubicBezTo>
                  <a:pt x="47733" y="1821490"/>
                  <a:pt x="71220" y="1821490"/>
                  <a:pt x="71220" y="1808628"/>
                </a:cubicBezTo>
                <a:lnTo>
                  <a:pt x="47733" y="1808628"/>
                </a:lnTo>
                <a:lnTo>
                  <a:pt x="71220" y="1796169"/>
                </a:lnTo>
                <a:cubicBezTo>
                  <a:pt x="47733" y="1796169"/>
                  <a:pt x="47733" y="1796169"/>
                  <a:pt x="47733" y="1796169"/>
                </a:cubicBezTo>
                <a:cubicBezTo>
                  <a:pt x="47733" y="1808628"/>
                  <a:pt x="47733" y="1808628"/>
                  <a:pt x="47733" y="1808628"/>
                </a:cubicBezTo>
                <a:lnTo>
                  <a:pt x="23488" y="1808628"/>
                </a:lnTo>
                <a:cubicBezTo>
                  <a:pt x="47733" y="1796169"/>
                  <a:pt x="23488" y="1796169"/>
                  <a:pt x="23488" y="1796169"/>
                </a:cubicBezTo>
                <a:cubicBezTo>
                  <a:pt x="23488" y="1796169"/>
                  <a:pt x="47733" y="1796169"/>
                  <a:pt x="47733" y="1783710"/>
                </a:cubicBezTo>
                <a:cubicBezTo>
                  <a:pt x="47733" y="1771250"/>
                  <a:pt x="47733" y="1771250"/>
                  <a:pt x="47733" y="1771250"/>
                </a:cubicBezTo>
                <a:lnTo>
                  <a:pt x="47733" y="1758389"/>
                </a:lnTo>
                <a:cubicBezTo>
                  <a:pt x="47733" y="1745929"/>
                  <a:pt x="47733" y="1745929"/>
                  <a:pt x="47733" y="1745929"/>
                </a:cubicBezTo>
                <a:cubicBezTo>
                  <a:pt x="47733" y="1733470"/>
                  <a:pt x="47733" y="1733470"/>
                  <a:pt x="47733" y="1733470"/>
                </a:cubicBezTo>
                <a:lnTo>
                  <a:pt x="47733" y="1721010"/>
                </a:lnTo>
                <a:lnTo>
                  <a:pt x="71220" y="1721010"/>
                </a:lnTo>
                <a:cubicBezTo>
                  <a:pt x="71220" y="1708149"/>
                  <a:pt x="71220" y="1708149"/>
                  <a:pt x="71220" y="1708149"/>
                </a:cubicBezTo>
                <a:cubicBezTo>
                  <a:pt x="47733" y="1708149"/>
                  <a:pt x="47733" y="1708149"/>
                  <a:pt x="47733" y="1708149"/>
                </a:cubicBezTo>
                <a:cubicBezTo>
                  <a:pt x="47733" y="1695690"/>
                  <a:pt x="47733" y="1695690"/>
                  <a:pt x="47733" y="1695690"/>
                </a:cubicBezTo>
                <a:cubicBezTo>
                  <a:pt x="47733" y="1683230"/>
                  <a:pt x="47733" y="1683230"/>
                  <a:pt x="47733" y="1683230"/>
                </a:cubicBezTo>
                <a:cubicBezTo>
                  <a:pt x="47733" y="1670771"/>
                  <a:pt x="47733" y="1670771"/>
                  <a:pt x="47733" y="1670771"/>
                </a:cubicBezTo>
                <a:lnTo>
                  <a:pt x="47733" y="1657909"/>
                </a:lnTo>
                <a:cubicBezTo>
                  <a:pt x="47733" y="1645450"/>
                  <a:pt x="47733" y="1645450"/>
                  <a:pt x="47733" y="1645450"/>
                </a:cubicBezTo>
                <a:cubicBezTo>
                  <a:pt x="47733" y="1632991"/>
                  <a:pt x="47733" y="1632991"/>
                  <a:pt x="47733" y="1632991"/>
                </a:cubicBezTo>
                <a:cubicBezTo>
                  <a:pt x="47733" y="1620531"/>
                  <a:pt x="47733" y="1620531"/>
                  <a:pt x="47733" y="1620531"/>
                </a:cubicBezTo>
                <a:lnTo>
                  <a:pt x="23488" y="1620531"/>
                </a:lnTo>
                <a:cubicBezTo>
                  <a:pt x="23488" y="1620531"/>
                  <a:pt x="47733" y="1607670"/>
                  <a:pt x="23488" y="1607670"/>
                </a:cubicBezTo>
                <a:cubicBezTo>
                  <a:pt x="47733" y="1607670"/>
                  <a:pt x="47733" y="1607670"/>
                  <a:pt x="47733" y="1607670"/>
                </a:cubicBezTo>
                <a:lnTo>
                  <a:pt x="47733" y="1595210"/>
                </a:lnTo>
                <a:cubicBezTo>
                  <a:pt x="47733" y="1595210"/>
                  <a:pt x="47733" y="1595210"/>
                  <a:pt x="47733" y="1582751"/>
                </a:cubicBezTo>
                <a:cubicBezTo>
                  <a:pt x="47733" y="1570291"/>
                  <a:pt x="71220" y="1570291"/>
                  <a:pt x="71220" y="1582751"/>
                </a:cubicBezTo>
                <a:lnTo>
                  <a:pt x="71220" y="1570291"/>
                </a:lnTo>
                <a:cubicBezTo>
                  <a:pt x="47733" y="1570291"/>
                  <a:pt x="47733" y="1570291"/>
                  <a:pt x="47733" y="1570291"/>
                </a:cubicBezTo>
                <a:lnTo>
                  <a:pt x="47733" y="1557430"/>
                </a:lnTo>
                <a:cubicBezTo>
                  <a:pt x="47733" y="1544971"/>
                  <a:pt x="47733" y="1544971"/>
                  <a:pt x="47733" y="1544971"/>
                </a:cubicBezTo>
                <a:cubicBezTo>
                  <a:pt x="47733" y="1544971"/>
                  <a:pt x="47733" y="1557430"/>
                  <a:pt x="71220" y="1557430"/>
                </a:cubicBezTo>
                <a:lnTo>
                  <a:pt x="71220" y="1544971"/>
                </a:lnTo>
                <a:cubicBezTo>
                  <a:pt x="47733" y="1544971"/>
                  <a:pt x="47733" y="1544971"/>
                  <a:pt x="47733" y="1544971"/>
                </a:cubicBezTo>
                <a:lnTo>
                  <a:pt x="47733" y="1532511"/>
                </a:lnTo>
                <a:cubicBezTo>
                  <a:pt x="47733" y="1520052"/>
                  <a:pt x="47733" y="1520052"/>
                  <a:pt x="47733" y="1520052"/>
                </a:cubicBezTo>
                <a:cubicBezTo>
                  <a:pt x="47733" y="1507190"/>
                  <a:pt x="47733" y="1507190"/>
                  <a:pt x="47733" y="1507190"/>
                </a:cubicBezTo>
                <a:lnTo>
                  <a:pt x="47733" y="1494731"/>
                </a:lnTo>
                <a:lnTo>
                  <a:pt x="47733" y="1483829"/>
                </a:lnTo>
                <a:cubicBezTo>
                  <a:pt x="47733" y="1482272"/>
                  <a:pt x="47733" y="1482272"/>
                  <a:pt x="47733" y="1482272"/>
                </a:cubicBezTo>
                <a:lnTo>
                  <a:pt x="47733" y="1469812"/>
                </a:lnTo>
                <a:lnTo>
                  <a:pt x="33716" y="1469812"/>
                </a:lnTo>
                <a:cubicBezTo>
                  <a:pt x="37126" y="1469812"/>
                  <a:pt x="23488" y="1469812"/>
                  <a:pt x="23488" y="1469812"/>
                </a:cubicBezTo>
                <a:cubicBezTo>
                  <a:pt x="47733" y="1456951"/>
                  <a:pt x="47733" y="1456951"/>
                  <a:pt x="47733" y="1456951"/>
                </a:cubicBezTo>
                <a:lnTo>
                  <a:pt x="47733" y="1444491"/>
                </a:lnTo>
                <a:cubicBezTo>
                  <a:pt x="47733" y="1432032"/>
                  <a:pt x="47733" y="1432032"/>
                  <a:pt x="47733" y="1432032"/>
                </a:cubicBezTo>
                <a:cubicBezTo>
                  <a:pt x="47733" y="1419572"/>
                  <a:pt x="47733" y="1419572"/>
                  <a:pt x="47733" y="1419572"/>
                </a:cubicBezTo>
                <a:lnTo>
                  <a:pt x="47733" y="1406711"/>
                </a:lnTo>
                <a:cubicBezTo>
                  <a:pt x="47733" y="1394252"/>
                  <a:pt x="47733" y="1394252"/>
                  <a:pt x="47733" y="1394252"/>
                </a:cubicBezTo>
                <a:lnTo>
                  <a:pt x="47733" y="1381792"/>
                </a:lnTo>
                <a:lnTo>
                  <a:pt x="47733" y="1369333"/>
                </a:lnTo>
                <a:lnTo>
                  <a:pt x="47733" y="1356471"/>
                </a:lnTo>
                <a:cubicBezTo>
                  <a:pt x="47733" y="1344012"/>
                  <a:pt x="47733" y="1344012"/>
                  <a:pt x="47733" y="1344012"/>
                </a:cubicBezTo>
                <a:cubicBezTo>
                  <a:pt x="47733" y="1331552"/>
                  <a:pt x="47733" y="1344012"/>
                  <a:pt x="47733" y="1331552"/>
                </a:cubicBezTo>
                <a:lnTo>
                  <a:pt x="47733" y="1319093"/>
                </a:lnTo>
                <a:lnTo>
                  <a:pt x="47733" y="1306232"/>
                </a:lnTo>
                <a:lnTo>
                  <a:pt x="71220" y="1306232"/>
                </a:lnTo>
                <a:lnTo>
                  <a:pt x="71220" y="1293772"/>
                </a:lnTo>
                <a:cubicBezTo>
                  <a:pt x="71220" y="1281313"/>
                  <a:pt x="71220" y="1281313"/>
                  <a:pt x="71220" y="1281313"/>
                </a:cubicBezTo>
                <a:lnTo>
                  <a:pt x="47733" y="1281313"/>
                </a:lnTo>
                <a:lnTo>
                  <a:pt x="47733" y="1268853"/>
                </a:lnTo>
                <a:cubicBezTo>
                  <a:pt x="47733" y="1255992"/>
                  <a:pt x="47733" y="1255992"/>
                  <a:pt x="47733" y="1255992"/>
                </a:cubicBezTo>
                <a:lnTo>
                  <a:pt x="47733" y="1243533"/>
                </a:lnTo>
                <a:lnTo>
                  <a:pt x="47733" y="1231073"/>
                </a:lnTo>
                <a:lnTo>
                  <a:pt x="71220" y="1231073"/>
                </a:lnTo>
                <a:lnTo>
                  <a:pt x="71220" y="1218614"/>
                </a:lnTo>
                <a:cubicBezTo>
                  <a:pt x="71220" y="1205752"/>
                  <a:pt x="71220" y="1205752"/>
                  <a:pt x="71220" y="1205752"/>
                </a:cubicBezTo>
                <a:cubicBezTo>
                  <a:pt x="47733" y="1205752"/>
                  <a:pt x="47733" y="1205752"/>
                  <a:pt x="47733" y="1205752"/>
                </a:cubicBezTo>
                <a:lnTo>
                  <a:pt x="47733" y="1193293"/>
                </a:lnTo>
                <a:lnTo>
                  <a:pt x="47733" y="1180833"/>
                </a:lnTo>
                <a:cubicBezTo>
                  <a:pt x="47733" y="1168374"/>
                  <a:pt x="47733" y="1180833"/>
                  <a:pt x="47733" y="1168374"/>
                </a:cubicBezTo>
                <a:lnTo>
                  <a:pt x="47733" y="1155513"/>
                </a:lnTo>
                <a:lnTo>
                  <a:pt x="47733" y="1143053"/>
                </a:lnTo>
                <a:lnTo>
                  <a:pt x="71220" y="1130594"/>
                </a:lnTo>
                <a:cubicBezTo>
                  <a:pt x="47733" y="1130594"/>
                  <a:pt x="71220" y="1130594"/>
                  <a:pt x="47733" y="1130594"/>
                </a:cubicBezTo>
                <a:lnTo>
                  <a:pt x="47733" y="1118134"/>
                </a:lnTo>
                <a:lnTo>
                  <a:pt x="47733" y="1105273"/>
                </a:lnTo>
                <a:lnTo>
                  <a:pt x="71220" y="1105273"/>
                </a:lnTo>
                <a:lnTo>
                  <a:pt x="71220" y="1092813"/>
                </a:lnTo>
                <a:lnTo>
                  <a:pt x="71220" y="1080354"/>
                </a:lnTo>
                <a:cubicBezTo>
                  <a:pt x="47733" y="1080354"/>
                  <a:pt x="47733" y="1067895"/>
                  <a:pt x="47733" y="1067895"/>
                </a:cubicBezTo>
                <a:cubicBezTo>
                  <a:pt x="47733" y="1055033"/>
                  <a:pt x="47733" y="1055033"/>
                  <a:pt x="47733" y="1055033"/>
                </a:cubicBezTo>
                <a:cubicBezTo>
                  <a:pt x="47733" y="1042574"/>
                  <a:pt x="47733" y="1042574"/>
                  <a:pt x="71220" y="1042574"/>
                </a:cubicBezTo>
                <a:cubicBezTo>
                  <a:pt x="47733" y="1042574"/>
                  <a:pt x="47733" y="1042574"/>
                  <a:pt x="47733" y="1030114"/>
                </a:cubicBezTo>
                <a:cubicBezTo>
                  <a:pt x="47733" y="1030114"/>
                  <a:pt x="47733" y="1030114"/>
                  <a:pt x="57642" y="1030114"/>
                </a:cubicBezTo>
                <a:lnTo>
                  <a:pt x="71220" y="1030114"/>
                </a:lnTo>
                <a:lnTo>
                  <a:pt x="71220" y="1017655"/>
                </a:lnTo>
                <a:cubicBezTo>
                  <a:pt x="47733" y="1017655"/>
                  <a:pt x="47733" y="1017655"/>
                  <a:pt x="47733" y="1017655"/>
                </a:cubicBezTo>
                <a:lnTo>
                  <a:pt x="23488" y="1017655"/>
                </a:lnTo>
                <a:cubicBezTo>
                  <a:pt x="23488" y="1004794"/>
                  <a:pt x="23488" y="1004794"/>
                  <a:pt x="23488" y="1004794"/>
                </a:cubicBezTo>
                <a:cubicBezTo>
                  <a:pt x="47733" y="1004794"/>
                  <a:pt x="47733" y="1004794"/>
                  <a:pt x="47733" y="992334"/>
                </a:cubicBezTo>
                <a:lnTo>
                  <a:pt x="47733" y="979875"/>
                </a:lnTo>
                <a:lnTo>
                  <a:pt x="47733" y="967415"/>
                </a:lnTo>
                <a:lnTo>
                  <a:pt x="71220" y="979875"/>
                </a:lnTo>
                <a:cubicBezTo>
                  <a:pt x="71220" y="967415"/>
                  <a:pt x="71220" y="967415"/>
                  <a:pt x="71220" y="967415"/>
                </a:cubicBezTo>
                <a:lnTo>
                  <a:pt x="47733" y="967415"/>
                </a:lnTo>
                <a:lnTo>
                  <a:pt x="47733" y="954554"/>
                </a:lnTo>
                <a:cubicBezTo>
                  <a:pt x="47733" y="954554"/>
                  <a:pt x="23488" y="954554"/>
                  <a:pt x="23488" y="942094"/>
                </a:cubicBezTo>
                <a:lnTo>
                  <a:pt x="47733" y="942094"/>
                </a:lnTo>
                <a:lnTo>
                  <a:pt x="47733" y="929635"/>
                </a:lnTo>
                <a:lnTo>
                  <a:pt x="71220" y="929635"/>
                </a:lnTo>
                <a:lnTo>
                  <a:pt x="71220" y="917176"/>
                </a:lnTo>
                <a:cubicBezTo>
                  <a:pt x="71220" y="904314"/>
                  <a:pt x="71220" y="917176"/>
                  <a:pt x="71220" y="904314"/>
                </a:cubicBezTo>
                <a:lnTo>
                  <a:pt x="47733" y="904314"/>
                </a:lnTo>
                <a:lnTo>
                  <a:pt x="47733" y="891855"/>
                </a:lnTo>
                <a:lnTo>
                  <a:pt x="53605" y="891855"/>
                </a:lnTo>
                <a:cubicBezTo>
                  <a:pt x="53605" y="891855"/>
                  <a:pt x="55073" y="891855"/>
                  <a:pt x="58009" y="891855"/>
                </a:cubicBezTo>
                <a:cubicBezTo>
                  <a:pt x="60945" y="891855"/>
                  <a:pt x="65348" y="891855"/>
                  <a:pt x="71220" y="891855"/>
                </a:cubicBezTo>
                <a:lnTo>
                  <a:pt x="71220" y="879395"/>
                </a:lnTo>
                <a:cubicBezTo>
                  <a:pt x="47733" y="879395"/>
                  <a:pt x="47733" y="879395"/>
                  <a:pt x="47733" y="879395"/>
                </a:cubicBezTo>
                <a:cubicBezTo>
                  <a:pt x="47733" y="866936"/>
                  <a:pt x="47733" y="866936"/>
                  <a:pt x="23488" y="866936"/>
                </a:cubicBezTo>
                <a:cubicBezTo>
                  <a:pt x="47733" y="866936"/>
                  <a:pt x="47733" y="866936"/>
                  <a:pt x="47733" y="866936"/>
                </a:cubicBezTo>
                <a:lnTo>
                  <a:pt x="47733" y="854075"/>
                </a:lnTo>
                <a:lnTo>
                  <a:pt x="47733" y="841615"/>
                </a:lnTo>
                <a:lnTo>
                  <a:pt x="23488" y="829156"/>
                </a:lnTo>
                <a:lnTo>
                  <a:pt x="23488" y="816696"/>
                </a:lnTo>
                <a:lnTo>
                  <a:pt x="23488" y="803835"/>
                </a:lnTo>
                <a:cubicBezTo>
                  <a:pt x="23488" y="791375"/>
                  <a:pt x="23488" y="791375"/>
                  <a:pt x="23488" y="791375"/>
                </a:cubicBezTo>
                <a:cubicBezTo>
                  <a:pt x="23488" y="778916"/>
                  <a:pt x="23488" y="778916"/>
                  <a:pt x="23488" y="778916"/>
                </a:cubicBezTo>
                <a:cubicBezTo>
                  <a:pt x="23488" y="766457"/>
                  <a:pt x="47733" y="766457"/>
                  <a:pt x="47733" y="753595"/>
                </a:cubicBezTo>
                <a:lnTo>
                  <a:pt x="23488" y="753595"/>
                </a:lnTo>
                <a:lnTo>
                  <a:pt x="23488" y="741136"/>
                </a:lnTo>
                <a:cubicBezTo>
                  <a:pt x="23488" y="741136"/>
                  <a:pt x="23488" y="741136"/>
                  <a:pt x="33716" y="741136"/>
                </a:cubicBezTo>
                <a:lnTo>
                  <a:pt x="47733" y="741136"/>
                </a:lnTo>
                <a:lnTo>
                  <a:pt x="47733" y="728676"/>
                </a:lnTo>
                <a:cubicBezTo>
                  <a:pt x="47733" y="728676"/>
                  <a:pt x="47733" y="728676"/>
                  <a:pt x="47733" y="716217"/>
                </a:cubicBezTo>
                <a:cubicBezTo>
                  <a:pt x="47733" y="703356"/>
                  <a:pt x="47733" y="703356"/>
                  <a:pt x="47733" y="703356"/>
                </a:cubicBezTo>
                <a:lnTo>
                  <a:pt x="23488" y="703356"/>
                </a:lnTo>
                <a:lnTo>
                  <a:pt x="23488" y="690896"/>
                </a:lnTo>
                <a:lnTo>
                  <a:pt x="47733" y="690896"/>
                </a:lnTo>
                <a:lnTo>
                  <a:pt x="47733" y="678437"/>
                </a:lnTo>
                <a:cubicBezTo>
                  <a:pt x="47733" y="665977"/>
                  <a:pt x="71220" y="665977"/>
                  <a:pt x="47733" y="665977"/>
                </a:cubicBezTo>
                <a:cubicBezTo>
                  <a:pt x="71220" y="653116"/>
                  <a:pt x="47733" y="653116"/>
                  <a:pt x="47733" y="653116"/>
                </a:cubicBezTo>
                <a:cubicBezTo>
                  <a:pt x="47733" y="640656"/>
                  <a:pt x="47733" y="640656"/>
                  <a:pt x="47733" y="640656"/>
                </a:cubicBezTo>
                <a:cubicBezTo>
                  <a:pt x="47733" y="628197"/>
                  <a:pt x="47733" y="628197"/>
                  <a:pt x="47733" y="628197"/>
                </a:cubicBezTo>
                <a:lnTo>
                  <a:pt x="23488" y="615336"/>
                </a:lnTo>
                <a:lnTo>
                  <a:pt x="23488" y="602876"/>
                </a:lnTo>
                <a:cubicBezTo>
                  <a:pt x="23488" y="590417"/>
                  <a:pt x="23488" y="590417"/>
                  <a:pt x="23488" y="590417"/>
                </a:cubicBezTo>
                <a:lnTo>
                  <a:pt x="23488" y="577957"/>
                </a:lnTo>
                <a:lnTo>
                  <a:pt x="23488" y="565498"/>
                </a:lnTo>
                <a:lnTo>
                  <a:pt x="23488" y="552636"/>
                </a:lnTo>
                <a:lnTo>
                  <a:pt x="47733" y="540177"/>
                </a:lnTo>
                <a:lnTo>
                  <a:pt x="23488" y="540177"/>
                </a:lnTo>
                <a:cubicBezTo>
                  <a:pt x="23488" y="527718"/>
                  <a:pt x="23488" y="527718"/>
                  <a:pt x="23488" y="527718"/>
                </a:cubicBezTo>
                <a:cubicBezTo>
                  <a:pt x="47733" y="527718"/>
                  <a:pt x="47733" y="515258"/>
                  <a:pt x="47733" y="515258"/>
                </a:cubicBezTo>
                <a:cubicBezTo>
                  <a:pt x="47733" y="502397"/>
                  <a:pt x="47733" y="502397"/>
                  <a:pt x="47733" y="502397"/>
                </a:cubicBezTo>
                <a:lnTo>
                  <a:pt x="47733" y="489937"/>
                </a:lnTo>
                <a:cubicBezTo>
                  <a:pt x="47733" y="477478"/>
                  <a:pt x="47733" y="477478"/>
                  <a:pt x="47733" y="477478"/>
                </a:cubicBezTo>
                <a:lnTo>
                  <a:pt x="47733" y="465019"/>
                </a:lnTo>
                <a:lnTo>
                  <a:pt x="47733" y="452157"/>
                </a:lnTo>
                <a:cubicBezTo>
                  <a:pt x="47733" y="439698"/>
                  <a:pt x="71220" y="439698"/>
                  <a:pt x="47733" y="439698"/>
                </a:cubicBezTo>
                <a:cubicBezTo>
                  <a:pt x="71220" y="427238"/>
                  <a:pt x="47733" y="427238"/>
                  <a:pt x="47733" y="427238"/>
                </a:cubicBezTo>
                <a:cubicBezTo>
                  <a:pt x="47733" y="427238"/>
                  <a:pt x="47733" y="414779"/>
                  <a:pt x="71220" y="414779"/>
                </a:cubicBezTo>
                <a:lnTo>
                  <a:pt x="71220" y="401918"/>
                </a:lnTo>
                <a:lnTo>
                  <a:pt x="71220" y="389458"/>
                </a:lnTo>
                <a:lnTo>
                  <a:pt x="71220" y="376999"/>
                </a:lnTo>
                <a:cubicBezTo>
                  <a:pt x="71220" y="364539"/>
                  <a:pt x="71220" y="364539"/>
                  <a:pt x="71220" y="364539"/>
                </a:cubicBezTo>
                <a:cubicBezTo>
                  <a:pt x="94708" y="364539"/>
                  <a:pt x="94708" y="364539"/>
                  <a:pt x="94708" y="364539"/>
                </a:cubicBezTo>
                <a:cubicBezTo>
                  <a:pt x="94708" y="351678"/>
                  <a:pt x="118195" y="351678"/>
                  <a:pt x="118195" y="351678"/>
                </a:cubicBezTo>
                <a:cubicBezTo>
                  <a:pt x="118195" y="339218"/>
                  <a:pt x="118195" y="339218"/>
                  <a:pt x="118195" y="339218"/>
                </a:cubicBezTo>
                <a:lnTo>
                  <a:pt x="94708" y="351678"/>
                </a:lnTo>
                <a:cubicBezTo>
                  <a:pt x="94708" y="339218"/>
                  <a:pt x="94708" y="339218"/>
                  <a:pt x="94708" y="339218"/>
                </a:cubicBezTo>
                <a:lnTo>
                  <a:pt x="71220" y="339218"/>
                </a:lnTo>
                <a:cubicBezTo>
                  <a:pt x="71220" y="326759"/>
                  <a:pt x="71220" y="326759"/>
                  <a:pt x="71220" y="326759"/>
                </a:cubicBezTo>
                <a:lnTo>
                  <a:pt x="71220" y="314300"/>
                </a:lnTo>
                <a:lnTo>
                  <a:pt x="71220" y="301438"/>
                </a:lnTo>
                <a:cubicBezTo>
                  <a:pt x="71220" y="301438"/>
                  <a:pt x="71220" y="301438"/>
                  <a:pt x="94708" y="301438"/>
                </a:cubicBezTo>
                <a:lnTo>
                  <a:pt x="94708" y="314300"/>
                </a:lnTo>
                <a:cubicBezTo>
                  <a:pt x="118195" y="314300"/>
                  <a:pt x="118195" y="314300"/>
                  <a:pt x="118195" y="314300"/>
                </a:cubicBezTo>
                <a:lnTo>
                  <a:pt x="141683" y="314300"/>
                </a:lnTo>
                <a:lnTo>
                  <a:pt x="165928" y="314300"/>
                </a:lnTo>
                <a:lnTo>
                  <a:pt x="165928" y="301438"/>
                </a:lnTo>
                <a:cubicBezTo>
                  <a:pt x="189415" y="301438"/>
                  <a:pt x="189415" y="301438"/>
                  <a:pt x="189415" y="301438"/>
                </a:cubicBezTo>
                <a:lnTo>
                  <a:pt x="212903" y="301438"/>
                </a:lnTo>
                <a:lnTo>
                  <a:pt x="237148" y="301438"/>
                </a:lnTo>
                <a:lnTo>
                  <a:pt x="237148" y="288979"/>
                </a:lnTo>
                <a:lnTo>
                  <a:pt x="237148" y="276519"/>
                </a:lnTo>
                <a:lnTo>
                  <a:pt x="260635" y="276519"/>
                </a:lnTo>
                <a:cubicBezTo>
                  <a:pt x="260635" y="264060"/>
                  <a:pt x="284123" y="264060"/>
                  <a:pt x="284123" y="264060"/>
                </a:cubicBezTo>
                <a:lnTo>
                  <a:pt x="284123" y="276519"/>
                </a:lnTo>
                <a:cubicBezTo>
                  <a:pt x="284123" y="276519"/>
                  <a:pt x="307610" y="276519"/>
                  <a:pt x="284123" y="264060"/>
                </a:cubicBezTo>
                <a:lnTo>
                  <a:pt x="284123" y="251199"/>
                </a:lnTo>
                <a:lnTo>
                  <a:pt x="260635" y="264060"/>
                </a:lnTo>
                <a:cubicBezTo>
                  <a:pt x="260635" y="251199"/>
                  <a:pt x="260635" y="251199"/>
                  <a:pt x="260635" y="251199"/>
                </a:cubicBezTo>
                <a:cubicBezTo>
                  <a:pt x="237148" y="251199"/>
                  <a:pt x="260635" y="251199"/>
                  <a:pt x="237148" y="251199"/>
                </a:cubicBezTo>
                <a:cubicBezTo>
                  <a:pt x="237148" y="238739"/>
                  <a:pt x="237148" y="238739"/>
                  <a:pt x="237148" y="238739"/>
                </a:cubicBezTo>
                <a:cubicBezTo>
                  <a:pt x="237148" y="226280"/>
                  <a:pt x="237148" y="226280"/>
                  <a:pt x="237148" y="226280"/>
                </a:cubicBezTo>
                <a:cubicBezTo>
                  <a:pt x="237148" y="213418"/>
                  <a:pt x="237148" y="213418"/>
                  <a:pt x="237148" y="213418"/>
                </a:cubicBezTo>
                <a:lnTo>
                  <a:pt x="260635" y="213418"/>
                </a:lnTo>
                <a:lnTo>
                  <a:pt x="260635" y="226280"/>
                </a:lnTo>
                <a:cubicBezTo>
                  <a:pt x="284123" y="213418"/>
                  <a:pt x="284123" y="213418"/>
                  <a:pt x="284123" y="226280"/>
                </a:cubicBezTo>
                <a:lnTo>
                  <a:pt x="307610" y="226280"/>
                </a:lnTo>
                <a:lnTo>
                  <a:pt x="307610" y="213418"/>
                </a:lnTo>
                <a:lnTo>
                  <a:pt x="307610" y="200959"/>
                </a:lnTo>
                <a:cubicBezTo>
                  <a:pt x="331855" y="200959"/>
                  <a:pt x="331855" y="200959"/>
                  <a:pt x="331855" y="200959"/>
                </a:cubicBezTo>
                <a:cubicBezTo>
                  <a:pt x="355343" y="200959"/>
                  <a:pt x="355343" y="200959"/>
                  <a:pt x="355343" y="200959"/>
                </a:cubicBezTo>
                <a:cubicBezTo>
                  <a:pt x="355343" y="213418"/>
                  <a:pt x="355343" y="213418"/>
                  <a:pt x="355343" y="213418"/>
                </a:cubicBezTo>
                <a:lnTo>
                  <a:pt x="378830" y="213418"/>
                </a:lnTo>
                <a:lnTo>
                  <a:pt x="402318" y="213418"/>
                </a:lnTo>
                <a:cubicBezTo>
                  <a:pt x="426563" y="213418"/>
                  <a:pt x="426563" y="213418"/>
                  <a:pt x="426563" y="213418"/>
                </a:cubicBezTo>
                <a:lnTo>
                  <a:pt x="450050" y="213418"/>
                </a:lnTo>
                <a:cubicBezTo>
                  <a:pt x="450050" y="226280"/>
                  <a:pt x="450050" y="226280"/>
                  <a:pt x="450050" y="226280"/>
                </a:cubicBezTo>
                <a:cubicBezTo>
                  <a:pt x="473538" y="226280"/>
                  <a:pt x="473538" y="226280"/>
                  <a:pt x="473538" y="226280"/>
                </a:cubicBezTo>
                <a:lnTo>
                  <a:pt x="473538" y="238739"/>
                </a:lnTo>
                <a:cubicBezTo>
                  <a:pt x="473538" y="226280"/>
                  <a:pt x="473538" y="238739"/>
                  <a:pt x="497025" y="238739"/>
                </a:cubicBezTo>
                <a:cubicBezTo>
                  <a:pt x="497025" y="226280"/>
                  <a:pt x="497025" y="226280"/>
                  <a:pt x="521270" y="226280"/>
                </a:cubicBezTo>
                <a:lnTo>
                  <a:pt x="521270" y="213418"/>
                </a:lnTo>
                <a:lnTo>
                  <a:pt x="521270" y="202516"/>
                </a:lnTo>
                <a:lnTo>
                  <a:pt x="521270" y="200959"/>
                </a:lnTo>
                <a:lnTo>
                  <a:pt x="544758" y="200959"/>
                </a:lnTo>
                <a:cubicBezTo>
                  <a:pt x="544758" y="213418"/>
                  <a:pt x="544758" y="213418"/>
                  <a:pt x="544758" y="213418"/>
                </a:cubicBezTo>
                <a:cubicBezTo>
                  <a:pt x="544758" y="213418"/>
                  <a:pt x="568245" y="200959"/>
                  <a:pt x="568245" y="213418"/>
                </a:cubicBezTo>
                <a:cubicBezTo>
                  <a:pt x="591733" y="213418"/>
                  <a:pt x="591733" y="213418"/>
                  <a:pt x="591733" y="213418"/>
                </a:cubicBezTo>
                <a:cubicBezTo>
                  <a:pt x="568245" y="213418"/>
                  <a:pt x="568245" y="200959"/>
                  <a:pt x="568245" y="200959"/>
                </a:cubicBezTo>
                <a:lnTo>
                  <a:pt x="568245" y="188499"/>
                </a:lnTo>
                <a:lnTo>
                  <a:pt x="591733" y="188499"/>
                </a:lnTo>
                <a:cubicBezTo>
                  <a:pt x="615220" y="188499"/>
                  <a:pt x="615220" y="188499"/>
                  <a:pt x="615220" y="200959"/>
                </a:cubicBezTo>
                <a:cubicBezTo>
                  <a:pt x="615220" y="213418"/>
                  <a:pt x="615220" y="213418"/>
                  <a:pt x="615220" y="213418"/>
                </a:cubicBezTo>
                <a:lnTo>
                  <a:pt x="615220" y="226280"/>
                </a:lnTo>
                <a:cubicBezTo>
                  <a:pt x="639465" y="226280"/>
                  <a:pt x="639465" y="226280"/>
                  <a:pt x="639465" y="226280"/>
                </a:cubicBezTo>
                <a:cubicBezTo>
                  <a:pt x="639465" y="219849"/>
                  <a:pt x="639465" y="216634"/>
                  <a:pt x="639465" y="216634"/>
                </a:cubicBezTo>
                <a:lnTo>
                  <a:pt x="639465" y="213418"/>
                </a:lnTo>
                <a:lnTo>
                  <a:pt x="662953" y="226280"/>
                </a:lnTo>
                <a:lnTo>
                  <a:pt x="662953" y="238739"/>
                </a:lnTo>
                <a:cubicBezTo>
                  <a:pt x="662953" y="251199"/>
                  <a:pt x="662953" y="251199"/>
                  <a:pt x="662953" y="251199"/>
                </a:cubicBezTo>
                <a:lnTo>
                  <a:pt x="662953" y="264060"/>
                </a:lnTo>
                <a:cubicBezTo>
                  <a:pt x="686440" y="264060"/>
                  <a:pt x="686440" y="276519"/>
                  <a:pt x="686440" y="276519"/>
                </a:cubicBezTo>
                <a:lnTo>
                  <a:pt x="686440" y="288979"/>
                </a:lnTo>
                <a:cubicBezTo>
                  <a:pt x="686440" y="301438"/>
                  <a:pt x="686440" y="301438"/>
                  <a:pt x="686440" y="301438"/>
                </a:cubicBezTo>
                <a:lnTo>
                  <a:pt x="686440" y="314300"/>
                </a:lnTo>
                <a:lnTo>
                  <a:pt x="686440" y="326759"/>
                </a:lnTo>
                <a:cubicBezTo>
                  <a:pt x="686440" y="326759"/>
                  <a:pt x="710685" y="326759"/>
                  <a:pt x="710685" y="314300"/>
                </a:cubicBezTo>
                <a:cubicBezTo>
                  <a:pt x="710685" y="301438"/>
                  <a:pt x="710685" y="288979"/>
                  <a:pt x="710685" y="276519"/>
                </a:cubicBezTo>
                <a:lnTo>
                  <a:pt x="710685" y="264060"/>
                </a:lnTo>
                <a:lnTo>
                  <a:pt x="710685" y="251199"/>
                </a:lnTo>
                <a:lnTo>
                  <a:pt x="734173" y="251199"/>
                </a:lnTo>
                <a:cubicBezTo>
                  <a:pt x="757660" y="251199"/>
                  <a:pt x="757660" y="251199"/>
                  <a:pt x="757660" y="264060"/>
                </a:cubicBezTo>
                <a:lnTo>
                  <a:pt x="757660" y="251199"/>
                </a:lnTo>
                <a:cubicBezTo>
                  <a:pt x="781148" y="251199"/>
                  <a:pt x="781148" y="251199"/>
                  <a:pt x="781148" y="251199"/>
                </a:cubicBezTo>
                <a:lnTo>
                  <a:pt x="781148" y="238739"/>
                </a:lnTo>
                <a:cubicBezTo>
                  <a:pt x="805393" y="238739"/>
                  <a:pt x="805393" y="238739"/>
                  <a:pt x="805393" y="238739"/>
                </a:cubicBezTo>
                <a:cubicBezTo>
                  <a:pt x="805393" y="226280"/>
                  <a:pt x="805393" y="226280"/>
                  <a:pt x="805393" y="226280"/>
                </a:cubicBezTo>
                <a:lnTo>
                  <a:pt x="828880" y="226280"/>
                </a:lnTo>
                <a:lnTo>
                  <a:pt x="852368" y="226280"/>
                </a:lnTo>
                <a:cubicBezTo>
                  <a:pt x="852368" y="238739"/>
                  <a:pt x="852368" y="238739"/>
                  <a:pt x="852368" y="238739"/>
                </a:cubicBezTo>
                <a:lnTo>
                  <a:pt x="852368" y="251199"/>
                </a:lnTo>
                <a:cubicBezTo>
                  <a:pt x="852368" y="264060"/>
                  <a:pt x="852368" y="264060"/>
                  <a:pt x="852368" y="264060"/>
                </a:cubicBezTo>
                <a:lnTo>
                  <a:pt x="852368" y="276519"/>
                </a:lnTo>
                <a:cubicBezTo>
                  <a:pt x="875855" y="288979"/>
                  <a:pt x="875855" y="288979"/>
                  <a:pt x="852368" y="288979"/>
                </a:cubicBezTo>
                <a:cubicBezTo>
                  <a:pt x="852368" y="301438"/>
                  <a:pt x="852368" y="301438"/>
                  <a:pt x="852368" y="301438"/>
                </a:cubicBezTo>
                <a:lnTo>
                  <a:pt x="875855" y="301438"/>
                </a:lnTo>
                <a:lnTo>
                  <a:pt x="875855" y="288979"/>
                </a:lnTo>
                <a:cubicBezTo>
                  <a:pt x="900100" y="288979"/>
                  <a:pt x="900100" y="276519"/>
                  <a:pt x="900100" y="276519"/>
                </a:cubicBezTo>
                <a:lnTo>
                  <a:pt x="900100" y="264060"/>
                </a:lnTo>
                <a:lnTo>
                  <a:pt x="900100" y="251199"/>
                </a:lnTo>
                <a:lnTo>
                  <a:pt x="900100" y="238739"/>
                </a:lnTo>
                <a:cubicBezTo>
                  <a:pt x="900100" y="226280"/>
                  <a:pt x="923588" y="226280"/>
                  <a:pt x="923588" y="226280"/>
                </a:cubicBezTo>
                <a:lnTo>
                  <a:pt x="947075" y="238739"/>
                </a:lnTo>
                <a:cubicBezTo>
                  <a:pt x="923588" y="238739"/>
                  <a:pt x="923588" y="238739"/>
                  <a:pt x="947075" y="251199"/>
                </a:cubicBezTo>
                <a:cubicBezTo>
                  <a:pt x="947075" y="251199"/>
                  <a:pt x="923588" y="264060"/>
                  <a:pt x="947075" y="264060"/>
                </a:cubicBezTo>
                <a:lnTo>
                  <a:pt x="947075" y="276519"/>
                </a:lnTo>
                <a:cubicBezTo>
                  <a:pt x="923588" y="288979"/>
                  <a:pt x="947075" y="288979"/>
                  <a:pt x="947075" y="288979"/>
                </a:cubicBezTo>
                <a:cubicBezTo>
                  <a:pt x="947075" y="288979"/>
                  <a:pt x="970563" y="288979"/>
                  <a:pt x="970563" y="276519"/>
                </a:cubicBezTo>
                <a:lnTo>
                  <a:pt x="970563" y="264060"/>
                </a:lnTo>
                <a:cubicBezTo>
                  <a:pt x="994808" y="264060"/>
                  <a:pt x="994808" y="264060"/>
                  <a:pt x="994808" y="264060"/>
                </a:cubicBezTo>
                <a:lnTo>
                  <a:pt x="1018295" y="264060"/>
                </a:lnTo>
                <a:lnTo>
                  <a:pt x="1018295" y="276519"/>
                </a:lnTo>
                <a:lnTo>
                  <a:pt x="1018295" y="288979"/>
                </a:lnTo>
                <a:lnTo>
                  <a:pt x="1018295" y="301438"/>
                </a:lnTo>
                <a:cubicBezTo>
                  <a:pt x="1018295" y="301438"/>
                  <a:pt x="1041783" y="301438"/>
                  <a:pt x="1041783" y="314300"/>
                </a:cubicBezTo>
                <a:cubicBezTo>
                  <a:pt x="1065270" y="314300"/>
                  <a:pt x="1065270" y="314300"/>
                  <a:pt x="1065270" y="314300"/>
                </a:cubicBezTo>
                <a:lnTo>
                  <a:pt x="1065270" y="301438"/>
                </a:lnTo>
                <a:cubicBezTo>
                  <a:pt x="1089515" y="301438"/>
                  <a:pt x="1089515" y="301438"/>
                  <a:pt x="1089515" y="301438"/>
                </a:cubicBezTo>
                <a:cubicBezTo>
                  <a:pt x="1089515" y="288979"/>
                  <a:pt x="1089515" y="288979"/>
                  <a:pt x="1089515" y="276519"/>
                </a:cubicBezTo>
                <a:lnTo>
                  <a:pt x="1089515" y="264060"/>
                </a:lnTo>
                <a:lnTo>
                  <a:pt x="1113003" y="264060"/>
                </a:lnTo>
                <a:cubicBezTo>
                  <a:pt x="1113003" y="238739"/>
                  <a:pt x="1113003" y="238739"/>
                  <a:pt x="1113003" y="238739"/>
                </a:cubicBezTo>
                <a:lnTo>
                  <a:pt x="1136490" y="238739"/>
                </a:lnTo>
                <a:lnTo>
                  <a:pt x="1159978" y="238739"/>
                </a:lnTo>
                <a:lnTo>
                  <a:pt x="1159978" y="226280"/>
                </a:lnTo>
                <a:cubicBezTo>
                  <a:pt x="1184223" y="226280"/>
                  <a:pt x="1184223" y="226280"/>
                  <a:pt x="1184223" y="226280"/>
                </a:cubicBezTo>
                <a:cubicBezTo>
                  <a:pt x="1184223" y="213418"/>
                  <a:pt x="1184223" y="213418"/>
                  <a:pt x="1184223" y="213418"/>
                </a:cubicBezTo>
                <a:lnTo>
                  <a:pt x="1207710" y="213418"/>
                </a:lnTo>
                <a:cubicBezTo>
                  <a:pt x="1207710" y="226280"/>
                  <a:pt x="1207710" y="226280"/>
                  <a:pt x="1207710" y="226280"/>
                </a:cubicBezTo>
                <a:cubicBezTo>
                  <a:pt x="1207710" y="238739"/>
                  <a:pt x="1207710" y="238739"/>
                  <a:pt x="1207710" y="238739"/>
                </a:cubicBezTo>
                <a:cubicBezTo>
                  <a:pt x="1207710" y="238739"/>
                  <a:pt x="1220922" y="238739"/>
                  <a:pt x="1217619" y="238739"/>
                </a:cubicBezTo>
                <a:lnTo>
                  <a:pt x="1221289" y="238739"/>
                </a:lnTo>
                <a:cubicBezTo>
                  <a:pt x="1231198" y="238739"/>
                  <a:pt x="1231198" y="238739"/>
                  <a:pt x="1231198" y="238739"/>
                </a:cubicBezTo>
                <a:lnTo>
                  <a:pt x="1254685" y="238739"/>
                </a:lnTo>
                <a:lnTo>
                  <a:pt x="1254685" y="226280"/>
                </a:lnTo>
                <a:lnTo>
                  <a:pt x="1254685" y="213418"/>
                </a:lnTo>
                <a:cubicBezTo>
                  <a:pt x="1254685" y="213418"/>
                  <a:pt x="1278930" y="213418"/>
                  <a:pt x="1278930" y="200959"/>
                </a:cubicBezTo>
                <a:lnTo>
                  <a:pt x="1278930" y="188499"/>
                </a:lnTo>
                <a:cubicBezTo>
                  <a:pt x="1278930" y="176040"/>
                  <a:pt x="1278930" y="176040"/>
                  <a:pt x="1278930" y="176040"/>
                </a:cubicBezTo>
                <a:cubicBezTo>
                  <a:pt x="1278930" y="163580"/>
                  <a:pt x="1278930" y="163580"/>
                  <a:pt x="1278930" y="163580"/>
                </a:cubicBezTo>
                <a:cubicBezTo>
                  <a:pt x="1302418" y="163580"/>
                  <a:pt x="1302418" y="163580"/>
                  <a:pt x="1302418" y="163580"/>
                </a:cubicBezTo>
                <a:cubicBezTo>
                  <a:pt x="1302418" y="150719"/>
                  <a:pt x="1302418" y="150719"/>
                  <a:pt x="1302418" y="150719"/>
                </a:cubicBezTo>
                <a:lnTo>
                  <a:pt x="1325905" y="150719"/>
                </a:lnTo>
                <a:cubicBezTo>
                  <a:pt x="1325905" y="150719"/>
                  <a:pt x="1349393" y="163580"/>
                  <a:pt x="1349393" y="150719"/>
                </a:cubicBezTo>
                <a:lnTo>
                  <a:pt x="1372880" y="150719"/>
                </a:lnTo>
                <a:cubicBezTo>
                  <a:pt x="1372880" y="138260"/>
                  <a:pt x="1372880" y="138260"/>
                  <a:pt x="1372880" y="138260"/>
                </a:cubicBezTo>
                <a:cubicBezTo>
                  <a:pt x="1397125" y="150719"/>
                  <a:pt x="1397125" y="138260"/>
                  <a:pt x="1397125" y="138260"/>
                </a:cubicBezTo>
                <a:lnTo>
                  <a:pt x="1420613" y="138260"/>
                </a:lnTo>
                <a:lnTo>
                  <a:pt x="1420613" y="133587"/>
                </a:lnTo>
                <a:lnTo>
                  <a:pt x="1420613" y="125800"/>
                </a:lnTo>
                <a:lnTo>
                  <a:pt x="1420613" y="113341"/>
                </a:lnTo>
                <a:cubicBezTo>
                  <a:pt x="1420613" y="113341"/>
                  <a:pt x="1444100" y="113341"/>
                  <a:pt x="1444100" y="100479"/>
                </a:cubicBezTo>
                <a:lnTo>
                  <a:pt x="1420613" y="100479"/>
                </a:lnTo>
                <a:cubicBezTo>
                  <a:pt x="1420613" y="100479"/>
                  <a:pt x="1444100" y="100479"/>
                  <a:pt x="1420613" y="88020"/>
                </a:cubicBezTo>
                <a:lnTo>
                  <a:pt x="1444100" y="88020"/>
                </a:lnTo>
                <a:lnTo>
                  <a:pt x="1444100" y="84905"/>
                </a:lnTo>
                <a:lnTo>
                  <a:pt x="1444100" y="77118"/>
                </a:lnTo>
                <a:cubicBezTo>
                  <a:pt x="1444100" y="75561"/>
                  <a:pt x="1444100" y="75561"/>
                  <a:pt x="1444100" y="75561"/>
                </a:cubicBezTo>
                <a:cubicBezTo>
                  <a:pt x="1468345" y="75561"/>
                  <a:pt x="1468345" y="75561"/>
                  <a:pt x="1468345" y="75561"/>
                </a:cubicBezTo>
                <a:lnTo>
                  <a:pt x="1491833" y="63101"/>
                </a:lnTo>
                <a:cubicBezTo>
                  <a:pt x="1491833" y="50240"/>
                  <a:pt x="1515320" y="50240"/>
                  <a:pt x="1515320" y="50240"/>
                </a:cubicBezTo>
                <a:cubicBezTo>
                  <a:pt x="1515320" y="37780"/>
                  <a:pt x="1515320" y="37780"/>
                  <a:pt x="1538808" y="50240"/>
                </a:cubicBezTo>
                <a:cubicBezTo>
                  <a:pt x="1563053" y="50240"/>
                  <a:pt x="1563053" y="50240"/>
                  <a:pt x="1563053" y="50240"/>
                </a:cubicBezTo>
                <a:cubicBezTo>
                  <a:pt x="1586540" y="50240"/>
                  <a:pt x="1586540" y="50240"/>
                  <a:pt x="1586540" y="50240"/>
                </a:cubicBezTo>
                <a:lnTo>
                  <a:pt x="1586540" y="37780"/>
                </a:lnTo>
                <a:lnTo>
                  <a:pt x="1610028" y="37780"/>
                </a:lnTo>
                <a:lnTo>
                  <a:pt x="1610028" y="36223"/>
                </a:lnTo>
                <a:close/>
                <a:moveTo>
                  <a:pt x="1586540" y="25321"/>
                </a:moveTo>
                <a:lnTo>
                  <a:pt x="1586540" y="37780"/>
                </a:lnTo>
                <a:cubicBezTo>
                  <a:pt x="1563053" y="37780"/>
                  <a:pt x="1563053" y="37780"/>
                  <a:pt x="1563053" y="37780"/>
                </a:cubicBezTo>
                <a:cubicBezTo>
                  <a:pt x="1563053" y="37780"/>
                  <a:pt x="1563053" y="25321"/>
                  <a:pt x="1586540" y="25321"/>
                </a:cubicBezTo>
                <a:close/>
                <a:moveTo>
                  <a:pt x="1728222" y="12861"/>
                </a:moveTo>
                <a:lnTo>
                  <a:pt x="1728222" y="14419"/>
                </a:lnTo>
                <a:lnTo>
                  <a:pt x="1728222" y="23763"/>
                </a:lnTo>
                <a:cubicBezTo>
                  <a:pt x="1728222" y="25321"/>
                  <a:pt x="1728222" y="25321"/>
                  <a:pt x="1728222" y="25321"/>
                </a:cubicBezTo>
                <a:cubicBezTo>
                  <a:pt x="1728222" y="25321"/>
                  <a:pt x="1704735" y="12861"/>
                  <a:pt x="1728222" y="12861"/>
                </a:cubicBezTo>
                <a:close/>
                <a:moveTo>
                  <a:pt x="1657760" y="12861"/>
                </a:moveTo>
                <a:lnTo>
                  <a:pt x="1657760" y="25321"/>
                </a:lnTo>
                <a:cubicBezTo>
                  <a:pt x="1657760" y="25321"/>
                  <a:pt x="1633515" y="25321"/>
                  <a:pt x="1657760" y="12861"/>
                </a:cubicBezTo>
                <a:close/>
                <a:moveTo>
                  <a:pt x="1704735" y="0"/>
                </a:moveTo>
                <a:lnTo>
                  <a:pt x="1728222" y="0"/>
                </a:lnTo>
                <a:lnTo>
                  <a:pt x="1728222" y="12861"/>
                </a:lnTo>
                <a:lnTo>
                  <a:pt x="1704735" y="12861"/>
                </a:lnTo>
                <a:cubicBezTo>
                  <a:pt x="1704735" y="0"/>
                  <a:pt x="1704735" y="0"/>
                  <a:pt x="1704735" y="0"/>
                </a:cubicBezTo>
                <a:close/>
              </a:path>
            </a:pathLst>
          </a:custGeom>
          <a:solidFill>
            <a:schemeClr val="bg1">
              <a:lumMod val="85000"/>
            </a:schemeClr>
          </a:solidFill>
        </p:spPr>
        <p:txBody>
          <a:bodyPr wrap="square">
            <a:noAutofit/>
          </a:bodyPr>
          <a:lstStyle/>
          <a:p>
            <a:endParaRPr lang="en-UA"/>
          </a:p>
        </p:txBody>
      </p:sp>
      <p:sp>
        <p:nvSpPr>
          <p:cNvPr id="13" name="Picture Placeholder 12">
            <a:extLst>
              <a:ext uri="{FF2B5EF4-FFF2-40B4-BE49-F238E27FC236}">
                <a16:creationId xmlns:a16="http://schemas.microsoft.com/office/drawing/2014/main" id="{17795EFF-B292-0D42-8812-E919BF615134}"/>
              </a:ext>
            </a:extLst>
          </p:cNvPr>
          <p:cNvSpPr>
            <a:spLocks noGrp="1"/>
          </p:cNvSpPr>
          <p:nvPr>
            <p:ph type="pic" sz="quarter" idx="12"/>
          </p:nvPr>
        </p:nvSpPr>
        <p:spPr>
          <a:xfrm>
            <a:off x="3936042" y="2492896"/>
            <a:ext cx="1786161" cy="3446754"/>
          </a:xfrm>
          <a:custGeom>
            <a:avLst/>
            <a:gdLst>
              <a:gd name="connsiteX0" fmla="*/ 212903 w 1786394"/>
              <a:gd name="connsiteY0" fmla="*/ 3428757 h 3446754"/>
              <a:gd name="connsiteX1" fmla="*/ 237148 w 1786394"/>
              <a:gd name="connsiteY1" fmla="*/ 3428757 h 3446754"/>
              <a:gd name="connsiteX2" fmla="*/ 212903 w 1786394"/>
              <a:gd name="connsiteY2" fmla="*/ 3441217 h 3446754"/>
              <a:gd name="connsiteX3" fmla="*/ 212903 w 1786394"/>
              <a:gd name="connsiteY3" fmla="*/ 3428757 h 3446754"/>
              <a:gd name="connsiteX4" fmla="*/ 212903 w 1786394"/>
              <a:gd name="connsiteY4" fmla="*/ 3403437 h 3446754"/>
              <a:gd name="connsiteX5" fmla="*/ 237148 w 1786394"/>
              <a:gd name="connsiteY5" fmla="*/ 3403437 h 3446754"/>
              <a:gd name="connsiteX6" fmla="*/ 426563 w 1786394"/>
              <a:gd name="connsiteY6" fmla="*/ 3378518 h 3446754"/>
              <a:gd name="connsiteX7" fmla="*/ 426563 w 1786394"/>
              <a:gd name="connsiteY7" fmla="*/ 3390977 h 3446754"/>
              <a:gd name="connsiteX8" fmla="*/ 402318 w 1786394"/>
              <a:gd name="connsiteY8" fmla="*/ 3390977 h 3446754"/>
              <a:gd name="connsiteX9" fmla="*/ 426563 w 1786394"/>
              <a:gd name="connsiteY9" fmla="*/ 3378518 h 3446754"/>
              <a:gd name="connsiteX10" fmla="*/ 331855 w 1786394"/>
              <a:gd name="connsiteY10" fmla="*/ 3378518 h 3446754"/>
              <a:gd name="connsiteX11" fmla="*/ 331855 w 1786394"/>
              <a:gd name="connsiteY11" fmla="*/ 3390977 h 3446754"/>
              <a:gd name="connsiteX12" fmla="*/ 355343 w 1786394"/>
              <a:gd name="connsiteY12" fmla="*/ 3390977 h 3446754"/>
              <a:gd name="connsiteX13" fmla="*/ 355343 w 1786394"/>
              <a:gd name="connsiteY13" fmla="*/ 3378518 h 3446754"/>
              <a:gd name="connsiteX14" fmla="*/ 141683 w 1786394"/>
              <a:gd name="connsiteY14" fmla="*/ 3378518 h 3446754"/>
              <a:gd name="connsiteX15" fmla="*/ 150430 w 1786394"/>
              <a:gd name="connsiteY15" fmla="*/ 3383013 h 3446754"/>
              <a:gd name="connsiteX16" fmla="*/ 151911 w 1786394"/>
              <a:gd name="connsiteY16" fmla="*/ 3383774 h 3446754"/>
              <a:gd name="connsiteX17" fmla="*/ 165928 w 1786394"/>
              <a:gd name="connsiteY17" fmla="*/ 3390977 h 3446754"/>
              <a:gd name="connsiteX18" fmla="*/ 150430 w 1786394"/>
              <a:gd name="connsiteY18" fmla="*/ 3383013 h 3446754"/>
              <a:gd name="connsiteX19" fmla="*/ 144713 w 1786394"/>
              <a:gd name="connsiteY19" fmla="*/ 3380075 h 3446754"/>
              <a:gd name="connsiteX20" fmla="*/ 141683 w 1786394"/>
              <a:gd name="connsiteY20" fmla="*/ 3378518 h 3446754"/>
              <a:gd name="connsiteX21" fmla="*/ 189415 w 1786394"/>
              <a:gd name="connsiteY21" fmla="*/ 3365656 h 3446754"/>
              <a:gd name="connsiteX22" fmla="*/ 189415 w 1786394"/>
              <a:gd name="connsiteY22" fmla="*/ 3378518 h 3446754"/>
              <a:gd name="connsiteX23" fmla="*/ 212903 w 1786394"/>
              <a:gd name="connsiteY23" fmla="*/ 3378518 h 3446754"/>
              <a:gd name="connsiteX24" fmla="*/ 212903 w 1786394"/>
              <a:gd name="connsiteY24" fmla="*/ 3365656 h 3446754"/>
              <a:gd name="connsiteX25" fmla="*/ 189415 w 1786394"/>
              <a:gd name="connsiteY25" fmla="*/ 3365656 h 3446754"/>
              <a:gd name="connsiteX26" fmla="*/ 615220 w 1786394"/>
              <a:gd name="connsiteY26" fmla="*/ 3302957 h 3446754"/>
              <a:gd name="connsiteX27" fmla="*/ 639465 w 1786394"/>
              <a:gd name="connsiteY27" fmla="*/ 3315417 h 3446754"/>
              <a:gd name="connsiteX28" fmla="*/ 615220 w 1786394"/>
              <a:gd name="connsiteY28" fmla="*/ 3315417 h 3446754"/>
              <a:gd name="connsiteX29" fmla="*/ 615220 w 1786394"/>
              <a:gd name="connsiteY29" fmla="*/ 3290498 h 3446754"/>
              <a:gd name="connsiteX30" fmla="*/ 639465 w 1786394"/>
              <a:gd name="connsiteY30" fmla="*/ 3302957 h 3446754"/>
              <a:gd name="connsiteX31" fmla="*/ 615220 w 1786394"/>
              <a:gd name="connsiteY31" fmla="*/ 3302957 h 3446754"/>
              <a:gd name="connsiteX32" fmla="*/ 591733 w 1786394"/>
              <a:gd name="connsiteY32" fmla="*/ 3315417 h 3446754"/>
              <a:gd name="connsiteX33" fmla="*/ 615220 w 1786394"/>
              <a:gd name="connsiteY33" fmla="*/ 3315417 h 3446754"/>
              <a:gd name="connsiteX34" fmla="*/ 615220 w 1786394"/>
              <a:gd name="connsiteY34" fmla="*/ 3328278 h 3446754"/>
              <a:gd name="connsiteX35" fmla="*/ 591733 w 1786394"/>
              <a:gd name="connsiteY35" fmla="*/ 3328278 h 3446754"/>
              <a:gd name="connsiteX36" fmla="*/ 568245 w 1786394"/>
              <a:gd name="connsiteY36" fmla="*/ 3328278 h 3446754"/>
              <a:gd name="connsiteX37" fmla="*/ 568245 w 1786394"/>
              <a:gd name="connsiteY37" fmla="*/ 3315417 h 3446754"/>
              <a:gd name="connsiteX38" fmla="*/ 591733 w 1786394"/>
              <a:gd name="connsiteY38" fmla="*/ 3302957 h 3446754"/>
              <a:gd name="connsiteX39" fmla="*/ 615220 w 1786394"/>
              <a:gd name="connsiteY39" fmla="*/ 3290498 h 3446754"/>
              <a:gd name="connsiteX40" fmla="*/ 497025 w 1786394"/>
              <a:gd name="connsiteY40" fmla="*/ 3278038 h 3446754"/>
              <a:gd name="connsiteX41" fmla="*/ 473538 w 1786394"/>
              <a:gd name="connsiteY41" fmla="*/ 3290498 h 3446754"/>
              <a:gd name="connsiteX42" fmla="*/ 497025 w 1786394"/>
              <a:gd name="connsiteY42" fmla="*/ 3290498 h 3446754"/>
              <a:gd name="connsiteX43" fmla="*/ 639465 w 1786394"/>
              <a:gd name="connsiteY43" fmla="*/ 3265177 h 3446754"/>
              <a:gd name="connsiteX44" fmla="*/ 662953 w 1786394"/>
              <a:gd name="connsiteY44" fmla="*/ 3265177 h 3446754"/>
              <a:gd name="connsiteX45" fmla="*/ 639465 w 1786394"/>
              <a:gd name="connsiteY45" fmla="*/ 3278038 h 3446754"/>
              <a:gd name="connsiteX46" fmla="*/ 639465 w 1786394"/>
              <a:gd name="connsiteY46" fmla="*/ 3265177 h 3446754"/>
              <a:gd name="connsiteX47" fmla="*/ 1372880 w 1786394"/>
              <a:gd name="connsiteY47" fmla="*/ 3240258 h 3446754"/>
              <a:gd name="connsiteX48" fmla="*/ 1397125 w 1786394"/>
              <a:gd name="connsiteY48" fmla="*/ 3240258 h 3446754"/>
              <a:gd name="connsiteX49" fmla="*/ 1397125 w 1786394"/>
              <a:gd name="connsiteY49" fmla="*/ 3252718 h 3446754"/>
              <a:gd name="connsiteX50" fmla="*/ 1586540 w 1786394"/>
              <a:gd name="connsiteY50" fmla="*/ 3202478 h 3446754"/>
              <a:gd name="connsiteX51" fmla="*/ 1586540 w 1786394"/>
              <a:gd name="connsiteY51" fmla="*/ 3214937 h 3446754"/>
              <a:gd name="connsiteX52" fmla="*/ 1610028 w 1786394"/>
              <a:gd name="connsiteY52" fmla="*/ 3202478 h 3446754"/>
              <a:gd name="connsiteX53" fmla="*/ 1538808 w 1786394"/>
              <a:gd name="connsiteY53" fmla="*/ 3202478 h 3446754"/>
              <a:gd name="connsiteX54" fmla="*/ 1563053 w 1786394"/>
              <a:gd name="connsiteY54" fmla="*/ 3214937 h 3446754"/>
              <a:gd name="connsiteX55" fmla="*/ 1563053 w 1786394"/>
              <a:gd name="connsiteY55" fmla="*/ 3202478 h 3446754"/>
              <a:gd name="connsiteX56" fmla="*/ 852368 w 1786394"/>
              <a:gd name="connsiteY56" fmla="*/ 3139779 h 3446754"/>
              <a:gd name="connsiteX57" fmla="*/ 852368 w 1786394"/>
              <a:gd name="connsiteY57" fmla="*/ 3152238 h 3446754"/>
              <a:gd name="connsiteX58" fmla="*/ 852368 w 1786394"/>
              <a:gd name="connsiteY58" fmla="*/ 3139779 h 3446754"/>
              <a:gd name="connsiteX59" fmla="*/ 1728222 w 1786394"/>
              <a:gd name="connsiteY59" fmla="*/ 3114458 h 3446754"/>
              <a:gd name="connsiteX60" fmla="*/ 1752468 w 1786394"/>
              <a:gd name="connsiteY60" fmla="*/ 3114458 h 3446754"/>
              <a:gd name="connsiteX61" fmla="*/ 1752468 w 1786394"/>
              <a:gd name="connsiteY61" fmla="*/ 3119281 h 3446754"/>
              <a:gd name="connsiteX62" fmla="*/ 1752468 w 1786394"/>
              <a:gd name="connsiteY62" fmla="*/ 3127319 h 3446754"/>
              <a:gd name="connsiteX63" fmla="*/ 1728222 w 1786394"/>
              <a:gd name="connsiteY63" fmla="*/ 3114458 h 3446754"/>
              <a:gd name="connsiteX64" fmla="*/ 1728222 w 1786394"/>
              <a:gd name="connsiteY64" fmla="*/ 3101998 h 3446754"/>
              <a:gd name="connsiteX65" fmla="*/ 1752468 w 1786394"/>
              <a:gd name="connsiteY65" fmla="*/ 3101998 h 3446754"/>
              <a:gd name="connsiteX66" fmla="*/ 1775955 w 1786394"/>
              <a:gd name="connsiteY66" fmla="*/ 3114458 h 3446754"/>
              <a:gd name="connsiteX67" fmla="*/ 1752468 w 1786394"/>
              <a:gd name="connsiteY67" fmla="*/ 3114458 h 3446754"/>
              <a:gd name="connsiteX68" fmla="*/ 1728222 w 1786394"/>
              <a:gd name="connsiteY68" fmla="*/ 3101998 h 3446754"/>
              <a:gd name="connsiteX69" fmla="*/ 1704735 w 1786394"/>
              <a:gd name="connsiteY69" fmla="*/ 3064218 h 3446754"/>
              <a:gd name="connsiteX70" fmla="*/ 1704735 w 1786394"/>
              <a:gd name="connsiteY70" fmla="*/ 3077080 h 3446754"/>
              <a:gd name="connsiteX71" fmla="*/ 1718314 w 1786394"/>
              <a:gd name="connsiteY71" fmla="*/ 3077080 h 3446754"/>
              <a:gd name="connsiteX72" fmla="*/ 1724919 w 1786394"/>
              <a:gd name="connsiteY72" fmla="*/ 3077080 h 3446754"/>
              <a:gd name="connsiteX73" fmla="*/ 1728222 w 1786394"/>
              <a:gd name="connsiteY73" fmla="*/ 3077080 h 3446754"/>
              <a:gd name="connsiteX74" fmla="*/ 1704735 w 1786394"/>
              <a:gd name="connsiteY74" fmla="*/ 3089539 h 3446754"/>
              <a:gd name="connsiteX75" fmla="*/ 1681248 w 1786394"/>
              <a:gd name="connsiteY75" fmla="*/ 3077080 h 3446754"/>
              <a:gd name="connsiteX76" fmla="*/ 1704735 w 1786394"/>
              <a:gd name="connsiteY76" fmla="*/ 3064218 h 3446754"/>
              <a:gd name="connsiteX77" fmla="*/ 1752468 w 1786394"/>
              <a:gd name="connsiteY77" fmla="*/ 3051759 h 3446754"/>
              <a:gd name="connsiteX78" fmla="*/ 1775955 w 1786394"/>
              <a:gd name="connsiteY78" fmla="*/ 3064218 h 3446754"/>
              <a:gd name="connsiteX79" fmla="*/ 1775955 w 1786394"/>
              <a:gd name="connsiteY79" fmla="*/ 3077080 h 3446754"/>
              <a:gd name="connsiteX80" fmla="*/ 1752468 w 1786394"/>
              <a:gd name="connsiteY80" fmla="*/ 3089539 h 3446754"/>
              <a:gd name="connsiteX81" fmla="*/ 1728222 w 1786394"/>
              <a:gd name="connsiteY81" fmla="*/ 3089539 h 3446754"/>
              <a:gd name="connsiteX82" fmla="*/ 1728222 w 1786394"/>
              <a:gd name="connsiteY82" fmla="*/ 3077080 h 3446754"/>
              <a:gd name="connsiteX83" fmla="*/ 1752468 w 1786394"/>
              <a:gd name="connsiteY83" fmla="*/ 3077080 h 3446754"/>
              <a:gd name="connsiteX84" fmla="*/ 1752468 w 1786394"/>
              <a:gd name="connsiteY84" fmla="*/ 3064218 h 3446754"/>
              <a:gd name="connsiteX85" fmla="*/ 1752468 w 1786394"/>
              <a:gd name="connsiteY85" fmla="*/ 3051759 h 3446754"/>
              <a:gd name="connsiteX86" fmla="*/ 1681248 w 1786394"/>
              <a:gd name="connsiteY86" fmla="*/ 3051759 h 3446754"/>
              <a:gd name="connsiteX87" fmla="*/ 1704735 w 1786394"/>
              <a:gd name="connsiteY87" fmla="*/ 3051759 h 3446754"/>
              <a:gd name="connsiteX88" fmla="*/ 1728222 w 1786394"/>
              <a:gd name="connsiteY88" fmla="*/ 3064218 h 3446754"/>
              <a:gd name="connsiteX89" fmla="*/ 1704735 w 1786394"/>
              <a:gd name="connsiteY89" fmla="*/ 3064218 h 3446754"/>
              <a:gd name="connsiteX90" fmla="*/ 1681248 w 1786394"/>
              <a:gd name="connsiteY90" fmla="*/ 3064218 h 3446754"/>
              <a:gd name="connsiteX91" fmla="*/ 1657760 w 1786394"/>
              <a:gd name="connsiteY91" fmla="*/ 3064218 h 3446754"/>
              <a:gd name="connsiteX92" fmla="*/ 1681248 w 1786394"/>
              <a:gd name="connsiteY92" fmla="*/ 3051759 h 3446754"/>
              <a:gd name="connsiteX93" fmla="*/ 1752468 w 1786394"/>
              <a:gd name="connsiteY93" fmla="*/ 3013979 h 3446754"/>
              <a:gd name="connsiteX94" fmla="*/ 1775955 w 1786394"/>
              <a:gd name="connsiteY94" fmla="*/ 3013979 h 3446754"/>
              <a:gd name="connsiteX95" fmla="*/ 1752468 w 1786394"/>
              <a:gd name="connsiteY95" fmla="*/ 3026840 h 3446754"/>
              <a:gd name="connsiteX96" fmla="*/ 1775955 w 1786394"/>
              <a:gd name="connsiteY96" fmla="*/ 3026840 h 3446754"/>
              <a:gd name="connsiteX97" fmla="*/ 1775955 w 1786394"/>
              <a:gd name="connsiteY97" fmla="*/ 3039299 h 3446754"/>
              <a:gd name="connsiteX98" fmla="*/ 1775955 w 1786394"/>
              <a:gd name="connsiteY98" fmla="*/ 3051759 h 3446754"/>
              <a:gd name="connsiteX99" fmla="*/ 1752468 w 1786394"/>
              <a:gd name="connsiteY99" fmla="*/ 3051759 h 3446754"/>
              <a:gd name="connsiteX100" fmla="*/ 1752468 w 1786394"/>
              <a:gd name="connsiteY100" fmla="*/ 3039299 h 3446754"/>
              <a:gd name="connsiteX101" fmla="*/ 1728222 w 1786394"/>
              <a:gd name="connsiteY101" fmla="*/ 3039299 h 3446754"/>
              <a:gd name="connsiteX102" fmla="*/ 1728222 w 1786394"/>
              <a:gd name="connsiteY102" fmla="*/ 3026840 h 3446754"/>
              <a:gd name="connsiteX103" fmla="*/ 1752468 w 1786394"/>
              <a:gd name="connsiteY103" fmla="*/ 3013979 h 3446754"/>
              <a:gd name="connsiteX104" fmla="*/ 828880 w 1786394"/>
              <a:gd name="connsiteY104" fmla="*/ 3013979 h 3446754"/>
              <a:gd name="connsiteX105" fmla="*/ 828880 w 1786394"/>
              <a:gd name="connsiteY105" fmla="*/ 3026840 h 3446754"/>
              <a:gd name="connsiteX106" fmla="*/ 834752 w 1786394"/>
              <a:gd name="connsiteY106" fmla="*/ 3026840 h 3446754"/>
              <a:gd name="connsiteX107" fmla="*/ 839156 w 1786394"/>
              <a:gd name="connsiteY107" fmla="*/ 3026840 h 3446754"/>
              <a:gd name="connsiteX108" fmla="*/ 852368 w 1786394"/>
              <a:gd name="connsiteY108" fmla="*/ 3026840 h 3446754"/>
              <a:gd name="connsiteX109" fmla="*/ 875855 w 1786394"/>
              <a:gd name="connsiteY109" fmla="*/ 3026840 h 3446754"/>
              <a:gd name="connsiteX110" fmla="*/ 900100 w 1786394"/>
              <a:gd name="connsiteY110" fmla="*/ 3026840 h 3446754"/>
              <a:gd name="connsiteX111" fmla="*/ 875855 w 1786394"/>
              <a:gd name="connsiteY111" fmla="*/ 3039299 h 3446754"/>
              <a:gd name="connsiteX112" fmla="*/ 889872 w 1786394"/>
              <a:gd name="connsiteY112" fmla="*/ 3039299 h 3446754"/>
              <a:gd name="connsiteX113" fmla="*/ 896691 w 1786394"/>
              <a:gd name="connsiteY113" fmla="*/ 3039299 h 3446754"/>
              <a:gd name="connsiteX114" fmla="*/ 897070 w 1786394"/>
              <a:gd name="connsiteY114" fmla="*/ 3039299 h 3446754"/>
              <a:gd name="connsiteX115" fmla="*/ 900100 w 1786394"/>
              <a:gd name="connsiteY115" fmla="*/ 3039299 h 3446754"/>
              <a:gd name="connsiteX116" fmla="*/ 900100 w 1786394"/>
              <a:gd name="connsiteY116" fmla="*/ 3026840 h 3446754"/>
              <a:gd name="connsiteX117" fmla="*/ 900100 w 1786394"/>
              <a:gd name="connsiteY117" fmla="*/ 3013979 h 3446754"/>
              <a:gd name="connsiteX118" fmla="*/ 923588 w 1786394"/>
              <a:gd name="connsiteY118" fmla="*/ 3026840 h 3446754"/>
              <a:gd name="connsiteX119" fmla="*/ 923588 w 1786394"/>
              <a:gd name="connsiteY119" fmla="*/ 3013979 h 3446754"/>
              <a:gd name="connsiteX120" fmla="*/ 900100 w 1786394"/>
              <a:gd name="connsiteY120" fmla="*/ 3013979 h 3446754"/>
              <a:gd name="connsiteX121" fmla="*/ 875855 w 1786394"/>
              <a:gd name="connsiteY121" fmla="*/ 3013979 h 3446754"/>
              <a:gd name="connsiteX122" fmla="*/ 852368 w 1786394"/>
              <a:gd name="connsiteY122" fmla="*/ 3013979 h 3446754"/>
              <a:gd name="connsiteX123" fmla="*/ 852368 w 1786394"/>
              <a:gd name="connsiteY123" fmla="*/ 3026840 h 3446754"/>
              <a:gd name="connsiteX124" fmla="*/ 828880 w 1786394"/>
              <a:gd name="connsiteY124" fmla="*/ 3013979 h 3446754"/>
              <a:gd name="connsiteX125" fmla="*/ 1231198 w 1786394"/>
              <a:gd name="connsiteY125" fmla="*/ 3001519 h 3446754"/>
              <a:gd name="connsiteX126" fmla="*/ 1231198 w 1786394"/>
              <a:gd name="connsiteY126" fmla="*/ 3013979 h 3446754"/>
              <a:gd name="connsiteX127" fmla="*/ 1254685 w 1786394"/>
              <a:gd name="connsiteY127" fmla="*/ 3013979 h 3446754"/>
              <a:gd name="connsiteX128" fmla="*/ 1254685 w 1786394"/>
              <a:gd name="connsiteY128" fmla="*/ 3001519 h 3446754"/>
              <a:gd name="connsiteX129" fmla="*/ 1113003 w 1786394"/>
              <a:gd name="connsiteY129" fmla="*/ 2989060 h 3446754"/>
              <a:gd name="connsiteX130" fmla="*/ 1113003 w 1786394"/>
              <a:gd name="connsiteY130" fmla="*/ 3001519 h 3446754"/>
              <a:gd name="connsiteX131" fmla="*/ 1136490 w 1786394"/>
              <a:gd name="connsiteY131" fmla="*/ 2989060 h 3446754"/>
              <a:gd name="connsiteX132" fmla="*/ 1113003 w 1786394"/>
              <a:gd name="connsiteY132" fmla="*/ 2989060 h 3446754"/>
              <a:gd name="connsiteX133" fmla="*/ 900100 w 1786394"/>
              <a:gd name="connsiteY133" fmla="*/ 2989060 h 3446754"/>
              <a:gd name="connsiteX134" fmla="*/ 900100 w 1786394"/>
              <a:gd name="connsiteY134" fmla="*/ 3001519 h 3446754"/>
              <a:gd name="connsiteX135" fmla="*/ 923588 w 1786394"/>
              <a:gd name="connsiteY135" fmla="*/ 3001519 h 3446754"/>
              <a:gd name="connsiteX136" fmla="*/ 923588 w 1786394"/>
              <a:gd name="connsiteY136" fmla="*/ 2989060 h 3446754"/>
              <a:gd name="connsiteX137" fmla="*/ 189415 w 1786394"/>
              <a:gd name="connsiteY137" fmla="*/ 2989060 h 3446754"/>
              <a:gd name="connsiteX138" fmla="*/ 189415 w 1786394"/>
              <a:gd name="connsiteY138" fmla="*/ 3001519 h 3446754"/>
              <a:gd name="connsiteX139" fmla="*/ 212903 w 1786394"/>
              <a:gd name="connsiteY139" fmla="*/ 3001519 h 3446754"/>
              <a:gd name="connsiteX140" fmla="*/ 212903 w 1786394"/>
              <a:gd name="connsiteY140" fmla="*/ 2989060 h 3446754"/>
              <a:gd name="connsiteX141" fmla="*/ 118195 w 1786394"/>
              <a:gd name="connsiteY141" fmla="*/ 2989060 h 3446754"/>
              <a:gd name="connsiteX142" fmla="*/ 141683 w 1786394"/>
              <a:gd name="connsiteY142" fmla="*/ 2989060 h 3446754"/>
              <a:gd name="connsiteX143" fmla="*/ 141683 w 1786394"/>
              <a:gd name="connsiteY143" fmla="*/ 3001519 h 3446754"/>
              <a:gd name="connsiteX144" fmla="*/ 118195 w 1786394"/>
              <a:gd name="connsiteY144" fmla="*/ 2989060 h 3446754"/>
              <a:gd name="connsiteX145" fmla="*/ 686440 w 1786394"/>
              <a:gd name="connsiteY145" fmla="*/ 2976600 h 3446754"/>
              <a:gd name="connsiteX146" fmla="*/ 686440 w 1786394"/>
              <a:gd name="connsiteY146" fmla="*/ 2989060 h 3446754"/>
              <a:gd name="connsiteX147" fmla="*/ 710685 w 1786394"/>
              <a:gd name="connsiteY147" fmla="*/ 2989060 h 3446754"/>
              <a:gd name="connsiteX148" fmla="*/ 734173 w 1786394"/>
              <a:gd name="connsiteY148" fmla="*/ 2976600 h 3446754"/>
              <a:gd name="connsiteX149" fmla="*/ 710685 w 1786394"/>
              <a:gd name="connsiteY149" fmla="*/ 2976600 h 3446754"/>
              <a:gd name="connsiteX150" fmla="*/ 426563 w 1786394"/>
              <a:gd name="connsiteY150" fmla="*/ 2976600 h 3446754"/>
              <a:gd name="connsiteX151" fmla="*/ 426563 w 1786394"/>
              <a:gd name="connsiteY151" fmla="*/ 2989060 h 3446754"/>
              <a:gd name="connsiteX152" fmla="*/ 450050 w 1786394"/>
              <a:gd name="connsiteY152" fmla="*/ 2989060 h 3446754"/>
              <a:gd name="connsiteX153" fmla="*/ 473538 w 1786394"/>
              <a:gd name="connsiteY153" fmla="*/ 2989060 h 3446754"/>
              <a:gd name="connsiteX154" fmla="*/ 473538 w 1786394"/>
              <a:gd name="connsiteY154" fmla="*/ 2976600 h 3446754"/>
              <a:gd name="connsiteX155" fmla="*/ 450050 w 1786394"/>
              <a:gd name="connsiteY155" fmla="*/ 2976600 h 3446754"/>
              <a:gd name="connsiteX156" fmla="*/ 426563 w 1786394"/>
              <a:gd name="connsiteY156" fmla="*/ 2976600 h 3446754"/>
              <a:gd name="connsiteX157" fmla="*/ 1231198 w 1786394"/>
              <a:gd name="connsiteY157" fmla="*/ 2951279 h 3446754"/>
              <a:gd name="connsiteX158" fmla="*/ 1231198 w 1786394"/>
              <a:gd name="connsiteY158" fmla="*/ 2963739 h 3446754"/>
              <a:gd name="connsiteX159" fmla="*/ 1254685 w 1786394"/>
              <a:gd name="connsiteY159" fmla="*/ 2963739 h 3446754"/>
              <a:gd name="connsiteX160" fmla="*/ 1254685 w 1786394"/>
              <a:gd name="connsiteY160" fmla="*/ 2951279 h 3446754"/>
              <a:gd name="connsiteX161" fmla="*/ 118195 w 1786394"/>
              <a:gd name="connsiteY161" fmla="*/ 2951279 h 3446754"/>
              <a:gd name="connsiteX162" fmla="*/ 141683 w 1786394"/>
              <a:gd name="connsiteY162" fmla="*/ 2951279 h 3446754"/>
              <a:gd name="connsiteX163" fmla="*/ 141683 w 1786394"/>
              <a:gd name="connsiteY163" fmla="*/ 2963739 h 3446754"/>
              <a:gd name="connsiteX164" fmla="*/ 118195 w 1786394"/>
              <a:gd name="connsiteY164" fmla="*/ 2963739 h 3446754"/>
              <a:gd name="connsiteX165" fmla="*/ 1113003 w 1786394"/>
              <a:gd name="connsiteY165" fmla="*/ 2926361 h 3446754"/>
              <a:gd name="connsiteX166" fmla="*/ 1113003 w 1786394"/>
              <a:gd name="connsiteY166" fmla="*/ 2938820 h 3446754"/>
              <a:gd name="connsiteX167" fmla="*/ 1136490 w 1786394"/>
              <a:gd name="connsiteY167" fmla="*/ 2926361 h 3446754"/>
              <a:gd name="connsiteX168" fmla="*/ 1126214 w 1786394"/>
              <a:gd name="connsiteY168" fmla="*/ 2926361 h 3446754"/>
              <a:gd name="connsiteX169" fmla="*/ 1123279 w 1786394"/>
              <a:gd name="connsiteY169" fmla="*/ 2926361 h 3446754"/>
              <a:gd name="connsiteX170" fmla="*/ 1122912 w 1786394"/>
              <a:gd name="connsiteY170" fmla="*/ 2926361 h 3446754"/>
              <a:gd name="connsiteX171" fmla="*/ 1113003 w 1786394"/>
              <a:gd name="connsiteY171" fmla="*/ 2926361 h 3446754"/>
              <a:gd name="connsiteX172" fmla="*/ 426563 w 1786394"/>
              <a:gd name="connsiteY172" fmla="*/ 2926361 h 3446754"/>
              <a:gd name="connsiteX173" fmla="*/ 426563 w 1786394"/>
              <a:gd name="connsiteY173" fmla="*/ 2938820 h 3446754"/>
              <a:gd name="connsiteX174" fmla="*/ 426563 w 1786394"/>
              <a:gd name="connsiteY174" fmla="*/ 2926361 h 3446754"/>
              <a:gd name="connsiteX175" fmla="*/ 284123 w 1786394"/>
              <a:gd name="connsiteY175" fmla="*/ 2926361 h 3446754"/>
              <a:gd name="connsiteX176" fmla="*/ 260635 w 1786394"/>
              <a:gd name="connsiteY176" fmla="*/ 2938820 h 3446754"/>
              <a:gd name="connsiteX177" fmla="*/ 274214 w 1786394"/>
              <a:gd name="connsiteY177" fmla="*/ 2938820 h 3446754"/>
              <a:gd name="connsiteX178" fmla="*/ 275315 w 1786394"/>
              <a:gd name="connsiteY178" fmla="*/ 2938820 h 3446754"/>
              <a:gd name="connsiteX179" fmla="*/ 280820 w 1786394"/>
              <a:gd name="connsiteY179" fmla="*/ 2938820 h 3446754"/>
              <a:gd name="connsiteX180" fmla="*/ 281187 w 1786394"/>
              <a:gd name="connsiteY180" fmla="*/ 2938820 h 3446754"/>
              <a:gd name="connsiteX181" fmla="*/ 284123 w 1786394"/>
              <a:gd name="connsiteY181" fmla="*/ 2938820 h 3446754"/>
              <a:gd name="connsiteX182" fmla="*/ 284123 w 1786394"/>
              <a:gd name="connsiteY182" fmla="*/ 2951279 h 3446754"/>
              <a:gd name="connsiteX183" fmla="*/ 284123 w 1786394"/>
              <a:gd name="connsiteY183" fmla="*/ 2963739 h 3446754"/>
              <a:gd name="connsiteX184" fmla="*/ 307610 w 1786394"/>
              <a:gd name="connsiteY184" fmla="*/ 2963739 h 3446754"/>
              <a:gd name="connsiteX185" fmla="*/ 307610 w 1786394"/>
              <a:gd name="connsiteY185" fmla="*/ 2976600 h 3446754"/>
              <a:gd name="connsiteX186" fmla="*/ 284123 w 1786394"/>
              <a:gd name="connsiteY186" fmla="*/ 2976600 h 3446754"/>
              <a:gd name="connsiteX187" fmla="*/ 307610 w 1786394"/>
              <a:gd name="connsiteY187" fmla="*/ 2976600 h 3446754"/>
              <a:gd name="connsiteX188" fmla="*/ 331855 w 1786394"/>
              <a:gd name="connsiteY188" fmla="*/ 2976600 h 3446754"/>
              <a:gd name="connsiteX189" fmla="*/ 331855 w 1786394"/>
              <a:gd name="connsiteY189" fmla="*/ 2963739 h 3446754"/>
              <a:gd name="connsiteX190" fmla="*/ 355343 w 1786394"/>
              <a:gd name="connsiteY190" fmla="*/ 2951279 h 3446754"/>
              <a:gd name="connsiteX191" fmla="*/ 341764 w 1786394"/>
              <a:gd name="connsiteY191" fmla="*/ 2951279 h 3446754"/>
              <a:gd name="connsiteX192" fmla="*/ 331855 w 1786394"/>
              <a:gd name="connsiteY192" fmla="*/ 2951279 h 3446754"/>
              <a:gd name="connsiteX193" fmla="*/ 307610 w 1786394"/>
              <a:gd name="connsiteY193" fmla="*/ 2938820 h 3446754"/>
              <a:gd name="connsiteX194" fmla="*/ 297702 w 1786394"/>
              <a:gd name="connsiteY194" fmla="*/ 2938820 h 3446754"/>
              <a:gd name="connsiteX195" fmla="*/ 294032 w 1786394"/>
              <a:gd name="connsiteY195" fmla="*/ 2938820 h 3446754"/>
              <a:gd name="connsiteX196" fmla="*/ 284123 w 1786394"/>
              <a:gd name="connsiteY196" fmla="*/ 2938820 h 3446754"/>
              <a:gd name="connsiteX197" fmla="*/ 1704735 w 1786394"/>
              <a:gd name="connsiteY197" fmla="*/ 2913499 h 3446754"/>
              <a:gd name="connsiteX198" fmla="*/ 1728222 w 1786394"/>
              <a:gd name="connsiteY198" fmla="*/ 2913499 h 3446754"/>
              <a:gd name="connsiteX199" fmla="*/ 1752468 w 1786394"/>
              <a:gd name="connsiteY199" fmla="*/ 2913499 h 3446754"/>
              <a:gd name="connsiteX200" fmla="*/ 1752468 w 1786394"/>
              <a:gd name="connsiteY200" fmla="*/ 2926361 h 3446754"/>
              <a:gd name="connsiteX201" fmla="*/ 1728222 w 1786394"/>
              <a:gd name="connsiteY201" fmla="*/ 2926361 h 3446754"/>
              <a:gd name="connsiteX202" fmla="*/ 1704735 w 1786394"/>
              <a:gd name="connsiteY202" fmla="*/ 2926361 h 3446754"/>
              <a:gd name="connsiteX203" fmla="*/ 1065270 w 1786394"/>
              <a:gd name="connsiteY203" fmla="*/ 2913499 h 3446754"/>
              <a:gd name="connsiteX204" fmla="*/ 1089515 w 1786394"/>
              <a:gd name="connsiteY204" fmla="*/ 2926361 h 3446754"/>
              <a:gd name="connsiteX205" fmla="*/ 1089515 w 1786394"/>
              <a:gd name="connsiteY205" fmla="*/ 2913499 h 3446754"/>
              <a:gd name="connsiteX206" fmla="*/ 686440 w 1786394"/>
              <a:gd name="connsiteY206" fmla="*/ 2913499 h 3446754"/>
              <a:gd name="connsiteX207" fmla="*/ 710685 w 1786394"/>
              <a:gd name="connsiteY207" fmla="*/ 2926361 h 3446754"/>
              <a:gd name="connsiteX208" fmla="*/ 686440 w 1786394"/>
              <a:gd name="connsiteY208" fmla="*/ 2938820 h 3446754"/>
              <a:gd name="connsiteX209" fmla="*/ 710685 w 1786394"/>
              <a:gd name="connsiteY209" fmla="*/ 2938820 h 3446754"/>
              <a:gd name="connsiteX210" fmla="*/ 686440 w 1786394"/>
              <a:gd name="connsiteY210" fmla="*/ 2951279 h 3446754"/>
              <a:gd name="connsiteX211" fmla="*/ 710685 w 1786394"/>
              <a:gd name="connsiteY211" fmla="*/ 2951279 h 3446754"/>
              <a:gd name="connsiteX212" fmla="*/ 710685 w 1786394"/>
              <a:gd name="connsiteY212" fmla="*/ 2938820 h 3446754"/>
              <a:gd name="connsiteX213" fmla="*/ 710685 w 1786394"/>
              <a:gd name="connsiteY213" fmla="*/ 2926361 h 3446754"/>
              <a:gd name="connsiteX214" fmla="*/ 710685 w 1786394"/>
              <a:gd name="connsiteY214" fmla="*/ 2913499 h 3446754"/>
              <a:gd name="connsiteX215" fmla="*/ 591733 w 1786394"/>
              <a:gd name="connsiteY215" fmla="*/ 2913499 h 3446754"/>
              <a:gd name="connsiteX216" fmla="*/ 591733 w 1786394"/>
              <a:gd name="connsiteY216" fmla="*/ 2926361 h 3446754"/>
              <a:gd name="connsiteX217" fmla="*/ 585753 w 1786394"/>
              <a:gd name="connsiteY217" fmla="*/ 2925476 h 3446754"/>
              <a:gd name="connsiteX218" fmla="*/ 582925 w 1786394"/>
              <a:gd name="connsiteY218" fmla="*/ 2924753 h 3446754"/>
              <a:gd name="connsiteX219" fmla="*/ 591733 w 1786394"/>
              <a:gd name="connsiteY219" fmla="*/ 2913499 h 3446754"/>
              <a:gd name="connsiteX220" fmla="*/ 284123 w 1786394"/>
              <a:gd name="connsiteY220" fmla="*/ 2913499 h 3446754"/>
              <a:gd name="connsiteX221" fmla="*/ 307610 w 1786394"/>
              <a:gd name="connsiteY221" fmla="*/ 2926361 h 3446754"/>
              <a:gd name="connsiteX222" fmla="*/ 307610 w 1786394"/>
              <a:gd name="connsiteY222" fmla="*/ 2913499 h 3446754"/>
              <a:gd name="connsiteX223" fmla="*/ 141683 w 1786394"/>
              <a:gd name="connsiteY223" fmla="*/ 2913499 h 3446754"/>
              <a:gd name="connsiteX224" fmla="*/ 141683 w 1786394"/>
              <a:gd name="connsiteY224" fmla="*/ 2926361 h 3446754"/>
              <a:gd name="connsiteX225" fmla="*/ 118195 w 1786394"/>
              <a:gd name="connsiteY225" fmla="*/ 2926361 h 3446754"/>
              <a:gd name="connsiteX226" fmla="*/ 118195 w 1786394"/>
              <a:gd name="connsiteY226" fmla="*/ 2938820 h 3446754"/>
              <a:gd name="connsiteX227" fmla="*/ 118195 w 1786394"/>
              <a:gd name="connsiteY227" fmla="*/ 2951279 h 3446754"/>
              <a:gd name="connsiteX228" fmla="*/ 94708 w 1786394"/>
              <a:gd name="connsiteY228" fmla="*/ 2963739 h 3446754"/>
              <a:gd name="connsiteX229" fmla="*/ 107919 w 1786394"/>
              <a:gd name="connsiteY229" fmla="*/ 2963739 h 3446754"/>
              <a:gd name="connsiteX230" fmla="*/ 108286 w 1786394"/>
              <a:gd name="connsiteY230" fmla="*/ 2963739 h 3446754"/>
              <a:gd name="connsiteX231" fmla="*/ 112323 w 1786394"/>
              <a:gd name="connsiteY231" fmla="*/ 2963739 h 3446754"/>
              <a:gd name="connsiteX232" fmla="*/ 115259 w 1786394"/>
              <a:gd name="connsiteY232" fmla="*/ 2963739 h 3446754"/>
              <a:gd name="connsiteX233" fmla="*/ 118195 w 1786394"/>
              <a:gd name="connsiteY233" fmla="*/ 2963739 h 3446754"/>
              <a:gd name="connsiteX234" fmla="*/ 118195 w 1786394"/>
              <a:gd name="connsiteY234" fmla="*/ 2976600 h 3446754"/>
              <a:gd name="connsiteX235" fmla="*/ 94708 w 1786394"/>
              <a:gd name="connsiteY235" fmla="*/ 2976600 h 3446754"/>
              <a:gd name="connsiteX236" fmla="*/ 118195 w 1786394"/>
              <a:gd name="connsiteY236" fmla="*/ 2989060 h 3446754"/>
              <a:gd name="connsiteX237" fmla="*/ 94708 w 1786394"/>
              <a:gd name="connsiteY237" fmla="*/ 2989060 h 3446754"/>
              <a:gd name="connsiteX238" fmla="*/ 118195 w 1786394"/>
              <a:gd name="connsiteY238" fmla="*/ 3001519 h 3446754"/>
              <a:gd name="connsiteX239" fmla="*/ 118195 w 1786394"/>
              <a:gd name="connsiteY239" fmla="*/ 3003077 h 3446754"/>
              <a:gd name="connsiteX240" fmla="*/ 118195 w 1786394"/>
              <a:gd name="connsiteY240" fmla="*/ 3012421 h 3446754"/>
              <a:gd name="connsiteX241" fmla="*/ 118195 w 1786394"/>
              <a:gd name="connsiteY241" fmla="*/ 3013979 h 3446754"/>
              <a:gd name="connsiteX242" fmla="*/ 141683 w 1786394"/>
              <a:gd name="connsiteY242" fmla="*/ 3001519 h 3446754"/>
              <a:gd name="connsiteX243" fmla="*/ 165928 w 1786394"/>
              <a:gd name="connsiteY243" fmla="*/ 3001519 h 3446754"/>
              <a:gd name="connsiteX244" fmla="*/ 141683 w 1786394"/>
              <a:gd name="connsiteY244" fmla="*/ 2989060 h 3446754"/>
              <a:gd name="connsiteX245" fmla="*/ 165928 w 1786394"/>
              <a:gd name="connsiteY245" fmla="*/ 2989060 h 3446754"/>
              <a:gd name="connsiteX246" fmla="*/ 165928 w 1786394"/>
              <a:gd name="connsiteY246" fmla="*/ 2976600 h 3446754"/>
              <a:gd name="connsiteX247" fmla="*/ 189415 w 1786394"/>
              <a:gd name="connsiteY247" fmla="*/ 2963739 h 3446754"/>
              <a:gd name="connsiteX248" fmla="*/ 212903 w 1786394"/>
              <a:gd name="connsiteY248" fmla="*/ 2951279 h 3446754"/>
              <a:gd name="connsiteX249" fmla="*/ 189415 w 1786394"/>
              <a:gd name="connsiteY249" fmla="*/ 2951279 h 3446754"/>
              <a:gd name="connsiteX250" fmla="*/ 212903 w 1786394"/>
              <a:gd name="connsiteY250" fmla="*/ 2938820 h 3446754"/>
              <a:gd name="connsiteX251" fmla="*/ 189415 w 1786394"/>
              <a:gd name="connsiteY251" fmla="*/ 2938820 h 3446754"/>
              <a:gd name="connsiteX252" fmla="*/ 189415 w 1786394"/>
              <a:gd name="connsiteY252" fmla="*/ 2951279 h 3446754"/>
              <a:gd name="connsiteX253" fmla="*/ 186479 w 1786394"/>
              <a:gd name="connsiteY253" fmla="*/ 2951279 h 3446754"/>
              <a:gd name="connsiteX254" fmla="*/ 179506 w 1786394"/>
              <a:gd name="connsiteY254" fmla="*/ 2951279 h 3446754"/>
              <a:gd name="connsiteX255" fmla="*/ 175836 w 1786394"/>
              <a:gd name="connsiteY255" fmla="*/ 2951279 h 3446754"/>
              <a:gd name="connsiteX256" fmla="*/ 165928 w 1786394"/>
              <a:gd name="connsiteY256" fmla="*/ 2951279 h 3446754"/>
              <a:gd name="connsiteX257" fmla="*/ 165928 w 1786394"/>
              <a:gd name="connsiteY257" fmla="*/ 2938820 h 3446754"/>
              <a:gd name="connsiteX258" fmla="*/ 189415 w 1786394"/>
              <a:gd name="connsiteY258" fmla="*/ 2926361 h 3446754"/>
              <a:gd name="connsiteX259" fmla="*/ 179506 w 1786394"/>
              <a:gd name="connsiteY259" fmla="*/ 2926361 h 3446754"/>
              <a:gd name="connsiteX260" fmla="*/ 175836 w 1786394"/>
              <a:gd name="connsiteY260" fmla="*/ 2926361 h 3446754"/>
              <a:gd name="connsiteX261" fmla="*/ 165928 w 1786394"/>
              <a:gd name="connsiteY261" fmla="*/ 2926361 h 3446754"/>
              <a:gd name="connsiteX262" fmla="*/ 141683 w 1786394"/>
              <a:gd name="connsiteY262" fmla="*/ 2913499 h 3446754"/>
              <a:gd name="connsiteX263" fmla="*/ 1657760 w 1786394"/>
              <a:gd name="connsiteY263" fmla="*/ 2901040 h 3446754"/>
              <a:gd name="connsiteX264" fmla="*/ 1681248 w 1786394"/>
              <a:gd name="connsiteY264" fmla="*/ 2901040 h 3446754"/>
              <a:gd name="connsiteX265" fmla="*/ 1657760 w 1786394"/>
              <a:gd name="connsiteY265" fmla="*/ 2901040 h 3446754"/>
              <a:gd name="connsiteX266" fmla="*/ 994808 w 1786394"/>
              <a:gd name="connsiteY266" fmla="*/ 2901040 h 3446754"/>
              <a:gd name="connsiteX267" fmla="*/ 1018295 w 1786394"/>
              <a:gd name="connsiteY267" fmla="*/ 2913499 h 3446754"/>
              <a:gd name="connsiteX268" fmla="*/ 1018295 w 1786394"/>
              <a:gd name="connsiteY268" fmla="*/ 2926361 h 3446754"/>
              <a:gd name="connsiteX269" fmla="*/ 1018295 w 1786394"/>
              <a:gd name="connsiteY269" fmla="*/ 2938820 h 3446754"/>
              <a:gd name="connsiteX270" fmla="*/ 1041783 w 1786394"/>
              <a:gd name="connsiteY270" fmla="*/ 2938820 h 3446754"/>
              <a:gd name="connsiteX271" fmla="*/ 1065270 w 1786394"/>
              <a:gd name="connsiteY271" fmla="*/ 2938820 h 3446754"/>
              <a:gd name="connsiteX272" fmla="*/ 1089515 w 1786394"/>
              <a:gd name="connsiteY272" fmla="*/ 2938820 h 3446754"/>
              <a:gd name="connsiteX273" fmla="*/ 1065270 w 1786394"/>
              <a:gd name="connsiteY273" fmla="*/ 2926361 h 3446754"/>
              <a:gd name="connsiteX274" fmla="*/ 1041783 w 1786394"/>
              <a:gd name="connsiteY274" fmla="*/ 2926361 h 3446754"/>
              <a:gd name="connsiteX275" fmla="*/ 1041783 w 1786394"/>
              <a:gd name="connsiteY275" fmla="*/ 2921538 h 3446754"/>
              <a:gd name="connsiteX276" fmla="*/ 1041783 w 1786394"/>
              <a:gd name="connsiteY276" fmla="*/ 2913499 h 3446754"/>
              <a:gd name="connsiteX277" fmla="*/ 1018295 w 1786394"/>
              <a:gd name="connsiteY277" fmla="*/ 2913499 h 3446754"/>
              <a:gd name="connsiteX278" fmla="*/ 1018295 w 1786394"/>
              <a:gd name="connsiteY278" fmla="*/ 2901040 h 3446754"/>
              <a:gd name="connsiteX279" fmla="*/ 994808 w 1786394"/>
              <a:gd name="connsiteY279" fmla="*/ 2901040 h 3446754"/>
              <a:gd name="connsiteX280" fmla="*/ 852368 w 1786394"/>
              <a:gd name="connsiteY280" fmla="*/ 2901040 h 3446754"/>
              <a:gd name="connsiteX281" fmla="*/ 852368 w 1786394"/>
              <a:gd name="connsiteY281" fmla="*/ 2913499 h 3446754"/>
              <a:gd name="connsiteX282" fmla="*/ 875855 w 1786394"/>
              <a:gd name="connsiteY282" fmla="*/ 2913499 h 3446754"/>
              <a:gd name="connsiteX283" fmla="*/ 875855 w 1786394"/>
              <a:gd name="connsiteY283" fmla="*/ 2926361 h 3446754"/>
              <a:gd name="connsiteX284" fmla="*/ 886084 w 1786394"/>
              <a:gd name="connsiteY284" fmla="*/ 2926361 h 3446754"/>
              <a:gd name="connsiteX285" fmla="*/ 900100 w 1786394"/>
              <a:gd name="connsiteY285" fmla="*/ 2926361 h 3446754"/>
              <a:gd name="connsiteX286" fmla="*/ 900100 w 1786394"/>
              <a:gd name="connsiteY286" fmla="*/ 2937263 h 3446754"/>
              <a:gd name="connsiteX287" fmla="*/ 900100 w 1786394"/>
              <a:gd name="connsiteY287" fmla="*/ 2938820 h 3446754"/>
              <a:gd name="connsiteX288" fmla="*/ 896691 w 1786394"/>
              <a:gd name="connsiteY288" fmla="*/ 2938820 h 3446754"/>
              <a:gd name="connsiteX289" fmla="*/ 889872 w 1786394"/>
              <a:gd name="connsiteY289" fmla="*/ 2938820 h 3446754"/>
              <a:gd name="connsiteX290" fmla="*/ 875855 w 1786394"/>
              <a:gd name="connsiteY290" fmla="*/ 2938820 h 3446754"/>
              <a:gd name="connsiteX291" fmla="*/ 875855 w 1786394"/>
              <a:gd name="connsiteY291" fmla="*/ 2951279 h 3446754"/>
              <a:gd name="connsiteX292" fmla="*/ 875855 w 1786394"/>
              <a:gd name="connsiteY292" fmla="*/ 2962182 h 3446754"/>
              <a:gd name="connsiteX293" fmla="*/ 875855 w 1786394"/>
              <a:gd name="connsiteY293" fmla="*/ 2963739 h 3446754"/>
              <a:gd name="connsiteX294" fmla="*/ 875855 w 1786394"/>
              <a:gd name="connsiteY294" fmla="*/ 2976600 h 3446754"/>
              <a:gd name="connsiteX295" fmla="*/ 900100 w 1786394"/>
              <a:gd name="connsiteY295" fmla="*/ 2976600 h 3446754"/>
              <a:gd name="connsiteX296" fmla="*/ 900100 w 1786394"/>
              <a:gd name="connsiteY296" fmla="*/ 2963739 h 3446754"/>
              <a:gd name="connsiteX297" fmla="*/ 900100 w 1786394"/>
              <a:gd name="connsiteY297" fmla="*/ 2951279 h 3446754"/>
              <a:gd name="connsiteX298" fmla="*/ 900100 w 1786394"/>
              <a:gd name="connsiteY298" fmla="*/ 2938820 h 3446754"/>
              <a:gd name="connsiteX299" fmla="*/ 923588 w 1786394"/>
              <a:gd name="connsiteY299" fmla="*/ 2938820 h 3446754"/>
              <a:gd name="connsiteX300" fmla="*/ 900100 w 1786394"/>
              <a:gd name="connsiteY300" fmla="*/ 2926361 h 3446754"/>
              <a:gd name="connsiteX301" fmla="*/ 900100 w 1786394"/>
              <a:gd name="connsiteY301" fmla="*/ 2915107 h 3446754"/>
              <a:gd name="connsiteX302" fmla="*/ 900100 w 1786394"/>
              <a:gd name="connsiteY302" fmla="*/ 2913499 h 3446754"/>
              <a:gd name="connsiteX303" fmla="*/ 875855 w 1786394"/>
              <a:gd name="connsiteY303" fmla="*/ 2901040 h 3446754"/>
              <a:gd name="connsiteX304" fmla="*/ 872552 w 1786394"/>
              <a:gd name="connsiteY304" fmla="*/ 2901040 h 3446754"/>
              <a:gd name="connsiteX305" fmla="*/ 865946 w 1786394"/>
              <a:gd name="connsiteY305" fmla="*/ 2901040 h 3446754"/>
              <a:gd name="connsiteX306" fmla="*/ 805393 w 1786394"/>
              <a:gd name="connsiteY306" fmla="*/ 2901040 h 3446754"/>
              <a:gd name="connsiteX307" fmla="*/ 805393 w 1786394"/>
              <a:gd name="connsiteY307" fmla="*/ 2913499 h 3446754"/>
              <a:gd name="connsiteX308" fmla="*/ 781148 w 1786394"/>
              <a:gd name="connsiteY308" fmla="*/ 2913499 h 3446754"/>
              <a:gd name="connsiteX309" fmla="*/ 781148 w 1786394"/>
              <a:gd name="connsiteY309" fmla="*/ 2926361 h 3446754"/>
              <a:gd name="connsiteX310" fmla="*/ 781148 w 1786394"/>
              <a:gd name="connsiteY310" fmla="*/ 2931033 h 3446754"/>
              <a:gd name="connsiteX311" fmla="*/ 781148 w 1786394"/>
              <a:gd name="connsiteY311" fmla="*/ 2937263 h 3446754"/>
              <a:gd name="connsiteX312" fmla="*/ 781148 w 1786394"/>
              <a:gd name="connsiteY312" fmla="*/ 2938820 h 3446754"/>
              <a:gd name="connsiteX313" fmla="*/ 805393 w 1786394"/>
              <a:gd name="connsiteY313" fmla="*/ 2938820 h 3446754"/>
              <a:gd name="connsiteX314" fmla="*/ 805393 w 1786394"/>
              <a:gd name="connsiteY314" fmla="*/ 2951279 h 3446754"/>
              <a:gd name="connsiteX315" fmla="*/ 828880 w 1786394"/>
              <a:gd name="connsiteY315" fmla="*/ 2951279 h 3446754"/>
              <a:gd name="connsiteX316" fmla="*/ 805393 w 1786394"/>
              <a:gd name="connsiteY316" fmla="*/ 2938820 h 3446754"/>
              <a:gd name="connsiteX317" fmla="*/ 805393 w 1786394"/>
              <a:gd name="connsiteY317" fmla="*/ 2926361 h 3446754"/>
              <a:gd name="connsiteX318" fmla="*/ 828880 w 1786394"/>
              <a:gd name="connsiteY318" fmla="*/ 2926361 h 3446754"/>
              <a:gd name="connsiteX319" fmla="*/ 828880 w 1786394"/>
              <a:gd name="connsiteY319" fmla="*/ 2913499 h 3446754"/>
              <a:gd name="connsiteX320" fmla="*/ 450050 w 1786394"/>
              <a:gd name="connsiteY320" fmla="*/ 2901040 h 3446754"/>
              <a:gd name="connsiteX321" fmla="*/ 473538 w 1786394"/>
              <a:gd name="connsiteY321" fmla="*/ 2913499 h 3446754"/>
              <a:gd name="connsiteX322" fmla="*/ 473538 w 1786394"/>
              <a:gd name="connsiteY322" fmla="*/ 2901040 h 3446754"/>
              <a:gd name="connsiteX323" fmla="*/ 450050 w 1786394"/>
              <a:gd name="connsiteY323" fmla="*/ 2901040 h 3446754"/>
              <a:gd name="connsiteX324" fmla="*/ 1681248 w 1786394"/>
              <a:gd name="connsiteY324" fmla="*/ 2888580 h 3446754"/>
              <a:gd name="connsiteX325" fmla="*/ 1681248 w 1786394"/>
              <a:gd name="connsiteY325" fmla="*/ 2901040 h 3446754"/>
              <a:gd name="connsiteX326" fmla="*/ 1679113 w 1786394"/>
              <a:gd name="connsiteY326" fmla="*/ 2893111 h 3446754"/>
              <a:gd name="connsiteX327" fmla="*/ 1113003 w 1786394"/>
              <a:gd name="connsiteY327" fmla="*/ 2888580 h 3446754"/>
              <a:gd name="connsiteX328" fmla="*/ 1136490 w 1786394"/>
              <a:gd name="connsiteY328" fmla="*/ 2901040 h 3446754"/>
              <a:gd name="connsiteX329" fmla="*/ 1136490 w 1786394"/>
              <a:gd name="connsiteY329" fmla="*/ 2888580 h 3446754"/>
              <a:gd name="connsiteX330" fmla="*/ 1123279 w 1786394"/>
              <a:gd name="connsiteY330" fmla="*/ 2888580 h 3446754"/>
              <a:gd name="connsiteX331" fmla="*/ 1118875 w 1786394"/>
              <a:gd name="connsiteY331" fmla="*/ 2888580 h 3446754"/>
              <a:gd name="connsiteX332" fmla="*/ 1065270 w 1786394"/>
              <a:gd name="connsiteY332" fmla="*/ 2888580 h 3446754"/>
              <a:gd name="connsiteX333" fmla="*/ 1089515 w 1786394"/>
              <a:gd name="connsiteY333" fmla="*/ 2901040 h 3446754"/>
              <a:gd name="connsiteX334" fmla="*/ 1089515 w 1786394"/>
              <a:gd name="connsiteY334" fmla="*/ 2888580 h 3446754"/>
              <a:gd name="connsiteX335" fmla="*/ 1065270 w 1786394"/>
              <a:gd name="connsiteY335" fmla="*/ 2888580 h 3446754"/>
              <a:gd name="connsiteX336" fmla="*/ 189415 w 1786394"/>
              <a:gd name="connsiteY336" fmla="*/ 2888580 h 3446754"/>
              <a:gd name="connsiteX337" fmla="*/ 189415 w 1786394"/>
              <a:gd name="connsiteY337" fmla="*/ 2890138 h 3446754"/>
              <a:gd name="connsiteX338" fmla="*/ 189415 w 1786394"/>
              <a:gd name="connsiteY338" fmla="*/ 2901040 h 3446754"/>
              <a:gd name="connsiteX339" fmla="*/ 189415 w 1786394"/>
              <a:gd name="connsiteY339" fmla="*/ 2888580 h 3446754"/>
              <a:gd name="connsiteX340" fmla="*/ 141683 w 1786394"/>
              <a:gd name="connsiteY340" fmla="*/ 2888580 h 3446754"/>
              <a:gd name="connsiteX341" fmla="*/ 141683 w 1786394"/>
              <a:gd name="connsiteY341" fmla="*/ 2901040 h 3446754"/>
              <a:gd name="connsiteX342" fmla="*/ 165928 w 1786394"/>
              <a:gd name="connsiteY342" fmla="*/ 2901040 h 3446754"/>
              <a:gd name="connsiteX343" fmla="*/ 165928 w 1786394"/>
              <a:gd name="connsiteY343" fmla="*/ 2913499 h 3446754"/>
              <a:gd name="connsiteX344" fmla="*/ 189415 w 1786394"/>
              <a:gd name="connsiteY344" fmla="*/ 2913499 h 3446754"/>
              <a:gd name="connsiteX345" fmla="*/ 212903 w 1786394"/>
              <a:gd name="connsiteY345" fmla="*/ 2901040 h 3446754"/>
              <a:gd name="connsiteX346" fmla="*/ 189415 w 1786394"/>
              <a:gd name="connsiteY346" fmla="*/ 2901040 h 3446754"/>
              <a:gd name="connsiteX347" fmla="*/ 212903 w 1786394"/>
              <a:gd name="connsiteY347" fmla="*/ 2888580 h 3446754"/>
              <a:gd name="connsiteX348" fmla="*/ 189415 w 1786394"/>
              <a:gd name="connsiteY348" fmla="*/ 2888580 h 3446754"/>
              <a:gd name="connsiteX349" fmla="*/ 165928 w 1786394"/>
              <a:gd name="connsiteY349" fmla="*/ 2888580 h 3446754"/>
              <a:gd name="connsiteX350" fmla="*/ 1752468 w 1786394"/>
              <a:gd name="connsiteY350" fmla="*/ 2876121 h 3446754"/>
              <a:gd name="connsiteX351" fmla="*/ 1752468 w 1786394"/>
              <a:gd name="connsiteY351" fmla="*/ 2888580 h 3446754"/>
              <a:gd name="connsiteX352" fmla="*/ 1728222 w 1786394"/>
              <a:gd name="connsiteY352" fmla="*/ 2888580 h 3446754"/>
              <a:gd name="connsiteX353" fmla="*/ 1041783 w 1786394"/>
              <a:gd name="connsiteY353" fmla="*/ 2876121 h 3446754"/>
              <a:gd name="connsiteX354" fmla="*/ 1065270 w 1786394"/>
              <a:gd name="connsiteY354" fmla="*/ 2876121 h 3446754"/>
              <a:gd name="connsiteX355" fmla="*/ 1041783 w 1786394"/>
              <a:gd name="connsiteY355" fmla="*/ 2876121 h 3446754"/>
              <a:gd name="connsiteX356" fmla="*/ 970563 w 1786394"/>
              <a:gd name="connsiteY356" fmla="*/ 2876121 h 3446754"/>
              <a:gd name="connsiteX357" fmla="*/ 970563 w 1786394"/>
              <a:gd name="connsiteY357" fmla="*/ 2888580 h 3446754"/>
              <a:gd name="connsiteX358" fmla="*/ 947075 w 1786394"/>
              <a:gd name="connsiteY358" fmla="*/ 2888580 h 3446754"/>
              <a:gd name="connsiteX359" fmla="*/ 970563 w 1786394"/>
              <a:gd name="connsiteY359" fmla="*/ 2888580 h 3446754"/>
              <a:gd name="connsiteX360" fmla="*/ 994808 w 1786394"/>
              <a:gd name="connsiteY360" fmla="*/ 2888580 h 3446754"/>
              <a:gd name="connsiteX361" fmla="*/ 970563 w 1786394"/>
              <a:gd name="connsiteY361" fmla="*/ 2876121 h 3446754"/>
              <a:gd name="connsiteX362" fmla="*/ 1093185 w 1786394"/>
              <a:gd name="connsiteY362" fmla="*/ 2870695 h 3446754"/>
              <a:gd name="connsiteX363" fmla="*/ 1089515 w 1786394"/>
              <a:gd name="connsiteY363" fmla="*/ 2876121 h 3446754"/>
              <a:gd name="connsiteX364" fmla="*/ 1113003 w 1786394"/>
              <a:gd name="connsiteY364" fmla="*/ 2876121 h 3446754"/>
              <a:gd name="connsiteX365" fmla="*/ 1093185 w 1786394"/>
              <a:gd name="connsiteY365" fmla="*/ 2870695 h 3446754"/>
              <a:gd name="connsiteX366" fmla="*/ 1610028 w 1786394"/>
              <a:gd name="connsiteY366" fmla="*/ 2863260 h 3446754"/>
              <a:gd name="connsiteX367" fmla="*/ 1610028 w 1786394"/>
              <a:gd name="connsiteY367" fmla="*/ 2876121 h 3446754"/>
              <a:gd name="connsiteX368" fmla="*/ 1633515 w 1786394"/>
              <a:gd name="connsiteY368" fmla="*/ 2876121 h 3446754"/>
              <a:gd name="connsiteX369" fmla="*/ 1657760 w 1786394"/>
              <a:gd name="connsiteY369" fmla="*/ 2876121 h 3446754"/>
              <a:gd name="connsiteX370" fmla="*/ 1657760 w 1786394"/>
              <a:gd name="connsiteY370" fmla="*/ 2863260 h 3446754"/>
              <a:gd name="connsiteX371" fmla="*/ 1633515 w 1786394"/>
              <a:gd name="connsiteY371" fmla="*/ 2863260 h 3446754"/>
              <a:gd name="connsiteX372" fmla="*/ 1538808 w 1786394"/>
              <a:gd name="connsiteY372" fmla="*/ 2863260 h 3446754"/>
              <a:gd name="connsiteX373" fmla="*/ 1515320 w 1786394"/>
              <a:gd name="connsiteY373" fmla="*/ 2876121 h 3446754"/>
              <a:gd name="connsiteX374" fmla="*/ 1538808 w 1786394"/>
              <a:gd name="connsiteY374" fmla="*/ 2876121 h 3446754"/>
              <a:gd name="connsiteX375" fmla="*/ 1538808 w 1786394"/>
              <a:gd name="connsiteY375" fmla="*/ 2863260 h 3446754"/>
              <a:gd name="connsiteX376" fmla="*/ 757660 w 1786394"/>
              <a:gd name="connsiteY376" fmla="*/ 2863260 h 3446754"/>
              <a:gd name="connsiteX377" fmla="*/ 757660 w 1786394"/>
              <a:gd name="connsiteY377" fmla="*/ 2876121 h 3446754"/>
              <a:gd name="connsiteX378" fmla="*/ 781148 w 1786394"/>
              <a:gd name="connsiteY378" fmla="*/ 2863260 h 3446754"/>
              <a:gd name="connsiteX379" fmla="*/ 757660 w 1786394"/>
              <a:gd name="connsiteY379" fmla="*/ 2863260 h 3446754"/>
              <a:gd name="connsiteX380" fmla="*/ 202994 w 1786394"/>
              <a:gd name="connsiteY380" fmla="*/ 2858003 h 3446754"/>
              <a:gd name="connsiteX381" fmla="*/ 189415 w 1786394"/>
              <a:gd name="connsiteY381" fmla="*/ 2863260 h 3446754"/>
              <a:gd name="connsiteX382" fmla="*/ 165928 w 1786394"/>
              <a:gd name="connsiteY382" fmla="*/ 2863260 h 3446754"/>
              <a:gd name="connsiteX383" fmla="*/ 141683 w 1786394"/>
              <a:gd name="connsiteY383" fmla="*/ 2863260 h 3446754"/>
              <a:gd name="connsiteX384" fmla="*/ 141683 w 1786394"/>
              <a:gd name="connsiteY384" fmla="*/ 2876121 h 3446754"/>
              <a:gd name="connsiteX385" fmla="*/ 118195 w 1786394"/>
              <a:gd name="connsiteY385" fmla="*/ 2876121 h 3446754"/>
              <a:gd name="connsiteX386" fmla="*/ 141683 w 1786394"/>
              <a:gd name="connsiteY386" fmla="*/ 2876121 h 3446754"/>
              <a:gd name="connsiteX387" fmla="*/ 165928 w 1786394"/>
              <a:gd name="connsiteY387" fmla="*/ 2863260 h 3446754"/>
              <a:gd name="connsiteX388" fmla="*/ 189415 w 1786394"/>
              <a:gd name="connsiteY388" fmla="*/ 2876121 h 3446754"/>
              <a:gd name="connsiteX389" fmla="*/ 189415 w 1786394"/>
              <a:gd name="connsiteY389" fmla="*/ 2863260 h 3446754"/>
              <a:gd name="connsiteX390" fmla="*/ 212903 w 1786394"/>
              <a:gd name="connsiteY390" fmla="*/ 2863260 h 3446754"/>
              <a:gd name="connsiteX391" fmla="*/ 202994 w 1786394"/>
              <a:gd name="connsiteY391" fmla="*/ 2858003 h 3446754"/>
              <a:gd name="connsiteX392" fmla="*/ 1752468 w 1786394"/>
              <a:gd name="connsiteY392" fmla="*/ 2850800 h 3446754"/>
              <a:gd name="connsiteX393" fmla="*/ 1775955 w 1786394"/>
              <a:gd name="connsiteY393" fmla="*/ 2863260 h 3446754"/>
              <a:gd name="connsiteX394" fmla="*/ 1752468 w 1786394"/>
              <a:gd name="connsiteY394" fmla="*/ 2863260 h 3446754"/>
              <a:gd name="connsiteX395" fmla="*/ 1728222 w 1786394"/>
              <a:gd name="connsiteY395" fmla="*/ 2863260 h 3446754"/>
              <a:gd name="connsiteX396" fmla="*/ 1752468 w 1786394"/>
              <a:gd name="connsiteY396" fmla="*/ 2850800 h 3446754"/>
              <a:gd name="connsiteX397" fmla="*/ 1065270 w 1786394"/>
              <a:gd name="connsiteY397" fmla="*/ 2850800 h 3446754"/>
              <a:gd name="connsiteX398" fmla="*/ 1065270 w 1786394"/>
              <a:gd name="connsiteY398" fmla="*/ 2863260 h 3446754"/>
              <a:gd name="connsiteX399" fmla="*/ 1089515 w 1786394"/>
              <a:gd name="connsiteY399" fmla="*/ 2863260 h 3446754"/>
              <a:gd name="connsiteX400" fmla="*/ 1113003 w 1786394"/>
              <a:gd name="connsiteY400" fmla="*/ 2863260 h 3446754"/>
              <a:gd name="connsiteX401" fmla="*/ 1113003 w 1786394"/>
              <a:gd name="connsiteY401" fmla="*/ 2850800 h 3446754"/>
              <a:gd name="connsiteX402" fmla="*/ 1089515 w 1786394"/>
              <a:gd name="connsiteY402" fmla="*/ 2863260 h 3446754"/>
              <a:gd name="connsiteX403" fmla="*/ 1065270 w 1786394"/>
              <a:gd name="connsiteY403" fmla="*/ 2850800 h 3446754"/>
              <a:gd name="connsiteX404" fmla="*/ 852368 w 1786394"/>
              <a:gd name="connsiteY404" fmla="*/ 2850800 h 3446754"/>
              <a:gd name="connsiteX405" fmla="*/ 875855 w 1786394"/>
              <a:gd name="connsiteY405" fmla="*/ 2863260 h 3446754"/>
              <a:gd name="connsiteX406" fmla="*/ 875855 w 1786394"/>
              <a:gd name="connsiteY406" fmla="*/ 2876121 h 3446754"/>
              <a:gd name="connsiteX407" fmla="*/ 852368 w 1786394"/>
              <a:gd name="connsiteY407" fmla="*/ 2863260 h 3446754"/>
              <a:gd name="connsiteX408" fmla="*/ 1038113 w 1786394"/>
              <a:gd name="connsiteY408" fmla="*/ 2845544 h 3446754"/>
              <a:gd name="connsiteX409" fmla="*/ 1018295 w 1786394"/>
              <a:gd name="connsiteY409" fmla="*/ 2850800 h 3446754"/>
              <a:gd name="connsiteX410" fmla="*/ 1041783 w 1786394"/>
              <a:gd name="connsiteY410" fmla="*/ 2850800 h 3446754"/>
              <a:gd name="connsiteX411" fmla="*/ 1038113 w 1786394"/>
              <a:gd name="connsiteY411" fmla="*/ 2845544 h 3446754"/>
              <a:gd name="connsiteX412" fmla="*/ 1586540 w 1786394"/>
              <a:gd name="connsiteY412" fmla="*/ 2838341 h 3446754"/>
              <a:gd name="connsiteX413" fmla="*/ 1610028 w 1786394"/>
              <a:gd name="connsiteY413" fmla="*/ 2838341 h 3446754"/>
              <a:gd name="connsiteX414" fmla="*/ 781148 w 1786394"/>
              <a:gd name="connsiteY414" fmla="*/ 2838341 h 3446754"/>
              <a:gd name="connsiteX415" fmla="*/ 757660 w 1786394"/>
              <a:gd name="connsiteY415" fmla="*/ 2850800 h 3446754"/>
              <a:gd name="connsiteX416" fmla="*/ 781148 w 1786394"/>
              <a:gd name="connsiteY416" fmla="*/ 2850800 h 3446754"/>
              <a:gd name="connsiteX417" fmla="*/ 615220 w 1786394"/>
              <a:gd name="connsiteY417" fmla="*/ 2838341 h 3446754"/>
              <a:gd name="connsiteX418" fmla="*/ 615220 w 1786394"/>
              <a:gd name="connsiteY418" fmla="*/ 2850800 h 3446754"/>
              <a:gd name="connsiteX419" fmla="*/ 639465 w 1786394"/>
              <a:gd name="connsiteY419" fmla="*/ 2863260 h 3446754"/>
              <a:gd name="connsiteX420" fmla="*/ 625449 w 1786394"/>
              <a:gd name="connsiteY420" fmla="*/ 2863260 h 3446754"/>
              <a:gd name="connsiteX421" fmla="*/ 615220 w 1786394"/>
              <a:gd name="connsiteY421" fmla="*/ 2863260 h 3446754"/>
              <a:gd name="connsiteX422" fmla="*/ 615220 w 1786394"/>
              <a:gd name="connsiteY422" fmla="*/ 2876121 h 3446754"/>
              <a:gd name="connsiteX423" fmla="*/ 591733 w 1786394"/>
              <a:gd name="connsiteY423" fmla="*/ 2876121 h 3446754"/>
              <a:gd name="connsiteX424" fmla="*/ 591733 w 1786394"/>
              <a:gd name="connsiteY424" fmla="*/ 2888580 h 3446754"/>
              <a:gd name="connsiteX425" fmla="*/ 591733 w 1786394"/>
              <a:gd name="connsiteY425" fmla="*/ 2899483 h 3446754"/>
              <a:gd name="connsiteX426" fmla="*/ 591733 w 1786394"/>
              <a:gd name="connsiteY426" fmla="*/ 2901040 h 3446754"/>
              <a:gd name="connsiteX427" fmla="*/ 591733 w 1786394"/>
              <a:gd name="connsiteY427" fmla="*/ 2913499 h 3446754"/>
              <a:gd name="connsiteX428" fmla="*/ 568245 w 1786394"/>
              <a:gd name="connsiteY428" fmla="*/ 2913499 h 3446754"/>
              <a:gd name="connsiteX429" fmla="*/ 578154 w 1786394"/>
              <a:gd name="connsiteY429" fmla="*/ 2924351 h 3446754"/>
              <a:gd name="connsiteX430" fmla="*/ 585753 w 1786394"/>
              <a:gd name="connsiteY430" fmla="*/ 2925476 h 3446754"/>
              <a:gd name="connsiteX431" fmla="*/ 588430 w 1786394"/>
              <a:gd name="connsiteY431" fmla="*/ 2926160 h 3446754"/>
              <a:gd name="connsiteX432" fmla="*/ 591733 w 1786394"/>
              <a:gd name="connsiteY432" fmla="*/ 2926361 h 3446754"/>
              <a:gd name="connsiteX433" fmla="*/ 591733 w 1786394"/>
              <a:gd name="connsiteY433" fmla="*/ 2938820 h 3446754"/>
              <a:gd name="connsiteX434" fmla="*/ 568245 w 1786394"/>
              <a:gd name="connsiteY434" fmla="*/ 2938820 h 3446754"/>
              <a:gd name="connsiteX435" fmla="*/ 578154 w 1786394"/>
              <a:gd name="connsiteY435" fmla="*/ 2938820 h 3446754"/>
              <a:gd name="connsiteX436" fmla="*/ 591733 w 1786394"/>
              <a:gd name="connsiteY436" fmla="*/ 2938820 h 3446754"/>
              <a:gd name="connsiteX437" fmla="*/ 615220 w 1786394"/>
              <a:gd name="connsiteY437" fmla="*/ 2926361 h 3446754"/>
              <a:gd name="connsiteX438" fmla="*/ 639465 w 1786394"/>
              <a:gd name="connsiteY438" fmla="*/ 2913499 h 3446754"/>
              <a:gd name="connsiteX439" fmla="*/ 639465 w 1786394"/>
              <a:gd name="connsiteY439" fmla="*/ 2926361 h 3446754"/>
              <a:gd name="connsiteX440" fmla="*/ 662953 w 1786394"/>
              <a:gd name="connsiteY440" fmla="*/ 2926361 h 3446754"/>
              <a:gd name="connsiteX441" fmla="*/ 662953 w 1786394"/>
              <a:gd name="connsiteY441" fmla="*/ 2924753 h 3446754"/>
              <a:gd name="connsiteX442" fmla="*/ 662953 w 1786394"/>
              <a:gd name="connsiteY442" fmla="*/ 2915107 h 3446754"/>
              <a:gd name="connsiteX443" fmla="*/ 662953 w 1786394"/>
              <a:gd name="connsiteY443" fmla="*/ 2913499 h 3446754"/>
              <a:gd name="connsiteX444" fmla="*/ 639465 w 1786394"/>
              <a:gd name="connsiteY444" fmla="*/ 2913499 h 3446754"/>
              <a:gd name="connsiteX445" fmla="*/ 639465 w 1786394"/>
              <a:gd name="connsiteY445" fmla="*/ 2901040 h 3446754"/>
              <a:gd name="connsiteX446" fmla="*/ 615220 w 1786394"/>
              <a:gd name="connsiteY446" fmla="*/ 2901040 h 3446754"/>
              <a:gd name="connsiteX447" fmla="*/ 615220 w 1786394"/>
              <a:gd name="connsiteY447" fmla="*/ 2888580 h 3446754"/>
              <a:gd name="connsiteX448" fmla="*/ 615220 w 1786394"/>
              <a:gd name="connsiteY448" fmla="*/ 2877679 h 3446754"/>
              <a:gd name="connsiteX449" fmla="*/ 615220 w 1786394"/>
              <a:gd name="connsiteY449" fmla="*/ 2876121 h 3446754"/>
              <a:gd name="connsiteX450" fmla="*/ 618251 w 1786394"/>
              <a:gd name="connsiteY450" fmla="*/ 2876121 h 3446754"/>
              <a:gd name="connsiteX451" fmla="*/ 618630 w 1786394"/>
              <a:gd name="connsiteY451" fmla="*/ 2876121 h 3446754"/>
              <a:gd name="connsiteX452" fmla="*/ 625449 w 1786394"/>
              <a:gd name="connsiteY452" fmla="*/ 2876121 h 3446754"/>
              <a:gd name="connsiteX453" fmla="*/ 639465 w 1786394"/>
              <a:gd name="connsiteY453" fmla="*/ 2876121 h 3446754"/>
              <a:gd name="connsiteX454" fmla="*/ 639465 w 1786394"/>
              <a:gd name="connsiteY454" fmla="*/ 2863260 h 3446754"/>
              <a:gd name="connsiteX455" fmla="*/ 639465 w 1786394"/>
              <a:gd name="connsiteY455" fmla="*/ 2850800 h 3446754"/>
              <a:gd name="connsiteX456" fmla="*/ 639465 w 1786394"/>
              <a:gd name="connsiteY456" fmla="*/ 2839898 h 3446754"/>
              <a:gd name="connsiteX457" fmla="*/ 639465 w 1786394"/>
              <a:gd name="connsiteY457" fmla="*/ 2838341 h 3446754"/>
              <a:gd name="connsiteX458" fmla="*/ 615220 w 1786394"/>
              <a:gd name="connsiteY458" fmla="*/ 2838341 h 3446754"/>
              <a:gd name="connsiteX459" fmla="*/ 1092451 w 1786394"/>
              <a:gd name="connsiteY459" fmla="*/ 2833668 h 3446754"/>
              <a:gd name="connsiteX460" fmla="*/ 1089515 w 1786394"/>
              <a:gd name="connsiteY460" fmla="*/ 2838341 h 3446754"/>
              <a:gd name="connsiteX461" fmla="*/ 1113003 w 1786394"/>
              <a:gd name="connsiteY461" fmla="*/ 2838341 h 3446754"/>
              <a:gd name="connsiteX462" fmla="*/ 1092451 w 1786394"/>
              <a:gd name="connsiteY462" fmla="*/ 2833668 h 3446754"/>
              <a:gd name="connsiteX463" fmla="*/ 1184223 w 1786394"/>
              <a:gd name="connsiteY463" fmla="*/ 2825881 h 3446754"/>
              <a:gd name="connsiteX464" fmla="*/ 1184223 w 1786394"/>
              <a:gd name="connsiteY464" fmla="*/ 2838341 h 3446754"/>
              <a:gd name="connsiteX465" fmla="*/ 1207710 w 1786394"/>
              <a:gd name="connsiteY465" fmla="*/ 2838341 h 3446754"/>
              <a:gd name="connsiteX466" fmla="*/ 1184223 w 1786394"/>
              <a:gd name="connsiteY466" fmla="*/ 2825881 h 3446754"/>
              <a:gd name="connsiteX467" fmla="*/ 568245 w 1786394"/>
              <a:gd name="connsiteY467" fmla="*/ 2825881 h 3446754"/>
              <a:gd name="connsiteX468" fmla="*/ 564963 w 1786394"/>
              <a:gd name="connsiteY468" fmla="*/ 2832324 h 3446754"/>
              <a:gd name="connsiteX469" fmla="*/ 561228 w 1786394"/>
              <a:gd name="connsiteY469" fmla="*/ 2834618 h 3446754"/>
              <a:gd name="connsiteX470" fmla="*/ 556903 w 1786394"/>
              <a:gd name="connsiteY470" fmla="*/ 2836599 h 3446754"/>
              <a:gd name="connsiteX471" fmla="*/ 544758 w 1786394"/>
              <a:gd name="connsiteY471" fmla="*/ 2838341 h 3446754"/>
              <a:gd name="connsiteX472" fmla="*/ 556502 w 1786394"/>
              <a:gd name="connsiteY472" fmla="*/ 2836783 h 3446754"/>
              <a:gd name="connsiteX473" fmla="*/ 556903 w 1786394"/>
              <a:gd name="connsiteY473" fmla="*/ 2836599 h 3446754"/>
              <a:gd name="connsiteX474" fmla="*/ 558337 w 1786394"/>
              <a:gd name="connsiteY474" fmla="*/ 2836394 h 3446754"/>
              <a:gd name="connsiteX475" fmla="*/ 561228 w 1786394"/>
              <a:gd name="connsiteY475" fmla="*/ 2834618 h 3446754"/>
              <a:gd name="connsiteX476" fmla="*/ 564575 w 1786394"/>
              <a:gd name="connsiteY476" fmla="*/ 2833084 h 3446754"/>
              <a:gd name="connsiteX477" fmla="*/ 564963 w 1786394"/>
              <a:gd name="connsiteY477" fmla="*/ 2832324 h 3446754"/>
              <a:gd name="connsiteX478" fmla="*/ 565309 w 1786394"/>
              <a:gd name="connsiteY478" fmla="*/ 2832111 h 3446754"/>
              <a:gd name="connsiteX479" fmla="*/ 568245 w 1786394"/>
              <a:gd name="connsiteY479" fmla="*/ 2825881 h 3446754"/>
              <a:gd name="connsiteX480" fmla="*/ 94708 w 1786394"/>
              <a:gd name="connsiteY480" fmla="*/ 2825881 h 3446754"/>
              <a:gd name="connsiteX481" fmla="*/ 118195 w 1786394"/>
              <a:gd name="connsiteY481" fmla="*/ 2838341 h 3446754"/>
              <a:gd name="connsiteX482" fmla="*/ 94708 w 1786394"/>
              <a:gd name="connsiteY482" fmla="*/ 2825881 h 3446754"/>
              <a:gd name="connsiteX483" fmla="*/ 1752468 w 1786394"/>
              <a:gd name="connsiteY483" fmla="*/ 2813020 h 3446754"/>
              <a:gd name="connsiteX484" fmla="*/ 1775955 w 1786394"/>
              <a:gd name="connsiteY484" fmla="*/ 2813020 h 3446754"/>
              <a:gd name="connsiteX485" fmla="*/ 1752468 w 1786394"/>
              <a:gd name="connsiteY485" fmla="*/ 2825881 h 3446754"/>
              <a:gd name="connsiteX486" fmla="*/ 828880 w 1786394"/>
              <a:gd name="connsiteY486" fmla="*/ 2813020 h 3446754"/>
              <a:gd name="connsiteX487" fmla="*/ 852368 w 1786394"/>
              <a:gd name="connsiteY487" fmla="*/ 2813020 h 3446754"/>
              <a:gd name="connsiteX488" fmla="*/ 828880 w 1786394"/>
              <a:gd name="connsiteY488" fmla="*/ 2813020 h 3446754"/>
              <a:gd name="connsiteX489" fmla="*/ 710685 w 1786394"/>
              <a:gd name="connsiteY489" fmla="*/ 2813020 h 3446754"/>
              <a:gd name="connsiteX490" fmla="*/ 734173 w 1786394"/>
              <a:gd name="connsiteY490" fmla="*/ 2825881 h 3446754"/>
              <a:gd name="connsiteX491" fmla="*/ 734173 w 1786394"/>
              <a:gd name="connsiteY491" fmla="*/ 2838341 h 3446754"/>
              <a:gd name="connsiteX492" fmla="*/ 710685 w 1786394"/>
              <a:gd name="connsiteY492" fmla="*/ 2838341 h 3446754"/>
              <a:gd name="connsiteX493" fmla="*/ 734173 w 1786394"/>
              <a:gd name="connsiteY493" fmla="*/ 2850800 h 3446754"/>
              <a:gd name="connsiteX494" fmla="*/ 757660 w 1786394"/>
              <a:gd name="connsiteY494" fmla="*/ 2838341 h 3446754"/>
              <a:gd name="connsiteX495" fmla="*/ 734173 w 1786394"/>
              <a:gd name="connsiteY495" fmla="*/ 2838341 h 3446754"/>
              <a:gd name="connsiteX496" fmla="*/ 757660 w 1786394"/>
              <a:gd name="connsiteY496" fmla="*/ 2825881 h 3446754"/>
              <a:gd name="connsiteX497" fmla="*/ 734173 w 1786394"/>
              <a:gd name="connsiteY497" fmla="*/ 2825881 h 3446754"/>
              <a:gd name="connsiteX498" fmla="*/ 734173 w 1786394"/>
              <a:gd name="connsiteY498" fmla="*/ 2813020 h 3446754"/>
              <a:gd name="connsiteX499" fmla="*/ 1563053 w 1786394"/>
              <a:gd name="connsiteY499" fmla="*/ 2800560 h 3446754"/>
              <a:gd name="connsiteX500" fmla="*/ 1563053 w 1786394"/>
              <a:gd name="connsiteY500" fmla="*/ 2813020 h 3446754"/>
              <a:gd name="connsiteX501" fmla="*/ 1586540 w 1786394"/>
              <a:gd name="connsiteY501" fmla="*/ 2813020 h 3446754"/>
              <a:gd name="connsiteX502" fmla="*/ 1563053 w 1786394"/>
              <a:gd name="connsiteY502" fmla="*/ 2800560 h 3446754"/>
              <a:gd name="connsiteX503" fmla="*/ 1018295 w 1786394"/>
              <a:gd name="connsiteY503" fmla="*/ 2800560 h 3446754"/>
              <a:gd name="connsiteX504" fmla="*/ 1041783 w 1786394"/>
              <a:gd name="connsiteY504" fmla="*/ 2813020 h 3446754"/>
              <a:gd name="connsiteX505" fmla="*/ 1041783 w 1786394"/>
              <a:gd name="connsiteY505" fmla="*/ 2800560 h 3446754"/>
              <a:gd name="connsiteX506" fmla="*/ 1752468 w 1786394"/>
              <a:gd name="connsiteY506" fmla="*/ 2788101 h 3446754"/>
              <a:gd name="connsiteX507" fmla="*/ 1775955 w 1786394"/>
              <a:gd name="connsiteY507" fmla="*/ 2800560 h 3446754"/>
              <a:gd name="connsiteX508" fmla="*/ 1752468 w 1786394"/>
              <a:gd name="connsiteY508" fmla="*/ 2800560 h 3446754"/>
              <a:gd name="connsiteX509" fmla="*/ 1657760 w 1786394"/>
              <a:gd name="connsiteY509" fmla="*/ 2788101 h 3446754"/>
              <a:gd name="connsiteX510" fmla="*/ 1657760 w 1786394"/>
              <a:gd name="connsiteY510" fmla="*/ 2800560 h 3446754"/>
              <a:gd name="connsiteX511" fmla="*/ 1681248 w 1786394"/>
              <a:gd name="connsiteY511" fmla="*/ 2800560 h 3446754"/>
              <a:gd name="connsiteX512" fmla="*/ 1681248 w 1786394"/>
              <a:gd name="connsiteY512" fmla="*/ 2813020 h 3446754"/>
              <a:gd name="connsiteX513" fmla="*/ 1657760 w 1786394"/>
              <a:gd name="connsiteY513" fmla="*/ 2825881 h 3446754"/>
              <a:gd name="connsiteX514" fmla="*/ 1681248 w 1786394"/>
              <a:gd name="connsiteY514" fmla="*/ 2825881 h 3446754"/>
              <a:gd name="connsiteX515" fmla="*/ 1681248 w 1786394"/>
              <a:gd name="connsiteY515" fmla="*/ 2838341 h 3446754"/>
              <a:gd name="connsiteX516" fmla="*/ 1704735 w 1786394"/>
              <a:gd name="connsiteY516" fmla="*/ 2825881 h 3446754"/>
              <a:gd name="connsiteX517" fmla="*/ 1694826 w 1786394"/>
              <a:gd name="connsiteY517" fmla="*/ 2825881 h 3446754"/>
              <a:gd name="connsiteX518" fmla="*/ 1691157 w 1786394"/>
              <a:gd name="connsiteY518" fmla="*/ 2825881 h 3446754"/>
              <a:gd name="connsiteX519" fmla="*/ 1681248 w 1786394"/>
              <a:gd name="connsiteY519" fmla="*/ 2825881 h 3446754"/>
              <a:gd name="connsiteX520" fmla="*/ 1681248 w 1786394"/>
              <a:gd name="connsiteY520" fmla="*/ 2813020 h 3446754"/>
              <a:gd name="connsiteX521" fmla="*/ 1704735 w 1786394"/>
              <a:gd name="connsiteY521" fmla="*/ 2813020 h 3446754"/>
              <a:gd name="connsiteX522" fmla="*/ 1704735 w 1786394"/>
              <a:gd name="connsiteY522" fmla="*/ 2800560 h 3446754"/>
              <a:gd name="connsiteX523" fmla="*/ 1681248 w 1786394"/>
              <a:gd name="connsiteY523" fmla="*/ 2800560 h 3446754"/>
              <a:gd name="connsiteX524" fmla="*/ 1657760 w 1786394"/>
              <a:gd name="connsiteY524" fmla="*/ 2788101 h 3446754"/>
              <a:gd name="connsiteX525" fmla="*/ 875855 w 1786394"/>
              <a:gd name="connsiteY525" fmla="*/ 2788101 h 3446754"/>
              <a:gd name="connsiteX526" fmla="*/ 875855 w 1786394"/>
              <a:gd name="connsiteY526" fmla="*/ 2800560 h 3446754"/>
              <a:gd name="connsiteX527" fmla="*/ 875855 w 1786394"/>
              <a:gd name="connsiteY527" fmla="*/ 2813020 h 3446754"/>
              <a:gd name="connsiteX528" fmla="*/ 852368 w 1786394"/>
              <a:gd name="connsiteY528" fmla="*/ 2800560 h 3446754"/>
              <a:gd name="connsiteX529" fmla="*/ 828880 w 1786394"/>
              <a:gd name="connsiteY529" fmla="*/ 2800560 h 3446754"/>
              <a:gd name="connsiteX530" fmla="*/ 828880 w 1786394"/>
              <a:gd name="connsiteY530" fmla="*/ 2813020 h 3446754"/>
              <a:gd name="connsiteX531" fmla="*/ 828880 w 1786394"/>
              <a:gd name="connsiteY531" fmla="*/ 2822666 h 3446754"/>
              <a:gd name="connsiteX532" fmla="*/ 828880 w 1786394"/>
              <a:gd name="connsiteY532" fmla="*/ 2825881 h 3446754"/>
              <a:gd name="connsiteX533" fmla="*/ 852368 w 1786394"/>
              <a:gd name="connsiteY533" fmla="*/ 2813020 h 3446754"/>
              <a:gd name="connsiteX534" fmla="*/ 875855 w 1786394"/>
              <a:gd name="connsiteY534" fmla="*/ 2813020 h 3446754"/>
              <a:gd name="connsiteX535" fmla="*/ 875855 w 1786394"/>
              <a:gd name="connsiteY535" fmla="*/ 2825881 h 3446754"/>
              <a:gd name="connsiteX536" fmla="*/ 852368 w 1786394"/>
              <a:gd name="connsiteY536" fmla="*/ 2825881 h 3446754"/>
              <a:gd name="connsiteX537" fmla="*/ 852368 w 1786394"/>
              <a:gd name="connsiteY537" fmla="*/ 2838341 h 3446754"/>
              <a:gd name="connsiteX538" fmla="*/ 875855 w 1786394"/>
              <a:gd name="connsiteY538" fmla="*/ 2838341 h 3446754"/>
              <a:gd name="connsiteX539" fmla="*/ 875855 w 1786394"/>
              <a:gd name="connsiteY539" fmla="*/ 2850800 h 3446754"/>
              <a:gd name="connsiteX540" fmla="*/ 865946 w 1786394"/>
              <a:gd name="connsiteY540" fmla="*/ 2850800 h 3446754"/>
              <a:gd name="connsiteX541" fmla="*/ 862277 w 1786394"/>
              <a:gd name="connsiteY541" fmla="*/ 2850800 h 3446754"/>
              <a:gd name="connsiteX542" fmla="*/ 852368 w 1786394"/>
              <a:gd name="connsiteY542" fmla="*/ 2850800 h 3446754"/>
              <a:gd name="connsiteX543" fmla="*/ 828880 w 1786394"/>
              <a:gd name="connsiteY543" fmla="*/ 2863260 h 3446754"/>
              <a:gd name="connsiteX544" fmla="*/ 852368 w 1786394"/>
              <a:gd name="connsiteY544" fmla="*/ 2863260 h 3446754"/>
              <a:gd name="connsiteX545" fmla="*/ 852368 w 1786394"/>
              <a:gd name="connsiteY545" fmla="*/ 2876121 h 3446754"/>
              <a:gd name="connsiteX546" fmla="*/ 852368 w 1786394"/>
              <a:gd name="connsiteY546" fmla="*/ 2888580 h 3446754"/>
              <a:gd name="connsiteX547" fmla="*/ 865946 w 1786394"/>
              <a:gd name="connsiteY547" fmla="*/ 2888580 h 3446754"/>
              <a:gd name="connsiteX548" fmla="*/ 872552 w 1786394"/>
              <a:gd name="connsiteY548" fmla="*/ 2888580 h 3446754"/>
              <a:gd name="connsiteX549" fmla="*/ 875855 w 1786394"/>
              <a:gd name="connsiteY549" fmla="*/ 2888580 h 3446754"/>
              <a:gd name="connsiteX550" fmla="*/ 852368 w 1786394"/>
              <a:gd name="connsiteY550" fmla="*/ 2876121 h 3446754"/>
              <a:gd name="connsiteX551" fmla="*/ 875855 w 1786394"/>
              <a:gd name="connsiteY551" fmla="*/ 2876121 h 3446754"/>
              <a:gd name="connsiteX552" fmla="*/ 900100 w 1786394"/>
              <a:gd name="connsiteY552" fmla="*/ 2876121 h 3446754"/>
              <a:gd name="connsiteX553" fmla="*/ 900100 w 1786394"/>
              <a:gd name="connsiteY553" fmla="*/ 2863260 h 3446754"/>
              <a:gd name="connsiteX554" fmla="*/ 875855 w 1786394"/>
              <a:gd name="connsiteY554" fmla="*/ 2863260 h 3446754"/>
              <a:gd name="connsiteX555" fmla="*/ 875855 w 1786394"/>
              <a:gd name="connsiteY555" fmla="*/ 2850800 h 3446754"/>
              <a:gd name="connsiteX556" fmla="*/ 900100 w 1786394"/>
              <a:gd name="connsiteY556" fmla="*/ 2850800 h 3446754"/>
              <a:gd name="connsiteX557" fmla="*/ 900100 w 1786394"/>
              <a:gd name="connsiteY557" fmla="*/ 2838341 h 3446754"/>
              <a:gd name="connsiteX558" fmla="*/ 875855 w 1786394"/>
              <a:gd name="connsiteY558" fmla="*/ 2838341 h 3446754"/>
              <a:gd name="connsiteX559" fmla="*/ 875855 w 1786394"/>
              <a:gd name="connsiteY559" fmla="*/ 2825881 h 3446754"/>
              <a:gd name="connsiteX560" fmla="*/ 900100 w 1786394"/>
              <a:gd name="connsiteY560" fmla="*/ 2825881 h 3446754"/>
              <a:gd name="connsiteX561" fmla="*/ 900100 w 1786394"/>
              <a:gd name="connsiteY561" fmla="*/ 2813020 h 3446754"/>
              <a:gd name="connsiteX562" fmla="*/ 900100 w 1786394"/>
              <a:gd name="connsiteY562" fmla="*/ 2800560 h 3446754"/>
              <a:gd name="connsiteX563" fmla="*/ 875855 w 1786394"/>
              <a:gd name="connsiteY563" fmla="*/ 2800560 h 3446754"/>
              <a:gd name="connsiteX564" fmla="*/ 900100 w 1786394"/>
              <a:gd name="connsiteY564" fmla="*/ 2788101 h 3446754"/>
              <a:gd name="connsiteX565" fmla="*/ 875855 w 1786394"/>
              <a:gd name="connsiteY565" fmla="*/ 2788101 h 3446754"/>
              <a:gd name="connsiteX566" fmla="*/ 734173 w 1786394"/>
              <a:gd name="connsiteY566" fmla="*/ 2788101 h 3446754"/>
              <a:gd name="connsiteX567" fmla="*/ 734173 w 1786394"/>
              <a:gd name="connsiteY567" fmla="*/ 2800560 h 3446754"/>
              <a:gd name="connsiteX568" fmla="*/ 757660 w 1786394"/>
              <a:gd name="connsiteY568" fmla="*/ 2800560 h 3446754"/>
              <a:gd name="connsiteX569" fmla="*/ 757660 w 1786394"/>
              <a:gd name="connsiteY569" fmla="*/ 2788101 h 3446754"/>
              <a:gd name="connsiteX570" fmla="*/ 734173 w 1786394"/>
              <a:gd name="connsiteY570" fmla="*/ 2788101 h 3446754"/>
              <a:gd name="connsiteX571" fmla="*/ 639465 w 1786394"/>
              <a:gd name="connsiteY571" fmla="*/ 2788101 h 3446754"/>
              <a:gd name="connsiteX572" fmla="*/ 615220 w 1786394"/>
              <a:gd name="connsiteY572" fmla="*/ 2800560 h 3446754"/>
              <a:gd name="connsiteX573" fmla="*/ 615220 w 1786394"/>
              <a:gd name="connsiteY573" fmla="*/ 2813020 h 3446754"/>
              <a:gd name="connsiteX574" fmla="*/ 639465 w 1786394"/>
              <a:gd name="connsiteY574" fmla="*/ 2800560 h 3446754"/>
              <a:gd name="connsiteX575" fmla="*/ 662953 w 1786394"/>
              <a:gd name="connsiteY575" fmla="*/ 2800560 h 3446754"/>
              <a:gd name="connsiteX576" fmla="*/ 639465 w 1786394"/>
              <a:gd name="connsiteY576" fmla="*/ 2788101 h 3446754"/>
              <a:gd name="connsiteX577" fmla="*/ 450050 w 1786394"/>
              <a:gd name="connsiteY577" fmla="*/ 2788101 h 3446754"/>
              <a:gd name="connsiteX578" fmla="*/ 450050 w 1786394"/>
              <a:gd name="connsiteY578" fmla="*/ 2800560 h 3446754"/>
              <a:gd name="connsiteX579" fmla="*/ 450050 w 1786394"/>
              <a:gd name="connsiteY579" fmla="*/ 2813020 h 3446754"/>
              <a:gd name="connsiteX580" fmla="*/ 473538 w 1786394"/>
              <a:gd name="connsiteY580" fmla="*/ 2800560 h 3446754"/>
              <a:gd name="connsiteX581" fmla="*/ 473538 w 1786394"/>
              <a:gd name="connsiteY581" fmla="*/ 2788101 h 3446754"/>
              <a:gd name="connsiteX582" fmla="*/ 450050 w 1786394"/>
              <a:gd name="connsiteY582" fmla="*/ 2788101 h 3446754"/>
              <a:gd name="connsiteX583" fmla="*/ 189415 w 1786394"/>
              <a:gd name="connsiteY583" fmla="*/ 2788101 h 3446754"/>
              <a:gd name="connsiteX584" fmla="*/ 212903 w 1786394"/>
              <a:gd name="connsiteY584" fmla="*/ 2800560 h 3446754"/>
              <a:gd name="connsiteX585" fmla="*/ 212903 w 1786394"/>
              <a:gd name="connsiteY585" fmla="*/ 2792773 h 3446754"/>
              <a:gd name="connsiteX586" fmla="*/ 212903 w 1786394"/>
              <a:gd name="connsiteY586" fmla="*/ 2789659 h 3446754"/>
              <a:gd name="connsiteX587" fmla="*/ 212903 w 1786394"/>
              <a:gd name="connsiteY587" fmla="*/ 2788101 h 3446754"/>
              <a:gd name="connsiteX588" fmla="*/ 189415 w 1786394"/>
              <a:gd name="connsiteY588" fmla="*/ 2788101 h 3446754"/>
              <a:gd name="connsiteX589" fmla="*/ 1159978 w 1786394"/>
              <a:gd name="connsiteY589" fmla="*/ 2775642 h 3446754"/>
              <a:gd name="connsiteX590" fmla="*/ 1159978 w 1786394"/>
              <a:gd name="connsiteY590" fmla="*/ 2777199 h 3446754"/>
              <a:gd name="connsiteX591" fmla="*/ 1159978 w 1786394"/>
              <a:gd name="connsiteY591" fmla="*/ 2786544 h 3446754"/>
              <a:gd name="connsiteX592" fmla="*/ 1159978 w 1786394"/>
              <a:gd name="connsiteY592" fmla="*/ 2788101 h 3446754"/>
              <a:gd name="connsiteX593" fmla="*/ 1184223 w 1786394"/>
              <a:gd name="connsiteY593" fmla="*/ 2800560 h 3446754"/>
              <a:gd name="connsiteX594" fmla="*/ 1184223 w 1786394"/>
              <a:gd name="connsiteY594" fmla="*/ 2788101 h 3446754"/>
              <a:gd name="connsiteX595" fmla="*/ 1159978 w 1786394"/>
              <a:gd name="connsiteY595" fmla="*/ 2775642 h 3446754"/>
              <a:gd name="connsiteX596" fmla="*/ 662953 w 1786394"/>
              <a:gd name="connsiteY596" fmla="*/ 2775642 h 3446754"/>
              <a:gd name="connsiteX597" fmla="*/ 662953 w 1786394"/>
              <a:gd name="connsiteY597" fmla="*/ 2788101 h 3446754"/>
              <a:gd name="connsiteX598" fmla="*/ 686440 w 1786394"/>
              <a:gd name="connsiteY598" fmla="*/ 2788101 h 3446754"/>
              <a:gd name="connsiteX599" fmla="*/ 662953 w 1786394"/>
              <a:gd name="connsiteY599" fmla="*/ 2775642 h 3446754"/>
              <a:gd name="connsiteX600" fmla="*/ 1704735 w 1786394"/>
              <a:gd name="connsiteY600" fmla="*/ 2762780 h 3446754"/>
              <a:gd name="connsiteX601" fmla="*/ 1728222 w 1786394"/>
              <a:gd name="connsiteY601" fmla="*/ 2762780 h 3446754"/>
              <a:gd name="connsiteX602" fmla="*/ 1704735 w 1786394"/>
              <a:gd name="connsiteY602" fmla="*/ 2762780 h 3446754"/>
              <a:gd name="connsiteX603" fmla="*/ 805393 w 1786394"/>
              <a:gd name="connsiteY603" fmla="*/ 2762780 h 3446754"/>
              <a:gd name="connsiteX604" fmla="*/ 781148 w 1786394"/>
              <a:gd name="connsiteY604" fmla="*/ 2775642 h 3446754"/>
              <a:gd name="connsiteX605" fmla="*/ 805393 w 1786394"/>
              <a:gd name="connsiteY605" fmla="*/ 2775642 h 3446754"/>
              <a:gd name="connsiteX606" fmla="*/ 805393 w 1786394"/>
              <a:gd name="connsiteY606" fmla="*/ 2774034 h 3446754"/>
              <a:gd name="connsiteX607" fmla="*/ 805393 w 1786394"/>
              <a:gd name="connsiteY607" fmla="*/ 2764388 h 3446754"/>
              <a:gd name="connsiteX608" fmla="*/ 615220 w 1786394"/>
              <a:gd name="connsiteY608" fmla="*/ 2762780 h 3446754"/>
              <a:gd name="connsiteX609" fmla="*/ 615220 w 1786394"/>
              <a:gd name="connsiteY609" fmla="*/ 2775642 h 3446754"/>
              <a:gd name="connsiteX610" fmla="*/ 629237 w 1786394"/>
              <a:gd name="connsiteY610" fmla="*/ 2775642 h 3446754"/>
              <a:gd name="connsiteX611" fmla="*/ 636056 w 1786394"/>
              <a:gd name="connsiteY611" fmla="*/ 2775642 h 3446754"/>
              <a:gd name="connsiteX612" fmla="*/ 639465 w 1786394"/>
              <a:gd name="connsiteY612" fmla="*/ 2775642 h 3446754"/>
              <a:gd name="connsiteX613" fmla="*/ 615220 w 1786394"/>
              <a:gd name="connsiteY613" fmla="*/ 2762780 h 3446754"/>
              <a:gd name="connsiteX614" fmla="*/ 757660 w 1786394"/>
              <a:gd name="connsiteY614" fmla="*/ 2738263 h 3446754"/>
              <a:gd name="connsiteX615" fmla="*/ 734173 w 1786394"/>
              <a:gd name="connsiteY615" fmla="*/ 2750321 h 3446754"/>
              <a:gd name="connsiteX616" fmla="*/ 757660 w 1786394"/>
              <a:gd name="connsiteY616" fmla="*/ 2750321 h 3446754"/>
              <a:gd name="connsiteX617" fmla="*/ 450050 w 1786394"/>
              <a:gd name="connsiteY617" fmla="*/ 2738263 h 3446754"/>
              <a:gd name="connsiteX618" fmla="*/ 450050 w 1786394"/>
              <a:gd name="connsiteY618" fmla="*/ 2750321 h 3446754"/>
              <a:gd name="connsiteX619" fmla="*/ 450050 w 1786394"/>
              <a:gd name="connsiteY619" fmla="*/ 2762780 h 3446754"/>
              <a:gd name="connsiteX620" fmla="*/ 473538 w 1786394"/>
              <a:gd name="connsiteY620" fmla="*/ 2762780 h 3446754"/>
              <a:gd name="connsiteX621" fmla="*/ 473538 w 1786394"/>
              <a:gd name="connsiteY621" fmla="*/ 2750321 h 3446754"/>
              <a:gd name="connsiteX622" fmla="*/ 473538 w 1786394"/>
              <a:gd name="connsiteY622" fmla="*/ 2745799 h 3446754"/>
              <a:gd name="connsiteX623" fmla="*/ 473538 w 1786394"/>
              <a:gd name="connsiteY623" fmla="*/ 2738263 h 3446754"/>
              <a:gd name="connsiteX624" fmla="*/ 450050 w 1786394"/>
              <a:gd name="connsiteY624" fmla="*/ 2738263 h 3446754"/>
              <a:gd name="connsiteX625" fmla="*/ 1184223 w 1786394"/>
              <a:gd name="connsiteY625" fmla="*/ 2725804 h 3446754"/>
              <a:gd name="connsiteX626" fmla="*/ 1184223 w 1786394"/>
              <a:gd name="connsiteY626" fmla="*/ 2738263 h 3446754"/>
              <a:gd name="connsiteX627" fmla="*/ 1207710 w 1786394"/>
              <a:gd name="connsiteY627" fmla="*/ 2738263 h 3446754"/>
              <a:gd name="connsiteX628" fmla="*/ 1184223 w 1786394"/>
              <a:gd name="connsiteY628" fmla="*/ 2725804 h 3446754"/>
              <a:gd name="connsiteX629" fmla="*/ 1089515 w 1786394"/>
              <a:gd name="connsiteY629" fmla="*/ 2725804 h 3446754"/>
              <a:gd name="connsiteX630" fmla="*/ 1065270 w 1786394"/>
              <a:gd name="connsiteY630" fmla="*/ 2738263 h 3446754"/>
              <a:gd name="connsiteX631" fmla="*/ 1089515 w 1786394"/>
              <a:gd name="connsiteY631" fmla="*/ 2750321 h 3446754"/>
              <a:gd name="connsiteX632" fmla="*/ 1075499 w 1786394"/>
              <a:gd name="connsiteY632" fmla="*/ 2750321 h 3446754"/>
              <a:gd name="connsiteX633" fmla="*/ 1068301 w 1786394"/>
              <a:gd name="connsiteY633" fmla="*/ 2750321 h 3446754"/>
              <a:gd name="connsiteX634" fmla="*/ 1065270 w 1786394"/>
              <a:gd name="connsiteY634" fmla="*/ 2750321 h 3446754"/>
              <a:gd name="connsiteX635" fmla="*/ 1041783 w 1786394"/>
              <a:gd name="connsiteY635" fmla="*/ 2750321 h 3446754"/>
              <a:gd name="connsiteX636" fmla="*/ 1041783 w 1786394"/>
              <a:gd name="connsiteY636" fmla="*/ 2762780 h 3446754"/>
              <a:gd name="connsiteX637" fmla="*/ 1065270 w 1786394"/>
              <a:gd name="connsiteY637" fmla="*/ 2762780 h 3446754"/>
              <a:gd name="connsiteX638" fmla="*/ 1089515 w 1786394"/>
              <a:gd name="connsiteY638" fmla="*/ 2775642 h 3446754"/>
              <a:gd name="connsiteX639" fmla="*/ 1089515 w 1786394"/>
              <a:gd name="connsiteY639" fmla="*/ 2788101 h 3446754"/>
              <a:gd name="connsiteX640" fmla="*/ 1065270 w 1786394"/>
              <a:gd name="connsiteY640" fmla="*/ 2788101 h 3446754"/>
              <a:gd name="connsiteX641" fmla="*/ 1065270 w 1786394"/>
              <a:gd name="connsiteY641" fmla="*/ 2800560 h 3446754"/>
              <a:gd name="connsiteX642" fmla="*/ 1065270 w 1786394"/>
              <a:gd name="connsiteY642" fmla="*/ 2813020 h 3446754"/>
              <a:gd name="connsiteX643" fmla="*/ 1078908 w 1786394"/>
              <a:gd name="connsiteY643" fmla="*/ 2813020 h 3446754"/>
              <a:gd name="connsiteX644" fmla="*/ 1083454 w 1786394"/>
              <a:gd name="connsiteY644" fmla="*/ 2813020 h 3446754"/>
              <a:gd name="connsiteX645" fmla="*/ 1089515 w 1786394"/>
              <a:gd name="connsiteY645" fmla="*/ 2813020 h 3446754"/>
              <a:gd name="connsiteX646" fmla="*/ 1089515 w 1786394"/>
              <a:gd name="connsiteY646" fmla="*/ 2800560 h 3446754"/>
              <a:gd name="connsiteX647" fmla="*/ 1065270 w 1786394"/>
              <a:gd name="connsiteY647" fmla="*/ 2800560 h 3446754"/>
              <a:gd name="connsiteX648" fmla="*/ 1089515 w 1786394"/>
              <a:gd name="connsiteY648" fmla="*/ 2788101 h 3446754"/>
              <a:gd name="connsiteX649" fmla="*/ 1089515 w 1786394"/>
              <a:gd name="connsiteY649" fmla="*/ 2775642 h 3446754"/>
              <a:gd name="connsiteX650" fmla="*/ 1113003 w 1786394"/>
              <a:gd name="connsiteY650" fmla="*/ 2775642 h 3446754"/>
              <a:gd name="connsiteX651" fmla="*/ 1136490 w 1786394"/>
              <a:gd name="connsiteY651" fmla="*/ 2762780 h 3446754"/>
              <a:gd name="connsiteX652" fmla="*/ 1113003 w 1786394"/>
              <a:gd name="connsiteY652" fmla="*/ 2762780 h 3446754"/>
              <a:gd name="connsiteX653" fmla="*/ 1089515 w 1786394"/>
              <a:gd name="connsiteY653" fmla="*/ 2775642 h 3446754"/>
              <a:gd name="connsiteX654" fmla="*/ 1089515 w 1786394"/>
              <a:gd name="connsiteY654" fmla="*/ 2762780 h 3446754"/>
              <a:gd name="connsiteX655" fmla="*/ 1089515 w 1786394"/>
              <a:gd name="connsiteY655" fmla="*/ 2750321 h 3446754"/>
              <a:gd name="connsiteX656" fmla="*/ 1089515 w 1786394"/>
              <a:gd name="connsiteY656" fmla="*/ 2738263 h 3446754"/>
              <a:gd name="connsiteX657" fmla="*/ 900100 w 1786394"/>
              <a:gd name="connsiteY657" fmla="*/ 2725804 h 3446754"/>
              <a:gd name="connsiteX658" fmla="*/ 900100 w 1786394"/>
              <a:gd name="connsiteY658" fmla="*/ 2730476 h 3446754"/>
              <a:gd name="connsiteX659" fmla="*/ 900100 w 1786394"/>
              <a:gd name="connsiteY659" fmla="*/ 2736706 h 3446754"/>
              <a:gd name="connsiteX660" fmla="*/ 900100 w 1786394"/>
              <a:gd name="connsiteY660" fmla="*/ 2738263 h 3446754"/>
              <a:gd name="connsiteX661" fmla="*/ 875855 w 1786394"/>
              <a:gd name="connsiteY661" fmla="*/ 2738263 h 3446754"/>
              <a:gd name="connsiteX662" fmla="*/ 900100 w 1786394"/>
              <a:gd name="connsiteY662" fmla="*/ 2750321 h 3446754"/>
              <a:gd name="connsiteX663" fmla="*/ 900100 w 1786394"/>
              <a:gd name="connsiteY663" fmla="*/ 2738263 h 3446754"/>
              <a:gd name="connsiteX664" fmla="*/ 923588 w 1786394"/>
              <a:gd name="connsiteY664" fmla="*/ 2738263 h 3446754"/>
              <a:gd name="connsiteX665" fmla="*/ 923588 w 1786394"/>
              <a:gd name="connsiteY665" fmla="*/ 2725804 h 3446754"/>
              <a:gd name="connsiteX666" fmla="*/ 639465 w 1786394"/>
              <a:gd name="connsiteY666" fmla="*/ 2725804 h 3446754"/>
              <a:gd name="connsiteX667" fmla="*/ 639465 w 1786394"/>
              <a:gd name="connsiteY667" fmla="*/ 2738263 h 3446754"/>
              <a:gd name="connsiteX668" fmla="*/ 639465 w 1786394"/>
              <a:gd name="connsiteY668" fmla="*/ 2750321 h 3446754"/>
              <a:gd name="connsiteX669" fmla="*/ 639465 w 1786394"/>
              <a:gd name="connsiteY669" fmla="*/ 2762780 h 3446754"/>
              <a:gd name="connsiteX670" fmla="*/ 662953 w 1786394"/>
              <a:gd name="connsiteY670" fmla="*/ 2762780 h 3446754"/>
              <a:gd name="connsiteX671" fmla="*/ 662953 w 1786394"/>
              <a:gd name="connsiteY671" fmla="*/ 2750321 h 3446754"/>
              <a:gd name="connsiteX672" fmla="*/ 662953 w 1786394"/>
              <a:gd name="connsiteY672" fmla="*/ 2738263 h 3446754"/>
              <a:gd name="connsiteX673" fmla="*/ 639465 w 1786394"/>
              <a:gd name="connsiteY673" fmla="*/ 2738263 h 3446754"/>
              <a:gd name="connsiteX674" fmla="*/ 662953 w 1786394"/>
              <a:gd name="connsiteY674" fmla="*/ 2725804 h 3446754"/>
              <a:gd name="connsiteX675" fmla="*/ 1731253 w 1786394"/>
              <a:gd name="connsiteY675" fmla="*/ 2720981 h 3446754"/>
              <a:gd name="connsiteX676" fmla="*/ 1752468 w 1786394"/>
              <a:gd name="connsiteY676" fmla="*/ 2725804 h 3446754"/>
              <a:gd name="connsiteX677" fmla="*/ 1728222 w 1786394"/>
              <a:gd name="connsiteY677" fmla="*/ 2725804 h 3446754"/>
              <a:gd name="connsiteX678" fmla="*/ 1731253 w 1786394"/>
              <a:gd name="connsiteY678" fmla="*/ 2720981 h 3446754"/>
              <a:gd name="connsiteX679" fmla="*/ 825944 w 1786394"/>
              <a:gd name="connsiteY679" fmla="*/ 2720981 h 3446754"/>
              <a:gd name="connsiteX680" fmla="*/ 828880 w 1786394"/>
              <a:gd name="connsiteY680" fmla="*/ 2725804 h 3446754"/>
              <a:gd name="connsiteX681" fmla="*/ 805393 w 1786394"/>
              <a:gd name="connsiteY681" fmla="*/ 2725804 h 3446754"/>
              <a:gd name="connsiteX682" fmla="*/ 825944 w 1786394"/>
              <a:gd name="connsiteY682" fmla="*/ 2720981 h 3446754"/>
              <a:gd name="connsiteX683" fmla="*/ 1681248 w 1786394"/>
              <a:gd name="connsiteY683" fmla="*/ 2712942 h 3446754"/>
              <a:gd name="connsiteX684" fmla="*/ 1657760 w 1786394"/>
              <a:gd name="connsiteY684" fmla="*/ 2725804 h 3446754"/>
              <a:gd name="connsiteX685" fmla="*/ 1633515 w 1786394"/>
              <a:gd name="connsiteY685" fmla="*/ 2738263 h 3446754"/>
              <a:gd name="connsiteX686" fmla="*/ 1657760 w 1786394"/>
              <a:gd name="connsiteY686" fmla="*/ 2738263 h 3446754"/>
              <a:gd name="connsiteX687" fmla="*/ 1681248 w 1786394"/>
              <a:gd name="connsiteY687" fmla="*/ 2725804 h 3446754"/>
              <a:gd name="connsiteX688" fmla="*/ 1136490 w 1786394"/>
              <a:gd name="connsiteY688" fmla="*/ 2712942 h 3446754"/>
              <a:gd name="connsiteX689" fmla="*/ 1136490 w 1786394"/>
              <a:gd name="connsiteY689" fmla="*/ 2725804 h 3446754"/>
              <a:gd name="connsiteX690" fmla="*/ 1159978 w 1786394"/>
              <a:gd name="connsiteY690" fmla="*/ 2712942 h 3446754"/>
              <a:gd name="connsiteX691" fmla="*/ 781148 w 1786394"/>
              <a:gd name="connsiteY691" fmla="*/ 2712942 h 3446754"/>
              <a:gd name="connsiteX692" fmla="*/ 781148 w 1786394"/>
              <a:gd name="connsiteY692" fmla="*/ 2725804 h 3446754"/>
              <a:gd name="connsiteX693" fmla="*/ 791376 w 1786394"/>
              <a:gd name="connsiteY693" fmla="*/ 2725804 h 3446754"/>
              <a:gd name="connsiteX694" fmla="*/ 795164 w 1786394"/>
              <a:gd name="connsiteY694" fmla="*/ 2725804 h 3446754"/>
              <a:gd name="connsiteX695" fmla="*/ 805393 w 1786394"/>
              <a:gd name="connsiteY695" fmla="*/ 2725804 h 3446754"/>
              <a:gd name="connsiteX696" fmla="*/ 828880 w 1786394"/>
              <a:gd name="connsiteY696" fmla="*/ 2738263 h 3446754"/>
              <a:gd name="connsiteX697" fmla="*/ 828880 w 1786394"/>
              <a:gd name="connsiteY697" fmla="*/ 2725804 h 3446754"/>
              <a:gd name="connsiteX698" fmla="*/ 828880 w 1786394"/>
              <a:gd name="connsiteY698" fmla="*/ 2712942 h 3446754"/>
              <a:gd name="connsiteX699" fmla="*/ 805393 w 1786394"/>
              <a:gd name="connsiteY699" fmla="*/ 2725804 h 3446754"/>
              <a:gd name="connsiteX700" fmla="*/ 805393 w 1786394"/>
              <a:gd name="connsiteY700" fmla="*/ 2712942 h 3446754"/>
              <a:gd name="connsiteX701" fmla="*/ 781148 w 1786394"/>
              <a:gd name="connsiteY701" fmla="*/ 2712942 h 3446754"/>
              <a:gd name="connsiteX702" fmla="*/ 1093185 w 1786394"/>
              <a:gd name="connsiteY702" fmla="*/ 2707686 h 3446754"/>
              <a:gd name="connsiteX703" fmla="*/ 1089515 w 1786394"/>
              <a:gd name="connsiteY703" fmla="*/ 2712942 h 3446754"/>
              <a:gd name="connsiteX704" fmla="*/ 1113003 w 1786394"/>
              <a:gd name="connsiteY704" fmla="*/ 2712942 h 3446754"/>
              <a:gd name="connsiteX705" fmla="*/ 1093185 w 1786394"/>
              <a:gd name="connsiteY705" fmla="*/ 2707686 h 3446754"/>
              <a:gd name="connsiteX706" fmla="*/ 497025 w 1786394"/>
              <a:gd name="connsiteY706" fmla="*/ 2700483 h 3446754"/>
              <a:gd name="connsiteX707" fmla="*/ 473538 w 1786394"/>
              <a:gd name="connsiteY707" fmla="*/ 2712942 h 3446754"/>
              <a:gd name="connsiteX708" fmla="*/ 450050 w 1786394"/>
              <a:gd name="connsiteY708" fmla="*/ 2725804 h 3446754"/>
              <a:gd name="connsiteX709" fmla="*/ 473538 w 1786394"/>
              <a:gd name="connsiteY709" fmla="*/ 2725804 h 3446754"/>
              <a:gd name="connsiteX710" fmla="*/ 497025 w 1786394"/>
              <a:gd name="connsiteY710" fmla="*/ 2712942 h 3446754"/>
              <a:gd name="connsiteX711" fmla="*/ 284123 w 1786394"/>
              <a:gd name="connsiteY711" fmla="*/ 2700483 h 3446754"/>
              <a:gd name="connsiteX712" fmla="*/ 307610 w 1786394"/>
              <a:gd name="connsiteY712" fmla="*/ 2712942 h 3446754"/>
              <a:gd name="connsiteX713" fmla="*/ 294032 w 1786394"/>
              <a:gd name="connsiteY713" fmla="*/ 2712942 h 3446754"/>
              <a:gd name="connsiteX714" fmla="*/ 287059 w 1786394"/>
              <a:gd name="connsiteY714" fmla="*/ 2712942 h 3446754"/>
              <a:gd name="connsiteX715" fmla="*/ 284123 w 1786394"/>
              <a:gd name="connsiteY715" fmla="*/ 2712942 h 3446754"/>
              <a:gd name="connsiteX716" fmla="*/ 307610 w 1786394"/>
              <a:gd name="connsiteY716" fmla="*/ 2725804 h 3446754"/>
              <a:gd name="connsiteX717" fmla="*/ 307610 w 1786394"/>
              <a:gd name="connsiteY717" fmla="*/ 2738263 h 3446754"/>
              <a:gd name="connsiteX718" fmla="*/ 307610 w 1786394"/>
              <a:gd name="connsiteY718" fmla="*/ 2725804 h 3446754"/>
              <a:gd name="connsiteX719" fmla="*/ 307610 w 1786394"/>
              <a:gd name="connsiteY719" fmla="*/ 2712942 h 3446754"/>
              <a:gd name="connsiteX720" fmla="*/ 307610 w 1786394"/>
              <a:gd name="connsiteY720" fmla="*/ 2700483 h 3446754"/>
              <a:gd name="connsiteX721" fmla="*/ 284123 w 1786394"/>
              <a:gd name="connsiteY721" fmla="*/ 2700483 h 3446754"/>
              <a:gd name="connsiteX722" fmla="*/ 1065270 w 1786394"/>
              <a:gd name="connsiteY722" fmla="*/ 2688024 h 3446754"/>
              <a:gd name="connsiteX723" fmla="*/ 1065270 w 1786394"/>
              <a:gd name="connsiteY723" fmla="*/ 2700483 h 3446754"/>
              <a:gd name="connsiteX724" fmla="*/ 1089515 w 1786394"/>
              <a:gd name="connsiteY724" fmla="*/ 2700483 h 3446754"/>
              <a:gd name="connsiteX725" fmla="*/ 1113003 w 1786394"/>
              <a:gd name="connsiteY725" fmla="*/ 2700483 h 3446754"/>
              <a:gd name="connsiteX726" fmla="*/ 1136490 w 1786394"/>
              <a:gd name="connsiteY726" fmla="*/ 2700483 h 3446754"/>
              <a:gd name="connsiteX727" fmla="*/ 1113003 w 1786394"/>
              <a:gd name="connsiteY727" fmla="*/ 2688024 h 3446754"/>
              <a:gd name="connsiteX728" fmla="*/ 1089515 w 1786394"/>
              <a:gd name="connsiteY728" fmla="*/ 2688024 h 3446754"/>
              <a:gd name="connsiteX729" fmla="*/ 1075499 w 1786394"/>
              <a:gd name="connsiteY729" fmla="*/ 2688024 h 3446754"/>
              <a:gd name="connsiteX730" fmla="*/ 1068301 w 1786394"/>
              <a:gd name="connsiteY730" fmla="*/ 2688024 h 3446754"/>
              <a:gd name="connsiteX731" fmla="*/ 1065270 w 1786394"/>
              <a:gd name="connsiteY731" fmla="*/ 2688024 h 3446754"/>
              <a:gd name="connsiteX732" fmla="*/ 923588 w 1786394"/>
              <a:gd name="connsiteY732" fmla="*/ 2688024 h 3446754"/>
              <a:gd name="connsiteX733" fmla="*/ 900100 w 1786394"/>
              <a:gd name="connsiteY733" fmla="*/ 2700483 h 3446754"/>
              <a:gd name="connsiteX734" fmla="*/ 900100 w 1786394"/>
              <a:gd name="connsiteY734" fmla="*/ 2712942 h 3446754"/>
              <a:gd name="connsiteX735" fmla="*/ 923588 w 1786394"/>
              <a:gd name="connsiteY735" fmla="*/ 2712942 h 3446754"/>
              <a:gd name="connsiteX736" fmla="*/ 900100 w 1786394"/>
              <a:gd name="connsiteY736" fmla="*/ 2700483 h 3446754"/>
              <a:gd name="connsiteX737" fmla="*/ 923588 w 1786394"/>
              <a:gd name="connsiteY737" fmla="*/ 2700483 h 3446754"/>
              <a:gd name="connsiteX738" fmla="*/ 947075 w 1786394"/>
              <a:gd name="connsiteY738" fmla="*/ 2688024 h 3446754"/>
              <a:gd name="connsiteX739" fmla="*/ 923588 w 1786394"/>
              <a:gd name="connsiteY739" fmla="*/ 2688024 h 3446754"/>
              <a:gd name="connsiteX740" fmla="*/ 710685 w 1786394"/>
              <a:gd name="connsiteY740" fmla="*/ 2688024 h 3446754"/>
              <a:gd name="connsiteX741" fmla="*/ 686440 w 1786394"/>
              <a:gd name="connsiteY741" fmla="*/ 2700483 h 3446754"/>
              <a:gd name="connsiteX742" fmla="*/ 696669 w 1786394"/>
              <a:gd name="connsiteY742" fmla="*/ 2700483 h 3446754"/>
              <a:gd name="connsiteX743" fmla="*/ 700457 w 1786394"/>
              <a:gd name="connsiteY743" fmla="*/ 2700483 h 3446754"/>
              <a:gd name="connsiteX744" fmla="*/ 707655 w 1786394"/>
              <a:gd name="connsiteY744" fmla="*/ 2700483 h 3446754"/>
              <a:gd name="connsiteX745" fmla="*/ 710685 w 1786394"/>
              <a:gd name="connsiteY745" fmla="*/ 2700483 h 3446754"/>
              <a:gd name="connsiteX746" fmla="*/ 734173 w 1786394"/>
              <a:gd name="connsiteY746" fmla="*/ 2700483 h 3446754"/>
              <a:gd name="connsiteX747" fmla="*/ 710685 w 1786394"/>
              <a:gd name="connsiteY747" fmla="*/ 2700483 h 3446754"/>
              <a:gd name="connsiteX748" fmla="*/ 1704735 w 1786394"/>
              <a:gd name="connsiteY748" fmla="*/ 2675564 h 3446754"/>
              <a:gd name="connsiteX749" fmla="*/ 1728222 w 1786394"/>
              <a:gd name="connsiteY749" fmla="*/ 2675564 h 3446754"/>
              <a:gd name="connsiteX750" fmla="*/ 1728222 w 1786394"/>
              <a:gd name="connsiteY750" fmla="*/ 2688024 h 3446754"/>
              <a:gd name="connsiteX751" fmla="*/ 1704735 w 1786394"/>
              <a:gd name="connsiteY751" fmla="*/ 2688024 h 3446754"/>
              <a:gd name="connsiteX752" fmla="*/ 1704735 w 1786394"/>
              <a:gd name="connsiteY752" fmla="*/ 2675564 h 3446754"/>
              <a:gd name="connsiteX753" fmla="*/ 710685 w 1786394"/>
              <a:gd name="connsiteY753" fmla="*/ 2675564 h 3446754"/>
              <a:gd name="connsiteX754" fmla="*/ 734173 w 1786394"/>
              <a:gd name="connsiteY754" fmla="*/ 2688024 h 3446754"/>
              <a:gd name="connsiteX755" fmla="*/ 757660 w 1786394"/>
              <a:gd name="connsiteY755" fmla="*/ 2688024 h 3446754"/>
              <a:gd name="connsiteX756" fmla="*/ 734173 w 1786394"/>
              <a:gd name="connsiteY756" fmla="*/ 2675564 h 3446754"/>
              <a:gd name="connsiteX757" fmla="*/ 710685 w 1786394"/>
              <a:gd name="connsiteY757" fmla="*/ 2675564 h 3446754"/>
              <a:gd name="connsiteX758" fmla="*/ 284123 w 1786394"/>
              <a:gd name="connsiteY758" fmla="*/ 2675564 h 3446754"/>
              <a:gd name="connsiteX759" fmla="*/ 284123 w 1786394"/>
              <a:gd name="connsiteY759" fmla="*/ 2688024 h 3446754"/>
              <a:gd name="connsiteX760" fmla="*/ 307610 w 1786394"/>
              <a:gd name="connsiteY760" fmla="*/ 2688024 h 3446754"/>
              <a:gd name="connsiteX761" fmla="*/ 307610 w 1786394"/>
              <a:gd name="connsiteY761" fmla="*/ 2675564 h 3446754"/>
              <a:gd name="connsiteX762" fmla="*/ 141683 w 1786394"/>
              <a:gd name="connsiteY762" fmla="*/ 2675564 h 3446754"/>
              <a:gd name="connsiteX763" fmla="*/ 165928 w 1786394"/>
              <a:gd name="connsiteY763" fmla="*/ 2688024 h 3446754"/>
              <a:gd name="connsiteX764" fmla="*/ 189415 w 1786394"/>
              <a:gd name="connsiteY764" fmla="*/ 2688024 h 3446754"/>
              <a:gd name="connsiteX765" fmla="*/ 165928 w 1786394"/>
              <a:gd name="connsiteY765" fmla="*/ 2700483 h 3446754"/>
              <a:gd name="connsiteX766" fmla="*/ 162897 w 1786394"/>
              <a:gd name="connsiteY766" fmla="*/ 2700483 h 3446754"/>
              <a:gd name="connsiteX767" fmla="*/ 155699 w 1786394"/>
              <a:gd name="connsiteY767" fmla="*/ 2700483 h 3446754"/>
              <a:gd name="connsiteX768" fmla="*/ 151911 w 1786394"/>
              <a:gd name="connsiteY768" fmla="*/ 2700483 h 3446754"/>
              <a:gd name="connsiteX769" fmla="*/ 141683 w 1786394"/>
              <a:gd name="connsiteY769" fmla="*/ 2700483 h 3446754"/>
              <a:gd name="connsiteX770" fmla="*/ 141683 w 1786394"/>
              <a:gd name="connsiteY770" fmla="*/ 2688024 h 3446754"/>
              <a:gd name="connsiteX771" fmla="*/ 1136490 w 1786394"/>
              <a:gd name="connsiteY771" fmla="*/ 2662703 h 3446754"/>
              <a:gd name="connsiteX772" fmla="*/ 1136490 w 1786394"/>
              <a:gd name="connsiteY772" fmla="*/ 2675564 h 3446754"/>
              <a:gd name="connsiteX773" fmla="*/ 1159978 w 1786394"/>
              <a:gd name="connsiteY773" fmla="*/ 2662703 h 3446754"/>
              <a:gd name="connsiteX774" fmla="*/ 1136490 w 1786394"/>
              <a:gd name="connsiteY774" fmla="*/ 2662703 h 3446754"/>
              <a:gd name="connsiteX775" fmla="*/ 900100 w 1786394"/>
              <a:gd name="connsiteY775" fmla="*/ 2662703 h 3446754"/>
              <a:gd name="connsiteX776" fmla="*/ 900100 w 1786394"/>
              <a:gd name="connsiteY776" fmla="*/ 2675564 h 3446754"/>
              <a:gd name="connsiteX777" fmla="*/ 923588 w 1786394"/>
              <a:gd name="connsiteY777" fmla="*/ 2675564 h 3446754"/>
              <a:gd name="connsiteX778" fmla="*/ 923588 w 1786394"/>
              <a:gd name="connsiteY778" fmla="*/ 2664311 h 3446754"/>
              <a:gd name="connsiteX779" fmla="*/ 923588 w 1786394"/>
              <a:gd name="connsiteY779" fmla="*/ 2662703 h 3446754"/>
              <a:gd name="connsiteX780" fmla="*/ 900100 w 1786394"/>
              <a:gd name="connsiteY780" fmla="*/ 2662703 h 3446754"/>
              <a:gd name="connsiteX781" fmla="*/ 805393 w 1786394"/>
              <a:gd name="connsiteY781" fmla="*/ 2662703 h 3446754"/>
              <a:gd name="connsiteX782" fmla="*/ 808696 w 1786394"/>
              <a:gd name="connsiteY782" fmla="*/ 2670139 h 3446754"/>
              <a:gd name="connsiteX783" fmla="*/ 810737 w 1786394"/>
              <a:gd name="connsiteY783" fmla="*/ 2671554 h 3446754"/>
              <a:gd name="connsiteX784" fmla="*/ 805393 w 1786394"/>
              <a:gd name="connsiteY784" fmla="*/ 2675564 h 3446754"/>
              <a:gd name="connsiteX785" fmla="*/ 814201 w 1786394"/>
              <a:gd name="connsiteY785" fmla="*/ 2673957 h 3446754"/>
              <a:gd name="connsiteX786" fmla="*/ 810737 w 1786394"/>
              <a:gd name="connsiteY786" fmla="*/ 2671554 h 3446754"/>
              <a:gd name="connsiteX787" fmla="*/ 815302 w 1786394"/>
              <a:gd name="connsiteY787" fmla="*/ 2668129 h 3446754"/>
              <a:gd name="connsiteX788" fmla="*/ 805393 w 1786394"/>
              <a:gd name="connsiteY788" fmla="*/ 2662703 h 3446754"/>
              <a:gd name="connsiteX789" fmla="*/ 1681248 w 1786394"/>
              <a:gd name="connsiteY789" fmla="*/ 2650243 h 3446754"/>
              <a:gd name="connsiteX790" fmla="*/ 1704735 w 1786394"/>
              <a:gd name="connsiteY790" fmla="*/ 2650243 h 3446754"/>
              <a:gd name="connsiteX791" fmla="*/ 1728222 w 1786394"/>
              <a:gd name="connsiteY791" fmla="*/ 2650243 h 3446754"/>
              <a:gd name="connsiteX792" fmla="*/ 1728222 w 1786394"/>
              <a:gd name="connsiteY792" fmla="*/ 2662703 h 3446754"/>
              <a:gd name="connsiteX793" fmla="*/ 1704735 w 1786394"/>
              <a:gd name="connsiteY793" fmla="*/ 2675564 h 3446754"/>
              <a:gd name="connsiteX794" fmla="*/ 1681248 w 1786394"/>
              <a:gd name="connsiteY794" fmla="*/ 2662703 h 3446754"/>
              <a:gd name="connsiteX795" fmla="*/ 1681248 w 1786394"/>
              <a:gd name="connsiteY795" fmla="*/ 2650243 h 3446754"/>
              <a:gd name="connsiteX796" fmla="*/ 1041783 w 1786394"/>
              <a:gd name="connsiteY796" fmla="*/ 2650243 h 3446754"/>
              <a:gd name="connsiteX797" fmla="*/ 1041783 w 1786394"/>
              <a:gd name="connsiteY797" fmla="*/ 2662703 h 3446754"/>
              <a:gd name="connsiteX798" fmla="*/ 1065270 w 1786394"/>
              <a:gd name="connsiteY798" fmla="*/ 2662703 h 3446754"/>
              <a:gd name="connsiteX799" fmla="*/ 1089515 w 1786394"/>
              <a:gd name="connsiteY799" fmla="*/ 2675564 h 3446754"/>
              <a:gd name="connsiteX800" fmla="*/ 1089515 w 1786394"/>
              <a:gd name="connsiteY800" fmla="*/ 2662703 h 3446754"/>
              <a:gd name="connsiteX801" fmla="*/ 1065270 w 1786394"/>
              <a:gd name="connsiteY801" fmla="*/ 2662703 h 3446754"/>
              <a:gd name="connsiteX802" fmla="*/ 1065270 w 1786394"/>
              <a:gd name="connsiteY802" fmla="*/ 2650243 h 3446754"/>
              <a:gd name="connsiteX803" fmla="*/ 118195 w 1786394"/>
              <a:gd name="connsiteY803" fmla="*/ 2637784 h 3446754"/>
              <a:gd name="connsiteX804" fmla="*/ 118195 w 1786394"/>
              <a:gd name="connsiteY804" fmla="*/ 2650243 h 3446754"/>
              <a:gd name="connsiteX805" fmla="*/ 141683 w 1786394"/>
              <a:gd name="connsiteY805" fmla="*/ 2650243 h 3446754"/>
              <a:gd name="connsiteX806" fmla="*/ 118195 w 1786394"/>
              <a:gd name="connsiteY806" fmla="*/ 2662703 h 3446754"/>
              <a:gd name="connsiteX807" fmla="*/ 141683 w 1786394"/>
              <a:gd name="connsiteY807" fmla="*/ 2662703 h 3446754"/>
              <a:gd name="connsiteX808" fmla="*/ 141683 w 1786394"/>
              <a:gd name="connsiteY808" fmla="*/ 2650243 h 3446754"/>
              <a:gd name="connsiteX809" fmla="*/ 165928 w 1786394"/>
              <a:gd name="connsiteY809" fmla="*/ 2662703 h 3446754"/>
              <a:gd name="connsiteX810" fmla="*/ 165928 w 1786394"/>
              <a:gd name="connsiteY810" fmla="*/ 2675564 h 3446754"/>
              <a:gd name="connsiteX811" fmla="*/ 151911 w 1786394"/>
              <a:gd name="connsiteY811" fmla="*/ 2675564 h 3446754"/>
              <a:gd name="connsiteX812" fmla="*/ 144713 w 1786394"/>
              <a:gd name="connsiteY812" fmla="*/ 2675564 h 3446754"/>
              <a:gd name="connsiteX813" fmla="*/ 141683 w 1786394"/>
              <a:gd name="connsiteY813" fmla="*/ 2675564 h 3446754"/>
              <a:gd name="connsiteX814" fmla="*/ 118195 w 1786394"/>
              <a:gd name="connsiteY814" fmla="*/ 2675564 h 3446754"/>
              <a:gd name="connsiteX815" fmla="*/ 118195 w 1786394"/>
              <a:gd name="connsiteY815" fmla="*/ 2688024 h 3446754"/>
              <a:gd name="connsiteX816" fmla="*/ 141683 w 1786394"/>
              <a:gd name="connsiteY816" fmla="*/ 2700483 h 3446754"/>
              <a:gd name="connsiteX817" fmla="*/ 141683 w 1786394"/>
              <a:gd name="connsiteY817" fmla="*/ 2702041 h 3446754"/>
              <a:gd name="connsiteX818" fmla="*/ 141683 w 1786394"/>
              <a:gd name="connsiteY818" fmla="*/ 2712942 h 3446754"/>
              <a:gd name="connsiteX819" fmla="*/ 141683 w 1786394"/>
              <a:gd name="connsiteY819" fmla="*/ 2725804 h 3446754"/>
              <a:gd name="connsiteX820" fmla="*/ 118195 w 1786394"/>
              <a:gd name="connsiteY820" fmla="*/ 2725804 h 3446754"/>
              <a:gd name="connsiteX821" fmla="*/ 118195 w 1786394"/>
              <a:gd name="connsiteY821" fmla="*/ 2738263 h 3446754"/>
              <a:gd name="connsiteX822" fmla="*/ 141683 w 1786394"/>
              <a:gd name="connsiteY822" fmla="*/ 2738263 h 3446754"/>
              <a:gd name="connsiteX823" fmla="*/ 141683 w 1786394"/>
              <a:gd name="connsiteY823" fmla="*/ 2742785 h 3446754"/>
              <a:gd name="connsiteX824" fmla="*/ 141683 w 1786394"/>
              <a:gd name="connsiteY824" fmla="*/ 2748814 h 3446754"/>
              <a:gd name="connsiteX825" fmla="*/ 141683 w 1786394"/>
              <a:gd name="connsiteY825" fmla="*/ 2750321 h 3446754"/>
              <a:gd name="connsiteX826" fmla="*/ 165928 w 1786394"/>
              <a:gd name="connsiteY826" fmla="*/ 2750321 h 3446754"/>
              <a:gd name="connsiteX827" fmla="*/ 165928 w 1786394"/>
              <a:gd name="connsiteY827" fmla="*/ 2762780 h 3446754"/>
              <a:gd name="connsiteX828" fmla="*/ 141683 w 1786394"/>
              <a:gd name="connsiteY828" fmla="*/ 2762780 h 3446754"/>
              <a:gd name="connsiteX829" fmla="*/ 141683 w 1786394"/>
              <a:gd name="connsiteY829" fmla="*/ 2775642 h 3446754"/>
              <a:gd name="connsiteX830" fmla="*/ 118195 w 1786394"/>
              <a:gd name="connsiteY830" fmla="*/ 2775642 h 3446754"/>
              <a:gd name="connsiteX831" fmla="*/ 141683 w 1786394"/>
              <a:gd name="connsiteY831" fmla="*/ 2788101 h 3446754"/>
              <a:gd name="connsiteX832" fmla="*/ 141683 w 1786394"/>
              <a:gd name="connsiteY832" fmla="*/ 2800560 h 3446754"/>
              <a:gd name="connsiteX833" fmla="*/ 165928 w 1786394"/>
              <a:gd name="connsiteY833" fmla="*/ 2800560 h 3446754"/>
              <a:gd name="connsiteX834" fmla="*/ 141683 w 1786394"/>
              <a:gd name="connsiteY834" fmla="*/ 2813020 h 3446754"/>
              <a:gd name="connsiteX835" fmla="*/ 141683 w 1786394"/>
              <a:gd name="connsiteY835" fmla="*/ 2825881 h 3446754"/>
              <a:gd name="connsiteX836" fmla="*/ 118195 w 1786394"/>
              <a:gd name="connsiteY836" fmla="*/ 2825881 h 3446754"/>
              <a:gd name="connsiteX837" fmla="*/ 141683 w 1786394"/>
              <a:gd name="connsiteY837" fmla="*/ 2838341 h 3446754"/>
              <a:gd name="connsiteX838" fmla="*/ 141683 w 1786394"/>
              <a:gd name="connsiteY838" fmla="*/ 2850800 h 3446754"/>
              <a:gd name="connsiteX839" fmla="*/ 165928 w 1786394"/>
              <a:gd name="connsiteY839" fmla="*/ 2850800 h 3446754"/>
              <a:gd name="connsiteX840" fmla="*/ 189415 w 1786394"/>
              <a:gd name="connsiteY840" fmla="*/ 2850800 h 3446754"/>
              <a:gd name="connsiteX841" fmla="*/ 189415 w 1786394"/>
              <a:gd name="connsiteY841" fmla="*/ 2838341 h 3446754"/>
              <a:gd name="connsiteX842" fmla="*/ 189415 w 1786394"/>
              <a:gd name="connsiteY842" fmla="*/ 2825881 h 3446754"/>
              <a:gd name="connsiteX843" fmla="*/ 189415 w 1786394"/>
              <a:gd name="connsiteY843" fmla="*/ 2813020 h 3446754"/>
              <a:gd name="connsiteX844" fmla="*/ 189415 w 1786394"/>
              <a:gd name="connsiteY844" fmla="*/ 2800560 h 3446754"/>
              <a:gd name="connsiteX845" fmla="*/ 165928 w 1786394"/>
              <a:gd name="connsiteY845" fmla="*/ 2800560 h 3446754"/>
              <a:gd name="connsiteX846" fmla="*/ 165928 w 1786394"/>
              <a:gd name="connsiteY846" fmla="*/ 2788101 h 3446754"/>
              <a:gd name="connsiteX847" fmla="*/ 165928 w 1786394"/>
              <a:gd name="connsiteY847" fmla="*/ 2775642 h 3446754"/>
              <a:gd name="connsiteX848" fmla="*/ 141683 w 1786394"/>
              <a:gd name="connsiteY848" fmla="*/ 2788101 h 3446754"/>
              <a:gd name="connsiteX849" fmla="*/ 141683 w 1786394"/>
              <a:gd name="connsiteY849" fmla="*/ 2775642 h 3446754"/>
              <a:gd name="connsiteX850" fmla="*/ 165928 w 1786394"/>
              <a:gd name="connsiteY850" fmla="*/ 2762780 h 3446754"/>
              <a:gd name="connsiteX851" fmla="*/ 189415 w 1786394"/>
              <a:gd name="connsiteY851" fmla="*/ 2762780 h 3446754"/>
              <a:gd name="connsiteX852" fmla="*/ 189415 w 1786394"/>
              <a:gd name="connsiteY852" fmla="*/ 2750321 h 3446754"/>
              <a:gd name="connsiteX853" fmla="*/ 165928 w 1786394"/>
              <a:gd name="connsiteY853" fmla="*/ 2750321 h 3446754"/>
              <a:gd name="connsiteX854" fmla="*/ 165928 w 1786394"/>
              <a:gd name="connsiteY854" fmla="*/ 2738263 h 3446754"/>
              <a:gd name="connsiteX855" fmla="*/ 141683 w 1786394"/>
              <a:gd name="connsiteY855" fmla="*/ 2738263 h 3446754"/>
              <a:gd name="connsiteX856" fmla="*/ 141683 w 1786394"/>
              <a:gd name="connsiteY856" fmla="*/ 2725804 h 3446754"/>
              <a:gd name="connsiteX857" fmla="*/ 165928 w 1786394"/>
              <a:gd name="connsiteY857" fmla="*/ 2725804 h 3446754"/>
              <a:gd name="connsiteX858" fmla="*/ 189415 w 1786394"/>
              <a:gd name="connsiteY858" fmla="*/ 2725804 h 3446754"/>
              <a:gd name="connsiteX859" fmla="*/ 212903 w 1786394"/>
              <a:gd name="connsiteY859" fmla="*/ 2725804 h 3446754"/>
              <a:gd name="connsiteX860" fmla="*/ 189415 w 1786394"/>
              <a:gd name="connsiteY860" fmla="*/ 2725804 h 3446754"/>
              <a:gd name="connsiteX861" fmla="*/ 189415 w 1786394"/>
              <a:gd name="connsiteY861" fmla="*/ 2712942 h 3446754"/>
              <a:gd name="connsiteX862" fmla="*/ 165928 w 1786394"/>
              <a:gd name="connsiteY862" fmla="*/ 2712942 h 3446754"/>
              <a:gd name="connsiteX863" fmla="*/ 165928 w 1786394"/>
              <a:gd name="connsiteY863" fmla="*/ 2700483 h 3446754"/>
              <a:gd name="connsiteX864" fmla="*/ 189415 w 1786394"/>
              <a:gd name="connsiteY864" fmla="*/ 2700483 h 3446754"/>
              <a:gd name="connsiteX865" fmla="*/ 189415 w 1786394"/>
              <a:gd name="connsiteY865" fmla="*/ 2692696 h 3446754"/>
              <a:gd name="connsiteX866" fmla="*/ 189415 w 1786394"/>
              <a:gd name="connsiteY866" fmla="*/ 2688024 h 3446754"/>
              <a:gd name="connsiteX867" fmla="*/ 165928 w 1786394"/>
              <a:gd name="connsiteY867" fmla="*/ 2688024 h 3446754"/>
              <a:gd name="connsiteX868" fmla="*/ 165928 w 1786394"/>
              <a:gd name="connsiteY868" fmla="*/ 2683351 h 3446754"/>
              <a:gd name="connsiteX869" fmla="*/ 165928 w 1786394"/>
              <a:gd name="connsiteY869" fmla="*/ 2677122 h 3446754"/>
              <a:gd name="connsiteX870" fmla="*/ 165928 w 1786394"/>
              <a:gd name="connsiteY870" fmla="*/ 2675564 h 3446754"/>
              <a:gd name="connsiteX871" fmla="*/ 189415 w 1786394"/>
              <a:gd name="connsiteY871" fmla="*/ 2662703 h 3446754"/>
              <a:gd name="connsiteX872" fmla="*/ 186479 w 1786394"/>
              <a:gd name="connsiteY872" fmla="*/ 2662703 h 3446754"/>
              <a:gd name="connsiteX873" fmla="*/ 165928 w 1786394"/>
              <a:gd name="connsiteY873" fmla="*/ 2662703 h 3446754"/>
              <a:gd name="connsiteX874" fmla="*/ 189415 w 1786394"/>
              <a:gd name="connsiteY874" fmla="*/ 2650243 h 3446754"/>
              <a:gd name="connsiteX875" fmla="*/ 165928 w 1786394"/>
              <a:gd name="connsiteY875" fmla="*/ 2650243 h 3446754"/>
              <a:gd name="connsiteX876" fmla="*/ 141683 w 1786394"/>
              <a:gd name="connsiteY876" fmla="*/ 2650243 h 3446754"/>
              <a:gd name="connsiteX877" fmla="*/ 141683 w 1786394"/>
              <a:gd name="connsiteY877" fmla="*/ 2637784 h 3446754"/>
              <a:gd name="connsiteX878" fmla="*/ 1704735 w 1786394"/>
              <a:gd name="connsiteY878" fmla="*/ 2625324 h 3446754"/>
              <a:gd name="connsiteX879" fmla="*/ 1728222 w 1786394"/>
              <a:gd name="connsiteY879" fmla="*/ 2625324 h 3446754"/>
              <a:gd name="connsiteX880" fmla="*/ 1752468 w 1786394"/>
              <a:gd name="connsiteY880" fmla="*/ 2625324 h 3446754"/>
              <a:gd name="connsiteX881" fmla="*/ 1775955 w 1786394"/>
              <a:gd name="connsiteY881" fmla="*/ 2637784 h 3446754"/>
              <a:gd name="connsiteX882" fmla="*/ 1752468 w 1786394"/>
              <a:gd name="connsiteY882" fmla="*/ 2637784 h 3446754"/>
              <a:gd name="connsiteX883" fmla="*/ 1752468 w 1786394"/>
              <a:gd name="connsiteY883" fmla="*/ 2650243 h 3446754"/>
              <a:gd name="connsiteX884" fmla="*/ 1728222 w 1786394"/>
              <a:gd name="connsiteY884" fmla="*/ 2637784 h 3446754"/>
              <a:gd name="connsiteX885" fmla="*/ 1704735 w 1786394"/>
              <a:gd name="connsiteY885" fmla="*/ 2625324 h 3446754"/>
              <a:gd name="connsiteX886" fmla="*/ 1065270 w 1786394"/>
              <a:gd name="connsiteY886" fmla="*/ 2625324 h 3446754"/>
              <a:gd name="connsiteX887" fmla="*/ 1089515 w 1786394"/>
              <a:gd name="connsiteY887" fmla="*/ 2637784 h 3446754"/>
              <a:gd name="connsiteX888" fmla="*/ 1089515 w 1786394"/>
              <a:gd name="connsiteY888" fmla="*/ 2650243 h 3446754"/>
              <a:gd name="connsiteX889" fmla="*/ 1113003 w 1786394"/>
              <a:gd name="connsiteY889" fmla="*/ 2650243 h 3446754"/>
              <a:gd name="connsiteX890" fmla="*/ 1089515 w 1786394"/>
              <a:gd name="connsiteY890" fmla="*/ 2637784 h 3446754"/>
              <a:gd name="connsiteX891" fmla="*/ 1065270 w 1786394"/>
              <a:gd name="connsiteY891" fmla="*/ 2625324 h 3446754"/>
              <a:gd name="connsiteX892" fmla="*/ 900100 w 1786394"/>
              <a:gd name="connsiteY892" fmla="*/ 2612463 h 3446754"/>
              <a:gd name="connsiteX893" fmla="*/ 900100 w 1786394"/>
              <a:gd name="connsiteY893" fmla="*/ 2617286 h 3446754"/>
              <a:gd name="connsiteX894" fmla="*/ 900100 w 1786394"/>
              <a:gd name="connsiteY894" fmla="*/ 2623717 h 3446754"/>
              <a:gd name="connsiteX895" fmla="*/ 900100 w 1786394"/>
              <a:gd name="connsiteY895" fmla="*/ 2625324 h 3446754"/>
              <a:gd name="connsiteX896" fmla="*/ 923588 w 1786394"/>
              <a:gd name="connsiteY896" fmla="*/ 2625324 h 3446754"/>
              <a:gd name="connsiteX897" fmla="*/ 900100 w 1786394"/>
              <a:gd name="connsiteY897" fmla="*/ 2612463 h 3446754"/>
              <a:gd name="connsiteX898" fmla="*/ 805393 w 1786394"/>
              <a:gd name="connsiteY898" fmla="*/ 2612463 h 3446754"/>
              <a:gd name="connsiteX899" fmla="*/ 781148 w 1786394"/>
              <a:gd name="connsiteY899" fmla="*/ 2625324 h 3446754"/>
              <a:gd name="connsiteX900" fmla="*/ 757660 w 1786394"/>
              <a:gd name="connsiteY900" fmla="*/ 2625324 h 3446754"/>
              <a:gd name="connsiteX901" fmla="*/ 757660 w 1786394"/>
              <a:gd name="connsiteY901" fmla="*/ 2637784 h 3446754"/>
              <a:gd name="connsiteX902" fmla="*/ 757660 w 1786394"/>
              <a:gd name="connsiteY902" fmla="*/ 2650243 h 3446754"/>
              <a:gd name="connsiteX903" fmla="*/ 781148 w 1786394"/>
              <a:gd name="connsiteY903" fmla="*/ 2650243 h 3446754"/>
              <a:gd name="connsiteX904" fmla="*/ 781148 w 1786394"/>
              <a:gd name="connsiteY904" fmla="*/ 2637784 h 3446754"/>
              <a:gd name="connsiteX905" fmla="*/ 757660 w 1786394"/>
              <a:gd name="connsiteY905" fmla="*/ 2637784 h 3446754"/>
              <a:gd name="connsiteX906" fmla="*/ 781148 w 1786394"/>
              <a:gd name="connsiteY906" fmla="*/ 2625324 h 3446754"/>
              <a:gd name="connsiteX907" fmla="*/ 805393 w 1786394"/>
              <a:gd name="connsiteY907" fmla="*/ 2625324 h 3446754"/>
              <a:gd name="connsiteX908" fmla="*/ 1065270 w 1786394"/>
              <a:gd name="connsiteY908" fmla="*/ 2600004 h 3446754"/>
              <a:gd name="connsiteX909" fmla="*/ 1065270 w 1786394"/>
              <a:gd name="connsiteY909" fmla="*/ 2612463 h 3446754"/>
              <a:gd name="connsiteX910" fmla="*/ 1089515 w 1786394"/>
              <a:gd name="connsiteY910" fmla="*/ 2612463 h 3446754"/>
              <a:gd name="connsiteX911" fmla="*/ 1113003 w 1786394"/>
              <a:gd name="connsiteY911" fmla="*/ 2612463 h 3446754"/>
              <a:gd name="connsiteX912" fmla="*/ 1113003 w 1786394"/>
              <a:gd name="connsiteY912" fmla="*/ 2600004 h 3446754"/>
              <a:gd name="connsiteX913" fmla="*/ 1089515 w 1786394"/>
              <a:gd name="connsiteY913" fmla="*/ 2600004 h 3446754"/>
              <a:gd name="connsiteX914" fmla="*/ 1089515 w 1786394"/>
              <a:gd name="connsiteY914" fmla="*/ 2612463 h 3446754"/>
              <a:gd name="connsiteX915" fmla="*/ 1065270 w 1786394"/>
              <a:gd name="connsiteY915" fmla="*/ 2600004 h 3446754"/>
              <a:gd name="connsiteX916" fmla="*/ 118195 w 1786394"/>
              <a:gd name="connsiteY916" fmla="*/ 2600004 h 3446754"/>
              <a:gd name="connsiteX917" fmla="*/ 141683 w 1786394"/>
              <a:gd name="connsiteY917" fmla="*/ 2600004 h 3446754"/>
              <a:gd name="connsiteX918" fmla="*/ 118195 w 1786394"/>
              <a:gd name="connsiteY918" fmla="*/ 2600004 h 3446754"/>
              <a:gd name="connsiteX919" fmla="*/ 734173 w 1786394"/>
              <a:gd name="connsiteY919" fmla="*/ 2587544 h 3446754"/>
              <a:gd name="connsiteX920" fmla="*/ 710685 w 1786394"/>
              <a:gd name="connsiteY920" fmla="*/ 2600004 h 3446754"/>
              <a:gd name="connsiteX921" fmla="*/ 734173 w 1786394"/>
              <a:gd name="connsiteY921" fmla="*/ 2600004 h 3446754"/>
              <a:gd name="connsiteX922" fmla="*/ 734173 w 1786394"/>
              <a:gd name="connsiteY922" fmla="*/ 2595331 h 3446754"/>
              <a:gd name="connsiteX923" fmla="*/ 118195 w 1786394"/>
              <a:gd name="connsiteY923" fmla="*/ 2587544 h 3446754"/>
              <a:gd name="connsiteX924" fmla="*/ 131407 w 1786394"/>
              <a:gd name="connsiteY924" fmla="*/ 2592801 h 3446754"/>
              <a:gd name="connsiteX925" fmla="*/ 138860 w 1786394"/>
              <a:gd name="connsiteY925" fmla="*/ 2598025 h 3446754"/>
              <a:gd name="connsiteX926" fmla="*/ 138747 w 1786394"/>
              <a:gd name="connsiteY926" fmla="*/ 2598446 h 3446754"/>
              <a:gd name="connsiteX927" fmla="*/ 118195 w 1786394"/>
              <a:gd name="connsiteY927" fmla="*/ 2600004 h 3446754"/>
              <a:gd name="connsiteX928" fmla="*/ 118195 w 1786394"/>
              <a:gd name="connsiteY928" fmla="*/ 2612463 h 3446754"/>
              <a:gd name="connsiteX929" fmla="*/ 141683 w 1786394"/>
              <a:gd name="connsiteY929" fmla="*/ 2612463 h 3446754"/>
              <a:gd name="connsiteX930" fmla="*/ 141683 w 1786394"/>
              <a:gd name="connsiteY930" fmla="*/ 2600004 h 3446754"/>
              <a:gd name="connsiteX931" fmla="*/ 138860 w 1786394"/>
              <a:gd name="connsiteY931" fmla="*/ 2598025 h 3446754"/>
              <a:gd name="connsiteX932" fmla="*/ 141683 w 1786394"/>
              <a:gd name="connsiteY932" fmla="*/ 2587544 h 3446754"/>
              <a:gd name="connsiteX933" fmla="*/ 118195 w 1786394"/>
              <a:gd name="connsiteY933" fmla="*/ 2587544 h 3446754"/>
              <a:gd name="connsiteX934" fmla="*/ 1018295 w 1786394"/>
              <a:gd name="connsiteY934" fmla="*/ 2575085 h 3446754"/>
              <a:gd name="connsiteX935" fmla="*/ 1018295 w 1786394"/>
              <a:gd name="connsiteY935" fmla="*/ 2587544 h 3446754"/>
              <a:gd name="connsiteX936" fmla="*/ 1041783 w 1786394"/>
              <a:gd name="connsiteY936" fmla="*/ 2575085 h 3446754"/>
              <a:gd name="connsiteX937" fmla="*/ 1728222 w 1786394"/>
              <a:gd name="connsiteY937" fmla="*/ 2562223 h 3446754"/>
              <a:gd name="connsiteX938" fmla="*/ 1749437 w 1786394"/>
              <a:gd name="connsiteY938" fmla="*/ 2567047 h 3446754"/>
              <a:gd name="connsiteX939" fmla="*/ 1750043 w 1786394"/>
              <a:gd name="connsiteY939" fmla="*/ 2566082 h 3446754"/>
              <a:gd name="connsiteX940" fmla="*/ 1752468 w 1786394"/>
              <a:gd name="connsiteY940" fmla="*/ 2575085 h 3446754"/>
              <a:gd name="connsiteX941" fmla="*/ 1775955 w 1786394"/>
              <a:gd name="connsiteY941" fmla="*/ 2575085 h 3446754"/>
              <a:gd name="connsiteX942" fmla="*/ 1752468 w 1786394"/>
              <a:gd name="connsiteY942" fmla="*/ 2587544 h 3446754"/>
              <a:gd name="connsiteX943" fmla="*/ 1752468 w 1786394"/>
              <a:gd name="connsiteY943" fmla="*/ 2592217 h 3446754"/>
              <a:gd name="connsiteX944" fmla="*/ 1752468 w 1786394"/>
              <a:gd name="connsiteY944" fmla="*/ 2600004 h 3446754"/>
              <a:gd name="connsiteX945" fmla="*/ 1728222 w 1786394"/>
              <a:gd name="connsiteY945" fmla="*/ 2612463 h 3446754"/>
              <a:gd name="connsiteX946" fmla="*/ 1704735 w 1786394"/>
              <a:gd name="connsiteY946" fmla="*/ 2612463 h 3446754"/>
              <a:gd name="connsiteX947" fmla="*/ 1704735 w 1786394"/>
              <a:gd name="connsiteY947" fmla="*/ 2600004 h 3446754"/>
              <a:gd name="connsiteX948" fmla="*/ 1714644 w 1786394"/>
              <a:gd name="connsiteY948" fmla="*/ 2600004 h 3446754"/>
              <a:gd name="connsiteX949" fmla="*/ 1728222 w 1786394"/>
              <a:gd name="connsiteY949" fmla="*/ 2600004 h 3446754"/>
              <a:gd name="connsiteX950" fmla="*/ 1728222 w 1786394"/>
              <a:gd name="connsiteY950" fmla="*/ 2587544 h 3446754"/>
              <a:gd name="connsiteX951" fmla="*/ 1728222 w 1786394"/>
              <a:gd name="connsiteY951" fmla="*/ 2582872 h 3446754"/>
              <a:gd name="connsiteX952" fmla="*/ 1728222 w 1786394"/>
              <a:gd name="connsiteY952" fmla="*/ 2575085 h 3446754"/>
              <a:gd name="connsiteX953" fmla="*/ 1728222 w 1786394"/>
              <a:gd name="connsiteY953" fmla="*/ 2562223 h 3446754"/>
              <a:gd name="connsiteX954" fmla="*/ 1728317 w 1786394"/>
              <a:gd name="connsiteY954" fmla="*/ 2562223 h 3446754"/>
              <a:gd name="connsiteX955" fmla="*/ 1752468 w 1786394"/>
              <a:gd name="connsiteY955" fmla="*/ 2562223 h 3446754"/>
              <a:gd name="connsiteX956" fmla="*/ 1750043 w 1786394"/>
              <a:gd name="connsiteY956" fmla="*/ 2566082 h 3446754"/>
              <a:gd name="connsiteX957" fmla="*/ 1749437 w 1786394"/>
              <a:gd name="connsiteY957" fmla="*/ 2563831 h 3446754"/>
              <a:gd name="connsiteX958" fmla="*/ 1728222 w 1786394"/>
              <a:gd name="connsiteY958" fmla="*/ 2562223 h 3446754"/>
              <a:gd name="connsiteX959" fmla="*/ 1113003 w 1786394"/>
              <a:gd name="connsiteY959" fmla="*/ 2562223 h 3446754"/>
              <a:gd name="connsiteX960" fmla="*/ 1099424 w 1786394"/>
              <a:gd name="connsiteY960" fmla="*/ 2569659 h 3446754"/>
              <a:gd name="connsiteX961" fmla="*/ 1095911 w 1786394"/>
              <a:gd name="connsiteY961" fmla="*/ 2571583 h 3446754"/>
              <a:gd name="connsiteX962" fmla="*/ 1089515 w 1786394"/>
              <a:gd name="connsiteY962" fmla="*/ 2575085 h 3446754"/>
              <a:gd name="connsiteX963" fmla="*/ 1092451 w 1786394"/>
              <a:gd name="connsiteY963" fmla="*/ 2573478 h 3446754"/>
              <a:gd name="connsiteX964" fmla="*/ 1095911 w 1786394"/>
              <a:gd name="connsiteY964" fmla="*/ 2571583 h 3446754"/>
              <a:gd name="connsiteX965" fmla="*/ 141683 w 1786394"/>
              <a:gd name="connsiteY965" fmla="*/ 2537305 h 3446754"/>
              <a:gd name="connsiteX966" fmla="*/ 165928 w 1786394"/>
              <a:gd name="connsiteY966" fmla="*/ 2537305 h 3446754"/>
              <a:gd name="connsiteX967" fmla="*/ 141683 w 1786394"/>
              <a:gd name="connsiteY967" fmla="*/ 2537305 h 3446754"/>
              <a:gd name="connsiteX968" fmla="*/ 1113003 w 1786394"/>
              <a:gd name="connsiteY968" fmla="*/ 2524845 h 3446754"/>
              <a:gd name="connsiteX969" fmla="*/ 1113003 w 1786394"/>
              <a:gd name="connsiteY969" fmla="*/ 2537305 h 3446754"/>
              <a:gd name="connsiteX970" fmla="*/ 1113003 w 1786394"/>
              <a:gd name="connsiteY970" fmla="*/ 2526403 h 3446754"/>
              <a:gd name="connsiteX971" fmla="*/ 1113003 w 1786394"/>
              <a:gd name="connsiteY971" fmla="*/ 2524845 h 3446754"/>
              <a:gd name="connsiteX972" fmla="*/ 875855 w 1786394"/>
              <a:gd name="connsiteY972" fmla="*/ 2524845 h 3446754"/>
              <a:gd name="connsiteX973" fmla="*/ 900100 w 1786394"/>
              <a:gd name="connsiteY973" fmla="*/ 2524845 h 3446754"/>
              <a:gd name="connsiteX974" fmla="*/ 1681248 w 1786394"/>
              <a:gd name="connsiteY974" fmla="*/ 2511984 h 3446754"/>
              <a:gd name="connsiteX975" fmla="*/ 1681248 w 1786394"/>
              <a:gd name="connsiteY975" fmla="*/ 2524845 h 3446754"/>
              <a:gd name="connsiteX976" fmla="*/ 1704735 w 1786394"/>
              <a:gd name="connsiteY976" fmla="*/ 2511984 h 3446754"/>
              <a:gd name="connsiteX977" fmla="*/ 1728222 w 1786394"/>
              <a:gd name="connsiteY977" fmla="*/ 2487065 h 3446754"/>
              <a:gd name="connsiteX978" fmla="*/ 1752468 w 1786394"/>
              <a:gd name="connsiteY978" fmla="*/ 2487065 h 3446754"/>
              <a:gd name="connsiteX979" fmla="*/ 1752468 w 1786394"/>
              <a:gd name="connsiteY979" fmla="*/ 2499524 h 3446754"/>
              <a:gd name="connsiteX980" fmla="*/ 1728222 w 1786394"/>
              <a:gd name="connsiteY980" fmla="*/ 2499524 h 3446754"/>
              <a:gd name="connsiteX981" fmla="*/ 1728222 w 1786394"/>
              <a:gd name="connsiteY981" fmla="*/ 2487065 h 3446754"/>
              <a:gd name="connsiteX982" fmla="*/ 1586540 w 1786394"/>
              <a:gd name="connsiteY982" fmla="*/ 2474605 h 3446754"/>
              <a:gd name="connsiteX983" fmla="*/ 1586540 w 1786394"/>
              <a:gd name="connsiteY983" fmla="*/ 2487065 h 3446754"/>
              <a:gd name="connsiteX984" fmla="*/ 1610028 w 1786394"/>
              <a:gd name="connsiteY984" fmla="*/ 2487065 h 3446754"/>
              <a:gd name="connsiteX985" fmla="*/ 141683 w 1786394"/>
              <a:gd name="connsiteY985" fmla="*/ 2474605 h 3446754"/>
              <a:gd name="connsiteX986" fmla="*/ 141683 w 1786394"/>
              <a:gd name="connsiteY986" fmla="*/ 2487065 h 3446754"/>
              <a:gd name="connsiteX987" fmla="*/ 1704735 w 1786394"/>
              <a:gd name="connsiteY987" fmla="*/ 2424366 h 3446754"/>
              <a:gd name="connsiteX988" fmla="*/ 1728222 w 1786394"/>
              <a:gd name="connsiteY988" fmla="*/ 2424366 h 3446754"/>
              <a:gd name="connsiteX989" fmla="*/ 1752468 w 1786394"/>
              <a:gd name="connsiteY989" fmla="*/ 2436825 h 3446754"/>
              <a:gd name="connsiteX990" fmla="*/ 1728222 w 1786394"/>
              <a:gd name="connsiteY990" fmla="*/ 2436825 h 3446754"/>
              <a:gd name="connsiteX991" fmla="*/ 1633515 w 1786394"/>
              <a:gd name="connsiteY991" fmla="*/ 2424366 h 3446754"/>
              <a:gd name="connsiteX992" fmla="*/ 1633515 w 1786394"/>
              <a:gd name="connsiteY992" fmla="*/ 2436825 h 3446754"/>
              <a:gd name="connsiteX993" fmla="*/ 1657760 w 1786394"/>
              <a:gd name="connsiteY993" fmla="*/ 2436825 h 3446754"/>
              <a:gd name="connsiteX994" fmla="*/ 1633515 w 1786394"/>
              <a:gd name="connsiteY994" fmla="*/ 2424366 h 3446754"/>
              <a:gd name="connsiteX995" fmla="*/ 118195 w 1786394"/>
              <a:gd name="connsiteY995" fmla="*/ 2424366 h 3446754"/>
              <a:gd name="connsiteX996" fmla="*/ 118195 w 1786394"/>
              <a:gd name="connsiteY996" fmla="*/ 2436825 h 3446754"/>
              <a:gd name="connsiteX997" fmla="*/ 138747 w 1786394"/>
              <a:gd name="connsiteY997" fmla="*/ 2435268 h 3446754"/>
              <a:gd name="connsiteX998" fmla="*/ 138747 w 1786394"/>
              <a:gd name="connsiteY998" fmla="*/ 2435268 h 3446754"/>
              <a:gd name="connsiteX999" fmla="*/ 141683 w 1786394"/>
              <a:gd name="connsiteY999" fmla="*/ 2436825 h 3446754"/>
              <a:gd name="connsiteX1000" fmla="*/ 141683 w 1786394"/>
              <a:gd name="connsiteY1000" fmla="*/ 2424366 h 3446754"/>
              <a:gd name="connsiteX1001" fmla="*/ 138747 w 1786394"/>
              <a:gd name="connsiteY1001" fmla="*/ 2435268 h 3446754"/>
              <a:gd name="connsiteX1002" fmla="*/ 128104 w 1786394"/>
              <a:gd name="connsiteY1002" fmla="*/ 2429622 h 3446754"/>
              <a:gd name="connsiteX1003" fmla="*/ 118195 w 1786394"/>
              <a:gd name="connsiteY1003" fmla="*/ 2424366 h 3446754"/>
              <a:gd name="connsiteX1004" fmla="*/ 1728222 w 1786394"/>
              <a:gd name="connsiteY1004" fmla="*/ 2386586 h 3446754"/>
              <a:gd name="connsiteX1005" fmla="*/ 1728222 w 1786394"/>
              <a:gd name="connsiteY1005" fmla="*/ 2399045 h 3446754"/>
              <a:gd name="connsiteX1006" fmla="*/ 1704735 w 1786394"/>
              <a:gd name="connsiteY1006" fmla="*/ 2399045 h 3446754"/>
              <a:gd name="connsiteX1007" fmla="*/ 1728222 w 1786394"/>
              <a:gd name="connsiteY1007" fmla="*/ 2386586 h 3446754"/>
              <a:gd name="connsiteX1008" fmla="*/ 1704735 w 1786394"/>
              <a:gd name="connsiteY1008" fmla="*/ 2361265 h 3446754"/>
              <a:gd name="connsiteX1009" fmla="*/ 1728222 w 1786394"/>
              <a:gd name="connsiteY1009" fmla="*/ 2374126 h 3446754"/>
              <a:gd name="connsiteX1010" fmla="*/ 1752468 w 1786394"/>
              <a:gd name="connsiteY1010" fmla="*/ 2374126 h 3446754"/>
              <a:gd name="connsiteX1011" fmla="*/ 1752468 w 1786394"/>
              <a:gd name="connsiteY1011" fmla="*/ 2386586 h 3446754"/>
              <a:gd name="connsiteX1012" fmla="*/ 1728222 w 1786394"/>
              <a:gd name="connsiteY1012" fmla="*/ 2386586 h 3446754"/>
              <a:gd name="connsiteX1013" fmla="*/ 1704735 w 1786394"/>
              <a:gd name="connsiteY1013" fmla="*/ 2386586 h 3446754"/>
              <a:gd name="connsiteX1014" fmla="*/ 1704735 w 1786394"/>
              <a:gd name="connsiteY1014" fmla="*/ 2374126 h 3446754"/>
              <a:gd name="connsiteX1015" fmla="*/ 141683 w 1786394"/>
              <a:gd name="connsiteY1015" fmla="*/ 2361265 h 3446754"/>
              <a:gd name="connsiteX1016" fmla="*/ 141683 w 1786394"/>
              <a:gd name="connsiteY1016" fmla="*/ 2374126 h 3446754"/>
              <a:gd name="connsiteX1017" fmla="*/ 165928 w 1786394"/>
              <a:gd name="connsiteY1017" fmla="*/ 2361265 h 3446754"/>
              <a:gd name="connsiteX1018" fmla="*/ 1728222 w 1786394"/>
              <a:gd name="connsiteY1018" fmla="*/ 2348805 h 3446754"/>
              <a:gd name="connsiteX1019" fmla="*/ 1752468 w 1786394"/>
              <a:gd name="connsiteY1019" fmla="*/ 2348805 h 3446754"/>
              <a:gd name="connsiteX1020" fmla="*/ 1752468 w 1786394"/>
              <a:gd name="connsiteY1020" fmla="*/ 2361265 h 3446754"/>
              <a:gd name="connsiteX1021" fmla="*/ 1752468 w 1786394"/>
              <a:gd name="connsiteY1021" fmla="*/ 2374126 h 3446754"/>
              <a:gd name="connsiteX1022" fmla="*/ 1728222 w 1786394"/>
              <a:gd name="connsiteY1022" fmla="*/ 2374126 h 3446754"/>
              <a:gd name="connsiteX1023" fmla="*/ 1728222 w 1786394"/>
              <a:gd name="connsiteY1023" fmla="*/ 2361265 h 3446754"/>
              <a:gd name="connsiteX1024" fmla="*/ 1728222 w 1786394"/>
              <a:gd name="connsiteY1024" fmla="*/ 2348805 h 3446754"/>
              <a:gd name="connsiteX1025" fmla="*/ 1681248 w 1786394"/>
              <a:gd name="connsiteY1025" fmla="*/ 2348805 h 3446754"/>
              <a:gd name="connsiteX1026" fmla="*/ 1704735 w 1786394"/>
              <a:gd name="connsiteY1026" fmla="*/ 2348805 h 3446754"/>
              <a:gd name="connsiteX1027" fmla="*/ 1728222 w 1786394"/>
              <a:gd name="connsiteY1027" fmla="*/ 2348805 h 3446754"/>
              <a:gd name="connsiteX1028" fmla="*/ 1728222 w 1786394"/>
              <a:gd name="connsiteY1028" fmla="*/ 2361265 h 3446754"/>
              <a:gd name="connsiteX1029" fmla="*/ 1704735 w 1786394"/>
              <a:gd name="connsiteY1029" fmla="*/ 2361265 h 3446754"/>
              <a:gd name="connsiteX1030" fmla="*/ 1681248 w 1786394"/>
              <a:gd name="connsiteY1030" fmla="*/ 2374126 h 3446754"/>
              <a:gd name="connsiteX1031" fmla="*/ 1681248 w 1786394"/>
              <a:gd name="connsiteY1031" fmla="*/ 2361265 h 3446754"/>
              <a:gd name="connsiteX1032" fmla="*/ 1657760 w 1786394"/>
              <a:gd name="connsiteY1032" fmla="*/ 2361265 h 3446754"/>
              <a:gd name="connsiteX1033" fmla="*/ 1681248 w 1786394"/>
              <a:gd name="connsiteY1033" fmla="*/ 2348805 h 3446754"/>
              <a:gd name="connsiteX1034" fmla="*/ 1610028 w 1786394"/>
              <a:gd name="connsiteY1034" fmla="*/ 2336346 h 3446754"/>
              <a:gd name="connsiteX1035" fmla="*/ 1633515 w 1786394"/>
              <a:gd name="connsiteY1035" fmla="*/ 2348805 h 3446754"/>
              <a:gd name="connsiteX1036" fmla="*/ 1633515 w 1786394"/>
              <a:gd name="connsiteY1036" fmla="*/ 2336346 h 3446754"/>
              <a:gd name="connsiteX1037" fmla="*/ 1065270 w 1786394"/>
              <a:gd name="connsiteY1037" fmla="*/ 2336346 h 3446754"/>
              <a:gd name="connsiteX1038" fmla="*/ 1065270 w 1786394"/>
              <a:gd name="connsiteY1038" fmla="*/ 2348805 h 3446754"/>
              <a:gd name="connsiteX1039" fmla="*/ 1089515 w 1786394"/>
              <a:gd name="connsiteY1039" fmla="*/ 2348805 h 3446754"/>
              <a:gd name="connsiteX1040" fmla="*/ 1089515 w 1786394"/>
              <a:gd name="connsiteY1040" fmla="*/ 2336346 h 3446754"/>
              <a:gd name="connsiteX1041" fmla="*/ 1065270 w 1786394"/>
              <a:gd name="connsiteY1041" fmla="*/ 2298566 h 3446754"/>
              <a:gd name="connsiteX1042" fmla="*/ 1065270 w 1786394"/>
              <a:gd name="connsiteY1042" fmla="*/ 2307910 h 3446754"/>
              <a:gd name="connsiteX1043" fmla="*/ 1065270 w 1786394"/>
              <a:gd name="connsiteY1043" fmla="*/ 2311025 h 3446754"/>
              <a:gd name="connsiteX1044" fmla="*/ 1089515 w 1786394"/>
              <a:gd name="connsiteY1044" fmla="*/ 2311025 h 3446754"/>
              <a:gd name="connsiteX1045" fmla="*/ 1089515 w 1786394"/>
              <a:gd name="connsiteY1045" fmla="*/ 2298566 h 3446754"/>
              <a:gd name="connsiteX1046" fmla="*/ 141683 w 1786394"/>
              <a:gd name="connsiteY1046" fmla="*/ 2286106 h 3446754"/>
              <a:gd name="connsiteX1047" fmla="*/ 141683 w 1786394"/>
              <a:gd name="connsiteY1047" fmla="*/ 2290779 h 3446754"/>
              <a:gd name="connsiteX1048" fmla="*/ 141683 w 1786394"/>
              <a:gd name="connsiteY1048" fmla="*/ 2298566 h 3446754"/>
              <a:gd name="connsiteX1049" fmla="*/ 165928 w 1786394"/>
              <a:gd name="connsiteY1049" fmla="*/ 2298566 h 3446754"/>
              <a:gd name="connsiteX1050" fmla="*/ 165928 w 1786394"/>
              <a:gd name="connsiteY1050" fmla="*/ 2286106 h 3446754"/>
              <a:gd name="connsiteX1051" fmla="*/ 141683 w 1786394"/>
              <a:gd name="connsiteY1051" fmla="*/ 2286106 h 3446754"/>
              <a:gd name="connsiteX1052" fmla="*/ 1065270 w 1786394"/>
              <a:gd name="connsiteY1052" fmla="*/ 2248326 h 3446754"/>
              <a:gd name="connsiteX1053" fmla="*/ 1065270 w 1786394"/>
              <a:gd name="connsiteY1053" fmla="*/ 2260785 h 3446754"/>
              <a:gd name="connsiteX1054" fmla="*/ 1089515 w 1786394"/>
              <a:gd name="connsiteY1054" fmla="*/ 2260785 h 3446754"/>
              <a:gd name="connsiteX1055" fmla="*/ 1089515 w 1786394"/>
              <a:gd name="connsiteY1055" fmla="*/ 2248326 h 3446754"/>
              <a:gd name="connsiteX1056" fmla="*/ 1065270 w 1786394"/>
              <a:gd name="connsiteY1056" fmla="*/ 2248326 h 3446754"/>
              <a:gd name="connsiteX1057" fmla="*/ 1079287 w 1786394"/>
              <a:gd name="connsiteY1057" fmla="*/ 2192830 h 3446754"/>
              <a:gd name="connsiteX1058" fmla="*/ 1065270 w 1786394"/>
              <a:gd name="connsiteY1058" fmla="*/ 2198086 h 3446754"/>
              <a:gd name="connsiteX1059" fmla="*/ 1089515 w 1786394"/>
              <a:gd name="connsiteY1059" fmla="*/ 2198086 h 3446754"/>
              <a:gd name="connsiteX1060" fmla="*/ 1079287 w 1786394"/>
              <a:gd name="connsiteY1060" fmla="*/ 2192830 h 3446754"/>
              <a:gd name="connsiteX1061" fmla="*/ 1728222 w 1786394"/>
              <a:gd name="connsiteY1061" fmla="*/ 2185627 h 3446754"/>
              <a:gd name="connsiteX1062" fmla="*/ 1704735 w 1786394"/>
              <a:gd name="connsiteY1062" fmla="*/ 2198086 h 3446754"/>
              <a:gd name="connsiteX1063" fmla="*/ 1728222 w 1786394"/>
              <a:gd name="connsiteY1063" fmla="*/ 2185627 h 3446754"/>
              <a:gd name="connsiteX1064" fmla="*/ 1657760 w 1786394"/>
              <a:gd name="connsiteY1064" fmla="*/ 2185627 h 3446754"/>
              <a:gd name="connsiteX1065" fmla="*/ 1657760 w 1786394"/>
              <a:gd name="connsiteY1065" fmla="*/ 2198086 h 3446754"/>
              <a:gd name="connsiteX1066" fmla="*/ 1681248 w 1786394"/>
              <a:gd name="connsiteY1066" fmla="*/ 2198086 h 3446754"/>
              <a:gd name="connsiteX1067" fmla="*/ 1681248 w 1786394"/>
              <a:gd name="connsiteY1067" fmla="*/ 2185627 h 3446754"/>
              <a:gd name="connsiteX1068" fmla="*/ 1657760 w 1786394"/>
              <a:gd name="connsiteY1068" fmla="*/ 2185627 h 3446754"/>
              <a:gd name="connsiteX1069" fmla="*/ 118195 w 1786394"/>
              <a:gd name="connsiteY1069" fmla="*/ 2185627 h 3446754"/>
              <a:gd name="connsiteX1070" fmla="*/ 141683 w 1786394"/>
              <a:gd name="connsiteY1070" fmla="*/ 2198086 h 3446754"/>
              <a:gd name="connsiteX1071" fmla="*/ 141683 w 1786394"/>
              <a:gd name="connsiteY1071" fmla="*/ 2185627 h 3446754"/>
              <a:gd name="connsiteX1072" fmla="*/ 118195 w 1786394"/>
              <a:gd name="connsiteY1072" fmla="*/ 2185627 h 3446754"/>
              <a:gd name="connsiteX1073" fmla="*/ 1704735 w 1786394"/>
              <a:gd name="connsiteY1073" fmla="*/ 2173167 h 3446754"/>
              <a:gd name="connsiteX1074" fmla="*/ 1728222 w 1786394"/>
              <a:gd name="connsiteY1074" fmla="*/ 2173167 h 3446754"/>
              <a:gd name="connsiteX1075" fmla="*/ 1728222 w 1786394"/>
              <a:gd name="connsiteY1075" fmla="*/ 2185627 h 3446754"/>
              <a:gd name="connsiteX1076" fmla="*/ 1704735 w 1786394"/>
              <a:gd name="connsiteY1076" fmla="*/ 2185627 h 3446754"/>
              <a:gd name="connsiteX1077" fmla="*/ 852368 w 1786394"/>
              <a:gd name="connsiteY1077" fmla="*/ 2173167 h 3446754"/>
              <a:gd name="connsiteX1078" fmla="*/ 852368 w 1786394"/>
              <a:gd name="connsiteY1078" fmla="*/ 2185627 h 3446754"/>
              <a:gd name="connsiteX1079" fmla="*/ 875855 w 1786394"/>
              <a:gd name="connsiteY1079" fmla="*/ 2185627 h 3446754"/>
              <a:gd name="connsiteX1080" fmla="*/ 852368 w 1786394"/>
              <a:gd name="connsiteY1080" fmla="*/ 2173167 h 3446754"/>
              <a:gd name="connsiteX1081" fmla="*/ 1681248 w 1786394"/>
              <a:gd name="connsiteY1081" fmla="*/ 2147847 h 3446754"/>
              <a:gd name="connsiteX1082" fmla="*/ 1704735 w 1786394"/>
              <a:gd name="connsiteY1082" fmla="*/ 2147847 h 3446754"/>
              <a:gd name="connsiteX1083" fmla="*/ 1704735 w 1786394"/>
              <a:gd name="connsiteY1083" fmla="*/ 2160306 h 3446754"/>
              <a:gd name="connsiteX1084" fmla="*/ 1681248 w 1786394"/>
              <a:gd name="connsiteY1084" fmla="*/ 2160306 h 3446754"/>
              <a:gd name="connsiteX1085" fmla="*/ 1681248 w 1786394"/>
              <a:gd name="connsiteY1085" fmla="*/ 2150962 h 3446754"/>
              <a:gd name="connsiteX1086" fmla="*/ 1681248 w 1786394"/>
              <a:gd name="connsiteY1086" fmla="*/ 2135387 h 3446754"/>
              <a:gd name="connsiteX1087" fmla="*/ 1704735 w 1786394"/>
              <a:gd name="connsiteY1087" fmla="*/ 2135387 h 3446754"/>
              <a:gd name="connsiteX1088" fmla="*/ 1728222 w 1786394"/>
              <a:gd name="connsiteY1088" fmla="*/ 2135387 h 3446754"/>
              <a:gd name="connsiteX1089" fmla="*/ 1728222 w 1786394"/>
              <a:gd name="connsiteY1089" fmla="*/ 2147847 h 3446754"/>
              <a:gd name="connsiteX1090" fmla="*/ 1725286 w 1786394"/>
              <a:gd name="connsiteY1090" fmla="*/ 2147847 h 3446754"/>
              <a:gd name="connsiteX1091" fmla="*/ 1718314 w 1786394"/>
              <a:gd name="connsiteY1091" fmla="*/ 2147847 h 3446754"/>
              <a:gd name="connsiteX1092" fmla="*/ 1714644 w 1786394"/>
              <a:gd name="connsiteY1092" fmla="*/ 2147847 h 3446754"/>
              <a:gd name="connsiteX1093" fmla="*/ 1704735 w 1786394"/>
              <a:gd name="connsiteY1093" fmla="*/ 2147847 h 3446754"/>
              <a:gd name="connsiteX1094" fmla="*/ 1681248 w 1786394"/>
              <a:gd name="connsiteY1094" fmla="*/ 2135387 h 3446754"/>
              <a:gd name="connsiteX1095" fmla="*/ 1657760 w 1786394"/>
              <a:gd name="connsiteY1095" fmla="*/ 2135387 h 3446754"/>
              <a:gd name="connsiteX1096" fmla="*/ 1681248 w 1786394"/>
              <a:gd name="connsiteY1096" fmla="*/ 2135387 h 3446754"/>
              <a:gd name="connsiteX1097" fmla="*/ 1681248 w 1786394"/>
              <a:gd name="connsiteY1097" fmla="*/ 2147847 h 3446754"/>
              <a:gd name="connsiteX1098" fmla="*/ 1657760 w 1786394"/>
              <a:gd name="connsiteY1098" fmla="*/ 2135387 h 3446754"/>
              <a:gd name="connsiteX1099" fmla="*/ 118195 w 1786394"/>
              <a:gd name="connsiteY1099" fmla="*/ 2135387 h 3446754"/>
              <a:gd name="connsiteX1100" fmla="*/ 141683 w 1786394"/>
              <a:gd name="connsiteY1100" fmla="*/ 2135387 h 3446754"/>
              <a:gd name="connsiteX1101" fmla="*/ 141683 w 1786394"/>
              <a:gd name="connsiteY1101" fmla="*/ 2147847 h 3446754"/>
              <a:gd name="connsiteX1102" fmla="*/ 1728222 w 1786394"/>
              <a:gd name="connsiteY1102" fmla="*/ 2122928 h 3446754"/>
              <a:gd name="connsiteX1103" fmla="*/ 1752468 w 1786394"/>
              <a:gd name="connsiteY1103" fmla="*/ 2122928 h 3446754"/>
              <a:gd name="connsiteX1104" fmla="*/ 1728222 w 1786394"/>
              <a:gd name="connsiteY1104" fmla="*/ 2135387 h 3446754"/>
              <a:gd name="connsiteX1105" fmla="*/ 1704735 w 1786394"/>
              <a:gd name="connsiteY1105" fmla="*/ 2122928 h 3446754"/>
              <a:gd name="connsiteX1106" fmla="*/ 1728222 w 1786394"/>
              <a:gd name="connsiteY1106" fmla="*/ 2122928 h 3446754"/>
              <a:gd name="connsiteX1107" fmla="*/ 1704735 w 1786394"/>
              <a:gd name="connsiteY1107" fmla="*/ 2135387 h 3446754"/>
              <a:gd name="connsiteX1108" fmla="*/ 141683 w 1786394"/>
              <a:gd name="connsiteY1108" fmla="*/ 2122928 h 3446754"/>
              <a:gd name="connsiteX1109" fmla="*/ 118195 w 1786394"/>
              <a:gd name="connsiteY1109" fmla="*/ 2135387 h 3446754"/>
              <a:gd name="connsiteX1110" fmla="*/ 118195 w 1786394"/>
              <a:gd name="connsiteY1110" fmla="*/ 2143174 h 3446754"/>
              <a:gd name="connsiteX1111" fmla="*/ 118195 w 1786394"/>
              <a:gd name="connsiteY1111" fmla="*/ 2146289 h 3446754"/>
              <a:gd name="connsiteX1112" fmla="*/ 118195 w 1786394"/>
              <a:gd name="connsiteY1112" fmla="*/ 2147847 h 3446754"/>
              <a:gd name="connsiteX1113" fmla="*/ 94708 w 1786394"/>
              <a:gd name="connsiteY1113" fmla="*/ 2160306 h 3446754"/>
              <a:gd name="connsiteX1114" fmla="*/ 118195 w 1786394"/>
              <a:gd name="connsiteY1114" fmla="*/ 2160306 h 3446754"/>
              <a:gd name="connsiteX1115" fmla="*/ 118195 w 1786394"/>
              <a:gd name="connsiteY1115" fmla="*/ 2158749 h 3446754"/>
              <a:gd name="connsiteX1116" fmla="*/ 118195 w 1786394"/>
              <a:gd name="connsiteY1116" fmla="*/ 2147847 h 3446754"/>
              <a:gd name="connsiteX1117" fmla="*/ 141683 w 1786394"/>
              <a:gd name="connsiteY1117" fmla="*/ 2147847 h 3446754"/>
              <a:gd name="connsiteX1118" fmla="*/ 165928 w 1786394"/>
              <a:gd name="connsiteY1118" fmla="*/ 2147847 h 3446754"/>
              <a:gd name="connsiteX1119" fmla="*/ 165928 w 1786394"/>
              <a:gd name="connsiteY1119" fmla="*/ 2135387 h 3446754"/>
              <a:gd name="connsiteX1120" fmla="*/ 141683 w 1786394"/>
              <a:gd name="connsiteY1120" fmla="*/ 2135387 h 3446754"/>
              <a:gd name="connsiteX1121" fmla="*/ 852368 w 1786394"/>
              <a:gd name="connsiteY1121" fmla="*/ 2110066 h 3446754"/>
              <a:gd name="connsiteX1122" fmla="*/ 852368 w 1786394"/>
              <a:gd name="connsiteY1122" fmla="*/ 2122928 h 3446754"/>
              <a:gd name="connsiteX1123" fmla="*/ 875855 w 1786394"/>
              <a:gd name="connsiteY1123" fmla="*/ 2122928 h 3446754"/>
              <a:gd name="connsiteX1124" fmla="*/ 875855 w 1786394"/>
              <a:gd name="connsiteY1124" fmla="*/ 2110066 h 3446754"/>
              <a:gd name="connsiteX1125" fmla="*/ 1657760 w 1786394"/>
              <a:gd name="connsiteY1125" fmla="*/ 2085148 h 3446754"/>
              <a:gd name="connsiteX1126" fmla="*/ 1633515 w 1786394"/>
              <a:gd name="connsiteY1126" fmla="*/ 2097607 h 3446754"/>
              <a:gd name="connsiteX1127" fmla="*/ 1657760 w 1786394"/>
              <a:gd name="connsiteY1127" fmla="*/ 2097607 h 3446754"/>
              <a:gd name="connsiteX1128" fmla="*/ 118195 w 1786394"/>
              <a:gd name="connsiteY1128" fmla="*/ 2085148 h 3446754"/>
              <a:gd name="connsiteX1129" fmla="*/ 118195 w 1786394"/>
              <a:gd name="connsiteY1129" fmla="*/ 2097607 h 3446754"/>
              <a:gd name="connsiteX1130" fmla="*/ 118195 w 1786394"/>
              <a:gd name="connsiteY1130" fmla="*/ 2110066 h 3446754"/>
              <a:gd name="connsiteX1131" fmla="*/ 141683 w 1786394"/>
              <a:gd name="connsiteY1131" fmla="*/ 2110066 h 3446754"/>
              <a:gd name="connsiteX1132" fmla="*/ 118195 w 1786394"/>
              <a:gd name="connsiteY1132" fmla="*/ 2110066 h 3446754"/>
              <a:gd name="connsiteX1133" fmla="*/ 118195 w 1786394"/>
              <a:gd name="connsiteY1133" fmla="*/ 2097607 h 3446754"/>
              <a:gd name="connsiteX1134" fmla="*/ 141683 w 1786394"/>
              <a:gd name="connsiteY1134" fmla="*/ 2097607 h 3446754"/>
              <a:gd name="connsiteX1135" fmla="*/ 165928 w 1786394"/>
              <a:gd name="connsiteY1135" fmla="*/ 2097607 h 3446754"/>
              <a:gd name="connsiteX1136" fmla="*/ 162518 w 1786394"/>
              <a:gd name="connsiteY1136" fmla="*/ 2097607 h 3446754"/>
              <a:gd name="connsiteX1137" fmla="*/ 155699 w 1786394"/>
              <a:gd name="connsiteY1137" fmla="*/ 2097607 h 3446754"/>
              <a:gd name="connsiteX1138" fmla="*/ 141683 w 1786394"/>
              <a:gd name="connsiteY1138" fmla="*/ 2097607 h 3446754"/>
              <a:gd name="connsiteX1139" fmla="*/ 1018295 w 1786394"/>
              <a:gd name="connsiteY1139" fmla="*/ 2072688 h 3446754"/>
              <a:gd name="connsiteX1140" fmla="*/ 1018295 w 1786394"/>
              <a:gd name="connsiteY1140" fmla="*/ 2085148 h 3446754"/>
              <a:gd name="connsiteX1141" fmla="*/ 1018295 w 1786394"/>
              <a:gd name="connsiteY1141" fmla="*/ 2097607 h 3446754"/>
              <a:gd name="connsiteX1142" fmla="*/ 1018295 w 1786394"/>
              <a:gd name="connsiteY1142" fmla="*/ 2102279 h 3446754"/>
              <a:gd name="connsiteX1143" fmla="*/ 1018295 w 1786394"/>
              <a:gd name="connsiteY1143" fmla="*/ 2108509 h 3446754"/>
              <a:gd name="connsiteX1144" fmla="*/ 1018295 w 1786394"/>
              <a:gd name="connsiteY1144" fmla="*/ 2110066 h 3446754"/>
              <a:gd name="connsiteX1145" fmla="*/ 1041783 w 1786394"/>
              <a:gd name="connsiteY1145" fmla="*/ 2110066 h 3446754"/>
              <a:gd name="connsiteX1146" fmla="*/ 1041783 w 1786394"/>
              <a:gd name="connsiteY1146" fmla="*/ 2097607 h 3446754"/>
              <a:gd name="connsiteX1147" fmla="*/ 1018295 w 1786394"/>
              <a:gd name="connsiteY1147" fmla="*/ 2097607 h 3446754"/>
              <a:gd name="connsiteX1148" fmla="*/ 1041783 w 1786394"/>
              <a:gd name="connsiteY1148" fmla="*/ 2085148 h 3446754"/>
              <a:gd name="connsiteX1149" fmla="*/ 1018295 w 1786394"/>
              <a:gd name="connsiteY1149" fmla="*/ 2085148 h 3446754"/>
              <a:gd name="connsiteX1150" fmla="*/ 1041783 w 1786394"/>
              <a:gd name="connsiteY1150" fmla="*/ 2072688 h 3446754"/>
              <a:gd name="connsiteX1151" fmla="*/ 1728222 w 1786394"/>
              <a:gd name="connsiteY1151" fmla="*/ 2047367 h 3446754"/>
              <a:gd name="connsiteX1152" fmla="*/ 1752468 w 1786394"/>
              <a:gd name="connsiteY1152" fmla="*/ 2047367 h 3446754"/>
              <a:gd name="connsiteX1153" fmla="*/ 1752468 w 1786394"/>
              <a:gd name="connsiteY1153" fmla="*/ 2059827 h 3446754"/>
              <a:gd name="connsiteX1154" fmla="*/ 1728222 w 1786394"/>
              <a:gd name="connsiteY1154" fmla="*/ 2059827 h 3446754"/>
              <a:gd name="connsiteX1155" fmla="*/ 1041783 w 1786394"/>
              <a:gd name="connsiteY1155" fmla="*/ 2047367 h 3446754"/>
              <a:gd name="connsiteX1156" fmla="*/ 1041783 w 1786394"/>
              <a:gd name="connsiteY1156" fmla="*/ 2059827 h 3446754"/>
              <a:gd name="connsiteX1157" fmla="*/ 1065270 w 1786394"/>
              <a:gd name="connsiteY1157" fmla="*/ 2059827 h 3446754"/>
              <a:gd name="connsiteX1158" fmla="*/ 1065270 w 1786394"/>
              <a:gd name="connsiteY1158" fmla="*/ 2055154 h 3446754"/>
              <a:gd name="connsiteX1159" fmla="*/ 1065270 w 1786394"/>
              <a:gd name="connsiteY1159" fmla="*/ 2047367 h 3446754"/>
              <a:gd name="connsiteX1160" fmla="*/ 1041783 w 1786394"/>
              <a:gd name="connsiteY1160" fmla="*/ 2047367 h 3446754"/>
              <a:gd name="connsiteX1161" fmla="*/ 1041783 w 1786394"/>
              <a:gd name="connsiteY1161" fmla="*/ 2022448 h 3446754"/>
              <a:gd name="connsiteX1162" fmla="*/ 1018295 w 1786394"/>
              <a:gd name="connsiteY1162" fmla="*/ 2034908 h 3446754"/>
              <a:gd name="connsiteX1163" fmla="*/ 1041783 w 1786394"/>
              <a:gd name="connsiteY1163" fmla="*/ 2034908 h 3446754"/>
              <a:gd name="connsiteX1164" fmla="*/ 1065270 w 1786394"/>
              <a:gd name="connsiteY1164" fmla="*/ 2034908 h 3446754"/>
              <a:gd name="connsiteX1165" fmla="*/ 1065270 w 1786394"/>
              <a:gd name="connsiteY1165" fmla="*/ 2022448 h 3446754"/>
              <a:gd name="connsiteX1166" fmla="*/ 639465 w 1786394"/>
              <a:gd name="connsiteY1166" fmla="*/ 2009587 h 3446754"/>
              <a:gd name="connsiteX1167" fmla="*/ 639465 w 1786394"/>
              <a:gd name="connsiteY1167" fmla="*/ 2022448 h 3446754"/>
              <a:gd name="connsiteX1168" fmla="*/ 662953 w 1786394"/>
              <a:gd name="connsiteY1168" fmla="*/ 2009587 h 3446754"/>
              <a:gd name="connsiteX1169" fmla="*/ 828880 w 1786394"/>
              <a:gd name="connsiteY1169" fmla="*/ 1997128 h 3446754"/>
              <a:gd name="connsiteX1170" fmla="*/ 852368 w 1786394"/>
              <a:gd name="connsiteY1170" fmla="*/ 2009587 h 3446754"/>
              <a:gd name="connsiteX1171" fmla="*/ 875855 w 1786394"/>
              <a:gd name="connsiteY1171" fmla="*/ 2022448 h 3446754"/>
              <a:gd name="connsiteX1172" fmla="*/ 875855 w 1786394"/>
              <a:gd name="connsiteY1172" fmla="*/ 2009587 h 3446754"/>
              <a:gd name="connsiteX1173" fmla="*/ 900100 w 1786394"/>
              <a:gd name="connsiteY1173" fmla="*/ 2022448 h 3446754"/>
              <a:gd name="connsiteX1174" fmla="*/ 900100 w 1786394"/>
              <a:gd name="connsiteY1174" fmla="*/ 2017625 h 3446754"/>
              <a:gd name="connsiteX1175" fmla="*/ 900100 w 1786394"/>
              <a:gd name="connsiteY1175" fmla="*/ 2009587 h 3446754"/>
              <a:gd name="connsiteX1176" fmla="*/ 875855 w 1786394"/>
              <a:gd name="connsiteY1176" fmla="*/ 2009587 h 3446754"/>
              <a:gd name="connsiteX1177" fmla="*/ 852368 w 1786394"/>
              <a:gd name="connsiteY1177" fmla="*/ 2009587 h 3446754"/>
              <a:gd name="connsiteX1178" fmla="*/ 852368 w 1786394"/>
              <a:gd name="connsiteY1178" fmla="*/ 2006472 h 3446754"/>
              <a:gd name="connsiteX1179" fmla="*/ 852368 w 1786394"/>
              <a:gd name="connsiteY1179" fmla="*/ 1998685 h 3446754"/>
              <a:gd name="connsiteX1180" fmla="*/ 852368 w 1786394"/>
              <a:gd name="connsiteY1180" fmla="*/ 1997128 h 3446754"/>
              <a:gd name="connsiteX1181" fmla="*/ 118195 w 1786394"/>
              <a:gd name="connsiteY1181" fmla="*/ 1984668 h 3446754"/>
              <a:gd name="connsiteX1182" fmla="*/ 118195 w 1786394"/>
              <a:gd name="connsiteY1182" fmla="*/ 1992455 h 3446754"/>
              <a:gd name="connsiteX1183" fmla="*/ 118195 w 1786394"/>
              <a:gd name="connsiteY1183" fmla="*/ 1997128 h 3446754"/>
              <a:gd name="connsiteX1184" fmla="*/ 118195 w 1786394"/>
              <a:gd name="connsiteY1184" fmla="*/ 2009587 h 3446754"/>
              <a:gd name="connsiteX1185" fmla="*/ 141683 w 1786394"/>
              <a:gd name="connsiteY1185" fmla="*/ 2009587 h 3446754"/>
              <a:gd name="connsiteX1186" fmla="*/ 141683 w 1786394"/>
              <a:gd name="connsiteY1186" fmla="*/ 2022448 h 3446754"/>
              <a:gd name="connsiteX1187" fmla="*/ 118195 w 1786394"/>
              <a:gd name="connsiteY1187" fmla="*/ 2022448 h 3446754"/>
              <a:gd name="connsiteX1188" fmla="*/ 118195 w 1786394"/>
              <a:gd name="connsiteY1188" fmla="*/ 2034908 h 3446754"/>
              <a:gd name="connsiteX1189" fmla="*/ 118195 w 1786394"/>
              <a:gd name="connsiteY1189" fmla="*/ 2045810 h 3446754"/>
              <a:gd name="connsiteX1190" fmla="*/ 118195 w 1786394"/>
              <a:gd name="connsiteY1190" fmla="*/ 2047367 h 3446754"/>
              <a:gd name="connsiteX1191" fmla="*/ 141683 w 1786394"/>
              <a:gd name="connsiteY1191" fmla="*/ 2034908 h 3446754"/>
              <a:gd name="connsiteX1192" fmla="*/ 141683 w 1786394"/>
              <a:gd name="connsiteY1192" fmla="*/ 2028678 h 3446754"/>
              <a:gd name="connsiteX1193" fmla="*/ 141683 w 1786394"/>
              <a:gd name="connsiteY1193" fmla="*/ 2027121 h 3446754"/>
              <a:gd name="connsiteX1194" fmla="*/ 141683 w 1786394"/>
              <a:gd name="connsiteY1194" fmla="*/ 2022448 h 3446754"/>
              <a:gd name="connsiteX1195" fmla="*/ 165928 w 1786394"/>
              <a:gd name="connsiteY1195" fmla="*/ 2034908 h 3446754"/>
              <a:gd name="connsiteX1196" fmla="*/ 165928 w 1786394"/>
              <a:gd name="connsiteY1196" fmla="*/ 2022448 h 3446754"/>
              <a:gd name="connsiteX1197" fmla="*/ 141683 w 1786394"/>
              <a:gd name="connsiteY1197" fmla="*/ 2022448 h 3446754"/>
              <a:gd name="connsiteX1198" fmla="*/ 165928 w 1786394"/>
              <a:gd name="connsiteY1198" fmla="*/ 2009587 h 3446754"/>
              <a:gd name="connsiteX1199" fmla="*/ 152290 w 1786394"/>
              <a:gd name="connsiteY1199" fmla="*/ 2009587 h 3446754"/>
              <a:gd name="connsiteX1200" fmla="*/ 147744 w 1786394"/>
              <a:gd name="connsiteY1200" fmla="*/ 2009587 h 3446754"/>
              <a:gd name="connsiteX1201" fmla="*/ 141683 w 1786394"/>
              <a:gd name="connsiteY1201" fmla="*/ 2009587 h 3446754"/>
              <a:gd name="connsiteX1202" fmla="*/ 118195 w 1786394"/>
              <a:gd name="connsiteY1202" fmla="*/ 1997128 h 3446754"/>
              <a:gd name="connsiteX1203" fmla="*/ 141683 w 1786394"/>
              <a:gd name="connsiteY1203" fmla="*/ 1997128 h 3446754"/>
              <a:gd name="connsiteX1204" fmla="*/ 165928 w 1786394"/>
              <a:gd name="connsiteY1204" fmla="*/ 1997128 h 3446754"/>
              <a:gd name="connsiteX1205" fmla="*/ 165928 w 1786394"/>
              <a:gd name="connsiteY1205" fmla="*/ 1984668 h 3446754"/>
              <a:gd name="connsiteX1206" fmla="*/ 141683 w 1786394"/>
              <a:gd name="connsiteY1206" fmla="*/ 1984668 h 3446754"/>
              <a:gd name="connsiteX1207" fmla="*/ 118195 w 1786394"/>
              <a:gd name="connsiteY1207" fmla="*/ 1959347 h 3446754"/>
              <a:gd name="connsiteX1208" fmla="*/ 118195 w 1786394"/>
              <a:gd name="connsiteY1208" fmla="*/ 1972209 h 3446754"/>
              <a:gd name="connsiteX1209" fmla="*/ 141683 w 1786394"/>
              <a:gd name="connsiteY1209" fmla="*/ 1972209 h 3446754"/>
              <a:gd name="connsiteX1210" fmla="*/ 165928 w 1786394"/>
              <a:gd name="connsiteY1210" fmla="*/ 1972209 h 3446754"/>
              <a:gd name="connsiteX1211" fmla="*/ 165928 w 1786394"/>
              <a:gd name="connsiteY1211" fmla="*/ 1959347 h 3446754"/>
              <a:gd name="connsiteX1212" fmla="*/ 141683 w 1786394"/>
              <a:gd name="connsiteY1212" fmla="*/ 1959347 h 3446754"/>
              <a:gd name="connsiteX1213" fmla="*/ 118195 w 1786394"/>
              <a:gd name="connsiteY1213" fmla="*/ 1959347 h 3446754"/>
              <a:gd name="connsiteX1214" fmla="*/ 1018295 w 1786394"/>
              <a:gd name="connsiteY1214" fmla="*/ 1946888 h 3446754"/>
              <a:gd name="connsiteX1215" fmla="*/ 1018295 w 1786394"/>
              <a:gd name="connsiteY1215" fmla="*/ 1959347 h 3446754"/>
              <a:gd name="connsiteX1216" fmla="*/ 1018295 w 1786394"/>
              <a:gd name="connsiteY1216" fmla="*/ 1964170 h 3446754"/>
              <a:gd name="connsiteX1217" fmla="*/ 1018295 w 1786394"/>
              <a:gd name="connsiteY1217" fmla="*/ 1972209 h 3446754"/>
              <a:gd name="connsiteX1218" fmla="*/ 1018295 w 1786394"/>
              <a:gd name="connsiteY1218" fmla="*/ 1984668 h 3446754"/>
              <a:gd name="connsiteX1219" fmla="*/ 1018295 w 1786394"/>
              <a:gd name="connsiteY1219" fmla="*/ 1997128 h 3446754"/>
              <a:gd name="connsiteX1220" fmla="*/ 1018295 w 1786394"/>
              <a:gd name="connsiteY1220" fmla="*/ 2009587 h 3446754"/>
              <a:gd name="connsiteX1221" fmla="*/ 994808 w 1786394"/>
              <a:gd name="connsiteY1221" fmla="*/ 2009587 h 3446754"/>
              <a:gd name="connsiteX1222" fmla="*/ 994808 w 1786394"/>
              <a:gd name="connsiteY1222" fmla="*/ 2022448 h 3446754"/>
              <a:gd name="connsiteX1223" fmla="*/ 1018295 w 1786394"/>
              <a:gd name="connsiteY1223" fmla="*/ 2022448 h 3446754"/>
              <a:gd name="connsiteX1224" fmla="*/ 1018295 w 1786394"/>
              <a:gd name="connsiteY1224" fmla="*/ 2012803 h 3446754"/>
              <a:gd name="connsiteX1225" fmla="*/ 1018295 w 1786394"/>
              <a:gd name="connsiteY1225" fmla="*/ 2009587 h 3446754"/>
              <a:gd name="connsiteX1226" fmla="*/ 1041783 w 1786394"/>
              <a:gd name="connsiteY1226" fmla="*/ 1997128 h 3446754"/>
              <a:gd name="connsiteX1227" fmla="*/ 1041783 w 1786394"/>
              <a:gd name="connsiteY1227" fmla="*/ 2009587 h 3446754"/>
              <a:gd name="connsiteX1228" fmla="*/ 1065270 w 1786394"/>
              <a:gd name="connsiteY1228" fmla="*/ 2009587 h 3446754"/>
              <a:gd name="connsiteX1229" fmla="*/ 1041783 w 1786394"/>
              <a:gd name="connsiteY1229" fmla="*/ 1997128 h 3446754"/>
              <a:gd name="connsiteX1230" fmla="*/ 1065270 w 1786394"/>
              <a:gd name="connsiteY1230" fmla="*/ 1997128 h 3446754"/>
              <a:gd name="connsiteX1231" fmla="*/ 1065270 w 1786394"/>
              <a:gd name="connsiteY1231" fmla="*/ 1984668 h 3446754"/>
              <a:gd name="connsiteX1232" fmla="*/ 1041783 w 1786394"/>
              <a:gd name="connsiteY1232" fmla="*/ 1984668 h 3446754"/>
              <a:gd name="connsiteX1233" fmla="*/ 1041783 w 1786394"/>
              <a:gd name="connsiteY1233" fmla="*/ 1972209 h 3446754"/>
              <a:gd name="connsiteX1234" fmla="*/ 1065270 w 1786394"/>
              <a:gd name="connsiteY1234" fmla="*/ 1972209 h 3446754"/>
              <a:gd name="connsiteX1235" fmla="*/ 1065270 w 1786394"/>
              <a:gd name="connsiteY1235" fmla="*/ 1959347 h 3446754"/>
              <a:gd name="connsiteX1236" fmla="*/ 1041783 w 1786394"/>
              <a:gd name="connsiteY1236" fmla="*/ 1972209 h 3446754"/>
              <a:gd name="connsiteX1237" fmla="*/ 1041783 w 1786394"/>
              <a:gd name="connsiteY1237" fmla="*/ 1962563 h 3446754"/>
              <a:gd name="connsiteX1238" fmla="*/ 1041783 w 1786394"/>
              <a:gd name="connsiteY1238" fmla="*/ 1960955 h 3446754"/>
              <a:gd name="connsiteX1239" fmla="*/ 1041783 w 1786394"/>
              <a:gd name="connsiteY1239" fmla="*/ 1959347 h 3446754"/>
              <a:gd name="connsiteX1240" fmla="*/ 1018295 w 1786394"/>
              <a:gd name="connsiteY1240" fmla="*/ 1946888 h 3446754"/>
              <a:gd name="connsiteX1241" fmla="*/ 852368 w 1786394"/>
              <a:gd name="connsiteY1241" fmla="*/ 1946888 h 3446754"/>
              <a:gd name="connsiteX1242" fmla="*/ 875855 w 1786394"/>
              <a:gd name="connsiteY1242" fmla="*/ 1959347 h 3446754"/>
              <a:gd name="connsiteX1243" fmla="*/ 852368 w 1786394"/>
              <a:gd name="connsiteY1243" fmla="*/ 1959347 h 3446754"/>
              <a:gd name="connsiteX1244" fmla="*/ 852368 w 1786394"/>
              <a:gd name="connsiteY1244" fmla="*/ 1972209 h 3446754"/>
              <a:gd name="connsiteX1245" fmla="*/ 828880 w 1786394"/>
              <a:gd name="connsiteY1245" fmla="*/ 1959347 h 3446754"/>
              <a:gd name="connsiteX1246" fmla="*/ 828880 w 1786394"/>
              <a:gd name="connsiteY1246" fmla="*/ 1972209 h 3446754"/>
              <a:gd name="connsiteX1247" fmla="*/ 828880 w 1786394"/>
              <a:gd name="connsiteY1247" fmla="*/ 1984668 h 3446754"/>
              <a:gd name="connsiteX1248" fmla="*/ 852368 w 1786394"/>
              <a:gd name="connsiteY1248" fmla="*/ 1984668 h 3446754"/>
              <a:gd name="connsiteX1249" fmla="*/ 875855 w 1786394"/>
              <a:gd name="connsiteY1249" fmla="*/ 1972209 h 3446754"/>
              <a:gd name="connsiteX1250" fmla="*/ 852368 w 1786394"/>
              <a:gd name="connsiteY1250" fmla="*/ 1972209 h 3446754"/>
              <a:gd name="connsiteX1251" fmla="*/ 875855 w 1786394"/>
              <a:gd name="connsiteY1251" fmla="*/ 1959347 h 3446754"/>
              <a:gd name="connsiteX1252" fmla="*/ 875855 w 1786394"/>
              <a:gd name="connsiteY1252" fmla="*/ 1946888 h 3446754"/>
              <a:gd name="connsiteX1253" fmla="*/ 639465 w 1786394"/>
              <a:gd name="connsiteY1253" fmla="*/ 1946888 h 3446754"/>
              <a:gd name="connsiteX1254" fmla="*/ 662953 w 1786394"/>
              <a:gd name="connsiteY1254" fmla="*/ 1959347 h 3446754"/>
              <a:gd name="connsiteX1255" fmla="*/ 662953 w 1786394"/>
              <a:gd name="connsiteY1255" fmla="*/ 1946888 h 3446754"/>
              <a:gd name="connsiteX1256" fmla="*/ 639465 w 1786394"/>
              <a:gd name="connsiteY1256" fmla="*/ 1934429 h 3446754"/>
              <a:gd name="connsiteX1257" fmla="*/ 662953 w 1786394"/>
              <a:gd name="connsiteY1257" fmla="*/ 1934429 h 3446754"/>
              <a:gd name="connsiteX1258" fmla="*/ 639465 w 1786394"/>
              <a:gd name="connsiteY1258" fmla="*/ 1934429 h 3446754"/>
              <a:gd name="connsiteX1259" fmla="*/ 852368 w 1786394"/>
              <a:gd name="connsiteY1259" fmla="*/ 1921969 h 3446754"/>
              <a:gd name="connsiteX1260" fmla="*/ 852368 w 1786394"/>
              <a:gd name="connsiteY1260" fmla="*/ 1934429 h 3446754"/>
              <a:gd name="connsiteX1261" fmla="*/ 852368 w 1786394"/>
              <a:gd name="connsiteY1261" fmla="*/ 1921969 h 3446754"/>
              <a:gd name="connsiteX1262" fmla="*/ 1732011 w 1786394"/>
              <a:gd name="connsiteY1262" fmla="*/ 1916543 h 3446754"/>
              <a:gd name="connsiteX1263" fmla="*/ 1752468 w 1786394"/>
              <a:gd name="connsiteY1263" fmla="*/ 1921969 h 3446754"/>
              <a:gd name="connsiteX1264" fmla="*/ 1728222 w 1786394"/>
              <a:gd name="connsiteY1264" fmla="*/ 1934429 h 3446754"/>
              <a:gd name="connsiteX1265" fmla="*/ 1728222 w 1786394"/>
              <a:gd name="connsiteY1265" fmla="*/ 1925084 h 3446754"/>
              <a:gd name="connsiteX1266" fmla="*/ 1728222 w 1786394"/>
              <a:gd name="connsiteY1266" fmla="*/ 1921969 h 3446754"/>
              <a:gd name="connsiteX1267" fmla="*/ 1732011 w 1786394"/>
              <a:gd name="connsiteY1267" fmla="*/ 1916543 h 3446754"/>
              <a:gd name="connsiteX1268" fmla="*/ 1065270 w 1786394"/>
              <a:gd name="connsiteY1268" fmla="*/ 1909108 h 3446754"/>
              <a:gd name="connsiteX1269" fmla="*/ 1041783 w 1786394"/>
              <a:gd name="connsiteY1269" fmla="*/ 1921969 h 3446754"/>
              <a:gd name="connsiteX1270" fmla="*/ 1065270 w 1786394"/>
              <a:gd name="connsiteY1270" fmla="*/ 1921969 h 3446754"/>
              <a:gd name="connsiteX1271" fmla="*/ 781148 w 1786394"/>
              <a:gd name="connsiteY1271" fmla="*/ 1909108 h 3446754"/>
              <a:gd name="connsiteX1272" fmla="*/ 781148 w 1786394"/>
              <a:gd name="connsiteY1272" fmla="*/ 1921969 h 3446754"/>
              <a:gd name="connsiteX1273" fmla="*/ 805393 w 1786394"/>
              <a:gd name="connsiteY1273" fmla="*/ 1921969 h 3446754"/>
              <a:gd name="connsiteX1274" fmla="*/ 1681248 w 1786394"/>
              <a:gd name="connsiteY1274" fmla="*/ 1871729 h 3446754"/>
              <a:gd name="connsiteX1275" fmla="*/ 1681248 w 1786394"/>
              <a:gd name="connsiteY1275" fmla="*/ 1884189 h 3446754"/>
              <a:gd name="connsiteX1276" fmla="*/ 1704735 w 1786394"/>
              <a:gd name="connsiteY1276" fmla="*/ 1884189 h 3446754"/>
              <a:gd name="connsiteX1277" fmla="*/ 1681248 w 1786394"/>
              <a:gd name="connsiteY1277" fmla="*/ 1871729 h 3446754"/>
              <a:gd name="connsiteX1278" fmla="*/ 1657760 w 1786394"/>
              <a:gd name="connsiteY1278" fmla="*/ 1871729 h 3446754"/>
              <a:gd name="connsiteX1279" fmla="*/ 1633515 w 1786394"/>
              <a:gd name="connsiteY1279" fmla="*/ 1884189 h 3446754"/>
              <a:gd name="connsiteX1280" fmla="*/ 1657760 w 1786394"/>
              <a:gd name="connsiteY1280" fmla="*/ 1884189 h 3446754"/>
              <a:gd name="connsiteX1281" fmla="*/ 1657760 w 1786394"/>
              <a:gd name="connsiteY1281" fmla="*/ 1871729 h 3446754"/>
              <a:gd name="connsiteX1282" fmla="*/ 1041783 w 1786394"/>
              <a:gd name="connsiteY1282" fmla="*/ 1871729 h 3446754"/>
              <a:gd name="connsiteX1283" fmla="*/ 1018295 w 1786394"/>
              <a:gd name="connsiteY1283" fmla="*/ 1884189 h 3446754"/>
              <a:gd name="connsiteX1284" fmla="*/ 1041783 w 1786394"/>
              <a:gd name="connsiteY1284" fmla="*/ 1871729 h 3446754"/>
              <a:gd name="connsiteX1285" fmla="*/ 141683 w 1786394"/>
              <a:gd name="connsiteY1285" fmla="*/ 1858868 h 3446754"/>
              <a:gd name="connsiteX1286" fmla="*/ 141683 w 1786394"/>
              <a:gd name="connsiteY1286" fmla="*/ 1871729 h 3446754"/>
              <a:gd name="connsiteX1287" fmla="*/ 141683 w 1786394"/>
              <a:gd name="connsiteY1287" fmla="*/ 1858868 h 3446754"/>
              <a:gd name="connsiteX1288" fmla="*/ 1563053 w 1786394"/>
              <a:gd name="connsiteY1288" fmla="*/ 1846409 h 3446754"/>
              <a:gd name="connsiteX1289" fmla="*/ 1586540 w 1786394"/>
              <a:gd name="connsiteY1289" fmla="*/ 1858868 h 3446754"/>
              <a:gd name="connsiteX1290" fmla="*/ 1586540 w 1786394"/>
              <a:gd name="connsiteY1290" fmla="*/ 1846409 h 3446754"/>
              <a:gd name="connsiteX1291" fmla="*/ 1573329 w 1786394"/>
              <a:gd name="connsiteY1291" fmla="*/ 1846409 h 3446754"/>
              <a:gd name="connsiteX1292" fmla="*/ 1568925 w 1786394"/>
              <a:gd name="connsiteY1292" fmla="*/ 1846409 h 3446754"/>
              <a:gd name="connsiteX1293" fmla="*/ 1065270 w 1786394"/>
              <a:gd name="connsiteY1293" fmla="*/ 1833949 h 3446754"/>
              <a:gd name="connsiteX1294" fmla="*/ 1065270 w 1786394"/>
              <a:gd name="connsiteY1294" fmla="*/ 1835507 h 3446754"/>
              <a:gd name="connsiteX1295" fmla="*/ 1065270 w 1786394"/>
              <a:gd name="connsiteY1295" fmla="*/ 1844851 h 3446754"/>
              <a:gd name="connsiteX1296" fmla="*/ 1065270 w 1786394"/>
              <a:gd name="connsiteY1296" fmla="*/ 1846409 h 3446754"/>
              <a:gd name="connsiteX1297" fmla="*/ 1065270 w 1786394"/>
              <a:gd name="connsiteY1297" fmla="*/ 1858868 h 3446754"/>
              <a:gd name="connsiteX1298" fmla="*/ 1051692 w 1786394"/>
              <a:gd name="connsiteY1298" fmla="*/ 1858868 h 3446754"/>
              <a:gd name="connsiteX1299" fmla="*/ 1041783 w 1786394"/>
              <a:gd name="connsiteY1299" fmla="*/ 1858868 h 3446754"/>
              <a:gd name="connsiteX1300" fmla="*/ 1065270 w 1786394"/>
              <a:gd name="connsiteY1300" fmla="*/ 1871729 h 3446754"/>
              <a:gd name="connsiteX1301" fmla="*/ 1041783 w 1786394"/>
              <a:gd name="connsiteY1301" fmla="*/ 1884189 h 3446754"/>
              <a:gd name="connsiteX1302" fmla="*/ 1041783 w 1786394"/>
              <a:gd name="connsiteY1302" fmla="*/ 1871729 h 3446754"/>
              <a:gd name="connsiteX1303" fmla="*/ 1018295 w 1786394"/>
              <a:gd name="connsiteY1303" fmla="*/ 1871729 h 3446754"/>
              <a:gd name="connsiteX1304" fmla="*/ 1018295 w 1786394"/>
              <a:gd name="connsiteY1304" fmla="*/ 1884189 h 3446754"/>
              <a:gd name="connsiteX1305" fmla="*/ 1018295 w 1786394"/>
              <a:gd name="connsiteY1305" fmla="*/ 1895091 h 3446754"/>
              <a:gd name="connsiteX1306" fmla="*/ 1018295 w 1786394"/>
              <a:gd name="connsiteY1306" fmla="*/ 1896648 h 3446754"/>
              <a:gd name="connsiteX1307" fmla="*/ 1041783 w 1786394"/>
              <a:gd name="connsiteY1307" fmla="*/ 1884189 h 3446754"/>
              <a:gd name="connsiteX1308" fmla="*/ 1065270 w 1786394"/>
              <a:gd name="connsiteY1308" fmla="*/ 1896648 h 3446754"/>
              <a:gd name="connsiteX1309" fmla="*/ 1089515 w 1786394"/>
              <a:gd name="connsiteY1309" fmla="*/ 1896648 h 3446754"/>
              <a:gd name="connsiteX1310" fmla="*/ 1089515 w 1786394"/>
              <a:gd name="connsiteY1310" fmla="*/ 1884189 h 3446754"/>
              <a:gd name="connsiteX1311" fmla="*/ 1065270 w 1786394"/>
              <a:gd name="connsiteY1311" fmla="*/ 1884189 h 3446754"/>
              <a:gd name="connsiteX1312" fmla="*/ 1065270 w 1786394"/>
              <a:gd name="connsiteY1312" fmla="*/ 1871729 h 3446754"/>
              <a:gd name="connsiteX1313" fmla="*/ 1065270 w 1786394"/>
              <a:gd name="connsiteY1313" fmla="*/ 1858868 h 3446754"/>
              <a:gd name="connsiteX1314" fmla="*/ 1089515 w 1786394"/>
              <a:gd name="connsiteY1314" fmla="*/ 1846409 h 3446754"/>
              <a:gd name="connsiteX1315" fmla="*/ 1089515 w 1786394"/>
              <a:gd name="connsiteY1315" fmla="*/ 1833949 h 3446754"/>
              <a:gd name="connsiteX1316" fmla="*/ 1065270 w 1786394"/>
              <a:gd name="connsiteY1316" fmla="*/ 1833949 h 3446754"/>
              <a:gd name="connsiteX1317" fmla="*/ 662953 w 1786394"/>
              <a:gd name="connsiteY1317" fmla="*/ 1833949 h 3446754"/>
              <a:gd name="connsiteX1318" fmla="*/ 639465 w 1786394"/>
              <a:gd name="connsiteY1318" fmla="*/ 1846409 h 3446754"/>
              <a:gd name="connsiteX1319" fmla="*/ 639465 w 1786394"/>
              <a:gd name="connsiteY1319" fmla="*/ 1858868 h 3446754"/>
              <a:gd name="connsiteX1320" fmla="*/ 662953 w 1786394"/>
              <a:gd name="connsiteY1320" fmla="*/ 1858868 h 3446754"/>
              <a:gd name="connsiteX1321" fmla="*/ 639465 w 1786394"/>
              <a:gd name="connsiteY1321" fmla="*/ 1871729 h 3446754"/>
              <a:gd name="connsiteX1322" fmla="*/ 662953 w 1786394"/>
              <a:gd name="connsiteY1322" fmla="*/ 1871729 h 3446754"/>
              <a:gd name="connsiteX1323" fmla="*/ 662953 w 1786394"/>
              <a:gd name="connsiteY1323" fmla="*/ 1858868 h 3446754"/>
              <a:gd name="connsiteX1324" fmla="*/ 662953 w 1786394"/>
              <a:gd name="connsiteY1324" fmla="*/ 1846409 h 3446754"/>
              <a:gd name="connsiteX1325" fmla="*/ 639465 w 1786394"/>
              <a:gd name="connsiteY1325" fmla="*/ 1846409 h 3446754"/>
              <a:gd name="connsiteX1326" fmla="*/ 23488 w 1786394"/>
              <a:gd name="connsiteY1326" fmla="*/ 1833949 h 3446754"/>
              <a:gd name="connsiteX1327" fmla="*/ 47733 w 1786394"/>
              <a:gd name="connsiteY1327" fmla="*/ 1833949 h 3446754"/>
              <a:gd name="connsiteX1328" fmla="*/ 23488 w 1786394"/>
              <a:gd name="connsiteY1328" fmla="*/ 1846409 h 3446754"/>
              <a:gd name="connsiteX1329" fmla="*/ 23488 w 1786394"/>
              <a:gd name="connsiteY1329" fmla="*/ 1833949 h 3446754"/>
              <a:gd name="connsiteX1330" fmla="*/ 828880 w 1786394"/>
              <a:gd name="connsiteY1330" fmla="*/ 1821490 h 3446754"/>
              <a:gd name="connsiteX1331" fmla="*/ 828880 w 1786394"/>
              <a:gd name="connsiteY1331" fmla="*/ 1833949 h 3446754"/>
              <a:gd name="connsiteX1332" fmla="*/ 828880 w 1786394"/>
              <a:gd name="connsiteY1332" fmla="*/ 1846409 h 3446754"/>
              <a:gd name="connsiteX1333" fmla="*/ 805393 w 1786394"/>
              <a:gd name="connsiteY1333" fmla="*/ 1846409 h 3446754"/>
              <a:gd name="connsiteX1334" fmla="*/ 805393 w 1786394"/>
              <a:gd name="connsiteY1334" fmla="*/ 1854196 h 3446754"/>
              <a:gd name="connsiteX1335" fmla="*/ 805393 w 1786394"/>
              <a:gd name="connsiteY1335" fmla="*/ 1858868 h 3446754"/>
              <a:gd name="connsiteX1336" fmla="*/ 828880 w 1786394"/>
              <a:gd name="connsiteY1336" fmla="*/ 1858868 h 3446754"/>
              <a:gd name="connsiteX1337" fmla="*/ 828880 w 1786394"/>
              <a:gd name="connsiteY1337" fmla="*/ 1847966 h 3446754"/>
              <a:gd name="connsiteX1338" fmla="*/ 828880 w 1786394"/>
              <a:gd name="connsiteY1338" fmla="*/ 1846409 h 3446754"/>
              <a:gd name="connsiteX1339" fmla="*/ 837688 w 1786394"/>
              <a:gd name="connsiteY1339" fmla="*/ 1846409 h 3446754"/>
              <a:gd name="connsiteX1340" fmla="*/ 838789 w 1786394"/>
              <a:gd name="connsiteY1340" fmla="*/ 1846409 h 3446754"/>
              <a:gd name="connsiteX1341" fmla="*/ 852368 w 1786394"/>
              <a:gd name="connsiteY1341" fmla="*/ 1846409 h 3446754"/>
              <a:gd name="connsiteX1342" fmla="*/ 828880 w 1786394"/>
              <a:gd name="connsiteY1342" fmla="*/ 1833949 h 3446754"/>
              <a:gd name="connsiteX1343" fmla="*/ 852368 w 1786394"/>
              <a:gd name="connsiteY1343" fmla="*/ 1833949 h 3446754"/>
              <a:gd name="connsiteX1344" fmla="*/ 852368 w 1786394"/>
              <a:gd name="connsiteY1344" fmla="*/ 1821490 h 3446754"/>
              <a:gd name="connsiteX1345" fmla="*/ 838789 w 1786394"/>
              <a:gd name="connsiteY1345" fmla="*/ 1821490 h 3446754"/>
              <a:gd name="connsiteX1346" fmla="*/ 828880 w 1786394"/>
              <a:gd name="connsiteY1346" fmla="*/ 1821490 h 3446754"/>
              <a:gd name="connsiteX1347" fmla="*/ 118195 w 1786394"/>
              <a:gd name="connsiteY1347" fmla="*/ 1821490 h 3446754"/>
              <a:gd name="connsiteX1348" fmla="*/ 118195 w 1786394"/>
              <a:gd name="connsiteY1348" fmla="*/ 1833949 h 3446754"/>
              <a:gd name="connsiteX1349" fmla="*/ 141683 w 1786394"/>
              <a:gd name="connsiteY1349" fmla="*/ 1846409 h 3446754"/>
              <a:gd name="connsiteX1350" fmla="*/ 165928 w 1786394"/>
              <a:gd name="connsiteY1350" fmla="*/ 1846409 h 3446754"/>
              <a:gd name="connsiteX1351" fmla="*/ 141683 w 1786394"/>
              <a:gd name="connsiteY1351" fmla="*/ 1833949 h 3446754"/>
              <a:gd name="connsiteX1352" fmla="*/ 118195 w 1786394"/>
              <a:gd name="connsiteY1352" fmla="*/ 1821490 h 3446754"/>
              <a:gd name="connsiteX1353" fmla="*/ 781148 w 1786394"/>
              <a:gd name="connsiteY1353" fmla="*/ 1808628 h 3446754"/>
              <a:gd name="connsiteX1354" fmla="*/ 781148 w 1786394"/>
              <a:gd name="connsiteY1354" fmla="*/ 1821490 h 3446754"/>
              <a:gd name="connsiteX1355" fmla="*/ 805393 w 1786394"/>
              <a:gd name="connsiteY1355" fmla="*/ 1821490 h 3446754"/>
              <a:gd name="connsiteX1356" fmla="*/ 781148 w 1786394"/>
              <a:gd name="connsiteY1356" fmla="*/ 1808628 h 3446754"/>
              <a:gd name="connsiteX1357" fmla="*/ 1738451 w 1786394"/>
              <a:gd name="connsiteY1357" fmla="*/ 1803372 h 3446754"/>
              <a:gd name="connsiteX1358" fmla="*/ 1752468 w 1786394"/>
              <a:gd name="connsiteY1358" fmla="*/ 1808628 h 3446754"/>
              <a:gd name="connsiteX1359" fmla="*/ 1738830 w 1786394"/>
              <a:gd name="connsiteY1359" fmla="*/ 1808628 h 3446754"/>
              <a:gd name="connsiteX1360" fmla="*/ 1738451 w 1786394"/>
              <a:gd name="connsiteY1360" fmla="*/ 1808628 h 3446754"/>
              <a:gd name="connsiteX1361" fmla="*/ 1734284 w 1786394"/>
              <a:gd name="connsiteY1361" fmla="*/ 1808628 h 3446754"/>
              <a:gd name="connsiteX1362" fmla="*/ 1731253 w 1786394"/>
              <a:gd name="connsiteY1362" fmla="*/ 1808628 h 3446754"/>
              <a:gd name="connsiteX1363" fmla="*/ 1728222 w 1786394"/>
              <a:gd name="connsiteY1363" fmla="*/ 1808628 h 3446754"/>
              <a:gd name="connsiteX1364" fmla="*/ 1738451 w 1786394"/>
              <a:gd name="connsiteY1364" fmla="*/ 1803372 h 3446754"/>
              <a:gd name="connsiteX1365" fmla="*/ 1633515 w 1786394"/>
              <a:gd name="connsiteY1365" fmla="*/ 1796169 h 3446754"/>
              <a:gd name="connsiteX1366" fmla="*/ 1657760 w 1786394"/>
              <a:gd name="connsiteY1366" fmla="*/ 1808628 h 3446754"/>
              <a:gd name="connsiteX1367" fmla="*/ 1657760 w 1786394"/>
              <a:gd name="connsiteY1367" fmla="*/ 1796169 h 3446754"/>
              <a:gd name="connsiteX1368" fmla="*/ 1065270 w 1786394"/>
              <a:gd name="connsiteY1368" fmla="*/ 1796169 h 3446754"/>
              <a:gd name="connsiteX1369" fmla="*/ 1065270 w 1786394"/>
              <a:gd name="connsiteY1369" fmla="*/ 1808628 h 3446754"/>
              <a:gd name="connsiteX1370" fmla="*/ 1065270 w 1786394"/>
              <a:gd name="connsiteY1370" fmla="*/ 1821490 h 3446754"/>
              <a:gd name="connsiteX1371" fmla="*/ 1089515 w 1786394"/>
              <a:gd name="connsiteY1371" fmla="*/ 1821490 h 3446754"/>
              <a:gd name="connsiteX1372" fmla="*/ 1089515 w 1786394"/>
              <a:gd name="connsiteY1372" fmla="*/ 1808628 h 3446754"/>
              <a:gd name="connsiteX1373" fmla="*/ 1065270 w 1786394"/>
              <a:gd name="connsiteY1373" fmla="*/ 1808628 h 3446754"/>
              <a:gd name="connsiteX1374" fmla="*/ 1089515 w 1786394"/>
              <a:gd name="connsiteY1374" fmla="*/ 1796169 h 3446754"/>
              <a:gd name="connsiteX1375" fmla="*/ 1083454 w 1786394"/>
              <a:gd name="connsiteY1375" fmla="*/ 1796169 h 3446754"/>
              <a:gd name="connsiteX1376" fmla="*/ 1078908 w 1786394"/>
              <a:gd name="connsiteY1376" fmla="*/ 1796169 h 3446754"/>
              <a:gd name="connsiteX1377" fmla="*/ 1075499 w 1786394"/>
              <a:gd name="connsiteY1377" fmla="*/ 1796169 h 3446754"/>
              <a:gd name="connsiteX1378" fmla="*/ 1065270 w 1786394"/>
              <a:gd name="connsiteY1378" fmla="*/ 1796169 h 3446754"/>
              <a:gd name="connsiteX1379" fmla="*/ 852368 w 1786394"/>
              <a:gd name="connsiteY1379" fmla="*/ 1796169 h 3446754"/>
              <a:gd name="connsiteX1380" fmla="*/ 875855 w 1786394"/>
              <a:gd name="connsiteY1380" fmla="*/ 1796169 h 3446754"/>
              <a:gd name="connsiteX1381" fmla="*/ 900100 w 1786394"/>
              <a:gd name="connsiteY1381" fmla="*/ 1808628 h 3446754"/>
              <a:gd name="connsiteX1382" fmla="*/ 900100 w 1786394"/>
              <a:gd name="connsiteY1382" fmla="*/ 1821490 h 3446754"/>
              <a:gd name="connsiteX1383" fmla="*/ 875855 w 1786394"/>
              <a:gd name="connsiteY1383" fmla="*/ 1821490 h 3446754"/>
              <a:gd name="connsiteX1384" fmla="*/ 875855 w 1786394"/>
              <a:gd name="connsiteY1384" fmla="*/ 1808628 h 3446754"/>
              <a:gd name="connsiteX1385" fmla="*/ 852368 w 1786394"/>
              <a:gd name="connsiteY1385" fmla="*/ 1796169 h 3446754"/>
              <a:gd name="connsiteX1386" fmla="*/ 1018295 w 1786394"/>
              <a:gd name="connsiteY1386" fmla="*/ 1771250 h 3446754"/>
              <a:gd name="connsiteX1387" fmla="*/ 1018295 w 1786394"/>
              <a:gd name="connsiteY1387" fmla="*/ 1783710 h 3446754"/>
              <a:gd name="connsiteX1388" fmla="*/ 1041783 w 1786394"/>
              <a:gd name="connsiteY1388" fmla="*/ 1783710 h 3446754"/>
              <a:gd name="connsiteX1389" fmla="*/ 1041783 w 1786394"/>
              <a:gd name="connsiteY1389" fmla="*/ 1771250 h 3446754"/>
              <a:gd name="connsiteX1390" fmla="*/ 900100 w 1786394"/>
              <a:gd name="connsiteY1390" fmla="*/ 1771250 h 3446754"/>
              <a:gd name="connsiteX1391" fmla="*/ 900100 w 1786394"/>
              <a:gd name="connsiteY1391" fmla="*/ 1783710 h 3446754"/>
              <a:gd name="connsiteX1392" fmla="*/ 875855 w 1786394"/>
              <a:gd name="connsiteY1392" fmla="*/ 1783710 h 3446754"/>
              <a:gd name="connsiteX1393" fmla="*/ 852368 w 1786394"/>
              <a:gd name="connsiteY1393" fmla="*/ 1783710 h 3446754"/>
              <a:gd name="connsiteX1394" fmla="*/ 852368 w 1786394"/>
              <a:gd name="connsiteY1394" fmla="*/ 1791497 h 3446754"/>
              <a:gd name="connsiteX1395" fmla="*/ 852368 w 1786394"/>
              <a:gd name="connsiteY1395" fmla="*/ 1794612 h 3446754"/>
              <a:gd name="connsiteX1396" fmla="*/ 852368 w 1786394"/>
              <a:gd name="connsiteY1396" fmla="*/ 1796169 h 3446754"/>
              <a:gd name="connsiteX1397" fmla="*/ 852368 w 1786394"/>
              <a:gd name="connsiteY1397" fmla="*/ 1808628 h 3446754"/>
              <a:gd name="connsiteX1398" fmla="*/ 875855 w 1786394"/>
              <a:gd name="connsiteY1398" fmla="*/ 1821490 h 3446754"/>
              <a:gd name="connsiteX1399" fmla="*/ 875855 w 1786394"/>
              <a:gd name="connsiteY1399" fmla="*/ 1833949 h 3446754"/>
              <a:gd name="connsiteX1400" fmla="*/ 875855 w 1786394"/>
              <a:gd name="connsiteY1400" fmla="*/ 1838622 h 3446754"/>
              <a:gd name="connsiteX1401" fmla="*/ 875855 w 1786394"/>
              <a:gd name="connsiteY1401" fmla="*/ 1846409 h 3446754"/>
              <a:gd name="connsiteX1402" fmla="*/ 900100 w 1786394"/>
              <a:gd name="connsiteY1402" fmla="*/ 1858868 h 3446754"/>
              <a:gd name="connsiteX1403" fmla="*/ 900100 w 1786394"/>
              <a:gd name="connsiteY1403" fmla="*/ 1846409 h 3446754"/>
              <a:gd name="connsiteX1404" fmla="*/ 875855 w 1786394"/>
              <a:gd name="connsiteY1404" fmla="*/ 1833949 h 3446754"/>
              <a:gd name="connsiteX1405" fmla="*/ 889872 w 1786394"/>
              <a:gd name="connsiteY1405" fmla="*/ 1833949 h 3446754"/>
              <a:gd name="connsiteX1406" fmla="*/ 896691 w 1786394"/>
              <a:gd name="connsiteY1406" fmla="*/ 1833949 h 3446754"/>
              <a:gd name="connsiteX1407" fmla="*/ 900100 w 1786394"/>
              <a:gd name="connsiteY1407" fmla="*/ 1833949 h 3446754"/>
              <a:gd name="connsiteX1408" fmla="*/ 900100 w 1786394"/>
              <a:gd name="connsiteY1408" fmla="*/ 1821490 h 3446754"/>
              <a:gd name="connsiteX1409" fmla="*/ 923588 w 1786394"/>
              <a:gd name="connsiteY1409" fmla="*/ 1821490 h 3446754"/>
              <a:gd name="connsiteX1410" fmla="*/ 900100 w 1786394"/>
              <a:gd name="connsiteY1410" fmla="*/ 1808628 h 3446754"/>
              <a:gd name="connsiteX1411" fmla="*/ 900100 w 1786394"/>
              <a:gd name="connsiteY1411" fmla="*/ 1796169 h 3446754"/>
              <a:gd name="connsiteX1412" fmla="*/ 900100 w 1786394"/>
              <a:gd name="connsiteY1412" fmla="*/ 1783710 h 3446754"/>
              <a:gd name="connsiteX1413" fmla="*/ 923588 w 1786394"/>
              <a:gd name="connsiteY1413" fmla="*/ 1783710 h 3446754"/>
              <a:gd name="connsiteX1414" fmla="*/ 923588 w 1786394"/>
              <a:gd name="connsiteY1414" fmla="*/ 1775923 h 3446754"/>
              <a:gd name="connsiteX1415" fmla="*/ 923588 w 1786394"/>
              <a:gd name="connsiteY1415" fmla="*/ 1771250 h 3446754"/>
              <a:gd name="connsiteX1416" fmla="*/ 710685 w 1786394"/>
              <a:gd name="connsiteY1416" fmla="*/ 1771250 h 3446754"/>
              <a:gd name="connsiteX1417" fmla="*/ 710685 w 1786394"/>
              <a:gd name="connsiteY1417" fmla="*/ 1783710 h 3446754"/>
              <a:gd name="connsiteX1418" fmla="*/ 734173 w 1786394"/>
              <a:gd name="connsiteY1418" fmla="*/ 1771250 h 3446754"/>
              <a:gd name="connsiteX1419" fmla="*/ 710685 w 1786394"/>
              <a:gd name="connsiteY1419" fmla="*/ 1771250 h 3446754"/>
              <a:gd name="connsiteX1420" fmla="*/ 165928 w 1786394"/>
              <a:gd name="connsiteY1420" fmla="*/ 1771250 h 3446754"/>
              <a:gd name="connsiteX1421" fmla="*/ 165928 w 1786394"/>
              <a:gd name="connsiteY1421" fmla="*/ 1780595 h 3446754"/>
              <a:gd name="connsiteX1422" fmla="*/ 165928 w 1786394"/>
              <a:gd name="connsiteY1422" fmla="*/ 1783710 h 3446754"/>
              <a:gd name="connsiteX1423" fmla="*/ 189415 w 1786394"/>
              <a:gd name="connsiteY1423" fmla="*/ 1783710 h 3446754"/>
              <a:gd name="connsiteX1424" fmla="*/ 189415 w 1786394"/>
              <a:gd name="connsiteY1424" fmla="*/ 1771250 h 3446754"/>
              <a:gd name="connsiteX1425" fmla="*/ 1041783 w 1786394"/>
              <a:gd name="connsiteY1425" fmla="*/ 1758389 h 3446754"/>
              <a:gd name="connsiteX1426" fmla="*/ 1065270 w 1786394"/>
              <a:gd name="connsiteY1426" fmla="*/ 1771250 h 3446754"/>
              <a:gd name="connsiteX1427" fmla="*/ 1089515 w 1786394"/>
              <a:gd name="connsiteY1427" fmla="*/ 1758389 h 3446754"/>
              <a:gd name="connsiteX1428" fmla="*/ 1065270 w 1786394"/>
              <a:gd name="connsiteY1428" fmla="*/ 1758389 h 3446754"/>
              <a:gd name="connsiteX1429" fmla="*/ 805393 w 1786394"/>
              <a:gd name="connsiteY1429" fmla="*/ 1758389 h 3446754"/>
              <a:gd name="connsiteX1430" fmla="*/ 805393 w 1786394"/>
              <a:gd name="connsiteY1430" fmla="*/ 1771250 h 3446754"/>
              <a:gd name="connsiteX1431" fmla="*/ 781148 w 1786394"/>
              <a:gd name="connsiteY1431" fmla="*/ 1783710 h 3446754"/>
              <a:gd name="connsiteX1432" fmla="*/ 805393 w 1786394"/>
              <a:gd name="connsiteY1432" fmla="*/ 1783710 h 3446754"/>
              <a:gd name="connsiteX1433" fmla="*/ 805393 w 1786394"/>
              <a:gd name="connsiteY1433" fmla="*/ 1771250 h 3446754"/>
              <a:gd name="connsiteX1434" fmla="*/ 828880 w 1786394"/>
              <a:gd name="connsiteY1434" fmla="*/ 1771250 h 3446754"/>
              <a:gd name="connsiteX1435" fmla="*/ 828880 w 1786394"/>
              <a:gd name="connsiteY1435" fmla="*/ 1758389 h 3446754"/>
              <a:gd name="connsiteX1436" fmla="*/ 805393 w 1786394"/>
              <a:gd name="connsiteY1436" fmla="*/ 1758389 h 3446754"/>
              <a:gd name="connsiteX1437" fmla="*/ 1704735 w 1786394"/>
              <a:gd name="connsiteY1437" fmla="*/ 1745929 h 3446754"/>
              <a:gd name="connsiteX1438" fmla="*/ 1704735 w 1786394"/>
              <a:gd name="connsiteY1438" fmla="*/ 1758389 h 3446754"/>
              <a:gd name="connsiteX1439" fmla="*/ 1704735 w 1786394"/>
              <a:gd name="connsiteY1439" fmla="*/ 1771250 h 3446754"/>
              <a:gd name="connsiteX1440" fmla="*/ 1681248 w 1786394"/>
              <a:gd name="connsiteY1440" fmla="*/ 1758389 h 3446754"/>
              <a:gd name="connsiteX1441" fmla="*/ 1704735 w 1786394"/>
              <a:gd name="connsiteY1441" fmla="*/ 1745929 h 3446754"/>
              <a:gd name="connsiteX1442" fmla="*/ 141683 w 1786394"/>
              <a:gd name="connsiteY1442" fmla="*/ 1745929 h 3446754"/>
              <a:gd name="connsiteX1443" fmla="*/ 141683 w 1786394"/>
              <a:gd name="connsiteY1443" fmla="*/ 1752159 h 3446754"/>
              <a:gd name="connsiteX1444" fmla="*/ 141683 w 1786394"/>
              <a:gd name="connsiteY1444" fmla="*/ 1753716 h 3446754"/>
              <a:gd name="connsiteX1445" fmla="*/ 141683 w 1786394"/>
              <a:gd name="connsiteY1445" fmla="*/ 1758389 h 3446754"/>
              <a:gd name="connsiteX1446" fmla="*/ 118195 w 1786394"/>
              <a:gd name="connsiteY1446" fmla="*/ 1771250 h 3446754"/>
              <a:gd name="connsiteX1447" fmla="*/ 94708 w 1786394"/>
              <a:gd name="connsiteY1447" fmla="*/ 1771250 h 3446754"/>
              <a:gd name="connsiteX1448" fmla="*/ 94708 w 1786394"/>
              <a:gd name="connsiteY1448" fmla="*/ 1783710 h 3446754"/>
              <a:gd name="connsiteX1449" fmla="*/ 118195 w 1786394"/>
              <a:gd name="connsiteY1449" fmla="*/ 1783710 h 3446754"/>
              <a:gd name="connsiteX1450" fmla="*/ 118195 w 1786394"/>
              <a:gd name="connsiteY1450" fmla="*/ 1796169 h 3446754"/>
              <a:gd name="connsiteX1451" fmla="*/ 118195 w 1786394"/>
              <a:gd name="connsiteY1451" fmla="*/ 1808628 h 3446754"/>
              <a:gd name="connsiteX1452" fmla="*/ 141683 w 1786394"/>
              <a:gd name="connsiteY1452" fmla="*/ 1808628 h 3446754"/>
              <a:gd name="connsiteX1453" fmla="*/ 141683 w 1786394"/>
              <a:gd name="connsiteY1453" fmla="*/ 1796169 h 3446754"/>
              <a:gd name="connsiteX1454" fmla="*/ 141683 w 1786394"/>
              <a:gd name="connsiteY1454" fmla="*/ 1783710 h 3446754"/>
              <a:gd name="connsiteX1455" fmla="*/ 128471 w 1786394"/>
              <a:gd name="connsiteY1455" fmla="*/ 1783710 h 3446754"/>
              <a:gd name="connsiteX1456" fmla="*/ 124067 w 1786394"/>
              <a:gd name="connsiteY1456" fmla="*/ 1783710 h 3446754"/>
              <a:gd name="connsiteX1457" fmla="*/ 118195 w 1786394"/>
              <a:gd name="connsiteY1457" fmla="*/ 1783710 h 3446754"/>
              <a:gd name="connsiteX1458" fmla="*/ 118195 w 1786394"/>
              <a:gd name="connsiteY1458" fmla="*/ 1771250 h 3446754"/>
              <a:gd name="connsiteX1459" fmla="*/ 141683 w 1786394"/>
              <a:gd name="connsiteY1459" fmla="*/ 1771250 h 3446754"/>
              <a:gd name="connsiteX1460" fmla="*/ 141683 w 1786394"/>
              <a:gd name="connsiteY1460" fmla="*/ 1758389 h 3446754"/>
              <a:gd name="connsiteX1461" fmla="*/ 165928 w 1786394"/>
              <a:gd name="connsiteY1461" fmla="*/ 1745929 h 3446754"/>
              <a:gd name="connsiteX1462" fmla="*/ 141683 w 1786394"/>
              <a:gd name="connsiteY1462" fmla="*/ 1745929 h 3446754"/>
              <a:gd name="connsiteX1463" fmla="*/ 94708 w 1786394"/>
              <a:gd name="connsiteY1463" fmla="*/ 1745929 h 3446754"/>
              <a:gd name="connsiteX1464" fmla="*/ 94708 w 1786394"/>
              <a:gd name="connsiteY1464" fmla="*/ 1758389 h 3446754"/>
              <a:gd name="connsiteX1465" fmla="*/ 118195 w 1786394"/>
              <a:gd name="connsiteY1465" fmla="*/ 1758389 h 3446754"/>
              <a:gd name="connsiteX1466" fmla="*/ 94708 w 1786394"/>
              <a:gd name="connsiteY1466" fmla="*/ 1745929 h 3446754"/>
              <a:gd name="connsiteX1467" fmla="*/ 875855 w 1786394"/>
              <a:gd name="connsiteY1467" fmla="*/ 1733470 h 3446754"/>
              <a:gd name="connsiteX1468" fmla="*/ 875855 w 1786394"/>
              <a:gd name="connsiteY1468" fmla="*/ 1745929 h 3446754"/>
              <a:gd name="connsiteX1469" fmla="*/ 852368 w 1786394"/>
              <a:gd name="connsiteY1469" fmla="*/ 1745929 h 3446754"/>
              <a:gd name="connsiteX1470" fmla="*/ 852368 w 1786394"/>
              <a:gd name="connsiteY1470" fmla="*/ 1758389 h 3446754"/>
              <a:gd name="connsiteX1471" fmla="*/ 865946 w 1786394"/>
              <a:gd name="connsiteY1471" fmla="*/ 1758389 h 3446754"/>
              <a:gd name="connsiteX1472" fmla="*/ 872552 w 1786394"/>
              <a:gd name="connsiteY1472" fmla="*/ 1758389 h 3446754"/>
              <a:gd name="connsiteX1473" fmla="*/ 875855 w 1786394"/>
              <a:gd name="connsiteY1473" fmla="*/ 1758389 h 3446754"/>
              <a:gd name="connsiteX1474" fmla="*/ 875855 w 1786394"/>
              <a:gd name="connsiteY1474" fmla="*/ 1745929 h 3446754"/>
              <a:gd name="connsiteX1475" fmla="*/ 900100 w 1786394"/>
              <a:gd name="connsiteY1475" fmla="*/ 1733470 h 3446754"/>
              <a:gd name="connsiteX1476" fmla="*/ 805393 w 1786394"/>
              <a:gd name="connsiteY1476" fmla="*/ 1733470 h 3446754"/>
              <a:gd name="connsiteX1477" fmla="*/ 805393 w 1786394"/>
              <a:gd name="connsiteY1477" fmla="*/ 1745929 h 3446754"/>
              <a:gd name="connsiteX1478" fmla="*/ 828880 w 1786394"/>
              <a:gd name="connsiteY1478" fmla="*/ 1745929 h 3446754"/>
              <a:gd name="connsiteX1479" fmla="*/ 805393 w 1786394"/>
              <a:gd name="connsiteY1479" fmla="*/ 1733470 h 3446754"/>
              <a:gd name="connsiteX1480" fmla="*/ 639465 w 1786394"/>
              <a:gd name="connsiteY1480" fmla="*/ 1733470 h 3446754"/>
              <a:gd name="connsiteX1481" fmla="*/ 662953 w 1786394"/>
              <a:gd name="connsiteY1481" fmla="*/ 1745929 h 3446754"/>
              <a:gd name="connsiteX1482" fmla="*/ 662953 w 1786394"/>
              <a:gd name="connsiteY1482" fmla="*/ 1733470 h 3446754"/>
              <a:gd name="connsiteX1483" fmla="*/ 1704735 w 1786394"/>
              <a:gd name="connsiteY1483" fmla="*/ 1721010 h 3446754"/>
              <a:gd name="connsiteX1484" fmla="*/ 1728222 w 1786394"/>
              <a:gd name="connsiteY1484" fmla="*/ 1733470 h 3446754"/>
              <a:gd name="connsiteX1485" fmla="*/ 1752468 w 1786394"/>
              <a:gd name="connsiteY1485" fmla="*/ 1733470 h 3446754"/>
              <a:gd name="connsiteX1486" fmla="*/ 1752468 w 1786394"/>
              <a:gd name="connsiteY1486" fmla="*/ 1745929 h 3446754"/>
              <a:gd name="connsiteX1487" fmla="*/ 1752468 w 1786394"/>
              <a:gd name="connsiteY1487" fmla="*/ 1758389 h 3446754"/>
              <a:gd name="connsiteX1488" fmla="*/ 1728222 w 1786394"/>
              <a:gd name="connsiteY1488" fmla="*/ 1758389 h 3446754"/>
              <a:gd name="connsiteX1489" fmla="*/ 1704735 w 1786394"/>
              <a:gd name="connsiteY1489" fmla="*/ 1745929 h 3446754"/>
              <a:gd name="connsiteX1490" fmla="*/ 1681248 w 1786394"/>
              <a:gd name="connsiteY1490" fmla="*/ 1745929 h 3446754"/>
              <a:gd name="connsiteX1491" fmla="*/ 1681248 w 1786394"/>
              <a:gd name="connsiteY1491" fmla="*/ 1733470 h 3446754"/>
              <a:gd name="connsiteX1492" fmla="*/ 1704735 w 1786394"/>
              <a:gd name="connsiteY1492" fmla="*/ 1733470 h 3446754"/>
              <a:gd name="connsiteX1493" fmla="*/ 118195 w 1786394"/>
              <a:gd name="connsiteY1493" fmla="*/ 1721010 h 3446754"/>
              <a:gd name="connsiteX1494" fmla="*/ 118195 w 1786394"/>
              <a:gd name="connsiteY1494" fmla="*/ 1733470 h 3446754"/>
              <a:gd name="connsiteX1495" fmla="*/ 141683 w 1786394"/>
              <a:gd name="connsiteY1495" fmla="*/ 1733470 h 3446754"/>
              <a:gd name="connsiteX1496" fmla="*/ 141683 w 1786394"/>
              <a:gd name="connsiteY1496" fmla="*/ 1721010 h 3446754"/>
              <a:gd name="connsiteX1497" fmla="*/ 903036 w 1786394"/>
              <a:gd name="connsiteY1497" fmla="*/ 1716187 h 3446754"/>
              <a:gd name="connsiteX1498" fmla="*/ 900100 w 1786394"/>
              <a:gd name="connsiteY1498" fmla="*/ 1721010 h 3446754"/>
              <a:gd name="connsiteX1499" fmla="*/ 923588 w 1786394"/>
              <a:gd name="connsiteY1499" fmla="*/ 1721010 h 3446754"/>
              <a:gd name="connsiteX1500" fmla="*/ 903036 w 1786394"/>
              <a:gd name="connsiteY1500" fmla="*/ 1716187 h 3446754"/>
              <a:gd name="connsiteX1501" fmla="*/ 828880 w 1786394"/>
              <a:gd name="connsiteY1501" fmla="*/ 1708149 h 3446754"/>
              <a:gd name="connsiteX1502" fmla="*/ 828880 w 1786394"/>
              <a:gd name="connsiteY1502" fmla="*/ 1721010 h 3446754"/>
              <a:gd name="connsiteX1503" fmla="*/ 852368 w 1786394"/>
              <a:gd name="connsiteY1503" fmla="*/ 1721010 h 3446754"/>
              <a:gd name="connsiteX1504" fmla="*/ 852368 w 1786394"/>
              <a:gd name="connsiteY1504" fmla="*/ 1708149 h 3446754"/>
              <a:gd name="connsiteX1505" fmla="*/ 828880 w 1786394"/>
              <a:gd name="connsiteY1505" fmla="*/ 1708149 h 3446754"/>
              <a:gd name="connsiteX1506" fmla="*/ 565309 w 1786394"/>
              <a:gd name="connsiteY1506" fmla="*/ 1686345 h 3446754"/>
              <a:gd name="connsiteX1507" fmla="*/ 544758 w 1786394"/>
              <a:gd name="connsiteY1507" fmla="*/ 1695690 h 3446754"/>
              <a:gd name="connsiteX1508" fmla="*/ 568245 w 1786394"/>
              <a:gd name="connsiteY1508" fmla="*/ 1695690 h 3446754"/>
              <a:gd name="connsiteX1509" fmla="*/ 565309 w 1786394"/>
              <a:gd name="connsiteY1509" fmla="*/ 1686345 h 3446754"/>
              <a:gd name="connsiteX1510" fmla="*/ 1752468 w 1786394"/>
              <a:gd name="connsiteY1510" fmla="*/ 1670771 h 3446754"/>
              <a:gd name="connsiteX1511" fmla="*/ 1728222 w 1786394"/>
              <a:gd name="connsiteY1511" fmla="*/ 1683230 h 3446754"/>
              <a:gd name="connsiteX1512" fmla="*/ 1752468 w 1786394"/>
              <a:gd name="connsiteY1512" fmla="*/ 1670771 h 3446754"/>
              <a:gd name="connsiteX1513" fmla="*/ 662953 w 1786394"/>
              <a:gd name="connsiteY1513" fmla="*/ 1670771 h 3446754"/>
              <a:gd name="connsiteX1514" fmla="*/ 639465 w 1786394"/>
              <a:gd name="connsiteY1514" fmla="*/ 1683230 h 3446754"/>
              <a:gd name="connsiteX1515" fmla="*/ 625827 w 1786394"/>
              <a:gd name="connsiteY1515" fmla="*/ 1683230 h 3446754"/>
              <a:gd name="connsiteX1516" fmla="*/ 621282 w 1786394"/>
              <a:gd name="connsiteY1516" fmla="*/ 1683230 h 3446754"/>
              <a:gd name="connsiteX1517" fmla="*/ 615220 w 1786394"/>
              <a:gd name="connsiteY1517" fmla="*/ 1683230 h 3446754"/>
              <a:gd name="connsiteX1518" fmla="*/ 615220 w 1786394"/>
              <a:gd name="connsiteY1518" fmla="*/ 1695690 h 3446754"/>
              <a:gd name="connsiteX1519" fmla="*/ 639465 w 1786394"/>
              <a:gd name="connsiteY1519" fmla="*/ 1683230 h 3446754"/>
              <a:gd name="connsiteX1520" fmla="*/ 662953 w 1786394"/>
              <a:gd name="connsiteY1520" fmla="*/ 1683230 h 3446754"/>
              <a:gd name="connsiteX1521" fmla="*/ 662953 w 1786394"/>
              <a:gd name="connsiteY1521" fmla="*/ 1695690 h 3446754"/>
              <a:gd name="connsiteX1522" fmla="*/ 686440 w 1786394"/>
              <a:gd name="connsiteY1522" fmla="*/ 1695690 h 3446754"/>
              <a:gd name="connsiteX1523" fmla="*/ 686440 w 1786394"/>
              <a:gd name="connsiteY1523" fmla="*/ 1683230 h 3446754"/>
              <a:gd name="connsiteX1524" fmla="*/ 662953 w 1786394"/>
              <a:gd name="connsiteY1524" fmla="*/ 1683230 h 3446754"/>
              <a:gd name="connsiteX1525" fmla="*/ 686440 w 1786394"/>
              <a:gd name="connsiteY1525" fmla="*/ 1670771 h 3446754"/>
              <a:gd name="connsiteX1526" fmla="*/ 683504 w 1786394"/>
              <a:gd name="connsiteY1526" fmla="*/ 1670771 h 3446754"/>
              <a:gd name="connsiteX1527" fmla="*/ 676532 w 1786394"/>
              <a:gd name="connsiteY1527" fmla="*/ 1670771 h 3446754"/>
              <a:gd name="connsiteX1528" fmla="*/ 672862 w 1786394"/>
              <a:gd name="connsiteY1528" fmla="*/ 1670771 h 3446754"/>
              <a:gd name="connsiteX1529" fmla="*/ 662953 w 1786394"/>
              <a:gd name="connsiteY1529" fmla="*/ 1670771 h 3446754"/>
              <a:gd name="connsiteX1530" fmla="*/ 1657760 w 1786394"/>
              <a:gd name="connsiteY1530" fmla="*/ 1657909 h 3446754"/>
              <a:gd name="connsiteX1531" fmla="*/ 1657760 w 1786394"/>
              <a:gd name="connsiteY1531" fmla="*/ 1670771 h 3446754"/>
              <a:gd name="connsiteX1532" fmla="*/ 1681248 w 1786394"/>
              <a:gd name="connsiteY1532" fmla="*/ 1670771 h 3446754"/>
              <a:gd name="connsiteX1533" fmla="*/ 1681248 w 1786394"/>
              <a:gd name="connsiteY1533" fmla="*/ 1657909 h 3446754"/>
              <a:gd name="connsiteX1534" fmla="*/ 1657760 w 1786394"/>
              <a:gd name="connsiteY1534" fmla="*/ 1657909 h 3446754"/>
              <a:gd name="connsiteX1535" fmla="*/ 94708 w 1786394"/>
              <a:gd name="connsiteY1535" fmla="*/ 1657909 h 3446754"/>
              <a:gd name="connsiteX1536" fmla="*/ 94708 w 1786394"/>
              <a:gd name="connsiteY1536" fmla="*/ 1670771 h 3446754"/>
              <a:gd name="connsiteX1537" fmla="*/ 104616 w 1786394"/>
              <a:gd name="connsiteY1537" fmla="*/ 1670771 h 3446754"/>
              <a:gd name="connsiteX1538" fmla="*/ 108286 w 1786394"/>
              <a:gd name="connsiteY1538" fmla="*/ 1670771 h 3446754"/>
              <a:gd name="connsiteX1539" fmla="*/ 115259 w 1786394"/>
              <a:gd name="connsiteY1539" fmla="*/ 1670771 h 3446754"/>
              <a:gd name="connsiteX1540" fmla="*/ 118195 w 1786394"/>
              <a:gd name="connsiteY1540" fmla="*/ 1670771 h 3446754"/>
              <a:gd name="connsiteX1541" fmla="*/ 118195 w 1786394"/>
              <a:gd name="connsiteY1541" fmla="*/ 1683230 h 3446754"/>
              <a:gd name="connsiteX1542" fmla="*/ 141683 w 1786394"/>
              <a:gd name="connsiteY1542" fmla="*/ 1683230 h 3446754"/>
              <a:gd name="connsiteX1543" fmla="*/ 141683 w 1786394"/>
              <a:gd name="connsiteY1543" fmla="*/ 1670771 h 3446754"/>
              <a:gd name="connsiteX1544" fmla="*/ 141683 w 1786394"/>
              <a:gd name="connsiteY1544" fmla="*/ 1661125 h 3446754"/>
              <a:gd name="connsiteX1545" fmla="*/ 141683 w 1786394"/>
              <a:gd name="connsiteY1545" fmla="*/ 1659517 h 3446754"/>
              <a:gd name="connsiteX1546" fmla="*/ 141683 w 1786394"/>
              <a:gd name="connsiteY1546" fmla="*/ 1657909 h 3446754"/>
              <a:gd name="connsiteX1547" fmla="*/ 118195 w 1786394"/>
              <a:gd name="connsiteY1547" fmla="*/ 1657909 h 3446754"/>
              <a:gd name="connsiteX1548" fmla="*/ 710685 w 1786394"/>
              <a:gd name="connsiteY1548" fmla="*/ 1645450 h 3446754"/>
              <a:gd name="connsiteX1549" fmla="*/ 710685 w 1786394"/>
              <a:gd name="connsiteY1549" fmla="*/ 1657909 h 3446754"/>
              <a:gd name="connsiteX1550" fmla="*/ 734173 w 1786394"/>
              <a:gd name="connsiteY1550" fmla="*/ 1645450 h 3446754"/>
              <a:gd name="connsiteX1551" fmla="*/ 710685 w 1786394"/>
              <a:gd name="connsiteY1551" fmla="*/ 1645450 h 3446754"/>
              <a:gd name="connsiteX1552" fmla="*/ 686440 w 1786394"/>
              <a:gd name="connsiteY1552" fmla="*/ 1645450 h 3446754"/>
              <a:gd name="connsiteX1553" fmla="*/ 662953 w 1786394"/>
              <a:gd name="connsiteY1553" fmla="*/ 1657909 h 3446754"/>
              <a:gd name="connsiteX1554" fmla="*/ 686440 w 1786394"/>
              <a:gd name="connsiteY1554" fmla="*/ 1657909 h 3446754"/>
              <a:gd name="connsiteX1555" fmla="*/ 686440 w 1786394"/>
              <a:gd name="connsiteY1555" fmla="*/ 1645450 h 3446754"/>
              <a:gd name="connsiteX1556" fmla="*/ 696669 w 1786394"/>
              <a:gd name="connsiteY1556" fmla="*/ 1627734 h 3446754"/>
              <a:gd name="connsiteX1557" fmla="*/ 686440 w 1786394"/>
              <a:gd name="connsiteY1557" fmla="*/ 1632991 h 3446754"/>
              <a:gd name="connsiteX1558" fmla="*/ 710685 w 1786394"/>
              <a:gd name="connsiteY1558" fmla="*/ 1632991 h 3446754"/>
              <a:gd name="connsiteX1559" fmla="*/ 696669 w 1786394"/>
              <a:gd name="connsiteY1559" fmla="*/ 1627734 h 3446754"/>
              <a:gd name="connsiteX1560" fmla="*/ 1728222 w 1786394"/>
              <a:gd name="connsiteY1560" fmla="*/ 1620531 h 3446754"/>
              <a:gd name="connsiteX1561" fmla="*/ 1752468 w 1786394"/>
              <a:gd name="connsiteY1561" fmla="*/ 1632991 h 3446754"/>
              <a:gd name="connsiteX1562" fmla="*/ 1728222 w 1786394"/>
              <a:gd name="connsiteY1562" fmla="*/ 1632991 h 3446754"/>
              <a:gd name="connsiteX1563" fmla="*/ 1752468 w 1786394"/>
              <a:gd name="connsiteY1563" fmla="*/ 1607670 h 3446754"/>
              <a:gd name="connsiteX1564" fmla="*/ 1775955 w 1786394"/>
              <a:gd name="connsiteY1564" fmla="*/ 1607670 h 3446754"/>
              <a:gd name="connsiteX1565" fmla="*/ 1752468 w 1786394"/>
              <a:gd name="connsiteY1565" fmla="*/ 1620531 h 3446754"/>
              <a:gd name="connsiteX1566" fmla="*/ 1752468 w 1786394"/>
              <a:gd name="connsiteY1566" fmla="*/ 1607670 h 3446754"/>
              <a:gd name="connsiteX1567" fmla="*/ 1563053 w 1786394"/>
              <a:gd name="connsiteY1567" fmla="*/ 1595210 h 3446754"/>
              <a:gd name="connsiteX1568" fmla="*/ 1563053 w 1786394"/>
              <a:gd name="connsiteY1568" fmla="*/ 1607670 h 3446754"/>
              <a:gd name="connsiteX1569" fmla="*/ 1586540 w 1786394"/>
              <a:gd name="connsiteY1569" fmla="*/ 1607670 h 3446754"/>
              <a:gd name="connsiteX1570" fmla="*/ 639465 w 1786394"/>
              <a:gd name="connsiteY1570" fmla="*/ 1582751 h 3446754"/>
              <a:gd name="connsiteX1571" fmla="*/ 662953 w 1786394"/>
              <a:gd name="connsiteY1571" fmla="*/ 1595210 h 3446754"/>
              <a:gd name="connsiteX1572" fmla="*/ 662953 w 1786394"/>
              <a:gd name="connsiteY1572" fmla="*/ 1582751 h 3446754"/>
              <a:gd name="connsiteX1573" fmla="*/ 1752468 w 1786394"/>
              <a:gd name="connsiteY1573" fmla="*/ 1570291 h 3446754"/>
              <a:gd name="connsiteX1574" fmla="*/ 1775955 w 1786394"/>
              <a:gd name="connsiteY1574" fmla="*/ 1570291 h 3446754"/>
              <a:gd name="connsiteX1575" fmla="*/ 1752468 w 1786394"/>
              <a:gd name="connsiteY1575" fmla="*/ 1570291 h 3446754"/>
              <a:gd name="connsiteX1576" fmla="*/ 852368 w 1786394"/>
              <a:gd name="connsiteY1576" fmla="*/ 1570291 h 3446754"/>
              <a:gd name="connsiteX1577" fmla="*/ 828880 w 1786394"/>
              <a:gd name="connsiteY1577" fmla="*/ 1582751 h 3446754"/>
              <a:gd name="connsiteX1578" fmla="*/ 852368 w 1786394"/>
              <a:gd name="connsiteY1578" fmla="*/ 1582751 h 3446754"/>
              <a:gd name="connsiteX1579" fmla="*/ 141683 w 1786394"/>
              <a:gd name="connsiteY1579" fmla="*/ 1544971 h 3446754"/>
              <a:gd name="connsiteX1580" fmla="*/ 141683 w 1786394"/>
              <a:gd name="connsiteY1580" fmla="*/ 1557430 h 3446754"/>
              <a:gd name="connsiteX1581" fmla="*/ 165928 w 1786394"/>
              <a:gd name="connsiteY1581" fmla="*/ 1544971 h 3446754"/>
              <a:gd name="connsiteX1582" fmla="*/ 1728222 w 1786394"/>
              <a:gd name="connsiteY1582" fmla="*/ 1444491 h 3446754"/>
              <a:gd name="connsiteX1583" fmla="*/ 1752468 w 1786394"/>
              <a:gd name="connsiteY1583" fmla="*/ 1444491 h 3446754"/>
              <a:gd name="connsiteX1584" fmla="*/ 1775955 w 1786394"/>
              <a:gd name="connsiteY1584" fmla="*/ 1444491 h 3446754"/>
              <a:gd name="connsiteX1585" fmla="*/ 1775955 w 1786394"/>
              <a:gd name="connsiteY1585" fmla="*/ 1456951 h 3446754"/>
              <a:gd name="connsiteX1586" fmla="*/ 1752468 w 1786394"/>
              <a:gd name="connsiteY1586" fmla="*/ 1456951 h 3446754"/>
              <a:gd name="connsiteX1587" fmla="*/ 1728222 w 1786394"/>
              <a:gd name="connsiteY1587" fmla="*/ 1419572 h 3446754"/>
              <a:gd name="connsiteX1588" fmla="*/ 1752468 w 1786394"/>
              <a:gd name="connsiteY1588" fmla="*/ 1432032 h 3446754"/>
              <a:gd name="connsiteX1589" fmla="*/ 1752468 w 1786394"/>
              <a:gd name="connsiteY1589" fmla="*/ 1444491 h 3446754"/>
              <a:gd name="connsiteX1590" fmla="*/ 1728222 w 1786394"/>
              <a:gd name="connsiteY1590" fmla="*/ 1432032 h 3446754"/>
              <a:gd name="connsiteX1591" fmla="*/ 1681248 w 1786394"/>
              <a:gd name="connsiteY1591" fmla="*/ 1356471 h 3446754"/>
              <a:gd name="connsiteX1592" fmla="*/ 1681248 w 1786394"/>
              <a:gd name="connsiteY1592" fmla="*/ 1369333 h 3446754"/>
              <a:gd name="connsiteX1593" fmla="*/ 1704735 w 1786394"/>
              <a:gd name="connsiteY1593" fmla="*/ 1369333 h 3446754"/>
              <a:gd name="connsiteX1594" fmla="*/ 1704735 w 1786394"/>
              <a:gd name="connsiteY1594" fmla="*/ 1356471 h 3446754"/>
              <a:gd name="connsiteX1595" fmla="*/ 1728222 w 1786394"/>
              <a:gd name="connsiteY1595" fmla="*/ 1255992 h 3446754"/>
              <a:gd name="connsiteX1596" fmla="*/ 1704735 w 1786394"/>
              <a:gd name="connsiteY1596" fmla="*/ 1268853 h 3446754"/>
              <a:gd name="connsiteX1597" fmla="*/ 1725286 w 1786394"/>
              <a:gd name="connsiteY1597" fmla="*/ 1268853 h 3446754"/>
              <a:gd name="connsiteX1598" fmla="*/ 1728222 w 1786394"/>
              <a:gd name="connsiteY1598" fmla="*/ 1268853 h 3446754"/>
              <a:gd name="connsiteX1599" fmla="*/ 1728222 w 1786394"/>
              <a:gd name="connsiteY1599" fmla="*/ 1264030 h 3446754"/>
              <a:gd name="connsiteX1600" fmla="*/ 1728222 w 1786394"/>
              <a:gd name="connsiteY1600" fmla="*/ 1257600 h 3446754"/>
              <a:gd name="connsiteX1601" fmla="*/ 1728222 w 1786394"/>
              <a:gd name="connsiteY1601" fmla="*/ 1255992 h 3446754"/>
              <a:gd name="connsiteX1602" fmla="*/ 57641 w 1786394"/>
              <a:gd name="connsiteY1602" fmla="*/ 1213188 h 3446754"/>
              <a:gd name="connsiteX1603" fmla="*/ 71220 w 1786394"/>
              <a:gd name="connsiteY1603" fmla="*/ 1218614 h 3446754"/>
              <a:gd name="connsiteX1604" fmla="*/ 47733 w 1786394"/>
              <a:gd name="connsiteY1604" fmla="*/ 1218614 h 3446754"/>
              <a:gd name="connsiteX1605" fmla="*/ 57641 w 1786394"/>
              <a:gd name="connsiteY1605" fmla="*/ 1213188 h 3446754"/>
              <a:gd name="connsiteX1606" fmla="*/ 1704735 w 1786394"/>
              <a:gd name="connsiteY1606" fmla="*/ 1180833 h 3446754"/>
              <a:gd name="connsiteX1607" fmla="*/ 1704735 w 1786394"/>
              <a:gd name="connsiteY1607" fmla="*/ 1193293 h 3446754"/>
              <a:gd name="connsiteX1608" fmla="*/ 1728222 w 1786394"/>
              <a:gd name="connsiteY1608" fmla="*/ 1180833 h 3446754"/>
              <a:gd name="connsiteX1609" fmla="*/ 571181 w 1786394"/>
              <a:gd name="connsiteY1609" fmla="*/ 1150840 h 3446754"/>
              <a:gd name="connsiteX1610" fmla="*/ 568245 w 1786394"/>
              <a:gd name="connsiteY1610" fmla="*/ 1155513 h 3446754"/>
              <a:gd name="connsiteX1611" fmla="*/ 591733 w 1786394"/>
              <a:gd name="connsiteY1611" fmla="*/ 1155513 h 3446754"/>
              <a:gd name="connsiteX1612" fmla="*/ 571181 w 1786394"/>
              <a:gd name="connsiteY1612" fmla="*/ 1150840 h 3446754"/>
              <a:gd name="connsiteX1613" fmla="*/ 1752468 w 1786394"/>
              <a:gd name="connsiteY1613" fmla="*/ 1105273 h 3446754"/>
              <a:gd name="connsiteX1614" fmla="*/ 1728222 w 1786394"/>
              <a:gd name="connsiteY1614" fmla="*/ 1118134 h 3446754"/>
              <a:gd name="connsiteX1615" fmla="*/ 1752468 w 1786394"/>
              <a:gd name="connsiteY1615" fmla="*/ 1118134 h 3446754"/>
              <a:gd name="connsiteX1616" fmla="*/ 141683 w 1786394"/>
              <a:gd name="connsiteY1616" fmla="*/ 1092814 h 3446754"/>
              <a:gd name="connsiteX1617" fmla="*/ 141683 w 1786394"/>
              <a:gd name="connsiteY1617" fmla="*/ 1105273 h 3446754"/>
              <a:gd name="connsiteX1618" fmla="*/ 165928 w 1786394"/>
              <a:gd name="connsiteY1618" fmla="*/ 1105273 h 3446754"/>
              <a:gd name="connsiteX1619" fmla="*/ 189415 w 1786394"/>
              <a:gd name="connsiteY1619" fmla="*/ 1092814 h 3446754"/>
              <a:gd name="connsiteX1620" fmla="*/ 165928 w 1786394"/>
              <a:gd name="connsiteY1620" fmla="*/ 1092814 h 3446754"/>
              <a:gd name="connsiteX1621" fmla="*/ 50669 w 1786394"/>
              <a:gd name="connsiteY1621" fmla="*/ 1083469 h 3446754"/>
              <a:gd name="connsiteX1622" fmla="*/ 71220 w 1786394"/>
              <a:gd name="connsiteY1622" fmla="*/ 1092814 h 3446754"/>
              <a:gd name="connsiteX1623" fmla="*/ 47733 w 1786394"/>
              <a:gd name="connsiteY1623" fmla="*/ 1092814 h 3446754"/>
              <a:gd name="connsiteX1624" fmla="*/ 50669 w 1786394"/>
              <a:gd name="connsiteY1624" fmla="*/ 1083469 h 3446754"/>
              <a:gd name="connsiteX1625" fmla="*/ 1681248 w 1786394"/>
              <a:gd name="connsiteY1625" fmla="*/ 1042574 h 3446754"/>
              <a:gd name="connsiteX1626" fmla="*/ 1681248 w 1786394"/>
              <a:gd name="connsiteY1626" fmla="*/ 1055033 h 3446754"/>
              <a:gd name="connsiteX1627" fmla="*/ 1704735 w 1786394"/>
              <a:gd name="connsiteY1627" fmla="*/ 1055033 h 3446754"/>
              <a:gd name="connsiteX1628" fmla="*/ 1681248 w 1786394"/>
              <a:gd name="connsiteY1628" fmla="*/ 1042574 h 3446754"/>
              <a:gd name="connsiteX1629" fmla="*/ 1762377 w 1786394"/>
              <a:gd name="connsiteY1629" fmla="*/ 1037318 h 3446754"/>
              <a:gd name="connsiteX1630" fmla="*/ 1775955 w 1786394"/>
              <a:gd name="connsiteY1630" fmla="*/ 1042574 h 3446754"/>
              <a:gd name="connsiteX1631" fmla="*/ 1775955 w 1786394"/>
              <a:gd name="connsiteY1631" fmla="*/ 1050361 h 3446754"/>
              <a:gd name="connsiteX1632" fmla="*/ 1775955 w 1786394"/>
              <a:gd name="connsiteY1632" fmla="*/ 1055033 h 3446754"/>
              <a:gd name="connsiteX1633" fmla="*/ 1752468 w 1786394"/>
              <a:gd name="connsiteY1633" fmla="*/ 1055033 h 3446754"/>
              <a:gd name="connsiteX1634" fmla="*/ 1752468 w 1786394"/>
              <a:gd name="connsiteY1634" fmla="*/ 1042574 h 3446754"/>
              <a:gd name="connsiteX1635" fmla="*/ 1762377 w 1786394"/>
              <a:gd name="connsiteY1635" fmla="*/ 1037318 h 3446754"/>
              <a:gd name="connsiteX1636" fmla="*/ 165928 w 1786394"/>
              <a:gd name="connsiteY1636" fmla="*/ 1017655 h 3446754"/>
              <a:gd name="connsiteX1637" fmla="*/ 165928 w 1786394"/>
              <a:gd name="connsiteY1637" fmla="*/ 1030114 h 3446754"/>
              <a:gd name="connsiteX1638" fmla="*/ 189415 w 1786394"/>
              <a:gd name="connsiteY1638" fmla="*/ 1030114 h 3446754"/>
              <a:gd name="connsiteX1639" fmla="*/ 189415 w 1786394"/>
              <a:gd name="connsiteY1639" fmla="*/ 1017655 h 3446754"/>
              <a:gd name="connsiteX1640" fmla="*/ 875855 w 1786394"/>
              <a:gd name="connsiteY1640" fmla="*/ 992334 h 3446754"/>
              <a:gd name="connsiteX1641" fmla="*/ 875855 w 1786394"/>
              <a:gd name="connsiteY1641" fmla="*/ 1004794 h 3446754"/>
              <a:gd name="connsiteX1642" fmla="*/ 900100 w 1786394"/>
              <a:gd name="connsiteY1642" fmla="*/ 1004794 h 3446754"/>
              <a:gd name="connsiteX1643" fmla="*/ 875855 w 1786394"/>
              <a:gd name="connsiteY1643" fmla="*/ 992334 h 3446754"/>
              <a:gd name="connsiteX1644" fmla="*/ 118195 w 1786394"/>
              <a:gd name="connsiteY1644" fmla="*/ 992334 h 3446754"/>
              <a:gd name="connsiteX1645" fmla="*/ 118195 w 1786394"/>
              <a:gd name="connsiteY1645" fmla="*/ 1004794 h 3446754"/>
              <a:gd name="connsiteX1646" fmla="*/ 141683 w 1786394"/>
              <a:gd name="connsiteY1646" fmla="*/ 1004794 h 3446754"/>
              <a:gd name="connsiteX1647" fmla="*/ 1755404 w 1786394"/>
              <a:gd name="connsiteY1647" fmla="*/ 975202 h 3446754"/>
              <a:gd name="connsiteX1648" fmla="*/ 1775955 w 1786394"/>
              <a:gd name="connsiteY1648" fmla="*/ 979875 h 3446754"/>
              <a:gd name="connsiteX1649" fmla="*/ 1752468 w 1786394"/>
              <a:gd name="connsiteY1649" fmla="*/ 979875 h 3446754"/>
              <a:gd name="connsiteX1650" fmla="*/ 1755404 w 1786394"/>
              <a:gd name="connsiteY1650" fmla="*/ 975202 h 3446754"/>
              <a:gd name="connsiteX1651" fmla="*/ 1752468 w 1786394"/>
              <a:gd name="connsiteY1651" fmla="*/ 954554 h 3446754"/>
              <a:gd name="connsiteX1652" fmla="*/ 1775955 w 1786394"/>
              <a:gd name="connsiteY1652" fmla="*/ 954554 h 3446754"/>
              <a:gd name="connsiteX1653" fmla="*/ 1752468 w 1786394"/>
              <a:gd name="connsiteY1653" fmla="*/ 954554 h 3446754"/>
              <a:gd name="connsiteX1654" fmla="*/ 900100 w 1786394"/>
              <a:gd name="connsiteY1654" fmla="*/ 942095 h 3446754"/>
              <a:gd name="connsiteX1655" fmla="*/ 900100 w 1786394"/>
              <a:gd name="connsiteY1655" fmla="*/ 954554 h 3446754"/>
              <a:gd name="connsiteX1656" fmla="*/ 852368 w 1786394"/>
              <a:gd name="connsiteY1656" fmla="*/ 942095 h 3446754"/>
              <a:gd name="connsiteX1657" fmla="*/ 852368 w 1786394"/>
              <a:gd name="connsiteY1657" fmla="*/ 954554 h 3446754"/>
              <a:gd name="connsiteX1658" fmla="*/ 875855 w 1786394"/>
              <a:gd name="connsiteY1658" fmla="*/ 942095 h 3446754"/>
              <a:gd name="connsiteX1659" fmla="*/ 852368 w 1786394"/>
              <a:gd name="connsiteY1659" fmla="*/ 942095 h 3446754"/>
              <a:gd name="connsiteX1660" fmla="*/ 1207710 w 1786394"/>
              <a:gd name="connsiteY1660" fmla="*/ 917176 h 3446754"/>
              <a:gd name="connsiteX1661" fmla="*/ 1231198 w 1786394"/>
              <a:gd name="connsiteY1661" fmla="*/ 917176 h 3446754"/>
              <a:gd name="connsiteX1662" fmla="*/ 1207710 w 1786394"/>
              <a:gd name="connsiteY1662" fmla="*/ 917176 h 3446754"/>
              <a:gd name="connsiteX1663" fmla="*/ 1657760 w 1786394"/>
              <a:gd name="connsiteY1663" fmla="*/ 904314 h 3446754"/>
              <a:gd name="connsiteX1664" fmla="*/ 1657760 w 1786394"/>
              <a:gd name="connsiteY1664" fmla="*/ 917176 h 3446754"/>
              <a:gd name="connsiteX1665" fmla="*/ 1681248 w 1786394"/>
              <a:gd name="connsiteY1665" fmla="*/ 917176 h 3446754"/>
              <a:gd name="connsiteX1666" fmla="*/ 1681248 w 1786394"/>
              <a:gd name="connsiteY1666" fmla="*/ 904314 h 3446754"/>
              <a:gd name="connsiteX1667" fmla="*/ 1657760 w 1786394"/>
              <a:gd name="connsiteY1667" fmla="*/ 904314 h 3446754"/>
              <a:gd name="connsiteX1668" fmla="*/ 662953 w 1786394"/>
              <a:gd name="connsiteY1668" fmla="*/ 904314 h 3446754"/>
              <a:gd name="connsiteX1669" fmla="*/ 639465 w 1786394"/>
              <a:gd name="connsiteY1669" fmla="*/ 917176 h 3446754"/>
              <a:gd name="connsiteX1670" fmla="*/ 662953 w 1786394"/>
              <a:gd name="connsiteY1670" fmla="*/ 917176 h 3446754"/>
              <a:gd name="connsiteX1671" fmla="*/ 23488 w 1786394"/>
              <a:gd name="connsiteY1671" fmla="*/ 904314 h 3446754"/>
              <a:gd name="connsiteX1672" fmla="*/ 47733 w 1786394"/>
              <a:gd name="connsiteY1672" fmla="*/ 904314 h 3446754"/>
              <a:gd name="connsiteX1673" fmla="*/ 71220 w 1786394"/>
              <a:gd name="connsiteY1673" fmla="*/ 917176 h 3446754"/>
              <a:gd name="connsiteX1674" fmla="*/ 47733 w 1786394"/>
              <a:gd name="connsiteY1674" fmla="*/ 917176 h 3446754"/>
              <a:gd name="connsiteX1675" fmla="*/ 23488 w 1786394"/>
              <a:gd name="connsiteY1675" fmla="*/ 917176 h 3446754"/>
              <a:gd name="connsiteX1676" fmla="*/ 852368 w 1786394"/>
              <a:gd name="connsiteY1676" fmla="*/ 891855 h 3446754"/>
              <a:gd name="connsiteX1677" fmla="*/ 852368 w 1786394"/>
              <a:gd name="connsiteY1677" fmla="*/ 904314 h 3446754"/>
              <a:gd name="connsiteX1678" fmla="*/ 875855 w 1786394"/>
              <a:gd name="connsiteY1678" fmla="*/ 904314 h 3446754"/>
              <a:gd name="connsiteX1679" fmla="*/ 875855 w 1786394"/>
              <a:gd name="connsiteY1679" fmla="*/ 891855 h 3446754"/>
              <a:gd name="connsiteX1680" fmla="*/ 1752468 w 1786394"/>
              <a:gd name="connsiteY1680" fmla="*/ 879395 h 3446754"/>
              <a:gd name="connsiteX1681" fmla="*/ 1775955 w 1786394"/>
              <a:gd name="connsiteY1681" fmla="*/ 879395 h 3446754"/>
              <a:gd name="connsiteX1682" fmla="*/ 1775955 w 1786394"/>
              <a:gd name="connsiteY1682" fmla="*/ 891855 h 3446754"/>
              <a:gd name="connsiteX1683" fmla="*/ 1752468 w 1786394"/>
              <a:gd name="connsiteY1683" fmla="*/ 891855 h 3446754"/>
              <a:gd name="connsiteX1684" fmla="*/ 1704735 w 1786394"/>
              <a:gd name="connsiteY1684" fmla="*/ 879395 h 3446754"/>
              <a:gd name="connsiteX1685" fmla="*/ 1681248 w 1786394"/>
              <a:gd name="connsiteY1685" fmla="*/ 891855 h 3446754"/>
              <a:gd name="connsiteX1686" fmla="*/ 1704735 w 1786394"/>
              <a:gd name="connsiteY1686" fmla="*/ 891855 h 3446754"/>
              <a:gd name="connsiteX1687" fmla="*/ 1704735 w 1786394"/>
              <a:gd name="connsiteY1687" fmla="*/ 904314 h 3446754"/>
              <a:gd name="connsiteX1688" fmla="*/ 1704735 w 1786394"/>
              <a:gd name="connsiteY1688" fmla="*/ 891855 h 3446754"/>
              <a:gd name="connsiteX1689" fmla="*/ 1704735 w 1786394"/>
              <a:gd name="connsiteY1689" fmla="*/ 884068 h 3446754"/>
              <a:gd name="connsiteX1690" fmla="*/ 1704735 w 1786394"/>
              <a:gd name="connsiteY1690" fmla="*/ 879395 h 3446754"/>
              <a:gd name="connsiteX1691" fmla="*/ 662953 w 1786394"/>
              <a:gd name="connsiteY1691" fmla="*/ 854075 h 3446754"/>
              <a:gd name="connsiteX1692" fmla="*/ 662953 w 1786394"/>
              <a:gd name="connsiteY1692" fmla="*/ 866936 h 3446754"/>
              <a:gd name="connsiteX1693" fmla="*/ 686440 w 1786394"/>
              <a:gd name="connsiteY1693" fmla="*/ 866936 h 3446754"/>
              <a:gd name="connsiteX1694" fmla="*/ 686440 w 1786394"/>
              <a:gd name="connsiteY1694" fmla="*/ 854075 h 3446754"/>
              <a:gd name="connsiteX1695" fmla="*/ 662953 w 1786394"/>
              <a:gd name="connsiteY1695" fmla="*/ 854075 h 3446754"/>
              <a:gd name="connsiteX1696" fmla="*/ 1041783 w 1786394"/>
              <a:gd name="connsiteY1696" fmla="*/ 841615 h 3446754"/>
              <a:gd name="connsiteX1697" fmla="*/ 1018295 w 1786394"/>
              <a:gd name="connsiteY1697" fmla="*/ 854075 h 3446754"/>
              <a:gd name="connsiteX1698" fmla="*/ 1041783 w 1786394"/>
              <a:gd name="connsiteY1698" fmla="*/ 854075 h 3446754"/>
              <a:gd name="connsiteX1699" fmla="*/ 852368 w 1786394"/>
              <a:gd name="connsiteY1699" fmla="*/ 841615 h 3446754"/>
              <a:gd name="connsiteX1700" fmla="*/ 852368 w 1786394"/>
              <a:gd name="connsiteY1700" fmla="*/ 854075 h 3446754"/>
              <a:gd name="connsiteX1701" fmla="*/ 828880 w 1786394"/>
              <a:gd name="connsiteY1701" fmla="*/ 854075 h 3446754"/>
              <a:gd name="connsiteX1702" fmla="*/ 852368 w 1786394"/>
              <a:gd name="connsiteY1702" fmla="*/ 854075 h 3446754"/>
              <a:gd name="connsiteX1703" fmla="*/ 875855 w 1786394"/>
              <a:gd name="connsiteY1703" fmla="*/ 854075 h 3446754"/>
              <a:gd name="connsiteX1704" fmla="*/ 875855 w 1786394"/>
              <a:gd name="connsiteY1704" fmla="*/ 841615 h 3446754"/>
              <a:gd name="connsiteX1705" fmla="*/ 1691157 w 1786394"/>
              <a:gd name="connsiteY1705" fmla="*/ 823899 h 3446754"/>
              <a:gd name="connsiteX1706" fmla="*/ 1704735 w 1786394"/>
              <a:gd name="connsiteY1706" fmla="*/ 829156 h 3446754"/>
              <a:gd name="connsiteX1707" fmla="*/ 1681248 w 1786394"/>
              <a:gd name="connsiteY1707" fmla="*/ 829156 h 3446754"/>
              <a:gd name="connsiteX1708" fmla="*/ 1691157 w 1786394"/>
              <a:gd name="connsiteY1708" fmla="*/ 823899 h 3446754"/>
              <a:gd name="connsiteX1709" fmla="*/ 1704735 w 1786394"/>
              <a:gd name="connsiteY1709" fmla="*/ 816696 h 3446754"/>
              <a:gd name="connsiteX1710" fmla="*/ 1728222 w 1786394"/>
              <a:gd name="connsiteY1710" fmla="*/ 816696 h 3446754"/>
              <a:gd name="connsiteX1711" fmla="*/ 1728222 w 1786394"/>
              <a:gd name="connsiteY1711" fmla="*/ 829156 h 3446754"/>
              <a:gd name="connsiteX1712" fmla="*/ 1704735 w 1786394"/>
              <a:gd name="connsiteY1712" fmla="*/ 829156 h 3446754"/>
              <a:gd name="connsiteX1713" fmla="*/ 1704735 w 1786394"/>
              <a:gd name="connsiteY1713" fmla="*/ 821369 h 3446754"/>
              <a:gd name="connsiteX1714" fmla="*/ 1704735 w 1786394"/>
              <a:gd name="connsiteY1714" fmla="*/ 816696 h 3446754"/>
              <a:gd name="connsiteX1715" fmla="*/ 1606358 w 1786394"/>
              <a:gd name="connsiteY1715" fmla="*/ 811270 h 3446754"/>
              <a:gd name="connsiteX1716" fmla="*/ 1586540 w 1786394"/>
              <a:gd name="connsiteY1716" fmla="*/ 816696 h 3446754"/>
              <a:gd name="connsiteX1717" fmla="*/ 1610028 w 1786394"/>
              <a:gd name="connsiteY1717" fmla="*/ 816696 h 3446754"/>
              <a:gd name="connsiteX1718" fmla="*/ 1606358 w 1786394"/>
              <a:gd name="connsiteY1718" fmla="*/ 811270 h 3446754"/>
              <a:gd name="connsiteX1719" fmla="*/ 852368 w 1786394"/>
              <a:gd name="connsiteY1719" fmla="*/ 803835 h 3446754"/>
              <a:gd name="connsiteX1720" fmla="*/ 852368 w 1786394"/>
              <a:gd name="connsiteY1720" fmla="*/ 816696 h 3446754"/>
              <a:gd name="connsiteX1721" fmla="*/ 875855 w 1786394"/>
              <a:gd name="connsiteY1721" fmla="*/ 816696 h 3446754"/>
              <a:gd name="connsiteX1722" fmla="*/ 875855 w 1786394"/>
              <a:gd name="connsiteY1722" fmla="*/ 829156 h 3446754"/>
              <a:gd name="connsiteX1723" fmla="*/ 900100 w 1786394"/>
              <a:gd name="connsiteY1723" fmla="*/ 829156 h 3446754"/>
              <a:gd name="connsiteX1724" fmla="*/ 875855 w 1786394"/>
              <a:gd name="connsiteY1724" fmla="*/ 816696 h 3446754"/>
              <a:gd name="connsiteX1725" fmla="*/ 900100 w 1786394"/>
              <a:gd name="connsiteY1725" fmla="*/ 816696 h 3446754"/>
              <a:gd name="connsiteX1726" fmla="*/ 875855 w 1786394"/>
              <a:gd name="connsiteY1726" fmla="*/ 803835 h 3446754"/>
              <a:gd name="connsiteX1727" fmla="*/ 852368 w 1786394"/>
              <a:gd name="connsiteY1727" fmla="*/ 803835 h 3446754"/>
              <a:gd name="connsiteX1728" fmla="*/ 118195 w 1786394"/>
              <a:gd name="connsiteY1728" fmla="*/ 791375 h 3446754"/>
              <a:gd name="connsiteX1729" fmla="*/ 94708 w 1786394"/>
              <a:gd name="connsiteY1729" fmla="*/ 803835 h 3446754"/>
              <a:gd name="connsiteX1730" fmla="*/ 118195 w 1786394"/>
              <a:gd name="connsiteY1730" fmla="*/ 803835 h 3446754"/>
              <a:gd name="connsiteX1731" fmla="*/ 118195 w 1786394"/>
              <a:gd name="connsiteY1731" fmla="*/ 791375 h 3446754"/>
              <a:gd name="connsiteX1732" fmla="*/ 875855 w 1786394"/>
              <a:gd name="connsiteY1732" fmla="*/ 778916 h 3446754"/>
              <a:gd name="connsiteX1733" fmla="*/ 852368 w 1786394"/>
              <a:gd name="connsiteY1733" fmla="*/ 791375 h 3446754"/>
              <a:gd name="connsiteX1734" fmla="*/ 872919 w 1786394"/>
              <a:gd name="connsiteY1734" fmla="*/ 791375 h 3446754"/>
              <a:gd name="connsiteX1735" fmla="*/ 875855 w 1786394"/>
              <a:gd name="connsiteY1735" fmla="*/ 791375 h 3446754"/>
              <a:gd name="connsiteX1736" fmla="*/ 1728222 w 1786394"/>
              <a:gd name="connsiteY1736" fmla="*/ 766457 h 3446754"/>
              <a:gd name="connsiteX1737" fmla="*/ 1752468 w 1786394"/>
              <a:gd name="connsiteY1737" fmla="*/ 766457 h 3446754"/>
              <a:gd name="connsiteX1738" fmla="*/ 1752468 w 1786394"/>
              <a:gd name="connsiteY1738" fmla="*/ 778916 h 3446754"/>
              <a:gd name="connsiteX1739" fmla="*/ 1728222 w 1786394"/>
              <a:gd name="connsiteY1739" fmla="*/ 778916 h 3446754"/>
              <a:gd name="connsiteX1740" fmla="*/ 1728222 w 1786394"/>
              <a:gd name="connsiteY1740" fmla="*/ 771129 h 3446754"/>
              <a:gd name="connsiteX1741" fmla="*/ 1728222 w 1786394"/>
              <a:gd name="connsiteY1741" fmla="*/ 766457 h 3446754"/>
              <a:gd name="connsiteX1742" fmla="*/ 710685 w 1786394"/>
              <a:gd name="connsiteY1742" fmla="*/ 766457 h 3446754"/>
              <a:gd name="connsiteX1743" fmla="*/ 710685 w 1786394"/>
              <a:gd name="connsiteY1743" fmla="*/ 778916 h 3446754"/>
              <a:gd name="connsiteX1744" fmla="*/ 734173 w 1786394"/>
              <a:gd name="connsiteY1744" fmla="*/ 778916 h 3446754"/>
              <a:gd name="connsiteX1745" fmla="*/ 734173 w 1786394"/>
              <a:gd name="connsiteY1745" fmla="*/ 766457 h 3446754"/>
              <a:gd name="connsiteX1746" fmla="*/ 710685 w 1786394"/>
              <a:gd name="connsiteY1746" fmla="*/ 766457 h 3446754"/>
              <a:gd name="connsiteX1747" fmla="*/ 591733 w 1786394"/>
              <a:gd name="connsiteY1747" fmla="*/ 766457 h 3446754"/>
              <a:gd name="connsiteX1748" fmla="*/ 591733 w 1786394"/>
              <a:gd name="connsiteY1748" fmla="*/ 778916 h 3446754"/>
              <a:gd name="connsiteX1749" fmla="*/ 615220 w 1786394"/>
              <a:gd name="connsiteY1749" fmla="*/ 778916 h 3446754"/>
              <a:gd name="connsiteX1750" fmla="*/ 615220 w 1786394"/>
              <a:gd name="connsiteY1750" fmla="*/ 766457 h 3446754"/>
              <a:gd name="connsiteX1751" fmla="*/ 591733 w 1786394"/>
              <a:gd name="connsiteY1751" fmla="*/ 766457 h 3446754"/>
              <a:gd name="connsiteX1752" fmla="*/ 805393 w 1786394"/>
              <a:gd name="connsiteY1752" fmla="*/ 753595 h 3446754"/>
              <a:gd name="connsiteX1753" fmla="*/ 828880 w 1786394"/>
              <a:gd name="connsiteY1753" fmla="*/ 766457 h 3446754"/>
              <a:gd name="connsiteX1754" fmla="*/ 852368 w 1786394"/>
              <a:gd name="connsiteY1754" fmla="*/ 766457 h 3446754"/>
              <a:gd name="connsiteX1755" fmla="*/ 852368 w 1786394"/>
              <a:gd name="connsiteY1755" fmla="*/ 753595 h 3446754"/>
              <a:gd name="connsiteX1756" fmla="*/ 828880 w 1786394"/>
              <a:gd name="connsiteY1756" fmla="*/ 753595 h 3446754"/>
              <a:gd name="connsiteX1757" fmla="*/ 1704735 w 1786394"/>
              <a:gd name="connsiteY1757" fmla="*/ 728676 h 3446754"/>
              <a:gd name="connsiteX1758" fmla="*/ 1728222 w 1786394"/>
              <a:gd name="connsiteY1758" fmla="*/ 728676 h 3446754"/>
              <a:gd name="connsiteX1759" fmla="*/ 1728222 w 1786394"/>
              <a:gd name="connsiteY1759" fmla="*/ 741136 h 3446754"/>
              <a:gd name="connsiteX1760" fmla="*/ 1704735 w 1786394"/>
              <a:gd name="connsiteY1760" fmla="*/ 741136 h 3446754"/>
              <a:gd name="connsiteX1761" fmla="*/ 1704735 w 1786394"/>
              <a:gd name="connsiteY1761" fmla="*/ 728676 h 3446754"/>
              <a:gd name="connsiteX1762" fmla="*/ 1716479 w 1786394"/>
              <a:gd name="connsiteY1762" fmla="*/ 694011 h 3446754"/>
              <a:gd name="connsiteX1763" fmla="*/ 1728222 w 1786394"/>
              <a:gd name="connsiteY1763" fmla="*/ 703356 h 3446754"/>
              <a:gd name="connsiteX1764" fmla="*/ 1728222 w 1786394"/>
              <a:gd name="connsiteY1764" fmla="*/ 716217 h 3446754"/>
              <a:gd name="connsiteX1765" fmla="*/ 1704735 w 1786394"/>
              <a:gd name="connsiteY1765" fmla="*/ 703356 h 3446754"/>
              <a:gd name="connsiteX1766" fmla="*/ 1716479 w 1786394"/>
              <a:gd name="connsiteY1766" fmla="*/ 694011 h 3446754"/>
              <a:gd name="connsiteX1767" fmla="*/ 900100 w 1786394"/>
              <a:gd name="connsiteY1767" fmla="*/ 690896 h 3446754"/>
              <a:gd name="connsiteX1768" fmla="*/ 900100 w 1786394"/>
              <a:gd name="connsiteY1768" fmla="*/ 703356 h 3446754"/>
              <a:gd name="connsiteX1769" fmla="*/ 923588 w 1786394"/>
              <a:gd name="connsiteY1769" fmla="*/ 703356 h 3446754"/>
              <a:gd name="connsiteX1770" fmla="*/ 1728222 w 1786394"/>
              <a:gd name="connsiteY1770" fmla="*/ 577957 h 3446754"/>
              <a:gd name="connsiteX1771" fmla="*/ 1752468 w 1786394"/>
              <a:gd name="connsiteY1771" fmla="*/ 590417 h 3446754"/>
              <a:gd name="connsiteX1772" fmla="*/ 1728222 w 1786394"/>
              <a:gd name="connsiteY1772" fmla="*/ 590417 h 3446754"/>
              <a:gd name="connsiteX1773" fmla="*/ 94708 w 1786394"/>
              <a:gd name="connsiteY1773" fmla="*/ 577957 h 3446754"/>
              <a:gd name="connsiteX1774" fmla="*/ 94708 w 1786394"/>
              <a:gd name="connsiteY1774" fmla="*/ 590417 h 3446754"/>
              <a:gd name="connsiteX1775" fmla="*/ 118195 w 1786394"/>
              <a:gd name="connsiteY1775" fmla="*/ 590417 h 3446754"/>
              <a:gd name="connsiteX1776" fmla="*/ 118195 w 1786394"/>
              <a:gd name="connsiteY1776" fmla="*/ 577957 h 3446754"/>
              <a:gd name="connsiteX1777" fmla="*/ 1728222 w 1786394"/>
              <a:gd name="connsiteY1777" fmla="*/ 565498 h 3446754"/>
              <a:gd name="connsiteX1778" fmla="*/ 1752468 w 1786394"/>
              <a:gd name="connsiteY1778" fmla="*/ 565498 h 3446754"/>
              <a:gd name="connsiteX1779" fmla="*/ 1752468 w 1786394"/>
              <a:gd name="connsiteY1779" fmla="*/ 577957 h 3446754"/>
              <a:gd name="connsiteX1780" fmla="*/ 852368 w 1786394"/>
              <a:gd name="connsiteY1780" fmla="*/ 565498 h 3446754"/>
              <a:gd name="connsiteX1781" fmla="*/ 852368 w 1786394"/>
              <a:gd name="connsiteY1781" fmla="*/ 577957 h 3446754"/>
              <a:gd name="connsiteX1782" fmla="*/ 852368 w 1786394"/>
              <a:gd name="connsiteY1782" fmla="*/ 590417 h 3446754"/>
              <a:gd name="connsiteX1783" fmla="*/ 852368 w 1786394"/>
              <a:gd name="connsiteY1783" fmla="*/ 602876 h 3446754"/>
              <a:gd name="connsiteX1784" fmla="*/ 852368 w 1786394"/>
              <a:gd name="connsiteY1784" fmla="*/ 615336 h 3446754"/>
              <a:gd name="connsiteX1785" fmla="*/ 852368 w 1786394"/>
              <a:gd name="connsiteY1785" fmla="*/ 628197 h 3446754"/>
              <a:gd name="connsiteX1786" fmla="*/ 875855 w 1786394"/>
              <a:gd name="connsiteY1786" fmla="*/ 628197 h 3446754"/>
              <a:gd name="connsiteX1787" fmla="*/ 900100 w 1786394"/>
              <a:gd name="connsiteY1787" fmla="*/ 628197 h 3446754"/>
              <a:gd name="connsiteX1788" fmla="*/ 900100 w 1786394"/>
              <a:gd name="connsiteY1788" fmla="*/ 615336 h 3446754"/>
              <a:gd name="connsiteX1789" fmla="*/ 900100 w 1786394"/>
              <a:gd name="connsiteY1789" fmla="*/ 602876 h 3446754"/>
              <a:gd name="connsiteX1790" fmla="*/ 900100 w 1786394"/>
              <a:gd name="connsiteY1790" fmla="*/ 590417 h 3446754"/>
              <a:gd name="connsiteX1791" fmla="*/ 875855 w 1786394"/>
              <a:gd name="connsiteY1791" fmla="*/ 590417 h 3446754"/>
              <a:gd name="connsiteX1792" fmla="*/ 852368 w 1786394"/>
              <a:gd name="connsiteY1792" fmla="*/ 590417 h 3446754"/>
              <a:gd name="connsiteX1793" fmla="*/ 875855 w 1786394"/>
              <a:gd name="connsiteY1793" fmla="*/ 577957 h 3446754"/>
              <a:gd name="connsiteX1794" fmla="*/ 852368 w 1786394"/>
              <a:gd name="connsiteY1794" fmla="*/ 565498 h 3446754"/>
              <a:gd name="connsiteX1795" fmla="*/ 875855 w 1786394"/>
              <a:gd name="connsiteY1795" fmla="*/ 565498 h 3446754"/>
              <a:gd name="connsiteX1796" fmla="*/ 805393 w 1786394"/>
              <a:gd name="connsiteY1796" fmla="*/ 540177 h 3446754"/>
              <a:gd name="connsiteX1797" fmla="*/ 805393 w 1786394"/>
              <a:gd name="connsiteY1797" fmla="*/ 552637 h 3446754"/>
              <a:gd name="connsiteX1798" fmla="*/ 805393 w 1786394"/>
              <a:gd name="connsiteY1798" fmla="*/ 563890 h 3446754"/>
              <a:gd name="connsiteX1799" fmla="*/ 805393 w 1786394"/>
              <a:gd name="connsiteY1799" fmla="*/ 565498 h 3446754"/>
              <a:gd name="connsiteX1800" fmla="*/ 828880 w 1786394"/>
              <a:gd name="connsiteY1800" fmla="*/ 565498 h 3446754"/>
              <a:gd name="connsiteX1801" fmla="*/ 828880 w 1786394"/>
              <a:gd name="connsiteY1801" fmla="*/ 555852 h 3446754"/>
              <a:gd name="connsiteX1802" fmla="*/ 828880 w 1786394"/>
              <a:gd name="connsiteY1802" fmla="*/ 552637 h 3446754"/>
              <a:gd name="connsiteX1803" fmla="*/ 805393 w 1786394"/>
              <a:gd name="connsiteY1803" fmla="*/ 552637 h 3446754"/>
              <a:gd name="connsiteX1804" fmla="*/ 828880 w 1786394"/>
              <a:gd name="connsiteY1804" fmla="*/ 540177 h 3446754"/>
              <a:gd name="connsiteX1805" fmla="*/ 805393 w 1786394"/>
              <a:gd name="connsiteY1805" fmla="*/ 540177 h 3446754"/>
              <a:gd name="connsiteX1806" fmla="*/ 1657760 w 1786394"/>
              <a:gd name="connsiteY1806" fmla="*/ 489937 h 3446754"/>
              <a:gd name="connsiteX1807" fmla="*/ 1681248 w 1786394"/>
              <a:gd name="connsiteY1807" fmla="*/ 502397 h 3446754"/>
              <a:gd name="connsiteX1808" fmla="*/ 1657760 w 1786394"/>
              <a:gd name="connsiteY1808" fmla="*/ 502397 h 3446754"/>
              <a:gd name="connsiteX1809" fmla="*/ 1657760 w 1786394"/>
              <a:gd name="connsiteY1809" fmla="*/ 515258 h 3446754"/>
              <a:gd name="connsiteX1810" fmla="*/ 1681248 w 1786394"/>
              <a:gd name="connsiteY1810" fmla="*/ 515258 h 3446754"/>
              <a:gd name="connsiteX1811" fmla="*/ 1681248 w 1786394"/>
              <a:gd name="connsiteY1811" fmla="*/ 502397 h 3446754"/>
              <a:gd name="connsiteX1812" fmla="*/ 1681248 w 1786394"/>
              <a:gd name="connsiteY1812" fmla="*/ 489937 h 3446754"/>
              <a:gd name="connsiteX1813" fmla="*/ 1657760 w 1786394"/>
              <a:gd name="connsiteY1813" fmla="*/ 489937 h 3446754"/>
              <a:gd name="connsiteX1814" fmla="*/ 165928 w 1786394"/>
              <a:gd name="connsiteY1814" fmla="*/ 489937 h 3446754"/>
              <a:gd name="connsiteX1815" fmla="*/ 165928 w 1786394"/>
              <a:gd name="connsiteY1815" fmla="*/ 502397 h 3446754"/>
              <a:gd name="connsiteX1816" fmla="*/ 189415 w 1786394"/>
              <a:gd name="connsiteY1816" fmla="*/ 502397 h 3446754"/>
              <a:gd name="connsiteX1817" fmla="*/ 189415 w 1786394"/>
              <a:gd name="connsiteY1817" fmla="*/ 489937 h 3446754"/>
              <a:gd name="connsiteX1818" fmla="*/ 141683 w 1786394"/>
              <a:gd name="connsiteY1818" fmla="*/ 351678 h 3446754"/>
              <a:gd name="connsiteX1819" fmla="*/ 141683 w 1786394"/>
              <a:gd name="connsiteY1819" fmla="*/ 364539 h 3446754"/>
              <a:gd name="connsiteX1820" fmla="*/ 165928 w 1786394"/>
              <a:gd name="connsiteY1820" fmla="*/ 364539 h 3446754"/>
              <a:gd name="connsiteX1821" fmla="*/ 165928 w 1786394"/>
              <a:gd name="connsiteY1821" fmla="*/ 376999 h 3446754"/>
              <a:gd name="connsiteX1822" fmla="*/ 189415 w 1786394"/>
              <a:gd name="connsiteY1822" fmla="*/ 376999 h 3446754"/>
              <a:gd name="connsiteX1823" fmla="*/ 189415 w 1786394"/>
              <a:gd name="connsiteY1823" fmla="*/ 364539 h 3446754"/>
              <a:gd name="connsiteX1824" fmla="*/ 165928 w 1786394"/>
              <a:gd name="connsiteY1824" fmla="*/ 364539 h 3446754"/>
              <a:gd name="connsiteX1825" fmla="*/ 165928 w 1786394"/>
              <a:gd name="connsiteY1825" fmla="*/ 351678 h 3446754"/>
              <a:gd name="connsiteX1826" fmla="*/ 71220 w 1786394"/>
              <a:gd name="connsiteY1826" fmla="*/ 351678 h 3446754"/>
              <a:gd name="connsiteX1827" fmla="*/ 94708 w 1786394"/>
              <a:gd name="connsiteY1827" fmla="*/ 351678 h 3446754"/>
              <a:gd name="connsiteX1828" fmla="*/ 94708 w 1786394"/>
              <a:gd name="connsiteY1828" fmla="*/ 364539 h 3446754"/>
              <a:gd name="connsiteX1829" fmla="*/ 71220 w 1786394"/>
              <a:gd name="connsiteY1829" fmla="*/ 351678 h 3446754"/>
              <a:gd name="connsiteX1830" fmla="*/ 162897 w 1786394"/>
              <a:gd name="connsiteY1830" fmla="*/ 296766 h 3446754"/>
              <a:gd name="connsiteX1831" fmla="*/ 165928 w 1786394"/>
              <a:gd name="connsiteY1831" fmla="*/ 301438 h 3446754"/>
              <a:gd name="connsiteX1832" fmla="*/ 141683 w 1786394"/>
              <a:gd name="connsiteY1832" fmla="*/ 301438 h 3446754"/>
              <a:gd name="connsiteX1833" fmla="*/ 162897 w 1786394"/>
              <a:gd name="connsiteY1833" fmla="*/ 296766 h 3446754"/>
              <a:gd name="connsiteX1834" fmla="*/ 307610 w 1786394"/>
              <a:gd name="connsiteY1834" fmla="*/ 264060 h 3446754"/>
              <a:gd name="connsiteX1835" fmla="*/ 331855 w 1786394"/>
              <a:gd name="connsiteY1835" fmla="*/ 276519 h 3446754"/>
              <a:gd name="connsiteX1836" fmla="*/ 331855 w 1786394"/>
              <a:gd name="connsiteY1836" fmla="*/ 288979 h 3446754"/>
              <a:gd name="connsiteX1837" fmla="*/ 355343 w 1786394"/>
              <a:gd name="connsiteY1837" fmla="*/ 276519 h 3446754"/>
              <a:gd name="connsiteX1838" fmla="*/ 331855 w 1786394"/>
              <a:gd name="connsiteY1838" fmla="*/ 276519 h 3446754"/>
              <a:gd name="connsiteX1839" fmla="*/ 331855 w 1786394"/>
              <a:gd name="connsiteY1839" fmla="*/ 264060 h 3446754"/>
              <a:gd name="connsiteX1840" fmla="*/ 165928 w 1786394"/>
              <a:gd name="connsiteY1840" fmla="*/ 264060 h 3446754"/>
              <a:gd name="connsiteX1841" fmla="*/ 189415 w 1786394"/>
              <a:gd name="connsiteY1841" fmla="*/ 264060 h 3446754"/>
              <a:gd name="connsiteX1842" fmla="*/ 189415 w 1786394"/>
              <a:gd name="connsiteY1842" fmla="*/ 276519 h 3446754"/>
              <a:gd name="connsiteX1843" fmla="*/ 189415 w 1786394"/>
              <a:gd name="connsiteY1843" fmla="*/ 288979 h 3446754"/>
              <a:gd name="connsiteX1844" fmla="*/ 165928 w 1786394"/>
              <a:gd name="connsiteY1844" fmla="*/ 276519 h 3446754"/>
              <a:gd name="connsiteX1845" fmla="*/ 247056 w 1786394"/>
              <a:gd name="connsiteY1845" fmla="*/ 258634 h 3446754"/>
              <a:gd name="connsiteX1846" fmla="*/ 260635 w 1786394"/>
              <a:gd name="connsiteY1846" fmla="*/ 264060 h 3446754"/>
              <a:gd name="connsiteX1847" fmla="*/ 260635 w 1786394"/>
              <a:gd name="connsiteY1847" fmla="*/ 276519 h 3446754"/>
              <a:gd name="connsiteX1848" fmla="*/ 237148 w 1786394"/>
              <a:gd name="connsiteY1848" fmla="*/ 264060 h 3446754"/>
              <a:gd name="connsiteX1849" fmla="*/ 247056 w 1786394"/>
              <a:gd name="connsiteY1849" fmla="*/ 258634 h 3446754"/>
              <a:gd name="connsiteX1850" fmla="*/ 212903 w 1786394"/>
              <a:gd name="connsiteY1850" fmla="*/ 238739 h 3446754"/>
              <a:gd name="connsiteX1851" fmla="*/ 237148 w 1786394"/>
              <a:gd name="connsiteY1851" fmla="*/ 251198 h 3446754"/>
              <a:gd name="connsiteX1852" fmla="*/ 237148 w 1786394"/>
              <a:gd name="connsiteY1852" fmla="*/ 264060 h 3446754"/>
              <a:gd name="connsiteX1853" fmla="*/ 212903 w 1786394"/>
              <a:gd name="connsiteY1853" fmla="*/ 264060 h 3446754"/>
              <a:gd name="connsiteX1854" fmla="*/ 189415 w 1786394"/>
              <a:gd name="connsiteY1854" fmla="*/ 264060 h 3446754"/>
              <a:gd name="connsiteX1855" fmla="*/ 189415 w 1786394"/>
              <a:gd name="connsiteY1855" fmla="*/ 251198 h 3446754"/>
              <a:gd name="connsiteX1856" fmla="*/ 212903 w 1786394"/>
              <a:gd name="connsiteY1856" fmla="*/ 251198 h 3446754"/>
              <a:gd name="connsiteX1857" fmla="*/ 189415 w 1786394"/>
              <a:gd name="connsiteY1857" fmla="*/ 238739 h 3446754"/>
              <a:gd name="connsiteX1858" fmla="*/ 189415 w 1786394"/>
              <a:gd name="connsiteY1858" fmla="*/ 251198 h 3446754"/>
              <a:gd name="connsiteX1859" fmla="*/ 165928 w 1786394"/>
              <a:gd name="connsiteY1859" fmla="*/ 251198 h 3446754"/>
              <a:gd name="connsiteX1860" fmla="*/ 189415 w 1786394"/>
              <a:gd name="connsiteY1860" fmla="*/ 238739 h 3446754"/>
              <a:gd name="connsiteX1861" fmla="*/ 237148 w 1786394"/>
              <a:gd name="connsiteY1861" fmla="*/ 200959 h 3446754"/>
              <a:gd name="connsiteX1862" fmla="*/ 260635 w 1786394"/>
              <a:gd name="connsiteY1862" fmla="*/ 200959 h 3446754"/>
              <a:gd name="connsiteX1863" fmla="*/ 284123 w 1786394"/>
              <a:gd name="connsiteY1863" fmla="*/ 200959 h 3446754"/>
              <a:gd name="connsiteX1864" fmla="*/ 260635 w 1786394"/>
              <a:gd name="connsiteY1864" fmla="*/ 213418 h 3446754"/>
              <a:gd name="connsiteX1865" fmla="*/ 237148 w 1786394"/>
              <a:gd name="connsiteY1865" fmla="*/ 200959 h 3446754"/>
              <a:gd name="connsiteX1866" fmla="*/ 1302418 w 1786394"/>
              <a:gd name="connsiteY1866" fmla="*/ 138260 h 3446754"/>
              <a:gd name="connsiteX1867" fmla="*/ 1325905 w 1786394"/>
              <a:gd name="connsiteY1867" fmla="*/ 138260 h 3446754"/>
              <a:gd name="connsiteX1868" fmla="*/ 1302418 w 1786394"/>
              <a:gd name="connsiteY1868" fmla="*/ 150719 h 3446754"/>
              <a:gd name="connsiteX1869" fmla="*/ 1681248 w 1786394"/>
              <a:gd name="connsiteY1869" fmla="*/ 75561 h 3446754"/>
              <a:gd name="connsiteX1870" fmla="*/ 1657760 w 1786394"/>
              <a:gd name="connsiteY1870" fmla="*/ 88020 h 3446754"/>
              <a:gd name="connsiteX1871" fmla="*/ 1681248 w 1786394"/>
              <a:gd name="connsiteY1871" fmla="*/ 88020 h 3446754"/>
              <a:gd name="connsiteX1872" fmla="*/ 1515320 w 1786394"/>
              <a:gd name="connsiteY1872" fmla="*/ 63101 h 3446754"/>
              <a:gd name="connsiteX1873" fmla="*/ 1515320 w 1786394"/>
              <a:gd name="connsiteY1873" fmla="*/ 75561 h 3446754"/>
              <a:gd name="connsiteX1874" fmla="*/ 1538808 w 1786394"/>
              <a:gd name="connsiteY1874" fmla="*/ 75561 h 3446754"/>
              <a:gd name="connsiteX1875" fmla="*/ 1538808 w 1786394"/>
              <a:gd name="connsiteY1875" fmla="*/ 63101 h 3446754"/>
              <a:gd name="connsiteX1876" fmla="*/ 1515320 w 1786394"/>
              <a:gd name="connsiteY1876" fmla="*/ 63101 h 3446754"/>
              <a:gd name="connsiteX1877" fmla="*/ 1491833 w 1786394"/>
              <a:gd name="connsiteY1877" fmla="*/ 50240 h 3446754"/>
              <a:gd name="connsiteX1878" fmla="*/ 1491833 w 1786394"/>
              <a:gd name="connsiteY1878" fmla="*/ 63101 h 3446754"/>
              <a:gd name="connsiteX1879" fmla="*/ 1468345 w 1786394"/>
              <a:gd name="connsiteY1879" fmla="*/ 63101 h 3446754"/>
              <a:gd name="connsiteX1880" fmla="*/ 1538808 w 1786394"/>
              <a:gd name="connsiteY1880" fmla="*/ 37780 h 3446754"/>
              <a:gd name="connsiteX1881" fmla="*/ 1563053 w 1786394"/>
              <a:gd name="connsiteY1881" fmla="*/ 37780 h 3446754"/>
              <a:gd name="connsiteX1882" fmla="*/ 1538808 w 1786394"/>
              <a:gd name="connsiteY1882" fmla="*/ 50240 h 3446754"/>
              <a:gd name="connsiteX1883" fmla="*/ 1610028 w 1786394"/>
              <a:gd name="connsiteY1883" fmla="*/ 25321 h 3446754"/>
              <a:gd name="connsiteX1884" fmla="*/ 1633515 w 1786394"/>
              <a:gd name="connsiteY1884" fmla="*/ 37780 h 3446754"/>
              <a:gd name="connsiteX1885" fmla="*/ 1633515 w 1786394"/>
              <a:gd name="connsiteY1885" fmla="*/ 50240 h 3446754"/>
              <a:gd name="connsiteX1886" fmla="*/ 1657760 w 1786394"/>
              <a:gd name="connsiteY1886" fmla="*/ 50240 h 3446754"/>
              <a:gd name="connsiteX1887" fmla="*/ 1657760 w 1786394"/>
              <a:gd name="connsiteY1887" fmla="*/ 37780 h 3446754"/>
              <a:gd name="connsiteX1888" fmla="*/ 1633515 w 1786394"/>
              <a:gd name="connsiteY1888" fmla="*/ 37780 h 3446754"/>
              <a:gd name="connsiteX1889" fmla="*/ 1633515 w 1786394"/>
              <a:gd name="connsiteY1889" fmla="*/ 25321 h 3446754"/>
              <a:gd name="connsiteX1890" fmla="*/ 1657760 w 1786394"/>
              <a:gd name="connsiteY1890" fmla="*/ 25321 h 3446754"/>
              <a:gd name="connsiteX1891" fmla="*/ 1681248 w 1786394"/>
              <a:gd name="connsiteY1891" fmla="*/ 37780 h 3446754"/>
              <a:gd name="connsiteX1892" fmla="*/ 1681248 w 1786394"/>
              <a:gd name="connsiteY1892" fmla="*/ 25321 h 3446754"/>
              <a:gd name="connsiteX1893" fmla="*/ 1704735 w 1786394"/>
              <a:gd name="connsiteY1893" fmla="*/ 25321 h 3446754"/>
              <a:gd name="connsiteX1894" fmla="*/ 1704735 w 1786394"/>
              <a:gd name="connsiteY1894" fmla="*/ 37780 h 3446754"/>
              <a:gd name="connsiteX1895" fmla="*/ 1704735 w 1786394"/>
              <a:gd name="connsiteY1895" fmla="*/ 25321 h 3446754"/>
              <a:gd name="connsiteX1896" fmla="*/ 1728222 w 1786394"/>
              <a:gd name="connsiteY1896" fmla="*/ 25321 h 3446754"/>
              <a:gd name="connsiteX1897" fmla="*/ 1752468 w 1786394"/>
              <a:gd name="connsiteY1897" fmla="*/ 37780 h 3446754"/>
              <a:gd name="connsiteX1898" fmla="*/ 1728222 w 1786394"/>
              <a:gd name="connsiteY1898" fmla="*/ 37780 h 3446754"/>
              <a:gd name="connsiteX1899" fmla="*/ 1752468 w 1786394"/>
              <a:gd name="connsiteY1899" fmla="*/ 50240 h 3446754"/>
              <a:gd name="connsiteX1900" fmla="*/ 1728222 w 1786394"/>
              <a:gd name="connsiteY1900" fmla="*/ 50240 h 3446754"/>
              <a:gd name="connsiteX1901" fmla="*/ 1728222 w 1786394"/>
              <a:gd name="connsiteY1901" fmla="*/ 53455 h 3446754"/>
              <a:gd name="connsiteX1902" fmla="*/ 1728222 w 1786394"/>
              <a:gd name="connsiteY1902" fmla="*/ 61494 h 3446754"/>
              <a:gd name="connsiteX1903" fmla="*/ 1728222 w 1786394"/>
              <a:gd name="connsiteY1903" fmla="*/ 63101 h 3446754"/>
              <a:gd name="connsiteX1904" fmla="*/ 1752468 w 1786394"/>
              <a:gd name="connsiteY1904" fmla="*/ 63101 h 3446754"/>
              <a:gd name="connsiteX1905" fmla="*/ 1752468 w 1786394"/>
              <a:gd name="connsiteY1905" fmla="*/ 75561 h 3446754"/>
              <a:gd name="connsiteX1906" fmla="*/ 1728222 w 1786394"/>
              <a:gd name="connsiteY1906" fmla="*/ 88020 h 3446754"/>
              <a:gd name="connsiteX1907" fmla="*/ 1752468 w 1786394"/>
              <a:gd name="connsiteY1907" fmla="*/ 88020 h 3446754"/>
              <a:gd name="connsiteX1908" fmla="*/ 1752468 w 1786394"/>
              <a:gd name="connsiteY1908" fmla="*/ 100479 h 3446754"/>
              <a:gd name="connsiteX1909" fmla="*/ 1752468 w 1786394"/>
              <a:gd name="connsiteY1909" fmla="*/ 113341 h 3446754"/>
              <a:gd name="connsiteX1910" fmla="*/ 1752468 w 1786394"/>
              <a:gd name="connsiteY1910" fmla="*/ 125800 h 3446754"/>
              <a:gd name="connsiteX1911" fmla="*/ 1752468 w 1786394"/>
              <a:gd name="connsiteY1911" fmla="*/ 133587 h 3446754"/>
              <a:gd name="connsiteX1912" fmla="*/ 1752468 w 1786394"/>
              <a:gd name="connsiteY1912" fmla="*/ 138260 h 3446754"/>
              <a:gd name="connsiteX1913" fmla="*/ 1728222 w 1786394"/>
              <a:gd name="connsiteY1913" fmla="*/ 150719 h 3446754"/>
              <a:gd name="connsiteX1914" fmla="*/ 1752468 w 1786394"/>
              <a:gd name="connsiteY1914" fmla="*/ 150719 h 3446754"/>
              <a:gd name="connsiteX1915" fmla="*/ 1752468 w 1786394"/>
              <a:gd name="connsiteY1915" fmla="*/ 160365 h 3446754"/>
              <a:gd name="connsiteX1916" fmla="*/ 1752468 w 1786394"/>
              <a:gd name="connsiteY1916" fmla="*/ 163581 h 3446754"/>
              <a:gd name="connsiteX1917" fmla="*/ 1752468 w 1786394"/>
              <a:gd name="connsiteY1917" fmla="*/ 176040 h 3446754"/>
              <a:gd name="connsiteX1918" fmla="*/ 1752468 w 1786394"/>
              <a:gd name="connsiteY1918" fmla="*/ 188499 h 3446754"/>
              <a:gd name="connsiteX1919" fmla="*/ 1752468 w 1786394"/>
              <a:gd name="connsiteY1919" fmla="*/ 200959 h 3446754"/>
              <a:gd name="connsiteX1920" fmla="*/ 1775955 w 1786394"/>
              <a:gd name="connsiteY1920" fmla="*/ 200959 h 3446754"/>
              <a:gd name="connsiteX1921" fmla="*/ 1775955 w 1786394"/>
              <a:gd name="connsiteY1921" fmla="*/ 213418 h 3446754"/>
              <a:gd name="connsiteX1922" fmla="*/ 1775955 w 1786394"/>
              <a:gd name="connsiteY1922" fmla="*/ 226280 h 3446754"/>
              <a:gd name="connsiteX1923" fmla="*/ 1775955 w 1786394"/>
              <a:gd name="connsiteY1923" fmla="*/ 238739 h 3446754"/>
              <a:gd name="connsiteX1924" fmla="*/ 1752468 w 1786394"/>
              <a:gd name="connsiteY1924" fmla="*/ 238739 h 3446754"/>
              <a:gd name="connsiteX1925" fmla="*/ 1775955 w 1786394"/>
              <a:gd name="connsiteY1925" fmla="*/ 238739 h 3446754"/>
              <a:gd name="connsiteX1926" fmla="*/ 1775955 w 1786394"/>
              <a:gd name="connsiteY1926" fmla="*/ 251198 h 3446754"/>
              <a:gd name="connsiteX1927" fmla="*/ 1775955 w 1786394"/>
              <a:gd name="connsiteY1927" fmla="*/ 264060 h 3446754"/>
              <a:gd name="connsiteX1928" fmla="*/ 1775955 w 1786394"/>
              <a:gd name="connsiteY1928" fmla="*/ 276519 h 3446754"/>
              <a:gd name="connsiteX1929" fmla="*/ 1775955 w 1786394"/>
              <a:gd name="connsiteY1929" fmla="*/ 288979 h 3446754"/>
              <a:gd name="connsiteX1930" fmla="*/ 1775955 w 1786394"/>
              <a:gd name="connsiteY1930" fmla="*/ 301438 h 3446754"/>
              <a:gd name="connsiteX1931" fmla="*/ 1775955 w 1786394"/>
              <a:gd name="connsiteY1931" fmla="*/ 314300 h 3446754"/>
              <a:gd name="connsiteX1932" fmla="*/ 1775955 w 1786394"/>
              <a:gd name="connsiteY1932" fmla="*/ 326759 h 3446754"/>
              <a:gd name="connsiteX1933" fmla="*/ 1775955 w 1786394"/>
              <a:gd name="connsiteY1933" fmla="*/ 339218 h 3446754"/>
              <a:gd name="connsiteX1934" fmla="*/ 1775955 w 1786394"/>
              <a:gd name="connsiteY1934" fmla="*/ 351678 h 3446754"/>
              <a:gd name="connsiteX1935" fmla="*/ 1775955 w 1786394"/>
              <a:gd name="connsiteY1935" fmla="*/ 364539 h 3446754"/>
              <a:gd name="connsiteX1936" fmla="*/ 1775955 w 1786394"/>
              <a:gd name="connsiteY1936" fmla="*/ 376999 h 3446754"/>
              <a:gd name="connsiteX1937" fmla="*/ 1775955 w 1786394"/>
              <a:gd name="connsiteY1937" fmla="*/ 389458 h 3446754"/>
              <a:gd name="connsiteX1938" fmla="*/ 1775955 w 1786394"/>
              <a:gd name="connsiteY1938" fmla="*/ 401918 h 3446754"/>
              <a:gd name="connsiteX1939" fmla="*/ 1775955 w 1786394"/>
              <a:gd name="connsiteY1939" fmla="*/ 414779 h 3446754"/>
              <a:gd name="connsiteX1940" fmla="*/ 1775955 w 1786394"/>
              <a:gd name="connsiteY1940" fmla="*/ 427238 h 3446754"/>
              <a:gd name="connsiteX1941" fmla="*/ 1752468 w 1786394"/>
              <a:gd name="connsiteY1941" fmla="*/ 427238 h 3446754"/>
              <a:gd name="connsiteX1942" fmla="*/ 1752468 w 1786394"/>
              <a:gd name="connsiteY1942" fmla="*/ 439698 h 3446754"/>
              <a:gd name="connsiteX1943" fmla="*/ 1775955 w 1786394"/>
              <a:gd name="connsiteY1943" fmla="*/ 439698 h 3446754"/>
              <a:gd name="connsiteX1944" fmla="*/ 1752468 w 1786394"/>
              <a:gd name="connsiteY1944" fmla="*/ 452157 h 3446754"/>
              <a:gd name="connsiteX1945" fmla="*/ 1752468 w 1786394"/>
              <a:gd name="connsiteY1945" fmla="*/ 465019 h 3446754"/>
              <a:gd name="connsiteX1946" fmla="*/ 1775955 w 1786394"/>
              <a:gd name="connsiteY1946" fmla="*/ 465019 h 3446754"/>
              <a:gd name="connsiteX1947" fmla="*/ 1752468 w 1786394"/>
              <a:gd name="connsiteY1947" fmla="*/ 477478 h 3446754"/>
              <a:gd name="connsiteX1948" fmla="*/ 1728222 w 1786394"/>
              <a:gd name="connsiteY1948" fmla="*/ 489937 h 3446754"/>
              <a:gd name="connsiteX1949" fmla="*/ 1728222 w 1786394"/>
              <a:gd name="connsiteY1949" fmla="*/ 477478 h 3446754"/>
              <a:gd name="connsiteX1950" fmla="*/ 1704735 w 1786394"/>
              <a:gd name="connsiteY1950" fmla="*/ 477478 h 3446754"/>
              <a:gd name="connsiteX1951" fmla="*/ 1704735 w 1786394"/>
              <a:gd name="connsiteY1951" fmla="*/ 489937 h 3446754"/>
              <a:gd name="connsiteX1952" fmla="*/ 1710607 w 1786394"/>
              <a:gd name="connsiteY1952" fmla="*/ 489937 h 3446754"/>
              <a:gd name="connsiteX1953" fmla="*/ 1715011 w 1786394"/>
              <a:gd name="connsiteY1953" fmla="*/ 489937 h 3446754"/>
              <a:gd name="connsiteX1954" fmla="*/ 1728222 w 1786394"/>
              <a:gd name="connsiteY1954" fmla="*/ 489937 h 3446754"/>
              <a:gd name="connsiteX1955" fmla="*/ 1752468 w 1786394"/>
              <a:gd name="connsiteY1955" fmla="*/ 489937 h 3446754"/>
              <a:gd name="connsiteX1956" fmla="*/ 1752468 w 1786394"/>
              <a:gd name="connsiteY1956" fmla="*/ 502397 h 3446754"/>
              <a:gd name="connsiteX1957" fmla="*/ 1728222 w 1786394"/>
              <a:gd name="connsiteY1957" fmla="*/ 502397 h 3446754"/>
              <a:gd name="connsiteX1958" fmla="*/ 1704735 w 1786394"/>
              <a:gd name="connsiteY1958" fmla="*/ 502397 h 3446754"/>
              <a:gd name="connsiteX1959" fmla="*/ 1704735 w 1786394"/>
              <a:gd name="connsiteY1959" fmla="*/ 515258 h 3446754"/>
              <a:gd name="connsiteX1960" fmla="*/ 1681248 w 1786394"/>
              <a:gd name="connsiteY1960" fmla="*/ 527718 h 3446754"/>
              <a:gd name="connsiteX1961" fmla="*/ 1657760 w 1786394"/>
              <a:gd name="connsiteY1961" fmla="*/ 527718 h 3446754"/>
              <a:gd name="connsiteX1962" fmla="*/ 1633515 w 1786394"/>
              <a:gd name="connsiteY1962" fmla="*/ 527718 h 3446754"/>
              <a:gd name="connsiteX1963" fmla="*/ 1633515 w 1786394"/>
              <a:gd name="connsiteY1963" fmla="*/ 540177 h 3446754"/>
              <a:gd name="connsiteX1964" fmla="*/ 1654730 w 1786394"/>
              <a:gd name="connsiteY1964" fmla="*/ 540177 h 3446754"/>
              <a:gd name="connsiteX1965" fmla="*/ 1657760 w 1786394"/>
              <a:gd name="connsiteY1965" fmla="*/ 540177 h 3446754"/>
              <a:gd name="connsiteX1966" fmla="*/ 1681248 w 1786394"/>
              <a:gd name="connsiteY1966" fmla="*/ 540177 h 3446754"/>
              <a:gd name="connsiteX1967" fmla="*/ 1657760 w 1786394"/>
              <a:gd name="connsiteY1967" fmla="*/ 552637 h 3446754"/>
              <a:gd name="connsiteX1968" fmla="*/ 1657760 w 1786394"/>
              <a:gd name="connsiteY1968" fmla="*/ 565498 h 3446754"/>
              <a:gd name="connsiteX1969" fmla="*/ 1681248 w 1786394"/>
              <a:gd name="connsiteY1969" fmla="*/ 565498 h 3446754"/>
              <a:gd name="connsiteX1970" fmla="*/ 1681248 w 1786394"/>
              <a:gd name="connsiteY1970" fmla="*/ 552637 h 3446754"/>
              <a:gd name="connsiteX1971" fmla="*/ 1681248 w 1786394"/>
              <a:gd name="connsiteY1971" fmla="*/ 540177 h 3446754"/>
              <a:gd name="connsiteX1972" fmla="*/ 1704735 w 1786394"/>
              <a:gd name="connsiteY1972" fmla="*/ 540177 h 3446754"/>
              <a:gd name="connsiteX1973" fmla="*/ 1704735 w 1786394"/>
              <a:gd name="connsiteY1973" fmla="*/ 552637 h 3446754"/>
              <a:gd name="connsiteX1974" fmla="*/ 1704735 w 1786394"/>
              <a:gd name="connsiteY1974" fmla="*/ 565498 h 3446754"/>
              <a:gd name="connsiteX1975" fmla="*/ 1728222 w 1786394"/>
              <a:gd name="connsiteY1975" fmla="*/ 565498 h 3446754"/>
              <a:gd name="connsiteX1976" fmla="*/ 1728222 w 1786394"/>
              <a:gd name="connsiteY1976" fmla="*/ 577957 h 3446754"/>
              <a:gd name="connsiteX1977" fmla="*/ 1725286 w 1786394"/>
              <a:gd name="connsiteY1977" fmla="*/ 577957 h 3446754"/>
              <a:gd name="connsiteX1978" fmla="*/ 1718314 w 1786394"/>
              <a:gd name="connsiteY1978" fmla="*/ 577957 h 3446754"/>
              <a:gd name="connsiteX1979" fmla="*/ 1714644 w 1786394"/>
              <a:gd name="connsiteY1979" fmla="*/ 577957 h 3446754"/>
              <a:gd name="connsiteX1980" fmla="*/ 1704735 w 1786394"/>
              <a:gd name="connsiteY1980" fmla="*/ 577957 h 3446754"/>
              <a:gd name="connsiteX1981" fmla="*/ 1728222 w 1786394"/>
              <a:gd name="connsiteY1981" fmla="*/ 590417 h 3446754"/>
              <a:gd name="connsiteX1982" fmla="*/ 1704735 w 1786394"/>
              <a:gd name="connsiteY1982" fmla="*/ 590417 h 3446754"/>
              <a:gd name="connsiteX1983" fmla="*/ 1681248 w 1786394"/>
              <a:gd name="connsiteY1983" fmla="*/ 590417 h 3446754"/>
              <a:gd name="connsiteX1984" fmla="*/ 1681248 w 1786394"/>
              <a:gd name="connsiteY1984" fmla="*/ 577957 h 3446754"/>
              <a:gd name="connsiteX1985" fmla="*/ 1681248 w 1786394"/>
              <a:gd name="connsiteY1985" fmla="*/ 590417 h 3446754"/>
              <a:gd name="connsiteX1986" fmla="*/ 1681248 w 1786394"/>
              <a:gd name="connsiteY1986" fmla="*/ 602876 h 3446754"/>
              <a:gd name="connsiteX1987" fmla="*/ 1681248 w 1786394"/>
              <a:gd name="connsiteY1987" fmla="*/ 615336 h 3446754"/>
              <a:gd name="connsiteX1988" fmla="*/ 1681248 w 1786394"/>
              <a:gd name="connsiteY1988" fmla="*/ 628197 h 3446754"/>
              <a:gd name="connsiteX1989" fmla="*/ 1681248 w 1786394"/>
              <a:gd name="connsiteY1989" fmla="*/ 640656 h 3446754"/>
              <a:gd name="connsiteX1990" fmla="*/ 1704735 w 1786394"/>
              <a:gd name="connsiteY1990" fmla="*/ 640656 h 3446754"/>
              <a:gd name="connsiteX1991" fmla="*/ 1681248 w 1786394"/>
              <a:gd name="connsiteY1991" fmla="*/ 653116 h 3446754"/>
              <a:gd name="connsiteX1992" fmla="*/ 1681248 w 1786394"/>
              <a:gd name="connsiteY1992" fmla="*/ 665977 h 3446754"/>
              <a:gd name="connsiteX1993" fmla="*/ 1681248 w 1786394"/>
              <a:gd name="connsiteY1993" fmla="*/ 678437 h 3446754"/>
              <a:gd name="connsiteX1994" fmla="*/ 1681248 w 1786394"/>
              <a:gd name="connsiteY1994" fmla="*/ 690896 h 3446754"/>
              <a:gd name="connsiteX1995" fmla="*/ 1681248 w 1786394"/>
              <a:gd name="connsiteY1995" fmla="*/ 703356 h 3446754"/>
              <a:gd name="connsiteX1996" fmla="*/ 1704735 w 1786394"/>
              <a:gd name="connsiteY1996" fmla="*/ 703356 h 3446754"/>
              <a:gd name="connsiteX1997" fmla="*/ 1704735 w 1786394"/>
              <a:gd name="connsiteY1997" fmla="*/ 716217 h 3446754"/>
              <a:gd name="connsiteX1998" fmla="*/ 1704735 w 1786394"/>
              <a:gd name="connsiteY1998" fmla="*/ 728676 h 3446754"/>
              <a:gd name="connsiteX1999" fmla="*/ 1681248 w 1786394"/>
              <a:gd name="connsiteY1999" fmla="*/ 728676 h 3446754"/>
              <a:gd name="connsiteX2000" fmla="*/ 1681248 w 1786394"/>
              <a:gd name="connsiteY2000" fmla="*/ 716217 h 3446754"/>
              <a:gd name="connsiteX2001" fmla="*/ 1657760 w 1786394"/>
              <a:gd name="connsiteY2001" fmla="*/ 716217 h 3446754"/>
              <a:gd name="connsiteX2002" fmla="*/ 1657760 w 1786394"/>
              <a:gd name="connsiteY2002" fmla="*/ 728676 h 3446754"/>
              <a:gd name="connsiteX2003" fmla="*/ 1681248 w 1786394"/>
              <a:gd name="connsiteY2003" fmla="*/ 728676 h 3446754"/>
              <a:gd name="connsiteX2004" fmla="*/ 1704735 w 1786394"/>
              <a:gd name="connsiteY2004" fmla="*/ 741136 h 3446754"/>
              <a:gd name="connsiteX2005" fmla="*/ 1681248 w 1786394"/>
              <a:gd name="connsiteY2005" fmla="*/ 741136 h 3446754"/>
              <a:gd name="connsiteX2006" fmla="*/ 1681248 w 1786394"/>
              <a:gd name="connsiteY2006" fmla="*/ 753595 h 3446754"/>
              <a:gd name="connsiteX2007" fmla="*/ 1681248 w 1786394"/>
              <a:gd name="connsiteY2007" fmla="*/ 766457 h 3446754"/>
              <a:gd name="connsiteX2008" fmla="*/ 1704735 w 1786394"/>
              <a:gd name="connsiteY2008" fmla="*/ 766457 h 3446754"/>
              <a:gd name="connsiteX2009" fmla="*/ 1704735 w 1786394"/>
              <a:gd name="connsiteY2009" fmla="*/ 778916 h 3446754"/>
              <a:gd name="connsiteX2010" fmla="*/ 1681248 w 1786394"/>
              <a:gd name="connsiteY2010" fmla="*/ 778916 h 3446754"/>
              <a:gd name="connsiteX2011" fmla="*/ 1704735 w 1786394"/>
              <a:gd name="connsiteY2011" fmla="*/ 778916 h 3446754"/>
              <a:gd name="connsiteX2012" fmla="*/ 1728222 w 1786394"/>
              <a:gd name="connsiteY2012" fmla="*/ 778916 h 3446754"/>
              <a:gd name="connsiteX2013" fmla="*/ 1728222 w 1786394"/>
              <a:gd name="connsiteY2013" fmla="*/ 791375 h 3446754"/>
              <a:gd name="connsiteX2014" fmla="*/ 1704735 w 1786394"/>
              <a:gd name="connsiteY2014" fmla="*/ 791375 h 3446754"/>
              <a:gd name="connsiteX2015" fmla="*/ 1681248 w 1786394"/>
              <a:gd name="connsiteY2015" fmla="*/ 791375 h 3446754"/>
              <a:gd name="connsiteX2016" fmla="*/ 1681248 w 1786394"/>
              <a:gd name="connsiteY2016" fmla="*/ 803835 h 3446754"/>
              <a:gd name="connsiteX2017" fmla="*/ 1704735 w 1786394"/>
              <a:gd name="connsiteY2017" fmla="*/ 803835 h 3446754"/>
              <a:gd name="connsiteX2018" fmla="*/ 1704735 w 1786394"/>
              <a:gd name="connsiteY2018" fmla="*/ 816696 h 3446754"/>
              <a:gd name="connsiteX2019" fmla="*/ 1681248 w 1786394"/>
              <a:gd name="connsiteY2019" fmla="*/ 816696 h 3446754"/>
              <a:gd name="connsiteX2020" fmla="*/ 1681248 w 1786394"/>
              <a:gd name="connsiteY2020" fmla="*/ 829156 h 3446754"/>
              <a:gd name="connsiteX2021" fmla="*/ 1657760 w 1786394"/>
              <a:gd name="connsiteY2021" fmla="*/ 829156 h 3446754"/>
              <a:gd name="connsiteX2022" fmla="*/ 1657760 w 1786394"/>
              <a:gd name="connsiteY2022" fmla="*/ 841615 h 3446754"/>
              <a:gd name="connsiteX2023" fmla="*/ 1681248 w 1786394"/>
              <a:gd name="connsiteY2023" fmla="*/ 841615 h 3446754"/>
              <a:gd name="connsiteX2024" fmla="*/ 1704735 w 1786394"/>
              <a:gd name="connsiteY2024" fmla="*/ 829156 h 3446754"/>
              <a:gd name="connsiteX2025" fmla="*/ 1704735 w 1786394"/>
              <a:gd name="connsiteY2025" fmla="*/ 841615 h 3446754"/>
              <a:gd name="connsiteX2026" fmla="*/ 1728222 w 1786394"/>
              <a:gd name="connsiteY2026" fmla="*/ 841615 h 3446754"/>
              <a:gd name="connsiteX2027" fmla="*/ 1752468 w 1786394"/>
              <a:gd name="connsiteY2027" fmla="*/ 841615 h 3446754"/>
              <a:gd name="connsiteX2028" fmla="*/ 1752468 w 1786394"/>
              <a:gd name="connsiteY2028" fmla="*/ 854075 h 3446754"/>
              <a:gd name="connsiteX2029" fmla="*/ 1752468 w 1786394"/>
              <a:gd name="connsiteY2029" fmla="*/ 866936 h 3446754"/>
              <a:gd name="connsiteX2030" fmla="*/ 1728222 w 1786394"/>
              <a:gd name="connsiteY2030" fmla="*/ 866936 h 3446754"/>
              <a:gd name="connsiteX2031" fmla="*/ 1728222 w 1786394"/>
              <a:gd name="connsiteY2031" fmla="*/ 862113 h 3446754"/>
              <a:gd name="connsiteX2032" fmla="*/ 1728222 w 1786394"/>
              <a:gd name="connsiteY2032" fmla="*/ 854075 h 3446754"/>
              <a:gd name="connsiteX2033" fmla="*/ 1704735 w 1786394"/>
              <a:gd name="connsiteY2033" fmla="*/ 854075 h 3446754"/>
              <a:gd name="connsiteX2034" fmla="*/ 1681248 w 1786394"/>
              <a:gd name="connsiteY2034" fmla="*/ 866936 h 3446754"/>
              <a:gd name="connsiteX2035" fmla="*/ 1657760 w 1786394"/>
              <a:gd name="connsiteY2035" fmla="*/ 879395 h 3446754"/>
              <a:gd name="connsiteX2036" fmla="*/ 1681248 w 1786394"/>
              <a:gd name="connsiteY2036" fmla="*/ 879395 h 3446754"/>
              <a:gd name="connsiteX2037" fmla="*/ 1681248 w 1786394"/>
              <a:gd name="connsiteY2037" fmla="*/ 866936 h 3446754"/>
              <a:gd name="connsiteX2038" fmla="*/ 1701799 w 1786394"/>
              <a:gd name="connsiteY2038" fmla="*/ 866936 h 3446754"/>
              <a:gd name="connsiteX2039" fmla="*/ 1704735 w 1786394"/>
              <a:gd name="connsiteY2039" fmla="*/ 866936 h 3446754"/>
              <a:gd name="connsiteX2040" fmla="*/ 1704735 w 1786394"/>
              <a:gd name="connsiteY2040" fmla="*/ 854075 h 3446754"/>
              <a:gd name="connsiteX2041" fmla="*/ 1728222 w 1786394"/>
              <a:gd name="connsiteY2041" fmla="*/ 866936 h 3446754"/>
              <a:gd name="connsiteX2042" fmla="*/ 1728222 w 1786394"/>
              <a:gd name="connsiteY2042" fmla="*/ 879395 h 3446754"/>
              <a:gd name="connsiteX2043" fmla="*/ 1728222 w 1786394"/>
              <a:gd name="connsiteY2043" fmla="*/ 891855 h 3446754"/>
              <a:gd name="connsiteX2044" fmla="*/ 1752468 w 1786394"/>
              <a:gd name="connsiteY2044" fmla="*/ 904314 h 3446754"/>
              <a:gd name="connsiteX2045" fmla="*/ 1775955 w 1786394"/>
              <a:gd name="connsiteY2045" fmla="*/ 917176 h 3446754"/>
              <a:gd name="connsiteX2046" fmla="*/ 1775955 w 1786394"/>
              <a:gd name="connsiteY2046" fmla="*/ 929635 h 3446754"/>
              <a:gd name="connsiteX2047" fmla="*/ 1752468 w 1786394"/>
              <a:gd name="connsiteY2047" fmla="*/ 929635 h 3446754"/>
              <a:gd name="connsiteX2048" fmla="*/ 1752468 w 1786394"/>
              <a:gd name="connsiteY2048" fmla="*/ 917176 h 3446754"/>
              <a:gd name="connsiteX2049" fmla="*/ 1728222 w 1786394"/>
              <a:gd name="connsiteY2049" fmla="*/ 917176 h 3446754"/>
              <a:gd name="connsiteX2050" fmla="*/ 1752468 w 1786394"/>
              <a:gd name="connsiteY2050" fmla="*/ 929635 h 3446754"/>
              <a:gd name="connsiteX2051" fmla="*/ 1728222 w 1786394"/>
              <a:gd name="connsiteY2051" fmla="*/ 929635 h 3446754"/>
              <a:gd name="connsiteX2052" fmla="*/ 1752468 w 1786394"/>
              <a:gd name="connsiteY2052" fmla="*/ 942095 h 3446754"/>
              <a:gd name="connsiteX2053" fmla="*/ 1752468 w 1786394"/>
              <a:gd name="connsiteY2053" fmla="*/ 954554 h 3446754"/>
              <a:gd name="connsiteX2054" fmla="*/ 1752468 w 1786394"/>
              <a:gd name="connsiteY2054" fmla="*/ 967415 h 3446754"/>
              <a:gd name="connsiteX2055" fmla="*/ 1728222 w 1786394"/>
              <a:gd name="connsiteY2055" fmla="*/ 954554 h 3446754"/>
              <a:gd name="connsiteX2056" fmla="*/ 1728222 w 1786394"/>
              <a:gd name="connsiteY2056" fmla="*/ 967415 h 3446754"/>
              <a:gd name="connsiteX2057" fmla="*/ 1752468 w 1786394"/>
              <a:gd name="connsiteY2057" fmla="*/ 979875 h 3446754"/>
              <a:gd name="connsiteX2058" fmla="*/ 1728222 w 1786394"/>
              <a:gd name="connsiteY2058" fmla="*/ 979875 h 3446754"/>
              <a:gd name="connsiteX2059" fmla="*/ 1752468 w 1786394"/>
              <a:gd name="connsiteY2059" fmla="*/ 992334 h 3446754"/>
              <a:gd name="connsiteX2060" fmla="*/ 1728222 w 1786394"/>
              <a:gd name="connsiteY2060" fmla="*/ 992334 h 3446754"/>
              <a:gd name="connsiteX2061" fmla="*/ 1728222 w 1786394"/>
              <a:gd name="connsiteY2061" fmla="*/ 992334 h 3446754"/>
              <a:gd name="connsiteX2062" fmla="*/ 1728222 w 1786394"/>
              <a:gd name="connsiteY2062" fmla="*/ 1004794 h 3446754"/>
              <a:gd name="connsiteX2063" fmla="*/ 1752468 w 1786394"/>
              <a:gd name="connsiteY2063" fmla="*/ 992334 h 3446754"/>
              <a:gd name="connsiteX2064" fmla="*/ 1775955 w 1786394"/>
              <a:gd name="connsiteY2064" fmla="*/ 1004794 h 3446754"/>
              <a:gd name="connsiteX2065" fmla="*/ 1775955 w 1786394"/>
              <a:gd name="connsiteY2065" fmla="*/ 1017655 h 3446754"/>
              <a:gd name="connsiteX2066" fmla="*/ 1775955 w 1786394"/>
              <a:gd name="connsiteY2066" fmla="*/ 1030114 h 3446754"/>
              <a:gd name="connsiteX2067" fmla="*/ 1773019 w 1786394"/>
              <a:gd name="connsiteY2067" fmla="*/ 1030114 h 3446754"/>
              <a:gd name="connsiteX2068" fmla="*/ 1752468 w 1786394"/>
              <a:gd name="connsiteY2068" fmla="*/ 1030114 h 3446754"/>
              <a:gd name="connsiteX2069" fmla="*/ 1752468 w 1786394"/>
              <a:gd name="connsiteY2069" fmla="*/ 1042574 h 3446754"/>
              <a:gd name="connsiteX2070" fmla="*/ 1728222 w 1786394"/>
              <a:gd name="connsiteY2070" fmla="*/ 1055033 h 3446754"/>
              <a:gd name="connsiteX2071" fmla="*/ 1752468 w 1786394"/>
              <a:gd name="connsiteY2071" fmla="*/ 1055033 h 3446754"/>
              <a:gd name="connsiteX2072" fmla="*/ 1775955 w 1786394"/>
              <a:gd name="connsiteY2072" fmla="*/ 1055033 h 3446754"/>
              <a:gd name="connsiteX2073" fmla="*/ 1775955 w 1786394"/>
              <a:gd name="connsiteY2073" fmla="*/ 1067895 h 3446754"/>
              <a:gd name="connsiteX2074" fmla="*/ 1775955 w 1786394"/>
              <a:gd name="connsiteY2074" fmla="*/ 1080354 h 3446754"/>
              <a:gd name="connsiteX2075" fmla="*/ 1775955 w 1786394"/>
              <a:gd name="connsiteY2075" fmla="*/ 1088141 h 3446754"/>
              <a:gd name="connsiteX2076" fmla="*/ 1775955 w 1786394"/>
              <a:gd name="connsiteY2076" fmla="*/ 1091256 h 3446754"/>
              <a:gd name="connsiteX2077" fmla="*/ 1775955 w 1786394"/>
              <a:gd name="connsiteY2077" fmla="*/ 1092814 h 3446754"/>
              <a:gd name="connsiteX2078" fmla="*/ 1775955 w 1786394"/>
              <a:gd name="connsiteY2078" fmla="*/ 1105273 h 3446754"/>
              <a:gd name="connsiteX2079" fmla="*/ 1775955 w 1786394"/>
              <a:gd name="connsiteY2079" fmla="*/ 1118134 h 3446754"/>
              <a:gd name="connsiteX2080" fmla="*/ 1775955 w 1786394"/>
              <a:gd name="connsiteY2080" fmla="*/ 1130594 h 3446754"/>
              <a:gd name="connsiteX2081" fmla="*/ 1752468 w 1786394"/>
              <a:gd name="connsiteY2081" fmla="*/ 1130594 h 3446754"/>
              <a:gd name="connsiteX2082" fmla="*/ 1752468 w 1786394"/>
              <a:gd name="connsiteY2082" fmla="*/ 1143053 h 3446754"/>
              <a:gd name="connsiteX2083" fmla="*/ 1775955 w 1786394"/>
              <a:gd name="connsiteY2083" fmla="*/ 1143053 h 3446754"/>
              <a:gd name="connsiteX2084" fmla="*/ 1752468 w 1786394"/>
              <a:gd name="connsiteY2084" fmla="*/ 1155513 h 3446754"/>
              <a:gd name="connsiteX2085" fmla="*/ 1752468 w 1786394"/>
              <a:gd name="connsiteY2085" fmla="*/ 1168374 h 3446754"/>
              <a:gd name="connsiteX2086" fmla="*/ 1775955 w 1786394"/>
              <a:gd name="connsiteY2086" fmla="*/ 1168374 h 3446754"/>
              <a:gd name="connsiteX2087" fmla="*/ 1775955 w 1786394"/>
              <a:gd name="connsiteY2087" fmla="*/ 1180833 h 3446754"/>
              <a:gd name="connsiteX2088" fmla="*/ 1752468 w 1786394"/>
              <a:gd name="connsiteY2088" fmla="*/ 1180833 h 3446754"/>
              <a:gd name="connsiteX2089" fmla="*/ 1752468 w 1786394"/>
              <a:gd name="connsiteY2089" fmla="*/ 1183948 h 3446754"/>
              <a:gd name="connsiteX2090" fmla="*/ 1752468 w 1786394"/>
              <a:gd name="connsiteY2090" fmla="*/ 1193293 h 3446754"/>
              <a:gd name="connsiteX2091" fmla="*/ 1752468 w 1786394"/>
              <a:gd name="connsiteY2091" fmla="*/ 1205752 h 3446754"/>
              <a:gd name="connsiteX2092" fmla="*/ 1775955 w 1786394"/>
              <a:gd name="connsiteY2092" fmla="*/ 1205752 h 3446754"/>
              <a:gd name="connsiteX2093" fmla="*/ 1775955 w 1786394"/>
              <a:gd name="connsiteY2093" fmla="*/ 1218614 h 3446754"/>
              <a:gd name="connsiteX2094" fmla="*/ 1775955 w 1786394"/>
              <a:gd name="connsiteY2094" fmla="*/ 1231073 h 3446754"/>
              <a:gd name="connsiteX2095" fmla="*/ 1752468 w 1786394"/>
              <a:gd name="connsiteY2095" fmla="*/ 1231073 h 3446754"/>
              <a:gd name="connsiteX2096" fmla="*/ 1752468 w 1786394"/>
              <a:gd name="connsiteY2096" fmla="*/ 1218614 h 3446754"/>
              <a:gd name="connsiteX2097" fmla="*/ 1741860 w 1786394"/>
              <a:gd name="connsiteY2097" fmla="*/ 1218614 h 3446754"/>
              <a:gd name="connsiteX2098" fmla="*/ 1738830 w 1786394"/>
              <a:gd name="connsiteY2098" fmla="*/ 1218614 h 3446754"/>
              <a:gd name="connsiteX2099" fmla="*/ 1738451 w 1786394"/>
              <a:gd name="connsiteY2099" fmla="*/ 1218614 h 3446754"/>
              <a:gd name="connsiteX2100" fmla="*/ 1728222 w 1786394"/>
              <a:gd name="connsiteY2100" fmla="*/ 1218614 h 3446754"/>
              <a:gd name="connsiteX2101" fmla="*/ 1728222 w 1786394"/>
              <a:gd name="connsiteY2101" fmla="*/ 1231073 h 3446754"/>
              <a:gd name="connsiteX2102" fmla="*/ 1752468 w 1786394"/>
              <a:gd name="connsiteY2102" fmla="*/ 1231073 h 3446754"/>
              <a:gd name="connsiteX2103" fmla="*/ 1775955 w 1786394"/>
              <a:gd name="connsiteY2103" fmla="*/ 1243533 h 3446754"/>
              <a:gd name="connsiteX2104" fmla="*/ 1752468 w 1786394"/>
              <a:gd name="connsiteY2104" fmla="*/ 1243533 h 3446754"/>
              <a:gd name="connsiteX2105" fmla="*/ 1752468 w 1786394"/>
              <a:gd name="connsiteY2105" fmla="*/ 1255992 h 3446754"/>
              <a:gd name="connsiteX2106" fmla="*/ 1775955 w 1786394"/>
              <a:gd name="connsiteY2106" fmla="*/ 1255992 h 3446754"/>
              <a:gd name="connsiteX2107" fmla="*/ 1775955 w 1786394"/>
              <a:gd name="connsiteY2107" fmla="*/ 1268853 h 3446754"/>
              <a:gd name="connsiteX2108" fmla="*/ 1752468 w 1786394"/>
              <a:gd name="connsiteY2108" fmla="*/ 1281313 h 3446754"/>
              <a:gd name="connsiteX2109" fmla="*/ 1752468 w 1786394"/>
              <a:gd name="connsiteY2109" fmla="*/ 1293772 h 3446754"/>
              <a:gd name="connsiteX2110" fmla="*/ 1728222 w 1786394"/>
              <a:gd name="connsiteY2110" fmla="*/ 1293772 h 3446754"/>
              <a:gd name="connsiteX2111" fmla="*/ 1704735 w 1786394"/>
              <a:gd name="connsiteY2111" fmla="*/ 1293772 h 3446754"/>
              <a:gd name="connsiteX2112" fmla="*/ 1728222 w 1786394"/>
              <a:gd name="connsiteY2112" fmla="*/ 1293772 h 3446754"/>
              <a:gd name="connsiteX2113" fmla="*/ 1752468 w 1786394"/>
              <a:gd name="connsiteY2113" fmla="*/ 1306232 h 3446754"/>
              <a:gd name="connsiteX2114" fmla="*/ 1752468 w 1786394"/>
              <a:gd name="connsiteY2114" fmla="*/ 1319093 h 3446754"/>
              <a:gd name="connsiteX2115" fmla="*/ 1752468 w 1786394"/>
              <a:gd name="connsiteY2115" fmla="*/ 1323765 h 3446754"/>
              <a:gd name="connsiteX2116" fmla="*/ 1752468 w 1786394"/>
              <a:gd name="connsiteY2116" fmla="*/ 1331552 h 3446754"/>
              <a:gd name="connsiteX2117" fmla="*/ 1775955 w 1786394"/>
              <a:gd name="connsiteY2117" fmla="*/ 1331552 h 3446754"/>
              <a:gd name="connsiteX2118" fmla="*/ 1752468 w 1786394"/>
              <a:gd name="connsiteY2118" fmla="*/ 1344012 h 3446754"/>
              <a:gd name="connsiteX2119" fmla="*/ 1728222 w 1786394"/>
              <a:gd name="connsiteY2119" fmla="*/ 1344012 h 3446754"/>
              <a:gd name="connsiteX2120" fmla="*/ 1704735 w 1786394"/>
              <a:gd name="connsiteY2120" fmla="*/ 1331552 h 3446754"/>
              <a:gd name="connsiteX2121" fmla="*/ 1704735 w 1786394"/>
              <a:gd name="connsiteY2121" fmla="*/ 1344012 h 3446754"/>
              <a:gd name="connsiteX2122" fmla="*/ 1728222 w 1786394"/>
              <a:gd name="connsiteY2122" fmla="*/ 1344012 h 3446754"/>
              <a:gd name="connsiteX2123" fmla="*/ 1728222 w 1786394"/>
              <a:gd name="connsiteY2123" fmla="*/ 1356471 h 3446754"/>
              <a:gd name="connsiteX2124" fmla="*/ 1752468 w 1786394"/>
              <a:gd name="connsiteY2124" fmla="*/ 1356471 h 3446754"/>
              <a:gd name="connsiteX2125" fmla="*/ 1728222 w 1786394"/>
              <a:gd name="connsiteY2125" fmla="*/ 1369333 h 3446754"/>
              <a:gd name="connsiteX2126" fmla="*/ 1728222 w 1786394"/>
              <a:gd name="connsiteY2126" fmla="*/ 1381792 h 3446754"/>
              <a:gd name="connsiteX2127" fmla="*/ 1752468 w 1786394"/>
              <a:gd name="connsiteY2127" fmla="*/ 1381792 h 3446754"/>
              <a:gd name="connsiteX2128" fmla="*/ 1752468 w 1786394"/>
              <a:gd name="connsiteY2128" fmla="*/ 1394252 h 3446754"/>
              <a:gd name="connsiteX2129" fmla="*/ 1728222 w 1786394"/>
              <a:gd name="connsiteY2129" fmla="*/ 1394252 h 3446754"/>
              <a:gd name="connsiteX2130" fmla="*/ 1728222 w 1786394"/>
              <a:gd name="connsiteY2130" fmla="*/ 1406711 h 3446754"/>
              <a:gd name="connsiteX2131" fmla="*/ 1752468 w 1786394"/>
              <a:gd name="connsiteY2131" fmla="*/ 1394252 h 3446754"/>
              <a:gd name="connsiteX2132" fmla="*/ 1752468 w 1786394"/>
              <a:gd name="connsiteY2132" fmla="*/ 1398924 h 3446754"/>
              <a:gd name="connsiteX2133" fmla="*/ 1752468 w 1786394"/>
              <a:gd name="connsiteY2133" fmla="*/ 1406711 h 3446754"/>
              <a:gd name="connsiteX2134" fmla="*/ 1752468 w 1786394"/>
              <a:gd name="connsiteY2134" fmla="*/ 1419572 h 3446754"/>
              <a:gd name="connsiteX2135" fmla="*/ 1752468 w 1786394"/>
              <a:gd name="connsiteY2135" fmla="*/ 1432032 h 3446754"/>
              <a:gd name="connsiteX2136" fmla="*/ 1728222 w 1786394"/>
              <a:gd name="connsiteY2136" fmla="*/ 1419572 h 3446754"/>
              <a:gd name="connsiteX2137" fmla="*/ 1704735 w 1786394"/>
              <a:gd name="connsiteY2137" fmla="*/ 1419572 h 3446754"/>
              <a:gd name="connsiteX2138" fmla="*/ 1704735 w 1786394"/>
              <a:gd name="connsiteY2138" fmla="*/ 1432032 h 3446754"/>
              <a:gd name="connsiteX2139" fmla="*/ 1728222 w 1786394"/>
              <a:gd name="connsiteY2139" fmla="*/ 1432032 h 3446754"/>
              <a:gd name="connsiteX2140" fmla="*/ 1728222 w 1786394"/>
              <a:gd name="connsiteY2140" fmla="*/ 1444491 h 3446754"/>
              <a:gd name="connsiteX2141" fmla="*/ 1728222 w 1786394"/>
              <a:gd name="connsiteY2141" fmla="*/ 1456951 h 3446754"/>
              <a:gd name="connsiteX2142" fmla="*/ 1704735 w 1786394"/>
              <a:gd name="connsiteY2142" fmla="*/ 1456951 h 3446754"/>
              <a:gd name="connsiteX2143" fmla="*/ 1704735 w 1786394"/>
              <a:gd name="connsiteY2143" fmla="*/ 1469812 h 3446754"/>
              <a:gd name="connsiteX2144" fmla="*/ 1704735 w 1786394"/>
              <a:gd name="connsiteY2144" fmla="*/ 1456951 h 3446754"/>
              <a:gd name="connsiteX2145" fmla="*/ 1728222 w 1786394"/>
              <a:gd name="connsiteY2145" fmla="*/ 1456951 h 3446754"/>
              <a:gd name="connsiteX2146" fmla="*/ 1749437 w 1786394"/>
              <a:gd name="connsiteY2146" fmla="*/ 1456951 h 3446754"/>
              <a:gd name="connsiteX2147" fmla="*/ 1752468 w 1786394"/>
              <a:gd name="connsiteY2147" fmla="*/ 1456951 h 3446754"/>
              <a:gd name="connsiteX2148" fmla="*/ 1752468 w 1786394"/>
              <a:gd name="connsiteY2148" fmla="*/ 1469812 h 3446754"/>
              <a:gd name="connsiteX2149" fmla="*/ 1728222 w 1786394"/>
              <a:gd name="connsiteY2149" fmla="*/ 1469812 h 3446754"/>
              <a:gd name="connsiteX2150" fmla="*/ 1728222 w 1786394"/>
              <a:gd name="connsiteY2150" fmla="*/ 1482272 h 3446754"/>
              <a:gd name="connsiteX2151" fmla="*/ 1704735 w 1786394"/>
              <a:gd name="connsiteY2151" fmla="*/ 1482272 h 3446754"/>
              <a:gd name="connsiteX2152" fmla="*/ 1728222 w 1786394"/>
              <a:gd name="connsiteY2152" fmla="*/ 1494731 h 3446754"/>
              <a:gd name="connsiteX2153" fmla="*/ 1728222 w 1786394"/>
              <a:gd name="connsiteY2153" fmla="*/ 1482272 h 3446754"/>
              <a:gd name="connsiteX2154" fmla="*/ 1752468 w 1786394"/>
              <a:gd name="connsiteY2154" fmla="*/ 1482272 h 3446754"/>
              <a:gd name="connsiteX2155" fmla="*/ 1775955 w 1786394"/>
              <a:gd name="connsiteY2155" fmla="*/ 1482272 h 3446754"/>
              <a:gd name="connsiteX2156" fmla="*/ 1775955 w 1786394"/>
              <a:gd name="connsiteY2156" fmla="*/ 1494731 h 3446754"/>
              <a:gd name="connsiteX2157" fmla="*/ 1752468 w 1786394"/>
              <a:gd name="connsiteY2157" fmla="*/ 1494731 h 3446754"/>
              <a:gd name="connsiteX2158" fmla="*/ 1752468 w 1786394"/>
              <a:gd name="connsiteY2158" fmla="*/ 1507190 h 3446754"/>
              <a:gd name="connsiteX2159" fmla="*/ 1752468 w 1786394"/>
              <a:gd name="connsiteY2159" fmla="*/ 1520052 h 3446754"/>
              <a:gd name="connsiteX2160" fmla="*/ 1752468 w 1786394"/>
              <a:gd name="connsiteY2160" fmla="*/ 1532511 h 3446754"/>
              <a:gd name="connsiteX2161" fmla="*/ 1728222 w 1786394"/>
              <a:gd name="connsiteY2161" fmla="*/ 1532511 h 3446754"/>
              <a:gd name="connsiteX2162" fmla="*/ 1728222 w 1786394"/>
              <a:gd name="connsiteY2162" fmla="*/ 1544971 h 3446754"/>
              <a:gd name="connsiteX2163" fmla="*/ 1728222 w 1786394"/>
              <a:gd name="connsiteY2163" fmla="*/ 1551200 h 3446754"/>
              <a:gd name="connsiteX2164" fmla="*/ 1728222 w 1786394"/>
              <a:gd name="connsiteY2164" fmla="*/ 1552758 h 3446754"/>
              <a:gd name="connsiteX2165" fmla="*/ 1728222 w 1786394"/>
              <a:gd name="connsiteY2165" fmla="*/ 1557430 h 3446754"/>
              <a:gd name="connsiteX2166" fmla="*/ 1704735 w 1786394"/>
              <a:gd name="connsiteY2166" fmla="*/ 1544971 h 3446754"/>
              <a:gd name="connsiteX2167" fmla="*/ 1704735 w 1786394"/>
              <a:gd name="connsiteY2167" fmla="*/ 1557430 h 3446754"/>
              <a:gd name="connsiteX2168" fmla="*/ 1728222 w 1786394"/>
              <a:gd name="connsiteY2168" fmla="*/ 1557430 h 3446754"/>
              <a:gd name="connsiteX2169" fmla="*/ 1704735 w 1786394"/>
              <a:gd name="connsiteY2169" fmla="*/ 1570291 h 3446754"/>
              <a:gd name="connsiteX2170" fmla="*/ 1728222 w 1786394"/>
              <a:gd name="connsiteY2170" fmla="*/ 1570291 h 3446754"/>
              <a:gd name="connsiteX2171" fmla="*/ 1752468 w 1786394"/>
              <a:gd name="connsiteY2171" fmla="*/ 1570291 h 3446754"/>
              <a:gd name="connsiteX2172" fmla="*/ 1752468 w 1786394"/>
              <a:gd name="connsiteY2172" fmla="*/ 1582751 h 3446754"/>
              <a:gd name="connsiteX2173" fmla="*/ 1775955 w 1786394"/>
              <a:gd name="connsiteY2173" fmla="*/ 1582751 h 3446754"/>
              <a:gd name="connsiteX2174" fmla="*/ 1775955 w 1786394"/>
              <a:gd name="connsiteY2174" fmla="*/ 1595210 h 3446754"/>
              <a:gd name="connsiteX2175" fmla="*/ 1752468 w 1786394"/>
              <a:gd name="connsiteY2175" fmla="*/ 1595210 h 3446754"/>
              <a:gd name="connsiteX2176" fmla="*/ 1775955 w 1786394"/>
              <a:gd name="connsiteY2176" fmla="*/ 1607670 h 3446754"/>
              <a:gd name="connsiteX2177" fmla="*/ 1752468 w 1786394"/>
              <a:gd name="connsiteY2177" fmla="*/ 1607670 h 3446754"/>
              <a:gd name="connsiteX2178" fmla="*/ 1728222 w 1786394"/>
              <a:gd name="connsiteY2178" fmla="*/ 1620531 h 3446754"/>
              <a:gd name="connsiteX2179" fmla="*/ 1728222 w 1786394"/>
              <a:gd name="connsiteY2179" fmla="*/ 1632991 h 3446754"/>
              <a:gd name="connsiteX2180" fmla="*/ 1704735 w 1786394"/>
              <a:gd name="connsiteY2180" fmla="*/ 1632991 h 3446754"/>
              <a:gd name="connsiteX2181" fmla="*/ 1704735 w 1786394"/>
              <a:gd name="connsiteY2181" fmla="*/ 1645450 h 3446754"/>
              <a:gd name="connsiteX2182" fmla="*/ 1728222 w 1786394"/>
              <a:gd name="connsiteY2182" fmla="*/ 1645450 h 3446754"/>
              <a:gd name="connsiteX2183" fmla="*/ 1704735 w 1786394"/>
              <a:gd name="connsiteY2183" fmla="*/ 1657909 h 3446754"/>
              <a:gd name="connsiteX2184" fmla="*/ 1728222 w 1786394"/>
              <a:gd name="connsiteY2184" fmla="*/ 1657909 h 3446754"/>
              <a:gd name="connsiteX2185" fmla="*/ 1728222 w 1786394"/>
              <a:gd name="connsiteY2185" fmla="*/ 1645450 h 3446754"/>
              <a:gd name="connsiteX2186" fmla="*/ 1752468 w 1786394"/>
              <a:gd name="connsiteY2186" fmla="*/ 1657909 h 3446754"/>
              <a:gd name="connsiteX2187" fmla="*/ 1752468 w 1786394"/>
              <a:gd name="connsiteY2187" fmla="*/ 1670771 h 3446754"/>
              <a:gd name="connsiteX2188" fmla="*/ 1728222 w 1786394"/>
              <a:gd name="connsiteY2188" fmla="*/ 1670771 h 3446754"/>
              <a:gd name="connsiteX2189" fmla="*/ 1704735 w 1786394"/>
              <a:gd name="connsiteY2189" fmla="*/ 1670771 h 3446754"/>
              <a:gd name="connsiteX2190" fmla="*/ 1681248 w 1786394"/>
              <a:gd name="connsiteY2190" fmla="*/ 1683230 h 3446754"/>
              <a:gd name="connsiteX2191" fmla="*/ 1704735 w 1786394"/>
              <a:gd name="connsiteY2191" fmla="*/ 1683230 h 3446754"/>
              <a:gd name="connsiteX2192" fmla="*/ 1728222 w 1786394"/>
              <a:gd name="connsiteY2192" fmla="*/ 1683230 h 3446754"/>
              <a:gd name="connsiteX2193" fmla="*/ 1752468 w 1786394"/>
              <a:gd name="connsiteY2193" fmla="*/ 1695690 h 3446754"/>
              <a:gd name="connsiteX2194" fmla="*/ 1728222 w 1786394"/>
              <a:gd name="connsiteY2194" fmla="*/ 1695690 h 3446754"/>
              <a:gd name="connsiteX2195" fmla="*/ 1728222 w 1786394"/>
              <a:gd name="connsiteY2195" fmla="*/ 1708149 h 3446754"/>
              <a:gd name="connsiteX2196" fmla="*/ 1728222 w 1786394"/>
              <a:gd name="connsiteY2196" fmla="*/ 1716187 h 3446754"/>
              <a:gd name="connsiteX2197" fmla="*/ 1728222 w 1786394"/>
              <a:gd name="connsiteY2197" fmla="*/ 1721010 h 3446754"/>
              <a:gd name="connsiteX2198" fmla="*/ 1704735 w 1786394"/>
              <a:gd name="connsiteY2198" fmla="*/ 1721010 h 3446754"/>
              <a:gd name="connsiteX2199" fmla="*/ 1681248 w 1786394"/>
              <a:gd name="connsiteY2199" fmla="*/ 1733470 h 3446754"/>
              <a:gd name="connsiteX2200" fmla="*/ 1681248 w 1786394"/>
              <a:gd name="connsiteY2200" fmla="*/ 1721010 h 3446754"/>
              <a:gd name="connsiteX2201" fmla="*/ 1681248 w 1786394"/>
              <a:gd name="connsiteY2201" fmla="*/ 1733470 h 3446754"/>
              <a:gd name="connsiteX2202" fmla="*/ 1657760 w 1786394"/>
              <a:gd name="connsiteY2202" fmla="*/ 1733470 h 3446754"/>
              <a:gd name="connsiteX2203" fmla="*/ 1657760 w 1786394"/>
              <a:gd name="connsiteY2203" fmla="*/ 1745929 h 3446754"/>
              <a:gd name="connsiteX2204" fmla="*/ 1681248 w 1786394"/>
              <a:gd name="connsiteY2204" fmla="*/ 1745929 h 3446754"/>
              <a:gd name="connsiteX2205" fmla="*/ 1657760 w 1786394"/>
              <a:gd name="connsiteY2205" fmla="*/ 1758389 h 3446754"/>
              <a:gd name="connsiteX2206" fmla="*/ 1681248 w 1786394"/>
              <a:gd name="connsiteY2206" fmla="*/ 1758389 h 3446754"/>
              <a:gd name="connsiteX2207" fmla="*/ 1657760 w 1786394"/>
              <a:gd name="connsiteY2207" fmla="*/ 1771250 h 3446754"/>
              <a:gd name="connsiteX2208" fmla="*/ 1681248 w 1786394"/>
              <a:gd name="connsiteY2208" fmla="*/ 1771250 h 3446754"/>
              <a:gd name="connsiteX2209" fmla="*/ 1704735 w 1786394"/>
              <a:gd name="connsiteY2209" fmla="*/ 1771250 h 3446754"/>
              <a:gd name="connsiteX2210" fmla="*/ 1728222 w 1786394"/>
              <a:gd name="connsiteY2210" fmla="*/ 1771250 h 3446754"/>
              <a:gd name="connsiteX2211" fmla="*/ 1728222 w 1786394"/>
              <a:gd name="connsiteY2211" fmla="*/ 1783710 h 3446754"/>
              <a:gd name="connsiteX2212" fmla="*/ 1728222 w 1786394"/>
              <a:gd name="connsiteY2212" fmla="*/ 1796169 h 3446754"/>
              <a:gd name="connsiteX2213" fmla="*/ 1704735 w 1786394"/>
              <a:gd name="connsiteY2213" fmla="*/ 1783710 h 3446754"/>
              <a:gd name="connsiteX2214" fmla="*/ 1704735 w 1786394"/>
              <a:gd name="connsiteY2214" fmla="*/ 1796169 h 3446754"/>
              <a:gd name="connsiteX2215" fmla="*/ 1681248 w 1786394"/>
              <a:gd name="connsiteY2215" fmla="*/ 1796169 h 3446754"/>
              <a:gd name="connsiteX2216" fmla="*/ 1681248 w 1786394"/>
              <a:gd name="connsiteY2216" fmla="*/ 1808628 h 3446754"/>
              <a:gd name="connsiteX2217" fmla="*/ 1704735 w 1786394"/>
              <a:gd name="connsiteY2217" fmla="*/ 1808628 h 3446754"/>
              <a:gd name="connsiteX2218" fmla="*/ 1728222 w 1786394"/>
              <a:gd name="connsiteY2218" fmla="*/ 1808628 h 3446754"/>
              <a:gd name="connsiteX2219" fmla="*/ 1728222 w 1786394"/>
              <a:gd name="connsiteY2219" fmla="*/ 1821490 h 3446754"/>
              <a:gd name="connsiteX2220" fmla="*/ 1704735 w 1786394"/>
              <a:gd name="connsiteY2220" fmla="*/ 1821490 h 3446754"/>
              <a:gd name="connsiteX2221" fmla="*/ 1681248 w 1786394"/>
              <a:gd name="connsiteY2221" fmla="*/ 1821490 h 3446754"/>
              <a:gd name="connsiteX2222" fmla="*/ 1657760 w 1786394"/>
              <a:gd name="connsiteY2222" fmla="*/ 1821490 h 3446754"/>
              <a:gd name="connsiteX2223" fmla="*/ 1681248 w 1786394"/>
              <a:gd name="connsiteY2223" fmla="*/ 1833949 h 3446754"/>
              <a:gd name="connsiteX2224" fmla="*/ 1681248 w 1786394"/>
              <a:gd name="connsiteY2224" fmla="*/ 1821490 h 3446754"/>
              <a:gd name="connsiteX2225" fmla="*/ 1704735 w 1786394"/>
              <a:gd name="connsiteY2225" fmla="*/ 1821490 h 3446754"/>
              <a:gd name="connsiteX2226" fmla="*/ 1704735 w 1786394"/>
              <a:gd name="connsiteY2226" fmla="*/ 1833949 h 3446754"/>
              <a:gd name="connsiteX2227" fmla="*/ 1728222 w 1786394"/>
              <a:gd name="connsiteY2227" fmla="*/ 1833949 h 3446754"/>
              <a:gd name="connsiteX2228" fmla="*/ 1728222 w 1786394"/>
              <a:gd name="connsiteY2228" fmla="*/ 1846409 h 3446754"/>
              <a:gd name="connsiteX2229" fmla="*/ 1704735 w 1786394"/>
              <a:gd name="connsiteY2229" fmla="*/ 1846409 h 3446754"/>
              <a:gd name="connsiteX2230" fmla="*/ 1681248 w 1786394"/>
              <a:gd name="connsiteY2230" fmla="*/ 1846409 h 3446754"/>
              <a:gd name="connsiteX2231" fmla="*/ 1704735 w 1786394"/>
              <a:gd name="connsiteY2231" fmla="*/ 1858868 h 3446754"/>
              <a:gd name="connsiteX2232" fmla="*/ 1704735 w 1786394"/>
              <a:gd name="connsiteY2232" fmla="*/ 1871729 h 3446754"/>
              <a:gd name="connsiteX2233" fmla="*/ 1728222 w 1786394"/>
              <a:gd name="connsiteY2233" fmla="*/ 1884189 h 3446754"/>
              <a:gd name="connsiteX2234" fmla="*/ 1728222 w 1786394"/>
              <a:gd name="connsiteY2234" fmla="*/ 1891976 h 3446754"/>
              <a:gd name="connsiteX2235" fmla="*/ 1728222 w 1786394"/>
              <a:gd name="connsiteY2235" fmla="*/ 1896648 h 3446754"/>
              <a:gd name="connsiteX2236" fmla="*/ 1714644 w 1786394"/>
              <a:gd name="connsiteY2236" fmla="*/ 1896648 h 3446754"/>
              <a:gd name="connsiteX2237" fmla="*/ 1704735 w 1786394"/>
              <a:gd name="connsiteY2237" fmla="*/ 1896648 h 3446754"/>
              <a:gd name="connsiteX2238" fmla="*/ 1728222 w 1786394"/>
              <a:gd name="connsiteY2238" fmla="*/ 1909108 h 3446754"/>
              <a:gd name="connsiteX2239" fmla="*/ 1704735 w 1786394"/>
              <a:gd name="connsiteY2239" fmla="*/ 1909108 h 3446754"/>
              <a:gd name="connsiteX2240" fmla="*/ 1681248 w 1786394"/>
              <a:gd name="connsiteY2240" fmla="*/ 1909108 h 3446754"/>
              <a:gd name="connsiteX2241" fmla="*/ 1681248 w 1786394"/>
              <a:gd name="connsiteY2241" fmla="*/ 1921969 h 3446754"/>
              <a:gd name="connsiteX2242" fmla="*/ 1681248 w 1786394"/>
              <a:gd name="connsiteY2242" fmla="*/ 1934429 h 3446754"/>
              <a:gd name="connsiteX2243" fmla="*/ 1657760 w 1786394"/>
              <a:gd name="connsiteY2243" fmla="*/ 1946888 h 3446754"/>
              <a:gd name="connsiteX2244" fmla="*/ 1657760 w 1786394"/>
              <a:gd name="connsiteY2244" fmla="*/ 1959347 h 3446754"/>
              <a:gd name="connsiteX2245" fmla="*/ 1681248 w 1786394"/>
              <a:gd name="connsiteY2245" fmla="*/ 1959347 h 3446754"/>
              <a:gd name="connsiteX2246" fmla="*/ 1681248 w 1786394"/>
              <a:gd name="connsiteY2246" fmla="*/ 1972209 h 3446754"/>
              <a:gd name="connsiteX2247" fmla="*/ 1657760 w 1786394"/>
              <a:gd name="connsiteY2247" fmla="*/ 1972209 h 3446754"/>
              <a:gd name="connsiteX2248" fmla="*/ 1657760 w 1786394"/>
              <a:gd name="connsiteY2248" fmla="*/ 1984668 h 3446754"/>
              <a:gd name="connsiteX2249" fmla="*/ 1644122 w 1786394"/>
              <a:gd name="connsiteY2249" fmla="*/ 1984668 h 3446754"/>
              <a:gd name="connsiteX2250" fmla="*/ 1639577 w 1786394"/>
              <a:gd name="connsiteY2250" fmla="*/ 1984668 h 3446754"/>
              <a:gd name="connsiteX2251" fmla="*/ 1633515 w 1786394"/>
              <a:gd name="connsiteY2251" fmla="*/ 1984668 h 3446754"/>
              <a:gd name="connsiteX2252" fmla="*/ 1633515 w 1786394"/>
              <a:gd name="connsiteY2252" fmla="*/ 1997128 h 3446754"/>
              <a:gd name="connsiteX2253" fmla="*/ 1657760 w 1786394"/>
              <a:gd name="connsiteY2253" fmla="*/ 1997128 h 3446754"/>
              <a:gd name="connsiteX2254" fmla="*/ 1681248 w 1786394"/>
              <a:gd name="connsiteY2254" fmla="*/ 1997128 h 3446754"/>
              <a:gd name="connsiteX2255" fmla="*/ 1681248 w 1786394"/>
              <a:gd name="connsiteY2255" fmla="*/ 1984668 h 3446754"/>
              <a:gd name="connsiteX2256" fmla="*/ 1681248 w 1786394"/>
              <a:gd name="connsiteY2256" fmla="*/ 1972209 h 3446754"/>
              <a:gd name="connsiteX2257" fmla="*/ 1704735 w 1786394"/>
              <a:gd name="connsiteY2257" fmla="*/ 1972209 h 3446754"/>
              <a:gd name="connsiteX2258" fmla="*/ 1704735 w 1786394"/>
              <a:gd name="connsiteY2258" fmla="*/ 1984668 h 3446754"/>
              <a:gd name="connsiteX2259" fmla="*/ 1704735 w 1786394"/>
              <a:gd name="connsiteY2259" fmla="*/ 1997128 h 3446754"/>
              <a:gd name="connsiteX2260" fmla="*/ 1728222 w 1786394"/>
              <a:gd name="connsiteY2260" fmla="*/ 1997128 h 3446754"/>
              <a:gd name="connsiteX2261" fmla="*/ 1728222 w 1786394"/>
              <a:gd name="connsiteY2261" fmla="*/ 2009587 h 3446754"/>
              <a:gd name="connsiteX2262" fmla="*/ 1728222 w 1786394"/>
              <a:gd name="connsiteY2262" fmla="*/ 2022448 h 3446754"/>
              <a:gd name="connsiteX2263" fmla="*/ 1704735 w 1786394"/>
              <a:gd name="connsiteY2263" fmla="*/ 2022448 h 3446754"/>
              <a:gd name="connsiteX2264" fmla="*/ 1681248 w 1786394"/>
              <a:gd name="connsiteY2264" fmla="*/ 2022448 h 3446754"/>
              <a:gd name="connsiteX2265" fmla="*/ 1657760 w 1786394"/>
              <a:gd name="connsiteY2265" fmla="*/ 2022448 h 3446754"/>
              <a:gd name="connsiteX2266" fmla="*/ 1657760 w 1786394"/>
              <a:gd name="connsiteY2266" fmla="*/ 2034908 h 3446754"/>
              <a:gd name="connsiteX2267" fmla="*/ 1681248 w 1786394"/>
              <a:gd name="connsiteY2267" fmla="*/ 2034908 h 3446754"/>
              <a:gd name="connsiteX2268" fmla="*/ 1704735 w 1786394"/>
              <a:gd name="connsiteY2268" fmla="*/ 2034908 h 3446754"/>
              <a:gd name="connsiteX2269" fmla="*/ 1681248 w 1786394"/>
              <a:gd name="connsiteY2269" fmla="*/ 2047367 h 3446754"/>
              <a:gd name="connsiteX2270" fmla="*/ 1681248 w 1786394"/>
              <a:gd name="connsiteY2270" fmla="*/ 2059827 h 3446754"/>
              <a:gd name="connsiteX2271" fmla="*/ 1704735 w 1786394"/>
              <a:gd name="connsiteY2271" fmla="*/ 2059827 h 3446754"/>
              <a:gd name="connsiteX2272" fmla="*/ 1728222 w 1786394"/>
              <a:gd name="connsiteY2272" fmla="*/ 2059827 h 3446754"/>
              <a:gd name="connsiteX2273" fmla="*/ 1704735 w 1786394"/>
              <a:gd name="connsiteY2273" fmla="*/ 2072688 h 3446754"/>
              <a:gd name="connsiteX2274" fmla="*/ 1704735 w 1786394"/>
              <a:gd name="connsiteY2274" fmla="*/ 2085148 h 3446754"/>
              <a:gd name="connsiteX2275" fmla="*/ 1728222 w 1786394"/>
              <a:gd name="connsiteY2275" fmla="*/ 2085148 h 3446754"/>
              <a:gd name="connsiteX2276" fmla="*/ 1728222 w 1786394"/>
              <a:gd name="connsiteY2276" fmla="*/ 2092935 h 3446754"/>
              <a:gd name="connsiteX2277" fmla="*/ 1728222 w 1786394"/>
              <a:gd name="connsiteY2277" fmla="*/ 2097607 h 3446754"/>
              <a:gd name="connsiteX2278" fmla="*/ 1704735 w 1786394"/>
              <a:gd name="connsiteY2278" fmla="*/ 2097607 h 3446754"/>
              <a:gd name="connsiteX2279" fmla="*/ 1681248 w 1786394"/>
              <a:gd name="connsiteY2279" fmla="*/ 2097607 h 3446754"/>
              <a:gd name="connsiteX2280" fmla="*/ 1681248 w 1786394"/>
              <a:gd name="connsiteY2280" fmla="*/ 2105394 h 3446754"/>
              <a:gd name="connsiteX2281" fmla="*/ 1681248 w 1786394"/>
              <a:gd name="connsiteY2281" fmla="*/ 2108509 h 3446754"/>
              <a:gd name="connsiteX2282" fmla="*/ 1681248 w 1786394"/>
              <a:gd name="connsiteY2282" fmla="*/ 2110066 h 3446754"/>
              <a:gd name="connsiteX2283" fmla="*/ 1681248 w 1786394"/>
              <a:gd name="connsiteY2283" fmla="*/ 2122928 h 3446754"/>
              <a:gd name="connsiteX2284" fmla="*/ 1657760 w 1786394"/>
              <a:gd name="connsiteY2284" fmla="*/ 2122928 h 3446754"/>
              <a:gd name="connsiteX2285" fmla="*/ 1657760 w 1786394"/>
              <a:gd name="connsiteY2285" fmla="*/ 2135387 h 3446754"/>
              <a:gd name="connsiteX2286" fmla="*/ 1657760 w 1786394"/>
              <a:gd name="connsiteY2286" fmla="*/ 2147847 h 3446754"/>
              <a:gd name="connsiteX2287" fmla="*/ 1657760 w 1786394"/>
              <a:gd name="connsiteY2287" fmla="*/ 2160306 h 3446754"/>
              <a:gd name="connsiteX2288" fmla="*/ 1681248 w 1786394"/>
              <a:gd name="connsiteY2288" fmla="*/ 2160306 h 3446754"/>
              <a:gd name="connsiteX2289" fmla="*/ 1681248 w 1786394"/>
              <a:gd name="connsiteY2289" fmla="*/ 2173167 h 3446754"/>
              <a:gd name="connsiteX2290" fmla="*/ 1704735 w 1786394"/>
              <a:gd name="connsiteY2290" fmla="*/ 2185627 h 3446754"/>
              <a:gd name="connsiteX2291" fmla="*/ 1704735 w 1786394"/>
              <a:gd name="connsiteY2291" fmla="*/ 2198086 h 3446754"/>
              <a:gd name="connsiteX2292" fmla="*/ 1728222 w 1786394"/>
              <a:gd name="connsiteY2292" fmla="*/ 2198086 h 3446754"/>
              <a:gd name="connsiteX2293" fmla="*/ 1728222 w 1786394"/>
              <a:gd name="connsiteY2293" fmla="*/ 2210546 h 3446754"/>
              <a:gd name="connsiteX2294" fmla="*/ 1752468 w 1786394"/>
              <a:gd name="connsiteY2294" fmla="*/ 2210546 h 3446754"/>
              <a:gd name="connsiteX2295" fmla="*/ 1728222 w 1786394"/>
              <a:gd name="connsiteY2295" fmla="*/ 2223407 h 3446754"/>
              <a:gd name="connsiteX2296" fmla="*/ 1752468 w 1786394"/>
              <a:gd name="connsiteY2296" fmla="*/ 2223407 h 3446754"/>
              <a:gd name="connsiteX2297" fmla="*/ 1775955 w 1786394"/>
              <a:gd name="connsiteY2297" fmla="*/ 2235867 h 3446754"/>
              <a:gd name="connsiteX2298" fmla="*/ 1752468 w 1786394"/>
              <a:gd name="connsiteY2298" fmla="*/ 2235867 h 3446754"/>
              <a:gd name="connsiteX2299" fmla="*/ 1728222 w 1786394"/>
              <a:gd name="connsiteY2299" fmla="*/ 2235867 h 3446754"/>
              <a:gd name="connsiteX2300" fmla="*/ 1704735 w 1786394"/>
              <a:gd name="connsiteY2300" fmla="*/ 2223407 h 3446754"/>
              <a:gd name="connsiteX2301" fmla="*/ 1704735 w 1786394"/>
              <a:gd name="connsiteY2301" fmla="*/ 2210546 h 3446754"/>
              <a:gd name="connsiteX2302" fmla="*/ 1681248 w 1786394"/>
              <a:gd name="connsiteY2302" fmla="*/ 2223407 h 3446754"/>
              <a:gd name="connsiteX2303" fmla="*/ 1657760 w 1786394"/>
              <a:gd name="connsiteY2303" fmla="*/ 2223407 h 3446754"/>
              <a:gd name="connsiteX2304" fmla="*/ 1657760 w 1786394"/>
              <a:gd name="connsiteY2304" fmla="*/ 2235867 h 3446754"/>
              <a:gd name="connsiteX2305" fmla="*/ 1681248 w 1786394"/>
              <a:gd name="connsiteY2305" fmla="*/ 2223407 h 3446754"/>
              <a:gd name="connsiteX2306" fmla="*/ 1681248 w 1786394"/>
              <a:gd name="connsiteY2306" fmla="*/ 2235867 h 3446754"/>
              <a:gd name="connsiteX2307" fmla="*/ 1704735 w 1786394"/>
              <a:gd name="connsiteY2307" fmla="*/ 2248326 h 3446754"/>
              <a:gd name="connsiteX2308" fmla="*/ 1728222 w 1786394"/>
              <a:gd name="connsiteY2308" fmla="*/ 2248326 h 3446754"/>
              <a:gd name="connsiteX2309" fmla="*/ 1728222 w 1786394"/>
              <a:gd name="connsiteY2309" fmla="*/ 2260785 h 3446754"/>
              <a:gd name="connsiteX2310" fmla="*/ 1704735 w 1786394"/>
              <a:gd name="connsiteY2310" fmla="*/ 2260785 h 3446754"/>
              <a:gd name="connsiteX2311" fmla="*/ 1681248 w 1786394"/>
              <a:gd name="connsiteY2311" fmla="*/ 2260785 h 3446754"/>
              <a:gd name="connsiteX2312" fmla="*/ 1681248 w 1786394"/>
              <a:gd name="connsiteY2312" fmla="*/ 2248326 h 3446754"/>
              <a:gd name="connsiteX2313" fmla="*/ 1657760 w 1786394"/>
              <a:gd name="connsiteY2313" fmla="*/ 2248326 h 3446754"/>
              <a:gd name="connsiteX2314" fmla="*/ 1657760 w 1786394"/>
              <a:gd name="connsiteY2314" fmla="*/ 2260785 h 3446754"/>
              <a:gd name="connsiteX2315" fmla="*/ 1681248 w 1786394"/>
              <a:gd name="connsiteY2315" fmla="*/ 2260785 h 3446754"/>
              <a:gd name="connsiteX2316" fmla="*/ 1704735 w 1786394"/>
              <a:gd name="connsiteY2316" fmla="*/ 2260785 h 3446754"/>
              <a:gd name="connsiteX2317" fmla="*/ 1704735 w 1786394"/>
              <a:gd name="connsiteY2317" fmla="*/ 2273647 h 3446754"/>
              <a:gd name="connsiteX2318" fmla="*/ 1728222 w 1786394"/>
              <a:gd name="connsiteY2318" fmla="*/ 2273647 h 3446754"/>
              <a:gd name="connsiteX2319" fmla="*/ 1704735 w 1786394"/>
              <a:gd name="connsiteY2319" fmla="*/ 2286106 h 3446754"/>
              <a:gd name="connsiteX2320" fmla="*/ 1681248 w 1786394"/>
              <a:gd name="connsiteY2320" fmla="*/ 2273647 h 3446754"/>
              <a:gd name="connsiteX2321" fmla="*/ 1681248 w 1786394"/>
              <a:gd name="connsiteY2321" fmla="*/ 2286106 h 3446754"/>
              <a:gd name="connsiteX2322" fmla="*/ 1657760 w 1786394"/>
              <a:gd name="connsiteY2322" fmla="*/ 2286106 h 3446754"/>
              <a:gd name="connsiteX2323" fmla="*/ 1657760 w 1786394"/>
              <a:gd name="connsiteY2323" fmla="*/ 2298566 h 3446754"/>
              <a:gd name="connsiteX2324" fmla="*/ 1681248 w 1786394"/>
              <a:gd name="connsiteY2324" fmla="*/ 2298566 h 3446754"/>
              <a:gd name="connsiteX2325" fmla="*/ 1681248 w 1786394"/>
              <a:gd name="connsiteY2325" fmla="*/ 2286106 h 3446754"/>
              <a:gd name="connsiteX2326" fmla="*/ 1704735 w 1786394"/>
              <a:gd name="connsiteY2326" fmla="*/ 2286106 h 3446754"/>
              <a:gd name="connsiteX2327" fmla="*/ 1728222 w 1786394"/>
              <a:gd name="connsiteY2327" fmla="*/ 2286106 h 3446754"/>
              <a:gd name="connsiteX2328" fmla="*/ 1728222 w 1786394"/>
              <a:gd name="connsiteY2328" fmla="*/ 2298566 h 3446754"/>
              <a:gd name="connsiteX2329" fmla="*/ 1704735 w 1786394"/>
              <a:gd name="connsiteY2329" fmla="*/ 2311025 h 3446754"/>
              <a:gd name="connsiteX2330" fmla="*/ 1704735 w 1786394"/>
              <a:gd name="connsiteY2330" fmla="*/ 2323886 h 3446754"/>
              <a:gd name="connsiteX2331" fmla="*/ 1681248 w 1786394"/>
              <a:gd name="connsiteY2331" fmla="*/ 2323886 h 3446754"/>
              <a:gd name="connsiteX2332" fmla="*/ 1681248 w 1786394"/>
              <a:gd name="connsiteY2332" fmla="*/ 2327001 h 3446754"/>
              <a:gd name="connsiteX2333" fmla="*/ 1681248 w 1786394"/>
              <a:gd name="connsiteY2333" fmla="*/ 2336346 h 3446754"/>
              <a:gd name="connsiteX2334" fmla="*/ 1681248 w 1786394"/>
              <a:gd name="connsiteY2334" fmla="*/ 2348805 h 3446754"/>
              <a:gd name="connsiteX2335" fmla="*/ 1657760 w 1786394"/>
              <a:gd name="connsiteY2335" fmla="*/ 2348805 h 3446754"/>
              <a:gd name="connsiteX2336" fmla="*/ 1657760 w 1786394"/>
              <a:gd name="connsiteY2336" fmla="*/ 2361265 h 3446754"/>
              <a:gd name="connsiteX2337" fmla="*/ 1657760 w 1786394"/>
              <a:gd name="connsiteY2337" fmla="*/ 2374126 h 3446754"/>
              <a:gd name="connsiteX2338" fmla="*/ 1681248 w 1786394"/>
              <a:gd name="connsiteY2338" fmla="*/ 2374126 h 3446754"/>
              <a:gd name="connsiteX2339" fmla="*/ 1704735 w 1786394"/>
              <a:gd name="connsiteY2339" fmla="*/ 2374126 h 3446754"/>
              <a:gd name="connsiteX2340" fmla="*/ 1681248 w 1786394"/>
              <a:gd name="connsiteY2340" fmla="*/ 2386586 h 3446754"/>
              <a:gd name="connsiteX2341" fmla="*/ 1681248 w 1786394"/>
              <a:gd name="connsiteY2341" fmla="*/ 2399045 h 3446754"/>
              <a:gd name="connsiteX2342" fmla="*/ 1704735 w 1786394"/>
              <a:gd name="connsiteY2342" fmla="*/ 2399045 h 3446754"/>
              <a:gd name="connsiteX2343" fmla="*/ 1728222 w 1786394"/>
              <a:gd name="connsiteY2343" fmla="*/ 2399045 h 3446754"/>
              <a:gd name="connsiteX2344" fmla="*/ 1728222 w 1786394"/>
              <a:gd name="connsiteY2344" fmla="*/ 2411504 h 3446754"/>
              <a:gd name="connsiteX2345" fmla="*/ 1704735 w 1786394"/>
              <a:gd name="connsiteY2345" fmla="*/ 2424366 h 3446754"/>
              <a:gd name="connsiteX2346" fmla="*/ 1704735 w 1786394"/>
              <a:gd name="connsiteY2346" fmla="*/ 2419543 h 3446754"/>
              <a:gd name="connsiteX2347" fmla="*/ 1704735 w 1786394"/>
              <a:gd name="connsiteY2347" fmla="*/ 2413112 h 3446754"/>
              <a:gd name="connsiteX2348" fmla="*/ 1704735 w 1786394"/>
              <a:gd name="connsiteY2348" fmla="*/ 2411504 h 3446754"/>
              <a:gd name="connsiteX2349" fmla="*/ 1681248 w 1786394"/>
              <a:gd name="connsiteY2349" fmla="*/ 2411504 h 3446754"/>
              <a:gd name="connsiteX2350" fmla="*/ 1681248 w 1786394"/>
              <a:gd name="connsiteY2350" fmla="*/ 2424366 h 3446754"/>
              <a:gd name="connsiteX2351" fmla="*/ 1704735 w 1786394"/>
              <a:gd name="connsiteY2351" fmla="*/ 2424366 h 3446754"/>
              <a:gd name="connsiteX2352" fmla="*/ 1704735 w 1786394"/>
              <a:gd name="connsiteY2352" fmla="*/ 2435268 h 3446754"/>
              <a:gd name="connsiteX2353" fmla="*/ 1704735 w 1786394"/>
              <a:gd name="connsiteY2353" fmla="*/ 2436825 h 3446754"/>
              <a:gd name="connsiteX2354" fmla="*/ 1728222 w 1786394"/>
              <a:gd name="connsiteY2354" fmla="*/ 2436825 h 3446754"/>
              <a:gd name="connsiteX2355" fmla="*/ 1728222 w 1786394"/>
              <a:gd name="connsiteY2355" fmla="*/ 2449285 h 3446754"/>
              <a:gd name="connsiteX2356" fmla="*/ 1704735 w 1786394"/>
              <a:gd name="connsiteY2356" fmla="*/ 2449285 h 3446754"/>
              <a:gd name="connsiteX2357" fmla="*/ 1681248 w 1786394"/>
              <a:gd name="connsiteY2357" fmla="*/ 2449285 h 3446754"/>
              <a:gd name="connsiteX2358" fmla="*/ 1657760 w 1786394"/>
              <a:gd name="connsiteY2358" fmla="*/ 2449285 h 3446754"/>
              <a:gd name="connsiteX2359" fmla="*/ 1657760 w 1786394"/>
              <a:gd name="connsiteY2359" fmla="*/ 2461744 h 3446754"/>
              <a:gd name="connsiteX2360" fmla="*/ 1657760 w 1786394"/>
              <a:gd name="connsiteY2360" fmla="*/ 2474605 h 3446754"/>
              <a:gd name="connsiteX2361" fmla="*/ 1671339 w 1786394"/>
              <a:gd name="connsiteY2361" fmla="*/ 2474605 h 3446754"/>
              <a:gd name="connsiteX2362" fmla="*/ 1678312 w 1786394"/>
              <a:gd name="connsiteY2362" fmla="*/ 2474605 h 3446754"/>
              <a:gd name="connsiteX2363" fmla="*/ 1681248 w 1786394"/>
              <a:gd name="connsiteY2363" fmla="*/ 2474605 h 3446754"/>
              <a:gd name="connsiteX2364" fmla="*/ 1704735 w 1786394"/>
              <a:gd name="connsiteY2364" fmla="*/ 2474605 h 3446754"/>
              <a:gd name="connsiteX2365" fmla="*/ 1728222 w 1786394"/>
              <a:gd name="connsiteY2365" fmla="*/ 2474605 h 3446754"/>
              <a:gd name="connsiteX2366" fmla="*/ 1704735 w 1786394"/>
              <a:gd name="connsiteY2366" fmla="*/ 2461744 h 3446754"/>
              <a:gd name="connsiteX2367" fmla="*/ 1704735 w 1786394"/>
              <a:gd name="connsiteY2367" fmla="*/ 2449285 h 3446754"/>
              <a:gd name="connsiteX2368" fmla="*/ 1728222 w 1786394"/>
              <a:gd name="connsiteY2368" fmla="*/ 2461744 h 3446754"/>
              <a:gd name="connsiteX2369" fmla="*/ 1728222 w 1786394"/>
              <a:gd name="connsiteY2369" fmla="*/ 2449285 h 3446754"/>
              <a:gd name="connsiteX2370" fmla="*/ 1752468 w 1786394"/>
              <a:gd name="connsiteY2370" fmla="*/ 2449285 h 3446754"/>
              <a:gd name="connsiteX2371" fmla="*/ 1752468 w 1786394"/>
              <a:gd name="connsiteY2371" fmla="*/ 2461744 h 3446754"/>
              <a:gd name="connsiteX2372" fmla="*/ 1752468 w 1786394"/>
              <a:gd name="connsiteY2372" fmla="*/ 2474605 h 3446754"/>
              <a:gd name="connsiteX2373" fmla="*/ 1728222 w 1786394"/>
              <a:gd name="connsiteY2373" fmla="*/ 2487065 h 3446754"/>
              <a:gd name="connsiteX2374" fmla="*/ 1704735 w 1786394"/>
              <a:gd name="connsiteY2374" fmla="*/ 2487065 h 3446754"/>
              <a:gd name="connsiteX2375" fmla="*/ 1704735 w 1786394"/>
              <a:gd name="connsiteY2375" fmla="*/ 2499524 h 3446754"/>
              <a:gd name="connsiteX2376" fmla="*/ 1728222 w 1786394"/>
              <a:gd name="connsiteY2376" fmla="*/ 2499524 h 3446754"/>
              <a:gd name="connsiteX2377" fmla="*/ 1728222 w 1786394"/>
              <a:gd name="connsiteY2377" fmla="*/ 2511984 h 3446754"/>
              <a:gd name="connsiteX2378" fmla="*/ 1728222 w 1786394"/>
              <a:gd name="connsiteY2378" fmla="*/ 2520022 h 3446754"/>
              <a:gd name="connsiteX2379" fmla="*/ 1728222 w 1786394"/>
              <a:gd name="connsiteY2379" fmla="*/ 2524845 h 3446754"/>
              <a:gd name="connsiteX2380" fmla="*/ 1728222 w 1786394"/>
              <a:gd name="connsiteY2380" fmla="*/ 2537305 h 3446754"/>
              <a:gd name="connsiteX2381" fmla="*/ 1704735 w 1786394"/>
              <a:gd name="connsiteY2381" fmla="*/ 2537305 h 3446754"/>
              <a:gd name="connsiteX2382" fmla="*/ 1704735 w 1786394"/>
              <a:gd name="connsiteY2382" fmla="*/ 2549764 h 3446754"/>
              <a:gd name="connsiteX2383" fmla="*/ 1728222 w 1786394"/>
              <a:gd name="connsiteY2383" fmla="*/ 2549764 h 3446754"/>
              <a:gd name="connsiteX2384" fmla="*/ 1728222 w 1786394"/>
              <a:gd name="connsiteY2384" fmla="*/ 2562223 h 3446754"/>
              <a:gd name="connsiteX2385" fmla="*/ 1725286 w 1786394"/>
              <a:gd name="connsiteY2385" fmla="*/ 2562223 h 3446754"/>
              <a:gd name="connsiteX2386" fmla="*/ 1718693 w 1786394"/>
              <a:gd name="connsiteY2386" fmla="*/ 2562223 h 3446754"/>
              <a:gd name="connsiteX2387" fmla="*/ 1718314 w 1786394"/>
              <a:gd name="connsiteY2387" fmla="*/ 2562223 h 3446754"/>
              <a:gd name="connsiteX2388" fmla="*/ 1714644 w 1786394"/>
              <a:gd name="connsiteY2388" fmla="*/ 2562223 h 3446754"/>
              <a:gd name="connsiteX2389" fmla="*/ 1704735 w 1786394"/>
              <a:gd name="connsiteY2389" fmla="*/ 2562223 h 3446754"/>
              <a:gd name="connsiteX2390" fmla="*/ 1681248 w 1786394"/>
              <a:gd name="connsiteY2390" fmla="*/ 2562223 h 3446754"/>
              <a:gd name="connsiteX2391" fmla="*/ 1704735 w 1786394"/>
              <a:gd name="connsiteY2391" fmla="*/ 2575085 h 3446754"/>
              <a:gd name="connsiteX2392" fmla="*/ 1728222 w 1786394"/>
              <a:gd name="connsiteY2392" fmla="*/ 2575085 h 3446754"/>
              <a:gd name="connsiteX2393" fmla="*/ 1704735 w 1786394"/>
              <a:gd name="connsiteY2393" fmla="*/ 2587544 h 3446754"/>
              <a:gd name="connsiteX2394" fmla="*/ 1728222 w 1786394"/>
              <a:gd name="connsiteY2394" fmla="*/ 2587544 h 3446754"/>
              <a:gd name="connsiteX2395" fmla="*/ 1704735 w 1786394"/>
              <a:gd name="connsiteY2395" fmla="*/ 2600004 h 3446754"/>
              <a:gd name="connsiteX2396" fmla="*/ 1701799 w 1786394"/>
              <a:gd name="connsiteY2396" fmla="*/ 2600004 h 3446754"/>
              <a:gd name="connsiteX2397" fmla="*/ 1681248 w 1786394"/>
              <a:gd name="connsiteY2397" fmla="*/ 2600004 h 3446754"/>
              <a:gd name="connsiteX2398" fmla="*/ 1704735 w 1786394"/>
              <a:gd name="connsiteY2398" fmla="*/ 2612463 h 3446754"/>
              <a:gd name="connsiteX2399" fmla="*/ 1704735 w 1786394"/>
              <a:gd name="connsiteY2399" fmla="*/ 2625324 h 3446754"/>
              <a:gd name="connsiteX2400" fmla="*/ 1681248 w 1786394"/>
              <a:gd name="connsiteY2400" fmla="*/ 2612463 h 3446754"/>
              <a:gd name="connsiteX2401" fmla="*/ 1681248 w 1786394"/>
              <a:gd name="connsiteY2401" fmla="*/ 2625324 h 3446754"/>
              <a:gd name="connsiteX2402" fmla="*/ 1704735 w 1786394"/>
              <a:gd name="connsiteY2402" fmla="*/ 2625324 h 3446754"/>
              <a:gd name="connsiteX2403" fmla="*/ 1704735 w 1786394"/>
              <a:gd name="connsiteY2403" fmla="*/ 2637784 h 3446754"/>
              <a:gd name="connsiteX2404" fmla="*/ 1681248 w 1786394"/>
              <a:gd name="connsiteY2404" fmla="*/ 2637784 h 3446754"/>
              <a:gd name="connsiteX2405" fmla="*/ 1681248 w 1786394"/>
              <a:gd name="connsiteY2405" fmla="*/ 2642456 h 3446754"/>
              <a:gd name="connsiteX2406" fmla="*/ 1681248 w 1786394"/>
              <a:gd name="connsiteY2406" fmla="*/ 2650243 h 3446754"/>
              <a:gd name="connsiteX2407" fmla="*/ 1657760 w 1786394"/>
              <a:gd name="connsiteY2407" fmla="*/ 2650243 h 3446754"/>
              <a:gd name="connsiteX2408" fmla="*/ 1657760 w 1786394"/>
              <a:gd name="connsiteY2408" fmla="*/ 2662703 h 3446754"/>
              <a:gd name="connsiteX2409" fmla="*/ 1681248 w 1786394"/>
              <a:gd name="connsiteY2409" fmla="*/ 2675564 h 3446754"/>
              <a:gd name="connsiteX2410" fmla="*/ 1681248 w 1786394"/>
              <a:gd name="connsiteY2410" fmla="*/ 2688024 h 3446754"/>
              <a:gd name="connsiteX2411" fmla="*/ 1657760 w 1786394"/>
              <a:gd name="connsiteY2411" fmla="*/ 2688024 h 3446754"/>
              <a:gd name="connsiteX2412" fmla="*/ 1657760 w 1786394"/>
              <a:gd name="connsiteY2412" fmla="*/ 2675564 h 3446754"/>
              <a:gd name="connsiteX2413" fmla="*/ 1633515 w 1786394"/>
              <a:gd name="connsiteY2413" fmla="*/ 2675564 h 3446754"/>
              <a:gd name="connsiteX2414" fmla="*/ 1657760 w 1786394"/>
              <a:gd name="connsiteY2414" fmla="*/ 2688024 h 3446754"/>
              <a:gd name="connsiteX2415" fmla="*/ 1657760 w 1786394"/>
              <a:gd name="connsiteY2415" fmla="*/ 2700483 h 3446754"/>
              <a:gd name="connsiteX2416" fmla="*/ 1681248 w 1786394"/>
              <a:gd name="connsiteY2416" fmla="*/ 2700483 h 3446754"/>
              <a:gd name="connsiteX2417" fmla="*/ 1681248 w 1786394"/>
              <a:gd name="connsiteY2417" fmla="*/ 2688024 h 3446754"/>
              <a:gd name="connsiteX2418" fmla="*/ 1704735 w 1786394"/>
              <a:gd name="connsiteY2418" fmla="*/ 2700483 h 3446754"/>
              <a:gd name="connsiteX2419" fmla="*/ 1714277 w 1786394"/>
              <a:gd name="connsiteY2419" fmla="*/ 2700483 h 3446754"/>
              <a:gd name="connsiteX2420" fmla="*/ 1728222 w 1786394"/>
              <a:gd name="connsiteY2420" fmla="*/ 2700483 h 3446754"/>
              <a:gd name="connsiteX2421" fmla="*/ 1728222 w 1786394"/>
              <a:gd name="connsiteY2421" fmla="*/ 2688024 h 3446754"/>
              <a:gd name="connsiteX2422" fmla="*/ 1752468 w 1786394"/>
              <a:gd name="connsiteY2422" fmla="*/ 2700483 h 3446754"/>
              <a:gd name="connsiteX2423" fmla="*/ 1775955 w 1786394"/>
              <a:gd name="connsiteY2423" fmla="*/ 2700483 h 3446754"/>
              <a:gd name="connsiteX2424" fmla="*/ 1775955 w 1786394"/>
              <a:gd name="connsiteY2424" fmla="*/ 2705155 h 3446754"/>
              <a:gd name="connsiteX2425" fmla="*/ 1775955 w 1786394"/>
              <a:gd name="connsiteY2425" fmla="*/ 2711385 h 3446754"/>
              <a:gd name="connsiteX2426" fmla="*/ 1775955 w 1786394"/>
              <a:gd name="connsiteY2426" fmla="*/ 2712942 h 3446754"/>
              <a:gd name="connsiteX2427" fmla="*/ 1752468 w 1786394"/>
              <a:gd name="connsiteY2427" fmla="*/ 2712942 h 3446754"/>
              <a:gd name="connsiteX2428" fmla="*/ 1728222 w 1786394"/>
              <a:gd name="connsiteY2428" fmla="*/ 2712942 h 3446754"/>
              <a:gd name="connsiteX2429" fmla="*/ 1714644 w 1786394"/>
              <a:gd name="connsiteY2429" fmla="*/ 2712942 h 3446754"/>
              <a:gd name="connsiteX2430" fmla="*/ 1707671 w 1786394"/>
              <a:gd name="connsiteY2430" fmla="*/ 2712942 h 3446754"/>
              <a:gd name="connsiteX2431" fmla="*/ 1704735 w 1786394"/>
              <a:gd name="connsiteY2431" fmla="*/ 2712942 h 3446754"/>
              <a:gd name="connsiteX2432" fmla="*/ 1728222 w 1786394"/>
              <a:gd name="connsiteY2432" fmla="*/ 2725804 h 3446754"/>
              <a:gd name="connsiteX2433" fmla="*/ 1704735 w 1786394"/>
              <a:gd name="connsiteY2433" fmla="*/ 2725804 h 3446754"/>
              <a:gd name="connsiteX2434" fmla="*/ 1704735 w 1786394"/>
              <a:gd name="connsiteY2434" fmla="*/ 2738263 h 3446754"/>
              <a:gd name="connsiteX2435" fmla="*/ 1728222 w 1786394"/>
              <a:gd name="connsiteY2435" fmla="*/ 2738263 h 3446754"/>
              <a:gd name="connsiteX2436" fmla="*/ 1752468 w 1786394"/>
              <a:gd name="connsiteY2436" fmla="*/ 2750321 h 3446754"/>
              <a:gd name="connsiteX2437" fmla="*/ 1775955 w 1786394"/>
              <a:gd name="connsiteY2437" fmla="*/ 2750321 h 3446754"/>
              <a:gd name="connsiteX2438" fmla="*/ 1775955 w 1786394"/>
              <a:gd name="connsiteY2438" fmla="*/ 2762780 h 3446754"/>
              <a:gd name="connsiteX2439" fmla="*/ 1752468 w 1786394"/>
              <a:gd name="connsiteY2439" fmla="*/ 2762780 h 3446754"/>
              <a:gd name="connsiteX2440" fmla="*/ 1728222 w 1786394"/>
              <a:gd name="connsiteY2440" fmla="*/ 2762780 h 3446754"/>
              <a:gd name="connsiteX2441" fmla="*/ 1728222 w 1786394"/>
              <a:gd name="connsiteY2441" fmla="*/ 2750321 h 3446754"/>
              <a:gd name="connsiteX2442" fmla="*/ 1704735 w 1786394"/>
              <a:gd name="connsiteY2442" fmla="*/ 2750321 h 3446754"/>
              <a:gd name="connsiteX2443" fmla="*/ 1704735 w 1786394"/>
              <a:gd name="connsiteY2443" fmla="*/ 2762780 h 3446754"/>
              <a:gd name="connsiteX2444" fmla="*/ 1704735 w 1786394"/>
              <a:gd name="connsiteY2444" fmla="*/ 2775642 h 3446754"/>
              <a:gd name="connsiteX2445" fmla="*/ 1681248 w 1786394"/>
              <a:gd name="connsiteY2445" fmla="*/ 2775642 h 3446754"/>
              <a:gd name="connsiteX2446" fmla="*/ 1704735 w 1786394"/>
              <a:gd name="connsiteY2446" fmla="*/ 2788101 h 3446754"/>
              <a:gd name="connsiteX2447" fmla="*/ 1728222 w 1786394"/>
              <a:gd name="connsiteY2447" fmla="*/ 2775642 h 3446754"/>
              <a:gd name="connsiteX2448" fmla="*/ 1752468 w 1786394"/>
              <a:gd name="connsiteY2448" fmla="*/ 2775642 h 3446754"/>
              <a:gd name="connsiteX2449" fmla="*/ 1775955 w 1786394"/>
              <a:gd name="connsiteY2449" fmla="*/ 2788101 h 3446754"/>
              <a:gd name="connsiteX2450" fmla="*/ 1752468 w 1786394"/>
              <a:gd name="connsiteY2450" fmla="*/ 2788101 h 3446754"/>
              <a:gd name="connsiteX2451" fmla="*/ 1728222 w 1786394"/>
              <a:gd name="connsiteY2451" fmla="*/ 2800560 h 3446754"/>
              <a:gd name="connsiteX2452" fmla="*/ 1752468 w 1786394"/>
              <a:gd name="connsiteY2452" fmla="*/ 2800560 h 3446754"/>
              <a:gd name="connsiteX2453" fmla="*/ 1752468 w 1786394"/>
              <a:gd name="connsiteY2453" fmla="*/ 2813020 h 3446754"/>
              <a:gd name="connsiteX2454" fmla="*/ 1728222 w 1786394"/>
              <a:gd name="connsiteY2454" fmla="*/ 2813020 h 3446754"/>
              <a:gd name="connsiteX2455" fmla="*/ 1728222 w 1786394"/>
              <a:gd name="connsiteY2455" fmla="*/ 2825881 h 3446754"/>
              <a:gd name="connsiteX2456" fmla="*/ 1728222 w 1786394"/>
              <a:gd name="connsiteY2456" fmla="*/ 2838341 h 3446754"/>
              <a:gd name="connsiteX2457" fmla="*/ 1752468 w 1786394"/>
              <a:gd name="connsiteY2457" fmla="*/ 2825881 h 3446754"/>
              <a:gd name="connsiteX2458" fmla="*/ 1752468 w 1786394"/>
              <a:gd name="connsiteY2458" fmla="*/ 2838341 h 3446754"/>
              <a:gd name="connsiteX2459" fmla="*/ 1752468 w 1786394"/>
              <a:gd name="connsiteY2459" fmla="*/ 2850800 h 3446754"/>
              <a:gd name="connsiteX2460" fmla="*/ 1728222 w 1786394"/>
              <a:gd name="connsiteY2460" fmla="*/ 2850800 h 3446754"/>
              <a:gd name="connsiteX2461" fmla="*/ 1704735 w 1786394"/>
              <a:gd name="connsiteY2461" fmla="*/ 2850800 h 3446754"/>
              <a:gd name="connsiteX2462" fmla="*/ 1704735 w 1786394"/>
              <a:gd name="connsiteY2462" fmla="*/ 2863260 h 3446754"/>
              <a:gd name="connsiteX2463" fmla="*/ 1704735 w 1786394"/>
              <a:gd name="connsiteY2463" fmla="*/ 2876121 h 3446754"/>
              <a:gd name="connsiteX2464" fmla="*/ 1728222 w 1786394"/>
              <a:gd name="connsiteY2464" fmla="*/ 2876121 h 3446754"/>
              <a:gd name="connsiteX2465" fmla="*/ 1728222 w 1786394"/>
              <a:gd name="connsiteY2465" fmla="*/ 2888580 h 3446754"/>
              <a:gd name="connsiteX2466" fmla="*/ 1704735 w 1786394"/>
              <a:gd name="connsiteY2466" fmla="*/ 2888580 h 3446754"/>
              <a:gd name="connsiteX2467" fmla="*/ 1681248 w 1786394"/>
              <a:gd name="connsiteY2467" fmla="*/ 2888580 h 3446754"/>
              <a:gd name="connsiteX2468" fmla="*/ 1657760 w 1786394"/>
              <a:gd name="connsiteY2468" fmla="*/ 2888580 h 3446754"/>
              <a:gd name="connsiteX2469" fmla="*/ 1678312 w 1786394"/>
              <a:gd name="connsiteY2469" fmla="*/ 2890138 h 3446754"/>
              <a:gd name="connsiteX2470" fmla="*/ 1679113 w 1786394"/>
              <a:gd name="connsiteY2470" fmla="*/ 2893111 h 3446754"/>
              <a:gd name="connsiteX2471" fmla="*/ 1678312 w 1786394"/>
              <a:gd name="connsiteY2471" fmla="*/ 2894810 h 3446754"/>
              <a:gd name="connsiteX2472" fmla="*/ 1657760 w 1786394"/>
              <a:gd name="connsiteY2472" fmla="*/ 2901040 h 3446754"/>
              <a:gd name="connsiteX2473" fmla="*/ 1633515 w 1786394"/>
              <a:gd name="connsiteY2473" fmla="*/ 2901040 h 3446754"/>
              <a:gd name="connsiteX2474" fmla="*/ 1610028 w 1786394"/>
              <a:gd name="connsiteY2474" fmla="*/ 2888580 h 3446754"/>
              <a:gd name="connsiteX2475" fmla="*/ 1610028 w 1786394"/>
              <a:gd name="connsiteY2475" fmla="*/ 2901040 h 3446754"/>
              <a:gd name="connsiteX2476" fmla="*/ 1633515 w 1786394"/>
              <a:gd name="connsiteY2476" fmla="*/ 2913499 h 3446754"/>
              <a:gd name="connsiteX2477" fmla="*/ 1633515 w 1786394"/>
              <a:gd name="connsiteY2477" fmla="*/ 2924753 h 3446754"/>
              <a:gd name="connsiteX2478" fmla="*/ 1633515 w 1786394"/>
              <a:gd name="connsiteY2478" fmla="*/ 2926361 h 3446754"/>
              <a:gd name="connsiteX2479" fmla="*/ 1657760 w 1786394"/>
              <a:gd name="connsiteY2479" fmla="*/ 2926361 h 3446754"/>
              <a:gd name="connsiteX2480" fmla="*/ 1633515 w 1786394"/>
              <a:gd name="connsiteY2480" fmla="*/ 2913499 h 3446754"/>
              <a:gd name="connsiteX2481" fmla="*/ 1633515 w 1786394"/>
              <a:gd name="connsiteY2481" fmla="*/ 2901040 h 3446754"/>
              <a:gd name="connsiteX2482" fmla="*/ 1657760 w 1786394"/>
              <a:gd name="connsiteY2482" fmla="*/ 2913499 h 3446754"/>
              <a:gd name="connsiteX2483" fmla="*/ 1657760 w 1786394"/>
              <a:gd name="connsiteY2483" fmla="*/ 2901040 h 3446754"/>
              <a:gd name="connsiteX2484" fmla="*/ 1681248 w 1786394"/>
              <a:gd name="connsiteY2484" fmla="*/ 2913499 h 3446754"/>
              <a:gd name="connsiteX2485" fmla="*/ 1704735 w 1786394"/>
              <a:gd name="connsiteY2485" fmla="*/ 2913499 h 3446754"/>
              <a:gd name="connsiteX2486" fmla="*/ 1681248 w 1786394"/>
              <a:gd name="connsiteY2486" fmla="*/ 2926361 h 3446754"/>
              <a:gd name="connsiteX2487" fmla="*/ 1704735 w 1786394"/>
              <a:gd name="connsiteY2487" fmla="*/ 2926361 h 3446754"/>
              <a:gd name="connsiteX2488" fmla="*/ 1704735 w 1786394"/>
              <a:gd name="connsiteY2488" fmla="*/ 2938820 h 3446754"/>
              <a:gd name="connsiteX2489" fmla="*/ 1681248 w 1786394"/>
              <a:gd name="connsiteY2489" fmla="*/ 2938820 h 3446754"/>
              <a:gd name="connsiteX2490" fmla="*/ 1681248 w 1786394"/>
              <a:gd name="connsiteY2490" fmla="*/ 2951279 h 3446754"/>
              <a:gd name="connsiteX2491" fmla="*/ 1704735 w 1786394"/>
              <a:gd name="connsiteY2491" fmla="*/ 2951279 h 3446754"/>
              <a:gd name="connsiteX2492" fmla="*/ 1681248 w 1786394"/>
              <a:gd name="connsiteY2492" fmla="*/ 2963739 h 3446754"/>
              <a:gd name="connsiteX2493" fmla="*/ 1681248 w 1786394"/>
              <a:gd name="connsiteY2493" fmla="*/ 2976600 h 3446754"/>
              <a:gd name="connsiteX2494" fmla="*/ 1704735 w 1786394"/>
              <a:gd name="connsiteY2494" fmla="*/ 2963739 h 3446754"/>
              <a:gd name="connsiteX2495" fmla="*/ 1728222 w 1786394"/>
              <a:gd name="connsiteY2495" fmla="*/ 2963739 h 3446754"/>
              <a:gd name="connsiteX2496" fmla="*/ 1728222 w 1786394"/>
              <a:gd name="connsiteY2496" fmla="*/ 2973385 h 3446754"/>
              <a:gd name="connsiteX2497" fmla="*/ 1728222 w 1786394"/>
              <a:gd name="connsiteY2497" fmla="*/ 2974993 h 3446754"/>
              <a:gd name="connsiteX2498" fmla="*/ 1728222 w 1786394"/>
              <a:gd name="connsiteY2498" fmla="*/ 2976600 h 3446754"/>
              <a:gd name="connsiteX2499" fmla="*/ 1704735 w 1786394"/>
              <a:gd name="connsiteY2499" fmla="*/ 2976600 h 3446754"/>
              <a:gd name="connsiteX2500" fmla="*/ 1704735 w 1786394"/>
              <a:gd name="connsiteY2500" fmla="*/ 2989060 h 3446754"/>
              <a:gd name="connsiteX2501" fmla="*/ 1714644 w 1786394"/>
              <a:gd name="connsiteY2501" fmla="*/ 2989060 h 3446754"/>
              <a:gd name="connsiteX2502" fmla="*/ 1717947 w 1786394"/>
              <a:gd name="connsiteY2502" fmla="*/ 2989060 h 3446754"/>
              <a:gd name="connsiteX2503" fmla="*/ 1718314 w 1786394"/>
              <a:gd name="connsiteY2503" fmla="*/ 2989060 h 3446754"/>
              <a:gd name="connsiteX2504" fmla="*/ 1722351 w 1786394"/>
              <a:gd name="connsiteY2504" fmla="*/ 2989060 h 3446754"/>
              <a:gd name="connsiteX2505" fmla="*/ 1725286 w 1786394"/>
              <a:gd name="connsiteY2505" fmla="*/ 2989060 h 3446754"/>
              <a:gd name="connsiteX2506" fmla="*/ 1728222 w 1786394"/>
              <a:gd name="connsiteY2506" fmla="*/ 2989060 h 3446754"/>
              <a:gd name="connsiteX2507" fmla="*/ 1728222 w 1786394"/>
              <a:gd name="connsiteY2507" fmla="*/ 3001519 h 3446754"/>
              <a:gd name="connsiteX2508" fmla="*/ 1704735 w 1786394"/>
              <a:gd name="connsiteY2508" fmla="*/ 3001519 h 3446754"/>
              <a:gd name="connsiteX2509" fmla="*/ 1681248 w 1786394"/>
              <a:gd name="connsiteY2509" fmla="*/ 2989060 h 3446754"/>
              <a:gd name="connsiteX2510" fmla="*/ 1704735 w 1786394"/>
              <a:gd name="connsiteY2510" fmla="*/ 3001519 h 3446754"/>
              <a:gd name="connsiteX2511" fmla="*/ 1681248 w 1786394"/>
              <a:gd name="connsiteY2511" fmla="*/ 3001519 h 3446754"/>
              <a:gd name="connsiteX2512" fmla="*/ 1704735 w 1786394"/>
              <a:gd name="connsiteY2512" fmla="*/ 3001519 h 3446754"/>
              <a:gd name="connsiteX2513" fmla="*/ 1728222 w 1786394"/>
              <a:gd name="connsiteY2513" fmla="*/ 3001519 h 3446754"/>
              <a:gd name="connsiteX2514" fmla="*/ 1728222 w 1786394"/>
              <a:gd name="connsiteY2514" fmla="*/ 3013979 h 3446754"/>
              <a:gd name="connsiteX2515" fmla="*/ 1728222 w 1786394"/>
              <a:gd name="connsiteY2515" fmla="*/ 3026840 h 3446754"/>
              <a:gd name="connsiteX2516" fmla="*/ 1704735 w 1786394"/>
              <a:gd name="connsiteY2516" fmla="*/ 3013979 h 3446754"/>
              <a:gd name="connsiteX2517" fmla="*/ 1681248 w 1786394"/>
              <a:gd name="connsiteY2517" fmla="*/ 3013979 h 3446754"/>
              <a:gd name="connsiteX2518" fmla="*/ 1681248 w 1786394"/>
              <a:gd name="connsiteY2518" fmla="*/ 3026840 h 3446754"/>
              <a:gd name="connsiteX2519" fmla="*/ 1704735 w 1786394"/>
              <a:gd name="connsiteY2519" fmla="*/ 3026840 h 3446754"/>
              <a:gd name="connsiteX2520" fmla="*/ 1728222 w 1786394"/>
              <a:gd name="connsiteY2520" fmla="*/ 3026840 h 3446754"/>
              <a:gd name="connsiteX2521" fmla="*/ 1704735 w 1786394"/>
              <a:gd name="connsiteY2521" fmla="*/ 3039299 h 3446754"/>
              <a:gd name="connsiteX2522" fmla="*/ 1681248 w 1786394"/>
              <a:gd name="connsiteY2522" fmla="*/ 3051759 h 3446754"/>
              <a:gd name="connsiteX2523" fmla="*/ 1681248 w 1786394"/>
              <a:gd name="connsiteY2523" fmla="*/ 3039299 h 3446754"/>
              <a:gd name="connsiteX2524" fmla="*/ 1657760 w 1786394"/>
              <a:gd name="connsiteY2524" fmla="*/ 3039299 h 3446754"/>
              <a:gd name="connsiteX2525" fmla="*/ 1681248 w 1786394"/>
              <a:gd name="connsiteY2525" fmla="*/ 3051759 h 3446754"/>
              <a:gd name="connsiteX2526" fmla="*/ 1657760 w 1786394"/>
              <a:gd name="connsiteY2526" fmla="*/ 3051759 h 3446754"/>
              <a:gd name="connsiteX2527" fmla="*/ 1657760 w 1786394"/>
              <a:gd name="connsiteY2527" fmla="*/ 3064218 h 3446754"/>
              <a:gd name="connsiteX2528" fmla="*/ 1657760 w 1786394"/>
              <a:gd name="connsiteY2528" fmla="*/ 3077080 h 3446754"/>
              <a:gd name="connsiteX2529" fmla="*/ 1681248 w 1786394"/>
              <a:gd name="connsiteY2529" fmla="*/ 3077080 h 3446754"/>
              <a:gd name="connsiteX2530" fmla="*/ 1681248 w 1786394"/>
              <a:gd name="connsiteY2530" fmla="*/ 3089539 h 3446754"/>
              <a:gd name="connsiteX2531" fmla="*/ 1684184 w 1786394"/>
              <a:gd name="connsiteY2531" fmla="*/ 3089539 h 3446754"/>
              <a:gd name="connsiteX2532" fmla="*/ 1691157 w 1786394"/>
              <a:gd name="connsiteY2532" fmla="*/ 3089539 h 3446754"/>
              <a:gd name="connsiteX2533" fmla="*/ 1704735 w 1786394"/>
              <a:gd name="connsiteY2533" fmla="*/ 3089539 h 3446754"/>
              <a:gd name="connsiteX2534" fmla="*/ 1728222 w 1786394"/>
              <a:gd name="connsiteY2534" fmla="*/ 3089539 h 3446754"/>
              <a:gd name="connsiteX2535" fmla="*/ 1728222 w 1786394"/>
              <a:gd name="connsiteY2535" fmla="*/ 3092654 h 3446754"/>
              <a:gd name="connsiteX2536" fmla="*/ 1728222 w 1786394"/>
              <a:gd name="connsiteY2536" fmla="*/ 3101998 h 3446754"/>
              <a:gd name="connsiteX2537" fmla="*/ 1704735 w 1786394"/>
              <a:gd name="connsiteY2537" fmla="*/ 3101998 h 3446754"/>
              <a:gd name="connsiteX2538" fmla="*/ 1704735 w 1786394"/>
              <a:gd name="connsiteY2538" fmla="*/ 3114458 h 3446754"/>
              <a:gd name="connsiteX2539" fmla="*/ 1681248 w 1786394"/>
              <a:gd name="connsiteY2539" fmla="*/ 3114458 h 3446754"/>
              <a:gd name="connsiteX2540" fmla="*/ 1681248 w 1786394"/>
              <a:gd name="connsiteY2540" fmla="*/ 3109786 h 3446754"/>
              <a:gd name="connsiteX2541" fmla="*/ 1681248 w 1786394"/>
              <a:gd name="connsiteY2541" fmla="*/ 3101998 h 3446754"/>
              <a:gd name="connsiteX2542" fmla="*/ 1657760 w 1786394"/>
              <a:gd name="connsiteY2542" fmla="*/ 3089539 h 3446754"/>
              <a:gd name="connsiteX2543" fmla="*/ 1657760 w 1786394"/>
              <a:gd name="connsiteY2543" fmla="*/ 3101998 h 3446754"/>
              <a:gd name="connsiteX2544" fmla="*/ 1657760 w 1786394"/>
              <a:gd name="connsiteY2544" fmla="*/ 3114458 h 3446754"/>
              <a:gd name="connsiteX2545" fmla="*/ 1657760 w 1786394"/>
              <a:gd name="connsiteY2545" fmla="*/ 3127319 h 3446754"/>
              <a:gd name="connsiteX2546" fmla="*/ 1657760 w 1786394"/>
              <a:gd name="connsiteY2546" fmla="*/ 3139779 h 3446754"/>
              <a:gd name="connsiteX2547" fmla="*/ 1633515 w 1786394"/>
              <a:gd name="connsiteY2547" fmla="*/ 3139779 h 3446754"/>
              <a:gd name="connsiteX2548" fmla="*/ 1633515 w 1786394"/>
              <a:gd name="connsiteY2548" fmla="*/ 3152238 h 3446754"/>
              <a:gd name="connsiteX2549" fmla="*/ 1633515 w 1786394"/>
              <a:gd name="connsiteY2549" fmla="*/ 3164698 h 3446754"/>
              <a:gd name="connsiteX2550" fmla="*/ 1633515 w 1786394"/>
              <a:gd name="connsiteY2550" fmla="*/ 3177559 h 3446754"/>
              <a:gd name="connsiteX2551" fmla="*/ 1633515 w 1786394"/>
              <a:gd name="connsiteY2551" fmla="*/ 3190018 h 3446754"/>
              <a:gd name="connsiteX2552" fmla="*/ 1657760 w 1786394"/>
              <a:gd name="connsiteY2552" fmla="*/ 3202478 h 3446754"/>
              <a:gd name="connsiteX2553" fmla="*/ 1633515 w 1786394"/>
              <a:gd name="connsiteY2553" fmla="*/ 3202478 h 3446754"/>
              <a:gd name="connsiteX2554" fmla="*/ 1633515 w 1786394"/>
              <a:gd name="connsiteY2554" fmla="*/ 3214937 h 3446754"/>
              <a:gd name="connsiteX2555" fmla="*/ 1633515 w 1786394"/>
              <a:gd name="connsiteY2555" fmla="*/ 3227799 h 3446754"/>
              <a:gd name="connsiteX2556" fmla="*/ 1633515 w 1786394"/>
              <a:gd name="connsiteY2556" fmla="*/ 3240258 h 3446754"/>
              <a:gd name="connsiteX2557" fmla="*/ 1633515 w 1786394"/>
              <a:gd name="connsiteY2557" fmla="*/ 3252718 h 3446754"/>
              <a:gd name="connsiteX2558" fmla="*/ 1633515 w 1786394"/>
              <a:gd name="connsiteY2558" fmla="*/ 3265177 h 3446754"/>
              <a:gd name="connsiteX2559" fmla="*/ 1619937 w 1786394"/>
              <a:gd name="connsiteY2559" fmla="*/ 3265177 h 3446754"/>
              <a:gd name="connsiteX2560" fmla="*/ 1610028 w 1786394"/>
              <a:gd name="connsiteY2560" fmla="*/ 3265177 h 3446754"/>
              <a:gd name="connsiteX2561" fmla="*/ 1610028 w 1786394"/>
              <a:gd name="connsiteY2561" fmla="*/ 3252718 h 3446754"/>
              <a:gd name="connsiteX2562" fmla="*/ 1610028 w 1786394"/>
              <a:gd name="connsiteY2562" fmla="*/ 3240258 h 3446754"/>
              <a:gd name="connsiteX2563" fmla="*/ 1586540 w 1786394"/>
              <a:gd name="connsiteY2563" fmla="*/ 3240258 h 3446754"/>
              <a:gd name="connsiteX2564" fmla="*/ 1563053 w 1786394"/>
              <a:gd name="connsiteY2564" fmla="*/ 3240258 h 3446754"/>
              <a:gd name="connsiteX2565" fmla="*/ 1563053 w 1786394"/>
              <a:gd name="connsiteY2565" fmla="*/ 3252718 h 3446754"/>
              <a:gd name="connsiteX2566" fmla="*/ 1563053 w 1786394"/>
              <a:gd name="connsiteY2566" fmla="*/ 3265177 h 3446754"/>
              <a:gd name="connsiteX2567" fmla="*/ 1538808 w 1786394"/>
              <a:gd name="connsiteY2567" fmla="*/ 3265177 h 3446754"/>
              <a:gd name="connsiteX2568" fmla="*/ 1538808 w 1786394"/>
              <a:gd name="connsiteY2568" fmla="*/ 3255833 h 3446754"/>
              <a:gd name="connsiteX2569" fmla="*/ 1538808 w 1786394"/>
              <a:gd name="connsiteY2569" fmla="*/ 3252718 h 3446754"/>
              <a:gd name="connsiteX2570" fmla="*/ 1515320 w 1786394"/>
              <a:gd name="connsiteY2570" fmla="*/ 3252718 h 3446754"/>
              <a:gd name="connsiteX2571" fmla="*/ 1491833 w 1786394"/>
              <a:gd name="connsiteY2571" fmla="*/ 3252718 h 3446754"/>
              <a:gd name="connsiteX2572" fmla="*/ 1468345 w 1786394"/>
              <a:gd name="connsiteY2572" fmla="*/ 3252718 h 3446754"/>
              <a:gd name="connsiteX2573" fmla="*/ 1444100 w 1786394"/>
              <a:gd name="connsiteY2573" fmla="*/ 3252718 h 3446754"/>
              <a:gd name="connsiteX2574" fmla="*/ 1420613 w 1786394"/>
              <a:gd name="connsiteY2574" fmla="*/ 3252718 h 3446754"/>
              <a:gd name="connsiteX2575" fmla="*/ 1420613 w 1786394"/>
              <a:gd name="connsiteY2575" fmla="*/ 3240258 h 3446754"/>
              <a:gd name="connsiteX2576" fmla="*/ 1397125 w 1786394"/>
              <a:gd name="connsiteY2576" fmla="*/ 3240258 h 3446754"/>
              <a:gd name="connsiteX2577" fmla="*/ 1397125 w 1786394"/>
              <a:gd name="connsiteY2577" fmla="*/ 3227799 h 3446754"/>
              <a:gd name="connsiteX2578" fmla="*/ 1372880 w 1786394"/>
              <a:gd name="connsiteY2578" fmla="*/ 3240258 h 3446754"/>
              <a:gd name="connsiteX2579" fmla="*/ 1372880 w 1786394"/>
              <a:gd name="connsiteY2579" fmla="*/ 3252718 h 3446754"/>
              <a:gd name="connsiteX2580" fmla="*/ 1349393 w 1786394"/>
              <a:gd name="connsiteY2580" fmla="*/ 3240258 h 3446754"/>
              <a:gd name="connsiteX2581" fmla="*/ 1349393 w 1786394"/>
              <a:gd name="connsiteY2581" fmla="*/ 3252718 h 3446754"/>
              <a:gd name="connsiteX2582" fmla="*/ 1349393 w 1786394"/>
              <a:gd name="connsiteY2582" fmla="*/ 3262062 h 3446754"/>
              <a:gd name="connsiteX2583" fmla="*/ 1349393 w 1786394"/>
              <a:gd name="connsiteY2583" fmla="*/ 3263620 h 3446754"/>
              <a:gd name="connsiteX2584" fmla="*/ 1349393 w 1786394"/>
              <a:gd name="connsiteY2584" fmla="*/ 3265177 h 3446754"/>
              <a:gd name="connsiteX2585" fmla="*/ 1325905 w 1786394"/>
              <a:gd name="connsiteY2585" fmla="*/ 3265177 h 3446754"/>
              <a:gd name="connsiteX2586" fmla="*/ 1322602 w 1786394"/>
              <a:gd name="connsiteY2586" fmla="*/ 3265177 h 3446754"/>
              <a:gd name="connsiteX2587" fmla="*/ 1315996 w 1786394"/>
              <a:gd name="connsiteY2587" fmla="*/ 3265177 h 3446754"/>
              <a:gd name="connsiteX2588" fmla="*/ 1312327 w 1786394"/>
              <a:gd name="connsiteY2588" fmla="*/ 3265177 h 3446754"/>
              <a:gd name="connsiteX2589" fmla="*/ 1302418 w 1786394"/>
              <a:gd name="connsiteY2589" fmla="*/ 3265177 h 3446754"/>
              <a:gd name="connsiteX2590" fmla="*/ 1325905 w 1786394"/>
              <a:gd name="connsiteY2590" fmla="*/ 3252718 h 3446754"/>
              <a:gd name="connsiteX2591" fmla="*/ 1302418 w 1786394"/>
              <a:gd name="connsiteY2591" fmla="*/ 3252718 h 3446754"/>
              <a:gd name="connsiteX2592" fmla="*/ 1278930 w 1786394"/>
              <a:gd name="connsiteY2592" fmla="*/ 3252718 h 3446754"/>
              <a:gd name="connsiteX2593" fmla="*/ 1302418 w 1786394"/>
              <a:gd name="connsiteY2593" fmla="*/ 3265177 h 3446754"/>
              <a:gd name="connsiteX2594" fmla="*/ 1278930 w 1786394"/>
              <a:gd name="connsiteY2594" fmla="*/ 3278038 h 3446754"/>
              <a:gd name="connsiteX2595" fmla="*/ 1254685 w 1786394"/>
              <a:gd name="connsiteY2595" fmla="*/ 3265177 h 3446754"/>
              <a:gd name="connsiteX2596" fmla="*/ 1254685 w 1786394"/>
              <a:gd name="connsiteY2596" fmla="*/ 3252718 h 3446754"/>
              <a:gd name="connsiteX2597" fmla="*/ 1254685 w 1786394"/>
              <a:gd name="connsiteY2597" fmla="*/ 3240258 h 3446754"/>
              <a:gd name="connsiteX2598" fmla="*/ 1231198 w 1786394"/>
              <a:gd name="connsiteY2598" fmla="*/ 3240258 h 3446754"/>
              <a:gd name="connsiteX2599" fmla="*/ 1231198 w 1786394"/>
              <a:gd name="connsiteY2599" fmla="*/ 3244931 h 3446754"/>
              <a:gd name="connsiteX2600" fmla="*/ 1231198 w 1786394"/>
              <a:gd name="connsiteY2600" fmla="*/ 3251160 h 3446754"/>
              <a:gd name="connsiteX2601" fmla="*/ 1231198 w 1786394"/>
              <a:gd name="connsiteY2601" fmla="*/ 3252718 h 3446754"/>
              <a:gd name="connsiteX2602" fmla="*/ 1207710 w 1786394"/>
              <a:gd name="connsiteY2602" fmla="*/ 3240258 h 3446754"/>
              <a:gd name="connsiteX2603" fmla="*/ 1207710 w 1786394"/>
              <a:gd name="connsiteY2603" fmla="*/ 3227799 h 3446754"/>
              <a:gd name="connsiteX2604" fmla="*/ 1207710 w 1786394"/>
              <a:gd name="connsiteY2604" fmla="*/ 3214937 h 3446754"/>
              <a:gd name="connsiteX2605" fmla="*/ 1207710 w 1786394"/>
              <a:gd name="connsiteY2605" fmla="*/ 3202478 h 3446754"/>
              <a:gd name="connsiteX2606" fmla="*/ 1184223 w 1786394"/>
              <a:gd name="connsiteY2606" fmla="*/ 3190018 h 3446754"/>
              <a:gd name="connsiteX2607" fmla="*/ 1184223 w 1786394"/>
              <a:gd name="connsiteY2607" fmla="*/ 3177559 h 3446754"/>
              <a:gd name="connsiteX2608" fmla="*/ 1184223 w 1786394"/>
              <a:gd name="connsiteY2608" fmla="*/ 3164698 h 3446754"/>
              <a:gd name="connsiteX2609" fmla="*/ 1184223 w 1786394"/>
              <a:gd name="connsiteY2609" fmla="*/ 3152238 h 3446754"/>
              <a:gd name="connsiteX2610" fmla="*/ 1159978 w 1786394"/>
              <a:gd name="connsiteY2610" fmla="*/ 3152238 h 3446754"/>
              <a:gd name="connsiteX2611" fmla="*/ 1159978 w 1786394"/>
              <a:gd name="connsiteY2611" fmla="*/ 3164698 h 3446754"/>
              <a:gd name="connsiteX2612" fmla="*/ 1159978 w 1786394"/>
              <a:gd name="connsiteY2612" fmla="*/ 3190018 h 3446754"/>
              <a:gd name="connsiteX2613" fmla="*/ 1159978 w 1786394"/>
              <a:gd name="connsiteY2613" fmla="*/ 3202478 h 3446754"/>
              <a:gd name="connsiteX2614" fmla="*/ 1159978 w 1786394"/>
              <a:gd name="connsiteY2614" fmla="*/ 3214937 h 3446754"/>
              <a:gd name="connsiteX2615" fmla="*/ 1136490 w 1786394"/>
              <a:gd name="connsiteY2615" fmla="*/ 3214937 h 3446754"/>
              <a:gd name="connsiteX2616" fmla="*/ 1113003 w 1786394"/>
              <a:gd name="connsiteY2616" fmla="*/ 3214937 h 3446754"/>
              <a:gd name="connsiteX2617" fmla="*/ 1089515 w 1786394"/>
              <a:gd name="connsiteY2617" fmla="*/ 3214937 h 3446754"/>
              <a:gd name="connsiteX2618" fmla="*/ 1089515 w 1786394"/>
              <a:gd name="connsiteY2618" fmla="*/ 3227799 h 3446754"/>
              <a:gd name="connsiteX2619" fmla="*/ 1065270 w 1786394"/>
              <a:gd name="connsiteY2619" fmla="*/ 3227799 h 3446754"/>
              <a:gd name="connsiteX2620" fmla="*/ 1065270 w 1786394"/>
              <a:gd name="connsiteY2620" fmla="*/ 3240258 h 3446754"/>
              <a:gd name="connsiteX2621" fmla="*/ 1041783 w 1786394"/>
              <a:gd name="connsiteY2621" fmla="*/ 3240258 h 3446754"/>
              <a:gd name="connsiteX2622" fmla="*/ 1018295 w 1786394"/>
              <a:gd name="connsiteY2622" fmla="*/ 3240258 h 3446754"/>
              <a:gd name="connsiteX2623" fmla="*/ 1018295 w 1786394"/>
              <a:gd name="connsiteY2623" fmla="*/ 3227799 h 3446754"/>
              <a:gd name="connsiteX2624" fmla="*/ 1018295 w 1786394"/>
              <a:gd name="connsiteY2624" fmla="*/ 3214937 h 3446754"/>
              <a:gd name="connsiteX2625" fmla="*/ 1018295 w 1786394"/>
              <a:gd name="connsiteY2625" fmla="*/ 3202478 h 3446754"/>
              <a:gd name="connsiteX2626" fmla="*/ 1018295 w 1786394"/>
              <a:gd name="connsiteY2626" fmla="*/ 3190018 h 3446754"/>
              <a:gd name="connsiteX2627" fmla="*/ 1018295 w 1786394"/>
              <a:gd name="connsiteY2627" fmla="*/ 3177559 h 3446754"/>
              <a:gd name="connsiteX2628" fmla="*/ 994808 w 1786394"/>
              <a:gd name="connsiteY2628" fmla="*/ 3177559 h 3446754"/>
              <a:gd name="connsiteX2629" fmla="*/ 994808 w 1786394"/>
              <a:gd name="connsiteY2629" fmla="*/ 3190018 h 3446754"/>
              <a:gd name="connsiteX2630" fmla="*/ 970563 w 1786394"/>
              <a:gd name="connsiteY2630" fmla="*/ 3202478 h 3446754"/>
              <a:gd name="connsiteX2631" fmla="*/ 970563 w 1786394"/>
              <a:gd name="connsiteY2631" fmla="*/ 3214937 h 3446754"/>
              <a:gd name="connsiteX2632" fmla="*/ 970563 w 1786394"/>
              <a:gd name="connsiteY2632" fmla="*/ 3227799 h 3446754"/>
              <a:gd name="connsiteX2633" fmla="*/ 947075 w 1786394"/>
              <a:gd name="connsiteY2633" fmla="*/ 3240258 h 3446754"/>
              <a:gd name="connsiteX2634" fmla="*/ 947075 w 1786394"/>
              <a:gd name="connsiteY2634" fmla="*/ 3227799 h 3446754"/>
              <a:gd name="connsiteX2635" fmla="*/ 923588 w 1786394"/>
              <a:gd name="connsiteY2635" fmla="*/ 3227799 h 3446754"/>
              <a:gd name="connsiteX2636" fmla="*/ 923588 w 1786394"/>
              <a:gd name="connsiteY2636" fmla="*/ 3214937 h 3446754"/>
              <a:gd name="connsiteX2637" fmla="*/ 947075 w 1786394"/>
              <a:gd name="connsiteY2637" fmla="*/ 3202478 h 3446754"/>
              <a:gd name="connsiteX2638" fmla="*/ 923588 w 1786394"/>
              <a:gd name="connsiteY2638" fmla="*/ 3190018 h 3446754"/>
              <a:gd name="connsiteX2639" fmla="*/ 923588 w 1786394"/>
              <a:gd name="connsiteY2639" fmla="*/ 3177559 h 3446754"/>
              <a:gd name="connsiteX2640" fmla="*/ 900100 w 1786394"/>
              <a:gd name="connsiteY2640" fmla="*/ 3190018 h 3446754"/>
              <a:gd name="connsiteX2641" fmla="*/ 900100 w 1786394"/>
              <a:gd name="connsiteY2641" fmla="*/ 3202478 h 3446754"/>
              <a:gd name="connsiteX2642" fmla="*/ 875855 w 1786394"/>
              <a:gd name="connsiteY2642" fmla="*/ 3202478 h 3446754"/>
              <a:gd name="connsiteX2643" fmla="*/ 852368 w 1786394"/>
              <a:gd name="connsiteY2643" fmla="*/ 3202478 h 3446754"/>
              <a:gd name="connsiteX2644" fmla="*/ 852368 w 1786394"/>
              <a:gd name="connsiteY2644" fmla="*/ 3190018 h 3446754"/>
              <a:gd name="connsiteX2645" fmla="*/ 852368 w 1786394"/>
              <a:gd name="connsiteY2645" fmla="*/ 3177559 h 3446754"/>
              <a:gd name="connsiteX2646" fmla="*/ 852368 w 1786394"/>
              <a:gd name="connsiteY2646" fmla="*/ 3164698 h 3446754"/>
              <a:gd name="connsiteX2647" fmla="*/ 828880 w 1786394"/>
              <a:gd name="connsiteY2647" fmla="*/ 3164698 h 3446754"/>
              <a:gd name="connsiteX2648" fmla="*/ 828880 w 1786394"/>
              <a:gd name="connsiteY2648" fmla="*/ 3152238 h 3446754"/>
              <a:gd name="connsiteX2649" fmla="*/ 805393 w 1786394"/>
              <a:gd name="connsiteY2649" fmla="*/ 3164698 h 3446754"/>
              <a:gd name="connsiteX2650" fmla="*/ 805393 w 1786394"/>
              <a:gd name="connsiteY2650" fmla="*/ 3177559 h 3446754"/>
              <a:gd name="connsiteX2651" fmla="*/ 781148 w 1786394"/>
              <a:gd name="connsiteY2651" fmla="*/ 3177559 h 3446754"/>
              <a:gd name="connsiteX2652" fmla="*/ 781148 w 1786394"/>
              <a:gd name="connsiteY2652" fmla="*/ 3190018 h 3446754"/>
              <a:gd name="connsiteX2653" fmla="*/ 781148 w 1786394"/>
              <a:gd name="connsiteY2653" fmla="*/ 3202478 h 3446754"/>
              <a:gd name="connsiteX2654" fmla="*/ 757660 w 1786394"/>
              <a:gd name="connsiteY2654" fmla="*/ 3202478 h 3446754"/>
              <a:gd name="connsiteX2655" fmla="*/ 757660 w 1786394"/>
              <a:gd name="connsiteY2655" fmla="*/ 3214937 h 3446754"/>
              <a:gd name="connsiteX2656" fmla="*/ 757660 w 1786394"/>
              <a:gd name="connsiteY2656" fmla="*/ 3227799 h 3446754"/>
              <a:gd name="connsiteX2657" fmla="*/ 757660 w 1786394"/>
              <a:gd name="connsiteY2657" fmla="*/ 3235586 h 3446754"/>
              <a:gd name="connsiteX2658" fmla="*/ 757660 w 1786394"/>
              <a:gd name="connsiteY2658" fmla="*/ 3240258 h 3446754"/>
              <a:gd name="connsiteX2659" fmla="*/ 757660 w 1786394"/>
              <a:gd name="connsiteY2659" fmla="*/ 3252718 h 3446754"/>
              <a:gd name="connsiteX2660" fmla="*/ 734173 w 1786394"/>
              <a:gd name="connsiteY2660" fmla="*/ 3252718 h 3446754"/>
              <a:gd name="connsiteX2661" fmla="*/ 734173 w 1786394"/>
              <a:gd name="connsiteY2661" fmla="*/ 3240258 h 3446754"/>
              <a:gd name="connsiteX2662" fmla="*/ 710685 w 1786394"/>
              <a:gd name="connsiteY2662" fmla="*/ 3227799 h 3446754"/>
              <a:gd name="connsiteX2663" fmla="*/ 710685 w 1786394"/>
              <a:gd name="connsiteY2663" fmla="*/ 3240258 h 3446754"/>
              <a:gd name="connsiteX2664" fmla="*/ 686440 w 1786394"/>
              <a:gd name="connsiteY2664" fmla="*/ 3240258 h 3446754"/>
              <a:gd name="connsiteX2665" fmla="*/ 686440 w 1786394"/>
              <a:gd name="connsiteY2665" fmla="*/ 3252718 h 3446754"/>
              <a:gd name="connsiteX2666" fmla="*/ 662953 w 1786394"/>
              <a:gd name="connsiteY2666" fmla="*/ 3252718 h 3446754"/>
              <a:gd name="connsiteX2667" fmla="*/ 639465 w 1786394"/>
              <a:gd name="connsiteY2667" fmla="*/ 3252718 h 3446754"/>
              <a:gd name="connsiteX2668" fmla="*/ 639465 w 1786394"/>
              <a:gd name="connsiteY2668" fmla="*/ 3265177 h 3446754"/>
              <a:gd name="connsiteX2669" fmla="*/ 615220 w 1786394"/>
              <a:gd name="connsiteY2669" fmla="*/ 3265177 h 3446754"/>
              <a:gd name="connsiteX2670" fmla="*/ 615220 w 1786394"/>
              <a:gd name="connsiteY2670" fmla="*/ 3252718 h 3446754"/>
              <a:gd name="connsiteX2671" fmla="*/ 591733 w 1786394"/>
              <a:gd name="connsiteY2671" fmla="*/ 3252718 h 3446754"/>
              <a:gd name="connsiteX2672" fmla="*/ 591733 w 1786394"/>
              <a:gd name="connsiteY2672" fmla="*/ 3265177 h 3446754"/>
              <a:gd name="connsiteX2673" fmla="*/ 615220 w 1786394"/>
              <a:gd name="connsiteY2673" fmla="*/ 3265177 h 3446754"/>
              <a:gd name="connsiteX2674" fmla="*/ 615220 w 1786394"/>
              <a:gd name="connsiteY2674" fmla="*/ 3278038 h 3446754"/>
              <a:gd name="connsiteX2675" fmla="*/ 615220 w 1786394"/>
              <a:gd name="connsiteY2675" fmla="*/ 3290498 h 3446754"/>
              <a:gd name="connsiteX2676" fmla="*/ 591733 w 1786394"/>
              <a:gd name="connsiteY2676" fmla="*/ 3290498 h 3446754"/>
              <a:gd name="connsiteX2677" fmla="*/ 591733 w 1786394"/>
              <a:gd name="connsiteY2677" fmla="*/ 3301400 h 3446754"/>
              <a:gd name="connsiteX2678" fmla="*/ 591733 w 1786394"/>
              <a:gd name="connsiteY2678" fmla="*/ 3302957 h 3446754"/>
              <a:gd name="connsiteX2679" fmla="*/ 568245 w 1786394"/>
              <a:gd name="connsiteY2679" fmla="*/ 3302957 h 3446754"/>
              <a:gd name="connsiteX2680" fmla="*/ 568245 w 1786394"/>
              <a:gd name="connsiteY2680" fmla="*/ 3315417 h 3446754"/>
              <a:gd name="connsiteX2681" fmla="*/ 565309 w 1786394"/>
              <a:gd name="connsiteY2681" fmla="*/ 3315417 h 3446754"/>
              <a:gd name="connsiteX2682" fmla="*/ 544758 w 1786394"/>
              <a:gd name="connsiteY2682" fmla="*/ 3315417 h 3446754"/>
              <a:gd name="connsiteX2683" fmla="*/ 544758 w 1786394"/>
              <a:gd name="connsiteY2683" fmla="*/ 3302957 h 3446754"/>
              <a:gd name="connsiteX2684" fmla="*/ 521270 w 1786394"/>
              <a:gd name="connsiteY2684" fmla="*/ 3302957 h 3446754"/>
              <a:gd name="connsiteX2685" fmla="*/ 497025 w 1786394"/>
              <a:gd name="connsiteY2685" fmla="*/ 3302957 h 3446754"/>
              <a:gd name="connsiteX2686" fmla="*/ 497025 w 1786394"/>
              <a:gd name="connsiteY2686" fmla="*/ 3315417 h 3446754"/>
              <a:gd name="connsiteX2687" fmla="*/ 497025 w 1786394"/>
              <a:gd name="connsiteY2687" fmla="*/ 3328278 h 3446754"/>
              <a:gd name="connsiteX2688" fmla="*/ 497025 w 1786394"/>
              <a:gd name="connsiteY2688" fmla="*/ 3340737 h 3446754"/>
              <a:gd name="connsiteX2689" fmla="*/ 473538 w 1786394"/>
              <a:gd name="connsiteY2689" fmla="*/ 3340737 h 3446754"/>
              <a:gd name="connsiteX2690" fmla="*/ 450050 w 1786394"/>
              <a:gd name="connsiteY2690" fmla="*/ 3340737 h 3446754"/>
              <a:gd name="connsiteX2691" fmla="*/ 426563 w 1786394"/>
              <a:gd name="connsiteY2691" fmla="*/ 3353197 h 3446754"/>
              <a:gd name="connsiteX2692" fmla="*/ 450050 w 1786394"/>
              <a:gd name="connsiteY2692" fmla="*/ 3353197 h 3446754"/>
              <a:gd name="connsiteX2693" fmla="*/ 450050 w 1786394"/>
              <a:gd name="connsiteY2693" fmla="*/ 3365656 h 3446754"/>
              <a:gd name="connsiteX2694" fmla="*/ 426563 w 1786394"/>
              <a:gd name="connsiteY2694" fmla="*/ 3365656 h 3446754"/>
              <a:gd name="connsiteX2695" fmla="*/ 426563 w 1786394"/>
              <a:gd name="connsiteY2695" fmla="*/ 3368872 h 3446754"/>
              <a:gd name="connsiteX2696" fmla="*/ 426563 w 1786394"/>
              <a:gd name="connsiteY2696" fmla="*/ 3376910 h 3446754"/>
              <a:gd name="connsiteX2697" fmla="*/ 426563 w 1786394"/>
              <a:gd name="connsiteY2697" fmla="*/ 3378518 h 3446754"/>
              <a:gd name="connsiteX2698" fmla="*/ 402318 w 1786394"/>
              <a:gd name="connsiteY2698" fmla="*/ 3378518 h 3446754"/>
              <a:gd name="connsiteX2699" fmla="*/ 402318 w 1786394"/>
              <a:gd name="connsiteY2699" fmla="*/ 3380075 h 3446754"/>
              <a:gd name="connsiteX2700" fmla="*/ 402318 w 1786394"/>
              <a:gd name="connsiteY2700" fmla="*/ 3389420 h 3446754"/>
              <a:gd name="connsiteX2701" fmla="*/ 402318 w 1786394"/>
              <a:gd name="connsiteY2701" fmla="*/ 3390977 h 3446754"/>
              <a:gd name="connsiteX2702" fmla="*/ 399015 w 1786394"/>
              <a:gd name="connsiteY2702" fmla="*/ 3390977 h 3446754"/>
              <a:gd name="connsiteX2703" fmla="*/ 392409 w 1786394"/>
              <a:gd name="connsiteY2703" fmla="*/ 3390977 h 3446754"/>
              <a:gd name="connsiteX2704" fmla="*/ 378830 w 1786394"/>
              <a:gd name="connsiteY2704" fmla="*/ 3390977 h 3446754"/>
              <a:gd name="connsiteX2705" fmla="*/ 355343 w 1786394"/>
              <a:gd name="connsiteY2705" fmla="*/ 3403437 h 3446754"/>
              <a:gd name="connsiteX2706" fmla="*/ 331855 w 1786394"/>
              <a:gd name="connsiteY2706" fmla="*/ 3403437 h 3446754"/>
              <a:gd name="connsiteX2707" fmla="*/ 331855 w 1786394"/>
              <a:gd name="connsiteY2707" fmla="*/ 3415896 h 3446754"/>
              <a:gd name="connsiteX2708" fmla="*/ 307610 w 1786394"/>
              <a:gd name="connsiteY2708" fmla="*/ 3415896 h 3446754"/>
              <a:gd name="connsiteX2709" fmla="*/ 284123 w 1786394"/>
              <a:gd name="connsiteY2709" fmla="*/ 3415896 h 3446754"/>
              <a:gd name="connsiteX2710" fmla="*/ 260635 w 1786394"/>
              <a:gd name="connsiteY2710" fmla="*/ 3415896 h 3446754"/>
              <a:gd name="connsiteX2711" fmla="*/ 257332 w 1786394"/>
              <a:gd name="connsiteY2711" fmla="*/ 3415896 h 3446754"/>
              <a:gd name="connsiteX2712" fmla="*/ 250726 w 1786394"/>
              <a:gd name="connsiteY2712" fmla="*/ 3415896 h 3446754"/>
              <a:gd name="connsiteX2713" fmla="*/ 247056 w 1786394"/>
              <a:gd name="connsiteY2713" fmla="*/ 3415896 h 3446754"/>
              <a:gd name="connsiteX2714" fmla="*/ 237148 w 1786394"/>
              <a:gd name="connsiteY2714" fmla="*/ 3415896 h 3446754"/>
              <a:gd name="connsiteX2715" fmla="*/ 212903 w 1786394"/>
              <a:gd name="connsiteY2715" fmla="*/ 3415896 h 3446754"/>
              <a:gd name="connsiteX2716" fmla="*/ 212903 w 1786394"/>
              <a:gd name="connsiteY2716" fmla="*/ 3419111 h 3446754"/>
              <a:gd name="connsiteX2717" fmla="*/ 212903 w 1786394"/>
              <a:gd name="connsiteY2717" fmla="*/ 3428757 h 3446754"/>
              <a:gd name="connsiteX2718" fmla="*/ 189415 w 1786394"/>
              <a:gd name="connsiteY2718" fmla="*/ 3428757 h 3446754"/>
              <a:gd name="connsiteX2719" fmla="*/ 165928 w 1786394"/>
              <a:gd name="connsiteY2719" fmla="*/ 3428757 h 3446754"/>
              <a:gd name="connsiteX2720" fmla="*/ 165928 w 1786394"/>
              <a:gd name="connsiteY2720" fmla="*/ 3441217 h 3446754"/>
              <a:gd name="connsiteX2721" fmla="*/ 141683 w 1786394"/>
              <a:gd name="connsiteY2721" fmla="*/ 3441217 h 3446754"/>
              <a:gd name="connsiteX2722" fmla="*/ 141683 w 1786394"/>
              <a:gd name="connsiteY2722" fmla="*/ 3428757 h 3446754"/>
              <a:gd name="connsiteX2723" fmla="*/ 141683 w 1786394"/>
              <a:gd name="connsiteY2723" fmla="*/ 3415896 h 3446754"/>
              <a:gd name="connsiteX2724" fmla="*/ 141683 w 1786394"/>
              <a:gd name="connsiteY2724" fmla="*/ 3403437 h 3446754"/>
              <a:gd name="connsiteX2725" fmla="*/ 141683 w 1786394"/>
              <a:gd name="connsiteY2725" fmla="*/ 3390977 h 3446754"/>
              <a:gd name="connsiteX2726" fmla="*/ 118195 w 1786394"/>
              <a:gd name="connsiteY2726" fmla="*/ 3378518 h 3446754"/>
              <a:gd name="connsiteX2727" fmla="*/ 141683 w 1786394"/>
              <a:gd name="connsiteY2727" fmla="*/ 3365656 h 3446754"/>
              <a:gd name="connsiteX2728" fmla="*/ 118195 w 1786394"/>
              <a:gd name="connsiteY2728" fmla="*/ 3365656 h 3446754"/>
              <a:gd name="connsiteX2729" fmla="*/ 118195 w 1786394"/>
              <a:gd name="connsiteY2729" fmla="*/ 3353197 h 3446754"/>
              <a:gd name="connsiteX2730" fmla="*/ 118195 w 1786394"/>
              <a:gd name="connsiteY2730" fmla="*/ 3340737 h 3446754"/>
              <a:gd name="connsiteX2731" fmla="*/ 118195 w 1786394"/>
              <a:gd name="connsiteY2731" fmla="*/ 3328278 h 3446754"/>
              <a:gd name="connsiteX2732" fmla="*/ 118195 w 1786394"/>
              <a:gd name="connsiteY2732" fmla="*/ 3315417 h 3446754"/>
              <a:gd name="connsiteX2733" fmla="*/ 141683 w 1786394"/>
              <a:gd name="connsiteY2733" fmla="*/ 3315417 h 3446754"/>
              <a:gd name="connsiteX2734" fmla="*/ 141683 w 1786394"/>
              <a:gd name="connsiteY2734" fmla="*/ 3302957 h 3446754"/>
              <a:gd name="connsiteX2735" fmla="*/ 118195 w 1786394"/>
              <a:gd name="connsiteY2735" fmla="*/ 3302957 h 3446754"/>
              <a:gd name="connsiteX2736" fmla="*/ 118195 w 1786394"/>
              <a:gd name="connsiteY2736" fmla="*/ 3290498 h 3446754"/>
              <a:gd name="connsiteX2737" fmla="*/ 118195 w 1786394"/>
              <a:gd name="connsiteY2737" fmla="*/ 3278038 h 3446754"/>
              <a:gd name="connsiteX2738" fmla="*/ 118195 w 1786394"/>
              <a:gd name="connsiteY2738" fmla="*/ 3265177 h 3446754"/>
              <a:gd name="connsiteX2739" fmla="*/ 94708 w 1786394"/>
              <a:gd name="connsiteY2739" fmla="*/ 3265177 h 3446754"/>
              <a:gd name="connsiteX2740" fmla="*/ 94708 w 1786394"/>
              <a:gd name="connsiteY2740" fmla="*/ 3252718 h 3446754"/>
              <a:gd name="connsiteX2741" fmla="*/ 94708 w 1786394"/>
              <a:gd name="connsiteY2741" fmla="*/ 3240258 h 3446754"/>
              <a:gd name="connsiteX2742" fmla="*/ 94708 w 1786394"/>
              <a:gd name="connsiteY2742" fmla="*/ 3227799 h 3446754"/>
              <a:gd name="connsiteX2743" fmla="*/ 94708 w 1786394"/>
              <a:gd name="connsiteY2743" fmla="*/ 3214937 h 3446754"/>
              <a:gd name="connsiteX2744" fmla="*/ 94708 w 1786394"/>
              <a:gd name="connsiteY2744" fmla="*/ 3202478 h 3446754"/>
              <a:gd name="connsiteX2745" fmla="*/ 94708 w 1786394"/>
              <a:gd name="connsiteY2745" fmla="*/ 3190018 h 3446754"/>
              <a:gd name="connsiteX2746" fmla="*/ 94708 w 1786394"/>
              <a:gd name="connsiteY2746" fmla="*/ 3177559 h 3446754"/>
              <a:gd name="connsiteX2747" fmla="*/ 94708 w 1786394"/>
              <a:gd name="connsiteY2747" fmla="*/ 3164698 h 3446754"/>
              <a:gd name="connsiteX2748" fmla="*/ 94708 w 1786394"/>
              <a:gd name="connsiteY2748" fmla="*/ 3152238 h 3446754"/>
              <a:gd name="connsiteX2749" fmla="*/ 94708 w 1786394"/>
              <a:gd name="connsiteY2749" fmla="*/ 3164698 h 3446754"/>
              <a:gd name="connsiteX2750" fmla="*/ 47733 w 1786394"/>
              <a:gd name="connsiteY2750" fmla="*/ 3152238 h 3446754"/>
              <a:gd name="connsiteX2751" fmla="*/ 47733 w 1786394"/>
              <a:gd name="connsiteY2751" fmla="*/ 3139779 h 3446754"/>
              <a:gd name="connsiteX2752" fmla="*/ 23488 w 1786394"/>
              <a:gd name="connsiteY2752" fmla="*/ 3139779 h 3446754"/>
              <a:gd name="connsiteX2753" fmla="*/ 23488 w 1786394"/>
              <a:gd name="connsiteY2753" fmla="*/ 3127319 h 3446754"/>
              <a:gd name="connsiteX2754" fmla="*/ 47733 w 1786394"/>
              <a:gd name="connsiteY2754" fmla="*/ 3127319 h 3446754"/>
              <a:gd name="connsiteX2755" fmla="*/ 47733 w 1786394"/>
              <a:gd name="connsiteY2755" fmla="*/ 3114458 h 3446754"/>
              <a:gd name="connsiteX2756" fmla="*/ 23488 w 1786394"/>
              <a:gd name="connsiteY2756" fmla="*/ 3114458 h 3446754"/>
              <a:gd name="connsiteX2757" fmla="*/ 23488 w 1786394"/>
              <a:gd name="connsiteY2757" fmla="*/ 3101998 h 3446754"/>
              <a:gd name="connsiteX2758" fmla="*/ 47733 w 1786394"/>
              <a:gd name="connsiteY2758" fmla="*/ 3101998 h 3446754"/>
              <a:gd name="connsiteX2759" fmla="*/ 47733 w 1786394"/>
              <a:gd name="connsiteY2759" fmla="*/ 3089539 h 3446754"/>
              <a:gd name="connsiteX2760" fmla="*/ 47733 w 1786394"/>
              <a:gd name="connsiteY2760" fmla="*/ 3077080 h 3446754"/>
              <a:gd name="connsiteX2761" fmla="*/ 47733 w 1786394"/>
              <a:gd name="connsiteY2761" fmla="*/ 3064218 h 3446754"/>
              <a:gd name="connsiteX2762" fmla="*/ 44323 w 1786394"/>
              <a:gd name="connsiteY2762" fmla="*/ 3064218 h 3446754"/>
              <a:gd name="connsiteX2763" fmla="*/ 37504 w 1786394"/>
              <a:gd name="connsiteY2763" fmla="*/ 3064218 h 3446754"/>
              <a:gd name="connsiteX2764" fmla="*/ 23488 w 1786394"/>
              <a:gd name="connsiteY2764" fmla="*/ 3064218 h 3446754"/>
              <a:gd name="connsiteX2765" fmla="*/ 23488 w 1786394"/>
              <a:gd name="connsiteY2765" fmla="*/ 3051759 h 3446754"/>
              <a:gd name="connsiteX2766" fmla="*/ 47733 w 1786394"/>
              <a:gd name="connsiteY2766" fmla="*/ 3051759 h 3446754"/>
              <a:gd name="connsiteX2767" fmla="*/ 47733 w 1786394"/>
              <a:gd name="connsiteY2767" fmla="*/ 3039299 h 3446754"/>
              <a:gd name="connsiteX2768" fmla="*/ 23488 w 1786394"/>
              <a:gd name="connsiteY2768" fmla="*/ 3039299 h 3446754"/>
              <a:gd name="connsiteX2769" fmla="*/ 23488 w 1786394"/>
              <a:gd name="connsiteY2769" fmla="*/ 3026840 h 3446754"/>
              <a:gd name="connsiteX2770" fmla="*/ 23488 w 1786394"/>
              <a:gd name="connsiteY2770" fmla="*/ 3013979 h 3446754"/>
              <a:gd name="connsiteX2771" fmla="*/ 47733 w 1786394"/>
              <a:gd name="connsiteY2771" fmla="*/ 3013979 h 3446754"/>
              <a:gd name="connsiteX2772" fmla="*/ 23488 w 1786394"/>
              <a:gd name="connsiteY2772" fmla="*/ 3001519 h 3446754"/>
              <a:gd name="connsiteX2773" fmla="*/ 47733 w 1786394"/>
              <a:gd name="connsiteY2773" fmla="*/ 3001519 h 3446754"/>
              <a:gd name="connsiteX2774" fmla="*/ 47733 w 1786394"/>
              <a:gd name="connsiteY2774" fmla="*/ 2989060 h 3446754"/>
              <a:gd name="connsiteX2775" fmla="*/ 23488 w 1786394"/>
              <a:gd name="connsiteY2775" fmla="*/ 2976600 h 3446754"/>
              <a:gd name="connsiteX2776" fmla="*/ 23488 w 1786394"/>
              <a:gd name="connsiteY2776" fmla="*/ 2963739 h 3446754"/>
              <a:gd name="connsiteX2777" fmla="*/ 23488 w 1786394"/>
              <a:gd name="connsiteY2777" fmla="*/ 2951279 h 3446754"/>
              <a:gd name="connsiteX2778" fmla="*/ 23488 w 1786394"/>
              <a:gd name="connsiteY2778" fmla="*/ 2938820 h 3446754"/>
              <a:gd name="connsiteX2779" fmla="*/ 23488 w 1786394"/>
              <a:gd name="connsiteY2779" fmla="*/ 2926361 h 3446754"/>
              <a:gd name="connsiteX2780" fmla="*/ 37504 w 1786394"/>
              <a:gd name="connsiteY2780" fmla="*/ 2926361 h 3446754"/>
              <a:gd name="connsiteX2781" fmla="*/ 44323 w 1786394"/>
              <a:gd name="connsiteY2781" fmla="*/ 2926361 h 3446754"/>
              <a:gd name="connsiteX2782" fmla="*/ 47733 w 1786394"/>
              <a:gd name="connsiteY2782" fmla="*/ 2926361 h 3446754"/>
              <a:gd name="connsiteX2783" fmla="*/ 47733 w 1786394"/>
              <a:gd name="connsiteY2783" fmla="*/ 2913499 h 3446754"/>
              <a:gd name="connsiteX2784" fmla="*/ 23488 w 1786394"/>
              <a:gd name="connsiteY2784" fmla="*/ 2913499 h 3446754"/>
              <a:gd name="connsiteX2785" fmla="*/ 47733 w 1786394"/>
              <a:gd name="connsiteY2785" fmla="*/ 2901040 h 3446754"/>
              <a:gd name="connsiteX2786" fmla="*/ 47733 w 1786394"/>
              <a:gd name="connsiteY2786" fmla="*/ 2888580 h 3446754"/>
              <a:gd name="connsiteX2787" fmla="*/ 47733 w 1786394"/>
              <a:gd name="connsiteY2787" fmla="*/ 2876121 h 3446754"/>
              <a:gd name="connsiteX2788" fmla="*/ 47733 w 1786394"/>
              <a:gd name="connsiteY2788" fmla="*/ 2863260 h 3446754"/>
              <a:gd name="connsiteX2789" fmla="*/ 47733 w 1786394"/>
              <a:gd name="connsiteY2789" fmla="*/ 2838341 h 3446754"/>
              <a:gd name="connsiteX2790" fmla="*/ 47733 w 1786394"/>
              <a:gd name="connsiteY2790" fmla="*/ 2825881 h 3446754"/>
              <a:gd name="connsiteX2791" fmla="*/ 47733 w 1786394"/>
              <a:gd name="connsiteY2791" fmla="*/ 2813020 h 3446754"/>
              <a:gd name="connsiteX2792" fmla="*/ 47733 w 1786394"/>
              <a:gd name="connsiteY2792" fmla="*/ 2800560 h 3446754"/>
              <a:gd name="connsiteX2793" fmla="*/ 47733 w 1786394"/>
              <a:gd name="connsiteY2793" fmla="*/ 2788101 h 3446754"/>
              <a:gd name="connsiteX2794" fmla="*/ 47733 w 1786394"/>
              <a:gd name="connsiteY2794" fmla="*/ 2775642 h 3446754"/>
              <a:gd name="connsiteX2795" fmla="*/ 47733 w 1786394"/>
              <a:gd name="connsiteY2795" fmla="*/ 2762780 h 3446754"/>
              <a:gd name="connsiteX2796" fmla="*/ 47733 w 1786394"/>
              <a:gd name="connsiteY2796" fmla="*/ 2750321 h 3446754"/>
              <a:gd name="connsiteX2797" fmla="*/ 47733 w 1786394"/>
              <a:gd name="connsiteY2797" fmla="*/ 2738263 h 3446754"/>
              <a:gd name="connsiteX2798" fmla="*/ 47733 w 1786394"/>
              <a:gd name="connsiteY2798" fmla="*/ 2725804 h 3446754"/>
              <a:gd name="connsiteX2799" fmla="*/ 47733 w 1786394"/>
              <a:gd name="connsiteY2799" fmla="*/ 2712942 h 3446754"/>
              <a:gd name="connsiteX2800" fmla="*/ 47733 w 1786394"/>
              <a:gd name="connsiteY2800" fmla="*/ 2700483 h 3446754"/>
              <a:gd name="connsiteX2801" fmla="*/ 47733 w 1786394"/>
              <a:gd name="connsiteY2801" fmla="*/ 2688024 h 3446754"/>
              <a:gd name="connsiteX2802" fmla="*/ 47733 w 1786394"/>
              <a:gd name="connsiteY2802" fmla="*/ 2675564 h 3446754"/>
              <a:gd name="connsiteX2803" fmla="*/ 47733 w 1786394"/>
              <a:gd name="connsiteY2803" fmla="*/ 2662703 h 3446754"/>
              <a:gd name="connsiteX2804" fmla="*/ 47733 w 1786394"/>
              <a:gd name="connsiteY2804" fmla="*/ 2650243 h 3446754"/>
              <a:gd name="connsiteX2805" fmla="*/ 47733 w 1786394"/>
              <a:gd name="connsiteY2805" fmla="*/ 2637784 h 3446754"/>
              <a:gd name="connsiteX2806" fmla="*/ 33716 w 1786394"/>
              <a:gd name="connsiteY2806" fmla="*/ 2637784 h 3446754"/>
              <a:gd name="connsiteX2807" fmla="*/ 26897 w 1786394"/>
              <a:gd name="connsiteY2807" fmla="*/ 2637784 h 3446754"/>
              <a:gd name="connsiteX2808" fmla="*/ 26518 w 1786394"/>
              <a:gd name="connsiteY2808" fmla="*/ 2637784 h 3446754"/>
              <a:gd name="connsiteX2809" fmla="*/ 23488 w 1786394"/>
              <a:gd name="connsiteY2809" fmla="*/ 2637784 h 3446754"/>
              <a:gd name="connsiteX2810" fmla="*/ 23488 w 1786394"/>
              <a:gd name="connsiteY2810" fmla="*/ 2625324 h 3446754"/>
              <a:gd name="connsiteX2811" fmla="*/ 47733 w 1786394"/>
              <a:gd name="connsiteY2811" fmla="*/ 2625324 h 3446754"/>
              <a:gd name="connsiteX2812" fmla="*/ 23488 w 1786394"/>
              <a:gd name="connsiteY2812" fmla="*/ 2612463 h 3446754"/>
              <a:gd name="connsiteX2813" fmla="*/ 23488 w 1786394"/>
              <a:gd name="connsiteY2813" fmla="*/ 2600004 h 3446754"/>
              <a:gd name="connsiteX2814" fmla="*/ 23488 w 1786394"/>
              <a:gd name="connsiteY2814" fmla="*/ 2587544 h 3446754"/>
              <a:gd name="connsiteX2815" fmla="*/ 23488 w 1786394"/>
              <a:gd name="connsiteY2815" fmla="*/ 2575085 h 3446754"/>
              <a:gd name="connsiteX2816" fmla="*/ 23488 w 1786394"/>
              <a:gd name="connsiteY2816" fmla="*/ 2562223 h 3446754"/>
              <a:gd name="connsiteX2817" fmla="*/ 23488 w 1786394"/>
              <a:gd name="connsiteY2817" fmla="*/ 2549764 h 3446754"/>
              <a:gd name="connsiteX2818" fmla="*/ 23488 w 1786394"/>
              <a:gd name="connsiteY2818" fmla="*/ 2537305 h 3446754"/>
              <a:gd name="connsiteX2819" fmla="*/ 23488 w 1786394"/>
              <a:gd name="connsiteY2819" fmla="*/ 2524845 h 3446754"/>
              <a:gd name="connsiteX2820" fmla="*/ 23488 w 1786394"/>
              <a:gd name="connsiteY2820" fmla="*/ 2511984 h 3446754"/>
              <a:gd name="connsiteX2821" fmla="*/ 23488 w 1786394"/>
              <a:gd name="connsiteY2821" fmla="*/ 2499524 h 3446754"/>
              <a:gd name="connsiteX2822" fmla="*/ 23488 w 1786394"/>
              <a:gd name="connsiteY2822" fmla="*/ 2487065 h 3446754"/>
              <a:gd name="connsiteX2823" fmla="*/ 23488 w 1786394"/>
              <a:gd name="connsiteY2823" fmla="*/ 2474605 h 3446754"/>
              <a:gd name="connsiteX2824" fmla="*/ 23488 w 1786394"/>
              <a:gd name="connsiteY2824" fmla="*/ 2461744 h 3446754"/>
              <a:gd name="connsiteX2825" fmla="*/ 23488 w 1786394"/>
              <a:gd name="connsiteY2825" fmla="*/ 2436825 h 3446754"/>
              <a:gd name="connsiteX2826" fmla="*/ 23488 w 1786394"/>
              <a:gd name="connsiteY2826" fmla="*/ 2424366 h 3446754"/>
              <a:gd name="connsiteX2827" fmla="*/ 23488 w 1786394"/>
              <a:gd name="connsiteY2827" fmla="*/ 2411504 h 3446754"/>
              <a:gd name="connsiteX2828" fmla="*/ 23488 w 1786394"/>
              <a:gd name="connsiteY2828" fmla="*/ 2399045 h 3446754"/>
              <a:gd name="connsiteX2829" fmla="*/ 23488 w 1786394"/>
              <a:gd name="connsiteY2829" fmla="*/ 2386586 h 3446754"/>
              <a:gd name="connsiteX2830" fmla="*/ 23488 w 1786394"/>
              <a:gd name="connsiteY2830" fmla="*/ 2374126 h 3446754"/>
              <a:gd name="connsiteX2831" fmla="*/ 23488 w 1786394"/>
              <a:gd name="connsiteY2831" fmla="*/ 2361265 h 3446754"/>
              <a:gd name="connsiteX2832" fmla="*/ 23488 w 1786394"/>
              <a:gd name="connsiteY2832" fmla="*/ 2348805 h 3446754"/>
              <a:gd name="connsiteX2833" fmla="*/ 23488 w 1786394"/>
              <a:gd name="connsiteY2833" fmla="*/ 2336346 h 3446754"/>
              <a:gd name="connsiteX2834" fmla="*/ 23488 w 1786394"/>
              <a:gd name="connsiteY2834" fmla="*/ 2323886 h 3446754"/>
              <a:gd name="connsiteX2835" fmla="*/ 23488 w 1786394"/>
              <a:gd name="connsiteY2835" fmla="*/ 2311025 h 3446754"/>
              <a:gd name="connsiteX2836" fmla="*/ 23488 w 1786394"/>
              <a:gd name="connsiteY2836" fmla="*/ 2298566 h 3446754"/>
              <a:gd name="connsiteX2837" fmla="*/ 23488 w 1786394"/>
              <a:gd name="connsiteY2837" fmla="*/ 2286106 h 3446754"/>
              <a:gd name="connsiteX2838" fmla="*/ 0 w 1786394"/>
              <a:gd name="connsiteY2838" fmla="*/ 2286106 h 3446754"/>
              <a:gd name="connsiteX2839" fmla="*/ 0 w 1786394"/>
              <a:gd name="connsiteY2839" fmla="*/ 2273647 h 3446754"/>
              <a:gd name="connsiteX2840" fmla="*/ 0 w 1786394"/>
              <a:gd name="connsiteY2840" fmla="*/ 2260785 h 3446754"/>
              <a:gd name="connsiteX2841" fmla="*/ 0 w 1786394"/>
              <a:gd name="connsiteY2841" fmla="*/ 2248326 h 3446754"/>
              <a:gd name="connsiteX2842" fmla="*/ 23488 w 1786394"/>
              <a:gd name="connsiteY2842" fmla="*/ 2248326 h 3446754"/>
              <a:gd name="connsiteX2843" fmla="*/ 23488 w 1786394"/>
              <a:gd name="connsiteY2843" fmla="*/ 2235867 h 3446754"/>
              <a:gd name="connsiteX2844" fmla="*/ 23488 w 1786394"/>
              <a:gd name="connsiteY2844" fmla="*/ 2223407 h 3446754"/>
              <a:gd name="connsiteX2845" fmla="*/ 23488 w 1786394"/>
              <a:gd name="connsiteY2845" fmla="*/ 2210546 h 3446754"/>
              <a:gd name="connsiteX2846" fmla="*/ 0 w 1786394"/>
              <a:gd name="connsiteY2846" fmla="*/ 2210546 h 3446754"/>
              <a:gd name="connsiteX2847" fmla="*/ 0 w 1786394"/>
              <a:gd name="connsiteY2847" fmla="*/ 2198086 h 3446754"/>
              <a:gd name="connsiteX2848" fmla="*/ 0 w 1786394"/>
              <a:gd name="connsiteY2848" fmla="*/ 2185627 h 3446754"/>
              <a:gd name="connsiteX2849" fmla="*/ 0 w 1786394"/>
              <a:gd name="connsiteY2849" fmla="*/ 2173167 h 3446754"/>
              <a:gd name="connsiteX2850" fmla="*/ 0 w 1786394"/>
              <a:gd name="connsiteY2850" fmla="*/ 2160306 h 3446754"/>
              <a:gd name="connsiteX2851" fmla="*/ 23488 w 1786394"/>
              <a:gd name="connsiteY2851" fmla="*/ 2147847 h 3446754"/>
              <a:gd name="connsiteX2852" fmla="*/ 9909 w 1786394"/>
              <a:gd name="connsiteY2852" fmla="*/ 2147847 h 3446754"/>
              <a:gd name="connsiteX2853" fmla="*/ 0 w 1786394"/>
              <a:gd name="connsiteY2853" fmla="*/ 2147847 h 3446754"/>
              <a:gd name="connsiteX2854" fmla="*/ 23488 w 1786394"/>
              <a:gd name="connsiteY2854" fmla="*/ 2135387 h 3446754"/>
              <a:gd name="connsiteX2855" fmla="*/ 0 w 1786394"/>
              <a:gd name="connsiteY2855" fmla="*/ 2122928 h 3446754"/>
              <a:gd name="connsiteX2856" fmla="*/ 23488 w 1786394"/>
              <a:gd name="connsiteY2856" fmla="*/ 2122928 h 3446754"/>
              <a:gd name="connsiteX2857" fmla="*/ 0 w 1786394"/>
              <a:gd name="connsiteY2857" fmla="*/ 2110066 h 3446754"/>
              <a:gd name="connsiteX2858" fmla="*/ 0 w 1786394"/>
              <a:gd name="connsiteY2858" fmla="*/ 2097607 h 3446754"/>
              <a:gd name="connsiteX2859" fmla="*/ 23488 w 1786394"/>
              <a:gd name="connsiteY2859" fmla="*/ 2097607 h 3446754"/>
              <a:gd name="connsiteX2860" fmla="*/ 23488 w 1786394"/>
              <a:gd name="connsiteY2860" fmla="*/ 2085148 h 3446754"/>
              <a:gd name="connsiteX2861" fmla="*/ 23488 w 1786394"/>
              <a:gd name="connsiteY2861" fmla="*/ 2072688 h 3446754"/>
              <a:gd name="connsiteX2862" fmla="*/ 23488 w 1786394"/>
              <a:gd name="connsiteY2862" fmla="*/ 2059827 h 3446754"/>
              <a:gd name="connsiteX2863" fmla="*/ 23488 w 1786394"/>
              <a:gd name="connsiteY2863" fmla="*/ 2047367 h 3446754"/>
              <a:gd name="connsiteX2864" fmla="*/ 23488 w 1786394"/>
              <a:gd name="connsiteY2864" fmla="*/ 2034908 h 3446754"/>
              <a:gd name="connsiteX2865" fmla="*/ 23488 w 1786394"/>
              <a:gd name="connsiteY2865" fmla="*/ 2009587 h 3446754"/>
              <a:gd name="connsiteX2866" fmla="*/ 23488 w 1786394"/>
              <a:gd name="connsiteY2866" fmla="*/ 1997128 h 3446754"/>
              <a:gd name="connsiteX2867" fmla="*/ 0 w 1786394"/>
              <a:gd name="connsiteY2867" fmla="*/ 1997128 h 3446754"/>
              <a:gd name="connsiteX2868" fmla="*/ 23488 w 1786394"/>
              <a:gd name="connsiteY2868" fmla="*/ 1984668 h 3446754"/>
              <a:gd name="connsiteX2869" fmla="*/ 23488 w 1786394"/>
              <a:gd name="connsiteY2869" fmla="*/ 1972209 h 3446754"/>
              <a:gd name="connsiteX2870" fmla="*/ 23488 w 1786394"/>
              <a:gd name="connsiteY2870" fmla="*/ 1959347 h 3446754"/>
              <a:gd name="connsiteX2871" fmla="*/ 23488 w 1786394"/>
              <a:gd name="connsiteY2871" fmla="*/ 1946888 h 3446754"/>
              <a:gd name="connsiteX2872" fmla="*/ 33716 w 1786394"/>
              <a:gd name="connsiteY2872" fmla="*/ 1946888 h 3446754"/>
              <a:gd name="connsiteX2873" fmla="*/ 37504 w 1786394"/>
              <a:gd name="connsiteY2873" fmla="*/ 1946888 h 3446754"/>
              <a:gd name="connsiteX2874" fmla="*/ 47733 w 1786394"/>
              <a:gd name="connsiteY2874" fmla="*/ 1946888 h 3446754"/>
              <a:gd name="connsiteX2875" fmla="*/ 47733 w 1786394"/>
              <a:gd name="connsiteY2875" fmla="*/ 1934429 h 3446754"/>
              <a:gd name="connsiteX2876" fmla="*/ 23488 w 1786394"/>
              <a:gd name="connsiteY2876" fmla="*/ 1934429 h 3446754"/>
              <a:gd name="connsiteX2877" fmla="*/ 23488 w 1786394"/>
              <a:gd name="connsiteY2877" fmla="*/ 1921969 h 3446754"/>
              <a:gd name="connsiteX2878" fmla="*/ 47733 w 1786394"/>
              <a:gd name="connsiteY2878" fmla="*/ 1909108 h 3446754"/>
              <a:gd name="connsiteX2879" fmla="*/ 57641 w 1786394"/>
              <a:gd name="connsiteY2879" fmla="*/ 1909108 h 3446754"/>
              <a:gd name="connsiteX2880" fmla="*/ 71220 w 1786394"/>
              <a:gd name="connsiteY2880" fmla="*/ 1909108 h 3446754"/>
              <a:gd name="connsiteX2881" fmla="*/ 71220 w 1786394"/>
              <a:gd name="connsiteY2881" fmla="*/ 1896648 h 3446754"/>
              <a:gd name="connsiteX2882" fmla="*/ 47733 w 1786394"/>
              <a:gd name="connsiteY2882" fmla="*/ 1896648 h 3446754"/>
              <a:gd name="connsiteX2883" fmla="*/ 23488 w 1786394"/>
              <a:gd name="connsiteY2883" fmla="*/ 1896648 h 3446754"/>
              <a:gd name="connsiteX2884" fmla="*/ 23488 w 1786394"/>
              <a:gd name="connsiteY2884" fmla="*/ 1884189 h 3446754"/>
              <a:gd name="connsiteX2885" fmla="*/ 47733 w 1786394"/>
              <a:gd name="connsiteY2885" fmla="*/ 1884189 h 3446754"/>
              <a:gd name="connsiteX2886" fmla="*/ 47733 w 1786394"/>
              <a:gd name="connsiteY2886" fmla="*/ 1871729 h 3446754"/>
              <a:gd name="connsiteX2887" fmla="*/ 23488 w 1786394"/>
              <a:gd name="connsiteY2887" fmla="*/ 1858868 h 3446754"/>
              <a:gd name="connsiteX2888" fmla="*/ 47733 w 1786394"/>
              <a:gd name="connsiteY2888" fmla="*/ 1858868 h 3446754"/>
              <a:gd name="connsiteX2889" fmla="*/ 47733 w 1786394"/>
              <a:gd name="connsiteY2889" fmla="*/ 1846409 h 3446754"/>
              <a:gd name="connsiteX2890" fmla="*/ 71220 w 1786394"/>
              <a:gd name="connsiteY2890" fmla="*/ 1846409 h 3446754"/>
              <a:gd name="connsiteX2891" fmla="*/ 71220 w 1786394"/>
              <a:gd name="connsiteY2891" fmla="*/ 1858868 h 3446754"/>
              <a:gd name="connsiteX2892" fmla="*/ 94708 w 1786394"/>
              <a:gd name="connsiteY2892" fmla="*/ 1858868 h 3446754"/>
              <a:gd name="connsiteX2893" fmla="*/ 118195 w 1786394"/>
              <a:gd name="connsiteY2893" fmla="*/ 1858868 h 3446754"/>
              <a:gd name="connsiteX2894" fmla="*/ 118195 w 1786394"/>
              <a:gd name="connsiteY2894" fmla="*/ 1871729 h 3446754"/>
              <a:gd name="connsiteX2895" fmla="*/ 118195 w 1786394"/>
              <a:gd name="connsiteY2895" fmla="*/ 1884189 h 3446754"/>
              <a:gd name="connsiteX2896" fmla="*/ 118195 w 1786394"/>
              <a:gd name="connsiteY2896" fmla="*/ 1896648 h 3446754"/>
              <a:gd name="connsiteX2897" fmla="*/ 118195 w 1786394"/>
              <a:gd name="connsiteY2897" fmla="*/ 1909108 h 3446754"/>
              <a:gd name="connsiteX2898" fmla="*/ 132153 w 1786394"/>
              <a:gd name="connsiteY2898" fmla="*/ 1909108 h 3446754"/>
              <a:gd name="connsiteX2899" fmla="*/ 141683 w 1786394"/>
              <a:gd name="connsiteY2899" fmla="*/ 1909108 h 3446754"/>
              <a:gd name="connsiteX2900" fmla="*/ 118195 w 1786394"/>
              <a:gd name="connsiteY2900" fmla="*/ 1921969 h 3446754"/>
              <a:gd name="connsiteX2901" fmla="*/ 118195 w 1786394"/>
              <a:gd name="connsiteY2901" fmla="*/ 1934429 h 3446754"/>
              <a:gd name="connsiteX2902" fmla="*/ 141683 w 1786394"/>
              <a:gd name="connsiteY2902" fmla="*/ 1921969 h 3446754"/>
              <a:gd name="connsiteX2903" fmla="*/ 165928 w 1786394"/>
              <a:gd name="connsiteY2903" fmla="*/ 1921969 h 3446754"/>
              <a:gd name="connsiteX2904" fmla="*/ 141683 w 1786394"/>
              <a:gd name="connsiteY2904" fmla="*/ 1934429 h 3446754"/>
              <a:gd name="connsiteX2905" fmla="*/ 165928 w 1786394"/>
              <a:gd name="connsiteY2905" fmla="*/ 1934429 h 3446754"/>
              <a:gd name="connsiteX2906" fmla="*/ 165928 w 1786394"/>
              <a:gd name="connsiteY2906" fmla="*/ 1921969 h 3446754"/>
              <a:gd name="connsiteX2907" fmla="*/ 189415 w 1786394"/>
              <a:gd name="connsiteY2907" fmla="*/ 1909108 h 3446754"/>
              <a:gd name="connsiteX2908" fmla="*/ 165928 w 1786394"/>
              <a:gd name="connsiteY2908" fmla="*/ 1909108 h 3446754"/>
              <a:gd name="connsiteX2909" fmla="*/ 141777 w 1786394"/>
              <a:gd name="connsiteY2909" fmla="*/ 1909108 h 3446754"/>
              <a:gd name="connsiteX2910" fmla="*/ 141683 w 1786394"/>
              <a:gd name="connsiteY2910" fmla="*/ 1909108 h 3446754"/>
              <a:gd name="connsiteX2911" fmla="*/ 118195 w 1786394"/>
              <a:gd name="connsiteY2911" fmla="*/ 1896648 h 3446754"/>
              <a:gd name="connsiteX2912" fmla="*/ 141683 w 1786394"/>
              <a:gd name="connsiteY2912" fmla="*/ 1896648 h 3446754"/>
              <a:gd name="connsiteX2913" fmla="*/ 141683 w 1786394"/>
              <a:gd name="connsiteY2913" fmla="*/ 1884189 h 3446754"/>
              <a:gd name="connsiteX2914" fmla="*/ 141683 w 1786394"/>
              <a:gd name="connsiteY2914" fmla="*/ 1879517 h 3446754"/>
              <a:gd name="connsiteX2915" fmla="*/ 141683 w 1786394"/>
              <a:gd name="connsiteY2915" fmla="*/ 1873287 h 3446754"/>
              <a:gd name="connsiteX2916" fmla="*/ 141683 w 1786394"/>
              <a:gd name="connsiteY2916" fmla="*/ 1871729 h 3446754"/>
              <a:gd name="connsiteX2917" fmla="*/ 165928 w 1786394"/>
              <a:gd name="connsiteY2917" fmla="*/ 1871729 h 3446754"/>
              <a:gd name="connsiteX2918" fmla="*/ 165928 w 1786394"/>
              <a:gd name="connsiteY2918" fmla="*/ 1858868 h 3446754"/>
              <a:gd name="connsiteX2919" fmla="*/ 162897 w 1786394"/>
              <a:gd name="connsiteY2919" fmla="*/ 1858868 h 3446754"/>
              <a:gd name="connsiteX2920" fmla="*/ 155699 w 1786394"/>
              <a:gd name="connsiteY2920" fmla="*/ 1858868 h 3446754"/>
              <a:gd name="connsiteX2921" fmla="*/ 151911 w 1786394"/>
              <a:gd name="connsiteY2921" fmla="*/ 1858868 h 3446754"/>
              <a:gd name="connsiteX2922" fmla="*/ 141683 w 1786394"/>
              <a:gd name="connsiteY2922" fmla="*/ 1858868 h 3446754"/>
              <a:gd name="connsiteX2923" fmla="*/ 118195 w 1786394"/>
              <a:gd name="connsiteY2923" fmla="*/ 1858868 h 3446754"/>
              <a:gd name="connsiteX2924" fmla="*/ 118195 w 1786394"/>
              <a:gd name="connsiteY2924" fmla="*/ 1846409 h 3446754"/>
              <a:gd name="connsiteX2925" fmla="*/ 94708 w 1786394"/>
              <a:gd name="connsiteY2925" fmla="*/ 1846409 h 3446754"/>
              <a:gd name="connsiteX2926" fmla="*/ 71220 w 1786394"/>
              <a:gd name="connsiteY2926" fmla="*/ 1846409 h 3446754"/>
              <a:gd name="connsiteX2927" fmla="*/ 71220 w 1786394"/>
              <a:gd name="connsiteY2927" fmla="*/ 1833949 h 3446754"/>
              <a:gd name="connsiteX2928" fmla="*/ 47733 w 1786394"/>
              <a:gd name="connsiteY2928" fmla="*/ 1833949 h 3446754"/>
              <a:gd name="connsiteX2929" fmla="*/ 47733 w 1786394"/>
              <a:gd name="connsiteY2929" fmla="*/ 1821490 h 3446754"/>
              <a:gd name="connsiteX2930" fmla="*/ 71220 w 1786394"/>
              <a:gd name="connsiteY2930" fmla="*/ 1808628 h 3446754"/>
              <a:gd name="connsiteX2931" fmla="*/ 47733 w 1786394"/>
              <a:gd name="connsiteY2931" fmla="*/ 1808628 h 3446754"/>
              <a:gd name="connsiteX2932" fmla="*/ 71220 w 1786394"/>
              <a:gd name="connsiteY2932" fmla="*/ 1796169 h 3446754"/>
              <a:gd name="connsiteX2933" fmla="*/ 47733 w 1786394"/>
              <a:gd name="connsiteY2933" fmla="*/ 1796169 h 3446754"/>
              <a:gd name="connsiteX2934" fmla="*/ 47733 w 1786394"/>
              <a:gd name="connsiteY2934" fmla="*/ 1808628 h 3446754"/>
              <a:gd name="connsiteX2935" fmla="*/ 23488 w 1786394"/>
              <a:gd name="connsiteY2935" fmla="*/ 1808628 h 3446754"/>
              <a:gd name="connsiteX2936" fmla="*/ 23488 w 1786394"/>
              <a:gd name="connsiteY2936" fmla="*/ 1796169 h 3446754"/>
              <a:gd name="connsiteX2937" fmla="*/ 47733 w 1786394"/>
              <a:gd name="connsiteY2937" fmla="*/ 1783710 h 3446754"/>
              <a:gd name="connsiteX2938" fmla="*/ 47733 w 1786394"/>
              <a:gd name="connsiteY2938" fmla="*/ 1771250 h 3446754"/>
              <a:gd name="connsiteX2939" fmla="*/ 47733 w 1786394"/>
              <a:gd name="connsiteY2939" fmla="*/ 1758389 h 3446754"/>
              <a:gd name="connsiteX2940" fmla="*/ 47733 w 1786394"/>
              <a:gd name="connsiteY2940" fmla="*/ 1745929 h 3446754"/>
              <a:gd name="connsiteX2941" fmla="*/ 47733 w 1786394"/>
              <a:gd name="connsiteY2941" fmla="*/ 1733470 h 3446754"/>
              <a:gd name="connsiteX2942" fmla="*/ 47733 w 1786394"/>
              <a:gd name="connsiteY2942" fmla="*/ 1721010 h 3446754"/>
              <a:gd name="connsiteX2943" fmla="*/ 71220 w 1786394"/>
              <a:gd name="connsiteY2943" fmla="*/ 1721010 h 3446754"/>
              <a:gd name="connsiteX2944" fmla="*/ 71220 w 1786394"/>
              <a:gd name="connsiteY2944" fmla="*/ 1708149 h 3446754"/>
              <a:gd name="connsiteX2945" fmla="*/ 47733 w 1786394"/>
              <a:gd name="connsiteY2945" fmla="*/ 1708149 h 3446754"/>
              <a:gd name="connsiteX2946" fmla="*/ 47733 w 1786394"/>
              <a:gd name="connsiteY2946" fmla="*/ 1695690 h 3446754"/>
              <a:gd name="connsiteX2947" fmla="*/ 47733 w 1786394"/>
              <a:gd name="connsiteY2947" fmla="*/ 1683230 h 3446754"/>
              <a:gd name="connsiteX2948" fmla="*/ 47733 w 1786394"/>
              <a:gd name="connsiteY2948" fmla="*/ 1670771 h 3446754"/>
              <a:gd name="connsiteX2949" fmla="*/ 47733 w 1786394"/>
              <a:gd name="connsiteY2949" fmla="*/ 1657909 h 3446754"/>
              <a:gd name="connsiteX2950" fmla="*/ 47733 w 1786394"/>
              <a:gd name="connsiteY2950" fmla="*/ 1645450 h 3446754"/>
              <a:gd name="connsiteX2951" fmla="*/ 47733 w 1786394"/>
              <a:gd name="connsiteY2951" fmla="*/ 1632991 h 3446754"/>
              <a:gd name="connsiteX2952" fmla="*/ 47733 w 1786394"/>
              <a:gd name="connsiteY2952" fmla="*/ 1620531 h 3446754"/>
              <a:gd name="connsiteX2953" fmla="*/ 23488 w 1786394"/>
              <a:gd name="connsiteY2953" fmla="*/ 1620531 h 3446754"/>
              <a:gd name="connsiteX2954" fmla="*/ 23488 w 1786394"/>
              <a:gd name="connsiteY2954" fmla="*/ 1607670 h 3446754"/>
              <a:gd name="connsiteX2955" fmla="*/ 47733 w 1786394"/>
              <a:gd name="connsiteY2955" fmla="*/ 1607670 h 3446754"/>
              <a:gd name="connsiteX2956" fmla="*/ 47733 w 1786394"/>
              <a:gd name="connsiteY2956" fmla="*/ 1595210 h 3446754"/>
              <a:gd name="connsiteX2957" fmla="*/ 47733 w 1786394"/>
              <a:gd name="connsiteY2957" fmla="*/ 1582751 h 3446754"/>
              <a:gd name="connsiteX2958" fmla="*/ 71220 w 1786394"/>
              <a:gd name="connsiteY2958" fmla="*/ 1582751 h 3446754"/>
              <a:gd name="connsiteX2959" fmla="*/ 71220 w 1786394"/>
              <a:gd name="connsiteY2959" fmla="*/ 1570291 h 3446754"/>
              <a:gd name="connsiteX2960" fmla="*/ 47733 w 1786394"/>
              <a:gd name="connsiteY2960" fmla="*/ 1570291 h 3446754"/>
              <a:gd name="connsiteX2961" fmla="*/ 47733 w 1786394"/>
              <a:gd name="connsiteY2961" fmla="*/ 1557430 h 3446754"/>
              <a:gd name="connsiteX2962" fmla="*/ 47733 w 1786394"/>
              <a:gd name="connsiteY2962" fmla="*/ 1544971 h 3446754"/>
              <a:gd name="connsiteX2963" fmla="*/ 71220 w 1786394"/>
              <a:gd name="connsiteY2963" fmla="*/ 1557430 h 3446754"/>
              <a:gd name="connsiteX2964" fmla="*/ 71220 w 1786394"/>
              <a:gd name="connsiteY2964" fmla="*/ 1544971 h 3446754"/>
              <a:gd name="connsiteX2965" fmla="*/ 47733 w 1786394"/>
              <a:gd name="connsiteY2965" fmla="*/ 1544971 h 3446754"/>
              <a:gd name="connsiteX2966" fmla="*/ 47733 w 1786394"/>
              <a:gd name="connsiteY2966" fmla="*/ 1532511 h 3446754"/>
              <a:gd name="connsiteX2967" fmla="*/ 47733 w 1786394"/>
              <a:gd name="connsiteY2967" fmla="*/ 1520052 h 3446754"/>
              <a:gd name="connsiteX2968" fmla="*/ 47733 w 1786394"/>
              <a:gd name="connsiteY2968" fmla="*/ 1507190 h 3446754"/>
              <a:gd name="connsiteX2969" fmla="*/ 47733 w 1786394"/>
              <a:gd name="connsiteY2969" fmla="*/ 1494731 h 3446754"/>
              <a:gd name="connsiteX2970" fmla="*/ 47733 w 1786394"/>
              <a:gd name="connsiteY2970" fmla="*/ 1483829 h 3446754"/>
              <a:gd name="connsiteX2971" fmla="*/ 47733 w 1786394"/>
              <a:gd name="connsiteY2971" fmla="*/ 1482272 h 3446754"/>
              <a:gd name="connsiteX2972" fmla="*/ 47733 w 1786394"/>
              <a:gd name="connsiteY2972" fmla="*/ 1469812 h 3446754"/>
              <a:gd name="connsiteX2973" fmla="*/ 33716 w 1786394"/>
              <a:gd name="connsiteY2973" fmla="*/ 1469812 h 3446754"/>
              <a:gd name="connsiteX2974" fmla="*/ 23488 w 1786394"/>
              <a:gd name="connsiteY2974" fmla="*/ 1469812 h 3446754"/>
              <a:gd name="connsiteX2975" fmla="*/ 47733 w 1786394"/>
              <a:gd name="connsiteY2975" fmla="*/ 1456951 h 3446754"/>
              <a:gd name="connsiteX2976" fmla="*/ 47733 w 1786394"/>
              <a:gd name="connsiteY2976" fmla="*/ 1444491 h 3446754"/>
              <a:gd name="connsiteX2977" fmla="*/ 47733 w 1786394"/>
              <a:gd name="connsiteY2977" fmla="*/ 1432032 h 3446754"/>
              <a:gd name="connsiteX2978" fmla="*/ 47733 w 1786394"/>
              <a:gd name="connsiteY2978" fmla="*/ 1419572 h 3446754"/>
              <a:gd name="connsiteX2979" fmla="*/ 47733 w 1786394"/>
              <a:gd name="connsiteY2979" fmla="*/ 1406711 h 3446754"/>
              <a:gd name="connsiteX2980" fmla="*/ 47733 w 1786394"/>
              <a:gd name="connsiteY2980" fmla="*/ 1394252 h 3446754"/>
              <a:gd name="connsiteX2981" fmla="*/ 47733 w 1786394"/>
              <a:gd name="connsiteY2981" fmla="*/ 1381792 h 3446754"/>
              <a:gd name="connsiteX2982" fmla="*/ 47733 w 1786394"/>
              <a:gd name="connsiteY2982" fmla="*/ 1369333 h 3446754"/>
              <a:gd name="connsiteX2983" fmla="*/ 47733 w 1786394"/>
              <a:gd name="connsiteY2983" fmla="*/ 1356471 h 3446754"/>
              <a:gd name="connsiteX2984" fmla="*/ 47733 w 1786394"/>
              <a:gd name="connsiteY2984" fmla="*/ 1344012 h 3446754"/>
              <a:gd name="connsiteX2985" fmla="*/ 47733 w 1786394"/>
              <a:gd name="connsiteY2985" fmla="*/ 1331552 h 3446754"/>
              <a:gd name="connsiteX2986" fmla="*/ 47733 w 1786394"/>
              <a:gd name="connsiteY2986" fmla="*/ 1319093 h 3446754"/>
              <a:gd name="connsiteX2987" fmla="*/ 47733 w 1786394"/>
              <a:gd name="connsiteY2987" fmla="*/ 1306232 h 3446754"/>
              <a:gd name="connsiteX2988" fmla="*/ 71220 w 1786394"/>
              <a:gd name="connsiteY2988" fmla="*/ 1306232 h 3446754"/>
              <a:gd name="connsiteX2989" fmla="*/ 71220 w 1786394"/>
              <a:gd name="connsiteY2989" fmla="*/ 1293772 h 3446754"/>
              <a:gd name="connsiteX2990" fmla="*/ 71220 w 1786394"/>
              <a:gd name="connsiteY2990" fmla="*/ 1281313 h 3446754"/>
              <a:gd name="connsiteX2991" fmla="*/ 47733 w 1786394"/>
              <a:gd name="connsiteY2991" fmla="*/ 1281313 h 3446754"/>
              <a:gd name="connsiteX2992" fmla="*/ 47733 w 1786394"/>
              <a:gd name="connsiteY2992" fmla="*/ 1268853 h 3446754"/>
              <a:gd name="connsiteX2993" fmla="*/ 47733 w 1786394"/>
              <a:gd name="connsiteY2993" fmla="*/ 1255992 h 3446754"/>
              <a:gd name="connsiteX2994" fmla="*/ 47733 w 1786394"/>
              <a:gd name="connsiteY2994" fmla="*/ 1243533 h 3446754"/>
              <a:gd name="connsiteX2995" fmla="*/ 47733 w 1786394"/>
              <a:gd name="connsiteY2995" fmla="*/ 1231073 h 3446754"/>
              <a:gd name="connsiteX2996" fmla="*/ 71220 w 1786394"/>
              <a:gd name="connsiteY2996" fmla="*/ 1231073 h 3446754"/>
              <a:gd name="connsiteX2997" fmla="*/ 71220 w 1786394"/>
              <a:gd name="connsiteY2997" fmla="*/ 1218614 h 3446754"/>
              <a:gd name="connsiteX2998" fmla="*/ 71220 w 1786394"/>
              <a:gd name="connsiteY2998" fmla="*/ 1205752 h 3446754"/>
              <a:gd name="connsiteX2999" fmla="*/ 47733 w 1786394"/>
              <a:gd name="connsiteY2999" fmla="*/ 1205752 h 3446754"/>
              <a:gd name="connsiteX3000" fmla="*/ 47733 w 1786394"/>
              <a:gd name="connsiteY3000" fmla="*/ 1193293 h 3446754"/>
              <a:gd name="connsiteX3001" fmla="*/ 47733 w 1786394"/>
              <a:gd name="connsiteY3001" fmla="*/ 1180833 h 3446754"/>
              <a:gd name="connsiteX3002" fmla="*/ 47733 w 1786394"/>
              <a:gd name="connsiteY3002" fmla="*/ 1168374 h 3446754"/>
              <a:gd name="connsiteX3003" fmla="*/ 47733 w 1786394"/>
              <a:gd name="connsiteY3003" fmla="*/ 1155513 h 3446754"/>
              <a:gd name="connsiteX3004" fmla="*/ 47733 w 1786394"/>
              <a:gd name="connsiteY3004" fmla="*/ 1143053 h 3446754"/>
              <a:gd name="connsiteX3005" fmla="*/ 71220 w 1786394"/>
              <a:gd name="connsiteY3005" fmla="*/ 1130594 h 3446754"/>
              <a:gd name="connsiteX3006" fmla="*/ 47733 w 1786394"/>
              <a:gd name="connsiteY3006" fmla="*/ 1130594 h 3446754"/>
              <a:gd name="connsiteX3007" fmla="*/ 47733 w 1786394"/>
              <a:gd name="connsiteY3007" fmla="*/ 1118134 h 3446754"/>
              <a:gd name="connsiteX3008" fmla="*/ 47733 w 1786394"/>
              <a:gd name="connsiteY3008" fmla="*/ 1105273 h 3446754"/>
              <a:gd name="connsiteX3009" fmla="*/ 71220 w 1786394"/>
              <a:gd name="connsiteY3009" fmla="*/ 1105273 h 3446754"/>
              <a:gd name="connsiteX3010" fmla="*/ 71220 w 1786394"/>
              <a:gd name="connsiteY3010" fmla="*/ 1092814 h 3446754"/>
              <a:gd name="connsiteX3011" fmla="*/ 71220 w 1786394"/>
              <a:gd name="connsiteY3011" fmla="*/ 1080354 h 3446754"/>
              <a:gd name="connsiteX3012" fmla="*/ 47733 w 1786394"/>
              <a:gd name="connsiteY3012" fmla="*/ 1067895 h 3446754"/>
              <a:gd name="connsiteX3013" fmla="*/ 47733 w 1786394"/>
              <a:gd name="connsiteY3013" fmla="*/ 1055033 h 3446754"/>
              <a:gd name="connsiteX3014" fmla="*/ 71220 w 1786394"/>
              <a:gd name="connsiteY3014" fmla="*/ 1042574 h 3446754"/>
              <a:gd name="connsiteX3015" fmla="*/ 47733 w 1786394"/>
              <a:gd name="connsiteY3015" fmla="*/ 1030114 h 3446754"/>
              <a:gd name="connsiteX3016" fmla="*/ 57641 w 1786394"/>
              <a:gd name="connsiteY3016" fmla="*/ 1030114 h 3446754"/>
              <a:gd name="connsiteX3017" fmla="*/ 71220 w 1786394"/>
              <a:gd name="connsiteY3017" fmla="*/ 1030114 h 3446754"/>
              <a:gd name="connsiteX3018" fmla="*/ 71220 w 1786394"/>
              <a:gd name="connsiteY3018" fmla="*/ 1017655 h 3446754"/>
              <a:gd name="connsiteX3019" fmla="*/ 47733 w 1786394"/>
              <a:gd name="connsiteY3019" fmla="*/ 1017655 h 3446754"/>
              <a:gd name="connsiteX3020" fmla="*/ 23488 w 1786394"/>
              <a:gd name="connsiteY3020" fmla="*/ 1017655 h 3446754"/>
              <a:gd name="connsiteX3021" fmla="*/ 23488 w 1786394"/>
              <a:gd name="connsiteY3021" fmla="*/ 1004794 h 3446754"/>
              <a:gd name="connsiteX3022" fmla="*/ 47733 w 1786394"/>
              <a:gd name="connsiteY3022" fmla="*/ 992334 h 3446754"/>
              <a:gd name="connsiteX3023" fmla="*/ 47733 w 1786394"/>
              <a:gd name="connsiteY3023" fmla="*/ 979875 h 3446754"/>
              <a:gd name="connsiteX3024" fmla="*/ 47733 w 1786394"/>
              <a:gd name="connsiteY3024" fmla="*/ 967415 h 3446754"/>
              <a:gd name="connsiteX3025" fmla="*/ 71220 w 1786394"/>
              <a:gd name="connsiteY3025" fmla="*/ 979875 h 3446754"/>
              <a:gd name="connsiteX3026" fmla="*/ 71220 w 1786394"/>
              <a:gd name="connsiteY3026" fmla="*/ 967415 h 3446754"/>
              <a:gd name="connsiteX3027" fmla="*/ 47733 w 1786394"/>
              <a:gd name="connsiteY3027" fmla="*/ 967415 h 3446754"/>
              <a:gd name="connsiteX3028" fmla="*/ 47733 w 1786394"/>
              <a:gd name="connsiteY3028" fmla="*/ 954554 h 3446754"/>
              <a:gd name="connsiteX3029" fmla="*/ 23488 w 1786394"/>
              <a:gd name="connsiteY3029" fmla="*/ 942095 h 3446754"/>
              <a:gd name="connsiteX3030" fmla="*/ 47733 w 1786394"/>
              <a:gd name="connsiteY3030" fmla="*/ 942095 h 3446754"/>
              <a:gd name="connsiteX3031" fmla="*/ 47733 w 1786394"/>
              <a:gd name="connsiteY3031" fmla="*/ 929635 h 3446754"/>
              <a:gd name="connsiteX3032" fmla="*/ 71220 w 1786394"/>
              <a:gd name="connsiteY3032" fmla="*/ 929635 h 3446754"/>
              <a:gd name="connsiteX3033" fmla="*/ 71220 w 1786394"/>
              <a:gd name="connsiteY3033" fmla="*/ 917176 h 3446754"/>
              <a:gd name="connsiteX3034" fmla="*/ 71220 w 1786394"/>
              <a:gd name="connsiteY3034" fmla="*/ 904314 h 3446754"/>
              <a:gd name="connsiteX3035" fmla="*/ 47733 w 1786394"/>
              <a:gd name="connsiteY3035" fmla="*/ 904314 h 3446754"/>
              <a:gd name="connsiteX3036" fmla="*/ 47733 w 1786394"/>
              <a:gd name="connsiteY3036" fmla="*/ 891855 h 3446754"/>
              <a:gd name="connsiteX3037" fmla="*/ 53605 w 1786394"/>
              <a:gd name="connsiteY3037" fmla="*/ 891855 h 3446754"/>
              <a:gd name="connsiteX3038" fmla="*/ 58008 w 1786394"/>
              <a:gd name="connsiteY3038" fmla="*/ 891855 h 3446754"/>
              <a:gd name="connsiteX3039" fmla="*/ 71220 w 1786394"/>
              <a:gd name="connsiteY3039" fmla="*/ 891855 h 3446754"/>
              <a:gd name="connsiteX3040" fmla="*/ 71220 w 1786394"/>
              <a:gd name="connsiteY3040" fmla="*/ 879395 h 3446754"/>
              <a:gd name="connsiteX3041" fmla="*/ 47733 w 1786394"/>
              <a:gd name="connsiteY3041" fmla="*/ 879395 h 3446754"/>
              <a:gd name="connsiteX3042" fmla="*/ 23488 w 1786394"/>
              <a:gd name="connsiteY3042" fmla="*/ 866936 h 3446754"/>
              <a:gd name="connsiteX3043" fmla="*/ 47733 w 1786394"/>
              <a:gd name="connsiteY3043" fmla="*/ 866936 h 3446754"/>
              <a:gd name="connsiteX3044" fmla="*/ 47733 w 1786394"/>
              <a:gd name="connsiteY3044" fmla="*/ 854075 h 3446754"/>
              <a:gd name="connsiteX3045" fmla="*/ 47733 w 1786394"/>
              <a:gd name="connsiteY3045" fmla="*/ 841615 h 3446754"/>
              <a:gd name="connsiteX3046" fmla="*/ 23488 w 1786394"/>
              <a:gd name="connsiteY3046" fmla="*/ 829156 h 3446754"/>
              <a:gd name="connsiteX3047" fmla="*/ 23488 w 1786394"/>
              <a:gd name="connsiteY3047" fmla="*/ 816696 h 3446754"/>
              <a:gd name="connsiteX3048" fmla="*/ 23488 w 1786394"/>
              <a:gd name="connsiteY3048" fmla="*/ 803835 h 3446754"/>
              <a:gd name="connsiteX3049" fmla="*/ 23488 w 1786394"/>
              <a:gd name="connsiteY3049" fmla="*/ 791375 h 3446754"/>
              <a:gd name="connsiteX3050" fmla="*/ 23488 w 1786394"/>
              <a:gd name="connsiteY3050" fmla="*/ 778916 h 3446754"/>
              <a:gd name="connsiteX3051" fmla="*/ 47733 w 1786394"/>
              <a:gd name="connsiteY3051" fmla="*/ 753595 h 3446754"/>
              <a:gd name="connsiteX3052" fmla="*/ 23488 w 1786394"/>
              <a:gd name="connsiteY3052" fmla="*/ 753595 h 3446754"/>
              <a:gd name="connsiteX3053" fmla="*/ 23488 w 1786394"/>
              <a:gd name="connsiteY3053" fmla="*/ 741136 h 3446754"/>
              <a:gd name="connsiteX3054" fmla="*/ 33716 w 1786394"/>
              <a:gd name="connsiteY3054" fmla="*/ 741136 h 3446754"/>
              <a:gd name="connsiteX3055" fmla="*/ 47733 w 1786394"/>
              <a:gd name="connsiteY3055" fmla="*/ 741136 h 3446754"/>
              <a:gd name="connsiteX3056" fmla="*/ 47733 w 1786394"/>
              <a:gd name="connsiteY3056" fmla="*/ 728676 h 3446754"/>
              <a:gd name="connsiteX3057" fmla="*/ 47733 w 1786394"/>
              <a:gd name="connsiteY3057" fmla="*/ 716217 h 3446754"/>
              <a:gd name="connsiteX3058" fmla="*/ 47733 w 1786394"/>
              <a:gd name="connsiteY3058" fmla="*/ 703356 h 3446754"/>
              <a:gd name="connsiteX3059" fmla="*/ 23488 w 1786394"/>
              <a:gd name="connsiteY3059" fmla="*/ 703356 h 3446754"/>
              <a:gd name="connsiteX3060" fmla="*/ 23488 w 1786394"/>
              <a:gd name="connsiteY3060" fmla="*/ 690896 h 3446754"/>
              <a:gd name="connsiteX3061" fmla="*/ 47733 w 1786394"/>
              <a:gd name="connsiteY3061" fmla="*/ 690896 h 3446754"/>
              <a:gd name="connsiteX3062" fmla="*/ 47733 w 1786394"/>
              <a:gd name="connsiteY3062" fmla="*/ 678437 h 3446754"/>
              <a:gd name="connsiteX3063" fmla="*/ 47733 w 1786394"/>
              <a:gd name="connsiteY3063" fmla="*/ 665977 h 3446754"/>
              <a:gd name="connsiteX3064" fmla="*/ 47733 w 1786394"/>
              <a:gd name="connsiteY3064" fmla="*/ 653116 h 3446754"/>
              <a:gd name="connsiteX3065" fmla="*/ 47733 w 1786394"/>
              <a:gd name="connsiteY3065" fmla="*/ 640656 h 3446754"/>
              <a:gd name="connsiteX3066" fmla="*/ 47733 w 1786394"/>
              <a:gd name="connsiteY3066" fmla="*/ 628197 h 3446754"/>
              <a:gd name="connsiteX3067" fmla="*/ 23488 w 1786394"/>
              <a:gd name="connsiteY3067" fmla="*/ 615336 h 3446754"/>
              <a:gd name="connsiteX3068" fmla="*/ 23488 w 1786394"/>
              <a:gd name="connsiteY3068" fmla="*/ 602876 h 3446754"/>
              <a:gd name="connsiteX3069" fmla="*/ 23488 w 1786394"/>
              <a:gd name="connsiteY3069" fmla="*/ 590417 h 3446754"/>
              <a:gd name="connsiteX3070" fmla="*/ 23488 w 1786394"/>
              <a:gd name="connsiteY3070" fmla="*/ 577957 h 3446754"/>
              <a:gd name="connsiteX3071" fmla="*/ 23488 w 1786394"/>
              <a:gd name="connsiteY3071" fmla="*/ 565498 h 3446754"/>
              <a:gd name="connsiteX3072" fmla="*/ 23488 w 1786394"/>
              <a:gd name="connsiteY3072" fmla="*/ 552637 h 3446754"/>
              <a:gd name="connsiteX3073" fmla="*/ 47733 w 1786394"/>
              <a:gd name="connsiteY3073" fmla="*/ 540177 h 3446754"/>
              <a:gd name="connsiteX3074" fmla="*/ 23488 w 1786394"/>
              <a:gd name="connsiteY3074" fmla="*/ 540177 h 3446754"/>
              <a:gd name="connsiteX3075" fmla="*/ 23488 w 1786394"/>
              <a:gd name="connsiteY3075" fmla="*/ 527718 h 3446754"/>
              <a:gd name="connsiteX3076" fmla="*/ 47733 w 1786394"/>
              <a:gd name="connsiteY3076" fmla="*/ 515258 h 3446754"/>
              <a:gd name="connsiteX3077" fmla="*/ 47733 w 1786394"/>
              <a:gd name="connsiteY3077" fmla="*/ 502397 h 3446754"/>
              <a:gd name="connsiteX3078" fmla="*/ 47733 w 1786394"/>
              <a:gd name="connsiteY3078" fmla="*/ 489937 h 3446754"/>
              <a:gd name="connsiteX3079" fmla="*/ 47733 w 1786394"/>
              <a:gd name="connsiteY3079" fmla="*/ 477478 h 3446754"/>
              <a:gd name="connsiteX3080" fmla="*/ 47733 w 1786394"/>
              <a:gd name="connsiteY3080" fmla="*/ 465019 h 3446754"/>
              <a:gd name="connsiteX3081" fmla="*/ 47733 w 1786394"/>
              <a:gd name="connsiteY3081" fmla="*/ 452157 h 3446754"/>
              <a:gd name="connsiteX3082" fmla="*/ 47733 w 1786394"/>
              <a:gd name="connsiteY3082" fmla="*/ 439698 h 3446754"/>
              <a:gd name="connsiteX3083" fmla="*/ 47733 w 1786394"/>
              <a:gd name="connsiteY3083" fmla="*/ 427238 h 3446754"/>
              <a:gd name="connsiteX3084" fmla="*/ 71220 w 1786394"/>
              <a:gd name="connsiteY3084" fmla="*/ 414779 h 3446754"/>
              <a:gd name="connsiteX3085" fmla="*/ 71220 w 1786394"/>
              <a:gd name="connsiteY3085" fmla="*/ 401918 h 3446754"/>
              <a:gd name="connsiteX3086" fmla="*/ 71220 w 1786394"/>
              <a:gd name="connsiteY3086" fmla="*/ 389458 h 3446754"/>
              <a:gd name="connsiteX3087" fmla="*/ 71220 w 1786394"/>
              <a:gd name="connsiteY3087" fmla="*/ 376999 h 3446754"/>
              <a:gd name="connsiteX3088" fmla="*/ 71220 w 1786394"/>
              <a:gd name="connsiteY3088" fmla="*/ 364539 h 3446754"/>
              <a:gd name="connsiteX3089" fmla="*/ 94708 w 1786394"/>
              <a:gd name="connsiteY3089" fmla="*/ 364539 h 3446754"/>
              <a:gd name="connsiteX3090" fmla="*/ 118195 w 1786394"/>
              <a:gd name="connsiteY3090" fmla="*/ 351678 h 3446754"/>
              <a:gd name="connsiteX3091" fmla="*/ 118195 w 1786394"/>
              <a:gd name="connsiteY3091" fmla="*/ 339218 h 3446754"/>
              <a:gd name="connsiteX3092" fmla="*/ 94708 w 1786394"/>
              <a:gd name="connsiteY3092" fmla="*/ 351678 h 3446754"/>
              <a:gd name="connsiteX3093" fmla="*/ 94708 w 1786394"/>
              <a:gd name="connsiteY3093" fmla="*/ 339218 h 3446754"/>
              <a:gd name="connsiteX3094" fmla="*/ 71220 w 1786394"/>
              <a:gd name="connsiteY3094" fmla="*/ 339218 h 3446754"/>
              <a:gd name="connsiteX3095" fmla="*/ 71220 w 1786394"/>
              <a:gd name="connsiteY3095" fmla="*/ 326759 h 3446754"/>
              <a:gd name="connsiteX3096" fmla="*/ 71220 w 1786394"/>
              <a:gd name="connsiteY3096" fmla="*/ 314300 h 3446754"/>
              <a:gd name="connsiteX3097" fmla="*/ 71220 w 1786394"/>
              <a:gd name="connsiteY3097" fmla="*/ 301438 h 3446754"/>
              <a:gd name="connsiteX3098" fmla="*/ 81129 w 1786394"/>
              <a:gd name="connsiteY3098" fmla="*/ 301438 h 3446754"/>
              <a:gd name="connsiteX3099" fmla="*/ 94708 w 1786394"/>
              <a:gd name="connsiteY3099" fmla="*/ 301438 h 3446754"/>
              <a:gd name="connsiteX3100" fmla="*/ 94708 w 1786394"/>
              <a:gd name="connsiteY3100" fmla="*/ 314300 h 3446754"/>
              <a:gd name="connsiteX3101" fmla="*/ 118195 w 1786394"/>
              <a:gd name="connsiteY3101" fmla="*/ 314300 h 3446754"/>
              <a:gd name="connsiteX3102" fmla="*/ 141683 w 1786394"/>
              <a:gd name="connsiteY3102" fmla="*/ 314300 h 3446754"/>
              <a:gd name="connsiteX3103" fmla="*/ 165928 w 1786394"/>
              <a:gd name="connsiteY3103" fmla="*/ 314300 h 3446754"/>
              <a:gd name="connsiteX3104" fmla="*/ 165928 w 1786394"/>
              <a:gd name="connsiteY3104" fmla="*/ 301438 h 3446754"/>
              <a:gd name="connsiteX3105" fmla="*/ 189415 w 1786394"/>
              <a:gd name="connsiteY3105" fmla="*/ 301438 h 3446754"/>
              <a:gd name="connsiteX3106" fmla="*/ 212903 w 1786394"/>
              <a:gd name="connsiteY3106" fmla="*/ 301438 h 3446754"/>
              <a:gd name="connsiteX3107" fmla="*/ 237148 w 1786394"/>
              <a:gd name="connsiteY3107" fmla="*/ 301438 h 3446754"/>
              <a:gd name="connsiteX3108" fmla="*/ 237148 w 1786394"/>
              <a:gd name="connsiteY3108" fmla="*/ 288979 h 3446754"/>
              <a:gd name="connsiteX3109" fmla="*/ 237148 w 1786394"/>
              <a:gd name="connsiteY3109" fmla="*/ 276519 h 3446754"/>
              <a:gd name="connsiteX3110" fmla="*/ 260635 w 1786394"/>
              <a:gd name="connsiteY3110" fmla="*/ 276519 h 3446754"/>
              <a:gd name="connsiteX3111" fmla="*/ 284123 w 1786394"/>
              <a:gd name="connsiteY3111" fmla="*/ 264060 h 3446754"/>
              <a:gd name="connsiteX3112" fmla="*/ 284123 w 1786394"/>
              <a:gd name="connsiteY3112" fmla="*/ 276519 h 3446754"/>
              <a:gd name="connsiteX3113" fmla="*/ 284123 w 1786394"/>
              <a:gd name="connsiteY3113" fmla="*/ 264060 h 3446754"/>
              <a:gd name="connsiteX3114" fmla="*/ 284123 w 1786394"/>
              <a:gd name="connsiteY3114" fmla="*/ 251198 h 3446754"/>
              <a:gd name="connsiteX3115" fmla="*/ 260635 w 1786394"/>
              <a:gd name="connsiteY3115" fmla="*/ 264060 h 3446754"/>
              <a:gd name="connsiteX3116" fmla="*/ 260635 w 1786394"/>
              <a:gd name="connsiteY3116" fmla="*/ 251198 h 3446754"/>
              <a:gd name="connsiteX3117" fmla="*/ 237148 w 1786394"/>
              <a:gd name="connsiteY3117" fmla="*/ 251198 h 3446754"/>
              <a:gd name="connsiteX3118" fmla="*/ 237148 w 1786394"/>
              <a:gd name="connsiteY3118" fmla="*/ 238739 h 3446754"/>
              <a:gd name="connsiteX3119" fmla="*/ 237148 w 1786394"/>
              <a:gd name="connsiteY3119" fmla="*/ 226280 h 3446754"/>
              <a:gd name="connsiteX3120" fmla="*/ 237148 w 1786394"/>
              <a:gd name="connsiteY3120" fmla="*/ 213418 h 3446754"/>
              <a:gd name="connsiteX3121" fmla="*/ 260635 w 1786394"/>
              <a:gd name="connsiteY3121" fmla="*/ 213418 h 3446754"/>
              <a:gd name="connsiteX3122" fmla="*/ 260635 w 1786394"/>
              <a:gd name="connsiteY3122" fmla="*/ 226280 h 3446754"/>
              <a:gd name="connsiteX3123" fmla="*/ 284123 w 1786394"/>
              <a:gd name="connsiteY3123" fmla="*/ 226280 h 3446754"/>
              <a:gd name="connsiteX3124" fmla="*/ 307610 w 1786394"/>
              <a:gd name="connsiteY3124" fmla="*/ 226280 h 3446754"/>
              <a:gd name="connsiteX3125" fmla="*/ 307610 w 1786394"/>
              <a:gd name="connsiteY3125" fmla="*/ 213418 h 3446754"/>
              <a:gd name="connsiteX3126" fmla="*/ 307610 w 1786394"/>
              <a:gd name="connsiteY3126" fmla="*/ 200959 h 3446754"/>
              <a:gd name="connsiteX3127" fmla="*/ 331855 w 1786394"/>
              <a:gd name="connsiteY3127" fmla="*/ 200959 h 3446754"/>
              <a:gd name="connsiteX3128" fmla="*/ 355343 w 1786394"/>
              <a:gd name="connsiteY3128" fmla="*/ 200959 h 3446754"/>
              <a:gd name="connsiteX3129" fmla="*/ 355343 w 1786394"/>
              <a:gd name="connsiteY3129" fmla="*/ 213418 h 3446754"/>
              <a:gd name="connsiteX3130" fmla="*/ 378830 w 1786394"/>
              <a:gd name="connsiteY3130" fmla="*/ 213418 h 3446754"/>
              <a:gd name="connsiteX3131" fmla="*/ 402318 w 1786394"/>
              <a:gd name="connsiteY3131" fmla="*/ 213418 h 3446754"/>
              <a:gd name="connsiteX3132" fmla="*/ 426563 w 1786394"/>
              <a:gd name="connsiteY3132" fmla="*/ 213418 h 3446754"/>
              <a:gd name="connsiteX3133" fmla="*/ 450050 w 1786394"/>
              <a:gd name="connsiteY3133" fmla="*/ 213418 h 3446754"/>
              <a:gd name="connsiteX3134" fmla="*/ 450050 w 1786394"/>
              <a:gd name="connsiteY3134" fmla="*/ 226280 h 3446754"/>
              <a:gd name="connsiteX3135" fmla="*/ 473538 w 1786394"/>
              <a:gd name="connsiteY3135" fmla="*/ 226280 h 3446754"/>
              <a:gd name="connsiteX3136" fmla="*/ 473538 w 1786394"/>
              <a:gd name="connsiteY3136" fmla="*/ 238739 h 3446754"/>
              <a:gd name="connsiteX3137" fmla="*/ 497025 w 1786394"/>
              <a:gd name="connsiteY3137" fmla="*/ 238739 h 3446754"/>
              <a:gd name="connsiteX3138" fmla="*/ 521270 w 1786394"/>
              <a:gd name="connsiteY3138" fmla="*/ 226280 h 3446754"/>
              <a:gd name="connsiteX3139" fmla="*/ 521270 w 1786394"/>
              <a:gd name="connsiteY3139" fmla="*/ 213418 h 3446754"/>
              <a:gd name="connsiteX3140" fmla="*/ 521270 w 1786394"/>
              <a:gd name="connsiteY3140" fmla="*/ 202516 h 3446754"/>
              <a:gd name="connsiteX3141" fmla="*/ 521270 w 1786394"/>
              <a:gd name="connsiteY3141" fmla="*/ 200959 h 3446754"/>
              <a:gd name="connsiteX3142" fmla="*/ 544758 w 1786394"/>
              <a:gd name="connsiteY3142" fmla="*/ 200959 h 3446754"/>
              <a:gd name="connsiteX3143" fmla="*/ 544758 w 1786394"/>
              <a:gd name="connsiteY3143" fmla="*/ 213418 h 3446754"/>
              <a:gd name="connsiteX3144" fmla="*/ 568245 w 1786394"/>
              <a:gd name="connsiteY3144" fmla="*/ 213418 h 3446754"/>
              <a:gd name="connsiteX3145" fmla="*/ 591733 w 1786394"/>
              <a:gd name="connsiteY3145" fmla="*/ 213418 h 3446754"/>
              <a:gd name="connsiteX3146" fmla="*/ 568245 w 1786394"/>
              <a:gd name="connsiteY3146" fmla="*/ 200959 h 3446754"/>
              <a:gd name="connsiteX3147" fmla="*/ 568245 w 1786394"/>
              <a:gd name="connsiteY3147" fmla="*/ 188499 h 3446754"/>
              <a:gd name="connsiteX3148" fmla="*/ 591733 w 1786394"/>
              <a:gd name="connsiteY3148" fmla="*/ 188499 h 3446754"/>
              <a:gd name="connsiteX3149" fmla="*/ 615220 w 1786394"/>
              <a:gd name="connsiteY3149" fmla="*/ 200959 h 3446754"/>
              <a:gd name="connsiteX3150" fmla="*/ 615220 w 1786394"/>
              <a:gd name="connsiteY3150" fmla="*/ 213418 h 3446754"/>
              <a:gd name="connsiteX3151" fmla="*/ 615220 w 1786394"/>
              <a:gd name="connsiteY3151" fmla="*/ 226280 h 3446754"/>
              <a:gd name="connsiteX3152" fmla="*/ 639465 w 1786394"/>
              <a:gd name="connsiteY3152" fmla="*/ 226280 h 3446754"/>
              <a:gd name="connsiteX3153" fmla="*/ 639465 w 1786394"/>
              <a:gd name="connsiteY3153" fmla="*/ 216634 h 3446754"/>
              <a:gd name="connsiteX3154" fmla="*/ 639465 w 1786394"/>
              <a:gd name="connsiteY3154" fmla="*/ 213418 h 3446754"/>
              <a:gd name="connsiteX3155" fmla="*/ 662953 w 1786394"/>
              <a:gd name="connsiteY3155" fmla="*/ 226280 h 3446754"/>
              <a:gd name="connsiteX3156" fmla="*/ 662953 w 1786394"/>
              <a:gd name="connsiteY3156" fmla="*/ 238739 h 3446754"/>
              <a:gd name="connsiteX3157" fmla="*/ 662953 w 1786394"/>
              <a:gd name="connsiteY3157" fmla="*/ 251198 h 3446754"/>
              <a:gd name="connsiteX3158" fmla="*/ 662953 w 1786394"/>
              <a:gd name="connsiteY3158" fmla="*/ 264060 h 3446754"/>
              <a:gd name="connsiteX3159" fmla="*/ 686440 w 1786394"/>
              <a:gd name="connsiteY3159" fmla="*/ 276519 h 3446754"/>
              <a:gd name="connsiteX3160" fmla="*/ 686440 w 1786394"/>
              <a:gd name="connsiteY3160" fmla="*/ 288979 h 3446754"/>
              <a:gd name="connsiteX3161" fmla="*/ 686440 w 1786394"/>
              <a:gd name="connsiteY3161" fmla="*/ 301438 h 3446754"/>
              <a:gd name="connsiteX3162" fmla="*/ 686440 w 1786394"/>
              <a:gd name="connsiteY3162" fmla="*/ 314300 h 3446754"/>
              <a:gd name="connsiteX3163" fmla="*/ 686440 w 1786394"/>
              <a:gd name="connsiteY3163" fmla="*/ 326759 h 3446754"/>
              <a:gd name="connsiteX3164" fmla="*/ 710685 w 1786394"/>
              <a:gd name="connsiteY3164" fmla="*/ 314300 h 3446754"/>
              <a:gd name="connsiteX3165" fmla="*/ 710685 w 1786394"/>
              <a:gd name="connsiteY3165" fmla="*/ 276519 h 3446754"/>
              <a:gd name="connsiteX3166" fmla="*/ 710685 w 1786394"/>
              <a:gd name="connsiteY3166" fmla="*/ 264060 h 3446754"/>
              <a:gd name="connsiteX3167" fmla="*/ 710685 w 1786394"/>
              <a:gd name="connsiteY3167" fmla="*/ 251198 h 3446754"/>
              <a:gd name="connsiteX3168" fmla="*/ 734173 w 1786394"/>
              <a:gd name="connsiteY3168" fmla="*/ 251198 h 3446754"/>
              <a:gd name="connsiteX3169" fmla="*/ 757660 w 1786394"/>
              <a:gd name="connsiteY3169" fmla="*/ 264060 h 3446754"/>
              <a:gd name="connsiteX3170" fmla="*/ 757660 w 1786394"/>
              <a:gd name="connsiteY3170" fmla="*/ 251198 h 3446754"/>
              <a:gd name="connsiteX3171" fmla="*/ 781148 w 1786394"/>
              <a:gd name="connsiteY3171" fmla="*/ 251198 h 3446754"/>
              <a:gd name="connsiteX3172" fmla="*/ 781148 w 1786394"/>
              <a:gd name="connsiteY3172" fmla="*/ 238739 h 3446754"/>
              <a:gd name="connsiteX3173" fmla="*/ 805393 w 1786394"/>
              <a:gd name="connsiteY3173" fmla="*/ 238739 h 3446754"/>
              <a:gd name="connsiteX3174" fmla="*/ 805393 w 1786394"/>
              <a:gd name="connsiteY3174" fmla="*/ 226280 h 3446754"/>
              <a:gd name="connsiteX3175" fmla="*/ 828880 w 1786394"/>
              <a:gd name="connsiteY3175" fmla="*/ 226280 h 3446754"/>
              <a:gd name="connsiteX3176" fmla="*/ 852368 w 1786394"/>
              <a:gd name="connsiteY3176" fmla="*/ 226280 h 3446754"/>
              <a:gd name="connsiteX3177" fmla="*/ 852368 w 1786394"/>
              <a:gd name="connsiteY3177" fmla="*/ 238739 h 3446754"/>
              <a:gd name="connsiteX3178" fmla="*/ 852368 w 1786394"/>
              <a:gd name="connsiteY3178" fmla="*/ 251198 h 3446754"/>
              <a:gd name="connsiteX3179" fmla="*/ 852368 w 1786394"/>
              <a:gd name="connsiteY3179" fmla="*/ 264060 h 3446754"/>
              <a:gd name="connsiteX3180" fmla="*/ 852368 w 1786394"/>
              <a:gd name="connsiteY3180" fmla="*/ 276519 h 3446754"/>
              <a:gd name="connsiteX3181" fmla="*/ 852368 w 1786394"/>
              <a:gd name="connsiteY3181" fmla="*/ 288979 h 3446754"/>
              <a:gd name="connsiteX3182" fmla="*/ 852368 w 1786394"/>
              <a:gd name="connsiteY3182" fmla="*/ 301438 h 3446754"/>
              <a:gd name="connsiteX3183" fmla="*/ 875855 w 1786394"/>
              <a:gd name="connsiteY3183" fmla="*/ 301438 h 3446754"/>
              <a:gd name="connsiteX3184" fmla="*/ 875855 w 1786394"/>
              <a:gd name="connsiteY3184" fmla="*/ 288979 h 3446754"/>
              <a:gd name="connsiteX3185" fmla="*/ 900100 w 1786394"/>
              <a:gd name="connsiteY3185" fmla="*/ 276519 h 3446754"/>
              <a:gd name="connsiteX3186" fmla="*/ 900100 w 1786394"/>
              <a:gd name="connsiteY3186" fmla="*/ 264060 h 3446754"/>
              <a:gd name="connsiteX3187" fmla="*/ 900100 w 1786394"/>
              <a:gd name="connsiteY3187" fmla="*/ 251198 h 3446754"/>
              <a:gd name="connsiteX3188" fmla="*/ 900100 w 1786394"/>
              <a:gd name="connsiteY3188" fmla="*/ 238739 h 3446754"/>
              <a:gd name="connsiteX3189" fmla="*/ 923588 w 1786394"/>
              <a:gd name="connsiteY3189" fmla="*/ 226280 h 3446754"/>
              <a:gd name="connsiteX3190" fmla="*/ 947075 w 1786394"/>
              <a:gd name="connsiteY3190" fmla="*/ 238739 h 3446754"/>
              <a:gd name="connsiteX3191" fmla="*/ 947075 w 1786394"/>
              <a:gd name="connsiteY3191" fmla="*/ 251198 h 3446754"/>
              <a:gd name="connsiteX3192" fmla="*/ 947075 w 1786394"/>
              <a:gd name="connsiteY3192" fmla="*/ 264060 h 3446754"/>
              <a:gd name="connsiteX3193" fmla="*/ 947075 w 1786394"/>
              <a:gd name="connsiteY3193" fmla="*/ 276519 h 3446754"/>
              <a:gd name="connsiteX3194" fmla="*/ 947075 w 1786394"/>
              <a:gd name="connsiteY3194" fmla="*/ 288979 h 3446754"/>
              <a:gd name="connsiteX3195" fmla="*/ 970563 w 1786394"/>
              <a:gd name="connsiteY3195" fmla="*/ 276519 h 3446754"/>
              <a:gd name="connsiteX3196" fmla="*/ 970563 w 1786394"/>
              <a:gd name="connsiteY3196" fmla="*/ 264060 h 3446754"/>
              <a:gd name="connsiteX3197" fmla="*/ 994808 w 1786394"/>
              <a:gd name="connsiteY3197" fmla="*/ 264060 h 3446754"/>
              <a:gd name="connsiteX3198" fmla="*/ 1018295 w 1786394"/>
              <a:gd name="connsiteY3198" fmla="*/ 264060 h 3446754"/>
              <a:gd name="connsiteX3199" fmla="*/ 1018295 w 1786394"/>
              <a:gd name="connsiteY3199" fmla="*/ 276519 h 3446754"/>
              <a:gd name="connsiteX3200" fmla="*/ 1018295 w 1786394"/>
              <a:gd name="connsiteY3200" fmla="*/ 288979 h 3446754"/>
              <a:gd name="connsiteX3201" fmla="*/ 1018295 w 1786394"/>
              <a:gd name="connsiteY3201" fmla="*/ 301438 h 3446754"/>
              <a:gd name="connsiteX3202" fmla="*/ 1041783 w 1786394"/>
              <a:gd name="connsiteY3202" fmla="*/ 314300 h 3446754"/>
              <a:gd name="connsiteX3203" fmla="*/ 1065270 w 1786394"/>
              <a:gd name="connsiteY3203" fmla="*/ 314300 h 3446754"/>
              <a:gd name="connsiteX3204" fmla="*/ 1065270 w 1786394"/>
              <a:gd name="connsiteY3204" fmla="*/ 301438 h 3446754"/>
              <a:gd name="connsiteX3205" fmla="*/ 1089515 w 1786394"/>
              <a:gd name="connsiteY3205" fmla="*/ 301438 h 3446754"/>
              <a:gd name="connsiteX3206" fmla="*/ 1089515 w 1786394"/>
              <a:gd name="connsiteY3206" fmla="*/ 276519 h 3446754"/>
              <a:gd name="connsiteX3207" fmla="*/ 1089515 w 1786394"/>
              <a:gd name="connsiteY3207" fmla="*/ 264060 h 3446754"/>
              <a:gd name="connsiteX3208" fmla="*/ 1113003 w 1786394"/>
              <a:gd name="connsiteY3208" fmla="*/ 264060 h 3446754"/>
              <a:gd name="connsiteX3209" fmla="*/ 1113003 w 1786394"/>
              <a:gd name="connsiteY3209" fmla="*/ 238739 h 3446754"/>
              <a:gd name="connsiteX3210" fmla="*/ 1136490 w 1786394"/>
              <a:gd name="connsiteY3210" fmla="*/ 238739 h 3446754"/>
              <a:gd name="connsiteX3211" fmla="*/ 1159978 w 1786394"/>
              <a:gd name="connsiteY3211" fmla="*/ 238739 h 3446754"/>
              <a:gd name="connsiteX3212" fmla="*/ 1159978 w 1786394"/>
              <a:gd name="connsiteY3212" fmla="*/ 226280 h 3446754"/>
              <a:gd name="connsiteX3213" fmla="*/ 1184223 w 1786394"/>
              <a:gd name="connsiteY3213" fmla="*/ 226280 h 3446754"/>
              <a:gd name="connsiteX3214" fmla="*/ 1184223 w 1786394"/>
              <a:gd name="connsiteY3214" fmla="*/ 213418 h 3446754"/>
              <a:gd name="connsiteX3215" fmla="*/ 1207710 w 1786394"/>
              <a:gd name="connsiteY3215" fmla="*/ 213418 h 3446754"/>
              <a:gd name="connsiteX3216" fmla="*/ 1207710 w 1786394"/>
              <a:gd name="connsiteY3216" fmla="*/ 226280 h 3446754"/>
              <a:gd name="connsiteX3217" fmla="*/ 1207710 w 1786394"/>
              <a:gd name="connsiteY3217" fmla="*/ 238739 h 3446754"/>
              <a:gd name="connsiteX3218" fmla="*/ 1217619 w 1786394"/>
              <a:gd name="connsiteY3218" fmla="*/ 238739 h 3446754"/>
              <a:gd name="connsiteX3219" fmla="*/ 1221289 w 1786394"/>
              <a:gd name="connsiteY3219" fmla="*/ 238739 h 3446754"/>
              <a:gd name="connsiteX3220" fmla="*/ 1231198 w 1786394"/>
              <a:gd name="connsiteY3220" fmla="*/ 238739 h 3446754"/>
              <a:gd name="connsiteX3221" fmla="*/ 1254685 w 1786394"/>
              <a:gd name="connsiteY3221" fmla="*/ 238739 h 3446754"/>
              <a:gd name="connsiteX3222" fmla="*/ 1254685 w 1786394"/>
              <a:gd name="connsiteY3222" fmla="*/ 226280 h 3446754"/>
              <a:gd name="connsiteX3223" fmla="*/ 1254685 w 1786394"/>
              <a:gd name="connsiteY3223" fmla="*/ 213418 h 3446754"/>
              <a:gd name="connsiteX3224" fmla="*/ 1278930 w 1786394"/>
              <a:gd name="connsiteY3224" fmla="*/ 200959 h 3446754"/>
              <a:gd name="connsiteX3225" fmla="*/ 1278930 w 1786394"/>
              <a:gd name="connsiteY3225" fmla="*/ 188499 h 3446754"/>
              <a:gd name="connsiteX3226" fmla="*/ 1278930 w 1786394"/>
              <a:gd name="connsiteY3226" fmla="*/ 176040 h 3446754"/>
              <a:gd name="connsiteX3227" fmla="*/ 1278930 w 1786394"/>
              <a:gd name="connsiteY3227" fmla="*/ 163581 h 3446754"/>
              <a:gd name="connsiteX3228" fmla="*/ 1302418 w 1786394"/>
              <a:gd name="connsiteY3228" fmla="*/ 163581 h 3446754"/>
              <a:gd name="connsiteX3229" fmla="*/ 1302418 w 1786394"/>
              <a:gd name="connsiteY3229" fmla="*/ 150719 h 3446754"/>
              <a:gd name="connsiteX3230" fmla="*/ 1325905 w 1786394"/>
              <a:gd name="connsiteY3230" fmla="*/ 150719 h 3446754"/>
              <a:gd name="connsiteX3231" fmla="*/ 1349393 w 1786394"/>
              <a:gd name="connsiteY3231" fmla="*/ 150719 h 3446754"/>
              <a:gd name="connsiteX3232" fmla="*/ 1372880 w 1786394"/>
              <a:gd name="connsiteY3232" fmla="*/ 150719 h 3446754"/>
              <a:gd name="connsiteX3233" fmla="*/ 1372880 w 1786394"/>
              <a:gd name="connsiteY3233" fmla="*/ 138260 h 3446754"/>
              <a:gd name="connsiteX3234" fmla="*/ 1397125 w 1786394"/>
              <a:gd name="connsiteY3234" fmla="*/ 138260 h 3446754"/>
              <a:gd name="connsiteX3235" fmla="*/ 1420613 w 1786394"/>
              <a:gd name="connsiteY3235" fmla="*/ 138260 h 3446754"/>
              <a:gd name="connsiteX3236" fmla="*/ 1420613 w 1786394"/>
              <a:gd name="connsiteY3236" fmla="*/ 133587 h 3446754"/>
              <a:gd name="connsiteX3237" fmla="*/ 1420613 w 1786394"/>
              <a:gd name="connsiteY3237" fmla="*/ 125800 h 3446754"/>
              <a:gd name="connsiteX3238" fmla="*/ 1420613 w 1786394"/>
              <a:gd name="connsiteY3238" fmla="*/ 113341 h 3446754"/>
              <a:gd name="connsiteX3239" fmla="*/ 1444100 w 1786394"/>
              <a:gd name="connsiteY3239" fmla="*/ 100479 h 3446754"/>
              <a:gd name="connsiteX3240" fmla="*/ 1420613 w 1786394"/>
              <a:gd name="connsiteY3240" fmla="*/ 100479 h 3446754"/>
              <a:gd name="connsiteX3241" fmla="*/ 1420613 w 1786394"/>
              <a:gd name="connsiteY3241" fmla="*/ 88020 h 3446754"/>
              <a:gd name="connsiteX3242" fmla="*/ 1444100 w 1786394"/>
              <a:gd name="connsiteY3242" fmla="*/ 88020 h 3446754"/>
              <a:gd name="connsiteX3243" fmla="*/ 1444100 w 1786394"/>
              <a:gd name="connsiteY3243" fmla="*/ 84905 h 3446754"/>
              <a:gd name="connsiteX3244" fmla="*/ 1444100 w 1786394"/>
              <a:gd name="connsiteY3244" fmla="*/ 77118 h 3446754"/>
              <a:gd name="connsiteX3245" fmla="*/ 1444100 w 1786394"/>
              <a:gd name="connsiteY3245" fmla="*/ 75561 h 3446754"/>
              <a:gd name="connsiteX3246" fmla="*/ 1468345 w 1786394"/>
              <a:gd name="connsiteY3246" fmla="*/ 75561 h 3446754"/>
              <a:gd name="connsiteX3247" fmla="*/ 1491833 w 1786394"/>
              <a:gd name="connsiteY3247" fmla="*/ 63101 h 3446754"/>
              <a:gd name="connsiteX3248" fmla="*/ 1515320 w 1786394"/>
              <a:gd name="connsiteY3248" fmla="*/ 50240 h 3446754"/>
              <a:gd name="connsiteX3249" fmla="*/ 1538808 w 1786394"/>
              <a:gd name="connsiteY3249" fmla="*/ 50240 h 3446754"/>
              <a:gd name="connsiteX3250" fmla="*/ 1563053 w 1786394"/>
              <a:gd name="connsiteY3250" fmla="*/ 50240 h 3446754"/>
              <a:gd name="connsiteX3251" fmla="*/ 1586540 w 1786394"/>
              <a:gd name="connsiteY3251" fmla="*/ 50240 h 3446754"/>
              <a:gd name="connsiteX3252" fmla="*/ 1586540 w 1786394"/>
              <a:gd name="connsiteY3252" fmla="*/ 37780 h 3446754"/>
              <a:gd name="connsiteX3253" fmla="*/ 1610028 w 1786394"/>
              <a:gd name="connsiteY3253" fmla="*/ 37780 h 3446754"/>
              <a:gd name="connsiteX3254" fmla="*/ 1610028 w 1786394"/>
              <a:gd name="connsiteY3254" fmla="*/ 36223 h 3446754"/>
              <a:gd name="connsiteX3255" fmla="*/ 1586540 w 1786394"/>
              <a:gd name="connsiteY3255" fmla="*/ 25321 h 3446754"/>
              <a:gd name="connsiteX3256" fmla="*/ 1586540 w 1786394"/>
              <a:gd name="connsiteY3256" fmla="*/ 37780 h 3446754"/>
              <a:gd name="connsiteX3257" fmla="*/ 1563053 w 1786394"/>
              <a:gd name="connsiteY3257" fmla="*/ 37780 h 3446754"/>
              <a:gd name="connsiteX3258" fmla="*/ 1586540 w 1786394"/>
              <a:gd name="connsiteY3258" fmla="*/ 25321 h 3446754"/>
              <a:gd name="connsiteX3259" fmla="*/ 1728222 w 1786394"/>
              <a:gd name="connsiteY3259" fmla="*/ 12861 h 3446754"/>
              <a:gd name="connsiteX3260" fmla="*/ 1728222 w 1786394"/>
              <a:gd name="connsiteY3260" fmla="*/ 14419 h 3446754"/>
              <a:gd name="connsiteX3261" fmla="*/ 1728222 w 1786394"/>
              <a:gd name="connsiteY3261" fmla="*/ 23764 h 3446754"/>
              <a:gd name="connsiteX3262" fmla="*/ 1728222 w 1786394"/>
              <a:gd name="connsiteY3262" fmla="*/ 25321 h 3446754"/>
              <a:gd name="connsiteX3263" fmla="*/ 1728222 w 1786394"/>
              <a:gd name="connsiteY3263" fmla="*/ 12861 h 3446754"/>
              <a:gd name="connsiteX3264" fmla="*/ 1657760 w 1786394"/>
              <a:gd name="connsiteY3264" fmla="*/ 12861 h 3446754"/>
              <a:gd name="connsiteX3265" fmla="*/ 1657760 w 1786394"/>
              <a:gd name="connsiteY3265" fmla="*/ 25321 h 3446754"/>
              <a:gd name="connsiteX3266" fmla="*/ 1657760 w 1786394"/>
              <a:gd name="connsiteY3266" fmla="*/ 12861 h 3446754"/>
              <a:gd name="connsiteX3267" fmla="*/ 1704735 w 1786394"/>
              <a:gd name="connsiteY3267" fmla="*/ 0 h 3446754"/>
              <a:gd name="connsiteX3268" fmla="*/ 1728222 w 1786394"/>
              <a:gd name="connsiteY3268" fmla="*/ 0 h 3446754"/>
              <a:gd name="connsiteX3269" fmla="*/ 1728222 w 1786394"/>
              <a:gd name="connsiteY3269" fmla="*/ 12861 h 3446754"/>
              <a:gd name="connsiteX3270" fmla="*/ 1704735 w 1786394"/>
              <a:gd name="connsiteY3270" fmla="*/ 12861 h 3446754"/>
              <a:gd name="connsiteX3271" fmla="*/ 1704735 w 1786394"/>
              <a:gd name="connsiteY3271" fmla="*/ 0 h 344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Lst>
            <a:rect l="l" t="t" r="r" b="b"/>
            <a:pathLst>
              <a:path w="1786394" h="3446754">
                <a:moveTo>
                  <a:pt x="212903" y="3428757"/>
                </a:moveTo>
                <a:lnTo>
                  <a:pt x="237148" y="3428757"/>
                </a:lnTo>
                <a:cubicBezTo>
                  <a:pt x="237148" y="3428757"/>
                  <a:pt x="237148" y="3441217"/>
                  <a:pt x="212903" y="3441217"/>
                </a:cubicBezTo>
                <a:cubicBezTo>
                  <a:pt x="212903" y="3428757"/>
                  <a:pt x="212903" y="3428757"/>
                  <a:pt x="212903" y="3428757"/>
                </a:cubicBezTo>
                <a:close/>
                <a:moveTo>
                  <a:pt x="212903" y="3403437"/>
                </a:moveTo>
                <a:cubicBezTo>
                  <a:pt x="237148" y="3415896"/>
                  <a:pt x="237148" y="3403437"/>
                  <a:pt x="237148" y="3403437"/>
                </a:cubicBezTo>
                <a:close/>
                <a:moveTo>
                  <a:pt x="426563" y="3378518"/>
                </a:moveTo>
                <a:lnTo>
                  <a:pt x="426563" y="3390977"/>
                </a:lnTo>
                <a:cubicBezTo>
                  <a:pt x="402318" y="3390977"/>
                  <a:pt x="402318" y="3390977"/>
                  <a:pt x="402318" y="3390977"/>
                </a:cubicBezTo>
                <a:cubicBezTo>
                  <a:pt x="402318" y="3390977"/>
                  <a:pt x="426563" y="3390977"/>
                  <a:pt x="426563" y="3378518"/>
                </a:cubicBezTo>
                <a:close/>
                <a:moveTo>
                  <a:pt x="331855" y="3378518"/>
                </a:moveTo>
                <a:cubicBezTo>
                  <a:pt x="331855" y="3390977"/>
                  <a:pt x="331855" y="3390977"/>
                  <a:pt x="331855" y="3390977"/>
                </a:cubicBezTo>
                <a:lnTo>
                  <a:pt x="355343" y="3390977"/>
                </a:lnTo>
                <a:lnTo>
                  <a:pt x="355343" y="3378518"/>
                </a:lnTo>
                <a:close/>
                <a:moveTo>
                  <a:pt x="141683" y="3378518"/>
                </a:moveTo>
                <a:lnTo>
                  <a:pt x="150430" y="3383013"/>
                </a:lnTo>
                <a:lnTo>
                  <a:pt x="151911" y="3383774"/>
                </a:lnTo>
                <a:cubicBezTo>
                  <a:pt x="155320" y="3385526"/>
                  <a:pt x="159866" y="3387862"/>
                  <a:pt x="165928" y="3390977"/>
                </a:cubicBezTo>
                <a:lnTo>
                  <a:pt x="150430" y="3383013"/>
                </a:lnTo>
                <a:lnTo>
                  <a:pt x="144713" y="3380075"/>
                </a:lnTo>
                <a:cubicBezTo>
                  <a:pt x="141683" y="3378518"/>
                  <a:pt x="141683" y="3378518"/>
                  <a:pt x="141683" y="3378518"/>
                </a:cubicBezTo>
                <a:close/>
                <a:moveTo>
                  <a:pt x="189415" y="3365656"/>
                </a:moveTo>
                <a:lnTo>
                  <a:pt x="189415" y="3378518"/>
                </a:lnTo>
                <a:lnTo>
                  <a:pt x="212903" y="3378518"/>
                </a:lnTo>
                <a:lnTo>
                  <a:pt x="212903" y="3365656"/>
                </a:lnTo>
                <a:cubicBezTo>
                  <a:pt x="189415" y="3365656"/>
                  <a:pt x="189415" y="3365656"/>
                  <a:pt x="189415" y="3365656"/>
                </a:cubicBezTo>
                <a:close/>
                <a:moveTo>
                  <a:pt x="615220" y="3302957"/>
                </a:moveTo>
                <a:cubicBezTo>
                  <a:pt x="615220" y="3315417"/>
                  <a:pt x="615220" y="3315417"/>
                  <a:pt x="639465" y="3315417"/>
                </a:cubicBezTo>
                <a:cubicBezTo>
                  <a:pt x="615220" y="3315417"/>
                  <a:pt x="615220" y="3315417"/>
                  <a:pt x="615220" y="3315417"/>
                </a:cubicBezTo>
                <a:close/>
                <a:moveTo>
                  <a:pt x="615220" y="3290498"/>
                </a:moveTo>
                <a:cubicBezTo>
                  <a:pt x="615220" y="3290498"/>
                  <a:pt x="639465" y="3290498"/>
                  <a:pt x="639465" y="3302957"/>
                </a:cubicBezTo>
                <a:cubicBezTo>
                  <a:pt x="615220" y="3302957"/>
                  <a:pt x="615220" y="3302957"/>
                  <a:pt x="615220" y="3302957"/>
                </a:cubicBezTo>
                <a:cubicBezTo>
                  <a:pt x="591733" y="3302957"/>
                  <a:pt x="615220" y="3315417"/>
                  <a:pt x="591733" y="3315417"/>
                </a:cubicBezTo>
                <a:cubicBezTo>
                  <a:pt x="615220" y="3315417"/>
                  <a:pt x="615220" y="3315417"/>
                  <a:pt x="615220" y="3315417"/>
                </a:cubicBezTo>
                <a:lnTo>
                  <a:pt x="615220" y="3328278"/>
                </a:lnTo>
                <a:cubicBezTo>
                  <a:pt x="591733" y="3328278"/>
                  <a:pt x="591733" y="3328278"/>
                  <a:pt x="591733" y="3328278"/>
                </a:cubicBezTo>
                <a:cubicBezTo>
                  <a:pt x="568245" y="3328278"/>
                  <a:pt x="568245" y="3328278"/>
                  <a:pt x="568245" y="3328278"/>
                </a:cubicBezTo>
                <a:lnTo>
                  <a:pt x="568245" y="3315417"/>
                </a:lnTo>
                <a:cubicBezTo>
                  <a:pt x="568245" y="3315417"/>
                  <a:pt x="568245" y="3302957"/>
                  <a:pt x="591733" y="3302957"/>
                </a:cubicBezTo>
                <a:cubicBezTo>
                  <a:pt x="615220" y="3290498"/>
                  <a:pt x="615220" y="3290498"/>
                  <a:pt x="615220" y="3290498"/>
                </a:cubicBezTo>
                <a:close/>
                <a:moveTo>
                  <a:pt x="497025" y="3278038"/>
                </a:moveTo>
                <a:cubicBezTo>
                  <a:pt x="497025" y="3290498"/>
                  <a:pt x="497025" y="3290498"/>
                  <a:pt x="473538" y="3290498"/>
                </a:cubicBezTo>
                <a:lnTo>
                  <a:pt x="497025" y="3290498"/>
                </a:lnTo>
                <a:close/>
                <a:moveTo>
                  <a:pt x="639465" y="3265177"/>
                </a:moveTo>
                <a:lnTo>
                  <a:pt x="662953" y="3265177"/>
                </a:lnTo>
                <a:cubicBezTo>
                  <a:pt x="639465" y="3265177"/>
                  <a:pt x="639465" y="3278038"/>
                  <a:pt x="639465" y="3278038"/>
                </a:cubicBezTo>
                <a:cubicBezTo>
                  <a:pt x="639465" y="3265177"/>
                  <a:pt x="639465" y="3265177"/>
                  <a:pt x="639465" y="3265177"/>
                </a:cubicBezTo>
                <a:close/>
                <a:moveTo>
                  <a:pt x="1372880" y="3240258"/>
                </a:moveTo>
                <a:lnTo>
                  <a:pt x="1397125" y="3240258"/>
                </a:lnTo>
                <a:lnTo>
                  <a:pt x="1397125" y="3252718"/>
                </a:lnTo>
                <a:close/>
                <a:moveTo>
                  <a:pt x="1586540" y="3202478"/>
                </a:moveTo>
                <a:lnTo>
                  <a:pt x="1586540" y="3214937"/>
                </a:lnTo>
                <a:lnTo>
                  <a:pt x="1610028" y="3202478"/>
                </a:lnTo>
                <a:close/>
                <a:moveTo>
                  <a:pt x="1538808" y="3202478"/>
                </a:moveTo>
                <a:cubicBezTo>
                  <a:pt x="1563053" y="3202478"/>
                  <a:pt x="1563053" y="3202478"/>
                  <a:pt x="1563053" y="3214937"/>
                </a:cubicBezTo>
                <a:lnTo>
                  <a:pt x="1563053" y="3202478"/>
                </a:lnTo>
                <a:close/>
                <a:moveTo>
                  <a:pt x="852368" y="3139779"/>
                </a:moveTo>
                <a:lnTo>
                  <a:pt x="852368" y="3152238"/>
                </a:lnTo>
                <a:cubicBezTo>
                  <a:pt x="852368" y="3152238"/>
                  <a:pt x="875855" y="3139779"/>
                  <a:pt x="852368" y="3139779"/>
                </a:cubicBezTo>
                <a:close/>
                <a:moveTo>
                  <a:pt x="1728222" y="3114458"/>
                </a:moveTo>
                <a:lnTo>
                  <a:pt x="1752468" y="3114458"/>
                </a:lnTo>
                <a:cubicBezTo>
                  <a:pt x="1752468" y="3120889"/>
                  <a:pt x="1752468" y="3120889"/>
                  <a:pt x="1752468" y="3119281"/>
                </a:cubicBezTo>
                <a:lnTo>
                  <a:pt x="1752468" y="3127319"/>
                </a:lnTo>
                <a:cubicBezTo>
                  <a:pt x="1752468" y="3114458"/>
                  <a:pt x="1728222" y="3114458"/>
                  <a:pt x="1728222" y="3114458"/>
                </a:cubicBezTo>
                <a:close/>
                <a:moveTo>
                  <a:pt x="1728222" y="3101998"/>
                </a:moveTo>
                <a:lnTo>
                  <a:pt x="1752468" y="3101998"/>
                </a:lnTo>
                <a:cubicBezTo>
                  <a:pt x="1752468" y="3114458"/>
                  <a:pt x="1752468" y="3114458"/>
                  <a:pt x="1775955" y="3114458"/>
                </a:cubicBezTo>
                <a:lnTo>
                  <a:pt x="1752468" y="3114458"/>
                </a:lnTo>
                <a:cubicBezTo>
                  <a:pt x="1752468" y="3101998"/>
                  <a:pt x="1752468" y="3101998"/>
                  <a:pt x="1728222" y="3101998"/>
                </a:cubicBezTo>
                <a:close/>
                <a:moveTo>
                  <a:pt x="1704735" y="3064218"/>
                </a:moveTo>
                <a:cubicBezTo>
                  <a:pt x="1704735" y="3077080"/>
                  <a:pt x="1704735" y="3077080"/>
                  <a:pt x="1704735" y="3077080"/>
                </a:cubicBezTo>
                <a:lnTo>
                  <a:pt x="1718314" y="3077080"/>
                </a:lnTo>
                <a:cubicBezTo>
                  <a:pt x="1716112" y="3077080"/>
                  <a:pt x="1721250" y="3077080"/>
                  <a:pt x="1724919" y="3077080"/>
                </a:cubicBezTo>
                <a:lnTo>
                  <a:pt x="1728222" y="3077080"/>
                </a:lnTo>
                <a:cubicBezTo>
                  <a:pt x="1728222" y="3089539"/>
                  <a:pt x="1728222" y="3089539"/>
                  <a:pt x="1704735" y="3089539"/>
                </a:cubicBezTo>
                <a:lnTo>
                  <a:pt x="1681248" y="3077080"/>
                </a:lnTo>
                <a:cubicBezTo>
                  <a:pt x="1681248" y="3064218"/>
                  <a:pt x="1681248" y="3064218"/>
                  <a:pt x="1704735" y="3064218"/>
                </a:cubicBezTo>
                <a:close/>
                <a:moveTo>
                  <a:pt x="1752468" y="3051759"/>
                </a:moveTo>
                <a:cubicBezTo>
                  <a:pt x="1775955" y="3051759"/>
                  <a:pt x="1752468" y="3064218"/>
                  <a:pt x="1775955" y="3064218"/>
                </a:cubicBezTo>
                <a:lnTo>
                  <a:pt x="1775955" y="3077080"/>
                </a:lnTo>
                <a:cubicBezTo>
                  <a:pt x="1775955" y="3089539"/>
                  <a:pt x="1752468" y="3089539"/>
                  <a:pt x="1752468" y="3089539"/>
                </a:cubicBezTo>
                <a:lnTo>
                  <a:pt x="1728222" y="3089539"/>
                </a:lnTo>
                <a:lnTo>
                  <a:pt x="1728222" y="3077080"/>
                </a:lnTo>
                <a:lnTo>
                  <a:pt x="1752468" y="3077080"/>
                </a:lnTo>
                <a:cubicBezTo>
                  <a:pt x="1752468" y="3064218"/>
                  <a:pt x="1752468" y="3064218"/>
                  <a:pt x="1752468" y="3064218"/>
                </a:cubicBezTo>
                <a:cubicBezTo>
                  <a:pt x="1752468" y="3051759"/>
                  <a:pt x="1752468" y="3051759"/>
                  <a:pt x="1752468" y="3051759"/>
                </a:cubicBezTo>
                <a:close/>
                <a:moveTo>
                  <a:pt x="1681248" y="3051759"/>
                </a:moveTo>
                <a:lnTo>
                  <a:pt x="1704735" y="3051759"/>
                </a:lnTo>
                <a:cubicBezTo>
                  <a:pt x="1728222" y="3051759"/>
                  <a:pt x="1728222" y="3051759"/>
                  <a:pt x="1728222" y="3064218"/>
                </a:cubicBezTo>
                <a:lnTo>
                  <a:pt x="1704735" y="3064218"/>
                </a:lnTo>
                <a:lnTo>
                  <a:pt x="1681248" y="3064218"/>
                </a:lnTo>
                <a:lnTo>
                  <a:pt x="1657760" y="3064218"/>
                </a:lnTo>
                <a:cubicBezTo>
                  <a:pt x="1657760" y="3064218"/>
                  <a:pt x="1681248" y="3064218"/>
                  <a:pt x="1681248" y="3051759"/>
                </a:cubicBezTo>
                <a:close/>
                <a:moveTo>
                  <a:pt x="1752468" y="3013979"/>
                </a:moveTo>
                <a:lnTo>
                  <a:pt x="1775955" y="3013979"/>
                </a:lnTo>
                <a:cubicBezTo>
                  <a:pt x="1775955" y="3026840"/>
                  <a:pt x="1775955" y="3026840"/>
                  <a:pt x="1752468" y="3026840"/>
                </a:cubicBezTo>
                <a:lnTo>
                  <a:pt x="1775955" y="3026840"/>
                </a:lnTo>
                <a:lnTo>
                  <a:pt x="1775955" y="3039299"/>
                </a:lnTo>
                <a:cubicBezTo>
                  <a:pt x="1775955" y="3039299"/>
                  <a:pt x="1752468" y="3039299"/>
                  <a:pt x="1775955" y="3051759"/>
                </a:cubicBezTo>
                <a:cubicBezTo>
                  <a:pt x="1752468" y="3051759"/>
                  <a:pt x="1752468" y="3051759"/>
                  <a:pt x="1752468" y="3051759"/>
                </a:cubicBezTo>
                <a:cubicBezTo>
                  <a:pt x="1752468" y="3039299"/>
                  <a:pt x="1752468" y="3039299"/>
                  <a:pt x="1752468" y="3039299"/>
                </a:cubicBezTo>
                <a:lnTo>
                  <a:pt x="1728222" y="3039299"/>
                </a:lnTo>
                <a:lnTo>
                  <a:pt x="1728222" y="3026840"/>
                </a:lnTo>
                <a:cubicBezTo>
                  <a:pt x="1728222" y="3013979"/>
                  <a:pt x="1752468" y="3013979"/>
                  <a:pt x="1752468" y="3013979"/>
                </a:cubicBezTo>
                <a:close/>
                <a:moveTo>
                  <a:pt x="828880" y="3013979"/>
                </a:moveTo>
                <a:cubicBezTo>
                  <a:pt x="828880" y="3026840"/>
                  <a:pt x="828880" y="3026840"/>
                  <a:pt x="828880" y="3026840"/>
                </a:cubicBezTo>
                <a:lnTo>
                  <a:pt x="834752" y="3026840"/>
                </a:lnTo>
                <a:cubicBezTo>
                  <a:pt x="834752" y="3026840"/>
                  <a:pt x="836220" y="3026840"/>
                  <a:pt x="839156" y="3026840"/>
                </a:cubicBezTo>
                <a:cubicBezTo>
                  <a:pt x="842092" y="3026840"/>
                  <a:pt x="846496" y="3026840"/>
                  <a:pt x="852368" y="3026840"/>
                </a:cubicBezTo>
                <a:cubicBezTo>
                  <a:pt x="875855" y="3026840"/>
                  <a:pt x="875855" y="3026840"/>
                  <a:pt x="875855" y="3026840"/>
                </a:cubicBezTo>
                <a:cubicBezTo>
                  <a:pt x="900100" y="3026840"/>
                  <a:pt x="900100" y="3026840"/>
                  <a:pt x="900100" y="3026840"/>
                </a:cubicBezTo>
                <a:cubicBezTo>
                  <a:pt x="875855" y="3039299"/>
                  <a:pt x="875855" y="3039299"/>
                  <a:pt x="875855" y="3039299"/>
                </a:cubicBezTo>
                <a:cubicBezTo>
                  <a:pt x="881917" y="3039299"/>
                  <a:pt x="886462" y="3039299"/>
                  <a:pt x="889872" y="3039299"/>
                </a:cubicBezTo>
                <a:cubicBezTo>
                  <a:pt x="887599" y="3039299"/>
                  <a:pt x="892903" y="3039299"/>
                  <a:pt x="896691" y="3039299"/>
                </a:cubicBezTo>
                <a:lnTo>
                  <a:pt x="897070" y="3039299"/>
                </a:lnTo>
                <a:lnTo>
                  <a:pt x="900100" y="3039299"/>
                </a:lnTo>
                <a:lnTo>
                  <a:pt x="900100" y="3026840"/>
                </a:lnTo>
                <a:lnTo>
                  <a:pt x="900100" y="3013979"/>
                </a:lnTo>
                <a:cubicBezTo>
                  <a:pt x="900100" y="3026840"/>
                  <a:pt x="923588" y="3026840"/>
                  <a:pt x="923588" y="3026840"/>
                </a:cubicBezTo>
                <a:cubicBezTo>
                  <a:pt x="923588" y="3013979"/>
                  <a:pt x="923588" y="3026840"/>
                  <a:pt x="923588" y="3013979"/>
                </a:cubicBezTo>
                <a:lnTo>
                  <a:pt x="900100" y="3013979"/>
                </a:lnTo>
                <a:cubicBezTo>
                  <a:pt x="875855" y="3026840"/>
                  <a:pt x="875855" y="3026840"/>
                  <a:pt x="875855" y="3013979"/>
                </a:cubicBezTo>
                <a:cubicBezTo>
                  <a:pt x="875855" y="3026840"/>
                  <a:pt x="875855" y="3013979"/>
                  <a:pt x="852368" y="3013979"/>
                </a:cubicBezTo>
                <a:cubicBezTo>
                  <a:pt x="852368" y="3026840"/>
                  <a:pt x="852368" y="3026840"/>
                  <a:pt x="852368" y="3026840"/>
                </a:cubicBezTo>
                <a:cubicBezTo>
                  <a:pt x="852368" y="3026840"/>
                  <a:pt x="852368" y="3013979"/>
                  <a:pt x="828880" y="3013979"/>
                </a:cubicBezTo>
                <a:close/>
                <a:moveTo>
                  <a:pt x="1231198" y="3001519"/>
                </a:moveTo>
                <a:lnTo>
                  <a:pt x="1231198" y="3013979"/>
                </a:lnTo>
                <a:cubicBezTo>
                  <a:pt x="1254685" y="3013979"/>
                  <a:pt x="1254685" y="3013979"/>
                  <a:pt x="1254685" y="3013979"/>
                </a:cubicBezTo>
                <a:lnTo>
                  <a:pt x="1254685" y="3001519"/>
                </a:lnTo>
                <a:close/>
                <a:moveTo>
                  <a:pt x="1113003" y="2989060"/>
                </a:moveTo>
                <a:cubicBezTo>
                  <a:pt x="1113003" y="3001519"/>
                  <a:pt x="1113003" y="2989060"/>
                  <a:pt x="1113003" y="3001519"/>
                </a:cubicBezTo>
                <a:cubicBezTo>
                  <a:pt x="1136490" y="3001519"/>
                  <a:pt x="1136490" y="2989060"/>
                  <a:pt x="1136490" y="2989060"/>
                </a:cubicBezTo>
                <a:cubicBezTo>
                  <a:pt x="1113003" y="2989060"/>
                  <a:pt x="1113003" y="2989060"/>
                  <a:pt x="1113003" y="2989060"/>
                </a:cubicBezTo>
                <a:close/>
                <a:moveTo>
                  <a:pt x="900100" y="2989060"/>
                </a:moveTo>
                <a:lnTo>
                  <a:pt x="900100" y="3001519"/>
                </a:lnTo>
                <a:lnTo>
                  <a:pt x="923588" y="3001519"/>
                </a:lnTo>
                <a:cubicBezTo>
                  <a:pt x="923588" y="2989060"/>
                  <a:pt x="923588" y="2989060"/>
                  <a:pt x="923588" y="2989060"/>
                </a:cubicBezTo>
                <a:close/>
                <a:moveTo>
                  <a:pt x="189415" y="2989060"/>
                </a:moveTo>
                <a:cubicBezTo>
                  <a:pt x="189415" y="3001519"/>
                  <a:pt x="189415" y="3001519"/>
                  <a:pt x="189415" y="3001519"/>
                </a:cubicBezTo>
                <a:cubicBezTo>
                  <a:pt x="212903" y="3001519"/>
                  <a:pt x="212903" y="3001519"/>
                  <a:pt x="212903" y="3001519"/>
                </a:cubicBezTo>
                <a:lnTo>
                  <a:pt x="212903" y="2989060"/>
                </a:lnTo>
                <a:close/>
                <a:moveTo>
                  <a:pt x="118195" y="2989060"/>
                </a:moveTo>
                <a:cubicBezTo>
                  <a:pt x="141683" y="2989060"/>
                  <a:pt x="141683" y="2989060"/>
                  <a:pt x="141683" y="2989060"/>
                </a:cubicBezTo>
                <a:cubicBezTo>
                  <a:pt x="141683" y="3001519"/>
                  <a:pt x="141683" y="3001519"/>
                  <a:pt x="141683" y="3001519"/>
                </a:cubicBezTo>
                <a:cubicBezTo>
                  <a:pt x="141683" y="2989060"/>
                  <a:pt x="118195" y="2989060"/>
                  <a:pt x="118195" y="2989060"/>
                </a:cubicBezTo>
                <a:close/>
                <a:moveTo>
                  <a:pt x="686440" y="2976600"/>
                </a:moveTo>
                <a:lnTo>
                  <a:pt x="686440" y="2989060"/>
                </a:lnTo>
                <a:cubicBezTo>
                  <a:pt x="710685" y="2989060"/>
                  <a:pt x="710685" y="2989060"/>
                  <a:pt x="710685" y="2989060"/>
                </a:cubicBezTo>
                <a:lnTo>
                  <a:pt x="734173" y="2976600"/>
                </a:lnTo>
                <a:lnTo>
                  <a:pt x="710685" y="2976600"/>
                </a:lnTo>
                <a:close/>
                <a:moveTo>
                  <a:pt x="426563" y="2976600"/>
                </a:moveTo>
                <a:lnTo>
                  <a:pt x="426563" y="2989060"/>
                </a:lnTo>
                <a:lnTo>
                  <a:pt x="450050" y="2989060"/>
                </a:lnTo>
                <a:cubicBezTo>
                  <a:pt x="473538" y="2989060"/>
                  <a:pt x="473538" y="2989060"/>
                  <a:pt x="473538" y="2989060"/>
                </a:cubicBezTo>
                <a:cubicBezTo>
                  <a:pt x="473538" y="2976600"/>
                  <a:pt x="473538" y="2976600"/>
                  <a:pt x="473538" y="2976600"/>
                </a:cubicBezTo>
                <a:lnTo>
                  <a:pt x="450050" y="2976600"/>
                </a:lnTo>
                <a:cubicBezTo>
                  <a:pt x="426563" y="2976600"/>
                  <a:pt x="426563" y="2976600"/>
                  <a:pt x="426563" y="2976600"/>
                </a:cubicBezTo>
                <a:close/>
                <a:moveTo>
                  <a:pt x="1231198" y="2951279"/>
                </a:moveTo>
                <a:lnTo>
                  <a:pt x="1231198" y="2963739"/>
                </a:lnTo>
                <a:lnTo>
                  <a:pt x="1254685" y="2963739"/>
                </a:lnTo>
                <a:lnTo>
                  <a:pt x="1254685" y="2951279"/>
                </a:lnTo>
                <a:close/>
                <a:moveTo>
                  <a:pt x="118195" y="2951279"/>
                </a:moveTo>
                <a:cubicBezTo>
                  <a:pt x="141683" y="2951279"/>
                  <a:pt x="141683" y="2951279"/>
                  <a:pt x="141683" y="2951279"/>
                </a:cubicBezTo>
                <a:lnTo>
                  <a:pt x="141683" y="2963739"/>
                </a:lnTo>
                <a:lnTo>
                  <a:pt x="118195" y="2963739"/>
                </a:lnTo>
                <a:close/>
                <a:moveTo>
                  <a:pt x="1113003" y="2926361"/>
                </a:moveTo>
                <a:lnTo>
                  <a:pt x="1113003" y="2938820"/>
                </a:lnTo>
                <a:cubicBezTo>
                  <a:pt x="1113003" y="2938820"/>
                  <a:pt x="1136490" y="2938820"/>
                  <a:pt x="1136490" y="2926361"/>
                </a:cubicBezTo>
                <a:lnTo>
                  <a:pt x="1126214" y="2926361"/>
                </a:lnTo>
                <a:cubicBezTo>
                  <a:pt x="1123279" y="2926361"/>
                  <a:pt x="1126214" y="2926361"/>
                  <a:pt x="1123279" y="2926361"/>
                </a:cubicBezTo>
                <a:lnTo>
                  <a:pt x="1122912" y="2926361"/>
                </a:lnTo>
                <a:cubicBezTo>
                  <a:pt x="1113003" y="2926361"/>
                  <a:pt x="1113003" y="2926361"/>
                  <a:pt x="1113003" y="2926361"/>
                </a:cubicBezTo>
                <a:close/>
                <a:moveTo>
                  <a:pt x="426563" y="2926361"/>
                </a:moveTo>
                <a:cubicBezTo>
                  <a:pt x="426563" y="2938820"/>
                  <a:pt x="426563" y="2938820"/>
                  <a:pt x="426563" y="2938820"/>
                </a:cubicBezTo>
                <a:cubicBezTo>
                  <a:pt x="450050" y="2938820"/>
                  <a:pt x="426563" y="2926361"/>
                  <a:pt x="426563" y="2926361"/>
                </a:cubicBezTo>
                <a:close/>
                <a:moveTo>
                  <a:pt x="284123" y="2926361"/>
                </a:moveTo>
                <a:cubicBezTo>
                  <a:pt x="284123" y="2938820"/>
                  <a:pt x="260635" y="2938820"/>
                  <a:pt x="260635" y="2938820"/>
                </a:cubicBezTo>
                <a:cubicBezTo>
                  <a:pt x="266507" y="2938820"/>
                  <a:pt x="270911" y="2938820"/>
                  <a:pt x="274214" y="2938820"/>
                </a:cubicBezTo>
                <a:cubicBezTo>
                  <a:pt x="273113" y="2938820"/>
                  <a:pt x="273847" y="2938820"/>
                  <a:pt x="275315" y="2938820"/>
                </a:cubicBezTo>
                <a:cubicBezTo>
                  <a:pt x="276783" y="2938820"/>
                  <a:pt x="278985" y="2938820"/>
                  <a:pt x="280820" y="2938820"/>
                </a:cubicBezTo>
                <a:lnTo>
                  <a:pt x="281187" y="2938820"/>
                </a:lnTo>
                <a:lnTo>
                  <a:pt x="284123" y="2938820"/>
                </a:lnTo>
                <a:lnTo>
                  <a:pt x="284123" y="2951279"/>
                </a:lnTo>
                <a:cubicBezTo>
                  <a:pt x="307610" y="2951279"/>
                  <a:pt x="307610" y="2963739"/>
                  <a:pt x="284123" y="2963739"/>
                </a:cubicBezTo>
                <a:cubicBezTo>
                  <a:pt x="307610" y="2963739"/>
                  <a:pt x="307610" y="2963739"/>
                  <a:pt x="307610" y="2963739"/>
                </a:cubicBezTo>
                <a:lnTo>
                  <a:pt x="307610" y="2976600"/>
                </a:lnTo>
                <a:cubicBezTo>
                  <a:pt x="307610" y="2963739"/>
                  <a:pt x="307610" y="2976600"/>
                  <a:pt x="284123" y="2976600"/>
                </a:cubicBezTo>
                <a:lnTo>
                  <a:pt x="307610" y="2976600"/>
                </a:lnTo>
                <a:lnTo>
                  <a:pt x="331855" y="2976600"/>
                </a:lnTo>
                <a:lnTo>
                  <a:pt x="331855" y="2963739"/>
                </a:lnTo>
                <a:cubicBezTo>
                  <a:pt x="355343" y="2951279"/>
                  <a:pt x="355343" y="2951279"/>
                  <a:pt x="355343" y="2951279"/>
                </a:cubicBezTo>
                <a:lnTo>
                  <a:pt x="341764" y="2951279"/>
                </a:lnTo>
                <a:cubicBezTo>
                  <a:pt x="331855" y="2951279"/>
                  <a:pt x="331855" y="2951279"/>
                  <a:pt x="331855" y="2951279"/>
                </a:cubicBezTo>
                <a:cubicBezTo>
                  <a:pt x="307610" y="2938820"/>
                  <a:pt x="307610" y="2938820"/>
                  <a:pt x="307610" y="2938820"/>
                </a:cubicBezTo>
                <a:cubicBezTo>
                  <a:pt x="307610" y="2938820"/>
                  <a:pt x="307610" y="2938820"/>
                  <a:pt x="297702" y="2938820"/>
                </a:cubicBezTo>
                <a:lnTo>
                  <a:pt x="294032" y="2938820"/>
                </a:lnTo>
                <a:cubicBezTo>
                  <a:pt x="284123" y="2938820"/>
                  <a:pt x="284123" y="2938820"/>
                  <a:pt x="284123" y="2938820"/>
                </a:cubicBezTo>
                <a:close/>
                <a:moveTo>
                  <a:pt x="1704735" y="2913499"/>
                </a:moveTo>
                <a:lnTo>
                  <a:pt x="1728222" y="2913499"/>
                </a:lnTo>
                <a:lnTo>
                  <a:pt x="1752468" y="2913499"/>
                </a:lnTo>
                <a:cubicBezTo>
                  <a:pt x="1752468" y="2926361"/>
                  <a:pt x="1752468" y="2926361"/>
                  <a:pt x="1752468" y="2926361"/>
                </a:cubicBezTo>
                <a:lnTo>
                  <a:pt x="1728222" y="2926361"/>
                </a:lnTo>
                <a:lnTo>
                  <a:pt x="1704735" y="2926361"/>
                </a:lnTo>
                <a:close/>
                <a:moveTo>
                  <a:pt x="1065270" y="2913499"/>
                </a:moveTo>
                <a:cubicBezTo>
                  <a:pt x="1065270" y="2913499"/>
                  <a:pt x="1089515" y="2913499"/>
                  <a:pt x="1089515" y="2926361"/>
                </a:cubicBezTo>
                <a:cubicBezTo>
                  <a:pt x="1089515" y="2926361"/>
                  <a:pt x="1089515" y="2926361"/>
                  <a:pt x="1089515" y="2913499"/>
                </a:cubicBezTo>
                <a:close/>
                <a:moveTo>
                  <a:pt x="686440" y="2913499"/>
                </a:moveTo>
                <a:cubicBezTo>
                  <a:pt x="710685" y="2913499"/>
                  <a:pt x="710685" y="2913499"/>
                  <a:pt x="710685" y="2926361"/>
                </a:cubicBezTo>
                <a:lnTo>
                  <a:pt x="686440" y="2938820"/>
                </a:lnTo>
                <a:cubicBezTo>
                  <a:pt x="710685" y="2938820"/>
                  <a:pt x="710685" y="2938820"/>
                  <a:pt x="710685" y="2938820"/>
                </a:cubicBezTo>
                <a:cubicBezTo>
                  <a:pt x="710685" y="2951279"/>
                  <a:pt x="710685" y="2951279"/>
                  <a:pt x="686440" y="2951279"/>
                </a:cubicBezTo>
                <a:lnTo>
                  <a:pt x="710685" y="2951279"/>
                </a:lnTo>
                <a:lnTo>
                  <a:pt x="710685" y="2938820"/>
                </a:lnTo>
                <a:cubicBezTo>
                  <a:pt x="710685" y="2926361"/>
                  <a:pt x="710685" y="2926361"/>
                  <a:pt x="710685" y="2926361"/>
                </a:cubicBezTo>
                <a:lnTo>
                  <a:pt x="710685" y="2913499"/>
                </a:lnTo>
                <a:close/>
                <a:moveTo>
                  <a:pt x="591733" y="2913499"/>
                </a:moveTo>
                <a:lnTo>
                  <a:pt x="591733" y="2926361"/>
                </a:lnTo>
                <a:lnTo>
                  <a:pt x="585753" y="2925476"/>
                </a:lnTo>
                <a:lnTo>
                  <a:pt x="582925" y="2924753"/>
                </a:lnTo>
                <a:cubicBezTo>
                  <a:pt x="579989" y="2923145"/>
                  <a:pt x="579989" y="2919930"/>
                  <a:pt x="591733" y="2913499"/>
                </a:cubicBezTo>
                <a:close/>
                <a:moveTo>
                  <a:pt x="284123" y="2913499"/>
                </a:moveTo>
                <a:cubicBezTo>
                  <a:pt x="307610" y="2913499"/>
                  <a:pt x="307610" y="2913499"/>
                  <a:pt x="307610" y="2926361"/>
                </a:cubicBezTo>
                <a:lnTo>
                  <a:pt x="307610" y="2913499"/>
                </a:lnTo>
                <a:close/>
                <a:moveTo>
                  <a:pt x="141683" y="2913499"/>
                </a:moveTo>
                <a:cubicBezTo>
                  <a:pt x="141683" y="2926361"/>
                  <a:pt x="141683" y="2926361"/>
                  <a:pt x="141683" y="2926361"/>
                </a:cubicBezTo>
                <a:cubicBezTo>
                  <a:pt x="141683" y="2938820"/>
                  <a:pt x="118195" y="2938820"/>
                  <a:pt x="118195" y="2926361"/>
                </a:cubicBezTo>
                <a:lnTo>
                  <a:pt x="118195" y="2938820"/>
                </a:lnTo>
                <a:lnTo>
                  <a:pt x="118195" y="2951279"/>
                </a:lnTo>
                <a:cubicBezTo>
                  <a:pt x="118195" y="2963739"/>
                  <a:pt x="94708" y="2963739"/>
                  <a:pt x="94708" y="2963739"/>
                </a:cubicBezTo>
                <a:cubicBezTo>
                  <a:pt x="100580" y="2963739"/>
                  <a:pt x="104983" y="2963739"/>
                  <a:pt x="107919" y="2963739"/>
                </a:cubicBezTo>
                <a:lnTo>
                  <a:pt x="108286" y="2963739"/>
                </a:lnTo>
                <a:lnTo>
                  <a:pt x="112323" y="2963739"/>
                </a:lnTo>
                <a:lnTo>
                  <a:pt x="115259" y="2963739"/>
                </a:lnTo>
                <a:cubicBezTo>
                  <a:pt x="118195" y="2963739"/>
                  <a:pt x="118195" y="2963739"/>
                  <a:pt x="118195" y="2963739"/>
                </a:cubicBezTo>
                <a:lnTo>
                  <a:pt x="118195" y="2976600"/>
                </a:lnTo>
                <a:lnTo>
                  <a:pt x="94708" y="2976600"/>
                </a:lnTo>
                <a:cubicBezTo>
                  <a:pt x="118195" y="2976600"/>
                  <a:pt x="94708" y="2989060"/>
                  <a:pt x="118195" y="2989060"/>
                </a:cubicBezTo>
                <a:lnTo>
                  <a:pt x="94708" y="2989060"/>
                </a:lnTo>
                <a:cubicBezTo>
                  <a:pt x="94708" y="2989060"/>
                  <a:pt x="118195" y="2989060"/>
                  <a:pt x="118195" y="3001519"/>
                </a:cubicBezTo>
                <a:cubicBezTo>
                  <a:pt x="118195" y="3001519"/>
                  <a:pt x="118195" y="3001519"/>
                  <a:pt x="118195" y="3003077"/>
                </a:cubicBezTo>
                <a:lnTo>
                  <a:pt x="118195" y="3012421"/>
                </a:lnTo>
                <a:cubicBezTo>
                  <a:pt x="118195" y="3013979"/>
                  <a:pt x="118195" y="3013979"/>
                  <a:pt x="118195" y="3013979"/>
                </a:cubicBezTo>
                <a:cubicBezTo>
                  <a:pt x="118195" y="3001519"/>
                  <a:pt x="141683" y="3001519"/>
                  <a:pt x="141683" y="3001519"/>
                </a:cubicBezTo>
                <a:lnTo>
                  <a:pt x="165928" y="3001519"/>
                </a:lnTo>
                <a:cubicBezTo>
                  <a:pt x="141683" y="2989060"/>
                  <a:pt x="141683" y="2989060"/>
                  <a:pt x="141683" y="2989060"/>
                </a:cubicBezTo>
                <a:cubicBezTo>
                  <a:pt x="165928" y="2976600"/>
                  <a:pt x="165928" y="2976600"/>
                  <a:pt x="165928" y="2989060"/>
                </a:cubicBezTo>
                <a:lnTo>
                  <a:pt x="165928" y="2976600"/>
                </a:lnTo>
                <a:cubicBezTo>
                  <a:pt x="165928" y="2963739"/>
                  <a:pt x="189415" y="2963739"/>
                  <a:pt x="189415" y="2963739"/>
                </a:cubicBezTo>
                <a:cubicBezTo>
                  <a:pt x="212903" y="2963739"/>
                  <a:pt x="212903" y="2951279"/>
                  <a:pt x="212903" y="2951279"/>
                </a:cubicBezTo>
                <a:lnTo>
                  <a:pt x="189415" y="2951279"/>
                </a:lnTo>
                <a:cubicBezTo>
                  <a:pt x="189415" y="2951279"/>
                  <a:pt x="212903" y="2951279"/>
                  <a:pt x="212903" y="2938820"/>
                </a:cubicBezTo>
                <a:lnTo>
                  <a:pt x="189415" y="2938820"/>
                </a:lnTo>
                <a:lnTo>
                  <a:pt x="189415" y="2951279"/>
                </a:lnTo>
                <a:lnTo>
                  <a:pt x="186479" y="2951279"/>
                </a:lnTo>
                <a:cubicBezTo>
                  <a:pt x="185011" y="2951279"/>
                  <a:pt x="182809" y="2951279"/>
                  <a:pt x="179506" y="2951279"/>
                </a:cubicBezTo>
                <a:lnTo>
                  <a:pt x="175836" y="2951279"/>
                </a:lnTo>
                <a:cubicBezTo>
                  <a:pt x="165928" y="2951279"/>
                  <a:pt x="165928" y="2951279"/>
                  <a:pt x="165928" y="2951279"/>
                </a:cubicBezTo>
                <a:lnTo>
                  <a:pt x="165928" y="2938820"/>
                </a:lnTo>
                <a:cubicBezTo>
                  <a:pt x="165928" y="2938820"/>
                  <a:pt x="165928" y="2926361"/>
                  <a:pt x="189415" y="2926361"/>
                </a:cubicBezTo>
                <a:cubicBezTo>
                  <a:pt x="189415" y="2926361"/>
                  <a:pt x="176203" y="2926361"/>
                  <a:pt x="179506" y="2926361"/>
                </a:cubicBezTo>
                <a:lnTo>
                  <a:pt x="175836" y="2926361"/>
                </a:lnTo>
                <a:cubicBezTo>
                  <a:pt x="165928" y="2926361"/>
                  <a:pt x="165928" y="2926361"/>
                  <a:pt x="165928" y="2926361"/>
                </a:cubicBezTo>
                <a:cubicBezTo>
                  <a:pt x="165928" y="2913499"/>
                  <a:pt x="141683" y="2913499"/>
                  <a:pt x="141683" y="2913499"/>
                </a:cubicBezTo>
                <a:close/>
                <a:moveTo>
                  <a:pt x="1657760" y="2901040"/>
                </a:moveTo>
                <a:cubicBezTo>
                  <a:pt x="1681248" y="2901040"/>
                  <a:pt x="1681248" y="2901040"/>
                  <a:pt x="1681248" y="2901040"/>
                </a:cubicBezTo>
                <a:cubicBezTo>
                  <a:pt x="1681248" y="2913499"/>
                  <a:pt x="1681248" y="2901040"/>
                  <a:pt x="1657760" y="2901040"/>
                </a:cubicBezTo>
                <a:close/>
                <a:moveTo>
                  <a:pt x="994808" y="2901040"/>
                </a:moveTo>
                <a:cubicBezTo>
                  <a:pt x="994808" y="2901040"/>
                  <a:pt x="1018295" y="2901040"/>
                  <a:pt x="1018295" y="2913499"/>
                </a:cubicBezTo>
                <a:lnTo>
                  <a:pt x="1018295" y="2926361"/>
                </a:lnTo>
                <a:cubicBezTo>
                  <a:pt x="1018295" y="2938820"/>
                  <a:pt x="1018295" y="2938820"/>
                  <a:pt x="1018295" y="2938820"/>
                </a:cubicBezTo>
                <a:lnTo>
                  <a:pt x="1041783" y="2938820"/>
                </a:lnTo>
                <a:lnTo>
                  <a:pt x="1065270" y="2938820"/>
                </a:lnTo>
                <a:lnTo>
                  <a:pt x="1089515" y="2938820"/>
                </a:lnTo>
                <a:cubicBezTo>
                  <a:pt x="1089515" y="2926361"/>
                  <a:pt x="1089515" y="2926361"/>
                  <a:pt x="1065270" y="2926361"/>
                </a:cubicBezTo>
                <a:cubicBezTo>
                  <a:pt x="1041783" y="2926361"/>
                  <a:pt x="1041783" y="2926361"/>
                  <a:pt x="1041783" y="2926361"/>
                </a:cubicBezTo>
                <a:cubicBezTo>
                  <a:pt x="1041783" y="2919930"/>
                  <a:pt x="1041783" y="2919930"/>
                  <a:pt x="1041783" y="2921538"/>
                </a:cubicBezTo>
                <a:lnTo>
                  <a:pt x="1041783" y="2913499"/>
                </a:lnTo>
                <a:cubicBezTo>
                  <a:pt x="1018295" y="2913499"/>
                  <a:pt x="1018295" y="2913499"/>
                  <a:pt x="1018295" y="2913499"/>
                </a:cubicBezTo>
                <a:lnTo>
                  <a:pt x="1018295" y="2901040"/>
                </a:lnTo>
                <a:cubicBezTo>
                  <a:pt x="994808" y="2901040"/>
                  <a:pt x="994808" y="2901040"/>
                  <a:pt x="994808" y="2901040"/>
                </a:cubicBezTo>
                <a:close/>
                <a:moveTo>
                  <a:pt x="852368" y="2901040"/>
                </a:moveTo>
                <a:lnTo>
                  <a:pt x="852368" y="2913499"/>
                </a:lnTo>
                <a:lnTo>
                  <a:pt x="875855" y="2913499"/>
                </a:lnTo>
                <a:lnTo>
                  <a:pt x="875855" y="2926361"/>
                </a:lnTo>
                <a:cubicBezTo>
                  <a:pt x="875855" y="2926361"/>
                  <a:pt x="889493" y="2926361"/>
                  <a:pt x="886084" y="2926361"/>
                </a:cubicBezTo>
                <a:lnTo>
                  <a:pt x="900100" y="2926361"/>
                </a:lnTo>
                <a:cubicBezTo>
                  <a:pt x="900100" y="2932591"/>
                  <a:pt x="900100" y="2935705"/>
                  <a:pt x="900100" y="2937263"/>
                </a:cubicBezTo>
                <a:cubicBezTo>
                  <a:pt x="900100" y="2938820"/>
                  <a:pt x="900100" y="2938820"/>
                  <a:pt x="900100" y="2938820"/>
                </a:cubicBezTo>
                <a:lnTo>
                  <a:pt x="896691" y="2938820"/>
                </a:lnTo>
                <a:cubicBezTo>
                  <a:pt x="892903" y="2938820"/>
                  <a:pt x="887599" y="2938820"/>
                  <a:pt x="889872" y="2938820"/>
                </a:cubicBezTo>
                <a:lnTo>
                  <a:pt x="875855" y="2938820"/>
                </a:lnTo>
                <a:lnTo>
                  <a:pt x="875855" y="2951279"/>
                </a:lnTo>
                <a:cubicBezTo>
                  <a:pt x="875855" y="2957509"/>
                  <a:pt x="875855" y="2960624"/>
                  <a:pt x="875855" y="2962182"/>
                </a:cubicBezTo>
                <a:lnTo>
                  <a:pt x="875855" y="2963739"/>
                </a:lnTo>
                <a:lnTo>
                  <a:pt x="875855" y="2976600"/>
                </a:lnTo>
                <a:lnTo>
                  <a:pt x="900100" y="2976600"/>
                </a:lnTo>
                <a:cubicBezTo>
                  <a:pt x="900100" y="2963739"/>
                  <a:pt x="900100" y="2963739"/>
                  <a:pt x="900100" y="2963739"/>
                </a:cubicBezTo>
                <a:lnTo>
                  <a:pt x="900100" y="2951279"/>
                </a:lnTo>
                <a:lnTo>
                  <a:pt x="900100" y="2938820"/>
                </a:lnTo>
                <a:lnTo>
                  <a:pt x="923588" y="2938820"/>
                </a:lnTo>
                <a:cubicBezTo>
                  <a:pt x="900100" y="2926361"/>
                  <a:pt x="900100" y="2926361"/>
                  <a:pt x="900100" y="2926361"/>
                </a:cubicBezTo>
                <a:cubicBezTo>
                  <a:pt x="900100" y="2919930"/>
                  <a:pt x="900100" y="2916715"/>
                  <a:pt x="900100" y="2915107"/>
                </a:cubicBezTo>
                <a:lnTo>
                  <a:pt x="900100" y="2913499"/>
                </a:lnTo>
                <a:cubicBezTo>
                  <a:pt x="900100" y="2901040"/>
                  <a:pt x="900100" y="2913499"/>
                  <a:pt x="875855" y="2901040"/>
                </a:cubicBezTo>
                <a:lnTo>
                  <a:pt x="872552" y="2901040"/>
                </a:lnTo>
                <a:cubicBezTo>
                  <a:pt x="868882" y="2901040"/>
                  <a:pt x="863745" y="2901040"/>
                  <a:pt x="865946" y="2901040"/>
                </a:cubicBezTo>
                <a:close/>
                <a:moveTo>
                  <a:pt x="805393" y="2901040"/>
                </a:moveTo>
                <a:lnTo>
                  <a:pt x="805393" y="2913499"/>
                </a:lnTo>
                <a:cubicBezTo>
                  <a:pt x="805393" y="2926361"/>
                  <a:pt x="781148" y="2913499"/>
                  <a:pt x="781148" y="2913499"/>
                </a:cubicBezTo>
                <a:lnTo>
                  <a:pt x="781148" y="2926361"/>
                </a:lnTo>
                <a:cubicBezTo>
                  <a:pt x="781148" y="2926361"/>
                  <a:pt x="781148" y="2929476"/>
                  <a:pt x="781148" y="2931033"/>
                </a:cubicBezTo>
                <a:lnTo>
                  <a:pt x="781148" y="2937263"/>
                </a:lnTo>
                <a:cubicBezTo>
                  <a:pt x="781148" y="2938820"/>
                  <a:pt x="781148" y="2938820"/>
                  <a:pt x="781148" y="2938820"/>
                </a:cubicBezTo>
                <a:lnTo>
                  <a:pt x="805393" y="2938820"/>
                </a:lnTo>
                <a:cubicBezTo>
                  <a:pt x="805393" y="2951279"/>
                  <a:pt x="805393" y="2951279"/>
                  <a:pt x="805393" y="2951279"/>
                </a:cubicBezTo>
                <a:lnTo>
                  <a:pt x="828880" y="2951279"/>
                </a:lnTo>
                <a:cubicBezTo>
                  <a:pt x="805393" y="2951279"/>
                  <a:pt x="805393" y="2951279"/>
                  <a:pt x="805393" y="2938820"/>
                </a:cubicBezTo>
                <a:lnTo>
                  <a:pt x="805393" y="2926361"/>
                </a:lnTo>
                <a:lnTo>
                  <a:pt x="828880" y="2926361"/>
                </a:lnTo>
                <a:lnTo>
                  <a:pt x="828880" y="2913499"/>
                </a:lnTo>
                <a:close/>
                <a:moveTo>
                  <a:pt x="450050" y="2901040"/>
                </a:moveTo>
                <a:cubicBezTo>
                  <a:pt x="450050" y="2913499"/>
                  <a:pt x="450050" y="2913499"/>
                  <a:pt x="473538" y="2913499"/>
                </a:cubicBezTo>
                <a:lnTo>
                  <a:pt x="473538" y="2901040"/>
                </a:lnTo>
                <a:cubicBezTo>
                  <a:pt x="450050" y="2901040"/>
                  <a:pt x="450050" y="2901040"/>
                  <a:pt x="450050" y="2901040"/>
                </a:cubicBezTo>
                <a:close/>
                <a:moveTo>
                  <a:pt x="1681248" y="2888580"/>
                </a:moveTo>
                <a:cubicBezTo>
                  <a:pt x="1681248" y="2888580"/>
                  <a:pt x="1681248" y="2888580"/>
                  <a:pt x="1681248" y="2901040"/>
                </a:cubicBezTo>
                <a:lnTo>
                  <a:pt x="1679113" y="2893111"/>
                </a:lnTo>
                <a:close/>
                <a:moveTo>
                  <a:pt x="1113003" y="2888580"/>
                </a:moveTo>
                <a:cubicBezTo>
                  <a:pt x="1113003" y="2901040"/>
                  <a:pt x="1113003" y="2901040"/>
                  <a:pt x="1136490" y="2901040"/>
                </a:cubicBezTo>
                <a:lnTo>
                  <a:pt x="1136490" y="2888580"/>
                </a:lnTo>
                <a:cubicBezTo>
                  <a:pt x="1130618" y="2888580"/>
                  <a:pt x="1126214" y="2888580"/>
                  <a:pt x="1123279" y="2888580"/>
                </a:cubicBezTo>
                <a:cubicBezTo>
                  <a:pt x="1120343" y="2888580"/>
                  <a:pt x="1118875" y="2888580"/>
                  <a:pt x="1118875" y="2888580"/>
                </a:cubicBezTo>
                <a:close/>
                <a:moveTo>
                  <a:pt x="1065270" y="2888580"/>
                </a:moveTo>
                <a:cubicBezTo>
                  <a:pt x="1089515" y="2888580"/>
                  <a:pt x="1089515" y="2888580"/>
                  <a:pt x="1089515" y="2901040"/>
                </a:cubicBezTo>
                <a:lnTo>
                  <a:pt x="1089515" y="2888580"/>
                </a:lnTo>
                <a:cubicBezTo>
                  <a:pt x="1065270" y="2888580"/>
                  <a:pt x="1065270" y="2888580"/>
                  <a:pt x="1065270" y="2888580"/>
                </a:cubicBezTo>
                <a:close/>
                <a:moveTo>
                  <a:pt x="189415" y="2888580"/>
                </a:moveTo>
                <a:lnTo>
                  <a:pt x="189415" y="2890138"/>
                </a:lnTo>
                <a:lnTo>
                  <a:pt x="189415" y="2901040"/>
                </a:lnTo>
                <a:cubicBezTo>
                  <a:pt x="165928" y="2901040"/>
                  <a:pt x="165928" y="2901040"/>
                  <a:pt x="189415" y="2888580"/>
                </a:cubicBezTo>
                <a:close/>
                <a:moveTo>
                  <a:pt x="141683" y="2888580"/>
                </a:moveTo>
                <a:cubicBezTo>
                  <a:pt x="141683" y="2901040"/>
                  <a:pt x="141683" y="2901040"/>
                  <a:pt x="141683" y="2901040"/>
                </a:cubicBezTo>
                <a:lnTo>
                  <a:pt x="165928" y="2901040"/>
                </a:lnTo>
                <a:cubicBezTo>
                  <a:pt x="165928" y="2913499"/>
                  <a:pt x="165928" y="2913499"/>
                  <a:pt x="165928" y="2913499"/>
                </a:cubicBezTo>
                <a:lnTo>
                  <a:pt x="189415" y="2913499"/>
                </a:lnTo>
                <a:lnTo>
                  <a:pt x="212903" y="2901040"/>
                </a:lnTo>
                <a:cubicBezTo>
                  <a:pt x="189415" y="2901040"/>
                  <a:pt x="189415" y="2901040"/>
                  <a:pt x="189415" y="2901040"/>
                </a:cubicBezTo>
                <a:cubicBezTo>
                  <a:pt x="189415" y="2901040"/>
                  <a:pt x="212903" y="2901040"/>
                  <a:pt x="212903" y="2888580"/>
                </a:cubicBezTo>
                <a:cubicBezTo>
                  <a:pt x="189415" y="2888580"/>
                  <a:pt x="189415" y="2888580"/>
                  <a:pt x="189415" y="2888580"/>
                </a:cubicBezTo>
                <a:lnTo>
                  <a:pt x="165928" y="2888580"/>
                </a:lnTo>
                <a:close/>
                <a:moveTo>
                  <a:pt x="1752468" y="2876121"/>
                </a:moveTo>
                <a:lnTo>
                  <a:pt x="1752468" y="2888580"/>
                </a:lnTo>
                <a:lnTo>
                  <a:pt x="1728222" y="2888580"/>
                </a:lnTo>
                <a:close/>
                <a:moveTo>
                  <a:pt x="1041783" y="2876121"/>
                </a:moveTo>
                <a:cubicBezTo>
                  <a:pt x="1041783" y="2888580"/>
                  <a:pt x="1065270" y="2876121"/>
                  <a:pt x="1065270" y="2876121"/>
                </a:cubicBezTo>
                <a:cubicBezTo>
                  <a:pt x="1041783" y="2876121"/>
                  <a:pt x="1041783" y="2876121"/>
                  <a:pt x="1041783" y="2876121"/>
                </a:cubicBezTo>
                <a:close/>
                <a:moveTo>
                  <a:pt x="970563" y="2876121"/>
                </a:moveTo>
                <a:cubicBezTo>
                  <a:pt x="970563" y="2888580"/>
                  <a:pt x="970563" y="2888580"/>
                  <a:pt x="970563" y="2888580"/>
                </a:cubicBezTo>
                <a:cubicBezTo>
                  <a:pt x="947075" y="2888580"/>
                  <a:pt x="947075" y="2888580"/>
                  <a:pt x="947075" y="2888580"/>
                </a:cubicBezTo>
                <a:cubicBezTo>
                  <a:pt x="947075" y="2901040"/>
                  <a:pt x="947075" y="2888580"/>
                  <a:pt x="970563" y="2888580"/>
                </a:cubicBezTo>
                <a:lnTo>
                  <a:pt x="994808" y="2888580"/>
                </a:lnTo>
                <a:cubicBezTo>
                  <a:pt x="994808" y="2876121"/>
                  <a:pt x="970563" y="2876121"/>
                  <a:pt x="970563" y="2876121"/>
                </a:cubicBezTo>
                <a:close/>
                <a:moveTo>
                  <a:pt x="1093185" y="2870695"/>
                </a:moveTo>
                <a:cubicBezTo>
                  <a:pt x="1090983" y="2871298"/>
                  <a:pt x="1089515" y="2872906"/>
                  <a:pt x="1089515" y="2876121"/>
                </a:cubicBezTo>
                <a:lnTo>
                  <a:pt x="1113003" y="2876121"/>
                </a:lnTo>
                <a:cubicBezTo>
                  <a:pt x="1113003" y="2876121"/>
                  <a:pt x="1099791" y="2868887"/>
                  <a:pt x="1093185" y="2870695"/>
                </a:cubicBezTo>
                <a:close/>
                <a:moveTo>
                  <a:pt x="1610028" y="2863260"/>
                </a:moveTo>
                <a:lnTo>
                  <a:pt x="1610028" y="2876121"/>
                </a:lnTo>
                <a:lnTo>
                  <a:pt x="1633515" y="2876121"/>
                </a:lnTo>
                <a:lnTo>
                  <a:pt x="1657760" y="2876121"/>
                </a:lnTo>
                <a:cubicBezTo>
                  <a:pt x="1657760" y="2863260"/>
                  <a:pt x="1657760" y="2863260"/>
                  <a:pt x="1657760" y="2863260"/>
                </a:cubicBezTo>
                <a:lnTo>
                  <a:pt x="1633515" y="2863260"/>
                </a:lnTo>
                <a:close/>
                <a:moveTo>
                  <a:pt x="1538808" y="2863260"/>
                </a:moveTo>
                <a:cubicBezTo>
                  <a:pt x="1538808" y="2863260"/>
                  <a:pt x="1515320" y="2863260"/>
                  <a:pt x="1515320" y="2876121"/>
                </a:cubicBezTo>
                <a:cubicBezTo>
                  <a:pt x="1538808" y="2876121"/>
                  <a:pt x="1538808" y="2876121"/>
                  <a:pt x="1538808" y="2876121"/>
                </a:cubicBezTo>
                <a:cubicBezTo>
                  <a:pt x="1538808" y="2863260"/>
                  <a:pt x="1538808" y="2863260"/>
                  <a:pt x="1538808" y="2863260"/>
                </a:cubicBezTo>
                <a:close/>
                <a:moveTo>
                  <a:pt x="757660" y="2863260"/>
                </a:moveTo>
                <a:lnTo>
                  <a:pt x="757660" y="2876121"/>
                </a:lnTo>
                <a:cubicBezTo>
                  <a:pt x="757660" y="2876121"/>
                  <a:pt x="757660" y="2863260"/>
                  <a:pt x="781148" y="2863260"/>
                </a:cubicBezTo>
                <a:cubicBezTo>
                  <a:pt x="757660" y="2863260"/>
                  <a:pt x="757660" y="2863260"/>
                  <a:pt x="757660" y="2863260"/>
                </a:cubicBezTo>
                <a:close/>
                <a:moveTo>
                  <a:pt x="202994" y="2858003"/>
                </a:moveTo>
                <a:cubicBezTo>
                  <a:pt x="199691" y="2858587"/>
                  <a:pt x="195287" y="2860145"/>
                  <a:pt x="189415" y="2863260"/>
                </a:cubicBezTo>
                <a:lnTo>
                  <a:pt x="165928" y="2863260"/>
                </a:lnTo>
                <a:cubicBezTo>
                  <a:pt x="141683" y="2863260"/>
                  <a:pt x="141683" y="2863260"/>
                  <a:pt x="141683" y="2863260"/>
                </a:cubicBezTo>
                <a:lnTo>
                  <a:pt x="141683" y="2876121"/>
                </a:lnTo>
                <a:cubicBezTo>
                  <a:pt x="141683" y="2863260"/>
                  <a:pt x="141683" y="2863260"/>
                  <a:pt x="118195" y="2876121"/>
                </a:cubicBezTo>
                <a:lnTo>
                  <a:pt x="141683" y="2876121"/>
                </a:lnTo>
                <a:cubicBezTo>
                  <a:pt x="141683" y="2876121"/>
                  <a:pt x="141683" y="2863260"/>
                  <a:pt x="165928" y="2863260"/>
                </a:cubicBezTo>
                <a:cubicBezTo>
                  <a:pt x="165928" y="2876121"/>
                  <a:pt x="165928" y="2876121"/>
                  <a:pt x="189415" y="2876121"/>
                </a:cubicBezTo>
                <a:cubicBezTo>
                  <a:pt x="189415" y="2863260"/>
                  <a:pt x="189415" y="2863260"/>
                  <a:pt x="189415" y="2863260"/>
                </a:cubicBezTo>
                <a:lnTo>
                  <a:pt x="212903" y="2863260"/>
                </a:lnTo>
                <a:cubicBezTo>
                  <a:pt x="212903" y="2863260"/>
                  <a:pt x="212903" y="2856251"/>
                  <a:pt x="202994" y="2858003"/>
                </a:cubicBezTo>
                <a:close/>
                <a:moveTo>
                  <a:pt x="1752468" y="2850800"/>
                </a:moveTo>
                <a:cubicBezTo>
                  <a:pt x="1752468" y="2863260"/>
                  <a:pt x="1752468" y="2863260"/>
                  <a:pt x="1775955" y="2863260"/>
                </a:cubicBezTo>
                <a:lnTo>
                  <a:pt x="1752468" y="2863260"/>
                </a:lnTo>
                <a:lnTo>
                  <a:pt x="1728222" y="2863260"/>
                </a:lnTo>
                <a:cubicBezTo>
                  <a:pt x="1752468" y="2850800"/>
                  <a:pt x="1752468" y="2850800"/>
                  <a:pt x="1752468" y="2850800"/>
                </a:cubicBezTo>
                <a:close/>
                <a:moveTo>
                  <a:pt x="1065270" y="2850800"/>
                </a:moveTo>
                <a:lnTo>
                  <a:pt x="1065270" y="2863260"/>
                </a:lnTo>
                <a:cubicBezTo>
                  <a:pt x="1089515" y="2863260"/>
                  <a:pt x="1089515" y="2863260"/>
                  <a:pt x="1089515" y="2863260"/>
                </a:cubicBezTo>
                <a:cubicBezTo>
                  <a:pt x="1113003" y="2863260"/>
                  <a:pt x="1113003" y="2863260"/>
                  <a:pt x="1113003" y="2863260"/>
                </a:cubicBezTo>
                <a:cubicBezTo>
                  <a:pt x="1113003" y="2850800"/>
                  <a:pt x="1113003" y="2850800"/>
                  <a:pt x="1113003" y="2850800"/>
                </a:cubicBezTo>
                <a:cubicBezTo>
                  <a:pt x="1113003" y="2850800"/>
                  <a:pt x="1089515" y="2850800"/>
                  <a:pt x="1089515" y="2863260"/>
                </a:cubicBezTo>
                <a:cubicBezTo>
                  <a:pt x="1089515" y="2863260"/>
                  <a:pt x="1089515" y="2850800"/>
                  <a:pt x="1065270" y="2850800"/>
                </a:cubicBezTo>
                <a:close/>
                <a:moveTo>
                  <a:pt x="852368" y="2850800"/>
                </a:moveTo>
                <a:cubicBezTo>
                  <a:pt x="875855" y="2850800"/>
                  <a:pt x="875855" y="2863260"/>
                  <a:pt x="875855" y="2863260"/>
                </a:cubicBezTo>
                <a:cubicBezTo>
                  <a:pt x="875855" y="2876121"/>
                  <a:pt x="875855" y="2876121"/>
                  <a:pt x="875855" y="2876121"/>
                </a:cubicBezTo>
                <a:cubicBezTo>
                  <a:pt x="875855" y="2876121"/>
                  <a:pt x="852368" y="2876121"/>
                  <a:pt x="852368" y="2863260"/>
                </a:cubicBezTo>
                <a:close/>
                <a:moveTo>
                  <a:pt x="1038113" y="2845544"/>
                </a:moveTo>
                <a:cubicBezTo>
                  <a:pt x="1031507" y="2843792"/>
                  <a:pt x="1018295" y="2850800"/>
                  <a:pt x="1018295" y="2850800"/>
                </a:cubicBezTo>
                <a:cubicBezTo>
                  <a:pt x="1041783" y="2850800"/>
                  <a:pt x="1041783" y="2850800"/>
                  <a:pt x="1041783" y="2850800"/>
                </a:cubicBezTo>
                <a:cubicBezTo>
                  <a:pt x="1041783" y="2847685"/>
                  <a:pt x="1040315" y="2846128"/>
                  <a:pt x="1038113" y="2845544"/>
                </a:cubicBezTo>
                <a:close/>
                <a:moveTo>
                  <a:pt x="1586540" y="2838341"/>
                </a:moveTo>
                <a:cubicBezTo>
                  <a:pt x="1586540" y="2850800"/>
                  <a:pt x="1610028" y="2850800"/>
                  <a:pt x="1610028" y="2838341"/>
                </a:cubicBezTo>
                <a:close/>
                <a:moveTo>
                  <a:pt x="781148" y="2838341"/>
                </a:moveTo>
                <a:cubicBezTo>
                  <a:pt x="757660" y="2838341"/>
                  <a:pt x="757660" y="2838341"/>
                  <a:pt x="757660" y="2850800"/>
                </a:cubicBezTo>
                <a:lnTo>
                  <a:pt x="781148" y="2850800"/>
                </a:lnTo>
                <a:close/>
                <a:moveTo>
                  <a:pt x="615220" y="2838341"/>
                </a:moveTo>
                <a:lnTo>
                  <a:pt x="615220" y="2850800"/>
                </a:lnTo>
                <a:cubicBezTo>
                  <a:pt x="639465" y="2850800"/>
                  <a:pt x="639465" y="2850800"/>
                  <a:pt x="639465" y="2863260"/>
                </a:cubicBezTo>
                <a:lnTo>
                  <a:pt x="625449" y="2863260"/>
                </a:lnTo>
                <a:cubicBezTo>
                  <a:pt x="615220" y="2863260"/>
                  <a:pt x="615220" y="2863260"/>
                  <a:pt x="615220" y="2863260"/>
                </a:cubicBezTo>
                <a:cubicBezTo>
                  <a:pt x="615220" y="2876121"/>
                  <a:pt x="615220" y="2876121"/>
                  <a:pt x="615220" y="2876121"/>
                </a:cubicBezTo>
                <a:cubicBezTo>
                  <a:pt x="591733" y="2876121"/>
                  <a:pt x="591733" y="2876121"/>
                  <a:pt x="591733" y="2876121"/>
                </a:cubicBezTo>
                <a:lnTo>
                  <a:pt x="591733" y="2888580"/>
                </a:lnTo>
                <a:cubicBezTo>
                  <a:pt x="591733" y="2894810"/>
                  <a:pt x="591733" y="2897925"/>
                  <a:pt x="591733" y="2899483"/>
                </a:cubicBezTo>
                <a:lnTo>
                  <a:pt x="591733" y="2901040"/>
                </a:lnTo>
                <a:lnTo>
                  <a:pt x="591733" y="2913499"/>
                </a:lnTo>
                <a:lnTo>
                  <a:pt x="568245" y="2913499"/>
                </a:lnTo>
                <a:cubicBezTo>
                  <a:pt x="568245" y="2913499"/>
                  <a:pt x="568245" y="2920734"/>
                  <a:pt x="578154" y="2924351"/>
                </a:cubicBezTo>
                <a:lnTo>
                  <a:pt x="585753" y="2925476"/>
                </a:lnTo>
                <a:lnTo>
                  <a:pt x="588430" y="2926160"/>
                </a:lnTo>
                <a:cubicBezTo>
                  <a:pt x="590265" y="2926361"/>
                  <a:pt x="591733" y="2926361"/>
                  <a:pt x="591733" y="2926361"/>
                </a:cubicBezTo>
                <a:lnTo>
                  <a:pt x="591733" y="2938820"/>
                </a:lnTo>
                <a:cubicBezTo>
                  <a:pt x="591733" y="2926361"/>
                  <a:pt x="568245" y="2938820"/>
                  <a:pt x="568245" y="2938820"/>
                </a:cubicBezTo>
                <a:cubicBezTo>
                  <a:pt x="568245" y="2938820"/>
                  <a:pt x="568245" y="2938820"/>
                  <a:pt x="578154" y="2938820"/>
                </a:cubicBezTo>
                <a:lnTo>
                  <a:pt x="591733" y="2938820"/>
                </a:lnTo>
                <a:cubicBezTo>
                  <a:pt x="591733" y="2938820"/>
                  <a:pt x="591733" y="2926361"/>
                  <a:pt x="615220" y="2926361"/>
                </a:cubicBezTo>
                <a:cubicBezTo>
                  <a:pt x="639465" y="2913499"/>
                  <a:pt x="639465" y="2913499"/>
                  <a:pt x="639465" y="2913499"/>
                </a:cubicBezTo>
                <a:lnTo>
                  <a:pt x="639465" y="2926361"/>
                </a:lnTo>
                <a:lnTo>
                  <a:pt x="662953" y="2926361"/>
                </a:lnTo>
                <a:lnTo>
                  <a:pt x="662953" y="2924753"/>
                </a:lnTo>
                <a:lnTo>
                  <a:pt x="662953" y="2915107"/>
                </a:lnTo>
                <a:cubicBezTo>
                  <a:pt x="662953" y="2913499"/>
                  <a:pt x="662953" y="2913499"/>
                  <a:pt x="662953" y="2913499"/>
                </a:cubicBezTo>
                <a:cubicBezTo>
                  <a:pt x="639465" y="2913499"/>
                  <a:pt x="639465" y="2913499"/>
                  <a:pt x="639465" y="2913499"/>
                </a:cubicBezTo>
                <a:lnTo>
                  <a:pt x="639465" y="2901040"/>
                </a:lnTo>
                <a:lnTo>
                  <a:pt x="615220" y="2901040"/>
                </a:lnTo>
                <a:cubicBezTo>
                  <a:pt x="639465" y="2888580"/>
                  <a:pt x="615220" y="2888580"/>
                  <a:pt x="615220" y="2888580"/>
                </a:cubicBezTo>
                <a:lnTo>
                  <a:pt x="615220" y="2877679"/>
                </a:lnTo>
                <a:lnTo>
                  <a:pt x="615220" y="2876121"/>
                </a:lnTo>
                <a:cubicBezTo>
                  <a:pt x="615220" y="2876121"/>
                  <a:pt x="615220" y="2876121"/>
                  <a:pt x="618251" y="2876121"/>
                </a:cubicBezTo>
                <a:lnTo>
                  <a:pt x="618630" y="2876121"/>
                </a:lnTo>
                <a:cubicBezTo>
                  <a:pt x="622418" y="2876121"/>
                  <a:pt x="627722" y="2876121"/>
                  <a:pt x="625449" y="2876121"/>
                </a:cubicBezTo>
                <a:lnTo>
                  <a:pt x="639465" y="2876121"/>
                </a:lnTo>
                <a:lnTo>
                  <a:pt x="639465" y="2863260"/>
                </a:lnTo>
                <a:cubicBezTo>
                  <a:pt x="639465" y="2850800"/>
                  <a:pt x="639465" y="2850800"/>
                  <a:pt x="639465" y="2850800"/>
                </a:cubicBezTo>
                <a:lnTo>
                  <a:pt x="639465" y="2839898"/>
                </a:lnTo>
                <a:lnTo>
                  <a:pt x="639465" y="2838341"/>
                </a:lnTo>
                <a:cubicBezTo>
                  <a:pt x="639465" y="2850800"/>
                  <a:pt x="639465" y="2838341"/>
                  <a:pt x="615220" y="2838341"/>
                </a:cubicBezTo>
                <a:close/>
                <a:moveTo>
                  <a:pt x="1092451" y="2833668"/>
                </a:moveTo>
                <a:cubicBezTo>
                  <a:pt x="1089515" y="2832111"/>
                  <a:pt x="1089515" y="2832111"/>
                  <a:pt x="1089515" y="2838341"/>
                </a:cubicBezTo>
                <a:lnTo>
                  <a:pt x="1113003" y="2838341"/>
                </a:lnTo>
                <a:cubicBezTo>
                  <a:pt x="1101259" y="2838341"/>
                  <a:pt x="1095387" y="2835226"/>
                  <a:pt x="1092451" y="2833668"/>
                </a:cubicBezTo>
                <a:close/>
                <a:moveTo>
                  <a:pt x="1184223" y="2825881"/>
                </a:moveTo>
                <a:cubicBezTo>
                  <a:pt x="1184223" y="2838341"/>
                  <a:pt x="1184223" y="2838341"/>
                  <a:pt x="1184223" y="2838341"/>
                </a:cubicBezTo>
                <a:lnTo>
                  <a:pt x="1207710" y="2838341"/>
                </a:lnTo>
                <a:cubicBezTo>
                  <a:pt x="1207710" y="2838341"/>
                  <a:pt x="1207710" y="2825881"/>
                  <a:pt x="1184223" y="2825881"/>
                </a:cubicBezTo>
                <a:close/>
                <a:moveTo>
                  <a:pt x="568245" y="2825881"/>
                </a:moveTo>
                <a:lnTo>
                  <a:pt x="564963" y="2832324"/>
                </a:lnTo>
                <a:lnTo>
                  <a:pt x="561228" y="2834618"/>
                </a:lnTo>
                <a:lnTo>
                  <a:pt x="556903" y="2836599"/>
                </a:lnTo>
                <a:lnTo>
                  <a:pt x="544758" y="2838341"/>
                </a:lnTo>
                <a:cubicBezTo>
                  <a:pt x="544758" y="2838341"/>
                  <a:pt x="550630" y="2838341"/>
                  <a:pt x="556502" y="2836783"/>
                </a:cubicBezTo>
                <a:lnTo>
                  <a:pt x="556903" y="2836599"/>
                </a:lnTo>
                <a:lnTo>
                  <a:pt x="558337" y="2836394"/>
                </a:lnTo>
                <a:lnTo>
                  <a:pt x="561228" y="2834618"/>
                </a:lnTo>
                <a:lnTo>
                  <a:pt x="564575" y="2833084"/>
                </a:lnTo>
                <a:lnTo>
                  <a:pt x="564963" y="2832324"/>
                </a:lnTo>
                <a:lnTo>
                  <a:pt x="565309" y="2832111"/>
                </a:lnTo>
                <a:cubicBezTo>
                  <a:pt x="568245" y="2828996"/>
                  <a:pt x="568245" y="2825881"/>
                  <a:pt x="568245" y="2825881"/>
                </a:cubicBezTo>
                <a:close/>
                <a:moveTo>
                  <a:pt x="94708" y="2825881"/>
                </a:moveTo>
                <a:cubicBezTo>
                  <a:pt x="94708" y="2838341"/>
                  <a:pt x="118195" y="2838341"/>
                  <a:pt x="118195" y="2838341"/>
                </a:cubicBezTo>
                <a:cubicBezTo>
                  <a:pt x="118195" y="2825881"/>
                  <a:pt x="118195" y="2825881"/>
                  <a:pt x="94708" y="2825881"/>
                </a:cubicBezTo>
                <a:close/>
                <a:moveTo>
                  <a:pt x="1752468" y="2813020"/>
                </a:moveTo>
                <a:lnTo>
                  <a:pt x="1775955" y="2813020"/>
                </a:lnTo>
                <a:cubicBezTo>
                  <a:pt x="1775955" y="2813020"/>
                  <a:pt x="1752468" y="2813020"/>
                  <a:pt x="1752468" y="2825881"/>
                </a:cubicBezTo>
                <a:close/>
                <a:moveTo>
                  <a:pt x="828880" y="2813020"/>
                </a:moveTo>
                <a:cubicBezTo>
                  <a:pt x="852368" y="2813020"/>
                  <a:pt x="852368" y="2813020"/>
                  <a:pt x="852368" y="2813020"/>
                </a:cubicBezTo>
                <a:cubicBezTo>
                  <a:pt x="852368" y="2825881"/>
                  <a:pt x="852368" y="2825881"/>
                  <a:pt x="828880" y="2813020"/>
                </a:cubicBezTo>
                <a:close/>
                <a:moveTo>
                  <a:pt x="710685" y="2813020"/>
                </a:moveTo>
                <a:lnTo>
                  <a:pt x="734173" y="2825881"/>
                </a:lnTo>
                <a:lnTo>
                  <a:pt x="734173" y="2838341"/>
                </a:lnTo>
                <a:cubicBezTo>
                  <a:pt x="710685" y="2838341"/>
                  <a:pt x="710685" y="2838341"/>
                  <a:pt x="710685" y="2838341"/>
                </a:cubicBezTo>
                <a:cubicBezTo>
                  <a:pt x="734173" y="2838341"/>
                  <a:pt x="734173" y="2838341"/>
                  <a:pt x="734173" y="2850800"/>
                </a:cubicBezTo>
                <a:cubicBezTo>
                  <a:pt x="734173" y="2838341"/>
                  <a:pt x="734173" y="2838341"/>
                  <a:pt x="757660" y="2838341"/>
                </a:cubicBezTo>
                <a:cubicBezTo>
                  <a:pt x="734173" y="2838341"/>
                  <a:pt x="734173" y="2838341"/>
                  <a:pt x="734173" y="2838341"/>
                </a:cubicBezTo>
                <a:cubicBezTo>
                  <a:pt x="734173" y="2825881"/>
                  <a:pt x="757660" y="2825881"/>
                  <a:pt x="757660" y="2825881"/>
                </a:cubicBezTo>
                <a:lnTo>
                  <a:pt x="734173" y="2825881"/>
                </a:lnTo>
                <a:lnTo>
                  <a:pt x="734173" y="2813020"/>
                </a:lnTo>
                <a:close/>
                <a:moveTo>
                  <a:pt x="1563053" y="2800560"/>
                </a:moveTo>
                <a:cubicBezTo>
                  <a:pt x="1563053" y="2813020"/>
                  <a:pt x="1563053" y="2813020"/>
                  <a:pt x="1563053" y="2813020"/>
                </a:cubicBezTo>
                <a:cubicBezTo>
                  <a:pt x="1586540" y="2813020"/>
                  <a:pt x="1586540" y="2813020"/>
                  <a:pt x="1586540" y="2813020"/>
                </a:cubicBezTo>
                <a:cubicBezTo>
                  <a:pt x="1563053" y="2813020"/>
                  <a:pt x="1563053" y="2813020"/>
                  <a:pt x="1563053" y="2800560"/>
                </a:cubicBezTo>
                <a:close/>
                <a:moveTo>
                  <a:pt x="1018295" y="2800560"/>
                </a:moveTo>
                <a:cubicBezTo>
                  <a:pt x="1018295" y="2813020"/>
                  <a:pt x="1041783" y="2800560"/>
                  <a:pt x="1041783" y="2813020"/>
                </a:cubicBezTo>
                <a:lnTo>
                  <a:pt x="1041783" y="2800560"/>
                </a:lnTo>
                <a:close/>
                <a:moveTo>
                  <a:pt x="1752468" y="2788101"/>
                </a:moveTo>
                <a:cubicBezTo>
                  <a:pt x="1775955" y="2788101"/>
                  <a:pt x="1752468" y="2788101"/>
                  <a:pt x="1775955" y="2800560"/>
                </a:cubicBezTo>
                <a:lnTo>
                  <a:pt x="1752468" y="2800560"/>
                </a:lnTo>
                <a:close/>
                <a:moveTo>
                  <a:pt x="1657760" y="2788101"/>
                </a:moveTo>
                <a:lnTo>
                  <a:pt x="1657760" y="2800560"/>
                </a:lnTo>
                <a:lnTo>
                  <a:pt x="1681248" y="2800560"/>
                </a:lnTo>
                <a:cubicBezTo>
                  <a:pt x="1681248" y="2813020"/>
                  <a:pt x="1681248" y="2800560"/>
                  <a:pt x="1681248" y="2813020"/>
                </a:cubicBezTo>
                <a:lnTo>
                  <a:pt x="1657760" y="2825881"/>
                </a:lnTo>
                <a:lnTo>
                  <a:pt x="1681248" y="2825881"/>
                </a:lnTo>
                <a:cubicBezTo>
                  <a:pt x="1681248" y="2838341"/>
                  <a:pt x="1681248" y="2838341"/>
                  <a:pt x="1681248" y="2838341"/>
                </a:cubicBezTo>
                <a:cubicBezTo>
                  <a:pt x="1704735" y="2825881"/>
                  <a:pt x="1704735" y="2825881"/>
                  <a:pt x="1704735" y="2825881"/>
                </a:cubicBezTo>
                <a:cubicBezTo>
                  <a:pt x="1704735" y="2825881"/>
                  <a:pt x="1691524" y="2825881"/>
                  <a:pt x="1694826" y="2825881"/>
                </a:cubicBezTo>
                <a:lnTo>
                  <a:pt x="1691157" y="2825881"/>
                </a:lnTo>
                <a:cubicBezTo>
                  <a:pt x="1681248" y="2825881"/>
                  <a:pt x="1681248" y="2825881"/>
                  <a:pt x="1681248" y="2825881"/>
                </a:cubicBezTo>
                <a:cubicBezTo>
                  <a:pt x="1681248" y="2813020"/>
                  <a:pt x="1681248" y="2813020"/>
                  <a:pt x="1681248" y="2813020"/>
                </a:cubicBezTo>
                <a:lnTo>
                  <a:pt x="1704735" y="2813020"/>
                </a:lnTo>
                <a:lnTo>
                  <a:pt x="1704735" y="2800560"/>
                </a:lnTo>
                <a:cubicBezTo>
                  <a:pt x="1681248" y="2800560"/>
                  <a:pt x="1681248" y="2800560"/>
                  <a:pt x="1681248" y="2800560"/>
                </a:cubicBezTo>
                <a:cubicBezTo>
                  <a:pt x="1657760" y="2800560"/>
                  <a:pt x="1657760" y="2788101"/>
                  <a:pt x="1657760" y="2788101"/>
                </a:cubicBezTo>
                <a:close/>
                <a:moveTo>
                  <a:pt x="875855" y="2788101"/>
                </a:moveTo>
                <a:lnTo>
                  <a:pt x="875855" y="2800560"/>
                </a:lnTo>
                <a:lnTo>
                  <a:pt x="875855" y="2813020"/>
                </a:lnTo>
                <a:cubicBezTo>
                  <a:pt x="875855" y="2800560"/>
                  <a:pt x="852368" y="2800560"/>
                  <a:pt x="852368" y="2800560"/>
                </a:cubicBezTo>
                <a:cubicBezTo>
                  <a:pt x="828880" y="2800560"/>
                  <a:pt x="828880" y="2813020"/>
                  <a:pt x="828880" y="2800560"/>
                </a:cubicBezTo>
                <a:lnTo>
                  <a:pt x="828880" y="2813020"/>
                </a:lnTo>
                <a:cubicBezTo>
                  <a:pt x="828880" y="2819451"/>
                  <a:pt x="828880" y="2822666"/>
                  <a:pt x="828880" y="2822666"/>
                </a:cubicBezTo>
                <a:lnTo>
                  <a:pt x="828880" y="2825881"/>
                </a:lnTo>
                <a:cubicBezTo>
                  <a:pt x="852368" y="2825881"/>
                  <a:pt x="852368" y="2825881"/>
                  <a:pt x="852368" y="2813020"/>
                </a:cubicBezTo>
                <a:cubicBezTo>
                  <a:pt x="875855" y="2813020"/>
                  <a:pt x="875855" y="2813020"/>
                  <a:pt x="875855" y="2813020"/>
                </a:cubicBezTo>
                <a:cubicBezTo>
                  <a:pt x="875855" y="2825881"/>
                  <a:pt x="875855" y="2825881"/>
                  <a:pt x="875855" y="2825881"/>
                </a:cubicBezTo>
                <a:lnTo>
                  <a:pt x="852368" y="2825881"/>
                </a:lnTo>
                <a:lnTo>
                  <a:pt x="852368" y="2838341"/>
                </a:lnTo>
                <a:cubicBezTo>
                  <a:pt x="875855" y="2838341"/>
                  <a:pt x="875855" y="2838341"/>
                  <a:pt x="875855" y="2838341"/>
                </a:cubicBezTo>
                <a:lnTo>
                  <a:pt x="875855" y="2850800"/>
                </a:lnTo>
                <a:cubicBezTo>
                  <a:pt x="875855" y="2850800"/>
                  <a:pt x="875855" y="2850800"/>
                  <a:pt x="865946" y="2850800"/>
                </a:cubicBezTo>
                <a:lnTo>
                  <a:pt x="862277" y="2850800"/>
                </a:lnTo>
                <a:cubicBezTo>
                  <a:pt x="852368" y="2850800"/>
                  <a:pt x="852368" y="2850800"/>
                  <a:pt x="852368" y="2850800"/>
                </a:cubicBezTo>
                <a:lnTo>
                  <a:pt x="828880" y="2863260"/>
                </a:lnTo>
                <a:cubicBezTo>
                  <a:pt x="852368" y="2863260"/>
                  <a:pt x="852368" y="2863260"/>
                  <a:pt x="852368" y="2863260"/>
                </a:cubicBezTo>
                <a:cubicBezTo>
                  <a:pt x="852368" y="2876121"/>
                  <a:pt x="852368" y="2876121"/>
                  <a:pt x="852368" y="2876121"/>
                </a:cubicBezTo>
                <a:cubicBezTo>
                  <a:pt x="852368" y="2888580"/>
                  <a:pt x="852368" y="2888580"/>
                  <a:pt x="852368" y="2888580"/>
                </a:cubicBezTo>
                <a:lnTo>
                  <a:pt x="865946" y="2888580"/>
                </a:lnTo>
                <a:cubicBezTo>
                  <a:pt x="863745" y="2888580"/>
                  <a:pt x="868882" y="2888580"/>
                  <a:pt x="872552" y="2888580"/>
                </a:cubicBezTo>
                <a:lnTo>
                  <a:pt x="875855" y="2888580"/>
                </a:lnTo>
                <a:lnTo>
                  <a:pt x="852368" y="2876121"/>
                </a:lnTo>
                <a:cubicBezTo>
                  <a:pt x="875855" y="2876121"/>
                  <a:pt x="875855" y="2876121"/>
                  <a:pt x="875855" y="2876121"/>
                </a:cubicBezTo>
                <a:lnTo>
                  <a:pt x="900100" y="2876121"/>
                </a:lnTo>
                <a:lnTo>
                  <a:pt x="900100" y="2863260"/>
                </a:lnTo>
                <a:lnTo>
                  <a:pt x="875855" y="2863260"/>
                </a:lnTo>
                <a:cubicBezTo>
                  <a:pt x="875855" y="2850800"/>
                  <a:pt x="875855" y="2850800"/>
                  <a:pt x="875855" y="2850800"/>
                </a:cubicBezTo>
                <a:lnTo>
                  <a:pt x="900100" y="2850800"/>
                </a:lnTo>
                <a:lnTo>
                  <a:pt x="900100" y="2838341"/>
                </a:lnTo>
                <a:cubicBezTo>
                  <a:pt x="900100" y="2850800"/>
                  <a:pt x="900100" y="2838341"/>
                  <a:pt x="875855" y="2838341"/>
                </a:cubicBezTo>
                <a:cubicBezTo>
                  <a:pt x="875855" y="2825881"/>
                  <a:pt x="875855" y="2825881"/>
                  <a:pt x="875855" y="2825881"/>
                </a:cubicBezTo>
                <a:cubicBezTo>
                  <a:pt x="900100" y="2825881"/>
                  <a:pt x="900100" y="2825881"/>
                  <a:pt x="900100" y="2825881"/>
                </a:cubicBezTo>
                <a:lnTo>
                  <a:pt x="900100" y="2813020"/>
                </a:lnTo>
                <a:cubicBezTo>
                  <a:pt x="900100" y="2800560"/>
                  <a:pt x="900100" y="2813020"/>
                  <a:pt x="900100" y="2800560"/>
                </a:cubicBezTo>
                <a:lnTo>
                  <a:pt x="875855" y="2800560"/>
                </a:lnTo>
                <a:cubicBezTo>
                  <a:pt x="900100" y="2788101"/>
                  <a:pt x="900100" y="2788101"/>
                  <a:pt x="900100" y="2788101"/>
                </a:cubicBezTo>
                <a:cubicBezTo>
                  <a:pt x="875855" y="2788101"/>
                  <a:pt x="875855" y="2788101"/>
                  <a:pt x="875855" y="2788101"/>
                </a:cubicBezTo>
                <a:close/>
                <a:moveTo>
                  <a:pt x="734173" y="2788101"/>
                </a:moveTo>
                <a:lnTo>
                  <a:pt x="734173" y="2800560"/>
                </a:lnTo>
                <a:lnTo>
                  <a:pt x="757660" y="2800560"/>
                </a:lnTo>
                <a:lnTo>
                  <a:pt x="757660" y="2788101"/>
                </a:lnTo>
                <a:cubicBezTo>
                  <a:pt x="734173" y="2788101"/>
                  <a:pt x="734173" y="2788101"/>
                  <a:pt x="734173" y="2788101"/>
                </a:cubicBezTo>
                <a:close/>
                <a:moveTo>
                  <a:pt x="639465" y="2788101"/>
                </a:moveTo>
                <a:cubicBezTo>
                  <a:pt x="615220" y="2788101"/>
                  <a:pt x="615220" y="2800560"/>
                  <a:pt x="615220" y="2800560"/>
                </a:cubicBezTo>
                <a:cubicBezTo>
                  <a:pt x="615220" y="2813020"/>
                  <a:pt x="615220" y="2813020"/>
                  <a:pt x="615220" y="2813020"/>
                </a:cubicBezTo>
                <a:lnTo>
                  <a:pt x="639465" y="2800560"/>
                </a:lnTo>
                <a:lnTo>
                  <a:pt x="662953" y="2800560"/>
                </a:lnTo>
                <a:cubicBezTo>
                  <a:pt x="639465" y="2788101"/>
                  <a:pt x="639465" y="2788101"/>
                  <a:pt x="639465" y="2788101"/>
                </a:cubicBezTo>
                <a:close/>
                <a:moveTo>
                  <a:pt x="450050" y="2788101"/>
                </a:moveTo>
                <a:lnTo>
                  <a:pt x="450050" y="2800560"/>
                </a:lnTo>
                <a:lnTo>
                  <a:pt x="450050" y="2813020"/>
                </a:lnTo>
                <a:cubicBezTo>
                  <a:pt x="473538" y="2813020"/>
                  <a:pt x="473538" y="2800560"/>
                  <a:pt x="473538" y="2800560"/>
                </a:cubicBezTo>
                <a:lnTo>
                  <a:pt x="473538" y="2788101"/>
                </a:lnTo>
                <a:cubicBezTo>
                  <a:pt x="450050" y="2788101"/>
                  <a:pt x="450050" y="2788101"/>
                  <a:pt x="450050" y="2788101"/>
                </a:cubicBezTo>
                <a:close/>
                <a:moveTo>
                  <a:pt x="189415" y="2788101"/>
                </a:moveTo>
                <a:lnTo>
                  <a:pt x="212903" y="2800560"/>
                </a:lnTo>
                <a:lnTo>
                  <a:pt x="212903" y="2792773"/>
                </a:lnTo>
                <a:lnTo>
                  <a:pt x="212903" y="2789659"/>
                </a:lnTo>
                <a:cubicBezTo>
                  <a:pt x="212903" y="2788101"/>
                  <a:pt x="212903" y="2788101"/>
                  <a:pt x="212903" y="2788101"/>
                </a:cubicBezTo>
                <a:cubicBezTo>
                  <a:pt x="212903" y="2788101"/>
                  <a:pt x="212903" y="2788101"/>
                  <a:pt x="189415" y="2788101"/>
                </a:cubicBezTo>
                <a:close/>
                <a:moveTo>
                  <a:pt x="1159978" y="2775642"/>
                </a:moveTo>
                <a:cubicBezTo>
                  <a:pt x="1159978" y="2775642"/>
                  <a:pt x="1159978" y="2775642"/>
                  <a:pt x="1159978" y="2777199"/>
                </a:cubicBezTo>
                <a:lnTo>
                  <a:pt x="1159978" y="2786544"/>
                </a:lnTo>
                <a:lnTo>
                  <a:pt x="1159978" y="2788101"/>
                </a:lnTo>
                <a:cubicBezTo>
                  <a:pt x="1159978" y="2800560"/>
                  <a:pt x="1184223" y="2800560"/>
                  <a:pt x="1184223" y="2800560"/>
                </a:cubicBezTo>
                <a:cubicBezTo>
                  <a:pt x="1184223" y="2788101"/>
                  <a:pt x="1184223" y="2788101"/>
                  <a:pt x="1184223" y="2788101"/>
                </a:cubicBezTo>
                <a:cubicBezTo>
                  <a:pt x="1184223" y="2775642"/>
                  <a:pt x="1184223" y="2775642"/>
                  <a:pt x="1159978" y="2775642"/>
                </a:cubicBezTo>
                <a:close/>
                <a:moveTo>
                  <a:pt x="662953" y="2775642"/>
                </a:moveTo>
                <a:cubicBezTo>
                  <a:pt x="662953" y="2788101"/>
                  <a:pt x="662953" y="2788101"/>
                  <a:pt x="662953" y="2788101"/>
                </a:cubicBezTo>
                <a:lnTo>
                  <a:pt x="686440" y="2788101"/>
                </a:lnTo>
                <a:cubicBezTo>
                  <a:pt x="662953" y="2788101"/>
                  <a:pt x="662953" y="2788101"/>
                  <a:pt x="662953" y="2775642"/>
                </a:cubicBezTo>
                <a:close/>
                <a:moveTo>
                  <a:pt x="1704735" y="2762780"/>
                </a:moveTo>
                <a:cubicBezTo>
                  <a:pt x="1728222" y="2762780"/>
                  <a:pt x="1728222" y="2762780"/>
                  <a:pt x="1728222" y="2762780"/>
                </a:cubicBezTo>
                <a:cubicBezTo>
                  <a:pt x="1728222" y="2775642"/>
                  <a:pt x="1704735" y="2762780"/>
                  <a:pt x="1704735" y="2762780"/>
                </a:cubicBezTo>
                <a:close/>
                <a:moveTo>
                  <a:pt x="805393" y="2762780"/>
                </a:moveTo>
                <a:cubicBezTo>
                  <a:pt x="781148" y="2775642"/>
                  <a:pt x="781148" y="2775642"/>
                  <a:pt x="781148" y="2775642"/>
                </a:cubicBezTo>
                <a:cubicBezTo>
                  <a:pt x="805393" y="2775642"/>
                  <a:pt x="805393" y="2775642"/>
                  <a:pt x="805393" y="2775642"/>
                </a:cubicBezTo>
                <a:lnTo>
                  <a:pt x="805393" y="2774034"/>
                </a:lnTo>
                <a:lnTo>
                  <a:pt x="805393" y="2764388"/>
                </a:lnTo>
                <a:close/>
                <a:moveTo>
                  <a:pt x="615220" y="2762780"/>
                </a:moveTo>
                <a:cubicBezTo>
                  <a:pt x="615220" y="2775642"/>
                  <a:pt x="615220" y="2775642"/>
                  <a:pt x="615220" y="2775642"/>
                </a:cubicBezTo>
                <a:lnTo>
                  <a:pt x="629237" y="2775642"/>
                </a:lnTo>
                <a:cubicBezTo>
                  <a:pt x="626964" y="2775642"/>
                  <a:pt x="632268" y="2775642"/>
                  <a:pt x="636056" y="2775642"/>
                </a:cubicBezTo>
                <a:lnTo>
                  <a:pt x="639465" y="2775642"/>
                </a:lnTo>
                <a:cubicBezTo>
                  <a:pt x="615220" y="2775642"/>
                  <a:pt x="615220" y="2762780"/>
                  <a:pt x="615220" y="2762780"/>
                </a:cubicBezTo>
                <a:close/>
                <a:moveTo>
                  <a:pt x="757660" y="2738263"/>
                </a:moveTo>
                <a:cubicBezTo>
                  <a:pt x="734173" y="2738263"/>
                  <a:pt x="734173" y="2750321"/>
                  <a:pt x="734173" y="2750321"/>
                </a:cubicBezTo>
                <a:lnTo>
                  <a:pt x="757660" y="2750321"/>
                </a:lnTo>
                <a:close/>
                <a:moveTo>
                  <a:pt x="450050" y="2738263"/>
                </a:moveTo>
                <a:lnTo>
                  <a:pt x="450050" y="2750321"/>
                </a:lnTo>
                <a:cubicBezTo>
                  <a:pt x="450050" y="2762780"/>
                  <a:pt x="450050" y="2762780"/>
                  <a:pt x="450050" y="2762780"/>
                </a:cubicBezTo>
                <a:lnTo>
                  <a:pt x="473538" y="2762780"/>
                </a:lnTo>
                <a:lnTo>
                  <a:pt x="473538" y="2750321"/>
                </a:lnTo>
                <a:cubicBezTo>
                  <a:pt x="473538" y="2744292"/>
                  <a:pt x="473538" y="2744292"/>
                  <a:pt x="473538" y="2745799"/>
                </a:cubicBezTo>
                <a:lnTo>
                  <a:pt x="473538" y="2738263"/>
                </a:lnTo>
                <a:cubicBezTo>
                  <a:pt x="450050" y="2738263"/>
                  <a:pt x="450050" y="2738263"/>
                  <a:pt x="450050" y="2738263"/>
                </a:cubicBezTo>
                <a:close/>
                <a:moveTo>
                  <a:pt x="1184223" y="2725804"/>
                </a:moveTo>
                <a:cubicBezTo>
                  <a:pt x="1184223" y="2738263"/>
                  <a:pt x="1184223" y="2738263"/>
                  <a:pt x="1184223" y="2738263"/>
                </a:cubicBezTo>
                <a:lnTo>
                  <a:pt x="1207710" y="2738263"/>
                </a:lnTo>
                <a:cubicBezTo>
                  <a:pt x="1207710" y="2738263"/>
                  <a:pt x="1184223" y="2738263"/>
                  <a:pt x="1184223" y="2725804"/>
                </a:cubicBezTo>
                <a:close/>
                <a:moveTo>
                  <a:pt x="1089515" y="2725804"/>
                </a:moveTo>
                <a:cubicBezTo>
                  <a:pt x="1089515" y="2738263"/>
                  <a:pt x="1065270" y="2738263"/>
                  <a:pt x="1065270" y="2738263"/>
                </a:cubicBezTo>
                <a:cubicBezTo>
                  <a:pt x="1065270" y="2738263"/>
                  <a:pt x="1065270" y="2750321"/>
                  <a:pt x="1089515" y="2750321"/>
                </a:cubicBezTo>
                <a:lnTo>
                  <a:pt x="1075499" y="2750321"/>
                </a:lnTo>
                <a:cubicBezTo>
                  <a:pt x="1072089" y="2750321"/>
                  <a:pt x="1069816" y="2750321"/>
                  <a:pt x="1068301" y="2750321"/>
                </a:cubicBezTo>
                <a:cubicBezTo>
                  <a:pt x="1065270" y="2750321"/>
                  <a:pt x="1065270" y="2750321"/>
                  <a:pt x="1065270" y="2750321"/>
                </a:cubicBezTo>
                <a:cubicBezTo>
                  <a:pt x="1041783" y="2762780"/>
                  <a:pt x="1041783" y="2750321"/>
                  <a:pt x="1041783" y="2750321"/>
                </a:cubicBezTo>
                <a:cubicBezTo>
                  <a:pt x="1041783" y="2762780"/>
                  <a:pt x="1041783" y="2762780"/>
                  <a:pt x="1041783" y="2762780"/>
                </a:cubicBezTo>
                <a:lnTo>
                  <a:pt x="1065270" y="2762780"/>
                </a:lnTo>
                <a:lnTo>
                  <a:pt x="1089515" y="2775642"/>
                </a:lnTo>
                <a:cubicBezTo>
                  <a:pt x="1065270" y="2788101"/>
                  <a:pt x="1065270" y="2788101"/>
                  <a:pt x="1089515" y="2788101"/>
                </a:cubicBezTo>
                <a:lnTo>
                  <a:pt x="1065270" y="2788101"/>
                </a:lnTo>
                <a:cubicBezTo>
                  <a:pt x="1065270" y="2800560"/>
                  <a:pt x="1065270" y="2800560"/>
                  <a:pt x="1065270" y="2800560"/>
                </a:cubicBezTo>
                <a:cubicBezTo>
                  <a:pt x="1065270" y="2813020"/>
                  <a:pt x="1065270" y="2813020"/>
                  <a:pt x="1065270" y="2813020"/>
                </a:cubicBezTo>
                <a:cubicBezTo>
                  <a:pt x="1071331" y="2813020"/>
                  <a:pt x="1075877" y="2813020"/>
                  <a:pt x="1078908" y="2813020"/>
                </a:cubicBezTo>
                <a:cubicBezTo>
                  <a:pt x="1081939" y="2813020"/>
                  <a:pt x="1083454" y="2813020"/>
                  <a:pt x="1083454" y="2813020"/>
                </a:cubicBezTo>
                <a:lnTo>
                  <a:pt x="1089515" y="2813020"/>
                </a:lnTo>
                <a:lnTo>
                  <a:pt x="1089515" y="2800560"/>
                </a:lnTo>
                <a:cubicBezTo>
                  <a:pt x="1065270" y="2800560"/>
                  <a:pt x="1065270" y="2800560"/>
                  <a:pt x="1065270" y="2800560"/>
                </a:cubicBezTo>
                <a:cubicBezTo>
                  <a:pt x="1065270" y="2800560"/>
                  <a:pt x="1089515" y="2800560"/>
                  <a:pt x="1089515" y="2788101"/>
                </a:cubicBezTo>
                <a:cubicBezTo>
                  <a:pt x="1089515" y="2775642"/>
                  <a:pt x="1089515" y="2775642"/>
                  <a:pt x="1089515" y="2775642"/>
                </a:cubicBezTo>
                <a:lnTo>
                  <a:pt x="1113003" y="2775642"/>
                </a:lnTo>
                <a:cubicBezTo>
                  <a:pt x="1113003" y="2775642"/>
                  <a:pt x="1136490" y="2775642"/>
                  <a:pt x="1136490" y="2762780"/>
                </a:cubicBezTo>
                <a:lnTo>
                  <a:pt x="1113003" y="2762780"/>
                </a:lnTo>
                <a:lnTo>
                  <a:pt x="1089515" y="2775642"/>
                </a:lnTo>
                <a:cubicBezTo>
                  <a:pt x="1089515" y="2762780"/>
                  <a:pt x="1089515" y="2762780"/>
                  <a:pt x="1089515" y="2762780"/>
                </a:cubicBezTo>
                <a:lnTo>
                  <a:pt x="1089515" y="2750321"/>
                </a:lnTo>
                <a:lnTo>
                  <a:pt x="1089515" y="2738263"/>
                </a:lnTo>
                <a:close/>
                <a:moveTo>
                  <a:pt x="900100" y="2725804"/>
                </a:moveTo>
                <a:cubicBezTo>
                  <a:pt x="900100" y="2732034"/>
                  <a:pt x="900100" y="2732034"/>
                  <a:pt x="900100" y="2730476"/>
                </a:cubicBezTo>
                <a:lnTo>
                  <a:pt x="900100" y="2736706"/>
                </a:lnTo>
                <a:cubicBezTo>
                  <a:pt x="900100" y="2738263"/>
                  <a:pt x="900100" y="2738263"/>
                  <a:pt x="900100" y="2738263"/>
                </a:cubicBezTo>
                <a:lnTo>
                  <a:pt x="875855" y="2738263"/>
                </a:lnTo>
                <a:cubicBezTo>
                  <a:pt x="875855" y="2750321"/>
                  <a:pt x="875855" y="2750321"/>
                  <a:pt x="900100" y="2750321"/>
                </a:cubicBezTo>
                <a:cubicBezTo>
                  <a:pt x="900100" y="2738263"/>
                  <a:pt x="900100" y="2750321"/>
                  <a:pt x="900100" y="2738263"/>
                </a:cubicBezTo>
                <a:lnTo>
                  <a:pt x="923588" y="2738263"/>
                </a:lnTo>
                <a:lnTo>
                  <a:pt x="923588" y="2725804"/>
                </a:lnTo>
                <a:close/>
                <a:moveTo>
                  <a:pt x="639465" y="2725804"/>
                </a:moveTo>
                <a:lnTo>
                  <a:pt x="639465" y="2738263"/>
                </a:lnTo>
                <a:lnTo>
                  <a:pt x="639465" y="2750321"/>
                </a:lnTo>
                <a:cubicBezTo>
                  <a:pt x="639465" y="2750321"/>
                  <a:pt x="662953" y="2762780"/>
                  <a:pt x="639465" y="2762780"/>
                </a:cubicBezTo>
                <a:lnTo>
                  <a:pt x="662953" y="2762780"/>
                </a:lnTo>
                <a:cubicBezTo>
                  <a:pt x="662953" y="2750321"/>
                  <a:pt x="662953" y="2750321"/>
                  <a:pt x="662953" y="2750321"/>
                </a:cubicBezTo>
                <a:lnTo>
                  <a:pt x="662953" y="2738263"/>
                </a:lnTo>
                <a:cubicBezTo>
                  <a:pt x="639465" y="2738263"/>
                  <a:pt x="639465" y="2738263"/>
                  <a:pt x="639465" y="2738263"/>
                </a:cubicBezTo>
                <a:cubicBezTo>
                  <a:pt x="639465" y="2738263"/>
                  <a:pt x="639465" y="2725804"/>
                  <a:pt x="662953" y="2725804"/>
                </a:cubicBezTo>
                <a:close/>
                <a:moveTo>
                  <a:pt x="1731253" y="2720981"/>
                </a:moveTo>
                <a:cubicBezTo>
                  <a:pt x="1734284" y="2722589"/>
                  <a:pt x="1740345" y="2725804"/>
                  <a:pt x="1752468" y="2725804"/>
                </a:cubicBezTo>
                <a:cubicBezTo>
                  <a:pt x="1728222" y="2725804"/>
                  <a:pt x="1728222" y="2725804"/>
                  <a:pt x="1728222" y="2725804"/>
                </a:cubicBezTo>
                <a:cubicBezTo>
                  <a:pt x="1728222" y="2719373"/>
                  <a:pt x="1728222" y="2719373"/>
                  <a:pt x="1731253" y="2720981"/>
                </a:cubicBezTo>
                <a:close/>
                <a:moveTo>
                  <a:pt x="825944" y="2720981"/>
                </a:moveTo>
                <a:cubicBezTo>
                  <a:pt x="828880" y="2719373"/>
                  <a:pt x="828880" y="2719373"/>
                  <a:pt x="828880" y="2725804"/>
                </a:cubicBezTo>
                <a:lnTo>
                  <a:pt x="805393" y="2725804"/>
                </a:lnTo>
                <a:cubicBezTo>
                  <a:pt x="817137" y="2725804"/>
                  <a:pt x="823008" y="2722589"/>
                  <a:pt x="825944" y="2720981"/>
                </a:cubicBezTo>
                <a:close/>
                <a:moveTo>
                  <a:pt x="1681248" y="2712942"/>
                </a:moveTo>
                <a:cubicBezTo>
                  <a:pt x="1681248" y="2712942"/>
                  <a:pt x="1657760" y="2712942"/>
                  <a:pt x="1657760" y="2725804"/>
                </a:cubicBezTo>
                <a:cubicBezTo>
                  <a:pt x="1633515" y="2738263"/>
                  <a:pt x="1633515" y="2738263"/>
                  <a:pt x="1633515" y="2738263"/>
                </a:cubicBezTo>
                <a:lnTo>
                  <a:pt x="1657760" y="2738263"/>
                </a:lnTo>
                <a:cubicBezTo>
                  <a:pt x="1681248" y="2738263"/>
                  <a:pt x="1681248" y="2725804"/>
                  <a:pt x="1681248" y="2725804"/>
                </a:cubicBezTo>
                <a:close/>
                <a:moveTo>
                  <a:pt x="1136490" y="2712942"/>
                </a:moveTo>
                <a:cubicBezTo>
                  <a:pt x="1136490" y="2725804"/>
                  <a:pt x="1136490" y="2725804"/>
                  <a:pt x="1136490" y="2725804"/>
                </a:cubicBezTo>
                <a:cubicBezTo>
                  <a:pt x="1136490" y="2725804"/>
                  <a:pt x="1136490" y="2712942"/>
                  <a:pt x="1159978" y="2712942"/>
                </a:cubicBezTo>
                <a:close/>
                <a:moveTo>
                  <a:pt x="781148" y="2712942"/>
                </a:moveTo>
                <a:lnTo>
                  <a:pt x="781148" y="2725804"/>
                </a:lnTo>
                <a:cubicBezTo>
                  <a:pt x="781148" y="2725804"/>
                  <a:pt x="781148" y="2725804"/>
                  <a:pt x="791376" y="2725804"/>
                </a:cubicBezTo>
                <a:lnTo>
                  <a:pt x="795164" y="2725804"/>
                </a:lnTo>
                <a:cubicBezTo>
                  <a:pt x="805393" y="2725804"/>
                  <a:pt x="805393" y="2725804"/>
                  <a:pt x="805393" y="2725804"/>
                </a:cubicBezTo>
                <a:lnTo>
                  <a:pt x="828880" y="2738263"/>
                </a:lnTo>
                <a:lnTo>
                  <a:pt x="828880" y="2725804"/>
                </a:lnTo>
                <a:cubicBezTo>
                  <a:pt x="828880" y="2712942"/>
                  <a:pt x="828880" y="2712942"/>
                  <a:pt x="828880" y="2712942"/>
                </a:cubicBezTo>
                <a:cubicBezTo>
                  <a:pt x="828880" y="2712942"/>
                  <a:pt x="805393" y="2712942"/>
                  <a:pt x="805393" y="2725804"/>
                </a:cubicBezTo>
                <a:cubicBezTo>
                  <a:pt x="805393" y="2712942"/>
                  <a:pt x="805393" y="2712942"/>
                  <a:pt x="805393" y="2712942"/>
                </a:cubicBezTo>
                <a:cubicBezTo>
                  <a:pt x="781148" y="2712942"/>
                  <a:pt x="781148" y="2712942"/>
                  <a:pt x="781148" y="2712942"/>
                </a:cubicBezTo>
                <a:close/>
                <a:moveTo>
                  <a:pt x="1093185" y="2707686"/>
                </a:moveTo>
                <a:cubicBezTo>
                  <a:pt x="1090983" y="2708270"/>
                  <a:pt x="1089515" y="2709827"/>
                  <a:pt x="1089515" y="2712942"/>
                </a:cubicBezTo>
                <a:lnTo>
                  <a:pt x="1113003" y="2712942"/>
                </a:lnTo>
                <a:cubicBezTo>
                  <a:pt x="1113003" y="2712942"/>
                  <a:pt x="1099791" y="2705934"/>
                  <a:pt x="1093185" y="2707686"/>
                </a:cubicBezTo>
                <a:close/>
                <a:moveTo>
                  <a:pt x="497025" y="2700483"/>
                </a:moveTo>
                <a:cubicBezTo>
                  <a:pt x="497025" y="2700483"/>
                  <a:pt x="473538" y="2700483"/>
                  <a:pt x="473538" y="2712942"/>
                </a:cubicBezTo>
                <a:lnTo>
                  <a:pt x="450050" y="2725804"/>
                </a:lnTo>
                <a:cubicBezTo>
                  <a:pt x="473538" y="2712942"/>
                  <a:pt x="473538" y="2725804"/>
                  <a:pt x="473538" y="2725804"/>
                </a:cubicBezTo>
                <a:cubicBezTo>
                  <a:pt x="497025" y="2712942"/>
                  <a:pt x="497025" y="2712942"/>
                  <a:pt x="497025" y="2712942"/>
                </a:cubicBezTo>
                <a:close/>
                <a:moveTo>
                  <a:pt x="284123" y="2700483"/>
                </a:moveTo>
                <a:lnTo>
                  <a:pt x="307610" y="2712942"/>
                </a:lnTo>
                <a:cubicBezTo>
                  <a:pt x="301738" y="2712942"/>
                  <a:pt x="297335" y="2712942"/>
                  <a:pt x="294032" y="2712942"/>
                </a:cubicBezTo>
                <a:cubicBezTo>
                  <a:pt x="290729" y="2712942"/>
                  <a:pt x="288527" y="2712942"/>
                  <a:pt x="287059" y="2712942"/>
                </a:cubicBezTo>
                <a:cubicBezTo>
                  <a:pt x="284123" y="2712942"/>
                  <a:pt x="284123" y="2712942"/>
                  <a:pt x="284123" y="2712942"/>
                </a:cubicBezTo>
                <a:lnTo>
                  <a:pt x="307610" y="2725804"/>
                </a:lnTo>
                <a:cubicBezTo>
                  <a:pt x="284123" y="2725804"/>
                  <a:pt x="284123" y="2725804"/>
                  <a:pt x="307610" y="2738263"/>
                </a:cubicBezTo>
                <a:cubicBezTo>
                  <a:pt x="307610" y="2725804"/>
                  <a:pt x="307610" y="2725804"/>
                  <a:pt x="307610" y="2725804"/>
                </a:cubicBezTo>
                <a:cubicBezTo>
                  <a:pt x="307610" y="2712942"/>
                  <a:pt x="307610" y="2712942"/>
                  <a:pt x="307610" y="2712942"/>
                </a:cubicBezTo>
                <a:lnTo>
                  <a:pt x="307610" y="2700483"/>
                </a:lnTo>
                <a:cubicBezTo>
                  <a:pt x="284123" y="2700483"/>
                  <a:pt x="284123" y="2700483"/>
                  <a:pt x="284123" y="2700483"/>
                </a:cubicBezTo>
                <a:close/>
                <a:moveTo>
                  <a:pt x="1065270" y="2688024"/>
                </a:moveTo>
                <a:lnTo>
                  <a:pt x="1065270" y="2700483"/>
                </a:lnTo>
                <a:lnTo>
                  <a:pt x="1089515" y="2700483"/>
                </a:lnTo>
                <a:lnTo>
                  <a:pt x="1113003" y="2700483"/>
                </a:lnTo>
                <a:lnTo>
                  <a:pt x="1136490" y="2700483"/>
                </a:lnTo>
                <a:cubicBezTo>
                  <a:pt x="1113003" y="2700483"/>
                  <a:pt x="1113003" y="2688024"/>
                  <a:pt x="1113003" y="2688024"/>
                </a:cubicBezTo>
                <a:lnTo>
                  <a:pt x="1089515" y="2688024"/>
                </a:lnTo>
                <a:cubicBezTo>
                  <a:pt x="1083454" y="2688024"/>
                  <a:pt x="1078908" y="2688024"/>
                  <a:pt x="1075499" y="2688024"/>
                </a:cubicBezTo>
                <a:cubicBezTo>
                  <a:pt x="1072089" y="2688024"/>
                  <a:pt x="1069816" y="2688024"/>
                  <a:pt x="1068301" y="2688024"/>
                </a:cubicBezTo>
                <a:cubicBezTo>
                  <a:pt x="1065270" y="2688024"/>
                  <a:pt x="1065270" y="2688024"/>
                  <a:pt x="1065270" y="2688024"/>
                </a:cubicBezTo>
                <a:close/>
                <a:moveTo>
                  <a:pt x="923588" y="2688024"/>
                </a:moveTo>
                <a:cubicBezTo>
                  <a:pt x="900100" y="2700483"/>
                  <a:pt x="900100" y="2700483"/>
                  <a:pt x="900100" y="2700483"/>
                </a:cubicBezTo>
                <a:cubicBezTo>
                  <a:pt x="900100" y="2712942"/>
                  <a:pt x="900100" y="2712942"/>
                  <a:pt x="900100" y="2712942"/>
                </a:cubicBezTo>
                <a:lnTo>
                  <a:pt x="923588" y="2712942"/>
                </a:lnTo>
                <a:cubicBezTo>
                  <a:pt x="923588" y="2712942"/>
                  <a:pt x="923588" y="2700483"/>
                  <a:pt x="900100" y="2700483"/>
                </a:cubicBezTo>
                <a:lnTo>
                  <a:pt x="923588" y="2700483"/>
                </a:lnTo>
                <a:cubicBezTo>
                  <a:pt x="923588" y="2700483"/>
                  <a:pt x="947075" y="2700483"/>
                  <a:pt x="947075" y="2688024"/>
                </a:cubicBezTo>
                <a:cubicBezTo>
                  <a:pt x="923588" y="2688024"/>
                  <a:pt x="923588" y="2688024"/>
                  <a:pt x="923588" y="2688024"/>
                </a:cubicBezTo>
                <a:close/>
                <a:moveTo>
                  <a:pt x="710685" y="2688024"/>
                </a:moveTo>
                <a:lnTo>
                  <a:pt x="686440" y="2700483"/>
                </a:lnTo>
                <a:cubicBezTo>
                  <a:pt x="686440" y="2700483"/>
                  <a:pt x="686440" y="2700483"/>
                  <a:pt x="696669" y="2700483"/>
                </a:cubicBezTo>
                <a:lnTo>
                  <a:pt x="700457" y="2700483"/>
                </a:lnTo>
                <a:cubicBezTo>
                  <a:pt x="703866" y="2700483"/>
                  <a:pt x="706139" y="2700483"/>
                  <a:pt x="707655" y="2700483"/>
                </a:cubicBezTo>
                <a:lnTo>
                  <a:pt x="710685" y="2700483"/>
                </a:lnTo>
                <a:cubicBezTo>
                  <a:pt x="734173" y="2700483"/>
                  <a:pt x="734173" y="2700483"/>
                  <a:pt x="734173" y="2700483"/>
                </a:cubicBezTo>
                <a:cubicBezTo>
                  <a:pt x="734173" y="2700483"/>
                  <a:pt x="734173" y="2688024"/>
                  <a:pt x="710685" y="2700483"/>
                </a:cubicBezTo>
                <a:close/>
                <a:moveTo>
                  <a:pt x="1704735" y="2675564"/>
                </a:moveTo>
                <a:cubicBezTo>
                  <a:pt x="1728222" y="2675564"/>
                  <a:pt x="1728222" y="2675564"/>
                  <a:pt x="1728222" y="2675564"/>
                </a:cubicBezTo>
                <a:lnTo>
                  <a:pt x="1728222" y="2688024"/>
                </a:lnTo>
                <a:cubicBezTo>
                  <a:pt x="1704735" y="2688024"/>
                  <a:pt x="1704735" y="2688024"/>
                  <a:pt x="1704735" y="2688024"/>
                </a:cubicBezTo>
                <a:cubicBezTo>
                  <a:pt x="1704735" y="2675564"/>
                  <a:pt x="1704735" y="2675564"/>
                  <a:pt x="1704735" y="2675564"/>
                </a:cubicBezTo>
                <a:close/>
                <a:moveTo>
                  <a:pt x="710685" y="2675564"/>
                </a:moveTo>
                <a:cubicBezTo>
                  <a:pt x="734173" y="2675564"/>
                  <a:pt x="734173" y="2675564"/>
                  <a:pt x="734173" y="2688024"/>
                </a:cubicBezTo>
                <a:lnTo>
                  <a:pt x="757660" y="2688024"/>
                </a:lnTo>
                <a:cubicBezTo>
                  <a:pt x="734173" y="2675564"/>
                  <a:pt x="734173" y="2675564"/>
                  <a:pt x="734173" y="2675564"/>
                </a:cubicBezTo>
                <a:cubicBezTo>
                  <a:pt x="710685" y="2675564"/>
                  <a:pt x="710685" y="2675564"/>
                  <a:pt x="710685" y="2675564"/>
                </a:cubicBezTo>
                <a:close/>
                <a:moveTo>
                  <a:pt x="284123" y="2675564"/>
                </a:moveTo>
                <a:lnTo>
                  <a:pt x="284123" y="2688024"/>
                </a:lnTo>
                <a:lnTo>
                  <a:pt x="307610" y="2688024"/>
                </a:lnTo>
                <a:lnTo>
                  <a:pt x="307610" y="2675564"/>
                </a:lnTo>
                <a:close/>
                <a:moveTo>
                  <a:pt x="141683" y="2675564"/>
                </a:moveTo>
                <a:cubicBezTo>
                  <a:pt x="141683" y="2688024"/>
                  <a:pt x="141683" y="2688024"/>
                  <a:pt x="165928" y="2688024"/>
                </a:cubicBezTo>
                <a:lnTo>
                  <a:pt x="189415" y="2688024"/>
                </a:lnTo>
                <a:lnTo>
                  <a:pt x="165928" y="2700483"/>
                </a:lnTo>
                <a:lnTo>
                  <a:pt x="162897" y="2700483"/>
                </a:lnTo>
                <a:cubicBezTo>
                  <a:pt x="161382" y="2700483"/>
                  <a:pt x="159109" y="2700483"/>
                  <a:pt x="155699" y="2700483"/>
                </a:cubicBezTo>
                <a:lnTo>
                  <a:pt x="151911" y="2700483"/>
                </a:lnTo>
                <a:cubicBezTo>
                  <a:pt x="141683" y="2700483"/>
                  <a:pt x="141683" y="2700483"/>
                  <a:pt x="141683" y="2700483"/>
                </a:cubicBezTo>
                <a:cubicBezTo>
                  <a:pt x="141683" y="2688024"/>
                  <a:pt x="141683" y="2688024"/>
                  <a:pt x="141683" y="2688024"/>
                </a:cubicBezTo>
                <a:close/>
                <a:moveTo>
                  <a:pt x="1136490" y="2662703"/>
                </a:moveTo>
                <a:cubicBezTo>
                  <a:pt x="1136490" y="2675564"/>
                  <a:pt x="1136490" y="2675564"/>
                  <a:pt x="1136490" y="2675564"/>
                </a:cubicBezTo>
                <a:cubicBezTo>
                  <a:pt x="1136490" y="2662703"/>
                  <a:pt x="1136490" y="2662703"/>
                  <a:pt x="1159978" y="2662703"/>
                </a:cubicBezTo>
                <a:cubicBezTo>
                  <a:pt x="1136490" y="2662703"/>
                  <a:pt x="1136490" y="2662703"/>
                  <a:pt x="1136490" y="2662703"/>
                </a:cubicBezTo>
                <a:close/>
                <a:moveTo>
                  <a:pt x="900100" y="2662703"/>
                </a:moveTo>
                <a:lnTo>
                  <a:pt x="900100" y="2675564"/>
                </a:lnTo>
                <a:lnTo>
                  <a:pt x="923588" y="2675564"/>
                </a:lnTo>
                <a:lnTo>
                  <a:pt x="923588" y="2664311"/>
                </a:lnTo>
                <a:cubicBezTo>
                  <a:pt x="923588" y="2662703"/>
                  <a:pt x="923588" y="2662703"/>
                  <a:pt x="923588" y="2662703"/>
                </a:cubicBezTo>
                <a:cubicBezTo>
                  <a:pt x="900100" y="2662703"/>
                  <a:pt x="900100" y="2662703"/>
                  <a:pt x="900100" y="2662703"/>
                </a:cubicBezTo>
                <a:close/>
                <a:moveTo>
                  <a:pt x="805393" y="2662703"/>
                </a:moveTo>
                <a:cubicBezTo>
                  <a:pt x="805393" y="2665919"/>
                  <a:pt x="806861" y="2668330"/>
                  <a:pt x="808696" y="2670139"/>
                </a:cubicBezTo>
                <a:lnTo>
                  <a:pt x="810737" y="2671554"/>
                </a:lnTo>
                <a:lnTo>
                  <a:pt x="805393" y="2675564"/>
                </a:lnTo>
                <a:cubicBezTo>
                  <a:pt x="817137" y="2675564"/>
                  <a:pt x="817137" y="2675564"/>
                  <a:pt x="814201" y="2673957"/>
                </a:cubicBezTo>
                <a:lnTo>
                  <a:pt x="810737" y="2671554"/>
                </a:lnTo>
                <a:lnTo>
                  <a:pt x="815302" y="2668129"/>
                </a:lnTo>
                <a:cubicBezTo>
                  <a:pt x="818605" y="2662703"/>
                  <a:pt x="805393" y="2662703"/>
                  <a:pt x="805393" y="2662703"/>
                </a:cubicBezTo>
                <a:close/>
                <a:moveTo>
                  <a:pt x="1681248" y="2650243"/>
                </a:moveTo>
                <a:lnTo>
                  <a:pt x="1704735" y="2650243"/>
                </a:lnTo>
                <a:cubicBezTo>
                  <a:pt x="1728222" y="2650243"/>
                  <a:pt x="1728222" y="2650243"/>
                  <a:pt x="1728222" y="2650243"/>
                </a:cubicBezTo>
                <a:cubicBezTo>
                  <a:pt x="1728222" y="2662703"/>
                  <a:pt x="1728222" y="2662703"/>
                  <a:pt x="1728222" y="2662703"/>
                </a:cubicBezTo>
                <a:cubicBezTo>
                  <a:pt x="1704735" y="2662703"/>
                  <a:pt x="1704735" y="2662703"/>
                  <a:pt x="1704735" y="2675564"/>
                </a:cubicBezTo>
                <a:cubicBezTo>
                  <a:pt x="1681248" y="2675564"/>
                  <a:pt x="1681248" y="2675564"/>
                  <a:pt x="1681248" y="2662703"/>
                </a:cubicBezTo>
                <a:cubicBezTo>
                  <a:pt x="1681248" y="2662703"/>
                  <a:pt x="1657760" y="2662703"/>
                  <a:pt x="1681248" y="2650243"/>
                </a:cubicBezTo>
                <a:close/>
                <a:moveTo>
                  <a:pt x="1041783" y="2650243"/>
                </a:moveTo>
                <a:lnTo>
                  <a:pt x="1041783" y="2662703"/>
                </a:lnTo>
                <a:lnTo>
                  <a:pt x="1065270" y="2662703"/>
                </a:lnTo>
                <a:cubicBezTo>
                  <a:pt x="1065270" y="2662703"/>
                  <a:pt x="1089515" y="2662703"/>
                  <a:pt x="1089515" y="2675564"/>
                </a:cubicBezTo>
                <a:lnTo>
                  <a:pt x="1089515" y="2662703"/>
                </a:lnTo>
                <a:cubicBezTo>
                  <a:pt x="1065270" y="2662703"/>
                  <a:pt x="1065270" y="2662703"/>
                  <a:pt x="1065270" y="2662703"/>
                </a:cubicBezTo>
                <a:cubicBezTo>
                  <a:pt x="1041783" y="2662703"/>
                  <a:pt x="1065270" y="2662703"/>
                  <a:pt x="1065270" y="2650243"/>
                </a:cubicBezTo>
                <a:close/>
                <a:moveTo>
                  <a:pt x="118195" y="2637784"/>
                </a:moveTo>
                <a:cubicBezTo>
                  <a:pt x="118195" y="2650243"/>
                  <a:pt x="118195" y="2650243"/>
                  <a:pt x="118195" y="2650243"/>
                </a:cubicBezTo>
                <a:lnTo>
                  <a:pt x="141683" y="2650243"/>
                </a:lnTo>
                <a:cubicBezTo>
                  <a:pt x="141683" y="2650243"/>
                  <a:pt x="141683" y="2662703"/>
                  <a:pt x="118195" y="2662703"/>
                </a:cubicBezTo>
                <a:lnTo>
                  <a:pt x="141683" y="2662703"/>
                </a:lnTo>
                <a:lnTo>
                  <a:pt x="141683" y="2650243"/>
                </a:lnTo>
                <a:lnTo>
                  <a:pt x="165928" y="2662703"/>
                </a:lnTo>
                <a:lnTo>
                  <a:pt x="165928" y="2675564"/>
                </a:lnTo>
                <a:cubicBezTo>
                  <a:pt x="159866" y="2675564"/>
                  <a:pt x="155320" y="2675564"/>
                  <a:pt x="151911" y="2675564"/>
                </a:cubicBezTo>
                <a:cubicBezTo>
                  <a:pt x="148502" y="2675564"/>
                  <a:pt x="146229" y="2675564"/>
                  <a:pt x="144713" y="2675564"/>
                </a:cubicBezTo>
                <a:cubicBezTo>
                  <a:pt x="141683" y="2675564"/>
                  <a:pt x="141683" y="2675564"/>
                  <a:pt x="141683" y="2675564"/>
                </a:cubicBezTo>
                <a:lnTo>
                  <a:pt x="118195" y="2675564"/>
                </a:lnTo>
                <a:lnTo>
                  <a:pt x="118195" y="2688024"/>
                </a:lnTo>
                <a:cubicBezTo>
                  <a:pt x="141683" y="2688024"/>
                  <a:pt x="141683" y="2700483"/>
                  <a:pt x="141683" y="2700483"/>
                </a:cubicBezTo>
                <a:cubicBezTo>
                  <a:pt x="141683" y="2700483"/>
                  <a:pt x="141683" y="2700483"/>
                  <a:pt x="141683" y="2702041"/>
                </a:cubicBezTo>
                <a:lnTo>
                  <a:pt x="141683" y="2712942"/>
                </a:lnTo>
                <a:lnTo>
                  <a:pt x="141683" y="2725804"/>
                </a:lnTo>
                <a:cubicBezTo>
                  <a:pt x="118195" y="2725804"/>
                  <a:pt x="118195" y="2725804"/>
                  <a:pt x="118195" y="2725804"/>
                </a:cubicBezTo>
                <a:cubicBezTo>
                  <a:pt x="118195" y="2738263"/>
                  <a:pt x="118195" y="2738263"/>
                  <a:pt x="118195" y="2738263"/>
                </a:cubicBezTo>
                <a:cubicBezTo>
                  <a:pt x="141683" y="2738263"/>
                  <a:pt x="141683" y="2738263"/>
                  <a:pt x="141683" y="2738263"/>
                </a:cubicBezTo>
                <a:cubicBezTo>
                  <a:pt x="141683" y="2738263"/>
                  <a:pt x="141683" y="2741278"/>
                  <a:pt x="141683" y="2742785"/>
                </a:cubicBezTo>
                <a:lnTo>
                  <a:pt x="141683" y="2748814"/>
                </a:lnTo>
                <a:cubicBezTo>
                  <a:pt x="141683" y="2750321"/>
                  <a:pt x="141683" y="2750321"/>
                  <a:pt x="141683" y="2750321"/>
                </a:cubicBezTo>
                <a:lnTo>
                  <a:pt x="165928" y="2750321"/>
                </a:lnTo>
                <a:lnTo>
                  <a:pt x="165928" y="2762780"/>
                </a:lnTo>
                <a:lnTo>
                  <a:pt x="141683" y="2762780"/>
                </a:lnTo>
                <a:lnTo>
                  <a:pt x="141683" y="2775642"/>
                </a:lnTo>
                <a:lnTo>
                  <a:pt x="118195" y="2775642"/>
                </a:lnTo>
                <a:lnTo>
                  <a:pt x="141683" y="2788101"/>
                </a:lnTo>
                <a:lnTo>
                  <a:pt x="141683" y="2800560"/>
                </a:lnTo>
                <a:cubicBezTo>
                  <a:pt x="141683" y="2813020"/>
                  <a:pt x="165928" y="2800560"/>
                  <a:pt x="165928" y="2800560"/>
                </a:cubicBezTo>
                <a:cubicBezTo>
                  <a:pt x="165928" y="2813020"/>
                  <a:pt x="165928" y="2813020"/>
                  <a:pt x="141683" y="2813020"/>
                </a:cubicBezTo>
                <a:cubicBezTo>
                  <a:pt x="141683" y="2825881"/>
                  <a:pt x="141683" y="2825881"/>
                  <a:pt x="141683" y="2825881"/>
                </a:cubicBezTo>
                <a:lnTo>
                  <a:pt x="118195" y="2825881"/>
                </a:lnTo>
                <a:cubicBezTo>
                  <a:pt x="141683" y="2825881"/>
                  <a:pt x="141683" y="2838341"/>
                  <a:pt x="141683" y="2838341"/>
                </a:cubicBezTo>
                <a:cubicBezTo>
                  <a:pt x="141683" y="2850800"/>
                  <a:pt x="141683" y="2850800"/>
                  <a:pt x="141683" y="2850800"/>
                </a:cubicBezTo>
                <a:lnTo>
                  <a:pt x="165928" y="2850800"/>
                </a:lnTo>
                <a:cubicBezTo>
                  <a:pt x="189415" y="2850800"/>
                  <a:pt x="189415" y="2850800"/>
                  <a:pt x="189415" y="2850800"/>
                </a:cubicBezTo>
                <a:cubicBezTo>
                  <a:pt x="189415" y="2838341"/>
                  <a:pt x="189415" y="2838341"/>
                  <a:pt x="189415" y="2838341"/>
                </a:cubicBezTo>
                <a:lnTo>
                  <a:pt x="189415" y="2825881"/>
                </a:lnTo>
                <a:lnTo>
                  <a:pt x="189415" y="2813020"/>
                </a:lnTo>
                <a:cubicBezTo>
                  <a:pt x="189415" y="2800560"/>
                  <a:pt x="189415" y="2813020"/>
                  <a:pt x="189415" y="2800560"/>
                </a:cubicBezTo>
                <a:cubicBezTo>
                  <a:pt x="189415" y="2813020"/>
                  <a:pt x="189415" y="2813020"/>
                  <a:pt x="165928" y="2800560"/>
                </a:cubicBezTo>
                <a:cubicBezTo>
                  <a:pt x="165928" y="2788101"/>
                  <a:pt x="165928" y="2788101"/>
                  <a:pt x="165928" y="2788101"/>
                </a:cubicBezTo>
                <a:lnTo>
                  <a:pt x="165928" y="2775642"/>
                </a:lnTo>
                <a:cubicBezTo>
                  <a:pt x="141683" y="2775642"/>
                  <a:pt x="141683" y="2775642"/>
                  <a:pt x="141683" y="2788101"/>
                </a:cubicBezTo>
                <a:lnTo>
                  <a:pt x="141683" y="2775642"/>
                </a:lnTo>
                <a:lnTo>
                  <a:pt x="165928" y="2762780"/>
                </a:lnTo>
                <a:lnTo>
                  <a:pt x="189415" y="2762780"/>
                </a:lnTo>
                <a:cubicBezTo>
                  <a:pt x="189415" y="2750321"/>
                  <a:pt x="189415" y="2750321"/>
                  <a:pt x="189415" y="2750321"/>
                </a:cubicBezTo>
                <a:cubicBezTo>
                  <a:pt x="165928" y="2750321"/>
                  <a:pt x="165928" y="2750321"/>
                  <a:pt x="165928" y="2750321"/>
                </a:cubicBezTo>
                <a:lnTo>
                  <a:pt x="165928" y="2738263"/>
                </a:lnTo>
                <a:lnTo>
                  <a:pt x="141683" y="2738263"/>
                </a:lnTo>
                <a:lnTo>
                  <a:pt x="141683" y="2725804"/>
                </a:lnTo>
                <a:lnTo>
                  <a:pt x="165928" y="2725804"/>
                </a:lnTo>
                <a:cubicBezTo>
                  <a:pt x="189415" y="2725804"/>
                  <a:pt x="189415" y="2725804"/>
                  <a:pt x="189415" y="2725804"/>
                </a:cubicBezTo>
                <a:cubicBezTo>
                  <a:pt x="189415" y="2738263"/>
                  <a:pt x="189415" y="2738263"/>
                  <a:pt x="212903" y="2725804"/>
                </a:cubicBezTo>
                <a:lnTo>
                  <a:pt x="189415" y="2725804"/>
                </a:lnTo>
                <a:cubicBezTo>
                  <a:pt x="189415" y="2712942"/>
                  <a:pt x="189415" y="2712942"/>
                  <a:pt x="189415" y="2712942"/>
                </a:cubicBezTo>
                <a:cubicBezTo>
                  <a:pt x="165928" y="2712942"/>
                  <a:pt x="165928" y="2712942"/>
                  <a:pt x="165928" y="2712942"/>
                </a:cubicBezTo>
                <a:lnTo>
                  <a:pt x="165928" y="2700483"/>
                </a:lnTo>
                <a:cubicBezTo>
                  <a:pt x="189415" y="2700483"/>
                  <a:pt x="189415" y="2700483"/>
                  <a:pt x="189415" y="2700483"/>
                </a:cubicBezTo>
                <a:lnTo>
                  <a:pt x="189415" y="2692696"/>
                </a:lnTo>
                <a:cubicBezTo>
                  <a:pt x="189415" y="2691139"/>
                  <a:pt x="189415" y="2688024"/>
                  <a:pt x="189415" y="2688024"/>
                </a:cubicBezTo>
                <a:cubicBezTo>
                  <a:pt x="189415" y="2675564"/>
                  <a:pt x="165928" y="2688024"/>
                  <a:pt x="165928" y="2688024"/>
                </a:cubicBezTo>
                <a:cubicBezTo>
                  <a:pt x="165928" y="2681794"/>
                  <a:pt x="165928" y="2681794"/>
                  <a:pt x="165928" y="2683351"/>
                </a:cubicBezTo>
                <a:lnTo>
                  <a:pt x="165928" y="2677122"/>
                </a:lnTo>
                <a:cubicBezTo>
                  <a:pt x="165928" y="2675564"/>
                  <a:pt x="165928" y="2675564"/>
                  <a:pt x="165928" y="2675564"/>
                </a:cubicBezTo>
                <a:cubicBezTo>
                  <a:pt x="165928" y="2662703"/>
                  <a:pt x="165928" y="2662703"/>
                  <a:pt x="189415" y="2662703"/>
                </a:cubicBezTo>
                <a:lnTo>
                  <a:pt x="186479" y="2662703"/>
                </a:lnTo>
                <a:cubicBezTo>
                  <a:pt x="183543" y="2662703"/>
                  <a:pt x="177671" y="2662703"/>
                  <a:pt x="165928" y="2662703"/>
                </a:cubicBezTo>
                <a:cubicBezTo>
                  <a:pt x="189415" y="2650243"/>
                  <a:pt x="189415" y="2650243"/>
                  <a:pt x="189415" y="2650243"/>
                </a:cubicBezTo>
                <a:lnTo>
                  <a:pt x="165928" y="2650243"/>
                </a:lnTo>
                <a:lnTo>
                  <a:pt x="141683" y="2650243"/>
                </a:lnTo>
                <a:lnTo>
                  <a:pt x="141683" y="2637784"/>
                </a:lnTo>
                <a:close/>
                <a:moveTo>
                  <a:pt x="1704735" y="2625324"/>
                </a:moveTo>
                <a:lnTo>
                  <a:pt x="1728222" y="2625324"/>
                </a:lnTo>
                <a:lnTo>
                  <a:pt x="1752468" y="2625324"/>
                </a:lnTo>
                <a:cubicBezTo>
                  <a:pt x="1775955" y="2625324"/>
                  <a:pt x="1775955" y="2637784"/>
                  <a:pt x="1775955" y="2637784"/>
                </a:cubicBezTo>
                <a:cubicBezTo>
                  <a:pt x="1752468" y="2637784"/>
                  <a:pt x="1752468" y="2637784"/>
                  <a:pt x="1752468" y="2637784"/>
                </a:cubicBezTo>
                <a:lnTo>
                  <a:pt x="1752468" y="2650243"/>
                </a:lnTo>
                <a:cubicBezTo>
                  <a:pt x="1728222" y="2650243"/>
                  <a:pt x="1728222" y="2637784"/>
                  <a:pt x="1728222" y="2637784"/>
                </a:cubicBezTo>
                <a:cubicBezTo>
                  <a:pt x="1704735" y="2625324"/>
                  <a:pt x="1704735" y="2625324"/>
                  <a:pt x="1704735" y="2625324"/>
                </a:cubicBezTo>
                <a:close/>
                <a:moveTo>
                  <a:pt x="1065270" y="2625324"/>
                </a:moveTo>
                <a:cubicBezTo>
                  <a:pt x="1065270" y="2637784"/>
                  <a:pt x="1065270" y="2625324"/>
                  <a:pt x="1089515" y="2637784"/>
                </a:cubicBezTo>
                <a:lnTo>
                  <a:pt x="1089515" y="2650243"/>
                </a:lnTo>
                <a:lnTo>
                  <a:pt x="1113003" y="2650243"/>
                </a:lnTo>
                <a:cubicBezTo>
                  <a:pt x="1113003" y="2637784"/>
                  <a:pt x="1113003" y="2637784"/>
                  <a:pt x="1089515" y="2637784"/>
                </a:cubicBezTo>
                <a:cubicBezTo>
                  <a:pt x="1089515" y="2625324"/>
                  <a:pt x="1089515" y="2625324"/>
                  <a:pt x="1065270" y="2625324"/>
                </a:cubicBezTo>
                <a:close/>
                <a:moveTo>
                  <a:pt x="900100" y="2612463"/>
                </a:moveTo>
                <a:cubicBezTo>
                  <a:pt x="900100" y="2618894"/>
                  <a:pt x="900100" y="2618894"/>
                  <a:pt x="900100" y="2617286"/>
                </a:cubicBezTo>
                <a:lnTo>
                  <a:pt x="900100" y="2623717"/>
                </a:lnTo>
                <a:cubicBezTo>
                  <a:pt x="900100" y="2625324"/>
                  <a:pt x="900100" y="2625324"/>
                  <a:pt x="900100" y="2625324"/>
                </a:cubicBezTo>
                <a:cubicBezTo>
                  <a:pt x="923588" y="2625324"/>
                  <a:pt x="923588" y="2625324"/>
                  <a:pt x="923588" y="2625324"/>
                </a:cubicBezTo>
                <a:cubicBezTo>
                  <a:pt x="923588" y="2612463"/>
                  <a:pt x="923588" y="2612463"/>
                  <a:pt x="900100" y="2612463"/>
                </a:cubicBezTo>
                <a:close/>
                <a:moveTo>
                  <a:pt x="805393" y="2612463"/>
                </a:moveTo>
                <a:lnTo>
                  <a:pt x="781148" y="2625324"/>
                </a:lnTo>
                <a:lnTo>
                  <a:pt x="757660" y="2625324"/>
                </a:lnTo>
                <a:cubicBezTo>
                  <a:pt x="757660" y="2637784"/>
                  <a:pt x="757660" y="2637784"/>
                  <a:pt x="757660" y="2637784"/>
                </a:cubicBezTo>
                <a:cubicBezTo>
                  <a:pt x="757660" y="2650243"/>
                  <a:pt x="757660" y="2650243"/>
                  <a:pt x="757660" y="2650243"/>
                </a:cubicBezTo>
                <a:lnTo>
                  <a:pt x="781148" y="2650243"/>
                </a:lnTo>
                <a:cubicBezTo>
                  <a:pt x="781148" y="2637784"/>
                  <a:pt x="781148" y="2637784"/>
                  <a:pt x="781148" y="2637784"/>
                </a:cubicBezTo>
                <a:lnTo>
                  <a:pt x="757660" y="2637784"/>
                </a:lnTo>
                <a:cubicBezTo>
                  <a:pt x="757660" y="2637784"/>
                  <a:pt x="781148" y="2637784"/>
                  <a:pt x="781148" y="2625324"/>
                </a:cubicBezTo>
                <a:lnTo>
                  <a:pt x="805393" y="2625324"/>
                </a:lnTo>
                <a:close/>
                <a:moveTo>
                  <a:pt x="1065270" y="2600004"/>
                </a:moveTo>
                <a:lnTo>
                  <a:pt x="1065270" y="2612463"/>
                </a:lnTo>
                <a:lnTo>
                  <a:pt x="1089515" y="2612463"/>
                </a:lnTo>
                <a:lnTo>
                  <a:pt x="1113003" y="2612463"/>
                </a:lnTo>
                <a:cubicBezTo>
                  <a:pt x="1113003" y="2600004"/>
                  <a:pt x="1113003" y="2600004"/>
                  <a:pt x="1113003" y="2600004"/>
                </a:cubicBezTo>
                <a:lnTo>
                  <a:pt x="1089515" y="2600004"/>
                </a:lnTo>
                <a:cubicBezTo>
                  <a:pt x="1089515" y="2612463"/>
                  <a:pt x="1089515" y="2612463"/>
                  <a:pt x="1089515" y="2612463"/>
                </a:cubicBezTo>
                <a:cubicBezTo>
                  <a:pt x="1089515" y="2600004"/>
                  <a:pt x="1089515" y="2600004"/>
                  <a:pt x="1065270" y="2600004"/>
                </a:cubicBezTo>
                <a:close/>
                <a:moveTo>
                  <a:pt x="118195" y="2600004"/>
                </a:moveTo>
                <a:cubicBezTo>
                  <a:pt x="118195" y="2600004"/>
                  <a:pt x="118195" y="2600004"/>
                  <a:pt x="141683" y="2600004"/>
                </a:cubicBezTo>
                <a:cubicBezTo>
                  <a:pt x="141683" y="2600004"/>
                  <a:pt x="141683" y="2612463"/>
                  <a:pt x="118195" y="2600004"/>
                </a:cubicBezTo>
                <a:close/>
                <a:moveTo>
                  <a:pt x="734173" y="2587544"/>
                </a:moveTo>
                <a:cubicBezTo>
                  <a:pt x="734173" y="2587544"/>
                  <a:pt x="710685" y="2587544"/>
                  <a:pt x="710685" y="2600004"/>
                </a:cubicBezTo>
                <a:cubicBezTo>
                  <a:pt x="734173" y="2600004"/>
                  <a:pt x="710685" y="2600004"/>
                  <a:pt x="734173" y="2600004"/>
                </a:cubicBezTo>
                <a:lnTo>
                  <a:pt x="734173" y="2595331"/>
                </a:lnTo>
                <a:close/>
                <a:moveTo>
                  <a:pt x="118195" y="2587544"/>
                </a:moveTo>
                <a:cubicBezTo>
                  <a:pt x="135811" y="2587544"/>
                  <a:pt x="127003" y="2587544"/>
                  <a:pt x="131407" y="2592801"/>
                </a:cubicBezTo>
                <a:lnTo>
                  <a:pt x="138860" y="2598025"/>
                </a:lnTo>
                <a:lnTo>
                  <a:pt x="138747" y="2598446"/>
                </a:lnTo>
                <a:cubicBezTo>
                  <a:pt x="135811" y="2600004"/>
                  <a:pt x="129939" y="2600004"/>
                  <a:pt x="118195" y="2600004"/>
                </a:cubicBezTo>
                <a:lnTo>
                  <a:pt x="118195" y="2612463"/>
                </a:lnTo>
                <a:lnTo>
                  <a:pt x="141683" y="2612463"/>
                </a:lnTo>
                <a:lnTo>
                  <a:pt x="141683" y="2600004"/>
                </a:lnTo>
                <a:lnTo>
                  <a:pt x="138860" y="2598025"/>
                </a:lnTo>
                <a:lnTo>
                  <a:pt x="141683" y="2587544"/>
                </a:lnTo>
                <a:cubicBezTo>
                  <a:pt x="118195" y="2587544"/>
                  <a:pt x="118195" y="2587544"/>
                  <a:pt x="118195" y="2587544"/>
                </a:cubicBezTo>
                <a:close/>
                <a:moveTo>
                  <a:pt x="1018295" y="2575085"/>
                </a:moveTo>
                <a:cubicBezTo>
                  <a:pt x="1018295" y="2587544"/>
                  <a:pt x="1018295" y="2587544"/>
                  <a:pt x="1018295" y="2587544"/>
                </a:cubicBezTo>
                <a:cubicBezTo>
                  <a:pt x="1018295" y="2575085"/>
                  <a:pt x="1041783" y="2575085"/>
                  <a:pt x="1041783" y="2575085"/>
                </a:cubicBezTo>
                <a:close/>
                <a:moveTo>
                  <a:pt x="1728222" y="2562223"/>
                </a:moveTo>
                <a:cubicBezTo>
                  <a:pt x="1740345" y="2568654"/>
                  <a:pt x="1746406" y="2568654"/>
                  <a:pt x="1749437" y="2567047"/>
                </a:cubicBezTo>
                <a:lnTo>
                  <a:pt x="1750043" y="2566082"/>
                </a:lnTo>
                <a:lnTo>
                  <a:pt x="1752468" y="2575085"/>
                </a:lnTo>
                <a:lnTo>
                  <a:pt x="1775955" y="2575085"/>
                </a:lnTo>
                <a:cubicBezTo>
                  <a:pt x="1752468" y="2587544"/>
                  <a:pt x="1752468" y="2587544"/>
                  <a:pt x="1752468" y="2587544"/>
                </a:cubicBezTo>
                <a:cubicBezTo>
                  <a:pt x="1752468" y="2587544"/>
                  <a:pt x="1752468" y="2590659"/>
                  <a:pt x="1752468" y="2592217"/>
                </a:cubicBezTo>
                <a:lnTo>
                  <a:pt x="1752468" y="2600004"/>
                </a:lnTo>
                <a:lnTo>
                  <a:pt x="1728222" y="2612463"/>
                </a:lnTo>
                <a:lnTo>
                  <a:pt x="1704735" y="2612463"/>
                </a:lnTo>
                <a:cubicBezTo>
                  <a:pt x="1704735" y="2600004"/>
                  <a:pt x="1704735" y="2600004"/>
                  <a:pt x="1704735" y="2600004"/>
                </a:cubicBezTo>
                <a:cubicBezTo>
                  <a:pt x="1704735" y="2600004"/>
                  <a:pt x="1717947" y="2600004"/>
                  <a:pt x="1714644" y="2600004"/>
                </a:cubicBezTo>
                <a:lnTo>
                  <a:pt x="1728222" y="2600004"/>
                </a:lnTo>
                <a:lnTo>
                  <a:pt x="1728222" y="2587544"/>
                </a:lnTo>
                <a:cubicBezTo>
                  <a:pt x="1728222" y="2581315"/>
                  <a:pt x="1728222" y="2581315"/>
                  <a:pt x="1728222" y="2582872"/>
                </a:cubicBezTo>
                <a:lnTo>
                  <a:pt x="1728222" y="2575085"/>
                </a:lnTo>
                <a:close/>
                <a:moveTo>
                  <a:pt x="1728222" y="2562223"/>
                </a:moveTo>
                <a:lnTo>
                  <a:pt x="1728317" y="2562223"/>
                </a:lnTo>
                <a:cubicBezTo>
                  <a:pt x="1734284" y="2562223"/>
                  <a:pt x="1740345" y="2562223"/>
                  <a:pt x="1752468" y="2562223"/>
                </a:cubicBezTo>
                <a:lnTo>
                  <a:pt x="1750043" y="2566082"/>
                </a:lnTo>
                <a:lnTo>
                  <a:pt x="1749437" y="2563831"/>
                </a:lnTo>
                <a:cubicBezTo>
                  <a:pt x="1746406" y="2562223"/>
                  <a:pt x="1740345" y="2562223"/>
                  <a:pt x="1728222" y="2562223"/>
                </a:cubicBezTo>
                <a:close/>
                <a:moveTo>
                  <a:pt x="1113003" y="2562223"/>
                </a:moveTo>
                <a:cubicBezTo>
                  <a:pt x="1107131" y="2565439"/>
                  <a:pt x="1102727" y="2567850"/>
                  <a:pt x="1099424" y="2569659"/>
                </a:cubicBezTo>
                <a:lnTo>
                  <a:pt x="1095911" y="2571583"/>
                </a:lnTo>
                <a:lnTo>
                  <a:pt x="1089515" y="2575085"/>
                </a:lnTo>
                <a:cubicBezTo>
                  <a:pt x="1089515" y="2575085"/>
                  <a:pt x="1089515" y="2575085"/>
                  <a:pt x="1092451" y="2573478"/>
                </a:cubicBezTo>
                <a:lnTo>
                  <a:pt x="1095911" y="2571583"/>
                </a:lnTo>
                <a:close/>
                <a:moveTo>
                  <a:pt x="141683" y="2537305"/>
                </a:moveTo>
                <a:cubicBezTo>
                  <a:pt x="141683" y="2537305"/>
                  <a:pt x="141683" y="2549764"/>
                  <a:pt x="165928" y="2537305"/>
                </a:cubicBezTo>
                <a:cubicBezTo>
                  <a:pt x="141683" y="2537305"/>
                  <a:pt x="165928" y="2537305"/>
                  <a:pt x="141683" y="2537305"/>
                </a:cubicBezTo>
                <a:close/>
                <a:moveTo>
                  <a:pt x="1113003" y="2524845"/>
                </a:moveTo>
                <a:cubicBezTo>
                  <a:pt x="1089515" y="2524845"/>
                  <a:pt x="1089515" y="2537305"/>
                  <a:pt x="1113003" y="2537305"/>
                </a:cubicBezTo>
                <a:lnTo>
                  <a:pt x="1113003" y="2526403"/>
                </a:lnTo>
                <a:cubicBezTo>
                  <a:pt x="1113003" y="2524845"/>
                  <a:pt x="1113003" y="2524845"/>
                  <a:pt x="1113003" y="2524845"/>
                </a:cubicBezTo>
                <a:close/>
                <a:moveTo>
                  <a:pt x="875855" y="2524845"/>
                </a:moveTo>
                <a:cubicBezTo>
                  <a:pt x="875855" y="2524845"/>
                  <a:pt x="875855" y="2537305"/>
                  <a:pt x="900100" y="2524845"/>
                </a:cubicBezTo>
                <a:close/>
                <a:moveTo>
                  <a:pt x="1681248" y="2511984"/>
                </a:moveTo>
                <a:lnTo>
                  <a:pt x="1681248" y="2524845"/>
                </a:lnTo>
                <a:cubicBezTo>
                  <a:pt x="1704735" y="2524845"/>
                  <a:pt x="1704735" y="2524845"/>
                  <a:pt x="1704735" y="2511984"/>
                </a:cubicBezTo>
                <a:close/>
                <a:moveTo>
                  <a:pt x="1728222" y="2487065"/>
                </a:moveTo>
                <a:cubicBezTo>
                  <a:pt x="1752468" y="2487065"/>
                  <a:pt x="1752468" y="2487065"/>
                  <a:pt x="1752468" y="2487065"/>
                </a:cubicBezTo>
                <a:lnTo>
                  <a:pt x="1752468" y="2499524"/>
                </a:lnTo>
                <a:cubicBezTo>
                  <a:pt x="1728222" y="2499524"/>
                  <a:pt x="1728222" y="2499524"/>
                  <a:pt x="1728222" y="2499524"/>
                </a:cubicBezTo>
                <a:cubicBezTo>
                  <a:pt x="1728222" y="2487065"/>
                  <a:pt x="1728222" y="2487065"/>
                  <a:pt x="1728222" y="2487065"/>
                </a:cubicBezTo>
                <a:close/>
                <a:moveTo>
                  <a:pt x="1586540" y="2474605"/>
                </a:moveTo>
                <a:cubicBezTo>
                  <a:pt x="1586540" y="2487065"/>
                  <a:pt x="1586540" y="2487065"/>
                  <a:pt x="1586540" y="2487065"/>
                </a:cubicBezTo>
                <a:cubicBezTo>
                  <a:pt x="1586540" y="2487065"/>
                  <a:pt x="1586540" y="2474605"/>
                  <a:pt x="1610028" y="2487065"/>
                </a:cubicBezTo>
                <a:close/>
                <a:moveTo>
                  <a:pt x="141683" y="2474605"/>
                </a:moveTo>
                <a:cubicBezTo>
                  <a:pt x="141683" y="2474605"/>
                  <a:pt x="118195" y="2474605"/>
                  <a:pt x="141683" y="2487065"/>
                </a:cubicBezTo>
                <a:close/>
                <a:moveTo>
                  <a:pt x="1704735" y="2424366"/>
                </a:moveTo>
                <a:lnTo>
                  <a:pt x="1728222" y="2424366"/>
                </a:lnTo>
                <a:cubicBezTo>
                  <a:pt x="1728222" y="2436825"/>
                  <a:pt x="1728222" y="2436825"/>
                  <a:pt x="1752468" y="2436825"/>
                </a:cubicBezTo>
                <a:lnTo>
                  <a:pt x="1728222" y="2436825"/>
                </a:lnTo>
                <a:close/>
                <a:moveTo>
                  <a:pt x="1633515" y="2424366"/>
                </a:moveTo>
                <a:cubicBezTo>
                  <a:pt x="1633515" y="2436825"/>
                  <a:pt x="1633515" y="2436825"/>
                  <a:pt x="1633515" y="2436825"/>
                </a:cubicBezTo>
                <a:lnTo>
                  <a:pt x="1657760" y="2436825"/>
                </a:lnTo>
                <a:cubicBezTo>
                  <a:pt x="1657760" y="2424366"/>
                  <a:pt x="1633515" y="2424366"/>
                  <a:pt x="1633515" y="2424366"/>
                </a:cubicBezTo>
                <a:close/>
                <a:moveTo>
                  <a:pt x="118195" y="2424366"/>
                </a:moveTo>
                <a:lnTo>
                  <a:pt x="118195" y="2436825"/>
                </a:lnTo>
                <a:cubicBezTo>
                  <a:pt x="129939" y="2436825"/>
                  <a:pt x="135811" y="2436825"/>
                  <a:pt x="138747" y="2435268"/>
                </a:cubicBezTo>
                <a:lnTo>
                  <a:pt x="138747" y="2435268"/>
                </a:lnTo>
                <a:lnTo>
                  <a:pt x="141683" y="2436825"/>
                </a:lnTo>
                <a:lnTo>
                  <a:pt x="141683" y="2424366"/>
                </a:lnTo>
                <a:lnTo>
                  <a:pt x="138747" y="2435268"/>
                </a:lnTo>
                <a:lnTo>
                  <a:pt x="128104" y="2429622"/>
                </a:lnTo>
                <a:cubicBezTo>
                  <a:pt x="118195" y="2424366"/>
                  <a:pt x="118195" y="2424366"/>
                  <a:pt x="118195" y="2424366"/>
                </a:cubicBezTo>
                <a:close/>
                <a:moveTo>
                  <a:pt x="1728222" y="2386586"/>
                </a:moveTo>
                <a:lnTo>
                  <a:pt x="1728222" y="2399045"/>
                </a:lnTo>
                <a:lnTo>
                  <a:pt x="1704735" y="2399045"/>
                </a:lnTo>
                <a:cubicBezTo>
                  <a:pt x="1704735" y="2386586"/>
                  <a:pt x="1704735" y="2386586"/>
                  <a:pt x="1728222" y="2386586"/>
                </a:cubicBezTo>
                <a:close/>
                <a:moveTo>
                  <a:pt x="1704735" y="2361265"/>
                </a:moveTo>
                <a:cubicBezTo>
                  <a:pt x="1704735" y="2374126"/>
                  <a:pt x="1704735" y="2374126"/>
                  <a:pt x="1728222" y="2374126"/>
                </a:cubicBezTo>
                <a:cubicBezTo>
                  <a:pt x="1752468" y="2374126"/>
                  <a:pt x="1752468" y="2374126"/>
                  <a:pt x="1752468" y="2374126"/>
                </a:cubicBezTo>
                <a:lnTo>
                  <a:pt x="1752468" y="2386586"/>
                </a:lnTo>
                <a:lnTo>
                  <a:pt x="1728222" y="2386586"/>
                </a:lnTo>
                <a:lnTo>
                  <a:pt x="1704735" y="2386586"/>
                </a:lnTo>
                <a:lnTo>
                  <a:pt x="1704735" y="2374126"/>
                </a:lnTo>
                <a:close/>
                <a:moveTo>
                  <a:pt x="141683" y="2361265"/>
                </a:moveTo>
                <a:lnTo>
                  <a:pt x="141683" y="2374126"/>
                </a:lnTo>
                <a:cubicBezTo>
                  <a:pt x="165928" y="2374126"/>
                  <a:pt x="165928" y="2361265"/>
                  <a:pt x="165928" y="2361265"/>
                </a:cubicBezTo>
                <a:close/>
                <a:moveTo>
                  <a:pt x="1728222" y="2348805"/>
                </a:moveTo>
                <a:lnTo>
                  <a:pt x="1752468" y="2348805"/>
                </a:lnTo>
                <a:lnTo>
                  <a:pt x="1752468" y="2361265"/>
                </a:lnTo>
                <a:lnTo>
                  <a:pt x="1752468" y="2374126"/>
                </a:lnTo>
                <a:cubicBezTo>
                  <a:pt x="1752468" y="2361265"/>
                  <a:pt x="1752468" y="2374126"/>
                  <a:pt x="1728222" y="2374126"/>
                </a:cubicBezTo>
                <a:cubicBezTo>
                  <a:pt x="1728222" y="2374126"/>
                  <a:pt x="1704735" y="2361265"/>
                  <a:pt x="1728222" y="2361265"/>
                </a:cubicBezTo>
                <a:cubicBezTo>
                  <a:pt x="1752468" y="2361265"/>
                  <a:pt x="1728222" y="2348805"/>
                  <a:pt x="1728222" y="2348805"/>
                </a:cubicBezTo>
                <a:close/>
                <a:moveTo>
                  <a:pt x="1681248" y="2348805"/>
                </a:moveTo>
                <a:lnTo>
                  <a:pt x="1704735" y="2348805"/>
                </a:lnTo>
                <a:lnTo>
                  <a:pt x="1728222" y="2348805"/>
                </a:lnTo>
                <a:cubicBezTo>
                  <a:pt x="1728222" y="2348805"/>
                  <a:pt x="1728222" y="2348805"/>
                  <a:pt x="1728222" y="2361265"/>
                </a:cubicBezTo>
                <a:cubicBezTo>
                  <a:pt x="1704735" y="2361265"/>
                  <a:pt x="1704735" y="2361265"/>
                  <a:pt x="1704735" y="2361265"/>
                </a:cubicBezTo>
                <a:cubicBezTo>
                  <a:pt x="1681248" y="2361265"/>
                  <a:pt x="1681248" y="2374126"/>
                  <a:pt x="1681248" y="2374126"/>
                </a:cubicBezTo>
                <a:cubicBezTo>
                  <a:pt x="1657760" y="2361265"/>
                  <a:pt x="1657760" y="2361265"/>
                  <a:pt x="1681248" y="2361265"/>
                </a:cubicBezTo>
                <a:lnTo>
                  <a:pt x="1657760" y="2361265"/>
                </a:lnTo>
                <a:cubicBezTo>
                  <a:pt x="1657760" y="2348805"/>
                  <a:pt x="1681248" y="2361265"/>
                  <a:pt x="1681248" y="2348805"/>
                </a:cubicBezTo>
                <a:close/>
                <a:moveTo>
                  <a:pt x="1610028" y="2336346"/>
                </a:moveTo>
                <a:cubicBezTo>
                  <a:pt x="1610028" y="2336346"/>
                  <a:pt x="1610028" y="2348805"/>
                  <a:pt x="1633515" y="2348805"/>
                </a:cubicBezTo>
                <a:cubicBezTo>
                  <a:pt x="1633515" y="2336346"/>
                  <a:pt x="1633515" y="2336346"/>
                  <a:pt x="1633515" y="2336346"/>
                </a:cubicBezTo>
                <a:close/>
                <a:moveTo>
                  <a:pt x="1065270" y="2336346"/>
                </a:moveTo>
                <a:cubicBezTo>
                  <a:pt x="1065270" y="2348805"/>
                  <a:pt x="1065270" y="2348805"/>
                  <a:pt x="1065270" y="2348805"/>
                </a:cubicBezTo>
                <a:lnTo>
                  <a:pt x="1089515" y="2348805"/>
                </a:lnTo>
                <a:lnTo>
                  <a:pt x="1089515" y="2336346"/>
                </a:lnTo>
                <a:close/>
                <a:moveTo>
                  <a:pt x="1065270" y="2298566"/>
                </a:moveTo>
                <a:cubicBezTo>
                  <a:pt x="1065270" y="2304795"/>
                  <a:pt x="1065270" y="2307910"/>
                  <a:pt x="1065270" y="2307910"/>
                </a:cubicBezTo>
                <a:lnTo>
                  <a:pt x="1065270" y="2311025"/>
                </a:lnTo>
                <a:lnTo>
                  <a:pt x="1089515" y="2311025"/>
                </a:lnTo>
                <a:lnTo>
                  <a:pt x="1089515" y="2298566"/>
                </a:lnTo>
                <a:close/>
                <a:moveTo>
                  <a:pt x="141683" y="2286106"/>
                </a:moveTo>
                <a:cubicBezTo>
                  <a:pt x="141683" y="2286106"/>
                  <a:pt x="141683" y="2289221"/>
                  <a:pt x="141683" y="2290779"/>
                </a:cubicBezTo>
                <a:lnTo>
                  <a:pt x="141683" y="2298566"/>
                </a:lnTo>
                <a:lnTo>
                  <a:pt x="165928" y="2298566"/>
                </a:lnTo>
                <a:cubicBezTo>
                  <a:pt x="165928" y="2286106"/>
                  <a:pt x="165928" y="2286106"/>
                  <a:pt x="165928" y="2286106"/>
                </a:cubicBezTo>
                <a:cubicBezTo>
                  <a:pt x="141683" y="2286106"/>
                  <a:pt x="141683" y="2286106"/>
                  <a:pt x="141683" y="2286106"/>
                </a:cubicBezTo>
                <a:close/>
                <a:moveTo>
                  <a:pt x="1065270" y="2248326"/>
                </a:moveTo>
                <a:lnTo>
                  <a:pt x="1065270" y="2260785"/>
                </a:lnTo>
                <a:lnTo>
                  <a:pt x="1089515" y="2260785"/>
                </a:lnTo>
                <a:lnTo>
                  <a:pt x="1089515" y="2248326"/>
                </a:lnTo>
                <a:cubicBezTo>
                  <a:pt x="1065270" y="2248326"/>
                  <a:pt x="1065270" y="2248326"/>
                  <a:pt x="1065270" y="2248326"/>
                </a:cubicBezTo>
                <a:close/>
                <a:moveTo>
                  <a:pt x="1079287" y="2192830"/>
                </a:moveTo>
                <a:cubicBezTo>
                  <a:pt x="1075877" y="2193414"/>
                  <a:pt x="1071331" y="2194971"/>
                  <a:pt x="1065270" y="2198086"/>
                </a:cubicBezTo>
                <a:cubicBezTo>
                  <a:pt x="1089515" y="2198086"/>
                  <a:pt x="1089515" y="2198086"/>
                  <a:pt x="1089515" y="2198086"/>
                </a:cubicBezTo>
                <a:cubicBezTo>
                  <a:pt x="1089515" y="2198086"/>
                  <a:pt x="1089515" y="2191078"/>
                  <a:pt x="1079287" y="2192830"/>
                </a:cubicBezTo>
                <a:close/>
                <a:moveTo>
                  <a:pt x="1728222" y="2185627"/>
                </a:moveTo>
                <a:cubicBezTo>
                  <a:pt x="1728222" y="2198086"/>
                  <a:pt x="1728222" y="2185627"/>
                  <a:pt x="1704735" y="2198086"/>
                </a:cubicBezTo>
                <a:cubicBezTo>
                  <a:pt x="1704735" y="2185627"/>
                  <a:pt x="1728222" y="2185627"/>
                  <a:pt x="1728222" y="2185627"/>
                </a:cubicBezTo>
                <a:close/>
                <a:moveTo>
                  <a:pt x="1657760" y="2185627"/>
                </a:moveTo>
                <a:cubicBezTo>
                  <a:pt x="1657760" y="2185627"/>
                  <a:pt x="1657760" y="2185627"/>
                  <a:pt x="1657760" y="2198086"/>
                </a:cubicBezTo>
                <a:lnTo>
                  <a:pt x="1681248" y="2198086"/>
                </a:lnTo>
                <a:cubicBezTo>
                  <a:pt x="1681248" y="2185627"/>
                  <a:pt x="1681248" y="2185627"/>
                  <a:pt x="1681248" y="2185627"/>
                </a:cubicBezTo>
                <a:cubicBezTo>
                  <a:pt x="1657760" y="2185627"/>
                  <a:pt x="1657760" y="2185627"/>
                  <a:pt x="1657760" y="2185627"/>
                </a:cubicBezTo>
                <a:close/>
                <a:moveTo>
                  <a:pt x="118195" y="2185627"/>
                </a:moveTo>
                <a:cubicBezTo>
                  <a:pt x="141683" y="2185627"/>
                  <a:pt x="141683" y="2185627"/>
                  <a:pt x="141683" y="2198086"/>
                </a:cubicBezTo>
                <a:lnTo>
                  <a:pt x="141683" y="2185627"/>
                </a:lnTo>
                <a:cubicBezTo>
                  <a:pt x="118195" y="2185627"/>
                  <a:pt x="118195" y="2185627"/>
                  <a:pt x="118195" y="2185627"/>
                </a:cubicBezTo>
                <a:close/>
                <a:moveTo>
                  <a:pt x="1704735" y="2173167"/>
                </a:moveTo>
                <a:lnTo>
                  <a:pt x="1728222" y="2173167"/>
                </a:lnTo>
                <a:cubicBezTo>
                  <a:pt x="1728222" y="2185627"/>
                  <a:pt x="1728222" y="2185627"/>
                  <a:pt x="1728222" y="2185627"/>
                </a:cubicBezTo>
                <a:cubicBezTo>
                  <a:pt x="1704735" y="2185627"/>
                  <a:pt x="1704735" y="2185627"/>
                  <a:pt x="1704735" y="2185627"/>
                </a:cubicBezTo>
                <a:close/>
                <a:moveTo>
                  <a:pt x="852368" y="2173167"/>
                </a:moveTo>
                <a:cubicBezTo>
                  <a:pt x="852368" y="2185627"/>
                  <a:pt x="852368" y="2185627"/>
                  <a:pt x="852368" y="2185627"/>
                </a:cubicBezTo>
                <a:lnTo>
                  <a:pt x="875855" y="2185627"/>
                </a:lnTo>
                <a:cubicBezTo>
                  <a:pt x="852368" y="2185627"/>
                  <a:pt x="852368" y="2185627"/>
                  <a:pt x="852368" y="2173167"/>
                </a:cubicBezTo>
                <a:close/>
                <a:moveTo>
                  <a:pt x="1681248" y="2147847"/>
                </a:moveTo>
                <a:lnTo>
                  <a:pt x="1704735" y="2147847"/>
                </a:lnTo>
                <a:lnTo>
                  <a:pt x="1704735" y="2160306"/>
                </a:lnTo>
                <a:cubicBezTo>
                  <a:pt x="1704735" y="2147847"/>
                  <a:pt x="1704735" y="2160306"/>
                  <a:pt x="1681248" y="2160306"/>
                </a:cubicBezTo>
                <a:cubicBezTo>
                  <a:pt x="1681248" y="2154076"/>
                  <a:pt x="1681248" y="2150962"/>
                  <a:pt x="1681248" y="2150962"/>
                </a:cubicBezTo>
                <a:close/>
                <a:moveTo>
                  <a:pt x="1681248" y="2135387"/>
                </a:moveTo>
                <a:cubicBezTo>
                  <a:pt x="1704735" y="2135387"/>
                  <a:pt x="1704735" y="2135387"/>
                  <a:pt x="1704735" y="2135387"/>
                </a:cubicBezTo>
                <a:cubicBezTo>
                  <a:pt x="1728222" y="2135387"/>
                  <a:pt x="1728222" y="2135387"/>
                  <a:pt x="1728222" y="2135387"/>
                </a:cubicBezTo>
                <a:lnTo>
                  <a:pt x="1728222" y="2147847"/>
                </a:lnTo>
                <a:lnTo>
                  <a:pt x="1725286" y="2147847"/>
                </a:lnTo>
                <a:cubicBezTo>
                  <a:pt x="1723818" y="2147847"/>
                  <a:pt x="1721617" y="2147847"/>
                  <a:pt x="1718314" y="2147847"/>
                </a:cubicBezTo>
                <a:lnTo>
                  <a:pt x="1714644" y="2147847"/>
                </a:lnTo>
                <a:cubicBezTo>
                  <a:pt x="1704735" y="2147847"/>
                  <a:pt x="1704735" y="2147847"/>
                  <a:pt x="1704735" y="2147847"/>
                </a:cubicBezTo>
                <a:cubicBezTo>
                  <a:pt x="1704735" y="2147847"/>
                  <a:pt x="1704735" y="2135387"/>
                  <a:pt x="1681248" y="2135387"/>
                </a:cubicBezTo>
                <a:close/>
                <a:moveTo>
                  <a:pt x="1657760" y="2135387"/>
                </a:moveTo>
                <a:cubicBezTo>
                  <a:pt x="1681248" y="2135387"/>
                  <a:pt x="1681248" y="2135387"/>
                  <a:pt x="1681248" y="2135387"/>
                </a:cubicBezTo>
                <a:lnTo>
                  <a:pt x="1681248" y="2147847"/>
                </a:lnTo>
                <a:cubicBezTo>
                  <a:pt x="1681248" y="2135387"/>
                  <a:pt x="1657760" y="2135387"/>
                  <a:pt x="1657760" y="2135387"/>
                </a:cubicBezTo>
                <a:close/>
                <a:moveTo>
                  <a:pt x="118195" y="2135387"/>
                </a:moveTo>
                <a:lnTo>
                  <a:pt x="141683" y="2135387"/>
                </a:lnTo>
                <a:lnTo>
                  <a:pt x="141683" y="2147847"/>
                </a:lnTo>
                <a:close/>
                <a:moveTo>
                  <a:pt x="1728222" y="2122928"/>
                </a:moveTo>
                <a:cubicBezTo>
                  <a:pt x="1752468" y="2122928"/>
                  <a:pt x="1752468" y="2122928"/>
                  <a:pt x="1752468" y="2122928"/>
                </a:cubicBezTo>
                <a:cubicBezTo>
                  <a:pt x="1728222" y="2135387"/>
                  <a:pt x="1728222" y="2135387"/>
                  <a:pt x="1728222" y="2135387"/>
                </a:cubicBezTo>
                <a:close/>
                <a:moveTo>
                  <a:pt x="1704735" y="2122928"/>
                </a:moveTo>
                <a:lnTo>
                  <a:pt x="1728222" y="2122928"/>
                </a:lnTo>
                <a:cubicBezTo>
                  <a:pt x="1728222" y="2122928"/>
                  <a:pt x="1704735" y="2122928"/>
                  <a:pt x="1704735" y="2135387"/>
                </a:cubicBezTo>
                <a:close/>
                <a:moveTo>
                  <a:pt x="141683" y="2122928"/>
                </a:moveTo>
                <a:lnTo>
                  <a:pt x="118195" y="2135387"/>
                </a:lnTo>
                <a:lnTo>
                  <a:pt x="118195" y="2143174"/>
                </a:lnTo>
                <a:lnTo>
                  <a:pt x="118195" y="2146289"/>
                </a:lnTo>
                <a:lnTo>
                  <a:pt x="118195" y="2147847"/>
                </a:lnTo>
                <a:cubicBezTo>
                  <a:pt x="118195" y="2147847"/>
                  <a:pt x="118195" y="2160306"/>
                  <a:pt x="94708" y="2160306"/>
                </a:cubicBezTo>
                <a:cubicBezTo>
                  <a:pt x="118195" y="2160306"/>
                  <a:pt x="118195" y="2160306"/>
                  <a:pt x="118195" y="2160306"/>
                </a:cubicBezTo>
                <a:lnTo>
                  <a:pt x="118195" y="2158749"/>
                </a:lnTo>
                <a:cubicBezTo>
                  <a:pt x="118195" y="2157191"/>
                  <a:pt x="118195" y="2154076"/>
                  <a:pt x="118195" y="2147847"/>
                </a:cubicBezTo>
                <a:cubicBezTo>
                  <a:pt x="141683" y="2147847"/>
                  <a:pt x="141683" y="2147847"/>
                  <a:pt x="141683" y="2147847"/>
                </a:cubicBezTo>
                <a:lnTo>
                  <a:pt x="165928" y="2147847"/>
                </a:lnTo>
                <a:lnTo>
                  <a:pt x="165928" y="2135387"/>
                </a:lnTo>
                <a:cubicBezTo>
                  <a:pt x="141683" y="2135387"/>
                  <a:pt x="141683" y="2135387"/>
                  <a:pt x="141683" y="2135387"/>
                </a:cubicBezTo>
                <a:close/>
                <a:moveTo>
                  <a:pt x="852368" y="2110066"/>
                </a:moveTo>
                <a:cubicBezTo>
                  <a:pt x="852368" y="2122928"/>
                  <a:pt x="852368" y="2122928"/>
                  <a:pt x="852368" y="2122928"/>
                </a:cubicBezTo>
                <a:cubicBezTo>
                  <a:pt x="852368" y="2122928"/>
                  <a:pt x="852368" y="2110066"/>
                  <a:pt x="875855" y="2122928"/>
                </a:cubicBezTo>
                <a:lnTo>
                  <a:pt x="875855" y="2110066"/>
                </a:lnTo>
                <a:close/>
                <a:moveTo>
                  <a:pt x="1657760" y="2085148"/>
                </a:moveTo>
                <a:cubicBezTo>
                  <a:pt x="1657760" y="2085148"/>
                  <a:pt x="1657760" y="2097607"/>
                  <a:pt x="1633515" y="2097607"/>
                </a:cubicBezTo>
                <a:lnTo>
                  <a:pt x="1657760" y="2097607"/>
                </a:lnTo>
                <a:close/>
                <a:moveTo>
                  <a:pt x="118195" y="2085148"/>
                </a:moveTo>
                <a:cubicBezTo>
                  <a:pt x="118195" y="2097607"/>
                  <a:pt x="118195" y="2097607"/>
                  <a:pt x="118195" y="2097607"/>
                </a:cubicBezTo>
                <a:lnTo>
                  <a:pt x="118195" y="2110066"/>
                </a:lnTo>
                <a:cubicBezTo>
                  <a:pt x="118195" y="2122928"/>
                  <a:pt x="118195" y="2122928"/>
                  <a:pt x="141683" y="2110066"/>
                </a:cubicBezTo>
                <a:lnTo>
                  <a:pt x="118195" y="2110066"/>
                </a:lnTo>
                <a:cubicBezTo>
                  <a:pt x="118195" y="2110066"/>
                  <a:pt x="141683" y="2110066"/>
                  <a:pt x="118195" y="2097607"/>
                </a:cubicBezTo>
                <a:lnTo>
                  <a:pt x="141683" y="2097607"/>
                </a:lnTo>
                <a:cubicBezTo>
                  <a:pt x="165928" y="2110066"/>
                  <a:pt x="165928" y="2097607"/>
                  <a:pt x="165928" y="2097607"/>
                </a:cubicBezTo>
                <a:lnTo>
                  <a:pt x="162518" y="2097607"/>
                </a:lnTo>
                <a:cubicBezTo>
                  <a:pt x="158730" y="2097607"/>
                  <a:pt x="153426" y="2097607"/>
                  <a:pt x="155699" y="2097607"/>
                </a:cubicBezTo>
                <a:lnTo>
                  <a:pt x="141683" y="2097607"/>
                </a:lnTo>
                <a:close/>
                <a:moveTo>
                  <a:pt x="1018295" y="2072688"/>
                </a:moveTo>
                <a:cubicBezTo>
                  <a:pt x="1018295" y="2085148"/>
                  <a:pt x="1018295" y="2085148"/>
                  <a:pt x="1018295" y="2085148"/>
                </a:cubicBezTo>
                <a:lnTo>
                  <a:pt x="1018295" y="2097607"/>
                </a:lnTo>
                <a:cubicBezTo>
                  <a:pt x="1018295" y="2103837"/>
                  <a:pt x="1018295" y="2103837"/>
                  <a:pt x="1018295" y="2102279"/>
                </a:cubicBezTo>
                <a:lnTo>
                  <a:pt x="1018295" y="2108509"/>
                </a:lnTo>
                <a:cubicBezTo>
                  <a:pt x="1018295" y="2110066"/>
                  <a:pt x="1018295" y="2110066"/>
                  <a:pt x="1018295" y="2110066"/>
                </a:cubicBezTo>
                <a:lnTo>
                  <a:pt x="1041783" y="2110066"/>
                </a:lnTo>
                <a:cubicBezTo>
                  <a:pt x="1041783" y="2110066"/>
                  <a:pt x="1041783" y="2110066"/>
                  <a:pt x="1041783" y="2097607"/>
                </a:cubicBezTo>
                <a:lnTo>
                  <a:pt x="1018295" y="2097607"/>
                </a:lnTo>
                <a:cubicBezTo>
                  <a:pt x="1041783" y="2097607"/>
                  <a:pt x="1041783" y="2085148"/>
                  <a:pt x="1041783" y="2085148"/>
                </a:cubicBezTo>
                <a:lnTo>
                  <a:pt x="1018295" y="2085148"/>
                </a:lnTo>
                <a:lnTo>
                  <a:pt x="1041783" y="2072688"/>
                </a:lnTo>
                <a:close/>
                <a:moveTo>
                  <a:pt x="1728222" y="2047367"/>
                </a:moveTo>
                <a:lnTo>
                  <a:pt x="1752468" y="2047367"/>
                </a:lnTo>
                <a:lnTo>
                  <a:pt x="1752468" y="2059827"/>
                </a:lnTo>
                <a:cubicBezTo>
                  <a:pt x="1728222" y="2059827"/>
                  <a:pt x="1728222" y="2047367"/>
                  <a:pt x="1728222" y="2059827"/>
                </a:cubicBezTo>
                <a:close/>
                <a:moveTo>
                  <a:pt x="1041783" y="2047367"/>
                </a:moveTo>
                <a:lnTo>
                  <a:pt x="1041783" y="2059827"/>
                </a:lnTo>
                <a:lnTo>
                  <a:pt x="1065270" y="2059827"/>
                </a:lnTo>
                <a:cubicBezTo>
                  <a:pt x="1065270" y="2053597"/>
                  <a:pt x="1065270" y="2053597"/>
                  <a:pt x="1065270" y="2055154"/>
                </a:cubicBezTo>
                <a:lnTo>
                  <a:pt x="1065270" y="2047367"/>
                </a:lnTo>
                <a:cubicBezTo>
                  <a:pt x="1041783" y="2047367"/>
                  <a:pt x="1041783" y="2047367"/>
                  <a:pt x="1041783" y="2047367"/>
                </a:cubicBezTo>
                <a:close/>
                <a:moveTo>
                  <a:pt x="1041783" y="2022448"/>
                </a:moveTo>
                <a:lnTo>
                  <a:pt x="1018295" y="2034908"/>
                </a:lnTo>
                <a:lnTo>
                  <a:pt x="1041783" y="2034908"/>
                </a:lnTo>
                <a:cubicBezTo>
                  <a:pt x="1041783" y="2022448"/>
                  <a:pt x="1041783" y="2022448"/>
                  <a:pt x="1065270" y="2034908"/>
                </a:cubicBezTo>
                <a:cubicBezTo>
                  <a:pt x="1065270" y="2022448"/>
                  <a:pt x="1065270" y="2022448"/>
                  <a:pt x="1065270" y="2022448"/>
                </a:cubicBezTo>
                <a:close/>
                <a:moveTo>
                  <a:pt x="639465" y="2009587"/>
                </a:moveTo>
                <a:cubicBezTo>
                  <a:pt x="639465" y="2022448"/>
                  <a:pt x="639465" y="2022448"/>
                  <a:pt x="639465" y="2022448"/>
                </a:cubicBezTo>
                <a:cubicBezTo>
                  <a:pt x="639465" y="2009587"/>
                  <a:pt x="662953" y="2009587"/>
                  <a:pt x="662953" y="2009587"/>
                </a:cubicBezTo>
                <a:close/>
                <a:moveTo>
                  <a:pt x="828880" y="1997128"/>
                </a:moveTo>
                <a:cubicBezTo>
                  <a:pt x="852368" y="2009587"/>
                  <a:pt x="852368" y="2009587"/>
                  <a:pt x="852368" y="2009587"/>
                </a:cubicBezTo>
                <a:cubicBezTo>
                  <a:pt x="852368" y="2009587"/>
                  <a:pt x="852368" y="2022448"/>
                  <a:pt x="875855" y="2022448"/>
                </a:cubicBezTo>
                <a:lnTo>
                  <a:pt x="875855" y="2009587"/>
                </a:lnTo>
                <a:cubicBezTo>
                  <a:pt x="900100" y="2009587"/>
                  <a:pt x="900100" y="2022448"/>
                  <a:pt x="900100" y="2022448"/>
                </a:cubicBezTo>
                <a:cubicBezTo>
                  <a:pt x="900100" y="2016018"/>
                  <a:pt x="900100" y="2016018"/>
                  <a:pt x="900100" y="2017625"/>
                </a:cubicBezTo>
                <a:lnTo>
                  <a:pt x="900100" y="2009587"/>
                </a:lnTo>
                <a:lnTo>
                  <a:pt x="875855" y="2009587"/>
                </a:lnTo>
                <a:cubicBezTo>
                  <a:pt x="852368" y="2009587"/>
                  <a:pt x="852368" y="2009587"/>
                  <a:pt x="852368" y="2009587"/>
                </a:cubicBezTo>
                <a:lnTo>
                  <a:pt x="852368" y="2006472"/>
                </a:lnTo>
                <a:lnTo>
                  <a:pt x="852368" y="1998685"/>
                </a:lnTo>
                <a:cubicBezTo>
                  <a:pt x="852368" y="1997128"/>
                  <a:pt x="852368" y="1997128"/>
                  <a:pt x="852368" y="1997128"/>
                </a:cubicBezTo>
                <a:close/>
                <a:moveTo>
                  <a:pt x="118195" y="1984668"/>
                </a:moveTo>
                <a:lnTo>
                  <a:pt x="118195" y="1992455"/>
                </a:lnTo>
                <a:lnTo>
                  <a:pt x="118195" y="1997128"/>
                </a:lnTo>
                <a:lnTo>
                  <a:pt x="118195" y="2009587"/>
                </a:lnTo>
                <a:lnTo>
                  <a:pt x="141683" y="2009587"/>
                </a:lnTo>
                <a:lnTo>
                  <a:pt x="141683" y="2022448"/>
                </a:lnTo>
                <a:cubicBezTo>
                  <a:pt x="118195" y="2022448"/>
                  <a:pt x="118195" y="2022448"/>
                  <a:pt x="118195" y="2022448"/>
                </a:cubicBezTo>
                <a:lnTo>
                  <a:pt x="118195" y="2034908"/>
                </a:lnTo>
                <a:cubicBezTo>
                  <a:pt x="118195" y="2041138"/>
                  <a:pt x="118195" y="2044252"/>
                  <a:pt x="118195" y="2045810"/>
                </a:cubicBezTo>
                <a:cubicBezTo>
                  <a:pt x="118195" y="2047367"/>
                  <a:pt x="118195" y="2047367"/>
                  <a:pt x="118195" y="2047367"/>
                </a:cubicBezTo>
                <a:cubicBezTo>
                  <a:pt x="141683" y="2047367"/>
                  <a:pt x="141683" y="2047367"/>
                  <a:pt x="141683" y="2034908"/>
                </a:cubicBezTo>
                <a:cubicBezTo>
                  <a:pt x="141683" y="2028678"/>
                  <a:pt x="141683" y="2028678"/>
                  <a:pt x="141683" y="2028678"/>
                </a:cubicBezTo>
                <a:lnTo>
                  <a:pt x="141683" y="2027121"/>
                </a:lnTo>
                <a:cubicBezTo>
                  <a:pt x="141683" y="2028678"/>
                  <a:pt x="141683" y="2028678"/>
                  <a:pt x="141683" y="2022448"/>
                </a:cubicBezTo>
                <a:cubicBezTo>
                  <a:pt x="141683" y="2022448"/>
                  <a:pt x="165928" y="2022448"/>
                  <a:pt x="165928" y="2034908"/>
                </a:cubicBezTo>
                <a:lnTo>
                  <a:pt x="165928" y="2022448"/>
                </a:lnTo>
                <a:cubicBezTo>
                  <a:pt x="141683" y="2022448"/>
                  <a:pt x="141683" y="2022448"/>
                  <a:pt x="141683" y="2022448"/>
                </a:cubicBezTo>
                <a:cubicBezTo>
                  <a:pt x="141683" y="2022448"/>
                  <a:pt x="141683" y="2009587"/>
                  <a:pt x="165928" y="2009587"/>
                </a:cubicBezTo>
                <a:lnTo>
                  <a:pt x="152290" y="2009587"/>
                </a:lnTo>
                <a:cubicBezTo>
                  <a:pt x="149259" y="2009587"/>
                  <a:pt x="147744" y="2009587"/>
                  <a:pt x="147744" y="2009587"/>
                </a:cubicBezTo>
                <a:lnTo>
                  <a:pt x="141683" y="2009587"/>
                </a:lnTo>
                <a:lnTo>
                  <a:pt x="118195" y="1997128"/>
                </a:lnTo>
                <a:lnTo>
                  <a:pt x="141683" y="1997128"/>
                </a:lnTo>
                <a:cubicBezTo>
                  <a:pt x="141683" y="1997128"/>
                  <a:pt x="141683" y="1997128"/>
                  <a:pt x="165928" y="1997128"/>
                </a:cubicBezTo>
                <a:lnTo>
                  <a:pt x="165928" y="1984668"/>
                </a:lnTo>
                <a:cubicBezTo>
                  <a:pt x="141683" y="1984668"/>
                  <a:pt x="141683" y="1984668"/>
                  <a:pt x="141683" y="1984668"/>
                </a:cubicBezTo>
                <a:close/>
                <a:moveTo>
                  <a:pt x="118195" y="1959347"/>
                </a:moveTo>
                <a:lnTo>
                  <a:pt x="118195" y="1972209"/>
                </a:lnTo>
                <a:lnTo>
                  <a:pt x="141683" y="1972209"/>
                </a:lnTo>
                <a:lnTo>
                  <a:pt x="165928" y="1972209"/>
                </a:lnTo>
                <a:cubicBezTo>
                  <a:pt x="165928" y="1959347"/>
                  <a:pt x="165928" y="1959347"/>
                  <a:pt x="165928" y="1959347"/>
                </a:cubicBezTo>
                <a:lnTo>
                  <a:pt x="141683" y="1959347"/>
                </a:lnTo>
                <a:cubicBezTo>
                  <a:pt x="118195" y="1959347"/>
                  <a:pt x="118195" y="1959347"/>
                  <a:pt x="118195" y="1959347"/>
                </a:cubicBezTo>
                <a:close/>
                <a:moveTo>
                  <a:pt x="1018295" y="1946888"/>
                </a:moveTo>
                <a:lnTo>
                  <a:pt x="1018295" y="1959347"/>
                </a:lnTo>
                <a:cubicBezTo>
                  <a:pt x="1018295" y="1965778"/>
                  <a:pt x="1018295" y="1965778"/>
                  <a:pt x="1018295" y="1964170"/>
                </a:cubicBezTo>
                <a:lnTo>
                  <a:pt x="1018295" y="1972209"/>
                </a:lnTo>
                <a:lnTo>
                  <a:pt x="1018295" y="1984668"/>
                </a:lnTo>
                <a:cubicBezTo>
                  <a:pt x="1018295" y="1997128"/>
                  <a:pt x="1018295" y="1997128"/>
                  <a:pt x="1018295" y="1997128"/>
                </a:cubicBezTo>
                <a:lnTo>
                  <a:pt x="1018295" y="2009587"/>
                </a:lnTo>
                <a:lnTo>
                  <a:pt x="994808" y="2009587"/>
                </a:lnTo>
                <a:cubicBezTo>
                  <a:pt x="994808" y="2022448"/>
                  <a:pt x="994808" y="2022448"/>
                  <a:pt x="994808" y="2022448"/>
                </a:cubicBezTo>
                <a:cubicBezTo>
                  <a:pt x="1018295" y="2022448"/>
                  <a:pt x="1018295" y="2022448"/>
                  <a:pt x="1018295" y="2022448"/>
                </a:cubicBezTo>
                <a:cubicBezTo>
                  <a:pt x="1018295" y="2016018"/>
                  <a:pt x="1018295" y="2012803"/>
                  <a:pt x="1018295" y="2012803"/>
                </a:cubicBezTo>
                <a:lnTo>
                  <a:pt x="1018295" y="2009587"/>
                </a:lnTo>
                <a:cubicBezTo>
                  <a:pt x="1018295" y="1997128"/>
                  <a:pt x="1018295" y="1997128"/>
                  <a:pt x="1041783" y="1997128"/>
                </a:cubicBezTo>
                <a:cubicBezTo>
                  <a:pt x="1041783" y="1997128"/>
                  <a:pt x="1041783" y="1997128"/>
                  <a:pt x="1041783" y="2009587"/>
                </a:cubicBezTo>
                <a:cubicBezTo>
                  <a:pt x="1065270" y="2009587"/>
                  <a:pt x="1065270" y="2009587"/>
                  <a:pt x="1065270" y="2009587"/>
                </a:cubicBezTo>
                <a:cubicBezTo>
                  <a:pt x="1065270" y="1997128"/>
                  <a:pt x="1065270" y="1997128"/>
                  <a:pt x="1041783" y="1997128"/>
                </a:cubicBezTo>
                <a:lnTo>
                  <a:pt x="1065270" y="1997128"/>
                </a:lnTo>
                <a:lnTo>
                  <a:pt x="1065270" y="1984668"/>
                </a:lnTo>
                <a:lnTo>
                  <a:pt x="1041783" y="1984668"/>
                </a:lnTo>
                <a:lnTo>
                  <a:pt x="1041783" y="1972209"/>
                </a:lnTo>
                <a:lnTo>
                  <a:pt x="1065270" y="1972209"/>
                </a:lnTo>
                <a:cubicBezTo>
                  <a:pt x="1065270" y="1959347"/>
                  <a:pt x="1065270" y="1959347"/>
                  <a:pt x="1065270" y="1959347"/>
                </a:cubicBezTo>
                <a:cubicBezTo>
                  <a:pt x="1041783" y="1959347"/>
                  <a:pt x="1041783" y="1959347"/>
                  <a:pt x="1041783" y="1972209"/>
                </a:cubicBezTo>
                <a:lnTo>
                  <a:pt x="1041783" y="1962563"/>
                </a:lnTo>
                <a:lnTo>
                  <a:pt x="1041783" y="1960955"/>
                </a:lnTo>
                <a:cubicBezTo>
                  <a:pt x="1041783" y="1959347"/>
                  <a:pt x="1041783" y="1959347"/>
                  <a:pt x="1041783" y="1959347"/>
                </a:cubicBezTo>
                <a:cubicBezTo>
                  <a:pt x="1041783" y="1959347"/>
                  <a:pt x="1041783" y="1946888"/>
                  <a:pt x="1018295" y="1946888"/>
                </a:cubicBezTo>
                <a:close/>
                <a:moveTo>
                  <a:pt x="852368" y="1946888"/>
                </a:moveTo>
                <a:cubicBezTo>
                  <a:pt x="852368" y="1959347"/>
                  <a:pt x="875855" y="1959347"/>
                  <a:pt x="875855" y="1959347"/>
                </a:cubicBezTo>
                <a:lnTo>
                  <a:pt x="852368" y="1959347"/>
                </a:lnTo>
                <a:cubicBezTo>
                  <a:pt x="852368" y="1972209"/>
                  <a:pt x="852368" y="1972209"/>
                  <a:pt x="852368" y="1972209"/>
                </a:cubicBezTo>
                <a:cubicBezTo>
                  <a:pt x="852368" y="1959347"/>
                  <a:pt x="828880" y="1959347"/>
                  <a:pt x="828880" y="1959347"/>
                </a:cubicBezTo>
                <a:cubicBezTo>
                  <a:pt x="828880" y="1972209"/>
                  <a:pt x="828880" y="1972209"/>
                  <a:pt x="828880" y="1972209"/>
                </a:cubicBezTo>
                <a:cubicBezTo>
                  <a:pt x="828880" y="1984668"/>
                  <a:pt x="828880" y="1984668"/>
                  <a:pt x="828880" y="1984668"/>
                </a:cubicBezTo>
                <a:lnTo>
                  <a:pt x="852368" y="1984668"/>
                </a:lnTo>
                <a:cubicBezTo>
                  <a:pt x="875855" y="1972209"/>
                  <a:pt x="875855" y="1972209"/>
                  <a:pt x="875855" y="1972209"/>
                </a:cubicBezTo>
                <a:lnTo>
                  <a:pt x="852368" y="1972209"/>
                </a:lnTo>
                <a:cubicBezTo>
                  <a:pt x="852368" y="1972209"/>
                  <a:pt x="852368" y="1959347"/>
                  <a:pt x="875855" y="1959347"/>
                </a:cubicBezTo>
                <a:cubicBezTo>
                  <a:pt x="875855" y="1946888"/>
                  <a:pt x="875855" y="1946888"/>
                  <a:pt x="875855" y="1946888"/>
                </a:cubicBezTo>
                <a:close/>
                <a:moveTo>
                  <a:pt x="639465" y="1946888"/>
                </a:moveTo>
                <a:lnTo>
                  <a:pt x="662953" y="1959347"/>
                </a:lnTo>
                <a:cubicBezTo>
                  <a:pt x="662953" y="1946888"/>
                  <a:pt x="662953" y="1946888"/>
                  <a:pt x="662953" y="1946888"/>
                </a:cubicBezTo>
                <a:close/>
                <a:moveTo>
                  <a:pt x="639465" y="1934429"/>
                </a:moveTo>
                <a:cubicBezTo>
                  <a:pt x="662953" y="1946888"/>
                  <a:pt x="662953" y="1946888"/>
                  <a:pt x="662953" y="1934429"/>
                </a:cubicBezTo>
                <a:cubicBezTo>
                  <a:pt x="662953" y="1946888"/>
                  <a:pt x="639465" y="1934429"/>
                  <a:pt x="639465" y="1934429"/>
                </a:cubicBezTo>
                <a:close/>
                <a:moveTo>
                  <a:pt x="852368" y="1921969"/>
                </a:moveTo>
                <a:cubicBezTo>
                  <a:pt x="852368" y="1921969"/>
                  <a:pt x="828880" y="1921969"/>
                  <a:pt x="852368" y="1934429"/>
                </a:cubicBezTo>
                <a:cubicBezTo>
                  <a:pt x="852368" y="1921969"/>
                  <a:pt x="852368" y="1921969"/>
                  <a:pt x="852368" y="1921969"/>
                </a:cubicBezTo>
                <a:close/>
                <a:moveTo>
                  <a:pt x="1732011" y="1916543"/>
                </a:moveTo>
                <a:cubicBezTo>
                  <a:pt x="1738830" y="1914735"/>
                  <a:pt x="1752468" y="1921969"/>
                  <a:pt x="1752468" y="1921969"/>
                </a:cubicBezTo>
                <a:cubicBezTo>
                  <a:pt x="1752468" y="1921969"/>
                  <a:pt x="1752468" y="1934429"/>
                  <a:pt x="1728222" y="1934429"/>
                </a:cubicBezTo>
                <a:lnTo>
                  <a:pt x="1728222" y="1925084"/>
                </a:lnTo>
                <a:lnTo>
                  <a:pt x="1728222" y="1921969"/>
                </a:lnTo>
                <a:cubicBezTo>
                  <a:pt x="1728222" y="1918754"/>
                  <a:pt x="1729738" y="1917146"/>
                  <a:pt x="1732011" y="1916543"/>
                </a:cubicBezTo>
                <a:close/>
                <a:moveTo>
                  <a:pt x="1065270" y="1909108"/>
                </a:moveTo>
                <a:cubicBezTo>
                  <a:pt x="1065270" y="1921969"/>
                  <a:pt x="1065270" y="1921969"/>
                  <a:pt x="1041783" y="1921969"/>
                </a:cubicBezTo>
                <a:lnTo>
                  <a:pt x="1065270" y="1921969"/>
                </a:lnTo>
                <a:close/>
                <a:moveTo>
                  <a:pt x="781148" y="1909108"/>
                </a:moveTo>
                <a:cubicBezTo>
                  <a:pt x="781148" y="1921969"/>
                  <a:pt x="781148" y="1921969"/>
                  <a:pt x="781148" y="1921969"/>
                </a:cubicBezTo>
                <a:lnTo>
                  <a:pt x="805393" y="1921969"/>
                </a:lnTo>
                <a:close/>
                <a:moveTo>
                  <a:pt x="1681248" y="1871729"/>
                </a:moveTo>
                <a:lnTo>
                  <a:pt x="1681248" y="1884189"/>
                </a:lnTo>
                <a:lnTo>
                  <a:pt x="1704735" y="1884189"/>
                </a:lnTo>
                <a:cubicBezTo>
                  <a:pt x="1704735" y="1871729"/>
                  <a:pt x="1681248" y="1871729"/>
                  <a:pt x="1681248" y="1871729"/>
                </a:cubicBezTo>
                <a:close/>
                <a:moveTo>
                  <a:pt x="1657760" y="1871729"/>
                </a:moveTo>
                <a:lnTo>
                  <a:pt x="1633515" y="1884189"/>
                </a:lnTo>
                <a:cubicBezTo>
                  <a:pt x="1657760" y="1884189"/>
                  <a:pt x="1657760" y="1884189"/>
                  <a:pt x="1657760" y="1884189"/>
                </a:cubicBezTo>
                <a:cubicBezTo>
                  <a:pt x="1657760" y="1871729"/>
                  <a:pt x="1657760" y="1871729"/>
                  <a:pt x="1657760" y="1871729"/>
                </a:cubicBezTo>
                <a:close/>
                <a:moveTo>
                  <a:pt x="1041783" y="1871729"/>
                </a:moveTo>
                <a:cubicBezTo>
                  <a:pt x="1041783" y="1884189"/>
                  <a:pt x="1018295" y="1884189"/>
                  <a:pt x="1018295" y="1884189"/>
                </a:cubicBezTo>
                <a:cubicBezTo>
                  <a:pt x="1018295" y="1884189"/>
                  <a:pt x="1018295" y="1871729"/>
                  <a:pt x="1041783" y="1871729"/>
                </a:cubicBezTo>
                <a:close/>
                <a:moveTo>
                  <a:pt x="141683" y="1858868"/>
                </a:moveTo>
                <a:lnTo>
                  <a:pt x="141683" y="1871729"/>
                </a:lnTo>
                <a:cubicBezTo>
                  <a:pt x="141683" y="1858868"/>
                  <a:pt x="118195" y="1858868"/>
                  <a:pt x="141683" y="1858868"/>
                </a:cubicBezTo>
                <a:close/>
                <a:moveTo>
                  <a:pt x="1563053" y="1846409"/>
                </a:moveTo>
                <a:cubicBezTo>
                  <a:pt x="1563053" y="1858868"/>
                  <a:pt x="1586540" y="1858868"/>
                  <a:pt x="1586540" y="1858868"/>
                </a:cubicBezTo>
                <a:cubicBezTo>
                  <a:pt x="1586540" y="1846409"/>
                  <a:pt x="1586540" y="1846409"/>
                  <a:pt x="1586540" y="1846409"/>
                </a:cubicBezTo>
                <a:lnTo>
                  <a:pt x="1573329" y="1846409"/>
                </a:lnTo>
                <a:cubicBezTo>
                  <a:pt x="1570393" y="1846409"/>
                  <a:pt x="1568925" y="1846409"/>
                  <a:pt x="1568925" y="1846409"/>
                </a:cubicBezTo>
                <a:close/>
                <a:moveTo>
                  <a:pt x="1065270" y="1833949"/>
                </a:moveTo>
                <a:cubicBezTo>
                  <a:pt x="1065270" y="1833949"/>
                  <a:pt x="1065270" y="1833949"/>
                  <a:pt x="1065270" y="1835507"/>
                </a:cubicBezTo>
                <a:lnTo>
                  <a:pt x="1065270" y="1844851"/>
                </a:lnTo>
                <a:lnTo>
                  <a:pt x="1065270" y="1846409"/>
                </a:lnTo>
                <a:lnTo>
                  <a:pt x="1065270" y="1858868"/>
                </a:lnTo>
                <a:lnTo>
                  <a:pt x="1051692" y="1858868"/>
                </a:lnTo>
                <a:cubicBezTo>
                  <a:pt x="1041783" y="1858868"/>
                  <a:pt x="1041783" y="1858868"/>
                  <a:pt x="1041783" y="1858868"/>
                </a:cubicBezTo>
                <a:cubicBezTo>
                  <a:pt x="1065270" y="1871729"/>
                  <a:pt x="1065270" y="1871729"/>
                  <a:pt x="1065270" y="1871729"/>
                </a:cubicBezTo>
                <a:cubicBezTo>
                  <a:pt x="1065270" y="1884189"/>
                  <a:pt x="1065270" y="1884189"/>
                  <a:pt x="1041783" y="1884189"/>
                </a:cubicBezTo>
                <a:cubicBezTo>
                  <a:pt x="1041783" y="1871729"/>
                  <a:pt x="1041783" y="1884189"/>
                  <a:pt x="1041783" y="1871729"/>
                </a:cubicBezTo>
                <a:lnTo>
                  <a:pt x="1018295" y="1871729"/>
                </a:lnTo>
                <a:lnTo>
                  <a:pt x="1018295" y="1884189"/>
                </a:lnTo>
                <a:cubicBezTo>
                  <a:pt x="1018295" y="1890419"/>
                  <a:pt x="1018295" y="1893534"/>
                  <a:pt x="1018295" y="1895091"/>
                </a:cubicBezTo>
                <a:lnTo>
                  <a:pt x="1018295" y="1896648"/>
                </a:lnTo>
                <a:cubicBezTo>
                  <a:pt x="1041783" y="1896648"/>
                  <a:pt x="1041783" y="1896648"/>
                  <a:pt x="1041783" y="1884189"/>
                </a:cubicBezTo>
                <a:cubicBezTo>
                  <a:pt x="1041783" y="1884189"/>
                  <a:pt x="1041783" y="1896648"/>
                  <a:pt x="1065270" y="1896648"/>
                </a:cubicBezTo>
                <a:cubicBezTo>
                  <a:pt x="1089515" y="1896648"/>
                  <a:pt x="1089515" y="1896648"/>
                  <a:pt x="1089515" y="1896648"/>
                </a:cubicBezTo>
                <a:lnTo>
                  <a:pt x="1089515" y="1884189"/>
                </a:lnTo>
                <a:cubicBezTo>
                  <a:pt x="1065270" y="1884189"/>
                  <a:pt x="1065270" y="1884189"/>
                  <a:pt x="1065270" y="1884189"/>
                </a:cubicBezTo>
                <a:cubicBezTo>
                  <a:pt x="1065270" y="1871729"/>
                  <a:pt x="1065270" y="1871729"/>
                  <a:pt x="1065270" y="1871729"/>
                </a:cubicBezTo>
                <a:lnTo>
                  <a:pt x="1065270" y="1858868"/>
                </a:lnTo>
                <a:cubicBezTo>
                  <a:pt x="1089515" y="1858868"/>
                  <a:pt x="1089515" y="1846409"/>
                  <a:pt x="1089515" y="1846409"/>
                </a:cubicBezTo>
                <a:lnTo>
                  <a:pt x="1089515" y="1833949"/>
                </a:lnTo>
                <a:cubicBezTo>
                  <a:pt x="1065270" y="1833949"/>
                  <a:pt x="1065270" y="1833949"/>
                  <a:pt x="1065270" y="1833949"/>
                </a:cubicBezTo>
                <a:close/>
                <a:moveTo>
                  <a:pt x="662953" y="1833949"/>
                </a:moveTo>
                <a:cubicBezTo>
                  <a:pt x="639465" y="1833949"/>
                  <a:pt x="639465" y="1846409"/>
                  <a:pt x="639465" y="1846409"/>
                </a:cubicBezTo>
                <a:lnTo>
                  <a:pt x="639465" y="1858868"/>
                </a:lnTo>
                <a:cubicBezTo>
                  <a:pt x="662953" y="1858868"/>
                  <a:pt x="662953" y="1858868"/>
                  <a:pt x="662953" y="1858868"/>
                </a:cubicBezTo>
                <a:cubicBezTo>
                  <a:pt x="662953" y="1858868"/>
                  <a:pt x="639465" y="1858868"/>
                  <a:pt x="639465" y="1871729"/>
                </a:cubicBezTo>
                <a:lnTo>
                  <a:pt x="662953" y="1871729"/>
                </a:lnTo>
                <a:lnTo>
                  <a:pt x="662953" y="1858868"/>
                </a:lnTo>
                <a:cubicBezTo>
                  <a:pt x="662953" y="1858868"/>
                  <a:pt x="639465" y="1858868"/>
                  <a:pt x="662953" y="1846409"/>
                </a:cubicBezTo>
                <a:cubicBezTo>
                  <a:pt x="639465" y="1846409"/>
                  <a:pt x="639465" y="1858868"/>
                  <a:pt x="639465" y="1846409"/>
                </a:cubicBezTo>
                <a:close/>
                <a:moveTo>
                  <a:pt x="23488" y="1833949"/>
                </a:moveTo>
                <a:cubicBezTo>
                  <a:pt x="47733" y="1833949"/>
                  <a:pt x="47733" y="1833949"/>
                  <a:pt x="47733" y="1833949"/>
                </a:cubicBezTo>
                <a:cubicBezTo>
                  <a:pt x="47733" y="1846409"/>
                  <a:pt x="47733" y="1846409"/>
                  <a:pt x="23488" y="1846409"/>
                </a:cubicBezTo>
                <a:cubicBezTo>
                  <a:pt x="23488" y="1833949"/>
                  <a:pt x="23488" y="1833949"/>
                  <a:pt x="23488" y="1833949"/>
                </a:cubicBezTo>
                <a:close/>
                <a:moveTo>
                  <a:pt x="828880" y="1821490"/>
                </a:moveTo>
                <a:cubicBezTo>
                  <a:pt x="828880" y="1833949"/>
                  <a:pt x="828880" y="1833949"/>
                  <a:pt x="828880" y="1833949"/>
                </a:cubicBezTo>
                <a:cubicBezTo>
                  <a:pt x="828880" y="1846409"/>
                  <a:pt x="828880" y="1846409"/>
                  <a:pt x="828880" y="1846409"/>
                </a:cubicBezTo>
                <a:cubicBezTo>
                  <a:pt x="805393" y="1846409"/>
                  <a:pt x="805393" y="1846409"/>
                  <a:pt x="805393" y="1846409"/>
                </a:cubicBezTo>
                <a:lnTo>
                  <a:pt x="805393" y="1854196"/>
                </a:lnTo>
                <a:cubicBezTo>
                  <a:pt x="805393" y="1852638"/>
                  <a:pt x="805393" y="1852638"/>
                  <a:pt x="805393" y="1858868"/>
                </a:cubicBezTo>
                <a:cubicBezTo>
                  <a:pt x="828880" y="1858868"/>
                  <a:pt x="828880" y="1858868"/>
                  <a:pt x="828880" y="1858868"/>
                </a:cubicBezTo>
                <a:lnTo>
                  <a:pt x="828880" y="1847966"/>
                </a:lnTo>
                <a:lnTo>
                  <a:pt x="828880" y="1846409"/>
                </a:lnTo>
                <a:cubicBezTo>
                  <a:pt x="828880" y="1846409"/>
                  <a:pt x="834752" y="1846409"/>
                  <a:pt x="837688" y="1846409"/>
                </a:cubicBezTo>
                <a:lnTo>
                  <a:pt x="838789" y="1846409"/>
                </a:lnTo>
                <a:lnTo>
                  <a:pt x="852368" y="1846409"/>
                </a:lnTo>
                <a:cubicBezTo>
                  <a:pt x="852368" y="1833949"/>
                  <a:pt x="852368" y="1833949"/>
                  <a:pt x="828880" y="1833949"/>
                </a:cubicBezTo>
                <a:cubicBezTo>
                  <a:pt x="852368" y="1833949"/>
                  <a:pt x="852368" y="1833949"/>
                  <a:pt x="852368" y="1833949"/>
                </a:cubicBezTo>
                <a:lnTo>
                  <a:pt x="852368" y="1821490"/>
                </a:lnTo>
                <a:lnTo>
                  <a:pt x="838789" y="1821490"/>
                </a:lnTo>
                <a:cubicBezTo>
                  <a:pt x="828880" y="1821490"/>
                  <a:pt x="828880" y="1821490"/>
                  <a:pt x="828880" y="1821490"/>
                </a:cubicBezTo>
                <a:close/>
                <a:moveTo>
                  <a:pt x="118195" y="1821490"/>
                </a:moveTo>
                <a:lnTo>
                  <a:pt x="118195" y="1833949"/>
                </a:lnTo>
                <a:cubicBezTo>
                  <a:pt x="141683" y="1846409"/>
                  <a:pt x="141683" y="1846409"/>
                  <a:pt x="141683" y="1846409"/>
                </a:cubicBezTo>
                <a:cubicBezTo>
                  <a:pt x="165928" y="1846409"/>
                  <a:pt x="165928" y="1846409"/>
                  <a:pt x="165928" y="1846409"/>
                </a:cubicBezTo>
                <a:lnTo>
                  <a:pt x="141683" y="1833949"/>
                </a:lnTo>
                <a:cubicBezTo>
                  <a:pt x="118195" y="1821490"/>
                  <a:pt x="118195" y="1821490"/>
                  <a:pt x="118195" y="1821490"/>
                </a:cubicBezTo>
                <a:close/>
                <a:moveTo>
                  <a:pt x="781148" y="1808628"/>
                </a:moveTo>
                <a:lnTo>
                  <a:pt x="781148" y="1821490"/>
                </a:lnTo>
                <a:lnTo>
                  <a:pt x="805393" y="1821490"/>
                </a:lnTo>
                <a:cubicBezTo>
                  <a:pt x="805393" y="1808628"/>
                  <a:pt x="805393" y="1821490"/>
                  <a:pt x="781148" y="1808628"/>
                </a:cubicBezTo>
                <a:close/>
                <a:moveTo>
                  <a:pt x="1738451" y="1803372"/>
                </a:moveTo>
                <a:cubicBezTo>
                  <a:pt x="1741860" y="1803956"/>
                  <a:pt x="1746406" y="1805514"/>
                  <a:pt x="1752468" y="1808628"/>
                </a:cubicBezTo>
                <a:lnTo>
                  <a:pt x="1738830" y="1808628"/>
                </a:lnTo>
                <a:lnTo>
                  <a:pt x="1738451" y="1808628"/>
                </a:lnTo>
                <a:lnTo>
                  <a:pt x="1734284" y="1808628"/>
                </a:lnTo>
                <a:lnTo>
                  <a:pt x="1731253" y="1808628"/>
                </a:lnTo>
                <a:cubicBezTo>
                  <a:pt x="1728222" y="1808628"/>
                  <a:pt x="1728222" y="1808628"/>
                  <a:pt x="1728222" y="1808628"/>
                </a:cubicBezTo>
                <a:cubicBezTo>
                  <a:pt x="1728222" y="1808628"/>
                  <a:pt x="1728222" y="1801620"/>
                  <a:pt x="1738451" y="1803372"/>
                </a:cubicBezTo>
                <a:close/>
                <a:moveTo>
                  <a:pt x="1633515" y="1796169"/>
                </a:moveTo>
                <a:cubicBezTo>
                  <a:pt x="1657760" y="1796169"/>
                  <a:pt x="1657760" y="1796169"/>
                  <a:pt x="1657760" y="1808628"/>
                </a:cubicBezTo>
                <a:lnTo>
                  <a:pt x="1657760" y="1796169"/>
                </a:lnTo>
                <a:close/>
                <a:moveTo>
                  <a:pt x="1065270" y="1796169"/>
                </a:moveTo>
                <a:lnTo>
                  <a:pt x="1065270" y="1808628"/>
                </a:lnTo>
                <a:lnTo>
                  <a:pt x="1065270" y="1821490"/>
                </a:lnTo>
                <a:lnTo>
                  <a:pt x="1089515" y="1821490"/>
                </a:lnTo>
                <a:cubicBezTo>
                  <a:pt x="1089515" y="1808628"/>
                  <a:pt x="1089515" y="1808628"/>
                  <a:pt x="1089515" y="1808628"/>
                </a:cubicBezTo>
                <a:lnTo>
                  <a:pt x="1065270" y="1808628"/>
                </a:lnTo>
                <a:cubicBezTo>
                  <a:pt x="1065270" y="1796169"/>
                  <a:pt x="1065270" y="1796169"/>
                  <a:pt x="1089515" y="1796169"/>
                </a:cubicBezTo>
                <a:lnTo>
                  <a:pt x="1083454" y="1796169"/>
                </a:lnTo>
                <a:cubicBezTo>
                  <a:pt x="1083454" y="1796169"/>
                  <a:pt x="1081939" y="1796169"/>
                  <a:pt x="1078908" y="1796169"/>
                </a:cubicBezTo>
                <a:lnTo>
                  <a:pt x="1075499" y="1796169"/>
                </a:lnTo>
                <a:cubicBezTo>
                  <a:pt x="1065270" y="1796169"/>
                  <a:pt x="1065270" y="1796169"/>
                  <a:pt x="1065270" y="1796169"/>
                </a:cubicBezTo>
                <a:close/>
                <a:moveTo>
                  <a:pt x="852368" y="1796169"/>
                </a:moveTo>
                <a:lnTo>
                  <a:pt x="875855" y="1796169"/>
                </a:lnTo>
                <a:cubicBezTo>
                  <a:pt x="875855" y="1808628"/>
                  <a:pt x="875855" y="1808628"/>
                  <a:pt x="900100" y="1808628"/>
                </a:cubicBezTo>
                <a:lnTo>
                  <a:pt x="900100" y="1821490"/>
                </a:lnTo>
                <a:lnTo>
                  <a:pt x="875855" y="1821490"/>
                </a:lnTo>
                <a:lnTo>
                  <a:pt x="875855" y="1808628"/>
                </a:lnTo>
                <a:cubicBezTo>
                  <a:pt x="852368" y="1808628"/>
                  <a:pt x="852368" y="1796169"/>
                  <a:pt x="852368" y="1796169"/>
                </a:cubicBezTo>
                <a:close/>
                <a:moveTo>
                  <a:pt x="1018295" y="1771250"/>
                </a:moveTo>
                <a:lnTo>
                  <a:pt x="1018295" y="1783710"/>
                </a:lnTo>
                <a:lnTo>
                  <a:pt x="1041783" y="1783710"/>
                </a:lnTo>
                <a:lnTo>
                  <a:pt x="1041783" y="1771250"/>
                </a:lnTo>
                <a:close/>
                <a:moveTo>
                  <a:pt x="900100" y="1771250"/>
                </a:moveTo>
                <a:lnTo>
                  <a:pt x="900100" y="1783710"/>
                </a:lnTo>
                <a:lnTo>
                  <a:pt x="875855" y="1783710"/>
                </a:lnTo>
                <a:lnTo>
                  <a:pt x="852368" y="1783710"/>
                </a:lnTo>
                <a:lnTo>
                  <a:pt x="852368" y="1791497"/>
                </a:lnTo>
                <a:lnTo>
                  <a:pt x="852368" y="1794612"/>
                </a:lnTo>
                <a:lnTo>
                  <a:pt x="852368" y="1796169"/>
                </a:lnTo>
                <a:lnTo>
                  <a:pt x="852368" y="1808628"/>
                </a:lnTo>
                <a:cubicBezTo>
                  <a:pt x="875855" y="1808628"/>
                  <a:pt x="875855" y="1808628"/>
                  <a:pt x="875855" y="1821490"/>
                </a:cubicBezTo>
                <a:lnTo>
                  <a:pt x="875855" y="1833949"/>
                </a:lnTo>
                <a:cubicBezTo>
                  <a:pt x="875855" y="1840179"/>
                  <a:pt x="875855" y="1840179"/>
                  <a:pt x="875855" y="1838622"/>
                </a:cubicBezTo>
                <a:lnTo>
                  <a:pt x="875855" y="1846409"/>
                </a:lnTo>
                <a:cubicBezTo>
                  <a:pt x="900100" y="1846409"/>
                  <a:pt x="900100" y="1858868"/>
                  <a:pt x="900100" y="1858868"/>
                </a:cubicBezTo>
                <a:lnTo>
                  <a:pt x="900100" y="1846409"/>
                </a:lnTo>
                <a:lnTo>
                  <a:pt x="875855" y="1833949"/>
                </a:lnTo>
                <a:lnTo>
                  <a:pt x="889872" y="1833949"/>
                </a:lnTo>
                <a:cubicBezTo>
                  <a:pt x="887599" y="1833949"/>
                  <a:pt x="892903" y="1833949"/>
                  <a:pt x="896691" y="1833949"/>
                </a:cubicBezTo>
                <a:lnTo>
                  <a:pt x="900100" y="1833949"/>
                </a:lnTo>
                <a:lnTo>
                  <a:pt x="900100" y="1821490"/>
                </a:lnTo>
                <a:cubicBezTo>
                  <a:pt x="900100" y="1808628"/>
                  <a:pt x="900100" y="1821490"/>
                  <a:pt x="923588" y="1821490"/>
                </a:cubicBezTo>
                <a:cubicBezTo>
                  <a:pt x="923588" y="1808628"/>
                  <a:pt x="923588" y="1808628"/>
                  <a:pt x="900100" y="1808628"/>
                </a:cubicBezTo>
                <a:lnTo>
                  <a:pt x="900100" y="1796169"/>
                </a:lnTo>
                <a:lnTo>
                  <a:pt x="900100" y="1783710"/>
                </a:lnTo>
                <a:lnTo>
                  <a:pt x="923588" y="1783710"/>
                </a:lnTo>
                <a:lnTo>
                  <a:pt x="923588" y="1775923"/>
                </a:lnTo>
                <a:cubicBezTo>
                  <a:pt x="923588" y="1777480"/>
                  <a:pt x="923588" y="1777480"/>
                  <a:pt x="923588" y="1771250"/>
                </a:cubicBezTo>
                <a:close/>
                <a:moveTo>
                  <a:pt x="710685" y="1771250"/>
                </a:moveTo>
                <a:cubicBezTo>
                  <a:pt x="710685" y="1783710"/>
                  <a:pt x="710685" y="1783710"/>
                  <a:pt x="710685" y="1783710"/>
                </a:cubicBezTo>
                <a:cubicBezTo>
                  <a:pt x="710685" y="1771250"/>
                  <a:pt x="710685" y="1771250"/>
                  <a:pt x="734173" y="1771250"/>
                </a:cubicBezTo>
                <a:cubicBezTo>
                  <a:pt x="710685" y="1771250"/>
                  <a:pt x="710685" y="1771250"/>
                  <a:pt x="710685" y="1771250"/>
                </a:cubicBezTo>
                <a:close/>
                <a:moveTo>
                  <a:pt x="165928" y="1771250"/>
                </a:moveTo>
                <a:cubicBezTo>
                  <a:pt x="165928" y="1777480"/>
                  <a:pt x="165928" y="1780595"/>
                  <a:pt x="165928" y="1780595"/>
                </a:cubicBezTo>
                <a:lnTo>
                  <a:pt x="165928" y="1783710"/>
                </a:lnTo>
                <a:lnTo>
                  <a:pt x="189415" y="1783710"/>
                </a:lnTo>
                <a:lnTo>
                  <a:pt x="189415" y="1771250"/>
                </a:lnTo>
                <a:close/>
                <a:moveTo>
                  <a:pt x="1041783" y="1758389"/>
                </a:moveTo>
                <a:cubicBezTo>
                  <a:pt x="1065270" y="1771250"/>
                  <a:pt x="1065270" y="1771250"/>
                  <a:pt x="1065270" y="1771250"/>
                </a:cubicBezTo>
                <a:lnTo>
                  <a:pt x="1089515" y="1758389"/>
                </a:lnTo>
                <a:lnTo>
                  <a:pt x="1065270" y="1758389"/>
                </a:lnTo>
                <a:close/>
                <a:moveTo>
                  <a:pt x="805393" y="1758389"/>
                </a:moveTo>
                <a:lnTo>
                  <a:pt x="805393" y="1771250"/>
                </a:lnTo>
                <a:cubicBezTo>
                  <a:pt x="781148" y="1771250"/>
                  <a:pt x="781148" y="1771250"/>
                  <a:pt x="781148" y="1783710"/>
                </a:cubicBezTo>
                <a:cubicBezTo>
                  <a:pt x="805393" y="1783710"/>
                  <a:pt x="805393" y="1783710"/>
                  <a:pt x="805393" y="1783710"/>
                </a:cubicBezTo>
                <a:lnTo>
                  <a:pt x="805393" y="1771250"/>
                </a:lnTo>
                <a:cubicBezTo>
                  <a:pt x="805393" y="1758389"/>
                  <a:pt x="828880" y="1771250"/>
                  <a:pt x="828880" y="1771250"/>
                </a:cubicBezTo>
                <a:lnTo>
                  <a:pt x="828880" y="1758389"/>
                </a:lnTo>
                <a:cubicBezTo>
                  <a:pt x="805393" y="1758389"/>
                  <a:pt x="805393" y="1758389"/>
                  <a:pt x="805393" y="1758389"/>
                </a:cubicBezTo>
                <a:close/>
                <a:moveTo>
                  <a:pt x="1704735" y="1745929"/>
                </a:moveTo>
                <a:lnTo>
                  <a:pt x="1704735" y="1758389"/>
                </a:lnTo>
                <a:lnTo>
                  <a:pt x="1704735" y="1771250"/>
                </a:lnTo>
                <a:cubicBezTo>
                  <a:pt x="1681248" y="1758389"/>
                  <a:pt x="1681248" y="1758389"/>
                  <a:pt x="1681248" y="1758389"/>
                </a:cubicBezTo>
                <a:cubicBezTo>
                  <a:pt x="1704735" y="1745929"/>
                  <a:pt x="1704735" y="1745929"/>
                  <a:pt x="1704735" y="1745929"/>
                </a:cubicBezTo>
                <a:close/>
                <a:moveTo>
                  <a:pt x="141683" y="1745929"/>
                </a:moveTo>
                <a:cubicBezTo>
                  <a:pt x="141683" y="1752159"/>
                  <a:pt x="141683" y="1752159"/>
                  <a:pt x="141683" y="1752159"/>
                </a:cubicBezTo>
                <a:lnTo>
                  <a:pt x="141683" y="1753716"/>
                </a:lnTo>
                <a:lnTo>
                  <a:pt x="141683" y="1758389"/>
                </a:lnTo>
                <a:cubicBezTo>
                  <a:pt x="118195" y="1758389"/>
                  <a:pt x="118195" y="1758389"/>
                  <a:pt x="118195" y="1771250"/>
                </a:cubicBezTo>
                <a:lnTo>
                  <a:pt x="94708" y="1771250"/>
                </a:lnTo>
                <a:lnTo>
                  <a:pt x="94708" y="1783710"/>
                </a:lnTo>
                <a:lnTo>
                  <a:pt x="118195" y="1783710"/>
                </a:lnTo>
                <a:lnTo>
                  <a:pt x="118195" y="1796169"/>
                </a:lnTo>
                <a:lnTo>
                  <a:pt x="118195" y="1808628"/>
                </a:lnTo>
                <a:lnTo>
                  <a:pt x="141683" y="1808628"/>
                </a:lnTo>
                <a:cubicBezTo>
                  <a:pt x="141683" y="1796169"/>
                  <a:pt x="141683" y="1796169"/>
                  <a:pt x="141683" y="1796169"/>
                </a:cubicBezTo>
                <a:cubicBezTo>
                  <a:pt x="141683" y="1796169"/>
                  <a:pt x="118195" y="1783710"/>
                  <a:pt x="141683" y="1783710"/>
                </a:cubicBezTo>
                <a:lnTo>
                  <a:pt x="128471" y="1783710"/>
                </a:lnTo>
                <a:cubicBezTo>
                  <a:pt x="125535" y="1783710"/>
                  <a:pt x="124067" y="1783710"/>
                  <a:pt x="124067" y="1783710"/>
                </a:cubicBezTo>
                <a:lnTo>
                  <a:pt x="118195" y="1783710"/>
                </a:lnTo>
                <a:cubicBezTo>
                  <a:pt x="118195" y="1771250"/>
                  <a:pt x="118195" y="1771250"/>
                  <a:pt x="118195" y="1771250"/>
                </a:cubicBezTo>
                <a:lnTo>
                  <a:pt x="141683" y="1771250"/>
                </a:lnTo>
                <a:cubicBezTo>
                  <a:pt x="141683" y="1771250"/>
                  <a:pt x="118195" y="1771250"/>
                  <a:pt x="141683" y="1758389"/>
                </a:cubicBezTo>
                <a:cubicBezTo>
                  <a:pt x="141683" y="1745929"/>
                  <a:pt x="141683" y="1745929"/>
                  <a:pt x="165928" y="1745929"/>
                </a:cubicBezTo>
                <a:cubicBezTo>
                  <a:pt x="141683" y="1745929"/>
                  <a:pt x="141683" y="1745929"/>
                  <a:pt x="141683" y="1745929"/>
                </a:cubicBezTo>
                <a:close/>
                <a:moveTo>
                  <a:pt x="94708" y="1745929"/>
                </a:moveTo>
                <a:lnTo>
                  <a:pt x="94708" y="1758389"/>
                </a:lnTo>
                <a:cubicBezTo>
                  <a:pt x="118195" y="1758389"/>
                  <a:pt x="118195" y="1758389"/>
                  <a:pt x="118195" y="1758389"/>
                </a:cubicBezTo>
                <a:cubicBezTo>
                  <a:pt x="94708" y="1745929"/>
                  <a:pt x="94708" y="1745929"/>
                  <a:pt x="94708" y="1745929"/>
                </a:cubicBezTo>
                <a:close/>
                <a:moveTo>
                  <a:pt x="875855" y="1733470"/>
                </a:moveTo>
                <a:lnTo>
                  <a:pt x="875855" y="1745929"/>
                </a:lnTo>
                <a:cubicBezTo>
                  <a:pt x="852368" y="1745929"/>
                  <a:pt x="852368" y="1745929"/>
                  <a:pt x="852368" y="1745929"/>
                </a:cubicBezTo>
                <a:cubicBezTo>
                  <a:pt x="852368" y="1758389"/>
                  <a:pt x="852368" y="1758389"/>
                  <a:pt x="852368" y="1758389"/>
                </a:cubicBezTo>
                <a:lnTo>
                  <a:pt x="865946" y="1758389"/>
                </a:lnTo>
                <a:cubicBezTo>
                  <a:pt x="863745" y="1758389"/>
                  <a:pt x="868882" y="1758389"/>
                  <a:pt x="872552" y="1758389"/>
                </a:cubicBezTo>
                <a:lnTo>
                  <a:pt x="875855" y="1758389"/>
                </a:lnTo>
                <a:lnTo>
                  <a:pt x="875855" y="1745929"/>
                </a:lnTo>
                <a:cubicBezTo>
                  <a:pt x="875855" y="1733470"/>
                  <a:pt x="875855" y="1733470"/>
                  <a:pt x="900100" y="1733470"/>
                </a:cubicBezTo>
                <a:close/>
                <a:moveTo>
                  <a:pt x="805393" y="1733470"/>
                </a:moveTo>
                <a:lnTo>
                  <a:pt x="805393" y="1745929"/>
                </a:lnTo>
                <a:lnTo>
                  <a:pt x="828880" y="1745929"/>
                </a:lnTo>
                <a:cubicBezTo>
                  <a:pt x="805393" y="1745929"/>
                  <a:pt x="805393" y="1745929"/>
                  <a:pt x="805393" y="1733470"/>
                </a:cubicBezTo>
                <a:close/>
                <a:moveTo>
                  <a:pt x="639465" y="1733470"/>
                </a:moveTo>
                <a:cubicBezTo>
                  <a:pt x="662953" y="1745929"/>
                  <a:pt x="662953" y="1745929"/>
                  <a:pt x="662953" y="1745929"/>
                </a:cubicBezTo>
                <a:lnTo>
                  <a:pt x="662953" y="1733470"/>
                </a:lnTo>
                <a:close/>
                <a:moveTo>
                  <a:pt x="1704735" y="1721010"/>
                </a:moveTo>
                <a:lnTo>
                  <a:pt x="1728222" y="1733470"/>
                </a:lnTo>
                <a:cubicBezTo>
                  <a:pt x="1728222" y="1733470"/>
                  <a:pt x="1728222" y="1721010"/>
                  <a:pt x="1752468" y="1733470"/>
                </a:cubicBezTo>
                <a:lnTo>
                  <a:pt x="1752468" y="1745929"/>
                </a:lnTo>
                <a:cubicBezTo>
                  <a:pt x="1752468" y="1745929"/>
                  <a:pt x="1728222" y="1745929"/>
                  <a:pt x="1752468" y="1758389"/>
                </a:cubicBezTo>
                <a:cubicBezTo>
                  <a:pt x="1728222" y="1758389"/>
                  <a:pt x="1728222" y="1758389"/>
                  <a:pt x="1728222" y="1758389"/>
                </a:cubicBezTo>
                <a:cubicBezTo>
                  <a:pt x="1704735" y="1745929"/>
                  <a:pt x="1704735" y="1745929"/>
                  <a:pt x="1704735" y="1745929"/>
                </a:cubicBezTo>
                <a:cubicBezTo>
                  <a:pt x="1681248" y="1745929"/>
                  <a:pt x="1681248" y="1745929"/>
                  <a:pt x="1681248" y="1745929"/>
                </a:cubicBezTo>
                <a:cubicBezTo>
                  <a:pt x="1681248" y="1733470"/>
                  <a:pt x="1681248" y="1733470"/>
                  <a:pt x="1681248" y="1733470"/>
                </a:cubicBezTo>
                <a:lnTo>
                  <a:pt x="1704735" y="1733470"/>
                </a:lnTo>
                <a:close/>
                <a:moveTo>
                  <a:pt x="118195" y="1721010"/>
                </a:moveTo>
                <a:cubicBezTo>
                  <a:pt x="118195" y="1733470"/>
                  <a:pt x="118195" y="1733470"/>
                  <a:pt x="118195" y="1733470"/>
                </a:cubicBezTo>
                <a:lnTo>
                  <a:pt x="141683" y="1733470"/>
                </a:lnTo>
                <a:lnTo>
                  <a:pt x="141683" y="1721010"/>
                </a:lnTo>
                <a:close/>
                <a:moveTo>
                  <a:pt x="903036" y="1716187"/>
                </a:moveTo>
                <a:cubicBezTo>
                  <a:pt x="900100" y="1714580"/>
                  <a:pt x="900100" y="1714580"/>
                  <a:pt x="900100" y="1721010"/>
                </a:cubicBezTo>
                <a:lnTo>
                  <a:pt x="923588" y="1721010"/>
                </a:lnTo>
                <a:cubicBezTo>
                  <a:pt x="911844" y="1721010"/>
                  <a:pt x="905972" y="1717795"/>
                  <a:pt x="903036" y="1716187"/>
                </a:cubicBezTo>
                <a:close/>
                <a:moveTo>
                  <a:pt x="828880" y="1708149"/>
                </a:moveTo>
                <a:cubicBezTo>
                  <a:pt x="828880" y="1721010"/>
                  <a:pt x="828880" y="1721010"/>
                  <a:pt x="828880" y="1721010"/>
                </a:cubicBezTo>
                <a:cubicBezTo>
                  <a:pt x="852368" y="1721010"/>
                  <a:pt x="852368" y="1721010"/>
                  <a:pt x="852368" y="1721010"/>
                </a:cubicBezTo>
                <a:lnTo>
                  <a:pt x="852368" y="1708149"/>
                </a:lnTo>
                <a:cubicBezTo>
                  <a:pt x="828880" y="1708149"/>
                  <a:pt x="828880" y="1708149"/>
                  <a:pt x="828880" y="1708149"/>
                </a:cubicBezTo>
                <a:close/>
                <a:moveTo>
                  <a:pt x="565309" y="1686345"/>
                </a:moveTo>
                <a:cubicBezTo>
                  <a:pt x="562373" y="1686345"/>
                  <a:pt x="556502" y="1689460"/>
                  <a:pt x="544758" y="1695690"/>
                </a:cubicBezTo>
                <a:cubicBezTo>
                  <a:pt x="568245" y="1695690"/>
                  <a:pt x="568245" y="1695690"/>
                  <a:pt x="568245" y="1695690"/>
                </a:cubicBezTo>
                <a:cubicBezTo>
                  <a:pt x="568245" y="1689460"/>
                  <a:pt x="568245" y="1686345"/>
                  <a:pt x="565309" y="1686345"/>
                </a:cubicBezTo>
                <a:close/>
                <a:moveTo>
                  <a:pt x="1752468" y="1670771"/>
                </a:moveTo>
                <a:lnTo>
                  <a:pt x="1728222" y="1683230"/>
                </a:lnTo>
                <a:cubicBezTo>
                  <a:pt x="1728222" y="1670771"/>
                  <a:pt x="1752468" y="1670771"/>
                  <a:pt x="1752468" y="1670771"/>
                </a:cubicBezTo>
                <a:close/>
                <a:moveTo>
                  <a:pt x="662953" y="1670771"/>
                </a:moveTo>
                <a:cubicBezTo>
                  <a:pt x="662953" y="1670771"/>
                  <a:pt x="662953" y="1683230"/>
                  <a:pt x="639465" y="1683230"/>
                </a:cubicBezTo>
                <a:lnTo>
                  <a:pt x="625827" y="1683230"/>
                </a:lnTo>
                <a:cubicBezTo>
                  <a:pt x="622797" y="1683230"/>
                  <a:pt x="621282" y="1683230"/>
                  <a:pt x="621282" y="1683230"/>
                </a:cubicBezTo>
                <a:lnTo>
                  <a:pt x="615220" y="1683230"/>
                </a:lnTo>
                <a:lnTo>
                  <a:pt x="615220" y="1695690"/>
                </a:lnTo>
                <a:cubicBezTo>
                  <a:pt x="615220" y="1695690"/>
                  <a:pt x="639465" y="1695690"/>
                  <a:pt x="639465" y="1683230"/>
                </a:cubicBezTo>
                <a:lnTo>
                  <a:pt x="662953" y="1683230"/>
                </a:lnTo>
                <a:cubicBezTo>
                  <a:pt x="662953" y="1695690"/>
                  <a:pt x="662953" y="1695690"/>
                  <a:pt x="662953" y="1695690"/>
                </a:cubicBezTo>
                <a:lnTo>
                  <a:pt x="686440" y="1695690"/>
                </a:lnTo>
                <a:lnTo>
                  <a:pt x="686440" y="1683230"/>
                </a:lnTo>
                <a:cubicBezTo>
                  <a:pt x="686440" y="1670771"/>
                  <a:pt x="662953" y="1683230"/>
                  <a:pt x="662953" y="1683230"/>
                </a:cubicBezTo>
                <a:cubicBezTo>
                  <a:pt x="662953" y="1683230"/>
                  <a:pt x="662953" y="1670771"/>
                  <a:pt x="686440" y="1670771"/>
                </a:cubicBezTo>
                <a:lnTo>
                  <a:pt x="683504" y="1670771"/>
                </a:lnTo>
                <a:cubicBezTo>
                  <a:pt x="682036" y="1670771"/>
                  <a:pt x="679834" y="1670771"/>
                  <a:pt x="676532" y="1670771"/>
                </a:cubicBezTo>
                <a:lnTo>
                  <a:pt x="672862" y="1670771"/>
                </a:lnTo>
                <a:cubicBezTo>
                  <a:pt x="662953" y="1670771"/>
                  <a:pt x="662953" y="1670771"/>
                  <a:pt x="662953" y="1670771"/>
                </a:cubicBezTo>
                <a:close/>
                <a:moveTo>
                  <a:pt x="1657760" y="1657909"/>
                </a:moveTo>
                <a:lnTo>
                  <a:pt x="1657760" y="1670771"/>
                </a:lnTo>
                <a:cubicBezTo>
                  <a:pt x="1681248" y="1670771"/>
                  <a:pt x="1681248" y="1670771"/>
                  <a:pt x="1681248" y="1670771"/>
                </a:cubicBezTo>
                <a:cubicBezTo>
                  <a:pt x="1681248" y="1657909"/>
                  <a:pt x="1681248" y="1657909"/>
                  <a:pt x="1681248" y="1657909"/>
                </a:cubicBezTo>
                <a:cubicBezTo>
                  <a:pt x="1657760" y="1657909"/>
                  <a:pt x="1657760" y="1657909"/>
                  <a:pt x="1657760" y="1657909"/>
                </a:cubicBezTo>
                <a:close/>
                <a:moveTo>
                  <a:pt x="94708" y="1657909"/>
                </a:moveTo>
                <a:lnTo>
                  <a:pt x="94708" y="1670771"/>
                </a:lnTo>
                <a:cubicBezTo>
                  <a:pt x="94708" y="1670771"/>
                  <a:pt x="94708" y="1670771"/>
                  <a:pt x="104616" y="1670771"/>
                </a:cubicBezTo>
                <a:lnTo>
                  <a:pt x="108286" y="1670771"/>
                </a:lnTo>
                <a:cubicBezTo>
                  <a:pt x="111589" y="1670771"/>
                  <a:pt x="113791" y="1670771"/>
                  <a:pt x="115259" y="1670771"/>
                </a:cubicBezTo>
                <a:lnTo>
                  <a:pt x="118195" y="1670771"/>
                </a:lnTo>
                <a:cubicBezTo>
                  <a:pt x="141683" y="1670771"/>
                  <a:pt x="118195" y="1670771"/>
                  <a:pt x="118195" y="1683230"/>
                </a:cubicBezTo>
                <a:lnTo>
                  <a:pt x="141683" y="1683230"/>
                </a:lnTo>
                <a:lnTo>
                  <a:pt x="141683" y="1670771"/>
                </a:lnTo>
                <a:cubicBezTo>
                  <a:pt x="141683" y="1664340"/>
                  <a:pt x="141683" y="1661125"/>
                  <a:pt x="141683" y="1661125"/>
                </a:cubicBezTo>
                <a:lnTo>
                  <a:pt x="141683" y="1659517"/>
                </a:lnTo>
                <a:cubicBezTo>
                  <a:pt x="141683" y="1657909"/>
                  <a:pt x="141683" y="1657909"/>
                  <a:pt x="141683" y="1657909"/>
                </a:cubicBezTo>
                <a:lnTo>
                  <a:pt x="118195" y="1657909"/>
                </a:lnTo>
                <a:close/>
                <a:moveTo>
                  <a:pt x="710685" y="1645450"/>
                </a:moveTo>
                <a:lnTo>
                  <a:pt x="710685" y="1657909"/>
                </a:lnTo>
                <a:cubicBezTo>
                  <a:pt x="710685" y="1645450"/>
                  <a:pt x="734173" y="1645450"/>
                  <a:pt x="734173" y="1645450"/>
                </a:cubicBezTo>
                <a:cubicBezTo>
                  <a:pt x="710685" y="1645450"/>
                  <a:pt x="710685" y="1645450"/>
                  <a:pt x="710685" y="1645450"/>
                </a:cubicBezTo>
                <a:close/>
                <a:moveTo>
                  <a:pt x="686440" y="1645450"/>
                </a:moveTo>
                <a:lnTo>
                  <a:pt x="662953" y="1657909"/>
                </a:lnTo>
                <a:lnTo>
                  <a:pt x="686440" y="1657909"/>
                </a:lnTo>
                <a:cubicBezTo>
                  <a:pt x="686440" y="1645450"/>
                  <a:pt x="686440" y="1645450"/>
                  <a:pt x="686440" y="1645450"/>
                </a:cubicBezTo>
                <a:close/>
                <a:moveTo>
                  <a:pt x="696669" y="1627734"/>
                </a:moveTo>
                <a:cubicBezTo>
                  <a:pt x="686440" y="1625982"/>
                  <a:pt x="686440" y="1632991"/>
                  <a:pt x="686440" y="1632991"/>
                </a:cubicBezTo>
                <a:lnTo>
                  <a:pt x="710685" y="1632991"/>
                </a:lnTo>
                <a:cubicBezTo>
                  <a:pt x="704624" y="1629876"/>
                  <a:pt x="700078" y="1628318"/>
                  <a:pt x="696669" y="1627734"/>
                </a:cubicBezTo>
                <a:close/>
                <a:moveTo>
                  <a:pt x="1728222" y="1620531"/>
                </a:moveTo>
                <a:cubicBezTo>
                  <a:pt x="1752468" y="1632991"/>
                  <a:pt x="1752468" y="1632991"/>
                  <a:pt x="1752468" y="1632991"/>
                </a:cubicBezTo>
                <a:cubicBezTo>
                  <a:pt x="1728222" y="1632991"/>
                  <a:pt x="1728222" y="1632991"/>
                  <a:pt x="1728222" y="1632991"/>
                </a:cubicBezTo>
                <a:close/>
                <a:moveTo>
                  <a:pt x="1752468" y="1607670"/>
                </a:moveTo>
                <a:cubicBezTo>
                  <a:pt x="1752468" y="1620531"/>
                  <a:pt x="1752468" y="1607670"/>
                  <a:pt x="1775955" y="1607670"/>
                </a:cubicBezTo>
                <a:cubicBezTo>
                  <a:pt x="1775955" y="1620531"/>
                  <a:pt x="1775955" y="1620531"/>
                  <a:pt x="1752468" y="1620531"/>
                </a:cubicBezTo>
                <a:cubicBezTo>
                  <a:pt x="1752468" y="1607670"/>
                  <a:pt x="1752468" y="1607670"/>
                  <a:pt x="1752468" y="1607670"/>
                </a:cubicBezTo>
                <a:close/>
                <a:moveTo>
                  <a:pt x="1563053" y="1595210"/>
                </a:moveTo>
                <a:lnTo>
                  <a:pt x="1563053" y="1607670"/>
                </a:lnTo>
                <a:lnTo>
                  <a:pt x="1586540" y="1607670"/>
                </a:lnTo>
                <a:close/>
                <a:moveTo>
                  <a:pt x="639465" y="1582751"/>
                </a:moveTo>
                <a:cubicBezTo>
                  <a:pt x="662953" y="1582751"/>
                  <a:pt x="662953" y="1595210"/>
                  <a:pt x="662953" y="1595210"/>
                </a:cubicBezTo>
                <a:cubicBezTo>
                  <a:pt x="662953" y="1582751"/>
                  <a:pt x="662953" y="1582751"/>
                  <a:pt x="662953" y="1582751"/>
                </a:cubicBezTo>
                <a:close/>
                <a:moveTo>
                  <a:pt x="1752468" y="1570291"/>
                </a:moveTo>
                <a:cubicBezTo>
                  <a:pt x="1775955" y="1570291"/>
                  <a:pt x="1775955" y="1570291"/>
                  <a:pt x="1775955" y="1570291"/>
                </a:cubicBezTo>
                <a:cubicBezTo>
                  <a:pt x="1752468" y="1570291"/>
                  <a:pt x="1752468" y="1582751"/>
                  <a:pt x="1752468" y="1570291"/>
                </a:cubicBezTo>
                <a:close/>
                <a:moveTo>
                  <a:pt x="852368" y="1570291"/>
                </a:moveTo>
                <a:lnTo>
                  <a:pt x="828880" y="1582751"/>
                </a:lnTo>
                <a:lnTo>
                  <a:pt x="852368" y="1582751"/>
                </a:lnTo>
                <a:close/>
                <a:moveTo>
                  <a:pt x="141683" y="1544971"/>
                </a:moveTo>
                <a:lnTo>
                  <a:pt x="141683" y="1557430"/>
                </a:lnTo>
                <a:cubicBezTo>
                  <a:pt x="141683" y="1544971"/>
                  <a:pt x="141683" y="1544971"/>
                  <a:pt x="165928" y="1544971"/>
                </a:cubicBezTo>
                <a:close/>
                <a:moveTo>
                  <a:pt x="1728222" y="1444491"/>
                </a:moveTo>
                <a:lnTo>
                  <a:pt x="1752468" y="1444491"/>
                </a:lnTo>
                <a:cubicBezTo>
                  <a:pt x="1775955" y="1444491"/>
                  <a:pt x="1775955" y="1444491"/>
                  <a:pt x="1775955" y="1444491"/>
                </a:cubicBezTo>
                <a:cubicBezTo>
                  <a:pt x="1752468" y="1456951"/>
                  <a:pt x="1752468" y="1456951"/>
                  <a:pt x="1775955" y="1456951"/>
                </a:cubicBezTo>
                <a:cubicBezTo>
                  <a:pt x="1752468" y="1456951"/>
                  <a:pt x="1752468" y="1456951"/>
                  <a:pt x="1752468" y="1456951"/>
                </a:cubicBezTo>
                <a:close/>
                <a:moveTo>
                  <a:pt x="1728222" y="1419572"/>
                </a:moveTo>
                <a:lnTo>
                  <a:pt x="1752468" y="1432032"/>
                </a:lnTo>
                <a:lnTo>
                  <a:pt x="1752468" y="1444491"/>
                </a:lnTo>
                <a:cubicBezTo>
                  <a:pt x="1752468" y="1432032"/>
                  <a:pt x="1752468" y="1432032"/>
                  <a:pt x="1728222" y="1432032"/>
                </a:cubicBezTo>
                <a:close/>
                <a:moveTo>
                  <a:pt x="1681248" y="1356471"/>
                </a:moveTo>
                <a:cubicBezTo>
                  <a:pt x="1681248" y="1369333"/>
                  <a:pt x="1681248" y="1356471"/>
                  <a:pt x="1681248" y="1369333"/>
                </a:cubicBezTo>
                <a:lnTo>
                  <a:pt x="1704735" y="1369333"/>
                </a:lnTo>
                <a:lnTo>
                  <a:pt x="1704735" y="1356471"/>
                </a:lnTo>
                <a:close/>
                <a:moveTo>
                  <a:pt x="1728222" y="1255992"/>
                </a:moveTo>
                <a:cubicBezTo>
                  <a:pt x="1704735" y="1268853"/>
                  <a:pt x="1704735" y="1268853"/>
                  <a:pt x="1704735" y="1268853"/>
                </a:cubicBezTo>
                <a:cubicBezTo>
                  <a:pt x="1716479" y="1268853"/>
                  <a:pt x="1722351" y="1268853"/>
                  <a:pt x="1725286" y="1268853"/>
                </a:cubicBezTo>
                <a:lnTo>
                  <a:pt x="1728222" y="1268853"/>
                </a:lnTo>
                <a:lnTo>
                  <a:pt x="1728222" y="1264030"/>
                </a:lnTo>
                <a:lnTo>
                  <a:pt x="1728222" y="1257600"/>
                </a:lnTo>
                <a:cubicBezTo>
                  <a:pt x="1728222" y="1255992"/>
                  <a:pt x="1728222" y="1255992"/>
                  <a:pt x="1728222" y="1255992"/>
                </a:cubicBezTo>
                <a:close/>
                <a:moveTo>
                  <a:pt x="57641" y="1213188"/>
                </a:moveTo>
                <a:cubicBezTo>
                  <a:pt x="60944" y="1213791"/>
                  <a:pt x="65348" y="1215398"/>
                  <a:pt x="71220" y="1218614"/>
                </a:cubicBezTo>
                <a:lnTo>
                  <a:pt x="47733" y="1218614"/>
                </a:lnTo>
                <a:cubicBezTo>
                  <a:pt x="47733" y="1218614"/>
                  <a:pt x="47733" y="1211379"/>
                  <a:pt x="57641" y="1213188"/>
                </a:cubicBezTo>
                <a:close/>
                <a:moveTo>
                  <a:pt x="1704735" y="1180833"/>
                </a:moveTo>
                <a:cubicBezTo>
                  <a:pt x="1704735" y="1193293"/>
                  <a:pt x="1704735" y="1193293"/>
                  <a:pt x="1704735" y="1193293"/>
                </a:cubicBezTo>
                <a:cubicBezTo>
                  <a:pt x="1704735" y="1180833"/>
                  <a:pt x="1728222" y="1180833"/>
                  <a:pt x="1728222" y="1180833"/>
                </a:cubicBezTo>
                <a:close/>
                <a:moveTo>
                  <a:pt x="571181" y="1150840"/>
                </a:moveTo>
                <a:cubicBezTo>
                  <a:pt x="568245" y="1149283"/>
                  <a:pt x="568245" y="1149283"/>
                  <a:pt x="568245" y="1155513"/>
                </a:cubicBezTo>
                <a:lnTo>
                  <a:pt x="591733" y="1155513"/>
                </a:lnTo>
                <a:cubicBezTo>
                  <a:pt x="579989" y="1155513"/>
                  <a:pt x="574117" y="1152398"/>
                  <a:pt x="571181" y="1150840"/>
                </a:cubicBezTo>
                <a:close/>
                <a:moveTo>
                  <a:pt x="1752468" y="1105273"/>
                </a:moveTo>
                <a:cubicBezTo>
                  <a:pt x="1728222" y="1105273"/>
                  <a:pt x="1728222" y="1105273"/>
                  <a:pt x="1728222" y="1118134"/>
                </a:cubicBezTo>
                <a:lnTo>
                  <a:pt x="1752468" y="1118134"/>
                </a:lnTo>
                <a:close/>
                <a:moveTo>
                  <a:pt x="141683" y="1092814"/>
                </a:moveTo>
                <a:cubicBezTo>
                  <a:pt x="141683" y="1105273"/>
                  <a:pt x="141683" y="1105273"/>
                  <a:pt x="141683" y="1105273"/>
                </a:cubicBezTo>
                <a:lnTo>
                  <a:pt x="165928" y="1105273"/>
                </a:lnTo>
                <a:cubicBezTo>
                  <a:pt x="189415" y="1105273"/>
                  <a:pt x="189415" y="1105273"/>
                  <a:pt x="189415" y="1092814"/>
                </a:cubicBezTo>
                <a:cubicBezTo>
                  <a:pt x="165928" y="1092814"/>
                  <a:pt x="165928" y="1092814"/>
                  <a:pt x="165928" y="1092814"/>
                </a:cubicBezTo>
                <a:close/>
                <a:moveTo>
                  <a:pt x="50669" y="1083469"/>
                </a:moveTo>
                <a:cubicBezTo>
                  <a:pt x="53605" y="1083469"/>
                  <a:pt x="59476" y="1086584"/>
                  <a:pt x="71220" y="1092814"/>
                </a:cubicBezTo>
                <a:lnTo>
                  <a:pt x="47733" y="1092814"/>
                </a:lnTo>
                <a:cubicBezTo>
                  <a:pt x="47733" y="1086584"/>
                  <a:pt x="47733" y="1083469"/>
                  <a:pt x="50669" y="1083469"/>
                </a:cubicBezTo>
                <a:close/>
                <a:moveTo>
                  <a:pt x="1681248" y="1042574"/>
                </a:moveTo>
                <a:lnTo>
                  <a:pt x="1681248" y="1055033"/>
                </a:lnTo>
                <a:lnTo>
                  <a:pt x="1704735" y="1055033"/>
                </a:lnTo>
                <a:cubicBezTo>
                  <a:pt x="1681248" y="1055033"/>
                  <a:pt x="1681248" y="1055033"/>
                  <a:pt x="1681248" y="1042574"/>
                </a:cubicBezTo>
                <a:close/>
                <a:moveTo>
                  <a:pt x="1762377" y="1037318"/>
                </a:moveTo>
                <a:cubicBezTo>
                  <a:pt x="1765679" y="1037902"/>
                  <a:pt x="1770083" y="1039459"/>
                  <a:pt x="1775955" y="1042574"/>
                </a:cubicBezTo>
                <a:lnTo>
                  <a:pt x="1775955" y="1050361"/>
                </a:lnTo>
                <a:cubicBezTo>
                  <a:pt x="1775955" y="1048804"/>
                  <a:pt x="1775955" y="1048804"/>
                  <a:pt x="1775955" y="1055033"/>
                </a:cubicBezTo>
                <a:lnTo>
                  <a:pt x="1752468" y="1055033"/>
                </a:lnTo>
                <a:lnTo>
                  <a:pt x="1752468" y="1042574"/>
                </a:lnTo>
                <a:cubicBezTo>
                  <a:pt x="1752468" y="1042574"/>
                  <a:pt x="1752468" y="1035565"/>
                  <a:pt x="1762377" y="1037318"/>
                </a:cubicBezTo>
                <a:close/>
                <a:moveTo>
                  <a:pt x="165928" y="1017655"/>
                </a:moveTo>
                <a:cubicBezTo>
                  <a:pt x="165928" y="1030114"/>
                  <a:pt x="165928" y="1030114"/>
                  <a:pt x="165928" y="1030114"/>
                </a:cubicBezTo>
                <a:cubicBezTo>
                  <a:pt x="189415" y="1017655"/>
                  <a:pt x="189415" y="1030114"/>
                  <a:pt x="189415" y="1030114"/>
                </a:cubicBezTo>
                <a:lnTo>
                  <a:pt x="189415" y="1017655"/>
                </a:lnTo>
                <a:close/>
                <a:moveTo>
                  <a:pt x="875855" y="992334"/>
                </a:moveTo>
                <a:cubicBezTo>
                  <a:pt x="875855" y="1004794"/>
                  <a:pt x="875855" y="1004794"/>
                  <a:pt x="875855" y="1004794"/>
                </a:cubicBezTo>
                <a:cubicBezTo>
                  <a:pt x="900100" y="1004794"/>
                  <a:pt x="900100" y="1004794"/>
                  <a:pt x="900100" y="1004794"/>
                </a:cubicBezTo>
                <a:cubicBezTo>
                  <a:pt x="900100" y="992334"/>
                  <a:pt x="900100" y="992334"/>
                  <a:pt x="875855" y="992334"/>
                </a:cubicBezTo>
                <a:close/>
                <a:moveTo>
                  <a:pt x="118195" y="992334"/>
                </a:moveTo>
                <a:cubicBezTo>
                  <a:pt x="118195" y="1004794"/>
                  <a:pt x="118195" y="1004794"/>
                  <a:pt x="118195" y="1004794"/>
                </a:cubicBezTo>
                <a:lnTo>
                  <a:pt x="141683" y="1004794"/>
                </a:lnTo>
                <a:close/>
                <a:moveTo>
                  <a:pt x="1755404" y="975202"/>
                </a:moveTo>
                <a:cubicBezTo>
                  <a:pt x="1758340" y="976760"/>
                  <a:pt x="1764212" y="979875"/>
                  <a:pt x="1775955" y="979875"/>
                </a:cubicBezTo>
                <a:lnTo>
                  <a:pt x="1752468" y="979875"/>
                </a:lnTo>
                <a:cubicBezTo>
                  <a:pt x="1752468" y="973645"/>
                  <a:pt x="1752468" y="973645"/>
                  <a:pt x="1755404" y="975202"/>
                </a:cubicBezTo>
                <a:close/>
                <a:moveTo>
                  <a:pt x="1752468" y="954554"/>
                </a:moveTo>
                <a:lnTo>
                  <a:pt x="1775955" y="954554"/>
                </a:lnTo>
                <a:cubicBezTo>
                  <a:pt x="1775955" y="967415"/>
                  <a:pt x="1752468" y="954554"/>
                  <a:pt x="1752468" y="954554"/>
                </a:cubicBezTo>
                <a:close/>
                <a:moveTo>
                  <a:pt x="900100" y="942095"/>
                </a:moveTo>
                <a:cubicBezTo>
                  <a:pt x="875855" y="942095"/>
                  <a:pt x="900100" y="954554"/>
                  <a:pt x="900100" y="954554"/>
                </a:cubicBezTo>
                <a:close/>
                <a:moveTo>
                  <a:pt x="852368" y="942095"/>
                </a:moveTo>
                <a:cubicBezTo>
                  <a:pt x="852368" y="954554"/>
                  <a:pt x="852368" y="954554"/>
                  <a:pt x="852368" y="954554"/>
                </a:cubicBezTo>
                <a:cubicBezTo>
                  <a:pt x="875855" y="954554"/>
                  <a:pt x="875855" y="954554"/>
                  <a:pt x="875855" y="942095"/>
                </a:cubicBezTo>
                <a:cubicBezTo>
                  <a:pt x="852368" y="942095"/>
                  <a:pt x="852368" y="942095"/>
                  <a:pt x="852368" y="942095"/>
                </a:cubicBezTo>
                <a:close/>
                <a:moveTo>
                  <a:pt x="1207710" y="917176"/>
                </a:moveTo>
                <a:cubicBezTo>
                  <a:pt x="1207710" y="929635"/>
                  <a:pt x="1207710" y="917176"/>
                  <a:pt x="1231198" y="917176"/>
                </a:cubicBezTo>
                <a:cubicBezTo>
                  <a:pt x="1231198" y="917176"/>
                  <a:pt x="1231198" y="917176"/>
                  <a:pt x="1207710" y="917176"/>
                </a:cubicBezTo>
                <a:close/>
                <a:moveTo>
                  <a:pt x="1657760" y="904314"/>
                </a:moveTo>
                <a:lnTo>
                  <a:pt x="1657760" y="917176"/>
                </a:lnTo>
                <a:lnTo>
                  <a:pt x="1681248" y="917176"/>
                </a:lnTo>
                <a:lnTo>
                  <a:pt x="1681248" y="904314"/>
                </a:lnTo>
                <a:cubicBezTo>
                  <a:pt x="1657760" y="904314"/>
                  <a:pt x="1657760" y="904314"/>
                  <a:pt x="1657760" y="904314"/>
                </a:cubicBezTo>
                <a:close/>
                <a:moveTo>
                  <a:pt x="662953" y="904314"/>
                </a:moveTo>
                <a:lnTo>
                  <a:pt x="639465" y="917176"/>
                </a:lnTo>
                <a:cubicBezTo>
                  <a:pt x="662953" y="917176"/>
                  <a:pt x="662953" y="917176"/>
                  <a:pt x="662953" y="917176"/>
                </a:cubicBezTo>
                <a:close/>
                <a:moveTo>
                  <a:pt x="23488" y="904314"/>
                </a:moveTo>
                <a:lnTo>
                  <a:pt x="47733" y="904314"/>
                </a:lnTo>
                <a:cubicBezTo>
                  <a:pt x="47733" y="904314"/>
                  <a:pt x="47733" y="917176"/>
                  <a:pt x="71220" y="917176"/>
                </a:cubicBezTo>
                <a:cubicBezTo>
                  <a:pt x="47733" y="917176"/>
                  <a:pt x="47733" y="917176"/>
                  <a:pt x="47733" y="917176"/>
                </a:cubicBezTo>
                <a:lnTo>
                  <a:pt x="23488" y="917176"/>
                </a:lnTo>
                <a:close/>
                <a:moveTo>
                  <a:pt x="852368" y="891855"/>
                </a:moveTo>
                <a:lnTo>
                  <a:pt x="852368" y="904314"/>
                </a:lnTo>
                <a:cubicBezTo>
                  <a:pt x="875855" y="904314"/>
                  <a:pt x="875855" y="904314"/>
                  <a:pt x="875855" y="904314"/>
                </a:cubicBezTo>
                <a:lnTo>
                  <a:pt x="875855" y="891855"/>
                </a:lnTo>
                <a:close/>
                <a:moveTo>
                  <a:pt x="1752468" y="879395"/>
                </a:moveTo>
                <a:lnTo>
                  <a:pt x="1775955" y="879395"/>
                </a:lnTo>
                <a:cubicBezTo>
                  <a:pt x="1775955" y="891855"/>
                  <a:pt x="1775955" y="891855"/>
                  <a:pt x="1775955" y="891855"/>
                </a:cubicBezTo>
                <a:lnTo>
                  <a:pt x="1752468" y="891855"/>
                </a:lnTo>
                <a:close/>
                <a:moveTo>
                  <a:pt x="1704735" y="879395"/>
                </a:moveTo>
                <a:cubicBezTo>
                  <a:pt x="1681248" y="879395"/>
                  <a:pt x="1681248" y="879395"/>
                  <a:pt x="1681248" y="891855"/>
                </a:cubicBezTo>
                <a:lnTo>
                  <a:pt x="1704735" y="891855"/>
                </a:lnTo>
                <a:lnTo>
                  <a:pt x="1704735" y="904314"/>
                </a:lnTo>
                <a:cubicBezTo>
                  <a:pt x="1704735" y="891855"/>
                  <a:pt x="1728222" y="891855"/>
                  <a:pt x="1704735" y="891855"/>
                </a:cubicBezTo>
                <a:lnTo>
                  <a:pt x="1704735" y="884068"/>
                </a:lnTo>
                <a:cubicBezTo>
                  <a:pt x="1704735" y="885625"/>
                  <a:pt x="1704735" y="885625"/>
                  <a:pt x="1704735" y="879395"/>
                </a:cubicBezTo>
                <a:close/>
                <a:moveTo>
                  <a:pt x="662953" y="854075"/>
                </a:moveTo>
                <a:cubicBezTo>
                  <a:pt x="662953" y="866936"/>
                  <a:pt x="662953" y="866936"/>
                  <a:pt x="662953" y="866936"/>
                </a:cubicBezTo>
                <a:lnTo>
                  <a:pt x="686440" y="866936"/>
                </a:lnTo>
                <a:lnTo>
                  <a:pt x="686440" y="854075"/>
                </a:lnTo>
                <a:cubicBezTo>
                  <a:pt x="662953" y="854075"/>
                  <a:pt x="662953" y="854075"/>
                  <a:pt x="662953" y="854075"/>
                </a:cubicBezTo>
                <a:close/>
                <a:moveTo>
                  <a:pt x="1041783" y="841615"/>
                </a:moveTo>
                <a:cubicBezTo>
                  <a:pt x="1041783" y="841615"/>
                  <a:pt x="1041783" y="854075"/>
                  <a:pt x="1018295" y="854075"/>
                </a:cubicBezTo>
                <a:cubicBezTo>
                  <a:pt x="1041783" y="854075"/>
                  <a:pt x="1041783" y="854075"/>
                  <a:pt x="1041783" y="854075"/>
                </a:cubicBezTo>
                <a:close/>
                <a:moveTo>
                  <a:pt x="852368" y="841615"/>
                </a:moveTo>
                <a:lnTo>
                  <a:pt x="852368" y="854075"/>
                </a:lnTo>
                <a:cubicBezTo>
                  <a:pt x="828880" y="854075"/>
                  <a:pt x="828880" y="854075"/>
                  <a:pt x="828880" y="854075"/>
                </a:cubicBezTo>
                <a:cubicBezTo>
                  <a:pt x="828880" y="866936"/>
                  <a:pt x="828880" y="866936"/>
                  <a:pt x="852368" y="854075"/>
                </a:cubicBezTo>
                <a:cubicBezTo>
                  <a:pt x="875855" y="841615"/>
                  <a:pt x="875855" y="841615"/>
                  <a:pt x="875855" y="854075"/>
                </a:cubicBezTo>
                <a:lnTo>
                  <a:pt x="875855" y="841615"/>
                </a:lnTo>
                <a:close/>
                <a:moveTo>
                  <a:pt x="1691157" y="823899"/>
                </a:moveTo>
                <a:cubicBezTo>
                  <a:pt x="1694459" y="824483"/>
                  <a:pt x="1698863" y="826041"/>
                  <a:pt x="1704735" y="829156"/>
                </a:cubicBezTo>
                <a:lnTo>
                  <a:pt x="1681248" y="829156"/>
                </a:lnTo>
                <a:cubicBezTo>
                  <a:pt x="1681248" y="829156"/>
                  <a:pt x="1681248" y="822147"/>
                  <a:pt x="1691157" y="823899"/>
                </a:cubicBezTo>
                <a:close/>
                <a:moveTo>
                  <a:pt x="1704735" y="816696"/>
                </a:moveTo>
                <a:cubicBezTo>
                  <a:pt x="1728222" y="816696"/>
                  <a:pt x="1728222" y="816696"/>
                  <a:pt x="1728222" y="816696"/>
                </a:cubicBezTo>
                <a:cubicBezTo>
                  <a:pt x="1728222" y="829156"/>
                  <a:pt x="1728222" y="829156"/>
                  <a:pt x="1728222" y="829156"/>
                </a:cubicBezTo>
                <a:lnTo>
                  <a:pt x="1704735" y="829156"/>
                </a:lnTo>
                <a:lnTo>
                  <a:pt x="1704735" y="821369"/>
                </a:lnTo>
                <a:cubicBezTo>
                  <a:pt x="1704735" y="822926"/>
                  <a:pt x="1704735" y="822926"/>
                  <a:pt x="1704735" y="816696"/>
                </a:cubicBezTo>
                <a:close/>
                <a:moveTo>
                  <a:pt x="1606358" y="811270"/>
                </a:moveTo>
                <a:cubicBezTo>
                  <a:pt x="1599752" y="809462"/>
                  <a:pt x="1586540" y="816696"/>
                  <a:pt x="1586540" y="816696"/>
                </a:cubicBezTo>
                <a:lnTo>
                  <a:pt x="1610028" y="816696"/>
                </a:lnTo>
                <a:cubicBezTo>
                  <a:pt x="1610028" y="813481"/>
                  <a:pt x="1608560" y="811873"/>
                  <a:pt x="1606358" y="811270"/>
                </a:cubicBezTo>
                <a:close/>
                <a:moveTo>
                  <a:pt x="852368" y="803835"/>
                </a:moveTo>
                <a:lnTo>
                  <a:pt x="852368" y="816696"/>
                </a:lnTo>
                <a:lnTo>
                  <a:pt x="875855" y="816696"/>
                </a:lnTo>
                <a:cubicBezTo>
                  <a:pt x="875855" y="829156"/>
                  <a:pt x="875855" y="829156"/>
                  <a:pt x="875855" y="829156"/>
                </a:cubicBezTo>
                <a:cubicBezTo>
                  <a:pt x="900100" y="829156"/>
                  <a:pt x="900100" y="829156"/>
                  <a:pt x="900100" y="829156"/>
                </a:cubicBezTo>
                <a:cubicBezTo>
                  <a:pt x="900100" y="816696"/>
                  <a:pt x="900100" y="816696"/>
                  <a:pt x="875855" y="816696"/>
                </a:cubicBezTo>
                <a:lnTo>
                  <a:pt x="900100" y="816696"/>
                </a:lnTo>
                <a:lnTo>
                  <a:pt x="875855" y="803835"/>
                </a:lnTo>
                <a:cubicBezTo>
                  <a:pt x="875855" y="803835"/>
                  <a:pt x="875855" y="816696"/>
                  <a:pt x="852368" y="803835"/>
                </a:cubicBezTo>
                <a:close/>
                <a:moveTo>
                  <a:pt x="118195" y="791375"/>
                </a:moveTo>
                <a:cubicBezTo>
                  <a:pt x="118195" y="791375"/>
                  <a:pt x="118195" y="803835"/>
                  <a:pt x="94708" y="803835"/>
                </a:cubicBezTo>
                <a:cubicBezTo>
                  <a:pt x="118195" y="803835"/>
                  <a:pt x="118195" y="803835"/>
                  <a:pt x="118195" y="803835"/>
                </a:cubicBezTo>
                <a:cubicBezTo>
                  <a:pt x="118195" y="791375"/>
                  <a:pt x="118195" y="791375"/>
                  <a:pt x="118195" y="791375"/>
                </a:cubicBezTo>
                <a:close/>
                <a:moveTo>
                  <a:pt x="875855" y="778916"/>
                </a:moveTo>
                <a:cubicBezTo>
                  <a:pt x="852368" y="778916"/>
                  <a:pt x="852368" y="791375"/>
                  <a:pt x="852368" y="791375"/>
                </a:cubicBezTo>
                <a:cubicBezTo>
                  <a:pt x="864112" y="791375"/>
                  <a:pt x="869983" y="791375"/>
                  <a:pt x="872919" y="791375"/>
                </a:cubicBezTo>
                <a:lnTo>
                  <a:pt x="875855" y="791375"/>
                </a:lnTo>
                <a:close/>
                <a:moveTo>
                  <a:pt x="1728222" y="766457"/>
                </a:moveTo>
                <a:lnTo>
                  <a:pt x="1752468" y="766457"/>
                </a:lnTo>
                <a:lnTo>
                  <a:pt x="1752468" y="778916"/>
                </a:lnTo>
                <a:cubicBezTo>
                  <a:pt x="1728222" y="778916"/>
                  <a:pt x="1728222" y="778916"/>
                  <a:pt x="1728222" y="778916"/>
                </a:cubicBezTo>
                <a:lnTo>
                  <a:pt x="1728222" y="771129"/>
                </a:lnTo>
                <a:cubicBezTo>
                  <a:pt x="1728222" y="772686"/>
                  <a:pt x="1728222" y="772686"/>
                  <a:pt x="1728222" y="766457"/>
                </a:cubicBezTo>
                <a:close/>
                <a:moveTo>
                  <a:pt x="710685" y="766457"/>
                </a:moveTo>
                <a:cubicBezTo>
                  <a:pt x="734173" y="766457"/>
                  <a:pt x="734173" y="766457"/>
                  <a:pt x="710685" y="778916"/>
                </a:cubicBezTo>
                <a:lnTo>
                  <a:pt x="734173" y="778916"/>
                </a:lnTo>
                <a:cubicBezTo>
                  <a:pt x="734173" y="766457"/>
                  <a:pt x="734173" y="766457"/>
                  <a:pt x="734173" y="766457"/>
                </a:cubicBezTo>
                <a:cubicBezTo>
                  <a:pt x="710685" y="766457"/>
                  <a:pt x="710685" y="766457"/>
                  <a:pt x="710685" y="766457"/>
                </a:cubicBezTo>
                <a:close/>
                <a:moveTo>
                  <a:pt x="591733" y="766457"/>
                </a:moveTo>
                <a:lnTo>
                  <a:pt x="591733" y="778916"/>
                </a:lnTo>
                <a:lnTo>
                  <a:pt x="615220" y="778916"/>
                </a:lnTo>
                <a:lnTo>
                  <a:pt x="615220" y="766457"/>
                </a:lnTo>
                <a:cubicBezTo>
                  <a:pt x="591733" y="766457"/>
                  <a:pt x="591733" y="766457"/>
                  <a:pt x="591733" y="766457"/>
                </a:cubicBezTo>
                <a:close/>
                <a:moveTo>
                  <a:pt x="805393" y="753595"/>
                </a:moveTo>
                <a:cubicBezTo>
                  <a:pt x="805393" y="766457"/>
                  <a:pt x="828880" y="753595"/>
                  <a:pt x="828880" y="766457"/>
                </a:cubicBezTo>
                <a:lnTo>
                  <a:pt x="852368" y="766457"/>
                </a:lnTo>
                <a:lnTo>
                  <a:pt x="852368" y="753595"/>
                </a:lnTo>
                <a:cubicBezTo>
                  <a:pt x="828880" y="753595"/>
                  <a:pt x="828880" y="753595"/>
                  <a:pt x="828880" y="753595"/>
                </a:cubicBezTo>
                <a:close/>
                <a:moveTo>
                  <a:pt x="1704735" y="728676"/>
                </a:moveTo>
                <a:cubicBezTo>
                  <a:pt x="1728222" y="728676"/>
                  <a:pt x="1728222" y="728676"/>
                  <a:pt x="1728222" y="728676"/>
                </a:cubicBezTo>
                <a:lnTo>
                  <a:pt x="1728222" y="741136"/>
                </a:lnTo>
                <a:lnTo>
                  <a:pt x="1704735" y="741136"/>
                </a:lnTo>
                <a:cubicBezTo>
                  <a:pt x="1704735" y="728676"/>
                  <a:pt x="1704735" y="728676"/>
                  <a:pt x="1704735" y="728676"/>
                </a:cubicBezTo>
                <a:close/>
                <a:moveTo>
                  <a:pt x="1716479" y="694011"/>
                </a:moveTo>
                <a:cubicBezTo>
                  <a:pt x="1722351" y="694011"/>
                  <a:pt x="1728222" y="697126"/>
                  <a:pt x="1728222" y="703356"/>
                </a:cubicBezTo>
                <a:cubicBezTo>
                  <a:pt x="1728222" y="716217"/>
                  <a:pt x="1728222" y="716217"/>
                  <a:pt x="1728222" y="716217"/>
                </a:cubicBezTo>
                <a:cubicBezTo>
                  <a:pt x="1704735" y="716217"/>
                  <a:pt x="1704735" y="703356"/>
                  <a:pt x="1704735" y="703356"/>
                </a:cubicBezTo>
                <a:cubicBezTo>
                  <a:pt x="1704735" y="697126"/>
                  <a:pt x="1710607" y="694011"/>
                  <a:pt x="1716479" y="694011"/>
                </a:cubicBezTo>
                <a:close/>
                <a:moveTo>
                  <a:pt x="900100" y="690896"/>
                </a:moveTo>
                <a:lnTo>
                  <a:pt x="900100" y="703356"/>
                </a:lnTo>
                <a:cubicBezTo>
                  <a:pt x="923588" y="703356"/>
                  <a:pt x="923588" y="703356"/>
                  <a:pt x="923588" y="703356"/>
                </a:cubicBezTo>
                <a:close/>
                <a:moveTo>
                  <a:pt x="1728222" y="577957"/>
                </a:moveTo>
                <a:cubicBezTo>
                  <a:pt x="1728222" y="590417"/>
                  <a:pt x="1728222" y="590417"/>
                  <a:pt x="1752468" y="590417"/>
                </a:cubicBezTo>
                <a:cubicBezTo>
                  <a:pt x="1728222" y="590417"/>
                  <a:pt x="1728222" y="590417"/>
                  <a:pt x="1728222" y="590417"/>
                </a:cubicBezTo>
                <a:close/>
                <a:moveTo>
                  <a:pt x="94708" y="577957"/>
                </a:moveTo>
                <a:cubicBezTo>
                  <a:pt x="94708" y="590417"/>
                  <a:pt x="94708" y="590417"/>
                  <a:pt x="94708" y="590417"/>
                </a:cubicBezTo>
                <a:cubicBezTo>
                  <a:pt x="118195" y="590417"/>
                  <a:pt x="118195" y="590417"/>
                  <a:pt x="118195" y="590417"/>
                </a:cubicBezTo>
                <a:lnTo>
                  <a:pt x="118195" y="577957"/>
                </a:lnTo>
                <a:close/>
                <a:moveTo>
                  <a:pt x="1728222" y="565498"/>
                </a:moveTo>
                <a:cubicBezTo>
                  <a:pt x="1752468" y="565498"/>
                  <a:pt x="1752468" y="565498"/>
                  <a:pt x="1752468" y="565498"/>
                </a:cubicBezTo>
                <a:cubicBezTo>
                  <a:pt x="1752468" y="577957"/>
                  <a:pt x="1752468" y="577957"/>
                  <a:pt x="1752468" y="577957"/>
                </a:cubicBezTo>
                <a:close/>
                <a:moveTo>
                  <a:pt x="852368" y="565498"/>
                </a:moveTo>
                <a:lnTo>
                  <a:pt x="852368" y="577957"/>
                </a:lnTo>
                <a:lnTo>
                  <a:pt x="852368" y="590417"/>
                </a:lnTo>
                <a:lnTo>
                  <a:pt x="852368" y="602876"/>
                </a:lnTo>
                <a:lnTo>
                  <a:pt x="852368" y="615336"/>
                </a:lnTo>
                <a:lnTo>
                  <a:pt x="852368" y="628197"/>
                </a:lnTo>
                <a:lnTo>
                  <a:pt x="875855" y="628197"/>
                </a:lnTo>
                <a:lnTo>
                  <a:pt x="900100" y="628197"/>
                </a:lnTo>
                <a:lnTo>
                  <a:pt x="900100" y="615336"/>
                </a:lnTo>
                <a:lnTo>
                  <a:pt x="900100" y="602876"/>
                </a:lnTo>
                <a:cubicBezTo>
                  <a:pt x="900100" y="602876"/>
                  <a:pt x="900100" y="602876"/>
                  <a:pt x="900100" y="590417"/>
                </a:cubicBezTo>
                <a:lnTo>
                  <a:pt x="875855" y="590417"/>
                </a:lnTo>
                <a:lnTo>
                  <a:pt x="852368" y="590417"/>
                </a:lnTo>
                <a:cubicBezTo>
                  <a:pt x="852368" y="577957"/>
                  <a:pt x="875855" y="577957"/>
                  <a:pt x="875855" y="577957"/>
                </a:cubicBezTo>
                <a:cubicBezTo>
                  <a:pt x="875855" y="577957"/>
                  <a:pt x="852368" y="577957"/>
                  <a:pt x="852368" y="565498"/>
                </a:cubicBezTo>
                <a:cubicBezTo>
                  <a:pt x="875855" y="565498"/>
                  <a:pt x="875855" y="577957"/>
                  <a:pt x="875855" y="565498"/>
                </a:cubicBezTo>
                <a:close/>
                <a:moveTo>
                  <a:pt x="805393" y="540177"/>
                </a:moveTo>
                <a:lnTo>
                  <a:pt x="805393" y="552637"/>
                </a:lnTo>
                <a:cubicBezTo>
                  <a:pt x="805393" y="559067"/>
                  <a:pt x="805393" y="562283"/>
                  <a:pt x="805393" y="563890"/>
                </a:cubicBezTo>
                <a:lnTo>
                  <a:pt x="805393" y="565498"/>
                </a:lnTo>
                <a:lnTo>
                  <a:pt x="828880" y="565498"/>
                </a:lnTo>
                <a:lnTo>
                  <a:pt x="828880" y="555852"/>
                </a:lnTo>
                <a:lnTo>
                  <a:pt x="828880" y="552637"/>
                </a:lnTo>
                <a:cubicBezTo>
                  <a:pt x="805393" y="552637"/>
                  <a:pt x="805393" y="552637"/>
                  <a:pt x="805393" y="552637"/>
                </a:cubicBezTo>
                <a:cubicBezTo>
                  <a:pt x="805393" y="552637"/>
                  <a:pt x="805393" y="540177"/>
                  <a:pt x="828880" y="540177"/>
                </a:cubicBezTo>
                <a:cubicBezTo>
                  <a:pt x="805393" y="540177"/>
                  <a:pt x="805393" y="540177"/>
                  <a:pt x="805393" y="540177"/>
                </a:cubicBezTo>
                <a:close/>
                <a:moveTo>
                  <a:pt x="1657760" y="489937"/>
                </a:moveTo>
                <a:cubicBezTo>
                  <a:pt x="1657760" y="502397"/>
                  <a:pt x="1657760" y="502397"/>
                  <a:pt x="1681248" y="502397"/>
                </a:cubicBezTo>
                <a:lnTo>
                  <a:pt x="1657760" y="502397"/>
                </a:lnTo>
                <a:lnTo>
                  <a:pt x="1657760" y="515258"/>
                </a:lnTo>
                <a:cubicBezTo>
                  <a:pt x="1681248" y="515258"/>
                  <a:pt x="1681248" y="515258"/>
                  <a:pt x="1681248" y="515258"/>
                </a:cubicBezTo>
                <a:cubicBezTo>
                  <a:pt x="1681248" y="502397"/>
                  <a:pt x="1681248" y="502397"/>
                  <a:pt x="1681248" y="502397"/>
                </a:cubicBezTo>
                <a:cubicBezTo>
                  <a:pt x="1681248" y="489937"/>
                  <a:pt x="1681248" y="489937"/>
                  <a:pt x="1681248" y="489937"/>
                </a:cubicBezTo>
                <a:cubicBezTo>
                  <a:pt x="1657760" y="489937"/>
                  <a:pt x="1657760" y="489937"/>
                  <a:pt x="1657760" y="489937"/>
                </a:cubicBezTo>
                <a:close/>
                <a:moveTo>
                  <a:pt x="165928" y="489937"/>
                </a:moveTo>
                <a:lnTo>
                  <a:pt x="165928" y="502397"/>
                </a:lnTo>
                <a:cubicBezTo>
                  <a:pt x="189415" y="502397"/>
                  <a:pt x="189415" y="502397"/>
                  <a:pt x="189415" y="502397"/>
                </a:cubicBezTo>
                <a:lnTo>
                  <a:pt x="189415" y="489937"/>
                </a:lnTo>
                <a:close/>
                <a:moveTo>
                  <a:pt x="141683" y="351678"/>
                </a:moveTo>
                <a:lnTo>
                  <a:pt x="141683" y="364539"/>
                </a:lnTo>
                <a:cubicBezTo>
                  <a:pt x="165928" y="364539"/>
                  <a:pt x="165928" y="364539"/>
                  <a:pt x="165928" y="364539"/>
                </a:cubicBezTo>
                <a:lnTo>
                  <a:pt x="165928" y="376999"/>
                </a:lnTo>
                <a:lnTo>
                  <a:pt x="189415" y="376999"/>
                </a:lnTo>
                <a:lnTo>
                  <a:pt x="189415" y="364539"/>
                </a:lnTo>
                <a:lnTo>
                  <a:pt x="165928" y="364539"/>
                </a:lnTo>
                <a:lnTo>
                  <a:pt x="165928" y="351678"/>
                </a:lnTo>
                <a:close/>
                <a:moveTo>
                  <a:pt x="71220" y="351678"/>
                </a:moveTo>
                <a:lnTo>
                  <a:pt x="94708" y="351678"/>
                </a:lnTo>
                <a:lnTo>
                  <a:pt x="94708" y="364539"/>
                </a:lnTo>
                <a:cubicBezTo>
                  <a:pt x="94708" y="351678"/>
                  <a:pt x="94708" y="351678"/>
                  <a:pt x="71220" y="351678"/>
                </a:cubicBezTo>
                <a:close/>
                <a:moveTo>
                  <a:pt x="162897" y="296766"/>
                </a:moveTo>
                <a:cubicBezTo>
                  <a:pt x="165928" y="295208"/>
                  <a:pt x="165928" y="295208"/>
                  <a:pt x="165928" y="301438"/>
                </a:cubicBezTo>
                <a:cubicBezTo>
                  <a:pt x="165928" y="314300"/>
                  <a:pt x="141683" y="314300"/>
                  <a:pt x="141683" y="301438"/>
                </a:cubicBezTo>
                <a:cubicBezTo>
                  <a:pt x="153805" y="301438"/>
                  <a:pt x="159866" y="298323"/>
                  <a:pt x="162897" y="296766"/>
                </a:cubicBezTo>
                <a:close/>
                <a:moveTo>
                  <a:pt x="307610" y="264060"/>
                </a:moveTo>
                <a:cubicBezTo>
                  <a:pt x="307610" y="276519"/>
                  <a:pt x="331855" y="276519"/>
                  <a:pt x="331855" y="276519"/>
                </a:cubicBezTo>
                <a:lnTo>
                  <a:pt x="331855" y="288979"/>
                </a:lnTo>
                <a:cubicBezTo>
                  <a:pt x="355343" y="288979"/>
                  <a:pt x="355343" y="276519"/>
                  <a:pt x="355343" y="276519"/>
                </a:cubicBezTo>
                <a:cubicBezTo>
                  <a:pt x="331855" y="276519"/>
                  <a:pt x="331855" y="276519"/>
                  <a:pt x="331855" y="276519"/>
                </a:cubicBezTo>
                <a:cubicBezTo>
                  <a:pt x="331855" y="264060"/>
                  <a:pt x="331855" y="264060"/>
                  <a:pt x="331855" y="264060"/>
                </a:cubicBezTo>
                <a:close/>
                <a:moveTo>
                  <a:pt x="165928" y="264060"/>
                </a:moveTo>
                <a:cubicBezTo>
                  <a:pt x="189415" y="264060"/>
                  <a:pt x="189415" y="264060"/>
                  <a:pt x="189415" y="264060"/>
                </a:cubicBezTo>
                <a:cubicBezTo>
                  <a:pt x="212903" y="276519"/>
                  <a:pt x="212903" y="276519"/>
                  <a:pt x="189415" y="276519"/>
                </a:cubicBezTo>
                <a:lnTo>
                  <a:pt x="189415" y="288979"/>
                </a:lnTo>
                <a:lnTo>
                  <a:pt x="165928" y="276519"/>
                </a:lnTo>
                <a:close/>
                <a:moveTo>
                  <a:pt x="247056" y="258634"/>
                </a:moveTo>
                <a:cubicBezTo>
                  <a:pt x="250359" y="259237"/>
                  <a:pt x="254763" y="260845"/>
                  <a:pt x="260635" y="264060"/>
                </a:cubicBezTo>
                <a:lnTo>
                  <a:pt x="260635" y="276519"/>
                </a:lnTo>
                <a:cubicBezTo>
                  <a:pt x="260635" y="264060"/>
                  <a:pt x="260635" y="264060"/>
                  <a:pt x="237148" y="264060"/>
                </a:cubicBezTo>
                <a:cubicBezTo>
                  <a:pt x="237148" y="264060"/>
                  <a:pt x="237148" y="256825"/>
                  <a:pt x="247056" y="258634"/>
                </a:cubicBezTo>
                <a:close/>
                <a:moveTo>
                  <a:pt x="212903" y="238739"/>
                </a:moveTo>
                <a:cubicBezTo>
                  <a:pt x="237148" y="238739"/>
                  <a:pt x="237148" y="238739"/>
                  <a:pt x="237148" y="251198"/>
                </a:cubicBezTo>
                <a:lnTo>
                  <a:pt x="237148" y="264060"/>
                </a:lnTo>
                <a:cubicBezTo>
                  <a:pt x="237148" y="251198"/>
                  <a:pt x="212903" y="251198"/>
                  <a:pt x="212903" y="264060"/>
                </a:cubicBezTo>
                <a:lnTo>
                  <a:pt x="189415" y="264060"/>
                </a:lnTo>
                <a:lnTo>
                  <a:pt x="189415" y="251198"/>
                </a:lnTo>
                <a:lnTo>
                  <a:pt x="212903" y="251198"/>
                </a:lnTo>
                <a:close/>
                <a:moveTo>
                  <a:pt x="189415" y="238739"/>
                </a:moveTo>
                <a:lnTo>
                  <a:pt x="189415" y="251198"/>
                </a:lnTo>
                <a:lnTo>
                  <a:pt x="165928" y="251198"/>
                </a:lnTo>
                <a:cubicBezTo>
                  <a:pt x="189415" y="251198"/>
                  <a:pt x="189415" y="251198"/>
                  <a:pt x="189415" y="238739"/>
                </a:cubicBezTo>
                <a:close/>
                <a:moveTo>
                  <a:pt x="237148" y="200959"/>
                </a:moveTo>
                <a:lnTo>
                  <a:pt x="260635" y="200959"/>
                </a:lnTo>
                <a:cubicBezTo>
                  <a:pt x="284123" y="200959"/>
                  <a:pt x="284123" y="200959"/>
                  <a:pt x="284123" y="200959"/>
                </a:cubicBezTo>
                <a:cubicBezTo>
                  <a:pt x="260635" y="200959"/>
                  <a:pt x="260635" y="213418"/>
                  <a:pt x="260635" y="213418"/>
                </a:cubicBezTo>
                <a:cubicBezTo>
                  <a:pt x="260635" y="213418"/>
                  <a:pt x="260635" y="200959"/>
                  <a:pt x="237148" y="200959"/>
                </a:cubicBezTo>
                <a:close/>
                <a:moveTo>
                  <a:pt x="1302418" y="138260"/>
                </a:moveTo>
                <a:lnTo>
                  <a:pt x="1325905" y="138260"/>
                </a:lnTo>
                <a:lnTo>
                  <a:pt x="1302418" y="150719"/>
                </a:lnTo>
                <a:close/>
                <a:moveTo>
                  <a:pt x="1681248" y="75561"/>
                </a:moveTo>
                <a:cubicBezTo>
                  <a:pt x="1681248" y="75561"/>
                  <a:pt x="1681248" y="88020"/>
                  <a:pt x="1657760" y="88020"/>
                </a:cubicBezTo>
                <a:cubicBezTo>
                  <a:pt x="1681248" y="88020"/>
                  <a:pt x="1681248" y="88020"/>
                  <a:pt x="1681248" y="88020"/>
                </a:cubicBezTo>
                <a:close/>
                <a:moveTo>
                  <a:pt x="1515320" y="63101"/>
                </a:moveTo>
                <a:lnTo>
                  <a:pt x="1515320" y="75561"/>
                </a:lnTo>
                <a:lnTo>
                  <a:pt x="1538808" y="75561"/>
                </a:lnTo>
                <a:lnTo>
                  <a:pt x="1538808" y="63101"/>
                </a:lnTo>
                <a:cubicBezTo>
                  <a:pt x="1515320" y="63101"/>
                  <a:pt x="1515320" y="63101"/>
                  <a:pt x="1515320" y="63101"/>
                </a:cubicBezTo>
                <a:close/>
                <a:moveTo>
                  <a:pt x="1491833" y="50240"/>
                </a:moveTo>
                <a:lnTo>
                  <a:pt x="1491833" y="63101"/>
                </a:lnTo>
                <a:lnTo>
                  <a:pt x="1468345" y="63101"/>
                </a:lnTo>
                <a:close/>
                <a:moveTo>
                  <a:pt x="1538808" y="37780"/>
                </a:moveTo>
                <a:cubicBezTo>
                  <a:pt x="1563053" y="37780"/>
                  <a:pt x="1563053" y="37780"/>
                  <a:pt x="1563053" y="37780"/>
                </a:cubicBezTo>
                <a:cubicBezTo>
                  <a:pt x="1563053" y="50240"/>
                  <a:pt x="1538808" y="50240"/>
                  <a:pt x="1538808" y="50240"/>
                </a:cubicBezTo>
                <a:close/>
                <a:moveTo>
                  <a:pt x="1610028" y="25321"/>
                </a:moveTo>
                <a:cubicBezTo>
                  <a:pt x="1633515" y="25321"/>
                  <a:pt x="1633515" y="37780"/>
                  <a:pt x="1633515" y="37780"/>
                </a:cubicBezTo>
                <a:lnTo>
                  <a:pt x="1633515" y="50240"/>
                </a:lnTo>
                <a:lnTo>
                  <a:pt x="1657760" y="50240"/>
                </a:lnTo>
                <a:cubicBezTo>
                  <a:pt x="1657760" y="37780"/>
                  <a:pt x="1657760" y="37780"/>
                  <a:pt x="1657760" y="37780"/>
                </a:cubicBezTo>
                <a:lnTo>
                  <a:pt x="1633515" y="37780"/>
                </a:lnTo>
                <a:lnTo>
                  <a:pt x="1633515" y="25321"/>
                </a:lnTo>
                <a:cubicBezTo>
                  <a:pt x="1657760" y="25321"/>
                  <a:pt x="1657760" y="25321"/>
                  <a:pt x="1657760" y="25321"/>
                </a:cubicBezTo>
                <a:cubicBezTo>
                  <a:pt x="1657760" y="37780"/>
                  <a:pt x="1681248" y="37780"/>
                  <a:pt x="1681248" y="37780"/>
                </a:cubicBezTo>
                <a:lnTo>
                  <a:pt x="1681248" y="25321"/>
                </a:lnTo>
                <a:lnTo>
                  <a:pt x="1704735" y="25321"/>
                </a:lnTo>
                <a:lnTo>
                  <a:pt x="1704735" y="37780"/>
                </a:lnTo>
                <a:cubicBezTo>
                  <a:pt x="1728222" y="25321"/>
                  <a:pt x="1704735" y="25321"/>
                  <a:pt x="1704735" y="25321"/>
                </a:cubicBezTo>
                <a:lnTo>
                  <a:pt x="1728222" y="25321"/>
                </a:lnTo>
                <a:cubicBezTo>
                  <a:pt x="1728222" y="37780"/>
                  <a:pt x="1752468" y="37780"/>
                  <a:pt x="1752468" y="37780"/>
                </a:cubicBezTo>
                <a:lnTo>
                  <a:pt x="1728222" y="37780"/>
                </a:lnTo>
                <a:cubicBezTo>
                  <a:pt x="1752468" y="37780"/>
                  <a:pt x="1728222" y="50240"/>
                  <a:pt x="1752468" y="50240"/>
                </a:cubicBezTo>
                <a:cubicBezTo>
                  <a:pt x="1728222" y="50240"/>
                  <a:pt x="1728222" y="50240"/>
                  <a:pt x="1728222" y="50240"/>
                </a:cubicBezTo>
                <a:lnTo>
                  <a:pt x="1728222" y="53455"/>
                </a:lnTo>
                <a:lnTo>
                  <a:pt x="1728222" y="61494"/>
                </a:lnTo>
                <a:lnTo>
                  <a:pt x="1728222" y="63101"/>
                </a:lnTo>
                <a:cubicBezTo>
                  <a:pt x="1752468" y="63101"/>
                  <a:pt x="1752468" y="63101"/>
                  <a:pt x="1752468" y="63101"/>
                </a:cubicBezTo>
                <a:cubicBezTo>
                  <a:pt x="1752468" y="75561"/>
                  <a:pt x="1752468" y="75561"/>
                  <a:pt x="1752468" y="75561"/>
                </a:cubicBezTo>
                <a:cubicBezTo>
                  <a:pt x="1752468" y="88020"/>
                  <a:pt x="1752468" y="88020"/>
                  <a:pt x="1728222" y="88020"/>
                </a:cubicBezTo>
                <a:lnTo>
                  <a:pt x="1752468" y="88020"/>
                </a:lnTo>
                <a:cubicBezTo>
                  <a:pt x="1752468" y="100479"/>
                  <a:pt x="1728222" y="100479"/>
                  <a:pt x="1752468" y="100479"/>
                </a:cubicBezTo>
                <a:lnTo>
                  <a:pt x="1752468" y="113341"/>
                </a:lnTo>
                <a:lnTo>
                  <a:pt x="1752468" y="125800"/>
                </a:lnTo>
                <a:lnTo>
                  <a:pt x="1752468" y="133587"/>
                </a:lnTo>
                <a:cubicBezTo>
                  <a:pt x="1752468" y="132030"/>
                  <a:pt x="1752468" y="132030"/>
                  <a:pt x="1752468" y="138260"/>
                </a:cubicBezTo>
                <a:cubicBezTo>
                  <a:pt x="1752468" y="150719"/>
                  <a:pt x="1752468" y="150719"/>
                  <a:pt x="1728222" y="150719"/>
                </a:cubicBezTo>
                <a:lnTo>
                  <a:pt x="1752468" y="150719"/>
                </a:lnTo>
                <a:cubicBezTo>
                  <a:pt x="1752468" y="157150"/>
                  <a:pt x="1752468" y="160365"/>
                  <a:pt x="1752468" y="160365"/>
                </a:cubicBezTo>
                <a:lnTo>
                  <a:pt x="1752468" y="163581"/>
                </a:lnTo>
                <a:lnTo>
                  <a:pt x="1752468" y="176040"/>
                </a:lnTo>
                <a:lnTo>
                  <a:pt x="1752468" y="188499"/>
                </a:lnTo>
                <a:lnTo>
                  <a:pt x="1752468" y="200959"/>
                </a:lnTo>
                <a:lnTo>
                  <a:pt x="1775955" y="200959"/>
                </a:lnTo>
                <a:lnTo>
                  <a:pt x="1775955" y="213418"/>
                </a:lnTo>
                <a:cubicBezTo>
                  <a:pt x="1775955" y="226280"/>
                  <a:pt x="1775955" y="226280"/>
                  <a:pt x="1775955" y="226280"/>
                </a:cubicBezTo>
                <a:cubicBezTo>
                  <a:pt x="1775955" y="238739"/>
                  <a:pt x="1775955" y="226280"/>
                  <a:pt x="1775955" y="238739"/>
                </a:cubicBezTo>
                <a:lnTo>
                  <a:pt x="1752468" y="238739"/>
                </a:lnTo>
                <a:cubicBezTo>
                  <a:pt x="1752468" y="238739"/>
                  <a:pt x="1775955" y="251198"/>
                  <a:pt x="1775955" y="238739"/>
                </a:cubicBezTo>
                <a:lnTo>
                  <a:pt x="1775955" y="251198"/>
                </a:lnTo>
                <a:cubicBezTo>
                  <a:pt x="1775955" y="264060"/>
                  <a:pt x="1775955" y="264060"/>
                  <a:pt x="1775955" y="264060"/>
                </a:cubicBezTo>
                <a:cubicBezTo>
                  <a:pt x="1775955" y="276519"/>
                  <a:pt x="1775955" y="276519"/>
                  <a:pt x="1775955" y="276519"/>
                </a:cubicBezTo>
                <a:cubicBezTo>
                  <a:pt x="1775955" y="288979"/>
                  <a:pt x="1775955" y="288979"/>
                  <a:pt x="1775955" y="288979"/>
                </a:cubicBezTo>
                <a:lnTo>
                  <a:pt x="1775955" y="301438"/>
                </a:lnTo>
                <a:cubicBezTo>
                  <a:pt x="1775955" y="314300"/>
                  <a:pt x="1775955" y="314300"/>
                  <a:pt x="1775955" y="314300"/>
                </a:cubicBezTo>
                <a:cubicBezTo>
                  <a:pt x="1799443" y="314300"/>
                  <a:pt x="1775955" y="326759"/>
                  <a:pt x="1775955" y="326759"/>
                </a:cubicBezTo>
                <a:cubicBezTo>
                  <a:pt x="1775955" y="339218"/>
                  <a:pt x="1799443" y="339218"/>
                  <a:pt x="1775955" y="339218"/>
                </a:cubicBezTo>
                <a:cubicBezTo>
                  <a:pt x="1799443" y="351678"/>
                  <a:pt x="1775955" y="351678"/>
                  <a:pt x="1775955" y="351678"/>
                </a:cubicBezTo>
                <a:cubicBezTo>
                  <a:pt x="1775955" y="364539"/>
                  <a:pt x="1775955" y="364539"/>
                  <a:pt x="1775955" y="364539"/>
                </a:cubicBezTo>
                <a:cubicBezTo>
                  <a:pt x="1775955" y="376999"/>
                  <a:pt x="1799443" y="376999"/>
                  <a:pt x="1775955" y="376999"/>
                </a:cubicBezTo>
                <a:lnTo>
                  <a:pt x="1775955" y="389458"/>
                </a:lnTo>
                <a:lnTo>
                  <a:pt x="1775955" y="401918"/>
                </a:lnTo>
                <a:lnTo>
                  <a:pt x="1775955" y="414779"/>
                </a:lnTo>
                <a:lnTo>
                  <a:pt x="1775955" y="427238"/>
                </a:lnTo>
                <a:cubicBezTo>
                  <a:pt x="1752468" y="427238"/>
                  <a:pt x="1752468" y="427238"/>
                  <a:pt x="1752468" y="427238"/>
                </a:cubicBezTo>
                <a:lnTo>
                  <a:pt x="1752468" y="439698"/>
                </a:lnTo>
                <a:lnTo>
                  <a:pt x="1775955" y="439698"/>
                </a:lnTo>
                <a:cubicBezTo>
                  <a:pt x="1775955" y="439698"/>
                  <a:pt x="1775955" y="452157"/>
                  <a:pt x="1752468" y="452157"/>
                </a:cubicBezTo>
                <a:lnTo>
                  <a:pt x="1752468" y="465019"/>
                </a:lnTo>
                <a:cubicBezTo>
                  <a:pt x="1775955" y="465019"/>
                  <a:pt x="1775955" y="465019"/>
                  <a:pt x="1775955" y="465019"/>
                </a:cubicBezTo>
                <a:cubicBezTo>
                  <a:pt x="1775955" y="465019"/>
                  <a:pt x="1775955" y="477478"/>
                  <a:pt x="1752468" y="477478"/>
                </a:cubicBezTo>
                <a:cubicBezTo>
                  <a:pt x="1752468" y="489937"/>
                  <a:pt x="1728222" y="489937"/>
                  <a:pt x="1728222" y="489937"/>
                </a:cubicBezTo>
                <a:lnTo>
                  <a:pt x="1728222" y="477478"/>
                </a:lnTo>
                <a:lnTo>
                  <a:pt x="1704735" y="477478"/>
                </a:lnTo>
                <a:lnTo>
                  <a:pt x="1704735" y="489937"/>
                </a:lnTo>
                <a:lnTo>
                  <a:pt x="1710607" y="489937"/>
                </a:lnTo>
                <a:cubicBezTo>
                  <a:pt x="1710607" y="489937"/>
                  <a:pt x="1712075" y="489937"/>
                  <a:pt x="1715011" y="489937"/>
                </a:cubicBezTo>
                <a:cubicBezTo>
                  <a:pt x="1717947" y="489937"/>
                  <a:pt x="1722351" y="489937"/>
                  <a:pt x="1728222" y="489937"/>
                </a:cubicBezTo>
                <a:cubicBezTo>
                  <a:pt x="1752468" y="489937"/>
                  <a:pt x="1752468" y="489937"/>
                  <a:pt x="1752468" y="489937"/>
                </a:cubicBezTo>
                <a:lnTo>
                  <a:pt x="1752468" y="502397"/>
                </a:lnTo>
                <a:lnTo>
                  <a:pt x="1728222" y="502397"/>
                </a:lnTo>
                <a:lnTo>
                  <a:pt x="1704735" y="502397"/>
                </a:lnTo>
                <a:lnTo>
                  <a:pt x="1704735" y="515258"/>
                </a:lnTo>
                <a:cubicBezTo>
                  <a:pt x="1704735" y="527718"/>
                  <a:pt x="1681248" y="527718"/>
                  <a:pt x="1681248" y="527718"/>
                </a:cubicBezTo>
                <a:lnTo>
                  <a:pt x="1657760" y="527718"/>
                </a:lnTo>
                <a:lnTo>
                  <a:pt x="1633515" y="527718"/>
                </a:lnTo>
                <a:lnTo>
                  <a:pt x="1633515" y="540177"/>
                </a:lnTo>
                <a:cubicBezTo>
                  <a:pt x="1645638" y="540177"/>
                  <a:pt x="1651699" y="540177"/>
                  <a:pt x="1654730" y="540177"/>
                </a:cubicBezTo>
                <a:lnTo>
                  <a:pt x="1657760" y="540177"/>
                </a:lnTo>
                <a:lnTo>
                  <a:pt x="1681248" y="540177"/>
                </a:lnTo>
                <a:cubicBezTo>
                  <a:pt x="1681248" y="552637"/>
                  <a:pt x="1657760" y="552637"/>
                  <a:pt x="1657760" y="552637"/>
                </a:cubicBezTo>
                <a:cubicBezTo>
                  <a:pt x="1657760" y="565498"/>
                  <a:pt x="1657760" y="565498"/>
                  <a:pt x="1657760" y="565498"/>
                </a:cubicBezTo>
                <a:cubicBezTo>
                  <a:pt x="1681248" y="565498"/>
                  <a:pt x="1681248" y="565498"/>
                  <a:pt x="1681248" y="565498"/>
                </a:cubicBezTo>
                <a:lnTo>
                  <a:pt x="1681248" y="552637"/>
                </a:lnTo>
                <a:lnTo>
                  <a:pt x="1681248" y="540177"/>
                </a:lnTo>
                <a:lnTo>
                  <a:pt x="1704735" y="540177"/>
                </a:lnTo>
                <a:lnTo>
                  <a:pt x="1704735" y="552637"/>
                </a:lnTo>
                <a:lnTo>
                  <a:pt x="1704735" y="565498"/>
                </a:lnTo>
                <a:cubicBezTo>
                  <a:pt x="1728222" y="565498"/>
                  <a:pt x="1728222" y="565498"/>
                  <a:pt x="1728222" y="565498"/>
                </a:cubicBezTo>
                <a:cubicBezTo>
                  <a:pt x="1728222" y="577957"/>
                  <a:pt x="1728222" y="565498"/>
                  <a:pt x="1728222" y="577957"/>
                </a:cubicBezTo>
                <a:lnTo>
                  <a:pt x="1725286" y="577957"/>
                </a:lnTo>
                <a:cubicBezTo>
                  <a:pt x="1723818" y="577957"/>
                  <a:pt x="1721617" y="577957"/>
                  <a:pt x="1718314" y="577957"/>
                </a:cubicBezTo>
                <a:lnTo>
                  <a:pt x="1714644" y="577957"/>
                </a:lnTo>
                <a:cubicBezTo>
                  <a:pt x="1704735" y="577957"/>
                  <a:pt x="1704735" y="577957"/>
                  <a:pt x="1704735" y="577957"/>
                </a:cubicBezTo>
                <a:cubicBezTo>
                  <a:pt x="1728222" y="590417"/>
                  <a:pt x="1728222" y="590417"/>
                  <a:pt x="1728222" y="590417"/>
                </a:cubicBezTo>
                <a:cubicBezTo>
                  <a:pt x="1704735" y="590417"/>
                  <a:pt x="1704735" y="590417"/>
                  <a:pt x="1704735" y="590417"/>
                </a:cubicBezTo>
                <a:lnTo>
                  <a:pt x="1681248" y="590417"/>
                </a:lnTo>
                <a:cubicBezTo>
                  <a:pt x="1681248" y="590417"/>
                  <a:pt x="1704735" y="590417"/>
                  <a:pt x="1681248" y="577957"/>
                </a:cubicBezTo>
                <a:cubicBezTo>
                  <a:pt x="1681248" y="590417"/>
                  <a:pt x="1681248" y="590417"/>
                  <a:pt x="1681248" y="590417"/>
                </a:cubicBezTo>
                <a:lnTo>
                  <a:pt x="1681248" y="602876"/>
                </a:lnTo>
                <a:lnTo>
                  <a:pt x="1681248" y="615336"/>
                </a:lnTo>
                <a:cubicBezTo>
                  <a:pt x="1681248" y="628197"/>
                  <a:pt x="1681248" y="628197"/>
                  <a:pt x="1681248" y="628197"/>
                </a:cubicBezTo>
                <a:lnTo>
                  <a:pt x="1681248" y="640656"/>
                </a:lnTo>
                <a:lnTo>
                  <a:pt x="1704735" y="640656"/>
                </a:lnTo>
                <a:cubicBezTo>
                  <a:pt x="1681248" y="640656"/>
                  <a:pt x="1681248" y="653116"/>
                  <a:pt x="1681248" y="653116"/>
                </a:cubicBezTo>
                <a:cubicBezTo>
                  <a:pt x="1681248" y="665977"/>
                  <a:pt x="1681248" y="665977"/>
                  <a:pt x="1681248" y="665977"/>
                </a:cubicBezTo>
                <a:lnTo>
                  <a:pt x="1681248" y="678437"/>
                </a:lnTo>
                <a:cubicBezTo>
                  <a:pt x="1681248" y="690896"/>
                  <a:pt x="1681248" y="690896"/>
                  <a:pt x="1681248" y="690896"/>
                </a:cubicBezTo>
                <a:cubicBezTo>
                  <a:pt x="1681248" y="703356"/>
                  <a:pt x="1681248" y="690896"/>
                  <a:pt x="1681248" y="703356"/>
                </a:cubicBezTo>
                <a:lnTo>
                  <a:pt x="1704735" y="703356"/>
                </a:lnTo>
                <a:lnTo>
                  <a:pt x="1704735" y="716217"/>
                </a:lnTo>
                <a:lnTo>
                  <a:pt x="1704735" y="728676"/>
                </a:lnTo>
                <a:lnTo>
                  <a:pt x="1681248" y="728676"/>
                </a:lnTo>
                <a:lnTo>
                  <a:pt x="1681248" y="716217"/>
                </a:lnTo>
                <a:lnTo>
                  <a:pt x="1657760" y="716217"/>
                </a:lnTo>
                <a:cubicBezTo>
                  <a:pt x="1657760" y="728676"/>
                  <a:pt x="1657760" y="728676"/>
                  <a:pt x="1657760" y="728676"/>
                </a:cubicBezTo>
                <a:cubicBezTo>
                  <a:pt x="1681248" y="728676"/>
                  <a:pt x="1681248" y="728676"/>
                  <a:pt x="1681248" y="728676"/>
                </a:cubicBezTo>
                <a:cubicBezTo>
                  <a:pt x="1681248" y="728676"/>
                  <a:pt x="1704735" y="728676"/>
                  <a:pt x="1704735" y="741136"/>
                </a:cubicBezTo>
                <a:cubicBezTo>
                  <a:pt x="1681248" y="741136"/>
                  <a:pt x="1681248" y="741136"/>
                  <a:pt x="1681248" y="741136"/>
                </a:cubicBezTo>
                <a:lnTo>
                  <a:pt x="1681248" y="753595"/>
                </a:lnTo>
                <a:lnTo>
                  <a:pt x="1681248" y="766457"/>
                </a:lnTo>
                <a:cubicBezTo>
                  <a:pt x="1704735" y="766457"/>
                  <a:pt x="1704735" y="766457"/>
                  <a:pt x="1704735" y="766457"/>
                </a:cubicBezTo>
                <a:cubicBezTo>
                  <a:pt x="1704735" y="778916"/>
                  <a:pt x="1704735" y="778916"/>
                  <a:pt x="1704735" y="778916"/>
                </a:cubicBezTo>
                <a:cubicBezTo>
                  <a:pt x="1681248" y="766457"/>
                  <a:pt x="1681248" y="766457"/>
                  <a:pt x="1681248" y="778916"/>
                </a:cubicBezTo>
                <a:cubicBezTo>
                  <a:pt x="1704735" y="778916"/>
                  <a:pt x="1704735" y="778916"/>
                  <a:pt x="1704735" y="778916"/>
                </a:cubicBezTo>
                <a:lnTo>
                  <a:pt x="1728222" y="778916"/>
                </a:lnTo>
                <a:lnTo>
                  <a:pt x="1728222" y="791375"/>
                </a:lnTo>
                <a:cubicBezTo>
                  <a:pt x="1704735" y="778916"/>
                  <a:pt x="1704735" y="791375"/>
                  <a:pt x="1704735" y="791375"/>
                </a:cubicBezTo>
                <a:lnTo>
                  <a:pt x="1681248" y="791375"/>
                </a:lnTo>
                <a:lnTo>
                  <a:pt x="1681248" y="803835"/>
                </a:lnTo>
                <a:lnTo>
                  <a:pt x="1704735" y="803835"/>
                </a:lnTo>
                <a:lnTo>
                  <a:pt x="1704735" y="816696"/>
                </a:lnTo>
                <a:lnTo>
                  <a:pt x="1681248" y="816696"/>
                </a:lnTo>
                <a:lnTo>
                  <a:pt x="1681248" y="829156"/>
                </a:lnTo>
                <a:lnTo>
                  <a:pt x="1657760" y="829156"/>
                </a:lnTo>
                <a:cubicBezTo>
                  <a:pt x="1681248" y="829156"/>
                  <a:pt x="1657760" y="829156"/>
                  <a:pt x="1657760" y="841615"/>
                </a:cubicBezTo>
                <a:lnTo>
                  <a:pt x="1681248" y="841615"/>
                </a:lnTo>
                <a:cubicBezTo>
                  <a:pt x="1704735" y="841615"/>
                  <a:pt x="1704735" y="841615"/>
                  <a:pt x="1704735" y="829156"/>
                </a:cubicBezTo>
                <a:lnTo>
                  <a:pt x="1704735" y="841615"/>
                </a:lnTo>
                <a:lnTo>
                  <a:pt x="1728222" y="841615"/>
                </a:lnTo>
                <a:lnTo>
                  <a:pt x="1752468" y="841615"/>
                </a:lnTo>
                <a:lnTo>
                  <a:pt x="1752468" y="854075"/>
                </a:lnTo>
                <a:lnTo>
                  <a:pt x="1752468" y="866936"/>
                </a:lnTo>
                <a:lnTo>
                  <a:pt x="1728222" y="866936"/>
                </a:lnTo>
                <a:lnTo>
                  <a:pt x="1728222" y="862113"/>
                </a:lnTo>
                <a:lnTo>
                  <a:pt x="1728222" y="854075"/>
                </a:lnTo>
                <a:lnTo>
                  <a:pt x="1704735" y="854075"/>
                </a:lnTo>
                <a:lnTo>
                  <a:pt x="1681248" y="866936"/>
                </a:lnTo>
                <a:cubicBezTo>
                  <a:pt x="1681248" y="866936"/>
                  <a:pt x="1657760" y="866936"/>
                  <a:pt x="1657760" y="879395"/>
                </a:cubicBezTo>
                <a:lnTo>
                  <a:pt x="1681248" y="879395"/>
                </a:lnTo>
                <a:lnTo>
                  <a:pt x="1681248" y="866936"/>
                </a:lnTo>
                <a:cubicBezTo>
                  <a:pt x="1692991" y="866936"/>
                  <a:pt x="1698863" y="866936"/>
                  <a:pt x="1701799" y="866936"/>
                </a:cubicBezTo>
                <a:lnTo>
                  <a:pt x="1704735" y="866936"/>
                </a:lnTo>
                <a:lnTo>
                  <a:pt x="1704735" y="854075"/>
                </a:lnTo>
                <a:cubicBezTo>
                  <a:pt x="1704735" y="854075"/>
                  <a:pt x="1728222" y="854075"/>
                  <a:pt x="1728222" y="866936"/>
                </a:cubicBezTo>
                <a:cubicBezTo>
                  <a:pt x="1728222" y="879395"/>
                  <a:pt x="1728222" y="879395"/>
                  <a:pt x="1728222" y="879395"/>
                </a:cubicBezTo>
                <a:lnTo>
                  <a:pt x="1728222" y="891855"/>
                </a:lnTo>
                <a:cubicBezTo>
                  <a:pt x="1728222" y="904314"/>
                  <a:pt x="1728222" y="904314"/>
                  <a:pt x="1752468" y="904314"/>
                </a:cubicBezTo>
                <a:cubicBezTo>
                  <a:pt x="1775955" y="904314"/>
                  <a:pt x="1775955" y="904314"/>
                  <a:pt x="1775955" y="917176"/>
                </a:cubicBezTo>
                <a:cubicBezTo>
                  <a:pt x="1775955" y="929635"/>
                  <a:pt x="1775955" y="929635"/>
                  <a:pt x="1775955" y="929635"/>
                </a:cubicBezTo>
                <a:lnTo>
                  <a:pt x="1752468" y="929635"/>
                </a:lnTo>
                <a:cubicBezTo>
                  <a:pt x="1752468" y="917176"/>
                  <a:pt x="1752468" y="917176"/>
                  <a:pt x="1752468" y="917176"/>
                </a:cubicBezTo>
                <a:cubicBezTo>
                  <a:pt x="1728222" y="917176"/>
                  <a:pt x="1728222" y="917176"/>
                  <a:pt x="1728222" y="917176"/>
                </a:cubicBezTo>
                <a:cubicBezTo>
                  <a:pt x="1728222" y="917176"/>
                  <a:pt x="1728222" y="929635"/>
                  <a:pt x="1752468" y="929635"/>
                </a:cubicBezTo>
                <a:lnTo>
                  <a:pt x="1728222" y="929635"/>
                </a:lnTo>
                <a:cubicBezTo>
                  <a:pt x="1728222" y="929635"/>
                  <a:pt x="1728222" y="942095"/>
                  <a:pt x="1752468" y="942095"/>
                </a:cubicBezTo>
                <a:cubicBezTo>
                  <a:pt x="1752468" y="954554"/>
                  <a:pt x="1752468" y="954554"/>
                  <a:pt x="1752468" y="954554"/>
                </a:cubicBezTo>
                <a:lnTo>
                  <a:pt x="1752468" y="967415"/>
                </a:lnTo>
                <a:cubicBezTo>
                  <a:pt x="1728222" y="967415"/>
                  <a:pt x="1728222" y="967415"/>
                  <a:pt x="1728222" y="954554"/>
                </a:cubicBezTo>
                <a:lnTo>
                  <a:pt x="1728222" y="967415"/>
                </a:lnTo>
                <a:lnTo>
                  <a:pt x="1752468" y="979875"/>
                </a:lnTo>
                <a:lnTo>
                  <a:pt x="1728222" y="979875"/>
                </a:lnTo>
                <a:cubicBezTo>
                  <a:pt x="1752468" y="992334"/>
                  <a:pt x="1752468" y="992334"/>
                  <a:pt x="1752468" y="992334"/>
                </a:cubicBezTo>
                <a:lnTo>
                  <a:pt x="1728222" y="992334"/>
                </a:lnTo>
                <a:cubicBezTo>
                  <a:pt x="1704735" y="1004794"/>
                  <a:pt x="1728222" y="992334"/>
                  <a:pt x="1728222" y="992334"/>
                </a:cubicBezTo>
                <a:lnTo>
                  <a:pt x="1728222" y="1004794"/>
                </a:lnTo>
                <a:cubicBezTo>
                  <a:pt x="1752468" y="992334"/>
                  <a:pt x="1752468" y="992334"/>
                  <a:pt x="1752468" y="992334"/>
                </a:cubicBezTo>
                <a:cubicBezTo>
                  <a:pt x="1752468" y="1004794"/>
                  <a:pt x="1775955" y="992334"/>
                  <a:pt x="1775955" y="1004794"/>
                </a:cubicBezTo>
                <a:cubicBezTo>
                  <a:pt x="1775955" y="1017655"/>
                  <a:pt x="1775955" y="1017655"/>
                  <a:pt x="1775955" y="1017655"/>
                </a:cubicBezTo>
                <a:lnTo>
                  <a:pt x="1775955" y="1030114"/>
                </a:lnTo>
                <a:lnTo>
                  <a:pt x="1773019" y="1030114"/>
                </a:lnTo>
                <a:cubicBezTo>
                  <a:pt x="1770083" y="1030114"/>
                  <a:pt x="1764212" y="1030114"/>
                  <a:pt x="1752468" y="1030114"/>
                </a:cubicBezTo>
                <a:lnTo>
                  <a:pt x="1752468" y="1042574"/>
                </a:lnTo>
                <a:cubicBezTo>
                  <a:pt x="1752468" y="1042574"/>
                  <a:pt x="1752468" y="1055033"/>
                  <a:pt x="1728222" y="1055033"/>
                </a:cubicBezTo>
                <a:lnTo>
                  <a:pt x="1752468" y="1055033"/>
                </a:lnTo>
                <a:cubicBezTo>
                  <a:pt x="1752468" y="1067895"/>
                  <a:pt x="1775955" y="1055033"/>
                  <a:pt x="1775955" y="1055033"/>
                </a:cubicBezTo>
                <a:cubicBezTo>
                  <a:pt x="1775955" y="1067895"/>
                  <a:pt x="1775955" y="1067895"/>
                  <a:pt x="1775955" y="1067895"/>
                </a:cubicBezTo>
                <a:lnTo>
                  <a:pt x="1775955" y="1080354"/>
                </a:lnTo>
                <a:lnTo>
                  <a:pt x="1775955" y="1088141"/>
                </a:lnTo>
                <a:lnTo>
                  <a:pt x="1775955" y="1091256"/>
                </a:lnTo>
                <a:cubicBezTo>
                  <a:pt x="1775955" y="1092814"/>
                  <a:pt x="1775955" y="1092814"/>
                  <a:pt x="1775955" y="1092814"/>
                </a:cubicBezTo>
                <a:lnTo>
                  <a:pt x="1775955" y="1105273"/>
                </a:lnTo>
                <a:lnTo>
                  <a:pt x="1775955" y="1118134"/>
                </a:lnTo>
                <a:lnTo>
                  <a:pt x="1775955" y="1130594"/>
                </a:lnTo>
                <a:lnTo>
                  <a:pt x="1752468" y="1130594"/>
                </a:lnTo>
                <a:lnTo>
                  <a:pt x="1752468" y="1143053"/>
                </a:lnTo>
                <a:lnTo>
                  <a:pt x="1775955" y="1143053"/>
                </a:lnTo>
                <a:cubicBezTo>
                  <a:pt x="1775955" y="1155513"/>
                  <a:pt x="1775955" y="1155513"/>
                  <a:pt x="1752468" y="1155513"/>
                </a:cubicBezTo>
                <a:cubicBezTo>
                  <a:pt x="1728222" y="1155513"/>
                  <a:pt x="1752468" y="1155513"/>
                  <a:pt x="1752468" y="1168374"/>
                </a:cubicBezTo>
                <a:cubicBezTo>
                  <a:pt x="1775955" y="1155513"/>
                  <a:pt x="1775955" y="1168374"/>
                  <a:pt x="1775955" y="1168374"/>
                </a:cubicBezTo>
                <a:cubicBezTo>
                  <a:pt x="1775955" y="1180833"/>
                  <a:pt x="1775955" y="1180833"/>
                  <a:pt x="1775955" y="1180833"/>
                </a:cubicBezTo>
                <a:lnTo>
                  <a:pt x="1752468" y="1180833"/>
                </a:lnTo>
                <a:lnTo>
                  <a:pt x="1752468" y="1183948"/>
                </a:lnTo>
                <a:cubicBezTo>
                  <a:pt x="1752468" y="1183948"/>
                  <a:pt x="1752468" y="1187063"/>
                  <a:pt x="1752468" y="1193293"/>
                </a:cubicBezTo>
                <a:lnTo>
                  <a:pt x="1752468" y="1205752"/>
                </a:lnTo>
                <a:cubicBezTo>
                  <a:pt x="1775955" y="1205752"/>
                  <a:pt x="1775955" y="1205752"/>
                  <a:pt x="1775955" y="1205752"/>
                </a:cubicBezTo>
                <a:cubicBezTo>
                  <a:pt x="1775955" y="1218614"/>
                  <a:pt x="1775955" y="1218614"/>
                  <a:pt x="1775955" y="1218614"/>
                </a:cubicBezTo>
                <a:lnTo>
                  <a:pt x="1775955" y="1231073"/>
                </a:lnTo>
                <a:lnTo>
                  <a:pt x="1752468" y="1231073"/>
                </a:lnTo>
                <a:lnTo>
                  <a:pt x="1752468" y="1218614"/>
                </a:lnTo>
                <a:lnTo>
                  <a:pt x="1741860" y="1218614"/>
                </a:lnTo>
                <a:cubicBezTo>
                  <a:pt x="1738830" y="1218614"/>
                  <a:pt x="1741860" y="1218614"/>
                  <a:pt x="1738830" y="1218614"/>
                </a:cubicBezTo>
                <a:lnTo>
                  <a:pt x="1738451" y="1218614"/>
                </a:lnTo>
                <a:cubicBezTo>
                  <a:pt x="1728222" y="1218614"/>
                  <a:pt x="1728222" y="1218614"/>
                  <a:pt x="1728222" y="1218614"/>
                </a:cubicBezTo>
                <a:cubicBezTo>
                  <a:pt x="1728222" y="1231073"/>
                  <a:pt x="1728222" y="1231073"/>
                  <a:pt x="1728222" y="1231073"/>
                </a:cubicBezTo>
                <a:lnTo>
                  <a:pt x="1752468" y="1231073"/>
                </a:lnTo>
                <a:cubicBezTo>
                  <a:pt x="1775955" y="1231073"/>
                  <a:pt x="1775955" y="1243533"/>
                  <a:pt x="1775955" y="1243533"/>
                </a:cubicBezTo>
                <a:cubicBezTo>
                  <a:pt x="1752468" y="1243533"/>
                  <a:pt x="1752468" y="1243533"/>
                  <a:pt x="1752468" y="1243533"/>
                </a:cubicBezTo>
                <a:cubicBezTo>
                  <a:pt x="1752468" y="1243533"/>
                  <a:pt x="1775955" y="1255992"/>
                  <a:pt x="1752468" y="1255992"/>
                </a:cubicBezTo>
                <a:lnTo>
                  <a:pt x="1775955" y="1255992"/>
                </a:lnTo>
                <a:lnTo>
                  <a:pt x="1775955" y="1268853"/>
                </a:lnTo>
                <a:cubicBezTo>
                  <a:pt x="1775955" y="1268853"/>
                  <a:pt x="1775955" y="1281313"/>
                  <a:pt x="1752468" y="1281313"/>
                </a:cubicBezTo>
                <a:lnTo>
                  <a:pt x="1752468" y="1293772"/>
                </a:lnTo>
                <a:cubicBezTo>
                  <a:pt x="1728222" y="1293772"/>
                  <a:pt x="1728222" y="1293772"/>
                  <a:pt x="1728222" y="1293772"/>
                </a:cubicBezTo>
                <a:lnTo>
                  <a:pt x="1704735" y="1293772"/>
                </a:lnTo>
                <a:cubicBezTo>
                  <a:pt x="1704735" y="1306232"/>
                  <a:pt x="1728222" y="1306232"/>
                  <a:pt x="1728222" y="1293772"/>
                </a:cubicBezTo>
                <a:cubicBezTo>
                  <a:pt x="1752468" y="1306232"/>
                  <a:pt x="1752468" y="1306232"/>
                  <a:pt x="1752468" y="1306232"/>
                </a:cubicBezTo>
                <a:lnTo>
                  <a:pt x="1752468" y="1319093"/>
                </a:lnTo>
                <a:cubicBezTo>
                  <a:pt x="1752468" y="1319093"/>
                  <a:pt x="1752468" y="1322208"/>
                  <a:pt x="1752468" y="1323765"/>
                </a:cubicBezTo>
                <a:lnTo>
                  <a:pt x="1752468" y="1331552"/>
                </a:lnTo>
                <a:cubicBezTo>
                  <a:pt x="1775955" y="1331552"/>
                  <a:pt x="1775955" y="1331552"/>
                  <a:pt x="1775955" y="1331552"/>
                </a:cubicBezTo>
                <a:cubicBezTo>
                  <a:pt x="1775955" y="1344012"/>
                  <a:pt x="1775955" y="1344012"/>
                  <a:pt x="1752468" y="1344012"/>
                </a:cubicBezTo>
                <a:cubicBezTo>
                  <a:pt x="1728222" y="1344012"/>
                  <a:pt x="1728222" y="1344012"/>
                  <a:pt x="1728222" y="1344012"/>
                </a:cubicBezTo>
                <a:lnTo>
                  <a:pt x="1704735" y="1331552"/>
                </a:lnTo>
                <a:lnTo>
                  <a:pt x="1704735" y="1344012"/>
                </a:lnTo>
                <a:lnTo>
                  <a:pt x="1728222" y="1344012"/>
                </a:lnTo>
                <a:lnTo>
                  <a:pt x="1728222" y="1356471"/>
                </a:lnTo>
                <a:cubicBezTo>
                  <a:pt x="1752468" y="1356471"/>
                  <a:pt x="1752468" y="1356471"/>
                  <a:pt x="1752468" y="1356471"/>
                </a:cubicBezTo>
                <a:cubicBezTo>
                  <a:pt x="1752468" y="1369333"/>
                  <a:pt x="1752468" y="1369333"/>
                  <a:pt x="1728222" y="1369333"/>
                </a:cubicBezTo>
                <a:lnTo>
                  <a:pt x="1728222" y="1381792"/>
                </a:lnTo>
                <a:lnTo>
                  <a:pt x="1752468" y="1381792"/>
                </a:lnTo>
                <a:lnTo>
                  <a:pt x="1752468" y="1394252"/>
                </a:lnTo>
                <a:cubicBezTo>
                  <a:pt x="1728222" y="1394252"/>
                  <a:pt x="1728222" y="1394252"/>
                  <a:pt x="1728222" y="1394252"/>
                </a:cubicBezTo>
                <a:lnTo>
                  <a:pt x="1728222" y="1406711"/>
                </a:lnTo>
                <a:lnTo>
                  <a:pt x="1752468" y="1394252"/>
                </a:lnTo>
                <a:cubicBezTo>
                  <a:pt x="1752468" y="1400481"/>
                  <a:pt x="1752468" y="1400481"/>
                  <a:pt x="1752468" y="1398924"/>
                </a:cubicBezTo>
                <a:lnTo>
                  <a:pt x="1752468" y="1406711"/>
                </a:lnTo>
                <a:lnTo>
                  <a:pt x="1752468" y="1419572"/>
                </a:lnTo>
                <a:cubicBezTo>
                  <a:pt x="1752468" y="1432032"/>
                  <a:pt x="1752468" y="1432032"/>
                  <a:pt x="1752468" y="1432032"/>
                </a:cubicBezTo>
                <a:cubicBezTo>
                  <a:pt x="1752468" y="1419572"/>
                  <a:pt x="1728222" y="1419572"/>
                  <a:pt x="1728222" y="1419572"/>
                </a:cubicBezTo>
                <a:lnTo>
                  <a:pt x="1704735" y="1419572"/>
                </a:lnTo>
                <a:lnTo>
                  <a:pt x="1704735" y="1432032"/>
                </a:lnTo>
                <a:lnTo>
                  <a:pt x="1728222" y="1432032"/>
                </a:lnTo>
                <a:cubicBezTo>
                  <a:pt x="1728222" y="1444491"/>
                  <a:pt x="1728222" y="1444491"/>
                  <a:pt x="1728222" y="1444491"/>
                </a:cubicBezTo>
                <a:cubicBezTo>
                  <a:pt x="1728222" y="1456951"/>
                  <a:pt x="1728222" y="1456951"/>
                  <a:pt x="1728222" y="1456951"/>
                </a:cubicBezTo>
                <a:cubicBezTo>
                  <a:pt x="1704735" y="1444491"/>
                  <a:pt x="1704735" y="1444491"/>
                  <a:pt x="1704735" y="1456951"/>
                </a:cubicBezTo>
                <a:cubicBezTo>
                  <a:pt x="1704735" y="1469812"/>
                  <a:pt x="1704735" y="1469812"/>
                  <a:pt x="1704735" y="1469812"/>
                </a:cubicBezTo>
                <a:cubicBezTo>
                  <a:pt x="1728222" y="1469812"/>
                  <a:pt x="1728222" y="1456951"/>
                  <a:pt x="1704735" y="1456951"/>
                </a:cubicBezTo>
                <a:lnTo>
                  <a:pt x="1728222" y="1456951"/>
                </a:lnTo>
                <a:cubicBezTo>
                  <a:pt x="1740345" y="1456951"/>
                  <a:pt x="1746406" y="1456951"/>
                  <a:pt x="1749437" y="1456951"/>
                </a:cubicBezTo>
                <a:lnTo>
                  <a:pt x="1752468" y="1456951"/>
                </a:lnTo>
                <a:lnTo>
                  <a:pt x="1752468" y="1469812"/>
                </a:lnTo>
                <a:lnTo>
                  <a:pt x="1728222" y="1469812"/>
                </a:lnTo>
                <a:lnTo>
                  <a:pt x="1728222" y="1482272"/>
                </a:lnTo>
                <a:lnTo>
                  <a:pt x="1704735" y="1482272"/>
                </a:lnTo>
                <a:cubicBezTo>
                  <a:pt x="1728222" y="1494731"/>
                  <a:pt x="1728222" y="1482272"/>
                  <a:pt x="1728222" y="1494731"/>
                </a:cubicBezTo>
                <a:lnTo>
                  <a:pt x="1728222" y="1482272"/>
                </a:lnTo>
                <a:lnTo>
                  <a:pt x="1752468" y="1482272"/>
                </a:lnTo>
                <a:lnTo>
                  <a:pt x="1775955" y="1482272"/>
                </a:lnTo>
                <a:lnTo>
                  <a:pt x="1775955" y="1494731"/>
                </a:lnTo>
                <a:lnTo>
                  <a:pt x="1752468" y="1494731"/>
                </a:lnTo>
                <a:lnTo>
                  <a:pt x="1752468" y="1507190"/>
                </a:lnTo>
                <a:lnTo>
                  <a:pt x="1752468" y="1520052"/>
                </a:lnTo>
                <a:lnTo>
                  <a:pt x="1752468" y="1532511"/>
                </a:lnTo>
                <a:lnTo>
                  <a:pt x="1728222" y="1532511"/>
                </a:lnTo>
                <a:cubicBezTo>
                  <a:pt x="1728222" y="1544971"/>
                  <a:pt x="1728222" y="1544971"/>
                  <a:pt x="1728222" y="1544971"/>
                </a:cubicBezTo>
                <a:cubicBezTo>
                  <a:pt x="1728222" y="1551200"/>
                  <a:pt x="1728222" y="1551200"/>
                  <a:pt x="1728222" y="1551200"/>
                </a:cubicBezTo>
                <a:lnTo>
                  <a:pt x="1728222" y="1552758"/>
                </a:lnTo>
                <a:cubicBezTo>
                  <a:pt x="1728222" y="1554315"/>
                  <a:pt x="1728222" y="1557430"/>
                  <a:pt x="1728222" y="1557430"/>
                </a:cubicBezTo>
                <a:cubicBezTo>
                  <a:pt x="1728222" y="1544971"/>
                  <a:pt x="1704735" y="1557430"/>
                  <a:pt x="1704735" y="1544971"/>
                </a:cubicBezTo>
                <a:lnTo>
                  <a:pt x="1704735" y="1557430"/>
                </a:lnTo>
                <a:cubicBezTo>
                  <a:pt x="1728222" y="1557430"/>
                  <a:pt x="1728222" y="1557430"/>
                  <a:pt x="1728222" y="1557430"/>
                </a:cubicBezTo>
                <a:cubicBezTo>
                  <a:pt x="1728222" y="1557430"/>
                  <a:pt x="1728222" y="1570291"/>
                  <a:pt x="1704735" y="1570291"/>
                </a:cubicBezTo>
                <a:lnTo>
                  <a:pt x="1728222" y="1570291"/>
                </a:lnTo>
                <a:lnTo>
                  <a:pt x="1752468" y="1570291"/>
                </a:lnTo>
                <a:lnTo>
                  <a:pt x="1752468" y="1582751"/>
                </a:lnTo>
                <a:lnTo>
                  <a:pt x="1775955" y="1582751"/>
                </a:lnTo>
                <a:cubicBezTo>
                  <a:pt x="1775955" y="1595210"/>
                  <a:pt x="1775955" y="1595210"/>
                  <a:pt x="1775955" y="1595210"/>
                </a:cubicBezTo>
                <a:cubicBezTo>
                  <a:pt x="1752468" y="1595210"/>
                  <a:pt x="1752468" y="1595210"/>
                  <a:pt x="1752468" y="1595210"/>
                </a:cubicBezTo>
                <a:cubicBezTo>
                  <a:pt x="1775955" y="1595210"/>
                  <a:pt x="1775955" y="1595210"/>
                  <a:pt x="1775955" y="1607670"/>
                </a:cubicBezTo>
                <a:lnTo>
                  <a:pt x="1752468" y="1607670"/>
                </a:lnTo>
                <a:cubicBezTo>
                  <a:pt x="1752468" y="1620531"/>
                  <a:pt x="1728222" y="1620531"/>
                  <a:pt x="1728222" y="1620531"/>
                </a:cubicBezTo>
                <a:cubicBezTo>
                  <a:pt x="1728222" y="1620531"/>
                  <a:pt x="1704735" y="1620531"/>
                  <a:pt x="1728222" y="1632991"/>
                </a:cubicBezTo>
                <a:lnTo>
                  <a:pt x="1704735" y="1632991"/>
                </a:lnTo>
                <a:cubicBezTo>
                  <a:pt x="1704735" y="1645450"/>
                  <a:pt x="1704735" y="1645450"/>
                  <a:pt x="1704735" y="1645450"/>
                </a:cubicBezTo>
                <a:lnTo>
                  <a:pt x="1728222" y="1645450"/>
                </a:lnTo>
                <a:cubicBezTo>
                  <a:pt x="1704735" y="1645450"/>
                  <a:pt x="1704735" y="1657909"/>
                  <a:pt x="1704735" y="1657909"/>
                </a:cubicBezTo>
                <a:cubicBezTo>
                  <a:pt x="1728222" y="1657909"/>
                  <a:pt x="1728222" y="1657909"/>
                  <a:pt x="1728222" y="1657909"/>
                </a:cubicBezTo>
                <a:cubicBezTo>
                  <a:pt x="1728222" y="1645450"/>
                  <a:pt x="1728222" y="1645450"/>
                  <a:pt x="1728222" y="1645450"/>
                </a:cubicBezTo>
                <a:cubicBezTo>
                  <a:pt x="1728222" y="1657909"/>
                  <a:pt x="1728222" y="1657909"/>
                  <a:pt x="1752468" y="1657909"/>
                </a:cubicBezTo>
                <a:lnTo>
                  <a:pt x="1752468" y="1670771"/>
                </a:lnTo>
                <a:lnTo>
                  <a:pt x="1728222" y="1670771"/>
                </a:lnTo>
                <a:cubicBezTo>
                  <a:pt x="1704735" y="1670771"/>
                  <a:pt x="1704735" y="1670771"/>
                  <a:pt x="1704735" y="1670771"/>
                </a:cubicBezTo>
                <a:cubicBezTo>
                  <a:pt x="1704735" y="1670771"/>
                  <a:pt x="1704735" y="1683230"/>
                  <a:pt x="1681248" y="1683230"/>
                </a:cubicBezTo>
                <a:lnTo>
                  <a:pt x="1704735" y="1683230"/>
                </a:lnTo>
                <a:lnTo>
                  <a:pt x="1728222" y="1683230"/>
                </a:lnTo>
                <a:cubicBezTo>
                  <a:pt x="1752468" y="1683230"/>
                  <a:pt x="1752468" y="1683230"/>
                  <a:pt x="1752468" y="1695690"/>
                </a:cubicBezTo>
                <a:cubicBezTo>
                  <a:pt x="1728222" y="1695690"/>
                  <a:pt x="1728222" y="1695690"/>
                  <a:pt x="1728222" y="1695690"/>
                </a:cubicBezTo>
                <a:lnTo>
                  <a:pt x="1728222" y="1708149"/>
                </a:lnTo>
                <a:lnTo>
                  <a:pt x="1728222" y="1716187"/>
                </a:lnTo>
                <a:lnTo>
                  <a:pt x="1728222" y="1721010"/>
                </a:lnTo>
                <a:cubicBezTo>
                  <a:pt x="1704735" y="1721010"/>
                  <a:pt x="1728222" y="1721010"/>
                  <a:pt x="1704735" y="1721010"/>
                </a:cubicBezTo>
                <a:cubicBezTo>
                  <a:pt x="1704735" y="1733470"/>
                  <a:pt x="1681248" y="1733470"/>
                  <a:pt x="1681248" y="1733470"/>
                </a:cubicBezTo>
                <a:cubicBezTo>
                  <a:pt x="1704735" y="1721010"/>
                  <a:pt x="1704735" y="1721010"/>
                  <a:pt x="1681248" y="1721010"/>
                </a:cubicBezTo>
                <a:lnTo>
                  <a:pt x="1681248" y="1733470"/>
                </a:lnTo>
                <a:lnTo>
                  <a:pt x="1657760" y="1733470"/>
                </a:lnTo>
                <a:lnTo>
                  <a:pt x="1657760" y="1745929"/>
                </a:lnTo>
                <a:lnTo>
                  <a:pt x="1681248" y="1745929"/>
                </a:lnTo>
                <a:cubicBezTo>
                  <a:pt x="1681248" y="1745929"/>
                  <a:pt x="1681248" y="1758389"/>
                  <a:pt x="1657760" y="1758389"/>
                </a:cubicBezTo>
                <a:cubicBezTo>
                  <a:pt x="1681248" y="1758389"/>
                  <a:pt x="1681248" y="1758389"/>
                  <a:pt x="1681248" y="1758389"/>
                </a:cubicBezTo>
                <a:cubicBezTo>
                  <a:pt x="1681248" y="1771250"/>
                  <a:pt x="1657760" y="1771250"/>
                  <a:pt x="1657760" y="1771250"/>
                </a:cubicBezTo>
                <a:lnTo>
                  <a:pt x="1681248" y="1771250"/>
                </a:lnTo>
                <a:lnTo>
                  <a:pt x="1704735" y="1771250"/>
                </a:lnTo>
                <a:lnTo>
                  <a:pt x="1728222" y="1771250"/>
                </a:lnTo>
                <a:lnTo>
                  <a:pt x="1728222" y="1783710"/>
                </a:lnTo>
                <a:lnTo>
                  <a:pt x="1728222" y="1796169"/>
                </a:lnTo>
                <a:cubicBezTo>
                  <a:pt x="1704735" y="1796169"/>
                  <a:pt x="1704735" y="1796169"/>
                  <a:pt x="1704735" y="1783710"/>
                </a:cubicBezTo>
                <a:lnTo>
                  <a:pt x="1704735" y="1796169"/>
                </a:lnTo>
                <a:cubicBezTo>
                  <a:pt x="1681248" y="1796169"/>
                  <a:pt x="1681248" y="1796169"/>
                  <a:pt x="1681248" y="1796169"/>
                </a:cubicBezTo>
                <a:lnTo>
                  <a:pt x="1681248" y="1808628"/>
                </a:lnTo>
                <a:cubicBezTo>
                  <a:pt x="1704735" y="1808628"/>
                  <a:pt x="1704735" y="1808628"/>
                  <a:pt x="1704735" y="1808628"/>
                </a:cubicBezTo>
                <a:lnTo>
                  <a:pt x="1728222" y="1808628"/>
                </a:lnTo>
                <a:lnTo>
                  <a:pt x="1728222" y="1821490"/>
                </a:lnTo>
                <a:lnTo>
                  <a:pt x="1704735" y="1821490"/>
                </a:lnTo>
                <a:cubicBezTo>
                  <a:pt x="1704735" y="1833949"/>
                  <a:pt x="1681248" y="1821490"/>
                  <a:pt x="1681248" y="1821490"/>
                </a:cubicBezTo>
                <a:lnTo>
                  <a:pt x="1657760" y="1821490"/>
                </a:lnTo>
                <a:cubicBezTo>
                  <a:pt x="1657760" y="1821490"/>
                  <a:pt x="1657760" y="1833949"/>
                  <a:pt x="1681248" y="1833949"/>
                </a:cubicBezTo>
                <a:cubicBezTo>
                  <a:pt x="1681248" y="1821490"/>
                  <a:pt x="1681248" y="1821490"/>
                  <a:pt x="1681248" y="1821490"/>
                </a:cubicBezTo>
                <a:cubicBezTo>
                  <a:pt x="1681248" y="1833949"/>
                  <a:pt x="1704735" y="1833949"/>
                  <a:pt x="1704735" y="1821490"/>
                </a:cubicBezTo>
                <a:lnTo>
                  <a:pt x="1704735" y="1833949"/>
                </a:lnTo>
                <a:lnTo>
                  <a:pt x="1728222" y="1833949"/>
                </a:lnTo>
                <a:cubicBezTo>
                  <a:pt x="1728222" y="1833949"/>
                  <a:pt x="1752468" y="1833949"/>
                  <a:pt x="1728222" y="1846409"/>
                </a:cubicBezTo>
                <a:lnTo>
                  <a:pt x="1704735" y="1846409"/>
                </a:lnTo>
                <a:cubicBezTo>
                  <a:pt x="1681248" y="1846409"/>
                  <a:pt x="1681248" y="1846409"/>
                  <a:pt x="1681248" y="1846409"/>
                </a:cubicBezTo>
                <a:cubicBezTo>
                  <a:pt x="1681248" y="1846409"/>
                  <a:pt x="1681248" y="1858868"/>
                  <a:pt x="1704735" y="1858868"/>
                </a:cubicBezTo>
                <a:lnTo>
                  <a:pt x="1704735" y="1871729"/>
                </a:lnTo>
                <a:cubicBezTo>
                  <a:pt x="1728222" y="1871729"/>
                  <a:pt x="1728222" y="1871729"/>
                  <a:pt x="1728222" y="1884189"/>
                </a:cubicBezTo>
                <a:lnTo>
                  <a:pt x="1728222" y="1891976"/>
                </a:lnTo>
                <a:cubicBezTo>
                  <a:pt x="1728222" y="1890419"/>
                  <a:pt x="1728222" y="1890419"/>
                  <a:pt x="1728222" y="1896648"/>
                </a:cubicBezTo>
                <a:lnTo>
                  <a:pt x="1714644" y="1896648"/>
                </a:lnTo>
                <a:cubicBezTo>
                  <a:pt x="1717947" y="1896648"/>
                  <a:pt x="1704735" y="1896648"/>
                  <a:pt x="1704735" y="1896648"/>
                </a:cubicBezTo>
                <a:cubicBezTo>
                  <a:pt x="1704735" y="1909108"/>
                  <a:pt x="1704735" y="1909108"/>
                  <a:pt x="1728222" y="1909108"/>
                </a:cubicBezTo>
                <a:lnTo>
                  <a:pt x="1704735" y="1909108"/>
                </a:lnTo>
                <a:cubicBezTo>
                  <a:pt x="1681248" y="1909108"/>
                  <a:pt x="1681248" y="1909108"/>
                  <a:pt x="1681248" y="1909108"/>
                </a:cubicBezTo>
                <a:lnTo>
                  <a:pt x="1681248" y="1921969"/>
                </a:lnTo>
                <a:lnTo>
                  <a:pt x="1681248" y="1934429"/>
                </a:lnTo>
                <a:lnTo>
                  <a:pt x="1657760" y="1946888"/>
                </a:lnTo>
                <a:cubicBezTo>
                  <a:pt x="1657760" y="1959347"/>
                  <a:pt x="1657760" y="1959347"/>
                  <a:pt x="1657760" y="1959347"/>
                </a:cubicBezTo>
                <a:cubicBezTo>
                  <a:pt x="1681248" y="1959347"/>
                  <a:pt x="1681248" y="1959347"/>
                  <a:pt x="1681248" y="1959347"/>
                </a:cubicBezTo>
                <a:lnTo>
                  <a:pt x="1681248" y="1972209"/>
                </a:lnTo>
                <a:lnTo>
                  <a:pt x="1657760" y="1972209"/>
                </a:lnTo>
                <a:lnTo>
                  <a:pt x="1657760" y="1984668"/>
                </a:lnTo>
                <a:lnTo>
                  <a:pt x="1644122" y="1984668"/>
                </a:lnTo>
                <a:cubicBezTo>
                  <a:pt x="1641092" y="1984668"/>
                  <a:pt x="1639577" y="1984668"/>
                  <a:pt x="1639577" y="1984668"/>
                </a:cubicBezTo>
                <a:lnTo>
                  <a:pt x="1633515" y="1984668"/>
                </a:lnTo>
                <a:lnTo>
                  <a:pt x="1633515" y="1997128"/>
                </a:lnTo>
                <a:cubicBezTo>
                  <a:pt x="1633515" y="1997128"/>
                  <a:pt x="1657760" y="1984668"/>
                  <a:pt x="1657760" y="1997128"/>
                </a:cubicBezTo>
                <a:cubicBezTo>
                  <a:pt x="1681248" y="1997128"/>
                  <a:pt x="1681248" y="1997128"/>
                  <a:pt x="1681248" y="1997128"/>
                </a:cubicBezTo>
                <a:lnTo>
                  <a:pt x="1681248" y="1984668"/>
                </a:lnTo>
                <a:cubicBezTo>
                  <a:pt x="1681248" y="1972209"/>
                  <a:pt x="1681248" y="1984668"/>
                  <a:pt x="1681248" y="1972209"/>
                </a:cubicBezTo>
                <a:lnTo>
                  <a:pt x="1704735" y="1972209"/>
                </a:lnTo>
                <a:lnTo>
                  <a:pt x="1704735" y="1984668"/>
                </a:lnTo>
                <a:lnTo>
                  <a:pt x="1704735" y="1997128"/>
                </a:lnTo>
                <a:lnTo>
                  <a:pt x="1728222" y="1997128"/>
                </a:lnTo>
                <a:cubicBezTo>
                  <a:pt x="1728222" y="2009587"/>
                  <a:pt x="1752468" y="2009587"/>
                  <a:pt x="1728222" y="2009587"/>
                </a:cubicBezTo>
                <a:cubicBezTo>
                  <a:pt x="1728222" y="2022448"/>
                  <a:pt x="1728222" y="2022448"/>
                  <a:pt x="1728222" y="2022448"/>
                </a:cubicBezTo>
                <a:lnTo>
                  <a:pt x="1704735" y="2022448"/>
                </a:lnTo>
                <a:lnTo>
                  <a:pt x="1681248" y="2022448"/>
                </a:lnTo>
                <a:lnTo>
                  <a:pt x="1657760" y="2022448"/>
                </a:lnTo>
                <a:lnTo>
                  <a:pt x="1657760" y="2034908"/>
                </a:lnTo>
                <a:cubicBezTo>
                  <a:pt x="1681248" y="2034908"/>
                  <a:pt x="1681248" y="2034908"/>
                  <a:pt x="1681248" y="2034908"/>
                </a:cubicBezTo>
                <a:lnTo>
                  <a:pt x="1704735" y="2034908"/>
                </a:lnTo>
                <a:cubicBezTo>
                  <a:pt x="1681248" y="2034908"/>
                  <a:pt x="1681248" y="2047367"/>
                  <a:pt x="1681248" y="2047367"/>
                </a:cubicBezTo>
                <a:cubicBezTo>
                  <a:pt x="1681248" y="2059827"/>
                  <a:pt x="1681248" y="2047367"/>
                  <a:pt x="1681248" y="2059827"/>
                </a:cubicBezTo>
                <a:lnTo>
                  <a:pt x="1704735" y="2059827"/>
                </a:lnTo>
                <a:lnTo>
                  <a:pt x="1728222" y="2059827"/>
                </a:lnTo>
                <a:cubicBezTo>
                  <a:pt x="1728222" y="2059827"/>
                  <a:pt x="1728222" y="2072688"/>
                  <a:pt x="1704735" y="2072688"/>
                </a:cubicBezTo>
                <a:lnTo>
                  <a:pt x="1704735" y="2085148"/>
                </a:lnTo>
                <a:cubicBezTo>
                  <a:pt x="1728222" y="2085148"/>
                  <a:pt x="1728222" y="2085148"/>
                  <a:pt x="1728222" y="2085148"/>
                </a:cubicBezTo>
                <a:lnTo>
                  <a:pt x="1728222" y="2092935"/>
                </a:lnTo>
                <a:cubicBezTo>
                  <a:pt x="1728222" y="2091378"/>
                  <a:pt x="1728222" y="2091378"/>
                  <a:pt x="1728222" y="2097607"/>
                </a:cubicBezTo>
                <a:lnTo>
                  <a:pt x="1704735" y="2097607"/>
                </a:lnTo>
                <a:lnTo>
                  <a:pt x="1681248" y="2097607"/>
                </a:lnTo>
                <a:lnTo>
                  <a:pt x="1681248" y="2105394"/>
                </a:lnTo>
                <a:lnTo>
                  <a:pt x="1681248" y="2108509"/>
                </a:lnTo>
                <a:lnTo>
                  <a:pt x="1681248" y="2110066"/>
                </a:lnTo>
                <a:cubicBezTo>
                  <a:pt x="1681248" y="2122928"/>
                  <a:pt x="1681248" y="2122928"/>
                  <a:pt x="1681248" y="2122928"/>
                </a:cubicBezTo>
                <a:cubicBezTo>
                  <a:pt x="1657760" y="2122928"/>
                  <a:pt x="1657760" y="2122928"/>
                  <a:pt x="1657760" y="2122928"/>
                </a:cubicBezTo>
                <a:cubicBezTo>
                  <a:pt x="1657760" y="2135387"/>
                  <a:pt x="1657760" y="2135387"/>
                  <a:pt x="1657760" y="2135387"/>
                </a:cubicBezTo>
                <a:lnTo>
                  <a:pt x="1657760" y="2147847"/>
                </a:lnTo>
                <a:lnTo>
                  <a:pt x="1657760" y="2160306"/>
                </a:lnTo>
                <a:lnTo>
                  <a:pt x="1681248" y="2160306"/>
                </a:lnTo>
                <a:cubicBezTo>
                  <a:pt x="1681248" y="2173167"/>
                  <a:pt x="1681248" y="2173167"/>
                  <a:pt x="1681248" y="2173167"/>
                </a:cubicBezTo>
                <a:cubicBezTo>
                  <a:pt x="1681248" y="2173167"/>
                  <a:pt x="1704735" y="2173167"/>
                  <a:pt x="1704735" y="2185627"/>
                </a:cubicBezTo>
                <a:lnTo>
                  <a:pt x="1704735" y="2198086"/>
                </a:lnTo>
                <a:lnTo>
                  <a:pt x="1728222" y="2198086"/>
                </a:lnTo>
                <a:cubicBezTo>
                  <a:pt x="1752468" y="2198086"/>
                  <a:pt x="1752468" y="2210546"/>
                  <a:pt x="1728222" y="2210546"/>
                </a:cubicBezTo>
                <a:cubicBezTo>
                  <a:pt x="1752468" y="2210546"/>
                  <a:pt x="1752468" y="2210546"/>
                  <a:pt x="1752468" y="2210546"/>
                </a:cubicBezTo>
                <a:cubicBezTo>
                  <a:pt x="1752468" y="2223407"/>
                  <a:pt x="1728222" y="2223407"/>
                  <a:pt x="1728222" y="2223407"/>
                </a:cubicBezTo>
                <a:cubicBezTo>
                  <a:pt x="1752468" y="2223407"/>
                  <a:pt x="1752468" y="2223407"/>
                  <a:pt x="1752468" y="2223407"/>
                </a:cubicBezTo>
                <a:cubicBezTo>
                  <a:pt x="1775955" y="2223407"/>
                  <a:pt x="1752468" y="2235867"/>
                  <a:pt x="1775955" y="2235867"/>
                </a:cubicBezTo>
                <a:cubicBezTo>
                  <a:pt x="1752468" y="2235867"/>
                  <a:pt x="1752468" y="2235867"/>
                  <a:pt x="1752468" y="2235867"/>
                </a:cubicBezTo>
                <a:cubicBezTo>
                  <a:pt x="1728222" y="2235867"/>
                  <a:pt x="1728222" y="2235867"/>
                  <a:pt x="1728222" y="2235867"/>
                </a:cubicBezTo>
                <a:cubicBezTo>
                  <a:pt x="1704735" y="2235867"/>
                  <a:pt x="1704735" y="2223407"/>
                  <a:pt x="1704735" y="2223407"/>
                </a:cubicBezTo>
                <a:lnTo>
                  <a:pt x="1704735" y="2210546"/>
                </a:lnTo>
                <a:cubicBezTo>
                  <a:pt x="1681248" y="2223407"/>
                  <a:pt x="1681248" y="2223407"/>
                  <a:pt x="1681248" y="2223407"/>
                </a:cubicBezTo>
                <a:lnTo>
                  <a:pt x="1657760" y="2223407"/>
                </a:lnTo>
                <a:lnTo>
                  <a:pt x="1657760" y="2235867"/>
                </a:lnTo>
                <a:cubicBezTo>
                  <a:pt x="1681248" y="2235867"/>
                  <a:pt x="1681248" y="2223407"/>
                  <a:pt x="1681248" y="2223407"/>
                </a:cubicBezTo>
                <a:lnTo>
                  <a:pt x="1681248" y="2235867"/>
                </a:lnTo>
                <a:cubicBezTo>
                  <a:pt x="1704735" y="2235867"/>
                  <a:pt x="1704735" y="2235867"/>
                  <a:pt x="1704735" y="2248326"/>
                </a:cubicBezTo>
                <a:cubicBezTo>
                  <a:pt x="1728222" y="2248326"/>
                  <a:pt x="1728222" y="2248326"/>
                  <a:pt x="1728222" y="2248326"/>
                </a:cubicBezTo>
                <a:lnTo>
                  <a:pt x="1728222" y="2260785"/>
                </a:lnTo>
                <a:cubicBezTo>
                  <a:pt x="1704735" y="2260785"/>
                  <a:pt x="1704735" y="2260785"/>
                  <a:pt x="1704735" y="2260785"/>
                </a:cubicBezTo>
                <a:lnTo>
                  <a:pt x="1681248" y="2260785"/>
                </a:lnTo>
                <a:lnTo>
                  <a:pt x="1681248" y="2248326"/>
                </a:lnTo>
                <a:lnTo>
                  <a:pt x="1657760" y="2248326"/>
                </a:lnTo>
                <a:lnTo>
                  <a:pt x="1657760" y="2260785"/>
                </a:lnTo>
                <a:cubicBezTo>
                  <a:pt x="1681248" y="2260785"/>
                  <a:pt x="1681248" y="2260785"/>
                  <a:pt x="1681248" y="2260785"/>
                </a:cubicBezTo>
                <a:cubicBezTo>
                  <a:pt x="1704735" y="2260785"/>
                  <a:pt x="1704735" y="2273647"/>
                  <a:pt x="1704735" y="2260785"/>
                </a:cubicBezTo>
                <a:lnTo>
                  <a:pt x="1704735" y="2273647"/>
                </a:lnTo>
                <a:cubicBezTo>
                  <a:pt x="1728222" y="2273647"/>
                  <a:pt x="1728222" y="2273647"/>
                  <a:pt x="1728222" y="2273647"/>
                </a:cubicBezTo>
                <a:cubicBezTo>
                  <a:pt x="1704735" y="2273647"/>
                  <a:pt x="1728222" y="2273647"/>
                  <a:pt x="1704735" y="2286106"/>
                </a:cubicBezTo>
                <a:cubicBezTo>
                  <a:pt x="1704735" y="2273647"/>
                  <a:pt x="1681248" y="2273647"/>
                  <a:pt x="1681248" y="2273647"/>
                </a:cubicBezTo>
                <a:lnTo>
                  <a:pt x="1681248" y="2286106"/>
                </a:lnTo>
                <a:cubicBezTo>
                  <a:pt x="1657760" y="2286106"/>
                  <a:pt x="1657760" y="2286106"/>
                  <a:pt x="1657760" y="2286106"/>
                </a:cubicBezTo>
                <a:lnTo>
                  <a:pt x="1657760" y="2298566"/>
                </a:lnTo>
                <a:lnTo>
                  <a:pt x="1681248" y="2298566"/>
                </a:lnTo>
                <a:lnTo>
                  <a:pt x="1681248" y="2286106"/>
                </a:lnTo>
                <a:lnTo>
                  <a:pt x="1704735" y="2286106"/>
                </a:lnTo>
                <a:lnTo>
                  <a:pt x="1728222" y="2286106"/>
                </a:lnTo>
                <a:cubicBezTo>
                  <a:pt x="1728222" y="2298566"/>
                  <a:pt x="1728222" y="2298566"/>
                  <a:pt x="1728222" y="2298566"/>
                </a:cubicBezTo>
                <a:cubicBezTo>
                  <a:pt x="1728222" y="2298566"/>
                  <a:pt x="1704735" y="2298566"/>
                  <a:pt x="1704735" y="2311025"/>
                </a:cubicBezTo>
                <a:lnTo>
                  <a:pt x="1704735" y="2323886"/>
                </a:lnTo>
                <a:lnTo>
                  <a:pt x="1681248" y="2323886"/>
                </a:lnTo>
                <a:lnTo>
                  <a:pt x="1681248" y="2327001"/>
                </a:lnTo>
                <a:cubicBezTo>
                  <a:pt x="1681248" y="2327001"/>
                  <a:pt x="1681248" y="2330116"/>
                  <a:pt x="1681248" y="2336346"/>
                </a:cubicBezTo>
                <a:lnTo>
                  <a:pt x="1681248" y="2348805"/>
                </a:lnTo>
                <a:lnTo>
                  <a:pt x="1657760" y="2348805"/>
                </a:lnTo>
                <a:lnTo>
                  <a:pt x="1657760" y="2361265"/>
                </a:lnTo>
                <a:lnTo>
                  <a:pt x="1657760" y="2374126"/>
                </a:lnTo>
                <a:lnTo>
                  <a:pt x="1681248" y="2374126"/>
                </a:lnTo>
                <a:lnTo>
                  <a:pt x="1704735" y="2374126"/>
                </a:lnTo>
                <a:cubicBezTo>
                  <a:pt x="1681248" y="2374126"/>
                  <a:pt x="1681248" y="2386586"/>
                  <a:pt x="1681248" y="2386586"/>
                </a:cubicBezTo>
                <a:lnTo>
                  <a:pt x="1681248" y="2399045"/>
                </a:lnTo>
                <a:lnTo>
                  <a:pt x="1704735" y="2399045"/>
                </a:lnTo>
                <a:cubicBezTo>
                  <a:pt x="1704735" y="2411504"/>
                  <a:pt x="1704735" y="2399045"/>
                  <a:pt x="1728222" y="2399045"/>
                </a:cubicBezTo>
                <a:lnTo>
                  <a:pt x="1728222" y="2411504"/>
                </a:lnTo>
                <a:lnTo>
                  <a:pt x="1704735" y="2424366"/>
                </a:lnTo>
                <a:cubicBezTo>
                  <a:pt x="1704735" y="2417935"/>
                  <a:pt x="1704735" y="2417935"/>
                  <a:pt x="1704735" y="2419543"/>
                </a:cubicBezTo>
                <a:lnTo>
                  <a:pt x="1704735" y="2413112"/>
                </a:lnTo>
                <a:cubicBezTo>
                  <a:pt x="1704735" y="2411504"/>
                  <a:pt x="1704735" y="2411504"/>
                  <a:pt x="1704735" y="2411504"/>
                </a:cubicBezTo>
                <a:cubicBezTo>
                  <a:pt x="1681248" y="2411504"/>
                  <a:pt x="1681248" y="2411504"/>
                  <a:pt x="1681248" y="2411504"/>
                </a:cubicBezTo>
                <a:cubicBezTo>
                  <a:pt x="1681248" y="2424366"/>
                  <a:pt x="1681248" y="2424366"/>
                  <a:pt x="1681248" y="2424366"/>
                </a:cubicBezTo>
                <a:cubicBezTo>
                  <a:pt x="1704735" y="2424366"/>
                  <a:pt x="1704735" y="2424366"/>
                  <a:pt x="1704735" y="2424366"/>
                </a:cubicBezTo>
                <a:cubicBezTo>
                  <a:pt x="1704735" y="2430596"/>
                  <a:pt x="1704735" y="2433710"/>
                  <a:pt x="1704735" y="2435268"/>
                </a:cubicBezTo>
                <a:lnTo>
                  <a:pt x="1704735" y="2436825"/>
                </a:lnTo>
                <a:lnTo>
                  <a:pt x="1728222" y="2436825"/>
                </a:lnTo>
                <a:lnTo>
                  <a:pt x="1728222" y="2449285"/>
                </a:lnTo>
                <a:cubicBezTo>
                  <a:pt x="1704735" y="2449285"/>
                  <a:pt x="1704735" y="2449285"/>
                  <a:pt x="1704735" y="2449285"/>
                </a:cubicBezTo>
                <a:lnTo>
                  <a:pt x="1681248" y="2449285"/>
                </a:lnTo>
                <a:lnTo>
                  <a:pt x="1657760" y="2449285"/>
                </a:lnTo>
                <a:lnTo>
                  <a:pt x="1657760" y="2461744"/>
                </a:lnTo>
                <a:cubicBezTo>
                  <a:pt x="1657760" y="2474605"/>
                  <a:pt x="1657760" y="2474605"/>
                  <a:pt x="1657760" y="2474605"/>
                </a:cubicBezTo>
                <a:cubicBezTo>
                  <a:pt x="1663632" y="2474605"/>
                  <a:pt x="1668036" y="2474605"/>
                  <a:pt x="1671339" y="2474605"/>
                </a:cubicBezTo>
                <a:cubicBezTo>
                  <a:pt x="1674642" y="2474605"/>
                  <a:pt x="1676844" y="2474605"/>
                  <a:pt x="1678312" y="2474605"/>
                </a:cubicBezTo>
                <a:cubicBezTo>
                  <a:pt x="1681248" y="2474605"/>
                  <a:pt x="1681248" y="2474605"/>
                  <a:pt x="1681248" y="2474605"/>
                </a:cubicBezTo>
                <a:lnTo>
                  <a:pt x="1704735" y="2474605"/>
                </a:lnTo>
                <a:cubicBezTo>
                  <a:pt x="1728222" y="2474605"/>
                  <a:pt x="1728222" y="2474605"/>
                  <a:pt x="1728222" y="2474605"/>
                </a:cubicBezTo>
                <a:cubicBezTo>
                  <a:pt x="1728222" y="2461744"/>
                  <a:pt x="1728222" y="2461744"/>
                  <a:pt x="1704735" y="2461744"/>
                </a:cubicBezTo>
                <a:lnTo>
                  <a:pt x="1704735" y="2449285"/>
                </a:lnTo>
                <a:cubicBezTo>
                  <a:pt x="1728222" y="2449285"/>
                  <a:pt x="1728222" y="2461744"/>
                  <a:pt x="1728222" y="2461744"/>
                </a:cubicBezTo>
                <a:cubicBezTo>
                  <a:pt x="1728222" y="2449285"/>
                  <a:pt x="1728222" y="2449285"/>
                  <a:pt x="1728222" y="2449285"/>
                </a:cubicBezTo>
                <a:lnTo>
                  <a:pt x="1752468" y="2449285"/>
                </a:lnTo>
                <a:cubicBezTo>
                  <a:pt x="1752468" y="2461744"/>
                  <a:pt x="1752468" y="2461744"/>
                  <a:pt x="1752468" y="2461744"/>
                </a:cubicBezTo>
                <a:cubicBezTo>
                  <a:pt x="1728222" y="2461744"/>
                  <a:pt x="1752468" y="2474605"/>
                  <a:pt x="1752468" y="2474605"/>
                </a:cubicBezTo>
                <a:cubicBezTo>
                  <a:pt x="1752468" y="2474605"/>
                  <a:pt x="1728222" y="2474605"/>
                  <a:pt x="1728222" y="2487065"/>
                </a:cubicBezTo>
                <a:lnTo>
                  <a:pt x="1704735" y="2487065"/>
                </a:lnTo>
                <a:cubicBezTo>
                  <a:pt x="1704735" y="2499524"/>
                  <a:pt x="1704735" y="2499524"/>
                  <a:pt x="1704735" y="2499524"/>
                </a:cubicBezTo>
                <a:lnTo>
                  <a:pt x="1728222" y="2499524"/>
                </a:lnTo>
                <a:lnTo>
                  <a:pt x="1728222" y="2511984"/>
                </a:lnTo>
                <a:lnTo>
                  <a:pt x="1728222" y="2520022"/>
                </a:lnTo>
                <a:cubicBezTo>
                  <a:pt x="1728222" y="2521630"/>
                  <a:pt x="1728222" y="2524845"/>
                  <a:pt x="1728222" y="2524845"/>
                </a:cubicBezTo>
                <a:lnTo>
                  <a:pt x="1728222" y="2537305"/>
                </a:lnTo>
                <a:cubicBezTo>
                  <a:pt x="1704735" y="2537305"/>
                  <a:pt x="1704735" y="2537305"/>
                  <a:pt x="1704735" y="2537305"/>
                </a:cubicBezTo>
                <a:cubicBezTo>
                  <a:pt x="1704735" y="2549764"/>
                  <a:pt x="1704735" y="2549764"/>
                  <a:pt x="1704735" y="2549764"/>
                </a:cubicBezTo>
                <a:cubicBezTo>
                  <a:pt x="1728222" y="2549764"/>
                  <a:pt x="1728222" y="2549764"/>
                  <a:pt x="1728222" y="2549764"/>
                </a:cubicBezTo>
                <a:lnTo>
                  <a:pt x="1728222" y="2562223"/>
                </a:lnTo>
                <a:lnTo>
                  <a:pt x="1725286" y="2562223"/>
                </a:lnTo>
                <a:lnTo>
                  <a:pt x="1718693" y="2562223"/>
                </a:lnTo>
                <a:lnTo>
                  <a:pt x="1718314" y="2562223"/>
                </a:lnTo>
                <a:lnTo>
                  <a:pt x="1714644" y="2562223"/>
                </a:lnTo>
                <a:cubicBezTo>
                  <a:pt x="1704735" y="2562223"/>
                  <a:pt x="1704735" y="2562223"/>
                  <a:pt x="1704735" y="2562223"/>
                </a:cubicBezTo>
                <a:lnTo>
                  <a:pt x="1681248" y="2562223"/>
                </a:lnTo>
                <a:cubicBezTo>
                  <a:pt x="1681248" y="2575085"/>
                  <a:pt x="1704735" y="2562223"/>
                  <a:pt x="1704735" y="2575085"/>
                </a:cubicBezTo>
                <a:cubicBezTo>
                  <a:pt x="1728222" y="2575085"/>
                  <a:pt x="1728222" y="2575085"/>
                  <a:pt x="1728222" y="2575085"/>
                </a:cubicBezTo>
                <a:cubicBezTo>
                  <a:pt x="1704735" y="2575085"/>
                  <a:pt x="1704735" y="2575085"/>
                  <a:pt x="1704735" y="2587544"/>
                </a:cubicBezTo>
                <a:lnTo>
                  <a:pt x="1728222" y="2587544"/>
                </a:lnTo>
                <a:cubicBezTo>
                  <a:pt x="1728222" y="2600004"/>
                  <a:pt x="1728222" y="2600004"/>
                  <a:pt x="1704735" y="2600004"/>
                </a:cubicBezTo>
                <a:lnTo>
                  <a:pt x="1701799" y="2600004"/>
                </a:lnTo>
                <a:cubicBezTo>
                  <a:pt x="1698863" y="2600004"/>
                  <a:pt x="1692991" y="2600004"/>
                  <a:pt x="1681248" y="2600004"/>
                </a:cubicBezTo>
                <a:cubicBezTo>
                  <a:pt x="1704735" y="2612463"/>
                  <a:pt x="1704735" y="2612463"/>
                  <a:pt x="1704735" y="2612463"/>
                </a:cubicBezTo>
                <a:lnTo>
                  <a:pt x="1704735" y="2625324"/>
                </a:lnTo>
                <a:lnTo>
                  <a:pt x="1681248" y="2612463"/>
                </a:lnTo>
                <a:lnTo>
                  <a:pt x="1681248" y="2625324"/>
                </a:lnTo>
                <a:lnTo>
                  <a:pt x="1704735" y="2625324"/>
                </a:lnTo>
                <a:lnTo>
                  <a:pt x="1704735" y="2637784"/>
                </a:lnTo>
                <a:lnTo>
                  <a:pt x="1681248" y="2637784"/>
                </a:lnTo>
                <a:cubicBezTo>
                  <a:pt x="1681248" y="2644014"/>
                  <a:pt x="1681248" y="2644014"/>
                  <a:pt x="1681248" y="2642456"/>
                </a:cubicBezTo>
                <a:lnTo>
                  <a:pt x="1681248" y="2650243"/>
                </a:lnTo>
                <a:cubicBezTo>
                  <a:pt x="1657760" y="2650243"/>
                  <a:pt x="1657760" y="2650243"/>
                  <a:pt x="1657760" y="2650243"/>
                </a:cubicBezTo>
                <a:lnTo>
                  <a:pt x="1657760" y="2662703"/>
                </a:lnTo>
                <a:cubicBezTo>
                  <a:pt x="1657760" y="2675564"/>
                  <a:pt x="1681248" y="2675564"/>
                  <a:pt x="1681248" y="2675564"/>
                </a:cubicBezTo>
                <a:lnTo>
                  <a:pt x="1681248" y="2688024"/>
                </a:lnTo>
                <a:cubicBezTo>
                  <a:pt x="1681248" y="2700483"/>
                  <a:pt x="1657760" y="2700483"/>
                  <a:pt x="1657760" y="2688024"/>
                </a:cubicBezTo>
                <a:lnTo>
                  <a:pt x="1657760" y="2675564"/>
                </a:lnTo>
                <a:lnTo>
                  <a:pt x="1633515" y="2675564"/>
                </a:lnTo>
                <a:cubicBezTo>
                  <a:pt x="1633515" y="2688024"/>
                  <a:pt x="1657760" y="2688024"/>
                  <a:pt x="1657760" y="2688024"/>
                </a:cubicBezTo>
                <a:lnTo>
                  <a:pt x="1657760" y="2700483"/>
                </a:lnTo>
                <a:lnTo>
                  <a:pt x="1681248" y="2700483"/>
                </a:lnTo>
                <a:lnTo>
                  <a:pt x="1681248" y="2688024"/>
                </a:lnTo>
                <a:cubicBezTo>
                  <a:pt x="1704735" y="2688024"/>
                  <a:pt x="1704735" y="2688024"/>
                  <a:pt x="1704735" y="2700483"/>
                </a:cubicBezTo>
                <a:lnTo>
                  <a:pt x="1714277" y="2700483"/>
                </a:lnTo>
                <a:cubicBezTo>
                  <a:pt x="1717947" y="2700483"/>
                  <a:pt x="1722351" y="2700483"/>
                  <a:pt x="1728222" y="2700483"/>
                </a:cubicBezTo>
                <a:cubicBezTo>
                  <a:pt x="1728222" y="2688024"/>
                  <a:pt x="1728222" y="2688024"/>
                  <a:pt x="1728222" y="2688024"/>
                </a:cubicBezTo>
                <a:cubicBezTo>
                  <a:pt x="1752468" y="2688024"/>
                  <a:pt x="1752468" y="2688024"/>
                  <a:pt x="1752468" y="2700483"/>
                </a:cubicBezTo>
                <a:lnTo>
                  <a:pt x="1775955" y="2700483"/>
                </a:lnTo>
                <a:cubicBezTo>
                  <a:pt x="1775955" y="2706713"/>
                  <a:pt x="1775955" y="2706713"/>
                  <a:pt x="1775955" y="2705155"/>
                </a:cubicBezTo>
                <a:lnTo>
                  <a:pt x="1775955" y="2711385"/>
                </a:lnTo>
                <a:cubicBezTo>
                  <a:pt x="1775955" y="2712942"/>
                  <a:pt x="1775955" y="2712942"/>
                  <a:pt x="1775955" y="2712942"/>
                </a:cubicBezTo>
                <a:lnTo>
                  <a:pt x="1752468" y="2712942"/>
                </a:lnTo>
                <a:cubicBezTo>
                  <a:pt x="1752468" y="2712942"/>
                  <a:pt x="1752468" y="2700483"/>
                  <a:pt x="1728222" y="2712942"/>
                </a:cubicBezTo>
                <a:cubicBezTo>
                  <a:pt x="1722351" y="2712942"/>
                  <a:pt x="1717947" y="2712942"/>
                  <a:pt x="1714644" y="2712942"/>
                </a:cubicBezTo>
                <a:cubicBezTo>
                  <a:pt x="1711341" y="2712942"/>
                  <a:pt x="1709139" y="2712942"/>
                  <a:pt x="1707671" y="2712942"/>
                </a:cubicBezTo>
                <a:cubicBezTo>
                  <a:pt x="1704735" y="2712942"/>
                  <a:pt x="1704735" y="2712942"/>
                  <a:pt x="1704735" y="2712942"/>
                </a:cubicBezTo>
                <a:cubicBezTo>
                  <a:pt x="1704735" y="2725804"/>
                  <a:pt x="1704735" y="2725804"/>
                  <a:pt x="1728222" y="2725804"/>
                </a:cubicBezTo>
                <a:cubicBezTo>
                  <a:pt x="1704735" y="2725804"/>
                  <a:pt x="1704735" y="2725804"/>
                  <a:pt x="1704735" y="2725804"/>
                </a:cubicBezTo>
                <a:lnTo>
                  <a:pt x="1704735" y="2738263"/>
                </a:lnTo>
                <a:lnTo>
                  <a:pt x="1728222" y="2738263"/>
                </a:lnTo>
                <a:cubicBezTo>
                  <a:pt x="1728222" y="2750321"/>
                  <a:pt x="1752468" y="2750321"/>
                  <a:pt x="1752468" y="2750321"/>
                </a:cubicBezTo>
                <a:cubicBezTo>
                  <a:pt x="1775955" y="2750321"/>
                  <a:pt x="1775955" y="2750321"/>
                  <a:pt x="1775955" y="2750321"/>
                </a:cubicBezTo>
                <a:lnTo>
                  <a:pt x="1775955" y="2762780"/>
                </a:lnTo>
                <a:cubicBezTo>
                  <a:pt x="1752468" y="2762780"/>
                  <a:pt x="1752468" y="2762780"/>
                  <a:pt x="1752468" y="2762780"/>
                </a:cubicBezTo>
                <a:cubicBezTo>
                  <a:pt x="1728222" y="2762780"/>
                  <a:pt x="1728222" y="2762780"/>
                  <a:pt x="1728222" y="2762780"/>
                </a:cubicBezTo>
                <a:lnTo>
                  <a:pt x="1728222" y="2750321"/>
                </a:lnTo>
                <a:lnTo>
                  <a:pt x="1704735" y="2750321"/>
                </a:lnTo>
                <a:lnTo>
                  <a:pt x="1704735" y="2762780"/>
                </a:lnTo>
                <a:cubicBezTo>
                  <a:pt x="1704735" y="2775642"/>
                  <a:pt x="1704735" y="2775642"/>
                  <a:pt x="1704735" y="2775642"/>
                </a:cubicBezTo>
                <a:lnTo>
                  <a:pt x="1681248" y="2775642"/>
                </a:lnTo>
                <a:cubicBezTo>
                  <a:pt x="1704735" y="2775642"/>
                  <a:pt x="1704735" y="2788101"/>
                  <a:pt x="1704735" y="2788101"/>
                </a:cubicBezTo>
                <a:cubicBezTo>
                  <a:pt x="1704735" y="2788101"/>
                  <a:pt x="1728222" y="2788101"/>
                  <a:pt x="1728222" y="2775642"/>
                </a:cubicBezTo>
                <a:lnTo>
                  <a:pt x="1752468" y="2775642"/>
                </a:lnTo>
                <a:cubicBezTo>
                  <a:pt x="1775955" y="2775642"/>
                  <a:pt x="1752468" y="2788101"/>
                  <a:pt x="1775955" y="2788101"/>
                </a:cubicBezTo>
                <a:lnTo>
                  <a:pt x="1752468" y="2788101"/>
                </a:lnTo>
                <a:cubicBezTo>
                  <a:pt x="1752468" y="2800560"/>
                  <a:pt x="1752468" y="2800560"/>
                  <a:pt x="1728222" y="2800560"/>
                </a:cubicBezTo>
                <a:lnTo>
                  <a:pt x="1752468" y="2800560"/>
                </a:lnTo>
                <a:lnTo>
                  <a:pt x="1752468" y="2813020"/>
                </a:lnTo>
                <a:lnTo>
                  <a:pt x="1728222" y="2813020"/>
                </a:lnTo>
                <a:cubicBezTo>
                  <a:pt x="1728222" y="2825881"/>
                  <a:pt x="1728222" y="2825881"/>
                  <a:pt x="1728222" y="2825881"/>
                </a:cubicBezTo>
                <a:lnTo>
                  <a:pt x="1728222" y="2838341"/>
                </a:lnTo>
                <a:cubicBezTo>
                  <a:pt x="1728222" y="2838341"/>
                  <a:pt x="1752468" y="2838341"/>
                  <a:pt x="1752468" y="2825881"/>
                </a:cubicBezTo>
                <a:lnTo>
                  <a:pt x="1752468" y="2838341"/>
                </a:lnTo>
                <a:cubicBezTo>
                  <a:pt x="1752468" y="2850800"/>
                  <a:pt x="1752468" y="2850800"/>
                  <a:pt x="1752468" y="2850800"/>
                </a:cubicBezTo>
                <a:lnTo>
                  <a:pt x="1728222" y="2850800"/>
                </a:lnTo>
                <a:cubicBezTo>
                  <a:pt x="1704735" y="2850800"/>
                  <a:pt x="1704735" y="2850800"/>
                  <a:pt x="1704735" y="2850800"/>
                </a:cubicBezTo>
                <a:cubicBezTo>
                  <a:pt x="1704735" y="2863260"/>
                  <a:pt x="1704735" y="2863260"/>
                  <a:pt x="1704735" y="2863260"/>
                </a:cubicBezTo>
                <a:lnTo>
                  <a:pt x="1704735" y="2876121"/>
                </a:lnTo>
                <a:lnTo>
                  <a:pt x="1728222" y="2876121"/>
                </a:lnTo>
                <a:lnTo>
                  <a:pt x="1728222" y="2888580"/>
                </a:lnTo>
                <a:lnTo>
                  <a:pt x="1704735" y="2888580"/>
                </a:lnTo>
                <a:lnTo>
                  <a:pt x="1681248" y="2888580"/>
                </a:lnTo>
                <a:lnTo>
                  <a:pt x="1657760" y="2888580"/>
                </a:lnTo>
                <a:cubicBezTo>
                  <a:pt x="1669504" y="2888580"/>
                  <a:pt x="1675376" y="2888580"/>
                  <a:pt x="1678312" y="2890138"/>
                </a:cubicBezTo>
                <a:lnTo>
                  <a:pt x="1679113" y="2893111"/>
                </a:lnTo>
                <a:lnTo>
                  <a:pt x="1678312" y="2894810"/>
                </a:lnTo>
                <a:cubicBezTo>
                  <a:pt x="1675376" y="2897925"/>
                  <a:pt x="1669504" y="2901040"/>
                  <a:pt x="1657760" y="2901040"/>
                </a:cubicBezTo>
                <a:lnTo>
                  <a:pt x="1633515" y="2901040"/>
                </a:lnTo>
                <a:cubicBezTo>
                  <a:pt x="1633515" y="2901040"/>
                  <a:pt x="1633515" y="2888580"/>
                  <a:pt x="1610028" y="2888580"/>
                </a:cubicBezTo>
                <a:lnTo>
                  <a:pt x="1610028" y="2901040"/>
                </a:lnTo>
                <a:cubicBezTo>
                  <a:pt x="1610028" y="2913499"/>
                  <a:pt x="1633515" y="2913499"/>
                  <a:pt x="1633515" y="2913499"/>
                </a:cubicBezTo>
                <a:lnTo>
                  <a:pt x="1633515" y="2924753"/>
                </a:lnTo>
                <a:lnTo>
                  <a:pt x="1633515" y="2926361"/>
                </a:lnTo>
                <a:lnTo>
                  <a:pt x="1657760" y="2926361"/>
                </a:lnTo>
                <a:cubicBezTo>
                  <a:pt x="1657760" y="2926361"/>
                  <a:pt x="1633515" y="2926361"/>
                  <a:pt x="1633515" y="2913499"/>
                </a:cubicBezTo>
                <a:cubicBezTo>
                  <a:pt x="1633515" y="2901040"/>
                  <a:pt x="1633515" y="2901040"/>
                  <a:pt x="1633515" y="2901040"/>
                </a:cubicBezTo>
                <a:cubicBezTo>
                  <a:pt x="1633515" y="2901040"/>
                  <a:pt x="1633515" y="2913499"/>
                  <a:pt x="1657760" y="2913499"/>
                </a:cubicBezTo>
                <a:lnTo>
                  <a:pt x="1657760" y="2901040"/>
                </a:lnTo>
                <a:lnTo>
                  <a:pt x="1681248" y="2913499"/>
                </a:lnTo>
                <a:lnTo>
                  <a:pt x="1704735" y="2913499"/>
                </a:lnTo>
                <a:cubicBezTo>
                  <a:pt x="1704735" y="2926361"/>
                  <a:pt x="1704735" y="2926361"/>
                  <a:pt x="1681248" y="2926361"/>
                </a:cubicBezTo>
                <a:cubicBezTo>
                  <a:pt x="1704735" y="2926361"/>
                  <a:pt x="1704735" y="2926361"/>
                  <a:pt x="1704735" y="2926361"/>
                </a:cubicBezTo>
                <a:cubicBezTo>
                  <a:pt x="1704735" y="2938820"/>
                  <a:pt x="1704735" y="2938820"/>
                  <a:pt x="1704735" y="2938820"/>
                </a:cubicBezTo>
                <a:lnTo>
                  <a:pt x="1681248" y="2938820"/>
                </a:lnTo>
                <a:cubicBezTo>
                  <a:pt x="1681248" y="2951279"/>
                  <a:pt x="1681248" y="2951279"/>
                  <a:pt x="1681248" y="2951279"/>
                </a:cubicBezTo>
                <a:lnTo>
                  <a:pt x="1704735" y="2951279"/>
                </a:lnTo>
                <a:cubicBezTo>
                  <a:pt x="1681248" y="2951279"/>
                  <a:pt x="1681248" y="2951279"/>
                  <a:pt x="1681248" y="2963739"/>
                </a:cubicBezTo>
                <a:lnTo>
                  <a:pt x="1681248" y="2976600"/>
                </a:lnTo>
                <a:cubicBezTo>
                  <a:pt x="1704735" y="2963739"/>
                  <a:pt x="1704735" y="2963739"/>
                  <a:pt x="1704735" y="2963739"/>
                </a:cubicBezTo>
                <a:lnTo>
                  <a:pt x="1728222" y="2963739"/>
                </a:lnTo>
                <a:cubicBezTo>
                  <a:pt x="1728222" y="2970170"/>
                  <a:pt x="1728222" y="2973385"/>
                  <a:pt x="1728222" y="2973385"/>
                </a:cubicBezTo>
                <a:lnTo>
                  <a:pt x="1728222" y="2974993"/>
                </a:lnTo>
                <a:cubicBezTo>
                  <a:pt x="1728222" y="2976600"/>
                  <a:pt x="1728222" y="2976600"/>
                  <a:pt x="1728222" y="2976600"/>
                </a:cubicBezTo>
                <a:lnTo>
                  <a:pt x="1704735" y="2976600"/>
                </a:lnTo>
                <a:cubicBezTo>
                  <a:pt x="1728222" y="2976600"/>
                  <a:pt x="1728222" y="2976600"/>
                  <a:pt x="1704735" y="2989060"/>
                </a:cubicBezTo>
                <a:cubicBezTo>
                  <a:pt x="1704735" y="2989060"/>
                  <a:pt x="1704735" y="2989060"/>
                  <a:pt x="1714644" y="2989060"/>
                </a:cubicBezTo>
                <a:lnTo>
                  <a:pt x="1717947" y="2989060"/>
                </a:lnTo>
                <a:lnTo>
                  <a:pt x="1718314" y="2989060"/>
                </a:lnTo>
                <a:lnTo>
                  <a:pt x="1722351" y="2989060"/>
                </a:lnTo>
                <a:lnTo>
                  <a:pt x="1725286" y="2989060"/>
                </a:lnTo>
                <a:cubicBezTo>
                  <a:pt x="1728222" y="2989060"/>
                  <a:pt x="1728222" y="2989060"/>
                  <a:pt x="1728222" y="2989060"/>
                </a:cubicBezTo>
                <a:lnTo>
                  <a:pt x="1728222" y="3001519"/>
                </a:lnTo>
                <a:cubicBezTo>
                  <a:pt x="1728222" y="2989060"/>
                  <a:pt x="1728222" y="2989060"/>
                  <a:pt x="1704735" y="3001519"/>
                </a:cubicBezTo>
                <a:cubicBezTo>
                  <a:pt x="1704735" y="2989060"/>
                  <a:pt x="1681248" y="2989060"/>
                  <a:pt x="1681248" y="2989060"/>
                </a:cubicBezTo>
                <a:cubicBezTo>
                  <a:pt x="1704735" y="3001519"/>
                  <a:pt x="1704735" y="3001519"/>
                  <a:pt x="1704735" y="3001519"/>
                </a:cubicBezTo>
                <a:cubicBezTo>
                  <a:pt x="1681248" y="3001519"/>
                  <a:pt x="1681248" y="3001519"/>
                  <a:pt x="1681248" y="3001519"/>
                </a:cubicBezTo>
                <a:cubicBezTo>
                  <a:pt x="1681248" y="3001519"/>
                  <a:pt x="1704735" y="3013979"/>
                  <a:pt x="1704735" y="3001519"/>
                </a:cubicBezTo>
                <a:lnTo>
                  <a:pt x="1728222" y="3001519"/>
                </a:lnTo>
                <a:lnTo>
                  <a:pt x="1728222" y="3013979"/>
                </a:lnTo>
                <a:lnTo>
                  <a:pt x="1728222" y="3026840"/>
                </a:lnTo>
                <a:cubicBezTo>
                  <a:pt x="1728222" y="3026840"/>
                  <a:pt x="1728222" y="3013979"/>
                  <a:pt x="1704735" y="3013979"/>
                </a:cubicBezTo>
                <a:lnTo>
                  <a:pt x="1681248" y="3013979"/>
                </a:lnTo>
                <a:lnTo>
                  <a:pt x="1681248" y="3026840"/>
                </a:lnTo>
                <a:lnTo>
                  <a:pt x="1704735" y="3026840"/>
                </a:lnTo>
                <a:cubicBezTo>
                  <a:pt x="1728222" y="3026840"/>
                  <a:pt x="1728222" y="3026840"/>
                  <a:pt x="1728222" y="3026840"/>
                </a:cubicBezTo>
                <a:cubicBezTo>
                  <a:pt x="1728222" y="3039299"/>
                  <a:pt x="1704735" y="3026840"/>
                  <a:pt x="1704735" y="3039299"/>
                </a:cubicBezTo>
                <a:cubicBezTo>
                  <a:pt x="1704735" y="3039299"/>
                  <a:pt x="1681248" y="3039299"/>
                  <a:pt x="1681248" y="3051759"/>
                </a:cubicBezTo>
                <a:cubicBezTo>
                  <a:pt x="1681248" y="3039299"/>
                  <a:pt x="1681248" y="3051759"/>
                  <a:pt x="1681248" y="3039299"/>
                </a:cubicBezTo>
                <a:cubicBezTo>
                  <a:pt x="1657760" y="3039299"/>
                  <a:pt x="1657760" y="3039299"/>
                  <a:pt x="1657760" y="3039299"/>
                </a:cubicBezTo>
                <a:cubicBezTo>
                  <a:pt x="1681248" y="3051759"/>
                  <a:pt x="1657760" y="3051759"/>
                  <a:pt x="1681248" y="3051759"/>
                </a:cubicBezTo>
                <a:lnTo>
                  <a:pt x="1657760" y="3051759"/>
                </a:lnTo>
                <a:lnTo>
                  <a:pt x="1657760" y="3064218"/>
                </a:lnTo>
                <a:cubicBezTo>
                  <a:pt x="1657760" y="3077080"/>
                  <a:pt x="1657760" y="3077080"/>
                  <a:pt x="1657760" y="3077080"/>
                </a:cubicBezTo>
                <a:cubicBezTo>
                  <a:pt x="1681248" y="3077080"/>
                  <a:pt x="1681248" y="3077080"/>
                  <a:pt x="1681248" y="3077080"/>
                </a:cubicBezTo>
                <a:cubicBezTo>
                  <a:pt x="1681248" y="3089539"/>
                  <a:pt x="1681248" y="3089539"/>
                  <a:pt x="1681248" y="3089539"/>
                </a:cubicBezTo>
                <a:cubicBezTo>
                  <a:pt x="1681248" y="3089539"/>
                  <a:pt x="1681248" y="3089539"/>
                  <a:pt x="1684184" y="3089539"/>
                </a:cubicBezTo>
                <a:cubicBezTo>
                  <a:pt x="1685652" y="3089539"/>
                  <a:pt x="1687854" y="3089539"/>
                  <a:pt x="1691157" y="3089539"/>
                </a:cubicBezTo>
                <a:cubicBezTo>
                  <a:pt x="1694459" y="3089539"/>
                  <a:pt x="1698863" y="3089539"/>
                  <a:pt x="1704735" y="3089539"/>
                </a:cubicBezTo>
                <a:cubicBezTo>
                  <a:pt x="1728222" y="3089539"/>
                  <a:pt x="1728222" y="3089539"/>
                  <a:pt x="1728222" y="3089539"/>
                </a:cubicBezTo>
                <a:lnTo>
                  <a:pt x="1728222" y="3092654"/>
                </a:lnTo>
                <a:lnTo>
                  <a:pt x="1728222" y="3101998"/>
                </a:lnTo>
                <a:cubicBezTo>
                  <a:pt x="1704735" y="3114458"/>
                  <a:pt x="1704735" y="3101998"/>
                  <a:pt x="1704735" y="3101998"/>
                </a:cubicBezTo>
                <a:cubicBezTo>
                  <a:pt x="1704735" y="3114458"/>
                  <a:pt x="1704735" y="3114458"/>
                  <a:pt x="1704735" y="3114458"/>
                </a:cubicBezTo>
                <a:lnTo>
                  <a:pt x="1681248" y="3114458"/>
                </a:lnTo>
                <a:cubicBezTo>
                  <a:pt x="1681248" y="3114458"/>
                  <a:pt x="1681248" y="3111343"/>
                  <a:pt x="1681248" y="3109786"/>
                </a:cubicBezTo>
                <a:lnTo>
                  <a:pt x="1681248" y="3101998"/>
                </a:lnTo>
                <a:lnTo>
                  <a:pt x="1657760" y="3089539"/>
                </a:lnTo>
                <a:cubicBezTo>
                  <a:pt x="1657760" y="3101998"/>
                  <a:pt x="1657760" y="3101998"/>
                  <a:pt x="1657760" y="3101998"/>
                </a:cubicBezTo>
                <a:cubicBezTo>
                  <a:pt x="1657760" y="3114458"/>
                  <a:pt x="1657760" y="3114458"/>
                  <a:pt x="1657760" y="3114458"/>
                </a:cubicBezTo>
                <a:lnTo>
                  <a:pt x="1657760" y="3127319"/>
                </a:lnTo>
                <a:lnTo>
                  <a:pt x="1657760" y="3139779"/>
                </a:lnTo>
                <a:lnTo>
                  <a:pt x="1633515" y="3139779"/>
                </a:lnTo>
                <a:cubicBezTo>
                  <a:pt x="1633515" y="3152238"/>
                  <a:pt x="1633515" y="3152238"/>
                  <a:pt x="1633515" y="3152238"/>
                </a:cubicBezTo>
                <a:lnTo>
                  <a:pt x="1633515" y="3164698"/>
                </a:lnTo>
                <a:cubicBezTo>
                  <a:pt x="1633515" y="3177559"/>
                  <a:pt x="1633515" y="3177559"/>
                  <a:pt x="1633515" y="3177559"/>
                </a:cubicBezTo>
                <a:cubicBezTo>
                  <a:pt x="1633515" y="3190018"/>
                  <a:pt x="1633515" y="3190018"/>
                  <a:pt x="1633515" y="3190018"/>
                </a:cubicBezTo>
                <a:cubicBezTo>
                  <a:pt x="1633515" y="3202478"/>
                  <a:pt x="1633515" y="3202478"/>
                  <a:pt x="1657760" y="3202478"/>
                </a:cubicBezTo>
                <a:cubicBezTo>
                  <a:pt x="1633515" y="3202478"/>
                  <a:pt x="1633515" y="3202478"/>
                  <a:pt x="1633515" y="3202478"/>
                </a:cubicBezTo>
                <a:cubicBezTo>
                  <a:pt x="1633515" y="3214937"/>
                  <a:pt x="1633515" y="3214937"/>
                  <a:pt x="1633515" y="3214937"/>
                </a:cubicBezTo>
                <a:lnTo>
                  <a:pt x="1633515" y="3227799"/>
                </a:lnTo>
                <a:cubicBezTo>
                  <a:pt x="1633515" y="3240258"/>
                  <a:pt x="1633515" y="3240258"/>
                  <a:pt x="1633515" y="3240258"/>
                </a:cubicBezTo>
                <a:cubicBezTo>
                  <a:pt x="1633515" y="3252718"/>
                  <a:pt x="1633515" y="3252718"/>
                  <a:pt x="1633515" y="3252718"/>
                </a:cubicBezTo>
                <a:lnTo>
                  <a:pt x="1633515" y="3265177"/>
                </a:lnTo>
                <a:lnTo>
                  <a:pt x="1619937" y="3265177"/>
                </a:lnTo>
                <a:cubicBezTo>
                  <a:pt x="1610028" y="3265177"/>
                  <a:pt x="1610028" y="3265177"/>
                  <a:pt x="1610028" y="3265177"/>
                </a:cubicBezTo>
                <a:lnTo>
                  <a:pt x="1610028" y="3252718"/>
                </a:lnTo>
                <a:lnTo>
                  <a:pt x="1610028" y="3240258"/>
                </a:lnTo>
                <a:lnTo>
                  <a:pt x="1586540" y="3240258"/>
                </a:lnTo>
                <a:lnTo>
                  <a:pt x="1563053" y="3240258"/>
                </a:lnTo>
                <a:lnTo>
                  <a:pt x="1563053" y="3252718"/>
                </a:lnTo>
                <a:lnTo>
                  <a:pt x="1563053" y="3265177"/>
                </a:lnTo>
                <a:cubicBezTo>
                  <a:pt x="1563053" y="3252718"/>
                  <a:pt x="1538808" y="3265177"/>
                  <a:pt x="1538808" y="3265177"/>
                </a:cubicBezTo>
                <a:cubicBezTo>
                  <a:pt x="1538808" y="3258948"/>
                  <a:pt x="1538808" y="3255833"/>
                  <a:pt x="1538808" y="3255833"/>
                </a:cubicBezTo>
                <a:lnTo>
                  <a:pt x="1538808" y="3252718"/>
                </a:lnTo>
                <a:lnTo>
                  <a:pt x="1515320" y="3252718"/>
                </a:lnTo>
                <a:lnTo>
                  <a:pt x="1491833" y="3252718"/>
                </a:lnTo>
                <a:lnTo>
                  <a:pt x="1468345" y="3252718"/>
                </a:lnTo>
                <a:cubicBezTo>
                  <a:pt x="1444100" y="3252718"/>
                  <a:pt x="1444100" y="3252718"/>
                  <a:pt x="1444100" y="3252718"/>
                </a:cubicBezTo>
                <a:lnTo>
                  <a:pt x="1420613" y="3252718"/>
                </a:lnTo>
                <a:cubicBezTo>
                  <a:pt x="1420613" y="3240258"/>
                  <a:pt x="1420613" y="3240258"/>
                  <a:pt x="1420613" y="3240258"/>
                </a:cubicBezTo>
                <a:cubicBezTo>
                  <a:pt x="1397125" y="3240258"/>
                  <a:pt x="1397125" y="3240258"/>
                  <a:pt x="1397125" y="3240258"/>
                </a:cubicBezTo>
                <a:lnTo>
                  <a:pt x="1397125" y="3227799"/>
                </a:lnTo>
                <a:cubicBezTo>
                  <a:pt x="1397125" y="3240258"/>
                  <a:pt x="1397125" y="3240258"/>
                  <a:pt x="1372880" y="3240258"/>
                </a:cubicBezTo>
                <a:lnTo>
                  <a:pt x="1372880" y="3252718"/>
                </a:lnTo>
                <a:cubicBezTo>
                  <a:pt x="1372880" y="3240258"/>
                  <a:pt x="1372880" y="3240258"/>
                  <a:pt x="1349393" y="3240258"/>
                </a:cubicBezTo>
                <a:cubicBezTo>
                  <a:pt x="1349393" y="3252718"/>
                  <a:pt x="1349393" y="3252718"/>
                  <a:pt x="1349393" y="3252718"/>
                </a:cubicBezTo>
                <a:cubicBezTo>
                  <a:pt x="1349393" y="3258948"/>
                  <a:pt x="1349393" y="3262062"/>
                  <a:pt x="1349393" y="3262062"/>
                </a:cubicBezTo>
                <a:lnTo>
                  <a:pt x="1349393" y="3263620"/>
                </a:lnTo>
                <a:cubicBezTo>
                  <a:pt x="1349393" y="3265177"/>
                  <a:pt x="1349393" y="3265177"/>
                  <a:pt x="1349393" y="3265177"/>
                </a:cubicBezTo>
                <a:lnTo>
                  <a:pt x="1325905" y="3265177"/>
                </a:lnTo>
                <a:lnTo>
                  <a:pt x="1322602" y="3265177"/>
                </a:lnTo>
                <a:cubicBezTo>
                  <a:pt x="1318932" y="3265177"/>
                  <a:pt x="1313795" y="3265177"/>
                  <a:pt x="1315996" y="3265177"/>
                </a:cubicBezTo>
                <a:lnTo>
                  <a:pt x="1312327" y="3265177"/>
                </a:lnTo>
                <a:cubicBezTo>
                  <a:pt x="1302418" y="3265177"/>
                  <a:pt x="1302418" y="3265177"/>
                  <a:pt x="1302418" y="3265177"/>
                </a:cubicBezTo>
                <a:cubicBezTo>
                  <a:pt x="1325905" y="3252718"/>
                  <a:pt x="1325905" y="3252718"/>
                  <a:pt x="1325905" y="3252718"/>
                </a:cubicBezTo>
                <a:lnTo>
                  <a:pt x="1302418" y="3252718"/>
                </a:lnTo>
                <a:lnTo>
                  <a:pt x="1278930" y="3252718"/>
                </a:lnTo>
                <a:cubicBezTo>
                  <a:pt x="1302418" y="3252718"/>
                  <a:pt x="1302418" y="3252718"/>
                  <a:pt x="1302418" y="3265177"/>
                </a:cubicBezTo>
                <a:cubicBezTo>
                  <a:pt x="1302418" y="3265177"/>
                  <a:pt x="1278930" y="3265177"/>
                  <a:pt x="1278930" y="3278038"/>
                </a:cubicBezTo>
                <a:lnTo>
                  <a:pt x="1254685" y="3265177"/>
                </a:lnTo>
                <a:cubicBezTo>
                  <a:pt x="1278930" y="3265177"/>
                  <a:pt x="1254685" y="3265177"/>
                  <a:pt x="1254685" y="3252718"/>
                </a:cubicBezTo>
                <a:lnTo>
                  <a:pt x="1254685" y="3240258"/>
                </a:lnTo>
                <a:lnTo>
                  <a:pt x="1231198" y="3240258"/>
                </a:lnTo>
                <a:cubicBezTo>
                  <a:pt x="1231198" y="3246488"/>
                  <a:pt x="1231198" y="3246488"/>
                  <a:pt x="1231198" y="3244931"/>
                </a:cubicBezTo>
                <a:lnTo>
                  <a:pt x="1231198" y="3251160"/>
                </a:lnTo>
                <a:cubicBezTo>
                  <a:pt x="1231198" y="3252718"/>
                  <a:pt x="1231198" y="3252718"/>
                  <a:pt x="1231198" y="3252718"/>
                </a:cubicBezTo>
                <a:cubicBezTo>
                  <a:pt x="1231198" y="3240258"/>
                  <a:pt x="1231198" y="3240258"/>
                  <a:pt x="1207710" y="3240258"/>
                </a:cubicBezTo>
                <a:lnTo>
                  <a:pt x="1207710" y="3227799"/>
                </a:lnTo>
                <a:cubicBezTo>
                  <a:pt x="1207710" y="3214937"/>
                  <a:pt x="1207710" y="3227799"/>
                  <a:pt x="1207710" y="3214937"/>
                </a:cubicBezTo>
                <a:cubicBezTo>
                  <a:pt x="1207710" y="3202478"/>
                  <a:pt x="1207710" y="3202478"/>
                  <a:pt x="1207710" y="3202478"/>
                </a:cubicBezTo>
                <a:cubicBezTo>
                  <a:pt x="1184223" y="3202478"/>
                  <a:pt x="1184223" y="3202478"/>
                  <a:pt x="1184223" y="3190018"/>
                </a:cubicBezTo>
                <a:lnTo>
                  <a:pt x="1184223" y="3177559"/>
                </a:lnTo>
                <a:lnTo>
                  <a:pt x="1184223" y="3164698"/>
                </a:lnTo>
                <a:lnTo>
                  <a:pt x="1184223" y="3152238"/>
                </a:lnTo>
                <a:lnTo>
                  <a:pt x="1159978" y="3152238"/>
                </a:lnTo>
                <a:lnTo>
                  <a:pt x="1159978" y="3164698"/>
                </a:lnTo>
                <a:cubicBezTo>
                  <a:pt x="1159978" y="3177559"/>
                  <a:pt x="1159978" y="3177559"/>
                  <a:pt x="1159978" y="3190018"/>
                </a:cubicBezTo>
                <a:lnTo>
                  <a:pt x="1159978" y="3202478"/>
                </a:lnTo>
                <a:lnTo>
                  <a:pt x="1159978" y="3214937"/>
                </a:lnTo>
                <a:lnTo>
                  <a:pt x="1136490" y="3214937"/>
                </a:lnTo>
                <a:lnTo>
                  <a:pt x="1113003" y="3214937"/>
                </a:lnTo>
                <a:lnTo>
                  <a:pt x="1089515" y="3214937"/>
                </a:lnTo>
                <a:cubicBezTo>
                  <a:pt x="1089515" y="3227799"/>
                  <a:pt x="1089515" y="3227799"/>
                  <a:pt x="1089515" y="3227799"/>
                </a:cubicBezTo>
                <a:cubicBezTo>
                  <a:pt x="1065270" y="3227799"/>
                  <a:pt x="1065270" y="3227799"/>
                  <a:pt x="1065270" y="3227799"/>
                </a:cubicBezTo>
                <a:cubicBezTo>
                  <a:pt x="1065270" y="3240258"/>
                  <a:pt x="1065270" y="3240258"/>
                  <a:pt x="1065270" y="3240258"/>
                </a:cubicBezTo>
                <a:cubicBezTo>
                  <a:pt x="1041783" y="3240258"/>
                  <a:pt x="1041783" y="3240258"/>
                  <a:pt x="1041783" y="3240258"/>
                </a:cubicBezTo>
                <a:cubicBezTo>
                  <a:pt x="1018295" y="3240258"/>
                  <a:pt x="1018295" y="3240258"/>
                  <a:pt x="1018295" y="3240258"/>
                </a:cubicBezTo>
                <a:cubicBezTo>
                  <a:pt x="1018295" y="3227799"/>
                  <a:pt x="1018295" y="3227799"/>
                  <a:pt x="1018295" y="3227799"/>
                </a:cubicBezTo>
                <a:lnTo>
                  <a:pt x="1018295" y="3214937"/>
                </a:lnTo>
                <a:lnTo>
                  <a:pt x="1018295" y="3202478"/>
                </a:lnTo>
                <a:lnTo>
                  <a:pt x="1018295" y="3190018"/>
                </a:lnTo>
                <a:cubicBezTo>
                  <a:pt x="994808" y="3190018"/>
                  <a:pt x="994808" y="3177559"/>
                  <a:pt x="1018295" y="3177559"/>
                </a:cubicBezTo>
                <a:cubicBezTo>
                  <a:pt x="994808" y="3177559"/>
                  <a:pt x="994808" y="3177559"/>
                  <a:pt x="994808" y="3177559"/>
                </a:cubicBezTo>
                <a:cubicBezTo>
                  <a:pt x="994808" y="3190018"/>
                  <a:pt x="970563" y="3190018"/>
                  <a:pt x="994808" y="3190018"/>
                </a:cubicBezTo>
                <a:cubicBezTo>
                  <a:pt x="994808" y="3190018"/>
                  <a:pt x="994808" y="3202478"/>
                  <a:pt x="970563" y="3202478"/>
                </a:cubicBezTo>
                <a:lnTo>
                  <a:pt x="970563" y="3214937"/>
                </a:lnTo>
                <a:cubicBezTo>
                  <a:pt x="970563" y="3227799"/>
                  <a:pt x="970563" y="3227799"/>
                  <a:pt x="970563" y="3227799"/>
                </a:cubicBezTo>
                <a:cubicBezTo>
                  <a:pt x="970563" y="3240258"/>
                  <a:pt x="947075" y="3240258"/>
                  <a:pt x="947075" y="3240258"/>
                </a:cubicBezTo>
                <a:lnTo>
                  <a:pt x="947075" y="3227799"/>
                </a:lnTo>
                <a:lnTo>
                  <a:pt x="923588" y="3227799"/>
                </a:lnTo>
                <a:cubicBezTo>
                  <a:pt x="923588" y="3214937"/>
                  <a:pt x="923588" y="3214937"/>
                  <a:pt x="923588" y="3214937"/>
                </a:cubicBezTo>
                <a:cubicBezTo>
                  <a:pt x="947075" y="3214937"/>
                  <a:pt x="947075" y="3214937"/>
                  <a:pt x="947075" y="3202478"/>
                </a:cubicBezTo>
                <a:cubicBezTo>
                  <a:pt x="923588" y="3202478"/>
                  <a:pt x="923588" y="3190018"/>
                  <a:pt x="923588" y="3190018"/>
                </a:cubicBezTo>
                <a:cubicBezTo>
                  <a:pt x="947075" y="3190018"/>
                  <a:pt x="923588" y="3190018"/>
                  <a:pt x="923588" y="3177559"/>
                </a:cubicBezTo>
                <a:cubicBezTo>
                  <a:pt x="923588" y="3177559"/>
                  <a:pt x="923588" y="3190018"/>
                  <a:pt x="900100" y="3190018"/>
                </a:cubicBezTo>
                <a:lnTo>
                  <a:pt x="900100" y="3202478"/>
                </a:lnTo>
                <a:cubicBezTo>
                  <a:pt x="875855" y="3202478"/>
                  <a:pt x="875855" y="3202478"/>
                  <a:pt x="875855" y="3202478"/>
                </a:cubicBezTo>
                <a:lnTo>
                  <a:pt x="852368" y="3202478"/>
                </a:lnTo>
                <a:lnTo>
                  <a:pt x="852368" y="3190018"/>
                </a:lnTo>
                <a:lnTo>
                  <a:pt x="852368" y="3177559"/>
                </a:lnTo>
                <a:cubicBezTo>
                  <a:pt x="852368" y="3164698"/>
                  <a:pt x="852368" y="3164698"/>
                  <a:pt x="852368" y="3164698"/>
                </a:cubicBezTo>
                <a:lnTo>
                  <a:pt x="828880" y="3164698"/>
                </a:lnTo>
                <a:lnTo>
                  <a:pt x="828880" y="3152238"/>
                </a:lnTo>
                <a:lnTo>
                  <a:pt x="805393" y="3164698"/>
                </a:lnTo>
                <a:lnTo>
                  <a:pt x="805393" y="3177559"/>
                </a:lnTo>
                <a:lnTo>
                  <a:pt x="781148" y="3177559"/>
                </a:lnTo>
                <a:lnTo>
                  <a:pt x="781148" y="3190018"/>
                </a:lnTo>
                <a:lnTo>
                  <a:pt x="781148" y="3202478"/>
                </a:lnTo>
                <a:lnTo>
                  <a:pt x="757660" y="3202478"/>
                </a:lnTo>
                <a:cubicBezTo>
                  <a:pt x="757660" y="3214937"/>
                  <a:pt x="757660" y="3214937"/>
                  <a:pt x="757660" y="3214937"/>
                </a:cubicBezTo>
                <a:lnTo>
                  <a:pt x="757660" y="3227799"/>
                </a:lnTo>
                <a:lnTo>
                  <a:pt x="757660" y="3235586"/>
                </a:lnTo>
                <a:cubicBezTo>
                  <a:pt x="757660" y="3234028"/>
                  <a:pt x="757660" y="3234028"/>
                  <a:pt x="757660" y="3240258"/>
                </a:cubicBezTo>
                <a:lnTo>
                  <a:pt x="757660" y="3252718"/>
                </a:lnTo>
                <a:cubicBezTo>
                  <a:pt x="734173" y="3252718"/>
                  <a:pt x="734173" y="3252718"/>
                  <a:pt x="734173" y="3252718"/>
                </a:cubicBezTo>
                <a:lnTo>
                  <a:pt x="734173" y="3240258"/>
                </a:lnTo>
                <a:cubicBezTo>
                  <a:pt x="734173" y="3227799"/>
                  <a:pt x="710685" y="3240258"/>
                  <a:pt x="710685" y="3227799"/>
                </a:cubicBezTo>
                <a:cubicBezTo>
                  <a:pt x="710685" y="3240258"/>
                  <a:pt x="710685" y="3240258"/>
                  <a:pt x="710685" y="3240258"/>
                </a:cubicBezTo>
                <a:cubicBezTo>
                  <a:pt x="686440" y="3240258"/>
                  <a:pt x="686440" y="3240258"/>
                  <a:pt x="686440" y="3240258"/>
                </a:cubicBezTo>
                <a:lnTo>
                  <a:pt x="686440" y="3252718"/>
                </a:lnTo>
                <a:lnTo>
                  <a:pt x="662953" y="3252718"/>
                </a:lnTo>
                <a:lnTo>
                  <a:pt x="639465" y="3252718"/>
                </a:lnTo>
                <a:cubicBezTo>
                  <a:pt x="662953" y="3252718"/>
                  <a:pt x="639465" y="3265177"/>
                  <a:pt x="639465" y="3265177"/>
                </a:cubicBezTo>
                <a:cubicBezTo>
                  <a:pt x="615220" y="3265177"/>
                  <a:pt x="615220" y="3265177"/>
                  <a:pt x="615220" y="3265177"/>
                </a:cubicBezTo>
                <a:lnTo>
                  <a:pt x="615220" y="3252718"/>
                </a:lnTo>
                <a:lnTo>
                  <a:pt x="591733" y="3252718"/>
                </a:lnTo>
                <a:lnTo>
                  <a:pt x="591733" y="3265177"/>
                </a:lnTo>
                <a:lnTo>
                  <a:pt x="615220" y="3265177"/>
                </a:lnTo>
                <a:cubicBezTo>
                  <a:pt x="615220" y="3278038"/>
                  <a:pt x="615220" y="3278038"/>
                  <a:pt x="615220" y="3278038"/>
                </a:cubicBezTo>
                <a:cubicBezTo>
                  <a:pt x="615220" y="3290498"/>
                  <a:pt x="591733" y="3290498"/>
                  <a:pt x="615220" y="3290498"/>
                </a:cubicBezTo>
                <a:cubicBezTo>
                  <a:pt x="591733" y="3290498"/>
                  <a:pt x="591733" y="3290498"/>
                  <a:pt x="591733" y="3290498"/>
                </a:cubicBezTo>
                <a:cubicBezTo>
                  <a:pt x="591733" y="3296728"/>
                  <a:pt x="591733" y="3299842"/>
                  <a:pt x="591733" y="3301400"/>
                </a:cubicBezTo>
                <a:lnTo>
                  <a:pt x="591733" y="3302957"/>
                </a:lnTo>
                <a:lnTo>
                  <a:pt x="568245" y="3302957"/>
                </a:lnTo>
                <a:lnTo>
                  <a:pt x="568245" y="3315417"/>
                </a:lnTo>
                <a:lnTo>
                  <a:pt x="565309" y="3315417"/>
                </a:lnTo>
                <a:cubicBezTo>
                  <a:pt x="562373" y="3315417"/>
                  <a:pt x="556502" y="3315417"/>
                  <a:pt x="544758" y="3315417"/>
                </a:cubicBezTo>
                <a:lnTo>
                  <a:pt x="544758" y="3302957"/>
                </a:lnTo>
                <a:lnTo>
                  <a:pt x="521270" y="3302957"/>
                </a:lnTo>
                <a:cubicBezTo>
                  <a:pt x="497025" y="3302957"/>
                  <a:pt x="521270" y="3302957"/>
                  <a:pt x="497025" y="3302957"/>
                </a:cubicBezTo>
                <a:lnTo>
                  <a:pt x="497025" y="3315417"/>
                </a:lnTo>
                <a:lnTo>
                  <a:pt x="497025" y="3328278"/>
                </a:lnTo>
                <a:lnTo>
                  <a:pt x="497025" y="3340737"/>
                </a:lnTo>
                <a:lnTo>
                  <a:pt x="473538" y="3340737"/>
                </a:lnTo>
                <a:lnTo>
                  <a:pt x="450050" y="3340737"/>
                </a:lnTo>
                <a:cubicBezTo>
                  <a:pt x="450050" y="3353197"/>
                  <a:pt x="450050" y="3353197"/>
                  <a:pt x="426563" y="3353197"/>
                </a:cubicBezTo>
                <a:lnTo>
                  <a:pt x="450050" y="3353197"/>
                </a:lnTo>
                <a:lnTo>
                  <a:pt x="450050" y="3365656"/>
                </a:lnTo>
                <a:cubicBezTo>
                  <a:pt x="426563" y="3365656"/>
                  <a:pt x="426563" y="3365656"/>
                  <a:pt x="426563" y="3365656"/>
                </a:cubicBezTo>
                <a:lnTo>
                  <a:pt x="426563" y="3368872"/>
                </a:lnTo>
                <a:lnTo>
                  <a:pt x="426563" y="3376910"/>
                </a:lnTo>
                <a:cubicBezTo>
                  <a:pt x="426563" y="3378518"/>
                  <a:pt x="426563" y="3378518"/>
                  <a:pt x="426563" y="3378518"/>
                </a:cubicBezTo>
                <a:lnTo>
                  <a:pt x="402318" y="3378518"/>
                </a:lnTo>
                <a:lnTo>
                  <a:pt x="402318" y="3380075"/>
                </a:lnTo>
                <a:lnTo>
                  <a:pt x="402318" y="3389420"/>
                </a:lnTo>
                <a:cubicBezTo>
                  <a:pt x="402318" y="3390977"/>
                  <a:pt x="402318" y="3390977"/>
                  <a:pt x="402318" y="3390977"/>
                </a:cubicBezTo>
                <a:lnTo>
                  <a:pt x="399015" y="3390977"/>
                </a:lnTo>
                <a:cubicBezTo>
                  <a:pt x="395345" y="3390977"/>
                  <a:pt x="390207" y="3390977"/>
                  <a:pt x="392409" y="3390977"/>
                </a:cubicBezTo>
                <a:lnTo>
                  <a:pt x="378830" y="3390977"/>
                </a:lnTo>
                <a:cubicBezTo>
                  <a:pt x="378830" y="3390977"/>
                  <a:pt x="378830" y="3403437"/>
                  <a:pt x="355343" y="3403437"/>
                </a:cubicBezTo>
                <a:lnTo>
                  <a:pt x="331855" y="3403437"/>
                </a:lnTo>
                <a:lnTo>
                  <a:pt x="331855" y="3415896"/>
                </a:lnTo>
                <a:cubicBezTo>
                  <a:pt x="331855" y="3403437"/>
                  <a:pt x="331855" y="3415896"/>
                  <a:pt x="307610" y="3415896"/>
                </a:cubicBezTo>
                <a:lnTo>
                  <a:pt x="284123" y="3415896"/>
                </a:lnTo>
                <a:cubicBezTo>
                  <a:pt x="260635" y="3415896"/>
                  <a:pt x="260635" y="3415896"/>
                  <a:pt x="260635" y="3415896"/>
                </a:cubicBezTo>
                <a:lnTo>
                  <a:pt x="257332" y="3415896"/>
                </a:lnTo>
                <a:cubicBezTo>
                  <a:pt x="253662" y="3415896"/>
                  <a:pt x="248524" y="3415896"/>
                  <a:pt x="250726" y="3415896"/>
                </a:cubicBezTo>
                <a:lnTo>
                  <a:pt x="247056" y="3415896"/>
                </a:lnTo>
                <a:cubicBezTo>
                  <a:pt x="237148" y="3415896"/>
                  <a:pt x="237148" y="3415896"/>
                  <a:pt x="237148" y="3415896"/>
                </a:cubicBezTo>
                <a:lnTo>
                  <a:pt x="212903" y="3415896"/>
                </a:lnTo>
                <a:lnTo>
                  <a:pt x="212903" y="3419111"/>
                </a:lnTo>
                <a:lnTo>
                  <a:pt x="212903" y="3428757"/>
                </a:lnTo>
                <a:cubicBezTo>
                  <a:pt x="212903" y="3428757"/>
                  <a:pt x="212903" y="3415896"/>
                  <a:pt x="189415" y="3428757"/>
                </a:cubicBezTo>
                <a:lnTo>
                  <a:pt x="165928" y="3428757"/>
                </a:lnTo>
                <a:cubicBezTo>
                  <a:pt x="165928" y="3441217"/>
                  <a:pt x="165928" y="3441217"/>
                  <a:pt x="165928" y="3441217"/>
                </a:cubicBezTo>
                <a:cubicBezTo>
                  <a:pt x="165928" y="3453676"/>
                  <a:pt x="165928" y="3441217"/>
                  <a:pt x="141683" y="3441217"/>
                </a:cubicBezTo>
                <a:lnTo>
                  <a:pt x="141683" y="3428757"/>
                </a:lnTo>
                <a:lnTo>
                  <a:pt x="141683" y="3415896"/>
                </a:lnTo>
                <a:lnTo>
                  <a:pt x="141683" y="3403437"/>
                </a:lnTo>
                <a:lnTo>
                  <a:pt x="141683" y="3390977"/>
                </a:lnTo>
                <a:cubicBezTo>
                  <a:pt x="118195" y="3390977"/>
                  <a:pt x="118195" y="3390977"/>
                  <a:pt x="118195" y="3378518"/>
                </a:cubicBezTo>
                <a:cubicBezTo>
                  <a:pt x="118195" y="3365656"/>
                  <a:pt x="118195" y="3365656"/>
                  <a:pt x="141683" y="3365656"/>
                </a:cubicBezTo>
                <a:cubicBezTo>
                  <a:pt x="118195" y="3365656"/>
                  <a:pt x="118195" y="3365656"/>
                  <a:pt x="118195" y="3365656"/>
                </a:cubicBezTo>
                <a:cubicBezTo>
                  <a:pt x="118195" y="3353197"/>
                  <a:pt x="141683" y="3353197"/>
                  <a:pt x="118195" y="3353197"/>
                </a:cubicBezTo>
                <a:lnTo>
                  <a:pt x="118195" y="3340737"/>
                </a:lnTo>
                <a:cubicBezTo>
                  <a:pt x="118195" y="3328278"/>
                  <a:pt x="118195" y="3328278"/>
                  <a:pt x="118195" y="3328278"/>
                </a:cubicBezTo>
                <a:lnTo>
                  <a:pt x="118195" y="3315417"/>
                </a:lnTo>
                <a:lnTo>
                  <a:pt x="141683" y="3315417"/>
                </a:lnTo>
                <a:cubicBezTo>
                  <a:pt x="141683" y="3302957"/>
                  <a:pt x="141683" y="3302957"/>
                  <a:pt x="141683" y="3302957"/>
                </a:cubicBezTo>
                <a:cubicBezTo>
                  <a:pt x="118195" y="3302957"/>
                  <a:pt x="118195" y="3302957"/>
                  <a:pt x="118195" y="3302957"/>
                </a:cubicBezTo>
                <a:lnTo>
                  <a:pt x="118195" y="3290498"/>
                </a:lnTo>
                <a:cubicBezTo>
                  <a:pt x="118195" y="3278038"/>
                  <a:pt x="118195" y="3278038"/>
                  <a:pt x="118195" y="3278038"/>
                </a:cubicBezTo>
                <a:lnTo>
                  <a:pt x="118195" y="3265177"/>
                </a:lnTo>
                <a:lnTo>
                  <a:pt x="94708" y="3265177"/>
                </a:lnTo>
                <a:cubicBezTo>
                  <a:pt x="94708" y="3252718"/>
                  <a:pt x="94708" y="3252718"/>
                  <a:pt x="94708" y="3252718"/>
                </a:cubicBezTo>
                <a:lnTo>
                  <a:pt x="94708" y="3240258"/>
                </a:lnTo>
                <a:cubicBezTo>
                  <a:pt x="94708" y="3227799"/>
                  <a:pt x="94708" y="3240258"/>
                  <a:pt x="94708" y="3227799"/>
                </a:cubicBezTo>
                <a:lnTo>
                  <a:pt x="94708" y="3214937"/>
                </a:lnTo>
                <a:lnTo>
                  <a:pt x="94708" y="3202478"/>
                </a:lnTo>
                <a:lnTo>
                  <a:pt x="94708" y="3190018"/>
                </a:lnTo>
                <a:lnTo>
                  <a:pt x="94708" y="3177559"/>
                </a:lnTo>
                <a:lnTo>
                  <a:pt x="94708" y="3164698"/>
                </a:lnTo>
                <a:cubicBezTo>
                  <a:pt x="94708" y="3152238"/>
                  <a:pt x="94708" y="3152238"/>
                  <a:pt x="94708" y="3152238"/>
                </a:cubicBezTo>
                <a:cubicBezTo>
                  <a:pt x="94708" y="3152238"/>
                  <a:pt x="71220" y="3152238"/>
                  <a:pt x="94708" y="3164698"/>
                </a:cubicBezTo>
                <a:cubicBezTo>
                  <a:pt x="71220" y="3152238"/>
                  <a:pt x="71220" y="3152238"/>
                  <a:pt x="47733" y="3152238"/>
                </a:cubicBezTo>
                <a:lnTo>
                  <a:pt x="47733" y="3139779"/>
                </a:lnTo>
                <a:lnTo>
                  <a:pt x="23488" y="3139779"/>
                </a:lnTo>
                <a:lnTo>
                  <a:pt x="23488" y="3127319"/>
                </a:lnTo>
                <a:lnTo>
                  <a:pt x="47733" y="3127319"/>
                </a:lnTo>
                <a:lnTo>
                  <a:pt x="47733" y="3114458"/>
                </a:lnTo>
                <a:lnTo>
                  <a:pt x="23488" y="3114458"/>
                </a:lnTo>
                <a:lnTo>
                  <a:pt x="23488" y="3101998"/>
                </a:lnTo>
                <a:lnTo>
                  <a:pt x="47733" y="3101998"/>
                </a:lnTo>
                <a:lnTo>
                  <a:pt x="47733" y="3089539"/>
                </a:lnTo>
                <a:lnTo>
                  <a:pt x="47733" y="3077080"/>
                </a:lnTo>
                <a:lnTo>
                  <a:pt x="47733" y="3064218"/>
                </a:lnTo>
                <a:lnTo>
                  <a:pt x="44323" y="3064218"/>
                </a:lnTo>
                <a:cubicBezTo>
                  <a:pt x="40535" y="3064218"/>
                  <a:pt x="35231" y="3064218"/>
                  <a:pt x="37504" y="3064218"/>
                </a:cubicBezTo>
                <a:lnTo>
                  <a:pt x="23488" y="3064218"/>
                </a:lnTo>
                <a:lnTo>
                  <a:pt x="23488" y="3051759"/>
                </a:lnTo>
                <a:lnTo>
                  <a:pt x="47733" y="3051759"/>
                </a:lnTo>
                <a:cubicBezTo>
                  <a:pt x="47733" y="3039299"/>
                  <a:pt x="47733" y="3039299"/>
                  <a:pt x="47733" y="3039299"/>
                </a:cubicBezTo>
                <a:lnTo>
                  <a:pt x="23488" y="3039299"/>
                </a:lnTo>
                <a:lnTo>
                  <a:pt x="23488" y="3026840"/>
                </a:lnTo>
                <a:cubicBezTo>
                  <a:pt x="23488" y="3013979"/>
                  <a:pt x="23488" y="3013979"/>
                  <a:pt x="23488" y="3013979"/>
                </a:cubicBezTo>
                <a:cubicBezTo>
                  <a:pt x="47733" y="3013979"/>
                  <a:pt x="47733" y="3013979"/>
                  <a:pt x="47733" y="3013979"/>
                </a:cubicBezTo>
                <a:cubicBezTo>
                  <a:pt x="23488" y="3013979"/>
                  <a:pt x="23488" y="3013979"/>
                  <a:pt x="23488" y="3001519"/>
                </a:cubicBezTo>
                <a:lnTo>
                  <a:pt x="47733" y="3001519"/>
                </a:lnTo>
                <a:lnTo>
                  <a:pt x="47733" y="2989060"/>
                </a:lnTo>
                <a:cubicBezTo>
                  <a:pt x="23488" y="2976600"/>
                  <a:pt x="23488" y="2976600"/>
                  <a:pt x="23488" y="2976600"/>
                </a:cubicBezTo>
                <a:lnTo>
                  <a:pt x="23488" y="2963739"/>
                </a:lnTo>
                <a:lnTo>
                  <a:pt x="23488" y="2951279"/>
                </a:lnTo>
                <a:cubicBezTo>
                  <a:pt x="23488" y="2938820"/>
                  <a:pt x="23488" y="2938820"/>
                  <a:pt x="23488" y="2938820"/>
                </a:cubicBezTo>
                <a:cubicBezTo>
                  <a:pt x="47733" y="2938820"/>
                  <a:pt x="47733" y="2938820"/>
                  <a:pt x="23488" y="2926361"/>
                </a:cubicBezTo>
                <a:lnTo>
                  <a:pt x="37504" y="2926361"/>
                </a:lnTo>
                <a:cubicBezTo>
                  <a:pt x="35231" y="2926361"/>
                  <a:pt x="40535" y="2926361"/>
                  <a:pt x="44323" y="2926361"/>
                </a:cubicBezTo>
                <a:lnTo>
                  <a:pt x="47733" y="2926361"/>
                </a:lnTo>
                <a:lnTo>
                  <a:pt x="47733" y="2913499"/>
                </a:lnTo>
                <a:lnTo>
                  <a:pt x="23488" y="2913499"/>
                </a:lnTo>
                <a:lnTo>
                  <a:pt x="47733" y="2901040"/>
                </a:lnTo>
                <a:lnTo>
                  <a:pt x="47733" y="2888580"/>
                </a:lnTo>
                <a:lnTo>
                  <a:pt x="47733" y="2876121"/>
                </a:lnTo>
                <a:cubicBezTo>
                  <a:pt x="47733" y="2863260"/>
                  <a:pt x="47733" y="2863260"/>
                  <a:pt x="47733" y="2863260"/>
                </a:cubicBezTo>
                <a:cubicBezTo>
                  <a:pt x="23488" y="2850800"/>
                  <a:pt x="47733" y="2850800"/>
                  <a:pt x="47733" y="2838341"/>
                </a:cubicBezTo>
                <a:lnTo>
                  <a:pt x="47733" y="2825881"/>
                </a:lnTo>
                <a:cubicBezTo>
                  <a:pt x="47733" y="2813020"/>
                  <a:pt x="47733" y="2813020"/>
                  <a:pt x="47733" y="2813020"/>
                </a:cubicBezTo>
                <a:cubicBezTo>
                  <a:pt x="47733" y="2800560"/>
                  <a:pt x="47733" y="2800560"/>
                  <a:pt x="47733" y="2800560"/>
                </a:cubicBezTo>
                <a:cubicBezTo>
                  <a:pt x="47733" y="2788101"/>
                  <a:pt x="47733" y="2788101"/>
                  <a:pt x="47733" y="2788101"/>
                </a:cubicBezTo>
                <a:cubicBezTo>
                  <a:pt x="47733" y="2775642"/>
                  <a:pt x="47733" y="2775642"/>
                  <a:pt x="47733" y="2775642"/>
                </a:cubicBezTo>
                <a:lnTo>
                  <a:pt x="47733" y="2762780"/>
                </a:lnTo>
                <a:cubicBezTo>
                  <a:pt x="47733" y="2750321"/>
                  <a:pt x="47733" y="2750321"/>
                  <a:pt x="47733" y="2750321"/>
                </a:cubicBezTo>
                <a:lnTo>
                  <a:pt x="47733" y="2738263"/>
                </a:lnTo>
                <a:lnTo>
                  <a:pt x="47733" y="2725804"/>
                </a:lnTo>
                <a:cubicBezTo>
                  <a:pt x="47733" y="2712942"/>
                  <a:pt x="47733" y="2712942"/>
                  <a:pt x="47733" y="2712942"/>
                </a:cubicBezTo>
                <a:cubicBezTo>
                  <a:pt x="47733" y="2700483"/>
                  <a:pt x="47733" y="2700483"/>
                  <a:pt x="47733" y="2700483"/>
                </a:cubicBezTo>
                <a:lnTo>
                  <a:pt x="47733" y="2688024"/>
                </a:lnTo>
                <a:cubicBezTo>
                  <a:pt x="47733" y="2675564"/>
                  <a:pt x="47733" y="2675564"/>
                  <a:pt x="47733" y="2675564"/>
                </a:cubicBezTo>
                <a:lnTo>
                  <a:pt x="47733" y="2662703"/>
                </a:lnTo>
                <a:lnTo>
                  <a:pt x="47733" y="2650243"/>
                </a:lnTo>
                <a:lnTo>
                  <a:pt x="47733" y="2637784"/>
                </a:lnTo>
                <a:cubicBezTo>
                  <a:pt x="41671" y="2637784"/>
                  <a:pt x="37125" y="2637784"/>
                  <a:pt x="33716" y="2637784"/>
                </a:cubicBezTo>
                <a:cubicBezTo>
                  <a:pt x="35989" y="2637784"/>
                  <a:pt x="30685" y="2637784"/>
                  <a:pt x="26897" y="2637784"/>
                </a:cubicBezTo>
                <a:lnTo>
                  <a:pt x="26518" y="2637784"/>
                </a:lnTo>
                <a:cubicBezTo>
                  <a:pt x="23488" y="2637784"/>
                  <a:pt x="23488" y="2637784"/>
                  <a:pt x="23488" y="2637784"/>
                </a:cubicBezTo>
                <a:lnTo>
                  <a:pt x="23488" y="2625324"/>
                </a:lnTo>
                <a:lnTo>
                  <a:pt x="47733" y="2625324"/>
                </a:lnTo>
                <a:cubicBezTo>
                  <a:pt x="47733" y="2625324"/>
                  <a:pt x="23488" y="2625324"/>
                  <a:pt x="23488" y="2612463"/>
                </a:cubicBezTo>
                <a:lnTo>
                  <a:pt x="23488" y="2600004"/>
                </a:lnTo>
                <a:cubicBezTo>
                  <a:pt x="23488" y="2587544"/>
                  <a:pt x="23488" y="2587544"/>
                  <a:pt x="23488" y="2587544"/>
                </a:cubicBezTo>
                <a:lnTo>
                  <a:pt x="23488" y="2575085"/>
                </a:lnTo>
                <a:lnTo>
                  <a:pt x="23488" y="2562223"/>
                </a:lnTo>
                <a:lnTo>
                  <a:pt x="23488" y="2549764"/>
                </a:lnTo>
                <a:lnTo>
                  <a:pt x="23488" y="2537305"/>
                </a:lnTo>
                <a:lnTo>
                  <a:pt x="23488" y="2524845"/>
                </a:lnTo>
                <a:lnTo>
                  <a:pt x="23488" y="2511984"/>
                </a:lnTo>
                <a:lnTo>
                  <a:pt x="23488" y="2499524"/>
                </a:lnTo>
                <a:cubicBezTo>
                  <a:pt x="23488" y="2487065"/>
                  <a:pt x="23488" y="2487065"/>
                  <a:pt x="23488" y="2487065"/>
                </a:cubicBezTo>
                <a:lnTo>
                  <a:pt x="23488" y="2474605"/>
                </a:lnTo>
                <a:cubicBezTo>
                  <a:pt x="23488" y="2461744"/>
                  <a:pt x="23488" y="2461744"/>
                  <a:pt x="23488" y="2461744"/>
                </a:cubicBezTo>
                <a:cubicBezTo>
                  <a:pt x="23488" y="2449285"/>
                  <a:pt x="23488" y="2449285"/>
                  <a:pt x="23488" y="2436825"/>
                </a:cubicBezTo>
                <a:lnTo>
                  <a:pt x="23488" y="2424366"/>
                </a:lnTo>
                <a:lnTo>
                  <a:pt x="23488" y="2411504"/>
                </a:lnTo>
                <a:lnTo>
                  <a:pt x="23488" y="2399045"/>
                </a:lnTo>
                <a:lnTo>
                  <a:pt x="23488" y="2386586"/>
                </a:lnTo>
                <a:lnTo>
                  <a:pt x="23488" y="2374126"/>
                </a:lnTo>
                <a:lnTo>
                  <a:pt x="23488" y="2361265"/>
                </a:lnTo>
                <a:lnTo>
                  <a:pt x="23488" y="2348805"/>
                </a:lnTo>
                <a:cubicBezTo>
                  <a:pt x="23488" y="2336346"/>
                  <a:pt x="23488" y="2336346"/>
                  <a:pt x="23488" y="2336346"/>
                </a:cubicBezTo>
                <a:cubicBezTo>
                  <a:pt x="23488" y="2323886"/>
                  <a:pt x="23488" y="2323886"/>
                  <a:pt x="23488" y="2323886"/>
                </a:cubicBezTo>
                <a:cubicBezTo>
                  <a:pt x="23488" y="2311025"/>
                  <a:pt x="0" y="2311025"/>
                  <a:pt x="23488" y="2311025"/>
                </a:cubicBezTo>
                <a:lnTo>
                  <a:pt x="23488" y="2298566"/>
                </a:lnTo>
                <a:lnTo>
                  <a:pt x="23488" y="2286106"/>
                </a:lnTo>
                <a:lnTo>
                  <a:pt x="0" y="2286106"/>
                </a:lnTo>
                <a:cubicBezTo>
                  <a:pt x="0" y="2273647"/>
                  <a:pt x="23488" y="2273647"/>
                  <a:pt x="0" y="2273647"/>
                </a:cubicBezTo>
                <a:lnTo>
                  <a:pt x="0" y="2260785"/>
                </a:lnTo>
                <a:lnTo>
                  <a:pt x="0" y="2248326"/>
                </a:lnTo>
                <a:lnTo>
                  <a:pt x="23488" y="2248326"/>
                </a:lnTo>
                <a:lnTo>
                  <a:pt x="23488" y="2235867"/>
                </a:lnTo>
                <a:lnTo>
                  <a:pt x="23488" y="2223407"/>
                </a:lnTo>
                <a:lnTo>
                  <a:pt x="23488" y="2210546"/>
                </a:lnTo>
                <a:cubicBezTo>
                  <a:pt x="0" y="2210546"/>
                  <a:pt x="0" y="2210546"/>
                  <a:pt x="0" y="2210546"/>
                </a:cubicBezTo>
                <a:lnTo>
                  <a:pt x="0" y="2198086"/>
                </a:lnTo>
                <a:cubicBezTo>
                  <a:pt x="0" y="2185627"/>
                  <a:pt x="0" y="2185627"/>
                  <a:pt x="0" y="2185627"/>
                </a:cubicBezTo>
                <a:lnTo>
                  <a:pt x="0" y="2173167"/>
                </a:lnTo>
                <a:cubicBezTo>
                  <a:pt x="0" y="2160306"/>
                  <a:pt x="0" y="2160306"/>
                  <a:pt x="0" y="2160306"/>
                </a:cubicBezTo>
                <a:lnTo>
                  <a:pt x="23488" y="2147847"/>
                </a:lnTo>
                <a:lnTo>
                  <a:pt x="9909" y="2147847"/>
                </a:lnTo>
                <a:cubicBezTo>
                  <a:pt x="0" y="2147847"/>
                  <a:pt x="0" y="2147847"/>
                  <a:pt x="0" y="2147847"/>
                </a:cubicBezTo>
                <a:cubicBezTo>
                  <a:pt x="0" y="2135387"/>
                  <a:pt x="0" y="2135387"/>
                  <a:pt x="23488" y="2135387"/>
                </a:cubicBezTo>
                <a:cubicBezTo>
                  <a:pt x="0" y="2135387"/>
                  <a:pt x="23488" y="2122928"/>
                  <a:pt x="0" y="2122928"/>
                </a:cubicBezTo>
                <a:lnTo>
                  <a:pt x="23488" y="2122928"/>
                </a:lnTo>
                <a:cubicBezTo>
                  <a:pt x="23488" y="2122928"/>
                  <a:pt x="0" y="2122928"/>
                  <a:pt x="0" y="2110066"/>
                </a:cubicBezTo>
                <a:cubicBezTo>
                  <a:pt x="0" y="2097607"/>
                  <a:pt x="0" y="2097607"/>
                  <a:pt x="0" y="2097607"/>
                </a:cubicBezTo>
                <a:lnTo>
                  <a:pt x="23488" y="2097607"/>
                </a:lnTo>
                <a:cubicBezTo>
                  <a:pt x="23488" y="2085148"/>
                  <a:pt x="23488" y="2085148"/>
                  <a:pt x="23488" y="2085148"/>
                </a:cubicBezTo>
                <a:cubicBezTo>
                  <a:pt x="23488" y="2072688"/>
                  <a:pt x="23488" y="2072688"/>
                  <a:pt x="23488" y="2072688"/>
                </a:cubicBezTo>
                <a:cubicBezTo>
                  <a:pt x="23488" y="2059827"/>
                  <a:pt x="23488" y="2059827"/>
                  <a:pt x="23488" y="2059827"/>
                </a:cubicBezTo>
                <a:lnTo>
                  <a:pt x="23488" y="2047367"/>
                </a:lnTo>
                <a:cubicBezTo>
                  <a:pt x="23488" y="2034908"/>
                  <a:pt x="23488" y="2034908"/>
                  <a:pt x="23488" y="2034908"/>
                </a:cubicBezTo>
                <a:cubicBezTo>
                  <a:pt x="0" y="2034908"/>
                  <a:pt x="23488" y="2022448"/>
                  <a:pt x="23488" y="2009587"/>
                </a:cubicBezTo>
                <a:cubicBezTo>
                  <a:pt x="0" y="2009587"/>
                  <a:pt x="23488" y="1997128"/>
                  <a:pt x="23488" y="1997128"/>
                </a:cubicBezTo>
                <a:cubicBezTo>
                  <a:pt x="0" y="1997128"/>
                  <a:pt x="0" y="1997128"/>
                  <a:pt x="0" y="1997128"/>
                </a:cubicBezTo>
                <a:cubicBezTo>
                  <a:pt x="23488" y="1984668"/>
                  <a:pt x="23488" y="1984668"/>
                  <a:pt x="23488" y="1984668"/>
                </a:cubicBezTo>
                <a:cubicBezTo>
                  <a:pt x="23488" y="1984668"/>
                  <a:pt x="0" y="1972209"/>
                  <a:pt x="23488" y="1972209"/>
                </a:cubicBezTo>
                <a:cubicBezTo>
                  <a:pt x="23488" y="1959347"/>
                  <a:pt x="23488" y="1959347"/>
                  <a:pt x="23488" y="1959347"/>
                </a:cubicBezTo>
                <a:lnTo>
                  <a:pt x="23488" y="1946888"/>
                </a:lnTo>
                <a:cubicBezTo>
                  <a:pt x="23488" y="1946888"/>
                  <a:pt x="37125" y="1946888"/>
                  <a:pt x="33716" y="1946888"/>
                </a:cubicBezTo>
                <a:lnTo>
                  <a:pt x="37504" y="1946888"/>
                </a:lnTo>
                <a:cubicBezTo>
                  <a:pt x="47733" y="1946888"/>
                  <a:pt x="47733" y="1946888"/>
                  <a:pt x="47733" y="1946888"/>
                </a:cubicBezTo>
                <a:lnTo>
                  <a:pt x="47733" y="1934429"/>
                </a:lnTo>
                <a:cubicBezTo>
                  <a:pt x="23488" y="1934429"/>
                  <a:pt x="23488" y="1934429"/>
                  <a:pt x="23488" y="1934429"/>
                </a:cubicBezTo>
                <a:cubicBezTo>
                  <a:pt x="23488" y="1921969"/>
                  <a:pt x="23488" y="1921969"/>
                  <a:pt x="23488" y="1921969"/>
                </a:cubicBezTo>
                <a:cubicBezTo>
                  <a:pt x="23488" y="1921969"/>
                  <a:pt x="47733" y="1921969"/>
                  <a:pt x="47733" y="1909108"/>
                </a:cubicBezTo>
                <a:cubicBezTo>
                  <a:pt x="47733" y="1909108"/>
                  <a:pt x="47733" y="1909108"/>
                  <a:pt x="57641" y="1909108"/>
                </a:cubicBezTo>
                <a:lnTo>
                  <a:pt x="71220" y="1909108"/>
                </a:lnTo>
                <a:cubicBezTo>
                  <a:pt x="71220" y="1896648"/>
                  <a:pt x="71220" y="1896648"/>
                  <a:pt x="71220" y="1896648"/>
                </a:cubicBezTo>
                <a:cubicBezTo>
                  <a:pt x="47733" y="1896648"/>
                  <a:pt x="47733" y="1896648"/>
                  <a:pt x="47733" y="1896648"/>
                </a:cubicBezTo>
                <a:lnTo>
                  <a:pt x="23488" y="1896648"/>
                </a:lnTo>
                <a:cubicBezTo>
                  <a:pt x="23488" y="1884189"/>
                  <a:pt x="23488" y="1884189"/>
                  <a:pt x="23488" y="1884189"/>
                </a:cubicBezTo>
                <a:lnTo>
                  <a:pt x="47733" y="1884189"/>
                </a:lnTo>
                <a:lnTo>
                  <a:pt x="47733" y="1871729"/>
                </a:lnTo>
                <a:lnTo>
                  <a:pt x="23488" y="1858868"/>
                </a:lnTo>
                <a:cubicBezTo>
                  <a:pt x="47733" y="1858868"/>
                  <a:pt x="47733" y="1858868"/>
                  <a:pt x="47733" y="1858868"/>
                </a:cubicBezTo>
                <a:lnTo>
                  <a:pt x="47733" y="1846409"/>
                </a:lnTo>
                <a:lnTo>
                  <a:pt x="71220" y="1846409"/>
                </a:lnTo>
                <a:lnTo>
                  <a:pt x="71220" y="1858868"/>
                </a:lnTo>
                <a:lnTo>
                  <a:pt x="94708" y="1858868"/>
                </a:lnTo>
                <a:lnTo>
                  <a:pt x="118195" y="1858868"/>
                </a:lnTo>
                <a:cubicBezTo>
                  <a:pt x="141683" y="1871729"/>
                  <a:pt x="118195" y="1871729"/>
                  <a:pt x="118195" y="1871729"/>
                </a:cubicBezTo>
                <a:lnTo>
                  <a:pt x="118195" y="1884189"/>
                </a:lnTo>
                <a:lnTo>
                  <a:pt x="118195" y="1896648"/>
                </a:lnTo>
                <a:lnTo>
                  <a:pt x="118195" y="1909108"/>
                </a:lnTo>
                <a:cubicBezTo>
                  <a:pt x="124067" y="1909108"/>
                  <a:pt x="128471" y="1909108"/>
                  <a:pt x="132153" y="1909108"/>
                </a:cubicBezTo>
                <a:lnTo>
                  <a:pt x="141683" y="1909108"/>
                </a:lnTo>
                <a:cubicBezTo>
                  <a:pt x="141683" y="1909108"/>
                  <a:pt x="141683" y="1921969"/>
                  <a:pt x="118195" y="1921969"/>
                </a:cubicBezTo>
                <a:lnTo>
                  <a:pt x="118195" y="1934429"/>
                </a:lnTo>
                <a:lnTo>
                  <a:pt x="141683" y="1921969"/>
                </a:lnTo>
                <a:lnTo>
                  <a:pt x="165928" y="1921969"/>
                </a:lnTo>
                <a:cubicBezTo>
                  <a:pt x="165928" y="1921969"/>
                  <a:pt x="141683" y="1921969"/>
                  <a:pt x="141683" y="1934429"/>
                </a:cubicBezTo>
                <a:cubicBezTo>
                  <a:pt x="165928" y="1934429"/>
                  <a:pt x="165928" y="1934429"/>
                  <a:pt x="165928" y="1934429"/>
                </a:cubicBezTo>
                <a:cubicBezTo>
                  <a:pt x="165928" y="1921969"/>
                  <a:pt x="165928" y="1921969"/>
                  <a:pt x="165928" y="1921969"/>
                </a:cubicBezTo>
                <a:cubicBezTo>
                  <a:pt x="165928" y="1909108"/>
                  <a:pt x="189415" y="1909108"/>
                  <a:pt x="189415" y="1909108"/>
                </a:cubicBezTo>
                <a:lnTo>
                  <a:pt x="165928" y="1909108"/>
                </a:lnTo>
                <a:cubicBezTo>
                  <a:pt x="153805" y="1909108"/>
                  <a:pt x="147744" y="1909108"/>
                  <a:pt x="141777" y="1909108"/>
                </a:cubicBezTo>
                <a:lnTo>
                  <a:pt x="141683" y="1909108"/>
                </a:lnTo>
                <a:cubicBezTo>
                  <a:pt x="141683" y="1909108"/>
                  <a:pt x="141683" y="1896648"/>
                  <a:pt x="118195" y="1896648"/>
                </a:cubicBezTo>
                <a:lnTo>
                  <a:pt x="141683" y="1896648"/>
                </a:lnTo>
                <a:lnTo>
                  <a:pt x="141683" y="1884189"/>
                </a:lnTo>
                <a:cubicBezTo>
                  <a:pt x="141683" y="1877959"/>
                  <a:pt x="141683" y="1877959"/>
                  <a:pt x="141683" y="1879517"/>
                </a:cubicBezTo>
                <a:lnTo>
                  <a:pt x="141683" y="1873287"/>
                </a:lnTo>
                <a:cubicBezTo>
                  <a:pt x="141683" y="1871729"/>
                  <a:pt x="141683" y="1871729"/>
                  <a:pt x="141683" y="1871729"/>
                </a:cubicBezTo>
                <a:lnTo>
                  <a:pt x="165928" y="1871729"/>
                </a:lnTo>
                <a:lnTo>
                  <a:pt x="165928" y="1858868"/>
                </a:lnTo>
                <a:lnTo>
                  <a:pt x="162897" y="1858868"/>
                </a:lnTo>
                <a:cubicBezTo>
                  <a:pt x="161382" y="1858868"/>
                  <a:pt x="159109" y="1858868"/>
                  <a:pt x="155699" y="1858868"/>
                </a:cubicBezTo>
                <a:lnTo>
                  <a:pt x="151911" y="1858868"/>
                </a:lnTo>
                <a:cubicBezTo>
                  <a:pt x="141683" y="1858868"/>
                  <a:pt x="141683" y="1858868"/>
                  <a:pt x="141683" y="1858868"/>
                </a:cubicBezTo>
                <a:lnTo>
                  <a:pt x="118195" y="1858868"/>
                </a:lnTo>
                <a:lnTo>
                  <a:pt x="118195" y="1846409"/>
                </a:lnTo>
                <a:cubicBezTo>
                  <a:pt x="94708" y="1846409"/>
                  <a:pt x="94708" y="1858868"/>
                  <a:pt x="94708" y="1846409"/>
                </a:cubicBezTo>
                <a:cubicBezTo>
                  <a:pt x="71220" y="1858868"/>
                  <a:pt x="71220" y="1846409"/>
                  <a:pt x="71220" y="1846409"/>
                </a:cubicBezTo>
                <a:lnTo>
                  <a:pt x="71220" y="1833949"/>
                </a:lnTo>
                <a:cubicBezTo>
                  <a:pt x="71220" y="1833949"/>
                  <a:pt x="71220" y="1846409"/>
                  <a:pt x="47733" y="1833949"/>
                </a:cubicBezTo>
                <a:lnTo>
                  <a:pt x="47733" y="1821490"/>
                </a:lnTo>
                <a:cubicBezTo>
                  <a:pt x="47733" y="1821490"/>
                  <a:pt x="71220" y="1821490"/>
                  <a:pt x="71220" y="1808628"/>
                </a:cubicBezTo>
                <a:lnTo>
                  <a:pt x="47733" y="1808628"/>
                </a:lnTo>
                <a:lnTo>
                  <a:pt x="71220" y="1796169"/>
                </a:lnTo>
                <a:cubicBezTo>
                  <a:pt x="47733" y="1796169"/>
                  <a:pt x="47733" y="1796169"/>
                  <a:pt x="47733" y="1796169"/>
                </a:cubicBezTo>
                <a:cubicBezTo>
                  <a:pt x="47733" y="1808628"/>
                  <a:pt x="47733" y="1808628"/>
                  <a:pt x="47733" y="1808628"/>
                </a:cubicBezTo>
                <a:lnTo>
                  <a:pt x="23488" y="1808628"/>
                </a:lnTo>
                <a:cubicBezTo>
                  <a:pt x="47733" y="1796169"/>
                  <a:pt x="23488" y="1796169"/>
                  <a:pt x="23488" y="1796169"/>
                </a:cubicBezTo>
                <a:cubicBezTo>
                  <a:pt x="23488" y="1796169"/>
                  <a:pt x="47733" y="1796169"/>
                  <a:pt x="47733" y="1783710"/>
                </a:cubicBezTo>
                <a:cubicBezTo>
                  <a:pt x="47733" y="1771250"/>
                  <a:pt x="47733" y="1771250"/>
                  <a:pt x="47733" y="1771250"/>
                </a:cubicBezTo>
                <a:lnTo>
                  <a:pt x="47733" y="1758389"/>
                </a:lnTo>
                <a:cubicBezTo>
                  <a:pt x="47733" y="1745929"/>
                  <a:pt x="47733" y="1745929"/>
                  <a:pt x="47733" y="1745929"/>
                </a:cubicBezTo>
                <a:cubicBezTo>
                  <a:pt x="47733" y="1733470"/>
                  <a:pt x="47733" y="1733470"/>
                  <a:pt x="47733" y="1733470"/>
                </a:cubicBezTo>
                <a:lnTo>
                  <a:pt x="47733" y="1721010"/>
                </a:lnTo>
                <a:lnTo>
                  <a:pt x="71220" y="1721010"/>
                </a:lnTo>
                <a:cubicBezTo>
                  <a:pt x="71220" y="1708149"/>
                  <a:pt x="71220" y="1708149"/>
                  <a:pt x="71220" y="1708149"/>
                </a:cubicBezTo>
                <a:cubicBezTo>
                  <a:pt x="47733" y="1708149"/>
                  <a:pt x="47733" y="1708149"/>
                  <a:pt x="47733" y="1708149"/>
                </a:cubicBezTo>
                <a:cubicBezTo>
                  <a:pt x="47733" y="1695690"/>
                  <a:pt x="47733" y="1695690"/>
                  <a:pt x="47733" y="1695690"/>
                </a:cubicBezTo>
                <a:cubicBezTo>
                  <a:pt x="47733" y="1683230"/>
                  <a:pt x="47733" y="1683230"/>
                  <a:pt x="47733" y="1683230"/>
                </a:cubicBezTo>
                <a:cubicBezTo>
                  <a:pt x="47733" y="1670771"/>
                  <a:pt x="47733" y="1670771"/>
                  <a:pt x="47733" y="1670771"/>
                </a:cubicBezTo>
                <a:lnTo>
                  <a:pt x="47733" y="1657909"/>
                </a:lnTo>
                <a:cubicBezTo>
                  <a:pt x="47733" y="1645450"/>
                  <a:pt x="47733" y="1645450"/>
                  <a:pt x="47733" y="1645450"/>
                </a:cubicBezTo>
                <a:cubicBezTo>
                  <a:pt x="47733" y="1632991"/>
                  <a:pt x="47733" y="1632991"/>
                  <a:pt x="47733" y="1632991"/>
                </a:cubicBezTo>
                <a:cubicBezTo>
                  <a:pt x="47733" y="1620531"/>
                  <a:pt x="47733" y="1620531"/>
                  <a:pt x="47733" y="1620531"/>
                </a:cubicBezTo>
                <a:lnTo>
                  <a:pt x="23488" y="1620531"/>
                </a:lnTo>
                <a:cubicBezTo>
                  <a:pt x="23488" y="1620531"/>
                  <a:pt x="47733" y="1607670"/>
                  <a:pt x="23488" y="1607670"/>
                </a:cubicBezTo>
                <a:cubicBezTo>
                  <a:pt x="47733" y="1607670"/>
                  <a:pt x="47733" y="1607670"/>
                  <a:pt x="47733" y="1607670"/>
                </a:cubicBezTo>
                <a:lnTo>
                  <a:pt x="47733" y="1595210"/>
                </a:lnTo>
                <a:cubicBezTo>
                  <a:pt x="47733" y="1595210"/>
                  <a:pt x="47733" y="1595210"/>
                  <a:pt x="47733" y="1582751"/>
                </a:cubicBezTo>
                <a:cubicBezTo>
                  <a:pt x="47733" y="1570291"/>
                  <a:pt x="71220" y="1570291"/>
                  <a:pt x="71220" y="1582751"/>
                </a:cubicBezTo>
                <a:lnTo>
                  <a:pt x="71220" y="1570291"/>
                </a:lnTo>
                <a:cubicBezTo>
                  <a:pt x="47733" y="1570291"/>
                  <a:pt x="47733" y="1570291"/>
                  <a:pt x="47733" y="1570291"/>
                </a:cubicBezTo>
                <a:lnTo>
                  <a:pt x="47733" y="1557430"/>
                </a:lnTo>
                <a:cubicBezTo>
                  <a:pt x="47733" y="1544971"/>
                  <a:pt x="47733" y="1544971"/>
                  <a:pt x="47733" y="1544971"/>
                </a:cubicBezTo>
                <a:cubicBezTo>
                  <a:pt x="47733" y="1544971"/>
                  <a:pt x="47733" y="1557430"/>
                  <a:pt x="71220" y="1557430"/>
                </a:cubicBezTo>
                <a:lnTo>
                  <a:pt x="71220" y="1544971"/>
                </a:lnTo>
                <a:cubicBezTo>
                  <a:pt x="47733" y="1544971"/>
                  <a:pt x="47733" y="1544971"/>
                  <a:pt x="47733" y="1544971"/>
                </a:cubicBezTo>
                <a:lnTo>
                  <a:pt x="47733" y="1532511"/>
                </a:lnTo>
                <a:cubicBezTo>
                  <a:pt x="47733" y="1520052"/>
                  <a:pt x="47733" y="1520052"/>
                  <a:pt x="47733" y="1520052"/>
                </a:cubicBezTo>
                <a:cubicBezTo>
                  <a:pt x="47733" y="1507190"/>
                  <a:pt x="47733" y="1507190"/>
                  <a:pt x="47733" y="1507190"/>
                </a:cubicBezTo>
                <a:lnTo>
                  <a:pt x="47733" y="1494731"/>
                </a:lnTo>
                <a:lnTo>
                  <a:pt x="47733" y="1483829"/>
                </a:lnTo>
                <a:cubicBezTo>
                  <a:pt x="47733" y="1482272"/>
                  <a:pt x="47733" y="1482272"/>
                  <a:pt x="47733" y="1482272"/>
                </a:cubicBezTo>
                <a:lnTo>
                  <a:pt x="47733" y="1469812"/>
                </a:lnTo>
                <a:lnTo>
                  <a:pt x="33716" y="1469812"/>
                </a:lnTo>
                <a:cubicBezTo>
                  <a:pt x="37125" y="1469812"/>
                  <a:pt x="23488" y="1469812"/>
                  <a:pt x="23488" y="1469812"/>
                </a:cubicBezTo>
                <a:cubicBezTo>
                  <a:pt x="47733" y="1456951"/>
                  <a:pt x="47733" y="1456951"/>
                  <a:pt x="47733" y="1456951"/>
                </a:cubicBezTo>
                <a:lnTo>
                  <a:pt x="47733" y="1444491"/>
                </a:lnTo>
                <a:cubicBezTo>
                  <a:pt x="47733" y="1432032"/>
                  <a:pt x="47733" y="1432032"/>
                  <a:pt x="47733" y="1432032"/>
                </a:cubicBezTo>
                <a:cubicBezTo>
                  <a:pt x="47733" y="1419572"/>
                  <a:pt x="47733" y="1419572"/>
                  <a:pt x="47733" y="1419572"/>
                </a:cubicBezTo>
                <a:lnTo>
                  <a:pt x="47733" y="1406711"/>
                </a:lnTo>
                <a:cubicBezTo>
                  <a:pt x="47733" y="1394252"/>
                  <a:pt x="47733" y="1394252"/>
                  <a:pt x="47733" y="1394252"/>
                </a:cubicBezTo>
                <a:lnTo>
                  <a:pt x="47733" y="1381792"/>
                </a:lnTo>
                <a:lnTo>
                  <a:pt x="47733" y="1369333"/>
                </a:lnTo>
                <a:lnTo>
                  <a:pt x="47733" y="1356471"/>
                </a:lnTo>
                <a:cubicBezTo>
                  <a:pt x="47733" y="1344012"/>
                  <a:pt x="47733" y="1344012"/>
                  <a:pt x="47733" y="1344012"/>
                </a:cubicBezTo>
                <a:cubicBezTo>
                  <a:pt x="47733" y="1331552"/>
                  <a:pt x="47733" y="1344012"/>
                  <a:pt x="47733" y="1331552"/>
                </a:cubicBezTo>
                <a:lnTo>
                  <a:pt x="47733" y="1319093"/>
                </a:lnTo>
                <a:lnTo>
                  <a:pt x="47733" y="1306232"/>
                </a:lnTo>
                <a:lnTo>
                  <a:pt x="71220" y="1306232"/>
                </a:lnTo>
                <a:lnTo>
                  <a:pt x="71220" y="1293772"/>
                </a:lnTo>
                <a:cubicBezTo>
                  <a:pt x="71220" y="1281313"/>
                  <a:pt x="71220" y="1281313"/>
                  <a:pt x="71220" y="1281313"/>
                </a:cubicBezTo>
                <a:lnTo>
                  <a:pt x="47733" y="1281313"/>
                </a:lnTo>
                <a:lnTo>
                  <a:pt x="47733" y="1268853"/>
                </a:lnTo>
                <a:cubicBezTo>
                  <a:pt x="47733" y="1255992"/>
                  <a:pt x="47733" y="1255992"/>
                  <a:pt x="47733" y="1255992"/>
                </a:cubicBezTo>
                <a:lnTo>
                  <a:pt x="47733" y="1243533"/>
                </a:lnTo>
                <a:lnTo>
                  <a:pt x="47733" y="1231073"/>
                </a:lnTo>
                <a:lnTo>
                  <a:pt x="71220" y="1231073"/>
                </a:lnTo>
                <a:lnTo>
                  <a:pt x="71220" y="1218614"/>
                </a:lnTo>
                <a:cubicBezTo>
                  <a:pt x="71220" y="1205752"/>
                  <a:pt x="71220" y="1205752"/>
                  <a:pt x="71220" y="1205752"/>
                </a:cubicBezTo>
                <a:cubicBezTo>
                  <a:pt x="47733" y="1205752"/>
                  <a:pt x="47733" y="1205752"/>
                  <a:pt x="47733" y="1205752"/>
                </a:cubicBezTo>
                <a:lnTo>
                  <a:pt x="47733" y="1193293"/>
                </a:lnTo>
                <a:lnTo>
                  <a:pt x="47733" y="1180833"/>
                </a:lnTo>
                <a:cubicBezTo>
                  <a:pt x="47733" y="1168374"/>
                  <a:pt x="47733" y="1180833"/>
                  <a:pt x="47733" y="1168374"/>
                </a:cubicBezTo>
                <a:lnTo>
                  <a:pt x="47733" y="1155513"/>
                </a:lnTo>
                <a:lnTo>
                  <a:pt x="47733" y="1143053"/>
                </a:lnTo>
                <a:lnTo>
                  <a:pt x="71220" y="1130594"/>
                </a:lnTo>
                <a:cubicBezTo>
                  <a:pt x="47733" y="1130594"/>
                  <a:pt x="71220" y="1130594"/>
                  <a:pt x="47733" y="1130594"/>
                </a:cubicBezTo>
                <a:lnTo>
                  <a:pt x="47733" y="1118134"/>
                </a:lnTo>
                <a:lnTo>
                  <a:pt x="47733" y="1105273"/>
                </a:lnTo>
                <a:lnTo>
                  <a:pt x="71220" y="1105273"/>
                </a:lnTo>
                <a:lnTo>
                  <a:pt x="71220" y="1092814"/>
                </a:lnTo>
                <a:lnTo>
                  <a:pt x="71220" y="1080354"/>
                </a:lnTo>
                <a:cubicBezTo>
                  <a:pt x="47733" y="1080354"/>
                  <a:pt x="47733" y="1067895"/>
                  <a:pt x="47733" y="1067895"/>
                </a:cubicBezTo>
                <a:cubicBezTo>
                  <a:pt x="47733" y="1055033"/>
                  <a:pt x="47733" y="1055033"/>
                  <a:pt x="47733" y="1055033"/>
                </a:cubicBezTo>
                <a:cubicBezTo>
                  <a:pt x="47733" y="1042574"/>
                  <a:pt x="47733" y="1042574"/>
                  <a:pt x="71220" y="1042574"/>
                </a:cubicBezTo>
                <a:cubicBezTo>
                  <a:pt x="47733" y="1042574"/>
                  <a:pt x="47733" y="1042574"/>
                  <a:pt x="47733" y="1030114"/>
                </a:cubicBezTo>
                <a:cubicBezTo>
                  <a:pt x="47733" y="1030114"/>
                  <a:pt x="47733" y="1030114"/>
                  <a:pt x="57641" y="1030114"/>
                </a:cubicBezTo>
                <a:lnTo>
                  <a:pt x="71220" y="1030114"/>
                </a:lnTo>
                <a:lnTo>
                  <a:pt x="71220" y="1017655"/>
                </a:lnTo>
                <a:cubicBezTo>
                  <a:pt x="47733" y="1017655"/>
                  <a:pt x="47733" y="1017655"/>
                  <a:pt x="47733" y="1017655"/>
                </a:cubicBezTo>
                <a:lnTo>
                  <a:pt x="23488" y="1017655"/>
                </a:lnTo>
                <a:cubicBezTo>
                  <a:pt x="23488" y="1004794"/>
                  <a:pt x="23488" y="1004794"/>
                  <a:pt x="23488" y="1004794"/>
                </a:cubicBezTo>
                <a:cubicBezTo>
                  <a:pt x="47733" y="1004794"/>
                  <a:pt x="47733" y="1004794"/>
                  <a:pt x="47733" y="992334"/>
                </a:cubicBezTo>
                <a:lnTo>
                  <a:pt x="47733" y="979875"/>
                </a:lnTo>
                <a:lnTo>
                  <a:pt x="47733" y="967415"/>
                </a:lnTo>
                <a:lnTo>
                  <a:pt x="71220" y="979875"/>
                </a:lnTo>
                <a:cubicBezTo>
                  <a:pt x="71220" y="967415"/>
                  <a:pt x="71220" y="967415"/>
                  <a:pt x="71220" y="967415"/>
                </a:cubicBezTo>
                <a:lnTo>
                  <a:pt x="47733" y="967415"/>
                </a:lnTo>
                <a:lnTo>
                  <a:pt x="47733" y="954554"/>
                </a:lnTo>
                <a:cubicBezTo>
                  <a:pt x="47733" y="954554"/>
                  <a:pt x="23488" y="954554"/>
                  <a:pt x="23488" y="942095"/>
                </a:cubicBezTo>
                <a:lnTo>
                  <a:pt x="47733" y="942095"/>
                </a:lnTo>
                <a:lnTo>
                  <a:pt x="47733" y="929635"/>
                </a:lnTo>
                <a:lnTo>
                  <a:pt x="71220" y="929635"/>
                </a:lnTo>
                <a:lnTo>
                  <a:pt x="71220" y="917176"/>
                </a:lnTo>
                <a:cubicBezTo>
                  <a:pt x="71220" y="904314"/>
                  <a:pt x="71220" y="917176"/>
                  <a:pt x="71220" y="904314"/>
                </a:cubicBezTo>
                <a:lnTo>
                  <a:pt x="47733" y="904314"/>
                </a:lnTo>
                <a:lnTo>
                  <a:pt x="47733" y="891855"/>
                </a:lnTo>
                <a:lnTo>
                  <a:pt x="53605" y="891855"/>
                </a:lnTo>
                <a:cubicBezTo>
                  <a:pt x="53605" y="891855"/>
                  <a:pt x="55073" y="891855"/>
                  <a:pt x="58008" y="891855"/>
                </a:cubicBezTo>
                <a:cubicBezTo>
                  <a:pt x="60944" y="891855"/>
                  <a:pt x="65348" y="891855"/>
                  <a:pt x="71220" y="891855"/>
                </a:cubicBezTo>
                <a:lnTo>
                  <a:pt x="71220" y="879395"/>
                </a:lnTo>
                <a:cubicBezTo>
                  <a:pt x="47733" y="879395"/>
                  <a:pt x="47733" y="879395"/>
                  <a:pt x="47733" y="879395"/>
                </a:cubicBezTo>
                <a:cubicBezTo>
                  <a:pt x="47733" y="866936"/>
                  <a:pt x="47733" y="866936"/>
                  <a:pt x="23488" y="866936"/>
                </a:cubicBezTo>
                <a:cubicBezTo>
                  <a:pt x="47733" y="866936"/>
                  <a:pt x="47733" y="866936"/>
                  <a:pt x="47733" y="866936"/>
                </a:cubicBezTo>
                <a:lnTo>
                  <a:pt x="47733" y="854075"/>
                </a:lnTo>
                <a:lnTo>
                  <a:pt x="47733" y="841615"/>
                </a:lnTo>
                <a:lnTo>
                  <a:pt x="23488" y="829156"/>
                </a:lnTo>
                <a:lnTo>
                  <a:pt x="23488" y="816696"/>
                </a:lnTo>
                <a:lnTo>
                  <a:pt x="23488" y="803835"/>
                </a:lnTo>
                <a:cubicBezTo>
                  <a:pt x="23488" y="791375"/>
                  <a:pt x="23488" y="791375"/>
                  <a:pt x="23488" y="791375"/>
                </a:cubicBezTo>
                <a:cubicBezTo>
                  <a:pt x="23488" y="778916"/>
                  <a:pt x="23488" y="778916"/>
                  <a:pt x="23488" y="778916"/>
                </a:cubicBezTo>
                <a:cubicBezTo>
                  <a:pt x="23488" y="766457"/>
                  <a:pt x="47733" y="766457"/>
                  <a:pt x="47733" y="753595"/>
                </a:cubicBezTo>
                <a:lnTo>
                  <a:pt x="23488" y="753595"/>
                </a:lnTo>
                <a:lnTo>
                  <a:pt x="23488" y="741136"/>
                </a:lnTo>
                <a:cubicBezTo>
                  <a:pt x="23488" y="741136"/>
                  <a:pt x="23488" y="741136"/>
                  <a:pt x="33716" y="741136"/>
                </a:cubicBezTo>
                <a:lnTo>
                  <a:pt x="47733" y="741136"/>
                </a:lnTo>
                <a:lnTo>
                  <a:pt x="47733" y="728676"/>
                </a:lnTo>
                <a:cubicBezTo>
                  <a:pt x="47733" y="728676"/>
                  <a:pt x="47733" y="728676"/>
                  <a:pt x="47733" y="716217"/>
                </a:cubicBezTo>
                <a:cubicBezTo>
                  <a:pt x="47733" y="703356"/>
                  <a:pt x="47733" y="703356"/>
                  <a:pt x="47733" y="703356"/>
                </a:cubicBezTo>
                <a:lnTo>
                  <a:pt x="23488" y="703356"/>
                </a:lnTo>
                <a:lnTo>
                  <a:pt x="23488" y="690896"/>
                </a:lnTo>
                <a:lnTo>
                  <a:pt x="47733" y="690896"/>
                </a:lnTo>
                <a:lnTo>
                  <a:pt x="47733" y="678437"/>
                </a:lnTo>
                <a:cubicBezTo>
                  <a:pt x="47733" y="665977"/>
                  <a:pt x="71220" y="665977"/>
                  <a:pt x="47733" y="665977"/>
                </a:cubicBezTo>
                <a:cubicBezTo>
                  <a:pt x="71220" y="653116"/>
                  <a:pt x="47733" y="653116"/>
                  <a:pt x="47733" y="653116"/>
                </a:cubicBezTo>
                <a:cubicBezTo>
                  <a:pt x="47733" y="640656"/>
                  <a:pt x="47733" y="640656"/>
                  <a:pt x="47733" y="640656"/>
                </a:cubicBezTo>
                <a:cubicBezTo>
                  <a:pt x="47733" y="628197"/>
                  <a:pt x="47733" y="628197"/>
                  <a:pt x="47733" y="628197"/>
                </a:cubicBezTo>
                <a:lnTo>
                  <a:pt x="23488" y="615336"/>
                </a:lnTo>
                <a:lnTo>
                  <a:pt x="23488" y="602876"/>
                </a:lnTo>
                <a:cubicBezTo>
                  <a:pt x="23488" y="590417"/>
                  <a:pt x="23488" y="590417"/>
                  <a:pt x="23488" y="590417"/>
                </a:cubicBezTo>
                <a:lnTo>
                  <a:pt x="23488" y="577957"/>
                </a:lnTo>
                <a:lnTo>
                  <a:pt x="23488" y="565498"/>
                </a:lnTo>
                <a:lnTo>
                  <a:pt x="23488" y="552637"/>
                </a:lnTo>
                <a:lnTo>
                  <a:pt x="47733" y="540177"/>
                </a:lnTo>
                <a:lnTo>
                  <a:pt x="23488" y="540177"/>
                </a:lnTo>
                <a:cubicBezTo>
                  <a:pt x="23488" y="527718"/>
                  <a:pt x="23488" y="527718"/>
                  <a:pt x="23488" y="527718"/>
                </a:cubicBezTo>
                <a:cubicBezTo>
                  <a:pt x="47733" y="527718"/>
                  <a:pt x="47733" y="515258"/>
                  <a:pt x="47733" y="515258"/>
                </a:cubicBezTo>
                <a:cubicBezTo>
                  <a:pt x="47733" y="502397"/>
                  <a:pt x="47733" y="502397"/>
                  <a:pt x="47733" y="502397"/>
                </a:cubicBezTo>
                <a:lnTo>
                  <a:pt x="47733" y="489937"/>
                </a:lnTo>
                <a:cubicBezTo>
                  <a:pt x="47733" y="477478"/>
                  <a:pt x="47733" y="477478"/>
                  <a:pt x="47733" y="477478"/>
                </a:cubicBezTo>
                <a:lnTo>
                  <a:pt x="47733" y="465019"/>
                </a:lnTo>
                <a:lnTo>
                  <a:pt x="47733" y="452157"/>
                </a:lnTo>
                <a:cubicBezTo>
                  <a:pt x="47733" y="439698"/>
                  <a:pt x="71220" y="439698"/>
                  <a:pt x="47733" y="439698"/>
                </a:cubicBezTo>
                <a:cubicBezTo>
                  <a:pt x="71220" y="427238"/>
                  <a:pt x="47733" y="427238"/>
                  <a:pt x="47733" y="427238"/>
                </a:cubicBezTo>
                <a:cubicBezTo>
                  <a:pt x="47733" y="427238"/>
                  <a:pt x="47733" y="414779"/>
                  <a:pt x="71220" y="414779"/>
                </a:cubicBezTo>
                <a:lnTo>
                  <a:pt x="71220" y="401918"/>
                </a:lnTo>
                <a:lnTo>
                  <a:pt x="71220" y="389458"/>
                </a:lnTo>
                <a:lnTo>
                  <a:pt x="71220" y="376999"/>
                </a:lnTo>
                <a:cubicBezTo>
                  <a:pt x="71220" y="364539"/>
                  <a:pt x="71220" y="364539"/>
                  <a:pt x="71220" y="364539"/>
                </a:cubicBezTo>
                <a:cubicBezTo>
                  <a:pt x="94708" y="364539"/>
                  <a:pt x="94708" y="364539"/>
                  <a:pt x="94708" y="364539"/>
                </a:cubicBezTo>
                <a:cubicBezTo>
                  <a:pt x="94708" y="351678"/>
                  <a:pt x="118195" y="351678"/>
                  <a:pt x="118195" y="351678"/>
                </a:cubicBezTo>
                <a:cubicBezTo>
                  <a:pt x="118195" y="339218"/>
                  <a:pt x="118195" y="339218"/>
                  <a:pt x="118195" y="339218"/>
                </a:cubicBezTo>
                <a:lnTo>
                  <a:pt x="94708" y="351678"/>
                </a:lnTo>
                <a:cubicBezTo>
                  <a:pt x="94708" y="339218"/>
                  <a:pt x="94708" y="339218"/>
                  <a:pt x="94708" y="339218"/>
                </a:cubicBezTo>
                <a:lnTo>
                  <a:pt x="71220" y="339218"/>
                </a:lnTo>
                <a:cubicBezTo>
                  <a:pt x="71220" y="326759"/>
                  <a:pt x="71220" y="326759"/>
                  <a:pt x="71220" y="326759"/>
                </a:cubicBezTo>
                <a:lnTo>
                  <a:pt x="71220" y="314300"/>
                </a:lnTo>
                <a:lnTo>
                  <a:pt x="71220" y="301438"/>
                </a:lnTo>
                <a:cubicBezTo>
                  <a:pt x="71220" y="301438"/>
                  <a:pt x="71220" y="301438"/>
                  <a:pt x="81129" y="301438"/>
                </a:cubicBezTo>
                <a:lnTo>
                  <a:pt x="94708" y="301438"/>
                </a:lnTo>
                <a:lnTo>
                  <a:pt x="94708" y="314300"/>
                </a:lnTo>
                <a:cubicBezTo>
                  <a:pt x="118195" y="314300"/>
                  <a:pt x="118195" y="314300"/>
                  <a:pt x="118195" y="314300"/>
                </a:cubicBezTo>
                <a:lnTo>
                  <a:pt x="141683" y="314300"/>
                </a:lnTo>
                <a:lnTo>
                  <a:pt x="165928" y="314300"/>
                </a:lnTo>
                <a:lnTo>
                  <a:pt x="165928" y="301438"/>
                </a:lnTo>
                <a:cubicBezTo>
                  <a:pt x="189415" y="301438"/>
                  <a:pt x="189415" y="301438"/>
                  <a:pt x="189415" y="301438"/>
                </a:cubicBezTo>
                <a:lnTo>
                  <a:pt x="212903" y="301438"/>
                </a:lnTo>
                <a:lnTo>
                  <a:pt x="237148" y="301438"/>
                </a:lnTo>
                <a:lnTo>
                  <a:pt x="237148" y="288979"/>
                </a:lnTo>
                <a:lnTo>
                  <a:pt x="237148" y="276519"/>
                </a:lnTo>
                <a:lnTo>
                  <a:pt x="260635" y="276519"/>
                </a:lnTo>
                <a:cubicBezTo>
                  <a:pt x="260635" y="264060"/>
                  <a:pt x="284123" y="264060"/>
                  <a:pt x="284123" y="264060"/>
                </a:cubicBezTo>
                <a:lnTo>
                  <a:pt x="284123" y="276519"/>
                </a:lnTo>
                <a:cubicBezTo>
                  <a:pt x="284123" y="276519"/>
                  <a:pt x="307610" y="276519"/>
                  <a:pt x="284123" y="264060"/>
                </a:cubicBezTo>
                <a:lnTo>
                  <a:pt x="284123" y="251198"/>
                </a:lnTo>
                <a:lnTo>
                  <a:pt x="260635" y="264060"/>
                </a:lnTo>
                <a:cubicBezTo>
                  <a:pt x="260635" y="251198"/>
                  <a:pt x="260635" y="251198"/>
                  <a:pt x="260635" y="251198"/>
                </a:cubicBezTo>
                <a:cubicBezTo>
                  <a:pt x="237148" y="251198"/>
                  <a:pt x="260635" y="251198"/>
                  <a:pt x="237148" y="251198"/>
                </a:cubicBezTo>
                <a:cubicBezTo>
                  <a:pt x="237148" y="238739"/>
                  <a:pt x="237148" y="238739"/>
                  <a:pt x="237148" y="238739"/>
                </a:cubicBezTo>
                <a:cubicBezTo>
                  <a:pt x="237148" y="226280"/>
                  <a:pt x="237148" y="226280"/>
                  <a:pt x="237148" y="226280"/>
                </a:cubicBezTo>
                <a:cubicBezTo>
                  <a:pt x="237148" y="213418"/>
                  <a:pt x="237148" y="213418"/>
                  <a:pt x="237148" y="213418"/>
                </a:cubicBezTo>
                <a:lnTo>
                  <a:pt x="260635" y="213418"/>
                </a:lnTo>
                <a:lnTo>
                  <a:pt x="260635" y="226280"/>
                </a:lnTo>
                <a:cubicBezTo>
                  <a:pt x="284123" y="213418"/>
                  <a:pt x="284123" y="213418"/>
                  <a:pt x="284123" y="226280"/>
                </a:cubicBezTo>
                <a:lnTo>
                  <a:pt x="307610" y="226280"/>
                </a:lnTo>
                <a:lnTo>
                  <a:pt x="307610" y="213418"/>
                </a:lnTo>
                <a:lnTo>
                  <a:pt x="307610" y="200959"/>
                </a:lnTo>
                <a:cubicBezTo>
                  <a:pt x="331855" y="200959"/>
                  <a:pt x="331855" y="200959"/>
                  <a:pt x="331855" y="200959"/>
                </a:cubicBezTo>
                <a:cubicBezTo>
                  <a:pt x="355343" y="200959"/>
                  <a:pt x="355343" y="200959"/>
                  <a:pt x="355343" y="200959"/>
                </a:cubicBezTo>
                <a:cubicBezTo>
                  <a:pt x="355343" y="213418"/>
                  <a:pt x="355343" y="213418"/>
                  <a:pt x="355343" y="213418"/>
                </a:cubicBezTo>
                <a:lnTo>
                  <a:pt x="378830" y="213418"/>
                </a:lnTo>
                <a:lnTo>
                  <a:pt x="402318" y="213418"/>
                </a:lnTo>
                <a:cubicBezTo>
                  <a:pt x="426563" y="213418"/>
                  <a:pt x="426563" y="213418"/>
                  <a:pt x="426563" y="213418"/>
                </a:cubicBezTo>
                <a:lnTo>
                  <a:pt x="450050" y="213418"/>
                </a:lnTo>
                <a:cubicBezTo>
                  <a:pt x="450050" y="226280"/>
                  <a:pt x="450050" y="226280"/>
                  <a:pt x="450050" y="226280"/>
                </a:cubicBezTo>
                <a:cubicBezTo>
                  <a:pt x="473538" y="226280"/>
                  <a:pt x="473538" y="226280"/>
                  <a:pt x="473538" y="226280"/>
                </a:cubicBezTo>
                <a:lnTo>
                  <a:pt x="473538" y="238739"/>
                </a:lnTo>
                <a:cubicBezTo>
                  <a:pt x="473538" y="226280"/>
                  <a:pt x="473538" y="238739"/>
                  <a:pt x="497025" y="238739"/>
                </a:cubicBezTo>
                <a:cubicBezTo>
                  <a:pt x="497025" y="226280"/>
                  <a:pt x="497025" y="226280"/>
                  <a:pt x="521270" y="226280"/>
                </a:cubicBezTo>
                <a:lnTo>
                  <a:pt x="521270" y="213418"/>
                </a:lnTo>
                <a:lnTo>
                  <a:pt x="521270" y="202516"/>
                </a:lnTo>
                <a:lnTo>
                  <a:pt x="521270" y="200959"/>
                </a:lnTo>
                <a:lnTo>
                  <a:pt x="544758" y="200959"/>
                </a:lnTo>
                <a:cubicBezTo>
                  <a:pt x="544758" y="213418"/>
                  <a:pt x="544758" y="213418"/>
                  <a:pt x="544758" y="213418"/>
                </a:cubicBezTo>
                <a:cubicBezTo>
                  <a:pt x="544758" y="213418"/>
                  <a:pt x="568245" y="200959"/>
                  <a:pt x="568245" y="213418"/>
                </a:cubicBezTo>
                <a:cubicBezTo>
                  <a:pt x="591733" y="213418"/>
                  <a:pt x="591733" y="213418"/>
                  <a:pt x="591733" y="213418"/>
                </a:cubicBezTo>
                <a:cubicBezTo>
                  <a:pt x="568245" y="213418"/>
                  <a:pt x="568245" y="200959"/>
                  <a:pt x="568245" y="200959"/>
                </a:cubicBezTo>
                <a:lnTo>
                  <a:pt x="568245" y="188499"/>
                </a:lnTo>
                <a:lnTo>
                  <a:pt x="591733" y="188499"/>
                </a:lnTo>
                <a:cubicBezTo>
                  <a:pt x="615220" y="188499"/>
                  <a:pt x="615220" y="188499"/>
                  <a:pt x="615220" y="200959"/>
                </a:cubicBezTo>
                <a:cubicBezTo>
                  <a:pt x="615220" y="213418"/>
                  <a:pt x="615220" y="213418"/>
                  <a:pt x="615220" y="213418"/>
                </a:cubicBezTo>
                <a:lnTo>
                  <a:pt x="615220" y="226280"/>
                </a:lnTo>
                <a:cubicBezTo>
                  <a:pt x="639465" y="226280"/>
                  <a:pt x="639465" y="226280"/>
                  <a:pt x="639465" y="226280"/>
                </a:cubicBezTo>
                <a:cubicBezTo>
                  <a:pt x="639465" y="219849"/>
                  <a:pt x="639465" y="216634"/>
                  <a:pt x="639465" y="216634"/>
                </a:cubicBezTo>
                <a:lnTo>
                  <a:pt x="639465" y="213418"/>
                </a:lnTo>
                <a:lnTo>
                  <a:pt x="662953" y="226280"/>
                </a:lnTo>
                <a:lnTo>
                  <a:pt x="662953" y="238739"/>
                </a:lnTo>
                <a:cubicBezTo>
                  <a:pt x="662953" y="251198"/>
                  <a:pt x="662953" y="251198"/>
                  <a:pt x="662953" y="251198"/>
                </a:cubicBezTo>
                <a:lnTo>
                  <a:pt x="662953" y="264060"/>
                </a:lnTo>
                <a:cubicBezTo>
                  <a:pt x="686440" y="264060"/>
                  <a:pt x="686440" y="276519"/>
                  <a:pt x="686440" y="276519"/>
                </a:cubicBezTo>
                <a:lnTo>
                  <a:pt x="686440" y="288979"/>
                </a:lnTo>
                <a:cubicBezTo>
                  <a:pt x="686440" y="301438"/>
                  <a:pt x="686440" y="301438"/>
                  <a:pt x="686440" y="301438"/>
                </a:cubicBezTo>
                <a:lnTo>
                  <a:pt x="686440" y="314300"/>
                </a:lnTo>
                <a:lnTo>
                  <a:pt x="686440" y="326759"/>
                </a:lnTo>
                <a:cubicBezTo>
                  <a:pt x="686440" y="326759"/>
                  <a:pt x="710685" y="326759"/>
                  <a:pt x="710685" y="314300"/>
                </a:cubicBezTo>
                <a:cubicBezTo>
                  <a:pt x="710685" y="301438"/>
                  <a:pt x="710685" y="288979"/>
                  <a:pt x="710685" y="276519"/>
                </a:cubicBezTo>
                <a:lnTo>
                  <a:pt x="710685" y="264060"/>
                </a:lnTo>
                <a:lnTo>
                  <a:pt x="710685" y="251198"/>
                </a:lnTo>
                <a:lnTo>
                  <a:pt x="734173" y="251198"/>
                </a:lnTo>
                <a:cubicBezTo>
                  <a:pt x="757660" y="251198"/>
                  <a:pt x="757660" y="251198"/>
                  <a:pt x="757660" y="264060"/>
                </a:cubicBezTo>
                <a:lnTo>
                  <a:pt x="757660" y="251198"/>
                </a:lnTo>
                <a:cubicBezTo>
                  <a:pt x="781148" y="251198"/>
                  <a:pt x="781148" y="251198"/>
                  <a:pt x="781148" y="251198"/>
                </a:cubicBezTo>
                <a:lnTo>
                  <a:pt x="781148" y="238739"/>
                </a:lnTo>
                <a:cubicBezTo>
                  <a:pt x="805393" y="238739"/>
                  <a:pt x="805393" y="238739"/>
                  <a:pt x="805393" y="238739"/>
                </a:cubicBezTo>
                <a:cubicBezTo>
                  <a:pt x="805393" y="226280"/>
                  <a:pt x="805393" y="226280"/>
                  <a:pt x="805393" y="226280"/>
                </a:cubicBezTo>
                <a:lnTo>
                  <a:pt x="828880" y="226280"/>
                </a:lnTo>
                <a:lnTo>
                  <a:pt x="852368" y="226280"/>
                </a:lnTo>
                <a:cubicBezTo>
                  <a:pt x="852368" y="238739"/>
                  <a:pt x="852368" y="238739"/>
                  <a:pt x="852368" y="238739"/>
                </a:cubicBezTo>
                <a:lnTo>
                  <a:pt x="852368" y="251198"/>
                </a:lnTo>
                <a:cubicBezTo>
                  <a:pt x="852368" y="264060"/>
                  <a:pt x="852368" y="264060"/>
                  <a:pt x="852368" y="264060"/>
                </a:cubicBezTo>
                <a:lnTo>
                  <a:pt x="852368" y="276519"/>
                </a:lnTo>
                <a:cubicBezTo>
                  <a:pt x="875855" y="288979"/>
                  <a:pt x="875855" y="288979"/>
                  <a:pt x="852368" y="288979"/>
                </a:cubicBezTo>
                <a:cubicBezTo>
                  <a:pt x="852368" y="301438"/>
                  <a:pt x="852368" y="301438"/>
                  <a:pt x="852368" y="301438"/>
                </a:cubicBezTo>
                <a:lnTo>
                  <a:pt x="875855" y="301438"/>
                </a:lnTo>
                <a:lnTo>
                  <a:pt x="875855" y="288979"/>
                </a:lnTo>
                <a:cubicBezTo>
                  <a:pt x="900100" y="288979"/>
                  <a:pt x="900100" y="276519"/>
                  <a:pt x="900100" y="276519"/>
                </a:cubicBezTo>
                <a:lnTo>
                  <a:pt x="900100" y="264060"/>
                </a:lnTo>
                <a:lnTo>
                  <a:pt x="900100" y="251198"/>
                </a:lnTo>
                <a:lnTo>
                  <a:pt x="900100" y="238739"/>
                </a:lnTo>
                <a:cubicBezTo>
                  <a:pt x="900100" y="226280"/>
                  <a:pt x="923588" y="226280"/>
                  <a:pt x="923588" y="226280"/>
                </a:cubicBezTo>
                <a:lnTo>
                  <a:pt x="947075" y="238739"/>
                </a:lnTo>
                <a:cubicBezTo>
                  <a:pt x="923588" y="238739"/>
                  <a:pt x="923588" y="238739"/>
                  <a:pt x="947075" y="251198"/>
                </a:cubicBezTo>
                <a:cubicBezTo>
                  <a:pt x="947075" y="251198"/>
                  <a:pt x="923588" y="264060"/>
                  <a:pt x="947075" y="264060"/>
                </a:cubicBezTo>
                <a:lnTo>
                  <a:pt x="947075" y="276519"/>
                </a:lnTo>
                <a:cubicBezTo>
                  <a:pt x="923588" y="288979"/>
                  <a:pt x="947075" y="288979"/>
                  <a:pt x="947075" y="288979"/>
                </a:cubicBezTo>
                <a:cubicBezTo>
                  <a:pt x="947075" y="288979"/>
                  <a:pt x="970563" y="288979"/>
                  <a:pt x="970563" y="276519"/>
                </a:cubicBezTo>
                <a:lnTo>
                  <a:pt x="970563" y="264060"/>
                </a:lnTo>
                <a:cubicBezTo>
                  <a:pt x="994808" y="264060"/>
                  <a:pt x="994808" y="264060"/>
                  <a:pt x="994808" y="264060"/>
                </a:cubicBezTo>
                <a:lnTo>
                  <a:pt x="1018295" y="264060"/>
                </a:lnTo>
                <a:lnTo>
                  <a:pt x="1018295" y="276519"/>
                </a:lnTo>
                <a:lnTo>
                  <a:pt x="1018295" y="288979"/>
                </a:lnTo>
                <a:lnTo>
                  <a:pt x="1018295" y="301438"/>
                </a:lnTo>
                <a:cubicBezTo>
                  <a:pt x="1018295" y="301438"/>
                  <a:pt x="1041783" y="301438"/>
                  <a:pt x="1041783" y="314300"/>
                </a:cubicBezTo>
                <a:cubicBezTo>
                  <a:pt x="1065270" y="314300"/>
                  <a:pt x="1065270" y="314300"/>
                  <a:pt x="1065270" y="314300"/>
                </a:cubicBezTo>
                <a:lnTo>
                  <a:pt x="1065270" y="301438"/>
                </a:lnTo>
                <a:cubicBezTo>
                  <a:pt x="1089515" y="301438"/>
                  <a:pt x="1089515" y="301438"/>
                  <a:pt x="1089515" y="301438"/>
                </a:cubicBezTo>
                <a:cubicBezTo>
                  <a:pt x="1089515" y="288979"/>
                  <a:pt x="1089515" y="288979"/>
                  <a:pt x="1089515" y="276519"/>
                </a:cubicBezTo>
                <a:lnTo>
                  <a:pt x="1089515" y="264060"/>
                </a:lnTo>
                <a:lnTo>
                  <a:pt x="1113003" y="264060"/>
                </a:lnTo>
                <a:cubicBezTo>
                  <a:pt x="1113003" y="238739"/>
                  <a:pt x="1113003" y="238739"/>
                  <a:pt x="1113003" y="238739"/>
                </a:cubicBezTo>
                <a:lnTo>
                  <a:pt x="1136490" y="238739"/>
                </a:lnTo>
                <a:lnTo>
                  <a:pt x="1159978" y="238739"/>
                </a:lnTo>
                <a:lnTo>
                  <a:pt x="1159978" y="226280"/>
                </a:lnTo>
                <a:cubicBezTo>
                  <a:pt x="1184223" y="226280"/>
                  <a:pt x="1184223" y="226280"/>
                  <a:pt x="1184223" y="226280"/>
                </a:cubicBezTo>
                <a:cubicBezTo>
                  <a:pt x="1184223" y="213418"/>
                  <a:pt x="1184223" y="213418"/>
                  <a:pt x="1184223" y="213418"/>
                </a:cubicBezTo>
                <a:lnTo>
                  <a:pt x="1207710" y="213418"/>
                </a:lnTo>
                <a:cubicBezTo>
                  <a:pt x="1207710" y="226280"/>
                  <a:pt x="1207710" y="226280"/>
                  <a:pt x="1207710" y="226280"/>
                </a:cubicBezTo>
                <a:cubicBezTo>
                  <a:pt x="1207710" y="238739"/>
                  <a:pt x="1207710" y="238739"/>
                  <a:pt x="1207710" y="238739"/>
                </a:cubicBezTo>
                <a:cubicBezTo>
                  <a:pt x="1207710" y="238739"/>
                  <a:pt x="1220922" y="238739"/>
                  <a:pt x="1217619" y="238739"/>
                </a:cubicBezTo>
                <a:lnTo>
                  <a:pt x="1221289" y="238739"/>
                </a:lnTo>
                <a:cubicBezTo>
                  <a:pt x="1231198" y="238739"/>
                  <a:pt x="1231198" y="238739"/>
                  <a:pt x="1231198" y="238739"/>
                </a:cubicBezTo>
                <a:lnTo>
                  <a:pt x="1254685" y="238739"/>
                </a:lnTo>
                <a:lnTo>
                  <a:pt x="1254685" y="226280"/>
                </a:lnTo>
                <a:lnTo>
                  <a:pt x="1254685" y="213418"/>
                </a:lnTo>
                <a:cubicBezTo>
                  <a:pt x="1254685" y="213418"/>
                  <a:pt x="1278930" y="213418"/>
                  <a:pt x="1278930" y="200959"/>
                </a:cubicBezTo>
                <a:lnTo>
                  <a:pt x="1278930" y="188499"/>
                </a:lnTo>
                <a:cubicBezTo>
                  <a:pt x="1278930" y="176040"/>
                  <a:pt x="1278930" y="176040"/>
                  <a:pt x="1278930" y="176040"/>
                </a:cubicBezTo>
                <a:cubicBezTo>
                  <a:pt x="1278930" y="163581"/>
                  <a:pt x="1278930" y="163581"/>
                  <a:pt x="1278930" y="163581"/>
                </a:cubicBezTo>
                <a:cubicBezTo>
                  <a:pt x="1302418" y="163581"/>
                  <a:pt x="1302418" y="163581"/>
                  <a:pt x="1302418" y="163581"/>
                </a:cubicBezTo>
                <a:cubicBezTo>
                  <a:pt x="1302418" y="150719"/>
                  <a:pt x="1302418" y="150719"/>
                  <a:pt x="1302418" y="150719"/>
                </a:cubicBezTo>
                <a:lnTo>
                  <a:pt x="1325905" y="150719"/>
                </a:lnTo>
                <a:cubicBezTo>
                  <a:pt x="1325905" y="150719"/>
                  <a:pt x="1349393" y="163581"/>
                  <a:pt x="1349393" y="150719"/>
                </a:cubicBezTo>
                <a:lnTo>
                  <a:pt x="1372880" y="150719"/>
                </a:lnTo>
                <a:cubicBezTo>
                  <a:pt x="1372880" y="138260"/>
                  <a:pt x="1372880" y="138260"/>
                  <a:pt x="1372880" y="138260"/>
                </a:cubicBezTo>
                <a:cubicBezTo>
                  <a:pt x="1397125" y="150719"/>
                  <a:pt x="1397125" y="138260"/>
                  <a:pt x="1397125" y="138260"/>
                </a:cubicBezTo>
                <a:lnTo>
                  <a:pt x="1420613" y="138260"/>
                </a:lnTo>
                <a:cubicBezTo>
                  <a:pt x="1420613" y="138260"/>
                  <a:pt x="1420613" y="135145"/>
                  <a:pt x="1420613" y="133587"/>
                </a:cubicBezTo>
                <a:lnTo>
                  <a:pt x="1420613" y="125800"/>
                </a:lnTo>
                <a:lnTo>
                  <a:pt x="1420613" y="113341"/>
                </a:lnTo>
                <a:cubicBezTo>
                  <a:pt x="1420613" y="113341"/>
                  <a:pt x="1444100" y="113341"/>
                  <a:pt x="1444100" y="100479"/>
                </a:cubicBezTo>
                <a:lnTo>
                  <a:pt x="1420613" y="100479"/>
                </a:lnTo>
                <a:cubicBezTo>
                  <a:pt x="1420613" y="100479"/>
                  <a:pt x="1444100" y="100479"/>
                  <a:pt x="1420613" y="88020"/>
                </a:cubicBezTo>
                <a:lnTo>
                  <a:pt x="1444100" y="88020"/>
                </a:lnTo>
                <a:lnTo>
                  <a:pt x="1444100" y="84905"/>
                </a:lnTo>
                <a:lnTo>
                  <a:pt x="1444100" y="77118"/>
                </a:lnTo>
                <a:cubicBezTo>
                  <a:pt x="1444100" y="75561"/>
                  <a:pt x="1444100" y="75561"/>
                  <a:pt x="1444100" y="75561"/>
                </a:cubicBezTo>
                <a:cubicBezTo>
                  <a:pt x="1468345" y="75561"/>
                  <a:pt x="1468345" y="75561"/>
                  <a:pt x="1468345" y="75561"/>
                </a:cubicBezTo>
                <a:lnTo>
                  <a:pt x="1491833" y="63101"/>
                </a:lnTo>
                <a:cubicBezTo>
                  <a:pt x="1491833" y="50240"/>
                  <a:pt x="1515320" y="50240"/>
                  <a:pt x="1515320" y="50240"/>
                </a:cubicBezTo>
                <a:cubicBezTo>
                  <a:pt x="1515320" y="37780"/>
                  <a:pt x="1515320" y="37780"/>
                  <a:pt x="1538808" y="50240"/>
                </a:cubicBezTo>
                <a:cubicBezTo>
                  <a:pt x="1563053" y="50240"/>
                  <a:pt x="1563053" y="50240"/>
                  <a:pt x="1563053" y="50240"/>
                </a:cubicBezTo>
                <a:cubicBezTo>
                  <a:pt x="1586540" y="50240"/>
                  <a:pt x="1586540" y="50240"/>
                  <a:pt x="1586540" y="50240"/>
                </a:cubicBezTo>
                <a:lnTo>
                  <a:pt x="1586540" y="37780"/>
                </a:lnTo>
                <a:lnTo>
                  <a:pt x="1610028" y="37780"/>
                </a:lnTo>
                <a:cubicBezTo>
                  <a:pt x="1610028" y="37780"/>
                  <a:pt x="1610028" y="37780"/>
                  <a:pt x="1610028" y="36223"/>
                </a:cubicBezTo>
                <a:close/>
                <a:moveTo>
                  <a:pt x="1586540" y="25321"/>
                </a:moveTo>
                <a:lnTo>
                  <a:pt x="1586540" y="37780"/>
                </a:lnTo>
                <a:cubicBezTo>
                  <a:pt x="1563053" y="37780"/>
                  <a:pt x="1563053" y="37780"/>
                  <a:pt x="1563053" y="37780"/>
                </a:cubicBezTo>
                <a:cubicBezTo>
                  <a:pt x="1563053" y="37780"/>
                  <a:pt x="1563053" y="25321"/>
                  <a:pt x="1586540" y="25321"/>
                </a:cubicBezTo>
                <a:close/>
                <a:moveTo>
                  <a:pt x="1728222" y="12861"/>
                </a:moveTo>
                <a:cubicBezTo>
                  <a:pt x="1728222" y="12861"/>
                  <a:pt x="1728222" y="12861"/>
                  <a:pt x="1728222" y="14419"/>
                </a:cubicBezTo>
                <a:lnTo>
                  <a:pt x="1728222" y="23764"/>
                </a:lnTo>
                <a:lnTo>
                  <a:pt x="1728222" y="25321"/>
                </a:lnTo>
                <a:cubicBezTo>
                  <a:pt x="1728222" y="25321"/>
                  <a:pt x="1704735" y="12861"/>
                  <a:pt x="1728222" y="12861"/>
                </a:cubicBezTo>
                <a:close/>
                <a:moveTo>
                  <a:pt x="1657760" y="12861"/>
                </a:moveTo>
                <a:lnTo>
                  <a:pt x="1657760" y="25321"/>
                </a:lnTo>
                <a:cubicBezTo>
                  <a:pt x="1657760" y="25321"/>
                  <a:pt x="1633515" y="25321"/>
                  <a:pt x="1657760" y="12861"/>
                </a:cubicBezTo>
                <a:close/>
                <a:moveTo>
                  <a:pt x="1704735" y="0"/>
                </a:moveTo>
                <a:lnTo>
                  <a:pt x="1728222" y="0"/>
                </a:lnTo>
                <a:lnTo>
                  <a:pt x="1728222" y="12861"/>
                </a:lnTo>
                <a:lnTo>
                  <a:pt x="1704735" y="12861"/>
                </a:lnTo>
                <a:cubicBezTo>
                  <a:pt x="1704735" y="0"/>
                  <a:pt x="1704735" y="0"/>
                  <a:pt x="1704735" y="0"/>
                </a:cubicBezTo>
                <a:close/>
              </a:path>
            </a:pathLst>
          </a:custGeom>
          <a:solidFill>
            <a:schemeClr val="bg1">
              <a:lumMod val="85000"/>
            </a:schemeClr>
          </a:solidFill>
        </p:spPr>
        <p:txBody>
          <a:bodyPr wrap="square">
            <a:noAutofit/>
          </a:bodyPr>
          <a:lstStyle/>
          <a:p>
            <a:endParaRPr lang="en-UA"/>
          </a:p>
        </p:txBody>
      </p:sp>
      <p:sp>
        <p:nvSpPr>
          <p:cNvPr id="14" name="Picture Placeholder 13">
            <a:extLst>
              <a:ext uri="{FF2B5EF4-FFF2-40B4-BE49-F238E27FC236}">
                <a16:creationId xmlns:a16="http://schemas.microsoft.com/office/drawing/2014/main" id="{EAA9A717-F5A6-9C48-BB5F-F166EB662638}"/>
              </a:ext>
            </a:extLst>
          </p:cNvPr>
          <p:cNvSpPr>
            <a:spLocks noGrp="1"/>
          </p:cNvSpPr>
          <p:nvPr>
            <p:ph type="pic" sz="quarter" idx="13"/>
          </p:nvPr>
        </p:nvSpPr>
        <p:spPr>
          <a:xfrm>
            <a:off x="9119944" y="2492896"/>
            <a:ext cx="1786160" cy="3446754"/>
          </a:xfrm>
          <a:custGeom>
            <a:avLst/>
            <a:gdLst>
              <a:gd name="connsiteX0" fmla="*/ 212902 w 1786393"/>
              <a:gd name="connsiteY0" fmla="*/ 3428757 h 3446754"/>
              <a:gd name="connsiteX1" fmla="*/ 237148 w 1786393"/>
              <a:gd name="connsiteY1" fmla="*/ 3428757 h 3446754"/>
              <a:gd name="connsiteX2" fmla="*/ 212902 w 1786393"/>
              <a:gd name="connsiteY2" fmla="*/ 3441217 h 3446754"/>
              <a:gd name="connsiteX3" fmla="*/ 212902 w 1786393"/>
              <a:gd name="connsiteY3" fmla="*/ 3428757 h 3446754"/>
              <a:gd name="connsiteX4" fmla="*/ 212902 w 1786393"/>
              <a:gd name="connsiteY4" fmla="*/ 3403437 h 3446754"/>
              <a:gd name="connsiteX5" fmla="*/ 237148 w 1786393"/>
              <a:gd name="connsiteY5" fmla="*/ 3403437 h 3446754"/>
              <a:gd name="connsiteX6" fmla="*/ 426563 w 1786393"/>
              <a:gd name="connsiteY6" fmla="*/ 3378518 h 3446754"/>
              <a:gd name="connsiteX7" fmla="*/ 426563 w 1786393"/>
              <a:gd name="connsiteY7" fmla="*/ 3390977 h 3446754"/>
              <a:gd name="connsiteX8" fmla="*/ 402317 w 1786393"/>
              <a:gd name="connsiteY8" fmla="*/ 3390977 h 3446754"/>
              <a:gd name="connsiteX9" fmla="*/ 426563 w 1786393"/>
              <a:gd name="connsiteY9" fmla="*/ 3378518 h 3446754"/>
              <a:gd name="connsiteX10" fmla="*/ 331855 w 1786393"/>
              <a:gd name="connsiteY10" fmla="*/ 3378518 h 3446754"/>
              <a:gd name="connsiteX11" fmla="*/ 331855 w 1786393"/>
              <a:gd name="connsiteY11" fmla="*/ 3390977 h 3446754"/>
              <a:gd name="connsiteX12" fmla="*/ 355342 w 1786393"/>
              <a:gd name="connsiteY12" fmla="*/ 3390977 h 3446754"/>
              <a:gd name="connsiteX13" fmla="*/ 355342 w 1786393"/>
              <a:gd name="connsiteY13" fmla="*/ 3378518 h 3446754"/>
              <a:gd name="connsiteX14" fmla="*/ 141682 w 1786393"/>
              <a:gd name="connsiteY14" fmla="*/ 3378518 h 3446754"/>
              <a:gd name="connsiteX15" fmla="*/ 149704 w 1786393"/>
              <a:gd name="connsiteY15" fmla="*/ 3382640 h 3446754"/>
              <a:gd name="connsiteX16" fmla="*/ 151911 w 1786393"/>
              <a:gd name="connsiteY16" fmla="*/ 3383774 h 3446754"/>
              <a:gd name="connsiteX17" fmla="*/ 165928 w 1786393"/>
              <a:gd name="connsiteY17" fmla="*/ 3390977 h 3446754"/>
              <a:gd name="connsiteX18" fmla="*/ 149704 w 1786393"/>
              <a:gd name="connsiteY18" fmla="*/ 3382640 h 3446754"/>
              <a:gd name="connsiteX19" fmla="*/ 144713 w 1786393"/>
              <a:gd name="connsiteY19" fmla="*/ 3380075 h 3446754"/>
              <a:gd name="connsiteX20" fmla="*/ 141682 w 1786393"/>
              <a:gd name="connsiteY20" fmla="*/ 3378518 h 3446754"/>
              <a:gd name="connsiteX21" fmla="*/ 189415 w 1786393"/>
              <a:gd name="connsiteY21" fmla="*/ 3365656 h 3446754"/>
              <a:gd name="connsiteX22" fmla="*/ 189415 w 1786393"/>
              <a:gd name="connsiteY22" fmla="*/ 3378518 h 3446754"/>
              <a:gd name="connsiteX23" fmla="*/ 212902 w 1786393"/>
              <a:gd name="connsiteY23" fmla="*/ 3378518 h 3446754"/>
              <a:gd name="connsiteX24" fmla="*/ 212902 w 1786393"/>
              <a:gd name="connsiteY24" fmla="*/ 3365656 h 3446754"/>
              <a:gd name="connsiteX25" fmla="*/ 189415 w 1786393"/>
              <a:gd name="connsiteY25" fmla="*/ 3365656 h 3446754"/>
              <a:gd name="connsiteX26" fmla="*/ 615220 w 1786393"/>
              <a:gd name="connsiteY26" fmla="*/ 3302957 h 3446754"/>
              <a:gd name="connsiteX27" fmla="*/ 639465 w 1786393"/>
              <a:gd name="connsiteY27" fmla="*/ 3315417 h 3446754"/>
              <a:gd name="connsiteX28" fmla="*/ 615220 w 1786393"/>
              <a:gd name="connsiteY28" fmla="*/ 3315417 h 3446754"/>
              <a:gd name="connsiteX29" fmla="*/ 615220 w 1786393"/>
              <a:gd name="connsiteY29" fmla="*/ 3290498 h 3446754"/>
              <a:gd name="connsiteX30" fmla="*/ 639465 w 1786393"/>
              <a:gd name="connsiteY30" fmla="*/ 3302957 h 3446754"/>
              <a:gd name="connsiteX31" fmla="*/ 615220 w 1786393"/>
              <a:gd name="connsiteY31" fmla="*/ 3302957 h 3446754"/>
              <a:gd name="connsiteX32" fmla="*/ 591732 w 1786393"/>
              <a:gd name="connsiteY32" fmla="*/ 3315417 h 3446754"/>
              <a:gd name="connsiteX33" fmla="*/ 615220 w 1786393"/>
              <a:gd name="connsiteY33" fmla="*/ 3315417 h 3446754"/>
              <a:gd name="connsiteX34" fmla="*/ 615220 w 1786393"/>
              <a:gd name="connsiteY34" fmla="*/ 3328278 h 3446754"/>
              <a:gd name="connsiteX35" fmla="*/ 591732 w 1786393"/>
              <a:gd name="connsiteY35" fmla="*/ 3328278 h 3446754"/>
              <a:gd name="connsiteX36" fmla="*/ 568245 w 1786393"/>
              <a:gd name="connsiteY36" fmla="*/ 3328278 h 3446754"/>
              <a:gd name="connsiteX37" fmla="*/ 568245 w 1786393"/>
              <a:gd name="connsiteY37" fmla="*/ 3315417 h 3446754"/>
              <a:gd name="connsiteX38" fmla="*/ 591732 w 1786393"/>
              <a:gd name="connsiteY38" fmla="*/ 3302957 h 3446754"/>
              <a:gd name="connsiteX39" fmla="*/ 615220 w 1786393"/>
              <a:gd name="connsiteY39" fmla="*/ 3290498 h 3446754"/>
              <a:gd name="connsiteX40" fmla="*/ 497025 w 1786393"/>
              <a:gd name="connsiteY40" fmla="*/ 3278038 h 3446754"/>
              <a:gd name="connsiteX41" fmla="*/ 473537 w 1786393"/>
              <a:gd name="connsiteY41" fmla="*/ 3290498 h 3446754"/>
              <a:gd name="connsiteX42" fmla="*/ 497025 w 1786393"/>
              <a:gd name="connsiteY42" fmla="*/ 3290498 h 3446754"/>
              <a:gd name="connsiteX43" fmla="*/ 639465 w 1786393"/>
              <a:gd name="connsiteY43" fmla="*/ 3265177 h 3446754"/>
              <a:gd name="connsiteX44" fmla="*/ 662952 w 1786393"/>
              <a:gd name="connsiteY44" fmla="*/ 3265177 h 3446754"/>
              <a:gd name="connsiteX45" fmla="*/ 639465 w 1786393"/>
              <a:gd name="connsiteY45" fmla="*/ 3278038 h 3446754"/>
              <a:gd name="connsiteX46" fmla="*/ 639465 w 1786393"/>
              <a:gd name="connsiteY46" fmla="*/ 3265177 h 3446754"/>
              <a:gd name="connsiteX47" fmla="*/ 1372880 w 1786393"/>
              <a:gd name="connsiteY47" fmla="*/ 3240258 h 3446754"/>
              <a:gd name="connsiteX48" fmla="*/ 1397125 w 1786393"/>
              <a:gd name="connsiteY48" fmla="*/ 3240258 h 3446754"/>
              <a:gd name="connsiteX49" fmla="*/ 1397125 w 1786393"/>
              <a:gd name="connsiteY49" fmla="*/ 3252718 h 3446754"/>
              <a:gd name="connsiteX50" fmla="*/ 1586540 w 1786393"/>
              <a:gd name="connsiteY50" fmla="*/ 3202478 h 3446754"/>
              <a:gd name="connsiteX51" fmla="*/ 1586540 w 1786393"/>
              <a:gd name="connsiteY51" fmla="*/ 3214937 h 3446754"/>
              <a:gd name="connsiteX52" fmla="*/ 1610027 w 1786393"/>
              <a:gd name="connsiteY52" fmla="*/ 3202478 h 3446754"/>
              <a:gd name="connsiteX53" fmla="*/ 1538807 w 1786393"/>
              <a:gd name="connsiteY53" fmla="*/ 3202478 h 3446754"/>
              <a:gd name="connsiteX54" fmla="*/ 1563052 w 1786393"/>
              <a:gd name="connsiteY54" fmla="*/ 3214937 h 3446754"/>
              <a:gd name="connsiteX55" fmla="*/ 1563052 w 1786393"/>
              <a:gd name="connsiteY55" fmla="*/ 3202478 h 3446754"/>
              <a:gd name="connsiteX56" fmla="*/ 852367 w 1786393"/>
              <a:gd name="connsiteY56" fmla="*/ 3139779 h 3446754"/>
              <a:gd name="connsiteX57" fmla="*/ 852367 w 1786393"/>
              <a:gd name="connsiteY57" fmla="*/ 3152238 h 3446754"/>
              <a:gd name="connsiteX58" fmla="*/ 852367 w 1786393"/>
              <a:gd name="connsiteY58" fmla="*/ 3139779 h 3446754"/>
              <a:gd name="connsiteX59" fmla="*/ 1728222 w 1786393"/>
              <a:gd name="connsiteY59" fmla="*/ 3114458 h 3446754"/>
              <a:gd name="connsiteX60" fmla="*/ 1752467 w 1786393"/>
              <a:gd name="connsiteY60" fmla="*/ 3114458 h 3446754"/>
              <a:gd name="connsiteX61" fmla="*/ 1752467 w 1786393"/>
              <a:gd name="connsiteY61" fmla="*/ 3119281 h 3446754"/>
              <a:gd name="connsiteX62" fmla="*/ 1752467 w 1786393"/>
              <a:gd name="connsiteY62" fmla="*/ 3127319 h 3446754"/>
              <a:gd name="connsiteX63" fmla="*/ 1728222 w 1786393"/>
              <a:gd name="connsiteY63" fmla="*/ 3114458 h 3446754"/>
              <a:gd name="connsiteX64" fmla="*/ 1728222 w 1786393"/>
              <a:gd name="connsiteY64" fmla="*/ 3101998 h 3446754"/>
              <a:gd name="connsiteX65" fmla="*/ 1752467 w 1786393"/>
              <a:gd name="connsiteY65" fmla="*/ 3101998 h 3446754"/>
              <a:gd name="connsiteX66" fmla="*/ 1775955 w 1786393"/>
              <a:gd name="connsiteY66" fmla="*/ 3114458 h 3446754"/>
              <a:gd name="connsiteX67" fmla="*/ 1752467 w 1786393"/>
              <a:gd name="connsiteY67" fmla="*/ 3114458 h 3446754"/>
              <a:gd name="connsiteX68" fmla="*/ 1728222 w 1786393"/>
              <a:gd name="connsiteY68" fmla="*/ 3101998 h 3446754"/>
              <a:gd name="connsiteX69" fmla="*/ 1704735 w 1786393"/>
              <a:gd name="connsiteY69" fmla="*/ 3064218 h 3446754"/>
              <a:gd name="connsiteX70" fmla="*/ 1704735 w 1786393"/>
              <a:gd name="connsiteY70" fmla="*/ 3077080 h 3446754"/>
              <a:gd name="connsiteX71" fmla="*/ 1718313 w 1786393"/>
              <a:gd name="connsiteY71" fmla="*/ 3077080 h 3446754"/>
              <a:gd name="connsiteX72" fmla="*/ 1724919 w 1786393"/>
              <a:gd name="connsiteY72" fmla="*/ 3077080 h 3446754"/>
              <a:gd name="connsiteX73" fmla="*/ 1728222 w 1786393"/>
              <a:gd name="connsiteY73" fmla="*/ 3077080 h 3446754"/>
              <a:gd name="connsiteX74" fmla="*/ 1704735 w 1786393"/>
              <a:gd name="connsiteY74" fmla="*/ 3089539 h 3446754"/>
              <a:gd name="connsiteX75" fmla="*/ 1681247 w 1786393"/>
              <a:gd name="connsiteY75" fmla="*/ 3077080 h 3446754"/>
              <a:gd name="connsiteX76" fmla="*/ 1704735 w 1786393"/>
              <a:gd name="connsiteY76" fmla="*/ 3064218 h 3446754"/>
              <a:gd name="connsiteX77" fmla="*/ 1752467 w 1786393"/>
              <a:gd name="connsiteY77" fmla="*/ 3051759 h 3446754"/>
              <a:gd name="connsiteX78" fmla="*/ 1775955 w 1786393"/>
              <a:gd name="connsiteY78" fmla="*/ 3064218 h 3446754"/>
              <a:gd name="connsiteX79" fmla="*/ 1775955 w 1786393"/>
              <a:gd name="connsiteY79" fmla="*/ 3077080 h 3446754"/>
              <a:gd name="connsiteX80" fmla="*/ 1752467 w 1786393"/>
              <a:gd name="connsiteY80" fmla="*/ 3089539 h 3446754"/>
              <a:gd name="connsiteX81" fmla="*/ 1728222 w 1786393"/>
              <a:gd name="connsiteY81" fmla="*/ 3089539 h 3446754"/>
              <a:gd name="connsiteX82" fmla="*/ 1728222 w 1786393"/>
              <a:gd name="connsiteY82" fmla="*/ 3077080 h 3446754"/>
              <a:gd name="connsiteX83" fmla="*/ 1752467 w 1786393"/>
              <a:gd name="connsiteY83" fmla="*/ 3077080 h 3446754"/>
              <a:gd name="connsiteX84" fmla="*/ 1752467 w 1786393"/>
              <a:gd name="connsiteY84" fmla="*/ 3064218 h 3446754"/>
              <a:gd name="connsiteX85" fmla="*/ 1752467 w 1786393"/>
              <a:gd name="connsiteY85" fmla="*/ 3051759 h 3446754"/>
              <a:gd name="connsiteX86" fmla="*/ 1681247 w 1786393"/>
              <a:gd name="connsiteY86" fmla="*/ 3051759 h 3446754"/>
              <a:gd name="connsiteX87" fmla="*/ 1704735 w 1786393"/>
              <a:gd name="connsiteY87" fmla="*/ 3051759 h 3446754"/>
              <a:gd name="connsiteX88" fmla="*/ 1728222 w 1786393"/>
              <a:gd name="connsiteY88" fmla="*/ 3064218 h 3446754"/>
              <a:gd name="connsiteX89" fmla="*/ 1704735 w 1786393"/>
              <a:gd name="connsiteY89" fmla="*/ 3064218 h 3446754"/>
              <a:gd name="connsiteX90" fmla="*/ 1681247 w 1786393"/>
              <a:gd name="connsiteY90" fmla="*/ 3064218 h 3446754"/>
              <a:gd name="connsiteX91" fmla="*/ 1657760 w 1786393"/>
              <a:gd name="connsiteY91" fmla="*/ 3064218 h 3446754"/>
              <a:gd name="connsiteX92" fmla="*/ 1681247 w 1786393"/>
              <a:gd name="connsiteY92" fmla="*/ 3051759 h 3446754"/>
              <a:gd name="connsiteX93" fmla="*/ 1752467 w 1786393"/>
              <a:gd name="connsiteY93" fmla="*/ 3013979 h 3446754"/>
              <a:gd name="connsiteX94" fmla="*/ 1775955 w 1786393"/>
              <a:gd name="connsiteY94" fmla="*/ 3013979 h 3446754"/>
              <a:gd name="connsiteX95" fmla="*/ 1752467 w 1786393"/>
              <a:gd name="connsiteY95" fmla="*/ 3026840 h 3446754"/>
              <a:gd name="connsiteX96" fmla="*/ 1775955 w 1786393"/>
              <a:gd name="connsiteY96" fmla="*/ 3026840 h 3446754"/>
              <a:gd name="connsiteX97" fmla="*/ 1775955 w 1786393"/>
              <a:gd name="connsiteY97" fmla="*/ 3039299 h 3446754"/>
              <a:gd name="connsiteX98" fmla="*/ 1775955 w 1786393"/>
              <a:gd name="connsiteY98" fmla="*/ 3051759 h 3446754"/>
              <a:gd name="connsiteX99" fmla="*/ 1752467 w 1786393"/>
              <a:gd name="connsiteY99" fmla="*/ 3051759 h 3446754"/>
              <a:gd name="connsiteX100" fmla="*/ 1752467 w 1786393"/>
              <a:gd name="connsiteY100" fmla="*/ 3039299 h 3446754"/>
              <a:gd name="connsiteX101" fmla="*/ 1728222 w 1786393"/>
              <a:gd name="connsiteY101" fmla="*/ 3039299 h 3446754"/>
              <a:gd name="connsiteX102" fmla="*/ 1728222 w 1786393"/>
              <a:gd name="connsiteY102" fmla="*/ 3026840 h 3446754"/>
              <a:gd name="connsiteX103" fmla="*/ 1752467 w 1786393"/>
              <a:gd name="connsiteY103" fmla="*/ 3013979 h 3446754"/>
              <a:gd name="connsiteX104" fmla="*/ 828880 w 1786393"/>
              <a:gd name="connsiteY104" fmla="*/ 3013979 h 3446754"/>
              <a:gd name="connsiteX105" fmla="*/ 828880 w 1786393"/>
              <a:gd name="connsiteY105" fmla="*/ 3026840 h 3446754"/>
              <a:gd name="connsiteX106" fmla="*/ 834752 w 1786393"/>
              <a:gd name="connsiteY106" fmla="*/ 3026840 h 3446754"/>
              <a:gd name="connsiteX107" fmla="*/ 839156 w 1786393"/>
              <a:gd name="connsiteY107" fmla="*/ 3026840 h 3446754"/>
              <a:gd name="connsiteX108" fmla="*/ 852367 w 1786393"/>
              <a:gd name="connsiteY108" fmla="*/ 3026840 h 3446754"/>
              <a:gd name="connsiteX109" fmla="*/ 875855 w 1786393"/>
              <a:gd name="connsiteY109" fmla="*/ 3026840 h 3446754"/>
              <a:gd name="connsiteX110" fmla="*/ 900100 w 1786393"/>
              <a:gd name="connsiteY110" fmla="*/ 3026840 h 3446754"/>
              <a:gd name="connsiteX111" fmla="*/ 875855 w 1786393"/>
              <a:gd name="connsiteY111" fmla="*/ 3039299 h 3446754"/>
              <a:gd name="connsiteX112" fmla="*/ 889872 w 1786393"/>
              <a:gd name="connsiteY112" fmla="*/ 3039299 h 3446754"/>
              <a:gd name="connsiteX113" fmla="*/ 896691 w 1786393"/>
              <a:gd name="connsiteY113" fmla="*/ 3039299 h 3446754"/>
              <a:gd name="connsiteX114" fmla="*/ 897069 w 1786393"/>
              <a:gd name="connsiteY114" fmla="*/ 3039299 h 3446754"/>
              <a:gd name="connsiteX115" fmla="*/ 900100 w 1786393"/>
              <a:gd name="connsiteY115" fmla="*/ 3039299 h 3446754"/>
              <a:gd name="connsiteX116" fmla="*/ 900100 w 1786393"/>
              <a:gd name="connsiteY116" fmla="*/ 3026840 h 3446754"/>
              <a:gd name="connsiteX117" fmla="*/ 900100 w 1786393"/>
              <a:gd name="connsiteY117" fmla="*/ 3013979 h 3446754"/>
              <a:gd name="connsiteX118" fmla="*/ 923587 w 1786393"/>
              <a:gd name="connsiteY118" fmla="*/ 3026840 h 3446754"/>
              <a:gd name="connsiteX119" fmla="*/ 923587 w 1786393"/>
              <a:gd name="connsiteY119" fmla="*/ 3013979 h 3446754"/>
              <a:gd name="connsiteX120" fmla="*/ 900100 w 1786393"/>
              <a:gd name="connsiteY120" fmla="*/ 3013979 h 3446754"/>
              <a:gd name="connsiteX121" fmla="*/ 875855 w 1786393"/>
              <a:gd name="connsiteY121" fmla="*/ 3013979 h 3446754"/>
              <a:gd name="connsiteX122" fmla="*/ 852367 w 1786393"/>
              <a:gd name="connsiteY122" fmla="*/ 3013979 h 3446754"/>
              <a:gd name="connsiteX123" fmla="*/ 852367 w 1786393"/>
              <a:gd name="connsiteY123" fmla="*/ 3026840 h 3446754"/>
              <a:gd name="connsiteX124" fmla="*/ 828880 w 1786393"/>
              <a:gd name="connsiteY124" fmla="*/ 3013979 h 3446754"/>
              <a:gd name="connsiteX125" fmla="*/ 1231197 w 1786393"/>
              <a:gd name="connsiteY125" fmla="*/ 3001519 h 3446754"/>
              <a:gd name="connsiteX126" fmla="*/ 1231197 w 1786393"/>
              <a:gd name="connsiteY126" fmla="*/ 3013979 h 3446754"/>
              <a:gd name="connsiteX127" fmla="*/ 1254685 w 1786393"/>
              <a:gd name="connsiteY127" fmla="*/ 3013979 h 3446754"/>
              <a:gd name="connsiteX128" fmla="*/ 1254685 w 1786393"/>
              <a:gd name="connsiteY128" fmla="*/ 3001519 h 3446754"/>
              <a:gd name="connsiteX129" fmla="*/ 1113002 w 1786393"/>
              <a:gd name="connsiteY129" fmla="*/ 2989060 h 3446754"/>
              <a:gd name="connsiteX130" fmla="*/ 1113002 w 1786393"/>
              <a:gd name="connsiteY130" fmla="*/ 3001519 h 3446754"/>
              <a:gd name="connsiteX131" fmla="*/ 1136490 w 1786393"/>
              <a:gd name="connsiteY131" fmla="*/ 2989060 h 3446754"/>
              <a:gd name="connsiteX132" fmla="*/ 1113002 w 1786393"/>
              <a:gd name="connsiteY132" fmla="*/ 2989060 h 3446754"/>
              <a:gd name="connsiteX133" fmla="*/ 900100 w 1786393"/>
              <a:gd name="connsiteY133" fmla="*/ 2989060 h 3446754"/>
              <a:gd name="connsiteX134" fmla="*/ 900100 w 1786393"/>
              <a:gd name="connsiteY134" fmla="*/ 3001519 h 3446754"/>
              <a:gd name="connsiteX135" fmla="*/ 923587 w 1786393"/>
              <a:gd name="connsiteY135" fmla="*/ 3001519 h 3446754"/>
              <a:gd name="connsiteX136" fmla="*/ 923587 w 1786393"/>
              <a:gd name="connsiteY136" fmla="*/ 2989060 h 3446754"/>
              <a:gd name="connsiteX137" fmla="*/ 189415 w 1786393"/>
              <a:gd name="connsiteY137" fmla="*/ 2989060 h 3446754"/>
              <a:gd name="connsiteX138" fmla="*/ 189415 w 1786393"/>
              <a:gd name="connsiteY138" fmla="*/ 3001519 h 3446754"/>
              <a:gd name="connsiteX139" fmla="*/ 212902 w 1786393"/>
              <a:gd name="connsiteY139" fmla="*/ 3001519 h 3446754"/>
              <a:gd name="connsiteX140" fmla="*/ 212902 w 1786393"/>
              <a:gd name="connsiteY140" fmla="*/ 2989060 h 3446754"/>
              <a:gd name="connsiteX141" fmla="*/ 118195 w 1786393"/>
              <a:gd name="connsiteY141" fmla="*/ 2989060 h 3446754"/>
              <a:gd name="connsiteX142" fmla="*/ 141682 w 1786393"/>
              <a:gd name="connsiteY142" fmla="*/ 2989060 h 3446754"/>
              <a:gd name="connsiteX143" fmla="*/ 141682 w 1786393"/>
              <a:gd name="connsiteY143" fmla="*/ 3001519 h 3446754"/>
              <a:gd name="connsiteX144" fmla="*/ 118195 w 1786393"/>
              <a:gd name="connsiteY144" fmla="*/ 2989060 h 3446754"/>
              <a:gd name="connsiteX145" fmla="*/ 686440 w 1786393"/>
              <a:gd name="connsiteY145" fmla="*/ 2976600 h 3446754"/>
              <a:gd name="connsiteX146" fmla="*/ 686440 w 1786393"/>
              <a:gd name="connsiteY146" fmla="*/ 2989060 h 3446754"/>
              <a:gd name="connsiteX147" fmla="*/ 710685 w 1786393"/>
              <a:gd name="connsiteY147" fmla="*/ 2989060 h 3446754"/>
              <a:gd name="connsiteX148" fmla="*/ 734172 w 1786393"/>
              <a:gd name="connsiteY148" fmla="*/ 2976600 h 3446754"/>
              <a:gd name="connsiteX149" fmla="*/ 710685 w 1786393"/>
              <a:gd name="connsiteY149" fmla="*/ 2976600 h 3446754"/>
              <a:gd name="connsiteX150" fmla="*/ 426563 w 1786393"/>
              <a:gd name="connsiteY150" fmla="*/ 2976600 h 3446754"/>
              <a:gd name="connsiteX151" fmla="*/ 426563 w 1786393"/>
              <a:gd name="connsiteY151" fmla="*/ 2989060 h 3446754"/>
              <a:gd name="connsiteX152" fmla="*/ 450050 w 1786393"/>
              <a:gd name="connsiteY152" fmla="*/ 2989060 h 3446754"/>
              <a:gd name="connsiteX153" fmla="*/ 473537 w 1786393"/>
              <a:gd name="connsiteY153" fmla="*/ 2989060 h 3446754"/>
              <a:gd name="connsiteX154" fmla="*/ 473537 w 1786393"/>
              <a:gd name="connsiteY154" fmla="*/ 2976600 h 3446754"/>
              <a:gd name="connsiteX155" fmla="*/ 450050 w 1786393"/>
              <a:gd name="connsiteY155" fmla="*/ 2976600 h 3446754"/>
              <a:gd name="connsiteX156" fmla="*/ 426563 w 1786393"/>
              <a:gd name="connsiteY156" fmla="*/ 2976600 h 3446754"/>
              <a:gd name="connsiteX157" fmla="*/ 1231197 w 1786393"/>
              <a:gd name="connsiteY157" fmla="*/ 2951279 h 3446754"/>
              <a:gd name="connsiteX158" fmla="*/ 1231197 w 1786393"/>
              <a:gd name="connsiteY158" fmla="*/ 2963739 h 3446754"/>
              <a:gd name="connsiteX159" fmla="*/ 1254685 w 1786393"/>
              <a:gd name="connsiteY159" fmla="*/ 2963739 h 3446754"/>
              <a:gd name="connsiteX160" fmla="*/ 1254685 w 1786393"/>
              <a:gd name="connsiteY160" fmla="*/ 2951279 h 3446754"/>
              <a:gd name="connsiteX161" fmla="*/ 118195 w 1786393"/>
              <a:gd name="connsiteY161" fmla="*/ 2951279 h 3446754"/>
              <a:gd name="connsiteX162" fmla="*/ 141682 w 1786393"/>
              <a:gd name="connsiteY162" fmla="*/ 2951279 h 3446754"/>
              <a:gd name="connsiteX163" fmla="*/ 141682 w 1786393"/>
              <a:gd name="connsiteY163" fmla="*/ 2963739 h 3446754"/>
              <a:gd name="connsiteX164" fmla="*/ 118195 w 1786393"/>
              <a:gd name="connsiteY164" fmla="*/ 2963739 h 3446754"/>
              <a:gd name="connsiteX165" fmla="*/ 1113002 w 1786393"/>
              <a:gd name="connsiteY165" fmla="*/ 2926361 h 3446754"/>
              <a:gd name="connsiteX166" fmla="*/ 1113002 w 1786393"/>
              <a:gd name="connsiteY166" fmla="*/ 2938820 h 3446754"/>
              <a:gd name="connsiteX167" fmla="*/ 1136490 w 1786393"/>
              <a:gd name="connsiteY167" fmla="*/ 2926361 h 3446754"/>
              <a:gd name="connsiteX168" fmla="*/ 1126214 w 1786393"/>
              <a:gd name="connsiteY168" fmla="*/ 2926361 h 3446754"/>
              <a:gd name="connsiteX169" fmla="*/ 1123278 w 1786393"/>
              <a:gd name="connsiteY169" fmla="*/ 2926361 h 3446754"/>
              <a:gd name="connsiteX170" fmla="*/ 1122911 w 1786393"/>
              <a:gd name="connsiteY170" fmla="*/ 2926361 h 3446754"/>
              <a:gd name="connsiteX171" fmla="*/ 1113002 w 1786393"/>
              <a:gd name="connsiteY171" fmla="*/ 2926361 h 3446754"/>
              <a:gd name="connsiteX172" fmla="*/ 426563 w 1786393"/>
              <a:gd name="connsiteY172" fmla="*/ 2926361 h 3446754"/>
              <a:gd name="connsiteX173" fmla="*/ 426563 w 1786393"/>
              <a:gd name="connsiteY173" fmla="*/ 2938820 h 3446754"/>
              <a:gd name="connsiteX174" fmla="*/ 426563 w 1786393"/>
              <a:gd name="connsiteY174" fmla="*/ 2926361 h 3446754"/>
              <a:gd name="connsiteX175" fmla="*/ 284122 w 1786393"/>
              <a:gd name="connsiteY175" fmla="*/ 2926361 h 3446754"/>
              <a:gd name="connsiteX176" fmla="*/ 260635 w 1786393"/>
              <a:gd name="connsiteY176" fmla="*/ 2938820 h 3446754"/>
              <a:gd name="connsiteX177" fmla="*/ 274213 w 1786393"/>
              <a:gd name="connsiteY177" fmla="*/ 2938820 h 3446754"/>
              <a:gd name="connsiteX178" fmla="*/ 275314 w 1786393"/>
              <a:gd name="connsiteY178" fmla="*/ 2938820 h 3446754"/>
              <a:gd name="connsiteX179" fmla="*/ 280819 w 1786393"/>
              <a:gd name="connsiteY179" fmla="*/ 2938820 h 3446754"/>
              <a:gd name="connsiteX180" fmla="*/ 281186 w 1786393"/>
              <a:gd name="connsiteY180" fmla="*/ 2938820 h 3446754"/>
              <a:gd name="connsiteX181" fmla="*/ 284122 w 1786393"/>
              <a:gd name="connsiteY181" fmla="*/ 2938820 h 3446754"/>
              <a:gd name="connsiteX182" fmla="*/ 284122 w 1786393"/>
              <a:gd name="connsiteY182" fmla="*/ 2951279 h 3446754"/>
              <a:gd name="connsiteX183" fmla="*/ 284122 w 1786393"/>
              <a:gd name="connsiteY183" fmla="*/ 2963739 h 3446754"/>
              <a:gd name="connsiteX184" fmla="*/ 307610 w 1786393"/>
              <a:gd name="connsiteY184" fmla="*/ 2963739 h 3446754"/>
              <a:gd name="connsiteX185" fmla="*/ 307610 w 1786393"/>
              <a:gd name="connsiteY185" fmla="*/ 2976600 h 3446754"/>
              <a:gd name="connsiteX186" fmla="*/ 284122 w 1786393"/>
              <a:gd name="connsiteY186" fmla="*/ 2976600 h 3446754"/>
              <a:gd name="connsiteX187" fmla="*/ 307610 w 1786393"/>
              <a:gd name="connsiteY187" fmla="*/ 2976600 h 3446754"/>
              <a:gd name="connsiteX188" fmla="*/ 331855 w 1786393"/>
              <a:gd name="connsiteY188" fmla="*/ 2976600 h 3446754"/>
              <a:gd name="connsiteX189" fmla="*/ 331855 w 1786393"/>
              <a:gd name="connsiteY189" fmla="*/ 2963739 h 3446754"/>
              <a:gd name="connsiteX190" fmla="*/ 355342 w 1786393"/>
              <a:gd name="connsiteY190" fmla="*/ 2951279 h 3446754"/>
              <a:gd name="connsiteX191" fmla="*/ 341764 w 1786393"/>
              <a:gd name="connsiteY191" fmla="*/ 2951279 h 3446754"/>
              <a:gd name="connsiteX192" fmla="*/ 331855 w 1786393"/>
              <a:gd name="connsiteY192" fmla="*/ 2951279 h 3446754"/>
              <a:gd name="connsiteX193" fmla="*/ 307610 w 1786393"/>
              <a:gd name="connsiteY193" fmla="*/ 2938820 h 3446754"/>
              <a:gd name="connsiteX194" fmla="*/ 297701 w 1786393"/>
              <a:gd name="connsiteY194" fmla="*/ 2938820 h 3446754"/>
              <a:gd name="connsiteX195" fmla="*/ 294031 w 1786393"/>
              <a:gd name="connsiteY195" fmla="*/ 2938820 h 3446754"/>
              <a:gd name="connsiteX196" fmla="*/ 284122 w 1786393"/>
              <a:gd name="connsiteY196" fmla="*/ 2938820 h 3446754"/>
              <a:gd name="connsiteX197" fmla="*/ 1704735 w 1786393"/>
              <a:gd name="connsiteY197" fmla="*/ 2913499 h 3446754"/>
              <a:gd name="connsiteX198" fmla="*/ 1728222 w 1786393"/>
              <a:gd name="connsiteY198" fmla="*/ 2913499 h 3446754"/>
              <a:gd name="connsiteX199" fmla="*/ 1752467 w 1786393"/>
              <a:gd name="connsiteY199" fmla="*/ 2913499 h 3446754"/>
              <a:gd name="connsiteX200" fmla="*/ 1752467 w 1786393"/>
              <a:gd name="connsiteY200" fmla="*/ 2926361 h 3446754"/>
              <a:gd name="connsiteX201" fmla="*/ 1728222 w 1786393"/>
              <a:gd name="connsiteY201" fmla="*/ 2926361 h 3446754"/>
              <a:gd name="connsiteX202" fmla="*/ 1704735 w 1786393"/>
              <a:gd name="connsiteY202" fmla="*/ 2926361 h 3446754"/>
              <a:gd name="connsiteX203" fmla="*/ 1065270 w 1786393"/>
              <a:gd name="connsiteY203" fmla="*/ 2913499 h 3446754"/>
              <a:gd name="connsiteX204" fmla="*/ 1089515 w 1786393"/>
              <a:gd name="connsiteY204" fmla="*/ 2926361 h 3446754"/>
              <a:gd name="connsiteX205" fmla="*/ 1089515 w 1786393"/>
              <a:gd name="connsiteY205" fmla="*/ 2913499 h 3446754"/>
              <a:gd name="connsiteX206" fmla="*/ 686440 w 1786393"/>
              <a:gd name="connsiteY206" fmla="*/ 2913499 h 3446754"/>
              <a:gd name="connsiteX207" fmla="*/ 710685 w 1786393"/>
              <a:gd name="connsiteY207" fmla="*/ 2926361 h 3446754"/>
              <a:gd name="connsiteX208" fmla="*/ 686440 w 1786393"/>
              <a:gd name="connsiteY208" fmla="*/ 2938820 h 3446754"/>
              <a:gd name="connsiteX209" fmla="*/ 710685 w 1786393"/>
              <a:gd name="connsiteY209" fmla="*/ 2938820 h 3446754"/>
              <a:gd name="connsiteX210" fmla="*/ 686440 w 1786393"/>
              <a:gd name="connsiteY210" fmla="*/ 2951279 h 3446754"/>
              <a:gd name="connsiteX211" fmla="*/ 710685 w 1786393"/>
              <a:gd name="connsiteY211" fmla="*/ 2951279 h 3446754"/>
              <a:gd name="connsiteX212" fmla="*/ 710685 w 1786393"/>
              <a:gd name="connsiteY212" fmla="*/ 2938820 h 3446754"/>
              <a:gd name="connsiteX213" fmla="*/ 710685 w 1786393"/>
              <a:gd name="connsiteY213" fmla="*/ 2926361 h 3446754"/>
              <a:gd name="connsiteX214" fmla="*/ 710685 w 1786393"/>
              <a:gd name="connsiteY214" fmla="*/ 2913499 h 3446754"/>
              <a:gd name="connsiteX215" fmla="*/ 591732 w 1786393"/>
              <a:gd name="connsiteY215" fmla="*/ 2913499 h 3446754"/>
              <a:gd name="connsiteX216" fmla="*/ 591732 w 1786393"/>
              <a:gd name="connsiteY216" fmla="*/ 2926361 h 3446754"/>
              <a:gd name="connsiteX217" fmla="*/ 585752 w 1786393"/>
              <a:gd name="connsiteY217" fmla="*/ 2925476 h 3446754"/>
              <a:gd name="connsiteX218" fmla="*/ 582924 w 1786393"/>
              <a:gd name="connsiteY218" fmla="*/ 2924753 h 3446754"/>
              <a:gd name="connsiteX219" fmla="*/ 591732 w 1786393"/>
              <a:gd name="connsiteY219" fmla="*/ 2913499 h 3446754"/>
              <a:gd name="connsiteX220" fmla="*/ 284122 w 1786393"/>
              <a:gd name="connsiteY220" fmla="*/ 2913499 h 3446754"/>
              <a:gd name="connsiteX221" fmla="*/ 307610 w 1786393"/>
              <a:gd name="connsiteY221" fmla="*/ 2926361 h 3446754"/>
              <a:gd name="connsiteX222" fmla="*/ 307610 w 1786393"/>
              <a:gd name="connsiteY222" fmla="*/ 2913499 h 3446754"/>
              <a:gd name="connsiteX223" fmla="*/ 141682 w 1786393"/>
              <a:gd name="connsiteY223" fmla="*/ 2913499 h 3446754"/>
              <a:gd name="connsiteX224" fmla="*/ 141682 w 1786393"/>
              <a:gd name="connsiteY224" fmla="*/ 2926361 h 3446754"/>
              <a:gd name="connsiteX225" fmla="*/ 118195 w 1786393"/>
              <a:gd name="connsiteY225" fmla="*/ 2926361 h 3446754"/>
              <a:gd name="connsiteX226" fmla="*/ 118195 w 1786393"/>
              <a:gd name="connsiteY226" fmla="*/ 2938820 h 3446754"/>
              <a:gd name="connsiteX227" fmla="*/ 118195 w 1786393"/>
              <a:gd name="connsiteY227" fmla="*/ 2951279 h 3446754"/>
              <a:gd name="connsiteX228" fmla="*/ 94707 w 1786393"/>
              <a:gd name="connsiteY228" fmla="*/ 2963739 h 3446754"/>
              <a:gd name="connsiteX229" fmla="*/ 107919 w 1786393"/>
              <a:gd name="connsiteY229" fmla="*/ 2963739 h 3446754"/>
              <a:gd name="connsiteX230" fmla="*/ 108286 w 1786393"/>
              <a:gd name="connsiteY230" fmla="*/ 2963739 h 3446754"/>
              <a:gd name="connsiteX231" fmla="*/ 112323 w 1786393"/>
              <a:gd name="connsiteY231" fmla="*/ 2963739 h 3446754"/>
              <a:gd name="connsiteX232" fmla="*/ 115259 w 1786393"/>
              <a:gd name="connsiteY232" fmla="*/ 2963739 h 3446754"/>
              <a:gd name="connsiteX233" fmla="*/ 118195 w 1786393"/>
              <a:gd name="connsiteY233" fmla="*/ 2963739 h 3446754"/>
              <a:gd name="connsiteX234" fmla="*/ 118195 w 1786393"/>
              <a:gd name="connsiteY234" fmla="*/ 2976600 h 3446754"/>
              <a:gd name="connsiteX235" fmla="*/ 94707 w 1786393"/>
              <a:gd name="connsiteY235" fmla="*/ 2976600 h 3446754"/>
              <a:gd name="connsiteX236" fmla="*/ 118195 w 1786393"/>
              <a:gd name="connsiteY236" fmla="*/ 2989060 h 3446754"/>
              <a:gd name="connsiteX237" fmla="*/ 94707 w 1786393"/>
              <a:gd name="connsiteY237" fmla="*/ 2989060 h 3446754"/>
              <a:gd name="connsiteX238" fmla="*/ 118195 w 1786393"/>
              <a:gd name="connsiteY238" fmla="*/ 3001519 h 3446754"/>
              <a:gd name="connsiteX239" fmla="*/ 118195 w 1786393"/>
              <a:gd name="connsiteY239" fmla="*/ 3003077 h 3446754"/>
              <a:gd name="connsiteX240" fmla="*/ 118195 w 1786393"/>
              <a:gd name="connsiteY240" fmla="*/ 3012421 h 3446754"/>
              <a:gd name="connsiteX241" fmla="*/ 118195 w 1786393"/>
              <a:gd name="connsiteY241" fmla="*/ 3013979 h 3446754"/>
              <a:gd name="connsiteX242" fmla="*/ 141682 w 1786393"/>
              <a:gd name="connsiteY242" fmla="*/ 3001519 h 3446754"/>
              <a:gd name="connsiteX243" fmla="*/ 165928 w 1786393"/>
              <a:gd name="connsiteY243" fmla="*/ 3001519 h 3446754"/>
              <a:gd name="connsiteX244" fmla="*/ 141682 w 1786393"/>
              <a:gd name="connsiteY244" fmla="*/ 2989060 h 3446754"/>
              <a:gd name="connsiteX245" fmla="*/ 165928 w 1786393"/>
              <a:gd name="connsiteY245" fmla="*/ 2989060 h 3446754"/>
              <a:gd name="connsiteX246" fmla="*/ 165928 w 1786393"/>
              <a:gd name="connsiteY246" fmla="*/ 2976600 h 3446754"/>
              <a:gd name="connsiteX247" fmla="*/ 189415 w 1786393"/>
              <a:gd name="connsiteY247" fmla="*/ 2963739 h 3446754"/>
              <a:gd name="connsiteX248" fmla="*/ 212902 w 1786393"/>
              <a:gd name="connsiteY248" fmla="*/ 2951279 h 3446754"/>
              <a:gd name="connsiteX249" fmla="*/ 189415 w 1786393"/>
              <a:gd name="connsiteY249" fmla="*/ 2951279 h 3446754"/>
              <a:gd name="connsiteX250" fmla="*/ 212902 w 1786393"/>
              <a:gd name="connsiteY250" fmla="*/ 2938820 h 3446754"/>
              <a:gd name="connsiteX251" fmla="*/ 189415 w 1786393"/>
              <a:gd name="connsiteY251" fmla="*/ 2938820 h 3446754"/>
              <a:gd name="connsiteX252" fmla="*/ 189415 w 1786393"/>
              <a:gd name="connsiteY252" fmla="*/ 2951279 h 3446754"/>
              <a:gd name="connsiteX253" fmla="*/ 186479 w 1786393"/>
              <a:gd name="connsiteY253" fmla="*/ 2951279 h 3446754"/>
              <a:gd name="connsiteX254" fmla="*/ 179506 w 1786393"/>
              <a:gd name="connsiteY254" fmla="*/ 2951279 h 3446754"/>
              <a:gd name="connsiteX255" fmla="*/ 175837 w 1786393"/>
              <a:gd name="connsiteY255" fmla="*/ 2951279 h 3446754"/>
              <a:gd name="connsiteX256" fmla="*/ 165928 w 1786393"/>
              <a:gd name="connsiteY256" fmla="*/ 2951279 h 3446754"/>
              <a:gd name="connsiteX257" fmla="*/ 165928 w 1786393"/>
              <a:gd name="connsiteY257" fmla="*/ 2938820 h 3446754"/>
              <a:gd name="connsiteX258" fmla="*/ 189415 w 1786393"/>
              <a:gd name="connsiteY258" fmla="*/ 2926361 h 3446754"/>
              <a:gd name="connsiteX259" fmla="*/ 179506 w 1786393"/>
              <a:gd name="connsiteY259" fmla="*/ 2926361 h 3446754"/>
              <a:gd name="connsiteX260" fmla="*/ 175837 w 1786393"/>
              <a:gd name="connsiteY260" fmla="*/ 2926361 h 3446754"/>
              <a:gd name="connsiteX261" fmla="*/ 165928 w 1786393"/>
              <a:gd name="connsiteY261" fmla="*/ 2926361 h 3446754"/>
              <a:gd name="connsiteX262" fmla="*/ 141682 w 1786393"/>
              <a:gd name="connsiteY262" fmla="*/ 2913499 h 3446754"/>
              <a:gd name="connsiteX263" fmla="*/ 1657760 w 1786393"/>
              <a:gd name="connsiteY263" fmla="*/ 2901040 h 3446754"/>
              <a:gd name="connsiteX264" fmla="*/ 1681247 w 1786393"/>
              <a:gd name="connsiteY264" fmla="*/ 2901040 h 3446754"/>
              <a:gd name="connsiteX265" fmla="*/ 1657760 w 1786393"/>
              <a:gd name="connsiteY265" fmla="*/ 2901040 h 3446754"/>
              <a:gd name="connsiteX266" fmla="*/ 994808 w 1786393"/>
              <a:gd name="connsiteY266" fmla="*/ 2901040 h 3446754"/>
              <a:gd name="connsiteX267" fmla="*/ 1018295 w 1786393"/>
              <a:gd name="connsiteY267" fmla="*/ 2913499 h 3446754"/>
              <a:gd name="connsiteX268" fmla="*/ 1018295 w 1786393"/>
              <a:gd name="connsiteY268" fmla="*/ 2926361 h 3446754"/>
              <a:gd name="connsiteX269" fmla="*/ 1018295 w 1786393"/>
              <a:gd name="connsiteY269" fmla="*/ 2938820 h 3446754"/>
              <a:gd name="connsiteX270" fmla="*/ 1041782 w 1786393"/>
              <a:gd name="connsiteY270" fmla="*/ 2938820 h 3446754"/>
              <a:gd name="connsiteX271" fmla="*/ 1065270 w 1786393"/>
              <a:gd name="connsiteY271" fmla="*/ 2938820 h 3446754"/>
              <a:gd name="connsiteX272" fmla="*/ 1089515 w 1786393"/>
              <a:gd name="connsiteY272" fmla="*/ 2938820 h 3446754"/>
              <a:gd name="connsiteX273" fmla="*/ 1065270 w 1786393"/>
              <a:gd name="connsiteY273" fmla="*/ 2926361 h 3446754"/>
              <a:gd name="connsiteX274" fmla="*/ 1041782 w 1786393"/>
              <a:gd name="connsiteY274" fmla="*/ 2926361 h 3446754"/>
              <a:gd name="connsiteX275" fmla="*/ 1041782 w 1786393"/>
              <a:gd name="connsiteY275" fmla="*/ 2921538 h 3446754"/>
              <a:gd name="connsiteX276" fmla="*/ 1041782 w 1786393"/>
              <a:gd name="connsiteY276" fmla="*/ 2913499 h 3446754"/>
              <a:gd name="connsiteX277" fmla="*/ 1018295 w 1786393"/>
              <a:gd name="connsiteY277" fmla="*/ 2913499 h 3446754"/>
              <a:gd name="connsiteX278" fmla="*/ 1018295 w 1786393"/>
              <a:gd name="connsiteY278" fmla="*/ 2901040 h 3446754"/>
              <a:gd name="connsiteX279" fmla="*/ 994808 w 1786393"/>
              <a:gd name="connsiteY279" fmla="*/ 2901040 h 3446754"/>
              <a:gd name="connsiteX280" fmla="*/ 852367 w 1786393"/>
              <a:gd name="connsiteY280" fmla="*/ 2901040 h 3446754"/>
              <a:gd name="connsiteX281" fmla="*/ 852367 w 1786393"/>
              <a:gd name="connsiteY281" fmla="*/ 2913499 h 3446754"/>
              <a:gd name="connsiteX282" fmla="*/ 875855 w 1786393"/>
              <a:gd name="connsiteY282" fmla="*/ 2913499 h 3446754"/>
              <a:gd name="connsiteX283" fmla="*/ 875855 w 1786393"/>
              <a:gd name="connsiteY283" fmla="*/ 2926361 h 3446754"/>
              <a:gd name="connsiteX284" fmla="*/ 886083 w 1786393"/>
              <a:gd name="connsiteY284" fmla="*/ 2926361 h 3446754"/>
              <a:gd name="connsiteX285" fmla="*/ 900100 w 1786393"/>
              <a:gd name="connsiteY285" fmla="*/ 2926361 h 3446754"/>
              <a:gd name="connsiteX286" fmla="*/ 900100 w 1786393"/>
              <a:gd name="connsiteY286" fmla="*/ 2937263 h 3446754"/>
              <a:gd name="connsiteX287" fmla="*/ 900100 w 1786393"/>
              <a:gd name="connsiteY287" fmla="*/ 2938820 h 3446754"/>
              <a:gd name="connsiteX288" fmla="*/ 896691 w 1786393"/>
              <a:gd name="connsiteY288" fmla="*/ 2938820 h 3446754"/>
              <a:gd name="connsiteX289" fmla="*/ 889872 w 1786393"/>
              <a:gd name="connsiteY289" fmla="*/ 2938820 h 3446754"/>
              <a:gd name="connsiteX290" fmla="*/ 875855 w 1786393"/>
              <a:gd name="connsiteY290" fmla="*/ 2938820 h 3446754"/>
              <a:gd name="connsiteX291" fmla="*/ 875855 w 1786393"/>
              <a:gd name="connsiteY291" fmla="*/ 2951279 h 3446754"/>
              <a:gd name="connsiteX292" fmla="*/ 875855 w 1786393"/>
              <a:gd name="connsiteY292" fmla="*/ 2962182 h 3446754"/>
              <a:gd name="connsiteX293" fmla="*/ 875855 w 1786393"/>
              <a:gd name="connsiteY293" fmla="*/ 2963739 h 3446754"/>
              <a:gd name="connsiteX294" fmla="*/ 875855 w 1786393"/>
              <a:gd name="connsiteY294" fmla="*/ 2976600 h 3446754"/>
              <a:gd name="connsiteX295" fmla="*/ 900100 w 1786393"/>
              <a:gd name="connsiteY295" fmla="*/ 2976600 h 3446754"/>
              <a:gd name="connsiteX296" fmla="*/ 900100 w 1786393"/>
              <a:gd name="connsiteY296" fmla="*/ 2963739 h 3446754"/>
              <a:gd name="connsiteX297" fmla="*/ 900100 w 1786393"/>
              <a:gd name="connsiteY297" fmla="*/ 2951279 h 3446754"/>
              <a:gd name="connsiteX298" fmla="*/ 900100 w 1786393"/>
              <a:gd name="connsiteY298" fmla="*/ 2938820 h 3446754"/>
              <a:gd name="connsiteX299" fmla="*/ 923587 w 1786393"/>
              <a:gd name="connsiteY299" fmla="*/ 2938820 h 3446754"/>
              <a:gd name="connsiteX300" fmla="*/ 900100 w 1786393"/>
              <a:gd name="connsiteY300" fmla="*/ 2926361 h 3446754"/>
              <a:gd name="connsiteX301" fmla="*/ 900100 w 1786393"/>
              <a:gd name="connsiteY301" fmla="*/ 2915107 h 3446754"/>
              <a:gd name="connsiteX302" fmla="*/ 900100 w 1786393"/>
              <a:gd name="connsiteY302" fmla="*/ 2913499 h 3446754"/>
              <a:gd name="connsiteX303" fmla="*/ 875855 w 1786393"/>
              <a:gd name="connsiteY303" fmla="*/ 2901040 h 3446754"/>
              <a:gd name="connsiteX304" fmla="*/ 872552 w 1786393"/>
              <a:gd name="connsiteY304" fmla="*/ 2901040 h 3446754"/>
              <a:gd name="connsiteX305" fmla="*/ 865946 w 1786393"/>
              <a:gd name="connsiteY305" fmla="*/ 2901040 h 3446754"/>
              <a:gd name="connsiteX306" fmla="*/ 805392 w 1786393"/>
              <a:gd name="connsiteY306" fmla="*/ 2901040 h 3446754"/>
              <a:gd name="connsiteX307" fmla="*/ 805392 w 1786393"/>
              <a:gd name="connsiteY307" fmla="*/ 2913499 h 3446754"/>
              <a:gd name="connsiteX308" fmla="*/ 781147 w 1786393"/>
              <a:gd name="connsiteY308" fmla="*/ 2913499 h 3446754"/>
              <a:gd name="connsiteX309" fmla="*/ 781147 w 1786393"/>
              <a:gd name="connsiteY309" fmla="*/ 2926361 h 3446754"/>
              <a:gd name="connsiteX310" fmla="*/ 781147 w 1786393"/>
              <a:gd name="connsiteY310" fmla="*/ 2931033 h 3446754"/>
              <a:gd name="connsiteX311" fmla="*/ 781147 w 1786393"/>
              <a:gd name="connsiteY311" fmla="*/ 2937263 h 3446754"/>
              <a:gd name="connsiteX312" fmla="*/ 781147 w 1786393"/>
              <a:gd name="connsiteY312" fmla="*/ 2938820 h 3446754"/>
              <a:gd name="connsiteX313" fmla="*/ 805392 w 1786393"/>
              <a:gd name="connsiteY313" fmla="*/ 2938820 h 3446754"/>
              <a:gd name="connsiteX314" fmla="*/ 805392 w 1786393"/>
              <a:gd name="connsiteY314" fmla="*/ 2951279 h 3446754"/>
              <a:gd name="connsiteX315" fmla="*/ 828880 w 1786393"/>
              <a:gd name="connsiteY315" fmla="*/ 2951279 h 3446754"/>
              <a:gd name="connsiteX316" fmla="*/ 805392 w 1786393"/>
              <a:gd name="connsiteY316" fmla="*/ 2938820 h 3446754"/>
              <a:gd name="connsiteX317" fmla="*/ 805392 w 1786393"/>
              <a:gd name="connsiteY317" fmla="*/ 2926361 h 3446754"/>
              <a:gd name="connsiteX318" fmla="*/ 828880 w 1786393"/>
              <a:gd name="connsiteY318" fmla="*/ 2926361 h 3446754"/>
              <a:gd name="connsiteX319" fmla="*/ 828880 w 1786393"/>
              <a:gd name="connsiteY319" fmla="*/ 2913499 h 3446754"/>
              <a:gd name="connsiteX320" fmla="*/ 450050 w 1786393"/>
              <a:gd name="connsiteY320" fmla="*/ 2901040 h 3446754"/>
              <a:gd name="connsiteX321" fmla="*/ 473537 w 1786393"/>
              <a:gd name="connsiteY321" fmla="*/ 2913499 h 3446754"/>
              <a:gd name="connsiteX322" fmla="*/ 473537 w 1786393"/>
              <a:gd name="connsiteY322" fmla="*/ 2901040 h 3446754"/>
              <a:gd name="connsiteX323" fmla="*/ 450050 w 1786393"/>
              <a:gd name="connsiteY323" fmla="*/ 2901040 h 3446754"/>
              <a:gd name="connsiteX324" fmla="*/ 1681247 w 1786393"/>
              <a:gd name="connsiteY324" fmla="*/ 2888580 h 3446754"/>
              <a:gd name="connsiteX325" fmla="*/ 1681247 w 1786393"/>
              <a:gd name="connsiteY325" fmla="*/ 2901040 h 3446754"/>
              <a:gd name="connsiteX326" fmla="*/ 1679112 w 1786393"/>
              <a:gd name="connsiteY326" fmla="*/ 2893111 h 3446754"/>
              <a:gd name="connsiteX327" fmla="*/ 1113002 w 1786393"/>
              <a:gd name="connsiteY327" fmla="*/ 2888580 h 3446754"/>
              <a:gd name="connsiteX328" fmla="*/ 1136490 w 1786393"/>
              <a:gd name="connsiteY328" fmla="*/ 2901040 h 3446754"/>
              <a:gd name="connsiteX329" fmla="*/ 1136490 w 1786393"/>
              <a:gd name="connsiteY329" fmla="*/ 2888580 h 3446754"/>
              <a:gd name="connsiteX330" fmla="*/ 1123278 w 1786393"/>
              <a:gd name="connsiteY330" fmla="*/ 2888580 h 3446754"/>
              <a:gd name="connsiteX331" fmla="*/ 1118874 w 1786393"/>
              <a:gd name="connsiteY331" fmla="*/ 2888580 h 3446754"/>
              <a:gd name="connsiteX332" fmla="*/ 1065270 w 1786393"/>
              <a:gd name="connsiteY332" fmla="*/ 2888580 h 3446754"/>
              <a:gd name="connsiteX333" fmla="*/ 1089515 w 1786393"/>
              <a:gd name="connsiteY333" fmla="*/ 2901040 h 3446754"/>
              <a:gd name="connsiteX334" fmla="*/ 1089515 w 1786393"/>
              <a:gd name="connsiteY334" fmla="*/ 2888580 h 3446754"/>
              <a:gd name="connsiteX335" fmla="*/ 1065270 w 1786393"/>
              <a:gd name="connsiteY335" fmla="*/ 2888580 h 3446754"/>
              <a:gd name="connsiteX336" fmla="*/ 189415 w 1786393"/>
              <a:gd name="connsiteY336" fmla="*/ 2888580 h 3446754"/>
              <a:gd name="connsiteX337" fmla="*/ 189415 w 1786393"/>
              <a:gd name="connsiteY337" fmla="*/ 2890138 h 3446754"/>
              <a:gd name="connsiteX338" fmla="*/ 189415 w 1786393"/>
              <a:gd name="connsiteY338" fmla="*/ 2901040 h 3446754"/>
              <a:gd name="connsiteX339" fmla="*/ 189415 w 1786393"/>
              <a:gd name="connsiteY339" fmla="*/ 2888580 h 3446754"/>
              <a:gd name="connsiteX340" fmla="*/ 141682 w 1786393"/>
              <a:gd name="connsiteY340" fmla="*/ 2888580 h 3446754"/>
              <a:gd name="connsiteX341" fmla="*/ 141682 w 1786393"/>
              <a:gd name="connsiteY341" fmla="*/ 2901040 h 3446754"/>
              <a:gd name="connsiteX342" fmla="*/ 165928 w 1786393"/>
              <a:gd name="connsiteY342" fmla="*/ 2901040 h 3446754"/>
              <a:gd name="connsiteX343" fmla="*/ 165928 w 1786393"/>
              <a:gd name="connsiteY343" fmla="*/ 2913499 h 3446754"/>
              <a:gd name="connsiteX344" fmla="*/ 189415 w 1786393"/>
              <a:gd name="connsiteY344" fmla="*/ 2913499 h 3446754"/>
              <a:gd name="connsiteX345" fmla="*/ 212902 w 1786393"/>
              <a:gd name="connsiteY345" fmla="*/ 2901040 h 3446754"/>
              <a:gd name="connsiteX346" fmla="*/ 189415 w 1786393"/>
              <a:gd name="connsiteY346" fmla="*/ 2901040 h 3446754"/>
              <a:gd name="connsiteX347" fmla="*/ 212902 w 1786393"/>
              <a:gd name="connsiteY347" fmla="*/ 2888580 h 3446754"/>
              <a:gd name="connsiteX348" fmla="*/ 189415 w 1786393"/>
              <a:gd name="connsiteY348" fmla="*/ 2888580 h 3446754"/>
              <a:gd name="connsiteX349" fmla="*/ 165928 w 1786393"/>
              <a:gd name="connsiteY349" fmla="*/ 2888580 h 3446754"/>
              <a:gd name="connsiteX350" fmla="*/ 1752467 w 1786393"/>
              <a:gd name="connsiteY350" fmla="*/ 2876121 h 3446754"/>
              <a:gd name="connsiteX351" fmla="*/ 1752467 w 1786393"/>
              <a:gd name="connsiteY351" fmla="*/ 2888580 h 3446754"/>
              <a:gd name="connsiteX352" fmla="*/ 1728222 w 1786393"/>
              <a:gd name="connsiteY352" fmla="*/ 2888580 h 3446754"/>
              <a:gd name="connsiteX353" fmla="*/ 1041782 w 1786393"/>
              <a:gd name="connsiteY353" fmla="*/ 2876121 h 3446754"/>
              <a:gd name="connsiteX354" fmla="*/ 1065270 w 1786393"/>
              <a:gd name="connsiteY354" fmla="*/ 2876121 h 3446754"/>
              <a:gd name="connsiteX355" fmla="*/ 1041782 w 1786393"/>
              <a:gd name="connsiteY355" fmla="*/ 2876121 h 3446754"/>
              <a:gd name="connsiteX356" fmla="*/ 970562 w 1786393"/>
              <a:gd name="connsiteY356" fmla="*/ 2876121 h 3446754"/>
              <a:gd name="connsiteX357" fmla="*/ 970562 w 1786393"/>
              <a:gd name="connsiteY357" fmla="*/ 2888580 h 3446754"/>
              <a:gd name="connsiteX358" fmla="*/ 947075 w 1786393"/>
              <a:gd name="connsiteY358" fmla="*/ 2888580 h 3446754"/>
              <a:gd name="connsiteX359" fmla="*/ 970562 w 1786393"/>
              <a:gd name="connsiteY359" fmla="*/ 2888580 h 3446754"/>
              <a:gd name="connsiteX360" fmla="*/ 994808 w 1786393"/>
              <a:gd name="connsiteY360" fmla="*/ 2888580 h 3446754"/>
              <a:gd name="connsiteX361" fmla="*/ 970562 w 1786393"/>
              <a:gd name="connsiteY361" fmla="*/ 2876121 h 3446754"/>
              <a:gd name="connsiteX362" fmla="*/ 1093185 w 1786393"/>
              <a:gd name="connsiteY362" fmla="*/ 2870695 h 3446754"/>
              <a:gd name="connsiteX363" fmla="*/ 1089515 w 1786393"/>
              <a:gd name="connsiteY363" fmla="*/ 2876121 h 3446754"/>
              <a:gd name="connsiteX364" fmla="*/ 1113002 w 1786393"/>
              <a:gd name="connsiteY364" fmla="*/ 2876121 h 3446754"/>
              <a:gd name="connsiteX365" fmla="*/ 1093185 w 1786393"/>
              <a:gd name="connsiteY365" fmla="*/ 2870695 h 3446754"/>
              <a:gd name="connsiteX366" fmla="*/ 1610027 w 1786393"/>
              <a:gd name="connsiteY366" fmla="*/ 2863260 h 3446754"/>
              <a:gd name="connsiteX367" fmla="*/ 1610027 w 1786393"/>
              <a:gd name="connsiteY367" fmla="*/ 2876121 h 3446754"/>
              <a:gd name="connsiteX368" fmla="*/ 1633515 w 1786393"/>
              <a:gd name="connsiteY368" fmla="*/ 2876121 h 3446754"/>
              <a:gd name="connsiteX369" fmla="*/ 1657760 w 1786393"/>
              <a:gd name="connsiteY369" fmla="*/ 2876121 h 3446754"/>
              <a:gd name="connsiteX370" fmla="*/ 1657760 w 1786393"/>
              <a:gd name="connsiteY370" fmla="*/ 2863260 h 3446754"/>
              <a:gd name="connsiteX371" fmla="*/ 1633515 w 1786393"/>
              <a:gd name="connsiteY371" fmla="*/ 2863260 h 3446754"/>
              <a:gd name="connsiteX372" fmla="*/ 1538807 w 1786393"/>
              <a:gd name="connsiteY372" fmla="*/ 2863260 h 3446754"/>
              <a:gd name="connsiteX373" fmla="*/ 1515320 w 1786393"/>
              <a:gd name="connsiteY373" fmla="*/ 2876121 h 3446754"/>
              <a:gd name="connsiteX374" fmla="*/ 1538807 w 1786393"/>
              <a:gd name="connsiteY374" fmla="*/ 2876121 h 3446754"/>
              <a:gd name="connsiteX375" fmla="*/ 1538807 w 1786393"/>
              <a:gd name="connsiteY375" fmla="*/ 2863260 h 3446754"/>
              <a:gd name="connsiteX376" fmla="*/ 757660 w 1786393"/>
              <a:gd name="connsiteY376" fmla="*/ 2863260 h 3446754"/>
              <a:gd name="connsiteX377" fmla="*/ 757660 w 1786393"/>
              <a:gd name="connsiteY377" fmla="*/ 2876121 h 3446754"/>
              <a:gd name="connsiteX378" fmla="*/ 781147 w 1786393"/>
              <a:gd name="connsiteY378" fmla="*/ 2863260 h 3446754"/>
              <a:gd name="connsiteX379" fmla="*/ 757660 w 1786393"/>
              <a:gd name="connsiteY379" fmla="*/ 2863260 h 3446754"/>
              <a:gd name="connsiteX380" fmla="*/ 202993 w 1786393"/>
              <a:gd name="connsiteY380" fmla="*/ 2858003 h 3446754"/>
              <a:gd name="connsiteX381" fmla="*/ 189415 w 1786393"/>
              <a:gd name="connsiteY381" fmla="*/ 2863260 h 3446754"/>
              <a:gd name="connsiteX382" fmla="*/ 165928 w 1786393"/>
              <a:gd name="connsiteY382" fmla="*/ 2863260 h 3446754"/>
              <a:gd name="connsiteX383" fmla="*/ 141682 w 1786393"/>
              <a:gd name="connsiteY383" fmla="*/ 2863260 h 3446754"/>
              <a:gd name="connsiteX384" fmla="*/ 141682 w 1786393"/>
              <a:gd name="connsiteY384" fmla="*/ 2876121 h 3446754"/>
              <a:gd name="connsiteX385" fmla="*/ 118195 w 1786393"/>
              <a:gd name="connsiteY385" fmla="*/ 2876121 h 3446754"/>
              <a:gd name="connsiteX386" fmla="*/ 141682 w 1786393"/>
              <a:gd name="connsiteY386" fmla="*/ 2876121 h 3446754"/>
              <a:gd name="connsiteX387" fmla="*/ 165928 w 1786393"/>
              <a:gd name="connsiteY387" fmla="*/ 2863260 h 3446754"/>
              <a:gd name="connsiteX388" fmla="*/ 189415 w 1786393"/>
              <a:gd name="connsiteY388" fmla="*/ 2876121 h 3446754"/>
              <a:gd name="connsiteX389" fmla="*/ 189415 w 1786393"/>
              <a:gd name="connsiteY389" fmla="*/ 2863260 h 3446754"/>
              <a:gd name="connsiteX390" fmla="*/ 212902 w 1786393"/>
              <a:gd name="connsiteY390" fmla="*/ 2863260 h 3446754"/>
              <a:gd name="connsiteX391" fmla="*/ 202993 w 1786393"/>
              <a:gd name="connsiteY391" fmla="*/ 2858003 h 3446754"/>
              <a:gd name="connsiteX392" fmla="*/ 1752467 w 1786393"/>
              <a:gd name="connsiteY392" fmla="*/ 2850800 h 3446754"/>
              <a:gd name="connsiteX393" fmla="*/ 1775955 w 1786393"/>
              <a:gd name="connsiteY393" fmla="*/ 2863260 h 3446754"/>
              <a:gd name="connsiteX394" fmla="*/ 1752467 w 1786393"/>
              <a:gd name="connsiteY394" fmla="*/ 2863260 h 3446754"/>
              <a:gd name="connsiteX395" fmla="*/ 1728222 w 1786393"/>
              <a:gd name="connsiteY395" fmla="*/ 2863260 h 3446754"/>
              <a:gd name="connsiteX396" fmla="*/ 1752467 w 1786393"/>
              <a:gd name="connsiteY396" fmla="*/ 2850800 h 3446754"/>
              <a:gd name="connsiteX397" fmla="*/ 1065270 w 1786393"/>
              <a:gd name="connsiteY397" fmla="*/ 2850800 h 3446754"/>
              <a:gd name="connsiteX398" fmla="*/ 1065270 w 1786393"/>
              <a:gd name="connsiteY398" fmla="*/ 2863260 h 3446754"/>
              <a:gd name="connsiteX399" fmla="*/ 1089515 w 1786393"/>
              <a:gd name="connsiteY399" fmla="*/ 2863260 h 3446754"/>
              <a:gd name="connsiteX400" fmla="*/ 1113002 w 1786393"/>
              <a:gd name="connsiteY400" fmla="*/ 2863260 h 3446754"/>
              <a:gd name="connsiteX401" fmla="*/ 1113002 w 1786393"/>
              <a:gd name="connsiteY401" fmla="*/ 2850800 h 3446754"/>
              <a:gd name="connsiteX402" fmla="*/ 1089515 w 1786393"/>
              <a:gd name="connsiteY402" fmla="*/ 2863260 h 3446754"/>
              <a:gd name="connsiteX403" fmla="*/ 1065270 w 1786393"/>
              <a:gd name="connsiteY403" fmla="*/ 2850800 h 3446754"/>
              <a:gd name="connsiteX404" fmla="*/ 852367 w 1786393"/>
              <a:gd name="connsiteY404" fmla="*/ 2850800 h 3446754"/>
              <a:gd name="connsiteX405" fmla="*/ 875855 w 1786393"/>
              <a:gd name="connsiteY405" fmla="*/ 2863260 h 3446754"/>
              <a:gd name="connsiteX406" fmla="*/ 875855 w 1786393"/>
              <a:gd name="connsiteY406" fmla="*/ 2876121 h 3446754"/>
              <a:gd name="connsiteX407" fmla="*/ 852367 w 1786393"/>
              <a:gd name="connsiteY407" fmla="*/ 2863260 h 3446754"/>
              <a:gd name="connsiteX408" fmla="*/ 1038112 w 1786393"/>
              <a:gd name="connsiteY408" fmla="*/ 2845544 h 3446754"/>
              <a:gd name="connsiteX409" fmla="*/ 1018295 w 1786393"/>
              <a:gd name="connsiteY409" fmla="*/ 2850800 h 3446754"/>
              <a:gd name="connsiteX410" fmla="*/ 1041782 w 1786393"/>
              <a:gd name="connsiteY410" fmla="*/ 2850800 h 3446754"/>
              <a:gd name="connsiteX411" fmla="*/ 1038112 w 1786393"/>
              <a:gd name="connsiteY411" fmla="*/ 2845544 h 3446754"/>
              <a:gd name="connsiteX412" fmla="*/ 1586540 w 1786393"/>
              <a:gd name="connsiteY412" fmla="*/ 2838341 h 3446754"/>
              <a:gd name="connsiteX413" fmla="*/ 1610027 w 1786393"/>
              <a:gd name="connsiteY413" fmla="*/ 2838341 h 3446754"/>
              <a:gd name="connsiteX414" fmla="*/ 781147 w 1786393"/>
              <a:gd name="connsiteY414" fmla="*/ 2838341 h 3446754"/>
              <a:gd name="connsiteX415" fmla="*/ 757660 w 1786393"/>
              <a:gd name="connsiteY415" fmla="*/ 2850800 h 3446754"/>
              <a:gd name="connsiteX416" fmla="*/ 781147 w 1786393"/>
              <a:gd name="connsiteY416" fmla="*/ 2850800 h 3446754"/>
              <a:gd name="connsiteX417" fmla="*/ 615220 w 1786393"/>
              <a:gd name="connsiteY417" fmla="*/ 2838341 h 3446754"/>
              <a:gd name="connsiteX418" fmla="*/ 615220 w 1786393"/>
              <a:gd name="connsiteY418" fmla="*/ 2850800 h 3446754"/>
              <a:gd name="connsiteX419" fmla="*/ 639465 w 1786393"/>
              <a:gd name="connsiteY419" fmla="*/ 2863260 h 3446754"/>
              <a:gd name="connsiteX420" fmla="*/ 625448 w 1786393"/>
              <a:gd name="connsiteY420" fmla="*/ 2863260 h 3446754"/>
              <a:gd name="connsiteX421" fmla="*/ 615220 w 1786393"/>
              <a:gd name="connsiteY421" fmla="*/ 2863260 h 3446754"/>
              <a:gd name="connsiteX422" fmla="*/ 615220 w 1786393"/>
              <a:gd name="connsiteY422" fmla="*/ 2876121 h 3446754"/>
              <a:gd name="connsiteX423" fmla="*/ 591732 w 1786393"/>
              <a:gd name="connsiteY423" fmla="*/ 2876121 h 3446754"/>
              <a:gd name="connsiteX424" fmla="*/ 591732 w 1786393"/>
              <a:gd name="connsiteY424" fmla="*/ 2888580 h 3446754"/>
              <a:gd name="connsiteX425" fmla="*/ 591732 w 1786393"/>
              <a:gd name="connsiteY425" fmla="*/ 2899483 h 3446754"/>
              <a:gd name="connsiteX426" fmla="*/ 591732 w 1786393"/>
              <a:gd name="connsiteY426" fmla="*/ 2901040 h 3446754"/>
              <a:gd name="connsiteX427" fmla="*/ 591732 w 1786393"/>
              <a:gd name="connsiteY427" fmla="*/ 2913499 h 3446754"/>
              <a:gd name="connsiteX428" fmla="*/ 568245 w 1786393"/>
              <a:gd name="connsiteY428" fmla="*/ 2913499 h 3446754"/>
              <a:gd name="connsiteX429" fmla="*/ 578154 w 1786393"/>
              <a:gd name="connsiteY429" fmla="*/ 2924351 h 3446754"/>
              <a:gd name="connsiteX430" fmla="*/ 585752 w 1786393"/>
              <a:gd name="connsiteY430" fmla="*/ 2925476 h 3446754"/>
              <a:gd name="connsiteX431" fmla="*/ 588429 w 1786393"/>
              <a:gd name="connsiteY431" fmla="*/ 2926160 h 3446754"/>
              <a:gd name="connsiteX432" fmla="*/ 591732 w 1786393"/>
              <a:gd name="connsiteY432" fmla="*/ 2926361 h 3446754"/>
              <a:gd name="connsiteX433" fmla="*/ 591732 w 1786393"/>
              <a:gd name="connsiteY433" fmla="*/ 2938820 h 3446754"/>
              <a:gd name="connsiteX434" fmla="*/ 568245 w 1786393"/>
              <a:gd name="connsiteY434" fmla="*/ 2938820 h 3446754"/>
              <a:gd name="connsiteX435" fmla="*/ 578154 w 1786393"/>
              <a:gd name="connsiteY435" fmla="*/ 2938820 h 3446754"/>
              <a:gd name="connsiteX436" fmla="*/ 591732 w 1786393"/>
              <a:gd name="connsiteY436" fmla="*/ 2938820 h 3446754"/>
              <a:gd name="connsiteX437" fmla="*/ 615220 w 1786393"/>
              <a:gd name="connsiteY437" fmla="*/ 2926361 h 3446754"/>
              <a:gd name="connsiteX438" fmla="*/ 639465 w 1786393"/>
              <a:gd name="connsiteY438" fmla="*/ 2913499 h 3446754"/>
              <a:gd name="connsiteX439" fmla="*/ 639465 w 1786393"/>
              <a:gd name="connsiteY439" fmla="*/ 2926361 h 3446754"/>
              <a:gd name="connsiteX440" fmla="*/ 662952 w 1786393"/>
              <a:gd name="connsiteY440" fmla="*/ 2926361 h 3446754"/>
              <a:gd name="connsiteX441" fmla="*/ 662952 w 1786393"/>
              <a:gd name="connsiteY441" fmla="*/ 2924753 h 3446754"/>
              <a:gd name="connsiteX442" fmla="*/ 662952 w 1786393"/>
              <a:gd name="connsiteY442" fmla="*/ 2915107 h 3446754"/>
              <a:gd name="connsiteX443" fmla="*/ 662952 w 1786393"/>
              <a:gd name="connsiteY443" fmla="*/ 2913499 h 3446754"/>
              <a:gd name="connsiteX444" fmla="*/ 639465 w 1786393"/>
              <a:gd name="connsiteY444" fmla="*/ 2913499 h 3446754"/>
              <a:gd name="connsiteX445" fmla="*/ 639465 w 1786393"/>
              <a:gd name="connsiteY445" fmla="*/ 2901040 h 3446754"/>
              <a:gd name="connsiteX446" fmla="*/ 615220 w 1786393"/>
              <a:gd name="connsiteY446" fmla="*/ 2901040 h 3446754"/>
              <a:gd name="connsiteX447" fmla="*/ 615220 w 1786393"/>
              <a:gd name="connsiteY447" fmla="*/ 2888580 h 3446754"/>
              <a:gd name="connsiteX448" fmla="*/ 615220 w 1786393"/>
              <a:gd name="connsiteY448" fmla="*/ 2877679 h 3446754"/>
              <a:gd name="connsiteX449" fmla="*/ 615220 w 1786393"/>
              <a:gd name="connsiteY449" fmla="*/ 2876121 h 3446754"/>
              <a:gd name="connsiteX450" fmla="*/ 618251 w 1786393"/>
              <a:gd name="connsiteY450" fmla="*/ 2876121 h 3446754"/>
              <a:gd name="connsiteX451" fmla="*/ 618630 w 1786393"/>
              <a:gd name="connsiteY451" fmla="*/ 2876121 h 3446754"/>
              <a:gd name="connsiteX452" fmla="*/ 625448 w 1786393"/>
              <a:gd name="connsiteY452" fmla="*/ 2876121 h 3446754"/>
              <a:gd name="connsiteX453" fmla="*/ 639465 w 1786393"/>
              <a:gd name="connsiteY453" fmla="*/ 2876121 h 3446754"/>
              <a:gd name="connsiteX454" fmla="*/ 639465 w 1786393"/>
              <a:gd name="connsiteY454" fmla="*/ 2863260 h 3446754"/>
              <a:gd name="connsiteX455" fmla="*/ 639465 w 1786393"/>
              <a:gd name="connsiteY455" fmla="*/ 2850800 h 3446754"/>
              <a:gd name="connsiteX456" fmla="*/ 639465 w 1786393"/>
              <a:gd name="connsiteY456" fmla="*/ 2839898 h 3446754"/>
              <a:gd name="connsiteX457" fmla="*/ 639465 w 1786393"/>
              <a:gd name="connsiteY457" fmla="*/ 2838341 h 3446754"/>
              <a:gd name="connsiteX458" fmla="*/ 615220 w 1786393"/>
              <a:gd name="connsiteY458" fmla="*/ 2838341 h 3446754"/>
              <a:gd name="connsiteX459" fmla="*/ 1092451 w 1786393"/>
              <a:gd name="connsiteY459" fmla="*/ 2833668 h 3446754"/>
              <a:gd name="connsiteX460" fmla="*/ 1089515 w 1786393"/>
              <a:gd name="connsiteY460" fmla="*/ 2838341 h 3446754"/>
              <a:gd name="connsiteX461" fmla="*/ 1113002 w 1786393"/>
              <a:gd name="connsiteY461" fmla="*/ 2838341 h 3446754"/>
              <a:gd name="connsiteX462" fmla="*/ 1092451 w 1786393"/>
              <a:gd name="connsiteY462" fmla="*/ 2833668 h 3446754"/>
              <a:gd name="connsiteX463" fmla="*/ 1184222 w 1786393"/>
              <a:gd name="connsiteY463" fmla="*/ 2825881 h 3446754"/>
              <a:gd name="connsiteX464" fmla="*/ 1184222 w 1786393"/>
              <a:gd name="connsiteY464" fmla="*/ 2838341 h 3446754"/>
              <a:gd name="connsiteX465" fmla="*/ 1207710 w 1786393"/>
              <a:gd name="connsiteY465" fmla="*/ 2838341 h 3446754"/>
              <a:gd name="connsiteX466" fmla="*/ 1184222 w 1786393"/>
              <a:gd name="connsiteY466" fmla="*/ 2825881 h 3446754"/>
              <a:gd name="connsiteX467" fmla="*/ 568245 w 1786393"/>
              <a:gd name="connsiteY467" fmla="*/ 2825881 h 3446754"/>
              <a:gd name="connsiteX468" fmla="*/ 564963 w 1786393"/>
              <a:gd name="connsiteY468" fmla="*/ 2832324 h 3446754"/>
              <a:gd name="connsiteX469" fmla="*/ 561228 w 1786393"/>
              <a:gd name="connsiteY469" fmla="*/ 2834618 h 3446754"/>
              <a:gd name="connsiteX470" fmla="*/ 556903 w 1786393"/>
              <a:gd name="connsiteY470" fmla="*/ 2836599 h 3446754"/>
              <a:gd name="connsiteX471" fmla="*/ 544758 w 1786393"/>
              <a:gd name="connsiteY471" fmla="*/ 2838341 h 3446754"/>
              <a:gd name="connsiteX472" fmla="*/ 556502 w 1786393"/>
              <a:gd name="connsiteY472" fmla="*/ 2836783 h 3446754"/>
              <a:gd name="connsiteX473" fmla="*/ 556903 w 1786393"/>
              <a:gd name="connsiteY473" fmla="*/ 2836599 h 3446754"/>
              <a:gd name="connsiteX474" fmla="*/ 558336 w 1786393"/>
              <a:gd name="connsiteY474" fmla="*/ 2836394 h 3446754"/>
              <a:gd name="connsiteX475" fmla="*/ 561228 w 1786393"/>
              <a:gd name="connsiteY475" fmla="*/ 2834618 h 3446754"/>
              <a:gd name="connsiteX476" fmla="*/ 564575 w 1786393"/>
              <a:gd name="connsiteY476" fmla="*/ 2833084 h 3446754"/>
              <a:gd name="connsiteX477" fmla="*/ 564963 w 1786393"/>
              <a:gd name="connsiteY477" fmla="*/ 2832324 h 3446754"/>
              <a:gd name="connsiteX478" fmla="*/ 565309 w 1786393"/>
              <a:gd name="connsiteY478" fmla="*/ 2832111 h 3446754"/>
              <a:gd name="connsiteX479" fmla="*/ 568245 w 1786393"/>
              <a:gd name="connsiteY479" fmla="*/ 2825881 h 3446754"/>
              <a:gd name="connsiteX480" fmla="*/ 94707 w 1786393"/>
              <a:gd name="connsiteY480" fmla="*/ 2825881 h 3446754"/>
              <a:gd name="connsiteX481" fmla="*/ 118195 w 1786393"/>
              <a:gd name="connsiteY481" fmla="*/ 2838341 h 3446754"/>
              <a:gd name="connsiteX482" fmla="*/ 94707 w 1786393"/>
              <a:gd name="connsiteY482" fmla="*/ 2825881 h 3446754"/>
              <a:gd name="connsiteX483" fmla="*/ 1752467 w 1786393"/>
              <a:gd name="connsiteY483" fmla="*/ 2813020 h 3446754"/>
              <a:gd name="connsiteX484" fmla="*/ 1775955 w 1786393"/>
              <a:gd name="connsiteY484" fmla="*/ 2813020 h 3446754"/>
              <a:gd name="connsiteX485" fmla="*/ 1752467 w 1786393"/>
              <a:gd name="connsiteY485" fmla="*/ 2825881 h 3446754"/>
              <a:gd name="connsiteX486" fmla="*/ 828880 w 1786393"/>
              <a:gd name="connsiteY486" fmla="*/ 2813020 h 3446754"/>
              <a:gd name="connsiteX487" fmla="*/ 852367 w 1786393"/>
              <a:gd name="connsiteY487" fmla="*/ 2813020 h 3446754"/>
              <a:gd name="connsiteX488" fmla="*/ 828880 w 1786393"/>
              <a:gd name="connsiteY488" fmla="*/ 2813020 h 3446754"/>
              <a:gd name="connsiteX489" fmla="*/ 710685 w 1786393"/>
              <a:gd name="connsiteY489" fmla="*/ 2813020 h 3446754"/>
              <a:gd name="connsiteX490" fmla="*/ 734172 w 1786393"/>
              <a:gd name="connsiteY490" fmla="*/ 2825881 h 3446754"/>
              <a:gd name="connsiteX491" fmla="*/ 734172 w 1786393"/>
              <a:gd name="connsiteY491" fmla="*/ 2838341 h 3446754"/>
              <a:gd name="connsiteX492" fmla="*/ 710685 w 1786393"/>
              <a:gd name="connsiteY492" fmla="*/ 2838341 h 3446754"/>
              <a:gd name="connsiteX493" fmla="*/ 734172 w 1786393"/>
              <a:gd name="connsiteY493" fmla="*/ 2850800 h 3446754"/>
              <a:gd name="connsiteX494" fmla="*/ 757660 w 1786393"/>
              <a:gd name="connsiteY494" fmla="*/ 2838341 h 3446754"/>
              <a:gd name="connsiteX495" fmla="*/ 734172 w 1786393"/>
              <a:gd name="connsiteY495" fmla="*/ 2838341 h 3446754"/>
              <a:gd name="connsiteX496" fmla="*/ 757660 w 1786393"/>
              <a:gd name="connsiteY496" fmla="*/ 2825881 h 3446754"/>
              <a:gd name="connsiteX497" fmla="*/ 734172 w 1786393"/>
              <a:gd name="connsiteY497" fmla="*/ 2825881 h 3446754"/>
              <a:gd name="connsiteX498" fmla="*/ 734172 w 1786393"/>
              <a:gd name="connsiteY498" fmla="*/ 2813020 h 3446754"/>
              <a:gd name="connsiteX499" fmla="*/ 1563052 w 1786393"/>
              <a:gd name="connsiteY499" fmla="*/ 2800560 h 3446754"/>
              <a:gd name="connsiteX500" fmla="*/ 1563052 w 1786393"/>
              <a:gd name="connsiteY500" fmla="*/ 2813020 h 3446754"/>
              <a:gd name="connsiteX501" fmla="*/ 1586540 w 1786393"/>
              <a:gd name="connsiteY501" fmla="*/ 2813020 h 3446754"/>
              <a:gd name="connsiteX502" fmla="*/ 1563052 w 1786393"/>
              <a:gd name="connsiteY502" fmla="*/ 2800560 h 3446754"/>
              <a:gd name="connsiteX503" fmla="*/ 1018295 w 1786393"/>
              <a:gd name="connsiteY503" fmla="*/ 2800560 h 3446754"/>
              <a:gd name="connsiteX504" fmla="*/ 1041782 w 1786393"/>
              <a:gd name="connsiteY504" fmla="*/ 2813020 h 3446754"/>
              <a:gd name="connsiteX505" fmla="*/ 1041782 w 1786393"/>
              <a:gd name="connsiteY505" fmla="*/ 2800560 h 3446754"/>
              <a:gd name="connsiteX506" fmla="*/ 1752467 w 1786393"/>
              <a:gd name="connsiteY506" fmla="*/ 2788101 h 3446754"/>
              <a:gd name="connsiteX507" fmla="*/ 1775955 w 1786393"/>
              <a:gd name="connsiteY507" fmla="*/ 2800560 h 3446754"/>
              <a:gd name="connsiteX508" fmla="*/ 1752467 w 1786393"/>
              <a:gd name="connsiteY508" fmla="*/ 2800560 h 3446754"/>
              <a:gd name="connsiteX509" fmla="*/ 1657760 w 1786393"/>
              <a:gd name="connsiteY509" fmla="*/ 2788101 h 3446754"/>
              <a:gd name="connsiteX510" fmla="*/ 1657760 w 1786393"/>
              <a:gd name="connsiteY510" fmla="*/ 2800560 h 3446754"/>
              <a:gd name="connsiteX511" fmla="*/ 1681247 w 1786393"/>
              <a:gd name="connsiteY511" fmla="*/ 2800560 h 3446754"/>
              <a:gd name="connsiteX512" fmla="*/ 1681247 w 1786393"/>
              <a:gd name="connsiteY512" fmla="*/ 2813020 h 3446754"/>
              <a:gd name="connsiteX513" fmla="*/ 1657760 w 1786393"/>
              <a:gd name="connsiteY513" fmla="*/ 2825881 h 3446754"/>
              <a:gd name="connsiteX514" fmla="*/ 1681247 w 1786393"/>
              <a:gd name="connsiteY514" fmla="*/ 2825881 h 3446754"/>
              <a:gd name="connsiteX515" fmla="*/ 1681247 w 1786393"/>
              <a:gd name="connsiteY515" fmla="*/ 2838341 h 3446754"/>
              <a:gd name="connsiteX516" fmla="*/ 1704735 w 1786393"/>
              <a:gd name="connsiteY516" fmla="*/ 2825881 h 3446754"/>
              <a:gd name="connsiteX517" fmla="*/ 1694826 w 1786393"/>
              <a:gd name="connsiteY517" fmla="*/ 2825881 h 3446754"/>
              <a:gd name="connsiteX518" fmla="*/ 1691156 w 1786393"/>
              <a:gd name="connsiteY518" fmla="*/ 2825881 h 3446754"/>
              <a:gd name="connsiteX519" fmla="*/ 1681247 w 1786393"/>
              <a:gd name="connsiteY519" fmla="*/ 2825881 h 3446754"/>
              <a:gd name="connsiteX520" fmla="*/ 1681247 w 1786393"/>
              <a:gd name="connsiteY520" fmla="*/ 2813020 h 3446754"/>
              <a:gd name="connsiteX521" fmla="*/ 1704735 w 1786393"/>
              <a:gd name="connsiteY521" fmla="*/ 2813020 h 3446754"/>
              <a:gd name="connsiteX522" fmla="*/ 1704735 w 1786393"/>
              <a:gd name="connsiteY522" fmla="*/ 2800560 h 3446754"/>
              <a:gd name="connsiteX523" fmla="*/ 1681247 w 1786393"/>
              <a:gd name="connsiteY523" fmla="*/ 2800560 h 3446754"/>
              <a:gd name="connsiteX524" fmla="*/ 1657760 w 1786393"/>
              <a:gd name="connsiteY524" fmla="*/ 2788101 h 3446754"/>
              <a:gd name="connsiteX525" fmla="*/ 875855 w 1786393"/>
              <a:gd name="connsiteY525" fmla="*/ 2788101 h 3446754"/>
              <a:gd name="connsiteX526" fmla="*/ 875855 w 1786393"/>
              <a:gd name="connsiteY526" fmla="*/ 2800560 h 3446754"/>
              <a:gd name="connsiteX527" fmla="*/ 875855 w 1786393"/>
              <a:gd name="connsiteY527" fmla="*/ 2813020 h 3446754"/>
              <a:gd name="connsiteX528" fmla="*/ 852367 w 1786393"/>
              <a:gd name="connsiteY528" fmla="*/ 2800560 h 3446754"/>
              <a:gd name="connsiteX529" fmla="*/ 828880 w 1786393"/>
              <a:gd name="connsiteY529" fmla="*/ 2800560 h 3446754"/>
              <a:gd name="connsiteX530" fmla="*/ 828880 w 1786393"/>
              <a:gd name="connsiteY530" fmla="*/ 2813020 h 3446754"/>
              <a:gd name="connsiteX531" fmla="*/ 828880 w 1786393"/>
              <a:gd name="connsiteY531" fmla="*/ 2822666 h 3446754"/>
              <a:gd name="connsiteX532" fmla="*/ 828880 w 1786393"/>
              <a:gd name="connsiteY532" fmla="*/ 2825881 h 3446754"/>
              <a:gd name="connsiteX533" fmla="*/ 852367 w 1786393"/>
              <a:gd name="connsiteY533" fmla="*/ 2813020 h 3446754"/>
              <a:gd name="connsiteX534" fmla="*/ 875855 w 1786393"/>
              <a:gd name="connsiteY534" fmla="*/ 2813020 h 3446754"/>
              <a:gd name="connsiteX535" fmla="*/ 875855 w 1786393"/>
              <a:gd name="connsiteY535" fmla="*/ 2825881 h 3446754"/>
              <a:gd name="connsiteX536" fmla="*/ 852367 w 1786393"/>
              <a:gd name="connsiteY536" fmla="*/ 2825881 h 3446754"/>
              <a:gd name="connsiteX537" fmla="*/ 852367 w 1786393"/>
              <a:gd name="connsiteY537" fmla="*/ 2838341 h 3446754"/>
              <a:gd name="connsiteX538" fmla="*/ 875855 w 1786393"/>
              <a:gd name="connsiteY538" fmla="*/ 2838341 h 3446754"/>
              <a:gd name="connsiteX539" fmla="*/ 875855 w 1786393"/>
              <a:gd name="connsiteY539" fmla="*/ 2850800 h 3446754"/>
              <a:gd name="connsiteX540" fmla="*/ 865946 w 1786393"/>
              <a:gd name="connsiteY540" fmla="*/ 2850800 h 3446754"/>
              <a:gd name="connsiteX541" fmla="*/ 862276 w 1786393"/>
              <a:gd name="connsiteY541" fmla="*/ 2850800 h 3446754"/>
              <a:gd name="connsiteX542" fmla="*/ 852367 w 1786393"/>
              <a:gd name="connsiteY542" fmla="*/ 2850800 h 3446754"/>
              <a:gd name="connsiteX543" fmla="*/ 828880 w 1786393"/>
              <a:gd name="connsiteY543" fmla="*/ 2863260 h 3446754"/>
              <a:gd name="connsiteX544" fmla="*/ 852367 w 1786393"/>
              <a:gd name="connsiteY544" fmla="*/ 2863260 h 3446754"/>
              <a:gd name="connsiteX545" fmla="*/ 852367 w 1786393"/>
              <a:gd name="connsiteY545" fmla="*/ 2876121 h 3446754"/>
              <a:gd name="connsiteX546" fmla="*/ 852367 w 1786393"/>
              <a:gd name="connsiteY546" fmla="*/ 2888580 h 3446754"/>
              <a:gd name="connsiteX547" fmla="*/ 865946 w 1786393"/>
              <a:gd name="connsiteY547" fmla="*/ 2888580 h 3446754"/>
              <a:gd name="connsiteX548" fmla="*/ 872552 w 1786393"/>
              <a:gd name="connsiteY548" fmla="*/ 2888580 h 3446754"/>
              <a:gd name="connsiteX549" fmla="*/ 875855 w 1786393"/>
              <a:gd name="connsiteY549" fmla="*/ 2888580 h 3446754"/>
              <a:gd name="connsiteX550" fmla="*/ 852367 w 1786393"/>
              <a:gd name="connsiteY550" fmla="*/ 2876121 h 3446754"/>
              <a:gd name="connsiteX551" fmla="*/ 875855 w 1786393"/>
              <a:gd name="connsiteY551" fmla="*/ 2876121 h 3446754"/>
              <a:gd name="connsiteX552" fmla="*/ 900100 w 1786393"/>
              <a:gd name="connsiteY552" fmla="*/ 2876121 h 3446754"/>
              <a:gd name="connsiteX553" fmla="*/ 900100 w 1786393"/>
              <a:gd name="connsiteY553" fmla="*/ 2863260 h 3446754"/>
              <a:gd name="connsiteX554" fmla="*/ 875855 w 1786393"/>
              <a:gd name="connsiteY554" fmla="*/ 2863260 h 3446754"/>
              <a:gd name="connsiteX555" fmla="*/ 875855 w 1786393"/>
              <a:gd name="connsiteY555" fmla="*/ 2850800 h 3446754"/>
              <a:gd name="connsiteX556" fmla="*/ 900100 w 1786393"/>
              <a:gd name="connsiteY556" fmla="*/ 2850800 h 3446754"/>
              <a:gd name="connsiteX557" fmla="*/ 900100 w 1786393"/>
              <a:gd name="connsiteY557" fmla="*/ 2838341 h 3446754"/>
              <a:gd name="connsiteX558" fmla="*/ 875855 w 1786393"/>
              <a:gd name="connsiteY558" fmla="*/ 2838341 h 3446754"/>
              <a:gd name="connsiteX559" fmla="*/ 875855 w 1786393"/>
              <a:gd name="connsiteY559" fmla="*/ 2825881 h 3446754"/>
              <a:gd name="connsiteX560" fmla="*/ 900100 w 1786393"/>
              <a:gd name="connsiteY560" fmla="*/ 2825881 h 3446754"/>
              <a:gd name="connsiteX561" fmla="*/ 900100 w 1786393"/>
              <a:gd name="connsiteY561" fmla="*/ 2813020 h 3446754"/>
              <a:gd name="connsiteX562" fmla="*/ 900100 w 1786393"/>
              <a:gd name="connsiteY562" fmla="*/ 2800560 h 3446754"/>
              <a:gd name="connsiteX563" fmla="*/ 875855 w 1786393"/>
              <a:gd name="connsiteY563" fmla="*/ 2800560 h 3446754"/>
              <a:gd name="connsiteX564" fmla="*/ 900100 w 1786393"/>
              <a:gd name="connsiteY564" fmla="*/ 2788101 h 3446754"/>
              <a:gd name="connsiteX565" fmla="*/ 875855 w 1786393"/>
              <a:gd name="connsiteY565" fmla="*/ 2788101 h 3446754"/>
              <a:gd name="connsiteX566" fmla="*/ 734172 w 1786393"/>
              <a:gd name="connsiteY566" fmla="*/ 2788101 h 3446754"/>
              <a:gd name="connsiteX567" fmla="*/ 734172 w 1786393"/>
              <a:gd name="connsiteY567" fmla="*/ 2800560 h 3446754"/>
              <a:gd name="connsiteX568" fmla="*/ 757660 w 1786393"/>
              <a:gd name="connsiteY568" fmla="*/ 2800560 h 3446754"/>
              <a:gd name="connsiteX569" fmla="*/ 757660 w 1786393"/>
              <a:gd name="connsiteY569" fmla="*/ 2788101 h 3446754"/>
              <a:gd name="connsiteX570" fmla="*/ 734172 w 1786393"/>
              <a:gd name="connsiteY570" fmla="*/ 2788101 h 3446754"/>
              <a:gd name="connsiteX571" fmla="*/ 639465 w 1786393"/>
              <a:gd name="connsiteY571" fmla="*/ 2788101 h 3446754"/>
              <a:gd name="connsiteX572" fmla="*/ 615220 w 1786393"/>
              <a:gd name="connsiteY572" fmla="*/ 2800560 h 3446754"/>
              <a:gd name="connsiteX573" fmla="*/ 615220 w 1786393"/>
              <a:gd name="connsiteY573" fmla="*/ 2813020 h 3446754"/>
              <a:gd name="connsiteX574" fmla="*/ 639465 w 1786393"/>
              <a:gd name="connsiteY574" fmla="*/ 2800560 h 3446754"/>
              <a:gd name="connsiteX575" fmla="*/ 662952 w 1786393"/>
              <a:gd name="connsiteY575" fmla="*/ 2800560 h 3446754"/>
              <a:gd name="connsiteX576" fmla="*/ 639465 w 1786393"/>
              <a:gd name="connsiteY576" fmla="*/ 2788101 h 3446754"/>
              <a:gd name="connsiteX577" fmla="*/ 450050 w 1786393"/>
              <a:gd name="connsiteY577" fmla="*/ 2788101 h 3446754"/>
              <a:gd name="connsiteX578" fmla="*/ 450050 w 1786393"/>
              <a:gd name="connsiteY578" fmla="*/ 2800560 h 3446754"/>
              <a:gd name="connsiteX579" fmla="*/ 450050 w 1786393"/>
              <a:gd name="connsiteY579" fmla="*/ 2813020 h 3446754"/>
              <a:gd name="connsiteX580" fmla="*/ 473537 w 1786393"/>
              <a:gd name="connsiteY580" fmla="*/ 2800560 h 3446754"/>
              <a:gd name="connsiteX581" fmla="*/ 473537 w 1786393"/>
              <a:gd name="connsiteY581" fmla="*/ 2788101 h 3446754"/>
              <a:gd name="connsiteX582" fmla="*/ 450050 w 1786393"/>
              <a:gd name="connsiteY582" fmla="*/ 2788101 h 3446754"/>
              <a:gd name="connsiteX583" fmla="*/ 189415 w 1786393"/>
              <a:gd name="connsiteY583" fmla="*/ 2788101 h 3446754"/>
              <a:gd name="connsiteX584" fmla="*/ 212902 w 1786393"/>
              <a:gd name="connsiteY584" fmla="*/ 2800560 h 3446754"/>
              <a:gd name="connsiteX585" fmla="*/ 212902 w 1786393"/>
              <a:gd name="connsiteY585" fmla="*/ 2792773 h 3446754"/>
              <a:gd name="connsiteX586" fmla="*/ 212902 w 1786393"/>
              <a:gd name="connsiteY586" fmla="*/ 2789659 h 3446754"/>
              <a:gd name="connsiteX587" fmla="*/ 212902 w 1786393"/>
              <a:gd name="connsiteY587" fmla="*/ 2788101 h 3446754"/>
              <a:gd name="connsiteX588" fmla="*/ 189415 w 1786393"/>
              <a:gd name="connsiteY588" fmla="*/ 2788101 h 3446754"/>
              <a:gd name="connsiteX589" fmla="*/ 1159977 w 1786393"/>
              <a:gd name="connsiteY589" fmla="*/ 2775642 h 3446754"/>
              <a:gd name="connsiteX590" fmla="*/ 1159977 w 1786393"/>
              <a:gd name="connsiteY590" fmla="*/ 2777199 h 3446754"/>
              <a:gd name="connsiteX591" fmla="*/ 1159977 w 1786393"/>
              <a:gd name="connsiteY591" fmla="*/ 2786544 h 3446754"/>
              <a:gd name="connsiteX592" fmla="*/ 1159977 w 1786393"/>
              <a:gd name="connsiteY592" fmla="*/ 2788101 h 3446754"/>
              <a:gd name="connsiteX593" fmla="*/ 1184222 w 1786393"/>
              <a:gd name="connsiteY593" fmla="*/ 2800560 h 3446754"/>
              <a:gd name="connsiteX594" fmla="*/ 1184222 w 1786393"/>
              <a:gd name="connsiteY594" fmla="*/ 2788101 h 3446754"/>
              <a:gd name="connsiteX595" fmla="*/ 1159977 w 1786393"/>
              <a:gd name="connsiteY595" fmla="*/ 2775642 h 3446754"/>
              <a:gd name="connsiteX596" fmla="*/ 662952 w 1786393"/>
              <a:gd name="connsiteY596" fmla="*/ 2775642 h 3446754"/>
              <a:gd name="connsiteX597" fmla="*/ 662952 w 1786393"/>
              <a:gd name="connsiteY597" fmla="*/ 2788101 h 3446754"/>
              <a:gd name="connsiteX598" fmla="*/ 686440 w 1786393"/>
              <a:gd name="connsiteY598" fmla="*/ 2788101 h 3446754"/>
              <a:gd name="connsiteX599" fmla="*/ 662952 w 1786393"/>
              <a:gd name="connsiteY599" fmla="*/ 2775642 h 3446754"/>
              <a:gd name="connsiteX600" fmla="*/ 1704735 w 1786393"/>
              <a:gd name="connsiteY600" fmla="*/ 2762780 h 3446754"/>
              <a:gd name="connsiteX601" fmla="*/ 1728222 w 1786393"/>
              <a:gd name="connsiteY601" fmla="*/ 2762780 h 3446754"/>
              <a:gd name="connsiteX602" fmla="*/ 1704735 w 1786393"/>
              <a:gd name="connsiteY602" fmla="*/ 2762780 h 3446754"/>
              <a:gd name="connsiteX603" fmla="*/ 805392 w 1786393"/>
              <a:gd name="connsiteY603" fmla="*/ 2762780 h 3446754"/>
              <a:gd name="connsiteX604" fmla="*/ 781147 w 1786393"/>
              <a:gd name="connsiteY604" fmla="*/ 2775642 h 3446754"/>
              <a:gd name="connsiteX605" fmla="*/ 805392 w 1786393"/>
              <a:gd name="connsiteY605" fmla="*/ 2775642 h 3446754"/>
              <a:gd name="connsiteX606" fmla="*/ 805392 w 1786393"/>
              <a:gd name="connsiteY606" fmla="*/ 2774034 h 3446754"/>
              <a:gd name="connsiteX607" fmla="*/ 805392 w 1786393"/>
              <a:gd name="connsiteY607" fmla="*/ 2764388 h 3446754"/>
              <a:gd name="connsiteX608" fmla="*/ 615220 w 1786393"/>
              <a:gd name="connsiteY608" fmla="*/ 2762780 h 3446754"/>
              <a:gd name="connsiteX609" fmla="*/ 615220 w 1786393"/>
              <a:gd name="connsiteY609" fmla="*/ 2775642 h 3446754"/>
              <a:gd name="connsiteX610" fmla="*/ 629237 w 1786393"/>
              <a:gd name="connsiteY610" fmla="*/ 2775642 h 3446754"/>
              <a:gd name="connsiteX611" fmla="*/ 636056 w 1786393"/>
              <a:gd name="connsiteY611" fmla="*/ 2775642 h 3446754"/>
              <a:gd name="connsiteX612" fmla="*/ 639465 w 1786393"/>
              <a:gd name="connsiteY612" fmla="*/ 2775642 h 3446754"/>
              <a:gd name="connsiteX613" fmla="*/ 615220 w 1786393"/>
              <a:gd name="connsiteY613" fmla="*/ 2762780 h 3446754"/>
              <a:gd name="connsiteX614" fmla="*/ 757660 w 1786393"/>
              <a:gd name="connsiteY614" fmla="*/ 2738263 h 3446754"/>
              <a:gd name="connsiteX615" fmla="*/ 734172 w 1786393"/>
              <a:gd name="connsiteY615" fmla="*/ 2750321 h 3446754"/>
              <a:gd name="connsiteX616" fmla="*/ 757660 w 1786393"/>
              <a:gd name="connsiteY616" fmla="*/ 2750321 h 3446754"/>
              <a:gd name="connsiteX617" fmla="*/ 450050 w 1786393"/>
              <a:gd name="connsiteY617" fmla="*/ 2738263 h 3446754"/>
              <a:gd name="connsiteX618" fmla="*/ 450050 w 1786393"/>
              <a:gd name="connsiteY618" fmla="*/ 2750321 h 3446754"/>
              <a:gd name="connsiteX619" fmla="*/ 450050 w 1786393"/>
              <a:gd name="connsiteY619" fmla="*/ 2762780 h 3446754"/>
              <a:gd name="connsiteX620" fmla="*/ 473537 w 1786393"/>
              <a:gd name="connsiteY620" fmla="*/ 2762780 h 3446754"/>
              <a:gd name="connsiteX621" fmla="*/ 473537 w 1786393"/>
              <a:gd name="connsiteY621" fmla="*/ 2750321 h 3446754"/>
              <a:gd name="connsiteX622" fmla="*/ 473537 w 1786393"/>
              <a:gd name="connsiteY622" fmla="*/ 2745799 h 3446754"/>
              <a:gd name="connsiteX623" fmla="*/ 473537 w 1786393"/>
              <a:gd name="connsiteY623" fmla="*/ 2738263 h 3446754"/>
              <a:gd name="connsiteX624" fmla="*/ 450050 w 1786393"/>
              <a:gd name="connsiteY624" fmla="*/ 2738263 h 3446754"/>
              <a:gd name="connsiteX625" fmla="*/ 1184222 w 1786393"/>
              <a:gd name="connsiteY625" fmla="*/ 2725804 h 3446754"/>
              <a:gd name="connsiteX626" fmla="*/ 1184222 w 1786393"/>
              <a:gd name="connsiteY626" fmla="*/ 2738263 h 3446754"/>
              <a:gd name="connsiteX627" fmla="*/ 1207710 w 1786393"/>
              <a:gd name="connsiteY627" fmla="*/ 2738263 h 3446754"/>
              <a:gd name="connsiteX628" fmla="*/ 1184222 w 1786393"/>
              <a:gd name="connsiteY628" fmla="*/ 2725804 h 3446754"/>
              <a:gd name="connsiteX629" fmla="*/ 1089515 w 1786393"/>
              <a:gd name="connsiteY629" fmla="*/ 2725804 h 3446754"/>
              <a:gd name="connsiteX630" fmla="*/ 1065270 w 1786393"/>
              <a:gd name="connsiteY630" fmla="*/ 2738263 h 3446754"/>
              <a:gd name="connsiteX631" fmla="*/ 1089515 w 1786393"/>
              <a:gd name="connsiteY631" fmla="*/ 2750321 h 3446754"/>
              <a:gd name="connsiteX632" fmla="*/ 1075498 w 1786393"/>
              <a:gd name="connsiteY632" fmla="*/ 2750321 h 3446754"/>
              <a:gd name="connsiteX633" fmla="*/ 1068301 w 1786393"/>
              <a:gd name="connsiteY633" fmla="*/ 2750321 h 3446754"/>
              <a:gd name="connsiteX634" fmla="*/ 1065270 w 1786393"/>
              <a:gd name="connsiteY634" fmla="*/ 2750321 h 3446754"/>
              <a:gd name="connsiteX635" fmla="*/ 1041782 w 1786393"/>
              <a:gd name="connsiteY635" fmla="*/ 2750321 h 3446754"/>
              <a:gd name="connsiteX636" fmla="*/ 1041782 w 1786393"/>
              <a:gd name="connsiteY636" fmla="*/ 2762780 h 3446754"/>
              <a:gd name="connsiteX637" fmla="*/ 1065270 w 1786393"/>
              <a:gd name="connsiteY637" fmla="*/ 2762780 h 3446754"/>
              <a:gd name="connsiteX638" fmla="*/ 1089515 w 1786393"/>
              <a:gd name="connsiteY638" fmla="*/ 2775642 h 3446754"/>
              <a:gd name="connsiteX639" fmla="*/ 1089515 w 1786393"/>
              <a:gd name="connsiteY639" fmla="*/ 2788101 h 3446754"/>
              <a:gd name="connsiteX640" fmla="*/ 1065270 w 1786393"/>
              <a:gd name="connsiteY640" fmla="*/ 2788101 h 3446754"/>
              <a:gd name="connsiteX641" fmla="*/ 1065270 w 1786393"/>
              <a:gd name="connsiteY641" fmla="*/ 2800560 h 3446754"/>
              <a:gd name="connsiteX642" fmla="*/ 1065270 w 1786393"/>
              <a:gd name="connsiteY642" fmla="*/ 2813020 h 3446754"/>
              <a:gd name="connsiteX643" fmla="*/ 1078908 w 1786393"/>
              <a:gd name="connsiteY643" fmla="*/ 2813020 h 3446754"/>
              <a:gd name="connsiteX644" fmla="*/ 1083454 w 1786393"/>
              <a:gd name="connsiteY644" fmla="*/ 2813020 h 3446754"/>
              <a:gd name="connsiteX645" fmla="*/ 1089515 w 1786393"/>
              <a:gd name="connsiteY645" fmla="*/ 2813020 h 3446754"/>
              <a:gd name="connsiteX646" fmla="*/ 1089515 w 1786393"/>
              <a:gd name="connsiteY646" fmla="*/ 2800560 h 3446754"/>
              <a:gd name="connsiteX647" fmla="*/ 1065270 w 1786393"/>
              <a:gd name="connsiteY647" fmla="*/ 2800560 h 3446754"/>
              <a:gd name="connsiteX648" fmla="*/ 1089515 w 1786393"/>
              <a:gd name="connsiteY648" fmla="*/ 2788101 h 3446754"/>
              <a:gd name="connsiteX649" fmla="*/ 1089515 w 1786393"/>
              <a:gd name="connsiteY649" fmla="*/ 2775642 h 3446754"/>
              <a:gd name="connsiteX650" fmla="*/ 1113002 w 1786393"/>
              <a:gd name="connsiteY650" fmla="*/ 2775642 h 3446754"/>
              <a:gd name="connsiteX651" fmla="*/ 1136490 w 1786393"/>
              <a:gd name="connsiteY651" fmla="*/ 2762780 h 3446754"/>
              <a:gd name="connsiteX652" fmla="*/ 1113002 w 1786393"/>
              <a:gd name="connsiteY652" fmla="*/ 2762780 h 3446754"/>
              <a:gd name="connsiteX653" fmla="*/ 1089515 w 1786393"/>
              <a:gd name="connsiteY653" fmla="*/ 2775642 h 3446754"/>
              <a:gd name="connsiteX654" fmla="*/ 1089515 w 1786393"/>
              <a:gd name="connsiteY654" fmla="*/ 2762780 h 3446754"/>
              <a:gd name="connsiteX655" fmla="*/ 1089515 w 1786393"/>
              <a:gd name="connsiteY655" fmla="*/ 2750321 h 3446754"/>
              <a:gd name="connsiteX656" fmla="*/ 1089515 w 1786393"/>
              <a:gd name="connsiteY656" fmla="*/ 2738263 h 3446754"/>
              <a:gd name="connsiteX657" fmla="*/ 900100 w 1786393"/>
              <a:gd name="connsiteY657" fmla="*/ 2725804 h 3446754"/>
              <a:gd name="connsiteX658" fmla="*/ 900100 w 1786393"/>
              <a:gd name="connsiteY658" fmla="*/ 2730476 h 3446754"/>
              <a:gd name="connsiteX659" fmla="*/ 900100 w 1786393"/>
              <a:gd name="connsiteY659" fmla="*/ 2736706 h 3446754"/>
              <a:gd name="connsiteX660" fmla="*/ 900100 w 1786393"/>
              <a:gd name="connsiteY660" fmla="*/ 2738263 h 3446754"/>
              <a:gd name="connsiteX661" fmla="*/ 875855 w 1786393"/>
              <a:gd name="connsiteY661" fmla="*/ 2738263 h 3446754"/>
              <a:gd name="connsiteX662" fmla="*/ 900100 w 1786393"/>
              <a:gd name="connsiteY662" fmla="*/ 2750321 h 3446754"/>
              <a:gd name="connsiteX663" fmla="*/ 900100 w 1786393"/>
              <a:gd name="connsiteY663" fmla="*/ 2738263 h 3446754"/>
              <a:gd name="connsiteX664" fmla="*/ 923587 w 1786393"/>
              <a:gd name="connsiteY664" fmla="*/ 2738263 h 3446754"/>
              <a:gd name="connsiteX665" fmla="*/ 923587 w 1786393"/>
              <a:gd name="connsiteY665" fmla="*/ 2725804 h 3446754"/>
              <a:gd name="connsiteX666" fmla="*/ 639465 w 1786393"/>
              <a:gd name="connsiteY666" fmla="*/ 2725804 h 3446754"/>
              <a:gd name="connsiteX667" fmla="*/ 639465 w 1786393"/>
              <a:gd name="connsiteY667" fmla="*/ 2738263 h 3446754"/>
              <a:gd name="connsiteX668" fmla="*/ 639465 w 1786393"/>
              <a:gd name="connsiteY668" fmla="*/ 2750321 h 3446754"/>
              <a:gd name="connsiteX669" fmla="*/ 639465 w 1786393"/>
              <a:gd name="connsiteY669" fmla="*/ 2762780 h 3446754"/>
              <a:gd name="connsiteX670" fmla="*/ 662952 w 1786393"/>
              <a:gd name="connsiteY670" fmla="*/ 2762780 h 3446754"/>
              <a:gd name="connsiteX671" fmla="*/ 662952 w 1786393"/>
              <a:gd name="connsiteY671" fmla="*/ 2750321 h 3446754"/>
              <a:gd name="connsiteX672" fmla="*/ 662952 w 1786393"/>
              <a:gd name="connsiteY672" fmla="*/ 2738263 h 3446754"/>
              <a:gd name="connsiteX673" fmla="*/ 639465 w 1786393"/>
              <a:gd name="connsiteY673" fmla="*/ 2738263 h 3446754"/>
              <a:gd name="connsiteX674" fmla="*/ 662952 w 1786393"/>
              <a:gd name="connsiteY674" fmla="*/ 2725804 h 3446754"/>
              <a:gd name="connsiteX675" fmla="*/ 1731253 w 1786393"/>
              <a:gd name="connsiteY675" fmla="*/ 2720981 h 3446754"/>
              <a:gd name="connsiteX676" fmla="*/ 1752467 w 1786393"/>
              <a:gd name="connsiteY676" fmla="*/ 2725804 h 3446754"/>
              <a:gd name="connsiteX677" fmla="*/ 1728222 w 1786393"/>
              <a:gd name="connsiteY677" fmla="*/ 2725804 h 3446754"/>
              <a:gd name="connsiteX678" fmla="*/ 1731253 w 1786393"/>
              <a:gd name="connsiteY678" fmla="*/ 2720981 h 3446754"/>
              <a:gd name="connsiteX679" fmla="*/ 825944 w 1786393"/>
              <a:gd name="connsiteY679" fmla="*/ 2720981 h 3446754"/>
              <a:gd name="connsiteX680" fmla="*/ 828880 w 1786393"/>
              <a:gd name="connsiteY680" fmla="*/ 2725804 h 3446754"/>
              <a:gd name="connsiteX681" fmla="*/ 805392 w 1786393"/>
              <a:gd name="connsiteY681" fmla="*/ 2725804 h 3446754"/>
              <a:gd name="connsiteX682" fmla="*/ 825944 w 1786393"/>
              <a:gd name="connsiteY682" fmla="*/ 2720981 h 3446754"/>
              <a:gd name="connsiteX683" fmla="*/ 1681247 w 1786393"/>
              <a:gd name="connsiteY683" fmla="*/ 2712942 h 3446754"/>
              <a:gd name="connsiteX684" fmla="*/ 1657760 w 1786393"/>
              <a:gd name="connsiteY684" fmla="*/ 2725804 h 3446754"/>
              <a:gd name="connsiteX685" fmla="*/ 1633515 w 1786393"/>
              <a:gd name="connsiteY685" fmla="*/ 2738263 h 3446754"/>
              <a:gd name="connsiteX686" fmla="*/ 1657760 w 1786393"/>
              <a:gd name="connsiteY686" fmla="*/ 2738263 h 3446754"/>
              <a:gd name="connsiteX687" fmla="*/ 1681247 w 1786393"/>
              <a:gd name="connsiteY687" fmla="*/ 2725804 h 3446754"/>
              <a:gd name="connsiteX688" fmla="*/ 1136490 w 1786393"/>
              <a:gd name="connsiteY688" fmla="*/ 2712942 h 3446754"/>
              <a:gd name="connsiteX689" fmla="*/ 1136490 w 1786393"/>
              <a:gd name="connsiteY689" fmla="*/ 2725804 h 3446754"/>
              <a:gd name="connsiteX690" fmla="*/ 1159977 w 1786393"/>
              <a:gd name="connsiteY690" fmla="*/ 2712942 h 3446754"/>
              <a:gd name="connsiteX691" fmla="*/ 781147 w 1786393"/>
              <a:gd name="connsiteY691" fmla="*/ 2712942 h 3446754"/>
              <a:gd name="connsiteX692" fmla="*/ 781147 w 1786393"/>
              <a:gd name="connsiteY692" fmla="*/ 2725804 h 3446754"/>
              <a:gd name="connsiteX693" fmla="*/ 791375 w 1786393"/>
              <a:gd name="connsiteY693" fmla="*/ 2725804 h 3446754"/>
              <a:gd name="connsiteX694" fmla="*/ 795164 w 1786393"/>
              <a:gd name="connsiteY694" fmla="*/ 2725804 h 3446754"/>
              <a:gd name="connsiteX695" fmla="*/ 805392 w 1786393"/>
              <a:gd name="connsiteY695" fmla="*/ 2725804 h 3446754"/>
              <a:gd name="connsiteX696" fmla="*/ 828880 w 1786393"/>
              <a:gd name="connsiteY696" fmla="*/ 2738263 h 3446754"/>
              <a:gd name="connsiteX697" fmla="*/ 828880 w 1786393"/>
              <a:gd name="connsiteY697" fmla="*/ 2725804 h 3446754"/>
              <a:gd name="connsiteX698" fmla="*/ 828880 w 1786393"/>
              <a:gd name="connsiteY698" fmla="*/ 2712942 h 3446754"/>
              <a:gd name="connsiteX699" fmla="*/ 805392 w 1786393"/>
              <a:gd name="connsiteY699" fmla="*/ 2725804 h 3446754"/>
              <a:gd name="connsiteX700" fmla="*/ 805392 w 1786393"/>
              <a:gd name="connsiteY700" fmla="*/ 2712942 h 3446754"/>
              <a:gd name="connsiteX701" fmla="*/ 781147 w 1786393"/>
              <a:gd name="connsiteY701" fmla="*/ 2712942 h 3446754"/>
              <a:gd name="connsiteX702" fmla="*/ 1093185 w 1786393"/>
              <a:gd name="connsiteY702" fmla="*/ 2707686 h 3446754"/>
              <a:gd name="connsiteX703" fmla="*/ 1089515 w 1786393"/>
              <a:gd name="connsiteY703" fmla="*/ 2712942 h 3446754"/>
              <a:gd name="connsiteX704" fmla="*/ 1113002 w 1786393"/>
              <a:gd name="connsiteY704" fmla="*/ 2712942 h 3446754"/>
              <a:gd name="connsiteX705" fmla="*/ 1093185 w 1786393"/>
              <a:gd name="connsiteY705" fmla="*/ 2707686 h 3446754"/>
              <a:gd name="connsiteX706" fmla="*/ 497025 w 1786393"/>
              <a:gd name="connsiteY706" fmla="*/ 2700483 h 3446754"/>
              <a:gd name="connsiteX707" fmla="*/ 473537 w 1786393"/>
              <a:gd name="connsiteY707" fmla="*/ 2712942 h 3446754"/>
              <a:gd name="connsiteX708" fmla="*/ 450050 w 1786393"/>
              <a:gd name="connsiteY708" fmla="*/ 2725804 h 3446754"/>
              <a:gd name="connsiteX709" fmla="*/ 473537 w 1786393"/>
              <a:gd name="connsiteY709" fmla="*/ 2725804 h 3446754"/>
              <a:gd name="connsiteX710" fmla="*/ 497025 w 1786393"/>
              <a:gd name="connsiteY710" fmla="*/ 2712942 h 3446754"/>
              <a:gd name="connsiteX711" fmla="*/ 284122 w 1786393"/>
              <a:gd name="connsiteY711" fmla="*/ 2700483 h 3446754"/>
              <a:gd name="connsiteX712" fmla="*/ 307610 w 1786393"/>
              <a:gd name="connsiteY712" fmla="*/ 2712942 h 3446754"/>
              <a:gd name="connsiteX713" fmla="*/ 294031 w 1786393"/>
              <a:gd name="connsiteY713" fmla="*/ 2712942 h 3446754"/>
              <a:gd name="connsiteX714" fmla="*/ 287058 w 1786393"/>
              <a:gd name="connsiteY714" fmla="*/ 2712942 h 3446754"/>
              <a:gd name="connsiteX715" fmla="*/ 284122 w 1786393"/>
              <a:gd name="connsiteY715" fmla="*/ 2712942 h 3446754"/>
              <a:gd name="connsiteX716" fmla="*/ 307610 w 1786393"/>
              <a:gd name="connsiteY716" fmla="*/ 2725804 h 3446754"/>
              <a:gd name="connsiteX717" fmla="*/ 307610 w 1786393"/>
              <a:gd name="connsiteY717" fmla="*/ 2738263 h 3446754"/>
              <a:gd name="connsiteX718" fmla="*/ 307610 w 1786393"/>
              <a:gd name="connsiteY718" fmla="*/ 2725804 h 3446754"/>
              <a:gd name="connsiteX719" fmla="*/ 307610 w 1786393"/>
              <a:gd name="connsiteY719" fmla="*/ 2712942 h 3446754"/>
              <a:gd name="connsiteX720" fmla="*/ 307610 w 1786393"/>
              <a:gd name="connsiteY720" fmla="*/ 2700483 h 3446754"/>
              <a:gd name="connsiteX721" fmla="*/ 284122 w 1786393"/>
              <a:gd name="connsiteY721" fmla="*/ 2700483 h 3446754"/>
              <a:gd name="connsiteX722" fmla="*/ 1065270 w 1786393"/>
              <a:gd name="connsiteY722" fmla="*/ 2688024 h 3446754"/>
              <a:gd name="connsiteX723" fmla="*/ 1065270 w 1786393"/>
              <a:gd name="connsiteY723" fmla="*/ 2700483 h 3446754"/>
              <a:gd name="connsiteX724" fmla="*/ 1089515 w 1786393"/>
              <a:gd name="connsiteY724" fmla="*/ 2700483 h 3446754"/>
              <a:gd name="connsiteX725" fmla="*/ 1113002 w 1786393"/>
              <a:gd name="connsiteY725" fmla="*/ 2700483 h 3446754"/>
              <a:gd name="connsiteX726" fmla="*/ 1136490 w 1786393"/>
              <a:gd name="connsiteY726" fmla="*/ 2700483 h 3446754"/>
              <a:gd name="connsiteX727" fmla="*/ 1113002 w 1786393"/>
              <a:gd name="connsiteY727" fmla="*/ 2688024 h 3446754"/>
              <a:gd name="connsiteX728" fmla="*/ 1089515 w 1786393"/>
              <a:gd name="connsiteY728" fmla="*/ 2688024 h 3446754"/>
              <a:gd name="connsiteX729" fmla="*/ 1075498 w 1786393"/>
              <a:gd name="connsiteY729" fmla="*/ 2688024 h 3446754"/>
              <a:gd name="connsiteX730" fmla="*/ 1068301 w 1786393"/>
              <a:gd name="connsiteY730" fmla="*/ 2688024 h 3446754"/>
              <a:gd name="connsiteX731" fmla="*/ 1065270 w 1786393"/>
              <a:gd name="connsiteY731" fmla="*/ 2688024 h 3446754"/>
              <a:gd name="connsiteX732" fmla="*/ 923587 w 1786393"/>
              <a:gd name="connsiteY732" fmla="*/ 2688024 h 3446754"/>
              <a:gd name="connsiteX733" fmla="*/ 900100 w 1786393"/>
              <a:gd name="connsiteY733" fmla="*/ 2700483 h 3446754"/>
              <a:gd name="connsiteX734" fmla="*/ 900100 w 1786393"/>
              <a:gd name="connsiteY734" fmla="*/ 2712942 h 3446754"/>
              <a:gd name="connsiteX735" fmla="*/ 923587 w 1786393"/>
              <a:gd name="connsiteY735" fmla="*/ 2712942 h 3446754"/>
              <a:gd name="connsiteX736" fmla="*/ 900100 w 1786393"/>
              <a:gd name="connsiteY736" fmla="*/ 2700483 h 3446754"/>
              <a:gd name="connsiteX737" fmla="*/ 923587 w 1786393"/>
              <a:gd name="connsiteY737" fmla="*/ 2700483 h 3446754"/>
              <a:gd name="connsiteX738" fmla="*/ 947075 w 1786393"/>
              <a:gd name="connsiteY738" fmla="*/ 2688024 h 3446754"/>
              <a:gd name="connsiteX739" fmla="*/ 923587 w 1786393"/>
              <a:gd name="connsiteY739" fmla="*/ 2688024 h 3446754"/>
              <a:gd name="connsiteX740" fmla="*/ 710685 w 1786393"/>
              <a:gd name="connsiteY740" fmla="*/ 2688024 h 3446754"/>
              <a:gd name="connsiteX741" fmla="*/ 686440 w 1786393"/>
              <a:gd name="connsiteY741" fmla="*/ 2700483 h 3446754"/>
              <a:gd name="connsiteX742" fmla="*/ 696668 w 1786393"/>
              <a:gd name="connsiteY742" fmla="*/ 2700483 h 3446754"/>
              <a:gd name="connsiteX743" fmla="*/ 700457 w 1786393"/>
              <a:gd name="connsiteY743" fmla="*/ 2700483 h 3446754"/>
              <a:gd name="connsiteX744" fmla="*/ 707654 w 1786393"/>
              <a:gd name="connsiteY744" fmla="*/ 2700483 h 3446754"/>
              <a:gd name="connsiteX745" fmla="*/ 710685 w 1786393"/>
              <a:gd name="connsiteY745" fmla="*/ 2700483 h 3446754"/>
              <a:gd name="connsiteX746" fmla="*/ 734172 w 1786393"/>
              <a:gd name="connsiteY746" fmla="*/ 2700483 h 3446754"/>
              <a:gd name="connsiteX747" fmla="*/ 710685 w 1786393"/>
              <a:gd name="connsiteY747" fmla="*/ 2700483 h 3446754"/>
              <a:gd name="connsiteX748" fmla="*/ 1704735 w 1786393"/>
              <a:gd name="connsiteY748" fmla="*/ 2675564 h 3446754"/>
              <a:gd name="connsiteX749" fmla="*/ 1728222 w 1786393"/>
              <a:gd name="connsiteY749" fmla="*/ 2675564 h 3446754"/>
              <a:gd name="connsiteX750" fmla="*/ 1728222 w 1786393"/>
              <a:gd name="connsiteY750" fmla="*/ 2688024 h 3446754"/>
              <a:gd name="connsiteX751" fmla="*/ 1704735 w 1786393"/>
              <a:gd name="connsiteY751" fmla="*/ 2688024 h 3446754"/>
              <a:gd name="connsiteX752" fmla="*/ 1704735 w 1786393"/>
              <a:gd name="connsiteY752" fmla="*/ 2675564 h 3446754"/>
              <a:gd name="connsiteX753" fmla="*/ 710685 w 1786393"/>
              <a:gd name="connsiteY753" fmla="*/ 2675564 h 3446754"/>
              <a:gd name="connsiteX754" fmla="*/ 734172 w 1786393"/>
              <a:gd name="connsiteY754" fmla="*/ 2688024 h 3446754"/>
              <a:gd name="connsiteX755" fmla="*/ 757660 w 1786393"/>
              <a:gd name="connsiteY755" fmla="*/ 2688024 h 3446754"/>
              <a:gd name="connsiteX756" fmla="*/ 734172 w 1786393"/>
              <a:gd name="connsiteY756" fmla="*/ 2675564 h 3446754"/>
              <a:gd name="connsiteX757" fmla="*/ 710685 w 1786393"/>
              <a:gd name="connsiteY757" fmla="*/ 2675564 h 3446754"/>
              <a:gd name="connsiteX758" fmla="*/ 284122 w 1786393"/>
              <a:gd name="connsiteY758" fmla="*/ 2675564 h 3446754"/>
              <a:gd name="connsiteX759" fmla="*/ 284122 w 1786393"/>
              <a:gd name="connsiteY759" fmla="*/ 2688024 h 3446754"/>
              <a:gd name="connsiteX760" fmla="*/ 307610 w 1786393"/>
              <a:gd name="connsiteY760" fmla="*/ 2688024 h 3446754"/>
              <a:gd name="connsiteX761" fmla="*/ 307610 w 1786393"/>
              <a:gd name="connsiteY761" fmla="*/ 2675564 h 3446754"/>
              <a:gd name="connsiteX762" fmla="*/ 141682 w 1786393"/>
              <a:gd name="connsiteY762" fmla="*/ 2675564 h 3446754"/>
              <a:gd name="connsiteX763" fmla="*/ 165928 w 1786393"/>
              <a:gd name="connsiteY763" fmla="*/ 2688024 h 3446754"/>
              <a:gd name="connsiteX764" fmla="*/ 189415 w 1786393"/>
              <a:gd name="connsiteY764" fmla="*/ 2688024 h 3446754"/>
              <a:gd name="connsiteX765" fmla="*/ 165928 w 1786393"/>
              <a:gd name="connsiteY765" fmla="*/ 2700483 h 3446754"/>
              <a:gd name="connsiteX766" fmla="*/ 162897 w 1786393"/>
              <a:gd name="connsiteY766" fmla="*/ 2700483 h 3446754"/>
              <a:gd name="connsiteX767" fmla="*/ 155699 w 1786393"/>
              <a:gd name="connsiteY767" fmla="*/ 2700483 h 3446754"/>
              <a:gd name="connsiteX768" fmla="*/ 151911 w 1786393"/>
              <a:gd name="connsiteY768" fmla="*/ 2700483 h 3446754"/>
              <a:gd name="connsiteX769" fmla="*/ 141682 w 1786393"/>
              <a:gd name="connsiteY769" fmla="*/ 2700483 h 3446754"/>
              <a:gd name="connsiteX770" fmla="*/ 141682 w 1786393"/>
              <a:gd name="connsiteY770" fmla="*/ 2688024 h 3446754"/>
              <a:gd name="connsiteX771" fmla="*/ 1136490 w 1786393"/>
              <a:gd name="connsiteY771" fmla="*/ 2662703 h 3446754"/>
              <a:gd name="connsiteX772" fmla="*/ 1136490 w 1786393"/>
              <a:gd name="connsiteY772" fmla="*/ 2675564 h 3446754"/>
              <a:gd name="connsiteX773" fmla="*/ 1159977 w 1786393"/>
              <a:gd name="connsiteY773" fmla="*/ 2662703 h 3446754"/>
              <a:gd name="connsiteX774" fmla="*/ 1136490 w 1786393"/>
              <a:gd name="connsiteY774" fmla="*/ 2662703 h 3446754"/>
              <a:gd name="connsiteX775" fmla="*/ 900100 w 1786393"/>
              <a:gd name="connsiteY775" fmla="*/ 2662703 h 3446754"/>
              <a:gd name="connsiteX776" fmla="*/ 900100 w 1786393"/>
              <a:gd name="connsiteY776" fmla="*/ 2675564 h 3446754"/>
              <a:gd name="connsiteX777" fmla="*/ 923587 w 1786393"/>
              <a:gd name="connsiteY777" fmla="*/ 2675564 h 3446754"/>
              <a:gd name="connsiteX778" fmla="*/ 923587 w 1786393"/>
              <a:gd name="connsiteY778" fmla="*/ 2664311 h 3446754"/>
              <a:gd name="connsiteX779" fmla="*/ 923587 w 1786393"/>
              <a:gd name="connsiteY779" fmla="*/ 2662703 h 3446754"/>
              <a:gd name="connsiteX780" fmla="*/ 900100 w 1786393"/>
              <a:gd name="connsiteY780" fmla="*/ 2662703 h 3446754"/>
              <a:gd name="connsiteX781" fmla="*/ 805392 w 1786393"/>
              <a:gd name="connsiteY781" fmla="*/ 2662703 h 3446754"/>
              <a:gd name="connsiteX782" fmla="*/ 808695 w 1786393"/>
              <a:gd name="connsiteY782" fmla="*/ 2670139 h 3446754"/>
              <a:gd name="connsiteX783" fmla="*/ 810736 w 1786393"/>
              <a:gd name="connsiteY783" fmla="*/ 2671554 h 3446754"/>
              <a:gd name="connsiteX784" fmla="*/ 805392 w 1786393"/>
              <a:gd name="connsiteY784" fmla="*/ 2675564 h 3446754"/>
              <a:gd name="connsiteX785" fmla="*/ 814200 w 1786393"/>
              <a:gd name="connsiteY785" fmla="*/ 2673957 h 3446754"/>
              <a:gd name="connsiteX786" fmla="*/ 810736 w 1786393"/>
              <a:gd name="connsiteY786" fmla="*/ 2671554 h 3446754"/>
              <a:gd name="connsiteX787" fmla="*/ 815301 w 1786393"/>
              <a:gd name="connsiteY787" fmla="*/ 2668129 h 3446754"/>
              <a:gd name="connsiteX788" fmla="*/ 805392 w 1786393"/>
              <a:gd name="connsiteY788" fmla="*/ 2662703 h 3446754"/>
              <a:gd name="connsiteX789" fmla="*/ 1681247 w 1786393"/>
              <a:gd name="connsiteY789" fmla="*/ 2650243 h 3446754"/>
              <a:gd name="connsiteX790" fmla="*/ 1704735 w 1786393"/>
              <a:gd name="connsiteY790" fmla="*/ 2650243 h 3446754"/>
              <a:gd name="connsiteX791" fmla="*/ 1728222 w 1786393"/>
              <a:gd name="connsiteY791" fmla="*/ 2650243 h 3446754"/>
              <a:gd name="connsiteX792" fmla="*/ 1728222 w 1786393"/>
              <a:gd name="connsiteY792" fmla="*/ 2662703 h 3446754"/>
              <a:gd name="connsiteX793" fmla="*/ 1704735 w 1786393"/>
              <a:gd name="connsiteY793" fmla="*/ 2675564 h 3446754"/>
              <a:gd name="connsiteX794" fmla="*/ 1681247 w 1786393"/>
              <a:gd name="connsiteY794" fmla="*/ 2662703 h 3446754"/>
              <a:gd name="connsiteX795" fmla="*/ 1681247 w 1786393"/>
              <a:gd name="connsiteY795" fmla="*/ 2650243 h 3446754"/>
              <a:gd name="connsiteX796" fmla="*/ 1041782 w 1786393"/>
              <a:gd name="connsiteY796" fmla="*/ 2650243 h 3446754"/>
              <a:gd name="connsiteX797" fmla="*/ 1041782 w 1786393"/>
              <a:gd name="connsiteY797" fmla="*/ 2662703 h 3446754"/>
              <a:gd name="connsiteX798" fmla="*/ 1065270 w 1786393"/>
              <a:gd name="connsiteY798" fmla="*/ 2662703 h 3446754"/>
              <a:gd name="connsiteX799" fmla="*/ 1089515 w 1786393"/>
              <a:gd name="connsiteY799" fmla="*/ 2675564 h 3446754"/>
              <a:gd name="connsiteX800" fmla="*/ 1089515 w 1786393"/>
              <a:gd name="connsiteY800" fmla="*/ 2662703 h 3446754"/>
              <a:gd name="connsiteX801" fmla="*/ 1065270 w 1786393"/>
              <a:gd name="connsiteY801" fmla="*/ 2662703 h 3446754"/>
              <a:gd name="connsiteX802" fmla="*/ 1065270 w 1786393"/>
              <a:gd name="connsiteY802" fmla="*/ 2650243 h 3446754"/>
              <a:gd name="connsiteX803" fmla="*/ 118195 w 1786393"/>
              <a:gd name="connsiteY803" fmla="*/ 2637784 h 3446754"/>
              <a:gd name="connsiteX804" fmla="*/ 118195 w 1786393"/>
              <a:gd name="connsiteY804" fmla="*/ 2650243 h 3446754"/>
              <a:gd name="connsiteX805" fmla="*/ 141682 w 1786393"/>
              <a:gd name="connsiteY805" fmla="*/ 2650243 h 3446754"/>
              <a:gd name="connsiteX806" fmla="*/ 118195 w 1786393"/>
              <a:gd name="connsiteY806" fmla="*/ 2662703 h 3446754"/>
              <a:gd name="connsiteX807" fmla="*/ 141682 w 1786393"/>
              <a:gd name="connsiteY807" fmla="*/ 2662703 h 3446754"/>
              <a:gd name="connsiteX808" fmla="*/ 141682 w 1786393"/>
              <a:gd name="connsiteY808" fmla="*/ 2650243 h 3446754"/>
              <a:gd name="connsiteX809" fmla="*/ 165928 w 1786393"/>
              <a:gd name="connsiteY809" fmla="*/ 2662703 h 3446754"/>
              <a:gd name="connsiteX810" fmla="*/ 165928 w 1786393"/>
              <a:gd name="connsiteY810" fmla="*/ 2675564 h 3446754"/>
              <a:gd name="connsiteX811" fmla="*/ 151911 w 1786393"/>
              <a:gd name="connsiteY811" fmla="*/ 2675564 h 3446754"/>
              <a:gd name="connsiteX812" fmla="*/ 144713 w 1786393"/>
              <a:gd name="connsiteY812" fmla="*/ 2675564 h 3446754"/>
              <a:gd name="connsiteX813" fmla="*/ 141682 w 1786393"/>
              <a:gd name="connsiteY813" fmla="*/ 2675564 h 3446754"/>
              <a:gd name="connsiteX814" fmla="*/ 118195 w 1786393"/>
              <a:gd name="connsiteY814" fmla="*/ 2675564 h 3446754"/>
              <a:gd name="connsiteX815" fmla="*/ 118195 w 1786393"/>
              <a:gd name="connsiteY815" fmla="*/ 2688024 h 3446754"/>
              <a:gd name="connsiteX816" fmla="*/ 141682 w 1786393"/>
              <a:gd name="connsiteY816" fmla="*/ 2700483 h 3446754"/>
              <a:gd name="connsiteX817" fmla="*/ 141682 w 1786393"/>
              <a:gd name="connsiteY817" fmla="*/ 2702041 h 3446754"/>
              <a:gd name="connsiteX818" fmla="*/ 141682 w 1786393"/>
              <a:gd name="connsiteY818" fmla="*/ 2712942 h 3446754"/>
              <a:gd name="connsiteX819" fmla="*/ 141682 w 1786393"/>
              <a:gd name="connsiteY819" fmla="*/ 2725804 h 3446754"/>
              <a:gd name="connsiteX820" fmla="*/ 118195 w 1786393"/>
              <a:gd name="connsiteY820" fmla="*/ 2725804 h 3446754"/>
              <a:gd name="connsiteX821" fmla="*/ 118195 w 1786393"/>
              <a:gd name="connsiteY821" fmla="*/ 2738263 h 3446754"/>
              <a:gd name="connsiteX822" fmla="*/ 141682 w 1786393"/>
              <a:gd name="connsiteY822" fmla="*/ 2738263 h 3446754"/>
              <a:gd name="connsiteX823" fmla="*/ 141682 w 1786393"/>
              <a:gd name="connsiteY823" fmla="*/ 2742785 h 3446754"/>
              <a:gd name="connsiteX824" fmla="*/ 141682 w 1786393"/>
              <a:gd name="connsiteY824" fmla="*/ 2748814 h 3446754"/>
              <a:gd name="connsiteX825" fmla="*/ 141682 w 1786393"/>
              <a:gd name="connsiteY825" fmla="*/ 2750321 h 3446754"/>
              <a:gd name="connsiteX826" fmla="*/ 165928 w 1786393"/>
              <a:gd name="connsiteY826" fmla="*/ 2750321 h 3446754"/>
              <a:gd name="connsiteX827" fmla="*/ 165928 w 1786393"/>
              <a:gd name="connsiteY827" fmla="*/ 2762780 h 3446754"/>
              <a:gd name="connsiteX828" fmla="*/ 141682 w 1786393"/>
              <a:gd name="connsiteY828" fmla="*/ 2762780 h 3446754"/>
              <a:gd name="connsiteX829" fmla="*/ 141682 w 1786393"/>
              <a:gd name="connsiteY829" fmla="*/ 2775642 h 3446754"/>
              <a:gd name="connsiteX830" fmla="*/ 118195 w 1786393"/>
              <a:gd name="connsiteY830" fmla="*/ 2775642 h 3446754"/>
              <a:gd name="connsiteX831" fmla="*/ 141682 w 1786393"/>
              <a:gd name="connsiteY831" fmla="*/ 2788101 h 3446754"/>
              <a:gd name="connsiteX832" fmla="*/ 141682 w 1786393"/>
              <a:gd name="connsiteY832" fmla="*/ 2800560 h 3446754"/>
              <a:gd name="connsiteX833" fmla="*/ 165928 w 1786393"/>
              <a:gd name="connsiteY833" fmla="*/ 2800560 h 3446754"/>
              <a:gd name="connsiteX834" fmla="*/ 141682 w 1786393"/>
              <a:gd name="connsiteY834" fmla="*/ 2813020 h 3446754"/>
              <a:gd name="connsiteX835" fmla="*/ 141682 w 1786393"/>
              <a:gd name="connsiteY835" fmla="*/ 2825881 h 3446754"/>
              <a:gd name="connsiteX836" fmla="*/ 118195 w 1786393"/>
              <a:gd name="connsiteY836" fmla="*/ 2825881 h 3446754"/>
              <a:gd name="connsiteX837" fmla="*/ 141682 w 1786393"/>
              <a:gd name="connsiteY837" fmla="*/ 2838341 h 3446754"/>
              <a:gd name="connsiteX838" fmla="*/ 141682 w 1786393"/>
              <a:gd name="connsiteY838" fmla="*/ 2850800 h 3446754"/>
              <a:gd name="connsiteX839" fmla="*/ 165928 w 1786393"/>
              <a:gd name="connsiteY839" fmla="*/ 2850800 h 3446754"/>
              <a:gd name="connsiteX840" fmla="*/ 189415 w 1786393"/>
              <a:gd name="connsiteY840" fmla="*/ 2850800 h 3446754"/>
              <a:gd name="connsiteX841" fmla="*/ 189415 w 1786393"/>
              <a:gd name="connsiteY841" fmla="*/ 2838341 h 3446754"/>
              <a:gd name="connsiteX842" fmla="*/ 189415 w 1786393"/>
              <a:gd name="connsiteY842" fmla="*/ 2825881 h 3446754"/>
              <a:gd name="connsiteX843" fmla="*/ 189415 w 1786393"/>
              <a:gd name="connsiteY843" fmla="*/ 2813020 h 3446754"/>
              <a:gd name="connsiteX844" fmla="*/ 189415 w 1786393"/>
              <a:gd name="connsiteY844" fmla="*/ 2800560 h 3446754"/>
              <a:gd name="connsiteX845" fmla="*/ 165928 w 1786393"/>
              <a:gd name="connsiteY845" fmla="*/ 2800560 h 3446754"/>
              <a:gd name="connsiteX846" fmla="*/ 165928 w 1786393"/>
              <a:gd name="connsiteY846" fmla="*/ 2788101 h 3446754"/>
              <a:gd name="connsiteX847" fmla="*/ 165928 w 1786393"/>
              <a:gd name="connsiteY847" fmla="*/ 2775642 h 3446754"/>
              <a:gd name="connsiteX848" fmla="*/ 141682 w 1786393"/>
              <a:gd name="connsiteY848" fmla="*/ 2788101 h 3446754"/>
              <a:gd name="connsiteX849" fmla="*/ 141682 w 1786393"/>
              <a:gd name="connsiteY849" fmla="*/ 2775642 h 3446754"/>
              <a:gd name="connsiteX850" fmla="*/ 165928 w 1786393"/>
              <a:gd name="connsiteY850" fmla="*/ 2762780 h 3446754"/>
              <a:gd name="connsiteX851" fmla="*/ 189415 w 1786393"/>
              <a:gd name="connsiteY851" fmla="*/ 2762780 h 3446754"/>
              <a:gd name="connsiteX852" fmla="*/ 189415 w 1786393"/>
              <a:gd name="connsiteY852" fmla="*/ 2750321 h 3446754"/>
              <a:gd name="connsiteX853" fmla="*/ 165928 w 1786393"/>
              <a:gd name="connsiteY853" fmla="*/ 2750321 h 3446754"/>
              <a:gd name="connsiteX854" fmla="*/ 165928 w 1786393"/>
              <a:gd name="connsiteY854" fmla="*/ 2738263 h 3446754"/>
              <a:gd name="connsiteX855" fmla="*/ 141682 w 1786393"/>
              <a:gd name="connsiteY855" fmla="*/ 2738263 h 3446754"/>
              <a:gd name="connsiteX856" fmla="*/ 141682 w 1786393"/>
              <a:gd name="connsiteY856" fmla="*/ 2725804 h 3446754"/>
              <a:gd name="connsiteX857" fmla="*/ 165928 w 1786393"/>
              <a:gd name="connsiteY857" fmla="*/ 2725804 h 3446754"/>
              <a:gd name="connsiteX858" fmla="*/ 189415 w 1786393"/>
              <a:gd name="connsiteY858" fmla="*/ 2725804 h 3446754"/>
              <a:gd name="connsiteX859" fmla="*/ 212902 w 1786393"/>
              <a:gd name="connsiteY859" fmla="*/ 2725804 h 3446754"/>
              <a:gd name="connsiteX860" fmla="*/ 189415 w 1786393"/>
              <a:gd name="connsiteY860" fmla="*/ 2725804 h 3446754"/>
              <a:gd name="connsiteX861" fmla="*/ 189415 w 1786393"/>
              <a:gd name="connsiteY861" fmla="*/ 2712942 h 3446754"/>
              <a:gd name="connsiteX862" fmla="*/ 165928 w 1786393"/>
              <a:gd name="connsiteY862" fmla="*/ 2712942 h 3446754"/>
              <a:gd name="connsiteX863" fmla="*/ 165928 w 1786393"/>
              <a:gd name="connsiteY863" fmla="*/ 2700483 h 3446754"/>
              <a:gd name="connsiteX864" fmla="*/ 189415 w 1786393"/>
              <a:gd name="connsiteY864" fmla="*/ 2700483 h 3446754"/>
              <a:gd name="connsiteX865" fmla="*/ 189415 w 1786393"/>
              <a:gd name="connsiteY865" fmla="*/ 2692696 h 3446754"/>
              <a:gd name="connsiteX866" fmla="*/ 189415 w 1786393"/>
              <a:gd name="connsiteY866" fmla="*/ 2688024 h 3446754"/>
              <a:gd name="connsiteX867" fmla="*/ 165928 w 1786393"/>
              <a:gd name="connsiteY867" fmla="*/ 2688024 h 3446754"/>
              <a:gd name="connsiteX868" fmla="*/ 165928 w 1786393"/>
              <a:gd name="connsiteY868" fmla="*/ 2683351 h 3446754"/>
              <a:gd name="connsiteX869" fmla="*/ 165928 w 1786393"/>
              <a:gd name="connsiteY869" fmla="*/ 2677122 h 3446754"/>
              <a:gd name="connsiteX870" fmla="*/ 165928 w 1786393"/>
              <a:gd name="connsiteY870" fmla="*/ 2675564 h 3446754"/>
              <a:gd name="connsiteX871" fmla="*/ 189415 w 1786393"/>
              <a:gd name="connsiteY871" fmla="*/ 2662703 h 3446754"/>
              <a:gd name="connsiteX872" fmla="*/ 186479 w 1786393"/>
              <a:gd name="connsiteY872" fmla="*/ 2662703 h 3446754"/>
              <a:gd name="connsiteX873" fmla="*/ 165928 w 1786393"/>
              <a:gd name="connsiteY873" fmla="*/ 2662703 h 3446754"/>
              <a:gd name="connsiteX874" fmla="*/ 189415 w 1786393"/>
              <a:gd name="connsiteY874" fmla="*/ 2650243 h 3446754"/>
              <a:gd name="connsiteX875" fmla="*/ 165928 w 1786393"/>
              <a:gd name="connsiteY875" fmla="*/ 2650243 h 3446754"/>
              <a:gd name="connsiteX876" fmla="*/ 141682 w 1786393"/>
              <a:gd name="connsiteY876" fmla="*/ 2650243 h 3446754"/>
              <a:gd name="connsiteX877" fmla="*/ 141682 w 1786393"/>
              <a:gd name="connsiteY877" fmla="*/ 2637784 h 3446754"/>
              <a:gd name="connsiteX878" fmla="*/ 1704735 w 1786393"/>
              <a:gd name="connsiteY878" fmla="*/ 2625324 h 3446754"/>
              <a:gd name="connsiteX879" fmla="*/ 1728222 w 1786393"/>
              <a:gd name="connsiteY879" fmla="*/ 2625324 h 3446754"/>
              <a:gd name="connsiteX880" fmla="*/ 1752467 w 1786393"/>
              <a:gd name="connsiteY880" fmla="*/ 2625324 h 3446754"/>
              <a:gd name="connsiteX881" fmla="*/ 1775955 w 1786393"/>
              <a:gd name="connsiteY881" fmla="*/ 2637784 h 3446754"/>
              <a:gd name="connsiteX882" fmla="*/ 1752467 w 1786393"/>
              <a:gd name="connsiteY882" fmla="*/ 2637784 h 3446754"/>
              <a:gd name="connsiteX883" fmla="*/ 1752467 w 1786393"/>
              <a:gd name="connsiteY883" fmla="*/ 2650243 h 3446754"/>
              <a:gd name="connsiteX884" fmla="*/ 1728222 w 1786393"/>
              <a:gd name="connsiteY884" fmla="*/ 2637784 h 3446754"/>
              <a:gd name="connsiteX885" fmla="*/ 1704735 w 1786393"/>
              <a:gd name="connsiteY885" fmla="*/ 2625324 h 3446754"/>
              <a:gd name="connsiteX886" fmla="*/ 1065270 w 1786393"/>
              <a:gd name="connsiteY886" fmla="*/ 2625324 h 3446754"/>
              <a:gd name="connsiteX887" fmla="*/ 1089515 w 1786393"/>
              <a:gd name="connsiteY887" fmla="*/ 2637784 h 3446754"/>
              <a:gd name="connsiteX888" fmla="*/ 1089515 w 1786393"/>
              <a:gd name="connsiteY888" fmla="*/ 2650243 h 3446754"/>
              <a:gd name="connsiteX889" fmla="*/ 1113002 w 1786393"/>
              <a:gd name="connsiteY889" fmla="*/ 2650243 h 3446754"/>
              <a:gd name="connsiteX890" fmla="*/ 1089515 w 1786393"/>
              <a:gd name="connsiteY890" fmla="*/ 2637784 h 3446754"/>
              <a:gd name="connsiteX891" fmla="*/ 1065270 w 1786393"/>
              <a:gd name="connsiteY891" fmla="*/ 2625324 h 3446754"/>
              <a:gd name="connsiteX892" fmla="*/ 900100 w 1786393"/>
              <a:gd name="connsiteY892" fmla="*/ 2612463 h 3446754"/>
              <a:gd name="connsiteX893" fmla="*/ 900100 w 1786393"/>
              <a:gd name="connsiteY893" fmla="*/ 2617286 h 3446754"/>
              <a:gd name="connsiteX894" fmla="*/ 900100 w 1786393"/>
              <a:gd name="connsiteY894" fmla="*/ 2623717 h 3446754"/>
              <a:gd name="connsiteX895" fmla="*/ 900100 w 1786393"/>
              <a:gd name="connsiteY895" fmla="*/ 2625324 h 3446754"/>
              <a:gd name="connsiteX896" fmla="*/ 923587 w 1786393"/>
              <a:gd name="connsiteY896" fmla="*/ 2625324 h 3446754"/>
              <a:gd name="connsiteX897" fmla="*/ 900100 w 1786393"/>
              <a:gd name="connsiteY897" fmla="*/ 2612463 h 3446754"/>
              <a:gd name="connsiteX898" fmla="*/ 805392 w 1786393"/>
              <a:gd name="connsiteY898" fmla="*/ 2612463 h 3446754"/>
              <a:gd name="connsiteX899" fmla="*/ 781147 w 1786393"/>
              <a:gd name="connsiteY899" fmla="*/ 2625324 h 3446754"/>
              <a:gd name="connsiteX900" fmla="*/ 757660 w 1786393"/>
              <a:gd name="connsiteY900" fmla="*/ 2625324 h 3446754"/>
              <a:gd name="connsiteX901" fmla="*/ 757660 w 1786393"/>
              <a:gd name="connsiteY901" fmla="*/ 2637784 h 3446754"/>
              <a:gd name="connsiteX902" fmla="*/ 757660 w 1786393"/>
              <a:gd name="connsiteY902" fmla="*/ 2650243 h 3446754"/>
              <a:gd name="connsiteX903" fmla="*/ 781147 w 1786393"/>
              <a:gd name="connsiteY903" fmla="*/ 2650243 h 3446754"/>
              <a:gd name="connsiteX904" fmla="*/ 781147 w 1786393"/>
              <a:gd name="connsiteY904" fmla="*/ 2637784 h 3446754"/>
              <a:gd name="connsiteX905" fmla="*/ 757660 w 1786393"/>
              <a:gd name="connsiteY905" fmla="*/ 2637784 h 3446754"/>
              <a:gd name="connsiteX906" fmla="*/ 781147 w 1786393"/>
              <a:gd name="connsiteY906" fmla="*/ 2625324 h 3446754"/>
              <a:gd name="connsiteX907" fmla="*/ 805392 w 1786393"/>
              <a:gd name="connsiteY907" fmla="*/ 2625324 h 3446754"/>
              <a:gd name="connsiteX908" fmla="*/ 1065270 w 1786393"/>
              <a:gd name="connsiteY908" fmla="*/ 2600004 h 3446754"/>
              <a:gd name="connsiteX909" fmla="*/ 1065270 w 1786393"/>
              <a:gd name="connsiteY909" fmla="*/ 2612463 h 3446754"/>
              <a:gd name="connsiteX910" fmla="*/ 1089515 w 1786393"/>
              <a:gd name="connsiteY910" fmla="*/ 2612463 h 3446754"/>
              <a:gd name="connsiteX911" fmla="*/ 1113002 w 1786393"/>
              <a:gd name="connsiteY911" fmla="*/ 2612463 h 3446754"/>
              <a:gd name="connsiteX912" fmla="*/ 1113002 w 1786393"/>
              <a:gd name="connsiteY912" fmla="*/ 2600004 h 3446754"/>
              <a:gd name="connsiteX913" fmla="*/ 1089515 w 1786393"/>
              <a:gd name="connsiteY913" fmla="*/ 2600004 h 3446754"/>
              <a:gd name="connsiteX914" fmla="*/ 1089515 w 1786393"/>
              <a:gd name="connsiteY914" fmla="*/ 2612463 h 3446754"/>
              <a:gd name="connsiteX915" fmla="*/ 1065270 w 1786393"/>
              <a:gd name="connsiteY915" fmla="*/ 2600004 h 3446754"/>
              <a:gd name="connsiteX916" fmla="*/ 118195 w 1786393"/>
              <a:gd name="connsiteY916" fmla="*/ 2600004 h 3446754"/>
              <a:gd name="connsiteX917" fmla="*/ 141682 w 1786393"/>
              <a:gd name="connsiteY917" fmla="*/ 2600004 h 3446754"/>
              <a:gd name="connsiteX918" fmla="*/ 118195 w 1786393"/>
              <a:gd name="connsiteY918" fmla="*/ 2600004 h 3446754"/>
              <a:gd name="connsiteX919" fmla="*/ 734172 w 1786393"/>
              <a:gd name="connsiteY919" fmla="*/ 2587544 h 3446754"/>
              <a:gd name="connsiteX920" fmla="*/ 710685 w 1786393"/>
              <a:gd name="connsiteY920" fmla="*/ 2600004 h 3446754"/>
              <a:gd name="connsiteX921" fmla="*/ 734172 w 1786393"/>
              <a:gd name="connsiteY921" fmla="*/ 2600004 h 3446754"/>
              <a:gd name="connsiteX922" fmla="*/ 734172 w 1786393"/>
              <a:gd name="connsiteY922" fmla="*/ 2595331 h 3446754"/>
              <a:gd name="connsiteX923" fmla="*/ 118195 w 1786393"/>
              <a:gd name="connsiteY923" fmla="*/ 2587544 h 3446754"/>
              <a:gd name="connsiteX924" fmla="*/ 131406 w 1786393"/>
              <a:gd name="connsiteY924" fmla="*/ 2592801 h 3446754"/>
              <a:gd name="connsiteX925" fmla="*/ 138860 w 1786393"/>
              <a:gd name="connsiteY925" fmla="*/ 2598025 h 3446754"/>
              <a:gd name="connsiteX926" fmla="*/ 138746 w 1786393"/>
              <a:gd name="connsiteY926" fmla="*/ 2598446 h 3446754"/>
              <a:gd name="connsiteX927" fmla="*/ 118195 w 1786393"/>
              <a:gd name="connsiteY927" fmla="*/ 2600004 h 3446754"/>
              <a:gd name="connsiteX928" fmla="*/ 118195 w 1786393"/>
              <a:gd name="connsiteY928" fmla="*/ 2612463 h 3446754"/>
              <a:gd name="connsiteX929" fmla="*/ 141682 w 1786393"/>
              <a:gd name="connsiteY929" fmla="*/ 2612463 h 3446754"/>
              <a:gd name="connsiteX930" fmla="*/ 141682 w 1786393"/>
              <a:gd name="connsiteY930" fmla="*/ 2600004 h 3446754"/>
              <a:gd name="connsiteX931" fmla="*/ 138860 w 1786393"/>
              <a:gd name="connsiteY931" fmla="*/ 2598025 h 3446754"/>
              <a:gd name="connsiteX932" fmla="*/ 141682 w 1786393"/>
              <a:gd name="connsiteY932" fmla="*/ 2587544 h 3446754"/>
              <a:gd name="connsiteX933" fmla="*/ 118195 w 1786393"/>
              <a:gd name="connsiteY933" fmla="*/ 2587544 h 3446754"/>
              <a:gd name="connsiteX934" fmla="*/ 1018295 w 1786393"/>
              <a:gd name="connsiteY934" fmla="*/ 2575085 h 3446754"/>
              <a:gd name="connsiteX935" fmla="*/ 1018295 w 1786393"/>
              <a:gd name="connsiteY935" fmla="*/ 2587544 h 3446754"/>
              <a:gd name="connsiteX936" fmla="*/ 1041782 w 1786393"/>
              <a:gd name="connsiteY936" fmla="*/ 2575085 h 3446754"/>
              <a:gd name="connsiteX937" fmla="*/ 1728222 w 1786393"/>
              <a:gd name="connsiteY937" fmla="*/ 2562223 h 3446754"/>
              <a:gd name="connsiteX938" fmla="*/ 1749436 w 1786393"/>
              <a:gd name="connsiteY938" fmla="*/ 2567047 h 3446754"/>
              <a:gd name="connsiteX939" fmla="*/ 1750043 w 1786393"/>
              <a:gd name="connsiteY939" fmla="*/ 2566082 h 3446754"/>
              <a:gd name="connsiteX940" fmla="*/ 1752467 w 1786393"/>
              <a:gd name="connsiteY940" fmla="*/ 2575085 h 3446754"/>
              <a:gd name="connsiteX941" fmla="*/ 1775955 w 1786393"/>
              <a:gd name="connsiteY941" fmla="*/ 2575085 h 3446754"/>
              <a:gd name="connsiteX942" fmla="*/ 1752467 w 1786393"/>
              <a:gd name="connsiteY942" fmla="*/ 2587544 h 3446754"/>
              <a:gd name="connsiteX943" fmla="*/ 1752467 w 1786393"/>
              <a:gd name="connsiteY943" fmla="*/ 2592217 h 3446754"/>
              <a:gd name="connsiteX944" fmla="*/ 1752467 w 1786393"/>
              <a:gd name="connsiteY944" fmla="*/ 2600004 h 3446754"/>
              <a:gd name="connsiteX945" fmla="*/ 1728222 w 1786393"/>
              <a:gd name="connsiteY945" fmla="*/ 2612463 h 3446754"/>
              <a:gd name="connsiteX946" fmla="*/ 1704735 w 1786393"/>
              <a:gd name="connsiteY946" fmla="*/ 2612463 h 3446754"/>
              <a:gd name="connsiteX947" fmla="*/ 1704735 w 1786393"/>
              <a:gd name="connsiteY947" fmla="*/ 2600004 h 3446754"/>
              <a:gd name="connsiteX948" fmla="*/ 1714644 w 1786393"/>
              <a:gd name="connsiteY948" fmla="*/ 2600004 h 3446754"/>
              <a:gd name="connsiteX949" fmla="*/ 1728222 w 1786393"/>
              <a:gd name="connsiteY949" fmla="*/ 2600004 h 3446754"/>
              <a:gd name="connsiteX950" fmla="*/ 1728222 w 1786393"/>
              <a:gd name="connsiteY950" fmla="*/ 2587544 h 3446754"/>
              <a:gd name="connsiteX951" fmla="*/ 1728222 w 1786393"/>
              <a:gd name="connsiteY951" fmla="*/ 2582872 h 3446754"/>
              <a:gd name="connsiteX952" fmla="*/ 1728222 w 1786393"/>
              <a:gd name="connsiteY952" fmla="*/ 2575085 h 3446754"/>
              <a:gd name="connsiteX953" fmla="*/ 1728222 w 1786393"/>
              <a:gd name="connsiteY953" fmla="*/ 2562223 h 3446754"/>
              <a:gd name="connsiteX954" fmla="*/ 1728317 w 1786393"/>
              <a:gd name="connsiteY954" fmla="*/ 2562223 h 3446754"/>
              <a:gd name="connsiteX955" fmla="*/ 1752467 w 1786393"/>
              <a:gd name="connsiteY955" fmla="*/ 2562223 h 3446754"/>
              <a:gd name="connsiteX956" fmla="*/ 1750043 w 1786393"/>
              <a:gd name="connsiteY956" fmla="*/ 2566082 h 3446754"/>
              <a:gd name="connsiteX957" fmla="*/ 1749436 w 1786393"/>
              <a:gd name="connsiteY957" fmla="*/ 2563831 h 3446754"/>
              <a:gd name="connsiteX958" fmla="*/ 1728222 w 1786393"/>
              <a:gd name="connsiteY958" fmla="*/ 2562223 h 3446754"/>
              <a:gd name="connsiteX959" fmla="*/ 1113002 w 1786393"/>
              <a:gd name="connsiteY959" fmla="*/ 2562223 h 3446754"/>
              <a:gd name="connsiteX960" fmla="*/ 1099424 w 1786393"/>
              <a:gd name="connsiteY960" fmla="*/ 2569659 h 3446754"/>
              <a:gd name="connsiteX961" fmla="*/ 1098026 w 1786393"/>
              <a:gd name="connsiteY961" fmla="*/ 2570424 h 3446754"/>
              <a:gd name="connsiteX962" fmla="*/ 1089515 w 1786393"/>
              <a:gd name="connsiteY962" fmla="*/ 2575085 h 3446754"/>
              <a:gd name="connsiteX963" fmla="*/ 1092451 w 1786393"/>
              <a:gd name="connsiteY963" fmla="*/ 2573478 h 3446754"/>
              <a:gd name="connsiteX964" fmla="*/ 1098026 w 1786393"/>
              <a:gd name="connsiteY964" fmla="*/ 2570424 h 3446754"/>
              <a:gd name="connsiteX965" fmla="*/ 141682 w 1786393"/>
              <a:gd name="connsiteY965" fmla="*/ 2537305 h 3446754"/>
              <a:gd name="connsiteX966" fmla="*/ 165928 w 1786393"/>
              <a:gd name="connsiteY966" fmla="*/ 2537305 h 3446754"/>
              <a:gd name="connsiteX967" fmla="*/ 141682 w 1786393"/>
              <a:gd name="connsiteY967" fmla="*/ 2537305 h 3446754"/>
              <a:gd name="connsiteX968" fmla="*/ 1113002 w 1786393"/>
              <a:gd name="connsiteY968" fmla="*/ 2524845 h 3446754"/>
              <a:gd name="connsiteX969" fmla="*/ 1113002 w 1786393"/>
              <a:gd name="connsiteY969" fmla="*/ 2537305 h 3446754"/>
              <a:gd name="connsiteX970" fmla="*/ 1113002 w 1786393"/>
              <a:gd name="connsiteY970" fmla="*/ 2526403 h 3446754"/>
              <a:gd name="connsiteX971" fmla="*/ 1113002 w 1786393"/>
              <a:gd name="connsiteY971" fmla="*/ 2524845 h 3446754"/>
              <a:gd name="connsiteX972" fmla="*/ 875855 w 1786393"/>
              <a:gd name="connsiteY972" fmla="*/ 2524845 h 3446754"/>
              <a:gd name="connsiteX973" fmla="*/ 900100 w 1786393"/>
              <a:gd name="connsiteY973" fmla="*/ 2524845 h 3446754"/>
              <a:gd name="connsiteX974" fmla="*/ 1681247 w 1786393"/>
              <a:gd name="connsiteY974" fmla="*/ 2511984 h 3446754"/>
              <a:gd name="connsiteX975" fmla="*/ 1681247 w 1786393"/>
              <a:gd name="connsiteY975" fmla="*/ 2524845 h 3446754"/>
              <a:gd name="connsiteX976" fmla="*/ 1704735 w 1786393"/>
              <a:gd name="connsiteY976" fmla="*/ 2511984 h 3446754"/>
              <a:gd name="connsiteX977" fmla="*/ 1728222 w 1786393"/>
              <a:gd name="connsiteY977" fmla="*/ 2487065 h 3446754"/>
              <a:gd name="connsiteX978" fmla="*/ 1752467 w 1786393"/>
              <a:gd name="connsiteY978" fmla="*/ 2487065 h 3446754"/>
              <a:gd name="connsiteX979" fmla="*/ 1752467 w 1786393"/>
              <a:gd name="connsiteY979" fmla="*/ 2499524 h 3446754"/>
              <a:gd name="connsiteX980" fmla="*/ 1728222 w 1786393"/>
              <a:gd name="connsiteY980" fmla="*/ 2499524 h 3446754"/>
              <a:gd name="connsiteX981" fmla="*/ 1728222 w 1786393"/>
              <a:gd name="connsiteY981" fmla="*/ 2487065 h 3446754"/>
              <a:gd name="connsiteX982" fmla="*/ 1586540 w 1786393"/>
              <a:gd name="connsiteY982" fmla="*/ 2474605 h 3446754"/>
              <a:gd name="connsiteX983" fmla="*/ 1586540 w 1786393"/>
              <a:gd name="connsiteY983" fmla="*/ 2487065 h 3446754"/>
              <a:gd name="connsiteX984" fmla="*/ 1610027 w 1786393"/>
              <a:gd name="connsiteY984" fmla="*/ 2487065 h 3446754"/>
              <a:gd name="connsiteX985" fmla="*/ 141682 w 1786393"/>
              <a:gd name="connsiteY985" fmla="*/ 2474605 h 3446754"/>
              <a:gd name="connsiteX986" fmla="*/ 141682 w 1786393"/>
              <a:gd name="connsiteY986" fmla="*/ 2487065 h 3446754"/>
              <a:gd name="connsiteX987" fmla="*/ 1704735 w 1786393"/>
              <a:gd name="connsiteY987" fmla="*/ 2424366 h 3446754"/>
              <a:gd name="connsiteX988" fmla="*/ 1728222 w 1786393"/>
              <a:gd name="connsiteY988" fmla="*/ 2424366 h 3446754"/>
              <a:gd name="connsiteX989" fmla="*/ 1752467 w 1786393"/>
              <a:gd name="connsiteY989" fmla="*/ 2436825 h 3446754"/>
              <a:gd name="connsiteX990" fmla="*/ 1728222 w 1786393"/>
              <a:gd name="connsiteY990" fmla="*/ 2436825 h 3446754"/>
              <a:gd name="connsiteX991" fmla="*/ 1633515 w 1786393"/>
              <a:gd name="connsiteY991" fmla="*/ 2424366 h 3446754"/>
              <a:gd name="connsiteX992" fmla="*/ 1633515 w 1786393"/>
              <a:gd name="connsiteY992" fmla="*/ 2436825 h 3446754"/>
              <a:gd name="connsiteX993" fmla="*/ 1657760 w 1786393"/>
              <a:gd name="connsiteY993" fmla="*/ 2436825 h 3446754"/>
              <a:gd name="connsiteX994" fmla="*/ 1633515 w 1786393"/>
              <a:gd name="connsiteY994" fmla="*/ 2424366 h 3446754"/>
              <a:gd name="connsiteX995" fmla="*/ 118195 w 1786393"/>
              <a:gd name="connsiteY995" fmla="*/ 2424366 h 3446754"/>
              <a:gd name="connsiteX996" fmla="*/ 118195 w 1786393"/>
              <a:gd name="connsiteY996" fmla="*/ 2436825 h 3446754"/>
              <a:gd name="connsiteX997" fmla="*/ 138746 w 1786393"/>
              <a:gd name="connsiteY997" fmla="*/ 2435268 h 3446754"/>
              <a:gd name="connsiteX998" fmla="*/ 138746 w 1786393"/>
              <a:gd name="connsiteY998" fmla="*/ 2435268 h 3446754"/>
              <a:gd name="connsiteX999" fmla="*/ 141682 w 1786393"/>
              <a:gd name="connsiteY999" fmla="*/ 2436825 h 3446754"/>
              <a:gd name="connsiteX1000" fmla="*/ 141682 w 1786393"/>
              <a:gd name="connsiteY1000" fmla="*/ 2424366 h 3446754"/>
              <a:gd name="connsiteX1001" fmla="*/ 138746 w 1786393"/>
              <a:gd name="connsiteY1001" fmla="*/ 2435268 h 3446754"/>
              <a:gd name="connsiteX1002" fmla="*/ 128104 w 1786393"/>
              <a:gd name="connsiteY1002" fmla="*/ 2429622 h 3446754"/>
              <a:gd name="connsiteX1003" fmla="*/ 118195 w 1786393"/>
              <a:gd name="connsiteY1003" fmla="*/ 2424366 h 3446754"/>
              <a:gd name="connsiteX1004" fmla="*/ 1728222 w 1786393"/>
              <a:gd name="connsiteY1004" fmla="*/ 2386586 h 3446754"/>
              <a:gd name="connsiteX1005" fmla="*/ 1728222 w 1786393"/>
              <a:gd name="connsiteY1005" fmla="*/ 2399045 h 3446754"/>
              <a:gd name="connsiteX1006" fmla="*/ 1704735 w 1786393"/>
              <a:gd name="connsiteY1006" fmla="*/ 2399045 h 3446754"/>
              <a:gd name="connsiteX1007" fmla="*/ 1728222 w 1786393"/>
              <a:gd name="connsiteY1007" fmla="*/ 2386586 h 3446754"/>
              <a:gd name="connsiteX1008" fmla="*/ 1704735 w 1786393"/>
              <a:gd name="connsiteY1008" fmla="*/ 2361265 h 3446754"/>
              <a:gd name="connsiteX1009" fmla="*/ 1728222 w 1786393"/>
              <a:gd name="connsiteY1009" fmla="*/ 2374126 h 3446754"/>
              <a:gd name="connsiteX1010" fmla="*/ 1752467 w 1786393"/>
              <a:gd name="connsiteY1010" fmla="*/ 2374126 h 3446754"/>
              <a:gd name="connsiteX1011" fmla="*/ 1752467 w 1786393"/>
              <a:gd name="connsiteY1011" fmla="*/ 2386586 h 3446754"/>
              <a:gd name="connsiteX1012" fmla="*/ 1728222 w 1786393"/>
              <a:gd name="connsiteY1012" fmla="*/ 2386586 h 3446754"/>
              <a:gd name="connsiteX1013" fmla="*/ 1704735 w 1786393"/>
              <a:gd name="connsiteY1013" fmla="*/ 2386586 h 3446754"/>
              <a:gd name="connsiteX1014" fmla="*/ 1704735 w 1786393"/>
              <a:gd name="connsiteY1014" fmla="*/ 2374126 h 3446754"/>
              <a:gd name="connsiteX1015" fmla="*/ 141682 w 1786393"/>
              <a:gd name="connsiteY1015" fmla="*/ 2361265 h 3446754"/>
              <a:gd name="connsiteX1016" fmla="*/ 141682 w 1786393"/>
              <a:gd name="connsiteY1016" fmla="*/ 2374126 h 3446754"/>
              <a:gd name="connsiteX1017" fmla="*/ 165928 w 1786393"/>
              <a:gd name="connsiteY1017" fmla="*/ 2361265 h 3446754"/>
              <a:gd name="connsiteX1018" fmla="*/ 1728222 w 1786393"/>
              <a:gd name="connsiteY1018" fmla="*/ 2348805 h 3446754"/>
              <a:gd name="connsiteX1019" fmla="*/ 1752467 w 1786393"/>
              <a:gd name="connsiteY1019" fmla="*/ 2348805 h 3446754"/>
              <a:gd name="connsiteX1020" fmla="*/ 1752467 w 1786393"/>
              <a:gd name="connsiteY1020" fmla="*/ 2361265 h 3446754"/>
              <a:gd name="connsiteX1021" fmla="*/ 1752467 w 1786393"/>
              <a:gd name="connsiteY1021" fmla="*/ 2374126 h 3446754"/>
              <a:gd name="connsiteX1022" fmla="*/ 1728222 w 1786393"/>
              <a:gd name="connsiteY1022" fmla="*/ 2374126 h 3446754"/>
              <a:gd name="connsiteX1023" fmla="*/ 1728222 w 1786393"/>
              <a:gd name="connsiteY1023" fmla="*/ 2361265 h 3446754"/>
              <a:gd name="connsiteX1024" fmla="*/ 1728222 w 1786393"/>
              <a:gd name="connsiteY1024" fmla="*/ 2348805 h 3446754"/>
              <a:gd name="connsiteX1025" fmla="*/ 1681247 w 1786393"/>
              <a:gd name="connsiteY1025" fmla="*/ 2348805 h 3446754"/>
              <a:gd name="connsiteX1026" fmla="*/ 1704735 w 1786393"/>
              <a:gd name="connsiteY1026" fmla="*/ 2348805 h 3446754"/>
              <a:gd name="connsiteX1027" fmla="*/ 1728222 w 1786393"/>
              <a:gd name="connsiteY1027" fmla="*/ 2348805 h 3446754"/>
              <a:gd name="connsiteX1028" fmla="*/ 1728222 w 1786393"/>
              <a:gd name="connsiteY1028" fmla="*/ 2361265 h 3446754"/>
              <a:gd name="connsiteX1029" fmla="*/ 1704735 w 1786393"/>
              <a:gd name="connsiteY1029" fmla="*/ 2361265 h 3446754"/>
              <a:gd name="connsiteX1030" fmla="*/ 1681247 w 1786393"/>
              <a:gd name="connsiteY1030" fmla="*/ 2374126 h 3446754"/>
              <a:gd name="connsiteX1031" fmla="*/ 1681247 w 1786393"/>
              <a:gd name="connsiteY1031" fmla="*/ 2361265 h 3446754"/>
              <a:gd name="connsiteX1032" fmla="*/ 1657760 w 1786393"/>
              <a:gd name="connsiteY1032" fmla="*/ 2361265 h 3446754"/>
              <a:gd name="connsiteX1033" fmla="*/ 1681247 w 1786393"/>
              <a:gd name="connsiteY1033" fmla="*/ 2348805 h 3446754"/>
              <a:gd name="connsiteX1034" fmla="*/ 1610027 w 1786393"/>
              <a:gd name="connsiteY1034" fmla="*/ 2336346 h 3446754"/>
              <a:gd name="connsiteX1035" fmla="*/ 1633515 w 1786393"/>
              <a:gd name="connsiteY1035" fmla="*/ 2348805 h 3446754"/>
              <a:gd name="connsiteX1036" fmla="*/ 1633515 w 1786393"/>
              <a:gd name="connsiteY1036" fmla="*/ 2336346 h 3446754"/>
              <a:gd name="connsiteX1037" fmla="*/ 1065270 w 1786393"/>
              <a:gd name="connsiteY1037" fmla="*/ 2336346 h 3446754"/>
              <a:gd name="connsiteX1038" fmla="*/ 1065270 w 1786393"/>
              <a:gd name="connsiteY1038" fmla="*/ 2348805 h 3446754"/>
              <a:gd name="connsiteX1039" fmla="*/ 1089515 w 1786393"/>
              <a:gd name="connsiteY1039" fmla="*/ 2348805 h 3446754"/>
              <a:gd name="connsiteX1040" fmla="*/ 1089515 w 1786393"/>
              <a:gd name="connsiteY1040" fmla="*/ 2336346 h 3446754"/>
              <a:gd name="connsiteX1041" fmla="*/ 1065270 w 1786393"/>
              <a:gd name="connsiteY1041" fmla="*/ 2298566 h 3446754"/>
              <a:gd name="connsiteX1042" fmla="*/ 1065270 w 1786393"/>
              <a:gd name="connsiteY1042" fmla="*/ 2307910 h 3446754"/>
              <a:gd name="connsiteX1043" fmla="*/ 1065270 w 1786393"/>
              <a:gd name="connsiteY1043" fmla="*/ 2311025 h 3446754"/>
              <a:gd name="connsiteX1044" fmla="*/ 1089515 w 1786393"/>
              <a:gd name="connsiteY1044" fmla="*/ 2311025 h 3446754"/>
              <a:gd name="connsiteX1045" fmla="*/ 1089515 w 1786393"/>
              <a:gd name="connsiteY1045" fmla="*/ 2298566 h 3446754"/>
              <a:gd name="connsiteX1046" fmla="*/ 141682 w 1786393"/>
              <a:gd name="connsiteY1046" fmla="*/ 2286106 h 3446754"/>
              <a:gd name="connsiteX1047" fmla="*/ 141682 w 1786393"/>
              <a:gd name="connsiteY1047" fmla="*/ 2290779 h 3446754"/>
              <a:gd name="connsiteX1048" fmla="*/ 141682 w 1786393"/>
              <a:gd name="connsiteY1048" fmla="*/ 2298566 h 3446754"/>
              <a:gd name="connsiteX1049" fmla="*/ 165928 w 1786393"/>
              <a:gd name="connsiteY1049" fmla="*/ 2298566 h 3446754"/>
              <a:gd name="connsiteX1050" fmla="*/ 165928 w 1786393"/>
              <a:gd name="connsiteY1050" fmla="*/ 2286106 h 3446754"/>
              <a:gd name="connsiteX1051" fmla="*/ 141682 w 1786393"/>
              <a:gd name="connsiteY1051" fmla="*/ 2286106 h 3446754"/>
              <a:gd name="connsiteX1052" fmla="*/ 1065270 w 1786393"/>
              <a:gd name="connsiteY1052" fmla="*/ 2248326 h 3446754"/>
              <a:gd name="connsiteX1053" fmla="*/ 1065270 w 1786393"/>
              <a:gd name="connsiteY1053" fmla="*/ 2260785 h 3446754"/>
              <a:gd name="connsiteX1054" fmla="*/ 1089515 w 1786393"/>
              <a:gd name="connsiteY1054" fmla="*/ 2260785 h 3446754"/>
              <a:gd name="connsiteX1055" fmla="*/ 1089515 w 1786393"/>
              <a:gd name="connsiteY1055" fmla="*/ 2248326 h 3446754"/>
              <a:gd name="connsiteX1056" fmla="*/ 1065270 w 1786393"/>
              <a:gd name="connsiteY1056" fmla="*/ 2248326 h 3446754"/>
              <a:gd name="connsiteX1057" fmla="*/ 1079287 w 1786393"/>
              <a:gd name="connsiteY1057" fmla="*/ 2192830 h 3446754"/>
              <a:gd name="connsiteX1058" fmla="*/ 1065270 w 1786393"/>
              <a:gd name="connsiteY1058" fmla="*/ 2198086 h 3446754"/>
              <a:gd name="connsiteX1059" fmla="*/ 1089515 w 1786393"/>
              <a:gd name="connsiteY1059" fmla="*/ 2198086 h 3446754"/>
              <a:gd name="connsiteX1060" fmla="*/ 1079287 w 1786393"/>
              <a:gd name="connsiteY1060" fmla="*/ 2192830 h 3446754"/>
              <a:gd name="connsiteX1061" fmla="*/ 1728222 w 1786393"/>
              <a:gd name="connsiteY1061" fmla="*/ 2185627 h 3446754"/>
              <a:gd name="connsiteX1062" fmla="*/ 1704735 w 1786393"/>
              <a:gd name="connsiteY1062" fmla="*/ 2198086 h 3446754"/>
              <a:gd name="connsiteX1063" fmla="*/ 1728222 w 1786393"/>
              <a:gd name="connsiteY1063" fmla="*/ 2185627 h 3446754"/>
              <a:gd name="connsiteX1064" fmla="*/ 1657760 w 1786393"/>
              <a:gd name="connsiteY1064" fmla="*/ 2185627 h 3446754"/>
              <a:gd name="connsiteX1065" fmla="*/ 1657760 w 1786393"/>
              <a:gd name="connsiteY1065" fmla="*/ 2198086 h 3446754"/>
              <a:gd name="connsiteX1066" fmla="*/ 1681247 w 1786393"/>
              <a:gd name="connsiteY1066" fmla="*/ 2198086 h 3446754"/>
              <a:gd name="connsiteX1067" fmla="*/ 1681247 w 1786393"/>
              <a:gd name="connsiteY1067" fmla="*/ 2185627 h 3446754"/>
              <a:gd name="connsiteX1068" fmla="*/ 1657760 w 1786393"/>
              <a:gd name="connsiteY1068" fmla="*/ 2185627 h 3446754"/>
              <a:gd name="connsiteX1069" fmla="*/ 118195 w 1786393"/>
              <a:gd name="connsiteY1069" fmla="*/ 2185627 h 3446754"/>
              <a:gd name="connsiteX1070" fmla="*/ 141682 w 1786393"/>
              <a:gd name="connsiteY1070" fmla="*/ 2198086 h 3446754"/>
              <a:gd name="connsiteX1071" fmla="*/ 141682 w 1786393"/>
              <a:gd name="connsiteY1071" fmla="*/ 2185627 h 3446754"/>
              <a:gd name="connsiteX1072" fmla="*/ 118195 w 1786393"/>
              <a:gd name="connsiteY1072" fmla="*/ 2185627 h 3446754"/>
              <a:gd name="connsiteX1073" fmla="*/ 1704735 w 1786393"/>
              <a:gd name="connsiteY1073" fmla="*/ 2173167 h 3446754"/>
              <a:gd name="connsiteX1074" fmla="*/ 1728222 w 1786393"/>
              <a:gd name="connsiteY1074" fmla="*/ 2173167 h 3446754"/>
              <a:gd name="connsiteX1075" fmla="*/ 1728222 w 1786393"/>
              <a:gd name="connsiteY1075" fmla="*/ 2185627 h 3446754"/>
              <a:gd name="connsiteX1076" fmla="*/ 1704735 w 1786393"/>
              <a:gd name="connsiteY1076" fmla="*/ 2185627 h 3446754"/>
              <a:gd name="connsiteX1077" fmla="*/ 852367 w 1786393"/>
              <a:gd name="connsiteY1077" fmla="*/ 2173167 h 3446754"/>
              <a:gd name="connsiteX1078" fmla="*/ 852367 w 1786393"/>
              <a:gd name="connsiteY1078" fmla="*/ 2185627 h 3446754"/>
              <a:gd name="connsiteX1079" fmla="*/ 875855 w 1786393"/>
              <a:gd name="connsiteY1079" fmla="*/ 2185627 h 3446754"/>
              <a:gd name="connsiteX1080" fmla="*/ 852367 w 1786393"/>
              <a:gd name="connsiteY1080" fmla="*/ 2173167 h 3446754"/>
              <a:gd name="connsiteX1081" fmla="*/ 1681247 w 1786393"/>
              <a:gd name="connsiteY1081" fmla="*/ 2147847 h 3446754"/>
              <a:gd name="connsiteX1082" fmla="*/ 1704735 w 1786393"/>
              <a:gd name="connsiteY1082" fmla="*/ 2147847 h 3446754"/>
              <a:gd name="connsiteX1083" fmla="*/ 1704735 w 1786393"/>
              <a:gd name="connsiteY1083" fmla="*/ 2160306 h 3446754"/>
              <a:gd name="connsiteX1084" fmla="*/ 1681247 w 1786393"/>
              <a:gd name="connsiteY1084" fmla="*/ 2160306 h 3446754"/>
              <a:gd name="connsiteX1085" fmla="*/ 1681247 w 1786393"/>
              <a:gd name="connsiteY1085" fmla="*/ 2150962 h 3446754"/>
              <a:gd name="connsiteX1086" fmla="*/ 1681247 w 1786393"/>
              <a:gd name="connsiteY1086" fmla="*/ 2135387 h 3446754"/>
              <a:gd name="connsiteX1087" fmla="*/ 1704735 w 1786393"/>
              <a:gd name="connsiteY1087" fmla="*/ 2135387 h 3446754"/>
              <a:gd name="connsiteX1088" fmla="*/ 1728222 w 1786393"/>
              <a:gd name="connsiteY1088" fmla="*/ 2135387 h 3446754"/>
              <a:gd name="connsiteX1089" fmla="*/ 1728222 w 1786393"/>
              <a:gd name="connsiteY1089" fmla="*/ 2147847 h 3446754"/>
              <a:gd name="connsiteX1090" fmla="*/ 1725286 w 1786393"/>
              <a:gd name="connsiteY1090" fmla="*/ 2147847 h 3446754"/>
              <a:gd name="connsiteX1091" fmla="*/ 1718313 w 1786393"/>
              <a:gd name="connsiteY1091" fmla="*/ 2147847 h 3446754"/>
              <a:gd name="connsiteX1092" fmla="*/ 1714644 w 1786393"/>
              <a:gd name="connsiteY1092" fmla="*/ 2147847 h 3446754"/>
              <a:gd name="connsiteX1093" fmla="*/ 1704735 w 1786393"/>
              <a:gd name="connsiteY1093" fmla="*/ 2147847 h 3446754"/>
              <a:gd name="connsiteX1094" fmla="*/ 1681247 w 1786393"/>
              <a:gd name="connsiteY1094" fmla="*/ 2135387 h 3446754"/>
              <a:gd name="connsiteX1095" fmla="*/ 1657760 w 1786393"/>
              <a:gd name="connsiteY1095" fmla="*/ 2135387 h 3446754"/>
              <a:gd name="connsiteX1096" fmla="*/ 1681247 w 1786393"/>
              <a:gd name="connsiteY1096" fmla="*/ 2135387 h 3446754"/>
              <a:gd name="connsiteX1097" fmla="*/ 1681247 w 1786393"/>
              <a:gd name="connsiteY1097" fmla="*/ 2147847 h 3446754"/>
              <a:gd name="connsiteX1098" fmla="*/ 1657760 w 1786393"/>
              <a:gd name="connsiteY1098" fmla="*/ 2135387 h 3446754"/>
              <a:gd name="connsiteX1099" fmla="*/ 118195 w 1786393"/>
              <a:gd name="connsiteY1099" fmla="*/ 2135387 h 3446754"/>
              <a:gd name="connsiteX1100" fmla="*/ 141682 w 1786393"/>
              <a:gd name="connsiteY1100" fmla="*/ 2135387 h 3446754"/>
              <a:gd name="connsiteX1101" fmla="*/ 141682 w 1786393"/>
              <a:gd name="connsiteY1101" fmla="*/ 2147847 h 3446754"/>
              <a:gd name="connsiteX1102" fmla="*/ 1728222 w 1786393"/>
              <a:gd name="connsiteY1102" fmla="*/ 2122928 h 3446754"/>
              <a:gd name="connsiteX1103" fmla="*/ 1752467 w 1786393"/>
              <a:gd name="connsiteY1103" fmla="*/ 2122928 h 3446754"/>
              <a:gd name="connsiteX1104" fmla="*/ 1728222 w 1786393"/>
              <a:gd name="connsiteY1104" fmla="*/ 2135387 h 3446754"/>
              <a:gd name="connsiteX1105" fmla="*/ 1704735 w 1786393"/>
              <a:gd name="connsiteY1105" fmla="*/ 2122928 h 3446754"/>
              <a:gd name="connsiteX1106" fmla="*/ 1728222 w 1786393"/>
              <a:gd name="connsiteY1106" fmla="*/ 2122928 h 3446754"/>
              <a:gd name="connsiteX1107" fmla="*/ 1704735 w 1786393"/>
              <a:gd name="connsiteY1107" fmla="*/ 2135387 h 3446754"/>
              <a:gd name="connsiteX1108" fmla="*/ 141682 w 1786393"/>
              <a:gd name="connsiteY1108" fmla="*/ 2122928 h 3446754"/>
              <a:gd name="connsiteX1109" fmla="*/ 118195 w 1786393"/>
              <a:gd name="connsiteY1109" fmla="*/ 2135387 h 3446754"/>
              <a:gd name="connsiteX1110" fmla="*/ 118195 w 1786393"/>
              <a:gd name="connsiteY1110" fmla="*/ 2143174 h 3446754"/>
              <a:gd name="connsiteX1111" fmla="*/ 118195 w 1786393"/>
              <a:gd name="connsiteY1111" fmla="*/ 2146289 h 3446754"/>
              <a:gd name="connsiteX1112" fmla="*/ 118195 w 1786393"/>
              <a:gd name="connsiteY1112" fmla="*/ 2147847 h 3446754"/>
              <a:gd name="connsiteX1113" fmla="*/ 94707 w 1786393"/>
              <a:gd name="connsiteY1113" fmla="*/ 2160306 h 3446754"/>
              <a:gd name="connsiteX1114" fmla="*/ 118195 w 1786393"/>
              <a:gd name="connsiteY1114" fmla="*/ 2160306 h 3446754"/>
              <a:gd name="connsiteX1115" fmla="*/ 118195 w 1786393"/>
              <a:gd name="connsiteY1115" fmla="*/ 2158749 h 3446754"/>
              <a:gd name="connsiteX1116" fmla="*/ 118195 w 1786393"/>
              <a:gd name="connsiteY1116" fmla="*/ 2147847 h 3446754"/>
              <a:gd name="connsiteX1117" fmla="*/ 141682 w 1786393"/>
              <a:gd name="connsiteY1117" fmla="*/ 2147847 h 3446754"/>
              <a:gd name="connsiteX1118" fmla="*/ 165928 w 1786393"/>
              <a:gd name="connsiteY1118" fmla="*/ 2147847 h 3446754"/>
              <a:gd name="connsiteX1119" fmla="*/ 165928 w 1786393"/>
              <a:gd name="connsiteY1119" fmla="*/ 2135387 h 3446754"/>
              <a:gd name="connsiteX1120" fmla="*/ 141682 w 1786393"/>
              <a:gd name="connsiteY1120" fmla="*/ 2135387 h 3446754"/>
              <a:gd name="connsiteX1121" fmla="*/ 852367 w 1786393"/>
              <a:gd name="connsiteY1121" fmla="*/ 2110066 h 3446754"/>
              <a:gd name="connsiteX1122" fmla="*/ 852367 w 1786393"/>
              <a:gd name="connsiteY1122" fmla="*/ 2122928 h 3446754"/>
              <a:gd name="connsiteX1123" fmla="*/ 875855 w 1786393"/>
              <a:gd name="connsiteY1123" fmla="*/ 2122928 h 3446754"/>
              <a:gd name="connsiteX1124" fmla="*/ 875855 w 1786393"/>
              <a:gd name="connsiteY1124" fmla="*/ 2110066 h 3446754"/>
              <a:gd name="connsiteX1125" fmla="*/ 1657760 w 1786393"/>
              <a:gd name="connsiteY1125" fmla="*/ 2085148 h 3446754"/>
              <a:gd name="connsiteX1126" fmla="*/ 1633515 w 1786393"/>
              <a:gd name="connsiteY1126" fmla="*/ 2097607 h 3446754"/>
              <a:gd name="connsiteX1127" fmla="*/ 1657760 w 1786393"/>
              <a:gd name="connsiteY1127" fmla="*/ 2097607 h 3446754"/>
              <a:gd name="connsiteX1128" fmla="*/ 118195 w 1786393"/>
              <a:gd name="connsiteY1128" fmla="*/ 2085148 h 3446754"/>
              <a:gd name="connsiteX1129" fmla="*/ 118195 w 1786393"/>
              <a:gd name="connsiteY1129" fmla="*/ 2097607 h 3446754"/>
              <a:gd name="connsiteX1130" fmla="*/ 118195 w 1786393"/>
              <a:gd name="connsiteY1130" fmla="*/ 2110066 h 3446754"/>
              <a:gd name="connsiteX1131" fmla="*/ 141682 w 1786393"/>
              <a:gd name="connsiteY1131" fmla="*/ 2110066 h 3446754"/>
              <a:gd name="connsiteX1132" fmla="*/ 118195 w 1786393"/>
              <a:gd name="connsiteY1132" fmla="*/ 2110066 h 3446754"/>
              <a:gd name="connsiteX1133" fmla="*/ 118195 w 1786393"/>
              <a:gd name="connsiteY1133" fmla="*/ 2097607 h 3446754"/>
              <a:gd name="connsiteX1134" fmla="*/ 141682 w 1786393"/>
              <a:gd name="connsiteY1134" fmla="*/ 2097607 h 3446754"/>
              <a:gd name="connsiteX1135" fmla="*/ 165928 w 1786393"/>
              <a:gd name="connsiteY1135" fmla="*/ 2097607 h 3446754"/>
              <a:gd name="connsiteX1136" fmla="*/ 162518 w 1786393"/>
              <a:gd name="connsiteY1136" fmla="*/ 2097607 h 3446754"/>
              <a:gd name="connsiteX1137" fmla="*/ 155699 w 1786393"/>
              <a:gd name="connsiteY1137" fmla="*/ 2097607 h 3446754"/>
              <a:gd name="connsiteX1138" fmla="*/ 141682 w 1786393"/>
              <a:gd name="connsiteY1138" fmla="*/ 2097607 h 3446754"/>
              <a:gd name="connsiteX1139" fmla="*/ 1018295 w 1786393"/>
              <a:gd name="connsiteY1139" fmla="*/ 2072688 h 3446754"/>
              <a:gd name="connsiteX1140" fmla="*/ 1018295 w 1786393"/>
              <a:gd name="connsiteY1140" fmla="*/ 2085148 h 3446754"/>
              <a:gd name="connsiteX1141" fmla="*/ 1018295 w 1786393"/>
              <a:gd name="connsiteY1141" fmla="*/ 2097607 h 3446754"/>
              <a:gd name="connsiteX1142" fmla="*/ 1018295 w 1786393"/>
              <a:gd name="connsiteY1142" fmla="*/ 2102279 h 3446754"/>
              <a:gd name="connsiteX1143" fmla="*/ 1018295 w 1786393"/>
              <a:gd name="connsiteY1143" fmla="*/ 2108509 h 3446754"/>
              <a:gd name="connsiteX1144" fmla="*/ 1018295 w 1786393"/>
              <a:gd name="connsiteY1144" fmla="*/ 2110066 h 3446754"/>
              <a:gd name="connsiteX1145" fmla="*/ 1041782 w 1786393"/>
              <a:gd name="connsiteY1145" fmla="*/ 2110066 h 3446754"/>
              <a:gd name="connsiteX1146" fmla="*/ 1041782 w 1786393"/>
              <a:gd name="connsiteY1146" fmla="*/ 2097607 h 3446754"/>
              <a:gd name="connsiteX1147" fmla="*/ 1018295 w 1786393"/>
              <a:gd name="connsiteY1147" fmla="*/ 2097607 h 3446754"/>
              <a:gd name="connsiteX1148" fmla="*/ 1041782 w 1786393"/>
              <a:gd name="connsiteY1148" fmla="*/ 2085148 h 3446754"/>
              <a:gd name="connsiteX1149" fmla="*/ 1018295 w 1786393"/>
              <a:gd name="connsiteY1149" fmla="*/ 2085148 h 3446754"/>
              <a:gd name="connsiteX1150" fmla="*/ 1041782 w 1786393"/>
              <a:gd name="connsiteY1150" fmla="*/ 2072688 h 3446754"/>
              <a:gd name="connsiteX1151" fmla="*/ 1728222 w 1786393"/>
              <a:gd name="connsiteY1151" fmla="*/ 2047367 h 3446754"/>
              <a:gd name="connsiteX1152" fmla="*/ 1752467 w 1786393"/>
              <a:gd name="connsiteY1152" fmla="*/ 2047367 h 3446754"/>
              <a:gd name="connsiteX1153" fmla="*/ 1752467 w 1786393"/>
              <a:gd name="connsiteY1153" fmla="*/ 2059827 h 3446754"/>
              <a:gd name="connsiteX1154" fmla="*/ 1728222 w 1786393"/>
              <a:gd name="connsiteY1154" fmla="*/ 2059827 h 3446754"/>
              <a:gd name="connsiteX1155" fmla="*/ 1041782 w 1786393"/>
              <a:gd name="connsiteY1155" fmla="*/ 2047367 h 3446754"/>
              <a:gd name="connsiteX1156" fmla="*/ 1041782 w 1786393"/>
              <a:gd name="connsiteY1156" fmla="*/ 2059827 h 3446754"/>
              <a:gd name="connsiteX1157" fmla="*/ 1065270 w 1786393"/>
              <a:gd name="connsiteY1157" fmla="*/ 2059827 h 3446754"/>
              <a:gd name="connsiteX1158" fmla="*/ 1065270 w 1786393"/>
              <a:gd name="connsiteY1158" fmla="*/ 2055154 h 3446754"/>
              <a:gd name="connsiteX1159" fmla="*/ 1065270 w 1786393"/>
              <a:gd name="connsiteY1159" fmla="*/ 2047367 h 3446754"/>
              <a:gd name="connsiteX1160" fmla="*/ 1041782 w 1786393"/>
              <a:gd name="connsiteY1160" fmla="*/ 2047367 h 3446754"/>
              <a:gd name="connsiteX1161" fmla="*/ 1041782 w 1786393"/>
              <a:gd name="connsiteY1161" fmla="*/ 2022448 h 3446754"/>
              <a:gd name="connsiteX1162" fmla="*/ 1018295 w 1786393"/>
              <a:gd name="connsiteY1162" fmla="*/ 2034908 h 3446754"/>
              <a:gd name="connsiteX1163" fmla="*/ 1041782 w 1786393"/>
              <a:gd name="connsiteY1163" fmla="*/ 2034908 h 3446754"/>
              <a:gd name="connsiteX1164" fmla="*/ 1065270 w 1786393"/>
              <a:gd name="connsiteY1164" fmla="*/ 2034908 h 3446754"/>
              <a:gd name="connsiteX1165" fmla="*/ 1065270 w 1786393"/>
              <a:gd name="connsiteY1165" fmla="*/ 2022448 h 3446754"/>
              <a:gd name="connsiteX1166" fmla="*/ 639465 w 1786393"/>
              <a:gd name="connsiteY1166" fmla="*/ 2009587 h 3446754"/>
              <a:gd name="connsiteX1167" fmla="*/ 639465 w 1786393"/>
              <a:gd name="connsiteY1167" fmla="*/ 2022448 h 3446754"/>
              <a:gd name="connsiteX1168" fmla="*/ 662952 w 1786393"/>
              <a:gd name="connsiteY1168" fmla="*/ 2009587 h 3446754"/>
              <a:gd name="connsiteX1169" fmla="*/ 828880 w 1786393"/>
              <a:gd name="connsiteY1169" fmla="*/ 1997128 h 3446754"/>
              <a:gd name="connsiteX1170" fmla="*/ 852367 w 1786393"/>
              <a:gd name="connsiteY1170" fmla="*/ 2009587 h 3446754"/>
              <a:gd name="connsiteX1171" fmla="*/ 875855 w 1786393"/>
              <a:gd name="connsiteY1171" fmla="*/ 2022448 h 3446754"/>
              <a:gd name="connsiteX1172" fmla="*/ 875855 w 1786393"/>
              <a:gd name="connsiteY1172" fmla="*/ 2009587 h 3446754"/>
              <a:gd name="connsiteX1173" fmla="*/ 900100 w 1786393"/>
              <a:gd name="connsiteY1173" fmla="*/ 2022448 h 3446754"/>
              <a:gd name="connsiteX1174" fmla="*/ 900100 w 1786393"/>
              <a:gd name="connsiteY1174" fmla="*/ 2017625 h 3446754"/>
              <a:gd name="connsiteX1175" fmla="*/ 900100 w 1786393"/>
              <a:gd name="connsiteY1175" fmla="*/ 2009587 h 3446754"/>
              <a:gd name="connsiteX1176" fmla="*/ 875855 w 1786393"/>
              <a:gd name="connsiteY1176" fmla="*/ 2009587 h 3446754"/>
              <a:gd name="connsiteX1177" fmla="*/ 852367 w 1786393"/>
              <a:gd name="connsiteY1177" fmla="*/ 2009587 h 3446754"/>
              <a:gd name="connsiteX1178" fmla="*/ 852367 w 1786393"/>
              <a:gd name="connsiteY1178" fmla="*/ 2006472 h 3446754"/>
              <a:gd name="connsiteX1179" fmla="*/ 852367 w 1786393"/>
              <a:gd name="connsiteY1179" fmla="*/ 1998685 h 3446754"/>
              <a:gd name="connsiteX1180" fmla="*/ 852367 w 1786393"/>
              <a:gd name="connsiteY1180" fmla="*/ 1997128 h 3446754"/>
              <a:gd name="connsiteX1181" fmla="*/ 118195 w 1786393"/>
              <a:gd name="connsiteY1181" fmla="*/ 1984668 h 3446754"/>
              <a:gd name="connsiteX1182" fmla="*/ 118195 w 1786393"/>
              <a:gd name="connsiteY1182" fmla="*/ 1992455 h 3446754"/>
              <a:gd name="connsiteX1183" fmla="*/ 118195 w 1786393"/>
              <a:gd name="connsiteY1183" fmla="*/ 1997128 h 3446754"/>
              <a:gd name="connsiteX1184" fmla="*/ 118195 w 1786393"/>
              <a:gd name="connsiteY1184" fmla="*/ 2009587 h 3446754"/>
              <a:gd name="connsiteX1185" fmla="*/ 141682 w 1786393"/>
              <a:gd name="connsiteY1185" fmla="*/ 2009587 h 3446754"/>
              <a:gd name="connsiteX1186" fmla="*/ 141682 w 1786393"/>
              <a:gd name="connsiteY1186" fmla="*/ 2022448 h 3446754"/>
              <a:gd name="connsiteX1187" fmla="*/ 118195 w 1786393"/>
              <a:gd name="connsiteY1187" fmla="*/ 2022448 h 3446754"/>
              <a:gd name="connsiteX1188" fmla="*/ 118195 w 1786393"/>
              <a:gd name="connsiteY1188" fmla="*/ 2034908 h 3446754"/>
              <a:gd name="connsiteX1189" fmla="*/ 118195 w 1786393"/>
              <a:gd name="connsiteY1189" fmla="*/ 2045810 h 3446754"/>
              <a:gd name="connsiteX1190" fmla="*/ 118195 w 1786393"/>
              <a:gd name="connsiteY1190" fmla="*/ 2047367 h 3446754"/>
              <a:gd name="connsiteX1191" fmla="*/ 141682 w 1786393"/>
              <a:gd name="connsiteY1191" fmla="*/ 2034908 h 3446754"/>
              <a:gd name="connsiteX1192" fmla="*/ 141682 w 1786393"/>
              <a:gd name="connsiteY1192" fmla="*/ 2028678 h 3446754"/>
              <a:gd name="connsiteX1193" fmla="*/ 141682 w 1786393"/>
              <a:gd name="connsiteY1193" fmla="*/ 2027121 h 3446754"/>
              <a:gd name="connsiteX1194" fmla="*/ 141682 w 1786393"/>
              <a:gd name="connsiteY1194" fmla="*/ 2022448 h 3446754"/>
              <a:gd name="connsiteX1195" fmla="*/ 165928 w 1786393"/>
              <a:gd name="connsiteY1195" fmla="*/ 2034908 h 3446754"/>
              <a:gd name="connsiteX1196" fmla="*/ 165928 w 1786393"/>
              <a:gd name="connsiteY1196" fmla="*/ 2022448 h 3446754"/>
              <a:gd name="connsiteX1197" fmla="*/ 141682 w 1786393"/>
              <a:gd name="connsiteY1197" fmla="*/ 2022448 h 3446754"/>
              <a:gd name="connsiteX1198" fmla="*/ 165928 w 1786393"/>
              <a:gd name="connsiteY1198" fmla="*/ 2009587 h 3446754"/>
              <a:gd name="connsiteX1199" fmla="*/ 152290 w 1786393"/>
              <a:gd name="connsiteY1199" fmla="*/ 2009587 h 3446754"/>
              <a:gd name="connsiteX1200" fmla="*/ 147744 w 1786393"/>
              <a:gd name="connsiteY1200" fmla="*/ 2009587 h 3446754"/>
              <a:gd name="connsiteX1201" fmla="*/ 141682 w 1786393"/>
              <a:gd name="connsiteY1201" fmla="*/ 2009587 h 3446754"/>
              <a:gd name="connsiteX1202" fmla="*/ 118195 w 1786393"/>
              <a:gd name="connsiteY1202" fmla="*/ 1997128 h 3446754"/>
              <a:gd name="connsiteX1203" fmla="*/ 141682 w 1786393"/>
              <a:gd name="connsiteY1203" fmla="*/ 1997128 h 3446754"/>
              <a:gd name="connsiteX1204" fmla="*/ 165928 w 1786393"/>
              <a:gd name="connsiteY1204" fmla="*/ 1997128 h 3446754"/>
              <a:gd name="connsiteX1205" fmla="*/ 165928 w 1786393"/>
              <a:gd name="connsiteY1205" fmla="*/ 1984668 h 3446754"/>
              <a:gd name="connsiteX1206" fmla="*/ 141682 w 1786393"/>
              <a:gd name="connsiteY1206" fmla="*/ 1984668 h 3446754"/>
              <a:gd name="connsiteX1207" fmla="*/ 118195 w 1786393"/>
              <a:gd name="connsiteY1207" fmla="*/ 1959347 h 3446754"/>
              <a:gd name="connsiteX1208" fmla="*/ 118195 w 1786393"/>
              <a:gd name="connsiteY1208" fmla="*/ 1972209 h 3446754"/>
              <a:gd name="connsiteX1209" fmla="*/ 141682 w 1786393"/>
              <a:gd name="connsiteY1209" fmla="*/ 1972209 h 3446754"/>
              <a:gd name="connsiteX1210" fmla="*/ 165928 w 1786393"/>
              <a:gd name="connsiteY1210" fmla="*/ 1972209 h 3446754"/>
              <a:gd name="connsiteX1211" fmla="*/ 165928 w 1786393"/>
              <a:gd name="connsiteY1211" fmla="*/ 1959347 h 3446754"/>
              <a:gd name="connsiteX1212" fmla="*/ 141682 w 1786393"/>
              <a:gd name="connsiteY1212" fmla="*/ 1959347 h 3446754"/>
              <a:gd name="connsiteX1213" fmla="*/ 118195 w 1786393"/>
              <a:gd name="connsiteY1213" fmla="*/ 1959347 h 3446754"/>
              <a:gd name="connsiteX1214" fmla="*/ 1018295 w 1786393"/>
              <a:gd name="connsiteY1214" fmla="*/ 1946888 h 3446754"/>
              <a:gd name="connsiteX1215" fmla="*/ 1018295 w 1786393"/>
              <a:gd name="connsiteY1215" fmla="*/ 1959347 h 3446754"/>
              <a:gd name="connsiteX1216" fmla="*/ 1018295 w 1786393"/>
              <a:gd name="connsiteY1216" fmla="*/ 1964170 h 3446754"/>
              <a:gd name="connsiteX1217" fmla="*/ 1018295 w 1786393"/>
              <a:gd name="connsiteY1217" fmla="*/ 1972209 h 3446754"/>
              <a:gd name="connsiteX1218" fmla="*/ 1018295 w 1786393"/>
              <a:gd name="connsiteY1218" fmla="*/ 1984668 h 3446754"/>
              <a:gd name="connsiteX1219" fmla="*/ 1018295 w 1786393"/>
              <a:gd name="connsiteY1219" fmla="*/ 1997128 h 3446754"/>
              <a:gd name="connsiteX1220" fmla="*/ 1018295 w 1786393"/>
              <a:gd name="connsiteY1220" fmla="*/ 2009587 h 3446754"/>
              <a:gd name="connsiteX1221" fmla="*/ 994808 w 1786393"/>
              <a:gd name="connsiteY1221" fmla="*/ 2009587 h 3446754"/>
              <a:gd name="connsiteX1222" fmla="*/ 994808 w 1786393"/>
              <a:gd name="connsiteY1222" fmla="*/ 2022448 h 3446754"/>
              <a:gd name="connsiteX1223" fmla="*/ 1018295 w 1786393"/>
              <a:gd name="connsiteY1223" fmla="*/ 2022448 h 3446754"/>
              <a:gd name="connsiteX1224" fmla="*/ 1018295 w 1786393"/>
              <a:gd name="connsiteY1224" fmla="*/ 2012803 h 3446754"/>
              <a:gd name="connsiteX1225" fmla="*/ 1018295 w 1786393"/>
              <a:gd name="connsiteY1225" fmla="*/ 2009587 h 3446754"/>
              <a:gd name="connsiteX1226" fmla="*/ 1041782 w 1786393"/>
              <a:gd name="connsiteY1226" fmla="*/ 1997128 h 3446754"/>
              <a:gd name="connsiteX1227" fmla="*/ 1041782 w 1786393"/>
              <a:gd name="connsiteY1227" fmla="*/ 2009587 h 3446754"/>
              <a:gd name="connsiteX1228" fmla="*/ 1065270 w 1786393"/>
              <a:gd name="connsiteY1228" fmla="*/ 2009587 h 3446754"/>
              <a:gd name="connsiteX1229" fmla="*/ 1041782 w 1786393"/>
              <a:gd name="connsiteY1229" fmla="*/ 1997128 h 3446754"/>
              <a:gd name="connsiteX1230" fmla="*/ 1065270 w 1786393"/>
              <a:gd name="connsiteY1230" fmla="*/ 1997128 h 3446754"/>
              <a:gd name="connsiteX1231" fmla="*/ 1065270 w 1786393"/>
              <a:gd name="connsiteY1231" fmla="*/ 1984668 h 3446754"/>
              <a:gd name="connsiteX1232" fmla="*/ 1041782 w 1786393"/>
              <a:gd name="connsiteY1232" fmla="*/ 1984668 h 3446754"/>
              <a:gd name="connsiteX1233" fmla="*/ 1041782 w 1786393"/>
              <a:gd name="connsiteY1233" fmla="*/ 1972209 h 3446754"/>
              <a:gd name="connsiteX1234" fmla="*/ 1065270 w 1786393"/>
              <a:gd name="connsiteY1234" fmla="*/ 1972209 h 3446754"/>
              <a:gd name="connsiteX1235" fmla="*/ 1065270 w 1786393"/>
              <a:gd name="connsiteY1235" fmla="*/ 1959347 h 3446754"/>
              <a:gd name="connsiteX1236" fmla="*/ 1041782 w 1786393"/>
              <a:gd name="connsiteY1236" fmla="*/ 1972209 h 3446754"/>
              <a:gd name="connsiteX1237" fmla="*/ 1041782 w 1786393"/>
              <a:gd name="connsiteY1237" fmla="*/ 1962563 h 3446754"/>
              <a:gd name="connsiteX1238" fmla="*/ 1041782 w 1786393"/>
              <a:gd name="connsiteY1238" fmla="*/ 1960955 h 3446754"/>
              <a:gd name="connsiteX1239" fmla="*/ 1041782 w 1786393"/>
              <a:gd name="connsiteY1239" fmla="*/ 1959347 h 3446754"/>
              <a:gd name="connsiteX1240" fmla="*/ 1018295 w 1786393"/>
              <a:gd name="connsiteY1240" fmla="*/ 1946888 h 3446754"/>
              <a:gd name="connsiteX1241" fmla="*/ 852367 w 1786393"/>
              <a:gd name="connsiteY1241" fmla="*/ 1946888 h 3446754"/>
              <a:gd name="connsiteX1242" fmla="*/ 875855 w 1786393"/>
              <a:gd name="connsiteY1242" fmla="*/ 1959347 h 3446754"/>
              <a:gd name="connsiteX1243" fmla="*/ 852367 w 1786393"/>
              <a:gd name="connsiteY1243" fmla="*/ 1959347 h 3446754"/>
              <a:gd name="connsiteX1244" fmla="*/ 852367 w 1786393"/>
              <a:gd name="connsiteY1244" fmla="*/ 1972209 h 3446754"/>
              <a:gd name="connsiteX1245" fmla="*/ 828880 w 1786393"/>
              <a:gd name="connsiteY1245" fmla="*/ 1959347 h 3446754"/>
              <a:gd name="connsiteX1246" fmla="*/ 828880 w 1786393"/>
              <a:gd name="connsiteY1246" fmla="*/ 1972209 h 3446754"/>
              <a:gd name="connsiteX1247" fmla="*/ 828880 w 1786393"/>
              <a:gd name="connsiteY1247" fmla="*/ 1984668 h 3446754"/>
              <a:gd name="connsiteX1248" fmla="*/ 852367 w 1786393"/>
              <a:gd name="connsiteY1248" fmla="*/ 1984668 h 3446754"/>
              <a:gd name="connsiteX1249" fmla="*/ 875855 w 1786393"/>
              <a:gd name="connsiteY1249" fmla="*/ 1972209 h 3446754"/>
              <a:gd name="connsiteX1250" fmla="*/ 852367 w 1786393"/>
              <a:gd name="connsiteY1250" fmla="*/ 1972209 h 3446754"/>
              <a:gd name="connsiteX1251" fmla="*/ 875855 w 1786393"/>
              <a:gd name="connsiteY1251" fmla="*/ 1959347 h 3446754"/>
              <a:gd name="connsiteX1252" fmla="*/ 875855 w 1786393"/>
              <a:gd name="connsiteY1252" fmla="*/ 1946888 h 3446754"/>
              <a:gd name="connsiteX1253" fmla="*/ 639465 w 1786393"/>
              <a:gd name="connsiteY1253" fmla="*/ 1946888 h 3446754"/>
              <a:gd name="connsiteX1254" fmla="*/ 662952 w 1786393"/>
              <a:gd name="connsiteY1254" fmla="*/ 1959347 h 3446754"/>
              <a:gd name="connsiteX1255" fmla="*/ 662952 w 1786393"/>
              <a:gd name="connsiteY1255" fmla="*/ 1946888 h 3446754"/>
              <a:gd name="connsiteX1256" fmla="*/ 639465 w 1786393"/>
              <a:gd name="connsiteY1256" fmla="*/ 1934429 h 3446754"/>
              <a:gd name="connsiteX1257" fmla="*/ 662952 w 1786393"/>
              <a:gd name="connsiteY1257" fmla="*/ 1934429 h 3446754"/>
              <a:gd name="connsiteX1258" fmla="*/ 639465 w 1786393"/>
              <a:gd name="connsiteY1258" fmla="*/ 1934429 h 3446754"/>
              <a:gd name="connsiteX1259" fmla="*/ 852367 w 1786393"/>
              <a:gd name="connsiteY1259" fmla="*/ 1921969 h 3446754"/>
              <a:gd name="connsiteX1260" fmla="*/ 852367 w 1786393"/>
              <a:gd name="connsiteY1260" fmla="*/ 1934429 h 3446754"/>
              <a:gd name="connsiteX1261" fmla="*/ 852367 w 1786393"/>
              <a:gd name="connsiteY1261" fmla="*/ 1921969 h 3446754"/>
              <a:gd name="connsiteX1262" fmla="*/ 1732010 w 1786393"/>
              <a:gd name="connsiteY1262" fmla="*/ 1916543 h 3446754"/>
              <a:gd name="connsiteX1263" fmla="*/ 1752467 w 1786393"/>
              <a:gd name="connsiteY1263" fmla="*/ 1921969 h 3446754"/>
              <a:gd name="connsiteX1264" fmla="*/ 1728222 w 1786393"/>
              <a:gd name="connsiteY1264" fmla="*/ 1934429 h 3446754"/>
              <a:gd name="connsiteX1265" fmla="*/ 1728222 w 1786393"/>
              <a:gd name="connsiteY1265" fmla="*/ 1925084 h 3446754"/>
              <a:gd name="connsiteX1266" fmla="*/ 1728222 w 1786393"/>
              <a:gd name="connsiteY1266" fmla="*/ 1921969 h 3446754"/>
              <a:gd name="connsiteX1267" fmla="*/ 1732010 w 1786393"/>
              <a:gd name="connsiteY1267" fmla="*/ 1916543 h 3446754"/>
              <a:gd name="connsiteX1268" fmla="*/ 1065270 w 1786393"/>
              <a:gd name="connsiteY1268" fmla="*/ 1909108 h 3446754"/>
              <a:gd name="connsiteX1269" fmla="*/ 1041782 w 1786393"/>
              <a:gd name="connsiteY1269" fmla="*/ 1921969 h 3446754"/>
              <a:gd name="connsiteX1270" fmla="*/ 1065270 w 1786393"/>
              <a:gd name="connsiteY1270" fmla="*/ 1921969 h 3446754"/>
              <a:gd name="connsiteX1271" fmla="*/ 781147 w 1786393"/>
              <a:gd name="connsiteY1271" fmla="*/ 1909108 h 3446754"/>
              <a:gd name="connsiteX1272" fmla="*/ 781147 w 1786393"/>
              <a:gd name="connsiteY1272" fmla="*/ 1921969 h 3446754"/>
              <a:gd name="connsiteX1273" fmla="*/ 805392 w 1786393"/>
              <a:gd name="connsiteY1273" fmla="*/ 1921969 h 3446754"/>
              <a:gd name="connsiteX1274" fmla="*/ 1681247 w 1786393"/>
              <a:gd name="connsiteY1274" fmla="*/ 1871729 h 3446754"/>
              <a:gd name="connsiteX1275" fmla="*/ 1681247 w 1786393"/>
              <a:gd name="connsiteY1275" fmla="*/ 1884189 h 3446754"/>
              <a:gd name="connsiteX1276" fmla="*/ 1704735 w 1786393"/>
              <a:gd name="connsiteY1276" fmla="*/ 1884189 h 3446754"/>
              <a:gd name="connsiteX1277" fmla="*/ 1681247 w 1786393"/>
              <a:gd name="connsiteY1277" fmla="*/ 1871729 h 3446754"/>
              <a:gd name="connsiteX1278" fmla="*/ 1657760 w 1786393"/>
              <a:gd name="connsiteY1278" fmla="*/ 1871729 h 3446754"/>
              <a:gd name="connsiteX1279" fmla="*/ 1633515 w 1786393"/>
              <a:gd name="connsiteY1279" fmla="*/ 1884189 h 3446754"/>
              <a:gd name="connsiteX1280" fmla="*/ 1657760 w 1786393"/>
              <a:gd name="connsiteY1280" fmla="*/ 1884189 h 3446754"/>
              <a:gd name="connsiteX1281" fmla="*/ 1657760 w 1786393"/>
              <a:gd name="connsiteY1281" fmla="*/ 1871729 h 3446754"/>
              <a:gd name="connsiteX1282" fmla="*/ 1041782 w 1786393"/>
              <a:gd name="connsiteY1282" fmla="*/ 1871729 h 3446754"/>
              <a:gd name="connsiteX1283" fmla="*/ 1018295 w 1786393"/>
              <a:gd name="connsiteY1283" fmla="*/ 1884189 h 3446754"/>
              <a:gd name="connsiteX1284" fmla="*/ 1041782 w 1786393"/>
              <a:gd name="connsiteY1284" fmla="*/ 1871729 h 3446754"/>
              <a:gd name="connsiteX1285" fmla="*/ 141682 w 1786393"/>
              <a:gd name="connsiteY1285" fmla="*/ 1858868 h 3446754"/>
              <a:gd name="connsiteX1286" fmla="*/ 141682 w 1786393"/>
              <a:gd name="connsiteY1286" fmla="*/ 1871729 h 3446754"/>
              <a:gd name="connsiteX1287" fmla="*/ 141682 w 1786393"/>
              <a:gd name="connsiteY1287" fmla="*/ 1858868 h 3446754"/>
              <a:gd name="connsiteX1288" fmla="*/ 1563052 w 1786393"/>
              <a:gd name="connsiteY1288" fmla="*/ 1846409 h 3446754"/>
              <a:gd name="connsiteX1289" fmla="*/ 1586540 w 1786393"/>
              <a:gd name="connsiteY1289" fmla="*/ 1858868 h 3446754"/>
              <a:gd name="connsiteX1290" fmla="*/ 1586540 w 1786393"/>
              <a:gd name="connsiteY1290" fmla="*/ 1846409 h 3446754"/>
              <a:gd name="connsiteX1291" fmla="*/ 1573328 w 1786393"/>
              <a:gd name="connsiteY1291" fmla="*/ 1846409 h 3446754"/>
              <a:gd name="connsiteX1292" fmla="*/ 1568924 w 1786393"/>
              <a:gd name="connsiteY1292" fmla="*/ 1846409 h 3446754"/>
              <a:gd name="connsiteX1293" fmla="*/ 1065270 w 1786393"/>
              <a:gd name="connsiteY1293" fmla="*/ 1833949 h 3446754"/>
              <a:gd name="connsiteX1294" fmla="*/ 1065270 w 1786393"/>
              <a:gd name="connsiteY1294" fmla="*/ 1835507 h 3446754"/>
              <a:gd name="connsiteX1295" fmla="*/ 1065270 w 1786393"/>
              <a:gd name="connsiteY1295" fmla="*/ 1844851 h 3446754"/>
              <a:gd name="connsiteX1296" fmla="*/ 1065270 w 1786393"/>
              <a:gd name="connsiteY1296" fmla="*/ 1846409 h 3446754"/>
              <a:gd name="connsiteX1297" fmla="*/ 1065270 w 1786393"/>
              <a:gd name="connsiteY1297" fmla="*/ 1858868 h 3446754"/>
              <a:gd name="connsiteX1298" fmla="*/ 1051691 w 1786393"/>
              <a:gd name="connsiteY1298" fmla="*/ 1858868 h 3446754"/>
              <a:gd name="connsiteX1299" fmla="*/ 1041782 w 1786393"/>
              <a:gd name="connsiteY1299" fmla="*/ 1858868 h 3446754"/>
              <a:gd name="connsiteX1300" fmla="*/ 1065270 w 1786393"/>
              <a:gd name="connsiteY1300" fmla="*/ 1871729 h 3446754"/>
              <a:gd name="connsiteX1301" fmla="*/ 1041782 w 1786393"/>
              <a:gd name="connsiteY1301" fmla="*/ 1884189 h 3446754"/>
              <a:gd name="connsiteX1302" fmla="*/ 1041782 w 1786393"/>
              <a:gd name="connsiteY1302" fmla="*/ 1871729 h 3446754"/>
              <a:gd name="connsiteX1303" fmla="*/ 1018295 w 1786393"/>
              <a:gd name="connsiteY1303" fmla="*/ 1871729 h 3446754"/>
              <a:gd name="connsiteX1304" fmla="*/ 1018295 w 1786393"/>
              <a:gd name="connsiteY1304" fmla="*/ 1884189 h 3446754"/>
              <a:gd name="connsiteX1305" fmla="*/ 1018295 w 1786393"/>
              <a:gd name="connsiteY1305" fmla="*/ 1895091 h 3446754"/>
              <a:gd name="connsiteX1306" fmla="*/ 1018295 w 1786393"/>
              <a:gd name="connsiteY1306" fmla="*/ 1896648 h 3446754"/>
              <a:gd name="connsiteX1307" fmla="*/ 1041782 w 1786393"/>
              <a:gd name="connsiteY1307" fmla="*/ 1884189 h 3446754"/>
              <a:gd name="connsiteX1308" fmla="*/ 1065270 w 1786393"/>
              <a:gd name="connsiteY1308" fmla="*/ 1896648 h 3446754"/>
              <a:gd name="connsiteX1309" fmla="*/ 1089515 w 1786393"/>
              <a:gd name="connsiteY1309" fmla="*/ 1896648 h 3446754"/>
              <a:gd name="connsiteX1310" fmla="*/ 1089515 w 1786393"/>
              <a:gd name="connsiteY1310" fmla="*/ 1884189 h 3446754"/>
              <a:gd name="connsiteX1311" fmla="*/ 1065270 w 1786393"/>
              <a:gd name="connsiteY1311" fmla="*/ 1884189 h 3446754"/>
              <a:gd name="connsiteX1312" fmla="*/ 1065270 w 1786393"/>
              <a:gd name="connsiteY1312" fmla="*/ 1871729 h 3446754"/>
              <a:gd name="connsiteX1313" fmla="*/ 1065270 w 1786393"/>
              <a:gd name="connsiteY1313" fmla="*/ 1858868 h 3446754"/>
              <a:gd name="connsiteX1314" fmla="*/ 1089515 w 1786393"/>
              <a:gd name="connsiteY1314" fmla="*/ 1846409 h 3446754"/>
              <a:gd name="connsiteX1315" fmla="*/ 1089515 w 1786393"/>
              <a:gd name="connsiteY1315" fmla="*/ 1833949 h 3446754"/>
              <a:gd name="connsiteX1316" fmla="*/ 1065270 w 1786393"/>
              <a:gd name="connsiteY1316" fmla="*/ 1833949 h 3446754"/>
              <a:gd name="connsiteX1317" fmla="*/ 662952 w 1786393"/>
              <a:gd name="connsiteY1317" fmla="*/ 1833949 h 3446754"/>
              <a:gd name="connsiteX1318" fmla="*/ 639465 w 1786393"/>
              <a:gd name="connsiteY1318" fmla="*/ 1846409 h 3446754"/>
              <a:gd name="connsiteX1319" fmla="*/ 639465 w 1786393"/>
              <a:gd name="connsiteY1319" fmla="*/ 1858868 h 3446754"/>
              <a:gd name="connsiteX1320" fmla="*/ 662952 w 1786393"/>
              <a:gd name="connsiteY1320" fmla="*/ 1858868 h 3446754"/>
              <a:gd name="connsiteX1321" fmla="*/ 639465 w 1786393"/>
              <a:gd name="connsiteY1321" fmla="*/ 1871729 h 3446754"/>
              <a:gd name="connsiteX1322" fmla="*/ 662952 w 1786393"/>
              <a:gd name="connsiteY1322" fmla="*/ 1871729 h 3446754"/>
              <a:gd name="connsiteX1323" fmla="*/ 662952 w 1786393"/>
              <a:gd name="connsiteY1323" fmla="*/ 1858868 h 3446754"/>
              <a:gd name="connsiteX1324" fmla="*/ 662952 w 1786393"/>
              <a:gd name="connsiteY1324" fmla="*/ 1846409 h 3446754"/>
              <a:gd name="connsiteX1325" fmla="*/ 639465 w 1786393"/>
              <a:gd name="connsiteY1325" fmla="*/ 1846409 h 3446754"/>
              <a:gd name="connsiteX1326" fmla="*/ 23487 w 1786393"/>
              <a:gd name="connsiteY1326" fmla="*/ 1833949 h 3446754"/>
              <a:gd name="connsiteX1327" fmla="*/ 47733 w 1786393"/>
              <a:gd name="connsiteY1327" fmla="*/ 1833949 h 3446754"/>
              <a:gd name="connsiteX1328" fmla="*/ 23487 w 1786393"/>
              <a:gd name="connsiteY1328" fmla="*/ 1846409 h 3446754"/>
              <a:gd name="connsiteX1329" fmla="*/ 23487 w 1786393"/>
              <a:gd name="connsiteY1329" fmla="*/ 1833949 h 3446754"/>
              <a:gd name="connsiteX1330" fmla="*/ 828880 w 1786393"/>
              <a:gd name="connsiteY1330" fmla="*/ 1821490 h 3446754"/>
              <a:gd name="connsiteX1331" fmla="*/ 828880 w 1786393"/>
              <a:gd name="connsiteY1331" fmla="*/ 1833949 h 3446754"/>
              <a:gd name="connsiteX1332" fmla="*/ 828880 w 1786393"/>
              <a:gd name="connsiteY1332" fmla="*/ 1846409 h 3446754"/>
              <a:gd name="connsiteX1333" fmla="*/ 805392 w 1786393"/>
              <a:gd name="connsiteY1333" fmla="*/ 1846409 h 3446754"/>
              <a:gd name="connsiteX1334" fmla="*/ 805392 w 1786393"/>
              <a:gd name="connsiteY1334" fmla="*/ 1854196 h 3446754"/>
              <a:gd name="connsiteX1335" fmla="*/ 805392 w 1786393"/>
              <a:gd name="connsiteY1335" fmla="*/ 1858868 h 3446754"/>
              <a:gd name="connsiteX1336" fmla="*/ 828880 w 1786393"/>
              <a:gd name="connsiteY1336" fmla="*/ 1858868 h 3446754"/>
              <a:gd name="connsiteX1337" fmla="*/ 828880 w 1786393"/>
              <a:gd name="connsiteY1337" fmla="*/ 1847966 h 3446754"/>
              <a:gd name="connsiteX1338" fmla="*/ 828880 w 1786393"/>
              <a:gd name="connsiteY1338" fmla="*/ 1846409 h 3446754"/>
              <a:gd name="connsiteX1339" fmla="*/ 837688 w 1786393"/>
              <a:gd name="connsiteY1339" fmla="*/ 1846409 h 3446754"/>
              <a:gd name="connsiteX1340" fmla="*/ 838789 w 1786393"/>
              <a:gd name="connsiteY1340" fmla="*/ 1846409 h 3446754"/>
              <a:gd name="connsiteX1341" fmla="*/ 852367 w 1786393"/>
              <a:gd name="connsiteY1341" fmla="*/ 1846409 h 3446754"/>
              <a:gd name="connsiteX1342" fmla="*/ 828880 w 1786393"/>
              <a:gd name="connsiteY1342" fmla="*/ 1833949 h 3446754"/>
              <a:gd name="connsiteX1343" fmla="*/ 852367 w 1786393"/>
              <a:gd name="connsiteY1343" fmla="*/ 1833949 h 3446754"/>
              <a:gd name="connsiteX1344" fmla="*/ 852367 w 1786393"/>
              <a:gd name="connsiteY1344" fmla="*/ 1821490 h 3446754"/>
              <a:gd name="connsiteX1345" fmla="*/ 838789 w 1786393"/>
              <a:gd name="connsiteY1345" fmla="*/ 1821490 h 3446754"/>
              <a:gd name="connsiteX1346" fmla="*/ 828880 w 1786393"/>
              <a:gd name="connsiteY1346" fmla="*/ 1821490 h 3446754"/>
              <a:gd name="connsiteX1347" fmla="*/ 118195 w 1786393"/>
              <a:gd name="connsiteY1347" fmla="*/ 1821490 h 3446754"/>
              <a:gd name="connsiteX1348" fmla="*/ 118195 w 1786393"/>
              <a:gd name="connsiteY1348" fmla="*/ 1833949 h 3446754"/>
              <a:gd name="connsiteX1349" fmla="*/ 141682 w 1786393"/>
              <a:gd name="connsiteY1349" fmla="*/ 1846409 h 3446754"/>
              <a:gd name="connsiteX1350" fmla="*/ 165928 w 1786393"/>
              <a:gd name="connsiteY1350" fmla="*/ 1846409 h 3446754"/>
              <a:gd name="connsiteX1351" fmla="*/ 141682 w 1786393"/>
              <a:gd name="connsiteY1351" fmla="*/ 1833949 h 3446754"/>
              <a:gd name="connsiteX1352" fmla="*/ 118195 w 1786393"/>
              <a:gd name="connsiteY1352" fmla="*/ 1821490 h 3446754"/>
              <a:gd name="connsiteX1353" fmla="*/ 781147 w 1786393"/>
              <a:gd name="connsiteY1353" fmla="*/ 1808628 h 3446754"/>
              <a:gd name="connsiteX1354" fmla="*/ 781147 w 1786393"/>
              <a:gd name="connsiteY1354" fmla="*/ 1821490 h 3446754"/>
              <a:gd name="connsiteX1355" fmla="*/ 805392 w 1786393"/>
              <a:gd name="connsiteY1355" fmla="*/ 1821490 h 3446754"/>
              <a:gd name="connsiteX1356" fmla="*/ 781147 w 1786393"/>
              <a:gd name="connsiteY1356" fmla="*/ 1808628 h 3446754"/>
              <a:gd name="connsiteX1357" fmla="*/ 1738450 w 1786393"/>
              <a:gd name="connsiteY1357" fmla="*/ 1803372 h 3446754"/>
              <a:gd name="connsiteX1358" fmla="*/ 1752467 w 1786393"/>
              <a:gd name="connsiteY1358" fmla="*/ 1808628 h 3446754"/>
              <a:gd name="connsiteX1359" fmla="*/ 1738829 w 1786393"/>
              <a:gd name="connsiteY1359" fmla="*/ 1808628 h 3446754"/>
              <a:gd name="connsiteX1360" fmla="*/ 1738450 w 1786393"/>
              <a:gd name="connsiteY1360" fmla="*/ 1808628 h 3446754"/>
              <a:gd name="connsiteX1361" fmla="*/ 1734283 w 1786393"/>
              <a:gd name="connsiteY1361" fmla="*/ 1808628 h 3446754"/>
              <a:gd name="connsiteX1362" fmla="*/ 1731253 w 1786393"/>
              <a:gd name="connsiteY1362" fmla="*/ 1808628 h 3446754"/>
              <a:gd name="connsiteX1363" fmla="*/ 1728222 w 1786393"/>
              <a:gd name="connsiteY1363" fmla="*/ 1808628 h 3446754"/>
              <a:gd name="connsiteX1364" fmla="*/ 1738450 w 1786393"/>
              <a:gd name="connsiteY1364" fmla="*/ 1803372 h 3446754"/>
              <a:gd name="connsiteX1365" fmla="*/ 1633515 w 1786393"/>
              <a:gd name="connsiteY1365" fmla="*/ 1796169 h 3446754"/>
              <a:gd name="connsiteX1366" fmla="*/ 1657760 w 1786393"/>
              <a:gd name="connsiteY1366" fmla="*/ 1808628 h 3446754"/>
              <a:gd name="connsiteX1367" fmla="*/ 1657760 w 1786393"/>
              <a:gd name="connsiteY1367" fmla="*/ 1796169 h 3446754"/>
              <a:gd name="connsiteX1368" fmla="*/ 1065270 w 1786393"/>
              <a:gd name="connsiteY1368" fmla="*/ 1796169 h 3446754"/>
              <a:gd name="connsiteX1369" fmla="*/ 1065270 w 1786393"/>
              <a:gd name="connsiteY1369" fmla="*/ 1808628 h 3446754"/>
              <a:gd name="connsiteX1370" fmla="*/ 1065270 w 1786393"/>
              <a:gd name="connsiteY1370" fmla="*/ 1821490 h 3446754"/>
              <a:gd name="connsiteX1371" fmla="*/ 1089515 w 1786393"/>
              <a:gd name="connsiteY1371" fmla="*/ 1821490 h 3446754"/>
              <a:gd name="connsiteX1372" fmla="*/ 1089515 w 1786393"/>
              <a:gd name="connsiteY1372" fmla="*/ 1808628 h 3446754"/>
              <a:gd name="connsiteX1373" fmla="*/ 1065270 w 1786393"/>
              <a:gd name="connsiteY1373" fmla="*/ 1808628 h 3446754"/>
              <a:gd name="connsiteX1374" fmla="*/ 1089515 w 1786393"/>
              <a:gd name="connsiteY1374" fmla="*/ 1796169 h 3446754"/>
              <a:gd name="connsiteX1375" fmla="*/ 1083454 w 1786393"/>
              <a:gd name="connsiteY1375" fmla="*/ 1796169 h 3446754"/>
              <a:gd name="connsiteX1376" fmla="*/ 1078908 w 1786393"/>
              <a:gd name="connsiteY1376" fmla="*/ 1796169 h 3446754"/>
              <a:gd name="connsiteX1377" fmla="*/ 1075498 w 1786393"/>
              <a:gd name="connsiteY1377" fmla="*/ 1796169 h 3446754"/>
              <a:gd name="connsiteX1378" fmla="*/ 1065270 w 1786393"/>
              <a:gd name="connsiteY1378" fmla="*/ 1796169 h 3446754"/>
              <a:gd name="connsiteX1379" fmla="*/ 852367 w 1786393"/>
              <a:gd name="connsiteY1379" fmla="*/ 1796169 h 3446754"/>
              <a:gd name="connsiteX1380" fmla="*/ 875855 w 1786393"/>
              <a:gd name="connsiteY1380" fmla="*/ 1796169 h 3446754"/>
              <a:gd name="connsiteX1381" fmla="*/ 900100 w 1786393"/>
              <a:gd name="connsiteY1381" fmla="*/ 1808628 h 3446754"/>
              <a:gd name="connsiteX1382" fmla="*/ 900100 w 1786393"/>
              <a:gd name="connsiteY1382" fmla="*/ 1821490 h 3446754"/>
              <a:gd name="connsiteX1383" fmla="*/ 875855 w 1786393"/>
              <a:gd name="connsiteY1383" fmla="*/ 1821490 h 3446754"/>
              <a:gd name="connsiteX1384" fmla="*/ 875855 w 1786393"/>
              <a:gd name="connsiteY1384" fmla="*/ 1808628 h 3446754"/>
              <a:gd name="connsiteX1385" fmla="*/ 852367 w 1786393"/>
              <a:gd name="connsiteY1385" fmla="*/ 1796169 h 3446754"/>
              <a:gd name="connsiteX1386" fmla="*/ 1018295 w 1786393"/>
              <a:gd name="connsiteY1386" fmla="*/ 1771250 h 3446754"/>
              <a:gd name="connsiteX1387" fmla="*/ 1018295 w 1786393"/>
              <a:gd name="connsiteY1387" fmla="*/ 1783710 h 3446754"/>
              <a:gd name="connsiteX1388" fmla="*/ 1041782 w 1786393"/>
              <a:gd name="connsiteY1388" fmla="*/ 1783710 h 3446754"/>
              <a:gd name="connsiteX1389" fmla="*/ 1041782 w 1786393"/>
              <a:gd name="connsiteY1389" fmla="*/ 1771250 h 3446754"/>
              <a:gd name="connsiteX1390" fmla="*/ 900100 w 1786393"/>
              <a:gd name="connsiteY1390" fmla="*/ 1771250 h 3446754"/>
              <a:gd name="connsiteX1391" fmla="*/ 900100 w 1786393"/>
              <a:gd name="connsiteY1391" fmla="*/ 1783710 h 3446754"/>
              <a:gd name="connsiteX1392" fmla="*/ 875855 w 1786393"/>
              <a:gd name="connsiteY1392" fmla="*/ 1783710 h 3446754"/>
              <a:gd name="connsiteX1393" fmla="*/ 852367 w 1786393"/>
              <a:gd name="connsiteY1393" fmla="*/ 1783710 h 3446754"/>
              <a:gd name="connsiteX1394" fmla="*/ 852367 w 1786393"/>
              <a:gd name="connsiteY1394" fmla="*/ 1791497 h 3446754"/>
              <a:gd name="connsiteX1395" fmla="*/ 852367 w 1786393"/>
              <a:gd name="connsiteY1395" fmla="*/ 1794612 h 3446754"/>
              <a:gd name="connsiteX1396" fmla="*/ 852367 w 1786393"/>
              <a:gd name="connsiteY1396" fmla="*/ 1796169 h 3446754"/>
              <a:gd name="connsiteX1397" fmla="*/ 852367 w 1786393"/>
              <a:gd name="connsiteY1397" fmla="*/ 1808628 h 3446754"/>
              <a:gd name="connsiteX1398" fmla="*/ 875855 w 1786393"/>
              <a:gd name="connsiteY1398" fmla="*/ 1821490 h 3446754"/>
              <a:gd name="connsiteX1399" fmla="*/ 875855 w 1786393"/>
              <a:gd name="connsiteY1399" fmla="*/ 1833949 h 3446754"/>
              <a:gd name="connsiteX1400" fmla="*/ 875855 w 1786393"/>
              <a:gd name="connsiteY1400" fmla="*/ 1838622 h 3446754"/>
              <a:gd name="connsiteX1401" fmla="*/ 875855 w 1786393"/>
              <a:gd name="connsiteY1401" fmla="*/ 1846409 h 3446754"/>
              <a:gd name="connsiteX1402" fmla="*/ 900100 w 1786393"/>
              <a:gd name="connsiteY1402" fmla="*/ 1858868 h 3446754"/>
              <a:gd name="connsiteX1403" fmla="*/ 900100 w 1786393"/>
              <a:gd name="connsiteY1403" fmla="*/ 1846409 h 3446754"/>
              <a:gd name="connsiteX1404" fmla="*/ 875855 w 1786393"/>
              <a:gd name="connsiteY1404" fmla="*/ 1833949 h 3446754"/>
              <a:gd name="connsiteX1405" fmla="*/ 889872 w 1786393"/>
              <a:gd name="connsiteY1405" fmla="*/ 1833949 h 3446754"/>
              <a:gd name="connsiteX1406" fmla="*/ 896691 w 1786393"/>
              <a:gd name="connsiteY1406" fmla="*/ 1833949 h 3446754"/>
              <a:gd name="connsiteX1407" fmla="*/ 900100 w 1786393"/>
              <a:gd name="connsiteY1407" fmla="*/ 1833949 h 3446754"/>
              <a:gd name="connsiteX1408" fmla="*/ 900100 w 1786393"/>
              <a:gd name="connsiteY1408" fmla="*/ 1821490 h 3446754"/>
              <a:gd name="connsiteX1409" fmla="*/ 923587 w 1786393"/>
              <a:gd name="connsiteY1409" fmla="*/ 1821490 h 3446754"/>
              <a:gd name="connsiteX1410" fmla="*/ 900100 w 1786393"/>
              <a:gd name="connsiteY1410" fmla="*/ 1808628 h 3446754"/>
              <a:gd name="connsiteX1411" fmla="*/ 900100 w 1786393"/>
              <a:gd name="connsiteY1411" fmla="*/ 1796169 h 3446754"/>
              <a:gd name="connsiteX1412" fmla="*/ 900100 w 1786393"/>
              <a:gd name="connsiteY1412" fmla="*/ 1783710 h 3446754"/>
              <a:gd name="connsiteX1413" fmla="*/ 923587 w 1786393"/>
              <a:gd name="connsiteY1413" fmla="*/ 1783710 h 3446754"/>
              <a:gd name="connsiteX1414" fmla="*/ 923587 w 1786393"/>
              <a:gd name="connsiteY1414" fmla="*/ 1775923 h 3446754"/>
              <a:gd name="connsiteX1415" fmla="*/ 923587 w 1786393"/>
              <a:gd name="connsiteY1415" fmla="*/ 1771250 h 3446754"/>
              <a:gd name="connsiteX1416" fmla="*/ 710685 w 1786393"/>
              <a:gd name="connsiteY1416" fmla="*/ 1771250 h 3446754"/>
              <a:gd name="connsiteX1417" fmla="*/ 710685 w 1786393"/>
              <a:gd name="connsiteY1417" fmla="*/ 1783710 h 3446754"/>
              <a:gd name="connsiteX1418" fmla="*/ 734172 w 1786393"/>
              <a:gd name="connsiteY1418" fmla="*/ 1771250 h 3446754"/>
              <a:gd name="connsiteX1419" fmla="*/ 710685 w 1786393"/>
              <a:gd name="connsiteY1419" fmla="*/ 1771250 h 3446754"/>
              <a:gd name="connsiteX1420" fmla="*/ 165928 w 1786393"/>
              <a:gd name="connsiteY1420" fmla="*/ 1771250 h 3446754"/>
              <a:gd name="connsiteX1421" fmla="*/ 165928 w 1786393"/>
              <a:gd name="connsiteY1421" fmla="*/ 1780595 h 3446754"/>
              <a:gd name="connsiteX1422" fmla="*/ 165928 w 1786393"/>
              <a:gd name="connsiteY1422" fmla="*/ 1783710 h 3446754"/>
              <a:gd name="connsiteX1423" fmla="*/ 189415 w 1786393"/>
              <a:gd name="connsiteY1423" fmla="*/ 1783710 h 3446754"/>
              <a:gd name="connsiteX1424" fmla="*/ 189415 w 1786393"/>
              <a:gd name="connsiteY1424" fmla="*/ 1771250 h 3446754"/>
              <a:gd name="connsiteX1425" fmla="*/ 1041782 w 1786393"/>
              <a:gd name="connsiteY1425" fmla="*/ 1758389 h 3446754"/>
              <a:gd name="connsiteX1426" fmla="*/ 1065270 w 1786393"/>
              <a:gd name="connsiteY1426" fmla="*/ 1771250 h 3446754"/>
              <a:gd name="connsiteX1427" fmla="*/ 1089515 w 1786393"/>
              <a:gd name="connsiteY1427" fmla="*/ 1758389 h 3446754"/>
              <a:gd name="connsiteX1428" fmla="*/ 1065270 w 1786393"/>
              <a:gd name="connsiteY1428" fmla="*/ 1758389 h 3446754"/>
              <a:gd name="connsiteX1429" fmla="*/ 805392 w 1786393"/>
              <a:gd name="connsiteY1429" fmla="*/ 1758389 h 3446754"/>
              <a:gd name="connsiteX1430" fmla="*/ 805392 w 1786393"/>
              <a:gd name="connsiteY1430" fmla="*/ 1771250 h 3446754"/>
              <a:gd name="connsiteX1431" fmla="*/ 781147 w 1786393"/>
              <a:gd name="connsiteY1431" fmla="*/ 1783710 h 3446754"/>
              <a:gd name="connsiteX1432" fmla="*/ 805392 w 1786393"/>
              <a:gd name="connsiteY1432" fmla="*/ 1783710 h 3446754"/>
              <a:gd name="connsiteX1433" fmla="*/ 805392 w 1786393"/>
              <a:gd name="connsiteY1433" fmla="*/ 1771250 h 3446754"/>
              <a:gd name="connsiteX1434" fmla="*/ 828880 w 1786393"/>
              <a:gd name="connsiteY1434" fmla="*/ 1771250 h 3446754"/>
              <a:gd name="connsiteX1435" fmla="*/ 828880 w 1786393"/>
              <a:gd name="connsiteY1435" fmla="*/ 1758389 h 3446754"/>
              <a:gd name="connsiteX1436" fmla="*/ 805392 w 1786393"/>
              <a:gd name="connsiteY1436" fmla="*/ 1758389 h 3446754"/>
              <a:gd name="connsiteX1437" fmla="*/ 1704735 w 1786393"/>
              <a:gd name="connsiteY1437" fmla="*/ 1745929 h 3446754"/>
              <a:gd name="connsiteX1438" fmla="*/ 1704735 w 1786393"/>
              <a:gd name="connsiteY1438" fmla="*/ 1758389 h 3446754"/>
              <a:gd name="connsiteX1439" fmla="*/ 1704735 w 1786393"/>
              <a:gd name="connsiteY1439" fmla="*/ 1771250 h 3446754"/>
              <a:gd name="connsiteX1440" fmla="*/ 1681247 w 1786393"/>
              <a:gd name="connsiteY1440" fmla="*/ 1758389 h 3446754"/>
              <a:gd name="connsiteX1441" fmla="*/ 1704735 w 1786393"/>
              <a:gd name="connsiteY1441" fmla="*/ 1745929 h 3446754"/>
              <a:gd name="connsiteX1442" fmla="*/ 141682 w 1786393"/>
              <a:gd name="connsiteY1442" fmla="*/ 1745929 h 3446754"/>
              <a:gd name="connsiteX1443" fmla="*/ 141682 w 1786393"/>
              <a:gd name="connsiteY1443" fmla="*/ 1752159 h 3446754"/>
              <a:gd name="connsiteX1444" fmla="*/ 141682 w 1786393"/>
              <a:gd name="connsiteY1444" fmla="*/ 1753716 h 3446754"/>
              <a:gd name="connsiteX1445" fmla="*/ 141682 w 1786393"/>
              <a:gd name="connsiteY1445" fmla="*/ 1758389 h 3446754"/>
              <a:gd name="connsiteX1446" fmla="*/ 118195 w 1786393"/>
              <a:gd name="connsiteY1446" fmla="*/ 1771250 h 3446754"/>
              <a:gd name="connsiteX1447" fmla="*/ 94707 w 1786393"/>
              <a:gd name="connsiteY1447" fmla="*/ 1771250 h 3446754"/>
              <a:gd name="connsiteX1448" fmla="*/ 94707 w 1786393"/>
              <a:gd name="connsiteY1448" fmla="*/ 1783710 h 3446754"/>
              <a:gd name="connsiteX1449" fmla="*/ 118195 w 1786393"/>
              <a:gd name="connsiteY1449" fmla="*/ 1783710 h 3446754"/>
              <a:gd name="connsiteX1450" fmla="*/ 118195 w 1786393"/>
              <a:gd name="connsiteY1450" fmla="*/ 1796169 h 3446754"/>
              <a:gd name="connsiteX1451" fmla="*/ 118195 w 1786393"/>
              <a:gd name="connsiteY1451" fmla="*/ 1808628 h 3446754"/>
              <a:gd name="connsiteX1452" fmla="*/ 141682 w 1786393"/>
              <a:gd name="connsiteY1452" fmla="*/ 1808628 h 3446754"/>
              <a:gd name="connsiteX1453" fmla="*/ 141682 w 1786393"/>
              <a:gd name="connsiteY1453" fmla="*/ 1796169 h 3446754"/>
              <a:gd name="connsiteX1454" fmla="*/ 141682 w 1786393"/>
              <a:gd name="connsiteY1454" fmla="*/ 1783710 h 3446754"/>
              <a:gd name="connsiteX1455" fmla="*/ 128471 w 1786393"/>
              <a:gd name="connsiteY1455" fmla="*/ 1783710 h 3446754"/>
              <a:gd name="connsiteX1456" fmla="*/ 124067 w 1786393"/>
              <a:gd name="connsiteY1456" fmla="*/ 1783710 h 3446754"/>
              <a:gd name="connsiteX1457" fmla="*/ 118195 w 1786393"/>
              <a:gd name="connsiteY1457" fmla="*/ 1783710 h 3446754"/>
              <a:gd name="connsiteX1458" fmla="*/ 118195 w 1786393"/>
              <a:gd name="connsiteY1458" fmla="*/ 1771250 h 3446754"/>
              <a:gd name="connsiteX1459" fmla="*/ 141682 w 1786393"/>
              <a:gd name="connsiteY1459" fmla="*/ 1771250 h 3446754"/>
              <a:gd name="connsiteX1460" fmla="*/ 141682 w 1786393"/>
              <a:gd name="connsiteY1460" fmla="*/ 1758389 h 3446754"/>
              <a:gd name="connsiteX1461" fmla="*/ 165928 w 1786393"/>
              <a:gd name="connsiteY1461" fmla="*/ 1745929 h 3446754"/>
              <a:gd name="connsiteX1462" fmla="*/ 141682 w 1786393"/>
              <a:gd name="connsiteY1462" fmla="*/ 1745929 h 3446754"/>
              <a:gd name="connsiteX1463" fmla="*/ 94707 w 1786393"/>
              <a:gd name="connsiteY1463" fmla="*/ 1745929 h 3446754"/>
              <a:gd name="connsiteX1464" fmla="*/ 94707 w 1786393"/>
              <a:gd name="connsiteY1464" fmla="*/ 1758389 h 3446754"/>
              <a:gd name="connsiteX1465" fmla="*/ 118195 w 1786393"/>
              <a:gd name="connsiteY1465" fmla="*/ 1758389 h 3446754"/>
              <a:gd name="connsiteX1466" fmla="*/ 94707 w 1786393"/>
              <a:gd name="connsiteY1466" fmla="*/ 1745929 h 3446754"/>
              <a:gd name="connsiteX1467" fmla="*/ 875855 w 1786393"/>
              <a:gd name="connsiteY1467" fmla="*/ 1733470 h 3446754"/>
              <a:gd name="connsiteX1468" fmla="*/ 875855 w 1786393"/>
              <a:gd name="connsiteY1468" fmla="*/ 1745929 h 3446754"/>
              <a:gd name="connsiteX1469" fmla="*/ 852367 w 1786393"/>
              <a:gd name="connsiteY1469" fmla="*/ 1745929 h 3446754"/>
              <a:gd name="connsiteX1470" fmla="*/ 852367 w 1786393"/>
              <a:gd name="connsiteY1470" fmla="*/ 1758389 h 3446754"/>
              <a:gd name="connsiteX1471" fmla="*/ 865946 w 1786393"/>
              <a:gd name="connsiteY1471" fmla="*/ 1758389 h 3446754"/>
              <a:gd name="connsiteX1472" fmla="*/ 872552 w 1786393"/>
              <a:gd name="connsiteY1472" fmla="*/ 1758389 h 3446754"/>
              <a:gd name="connsiteX1473" fmla="*/ 875855 w 1786393"/>
              <a:gd name="connsiteY1473" fmla="*/ 1758389 h 3446754"/>
              <a:gd name="connsiteX1474" fmla="*/ 875855 w 1786393"/>
              <a:gd name="connsiteY1474" fmla="*/ 1745929 h 3446754"/>
              <a:gd name="connsiteX1475" fmla="*/ 900100 w 1786393"/>
              <a:gd name="connsiteY1475" fmla="*/ 1733470 h 3446754"/>
              <a:gd name="connsiteX1476" fmla="*/ 805392 w 1786393"/>
              <a:gd name="connsiteY1476" fmla="*/ 1733470 h 3446754"/>
              <a:gd name="connsiteX1477" fmla="*/ 805392 w 1786393"/>
              <a:gd name="connsiteY1477" fmla="*/ 1745929 h 3446754"/>
              <a:gd name="connsiteX1478" fmla="*/ 828880 w 1786393"/>
              <a:gd name="connsiteY1478" fmla="*/ 1745929 h 3446754"/>
              <a:gd name="connsiteX1479" fmla="*/ 805392 w 1786393"/>
              <a:gd name="connsiteY1479" fmla="*/ 1733470 h 3446754"/>
              <a:gd name="connsiteX1480" fmla="*/ 639465 w 1786393"/>
              <a:gd name="connsiteY1480" fmla="*/ 1733470 h 3446754"/>
              <a:gd name="connsiteX1481" fmla="*/ 662952 w 1786393"/>
              <a:gd name="connsiteY1481" fmla="*/ 1745929 h 3446754"/>
              <a:gd name="connsiteX1482" fmla="*/ 662952 w 1786393"/>
              <a:gd name="connsiteY1482" fmla="*/ 1733470 h 3446754"/>
              <a:gd name="connsiteX1483" fmla="*/ 1704735 w 1786393"/>
              <a:gd name="connsiteY1483" fmla="*/ 1721010 h 3446754"/>
              <a:gd name="connsiteX1484" fmla="*/ 1728222 w 1786393"/>
              <a:gd name="connsiteY1484" fmla="*/ 1733470 h 3446754"/>
              <a:gd name="connsiteX1485" fmla="*/ 1752467 w 1786393"/>
              <a:gd name="connsiteY1485" fmla="*/ 1733470 h 3446754"/>
              <a:gd name="connsiteX1486" fmla="*/ 1752467 w 1786393"/>
              <a:gd name="connsiteY1486" fmla="*/ 1745929 h 3446754"/>
              <a:gd name="connsiteX1487" fmla="*/ 1752467 w 1786393"/>
              <a:gd name="connsiteY1487" fmla="*/ 1758389 h 3446754"/>
              <a:gd name="connsiteX1488" fmla="*/ 1728222 w 1786393"/>
              <a:gd name="connsiteY1488" fmla="*/ 1758389 h 3446754"/>
              <a:gd name="connsiteX1489" fmla="*/ 1704735 w 1786393"/>
              <a:gd name="connsiteY1489" fmla="*/ 1745929 h 3446754"/>
              <a:gd name="connsiteX1490" fmla="*/ 1681247 w 1786393"/>
              <a:gd name="connsiteY1490" fmla="*/ 1745929 h 3446754"/>
              <a:gd name="connsiteX1491" fmla="*/ 1681247 w 1786393"/>
              <a:gd name="connsiteY1491" fmla="*/ 1733470 h 3446754"/>
              <a:gd name="connsiteX1492" fmla="*/ 1704735 w 1786393"/>
              <a:gd name="connsiteY1492" fmla="*/ 1733470 h 3446754"/>
              <a:gd name="connsiteX1493" fmla="*/ 118195 w 1786393"/>
              <a:gd name="connsiteY1493" fmla="*/ 1721010 h 3446754"/>
              <a:gd name="connsiteX1494" fmla="*/ 118195 w 1786393"/>
              <a:gd name="connsiteY1494" fmla="*/ 1733470 h 3446754"/>
              <a:gd name="connsiteX1495" fmla="*/ 141682 w 1786393"/>
              <a:gd name="connsiteY1495" fmla="*/ 1733470 h 3446754"/>
              <a:gd name="connsiteX1496" fmla="*/ 141682 w 1786393"/>
              <a:gd name="connsiteY1496" fmla="*/ 1721010 h 3446754"/>
              <a:gd name="connsiteX1497" fmla="*/ 903036 w 1786393"/>
              <a:gd name="connsiteY1497" fmla="*/ 1716187 h 3446754"/>
              <a:gd name="connsiteX1498" fmla="*/ 900100 w 1786393"/>
              <a:gd name="connsiteY1498" fmla="*/ 1721010 h 3446754"/>
              <a:gd name="connsiteX1499" fmla="*/ 923587 w 1786393"/>
              <a:gd name="connsiteY1499" fmla="*/ 1721010 h 3446754"/>
              <a:gd name="connsiteX1500" fmla="*/ 903036 w 1786393"/>
              <a:gd name="connsiteY1500" fmla="*/ 1716187 h 3446754"/>
              <a:gd name="connsiteX1501" fmla="*/ 828880 w 1786393"/>
              <a:gd name="connsiteY1501" fmla="*/ 1708149 h 3446754"/>
              <a:gd name="connsiteX1502" fmla="*/ 828880 w 1786393"/>
              <a:gd name="connsiteY1502" fmla="*/ 1721010 h 3446754"/>
              <a:gd name="connsiteX1503" fmla="*/ 852367 w 1786393"/>
              <a:gd name="connsiteY1503" fmla="*/ 1721010 h 3446754"/>
              <a:gd name="connsiteX1504" fmla="*/ 852367 w 1786393"/>
              <a:gd name="connsiteY1504" fmla="*/ 1708149 h 3446754"/>
              <a:gd name="connsiteX1505" fmla="*/ 828880 w 1786393"/>
              <a:gd name="connsiteY1505" fmla="*/ 1708149 h 3446754"/>
              <a:gd name="connsiteX1506" fmla="*/ 565309 w 1786393"/>
              <a:gd name="connsiteY1506" fmla="*/ 1686345 h 3446754"/>
              <a:gd name="connsiteX1507" fmla="*/ 544758 w 1786393"/>
              <a:gd name="connsiteY1507" fmla="*/ 1695690 h 3446754"/>
              <a:gd name="connsiteX1508" fmla="*/ 568245 w 1786393"/>
              <a:gd name="connsiteY1508" fmla="*/ 1695690 h 3446754"/>
              <a:gd name="connsiteX1509" fmla="*/ 565309 w 1786393"/>
              <a:gd name="connsiteY1509" fmla="*/ 1686345 h 3446754"/>
              <a:gd name="connsiteX1510" fmla="*/ 1752467 w 1786393"/>
              <a:gd name="connsiteY1510" fmla="*/ 1670771 h 3446754"/>
              <a:gd name="connsiteX1511" fmla="*/ 1728222 w 1786393"/>
              <a:gd name="connsiteY1511" fmla="*/ 1683230 h 3446754"/>
              <a:gd name="connsiteX1512" fmla="*/ 1752467 w 1786393"/>
              <a:gd name="connsiteY1512" fmla="*/ 1670771 h 3446754"/>
              <a:gd name="connsiteX1513" fmla="*/ 662952 w 1786393"/>
              <a:gd name="connsiteY1513" fmla="*/ 1670771 h 3446754"/>
              <a:gd name="connsiteX1514" fmla="*/ 639465 w 1786393"/>
              <a:gd name="connsiteY1514" fmla="*/ 1683230 h 3446754"/>
              <a:gd name="connsiteX1515" fmla="*/ 625827 w 1786393"/>
              <a:gd name="connsiteY1515" fmla="*/ 1683230 h 3446754"/>
              <a:gd name="connsiteX1516" fmla="*/ 621281 w 1786393"/>
              <a:gd name="connsiteY1516" fmla="*/ 1683230 h 3446754"/>
              <a:gd name="connsiteX1517" fmla="*/ 615220 w 1786393"/>
              <a:gd name="connsiteY1517" fmla="*/ 1683230 h 3446754"/>
              <a:gd name="connsiteX1518" fmla="*/ 615220 w 1786393"/>
              <a:gd name="connsiteY1518" fmla="*/ 1695690 h 3446754"/>
              <a:gd name="connsiteX1519" fmla="*/ 639465 w 1786393"/>
              <a:gd name="connsiteY1519" fmla="*/ 1683230 h 3446754"/>
              <a:gd name="connsiteX1520" fmla="*/ 662952 w 1786393"/>
              <a:gd name="connsiteY1520" fmla="*/ 1683230 h 3446754"/>
              <a:gd name="connsiteX1521" fmla="*/ 662952 w 1786393"/>
              <a:gd name="connsiteY1521" fmla="*/ 1695690 h 3446754"/>
              <a:gd name="connsiteX1522" fmla="*/ 686440 w 1786393"/>
              <a:gd name="connsiteY1522" fmla="*/ 1695690 h 3446754"/>
              <a:gd name="connsiteX1523" fmla="*/ 686440 w 1786393"/>
              <a:gd name="connsiteY1523" fmla="*/ 1683230 h 3446754"/>
              <a:gd name="connsiteX1524" fmla="*/ 662952 w 1786393"/>
              <a:gd name="connsiteY1524" fmla="*/ 1683230 h 3446754"/>
              <a:gd name="connsiteX1525" fmla="*/ 686440 w 1786393"/>
              <a:gd name="connsiteY1525" fmla="*/ 1670771 h 3446754"/>
              <a:gd name="connsiteX1526" fmla="*/ 683504 w 1786393"/>
              <a:gd name="connsiteY1526" fmla="*/ 1670771 h 3446754"/>
              <a:gd name="connsiteX1527" fmla="*/ 676531 w 1786393"/>
              <a:gd name="connsiteY1527" fmla="*/ 1670771 h 3446754"/>
              <a:gd name="connsiteX1528" fmla="*/ 672861 w 1786393"/>
              <a:gd name="connsiteY1528" fmla="*/ 1670771 h 3446754"/>
              <a:gd name="connsiteX1529" fmla="*/ 662952 w 1786393"/>
              <a:gd name="connsiteY1529" fmla="*/ 1670771 h 3446754"/>
              <a:gd name="connsiteX1530" fmla="*/ 1657760 w 1786393"/>
              <a:gd name="connsiteY1530" fmla="*/ 1657909 h 3446754"/>
              <a:gd name="connsiteX1531" fmla="*/ 1657760 w 1786393"/>
              <a:gd name="connsiteY1531" fmla="*/ 1670771 h 3446754"/>
              <a:gd name="connsiteX1532" fmla="*/ 1681247 w 1786393"/>
              <a:gd name="connsiteY1532" fmla="*/ 1670771 h 3446754"/>
              <a:gd name="connsiteX1533" fmla="*/ 1681247 w 1786393"/>
              <a:gd name="connsiteY1533" fmla="*/ 1657909 h 3446754"/>
              <a:gd name="connsiteX1534" fmla="*/ 1657760 w 1786393"/>
              <a:gd name="connsiteY1534" fmla="*/ 1657909 h 3446754"/>
              <a:gd name="connsiteX1535" fmla="*/ 94707 w 1786393"/>
              <a:gd name="connsiteY1535" fmla="*/ 1657909 h 3446754"/>
              <a:gd name="connsiteX1536" fmla="*/ 94707 w 1786393"/>
              <a:gd name="connsiteY1536" fmla="*/ 1670771 h 3446754"/>
              <a:gd name="connsiteX1537" fmla="*/ 104616 w 1786393"/>
              <a:gd name="connsiteY1537" fmla="*/ 1670771 h 3446754"/>
              <a:gd name="connsiteX1538" fmla="*/ 108286 w 1786393"/>
              <a:gd name="connsiteY1538" fmla="*/ 1670771 h 3446754"/>
              <a:gd name="connsiteX1539" fmla="*/ 115259 w 1786393"/>
              <a:gd name="connsiteY1539" fmla="*/ 1670771 h 3446754"/>
              <a:gd name="connsiteX1540" fmla="*/ 118195 w 1786393"/>
              <a:gd name="connsiteY1540" fmla="*/ 1670771 h 3446754"/>
              <a:gd name="connsiteX1541" fmla="*/ 118195 w 1786393"/>
              <a:gd name="connsiteY1541" fmla="*/ 1683230 h 3446754"/>
              <a:gd name="connsiteX1542" fmla="*/ 141682 w 1786393"/>
              <a:gd name="connsiteY1542" fmla="*/ 1683230 h 3446754"/>
              <a:gd name="connsiteX1543" fmla="*/ 141682 w 1786393"/>
              <a:gd name="connsiteY1543" fmla="*/ 1670771 h 3446754"/>
              <a:gd name="connsiteX1544" fmla="*/ 141682 w 1786393"/>
              <a:gd name="connsiteY1544" fmla="*/ 1661125 h 3446754"/>
              <a:gd name="connsiteX1545" fmla="*/ 141682 w 1786393"/>
              <a:gd name="connsiteY1545" fmla="*/ 1659517 h 3446754"/>
              <a:gd name="connsiteX1546" fmla="*/ 141682 w 1786393"/>
              <a:gd name="connsiteY1546" fmla="*/ 1657909 h 3446754"/>
              <a:gd name="connsiteX1547" fmla="*/ 118195 w 1786393"/>
              <a:gd name="connsiteY1547" fmla="*/ 1657909 h 3446754"/>
              <a:gd name="connsiteX1548" fmla="*/ 710685 w 1786393"/>
              <a:gd name="connsiteY1548" fmla="*/ 1645450 h 3446754"/>
              <a:gd name="connsiteX1549" fmla="*/ 710685 w 1786393"/>
              <a:gd name="connsiteY1549" fmla="*/ 1657909 h 3446754"/>
              <a:gd name="connsiteX1550" fmla="*/ 734172 w 1786393"/>
              <a:gd name="connsiteY1550" fmla="*/ 1645450 h 3446754"/>
              <a:gd name="connsiteX1551" fmla="*/ 710685 w 1786393"/>
              <a:gd name="connsiteY1551" fmla="*/ 1645450 h 3446754"/>
              <a:gd name="connsiteX1552" fmla="*/ 686440 w 1786393"/>
              <a:gd name="connsiteY1552" fmla="*/ 1645450 h 3446754"/>
              <a:gd name="connsiteX1553" fmla="*/ 662952 w 1786393"/>
              <a:gd name="connsiteY1553" fmla="*/ 1657909 h 3446754"/>
              <a:gd name="connsiteX1554" fmla="*/ 686440 w 1786393"/>
              <a:gd name="connsiteY1554" fmla="*/ 1657909 h 3446754"/>
              <a:gd name="connsiteX1555" fmla="*/ 686440 w 1786393"/>
              <a:gd name="connsiteY1555" fmla="*/ 1645450 h 3446754"/>
              <a:gd name="connsiteX1556" fmla="*/ 696668 w 1786393"/>
              <a:gd name="connsiteY1556" fmla="*/ 1627734 h 3446754"/>
              <a:gd name="connsiteX1557" fmla="*/ 686440 w 1786393"/>
              <a:gd name="connsiteY1557" fmla="*/ 1632991 h 3446754"/>
              <a:gd name="connsiteX1558" fmla="*/ 710685 w 1786393"/>
              <a:gd name="connsiteY1558" fmla="*/ 1632991 h 3446754"/>
              <a:gd name="connsiteX1559" fmla="*/ 696668 w 1786393"/>
              <a:gd name="connsiteY1559" fmla="*/ 1627734 h 3446754"/>
              <a:gd name="connsiteX1560" fmla="*/ 1728222 w 1786393"/>
              <a:gd name="connsiteY1560" fmla="*/ 1620531 h 3446754"/>
              <a:gd name="connsiteX1561" fmla="*/ 1752467 w 1786393"/>
              <a:gd name="connsiteY1561" fmla="*/ 1632991 h 3446754"/>
              <a:gd name="connsiteX1562" fmla="*/ 1728222 w 1786393"/>
              <a:gd name="connsiteY1562" fmla="*/ 1632991 h 3446754"/>
              <a:gd name="connsiteX1563" fmla="*/ 1752467 w 1786393"/>
              <a:gd name="connsiteY1563" fmla="*/ 1607670 h 3446754"/>
              <a:gd name="connsiteX1564" fmla="*/ 1775955 w 1786393"/>
              <a:gd name="connsiteY1564" fmla="*/ 1607670 h 3446754"/>
              <a:gd name="connsiteX1565" fmla="*/ 1752467 w 1786393"/>
              <a:gd name="connsiteY1565" fmla="*/ 1620531 h 3446754"/>
              <a:gd name="connsiteX1566" fmla="*/ 1752467 w 1786393"/>
              <a:gd name="connsiteY1566" fmla="*/ 1607670 h 3446754"/>
              <a:gd name="connsiteX1567" fmla="*/ 1563052 w 1786393"/>
              <a:gd name="connsiteY1567" fmla="*/ 1595210 h 3446754"/>
              <a:gd name="connsiteX1568" fmla="*/ 1563052 w 1786393"/>
              <a:gd name="connsiteY1568" fmla="*/ 1607670 h 3446754"/>
              <a:gd name="connsiteX1569" fmla="*/ 1586540 w 1786393"/>
              <a:gd name="connsiteY1569" fmla="*/ 1607670 h 3446754"/>
              <a:gd name="connsiteX1570" fmla="*/ 639465 w 1786393"/>
              <a:gd name="connsiteY1570" fmla="*/ 1582751 h 3446754"/>
              <a:gd name="connsiteX1571" fmla="*/ 662952 w 1786393"/>
              <a:gd name="connsiteY1571" fmla="*/ 1595210 h 3446754"/>
              <a:gd name="connsiteX1572" fmla="*/ 662952 w 1786393"/>
              <a:gd name="connsiteY1572" fmla="*/ 1582751 h 3446754"/>
              <a:gd name="connsiteX1573" fmla="*/ 1752467 w 1786393"/>
              <a:gd name="connsiteY1573" fmla="*/ 1570291 h 3446754"/>
              <a:gd name="connsiteX1574" fmla="*/ 1775955 w 1786393"/>
              <a:gd name="connsiteY1574" fmla="*/ 1570291 h 3446754"/>
              <a:gd name="connsiteX1575" fmla="*/ 1752467 w 1786393"/>
              <a:gd name="connsiteY1575" fmla="*/ 1570291 h 3446754"/>
              <a:gd name="connsiteX1576" fmla="*/ 852367 w 1786393"/>
              <a:gd name="connsiteY1576" fmla="*/ 1570291 h 3446754"/>
              <a:gd name="connsiteX1577" fmla="*/ 828880 w 1786393"/>
              <a:gd name="connsiteY1577" fmla="*/ 1582751 h 3446754"/>
              <a:gd name="connsiteX1578" fmla="*/ 852367 w 1786393"/>
              <a:gd name="connsiteY1578" fmla="*/ 1582751 h 3446754"/>
              <a:gd name="connsiteX1579" fmla="*/ 141682 w 1786393"/>
              <a:gd name="connsiteY1579" fmla="*/ 1544971 h 3446754"/>
              <a:gd name="connsiteX1580" fmla="*/ 141682 w 1786393"/>
              <a:gd name="connsiteY1580" fmla="*/ 1557430 h 3446754"/>
              <a:gd name="connsiteX1581" fmla="*/ 165928 w 1786393"/>
              <a:gd name="connsiteY1581" fmla="*/ 1544971 h 3446754"/>
              <a:gd name="connsiteX1582" fmla="*/ 1728222 w 1786393"/>
              <a:gd name="connsiteY1582" fmla="*/ 1444491 h 3446754"/>
              <a:gd name="connsiteX1583" fmla="*/ 1752467 w 1786393"/>
              <a:gd name="connsiteY1583" fmla="*/ 1444491 h 3446754"/>
              <a:gd name="connsiteX1584" fmla="*/ 1775955 w 1786393"/>
              <a:gd name="connsiteY1584" fmla="*/ 1444491 h 3446754"/>
              <a:gd name="connsiteX1585" fmla="*/ 1775955 w 1786393"/>
              <a:gd name="connsiteY1585" fmla="*/ 1456951 h 3446754"/>
              <a:gd name="connsiteX1586" fmla="*/ 1752467 w 1786393"/>
              <a:gd name="connsiteY1586" fmla="*/ 1456951 h 3446754"/>
              <a:gd name="connsiteX1587" fmla="*/ 1728222 w 1786393"/>
              <a:gd name="connsiteY1587" fmla="*/ 1419572 h 3446754"/>
              <a:gd name="connsiteX1588" fmla="*/ 1752467 w 1786393"/>
              <a:gd name="connsiteY1588" fmla="*/ 1432032 h 3446754"/>
              <a:gd name="connsiteX1589" fmla="*/ 1752467 w 1786393"/>
              <a:gd name="connsiteY1589" fmla="*/ 1444491 h 3446754"/>
              <a:gd name="connsiteX1590" fmla="*/ 1728222 w 1786393"/>
              <a:gd name="connsiteY1590" fmla="*/ 1432032 h 3446754"/>
              <a:gd name="connsiteX1591" fmla="*/ 1681247 w 1786393"/>
              <a:gd name="connsiteY1591" fmla="*/ 1356471 h 3446754"/>
              <a:gd name="connsiteX1592" fmla="*/ 1681247 w 1786393"/>
              <a:gd name="connsiteY1592" fmla="*/ 1369333 h 3446754"/>
              <a:gd name="connsiteX1593" fmla="*/ 1704735 w 1786393"/>
              <a:gd name="connsiteY1593" fmla="*/ 1369333 h 3446754"/>
              <a:gd name="connsiteX1594" fmla="*/ 1704735 w 1786393"/>
              <a:gd name="connsiteY1594" fmla="*/ 1356471 h 3446754"/>
              <a:gd name="connsiteX1595" fmla="*/ 1728222 w 1786393"/>
              <a:gd name="connsiteY1595" fmla="*/ 1255992 h 3446754"/>
              <a:gd name="connsiteX1596" fmla="*/ 1704735 w 1786393"/>
              <a:gd name="connsiteY1596" fmla="*/ 1268853 h 3446754"/>
              <a:gd name="connsiteX1597" fmla="*/ 1725286 w 1786393"/>
              <a:gd name="connsiteY1597" fmla="*/ 1268853 h 3446754"/>
              <a:gd name="connsiteX1598" fmla="*/ 1728222 w 1786393"/>
              <a:gd name="connsiteY1598" fmla="*/ 1268853 h 3446754"/>
              <a:gd name="connsiteX1599" fmla="*/ 1728222 w 1786393"/>
              <a:gd name="connsiteY1599" fmla="*/ 1264030 h 3446754"/>
              <a:gd name="connsiteX1600" fmla="*/ 1728222 w 1786393"/>
              <a:gd name="connsiteY1600" fmla="*/ 1257600 h 3446754"/>
              <a:gd name="connsiteX1601" fmla="*/ 1728222 w 1786393"/>
              <a:gd name="connsiteY1601" fmla="*/ 1255992 h 3446754"/>
              <a:gd name="connsiteX1602" fmla="*/ 57642 w 1786393"/>
              <a:gd name="connsiteY1602" fmla="*/ 1213188 h 3446754"/>
              <a:gd name="connsiteX1603" fmla="*/ 71220 w 1786393"/>
              <a:gd name="connsiteY1603" fmla="*/ 1218614 h 3446754"/>
              <a:gd name="connsiteX1604" fmla="*/ 47733 w 1786393"/>
              <a:gd name="connsiteY1604" fmla="*/ 1218614 h 3446754"/>
              <a:gd name="connsiteX1605" fmla="*/ 57642 w 1786393"/>
              <a:gd name="connsiteY1605" fmla="*/ 1213188 h 3446754"/>
              <a:gd name="connsiteX1606" fmla="*/ 1704735 w 1786393"/>
              <a:gd name="connsiteY1606" fmla="*/ 1180833 h 3446754"/>
              <a:gd name="connsiteX1607" fmla="*/ 1704735 w 1786393"/>
              <a:gd name="connsiteY1607" fmla="*/ 1193293 h 3446754"/>
              <a:gd name="connsiteX1608" fmla="*/ 1728222 w 1786393"/>
              <a:gd name="connsiteY1608" fmla="*/ 1180833 h 3446754"/>
              <a:gd name="connsiteX1609" fmla="*/ 571181 w 1786393"/>
              <a:gd name="connsiteY1609" fmla="*/ 1150840 h 3446754"/>
              <a:gd name="connsiteX1610" fmla="*/ 568245 w 1786393"/>
              <a:gd name="connsiteY1610" fmla="*/ 1155513 h 3446754"/>
              <a:gd name="connsiteX1611" fmla="*/ 591732 w 1786393"/>
              <a:gd name="connsiteY1611" fmla="*/ 1155513 h 3446754"/>
              <a:gd name="connsiteX1612" fmla="*/ 571181 w 1786393"/>
              <a:gd name="connsiteY1612" fmla="*/ 1150840 h 3446754"/>
              <a:gd name="connsiteX1613" fmla="*/ 1752467 w 1786393"/>
              <a:gd name="connsiteY1613" fmla="*/ 1105273 h 3446754"/>
              <a:gd name="connsiteX1614" fmla="*/ 1728222 w 1786393"/>
              <a:gd name="connsiteY1614" fmla="*/ 1118134 h 3446754"/>
              <a:gd name="connsiteX1615" fmla="*/ 1752467 w 1786393"/>
              <a:gd name="connsiteY1615" fmla="*/ 1118134 h 3446754"/>
              <a:gd name="connsiteX1616" fmla="*/ 141682 w 1786393"/>
              <a:gd name="connsiteY1616" fmla="*/ 1092814 h 3446754"/>
              <a:gd name="connsiteX1617" fmla="*/ 141682 w 1786393"/>
              <a:gd name="connsiteY1617" fmla="*/ 1105273 h 3446754"/>
              <a:gd name="connsiteX1618" fmla="*/ 165928 w 1786393"/>
              <a:gd name="connsiteY1618" fmla="*/ 1105273 h 3446754"/>
              <a:gd name="connsiteX1619" fmla="*/ 189415 w 1786393"/>
              <a:gd name="connsiteY1619" fmla="*/ 1092814 h 3446754"/>
              <a:gd name="connsiteX1620" fmla="*/ 165928 w 1786393"/>
              <a:gd name="connsiteY1620" fmla="*/ 1092814 h 3446754"/>
              <a:gd name="connsiteX1621" fmla="*/ 50669 w 1786393"/>
              <a:gd name="connsiteY1621" fmla="*/ 1083469 h 3446754"/>
              <a:gd name="connsiteX1622" fmla="*/ 71220 w 1786393"/>
              <a:gd name="connsiteY1622" fmla="*/ 1092814 h 3446754"/>
              <a:gd name="connsiteX1623" fmla="*/ 47733 w 1786393"/>
              <a:gd name="connsiteY1623" fmla="*/ 1092814 h 3446754"/>
              <a:gd name="connsiteX1624" fmla="*/ 50669 w 1786393"/>
              <a:gd name="connsiteY1624" fmla="*/ 1083469 h 3446754"/>
              <a:gd name="connsiteX1625" fmla="*/ 1681247 w 1786393"/>
              <a:gd name="connsiteY1625" fmla="*/ 1042574 h 3446754"/>
              <a:gd name="connsiteX1626" fmla="*/ 1681247 w 1786393"/>
              <a:gd name="connsiteY1626" fmla="*/ 1055033 h 3446754"/>
              <a:gd name="connsiteX1627" fmla="*/ 1704735 w 1786393"/>
              <a:gd name="connsiteY1627" fmla="*/ 1055033 h 3446754"/>
              <a:gd name="connsiteX1628" fmla="*/ 1681247 w 1786393"/>
              <a:gd name="connsiteY1628" fmla="*/ 1042574 h 3446754"/>
              <a:gd name="connsiteX1629" fmla="*/ 1762376 w 1786393"/>
              <a:gd name="connsiteY1629" fmla="*/ 1037318 h 3446754"/>
              <a:gd name="connsiteX1630" fmla="*/ 1775955 w 1786393"/>
              <a:gd name="connsiteY1630" fmla="*/ 1042574 h 3446754"/>
              <a:gd name="connsiteX1631" fmla="*/ 1775955 w 1786393"/>
              <a:gd name="connsiteY1631" fmla="*/ 1050361 h 3446754"/>
              <a:gd name="connsiteX1632" fmla="*/ 1775955 w 1786393"/>
              <a:gd name="connsiteY1632" fmla="*/ 1055033 h 3446754"/>
              <a:gd name="connsiteX1633" fmla="*/ 1752467 w 1786393"/>
              <a:gd name="connsiteY1633" fmla="*/ 1055033 h 3446754"/>
              <a:gd name="connsiteX1634" fmla="*/ 1752467 w 1786393"/>
              <a:gd name="connsiteY1634" fmla="*/ 1042574 h 3446754"/>
              <a:gd name="connsiteX1635" fmla="*/ 1762376 w 1786393"/>
              <a:gd name="connsiteY1635" fmla="*/ 1037318 h 3446754"/>
              <a:gd name="connsiteX1636" fmla="*/ 165928 w 1786393"/>
              <a:gd name="connsiteY1636" fmla="*/ 1017655 h 3446754"/>
              <a:gd name="connsiteX1637" fmla="*/ 165928 w 1786393"/>
              <a:gd name="connsiteY1637" fmla="*/ 1030114 h 3446754"/>
              <a:gd name="connsiteX1638" fmla="*/ 189415 w 1786393"/>
              <a:gd name="connsiteY1638" fmla="*/ 1030114 h 3446754"/>
              <a:gd name="connsiteX1639" fmla="*/ 189415 w 1786393"/>
              <a:gd name="connsiteY1639" fmla="*/ 1017655 h 3446754"/>
              <a:gd name="connsiteX1640" fmla="*/ 875855 w 1786393"/>
              <a:gd name="connsiteY1640" fmla="*/ 992334 h 3446754"/>
              <a:gd name="connsiteX1641" fmla="*/ 875855 w 1786393"/>
              <a:gd name="connsiteY1641" fmla="*/ 1004794 h 3446754"/>
              <a:gd name="connsiteX1642" fmla="*/ 900100 w 1786393"/>
              <a:gd name="connsiteY1642" fmla="*/ 1004794 h 3446754"/>
              <a:gd name="connsiteX1643" fmla="*/ 875855 w 1786393"/>
              <a:gd name="connsiteY1643" fmla="*/ 992334 h 3446754"/>
              <a:gd name="connsiteX1644" fmla="*/ 118195 w 1786393"/>
              <a:gd name="connsiteY1644" fmla="*/ 992334 h 3446754"/>
              <a:gd name="connsiteX1645" fmla="*/ 118195 w 1786393"/>
              <a:gd name="connsiteY1645" fmla="*/ 1004794 h 3446754"/>
              <a:gd name="connsiteX1646" fmla="*/ 141682 w 1786393"/>
              <a:gd name="connsiteY1646" fmla="*/ 1004794 h 3446754"/>
              <a:gd name="connsiteX1647" fmla="*/ 1755403 w 1786393"/>
              <a:gd name="connsiteY1647" fmla="*/ 975202 h 3446754"/>
              <a:gd name="connsiteX1648" fmla="*/ 1775955 w 1786393"/>
              <a:gd name="connsiteY1648" fmla="*/ 979875 h 3446754"/>
              <a:gd name="connsiteX1649" fmla="*/ 1752467 w 1786393"/>
              <a:gd name="connsiteY1649" fmla="*/ 979875 h 3446754"/>
              <a:gd name="connsiteX1650" fmla="*/ 1755403 w 1786393"/>
              <a:gd name="connsiteY1650" fmla="*/ 975202 h 3446754"/>
              <a:gd name="connsiteX1651" fmla="*/ 1752467 w 1786393"/>
              <a:gd name="connsiteY1651" fmla="*/ 954554 h 3446754"/>
              <a:gd name="connsiteX1652" fmla="*/ 1775955 w 1786393"/>
              <a:gd name="connsiteY1652" fmla="*/ 954554 h 3446754"/>
              <a:gd name="connsiteX1653" fmla="*/ 1752467 w 1786393"/>
              <a:gd name="connsiteY1653" fmla="*/ 954554 h 3446754"/>
              <a:gd name="connsiteX1654" fmla="*/ 900100 w 1786393"/>
              <a:gd name="connsiteY1654" fmla="*/ 942095 h 3446754"/>
              <a:gd name="connsiteX1655" fmla="*/ 900100 w 1786393"/>
              <a:gd name="connsiteY1655" fmla="*/ 954554 h 3446754"/>
              <a:gd name="connsiteX1656" fmla="*/ 852367 w 1786393"/>
              <a:gd name="connsiteY1656" fmla="*/ 942095 h 3446754"/>
              <a:gd name="connsiteX1657" fmla="*/ 852367 w 1786393"/>
              <a:gd name="connsiteY1657" fmla="*/ 954554 h 3446754"/>
              <a:gd name="connsiteX1658" fmla="*/ 875855 w 1786393"/>
              <a:gd name="connsiteY1658" fmla="*/ 942095 h 3446754"/>
              <a:gd name="connsiteX1659" fmla="*/ 852367 w 1786393"/>
              <a:gd name="connsiteY1659" fmla="*/ 942095 h 3446754"/>
              <a:gd name="connsiteX1660" fmla="*/ 1207710 w 1786393"/>
              <a:gd name="connsiteY1660" fmla="*/ 917176 h 3446754"/>
              <a:gd name="connsiteX1661" fmla="*/ 1231197 w 1786393"/>
              <a:gd name="connsiteY1661" fmla="*/ 917176 h 3446754"/>
              <a:gd name="connsiteX1662" fmla="*/ 1207710 w 1786393"/>
              <a:gd name="connsiteY1662" fmla="*/ 917176 h 3446754"/>
              <a:gd name="connsiteX1663" fmla="*/ 1657760 w 1786393"/>
              <a:gd name="connsiteY1663" fmla="*/ 904314 h 3446754"/>
              <a:gd name="connsiteX1664" fmla="*/ 1657760 w 1786393"/>
              <a:gd name="connsiteY1664" fmla="*/ 917176 h 3446754"/>
              <a:gd name="connsiteX1665" fmla="*/ 1681247 w 1786393"/>
              <a:gd name="connsiteY1665" fmla="*/ 917176 h 3446754"/>
              <a:gd name="connsiteX1666" fmla="*/ 1681247 w 1786393"/>
              <a:gd name="connsiteY1666" fmla="*/ 904314 h 3446754"/>
              <a:gd name="connsiteX1667" fmla="*/ 1657760 w 1786393"/>
              <a:gd name="connsiteY1667" fmla="*/ 904314 h 3446754"/>
              <a:gd name="connsiteX1668" fmla="*/ 662952 w 1786393"/>
              <a:gd name="connsiteY1668" fmla="*/ 904314 h 3446754"/>
              <a:gd name="connsiteX1669" fmla="*/ 639465 w 1786393"/>
              <a:gd name="connsiteY1669" fmla="*/ 917176 h 3446754"/>
              <a:gd name="connsiteX1670" fmla="*/ 662952 w 1786393"/>
              <a:gd name="connsiteY1670" fmla="*/ 917176 h 3446754"/>
              <a:gd name="connsiteX1671" fmla="*/ 23487 w 1786393"/>
              <a:gd name="connsiteY1671" fmla="*/ 904314 h 3446754"/>
              <a:gd name="connsiteX1672" fmla="*/ 47733 w 1786393"/>
              <a:gd name="connsiteY1672" fmla="*/ 904314 h 3446754"/>
              <a:gd name="connsiteX1673" fmla="*/ 71220 w 1786393"/>
              <a:gd name="connsiteY1673" fmla="*/ 917176 h 3446754"/>
              <a:gd name="connsiteX1674" fmla="*/ 47733 w 1786393"/>
              <a:gd name="connsiteY1674" fmla="*/ 917176 h 3446754"/>
              <a:gd name="connsiteX1675" fmla="*/ 23487 w 1786393"/>
              <a:gd name="connsiteY1675" fmla="*/ 917176 h 3446754"/>
              <a:gd name="connsiteX1676" fmla="*/ 852367 w 1786393"/>
              <a:gd name="connsiteY1676" fmla="*/ 891855 h 3446754"/>
              <a:gd name="connsiteX1677" fmla="*/ 852367 w 1786393"/>
              <a:gd name="connsiteY1677" fmla="*/ 904314 h 3446754"/>
              <a:gd name="connsiteX1678" fmla="*/ 875855 w 1786393"/>
              <a:gd name="connsiteY1678" fmla="*/ 904314 h 3446754"/>
              <a:gd name="connsiteX1679" fmla="*/ 875855 w 1786393"/>
              <a:gd name="connsiteY1679" fmla="*/ 891855 h 3446754"/>
              <a:gd name="connsiteX1680" fmla="*/ 1752467 w 1786393"/>
              <a:gd name="connsiteY1680" fmla="*/ 879395 h 3446754"/>
              <a:gd name="connsiteX1681" fmla="*/ 1775955 w 1786393"/>
              <a:gd name="connsiteY1681" fmla="*/ 879395 h 3446754"/>
              <a:gd name="connsiteX1682" fmla="*/ 1775955 w 1786393"/>
              <a:gd name="connsiteY1682" fmla="*/ 891855 h 3446754"/>
              <a:gd name="connsiteX1683" fmla="*/ 1752467 w 1786393"/>
              <a:gd name="connsiteY1683" fmla="*/ 891855 h 3446754"/>
              <a:gd name="connsiteX1684" fmla="*/ 1704735 w 1786393"/>
              <a:gd name="connsiteY1684" fmla="*/ 879395 h 3446754"/>
              <a:gd name="connsiteX1685" fmla="*/ 1681247 w 1786393"/>
              <a:gd name="connsiteY1685" fmla="*/ 891855 h 3446754"/>
              <a:gd name="connsiteX1686" fmla="*/ 1704735 w 1786393"/>
              <a:gd name="connsiteY1686" fmla="*/ 891855 h 3446754"/>
              <a:gd name="connsiteX1687" fmla="*/ 1704735 w 1786393"/>
              <a:gd name="connsiteY1687" fmla="*/ 904314 h 3446754"/>
              <a:gd name="connsiteX1688" fmla="*/ 1704735 w 1786393"/>
              <a:gd name="connsiteY1688" fmla="*/ 891855 h 3446754"/>
              <a:gd name="connsiteX1689" fmla="*/ 1704735 w 1786393"/>
              <a:gd name="connsiteY1689" fmla="*/ 884068 h 3446754"/>
              <a:gd name="connsiteX1690" fmla="*/ 1704735 w 1786393"/>
              <a:gd name="connsiteY1690" fmla="*/ 879395 h 3446754"/>
              <a:gd name="connsiteX1691" fmla="*/ 662952 w 1786393"/>
              <a:gd name="connsiteY1691" fmla="*/ 854075 h 3446754"/>
              <a:gd name="connsiteX1692" fmla="*/ 662952 w 1786393"/>
              <a:gd name="connsiteY1692" fmla="*/ 866936 h 3446754"/>
              <a:gd name="connsiteX1693" fmla="*/ 686440 w 1786393"/>
              <a:gd name="connsiteY1693" fmla="*/ 866936 h 3446754"/>
              <a:gd name="connsiteX1694" fmla="*/ 686440 w 1786393"/>
              <a:gd name="connsiteY1694" fmla="*/ 854075 h 3446754"/>
              <a:gd name="connsiteX1695" fmla="*/ 662952 w 1786393"/>
              <a:gd name="connsiteY1695" fmla="*/ 854075 h 3446754"/>
              <a:gd name="connsiteX1696" fmla="*/ 1041782 w 1786393"/>
              <a:gd name="connsiteY1696" fmla="*/ 841615 h 3446754"/>
              <a:gd name="connsiteX1697" fmla="*/ 1018295 w 1786393"/>
              <a:gd name="connsiteY1697" fmla="*/ 854075 h 3446754"/>
              <a:gd name="connsiteX1698" fmla="*/ 1041782 w 1786393"/>
              <a:gd name="connsiteY1698" fmla="*/ 854075 h 3446754"/>
              <a:gd name="connsiteX1699" fmla="*/ 852367 w 1786393"/>
              <a:gd name="connsiteY1699" fmla="*/ 841615 h 3446754"/>
              <a:gd name="connsiteX1700" fmla="*/ 852367 w 1786393"/>
              <a:gd name="connsiteY1700" fmla="*/ 854075 h 3446754"/>
              <a:gd name="connsiteX1701" fmla="*/ 828880 w 1786393"/>
              <a:gd name="connsiteY1701" fmla="*/ 854075 h 3446754"/>
              <a:gd name="connsiteX1702" fmla="*/ 852367 w 1786393"/>
              <a:gd name="connsiteY1702" fmla="*/ 854075 h 3446754"/>
              <a:gd name="connsiteX1703" fmla="*/ 875855 w 1786393"/>
              <a:gd name="connsiteY1703" fmla="*/ 854075 h 3446754"/>
              <a:gd name="connsiteX1704" fmla="*/ 875855 w 1786393"/>
              <a:gd name="connsiteY1704" fmla="*/ 841615 h 3446754"/>
              <a:gd name="connsiteX1705" fmla="*/ 1691156 w 1786393"/>
              <a:gd name="connsiteY1705" fmla="*/ 823899 h 3446754"/>
              <a:gd name="connsiteX1706" fmla="*/ 1704735 w 1786393"/>
              <a:gd name="connsiteY1706" fmla="*/ 829156 h 3446754"/>
              <a:gd name="connsiteX1707" fmla="*/ 1681247 w 1786393"/>
              <a:gd name="connsiteY1707" fmla="*/ 829156 h 3446754"/>
              <a:gd name="connsiteX1708" fmla="*/ 1691156 w 1786393"/>
              <a:gd name="connsiteY1708" fmla="*/ 823899 h 3446754"/>
              <a:gd name="connsiteX1709" fmla="*/ 1704735 w 1786393"/>
              <a:gd name="connsiteY1709" fmla="*/ 816696 h 3446754"/>
              <a:gd name="connsiteX1710" fmla="*/ 1728222 w 1786393"/>
              <a:gd name="connsiteY1710" fmla="*/ 816696 h 3446754"/>
              <a:gd name="connsiteX1711" fmla="*/ 1728222 w 1786393"/>
              <a:gd name="connsiteY1711" fmla="*/ 829156 h 3446754"/>
              <a:gd name="connsiteX1712" fmla="*/ 1704735 w 1786393"/>
              <a:gd name="connsiteY1712" fmla="*/ 829156 h 3446754"/>
              <a:gd name="connsiteX1713" fmla="*/ 1704735 w 1786393"/>
              <a:gd name="connsiteY1713" fmla="*/ 821369 h 3446754"/>
              <a:gd name="connsiteX1714" fmla="*/ 1704735 w 1786393"/>
              <a:gd name="connsiteY1714" fmla="*/ 816696 h 3446754"/>
              <a:gd name="connsiteX1715" fmla="*/ 1606357 w 1786393"/>
              <a:gd name="connsiteY1715" fmla="*/ 811270 h 3446754"/>
              <a:gd name="connsiteX1716" fmla="*/ 1586540 w 1786393"/>
              <a:gd name="connsiteY1716" fmla="*/ 816696 h 3446754"/>
              <a:gd name="connsiteX1717" fmla="*/ 1610027 w 1786393"/>
              <a:gd name="connsiteY1717" fmla="*/ 816696 h 3446754"/>
              <a:gd name="connsiteX1718" fmla="*/ 1606357 w 1786393"/>
              <a:gd name="connsiteY1718" fmla="*/ 811270 h 3446754"/>
              <a:gd name="connsiteX1719" fmla="*/ 852367 w 1786393"/>
              <a:gd name="connsiteY1719" fmla="*/ 803835 h 3446754"/>
              <a:gd name="connsiteX1720" fmla="*/ 852367 w 1786393"/>
              <a:gd name="connsiteY1720" fmla="*/ 816696 h 3446754"/>
              <a:gd name="connsiteX1721" fmla="*/ 875855 w 1786393"/>
              <a:gd name="connsiteY1721" fmla="*/ 816696 h 3446754"/>
              <a:gd name="connsiteX1722" fmla="*/ 875855 w 1786393"/>
              <a:gd name="connsiteY1722" fmla="*/ 829156 h 3446754"/>
              <a:gd name="connsiteX1723" fmla="*/ 900100 w 1786393"/>
              <a:gd name="connsiteY1723" fmla="*/ 829156 h 3446754"/>
              <a:gd name="connsiteX1724" fmla="*/ 875855 w 1786393"/>
              <a:gd name="connsiteY1724" fmla="*/ 816696 h 3446754"/>
              <a:gd name="connsiteX1725" fmla="*/ 900100 w 1786393"/>
              <a:gd name="connsiteY1725" fmla="*/ 816696 h 3446754"/>
              <a:gd name="connsiteX1726" fmla="*/ 875855 w 1786393"/>
              <a:gd name="connsiteY1726" fmla="*/ 803835 h 3446754"/>
              <a:gd name="connsiteX1727" fmla="*/ 852367 w 1786393"/>
              <a:gd name="connsiteY1727" fmla="*/ 803835 h 3446754"/>
              <a:gd name="connsiteX1728" fmla="*/ 118195 w 1786393"/>
              <a:gd name="connsiteY1728" fmla="*/ 791375 h 3446754"/>
              <a:gd name="connsiteX1729" fmla="*/ 94707 w 1786393"/>
              <a:gd name="connsiteY1729" fmla="*/ 803835 h 3446754"/>
              <a:gd name="connsiteX1730" fmla="*/ 118195 w 1786393"/>
              <a:gd name="connsiteY1730" fmla="*/ 803835 h 3446754"/>
              <a:gd name="connsiteX1731" fmla="*/ 118195 w 1786393"/>
              <a:gd name="connsiteY1731" fmla="*/ 791375 h 3446754"/>
              <a:gd name="connsiteX1732" fmla="*/ 875855 w 1786393"/>
              <a:gd name="connsiteY1732" fmla="*/ 778916 h 3446754"/>
              <a:gd name="connsiteX1733" fmla="*/ 852367 w 1786393"/>
              <a:gd name="connsiteY1733" fmla="*/ 791375 h 3446754"/>
              <a:gd name="connsiteX1734" fmla="*/ 872919 w 1786393"/>
              <a:gd name="connsiteY1734" fmla="*/ 791375 h 3446754"/>
              <a:gd name="connsiteX1735" fmla="*/ 875855 w 1786393"/>
              <a:gd name="connsiteY1735" fmla="*/ 791375 h 3446754"/>
              <a:gd name="connsiteX1736" fmla="*/ 1728222 w 1786393"/>
              <a:gd name="connsiteY1736" fmla="*/ 766457 h 3446754"/>
              <a:gd name="connsiteX1737" fmla="*/ 1752467 w 1786393"/>
              <a:gd name="connsiteY1737" fmla="*/ 766457 h 3446754"/>
              <a:gd name="connsiteX1738" fmla="*/ 1752467 w 1786393"/>
              <a:gd name="connsiteY1738" fmla="*/ 778916 h 3446754"/>
              <a:gd name="connsiteX1739" fmla="*/ 1728222 w 1786393"/>
              <a:gd name="connsiteY1739" fmla="*/ 778916 h 3446754"/>
              <a:gd name="connsiteX1740" fmla="*/ 1728222 w 1786393"/>
              <a:gd name="connsiteY1740" fmla="*/ 771129 h 3446754"/>
              <a:gd name="connsiteX1741" fmla="*/ 1728222 w 1786393"/>
              <a:gd name="connsiteY1741" fmla="*/ 766457 h 3446754"/>
              <a:gd name="connsiteX1742" fmla="*/ 710685 w 1786393"/>
              <a:gd name="connsiteY1742" fmla="*/ 766457 h 3446754"/>
              <a:gd name="connsiteX1743" fmla="*/ 710685 w 1786393"/>
              <a:gd name="connsiteY1743" fmla="*/ 778916 h 3446754"/>
              <a:gd name="connsiteX1744" fmla="*/ 734172 w 1786393"/>
              <a:gd name="connsiteY1744" fmla="*/ 778916 h 3446754"/>
              <a:gd name="connsiteX1745" fmla="*/ 734172 w 1786393"/>
              <a:gd name="connsiteY1745" fmla="*/ 766457 h 3446754"/>
              <a:gd name="connsiteX1746" fmla="*/ 710685 w 1786393"/>
              <a:gd name="connsiteY1746" fmla="*/ 766457 h 3446754"/>
              <a:gd name="connsiteX1747" fmla="*/ 591732 w 1786393"/>
              <a:gd name="connsiteY1747" fmla="*/ 766457 h 3446754"/>
              <a:gd name="connsiteX1748" fmla="*/ 591732 w 1786393"/>
              <a:gd name="connsiteY1748" fmla="*/ 778916 h 3446754"/>
              <a:gd name="connsiteX1749" fmla="*/ 615220 w 1786393"/>
              <a:gd name="connsiteY1749" fmla="*/ 778916 h 3446754"/>
              <a:gd name="connsiteX1750" fmla="*/ 615220 w 1786393"/>
              <a:gd name="connsiteY1750" fmla="*/ 766457 h 3446754"/>
              <a:gd name="connsiteX1751" fmla="*/ 591732 w 1786393"/>
              <a:gd name="connsiteY1751" fmla="*/ 766457 h 3446754"/>
              <a:gd name="connsiteX1752" fmla="*/ 805392 w 1786393"/>
              <a:gd name="connsiteY1752" fmla="*/ 753595 h 3446754"/>
              <a:gd name="connsiteX1753" fmla="*/ 828880 w 1786393"/>
              <a:gd name="connsiteY1753" fmla="*/ 766457 h 3446754"/>
              <a:gd name="connsiteX1754" fmla="*/ 852367 w 1786393"/>
              <a:gd name="connsiteY1754" fmla="*/ 766457 h 3446754"/>
              <a:gd name="connsiteX1755" fmla="*/ 852367 w 1786393"/>
              <a:gd name="connsiteY1755" fmla="*/ 753595 h 3446754"/>
              <a:gd name="connsiteX1756" fmla="*/ 828880 w 1786393"/>
              <a:gd name="connsiteY1756" fmla="*/ 753595 h 3446754"/>
              <a:gd name="connsiteX1757" fmla="*/ 1704735 w 1786393"/>
              <a:gd name="connsiteY1757" fmla="*/ 728676 h 3446754"/>
              <a:gd name="connsiteX1758" fmla="*/ 1728222 w 1786393"/>
              <a:gd name="connsiteY1758" fmla="*/ 728676 h 3446754"/>
              <a:gd name="connsiteX1759" fmla="*/ 1728222 w 1786393"/>
              <a:gd name="connsiteY1759" fmla="*/ 741136 h 3446754"/>
              <a:gd name="connsiteX1760" fmla="*/ 1704735 w 1786393"/>
              <a:gd name="connsiteY1760" fmla="*/ 741136 h 3446754"/>
              <a:gd name="connsiteX1761" fmla="*/ 1704735 w 1786393"/>
              <a:gd name="connsiteY1761" fmla="*/ 728676 h 3446754"/>
              <a:gd name="connsiteX1762" fmla="*/ 1716479 w 1786393"/>
              <a:gd name="connsiteY1762" fmla="*/ 694011 h 3446754"/>
              <a:gd name="connsiteX1763" fmla="*/ 1728222 w 1786393"/>
              <a:gd name="connsiteY1763" fmla="*/ 703356 h 3446754"/>
              <a:gd name="connsiteX1764" fmla="*/ 1728222 w 1786393"/>
              <a:gd name="connsiteY1764" fmla="*/ 716217 h 3446754"/>
              <a:gd name="connsiteX1765" fmla="*/ 1704735 w 1786393"/>
              <a:gd name="connsiteY1765" fmla="*/ 703356 h 3446754"/>
              <a:gd name="connsiteX1766" fmla="*/ 1716479 w 1786393"/>
              <a:gd name="connsiteY1766" fmla="*/ 694011 h 3446754"/>
              <a:gd name="connsiteX1767" fmla="*/ 900100 w 1786393"/>
              <a:gd name="connsiteY1767" fmla="*/ 690896 h 3446754"/>
              <a:gd name="connsiteX1768" fmla="*/ 900100 w 1786393"/>
              <a:gd name="connsiteY1768" fmla="*/ 703356 h 3446754"/>
              <a:gd name="connsiteX1769" fmla="*/ 923587 w 1786393"/>
              <a:gd name="connsiteY1769" fmla="*/ 703356 h 3446754"/>
              <a:gd name="connsiteX1770" fmla="*/ 1728222 w 1786393"/>
              <a:gd name="connsiteY1770" fmla="*/ 577957 h 3446754"/>
              <a:gd name="connsiteX1771" fmla="*/ 1752467 w 1786393"/>
              <a:gd name="connsiteY1771" fmla="*/ 590417 h 3446754"/>
              <a:gd name="connsiteX1772" fmla="*/ 1728222 w 1786393"/>
              <a:gd name="connsiteY1772" fmla="*/ 590417 h 3446754"/>
              <a:gd name="connsiteX1773" fmla="*/ 94707 w 1786393"/>
              <a:gd name="connsiteY1773" fmla="*/ 577957 h 3446754"/>
              <a:gd name="connsiteX1774" fmla="*/ 94707 w 1786393"/>
              <a:gd name="connsiteY1774" fmla="*/ 590417 h 3446754"/>
              <a:gd name="connsiteX1775" fmla="*/ 118195 w 1786393"/>
              <a:gd name="connsiteY1775" fmla="*/ 590417 h 3446754"/>
              <a:gd name="connsiteX1776" fmla="*/ 118195 w 1786393"/>
              <a:gd name="connsiteY1776" fmla="*/ 577957 h 3446754"/>
              <a:gd name="connsiteX1777" fmla="*/ 1728222 w 1786393"/>
              <a:gd name="connsiteY1777" fmla="*/ 565498 h 3446754"/>
              <a:gd name="connsiteX1778" fmla="*/ 1752467 w 1786393"/>
              <a:gd name="connsiteY1778" fmla="*/ 565498 h 3446754"/>
              <a:gd name="connsiteX1779" fmla="*/ 1752467 w 1786393"/>
              <a:gd name="connsiteY1779" fmla="*/ 577957 h 3446754"/>
              <a:gd name="connsiteX1780" fmla="*/ 852367 w 1786393"/>
              <a:gd name="connsiteY1780" fmla="*/ 565498 h 3446754"/>
              <a:gd name="connsiteX1781" fmla="*/ 852367 w 1786393"/>
              <a:gd name="connsiteY1781" fmla="*/ 577957 h 3446754"/>
              <a:gd name="connsiteX1782" fmla="*/ 852367 w 1786393"/>
              <a:gd name="connsiteY1782" fmla="*/ 590417 h 3446754"/>
              <a:gd name="connsiteX1783" fmla="*/ 852367 w 1786393"/>
              <a:gd name="connsiteY1783" fmla="*/ 602876 h 3446754"/>
              <a:gd name="connsiteX1784" fmla="*/ 852367 w 1786393"/>
              <a:gd name="connsiteY1784" fmla="*/ 615336 h 3446754"/>
              <a:gd name="connsiteX1785" fmla="*/ 852367 w 1786393"/>
              <a:gd name="connsiteY1785" fmla="*/ 628197 h 3446754"/>
              <a:gd name="connsiteX1786" fmla="*/ 875855 w 1786393"/>
              <a:gd name="connsiteY1786" fmla="*/ 628197 h 3446754"/>
              <a:gd name="connsiteX1787" fmla="*/ 900100 w 1786393"/>
              <a:gd name="connsiteY1787" fmla="*/ 628197 h 3446754"/>
              <a:gd name="connsiteX1788" fmla="*/ 900100 w 1786393"/>
              <a:gd name="connsiteY1788" fmla="*/ 615336 h 3446754"/>
              <a:gd name="connsiteX1789" fmla="*/ 900100 w 1786393"/>
              <a:gd name="connsiteY1789" fmla="*/ 602876 h 3446754"/>
              <a:gd name="connsiteX1790" fmla="*/ 900100 w 1786393"/>
              <a:gd name="connsiteY1790" fmla="*/ 590417 h 3446754"/>
              <a:gd name="connsiteX1791" fmla="*/ 875855 w 1786393"/>
              <a:gd name="connsiteY1791" fmla="*/ 590417 h 3446754"/>
              <a:gd name="connsiteX1792" fmla="*/ 852367 w 1786393"/>
              <a:gd name="connsiteY1792" fmla="*/ 590417 h 3446754"/>
              <a:gd name="connsiteX1793" fmla="*/ 875855 w 1786393"/>
              <a:gd name="connsiteY1793" fmla="*/ 577957 h 3446754"/>
              <a:gd name="connsiteX1794" fmla="*/ 852367 w 1786393"/>
              <a:gd name="connsiteY1794" fmla="*/ 565498 h 3446754"/>
              <a:gd name="connsiteX1795" fmla="*/ 875855 w 1786393"/>
              <a:gd name="connsiteY1795" fmla="*/ 565498 h 3446754"/>
              <a:gd name="connsiteX1796" fmla="*/ 805392 w 1786393"/>
              <a:gd name="connsiteY1796" fmla="*/ 540177 h 3446754"/>
              <a:gd name="connsiteX1797" fmla="*/ 805392 w 1786393"/>
              <a:gd name="connsiteY1797" fmla="*/ 552637 h 3446754"/>
              <a:gd name="connsiteX1798" fmla="*/ 805392 w 1786393"/>
              <a:gd name="connsiteY1798" fmla="*/ 563890 h 3446754"/>
              <a:gd name="connsiteX1799" fmla="*/ 805392 w 1786393"/>
              <a:gd name="connsiteY1799" fmla="*/ 565498 h 3446754"/>
              <a:gd name="connsiteX1800" fmla="*/ 828880 w 1786393"/>
              <a:gd name="connsiteY1800" fmla="*/ 565498 h 3446754"/>
              <a:gd name="connsiteX1801" fmla="*/ 828880 w 1786393"/>
              <a:gd name="connsiteY1801" fmla="*/ 555852 h 3446754"/>
              <a:gd name="connsiteX1802" fmla="*/ 828880 w 1786393"/>
              <a:gd name="connsiteY1802" fmla="*/ 552637 h 3446754"/>
              <a:gd name="connsiteX1803" fmla="*/ 805392 w 1786393"/>
              <a:gd name="connsiteY1803" fmla="*/ 552637 h 3446754"/>
              <a:gd name="connsiteX1804" fmla="*/ 828880 w 1786393"/>
              <a:gd name="connsiteY1804" fmla="*/ 540177 h 3446754"/>
              <a:gd name="connsiteX1805" fmla="*/ 805392 w 1786393"/>
              <a:gd name="connsiteY1805" fmla="*/ 540177 h 3446754"/>
              <a:gd name="connsiteX1806" fmla="*/ 1657760 w 1786393"/>
              <a:gd name="connsiteY1806" fmla="*/ 489937 h 3446754"/>
              <a:gd name="connsiteX1807" fmla="*/ 1681247 w 1786393"/>
              <a:gd name="connsiteY1807" fmla="*/ 502397 h 3446754"/>
              <a:gd name="connsiteX1808" fmla="*/ 1657760 w 1786393"/>
              <a:gd name="connsiteY1808" fmla="*/ 502397 h 3446754"/>
              <a:gd name="connsiteX1809" fmla="*/ 1657760 w 1786393"/>
              <a:gd name="connsiteY1809" fmla="*/ 515258 h 3446754"/>
              <a:gd name="connsiteX1810" fmla="*/ 1681247 w 1786393"/>
              <a:gd name="connsiteY1810" fmla="*/ 515258 h 3446754"/>
              <a:gd name="connsiteX1811" fmla="*/ 1681247 w 1786393"/>
              <a:gd name="connsiteY1811" fmla="*/ 502397 h 3446754"/>
              <a:gd name="connsiteX1812" fmla="*/ 1681247 w 1786393"/>
              <a:gd name="connsiteY1812" fmla="*/ 489937 h 3446754"/>
              <a:gd name="connsiteX1813" fmla="*/ 1657760 w 1786393"/>
              <a:gd name="connsiteY1813" fmla="*/ 489937 h 3446754"/>
              <a:gd name="connsiteX1814" fmla="*/ 165928 w 1786393"/>
              <a:gd name="connsiteY1814" fmla="*/ 489937 h 3446754"/>
              <a:gd name="connsiteX1815" fmla="*/ 165928 w 1786393"/>
              <a:gd name="connsiteY1815" fmla="*/ 502397 h 3446754"/>
              <a:gd name="connsiteX1816" fmla="*/ 189415 w 1786393"/>
              <a:gd name="connsiteY1816" fmla="*/ 502397 h 3446754"/>
              <a:gd name="connsiteX1817" fmla="*/ 189415 w 1786393"/>
              <a:gd name="connsiteY1817" fmla="*/ 489937 h 3446754"/>
              <a:gd name="connsiteX1818" fmla="*/ 141682 w 1786393"/>
              <a:gd name="connsiteY1818" fmla="*/ 351678 h 3446754"/>
              <a:gd name="connsiteX1819" fmla="*/ 141682 w 1786393"/>
              <a:gd name="connsiteY1819" fmla="*/ 364539 h 3446754"/>
              <a:gd name="connsiteX1820" fmla="*/ 165928 w 1786393"/>
              <a:gd name="connsiteY1820" fmla="*/ 364539 h 3446754"/>
              <a:gd name="connsiteX1821" fmla="*/ 165928 w 1786393"/>
              <a:gd name="connsiteY1821" fmla="*/ 376999 h 3446754"/>
              <a:gd name="connsiteX1822" fmla="*/ 189415 w 1786393"/>
              <a:gd name="connsiteY1822" fmla="*/ 376999 h 3446754"/>
              <a:gd name="connsiteX1823" fmla="*/ 189415 w 1786393"/>
              <a:gd name="connsiteY1823" fmla="*/ 364539 h 3446754"/>
              <a:gd name="connsiteX1824" fmla="*/ 165928 w 1786393"/>
              <a:gd name="connsiteY1824" fmla="*/ 364539 h 3446754"/>
              <a:gd name="connsiteX1825" fmla="*/ 165928 w 1786393"/>
              <a:gd name="connsiteY1825" fmla="*/ 351678 h 3446754"/>
              <a:gd name="connsiteX1826" fmla="*/ 71220 w 1786393"/>
              <a:gd name="connsiteY1826" fmla="*/ 351678 h 3446754"/>
              <a:gd name="connsiteX1827" fmla="*/ 94707 w 1786393"/>
              <a:gd name="connsiteY1827" fmla="*/ 351678 h 3446754"/>
              <a:gd name="connsiteX1828" fmla="*/ 94707 w 1786393"/>
              <a:gd name="connsiteY1828" fmla="*/ 364539 h 3446754"/>
              <a:gd name="connsiteX1829" fmla="*/ 71220 w 1786393"/>
              <a:gd name="connsiteY1829" fmla="*/ 351678 h 3446754"/>
              <a:gd name="connsiteX1830" fmla="*/ 162897 w 1786393"/>
              <a:gd name="connsiteY1830" fmla="*/ 296766 h 3446754"/>
              <a:gd name="connsiteX1831" fmla="*/ 165928 w 1786393"/>
              <a:gd name="connsiteY1831" fmla="*/ 301438 h 3446754"/>
              <a:gd name="connsiteX1832" fmla="*/ 141682 w 1786393"/>
              <a:gd name="connsiteY1832" fmla="*/ 301438 h 3446754"/>
              <a:gd name="connsiteX1833" fmla="*/ 162897 w 1786393"/>
              <a:gd name="connsiteY1833" fmla="*/ 296766 h 3446754"/>
              <a:gd name="connsiteX1834" fmla="*/ 307610 w 1786393"/>
              <a:gd name="connsiteY1834" fmla="*/ 264060 h 3446754"/>
              <a:gd name="connsiteX1835" fmla="*/ 331855 w 1786393"/>
              <a:gd name="connsiteY1835" fmla="*/ 276519 h 3446754"/>
              <a:gd name="connsiteX1836" fmla="*/ 331855 w 1786393"/>
              <a:gd name="connsiteY1836" fmla="*/ 288979 h 3446754"/>
              <a:gd name="connsiteX1837" fmla="*/ 355342 w 1786393"/>
              <a:gd name="connsiteY1837" fmla="*/ 276519 h 3446754"/>
              <a:gd name="connsiteX1838" fmla="*/ 331855 w 1786393"/>
              <a:gd name="connsiteY1838" fmla="*/ 276519 h 3446754"/>
              <a:gd name="connsiteX1839" fmla="*/ 331855 w 1786393"/>
              <a:gd name="connsiteY1839" fmla="*/ 264060 h 3446754"/>
              <a:gd name="connsiteX1840" fmla="*/ 165928 w 1786393"/>
              <a:gd name="connsiteY1840" fmla="*/ 264060 h 3446754"/>
              <a:gd name="connsiteX1841" fmla="*/ 189415 w 1786393"/>
              <a:gd name="connsiteY1841" fmla="*/ 264060 h 3446754"/>
              <a:gd name="connsiteX1842" fmla="*/ 189415 w 1786393"/>
              <a:gd name="connsiteY1842" fmla="*/ 276519 h 3446754"/>
              <a:gd name="connsiteX1843" fmla="*/ 189415 w 1786393"/>
              <a:gd name="connsiteY1843" fmla="*/ 288979 h 3446754"/>
              <a:gd name="connsiteX1844" fmla="*/ 165928 w 1786393"/>
              <a:gd name="connsiteY1844" fmla="*/ 276519 h 3446754"/>
              <a:gd name="connsiteX1845" fmla="*/ 247057 w 1786393"/>
              <a:gd name="connsiteY1845" fmla="*/ 258634 h 3446754"/>
              <a:gd name="connsiteX1846" fmla="*/ 260635 w 1786393"/>
              <a:gd name="connsiteY1846" fmla="*/ 264060 h 3446754"/>
              <a:gd name="connsiteX1847" fmla="*/ 260635 w 1786393"/>
              <a:gd name="connsiteY1847" fmla="*/ 276519 h 3446754"/>
              <a:gd name="connsiteX1848" fmla="*/ 237148 w 1786393"/>
              <a:gd name="connsiteY1848" fmla="*/ 264060 h 3446754"/>
              <a:gd name="connsiteX1849" fmla="*/ 247057 w 1786393"/>
              <a:gd name="connsiteY1849" fmla="*/ 258634 h 3446754"/>
              <a:gd name="connsiteX1850" fmla="*/ 212902 w 1786393"/>
              <a:gd name="connsiteY1850" fmla="*/ 238739 h 3446754"/>
              <a:gd name="connsiteX1851" fmla="*/ 237148 w 1786393"/>
              <a:gd name="connsiteY1851" fmla="*/ 251198 h 3446754"/>
              <a:gd name="connsiteX1852" fmla="*/ 237148 w 1786393"/>
              <a:gd name="connsiteY1852" fmla="*/ 264060 h 3446754"/>
              <a:gd name="connsiteX1853" fmla="*/ 212902 w 1786393"/>
              <a:gd name="connsiteY1853" fmla="*/ 264060 h 3446754"/>
              <a:gd name="connsiteX1854" fmla="*/ 189415 w 1786393"/>
              <a:gd name="connsiteY1854" fmla="*/ 264060 h 3446754"/>
              <a:gd name="connsiteX1855" fmla="*/ 189415 w 1786393"/>
              <a:gd name="connsiteY1855" fmla="*/ 251198 h 3446754"/>
              <a:gd name="connsiteX1856" fmla="*/ 212902 w 1786393"/>
              <a:gd name="connsiteY1856" fmla="*/ 251198 h 3446754"/>
              <a:gd name="connsiteX1857" fmla="*/ 189415 w 1786393"/>
              <a:gd name="connsiteY1857" fmla="*/ 238739 h 3446754"/>
              <a:gd name="connsiteX1858" fmla="*/ 189415 w 1786393"/>
              <a:gd name="connsiteY1858" fmla="*/ 251198 h 3446754"/>
              <a:gd name="connsiteX1859" fmla="*/ 165928 w 1786393"/>
              <a:gd name="connsiteY1859" fmla="*/ 251198 h 3446754"/>
              <a:gd name="connsiteX1860" fmla="*/ 189415 w 1786393"/>
              <a:gd name="connsiteY1860" fmla="*/ 238739 h 3446754"/>
              <a:gd name="connsiteX1861" fmla="*/ 237148 w 1786393"/>
              <a:gd name="connsiteY1861" fmla="*/ 200959 h 3446754"/>
              <a:gd name="connsiteX1862" fmla="*/ 260635 w 1786393"/>
              <a:gd name="connsiteY1862" fmla="*/ 200959 h 3446754"/>
              <a:gd name="connsiteX1863" fmla="*/ 284122 w 1786393"/>
              <a:gd name="connsiteY1863" fmla="*/ 200959 h 3446754"/>
              <a:gd name="connsiteX1864" fmla="*/ 260635 w 1786393"/>
              <a:gd name="connsiteY1864" fmla="*/ 213418 h 3446754"/>
              <a:gd name="connsiteX1865" fmla="*/ 237148 w 1786393"/>
              <a:gd name="connsiteY1865" fmla="*/ 200959 h 3446754"/>
              <a:gd name="connsiteX1866" fmla="*/ 1302417 w 1786393"/>
              <a:gd name="connsiteY1866" fmla="*/ 138260 h 3446754"/>
              <a:gd name="connsiteX1867" fmla="*/ 1325905 w 1786393"/>
              <a:gd name="connsiteY1867" fmla="*/ 138260 h 3446754"/>
              <a:gd name="connsiteX1868" fmla="*/ 1302417 w 1786393"/>
              <a:gd name="connsiteY1868" fmla="*/ 150719 h 3446754"/>
              <a:gd name="connsiteX1869" fmla="*/ 1681247 w 1786393"/>
              <a:gd name="connsiteY1869" fmla="*/ 75561 h 3446754"/>
              <a:gd name="connsiteX1870" fmla="*/ 1657760 w 1786393"/>
              <a:gd name="connsiteY1870" fmla="*/ 88020 h 3446754"/>
              <a:gd name="connsiteX1871" fmla="*/ 1681247 w 1786393"/>
              <a:gd name="connsiteY1871" fmla="*/ 88020 h 3446754"/>
              <a:gd name="connsiteX1872" fmla="*/ 1515320 w 1786393"/>
              <a:gd name="connsiteY1872" fmla="*/ 63101 h 3446754"/>
              <a:gd name="connsiteX1873" fmla="*/ 1515320 w 1786393"/>
              <a:gd name="connsiteY1873" fmla="*/ 75561 h 3446754"/>
              <a:gd name="connsiteX1874" fmla="*/ 1538807 w 1786393"/>
              <a:gd name="connsiteY1874" fmla="*/ 75561 h 3446754"/>
              <a:gd name="connsiteX1875" fmla="*/ 1538807 w 1786393"/>
              <a:gd name="connsiteY1875" fmla="*/ 63101 h 3446754"/>
              <a:gd name="connsiteX1876" fmla="*/ 1515320 w 1786393"/>
              <a:gd name="connsiteY1876" fmla="*/ 63101 h 3446754"/>
              <a:gd name="connsiteX1877" fmla="*/ 1491832 w 1786393"/>
              <a:gd name="connsiteY1877" fmla="*/ 50240 h 3446754"/>
              <a:gd name="connsiteX1878" fmla="*/ 1491832 w 1786393"/>
              <a:gd name="connsiteY1878" fmla="*/ 63101 h 3446754"/>
              <a:gd name="connsiteX1879" fmla="*/ 1468345 w 1786393"/>
              <a:gd name="connsiteY1879" fmla="*/ 63101 h 3446754"/>
              <a:gd name="connsiteX1880" fmla="*/ 1538807 w 1786393"/>
              <a:gd name="connsiteY1880" fmla="*/ 37780 h 3446754"/>
              <a:gd name="connsiteX1881" fmla="*/ 1563052 w 1786393"/>
              <a:gd name="connsiteY1881" fmla="*/ 37780 h 3446754"/>
              <a:gd name="connsiteX1882" fmla="*/ 1538807 w 1786393"/>
              <a:gd name="connsiteY1882" fmla="*/ 50240 h 3446754"/>
              <a:gd name="connsiteX1883" fmla="*/ 1610027 w 1786393"/>
              <a:gd name="connsiteY1883" fmla="*/ 25321 h 3446754"/>
              <a:gd name="connsiteX1884" fmla="*/ 1633515 w 1786393"/>
              <a:gd name="connsiteY1884" fmla="*/ 37780 h 3446754"/>
              <a:gd name="connsiteX1885" fmla="*/ 1633515 w 1786393"/>
              <a:gd name="connsiteY1885" fmla="*/ 50240 h 3446754"/>
              <a:gd name="connsiteX1886" fmla="*/ 1657760 w 1786393"/>
              <a:gd name="connsiteY1886" fmla="*/ 50240 h 3446754"/>
              <a:gd name="connsiteX1887" fmla="*/ 1657760 w 1786393"/>
              <a:gd name="connsiteY1887" fmla="*/ 37780 h 3446754"/>
              <a:gd name="connsiteX1888" fmla="*/ 1633515 w 1786393"/>
              <a:gd name="connsiteY1888" fmla="*/ 37780 h 3446754"/>
              <a:gd name="connsiteX1889" fmla="*/ 1633515 w 1786393"/>
              <a:gd name="connsiteY1889" fmla="*/ 25321 h 3446754"/>
              <a:gd name="connsiteX1890" fmla="*/ 1657760 w 1786393"/>
              <a:gd name="connsiteY1890" fmla="*/ 25321 h 3446754"/>
              <a:gd name="connsiteX1891" fmla="*/ 1681247 w 1786393"/>
              <a:gd name="connsiteY1891" fmla="*/ 37780 h 3446754"/>
              <a:gd name="connsiteX1892" fmla="*/ 1681247 w 1786393"/>
              <a:gd name="connsiteY1892" fmla="*/ 25321 h 3446754"/>
              <a:gd name="connsiteX1893" fmla="*/ 1704735 w 1786393"/>
              <a:gd name="connsiteY1893" fmla="*/ 25321 h 3446754"/>
              <a:gd name="connsiteX1894" fmla="*/ 1704735 w 1786393"/>
              <a:gd name="connsiteY1894" fmla="*/ 37780 h 3446754"/>
              <a:gd name="connsiteX1895" fmla="*/ 1704735 w 1786393"/>
              <a:gd name="connsiteY1895" fmla="*/ 25321 h 3446754"/>
              <a:gd name="connsiteX1896" fmla="*/ 1728222 w 1786393"/>
              <a:gd name="connsiteY1896" fmla="*/ 25321 h 3446754"/>
              <a:gd name="connsiteX1897" fmla="*/ 1752467 w 1786393"/>
              <a:gd name="connsiteY1897" fmla="*/ 37780 h 3446754"/>
              <a:gd name="connsiteX1898" fmla="*/ 1728222 w 1786393"/>
              <a:gd name="connsiteY1898" fmla="*/ 37780 h 3446754"/>
              <a:gd name="connsiteX1899" fmla="*/ 1752467 w 1786393"/>
              <a:gd name="connsiteY1899" fmla="*/ 50240 h 3446754"/>
              <a:gd name="connsiteX1900" fmla="*/ 1728222 w 1786393"/>
              <a:gd name="connsiteY1900" fmla="*/ 50240 h 3446754"/>
              <a:gd name="connsiteX1901" fmla="*/ 1728222 w 1786393"/>
              <a:gd name="connsiteY1901" fmla="*/ 53455 h 3446754"/>
              <a:gd name="connsiteX1902" fmla="*/ 1728222 w 1786393"/>
              <a:gd name="connsiteY1902" fmla="*/ 61494 h 3446754"/>
              <a:gd name="connsiteX1903" fmla="*/ 1728222 w 1786393"/>
              <a:gd name="connsiteY1903" fmla="*/ 63101 h 3446754"/>
              <a:gd name="connsiteX1904" fmla="*/ 1752467 w 1786393"/>
              <a:gd name="connsiteY1904" fmla="*/ 63101 h 3446754"/>
              <a:gd name="connsiteX1905" fmla="*/ 1752467 w 1786393"/>
              <a:gd name="connsiteY1905" fmla="*/ 75561 h 3446754"/>
              <a:gd name="connsiteX1906" fmla="*/ 1728222 w 1786393"/>
              <a:gd name="connsiteY1906" fmla="*/ 88020 h 3446754"/>
              <a:gd name="connsiteX1907" fmla="*/ 1752467 w 1786393"/>
              <a:gd name="connsiteY1907" fmla="*/ 88020 h 3446754"/>
              <a:gd name="connsiteX1908" fmla="*/ 1752467 w 1786393"/>
              <a:gd name="connsiteY1908" fmla="*/ 100479 h 3446754"/>
              <a:gd name="connsiteX1909" fmla="*/ 1752467 w 1786393"/>
              <a:gd name="connsiteY1909" fmla="*/ 113341 h 3446754"/>
              <a:gd name="connsiteX1910" fmla="*/ 1752467 w 1786393"/>
              <a:gd name="connsiteY1910" fmla="*/ 125800 h 3446754"/>
              <a:gd name="connsiteX1911" fmla="*/ 1752467 w 1786393"/>
              <a:gd name="connsiteY1911" fmla="*/ 133587 h 3446754"/>
              <a:gd name="connsiteX1912" fmla="*/ 1752467 w 1786393"/>
              <a:gd name="connsiteY1912" fmla="*/ 138260 h 3446754"/>
              <a:gd name="connsiteX1913" fmla="*/ 1728222 w 1786393"/>
              <a:gd name="connsiteY1913" fmla="*/ 150719 h 3446754"/>
              <a:gd name="connsiteX1914" fmla="*/ 1752467 w 1786393"/>
              <a:gd name="connsiteY1914" fmla="*/ 150719 h 3446754"/>
              <a:gd name="connsiteX1915" fmla="*/ 1752467 w 1786393"/>
              <a:gd name="connsiteY1915" fmla="*/ 160365 h 3446754"/>
              <a:gd name="connsiteX1916" fmla="*/ 1752467 w 1786393"/>
              <a:gd name="connsiteY1916" fmla="*/ 163581 h 3446754"/>
              <a:gd name="connsiteX1917" fmla="*/ 1752467 w 1786393"/>
              <a:gd name="connsiteY1917" fmla="*/ 176040 h 3446754"/>
              <a:gd name="connsiteX1918" fmla="*/ 1752467 w 1786393"/>
              <a:gd name="connsiteY1918" fmla="*/ 188499 h 3446754"/>
              <a:gd name="connsiteX1919" fmla="*/ 1752467 w 1786393"/>
              <a:gd name="connsiteY1919" fmla="*/ 200959 h 3446754"/>
              <a:gd name="connsiteX1920" fmla="*/ 1775955 w 1786393"/>
              <a:gd name="connsiteY1920" fmla="*/ 200959 h 3446754"/>
              <a:gd name="connsiteX1921" fmla="*/ 1775955 w 1786393"/>
              <a:gd name="connsiteY1921" fmla="*/ 213418 h 3446754"/>
              <a:gd name="connsiteX1922" fmla="*/ 1775955 w 1786393"/>
              <a:gd name="connsiteY1922" fmla="*/ 226280 h 3446754"/>
              <a:gd name="connsiteX1923" fmla="*/ 1775955 w 1786393"/>
              <a:gd name="connsiteY1923" fmla="*/ 238739 h 3446754"/>
              <a:gd name="connsiteX1924" fmla="*/ 1752467 w 1786393"/>
              <a:gd name="connsiteY1924" fmla="*/ 238739 h 3446754"/>
              <a:gd name="connsiteX1925" fmla="*/ 1775955 w 1786393"/>
              <a:gd name="connsiteY1925" fmla="*/ 238739 h 3446754"/>
              <a:gd name="connsiteX1926" fmla="*/ 1775955 w 1786393"/>
              <a:gd name="connsiteY1926" fmla="*/ 251198 h 3446754"/>
              <a:gd name="connsiteX1927" fmla="*/ 1775955 w 1786393"/>
              <a:gd name="connsiteY1927" fmla="*/ 264060 h 3446754"/>
              <a:gd name="connsiteX1928" fmla="*/ 1775955 w 1786393"/>
              <a:gd name="connsiteY1928" fmla="*/ 276519 h 3446754"/>
              <a:gd name="connsiteX1929" fmla="*/ 1775955 w 1786393"/>
              <a:gd name="connsiteY1929" fmla="*/ 288979 h 3446754"/>
              <a:gd name="connsiteX1930" fmla="*/ 1775955 w 1786393"/>
              <a:gd name="connsiteY1930" fmla="*/ 301438 h 3446754"/>
              <a:gd name="connsiteX1931" fmla="*/ 1775955 w 1786393"/>
              <a:gd name="connsiteY1931" fmla="*/ 314300 h 3446754"/>
              <a:gd name="connsiteX1932" fmla="*/ 1775955 w 1786393"/>
              <a:gd name="connsiteY1932" fmla="*/ 326759 h 3446754"/>
              <a:gd name="connsiteX1933" fmla="*/ 1775955 w 1786393"/>
              <a:gd name="connsiteY1933" fmla="*/ 339218 h 3446754"/>
              <a:gd name="connsiteX1934" fmla="*/ 1775955 w 1786393"/>
              <a:gd name="connsiteY1934" fmla="*/ 351678 h 3446754"/>
              <a:gd name="connsiteX1935" fmla="*/ 1775955 w 1786393"/>
              <a:gd name="connsiteY1935" fmla="*/ 364539 h 3446754"/>
              <a:gd name="connsiteX1936" fmla="*/ 1775955 w 1786393"/>
              <a:gd name="connsiteY1936" fmla="*/ 376999 h 3446754"/>
              <a:gd name="connsiteX1937" fmla="*/ 1775955 w 1786393"/>
              <a:gd name="connsiteY1937" fmla="*/ 389458 h 3446754"/>
              <a:gd name="connsiteX1938" fmla="*/ 1775955 w 1786393"/>
              <a:gd name="connsiteY1938" fmla="*/ 401918 h 3446754"/>
              <a:gd name="connsiteX1939" fmla="*/ 1775955 w 1786393"/>
              <a:gd name="connsiteY1939" fmla="*/ 414779 h 3446754"/>
              <a:gd name="connsiteX1940" fmla="*/ 1775955 w 1786393"/>
              <a:gd name="connsiteY1940" fmla="*/ 427238 h 3446754"/>
              <a:gd name="connsiteX1941" fmla="*/ 1752467 w 1786393"/>
              <a:gd name="connsiteY1941" fmla="*/ 427238 h 3446754"/>
              <a:gd name="connsiteX1942" fmla="*/ 1752467 w 1786393"/>
              <a:gd name="connsiteY1942" fmla="*/ 439698 h 3446754"/>
              <a:gd name="connsiteX1943" fmla="*/ 1775955 w 1786393"/>
              <a:gd name="connsiteY1943" fmla="*/ 439698 h 3446754"/>
              <a:gd name="connsiteX1944" fmla="*/ 1752467 w 1786393"/>
              <a:gd name="connsiteY1944" fmla="*/ 452157 h 3446754"/>
              <a:gd name="connsiteX1945" fmla="*/ 1752467 w 1786393"/>
              <a:gd name="connsiteY1945" fmla="*/ 465019 h 3446754"/>
              <a:gd name="connsiteX1946" fmla="*/ 1775955 w 1786393"/>
              <a:gd name="connsiteY1946" fmla="*/ 465019 h 3446754"/>
              <a:gd name="connsiteX1947" fmla="*/ 1752467 w 1786393"/>
              <a:gd name="connsiteY1947" fmla="*/ 477478 h 3446754"/>
              <a:gd name="connsiteX1948" fmla="*/ 1728222 w 1786393"/>
              <a:gd name="connsiteY1948" fmla="*/ 489937 h 3446754"/>
              <a:gd name="connsiteX1949" fmla="*/ 1728222 w 1786393"/>
              <a:gd name="connsiteY1949" fmla="*/ 477478 h 3446754"/>
              <a:gd name="connsiteX1950" fmla="*/ 1704735 w 1786393"/>
              <a:gd name="connsiteY1950" fmla="*/ 477478 h 3446754"/>
              <a:gd name="connsiteX1951" fmla="*/ 1704735 w 1786393"/>
              <a:gd name="connsiteY1951" fmla="*/ 489937 h 3446754"/>
              <a:gd name="connsiteX1952" fmla="*/ 1710607 w 1786393"/>
              <a:gd name="connsiteY1952" fmla="*/ 489937 h 3446754"/>
              <a:gd name="connsiteX1953" fmla="*/ 1715011 w 1786393"/>
              <a:gd name="connsiteY1953" fmla="*/ 489937 h 3446754"/>
              <a:gd name="connsiteX1954" fmla="*/ 1728222 w 1786393"/>
              <a:gd name="connsiteY1954" fmla="*/ 489937 h 3446754"/>
              <a:gd name="connsiteX1955" fmla="*/ 1752467 w 1786393"/>
              <a:gd name="connsiteY1955" fmla="*/ 489937 h 3446754"/>
              <a:gd name="connsiteX1956" fmla="*/ 1752467 w 1786393"/>
              <a:gd name="connsiteY1956" fmla="*/ 502397 h 3446754"/>
              <a:gd name="connsiteX1957" fmla="*/ 1728222 w 1786393"/>
              <a:gd name="connsiteY1957" fmla="*/ 502397 h 3446754"/>
              <a:gd name="connsiteX1958" fmla="*/ 1704735 w 1786393"/>
              <a:gd name="connsiteY1958" fmla="*/ 502397 h 3446754"/>
              <a:gd name="connsiteX1959" fmla="*/ 1704735 w 1786393"/>
              <a:gd name="connsiteY1959" fmla="*/ 515258 h 3446754"/>
              <a:gd name="connsiteX1960" fmla="*/ 1681247 w 1786393"/>
              <a:gd name="connsiteY1960" fmla="*/ 527718 h 3446754"/>
              <a:gd name="connsiteX1961" fmla="*/ 1657760 w 1786393"/>
              <a:gd name="connsiteY1961" fmla="*/ 527718 h 3446754"/>
              <a:gd name="connsiteX1962" fmla="*/ 1633515 w 1786393"/>
              <a:gd name="connsiteY1962" fmla="*/ 527718 h 3446754"/>
              <a:gd name="connsiteX1963" fmla="*/ 1633515 w 1786393"/>
              <a:gd name="connsiteY1963" fmla="*/ 540177 h 3446754"/>
              <a:gd name="connsiteX1964" fmla="*/ 1654729 w 1786393"/>
              <a:gd name="connsiteY1964" fmla="*/ 540177 h 3446754"/>
              <a:gd name="connsiteX1965" fmla="*/ 1657760 w 1786393"/>
              <a:gd name="connsiteY1965" fmla="*/ 540177 h 3446754"/>
              <a:gd name="connsiteX1966" fmla="*/ 1681247 w 1786393"/>
              <a:gd name="connsiteY1966" fmla="*/ 540177 h 3446754"/>
              <a:gd name="connsiteX1967" fmla="*/ 1657760 w 1786393"/>
              <a:gd name="connsiteY1967" fmla="*/ 552637 h 3446754"/>
              <a:gd name="connsiteX1968" fmla="*/ 1657760 w 1786393"/>
              <a:gd name="connsiteY1968" fmla="*/ 565498 h 3446754"/>
              <a:gd name="connsiteX1969" fmla="*/ 1681247 w 1786393"/>
              <a:gd name="connsiteY1969" fmla="*/ 565498 h 3446754"/>
              <a:gd name="connsiteX1970" fmla="*/ 1681247 w 1786393"/>
              <a:gd name="connsiteY1970" fmla="*/ 552637 h 3446754"/>
              <a:gd name="connsiteX1971" fmla="*/ 1681247 w 1786393"/>
              <a:gd name="connsiteY1971" fmla="*/ 540177 h 3446754"/>
              <a:gd name="connsiteX1972" fmla="*/ 1704735 w 1786393"/>
              <a:gd name="connsiteY1972" fmla="*/ 540177 h 3446754"/>
              <a:gd name="connsiteX1973" fmla="*/ 1704735 w 1786393"/>
              <a:gd name="connsiteY1973" fmla="*/ 552637 h 3446754"/>
              <a:gd name="connsiteX1974" fmla="*/ 1704735 w 1786393"/>
              <a:gd name="connsiteY1974" fmla="*/ 565498 h 3446754"/>
              <a:gd name="connsiteX1975" fmla="*/ 1728222 w 1786393"/>
              <a:gd name="connsiteY1975" fmla="*/ 565498 h 3446754"/>
              <a:gd name="connsiteX1976" fmla="*/ 1728222 w 1786393"/>
              <a:gd name="connsiteY1976" fmla="*/ 577957 h 3446754"/>
              <a:gd name="connsiteX1977" fmla="*/ 1725286 w 1786393"/>
              <a:gd name="connsiteY1977" fmla="*/ 577957 h 3446754"/>
              <a:gd name="connsiteX1978" fmla="*/ 1718313 w 1786393"/>
              <a:gd name="connsiteY1978" fmla="*/ 577957 h 3446754"/>
              <a:gd name="connsiteX1979" fmla="*/ 1714644 w 1786393"/>
              <a:gd name="connsiteY1979" fmla="*/ 577957 h 3446754"/>
              <a:gd name="connsiteX1980" fmla="*/ 1704735 w 1786393"/>
              <a:gd name="connsiteY1980" fmla="*/ 577957 h 3446754"/>
              <a:gd name="connsiteX1981" fmla="*/ 1728222 w 1786393"/>
              <a:gd name="connsiteY1981" fmla="*/ 590417 h 3446754"/>
              <a:gd name="connsiteX1982" fmla="*/ 1704735 w 1786393"/>
              <a:gd name="connsiteY1982" fmla="*/ 590417 h 3446754"/>
              <a:gd name="connsiteX1983" fmla="*/ 1681247 w 1786393"/>
              <a:gd name="connsiteY1983" fmla="*/ 590417 h 3446754"/>
              <a:gd name="connsiteX1984" fmla="*/ 1681247 w 1786393"/>
              <a:gd name="connsiteY1984" fmla="*/ 577957 h 3446754"/>
              <a:gd name="connsiteX1985" fmla="*/ 1681247 w 1786393"/>
              <a:gd name="connsiteY1985" fmla="*/ 590417 h 3446754"/>
              <a:gd name="connsiteX1986" fmla="*/ 1681247 w 1786393"/>
              <a:gd name="connsiteY1986" fmla="*/ 602876 h 3446754"/>
              <a:gd name="connsiteX1987" fmla="*/ 1681247 w 1786393"/>
              <a:gd name="connsiteY1987" fmla="*/ 615336 h 3446754"/>
              <a:gd name="connsiteX1988" fmla="*/ 1681247 w 1786393"/>
              <a:gd name="connsiteY1988" fmla="*/ 628197 h 3446754"/>
              <a:gd name="connsiteX1989" fmla="*/ 1681247 w 1786393"/>
              <a:gd name="connsiteY1989" fmla="*/ 640656 h 3446754"/>
              <a:gd name="connsiteX1990" fmla="*/ 1704735 w 1786393"/>
              <a:gd name="connsiteY1990" fmla="*/ 640656 h 3446754"/>
              <a:gd name="connsiteX1991" fmla="*/ 1681247 w 1786393"/>
              <a:gd name="connsiteY1991" fmla="*/ 653116 h 3446754"/>
              <a:gd name="connsiteX1992" fmla="*/ 1681247 w 1786393"/>
              <a:gd name="connsiteY1992" fmla="*/ 665977 h 3446754"/>
              <a:gd name="connsiteX1993" fmla="*/ 1681247 w 1786393"/>
              <a:gd name="connsiteY1993" fmla="*/ 678437 h 3446754"/>
              <a:gd name="connsiteX1994" fmla="*/ 1681247 w 1786393"/>
              <a:gd name="connsiteY1994" fmla="*/ 690896 h 3446754"/>
              <a:gd name="connsiteX1995" fmla="*/ 1681247 w 1786393"/>
              <a:gd name="connsiteY1995" fmla="*/ 703356 h 3446754"/>
              <a:gd name="connsiteX1996" fmla="*/ 1704735 w 1786393"/>
              <a:gd name="connsiteY1996" fmla="*/ 703356 h 3446754"/>
              <a:gd name="connsiteX1997" fmla="*/ 1704735 w 1786393"/>
              <a:gd name="connsiteY1997" fmla="*/ 716217 h 3446754"/>
              <a:gd name="connsiteX1998" fmla="*/ 1704735 w 1786393"/>
              <a:gd name="connsiteY1998" fmla="*/ 728676 h 3446754"/>
              <a:gd name="connsiteX1999" fmla="*/ 1681247 w 1786393"/>
              <a:gd name="connsiteY1999" fmla="*/ 728676 h 3446754"/>
              <a:gd name="connsiteX2000" fmla="*/ 1681247 w 1786393"/>
              <a:gd name="connsiteY2000" fmla="*/ 716217 h 3446754"/>
              <a:gd name="connsiteX2001" fmla="*/ 1657760 w 1786393"/>
              <a:gd name="connsiteY2001" fmla="*/ 716217 h 3446754"/>
              <a:gd name="connsiteX2002" fmla="*/ 1657760 w 1786393"/>
              <a:gd name="connsiteY2002" fmla="*/ 728676 h 3446754"/>
              <a:gd name="connsiteX2003" fmla="*/ 1681247 w 1786393"/>
              <a:gd name="connsiteY2003" fmla="*/ 728676 h 3446754"/>
              <a:gd name="connsiteX2004" fmla="*/ 1704735 w 1786393"/>
              <a:gd name="connsiteY2004" fmla="*/ 741136 h 3446754"/>
              <a:gd name="connsiteX2005" fmla="*/ 1681247 w 1786393"/>
              <a:gd name="connsiteY2005" fmla="*/ 741136 h 3446754"/>
              <a:gd name="connsiteX2006" fmla="*/ 1681247 w 1786393"/>
              <a:gd name="connsiteY2006" fmla="*/ 753595 h 3446754"/>
              <a:gd name="connsiteX2007" fmla="*/ 1681247 w 1786393"/>
              <a:gd name="connsiteY2007" fmla="*/ 766457 h 3446754"/>
              <a:gd name="connsiteX2008" fmla="*/ 1704735 w 1786393"/>
              <a:gd name="connsiteY2008" fmla="*/ 766457 h 3446754"/>
              <a:gd name="connsiteX2009" fmla="*/ 1704735 w 1786393"/>
              <a:gd name="connsiteY2009" fmla="*/ 778916 h 3446754"/>
              <a:gd name="connsiteX2010" fmla="*/ 1681247 w 1786393"/>
              <a:gd name="connsiteY2010" fmla="*/ 778916 h 3446754"/>
              <a:gd name="connsiteX2011" fmla="*/ 1704735 w 1786393"/>
              <a:gd name="connsiteY2011" fmla="*/ 778916 h 3446754"/>
              <a:gd name="connsiteX2012" fmla="*/ 1728222 w 1786393"/>
              <a:gd name="connsiteY2012" fmla="*/ 778916 h 3446754"/>
              <a:gd name="connsiteX2013" fmla="*/ 1728222 w 1786393"/>
              <a:gd name="connsiteY2013" fmla="*/ 791375 h 3446754"/>
              <a:gd name="connsiteX2014" fmla="*/ 1704735 w 1786393"/>
              <a:gd name="connsiteY2014" fmla="*/ 791375 h 3446754"/>
              <a:gd name="connsiteX2015" fmla="*/ 1681247 w 1786393"/>
              <a:gd name="connsiteY2015" fmla="*/ 791375 h 3446754"/>
              <a:gd name="connsiteX2016" fmla="*/ 1681247 w 1786393"/>
              <a:gd name="connsiteY2016" fmla="*/ 803835 h 3446754"/>
              <a:gd name="connsiteX2017" fmla="*/ 1704735 w 1786393"/>
              <a:gd name="connsiteY2017" fmla="*/ 803835 h 3446754"/>
              <a:gd name="connsiteX2018" fmla="*/ 1704735 w 1786393"/>
              <a:gd name="connsiteY2018" fmla="*/ 816696 h 3446754"/>
              <a:gd name="connsiteX2019" fmla="*/ 1681247 w 1786393"/>
              <a:gd name="connsiteY2019" fmla="*/ 816696 h 3446754"/>
              <a:gd name="connsiteX2020" fmla="*/ 1681247 w 1786393"/>
              <a:gd name="connsiteY2020" fmla="*/ 829156 h 3446754"/>
              <a:gd name="connsiteX2021" fmla="*/ 1657760 w 1786393"/>
              <a:gd name="connsiteY2021" fmla="*/ 829156 h 3446754"/>
              <a:gd name="connsiteX2022" fmla="*/ 1657760 w 1786393"/>
              <a:gd name="connsiteY2022" fmla="*/ 841615 h 3446754"/>
              <a:gd name="connsiteX2023" fmla="*/ 1681247 w 1786393"/>
              <a:gd name="connsiteY2023" fmla="*/ 841615 h 3446754"/>
              <a:gd name="connsiteX2024" fmla="*/ 1704735 w 1786393"/>
              <a:gd name="connsiteY2024" fmla="*/ 829156 h 3446754"/>
              <a:gd name="connsiteX2025" fmla="*/ 1704735 w 1786393"/>
              <a:gd name="connsiteY2025" fmla="*/ 841615 h 3446754"/>
              <a:gd name="connsiteX2026" fmla="*/ 1728222 w 1786393"/>
              <a:gd name="connsiteY2026" fmla="*/ 841615 h 3446754"/>
              <a:gd name="connsiteX2027" fmla="*/ 1752467 w 1786393"/>
              <a:gd name="connsiteY2027" fmla="*/ 841615 h 3446754"/>
              <a:gd name="connsiteX2028" fmla="*/ 1752467 w 1786393"/>
              <a:gd name="connsiteY2028" fmla="*/ 854075 h 3446754"/>
              <a:gd name="connsiteX2029" fmla="*/ 1752467 w 1786393"/>
              <a:gd name="connsiteY2029" fmla="*/ 866936 h 3446754"/>
              <a:gd name="connsiteX2030" fmla="*/ 1728222 w 1786393"/>
              <a:gd name="connsiteY2030" fmla="*/ 866936 h 3446754"/>
              <a:gd name="connsiteX2031" fmla="*/ 1728222 w 1786393"/>
              <a:gd name="connsiteY2031" fmla="*/ 862113 h 3446754"/>
              <a:gd name="connsiteX2032" fmla="*/ 1728222 w 1786393"/>
              <a:gd name="connsiteY2032" fmla="*/ 854075 h 3446754"/>
              <a:gd name="connsiteX2033" fmla="*/ 1704735 w 1786393"/>
              <a:gd name="connsiteY2033" fmla="*/ 854075 h 3446754"/>
              <a:gd name="connsiteX2034" fmla="*/ 1681247 w 1786393"/>
              <a:gd name="connsiteY2034" fmla="*/ 866936 h 3446754"/>
              <a:gd name="connsiteX2035" fmla="*/ 1657760 w 1786393"/>
              <a:gd name="connsiteY2035" fmla="*/ 879395 h 3446754"/>
              <a:gd name="connsiteX2036" fmla="*/ 1681247 w 1786393"/>
              <a:gd name="connsiteY2036" fmla="*/ 879395 h 3446754"/>
              <a:gd name="connsiteX2037" fmla="*/ 1681247 w 1786393"/>
              <a:gd name="connsiteY2037" fmla="*/ 866936 h 3446754"/>
              <a:gd name="connsiteX2038" fmla="*/ 1701799 w 1786393"/>
              <a:gd name="connsiteY2038" fmla="*/ 866936 h 3446754"/>
              <a:gd name="connsiteX2039" fmla="*/ 1704735 w 1786393"/>
              <a:gd name="connsiteY2039" fmla="*/ 866936 h 3446754"/>
              <a:gd name="connsiteX2040" fmla="*/ 1704735 w 1786393"/>
              <a:gd name="connsiteY2040" fmla="*/ 854075 h 3446754"/>
              <a:gd name="connsiteX2041" fmla="*/ 1728222 w 1786393"/>
              <a:gd name="connsiteY2041" fmla="*/ 866936 h 3446754"/>
              <a:gd name="connsiteX2042" fmla="*/ 1728222 w 1786393"/>
              <a:gd name="connsiteY2042" fmla="*/ 879395 h 3446754"/>
              <a:gd name="connsiteX2043" fmla="*/ 1728222 w 1786393"/>
              <a:gd name="connsiteY2043" fmla="*/ 891855 h 3446754"/>
              <a:gd name="connsiteX2044" fmla="*/ 1752467 w 1786393"/>
              <a:gd name="connsiteY2044" fmla="*/ 904314 h 3446754"/>
              <a:gd name="connsiteX2045" fmla="*/ 1775955 w 1786393"/>
              <a:gd name="connsiteY2045" fmla="*/ 917176 h 3446754"/>
              <a:gd name="connsiteX2046" fmla="*/ 1775955 w 1786393"/>
              <a:gd name="connsiteY2046" fmla="*/ 929635 h 3446754"/>
              <a:gd name="connsiteX2047" fmla="*/ 1752467 w 1786393"/>
              <a:gd name="connsiteY2047" fmla="*/ 929635 h 3446754"/>
              <a:gd name="connsiteX2048" fmla="*/ 1752467 w 1786393"/>
              <a:gd name="connsiteY2048" fmla="*/ 917176 h 3446754"/>
              <a:gd name="connsiteX2049" fmla="*/ 1728222 w 1786393"/>
              <a:gd name="connsiteY2049" fmla="*/ 917176 h 3446754"/>
              <a:gd name="connsiteX2050" fmla="*/ 1752467 w 1786393"/>
              <a:gd name="connsiteY2050" fmla="*/ 929635 h 3446754"/>
              <a:gd name="connsiteX2051" fmla="*/ 1728222 w 1786393"/>
              <a:gd name="connsiteY2051" fmla="*/ 929635 h 3446754"/>
              <a:gd name="connsiteX2052" fmla="*/ 1752467 w 1786393"/>
              <a:gd name="connsiteY2052" fmla="*/ 942095 h 3446754"/>
              <a:gd name="connsiteX2053" fmla="*/ 1752467 w 1786393"/>
              <a:gd name="connsiteY2053" fmla="*/ 954554 h 3446754"/>
              <a:gd name="connsiteX2054" fmla="*/ 1752467 w 1786393"/>
              <a:gd name="connsiteY2054" fmla="*/ 967415 h 3446754"/>
              <a:gd name="connsiteX2055" fmla="*/ 1728222 w 1786393"/>
              <a:gd name="connsiteY2055" fmla="*/ 954554 h 3446754"/>
              <a:gd name="connsiteX2056" fmla="*/ 1728222 w 1786393"/>
              <a:gd name="connsiteY2056" fmla="*/ 967415 h 3446754"/>
              <a:gd name="connsiteX2057" fmla="*/ 1752467 w 1786393"/>
              <a:gd name="connsiteY2057" fmla="*/ 979875 h 3446754"/>
              <a:gd name="connsiteX2058" fmla="*/ 1728222 w 1786393"/>
              <a:gd name="connsiteY2058" fmla="*/ 979875 h 3446754"/>
              <a:gd name="connsiteX2059" fmla="*/ 1752467 w 1786393"/>
              <a:gd name="connsiteY2059" fmla="*/ 992334 h 3446754"/>
              <a:gd name="connsiteX2060" fmla="*/ 1728222 w 1786393"/>
              <a:gd name="connsiteY2060" fmla="*/ 992334 h 3446754"/>
              <a:gd name="connsiteX2061" fmla="*/ 1728222 w 1786393"/>
              <a:gd name="connsiteY2061" fmla="*/ 992334 h 3446754"/>
              <a:gd name="connsiteX2062" fmla="*/ 1728222 w 1786393"/>
              <a:gd name="connsiteY2062" fmla="*/ 1004794 h 3446754"/>
              <a:gd name="connsiteX2063" fmla="*/ 1752467 w 1786393"/>
              <a:gd name="connsiteY2063" fmla="*/ 992334 h 3446754"/>
              <a:gd name="connsiteX2064" fmla="*/ 1775955 w 1786393"/>
              <a:gd name="connsiteY2064" fmla="*/ 1004794 h 3446754"/>
              <a:gd name="connsiteX2065" fmla="*/ 1775955 w 1786393"/>
              <a:gd name="connsiteY2065" fmla="*/ 1017655 h 3446754"/>
              <a:gd name="connsiteX2066" fmla="*/ 1775955 w 1786393"/>
              <a:gd name="connsiteY2066" fmla="*/ 1030114 h 3446754"/>
              <a:gd name="connsiteX2067" fmla="*/ 1773019 w 1786393"/>
              <a:gd name="connsiteY2067" fmla="*/ 1030114 h 3446754"/>
              <a:gd name="connsiteX2068" fmla="*/ 1752467 w 1786393"/>
              <a:gd name="connsiteY2068" fmla="*/ 1030114 h 3446754"/>
              <a:gd name="connsiteX2069" fmla="*/ 1752467 w 1786393"/>
              <a:gd name="connsiteY2069" fmla="*/ 1042574 h 3446754"/>
              <a:gd name="connsiteX2070" fmla="*/ 1728222 w 1786393"/>
              <a:gd name="connsiteY2070" fmla="*/ 1055033 h 3446754"/>
              <a:gd name="connsiteX2071" fmla="*/ 1752467 w 1786393"/>
              <a:gd name="connsiteY2071" fmla="*/ 1055033 h 3446754"/>
              <a:gd name="connsiteX2072" fmla="*/ 1775955 w 1786393"/>
              <a:gd name="connsiteY2072" fmla="*/ 1055033 h 3446754"/>
              <a:gd name="connsiteX2073" fmla="*/ 1775955 w 1786393"/>
              <a:gd name="connsiteY2073" fmla="*/ 1067895 h 3446754"/>
              <a:gd name="connsiteX2074" fmla="*/ 1775955 w 1786393"/>
              <a:gd name="connsiteY2074" fmla="*/ 1080354 h 3446754"/>
              <a:gd name="connsiteX2075" fmla="*/ 1775955 w 1786393"/>
              <a:gd name="connsiteY2075" fmla="*/ 1088141 h 3446754"/>
              <a:gd name="connsiteX2076" fmla="*/ 1775955 w 1786393"/>
              <a:gd name="connsiteY2076" fmla="*/ 1091256 h 3446754"/>
              <a:gd name="connsiteX2077" fmla="*/ 1775955 w 1786393"/>
              <a:gd name="connsiteY2077" fmla="*/ 1092814 h 3446754"/>
              <a:gd name="connsiteX2078" fmla="*/ 1775955 w 1786393"/>
              <a:gd name="connsiteY2078" fmla="*/ 1105273 h 3446754"/>
              <a:gd name="connsiteX2079" fmla="*/ 1775955 w 1786393"/>
              <a:gd name="connsiteY2079" fmla="*/ 1118134 h 3446754"/>
              <a:gd name="connsiteX2080" fmla="*/ 1775955 w 1786393"/>
              <a:gd name="connsiteY2080" fmla="*/ 1130594 h 3446754"/>
              <a:gd name="connsiteX2081" fmla="*/ 1752467 w 1786393"/>
              <a:gd name="connsiteY2081" fmla="*/ 1130594 h 3446754"/>
              <a:gd name="connsiteX2082" fmla="*/ 1752467 w 1786393"/>
              <a:gd name="connsiteY2082" fmla="*/ 1143053 h 3446754"/>
              <a:gd name="connsiteX2083" fmla="*/ 1775955 w 1786393"/>
              <a:gd name="connsiteY2083" fmla="*/ 1143053 h 3446754"/>
              <a:gd name="connsiteX2084" fmla="*/ 1752467 w 1786393"/>
              <a:gd name="connsiteY2084" fmla="*/ 1155513 h 3446754"/>
              <a:gd name="connsiteX2085" fmla="*/ 1752467 w 1786393"/>
              <a:gd name="connsiteY2085" fmla="*/ 1168374 h 3446754"/>
              <a:gd name="connsiteX2086" fmla="*/ 1775955 w 1786393"/>
              <a:gd name="connsiteY2086" fmla="*/ 1168374 h 3446754"/>
              <a:gd name="connsiteX2087" fmla="*/ 1775955 w 1786393"/>
              <a:gd name="connsiteY2087" fmla="*/ 1180833 h 3446754"/>
              <a:gd name="connsiteX2088" fmla="*/ 1752467 w 1786393"/>
              <a:gd name="connsiteY2088" fmla="*/ 1180833 h 3446754"/>
              <a:gd name="connsiteX2089" fmla="*/ 1752467 w 1786393"/>
              <a:gd name="connsiteY2089" fmla="*/ 1183948 h 3446754"/>
              <a:gd name="connsiteX2090" fmla="*/ 1752467 w 1786393"/>
              <a:gd name="connsiteY2090" fmla="*/ 1193293 h 3446754"/>
              <a:gd name="connsiteX2091" fmla="*/ 1752467 w 1786393"/>
              <a:gd name="connsiteY2091" fmla="*/ 1205752 h 3446754"/>
              <a:gd name="connsiteX2092" fmla="*/ 1775955 w 1786393"/>
              <a:gd name="connsiteY2092" fmla="*/ 1205752 h 3446754"/>
              <a:gd name="connsiteX2093" fmla="*/ 1775955 w 1786393"/>
              <a:gd name="connsiteY2093" fmla="*/ 1218614 h 3446754"/>
              <a:gd name="connsiteX2094" fmla="*/ 1775955 w 1786393"/>
              <a:gd name="connsiteY2094" fmla="*/ 1231073 h 3446754"/>
              <a:gd name="connsiteX2095" fmla="*/ 1752467 w 1786393"/>
              <a:gd name="connsiteY2095" fmla="*/ 1231073 h 3446754"/>
              <a:gd name="connsiteX2096" fmla="*/ 1752467 w 1786393"/>
              <a:gd name="connsiteY2096" fmla="*/ 1218614 h 3446754"/>
              <a:gd name="connsiteX2097" fmla="*/ 1741860 w 1786393"/>
              <a:gd name="connsiteY2097" fmla="*/ 1218614 h 3446754"/>
              <a:gd name="connsiteX2098" fmla="*/ 1738829 w 1786393"/>
              <a:gd name="connsiteY2098" fmla="*/ 1218614 h 3446754"/>
              <a:gd name="connsiteX2099" fmla="*/ 1738450 w 1786393"/>
              <a:gd name="connsiteY2099" fmla="*/ 1218614 h 3446754"/>
              <a:gd name="connsiteX2100" fmla="*/ 1728222 w 1786393"/>
              <a:gd name="connsiteY2100" fmla="*/ 1218614 h 3446754"/>
              <a:gd name="connsiteX2101" fmla="*/ 1728222 w 1786393"/>
              <a:gd name="connsiteY2101" fmla="*/ 1231073 h 3446754"/>
              <a:gd name="connsiteX2102" fmla="*/ 1752467 w 1786393"/>
              <a:gd name="connsiteY2102" fmla="*/ 1231073 h 3446754"/>
              <a:gd name="connsiteX2103" fmla="*/ 1775955 w 1786393"/>
              <a:gd name="connsiteY2103" fmla="*/ 1243533 h 3446754"/>
              <a:gd name="connsiteX2104" fmla="*/ 1752467 w 1786393"/>
              <a:gd name="connsiteY2104" fmla="*/ 1243533 h 3446754"/>
              <a:gd name="connsiteX2105" fmla="*/ 1752467 w 1786393"/>
              <a:gd name="connsiteY2105" fmla="*/ 1255992 h 3446754"/>
              <a:gd name="connsiteX2106" fmla="*/ 1775955 w 1786393"/>
              <a:gd name="connsiteY2106" fmla="*/ 1255992 h 3446754"/>
              <a:gd name="connsiteX2107" fmla="*/ 1775955 w 1786393"/>
              <a:gd name="connsiteY2107" fmla="*/ 1268853 h 3446754"/>
              <a:gd name="connsiteX2108" fmla="*/ 1752467 w 1786393"/>
              <a:gd name="connsiteY2108" fmla="*/ 1281313 h 3446754"/>
              <a:gd name="connsiteX2109" fmla="*/ 1752467 w 1786393"/>
              <a:gd name="connsiteY2109" fmla="*/ 1293772 h 3446754"/>
              <a:gd name="connsiteX2110" fmla="*/ 1728222 w 1786393"/>
              <a:gd name="connsiteY2110" fmla="*/ 1293772 h 3446754"/>
              <a:gd name="connsiteX2111" fmla="*/ 1704735 w 1786393"/>
              <a:gd name="connsiteY2111" fmla="*/ 1293772 h 3446754"/>
              <a:gd name="connsiteX2112" fmla="*/ 1728222 w 1786393"/>
              <a:gd name="connsiteY2112" fmla="*/ 1293772 h 3446754"/>
              <a:gd name="connsiteX2113" fmla="*/ 1752467 w 1786393"/>
              <a:gd name="connsiteY2113" fmla="*/ 1306232 h 3446754"/>
              <a:gd name="connsiteX2114" fmla="*/ 1752467 w 1786393"/>
              <a:gd name="connsiteY2114" fmla="*/ 1319093 h 3446754"/>
              <a:gd name="connsiteX2115" fmla="*/ 1752467 w 1786393"/>
              <a:gd name="connsiteY2115" fmla="*/ 1323765 h 3446754"/>
              <a:gd name="connsiteX2116" fmla="*/ 1752467 w 1786393"/>
              <a:gd name="connsiteY2116" fmla="*/ 1331552 h 3446754"/>
              <a:gd name="connsiteX2117" fmla="*/ 1775955 w 1786393"/>
              <a:gd name="connsiteY2117" fmla="*/ 1331552 h 3446754"/>
              <a:gd name="connsiteX2118" fmla="*/ 1752467 w 1786393"/>
              <a:gd name="connsiteY2118" fmla="*/ 1344012 h 3446754"/>
              <a:gd name="connsiteX2119" fmla="*/ 1728222 w 1786393"/>
              <a:gd name="connsiteY2119" fmla="*/ 1344012 h 3446754"/>
              <a:gd name="connsiteX2120" fmla="*/ 1704735 w 1786393"/>
              <a:gd name="connsiteY2120" fmla="*/ 1331552 h 3446754"/>
              <a:gd name="connsiteX2121" fmla="*/ 1704735 w 1786393"/>
              <a:gd name="connsiteY2121" fmla="*/ 1344012 h 3446754"/>
              <a:gd name="connsiteX2122" fmla="*/ 1728222 w 1786393"/>
              <a:gd name="connsiteY2122" fmla="*/ 1344012 h 3446754"/>
              <a:gd name="connsiteX2123" fmla="*/ 1728222 w 1786393"/>
              <a:gd name="connsiteY2123" fmla="*/ 1356471 h 3446754"/>
              <a:gd name="connsiteX2124" fmla="*/ 1752467 w 1786393"/>
              <a:gd name="connsiteY2124" fmla="*/ 1356471 h 3446754"/>
              <a:gd name="connsiteX2125" fmla="*/ 1728222 w 1786393"/>
              <a:gd name="connsiteY2125" fmla="*/ 1369333 h 3446754"/>
              <a:gd name="connsiteX2126" fmla="*/ 1728222 w 1786393"/>
              <a:gd name="connsiteY2126" fmla="*/ 1381792 h 3446754"/>
              <a:gd name="connsiteX2127" fmla="*/ 1752467 w 1786393"/>
              <a:gd name="connsiteY2127" fmla="*/ 1381792 h 3446754"/>
              <a:gd name="connsiteX2128" fmla="*/ 1752467 w 1786393"/>
              <a:gd name="connsiteY2128" fmla="*/ 1394252 h 3446754"/>
              <a:gd name="connsiteX2129" fmla="*/ 1728222 w 1786393"/>
              <a:gd name="connsiteY2129" fmla="*/ 1394252 h 3446754"/>
              <a:gd name="connsiteX2130" fmla="*/ 1728222 w 1786393"/>
              <a:gd name="connsiteY2130" fmla="*/ 1406711 h 3446754"/>
              <a:gd name="connsiteX2131" fmla="*/ 1752467 w 1786393"/>
              <a:gd name="connsiteY2131" fmla="*/ 1394252 h 3446754"/>
              <a:gd name="connsiteX2132" fmla="*/ 1752467 w 1786393"/>
              <a:gd name="connsiteY2132" fmla="*/ 1398924 h 3446754"/>
              <a:gd name="connsiteX2133" fmla="*/ 1752467 w 1786393"/>
              <a:gd name="connsiteY2133" fmla="*/ 1406711 h 3446754"/>
              <a:gd name="connsiteX2134" fmla="*/ 1752467 w 1786393"/>
              <a:gd name="connsiteY2134" fmla="*/ 1419572 h 3446754"/>
              <a:gd name="connsiteX2135" fmla="*/ 1752467 w 1786393"/>
              <a:gd name="connsiteY2135" fmla="*/ 1432032 h 3446754"/>
              <a:gd name="connsiteX2136" fmla="*/ 1728222 w 1786393"/>
              <a:gd name="connsiteY2136" fmla="*/ 1419572 h 3446754"/>
              <a:gd name="connsiteX2137" fmla="*/ 1704735 w 1786393"/>
              <a:gd name="connsiteY2137" fmla="*/ 1419572 h 3446754"/>
              <a:gd name="connsiteX2138" fmla="*/ 1704735 w 1786393"/>
              <a:gd name="connsiteY2138" fmla="*/ 1432032 h 3446754"/>
              <a:gd name="connsiteX2139" fmla="*/ 1728222 w 1786393"/>
              <a:gd name="connsiteY2139" fmla="*/ 1432032 h 3446754"/>
              <a:gd name="connsiteX2140" fmla="*/ 1728222 w 1786393"/>
              <a:gd name="connsiteY2140" fmla="*/ 1444491 h 3446754"/>
              <a:gd name="connsiteX2141" fmla="*/ 1728222 w 1786393"/>
              <a:gd name="connsiteY2141" fmla="*/ 1456951 h 3446754"/>
              <a:gd name="connsiteX2142" fmla="*/ 1704735 w 1786393"/>
              <a:gd name="connsiteY2142" fmla="*/ 1456951 h 3446754"/>
              <a:gd name="connsiteX2143" fmla="*/ 1704735 w 1786393"/>
              <a:gd name="connsiteY2143" fmla="*/ 1469812 h 3446754"/>
              <a:gd name="connsiteX2144" fmla="*/ 1704735 w 1786393"/>
              <a:gd name="connsiteY2144" fmla="*/ 1456951 h 3446754"/>
              <a:gd name="connsiteX2145" fmla="*/ 1728222 w 1786393"/>
              <a:gd name="connsiteY2145" fmla="*/ 1456951 h 3446754"/>
              <a:gd name="connsiteX2146" fmla="*/ 1749436 w 1786393"/>
              <a:gd name="connsiteY2146" fmla="*/ 1456951 h 3446754"/>
              <a:gd name="connsiteX2147" fmla="*/ 1752467 w 1786393"/>
              <a:gd name="connsiteY2147" fmla="*/ 1456951 h 3446754"/>
              <a:gd name="connsiteX2148" fmla="*/ 1752467 w 1786393"/>
              <a:gd name="connsiteY2148" fmla="*/ 1469812 h 3446754"/>
              <a:gd name="connsiteX2149" fmla="*/ 1728222 w 1786393"/>
              <a:gd name="connsiteY2149" fmla="*/ 1469812 h 3446754"/>
              <a:gd name="connsiteX2150" fmla="*/ 1728222 w 1786393"/>
              <a:gd name="connsiteY2150" fmla="*/ 1482272 h 3446754"/>
              <a:gd name="connsiteX2151" fmla="*/ 1704735 w 1786393"/>
              <a:gd name="connsiteY2151" fmla="*/ 1482272 h 3446754"/>
              <a:gd name="connsiteX2152" fmla="*/ 1728222 w 1786393"/>
              <a:gd name="connsiteY2152" fmla="*/ 1494731 h 3446754"/>
              <a:gd name="connsiteX2153" fmla="*/ 1728222 w 1786393"/>
              <a:gd name="connsiteY2153" fmla="*/ 1482272 h 3446754"/>
              <a:gd name="connsiteX2154" fmla="*/ 1752467 w 1786393"/>
              <a:gd name="connsiteY2154" fmla="*/ 1482272 h 3446754"/>
              <a:gd name="connsiteX2155" fmla="*/ 1775955 w 1786393"/>
              <a:gd name="connsiteY2155" fmla="*/ 1482272 h 3446754"/>
              <a:gd name="connsiteX2156" fmla="*/ 1775955 w 1786393"/>
              <a:gd name="connsiteY2156" fmla="*/ 1494731 h 3446754"/>
              <a:gd name="connsiteX2157" fmla="*/ 1752467 w 1786393"/>
              <a:gd name="connsiteY2157" fmla="*/ 1494731 h 3446754"/>
              <a:gd name="connsiteX2158" fmla="*/ 1752467 w 1786393"/>
              <a:gd name="connsiteY2158" fmla="*/ 1507190 h 3446754"/>
              <a:gd name="connsiteX2159" fmla="*/ 1752467 w 1786393"/>
              <a:gd name="connsiteY2159" fmla="*/ 1520052 h 3446754"/>
              <a:gd name="connsiteX2160" fmla="*/ 1752467 w 1786393"/>
              <a:gd name="connsiteY2160" fmla="*/ 1532511 h 3446754"/>
              <a:gd name="connsiteX2161" fmla="*/ 1728222 w 1786393"/>
              <a:gd name="connsiteY2161" fmla="*/ 1532511 h 3446754"/>
              <a:gd name="connsiteX2162" fmla="*/ 1728222 w 1786393"/>
              <a:gd name="connsiteY2162" fmla="*/ 1544971 h 3446754"/>
              <a:gd name="connsiteX2163" fmla="*/ 1728222 w 1786393"/>
              <a:gd name="connsiteY2163" fmla="*/ 1551200 h 3446754"/>
              <a:gd name="connsiteX2164" fmla="*/ 1728222 w 1786393"/>
              <a:gd name="connsiteY2164" fmla="*/ 1552758 h 3446754"/>
              <a:gd name="connsiteX2165" fmla="*/ 1728222 w 1786393"/>
              <a:gd name="connsiteY2165" fmla="*/ 1557430 h 3446754"/>
              <a:gd name="connsiteX2166" fmla="*/ 1704735 w 1786393"/>
              <a:gd name="connsiteY2166" fmla="*/ 1544971 h 3446754"/>
              <a:gd name="connsiteX2167" fmla="*/ 1704735 w 1786393"/>
              <a:gd name="connsiteY2167" fmla="*/ 1557430 h 3446754"/>
              <a:gd name="connsiteX2168" fmla="*/ 1728222 w 1786393"/>
              <a:gd name="connsiteY2168" fmla="*/ 1557430 h 3446754"/>
              <a:gd name="connsiteX2169" fmla="*/ 1704735 w 1786393"/>
              <a:gd name="connsiteY2169" fmla="*/ 1570291 h 3446754"/>
              <a:gd name="connsiteX2170" fmla="*/ 1728222 w 1786393"/>
              <a:gd name="connsiteY2170" fmla="*/ 1570291 h 3446754"/>
              <a:gd name="connsiteX2171" fmla="*/ 1752467 w 1786393"/>
              <a:gd name="connsiteY2171" fmla="*/ 1570291 h 3446754"/>
              <a:gd name="connsiteX2172" fmla="*/ 1752467 w 1786393"/>
              <a:gd name="connsiteY2172" fmla="*/ 1582751 h 3446754"/>
              <a:gd name="connsiteX2173" fmla="*/ 1775955 w 1786393"/>
              <a:gd name="connsiteY2173" fmla="*/ 1582751 h 3446754"/>
              <a:gd name="connsiteX2174" fmla="*/ 1775955 w 1786393"/>
              <a:gd name="connsiteY2174" fmla="*/ 1595210 h 3446754"/>
              <a:gd name="connsiteX2175" fmla="*/ 1752467 w 1786393"/>
              <a:gd name="connsiteY2175" fmla="*/ 1595210 h 3446754"/>
              <a:gd name="connsiteX2176" fmla="*/ 1775955 w 1786393"/>
              <a:gd name="connsiteY2176" fmla="*/ 1607670 h 3446754"/>
              <a:gd name="connsiteX2177" fmla="*/ 1752467 w 1786393"/>
              <a:gd name="connsiteY2177" fmla="*/ 1607670 h 3446754"/>
              <a:gd name="connsiteX2178" fmla="*/ 1728222 w 1786393"/>
              <a:gd name="connsiteY2178" fmla="*/ 1620531 h 3446754"/>
              <a:gd name="connsiteX2179" fmla="*/ 1728222 w 1786393"/>
              <a:gd name="connsiteY2179" fmla="*/ 1632991 h 3446754"/>
              <a:gd name="connsiteX2180" fmla="*/ 1704735 w 1786393"/>
              <a:gd name="connsiteY2180" fmla="*/ 1632991 h 3446754"/>
              <a:gd name="connsiteX2181" fmla="*/ 1704735 w 1786393"/>
              <a:gd name="connsiteY2181" fmla="*/ 1645450 h 3446754"/>
              <a:gd name="connsiteX2182" fmla="*/ 1728222 w 1786393"/>
              <a:gd name="connsiteY2182" fmla="*/ 1645450 h 3446754"/>
              <a:gd name="connsiteX2183" fmla="*/ 1704735 w 1786393"/>
              <a:gd name="connsiteY2183" fmla="*/ 1657909 h 3446754"/>
              <a:gd name="connsiteX2184" fmla="*/ 1728222 w 1786393"/>
              <a:gd name="connsiteY2184" fmla="*/ 1657909 h 3446754"/>
              <a:gd name="connsiteX2185" fmla="*/ 1728222 w 1786393"/>
              <a:gd name="connsiteY2185" fmla="*/ 1645450 h 3446754"/>
              <a:gd name="connsiteX2186" fmla="*/ 1752467 w 1786393"/>
              <a:gd name="connsiteY2186" fmla="*/ 1657909 h 3446754"/>
              <a:gd name="connsiteX2187" fmla="*/ 1752467 w 1786393"/>
              <a:gd name="connsiteY2187" fmla="*/ 1670771 h 3446754"/>
              <a:gd name="connsiteX2188" fmla="*/ 1728222 w 1786393"/>
              <a:gd name="connsiteY2188" fmla="*/ 1670771 h 3446754"/>
              <a:gd name="connsiteX2189" fmla="*/ 1704735 w 1786393"/>
              <a:gd name="connsiteY2189" fmla="*/ 1670771 h 3446754"/>
              <a:gd name="connsiteX2190" fmla="*/ 1681247 w 1786393"/>
              <a:gd name="connsiteY2190" fmla="*/ 1683230 h 3446754"/>
              <a:gd name="connsiteX2191" fmla="*/ 1704735 w 1786393"/>
              <a:gd name="connsiteY2191" fmla="*/ 1683230 h 3446754"/>
              <a:gd name="connsiteX2192" fmla="*/ 1728222 w 1786393"/>
              <a:gd name="connsiteY2192" fmla="*/ 1683230 h 3446754"/>
              <a:gd name="connsiteX2193" fmla="*/ 1752467 w 1786393"/>
              <a:gd name="connsiteY2193" fmla="*/ 1695690 h 3446754"/>
              <a:gd name="connsiteX2194" fmla="*/ 1728222 w 1786393"/>
              <a:gd name="connsiteY2194" fmla="*/ 1695690 h 3446754"/>
              <a:gd name="connsiteX2195" fmla="*/ 1728222 w 1786393"/>
              <a:gd name="connsiteY2195" fmla="*/ 1708149 h 3446754"/>
              <a:gd name="connsiteX2196" fmla="*/ 1728222 w 1786393"/>
              <a:gd name="connsiteY2196" fmla="*/ 1716187 h 3446754"/>
              <a:gd name="connsiteX2197" fmla="*/ 1728222 w 1786393"/>
              <a:gd name="connsiteY2197" fmla="*/ 1721010 h 3446754"/>
              <a:gd name="connsiteX2198" fmla="*/ 1704735 w 1786393"/>
              <a:gd name="connsiteY2198" fmla="*/ 1721010 h 3446754"/>
              <a:gd name="connsiteX2199" fmla="*/ 1681247 w 1786393"/>
              <a:gd name="connsiteY2199" fmla="*/ 1733470 h 3446754"/>
              <a:gd name="connsiteX2200" fmla="*/ 1681247 w 1786393"/>
              <a:gd name="connsiteY2200" fmla="*/ 1721010 h 3446754"/>
              <a:gd name="connsiteX2201" fmla="*/ 1681247 w 1786393"/>
              <a:gd name="connsiteY2201" fmla="*/ 1733470 h 3446754"/>
              <a:gd name="connsiteX2202" fmla="*/ 1657760 w 1786393"/>
              <a:gd name="connsiteY2202" fmla="*/ 1733470 h 3446754"/>
              <a:gd name="connsiteX2203" fmla="*/ 1657760 w 1786393"/>
              <a:gd name="connsiteY2203" fmla="*/ 1745929 h 3446754"/>
              <a:gd name="connsiteX2204" fmla="*/ 1681247 w 1786393"/>
              <a:gd name="connsiteY2204" fmla="*/ 1745929 h 3446754"/>
              <a:gd name="connsiteX2205" fmla="*/ 1657760 w 1786393"/>
              <a:gd name="connsiteY2205" fmla="*/ 1758389 h 3446754"/>
              <a:gd name="connsiteX2206" fmla="*/ 1681247 w 1786393"/>
              <a:gd name="connsiteY2206" fmla="*/ 1758389 h 3446754"/>
              <a:gd name="connsiteX2207" fmla="*/ 1657760 w 1786393"/>
              <a:gd name="connsiteY2207" fmla="*/ 1771250 h 3446754"/>
              <a:gd name="connsiteX2208" fmla="*/ 1681247 w 1786393"/>
              <a:gd name="connsiteY2208" fmla="*/ 1771250 h 3446754"/>
              <a:gd name="connsiteX2209" fmla="*/ 1704735 w 1786393"/>
              <a:gd name="connsiteY2209" fmla="*/ 1771250 h 3446754"/>
              <a:gd name="connsiteX2210" fmla="*/ 1728222 w 1786393"/>
              <a:gd name="connsiteY2210" fmla="*/ 1771250 h 3446754"/>
              <a:gd name="connsiteX2211" fmla="*/ 1728222 w 1786393"/>
              <a:gd name="connsiteY2211" fmla="*/ 1783710 h 3446754"/>
              <a:gd name="connsiteX2212" fmla="*/ 1728222 w 1786393"/>
              <a:gd name="connsiteY2212" fmla="*/ 1796169 h 3446754"/>
              <a:gd name="connsiteX2213" fmla="*/ 1704735 w 1786393"/>
              <a:gd name="connsiteY2213" fmla="*/ 1783710 h 3446754"/>
              <a:gd name="connsiteX2214" fmla="*/ 1704735 w 1786393"/>
              <a:gd name="connsiteY2214" fmla="*/ 1796169 h 3446754"/>
              <a:gd name="connsiteX2215" fmla="*/ 1681247 w 1786393"/>
              <a:gd name="connsiteY2215" fmla="*/ 1796169 h 3446754"/>
              <a:gd name="connsiteX2216" fmla="*/ 1681247 w 1786393"/>
              <a:gd name="connsiteY2216" fmla="*/ 1808628 h 3446754"/>
              <a:gd name="connsiteX2217" fmla="*/ 1704735 w 1786393"/>
              <a:gd name="connsiteY2217" fmla="*/ 1808628 h 3446754"/>
              <a:gd name="connsiteX2218" fmla="*/ 1728222 w 1786393"/>
              <a:gd name="connsiteY2218" fmla="*/ 1808628 h 3446754"/>
              <a:gd name="connsiteX2219" fmla="*/ 1728222 w 1786393"/>
              <a:gd name="connsiteY2219" fmla="*/ 1821490 h 3446754"/>
              <a:gd name="connsiteX2220" fmla="*/ 1704735 w 1786393"/>
              <a:gd name="connsiteY2220" fmla="*/ 1821490 h 3446754"/>
              <a:gd name="connsiteX2221" fmla="*/ 1681247 w 1786393"/>
              <a:gd name="connsiteY2221" fmla="*/ 1821490 h 3446754"/>
              <a:gd name="connsiteX2222" fmla="*/ 1657760 w 1786393"/>
              <a:gd name="connsiteY2222" fmla="*/ 1821490 h 3446754"/>
              <a:gd name="connsiteX2223" fmla="*/ 1681247 w 1786393"/>
              <a:gd name="connsiteY2223" fmla="*/ 1833949 h 3446754"/>
              <a:gd name="connsiteX2224" fmla="*/ 1681247 w 1786393"/>
              <a:gd name="connsiteY2224" fmla="*/ 1821490 h 3446754"/>
              <a:gd name="connsiteX2225" fmla="*/ 1704735 w 1786393"/>
              <a:gd name="connsiteY2225" fmla="*/ 1821490 h 3446754"/>
              <a:gd name="connsiteX2226" fmla="*/ 1704735 w 1786393"/>
              <a:gd name="connsiteY2226" fmla="*/ 1833949 h 3446754"/>
              <a:gd name="connsiteX2227" fmla="*/ 1728222 w 1786393"/>
              <a:gd name="connsiteY2227" fmla="*/ 1833949 h 3446754"/>
              <a:gd name="connsiteX2228" fmla="*/ 1728222 w 1786393"/>
              <a:gd name="connsiteY2228" fmla="*/ 1846409 h 3446754"/>
              <a:gd name="connsiteX2229" fmla="*/ 1704735 w 1786393"/>
              <a:gd name="connsiteY2229" fmla="*/ 1846409 h 3446754"/>
              <a:gd name="connsiteX2230" fmla="*/ 1681247 w 1786393"/>
              <a:gd name="connsiteY2230" fmla="*/ 1846409 h 3446754"/>
              <a:gd name="connsiteX2231" fmla="*/ 1704735 w 1786393"/>
              <a:gd name="connsiteY2231" fmla="*/ 1858868 h 3446754"/>
              <a:gd name="connsiteX2232" fmla="*/ 1704735 w 1786393"/>
              <a:gd name="connsiteY2232" fmla="*/ 1871729 h 3446754"/>
              <a:gd name="connsiteX2233" fmla="*/ 1728222 w 1786393"/>
              <a:gd name="connsiteY2233" fmla="*/ 1884189 h 3446754"/>
              <a:gd name="connsiteX2234" fmla="*/ 1728222 w 1786393"/>
              <a:gd name="connsiteY2234" fmla="*/ 1891976 h 3446754"/>
              <a:gd name="connsiteX2235" fmla="*/ 1728222 w 1786393"/>
              <a:gd name="connsiteY2235" fmla="*/ 1896648 h 3446754"/>
              <a:gd name="connsiteX2236" fmla="*/ 1714644 w 1786393"/>
              <a:gd name="connsiteY2236" fmla="*/ 1896648 h 3446754"/>
              <a:gd name="connsiteX2237" fmla="*/ 1704735 w 1786393"/>
              <a:gd name="connsiteY2237" fmla="*/ 1896648 h 3446754"/>
              <a:gd name="connsiteX2238" fmla="*/ 1728222 w 1786393"/>
              <a:gd name="connsiteY2238" fmla="*/ 1909108 h 3446754"/>
              <a:gd name="connsiteX2239" fmla="*/ 1704735 w 1786393"/>
              <a:gd name="connsiteY2239" fmla="*/ 1909108 h 3446754"/>
              <a:gd name="connsiteX2240" fmla="*/ 1681247 w 1786393"/>
              <a:gd name="connsiteY2240" fmla="*/ 1909108 h 3446754"/>
              <a:gd name="connsiteX2241" fmla="*/ 1681247 w 1786393"/>
              <a:gd name="connsiteY2241" fmla="*/ 1921969 h 3446754"/>
              <a:gd name="connsiteX2242" fmla="*/ 1681247 w 1786393"/>
              <a:gd name="connsiteY2242" fmla="*/ 1934429 h 3446754"/>
              <a:gd name="connsiteX2243" fmla="*/ 1657760 w 1786393"/>
              <a:gd name="connsiteY2243" fmla="*/ 1946888 h 3446754"/>
              <a:gd name="connsiteX2244" fmla="*/ 1657760 w 1786393"/>
              <a:gd name="connsiteY2244" fmla="*/ 1959347 h 3446754"/>
              <a:gd name="connsiteX2245" fmla="*/ 1681247 w 1786393"/>
              <a:gd name="connsiteY2245" fmla="*/ 1959347 h 3446754"/>
              <a:gd name="connsiteX2246" fmla="*/ 1681247 w 1786393"/>
              <a:gd name="connsiteY2246" fmla="*/ 1972209 h 3446754"/>
              <a:gd name="connsiteX2247" fmla="*/ 1657760 w 1786393"/>
              <a:gd name="connsiteY2247" fmla="*/ 1972209 h 3446754"/>
              <a:gd name="connsiteX2248" fmla="*/ 1657760 w 1786393"/>
              <a:gd name="connsiteY2248" fmla="*/ 1984668 h 3446754"/>
              <a:gd name="connsiteX2249" fmla="*/ 1644122 w 1786393"/>
              <a:gd name="connsiteY2249" fmla="*/ 1984668 h 3446754"/>
              <a:gd name="connsiteX2250" fmla="*/ 1639576 w 1786393"/>
              <a:gd name="connsiteY2250" fmla="*/ 1984668 h 3446754"/>
              <a:gd name="connsiteX2251" fmla="*/ 1633515 w 1786393"/>
              <a:gd name="connsiteY2251" fmla="*/ 1984668 h 3446754"/>
              <a:gd name="connsiteX2252" fmla="*/ 1633515 w 1786393"/>
              <a:gd name="connsiteY2252" fmla="*/ 1997128 h 3446754"/>
              <a:gd name="connsiteX2253" fmla="*/ 1657760 w 1786393"/>
              <a:gd name="connsiteY2253" fmla="*/ 1997128 h 3446754"/>
              <a:gd name="connsiteX2254" fmla="*/ 1681247 w 1786393"/>
              <a:gd name="connsiteY2254" fmla="*/ 1997128 h 3446754"/>
              <a:gd name="connsiteX2255" fmla="*/ 1681247 w 1786393"/>
              <a:gd name="connsiteY2255" fmla="*/ 1984668 h 3446754"/>
              <a:gd name="connsiteX2256" fmla="*/ 1681247 w 1786393"/>
              <a:gd name="connsiteY2256" fmla="*/ 1972209 h 3446754"/>
              <a:gd name="connsiteX2257" fmla="*/ 1704735 w 1786393"/>
              <a:gd name="connsiteY2257" fmla="*/ 1972209 h 3446754"/>
              <a:gd name="connsiteX2258" fmla="*/ 1704735 w 1786393"/>
              <a:gd name="connsiteY2258" fmla="*/ 1984668 h 3446754"/>
              <a:gd name="connsiteX2259" fmla="*/ 1704735 w 1786393"/>
              <a:gd name="connsiteY2259" fmla="*/ 1997128 h 3446754"/>
              <a:gd name="connsiteX2260" fmla="*/ 1728222 w 1786393"/>
              <a:gd name="connsiteY2260" fmla="*/ 1997128 h 3446754"/>
              <a:gd name="connsiteX2261" fmla="*/ 1728222 w 1786393"/>
              <a:gd name="connsiteY2261" fmla="*/ 2009587 h 3446754"/>
              <a:gd name="connsiteX2262" fmla="*/ 1728222 w 1786393"/>
              <a:gd name="connsiteY2262" fmla="*/ 2022448 h 3446754"/>
              <a:gd name="connsiteX2263" fmla="*/ 1704735 w 1786393"/>
              <a:gd name="connsiteY2263" fmla="*/ 2022448 h 3446754"/>
              <a:gd name="connsiteX2264" fmla="*/ 1681247 w 1786393"/>
              <a:gd name="connsiteY2264" fmla="*/ 2022448 h 3446754"/>
              <a:gd name="connsiteX2265" fmla="*/ 1657760 w 1786393"/>
              <a:gd name="connsiteY2265" fmla="*/ 2022448 h 3446754"/>
              <a:gd name="connsiteX2266" fmla="*/ 1657760 w 1786393"/>
              <a:gd name="connsiteY2266" fmla="*/ 2034908 h 3446754"/>
              <a:gd name="connsiteX2267" fmla="*/ 1681247 w 1786393"/>
              <a:gd name="connsiteY2267" fmla="*/ 2034908 h 3446754"/>
              <a:gd name="connsiteX2268" fmla="*/ 1704735 w 1786393"/>
              <a:gd name="connsiteY2268" fmla="*/ 2034908 h 3446754"/>
              <a:gd name="connsiteX2269" fmla="*/ 1681247 w 1786393"/>
              <a:gd name="connsiteY2269" fmla="*/ 2047367 h 3446754"/>
              <a:gd name="connsiteX2270" fmla="*/ 1681247 w 1786393"/>
              <a:gd name="connsiteY2270" fmla="*/ 2059827 h 3446754"/>
              <a:gd name="connsiteX2271" fmla="*/ 1704735 w 1786393"/>
              <a:gd name="connsiteY2271" fmla="*/ 2059827 h 3446754"/>
              <a:gd name="connsiteX2272" fmla="*/ 1728222 w 1786393"/>
              <a:gd name="connsiteY2272" fmla="*/ 2059827 h 3446754"/>
              <a:gd name="connsiteX2273" fmla="*/ 1704735 w 1786393"/>
              <a:gd name="connsiteY2273" fmla="*/ 2072688 h 3446754"/>
              <a:gd name="connsiteX2274" fmla="*/ 1704735 w 1786393"/>
              <a:gd name="connsiteY2274" fmla="*/ 2085148 h 3446754"/>
              <a:gd name="connsiteX2275" fmla="*/ 1728222 w 1786393"/>
              <a:gd name="connsiteY2275" fmla="*/ 2085148 h 3446754"/>
              <a:gd name="connsiteX2276" fmla="*/ 1728222 w 1786393"/>
              <a:gd name="connsiteY2276" fmla="*/ 2092935 h 3446754"/>
              <a:gd name="connsiteX2277" fmla="*/ 1728222 w 1786393"/>
              <a:gd name="connsiteY2277" fmla="*/ 2097607 h 3446754"/>
              <a:gd name="connsiteX2278" fmla="*/ 1704735 w 1786393"/>
              <a:gd name="connsiteY2278" fmla="*/ 2097607 h 3446754"/>
              <a:gd name="connsiteX2279" fmla="*/ 1681247 w 1786393"/>
              <a:gd name="connsiteY2279" fmla="*/ 2097607 h 3446754"/>
              <a:gd name="connsiteX2280" fmla="*/ 1681247 w 1786393"/>
              <a:gd name="connsiteY2280" fmla="*/ 2105394 h 3446754"/>
              <a:gd name="connsiteX2281" fmla="*/ 1681247 w 1786393"/>
              <a:gd name="connsiteY2281" fmla="*/ 2108509 h 3446754"/>
              <a:gd name="connsiteX2282" fmla="*/ 1681247 w 1786393"/>
              <a:gd name="connsiteY2282" fmla="*/ 2110066 h 3446754"/>
              <a:gd name="connsiteX2283" fmla="*/ 1681247 w 1786393"/>
              <a:gd name="connsiteY2283" fmla="*/ 2122928 h 3446754"/>
              <a:gd name="connsiteX2284" fmla="*/ 1657760 w 1786393"/>
              <a:gd name="connsiteY2284" fmla="*/ 2122928 h 3446754"/>
              <a:gd name="connsiteX2285" fmla="*/ 1657760 w 1786393"/>
              <a:gd name="connsiteY2285" fmla="*/ 2135387 h 3446754"/>
              <a:gd name="connsiteX2286" fmla="*/ 1657760 w 1786393"/>
              <a:gd name="connsiteY2286" fmla="*/ 2147847 h 3446754"/>
              <a:gd name="connsiteX2287" fmla="*/ 1657760 w 1786393"/>
              <a:gd name="connsiteY2287" fmla="*/ 2160306 h 3446754"/>
              <a:gd name="connsiteX2288" fmla="*/ 1681247 w 1786393"/>
              <a:gd name="connsiteY2288" fmla="*/ 2160306 h 3446754"/>
              <a:gd name="connsiteX2289" fmla="*/ 1681247 w 1786393"/>
              <a:gd name="connsiteY2289" fmla="*/ 2173167 h 3446754"/>
              <a:gd name="connsiteX2290" fmla="*/ 1704735 w 1786393"/>
              <a:gd name="connsiteY2290" fmla="*/ 2185627 h 3446754"/>
              <a:gd name="connsiteX2291" fmla="*/ 1704735 w 1786393"/>
              <a:gd name="connsiteY2291" fmla="*/ 2198086 h 3446754"/>
              <a:gd name="connsiteX2292" fmla="*/ 1728222 w 1786393"/>
              <a:gd name="connsiteY2292" fmla="*/ 2198086 h 3446754"/>
              <a:gd name="connsiteX2293" fmla="*/ 1728222 w 1786393"/>
              <a:gd name="connsiteY2293" fmla="*/ 2210546 h 3446754"/>
              <a:gd name="connsiteX2294" fmla="*/ 1752467 w 1786393"/>
              <a:gd name="connsiteY2294" fmla="*/ 2210546 h 3446754"/>
              <a:gd name="connsiteX2295" fmla="*/ 1728222 w 1786393"/>
              <a:gd name="connsiteY2295" fmla="*/ 2223407 h 3446754"/>
              <a:gd name="connsiteX2296" fmla="*/ 1752467 w 1786393"/>
              <a:gd name="connsiteY2296" fmla="*/ 2223407 h 3446754"/>
              <a:gd name="connsiteX2297" fmla="*/ 1775955 w 1786393"/>
              <a:gd name="connsiteY2297" fmla="*/ 2235867 h 3446754"/>
              <a:gd name="connsiteX2298" fmla="*/ 1752467 w 1786393"/>
              <a:gd name="connsiteY2298" fmla="*/ 2235867 h 3446754"/>
              <a:gd name="connsiteX2299" fmla="*/ 1728222 w 1786393"/>
              <a:gd name="connsiteY2299" fmla="*/ 2235867 h 3446754"/>
              <a:gd name="connsiteX2300" fmla="*/ 1704735 w 1786393"/>
              <a:gd name="connsiteY2300" fmla="*/ 2223407 h 3446754"/>
              <a:gd name="connsiteX2301" fmla="*/ 1704735 w 1786393"/>
              <a:gd name="connsiteY2301" fmla="*/ 2210546 h 3446754"/>
              <a:gd name="connsiteX2302" fmla="*/ 1681247 w 1786393"/>
              <a:gd name="connsiteY2302" fmla="*/ 2223407 h 3446754"/>
              <a:gd name="connsiteX2303" fmla="*/ 1657760 w 1786393"/>
              <a:gd name="connsiteY2303" fmla="*/ 2223407 h 3446754"/>
              <a:gd name="connsiteX2304" fmla="*/ 1657760 w 1786393"/>
              <a:gd name="connsiteY2304" fmla="*/ 2235867 h 3446754"/>
              <a:gd name="connsiteX2305" fmla="*/ 1681247 w 1786393"/>
              <a:gd name="connsiteY2305" fmla="*/ 2223407 h 3446754"/>
              <a:gd name="connsiteX2306" fmla="*/ 1681247 w 1786393"/>
              <a:gd name="connsiteY2306" fmla="*/ 2235867 h 3446754"/>
              <a:gd name="connsiteX2307" fmla="*/ 1704735 w 1786393"/>
              <a:gd name="connsiteY2307" fmla="*/ 2248326 h 3446754"/>
              <a:gd name="connsiteX2308" fmla="*/ 1728222 w 1786393"/>
              <a:gd name="connsiteY2308" fmla="*/ 2248326 h 3446754"/>
              <a:gd name="connsiteX2309" fmla="*/ 1728222 w 1786393"/>
              <a:gd name="connsiteY2309" fmla="*/ 2260785 h 3446754"/>
              <a:gd name="connsiteX2310" fmla="*/ 1704735 w 1786393"/>
              <a:gd name="connsiteY2310" fmla="*/ 2260785 h 3446754"/>
              <a:gd name="connsiteX2311" fmla="*/ 1681247 w 1786393"/>
              <a:gd name="connsiteY2311" fmla="*/ 2260785 h 3446754"/>
              <a:gd name="connsiteX2312" fmla="*/ 1681247 w 1786393"/>
              <a:gd name="connsiteY2312" fmla="*/ 2248326 h 3446754"/>
              <a:gd name="connsiteX2313" fmla="*/ 1657760 w 1786393"/>
              <a:gd name="connsiteY2313" fmla="*/ 2248326 h 3446754"/>
              <a:gd name="connsiteX2314" fmla="*/ 1657760 w 1786393"/>
              <a:gd name="connsiteY2314" fmla="*/ 2260785 h 3446754"/>
              <a:gd name="connsiteX2315" fmla="*/ 1681247 w 1786393"/>
              <a:gd name="connsiteY2315" fmla="*/ 2260785 h 3446754"/>
              <a:gd name="connsiteX2316" fmla="*/ 1704735 w 1786393"/>
              <a:gd name="connsiteY2316" fmla="*/ 2260785 h 3446754"/>
              <a:gd name="connsiteX2317" fmla="*/ 1704735 w 1786393"/>
              <a:gd name="connsiteY2317" fmla="*/ 2273647 h 3446754"/>
              <a:gd name="connsiteX2318" fmla="*/ 1728222 w 1786393"/>
              <a:gd name="connsiteY2318" fmla="*/ 2273647 h 3446754"/>
              <a:gd name="connsiteX2319" fmla="*/ 1704735 w 1786393"/>
              <a:gd name="connsiteY2319" fmla="*/ 2286106 h 3446754"/>
              <a:gd name="connsiteX2320" fmla="*/ 1681247 w 1786393"/>
              <a:gd name="connsiteY2320" fmla="*/ 2273647 h 3446754"/>
              <a:gd name="connsiteX2321" fmla="*/ 1681247 w 1786393"/>
              <a:gd name="connsiteY2321" fmla="*/ 2286106 h 3446754"/>
              <a:gd name="connsiteX2322" fmla="*/ 1657760 w 1786393"/>
              <a:gd name="connsiteY2322" fmla="*/ 2286106 h 3446754"/>
              <a:gd name="connsiteX2323" fmla="*/ 1657760 w 1786393"/>
              <a:gd name="connsiteY2323" fmla="*/ 2298566 h 3446754"/>
              <a:gd name="connsiteX2324" fmla="*/ 1681247 w 1786393"/>
              <a:gd name="connsiteY2324" fmla="*/ 2298566 h 3446754"/>
              <a:gd name="connsiteX2325" fmla="*/ 1681247 w 1786393"/>
              <a:gd name="connsiteY2325" fmla="*/ 2286106 h 3446754"/>
              <a:gd name="connsiteX2326" fmla="*/ 1704735 w 1786393"/>
              <a:gd name="connsiteY2326" fmla="*/ 2286106 h 3446754"/>
              <a:gd name="connsiteX2327" fmla="*/ 1728222 w 1786393"/>
              <a:gd name="connsiteY2327" fmla="*/ 2286106 h 3446754"/>
              <a:gd name="connsiteX2328" fmla="*/ 1728222 w 1786393"/>
              <a:gd name="connsiteY2328" fmla="*/ 2298566 h 3446754"/>
              <a:gd name="connsiteX2329" fmla="*/ 1704735 w 1786393"/>
              <a:gd name="connsiteY2329" fmla="*/ 2311025 h 3446754"/>
              <a:gd name="connsiteX2330" fmla="*/ 1704735 w 1786393"/>
              <a:gd name="connsiteY2330" fmla="*/ 2323886 h 3446754"/>
              <a:gd name="connsiteX2331" fmla="*/ 1681247 w 1786393"/>
              <a:gd name="connsiteY2331" fmla="*/ 2323886 h 3446754"/>
              <a:gd name="connsiteX2332" fmla="*/ 1681247 w 1786393"/>
              <a:gd name="connsiteY2332" fmla="*/ 2327001 h 3446754"/>
              <a:gd name="connsiteX2333" fmla="*/ 1681247 w 1786393"/>
              <a:gd name="connsiteY2333" fmla="*/ 2336346 h 3446754"/>
              <a:gd name="connsiteX2334" fmla="*/ 1681247 w 1786393"/>
              <a:gd name="connsiteY2334" fmla="*/ 2348805 h 3446754"/>
              <a:gd name="connsiteX2335" fmla="*/ 1657760 w 1786393"/>
              <a:gd name="connsiteY2335" fmla="*/ 2348805 h 3446754"/>
              <a:gd name="connsiteX2336" fmla="*/ 1657760 w 1786393"/>
              <a:gd name="connsiteY2336" fmla="*/ 2361265 h 3446754"/>
              <a:gd name="connsiteX2337" fmla="*/ 1657760 w 1786393"/>
              <a:gd name="connsiteY2337" fmla="*/ 2374126 h 3446754"/>
              <a:gd name="connsiteX2338" fmla="*/ 1681247 w 1786393"/>
              <a:gd name="connsiteY2338" fmla="*/ 2374126 h 3446754"/>
              <a:gd name="connsiteX2339" fmla="*/ 1704735 w 1786393"/>
              <a:gd name="connsiteY2339" fmla="*/ 2374126 h 3446754"/>
              <a:gd name="connsiteX2340" fmla="*/ 1681247 w 1786393"/>
              <a:gd name="connsiteY2340" fmla="*/ 2386586 h 3446754"/>
              <a:gd name="connsiteX2341" fmla="*/ 1681247 w 1786393"/>
              <a:gd name="connsiteY2341" fmla="*/ 2399045 h 3446754"/>
              <a:gd name="connsiteX2342" fmla="*/ 1704735 w 1786393"/>
              <a:gd name="connsiteY2342" fmla="*/ 2399045 h 3446754"/>
              <a:gd name="connsiteX2343" fmla="*/ 1728222 w 1786393"/>
              <a:gd name="connsiteY2343" fmla="*/ 2399045 h 3446754"/>
              <a:gd name="connsiteX2344" fmla="*/ 1728222 w 1786393"/>
              <a:gd name="connsiteY2344" fmla="*/ 2411504 h 3446754"/>
              <a:gd name="connsiteX2345" fmla="*/ 1704735 w 1786393"/>
              <a:gd name="connsiteY2345" fmla="*/ 2424366 h 3446754"/>
              <a:gd name="connsiteX2346" fmla="*/ 1704735 w 1786393"/>
              <a:gd name="connsiteY2346" fmla="*/ 2419543 h 3446754"/>
              <a:gd name="connsiteX2347" fmla="*/ 1704735 w 1786393"/>
              <a:gd name="connsiteY2347" fmla="*/ 2413112 h 3446754"/>
              <a:gd name="connsiteX2348" fmla="*/ 1704735 w 1786393"/>
              <a:gd name="connsiteY2348" fmla="*/ 2411504 h 3446754"/>
              <a:gd name="connsiteX2349" fmla="*/ 1681247 w 1786393"/>
              <a:gd name="connsiteY2349" fmla="*/ 2411504 h 3446754"/>
              <a:gd name="connsiteX2350" fmla="*/ 1681247 w 1786393"/>
              <a:gd name="connsiteY2350" fmla="*/ 2424366 h 3446754"/>
              <a:gd name="connsiteX2351" fmla="*/ 1704735 w 1786393"/>
              <a:gd name="connsiteY2351" fmla="*/ 2424366 h 3446754"/>
              <a:gd name="connsiteX2352" fmla="*/ 1704735 w 1786393"/>
              <a:gd name="connsiteY2352" fmla="*/ 2435268 h 3446754"/>
              <a:gd name="connsiteX2353" fmla="*/ 1704735 w 1786393"/>
              <a:gd name="connsiteY2353" fmla="*/ 2436825 h 3446754"/>
              <a:gd name="connsiteX2354" fmla="*/ 1728222 w 1786393"/>
              <a:gd name="connsiteY2354" fmla="*/ 2436825 h 3446754"/>
              <a:gd name="connsiteX2355" fmla="*/ 1728222 w 1786393"/>
              <a:gd name="connsiteY2355" fmla="*/ 2449285 h 3446754"/>
              <a:gd name="connsiteX2356" fmla="*/ 1704735 w 1786393"/>
              <a:gd name="connsiteY2356" fmla="*/ 2449285 h 3446754"/>
              <a:gd name="connsiteX2357" fmla="*/ 1681247 w 1786393"/>
              <a:gd name="connsiteY2357" fmla="*/ 2449285 h 3446754"/>
              <a:gd name="connsiteX2358" fmla="*/ 1657760 w 1786393"/>
              <a:gd name="connsiteY2358" fmla="*/ 2449285 h 3446754"/>
              <a:gd name="connsiteX2359" fmla="*/ 1657760 w 1786393"/>
              <a:gd name="connsiteY2359" fmla="*/ 2461744 h 3446754"/>
              <a:gd name="connsiteX2360" fmla="*/ 1657760 w 1786393"/>
              <a:gd name="connsiteY2360" fmla="*/ 2474605 h 3446754"/>
              <a:gd name="connsiteX2361" fmla="*/ 1671338 w 1786393"/>
              <a:gd name="connsiteY2361" fmla="*/ 2474605 h 3446754"/>
              <a:gd name="connsiteX2362" fmla="*/ 1678311 w 1786393"/>
              <a:gd name="connsiteY2362" fmla="*/ 2474605 h 3446754"/>
              <a:gd name="connsiteX2363" fmla="*/ 1681247 w 1786393"/>
              <a:gd name="connsiteY2363" fmla="*/ 2474605 h 3446754"/>
              <a:gd name="connsiteX2364" fmla="*/ 1704735 w 1786393"/>
              <a:gd name="connsiteY2364" fmla="*/ 2474605 h 3446754"/>
              <a:gd name="connsiteX2365" fmla="*/ 1728222 w 1786393"/>
              <a:gd name="connsiteY2365" fmla="*/ 2474605 h 3446754"/>
              <a:gd name="connsiteX2366" fmla="*/ 1704735 w 1786393"/>
              <a:gd name="connsiteY2366" fmla="*/ 2461744 h 3446754"/>
              <a:gd name="connsiteX2367" fmla="*/ 1704735 w 1786393"/>
              <a:gd name="connsiteY2367" fmla="*/ 2449285 h 3446754"/>
              <a:gd name="connsiteX2368" fmla="*/ 1728222 w 1786393"/>
              <a:gd name="connsiteY2368" fmla="*/ 2461744 h 3446754"/>
              <a:gd name="connsiteX2369" fmla="*/ 1728222 w 1786393"/>
              <a:gd name="connsiteY2369" fmla="*/ 2449285 h 3446754"/>
              <a:gd name="connsiteX2370" fmla="*/ 1752467 w 1786393"/>
              <a:gd name="connsiteY2370" fmla="*/ 2449285 h 3446754"/>
              <a:gd name="connsiteX2371" fmla="*/ 1752467 w 1786393"/>
              <a:gd name="connsiteY2371" fmla="*/ 2461744 h 3446754"/>
              <a:gd name="connsiteX2372" fmla="*/ 1752467 w 1786393"/>
              <a:gd name="connsiteY2372" fmla="*/ 2474605 h 3446754"/>
              <a:gd name="connsiteX2373" fmla="*/ 1728222 w 1786393"/>
              <a:gd name="connsiteY2373" fmla="*/ 2487065 h 3446754"/>
              <a:gd name="connsiteX2374" fmla="*/ 1704735 w 1786393"/>
              <a:gd name="connsiteY2374" fmla="*/ 2487065 h 3446754"/>
              <a:gd name="connsiteX2375" fmla="*/ 1704735 w 1786393"/>
              <a:gd name="connsiteY2375" fmla="*/ 2499524 h 3446754"/>
              <a:gd name="connsiteX2376" fmla="*/ 1728222 w 1786393"/>
              <a:gd name="connsiteY2376" fmla="*/ 2499524 h 3446754"/>
              <a:gd name="connsiteX2377" fmla="*/ 1728222 w 1786393"/>
              <a:gd name="connsiteY2377" fmla="*/ 2511984 h 3446754"/>
              <a:gd name="connsiteX2378" fmla="*/ 1728222 w 1786393"/>
              <a:gd name="connsiteY2378" fmla="*/ 2520022 h 3446754"/>
              <a:gd name="connsiteX2379" fmla="*/ 1728222 w 1786393"/>
              <a:gd name="connsiteY2379" fmla="*/ 2524845 h 3446754"/>
              <a:gd name="connsiteX2380" fmla="*/ 1728222 w 1786393"/>
              <a:gd name="connsiteY2380" fmla="*/ 2537305 h 3446754"/>
              <a:gd name="connsiteX2381" fmla="*/ 1704735 w 1786393"/>
              <a:gd name="connsiteY2381" fmla="*/ 2537305 h 3446754"/>
              <a:gd name="connsiteX2382" fmla="*/ 1704735 w 1786393"/>
              <a:gd name="connsiteY2382" fmla="*/ 2549764 h 3446754"/>
              <a:gd name="connsiteX2383" fmla="*/ 1728222 w 1786393"/>
              <a:gd name="connsiteY2383" fmla="*/ 2549764 h 3446754"/>
              <a:gd name="connsiteX2384" fmla="*/ 1728222 w 1786393"/>
              <a:gd name="connsiteY2384" fmla="*/ 2562223 h 3446754"/>
              <a:gd name="connsiteX2385" fmla="*/ 1725286 w 1786393"/>
              <a:gd name="connsiteY2385" fmla="*/ 2562223 h 3446754"/>
              <a:gd name="connsiteX2386" fmla="*/ 1718692 w 1786393"/>
              <a:gd name="connsiteY2386" fmla="*/ 2562223 h 3446754"/>
              <a:gd name="connsiteX2387" fmla="*/ 1718313 w 1786393"/>
              <a:gd name="connsiteY2387" fmla="*/ 2562223 h 3446754"/>
              <a:gd name="connsiteX2388" fmla="*/ 1714644 w 1786393"/>
              <a:gd name="connsiteY2388" fmla="*/ 2562223 h 3446754"/>
              <a:gd name="connsiteX2389" fmla="*/ 1704735 w 1786393"/>
              <a:gd name="connsiteY2389" fmla="*/ 2562223 h 3446754"/>
              <a:gd name="connsiteX2390" fmla="*/ 1681247 w 1786393"/>
              <a:gd name="connsiteY2390" fmla="*/ 2562223 h 3446754"/>
              <a:gd name="connsiteX2391" fmla="*/ 1704735 w 1786393"/>
              <a:gd name="connsiteY2391" fmla="*/ 2575085 h 3446754"/>
              <a:gd name="connsiteX2392" fmla="*/ 1728222 w 1786393"/>
              <a:gd name="connsiteY2392" fmla="*/ 2575085 h 3446754"/>
              <a:gd name="connsiteX2393" fmla="*/ 1704735 w 1786393"/>
              <a:gd name="connsiteY2393" fmla="*/ 2587544 h 3446754"/>
              <a:gd name="connsiteX2394" fmla="*/ 1728222 w 1786393"/>
              <a:gd name="connsiteY2394" fmla="*/ 2587544 h 3446754"/>
              <a:gd name="connsiteX2395" fmla="*/ 1704735 w 1786393"/>
              <a:gd name="connsiteY2395" fmla="*/ 2600004 h 3446754"/>
              <a:gd name="connsiteX2396" fmla="*/ 1701799 w 1786393"/>
              <a:gd name="connsiteY2396" fmla="*/ 2600004 h 3446754"/>
              <a:gd name="connsiteX2397" fmla="*/ 1681247 w 1786393"/>
              <a:gd name="connsiteY2397" fmla="*/ 2600004 h 3446754"/>
              <a:gd name="connsiteX2398" fmla="*/ 1704735 w 1786393"/>
              <a:gd name="connsiteY2398" fmla="*/ 2612463 h 3446754"/>
              <a:gd name="connsiteX2399" fmla="*/ 1704735 w 1786393"/>
              <a:gd name="connsiteY2399" fmla="*/ 2625324 h 3446754"/>
              <a:gd name="connsiteX2400" fmla="*/ 1681247 w 1786393"/>
              <a:gd name="connsiteY2400" fmla="*/ 2612463 h 3446754"/>
              <a:gd name="connsiteX2401" fmla="*/ 1681247 w 1786393"/>
              <a:gd name="connsiteY2401" fmla="*/ 2625324 h 3446754"/>
              <a:gd name="connsiteX2402" fmla="*/ 1704735 w 1786393"/>
              <a:gd name="connsiteY2402" fmla="*/ 2625324 h 3446754"/>
              <a:gd name="connsiteX2403" fmla="*/ 1704735 w 1786393"/>
              <a:gd name="connsiteY2403" fmla="*/ 2637784 h 3446754"/>
              <a:gd name="connsiteX2404" fmla="*/ 1681247 w 1786393"/>
              <a:gd name="connsiteY2404" fmla="*/ 2637784 h 3446754"/>
              <a:gd name="connsiteX2405" fmla="*/ 1681247 w 1786393"/>
              <a:gd name="connsiteY2405" fmla="*/ 2642456 h 3446754"/>
              <a:gd name="connsiteX2406" fmla="*/ 1681247 w 1786393"/>
              <a:gd name="connsiteY2406" fmla="*/ 2650243 h 3446754"/>
              <a:gd name="connsiteX2407" fmla="*/ 1657760 w 1786393"/>
              <a:gd name="connsiteY2407" fmla="*/ 2650243 h 3446754"/>
              <a:gd name="connsiteX2408" fmla="*/ 1657760 w 1786393"/>
              <a:gd name="connsiteY2408" fmla="*/ 2662703 h 3446754"/>
              <a:gd name="connsiteX2409" fmla="*/ 1681247 w 1786393"/>
              <a:gd name="connsiteY2409" fmla="*/ 2675564 h 3446754"/>
              <a:gd name="connsiteX2410" fmla="*/ 1681247 w 1786393"/>
              <a:gd name="connsiteY2410" fmla="*/ 2688024 h 3446754"/>
              <a:gd name="connsiteX2411" fmla="*/ 1657760 w 1786393"/>
              <a:gd name="connsiteY2411" fmla="*/ 2688024 h 3446754"/>
              <a:gd name="connsiteX2412" fmla="*/ 1657760 w 1786393"/>
              <a:gd name="connsiteY2412" fmla="*/ 2675564 h 3446754"/>
              <a:gd name="connsiteX2413" fmla="*/ 1633515 w 1786393"/>
              <a:gd name="connsiteY2413" fmla="*/ 2675564 h 3446754"/>
              <a:gd name="connsiteX2414" fmla="*/ 1657760 w 1786393"/>
              <a:gd name="connsiteY2414" fmla="*/ 2688024 h 3446754"/>
              <a:gd name="connsiteX2415" fmla="*/ 1657760 w 1786393"/>
              <a:gd name="connsiteY2415" fmla="*/ 2700483 h 3446754"/>
              <a:gd name="connsiteX2416" fmla="*/ 1681247 w 1786393"/>
              <a:gd name="connsiteY2416" fmla="*/ 2700483 h 3446754"/>
              <a:gd name="connsiteX2417" fmla="*/ 1681247 w 1786393"/>
              <a:gd name="connsiteY2417" fmla="*/ 2688024 h 3446754"/>
              <a:gd name="connsiteX2418" fmla="*/ 1704735 w 1786393"/>
              <a:gd name="connsiteY2418" fmla="*/ 2700483 h 3446754"/>
              <a:gd name="connsiteX2419" fmla="*/ 1714277 w 1786393"/>
              <a:gd name="connsiteY2419" fmla="*/ 2700483 h 3446754"/>
              <a:gd name="connsiteX2420" fmla="*/ 1728222 w 1786393"/>
              <a:gd name="connsiteY2420" fmla="*/ 2700483 h 3446754"/>
              <a:gd name="connsiteX2421" fmla="*/ 1728222 w 1786393"/>
              <a:gd name="connsiteY2421" fmla="*/ 2688024 h 3446754"/>
              <a:gd name="connsiteX2422" fmla="*/ 1752467 w 1786393"/>
              <a:gd name="connsiteY2422" fmla="*/ 2700483 h 3446754"/>
              <a:gd name="connsiteX2423" fmla="*/ 1775955 w 1786393"/>
              <a:gd name="connsiteY2423" fmla="*/ 2700483 h 3446754"/>
              <a:gd name="connsiteX2424" fmla="*/ 1775955 w 1786393"/>
              <a:gd name="connsiteY2424" fmla="*/ 2705155 h 3446754"/>
              <a:gd name="connsiteX2425" fmla="*/ 1775955 w 1786393"/>
              <a:gd name="connsiteY2425" fmla="*/ 2711385 h 3446754"/>
              <a:gd name="connsiteX2426" fmla="*/ 1775955 w 1786393"/>
              <a:gd name="connsiteY2426" fmla="*/ 2712942 h 3446754"/>
              <a:gd name="connsiteX2427" fmla="*/ 1752467 w 1786393"/>
              <a:gd name="connsiteY2427" fmla="*/ 2712942 h 3446754"/>
              <a:gd name="connsiteX2428" fmla="*/ 1728222 w 1786393"/>
              <a:gd name="connsiteY2428" fmla="*/ 2712942 h 3446754"/>
              <a:gd name="connsiteX2429" fmla="*/ 1714644 w 1786393"/>
              <a:gd name="connsiteY2429" fmla="*/ 2712942 h 3446754"/>
              <a:gd name="connsiteX2430" fmla="*/ 1707671 w 1786393"/>
              <a:gd name="connsiteY2430" fmla="*/ 2712942 h 3446754"/>
              <a:gd name="connsiteX2431" fmla="*/ 1704735 w 1786393"/>
              <a:gd name="connsiteY2431" fmla="*/ 2712942 h 3446754"/>
              <a:gd name="connsiteX2432" fmla="*/ 1728222 w 1786393"/>
              <a:gd name="connsiteY2432" fmla="*/ 2725804 h 3446754"/>
              <a:gd name="connsiteX2433" fmla="*/ 1704735 w 1786393"/>
              <a:gd name="connsiteY2433" fmla="*/ 2725804 h 3446754"/>
              <a:gd name="connsiteX2434" fmla="*/ 1704735 w 1786393"/>
              <a:gd name="connsiteY2434" fmla="*/ 2738263 h 3446754"/>
              <a:gd name="connsiteX2435" fmla="*/ 1728222 w 1786393"/>
              <a:gd name="connsiteY2435" fmla="*/ 2738263 h 3446754"/>
              <a:gd name="connsiteX2436" fmla="*/ 1752467 w 1786393"/>
              <a:gd name="connsiteY2436" fmla="*/ 2750321 h 3446754"/>
              <a:gd name="connsiteX2437" fmla="*/ 1775955 w 1786393"/>
              <a:gd name="connsiteY2437" fmla="*/ 2750321 h 3446754"/>
              <a:gd name="connsiteX2438" fmla="*/ 1775955 w 1786393"/>
              <a:gd name="connsiteY2438" fmla="*/ 2762780 h 3446754"/>
              <a:gd name="connsiteX2439" fmla="*/ 1752467 w 1786393"/>
              <a:gd name="connsiteY2439" fmla="*/ 2762780 h 3446754"/>
              <a:gd name="connsiteX2440" fmla="*/ 1728222 w 1786393"/>
              <a:gd name="connsiteY2440" fmla="*/ 2762780 h 3446754"/>
              <a:gd name="connsiteX2441" fmla="*/ 1728222 w 1786393"/>
              <a:gd name="connsiteY2441" fmla="*/ 2750321 h 3446754"/>
              <a:gd name="connsiteX2442" fmla="*/ 1704735 w 1786393"/>
              <a:gd name="connsiteY2442" fmla="*/ 2750321 h 3446754"/>
              <a:gd name="connsiteX2443" fmla="*/ 1704735 w 1786393"/>
              <a:gd name="connsiteY2443" fmla="*/ 2762780 h 3446754"/>
              <a:gd name="connsiteX2444" fmla="*/ 1704735 w 1786393"/>
              <a:gd name="connsiteY2444" fmla="*/ 2775642 h 3446754"/>
              <a:gd name="connsiteX2445" fmla="*/ 1681247 w 1786393"/>
              <a:gd name="connsiteY2445" fmla="*/ 2775642 h 3446754"/>
              <a:gd name="connsiteX2446" fmla="*/ 1704735 w 1786393"/>
              <a:gd name="connsiteY2446" fmla="*/ 2788101 h 3446754"/>
              <a:gd name="connsiteX2447" fmla="*/ 1728222 w 1786393"/>
              <a:gd name="connsiteY2447" fmla="*/ 2775642 h 3446754"/>
              <a:gd name="connsiteX2448" fmla="*/ 1752467 w 1786393"/>
              <a:gd name="connsiteY2448" fmla="*/ 2775642 h 3446754"/>
              <a:gd name="connsiteX2449" fmla="*/ 1775955 w 1786393"/>
              <a:gd name="connsiteY2449" fmla="*/ 2788101 h 3446754"/>
              <a:gd name="connsiteX2450" fmla="*/ 1752467 w 1786393"/>
              <a:gd name="connsiteY2450" fmla="*/ 2788101 h 3446754"/>
              <a:gd name="connsiteX2451" fmla="*/ 1728222 w 1786393"/>
              <a:gd name="connsiteY2451" fmla="*/ 2800560 h 3446754"/>
              <a:gd name="connsiteX2452" fmla="*/ 1752467 w 1786393"/>
              <a:gd name="connsiteY2452" fmla="*/ 2800560 h 3446754"/>
              <a:gd name="connsiteX2453" fmla="*/ 1752467 w 1786393"/>
              <a:gd name="connsiteY2453" fmla="*/ 2813020 h 3446754"/>
              <a:gd name="connsiteX2454" fmla="*/ 1728222 w 1786393"/>
              <a:gd name="connsiteY2454" fmla="*/ 2813020 h 3446754"/>
              <a:gd name="connsiteX2455" fmla="*/ 1728222 w 1786393"/>
              <a:gd name="connsiteY2455" fmla="*/ 2825881 h 3446754"/>
              <a:gd name="connsiteX2456" fmla="*/ 1728222 w 1786393"/>
              <a:gd name="connsiteY2456" fmla="*/ 2838341 h 3446754"/>
              <a:gd name="connsiteX2457" fmla="*/ 1752467 w 1786393"/>
              <a:gd name="connsiteY2457" fmla="*/ 2825881 h 3446754"/>
              <a:gd name="connsiteX2458" fmla="*/ 1752467 w 1786393"/>
              <a:gd name="connsiteY2458" fmla="*/ 2838341 h 3446754"/>
              <a:gd name="connsiteX2459" fmla="*/ 1752467 w 1786393"/>
              <a:gd name="connsiteY2459" fmla="*/ 2850800 h 3446754"/>
              <a:gd name="connsiteX2460" fmla="*/ 1728222 w 1786393"/>
              <a:gd name="connsiteY2460" fmla="*/ 2850800 h 3446754"/>
              <a:gd name="connsiteX2461" fmla="*/ 1704735 w 1786393"/>
              <a:gd name="connsiteY2461" fmla="*/ 2850800 h 3446754"/>
              <a:gd name="connsiteX2462" fmla="*/ 1704735 w 1786393"/>
              <a:gd name="connsiteY2462" fmla="*/ 2863260 h 3446754"/>
              <a:gd name="connsiteX2463" fmla="*/ 1704735 w 1786393"/>
              <a:gd name="connsiteY2463" fmla="*/ 2876121 h 3446754"/>
              <a:gd name="connsiteX2464" fmla="*/ 1728222 w 1786393"/>
              <a:gd name="connsiteY2464" fmla="*/ 2876121 h 3446754"/>
              <a:gd name="connsiteX2465" fmla="*/ 1728222 w 1786393"/>
              <a:gd name="connsiteY2465" fmla="*/ 2888580 h 3446754"/>
              <a:gd name="connsiteX2466" fmla="*/ 1704735 w 1786393"/>
              <a:gd name="connsiteY2466" fmla="*/ 2888580 h 3446754"/>
              <a:gd name="connsiteX2467" fmla="*/ 1681247 w 1786393"/>
              <a:gd name="connsiteY2467" fmla="*/ 2888580 h 3446754"/>
              <a:gd name="connsiteX2468" fmla="*/ 1657760 w 1786393"/>
              <a:gd name="connsiteY2468" fmla="*/ 2888580 h 3446754"/>
              <a:gd name="connsiteX2469" fmla="*/ 1678311 w 1786393"/>
              <a:gd name="connsiteY2469" fmla="*/ 2890138 h 3446754"/>
              <a:gd name="connsiteX2470" fmla="*/ 1679112 w 1786393"/>
              <a:gd name="connsiteY2470" fmla="*/ 2893111 h 3446754"/>
              <a:gd name="connsiteX2471" fmla="*/ 1678311 w 1786393"/>
              <a:gd name="connsiteY2471" fmla="*/ 2894810 h 3446754"/>
              <a:gd name="connsiteX2472" fmla="*/ 1657760 w 1786393"/>
              <a:gd name="connsiteY2472" fmla="*/ 2901040 h 3446754"/>
              <a:gd name="connsiteX2473" fmla="*/ 1633515 w 1786393"/>
              <a:gd name="connsiteY2473" fmla="*/ 2901040 h 3446754"/>
              <a:gd name="connsiteX2474" fmla="*/ 1610027 w 1786393"/>
              <a:gd name="connsiteY2474" fmla="*/ 2888580 h 3446754"/>
              <a:gd name="connsiteX2475" fmla="*/ 1610027 w 1786393"/>
              <a:gd name="connsiteY2475" fmla="*/ 2901040 h 3446754"/>
              <a:gd name="connsiteX2476" fmla="*/ 1633515 w 1786393"/>
              <a:gd name="connsiteY2476" fmla="*/ 2913499 h 3446754"/>
              <a:gd name="connsiteX2477" fmla="*/ 1633515 w 1786393"/>
              <a:gd name="connsiteY2477" fmla="*/ 2924753 h 3446754"/>
              <a:gd name="connsiteX2478" fmla="*/ 1633515 w 1786393"/>
              <a:gd name="connsiteY2478" fmla="*/ 2926361 h 3446754"/>
              <a:gd name="connsiteX2479" fmla="*/ 1657760 w 1786393"/>
              <a:gd name="connsiteY2479" fmla="*/ 2926361 h 3446754"/>
              <a:gd name="connsiteX2480" fmla="*/ 1633515 w 1786393"/>
              <a:gd name="connsiteY2480" fmla="*/ 2913499 h 3446754"/>
              <a:gd name="connsiteX2481" fmla="*/ 1633515 w 1786393"/>
              <a:gd name="connsiteY2481" fmla="*/ 2901040 h 3446754"/>
              <a:gd name="connsiteX2482" fmla="*/ 1657760 w 1786393"/>
              <a:gd name="connsiteY2482" fmla="*/ 2913499 h 3446754"/>
              <a:gd name="connsiteX2483" fmla="*/ 1657760 w 1786393"/>
              <a:gd name="connsiteY2483" fmla="*/ 2901040 h 3446754"/>
              <a:gd name="connsiteX2484" fmla="*/ 1681247 w 1786393"/>
              <a:gd name="connsiteY2484" fmla="*/ 2913499 h 3446754"/>
              <a:gd name="connsiteX2485" fmla="*/ 1704735 w 1786393"/>
              <a:gd name="connsiteY2485" fmla="*/ 2913499 h 3446754"/>
              <a:gd name="connsiteX2486" fmla="*/ 1681247 w 1786393"/>
              <a:gd name="connsiteY2486" fmla="*/ 2926361 h 3446754"/>
              <a:gd name="connsiteX2487" fmla="*/ 1704735 w 1786393"/>
              <a:gd name="connsiteY2487" fmla="*/ 2926361 h 3446754"/>
              <a:gd name="connsiteX2488" fmla="*/ 1704735 w 1786393"/>
              <a:gd name="connsiteY2488" fmla="*/ 2938820 h 3446754"/>
              <a:gd name="connsiteX2489" fmla="*/ 1681247 w 1786393"/>
              <a:gd name="connsiteY2489" fmla="*/ 2938820 h 3446754"/>
              <a:gd name="connsiteX2490" fmla="*/ 1681247 w 1786393"/>
              <a:gd name="connsiteY2490" fmla="*/ 2951279 h 3446754"/>
              <a:gd name="connsiteX2491" fmla="*/ 1704735 w 1786393"/>
              <a:gd name="connsiteY2491" fmla="*/ 2951279 h 3446754"/>
              <a:gd name="connsiteX2492" fmla="*/ 1681247 w 1786393"/>
              <a:gd name="connsiteY2492" fmla="*/ 2963739 h 3446754"/>
              <a:gd name="connsiteX2493" fmla="*/ 1681247 w 1786393"/>
              <a:gd name="connsiteY2493" fmla="*/ 2976600 h 3446754"/>
              <a:gd name="connsiteX2494" fmla="*/ 1704735 w 1786393"/>
              <a:gd name="connsiteY2494" fmla="*/ 2963739 h 3446754"/>
              <a:gd name="connsiteX2495" fmla="*/ 1728222 w 1786393"/>
              <a:gd name="connsiteY2495" fmla="*/ 2963739 h 3446754"/>
              <a:gd name="connsiteX2496" fmla="*/ 1728222 w 1786393"/>
              <a:gd name="connsiteY2496" fmla="*/ 2973385 h 3446754"/>
              <a:gd name="connsiteX2497" fmla="*/ 1728222 w 1786393"/>
              <a:gd name="connsiteY2497" fmla="*/ 2974993 h 3446754"/>
              <a:gd name="connsiteX2498" fmla="*/ 1728222 w 1786393"/>
              <a:gd name="connsiteY2498" fmla="*/ 2976600 h 3446754"/>
              <a:gd name="connsiteX2499" fmla="*/ 1704735 w 1786393"/>
              <a:gd name="connsiteY2499" fmla="*/ 2976600 h 3446754"/>
              <a:gd name="connsiteX2500" fmla="*/ 1704735 w 1786393"/>
              <a:gd name="connsiteY2500" fmla="*/ 2989060 h 3446754"/>
              <a:gd name="connsiteX2501" fmla="*/ 1714644 w 1786393"/>
              <a:gd name="connsiteY2501" fmla="*/ 2989060 h 3446754"/>
              <a:gd name="connsiteX2502" fmla="*/ 1717946 w 1786393"/>
              <a:gd name="connsiteY2502" fmla="*/ 2989060 h 3446754"/>
              <a:gd name="connsiteX2503" fmla="*/ 1718313 w 1786393"/>
              <a:gd name="connsiteY2503" fmla="*/ 2989060 h 3446754"/>
              <a:gd name="connsiteX2504" fmla="*/ 1722350 w 1786393"/>
              <a:gd name="connsiteY2504" fmla="*/ 2989060 h 3446754"/>
              <a:gd name="connsiteX2505" fmla="*/ 1725286 w 1786393"/>
              <a:gd name="connsiteY2505" fmla="*/ 2989060 h 3446754"/>
              <a:gd name="connsiteX2506" fmla="*/ 1728222 w 1786393"/>
              <a:gd name="connsiteY2506" fmla="*/ 2989060 h 3446754"/>
              <a:gd name="connsiteX2507" fmla="*/ 1728222 w 1786393"/>
              <a:gd name="connsiteY2507" fmla="*/ 3001519 h 3446754"/>
              <a:gd name="connsiteX2508" fmla="*/ 1704735 w 1786393"/>
              <a:gd name="connsiteY2508" fmla="*/ 3001519 h 3446754"/>
              <a:gd name="connsiteX2509" fmla="*/ 1681247 w 1786393"/>
              <a:gd name="connsiteY2509" fmla="*/ 2989060 h 3446754"/>
              <a:gd name="connsiteX2510" fmla="*/ 1704735 w 1786393"/>
              <a:gd name="connsiteY2510" fmla="*/ 3001519 h 3446754"/>
              <a:gd name="connsiteX2511" fmla="*/ 1681247 w 1786393"/>
              <a:gd name="connsiteY2511" fmla="*/ 3001519 h 3446754"/>
              <a:gd name="connsiteX2512" fmla="*/ 1704735 w 1786393"/>
              <a:gd name="connsiteY2512" fmla="*/ 3001519 h 3446754"/>
              <a:gd name="connsiteX2513" fmla="*/ 1728222 w 1786393"/>
              <a:gd name="connsiteY2513" fmla="*/ 3001519 h 3446754"/>
              <a:gd name="connsiteX2514" fmla="*/ 1728222 w 1786393"/>
              <a:gd name="connsiteY2514" fmla="*/ 3013979 h 3446754"/>
              <a:gd name="connsiteX2515" fmla="*/ 1728222 w 1786393"/>
              <a:gd name="connsiteY2515" fmla="*/ 3026840 h 3446754"/>
              <a:gd name="connsiteX2516" fmla="*/ 1704735 w 1786393"/>
              <a:gd name="connsiteY2516" fmla="*/ 3013979 h 3446754"/>
              <a:gd name="connsiteX2517" fmla="*/ 1681247 w 1786393"/>
              <a:gd name="connsiteY2517" fmla="*/ 3013979 h 3446754"/>
              <a:gd name="connsiteX2518" fmla="*/ 1681247 w 1786393"/>
              <a:gd name="connsiteY2518" fmla="*/ 3026840 h 3446754"/>
              <a:gd name="connsiteX2519" fmla="*/ 1704735 w 1786393"/>
              <a:gd name="connsiteY2519" fmla="*/ 3026840 h 3446754"/>
              <a:gd name="connsiteX2520" fmla="*/ 1728222 w 1786393"/>
              <a:gd name="connsiteY2520" fmla="*/ 3026840 h 3446754"/>
              <a:gd name="connsiteX2521" fmla="*/ 1704735 w 1786393"/>
              <a:gd name="connsiteY2521" fmla="*/ 3039299 h 3446754"/>
              <a:gd name="connsiteX2522" fmla="*/ 1681247 w 1786393"/>
              <a:gd name="connsiteY2522" fmla="*/ 3051759 h 3446754"/>
              <a:gd name="connsiteX2523" fmla="*/ 1681247 w 1786393"/>
              <a:gd name="connsiteY2523" fmla="*/ 3039299 h 3446754"/>
              <a:gd name="connsiteX2524" fmla="*/ 1657760 w 1786393"/>
              <a:gd name="connsiteY2524" fmla="*/ 3039299 h 3446754"/>
              <a:gd name="connsiteX2525" fmla="*/ 1681247 w 1786393"/>
              <a:gd name="connsiteY2525" fmla="*/ 3051759 h 3446754"/>
              <a:gd name="connsiteX2526" fmla="*/ 1657760 w 1786393"/>
              <a:gd name="connsiteY2526" fmla="*/ 3051759 h 3446754"/>
              <a:gd name="connsiteX2527" fmla="*/ 1657760 w 1786393"/>
              <a:gd name="connsiteY2527" fmla="*/ 3064218 h 3446754"/>
              <a:gd name="connsiteX2528" fmla="*/ 1657760 w 1786393"/>
              <a:gd name="connsiteY2528" fmla="*/ 3077080 h 3446754"/>
              <a:gd name="connsiteX2529" fmla="*/ 1681247 w 1786393"/>
              <a:gd name="connsiteY2529" fmla="*/ 3077080 h 3446754"/>
              <a:gd name="connsiteX2530" fmla="*/ 1681247 w 1786393"/>
              <a:gd name="connsiteY2530" fmla="*/ 3089539 h 3446754"/>
              <a:gd name="connsiteX2531" fmla="*/ 1684183 w 1786393"/>
              <a:gd name="connsiteY2531" fmla="*/ 3089539 h 3446754"/>
              <a:gd name="connsiteX2532" fmla="*/ 1691156 w 1786393"/>
              <a:gd name="connsiteY2532" fmla="*/ 3089539 h 3446754"/>
              <a:gd name="connsiteX2533" fmla="*/ 1704735 w 1786393"/>
              <a:gd name="connsiteY2533" fmla="*/ 3089539 h 3446754"/>
              <a:gd name="connsiteX2534" fmla="*/ 1728222 w 1786393"/>
              <a:gd name="connsiteY2534" fmla="*/ 3089539 h 3446754"/>
              <a:gd name="connsiteX2535" fmla="*/ 1728222 w 1786393"/>
              <a:gd name="connsiteY2535" fmla="*/ 3092654 h 3446754"/>
              <a:gd name="connsiteX2536" fmla="*/ 1728222 w 1786393"/>
              <a:gd name="connsiteY2536" fmla="*/ 3101998 h 3446754"/>
              <a:gd name="connsiteX2537" fmla="*/ 1704735 w 1786393"/>
              <a:gd name="connsiteY2537" fmla="*/ 3101998 h 3446754"/>
              <a:gd name="connsiteX2538" fmla="*/ 1704735 w 1786393"/>
              <a:gd name="connsiteY2538" fmla="*/ 3114458 h 3446754"/>
              <a:gd name="connsiteX2539" fmla="*/ 1681247 w 1786393"/>
              <a:gd name="connsiteY2539" fmla="*/ 3114458 h 3446754"/>
              <a:gd name="connsiteX2540" fmla="*/ 1681247 w 1786393"/>
              <a:gd name="connsiteY2540" fmla="*/ 3109786 h 3446754"/>
              <a:gd name="connsiteX2541" fmla="*/ 1681247 w 1786393"/>
              <a:gd name="connsiteY2541" fmla="*/ 3101998 h 3446754"/>
              <a:gd name="connsiteX2542" fmla="*/ 1657760 w 1786393"/>
              <a:gd name="connsiteY2542" fmla="*/ 3089539 h 3446754"/>
              <a:gd name="connsiteX2543" fmla="*/ 1657760 w 1786393"/>
              <a:gd name="connsiteY2543" fmla="*/ 3101998 h 3446754"/>
              <a:gd name="connsiteX2544" fmla="*/ 1657760 w 1786393"/>
              <a:gd name="connsiteY2544" fmla="*/ 3114458 h 3446754"/>
              <a:gd name="connsiteX2545" fmla="*/ 1657760 w 1786393"/>
              <a:gd name="connsiteY2545" fmla="*/ 3127319 h 3446754"/>
              <a:gd name="connsiteX2546" fmla="*/ 1657760 w 1786393"/>
              <a:gd name="connsiteY2546" fmla="*/ 3139779 h 3446754"/>
              <a:gd name="connsiteX2547" fmla="*/ 1633515 w 1786393"/>
              <a:gd name="connsiteY2547" fmla="*/ 3139779 h 3446754"/>
              <a:gd name="connsiteX2548" fmla="*/ 1633515 w 1786393"/>
              <a:gd name="connsiteY2548" fmla="*/ 3152238 h 3446754"/>
              <a:gd name="connsiteX2549" fmla="*/ 1633515 w 1786393"/>
              <a:gd name="connsiteY2549" fmla="*/ 3164698 h 3446754"/>
              <a:gd name="connsiteX2550" fmla="*/ 1633515 w 1786393"/>
              <a:gd name="connsiteY2550" fmla="*/ 3177559 h 3446754"/>
              <a:gd name="connsiteX2551" fmla="*/ 1633515 w 1786393"/>
              <a:gd name="connsiteY2551" fmla="*/ 3190018 h 3446754"/>
              <a:gd name="connsiteX2552" fmla="*/ 1657760 w 1786393"/>
              <a:gd name="connsiteY2552" fmla="*/ 3202478 h 3446754"/>
              <a:gd name="connsiteX2553" fmla="*/ 1633515 w 1786393"/>
              <a:gd name="connsiteY2553" fmla="*/ 3202478 h 3446754"/>
              <a:gd name="connsiteX2554" fmla="*/ 1633515 w 1786393"/>
              <a:gd name="connsiteY2554" fmla="*/ 3214937 h 3446754"/>
              <a:gd name="connsiteX2555" fmla="*/ 1633515 w 1786393"/>
              <a:gd name="connsiteY2555" fmla="*/ 3227799 h 3446754"/>
              <a:gd name="connsiteX2556" fmla="*/ 1633515 w 1786393"/>
              <a:gd name="connsiteY2556" fmla="*/ 3240258 h 3446754"/>
              <a:gd name="connsiteX2557" fmla="*/ 1633515 w 1786393"/>
              <a:gd name="connsiteY2557" fmla="*/ 3252718 h 3446754"/>
              <a:gd name="connsiteX2558" fmla="*/ 1633515 w 1786393"/>
              <a:gd name="connsiteY2558" fmla="*/ 3265177 h 3446754"/>
              <a:gd name="connsiteX2559" fmla="*/ 1619936 w 1786393"/>
              <a:gd name="connsiteY2559" fmla="*/ 3265177 h 3446754"/>
              <a:gd name="connsiteX2560" fmla="*/ 1610027 w 1786393"/>
              <a:gd name="connsiteY2560" fmla="*/ 3265177 h 3446754"/>
              <a:gd name="connsiteX2561" fmla="*/ 1610027 w 1786393"/>
              <a:gd name="connsiteY2561" fmla="*/ 3252718 h 3446754"/>
              <a:gd name="connsiteX2562" fmla="*/ 1610027 w 1786393"/>
              <a:gd name="connsiteY2562" fmla="*/ 3240258 h 3446754"/>
              <a:gd name="connsiteX2563" fmla="*/ 1586540 w 1786393"/>
              <a:gd name="connsiteY2563" fmla="*/ 3240258 h 3446754"/>
              <a:gd name="connsiteX2564" fmla="*/ 1563052 w 1786393"/>
              <a:gd name="connsiteY2564" fmla="*/ 3240258 h 3446754"/>
              <a:gd name="connsiteX2565" fmla="*/ 1563052 w 1786393"/>
              <a:gd name="connsiteY2565" fmla="*/ 3252718 h 3446754"/>
              <a:gd name="connsiteX2566" fmla="*/ 1563052 w 1786393"/>
              <a:gd name="connsiteY2566" fmla="*/ 3265177 h 3446754"/>
              <a:gd name="connsiteX2567" fmla="*/ 1538807 w 1786393"/>
              <a:gd name="connsiteY2567" fmla="*/ 3265177 h 3446754"/>
              <a:gd name="connsiteX2568" fmla="*/ 1538807 w 1786393"/>
              <a:gd name="connsiteY2568" fmla="*/ 3255833 h 3446754"/>
              <a:gd name="connsiteX2569" fmla="*/ 1538807 w 1786393"/>
              <a:gd name="connsiteY2569" fmla="*/ 3252718 h 3446754"/>
              <a:gd name="connsiteX2570" fmla="*/ 1515320 w 1786393"/>
              <a:gd name="connsiteY2570" fmla="*/ 3252718 h 3446754"/>
              <a:gd name="connsiteX2571" fmla="*/ 1491832 w 1786393"/>
              <a:gd name="connsiteY2571" fmla="*/ 3252718 h 3446754"/>
              <a:gd name="connsiteX2572" fmla="*/ 1468345 w 1786393"/>
              <a:gd name="connsiteY2572" fmla="*/ 3252718 h 3446754"/>
              <a:gd name="connsiteX2573" fmla="*/ 1444100 w 1786393"/>
              <a:gd name="connsiteY2573" fmla="*/ 3252718 h 3446754"/>
              <a:gd name="connsiteX2574" fmla="*/ 1420612 w 1786393"/>
              <a:gd name="connsiteY2574" fmla="*/ 3252718 h 3446754"/>
              <a:gd name="connsiteX2575" fmla="*/ 1420612 w 1786393"/>
              <a:gd name="connsiteY2575" fmla="*/ 3240258 h 3446754"/>
              <a:gd name="connsiteX2576" fmla="*/ 1397125 w 1786393"/>
              <a:gd name="connsiteY2576" fmla="*/ 3240258 h 3446754"/>
              <a:gd name="connsiteX2577" fmla="*/ 1397125 w 1786393"/>
              <a:gd name="connsiteY2577" fmla="*/ 3227799 h 3446754"/>
              <a:gd name="connsiteX2578" fmla="*/ 1372880 w 1786393"/>
              <a:gd name="connsiteY2578" fmla="*/ 3240258 h 3446754"/>
              <a:gd name="connsiteX2579" fmla="*/ 1372880 w 1786393"/>
              <a:gd name="connsiteY2579" fmla="*/ 3252718 h 3446754"/>
              <a:gd name="connsiteX2580" fmla="*/ 1349392 w 1786393"/>
              <a:gd name="connsiteY2580" fmla="*/ 3240258 h 3446754"/>
              <a:gd name="connsiteX2581" fmla="*/ 1349392 w 1786393"/>
              <a:gd name="connsiteY2581" fmla="*/ 3252718 h 3446754"/>
              <a:gd name="connsiteX2582" fmla="*/ 1349392 w 1786393"/>
              <a:gd name="connsiteY2582" fmla="*/ 3262062 h 3446754"/>
              <a:gd name="connsiteX2583" fmla="*/ 1349392 w 1786393"/>
              <a:gd name="connsiteY2583" fmla="*/ 3263620 h 3446754"/>
              <a:gd name="connsiteX2584" fmla="*/ 1349392 w 1786393"/>
              <a:gd name="connsiteY2584" fmla="*/ 3265177 h 3446754"/>
              <a:gd name="connsiteX2585" fmla="*/ 1325905 w 1786393"/>
              <a:gd name="connsiteY2585" fmla="*/ 3265177 h 3446754"/>
              <a:gd name="connsiteX2586" fmla="*/ 1322602 w 1786393"/>
              <a:gd name="connsiteY2586" fmla="*/ 3265177 h 3446754"/>
              <a:gd name="connsiteX2587" fmla="*/ 1315996 w 1786393"/>
              <a:gd name="connsiteY2587" fmla="*/ 3265177 h 3446754"/>
              <a:gd name="connsiteX2588" fmla="*/ 1312326 w 1786393"/>
              <a:gd name="connsiteY2588" fmla="*/ 3265177 h 3446754"/>
              <a:gd name="connsiteX2589" fmla="*/ 1302417 w 1786393"/>
              <a:gd name="connsiteY2589" fmla="*/ 3265177 h 3446754"/>
              <a:gd name="connsiteX2590" fmla="*/ 1325905 w 1786393"/>
              <a:gd name="connsiteY2590" fmla="*/ 3252718 h 3446754"/>
              <a:gd name="connsiteX2591" fmla="*/ 1302417 w 1786393"/>
              <a:gd name="connsiteY2591" fmla="*/ 3252718 h 3446754"/>
              <a:gd name="connsiteX2592" fmla="*/ 1278930 w 1786393"/>
              <a:gd name="connsiteY2592" fmla="*/ 3252718 h 3446754"/>
              <a:gd name="connsiteX2593" fmla="*/ 1302417 w 1786393"/>
              <a:gd name="connsiteY2593" fmla="*/ 3265177 h 3446754"/>
              <a:gd name="connsiteX2594" fmla="*/ 1278930 w 1786393"/>
              <a:gd name="connsiteY2594" fmla="*/ 3278038 h 3446754"/>
              <a:gd name="connsiteX2595" fmla="*/ 1254685 w 1786393"/>
              <a:gd name="connsiteY2595" fmla="*/ 3265177 h 3446754"/>
              <a:gd name="connsiteX2596" fmla="*/ 1254685 w 1786393"/>
              <a:gd name="connsiteY2596" fmla="*/ 3252718 h 3446754"/>
              <a:gd name="connsiteX2597" fmla="*/ 1254685 w 1786393"/>
              <a:gd name="connsiteY2597" fmla="*/ 3240258 h 3446754"/>
              <a:gd name="connsiteX2598" fmla="*/ 1231197 w 1786393"/>
              <a:gd name="connsiteY2598" fmla="*/ 3240258 h 3446754"/>
              <a:gd name="connsiteX2599" fmla="*/ 1231197 w 1786393"/>
              <a:gd name="connsiteY2599" fmla="*/ 3244931 h 3446754"/>
              <a:gd name="connsiteX2600" fmla="*/ 1231197 w 1786393"/>
              <a:gd name="connsiteY2600" fmla="*/ 3251160 h 3446754"/>
              <a:gd name="connsiteX2601" fmla="*/ 1231197 w 1786393"/>
              <a:gd name="connsiteY2601" fmla="*/ 3252718 h 3446754"/>
              <a:gd name="connsiteX2602" fmla="*/ 1207710 w 1786393"/>
              <a:gd name="connsiteY2602" fmla="*/ 3240258 h 3446754"/>
              <a:gd name="connsiteX2603" fmla="*/ 1207710 w 1786393"/>
              <a:gd name="connsiteY2603" fmla="*/ 3227799 h 3446754"/>
              <a:gd name="connsiteX2604" fmla="*/ 1207710 w 1786393"/>
              <a:gd name="connsiteY2604" fmla="*/ 3214937 h 3446754"/>
              <a:gd name="connsiteX2605" fmla="*/ 1207710 w 1786393"/>
              <a:gd name="connsiteY2605" fmla="*/ 3202478 h 3446754"/>
              <a:gd name="connsiteX2606" fmla="*/ 1184222 w 1786393"/>
              <a:gd name="connsiteY2606" fmla="*/ 3190018 h 3446754"/>
              <a:gd name="connsiteX2607" fmla="*/ 1184222 w 1786393"/>
              <a:gd name="connsiteY2607" fmla="*/ 3177559 h 3446754"/>
              <a:gd name="connsiteX2608" fmla="*/ 1184222 w 1786393"/>
              <a:gd name="connsiteY2608" fmla="*/ 3164698 h 3446754"/>
              <a:gd name="connsiteX2609" fmla="*/ 1184222 w 1786393"/>
              <a:gd name="connsiteY2609" fmla="*/ 3152238 h 3446754"/>
              <a:gd name="connsiteX2610" fmla="*/ 1159977 w 1786393"/>
              <a:gd name="connsiteY2610" fmla="*/ 3152238 h 3446754"/>
              <a:gd name="connsiteX2611" fmla="*/ 1159977 w 1786393"/>
              <a:gd name="connsiteY2611" fmla="*/ 3164698 h 3446754"/>
              <a:gd name="connsiteX2612" fmla="*/ 1159977 w 1786393"/>
              <a:gd name="connsiteY2612" fmla="*/ 3190018 h 3446754"/>
              <a:gd name="connsiteX2613" fmla="*/ 1159977 w 1786393"/>
              <a:gd name="connsiteY2613" fmla="*/ 3202478 h 3446754"/>
              <a:gd name="connsiteX2614" fmla="*/ 1159977 w 1786393"/>
              <a:gd name="connsiteY2614" fmla="*/ 3214937 h 3446754"/>
              <a:gd name="connsiteX2615" fmla="*/ 1136490 w 1786393"/>
              <a:gd name="connsiteY2615" fmla="*/ 3214937 h 3446754"/>
              <a:gd name="connsiteX2616" fmla="*/ 1113002 w 1786393"/>
              <a:gd name="connsiteY2616" fmla="*/ 3214937 h 3446754"/>
              <a:gd name="connsiteX2617" fmla="*/ 1089515 w 1786393"/>
              <a:gd name="connsiteY2617" fmla="*/ 3214937 h 3446754"/>
              <a:gd name="connsiteX2618" fmla="*/ 1089515 w 1786393"/>
              <a:gd name="connsiteY2618" fmla="*/ 3227799 h 3446754"/>
              <a:gd name="connsiteX2619" fmla="*/ 1065270 w 1786393"/>
              <a:gd name="connsiteY2619" fmla="*/ 3227799 h 3446754"/>
              <a:gd name="connsiteX2620" fmla="*/ 1065270 w 1786393"/>
              <a:gd name="connsiteY2620" fmla="*/ 3240258 h 3446754"/>
              <a:gd name="connsiteX2621" fmla="*/ 1041782 w 1786393"/>
              <a:gd name="connsiteY2621" fmla="*/ 3240258 h 3446754"/>
              <a:gd name="connsiteX2622" fmla="*/ 1018295 w 1786393"/>
              <a:gd name="connsiteY2622" fmla="*/ 3240258 h 3446754"/>
              <a:gd name="connsiteX2623" fmla="*/ 1018295 w 1786393"/>
              <a:gd name="connsiteY2623" fmla="*/ 3227799 h 3446754"/>
              <a:gd name="connsiteX2624" fmla="*/ 1018295 w 1786393"/>
              <a:gd name="connsiteY2624" fmla="*/ 3214937 h 3446754"/>
              <a:gd name="connsiteX2625" fmla="*/ 1018295 w 1786393"/>
              <a:gd name="connsiteY2625" fmla="*/ 3202478 h 3446754"/>
              <a:gd name="connsiteX2626" fmla="*/ 1018295 w 1786393"/>
              <a:gd name="connsiteY2626" fmla="*/ 3190018 h 3446754"/>
              <a:gd name="connsiteX2627" fmla="*/ 1018295 w 1786393"/>
              <a:gd name="connsiteY2627" fmla="*/ 3177559 h 3446754"/>
              <a:gd name="connsiteX2628" fmla="*/ 994808 w 1786393"/>
              <a:gd name="connsiteY2628" fmla="*/ 3177559 h 3446754"/>
              <a:gd name="connsiteX2629" fmla="*/ 994808 w 1786393"/>
              <a:gd name="connsiteY2629" fmla="*/ 3190018 h 3446754"/>
              <a:gd name="connsiteX2630" fmla="*/ 970562 w 1786393"/>
              <a:gd name="connsiteY2630" fmla="*/ 3202478 h 3446754"/>
              <a:gd name="connsiteX2631" fmla="*/ 970562 w 1786393"/>
              <a:gd name="connsiteY2631" fmla="*/ 3214937 h 3446754"/>
              <a:gd name="connsiteX2632" fmla="*/ 970562 w 1786393"/>
              <a:gd name="connsiteY2632" fmla="*/ 3227799 h 3446754"/>
              <a:gd name="connsiteX2633" fmla="*/ 947075 w 1786393"/>
              <a:gd name="connsiteY2633" fmla="*/ 3240258 h 3446754"/>
              <a:gd name="connsiteX2634" fmla="*/ 947075 w 1786393"/>
              <a:gd name="connsiteY2634" fmla="*/ 3227799 h 3446754"/>
              <a:gd name="connsiteX2635" fmla="*/ 923587 w 1786393"/>
              <a:gd name="connsiteY2635" fmla="*/ 3227799 h 3446754"/>
              <a:gd name="connsiteX2636" fmla="*/ 923587 w 1786393"/>
              <a:gd name="connsiteY2636" fmla="*/ 3214937 h 3446754"/>
              <a:gd name="connsiteX2637" fmla="*/ 947075 w 1786393"/>
              <a:gd name="connsiteY2637" fmla="*/ 3202478 h 3446754"/>
              <a:gd name="connsiteX2638" fmla="*/ 923587 w 1786393"/>
              <a:gd name="connsiteY2638" fmla="*/ 3190018 h 3446754"/>
              <a:gd name="connsiteX2639" fmla="*/ 923587 w 1786393"/>
              <a:gd name="connsiteY2639" fmla="*/ 3177559 h 3446754"/>
              <a:gd name="connsiteX2640" fmla="*/ 900100 w 1786393"/>
              <a:gd name="connsiteY2640" fmla="*/ 3190018 h 3446754"/>
              <a:gd name="connsiteX2641" fmla="*/ 900100 w 1786393"/>
              <a:gd name="connsiteY2641" fmla="*/ 3202478 h 3446754"/>
              <a:gd name="connsiteX2642" fmla="*/ 875855 w 1786393"/>
              <a:gd name="connsiteY2642" fmla="*/ 3202478 h 3446754"/>
              <a:gd name="connsiteX2643" fmla="*/ 852367 w 1786393"/>
              <a:gd name="connsiteY2643" fmla="*/ 3202478 h 3446754"/>
              <a:gd name="connsiteX2644" fmla="*/ 852367 w 1786393"/>
              <a:gd name="connsiteY2644" fmla="*/ 3190018 h 3446754"/>
              <a:gd name="connsiteX2645" fmla="*/ 852367 w 1786393"/>
              <a:gd name="connsiteY2645" fmla="*/ 3177559 h 3446754"/>
              <a:gd name="connsiteX2646" fmla="*/ 852367 w 1786393"/>
              <a:gd name="connsiteY2646" fmla="*/ 3164698 h 3446754"/>
              <a:gd name="connsiteX2647" fmla="*/ 828880 w 1786393"/>
              <a:gd name="connsiteY2647" fmla="*/ 3164698 h 3446754"/>
              <a:gd name="connsiteX2648" fmla="*/ 828880 w 1786393"/>
              <a:gd name="connsiteY2648" fmla="*/ 3152238 h 3446754"/>
              <a:gd name="connsiteX2649" fmla="*/ 805392 w 1786393"/>
              <a:gd name="connsiteY2649" fmla="*/ 3164698 h 3446754"/>
              <a:gd name="connsiteX2650" fmla="*/ 805392 w 1786393"/>
              <a:gd name="connsiteY2650" fmla="*/ 3177559 h 3446754"/>
              <a:gd name="connsiteX2651" fmla="*/ 781147 w 1786393"/>
              <a:gd name="connsiteY2651" fmla="*/ 3177559 h 3446754"/>
              <a:gd name="connsiteX2652" fmla="*/ 781147 w 1786393"/>
              <a:gd name="connsiteY2652" fmla="*/ 3190018 h 3446754"/>
              <a:gd name="connsiteX2653" fmla="*/ 781147 w 1786393"/>
              <a:gd name="connsiteY2653" fmla="*/ 3202478 h 3446754"/>
              <a:gd name="connsiteX2654" fmla="*/ 757660 w 1786393"/>
              <a:gd name="connsiteY2654" fmla="*/ 3202478 h 3446754"/>
              <a:gd name="connsiteX2655" fmla="*/ 757660 w 1786393"/>
              <a:gd name="connsiteY2655" fmla="*/ 3214937 h 3446754"/>
              <a:gd name="connsiteX2656" fmla="*/ 757660 w 1786393"/>
              <a:gd name="connsiteY2656" fmla="*/ 3227799 h 3446754"/>
              <a:gd name="connsiteX2657" fmla="*/ 757660 w 1786393"/>
              <a:gd name="connsiteY2657" fmla="*/ 3235586 h 3446754"/>
              <a:gd name="connsiteX2658" fmla="*/ 757660 w 1786393"/>
              <a:gd name="connsiteY2658" fmla="*/ 3240258 h 3446754"/>
              <a:gd name="connsiteX2659" fmla="*/ 757660 w 1786393"/>
              <a:gd name="connsiteY2659" fmla="*/ 3252718 h 3446754"/>
              <a:gd name="connsiteX2660" fmla="*/ 734172 w 1786393"/>
              <a:gd name="connsiteY2660" fmla="*/ 3252718 h 3446754"/>
              <a:gd name="connsiteX2661" fmla="*/ 734172 w 1786393"/>
              <a:gd name="connsiteY2661" fmla="*/ 3240258 h 3446754"/>
              <a:gd name="connsiteX2662" fmla="*/ 710685 w 1786393"/>
              <a:gd name="connsiteY2662" fmla="*/ 3227799 h 3446754"/>
              <a:gd name="connsiteX2663" fmla="*/ 710685 w 1786393"/>
              <a:gd name="connsiteY2663" fmla="*/ 3240258 h 3446754"/>
              <a:gd name="connsiteX2664" fmla="*/ 686440 w 1786393"/>
              <a:gd name="connsiteY2664" fmla="*/ 3240258 h 3446754"/>
              <a:gd name="connsiteX2665" fmla="*/ 686440 w 1786393"/>
              <a:gd name="connsiteY2665" fmla="*/ 3252718 h 3446754"/>
              <a:gd name="connsiteX2666" fmla="*/ 662952 w 1786393"/>
              <a:gd name="connsiteY2666" fmla="*/ 3252718 h 3446754"/>
              <a:gd name="connsiteX2667" fmla="*/ 639465 w 1786393"/>
              <a:gd name="connsiteY2667" fmla="*/ 3252718 h 3446754"/>
              <a:gd name="connsiteX2668" fmla="*/ 639465 w 1786393"/>
              <a:gd name="connsiteY2668" fmla="*/ 3265177 h 3446754"/>
              <a:gd name="connsiteX2669" fmla="*/ 615220 w 1786393"/>
              <a:gd name="connsiteY2669" fmla="*/ 3265177 h 3446754"/>
              <a:gd name="connsiteX2670" fmla="*/ 615220 w 1786393"/>
              <a:gd name="connsiteY2670" fmla="*/ 3252718 h 3446754"/>
              <a:gd name="connsiteX2671" fmla="*/ 591732 w 1786393"/>
              <a:gd name="connsiteY2671" fmla="*/ 3252718 h 3446754"/>
              <a:gd name="connsiteX2672" fmla="*/ 591732 w 1786393"/>
              <a:gd name="connsiteY2672" fmla="*/ 3265177 h 3446754"/>
              <a:gd name="connsiteX2673" fmla="*/ 615220 w 1786393"/>
              <a:gd name="connsiteY2673" fmla="*/ 3265177 h 3446754"/>
              <a:gd name="connsiteX2674" fmla="*/ 615220 w 1786393"/>
              <a:gd name="connsiteY2674" fmla="*/ 3278038 h 3446754"/>
              <a:gd name="connsiteX2675" fmla="*/ 615220 w 1786393"/>
              <a:gd name="connsiteY2675" fmla="*/ 3290498 h 3446754"/>
              <a:gd name="connsiteX2676" fmla="*/ 591732 w 1786393"/>
              <a:gd name="connsiteY2676" fmla="*/ 3290498 h 3446754"/>
              <a:gd name="connsiteX2677" fmla="*/ 591732 w 1786393"/>
              <a:gd name="connsiteY2677" fmla="*/ 3301400 h 3446754"/>
              <a:gd name="connsiteX2678" fmla="*/ 591732 w 1786393"/>
              <a:gd name="connsiteY2678" fmla="*/ 3302957 h 3446754"/>
              <a:gd name="connsiteX2679" fmla="*/ 568245 w 1786393"/>
              <a:gd name="connsiteY2679" fmla="*/ 3302957 h 3446754"/>
              <a:gd name="connsiteX2680" fmla="*/ 568245 w 1786393"/>
              <a:gd name="connsiteY2680" fmla="*/ 3315417 h 3446754"/>
              <a:gd name="connsiteX2681" fmla="*/ 565309 w 1786393"/>
              <a:gd name="connsiteY2681" fmla="*/ 3315417 h 3446754"/>
              <a:gd name="connsiteX2682" fmla="*/ 544758 w 1786393"/>
              <a:gd name="connsiteY2682" fmla="*/ 3315417 h 3446754"/>
              <a:gd name="connsiteX2683" fmla="*/ 544758 w 1786393"/>
              <a:gd name="connsiteY2683" fmla="*/ 3302957 h 3446754"/>
              <a:gd name="connsiteX2684" fmla="*/ 521270 w 1786393"/>
              <a:gd name="connsiteY2684" fmla="*/ 3302957 h 3446754"/>
              <a:gd name="connsiteX2685" fmla="*/ 497025 w 1786393"/>
              <a:gd name="connsiteY2685" fmla="*/ 3302957 h 3446754"/>
              <a:gd name="connsiteX2686" fmla="*/ 497025 w 1786393"/>
              <a:gd name="connsiteY2686" fmla="*/ 3315417 h 3446754"/>
              <a:gd name="connsiteX2687" fmla="*/ 497025 w 1786393"/>
              <a:gd name="connsiteY2687" fmla="*/ 3328278 h 3446754"/>
              <a:gd name="connsiteX2688" fmla="*/ 497025 w 1786393"/>
              <a:gd name="connsiteY2688" fmla="*/ 3340737 h 3446754"/>
              <a:gd name="connsiteX2689" fmla="*/ 473537 w 1786393"/>
              <a:gd name="connsiteY2689" fmla="*/ 3340737 h 3446754"/>
              <a:gd name="connsiteX2690" fmla="*/ 450050 w 1786393"/>
              <a:gd name="connsiteY2690" fmla="*/ 3340737 h 3446754"/>
              <a:gd name="connsiteX2691" fmla="*/ 426563 w 1786393"/>
              <a:gd name="connsiteY2691" fmla="*/ 3353197 h 3446754"/>
              <a:gd name="connsiteX2692" fmla="*/ 450050 w 1786393"/>
              <a:gd name="connsiteY2692" fmla="*/ 3353197 h 3446754"/>
              <a:gd name="connsiteX2693" fmla="*/ 450050 w 1786393"/>
              <a:gd name="connsiteY2693" fmla="*/ 3365656 h 3446754"/>
              <a:gd name="connsiteX2694" fmla="*/ 426563 w 1786393"/>
              <a:gd name="connsiteY2694" fmla="*/ 3365656 h 3446754"/>
              <a:gd name="connsiteX2695" fmla="*/ 426563 w 1786393"/>
              <a:gd name="connsiteY2695" fmla="*/ 3368872 h 3446754"/>
              <a:gd name="connsiteX2696" fmla="*/ 426563 w 1786393"/>
              <a:gd name="connsiteY2696" fmla="*/ 3376910 h 3446754"/>
              <a:gd name="connsiteX2697" fmla="*/ 426563 w 1786393"/>
              <a:gd name="connsiteY2697" fmla="*/ 3378518 h 3446754"/>
              <a:gd name="connsiteX2698" fmla="*/ 402317 w 1786393"/>
              <a:gd name="connsiteY2698" fmla="*/ 3378518 h 3446754"/>
              <a:gd name="connsiteX2699" fmla="*/ 402317 w 1786393"/>
              <a:gd name="connsiteY2699" fmla="*/ 3380075 h 3446754"/>
              <a:gd name="connsiteX2700" fmla="*/ 402317 w 1786393"/>
              <a:gd name="connsiteY2700" fmla="*/ 3389420 h 3446754"/>
              <a:gd name="connsiteX2701" fmla="*/ 402317 w 1786393"/>
              <a:gd name="connsiteY2701" fmla="*/ 3390977 h 3446754"/>
              <a:gd name="connsiteX2702" fmla="*/ 399014 w 1786393"/>
              <a:gd name="connsiteY2702" fmla="*/ 3390977 h 3446754"/>
              <a:gd name="connsiteX2703" fmla="*/ 392408 w 1786393"/>
              <a:gd name="connsiteY2703" fmla="*/ 3390977 h 3446754"/>
              <a:gd name="connsiteX2704" fmla="*/ 378830 w 1786393"/>
              <a:gd name="connsiteY2704" fmla="*/ 3390977 h 3446754"/>
              <a:gd name="connsiteX2705" fmla="*/ 355342 w 1786393"/>
              <a:gd name="connsiteY2705" fmla="*/ 3403437 h 3446754"/>
              <a:gd name="connsiteX2706" fmla="*/ 331855 w 1786393"/>
              <a:gd name="connsiteY2706" fmla="*/ 3403437 h 3446754"/>
              <a:gd name="connsiteX2707" fmla="*/ 331855 w 1786393"/>
              <a:gd name="connsiteY2707" fmla="*/ 3415896 h 3446754"/>
              <a:gd name="connsiteX2708" fmla="*/ 307610 w 1786393"/>
              <a:gd name="connsiteY2708" fmla="*/ 3415896 h 3446754"/>
              <a:gd name="connsiteX2709" fmla="*/ 284122 w 1786393"/>
              <a:gd name="connsiteY2709" fmla="*/ 3415896 h 3446754"/>
              <a:gd name="connsiteX2710" fmla="*/ 260635 w 1786393"/>
              <a:gd name="connsiteY2710" fmla="*/ 3415896 h 3446754"/>
              <a:gd name="connsiteX2711" fmla="*/ 257332 w 1786393"/>
              <a:gd name="connsiteY2711" fmla="*/ 3415896 h 3446754"/>
              <a:gd name="connsiteX2712" fmla="*/ 250726 w 1786393"/>
              <a:gd name="connsiteY2712" fmla="*/ 3415896 h 3446754"/>
              <a:gd name="connsiteX2713" fmla="*/ 247057 w 1786393"/>
              <a:gd name="connsiteY2713" fmla="*/ 3415896 h 3446754"/>
              <a:gd name="connsiteX2714" fmla="*/ 237148 w 1786393"/>
              <a:gd name="connsiteY2714" fmla="*/ 3415896 h 3446754"/>
              <a:gd name="connsiteX2715" fmla="*/ 212902 w 1786393"/>
              <a:gd name="connsiteY2715" fmla="*/ 3415896 h 3446754"/>
              <a:gd name="connsiteX2716" fmla="*/ 212902 w 1786393"/>
              <a:gd name="connsiteY2716" fmla="*/ 3419111 h 3446754"/>
              <a:gd name="connsiteX2717" fmla="*/ 212902 w 1786393"/>
              <a:gd name="connsiteY2717" fmla="*/ 3428757 h 3446754"/>
              <a:gd name="connsiteX2718" fmla="*/ 189415 w 1786393"/>
              <a:gd name="connsiteY2718" fmla="*/ 3428757 h 3446754"/>
              <a:gd name="connsiteX2719" fmla="*/ 165928 w 1786393"/>
              <a:gd name="connsiteY2719" fmla="*/ 3428757 h 3446754"/>
              <a:gd name="connsiteX2720" fmla="*/ 165928 w 1786393"/>
              <a:gd name="connsiteY2720" fmla="*/ 3441217 h 3446754"/>
              <a:gd name="connsiteX2721" fmla="*/ 141682 w 1786393"/>
              <a:gd name="connsiteY2721" fmla="*/ 3441217 h 3446754"/>
              <a:gd name="connsiteX2722" fmla="*/ 141682 w 1786393"/>
              <a:gd name="connsiteY2722" fmla="*/ 3428757 h 3446754"/>
              <a:gd name="connsiteX2723" fmla="*/ 141682 w 1786393"/>
              <a:gd name="connsiteY2723" fmla="*/ 3415896 h 3446754"/>
              <a:gd name="connsiteX2724" fmla="*/ 141682 w 1786393"/>
              <a:gd name="connsiteY2724" fmla="*/ 3403437 h 3446754"/>
              <a:gd name="connsiteX2725" fmla="*/ 141682 w 1786393"/>
              <a:gd name="connsiteY2725" fmla="*/ 3390977 h 3446754"/>
              <a:gd name="connsiteX2726" fmla="*/ 118195 w 1786393"/>
              <a:gd name="connsiteY2726" fmla="*/ 3378518 h 3446754"/>
              <a:gd name="connsiteX2727" fmla="*/ 141682 w 1786393"/>
              <a:gd name="connsiteY2727" fmla="*/ 3365656 h 3446754"/>
              <a:gd name="connsiteX2728" fmla="*/ 118195 w 1786393"/>
              <a:gd name="connsiteY2728" fmla="*/ 3365656 h 3446754"/>
              <a:gd name="connsiteX2729" fmla="*/ 118195 w 1786393"/>
              <a:gd name="connsiteY2729" fmla="*/ 3353197 h 3446754"/>
              <a:gd name="connsiteX2730" fmla="*/ 118195 w 1786393"/>
              <a:gd name="connsiteY2730" fmla="*/ 3340737 h 3446754"/>
              <a:gd name="connsiteX2731" fmla="*/ 118195 w 1786393"/>
              <a:gd name="connsiteY2731" fmla="*/ 3328278 h 3446754"/>
              <a:gd name="connsiteX2732" fmla="*/ 118195 w 1786393"/>
              <a:gd name="connsiteY2732" fmla="*/ 3315417 h 3446754"/>
              <a:gd name="connsiteX2733" fmla="*/ 141682 w 1786393"/>
              <a:gd name="connsiteY2733" fmla="*/ 3315417 h 3446754"/>
              <a:gd name="connsiteX2734" fmla="*/ 141682 w 1786393"/>
              <a:gd name="connsiteY2734" fmla="*/ 3302957 h 3446754"/>
              <a:gd name="connsiteX2735" fmla="*/ 118195 w 1786393"/>
              <a:gd name="connsiteY2735" fmla="*/ 3302957 h 3446754"/>
              <a:gd name="connsiteX2736" fmla="*/ 118195 w 1786393"/>
              <a:gd name="connsiteY2736" fmla="*/ 3290498 h 3446754"/>
              <a:gd name="connsiteX2737" fmla="*/ 118195 w 1786393"/>
              <a:gd name="connsiteY2737" fmla="*/ 3278038 h 3446754"/>
              <a:gd name="connsiteX2738" fmla="*/ 118195 w 1786393"/>
              <a:gd name="connsiteY2738" fmla="*/ 3265177 h 3446754"/>
              <a:gd name="connsiteX2739" fmla="*/ 94707 w 1786393"/>
              <a:gd name="connsiteY2739" fmla="*/ 3265177 h 3446754"/>
              <a:gd name="connsiteX2740" fmla="*/ 94707 w 1786393"/>
              <a:gd name="connsiteY2740" fmla="*/ 3252718 h 3446754"/>
              <a:gd name="connsiteX2741" fmla="*/ 94707 w 1786393"/>
              <a:gd name="connsiteY2741" fmla="*/ 3240258 h 3446754"/>
              <a:gd name="connsiteX2742" fmla="*/ 94707 w 1786393"/>
              <a:gd name="connsiteY2742" fmla="*/ 3227799 h 3446754"/>
              <a:gd name="connsiteX2743" fmla="*/ 94707 w 1786393"/>
              <a:gd name="connsiteY2743" fmla="*/ 3214937 h 3446754"/>
              <a:gd name="connsiteX2744" fmla="*/ 94707 w 1786393"/>
              <a:gd name="connsiteY2744" fmla="*/ 3202478 h 3446754"/>
              <a:gd name="connsiteX2745" fmla="*/ 94707 w 1786393"/>
              <a:gd name="connsiteY2745" fmla="*/ 3190018 h 3446754"/>
              <a:gd name="connsiteX2746" fmla="*/ 94707 w 1786393"/>
              <a:gd name="connsiteY2746" fmla="*/ 3177559 h 3446754"/>
              <a:gd name="connsiteX2747" fmla="*/ 94707 w 1786393"/>
              <a:gd name="connsiteY2747" fmla="*/ 3164698 h 3446754"/>
              <a:gd name="connsiteX2748" fmla="*/ 94707 w 1786393"/>
              <a:gd name="connsiteY2748" fmla="*/ 3152238 h 3446754"/>
              <a:gd name="connsiteX2749" fmla="*/ 94707 w 1786393"/>
              <a:gd name="connsiteY2749" fmla="*/ 3164698 h 3446754"/>
              <a:gd name="connsiteX2750" fmla="*/ 47733 w 1786393"/>
              <a:gd name="connsiteY2750" fmla="*/ 3152238 h 3446754"/>
              <a:gd name="connsiteX2751" fmla="*/ 47733 w 1786393"/>
              <a:gd name="connsiteY2751" fmla="*/ 3139779 h 3446754"/>
              <a:gd name="connsiteX2752" fmla="*/ 23487 w 1786393"/>
              <a:gd name="connsiteY2752" fmla="*/ 3139779 h 3446754"/>
              <a:gd name="connsiteX2753" fmla="*/ 23487 w 1786393"/>
              <a:gd name="connsiteY2753" fmla="*/ 3127319 h 3446754"/>
              <a:gd name="connsiteX2754" fmla="*/ 47733 w 1786393"/>
              <a:gd name="connsiteY2754" fmla="*/ 3127319 h 3446754"/>
              <a:gd name="connsiteX2755" fmla="*/ 47733 w 1786393"/>
              <a:gd name="connsiteY2755" fmla="*/ 3114458 h 3446754"/>
              <a:gd name="connsiteX2756" fmla="*/ 23487 w 1786393"/>
              <a:gd name="connsiteY2756" fmla="*/ 3114458 h 3446754"/>
              <a:gd name="connsiteX2757" fmla="*/ 23487 w 1786393"/>
              <a:gd name="connsiteY2757" fmla="*/ 3101998 h 3446754"/>
              <a:gd name="connsiteX2758" fmla="*/ 47733 w 1786393"/>
              <a:gd name="connsiteY2758" fmla="*/ 3101998 h 3446754"/>
              <a:gd name="connsiteX2759" fmla="*/ 47733 w 1786393"/>
              <a:gd name="connsiteY2759" fmla="*/ 3089539 h 3446754"/>
              <a:gd name="connsiteX2760" fmla="*/ 47733 w 1786393"/>
              <a:gd name="connsiteY2760" fmla="*/ 3077080 h 3446754"/>
              <a:gd name="connsiteX2761" fmla="*/ 47733 w 1786393"/>
              <a:gd name="connsiteY2761" fmla="*/ 3064218 h 3446754"/>
              <a:gd name="connsiteX2762" fmla="*/ 44323 w 1786393"/>
              <a:gd name="connsiteY2762" fmla="*/ 3064218 h 3446754"/>
              <a:gd name="connsiteX2763" fmla="*/ 37504 w 1786393"/>
              <a:gd name="connsiteY2763" fmla="*/ 3064218 h 3446754"/>
              <a:gd name="connsiteX2764" fmla="*/ 23487 w 1786393"/>
              <a:gd name="connsiteY2764" fmla="*/ 3064218 h 3446754"/>
              <a:gd name="connsiteX2765" fmla="*/ 23487 w 1786393"/>
              <a:gd name="connsiteY2765" fmla="*/ 3051759 h 3446754"/>
              <a:gd name="connsiteX2766" fmla="*/ 47733 w 1786393"/>
              <a:gd name="connsiteY2766" fmla="*/ 3051759 h 3446754"/>
              <a:gd name="connsiteX2767" fmla="*/ 47733 w 1786393"/>
              <a:gd name="connsiteY2767" fmla="*/ 3039299 h 3446754"/>
              <a:gd name="connsiteX2768" fmla="*/ 23487 w 1786393"/>
              <a:gd name="connsiteY2768" fmla="*/ 3039299 h 3446754"/>
              <a:gd name="connsiteX2769" fmla="*/ 23487 w 1786393"/>
              <a:gd name="connsiteY2769" fmla="*/ 3026840 h 3446754"/>
              <a:gd name="connsiteX2770" fmla="*/ 23487 w 1786393"/>
              <a:gd name="connsiteY2770" fmla="*/ 3013979 h 3446754"/>
              <a:gd name="connsiteX2771" fmla="*/ 47733 w 1786393"/>
              <a:gd name="connsiteY2771" fmla="*/ 3013979 h 3446754"/>
              <a:gd name="connsiteX2772" fmla="*/ 23487 w 1786393"/>
              <a:gd name="connsiteY2772" fmla="*/ 3001519 h 3446754"/>
              <a:gd name="connsiteX2773" fmla="*/ 47733 w 1786393"/>
              <a:gd name="connsiteY2773" fmla="*/ 3001519 h 3446754"/>
              <a:gd name="connsiteX2774" fmla="*/ 47733 w 1786393"/>
              <a:gd name="connsiteY2774" fmla="*/ 2989060 h 3446754"/>
              <a:gd name="connsiteX2775" fmla="*/ 23487 w 1786393"/>
              <a:gd name="connsiteY2775" fmla="*/ 2976600 h 3446754"/>
              <a:gd name="connsiteX2776" fmla="*/ 23487 w 1786393"/>
              <a:gd name="connsiteY2776" fmla="*/ 2963739 h 3446754"/>
              <a:gd name="connsiteX2777" fmla="*/ 23487 w 1786393"/>
              <a:gd name="connsiteY2777" fmla="*/ 2951279 h 3446754"/>
              <a:gd name="connsiteX2778" fmla="*/ 23487 w 1786393"/>
              <a:gd name="connsiteY2778" fmla="*/ 2938820 h 3446754"/>
              <a:gd name="connsiteX2779" fmla="*/ 23487 w 1786393"/>
              <a:gd name="connsiteY2779" fmla="*/ 2926361 h 3446754"/>
              <a:gd name="connsiteX2780" fmla="*/ 37504 w 1786393"/>
              <a:gd name="connsiteY2780" fmla="*/ 2926361 h 3446754"/>
              <a:gd name="connsiteX2781" fmla="*/ 44323 w 1786393"/>
              <a:gd name="connsiteY2781" fmla="*/ 2926361 h 3446754"/>
              <a:gd name="connsiteX2782" fmla="*/ 47733 w 1786393"/>
              <a:gd name="connsiteY2782" fmla="*/ 2926361 h 3446754"/>
              <a:gd name="connsiteX2783" fmla="*/ 47733 w 1786393"/>
              <a:gd name="connsiteY2783" fmla="*/ 2913499 h 3446754"/>
              <a:gd name="connsiteX2784" fmla="*/ 23487 w 1786393"/>
              <a:gd name="connsiteY2784" fmla="*/ 2913499 h 3446754"/>
              <a:gd name="connsiteX2785" fmla="*/ 47733 w 1786393"/>
              <a:gd name="connsiteY2785" fmla="*/ 2901040 h 3446754"/>
              <a:gd name="connsiteX2786" fmla="*/ 47733 w 1786393"/>
              <a:gd name="connsiteY2786" fmla="*/ 2888580 h 3446754"/>
              <a:gd name="connsiteX2787" fmla="*/ 47733 w 1786393"/>
              <a:gd name="connsiteY2787" fmla="*/ 2876121 h 3446754"/>
              <a:gd name="connsiteX2788" fmla="*/ 47733 w 1786393"/>
              <a:gd name="connsiteY2788" fmla="*/ 2863260 h 3446754"/>
              <a:gd name="connsiteX2789" fmla="*/ 47733 w 1786393"/>
              <a:gd name="connsiteY2789" fmla="*/ 2838341 h 3446754"/>
              <a:gd name="connsiteX2790" fmla="*/ 47733 w 1786393"/>
              <a:gd name="connsiteY2790" fmla="*/ 2825881 h 3446754"/>
              <a:gd name="connsiteX2791" fmla="*/ 47733 w 1786393"/>
              <a:gd name="connsiteY2791" fmla="*/ 2813020 h 3446754"/>
              <a:gd name="connsiteX2792" fmla="*/ 47733 w 1786393"/>
              <a:gd name="connsiteY2792" fmla="*/ 2800560 h 3446754"/>
              <a:gd name="connsiteX2793" fmla="*/ 47733 w 1786393"/>
              <a:gd name="connsiteY2793" fmla="*/ 2788101 h 3446754"/>
              <a:gd name="connsiteX2794" fmla="*/ 47733 w 1786393"/>
              <a:gd name="connsiteY2794" fmla="*/ 2775642 h 3446754"/>
              <a:gd name="connsiteX2795" fmla="*/ 47733 w 1786393"/>
              <a:gd name="connsiteY2795" fmla="*/ 2762780 h 3446754"/>
              <a:gd name="connsiteX2796" fmla="*/ 47733 w 1786393"/>
              <a:gd name="connsiteY2796" fmla="*/ 2750321 h 3446754"/>
              <a:gd name="connsiteX2797" fmla="*/ 47733 w 1786393"/>
              <a:gd name="connsiteY2797" fmla="*/ 2738263 h 3446754"/>
              <a:gd name="connsiteX2798" fmla="*/ 47733 w 1786393"/>
              <a:gd name="connsiteY2798" fmla="*/ 2725804 h 3446754"/>
              <a:gd name="connsiteX2799" fmla="*/ 47733 w 1786393"/>
              <a:gd name="connsiteY2799" fmla="*/ 2712942 h 3446754"/>
              <a:gd name="connsiteX2800" fmla="*/ 47733 w 1786393"/>
              <a:gd name="connsiteY2800" fmla="*/ 2700483 h 3446754"/>
              <a:gd name="connsiteX2801" fmla="*/ 47733 w 1786393"/>
              <a:gd name="connsiteY2801" fmla="*/ 2688024 h 3446754"/>
              <a:gd name="connsiteX2802" fmla="*/ 47733 w 1786393"/>
              <a:gd name="connsiteY2802" fmla="*/ 2675564 h 3446754"/>
              <a:gd name="connsiteX2803" fmla="*/ 47733 w 1786393"/>
              <a:gd name="connsiteY2803" fmla="*/ 2662703 h 3446754"/>
              <a:gd name="connsiteX2804" fmla="*/ 47733 w 1786393"/>
              <a:gd name="connsiteY2804" fmla="*/ 2650243 h 3446754"/>
              <a:gd name="connsiteX2805" fmla="*/ 47733 w 1786393"/>
              <a:gd name="connsiteY2805" fmla="*/ 2637784 h 3446754"/>
              <a:gd name="connsiteX2806" fmla="*/ 33716 w 1786393"/>
              <a:gd name="connsiteY2806" fmla="*/ 2637784 h 3446754"/>
              <a:gd name="connsiteX2807" fmla="*/ 26897 w 1786393"/>
              <a:gd name="connsiteY2807" fmla="*/ 2637784 h 3446754"/>
              <a:gd name="connsiteX2808" fmla="*/ 26518 w 1786393"/>
              <a:gd name="connsiteY2808" fmla="*/ 2637784 h 3446754"/>
              <a:gd name="connsiteX2809" fmla="*/ 23487 w 1786393"/>
              <a:gd name="connsiteY2809" fmla="*/ 2637784 h 3446754"/>
              <a:gd name="connsiteX2810" fmla="*/ 23487 w 1786393"/>
              <a:gd name="connsiteY2810" fmla="*/ 2625324 h 3446754"/>
              <a:gd name="connsiteX2811" fmla="*/ 47733 w 1786393"/>
              <a:gd name="connsiteY2811" fmla="*/ 2625324 h 3446754"/>
              <a:gd name="connsiteX2812" fmla="*/ 23487 w 1786393"/>
              <a:gd name="connsiteY2812" fmla="*/ 2612463 h 3446754"/>
              <a:gd name="connsiteX2813" fmla="*/ 23487 w 1786393"/>
              <a:gd name="connsiteY2813" fmla="*/ 2600004 h 3446754"/>
              <a:gd name="connsiteX2814" fmla="*/ 23487 w 1786393"/>
              <a:gd name="connsiteY2814" fmla="*/ 2587544 h 3446754"/>
              <a:gd name="connsiteX2815" fmla="*/ 23487 w 1786393"/>
              <a:gd name="connsiteY2815" fmla="*/ 2575085 h 3446754"/>
              <a:gd name="connsiteX2816" fmla="*/ 23487 w 1786393"/>
              <a:gd name="connsiteY2816" fmla="*/ 2562223 h 3446754"/>
              <a:gd name="connsiteX2817" fmla="*/ 23487 w 1786393"/>
              <a:gd name="connsiteY2817" fmla="*/ 2549764 h 3446754"/>
              <a:gd name="connsiteX2818" fmla="*/ 23487 w 1786393"/>
              <a:gd name="connsiteY2818" fmla="*/ 2537305 h 3446754"/>
              <a:gd name="connsiteX2819" fmla="*/ 23487 w 1786393"/>
              <a:gd name="connsiteY2819" fmla="*/ 2524845 h 3446754"/>
              <a:gd name="connsiteX2820" fmla="*/ 23487 w 1786393"/>
              <a:gd name="connsiteY2820" fmla="*/ 2511984 h 3446754"/>
              <a:gd name="connsiteX2821" fmla="*/ 23487 w 1786393"/>
              <a:gd name="connsiteY2821" fmla="*/ 2499524 h 3446754"/>
              <a:gd name="connsiteX2822" fmla="*/ 23487 w 1786393"/>
              <a:gd name="connsiteY2822" fmla="*/ 2487065 h 3446754"/>
              <a:gd name="connsiteX2823" fmla="*/ 23487 w 1786393"/>
              <a:gd name="connsiteY2823" fmla="*/ 2474605 h 3446754"/>
              <a:gd name="connsiteX2824" fmla="*/ 23487 w 1786393"/>
              <a:gd name="connsiteY2824" fmla="*/ 2461744 h 3446754"/>
              <a:gd name="connsiteX2825" fmla="*/ 23487 w 1786393"/>
              <a:gd name="connsiteY2825" fmla="*/ 2436825 h 3446754"/>
              <a:gd name="connsiteX2826" fmla="*/ 23487 w 1786393"/>
              <a:gd name="connsiteY2826" fmla="*/ 2424366 h 3446754"/>
              <a:gd name="connsiteX2827" fmla="*/ 23487 w 1786393"/>
              <a:gd name="connsiteY2827" fmla="*/ 2411504 h 3446754"/>
              <a:gd name="connsiteX2828" fmla="*/ 23487 w 1786393"/>
              <a:gd name="connsiteY2828" fmla="*/ 2399045 h 3446754"/>
              <a:gd name="connsiteX2829" fmla="*/ 23487 w 1786393"/>
              <a:gd name="connsiteY2829" fmla="*/ 2386586 h 3446754"/>
              <a:gd name="connsiteX2830" fmla="*/ 23487 w 1786393"/>
              <a:gd name="connsiteY2830" fmla="*/ 2374126 h 3446754"/>
              <a:gd name="connsiteX2831" fmla="*/ 23487 w 1786393"/>
              <a:gd name="connsiteY2831" fmla="*/ 2361265 h 3446754"/>
              <a:gd name="connsiteX2832" fmla="*/ 23487 w 1786393"/>
              <a:gd name="connsiteY2832" fmla="*/ 2348805 h 3446754"/>
              <a:gd name="connsiteX2833" fmla="*/ 23487 w 1786393"/>
              <a:gd name="connsiteY2833" fmla="*/ 2336346 h 3446754"/>
              <a:gd name="connsiteX2834" fmla="*/ 23487 w 1786393"/>
              <a:gd name="connsiteY2834" fmla="*/ 2323886 h 3446754"/>
              <a:gd name="connsiteX2835" fmla="*/ 23487 w 1786393"/>
              <a:gd name="connsiteY2835" fmla="*/ 2311025 h 3446754"/>
              <a:gd name="connsiteX2836" fmla="*/ 23487 w 1786393"/>
              <a:gd name="connsiteY2836" fmla="*/ 2298566 h 3446754"/>
              <a:gd name="connsiteX2837" fmla="*/ 23487 w 1786393"/>
              <a:gd name="connsiteY2837" fmla="*/ 2286106 h 3446754"/>
              <a:gd name="connsiteX2838" fmla="*/ 0 w 1786393"/>
              <a:gd name="connsiteY2838" fmla="*/ 2286106 h 3446754"/>
              <a:gd name="connsiteX2839" fmla="*/ 0 w 1786393"/>
              <a:gd name="connsiteY2839" fmla="*/ 2273647 h 3446754"/>
              <a:gd name="connsiteX2840" fmla="*/ 0 w 1786393"/>
              <a:gd name="connsiteY2840" fmla="*/ 2260785 h 3446754"/>
              <a:gd name="connsiteX2841" fmla="*/ 0 w 1786393"/>
              <a:gd name="connsiteY2841" fmla="*/ 2248326 h 3446754"/>
              <a:gd name="connsiteX2842" fmla="*/ 23487 w 1786393"/>
              <a:gd name="connsiteY2842" fmla="*/ 2248326 h 3446754"/>
              <a:gd name="connsiteX2843" fmla="*/ 23487 w 1786393"/>
              <a:gd name="connsiteY2843" fmla="*/ 2235867 h 3446754"/>
              <a:gd name="connsiteX2844" fmla="*/ 23487 w 1786393"/>
              <a:gd name="connsiteY2844" fmla="*/ 2223407 h 3446754"/>
              <a:gd name="connsiteX2845" fmla="*/ 23487 w 1786393"/>
              <a:gd name="connsiteY2845" fmla="*/ 2210546 h 3446754"/>
              <a:gd name="connsiteX2846" fmla="*/ 0 w 1786393"/>
              <a:gd name="connsiteY2846" fmla="*/ 2210546 h 3446754"/>
              <a:gd name="connsiteX2847" fmla="*/ 0 w 1786393"/>
              <a:gd name="connsiteY2847" fmla="*/ 2198086 h 3446754"/>
              <a:gd name="connsiteX2848" fmla="*/ 0 w 1786393"/>
              <a:gd name="connsiteY2848" fmla="*/ 2185627 h 3446754"/>
              <a:gd name="connsiteX2849" fmla="*/ 0 w 1786393"/>
              <a:gd name="connsiteY2849" fmla="*/ 2173167 h 3446754"/>
              <a:gd name="connsiteX2850" fmla="*/ 0 w 1786393"/>
              <a:gd name="connsiteY2850" fmla="*/ 2160306 h 3446754"/>
              <a:gd name="connsiteX2851" fmla="*/ 23487 w 1786393"/>
              <a:gd name="connsiteY2851" fmla="*/ 2147847 h 3446754"/>
              <a:gd name="connsiteX2852" fmla="*/ 9909 w 1786393"/>
              <a:gd name="connsiteY2852" fmla="*/ 2147847 h 3446754"/>
              <a:gd name="connsiteX2853" fmla="*/ 0 w 1786393"/>
              <a:gd name="connsiteY2853" fmla="*/ 2147847 h 3446754"/>
              <a:gd name="connsiteX2854" fmla="*/ 23487 w 1786393"/>
              <a:gd name="connsiteY2854" fmla="*/ 2135387 h 3446754"/>
              <a:gd name="connsiteX2855" fmla="*/ 0 w 1786393"/>
              <a:gd name="connsiteY2855" fmla="*/ 2122928 h 3446754"/>
              <a:gd name="connsiteX2856" fmla="*/ 23487 w 1786393"/>
              <a:gd name="connsiteY2856" fmla="*/ 2122928 h 3446754"/>
              <a:gd name="connsiteX2857" fmla="*/ 0 w 1786393"/>
              <a:gd name="connsiteY2857" fmla="*/ 2110066 h 3446754"/>
              <a:gd name="connsiteX2858" fmla="*/ 0 w 1786393"/>
              <a:gd name="connsiteY2858" fmla="*/ 2097607 h 3446754"/>
              <a:gd name="connsiteX2859" fmla="*/ 23487 w 1786393"/>
              <a:gd name="connsiteY2859" fmla="*/ 2097607 h 3446754"/>
              <a:gd name="connsiteX2860" fmla="*/ 23487 w 1786393"/>
              <a:gd name="connsiteY2860" fmla="*/ 2085148 h 3446754"/>
              <a:gd name="connsiteX2861" fmla="*/ 23487 w 1786393"/>
              <a:gd name="connsiteY2861" fmla="*/ 2072688 h 3446754"/>
              <a:gd name="connsiteX2862" fmla="*/ 23487 w 1786393"/>
              <a:gd name="connsiteY2862" fmla="*/ 2059827 h 3446754"/>
              <a:gd name="connsiteX2863" fmla="*/ 23487 w 1786393"/>
              <a:gd name="connsiteY2863" fmla="*/ 2047367 h 3446754"/>
              <a:gd name="connsiteX2864" fmla="*/ 23487 w 1786393"/>
              <a:gd name="connsiteY2864" fmla="*/ 2034908 h 3446754"/>
              <a:gd name="connsiteX2865" fmla="*/ 23487 w 1786393"/>
              <a:gd name="connsiteY2865" fmla="*/ 2009587 h 3446754"/>
              <a:gd name="connsiteX2866" fmla="*/ 23487 w 1786393"/>
              <a:gd name="connsiteY2866" fmla="*/ 1997128 h 3446754"/>
              <a:gd name="connsiteX2867" fmla="*/ 0 w 1786393"/>
              <a:gd name="connsiteY2867" fmla="*/ 1997128 h 3446754"/>
              <a:gd name="connsiteX2868" fmla="*/ 23487 w 1786393"/>
              <a:gd name="connsiteY2868" fmla="*/ 1984668 h 3446754"/>
              <a:gd name="connsiteX2869" fmla="*/ 23487 w 1786393"/>
              <a:gd name="connsiteY2869" fmla="*/ 1972209 h 3446754"/>
              <a:gd name="connsiteX2870" fmla="*/ 23487 w 1786393"/>
              <a:gd name="connsiteY2870" fmla="*/ 1959347 h 3446754"/>
              <a:gd name="connsiteX2871" fmla="*/ 23487 w 1786393"/>
              <a:gd name="connsiteY2871" fmla="*/ 1946888 h 3446754"/>
              <a:gd name="connsiteX2872" fmla="*/ 33716 w 1786393"/>
              <a:gd name="connsiteY2872" fmla="*/ 1946888 h 3446754"/>
              <a:gd name="connsiteX2873" fmla="*/ 37504 w 1786393"/>
              <a:gd name="connsiteY2873" fmla="*/ 1946888 h 3446754"/>
              <a:gd name="connsiteX2874" fmla="*/ 47733 w 1786393"/>
              <a:gd name="connsiteY2874" fmla="*/ 1946888 h 3446754"/>
              <a:gd name="connsiteX2875" fmla="*/ 47733 w 1786393"/>
              <a:gd name="connsiteY2875" fmla="*/ 1934429 h 3446754"/>
              <a:gd name="connsiteX2876" fmla="*/ 23487 w 1786393"/>
              <a:gd name="connsiteY2876" fmla="*/ 1934429 h 3446754"/>
              <a:gd name="connsiteX2877" fmla="*/ 23487 w 1786393"/>
              <a:gd name="connsiteY2877" fmla="*/ 1921969 h 3446754"/>
              <a:gd name="connsiteX2878" fmla="*/ 47733 w 1786393"/>
              <a:gd name="connsiteY2878" fmla="*/ 1909108 h 3446754"/>
              <a:gd name="connsiteX2879" fmla="*/ 57642 w 1786393"/>
              <a:gd name="connsiteY2879" fmla="*/ 1909108 h 3446754"/>
              <a:gd name="connsiteX2880" fmla="*/ 71220 w 1786393"/>
              <a:gd name="connsiteY2880" fmla="*/ 1909108 h 3446754"/>
              <a:gd name="connsiteX2881" fmla="*/ 71220 w 1786393"/>
              <a:gd name="connsiteY2881" fmla="*/ 1896648 h 3446754"/>
              <a:gd name="connsiteX2882" fmla="*/ 47733 w 1786393"/>
              <a:gd name="connsiteY2882" fmla="*/ 1896648 h 3446754"/>
              <a:gd name="connsiteX2883" fmla="*/ 23487 w 1786393"/>
              <a:gd name="connsiteY2883" fmla="*/ 1896648 h 3446754"/>
              <a:gd name="connsiteX2884" fmla="*/ 23487 w 1786393"/>
              <a:gd name="connsiteY2884" fmla="*/ 1884189 h 3446754"/>
              <a:gd name="connsiteX2885" fmla="*/ 47733 w 1786393"/>
              <a:gd name="connsiteY2885" fmla="*/ 1884189 h 3446754"/>
              <a:gd name="connsiteX2886" fmla="*/ 47733 w 1786393"/>
              <a:gd name="connsiteY2886" fmla="*/ 1871729 h 3446754"/>
              <a:gd name="connsiteX2887" fmla="*/ 23487 w 1786393"/>
              <a:gd name="connsiteY2887" fmla="*/ 1858868 h 3446754"/>
              <a:gd name="connsiteX2888" fmla="*/ 47733 w 1786393"/>
              <a:gd name="connsiteY2888" fmla="*/ 1858868 h 3446754"/>
              <a:gd name="connsiteX2889" fmla="*/ 47733 w 1786393"/>
              <a:gd name="connsiteY2889" fmla="*/ 1846409 h 3446754"/>
              <a:gd name="connsiteX2890" fmla="*/ 71220 w 1786393"/>
              <a:gd name="connsiteY2890" fmla="*/ 1846409 h 3446754"/>
              <a:gd name="connsiteX2891" fmla="*/ 71220 w 1786393"/>
              <a:gd name="connsiteY2891" fmla="*/ 1858868 h 3446754"/>
              <a:gd name="connsiteX2892" fmla="*/ 94707 w 1786393"/>
              <a:gd name="connsiteY2892" fmla="*/ 1858868 h 3446754"/>
              <a:gd name="connsiteX2893" fmla="*/ 118195 w 1786393"/>
              <a:gd name="connsiteY2893" fmla="*/ 1858868 h 3446754"/>
              <a:gd name="connsiteX2894" fmla="*/ 118195 w 1786393"/>
              <a:gd name="connsiteY2894" fmla="*/ 1871729 h 3446754"/>
              <a:gd name="connsiteX2895" fmla="*/ 118195 w 1786393"/>
              <a:gd name="connsiteY2895" fmla="*/ 1884189 h 3446754"/>
              <a:gd name="connsiteX2896" fmla="*/ 118195 w 1786393"/>
              <a:gd name="connsiteY2896" fmla="*/ 1896648 h 3446754"/>
              <a:gd name="connsiteX2897" fmla="*/ 118195 w 1786393"/>
              <a:gd name="connsiteY2897" fmla="*/ 1909108 h 3446754"/>
              <a:gd name="connsiteX2898" fmla="*/ 132152 w 1786393"/>
              <a:gd name="connsiteY2898" fmla="*/ 1909108 h 3446754"/>
              <a:gd name="connsiteX2899" fmla="*/ 141682 w 1786393"/>
              <a:gd name="connsiteY2899" fmla="*/ 1909108 h 3446754"/>
              <a:gd name="connsiteX2900" fmla="*/ 118195 w 1786393"/>
              <a:gd name="connsiteY2900" fmla="*/ 1921969 h 3446754"/>
              <a:gd name="connsiteX2901" fmla="*/ 118195 w 1786393"/>
              <a:gd name="connsiteY2901" fmla="*/ 1934429 h 3446754"/>
              <a:gd name="connsiteX2902" fmla="*/ 141682 w 1786393"/>
              <a:gd name="connsiteY2902" fmla="*/ 1921969 h 3446754"/>
              <a:gd name="connsiteX2903" fmla="*/ 165928 w 1786393"/>
              <a:gd name="connsiteY2903" fmla="*/ 1921969 h 3446754"/>
              <a:gd name="connsiteX2904" fmla="*/ 141682 w 1786393"/>
              <a:gd name="connsiteY2904" fmla="*/ 1934429 h 3446754"/>
              <a:gd name="connsiteX2905" fmla="*/ 165928 w 1786393"/>
              <a:gd name="connsiteY2905" fmla="*/ 1934429 h 3446754"/>
              <a:gd name="connsiteX2906" fmla="*/ 165928 w 1786393"/>
              <a:gd name="connsiteY2906" fmla="*/ 1921969 h 3446754"/>
              <a:gd name="connsiteX2907" fmla="*/ 189415 w 1786393"/>
              <a:gd name="connsiteY2907" fmla="*/ 1909108 h 3446754"/>
              <a:gd name="connsiteX2908" fmla="*/ 165928 w 1786393"/>
              <a:gd name="connsiteY2908" fmla="*/ 1909108 h 3446754"/>
              <a:gd name="connsiteX2909" fmla="*/ 141777 w 1786393"/>
              <a:gd name="connsiteY2909" fmla="*/ 1909108 h 3446754"/>
              <a:gd name="connsiteX2910" fmla="*/ 141682 w 1786393"/>
              <a:gd name="connsiteY2910" fmla="*/ 1909108 h 3446754"/>
              <a:gd name="connsiteX2911" fmla="*/ 118195 w 1786393"/>
              <a:gd name="connsiteY2911" fmla="*/ 1896648 h 3446754"/>
              <a:gd name="connsiteX2912" fmla="*/ 141682 w 1786393"/>
              <a:gd name="connsiteY2912" fmla="*/ 1896648 h 3446754"/>
              <a:gd name="connsiteX2913" fmla="*/ 141682 w 1786393"/>
              <a:gd name="connsiteY2913" fmla="*/ 1884189 h 3446754"/>
              <a:gd name="connsiteX2914" fmla="*/ 141682 w 1786393"/>
              <a:gd name="connsiteY2914" fmla="*/ 1879517 h 3446754"/>
              <a:gd name="connsiteX2915" fmla="*/ 141682 w 1786393"/>
              <a:gd name="connsiteY2915" fmla="*/ 1873287 h 3446754"/>
              <a:gd name="connsiteX2916" fmla="*/ 141682 w 1786393"/>
              <a:gd name="connsiteY2916" fmla="*/ 1871729 h 3446754"/>
              <a:gd name="connsiteX2917" fmla="*/ 165928 w 1786393"/>
              <a:gd name="connsiteY2917" fmla="*/ 1871729 h 3446754"/>
              <a:gd name="connsiteX2918" fmla="*/ 165928 w 1786393"/>
              <a:gd name="connsiteY2918" fmla="*/ 1858868 h 3446754"/>
              <a:gd name="connsiteX2919" fmla="*/ 162897 w 1786393"/>
              <a:gd name="connsiteY2919" fmla="*/ 1858868 h 3446754"/>
              <a:gd name="connsiteX2920" fmla="*/ 155699 w 1786393"/>
              <a:gd name="connsiteY2920" fmla="*/ 1858868 h 3446754"/>
              <a:gd name="connsiteX2921" fmla="*/ 151911 w 1786393"/>
              <a:gd name="connsiteY2921" fmla="*/ 1858868 h 3446754"/>
              <a:gd name="connsiteX2922" fmla="*/ 141682 w 1786393"/>
              <a:gd name="connsiteY2922" fmla="*/ 1858868 h 3446754"/>
              <a:gd name="connsiteX2923" fmla="*/ 118195 w 1786393"/>
              <a:gd name="connsiteY2923" fmla="*/ 1858868 h 3446754"/>
              <a:gd name="connsiteX2924" fmla="*/ 118195 w 1786393"/>
              <a:gd name="connsiteY2924" fmla="*/ 1846409 h 3446754"/>
              <a:gd name="connsiteX2925" fmla="*/ 94707 w 1786393"/>
              <a:gd name="connsiteY2925" fmla="*/ 1846409 h 3446754"/>
              <a:gd name="connsiteX2926" fmla="*/ 71220 w 1786393"/>
              <a:gd name="connsiteY2926" fmla="*/ 1846409 h 3446754"/>
              <a:gd name="connsiteX2927" fmla="*/ 71220 w 1786393"/>
              <a:gd name="connsiteY2927" fmla="*/ 1833949 h 3446754"/>
              <a:gd name="connsiteX2928" fmla="*/ 47733 w 1786393"/>
              <a:gd name="connsiteY2928" fmla="*/ 1833949 h 3446754"/>
              <a:gd name="connsiteX2929" fmla="*/ 47733 w 1786393"/>
              <a:gd name="connsiteY2929" fmla="*/ 1821490 h 3446754"/>
              <a:gd name="connsiteX2930" fmla="*/ 71220 w 1786393"/>
              <a:gd name="connsiteY2930" fmla="*/ 1808628 h 3446754"/>
              <a:gd name="connsiteX2931" fmla="*/ 47733 w 1786393"/>
              <a:gd name="connsiteY2931" fmla="*/ 1808628 h 3446754"/>
              <a:gd name="connsiteX2932" fmla="*/ 71220 w 1786393"/>
              <a:gd name="connsiteY2932" fmla="*/ 1796169 h 3446754"/>
              <a:gd name="connsiteX2933" fmla="*/ 47733 w 1786393"/>
              <a:gd name="connsiteY2933" fmla="*/ 1796169 h 3446754"/>
              <a:gd name="connsiteX2934" fmla="*/ 47733 w 1786393"/>
              <a:gd name="connsiteY2934" fmla="*/ 1808628 h 3446754"/>
              <a:gd name="connsiteX2935" fmla="*/ 23487 w 1786393"/>
              <a:gd name="connsiteY2935" fmla="*/ 1808628 h 3446754"/>
              <a:gd name="connsiteX2936" fmla="*/ 23487 w 1786393"/>
              <a:gd name="connsiteY2936" fmla="*/ 1796169 h 3446754"/>
              <a:gd name="connsiteX2937" fmla="*/ 47733 w 1786393"/>
              <a:gd name="connsiteY2937" fmla="*/ 1783710 h 3446754"/>
              <a:gd name="connsiteX2938" fmla="*/ 47733 w 1786393"/>
              <a:gd name="connsiteY2938" fmla="*/ 1771250 h 3446754"/>
              <a:gd name="connsiteX2939" fmla="*/ 47733 w 1786393"/>
              <a:gd name="connsiteY2939" fmla="*/ 1758389 h 3446754"/>
              <a:gd name="connsiteX2940" fmla="*/ 47733 w 1786393"/>
              <a:gd name="connsiteY2940" fmla="*/ 1745929 h 3446754"/>
              <a:gd name="connsiteX2941" fmla="*/ 47733 w 1786393"/>
              <a:gd name="connsiteY2941" fmla="*/ 1733470 h 3446754"/>
              <a:gd name="connsiteX2942" fmla="*/ 47733 w 1786393"/>
              <a:gd name="connsiteY2942" fmla="*/ 1721010 h 3446754"/>
              <a:gd name="connsiteX2943" fmla="*/ 71220 w 1786393"/>
              <a:gd name="connsiteY2943" fmla="*/ 1721010 h 3446754"/>
              <a:gd name="connsiteX2944" fmla="*/ 71220 w 1786393"/>
              <a:gd name="connsiteY2944" fmla="*/ 1708149 h 3446754"/>
              <a:gd name="connsiteX2945" fmla="*/ 47733 w 1786393"/>
              <a:gd name="connsiteY2945" fmla="*/ 1708149 h 3446754"/>
              <a:gd name="connsiteX2946" fmla="*/ 47733 w 1786393"/>
              <a:gd name="connsiteY2946" fmla="*/ 1695690 h 3446754"/>
              <a:gd name="connsiteX2947" fmla="*/ 47733 w 1786393"/>
              <a:gd name="connsiteY2947" fmla="*/ 1683230 h 3446754"/>
              <a:gd name="connsiteX2948" fmla="*/ 47733 w 1786393"/>
              <a:gd name="connsiteY2948" fmla="*/ 1670771 h 3446754"/>
              <a:gd name="connsiteX2949" fmla="*/ 47733 w 1786393"/>
              <a:gd name="connsiteY2949" fmla="*/ 1657909 h 3446754"/>
              <a:gd name="connsiteX2950" fmla="*/ 47733 w 1786393"/>
              <a:gd name="connsiteY2950" fmla="*/ 1645450 h 3446754"/>
              <a:gd name="connsiteX2951" fmla="*/ 47733 w 1786393"/>
              <a:gd name="connsiteY2951" fmla="*/ 1632991 h 3446754"/>
              <a:gd name="connsiteX2952" fmla="*/ 47733 w 1786393"/>
              <a:gd name="connsiteY2952" fmla="*/ 1620531 h 3446754"/>
              <a:gd name="connsiteX2953" fmla="*/ 23487 w 1786393"/>
              <a:gd name="connsiteY2953" fmla="*/ 1620531 h 3446754"/>
              <a:gd name="connsiteX2954" fmla="*/ 23487 w 1786393"/>
              <a:gd name="connsiteY2954" fmla="*/ 1607670 h 3446754"/>
              <a:gd name="connsiteX2955" fmla="*/ 47733 w 1786393"/>
              <a:gd name="connsiteY2955" fmla="*/ 1607670 h 3446754"/>
              <a:gd name="connsiteX2956" fmla="*/ 47733 w 1786393"/>
              <a:gd name="connsiteY2956" fmla="*/ 1595210 h 3446754"/>
              <a:gd name="connsiteX2957" fmla="*/ 47733 w 1786393"/>
              <a:gd name="connsiteY2957" fmla="*/ 1582751 h 3446754"/>
              <a:gd name="connsiteX2958" fmla="*/ 71220 w 1786393"/>
              <a:gd name="connsiteY2958" fmla="*/ 1582751 h 3446754"/>
              <a:gd name="connsiteX2959" fmla="*/ 71220 w 1786393"/>
              <a:gd name="connsiteY2959" fmla="*/ 1570291 h 3446754"/>
              <a:gd name="connsiteX2960" fmla="*/ 47733 w 1786393"/>
              <a:gd name="connsiteY2960" fmla="*/ 1570291 h 3446754"/>
              <a:gd name="connsiteX2961" fmla="*/ 47733 w 1786393"/>
              <a:gd name="connsiteY2961" fmla="*/ 1557430 h 3446754"/>
              <a:gd name="connsiteX2962" fmla="*/ 47733 w 1786393"/>
              <a:gd name="connsiteY2962" fmla="*/ 1544971 h 3446754"/>
              <a:gd name="connsiteX2963" fmla="*/ 71220 w 1786393"/>
              <a:gd name="connsiteY2963" fmla="*/ 1557430 h 3446754"/>
              <a:gd name="connsiteX2964" fmla="*/ 71220 w 1786393"/>
              <a:gd name="connsiteY2964" fmla="*/ 1544971 h 3446754"/>
              <a:gd name="connsiteX2965" fmla="*/ 47733 w 1786393"/>
              <a:gd name="connsiteY2965" fmla="*/ 1544971 h 3446754"/>
              <a:gd name="connsiteX2966" fmla="*/ 47733 w 1786393"/>
              <a:gd name="connsiteY2966" fmla="*/ 1532511 h 3446754"/>
              <a:gd name="connsiteX2967" fmla="*/ 47733 w 1786393"/>
              <a:gd name="connsiteY2967" fmla="*/ 1520052 h 3446754"/>
              <a:gd name="connsiteX2968" fmla="*/ 47733 w 1786393"/>
              <a:gd name="connsiteY2968" fmla="*/ 1507190 h 3446754"/>
              <a:gd name="connsiteX2969" fmla="*/ 47733 w 1786393"/>
              <a:gd name="connsiteY2969" fmla="*/ 1494731 h 3446754"/>
              <a:gd name="connsiteX2970" fmla="*/ 47733 w 1786393"/>
              <a:gd name="connsiteY2970" fmla="*/ 1483829 h 3446754"/>
              <a:gd name="connsiteX2971" fmla="*/ 47733 w 1786393"/>
              <a:gd name="connsiteY2971" fmla="*/ 1482272 h 3446754"/>
              <a:gd name="connsiteX2972" fmla="*/ 47733 w 1786393"/>
              <a:gd name="connsiteY2972" fmla="*/ 1469812 h 3446754"/>
              <a:gd name="connsiteX2973" fmla="*/ 33716 w 1786393"/>
              <a:gd name="connsiteY2973" fmla="*/ 1469812 h 3446754"/>
              <a:gd name="connsiteX2974" fmla="*/ 23487 w 1786393"/>
              <a:gd name="connsiteY2974" fmla="*/ 1469812 h 3446754"/>
              <a:gd name="connsiteX2975" fmla="*/ 47733 w 1786393"/>
              <a:gd name="connsiteY2975" fmla="*/ 1456951 h 3446754"/>
              <a:gd name="connsiteX2976" fmla="*/ 47733 w 1786393"/>
              <a:gd name="connsiteY2976" fmla="*/ 1444491 h 3446754"/>
              <a:gd name="connsiteX2977" fmla="*/ 47733 w 1786393"/>
              <a:gd name="connsiteY2977" fmla="*/ 1432032 h 3446754"/>
              <a:gd name="connsiteX2978" fmla="*/ 47733 w 1786393"/>
              <a:gd name="connsiteY2978" fmla="*/ 1419572 h 3446754"/>
              <a:gd name="connsiteX2979" fmla="*/ 47733 w 1786393"/>
              <a:gd name="connsiteY2979" fmla="*/ 1406711 h 3446754"/>
              <a:gd name="connsiteX2980" fmla="*/ 47733 w 1786393"/>
              <a:gd name="connsiteY2980" fmla="*/ 1394252 h 3446754"/>
              <a:gd name="connsiteX2981" fmla="*/ 47733 w 1786393"/>
              <a:gd name="connsiteY2981" fmla="*/ 1381792 h 3446754"/>
              <a:gd name="connsiteX2982" fmla="*/ 47733 w 1786393"/>
              <a:gd name="connsiteY2982" fmla="*/ 1369333 h 3446754"/>
              <a:gd name="connsiteX2983" fmla="*/ 47733 w 1786393"/>
              <a:gd name="connsiteY2983" fmla="*/ 1356471 h 3446754"/>
              <a:gd name="connsiteX2984" fmla="*/ 47733 w 1786393"/>
              <a:gd name="connsiteY2984" fmla="*/ 1344012 h 3446754"/>
              <a:gd name="connsiteX2985" fmla="*/ 47733 w 1786393"/>
              <a:gd name="connsiteY2985" fmla="*/ 1331552 h 3446754"/>
              <a:gd name="connsiteX2986" fmla="*/ 47733 w 1786393"/>
              <a:gd name="connsiteY2986" fmla="*/ 1319093 h 3446754"/>
              <a:gd name="connsiteX2987" fmla="*/ 47733 w 1786393"/>
              <a:gd name="connsiteY2987" fmla="*/ 1306232 h 3446754"/>
              <a:gd name="connsiteX2988" fmla="*/ 71220 w 1786393"/>
              <a:gd name="connsiteY2988" fmla="*/ 1306232 h 3446754"/>
              <a:gd name="connsiteX2989" fmla="*/ 71220 w 1786393"/>
              <a:gd name="connsiteY2989" fmla="*/ 1293772 h 3446754"/>
              <a:gd name="connsiteX2990" fmla="*/ 71220 w 1786393"/>
              <a:gd name="connsiteY2990" fmla="*/ 1281313 h 3446754"/>
              <a:gd name="connsiteX2991" fmla="*/ 47733 w 1786393"/>
              <a:gd name="connsiteY2991" fmla="*/ 1281313 h 3446754"/>
              <a:gd name="connsiteX2992" fmla="*/ 47733 w 1786393"/>
              <a:gd name="connsiteY2992" fmla="*/ 1268853 h 3446754"/>
              <a:gd name="connsiteX2993" fmla="*/ 47733 w 1786393"/>
              <a:gd name="connsiteY2993" fmla="*/ 1255992 h 3446754"/>
              <a:gd name="connsiteX2994" fmla="*/ 47733 w 1786393"/>
              <a:gd name="connsiteY2994" fmla="*/ 1243533 h 3446754"/>
              <a:gd name="connsiteX2995" fmla="*/ 47733 w 1786393"/>
              <a:gd name="connsiteY2995" fmla="*/ 1231073 h 3446754"/>
              <a:gd name="connsiteX2996" fmla="*/ 71220 w 1786393"/>
              <a:gd name="connsiteY2996" fmla="*/ 1231073 h 3446754"/>
              <a:gd name="connsiteX2997" fmla="*/ 71220 w 1786393"/>
              <a:gd name="connsiteY2997" fmla="*/ 1218614 h 3446754"/>
              <a:gd name="connsiteX2998" fmla="*/ 71220 w 1786393"/>
              <a:gd name="connsiteY2998" fmla="*/ 1205752 h 3446754"/>
              <a:gd name="connsiteX2999" fmla="*/ 47733 w 1786393"/>
              <a:gd name="connsiteY2999" fmla="*/ 1205752 h 3446754"/>
              <a:gd name="connsiteX3000" fmla="*/ 47733 w 1786393"/>
              <a:gd name="connsiteY3000" fmla="*/ 1193293 h 3446754"/>
              <a:gd name="connsiteX3001" fmla="*/ 47733 w 1786393"/>
              <a:gd name="connsiteY3001" fmla="*/ 1180833 h 3446754"/>
              <a:gd name="connsiteX3002" fmla="*/ 47733 w 1786393"/>
              <a:gd name="connsiteY3002" fmla="*/ 1168374 h 3446754"/>
              <a:gd name="connsiteX3003" fmla="*/ 47733 w 1786393"/>
              <a:gd name="connsiteY3003" fmla="*/ 1155513 h 3446754"/>
              <a:gd name="connsiteX3004" fmla="*/ 47733 w 1786393"/>
              <a:gd name="connsiteY3004" fmla="*/ 1143053 h 3446754"/>
              <a:gd name="connsiteX3005" fmla="*/ 71220 w 1786393"/>
              <a:gd name="connsiteY3005" fmla="*/ 1130594 h 3446754"/>
              <a:gd name="connsiteX3006" fmla="*/ 47733 w 1786393"/>
              <a:gd name="connsiteY3006" fmla="*/ 1130594 h 3446754"/>
              <a:gd name="connsiteX3007" fmla="*/ 47733 w 1786393"/>
              <a:gd name="connsiteY3007" fmla="*/ 1118134 h 3446754"/>
              <a:gd name="connsiteX3008" fmla="*/ 47733 w 1786393"/>
              <a:gd name="connsiteY3008" fmla="*/ 1105273 h 3446754"/>
              <a:gd name="connsiteX3009" fmla="*/ 71220 w 1786393"/>
              <a:gd name="connsiteY3009" fmla="*/ 1105273 h 3446754"/>
              <a:gd name="connsiteX3010" fmla="*/ 71220 w 1786393"/>
              <a:gd name="connsiteY3010" fmla="*/ 1092814 h 3446754"/>
              <a:gd name="connsiteX3011" fmla="*/ 71220 w 1786393"/>
              <a:gd name="connsiteY3011" fmla="*/ 1080354 h 3446754"/>
              <a:gd name="connsiteX3012" fmla="*/ 47733 w 1786393"/>
              <a:gd name="connsiteY3012" fmla="*/ 1067895 h 3446754"/>
              <a:gd name="connsiteX3013" fmla="*/ 47733 w 1786393"/>
              <a:gd name="connsiteY3013" fmla="*/ 1055033 h 3446754"/>
              <a:gd name="connsiteX3014" fmla="*/ 71220 w 1786393"/>
              <a:gd name="connsiteY3014" fmla="*/ 1042574 h 3446754"/>
              <a:gd name="connsiteX3015" fmla="*/ 47733 w 1786393"/>
              <a:gd name="connsiteY3015" fmla="*/ 1030114 h 3446754"/>
              <a:gd name="connsiteX3016" fmla="*/ 57642 w 1786393"/>
              <a:gd name="connsiteY3016" fmla="*/ 1030114 h 3446754"/>
              <a:gd name="connsiteX3017" fmla="*/ 71220 w 1786393"/>
              <a:gd name="connsiteY3017" fmla="*/ 1030114 h 3446754"/>
              <a:gd name="connsiteX3018" fmla="*/ 71220 w 1786393"/>
              <a:gd name="connsiteY3018" fmla="*/ 1017655 h 3446754"/>
              <a:gd name="connsiteX3019" fmla="*/ 47733 w 1786393"/>
              <a:gd name="connsiteY3019" fmla="*/ 1017655 h 3446754"/>
              <a:gd name="connsiteX3020" fmla="*/ 23487 w 1786393"/>
              <a:gd name="connsiteY3020" fmla="*/ 1017655 h 3446754"/>
              <a:gd name="connsiteX3021" fmla="*/ 23487 w 1786393"/>
              <a:gd name="connsiteY3021" fmla="*/ 1004794 h 3446754"/>
              <a:gd name="connsiteX3022" fmla="*/ 47733 w 1786393"/>
              <a:gd name="connsiteY3022" fmla="*/ 992334 h 3446754"/>
              <a:gd name="connsiteX3023" fmla="*/ 47733 w 1786393"/>
              <a:gd name="connsiteY3023" fmla="*/ 979875 h 3446754"/>
              <a:gd name="connsiteX3024" fmla="*/ 47733 w 1786393"/>
              <a:gd name="connsiteY3024" fmla="*/ 967415 h 3446754"/>
              <a:gd name="connsiteX3025" fmla="*/ 71220 w 1786393"/>
              <a:gd name="connsiteY3025" fmla="*/ 979875 h 3446754"/>
              <a:gd name="connsiteX3026" fmla="*/ 71220 w 1786393"/>
              <a:gd name="connsiteY3026" fmla="*/ 967415 h 3446754"/>
              <a:gd name="connsiteX3027" fmla="*/ 47733 w 1786393"/>
              <a:gd name="connsiteY3027" fmla="*/ 967415 h 3446754"/>
              <a:gd name="connsiteX3028" fmla="*/ 47733 w 1786393"/>
              <a:gd name="connsiteY3028" fmla="*/ 954554 h 3446754"/>
              <a:gd name="connsiteX3029" fmla="*/ 23487 w 1786393"/>
              <a:gd name="connsiteY3029" fmla="*/ 942095 h 3446754"/>
              <a:gd name="connsiteX3030" fmla="*/ 47733 w 1786393"/>
              <a:gd name="connsiteY3030" fmla="*/ 942095 h 3446754"/>
              <a:gd name="connsiteX3031" fmla="*/ 47733 w 1786393"/>
              <a:gd name="connsiteY3031" fmla="*/ 929635 h 3446754"/>
              <a:gd name="connsiteX3032" fmla="*/ 71220 w 1786393"/>
              <a:gd name="connsiteY3032" fmla="*/ 929635 h 3446754"/>
              <a:gd name="connsiteX3033" fmla="*/ 71220 w 1786393"/>
              <a:gd name="connsiteY3033" fmla="*/ 917176 h 3446754"/>
              <a:gd name="connsiteX3034" fmla="*/ 71220 w 1786393"/>
              <a:gd name="connsiteY3034" fmla="*/ 904314 h 3446754"/>
              <a:gd name="connsiteX3035" fmla="*/ 47733 w 1786393"/>
              <a:gd name="connsiteY3035" fmla="*/ 904314 h 3446754"/>
              <a:gd name="connsiteX3036" fmla="*/ 47733 w 1786393"/>
              <a:gd name="connsiteY3036" fmla="*/ 891855 h 3446754"/>
              <a:gd name="connsiteX3037" fmla="*/ 53605 w 1786393"/>
              <a:gd name="connsiteY3037" fmla="*/ 891855 h 3446754"/>
              <a:gd name="connsiteX3038" fmla="*/ 58009 w 1786393"/>
              <a:gd name="connsiteY3038" fmla="*/ 891855 h 3446754"/>
              <a:gd name="connsiteX3039" fmla="*/ 71220 w 1786393"/>
              <a:gd name="connsiteY3039" fmla="*/ 891855 h 3446754"/>
              <a:gd name="connsiteX3040" fmla="*/ 71220 w 1786393"/>
              <a:gd name="connsiteY3040" fmla="*/ 879395 h 3446754"/>
              <a:gd name="connsiteX3041" fmla="*/ 47733 w 1786393"/>
              <a:gd name="connsiteY3041" fmla="*/ 879395 h 3446754"/>
              <a:gd name="connsiteX3042" fmla="*/ 23487 w 1786393"/>
              <a:gd name="connsiteY3042" fmla="*/ 866936 h 3446754"/>
              <a:gd name="connsiteX3043" fmla="*/ 47733 w 1786393"/>
              <a:gd name="connsiteY3043" fmla="*/ 866936 h 3446754"/>
              <a:gd name="connsiteX3044" fmla="*/ 47733 w 1786393"/>
              <a:gd name="connsiteY3044" fmla="*/ 854075 h 3446754"/>
              <a:gd name="connsiteX3045" fmla="*/ 47733 w 1786393"/>
              <a:gd name="connsiteY3045" fmla="*/ 841615 h 3446754"/>
              <a:gd name="connsiteX3046" fmla="*/ 23487 w 1786393"/>
              <a:gd name="connsiteY3046" fmla="*/ 829156 h 3446754"/>
              <a:gd name="connsiteX3047" fmla="*/ 23487 w 1786393"/>
              <a:gd name="connsiteY3047" fmla="*/ 816696 h 3446754"/>
              <a:gd name="connsiteX3048" fmla="*/ 23487 w 1786393"/>
              <a:gd name="connsiteY3048" fmla="*/ 803835 h 3446754"/>
              <a:gd name="connsiteX3049" fmla="*/ 23487 w 1786393"/>
              <a:gd name="connsiteY3049" fmla="*/ 791375 h 3446754"/>
              <a:gd name="connsiteX3050" fmla="*/ 23487 w 1786393"/>
              <a:gd name="connsiteY3050" fmla="*/ 778916 h 3446754"/>
              <a:gd name="connsiteX3051" fmla="*/ 47733 w 1786393"/>
              <a:gd name="connsiteY3051" fmla="*/ 753595 h 3446754"/>
              <a:gd name="connsiteX3052" fmla="*/ 23487 w 1786393"/>
              <a:gd name="connsiteY3052" fmla="*/ 753595 h 3446754"/>
              <a:gd name="connsiteX3053" fmla="*/ 23487 w 1786393"/>
              <a:gd name="connsiteY3053" fmla="*/ 741136 h 3446754"/>
              <a:gd name="connsiteX3054" fmla="*/ 33716 w 1786393"/>
              <a:gd name="connsiteY3054" fmla="*/ 741136 h 3446754"/>
              <a:gd name="connsiteX3055" fmla="*/ 47733 w 1786393"/>
              <a:gd name="connsiteY3055" fmla="*/ 741136 h 3446754"/>
              <a:gd name="connsiteX3056" fmla="*/ 47733 w 1786393"/>
              <a:gd name="connsiteY3056" fmla="*/ 728676 h 3446754"/>
              <a:gd name="connsiteX3057" fmla="*/ 47733 w 1786393"/>
              <a:gd name="connsiteY3057" fmla="*/ 716217 h 3446754"/>
              <a:gd name="connsiteX3058" fmla="*/ 47733 w 1786393"/>
              <a:gd name="connsiteY3058" fmla="*/ 703356 h 3446754"/>
              <a:gd name="connsiteX3059" fmla="*/ 23487 w 1786393"/>
              <a:gd name="connsiteY3059" fmla="*/ 703356 h 3446754"/>
              <a:gd name="connsiteX3060" fmla="*/ 23487 w 1786393"/>
              <a:gd name="connsiteY3060" fmla="*/ 690896 h 3446754"/>
              <a:gd name="connsiteX3061" fmla="*/ 47733 w 1786393"/>
              <a:gd name="connsiteY3061" fmla="*/ 690896 h 3446754"/>
              <a:gd name="connsiteX3062" fmla="*/ 47733 w 1786393"/>
              <a:gd name="connsiteY3062" fmla="*/ 678437 h 3446754"/>
              <a:gd name="connsiteX3063" fmla="*/ 47733 w 1786393"/>
              <a:gd name="connsiteY3063" fmla="*/ 665977 h 3446754"/>
              <a:gd name="connsiteX3064" fmla="*/ 47733 w 1786393"/>
              <a:gd name="connsiteY3064" fmla="*/ 653116 h 3446754"/>
              <a:gd name="connsiteX3065" fmla="*/ 47733 w 1786393"/>
              <a:gd name="connsiteY3065" fmla="*/ 640656 h 3446754"/>
              <a:gd name="connsiteX3066" fmla="*/ 47733 w 1786393"/>
              <a:gd name="connsiteY3066" fmla="*/ 628197 h 3446754"/>
              <a:gd name="connsiteX3067" fmla="*/ 23487 w 1786393"/>
              <a:gd name="connsiteY3067" fmla="*/ 615336 h 3446754"/>
              <a:gd name="connsiteX3068" fmla="*/ 23487 w 1786393"/>
              <a:gd name="connsiteY3068" fmla="*/ 602876 h 3446754"/>
              <a:gd name="connsiteX3069" fmla="*/ 23487 w 1786393"/>
              <a:gd name="connsiteY3069" fmla="*/ 590417 h 3446754"/>
              <a:gd name="connsiteX3070" fmla="*/ 23487 w 1786393"/>
              <a:gd name="connsiteY3070" fmla="*/ 577957 h 3446754"/>
              <a:gd name="connsiteX3071" fmla="*/ 23487 w 1786393"/>
              <a:gd name="connsiteY3071" fmla="*/ 565498 h 3446754"/>
              <a:gd name="connsiteX3072" fmla="*/ 23487 w 1786393"/>
              <a:gd name="connsiteY3072" fmla="*/ 552637 h 3446754"/>
              <a:gd name="connsiteX3073" fmla="*/ 47733 w 1786393"/>
              <a:gd name="connsiteY3073" fmla="*/ 540177 h 3446754"/>
              <a:gd name="connsiteX3074" fmla="*/ 23487 w 1786393"/>
              <a:gd name="connsiteY3074" fmla="*/ 540177 h 3446754"/>
              <a:gd name="connsiteX3075" fmla="*/ 23487 w 1786393"/>
              <a:gd name="connsiteY3075" fmla="*/ 527718 h 3446754"/>
              <a:gd name="connsiteX3076" fmla="*/ 47733 w 1786393"/>
              <a:gd name="connsiteY3076" fmla="*/ 515258 h 3446754"/>
              <a:gd name="connsiteX3077" fmla="*/ 47733 w 1786393"/>
              <a:gd name="connsiteY3077" fmla="*/ 502397 h 3446754"/>
              <a:gd name="connsiteX3078" fmla="*/ 47733 w 1786393"/>
              <a:gd name="connsiteY3078" fmla="*/ 489937 h 3446754"/>
              <a:gd name="connsiteX3079" fmla="*/ 47733 w 1786393"/>
              <a:gd name="connsiteY3079" fmla="*/ 477478 h 3446754"/>
              <a:gd name="connsiteX3080" fmla="*/ 47733 w 1786393"/>
              <a:gd name="connsiteY3080" fmla="*/ 465019 h 3446754"/>
              <a:gd name="connsiteX3081" fmla="*/ 47733 w 1786393"/>
              <a:gd name="connsiteY3081" fmla="*/ 452157 h 3446754"/>
              <a:gd name="connsiteX3082" fmla="*/ 47733 w 1786393"/>
              <a:gd name="connsiteY3082" fmla="*/ 439698 h 3446754"/>
              <a:gd name="connsiteX3083" fmla="*/ 47733 w 1786393"/>
              <a:gd name="connsiteY3083" fmla="*/ 427238 h 3446754"/>
              <a:gd name="connsiteX3084" fmla="*/ 71220 w 1786393"/>
              <a:gd name="connsiteY3084" fmla="*/ 414779 h 3446754"/>
              <a:gd name="connsiteX3085" fmla="*/ 71220 w 1786393"/>
              <a:gd name="connsiteY3085" fmla="*/ 401918 h 3446754"/>
              <a:gd name="connsiteX3086" fmla="*/ 71220 w 1786393"/>
              <a:gd name="connsiteY3086" fmla="*/ 389458 h 3446754"/>
              <a:gd name="connsiteX3087" fmla="*/ 71220 w 1786393"/>
              <a:gd name="connsiteY3087" fmla="*/ 376999 h 3446754"/>
              <a:gd name="connsiteX3088" fmla="*/ 71220 w 1786393"/>
              <a:gd name="connsiteY3088" fmla="*/ 364539 h 3446754"/>
              <a:gd name="connsiteX3089" fmla="*/ 94707 w 1786393"/>
              <a:gd name="connsiteY3089" fmla="*/ 364539 h 3446754"/>
              <a:gd name="connsiteX3090" fmla="*/ 118195 w 1786393"/>
              <a:gd name="connsiteY3090" fmla="*/ 351678 h 3446754"/>
              <a:gd name="connsiteX3091" fmla="*/ 118195 w 1786393"/>
              <a:gd name="connsiteY3091" fmla="*/ 339218 h 3446754"/>
              <a:gd name="connsiteX3092" fmla="*/ 94707 w 1786393"/>
              <a:gd name="connsiteY3092" fmla="*/ 351678 h 3446754"/>
              <a:gd name="connsiteX3093" fmla="*/ 94707 w 1786393"/>
              <a:gd name="connsiteY3093" fmla="*/ 339218 h 3446754"/>
              <a:gd name="connsiteX3094" fmla="*/ 71220 w 1786393"/>
              <a:gd name="connsiteY3094" fmla="*/ 339218 h 3446754"/>
              <a:gd name="connsiteX3095" fmla="*/ 71220 w 1786393"/>
              <a:gd name="connsiteY3095" fmla="*/ 326759 h 3446754"/>
              <a:gd name="connsiteX3096" fmla="*/ 71220 w 1786393"/>
              <a:gd name="connsiteY3096" fmla="*/ 314300 h 3446754"/>
              <a:gd name="connsiteX3097" fmla="*/ 71220 w 1786393"/>
              <a:gd name="connsiteY3097" fmla="*/ 301438 h 3446754"/>
              <a:gd name="connsiteX3098" fmla="*/ 81129 w 1786393"/>
              <a:gd name="connsiteY3098" fmla="*/ 301438 h 3446754"/>
              <a:gd name="connsiteX3099" fmla="*/ 94707 w 1786393"/>
              <a:gd name="connsiteY3099" fmla="*/ 301438 h 3446754"/>
              <a:gd name="connsiteX3100" fmla="*/ 94707 w 1786393"/>
              <a:gd name="connsiteY3100" fmla="*/ 314300 h 3446754"/>
              <a:gd name="connsiteX3101" fmla="*/ 118195 w 1786393"/>
              <a:gd name="connsiteY3101" fmla="*/ 314300 h 3446754"/>
              <a:gd name="connsiteX3102" fmla="*/ 141682 w 1786393"/>
              <a:gd name="connsiteY3102" fmla="*/ 314300 h 3446754"/>
              <a:gd name="connsiteX3103" fmla="*/ 165928 w 1786393"/>
              <a:gd name="connsiteY3103" fmla="*/ 314300 h 3446754"/>
              <a:gd name="connsiteX3104" fmla="*/ 165928 w 1786393"/>
              <a:gd name="connsiteY3104" fmla="*/ 301438 h 3446754"/>
              <a:gd name="connsiteX3105" fmla="*/ 189415 w 1786393"/>
              <a:gd name="connsiteY3105" fmla="*/ 301438 h 3446754"/>
              <a:gd name="connsiteX3106" fmla="*/ 212902 w 1786393"/>
              <a:gd name="connsiteY3106" fmla="*/ 301438 h 3446754"/>
              <a:gd name="connsiteX3107" fmla="*/ 237148 w 1786393"/>
              <a:gd name="connsiteY3107" fmla="*/ 301438 h 3446754"/>
              <a:gd name="connsiteX3108" fmla="*/ 237148 w 1786393"/>
              <a:gd name="connsiteY3108" fmla="*/ 288979 h 3446754"/>
              <a:gd name="connsiteX3109" fmla="*/ 237148 w 1786393"/>
              <a:gd name="connsiteY3109" fmla="*/ 276519 h 3446754"/>
              <a:gd name="connsiteX3110" fmla="*/ 260635 w 1786393"/>
              <a:gd name="connsiteY3110" fmla="*/ 276519 h 3446754"/>
              <a:gd name="connsiteX3111" fmla="*/ 284122 w 1786393"/>
              <a:gd name="connsiteY3111" fmla="*/ 264060 h 3446754"/>
              <a:gd name="connsiteX3112" fmla="*/ 284122 w 1786393"/>
              <a:gd name="connsiteY3112" fmla="*/ 276519 h 3446754"/>
              <a:gd name="connsiteX3113" fmla="*/ 284122 w 1786393"/>
              <a:gd name="connsiteY3113" fmla="*/ 264060 h 3446754"/>
              <a:gd name="connsiteX3114" fmla="*/ 284122 w 1786393"/>
              <a:gd name="connsiteY3114" fmla="*/ 251198 h 3446754"/>
              <a:gd name="connsiteX3115" fmla="*/ 260635 w 1786393"/>
              <a:gd name="connsiteY3115" fmla="*/ 264060 h 3446754"/>
              <a:gd name="connsiteX3116" fmla="*/ 260635 w 1786393"/>
              <a:gd name="connsiteY3116" fmla="*/ 251198 h 3446754"/>
              <a:gd name="connsiteX3117" fmla="*/ 237148 w 1786393"/>
              <a:gd name="connsiteY3117" fmla="*/ 251198 h 3446754"/>
              <a:gd name="connsiteX3118" fmla="*/ 237148 w 1786393"/>
              <a:gd name="connsiteY3118" fmla="*/ 238739 h 3446754"/>
              <a:gd name="connsiteX3119" fmla="*/ 237148 w 1786393"/>
              <a:gd name="connsiteY3119" fmla="*/ 226280 h 3446754"/>
              <a:gd name="connsiteX3120" fmla="*/ 237148 w 1786393"/>
              <a:gd name="connsiteY3120" fmla="*/ 213418 h 3446754"/>
              <a:gd name="connsiteX3121" fmla="*/ 260635 w 1786393"/>
              <a:gd name="connsiteY3121" fmla="*/ 213418 h 3446754"/>
              <a:gd name="connsiteX3122" fmla="*/ 260635 w 1786393"/>
              <a:gd name="connsiteY3122" fmla="*/ 226280 h 3446754"/>
              <a:gd name="connsiteX3123" fmla="*/ 284122 w 1786393"/>
              <a:gd name="connsiteY3123" fmla="*/ 226280 h 3446754"/>
              <a:gd name="connsiteX3124" fmla="*/ 307610 w 1786393"/>
              <a:gd name="connsiteY3124" fmla="*/ 226280 h 3446754"/>
              <a:gd name="connsiteX3125" fmla="*/ 307610 w 1786393"/>
              <a:gd name="connsiteY3125" fmla="*/ 213418 h 3446754"/>
              <a:gd name="connsiteX3126" fmla="*/ 307610 w 1786393"/>
              <a:gd name="connsiteY3126" fmla="*/ 200959 h 3446754"/>
              <a:gd name="connsiteX3127" fmla="*/ 331855 w 1786393"/>
              <a:gd name="connsiteY3127" fmla="*/ 200959 h 3446754"/>
              <a:gd name="connsiteX3128" fmla="*/ 355342 w 1786393"/>
              <a:gd name="connsiteY3128" fmla="*/ 200959 h 3446754"/>
              <a:gd name="connsiteX3129" fmla="*/ 355342 w 1786393"/>
              <a:gd name="connsiteY3129" fmla="*/ 213418 h 3446754"/>
              <a:gd name="connsiteX3130" fmla="*/ 378830 w 1786393"/>
              <a:gd name="connsiteY3130" fmla="*/ 213418 h 3446754"/>
              <a:gd name="connsiteX3131" fmla="*/ 402317 w 1786393"/>
              <a:gd name="connsiteY3131" fmla="*/ 213418 h 3446754"/>
              <a:gd name="connsiteX3132" fmla="*/ 426563 w 1786393"/>
              <a:gd name="connsiteY3132" fmla="*/ 213418 h 3446754"/>
              <a:gd name="connsiteX3133" fmla="*/ 450050 w 1786393"/>
              <a:gd name="connsiteY3133" fmla="*/ 213418 h 3446754"/>
              <a:gd name="connsiteX3134" fmla="*/ 450050 w 1786393"/>
              <a:gd name="connsiteY3134" fmla="*/ 226280 h 3446754"/>
              <a:gd name="connsiteX3135" fmla="*/ 473537 w 1786393"/>
              <a:gd name="connsiteY3135" fmla="*/ 226280 h 3446754"/>
              <a:gd name="connsiteX3136" fmla="*/ 473537 w 1786393"/>
              <a:gd name="connsiteY3136" fmla="*/ 238739 h 3446754"/>
              <a:gd name="connsiteX3137" fmla="*/ 497025 w 1786393"/>
              <a:gd name="connsiteY3137" fmla="*/ 238739 h 3446754"/>
              <a:gd name="connsiteX3138" fmla="*/ 521270 w 1786393"/>
              <a:gd name="connsiteY3138" fmla="*/ 226280 h 3446754"/>
              <a:gd name="connsiteX3139" fmla="*/ 521270 w 1786393"/>
              <a:gd name="connsiteY3139" fmla="*/ 213418 h 3446754"/>
              <a:gd name="connsiteX3140" fmla="*/ 521270 w 1786393"/>
              <a:gd name="connsiteY3140" fmla="*/ 202516 h 3446754"/>
              <a:gd name="connsiteX3141" fmla="*/ 521270 w 1786393"/>
              <a:gd name="connsiteY3141" fmla="*/ 200959 h 3446754"/>
              <a:gd name="connsiteX3142" fmla="*/ 544758 w 1786393"/>
              <a:gd name="connsiteY3142" fmla="*/ 200959 h 3446754"/>
              <a:gd name="connsiteX3143" fmla="*/ 544758 w 1786393"/>
              <a:gd name="connsiteY3143" fmla="*/ 213418 h 3446754"/>
              <a:gd name="connsiteX3144" fmla="*/ 568245 w 1786393"/>
              <a:gd name="connsiteY3144" fmla="*/ 213418 h 3446754"/>
              <a:gd name="connsiteX3145" fmla="*/ 591732 w 1786393"/>
              <a:gd name="connsiteY3145" fmla="*/ 213418 h 3446754"/>
              <a:gd name="connsiteX3146" fmla="*/ 568245 w 1786393"/>
              <a:gd name="connsiteY3146" fmla="*/ 200959 h 3446754"/>
              <a:gd name="connsiteX3147" fmla="*/ 568245 w 1786393"/>
              <a:gd name="connsiteY3147" fmla="*/ 188499 h 3446754"/>
              <a:gd name="connsiteX3148" fmla="*/ 591732 w 1786393"/>
              <a:gd name="connsiteY3148" fmla="*/ 188499 h 3446754"/>
              <a:gd name="connsiteX3149" fmla="*/ 615220 w 1786393"/>
              <a:gd name="connsiteY3149" fmla="*/ 200959 h 3446754"/>
              <a:gd name="connsiteX3150" fmla="*/ 615220 w 1786393"/>
              <a:gd name="connsiteY3150" fmla="*/ 213418 h 3446754"/>
              <a:gd name="connsiteX3151" fmla="*/ 615220 w 1786393"/>
              <a:gd name="connsiteY3151" fmla="*/ 226280 h 3446754"/>
              <a:gd name="connsiteX3152" fmla="*/ 639465 w 1786393"/>
              <a:gd name="connsiteY3152" fmla="*/ 226280 h 3446754"/>
              <a:gd name="connsiteX3153" fmla="*/ 639465 w 1786393"/>
              <a:gd name="connsiteY3153" fmla="*/ 216634 h 3446754"/>
              <a:gd name="connsiteX3154" fmla="*/ 639465 w 1786393"/>
              <a:gd name="connsiteY3154" fmla="*/ 213418 h 3446754"/>
              <a:gd name="connsiteX3155" fmla="*/ 662952 w 1786393"/>
              <a:gd name="connsiteY3155" fmla="*/ 226280 h 3446754"/>
              <a:gd name="connsiteX3156" fmla="*/ 662952 w 1786393"/>
              <a:gd name="connsiteY3156" fmla="*/ 238739 h 3446754"/>
              <a:gd name="connsiteX3157" fmla="*/ 662952 w 1786393"/>
              <a:gd name="connsiteY3157" fmla="*/ 251198 h 3446754"/>
              <a:gd name="connsiteX3158" fmla="*/ 662952 w 1786393"/>
              <a:gd name="connsiteY3158" fmla="*/ 264060 h 3446754"/>
              <a:gd name="connsiteX3159" fmla="*/ 686440 w 1786393"/>
              <a:gd name="connsiteY3159" fmla="*/ 276519 h 3446754"/>
              <a:gd name="connsiteX3160" fmla="*/ 686440 w 1786393"/>
              <a:gd name="connsiteY3160" fmla="*/ 288979 h 3446754"/>
              <a:gd name="connsiteX3161" fmla="*/ 686440 w 1786393"/>
              <a:gd name="connsiteY3161" fmla="*/ 301438 h 3446754"/>
              <a:gd name="connsiteX3162" fmla="*/ 686440 w 1786393"/>
              <a:gd name="connsiteY3162" fmla="*/ 314300 h 3446754"/>
              <a:gd name="connsiteX3163" fmla="*/ 686440 w 1786393"/>
              <a:gd name="connsiteY3163" fmla="*/ 326759 h 3446754"/>
              <a:gd name="connsiteX3164" fmla="*/ 710685 w 1786393"/>
              <a:gd name="connsiteY3164" fmla="*/ 314300 h 3446754"/>
              <a:gd name="connsiteX3165" fmla="*/ 710685 w 1786393"/>
              <a:gd name="connsiteY3165" fmla="*/ 276519 h 3446754"/>
              <a:gd name="connsiteX3166" fmla="*/ 710685 w 1786393"/>
              <a:gd name="connsiteY3166" fmla="*/ 264060 h 3446754"/>
              <a:gd name="connsiteX3167" fmla="*/ 710685 w 1786393"/>
              <a:gd name="connsiteY3167" fmla="*/ 251198 h 3446754"/>
              <a:gd name="connsiteX3168" fmla="*/ 734172 w 1786393"/>
              <a:gd name="connsiteY3168" fmla="*/ 251198 h 3446754"/>
              <a:gd name="connsiteX3169" fmla="*/ 757660 w 1786393"/>
              <a:gd name="connsiteY3169" fmla="*/ 264060 h 3446754"/>
              <a:gd name="connsiteX3170" fmla="*/ 757660 w 1786393"/>
              <a:gd name="connsiteY3170" fmla="*/ 251198 h 3446754"/>
              <a:gd name="connsiteX3171" fmla="*/ 781147 w 1786393"/>
              <a:gd name="connsiteY3171" fmla="*/ 251198 h 3446754"/>
              <a:gd name="connsiteX3172" fmla="*/ 781147 w 1786393"/>
              <a:gd name="connsiteY3172" fmla="*/ 238739 h 3446754"/>
              <a:gd name="connsiteX3173" fmla="*/ 805392 w 1786393"/>
              <a:gd name="connsiteY3173" fmla="*/ 238739 h 3446754"/>
              <a:gd name="connsiteX3174" fmla="*/ 805392 w 1786393"/>
              <a:gd name="connsiteY3174" fmla="*/ 226280 h 3446754"/>
              <a:gd name="connsiteX3175" fmla="*/ 828880 w 1786393"/>
              <a:gd name="connsiteY3175" fmla="*/ 226280 h 3446754"/>
              <a:gd name="connsiteX3176" fmla="*/ 852367 w 1786393"/>
              <a:gd name="connsiteY3176" fmla="*/ 226280 h 3446754"/>
              <a:gd name="connsiteX3177" fmla="*/ 852367 w 1786393"/>
              <a:gd name="connsiteY3177" fmla="*/ 238739 h 3446754"/>
              <a:gd name="connsiteX3178" fmla="*/ 852367 w 1786393"/>
              <a:gd name="connsiteY3178" fmla="*/ 251198 h 3446754"/>
              <a:gd name="connsiteX3179" fmla="*/ 852367 w 1786393"/>
              <a:gd name="connsiteY3179" fmla="*/ 264060 h 3446754"/>
              <a:gd name="connsiteX3180" fmla="*/ 852367 w 1786393"/>
              <a:gd name="connsiteY3180" fmla="*/ 276519 h 3446754"/>
              <a:gd name="connsiteX3181" fmla="*/ 852367 w 1786393"/>
              <a:gd name="connsiteY3181" fmla="*/ 288979 h 3446754"/>
              <a:gd name="connsiteX3182" fmla="*/ 852367 w 1786393"/>
              <a:gd name="connsiteY3182" fmla="*/ 301438 h 3446754"/>
              <a:gd name="connsiteX3183" fmla="*/ 875855 w 1786393"/>
              <a:gd name="connsiteY3183" fmla="*/ 301438 h 3446754"/>
              <a:gd name="connsiteX3184" fmla="*/ 875855 w 1786393"/>
              <a:gd name="connsiteY3184" fmla="*/ 288979 h 3446754"/>
              <a:gd name="connsiteX3185" fmla="*/ 900100 w 1786393"/>
              <a:gd name="connsiteY3185" fmla="*/ 276519 h 3446754"/>
              <a:gd name="connsiteX3186" fmla="*/ 900100 w 1786393"/>
              <a:gd name="connsiteY3186" fmla="*/ 264060 h 3446754"/>
              <a:gd name="connsiteX3187" fmla="*/ 900100 w 1786393"/>
              <a:gd name="connsiteY3187" fmla="*/ 251198 h 3446754"/>
              <a:gd name="connsiteX3188" fmla="*/ 900100 w 1786393"/>
              <a:gd name="connsiteY3188" fmla="*/ 238739 h 3446754"/>
              <a:gd name="connsiteX3189" fmla="*/ 923587 w 1786393"/>
              <a:gd name="connsiteY3189" fmla="*/ 226280 h 3446754"/>
              <a:gd name="connsiteX3190" fmla="*/ 947075 w 1786393"/>
              <a:gd name="connsiteY3190" fmla="*/ 238739 h 3446754"/>
              <a:gd name="connsiteX3191" fmla="*/ 947075 w 1786393"/>
              <a:gd name="connsiteY3191" fmla="*/ 251198 h 3446754"/>
              <a:gd name="connsiteX3192" fmla="*/ 947075 w 1786393"/>
              <a:gd name="connsiteY3192" fmla="*/ 264060 h 3446754"/>
              <a:gd name="connsiteX3193" fmla="*/ 947075 w 1786393"/>
              <a:gd name="connsiteY3193" fmla="*/ 276519 h 3446754"/>
              <a:gd name="connsiteX3194" fmla="*/ 947075 w 1786393"/>
              <a:gd name="connsiteY3194" fmla="*/ 288979 h 3446754"/>
              <a:gd name="connsiteX3195" fmla="*/ 970562 w 1786393"/>
              <a:gd name="connsiteY3195" fmla="*/ 276519 h 3446754"/>
              <a:gd name="connsiteX3196" fmla="*/ 970562 w 1786393"/>
              <a:gd name="connsiteY3196" fmla="*/ 264060 h 3446754"/>
              <a:gd name="connsiteX3197" fmla="*/ 994808 w 1786393"/>
              <a:gd name="connsiteY3197" fmla="*/ 264060 h 3446754"/>
              <a:gd name="connsiteX3198" fmla="*/ 1018295 w 1786393"/>
              <a:gd name="connsiteY3198" fmla="*/ 264060 h 3446754"/>
              <a:gd name="connsiteX3199" fmla="*/ 1018295 w 1786393"/>
              <a:gd name="connsiteY3199" fmla="*/ 276519 h 3446754"/>
              <a:gd name="connsiteX3200" fmla="*/ 1018295 w 1786393"/>
              <a:gd name="connsiteY3200" fmla="*/ 288979 h 3446754"/>
              <a:gd name="connsiteX3201" fmla="*/ 1018295 w 1786393"/>
              <a:gd name="connsiteY3201" fmla="*/ 301438 h 3446754"/>
              <a:gd name="connsiteX3202" fmla="*/ 1041782 w 1786393"/>
              <a:gd name="connsiteY3202" fmla="*/ 314300 h 3446754"/>
              <a:gd name="connsiteX3203" fmla="*/ 1065270 w 1786393"/>
              <a:gd name="connsiteY3203" fmla="*/ 314300 h 3446754"/>
              <a:gd name="connsiteX3204" fmla="*/ 1065270 w 1786393"/>
              <a:gd name="connsiteY3204" fmla="*/ 301438 h 3446754"/>
              <a:gd name="connsiteX3205" fmla="*/ 1089515 w 1786393"/>
              <a:gd name="connsiteY3205" fmla="*/ 301438 h 3446754"/>
              <a:gd name="connsiteX3206" fmla="*/ 1089515 w 1786393"/>
              <a:gd name="connsiteY3206" fmla="*/ 276519 h 3446754"/>
              <a:gd name="connsiteX3207" fmla="*/ 1089515 w 1786393"/>
              <a:gd name="connsiteY3207" fmla="*/ 264060 h 3446754"/>
              <a:gd name="connsiteX3208" fmla="*/ 1113002 w 1786393"/>
              <a:gd name="connsiteY3208" fmla="*/ 264060 h 3446754"/>
              <a:gd name="connsiteX3209" fmla="*/ 1113002 w 1786393"/>
              <a:gd name="connsiteY3209" fmla="*/ 238739 h 3446754"/>
              <a:gd name="connsiteX3210" fmla="*/ 1136490 w 1786393"/>
              <a:gd name="connsiteY3210" fmla="*/ 238739 h 3446754"/>
              <a:gd name="connsiteX3211" fmla="*/ 1159977 w 1786393"/>
              <a:gd name="connsiteY3211" fmla="*/ 238739 h 3446754"/>
              <a:gd name="connsiteX3212" fmla="*/ 1159977 w 1786393"/>
              <a:gd name="connsiteY3212" fmla="*/ 226280 h 3446754"/>
              <a:gd name="connsiteX3213" fmla="*/ 1184222 w 1786393"/>
              <a:gd name="connsiteY3213" fmla="*/ 226280 h 3446754"/>
              <a:gd name="connsiteX3214" fmla="*/ 1184222 w 1786393"/>
              <a:gd name="connsiteY3214" fmla="*/ 213418 h 3446754"/>
              <a:gd name="connsiteX3215" fmla="*/ 1207710 w 1786393"/>
              <a:gd name="connsiteY3215" fmla="*/ 213418 h 3446754"/>
              <a:gd name="connsiteX3216" fmla="*/ 1207710 w 1786393"/>
              <a:gd name="connsiteY3216" fmla="*/ 226280 h 3446754"/>
              <a:gd name="connsiteX3217" fmla="*/ 1207710 w 1786393"/>
              <a:gd name="connsiteY3217" fmla="*/ 238739 h 3446754"/>
              <a:gd name="connsiteX3218" fmla="*/ 1217619 w 1786393"/>
              <a:gd name="connsiteY3218" fmla="*/ 238739 h 3446754"/>
              <a:gd name="connsiteX3219" fmla="*/ 1221288 w 1786393"/>
              <a:gd name="connsiteY3219" fmla="*/ 238739 h 3446754"/>
              <a:gd name="connsiteX3220" fmla="*/ 1231197 w 1786393"/>
              <a:gd name="connsiteY3220" fmla="*/ 238739 h 3446754"/>
              <a:gd name="connsiteX3221" fmla="*/ 1254685 w 1786393"/>
              <a:gd name="connsiteY3221" fmla="*/ 238739 h 3446754"/>
              <a:gd name="connsiteX3222" fmla="*/ 1254685 w 1786393"/>
              <a:gd name="connsiteY3222" fmla="*/ 226280 h 3446754"/>
              <a:gd name="connsiteX3223" fmla="*/ 1254685 w 1786393"/>
              <a:gd name="connsiteY3223" fmla="*/ 213418 h 3446754"/>
              <a:gd name="connsiteX3224" fmla="*/ 1278930 w 1786393"/>
              <a:gd name="connsiteY3224" fmla="*/ 200959 h 3446754"/>
              <a:gd name="connsiteX3225" fmla="*/ 1278930 w 1786393"/>
              <a:gd name="connsiteY3225" fmla="*/ 188499 h 3446754"/>
              <a:gd name="connsiteX3226" fmla="*/ 1278930 w 1786393"/>
              <a:gd name="connsiteY3226" fmla="*/ 176040 h 3446754"/>
              <a:gd name="connsiteX3227" fmla="*/ 1278930 w 1786393"/>
              <a:gd name="connsiteY3227" fmla="*/ 163581 h 3446754"/>
              <a:gd name="connsiteX3228" fmla="*/ 1302417 w 1786393"/>
              <a:gd name="connsiteY3228" fmla="*/ 163581 h 3446754"/>
              <a:gd name="connsiteX3229" fmla="*/ 1302417 w 1786393"/>
              <a:gd name="connsiteY3229" fmla="*/ 150719 h 3446754"/>
              <a:gd name="connsiteX3230" fmla="*/ 1325905 w 1786393"/>
              <a:gd name="connsiteY3230" fmla="*/ 150719 h 3446754"/>
              <a:gd name="connsiteX3231" fmla="*/ 1349392 w 1786393"/>
              <a:gd name="connsiteY3231" fmla="*/ 150719 h 3446754"/>
              <a:gd name="connsiteX3232" fmla="*/ 1372880 w 1786393"/>
              <a:gd name="connsiteY3232" fmla="*/ 150719 h 3446754"/>
              <a:gd name="connsiteX3233" fmla="*/ 1372880 w 1786393"/>
              <a:gd name="connsiteY3233" fmla="*/ 138260 h 3446754"/>
              <a:gd name="connsiteX3234" fmla="*/ 1397125 w 1786393"/>
              <a:gd name="connsiteY3234" fmla="*/ 138260 h 3446754"/>
              <a:gd name="connsiteX3235" fmla="*/ 1420612 w 1786393"/>
              <a:gd name="connsiteY3235" fmla="*/ 138260 h 3446754"/>
              <a:gd name="connsiteX3236" fmla="*/ 1420612 w 1786393"/>
              <a:gd name="connsiteY3236" fmla="*/ 133587 h 3446754"/>
              <a:gd name="connsiteX3237" fmla="*/ 1420612 w 1786393"/>
              <a:gd name="connsiteY3237" fmla="*/ 125800 h 3446754"/>
              <a:gd name="connsiteX3238" fmla="*/ 1420612 w 1786393"/>
              <a:gd name="connsiteY3238" fmla="*/ 113341 h 3446754"/>
              <a:gd name="connsiteX3239" fmla="*/ 1444100 w 1786393"/>
              <a:gd name="connsiteY3239" fmla="*/ 100479 h 3446754"/>
              <a:gd name="connsiteX3240" fmla="*/ 1420612 w 1786393"/>
              <a:gd name="connsiteY3240" fmla="*/ 100479 h 3446754"/>
              <a:gd name="connsiteX3241" fmla="*/ 1420612 w 1786393"/>
              <a:gd name="connsiteY3241" fmla="*/ 88020 h 3446754"/>
              <a:gd name="connsiteX3242" fmla="*/ 1444100 w 1786393"/>
              <a:gd name="connsiteY3242" fmla="*/ 88020 h 3446754"/>
              <a:gd name="connsiteX3243" fmla="*/ 1444100 w 1786393"/>
              <a:gd name="connsiteY3243" fmla="*/ 84905 h 3446754"/>
              <a:gd name="connsiteX3244" fmla="*/ 1444100 w 1786393"/>
              <a:gd name="connsiteY3244" fmla="*/ 77118 h 3446754"/>
              <a:gd name="connsiteX3245" fmla="*/ 1444100 w 1786393"/>
              <a:gd name="connsiteY3245" fmla="*/ 75561 h 3446754"/>
              <a:gd name="connsiteX3246" fmla="*/ 1468345 w 1786393"/>
              <a:gd name="connsiteY3246" fmla="*/ 75561 h 3446754"/>
              <a:gd name="connsiteX3247" fmla="*/ 1491832 w 1786393"/>
              <a:gd name="connsiteY3247" fmla="*/ 63101 h 3446754"/>
              <a:gd name="connsiteX3248" fmla="*/ 1515320 w 1786393"/>
              <a:gd name="connsiteY3248" fmla="*/ 50240 h 3446754"/>
              <a:gd name="connsiteX3249" fmla="*/ 1538807 w 1786393"/>
              <a:gd name="connsiteY3249" fmla="*/ 50240 h 3446754"/>
              <a:gd name="connsiteX3250" fmla="*/ 1563052 w 1786393"/>
              <a:gd name="connsiteY3250" fmla="*/ 50240 h 3446754"/>
              <a:gd name="connsiteX3251" fmla="*/ 1586540 w 1786393"/>
              <a:gd name="connsiteY3251" fmla="*/ 50240 h 3446754"/>
              <a:gd name="connsiteX3252" fmla="*/ 1586540 w 1786393"/>
              <a:gd name="connsiteY3252" fmla="*/ 37780 h 3446754"/>
              <a:gd name="connsiteX3253" fmla="*/ 1610027 w 1786393"/>
              <a:gd name="connsiteY3253" fmla="*/ 37780 h 3446754"/>
              <a:gd name="connsiteX3254" fmla="*/ 1610027 w 1786393"/>
              <a:gd name="connsiteY3254" fmla="*/ 36223 h 3446754"/>
              <a:gd name="connsiteX3255" fmla="*/ 1586540 w 1786393"/>
              <a:gd name="connsiteY3255" fmla="*/ 25321 h 3446754"/>
              <a:gd name="connsiteX3256" fmla="*/ 1586540 w 1786393"/>
              <a:gd name="connsiteY3256" fmla="*/ 37780 h 3446754"/>
              <a:gd name="connsiteX3257" fmla="*/ 1563052 w 1786393"/>
              <a:gd name="connsiteY3257" fmla="*/ 37780 h 3446754"/>
              <a:gd name="connsiteX3258" fmla="*/ 1586540 w 1786393"/>
              <a:gd name="connsiteY3258" fmla="*/ 25321 h 3446754"/>
              <a:gd name="connsiteX3259" fmla="*/ 1728222 w 1786393"/>
              <a:gd name="connsiteY3259" fmla="*/ 12861 h 3446754"/>
              <a:gd name="connsiteX3260" fmla="*/ 1728222 w 1786393"/>
              <a:gd name="connsiteY3260" fmla="*/ 14419 h 3446754"/>
              <a:gd name="connsiteX3261" fmla="*/ 1728222 w 1786393"/>
              <a:gd name="connsiteY3261" fmla="*/ 23764 h 3446754"/>
              <a:gd name="connsiteX3262" fmla="*/ 1728222 w 1786393"/>
              <a:gd name="connsiteY3262" fmla="*/ 25321 h 3446754"/>
              <a:gd name="connsiteX3263" fmla="*/ 1728222 w 1786393"/>
              <a:gd name="connsiteY3263" fmla="*/ 12861 h 3446754"/>
              <a:gd name="connsiteX3264" fmla="*/ 1657760 w 1786393"/>
              <a:gd name="connsiteY3264" fmla="*/ 12861 h 3446754"/>
              <a:gd name="connsiteX3265" fmla="*/ 1657760 w 1786393"/>
              <a:gd name="connsiteY3265" fmla="*/ 25321 h 3446754"/>
              <a:gd name="connsiteX3266" fmla="*/ 1657760 w 1786393"/>
              <a:gd name="connsiteY3266" fmla="*/ 12861 h 3446754"/>
              <a:gd name="connsiteX3267" fmla="*/ 1704735 w 1786393"/>
              <a:gd name="connsiteY3267" fmla="*/ 0 h 3446754"/>
              <a:gd name="connsiteX3268" fmla="*/ 1728222 w 1786393"/>
              <a:gd name="connsiteY3268" fmla="*/ 0 h 3446754"/>
              <a:gd name="connsiteX3269" fmla="*/ 1728222 w 1786393"/>
              <a:gd name="connsiteY3269" fmla="*/ 12861 h 3446754"/>
              <a:gd name="connsiteX3270" fmla="*/ 1704735 w 1786393"/>
              <a:gd name="connsiteY3270" fmla="*/ 12861 h 3446754"/>
              <a:gd name="connsiteX3271" fmla="*/ 1704735 w 1786393"/>
              <a:gd name="connsiteY3271" fmla="*/ 0 h 344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Lst>
            <a:rect l="l" t="t" r="r" b="b"/>
            <a:pathLst>
              <a:path w="1786393" h="3446754">
                <a:moveTo>
                  <a:pt x="212902" y="3428757"/>
                </a:moveTo>
                <a:lnTo>
                  <a:pt x="237148" y="3428757"/>
                </a:lnTo>
                <a:cubicBezTo>
                  <a:pt x="237148" y="3428757"/>
                  <a:pt x="237148" y="3441217"/>
                  <a:pt x="212902" y="3441217"/>
                </a:cubicBezTo>
                <a:cubicBezTo>
                  <a:pt x="212902" y="3428757"/>
                  <a:pt x="212902" y="3428757"/>
                  <a:pt x="212902" y="3428757"/>
                </a:cubicBezTo>
                <a:close/>
                <a:moveTo>
                  <a:pt x="212902" y="3403437"/>
                </a:moveTo>
                <a:cubicBezTo>
                  <a:pt x="237148" y="3415896"/>
                  <a:pt x="237148" y="3403437"/>
                  <a:pt x="237148" y="3403437"/>
                </a:cubicBezTo>
                <a:close/>
                <a:moveTo>
                  <a:pt x="426563" y="3378518"/>
                </a:moveTo>
                <a:lnTo>
                  <a:pt x="426563" y="3390977"/>
                </a:lnTo>
                <a:cubicBezTo>
                  <a:pt x="402317" y="3390977"/>
                  <a:pt x="402317" y="3390977"/>
                  <a:pt x="402317" y="3390977"/>
                </a:cubicBezTo>
                <a:cubicBezTo>
                  <a:pt x="402317" y="3390977"/>
                  <a:pt x="426563" y="3390977"/>
                  <a:pt x="426563" y="3378518"/>
                </a:cubicBezTo>
                <a:close/>
                <a:moveTo>
                  <a:pt x="331855" y="3378518"/>
                </a:moveTo>
                <a:cubicBezTo>
                  <a:pt x="331855" y="3390977"/>
                  <a:pt x="331855" y="3390977"/>
                  <a:pt x="331855" y="3390977"/>
                </a:cubicBezTo>
                <a:lnTo>
                  <a:pt x="355342" y="3390977"/>
                </a:lnTo>
                <a:lnTo>
                  <a:pt x="355342" y="3378518"/>
                </a:lnTo>
                <a:close/>
                <a:moveTo>
                  <a:pt x="141682" y="3378518"/>
                </a:moveTo>
                <a:lnTo>
                  <a:pt x="149704" y="3382640"/>
                </a:lnTo>
                <a:lnTo>
                  <a:pt x="151911" y="3383774"/>
                </a:lnTo>
                <a:cubicBezTo>
                  <a:pt x="155320" y="3385526"/>
                  <a:pt x="159867" y="3387862"/>
                  <a:pt x="165928" y="3390977"/>
                </a:cubicBezTo>
                <a:lnTo>
                  <a:pt x="149704" y="3382640"/>
                </a:lnTo>
                <a:lnTo>
                  <a:pt x="144713" y="3380075"/>
                </a:lnTo>
                <a:cubicBezTo>
                  <a:pt x="141682" y="3378518"/>
                  <a:pt x="141682" y="3378518"/>
                  <a:pt x="141682" y="3378518"/>
                </a:cubicBezTo>
                <a:close/>
                <a:moveTo>
                  <a:pt x="189415" y="3365656"/>
                </a:moveTo>
                <a:lnTo>
                  <a:pt x="189415" y="3378518"/>
                </a:lnTo>
                <a:lnTo>
                  <a:pt x="212902" y="3378518"/>
                </a:lnTo>
                <a:lnTo>
                  <a:pt x="212902" y="3365656"/>
                </a:lnTo>
                <a:cubicBezTo>
                  <a:pt x="189415" y="3365656"/>
                  <a:pt x="189415" y="3365656"/>
                  <a:pt x="189415" y="3365656"/>
                </a:cubicBezTo>
                <a:close/>
                <a:moveTo>
                  <a:pt x="615220" y="3302957"/>
                </a:moveTo>
                <a:cubicBezTo>
                  <a:pt x="615220" y="3315417"/>
                  <a:pt x="615220" y="3315417"/>
                  <a:pt x="639465" y="3315417"/>
                </a:cubicBezTo>
                <a:cubicBezTo>
                  <a:pt x="615220" y="3315417"/>
                  <a:pt x="615220" y="3315417"/>
                  <a:pt x="615220" y="3315417"/>
                </a:cubicBezTo>
                <a:close/>
                <a:moveTo>
                  <a:pt x="615220" y="3290498"/>
                </a:moveTo>
                <a:cubicBezTo>
                  <a:pt x="615220" y="3290498"/>
                  <a:pt x="639465" y="3290498"/>
                  <a:pt x="639465" y="3302957"/>
                </a:cubicBezTo>
                <a:cubicBezTo>
                  <a:pt x="615220" y="3302957"/>
                  <a:pt x="615220" y="3302957"/>
                  <a:pt x="615220" y="3302957"/>
                </a:cubicBezTo>
                <a:cubicBezTo>
                  <a:pt x="591732" y="3302957"/>
                  <a:pt x="615220" y="3315417"/>
                  <a:pt x="591732" y="3315417"/>
                </a:cubicBezTo>
                <a:cubicBezTo>
                  <a:pt x="615220" y="3315417"/>
                  <a:pt x="615220" y="3315417"/>
                  <a:pt x="615220" y="3315417"/>
                </a:cubicBezTo>
                <a:lnTo>
                  <a:pt x="615220" y="3328278"/>
                </a:lnTo>
                <a:cubicBezTo>
                  <a:pt x="591732" y="3328278"/>
                  <a:pt x="591732" y="3328278"/>
                  <a:pt x="591732" y="3328278"/>
                </a:cubicBezTo>
                <a:cubicBezTo>
                  <a:pt x="568245" y="3328278"/>
                  <a:pt x="568245" y="3328278"/>
                  <a:pt x="568245" y="3328278"/>
                </a:cubicBezTo>
                <a:lnTo>
                  <a:pt x="568245" y="3315417"/>
                </a:lnTo>
                <a:cubicBezTo>
                  <a:pt x="568245" y="3315417"/>
                  <a:pt x="568245" y="3302957"/>
                  <a:pt x="591732" y="3302957"/>
                </a:cubicBezTo>
                <a:cubicBezTo>
                  <a:pt x="615220" y="3290498"/>
                  <a:pt x="615220" y="3290498"/>
                  <a:pt x="615220" y="3290498"/>
                </a:cubicBezTo>
                <a:close/>
                <a:moveTo>
                  <a:pt x="497025" y="3278038"/>
                </a:moveTo>
                <a:cubicBezTo>
                  <a:pt x="497025" y="3290498"/>
                  <a:pt x="497025" y="3290498"/>
                  <a:pt x="473537" y="3290498"/>
                </a:cubicBezTo>
                <a:lnTo>
                  <a:pt x="497025" y="3290498"/>
                </a:lnTo>
                <a:close/>
                <a:moveTo>
                  <a:pt x="639465" y="3265177"/>
                </a:moveTo>
                <a:lnTo>
                  <a:pt x="662952" y="3265177"/>
                </a:lnTo>
                <a:cubicBezTo>
                  <a:pt x="639465" y="3265177"/>
                  <a:pt x="639465" y="3278038"/>
                  <a:pt x="639465" y="3278038"/>
                </a:cubicBezTo>
                <a:cubicBezTo>
                  <a:pt x="639465" y="3265177"/>
                  <a:pt x="639465" y="3265177"/>
                  <a:pt x="639465" y="3265177"/>
                </a:cubicBezTo>
                <a:close/>
                <a:moveTo>
                  <a:pt x="1372880" y="3240258"/>
                </a:moveTo>
                <a:lnTo>
                  <a:pt x="1397125" y="3240258"/>
                </a:lnTo>
                <a:lnTo>
                  <a:pt x="1397125" y="3252718"/>
                </a:lnTo>
                <a:close/>
                <a:moveTo>
                  <a:pt x="1586540" y="3202478"/>
                </a:moveTo>
                <a:lnTo>
                  <a:pt x="1586540" y="3214937"/>
                </a:lnTo>
                <a:lnTo>
                  <a:pt x="1610027" y="3202478"/>
                </a:lnTo>
                <a:close/>
                <a:moveTo>
                  <a:pt x="1538807" y="3202478"/>
                </a:moveTo>
                <a:cubicBezTo>
                  <a:pt x="1563052" y="3202478"/>
                  <a:pt x="1563052" y="3202478"/>
                  <a:pt x="1563052" y="3214937"/>
                </a:cubicBezTo>
                <a:lnTo>
                  <a:pt x="1563052" y="3202478"/>
                </a:lnTo>
                <a:close/>
                <a:moveTo>
                  <a:pt x="852367" y="3139779"/>
                </a:moveTo>
                <a:lnTo>
                  <a:pt x="852367" y="3152238"/>
                </a:lnTo>
                <a:cubicBezTo>
                  <a:pt x="852367" y="3152238"/>
                  <a:pt x="875855" y="3139779"/>
                  <a:pt x="852367" y="3139779"/>
                </a:cubicBezTo>
                <a:close/>
                <a:moveTo>
                  <a:pt x="1728222" y="3114458"/>
                </a:moveTo>
                <a:lnTo>
                  <a:pt x="1752467" y="3114458"/>
                </a:lnTo>
                <a:cubicBezTo>
                  <a:pt x="1752467" y="3120889"/>
                  <a:pt x="1752467" y="3120889"/>
                  <a:pt x="1752467" y="3119281"/>
                </a:cubicBezTo>
                <a:lnTo>
                  <a:pt x="1752467" y="3127319"/>
                </a:lnTo>
                <a:cubicBezTo>
                  <a:pt x="1752467" y="3114458"/>
                  <a:pt x="1728222" y="3114458"/>
                  <a:pt x="1728222" y="3114458"/>
                </a:cubicBezTo>
                <a:close/>
                <a:moveTo>
                  <a:pt x="1728222" y="3101998"/>
                </a:moveTo>
                <a:lnTo>
                  <a:pt x="1752467" y="3101998"/>
                </a:lnTo>
                <a:cubicBezTo>
                  <a:pt x="1752467" y="3114458"/>
                  <a:pt x="1752467" y="3114458"/>
                  <a:pt x="1775955" y="3114458"/>
                </a:cubicBezTo>
                <a:lnTo>
                  <a:pt x="1752467" y="3114458"/>
                </a:lnTo>
                <a:cubicBezTo>
                  <a:pt x="1752467" y="3101998"/>
                  <a:pt x="1752467" y="3101998"/>
                  <a:pt x="1728222" y="3101998"/>
                </a:cubicBezTo>
                <a:close/>
                <a:moveTo>
                  <a:pt x="1704735" y="3064218"/>
                </a:moveTo>
                <a:cubicBezTo>
                  <a:pt x="1704735" y="3077080"/>
                  <a:pt x="1704735" y="3077080"/>
                  <a:pt x="1704735" y="3077080"/>
                </a:cubicBezTo>
                <a:lnTo>
                  <a:pt x="1718313" y="3077080"/>
                </a:lnTo>
                <a:cubicBezTo>
                  <a:pt x="1716112" y="3077080"/>
                  <a:pt x="1721249" y="3077080"/>
                  <a:pt x="1724919" y="3077080"/>
                </a:cubicBezTo>
                <a:lnTo>
                  <a:pt x="1728222" y="3077080"/>
                </a:lnTo>
                <a:cubicBezTo>
                  <a:pt x="1728222" y="3089539"/>
                  <a:pt x="1728222" y="3089539"/>
                  <a:pt x="1704735" y="3089539"/>
                </a:cubicBezTo>
                <a:lnTo>
                  <a:pt x="1681247" y="3077080"/>
                </a:lnTo>
                <a:cubicBezTo>
                  <a:pt x="1681247" y="3064218"/>
                  <a:pt x="1681247" y="3064218"/>
                  <a:pt x="1704735" y="3064218"/>
                </a:cubicBezTo>
                <a:close/>
                <a:moveTo>
                  <a:pt x="1752467" y="3051759"/>
                </a:moveTo>
                <a:cubicBezTo>
                  <a:pt x="1775955" y="3051759"/>
                  <a:pt x="1752467" y="3064218"/>
                  <a:pt x="1775955" y="3064218"/>
                </a:cubicBezTo>
                <a:lnTo>
                  <a:pt x="1775955" y="3077080"/>
                </a:lnTo>
                <a:cubicBezTo>
                  <a:pt x="1775955" y="3089539"/>
                  <a:pt x="1752467" y="3089539"/>
                  <a:pt x="1752467" y="3089539"/>
                </a:cubicBezTo>
                <a:lnTo>
                  <a:pt x="1728222" y="3089539"/>
                </a:lnTo>
                <a:lnTo>
                  <a:pt x="1728222" y="3077080"/>
                </a:lnTo>
                <a:lnTo>
                  <a:pt x="1752467" y="3077080"/>
                </a:lnTo>
                <a:cubicBezTo>
                  <a:pt x="1752467" y="3064218"/>
                  <a:pt x="1752467" y="3064218"/>
                  <a:pt x="1752467" y="3064218"/>
                </a:cubicBezTo>
                <a:cubicBezTo>
                  <a:pt x="1752467" y="3051759"/>
                  <a:pt x="1752467" y="3051759"/>
                  <a:pt x="1752467" y="3051759"/>
                </a:cubicBezTo>
                <a:close/>
                <a:moveTo>
                  <a:pt x="1681247" y="3051759"/>
                </a:moveTo>
                <a:lnTo>
                  <a:pt x="1704735" y="3051759"/>
                </a:lnTo>
                <a:cubicBezTo>
                  <a:pt x="1728222" y="3051759"/>
                  <a:pt x="1728222" y="3051759"/>
                  <a:pt x="1728222" y="3064218"/>
                </a:cubicBezTo>
                <a:lnTo>
                  <a:pt x="1704735" y="3064218"/>
                </a:lnTo>
                <a:lnTo>
                  <a:pt x="1681247" y="3064218"/>
                </a:lnTo>
                <a:lnTo>
                  <a:pt x="1657760" y="3064218"/>
                </a:lnTo>
                <a:cubicBezTo>
                  <a:pt x="1657760" y="3064218"/>
                  <a:pt x="1681247" y="3064218"/>
                  <a:pt x="1681247" y="3051759"/>
                </a:cubicBezTo>
                <a:close/>
                <a:moveTo>
                  <a:pt x="1752467" y="3013979"/>
                </a:moveTo>
                <a:lnTo>
                  <a:pt x="1775955" y="3013979"/>
                </a:lnTo>
                <a:cubicBezTo>
                  <a:pt x="1775955" y="3026840"/>
                  <a:pt x="1775955" y="3026840"/>
                  <a:pt x="1752467" y="3026840"/>
                </a:cubicBezTo>
                <a:lnTo>
                  <a:pt x="1775955" y="3026840"/>
                </a:lnTo>
                <a:lnTo>
                  <a:pt x="1775955" y="3039299"/>
                </a:lnTo>
                <a:cubicBezTo>
                  <a:pt x="1775955" y="3039299"/>
                  <a:pt x="1752467" y="3039299"/>
                  <a:pt x="1775955" y="3051759"/>
                </a:cubicBezTo>
                <a:cubicBezTo>
                  <a:pt x="1752467" y="3051759"/>
                  <a:pt x="1752467" y="3051759"/>
                  <a:pt x="1752467" y="3051759"/>
                </a:cubicBezTo>
                <a:cubicBezTo>
                  <a:pt x="1752467" y="3039299"/>
                  <a:pt x="1752467" y="3039299"/>
                  <a:pt x="1752467" y="3039299"/>
                </a:cubicBezTo>
                <a:lnTo>
                  <a:pt x="1728222" y="3039299"/>
                </a:lnTo>
                <a:lnTo>
                  <a:pt x="1728222" y="3026840"/>
                </a:lnTo>
                <a:cubicBezTo>
                  <a:pt x="1728222" y="3013979"/>
                  <a:pt x="1752467" y="3013979"/>
                  <a:pt x="1752467" y="3013979"/>
                </a:cubicBezTo>
                <a:close/>
                <a:moveTo>
                  <a:pt x="828880" y="3013979"/>
                </a:moveTo>
                <a:cubicBezTo>
                  <a:pt x="828880" y="3026840"/>
                  <a:pt x="828880" y="3026840"/>
                  <a:pt x="828880" y="3026840"/>
                </a:cubicBezTo>
                <a:lnTo>
                  <a:pt x="834752" y="3026840"/>
                </a:lnTo>
                <a:cubicBezTo>
                  <a:pt x="834752" y="3026840"/>
                  <a:pt x="836220" y="3026840"/>
                  <a:pt x="839156" y="3026840"/>
                </a:cubicBezTo>
                <a:cubicBezTo>
                  <a:pt x="842091" y="3026840"/>
                  <a:pt x="846495" y="3026840"/>
                  <a:pt x="852367" y="3026840"/>
                </a:cubicBezTo>
                <a:cubicBezTo>
                  <a:pt x="875855" y="3026840"/>
                  <a:pt x="875855" y="3026840"/>
                  <a:pt x="875855" y="3026840"/>
                </a:cubicBezTo>
                <a:cubicBezTo>
                  <a:pt x="900100" y="3026840"/>
                  <a:pt x="900100" y="3026840"/>
                  <a:pt x="900100" y="3026840"/>
                </a:cubicBezTo>
                <a:cubicBezTo>
                  <a:pt x="875855" y="3039299"/>
                  <a:pt x="875855" y="3039299"/>
                  <a:pt x="875855" y="3039299"/>
                </a:cubicBezTo>
                <a:cubicBezTo>
                  <a:pt x="881916" y="3039299"/>
                  <a:pt x="886462" y="3039299"/>
                  <a:pt x="889872" y="3039299"/>
                </a:cubicBezTo>
                <a:cubicBezTo>
                  <a:pt x="887599" y="3039299"/>
                  <a:pt x="892902" y="3039299"/>
                  <a:pt x="896691" y="3039299"/>
                </a:cubicBezTo>
                <a:lnTo>
                  <a:pt x="897069" y="3039299"/>
                </a:lnTo>
                <a:lnTo>
                  <a:pt x="900100" y="3039299"/>
                </a:lnTo>
                <a:lnTo>
                  <a:pt x="900100" y="3026840"/>
                </a:lnTo>
                <a:lnTo>
                  <a:pt x="900100" y="3013979"/>
                </a:lnTo>
                <a:cubicBezTo>
                  <a:pt x="900100" y="3026840"/>
                  <a:pt x="923587" y="3026840"/>
                  <a:pt x="923587" y="3026840"/>
                </a:cubicBezTo>
                <a:cubicBezTo>
                  <a:pt x="923587" y="3013979"/>
                  <a:pt x="923587" y="3026840"/>
                  <a:pt x="923587" y="3013979"/>
                </a:cubicBezTo>
                <a:lnTo>
                  <a:pt x="900100" y="3013979"/>
                </a:lnTo>
                <a:cubicBezTo>
                  <a:pt x="875855" y="3026840"/>
                  <a:pt x="875855" y="3026840"/>
                  <a:pt x="875855" y="3013979"/>
                </a:cubicBezTo>
                <a:cubicBezTo>
                  <a:pt x="875855" y="3026840"/>
                  <a:pt x="875855" y="3013979"/>
                  <a:pt x="852367" y="3013979"/>
                </a:cubicBezTo>
                <a:cubicBezTo>
                  <a:pt x="852367" y="3026840"/>
                  <a:pt x="852367" y="3026840"/>
                  <a:pt x="852367" y="3026840"/>
                </a:cubicBezTo>
                <a:cubicBezTo>
                  <a:pt x="852367" y="3026840"/>
                  <a:pt x="852367" y="3013979"/>
                  <a:pt x="828880" y="3013979"/>
                </a:cubicBezTo>
                <a:close/>
                <a:moveTo>
                  <a:pt x="1231197" y="3001519"/>
                </a:moveTo>
                <a:lnTo>
                  <a:pt x="1231197" y="3013979"/>
                </a:lnTo>
                <a:cubicBezTo>
                  <a:pt x="1254685" y="3013979"/>
                  <a:pt x="1254685" y="3013979"/>
                  <a:pt x="1254685" y="3013979"/>
                </a:cubicBezTo>
                <a:lnTo>
                  <a:pt x="1254685" y="3001519"/>
                </a:lnTo>
                <a:close/>
                <a:moveTo>
                  <a:pt x="1113002" y="2989060"/>
                </a:moveTo>
                <a:cubicBezTo>
                  <a:pt x="1113002" y="3001519"/>
                  <a:pt x="1113002" y="2989060"/>
                  <a:pt x="1113002" y="3001519"/>
                </a:cubicBezTo>
                <a:cubicBezTo>
                  <a:pt x="1136490" y="3001519"/>
                  <a:pt x="1136490" y="2989060"/>
                  <a:pt x="1136490" y="2989060"/>
                </a:cubicBezTo>
                <a:cubicBezTo>
                  <a:pt x="1113002" y="2989060"/>
                  <a:pt x="1113002" y="2989060"/>
                  <a:pt x="1113002" y="2989060"/>
                </a:cubicBezTo>
                <a:close/>
                <a:moveTo>
                  <a:pt x="900100" y="2989060"/>
                </a:moveTo>
                <a:lnTo>
                  <a:pt x="900100" y="3001519"/>
                </a:lnTo>
                <a:lnTo>
                  <a:pt x="923587" y="3001519"/>
                </a:lnTo>
                <a:cubicBezTo>
                  <a:pt x="923587" y="2989060"/>
                  <a:pt x="923587" y="2989060"/>
                  <a:pt x="923587" y="2989060"/>
                </a:cubicBezTo>
                <a:close/>
                <a:moveTo>
                  <a:pt x="189415" y="2989060"/>
                </a:moveTo>
                <a:cubicBezTo>
                  <a:pt x="189415" y="3001519"/>
                  <a:pt x="189415" y="3001519"/>
                  <a:pt x="189415" y="3001519"/>
                </a:cubicBezTo>
                <a:cubicBezTo>
                  <a:pt x="212902" y="3001519"/>
                  <a:pt x="212902" y="3001519"/>
                  <a:pt x="212902" y="3001519"/>
                </a:cubicBezTo>
                <a:lnTo>
                  <a:pt x="212902" y="2989060"/>
                </a:lnTo>
                <a:close/>
                <a:moveTo>
                  <a:pt x="118195" y="2989060"/>
                </a:moveTo>
                <a:cubicBezTo>
                  <a:pt x="141682" y="2989060"/>
                  <a:pt x="141682" y="2989060"/>
                  <a:pt x="141682" y="2989060"/>
                </a:cubicBezTo>
                <a:cubicBezTo>
                  <a:pt x="141682" y="3001519"/>
                  <a:pt x="141682" y="3001519"/>
                  <a:pt x="141682" y="3001519"/>
                </a:cubicBezTo>
                <a:cubicBezTo>
                  <a:pt x="141682" y="2989060"/>
                  <a:pt x="118195" y="2989060"/>
                  <a:pt x="118195" y="2989060"/>
                </a:cubicBezTo>
                <a:close/>
                <a:moveTo>
                  <a:pt x="686440" y="2976600"/>
                </a:moveTo>
                <a:lnTo>
                  <a:pt x="686440" y="2989060"/>
                </a:lnTo>
                <a:cubicBezTo>
                  <a:pt x="710685" y="2989060"/>
                  <a:pt x="710685" y="2989060"/>
                  <a:pt x="710685" y="2989060"/>
                </a:cubicBezTo>
                <a:lnTo>
                  <a:pt x="734172" y="2976600"/>
                </a:lnTo>
                <a:lnTo>
                  <a:pt x="710685" y="2976600"/>
                </a:lnTo>
                <a:close/>
                <a:moveTo>
                  <a:pt x="426563" y="2976600"/>
                </a:moveTo>
                <a:lnTo>
                  <a:pt x="426563" y="2989060"/>
                </a:lnTo>
                <a:lnTo>
                  <a:pt x="450050" y="2989060"/>
                </a:lnTo>
                <a:cubicBezTo>
                  <a:pt x="473537" y="2989060"/>
                  <a:pt x="473537" y="2989060"/>
                  <a:pt x="473537" y="2989060"/>
                </a:cubicBezTo>
                <a:cubicBezTo>
                  <a:pt x="473537" y="2976600"/>
                  <a:pt x="473537" y="2976600"/>
                  <a:pt x="473537" y="2976600"/>
                </a:cubicBezTo>
                <a:lnTo>
                  <a:pt x="450050" y="2976600"/>
                </a:lnTo>
                <a:cubicBezTo>
                  <a:pt x="426563" y="2976600"/>
                  <a:pt x="426563" y="2976600"/>
                  <a:pt x="426563" y="2976600"/>
                </a:cubicBezTo>
                <a:close/>
                <a:moveTo>
                  <a:pt x="1231197" y="2951279"/>
                </a:moveTo>
                <a:lnTo>
                  <a:pt x="1231197" y="2963739"/>
                </a:lnTo>
                <a:lnTo>
                  <a:pt x="1254685" y="2963739"/>
                </a:lnTo>
                <a:lnTo>
                  <a:pt x="1254685" y="2951279"/>
                </a:lnTo>
                <a:close/>
                <a:moveTo>
                  <a:pt x="118195" y="2951279"/>
                </a:moveTo>
                <a:cubicBezTo>
                  <a:pt x="141682" y="2951279"/>
                  <a:pt x="141682" y="2951279"/>
                  <a:pt x="141682" y="2951279"/>
                </a:cubicBezTo>
                <a:lnTo>
                  <a:pt x="141682" y="2963739"/>
                </a:lnTo>
                <a:lnTo>
                  <a:pt x="118195" y="2963739"/>
                </a:lnTo>
                <a:close/>
                <a:moveTo>
                  <a:pt x="1113002" y="2926361"/>
                </a:moveTo>
                <a:lnTo>
                  <a:pt x="1113002" y="2938820"/>
                </a:lnTo>
                <a:cubicBezTo>
                  <a:pt x="1113002" y="2938820"/>
                  <a:pt x="1136490" y="2938820"/>
                  <a:pt x="1136490" y="2926361"/>
                </a:cubicBezTo>
                <a:lnTo>
                  <a:pt x="1126214" y="2926361"/>
                </a:lnTo>
                <a:cubicBezTo>
                  <a:pt x="1123278" y="2926361"/>
                  <a:pt x="1126214" y="2926361"/>
                  <a:pt x="1123278" y="2926361"/>
                </a:cubicBezTo>
                <a:lnTo>
                  <a:pt x="1122911" y="2926361"/>
                </a:lnTo>
                <a:cubicBezTo>
                  <a:pt x="1113002" y="2926361"/>
                  <a:pt x="1113002" y="2926361"/>
                  <a:pt x="1113002" y="2926361"/>
                </a:cubicBezTo>
                <a:close/>
                <a:moveTo>
                  <a:pt x="426563" y="2926361"/>
                </a:moveTo>
                <a:cubicBezTo>
                  <a:pt x="426563" y="2938820"/>
                  <a:pt x="426563" y="2938820"/>
                  <a:pt x="426563" y="2938820"/>
                </a:cubicBezTo>
                <a:cubicBezTo>
                  <a:pt x="450050" y="2938820"/>
                  <a:pt x="426563" y="2926361"/>
                  <a:pt x="426563" y="2926361"/>
                </a:cubicBezTo>
                <a:close/>
                <a:moveTo>
                  <a:pt x="284122" y="2926361"/>
                </a:moveTo>
                <a:cubicBezTo>
                  <a:pt x="284122" y="2938820"/>
                  <a:pt x="260635" y="2938820"/>
                  <a:pt x="260635" y="2938820"/>
                </a:cubicBezTo>
                <a:cubicBezTo>
                  <a:pt x="266507" y="2938820"/>
                  <a:pt x="270911" y="2938820"/>
                  <a:pt x="274213" y="2938820"/>
                </a:cubicBezTo>
                <a:cubicBezTo>
                  <a:pt x="273113" y="2938820"/>
                  <a:pt x="273846" y="2938820"/>
                  <a:pt x="275314" y="2938820"/>
                </a:cubicBezTo>
                <a:cubicBezTo>
                  <a:pt x="276782" y="2938820"/>
                  <a:pt x="278984" y="2938820"/>
                  <a:pt x="280819" y="2938820"/>
                </a:cubicBezTo>
                <a:lnTo>
                  <a:pt x="281186" y="2938820"/>
                </a:lnTo>
                <a:lnTo>
                  <a:pt x="284122" y="2938820"/>
                </a:lnTo>
                <a:lnTo>
                  <a:pt x="284122" y="2951279"/>
                </a:lnTo>
                <a:cubicBezTo>
                  <a:pt x="307610" y="2951279"/>
                  <a:pt x="307610" y="2963739"/>
                  <a:pt x="284122" y="2963739"/>
                </a:cubicBezTo>
                <a:cubicBezTo>
                  <a:pt x="307610" y="2963739"/>
                  <a:pt x="307610" y="2963739"/>
                  <a:pt x="307610" y="2963739"/>
                </a:cubicBezTo>
                <a:lnTo>
                  <a:pt x="307610" y="2976600"/>
                </a:lnTo>
                <a:cubicBezTo>
                  <a:pt x="307610" y="2963739"/>
                  <a:pt x="307610" y="2976600"/>
                  <a:pt x="284122" y="2976600"/>
                </a:cubicBezTo>
                <a:lnTo>
                  <a:pt x="307610" y="2976600"/>
                </a:lnTo>
                <a:lnTo>
                  <a:pt x="331855" y="2976600"/>
                </a:lnTo>
                <a:lnTo>
                  <a:pt x="331855" y="2963739"/>
                </a:lnTo>
                <a:cubicBezTo>
                  <a:pt x="355342" y="2951279"/>
                  <a:pt x="355342" y="2951279"/>
                  <a:pt x="355342" y="2951279"/>
                </a:cubicBezTo>
                <a:lnTo>
                  <a:pt x="341764" y="2951279"/>
                </a:lnTo>
                <a:cubicBezTo>
                  <a:pt x="331855" y="2951279"/>
                  <a:pt x="331855" y="2951279"/>
                  <a:pt x="331855" y="2951279"/>
                </a:cubicBezTo>
                <a:cubicBezTo>
                  <a:pt x="307610" y="2938820"/>
                  <a:pt x="307610" y="2938820"/>
                  <a:pt x="307610" y="2938820"/>
                </a:cubicBezTo>
                <a:cubicBezTo>
                  <a:pt x="307610" y="2938820"/>
                  <a:pt x="307610" y="2938820"/>
                  <a:pt x="297701" y="2938820"/>
                </a:cubicBezTo>
                <a:lnTo>
                  <a:pt x="294031" y="2938820"/>
                </a:lnTo>
                <a:cubicBezTo>
                  <a:pt x="284122" y="2938820"/>
                  <a:pt x="284122" y="2938820"/>
                  <a:pt x="284122" y="2938820"/>
                </a:cubicBezTo>
                <a:close/>
                <a:moveTo>
                  <a:pt x="1704735" y="2913499"/>
                </a:moveTo>
                <a:lnTo>
                  <a:pt x="1728222" y="2913499"/>
                </a:lnTo>
                <a:lnTo>
                  <a:pt x="1752467" y="2913499"/>
                </a:lnTo>
                <a:cubicBezTo>
                  <a:pt x="1752467" y="2926361"/>
                  <a:pt x="1752467" y="2926361"/>
                  <a:pt x="1752467" y="2926361"/>
                </a:cubicBezTo>
                <a:lnTo>
                  <a:pt x="1728222" y="2926361"/>
                </a:lnTo>
                <a:lnTo>
                  <a:pt x="1704735" y="2926361"/>
                </a:lnTo>
                <a:close/>
                <a:moveTo>
                  <a:pt x="1065270" y="2913499"/>
                </a:moveTo>
                <a:cubicBezTo>
                  <a:pt x="1065270" y="2913499"/>
                  <a:pt x="1089515" y="2913499"/>
                  <a:pt x="1089515" y="2926361"/>
                </a:cubicBezTo>
                <a:cubicBezTo>
                  <a:pt x="1089515" y="2926361"/>
                  <a:pt x="1089515" y="2926361"/>
                  <a:pt x="1089515" y="2913499"/>
                </a:cubicBezTo>
                <a:close/>
                <a:moveTo>
                  <a:pt x="686440" y="2913499"/>
                </a:moveTo>
                <a:cubicBezTo>
                  <a:pt x="710685" y="2913499"/>
                  <a:pt x="710685" y="2913499"/>
                  <a:pt x="710685" y="2926361"/>
                </a:cubicBezTo>
                <a:lnTo>
                  <a:pt x="686440" y="2938820"/>
                </a:lnTo>
                <a:cubicBezTo>
                  <a:pt x="710685" y="2938820"/>
                  <a:pt x="710685" y="2938820"/>
                  <a:pt x="710685" y="2938820"/>
                </a:cubicBezTo>
                <a:cubicBezTo>
                  <a:pt x="710685" y="2951279"/>
                  <a:pt x="710685" y="2951279"/>
                  <a:pt x="686440" y="2951279"/>
                </a:cubicBezTo>
                <a:lnTo>
                  <a:pt x="710685" y="2951279"/>
                </a:lnTo>
                <a:lnTo>
                  <a:pt x="710685" y="2938820"/>
                </a:lnTo>
                <a:cubicBezTo>
                  <a:pt x="710685" y="2926361"/>
                  <a:pt x="710685" y="2926361"/>
                  <a:pt x="710685" y="2926361"/>
                </a:cubicBezTo>
                <a:lnTo>
                  <a:pt x="710685" y="2913499"/>
                </a:lnTo>
                <a:close/>
                <a:moveTo>
                  <a:pt x="591732" y="2913499"/>
                </a:moveTo>
                <a:lnTo>
                  <a:pt x="591732" y="2926361"/>
                </a:lnTo>
                <a:lnTo>
                  <a:pt x="585752" y="2925476"/>
                </a:lnTo>
                <a:lnTo>
                  <a:pt x="582924" y="2924753"/>
                </a:lnTo>
                <a:cubicBezTo>
                  <a:pt x="579989" y="2923145"/>
                  <a:pt x="579989" y="2919930"/>
                  <a:pt x="591732" y="2913499"/>
                </a:cubicBezTo>
                <a:close/>
                <a:moveTo>
                  <a:pt x="284122" y="2913499"/>
                </a:moveTo>
                <a:cubicBezTo>
                  <a:pt x="307610" y="2913499"/>
                  <a:pt x="307610" y="2913499"/>
                  <a:pt x="307610" y="2926361"/>
                </a:cubicBezTo>
                <a:lnTo>
                  <a:pt x="307610" y="2913499"/>
                </a:lnTo>
                <a:close/>
                <a:moveTo>
                  <a:pt x="141682" y="2913499"/>
                </a:moveTo>
                <a:cubicBezTo>
                  <a:pt x="141682" y="2926361"/>
                  <a:pt x="141682" y="2926361"/>
                  <a:pt x="141682" y="2926361"/>
                </a:cubicBezTo>
                <a:cubicBezTo>
                  <a:pt x="141682" y="2938820"/>
                  <a:pt x="118195" y="2938820"/>
                  <a:pt x="118195" y="2926361"/>
                </a:cubicBezTo>
                <a:lnTo>
                  <a:pt x="118195" y="2938820"/>
                </a:lnTo>
                <a:lnTo>
                  <a:pt x="118195" y="2951279"/>
                </a:lnTo>
                <a:cubicBezTo>
                  <a:pt x="118195" y="2963739"/>
                  <a:pt x="94707" y="2963739"/>
                  <a:pt x="94707" y="2963739"/>
                </a:cubicBezTo>
                <a:cubicBezTo>
                  <a:pt x="100579" y="2963739"/>
                  <a:pt x="104983" y="2963739"/>
                  <a:pt x="107919" y="2963739"/>
                </a:cubicBezTo>
                <a:lnTo>
                  <a:pt x="108286" y="2963739"/>
                </a:lnTo>
                <a:lnTo>
                  <a:pt x="112323" y="2963739"/>
                </a:lnTo>
                <a:lnTo>
                  <a:pt x="115259" y="2963739"/>
                </a:lnTo>
                <a:cubicBezTo>
                  <a:pt x="118195" y="2963739"/>
                  <a:pt x="118195" y="2963739"/>
                  <a:pt x="118195" y="2963739"/>
                </a:cubicBezTo>
                <a:lnTo>
                  <a:pt x="118195" y="2976600"/>
                </a:lnTo>
                <a:lnTo>
                  <a:pt x="94707" y="2976600"/>
                </a:lnTo>
                <a:cubicBezTo>
                  <a:pt x="118195" y="2976600"/>
                  <a:pt x="94707" y="2989060"/>
                  <a:pt x="118195" y="2989060"/>
                </a:cubicBezTo>
                <a:lnTo>
                  <a:pt x="94707" y="2989060"/>
                </a:lnTo>
                <a:cubicBezTo>
                  <a:pt x="94707" y="2989060"/>
                  <a:pt x="118195" y="2989060"/>
                  <a:pt x="118195" y="3001519"/>
                </a:cubicBezTo>
                <a:cubicBezTo>
                  <a:pt x="118195" y="3001519"/>
                  <a:pt x="118195" y="3001519"/>
                  <a:pt x="118195" y="3003077"/>
                </a:cubicBezTo>
                <a:lnTo>
                  <a:pt x="118195" y="3012421"/>
                </a:lnTo>
                <a:cubicBezTo>
                  <a:pt x="118195" y="3013979"/>
                  <a:pt x="118195" y="3013979"/>
                  <a:pt x="118195" y="3013979"/>
                </a:cubicBezTo>
                <a:cubicBezTo>
                  <a:pt x="118195" y="3001519"/>
                  <a:pt x="141682" y="3001519"/>
                  <a:pt x="141682" y="3001519"/>
                </a:cubicBezTo>
                <a:lnTo>
                  <a:pt x="165928" y="3001519"/>
                </a:lnTo>
                <a:cubicBezTo>
                  <a:pt x="141682" y="2989060"/>
                  <a:pt x="141682" y="2989060"/>
                  <a:pt x="141682" y="2989060"/>
                </a:cubicBezTo>
                <a:cubicBezTo>
                  <a:pt x="165928" y="2976600"/>
                  <a:pt x="165928" y="2976600"/>
                  <a:pt x="165928" y="2989060"/>
                </a:cubicBezTo>
                <a:lnTo>
                  <a:pt x="165928" y="2976600"/>
                </a:lnTo>
                <a:cubicBezTo>
                  <a:pt x="165928" y="2963739"/>
                  <a:pt x="189415" y="2963739"/>
                  <a:pt x="189415" y="2963739"/>
                </a:cubicBezTo>
                <a:cubicBezTo>
                  <a:pt x="212902" y="2963739"/>
                  <a:pt x="212902" y="2951279"/>
                  <a:pt x="212902" y="2951279"/>
                </a:cubicBezTo>
                <a:lnTo>
                  <a:pt x="189415" y="2951279"/>
                </a:lnTo>
                <a:cubicBezTo>
                  <a:pt x="189415" y="2951279"/>
                  <a:pt x="212902" y="2951279"/>
                  <a:pt x="212902" y="2938820"/>
                </a:cubicBezTo>
                <a:lnTo>
                  <a:pt x="189415" y="2938820"/>
                </a:lnTo>
                <a:lnTo>
                  <a:pt x="189415" y="2951279"/>
                </a:lnTo>
                <a:lnTo>
                  <a:pt x="186479" y="2951279"/>
                </a:lnTo>
                <a:cubicBezTo>
                  <a:pt x="185011" y="2951279"/>
                  <a:pt x="182809" y="2951279"/>
                  <a:pt x="179506" y="2951279"/>
                </a:cubicBezTo>
                <a:lnTo>
                  <a:pt x="175837" y="2951279"/>
                </a:lnTo>
                <a:cubicBezTo>
                  <a:pt x="165928" y="2951279"/>
                  <a:pt x="165928" y="2951279"/>
                  <a:pt x="165928" y="2951279"/>
                </a:cubicBezTo>
                <a:lnTo>
                  <a:pt x="165928" y="2938820"/>
                </a:lnTo>
                <a:cubicBezTo>
                  <a:pt x="165928" y="2938820"/>
                  <a:pt x="165928" y="2926361"/>
                  <a:pt x="189415" y="2926361"/>
                </a:cubicBezTo>
                <a:cubicBezTo>
                  <a:pt x="189415" y="2926361"/>
                  <a:pt x="176204" y="2926361"/>
                  <a:pt x="179506" y="2926361"/>
                </a:cubicBezTo>
                <a:lnTo>
                  <a:pt x="175837" y="2926361"/>
                </a:lnTo>
                <a:cubicBezTo>
                  <a:pt x="165928" y="2926361"/>
                  <a:pt x="165928" y="2926361"/>
                  <a:pt x="165928" y="2926361"/>
                </a:cubicBezTo>
                <a:cubicBezTo>
                  <a:pt x="165928" y="2913499"/>
                  <a:pt x="141682" y="2913499"/>
                  <a:pt x="141682" y="2913499"/>
                </a:cubicBezTo>
                <a:close/>
                <a:moveTo>
                  <a:pt x="1657760" y="2901040"/>
                </a:moveTo>
                <a:cubicBezTo>
                  <a:pt x="1681247" y="2901040"/>
                  <a:pt x="1681247" y="2901040"/>
                  <a:pt x="1681247" y="2901040"/>
                </a:cubicBezTo>
                <a:cubicBezTo>
                  <a:pt x="1681247" y="2913499"/>
                  <a:pt x="1681247" y="2901040"/>
                  <a:pt x="1657760" y="2901040"/>
                </a:cubicBezTo>
                <a:close/>
                <a:moveTo>
                  <a:pt x="994808" y="2901040"/>
                </a:moveTo>
                <a:cubicBezTo>
                  <a:pt x="994808" y="2901040"/>
                  <a:pt x="1018295" y="2901040"/>
                  <a:pt x="1018295" y="2913499"/>
                </a:cubicBezTo>
                <a:lnTo>
                  <a:pt x="1018295" y="2926361"/>
                </a:lnTo>
                <a:cubicBezTo>
                  <a:pt x="1018295" y="2938820"/>
                  <a:pt x="1018295" y="2938820"/>
                  <a:pt x="1018295" y="2938820"/>
                </a:cubicBezTo>
                <a:lnTo>
                  <a:pt x="1041782" y="2938820"/>
                </a:lnTo>
                <a:lnTo>
                  <a:pt x="1065270" y="2938820"/>
                </a:lnTo>
                <a:lnTo>
                  <a:pt x="1089515" y="2938820"/>
                </a:lnTo>
                <a:cubicBezTo>
                  <a:pt x="1089515" y="2926361"/>
                  <a:pt x="1089515" y="2926361"/>
                  <a:pt x="1065270" y="2926361"/>
                </a:cubicBezTo>
                <a:cubicBezTo>
                  <a:pt x="1041782" y="2926361"/>
                  <a:pt x="1041782" y="2926361"/>
                  <a:pt x="1041782" y="2926361"/>
                </a:cubicBezTo>
                <a:cubicBezTo>
                  <a:pt x="1041782" y="2919930"/>
                  <a:pt x="1041782" y="2919930"/>
                  <a:pt x="1041782" y="2921538"/>
                </a:cubicBezTo>
                <a:lnTo>
                  <a:pt x="1041782" y="2913499"/>
                </a:lnTo>
                <a:cubicBezTo>
                  <a:pt x="1018295" y="2913499"/>
                  <a:pt x="1018295" y="2913499"/>
                  <a:pt x="1018295" y="2913499"/>
                </a:cubicBezTo>
                <a:lnTo>
                  <a:pt x="1018295" y="2901040"/>
                </a:lnTo>
                <a:cubicBezTo>
                  <a:pt x="994808" y="2901040"/>
                  <a:pt x="994808" y="2901040"/>
                  <a:pt x="994808" y="2901040"/>
                </a:cubicBezTo>
                <a:close/>
                <a:moveTo>
                  <a:pt x="852367" y="2901040"/>
                </a:moveTo>
                <a:lnTo>
                  <a:pt x="852367" y="2913499"/>
                </a:lnTo>
                <a:lnTo>
                  <a:pt x="875855" y="2913499"/>
                </a:lnTo>
                <a:lnTo>
                  <a:pt x="875855" y="2926361"/>
                </a:lnTo>
                <a:cubicBezTo>
                  <a:pt x="875855" y="2926361"/>
                  <a:pt x="889493" y="2926361"/>
                  <a:pt x="886083" y="2926361"/>
                </a:cubicBezTo>
                <a:lnTo>
                  <a:pt x="900100" y="2926361"/>
                </a:lnTo>
                <a:cubicBezTo>
                  <a:pt x="900100" y="2932591"/>
                  <a:pt x="900100" y="2935705"/>
                  <a:pt x="900100" y="2937263"/>
                </a:cubicBezTo>
                <a:cubicBezTo>
                  <a:pt x="900100" y="2938820"/>
                  <a:pt x="900100" y="2938820"/>
                  <a:pt x="900100" y="2938820"/>
                </a:cubicBezTo>
                <a:lnTo>
                  <a:pt x="896691" y="2938820"/>
                </a:lnTo>
                <a:cubicBezTo>
                  <a:pt x="892902" y="2938820"/>
                  <a:pt x="887599" y="2938820"/>
                  <a:pt x="889872" y="2938820"/>
                </a:cubicBezTo>
                <a:lnTo>
                  <a:pt x="875855" y="2938820"/>
                </a:lnTo>
                <a:lnTo>
                  <a:pt x="875855" y="2951279"/>
                </a:lnTo>
                <a:cubicBezTo>
                  <a:pt x="875855" y="2957509"/>
                  <a:pt x="875855" y="2960624"/>
                  <a:pt x="875855" y="2962182"/>
                </a:cubicBezTo>
                <a:lnTo>
                  <a:pt x="875855" y="2963739"/>
                </a:lnTo>
                <a:lnTo>
                  <a:pt x="875855" y="2976600"/>
                </a:lnTo>
                <a:lnTo>
                  <a:pt x="900100" y="2976600"/>
                </a:lnTo>
                <a:cubicBezTo>
                  <a:pt x="900100" y="2963739"/>
                  <a:pt x="900100" y="2963739"/>
                  <a:pt x="900100" y="2963739"/>
                </a:cubicBezTo>
                <a:lnTo>
                  <a:pt x="900100" y="2951279"/>
                </a:lnTo>
                <a:lnTo>
                  <a:pt x="900100" y="2938820"/>
                </a:lnTo>
                <a:lnTo>
                  <a:pt x="923587" y="2938820"/>
                </a:lnTo>
                <a:cubicBezTo>
                  <a:pt x="900100" y="2926361"/>
                  <a:pt x="900100" y="2926361"/>
                  <a:pt x="900100" y="2926361"/>
                </a:cubicBezTo>
                <a:cubicBezTo>
                  <a:pt x="900100" y="2919930"/>
                  <a:pt x="900100" y="2916715"/>
                  <a:pt x="900100" y="2915107"/>
                </a:cubicBezTo>
                <a:lnTo>
                  <a:pt x="900100" y="2913499"/>
                </a:lnTo>
                <a:cubicBezTo>
                  <a:pt x="900100" y="2901040"/>
                  <a:pt x="900100" y="2913499"/>
                  <a:pt x="875855" y="2901040"/>
                </a:cubicBezTo>
                <a:lnTo>
                  <a:pt x="872552" y="2901040"/>
                </a:lnTo>
                <a:cubicBezTo>
                  <a:pt x="868882" y="2901040"/>
                  <a:pt x="863744" y="2901040"/>
                  <a:pt x="865946" y="2901040"/>
                </a:cubicBezTo>
                <a:close/>
                <a:moveTo>
                  <a:pt x="805392" y="2901040"/>
                </a:moveTo>
                <a:lnTo>
                  <a:pt x="805392" y="2913499"/>
                </a:lnTo>
                <a:cubicBezTo>
                  <a:pt x="805392" y="2926361"/>
                  <a:pt x="781147" y="2913499"/>
                  <a:pt x="781147" y="2913499"/>
                </a:cubicBezTo>
                <a:lnTo>
                  <a:pt x="781147" y="2926361"/>
                </a:lnTo>
                <a:cubicBezTo>
                  <a:pt x="781147" y="2926361"/>
                  <a:pt x="781147" y="2929476"/>
                  <a:pt x="781147" y="2931033"/>
                </a:cubicBezTo>
                <a:lnTo>
                  <a:pt x="781147" y="2937263"/>
                </a:lnTo>
                <a:cubicBezTo>
                  <a:pt x="781147" y="2938820"/>
                  <a:pt x="781147" y="2938820"/>
                  <a:pt x="781147" y="2938820"/>
                </a:cubicBezTo>
                <a:lnTo>
                  <a:pt x="805392" y="2938820"/>
                </a:lnTo>
                <a:cubicBezTo>
                  <a:pt x="805392" y="2951279"/>
                  <a:pt x="805392" y="2951279"/>
                  <a:pt x="805392" y="2951279"/>
                </a:cubicBezTo>
                <a:lnTo>
                  <a:pt x="828880" y="2951279"/>
                </a:lnTo>
                <a:cubicBezTo>
                  <a:pt x="805392" y="2951279"/>
                  <a:pt x="805392" y="2951279"/>
                  <a:pt x="805392" y="2938820"/>
                </a:cubicBezTo>
                <a:lnTo>
                  <a:pt x="805392" y="2926361"/>
                </a:lnTo>
                <a:lnTo>
                  <a:pt x="828880" y="2926361"/>
                </a:lnTo>
                <a:lnTo>
                  <a:pt x="828880" y="2913499"/>
                </a:lnTo>
                <a:close/>
                <a:moveTo>
                  <a:pt x="450050" y="2901040"/>
                </a:moveTo>
                <a:cubicBezTo>
                  <a:pt x="450050" y="2913499"/>
                  <a:pt x="450050" y="2913499"/>
                  <a:pt x="473537" y="2913499"/>
                </a:cubicBezTo>
                <a:lnTo>
                  <a:pt x="473537" y="2901040"/>
                </a:lnTo>
                <a:cubicBezTo>
                  <a:pt x="450050" y="2901040"/>
                  <a:pt x="450050" y="2901040"/>
                  <a:pt x="450050" y="2901040"/>
                </a:cubicBezTo>
                <a:close/>
                <a:moveTo>
                  <a:pt x="1681247" y="2888580"/>
                </a:moveTo>
                <a:cubicBezTo>
                  <a:pt x="1681247" y="2888580"/>
                  <a:pt x="1681247" y="2888580"/>
                  <a:pt x="1681247" y="2901040"/>
                </a:cubicBezTo>
                <a:lnTo>
                  <a:pt x="1679112" y="2893111"/>
                </a:lnTo>
                <a:close/>
                <a:moveTo>
                  <a:pt x="1113002" y="2888580"/>
                </a:moveTo>
                <a:cubicBezTo>
                  <a:pt x="1113002" y="2901040"/>
                  <a:pt x="1113002" y="2901040"/>
                  <a:pt x="1136490" y="2901040"/>
                </a:cubicBezTo>
                <a:lnTo>
                  <a:pt x="1136490" y="2888580"/>
                </a:lnTo>
                <a:cubicBezTo>
                  <a:pt x="1130618" y="2888580"/>
                  <a:pt x="1126214" y="2888580"/>
                  <a:pt x="1123278" y="2888580"/>
                </a:cubicBezTo>
                <a:cubicBezTo>
                  <a:pt x="1120342" y="2888580"/>
                  <a:pt x="1118874" y="2888580"/>
                  <a:pt x="1118874" y="2888580"/>
                </a:cubicBezTo>
                <a:close/>
                <a:moveTo>
                  <a:pt x="1065270" y="2888580"/>
                </a:moveTo>
                <a:cubicBezTo>
                  <a:pt x="1089515" y="2888580"/>
                  <a:pt x="1089515" y="2888580"/>
                  <a:pt x="1089515" y="2901040"/>
                </a:cubicBezTo>
                <a:lnTo>
                  <a:pt x="1089515" y="2888580"/>
                </a:lnTo>
                <a:cubicBezTo>
                  <a:pt x="1065270" y="2888580"/>
                  <a:pt x="1065270" y="2888580"/>
                  <a:pt x="1065270" y="2888580"/>
                </a:cubicBezTo>
                <a:close/>
                <a:moveTo>
                  <a:pt x="189415" y="2888580"/>
                </a:moveTo>
                <a:lnTo>
                  <a:pt x="189415" y="2890138"/>
                </a:lnTo>
                <a:lnTo>
                  <a:pt x="189415" y="2901040"/>
                </a:lnTo>
                <a:cubicBezTo>
                  <a:pt x="165928" y="2901040"/>
                  <a:pt x="165928" y="2901040"/>
                  <a:pt x="189415" y="2888580"/>
                </a:cubicBezTo>
                <a:close/>
                <a:moveTo>
                  <a:pt x="141682" y="2888580"/>
                </a:moveTo>
                <a:cubicBezTo>
                  <a:pt x="141682" y="2901040"/>
                  <a:pt x="141682" y="2901040"/>
                  <a:pt x="141682" y="2901040"/>
                </a:cubicBezTo>
                <a:lnTo>
                  <a:pt x="165928" y="2901040"/>
                </a:lnTo>
                <a:cubicBezTo>
                  <a:pt x="165928" y="2913499"/>
                  <a:pt x="165928" y="2913499"/>
                  <a:pt x="165928" y="2913499"/>
                </a:cubicBezTo>
                <a:lnTo>
                  <a:pt x="189415" y="2913499"/>
                </a:lnTo>
                <a:lnTo>
                  <a:pt x="212902" y="2901040"/>
                </a:lnTo>
                <a:cubicBezTo>
                  <a:pt x="189415" y="2901040"/>
                  <a:pt x="189415" y="2901040"/>
                  <a:pt x="189415" y="2901040"/>
                </a:cubicBezTo>
                <a:cubicBezTo>
                  <a:pt x="189415" y="2901040"/>
                  <a:pt x="212902" y="2901040"/>
                  <a:pt x="212902" y="2888580"/>
                </a:cubicBezTo>
                <a:cubicBezTo>
                  <a:pt x="189415" y="2888580"/>
                  <a:pt x="189415" y="2888580"/>
                  <a:pt x="189415" y="2888580"/>
                </a:cubicBezTo>
                <a:lnTo>
                  <a:pt x="165928" y="2888580"/>
                </a:lnTo>
                <a:close/>
                <a:moveTo>
                  <a:pt x="1752467" y="2876121"/>
                </a:moveTo>
                <a:lnTo>
                  <a:pt x="1752467" y="2888580"/>
                </a:lnTo>
                <a:lnTo>
                  <a:pt x="1728222" y="2888580"/>
                </a:lnTo>
                <a:close/>
                <a:moveTo>
                  <a:pt x="1041782" y="2876121"/>
                </a:moveTo>
                <a:cubicBezTo>
                  <a:pt x="1041782" y="2888580"/>
                  <a:pt x="1065270" y="2876121"/>
                  <a:pt x="1065270" y="2876121"/>
                </a:cubicBezTo>
                <a:cubicBezTo>
                  <a:pt x="1041782" y="2876121"/>
                  <a:pt x="1041782" y="2876121"/>
                  <a:pt x="1041782" y="2876121"/>
                </a:cubicBezTo>
                <a:close/>
                <a:moveTo>
                  <a:pt x="970562" y="2876121"/>
                </a:moveTo>
                <a:cubicBezTo>
                  <a:pt x="970562" y="2888580"/>
                  <a:pt x="970562" y="2888580"/>
                  <a:pt x="970562" y="2888580"/>
                </a:cubicBezTo>
                <a:cubicBezTo>
                  <a:pt x="947075" y="2888580"/>
                  <a:pt x="947075" y="2888580"/>
                  <a:pt x="947075" y="2888580"/>
                </a:cubicBezTo>
                <a:cubicBezTo>
                  <a:pt x="947075" y="2901040"/>
                  <a:pt x="947075" y="2888580"/>
                  <a:pt x="970562" y="2888580"/>
                </a:cubicBezTo>
                <a:lnTo>
                  <a:pt x="994808" y="2888580"/>
                </a:lnTo>
                <a:cubicBezTo>
                  <a:pt x="994808" y="2876121"/>
                  <a:pt x="970562" y="2876121"/>
                  <a:pt x="970562" y="2876121"/>
                </a:cubicBezTo>
                <a:close/>
                <a:moveTo>
                  <a:pt x="1093185" y="2870695"/>
                </a:moveTo>
                <a:cubicBezTo>
                  <a:pt x="1090983" y="2871298"/>
                  <a:pt x="1089515" y="2872906"/>
                  <a:pt x="1089515" y="2876121"/>
                </a:cubicBezTo>
                <a:lnTo>
                  <a:pt x="1113002" y="2876121"/>
                </a:lnTo>
                <a:cubicBezTo>
                  <a:pt x="1113002" y="2876121"/>
                  <a:pt x="1099791" y="2868887"/>
                  <a:pt x="1093185" y="2870695"/>
                </a:cubicBezTo>
                <a:close/>
                <a:moveTo>
                  <a:pt x="1610027" y="2863260"/>
                </a:moveTo>
                <a:lnTo>
                  <a:pt x="1610027" y="2876121"/>
                </a:lnTo>
                <a:lnTo>
                  <a:pt x="1633515" y="2876121"/>
                </a:lnTo>
                <a:lnTo>
                  <a:pt x="1657760" y="2876121"/>
                </a:lnTo>
                <a:cubicBezTo>
                  <a:pt x="1657760" y="2863260"/>
                  <a:pt x="1657760" y="2863260"/>
                  <a:pt x="1657760" y="2863260"/>
                </a:cubicBezTo>
                <a:lnTo>
                  <a:pt x="1633515" y="2863260"/>
                </a:lnTo>
                <a:close/>
                <a:moveTo>
                  <a:pt x="1538807" y="2863260"/>
                </a:moveTo>
                <a:cubicBezTo>
                  <a:pt x="1538807" y="2863260"/>
                  <a:pt x="1515320" y="2863260"/>
                  <a:pt x="1515320" y="2876121"/>
                </a:cubicBezTo>
                <a:cubicBezTo>
                  <a:pt x="1538807" y="2876121"/>
                  <a:pt x="1538807" y="2876121"/>
                  <a:pt x="1538807" y="2876121"/>
                </a:cubicBezTo>
                <a:cubicBezTo>
                  <a:pt x="1538807" y="2863260"/>
                  <a:pt x="1538807" y="2863260"/>
                  <a:pt x="1538807" y="2863260"/>
                </a:cubicBezTo>
                <a:close/>
                <a:moveTo>
                  <a:pt x="757660" y="2863260"/>
                </a:moveTo>
                <a:lnTo>
                  <a:pt x="757660" y="2876121"/>
                </a:lnTo>
                <a:cubicBezTo>
                  <a:pt x="757660" y="2876121"/>
                  <a:pt x="757660" y="2863260"/>
                  <a:pt x="781147" y="2863260"/>
                </a:cubicBezTo>
                <a:cubicBezTo>
                  <a:pt x="757660" y="2863260"/>
                  <a:pt x="757660" y="2863260"/>
                  <a:pt x="757660" y="2863260"/>
                </a:cubicBezTo>
                <a:close/>
                <a:moveTo>
                  <a:pt x="202993" y="2858003"/>
                </a:moveTo>
                <a:cubicBezTo>
                  <a:pt x="199691" y="2858587"/>
                  <a:pt x="195287" y="2860145"/>
                  <a:pt x="189415" y="2863260"/>
                </a:cubicBezTo>
                <a:lnTo>
                  <a:pt x="165928" y="2863260"/>
                </a:lnTo>
                <a:cubicBezTo>
                  <a:pt x="141682" y="2863260"/>
                  <a:pt x="141682" y="2863260"/>
                  <a:pt x="141682" y="2863260"/>
                </a:cubicBezTo>
                <a:lnTo>
                  <a:pt x="141682" y="2876121"/>
                </a:lnTo>
                <a:cubicBezTo>
                  <a:pt x="141682" y="2863260"/>
                  <a:pt x="141682" y="2863260"/>
                  <a:pt x="118195" y="2876121"/>
                </a:cubicBezTo>
                <a:lnTo>
                  <a:pt x="141682" y="2876121"/>
                </a:lnTo>
                <a:cubicBezTo>
                  <a:pt x="141682" y="2876121"/>
                  <a:pt x="141682" y="2863260"/>
                  <a:pt x="165928" y="2863260"/>
                </a:cubicBezTo>
                <a:cubicBezTo>
                  <a:pt x="165928" y="2876121"/>
                  <a:pt x="165928" y="2876121"/>
                  <a:pt x="189415" y="2876121"/>
                </a:cubicBezTo>
                <a:cubicBezTo>
                  <a:pt x="189415" y="2863260"/>
                  <a:pt x="189415" y="2863260"/>
                  <a:pt x="189415" y="2863260"/>
                </a:cubicBezTo>
                <a:lnTo>
                  <a:pt x="212902" y="2863260"/>
                </a:lnTo>
                <a:cubicBezTo>
                  <a:pt x="212902" y="2863260"/>
                  <a:pt x="212902" y="2856251"/>
                  <a:pt x="202993" y="2858003"/>
                </a:cubicBezTo>
                <a:close/>
                <a:moveTo>
                  <a:pt x="1752467" y="2850800"/>
                </a:moveTo>
                <a:cubicBezTo>
                  <a:pt x="1752467" y="2863260"/>
                  <a:pt x="1752467" y="2863260"/>
                  <a:pt x="1775955" y="2863260"/>
                </a:cubicBezTo>
                <a:lnTo>
                  <a:pt x="1752467" y="2863260"/>
                </a:lnTo>
                <a:lnTo>
                  <a:pt x="1728222" y="2863260"/>
                </a:lnTo>
                <a:cubicBezTo>
                  <a:pt x="1752467" y="2850800"/>
                  <a:pt x="1752467" y="2850800"/>
                  <a:pt x="1752467" y="2850800"/>
                </a:cubicBezTo>
                <a:close/>
                <a:moveTo>
                  <a:pt x="1065270" y="2850800"/>
                </a:moveTo>
                <a:lnTo>
                  <a:pt x="1065270" y="2863260"/>
                </a:lnTo>
                <a:cubicBezTo>
                  <a:pt x="1089515" y="2863260"/>
                  <a:pt x="1089515" y="2863260"/>
                  <a:pt x="1089515" y="2863260"/>
                </a:cubicBezTo>
                <a:cubicBezTo>
                  <a:pt x="1113002" y="2863260"/>
                  <a:pt x="1113002" y="2863260"/>
                  <a:pt x="1113002" y="2863260"/>
                </a:cubicBezTo>
                <a:cubicBezTo>
                  <a:pt x="1113002" y="2850800"/>
                  <a:pt x="1113002" y="2850800"/>
                  <a:pt x="1113002" y="2850800"/>
                </a:cubicBezTo>
                <a:cubicBezTo>
                  <a:pt x="1113002" y="2850800"/>
                  <a:pt x="1089515" y="2850800"/>
                  <a:pt x="1089515" y="2863260"/>
                </a:cubicBezTo>
                <a:cubicBezTo>
                  <a:pt x="1089515" y="2863260"/>
                  <a:pt x="1089515" y="2850800"/>
                  <a:pt x="1065270" y="2850800"/>
                </a:cubicBezTo>
                <a:close/>
                <a:moveTo>
                  <a:pt x="852367" y="2850800"/>
                </a:moveTo>
                <a:cubicBezTo>
                  <a:pt x="875855" y="2850800"/>
                  <a:pt x="875855" y="2863260"/>
                  <a:pt x="875855" y="2863260"/>
                </a:cubicBezTo>
                <a:cubicBezTo>
                  <a:pt x="875855" y="2876121"/>
                  <a:pt x="875855" y="2876121"/>
                  <a:pt x="875855" y="2876121"/>
                </a:cubicBezTo>
                <a:cubicBezTo>
                  <a:pt x="875855" y="2876121"/>
                  <a:pt x="852367" y="2876121"/>
                  <a:pt x="852367" y="2863260"/>
                </a:cubicBezTo>
                <a:close/>
                <a:moveTo>
                  <a:pt x="1038112" y="2845544"/>
                </a:moveTo>
                <a:cubicBezTo>
                  <a:pt x="1031506" y="2843792"/>
                  <a:pt x="1018295" y="2850800"/>
                  <a:pt x="1018295" y="2850800"/>
                </a:cubicBezTo>
                <a:cubicBezTo>
                  <a:pt x="1041782" y="2850800"/>
                  <a:pt x="1041782" y="2850800"/>
                  <a:pt x="1041782" y="2850800"/>
                </a:cubicBezTo>
                <a:cubicBezTo>
                  <a:pt x="1041782" y="2847685"/>
                  <a:pt x="1040314" y="2846128"/>
                  <a:pt x="1038112" y="2845544"/>
                </a:cubicBezTo>
                <a:close/>
                <a:moveTo>
                  <a:pt x="1586540" y="2838341"/>
                </a:moveTo>
                <a:cubicBezTo>
                  <a:pt x="1586540" y="2850800"/>
                  <a:pt x="1610027" y="2850800"/>
                  <a:pt x="1610027" y="2838341"/>
                </a:cubicBezTo>
                <a:close/>
                <a:moveTo>
                  <a:pt x="781147" y="2838341"/>
                </a:moveTo>
                <a:cubicBezTo>
                  <a:pt x="757660" y="2838341"/>
                  <a:pt x="757660" y="2838341"/>
                  <a:pt x="757660" y="2850800"/>
                </a:cubicBezTo>
                <a:lnTo>
                  <a:pt x="781147" y="2850800"/>
                </a:lnTo>
                <a:close/>
                <a:moveTo>
                  <a:pt x="615220" y="2838341"/>
                </a:moveTo>
                <a:lnTo>
                  <a:pt x="615220" y="2850800"/>
                </a:lnTo>
                <a:cubicBezTo>
                  <a:pt x="639465" y="2850800"/>
                  <a:pt x="639465" y="2850800"/>
                  <a:pt x="639465" y="2863260"/>
                </a:cubicBezTo>
                <a:lnTo>
                  <a:pt x="625448" y="2863260"/>
                </a:lnTo>
                <a:cubicBezTo>
                  <a:pt x="615220" y="2863260"/>
                  <a:pt x="615220" y="2863260"/>
                  <a:pt x="615220" y="2863260"/>
                </a:cubicBezTo>
                <a:cubicBezTo>
                  <a:pt x="615220" y="2876121"/>
                  <a:pt x="615220" y="2876121"/>
                  <a:pt x="615220" y="2876121"/>
                </a:cubicBezTo>
                <a:cubicBezTo>
                  <a:pt x="591732" y="2876121"/>
                  <a:pt x="591732" y="2876121"/>
                  <a:pt x="591732" y="2876121"/>
                </a:cubicBezTo>
                <a:lnTo>
                  <a:pt x="591732" y="2888580"/>
                </a:lnTo>
                <a:cubicBezTo>
                  <a:pt x="591732" y="2894810"/>
                  <a:pt x="591732" y="2897925"/>
                  <a:pt x="591732" y="2899483"/>
                </a:cubicBezTo>
                <a:lnTo>
                  <a:pt x="591732" y="2901040"/>
                </a:lnTo>
                <a:lnTo>
                  <a:pt x="591732" y="2913499"/>
                </a:lnTo>
                <a:lnTo>
                  <a:pt x="568245" y="2913499"/>
                </a:lnTo>
                <a:cubicBezTo>
                  <a:pt x="568245" y="2913499"/>
                  <a:pt x="568245" y="2920734"/>
                  <a:pt x="578154" y="2924351"/>
                </a:cubicBezTo>
                <a:lnTo>
                  <a:pt x="585752" y="2925476"/>
                </a:lnTo>
                <a:lnTo>
                  <a:pt x="588429" y="2926160"/>
                </a:lnTo>
                <a:cubicBezTo>
                  <a:pt x="590264" y="2926361"/>
                  <a:pt x="591732" y="2926361"/>
                  <a:pt x="591732" y="2926361"/>
                </a:cubicBezTo>
                <a:lnTo>
                  <a:pt x="591732" y="2938820"/>
                </a:lnTo>
                <a:cubicBezTo>
                  <a:pt x="591732" y="2926361"/>
                  <a:pt x="568245" y="2938820"/>
                  <a:pt x="568245" y="2938820"/>
                </a:cubicBezTo>
                <a:cubicBezTo>
                  <a:pt x="568245" y="2938820"/>
                  <a:pt x="568245" y="2938820"/>
                  <a:pt x="578154" y="2938820"/>
                </a:cubicBezTo>
                <a:lnTo>
                  <a:pt x="591732" y="2938820"/>
                </a:lnTo>
                <a:cubicBezTo>
                  <a:pt x="591732" y="2938820"/>
                  <a:pt x="591732" y="2926361"/>
                  <a:pt x="615220" y="2926361"/>
                </a:cubicBezTo>
                <a:cubicBezTo>
                  <a:pt x="639465" y="2913499"/>
                  <a:pt x="639465" y="2913499"/>
                  <a:pt x="639465" y="2913499"/>
                </a:cubicBezTo>
                <a:lnTo>
                  <a:pt x="639465" y="2926361"/>
                </a:lnTo>
                <a:lnTo>
                  <a:pt x="662952" y="2926361"/>
                </a:lnTo>
                <a:lnTo>
                  <a:pt x="662952" y="2924753"/>
                </a:lnTo>
                <a:lnTo>
                  <a:pt x="662952" y="2915107"/>
                </a:lnTo>
                <a:cubicBezTo>
                  <a:pt x="662952" y="2913499"/>
                  <a:pt x="662952" y="2913499"/>
                  <a:pt x="662952" y="2913499"/>
                </a:cubicBezTo>
                <a:cubicBezTo>
                  <a:pt x="639465" y="2913499"/>
                  <a:pt x="639465" y="2913499"/>
                  <a:pt x="639465" y="2913499"/>
                </a:cubicBezTo>
                <a:lnTo>
                  <a:pt x="639465" y="2901040"/>
                </a:lnTo>
                <a:lnTo>
                  <a:pt x="615220" y="2901040"/>
                </a:lnTo>
                <a:cubicBezTo>
                  <a:pt x="639465" y="2888580"/>
                  <a:pt x="615220" y="2888580"/>
                  <a:pt x="615220" y="2888580"/>
                </a:cubicBezTo>
                <a:lnTo>
                  <a:pt x="615220" y="2877679"/>
                </a:lnTo>
                <a:lnTo>
                  <a:pt x="615220" y="2876121"/>
                </a:lnTo>
                <a:cubicBezTo>
                  <a:pt x="615220" y="2876121"/>
                  <a:pt x="615220" y="2876121"/>
                  <a:pt x="618251" y="2876121"/>
                </a:cubicBezTo>
                <a:lnTo>
                  <a:pt x="618630" y="2876121"/>
                </a:lnTo>
                <a:cubicBezTo>
                  <a:pt x="622418" y="2876121"/>
                  <a:pt x="627721" y="2876121"/>
                  <a:pt x="625448" y="2876121"/>
                </a:cubicBezTo>
                <a:lnTo>
                  <a:pt x="639465" y="2876121"/>
                </a:lnTo>
                <a:lnTo>
                  <a:pt x="639465" y="2863260"/>
                </a:lnTo>
                <a:cubicBezTo>
                  <a:pt x="639465" y="2850800"/>
                  <a:pt x="639465" y="2850800"/>
                  <a:pt x="639465" y="2850800"/>
                </a:cubicBezTo>
                <a:lnTo>
                  <a:pt x="639465" y="2839898"/>
                </a:lnTo>
                <a:lnTo>
                  <a:pt x="639465" y="2838341"/>
                </a:lnTo>
                <a:cubicBezTo>
                  <a:pt x="639465" y="2850800"/>
                  <a:pt x="639465" y="2838341"/>
                  <a:pt x="615220" y="2838341"/>
                </a:cubicBezTo>
                <a:close/>
                <a:moveTo>
                  <a:pt x="1092451" y="2833668"/>
                </a:moveTo>
                <a:cubicBezTo>
                  <a:pt x="1089515" y="2832111"/>
                  <a:pt x="1089515" y="2832111"/>
                  <a:pt x="1089515" y="2838341"/>
                </a:cubicBezTo>
                <a:lnTo>
                  <a:pt x="1113002" y="2838341"/>
                </a:lnTo>
                <a:cubicBezTo>
                  <a:pt x="1101259" y="2838341"/>
                  <a:pt x="1095387" y="2835226"/>
                  <a:pt x="1092451" y="2833668"/>
                </a:cubicBezTo>
                <a:close/>
                <a:moveTo>
                  <a:pt x="1184222" y="2825881"/>
                </a:moveTo>
                <a:cubicBezTo>
                  <a:pt x="1184222" y="2838341"/>
                  <a:pt x="1184222" y="2838341"/>
                  <a:pt x="1184222" y="2838341"/>
                </a:cubicBezTo>
                <a:lnTo>
                  <a:pt x="1207710" y="2838341"/>
                </a:lnTo>
                <a:cubicBezTo>
                  <a:pt x="1207710" y="2838341"/>
                  <a:pt x="1207710" y="2825881"/>
                  <a:pt x="1184222" y="2825881"/>
                </a:cubicBezTo>
                <a:close/>
                <a:moveTo>
                  <a:pt x="568245" y="2825881"/>
                </a:moveTo>
                <a:lnTo>
                  <a:pt x="564963" y="2832324"/>
                </a:lnTo>
                <a:lnTo>
                  <a:pt x="561228" y="2834618"/>
                </a:lnTo>
                <a:lnTo>
                  <a:pt x="556903" y="2836599"/>
                </a:lnTo>
                <a:lnTo>
                  <a:pt x="544758" y="2838341"/>
                </a:lnTo>
                <a:cubicBezTo>
                  <a:pt x="544758" y="2838341"/>
                  <a:pt x="550630" y="2838341"/>
                  <a:pt x="556502" y="2836783"/>
                </a:cubicBezTo>
                <a:lnTo>
                  <a:pt x="556903" y="2836599"/>
                </a:lnTo>
                <a:lnTo>
                  <a:pt x="558336" y="2836394"/>
                </a:lnTo>
                <a:lnTo>
                  <a:pt x="561228" y="2834618"/>
                </a:lnTo>
                <a:lnTo>
                  <a:pt x="564575" y="2833084"/>
                </a:lnTo>
                <a:lnTo>
                  <a:pt x="564963" y="2832324"/>
                </a:lnTo>
                <a:lnTo>
                  <a:pt x="565309" y="2832111"/>
                </a:lnTo>
                <a:cubicBezTo>
                  <a:pt x="568245" y="2828996"/>
                  <a:pt x="568245" y="2825881"/>
                  <a:pt x="568245" y="2825881"/>
                </a:cubicBezTo>
                <a:close/>
                <a:moveTo>
                  <a:pt x="94707" y="2825881"/>
                </a:moveTo>
                <a:cubicBezTo>
                  <a:pt x="94707" y="2838341"/>
                  <a:pt x="118195" y="2838341"/>
                  <a:pt x="118195" y="2838341"/>
                </a:cubicBezTo>
                <a:cubicBezTo>
                  <a:pt x="118195" y="2825881"/>
                  <a:pt x="118195" y="2825881"/>
                  <a:pt x="94707" y="2825881"/>
                </a:cubicBezTo>
                <a:close/>
                <a:moveTo>
                  <a:pt x="1752467" y="2813020"/>
                </a:moveTo>
                <a:lnTo>
                  <a:pt x="1775955" y="2813020"/>
                </a:lnTo>
                <a:cubicBezTo>
                  <a:pt x="1775955" y="2813020"/>
                  <a:pt x="1752467" y="2813020"/>
                  <a:pt x="1752467" y="2825881"/>
                </a:cubicBezTo>
                <a:close/>
                <a:moveTo>
                  <a:pt x="828880" y="2813020"/>
                </a:moveTo>
                <a:cubicBezTo>
                  <a:pt x="852367" y="2813020"/>
                  <a:pt x="852367" y="2813020"/>
                  <a:pt x="852367" y="2813020"/>
                </a:cubicBezTo>
                <a:cubicBezTo>
                  <a:pt x="852367" y="2825881"/>
                  <a:pt x="852367" y="2825881"/>
                  <a:pt x="828880" y="2813020"/>
                </a:cubicBezTo>
                <a:close/>
                <a:moveTo>
                  <a:pt x="710685" y="2813020"/>
                </a:moveTo>
                <a:lnTo>
                  <a:pt x="734172" y="2825881"/>
                </a:lnTo>
                <a:lnTo>
                  <a:pt x="734172" y="2838341"/>
                </a:lnTo>
                <a:cubicBezTo>
                  <a:pt x="710685" y="2838341"/>
                  <a:pt x="710685" y="2838341"/>
                  <a:pt x="710685" y="2838341"/>
                </a:cubicBezTo>
                <a:cubicBezTo>
                  <a:pt x="734172" y="2838341"/>
                  <a:pt x="734172" y="2838341"/>
                  <a:pt x="734172" y="2850800"/>
                </a:cubicBezTo>
                <a:cubicBezTo>
                  <a:pt x="734172" y="2838341"/>
                  <a:pt x="734172" y="2838341"/>
                  <a:pt x="757660" y="2838341"/>
                </a:cubicBezTo>
                <a:cubicBezTo>
                  <a:pt x="734172" y="2838341"/>
                  <a:pt x="734172" y="2838341"/>
                  <a:pt x="734172" y="2838341"/>
                </a:cubicBezTo>
                <a:cubicBezTo>
                  <a:pt x="734172" y="2825881"/>
                  <a:pt x="757660" y="2825881"/>
                  <a:pt x="757660" y="2825881"/>
                </a:cubicBezTo>
                <a:lnTo>
                  <a:pt x="734172" y="2825881"/>
                </a:lnTo>
                <a:lnTo>
                  <a:pt x="734172" y="2813020"/>
                </a:lnTo>
                <a:close/>
                <a:moveTo>
                  <a:pt x="1563052" y="2800560"/>
                </a:moveTo>
                <a:cubicBezTo>
                  <a:pt x="1563052" y="2813020"/>
                  <a:pt x="1563052" y="2813020"/>
                  <a:pt x="1563052" y="2813020"/>
                </a:cubicBezTo>
                <a:cubicBezTo>
                  <a:pt x="1586540" y="2813020"/>
                  <a:pt x="1586540" y="2813020"/>
                  <a:pt x="1586540" y="2813020"/>
                </a:cubicBezTo>
                <a:cubicBezTo>
                  <a:pt x="1563052" y="2813020"/>
                  <a:pt x="1563052" y="2813020"/>
                  <a:pt x="1563052" y="2800560"/>
                </a:cubicBezTo>
                <a:close/>
                <a:moveTo>
                  <a:pt x="1018295" y="2800560"/>
                </a:moveTo>
                <a:cubicBezTo>
                  <a:pt x="1018295" y="2813020"/>
                  <a:pt x="1041782" y="2800560"/>
                  <a:pt x="1041782" y="2813020"/>
                </a:cubicBezTo>
                <a:lnTo>
                  <a:pt x="1041782" y="2800560"/>
                </a:lnTo>
                <a:close/>
                <a:moveTo>
                  <a:pt x="1752467" y="2788101"/>
                </a:moveTo>
                <a:cubicBezTo>
                  <a:pt x="1775955" y="2788101"/>
                  <a:pt x="1752467" y="2788101"/>
                  <a:pt x="1775955" y="2800560"/>
                </a:cubicBezTo>
                <a:lnTo>
                  <a:pt x="1752467" y="2800560"/>
                </a:lnTo>
                <a:close/>
                <a:moveTo>
                  <a:pt x="1657760" y="2788101"/>
                </a:moveTo>
                <a:lnTo>
                  <a:pt x="1657760" y="2800560"/>
                </a:lnTo>
                <a:lnTo>
                  <a:pt x="1681247" y="2800560"/>
                </a:lnTo>
                <a:cubicBezTo>
                  <a:pt x="1681247" y="2813020"/>
                  <a:pt x="1681247" y="2800560"/>
                  <a:pt x="1681247" y="2813020"/>
                </a:cubicBezTo>
                <a:lnTo>
                  <a:pt x="1657760" y="2825881"/>
                </a:lnTo>
                <a:lnTo>
                  <a:pt x="1681247" y="2825881"/>
                </a:lnTo>
                <a:cubicBezTo>
                  <a:pt x="1681247" y="2838341"/>
                  <a:pt x="1681247" y="2838341"/>
                  <a:pt x="1681247" y="2838341"/>
                </a:cubicBezTo>
                <a:cubicBezTo>
                  <a:pt x="1704735" y="2825881"/>
                  <a:pt x="1704735" y="2825881"/>
                  <a:pt x="1704735" y="2825881"/>
                </a:cubicBezTo>
                <a:cubicBezTo>
                  <a:pt x="1704735" y="2825881"/>
                  <a:pt x="1691523" y="2825881"/>
                  <a:pt x="1694826" y="2825881"/>
                </a:cubicBezTo>
                <a:lnTo>
                  <a:pt x="1691156" y="2825881"/>
                </a:lnTo>
                <a:cubicBezTo>
                  <a:pt x="1681247" y="2825881"/>
                  <a:pt x="1681247" y="2825881"/>
                  <a:pt x="1681247" y="2825881"/>
                </a:cubicBezTo>
                <a:cubicBezTo>
                  <a:pt x="1681247" y="2813020"/>
                  <a:pt x="1681247" y="2813020"/>
                  <a:pt x="1681247" y="2813020"/>
                </a:cubicBezTo>
                <a:lnTo>
                  <a:pt x="1704735" y="2813020"/>
                </a:lnTo>
                <a:lnTo>
                  <a:pt x="1704735" y="2800560"/>
                </a:lnTo>
                <a:cubicBezTo>
                  <a:pt x="1681247" y="2800560"/>
                  <a:pt x="1681247" y="2800560"/>
                  <a:pt x="1681247" y="2800560"/>
                </a:cubicBezTo>
                <a:cubicBezTo>
                  <a:pt x="1657760" y="2800560"/>
                  <a:pt x="1657760" y="2788101"/>
                  <a:pt x="1657760" y="2788101"/>
                </a:cubicBezTo>
                <a:close/>
                <a:moveTo>
                  <a:pt x="875855" y="2788101"/>
                </a:moveTo>
                <a:lnTo>
                  <a:pt x="875855" y="2800560"/>
                </a:lnTo>
                <a:lnTo>
                  <a:pt x="875855" y="2813020"/>
                </a:lnTo>
                <a:cubicBezTo>
                  <a:pt x="875855" y="2800560"/>
                  <a:pt x="852367" y="2800560"/>
                  <a:pt x="852367" y="2800560"/>
                </a:cubicBezTo>
                <a:cubicBezTo>
                  <a:pt x="828880" y="2800560"/>
                  <a:pt x="828880" y="2813020"/>
                  <a:pt x="828880" y="2800560"/>
                </a:cubicBezTo>
                <a:lnTo>
                  <a:pt x="828880" y="2813020"/>
                </a:lnTo>
                <a:cubicBezTo>
                  <a:pt x="828880" y="2819451"/>
                  <a:pt x="828880" y="2822666"/>
                  <a:pt x="828880" y="2822666"/>
                </a:cubicBezTo>
                <a:lnTo>
                  <a:pt x="828880" y="2825881"/>
                </a:lnTo>
                <a:cubicBezTo>
                  <a:pt x="852367" y="2825881"/>
                  <a:pt x="852367" y="2825881"/>
                  <a:pt x="852367" y="2813020"/>
                </a:cubicBezTo>
                <a:cubicBezTo>
                  <a:pt x="875855" y="2813020"/>
                  <a:pt x="875855" y="2813020"/>
                  <a:pt x="875855" y="2813020"/>
                </a:cubicBezTo>
                <a:cubicBezTo>
                  <a:pt x="875855" y="2825881"/>
                  <a:pt x="875855" y="2825881"/>
                  <a:pt x="875855" y="2825881"/>
                </a:cubicBezTo>
                <a:lnTo>
                  <a:pt x="852367" y="2825881"/>
                </a:lnTo>
                <a:lnTo>
                  <a:pt x="852367" y="2838341"/>
                </a:lnTo>
                <a:cubicBezTo>
                  <a:pt x="875855" y="2838341"/>
                  <a:pt x="875855" y="2838341"/>
                  <a:pt x="875855" y="2838341"/>
                </a:cubicBezTo>
                <a:lnTo>
                  <a:pt x="875855" y="2850800"/>
                </a:lnTo>
                <a:cubicBezTo>
                  <a:pt x="875855" y="2850800"/>
                  <a:pt x="875855" y="2850800"/>
                  <a:pt x="865946" y="2850800"/>
                </a:cubicBezTo>
                <a:lnTo>
                  <a:pt x="862276" y="2850800"/>
                </a:lnTo>
                <a:cubicBezTo>
                  <a:pt x="852367" y="2850800"/>
                  <a:pt x="852367" y="2850800"/>
                  <a:pt x="852367" y="2850800"/>
                </a:cubicBezTo>
                <a:lnTo>
                  <a:pt x="828880" y="2863260"/>
                </a:lnTo>
                <a:cubicBezTo>
                  <a:pt x="852367" y="2863260"/>
                  <a:pt x="852367" y="2863260"/>
                  <a:pt x="852367" y="2863260"/>
                </a:cubicBezTo>
                <a:cubicBezTo>
                  <a:pt x="852367" y="2876121"/>
                  <a:pt x="852367" y="2876121"/>
                  <a:pt x="852367" y="2876121"/>
                </a:cubicBezTo>
                <a:cubicBezTo>
                  <a:pt x="852367" y="2888580"/>
                  <a:pt x="852367" y="2888580"/>
                  <a:pt x="852367" y="2888580"/>
                </a:cubicBezTo>
                <a:lnTo>
                  <a:pt x="865946" y="2888580"/>
                </a:lnTo>
                <a:cubicBezTo>
                  <a:pt x="863744" y="2888580"/>
                  <a:pt x="868882" y="2888580"/>
                  <a:pt x="872552" y="2888580"/>
                </a:cubicBezTo>
                <a:lnTo>
                  <a:pt x="875855" y="2888580"/>
                </a:lnTo>
                <a:lnTo>
                  <a:pt x="852367" y="2876121"/>
                </a:lnTo>
                <a:cubicBezTo>
                  <a:pt x="875855" y="2876121"/>
                  <a:pt x="875855" y="2876121"/>
                  <a:pt x="875855" y="2876121"/>
                </a:cubicBezTo>
                <a:lnTo>
                  <a:pt x="900100" y="2876121"/>
                </a:lnTo>
                <a:lnTo>
                  <a:pt x="900100" y="2863260"/>
                </a:lnTo>
                <a:lnTo>
                  <a:pt x="875855" y="2863260"/>
                </a:lnTo>
                <a:cubicBezTo>
                  <a:pt x="875855" y="2850800"/>
                  <a:pt x="875855" y="2850800"/>
                  <a:pt x="875855" y="2850800"/>
                </a:cubicBezTo>
                <a:lnTo>
                  <a:pt x="900100" y="2850800"/>
                </a:lnTo>
                <a:lnTo>
                  <a:pt x="900100" y="2838341"/>
                </a:lnTo>
                <a:cubicBezTo>
                  <a:pt x="900100" y="2850800"/>
                  <a:pt x="900100" y="2838341"/>
                  <a:pt x="875855" y="2838341"/>
                </a:cubicBezTo>
                <a:cubicBezTo>
                  <a:pt x="875855" y="2825881"/>
                  <a:pt x="875855" y="2825881"/>
                  <a:pt x="875855" y="2825881"/>
                </a:cubicBezTo>
                <a:cubicBezTo>
                  <a:pt x="900100" y="2825881"/>
                  <a:pt x="900100" y="2825881"/>
                  <a:pt x="900100" y="2825881"/>
                </a:cubicBezTo>
                <a:lnTo>
                  <a:pt x="900100" y="2813020"/>
                </a:lnTo>
                <a:cubicBezTo>
                  <a:pt x="900100" y="2800560"/>
                  <a:pt x="900100" y="2813020"/>
                  <a:pt x="900100" y="2800560"/>
                </a:cubicBezTo>
                <a:lnTo>
                  <a:pt x="875855" y="2800560"/>
                </a:lnTo>
                <a:cubicBezTo>
                  <a:pt x="900100" y="2788101"/>
                  <a:pt x="900100" y="2788101"/>
                  <a:pt x="900100" y="2788101"/>
                </a:cubicBezTo>
                <a:cubicBezTo>
                  <a:pt x="875855" y="2788101"/>
                  <a:pt x="875855" y="2788101"/>
                  <a:pt x="875855" y="2788101"/>
                </a:cubicBezTo>
                <a:close/>
                <a:moveTo>
                  <a:pt x="734172" y="2788101"/>
                </a:moveTo>
                <a:lnTo>
                  <a:pt x="734172" y="2800560"/>
                </a:lnTo>
                <a:lnTo>
                  <a:pt x="757660" y="2800560"/>
                </a:lnTo>
                <a:lnTo>
                  <a:pt x="757660" y="2788101"/>
                </a:lnTo>
                <a:cubicBezTo>
                  <a:pt x="734172" y="2788101"/>
                  <a:pt x="734172" y="2788101"/>
                  <a:pt x="734172" y="2788101"/>
                </a:cubicBezTo>
                <a:close/>
                <a:moveTo>
                  <a:pt x="639465" y="2788101"/>
                </a:moveTo>
                <a:cubicBezTo>
                  <a:pt x="615220" y="2788101"/>
                  <a:pt x="615220" y="2800560"/>
                  <a:pt x="615220" y="2800560"/>
                </a:cubicBezTo>
                <a:cubicBezTo>
                  <a:pt x="615220" y="2813020"/>
                  <a:pt x="615220" y="2813020"/>
                  <a:pt x="615220" y="2813020"/>
                </a:cubicBezTo>
                <a:lnTo>
                  <a:pt x="639465" y="2800560"/>
                </a:lnTo>
                <a:lnTo>
                  <a:pt x="662952" y="2800560"/>
                </a:lnTo>
                <a:cubicBezTo>
                  <a:pt x="639465" y="2788101"/>
                  <a:pt x="639465" y="2788101"/>
                  <a:pt x="639465" y="2788101"/>
                </a:cubicBezTo>
                <a:close/>
                <a:moveTo>
                  <a:pt x="450050" y="2788101"/>
                </a:moveTo>
                <a:lnTo>
                  <a:pt x="450050" y="2800560"/>
                </a:lnTo>
                <a:lnTo>
                  <a:pt x="450050" y="2813020"/>
                </a:lnTo>
                <a:cubicBezTo>
                  <a:pt x="473537" y="2813020"/>
                  <a:pt x="473537" y="2800560"/>
                  <a:pt x="473537" y="2800560"/>
                </a:cubicBezTo>
                <a:lnTo>
                  <a:pt x="473537" y="2788101"/>
                </a:lnTo>
                <a:cubicBezTo>
                  <a:pt x="450050" y="2788101"/>
                  <a:pt x="450050" y="2788101"/>
                  <a:pt x="450050" y="2788101"/>
                </a:cubicBezTo>
                <a:close/>
                <a:moveTo>
                  <a:pt x="189415" y="2788101"/>
                </a:moveTo>
                <a:lnTo>
                  <a:pt x="212902" y="2800560"/>
                </a:lnTo>
                <a:lnTo>
                  <a:pt x="212902" y="2792773"/>
                </a:lnTo>
                <a:lnTo>
                  <a:pt x="212902" y="2789659"/>
                </a:lnTo>
                <a:cubicBezTo>
                  <a:pt x="212902" y="2788101"/>
                  <a:pt x="212902" y="2788101"/>
                  <a:pt x="212902" y="2788101"/>
                </a:cubicBezTo>
                <a:cubicBezTo>
                  <a:pt x="212902" y="2788101"/>
                  <a:pt x="212902" y="2788101"/>
                  <a:pt x="189415" y="2788101"/>
                </a:cubicBezTo>
                <a:close/>
                <a:moveTo>
                  <a:pt x="1159977" y="2775642"/>
                </a:moveTo>
                <a:cubicBezTo>
                  <a:pt x="1159977" y="2775642"/>
                  <a:pt x="1159977" y="2775642"/>
                  <a:pt x="1159977" y="2777199"/>
                </a:cubicBezTo>
                <a:lnTo>
                  <a:pt x="1159977" y="2786544"/>
                </a:lnTo>
                <a:lnTo>
                  <a:pt x="1159977" y="2788101"/>
                </a:lnTo>
                <a:cubicBezTo>
                  <a:pt x="1159977" y="2800560"/>
                  <a:pt x="1184222" y="2800560"/>
                  <a:pt x="1184222" y="2800560"/>
                </a:cubicBezTo>
                <a:cubicBezTo>
                  <a:pt x="1184222" y="2788101"/>
                  <a:pt x="1184222" y="2788101"/>
                  <a:pt x="1184222" y="2788101"/>
                </a:cubicBezTo>
                <a:cubicBezTo>
                  <a:pt x="1184222" y="2775642"/>
                  <a:pt x="1184222" y="2775642"/>
                  <a:pt x="1159977" y="2775642"/>
                </a:cubicBezTo>
                <a:close/>
                <a:moveTo>
                  <a:pt x="662952" y="2775642"/>
                </a:moveTo>
                <a:cubicBezTo>
                  <a:pt x="662952" y="2788101"/>
                  <a:pt x="662952" y="2788101"/>
                  <a:pt x="662952" y="2788101"/>
                </a:cubicBezTo>
                <a:lnTo>
                  <a:pt x="686440" y="2788101"/>
                </a:lnTo>
                <a:cubicBezTo>
                  <a:pt x="662952" y="2788101"/>
                  <a:pt x="662952" y="2788101"/>
                  <a:pt x="662952" y="2775642"/>
                </a:cubicBezTo>
                <a:close/>
                <a:moveTo>
                  <a:pt x="1704735" y="2762780"/>
                </a:moveTo>
                <a:cubicBezTo>
                  <a:pt x="1728222" y="2762780"/>
                  <a:pt x="1728222" y="2762780"/>
                  <a:pt x="1728222" y="2762780"/>
                </a:cubicBezTo>
                <a:cubicBezTo>
                  <a:pt x="1728222" y="2775642"/>
                  <a:pt x="1704735" y="2762780"/>
                  <a:pt x="1704735" y="2762780"/>
                </a:cubicBezTo>
                <a:close/>
                <a:moveTo>
                  <a:pt x="805392" y="2762780"/>
                </a:moveTo>
                <a:cubicBezTo>
                  <a:pt x="781147" y="2775642"/>
                  <a:pt x="781147" y="2775642"/>
                  <a:pt x="781147" y="2775642"/>
                </a:cubicBezTo>
                <a:cubicBezTo>
                  <a:pt x="805392" y="2775642"/>
                  <a:pt x="805392" y="2775642"/>
                  <a:pt x="805392" y="2775642"/>
                </a:cubicBezTo>
                <a:lnTo>
                  <a:pt x="805392" y="2774034"/>
                </a:lnTo>
                <a:lnTo>
                  <a:pt x="805392" y="2764388"/>
                </a:lnTo>
                <a:close/>
                <a:moveTo>
                  <a:pt x="615220" y="2762780"/>
                </a:moveTo>
                <a:cubicBezTo>
                  <a:pt x="615220" y="2775642"/>
                  <a:pt x="615220" y="2775642"/>
                  <a:pt x="615220" y="2775642"/>
                </a:cubicBezTo>
                <a:lnTo>
                  <a:pt x="629237" y="2775642"/>
                </a:lnTo>
                <a:cubicBezTo>
                  <a:pt x="626964" y="2775642"/>
                  <a:pt x="632267" y="2775642"/>
                  <a:pt x="636056" y="2775642"/>
                </a:cubicBezTo>
                <a:lnTo>
                  <a:pt x="639465" y="2775642"/>
                </a:lnTo>
                <a:cubicBezTo>
                  <a:pt x="615220" y="2775642"/>
                  <a:pt x="615220" y="2762780"/>
                  <a:pt x="615220" y="2762780"/>
                </a:cubicBezTo>
                <a:close/>
                <a:moveTo>
                  <a:pt x="757660" y="2738263"/>
                </a:moveTo>
                <a:cubicBezTo>
                  <a:pt x="734172" y="2738263"/>
                  <a:pt x="734172" y="2750321"/>
                  <a:pt x="734172" y="2750321"/>
                </a:cubicBezTo>
                <a:lnTo>
                  <a:pt x="757660" y="2750321"/>
                </a:lnTo>
                <a:close/>
                <a:moveTo>
                  <a:pt x="450050" y="2738263"/>
                </a:moveTo>
                <a:lnTo>
                  <a:pt x="450050" y="2750321"/>
                </a:lnTo>
                <a:cubicBezTo>
                  <a:pt x="450050" y="2762780"/>
                  <a:pt x="450050" y="2762780"/>
                  <a:pt x="450050" y="2762780"/>
                </a:cubicBezTo>
                <a:lnTo>
                  <a:pt x="473537" y="2762780"/>
                </a:lnTo>
                <a:lnTo>
                  <a:pt x="473537" y="2750321"/>
                </a:lnTo>
                <a:cubicBezTo>
                  <a:pt x="473537" y="2744292"/>
                  <a:pt x="473537" y="2744292"/>
                  <a:pt x="473537" y="2745799"/>
                </a:cubicBezTo>
                <a:lnTo>
                  <a:pt x="473537" y="2738263"/>
                </a:lnTo>
                <a:cubicBezTo>
                  <a:pt x="450050" y="2738263"/>
                  <a:pt x="450050" y="2738263"/>
                  <a:pt x="450050" y="2738263"/>
                </a:cubicBezTo>
                <a:close/>
                <a:moveTo>
                  <a:pt x="1184222" y="2725804"/>
                </a:moveTo>
                <a:cubicBezTo>
                  <a:pt x="1184222" y="2738263"/>
                  <a:pt x="1184222" y="2738263"/>
                  <a:pt x="1184222" y="2738263"/>
                </a:cubicBezTo>
                <a:lnTo>
                  <a:pt x="1207710" y="2738263"/>
                </a:lnTo>
                <a:cubicBezTo>
                  <a:pt x="1207710" y="2738263"/>
                  <a:pt x="1184222" y="2738263"/>
                  <a:pt x="1184222" y="2725804"/>
                </a:cubicBezTo>
                <a:close/>
                <a:moveTo>
                  <a:pt x="1089515" y="2725804"/>
                </a:moveTo>
                <a:cubicBezTo>
                  <a:pt x="1089515" y="2738263"/>
                  <a:pt x="1065270" y="2738263"/>
                  <a:pt x="1065270" y="2738263"/>
                </a:cubicBezTo>
                <a:cubicBezTo>
                  <a:pt x="1065270" y="2738263"/>
                  <a:pt x="1065270" y="2750321"/>
                  <a:pt x="1089515" y="2750321"/>
                </a:cubicBezTo>
                <a:lnTo>
                  <a:pt x="1075498" y="2750321"/>
                </a:lnTo>
                <a:cubicBezTo>
                  <a:pt x="1072089" y="2750321"/>
                  <a:pt x="1069816" y="2750321"/>
                  <a:pt x="1068301" y="2750321"/>
                </a:cubicBezTo>
                <a:cubicBezTo>
                  <a:pt x="1065270" y="2750321"/>
                  <a:pt x="1065270" y="2750321"/>
                  <a:pt x="1065270" y="2750321"/>
                </a:cubicBezTo>
                <a:cubicBezTo>
                  <a:pt x="1041782" y="2762780"/>
                  <a:pt x="1041782" y="2750321"/>
                  <a:pt x="1041782" y="2750321"/>
                </a:cubicBezTo>
                <a:cubicBezTo>
                  <a:pt x="1041782" y="2762780"/>
                  <a:pt x="1041782" y="2762780"/>
                  <a:pt x="1041782" y="2762780"/>
                </a:cubicBezTo>
                <a:lnTo>
                  <a:pt x="1065270" y="2762780"/>
                </a:lnTo>
                <a:lnTo>
                  <a:pt x="1089515" y="2775642"/>
                </a:lnTo>
                <a:cubicBezTo>
                  <a:pt x="1065270" y="2788101"/>
                  <a:pt x="1065270" y="2788101"/>
                  <a:pt x="1089515" y="2788101"/>
                </a:cubicBezTo>
                <a:lnTo>
                  <a:pt x="1065270" y="2788101"/>
                </a:lnTo>
                <a:cubicBezTo>
                  <a:pt x="1065270" y="2800560"/>
                  <a:pt x="1065270" y="2800560"/>
                  <a:pt x="1065270" y="2800560"/>
                </a:cubicBezTo>
                <a:cubicBezTo>
                  <a:pt x="1065270" y="2813020"/>
                  <a:pt x="1065270" y="2813020"/>
                  <a:pt x="1065270" y="2813020"/>
                </a:cubicBezTo>
                <a:cubicBezTo>
                  <a:pt x="1071331" y="2813020"/>
                  <a:pt x="1075877" y="2813020"/>
                  <a:pt x="1078908" y="2813020"/>
                </a:cubicBezTo>
                <a:cubicBezTo>
                  <a:pt x="1081938" y="2813020"/>
                  <a:pt x="1083454" y="2813020"/>
                  <a:pt x="1083454" y="2813020"/>
                </a:cubicBezTo>
                <a:lnTo>
                  <a:pt x="1089515" y="2813020"/>
                </a:lnTo>
                <a:lnTo>
                  <a:pt x="1089515" y="2800560"/>
                </a:lnTo>
                <a:cubicBezTo>
                  <a:pt x="1065270" y="2800560"/>
                  <a:pt x="1065270" y="2800560"/>
                  <a:pt x="1065270" y="2800560"/>
                </a:cubicBezTo>
                <a:cubicBezTo>
                  <a:pt x="1065270" y="2800560"/>
                  <a:pt x="1089515" y="2800560"/>
                  <a:pt x="1089515" y="2788101"/>
                </a:cubicBezTo>
                <a:cubicBezTo>
                  <a:pt x="1089515" y="2775642"/>
                  <a:pt x="1089515" y="2775642"/>
                  <a:pt x="1089515" y="2775642"/>
                </a:cubicBezTo>
                <a:lnTo>
                  <a:pt x="1113002" y="2775642"/>
                </a:lnTo>
                <a:cubicBezTo>
                  <a:pt x="1113002" y="2775642"/>
                  <a:pt x="1136490" y="2775642"/>
                  <a:pt x="1136490" y="2762780"/>
                </a:cubicBezTo>
                <a:lnTo>
                  <a:pt x="1113002" y="2762780"/>
                </a:lnTo>
                <a:lnTo>
                  <a:pt x="1089515" y="2775642"/>
                </a:lnTo>
                <a:cubicBezTo>
                  <a:pt x="1089515" y="2762780"/>
                  <a:pt x="1089515" y="2762780"/>
                  <a:pt x="1089515" y="2762780"/>
                </a:cubicBezTo>
                <a:lnTo>
                  <a:pt x="1089515" y="2750321"/>
                </a:lnTo>
                <a:lnTo>
                  <a:pt x="1089515" y="2738263"/>
                </a:lnTo>
                <a:close/>
                <a:moveTo>
                  <a:pt x="900100" y="2725804"/>
                </a:moveTo>
                <a:cubicBezTo>
                  <a:pt x="900100" y="2732034"/>
                  <a:pt x="900100" y="2732034"/>
                  <a:pt x="900100" y="2730476"/>
                </a:cubicBezTo>
                <a:lnTo>
                  <a:pt x="900100" y="2736706"/>
                </a:lnTo>
                <a:cubicBezTo>
                  <a:pt x="900100" y="2738263"/>
                  <a:pt x="900100" y="2738263"/>
                  <a:pt x="900100" y="2738263"/>
                </a:cubicBezTo>
                <a:lnTo>
                  <a:pt x="875855" y="2738263"/>
                </a:lnTo>
                <a:cubicBezTo>
                  <a:pt x="875855" y="2750321"/>
                  <a:pt x="875855" y="2750321"/>
                  <a:pt x="900100" y="2750321"/>
                </a:cubicBezTo>
                <a:cubicBezTo>
                  <a:pt x="900100" y="2738263"/>
                  <a:pt x="900100" y="2750321"/>
                  <a:pt x="900100" y="2738263"/>
                </a:cubicBezTo>
                <a:lnTo>
                  <a:pt x="923587" y="2738263"/>
                </a:lnTo>
                <a:lnTo>
                  <a:pt x="923587" y="2725804"/>
                </a:lnTo>
                <a:close/>
                <a:moveTo>
                  <a:pt x="639465" y="2725804"/>
                </a:moveTo>
                <a:lnTo>
                  <a:pt x="639465" y="2738263"/>
                </a:lnTo>
                <a:lnTo>
                  <a:pt x="639465" y="2750321"/>
                </a:lnTo>
                <a:cubicBezTo>
                  <a:pt x="639465" y="2750321"/>
                  <a:pt x="662952" y="2762780"/>
                  <a:pt x="639465" y="2762780"/>
                </a:cubicBezTo>
                <a:lnTo>
                  <a:pt x="662952" y="2762780"/>
                </a:lnTo>
                <a:cubicBezTo>
                  <a:pt x="662952" y="2750321"/>
                  <a:pt x="662952" y="2750321"/>
                  <a:pt x="662952" y="2750321"/>
                </a:cubicBezTo>
                <a:lnTo>
                  <a:pt x="662952" y="2738263"/>
                </a:lnTo>
                <a:cubicBezTo>
                  <a:pt x="639465" y="2738263"/>
                  <a:pt x="639465" y="2738263"/>
                  <a:pt x="639465" y="2738263"/>
                </a:cubicBezTo>
                <a:cubicBezTo>
                  <a:pt x="639465" y="2738263"/>
                  <a:pt x="639465" y="2725804"/>
                  <a:pt x="662952" y="2725804"/>
                </a:cubicBezTo>
                <a:close/>
                <a:moveTo>
                  <a:pt x="1731253" y="2720981"/>
                </a:moveTo>
                <a:cubicBezTo>
                  <a:pt x="1734283" y="2722589"/>
                  <a:pt x="1740345" y="2725804"/>
                  <a:pt x="1752467" y="2725804"/>
                </a:cubicBezTo>
                <a:cubicBezTo>
                  <a:pt x="1728222" y="2725804"/>
                  <a:pt x="1728222" y="2725804"/>
                  <a:pt x="1728222" y="2725804"/>
                </a:cubicBezTo>
                <a:cubicBezTo>
                  <a:pt x="1728222" y="2719373"/>
                  <a:pt x="1728222" y="2719373"/>
                  <a:pt x="1731253" y="2720981"/>
                </a:cubicBezTo>
                <a:close/>
                <a:moveTo>
                  <a:pt x="825944" y="2720981"/>
                </a:moveTo>
                <a:cubicBezTo>
                  <a:pt x="828880" y="2719373"/>
                  <a:pt x="828880" y="2719373"/>
                  <a:pt x="828880" y="2725804"/>
                </a:cubicBezTo>
                <a:lnTo>
                  <a:pt x="805392" y="2725804"/>
                </a:lnTo>
                <a:cubicBezTo>
                  <a:pt x="817136" y="2725804"/>
                  <a:pt x="823008" y="2722589"/>
                  <a:pt x="825944" y="2720981"/>
                </a:cubicBezTo>
                <a:close/>
                <a:moveTo>
                  <a:pt x="1681247" y="2712942"/>
                </a:moveTo>
                <a:cubicBezTo>
                  <a:pt x="1681247" y="2712942"/>
                  <a:pt x="1657760" y="2712942"/>
                  <a:pt x="1657760" y="2725804"/>
                </a:cubicBezTo>
                <a:cubicBezTo>
                  <a:pt x="1633515" y="2738263"/>
                  <a:pt x="1633515" y="2738263"/>
                  <a:pt x="1633515" y="2738263"/>
                </a:cubicBezTo>
                <a:lnTo>
                  <a:pt x="1657760" y="2738263"/>
                </a:lnTo>
                <a:cubicBezTo>
                  <a:pt x="1681247" y="2738263"/>
                  <a:pt x="1681247" y="2725804"/>
                  <a:pt x="1681247" y="2725804"/>
                </a:cubicBezTo>
                <a:close/>
                <a:moveTo>
                  <a:pt x="1136490" y="2712942"/>
                </a:moveTo>
                <a:cubicBezTo>
                  <a:pt x="1136490" y="2725804"/>
                  <a:pt x="1136490" y="2725804"/>
                  <a:pt x="1136490" y="2725804"/>
                </a:cubicBezTo>
                <a:cubicBezTo>
                  <a:pt x="1136490" y="2725804"/>
                  <a:pt x="1136490" y="2712942"/>
                  <a:pt x="1159977" y="2712942"/>
                </a:cubicBezTo>
                <a:close/>
                <a:moveTo>
                  <a:pt x="781147" y="2712942"/>
                </a:moveTo>
                <a:lnTo>
                  <a:pt x="781147" y="2725804"/>
                </a:lnTo>
                <a:cubicBezTo>
                  <a:pt x="781147" y="2725804"/>
                  <a:pt x="781147" y="2725804"/>
                  <a:pt x="791375" y="2725804"/>
                </a:cubicBezTo>
                <a:lnTo>
                  <a:pt x="795164" y="2725804"/>
                </a:lnTo>
                <a:cubicBezTo>
                  <a:pt x="805392" y="2725804"/>
                  <a:pt x="805392" y="2725804"/>
                  <a:pt x="805392" y="2725804"/>
                </a:cubicBezTo>
                <a:lnTo>
                  <a:pt x="828880" y="2738263"/>
                </a:lnTo>
                <a:lnTo>
                  <a:pt x="828880" y="2725804"/>
                </a:lnTo>
                <a:cubicBezTo>
                  <a:pt x="828880" y="2712942"/>
                  <a:pt x="828880" y="2712942"/>
                  <a:pt x="828880" y="2712942"/>
                </a:cubicBezTo>
                <a:cubicBezTo>
                  <a:pt x="828880" y="2712942"/>
                  <a:pt x="805392" y="2712942"/>
                  <a:pt x="805392" y="2725804"/>
                </a:cubicBezTo>
                <a:cubicBezTo>
                  <a:pt x="805392" y="2712942"/>
                  <a:pt x="805392" y="2712942"/>
                  <a:pt x="805392" y="2712942"/>
                </a:cubicBezTo>
                <a:cubicBezTo>
                  <a:pt x="781147" y="2712942"/>
                  <a:pt x="781147" y="2712942"/>
                  <a:pt x="781147" y="2712942"/>
                </a:cubicBezTo>
                <a:close/>
                <a:moveTo>
                  <a:pt x="1093185" y="2707686"/>
                </a:moveTo>
                <a:cubicBezTo>
                  <a:pt x="1090983" y="2708270"/>
                  <a:pt x="1089515" y="2709827"/>
                  <a:pt x="1089515" y="2712942"/>
                </a:cubicBezTo>
                <a:lnTo>
                  <a:pt x="1113002" y="2712942"/>
                </a:lnTo>
                <a:cubicBezTo>
                  <a:pt x="1113002" y="2712942"/>
                  <a:pt x="1099791" y="2705934"/>
                  <a:pt x="1093185" y="2707686"/>
                </a:cubicBezTo>
                <a:close/>
                <a:moveTo>
                  <a:pt x="497025" y="2700483"/>
                </a:moveTo>
                <a:cubicBezTo>
                  <a:pt x="497025" y="2700483"/>
                  <a:pt x="473537" y="2700483"/>
                  <a:pt x="473537" y="2712942"/>
                </a:cubicBezTo>
                <a:lnTo>
                  <a:pt x="450050" y="2725804"/>
                </a:lnTo>
                <a:cubicBezTo>
                  <a:pt x="473537" y="2712942"/>
                  <a:pt x="473537" y="2725804"/>
                  <a:pt x="473537" y="2725804"/>
                </a:cubicBezTo>
                <a:cubicBezTo>
                  <a:pt x="497025" y="2712942"/>
                  <a:pt x="497025" y="2712942"/>
                  <a:pt x="497025" y="2712942"/>
                </a:cubicBezTo>
                <a:close/>
                <a:moveTo>
                  <a:pt x="284122" y="2700483"/>
                </a:moveTo>
                <a:lnTo>
                  <a:pt x="307610" y="2712942"/>
                </a:lnTo>
                <a:cubicBezTo>
                  <a:pt x="301738" y="2712942"/>
                  <a:pt x="297334" y="2712942"/>
                  <a:pt x="294031" y="2712942"/>
                </a:cubicBezTo>
                <a:cubicBezTo>
                  <a:pt x="290728" y="2712942"/>
                  <a:pt x="288526" y="2712942"/>
                  <a:pt x="287058" y="2712942"/>
                </a:cubicBezTo>
                <a:cubicBezTo>
                  <a:pt x="284122" y="2712942"/>
                  <a:pt x="284122" y="2712942"/>
                  <a:pt x="284122" y="2712942"/>
                </a:cubicBezTo>
                <a:lnTo>
                  <a:pt x="307610" y="2725804"/>
                </a:lnTo>
                <a:cubicBezTo>
                  <a:pt x="284122" y="2725804"/>
                  <a:pt x="284122" y="2725804"/>
                  <a:pt x="307610" y="2738263"/>
                </a:cubicBezTo>
                <a:cubicBezTo>
                  <a:pt x="307610" y="2725804"/>
                  <a:pt x="307610" y="2725804"/>
                  <a:pt x="307610" y="2725804"/>
                </a:cubicBezTo>
                <a:cubicBezTo>
                  <a:pt x="307610" y="2712942"/>
                  <a:pt x="307610" y="2712942"/>
                  <a:pt x="307610" y="2712942"/>
                </a:cubicBezTo>
                <a:lnTo>
                  <a:pt x="307610" y="2700483"/>
                </a:lnTo>
                <a:cubicBezTo>
                  <a:pt x="284122" y="2700483"/>
                  <a:pt x="284122" y="2700483"/>
                  <a:pt x="284122" y="2700483"/>
                </a:cubicBezTo>
                <a:close/>
                <a:moveTo>
                  <a:pt x="1065270" y="2688024"/>
                </a:moveTo>
                <a:lnTo>
                  <a:pt x="1065270" y="2700483"/>
                </a:lnTo>
                <a:lnTo>
                  <a:pt x="1089515" y="2700483"/>
                </a:lnTo>
                <a:lnTo>
                  <a:pt x="1113002" y="2700483"/>
                </a:lnTo>
                <a:lnTo>
                  <a:pt x="1136490" y="2700483"/>
                </a:lnTo>
                <a:cubicBezTo>
                  <a:pt x="1113002" y="2700483"/>
                  <a:pt x="1113002" y="2688024"/>
                  <a:pt x="1113002" y="2688024"/>
                </a:cubicBezTo>
                <a:lnTo>
                  <a:pt x="1089515" y="2688024"/>
                </a:lnTo>
                <a:cubicBezTo>
                  <a:pt x="1083454" y="2688024"/>
                  <a:pt x="1078908" y="2688024"/>
                  <a:pt x="1075498" y="2688024"/>
                </a:cubicBezTo>
                <a:cubicBezTo>
                  <a:pt x="1072089" y="2688024"/>
                  <a:pt x="1069816" y="2688024"/>
                  <a:pt x="1068301" y="2688024"/>
                </a:cubicBezTo>
                <a:cubicBezTo>
                  <a:pt x="1065270" y="2688024"/>
                  <a:pt x="1065270" y="2688024"/>
                  <a:pt x="1065270" y="2688024"/>
                </a:cubicBezTo>
                <a:close/>
                <a:moveTo>
                  <a:pt x="923587" y="2688024"/>
                </a:moveTo>
                <a:cubicBezTo>
                  <a:pt x="900100" y="2700483"/>
                  <a:pt x="900100" y="2700483"/>
                  <a:pt x="900100" y="2700483"/>
                </a:cubicBezTo>
                <a:cubicBezTo>
                  <a:pt x="900100" y="2712942"/>
                  <a:pt x="900100" y="2712942"/>
                  <a:pt x="900100" y="2712942"/>
                </a:cubicBezTo>
                <a:lnTo>
                  <a:pt x="923587" y="2712942"/>
                </a:lnTo>
                <a:cubicBezTo>
                  <a:pt x="923587" y="2712942"/>
                  <a:pt x="923587" y="2700483"/>
                  <a:pt x="900100" y="2700483"/>
                </a:cubicBezTo>
                <a:lnTo>
                  <a:pt x="923587" y="2700483"/>
                </a:lnTo>
                <a:cubicBezTo>
                  <a:pt x="923587" y="2700483"/>
                  <a:pt x="947075" y="2700483"/>
                  <a:pt x="947075" y="2688024"/>
                </a:cubicBezTo>
                <a:cubicBezTo>
                  <a:pt x="923587" y="2688024"/>
                  <a:pt x="923587" y="2688024"/>
                  <a:pt x="923587" y="2688024"/>
                </a:cubicBezTo>
                <a:close/>
                <a:moveTo>
                  <a:pt x="710685" y="2688024"/>
                </a:moveTo>
                <a:lnTo>
                  <a:pt x="686440" y="2700483"/>
                </a:lnTo>
                <a:cubicBezTo>
                  <a:pt x="686440" y="2700483"/>
                  <a:pt x="686440" y="2700483"/>
                  <a:pt x="696668" y="2700483"/>
                </a:cubicBezTo>
                <a:lnTo>
                  <a:pt x="700457" y="2700483"/>
                </a:lnTo>
                <a:cubicBezTo>
                  <a:pt x="703866" y="2700483"/>
                  <a:pt x="706139" y="2700483"/>
                  <a:pt x="707654" y="2700483"/>
                </a:cubicBezTo>
                <a:lnTo>
                  <a:pt x="710685" y="2700483"/>
                </a:lnTo>
                <a:cubicBezTo>
                  <a:pt x="734172" y="2700483"/>
                  <a:pt x="734172" y="2700483"/>
                  <a:pt x="734172" y="2700483"/>
                </a:cubicBezTo>
                <a:cubicBezTo>
                  <a:pt x="734172" y="2700483"/>
                  <a:pt x="734172" y="2688024"/>
                  <a:pt x="710685" y="2700483"/>
                </a:cubicBezTo>
                <a:close/>
                <a:moveTo>
                  <a:pt x="1704735" y="2675564"/>
                </a:moveTo>
                <a:cubicBezTo>
                  <a:pt x="1728222" y="2675564"/>
                  <a:pt x="1728222" y="2675564"/>
                  <a:pt x="1728222" y="2675564"/>
                </a:cubicBezTo>
                <a:lnTo>
                  <a:pt x="1728222" y="2688024"/>
                </a:lnTo>
                <a:cubicBezTo>
                  <a:pt x="1704735" y="2688024"/>
                  <a:pt x="1704735" y="2688024"/>
                  <a:pt x="1704735" y="2688024"/>
                </a:cubicBezTo>
                <a:cubicBezTo>
                  <a:pt x="1704735" y="2675564"/>
                  <a:pt x="1704735" y="2675564"/>
                  <a:pt x="1704735" y="2675564"/>
                </a:cubicBezTo>
                <a:close/>
                <a:moveTo>
                  <a:pt x="710685" y="2675564"/>
                </a:moveTo>
                <a:cubicBezTo>
                  <a:pt x="734172" y="2675564"/>
                  <a:pt x="734172" y="2675564"/>
                  <a:pt x="734172" y="2688024"/>
                </a:cubicBezTo>
                <a:lnTo>
                  <a:pt x="757660" y="2688024"/>
                </a:lnTo>
                <a:cubicBezTo>
                  <a:pt x="734172" y="2675564"/>
                  <a:pt x="734172" y="2675564"/>
                  <a:pt x="734172" y="2675564"/>
                </a:cubicBezTo>
                <a:cubicBezTo>
                  <a:pt x="710685" y="2675564"/>
                  <a:pt x="710685" y="2675564"/>
                  <a:pt x="710685" y="2675564"/>
                </a:cubicBezTo>
                <a:close/>
                <a:moveTo>
                  <a:pt x="284122" y="2675564"/>
                </a:moveTo>
                <a:lnTo>
                  <a:pt x="284122" y="2688024"/>
                </a:lnTo>
                <a:lnTo>
                  <a:pt x="307610" y="2688024"/>
                </a:lnTo>
                <a:lnTo>
                  <a:pt x="307610" y="2675564"/>
                </a:lnTo>
                <a:close/>
                <a:moveTo>
                  <a:pt x="141682" y="2675564"/>
                </a:moveTo>
                <a:cubicBezTo>
                  <a:pt x="141682" y="2688024"/>
                  <a:pt x="141682" y="2688024"/>
                  <a:pt x="165928" y="2688024"/>
                </a:cubicBezTo>
                <a:lnTo>
                  <a:pt x="189415" y="2688024"/>
                </a:lnTo>
                <a:lnTo>
                  <a:pt x="165928" y="2700483"/>
                </a:lnTo>
                <a:lnTo>
                  <a:pt x="162897" y="2700483"/>
                </a:lnTo>
                <a:cubicBezTo>
                  <a:pt x="161382" y="2700483"/>
                  <a:pt x="159109" y="2700483"/>
                  <a:pt x="155699" y="2700483"/>
                </a:cubicBezTo>
                <a:lnTo>
                  <a:pt x="151911" y="2700483"/>
                </a:lnTo>
                <a:cubicBezTo>
                  <a:pt x="141682" y="2700483"/>
                  <a:pt x="141682" y="2700483"/>
                  <a:pt x="141682" y="2700483"/>
                </a:cubicBezTo>
                <a:cubicBezTo>
                  <a:pt x="141682" y="2688024"/>
                  <a:pt x="141682" y="2688024"/>
                  <a:pt x="141682" y="2688024"/>
                </a:cubicBezTo>
                <a:close/>
                <a:moveTo>
                  <a:pt x="1136490" y="2662703"/>
                </a:moveTo>
                <a:cubicBezTo>
                  <a:pt x="1136490" y="2675564"/>
                  <a:pt x="1136490" y="2675564"/>
                  <a:pt x="1136490" y="2675564"/>
                </a:cubicBezTo>
                <a:cubicBezTo>
                  <a:pt x="1136490" y="2662703"/>
                  <a:pt x="1136490" y="2662703"/>
                  <a:pt x="1159977" y="2662703"/>
                </a:cubicBezTo>
                <a:cubicBezTo>
                  <a:pt x="1136490" y="2662703"/>
                  <a:pt x="1136490" y="2662703"/>
                  <a:pt x="1136490" y="2662703"/>
                </a:cubicBezTo>
                <a:close/>
                <a:moveTo>
                  <a:pt x="900100" y="2662703"/>
                </a:moveTo>
                <a:lnTo>
                  <a:pt x="900100" y="2675564"/>
                </a:lnTo>
                <a:lnTo>
                  <a:pt x="923587" y="2675564"/>
                </a:lnTo>
                <a:lnTo>
                  <a:pt x="923587" y="2664311"/>
                </a:lnTo>
                <a:cubicBezTo>
                  <a:pt x="923587" y="2662703"/>
                  <a:pt x="923587" y="2662703"/>
                  <a:pt x="923587" y="2662703"/>
                </a:cubicBezTo>
                <a:cubicBezTo>
                  <a:pt x="900100" y="2662703"/>
                  <a:pt x="900100" y="2662703"/>
                  <a:pt x="900100" y="2662703"/>
                </a:cubicBezTo>
                <a:close/>
                <a:moveTo>
                  <a:pt x="805392" y="2662703"/>
                </a:moveTo>
                <a:cubicBezTo>
                  <a:pt x="805392" y="2665919"/>
                  <a:pt x="806860" y="2668330"/>
                  <a:pt x="808695" y="2670139"/>
                </a:cubicBezTo>
                <a:lnTo>
                  <a:pt x="810736" y="2671554"/>
                </a:lnTo>
                <a:lnTo>
                  <a:pt x="805392" y="2675564"/>
                </a:lnTo>
                <a:cubicBezTo>
                  <a:pt x="817136" y="2675564"/>
                  <a:pt x="817136" y="2675564"/>
                  <a:pt x="814200" y="2673957"/>
                </a:cubicBezTo>
                <a:lnTo>
                  <a:pt x="810736" y="2671554"/>
                </a:lnTo>
                <a:lnTo>
                  <a:pt x="815301" y="2668129"/>
                </a:lnTo>
                <a:cubicBezTo>
                  <a:pt x="818604" y="2662703"/>
                  <a:pt x="805392" y="2662703"/>
                  <a:pt x="805392" y="2662703"/>
                </a:cubicBezTo>
                <a:close/>
                <a:moveTo>
                  <a:pt x="1681247" y="2650243"/>
                </a:moveTo>
                <a:lnTo>
                  <a:pt x="1704735" y="2650243"/>
                </a:lnTo>
                <a:cubicBezTo>
                  <a:pt x="1728222" y="2650243"/>
                  <a:pt x="1728222" y="2650243"/>
                  <a:pt x="1728222" y="2650243"/>
                </a:cubicBezTo>
                <a:cubicBezTo>
                  <a:pt x="1728222" y="2662703"/>
                  <a:pt x="1728222" y="2662703"/>
                  <a:pt x="1728222" y="2662703"/>
                </a:cubicBezTo>
                <a:cubicBezTo>
                  <a:pt x="1704735" y="2662703"/>
                  <a:pt x="1704735" y="2662703"/>
                  <a:pt x="1704735" y="2675564"/>
                </a:cubicBezTo>
                <a:cubicBezTo>
                  <a:pt x="1681247" y="2675564"/>
                  <a:pt x="1681247" y="2675564"/>
                  <a:pt x="1681247" y="2662703"/>
                </a:cubicBezTo>
                <a:cubicBezTo>
                  <a:pt x="1681247" y="2662703"/>
                  <a:pt x="1657760" y="2662703"/>
                  <a:pt x="1681247" y="2650243"/>
                </a:cubicBezTo>
                <a:close/>
                <a:moveTo>
                  <a:pt x="1041782" y="2650243"/>
                </a:moveTo>
                <a:lnTo>
                  <a:pt x="1041782" y="2662703"/>
                </a:lnTo>
                <a:lnTo>
                  <a:pt x="1065270" y="2662703"/>
                </a:lnTo>
                <a:cubicBezTo>
                  <a:pt x="1065270" y="2662703"/>
                  <a:pt x="1089515" y="2662703"/>
                  <a:pt x="1089515" y="2675564"/>
                </a:cubicBezTo>
                <a:lnTo>
                  <a:pt x="1089515" y="2662703"/>
                </a:lnTo>
                <a:cubicBezTo>
                  <a:pt x="1065270" y="2662703"/>
                  <a:pt x="1065270" y="2662703"/>
                  <a:pt x="1065270" y="2662703"/>
                </a:cubicBezTo>
                <a:cubicBezTo>
                  <a:pt x="1041782" y="2662703"/>
                  <a:pt x="1065270" y="2662703"/>
                  <a:pt x="1065270" y="2650243"/>
                </a:cubicBezTo>
                <a:close/>
                <a:moveTo>
                  <a:pt x="118195" y="2637784"/>
                </a:moveTo>
                <a:cubicBezTo>
                  <a:pt x="118195" y="2650243"/>
                  <a:pt x="118195" y="2650243"/>
                  <a:pt x="118195" y="2650243"/>
                </a:cubicBezTo>
                <a:lnTo>
                  <a:pt x="141682" y="2650243"/>
                </a:lnTo>
                <a:cubicBezTo>
                  <a:pt x="141682" y="2650243"/>
                  <a:pt x="141682" y="2662703"/>
                  <a:pt x="118195" y="2662703"/>
                </a:cubicBezTo>
                <a:lnTo>
                  <a:pt x="141682" y="2662703"/>
                </a:lnTo>
                <a:lnTo>
                  <a:pt x="141682" y="2650243"/>
                </a:lnTo>
                <a:lnTo>
                  <a:pt x="165928" y="2662703"/>
                </a:lnTo>
                <a:lnTo>
                  <a:pt x="165928" y="2675564"/>
                </a:lnTo>
                <a:cubicBezTo>
                  <a:pt x="159867" y="2675564"/>
                  <a:pt x="155320" y="2675564"/>
                  <a:pt x="151911" y="2675564"/>
                </a:cubicBezTo>
                <a:cubicBezTo>
                  <a:pt x="148501" y="2675564"/>
                  <a:pt x="146228" y="2675564"/>
                  <a:pt x="144713" y="2675564"/>
                </a:cubicBezTo>
                <a:cubicBezTo>
                  <a:pt x="141682" y="2675564"/>
                  <a:pt x="141682" y="2675564"/>
                  <a:pt x="141682" y="2675564"/>
                </a:cubicBezTo>
                <a:lnTo>
                  <a:pt x="118195" y="2675564"/>
                </a:lnTo>
                <a:lnTo>
                  <a:pt x="118195" y="2688024"/>
                </a:lnTo>
                <a:cubicBezTo>
                  <a:pt x="141682" y="2688024"/>
                  <a:pt x="141682" y="2700483"/>
                  <a:pt x="141682" y="2700483"/>
                </a:cubicBezTo>
                <a:cubicBezTo>
                  <a:pt x="141682" y="2700483"/>
                  <a:pt x="141682" y="2700483"/>
                  <a:pt x="141682" y="2702041"/>
                </a:cubicBezTo>
                <a:lnTo>
                  <a:pt x="141682" y="2712942"/>
                </a:lnTo>
                <a:lnTo>
                  <a:pt x="141682" y="2725804"/>
                </a:lnTo>
                <a:cubicBezTo>
                  <a:pt x="118195" y="2725804"/>
                  <a:pt x="118195" y="2725804"/>
                  <a:pt x="118195" y="2725804"/>
                </a:cubicBezTo>
                <a:cubicBezTo>
                  <a:pt x="118195" y="2738263"/>
                  <a:pt x="118195" y="2738263"/>
                  <a:pt x="118195" y="2738263"/>
                </a:cubicBezTo>
                <a:cubicBezTo>
                  <a:pt x="141682" y="2738263"/>
                  <a:pt x="141682" y="2738263"/>
                  <a:pt x="141682" y="2738263"/>
                </a:cubicBezTo>
                <a:cubicBezTo>
                  <a:pt x="141682" y="2738263"/>
                  <a:pt x="141682" y="2741278"/>
                  <a:pt x="141682" y="2742785"/>
                </a:cubicBezTo>
                <a:lnTo>
                  <a:pt x="141682" y="2748814"/>
                </a:lnTo>
                <a:cubicBezTo>
                  <a:pt x="141682" y="2750321"/>
                  <a:pt x="141682" y="2750321"/>
                  <a:pt x="141682" y="2750321"/>
                </a:cubicBezTo>
                <a:lnTo>
                  <a:pt x="165928" y="2750321"/>
                </a:lnTo>
                <a:lnTo>
                  <a:pt x="165928" y="2762780"/>
                </a:lnTo>
                <a:lnTo>
                  <a:pt x="141682" y="2762780"/>
                </a:lnTo>
                <a:lnTo>
                  <a:pt x="141682" y="2775642"/>
                </a:lnTo>
                <a:lnTo>
                  <a:pt x="118195" y="2775642"/>
                </a:lnTo>
                <a:lnTo>
                  <a:pt x="141682" y="2788101"/>
                </a:lnTo>
                <a:lnTo>
                  <a:pt x="141682" y="2800560"/>
                </a:lnTo>
                <a:cubicBezTo>
                  <a:pt x="141682" y="2813020"/>
                  <a:pt x="165928" y="2800560"/>
                  <a:pt x="165928" y="2800560"/>
                </a:cubicBezTo>
                <a:cubicBezTo>
                  <a:pt x="165928" y="2813020"/>
                  <a:pt x="165928" y="2813020"/>
                  <a:pt x="141682" y="2813020"/>
                </a:cubicBezTo>
                <a:cubicBezTo>
                  <a:pt x="141682" y="2825881"/>
                  <a:pt x="141682" y="2825881"/>
                  <a:pt x="141682" y="2825881"/>
                </a:cubicBezTo>
                <a:lnTo>
                  <a:pt x="118195" y="2825881"/>
                </a:lnTo>
                <a:cubicBezTo>
                  <a:pt x="141682" y="2825881"/>
                  <a:pt x="141682" y="2838341"/>
                  <a:pt x="141682" y="2838341"/>
                </a:cubicBezTo>
                <a:cubicBezTo>
                  <a:pt x="141682" y="2850800"/>
                  <a:pt x="141682" y="2850800"/>
                  <a:pt x="141682" y="2850800"/>
                </a:cubicBezTo>
                <a:lnTo>
                  <a:pt x="165928" y="2850800"/>
                </a:lnTo>
                <a:cubicBezTo>
                  <a:pt x="189415" y="2850800"/>
                  <a:pt x="189415" y="2850800"/>
                  <a:pt x="189415" y="2850800"/>
                </a:cubicBezTo>
                <a:cubicBezTo>
                  <a:pt x="189415" y="2838341"/>
                  <a:pt x="189415" y="2838341"/>
                  <a:pt x="189415" y="2838341"/>
                </a:cubicBezTo>
                <a:lnTo>
                  <a:pt x="189415" y="2825881"/>
                </a:lnTo>
                <a:lnTo>
                  <a:pt x="189415" y="2813020"/>
                </a:lnTo>
                <a:cubicBezTo>
                  <a:pt x="189415" y="2800560"/>
                  <a:pt x="189415" y="2813020"/>
                  <a:pt x="189415" y="2800560"/>
                </a:cubicBezTo>
                <a:cubicBezTo>
                  <a:pt x="189415" y="2813020"/>
                  <a:pt x="189415" y="2813020"/>
                  <a:pt x="165928" y="2800560"/>
                </a:cubicBezTo>
                <a:cubicBezTo>
                  <a:pt x="165928" y="2788101"/>
                  <a:pt x="165928" y="2788101"/>
                  <a:pt x="165928" y="2788101"/>
                </a:cubicBezTo>
                <a:lnTo>
                  <a:pt x="165928" y="2775642"/>
                </a:lnTo>
                <a:cubicBezTo>
                  <a:pt x="141682" y="2775642"/>
                  <a:pt x="141682" y="2775642"/>
                  <a:pt x="141682" y="2788101"/>
                </a:cubicBezTo>
                <a:lnTo>
                  <a:pt x="141682" y="2775642"/>
                </a:lnTo>
                <a:lnTo>
                  <a:pt x="165928" y="2762780"/>
                </a:lnTo>
                <a:lnTo>
                  <a:pt x="189415" y="2762780"/>
                </a:lnTo>
                <a:cubicBezTo>
                  <a:pt x="189415" y="2750321"/>
                  <a:pt x="189415" y="2750321"/>
                  <a:pt x="189415" y="2750321"/>
                </a:cubicBezTo>
                <a:cubicBezTo>
                  <a:pt x="165928" y="2750321"/>
                  <a:pt x="165928" y="2750321"/>
                  <a:pt x="165928" y="2750321"/>
                </a:cubicBezTo>
                <a:lnTo>
                  <a:pt x="165928" y="2738263"/>
                </a:lnTo>
                <a:lnTo>
                  <a:pt x="141682" y="2738263"/>
                </a:lnTo>
                <a:lnTo>
                  <a:pt x="141682" y="2725804"/>
                </a:lnTo>
                <a:lnTo>
                  <a:pt x="165928" y="2725804"/>
                </a:lnTo>
                <a:cubicBezTo>
                  <a:pt x="189415" y="2725804"/>
                  <a:pt x="189415" y="2725804"/>
                  <a:pt x="189415" y="2725804"/>
                </a:cubicBezTo>
                <a:cubicBezTo>
                  <a:pt x="189415" y="2738263"/>
                  <a:pt x="189415" y="2738263"/>
                  <a:pt x="212902" y="2725804"/>
                </a:cubicBezTo>
                <a:lnTo>
                  <a:pt x="189415" y="2725804"/>
                </a:lnTo>
                <a:cubicBezTo>
                  <a:pt x="189415" y="2712942"/>
                  <a:pt x="189415" y="2712942"/>
                  <a:pt x="189415" y="2712942"/>
                </a:cubicBezTo>
                <a:cubicBezTo>
                  <a:pt x="165928" y="2712942"/>
                  <a:pt x="165928" y="2712942"/>
                  <a:pt x="165928" y="2712942"/>
                </a:cubicBezTo>
                <a:lnTo>
                  <a:pt x="165928" y="2700483"/>
                </a:lnTo>
                <a:cubicBezTo>
                  <a:pt x="189415" y="2700483"/>
                  <a:pt x="189415" y="2700483"/>
                  <a:pt x="189415" y="2700483"/>
                </a:cubicBezTo>
                <a:lnTo>
                  <a:pt x="189415" y="2692696"/>
                </a:lnTo>
                <a:cubicBezTo>
                  <a:pt x="189415" y="2691139"/>
                  <a:pt x="189415" y="2688024"/>
                  <a:pt x="189415" y="2688024"/>
                </a:cubicBezTo>
                <a:cubicBezTo>
                  <a:pt x="189415" y="2675564"/>
                  <a:pt x="165928" y="2688024"/>
                  <a:pt x="165928" y="2688024"/>
                </a:cubicBezTo>
                <a:cubicBezTo>
                  <a:pt x="165928" y="2681794"/>
                  <a:pt x="165928" y="2681794"/>
                  <a:pt x="165928" y="2683351"/>
                </a:cubicBezTo>
                <a:lnTo>
                  <a:pt x="165928" y="2677122"/>
                </a:lnTo>
                <a:cubicBezTo>
                  <a:pt x="165928" y="2675564"/>
                  <a:pt x="165928" y="2675564"/>
                  <a:pt x="165928" y="2675564"/>
                </a:cubicBezTo>
                <a:cubicBezTo>
                  <a:pt x="165928" y="2662703"/>
                  <a:pt x="165928" y="2662703"/>
                  <a:pt x="189415" y="2662703"/>
                </a:cubicBezTo>
                <a:lnTo>
                  <a:pt x="186479" y="2662703"/>
                </a:lnTo>
                <a:cubicBezTo>
                  <a:pt x="183543" y="2662703"/>
                  <a:pt x="177672" y="2662703"/>
                  <a:pt x="165928" y="2662703"/>
                </a:cubicBezTo>
                <a:cubicBezTo>
                  <a:pt x="189415" y="2650243"/>
                  <a:pt x="189415" y="2650243"/>
                  <a:pt x="189415" y="2650243"/>
                </a:cubicBezTo>
                <a:lnTo>
                  <a:pt x="165928" y="2650243"/>
                </a:lnTo>
                <a:lnTo>
                  <a:pt x="141682" y="2650243"/>
                </a:lnTo>
                <a:lnTo>
                  <a:pt x="141682" y="2637784"/>
                </a:lnTo>
                <a:close/>
                <a:moveTo>
                  <a:pt x="1704735" y="2625324"/>
                </a:moveTo>
                <a:lnTo>
                  <a:pt x="1728222" y="2625324"/>
                </a:lnTo>
                <a:lnTo>
                  <a:pt x="1752467" y="2625324"/>
                </a:lnTo>
                <a:cubicBezTo>
                  <a:pt x="1775955" y="2625324"/>
                  <a:pt x="1775955" y="2637784"/>
                  <a:pt x="1775955" y="2637784"/>
                </a:cubicBezTo>
                <a:cubicBezTo>
                  <a:pt x="1752467" y="2637784"/>
                  <a:pt x="1752467" y="2637784"/>
                  <a:pt x="1752467" y="2637784"/>
                </a:cubicBezTo>
                <a:lnTo>
                  <a:pt x="1752467" y="2650243"/>
                </a:lnTo>
                <a:cubicBezTo>
                  <a:pt x="1728222" y="2650243"/>
                  <a:pt x="1728222" y="2637784"/>
                  <a:pt x="1728222" y="2637784"/>
                </a:cubicBezTo>
                <a:cubicBezTo>
                  <a:pt x="1704735" y="2625324"/>
                  <a:pt x="1704735" y="2625324"/>
                  <a:pt x="1704735" y="2625324"/>
                </a:cubicBezTo>
                <a:close/>
                <a:moveTo>
                  <a:pt x="1065270" y="2625324"/>
                </a:moveTo>
                <a:cubicBezTo>
                  <a:pt x="1065270" y="2637784"/>
                  <a:pt x="1065270" y="2625324"/>
                  <a:pt x="1089515" y="2637784"/>
                </a:cubicBezTo>
                <a:lnTo>
                  <a:pt x="1089515" y="2650243"/>
                </a:lnTo>
                <a:lnTo>
                  <a:pt x="1113002" y="2650243"/>
                </a:lnTo>
                <a:cubicBezTo>
                  <a:pt x="1113002" y="2637784"/>
                  <a:pt x="1113002" y="2637784"/>
                  <a:pt x="1089515" y="2637784"/>
                </a:cubicBezTo>
                <a:cubicBezTo>
                  <a:pt x="1089515" y="2625324"/>
                  <a:pt x="1089515" y="2625324"/>
                  <a:pt x="1065270" y="2625324"/>
                </a:cubicBezTo>
                <a:close/>
                <a:moveTo>
                  <a:pt x="900100" y="2612463"/>
                </a:moveTo>
                <a:cubicBezTo>
                  <a:pt x="900100" y="2618894"/>
                  <a:pt x="900100" y="2618894"/>
                  <a:pt x="900100" y="2617286"/>
                </a:cubicBezTo>
                <a:lnTo>
                  <a:pt x="900100" y="2623717"/>
                </a:lnTo>
                <a:cubicBezTo>
                  <a:pt x="900100" y="2625324"/>
                  <a:pt x="900100" y="2625324"/>
                  <a:pt x="900100" y="2625324"/>
                </a:cubicBezTo>
                <a:cubicBezTo>
                  <a:pt x="923587" y="2625324"/>
                  <a:pt x="923587" y="2625324"/>
                  <a:pt x="923587" y="2625324"/>
                </a:cubicBezTo>
                <a:cubicBezTo>
                  <a:pt x="923587" y="2612463"/>
                  <a:pt x="923587" y="2612463"/>
                  <a:pt x="900100" y="2612463"/>
                </a:cubicBezTo>
                <a:close/>
                <a:moveTo>
                  <a:pt x="805392" y="2612463"/>
                </a:moveTo>
                <a:lnTo>
                  <a:pt x="781147" y="2625324"/>
                </a:lnTo>
                <a:lnTo>
                  <a:pt x="757660" y="2625324"/>
                </a:lnTo>
                <a:cubicBezTo>
                  <a:pt x="757660" y="2637784"/>
                  <a:pt x="757660" y="2637784"/>
                  <a:pt x="757660" y="2637784"/>
                </a:cubicBezTo>
                <a:cubicBezTo>
                  <a:pt x="757660" y="2650243"/>
                  <a:pt x="757660" y="2650243"/>
                  <a:pt x="757660" y="2650243"/>
                </a:cubicBezTo>
                <a:lnTo>
                  <a:pt x="781147" y="2650243"/>
                </a:lnTo>
                <a:cubicBezTo>
                  <a:pt x="781147" y="2637784"/>
                  <a:pt x="781147" y="2637784"/>
                  <a:pt x="781147" y="2637784"/>
                </a:cubicBezTo>
                <a:lnTo>
                  <a:pt x="757660" y="2637784"/>
                </a:lnTo>
                <a:cubicBezTo>
                  <a:pt x="757660" y="2637784"/>
                  <a:pt x="781147" y="2637784"/>
                  <a:pt x="781147" y="2625324"/>
                </a:cubicBezTo>
                <a:lnTo>
                  <a:pt x="805392" y="2625324"/>
                </a:lnTo>
                <a:close/>
                <a:moveTo>
                  <a:pt x="1065270" y="2600004"/>
                </a:moveTo>
                <a:lnTo>
                  <a:pt x="1065270" y="2612463"/>
                </a:lnTo>
                <a:lnTo>
                  <a:pt x="1089515" y="2612463"/>
                </a:lnTo>
                <a:lnTo>
                  <a:pt x="1113002" y="2612463"/>
                </a:lnTo>
                <a:cubicBezTo>
                  <a:pt x="1113002" y="2600004"/>
                  <a:pt x="1113002" y="2600004"/>
                  <a:pt x="1113002" y="2600004"/>
                </a:cubicBezTo>
                <a:lnTo>
                  <a:pt x="1089515" y="2600004"/>
                </a:lnTo>
                <a:cubicBezTo>
                  <a:pt x="1089515" y="2612463"/>
                  <a:pt x="1089515" y="2612463"/>
                  <a:pt x="1089515" y="2612463"/>
                </a:cubicBezTo>
                <a:cubicBezTo>
                  <a:pt x="1089515" y="2600004"/>
                  <a:pt x="1089515" y="2600004"/>
                  <a:pt x="1065270" y="2600004"/>
                </a:cubicBezTo>
                <a:close/>
                <a:moveTo>
                  <a:pt x="118195" y="2600004"/>
                </a:moveTo>
                <a:cubicBezTo>
                  <a:pt x="118195" y="2600004"/>
                  <a:pt x="118195" y="2600004"/>
                  <a:pt x="141682" y="2600004"/>
                </a:cubicBezTo>
                <a:cubicBezTo>
                  <a:pt x="141682" y="2600004"/>
                  <a:pt x="141682" y="2612463"/>
                  <a:pt x="118195" y="2600004"/>
                </a:cubicBezTo>
                <a:close/>
                <a:moveTo>
                  <a:pt x="734172" y="2587544"/>
                </a:moveTo>
                <a:cubicBezTo>
                  <a:pt x="734172" y="2587544"/>
                  <a:pt x="710685" y="2587544"/>
                  <a:pt x="710685" y="2600004"/>
                </a:cubicBezTo>
                <a:cubicBezTo>
                  <a:pt x="734172" y="2600004"/>
                  <a:pt x="710685" y="2600004"/>
                  <a:pt x="734172" y="2600004"/>
                </a:cubicBezTo>
                <a:lnTo>
                  <a:pt x="734172" y="2595331"/>
                </a:lnTo>
                <a:close/>
                <a:moveTo>
                  <a:pt x="118195" y="2587544"/>
                </a:moveTo>
                <a:cubicBezTo>
                  <a:pt x="135810" y="2587544"/>
                  <a:pt x="127003" y="2587544"/>
                  <a:pt x="131406" y="2592801"/>
                </a:cubicBezTo>
                <a:lnTo>
                  <a:pt x="138860" y="2598025"/>
                </a:lnTo>
                <a:lnTo>
                  <a:pt x="138746" y="2598446"/>
                </a:lnTo>
                <a:cubicBezTo>
                  <a:pt x="135810" y="2600004"/>
                  <a:pt x="129939" y="2600004"/>
                  <a:pt x="118195" y="2600004"/>
                </a:cubicBezTo>
                <a:lnTo>
                  <a:pt x="118195" y="2612463"/>
                </a:lnTo>
                <a:lnTo>
                  <a:pt x="141682" y="2612463"/>
                </a:lnTo>
                <a:lnTo>
                  <a:pt x="141682" y="2600004"/>
                </a:lnTo>
                <a:lnTo>
                  <a:pt x="138860" y="2598025"/>
                </a:lnTo>
                <a:lnTo>
                  <a:pt x="141682" y="2587544"/>
                </a:lnTo>
                <a:cubicBezTo>
                  <a:pt x="118195" y="2587544"/>
                  <a:pt x="118195" y="2587544"/>
                  <a:pt x="118195" y="2587544"/>
                </a:cubicBezTo>
                <a:close/>
                <a:moveTo>
                  <a:pt x="1018295" y="2575085"/>
                </a:moveTo>
                <a:cubicBezTo>
                  <a:pt x="1018295" y="2587544"/>
                  <a:pt x="1018295" y="2587544"/>
                  <a:pt x="1018295" y="2587544"/>
                </a:cubicBezTo>
                <a:cubicBezTo>
                  <a:pt x="1018295" y="2575085"/>
                  <a:pt x="1041782" y="2575085"/>
                  <a:pt x="1041782" y="2575085"/>
                </a:cubicBezTo>
                <a:close/>
                <a:moveTo>
                  <a:pt x="1728222" y="2562223"/>
                </a:moveTo>
                <a:cubicBezTo>
                  <a:pt x="1740345" y="2568654"/>
                  <a:pt x="1746406" y="2568654"/>
                  <a:pt x="1749436" y="2567047"/>
                </a:cubicBezTo>
                <a:lnTo>
                  <a:pt x="1750043" y="2566082"/>
                </a:lnTo>
                <a:lnTo>
                  <a:pt x="1752467" y="2575085"/>
                </a:lnTo>
                <a:lnTo>
                  <a:pt x="1775955" y="2575085"/>
                </a:lnTo>
                <a:cubicBezTo>
                  <a:pt x="1752467" y="2587544"/>
                  <a:pt x="1752467" y="2587544"/>
                  <a:pt x="1752467" y="2587544"/>
                </a:cubicBezTo>
                <a:cubicBezTo>
                  <a:pt x="1752467" y="2587544"/>
                  <a:pt x="1752467" y="2590659"/>
                  <a:pt x="1752467" y="2592217"/>
                </a:cubicBezTo>
                <a:lnTo>
                  <a:pt x="1752467" y="2600004"/>
                </a:lnTo>
                <a:lnTo>
                  <a:pt x="1728222" y="2612463"/>
                </a:lnTo>
                <a:lnTo>
                  <a:pt x="1704735" y="2612463"/>
                </a:lnTo>
                <a:cubicBezTo>
                  <a:pt x="1704735" y="2600004"/>
                  <a:pt x="1704735" y="2600004"/>
                  <a:pt x="1704735" y="2600004"/>
                </a:cubicBezTo>
                <a:cubicBezTo>
                  <a:pt x="1704735" y="2600004"/>
                  <a:pt x="1717946" y="2600004"/>
                  <a:pt x="1714644" y="2600004"/>
                </a:cubicBezTo>
                <a:lnTo>
                  <a:pt x="1728222" y="2600004"/>
                </a:lnTo>
                <a:lnTo>
                  <a:pt x="1728222" y="2587544"/>
                </a:lnTo>
                <a:cubicBezTo>
                  <a:pt x="1728222" y="2581315"/>
                  <a:pt x="1728222" y="2581315"/>
                  <a:pt x="1728222" y="2582872"/>
                </a:cubicBezTo>
                <a:lnTo>
                  <a:pt x="1728222" y="2575085"/>
                </a:lnTo>
                <a:close/>
                <a:moveTo>
                  <a:pt x="1728222" y="2562223"/>
                </a:moveTo>
                <a:lnTo>
                  <a:pt x="1728317" y="2562223"/>
                </a:lnTo>
                <a:cubicBezTo>
                  <a:pt x="1734283" y="2562223"/>
                  <a:pt x="1740345" y="2562223"/>
                  <a:pt x="1752467" y="2562223"/>
                </a:cubicBezTo>
                <a:lnTo>
                  <a:pt x="1750043" y="2566082"/>
                </a:lnTo>
                <a:lnTo>
                  <a:pt x="1749436" y="2563831"/>
                </a:lnTo>
                <a:cubicBezTo>
                  <a:pt x="1746406" y="2562223"/>
                  <a:pt x="1740345" y="2562223"/>
                  <a:pt x="1728222" y="2562223"/>
                </a:cubicBezTo>
                <a:close/>
                <a:moveTo>
                  <a:pt x="1113002" y="2562223"/>
                </a:moveTo>
                <a:cubicBezTo>
                  <a:pt x="1107130" y="2565439"/>
                  <a:pt x="1102726" y="2567850"/>
                  <a:pt x="1099424" y="2569659"/>
                </a:cubicBezTo>
                <a:lnTo>
                  <a:pt x="1098026" y="2570424"/>
                </a:lnTo>
                <a:lnTo>
                  <a:pt x="1089515" y="2575085"/>
                </a:lnTo>
                <a:cubicBezTo>
                  <a:pt x="1089515" y="2575085"/>
                  <a:pt x="1089515" y="2575085"/>
                  <a:pt x="1092451" y="2573478"/>
                </a:cubicBezTo>
                <a:lnTo>
                  <a:pt x="1098026" y="2570424"/>
                </a:lnTo>
                <a:close/>
                <a:moveTo>
                  <a:pt x="141682" y="2537305"/>
                </a:moveTo>
                <a:cubicBezTo>
                  <a:pt x="141682" y="2537305"/>
                  <a:pt x="141682" y="2549764"/>
                  <a:pt x="165928" y="2537305"/>
                </a:cubicBezTo>
                <a:cubicBezTo>
                  <a:pt x="141682" y="2537305"/>
                  <a:pt x="165928" y="2537305"/>
                  <a:pt x="141682" y="2537305"/>
                </a:cubicBezTo>
                <a:close/>
                <a:moveTo>
                  <a:pt x="1113002" y="2524845"/>
                </a:moveTo>
                <a:cubicBezTo>
                  <a:pt x="1089515" y="2524845"/>
                  <a:pt x="1089515" y="2537305"/>
                  <a:pt x="1113002" y="2537305"/>
                </a:cubicBezTo>
                <a:lnTo>
                  <a:pt x="1113002" y="2526403"/>
                </a:lnTo>
                <a:cubicBezTo>
                  <a:pt x="1113002" y="2524845"/>
                  <a:pt x="1113002" y="2524845"/>
                  <a:pt x="1113002" y="2524845"/>
                </a:cubicBezTo>
                <a:close/>
                <a:moveTo>
                  <a:pt x="875855" y="2524845"/>
                </a:moveTo>
                <a:cubicBezTo>
                  <a:pt x="875855" y="2524845"/>
                  <a:pt x="875855" y="2537305"/>
                  <a:pt x="900100" y="2524845"/>
                </a:cubicBezTo>
                <a:close/>
                <a:moveTo>
                  <a:pt x="1681247" y="2511984"/>
                </a:moveTo>
                <a:lnTo>
                  <a:pt x="1681247" y="2524845"/>
                </a:lnTo>
                <a:cubicBezTo>
                  <a:pt x="1704735" y="2524845"/>
                  <a:pt x="1704735" y="2524845"/>
                  <a:pt x="1704735" y="2511984"/>
                </a:cubicBezTo>
                <a:close/>
                <a:moveTo>
                  <a:pt x="1728222" y="2487065"/>
                </a:moveTo>
                <a:cubicBezTo>
                  <a:pt x="1752467" y="2487065"/>
                  <a:pt x="1752467" y="2487065"/>
                  <a:pt x="1752467" y="2487065"/>
                </a:cubicBezTo>
                <a:lnTo>
                  <a:pt x="1752467" y="2499524"/>
                </a:lnTo>
                <a:cubicBezTo>
                  <a:pt x="1728222" y="2499524"/>
                  <a:pt x="1728222" y="2499524"/>
                  <a:pt x="1728222" y="2499524"/>
                </a:cubicBezTo>
                <a:cubicBezTo>
                  <a:pt x="1728222" y="2487065"/>
                  <a:pt x="1728222" y="2487065"/>
                  <a:pt x="1728222" y="2487065"/>
                </a:cubicBezTo>
                <a:close/>
                <a:moveTo>
                  <a:pt x="1586540" y="2474605"/>
                </a:moveTo>
                <a:cubicBezTo>
                  <a:pt x="1586540" y="2487065"/>
                  <a:pt x="1586540" y="2487065"/>
                  <a:pt x="1586540" y="2487065"/>
                </a:cubicBezTo>
                <a:cubicBezTo>
                  <a:pt x="1586540" y="2487065"/>
                  <a:pt x="1586540" y="2474605"/>
                  <a:pt x="1610027" y="2487065"/>
                </a:cubicBezTo>
                <a:close/>
                <a:moveTo>
                  <a:pt x="141682" y="2474605"/>
                </a:moveTo>
                <a:cubicBezTo>
                  <a:pt x="141682" y="2474605"/>
                  <a:pt x="118195" y="2474605"/>
                  <a:pt x="141682" y="2487065"/>
                </a:cubicBezTo>
                <a:close/>
                <a:moveTo>
                  <a:pt x="1704735" y="2424366"/>
                </a:moveTo>
                <a:lnTo>
                  <a:pt x="1728222" y="2424366"/>
                </a:lnTo>
                <a:cubicBezTo>
                  <a:pt x="1728222" y="2436825"/>
                  <a:pt x="1728222" y="2436825"/>
                  <a:pt x="1752467" y="2436825"/>
                </a:cubicBezTo>
                <a:lnTo>
                  <a:pt x="1728222" y="2436825"/>
                </a:lnTo>
                <a:close/>
                <a:moveTo>
                  <a:pt x="1633515" y="2424366"/>
                </a:moveTo>
                <a:cubicBezTo>
                  <a:pt x="1633515" y="2436825"/>
                  <a:pt x="1633515" y="2436825"/>
                  <a:pt x="1633515" y="2436825"/>
                </a:cubicBezTo>
                <a:lnTo>
                  <a:pt x="1657760" y="2436825"/>
                </a:lnTo>
                <a:cubicBezTo>
                  <a:pt x="1657760" y="2424366"/>
                  <a:pt x="1633515" y="2424366"/>
                  <a:pt x="1633515" y="2424366"/>
                </a:cubicBezTo>
                <a:close/>
                <a:moveTo>
                  <a:pt x="118195" y="2424366"/>
                </a:moveTo>
                <a:lnTo>
                  <a:pt x="118195" y="2436825"/>
                </a:lnTo>
                <a:cubicBezTo>
                  <a:pt x="129939" y="2436825"/>
                  <a:pt x="135810" y="2436825"/>
                  <a:pt x="138746" y="2435268"/>
                </a:cubicBezTo>
                <a:lnTo>
                  <a:pt x="138746" y="2435268"/>
                </a:lnTo>
                <a:lnTo>
                  <a:pt x="141682" y="2436825"/>
                </a:lnTo>
                <a:lnTo>
                  <a:pt x="141682" y="2424366"/>
                </a:lnTo>
                <a:lnTo>
                  <a:pt x="138746" y="2435268"/>
                </a:lnTo>
                <a:lnTo>
                  <a:pt x="128104" y="2429622"/>
                </a:lnTo>
                <a:cubicBezTo>
                  <a:pt x="118195" y="2424366"/>
                  <a:pt x="118195" y="2424366"/>
                  <a:pt x="118195" y="2424366"/>
                </a:cubicBezTo>
                <a:close/>
                <a:moveTo>
                  <a:pt x="1728222" y="2386586"/>
                </a:moveTo>
                <a:lnTo>
                  <a:pt x="1728222" y="2399045"/>
                </a:lnTo>
                <a:lnTo>
                  <a:pt x="1704735" y="2399045"/>
                </a:lnTo>
                <a:cubicBezTo>
                  <a:pt x="1704735" y="2386586"/>
                  <a:pt x="1704735" y="2386586"/>
                  <a:pt x="1728222" y="2386586"/>
                </a:cubicBezTo>
                <a:close/>
                <a:moveTo>
                  <a:pt x="1704735" y="2361265"/>
                </a:moveTo>
                <a:cubicBezTo>
                  <a:pt x="1704735" y="2374126"/>
                  <a:pt x="1704735" y="2374126"/>
                  <a:pt x="1728222" y="2374126"/>
                </a:cubicBezTo>
                <a:cubicBezTo>
                  <a:pt x="1752467" y="2374126"/>
                  <a:pt x="1752467" y="2374126"/>
                  <a:pt x="1752467" y="2374126"/>
                </a:cubicBezTo>
                <a:lnTo>
                  <a:pt x="1752467" y="2386586"/>
                </a:lnTo>
                <a:lnTo>
                  <a:pt x="1728222" y="2386586"/>
                </a:lnTo>
                <a:lnTo>
                  <a:pt x="1704735" y="2386586"/>
                </a:lnTo>
                <a:lnTo>
                  <a:pt x="1704735" y="2374126"/>
                </a:lnTo>
                <a:close/>
                <a:moveTo>
                  <a:pt x="141682" y="2361265"/>
                </a:moveTo>
                <a:lnTo>
                  <a:pt x="141682" y="2374126"/>
                </a:lnTo>
                <a:cubicBezTo>
                  <a:pt x="165928" y="2374126"/>
                  <a:pt x="165928" y="2361265"/>
                  <a:pt x="165928" y="2361265"/>
                </a:cubicBezTo>
                <a:close/>
                <a:moveTo>
                  <a:pt x="1728222" y="2348805"/>
                </a:moveTo>
                <a:lnTo>
                  <a:pt x="1752467" y="2348805"/>
                </a:lnTo>
                <a:lnTo>
                  <a:pt x="1752467" y="2361265"/>
                </a:lnTo>
                <a:lnTo>
                  <a:pt x="1752467" y="2374126"/>
                </a:lnTo>
                <a:cubicBezTo>
                  <a:pt x="1752467" y="2361265"/>
                  <a:pt x="1752467" y="2374126"/>
                  <a:pt x="1728222" y="2374126"/>
                </a:cubicBezTo>
                <a:cubicBezTo>
                  <a:pt x="1728222" y="2374126"/>
                  <a:pt x="1704735" y="2361265"/>
                  <a:pt x="1728222" y="2361265"/>
                </a:cubicBezTo>
                <a:cubicBezTo>
                  <a:pt x="1752467" y="2361265"/>
                  <a:pt x="1728222" y="2348805"/>
                  <a:pt x="1728222" y="2348805"/>
                </a:cubicBezTo>
                <a:close/>
                <a:moveTo>
                  <a:pt x="1681247" y="2348805"/>
                </a:moveTo>
                <a:lnTo>
                  <a:pt x="1704735" y="2348805"/>
                </a:lnTo>
                <a:lnTo>
                  <a:pt x="1728222" y="2348805"/>
                </a:lnTo>
                <a:cubicBezTo>
                  <a:pt x="1728222" y="2348805"/>
                  <a:pt x="1728222" y="2348805"/>
                  <a:pt x="1728222" y="2361265"/>
                </a:cubicBezTo>
                <a:cubicBezTo>
                  <a:pt x="1704735" y="2361265"/>
                  <a:pt x="1704735" y="2361265"/>
                  <a:pt x="1704735" y="2361265"/>
                </a:cubicBezTo>
                <a:cubicBezTo>
                  <a:pt x="1681247" y="2361265"/>
                  <a:pt x="1681247" y="2374126"/>
                  <a:pt x="1681247" y="2374126"/>
                </a:cubicBezTo>
                <a:cubicBezTo>
                  <a:pt x="1657760" y="2361265"/>
                  <a:pt x="1657760" y="2361265"/>
                  <a:pt x="1681247" y="2361265"/>
                </a:cubicBezTo>
                <a:lnTo>
                  <a:pt x="1657760" y="2361265"/>
                </a:lnTo>
                <a:cubicBezTo>
                  <a:pt x="1657760" y="2348805"/>
                  <a:pt x="1681247" y="2361265"/>
                  <a:pt x="1681247" y="2348805"/>
                </a:cubicBezTo>
                <a:close/>
                <a:moveTo>
                  <a:pt x="1610027" y="2336346"/>
                </a:moveTo>
                <a:cubicBezTo>
                  <a:pt x="1610027" y="2336346"/>
                  <a:pt x="1610027" y="2348805"/>
                  <a:pt x="1633515" y="2348805"/>
                </a:cubicBezTo>
                <a:cubicBezTo>
                  <a:pt x="1633515" y="2336346"/>
                  <a:pt x="1633515" y="2336346"/>
                  <a:pt x="1633515" y="2336346"/>
                </a:cubicBezTo>
                <a:close/>
                <a:moveTo>
                  <a:pt x="1065270" y="2336346"/>
                </a:moveTo>
                <a:cubicBezTo>
                  <a:pt x="1065270" y="2348805"/>
                  <a:pt x="1065270" y="2348805"/>
                  <a:pt x="1065270" y="2348805"/>
                </a:cubicBezTo>
                <a:lnTo>
                  <a:pt x="1089515" y="2348805"/>
                </a:lnTo>
                <a:lnTo>
                  <a:pt x="1089515" y="2336346"/>
                </a:lnTo>
                <a:close/>
                <a:moveTo>
                  <a:pt x="1065270" y="2298566"/>
                </a:moveTo>
                <a:cubicBezTo>
                  <a:pt x="1065270" y="2304795"/>
                  <a:pt x="1065270" y="2307910"/>
                  <a:pt x="1065270" y="2307910"/>
                </a:cubicBezTo>
                <a:lnTo>
                  <a:pt x="1065270" y="2311025"/>
                </a:lnTo>
                <a:lnTo>
                  <a:pt x="1089515" y="2311025"/>
                </a:lnTo>
                <a:lnTo>
                  <a:pt x="1089515" y="2298566"/>
                </a:lnTo>
                <a:close/>
                <a:moveTo>
                  <a:pt x="141682" y="2286106"/>
                </a:moveTo>
                <a:cubicBezTo>
                  <a:pt x="141682" y="2286106"/>
                  <a:pt x="141682" y="2289221"/>
                  <a:pt x="141682" y="2290779"/>
                </a:cubicBezTo>
                <a:lnTo>
                  <a:pt x="141682" y="2298566"/>
                </a:lnTo>
                <a:lnTo>
                  <a:pt x="165928" y="2298566"/>
                </a:lnTo>
                <a:cubicBezTo>
                  <a:pt x="165928" y="2286106"/>
                  <a:pt x="165928" y="2286106"/>
                  <a:pt x="165928" y="2286106"/>
                </a:cubicBezTo>
                <a:cubicBezTo>
                  <a:pt x="141682" y="2286106"/>
                  <a:pt x="141682" y="2286106"/>
                  <a:pt x="141682" y="2286106"/>
                </a:cubicBezTo>
                <a:close/>
                <a:moveTo>
                  <a:pt x="1065270" y="2248326"/>
                </a:moveTo>
                <a:lnTo>
                  <a:pt x="1065270" y="2260785"/>
                </a:lnTo>
                <a:lnTo>
                  <a:pt x="1089515" y="2260785"/>
                </a:lnTo>
                <a:lnTo>
                  <a:pt x="1089515" y="2248326"/>
                </a:lnTo>
                <a:cubicBezTo>
                  <a:pt x="1065270" y="2248326"/>
                  <a:pt x="1065270" y="2248326"/>
                  <a:pt x="1065270" y="2248326"/>
                </a:cubicBezTo>
                <a:close/>
                <a:moveTo>
                  <a:pt x="1079287" y="2192830"/>
                </a:moveTo>
                <a:cubicBezTo>
                  <a:pt x="1075877" y="2193414"/>
                  <a:pt x="1071331" y="2194971"/>
                  <a:pt x="1065270" y="2198086"/>
                </a:cubicBezTo>
                <a:cubicBezTo>
                  <a:pt x="1089515" y="2198086"/>
                  <a:pt x="1089515" y="2198086"/>
                  <a:pt x="1089515" y="2198086"/>
                </a:cubicBezTo>
                <a:cubicBezTo>
                  <a:pt x="1089515" y="2198086"/>
                  <a:pt x="1089515" y="2191078"/>
                  <a:pt x="1079287" y="2192830"/>
                </a:cubicBezTo>
                <a:close/>
                <a:moveTo>
                  <a:pt x="1728222" y="2185627"/>
                </a:moveTo>
                <a:cubicBezTo>
                  <a:pt x="1728222" y="2198086"/>
                  <a:pt x="1728222" y="2185627"/>
                  <a:pt x="1704735" y="2198086"/>
                </a:cubicBezTo>
                <a:cubicBezTo>
                  <a:pt x="1704735" y="2185627"/>
                  <a:pt x="1728222" y="2185627"/>
                  <a:pt x="1728222" y="2185627"/>
                </a:cubicBezTo>
                <a:close/>
                <a:moveTo>
                  <a:pt x="1657760" y="2185627"/>
                </a:moveTo>
                <a:cubicBezTo>
                  <a:pt x="1657760" y="2185627"/>
                  <a:pt x="1657760" y="2185627"/>
                  <a:pt x="1657760" y="2198086"/>
                </a:cubicBezTo>
                <a:lnTo>
                  <a:pt x="1681247" y="2198086"/>
                </a:lnTo>
                <a:cubicBezTo>
                  <a:pt x="1681247" y="2185627"/>
                  <a:pt x="1681247" y="2185627"/>
                  <a:pt x="1681247" y="2185627"/>
                </a:cubicBezTo>
                <a:cubicBezTo>
                  <a:pt x="1657760" y="2185627"/>
                  <a:pt x="1657760" y="2185627"/>
                  <a:pt x="1657760" y="2185627"/>
                </a:cubicBezTo>
                <a:close/>
                <a:moveTo>
                  <a:pt x="118195" y="2185627"/>
                </a:moveTo>
                <a:cubicBezTo>
                  <a:pt x="141682" y="2185627"/>
                  <a:pt x="141682" y="2185627"/>
                  <a:pt x="141682" y="2198086"/>
                </a:cubicBezTo>
                <a:lnTo>
                  <a:pt x="141682" y="2185627"/>
                </a:lnTo>
                <a:cubicBezTo>
                  <a:pt x="118195" y="2185627"/>
                  <a:pt x="118195" y="2185627"/>
                  <a:pt x="118195" y="2185627"/>
                </a:cubicBezTo>
                <a:close/>
                <a:moveTo>
                  <a:pt x="1704735" y="2173167"/>
                </a:moveTo>
                <a:lnTo>
                  <a:pt x="1728222" y="2173167"/>
                </a:lnTo>
                <a:cubicBezTo>
                  <a:pt x="1728222" y="2185627"/>
                  <a:pt x="1728222" y="2185627"/>
                  <a:pt x="1728222" y="2185627"/>
                </a:cubicBezTo>
                <a:cubicBezTo>
                  <a:pt x="1704735" y="2185627"/>
                  <a:pt x="1704735" y="2185627"/>
                  <a:pt x="1704735" y="2185627"/>
                </a:cubicBezTo>
                <a:close/>
                <a:moveTo>
                  <a:pt x="852367" y="2173167"/>
                </a:moveTo>
                <a:cubicBezTo>
                  <a:pt x="852367" y="2185627"/>
                  <a:pt x="852367" y="2185627"/>
                  <a:pt x="852367" y="2185627"/>
                </a:cubicBezTo>
                <a:lnTo>
                  <a:pt x="875855" y="2185627"/>
                </a:lnTo>
                <a:cubicBezTo>
                  <a:pt x="852367" y="2185627"/>
                  <a:pt x="852367" y="2185627"/>
                  <a:pt x="852367" y="2173167"/>
                </a:cubicBezTo>
                <a:close/>
                <a:moveTo>
                  <a:pt x="1681247" y="2147847"/>
                </a:moveTo>
                <a:lnTo>
                  <a:pt x="1704735" y="2147847"/>
                </a:lnTo>
                <a:lnTo>
                  <a:pt x="1704735" y="2160306"/>
                </a:lnTo>
                <a:cubicBezTo>
                  <a:pt x="1704735" y="2147847"/>
                  <a:pt x="1704735" y="2160306"/>
                  <a:pt x="1681247" y="2160306"/>
                </a:cubicBezTo>
                <a:cubicBezTo>
                  <a:pt x="1681247" y="2154076"/>
                  <a:pt x="1681247" y="2150962"/>
                  <a:pt x="1681247" y="2150962"/>
                </a:cubicBezTo>
                <a:close/>
                <a:moveTo>
                  <a:pt x="1681247" y="2135387"/>
                </a:moveTo>
                <a:cubicBezTo>
                  <a:pt x="1704735" y="2135387"/>
                  <a:pt x="1704735" y="2135387"/>
                  <a:pt x="1704735" y="2135387"/>
                </a:cubicBezTo>
                <a:cubicBezTo>
                  <a:pt x="1728222" y="2135387"/>
                  <a:pt x="1728222" y="2135387"/>
                  <a:pt x="1728222" y="2135387"/>
                </a:cubicBezTo>
                <a:lnTo>
                  <a:pt x="1728222" y="2147847"/>
                </a:lnTo>
                <a:lnTo>
                  <a:pt x="1725286" y="2147847"/>
                </a:lnTo>
                <a:cubicBezTo>
                  <a:pt x="1723818" y="2147847"/>
                  <a:pt x="1721616" y="2147847"/>
                  <a:pt x="1718313" y="2147847"/>
                </a:cubicBezTo>
                <a:lnTo>
                  <a:pt x="1714644" y="2147847"/>
                </a:lnTo>
                <a:cubicBezTo>
                  <a:pt x="1704735" y="2147847"/>
                  <a:pt x="1704735" y="2147847"/>
                  <a:pt x="1704735" y="2147847"/>
                </a:cubicBezTo>
                <a:cubicBezTo>
                  <a:pt x="1704735" y="2147847"/>
                  <a:pt x="1704735" y="2135387"/>
                  <a:pt x="1681247" y="2135387"/>
                </a:cubicBezTo>
                <a:close/>
                <a:moveTo>
                  <a:pt x="1657760" y="2135387"/>
                </a:moveTo>
                <a:cubicBezTo>
                  <a:pt x="1681247" y="2135387"/>
                  <a:pt x="1681247" y="2135387"/>
                  <a:pt x="1681247" y="2135387"/>
                </a:cubicBezTo>
                <a:lnTo>
                  <a:pt x="1681247" y="2147847"/>
                </a:lnTo>
                <a:cubicBezTo>
                  <a:pt x="1681247" y="2135387"/>
                  <a:pt x="1657760" y="2135387"/>
                  <a:pt x="1657760" y="2135387"/>
                </a:cubicBezTo>
                <a:close/>
                <a:moveTo>
                  <a:pt x="118195" y="2135387"/>
                </a:moveTo>
                <a:lnTo>
                  <a:pt x="141682" y="2135387"/>
                </a:lnTo>
                <a:lnTo>
                  <a:pt x="141682" y="2147847"/>
                </a:lnTo>
                <a:close/>
                <a:moveTo>
                  <a:pt x="1728222" y="2122928"/>
                </a:moveTo>
                <a:cubicBezTo>
                  <a:pt x="1752467" y="2122928"/>
                  <a:pt x="1752467" y="2122928"/>
                  <a:pt x="1752467" y="2122928"/>
                </a:cubicBezTo>
                <a:cubicBezTo>
                  <a:pt x="1728222" y="2135387"/>
                  <a:pt x="1728222" y="2135387"/>
                  <a:pt x="1728222" y="2135387"/>
                </a:cubicBezTo>
                <a:close/>
                <a:moveTo>
                  <a:pt x="1704735" y="2122928"/>
                </a:moveTo>
                <a:lnTo>
                  <a:pt x="1728222" y="2122928"/>
                </a:lnTo>
                <a:cubicBezTo>
                  <a:pt x="1728222" y="2122928"/>
                  <a:pt x="1704735" y="2122928"/>
                  <a:pt x="1704735" y="2135387"/>
                </a:cubicBezTo>
                <a:close/>
                <a:moveTo>
                  <a:pt x="141682" y="2122928"/>
                </a:moveTo>
                <a:lnTo>
                  <a:pt x="118195" y="2135387"/>
                </a:lnTo>
                <a:lnTo>
                  <a:pt x="118195" y="2143174"/>
                </a:lnTo>
                <a:lnTo>
                  <a:pt x="118195" y="2146289"/>
                </a:lnTo>
                <a:lnTo>
                  <a:pt x="118195" y="2147847"/>
                </a:lnTo>
                <a:cubicBezTo>
                  <a:pt x="118195" y="2147847"/>
                  <a:pt x="118195" y="2160306"/>
                  <a:pt x="94707" y="2160306"/>
                </a:cubicBezTo>
                <a:cubicBezTo>
                  <a:pt x="118195" y="2160306"/>
                  <a:pt x="118195" y="2160306"/>
                  <a:pt x="118195" y="2160306"/>
                </a:cubicBezTo>
                <a:lnTo>
                  <a:pt x="118195" y="2158749"/>
                </a:lnTo>
                <a:cubicBezTo>
                  <a:pt x="118195" y="2157191"/>
                  <a:pt x="118195" y="2154076"/>
                  <a:pt x="118195" y="2147847"/>
                </a:cubicBezTo>
                <a:cubicBezTo>
                  <a:pt x="141682" y="2147847"/>
                  <a:pt x="141682" y="2147847"/>
                  <a:pt x="141682" y="2147847"/>
                </a:cubicBezTo>
                <a:lnTo>
                  <a:pt x="165928" y="2147847"/>
                </a:lnTo>
                <a:lnTo>
                  <a:pt x="165928" y="2135387"/>
                </a:lnTo>
                <a:cubicBezTo>
                  <a:pt x="141682" y="2135387"/>
                  <a:pt x="141682" y="2135387"/>
                  <a:pt x="141682" y="2135387"/>
                </a:cubicBezTo>
                <a:close/>
                <a:moveTo>
                  <a:pt x="852367" y="2110066"/>
                </a:moveTo>
                <a:cubicBezTo>
                  <a:pt x="852367" y="2122928"/>
                  <a:pt x="852367" y="2122928"/>
                  <a:pt x="852367" y="2122928"/>
                </a:cubicBezTo>
                <a:cubicBezTo>
                  <a:pt x="852367" y="2122928"/>
                  <a:pt x="852367" y="2110066"/>
                  <a:pt x="875855" y="2122928"/>
                </a:cubicBezTo>
                <a:lnTo>
                  <a:pt x="875855" y="2110066"/>
                </a:lnTo>
                <a:close/>
                <a:moveTo>
                  <a:pt x="1657760" y="2085148"/>
                </a:moveTo>
                <a:cubicBezTo>
                  <a:pt x="1657760" y="2085148"/>
                  <a:pt x="1657760" y="2097607"/>
                  <a:pt x="1633515" y="2097607"/>
                </a:cubicBezTo>
                <a:lnTo>
                  <a:pt x="1657760" y="2097607"/>
                </a:lnTo>
                <a:close/>
                <a:moveTo>
                  <a:pt x="118195" y="2085148"/>
                </a:moveTo>
                <a:cubicBezTo>
                  <a:pt x="118195" y="2097607"/>
                  <a:pt x="118195" y="2097607"/>
                  <a:pt x="118195" y="2097607"/>
                </a:cubicBezTo>
                <a:lnTo>
                  <a:pt x="118195" y="2110066"/>
                </a:lnTo>
                <a:cubicBezTo>
                  <a:pt x="118195" y="2122928"/>
                  <a:pt x="118195" y="2122928"/>
                  <a:pt x="141682" y="2110066"/>
                </a:cubicBezTo>
                <a:lnTo>
                  <a:pt x="118195" y="2110066"/>
                </a:lnTo>
                <a:cubicBezTo>
                  <a:pt x="118195" y="2110066"/>
                  <a:pt x="141682" y="2110066"/>
                  <a:pt x="118195" y="2097607"/>
                </a:cubicBezTo>
                <a:lnTo>
                  <a:pt x="141682" y="2097607"/>
                </a:lnTo>
                <a:cubicBezTo>
                  <a:pt x="165928" y="2110066"/>
                  <a:pt x="165928" y="2097607"/>
                  <a:pt x="165928" y="2097607"/>
                </a:cubicBezTo>
                <a:lnTo>
                  <a:pt x="162518" y="2097607"/>
                </a:lnTo>
                <a:cubicBezTo>
                  <a:pt x="158730" y="2097607"/>
                  <a:pt x="153426" y="2097607"/>
                  <a:pt x="155699" y="2097607"/>
                </a:cubicBezTo>
                <a:lnTo>
                  <a:pt x="141682" y="2097607"/>
                </a:lnTo>
                <a:close/>
                <a:moveTo>
                  <a:pt x="1018295" y="2072688"/>
                </a:moveTo>
                <a:cubicBezTo>
                  <a:pt x="1018295" y="2085148"/>
                  <a:pt x="1018295" y="2085148"/>
                  <a:pt x="1018295" y="2085148"/>
                </a:cubicBezTo>
                <a:lnTo>
                  <a:pt x="1018295" y="2097607"/>
                </a:lnTo>
                <a:cubicBezTo>
                  <a:pt x="1018295" y="2103837"/>
                  <a:pt x="1018295" y="2103837"/>
                  <a:pt x="1018295" y="2102279"/>
                </a:cubicBezTo>
                <a:lnTo>
                  <a:pt x="1018295" y="2108509"/>
                </a:lnTo>
                <a:cubicBezTo>
                  <a:pt x="1018295" y="2110066"/>
                  <a:pt x="1018295" y="2110066"/>
                  <a:pt x="1018295" y="2110066"/>
                </a:cubicBezTo>
                <a:lnTo>
                  <a:pt x="1041782" y="2110066"/>
                </a:lnTo>
                <a:cubicBezTo>
                  <a:pt x="1041782" y="2110066"/>
                  <a:pt x="1041782" y="2110066"/>
                  <a:pt x="1041782" y="2097607"/>
                </a:cubicBezTo>
                <a:lnTo>
                  <a:pt x="1018295" y="2097607"/>
                </a:lnTo>
                <a:cubicBezTo>
                  <a:pt x="1041782" y="2097607"/>
                  <a:pt x="1041782" y="2085148"/>
                  <a:pt x="1041782" y="2085148"/>
                </a:cubicBezTo>
                <a:lnTo>
                  <a:pt x="1018295" y="2085148"/>
                </a:lnTo>
                <a:lnTo>
                  <a:pt x="1041782" y="2072688"/>
                </a:lnTo>
                <a:close/>
                <a:moveTo>
                  <a:pt x="1728222" y="2047367"/>
                </a:moveTo>
                <a:lnTo>
                  <a:pt x="1752467" y="2047367"/>
                </a:lnTo>
                <a:lnTo>
                  <a:pt x="1752467" y="2059827"/>
                </a:lnTo>
                <a:cubicBezTo>
                  <a:pt x="1728222" y="2059827"/>
                  <a:pt x="1728222" y="2047367"/>
                  <a:pt x="1728222" y="2059827"/>
                </a:cubicBezTo>
                <a:close/>
                <a:moveTo>
                  <a:pt x="1041782" y="2047367"/>
                </a:moveTo>
                <a:lnTo>
                  <a:pt x="1041782" y="2059827"/>
                </a:lnTo>
                <a:lnTo>
                  <a:pt x="1065270" y="2059827"/>
                </a:lnTo>
                <a:cubicBezTo>
                  <a:pt x="1065270" y="2053597"/>
                  <a:pt x="1065270" y="2053597"/>
                  <a:pt x="1065270" y="2055154"/>
                </a:cubicBezTo>
                <a:lnTo>
                  <a:pt x="1065270" y="2047367"/>
                </a:lnTo>
                <a:cubicBezTo>
                  <a:pt x="1041782" y="2047367"/>
                  <a:pt x="1041782" y="2047367"/>
                  <a:pt x="1041782" y="2047367"/>
                </a:cubicBezTo>
                <a:close/>
                <a:moveTo>
                  <a:pt x="1041782" y="2022448"/>
                </a:moveTo>
                <a:lnTo>
                  <a:pt x="1018295" y="2034908"/>
                </a:lnTo>
                <a:lnTo>
                  <a:pt x="1041782" y="2034908"/>
                </a:lnTo>
                <a:cubicBezTo>
                  <a:pt x="1041782" y="2022448"/>
                  <a:pt x="1041782" y="2022448"/>
                  <a:pt x="1065270" y="2034908"/>
                </a:cubicBezTo>
                <a:cubicBezTo>
                  <a:pt x="1065270" y="2022448"/>
                  <a:pt x="1065270" y="2022448"/>
                  <a:pt x="1065270" y="2022448"/>
                </a:cubicBezTo>
                <a:close/>
                <a:moveTo>
                  <a:pt x="639465" y="2009587"/>
                </a:moveTo>
                <a:cubicBezTo>
                  <a:pt x="639465" y="2022448"/>
                  <a:pt x="639465" y="2022448"/>
                  <a:pt x="639465" y="2022448"/>
                </a:cubicBezTo>
                <a:cubicBezTo>
                  <a:pt x="639465" y="2009587"/>
                  <a:pt x="662952" y="2009587"/>
                  <a:pt x="662952" y="2009587"/>
                </a:cubicBezTo>
                <a:close/>
                <a:moveTo>
                  <a:pt x="828880" y="1997128"/>
                </a:moveTo>
                <a:cubicBezTo>
                  <a:pt x="852367" y="2009587"/>
                  <a:pt x="852367" y="2009587"/>
                  <a:pt x="852367" y="2009587"/>
                </a:cubicBezTo>
                <a:cubicBezTo>
                  <a:pt x="852367" y="2009587"/>
                  <a:pt x="852367" y="2022448"/>
                  <a:pt x="875855" y="2022448"/>
                </a:cubicBezTo>
                <a:lnTo>
                  <a:pt x="875855" y="2009587"/>
                </a:lnTo>
                <a:cubicBezTo>
                  <a:pt x="900100" y="2009587"/>
                  <a:pt x="900100" y="2022448"/>
                  <a:pt x="900100" y="2022448"/>
                </a:cubicBezTo>
                <a:cubicBezTo>
                  <a:pt x="900100" y="2016018"/>
                  <a:pt x="900100" y="2016018"/>
                  <a:pt x="900100" y="2017625"/>
                </a:cubicBezTo>
                <a:lnTo>
                  <a:pt x="900100" y="2009587"/>
                </a:lnTo>
                <a:lnTo>
                  <a:pt x="875855" y="2009587"/>
                </a:lnTo>
                <a:cubicBezTo>
                  <a:pt x="852367" y="2009587"/>
                  <a:pt x="852367" y="2009587"/>
                  <a:pt x="852367" y="2009587"/>
                </a:cubicBezTo>
                <a:lnTo>
                  <a:pt x="852367" y="2006472"/>
                </a:lnTo>
                <a:lnTo>
                  <a:pt x="852367" y="1998685"/>
                </a:lnTo>
                <a:cubicBezTo>
                  <a:pt x="852367" y="1997128"/>
                  <a:pt x="852367" y="1997128"/>
                  <a:pt x="852367" y="1997128"/>
                </a:cubicBezTo>
                <a:close/>
                <a:moveTo>
                  <a:pt x="118195" y="1984668"/>
                </a:moveTo>
                <a:lnTo>
                  <a:pt x="118195" y="1992455"/>
                </a:lnTo>
                <a:lnTo>
                  <a:pt x="118195" y="1997128"/>
                </a:lnTo>
                <a:lnTo>
                  <a:pt x="118195" y="2009587"/>
                </a:lnTo>
                <a:lnTo>
                  <a:pt x="141682" y="2009587"/>
                </a:lnTo>
                <a:lnTo>
                  <a:pt x="141682" y="2022448"/>
                </a:lnTo>
                <a:cubicBezTo>
                  <a:pt x="118195" y="2022448"/>
                  <a:pt x="118195" y="2022448"/>
                  <a:pt x="118195" y="2022448"/>
                </a:cubicBezTo>
                <a:lnTo>
                  <a:pt x="118195" y="2034908"/>
                </a:lnTo>
                <a:cubicBezTo>
                  <a:pt x="118195" y="2041138"/>
                  <a:pt x="118195" y="2044252"/>
                  <a:pt x="118195" y="2045810"/>
                </a:cubicBezTo>
                <a:cubicBezTo>
                  <a:pt x="118195" y="2047367"/>
                  <a:pt x="118195" y="2047367"/>
                  <a:pt x="118195" y="2047367"/>
                </a:cubicBezTo>
                <a:cubicBezTo>
                  <a:pt x="141682" y="2047367"/>
                  <a:pt x="141682" y="2047367"/>
                  <a:pt x="141682" y="2034908"/>
                </a:cubicBezTo>
                <a:cubicBezTo>
                  <a:pt x="141682" y="2028678"/>
                  <a:pt x="141682" y="2028678"/>
                  <a:pt x="141682" y="2028678"/>
                </a:cubicBezTo>
                <a:lnTo>
                  <a:pt x="141682" y="2027121"/>
                </a:lnTo>
                <a:cubicBezTo>
                  <a:pt x="141682" y="2028678"/>
                  <a:pt x="141682" y="2028678"/>
                  <a:pt x="141682" y="2022448"/>
                </a:cubicBezTo>
                <a:cubicBezTo>
                  <a:pt x="141682" y="2022448"/>
                  <a:pt x="165928" y="2022448"/>
                  <a:pt x="165928" y="2034908"/>
                </a:cubicBezTo>
                <a:lnTo>
                  <a:pt x="165928" y="2022448"/>
                </a:lnTo>
                <a:cubicBezTo>
                  <a:pt x="141682" y="2022448"/>
                  <a:pt x="141682" y="2022448"/>
                  <a:pt x="141682" y="2022448"/>
                </a:cubicBezTo>
                <a:cubicBezTo>
                  <a:pt x="141682" y="2022448"/>
                  <a:pt x="141682" y="2009587"/>
                  <a:pt x="165928" y="2009587"/>
                </a:cubicBezTo>
                <a:lnTo>
                  <a:pt x="152290" y="2009587"/>
                </a:lnTo>
                <a:cubicBezTo>
                  <a:pt x="149259" y="2009587"/>
                  <a:pt x="147744" y="2009587"/>
                  <a:pt x="147744" y="2009587"/>
                </a:cubicBezTo>
                <a:lnTo>
                  <a:pt x="141682" y="2009587"/>
                </a:lnTo>
                <a:lnTo>
                  <a:pt x="118195" y="1997128"/>
                </a:lnTo>
                <a:lnTo>
                  <a:pt x="141682" y="1997128"/>
                </a:lnTo>
                <a:cubicBezTo>
                  <a:pt x="141682" y="1997128"/>
                  <a:pt x="141682" y="1997128"/>
                  <a:pt x="165928" y="1997128"/>
                </a:cubicBezTo>
                <a:lnTo>
                  <a:pt x="165928" y="1984668"/>
                </a:lnTo>
                <a:cubicBezTo>
                  <a:pt x="141682" y="1984668"/>
                  <a:pt x="141682" y="1984668"/>
                  <a:pt x="141682" y="1984668"/>
                </a:cubicBezTo>
                <a:close/>
                <a:moveTo>
                  <a:pt x="118195" y="1959347"/>
                </a:moveTo>
                <a:lnTo>
                  <a:pt x="118195" y="1972209"/>
                </a:lnTo>
                <a:lnTo>
                  <a:pt x="141682" y="1972209"/>
                </a:lnTo>
                <a:lnTo>
                  <a:pt x="165928" y="1972209"/>
                </a:lnTo>
                <a:cubicBezTo>
                  <a:pt x="165928" y="1959347"/>
                  <a:pt x="165928" y="1959347"/>
                  <a:pt x="165928" y="1959347"/>
                </a:cubicBezTo>
                <a:lnTo>
                  <a:pt x="141682" y="1959347"/>
                </a:lnTo>
                <a:cubicBezTo>
                  <a:pt x="118195" y="1959347"/>
                  <a:pt x="118195" y="1959347"/>
                  <a:pt x="118195" y="1959347"/>
                </a:cubicBezTo>
                <a:close/>
                <a:moveTo>
                  <a:pt x="1018295" y="1946888"/>
                </a:moveTo>
                <a:lnTo>
                  <a:pt x="1018295" y="1959347"/>
                </a:lnTo>
                <a:cubicBezTo>
                  <a:pt x="1018295" y="1965778"/>
                  <a:pt x="1018295" y="1965778"/>
                  <a:pt x="1018295" y="1964170"/>
                </a:cubicBezTo>
                <a:lnTo>
                  <a:pt x="1018295" y="1972209"/>
                </a:lnTo>
                <a:lnTo>
                  <a:pt x="1018295" y="1984668"/>
                </a:lnTo>
                <a:cubicBezTo>
                  <a:pt x="1018295" y="1997128"/>
                  <a:pt x="1018295" y="1997128"/>
                  <a:pt x="1018295" y="1997128"/>
                </a:cubicBezTo>
                <a:lnTo>
                  <a:pt x="1018295" y="2009587"/>
                </a:lnTo>
                <a:lnTo>
                  <a:pt x="994808" y="2009587"/>
                </a:lnTo>
                <a:cubicBezTo>
                  <a:pt x="994808" y="2022448"/>
                  <a:pt x="994808" y="2022448"/>
                  <a:pt x="994808" y="2022448"/>
                </a:cubicBezTo>
                <a:cubicBezTo>
                  <a:pt x="1018295" y="2022448"/>
                  <a:pt x="1018295" y="2022448"/>
                  <a:pt x="1018295" y="2022448"/>
                </a:cubicBezTo>
                <a:cubicBezTo>
                  <a:pt x="1018295" y="2016018"/>
                  <a:pt x="1018295" y="2012803"/>
                  <a:pt x="1018295" y="2012803"/>
                </a:cubicBezTo>
                <a:lnTo>
                  <a:pt x="1018295" y="2009587"/>
                </a:lnTo>
                <a:cubicBezTo>
                  <a:pt x="1018295" y="1997128"/>
                  <a:pt x="1018295" y="1997128"/>
                  <a:pt x="1041782" y="1997128"/>
                </a:cubicBezTo>
                <a:cubicBezTo>
                  <a:pt x="1041782" y="1997128"/>
                  <a:pt x="1041782" y="1997128"/>
                  <a:pt x="1041782" y="2009587"/>
                </a:cubicBezTo>
                <a:cubicBezTo>
                  <a:pt x="1065270" y="2009587"/>
                  <a:pt x="1065270" y="2009587"/>
                  <a:pt x="1065270" y="2009587"/>
                </a:cubicBezTo>
                <a:cubicBezTo>
                  <a:pt x="1065270" y="1997128"/>
                  <a:pt x="1065270" y="1997128"/>
                  <a:pt x="1041782" y="1997128"/>
                </a:cubicBezTo>
                <a:lnTo>
                  <a:pt x="1065270" y="1997128"/>
                </a:lnTo>
                <a:lnTo>
                  <a:pt x="1065270" y="1984668"/>
                </a:lnTo>
                <a:lnTo>
                  <a:pt x="1041782" y="1984668"/>
                </a:lnTo>
                <a:lnTo>
                  <a:pt x="1041782" y="1972209"/>
                </a:lnTo>
                <a:lnTo>
                  <a:pt x="1065270" y="1972209"/>
                </a:lnTo>
                <a:cubicBezTo>
                  <a:pt x="1065270" y="1959347"/>
                  <a:pt x="1065270" y="1959347"/>
                  <a:pt x="1065270" y="1959347"/>
                </a:cubicBezTo>
                <a:cubicBezTo>
                  <a:pt x="1041782" y="1959347"/>
                  <a:pt x="1041782" y="1959347"/>
                  <a:pt x="1041782" y="1972209"/>
                </a:cubicBezTo>
                <a:lnTo>
                  <a:pt x="1041782" y="1962563"/>
                </a:lnTo>
                <a:lnTo>
                  <a:pt x="1041782" y="1960955"/>
                </a:lnTo>
                <a:cubicBezTo>
                  <a:pt x="1041782" y="1959347"/>
                  <a:pt x="1041782" y="1959347"/>
                  <a:pt x="1041782" y="1959347"/>
                </a:cubicBezTo>
                <a:cubicBezTo>
                  <a:pt x="1041782" y="1959347"/>
                  <a:pt x="1041782" y="1946888"/>
                  <a:pt x="1018295" y="1946888"/>
                </a:cubicBezTo>
                <a:close/>
                <a:moveTo>
                  <a:pt x="852367" y="1946888"/>
                </a:moveTo>
                <a:cubicBezTo>
                  <a:pt x="852367" y="1959347"/>
                  <a:pt x="875855" y="1959347"/>
                  <a:pt x="875855" y="1959347"/>
                </a:cubicBezTo>
                <a:lnTo>
                  <a:pt x="852367" y="1959347"/>
                </a:lnTo>
                <a:cubicBezTo>
                  <a:pt x="852367" y="1972209"/>
                  <a:pt x="852367" y="1972209"/>
                  <a:pt x="852367" y="1972209"/>
                </a:cubicBezTo>
                <a:cubicBezTo>
                  <a:pt x="852367" y="1959347"/>
                  <a:pt x="828880" y="1959347"/>
                  <a:pt x="828880" y="1959347"/>
                </a:cubicBezTo>
                <a:cubicBezTo>
                  <a:pt x="828880" y="1972209"/>
                  <a:pt x="828880" y="1972209"/>
                  <a:pt x="828880" y="1972209"/>
                </a:cubicBezTo>
                <a:cubicBezTo>
                  <a:pt x="828880" y="1984668"/>
                  <a:pt x="828880" y="1984668"/>
                  <a:pt x="828880" y="1984668"/>
                </a:cubicBezTo>
                <a:lnTo>
                  <a:pt x="852367" y="1984668"/>
                </a:lnTo>
                <a:cubicBezTo>
                  <a:pt x="875855" y="1972209"/>
                  <a:pt x="875855" y="1972209"/>
                  <a:pt x="875855" y="1972209"/>
                </a:cubicBezTo>
                <a:lnTo>
                  <a:pt x="852367" y="1972209"/>
                </a:lnTo>
                <a:cubicBezTo>
                  <a:pt x="852367" y="1972209"/>
                  <a:pt x="852367" y="1959347"/>
                  <a:pt x="875855" y="1959347"/>
                </a:cubicBezTo>
                <a:cubicBezTo>
                  <a:pt x="875855" y="1946888"/>
                  <a:pt x="875855" y="1946888"/>
                  <a:pt x="875855" y="1946888"/>
                </a:cubicBezTo>
                <a:close/>
                <a:moveTo>
                  <a:pt x="639465" y="1946888"/>
                </a:moveTo>
                <a:lnTo>
                  <a:pt x="662952" y="1959347"/>
                </a:lnTo>
                <a:cubicBezTo>
                  <a:pt x="662952" y="1946888"/>
                  <a:pt x="662952" y="1946888"/>
                  <a:pt x="662952" y="1946888"/>
                </a:cubicBezTo>
                <a:close/>
                <a:moveTo>
                  <a:pt x="639465" y="1934429"/>
                </a:moveTo>
                <a:cubicBezTo>
                  <a:pt x="662952" y="1946888"/>
                  <a:pt x="662952" y="1946888"/>
                  <a:pt x="662952" y="1934429"/>
                </a:cubicBezTo>
                <a:cubicBezTo>
                  <a:pt x="662952" y="1946888"/>
                  <a:pt x="639465" y="1934429"/>
                  <a:pt x="639465" y="1934429"/>
                </a:cubicBezTo>
                <a:close/>
                <a:moveTo>
                  <a:pt x="852367" y="1921969"/>
                </a:moveTo>
                <a:cubicBezTo>
                  <a:pt x="852367" y="1921969"/>
                  <a:pt x="828880" y="1921969"/>
                  <a:pt x="852367" y="1934429"/>
                </a:cubicBezTo>
                <a:cubicBezTo>
                  <a:pt x="852367" y="1921969"/>
                  <a:pt x="852367" y="1921969"/>
                  <a:pt x="852367" y="1921969"/>
                </a:cubicBezTo>
                <a:close/>
                <a:moveTo>
                  <a:pt x="1732010" y="1916543"/>
                </a:moveTo>
                <a:cubicBezTo>
                  <a:pt x="1738829" y="1914735"/>
                  <a:pt x="1752467" y="1921969"/>
                  <a:pt x="1752467" y="1921969"/>
                </a:cubicBezTo>
                <a:cubicBezTo>
                  <a:pt x="1752467" y="1921969"/>
                  <a:pt x="1752467" y="1934429"/>
                  <a:pt x="1728222" y="1934429"/>
                </a:cubicBezTo>
                <a:lnTo>
                  <a:pt x="1728222" y="1925084"/>
                </a:lnTo>
                <a:lnTo>
                  <a:pt x="1728222" y="1921969"/>
                </a:lnTo>
                <a:cubicBezTo>
                  <a:pt x="1728222" y="1918754"/>
                  <a:pt x="1729737" y="1917146"/>
                  <a:pt x="1732010" y="1916543"/>
                </a:cubicBezTo>
                <a:close/>
                <a:moveTo>
                  <a:pt x="1065270" y="1909108"/>
                </a:moveTo>
                <a:cubicBezTo>
                  <a:pt x="1065270" y="1921969"/>
                  <a:pt x="1065270" y="1921969"/>
                  <a:pt x="1041782" y="1921969"/>
                </a:cubicBezTo>
                <a:lnTo>
                  <a:pt x="1065270" y="1921969"/>
                </a:lnTo>
                <a:close/>
                <a:moveTo>
                  <a:pt x="781147" y="1909108"/>
                </a:moveTo>
                <a:cubicBezTo>
                  <a:pt x="781147" y="1921969"/>
                  <a:pt x="781147" y="1921969"/>
                  <a:pt x="781147" y="1921969"/>
                </a:cubicBezTo>
                <a:lnTo>
                  <a:pt x="805392" y="1921969"/>
                </a:lnTo>
                <a:close/>
                <a:moveTo>
                  <a:pt x="1681247" y="1871729"/>
                </a:moveTo>
                <a:lnTo>
                  <a:pt x="1681247" y="1884189"/>
                </a:lnTo>
                <a:lnTo>
                  <a:pt x="1704735" y="1884189"/>
                </a:lnTo>
                <a:cubicBezTo>
                  <a:pt x="1704735" y="1871729"/>
                  <a:pt x="1681247" y="1871729"/>
                  <a:pt x="1681247" y="1871729"/>
                </a:cubicBezTo>
                <a:close/>
                <a:moveTo>
                  <a:pt x="1657760" y="1871729"/>
                </a:moveTo>
                <a:lnTo>
                  <a:pt x="1633515" y="1884189"/>
                </a:lnTo>
                <a:cubicBezTo>
                  <a:pt x="1657760" y="1884189"/>
                  <a:pt x="1657760" y="1884189"/>
                  <a:pt x="1657760" y="1884189"/>
                </a:cubicBezTo>
                <a:cubicBezTo>
                  <a:pt x="1657760" y="1871729"/>
                  <a:pt x="1657760" y="1871729"/>
                  <a:pt x="1657760" y="1871729"/>
                </a:cubicBezTo>
                <a:close/>
                <a:moveTo>
                  <a:pt x="1041782" y="1871729"/>
                </a:moveTo>
                <a:cubicBezTo>
                  <a:pt x="1041782" y="1884189"/>
                  <a:pt x="1018295" y="1884189"/>
                  <a:pt x="1018295" y="1884189"/>
                </a:cubicBezTo>
                <a:cubicBezTo>
                  <a:pt x="1018295" y="1884189"/>
                  <a:pt x="1018295" y="1871729"/>
                  <a:pt x="1041782" y="1871729"/>
                </a:cubicBezTo>
                <a:close/>
                <a:moveTo>
                  <a:pt x="141682" y="1858868"/>
                </a:moveTo>
                <a:lnTo>
                  <a:pt x="141682" y="1871729"/>
                </a:lnTo>
                <a:cubicBezTo>
                  <a:pt x="141682" y="1858868"/>
                  <a:pt x="118195" y="1858868"/>
                  <a:pt x="141682" y="1858868"/>
                </a:cubicBezTo>
                <a:close/>
                <a:moveTo>
                  <a:pt x="1563052" y="1846409"/>
                </a:moveTo>
                <a:cubicBezTo>
                  <a:pt x="1563052" y="1858868"/>
                  <a:pt x="1586540" y="1858868"/>
                  <a:pt x="1586540" y="1858868"/>
                </a:cubicBezTo>
                <a:cubicBezTo>
                  <a:pt x="1586540" y="1846409"/>
                  <a:pt x="1586540" y="1846409"/>
                  <a:pt x="1586540" y="1846409"/>
                </a:cubicBezTo>
                <a:lnTo>
                  <a:pt x="1573328" y="1846409"/>
                </a:lnTo>
                <a:cubicBezTo>
                  <a:pt x="1570392" y="1846409"/>
                  <a:pt x="1568924" y="1846409"/>
                  <a:pt x="1568924" y="1846409"/>
                </a:cubicBezTo>
                <a:close/>
                <a:moveTo>
                  <a:pt x="1065270" y="1833949"/>
                </a:moveTo>
                <a:cubicBezTo>
                  <a:pt x="1065270" y="1833949"/>
                  <a:pt x="1065270" y="1833949"/>
                  <a:pt x="1065270" y="1835507"/>
                </a:cubicBezTo>
                <a:lnTo>
                  <a:pt x="1065270" y="1844851"/>
                </a:lnTo>
                <a:lnTo>
                  <a:pt x="1065270" y="1846409"/>
                </a:lnTo>
                <a:lnTo>
                  <a:pt x="1065270" y="1858868"/>
                </a:lnTo>
                <a:lnTo>
                  <a:pt x="1051691" y="1858868"/>
                </a:lnTo>
                <a:cubicBezTo>
                  <a:pt x="1041782" y="1858868"/>
                  <a:pt x="1041782" y="1858868"/>
                  <a:pt x="1041782" y="1858868"/>
                </a:cubicBezTo>
                <a:cubicBezTo>
                  <a:pt x="1065270" y="1871729"/>
                  <a:pt x="1065270" y="1871729"/>
                  <a:pt x="1065270" y="1871729"/>
                </a:cubicBezTo>
                <a:cubicBezTo>
                  <a:pt x="1065270" y="1884189"/>
                  <a:pt x="1065270" y="1884189"/>
                  <a:pt x="1041782" y="1884189"/>
                </a:cubicBezTo>
                <a:cubicBezTo>
                  <a:pt x="1041782" y="1871729"/>
                  <a:pt x="1041782" y="1884189"/>
                  <a:pt x="1041782" y="1871729"/>
                </a:cubicBezTo>
                <a:lnTo>
                  <a:pt x="1018295" y="1871729"/>
                </a:lnTo>
                <a:lnTo>
                  <a:pt x="1018295" y="1884189"/>
                </a:lnTo>
                <a:cubicBezTo>
                  <a:pt x="1018295" y="1890419"/>
                  <a:pt x="1018295" y="1893534"/>
                  <a:pt x="1018295" y="1895091"/>
                </a:cubicBezTo>
                <a:lnTo>
                  <a:pt x="1018295" y="1896648"/>
                </a:lnTo>
                <a:cubicBezTo>
                  <a:pt x="1041782" y="1896648"/>
                  <a:pt x="1041782" y="1896648"/>
                  <a:pt x="1041782" y="1884189"/>
                </a:cubicBezTo>
                <a:cubicBezTo>
                  <a:pt x="1041782" y="1884189"/>
                  <a:pt x="1041782" y="1896648"/>
                  <a:pt x="1065270" y="1896648"/>
                </a:cubicBezTo>
                <a:cubicBezTo>
                  <a:pt x="1089515" y="1896648"/>
                  <a:pt x="1089515" y="1896648"/>
                  <a:pt x="1089515" y="1896648"/>
                </a:cubicBezTo>
                <a:lnTo>
                  <a:pt x="1089515" y="1884189"/>
                </a:lnTo>
                <a:cubicBezTo>
                  <a:pt x="1065270" y="1884189"/>
                  <a:pt x="1065270" y="1884189"/>
                  <a:pt x="1065270" y="1884189"/>
                </a:cubicBezTo>
                <a:cubicBezTo>
                  <a:pt x="1065270" y="1871729"/>
                  <a:pt x="1065270" y="1871729"/>
                  <a:pt x="1065270" y="1871729"/>
                </a:cubicBezTo>
                <a:lnTo>
                  <a:pt x="1065270" y="1858868"/>
                </a:lnTo>
                <a:cubicBezTo>
                  <a:pt x="1089515" y="1858868"/>
                  <a:pt x="1089515" y="1846409"/>
                  <a:pt x="1089515" y="1846409"/>
                </a:cubicBezTo>
                <a:lnTo>
                  <a:pt x="1089515" y="1833949"/>
                </a:lnTo>
                <a:cubicBezTo>
                  <a:pt x="1065270" y="1833949"/>
                  <a:pt x="1065270" y="1833949"/>
                  <a:pt x="1065270" y="1833949"/>
                </a:cubicBezTo>
                <a:close/>
                <a:moveTo>
                  <a:pt x="662952" y="1833949"/>
                </a:moveTo>
                <a:cubicBezTo>
                  <a:pt x="639465" y="1833949"/>
                  <a:pt x="639465" y="1846409"/>
                  <a:pt x="639465" y="1846409"/>
                </a:cubicBezTo>
                <a:lnTo>
                  <a:pt x="639465" y="1858868"/>
                </a:lnTo>
                <a:cubicBezTo>
                  <a:pt x="662952" y="1858868"/>
                  <a:pt x="662952" y="1858868"/>
                  <a:pt x="662952" y="1858868"/>
                </a:cubicBezTo>
                <a:cubicBezTo>
                  <a:pt x="662952" y="1858868"/>
                  <a:pt x="639465" y="1858868"/>
                  <a:pt x="639465" y="1871729"/>
                </a:cubicBezTo>
                <a:lnTo>
                  <a:pt x="662952" y="1871729"/>
                </a:lnTo>
                <a:lnTo>
                  <a:pt x="662952" y="1858868"/>
                </a:lnTo>
                <a:cubicBezTo>
                  <a:pt x="662952" y="1858868"/>
                  <a:pt x="639465" y="1858868"/>
                  <a:pt x="662952" y="1846409"/>
                </a:cubicBezTo>
                <a:cubicBezTo>
                  <a:pt x="639465" y="1846409"/>
                  <a:pt x="639465" y="1858868"/>
                  <a:pt x="639465" y="1846409"/>
                </a:cubicBezTo>
                <a:close/>
                <a:moveTo>
                  <a:pt x="23487" y="1833949"/>
                </a:moveTo>
                <a:cubicBezTo>
                  <a:pt x="47733" y="1833949"/>
                  <a:pt x="47733" y="1833949"/>
                  <a:pt x="47733" y="1833949"/>
                </a:cubicBezTo>
                <a:cubicBezTo>
                  <a:pt x="47733" y="1846409"/>
                  <a:pt x="47733" y="1846409"/>
                  <a:pt x="23487" y="1846409"/>
                </a:cubicBezTo>
                <a:cubicBezTo>
                  <a:pt x="23487" y="1833949"/>
                  <a:pt x="23487" y="1833949"/>
                  <a:pt x="23487" y="1833949"/>
                </a:cubicBezTo>
                <a:close/>
                <a:moveTo>
                  <a:pt x="828880" y="1821490"/>
                </a:moveTo>
                <a:cubicBezTo>
                  <a:pt x="828880" y="1833949"/>
                  <a:pt x="828880" y="1833949"/>
                  <a:pt x="828880" y="1833949"/>
                </a:cubicBezTo>
                <a:cubicBezTo>
                  <a:pt x="828880" y="1846409"/>
                  <a:pt x="828880" y="1846409"/>
                  <a:pt x="828880" y="1846409"/>
                </a:cubicBezTo>
                <a:cubicBezTo>
                  <a:pt x="805392" y="1846409"/>
                  <a:pt x="805392" y="1846409"/>
                  <a:pt x="805392" y="1846409"/>
                </a:cubicBezTo>
                <a:lnTo>
                  <a:pt x="805392" y="1854196"/>
                </a:lnTo>
                <a:cubicBezTo>
                  <a:pt x="805392" y="1852638"/>
                  <a:pt x="805392" y="1852638"/>
                  <a:pt x="805392" y="1858868"/>
                </a:cubicBezTo>
                <a:cubicBezTo>
                  <a:pt x="828880" y="1858868"/>
                  <a:pt x="828880" y="1858868"/>
                  <a:pt x="828880" y="1858868"/>
                </a:cubicBezTo>
                <a:lnTo>
                  <a:pt x="828880" y="1847966"/>
                </a:lnTo>
                <a:lnTo>
                  <a:pt x="828880" y="1846409"/>
                </a:lnTo>
                <a:cubicBezTo>
                  <a:pt x="828880" y="1846409"/>
                  <a:pt x="834752" y="1846409"/>
                  <a:pt x="837688" y="1846409"/>
                </a:cubicBezTo>
                <a:lnTo>
                  <a:pt x="838789" y="1846409"/>
                </a:lnTo>
                <a:lnTo>
                  <a:pt x="852367" y="1846409"/>
                </a:lnTo>
                <a:cubicBezTo>
                  <a:pt x="852367" y="1833949"/>
                  <a:pt x="852367" y="1833949"/>
                  <a:pt x="828880" y="1833949"/>
                </a:cubicBezTo>
                <a:cubicBezTo>
                  <a:pt x="852367" y="1833949"/>
                  <a:pt x="852367" y="1833949"/>
                  <a:pt x="852367" y="1833949"/>
                </a:cubicBezTo>
                <a:lnTo>
                  <a:pt x="852367" y="1821490"/>
                </a:lnTo>
                <a:lnTo>
                  <a:pt x="838789" y="1821490"/>
                </a:lnTo>
                <a:cubicBezTo>
                  <a:pt x="828880" y="1821490"/>
                  <a:pt x="828880" y="1821490"/>
                  <a:pt x="828880" y="1821490"/>
                </a:cubicBezTo>
                <a:close/>
                <a:moveTo>
                  <a:pt x="118195" y="1821490"/>
                </a:moveTo>
                <a:lnTo>
                  <a:pt x="118195" y="1833949"/>
                </a:lnTo>
                <a:cubicBezTo>
                  <a:pt x="141682" y="1846409"/>
                  <a:pt x="141682" y="1846409"/>
                  <a:pt x="141682" y="1846409"/>
                </a:cubicBezTo>
                <a:cubicBezTo>
                  <a:pt x="165928" y="1846409"/>
                  <a:pt x="165928" y="1846409"/>
                  <a:pt x="165928" y="1846409"/>
                </a:cubicBezTo>
                <a:lnTo>
                  <a:pt x="141682" y="1833949"/>
                </a:lnTo>
                <a:cubicBezTo>
                  <a:pt x="118195" y="1821490"/>
                  <a:pt x="118195" y="1821490"/>
                  <a:pt x="118195" y="1821490"/>
                </a:cubicBezTo>
                <a:close/>
                <a:moveTo>
                  <a:pt x="781147" y="1808628"/>
                </a:moveTo>
                <a:lnTo>
                  <a:pt x="781147" y="1821490"/>
                </a:lnTo>
                <a:lnTo>
                  <a:pt x="805392" y="1821490"/>
                </a:lnTo>
                <a:cubicBezTo>
                  <a:pt x="805392" y="1808628"/>
                  <a:pt x="805392" y="1821490"/>
                  <a:pt x="781147" y="1808628"/>
                </a:cubicBezTo>
                <a:close/>
                <a:moveTo>
                  <a:pt x="1738450" y="1803372"/>
                </a:moveTo>
                <a:cubicBezTo>
                  <a:pt x="1741860" y="1803956"/>
                  <a:pt x="1746406" y="1805514"/>
                  <a:pt x="1752467" y="1808628"/>
                </a:cubicBezTo>
                <a:lnTo>
                  <a:pt x="1738829" y="1808628"/>
                </a:lnTo>
                <a:lnTo>
                  <a:pt x="1738450" y="1808628"/>
                </a:lnTo>
                <a:lnTo>
                  <a:pt x="1734283" y="1808628"/>
                </a:lnTo>
                <a:lnTo>
                  <a:pt x="1731253" y="1808628"/>
                </a:lnTo>
                <a:cubicBezTo>
                  <a:pt x="1728222" y="1808628"/>
                  <a:pt x="1728222" y="1808628"/>
                  <a:pt x="1728222" y="1808628"/>
                </a:cubicBezTo>
                <a:cubicBezTo>
                  <a:pt x="1728222" y="1808628"/>
                  <a:pt x="1728222" y="1801620"/>
                  <a:pt x="1738450" y="1803372"/>
                </a:cubicBezTo>
                <a:close/>
                <a:moveTo>
                  <a:pt x="1633515" y="1796169"/>
                </a:moveTo>
                <a:cubicBezTo>
                  <a:pt x="1657760" y="1796169"/>
                  <a:pt x="1657760" y="1796169"/>
                  <a:pt x="1657760" y="1808628"/>
                </a:cubicBezTo>
                <a:lnTo>
                  <a:pt x="1657760" y="1796169"/>
                </a:lnTo>
                <a:close/>
                <a:moveTo>
                  <a:pt x="1065270" y="1796169"/>
                </a:moveTo>
                <a:lnTo>
                  <a:pt x="1065270" y="1808628"/>
                </a:lnTo>
                <a:lnTo>
                  <a:pt x="1065270" y="1821490"/>
                </a:lnTo>
                <a:lnTo>
                  <a:pt x="1089515" y="1821490"/>
                </a:lnTo>
                <a:cubicBezTo>
                  <a:pt x="1089515" y="1808628"/>
                  <a:pt x="1089515" y="1808628"/>
                  <a:pt x="1089515" y="1808628"/>
                </a:cubicBezTo>
                <a:lnTo>
                  <a:pt x="1065270" y="1808628"/>
                </a:lnTo>
                <a:cubicBezTo>
                  <a:pt x="1065270" y="1796169"/>
                  <a:pt x="1065270" y="1796169"/>
                  <a:pt x="1089515" y="1796169"/>
                </a:cubicBezTo>
                <a:lnTo>
                  <a:pt x="1083454" y="1796169"/>
                </a:lnTo>
                <a:cubicBezTo>
                  <a:pt x="1083454" y="1796169"/>
                  <a:pt x="1081938" y="1796169"/>
                  <a:pt x="1078908" y="1796169"/>
                </a:cubicBezTo>
                <a:lnTo>
                  <a:pt x="1075498" y="1796169"/>
                </a:lnTo>
                <a:cubicBezTo>
                  <a:pt x="1065270" y="1796169"/>
                  <a:pt x="1065270" y="1796169"/>
                  <a:pt x="1065270" y="1796169"/>
                </a:cubicBezTo>
                <a:close/>
                <a:moveTo>
                  <a:pt x="852367" y="1796169"/>
                </a:moveTo>
                <a:lnTo>
                  <a:pt x="875855" y="1796169"/>
                </a:lnTo>
                <a:cubicBezTo>
                  <a:pt x="875855" y="1808628"/>
                  <a:pt x="875855" y="1808628"/>
                  <a:pt x="900100" y="1808628"/>
                </a:cubicBezTo>
                <a:lnTo>
                  <a:pt x="900100" y="1821490"/>
                </a:lnTo>
                <a:lnTo>
                  <a:pt x="875855" y="1821490"/>
                </a:lnTo>
                <a:lnTo>
                  <a:pt x="875855" y="1808628"/>
                </a:lnTo>
                <a:cubicBezTo>
                  <a:pt x="852367" y="1808628"/>
                  <a:pt x="852367" y="1796169"/>
                  <a:pt x="852367" y="1796169"/>
                </a:cubicBezTo>
                <a:close/>
                <a:moveTo>
                  <a:pt x="1018295" y="1771250"/>
                </a:moveTo>
                <a:lnTo>
                  <a:pt x="1018295" y="1783710"/>
                </a:lnTo>
                <a:lnTo>
                  <a:pt x="1041782" y="1783710"/>
                </a:lnTo>
                <a:lnTo>
                  <a:pt x="1041782" y="1771250"/>
                </a:lnTo>
                <a:close/>
                <a:moveTo>
                  <a:pt x="900100" y="1771250"/>
                </a:moveTo>
                <a:lnTo>
                  <a:pt x="900100" y="1783710"/>
                </a:lnTo>
                <a:lnTo>
                  <a:pt x="875855" y="1783710"/>
                </a:lnTo>
                <a:lnTo>
                  <a:pt x="852367" y="1783710"/>
                </a:lnTo>
                <a:lnTo>
                  <a:pt x="852367" y="1791497"/>
                </a:lnTo>
                <a:lnTo>
                  <a:pt x="852367" y="1794612"/>
                </a:lnTo>
                <a:lnTo>
                  <a:pt x="852367" y="1796169"/>
                </a:lnTo>
                <a:lnTo>
                  <a:pt x="852367" y="1808628"/>
                </a:lnTo>
                <a:cubicBezTo>
                  <a:pt x="875855" y="1808628"/>
                  <a:pt x="875855" y="1808628"/>
                  <a:pt x="875855" y="1821490"/>
                </a:cubicBezTo>
                <a:lnTo>
                  <a:pt x="875855" y="1833949"/>
                </a:lnTo>
                <a:cubicBezTo>
                  <a:pt x="875855" y="1840179"/>
                  <a:pt x="875855" y="1840179"/>
                  <a:pt x="875855" y="1838622"/>
                </a:cubicBezTo>
                <a:lnTo>
                  <a:pt x="875855" y="1846409"/>
                </a:lnTo>
                <a:cubicBezTo>
                  <a:pt x="900100" y="1846409"/>
                  <a:pt x="900100" y="1858868"/>
                  <a:pt x="900100" y="1858868"/>
                </a:cubicBezTo>
                <a:lnTo>
                  <a:pt x="900100" y="1846409"/>
                </a:lnTo>
                <a:lnTo>
                  <a:pt x="875855" y="1833949"/>
                </a:lnTo>
                <a:lnTo>
                  <a:pt x="889872" y="1833949"/>
                </a:lnTo>
                <a:cubicBezTo>
                  <a:pt x="887599" y="1833949"/>
                  <a:pt x="892902" y="1833949"/>
                  <a:pt x="896691" y="1833949"/>
                </a:cubicBezTo>
                <a:lnTo>
                  <a:pt x="900100" y="1833949"/>
                </a:lnTo>
                <a:lnTo>
                  <a:pt x="900100" y="1821490"/>
                </a:lnTo>
                <a:cubicBezTo>
                  <a:pt x="900100" y="1808628"/>
                  <a:pt x="900100" y="1821490"/>
                  <a:pt x="923587" y="1821490"/>
                </a:cubicBezTo>
                <a:cubicBezTo>
                  <a:pt x="923587" y="1808628"/>
                  <a:pt x="923587" y="1808628"/>
                  <a:pt x="900100" y="1808628"/>
                </a:cubicBezTo>
                <a:lnTo>
                  <a:pt x="900100" y="1796169"/>
                </a:lnTo>
                <a:lnTo>
                  <a:pt x="900100" y="1783710"/>
                </a:lnTo>
                <a:lnTo>
                  <a:pt x="923587" y="1783710"/>
                </a:lnTo>
                <a:lnTo>
                  <a:pt x="923587" y="1775923"/>
                </a:lnTo>
                <a:cubicBezTo>
                  <a:pt x="923587" y="1777480"/>
                  <a:pt x="923587" y="1777480"/>
                  <a:pt x="923587" y="1771250"/>
                </a:cubicBezTo>
                <a:close/>
                <a:moveTo>
                  <a:pt x="710685" y="1771250"/>
                </a:moveTo>
                <a:cubicBezTo>
                  <a:pt x="710685" y="1783710"/>
                  <a:pt x="710685" y="1783710"/>
                  <a:pt x="710685" y="1783710"/>
                </a:cubicBezTo>
                <a:cubicBezTo>
                  <a:pt x="710685" y="1771250"/>
                  <a:pt x="710685" y="1771250"/>
                  <a:pt x="734172" y="1771250"/>
                </a:cubicBezTo>
                <a:cubicBezTo>
                  <a:pt x="710685" y="1771250"/>
                  <a:pt x="710685" y="1771250"/>
                  <a:pt x="710685" y="1771250"/>
                </a:cubicBezTo>
                <a:close/>
                <a:moveTo>
                  <a:pt x="165928" y="1771250"/>
                </a:moveTo>
                <a:cubicBezTo>
                  <a:pt x="165928" y="1777480"/>
                  <a:pt x="165928" y="1780595"/>
                  <a:pt x="165928" y="1780595"/>
                </a:cubicBezTo>
                <a:lnTo>
                  <a:pt x="165928" y="1783710"/>
                </a:lnTo>
                <a:lnTo>
                  <a:pt x="189415" y="1783710"/>
                </a:lnTo>
                <a:lnTo>
                  <a:pt x="189415" y="1771250"/>
                </a:lnTo>
                <a:close/>
                <a:moveTo>
                  <a:pt x="1041782" y="1758389"/>
                </a:moveTo>
                <a:cubicBezTo>
                  <a:pt x="1065270" y="1771250"/>
                  <a:pt x="1065270" y="1771250"/>
                  <a:pt x="1065270" y="1771250"/>
                </a:cubicBezTo>
                <a:lnTo>
                  <a:pt x="1089515" y="1758389"/>
                </a:lnTo>
                <a:lnTo>
                  <a:pt x="1065270" y="1758389"/>
                </a:lnTo>
                <a:close/>
                <a:moveTo>
                  <a:pt x="805392" y="1758389"/>
                </a:moveTo>
                <a:lnTo>
                  <a:pt x="805392" y="1771250"/>
                </a:lnTo>
                <a:cubicBezTo>
                  <a:pt x="781147" y="1771250"/>
                  <a:pt x="781147" y="1771250"/>
                  <a:pt x="781147" y="1783710"/>
                </a:cubicBezTo>
                <a:cubicBezTo>
                  <a:pt x="805392" y="1783710"/>
                  <a:pt x="805392" y="1783710"/>
                  <a:pt x="805392" y="1783710"/>
                </a:cubicBezTo>
                <a:lnTo>
                  <a:pt x="805392" y="1771250"/>
                </a:lnTo>
                <a:cubicBezTo>
                  <a:pt x="805392" y="1758389"/>
                  <a:pt x="828880" y="1771250"/>
                  <a:pt x="828880" y="1771250"/>
                </a:cubicBezTo>
                <a:lnTo>
                  <a:pt x="828880" y="1758389"/>
                </a:lnTo>
                <a:cubicBezTo>
                  <a:pt x="805392" y="1758389"/>
                  <a:pt x="805392" y="1758389"/>
                  <a:pt x="805392" y="1758389"/>
                </a:cubicBezTo>
                <a:close/>
                <a:moveTo>
                  <a:pt x="1704735" y="1745929"/>
                </a:moveTo>
                <a:lnTo>
                  <a:pt x="1704735" y="1758389"/>
                </a:lnTo>
                <a:lnTo>
                  <a:pt x="1704735" y="1771250"/>
                </a:lnTo>
                <a:cubicBezTo>
                  <a:pt x="1681247" y="1758389"/>
                  <a:pt x="1681247" y="1758389"/>
                  <a:pt x="1681247" y="1758389"/>
                </a:cubicBezTo>
                <a:cubicBezTo>
                  <a:pt x="1704735" y="1745929"/>
                  <a:pt x="1704735" y="1745929"/>
                  <a:pt x="1704735" y="1745929"/>
                </a:cubicBezTo>
                <a:close/>
                <a:moveTo>
                  <a:pt x="141682" y="1745929"/>
                </a:moveTo>
                <a:cubicBezTo>
                  <a:pt x="141682" y="1752159"/>
                  <a:pt x="141682" y="1752159"/>
                  <a:pt x="141682" y="1752159"/>
                </a:cubicBezTo>
                <a:lnTo>
                  <a:pt x="141682" y="1753716"/>
                </a:lnTo>
                <a:lnTo>
                  <a:pt x="141682" y="1758389"/>
                </a:lnTo>
                <a:cubicBezTo>
                  <a:pt x="118195" y="1758389"/>
                  <a:pt x="118195" y="1758389"/>
                  <a:pt x="118195" y="1771250"/>
                </a:cubicBezTo>
                <a:lnTo>
                  <a:pt x="94707" y="1771250"/>
                </a:lnTo>
                <a:lnTo>
                  <a:pt x="94707" y="1783710"/>
                </a:lnTo>
                <a:lnTo>
                  <a:pt x="118195" y="1783710"/>
                </a:lnTo>
                <a:lnTo>
                  <a:pt x="118195" y="1796169"/>
                </a:lnTo>
                <a:lnTo>
                  <a:pt x="118195" y="1808628"/>
                </a:lnTo>
                <a:lnTo>
                  <a:pt x="141682" y="1808628"/>
                </a:lnTo>
                <a:cubicBezTo>
                  <a:pt x="141682" y="1796169"/>
                  <a:pt x="141682" y="1796169"/>
                  <a:pt x="141682" y="1796169"/>
                </a:cubicBezTo>
                <a:cubicBezTo>
                  <a:pt x="141682" y="1796169"/>
                  <a:pt x="118195" y="1783710"/>
                  <a:pt x="141682" y="1783710"/>
                </a:cubicBezTo>
                <a:lnTo>
                  <a:pt x="128471" y="1783710"/>
                </a:lnTo>
                <a:cubicBezTo>
                  <a:pt x="125535" y="1783710"/>
                  <a:pt x="124067" y="1783710"/>
                  <a:pt x="124067" y="1783710"/>
                </a:cubicBezTo>
                <a:lnTo>
                  <a:pt x="118195" y="1783710"/>
                </a:lnTo>
                <a:cubicBezTo>
                  <a:pt x="118195" y="1771250"/>
                  <a:pt x="118195" y="1771250"/>
                  <a:pt x="118195" y="1771250"/>
                </a:cubicBezTo>
                <a:lnTo>
                  <a:pt x="141682" y="1771250"/>
                </a:lnTo>
                <a:cubicBezTo>
                  <a:pt x="141682" y="1771250"/>
                  <a:pt x="118195" y="1771250"/>
                  <a:pt x="141682" y="1758389"/>
                </a:cubicBezTo>
                <a:cubicBezTo>
                  <a:pt x="141682" y="1745929"/>
                  <a:pt x="141682" y="1745929"/>
                  <a:pt x="165928" y="1745929"/>
                </a:cubicBezTo>
                <a:cubicBezTo>
                  <a:pt x="141682" y="1745929"/>
                  <a:pt x="141682" y="1745929"/>
                  <a:pt x="141682" y="1745929"/>
                </a:cubicBezTo>
                <a:close/>
                <a:moveTo>
                  <a:pt x="94707" y="1745929"/>
                </a:moveTo>
                <a:lnTo>
                  <a:pt x="94707" y="1758389"/>
                </a:lnTo>
                <a:cubicBezTo>
                  <a:pt x="118195" y="1758389"/>
                  <a:pt x="118195" y="1758389"/>
                  <a:pt x="118195" y="1758389"/>
                </a:cubicBezTo>
                <a:cubicBezTo>
                  <a:pt x="94707" y="1745929"/>
                  <a:pt x="94707" y="1745929"/>
                  <a:pt x="94707" y="1745929"/>
                </a:cubicBezTo>
                <a:close/>
                <a:moveTo>
                  <a:pt x="875855" y="1733470"/>
                </a:moveTo>
                <a:lnTo>
                  <a:pt x="875855" y="1745929"/>
                </a:lnTo>
                <a:cubicBezTo>
                  <a:pt x="852367" y="1745929"/>
                  <a:pt x="852367" y="1745929"/>
                  <a:pt x="852367" y="1745929"/>
                </a:cubicBezTo>
                <a:cubicBezTo>
                  <a:pt x="852367" y="1758389"/>
                  <a:pt x="852367" y="1758389"/>
                  <a:pt x="852367" y="1758389"/>
                </a:cubicBezTo>
                <a:lnTo>
                  <a:pt x="865946" y="1758389"/>
                </a:lnTo>
                <a:cubicBezTo>
                  <a:pt x="863744" y="1758389"/>
                  <a:pt x="868882" y="1758389"/>
                  <a:pt x="872552" y="1758389"/>
                </a:cubicBezTo>
                <a:lnTo>
                  <a:pt x="875855" y="1758389"/>
                </a:lnTo>
                <a:lnTo>
                  <a:pt x="875855" y="1745929"/>
                </a:lnTo>
                <a:cubicBezTo>
                  <a:pt x="875855" y="1733470"/>
                  <a:pt x="875855" y="1733470"/>
                  <a:pt x="900100" y="1733470"/>
                </a:cubicBezTo>
                <a:close/>
                <a:moveTo>
                  <a:pt x="805392" y="1733470"/>
                </a:moveTo>
                <a:lnTo>
                  <a:pt x="805392" y="1745929"/>
                </a:lnTo>
                <a:lnTo>
                  <a:pt x="828880" y="1745929"/>
                </a:lnTo>
                <a:cubicBezTo>
                  <a:pt x="805392" y="1745929"/>
                  <a:pt x="805392" y="1745929"/>
                  <a:pt x="805392" y="1733470"/>
                </a:cubicBezTo>
                <a:close/>
                <a:moveTo>
                  <a:pt x="639465" y="1733470"/>
                </a:moveTo>
                <a:cubicBezTo>
                  <a:pt x="662952" y="1745929"/>
                  <a:pt x="662952" y="1745929"/>
                  <a:pt x="662952" y="1745929"/>
                </a:cubicBezTo>
                <a:lnTo>
                  <a:pt x="662952" y="1733470"/>
                </a:lnTo>
                <a:close/>
                <a:moveTo>
                  <a:pt x="1704735" y="1721010"/>
                </a:moveTo>
                <a:lnTo>
                  <a:pt x="1728222" y="1733470"/>
                </a:lnTo>
                <a:cubicBezTo>
                  <a:pt x="1728222" y="1733470"/>
                  <a:pt x="1728222" y="1721010"/>
                  <a:pt x="1752467" y="1733470"/>
                </a:cubicBezTo>
                <a:lnTo>
                  <a:pt x="1752467" y="1745929"/>
                </a:lnTo>
                <a:cubicBezTo>
                  <a:pt x="1752467" y="1745929"/>
                  <a:pt x="1728222" y="1745929"/>
                  <a:pt x="1752467" y="1758389"/>
                </a:cubicBezTo>
                <a:cubicBezTo>
                  <a:pt x="1728222" y="1758389"/>
                  <a:pt x="1728222" y="1758389"/>
                  <a:pt x="1728222" y="1758389"/>
                </a:cubicBezTo>
                <a:cubicBezTo>
                  <a:pt x="1704735" y="1745929"/>
                  <a:pt x="1704735" y="1745929"/>
                  <a:pt x="1704735" y="1745929"/>
                </a:cubicBezTo>
                <a:cubicBezTo>
                  <a:pt x="1681247" y="1745929"/>
                  <a:pt x="1681247" y="1745929"/>
                  <a:pt x="1681247" y="1745929"/>
                </a:cubicBezTo>
                <a:cubicBezTo>
                  <a:pt x="1681247" y="1733470"/>
                  <a:pt x="1681247" y="1733470"/>
                  <a:pt x="1681247" y="1733470"/>
                </a:cubicBezTo>
                <a:lnTo>
                  <a:pt x="1704735" y="1733470"/>
                </a:lnTo>
                <a:close/>
                <a:moveTo>
                  <a:pt x="118195" y="1721010"/>
                </a:moveTo>
                <a:cubicBezTo>
                  <a:pt x="118195" y="1733470"/>
                  <a:pt x="118195" y="1733470"/>
                  <a:pt x="118195" y="1733470"/>
                </a:cubicBezTo>
                <a:lnTo>
                  <a:pt x="141682" y="1733470"/>
                </a:lnTo>
                <a:lnTo>
                  <a:pt x="141682" y="1721010"/>
                </a:lnTo>
                <a:close/>
                <a:moveTo>
                  <a:pt x="903036" y="1716187"/>
                </a:moveTo>
                <a:cubicBezTo>
                  <a:pt x="900100" y="1714580"/>
                  <a:pt x="900100" y="1714580"/>
                  <a:pt x="900100" y="1721010"/>
                </a:cubicBezTo>
                <a:lnTo>
                  <a:pt x="923587" y="1721010"/>
                </a:lnTo>
                <a:cubicBezTo>
                  <a:pt x="911844" y="1721010"/>
                  <a:pt x="905972" y="1717795"/>
                  <a:pt x="903036" y="1716187"/>
                </a:cubicBezTo>
                <a:close/>
                <a:moveTo>
                  <a:pt x="828880" y="1708149"/>
                </a:moveTo>
                <a:cubicBezTo>
                  <a:pt x="828880" y="1721010"/>
                  <a:pt x="828880" y="1721010"/>
                  <a:pt x="828880" y="1721010"/>
                </a:cubicBezTo>
                <a:cubicBezTo>
                  <a:pt x="852367" y="1721010"/>
                  <a:pt x="852367" y="1721010"/>
                  <a:pt x="852367" y="1721010"/>
                </a:cubicBezTo>
                <a:lnTo>
                  <a:pt x="852367" y="1708149"/>
                </a:lnTo>
                <a:cubicBezTo>
                  <a:pt x="828880" y="1708149"/>
                  <a:pt x="828880" y="1708149"/>
                  <a:pt x="828880" y="1708149"/>
                </a:cubicBezTo>
                <a:close/>
                <a:moveTo>
                  <a:pt x="565309" y="1686345"/>
                </a:moveTo>
                <a:cubicBezTo>
                  <a:pt x="562373" y="1686345"/>
                  <a:pt x="556502" y="1689460"/>
                  <a:pt x="544758" y="1695690"/>
                </a:cubicBezTo>
                <a:cubicBezTo>
                  <a:pt x="568245" y="1695690"/>
                  <a:pt x="568245" y="1695690"/>
                  <a:pt x="568245" y="1695690"/>
                </a:cubicBezTo>
                <a:cubicBezTo>
                  <a:pt x="568245" y="1689460"/>
                  <a:pt x="568245" y="1686345"/>
                  <a:pt x="565309" y="1686345"/>
                </a:cubicBezTo>
                <a:close/>
                <a:moveTo>
                  <a:pt x="1752467" y="1670771"/>
                </a:moveTo>
                <a:lnTo>
                  <a:pt x="1728222" y="1683230"/>
                </a:lnTo>
                <a:cubicBezTo>
                  <a:pt x="1728222" y="1670771"/>
                  <a:pt x="1752467" y="1670771"/>
                  <a:pt x="1752467" y="1670771"/>
                </a:cubicBezTo>
                <a:close/>
                <a:moveTo>
                  <a:pt x="662952" y="1670771"/>
                </a:moveTo>
                <a:cubicBezTo>
                  <a:pt x="662952" y="1670771"/>
                  <a:pt x="662952" y="1683230"/>
                  <a:pt x="639465" y="1683230"/>
                </a:cubicBezTo>
                <a:lnTo>
                  <a:pt x="625827" y="1683230"/>
                </a:lnTo>
                <a:cubicBezTo>
                  <a:pt x="622797" y="1683230"/>
                  <a:pt x="621281" y="1683230"/>
                  <a:pt x="621281" y="1683230"/>
                </a:cubicBezTo>
                <a:lnTo>
                  <a:pt x="615220" y="1683230"/>
                </a:lnTo>
                <a:lnTo>
                  <a:pt x="615220" y="1695690"/>
                </a:lnTo>
                <a:cubicBezTo>
                  <a:pt x="615220" y="1695690"/>
                  <a:pt x="639465" y="1695690"/>
                  <a:pt x="639465" y="1683230"/>
                </a:cubicBezTo>
                <a:lnTo>
                  <a:pt x="662952" y="1683230"/>
                </a:lnTo>
                <a:cubicBezTo>
                  <a:pt x="662952" y="1695690"/>
                  <a:pt x="662952" y="1695690"/>
                  <a:pt x="662952" y="1695690"/>
                </a:cubicBezTo>
                <a:lnTo>
                  <a:pt x="686440" y="1695690"/>
                </a:lnTo>
                <a:lnTo>
                  <a:pt x="686440" y="1683230"/>
                </a:lnTo>
                <a:cubicBezTo>
                  <a:pt x="686440" y="1670771"/>
                  <a:pt x="662952" y="1683230"/>
                  <a:pt x="662952" y="1683230"/>
                </a:cubicBezTo>
                <a:cubicBezTo>
                  <a:pt x="662952" y="1683230"/>
                  <a:pt x="662952" y="1670771"/>
                  <a:pt x="686440" y="1670771"/>
                </a:cubicBezTo>
                <a:lnTo>
                  <a:pt x="683504" y="1670771"/>
                </a:lnTo>
                <a:cubicBezTo>
                  <a:pt x="682036" y="1670771"/>
                  <a:pt x="679834" y="1670771"/>
                  <a:pt x="676531" y="1670771"/>
                </a:cubicBezTo>
                <a:lnTo>
                  <a:pt x="672861" y="1670771"/>
                </a:lnTo>
                <a:cubicBezTo>
                  <a:pt x="662952" y="1670771"/>
                  <a:pt x="662952" y="1670771"/>
                  <a:pt x="662952" y="1670771"/>
                </a:cubicBezTo>
                <a:close/>
                <a:moveTo>
                  <a:pt x="1657760" y="1657909"/>
                </a:moveTo>
                <a:lnTo>
                  <a:pt x="1657760" y="1670771"/>
                </a:lnTo>
                <a:cubicBezTo>
                  <a:pt x="1681247" y="1670771"/>
                  <a:pt x="1681247" y="1670771"/>
                  <a:pt x="1681247" y="1670771"/>
                </a:cubicBezTo>
                <a:cubicBezTo>
                  <a:pt x="1681247" y="1657909"/>
                  <a:pt x="1681247" y="1657909"/>
                  <a:pt x="1681247" y="1657909"/>
                </a:cubicBezTo>
                <a:cubicBezTo>
                  <a:pt x="1657760" y="1657909"/>
                  <a:pt x="1657760" y="1657909"/>
                  <a:pt x="1657760" y="1657909"/>
                </a:cubicBezTo>
                <a:close/>
                <a:moveTo>
                  <a:pt x="94707" y="1657909"/>
                </a:moveTo>
                <a:lnTo>
                  <a:pt x="94707" y="1670771"/>
                </a:lnTo>
                <a:cubicBezTo>
                  <a:pt x="94707" y="1670771"/>
                  <a:pt x="94707" y="1670771"/>
                  <a:pt x="104616" y="1670771"/>
                </a:cubicBezTo>
                <a:lnTo>
                  <a:pt x="108286" y="1670771"/>
                </a:lnTo>
                <a:cubicBezTo>
                  <a:pt x="111589" y="1670771"/>
                  <a:pt x="113791" y="1670771"/>
                  <a:pt x="115259" y="1670771"/>
                </a:cubicBezTo>
                <a:lnTo>
                  <a:pt x="118195" y="1670771"/>
                </a:lnTo>
                <a:cubicBezTo>
                  <a:pt x="141682" y="1670771"/>
                  <a:pt x="118195" y="1670771"/>
                  <a:pt x="118195" y="1683230"/>
                </a:cubicBezTo>
                <a:lnTo>
                  <a:pt x="141682" y="1683230"/>
                </a:lnTo>
                <a:lnTo>
                  <a:pt x="141682" y="1670771"/>
                </a:lnTo>
                <a:cubicBezTo>
                  <a:pt x="141682" y="1664340"/>
                  <a:pt x="141682" y="1661125"/>
                  <a:pt x="141682" y="1661125"/>
                </a:cubicBezTo>
                <a:lnTo>
                  <a:pt x="141682" y="1659517"/>
                </a:lnTo>
                <a:cubicBezTo>
                  <a:pt x="141682" y="1657909"/>
                  <a:pt x="141682" y="1657909"/>
                  <a:pt x="141682" y="1657909"/>
                </a:cubicBezTo>
                <a:lnTo>
                  <a:pt x="118195" y="1657909"/>
                </a:lnTo>
                <a:close/>
                <a:moveTo>
                  <a:pt x="710685" y="1645450"/>
                </a:moveTo>
                <a:lnTo>
                  <a:pt x="710685" y="1657909"/>
                </a:lnTo>
                <a:cubicBezTo>
                  <a:pt x="710685" y="1645450"/>
                  <a:pt x="734172" y="1645450"/>
                  <a:pt x="734172" y="1645450"/>
                </a:cubicBezTo>
                <a:cubicBezTo>
                  <a:pt x="710685" y="1645450"/>
                  <a:pt x="710685" y="1645450"/>
                  <a:pt x="710685" y="1645450"/>
                </a:cubicBezTo>
                <a:close/>
                <a:moveTo>
                  <a:pt x="686440" y="1645450"/>
                </a:moveTo>
                <a:lnTo>
                  <a:pt x="662952" y="1657909"/>
                </a:lnTo>
                <a:lnTo>
                  <a:pt x="686440" y="1657909"/>
                </a:lnTo>
                <a:cubicBezTo>
                  <a:pt x="686440" y="1645450"/>
                  <a:pt x="686440" y="1645450"/>
                  <a:pt x="686440" y="1645450"/>
                </a:cubicBezTo>
                <a:close/>
                <a:moveTo>
                  <a:pt x="696668" y="1627734"/>
                </a:moveTo>
                <a:cubicBezTo>
                  <a:pt x="686440" y="1625982"/>
                  <a:pt x="686440" y="1632991"/>
                  <a:pt x="686440" y="1632991"/>
                </a:cubicBezTo>
                <a:lnTo>
                  <a:pt x="710685" y="1632991"/>
                </a:lnTo>
                <a:cubicBezTo>
                  <a:pt x="704624" y="1629876"/>
                  <a:pt x="700078" y="1628318"/>
                  <a:pt x="696668" y="1627734"/>
                </a:cubicBezTo>
                <a:close/>
                <a:moveTo>
                  <a:pt x="1728222" y="1620531"/>
                </a:moveTo>
                <a:cubicBezTo>
                  <a:pt x="1752467" y="1632991"/>
                  <a:pt x="1752467" y="1632991"/>
                  <a:pt x="1752467" y="1632991"/>
                </a:cubicBezTo>
                <a:cubicBezTo>
                  <a:pt x="1728222" y="1632991"/>
                  <a:pt x="1728222" y="1632991"/>
                  <a:pt x="1728222" y="1632991"/>
                </a:cubicBezTo>
                <a:close/>
                <a:moveTo>
                  <a:pt x="1752467" y="1607670"/>
                </a:moveTo>
                <a:cubicBezTo>
                  <a:pt x="1752467" y="1620531"/>
                  <a:pt x="1752467" y="1607670"/>
                  <a:pt x="1775955" y="1607670"/>
                </a:cubicBezTo>
                <a:cubicBezTo>
                  <a:pt x="1775955" y="1620531"/>
                  <a:pt x="1775955" y="1620531"/>
                  <a:pt x="1752467" y="1620531"/>
                </a:cubicBezTo>
                <a:cubicBezTo>
                  <a:pt x="1752467" y="1607670"/>
                  <a:pt x="1752467" y="1607670"/>
                  <a:pt x="1752467" y="1607670"/>
                </a:cubicBezTo>
                <a:close/>
                <a:moveTo>
                  <a:pt x="1563052" y="1595210"/>
                </a:moveTo>
                <a:lnTo>
                  <a:pt x="1563052" y="1607670"/>
                </a:lnTo>
                <a:lnTo>
                  <a:pt x="1586540" y="1607670"/>
                </a:lnTo>
                <a:close/>
                <a:moveTo>
                  <a:pt x="639465" y="1582751"/>
                </a:moveTo>
                <a:cubicBezTo>
                  <a:pt x="662952" y="1582751"/>
                  <a:pt x="662952" y="1595210"/>
                  <a:pt x="662952" y="1595210"/>
                </a:cubicBezTo>
                <a:cubicBezTo>
                  <a:pt x="662952" y="1582751"/>
                  <a:pt x="662952" y="1582751"/>
                  <a:pt x="662952" y="1582751"/>
                </a:cubicBezTo>
                <a:close/>
                <a:moveTo>
                  <a:pt x="1752467" y="1570291"/>
                </a:moveTo>
                <a:cubicBezTo>
                  <a:pt x="1775955" y="1570291"/>
                  <a:pt x="1775955" y="1570291"/>
                  <a:pt x="1775955" y="1570291"/>
                </a:cubicBezTo>
                <a:cubicBezTo>
                  <a:pt x="1752467" y="1570291"/>
                  <a:pt x="1752467" y="1582751"/>
                  <a:pt x="1752467" y="1570291"/>
                </a:cubicBezTo>
                <a:close/>
                <a:moveTo>
                  <a:pt x="852367" y="1570291"/>
                </a:moveTo>
                <a:lnTo>
                  <a:pt x="828880" y="1582751"/>
                </a:lnTo>
                <a:lnTo>
                  <a:pt x="852367" y="1582751"/>
                </a:lnTo>
                <a:close/>
                <a:moveTo>
                  <a:pt x="141682" y="1544971"/>
                </a:moveTo>
                <a:lnTo>
                  <a:pt x="141682" y="1557430"/>
                </a:lnTo>
                <a:cubicBezTo>
                  <a:pt x="141682" y="1544971"/>
                  <a:pt x="141682" y="1544971"/>
                  <a:pt x="165928" y="1544971"/>
                </a:cubicBezTo>
                <a:close/>
                <a:moveTo>
                  <a:pt x="1728222" y="1444491"/>
                </a:moveTo>
                <a:lnTo>
                  <a:pt x="1752467" y="1444491"/>
                </a:lnTo>
                <a:cubicBezTo>
                  <a:pt x="1775955" y="1444491"/>
                  <a:pt x="1775955" y="1444491"/>
                  <a:pt x="1775955" y="1444491"/>
                </a:cubicBezTo>
                <a:cubicBezTo>
                  <a:pt x="1752467" y="1456951"/>
                  <a:pt x="1752467" y="1456951"/>
                  <a:pt x="1775955" y="1456951"/>
                </a:cubicBezTo>
                <a:cubicBezTo>
                  <a:pt x="1752467" y="1456951"/>
                  <a:pt x="1752467" y="1456951"/>
                  <a:pt x="1752467" y="1456951"/>
                </a:cubicBezTo>
                <a:close/>
                <a:moveTo>
                  <a:pt x="1728222" y="1419572"/>
                </a:moveTo>
                <a:lnTo>
                  <a:pt x="1752467" y="1432032"/>
                </a:lnTo>
                <a:lnTo>
                  <a:pt x="1752467" y="1444491"/>
                </a:lnTo>
                <a:cubicBezTo>
                  <a:pt x="1752467" y="1432032"/>
                  <a:pt x="1752467" y="1432032"/>
                  <a:pt x="1728222" y="1432032"/>
                </a:cubicBezTo>
                <a:close/>
                <a:moveTo>
                  <a:pt x="1681247" y="1356471"/>
                </a:moveTo>
                <a:cubicBezTo>
                  <a:pt x="1681247" y="1369333"/>
                  <a:pt x="1681247" y="1356471"/>
                  <a:pt x="1681247" y="1369333"/>
                </a:cubicBezTo>
                <a:lnTo>
                  <a:pt x="1704735" y="1369333"/>
                </a:lnTo>
                <a:lnTo>
                  <a:pt x="1704735" y="1356471"/>
                </a:lnTo>
                <a:close/>
                <a:moveTo>
                  <a:pt x="1728222" y="1255992"/>
                </a:moveTo>
                <a:cubicBezTo>
                  <a:pt x="1704735" y="1268853"/>
                  <a:pt x="1704735" y="1268853"/>
                  <a:pt x="1704735" y="1268853"/>
                </a:cubicBezTo>
                <a:cubicBezTo>
                  <a:pt x="1716479" y="1268853"/>
                  <a:pt x="1722350" y="1268853"/>
                  <a:pt x="1725286" y="1268853"/>
                </a:cubicBezTo>
                <a:lnTo>
                  <a:pt x="1728222" y="1268853"/>
                </a:lnTo>
                <a:lnTo>
                  <a:pt x="1728222" y="1264030"/>
                </a:lnTo>
                <a:lnTo>
                  <a:pt x="1728222" y="1257600"/>
                </a:lnTo>
                <a:cubicBezTo>
                  <a:pt x="1728222" y="1255992"/>
                  <a:pt x="1728222" y="1255992"/>
                  <a:pt x="1728222" y="1255992"/>
                </a:cubicBezTo>
                <a:close/>
                <a:moveTo>
                  <a:pt x="57642" y="1213188"/>
                </a:moveTo>
                <a:cubicBezTo>
                  <a:pt x="60944" y="1213791"/>
                  <a:pt x="65348" y="1215398"/>
                  <a:pt x="71220" y="1218614"/>
                </a:cubicBezTo>
                <a:lnTo>
                  <a:pt x="47733" y="1218614"/>
                </a:lnTo>
                <a:cubicBezTo>
                  <a:pt x="47733" y="1218614"/>
                  <a:pt x="47733" y="1211379"/>
                  <a:pt x="57642" y="1213188"/>
                </a:cubicBezTo>
                <a:close/>
                <a:moveTo>
                  <a:pt x="1704735" y="1180833"/>
                </a:moveTo>
                <a:cubicBezTo>
                  <a:pt x="1704735" y="1193293"/>
                  <a:pt x="1704735" y="1193293"/>
                  <a:pt x="1704735" y="1193293"/>
                </a:cubicBezTo>
                <a:cubicBezTo>
                  <a:pt x="1704735" y="1180833"/>
                  <a:pt x="1728222" y="1180833"/>
                  <a:pt x="1728222" y="1180833"/>
                </a:cubicBezTo>
                <a:close/>
                <a:moveTo>
                  <a:pt x="571181" y="1150840"/>
                </a:moveTo>
                <a:cubicBezTo>
                  <a:pt x="568245" y="1149283"/>
                  <a:pt x="568245" y="1149283"/>
                  <a:pt x="568245" y="1155513"/>
                </a:cubicBezTo>
                <a:lnTo>
                  <a:pt x="591732" y="1155513"/>
                </a:lnTo>
                <a:cubicBezTo>
                  <a:pt x="579989" y="1155513"/>
                  <a:pt x="574117" y="1152398"/>
                  <a:pt x="571181" y="1150840"/>
                </a:cubicBezTo>
                <a:close/>
                <a:moveTo>
                  <a:pt x="1752467" y="1105273"/>
                </a:moveTo>
                <a:cubicBezTo>
                  <a:pt x="1728222" y="1105273"/>
                  <a:pt x="1728222" y="1105273"/>
                  <a:pt x="1728222" y="1118134"/>
                </a:cubicBezTo>
                <a:lnTo>
                  <a:pt x="1752467" y="1118134"/>
                </a:lnTo>
                <a:close/>
                <a:moveTo>
                  <a:pt x="141682" y="1092814"/>
                </a:moveTo>
                <a:cubicBezTo>
                  <a:pt x="141682" y="1105273"/>
                  <a:pt x="141682" y="1105273"/>
                  <a:pt x="141682" y="1105273"/>
                </a:cubicBezTo>
                <a:lnTo>
                  <a:pt x="165928" y="1105273"/>
                </a:lnTo>
                <a:cubicBezTo>
                  <a:pt x="189415" y="1105273"/>
                  <a:pt x="189415" y="1105273"/>
                  <a:pt x="189415" y="1092814"/>
                </a:cubicBezTo>
                <a:cubicBezTo>
                  <a:pt x="165928" y="1092814"/>
                  <a:pt x="165928" y="1092814"/>
                  <a:pt x="165928" y="1092814"/>
                </a:cubicBezTo>
                <a:close/>
                <a:moveTo>
                  <a:pt x="50669" y="1083469"/>
                </a:moveTo>
                <a:cubicBezTo>
                  <a:pt x="53605" y="1083469"/>
                  <a:pt x="59477" y="1086584"/>
                  <a:pt x="71220" y="1092814"/>
                </a:cubicBezTo>
                <a:lnTo>
                  <a:pt x="47733" y="1092814"/>
                </a:lnTo>
                <a:cubicBezTo>
                  <a:pt x="47733" y="1086584"/>
                  <a:pt x="47733" y="1083469"/>
                  <a:pt x="50669" y="1083469"/>
                </a:cubicBezTo>
                <a:close/>
                <a:moveTo>
                  <a:pt x="1681247" y="1042574"/>
                </a:moveTo>
                <a:lnTo>
                  <a:pt x="1681247" y="1055033"/>
                </a:lnTo>
                <a:lnTo>
                  <a:pt x="1704735" y="1055033"/>
                </a:lnTo>
                <a:cubicBezTo>
                  <a:pt x="1681247" y="1055033"/>
                  <a:pt x="1681247" y="1055033"/>
                  <a:pt x="1681247" y="1042574"/>
                </a:cubicBezTo>
                <a:close/>
                <a:moveTo>
                  <a:pt x="1762376" y="1037318"/>
                </a:moveTo>
                <a:cubicBezTo>
                  <a:pt x="1765679" y="1037902"/>
                  <a:pt x="1770083" y="1039459"/>
                  <a:pt x="1775955" y="1042574"/>
                </a:cubicBezTo>
                <a:lnTo>
                  <a:pt x="1775955" y="1050361"/>
                </a:lnTo>
                <a:cubicBezTo>
                  <a:pt x="1775955" y="1048804"/>
                  <a:pt x="1775955" y="1048804"/>
                  <a:pt x="1775955" y="1055033"/>
                </a:cubicBezTo>
                <a:lnTo>
                  <a:pt x="1752467" y="1055033"/>
                </a:lnTo>
                <a:lnTo>
                  <a:pt x="1752467" y="1042574"/>
                </a:lnTo>
                <a:cubicBezTo>
                  <a:pt x="1752467" y="1042574"/>
                  <a:pt x="1752467" y="1035565"/>
                  <a:pt x="1762376" y="1037318"/>
                </a:cubicBezTo>
                <a:close/>
                <a:moveTo>
                  <a:pt x="165928" y="1017655"/>
                </a:moveTo>
                <a:cubicBezTo>
                  <a:pt x="165928" y="1030114"/>
                  <a:pt x="165928" y="1030114"/>
                  <a:pt x="165928" y="1030114"/>
                </a:cubicBezTo>
                <a:cubicBezTo>
                  <a:pt x="189415" y="1017655"/>
                  <a:pt x="189415" y="1030114"/>
                  <a:pt x="189415" y="1030114"/>
                </a:cubicBezTo>
                <a:lnTo>
                  <a:pt x="189415" y="1017655"/>
                </a:lnTo>
                <a:close/>
                <a:moveTo>
                  <a:pt x="875855" y="992334"/>
                </a:moveTo>
                <a:cubicBezTo>
                  <a:pt x="875855" y="1004794"/>
                  <a:pt x="875855" y="1004794"/>
                  <a:pt x="875855" y="1004794"/>
                </a:cubicBezTo>
                <a:cubicBezTo>
                  <a:pt x="900100" y="1004794"/>
                  <a:pt x="900100" y="1004794"/>
                  <a:pt x="900100" y="1004794"/>
                </a:cubicBezTo>
                <a:cubicBezTo>
                  <a:pt x="900100" y="992334"/>
                  <a:pt x="900100" y="992334"/>
                  <a:pt x="875855" y="992334"/>
                </a:cubicBezTo>
                <a:close/>
                <a:moveTo>
                  <a:pt x="118195" y="992334"/>
                </a:moveTo>
                <a:cubicBezTo>
                  <a:pt x="118195" y="1004794"/>
                  <a:pt x="118195" y="1004794"/>
                  <a:pt x="118195" y="1004794"/>
                </a:cubicBezTo>
                <a:lnTo>
                  <a:pt x="141682" y="1004794"/>
                </a:lnTo>
                <a:close/>
                <a:moveTo>
                  <a:pt x="1755403" y="975202"/>
                </a:moveTo>
                <a:cubicBezTo>
                  <a:pt x="1758339" y="976760"/>
                  <a:pt x="1764211" y="979875"/>
                  <a:pt x="1775955" y="979875"/>
                </a:cubicBezTo>
                <a:lnTo>
                  <a:pt x="1752467" y="979875"/>
                </a:lnTo>
                <a:cubicBezTo>
                  <a:pt x="1752467" y="973645"/>
                  <a:pt x="1752467" y="973645"/>
                  <a:pt x="1755403" y="975202"/>
                </a:cubicBezTo>
                <a:close/>
                <a:moveTo>
                  <a:pt x="1752467" y="954554"/>
                </a:moveTo>
                <a:lnTo>
                  <a:pt x="1775955" y="954554"/>
                </a:lnTo>
                <a:cubicBezTo>
                  <a:pt x="1775955" y="967415"/>
                  <a:pt x="1752467" y="954554"/>
                  <a:pt x="1752467" y="954554"/>
                </a:cubicBezTo>
                <a:close/>
                <a:moveTo>
                  <a:pt x="900100" y="942095"/>
                </a:moveTo>
                <a:cubicBezTo>
                  <a:pt x="875855" y="942095"/>
                  <a:pt x="900100" y="954554"/>
                  <a:pt x="900100" y="954554"/>
                </a:cubicBezTo>
                <a:close/>
                <a:moveTo>
                  <a:pt x="852367" y="942095"/>
                </a:moveTo>
                <a:cubicBezTo>
                  <a:pt x="852367" y="954554"/>
                  <a:pt x="852367" y="954554"/>
                  <a:pt x="852367" y="954554"/>
                </a:cubicBezTo>
                <a:cubicBezTo>
                  <a:pt x="875855" y="954554"/>
                  <a:pt x="875855" y="954554"/>
                  <a:pt x="875855" y="942095"/>
                </a:cubicBezTo>
                <a:cubicBezTo>
                  <a:pt x="852367" y="942095"/>
                  <a:pt x="852367" y="942095"/>
                  <a:pt x="852367" y="942095"/>
                </a:cubicBezTo>
                <a:close/>
                <a:moveTo>
                  <a:pt x="1207710" y="917176"/>
                </a:moveTo>
                <a:cubicBezTo>
                  <a:pt x="1207710" y="929635"/>
                  <a:pt x="1207710" y="917176"/>
                  <a:pt x="1231197" y="917176"/>
                </a:cubicBezTo>
                <a:cubicBezTo>
                  <a:pt x="1231197" y="917176"/>
                  <a:pt x="1231197" y="917176"/>
                  <a:pt x="1207710" y="917176"/>
                </a:cubicBezTo>
                <a:close/>
                <a:moveTo>
                  <a:pt x="1657760" y="904314"/>
                </a:moveTo>
                <a:lnTo>
                  <a:pt x="1657760" y="917176"/>
                </a:lnTo>
                <a:lnTo>
                  <a:pt x="1681247" y="917176"/>
                </a:lnTo>
                <a:lnTo>
                  <a:pt x="1681247" y="904314"/>
                </a:lnTo>
                <a:cubicBezTo>
                  <a:pt x="1657760" y="904314"/>
                  <a:pt x="1657760" y="904314"/>
                  <a:pt x="1657760" y="904314"/>
                </a:cubicBezTo>
                <a:close/>
                <a:moveTo>
                  <a:pt x="662952" y="904314"/>
                </a:moveTo>
                <a:lnTo>
                  <a:pt x="639465" y="917176"/>
                </a:lnTo>
                <a:cubicBezTo>
                  <a:pt x="662952" y="917176"/>
                  <a:pt x="662952" y="917176"/>
                  <a:pt x="662952" y="917176"/>
                </a:cubicBezTo>
                <a:close/>
                <a:moveTo>
                  <a:pt x="23487" y="904314"/>
                </a:moveTo>
                <a:lnTo>
                  <a:pt x="47733" y="904314"/>
                </a:lnTo>
                <a:cubicBezTo>
                  <a:pt x="47733" y="904314"/>
                  <a:pt x="47733" y="917176"/>
                  <a:pt x="71220" y="917176"/>
                </a:cubicBezTo>
                <a:cubicBezTo>
                  <a:pt x="47733" y="917176"/>
                  <a:pt x="47733" y="917176"/>
                  <a:pt x="47733" y="917176"/>
                </a:cubicBezTo>
                <a:lnTo>
                  <a:pt x="23487" y="917176"/>
                </a:lnTo>
                <a:close/>
                <a:moveTo>
                  <a:pt x="852367" y="891855"/>
                </a:moveTo>
                <a:lnTo>
                  <a:pt x="852367" y="904314"/>
                </a:lnTo>
                <a:cubicBezTo>
                  <a:pt x="875855" y="904314"/>
                  <a:pt x="875855" y="904314"/>
                  <a:pt x="875855" y="904314"/>
                </a:cubicBezTo>
                <a:lnTo>
                  <a:pt x="875855" y="891855"/>
                </a:lnTo>
                <a:close/>
                <a:moveTo>
                  <a:pt x="1752467" y="879395"/>
                </a:moveTo>
                <a:lnTo>
                  <a:pt x="1775955" y="879395"/>
                </a:lnTo>
                <a:cubicBezTo>
                  <a:pt x="1775955" y="891855"/>
                  <a:pt x="1775955" y="891855"/>
                  <a:pt x="1775955" y="891855"/>
                </a:cubicBezTo>
                <a:lnTo>
                  <a:pt x="1752467" y="891855"/>
                </a:lnTo>
                <a:close/>
                <a:moveTo>
                  <a:pt x="1704735" y="879395"/>
                </a:moveTo>
                <a:cubicBezTo>
                  <a:pt x="1681247" y="879395"/>
                  <a:pt x="1681247" y="879395"/>
                  <a:pt x="1681247" y="891855"/>
                </a:cubicBezTo>
                <a:lnTo>
                  <a:pt x="1704735" y="891855"/>
                </a:lnTo>
                <a:lnTo>
                  <a:pt x="1704735" y="904314"/>
                </a:lnTo>
                <a:cubicBezTo>
                  <a:pt x="1704735" y="891855"/>
                  <a:pt x="1728222" y="891855"/>
                  <a:pt x="1704735" y="891855"/>
                </a:cubicBezTo>
                <a:lnTo>
                  <a:pt x="1704735" y="884068"/>
                </a:lnTo>
                <a:cubicBezTo>
                  <a:pt x="1704735" y="885625"/>
                  <a:pt x="1704735" y="885625"/>
                  <a:pt x="1704735" y="879395"/>
                </a:cubicBezTo>
                <a:close/>
                <a:moveTo>
                  <a:pt x="662952" y="854075"/>
                </a:moveTo>
                <a:cubicBezTo>
                  <a:pt x="662952" y="866936"/>
                  <a:pt x="662952" y="866936"/>
                  <a:pt x="662952" y="866936"/>
                </a:cubicBezTo>
                <a:lnTo>
                  <a:pt x="686440" y="866936"/>
                </a:lnTo>
                <a:lnTo>
                  <a:pt x="686440" y="854075"/>
                </a:lnTo>
                <a:cubicBezTo>
                  <a:pt x="662952" y="854075"/>
                  <a:pt x="662952" y="854075"/>
                  <a:pt x="662952" y="854075"/>
                </a:cubicBezTo>
                <a:close/>
                <a:moveTo>
                  <a:pt x="1041782" y="841615"/>
                </a:moveTo>
                <a:cubicBezTo>
                  <a:pt x="1041782" y="841615"/>
                  <a:pt x="1041782" y="854075"/>
                  <a:pt x="1018295" y="854075"/>
                </a:cubicBezTo>
                <a:cubicBezTo>
                  <a:pt x="1041782" y="854075"/>
                  <a:pt x="1041782" y="854075"/>
                  <a:pt x="1041782" y="854075"/>
                </a:cubicBezTo>
                <a:close/>
                <a:moveTo>
                  <a:pt x="852367" y="841615"/>
                </a:moveTo>
                <a:lnTo>
                  <a:pt x="852367" y="854075"/>
                </a:lnTo>
                <a:cubicBezTo>
                  <a:pt x="828880" y="854075"/>
                  <a:pt x="828880" y="854075"/>
                  <a:pt x="828880" y="854075"/>
                </a:cubicBezTo>
                <a:cubicBezTo>
                  <a:pt x="828880" y="866936"/>
                  <a:pt x="828880" y="866936"/>
                  <a:pt x="852367" y="854075"/>
                </a:cubicBezTo>
                <a:cubicBezTo>
                  <a:pt x="875855" y="841615"/>
                  <a:pt x="875855" y="841615"/>
                  <a:pt x="875855" y="854075"/>
                </a:cubicBezTo>
                <a:lnTo>
                  <a:pt x="875855" y="841615"/>
                </a:lnTo>
                <a:close/>
                <a:moveTo>
                  <a:pt x="1691156" y="823899"/>
                </a:moveTo>
                <a:cubicBezTo>
                  <a:pt x="1694459" y="824483"/>
                  <a:pt x="1698863" y="826041"/>
                  <a:pt x="1704735" y="829156"/>
                </a:cubicBezTo>
                <a:lnTo>
                  <a:pt x="1681247" y="829156"/>
                </a:lnTo>
                <a:cubicBezTo>
                  <a:pt x="1681247" y="829156"/>
                  <a:pt x="1681247" y="822147"/>
                  <a:pt x="1691156" y="823899"/>
                </a:cubicBezTo>
                <a:close/>
                <a:moveTo>
                  <a:pt x="1704735" y="816696"/>
                </a:moveTo>
                <a:cubicBezTo>
                  <a:pt x="1728222" y="816696"/>
                  <a:pt x="1728222" y="816696"/>
                  <a:pt x="1728222" y="816696"/>
                </a:cubicBezTo>
                <a:cubicBezTo>
                  <a:pt x="1728222" y="829156"/>
                  <a:pt x="1728222" y="829156"/>
                  <a:pt x="1728222" y="829156"/>
                </a:cubicBezTo>
                <a:lnTo>
                  <a:pt x="1704735" y="829156"/>
                </a:lnTo>
                <a:lnTo>
                  <a:pt x="1704735" y="821369"/>
                </a:lnTo>
                <a:cubicBezTo>
                  <a:pt x="1704735" y="822926"/>
                  <a:pt x="1704735" y="822926"/>
                  <a:pt x="1704735" y="816696"/>
                </a:cubicBezTo>
                <a:close/>
                <a:moveTo>
                  <a:pt x="1606357" y="811270"/>
                </a:moveTo>
                <a:cubicBezTo>
                  <a:pt x="1599751" y="809462"/>
                  <a:pt x="1586540" y="816696"/>
                  <a:pt x="1586540" y="816696"/>
                </a:cubicBezTo>
                <a:lnTo>
                  <a:pt x="1610027" y="816696"/>
                </a:lnTo>
                <a:cubicBezTo>
                  <a:pt x="1610027" y="813481"/>
                  <a:pt x="1608559" y="811873"/>
                  <a:pt x="1606357" y="811270"/>
                </a:cubicBezTo>
                <a:close/>
                <a:moveTo>
                  <a:pt x="852367" y="803835"/>
                </a:moveTo>
                <a:lnTo>
                  <a:pt x="852367" y="816696"/>
                </a:lnTo>
                <a:lnTo>
                  <a:pt x="875855" y="816696"/>
                </a:lnTo>
                <a:cubicBezTo>
                  <a:pt x="875855" y="829156"/>
                  <a:pt x="875855" y="829156"/>
                  <a:pt x="875855" y="829156"/>
                </a:cubicBezTo>
                <a:cubicBezTo>
                  <a:pt x="900100" y="829156"/>
                  <a:pt x="900100" y="829156"/>
                  <a:pt x="900100" y="829156"/>
                </a:cubicBezTo>
                <a:cubicBezTo>
                  <a:pt x="900100" y="816696"/>
                  <a:pt x="900100" y="816696"/>
                  <a:pt x="875855" y="816696"/>
                </a:cubicBezTo>
                <a:lnTo>
                  <a:pt x="900100" y="816696"/>
                </a:lnTo>
                <a:lnTo>
                  <a:pt x="875855" y="803835"/>
                </a:lnTo>
                <a:cubicBezTo>
                  <a:pt x="875855" y="803835"/>
                  <a:pt x="875855" y="816696"/>
                  <a:pt x="852367" y="803835"/>
                </a:cubicBezTo>
                <a:close/>
                <a:moveTo>
                  <a:pt x="118195" y="791375"/>
                </a:moveTo>
                <a:cubicBezTo>
                  <a:pt x="118195" y="791375"/>
                  <a:pt x="118195" y="803835"/>
                  <a:pt x="94707" y="803835"/>
                </a:cubicBezTo>
                <a:cubicBezTo>
                  <a:pt x="118195" y="803835"/>
                  <a:pt x="118195" y="803835"/>
                  <a:pt x="118195" y="803835"/>
                </a:cubicBezTo>
                <a:cubicBezTo>
                  <a:pt x="118195" y="791375"/>
                  <a:pt x="118195" y="791375"/>
                  <a:pt x="118195" y="791375"/>
                </a:cubicBezTo>
                <a:close/>
                <a:moveTo>
                  <a:pt x="875855" y="778916"/>
                </a:moveTo>
                <a:cubicBezTo>
                  <a:pt x="852367" y="778916"/>
                  <a:pt x="852367" y="791375"/>
                  <a:pt x="852367" y="791375"/>
                </a:cubicBezTo>
                <a:cubicBezTo>
                  <a:pt x="864111" y="791375"/>
                  <a:pt x="869983" y="791375"/>
                  <a:pt x="872919" y="791375"/>
                </a:cubicBezTo>
                <a:lnTo>
                  <a:pt x="875855" y="791375"/>
                </a:lnTo>
                <a:close/>
                <a:moveTo>
                  <a:pt x="1728222" y="766457"/>
                </a:moveTo>
                <a:lnTo>
                  <a:pt x="1752467" y="766457"/>
                </a:lnTo>
                <a:lnTo>
                  <a:pt x="1752467" y="778916"/>
                </a:lnTo>
                <a:cubicBezTo>
                  <a:pt x="1728222" y="778916"/>
                  <a:pt x="1728222" y="778916"/>
                  <a:pt x="1728222" y="778916"/>
                </a:cubicBezTo>
                <a:lnTo>
                  <a:pt x="1728222" y="771129"/>
                </a:lnTo>
                <a:cubicBezTo>
                  <a:pt x="1728222" y="772686"/>
                  <a:pt x="1728222" y="772686"/>
                  <a:pt x="1728222" y="766457"/>
                </a:cubicBezTo>
                <a:close/>
                <a:moveTo>
                  <a:pt x="710685" y="766457"/>
                </a:moveTo>
                <a:cubicBezTo>
                  <a:pt x="734172" y="766457"/>
                  <a:pt x="734172" y="766457"/>
                  <a:pt x="710685" y="778916"/>
                </a:cubicBezTo>
                <a:lnTo>
                  <a:pt x="734172" y="778916"/>
                </a:lnTo>
                <a:cubicBezTo>
                  <a:pt x="734172" y="766457"/>
                  <a:pt x="734172" y="766457"/>
                  <a:pt x="734172" y="766457"/>
                </a:cubicBezTo>
                <a:cubicBezTo>
                  <a:pt x="710685" y="766457"/>
                  <a:pt x="710685" y="766457"/>
                  <a:pt x="710685" y="766457"/>
                </a:cubicBezTo>
                <a:close/>
                <a:moveTo>
                  <a:pt x="591732" y="766457"/>
                </a:moveTo>
                <a:lnTo>
                  <a:pt x="591732" y="778916"/>
                </a:lnTo>
                <a:lnTo>
                  <a:pt x="615220" y="778916"/>
                </a:lnTo>
                <a:lnTo>
                  <a:pt x="615220" y="766457"/>
                </a:lnTo>
                <a:cubicBezTo>
                  <a:pt x="591732" y="766457"/>
                  <a:pt x="591732" y="766457"/>
                  <a:pt x="591732" y="766457"/>
                </a:cubicBezTo>
                <a:close/>
                <a:moveTo>
                  <a:pt x="805392" y="753595"/>
                </a:moveTo>
                <a:cubicBezTo>
                  <a:pt x="805392" y="766457"/>
                  <a:pt x="828880" y="753595"/>
                  <a:pt x="828880" y="766457"/>
                </a:cubicBezTo>
                <a:lnTo>
                  <a:pt x="852367" y="766457"/>
                </a:lnTo>
                <a:lnTo>
                  <a:pt x="852367" y="753595"/>
                </a:lnTo>
                <a:cubicBezTo>
                  <a:pt x="828880" y="753595"/>
                  <a:pt x="828880" y="753595"/>
                  <a:pt x="828880" y="753595"/>
                </a:cubicBezTo>
                <a:close/>
                <a:moveTo>
                  <a:pt x="1704735" y="728676"/>
                </a:moveTo>
                <a:cubicBezTo>
                  <a:pt x="1728222" y="728676"/>
                  <a:pt x="1728222" y="728676"/>
                  <a:pt x="1728222" y="728676"/>
                </a:cubicBezTo>
                <a:lnTo>
                  <a:pt x="1728222" y="741136"/>
                </a:lnTo>
                <a:lnTo>
                  <a:pt x="1704735" y="741136"/>
                </a:lnTo>
                <a:cubicBezTo>
                  <a:pt x="1704735" y="728676"/>
                  <a:pt x="1704735" y="728676"/>
                  <a:pt x="1704735" y="728676"/>
                </a:cubicBezTo>
                <a:close/>
                <a:moveTo>
                  <a:pt x="1716479" y="694011"/>
                </a:moveTo>
                <a:cubicBezTo>
                  <a:pt x="1722350" y="694011"/>
                  <a:pt x="1728222" y="697126"/>
                  <a:pt x="1728222" y="703356"/>
                </a:cubicBezTo>
                <a:cubicBezTo>
                  <a:pt x="1728222" y="716217"/>
                  <a:pt x="1728222" y="716217"/>
                  <a:pt x="1728222" y="716217"/>
                </a:cubicBezTo>
                <a:cubicBezTo>
                  <a:pt x="1704735" y="716217"/>
                  <a:pt x="1704735" y="703356"/>
                  <a:pt x="1704735" y="703356"/>
                </a:cubicBezTo>
                <a:cubicBezTo>
                  <a:pt x="1704735" y="697126"/>
                  <a:pt x="1710607" y="694011"/>
                  <a:pt x="1716479" y="694011"/>
                </a:cubicBezTo>
                <a:close/>
                <a:moveTo>
                  <a:pt x="900100" y="690896"/>
                </a:moveTo>
                <a:lnTo>
                  <a:pt x="900100" y="703356"/>
                </a:lnTo>
                <a:cubicBezTo>
                  <a:pt x="923587" y="703356"/>
                  <a:pt x="923587" y="703356"/>
                  <a:pt x="923587" y="703356"/>
                </a:cubicBezTo>
                <a:close/>
                <a:moveTo>
                  <a:pt x="1728222" y="577957"/>
                </a:moveTo>
                <a:cubicBezTo>
                  <a:pt x="1728222" y="590417"/>
                  <a:pt x="1728222" y="590417"/>
                  <a:pt x="1752467" y="590417"/>
                </a:cubicBezTo>
                <a:cubicBezTo>
                  <a:pt x="1728222" y="590417"/>
                  <a:pt x="1728222" y="590417"/>
                  <a:pt x="1728222" y="590417"/>
                </a:cubicBezTo>
                <a:close/>
                <a:moveTo>
                  <a:pt x="94707" y="577957"/>
                </a:moveTo>
                <a:cubicBezTo>
                  <a:pt x="94707" y="590417"/>
                  <a:pt x="94707" y="590417"/>
                  <a:pt x="94707" y="590417"/>
                </a:cubicBezTo>
                <a:cubicBezTo>
                  <a:pt x="118195" y="590417"/>
                  <a:pt x="118195" y="590417"/>
                  <a:pt x="118195" y="590417"/>
                </a:cubicBezTo>
                <a:lnTo>
                  <a:pt x="118195" y="577957"/>
                </a:lnTo>
                <a:close/>
                <a:moveTo>
                  <a:pt x="1728222" y="565498"/>
                </a:moveTo>
                <a:cubicBezTo>
                  <a:pt x="1752467" y="565498"/>
                  <a:pt x="1752467" y="565498"/>
                  <a:pt x="1752467" y="565498"/>
                </a:cubicBezTo>
                <a:cubicBezTo>
                  <a:pt x="1752467" y="577957"/>
                  <a:pt x="1752467" y="577957"/>
                  <a:pt x="1752467" y="577957"/>
                </a:cubicBezTo>
                <a:close/>
                <a:moveTo>
                  <a:pt x="852367" y="565498"/>
                </a:moveTo>
                <a:lnTo>
                  <a:pt x="852367" y="577957"/>
                </a:lnTo>
                <a:lnTo>
                  <a:pt x="852367" y="590417"/>
                </a:lnTo>
                <a:lnTo>
                  <a:pt x="852367" y="602876"/>
                </a:lnTo>
                <a:lnTo>
                  <a:pt x="852367" y="615336"/>
                </a:lnTo>
                <a:lnTo>
                  <a:pt x="852367" y="628197"/>
                </a:lnTo>
                <a:lnTo>
                  <a:pt x="875855" y="628197"/>
                </a:lnTo>
                <a:lnTo>
                  <a:pt x="900100" y="628197"/>
                </a:lnTo>
                <a:lnTo>
                  <a:pt x="900100" y="615336"/>
                </a:lnTo>
                <a:lnTo>
                  <a:pt x="900100" y="602876"/>
                </a:lnTo>
                <a:cubicBezTo>
                  <a:pt x="900100" y="602876"/>
                  <a:pt x="900100" y="602876"/>
                  <a:pt x="900100" y="590417"/>
                </a:cubicBezTo>
                <a:lnTo>
                  <a:pt x="875855" y="590417"/>
                </a:lnTo>
                <a:lnTo>
                  <a:pt x="852367" y="590417"/>
                </a:lnTo>
                <a:cubicBezTo>
                  <a:pt x="852367" y="577957"/>
                  <a:pt x="875855" y="577957"/>
                  <a:pt x="875855" y="577957"/>
                </a:cubicBezTo>
                <a:cubicBezTo>
                  <a:pt x="875855" y="577957"/>
                  <a:pt x="852367" y="577957"/>
                  <a:pt x="852367" y="565498"/>
                </a:cubicBezTo>
                <a:cubicBezTo>
                  <a:pt x="875855" y="565498"/>
                  <a:pt x="875855" y="577957"/>
                  <a:pt x="875855" y="565498"/>
                </a:cubicBezTo>
                <a:close/>
                <a:moveTo>
                  <a:pt x="805392" y="540177"/>
                </a:moveTo>
                <a:lnTo>
                  <a:pt x="805392" y="552637"/>
                </a:lnTo>
                <a:cubicBezTo>
                  <a:pt x="805392" y="559067"/>
                  <a:pt x="805392" y="562283"/>
                  <a:pt x="805392" y="563890"/>
                </a:cubicBezTo>
                <a:lnTo>
                  <a:pt x="805392" y="565498"/>
                </a:lnTo>
                <a:lnTo>
                  <a:pt x="828880" y="565498"/>
                </a:lnTo>
                <a:lnTo>
                  <a:pt x="828880" y="555852"/>
                </a:lnTo>
                <a:lnTo>
                  <a:pt x="828880" y="552637"/>
                </a:lnTo>
                <a:cubicBezTo>
                  <a:pt x="805392" y="552637"/>
                  <a:pt x="805392" y="552637"/>
                  <a:pt x="805392" y="552637"/>
                </a:cubicBezTo>
                <a:cubicBezTo>
                  <a:pt x="805392" y="552637"/>
                  <a:pt x="805392" y="540177"/>
                  <a:pt x="828880" y="540177"/>
                </a:cubicBezTo>
                <a:cubicBezTo>
                  <a:pt x="805392" y="540177"/>
                  <a:pt x="805392" y="540177"/>
                  <a:pt x="805392" y="540177"/>
                </a:cubicBezTo>
                <a:close/>
                <a:moveTo>
                  <a:pt x="1657760" y="489937"/>
                </a:moveTo>
                <a:cubicBezTo>
                  <a:pt x="1657760" y="502397"/>
                  <a:pt x="1657760" y="502397"/>
                  <a:pt x="1681247" y="502397"/>
                </a:cubicBezTo>
                <a:lnTo>
                  <a:pt x="1657760" y="502397"/>
                </a:lnTo>
                <a:lnTo>
                  <a:pt x="1657760" y="515258"/>
                </a:lnTo>
                <a:cubicBezTo>
                  <a:pt x="1681247" y="515258"/>
                  <a:pt x="1681247" y="515258"/>
                  <a:pt x="1681247" y="515258"/>
                </a:cubicBezTo>
                <a:cubicBezTo>
                  <a:pt x="1681247" y="502397"/>
                  <a:pt x="1681247" y="502397"/>
                  <a:pt x="1681247" y="502397"/>
                </a:cubicBezTo>
                <a:cubicBezTo>
                  <a:pt x="1681247" y="489937"/>
                  <a:pt x="1681247" y="489937"/>
                  <a:pt x="1681247" y="489937"/>
                </a:cubicBezTo>
                <a:cubicBezTo>
                  <a:pt x="1657760" y="489937"/>
                  <a:pt x="1657760" y="489937"/>
                  <a:pt x="1657760" y="489937"/>
                </a:cubicBezTo>
                <a:close/>
                <a:moveTo>
                  <a:pt x="165928" y="489937"/>
                </a:moveTo>
                <a:lnTo>
                  <a:pt x="165928" y="502397"/>
                </a:lnTo>
                <a:cubicBezTo>
                  <a:pt x="189415" y="502397"/>
                  <a:pt x="189415" y="502397"/>
                  <a:pt x="189415" y="502397"/>
                </a:cubicBezTo>
                <a:lnTo>
                  <a:pt x="189415" y="489937"/>
                </a:lnTo>
                <a:close/>
                <a:moveTo>
                  <a:pt x="141682" y="351678"/>
                </a:moveTo>
                <a:lnTo>
                  <a:pt x="141682" y="364539"/>
                </a:lnTo>
                <a:cubicBezTo>
                  <a:pt x="165928" y="364539"/>
                  <a:pt x="165928" y="364539"/>
                  <a:pt x="165928" y="364539"/>
                </a:cubicBezTo>
                <a:lnTo>
                  <a:pt x="165928" y="376999"/>
                </a:lnTo>
                <a:lnTo>
                  <a:pt x="189415" y="376999"/>
                </a:lnTo>
                <a:lnTo>
                  <a:pt x="189415" y="364539"/>
                </a:lnTo>
                <a:lnTo>
                  <a:pt x="165928" y="364539"/>
                </a:lnTo>
                <a:lnTo>
                  <a:pt x="165928" y="351678"/>
                </a:lnTo>
                <a:close/>
                <a:moveTo>
                  <a:pt x="71220" y="351678"/>
                </a:moveTo>
                <a:lnTo>
                  <a:pt x="94707" y="351678"/>
                </a:lnTo>
                <a:lnTo>
                  <a:pt x="94707" y="364539"/>
                </a:lnTo>
                <a:cubicBezTo>
                  <a:pt x="94707" y="351678"/>
                  <a:pt x="94707" y="351678"/>
                  <a:pt x="71220" y="351678"/>
                </a:cubicBezTo>
                <a:close/>
                <a:moveTo>
                  <a:pt x="162897" y="296766"/>
                </a:moveTo>
                <a:cubicBezTo>
                  <a:pt x="165928" y="295208"/>
                  <a:pt x="165928" y="295208"/>
                  <a:pt x="165928" y="301438"/>
                </a:cubicBezTo>
                <a:cubicBezTo>
                  <a:pt x="165928" y="314300"/>
                  <a:pt x="141682" y="314300"/>
                  <a:pt x="141682" y="301438"/>
                </a:cubicBezTo>
                <a:cubicBezTo>
                  <a:pt x="153805" y="301438"/>
                  <a:pt x="159867" y="298323"/>
                  <a:pt x="162897" y="296766"/>
                </a:cubicBezTo>
                <a:close/>
                <a:moveTo>
                  <a:pt x="307610" y="264060"/>
                </a:moveTo>
                <a:cubicBezTo>
                  <a:pt x="307610" y="276519"/>
                  <a:pt x="331855" y="276519"/>
                  <a:pt x="331855" y="276519"/>
                </a:cubicBezTo>
                <a:lnTo>
                  <a:pt x="331855" y="288979"/>
                </a:lnTo>
                <a:cubicBezTo>
                  <a:pt x="355342" y="288979"/>
                  <a:pt x="355342" y="276519"/>
                  <a:pt x="355342" y="276519"/>
                </a:cubicBezTo>
                <a:cubicBezTo>
                  <a:pt x="331855" y="276519"/>
                  <a:pt x="331855" y="276519"/>
                  <a:pt x="331855" y="276519"/>
                </a:cubicBezTo>
                <a:cubicBezTo>
                  <a:pt x="331855" y="264060"/>
                  <a:pt x="331855" y="264060"/>
                  <a:pt x="331855" y="264060"/>
                </a:cubicBezTo>
                <a:close/>
                <a:moveTo>
                  <a:pt x="165928" y="264060"/>
                </a:moveTo>
                <a:cubicBezTo>
                  <a:pt x="189415" y="264060"/>
                  <a:pt x="189415" y="264060"/>
                  <a:pt x="189415" y="264060"/>
                </a:cubicBezTo>
                <a:cubicBezTo>
                  <a:pt x="212902" y="276519"/>
                  <a:pt x="212902" y="276519"/>
                  <a:pt x="189415" y="276519"/>
                </a:cubicBezTo>
                <a:lnTo>
                  <a:pt x="189415" y="288979"/>
                </a:lnTo>
                <a:lnTo>
                  <a:pt x="165928" y="276519"/>
                </a:lnTo>
                <a:close/>
                <a:moveTo>
                  <a:pt x="247057" y="258634"/>
                </a:moveTo>
                <a:cubicBezTo>
                  <a:pt x="250359" y="259237"/>
                  <a:pt x="254763" y="260845"/>
                  <a:pt x="260635" y="264060"/>
                </a:cubicBezTo>
                <a:lnTo>
                  <a:pt x="260635" y="276519"/>
                </a:lnTo>
                <a:cubicBezTo>
                  <a:pt x="260635" y="264060"/>
                  <a:pt x="260635" y="264060"/>
                  <a:pt x="237148" y="264060"/>
                </a:cubicBezTo>
                <a:cubicBezTo>
                  <a:pt x="237148" y="264060"/>
                  <a:pt x="237148" y="256825"/>
                  <a:pt x="247057" y="258634"/>
                </a:cubicBezTo>
                <a:close/>
                <a:moveTo>
                  <a:pt x="212902" y="238739"/>
                </a:moveTo>
                <a:cubicBezTo>
                  <a:pt x="237148" y="238739"/>
                  <a:pt x="237148" y="238739"/>
                  <a:pt x="237148" y="251198"/>
                </a:cubicBezTo>
                <a:lnTo>
                  <a:pt x="237148" y="264060"/>
                </a:lnTo>
                <a:cubicBezTo>
                  <a:pt x="237148" y="251198"/>
                  <a:pt x="212902" y="251198"/>
                  <a:pt x="212902" y="264060"/>
                </a:cubicBezTo>
                <a:lnTo>
                  <a:pt x="189415" y="264060"/>
                </a:lnTo>
                <a:lnTo>
                  <a:pt x="189415" y="251198"/>
                </a:lnTo>
                <a:lnTo>
                  <a:pt x="212902" y="251198"/>
                </a:lnTo>
                <a:close/>
                <a:moveTo>
                  <a:pt x="189415" y="238739"/>
                </a:moveTo>
                <a:lnTo>
                  <a:pt x="189415" y="251198"/>
                </a:lnTo>
                <a:lnTo>
                  <a:pt x="165928" y="251198"/>
                </a:lnTo>
                <a:cubicBezTo>
                  <a:pt x="189415" y="251198"/>
                  <a:pt x="189415" y="251198"/>
                  <a:pt x="189415" y="238739"/>
                </a:cubicBezTo>
                <a:close/>
                <a:moveTo>
                  <a:pt x="237148" y="200959"/>
                </a:moveTo>
                <a:lnTo>
                  <a:pt x="260635" y="200959"/>
                </a:lnTo>
                <a:cubicBezTo>
                  <a:pt x="284122" y="200959"/>
                  <a:pt x="284122" y="200959"/>
                  <a:pt x="284122" y="200959"/>
                </a:cubicBezTo>
                <a:cubicBezTo>
                  <a:pt x="260635" y="200959"/>
                  <a:pt x="260635" y="213418"/>
                  <a:pt x="260635" y="213418"/>
                </a:cubicBezTo>
                <a:cubicBezTo>
                  <a:pt x="260635" y="213418"/>
                  <a:pt x="260635" y="200959"/>
                  <a:pt x="237148" y="200959"/>
                </a:cubicBezTo>
                <a:close/>
                <a:moveTo>
                  <a:pt x="1302417" y="138260"/>
                </a:moveTo>
                <a:lnTo>
                  <a:pt x="1325905" y="138260"/>
                </a:lnTo>
                <a:lnTo>
                  <a:pt x="1302417" y="150719"/>
                </a:lnTo>
                <a:close/>
                <a:moveTo>
                  <a:pt x="1681247" y="75561"/>
                </a:moveTo>
                <a:cubicBezTo>
                  <a:pt x="1681247" y="75561"/>
                  <a:pt x="1681247" y="88020"/>
                  <a:pt x="1657760" y="88020"/>
                </a:cubicBezTo>
                <a:cubicBezTo>
                  <a:pt x="1681247" y="88020"/>
                  <a:pt x="1681247" y="88020"/>
                  <a:pt x="1681247" y="88020"/>
                </a:cubicBezTo>
                <a:close/>
                <a:moveTo>
                  <a:pt x="1515320" y="63101"/>
                </a:moveTo>
                <a:lnTo>
                  <a:pt x="1515320" y="75561"/>
                </a:lnTo>
                <a:lnTo>
                  <a:pt x="1538807" y="75561"/>
                </a:lnTo>
                <a:lnTo>
                  <a:pt x="1538807" y="63101"/>
                </a:lnTo>
                <a:cubicBezTo>
                  <a:pt x="1515320" y="63101"/>
                  <a:pt x="1515320" y="63101"/>
                  <a:pt x="1515320" y="63101"/>
                </a:cubicBezTo>
                <a:close/>
                <a:moveTo>
                  <a:pt x="1491832" y="50240"/>
                </a:moveTo>
                <a:lnTo>
                  <a:pt x="1491832" y="63101"/>
                </a:lnTo>
                <a:lnTo>
                  <a:pt x="1468345" y="63101"/>
                </a:lnTo>
                <a:close/>
                <a:moveTo>
                  <a:pt x="1538807" y="37780"/>
                </a:moveTo>
                <a:cubicBezTo>
                  <a:pt x="1563052" y="37780"/>
                  <a:pt x="1563052" y="37780"/>
                  <a:pt x="1563052" y="37780"/>
                </a:cubicBezTo>
                <a:cubicBezTo>
                  <a:pt x="1563052" y="50240"/>
                  <a:pt x="1538807" y="50240"/>
                  <a:pt x="1538807" y="50240"/>
                </a:cubicBezTo>
                <a:close/>
                <a:moveTo>
                  <a:pt x="1610027" y="25321"/>
                </a:moveTo>
                <a:cubicBezTo>
                  <a:pt x="1633515" y="25321"/>
                  <a:pt x="1633515" y="37780"/>
                  <a:pt x="1633515" y="37780"/>
                </a:cubicBezTo>
                <a:lnTo>
                  <a:pt x="1633515" y="50240"/>
                </a:lnTo>
                <a:lnTo>
                  <a:pt x="1657760" y="50240"/>
                </a:lnTo>
                <a:cubicBezTo>
                  <a:pt x="1657760" y="37780"/>
                  <a:pt x="1657760" y="37780"/>
                  <a:pt x="1657760" y="37780"/>
                </a:cubicBezTo>
                <a:lnTo>
                  <a:pt x="1633515" y="37780"/>
                </a:lnTo>
                <a:lnTo>
                  <a:pt x="1633515" y="25321"/>
                </a:lnTo>
                <a:cubicBezTo>
                  <a:pt x="1657760" y="25321"/>
                  <a:pt x="1657760" y="25321"/>
                  <a:pt x="1657760" y="25321"/>
                </a:cubicBezTo>
                <a:cubicBezTo>
                  <a:pt x="1657760" y="37780"/>
                  <a:pt x="1681247" y="37780"/>
                  <a:pt x="1681247" y="37780"/>
                </a:cubicBezTo>
                <a:lnTo>
                  <a:pt x="1681247" y="25321"/>
                </a:lnTo>
                <a:lnTo>
                  <a:pt x="1704735" y="25321"/>
                </a:lnTo>
                <a:lnTo>
                  <a:pt x="1704735" y="37780"/>
                </a:lnTo>
                <a:cubicBezTo>
                  <a:pt x="1728222" y="25321"/>
                  <a:pt x="1704735" y="25321"/>
                  <a:pt x="1704735" y="25321"/>
                </a:cubicBezTo>
                <a:lnTo>
                  <a:pt x="1728222" y="25321"/>
                </a:lnTo>
                <a:cubicBezTo>
                  <a:pt x="1728222" y="37780"/>
                  <a:pt x="1752467" y="37780"/>
                  <a:pt x="1752467" y="37780"/>
                </a:cubicBezTo>
                <a:lnTo>
                  <a:pt x="1728222" y="37780"/>
                </a:lnTo>
                <a:cubicBezTo>
                  <a:pt x="1752467" y="37780"/>
                  <a:pt x="1728222" y="50240"/>
                  <a:pt x="1752467" y="50240"/>
                </a:cubicBezTo>
                <a:cubicBezTo>
                  <a:pt x="1728222" y="50240"/>
                  <a:pt x="1728222" y="50240"/>
                  <a:pt x="1728222" y="50240"/>
                </a:cubicBezTo>
                <a:lnTo>
                  <a:pt x="1728222" y="53455"/>
                </a:lnTo>
                <a:lnTo>
                  <a:pt x="1728222" y="61494"/>
                </a:lnTo>
                <a:lnTo>
                  <a:pt x="1728222" y="63101"/>
                </a:lnTo>
                <a:cubicBezTo>
                  <a:pt x="1752467" y="63101"/>
                  <a:pt x="1752467" y="63101"/>
                  <a:pt x="1752467" y="63101"/>
                </a:cubicBezTo>
                <a:cubicBezTo>
                  <a:pt x="1752467" y="75561"/>
                  <a:pt x="1752467" y="75561"/>
                  <a:pt x="1752467" y="75561"/>
                </a:cubicBezTo>
                <a:cubicBezTo>
                  <a:pt x="1752467" y="88020"/>
                  <a:pt x="1752467" y="88020"/>
                  <a:pt x="1728222" y="88020"/>
                </a:cubicBezTo>
                <a:lnTo>
                  <a:pt x="1752467" y="88020"/>
                </a:lnTo>
                <a:cubicBezTo>
                  <a:pt x="1752467" y="100479"/>
                  <a:pt x="1728222" y="100479"/>
                  <a:pt x="1752467" y="100479"/>
                </a:cubicBezTo>
                <a:lnTo>
                  <a:pt x="1752467" y="113341"/>
                </a:lnTo>
                <a:lnTo>
                  <a:pt x="1752467" y="125800"/>
                </a:lnTo>
                <a:lnTo>
                  <a:pt x="1752467" y="133587"/>
                </a:lnTo>
                <a:cubicBezTo>
                  <a:pt x="1752467" y="132030"/>
                  <a:pt x="1752467" y="132030"/>
                  <a:pt x="1752467" y="138260"/>
                </a:cubicBezTo>
                <a:cubicBezTo>
                  <a:pt x="1752467" y="150719"/>
                  <a:pt x="1752467" y="150719"/>
                  <a:pt x="1728222" y="150719"/>
                </a:cubicBezTo>
                <a:lnTo>
                  <a:pt x="1752467" y="150719"/>
                </a:lnTo>
                <a:cubicBezTo>
                  <a:pt x="1752467" y="157150"/>
                  <a:pt x="1752467" y="160365"/>
                  <a:pt x="1752467" y="160365"/>
                </a:cubicBezTo>
                <a:lnTo>
                  <a:pt x="1752467" y="163581"/>
                </a:lnTo>
                <a:lnTo>
                  <a:pt x="1752467" y="176040"/>
                </a:lnTo>
                <a:lnTo>
                  <a:pt x="1752467" y="188499"/>
                </a:lnTo>
                <a:lnTo>
                  <a:pt x="1752467" y="200959"/>
                </a:lnTo>
                <a:lnTo>
                  <a:pt x="1775955" y="200959"/>
                </a:lnTo>
                <a:lnTo>
                  <a:pt x="1775955" y="213418"/>
                </a:lnTo>
                <a:cubicBezTo>
                  <a:pt x="1775955" y="226280"/>
                  <a:pt x="1775955" y="226280"/>
                  <a:pt x="1775955" y="226280"/>
                </a:cubicBezTo>
                <a:cubicBezTo>
                  <a:pt x="1775955" y="238739"/>
                  <a:pt x="1775955" y="226280"/>
                  <a:pt x="1775955" y="238739"/>
                </a:cubicBezTo>
                <a:lnTo>
                  <a:pt x="1752467" y="238739"/>
                </a:lnTo>
                <a:cubicBezTo>
                  <a:pt x="1752467" y="238739"/>
                  <a:pt x="1775955" y="251198"/>
                  <a:pt x="1775955" y="238739"/>
                </a:cubicBezTo>
                <a:lnTo>
                  <a:pt x="1775955" y="251198"/>
                </a:lnTo>
                <a:cubicBezTo>
                  <a:pt x="1775955" y="264060"/>
                  <a:pt x="1775955" y="264060"/>
                  <a:pt x="1775955" y="264060"/>
                </a:cubicBezTo>
                <a:cubicBezTo>
                  <a:pt x="1775955" y="276519"/>
                  <a:pt x="1775955" y="276519"/>
                  <a:pt x="1775955" y="276519"/>
                </a:cubicBezTo>
                <a:cubicBezTo>
                  <a:pt x="1775955" y="288979"/>
                  <a:pt x="1775955" y="288979"/>
                  <a:pt x="1775955" y="288979"/>
                </a:cubicBezTo>
                <a:lnTo>
                  <a:pt x="1775955" y="301438"/>
                </a:lnTo>
                <a:cubicBezTo>
                  <a:pt x="1775955" y="314300"/>
                  <a:pt x="1775955" y="314300"/>
                  <a:pt x="1775955" y="314300"/>
                </a:cubicBezTo>
                <a:cubicBezTo>
                  <a:pt x="1799442" y="314300"/>
                  <a:pt x="1775955" y="326759"/>
                  <a:pt x="1775955" y="326759"/>
                </a:cubicBezTo>
                <a:cubicBezTo>
                  <a:pt x="1775955" y="339218"/>
                  <a:pt x="1799442" y="339218"/>
                  <a:pt x="1775955" y="339218"/>
                </a:cubicBezTo>
                <a:cubicBezTo>
                  <a:pt x="1799442" y="351678"/>
                  <a:pt x="1775955" y="351678"/>
                  <a:pt x="1775955" y="351678"/>
                </a:cubicBezTo>
                <a:cubicBezTo>
                  <a:pt x="1775955" y="364539"/>
                  <a:pt x="1775955" y="364539"/>
                  <a:pt x="1775955" y="364539"/>
                </a:cubicBezTo>
                <a:cubicBezTo>
                  <a:pt x="1775955" y="376999"/>
                  <a:pt x="1799442" y="376999"/>
                  <a:pt x="1775955" y="376999"/>
                </a:cubicBezTo>
                <a:lnTo>
                  <a:pt x="1775955" y="389458"/>
                </a:lnTo>
                <a:lnTo>
                  <a:pt x="1775955" y="401918"/>
                </a:lnTo>
                <a:lnTo>
                  <a:pt x="1775955" y="414779"/>
                </a:lnTo>
                <a:lnTo>
                  <a:pt x="1775955" y="427238"/>
                </a:lnTo>
                <a:cubicBezTo>
                  <a:pt x="1752467" y="427238"/>
                  <a:pt x="1752467" y="427238"/>
                  <a:pt x="1752467" y="427238"/>
                </a:cubicBezTo>
                <a:lnTo>
                  <a:pt x="1752467" y="439698"/>
                </a:lnTo>
                <a:lnTo>
                  <a:pt x="1775955" y="439698"/>
                </a:lnTo>
                <a:cubicBezTo>
                  <a:pt x="1775955" y="439698"/>
                  <a:pt x="1775955" y="452157"/>
                  <a:pt x="1752467" y="452157"/>
                </a:cubicBezTo>
                <a:lnTo>
                  <a:pt x="1752467" y="465019"/>
                </a:lnTo>
                <a:cubicBezTo>
                  <a:pt x="1775955" y="465019"/>
                  <a:pt x="1775955" y="465019"/>
                  <a:pt x="1775955" y="465019"/>
                </a:cubicBezTo>
                <a:cubicBezTo>
                  <a:pt x="1775955" y="465019"/>
                  <a:pt x="1775955" y="477478"/>
                  <a:pt x="1752467" y="477478"/>
                </a:cubicBezTo>
                <a:cubicBezTo>
                  <a:pt x="1752467" y="489937"/>
                  <a:pt x="1728222" y="489937"/>
                  <a:pt x="1728222" y="489937"/>
                </a:cubicBezTo>
                <a:lnTo>
                  <a:pt x="1728222" y="477478"/>
                </a:lnTo>
                <a:lnTo>
                  <a:pt x="1704735" y="477478"/>
                </a:lnTo>
                <a:lnTo>
                  <a:pt x="1704735" y="489937"/>
                </a:lnTo>
                <a:lnTo>
                  <a:pt x="1710607" y="489937"/>
                </a:lnTo>
                <a:cubicBezTo>
                  <a:pt x="1710607" y="489937"/>
                  <a:pt x="1712075" y="489937"/>
                  <a:pt x="1715011" y="489937"/>
                </a:cubicBezTo>
                <a:cubicBezTo>
                  <a:pt x="1717946" y="489937"/>
                  <a:pt x="1722350" y="489937"/>
                  <a:pt x="1728222" y="489937"/>
                </a:cubicBezTo>
                <a:cubicBezTo>
                  <a:pt x="1752467" y="489937"/>
                  <a:pt x="1752467" y="489937"/>
                  <a:pt x="1752467" y="489937"/>
                </a:cubicBezTo>
                <a:lnTo>
                  <a:pt x="1752467" y="502397"/>
                </a:lnTo>
                <a:lnTo>
                  <a:pt x="1728222" y="502397"/>
                </a:lnTo>
                <a:lnTo>
                  <a:pt x="1704735" y="502397"/>
                </a:lnTo>
                <a:lnTo>
                  <a:pt x="1704735" y="515258"/>
                </a:lnTo>
                <a:cubicBezTo>
                  <a:pt x="1704735" y="527718"/>
                  <a:pt x="1681247" y="527718"/>
                  <a:pt x="1681247" y="527718"/>
                </a:cubicBezTo>
                <a:lnTo>
                  <a:pt x="1657760" y="527718"/>
                </a:lnTo>
                <a:lnTo>
                  <a:pt x="1633515" y="527718"/>
                </a:lnTo>
                <a:lnTo>
                  <a:pt x="1633515" y="540177"/>
                </a:lnTo>
                <a:cubicBezTo>
                  <a:pt x="1645638" y="540177"/>
                  <a:pt x="1651699" y="540177"/>
                  <a:pt x="1654729" y="540177"/>
                </a:cubicBezTo>
                <a:lnTo>
                  <a:pt x="1657760" y="540177"/>
                </a:lnTo>
                <a:lnTo>
                  <a:pt x="1681247" y="540177"/>
                </a:lnTo>
                <a:cubicBezTo>
                  <a:pt x="1681247" y="552637"/>
                  <a:pt x="1657760" y="552637"/>
                  <a:pt x="1657760" y="552637"/>
                </a:cubicBezTo>
                <a:cubicBezTo>
                  <a:pt x="1657760" y="565498"/>
                  <a:pt x="1657760" y="565498"/>
                  <a:pt x="1657760" y="565498"/>
                </a:cubicBezTo>
                <a:cubicBezTo>
                  <a:pt x="1681247" y="565498"/>
                  <a:pt x="1681247" y="565498"/>
                  <a:pt x="1681247" y="565498"/>
                </a:cubicBezTo>
                <a:lnTo>
                  <a:pt x="1681247" y="552637"/>
                </a:lnTo>
                <a:lnTo>
                  <a:pt x="1681247" y="540177"/>
                </a:lnTo>
                <a:lnTo>
                  <a:pt x="1704735" y="540177"/>
                </a:lnTo>
                <a:lnTo>
                  <a:pt x="1704735" y="552637"/>
                </a:lnTo>
                <a:lnTo>
                  <a:pt x="1704735" y="565498"/>
                </a:lnTo>
                <a:cubicBezTo>
                  <a:pt x="1728222" y="565498"/>
                  <a:pt x="1728222" y="565498"/>
                  <a:pt x="1728222" y="565498"/>
                </a:cubicBezTo>
                <a:cubicBezTo>
                  <a:pt x="1728222" y="577957"/>
                  <a:pt x="1728222" y="565498"/>
                  <a:pt x="1728222" y="577957"/>
                </a:cubicBezTo>
                <a:lnTo>
                  <a:pt x="1725286" y="577957"/>
                </a:lnTo>
                <a:cubicBezTo>
                  <a:pt x="1723818" y="577957"/>
                  <a:pt x="1721616" y="577957"/>
                  <a:pt x="1718313" y="577957"/>
                </a:cubicBezTo>
                <a:lnTo>
                  <a:pt x="1714644" y="577957"/>
                </a:lnTo>
                <a:cubicBezTo>
                  <a:pt x="1704735" y="577957"/>
                  <a:pt x="1704735" y="577957"/>
                  <a:pt x="1704735" y="577957"/>
                </a:cubicBezTo>
                <a:cubicBezTo>
                  <a:pt x="1728222" y="590417"/>
                  <a:pt x="1728222" y="590417"/>
                  <a:pt x="1728222" y="590417"/>
                </a:cubicBezTo>
                <a:cubicBezTo>
                  <a:pt x="1704735" y="590417"/>
                  <a:pt x="1704735" y="590417"/>
                  <a:pt x="1704735" y="590417"/>
                </a:cubicBezTo>
                <a:lnTo>
                  <a:pt x="1681247" y="590417"/>
                </a:lnTo>
                <a:cubicBezTo>
                  <a:pt x="1681247" y="590417"/>
                  <a:pt x="1704735" y="590417"/>
                  <a:pt x="1681247" y="577957"/>
                </a:cubicBezTo>
                <a:cubicBezTo>
                  <a:pt x="1681247" y="590417"/>
                  <a:pt x="1681247" y="590417"/>
                  <a:pt x="1681247" y="590417"/>
                </a:cubicBezTo>
                <a:lnTo>
                  <a:pt x="1681247" y="602876"/>
                </a:lnTo>
                <a:lnTo>
                  <a:pt x="1681247" y="615336"/>
                </a:lnTo>
                <a:cubicBezTo>
                  <a:pt x="1681247" y="628197"/>
                  <a:pt x="1681247" y="628197"/>
                  <a:pt x="1681247" y="628197"/>
                </a:cubicBezTo>
                <a:lnTo>
                  <a:pt x="1681247" y="640656"/>
                </a:lnTo>
                <a:lnTo>
                  <a:pt x="1704735" y="640656"/>
                </a:lnTo>
                <a:cubicBezTo>
                  <a:pt x="1681247" y="640656"/>
                  <a:pt x="1681247" y="653116"/>
                  <a:pt x="1681247" y="653116"/>
                </a:cubicBezTo>
                <a:cubicBezTo>
                  <a:pt x="1681247" y="665977"/>
                  <a:pt x="1681247" y="665977"/>
                  <a:pt x="1681247" y="665977"/>
                </a:cubicBezTo>
                <a:lnTo>
                  <a:pt x="1681247" y="678437"/>
                </a:lnTo>
                <a:cubicBezTo>
                  <a:pt x="1681247" y="690896"/>
                  <a:pt x="1681247" y="690896"/>
                  <a:pt x="1681247" y="690896"/>
                </a:cubicBezTo>
                <a:cubicBezTo>
                  <a:pt x="1681247" y="703356"/>
                  <a:pt x="1681247" y="690896"/>
                  <a:pt x="1681247" y="703356"/>
                </a:cubicBezTo>
                <a:lnTo>
                  <a:pt x="1704735" y="703356"/>
                </a:lnTo>
                <a:lnTo>
                  <a:pt x="1704735" y="716217"/>
                </a:lnTo>
                <a:lnTo>
                  <a:pt x="1704735" y="728676"/>
                </a:lnTo>
                <a:lnTo>
                  <a:pt x="1681247" y="728676"/>
                </a:lnTo>
                <a:lnTo>
                  <a:pt x="1681247" y="716217"/>
                </a:lnTo>
                <a:lnTo>
                  <a:pt x="1657760" y="716217"/>
                </a:lnTo>
                <a:cubicBezTo>
                  <a:pt x="1657760" y="728676"/>
                  <a:pt x="1657760" y="728676"/>
                  <a:pt x="1657760" y="728676"/>
                </a:cubicBezTo>
                <a:cubicBezTo>
                  <a:pt x="1681247" y="728676"/>
                  <a:pt x="1681247" y="728676"/>
                  <a:pt x="1681247" y="728676"/>
                </a:cubicBezTo>
                <a:cubicBezTo>
                  <a:pt x="1681247" y="728676"/>
                  <a:pt x="1704735" y="728676"/>
                  <a:pt x="1704735" y="741136"/>
                </a:cubicBezTo>
                <a:cubicBezTo>
                  <a:pt x="1681247" y="741136"/>
                  <a:pt x="1681247" y="741136"/>
                  <a:pt x="1681247" y="741136"/>
                </a:cubicBezTo>
                <a:lnTo>
                  <a:pt x="1681247" y="753595"/>
                </a:lnTo>
                <a:lnTo>
                  <a:pt x="1681247" y="766457"/>
                </a:lnTo>
                <a:cubicBezTo>
                  <a:pt x="1704735" y="766457"/>
                  <a:pt x="1704735" y="766457"/>
                  <a:pt x="1704735" y="766457"/>
                </a:cubicBezTo>
                <a:cubicBezTo>
                  <a:pt x="1704735" y="778916"/>
                  <a:pt x="1704735" y="778916"/>
                  <a:pt x="1704735" y="778916"/>
                </a:cubicBezTo>
                <a:cubicBezTo>
                  <a:pt x="1681247" y="766457"/>
                  <a:pt x="1681247" y="766457"/>
                  <a:pt x="1681247" y="778916"/>
                </a:cubicBezTo>
                <a:cubicBezTo>
                  <a:pt x="1704735" y="778916"/>
                  <a:pt x="1704735" y="778916"/>
                  <a:pt x="1704735" y="778916"/>
                </a:cubicBezTo>
                <a:lnTo>
                  <a:pt x="1728222" y="778916"/>
                </a:lnTo>
                <a:lnTo>
                  <a:pt x="1728222" y="791375"/>
                </a:lnTo>
                <a:cubicBezTo>
                  <a:pt x="1704735" y="778916"/>
                  <a:pt x="1704735" y="791375"/>
                  <a:pt x="1704735" y="791375"/>
                </a:cubicBezTo>
                <a:lnTo>
                  <a:pt x="1681247" y="791375"/>
                </a:lnTo>
                <a:lnTo>
                  <a:pt x="1681247" y="803835"/>
                </a:lnTo>
                <a:lnTo>
                  <a:pt x="1704735" y="803835"/>
                </a:lnTo>
                <a:lnTo>
                  <a:pt x="1704735" y="816696"/>
                </a:lnTo>
                <a:lnTo>
                  <a:pt x="1681247" y="816696"/>
                </a:lnTo>
                <a:lnTo>
                  <a:pt x="1681247" y="829156"/>
                </a:lnTo>
                <a:lnTo>
                  <a:pt x="1657760" y="829156"/>
                </a:lnTo>
                <a:cubicBezTo>
                  <a:pt x="1681247" y="829156"/>
                  <a:pt x="1657760" y="829156"/>
                  <a:pt x="1657760" y="841615"/>
                </a:cubicBezTo>
                <a:lnTo>
                  <a:pt x="1681247" y="841615"/>
                </a:lnTo>
                <a:cubicBezTo>
                  <a:pt x="1704735" y="841615"/>
                  <a:pt x="1704735" y="841615"/>
                  <a:pt x="1704735" y="829156"/>
                </a:cubicBezTo>
                <a:lnTo>
                  <a:pt x="1704735" y="841615"/>
                </a:lnTo>
                <a:lnTo>
                  <a:pt x="1728222" y="841615"/>
                </a:lnTo>
                <a:lnTo>
                  <a:pt x="1752467" y="841615"/>
                </a:lnTo>
                <a:lnTo>
                  <a:pt x="1752467" y="854075"/>
                </a:lnTo>
                <a:lnTo>
                  <a:pt x="1752467" y="866936"/>
                </a:lnTo>
                <a:lnTo>
                  <a:pt x="1728222" y="866936"/>
                </a:lnTo>
                <a:lnTo>
                  <a:pt x="1728222" y="862113"/>
                </a:lnTo>
                <a:lnTo>
                  <a:pt x="1728222" y="854075"/>
                </a:lnTo>
                <a:lnTo>
                  <a:pt x="1704735" y="854075"/>
                </a:lnTo>
                <a:lnTo>
                  <a:pt x="1681247" y="866936"/>
                </a:lnTo>
                <a:cubicBezTo>
                  <a:pt x="1681247" y="866936"/>
                  <a:pt x="1657760" y="866936"/>
                  <a:pt x="1657760" y="879395"/>
                </a:cubicBezTo>
                <a:lnTo>
                  <a:pt x="1681247" y="879395"/>
                </a:lnTo>
                <a:lnTo>
                  <a:pt x="1681247" y="866936"/>
                </a:lnTo>
                <a:cubicBezTo>
                  <a:pt x="1692991" y="866936"/>
                  <a:pt x="1698863" y="866936"/>
                  <a:pt x="1701799" y="866936"/>
                </a:cubicBezTo>
                <a:lnTo>
                  <a:pt x="1704735" y="866936"/>
                </a:lnTo>
                <a:lnTo>
                  <a:pt x="1704735" y="854075"/>
                </a:lnTo>
                <a:cubicBezTo>
                  <a:pt x="1704735" y="854075"/>
                  <a:pt x="1728222" y="854075"/>
                  <a:pt x="1728222" y="866936"/>
                </a:cubicBezTo>
                <a:cubicBezTo>
                  <a:pt x="1728222" y="879395"/>
                  <a:pt x="1728222" y="879395"/>
                  <a:pt x="1728222" y="879395"/>
                </a:cubicBezTo>
                <a:lnTo>
                  <a:pt x="1728222" y="891855"/>
                </a:lnTo>
                <a:cubicBezTo>
                  <a:pt x="1728222" y="904314"/>
                  <a:pt x="1728222" y="904314"/>
                  <a:pt x="1752467" y="904314"/>
                </a:cubicBezTo>
                <a:cubicBezTo>
                  <a:pt x="1775955" y="904314"/>
                  <a:pt x="1775955" y="904314"/>
                  <a:pt x="1775955" y="917176"/>
                </a:cubicBezTo>
                <a:cubicBezTo>
                  <a:pt x="1775955" y="929635"/>
                  <a:pt x="1775955" y="929635"/>
                  <a:pt x="1775955" y="929635"/>
                </a:cubicBezTo>
                <a:lnTo>
                  <a:pt x="1752467" y="929635"/>
                </a:lnTo>
                <a:cubicBezTo>
                  <a:pt x="1752467" y="917176"/>
                  <a:pt x="1752467" y="917176"/>
                  <a:pt x="1752467" y="917176"/>
                </a:cubicBezTo>
                <a:cubicBezTo>
                  <a:pt x="1728222" y="917176"/>
                  <a:pt x="1728222" y="917176"/>
                  <a:pt x="1728222" y="917176"/>
                </a:cubicBezTo>
                <a:cubicBezTo>
                  <a:pt x="1728222" y="917176"/>
                  <a:pt x="1728222" y="929635"/>
                  <a:pt x="1752467" y="929635"/>
                </a:cubicBezTo>
                <a:lnTo>
                  <a:pt x="1728222" y="929635"/>
                </a:lnTo>
                <a:cubicBezTo>
                  <a:pt x="1728222" y="929635"/>
                  <a:pt x="1728222" y="942095"/>
                  <a:pt x="1752467" y="942095"/>
                </a:cubicBezTo>
                <a:cubicBezTo>
                  <a:pt x="1752467" y="954554"/>
                  <a:pt x="1752467" y="954554"/>
                  <a:pt x="1752467" y="954554"/>
                </a:cubicBezTo>
                <a:lnTo>
                  <a:pt x="1752467" y="967415"/>
                </a:lnTo>
                <a:cubicBezTo>
                  <a:pt x="1728222" y="967415"/>
                  <a:pt x="1728222" y="967415"/>
                  <a:pt x="1728222" y="954554"/>
                </a:cubicBezTo>
                <a:lnTo>
                  <a:pt x="1728222" y="967415"/>
                </a:lnTo>
                <a:lnTo>
                  <a:pt x="1752467" y="979875"/>
                </a:lnTo>
                <a:lnTo>
                  <a:pt x="1728222" y="979875"/>
                </a:lnTo>
                <a:cubicBezTo>
                  <a:pt x="1752467" y="992334"/>
                  <a:pt x="1752467" y="992334"/>
                  <a:pt x="1752467" y="992334"/>
                </a:cubicBezTo>
                <a:lnTo>
                  <a:pt x="1728222" y="992334"/>
                </a:lnTo>
                <a:cubicBezTo>
                  <a:pt x="1704735" y="1004794"/>
                  <a:pt x="1728222" y="992334"/>
                  <a:pt x="1728222" y="992334"/>
                </a:cubicBezTo>
                <a:lnTo>
                  <a:pt x="1728222" y="1004794"/>
                </a:lnTo>
                <a:cubicBezTo>
                  <a:pt x="1752467" y="992334"/>
                  <a:pt x="1752467" y="992334"/>
                  <a:pt x="1752467" y="992334"/>
                </a:cubicBezTo>
                <a:cubicBezTo>
                  <a:pt x="1752467" y="1004794"/>
                  <a:pt x="1775955" y="992334"/>
                  <a:pt x="1775955" y="1004794"/>
                </a:cubicBezTo>
                <a:cubicBezTo>
                  <a:pt x="1775955" y="1017655"/>
                  <a:pt x="1775955" y="1017655"/>
                  <a:pt x="1775955" y="1017655"/>
                </a:cubicBezTo>
                <a:lnTo>
                  <a:pt x="1775955" y="1030114"/>
                </a:lnTo>
                <a:lnTo>
                  <a:pt x="1773019" y="1030114"/>
                </a:lnTo>
                <a:cubicBezTo>
                  <a:pt x="1770083" y="1030114"/>
                  <a:pt x="1764211" y="1030114"/>
                  <a:pt x="1752467" y="1030114"/>
                </a:cubicBezTo>
                <a:lnTo>
                  <a:pt x="1752467" y="1042574"/>
                </a:lnTo>
                <a:cubicBezTo>
                  <a:pt x="1752467" y="1042574"/>
                  <a:pt x="1752467" y="1055033"/>
                  <a:pt x="1728222" y="1055033"/>
                </a:cubicBezTo>
                <a:lnTo>
                  <a:pt x="1752467" y="1055033"/>
                </a:lnTo>
                <a:cubicBezTo>
                  <a:pt x="1752467" y="1067895"/>
                  <a:pt x="1775955" y="1055033"/>
                  <a:pt x="1775955" y="1055033"/>
                </a:cubicBezTo>
                <a:cubicBezTo>
                  <a:pt x="1775955" y="1067895"/>
                  <a:pt x="1775955" y="1067895"/>
                  <a:pt x="1775955" y="1067895"/>
                </a:cubicBezTo>
                <a:lnTo>
                  <a:pt x="1775955" y="1080354"/>
                </a:lnTo>
                <a:lnTo>
                  <a:pt x="1775955" y="1088141"/>
                </a:lnTo>
                <a:lnTo>
                  <a:pt x="1775955" y="1091256"/>
                </a:lnTo>
                <a:cubicBezTo>
                  <a:pt x="1775955" y="1092814"/>
                  <a:pt x="1775955" y="1092814"/>
                  <a:pt x="1775955" y="1092814"/>
                </a:cubicBezTo>
                <a:lnTo>
                  <a:pt x="1775955" y="1105273"/>
                </a:lnTo>
                <a:lnTo>
                  <a:pt x="1775955" y="1118134"/>
                </a:lnTo>
                <a:lnTo>
                  <a:pt x="1775955" y="1130594"/>
                </a:lnTo>
                <a:lnTo>
                  <a:pt x="1752467" y="1130594"/>
                </a:lnTo>
                <a:lnTo>
                  <a:pt x="1752467" y="1143053"/>
                </a:lnTo>
                <a:lnTo>
                  <a:pt x="1775955" y="1143053"/>
                </a:lnTo>
                <a:cubicBezTo>
                  <a:pt x="1775955" y="1155513"/>
                  <a:pt x="1775955" y="1155513"/>
                  <a:pt x="1752467" y="1155513"/>
                </a:cubicBezTo>
                <a:cubicBezTo>
                  <a:pt x="1728222" y="1155513"/>
                  <a:pt x="1752467" y="1155513"/>
                  <a:pt x="1752467" y="1168374"/>
                </a:cubicBezTo>
                <a:cubicBezTo>
                  <a:pt x="1775955" y="1155513"/>
                  <a:pt x="1775955" y="1168374"/>
                  <a:pt x="1775955" y="1168374"/>
                </a:cubicBezTo>
                <a:cubicBezTo>
                  <a:pt x="1775955" y="1180833"/>
                  <a:pt x="1775955" y="1180833"/>
                  <a:pt x="1775955" y="1180833"/>
                </a:cubicBezTo>
                <a:lnTo>
                  <a:pt x="1752467" y="1180833"/>
                </a:lnTo>
                <a:lnTo>
                  <a:pt x="1752467" y="1183948"/>
                </a:lnTo>
                <a:cubicBezTo>
                  <a:pt x="1752467" y="1183948"/>
                  <a:pt x="1752467" y="1187063"/>
                  <a:pt x="1752467" y="1193293"/>
                </a:cubicBezTo>
                <a:lnTo>
                  <a:pt x="1752467" y="1205752"/>
                </a:lnTo>
                <a:cubicBezTo>
                  <a:pt x="1775955" y="1205752"/>
                  <a:pt x="1775955" y="1205752"/>
                  <a:pt x="1775955" y="1205752"/>
                </a:cubicBezTo>
                <a:cubicBezTo>
                  <a:pt x="1775955" y="1218614"/>
                  <a:pt x="1775955" y="1218614"/>
                  <a:pt x="1775955" y="1218614"/>
                </a:cubicBezTo>
                <a:lnTo>
                  <a:pt x="1775955" y="1231073"/>
                </a:lnTo>
                <a:lnTo>
                  <a:pt x="1752467" y="1231073"/>
                </a:lnTo>
                <a:lnTo>
                  <a:pt x="1752467" y="1218614"/>
                </a:lnTo>
                <a:lnTo>
                  <a:pt x="1741860" y="1218614"/>
                </a:lnTo>
                <a:cubicBezTo>
                  <a:pt x="1738829" y="1218614"/>
                  <a:pt x="1741860" y="1218614"/>
                  <a:pt x="1738829" y="1218614"/>
                </a:cubicBezTo>
                <a:lnTo>
                  <a:pt x="1738450" y="1218614"/>
                </a:lnTo>
                <a:cubicBezTo>
                  <a:pt x="1728222" y="1218614"/>
                  <a:pt x="1728222" y="1218614"/>
                  <a:pt x="1728222" y="1218614"/>
                </a:cubicBezTo>
                <a:cubicBezTo>
                  <a:pt x="1728222" y="1231073"/>
                  <a:pt x="1728222" y="1231073"/>
                  <a:pt x="1728222" y="1231073"/>
                </a:cubicBezTo>
                <a:lnTo>
                  <a:pt x="1752467" y="1231073"/>
                </a:lnTo>
                <a:cubicBezTo>
                  <a:pt x="1775955" y="1231073"/>
                  <a:pt x="1775955" y="1243533"/>
                  <a:pt x="1775955" y="1243533"/>
                </a:cubicBezTo>
                <a:cubicBezTo>
                  <a:pt x="1752467" y="1243533"/>
                  <a:pt x="1752467" y="1243533"/>
                  <a:pt x="1752467" y="1243533"/>
                </a:cubicBezTo>
                <a:cubicBezTo>
                  <a:pt x="1752467" y="1243533"/>
                  <a:pt x="1775955" y="1255992"/>
                  <a:pt x="1752467" y="1255992"/>
                </a:cubicBezTo>
                <a:lnTo>
                  <a:pt x="1775955" y="1255992"/>
                </a:lnTo>
                <a:lnTo>
                  <a:pt x="1775955" y="1268853"/>
                </a:lnTo>
                <a:cubicBezTo>
                  <a:pt x="1775955" y="1268853"/>
                  <a:pt x="1775955" y="1281313"/>
                  <a:pt x="1752467" y="1281313"/>
                </a:cubicBezTo>
                <a:lnTo>
                  <a:pt x="1752467" y="1293772"/>
                </a:lnTo>
                <a:cubicBezTo>
                  <a:pt x="1728222" y="1293772"/>
                  <a:pt x="1728222" y="1293772"/>
                  <a:pt x="1728222" y="1293772"/>
                </a:cubicBezTo>
                <a:lnTo>
                  <a:pt x="1704735" y="1293772"/>
                </a:lnTo>
                <a:cubicBezTo>
                  <a:pt x="1704735" y="1306232"/>
                  <a:pt x="1728222" y="1306232"/>
                  <a:pt x="1728222" y="1293772"/>
                </a:cubicBezTo>
                <a:cubicBezTo>
                  <a:pt x="1752467" y="1306232"/>
                  <a:pt x="1752467" y="1306232"/>
                  <a:pt x="1752467" y="1306232"/>
                </a:cubicBezTo>
                <a:lnTo>
                  <a:pt x="1752467" y="1319093"/>
                </a:lnTo>
                <a:cubicBezTo>
                  <a:pt x="1752467" y="1319093"/>
                  <a:pt x="1752467" y="1322208"/>
                  <a:pt x="1752467" y="1323765"/>
                </a:cubicBezTo>
                <a:lnTo>
                  <a:pt x="1752467" y="1331552"/>
                </a:lnTo>
                <a:cubicBezTo>
                  <a:pt x="1775955" y="1331552"/>
                  <a:pt x="1775955" y="1331552"/>
                  <a:pt x="1775955" y="1331552"/>
                </a:cubicBezTo>
                <a:cubicBezTo>
                  <a:pt x="1775955" y="1344012"/>
                  <a:pt x="1775955" y="1344012"/>
                  <a:pt x="1752467" y="1344012"/>
                </a:cubicBezTo>
                <a:cubicBezTo>
                  <a:pt x="1728222" y="1344012"/>
                  <a:pt x="1728222" y="1344012"/>
                  <a:pt x="1728222" y="1344012"/>
                </a:cubicBezTo>
                <a:lnTo>
                  <a:pt x="1704735" y="1331552"/>
                </a:lnTo>
                <a:lnTo>
                  <a:pt x="1704735" y="1344012"/>
                </a:lnTo>
                <a:lnTo>
                  <a:pt x="1728222" y="1344012"/>
                </a:lnTo>
                <a:lnTo>
                  <a:pt x="1728222" y="1356471"/>
                </a:lnTo>
                <a:cubicBezTo>
                  <a:pt x="1752467" y="1356471"/>
                  <a:pt x="1752467" y="1356471"/>
                  <a:pt x="1752467" y="1356471"/>
                </a:cubicBezTo>
                <a:cubicBezTo>
                  <a:pt x="1752467" y="1369333"/>
                  <a:pt x="1752467" y="1369333"/>
                  <a:pt x="1728222" y="1369333"/>
                </a:cubicBezTo>
                <a:lnTo>
                  <a:pt x="1728222" y="1381792"/>
                </a:lnTo>
                <a:lnTo>
                  <a:pt x="1752467" y="1381792"/>
                </a:lnTo>
                <a:lnTo>
                  <a:pt x="1752467" y="1394252"/>
                </a:lnTo>
                <a:cubicBezTo>
                  <a:pt x="1728222" y="1394252"/>
                  <a:pt x="1728222" y="1394252"/>
                  <a:pt x="1728222" y="1394252"/>
                </a:cubicBezTo>
                <a:lnTo>
                  <a:pt x="1728222" y="1406711"/>
                </a:lnTo>
                <a:lnTo>
                  <a:pt x="1752467" y="1394252"/>
                </a:lnTo>
                <a:cubicBezTo>
                  <a:pt x="1752467" y="1400481"/>
                  <a:pt x="1752467" y="1400481"/>
                  <a:pt x="1752467" y="1398924"/>
                </a:cubicBezTo>
                <a:lnTo>
                  <a:pt x="1752467" y="1406711"/>
                </a:lnTo>
                <a:lnTo>
                  <a:pt x="1752467" y="1419572"/>
                </a:lnTo>
                <a:cubicBezTo>
                  <a:pt x="1752467" y="1432032"/>
                  <a:pt x="1752467" y="1432032"/>
                  <a:pt x="1752467" y="1432032"/>
                </a:cubicBezTo>
                <a:cubicBezTo>
                  <a:pt x="1752467" y="1419572"/>
                  <a:pt x="1728222" y="1419572"/>
                  <a:pt x="1728222" y="1419572"/>
                </a:cubicBezTo>
                <a:lnTo>
                  <a:pt x="1704735" y="1419572"/>
                </a:lnTo>
                <a:lnTo>
                  <a:pt x="1704735" y="1432032"/>
                </a:lnTo>
                <a:lnTo>
                  <a:pt x="1728222" y="1432032"/>
                </a:lnTo>
                <a:cubicBezTo>
                  <a:pt x="1728222" y="1444491"/>
                  <a:pt x="1728222" y="1444491"/>
                  <a:pt x="1728222" y="1444491"/>
                </a:cubicBezTo>
                <a:cubicBezTo>
                  <a:pt x="1728222" y="1456951"/>
                  <a:pt x="1728222" y="1456951"/>
                  <a:pt x="1728222" y="1456951"/>
                </a:cubicBezTo>
                <a:cubicBezTo>
                  <a:pt x="1704735" y="1444491"/>
                  <a:pt x="1704735" y="1444491"/>
                  <a:pt x="1704735" y="1456951"/>
                </a:cubicBezTo>
                <a:cubicBezTo>
                  <a:pt x="1704735" y="1469812"/>
                  <a:pt x="1704735" y="1469812"/>
                  <a:pt x="1704735" y="1469812"/>
                </a:cubicBezTo>
                <a:cubicBezTo>
                  <a:pt x="1728222" y="1469812"/>
                  <a:pt x="1728222" y="1456951"/>
                  <a:pt x="1704735" y="1456951"/>
                </a:cubicBezTo>
                <a:lnTo>
                  <a:pt x="1728222" y="1456951"/>
                </a:lnTo>
                <a:cubicBezTo>
                  <a:pt x="1740345" y="1456951"/>
                  <a:pt x="1746406" y="1456951"/>
                  <a:pt x="1749436" y="1456951"/>
                </a:cubicBezTo>
                <a:lnTo>
                  <a:pt x="1752467" y="1456951"/>
                </a:lnTo>
                <a:lnTo>
                  <a:pt x="1752467" y="1469812"/>
                </a:lnTo>
                <a:lnTo>
                  <a:pt x="1728222" y="1469812"/>
                </a:lnTo>
                <a:lnTo>
                  <a:pt x="1728222" y="1482272"/>
                </a:lnTo>
                <a:lnTo>
                  <a:pt x="1704735" y="1482272"/>
                </a:lnTo>
                <a:cubicBezTo>
                  <a:pt x="1728222" y="1494731"/>
                  <a:pt x="1728222" y="1482272"/>
                  <a:pt x="1728222" y="1494731"/>
                </a:cubicBezTo>
                <a:lnTo>
                  <a:pt x="1728222" y="1482272"/>
                </a:lnTo>
                <a:lnTo>
                  <a:pt x="1752467" y="1482272"/>
                </a:lnTo>
                <a:lnTo>
                  <a:pt x="1775955" y="1482272"/>
                </a:lnTo>
                <a:lnTo>
                  <a:pt x="1775955" y="1494731"/>
                </a:lnTo>
                <a:lnTo>
                  <a:pt x="1752467" y="1494731"/>
                </a:lnTo>
                <a:lnTo>
                  <a:pt x="1752467" y="1507190"/>
                </a:lnTo>
                <a:lnTo>
                  <a:pt x="1752467" y="1520052"/>
                </a:lnTo>
                <a:lnTo>
                  <a:pt x="1752467" y="1532511"/>
                </a:lnTo>
                <a:lnTo>
                  <a:pt x="1728222" y="1532511"/>
                </a:lnTo>
                <a:cubicBezTo>
                  <a:pt x="1728222" y="1544971"/>
                  <a:pt x="1728222" y="1544971"/>
                  <a:pt x="1728222" y="1544971"/>
                </a:cubicBezTo>
                <a:cubicBezTo>
                  <a:pt x="1728222" y="1551200"/>
                  <a:pt x="1728222" y="1551200"/>
                  <a:pt x="1728222" y="1551200"/>
                </a:cubicBezTo>
                <a:lnTo>
                  <a:pt x="1728222" y="1552758"/>
                </a:lnTo>
                <a:cubicBezTo>
                  <a:pt x="1728222" y="1554315"/>
                  <a:pt x="1728222" y="1557430"/>
                  <a:pt x="1728222" y="1557430"/>
                </a:cubicBezTo>
                <a:cubicBezTo>
                  <a:pt x="1728222" y="1544971"/>
                  <a:pt x="1704735" y="1557430"/>
                  <a:pt x="1704735" y="1544971"/>
                </a:cubicBezTo>
                <a:lnTo>
                  <a:pt x="1704735" y="1557430"/>
                </a:lnTo>
                <a:cubicBezTo>
                  <a:pt x="1728222" y="1557430"/>
                  <a:pt x="1728222" y="1557430"/>
                  <a:pt x="1728222" y="1557430"/>
                </a:cubicBezTo>
                <a:cubicBezTo>
                  <a:pt x="1728222" y="1557430"/>
                  <a:pt x="1728222" y="1570291"/>
                  <a:pt x="1704735" y="1570291"/>
                </a:cubicBezTo>
                <a:lnTo>
                  <a:pt x="1728222" y="1570291"/>
                </a:lnTo>
                <a:lnTo>
                  <a:pt x="1752467" y="1570291"/>
                </a:lnTo>
                <a:lnTo>
                  <a:pt x="1752467" y="1582751"/>
                </a:lnTo>
                <a:lnTo>
                  <a:pt x="1775955" y="1582751"/>
                </a:lnTo>
                <a:cubicBezTo>
                  <a:pt x="1775955" y="1595210"/>
                  <a:pt x="1775955" y="1595210"/>
                  <a:pt x="1775955" y="1595210"/>
                </a:cubicBezTo>
                <a:cubicBezTo>
                  <a:pt x="1752467" y="1595210"/>
                  <a:pt x="1752467" y="1595210"/>
                  <a:pt x="1752467" y="1595210"/>
                </a:cubicBezTo>
                <a:cubicBezTo>
                  <a:pt x="1775955" y="1595210"/>
                  <a:pt x="1775955" y="1595210"/>
                  <a:pt x="1775955" y="1607670"/>
                </a:cubicBezTo>
                <a:lnTo>
                  <a:pt x="1752467" y="1607670"/>
                </a:lnTo>
                <a:cubicBezTo>
                  <a:pt x="1752467" y="1620531"/>
                  <a:pt x="1728222" y="1620531"/>
                  <a:pt x="1728222" y="1620531"/>
                </a:cubicBezTo>
                <a:cubicBezTo>
                  <a:pt x="1728222" y="1620531"/>
                  <a:pt x="1704735" y="1620531"/>
                  <a:pt x="1728222" y="1632991"/>
                </a:cubicBezTo>
                <a:lnTo>
                  <a:pt x="1704735" y="1632991"/>
                </a:lnTo>
                <a:cubicBezTo>
                  <a:pt x="1704735" y="1645450"/>
                  <a:pt x="1704735" y="1645450"/>
                  <a:pt x="1704735" y="1645450"/>
                </a:cubicBezTo>
                <a:lnTo>
                  <a:pt x="1728222" y="1645450"/>
                </a:lnTo>
                <a:cubicBezTo>
                  <a:pt x="1704735" y="1645450"/>
                  <a:pt x="1704735" y="1657909"/>
                  <a:pt x="1704735" y="1657909"/>
                </a:cubicBezTo>
                <a:cubicBezTo>
                  <a:pt x="1728222" y="1657909"/>
                  <a:pt x="1728222" y="1657909"/>
                  <a:pt x="1728222" y="1657909"/>
                </a:cubicBezTo>
                <a:cubicBezTo>
                  <a:pt x="1728222" y="1645450"/>
                  <a:pt x="1728222" y="1645450"/>
                  <a:pt x="1728222" y="1645450"/>
                </a:cubicBezTo>
                <a:cubicBezTo>
                  <a:pt x="1728222" y="1657909"/>
                  <a:pt x="1728222" y="1657909"/>
                  <a:pt x="1752467" y="1657909"/>
                </a:cubicBezTo>
                <a:lnTo>
                  <a:pt x="1752467" y="1670771"/>
                </a:lnTo>
                <a:lnTo>
                  <a:pt x="1728222" y="1670771"/>
                </a:lnTo>
                <a:cubicBezTo>
                  <a:pt x="1704735" y="1670771"/>
                  <a:pt x="1704735" y="1670771"/>
                  <a:pt x="1704735" y="1670771"/>
                </a:cubicBezTo>
                <a:cubicBezTo>
                  <a:pt x="1704735" y="1670771"/>
                  <a:pt x="1704735" y="1683230"/>
                  <a:pt x="1681247" y="1683230"/>
                </a:cubicBezTo>
                <a:lnTo>
                  <a:pt x="1704735" y="1683230"/>
                </a:lnTo>
                <a:lnTo>
                  <a:pt x="1728222" y="1683230"/>
                </a:lnTo>
                <a:cubicBezTo>
                  <a:pt x="1752467" y="1683230"/>
                  <a:pt x="1752467" y="1683230"/>
                  <a:pt x="1752467" y="1695690"/>
                </a:cubicBezTo>
                <a:cubicBezTo>
                  <a:pt x="1728222" y="1695690"/>
                  <a:pt x="1728222" y="1695690"/>
                  <a:pt x="1728222" y="1695690"/>
                </a:cubicBezTo>
                <a:lnTo>
                  <a:pt x="1728222" y="1708149"/>
                </a:lnTo>
                <a:lnTo>
                  <a:pt x="1728222" y="1716187"/>
                </a:lnTo>
                <a:lnTo>
                  <a:pt x="1728222" y="1721010"/>
                </a:lnTo>
                <a:cubicBezTo>
                  <a:pt x="1704735" y="1721010"/>
                  <a:pt x="1728222" y="1721010"/>
                  <a:pt x="1704735" y="1721010"/>
                </a:cubicBezTo>
                <a:cubicBezTo>
                  <a:pt x="1704735" y="1733470"/>
                  <a:pt x="1681247" y="1733470"/>
                  <a:pt x="1681247" y="1733470"/>
                </a:cubicBezTo>
                <a:cubicBezTo>
                  <a:pt x="1704735" y="1721010"/>
                  <a:pt x="1704735" y="1721010"/>
                  <a:pt x="1681247" y="1721010"/>
                </a:cubicBezTo>
                <a:lnTo>
                  <a:pt x="1681247" y="1733470"/>
                </a:lnTo>
                <a:lnTo>
                  <a:pt x="1657760" y="1733470"/>
                </a:lnTo>
                <a:lnTo>
                  <a:pt x="1657760" y="1745929"/>
                </a:lnTo>
                <a:lnTo>
                  <a:pt x="1681247" y="1745929"/>
                </a:lnTo>
                <a:cubicBezTo>
                  <a:pt x="1681247" y="1745929"/>
                  <a:pt x="1681247" y="1758389"/>
                  <a:pt x="1657760" y="1758389"/>
                </a:cubicBezTo>
                <a:cubicBezTo>
                  <a:pt x="1681247" y="1758389"/>
                  <a:pt x="1681247" y="1758389"/>
                  <a:pt x="1681247" y="1758389"/>
                </a:cubicBezTo>
                <a:cubicBezTo>
                  <a:pt x="1681247" y="1771250"/>
                  <a:pt x="1657760" y="1771250"/>
                  <a:pt x="1657760" y="1771250"/>
                </a:cubicBezTo>
                <a:lnTo>
                  <a:pt x="1681247" y="1771250"/>
                </a:lnTo>
                <a:lnTo>
                  <a:pt x="1704735" y="1771250"/>
                </a:lnTo>
                <a:lnTo>
                  <a:pt x="1728222" y="1771250"/>
                </a:lnTo>
                <a:lnTo>
                  <a:pt x="1728222" y="1783710"/>
                </a:lnTo>
                <a:lnTo>
                  <a:pt x="1728222" y="1796169"/>
                </a:lnTo>
                <a:cubicBezTo>
                  <a:pt x="1704735" y="1796169"/>
                  <a:pt x="1704735" y="1796169"/>
                  <a:pt x="1704735" y="1783710"/>
                </a:cubicBezTo>
                <a:lnTo>
                  <a:pt x="1704735" y="1796169"/>
                </a:lnTo>
                <a:cubicBezTo>
                  <a:pt x="1681247" y="1796169"/>
                  <a:pt x="1681247" y="1796169"/>
                  <a:pt x="1681247" y="1796169"/>
                </a:cubicBezTo>
                <a:lnTo>
                  <a:pt x="1681247" y="1808628"/>
                </a:lnTo>
                <a:cubicBezTo>
                  <a:pt x="1704735" y="1808628"/>
                  <a:pt x="1704735" y="1808628"/>
                  <a:pt x="1704735" y="1808628"/>
                </a:cubicBezTo>
                <a:lnTo>
                  <a:pt x="1728222" y="1808628"/>
                </a:lnTo>
                <a:lnTo>
                  <a:pt x="1728222" y="1821490"/>
                </a:lnTo>
                <a:lnTo>
                  <a:pt x="1704735" y="1821490"/>
                </a:lnTo>
                <a:cubicBezTo>
                  <a:pt x="1704735" y="1833949"/>
                  <a:pt x="1681247" y="1821490"/>
                  <a:pt x="1681247" y="1821490"/>
                </a:cubicBezTo>
                <a:lnTo>
                  <a:pt x="1657760" y="1821490"/>
                </a:lnTo>
                <a:cubicBezTo>
                  <a:pt x="1657760" y="1821490"/>
                  <a:pt x="1657760" y="1833949"/>
                  <a:pt x="1681247" y="1833949"/>
                </a:cubicBezTo>
                <a:cubicBezTo>
                  <a:pt x="1681247" y="1821490"/>
                  <a:pt x="1681247" y="1821490"/>
                  <a:pt x="1681247" y="1821490"/>
                </a:cubicBezTo>
                <a:cubicBezTo>
                  <a:pt x="1681247" y="1833949"/>
                  <a:pt x="1704735" y="1833949"/>
                  <a:pt x="1704735" y="1821490"/>
                </a:cubicBezTo>
                <a:lnTo>
                  <a:pt x="1704735" y="1833949"/>
                </a:lnTo>
                <a:lnTo>
                  <a:pt x="1728222" y="1833949"/>
                </a:lnTo>
                <a:cubicBezTo>
                  <a:pt x="1728222" y="1833949"/>
                  <a:pt x="1752467" y="1833949"/>
                  <a:pt x="1728222" y="1846409"/>
                </a:cubicBezTo>
                <a:lnTo>
                  <a:pt x="1704735" y="1846409"/>
                </a:lnTo>
                <a:cubicBezTo>
                  <a:pt x="1681247" y="1846409"/>
                  <a:pt x="1681247" y="1846409"/>
                  <a:pt x="1681247" y="1846409"/>
                </a:cubicBezTo>
                <a:cubicBezTo>
                  <a:pt x="1681247" y="1846409"/>
                  <a:pt x="1681247" y="1858868"/>
                  <a:pt x="1704735" y="1858868"/>
                </a:cubicBezTo>
                <a:lnTo>
                  <a:pt x="1704735" y="1871729"/>
                </a:lnTo>
                <a:cubicBezTo>
                  <a:pt x="1728222" y="1871729"/>
                  <a:pt x="1728222" y="1871729"/>
                  <a:pt x="1728222" y="1884189"/>
                </a:cubicBezTo>
                <a:lnTo>
                  <a:pt x="1728222" y="1891976"/>
                </a:lnTo>
                <a:cubicBezTo>
                  <a:pt x="1728222" y="1890419"/>
                  <a:pt x="1728222" y="1890419"/>
                  <a:pt x="1728222" y="1896648"/>
                </a:cubicBezTo>
                <a:lnTo>
                  <a:pt x="1714644" y="1896648"/>
                </a:lnTo>
                <a:cubicBezTo>
                  <a:pt x="1717946" y="1896648"/>
                  <a:pt x="1704735" y="1896648"/>
                  <a:pt x="1704735" y="1896648"/>
                </a:cubicBezTo>
                <a:cubicBezTo>
                  <a:pt x="1704735" y="1909108"/>
                  <a:pt x="1704735" y="1909108"/>
                  <a:pt x="1728222" y="1909108"/>
                </a:cubicBezTo>
                <a:lnTo>
                  <a:pt x="1704735" y="1909108"/>
                </a:lnTo>
                <a:cubicBezTo>
                  <a:pt x="1681247" y="1909108"/>
                  <a:pt x="1681247" y="1909108"/>
                  <a:pt x="1681247" y="1909108"/>
                </a:cubicBezTo>
                <a:lnTo>
                  <a:pt x="1681247" y="1921969"/>
                </a:lnTo>
                <a:lnTo>
                  <a:pt x="1681247" y="1934429"/>
                </a:lnTo>
                <a:lnTo>
                  <a:pt x="1657760" y="1946888"/>
                </a:lnTo>
                <a:cubicBezTo>
                  <a:pt x="1657760" y="1959347"/>
                  <a:pt x="1657760" y="1959347"/>
                  <a:pt x="1657760" y="1959347"/>
                </a:cubicBezTo>
                <a:cubicBezTo>
                  <a:pt x="1681247" y="1959347"/>
                  <a:pt x="1681247" y="1959347"/>
                  <a:pt x="1681247" y="1959347"/>
                </a:cubicBezTo>
                <a:lnTo>
                  <a:pt x="1681247" y="1972209"/>
                </a:lnTo>
                <a:lnTo>
                  <a:pt x="1657760" y="1972209"/>
                </a:lnTo>
                <a:lnTo>
                  <a:pt x="1657760" y="1984668"/>
                </a:lnTo>
                <a:lnTo>
                  <a:pt x="1644122" y="1984668"/>
                </a:lnTo>
                <a:cubicBezTo>
                  <a:pt x="1641092" y="1984668"/>
                  <a:pt x="1639576" y="1984668"/>
                  <a:pt x="1639576" y="1984668"/>
                </a:cubicBezTo>
                <a:lnTo>
                  <a:pt x="1633515" y="1984668"/>
                </a:lnTo>
                <a:lnTo>
                  <a:pt x="1633515" y="1997128"/>
                </a:lnTo>
                <a:cubicBezTo>
                  <a:pt x="1633515" y="1997128"/>
                  <a:pt x="1657760" y="1984668"/>
                  <a:pt x="1657760" y="1997128"/>
                </a:cubicBezTo>
                <a:cubicBezTo>
                  <a:pt x="1681247" y="1997128"/>
                  <a:pt x="1681247" y="1997128"/>
                  <a:pt x="1681247" y="1997128"/>
                </a:cubicBezTo>
                <a:lnTo>
                  <a:pt x="1681247" y="1984668"/>
                </a:lnTo>
                <a:cubicBezTo>
                  <a:pt x="1681247" y="1972209"/>
                  <a:pt x="1681247" y="1984668"/>
                  <a:pt x="1681247" y="1972209"/>
                </a:cubicBezTo>
                <a:lnTo>
                  <a:pt x="1704735" y="1972209"/>
                </a:lnTo>
                <a:lnTo>
                  <a:pt x="1704735" y="1984668"/>
                </a:lnTo>
                <a:lnTo>
                  <a:pt x="1704735" y="1997128"/>
                </a:lnTo>
                <a:lnTo>
                  <a:pt x="1728222" y="1997128"/>
                </a:lnTo>
                <a:cubicBezTo>
                  <a:pt x="1728222" y="2009587"/>
                  <a:pt x="1752467" y="2009587"/>
                  <a:pt x="1728222" y="2009587"/>
                </a:cubicBezTo>
                <a:cubicBezTo>
                  <a:pt x="1728222" y="2022448"/>
                  <a:pt x="1728222" y="2022448"/>
                  <a:pt x="1728222" y="2022448"/>
                </a:cubicBezTo>
                <a:lnTo>
                  <a:pt x="1704735" y="2022448"/>
                </a:lnTo>
                <a:lnTo>
                  <a:pt x="1681247" y="2022448"/>
                </a:lnTo>
                <a:lnTo>
                  <a:pt x="1657760" y="2022448"/>
                </a:lnTo>
                <a:lnTo>
                  <a:pt x="1657760" y="2034908"/>
                </a:lnTo>
                <a:cubicBezTo>
                  <a:pt x="1681247" y="2034908"/>
                  <a:pt x="1681247" y="2034908"/>
                  <a:pt x="1681247" y="2034908"/>
                </a:cubicBezTo>
                <a:lnTo>
                  <a:pt x="1704735" y="2034908"/>
                </a:lnTo>
                <a:cubicBezTo>
                  <a:pt x="1681247" y="2034908"/>
                  <a:pt x="1681247" y="2047367"/>
                  <a:pt x="1681247" y="2047367"/>
                </a:cubicBezTo>
                <a:cubicBezTo>
                  <a:pt x="1681247" y="2059827"/>
                  <a:pt x="1681247" y="2047367"/>
                  <a:pt x="1681247" y="2059827"/>
                </a:cubicBezTo>
                <a:lnTo>
                  <a:pt x="1704735" y="2059827"/>
                </a:lnTo>
                <a:lnTo>
                  <a:pt x="1728222" y="2059827"/>
                </a:lnTo>
                <a:cubicBezTo>
                  <a:pt x="1728222" y="2059827"/>
                  <a:pt x="1728222" y="2072688"/>
                  <a:pt x="1704735" y="2072688"/>
                </a:cubicBezTo>
                <a:lnTo>
                  <a:pt x="1704735" y="2085148"/>
                </a:lnTo>
                <a:cubicBezTo>
                  <a:pt x="1728222" y="2085148"/>
                  <a:pt x="1728222" y="2085148"/>
                  <a:pt x="1728222" y="2085148"/>
                </a:cubicBezTo>
                <a:lnTo>
                  <a:pt x="1728222" y="2092935"/>
                </a:lnTo>
                <a:cubicBezTo>
                  <a:pt x="1728222" y="2091378"/>
                  <a:pt x="1728222" y="2091378"/>
                  <a:pt x="1728222" y="2097607"/>
                </a:cubicBezTo>
                <a:lnTo>
                  <a:pt x="1704735" y="2097607"/>
                </a:lnTo>
                <a:lnTo>
                  <a:pt x="1681247" y="2097607"/>
                </a:lnTo>
                <a:lnTo>
                  <a:pt x="1681247" y="2105394"/>
                </a:lnTo>
                <a:lnTo>
                  <a:pt x="1681247" y="2108509"/>
                </a:lnTo>
                <a:lnTo>
                  <a:pt x="1681247" y="2110066"/>
                </a:lnTo>
                <a:cubicBezTo>
                  <a:pt x="1681247" y="2122928"/>
                  <a:pt x="1681247" y="2122928"/>
                  <a:pt x="1681247" y="2122928"/>
                </a:cubicBezTo>
                <a:cubicBezTo>
                  <a:pt x="1657760" y="2122928"/>
                  <a:pt x="1657760" y="2122928"/>
                  <a:pt x="1657760" y="2122928"/>
                </a:cubicBezTo>
                <a:cubicBezTo>
                  <a:pt x="1657760" y="2135387"/>
                  <a:pt x="1657760" y="2135387"/>
                  <a:pt x="1657760" y="2135387"/>
                </a:cubicBezTo>
                <a:lnTo>
                  <a:pt x="1657760" y="2147847"/>
                </a:lnTo>
                <a:lnTo>
                  <a:pt x="1657760" y="2160306"/>
                </a:lnTo>
                <a:lnTo>
                  <a:pt x="1681247" y="2160306"/>
                </a:lnTo>
                <a:cubicBezTo>
                  <a:pt x="1681247" y="2173167"/>
                  <a:pt x="1681247" y="2173167"/>
                  <a:pt x="1681247" y="2173167"/>
                </a:cubicBezTo>
                <a:cubicBezTo>
                  <a:pt x="1681247" y="2173167"/>
                  <a:pt x="1704735" y="2173167"/>
                  <a:pt x="1704735" y="2185627"/>
                </a:cubicBezTo>
                <a:lnTo>
                  <a:pt x="1704735" y="2198086"/>
                </a:lnTo>
                <a:lnTo>
                  <a:pt x="1728222" y="2198086"/>
                </a:lnTo>
                <a:cubicBezTo>
                  <a:pt x="1752467" y="2198086"/>
                  <a:pt x="1752467" y="2210546"/>
                  <a:pt x="1728222" y="2210546"/>
                </a:cubicBezTo>
                <a:cubicBezTo>
                  <a:pt x="1752467" y="2210546"/>
                  <a:pt x="1752467" y="2210546"/>
                  <a:pt x="1752467" y="2210546"/>
                </a:cubicBezTo>
                <a:cubicBezTo>
                  <a:pt x="1752467" y="2223407"/>
                  <a:pt x="1728222" y="2223407"/>
                  <a:pt x="1728222" y="2223407"/>
                </a:cubicBezTo>
                <a:cubicBezTo>
                  <a:pt x="1752467" y="2223407"/>
                  <a:pt x="1752467" y="2223407"/>
                  <a:pt x="1752467" y="2223407"/>
                </a:cubicBezTo>
                <a:cubicBezTo>
                  <a:pt x="1775955" y="2223407"/>
                  <a:pt x="1752467" y="2235867"/>
                  <a:pt x="1775955" y="2235867"/>
                </a:cubicBezTo>
                <a:cubicBezTo>
                  <a:pt x="1752467" y="2235867"/>
                  <a:pt x="1752467" y="2235867"/>
                  <a:pt x="1752467" y="2235867"/>
                </a:cubicBezTo>
                <a:cubicBezTo>
                  <a:pt x="1728222" y="2235867"/>
                  <a:pt x="1728222" y="2235867"/>
                  <a:pt x="1728222" y="2235867"/>
                </a:cubicBezTo>
                <a:cubicBezTo>
                  <a:pt x="1704735" y="2235867"/>
                  <a:pt x="1704735" y="2223407"/>
                  <a:pt x="1704735" y="2223407"/>
                </a:cubicBezTo>
                <a:lnTo>
                  <a:pt x="1704735" y="2210546"/>
                </a:lnTo>
                <a:cubicBezTo>
                  <a:pt x="1681247" y="2223407"/>
                  <a:pt x="1681247" y="2223407"/>
                  <a:pt x="1681247" y="2223407"/>
                </a:cubicBezTo>
                <a:lnTo>
                  <a:pt x="1657760" y="2223407"/>
                </a:lnTo>
                <a:lnTo>
                  <a:pt x="1657760" y="2235867"/>
                </a:lnTo>
                <a:cubicBezTo>
                  <a:pt x="1681247" y="2235867"/>
                  <a:pt x="1681247" y="2223407"/>
                  <a:pt x="1681247" y="2223407"/>
                </a:cubicBezTo>
                <a:lnTo>
                  <a:pt x="1681247" y="2235867"/>
                </a:lnTo>
                <a:cubicBezTo>
                  <a:pt x="1704735" y="2235867"/>
                  <a:pt x="1704735" y="2235867"/>
                  <a:pt x="1704735" y="2248326"/>
                </a:cubicBezTo>
                <a:cubicBezTo>
                  <a:pt x="1728222" y="2248326"/>
                  <a:pt x="1728222" y="2248326"/>
                  <a:pt x="1728222" y="2248326"/>
                </a:cubicBezTo>
                <a:lnTo>
                  <a:pt x="1728222" y="2260785"/>
                </a:lnTo>
                <a:cubicBezTo>
                  <a:pt x="1704735" y="2260785"/>
                  <a:pt x="1704735" y="2260785"/>
                  <a:pt x="1704735" y="2260785"/>
                </a:cubicBezTo>
                <a:lnTo>
                  <a:pt x="1681247" y="2260785"/>
                </a:lnTo>
                <a:lnTo>
                  <a:pt x="1681247" y="2248326"/>
                </a:lnTo>
                <a:lnTo>
                  <a:pt x="1657760" y="2248326"/>
                </a:lnTo>
                <a:lnTo>
                  <a:pt x="1657760" y="2260785"/>
                </a:lnTo>
                <a:cubicBezTo>
                  <a:pt x="1681247" y="2260785"/>
                  <a:pt x="1681247" y="2260785"/>
                  <a:pt x="1681247" y="2260785"/>
                </a:cubicBezTo>
                <a:cubicBezTo>
                  <a:pt x="1704735" y="2260785"/>
                  <a:pt x="1704735" y="2273647"/>
                  <a:pt x="1704735" y="2260785"/>
                </a:cubicBezTo>
                <a:lnTo>
                  <a:pt x="1704735" y="2273647"/>
                </a:lnTo>
                <a:cubicBezTo>
                  <a:pt x="1728222" y="2273647"/>
                  <a:pt x="1728222" y="2273647"/>
                  <a:pt x="1728222" y="2273647"/>
                </a:cubicBezTo>
                <a:cubicBezTo>
                  <a:pt x="1704735" y="2273647"/>
                  <a:pt x="1728222" y="2273647"/>
                  <a:pt x="1704735" y="2286106"/>
                </a:cubicBezTo>
                <a:cubicBezTo>
                  <a:pt x="1704735" y="2273647"/>
                  <a:pt x="1681247" y="2273647"/>
                  <a:pt x="1681247" y="2273647"/>
                </a:cubicBezTo>
                <a:lnTo>
                  <a:pt x="1681247" y="2286106"/>
                </a:lnTo>
                <a:cubicBezTo>
                  <a:pt x="1657760" y="2286106"/>
                  <a:pt x="1657760" y="2286106"/>
                  <a:pt x="1657760" y="2286106"/>
                </a:cubicBezTo>
                <a:lnTo>
                  <a:pt x="1657760" y="2298566"/>
                </a:lnTo>
                <a:lnTo>
                  <a:pt x="1681247" y="2298566"/>
                </a:lnTo>
                <a:lnTo>
                  <a:pt x="1681247" y="2286106"/>
                </a:lnTo>
                <a:lnTo>
                  <a:pt x="1704735" y="2286106"/>
                </a:lnTo>
                <a:lnTo>
                  <a:pt x="1728222" y="2286106"/>
                </a:lnTo>
                <a:cubicBezTo>
                  <a:pt x="1728222" y="2298566"/>
                  <a:pt x="1728222" y="2298566"/>
                  <a:pt x="1728222" y="2298566"/>
                </a:cubicBezTo>
                <a:cubicBezTo>
                  <a:pt x="1728222" y="2298566"/>
                  <a:pt x="1704735" y="2298566"/>
                  <a:pt x="1704735" y="2311025"/>
                </a:cubicBezTo>
                <a:lnTo>
                  <a:pt x="1704735" y="2323886"/>
                </a:lnTo>
                <a:lnTo>
                  <a:pt x="1681247" y="2323886"/>
                </a:lnTo>
                <a:lnTo>
                  <a:pt x="1681247" y="2327001"/>
                </a:lnTo>
                <a:cubicBezTo>
                  <a:pt x="1681247" y="2327001"/>
                  <a:pt x="1681247" y="2330116"/>
                  <a:pt x="1681247" y="2336346"/>
                </a:cubicBezTo>
                <a:lnTo>
                  <a:pt x="1681247" y="2348805"/>
                </a:lnTo>
                <a:lnTo>
                  <a:pt x="1657760" y="2348805"/>
                </a:lnTo>
                <a:lnTo>
                  <a:pt x="1657760" y="2361265"/>
                </a:lnTo>
                <a:lnTo>
                  <a:pt x="1657760" y="2374126"/>
                </a:lnTo>
                <a:lnTo>
                  <a:pt x="1681247" y="2374126"/>
                </a:lnTo>
                <a:lnTo>
                  <a:pt x="1704735" y="2374126"/>
                </a:lnTo>
                <a:cubicBezTo>
                  <a:pt x="1681247" y="2374126"/>
                  <a:pt x="1681247" y="2386586"/>
                  <a:pt x="1681247" y="2386586"/>
                </a:cubicBezTo>
                <a:lnTo>
                  <a:pt x="1681247" y="2399045"/>
                </a:lnTo>
                <a:lnTo>
                  <a:pt x="1704735" y="2399045"/>
                </a:lnTo>
                <a:cubicBezTo>
                  <a:pt x="1704735" y="2411504"/>
                  <a:pt x="1704735" y="2399045"/>
                  <a:pt x="1728222" y="2399045"/>
                </a:cubicBezTo>
                <a:lnTo>
                  <a:pt x="1728222" y="2411504"/>
                </a:lnTo>
                <a:lnTo>
                  <a:pt x="1704735" y="2424366"/>
                </a:lnTo>
                <a:cubicBezTo>
                  <a:pt x="1704735" y="2417935"/>
                  <a:pt x="1704735" y="2417935"/>
                  <a:pt x="1704735" y="2419543"/>
                </a:cubicBezTo>
                <a:lnTo>
                  <a:pt x="1704735" y="2413112"/>
                </a:lnTo>
                <a:cubicBezTo>
                  <a:pt x="1704735" y="2411504"/>
                  <a:pt x="1704735" y="2411504"/>
                  <a:pt x="1704735" y="2411504"/>
                </a:cubicBezTo>
                <a:cubicBezTo>
                  <a:pt x="1681247" y="2411504"/>
                  <a:pt x="1681247" y="2411504"/>
                  <a:pt x="1681247" y="2411504"/>
                </a:cubicBezTo>
                <a:cubicBezTo>
                  <a:pt x="1681247" y="2424366"/>
                  <a:pt x="1681247" y="2424366"/>
                  <a:pt x="1681247" y="2424366"/>
                </a:cubicBezTo>
                <a:cubicBezTo>
                  <a:pt x="1704735" y="2424366"/>
                  <a:pt x="1704735" y="2424366"/>
                  <a:pt x="1704735" y="2424366"/>
                </a:cubicBezTo>
                <a:cubicBezTo>
                  <a:pt x="1704735" y="2430596"/>
                  <a:pt x="1704735" y="2433710"/>
                  <a:pt x="1704735" y="2435268"/>
                </a:cubicBezTo>
                <a:lnTo>
                  <a:pt x="1704735" y="2436825"/>
                </a:lnTo>
                <a:lnTo>
                  <a:pt x="1728222" y="2436825"/>
                </a:lnTo>
                <a:lnTo>
                  <a:pt x="1728222" y="2449285"/>
                </a:lnTo>
                <a:cubicBezTo>
                  <a:pt x="1704735" y="2449285"/>
                  <a:pt x="1704735" y="2449285"/>
                  <a:pt x="1704735" y="2449285"/>
                </a:cubicBezTo>
                <a:lnTo>
                  <a:pt x="1681247" y="2449285"/>
                </a:lnTo>
                <a:lnTo>
                  <a:pt x="1657760" y="2449285"/>
                </a:lnTo>
                <a:lnTo>
                  <a:pt x="1657760" y="2461744"/>
                </a:lnTo>
                <a:cubicBezTo>
                  <a:pt x="1657760" y="2474605"/>
                  <a:pt x="1657760" y="2474605"/>
                  <a:pt x="1657760" y="2474605"/>
                </a:cubicBezTo>
                <a:cubicBezTo>
                  <a:pt x="1663632" y="2474605"/>
                  <a:pt x="1668036" y="2474605"/>
                  <a:pt x="1671338" y="2474605"/>
                </a:cubicBezTo>
                <a:cubicBezTo>
                  <a:pt x="1674641" y="2474605"/>
                  <a:pt x="1676843" y="2474605"/>
                  <a:pt x="1678311" y="2474605"/>
                </a:cubicBezTo>
                <a:cubicBezTo>
                  <a:pt x="1681247" y="2474605"/>
                  <a:pt x="1681247" y="2474605"/>
                  <a:pt x="1681247" y="2474605"/>
                </a:cubicBezTo>
                <a:lnTo>
                  <a:pt x="1704735" y="2474605"/>
                </a:lnTo>
                <a:cubicBezTo>
                  <a:pt x="1728222" y="2474605"/>
                  <a:pt x="1728222" y="2474605"/>
                  <a:pt x="1728222" y="2474605"/>
                </a:cubicBezTo>
                <a:cubicBezTo>
                  <a:pt x="1728222" y="2461744"/>
                  <a:pt x="1728222" y="2461744"/>
                  <a:pt x="1704735" y="2461744"/>
                </a:cubicBezTo>
                <a:lnTo>
                  <a:pt x="1704735" y="2449285"/>
                </a:lnTo>
                <a:cubicBezTo>
                  <a:pt x="1728222" y="2449285"/>
                  <a:pt x="1728222" y="2461744"/>
                  <a:pt x="1728222" y="2461744"/>
                </a:cubicBezTo>
                <a:cubicBezTo>
                  <a:pt x="1728222" y="2449285"/>
                  <a:pt x="1728222" y="2449285"/>
                  <a:pt x="1728222" y="2449285"/>
                </a:cubicBezTo>
                <a:lnTo>
                  <a:pt x="1752467" y="2449285"/>
                </a:lnTo>
                <a:cubicBezTo>
                  <a:pt x="1752467" y="2461744"/>
                  <a:pt x="1752467" y="2461744"/>
                  <a:pt x="1752467" y="2461744"/>
                </a:cubicBezTo>
                <a:cubicBezTo>
                  <a:pt x="1728222" y="2461744"/>
                  <a:pt x="1752467" y="2474605"/>
                  <a:pt x="1752467" y="2474605"/>
                </a:cubicBezTo>
                <a:cubicBezTo>
                  <a:pt x="1752467" y="2474605"/>
                  <a:pt x="1728222" y="2474605"/>
                  <a:pt x="1728222" y="2487065"/>
                </a:cubicBezTo>
                <a:lnTo>
                  <a:pt x="1704735" y="2487065"/>
                </a:lnTo>
                <a:cubicBezTo>
                  <a:pt x="1704735" y="2499524"/>
                  <a:pt x="1704735" y="2499524"/>
                  <a:pt x="1704735" y="2499524"/>
                </a:cubicBezTo>
                <a:lnTo>
                  <a:pt x="1728222" y="2499524"/>
                </a:lnTo>
                <a:lnTo>
                  <a:pt x="1728222" y="2511984"/>
                </a:lnTo>
                <a:lnTo>
                  <a:pt x="1728222" y="2520022"/>
                </a:lnTo>
                <a:cubicBezTo>
                  <a:pt x="1728222" y="2521630"/>
                  <a:pt x="1728222" y="2524845"/>
                  <a:pt x="1728222" y="2524845"/>
                </a:cubicBezTo>
                <a:lnTo>
                  <a:pt x="1728222" y="2537305"/>
                </a:lnTo>
                <a:cubicBezTo>
                  <a:pt x="1704735" y="2537305"/>
                  <a:pt x="1704735" y="2537305"/>
                  <a:pt x="1704735" y="2537305"/>
                </a:cubicBezTo>
                <a:cubicBezTo>
                  <a:pt x="1704735" y="2549764"/>
                  <a:pt x="1704735" y="2549764"/>
                  <a:pt x="1704735" y="2549764"/>
                </a:cubicBezTo>
                <a:cubicBezTo>
                  <a:pt x="1728222" y="2549764"/>
                  <a:pt x="1728222" y="2549764"/>
                  <a:pt x="1728222" y="2549764"/>
                </a:cubicBezTo>
                <a:lnTo>
                  <a:pt x="1728222" y="2562223"/>
                </a:lnTo>
                <a:lnTo>
                  <a:pt x="1725286" y="2562223"/>
                </a:lnTo>
                <a:lnTo>
                  <a:pt x="1718692" y="2562223"/>
                </a:lnTo>
                <a:lnTo>
                  <a:pt x="1718313" y="2562223"/>
                </a:lnTo>
                <a:lnTo>
                  <a:pt x="1714644" y="2562223"/>
                </a:lnTo>
                <a:cubicBezTo>
                  <a:pt x="1704735" y="2562223"/>
                  <a:pt x="1704735" y="2562223"/>
                  <a:pt x="1704735" y="2562223"/>
                </a:cubicBezTo>
                <a:lnTo>
                  <a:pt x="1681247" y="2562223"/>
                </a:lnTo>
                <a:cubicBezTo>
                  <a:pt x="1681247" y="2575085"/>
                  <a:pt x="1704735" y="2562223"/>
                  <a:pt x="1704735" y="2575085"/>
                </a:cubicBezTo>
                <a:cubicBezTo>
                  <a:pt x="1728222" y="2575085"/>
                  <a:pt x="1728222" y="2575085"/>
                  <a:pt x="1728222" y="2575085"/>
                </a:cubicBezTo>
                <a:cubicBezTo>
                  <a:pt x="1704735" y="2575085"/>
                  <a:pt x="1704735" y="2575085"/>
                  <a:pt x="1704735" y="2587544"/>
                </a:cubicBezTo>
                <a:lnTo>
                  <a:pt x="1728222" y="2587544"/>
                </a:lnTo>
                <a:cubicBezTo>
                  <a:pt x="1728222" y="2600004"/>
                  <a:pt x="1728222" y="2600004"/>
                  <a:pt x="1704735" y="2600004"/>
                </a:cubicBezTo>
                <a:lnTo>
                  <a:pt x="1701799" y="2600004"/>
                </a:lnTo>
                <a:cubicBezTo>
                  <a:pt x="1698863" y="2600004"/>
                  <a:pt x="1692991" y="2600004"/>
                  <a:pt x="1681247" y="2600004"/>
                </a:cubicBezTo>
                <a:cubicBezTo>
                  <a:pt x="1704735" y="2612463"/>
                  <a:pt x="1704735" y="2612463"/>
                  <a:pt x="1704735" y="2612463"/>
                </a:cubicBezTo>
                <a:lnTo>
                  <a:pt x="1704735" y="2625324"/>
                </a:lnTo>
                <a:lnTo>
                  <a:pt x="1681247" y="2612463"/>
                </a:lnTo>
                <a:lnTo>
                  <a:pt x="1681247" y="2625324"/>
                </a:lnTo>
                <a:lnTo>
                  <a:pt x="1704735" y="2625324"/>
                </a:lnTo>
                <a:lnTo>
                  <a:pt x="1704735" y="2637784"/>
                </a:lnTo>
                <a:lnTo>
                  <a:pt x="1681247" y="2637784"/>
                </a:lnTo>
                <a:cubicBezTo>
                  <a:pt x="1681247" y="2644014"/>
                  <a:pt x="1681247" y="2644014"/>
                  <a:pt x="1681247" y="2642456"/>
                </a:cubicBezTo>
                <a:lnTo>
                  <a:pt x="1681247" y="2650243"/>
                </a:lnTo>
                <a:cubicBezTo>
                  <a:pt x="1657760" y="2650243"/>
                  <a:pt x="1657760" y="2650243"/>
                  <a:pt x="1657760" y="2650243"/>
                </a:cubicBezTo>
                <a:lnTo>
                  <a:pt x="1657760" y="2662703"/>
                </a:lnTo>
                <a:cubicBezTo>
                  <a:pt x="1657760" y="2675564"/>
                  <a:pt x="1681247" y="2675564"/>
                  <a:pt x="1681247" y="2675564"/>
                </a:cubicBezTo>
                <a:lnTo>
                  <a:pt x="1681247" y="2688024"/>
                </a:lnTo>
                <a:cubicBezTo>
                  <a:pt x="1681247" y="2700483"/>
                  <a:pt x="1657760" y="2700483"/>
                  <a:pt x="1657760" y="2688024"/>
                </a:cubicBezTo>
                <a:lnTo>
                  <a:pt x="1657760" y="2675564"/>
                </a:lnTo>
                <a:lnTo>
                  <a:pt x="1633515" y="2675564"/>
                </a:lnTo>
                <a:cubicBezTo>
                  <a:pt x="1633515" y="2688024"/>
                  <a:pt x="1657760" y="2688024"/>
                  <a:pt x="1657760" y="2688024"/>
                </a:cubicBezTo>
                <a:lnTo>
                  <a:pt x="1657760" y="2700483"/>
                </a:lnTo>
                <a:lnTo>
                  <a:pt x="1681247" y="2700483"/>
                </a:lnTo>
                <a:lnTo>
                  <a:pt x="1681247" y="2688024"/>
                </a:lnTo>
                <a:cubicBezTo>
                  <a:pt x="1704735" y="2688024"/>
                  <a:pt x="1704735" y="2688024"/>
                  <a:pt x="1704735" y="2700483"/>
                </a:cubicBezTo>
                <a:lnTo>
                  <a:pt x="1714277" y="2700483"/>
                </a:lnTo>
                <a:cubicBezTo>
                  <a:pt x="1717946" y="2700483"/>
                  <a:pt x="1722350" y="2700483"/>
                  <a:pt x="1728222" y="2700483"/>
                </a:cubicBezTo>
                <a:cubicBezTo>
                  <a:pt x="1728222" y="2688024"/>
                  <a:pt x="1728222" y="2688024"/>
                  <a:pt x="1728222" y="2688024"/>
                </a:cubicBezTo>
                <a:cubicBezTo>
                  <a:pt x="1752467" y="2688024"/>
                  <a:pt x="1752467" y="2688024"/>
                  <a:pt x="1752467" y="2700483"/>
                </a:cubicBezTo>
                <a:lnTo>
                  <a:pt x="1775955" y="2700483"/>
                </a:lnTo>
                <a:cubicBezTo>
                  <a:pt x="1775955" y="2706713"/>
                  <a:pt x="1775955" y="2706713"/>
                  <a:pt x="1775955" y="2705155"/>
                </a:cubicBezTo>
                <a:lnTo>
                  <a:pt x="1775955" y="2711385"/>
                </a:lnTo>
                <a:cubicBezTo>
                  <a:pt x="1775955" y="2712942"/>
                  <a:pt x="1775955" y="2712942"/>
                  <a:pt x="1775955" y="2712942"/>
                </a:cubicBezTo>
                <a:lnTo>
                  <a:pt x="1752467" y="2712942"/>
                </a:lnTo>
                <a:cubicBezTo>
                  <a:pt x="1752467" y="2712942"/>
                  <a:pt x="1752467" y="2700483"/>
                  <a:pt x="1728222" y="2712942"/>
                </a:cubicBezTo>
                <a:cubicBezTo>
                  <a:pt x="1722350" y="2712942"/>
                  <a:pt x="1717946" y="2712942"/>
                  <a:pt x="1714644" y="2712942"/>
                </a:cubicBezTo>
                <a:cubicBezTo>
                  <a:pt x="1711341" y="2712942"/>
                  <a:pt x="1709139" y="2712942"/>
                  <a:pt x="1707671" y="2712942"/>
                </a:cubicBezTo>
                <a:cubicBezTo>
                  <a:pt x="1704735" y="2712942"/>
                  <a:pt x="1704735" y="2712942"/>
                  <a:pt x="1704735" y="2712942"/>
                </a:cubicBezTo>
                <a:cubicBezTo>
                  <a:pt x="1704735" y="2725804"/>
                  <a:pt x="1704735" y="2725804"/>
                  <a:pt x="1728222" y="2725804"/>
                </a:cubicBezTo>
                <a:cubicBezTo>
                  <a:pt x="1704735" y="2725804"/>
                  <a:pt x="1704735" y="2725804"/>
                  <a:pt x="1704735" y="2725804"/>
                </a:cubicBezTo>
                <a:lnTo>
                  <a:pt x="1704735" y="2738263"/>
                </a:lnTo>
                <a:lnTo>
                  <a:pt x="1728222" y="2738263"/>
                </a:lnTo>
                <a:cubicBezTo>
                  <a:pt x="1728222" y="2750321"/>
                  <a:pt x="1752467" y="2750321"/>
                  <a:pt x="1752467" y="2750321"/>
                </a:cubicBezTo>
                <a:cubicBezTo>
                  <a:pt x="1775955" y="2750321"/>
                  <a:pt x="1775955" y="2750321"/>
                  <a:pt x="1775955" y="2750321"/>
                </a:cubicBezTo>
                <a:lnTo>
                  <a:pt x="1775955" y="2762780"/>
                </a:lnTo>
                <a:cubicBezTo>
                  <a:pt x="1752467" y="2762780"/>
                  <a:pt x="1752467" y="2762780"/>
                  <a:pt x="1752467" y="2762780"/>
                </a:cubicBezTo>
                <a:cubicBezTo>
                  <a:pt x="1728222" y="2762780"/>
                  <a:pt x="1728222" y="2762780"/>
                  <a:pt x="1728222" y="2762780"/>
                </a:cubicBezTo>
                <a:lnTo>
                  <a:pt x="1728222" y="2750321"/>
                </a:lnTo>
                <a:lnTo>
                  <a:pt x="1704735" y="2750321"/>
                </a:lnTo>
                <a:lnTo>
                  <a:pt x="1704735" y="2762780"/>
                </a:lnTo>
                <a:cubicBezTo>
                  <a:pt x="1704735" y="2775642"/>
                  <a:pt x="1704735" y="2775642"/>
                  <a:pt x="1704735" y="2775642"/>
                </a:cubicBezTo>
                <a:lnTo>
                  <a:pt x="1681247" y="2775642"/>
                </a:lnTo>
                <a:cubicBezTo>
                  <a:pt x="1704735" y="2775642"/>
                  <a:pt x="1704735" y="2788101"/>
                  <a:pt x="1704735" y="2788101"/>
                </a:cubicBezTo>
                <a:cubicBezTo>
                  <a:pt x="1704735" y="2788101"/>
                  <a:pt x="1728222" y="2788101"/>
                  <a:pt x="1728222" y="2775642"/>
                </a:cubicBezTo>
                <a:lnTo>
                  <a:pt x="1752467" y="2775642"/>
                </a:lnTo>
                <a:cubicBezTo>
                  <a:pt x="1775955" y="2775642"/>
                  <a:pt x="1752467" y="2788101"/>
                  <a:pt x="1775955" y="2788101"/>
                </a:cubicBezTo>
                <a:lnTo>
                  <a:pt x="1752467" y="2788101"/>
                </a:lnTo>
                <a:cubicBezTo>
                  <a:pt x="1752467" y="2800560"/>
                  <a:pt x="1752467" y="2800560"/>
                  <a:pt x="1728222" y="2800560"/>
                </a:cubicBezTo>
                <a:lnTo>
                  <a:pt x="1752467" y="2800560"/>
                </a:lnTo>
                <a:lnTo>
                  <a:pt x="1752467" y="2813020"/>
                </a:lnTo>
                <a:lnTo>
                  <a:pt x="1728222" y="2813020"/>
                </a:lnTo>
                <a:cubicBezTo>
                  <a:pt x="1728222" y="2825881"/>
                  <a:pt x="1728222" y="2825881"/>
                  <a:pt x="1728222" y="2825881"/>
                </a:cubicBezTo>
                <a:lnTo>
                  <a:pt x="1728222" y="2838341"/>
                </a:lnTo>
                <a:cubicBezTo>
                  <a:pt x="1728222" y="2838341"/>
                  <a:pt x="1752467" y="2838341"/>
                  <a:pt x="1752467" y="2825881"/>
                </a:cubicBezTo>
                <a:lnTo>
                  <a:pt x="1752467" y="2838341"/>
                </a:lnTo>
                <a:cubicBezTo>
                  <a:pt x="1752467" y="2850800"/>
                  <a:pt x="1752467" y="2850800"/>
                  <a:pt x="1752467" y="2850800"/>
                </a:cubicBezTo>
                <a:lnTo>
                  <a:pt x="1728222" y="2850800"/>
                </a:lnTo>
                <a:cubicBezTo>
                  <a:pt x="1704735" y="2850800"/>
                  <a:pt x="1704735" y="2850800"/>
                  <a:pt x="1704735" y="2850800"/>
                </a:cubicBezTo>
                <a:cubicBezTo>
                  <a:pt x="1704735" y="2863260"/>
                  <a:pt x="1704735" y="2863260"/>
                  <a:pt x="1704735" y="2863260"/>
                </a:cubicBezTo>
                <a:lnTo>
                  <a:pt x="1704735" y="2876121"/>
                </a:lnTo>
                <a:lnTo>
                  <a:pt x="1728222" y="2876121"/>
                </a:lnTo>
                <a:lnTo>
                  <a:pt x="1728222" y="2888580"/>
                </a:lnTo>
                <a:lnTo>
                  <a:pt x="1704735" y="2888580"/>
                </a:lnTo>
                <a:lnTo>
                  <a:pt x="1681247" y="2888580"/>
                </a:lnTo>
                <a:lnTo>
                  <a:pt x="1657760" y="2888580"/>
                </a:lnTo>
                <a:cubicBezTo>
                  <a:pt x="1669503" y="2888580"/>
                  <a:pt x="1675375" y="2888580"/>
                  <a:pt x="1678311" y="2890138"/>
                </a:cubicBezTo>
                <a:lnTo>
                  <a:pt x="1679112" y="2893111"/>
                </a:lnTo>
                <a:lnTo>
                  <a:pt x="1678311" y="2894810"/>
                </a:lnTo>
                <a:cubicBezTo>
                  <a:pt x="1675375" y="2897925"/>
                  <a:pt x="1669503" y="2901040"/>
                  <a:pt x="1657760" y="2901040"/>
                </a:cubicBezTo>
                <a:lnTo>
                  <a:pt x="1633515" y="2901040"/>
                </a:lnTo>
                <a:cubicBezTo>
                  <a:pt x="1633515" y="2901040"/>
                  <a:pt x="1633515" y="2888580"/>
                  <a:pt x="1610027" y="2888580"/>
                </a:cubicBezTo>
                <a:lnTo>
                  <a:pt x="1610027" y="2901040"/>
                </a:lnTo>
                <a:cubicBezTo>
                  <a:pt x="1610027" y="2913499"/>
                  <a:pt x="1633515" y="2913499"/>
                  <a:pt x="1633515" y="2913499"/>
                </a:cubicBezTo>
                <a:lnTo>
                  <a:pt x="1633515" y="2924753"/>
                </a:lnTo>
                <a:lnTo>
                  <a:pt x="1633515" y="2926361"/>
                </a:lnTo>
                <a:lnTo>
                  <a:pt x="1657760" y="2926361"/>
                </a:lnTo>
                <a:cubicBezTo>
                  <a:pt x="1657760" y="2926361"/>
                  <a:pt x="1633515" y="2926361"/>
                  <a:pt x="1633515" y="2913499"/>
                </a:cubicBezTo>
                <a:cubicBezTo>
                  <a:pt x="1633515" y="2901040"/>
                  <a:pt x="1633515" y="2901040"/>
                  <a:pt x="1633515" y="2901040"/>
                </a:cubicBezTo>
                <a:cubicBezTo>
                  <a:pt x="1633515" y="2901040"/>
                  <a:pt x="1633515" y="2913499"/>
                  <a:pt x="1657760" y="2913499"/>
                </a:cubicBezTo>
                <a:lnTo>
                  <a:pt x="1657760" y="2901040"/>
                </a:lnTo>
                <a:lnTo>
                  <a:pt x="1681247" y="2913499"/>
                </a:lnTo>
                <a:lnTo>
                  <a:pt x="1704735" y="2913499"/>
                </a:lnTo>
                <a:cubicBezTo>
                  <a:pt x="1704735" y="2926361"/>
                  <a:pt x="1704735" y="2926361"/>
                  <a:pt x="1681247" y="2926361"/>
                </a:cubicBezTo>
                <a:cubicBezTo>
                  <a:pt x="1704735" y="2926361"/>
                  <a:pt x="1704735" y="2926361"/>
                  <a:pt x="1704735" y="2926361"/>
                </a:cubicBezTo>
                <a:cubicBezTo>
                  <a:pt x="1704735" y="2938820"/>
                  <a:pt x="1704735" y="2938820"/>
                  <a:pt x="1704735" y="2938820"/>
                </a:cubicBezTo>
                <a:lnTo>
                  <a:pt x="1681247" y="2938820"/>
                </a:lnTo>
                <a:cubicBezTo>
                  <a:pt x="1681247" y="2951279"/>
                  <a:pt x="1681247" y="2951279"/>
                  <a:pt x="1681247" y="2951279"/>
                </a:cubicBezTo>
                <a:lnTo>
                  <a:pt x="1704735" y="2951279"/>
                </a:lnTo>
                <a:cubicBezTo>
                  <a:pt x="1681247" y="2951279"/>
                  <a:pt x="1681247" y="2951279"/>
                  <a:pt x="1681247" y="2963739"/>
                </a:cubicBezTo>
                <a:lnTo>
                  <a:pt x="1681247" y="2976600"/>
                </a:lnTo>
                <a:cubicBezTo>
                  <a:pt x="1704735" y="2963739"/>
                  <a:pt x="1704735" y="2963739"/>
                  <a:pt x="1704735" y="2963739"/>
                </a:cubicBezTo>
                <a:lnTo>
                  <a:pt x="1728222" y="2963739"/>
                </a:lnTo>
                <a:cubicBezTo>
                  <a:pt x="1728222" y="2970170"/>
                  <a:pt x="1728222" y="2973385"/>
                  <a:pt x="1728222" y="2973385"/>
                </a:cubicBezTo>
                <a:lnTo>
                  <a:pt x="1728222" y="2974993"/>
                </a:lnTo>
                <a:cubicBezTo>
                  <a:pt x="1728222" y="2976600"/>
                  <a:pt x="1728222" y="2976600"/>
                  <a:pt x="1728222" y="2976600"/>
                </a:cubicBezTo>
                <a:lnTo>
                  <a:pt x="1704735" y="2976600"/>
                </a:lnTo>
                <a:cubicBezTo>
                  <a:pt x="1728222" y="2976600"/>
                  <a:pt x="1728222" y="2976600"/>
                  <a:pt x="1704735" y="2989060"/>
                </a:cubicBezTo>
                <a:cubicBezTo>
                  <a:pt x="1704735" y="2989060"/>
                  <a:pt x="1704735" y="2989060"/>
                  <a:pt x="1714644" y="2989060"/>
                </a:cubicBezTo>
                <a:lnTo>
                  <a:pt x="1717946" y="2989060"/>
                </a:lnTo>
                <a:lnTo>
                  <a:pt x="1718313" y="2989060"/>
                </a:lnTo>
                <a:lnTo>
                  <a:pt x="1722350" y="2989060"/>
                </a:lnTo>
                <a:lnTo>
                  <a:pt x="1725286" y="2989060"/>
                </a:lnTo>
                <a:cubicBezTo>
                  <a:pt x="1728222" y="2989060"/>
                  <a:pt x="1728222" y="2989060"/>
                  <a:pt x="1728222" y="2989060"/>
                </a:cubicBezTo>
                <a:lnTo>
                  <a:pt x="1728222" y="3001519"/>
                </a:lnTo>
                <a:cubicBezTo>
                  <a:pt x="1728222" y="2989060"/>
                  <a:pt x="1728222" y="2989060"/>
                  <a:pt x="1704735" y="3001519"/>
                </a:cubicBezTo>
                <a:cubicBezTo>
                  <a:pt x="1704735" y="2989060"/>
                  <a:pt x="1681247" y="2989060"/>
                  <a:pt x="1681247" y="2989060"/>
                </a:cubicBezTo>
                <a:cubicBezTo>
                  <a:pt x="1704735" y="3001519"/>
                  <a:pt x="1704735" y="3001519"/>
                  <a:pt x="1704735" y="3001519"/>
                </a:cubicBezTo>
                <a:cubicBezTo>
                  <a:pt x="1681247" y="3001519"/>
                  <a:pt x="1681247" y="3001519"/>
                  <a:pt x="1681247" y="3001519"/>
                </a:cubicBezTo>
                <a:cubicBezTo>
                  <a:pt x="1681247" y="3001519"/>
                  <a:pt x="1704735" y="3013979"/>
                  <a:pt x="1704735" y="3001519"/>
                </a:cubicBezTo>
                <a:lnTo>
                  <a:pt x="1728222" y="3001519"/>
                </a:lnTo>
                <a:lnTo>
                  <a:pt x="1728222" y="3013979"/>
                </a:lnTo>
                <a:lnTo>
                  <a:pt x="1728222" y="3026840"/>
                </a:lnTo>
                <a:cubicBezTo>
                  <a:pt x="1728222" y="3026840"/>
                  <a:pt x="1728222" y="3013979"/>
                  <a:pt x="1704735" y="3013979"/>
                </a:cubicBezTo>
                <a:lnTo>
                  <a:pt x="1681247" y="3013979"/>
                </a:lnTo>
                <a:lnTo>
                  <a:pt x="1681247" y="3026840"/>
                </a:lnTo>
                <a:lnTo>
                  <a:pt x="1704735" y="3026840"/>
                </a:lnTo>
                <a:cubicBezTo>
                  <a:pt x="1728222" y="3026840"/>
                  <a:pt x="1728222" y="3026840"/>
                  <a:pt x="1728222" y="3026840"/>
                </a:cubicBezTo>
                <a:cubicBezTo>
                  <a:pt x="1728222" y="3039299"/>
                  <a:pt x="1704735" y="3026840"/>
                  <a:pt x="1704735" y="3039299"/>
                </a:cubicBezTo>
                <a:cubicBezTo>
                  <a:pt x="1704735" y="3039299"/>
                  <a:pt x="1681247" y="3039299"/>
                  <a:pt x="1681247" y="3051759"/>
                </a:cubicBezTo>
                <a:cubicBezTo>
                  <a:pt x="1681247" y="3039299"/>
                  <a:pt x="1681247" y="3051759"/>
                  <a:pt x="1681247" y="3039299"/>
                </a:cubicBezTo>
                <a:cubicBezTo>
                  <a:pt x="1657760" y="3039299"/>
                  <a:pt x="1657760" y="3039299"/>
                  <a:pt x="1657760" y="3039299"/>
                </a:cubicBezTo>
                <a:cubicBezTo>
                  <a:pt x="1681247" y="3051759"/>
                  <a:pt x="1657760" y="3051759"/>
                  <a:pt x="1681247" y="3051759"/>
                </a:cubicBezTo>
                <a:lnTo>
                  <a:pt x="1657760" y="3051759"/>
                </a:lnTo>
                <a:lnTo>
                  <a:pt x="1657760" y="3064218"/>
                </a:lnTo>
                <a:cubicBezTo>
                  <a:pt x="1657760" y="3077080"/>
                  <a:pt x="1657760" y="3077080"/>
                  <a:pt x="1657760" y="3077080"/>
                </a:cubicBezTo>
                <a:cubicBezTo>
                  <a:pt x="1681247" y="3077080"/>
                  <a:pt x="1681247" y="3077080"/>
                  <a:pt x="1681247" y="3077080"/>
                </a:cubicBezTo>
                <a:cubicBezTo>
                  <a:pt x="1681247" y="3089539"/>
                  <a:pt x="1681247" y="3089539"/>
                  <a:pt x="1681247" y="3089539"/>
                </a:cubicBezTo>
                <a:cubicBezTo>
                  <a:pt x="1681247" y="3089539"/>
                  <a:pt x="1681247" y="3089539"/>
                  <a:pt x="1684183" y="3089539"/>
                </a:cubicBezTo>
                <a:cubicBezTo>
                  <a:pt x="1685651" y="3089539"/>
                  <a:pt x="1687853" y="3089539"/>
                  <a:pt x="1691156" y="3089539"/>
                </a:cubicBezTo>
                <a:cubicBezTo>
                  <a:pt x="1694459" y="3089539"/>
                  <a:pt x="1698863" y="3089539"/>
                  <a:pt x="1704735" y="3089539"/>
                </a:cubicBezTo>
                <a:cubicBezTo>
                  <a:pt x="1728222" y="3089539"/>
                  <a:pt x="1728222" y="3089539"/>
                  <a:pt x="1728222" y="3089539"/>
                </a:cubicBezTo>
                <a:lnTo>
                  <a:pt x="1728222" y="3092654"/>
                </a:lnTo>
                <a:lnTo>
                  <a:pt x="1728222" y="3101998"/>
                </a:lnTo>
                <a:cubicBezTo>
                  <a:pt x="1704735" y="3114458"/>
                  <a:pt x="1704735" y="3101998"/>
                  <a:pt x="1704735" y="3101998"/>
                </a:cubicBezTo>
                <a:cubicBezTo>
                  <a:pt x="1704735" y="3114458"/>
                  <a:pt x="1704735" y="3114458"/>
                  <a:pt x="1704735" y="3114458"/>
                </a:cubicBezTo>
                <a:lnTo>
                  <a:pt x="1681247" y="3114458"/>
                </a:lnTo>
                <a:cubicBezTo>
                  <a:pt x="1681247" y="3114458"/>
                  <a:pt x="1681247" y="3111343"/>
                  <a:pt x="1681247" y="3109786"/>
                </a:cubicBezTo>
                <a:lnTo>
                  <a:pt x="1681247" y="3101998"/>
                </a:lnTo>
                <a:lnTo>
                  <a:pt x="1657760" y="3089539"/>
                </a:lnTo>
                <a:cubicBezTo>
                  <a:pt x="1657760" y="3101998"/>
                  <a:pt x="1657760" y="3101998"/>
                  <a:pt x="1657760" y="3101998"/>
                </a:cubicBezTo>
                <a:cubicBezTo>
                  <a:pt x="1657760" y="3114458"/>
                  <a:pt x="1657760" y="3114458"/>
                  <a:pt x="1657760" y="3114458"/>
                </a:cubicBezTo>
                <a:lnTo>
                  <a:pt x="1657760" y="3127319"/>
                </a:lnTo>
                <a:lnTo>
                  <a:pt x="1657760" y="3139779"/>
                </a:lnTo>
                <a:lnTo>
                  <a:pt x="1633515" y="3139779"/>
                </a:lnTo>
                <a:cubicBezTo>
                  <a:pt x="1633515" y="3152238"/>
                  <a:pt x="1633515" y="3152238"/>
                  <a:pt x="1633515" y="3152238"/>
                </a:cubicBezTo>
                <a:lnTo>
                  <a:pt x="1633515" y="3164698"/>
                </a:lnTo>
                <a:cubicBezTo>
                  <a:pt x="1633515" y="3177559"/>
                  <a:pt x="1633515" y="3177559"/>
                  <a:pt x="1633515" y="3177559"/>
                </a:cubicBezTo>
                <a:cubicBezTo>
                  <a:pt x="1633515" y="3190018"/>
                  <a:pt x="1633515" y="3190018"/>
                  <a:pt x="1633515" y="3190018"/>
                </a:cubicBezTo>
                <a:cubicBezTo>
                  <a:pt x="1633515" y="3202478"/>
                  <a:pt x="1633515" y="3202478"/>
                  <a:pt x="1657760" y="3202478"/>
                </a:cubicBezTo>
                <a:cubicBezTo>
                  <a:pt x="1633515" y="3202478"/>
                  <a:pt x="1633515" y="3202478"/>
                  <a:pt x="1633515" y="3202478"/>
                </a:cubicBezTo>
                <a:cubicBezTo>
                  <a:pt x="1633515" y="3214937"/>
                  <a:pt x="1633515" y="3214937"/>
                  <a:pt x="1633515" y="3214937"/>
                </a:cubicBezTo>
                <a:lnTo>
                  <a:pt x="1633515" y="3227799"/>
                </a:lnTo>
                <a:cubicBezTo>
                  <a:pt x="1633515" y="3240258"/>
                  <a:pt x="1633515" y="3240258"/>
                  <a:pt x="1633515" y="3240258"/>
                </a:cubicBezTo>
                <a:cubicBezTo>
                  <a:pt x="1633515" y="3252718"/>
                  <a:pt x="1633515" y="3252718"/>
                  <a:pt x="1633515" y="3252718"/>
                </a:cubicBezTo>
                <a:lnTo>
                  <a:pt x="1633515" y="3265177"/>
                </a:lnTo>
                <a:lnTo>
                  <a:pt x="1619936" y="3265177"/>
                </a:lnTo>
                <a:cubicBezTo>
                  <a:pt x="1610027" y="3265177"/>
                  <a:pt x="1610027" y="3265177"/>
                  <a:pt x="1610027" y="3265177"/>
                </a:cubicBezTo>
                <a:lnTo>
                  <a:pt x="1610027" y="3252718"/>
                </a:lnTo>
                <a:lnTo>
                  <a:pt x="1610027" y="3240258"/>
                </a:lnTo>
                <a:lnTo>
                  <a:pt x="1586540" y="3240258"/>
                </a:lnTo>
                <a:lnTo>
                  <a:pt x="1563052" y="3240258"/>
                </a:lnTo>
                <a:lnTo>
                  <a:pt x="1563052" y="3252718"/>
                </a:lnTo>
                <a:lnTo>
                  <a:pt x="1563052" y="3265177"/>
                </a:lnTo>
                <a:cubicBezTo>
                  <a:pt x="1563052" y="3252718"/>
                  <a:pt x="1538807" y="3265177"/>
                  <a:pt x="1538807" y="3265177"/>
                </a:cubicBezTo>
                <a:cubicBezTo>
                  <a:pt x="1538807" y="3258948"/>
                  <a:pt x="1538807" y="3255833"/>
                  <a:pt x="1538807" y="3255833"/>
                </a:cubicBezTo>
                <a:lnTo>
                  <a:pt x="1538807" y="3252718"/>
                </a:lnTo>
                <a:lnTo>
                  <a:pt x="1515320" y="3252718"/>
                </a:lnTo>
                <a:lnTo>
                  <a:pt x="1491832" y="3252718"/>
                </a:lnTo>
                <a:lnTo>
                  <a:pt x="1468345" y="3252718"/>
                </a:lnTo>
                <a:cubicBezTo>
                  <a:pt x="1444100" y="3252718"/>
                  <a:pt x="1444100" y="3252718"/>
                  <a:pt x="1444100" y="3252718"/>
                </a:cubicBezTo>
                <a:lnTo>
                  <a:pt x="1420612" y="3252718"/>
                </a:lnTo>
                <a:cubicBezTo>
                  <a:pt x="1420612" y="3240258"/>
                  <a:pt x="1420612" y="3240258"/>
                  <a:pt x="1420612" y="3240258"/>
                </a:cubicBezTo>
                <a:cubicBezTo>
                  <a:pt x="1397125" y="3240258"/>
                  <a:pt x="1397125" y="3240258"/>
                  <a:pt x="1397125" y="3240258"/>
                </a:cubicBezTo>
                <a:lnTo>
                  <a:pt x="1397125" y="3227799"/>
                </a:lnTo>
                <a:cubicBezTo>
                  <a:pt x="1397125" y="3240258"/>
                  <a:pt x="1397125" y="3240258"/>
                  <a:pt x="1372880" y="3240258"/>
                </a:cubicBezTo>
                <a:lnTo>
                  <a:pt x="1372880" y="3252718"/>
                </a:lnTo>
                <a:cubicBezTo>
                  <a:pt x="1372880" y="3240258"/>
                  <a:pt x="1372880" y="3240258"/>
                  <a:pt x="1349392" y="3240258"/>
                </a:cubicBezTo>
                <a:cubicBezTo>
                  <a:pt x="1349392" y="3252718"/>
                  <a:pt x="1349392" y="3252718"/>
                  <a:pt x="1349392" y="3252718"/>
                </a:cubicBezTo>
                <a:cubicBezTo>
                  <a:pt x="1349392" y="3258948"/>
                  <a:pt x="1349392" y="3262062"/>
                  <a:pt x="1349392" y="3262062"/>
                </a:cubicBezTo>
                <a:lnTo>
                  <a:pt x="1349392" y="3263620"/>
                </a:lnTo>
                <a:cubicBezTo>
                  <a:pt x="1349392" y="3265177"/>
                  <a:pt x="1349392" y="3265177"/>
                  <a:pt x="1349392" y="3265177"/>
                </a:cubicBezTo>
                <a:lnTo>
                  <a:pt x="1325905" y="3265177"/>
                </a:lnTo>
                <a:lnTo>
                  <a:pt x="1322602" y="3265177"/>
                </a:lnTo>
                <a:cubicBezTo>
                  <a:pt x="1318932" y="3265177"/>
                  <a:pt x="1313794" y="3265177"/>
                  <a:pt x="1315996" y="3265177"/>
                </a:cubicBezTo>
                <a:lnTo>
                  <a:pt x="1312326" y="3265177"/>
                </a:lnTo>
                <a:cubicBezTo>
                  <a:pt x="1302417" y="3265177"/>
                  <a:pt x="1302417" y="3265177"/>
                  <a:pt x="1302417" y="3265177"/>
                </a:cubicBezTo>
                <a:cubicBezTo>
                  <a:pt x="1325905" y="3252718"/>
                  <a:pt x="1325905" y="3252718"/>
                  <a:pt x="1325905" y="3252718"/>
                </a:cubicBezTo>
                <a:lnTo>
                  <a:pt x="1302417" y="3252718"/>
                </a:lnTo>
                <a:lnTo>
                  <a:pt x="1278930" y="3252718"/>
                </a:lnTo>
                <a:cubicBezTo>
                  <a:pt x="1302417" y="3252718"/>
                  <a:pt x="1302417" y="3252718"/>
                  <a:pt x="1302417" y="3265177"/>
                </a:cubicBezTo>
                <a:cubicBezTo>
                  <a:pt x="1302417" y="3265177"/>
                  <a:pt x="1278930" y="3265177"/>
                  <a:pt x="1278930" y="3278038"/>
                </a:cubicBezTo>
                <a:lnTo>
                  <a:pt x="1254685" y="3265177"/>
                </a:lnTo>
                <a:cubicBezTo>
                  <a:pt x="1278930" y="3265177"/>
                  <a:pt x="1254685" y="3265177"/>
                  <a:pt x="1254685" y="3252718"/>
                </a:cubicBezTo>
                <a:lnTo>
                  <a:pt x="1254685" y="3240258"/>
                </a:lnTo>
                <a:lnTo>
                  <a:pt x="1231197" y="3240258"/>
                </a:lnTo>
                <a:cubicBezTo>
                  <a:pt x="1231197" y="3246488"/>
                  <a:pt x="1231197" y="3246488"/>
                  <a:pt x="1231197" y="3244931"/>
                </a:cubicBezTo>
                <a:lnTo>
                  <a:pt x="1231197" y="3251160"/>
                </a:lnTo>
                <a:cubicBezTo>
                  <a:pt x="1231197" y="3252718"/>
                  <a:pt x="1231197" y="3252718"/>
                  <a:pt x="1231197" y="3252718"/>
                </a:cubicBezTo>
                <a:cubicBezTo>
                  <a:pt x="1231197" y="3240258"/>
                  <a:pt x="1231197" y="3240258"/>
                  <a:pt x="1207710" y="3240258"/>
                </a:cubicBezTo>
                <a:lnTo>
                  <a:pt x="1207710" y="3227799"/>
                </a:lnTo>
                <a:cubicBezTo>
                  <a:pt x="1207710" y="3214937"/>
                  <a:pt x="1207710" y="3227799"/>
                  <a:pt x="1207710" y="3214937"/>
                </a:cubicBezTo>
                <a:cubicBezTo>
                  <a:pt x="1207710" y="3202478"/>
                  <a:pt x="1207710" y="3202478"/>
                  <a:pt x="1207710" y="3202478"/>
                </a:cubicBezTo>
                <a:cubicBezTo>
                  <a:pt x="1184222" y="3202478"/>
                  <a:pt x="1184222" y="3202478"/>
                  <a:pt x="1184222" y="3190018"/>
                </a:cubicBezTo>
                <a:lnTo>
                  <a:pt x="1184222" y="3177559"/>
                </a:lnTo>
                <a:lnTo>
                  <a:pt x="1184222" y="3164698"/>
                </a:lnTo>
                <a:lnTo>
                  <a:pt x="1184222" y="3152238"/>
                </a:lnTo>
                <a:lnTo>
                  <a:pt x="1159977" y="3152238"/>
                </a:lnTo>
                <a:lnTo>
                  <a:pt x="1159977" y="3164698"/>
                </a:lnTo>
                <a:cubicBezTo>
                  <a:pt x="1159977" y="3177559"/>
                  <a:pt x="1159977" y="3177559"/>
                  <a:pt x="1159977" y="3190018"/>
                </a:cubicBezTo>
                <a:lnTo>
                  <a:pt x="1159977" y="3202478"/>
                </a:lnTo>
                <a:lnTo>
                  <a:pt x="1159977" y="3214937"/>
                </a:lnTo>
                <a:lnTo>
                  <a:pt x="1136490" y="3214937"/>
                </a:lnTo>
                <a:lnTo>
                  <a:pt x="1113002" y="3214937"/>
                </a:lnTo>
                <a:lnTo>
                  <a:pt x="1089515" y="3214937"/>
                </a:lnTo>
                <a:cubicBezTo>
                  <a:pt x="1089515" y="3227799"/>
                  <a:pt x="1089515" y="3227799"/>
                  <a:pt x="1089515" y="3227799"/>
                </a:cubicBezTo>
                <a:cubicBezTo>
                  <a:pt x="1065270" y="3227799"/>
                  <a:pt x="1065270" y="3227799"/>
                  <a:pt x="1065270" y="3227799"/>
                </a:cubicBezTo>
                <a:cubicBezTo>
                  <a:pt x="1065270" y="3240258"/>
                  <a:pt x="1065270" y="3240258"/>
                  <a:pt x="1065270" y="3240258"/>
                </a:cubicBezTo>
                <a:cubicBezTo>
                  <a:pt x="1041782" y="3240258"/>
                  <a:pt x="1041782" y="3240258"/>
                  <a:pt x="1041782" y="3240258"/>
                </a:cubicBezTo>
                <a:cubicBezTo>
                  <a:pt x="1018295" y="3240258"/>
                  <a:pt x="1018295" y="3240258"/>
                  <a:pt x="1018295" y="3240258"/>
                </a:cubicBezTo>
                <a:cubicBezTo>
                  <a:pt x="1018295" y="3227799"/>
                  <a:pt x="1018295" y="3227799"/>
                  <a:pt x="1018295" y="3227799"/>
                </a:cubicBezTo>
                <a:lnTo>
                  <a:pt x="1018295" y="3214937"/>
                </a:lnTo>
                <a:lnTo>
                  <a:pt x="1018295" y="3202478"/>
                </a:lnTo>
                <a:lnTo>
                  <a:pt x="1018295" y="3190018"/>
                </a:lnTo>
                <a:cubicBezTo>
                  <a:pt x="994808" y="3190018"/>
                  <a:pt x="994808" y="3177559"/>
                  <a:pt x="1018295" y="3177559"/>
                </a:cubicBezTo>
                <a:cubicBezTo>
                  <a:pt x="994808" y="3177559"/>
                  <a:pt x="994808" y="3177559"/>
                  <a:pt x="994808" y="3177559"/>
                </a:cubicBezTo>
                <a:cubicBezTo>
                  <a:pt x="994808" y="3190018"/>
                  <a:pt x="970562" y="3190018"/>
                  <a:pt x="994808" y="3190018"/>
                </a:cubicBezTo>
                <a:cubicBezTo>
                  <a:pt x="994808" y="3190018"/>
                  <a:pt x="994808" y="3202478"/>
                  <a:pt x="970562" y="3202478"/>
                </a:cubicBezTo>
                <a:lnTo>
                  <a:pt x="970562" y="3214937"/>
                </a:lnTo>
                <a:cubicBezTo>
                  <a:pt x="970562" y="3227799"/>
                  <a:pt x="970562" y="3227799"/>
                  <a:pt x="970562" y="3227799"/>
                </a:cubicBezTo>
                <a:cubicBezTo>
                  <a:pt x="970562" y="3240258"/>
                  <a:pt x="947075" y="3240258"/>
                  <a:pt x="947075" y="3240258"/>
                </a:cubicBezTo>
                <a:lnTo>
                  <a:pt x="947075" y="3227799"/>
                </a:lnTo>
                <a:lnTo>
                  <a:pt x="923587" y="3227799"/>
                </a:lnTo>
                <a:cubicBezTo>
                  <a:pt x="923587" y="3214937"/>
                  <a:pt x="923587" y="3214937"/>
                  <a:pt x="923587" y="3214937"/>
                </a:cubicBezTo>
                <a:cubicBezTo>
                  <a:pt x="947075" y="3214937"/>
                  <a:pt x="947075" y="3214937"/>
                  <a:pt x="947075" y="3202478"/>
                </a:cubicBezTo>
                <a:cubicBezTo>
                  <a:pt x="923587" y="3202478"/>
                  <a:pt x="923587" y="3190018"/>
                  <a:pt x="923587" y="3190018"/>
                </a:cubicBezTo>
                <a:cubicBezTo>
                  <a:pt x="947075" y="3190018"/>
                  <a:pt x="923587" y="3190018"/>
                  <a:pt x="923587" y="3177559"/>
                </a:cubicBezTo>
                <a:cubicBezTo>
                  <a:pt x="923587" y="3177559"/>
                  <a:pt x="923587" y="3190018"/>
                  <a:pt x="900100" y="3190018"/>
                </a:cubicBezTo>
                <a:lnTo>
                  <a:pt x="900100" y="3202478"/>
                </a:lnTo>
                <a:cubicBezTo>
                  <a:pt x="875855" y="3202478"/>
                  <a:pt x="875855" y="3202478"/>
                  <a:pt x="875855" y="3202478"/>
                </a:cubicBezTo>
                <a:lnTo>
                  <a:pt x="852367" y="3202478"/>
                </a:lnTo>
                <a:lnTo>
                  <a:pt x="852367" y="3190018"/>
                </a:lnTo>
                <a:lnTo>
                  <a:pt x="852367" y="3177559"/>
                </a:lnTo>
                <a:cubicBezTo>
                  <a:pt x="852367" y="3164698"/>
                  <a:pt x="852367" y="3164698"/>
                  <a:pt x="852367" y="3164698"/>
                </a:cubicBezTo>
                <a:lnTo>
                  <a:pt x="828880" y="3164698"/>
                </a:lnTo>
                <a:lnTo>
                  <a:pt x="828880" y="3152238"/>
                </a:lnTo>
                <a:lnTo>
                  <a:pt x="805392" y="3164698"/>
                </a:lnTo>
                <a:lnTo>
                  <a:pt x="805392" y="3177559"/>
                </a:lnTo>
                <a:lnTo>
                  <a:pt x="781147" y="3177559"/>
                </a:lnTo>
                <a:lnTo>
                  <a:pt x="781147" y="3190018"/>
                </a:lnTo>
                <a:lnTo>
                  <a:pt x="781147" y="3202478"/>
                </a:lnTo>
                <a:lnTo>
                  <a:pt x="757660" y="3202478"/>
                </a:lnTo>
                <a:cubicBezTo>
                  <a:pt x="757660" y="3214937"/>
                  <a:pt x="757660" y="3214937"/>
                  <a:pt x="757660" y="3214937"/>
                </a:cubicBezTo>
                <a:lnTo>
                  <a:pt x="757660" y="3227799"/>
                </a:lnTo>
                <a:lnTo>
                  <a:pt x="757660" y="3235586"/>
                </a:lnTo>
                <a:cubicBezTo>
                  <a:pt x="757660" y="3234028"/>
                  <a:pt x="757660" y="3234028"/>
                  <a:pt x="757660" y="3240258"/>
                </a:cubicBezTo>
                <a:lnTo>
                  <a:pt x="757660" y="3252718"/>
                </a:lnTo>
                <a:cubicBezTo>
                  <a:pt x="734172" y="3252718"/>
                  <a:pt x="734172" y="3252718"/>
                  <a:pt x="734172" y="3252718"/>
                </a:cubicBezTo>
                <a:lnTo>
                  <a:pt x="734172" y="3240258"/>
                </a:lnTo>
                <a:cubicBezTo>
                  <a:pt x="734172" y="3227799"/>
                  <a:pt x="710685" y="3240258"/>
                  <a:pt x="710685" y="3227799"/>
                </a:cubicBezTo>
                <a:cubicBezTo>
                  <a:pt x="710685" y="3240258"/>
                  <a:pt x="710685" y="3240258"/>
                  <a:pt x="710685" y="3240258"/>
                </a:cubicBezTo>
                <a:cubicBezTo>
                  <a:pt x="686440" y="3240258"/>
                  <a:pt x="686440" y="3240258"/>
                  <a:pt x="686440" y="3240258"/>
                </a:cubicBezTo>
                <a:lnTo>
                  <a:pt x="686440" y="3252718"/>
                </a:lnTo>
                <a:lnTo>
                  <a:pt x="662952" y="3252718"/>
                </a:lnTo>
                <a:lnTo>
                  <a:pt x="639465" y="3252718"/>
                </a:lnTo>
                <a:cubicBezTo>
                  <a:pt x="662952" y="3252718"/>
                  <a:pt x="639465" y="3265177"/>
                  <a:pt x="639465" y="3265177"/>
                </a:cubicBezTo>
                <a:cubicBezTo>
                  <a:pt x="615220" y="3265177"/>
                  <a:pt x="615220" y="3265177"/>
                  <a:pt x="615220" y="3265177"/>
                </a:cubicBezTo>
                <a:lnTo>
                  <a:pt x="615220" y="3252718"/>
                </a:lnTo>
                <a:lnTo>
                  <a:pt x="591732" y="3252718"/>
                </a:lnTo>
                <a:lnTo>
                  <a:pt x="591732" y="3265177"/>
                </a:lnTo>
                <a:lnTo>
                  <a:pt x="615220" y="3265177"/>
                </a:lnTo>
                <a:cubicBezTo>
                  <a:pt x="615220" y="3278038"/>
                  <a:pt x="615220" y="3278038"/>
                  <a:pt x="615220" y="3278038"/>
                </a:cubicBezTo>
                <a:cubicBezTo>
                  <a:pt x="615220" y="3290498"/>
                  <a:pt x="591732" y="3290498"/>
                  <a:pt x="615220" y="3290498"/>
                </a:cubicBezTo>
                <a:cubicBezTo>
                  <a:pt x="591732" y="3290498"/>
                  <a:pt x="591732" y="3290498"/>
                  <a:pt x="591732" y="3290498"/>
                </a:cubicBezTo>
                <a:cubicBezTo>
                  <a:pt x="591732" y="3296728"/>
                  <a:pt x="591732" y="3299842"/>
                  <a:pt x="591732" y="3301400"/>
                </a:cubicBezTo>
                <a:lnTo>
                  <a:pt x="591732" y="3302957"/>
                </a:lnTo>
                <a:lnTo>
                  <a:pt x="568245" y="3302957"/>
                </a:lnTo>
                <a:lnTo>
                  <a:pt x="568245" y="3315417"/>
                </a:lnTo>
                <a:lnTo>
                  <a:pt x="565309" y="3315417"/>
                </a:lnTo>
                <a:cubicBezTo>
                  <a:pt x="562373" y="3315417"/>
                  <a:pt x="556502" y="3315417"/>
                  <a:pt x="544758" y="3315417"/>
                </a:cubicBezTo>
                <a:lnTo>
                  <a:pt x="544758" y="3302957"/>
                </a:lnTo>
                <a:lnTo>
                  <a:pt x="521270" y="3302957"/>
                </a:lnTo>
                <a:cubicBezTo>
                  <a:pt x="497025" y="3302957"/>
                  <a:pt x="521270" y="3302957"/>
                  <a:pt x="497025" y="3302957"/>
                </a:cubicBezTo>
                <a:lnTo>
                  <a:pt x="497025" y="3315417"/>
                </a:lnTo>
                <a:lnTo>
                  <a:pt x="497025" y="3328278"/>
                </a:lnTo>
                <a:lnTo>
                  <a:pt x="497025" y="3340737"/>
                </a:lnTo>
                <a:lnTo>
                  <a:pt x="473537" y="3340737"/>
                </a:lnTo>
                <a:lnTo>
                  <a:pt x="450050" y="3340737"/>
                </a:lnTo>
                <a:cubicBezTo>
                  <a:pt x="450050" y="3353197"/>
                  <a:pt x="450050" y="3353197"/>
                  <a:pt x="426563" y="3353197"/>
                </a:cubicBezTo>
                <a:lnTo>
                  <a:pt x="450050" y="3353197"/>
                </a:lnTo>
                <a:lnTo>
                  <a:pt x="450050" y="3365656"/>
                </a:lnTo>
                <a:cubicBezTo>
                  <a:pt x="426563" y="3365656"/>
                  <a:pt x="426563" y="3365656"/>
                  <a:pt x="426563" y="3365656"/>
                </a:cubicBezTo>
                <a:lnTo>
                  <a:pt x="426563" y="3368872"/>
                </a:lnTo>
                <a:lnTo>
                  <a:pt x="426563" y="3376910"/>
                </a:lnTo>
                <a:cubicBezTo>
                  <a:pt x="426563" y="3378518"/>
                  <a:pt x="426563" y="3378518"/>
                  <a:pt x="426563" y="3378518"/>
                </a:cubicBezTo>
                <a:lnTo>
                  <a:pt x="402317" y="3378518"/>
                </a:lnTo>
                <a:lnTo>
                  <a:pt x="402317" y="3380075"/>
                </a:lnTo>
                <a:lnTo>
                  <a:pt x="402317" y="3389420"/>
                </a:lnTo>
                <a:cubicBezTo>
                  <a:pt x="402317" y="3390977"/>
                  <a:pt x="402317" y="3390977"/>
                  <a:pt x="402317" y="3390977"/>
                </a:cubicBezTo>
                <a:lnTo>
                  <a:pt x="399014" y="3390977"/>
                </a:lnTo>
                <a:cubicBezTo>
                  <a:pt x="395344" y="3390977"/>
                  <a:pt x="390207" y="3390977"/>
                  <a:pt x="392408" y="3390977"/>
                </a:cubicBezTo>
                <a:lnTo>
                  <a:pt x="378830" y="3390977"/>
                </a:lnTo>
                <a:cubicBezTo>
                  <a:pt x="378830" y="3390977"/>
                  <a:pt x="378830" y="3403437"/>
                  <a:pt x="355342" y="3403437"/>
                </a:cubicBezTo>
                <a:lnTo>
                  <a:pt x="331855" y="3403437"/>
                </a:lnTo>
                <a:lnTo>
                  <a:pt x="331855" y="3415896"/>
                </a:lnTo>
                <a:cubicBezTo>
                  <a:pt x="331855" y="3403437"/>
                  <a:pt x="331855" y="3415896"/>
                  <a:pt x="307610" y="3415896"/>
                </a:cubicBezTo>
                <a:lnTo>
                  <a:pt x="284122" y="3415896"/>
                </a:lnTo>
                <a:cubicBezTo>
                  <a:pt x="260635" y="3415896"/>
                  <a:pt x="260635" y="3415896"/>
                  <a:pt x="260635" y="3415896"/>
                </a:cubicBezTo>
                <a:lnTo>
                  <a:pt x="257332" y="3415896"/>
                </a:lnTo>
                <a:cubicBezTo>
                  <a:pt x="253662" y="3415896"/>
                  <a:pt x="248525" y="3415896"/>
                  <a:pt x="250726" y="3415896"/>
                </a:cubicBezTo>
                <a:lnTo>
                  <a:pt x="247057" y="3415896"/>
                </a:lnTo>
                <a:cubicBezTo>
                  <a:pt x="237148" y="3415896"/>
                  <a:pt x="237148" y="3415896"/>
                  <a:pt x="237148" y="3415896"/>
                </a:cubicBezTo>
                <a:lnTo>
                  <a:pt x="212902" y="3415896"/>
                </a:lnTo>
                <a:lnTo>
                  <a:pt x="212902" y="3419111"/>
                </a:lnTo>
                <a:lnTo>
                  <a:pt x="212902" y="3428757"/>
                </a:lnTo>
                <a:cubicBezTo>
                  <a:pt x="212902" y="3428757"/>
                  <a:pt x="212902" y="3415896"/>
                  <a:pt x="189415" y="3428757"/>
                </a:cubicBezTo>
                <a:lnTo>
                  <a:pt x="165928" y="3428757"/>
                </a:lnTo>
                <a:cubicBezTo>
                  <a:pt x="165928" y="3441217"/>
                  <a:pt x="165928" y="3441217"/>
                  <a:pt x="165928" y="3441217"/>
                </a:cubicBezTo>
                <a:cubicBezTo>
                  <a:pt x="165928" y="3453676"/>
                  <a:pt x="165928" y="3441217"/>
                  <a:pt x="141682" y="3441217"/>
                </a:cubicBezTo>
                <a:lnTo>
                  <a:pt x="141682" y="3428757"/>
                </a:lnTo>
                <a:lnTo>
                  <a:pt x="141682" y="3415896"/>
                </a:lnTo>
                <a:lnTo>
                  <a:pt x="141682" y="3403437"/>
                </a:lnTo>
                <a:lnTo>
                  <a:pt x="141682" y="3390977"/>
                </a:lnTo>
                <a:cubicBezTo>
                  <a:pt x="118195" y="3390977"/>
                  <a:pt x="118195" y="3390977"/>
                  <a:pt x="118195" y="3378518"/>
                </a:cubicBezTo>
                <a:cubicBezTo>
                  <a:pt x="118195" y="3365656"/>
                  <a:pt x="118195" y="3365656"/>
                  <a:pt x="141682" y="3365656"/>
                </a:cubicBezTo>
                <a:cubicBezTo>
                  <a:pt x="118195" y="3365656"/>
                  <a:pt x="118195" y="3365656"/>
                  <a:pt x="118195" y="3365656"/>
                </a:cubicBezTo>
                <a:cubicBezTo>
                  <a:pt x="118195" y="3353197"/>
                  <a:pt x="141682" y="3353197"/>
                  <a:pt x="118195" y="3353197"/>
                </a:cubicBezTo>
                <a:lnTo>
                  <a:pt x="118195" y="3340737"/>
                </a:lnTo>
                <a:cubicBezTo>
                  <a:pt x="118195" y="3328278"/>
                  <a:pt x="118195" y="3328278"/>
                  <a:pt x="118195" y="3328278"/>
                </a:cubicBezTo>
                <a:lnTo>
                  <a:pt x="118195" y="3315417"/>
                </a:lnTo>
                <a:lnTo>
                  <a:pt x="141682" y="3315417"/>
                </a:lnTo>
                <a:cubicBezTo>
                  <a:pt x="141682" y="3302957"/>
                  <a:pt x="141682" y="3302957"/>
                  <a:pt x="141682" y="3302957"/>
                </a:cubicBezTo>
                <a:cubicBezTo>
                  <a:pt x="118195" y="3302957"/>
                  <a:pt x="118195" y="3302957"/>
                  <a:pt x="118195" y="3302957"/>
                </a:cubicBezTo>
                <a:lnTo>
                  <a:pt x="118195" y="3290498"/>
                </a:lnTo>
                <a:cubicBezTo>
                  <a:pt x="118195" y="3278038"/>
                  <a:pt x="118195" y="3278038"/>
                  <a:pt x="118195" y="3278038"/>
                </a:cubicBezTo>
                <a:lnTo>
                  <a:pt x="118195" y="3265177"/>
                </a:lnTo>
                <a:lnTo>
                  <a:pt x="94707" y="3265177"/>
                </a:lnTo>
                <a:cubicBezTo>
                  <a:pt x="94707" y="3252718"/>
                  <a:pt x="94707" y="3252718"/>
                  <a:pt x="94707" y="3252718"/>
                </a:cubicBezTo>
                <a:lnTo>
                  <a:pt x="94707" y="3240258"/>
                </a:lnTo>
                <a:cubicBezTo>
                  <a:pt x="94707" y="3227799"/>
                  <a:pt x="94707" y="3240258"/>
                  <a:pt x="94707" y="3227799"/>
                </a:cubicBezTo>
                <a:lnTo>
                  <a:pt x="94707" y="3214937"/>
                </a:lnTo>
                <a:lnTo>
                  <a:pt x="94707" y="3202478"/>
                </a:lnTo>
                <a:lnTo>
                  <a:pt x="94707" y="3190018"/>
                </a:lnTo>
                <a:lnTo>
                  <a:pt x="94707" y="3177559"/>
                </a:lnTo>
                <a:lnTo>
                  <a:pt x="94707" y="3164698"/>
                </a:lnTo>
                <a:cubicBezTo>
                  <a:pt x="94707" y="3152238"/>
                  <a:pt x="94707" y="3152238"/>
                  <a:pt x="94707" y="3152238"/>
                </a:cubicBezTo>
                <a:cubicBezTo>
                  <a:pt x="94707" y="3152238"/>
                  <a:pt x="71220" y="3152238"/>
                  <a:pt x="94707" y="3164698"/>
                </a:cubicBezTo>
                <a:cubicBezTo>
                  <a:pt x="71220" y="3152238"/>
                  <a:pt x="71220" y="3152238"/>
                  <a:pt x="47733" y="3152238"/>
                </a:cubicBezTo>
                <a:lnTo>
                  <a:pt x="47733" y="3139779"/>
                </a:lnTo>
                <a:lnTo>
                  <a:pt x="23487" y="3139779"/>
                </a:lnTo>
                <a:lnTo>
                  <a:pt x="23487" y="3127319"/>
                </a:lnTo>
                <a:lnTo>
                  <a:pt x="47733" y="3127319"/>
                </a:lnTo>
                <a:lnTo>
                  <a:pt x="47733" y="3114458"/>
                </a:lnTo>
                <a:lnTo>
                  <a:pt x="23487" y="3114458"/>
                </a:lnTo>
                <a:lnTo>
                  <a:pt x="23487" y="3101998"/>
                </a:lnTo>
                <a:lnTo>
                  <a:pt x="47733" y="3101998"/>
                </a:lnTo>
                <a:lnTo>
                  <a:pt x="47733" y="3089539"/>
                </a:lnTo>
                <a:lnTo>
                  <a:pt x="47733" y="3077080"/>
                </a:lnTo>
                <a:lnTo>
                  <a:pt x="47733" y="3064218"/>
                </a:lnTo>
                <a:lnTo>
                  <a:pt x="44323" y="3064218"/>
                </a:lnTo>
                <a:cubicBezTo>
                  <a:pt x="40535" y="3064218"/>
                  <a:pt x="35231" y="3064218"/>
                  <a:pt x="37504" y="3064218"/>
                </a:cubicBezTo>
                <a:lnTo>
                  <a:pt x="23487" y="3064218"/>
                </a:lnTo>
                <a:lnTo>
                  <a:pt x="23487" y="3051759"/>
                </a:lnTo>
                <a:lnTo>
                  <a:pt x="47733" y="3051759"/>
                </a:lnTo>
                <a:cubicBezTo>
                  <a:pt x="47733" y="3039299"/>
                  <a:pt x="47733" y="3039299"/>
                  <a:pt x="47733" y="3039299"/>
                </a:cubicBezTo>
                <a:lnTo>
                  <a:pt x="23487" y="3039299"/>
                </a:lnTo>
                <a:lnTo>
                  <a:pt x="23487" y="3026840"/>
                </a:lnTo>
                <a:cubicBezTo>
                  <a:pt x="23487" y="3013979"/>
                  <a:pt x="23487" y="3013979"/>
                  <a:pt x="23487" y="3013979"/>
                </a:cubicBezTo>
                <a:cubicBezTo>
                  <a:pt x="47733" y="3013979"/>
                  <a:pt x="47733" y="3013979"/>
                  <a:pt x="47733" y="3013979"/>
                </a:cubicBezTo>
                <a:cubicBezTo>
                  <a:pt x="23487" y="3013979"/>
                  <a:pt x="23487" y="3013979"/>
                  <a:pt x="23487" y="3001519"/>
                </a:cubicBezTo>
                <a:lnTo>
                  <a:pt x="47733" y="3001519"/>
                </a:lnTo>
                <a:lnTo>
                  <a:pt x="47733" y="2989060"/>
                </a:lnTo>
                <a:cubicBezTo>
                  <a:pt x="23487" y="2976600"/>
                  <a:pt x="23487" y="2976600"/>
                  <a:pt x="23487" y="2976600"/>
                </a:cubicBezTo>
                <a:lnTo>
                  <a:pt x="23487" y="2963739"/>
                </a:lnTo>
                <a:lnTo>
                  <a:pt x="23487" y="2951279"/>
                </a:lnTo>
                <a:cubicBezTo>
                  <a:pt x="23487" y="2938820"/>
                  <a:pt x="23487" y="2938820"/>
                  <a:pt x="23487" y="2938820"/>
                </a:cubicBezTo>
                <a:cubicBezTo>
                  <a:pt x="47733" y="2938820"/>
                  <a:pt x="47733" y="2938820"/>
                  <a:pt x="23487" y="2926361"/>
                </a:cubicBezTo>
                <a:lnTo>
                  <a:pt x="37504" y="2926361"/>
                </a:lnTo>
                <a:cubicBezTo>
                  <a:pt x="35231" y="2926361"/>
                  <a:pt x="40535" y="2926361"/>
                  <a:pt x="44323" y="2926361"/>
                </a:cubicBezTo>
                <a:lnTo>
                  <a:pt x="47733" y="2926361"/>
                </a:lnTo>
                <a:lnTo>
                  <a:pt x="47733" y="2913499"/>
                </a:lnTo>
                <a:lnTo>
                  <a:pt x="23487" y="2913499"/>
                </a:lnTo>
                <a:lnTo>
                  <a:pt x="47733" y="2901040"/>
                </a:lnTo>
                <a:lnTo>
                  <a:pt x="47733" y="2888580"/>
                </a:lnTo>
                <a:lnTo>
                  <a:pt x="47733" y="2876121"/>
                </a:lnTo>
                <a:cubicBezTo>
                  <a:pt x="47733" y="2863260"/>
                  <a:pt x="47733" y="2863260"/>
                  <a:pt x="47733" y="2863260"/>
                </a:cubicBezTo>
                <a:cubicBezTo>
                  <a:pt x="23487" y="2850800"/>
                  <a:pt x="47733" y="2850800"/>
                  <a:pt x="47733" y="2838341"/>
                </a:cubicBezTo>
                <a:lnTo>
                  <a:pt x="47733" y="2825881"/>
                </a:lnTo>
                <a:cubicBezTo>
                  <a:pt x="47733" y="2813020"/>
                  <a:pt x="47733" y="2813020"/>
                  <a:pt x="47733" y="2813020"/>
                </a:cubicBezTo>
                <a:cubicBezTo>
                  <a:pt x="47733" y="2800560"/>
                  <a:pt x="47733" y="2800560"/>
                  <a:pt x="47733" y="2800560"/>
                </a:cubicBezTo>
                <a:cubicBezTo>
                  <a:pt x="47733" y="2788101"/>
                  <a:pt x="47733" y="2788101"/>
                  <a:pt x="47733" y="2788101"/>
                </a:cubicBezTo>
                <a:cubicBezTo>
                  <a:pt x="47733" y="2775642"/>
                  <a:pt x="47733" y="2775642"/>
                  <a:pt x="47733" y="2775642"/>
                </a:cubicBezTo>
                <a:lnTo>
                  <a:pt x="47733" y="2762780"/>
                </a:lnTo>
                <a:cubicBezTo>
                  <a:pt x="47733" y="2750321"/>
                  <a:pt x="47733" y="2750321"/>
                  <a:pt x="47733" y="2750321"/>
                </a:cubicBezTo>
                <a:lnTo>
                  <a:pt x="47733" y="2738263"/>
                </a:lnTo>
                <a:lnTo>
                  <a:pt x="47733" y="2725804"/>
                </a:lnTo>
                <a:cubicBezTo>
                  <a:pt x="47733" y="2712942"/>
                  <a:pt x="47733" y="2712942"/>
                  <a:pt x="47733" y="2712942"/>
                </a:cubicBezTo>
                <a:cubicBezTo>
                  <a:pt x="47733" y="2700483"/>
                  <a:pt x="47733" y="2700483"/>
                  <a:pt x="47733" y="2700483"/>
                </a:cubicBezTo>
                <a:lnTo>
                  <a:pt x="47733" y="2688024"/>
                </a:lnTo>
                <a:cubicBezTo>
                  <a:pt x="47733" y="2675564"/>
                  <a:pt x="47733" y="2675564"/>
                  <a:pt x="47733" y="2675564"/>
                </a:cubicBezTo>
                <a:lnTo>
                  <a:pt x="47733" y="2662703"/>
                </a:lnTo>
                <a:lnTo>
                  <a:pt x="47733" y="2650243"/>
                </a:lnTo>
                <a:lnTo>
                  <a:pt x="47733" y="2637784"/>
                </a:lnTo>
                <a:cubicBezTo>
                  <a:pt x="41672" y="2637784"/>
                  <a:pt x="37125" y="2637784"/>
                  <a:pt x="33716" y="2637784"/>
                </a:cubicBezTo>
                <a:cubicBezTo>
                  <a:pt x="35989" y="2637784"/>
                  <a:pt x="30685" y="2637784"/>
                  <a:pt x="26897" y="2637784"/>
                </a:cubicBezTo>
                <a:lnTo>
                  <a:pt x="26518" y="2637784"/>
                </a:lnTo>
                <a:cubicBezTo>
                  <a:pt x="23487" y="2637784"/>
                  <a:pt x="23487" y="2637784"/>
                  <a:pt x="23487" y="2637784"/>
                </a:cubicBezTo>
                <a:lnTo>
                  <a:pt x="23487" y="2625324"/>
                </a:lnTo>
                <a:lnTo>
                  <a:pt x="47733" y="2625324"/>
                </a:lnTo>
                <a:cubicBezTo>
                  <a:pt x="47733" y="2625324"/>
                  <a:pt x="23487" y="2625324"/>
                  <a:pt x="23487" y="2612463"/>
                </a:cubicBezTo>
                <a:lnTo>
                  <a:pt x="23487" y="2600004"/>
                </a:lnTo>
                <a:cubicBezTo>
                  <a:pt x="23487" y="2587544"/>
                  <a:pt x="23487" y="2587544"/>
                  <a:pt x="23487" y="2587544"/>
                </a:cubicBezTo>
                <a:lnTo>
                  <a:pt x="23487" y="2575085"/>
                </a:lnTo>
                <a:lnTo>
                  <a:pt x="23487" y="2562223"/>
                </a:lnTo>
                <a:lnTo>
                  <a:pt x="23487" y="2549764"/>
                </a:lnTo>
                <a:lnTo>
                  <a:pt x="23487" y="2537305"/>
                </a:lnTo>
                <a:lnTo>
                  <a:pt x="23487" y="2524845"/>
                </a:lnTo>
                <a:lnTo>
                  <a:pt x="23487" y="2511984"/>
                </a:lnTo>
                <a:lnTo>
                  <a:pt x="23487" y="2499524"/>
                </a:lnTo>
                <a:cubicBezTo>
                  <a:pt x="23487" y="2487065"/>
                  <a:pt x="23487" y="2487065"/>
                  <a:pt x="23487" y="2487065"/>
                </a:cubicBezTo>
                <a:lnTo>
                  <a:pt x="23487" y="2474605"/>
                </a:lnTo>
                <a:cubicBezTo>
                  <a:pt x="23487" y="2461744"/>
                  <a:pt x="23487" y="2461744"/>
                  <a:pt x="23487" y="2461744"/>
                </a:cubicBezTo>
                <a:cubicBezTo>
                  <a:pt x="23487" y="2449285"/>
                  <a:pt x="23487" y="2449285"/>
                  <a:pt x="23487" y="2436825"/>
                </a:cubicBezTo>
                <a:lnTo>
                  <a:pt x="23487" y="2424366"/>
                </a:lnTo>
                <a:lnTo>
                  <a:pt x="23487" y="2411504"/>
                </a:lnTo>
                <a:lnTo>
                  <a:pt x="23487" y="2399045"/>
                </a:lnTo>
                <a:lnTo>
                  <a:pt x="23487" y="2386586"/>
                </a:lnTo>
                <a:lnTo>
                  <a:pt x="23487" y="2374126"/>
                </a:lnTo>
                <a:lnTo>
                  <a:pt x="23487" y="2361265"/>
                </a:lnTo>
                <a:lnTo>
                  <a:pt x="23487" y="2348805"/>
                </a:lnTo>
                <a:cubicBezTo>
                  <a:pt x="23487" y="2336346"/>
                  <a:pt x="23487" y="2336346"/>
                  <a:pt x="23487" y="2336346"/>
                </a:cubicBezTo>
                <a:cubicBezTo>
                  <a:pt x="23487" y="2323886"/>
                  <a:pt x="23487" y="2323886"/>
                  <a:pt x="23487" y="2323886"/>
                </a:cubicBezTo>
                <a:cubicBezTo>
                  <a:pt x="23487" y="2311025"/>
                  <a:pt x="0" y="2311025"/>
                  <a:pt x="23487" y="2311025"/>
                </a:cubicBezTo>
                <a:lnTo>
                  <a:pt x="23487" y="2298566"/>
                </a:lnTo>
                <a:lnTo>
                  <a:pt x="23487" y="2286106"/>
                </a:lnTo>
                <a:lnTo>
                  <a:pt x="0" y="2286106"/>
                </a:lnTo>
                <a:cubicBezTo>
                  <a:pt x="0" y="2273647"/>
                  <a:pt x="23487" y="2273647"/>
                  <a:pt x="0" y="2273647"/>
                </a:cubicBezTo>
                <a:lnTo>
                  <a:pt x="0" y="2260785"/>
                </a:lnTo>
                <a:lnTo>
                  <a:pt x="0" y="2248326"/>
                </a:lnTo>
                <a:lnTo>
                  <a:pt x="23487" y="2248326"/>
                </a:lnTo>
                <a:lnTo>
                  <a:pt x="23487" y="2235867"/>
                </a:lnTo>
                <a:lnTo>
                  <a:pt x="23487" y="2223407"/>
                </a:lnTo>
                <a:lnTo>
                  <a:pt x="23487" y="2210546"/>
                </a:lnTo>
                <a:cubicBezTo>
                  <a:pt x="0" y="2210546"/>
                  <a:pt x="0" y="2210546"/>
                  <a:pt x="0" y="2210546"/>
                </a:cubicBezTo>
                <a:lnTo>
                  <a:pt x="0" y="2198086"/>
                </a:lnTo>
                <a:cubicBezTo>
                  <a:pt x="0" y="2185627"/>
                  <a:pt x="0" y="2185627"/>
                  <a:pt x="0" y="2185627"/>
                </a:cubicBezTo>
                <a:lnTo>
                  <a:pt x="0" y="2173167"/>
                </a:lnTo>
                <a:cubicBezTo>
                  <a:pt x="0" y="2160306"/>
                  <a:pt x="0" y="2160306"/>
                  <a:pt x="0" y="2160306"/>
                </a:cubicBezTo>
                <a:lnTo>
                  <a:pt x="23487" y="2147847"/>
                </a:lnTo>
                <a:lnTo>
                  <a:pt x="9909" y="2147847"/>
                </a:lnTo>
                <a:cubicBezTo>
                  <a:pt x="0" y="2147847"/>
                  <a:pt x="0" y="2147847"/>
                  <a:pt x="0" y="2147847"/>
                </a:cubicBezTo>
                <a:cubicBezTo>
                  <a:pt x="0" y="2135387"/>
                  <a:pt x="0" y="2135387"/>
                  <a:pt x="23487" y="2135387"/>
                </a:cubicBezTo>
                <a:cubicBezTo>
                  <a:pt x="0" y="2135387"/>
                  <a:pt x="23487" y="2122928"/>
                  <a:pt x="0" y="2122928"/>
                </a:cubicBezTo>
                <a:lnTo>
                  <a:pt x="23487" y="2122928"/>
                </a:lnTo>
                <a:cubicBezTo>
                  <a:pt x="23487" y="2122928"/>
                  <a:pt x="0" y="2122928"/>
                  <a:pt x="0" y="2110066"/>
                </a:cubicBezTo>
                <a:cubicBezTo>
                  <a:pt x="0" y="2097607"/>
                  <a:pt x="0" y="2097607"/>
                  <a:pt x="0" y="2097607"/>
                </a:cubicBezTo>
                <a:lnTo>
                  <a:pt x="23487" y="2097607"/>
                </a:lnTo>
                <a:cubicBezTo>
                  <a:pt x="23487" y="2085148"/>
                  <a:pt x="23487" y="2085148"/>
                  <a:pt x="23487" y="2085148"/>
                </a:cubicBezTo>
                <a:cubicBezTo>
                  <a:pt x="23487" y="2072688"/>
                  <a:pt x="23487" y="2072688"/>
                  <a:pt x="23487" y="2072688"/>
                </a:cubicBezTo>
                <a:cubicBezTo>
                  <a:pt x="23487" y="2059827"/>
                  <a:pt x="23487" y="2059827"/>
                  <a:pt x="23487" y="2059827"/>
                </a:cubicBezTo>
                <a:lnTo>
                  <a:pt x="23487" y="2047367"/>
                </a:lnTo>
                <a:cubicBezTo>
                  <a:pt x="23487" y="2034908"/>
                  <a:pt x="23487" y="2034908"/>
                  <a:pt x="23487" y="2034908"/>
                </a:cubicBezTo>
                <a:cubicBezTo>
                  <a:pt x="0" y="2034908"/>
                  <a:pt x="23487" y="2022448"/>
                  <a:pt x="23487" y="2009587"/>
                </a:cubicBezTo>
                <a:cubicBezTo>
                  <a:pt x="0" y="2009587"/>
                  <a:pt x="23487" y="1997128"/>
                  <a:pt x="23487" y="1997128"/>
                </a:cubicBezTo>
                <a:cubicBezTo>
                  <a:pt x="0" y="1997128"/>
                  <a:pt x="0" y="1997128"/>
                  <a:pt x="0" y="1997128"/>
                </a:cubicBezTo>
                <a:cubicBezTo>
                  <a:pt x="23487" y="1984668"/>
                  <a:pt x="23487" y="1984668"/>
                  <a:pt x="23487" y="1984668"/>
                </a:cubicBezTo>
                <a:cubicBezTo>
                  <a:pt x="23487" y="1984668"/>
                  <a:pt x="0" y="1972209"/>
                  <a:pt x="23487" y="1972209"/>
                </a:cubicBezTo>
                <a:cubicBezTo>
                  <a:pt x="23487" y="1959347"/>
                  <a:pt x="23487" y="1959347"/>
                  <a:pt x="23487" y="1959347"/>
                </a:cubicBezTo>
                <a:lnTo>
                  <a:pt x="23487" y="1946888"/>
                </a:lnTo>
                <a:cubicBezTo>
                  <a:pt x="23487" y="1946888"/>
                  <a:pt x="37125" y="1946888"/>
                  <a:pt x="33716" y="1946888"/>
                </a:cubicBezTo>
                <a:lnTo>
                  <a:pt x="37504" y="1946888"/>
                </a:lnTo>
                <a:cubicBezTo>
                  <a:pt x="47733" y="1946888"/>
                  <a:pt x="47733" y="1946888"/>
                  <a:pt x="47733" y="1946888"/>
                </a:cubicBezTo>
                <a:lnTo>
                  <a:pt x="47733" y="1934429"/>
                </a:lnTo>
                <a:cubicBezTo>
                  <a:pt x="23487" y="1934429"/>
                  <a:pt x="23487" y="1934429"/>
                  <a:pt x="23487" y="1934429"/>
                </a:cubicBezTo>
                <a:cubicBezTo>
                  <a:pt x="23487" y="1921969"/>
                  <a:pt x="23487" y="1921969"/>
                  <a:pt x="23487" y="1921969"/>
                </a:cubicBezTo>
                <a:cubicBezTo>
                  <a:pt x="23487" y="1921969"/>
                  <a:pt x="47733" y="1921969"/>
                  <a:pt x="47733" y="1909108"/>
                </a:cubicBezTo>
                <a:cubicBezTo>
                  <a:pt x="47733" y="1909108"/>
                  <a:pt x="47733" y="1909108"/>
                  <a:pt x="57642" y="1909108"/>
                </a:cubicBezTo>
                <a:lnTo>
                  <a:pt x="71220" y="1909108"/>
                </a:lnTo>
                <a:cubicBezTo>
                  <a:pt x="71220" y="1896648"/>
                  <a:pt x="71220" y="1896648"/>
                  <a:pt x="71220" y="1896648"/>
                </a:cubicBezTo>
                <a:cubicBezTo>
                  <a:pt x="47733" y="1896648"/>
                  <a:pt x="47733" y="1896648"/>
                  <a:pt x="47733" y="1896648"/>
                </a:cubicBezTo>
                <a:lnTo>
                  <a:pt x="23487" y="1896648"/>
                </a:lnTo>
                <a:cubicBezTo>
                  <a:pt x="23487" y="1884189"/>
                  <a:pt x="23487" y="1884189"/>
                  <a:pt x="23487" y="1884189"/>
                </a:cubicBezTo>
                <a:lnTo>
                  <a:pt x="47733" y="1884189"/>
                </a:lnTo>
                <a:lnTo>
                  <a:pt x="47733" y="1871729"/>
                </a:lnTo>
                <a:lnTo>
                  <a:pt x="23487" y="1858868"/>
                </a:lnTo>
                <a:cubicBezTo>
                  <a:pt x="47733" y="1858868"/>
                  <a:pt x="47733" y="1858868"/>
                  <a:pt x="47733" y="1858868"/>
                </a:cubicBezTo>
                <a:lnTo>
                  <a:pt x="47733" y="1846409"/>
                </a:lnTo>
                <a:lnTo>
                  <a:pt x="71220" y="1846409"/>
                </a:lnTo>
                <a:lnTo>
                  <a:pt x="71220" y="1858868"/>
                </a:lnTo>
                <a:lnTo>
                  <a:pt x="94707" y="1858868"/>
                </a:lnTo>
                <a:lnTo>
                  <a:pt x="118195" y="1858868"/>
                </a:lnTo>
                <a:cubicBezTo>
                  <a:pt x="141682" y="1871729"/>
                  <a:pt x="118195" y="1871729"/>
                  <a:pt x="118195" y="1871729"/>
                </a:cubicBezTo>
                <a:lnTo>
                  <a:pt x="118195" y="1884189"/>
                </a:lnTo>
                <a:lnTo>
                  <a:pt x="118195" y="1896648"/>
                </a:lnTo>
                <a:lnTo>
                  <a:pt x="118195" y="1909108"/>
                </a:lnTo>
                <a:cubicBezTo>
                  <a:pt x="124067" y="1909108"/>
                  <a:pt x="128471" y="1909108"/>
                  <a:pt x="132152" y="1909108"/>
                </a:cubicBezTo>
                <a:lnTo>
                  <a:pt x="141682" y="1909108"/>
                </a:lnTo>
                <a:cubicBezTo>
                  <a:pt x="141682" y="1909108"/>
                  <a:pt x="141682" y="1921969"/>
                  <a:pt x="118195" y="1921969"/>
                </a:cubicBezTo>
                <a:lnTo>
                  <a:pt x="118195" y="1934429"/>
                </a:lnTo>
                <a:lnTo>
                  <a:pt x="141682" y="1921969"/>
                </a:lnTo>
                <a:lnTo>
                  <a:pt x="165928" y="1921969"/>
                </a:lnTo>
                <a:cubicBezTo>
                  <a:pt x="165928" y="1921969"/>
                  <a:pt x="141682" y="1921969"/>
                  <a:pt x="141682" y="1934429"/>
                </a:cubicBezTo>
                <a:cubicBezTo>
                  <a:pt x="165928" y="1934429"/>
                  <a:pt x="165928" y="1934429"/>
                  <a:pt x="165928" y="1934429"/>
                </a:cubicBezTo>
                <a:cubicBezTo>
                  <a:pt x="165928" y="1921969"/>
                  <a:pt x="165928" y="1921969"/>
                  <a:pt x="165928" y="1921969"/>
                </a:cubicBezTo>
                <a:cubicBezTo>
                  <a:pt x="165928" y="1909108"/>
                  <a:pt x="189415" y="1909108"/>
                  <a:pt x="189415" y="1909108"/>
                </a:cubicBezTo>
                <a:lnTo>
                  <a:pt x="165928" y="1909108"/>
                </a:lnTo>
                <a:cubicBezTo>
                  <a:pt x="153805" y="1909108"/>
                  <a:pt x="147744" y="1909108"/>
                  <a:pt x="141777" y="1909108"/>
                </a:cubicBezTo>
                <a:lnTo>
                  <a:pt x="141682" y="1909108"/>
                </a:lnTo>
                <a:cubicBezTo>
                  <a:pt x="141682" y="1909108"/>
                  <a:pt x="141682" y="1896648"/>
                  <a:pt x="118195" y="1896648"/>
                </a:cubicBezTo>
                <a:lnTo>
                  <a:pt x="141682" y="1896648"/>
                </a:lnTo>
                <a:lnTo>
                  <a:pt x="141682" y="1884189"/>
                </a:lnTo>
                <a:cubicBezTo>
                  <a:pt x="141682" y="1877959"/>
                  <a:pt x="141682" y="1877959"/>
                  <a:pt x="141682" y="1879517"/>
                </a:cubicBezTo>
                <a:lnTo>
                  <a:pt x="141682" y="1873287"/>
                </a:lnTo>
                <a:cubicBezTo>
                  <a:pt x="141682" y="1871729"/>
                  <a:pt x="141682" y="1871729"/>
                  <a:pt x="141682" y="1871729"/>
                </a:cubicBezTo>
                <a:lnTo>
                  <a:pt x="165928" y="1871729"/>
                </a:lnTo>
                <a:lnTo>
                  <a:pt x="165928" y="1858868"/>
                </a:lnTo>
                <a:lnTo>
                  <a:pt x="162897" y="1858868"/>
                </a:lnTo>
                <a:cubicBezTo>
                  <a:pt x="161382" y="1858868"/>
                  <a:pt x="159109" y="1858868"/>
                  <a:pt x="155699" y="1858868"/>
                </a:cubicBezTo>
                <a:lnTo>
                  <a:pt x="151911" y="1858868"/>
                </a:lnTo>
                <a:cubicBezTo>
                  <a:pt x="141682" y="1858868"/>
                  <a:pt x="141682" y="1858868"/>
                  <a:pt x="141682" y="1858868"/>
                </a:cubicBezTo>
                <a:lnTo>
                  <a:pt x="118195" y="1858868"/>
                </a:lnTo>
                <a:lnTo>
                  <a:pt x="118195" y="1846409"/>
                </a:lnTo>
                <a:cubicBezTo>
                  <a:pt x="94707" y="1846409"/>
                  <a:pt x="94707" y="1858868"/>
                  <a:pt x="94707" y="1846409"/>
                </a:cubicBezTo>
                <a:cubicBezTo>
                  <a:pt x="71220" y="1858868"/>
                  <a:pt x="71220" y="1846409"/>
                  <a:pt x="71220" y="1846409"/>
                </a:cubicBezTo>
                <a:lnTo>
                  <a:pt x="71220" y="1833949"/>
                </a:lnTo>
                <a:cubicBezTo>
                  <a:pt x="71220" y="1833949"/>
                  <a:pt x="71220" y="1846409"/>
                  <a:pt x="47733" y="1833949"/>
                </a:cubicBezTo>
                <a:lnTo>
                  <a:pt x="47733" y="1821490"/>
                </a:lnTo>
                <a:cubicBezTo>
                  <a:pt x="47733" y="1821490"/>
                  <a:pt x="71220" y="1821490"/>
                  <a:pt x="71220" y="1808628"/>
                </a:cubicBezTo>
                <a:lnTo>
                  <a:pt x="47733" y="1808628"/>
                </a:lnTo>
                <a:lnTo>
                  <a:pt x="71220" y="1796169"/>
                </a:lnTo>
                <a:cubicBezTo>
                  <a:pt x="47733" y="1796169"/>
                  <a:pt x="47733" y="1796169"/>
                  <a:pt x="47733" y="1796169"/>
                </a:cubicBezTo>
                <a:cubicBezTo>
                  <a:pt x="47733" y="1808628"/>
                  <a:pt x="47733" y="1808628"/>
                  <a:pt x="47733" y="1808628"/>
                </a:cubicBezTo>
                <a:lnTo>
                  <a:pt x="23487" y="1808628"/>
                </a:lnTo>
                <a:cubicBezTo>
                  <a:pt x="47733" y="1796169"/>
                  <a:pt x="23487" y="1796169"/>
                  <a:pt x="23487" y="1796169"/>
                </a:cubicBezTo>
                <a:cubicBezTo>
                  <a:pt x="23487" y="1796169"/>
                  <a:pt x="47733" y="1796169"/>
                  <a:pt x="47733" y="1783710"/>
                </a:cubicBezTo>
                <a:cubicBezTo>
                  <a:pt x="47733" y="1771250"/>
                  <a:pt x="47733" y="1771250"/>
                  <a:pt x="47733" y="1771250"/>
                </a:cubicBezTo>
                <a:lnTo>
                  <a:pt x="47733" y="1758389"/>
                </a:lnTo>
                <a:cubicBezTo>
                  <a:pt x="47733" y="1745929"/>
                  <a:pt x="47733" y="1745929"/>
                  <a:pt x="47733" y="1745929"/>
                </a:cubicBezTo>
                <a:cubicBezTo>
                  <a:pt x="47733" y="1733470"/>
                  <a:pt x="47733" y="1733470"/>
                  <a:pt x="47733" y="1733470"/>
                </a:cubicBezTo>
                <a:lnTo>
                  <a:pt x="47733" y="1721010"/>
                </a:lnTo>
                <a:lnTo>
                  <a:pt x="71220" y="1721010"/>
                </a:lnTo>
                <a:cubicBezTo>
                  <a:pt x="71220" y="1708149"/>
                  <a:pt x="71220" y="1708149"/>
                  <a:pt x="71220" y="1708149"/>
                </a:cubicBezTo>
                <a:cubicBezTo>
                  <a:pt x="47733" y="1708149"/>
                  <a:pt x="47733" y="1708149"/>
                  <a:pt x="47733" y="1708149"/>
                </a:cubicBezTo>
                <a:cubicBezTo>
                  <a:pt x="47733" y="1695690"/>
                  <a:pt x="47733" y="1695690"/>
                  <a:pt x="47733" y="1695690"/>
                </a:cubicBezTo>
                <a:cubicBezTo>
                  <a:pt x="47733" y="1683230"/>
                  <a:pt x="47733" y="1683230"/>
                  <a:pt x="47733" y="1683230"/>
                </a:cubicBezTo>
                <a:cubicBezTo>
                  <a:pt x="47733" y="1670771"/>
                  <a:pt x="47733" y="1670771"/>
                  <a:pt x="47733" y="1670771"/>
                </a:cubicBezTo>
                <a:lnTo>
                  <a:pt x="47733" y="1657909"/>
                </a:lnTo>
                <a:cubicBezTo>
                  <a:pt x="47733" y="1645450"/>
                  <a:pt x="47733" y="1645450"/>
                  <a:pt x="47733" y="1645450"/>
                </a:cubicBezTo>
                <a:cubicBezTo>
                  <a:pt x="47733" y="1632991"/>
                  <a:pt x="47733" y="1632991"/>
                  <a:pt x="47733" y="1632991"/>
                </a:cubicBezTo>
                <a:cubicBezTo>
                  <a:pt x="47733" y="1620531"/>
                  <a:pt x="47733" y="1620531"/>
                  <a:pt x="47733" y="1620531"/>
                </a:cubicBezTo>
                <a:lnTo>
                  <a:pt x="23487" y="1620531"/>
                </a:lnTo>
                <a:cubicBezTo>
                  <a:pt x="23487" y="1620531"/>
                  <a:pt x="47733" y="1607670"/>
                  <a:pt x="23487" y="1607670"/>
                </a:cubicBezTo>
                <a:cubicBezTo>
                  <a:pt x="47733" y="1607670"/>
                  <a:pt x="47733" y="1607670"/>
                  <a:pt x="47733" y="1607670"/>
                </a:cubicBezTo>
                <a:lnTo>
                  <a:pt x="47733" y="1595210"/>
                </a:lnTo>
                <a:cubicBezTo>
                  <a:pt x="47733" y="1595210"/>
                  <a:pt x="47733" y="1595210"/>
                  <a:pt x="47733" y="1582751"/>
                </a:cubicBezTo>
                <a:cubicBezTo>
                  <a:pt x="47733" y="1570291"/>
                  <a:pt x="71220" y="1570291"/>
                  <a:pt x="71220" y="1582751"/>
                </a:cubicBezTo>
                <a:lnTo>
                  <a:pt x="71220" y="1570291"/>
                </a:lnTo>
                <a:cubicBezTo>
                  <a:pt x="47733" y="1570291"/>
                  <a:pt x="47733" y="1570291"/>
                  <a:pt x="47733" y="1570291"/>
                </a:cubicBezTo>
                <a:lnTo>
                  <a:pt x="47733" y="1557430"/>
                </a:lnTo>
                <a:cubicBezTo>
                  <a:pt x="47733" y="1544971"/>
                  <a:pt x="47733" y="1544971"/>
                  <a:pt x="47733" y="1544971"/>
                </a:cubicBezTo>
                <a:cubicBezTo>
                  <a:pt x="47733" y="1544971"/>
                  <a:pt x="47733" y="1557430"/>
                  <a:pt x="71220" y="1557430"/>
                </a:cubicBezTo>
                <a:lnTo>
                  <a:pt x="71220" y="1544971"/>
                </a:lnTo>
                <a:cubicBezTo>
                  <a:pt x="47733" y="1544971"/>
                  <a:pt x="47733" y="1544971"/>
                  <a:pt x="47733" y="1544971"/>
                </a:cubicBezTo>
                <a:lnTo>
                  <a:pt x="47733" y="1532511"/>
                </a:lnTo>
                <a:cubicBezTo>
                  <a:pt x="47733" y="1520052"/>
                  <a:pt x="47733" y="1520052"/>
                  <a:pt x="47733" y="1520052"/>
                </a:cubicBezTo>
                <a:cubicBezTo>
                  <a:pt x="47733" y="1507190"/>
                  <a:pt x="47733" y="1507190"/>
                  <a:pt x="47733" y="1507190"/>
                </a:cubicBezTo>
                <a:lnTo>
                  <a:pt x="47733" y="1494731"/>
                </a:lnTo>
                <a:lnTo>
                  <a:pt x="47733" y="1483829"/>
                </a:lnTo>
                <a:cubicBezTo>
                  <a:pt x="47733" y="1482272"/>
                  <a:pt x="47733" y="1482272"/>
                  <a:pt x="47733" y="1482272"/>
                </a:cubicBezTo>
                <a:lnTo>
                  <a:pt x="47733" y="1469812"/>
                </a:lnTo>
                <a:lnTo>
                  <a:pt x="33716" y="1469812"/>
                </a:lnTo>
                <a:cubicBezTo>
                  <a:pt x="37125" y="1469812"/>
                  <a:pt x="23487" y="1469812"/>
                  <a:pt x="23487" y="1469812"/>
                </a:cubicBezTo>
                <a:cubicBezTo>
                  <a:pt x="47733" y="1456951"/>
                  <a:pt x="47733" y="1456951"/>
                  <a:pt x="47733" y="1456951"/>
                </a:cubicBezTo>
                <a:lnTo>
                  <a:pt x="47733" y="1444491"/>
                </a:lnTo>
                <a:cubicBezTo>
                  <a:pt x="47733" y="1432032"/>
                  <a:pt x="47733" y="1432032"/>
                  <a:pt x="47733" y="1432032"/>
                </a:cubicBezTo>
                <a:cubicBezTo>
                  <a:pt x="47733" y="1419572"/>
                  <a:pt x="47733" y="1419572"/>
                  <a:pt x="47733" y="1419572"/>
                </a:cubicBezTo>
                <a:lnTo>
                  <a:pt x="47733" y="1406711"/>
                </a:lnTo>
                <a:cubicBezTo>
                  <a:pt x="47733" y="1394252"/>
                  <a:pt x="47733" y="1394252"/>
                  <a:pt x="47733" y="1394252"/>
                </a:cubicBezTo>
                <a:lnTo>
                  <a:pt x="47733" y="1381792"/>
                </a:lnTo>
                <a:lnTo>
                  <a:pt x="47733" y="1369333"/>
                </a:lnTo>
                <a:lnTo>
                  <a:pt x="47733" y="1356471"/>
                </a:lnTo>
                <a:cubicBezTo>
                  <a:pt x="47733" y="1344012"/>
                  <a:pt x="47733" y="1344012"/>
                  <a:pt x="47733" y="1344012"/>
                </a:cubicBezTo>
                <a:cubicBezTo>
                  <a:pt x="47733" y="1331552"/>
                  <a:pt x="47733" y="1344012"/>
                  <a:pt x="47733" y="1331552"/>
                </a:cubicBezTo>
                <a:lnTo>
                  <a:pt x="47733" y="1319093"/>
                </a:lnTo>
                <a:lnTo>
                  <a:pt x="47733" y="1306232"/>
                </a:lnTo>
                <a:lnTo>
                  <a:pt x="71220" y="1306232"/>
                </a:lnTo>
                <a:lnTo>
                  <a:pt x="71220" y="1293772"/>
                </a:lnTo>
                <a:cubicBezTo>
                  <a:pt x="71220" y="1281313"/>
                  <a:pt x="71220" y="1281313"/>
                  <a:pt x="71220" y="1281313"/>
                </a:cubicBezTo>
                <a:lnTo>
                  <a:pt x="47733" y="1281313"/>
                </a:lnTo>
                <a:lnTo>
                  <a:pt x="47733" y="1268853"/>
                </a:lnTo>
                <a:cubicBezTo>
                  <a:pt x="47733" y="1255992"/>
                  <a:pt x="47733" y="1255992"/>
                  <a:pt x="47733" y="1255992"/>
                </a:cubicBezTo>
                <a:lnTo>
                  <a:pt x="47733" y="1243533"/>
                </a:lnTo>
                <a:lnTo>
                  <a:pt x="47733" y="1231073"/>
                </a:lnTo>
                <a:lnTo>
                  <a:pt x="71220" y="1231073"/>
                </a:lnTo>
                <a:lnTo>
                  <a:pt x="71220" y="1218614"/>
                </a:lnTo>
                <a:cubicBezTo>
                  <a:pt x="71220" y="1205752"/>
                  <a:pt x="71220" y="1205752"/>
                  <a:pt x="71220" y="1205752"/>
                </a:cubicBezTo>
                <a:cubicBezTo>
                  <a:pt x="47733" y="1205752"/>
                  <a:pt x="47733" y="1205752"/>
                  <a:pt x="47733" y="1205752"/>
                </a:cubicBezTo>
                <a:lnTo>
                  <a:pt x="47733" y="1193293"/>
                </a:lnTo>
                <a:lnTo>
                  <a:pt x="47733" y="1180833"/>
                </a:lnTo>
                <a:cubicBezTo>
                  <a:pt x="47733" y="1168374"/>
                  <a:pt x="47733" y="1180833"/>
                  <a:pt x="47733" y="1168374"/>
                </a:cubicBezTo>
                <a:lnTo>
                  <a:pt x="47733" y="1155513"/>
                </a:lnTo>
                <a:lnTo>
                  <a:pt x="47733" y="1143053"/>
                </a:lnTo>
                <a:lnTo>
                  <a:pt x="71220" y="1130594"/>
                </a:lnTo>
                <a:cubicBezTo>
                  <a:pt x="47733" y="1130594"/>
                  <a:pt x="71220" y="1130594"/>
                  <a:pt x="47733" y="1130594"/>
                </a:cubicBezTo>
                <a:lnTo>
                  <a:pt x="47733" y="1118134"/>
                </a:lnTo>
                <a:lnTo>
                  <a:pt x="47733" y="1105273"/>
                </a:lnTo>
                <a:lnTo>
                  <a:pt x="71220" y="1105273"/>
                </a:lnTo>
                <a:lnTo>
                  <a:pt x="71220" y="1092814"/>
                </a:lnTo>
                <a:lnTo>
                  <a:pt x="71220" y="1080354"/>
                </a:lnTo>
                <a:cubicBezTo>
                  <a:pt x="47733" y="1080354"/>
                  <a:pt x="47733" y="1067895"/>
                  <a:pt x="47733" y="1067895"/>
                </a:cubicBezTo>
                <a:cubicBezTo>
                  <a:pt x="47733" y="1055033"/>
                  <a:pt x="47733" y="1055033"/>
                  <a:pt x="47733" y="1055033"/>
                </a:cubicBezTo>
                <a:cubicBezTo>
                  <a:pt x="47733" y="1042574"/>
                  <a:pt x="47733" y="1042574"/>
                  <a:pt x="71220" y="1042574"/>
                </a:cubicBezTo>
                <a:cubicBezTo>
                  <a:pt x="47733" y="1042574"/>
                  <a:pt x="47733" y="1042574"/>
                  <a:pt x="47733" y="1030114"/>
                </a:cubicBezTo>
                <a:cubicBezTo>
                  <a:pt x="47733" y="1030114"/>
                  <a:pt x="47733" y="1030114"/>
                  <a:pt x="57642" y="1030114"/>
                </a:cubicBezTo>
                <a:lnTo>
                  <a:pt x="71220" y="1030114"/>
                </a:lnTo>
                <a:lnTo>
                  <a:pt x="71220" y="1017655"/>
                </a:lnTo>
                <a:cubicBezTo>
                  <a:pt x="47733" y="1017655"/>
                  <a:pt x="47733" y="1017655"/>
                  <a:pt x="47733" y="1017655"/>
                </a:cubicBezTo>
                <a:lnTo>
                  <a:pt x="23487" y="1017655"/>
                </a:lnTo>
                <a:cubicBezTo>
                  <a:pt x="23487" y="1004794"/>
                  <a:pt x="23487" y="1004794"/>
                  <a:pt x="23487" y="1004794"/>
                </a:cubicBezTo>
                <a:cubicBezTo>
                  <a:pt x="47733" y="1004794"/>
                  <a:pt x="47733" y="1004794"/>
                  <a:pt x="47733" y="992334"/>
                </a:cubicBezTo>
                <a:lnTo>
                  <a:pt x="47733" y="979875"/>
                </a:lnTo>
                <a:lnTo>
                  <a:pt x="47733" y="967415"/>
                </a:lnTo>
                <a:lnTo>
                  <a:pt x="71220" y="979875"/>
                </a:lnTo>
                <a:cubicBezTo>
                  <a:pt x="71220" y="967415"/>
                  <a:pt x="71220" y="967415"/>
                  <a:pt x="71220" y="967415"/>
                </a:cubicBezTo>
                <a:lnTo>
                  <a:pt x="47733" y="967415"/>
                </a:lnTo>
                <a:lnTo>
                  <a:pt x="47733" y="954554"/>
                </a:lnTo>
                <a:cubicBezTo>
                  <a:pt x="47733" y="954554"/>
                  <a:pt x="23487" y="954554"/>
                  <a:pt x="23487" y="942095"/>
                </a:cubicBezTo>
                <a:lnTo>
                  <a:pt x="47733" y="942095"/>
                </a:lnTo>
                <a:lnTo>
                  <a:pt x="47733" y="929635"/>
                </a:lnTo>
                <a:lnTo>
                  <a:pt x="71220" y="929635"/>
                </a:lnTo>
                <a:lnTo>
                  <a:pt x="71220" y="917176"/>
                </a:lnTo>
                <a:cubicBezTo>
                  <a:pt x="71220" y="904314"/>
                  <a:pt x="71220" y="917176"/>
                  <a:pt x="71220" y="904314"/>
                </a:cubicBezTo>
                <a:lnTo>
                  <a:pt x="47733" y="904314"/>
                </a:lnTo>
                <a:lnTo>
                  <a:pt x="47733" y="891855"/>
                </a:lnTo>
                <a:lnTo>
                  <a:pt x="53605" y="891855"/>
                </a:lnTo>
                <a:cubicBezTo>
                  <a:pt x="53605" y="891855"/>
                  <a:pt x="55073" y="891855"/>
                  <a:pt x="58009" y="891855"/>
                </a:cubicBezTo>
                <a:cubicBezTo>
                  <a:pt x="60944" y="891855"/>
                  <a:pt x="65348" y="891855"/>
                  <a:pt x="71220" y="891855"/>
                </a:cubicBezTo>
                <a:lnTo>
                  <a:pt x="71220" y="879395"/>
                </a:lnTo>
                <a:cubicBezTo>
                  <a:pt x="47733" y="879395"/>
                  <a:pt x="47733" y="879395"/>
                  <a:pt x="47733" y="879395"/>
                </a:cubicBezTo>
                <a:cubicBezTo>
                  <a:pt x="47733" y="866936"/>
                  <a:pt x="47733" y="866936"/>
                  <a:pt x="23487" y="866936"/>
                </a:cubicBezTo>
                <a:cubicBezTo>
                  <a:pt x="47733" y="866936"/>
                  <a:pt x="47733" y="866936"/>
                  <a:pt x="47733" y="866936"/>
                </a:cubicBezTo>
                <a:lnTo>
                  <a:pt x="47733" y="854075"/>
                </a:lnTo>
                <a:lnTo>
                  <a:pt x="47733" y="841615"/>
                </a:lnTo>
                <a:lnTo>
                  <a:pt x="23487" y="829156"/>
                </a:lnTo>
                <a:lnTo>
                  <a:pt x="23487" y="816696"/>
                </a:lnTo>
                <a:lnTo>
                  <a:pt x="23487" y="803835"/>
                </a:lnTo>
                <a:cubicBezTo>
                  <a:pt x="23487" y="791375"/>
                  <a:pt x="23487" y="791375"/>
                  <a:pt x="23487" y="791375"/>
                </a:cubicBezTo>
                <a:cubicBezTo>
                  <a:pt x="23487" y="778916"/>
                  <a:pt x="23487" y="778916"/>
                  <a:pt x="23487" y="778916"/>
                </a:cubicBezTo>
                <a:cubicBezTo>
                  <a:pt x="23487" y="766457"/>
                  <a:pt x="47733" y="766457"/>
                  <a:pt x="47733" y="753595"/>
                </a:cubicBezTo>
                <a:lnTo>
                  <a:pt x="23487" y="753595"/>
                </a:lnTo>
                <a:lnTo>
                  <a:pt x="23487" y="741136"/>
                </a:lnTo>
                <a:cubicBezTo>
                  <a:pt x="23487" y="741136"/>
                  <a:pt x="23487" y="741136"/>
                  <a:pt x="33716" y="741136"/>
                </a:cubicBezTo>
                <a:lnTo>
                  <a:pt x="47733" y="741136"/>
                </a:lnTo>
                <a:lnTo>
                  <a:pt x="47733" y="728676"/>
                </a:lnTo>
                <a:cubicBezTo>
                  <a:pt x="47733" y="728676"/>
                  <a:pt x="47733" y="728676"/>
                  <a:pt x="47733" y="716217"/>
                </a:cubicBezTo>
                <a:cubicBezTo>
                  <a:pt x="47733" y="703356"/>
                  <a:pt x="47733" y="703356"/>
                  <a:pt x="47733" y="703356"/>
                </a:cubicBezTo>
                <a:lnTo>
                  <a:pt x="23487" y="703356"/>
                </a:lnTo>
                <a:lnTo>
                  <a:pt x="23487" y="690896"/>
                </a:lnTo>
                <a:lnTo>
                  <a:pt x="47733" y="690896"/>
                </a:lnTo>
                <a:lnTo>
                  <a:pt x="47733" y="678437"/>
                </a:lnTo>
                <a:cubicBezTo>
                  <a:pt x="47733" y="665977"/>
                  <a:pt x="71220" y="665977"/>
                  <a:pt x="47733" y="665977"/>
                </a:cubicBezTo>
                <a:cubicBezTo>
                  <a:pt x="71220" y="653116"/>
                  <a:pt x="47733" y="653116"/>
                  <a:pt x="47733" y="653116"/>
                </a:cubicBezTo>
                <a:cubicBezTo>
                  <a:pt x="47733" y="640656"/>
                  <a:pt x="47733" y="640656"/>
                  <a:pt x="47733" y="640656"/>
                </a:cubicBezTo>
                <a:cubicBezTo>
                  <a:pt x="47733" y="628197"/>
                  <a:pt x="47733" y="628197"/>
                  <a:pt x="47733" y="628197"/>
                </a:cubicBezTo>
                <a:lnTo>
                  <a:pt x="23487" y="615336"/>
                </a:lnTo>
                <a:lnTo>
                  <a:pt x="23487" y="602876"/>
                </a:lnTo>
                <a:cubicBezTo>
                  <a:pt x="23487" y="590417"/>
                  <a:pt x="23487" y="590417"/>
                  <a:pt x="23487" y="590417"/>
                </a:cubicBezTo>
                <a:lnTo>
                  <a:pt x="23487" y="577957"/>
                </a:lnTo>
                <a:lnTo>
                  <a:pt x="23487" y="565498"/>
                </a:lnTo>
                <a:lnTo>
                  <a:pt x="23487" y="552637"/>
                </a:lnTo>
                <a:lnTo>
                  <a:pt x="47733" y="540177"/>
                </a:lnTo>
                <a:lnTo>
                  <a:pt x="23487" y="540177"/>
                </a:lnTo>
                <a:cubicBezTo>
                  <a:pt x="23487" y="527718"/>
                  <a:pt x="23487" y="527718"/>
                  <a:pt x="23487" y="527718"/>
                </a:cubicBezTo>
                <a:cubicBezTo>
                  <a:pt x="47733" y="527718"/>
                  <a:pt x="47733" y="515258"/>
                  <a:pt x="47733" y="515258"/>
                </a:cubicBezTo>
                <a:cubicBezTo>
                  <a:pt x="47733" y="502397"/>
                  <a:pt x="47733" y="502397"/>
                  <a:pt x="47733" y="502397"/>
                </a:cubicBezTo>
                <a:lnTo>
                  <a:pt x="47733" y="489937"/>
                </a:lnTo>
                <a:cubicBezTo>
                  <a:pt x="47733" y="477478"/>
                  <a:pt x="47733" y="477478"/>
                  <a:pt x="47733" y="477478"/>
                </a:cubicBezTo>
                <a:lnTo>
                  <a:pt x="47733" y="465019"/>
                </a:lnTo>
                <a:lnTo>
                  <a:pt x="47733" y="452157"/>
                </a:lnTo>
                <a:cubicBezTo>
                  <a:pt x="47733" y="439698"/>
                  <a:pt x="71220" y="439698"/>
                  <a:pt x="47733" y="439698"/>
                </a:cubicBezTo>
                <a:cubicBezTo>
                  <a:pt x="71220" y="427238"/>
                  <a:pt x="47733" y="427238"/>
                  <a:pt x="47733" y="427238"/>
                </a:cubicBezTo>
                <a:cubicBezTo>
                  <a:pt x="47733" y="427238"/>
                  <a:pt x="47733" y="414779"/>
                  <a:pt x="71220" y="414779"/>
                </a:cubicBezTo>
                <a:lnTo>
                  <a:pt x="71220" y="401918"/>
                </a:lnTo>
                <a:lnTo>
                  <a:pt x="71220" y="389458"/>
                </a:lnTo>
                <a:lnTo>
                  <a:pt x="71220" y="376999"/>
                </a:lnTo>
                <a:cubicBezTo>
                  <a:pt x="71220" y="364539"/>
                  <a:pt x="71220" y="364539"/>
                  <a:pt x="71220" y="364539"/>
                </a:cubicBezTo>
                <a:cubicBezTo>
                  <a:pt x="94707" y="364539"/>
                  <a:pt x="94707" y="364539"/>
                  <a:pt x="94707" y="364539"/>
                </a:cubicBezTo>
                <a:cubicBezTo>
                  <a:pt x="94707" y="351678"/>
                  <a:pt x="118195" y="351678"/>
                  <a:pt x="118195" y="351678"/>
                </a:cubicBezTo>
                <a:cubicBezTo>
                  <a:pt x="118195" y="339218"/>
                  <a:pt x="118195" y="339218"/>
                  <a:pt x="118195" y="339218"/>
                </a:cubicBezTo>
                <a:lnTo>
                  <a:pt x="94707" y="351678"/>
                </a:lnTo>
                <a:cubicBezTo>
                  <a:pt x="94707" y="339218"/>
                  <a:pt x="94707" y="339218"/>
                  <a:pt x="94707" y="339218"/>
                </a:cubicBezTo>
                <a:lnTo>
                  <a:pt x="71220" y="339218"/>
                </a:lnTo>
                <a:cubicBezTo>
                  <a:pt x="71220" y="326759"/>
                  <a:pt x="71220" y="326759"/>
                  <a:pt x="71220" y="326759"/>
                </a:cubicBezTo>
                <a:lnTo>
                  <a:pt x="71220" y="314300"/>
                </a:lnTo>
                <a:lnTo>
                  <a:pt x="71220" y="301438"/>
                </a:lnTo>
                <a:cubicBezTo>
                  <a:pt x="71220" y="301438"/>
                  <a:pt x="71220" y="301438"/>
                  <a:pt x="81129" y="301438"/>
                </a:cubicBezTo>
                <a:lnTo>
                  <a:pt x="94707" y="301438"/>
                </a:lnTo>
                <a:lnTo>
                  <a:pt x="94707" y="314300"/>
                </a:lnTo>
                <a:cubicBezTo>
                  <a:pt x="118195" y="314300"/>
                  <a:pt x="118195" y="314300"/>
                  <a:pt x="118195" y="314300"/>
                </a:cubicBezTo>
                <a:lnTo>
                  <a:pt x="141682" y="314300"/>
                </a:lnTo>
                <a:lnTo>
                  <a:pt x="165928" y="314300"/>
                </a:lnTo>
                <a:lnTo>
                  <a:pt x="165928" y="301438"/>
                </a:lnTo>
                <a:cubicBezTo>
                  <a:pt x="189415" y="301438"/>
                  <a:pt x="189415" y="301438"/>
                  <a:pt x="189415" y="301438"/>
                </a:cubicBezTo>
                <a:lnTo>
                  <a:pt x="212902" y="301438"/>
                </a:lnTo>
                <a:lnTo>
                  <a:pt x="237148" y="301438"/>
                </a:lnTo>
                <a:lnTo>
                  <a:pt x="237148" y="288979"/>
                </a:lnTo>
                <a:lnTo>
                  <a:pt x="237148" y="276519"/>
                </a:lnTo>
                <a:lnTo>
                  <a:pt x="260635" y="276519"/>
                </a:lnTo>
                <a:cubicBezTo>
                  <a:pt x="260635" y="264060"/>
                  <a:pt x="284122" y="264060"/>
                  <a:pt x="284122" y="264060"/>
                </a:cubicBezTo>
                <a:lnTo>
                  <a:pt x="284122" y="276519"/>
                </a:lnTo>
                <a:cubicBezTo>
                  <a:pt x="284122" y="276519"/>
                  <a:pt x="307610" y="276519"/>
                  <a:pt x="284122" y="264060"/>
                </a:cubicBezTo>
                <a:lnTo>
                  <a:pt x="284122" y="251198"/>
                </a:lnTo>
                <a:lnTo>
                  <a:pt x="260635" y="264060"/>
                </a:lnTo>
                <a:cubicBezTo>
                  <a:pt x="260635" y="251198"/>
                  <a:pt x="260635" y="251198"/>
                  <a:pt x="260635" y="251198"/>
                </a:cubicBezTo>
                <a:cubicBezTo>
                  <a:pt x="237148" y="251198"/>
                  <a:pt x="260635" y="251198"/>
                  <a:pt x="237148" y="251198"/>
                </a:cubicBezTo>
                <a:cubicBezTo>
                  <a:pt x="237148" y="238739"/>
                  <a:pt x="237148" y="238739"/>
                  <a:pt x="237148" y="238739"/>
                </a:cubicBezTo>
                <a:cubicBezTo>
                  <a:pt x="237148" y="226280"/>
                  <a:pt x="237148" y="226280"/>
                  <a:pt x="237148" y="226280"/>
                </a:cubicBezTo>
                <a:cubicBezTo>
                  <a:pt x="237148" y="213418"/>
                  <a:pt x="237148" y="213418"/>
                  <a:pt x="237148" y="213418"/>
                </a:cubicBezTo>
                <a:lnTo>
                  <a:pt x="260635" y="213418"/>
                </a:lnTo>
                <a:lnTo>
                  <a:pt x="260635" y="226280"/>
                </a:lnTo>
                <a:cubicBezTo>
                  <a:pt x="284122" y="213418"/>
                  <a:pt x="284122" y="213418"/>
                  <a:pt x="284122" y="226280"/>
                </a:cubicBezTo>
                <a:lnTo>
                  <a:pt x="307610" y="226280"/>
                </a:lnTo>
                <a:lnTo>
                  <a:pt x="307610" y="213418"/>
                </a:lnTo>
                <a:lnTo>
                  <a:pt x="307610" y="200959"/>
                </a:lnTo>
                <a:cubicBezTo>
                  <a:pt x="331855" y="200959"/>
                  <a:pt x="331855" y="200959"/>
                  <a:pt x="331855" y="200959"/>
                </a:cubicBezTo>
                <a:cubicBezTo>
                  <a:pt x="355342" y="200959"/>
                  <a:pt x="355342" y="200959"/>
                  <a:pt x="355342" y="200959"/>
                </a:cubicBezTo>
                <a:cubicBezTo>
                  <a:pt x="355342" y="213418"/>
                  <a:pt x="355342" y="213418"/>
                  <a:pt x="355342" y="213418"/>
                </a:cubicBezTo>
                <a:lnTo>
                  <a:pt x="378830" y="213418"/>
                </a:lnTo>
                <a:lnTo>
                  <a:pt x="402317" y="213418"/>
                </a:lnTo>
                <a:cubicBezTo>
                  <a:pt x="426563" y="213418"/>
                  <a:pt x="426563" y="213418"/>
                  <a:pt x="426563" y="213418"/>
                </a:cubicBezTo>
                <a:lnTo>
                  <a:pt x="450050" y="213418"/>
                </a:lnTo>
                <a:cubicBezTo>
                  <a:pt x="450050" y="226280"/>
                  <a:pt x="450050" y="226280"/>
                  <a:pt x="450050" y="226280"/>
                </a:cubicBezTo>
                <a:cubicBezTo>
                  <a:pt x="473537" y="226280"/>
                  <a:pt x="473537" y="226280"/>
                  <a:pt x="473537" y="226280"/>
                </a:cubicBezTo>
                <a:lnTo>
                  <a:pt x="473537" y="238739"/>
                </a:lnTo>
                <a:cubicBezTo>
                  <a:pt x="473537" y="226280"/>
                  <a:pt x="473537" y="238739"/>
                  <a:pt x="497025" y="238739"/>
                </a:cubicBezTo>
                <a:cubicBezTo>
                  <a:pt x="497025" y="226280"/>
                  <a:pt x="497025" y="226280"/>
                  <a:pt x="521270" y="226280"/>
                </a:cubicBezTo>
                <a:lnTo>
                  <a:pt x="521270" y="213418"/>
                </a:lnTo>
                <a:lnTo>
                  <a:pt x="521270" y="202516"/>
                </a:lnTo>
                <a:lnTo>
                  <a:pt x="521270" y="200959"/>
                </a:lnTo>
                <a:lnTo>
                  <a:pt x="544758" y="200959"/>
                </a:lnTo>
                <a:cubicBezTo>
                  <a:pt x="544758" y="213418"/>
                  <a:pt x="544758" y="213418"/>
                  <a:pt x="544758" y="213418"/>
                </a:cubicBezTo>
                <a:cubicBezTo>
                  <a:pt x="544758" y="213418"/>
                  <a:pt x="568245" y="200959"/>
                  <a:pt x="568245" y="213418"/>
                </a:cubicBezTo>
                <a:cubicBezTo>
                  <a:pt x="591732" y="213418"/>
                  <a:pt x="591732" y="213418"/>
                  <a:pt x="591732" y="213418"/>
                </a:cubicBezTo>
                <a:cubicBezTo>
                  <a:pt x="568245" y="213418"/>
                  <a:pt x="568245" y="200959"/>
                  <a:pt x="568245" y="200959"/>
                </a:cubicBezTo>
                <a:lnTo>
                  <a:pt x="568245" y="188499"/>
                </a:lnTo>
                <a:lnTo>
                  <a:pt x="591732" y="188499"/>
                </a:lnTo>
                <a:cubicBezTo>
                  <a:pt x="615220" y="188499"/>
                  <a:pt x="615220" y="188499"/>
                  <a:pt x="615220" y="200959"/>
                </a:cubicBezTo>
                <a:cubicBezTo>
                  <a:pt x="615220" y="213418"/>
                  <a:pt x="615220" y="213418"/>
                  <a:pt x="615220" y="213418"/>
                </a:cubicBezTo>
                <a:lnTo>
                  <a:pt x="615220" y="226280"/>
                </a:lnTo>
                <a:cubicBezTo>
                  <a:pt x="639465" y="226280"/>
                  <a:pt x="639465" y="226280"/>
                  <a:pt x="639465" y="226280"/>
                </a:cubicBezTo>
                <a:cubicBezTo>
                  <a:pt x="639465" y="219849"/>
                  <a:pt x="639465" y="216634"/>
                  <a:pt x="639465" y="216634"/>
                </a:cubicBezTo>
                <a:lnTo>
                  <a:pt x="639465" y="213418"/>
                </a:lnTo>
                <a:lnTo>
                  <a:pt x="662952" y="226280"/>
                </a:lnTo>
                <a:lnTo>
                  <a:pt x="662952" y="238739"/>
                </a:lnTo>
                <a:cubicBezTo>
                  <a:pt x="662952" y="251198"/>
                  <a:pt x="662952" y="251198"/>
                  <a:pt x="662952" y="251198"/>
                </a:cubicBezTo>
                <a:lnTo>
                  <a:pt x="662952" y="264060"/>
                </a:lnTo>
                <a:cubicBezTo>
                  <a:pt x="686440" y="264060"/>
                  <a:pt x="686440" y="276519"/>
                  <a:pt x="686440" y="276519"/>
                </a:cubicBezTo>
                <a:lnTo>
                  <a:pt x="686440" y="288979"/>
                </a:lnTo>
                <a:cubicBezTo>
                  <a:pt x="686440" y="301438"/>
                  <a:pt x="686440" y="301438"/>
                  <a:pt x="686440" y="301438"/>
                </a:cubicBezTo>
                <a:lnTo>
                  <a:pt x="686440" y="314300"/>
                </a:lnTo>
                <a:lnTo>
                  <a:pt x="686440" y="326759"/>
                </a:lnTo>
                <a:cubicBezTo>
                  <a:pt x="686440" y="326759"/>
                  <a:pt x="710685" y="326759"/>
                  <a:pt x="710685" y="314300"/>
                </a:cubicBezTo>
                <a:cubicBezTo>
                  <a:pt x="710685" y="301438"/>
                  <a:pt x="710685" y="288979"/>
                  <a:pt x="710685" y="276519"/>
                </a:cubicBezTo>
                <a:lnTo>
                  <a:pt x="710685" y="264060"/>
                </a:lnTo>
                <a:lnTo>
                  <a:pt x="710685" y="251198"/>
                </a:lnTo>
                <a:lnTo>
                  <a:pt x="734172" y="251198"/>
                </a:lnTo>
                <a:cubicBezTo>
                  <a:pt x="757660" y="251198"/>
                  <a:pt x="757660" y="251198"/>
                  <a:pt x="757660" y="264060"/>
                </a:cubicBezTo>
                <a:lnTo>
                  <a:pt x="757660" y="251198"/>
                </a:lnTo>
                <a:cubicBezTo>
                  <a:pt x="781147" y="251198"/>
                  <a:pt x="781147" y="251198"/>
                  <a:pt x="781147" y="251198"/>
                </a:cubicBezTo>
                <a:lnTo>
                  <a:pt x="781147" y="238739"/>
                </a:lnTo>
                <a:cubicBezTo>
                  <a:pt x="805392" y="238739"/>
                  <a:pt x="805392" y="238739"/>
                  <a:pt x="805392" y="238739"/>
                </a:cubicBezTo>
                <a:cubicBezTo>
                  <a:pt x="805392" y="226280"/>
                  <a:pt x="805392" y="226280"/>
                  <a:pt x="805392" y="226280"/>
                </a:cubicBezTo>
                <a:lnTo>
                  <a:pt x="828880" y="226280"/>
                </a:lnTo>
                <a:lnTo>
                  <a:pt x="852367" y="226280"/>
                </a:lnTo>
                <a:cubicBezTo>
                  <a:pt x="852367" y="238739"/>
                  <a:pt x="852367" y="238739"/>
                  <a:pt x="852367" y="238739"/>
                </a:cubicBezTo>
                <a:lnTo>
                  <a:pt x="852367" y="251198"/>
                </a:lnTo>
                <a:cubicBezTo>
                  <a:pt x="852367" y="264060"/>
                  <a:pt x="852367" y="264060"/>
                  <a:pt x="852367" y="264060"/>
                </a:cubicBezTo>
                <a:lnTo>
                  <a:pt x="852367" y="276519"/>
                </a:lnTo>
                <a:cubicBezTo>
                  <a:pt x="875855" y="288979"/>
                  <a:pt x="875855" y="288979"/>
                  <a:pt x="852367" y="288979"/>
                </a:cubicBezTo>
                <a:cubicBezTo>
                  <a:pt x="852367" y="301438"/>
                  <a:pt x="852367" y="301438"/>
                  <a:pt x="852367" y="301438"/>
                </a:cubicBezTo>
                <a:lnTo>
                  <a:pt x="875855" y="301438"/>
                </a:lnTo>
                <a:lnTo>
                  <a:pt x="875855" y="288979"/>
                </a:lnTo>
                <a:cubicBezTo>
                  <a:pt x="900100" y="288979"/>
                  <a:pt x="900100" y="276519"/>
                  <a:pt x="900100" y="276519"/>
                </a:cubicBezTo>
                <a:lnTo>
                  <a:pt x="900100" y="264060"/>
                </a:lnTo>
                <a:lnTo>
                  <a:pt x="900100" y="251198"/>
                </a:lnTo>
                <a:lnTo>
                  <a:pt x="900100" y="238739"/>
                </a:lnTo>
                <a:cubicBezTo>
                  <a:pt x="900100" y="226280"/>
                  <a:pt x="923587" y="226280"/>
                  <a:pt x="923587" y="226280"/>
                </a:cubicBezTo>
                <a:lnTo>
                  <a:pt x="947075" y="238739"/>
                </a:lnTo>
                <a:cubicBezTo>
                  <a:pt x="923587" y="238739"/>
                  <a:pt x="923587" y="238739"/>
                  <a:pt x="947075" y="251198"/>
                </a:cubicBezTo>
                <a:cubicBezTo>
                  <a:pt x="947075" y="251198"/>
                  <a:pt x="923587" y="264060"/>
                  <a:pt x="947075" y="264060"/>
                </a:cubicBezTo>
                <a:lnTo>
                  <a:pt x="947075" y="276519"/>
                </a:lnTo>
                <a:cubicBezTo>
                  <a:pt x="923587" y="288979"/>
                  <a:pt x="947075" y="288979"/>
                  <a:pt x="947075" y="288979"/>
                </a:cubicBezTo>
                <a:cubicBezTo>
                  <a:pt x="947075" y="288979"/>
                  <a:pt x="970562" y="288979"/>
                  <a:pt x="970562" y="276519"/>
                </a:cubicBezTo>
                <a:lnTo>
                  <a:pt x="970562" y="264060"/>
                </a:lnTo>
                <a:cubicBezTo>
                  <a:pt x="994808" y="264060"/>
                  <a:pt x="994808" y="264060"/>
                  <a:pt x="994808" y="264060"/>
                </a:cubicBezTo>
                <a:lnTo>
                  <a:pt x="1018295" y="264060"/>
                </a:lnTo>
                <a:lnTo>
                  <a:pt x="1018295" y="276519"/>
                </a:lnTo>
                <a:lnTo>
                  <a:pt x="1018295" y="288979"/>
                </a:lnTo>
                <a:lnTo>
                  <a:pt x="1018295" y="301438"/>
                </a:lnTo>
                <a:cubicBezTo>
                  <a:pt x="1018295" y="301438"/>
                  <a:pt x="1041782" y="301438"/>
                  <a:pt x="1041782" y="314300"/>
                </a:cubicBezTo>
                <a:cubicBezTo>
                  <a:pt x="1065270" y="314300"/>
                  <a:pt x="1065270" y="314300"/>
                  <a:pt x="1065270" y="314300"/>
                </a:cubicBezTo>
                <a:lnTo>
                  <a:pt x="1065270" y="301438"/>
                </a:lnTo>
                <a:cubicBezTo>
                  <a:pt x="1089515" y="301438"/>
                  <a:pt x="1089515" y="301438"/>
                  <a:pt x="1089515" y="301438"/>
                </a:cubicBezTo>
                <a:cubicBezTo>
                  <a:pt x="1089515" y="288979"/>
                  <a:pt x="1089515" y="288979"/>
                  <a:pt x="1089515" y="276519"/>
                </a:cubicBezTo>
                <a:lnTo>
                  <a:pt x="1089515" y="264060"/>
                </a:lnTo>
                <a:lnTo>
                  <a:pt x="1113002" y="264060"/>
                </a:lnTo>
                <a:cubicBezTo>
                  <a:pt x="1113002" y="238739"/>
                  <a:pt x="1113002" y="238739"/>
                  <a:pt x="1113002" y="238739"/>
                </a:cubicBezTo>
                <a:lnTo>
                  <a:pt x="1136490" y="238739"/>
                </a:lnTo>
                <a:lnTo>
                  <a:pt x="1159977" y="238739"/>
                </a:lnTo>
                <a:lnTo>
                  <a:pt x="1159977" y="226280"/>
                </a:lnTo>
                <a:cubicBezTo>
                  <a:pt x="1184222" y="226280"/>
                  <a:pt x="1184222" y="226280"/>
                  <a:pt x="1184222" y="226280"/>
                </a:cubicBezTo>
                <a:cubicBezTo>
                  <a:pt x="1184222" y="213418"/>
                  <a:pt x="1184222" y="213418"/>
                  <a:pt x="1184222" y="213418"/>
                </a:cubicBezTo>
                <a:lnTo>
                  <a:pt x="1207710" y="213418"/>
                </a:lnTo>
                <a:cubicBezTo>
                  <a:pt x="1207710" y="226280"/>
                  <a:pt x="1207710" y="226280"/>
                  <a:pt x="1207710" y="226280"/>
                </a:cubicBezTo>
                <a:cubicBezTo>
                  <a:pt x="1207710" y="238739"/>
                  <a:pt x="1207710" y="238739"/>
                  <a:pt x="1207710" y="238739"/>
                </a:cubicBezTo>
                <a:cubicBezTo>
                  <a:pt x="1207710" y="238739"/>
                  <a:pt x="1220921" y="238739"/>
                  <a:pt x="1217619" y="238739"/>
                </a:cubicBezTo>
                <a:lnTo>
                  <a:pt x="1221288" y="238739"/>
                </a:lnTo>
                <a:cubicBezTo>
                  <a:pt x="1231197" y="238739"/>
                  <a:pt x="1231197" y="238739"/>
                  <a:pt x="1231197" y="238739"/>
                </a:cubicBezTo>
                <a:lnTo>
                  <a:pt x="1254685" y="238739"/>
                </a:lnTo>
                <a:lnTo>
                  <a:pt x="1254685" y="226280"/>
                </a:lnTo>
                <a:lnTo>
                  <a:pt x="1254685" y="213418"/>
                </a:lnTo>
                <a:cubicBezTo>
                  <a:pt x="1254685" y="213418"/>
                  <a:pt x="1278930" y="213418"/>
                  <a:pt x="1278930" y="200959"/>
                </a:cubicBezTo>
                <a:lnTo>
                  <a:pt x="1278930" y="188499"/>
                </a:lnTo>
                <a:cubicBezTo>
                  <a:pt x="1278930" y="176040"/>
                  <a:pt x="1278930" y="176040"/>
                  <a:pt x="1278930" y="176040"/>
                </a:cubicBezTo>
                <a:cubicBezTo>
                  <a:pt x="1278930" y="163581"/>
                  <a:pt x="1278930" y="163581"/>
                  <a:pt x="1278930" y="163581"/>
                </a:cubicBezTo>
                <a:cubicBezTo>
                  <a:pt x="1302417" y="163581"/>
                  <a:pt x="1302417" y="163581"/>
                  <a:pt x="1302417" y="163581"/>
                </a:cubicBezTo>
                <a:cubicBezTo>
                  <a:pt x="1302417" y="150719"/>
                  <a:pt x="1302417" y="150719"/>
                  <a:pt x="1302417" y="150719"/>
                </a:cubicBezTo>
                <a:lnTo>
                  <a:pt x="1325905" y="150719"/>
                </a:lnTo>
                <a:cubicBezTo>
                  <a:pt x="1325905" y="150719"/>
                  <a:pt x="1349392" y="163581"/>
                  <a:pt x="1349392" y="150719"/>
                </a:cubicBezTo>
                <a:lnTo>
                  <a:pt x="1372880" y="150719"/>
                </a:lnTo>
                <a:cubicBezTo>
                  <a:pt x="1372880" y="138260"/>
                  <a:pt x="1372880" y="138260"/>
                  <a:pt x="1372880" y="138260"/>
                </a:cubicBezTo>
                <a:cubicBezTo>
                  <a:pt x="1397125" y="150719"/>
                  <a:pt x="1397125" y="138260"/>
                  <a:pt x="1397125" y="138260"/>
                </a:cubicBezTo>
                <a:lnTo>
                  <a:pt x="1420612" y="138260"/>
                </a:lnTo>
                <a:cubicBezTo>
                  <a:pt x="1420612" y="138260"/>
                  <a:pt x="1420612" y="135145"/>
                  <a:pt x="1420612" y="133587"/>
                </a:cubicBezTo>
                <a:lnTo>
                  <a:pt x="1420612" y="125800"/>
                </a:lnTo>
                <a:lnTo>
                  <a:pt x="1420612" y="113341"/>
                </a:lnTo>
                <a:cubicBezTo>
                  <a:pt x="1420612" y="113341"/>
                  <a:pt x="1444100" y="113341"/>
                  <a:pt x="1444100" y="100479"/>
                </a:cubicBezTo>
                <a:lnTo>
                  <a:pt x="1420612" y="100479"/>
                </a:lnTo>
                <a:cubicBezTo>
                  <a:pt x="1420612" y="100479"/>
                  <a:pt x="1444100" y="100479"/>
                  <a:pt x="1420612" y="88020"/>
                </a:cubicBezTo>
                <a:lnTo>
                  <a:pt x="1444100" y="88020"/>
                </a:lnTo>
                <a:lnTo>
                  <a:pt x="1444100" y="84905"/>
                </a:lnTo>
                <a:lnTo>
                  <a:pt x="1444100" y="77118"/>
                </a:lnTo>
                <a:cubicBezTo>
                  <a:pt x="1444100" y="75561"/>
                  <a:pt x="1444100" y="75561"/>
                  <a:pt x="1444100" y="75561"/>
                </a:cubicBezTo>
                <a:cubicBezTo>
                  <a:pt x="1468345" y="75561"/>
                  <a:pt x="1468345" y="75561"/>
                  <a:pt x="1468345" y="75561"/>
                </a:cubicBezTo>
                <a:lnTo>
                  <a:pt x="1491832" y="63101"/>
                </a:lnTo>
                <a:cubicBezTo>
                  <a:pt x="1491832" y="50240"/>
                  <a:pt x="1515320" y="50240"/>
                  <a:pt x="1515320" y="50240"/>
                </a:cubicBezTo>
                <a:cubicBezTo>
                  <a:pt x="1515320" y="37780"/>
                  <a:pt x="1515320" y="37780"/>
                  <a:pt x="1538807" y="50240"/>
                </a:cubicBezTo>
                <a:cubicBezTo>
                  <a:pt x="1563052" y="50240"/>
                  <a:pt x="1563052" y="50240"/>
                  <a:pt x="1563052" y="50240"/>
                </a:cubicBezTo>
                <a:cubicBezTo>
                  <a:pt x="1586540" y="50240"/>
                  <a:pt x="1586540" y="50240"/>
                  <a:pt x="1586540" y="50240"/>
                </a:cubicBezTo>
                <a:lnTo>
                  <a:pt x="1586540" y="37780"/>
                </a:lnTo>
                <a:lnTo>
                  <a:pt x="1610027" y="37780"/>
                </a:lnTo>
                <a:cubicBezTo>
                  <a:pt x="1610027" y="37780"/>
                  <a:pt x="1610027" y="37780"/>
                  <a:pt x="1610027" y="36223"/>
                </a:cubicBezTo>
                <a:close/>
                <a:moveTo>
                  <a:pt x="1586540" y="25321"/>
                </a:moveTo>
                <a:lnTo>
                  <a:pt x="1586540" y="37780"/>
                </a:lnTo>
                <a:cubicBezTo>
                  <a:pt x="1563052" y="37780"/>
                  <a:pt x="1563052" y="37780"/>
                  <a:pt x="1563052" y="37780"/>
                </a:cubicBezTo>
                <a:cubicBezTo>
                  <a:pt x="1563052" y="37780"/>
                  <a:pt x="1563052" y="25321"/>
                  <a:pt x="1586540" y="25321"/>
                </a:cubicBezTo>
                <a:close/>
                <a:moveTo>
                  <a:pt x="1728222" y="12861"/>
                </a:moveTo>
                <a:cubicBezTo>
                  <a:pt x="1728222" y="12861"/>
                  <a:pt x="1728222" y="12861"/>
                  <a:pt x="1728222" y="14419"/>
                </a:cubicBezTo>
                <a:lnTo>
                  <a:pt x="1728222" y="23764"/>
                </a:lnTo>
                <a:lnTo>
                  <a:pt x="1728222" y="25321"/>
                </a:lnTo>
                <a:cubicBezTo>
                  <a:pt x="1728222" y="25321"/>
                  <a:pt x="1704735" y="12861"/>
                  <a:pt x="1728222" y="12861"/>
                </a:cubicBezTo>
                <a:close/>
                <a:moveTo>
                  <a:pt x="1657760" y="12861"/>
                </a:moveTo>
                <a:lnTo>
                  <a:pt x="1657760" y="25321"/>
                </a:lnTo>
                <a:cubicBezTo>
                  <a:pt x="1657760" y="25321"/>
                  <a:pt x="1633515" y="25321"/>
                  <a:pt x="1657760" y="12861"/>
                </a:cubicBezTo>
                <a:close/>
                <a:moveTo>
                  <a:pt x="1704735" y="0"/>
                </a:moveTo>
                <a:lnTo>
                  <a:pt x="1728222" y="0"/>
                </a:lnTo>
                <a:lnTo>
                  <a:pt x="1728222" y="12861"/>
                </a:lnTo>
                <a:lnTo>
                  <a:pt x="1704735" y="12861"/>
                </a:lnTo>
                <a:cubicBezTo>
                  <a:pt x="1704735" y="0"/>
                  <a:pt x="1704735" y="0"/>
                  <a:pt x="1704735" y="0"/>
                </a:cubicBezTo>
                <a:close/>
              </a:path>
            </a:pathLst>
          </a:custGeom>
          <a:solidFill>
            <a:schemeClr val="bg1">
              <a:lumMod val="85000"/>
            </a:schemeClr>
          </a:solidFill>
        </p:spPr>
        <p:txBody>
          <a:bodyPr wrap="square">
            <a:noAutofit/>
          </a:bodyPr>
          <a:lstStyle/>
          <a:p>
            <a:endParaRPr lang="en-UA"/>
          </a:p>
        </p:txBody>
      </p:sp>
    </p:spTree>
    <p:extLst>
      <p:ext uri="{BB962C8B-B14F-4D97-AF65-F5344CB8AC3E}">
        <p14:creationId xmlns:p14="http://schemas.microsoft.com/office/powerpoint/2010/main" val="28482915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ontent with Caption">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bwMode="auto">
          <a:xfrm>
            <a:off x="893321" y="599495"/>
            <a:ext cx="5375929" cy="5690456"/>
          </a:xfrm>
          <a:custGeom>
            <a:avLst/>
            <a:gdLst>
              <a:gd name="connsiteX0" fmla="*/ 3094751 w 6451115"/>
              <a:gd name="connsiteY0" fmla="*/ 6583472 h 6828547"/>
              <a:gd name="connsiteX1" fmla="*/ 3100699 w 6451115"/>
              <a:gd name="connsiteY1" fmla="*/ 6658458 h 6828547"/>
              <a:gd name="connsiteX2" fmla="*/ 3089287 w 6451115"/>
              <a:gd name="connsiteY2" fmla="*/ 6827684 h 6828547"/>
              <a:gd name="connsiteX3" fmla="*/ 3083427 w 6451115"/>
              <a:gd name="connsiteY3" fmla="*/ 6811210 h 6828547"/>
              <a:gd name="connsiteX4" fmla="*/ 3080735 w 6451115"/>
              <a:gd name="connsiteY4" fmla="*/ 6768857 h 6828547"/>
              <a:gd name="connsiteX5" fmla="*/ 3086823 w 6451115"/>
              <a:gd name="connsiteY5" fmla="*/ 6651735 h 6828547"/>
              <a:gd name="connsiteX6" fmla="*/ 2418327 w 6451115"/>
              <a:gd name="connsiteY6" fmla="*/ 6541660 h 6828547"/>
              <a:gd name="connsiteX7" fmla="*/ 2418593 w 6451115"/>
              <a:gd name="connsiteY7" fmla="*/ 6549714 h 6828547"/>
              <a:gd name="connsiteX8" fmla="*/ 2420509 w 6451115"/>
              <a:gd name="connsiteY8" fmla="*/ 6564886 h 6828547"/>
              <a:gd name="connsiteX9" fmla="*/ 2430764 w 6451115"/>
              <a:gd name="connsiteY9" fmla="*/ 6569756 h 6828547"/>
              <a:gd name="connsiteX10" fmla="*/ 2421029 w 6451115"/>
              <a:gd name="connsiteY10" fmla="*/ 6583057 h 6828547"/>
              <a:gd name="connsiteX11" fmla="*/ 2407947 w 6451115"/>
              <a:gd name="connsiteY11" fmla="*/ 6581739 h 6828547"/>
              <a:gd name="connsiteX12" fmla="*/ 2457092 w 6451115"/>
              <a:gd name="connsiteY12" fmla="*/ 6538250 h 6828547"/>
              <a:gd name="connsiteX13" fmla="*/ 2455218 w 6451115"/>
              <a:gd name="connsiteY13" fmla="*/ 6549420 h 6828547"/>
              <a:gd name="connsiteX14" fmla="*/ 2439118 w 6451115"/>
              <a:gd name="connsiteY14" fmla="*/ 6573722 h 6828547"/>
              <a:gd name="connsiteX15" fmla="*/ 2430764 w 6451115"/>
              <a:gd name="connsiteY15" fmla="*/ 6569756 h 6828547"/>
              <a:gd name="connsiteX16" fmla="*/ 2432314 w 6451115"/>
              <a:gd name="connsiteY16" fmla="*/ 6567639 h 6828547"/>
              <a:gd name="connsiteX17" fmla="*/ 2457092 w 6451115"/>
              <a:gd name="connsiteY17" fmla="*/ 6538250 h 6828547"/>
              <a:gd name="connsiteX18" fmla="*/ 3131414 w 6451115"/>
              <a:gd name="connsiteY18" fmla="*/ 6292635 h 6828547"/>
              <a:gd name="connsiteX19" fmla="*/ 3141798 w 6451115"/>
              <a:gd name="connsiteY19" fmla="*/ 6310098 h 6828547"/>
              <a:gd name="connsiteX20" fmla="*/ 3147876 w 6451115"/>
              <a:gd name="connsiteY20" fmla="*/ 6348924 h 6828547"/>
              <a:gd name="connsiteX21" fmla="*/ 3098291 w 6451115"/>
              <a:gd name="connsiteY21" fmla="*/ 6552998 h 6828547"/>
              <a:gd name="connsiteX22" fmla="*/ 3094751 w 6451115"/>
              <a:gd name="connsiteY22" fmla="*/ 6583472 h 6828547"/>
              <a:gd name="connsiteX23" fmla="*/ 3092289 w 6451115"/>
              <a:gd name="connsiteY23" fmla="*/ 6552430 h 6828547"/>
              <a:gd name="connsiteX24" fmla="*/ 3081539 w 6451115"/>
              <a:gd name="connsiteY24" fmla="*/ 6445933 h 6828547"/>
              <a:gd name="connsiteX25" fmla="*/ 3075126 w 6451115"/>
              <a:gd name="connsiteY25" fmla="*/ 6391263 h 6828547"/>
              <a:gd name="connsiteX26" fmla="*/ 3095774 w 6451115"/>
              <a:gd name="connsiteY26" fmla="*/ 6324183 h 6828547"/>
              <a:gd name="connsiteX27" fmla="*/ 3097136 w 6451115"/>
              <a:gd name="connsiteY27" fmla="*/ 6319942 h 6828547"/>
              <a:gd name="connsiteX28" fmla="*/ 3101264 w 6451115"/>
              <a:gd name="connsiteY28" fmla="*/ 6322227 h 6828547"/>
              <a:gd name="connsiteX29" fmla="*/ 3123039 w 6451115"/>
              <a:gd name="connsiteY29" fmla="*/ 6305184 h 6828547"/>
              <a:gd name="connsiteX30" fmla="*/ 1981344 w 6451115"/>
              <a:gd name="connsiteY30" fmla="*/ 5932384 h 6828547"/>
              <a:gd name="connsiteX31" fmla="*/ 1968005 w 6451115"/>
              <a:gd name="connsiteY31" fmla="*/ 5948974 h 6828547"/>
              <a:gd name="connsiteX32" fmla="*/ 1950897 w 6451115"/>
              <a:gd name="connsiteY32" fmla="*/ 5940281 h 6828547"/>
              <a:gd name="connsiteX33" fmla="*/ 1961633 w 6451115"/>
              <a:gd name="connsiteY33" fmla="*/ 5935680 h 6828547"/>
              <a:gd name="connsiteX34" fmla="*/ 2019201 w 6451115"/>
              <a:gd name="connsiteY34" fmla="*/ 5882052 h 6828547"/>
              <a:gd name="connsiteX35" fmla="*/ 2021697 w 6451115"/>
              <a:gd name="connsiteY35" fmla="*/ 5884934 h 6828547"/>
              <a:gd name="connsiteX36" fmla="*/ 2023850 w 6451115"/>
              <a:gd name="connsiteY36" fmla="*/ 5901901 h 6828547"/>
              <a:gd name="connsiteX37" fmla="*/ 2021830 w 6451115"/>
              <a:gd name="connsiteY37" fmla="*/ 5926774 h 6828547"/>
              <a:gd name="connsiteX38" fmla="*/ 2010812 w 6451115"/>
              <a:gd name="connsiteY38" fmla="*/ 5939565 h 6828547"/>
              <a:gd name="connsiteX39" fmla="*/ 1982068 w 6451115"/>
              <a:gd name="connsiteY39" fmla="*/ 5932263 h 6828547"/>
              <a:gd name="connsiteX40" fmla="*/ 1981344 w 6451115"/>
              <a:gd name="connsiteY40" fmla="*/ 5932384 h 6828547"/>
              <a:gd name="connsiteX41" fmla="*/ 1994851 w 6451115"/>
              <a:gd name="connsiteY41" fmla="*/ 5915585 h 6828547"/>
              <a:gd name="connsiteX42" fmla="*/ 2096867 w 6451115"/>
              <a:gd name="connsiteY42" fmla="*/ 5832163 h 6828547"/>
              <a:gd name="connsiteX43" fmla="*/ 2054258 w 6451115"/>
              <a:gd name="connsiteY43" fmla="*/ 6039563 h 6828547"/>
              <a:gd name="connsiteX44" fmla="*/ 2041879 w 6451115"/>
              <a:gd name="connsiteY44" fmla="*/ 6065631 h 6828547"/>
              <a:gd name="connsiteX45" fmla="*/ 2021502 w 6451115"/>
              <a:gd name="connsiteY45" fmla="*/ 6060519 h 6828547"/>
              <a:gd name="connsiteX46" fmla="*/ 2013504 w 6451115"/>
              <a:gd name="connsiteY46" fmla="*/ 6029339 h 6828547"/>
              <a:gd name="connsiteX47" fmla="*/ 2018677 w 6451115"/>
              <a:gd name="connsiteY47" fmla="*/ 5965620 h 6828547"/>
              <a:gd name="connsiteX48" fmla="*/ 2021830 w 6451115"/>
              <a:gd name="connsiteY48" fmla="*/ 5926774 h 6828547"/>
              <a:gd name="connsiteX49" fmla="*/ 2041216 w 6451115"/>
              <a:gd name="connsiteY49" fmla="*/ 5904273 h 6828547"/>
              <a:gd name="connsiteX50" fmla="*/ 2076647 w 6451115"/>
              <a:gd name="connsiteY50" fmla="*/ 5857945 h 6828547"/>
              <a:gd name="connsiteX51" fmla="*/ 5056118 w 6451115"/>
              <a:gd name="connsiteY51" fmla="*/ 5618664 h 6828547"/>
              <a:gd name="connsiteX52" fmla="*/ 5080826 w 6451115"/>
              <a:gd name="connsiteY52" fmla="*/ 5628827 h 6828547"/>
              <a:gd name="connsiteX53" fmla="*/ 5079254 w 6451115"/>
              <a:gd name="connsiteY53" fmla="*/ 5629869 h 6828547"/>
              <a:gd name="connsiteX54" fmla="*/ 5062274 w 6451115"/>
              <a:gd name="connsiteY54" fmla="*/ 5701737 h 6828547"/>
              <a:gd name="connsiteX55" fmla="*/ 5067790 w 6451115"/>
              <a:gd name="connsiteY55" fmla="*/ 5666715 h 6828547"/>
              <a:gd name="connsiteX56" fmla="*/ 5066824 w 6451115"/>
              <a:gd name="connsiteY56" fmla="*/ 5634093 h 6828547"/>
              <a:gd name="connsiteX57" fmla="*/ 5001401 w 6451115"/>
              <a:gd name="connsiteY57" fmla="*/ 5487986 h 6828547"/>
              <a:gd name="connsiteX58" fmla="*/ 5002436 w 6451115"/>
              <a:gd name="connsiteY58" fmla="*/ 5489089 h 6828547"/>
              <a:gd name="connsiteX59" fmla="*/ 5163942 w 6451115"/>
              <a:gd name="connsiteY59" fmla="*/ 5663012 h 6828547"/>
              <a:gd name="connsiteX60" fmla="*/ 5080826 w 6451115"/>
              <a:gd name="connsiteY60" fmla="*/ 5628827 h 6828547"/>
              <a:gd name="connsiteX61" fmla="*/ 5087601 w 6451115"/>
              <a:gd name="connsiteY61" fmla="*/ 5624341 h 6828547"/>
              <a:gd name="connsiteX62" fmla="*/ 5111219 w 6451115"/>
              <a:gd name="connsiteY62" fmla="*/ 5634297 h 6828547"/>
              <a:gd name="connsiteX63" fmla="*/ 5035352 w 6451115"/>
              <a:gd name="connsiteY63" fmla="*/ 5527223 h 6828547"/>
              <a:gd name="connsiteX64" fmla="*/ 3330452 w 6451115"/>
              <a:gd name="connsiteY64" fmla="*/ 5465468 h 6828547"/>
              <a:gd name="connsiteX65" fmla="*/ 3329706 w 6451115"/>
              <a:gd name="connsiteY65" fmla="*/ 5468954 h 6828547"/>
              <a:gd name="connsiteX66" fmla="*/ 3319085 w 6451115"/>
              <a:gd name="connsiteY66" fmla="*/ 5604176 h 6828547"/>
              <a:gd name="connsiteX67" fmla="*/ 3349892 w 6451115"/>
              <a:gd name="connsiteY67" fmla="*/ 5484684 h 6828547"/>
              <a:gd name="connsiteX68" fmla="*/ 5356315 w 6451115"/>
              <a:gd name="connsiteY68" fmla="*/ 5394737 h 6828547"/>
              <a:gd name="connsiteX69" fmla="*/ 5364293 w 6451115"/>
              <a:gd name="connsiteY69" fmla="*/ 5394901 h 6828547"/>
              <a:gd name="connsiteX70" fmla="*/ 5371487 w 6451115"/>
              <a:gd name="connsiteY70" fmla="*/ 5404815 h 6828547"/>
              <a:gd name="connsiteX71" fmla="*/ 5360691 w 6451115"/>
              <a:gd name="connsiteY71" fmla="*/ 5401429 h 6828547"/>
              <a:gd name="connsiteX72" fmla="*/ 5330950 w 6451115"/>
              <a:gd name="connsiteY72" fmla="*/ 5394217 h 6828547"/>
              <a:gd name="connsiteX73" fmla="*/ 5338172 w 6451115"/>
              <a:gd name="connsiteY73" fmla="*/ 5394365 h 6828547"/>
              <a:gd name="connsiteX74" fmla="*/ 5360691 w 6451115"/>
              <a:gd name="connsiteY74" fmla="*/ 5401429 h 6828547"/>
              <a:gd name="connsiteX75" fmla="*/ 5377886 w 6451115"/>
              <a:gd name="connsiteY75" fmla="*/ 5427716 h 6828547"/>
              <a:gd name="connsiteX76" fmla="*/ 5398318 w 6451115"/>
              <a:gd name="connsiteY76" fmla="*/ 5471634 h 6828547"/>
              <a:gd name="connsiteX77" fmla="*/ 5324166 w 6451115"/>
              <a:gd name="connsiteY77" fmla="*/ 5429978 h 6828547"/>
              <a:gd name="connsiteX78" fmla="*/ 5278709 w 6451115"/>
              <a:gd name="connsiteY78" fmla="*/ 5400394 h 6828547"/>
              <a:gd name="connsiteX79" fmla="*/ 5279632 w 6451115"/>
              <a:gd name="connsiteY79" fmla="*/ 5400240 h 6828547"/>
              <a:gd name="connsiteX80" fmla="*/ 5330950 w 6451115"/>
              <a:gd name="connsiteY80" fmla="*/ 5394217 h 6828547"/>
              <a:gd name="connsiteX81" fmla="*/ 5395680 w 6451115"/>
              <a:gd name="connsiteY81" fmla="*/ 5380203 h 6828547"/>
              <a:gd name="connsiteX82" fmla="*/ 5411114 w 6451115"/>
              <a:gd name="connsiteY82" fmla="*/ 5405310 h 6828547"/>
              <a:gd name="connsiteX83" fmla="*/ 5400632 w 6451115"/>
              <a:gd name="connsiteY83" fmla="*/ 5404576 h 6828547"/>
              <a:gd name="connsiteX84" fmla="*/ 5363482 w 6451115"/>
              <a:gd name="connsiteY84" fmla="*/ 5382709 h 6828547"/>
              <a:gd name="connsiteX85" fmla="*/ 5373135 w 6451115"/>
              <a:gd name="connsiteY85" fmla="*/ 5385492 h 6828547"/>
              <a:gd name="connsiteX86" fmla="*/ 5388817 w 6451115"/>
              <a:gd name="connsiteY86" fmla="*/ 5387184 h 6828547"/>
              <a:gd name="connsiteX87" fmla="*/ 5378195 w 6451115"/>
              <a:gd name="connsiteY87" fmla="*/ 5346659 h 6828547"/>
              <a:gd name="connsiteX88" fmla="*/ 5388504 w 6451115"/>
              <a:gd name="connsiteY88" fmla="*/ 5352211 h 6828547"/>
              <a:gd name="connsiteX89" fmla="*/ 5403258 w 6451115"/>
              <a:gd name="connsiteY89" fmla="*/ 5372492 h 6828547"/>
              <a:gd name="connsiteX90" fmla="*/ 5395680 w 6451115"/>
              <a:gd name="connsiteY90" fmla="*/ 5380203 h 6828547"/>
              <a:gd name="connsiteX91" fmla="*/ 5394568 w 6451115"/>
              <a:gd name="connsiteY91" fmla="*/ 5378394 h 6828547"/>
              <a:gd name="connsiteX92" fmla="*/ 5378195 w 6451115"/>
              <a:gd name="connsiteY92" fmla="*/ 5346659 h 6828547"/>
              <a:gd name="connsiteX93" fmla="*/ 5134694 w 6451115"/>
              <a:gd name="connsiteY93" fmla="*/ 5325869 h 6828547"/>
              <a:gd name="connsiteX94" fmla="*/ 5201196 w 6451115"/>
              <a:gd name="connsiteY94" fmla="*/ 5349947 h 6828547"/>
              <a:gd name="connsiteX95" fmla="*/ 5226865 w 6451115"/>
              <a:gd name="connsiteY95" fmla="*/ 5366653 h 6828547"/>
              <a:gd name="connsiteX96" fmla="*/ 5278709 w 6451115"/>
              <a:gd name="connsiteY96" fmla="*/ 5400394 h 6828547"/>
              <a:gd name="connsiteX97" fmla="*/ 5218514 w 6451115"/>
              <a:gd name="connsiteY97" fmla="*/ 5410441 h 6828547"/>
              <a:gd name="connsiteX98" fmla="*/ 5039545 w 6451115"/>
              <a:gd name="connsiteY98" fmla="*/ 5442514 h 6828547"/>
              <a:gd name="connsiteX99" fmla="*/ 5070465 w 6451115"/>
              <a:gd name="connsiteY99" fmla="*/ 5376730 h 6828547"/>
              <a:gd name="connsiteX100" fmla="*/ 5090061 w 6451115"/>
              <a:gd name="connsiteY100" fmla="*/ 5361206 h 6828547"/>
              <a:gd name="connsiteX101" fmla="*/ 5091256 w 6451115"/>
              <a:gd name="connsiteY101" fmla="*/ 5364747 h 6828547"/>
              <a:gd name="connsiteX102" fmla="*/ 5126562 w 6451115"/>
              <a:gd name="connsiteY102" fmla="*/ 5395164 h 6828547"/>
              <a:gd name="connsiteX103" fmla="*/ 5182069 w 6451115"/>
              <a:gd name="connsiteY103" fmla="*/ 5409283 h 6828547"/>
              <a:gd name="connsiteX104" fmla="*/ 5196511 w 6451115"/>
              <a:gd name="connsiteY104" fmla="*/ 5394591 h 6828547"/>
              <a:gd name="connsiteX105" fmla="*/ 5178815 w 6451115"/>
              <a:gd name="connsiteY105" fmla="*/ 5371419 h 6828547"/>
              <a:gd name="connsiteX106" fmla="*/ 5121987 w 6451115"/>
              <a:gd name="connsiteY106" fmla="*/ 5335925 h 6828547"/>
              <a:gd name="connsiteX107" fmla="*/ 5080546 w 6451115"/>
              <a:gd name="connsiteY107" fmla="*/ 5310040 h 6828547"/>
              <a:gd name="connsiteX108" fmla="*/ 5121987 w 6451115"/>
              <a:gd name="connsiteY108" fmla="*/ 5335925 h 6828547"/>
              <a:gd name="connsiteX109" fmla="*/ 5105382 w 6451115"/>
              <a:gd name="connsiteY109" fmla="*/ 5349067 h 6828547"/>
              <a:gd name="connsiteX110" fmla="*/ 5090061 w 6451115"/>
              <a:gd name="connsiteY110" fmla="*/ 5361206 h 6828547"/>
              <a:gd name="connsiteX111" fmla="*/ 5079056 w 6451115"/>
              <a:gd name="connsiteY111" fmla="*/ 5328607 h 6828547"/>
              <a:gd name="connsiteX112" fmla="*/ 4847422 w 6451115"/>
              <a:gd name="connsiteY112" fmla="*/ 5306700 h 6828547"/>
              <a:gd name="connsiteX113" fmla="*/ 4858377 w 6451115"/>
              <a:gd name="connsiteY113" fmla="*/ 5320761 h 6828547"/>
              <a:gd name="connsiteX114" fmla="*/ 4972616 w 6451115"/>
              <a:gd name="connsiteY114" fmla="*/ 5454721 h 6828547"/>
              <a:gd name="connsiteX115" fmla="*/ 5001401 w 6451115"/>
              <a:gd name="connsiteY115" fmla="*/ 5487986 h 6828547"/>
              <a:gd name="connsiteX116" fmla="*/ 4941803 w 6451115"/>
              <a:gd name="connsiteY116" fmla="*/ 5424512 h 6828547"/>
              <a:gd name="connsiteX117" fmla="*/ 4843095 w 6451115"/>
              <a:gd name="connsiteY117" fmla="*/ 5312963 h 6828547"/>
              <a:gd name="connsiteX118" fmla="*/ 5056251 w 6451115"/>
              <a:gd name="connsiteY118" fmla="*/ 5294866 h 6828547"/>
              <a:gd name="connsiteX119" fmla="*/ 5080950 w 6451115"/>
              <a:gd name="connsiteY119" fmla="*/ 5305003 h 6828547"/>
              <a:gd name="connsiteX120" fmla="*/ 5080546 w 6451115"/>
              <a:gd name="connsiteY120" fmla="*/ 5310040 h 6828547"/>
              <a:gd name="connsiteX121" fmla="*/ 5085303 w 6451115"/>
              <a:gd name="connsiteY121" fmla="*/ 5276979 h 6828547"/>
              <a:gd name="connsiteX122" fmla="*/ 5088148 w 6451115"/>
              <a:gd name="connsiteY122" fmla="*/ 5278435 h 6828547"/>
              <a:gd name="connsiteX123" fmla="*/ 5129564 w 6451115"/>
              <a:gd name="connsiteY123" fmla="*/ 5303326 h 6828547"/>
              <a:gd name="connsiteX124" fmla="*/ 5147271 w 6451115"/>
              <a:gd name="connsiteY124" fmla="*/ 5314851 h 6828547"/>
              <a:gd name="connsiteX125" fmla="*/ 5140162 w 6451115"/>
              <a:gd name="connsiteY125" fmla="*/ 5321542 h 6828547"/>
              <a:gd name="connsiteX126" fmla="*/ 5134694 w 6451115"/>
              <a:gd name="connsiteY126" fmla="*/ 5325869 h 6828547"/>
              <a:gd name="connsiteX127" fmla="*/ 5110103 w 6451115"/>
              <a:gd name="connsiteY127" fmla="*/ 5316967 h 6828547"/>
              <a:gd name="connsiteX128" fmla="*/ 5080950 w 6451115"/>
              <a:gd name="connsiteY128" fmla="*/ 5305003 h 6828547"/>
              <a:gd name="connsiteX129" fmla="*/ 5082262 w 6451115"/>
              <a:gd name="connsiteY129" fmla="*/ 5288651 h 6828547"/>
              <a:gd name="connsiteX130" fmla="*/ 4826763 w 6451115"/>
              <a:gd name="connsiteY130" fmla="*/ 5273436 h 6828547"/>
              <a:gd name="connsiteX131" fmla="*/ 4834013 w 6451115"/>
              <a:gd name="connsiteY131" fmla="*/ 5275145 h 6828547"/>
              <a:gd name="connsiteX132" fmla="*/ 4854597 w 6451115"/>
              <a:gd name="connsiteY132" fmla="*/ 5295380 h 6828547"/>
              <a:gd name="connsiteX133" fmla="*/ 4849929 w 6451115"/>
              <a:gd name="connsiteY133" fmla="*/ 5303069 h 6828547"/>
              <a:gd name="connsiteX134" fmla="*/ 4847422 w 6451115"/>
              <a:gd name="connsiteY134" fmla="*/ 5306700 h 6828547"/>
              <a:gd name="connsiteX135" fmla="*/ 4840349 w 6451115"/>
              <a:gd name="connsiteY135" fmla="*/ 5297624 h 6828547"/>
              <a:gd name="connsiteX136" fmla="*/ 4826763 w 6451115"/>
              <a:gd name="connsiteY136" fmla="*/ 5273436 h 6828547"/>
              <a:gd name="connsiteX137" fmla="*/ 5106548 w 6451115"/>
              <a:gd name="connsiteY137" fmla="*/ 5174124 h 6828547"/>
              <a:gd name="connsiteX138" fmla="*/ 5280117 w 6451115"/>
              <a:gd name="connsiteY138" fmla="*/ 5291890 h 6828547"/>
              <a:gd name="connsiteX139" fmla="*/ 5303852 w 6451115"/>
              <a:gd name="connsiteY139" fmla="*/ 5338332 h 6828547"/>
              <a:gd name="connsiteX140" fmla="*/ 5312726 w 6451115"/>
              <a:gd name="connsiteY140" fmla="*/ 5352832 h 6828547"/>
              <a:gd name="connsiteX141" fmla="*/ 5363482 w 6451115"/>
              <a:gd name="connsiteY141" fmla="*/ 5382709 h 6828547"/>
              <a:gd name="connsiteX142" fmla="*/ 5359620 w 6451115"/>
              <a:gd name="connsiteY142" fmla="*/ 5381595 h 6828547"/>
              <a:gd name="connsiteX143" fmla="*/ 5354567 w 6451115"/>
              <a:gd name="connsiteY143" fmla="*/ 5392066 h 6828547"/>
              <a:gd name="connsiteX144" fmla="*/ 5356315 w 6451115"/>
              <a:gd name="connsiteY144" fmla="*/ 5394737 h 6828547"/>
              <a:gd name="connsiteX145" fmla="*/ 5338172 w 6451115"/>
              <a:gd name="connsiteY145" fmla="*/ 5394365 h 6828547"/>
              <a:gd name="connsiteX146" fmla="*/ 5231265 w 6451115"/>
              <a:gd name="connsiteY146" fmla="*/ 5360833 h 6828547"/>
              <a:gd name="connsiteX147" fmla="*/ 5201196 w 6451115"/>
              <a:gd name="connsiteY147" fmla="*/ 5349947 h 6828547"/>
              <a:gd name="connsiteX148" fmla="*/ 5147271 w 6451115"/>
              <a:gd name="connsiteY148" fmla="*/ 5314851 h 6828547"/>
              <a:gd name="connsiteX149" fmla="*/ 5167344 w 6451115"/>
              <a:gd name="connsiteY149" fmla="*/ 5295957 h 6828547"/>
              <a:gd name="connsiteX150" fmla="*/ 5169051 w 6451115"/>
              <a:gd name="connsiteY150" fmla="*/ 5257824 h 6828547"/>
              <a:gd name="connsiteX151" fmla="*/ 5100934 w 6451115"/>
              <a:gd name="connsiteY151" fmla="*/ 5216990 h 6828547"/>
              <a:gd name="connsiteX152" fmla="*/ 5104076 w 6451115"/>
              <a:gd name="connsiteY152" fmla="*/ 5204925 h 6828547"/>
              <a:gd name="connsiteX153" fmla="*/ 2897734 w 6451115"/>
              <a:gd name="connsiteY153" fmla="*/ 5037495 h 6828547"/>
              <a:gd name="connsiteX154" fmla="*/ 2889317 w 6451115"/>
              <a:gd name="connsiteY154" fmla="*/ 5059744 h 6828547"/>
              <a:gd name="connsiteX155" fmla="*/ 2842930 w 6451115"/>
              <a:gd name="connsiteY155" fmla="*/ 5204653 h 6828547"/>
              <a:gd name="connsiteX156" fmla="*/ 2854094 w 6451115"/>
              <a:gd name="connsiteY156" fmla="*/ 5209954 h 6828547"/>
              <a:gd name="connsiteX157" fmla="*/ 2891364 w 6451115"/>
              <a:gd name="connsiteY157" fmla="*/ 5112050 h 6828547"/>
              <a:gd name="connsiteX158" fmla="*/ 2905447 w 6451115"/>
              <a:gd name="connsiteY158" fmla="*/ 5045124 h 6828547"/>
              <a:gd name="connsiteX159" fmla="*/ 2898002 w 6451115"/>
              <a:gd name="connsiteY159" fmla="*/ 5037759 h 6828547"/>
              <a:gd name="connsiteX160" fmla="*/ 4933449 w 6451115"/>
              <a:gd name="connsiteY160" fmla="*/ 5028123 h 6828547"/>
              <a:gd name="connsiteX161" fmla="*/ 5059776 w 6451115"/>
              <a:gd name="connsiteY161" fmla="*/ 5098412 h 6828547"/>
              <a:gd name="connsiteX162" fmla="*/ 5107282 w 6451115"/>
              <a:gd name="connsiteY162" fmla="*/ 5164969 h 6828547"/>
              <a:gd name="connsiteX163" fmla="*/ 5106548 w 6451115"/>
              <a:gd name="connsiteY163" fmla="*/ 5174124 h 6828547"/>
              <a:gd name="connsiteX164" fmla="*/ 4957533 w 6451115"/>
              <a:gd name="connsiteY164" fmla="*/ 5073017 h 6828547"/>
              <a:gd name="connsiteX165" fmla="*/ 4934380 w 6451115"/>
              <a:gd name="connsiteY165" fmla="*/ 5040599 h 6828547"/>
              <a:gd name="connsiteX166" fmla="*/ 2623486 w 6451115"/>
              <a:gd name="connsiteY166" fmla="*/ 4954696 h 6828547"/>
              <a:gd name="connsiteX167" fmla="*/ 2603449 w 6451115"/>
              <a:gd name="connsiteY167" fmla="*/ 4958636 h 6828547"/>
              <a:gd name="connsiteX168" fmla="*/ 2591735 w 6451115"/>
              <a:gd name="connsiteY168" fmla="*/ 4994098 h 6828547"/>
              <a:gd name="connsiteX169" fmla="*/ 2623433 w 6451115"/>
              <a:gd name="connsiteY169" fmla="*/ 4954955 h 6828547"/>
              <a:gd name="connsiteX170" fmla="*/ 2631794 w 6451115"/>
              <a:gd name="connsiteY170" fmla="*/ 4900624 h 6828547"/>
              <a:gd name="connsiteX171" fmla="*/ 2621987 w 6451115"/>
              <a:gd name="connsiteY171" fmla="*/ 4902516 h 6828547"/>
              <a:gd name="connsiteX172" fmla="*/ 2610868 w 6451115"/>
              <a:gd name="connsiteY172" fmla="*/ 4936174 h 6828547"/>
              <a:gd name="connsiteX173" fmla="*/ 2627954 w 6451115"/>
              <a:gd name="connsiteY173" fmla="*/ 4932815 h 6828547"/>
              <a:gd name="connsiteX174" fmla="*/ 2630907 w 6451115"/>
              <a:gd name="connsiteY174" fmla="*/ 4918357 h 6828547"/>
              <a:gd name="connsiteX175" fmla="*/ 1275588 w 6451115"/>
              <a:gd name="connsiteY175" fmla="*/ 3377698 h 6828547"/>
              <a:gd name="connsiteX176" fmla="*/ 1275061 w 6451115"/>
              <a:gd name="connsiteY176" fmla="*/ 3378960 h 6828547"/>
              <a:gd name="connsiteX177" fmla="*/ 1274477 w 6451115"/>
              <a:gd name="connsiteY177" fmla="*/ 3378577 h 6828547"/>
              <a:gd name="connsiteX178" fmla="*/ 1260885 w 6451115"/>
              <a:gd name="connsiteY178" fmla="*/ 3363244 h 6828547"/>
              <a:gd name="connsiteX179" fmla="*/ 1258373 w 6451115"/>
              <a:gd name="connsiteY179" fmla="*/ 3368009 h 6828547"/>
              <a:gd name="connsiteX180" fmla="*/ 1255524 w 6451115"/>
              <a:gd name="connsiteY180" fmla="*/ 3366141 h 6828547"/>
              <a:gd name="connsiteX181" fmla="*/ 1240228 w 6451115"/>
              <a:gd name="connsiteY181" fmla="*/ 3356325 h 6828547"/>
              <a:gd name="connsiteX182" fmla="*/ 1251780 w 6451115"/>
              <a:gd name="connsiteY182" fmla="*/ 3363684 h 6828547"/>
              <a:gd name="connsiteX183" fmla="*/ 1255524 w 6451115"/>
              <a:gd name="connsiteY183" fmla="*/ 3366141 h 6828547"/>
              <a:gd name="connsiteX184" fmla="*/ 1242393 w 6451115"/>
              <a:gd name="connsiteY184" fmla="*/ 3373233 h 6828547"/>
              <a:gd name="connsiteX185" fmla="*/ 1217401 w 6451115"/>
              <a:gd name="connsiteY185" fmla="*/ 3389834 h 6828547"/>
              <a:gd name="connsiteX186" fmla="*/ 1237903 w 6451115"/>
              <a:gd name="connsiteY186" fmla="*/ 3360155 h 6828547"/>
              <a:gd name="connsiteX187" fmla="*/ 1218666 w 6451115"/>
              <a:gd name="connsiteY187" fmla="*/ 3342591 h 6828547"/>
              <a:gd name="connsiteX188" fmla="*/ 1231092 w 6451115"/>
              <a:gd name="connsiteY188" fmla="*/ 3350506 h 6828547"/>
              <a:gd name="connsiteX189" fmla="*/ 1211365 w 6451115"/>
              <a:gd name="connsiteY189" fmla="*/ 3366566 h 6828547"/>
              <a:gd name="connsiteX190" fmla="*/ 1251906 w 6451115"/>
              <a:gd name="connsiteY190" fmla="*/ 3337086 h 6828547"/>
              <a:gd name="connsiteX191" fmla="*/ 1240228 w 6451115"/>
              <a:gd name="connsiteY191" fmla="*/ 3356325 h 6828547"/>
              <a:gd name="connsiteX192" fmla="*/ 1231092 w 6451115"/>
              <a:gd name="connsiteY192" fmla="*/ 3350506 h 6828547"/>
              <a:gd name="connsiteX193" fmla="*/ 1240300 w 6451115"/>
              <a:gd name="connsiteY193" fmla="*/ 3343011 h 6828547"/>
              <a:gd name="connsiteX194" fmla="*/ 1251906 w 6451115"/>
              <a:gd name="connsiteY194" fmla="*/ 3337086 h 6828547"/>
              <a:gd name="connsiteX195" fmla="*/ 1206772 w 6451115"/>
              <a:gd name="connsiteY195" fmla="*/ 3311679 h 6828547"/>
              <a:gd name="connsiteX196" fmla="*/ 1222070 w 6451115"/>
              <a:gd name="connsiteY196" fmla="*/ 3331411 h 6828547"/>
              <a:gd name="connsiteX197" fmla="*/ 1218666 w 6451115"/>
              <a:gd name="connsiteY197" fmla="*/ 3342591 h 6828547"/>
              <a:gd name="connsiteX198" fmla="*/ 1204556 w 6451115"/>
              <a:gd name="connsiteY198" fmla="*/ 3333604 h 6828547"/>
              <a:gd name="connsiteX199" fmla="*/ 1181853 w 6451115"/>
              <a:gd name="connsiteY199" fmla="*/ 3326002 h 6828547"/>
              <a:gd name="connsiteX200" fmla="*/ 1206772 w 6451115"/>
              <a:gd name="connsiteY200" fmla="*/ 3311679 h 6828547"/>
              <a:gd name="connsiteX201" fmla="*/ 5941241 w 6451115"/>
              <a:gd name="connsiteY201" fmla="*/ 3301821 h 6828547"/>
              <a:gd name="connsiteX202" fmla="*/ 5959924 w 6451115"/>
              <a:gd name="connsiteY202" fmla="*/ 3302843 h 6828547"/>
              <a:gd name="connsiteX203" fmla="*/ 5965049 w 6451115"/>
              <a:gd name="connsiteY203" fmla="*/ 3323232 h 6828547"/>
              <a:gd name="connsiteX204" fmla="*/ 5951829 w 6451115"/>
              <a:gd name="connsiteY204" fmla="*/ 3317429 h 6828547"/>
              <a:gd name="connsiteX205" fmla="*/ 1265842 w 6451115"/>
              <a:gd name="connsiteY205" fmla="*/ 3292716 h 6828547"/>
              <a:gd name="connsiteX206" fmla="*/ 1259235 w 6451115"/>
              <a:gd name="connsiteY206" fmla="*/ 3293525 h 6828547"/>
              <a:gd name="connsiteX207" fmla="*/ 1327489 w 6451115"/>
              <a:gd name="connsiteY207" fmla="*/ 3371417 h 6828547"/>
              <a:gd name="connsiteX208" fmla="*/ 1349643 w 6451115"/>
              <a:gd name="connsiteY208" fmla="*/ 3363792 h 6828547"/>
              <a:gd name="connsiteX209" fmla="*/ 1357115 w 6451115"/>
              <a:gd name="connsiteY209" fmla="*/ 3359938 h 6828547"/>
              <a:gd name="connsiteX210" fmla="*/ 1327631 w 6451115"/>
              <a:gd name="connsiteY210" fmla="*/ 3330636 h 6828547"/>
              <a:gd name="connsiteX211" fmla="*/ 1287367 w 6451115"/>
              <a:gd name="connsiteY211" fmla="*/ 3309833 h 6828547"/>
              <a:gd name="connsiteX212" fmla="*/ 5914720 w 6451115"/>
              <a:gd name="connsiteY212" fmla="*/ 3272237 h 6828547"/>
              <a:gd name="connsiteX213" fmla="*/ 5927406 w 6451115"/>
              <a:gd name="connsiteY213" fmla="*/ 3273334 h 6828547"/>
              <a:gd name="connsiteX214" fmla="*/ 5939259 w 6451115"/>
              <a:gd name="connsiteY214" fmla="*/ 3298898 h 6828547"/>
              <a:gd name="connsiteX215" fmla="*/ 5941241 w 6451115"/>
              <a:gd name="connsiteY215" fmla="*/ 3301821 h 6828547"/>
              <a:gd name="connsiteX216" fmla="*/ 5918725 w 6451115"/>
              <a:gd name="connsiteY216" fmla="*/ 3300589 h 6828547"/>
              <a:gd name="connsiteX217" fmla="*/ 5881701 w 6451115"/>
              <a:gd name="connsiteY217" fmla="*/ 3300585 h 6828547"/>
              <a:gd name="connsiteX218" fmla="*/ 5882266 w 6451115"/>
              <a:gd name="connsiteY218" fmla="*/ 3298551 h 6828547"/>
              <a:gd name="connsiteX219" fmla="*/ 5894834 w 6451115"/>
              <a:gd name="connsiteY219" fmla="*/ 3286629 h 6828547"/>
              <a:gd name="connsiteX220" fmla="*/ 1552058 w 6451115"/>
              <a:gd name="connsiteY220" fmla="*/ 3257664 h 6828547"/>
              <a:gd name="connsiteX221" fmla="*/ 1489515 w 6451115"/>
              <a:gd name="connsiteY221" fmla="*/ 3265323 h 6828547"/>
              <a:gd name="connsiteX222" fmla="*/ 1491379 w 6451115"/>
              <a:gd name="connsiteY222" fmla="*/ 3266991 h 6828547"/>
              <a:gd name="connsiteX223" fmla="*/ 1502353 w 6451115"/>
              <a:gd name="connsiteY223" fmla="*/ 3276159 h 6828547"/>
              <a:gd name="connsiteX224" fmla="*/ 1504085 w 6451115"/>
              <a:gd name="connsiteY224" fmla="*/ 3275586 h 6828547"/>
              <a:gd name="connsiteX225" fmla="*/ 1542083 w 6451115"/>
              <a:gd name="connsiteY225" fmla="*/ 3266028 h 6828547"/>
              <a:gd name="connsiteX226" fmla="*/ 1555723 w 6451115"/>
              <a:gd name="connsiteY226" fmla="*/ 3263363 h 6828547"/>
              <a:gd name="connsiteX227" fmla="*/ 1938675 w 6451115"/>
              <a:gd name="connsiteY227" fmla="*/ 3203300 h 6828547"/>
              <a:gd name="connsiteX228" fmla="*/ 1936802 w 6451115"/>
              <a:gd name="connsiteY228" fmla="*/ 3203587 h 6828547"/>
              <a:gd name="connsiteX229" fmla="*/ 1942432 w 6451115"/>
              <a:gd name="connsiteY229" fmla="*/ 3209226 h 6828547"/>
              <a:gd name="connsiteX230" fmla="*/ 1944446 w 6451115"/>
              <a:gd name="connsiteY230" fmla="*/ 3208972 h 6828547"/>
              <a:gd name="connsiteX231" fmla="*/ 6006778 w 6451115"/>
              <a:gd name="connsiteY231" fmla="*/ 3172209 h 6828547"/>
              <a:gd name="connsiteX232" fmla="*/ 6010754 w 6451115"/>
              <a:gd name="connsiteY232" fmla="*/ 3192431 h 6828547"/>
              <a:gd name="connsiteX233" fmla="*/ 5990461 w 6451115"/>
              <a:gd name="connsiteY233" fmla="*/ 3217422 h 6828547"/>
              <a:gd name="connsiteX234" fmla="*/ 5914720 w 6451115"/>
              <a:gd name="connsiteY234" fmla="*/ 3272237 h 6828547"/>
              <a:gd name="connsiteX235" fmla="*/ 5883265 w 6451115"/>
              <a:gd name="connsiteY235" fmla="*/ 3269517 h 6828547"/>
              <a:gd name="connsiteX236" fmla="*/ 5828099 w 6451115"/>
              <a:gd name="connsiteY236" fmla="*/ 3267721 h 6828547"/>
              <a:gd name="connsiteX237" fmla="*/ 5794649 w 6451115"/>
              <a:gd name="connsiteY237" fmla="*/ 3266061 h 6828547"/>
              <a:gd name="connsiteX238" fmla="*/ 5978464 w 6451115"/>
              <a:gd name="connsiteY238" fmla="*/ 3177776 h 6828547"/>
              <a:gd name="connsiteX239" fmla="*/ 6006778 w 6451115"/>
              <a:gd name="connsiteY239" fmla="*/ 3172209 h 6828547"/>
              <a:gd name="connsiteX240" fmla="*/ 1392716 w 6451115"/>
              <a:gd name="connsiteY240" fmla="*/ 3103665 h 6828547"/>
              <a:gd name="connsiteX241" fmla="*/ 1399229 w 6451115"/>
              <a:gd name="connsiteY241" fmla="*/ 3107801 h 6828547"/>
              <a:gd name="connsiteX242" fmla="*/ 1400001 w 6451115"/>
              <a:gd name="connsiteY242" fmla="*/ 3108972 h 6828547"/>
              <a:gd name="connsiteX243" fmla="*/ 1386771 w 6451115"/>
              <a:gd name="connsiteY243" fmla="*/ 3099888 h 6828547"/>
              <a:gd name="connsiteX244" fmla="*/ 1389378 w 6451115"/>
              <a:gd name="connsiteY244" fmla="*/ 3101233 h 6828547"/>
              <a:gd name="connsiteX245" fmla="*/ 1392716 w 6451115"/>
              <a:gd name="connsiteY245" fmla="*/ 3103665 h 6828547"/>
              <a:gd name="connsiteX246" fmla="*/ 1387004 w 6451115"/>
              <a:gd name="connsiteY246" fmla="*/ 3089367 h 6828547"/>
              <a:gd name="connsiteX247" fmla="*/ 1330095 w 6451115"/>
              <a:gd name="connsiteY247" fmla="*/ 3095241 h 6828547"/>
              <a:gd name="connsiteX248" fmla="*/ 1355204 w 6451115"/>
              <a:gd name="connsiteY248" fmla="*/ 3123206 h 6828547"/>
              <a:gd name="connsiteX249" fmla="*/ 1402575 w 6451115"/>
              <a:gd name="connsiteY249" fmla="*/ 3112875 h 6828547"/>
              <a:gd name="connsiteX250" fmla="*/ 1400001 w 6451115"/>
              <a:gd name="connsiteY250" fmla="*/ 3108972 h 6828547"/>
              <a:gd name="connsiteX251" fmla="*/ 1401618 w 6451115"/>
              <a:gd name="connsiteY251" fmla="*/ 3110150 h 6828547"/>
              <a:gd name="connsiteX252" fmla="*/ 1404595 w 6451115"/>
              <a:gd name="connsiteY252" fmla="*/ 3112434 h 6828547"/>
              <a:gd name="connsiteX253" fmla="*/ 1405609 w 6451115"/>
              <a:gd name="connsiteY253" fmla="*/ 3112213 h 6828547"/>
              <a:gd name="connsiteX254" fmla="*/ 1450065 w 6451115"/>
              <a:gd name="connsiteY254" fmla="*/ 3082858 h 6828547"/>
              <a:gd name="connsiteX255" fmla="*/ 1448444 w 6451115"/>
              <a:gd name="connsiteY255" fmla="*/ 3083026 h 6828547"/>
              <a:gd name="connsiteX256" fmla="*/ 1427882 w 6451115"/>
              <a:gd name="connsiteY256" fmla="*/ 3093358 h 6828547"/>
              <a:gd name="connsiteX257" fmla="*/ 1412603 w 6451115"/>
              <a:gd name="connsiteY257" fmla="*/ 3100211 h 6828547"/>
              <a:gd name="connsiteX258" fmla="*/ 1410650 w 6451115"/>
              <a:gd name="connsiteY258" fmla="*/ 3097824 h 6828547"/>
              <a:gd name="connsiteX259" fmla="*/ 1419091 w 6451115"/>
              <a:gd name="connsiteY259" fmla="*/ 3086055 h 6828547"/>
              <a:gd name="connsiteX260" fmla="*/ 1402432 w 6451115"/>
              <a:gd name="connsiteY260" fmla="*/ 3087774 h 6828547"/>
              <a:gd name="connsiteX261" fmla="*/ 1410650 w 6451115"/>
              <a:gd name="connsiteY261" fmla="*/ 3097824 h 6828547"/>
              <a:gd name="connsiteX262" fmla="*/ 1407199 w 6451115"/>
              <a:gd name="connsiteY262" fmla="*/ 3102636 h 6828547"/>
              <a:gd name="connsiteX263" fmla="*/ 1412603 w 6451115"/>
              <a:gd name="connsiteY263" fmla="*/ 3100211 h 6828547"/>
              <a:gd name="connsiteX264" fmla="*/ 1417673 w 6451115"/>
              <a:gd name="connsiteY264" fmla="*/ 3106409 h 6828547"/>
              <a:gd name="connsiteX265" fmla="*/ 1419176 w 6451115"/>
              <a:gd name="connsiteY265" fmla="*/ 3109255 h 6828547"/>
              <a:gd name="connsiteX266" fmla="*/ 1434383 w 6451115"/>
              <a:gd name="connsiteY266" fmla="*/ 3105938 h 6828547"/>
              <a:gd name="connsiteX267" fmla="*/ 1437787 w 6451115"/>
              <a:gd name="connsiteY267" fmla="*/ 3100927 h 6828547"/>
              <a:gd name="connsiteX268" fmla="*/ 1783763 w 6451115"/>
              <a:gd name="connsiteY268" fmla="*/ 3046766 h 6828547"/>
              <a:gd name="connsiteX269" fmla="*/ 1783156 w 6451115"/>
              <a:gd name="connsiteY269" fmla="*/ 3046854 h 6828547"/>
              <a:gd name="connsiteX270" fmla="*/ 1783357 w 6451115"/>
              <a:gd name="connsiteY270" fmla="*/ 3047068 h 6828547"/>
              <a:gd name="connsiteX271" fmla="*/ 1783963 w 6451115"/>
              <a:gd name="connsiteY271" fmla="*/ 3046984 h 6828547"/>
              <a:gd name="connsiteX272" fmla="*/ 4835048 w 6451115"/>
              <a:gd name="connsiteY272" fmla="*/ 3018073 h 6828547"/>
              <a:gd name="connsiteX273" fmla="*/ 4824353 w 6451115"/>
              <a:gd name="connsiteY273" fmla="*/ 3020555 h 6828547"/>
              <a:gd name="connsiteX274" fmla="*/ 4809336 w 6451115"/>
              <a:gd name="connsiteY274" fmla="*/ 3048346 h 6828547"/>
              <a:gd name="connsiteX275" fmla="*/ 4812385 w 6451115"/>
              <a:gd name="connsiteY275" fmla="*/ 3047394 h 6828547"/>
              <a:gd name="connsiteX276" fmla="*/ 4820781 w 6451115"/>
              <a:gd name="connsiteY276" fmla="*/ 3044476 h 6828547"/>
              <a:gd name="connsiteX277" fmla="*/ 1236910 w 6451115"/>
              <a:gd name="connsiteY277" fmla="*/ 2929607 h 6828547"/>
              <a:gd name="connsiteX278" fmla="*/ 1219264 w 6451115"/>
              <a:gd name="connsiteY278" fmla="*/ 2930530 h 6828547"/>
              <a:gd name="connsiteX279" fmla="*/ 1216212 w 6451115"/>
              <a:gd name="connsiteY279" fmla="*/ 2932234 h 6828547"/>
              <a:gd name="connsiteX280" fmla="*/ 1217148 w 6451115"/>
              <a:gd name="connsiteY280" fmla="*/ 2930641 h 6828547"/>
              <a:gd name="connsiteX281" fmla="*/ 1183876 w 6451115"/>
              <a:gd name="connsiteY281" fmla="*/ 2932381 h 6828547"/>
              <a:gd name="connsiteX282" fmla="*/ 1187981 w 6451115"/>
              <a:gd name="connsiteY282" fmla="*/ 2936953 h 6828547"/>
              <a:gd name="connsiteX283" fmla="*/ 4390695 w 6451115"/>
              <a:gd name="connsiteY283" fmla="*/ 2807205 h 6828547"/>
              <a:gd name="connsiteX284" fmla="*/ 4381368 w 6451115"/>
              <a:gd name="connsiteY284" fmla="*/ 2811276 h 6828547"/>
              <a:gd name="connsiteX285" fmla="*/ 4389808 w 6451115"/>
              <a:gd name="connsiteY285" fmla="*/ 2808982 h 6828547"/>
              <a:gd name="connsiteX286" fmla="*/ 1162398 w 6451115"/>
              <a:gd name="connsiteY286" fmla="*/ 2766259 h 6828547"/>
              <a:gd name="connsiteX287" fmla="*/ 1043348 w 6451115"/>
              <a:gd name="connsiteY287" fmla="*/ 2777802 h 6828547"/>
              <a:gd name="connsiteX288" fmla="*/ 1069641 w 6451115"/>
              <a:gd name="connsiteY288" fmla="*/ 2806580 h 6828547"/>
              <a:gd name="connsiteX289" fmla="*/ 1078055 w 6451115"/>
              <a:gd name="connsiteY289" fmla="*/ 2805419 h 6828547"/>
              <a:gd name="connsiteX290" fmla="*/ 1183256 w 6451115"/>
              <a:gd name="connsiteY290" fmla="*/ 2791481 h 6828547"/>
              <a:gd name="connsiteX291" fmla="*/ 1510890 w 6451115"/>
              <a:gd name="connsiteY291" fmla="*/ 2732471 h 6828547"/>
              <a:gd name="connsiteX292" fmla="*/ 1503435 w 6451115"/>
              <a:gd name="connsiteY292" fmla="*/ 2733193 h 6828547"/>
              <a:gd name="connsiteX293" fmla="*/ 1509240 w 6451115"/>
              <a:gd name="connsiteY293" fmla="*/ 2740009 h 6828547"/>
              <a:gd name="connsiteX294" fmla="*/ 1512175 w 6451115"/>
              <a:gd name="connsiteY294" fmla="*/ 2743442 h 6828547"/>
              <a:gd name="connsiteX295" fmla="*/ 1500110 w 6451115"/>
              <a:gd name="connsiteY295" fmla="*/ 2737534 h 6828547"/>
              <a:gd name="connsiteX296" fmla="*/ 1497787 w 6451115"/>
              <a:gd name="connsiteY296" fmla="*/ 2733741 h 6828547"/>
              <a:gd name="connsiteX297" fmla="*/ 1490501 w 6451115"/>
              <a:gd name="connsiteY297" fmla="*/ 2734447 h 6828547"/>
              <a:gd name="connsiteX298" fmla="*/ 1496859 w 6451115"/>
              <a:gd name="connsiteY298" fmla="*/ 2740840 h 6828547"/>
              <a:gd name="connsiteX299" fmla="*/ 1503938 w 6451115"/>
              <a:gd name="connsiteY299" fmla="*/ 2748997 h 6828547"/>
              <a:gd name="connsiteX300" fmla="*/ 1515604 w 6451115"/>
              <a:gd name="connsiteY300" fmla="*/ 2747451 h 6828547"/>
              <a:gd name="connsiteX301" fmla="*/ 1512175 w 6451115"/>
              <a:gd name="connsiteY301" fmla="*/ 2743442 h 6828547"/>
              <a:gd name="connsiteX302" fmla="*/ 1517674 w 6451115"/>
              <a:gd name="connsiteY302" fmla="*/ 2746134 h 6828547"/>
              <a:gd name="connsiteX303" fmla="*/ 1519351 w 6451115"/>
              <a:gd name="connsiteY303" fmla="*/ 2746955 h 6828547"/>
              <a:gd name="connsiteX304" fmla="*/ 1525763 w 6451115"/>
              <a:gd name="connsiteY304" fmla="*/ 2746105 h 6828547"/>
              <a:gd name="connsiteX305" fmla="*/ 1524817 w 6451115"/>
              <a:gd name="connsiteY305" fmla="*/ 2745245 h 6828547"/>
              <a:gd name="connsiteX306" fmla="*/ 4629456 w 6451115"/>
              <a:gd name="connsiteY306" fmla="*/ 2709037 h 6828547"/>
              <a:gd name="connsiteX307" fmla="*/ 4629437 w 6451115"/>
              <a:gd name="connsiteY307" fmla="*/ 2709039 h 6828547"/>
              <a:gd name="connsiteX308" fmla="*/ 4607313 w 6451115"/>
              <a:gd name="connsiteY308" fmla="*/ 2749858 h 6828547"/>
              <a:gd name="connsiteX309" fmla="*/ 4608382 w 6451115"/>
              <a:gd name="connsiteY309" fmla="*/ 2749567 h 6828547"/>
              <a:gd name="connsiteX310" fmla="*/ 1031139 w 6451115"/>
              <a:gd name="connsiteY310" fmla="*/ 2607541 h 6828547"/>
              <a:gd name="connsiteX311" fmla="*/ 897225 w 6451115"/>
              <a:gd name="connsiteY311" fmla="*/ 2619359 h 6828547"/>
              <a:gd name="connsiteX312" fmla="*/ 904501 w 6451115"/>
              <a:gd name="connsiteY312" fmla="*/ 2625829 h 6828547"/>
              <a:gd name="connsiteX313" fmla="*/ 939633 w 6451115"/>
              <a:gd name="connsiteY313" fmla="*/ 2664282 h 6828547"/>
              <a:gd name="connsiteX314" fmla="*/ 1065662 w 6451115"/>
              <a:gd name="connsiteY314" fmla="*/ 2649287 h 6828547"/>
              <a:gd name="connsiteX315" fmla="*/ 1111341 w 6451115"/>
              <a:gd name="connsiteY315" fmla="*/ 2600462 h 6828547"/>
              <a:gd name="connsiteX316" fmla="*/ 1101119 w 6451115"/>
              <a:gd name="connsiteY316" fmla="*/ 2601364 h 6828547"/>
              <a:gd name="connsiteX317" fmla="*/ 1142091 w 6451115"/>
              <a:gd name="connsiteY317" fmla="*/ 2640192 h 6828547"/>
              <a:gd name="connsiteX318" fmla="*/ 1144127 w 6451115"/>
              <a:gd name="connsiteY318" fmla="*/ 2639950 h 6828547"/>
              <a:gd name="connsiteX319" fmla="*/ 1113997 w 6451115"/>
              <a:gd name="connsiteY319" fmla="*/ 2603555 h 6828547"/>
              <a:gd name="connsiteX320" fmla="*/ 1343800 w 6451115"/>
              <a:gd name="connsiteY320" fmla="*/ 2579945 h 6828547"/>
              <a:gd name="connsiteX321" fmla="*/ 1337303 w 6451115"/>
              <a:gd name="connsiteY321" fmla="*/ 2580518 h 6828547"/>
              <a:gd name="connsiteX322" fmla="*/ 1345724 w 6451115"/>
              <a:gd name="connsiteY322" fmla="*/ 2585777 h 6828547"/>
              <a:gd name="connsiteX323" fmla="*/ 1360184 w 6451115"/>
              <a:gd name="connsiteY323" fmla="*/ 2594809 h 6828547"/>
              <a:gd name="connsiteX324" fmla="*/ 1362110 w 6451115"/>
              <a:gd name="connsiteY324" fmla="*/ 2596558 h 6828547"/>
              <a:gd name="connsiteX325" fmla="*/ 1368193 w 6451115"/>
              <a:gd name="connsiteY325" fmla="*/ 2612919 h 6828547"/>
              <a:gd name="connsiteX326" fmla="*/ 1368423 w 6451115"/>
              <a:gd name="connsiteY326" fmla="*/ 2613322 h 6828547"/>
              <a:gd name="connsiteX327" fmla="*/ 1379178 w 6451115"/>
              <a:gd name="connsiteY327" fmla="*/ 2612059 h 6828547"/>
              <a:gd name="connsiteX328" fmla="*/ 1362110 w 6451115"/>
              <a:gd name="connsiteY328" fmla="*/ 2596558 h 6828547"/>
              <a:gd name="connsiteX329" fmla="*/ 1361846 w 6451115"/>
              <a:gd name="connsiteY329" fmla="*/ 2595847 h 6828547"/>
              <a:gd name="connsiteX330" fmla="*/ 1360184 w 6451115"/>
              <a:gd name="connsiteY330" fmla="*/ 2594809 h 6828547"/>
              <a:gd name="connsiteX331" fmla="*/ 1345366 w 6451115"/>
              <a:gd name="connsiteY331" fmla="*/ 2581352 h 6828547"/>
              <a:gd name="connsiteX332" fmla="*/ 1369338 w 6451115"/>
              <a:gd name="connsiteY332" fmla="*/ 2577691 h 6828547"/>
              <a:gd name="connsiteX333" fmla="*/ 1364877 w 6451115"/>
              <a:gd name="connsiteY333" fmla="*/ 2578085 h 6828547"/>
              <a:gd name="connsiteX334" fmla="*/ 1388155 w 6451115"/>
              <a:gd name="connsiteY334" fmla="*/ 2604375 h 6828547"/>
              <a:gd name="connsiteX335" fmla="*/ 1394617 w 6451115"/>
              <a:gd name="connsiteY335" fmla="*/ 2610247 h 6828547"/>
              <a:gd name="connsiteX336" fmla="*/ 1397583 w 6451115"/>
              <a:gd name="connsiteY336" fmla="*/ 2609898 h 6828547"/>
              <a:gd name="connsiteX337" fmla="*/ 1382078 w 6451115"/>
              <a:gd name="connsiteY337" fmla="*/ 2591993 h 6828547"/>
              <a:gd name="connsiteX338" fmla="*/ 6160661 w 6451115"/>
              <a:gd name="connsiteY338" fmla="*/ 2544539 h 6828547"/>
              <a:gd name="connsiteX339" fmla="*/ 6176555 w 6451115"/>
              <a:gd name="connsiteY339" fmla="*/ 2545204 h 6828547"/>
              <a:gd name="connsiteX340" fmla="*/ 6184245 w 6451115"/>
              <a:gd name="connsiteY340" fmla="*/ 2557647 h 6828547"/>
              <a:gd name="connsiteX341" fmla="*/ 6142147 w 6451115"/>
              <a:gd name="connsiteY341" fmla="*/ 2575025 h 6828547"/>
              <a:gd name="connsiteX342" fmla="*/ 6162430 w 6451115"/>
              <a:gd name="connsiteY342" fmla="*/ 2553535 h 6828547"/>
              <a:gd name="connsiteX343" fmla="*/ 4523675 w 6451115"/>
              <a:gd name="connsiteY343" fmla="*/ 2543414 h 6828547"/>
              <a:gd name="connsiteX344" fmla="*/ 4515526 w 6451115"/>
              <a:gd name="connsiteY344" fmla="*/ 2546795 h 6828547"/>
              <a:gd name="connsiteX345" fmla="*/ 4508920 w 6451115"/>
              <a:gd name="connsiteY345" fmla="*/ 2558770 h 6828547"/>
              <a:gd name="connsiteX346" fmla="*/ 4516474 w 6451115"/>
              <a:gd name="connsiteY346" fmla="*/ 2557184 h 6828547"/>
              <a:gd name="connsiteX347" fmla="*/ 6129345 w 6451115"/>
              <a:gd name="connsiteY347" fmla="*/ 2534836 h 6828547"/>
              <a:gd name="connsiteX348" fmla="*/ 6159249 w 6451115"/>
              <a:gd name="connsiteY348" fmla="*/ 2537359 h 6828547"/>
              <a:gd name="connsiteX349" fmla="*/ 6160661 w 6451115"/>
              <a:gd name="connsiteY349" fmla="*/ 2544539 h 6828547"/>
              <a:gd name="connsiteX350" fmla="*/ 6158014 w 6451115"/>
              <a:gd name="connsiteY350" fmla="*/ 2544428 h 6828547"/>
              <a:gd name="connsiteX351" fmla="*/ 6129345 w 6451115"/>
              <a:gd name="connsiteY351" fmla="*/ 2534836 h 6828547"/>
              <a:gd name="connsiteX352" fmla="*/ 1259027 w 6451115"/>
              <a:gd name="connsiteY352" fmla="*/ 2506334 h 6828547"/>
              <a:gd name="connsiteX353" fmla="*/ 1269433 w 6451115"/>
              <a:gd name="connsiteY353" fmla="*/ 2513911 h 6828547"/>
              <a:gd name="connsiteX354" fmla="*/ 1277775 w 6451115"/>
              <a:gd name="connsiteY354" fmla="*/ 2521200 h 6828547"/>
              <a:gd name="connsiteX355" fmla="*/ 1282130 w 6451115"/>
              <a:gd name="connsiteY355" fmla="*/ 2520764 h 6828547"/>
              <a:gd name="connsiteX356" fmla="*/ 1275148 w 6451115"/>
              <a:gd name="connsiteY356" fmla="*/ 2516403 h 6828547"/>
              <a:gd name="connsiteX357" fmla="*/ 1259027 w 6451115"/>
              <a:gd name="connsiteY357" fmla="*/ 2506334 h 6828547"/>
              <a:gd name="connsiteX358" fmla="*/ 5127552 w 6451115"/>
              <a:gd name="connsiteY358" fmla="*/ 2495145 h 6828547"/>
              <a:gd name="connsiteX359" fmla="*/ 5102218 w 6451115"/>
              <a:gd name="connsiteY359" fmla="*/ 2510303 h 6828547"/>
              <a:gd name="connsiteX360" fmla="*/ 5076166 w 6451115"/>
              <a:gd name="connsiteY360" fmla="*/ 2557713 h 6828547"/>
              <a:gd name="connsiteX361" fmla="*/ 5096741 w 6451115"/>
              <a:gd name="connsiteY361" fmla="*/ 2547391 h 6828547"/>
              <a:gd name="connsiteX362" fmla="*/ 4780029 w 6451115"/>
              <a:gd name="connsiteY362" fmla="*/ 2436024 h 6828547"/>
              <a:gd name="connsiteX363" fmla="*/ 4776738 w 6451115"/>
              <a:gd name="connsiteY363" fmla="*/ 2437427 h 6828547"/>
              <a:gd name="connsiteX364" fmla="*/ 4754000 w 6451115"/>
              <a:gd name="connsiteY364" fmla="*/ 2479271 h 6828547"/>
              <a:gd name="connsiteX365" fmla="*/ 4755040 w 6451115"/>
              <a:gd name="connsiteY365" fmla="*/ 2478771 h 6828547"/>
              <a:gd name="connsiteX366" fmla="*/ 5378599 w 6451115"/>
              <a:gd name="connsiteY366" fmla="*/ 2389638 h 6828547"/>
              <a:gd name="connsiteX367" fmla="*/ 5329979 w 6451115"/>
              <a:gd name="connsiteY367" fmla="*/ 2407751 h 6828547"/>
              <a:gd name="connsiteX368" fmla="*/ 5308189 w 6451115"/>
              <a:gd name="connsiteY368" fmla="*/ 2446438 h 6828547"/>
              <a:gd name="connsiteX369" fmla="*/ 5347925 w 6451115"/>
              <a:gd name="connsiteY369" fmla="*/ 2428030 h 6828547"/>
              <a:gd name="connsiteX370" fmla="*/ 5358614 w 6451115"/>
              <a:gd name="connsiteY370" fmla="*/ 2423422 h 6828547"/>
              <a:gd name="connsiteX371" fmla="*/ 2750959 w 6451115"/>
              <a:gd name="connsiteY371" fmla="*/ 2142343 h 6828547"/>
              <a:gd name="connsiteX372" fmla="*/ 2745238 w 6451115"/>
              <a:gd name="connsiteY372" fmla="*/ 2154391 h 6828547"/>
              <a:gd name="connsiteX373" fmla="*/ 2766712 w 6451115"/>
              <a:gd name="connsiteY373" fmla="*/ 2178373 h 6828547"/>
              <a:gd name="connsiteX374" fmla="*/ 2773085 w 6451115"/>
              <a:gd name="connsiteY374" fmla="*/ 2165125 h 6828547"/>
              <a:gd name="connsiteX375" fmla="*/ 2997712 w 6451115"/>
              <a:gd name="connsiteY375" fmla="*/ 2129016 h 6828547"/>
              <a:gd name="connsiteX376" fmla="*/ 2992339 w 6451115"/>
              <a:gd name="connsiteY376" fmla="*/ 2139763 h 6828547"/>
              <a:gd name="connsiteX377" fmla="*/ 3006163 w 6451115"/>
              <a:gd name="connsiteY377" fmla="*/ 2154237 h 6828547"/>
              <a:gd name="connsiteX378" fmla="*/ 3013623 w 6451115"/>
              <a:gd name="connsiteY378" fmla="*/ 2144662 h 6828547"/>
              <a:gd name="connsiteX379" fmla="*/ 3378747 w 6451115"/>
              <a:gd name="connsiteY379" fmla="*/ 2048772 h 6828547"/>
              <a:gd name="connsiteX380" fmla="*/ 3374453 w 6451115"/>
              <a:gd name="connsiteY380" fmla="*/ 2057089 h 6828547"/>
              <a:gd name="connsiteX381" fmla="*/ 3374782 w 6451115"/>
              <a:gd name="connsiteY381" fmla="*/ 2057443 h 6828547"/>
              <a:gd name="connsiteX382" fmla="*/ 3379289 w 6451115"/>
              <a:gd name="connsiteY382" fmla="*/ 2049367 h 6828547"/>
              <a:gd name="connsiteX383" fmla="*/ 3651077 w 6451115"/>
              <a:gd name="connsiteY383" fmla="*/ 2033202 h 6828547"/>
              <a:gd name="connsiteX384" fmla="*/ 3598688 w 6451115"/>
              <a:gd name="connsiteY384" fmla="*/ 2135269 h 6828547"/>
              <a:gd name="connsiteX385" fmla="*/ 3604363 w 6451115"/>
              <a:gd name="connsiteY385" fmla="*/ 2141186 h 6828547"/>
              <a:gd name="connsiteX386" fmla="*/ 3654799 w 6451115"/>
              <a:gd name="connsiteY386" fmla="*/ 2034970 h 6828547"/>
              <a:gd name="connsiteX387" fmla="*/ 3651077 w 6451115"/>
              <a:gd name="connsiteY387" fmla="*/ 2033202 h 6828547"/>
              <a:gd name="connsiteX388" fmla="*/ 2793593 w 6451115"/>
              <a:gd name="connsiteY388" fmla="*/ 1924958 h 6828547"/>
              <a:gd name="connsiteX389" fmla="*/ 2855534 w 6451115"/>
              <a:gd name="connsiteY389" fmla="*/ 1993735 h 6828547"/>
              <a:gd name="connsiteX390" fmla="*/ 2857620 w 6451115"/>
              <a:gd name="connsiteY390" fmla="*/ 1989399 h 6828547"/>
              <a:gd name="connsiteX391" fmla="*/ 2795898 w 6451115"/>
              <a:gd name="connsiteY391" fmla="*/ 1926367 h 6828547"/>
              <a:gd name="connsiteX392" fmla="*/ 3157977 w 6451115"/>
              <a:gd name="connsiteY392" fmla="*/ 1806518 h 6828547"/>
              <a:gd name="connsiteX393" fmla="*/ 3152335 w 6451115"/>
              <a:gd name="connsiteY393" fmla="*/ 1817788 h 6828547"/>
              <a:gd name="connsiteX394" fmla="*/ 3154700 w 6451115"/>
              <a:gd name="connsiteY394" fmla="*/ 1820337 h 6828547"/>
              <a:gd name="connsiteX395" fmla="*/ 3160137 w 6451115"/>
              <a:gd name="connsiteY395" fmla="*/ 1808888 h 6828547"/>
              <a:gd name="connsiteX396" fmla="*/ 3166769 w 6451115"/>
              <a:gd name="connsiteY396" fmla="*/ 1788949 h 6828547"/>
              <a:gd name="connsiteX397" fmla="*/ 3161988 w 6451115"/>
              <a:gd name="connsiteY397" fmla="*/ 1798502 h 6828547"/>
              <a:gd name="connsiteX398" fmla="*/ 3163931 w 6451115"/>
              <a:gd name="connsiteY398" fmla="*/ 1800898 h 6828547"/>
              <a:gd name="connsiteX399" fmla="*/ 3168575 w 6451115"/>
              <a:gd name="connsiteY399" fmla="*/ 1791120 h 6828547"/>
              <a:gd name="connsiteX400" fmla="*/ 3014808 w 6451115"/>
              <a:gd name="connsiteY400" fmla="*/ 1655413 h 6828547"/>
              <a:gd name="connsiteX401" fmla="*/ 3011920 w 6451115"/>
              <a:gd name="connsiteY401" fmla="*/ 1658352 h 6828547"/>
              <a:gd name="connsiteX402" fmla="*/ 3015284 w 6451115"/>
              <a:gd name="connsiteY402" fmla="*/ 1661659 h 6828547"/>
              <a:gd name="connsiteX403" fmla="*/ 3017170 w 6451115"/>
              <a:gd name="connsiteY403" fmla="*/ 1657736 h 6828547"/>
              <a:gd name="connsiteX404" fmla="*/ 3027329 w 6451115"/>
              <a:gd name="connsiteY404" fmla="*/ 1621303 h 6828547"/>
              <a:gd name="connsiteX405" fmla="*/ 3022944 w 6451115"/>
              <a:gd name="connsiteY405" fmla="*/ 1627001 h 6828547"/>
              <a:gd name="connsiteX406" fmla="*/ 3028600 w 6451115"/>
              <a:gd name="connsiteY406" fmla="*/ 1633977 h 6828547"/>
              <a:gd name="connsiteX407" fmla="*/ 3031997 w 6451115"/>
              <a:gd name="connsiteY407" fmla="*/ 1626916 h 6828547"/>
              <a:gd name="connsiteX408" fmla="*/ 1219083 w 6451115"/>
              <a:gd name="connsiteY408" fmla="*/ 368659 h 6828547"/>
              <a:gd name="connsiteX409" fmla="*/ 1225451 w 6451115"/>
              <a:gd name="connsiteY409" fmla="*/ 378047 h 6828547"/>
              <a:gd name="connsiteX410" fmla="*/ 1234723 w 6451115"/>
              <a:gd name="connsiteY410" fmla="*/ 389640 h 6828547"/>
              <a:gd name="connsiteX411" fmla="*/ 1225394 w 6451115"/>
              <a:gd name="connsiteY411" fmla="*/ 381782 h 6828547"/>
              <a:gd name="connsiteX412" fmla="*/ 1220951 w 6451115"/>
              <a:gd name="connsiteY412" fmla="*/ 373803 h 6828547"/>
              <a:gd name="connsiteX413" fmla="*/ 1216467 w 6451115"/>
              <a:gd name="connsiteY413" fmla="*/ 361452 h 6828547"/>
              <a:gd name="connsiteX414" fmla="*/ 1219083 w 6451115"/>
              <a:gd name="connsiteY414" fmla="*/ 368659 h 6828547"/>
              <a:gd name="connsiteX415" fmla="*/ 1217963 w 6451115"/>
              <a:gd name="connsiteY415" fmla="*/ 367008 h 6828547"/>
              <a:gd name="connsiteX416" fmla="*/ 1216467 w 6451115"/>
              <a:gd name="connsiteY416" fmla="*/ 361452 h 6828547"/>
              <a:gd name="connsiteX417" fmla="*/ 3982588 w 6451115"/>
              <a:gd name="connsiteY417" fmla="*/ 0 h 6828547"/>
              <a:gd name="connsiteX418" fmla="*/ 3993752 w 6451115"/>
              <a:gd name="connsiteY418" fmla="*/ 5301 h 6828547"/>
              <a:gd name="connsiteX419" fmla="*/ 3972901 w 6451115"/>
              <a:gd name="connsiteY419" fmla="*/ 68420 h 6828547"/>
              <a:gd name="connsiteX420" fmla="*/ 3928958 w 6451115"/>
              <a:gd name="connsiteY420" fmla="*/ 266616 h 6828547"/>
              <a:gd name="connsiteX421" fmla="*/ 3834391 w 6451115"/>
              <a:gd name="connsiteY421" fmla="*/ 513794 h 6828547"/>
              <a:gd name="connsiteX422" fmla="*/ 3557603 w 6451115"/>
              <a:gd name="connsiteY422" fmla="*/ 1048677 h 6828547"/>
              <a:gd name="connsiteX423" fmla="*/ 3509218 w 6451115"/>
              <a:gd name="connsiteY423" fmla="*/ 1138585 h 6828547"/>
              <a:gd name="connsiteX424" fmla="*/ 3484173 w 6451115"/>
              <a:gd name="connsiteY424" fmla="*/ 1185158 h 6828547"/>
              <a:gd name="connsiteX425" fmla="*/ 3475518 w 6451115"/>
              <a:gd name="connsiteY425" fmla="*/ 1183124 h 6828547"/>
              <a:gd name="connsiteX426" fmla="*/ 3482082 w 6451115"/>
              <a:gd name="connsiteY426" fmla="*/ 1189047 h 6828547"/>
              <a:gd name="connsiteX427" fmla="*/ 3472286 w 6451115"/>
              <a:gd name="connsiteY427" fmla="*/ 1207265 h 6828547"/>
              <a:gd name="connsiteX428" fmla="*/ 3464908 w 6451115"/>
              <a:gd name="connsiteY428" fmla="*/ 1205468 h 6828547"/>
              <a:gd name="connsiteX429" fmla="*/ 3470205 w 6451115"/>
              <a:gd name="connsiteY429" fmla="*/ 1211132 h 6828547"/>
              <a:gd name="connsiteX430" fmla="*/ 3460736 w 6451115"/>
              <a:gd name="connsiteY430" fmla="*/ 1228741 h 6828547"/>
              <a:gd name="connsiteX431" fmla="*/ 3450577 w 6451115"/>
              <a:gd name="connsiteY431" fmla="*/ 1226047 h 6828547"/>
              <a:gd name="connsiteX432" fmla="*/ 3457919 w 6451115"/>
              <a:gd name="connsiteY432" fmla="*/ 1233980 h 6828547"/>
              <a:gd name="connsiteX433" fmla="*/ 3453715 w 6451115"/>
              <a:gd name="connsiteY433" fmla="*/ 1241798 h 6828547"/>
              <a:gd name="connsiteX434" fmla="*/ 3447434 w 6451115"/>
              <a:gd name="connsiteY434" fmla="*/ 1253526 h 6828547"/>
              <a:gd name="connsiteX435" fmla="*/ 3438198 w 6451115"/>
              <a:gd name="connsiteY435" fmla="*/ 1252115 h 6828547"/>
              <a:gd name="connsiteX436" fmla="*/ 3444412 w 6451115"/>
              <a:gd name="connsiteY436" fmla="*/ 1259167 h 6828547"/>
              <a:gd name="connsiteX437" fmla="*/ 3436048 w 6451115"/>
              <a:gd name="connsiteY437" fmla="*/ 1274783 h 6828547"/>
              <a:gd name="connsiteX438" fmla="*/ 3427588 w 6451115"/>
              <a:gd name="connsiteY438" fmla="*/ 1274460 h 6828547"/>
              <a:gd name="connsiteX439" fmla="*/ 3432776 w 6451115"/>
              <a:gd name="connsiteY439" fmla="*/ 1280894 h 6828547"/>
              <a:gd name="connsiteX440" fmla="*/ 3424051 w 6451115"/>
              <a:gd name="connsiteY440" fmla="*/ 1297184 h 6828547"/>
              <a:gd name="connsiteX441" fmla="*/ 3409535 w 6451115"/>
              <a:gd name="connsiteY441" fmla="*/ 1293270 h 6828547"/>
              <a:gd name="connsiteX442" fmla="*/ 3420560 w 6451115"/>
              <a:gd name="connsiteY442" fmla="*/ 1303702 h 6828547"/>
              <a:gd name="connsiteX443" fmla="*/ 3412373 w 6451115"/>
              <a:gd name="connsiteY443" fmla="*/ 1318988 h 6828547"/>
              <a:gd name="connsiteX444" fmla="*/ 3398925 w 6451115"/>
              <a:gd name="connsiteY444" fmla="*/ 1315614 h 6828547"/>
              <a:gd name="connsiteX445" fmla="*/ 3408070 w 6451115"/>
              <a:gd name="connsiteY445" fmla="*/ 1327022 h 6828547"/>
              <a:gd name="connsiteX446" fmla="*/ 3400849 w 6451115"/>
              <a:gd name="connsiteY446" fmla="*/ 1340503 h 6828547"/>
              <a:gd name="connsiteX447" fmla="*/ 3384593 w 6451115"/>
              <a:gd name="connsiteY447" fmla="*/ 1336192 h 6828547"/>
              <a:gd name="connsiteX448" fmla="*/ 3395795 w 6451115"/>
              <a:gd name="connsiteY448" fmla="*/ 1349939 h 6828547"/>
              <a:gd name="connsiteX449" fmla="*/ 3393639 w 6451115"/>
              <a:gd name="connsiteY449" fmla="*/ 1353965 h 6828547"/>
              <a:gd name="connsiteX450" fmla="*/ 3388908 w 6451115"/>
              <a:gd name="connsiteY450" fmla="*/ 1362862 h 6828547"/>
              <a:gd name="connsiteX451" fmla="*/ 3377704 w 6451115"/>
              <a:gd name="connsiteY451" fmla="*/ 1360304 h 6828547"/>
              <a:gd name="connsiteX452" fmla="*/ 3386020 w 6451115"/>
              <a:gd name="connsiteY452" fmla="*/ 1368292 h 6828547"/>
              <a:gd name="connsiteX453" fmla="*/ 3364015 w 6451115"/>
              <a:gd name="connsiteY453" fmla="*/ 1409669 h 6828547"/>
              <a:gd name="connsiteX454" fmla="*/ 3362159 w 6451115"/>
              <a:gd name="connsiteY454" fmla="*/ 1412251 h 6828547"/>
              <a:gd name="connsiteX455" fmla="*/ 3362237 w 6451115"/>
              <a:gd name="connsiteY455" fmla="*/ 1413011 h 6828547"/>
              <a:gd name="connsiteX456" fmla="*/ 3349894 w 6451115"/>
              <a:gd name="connsiteY456" fmla="*/ 1436220 h 6828547"/>
              <a:gd name="connsiteX457" fmla="*/ 3346058 w 6451115"/>
              <a:gd name="connsiteY457" fmla="*/ 1436553 h 6828547"/>
              <a:gd name="connsiteX458" fmla="*/ 3348147 w 6451115"/>
              <a:gd name="connsiteY458" fmla="*/ 1439505 h 6828547"/>
              <a:gd name="connsiteX459" fmla="*/ 3338271 w 6451115"/>
              <a:gd name="connsiteY459" fmla="*/ 1458074 h 6828547"/>
              <a:gd name="connsiteX460" fmla="*/ 3335448 w 6451115"/>
              <a:gd name="connsiteY460" fmla="*/ 1458897 h 6828547"/>
              <a:gd name="connsiteX461" fmla="*/ 3336733 w 6451115"/>
              <a:gd name="connsiteY461" fmla="*/ 1460965 h 6828547"/>
              <a:gd name="connsiteX462" fmla="*/ 3331539 w 6451115"/>
              <a:gd name="connsiteY462" fmla="*/ 1470732 h 6828547"/>
              <a:gd name="connsiteX463" fmla="*/ 3327002 w 6451115"/>
              <a:gd name="connsiteY463" fmla="*/ 1479354 h 6828547"/>
              <a:gd name="connsiteX464" fmla="*/ 3321117 w 6451115"/>
              <a:gd name="connsiteY464" fmla="*/ 1479474 h 6828547"/>
              <a:gd name="connsiteX465" fmla="*/ 3324597 w 6451115"/>
              <a:gd name="connsiteY465" fmla="*/ 1483925 h 6828547"/>
              <a:gd name="connsiteX466" fmla="*/ 3314995 w 6451115"/>
              <a:gd name="connsiteY466" fmla="*/ 1502172 h 6828547"/>
              <a:gd name="connsiteX467" fmla="*/ 3311903 w 6451115"/>
              <a:gd name="connsiteY467" fmla="*/ 1502482 h 6828547"/>
              <a:gd name="connsiteX468" fmla="*/ 3307679 w 6451115"/>
              <a:gd name="connsiteY468" fmla="*/ 1507322 h 6828547"/>
              <a:gd name="connsiteX469" fmla="*/ 3310446 w 6451115"/>
              <a:gd name="connsiteY469" fmla="*/ 1510816 h 6828547"/>
              <a:gd name="connsiteX470" fmla="*/ 3269962 w 6451115"/>
              <a:gd name="connsiteY470" fmla="*/ 1587748 h 6828547"/>
              <a:gd name="connsiteX471" fmla="*/ 3204226 w 6451115"/>
              <a:gd name="connsiteY471" fmla="*/ 1715275 h 6828547"/>
              <a:gd name="connsiteX472" fmla="*/ 3209894 w 6451115"/>
              <a:gd name="connsiteY472" fmla="*/ 1721379 h 6828547"/>
              <a:gd name="connsiteX473" fmla="*/ 3213944 w 6451115"/>
              <a:gd name="connsiteY473" fmla="*/ 1718385 h 6828547"/>
              <a:gd name="connsiteX474" fmla="*/ 3224227 w 6451115"/>
              <a:gd name="connsiteY474" fmla="*/ 1702731 h 6828547"/>
              <a:gd name="connsiteX475" fmla="*/ 3243679 w 6451115"/>
              <a:gd name="connsiteY475" fmla="*/ 1661766 h 6828547"/>
              <a:gd name="connsiteX476" fmla="*/ 3252151 w 6451115"/>
              <a:gd name="connsiteY476" fmla="*/ 1624714 h 6828547"/>
              <a:gd name="connsiteX477" fmla="*/ 3271788 w 6451115"/>
              <a:gd name="connsiteY477" fmla="*/ 1592965 h 6828547"/>
              <a:gd name="connsiteX478" fmla="*/ 3289471 w 6451115"/>
              <a:gd name="connsiteY478" fmla="*/ 1555724 h 6828547"/>
              <a:gd name="connsiteX479" fmla="*/ 3316367 w 6451115"/>
              <a:gd name="connsiteY479" fmla="*/ 1518292 h 6828547"/>
              <a:gd name="connsiteX480" fmla="*/ 3310446 w 6451115"/>
              <a:gd name="connsiteY480" fmla="*/ 1510816 h 6828547"/>
              <a:gd name="connsiteX481" fmla="*/ 3314995 w 6451115"/>
              <a:gd name="connsiteY481" fmla="*/ 1502172 h 6828547"/>
              <a:gd name="connsiteX482" fmla="*/ 3323801 w 6451115"/>
              <a:gd name="connsiteY482" fmla="*/ 1501286 h 6828547"/>
              <a:gd name="connsiteX483" fmla="*/ 3338141 w 6451115"/>
              <a:gd name="connsiteY483" fmla="*/ 1501250 h 6828547"/>
              <a:gd name="connsiteX484" fmla="*/ 3324597 w 6451115"/>
              <a:gd name="connsiteY484" fmla="*/ 1483925 h 6828547"/>
              <a:gd name="connsiteX485" fmla="*/ 3327002 w 6451115"/>
              <a:gd name="connsiteY485" fmla="*/ 1479354 h 6828547"/>
              <a:gd name="connsiteX486" fmla="*/ 3348751 w 6451115"/>
              <a:gd name="connsiteY486" fmla="*/ 1478906 h 6828547"/>
              <a:gd name="connsiteX487" fmla="*/ 3339972 w 6451115"/>
              <a:gd name="connsiteY487" fmla="*/ 1466179 h 6828547"/>
              <a:gd name="connsiteX488" fmla="*/ 3336733 w 6451115"/>
              <a:gd name="connsiteY488" fmla="*/ 1460965 h 6828547"/>
              <a:gd name="connsiteX489" fmla="*/ 3338271 w 6451115"/>
              <a:gd name="connsiteY489" fmla="*/ 1458074 h 6828547"/>
              <a:gd name="connsiteX490" fmla="*/ 3353314 w 6451115"/>
              <a:gd name="connsiteY490" fmla="*/ 1453689 h 6828547"/>
              <a:gd name="connsiteX491" fmla="*/ 3353350 w 6451115"/>
              <a:gd name="connsiteY491" fmla="*/ 1446861 h 6828547"/>
              <a:gd name="connsiteX492" fmla="*/ 3348147 w 6451115"/>
              <a:gd name="connsiteY492" fmla="*/ 1439505 h 6828547"/>
              <a:gd name="connsiteX493" fmla="*/ 3349894 w 6451115"/>
              <a:gd name="connsiteY493" fmla="*/ 1436220 h 6828547"/>
              <a:gd name="connsiteX494" fmla="*/ 3359512 w 6451115"/>
              <a:gd name="connsiteY494" fmla="*/ 1435382 h 6828547"/>
              <a:gd name="connsiteX495" fmla="*/ 3363878 w 6451115"/>
              <a:gd name="connsiteY495" fmla="*/ 1429040 h 6828547"/>
              <a:gd name="connsiteX496" fmla="*/ 3362237 w 6451115"/>
              <a:gd name="connsiteY496" fmla="*/ 1413011 h 6828547"/>
              <a:gd name="connsiteX497" fmla="*/ 3364015 w 6451115"/>
              <a:gd name="connsiteY497" fmla="*/ 1409669 h 6828547"/>
              <a:gd name="connsiteX498" fmla="*/ 3368883 w 6451115"/>
              <a:gd name="connsiteY498" fmla="*/ 1402893 h 6828547"/>
              <a:gd name="connsiteX499" fmla="*/ 3372954 w 6451115"/>
              <a:gd name="connsiteY499" fmla="*/ 1399121 h 6828547"/>
              <a:gd name="connsiteX500" fmla="*/ 3387100 w 6451115"/>
              <a:gd name="connsiteY500" fmla="*/ 1369329 h 6828547"/>
              <a:gd name="connsiteX501" fmla="*/ 3386020 w 6451115"/>
              <a:gd name="connsiteY501" fmla="*/ 1368292 h 6828547"/>
              <a:gd name="connsiteX502" fmla="*/ 3388908 w 6451115"/>
              <a:gd name="connsiteY502" fmla="*/ 1362862 h 6828547"/>
              <a:gd name="connsiteX503" fmla="*/ 3414736 w 6451115"/>
              <a:gd name="connsiteY503" fmla="*/ 1368760 h 6828547"/>
              <a:gd name="connsiteX504" fmla="*/ 3399001 w 6451115"/>
              <a:gd name="connsiteY504" fmla="*/ 1353873 h 6828547"/>
              <a:gd name="connsiteX505" fmla="*/ 3395795 w 6451115"/>
              <a:gd name="connsiteY505" fmla="*/ 1349939 h 6828547"/>
              <a:gd name="connsiteX506" fmla="*/ 3400849 w 6451115"/>
              <a:gd name="connsiteY506" fmla="*/ 1340503 h 6828547"/>
              <a:gd name="connsiteX507" fmla="*/ 3406365 w 6451115"/>
              <a:gd name="connsiteY507" fmla="*/ 1341967 h 6828547"/>
              <a:gd name="connsiteX508" fmla="*/ 3425346 w 6451115"/>
              <a:gd name="connsiteY508" fmla="*/ 1346415 h 6828547"/>
              <a:gd name="connsiteX509" fmla="*/ 3410740 w 6451115"/>
              <a:gd name="connsiteY509" fmla="*/ 1330353 h 6828547"/>
              <a:gd name="connsiteX510" fmla="*/ 3408070 w 6451115"/>
              <a:gd name="connsiteY510" fmla="*/ 1327022 h 6828547"/>
              <a:gd name="connsiteX511" fmla="*/ 3412373 w 6451115"/>
              <a:gd name="connsiteY511" fmla="*/ 1318988 h 6828547"/>
              <a:gd name="connsiteX512" fmla="*/ 3419301 w 6451115"/>
              <a:gd name="connsiteY512" fmla="*/ 1320726 h 6828547"/>
              <a:gd name="connsiteX513" fmla="*/ 3439677 w 6451115"/>
              <a:gd name="connsiteY513" fmla="*/ 1325838 h 6828547"/>
              <a:gd name="connsiteX514" fmla="*/ 3425269 w 6451115"/>
              <a:gd name="connsiteY514" fmla="*/ 1308157 h 6828547"/>
              <a:gd name="connsiteX515" fmla="*/ 3420560 w 6451115"/>
              <a:gd name="connsiteY515" fmla="*/ 1303702 h 6828547"/>
              <a:gd name="connsiteX516" fmla="*/ 3424051 w 6451115"/>
              <a:gd name="connsiteY516" fmla="*/ 1297184 h 6828547"/>
              <a:gd name="connsiteX517" fmla="*/ 3431772 w 6451115"/>
              <a:gd name="connsiteY517" fmla="*/ 1299265 h 6828547"/>
              <a:gd name="connsiteX518" fmla="*/ 3454009 w 6451115"/>
              <a:gd name="connsiteY518" fmla="*/ 1305260 h 6828547"/>
              <a:gd name="connsiteX519" fmla="*/ 3437275 w 6451115"/>
              <a:gd name="connsiteY519" fmla="*/ 1286476 h 6828547"/>
              <a:gd name="connsiteX520" fmla="*/ 3432776 w 6451115"/>
              <a:gd name="connsiteY520" fmla="*/ 1280894 h 6828547"/>
              <a:gd name="connsiteX521" fmla="*/ 3436048 w 6451115"/>
              <a:gd name="connsiteY521" fmla="*/ 1274783 h 6828547"/>
              <a:gd name="connsiteX522" fmla="*/ 3458944 w 6451115"/>
              <a:gd name="connsiteY522" fmla="*/ 1275657 h 6828547"/>
              <a:gd name="connsiteX523" fmla="*/ 3444412 w 6451115"/>
              <a:gd name="connsiteY523" fmla="*/ 1259167 h 6828547"/>
              <a:gd name="connsiteX524" fmla="*/ 3447434 w 6451115"/>
              <a:gd name="connsiteY524" fmla="*/ 1253526 h 6828547"/>
              <a:gd name="connsiteX525" fmla="*/ 3459458 w 6451115"/>
              <a:gd name="connsiteY525" fmla="*/ 1255365 h 6828547"/>
              <a:gd name="connsiteX526" fmla="*/ 3480719 w 6451115"/>
              <a:gd name="connsiteY526" fmla="*/ 1258614 h 6828547"/>
              <a:gd name="connsiteX527" fmla="*/ 3465648 w 6451115"/>
              <a:gd name="connsiteY527" fmla="*/ 1242330 h 6828547"/>
              <a:gd name="connsiteX528" fmla="*/ 3457919 w 6451115"/>
              <a:gd name="connsiteY528" fmla="*/ 1233980 h 6828547"/>
              <a:gd name="connsiteX529" fmla="*/ 3460736 w 6451115"/>
              <a:gd name="connsiteY529" fmla="*/ 1228741 h 6828547"/>
              <a:gd name="connsiteX530" fmla="*/ 3472348 w 6451115"/>
              <a:gd name="connsiteY530" fmla="*/ 1231820 h 6828547"/>
              <a:gd name="connsiteX531" fmla="*/ 3491329 w 6451115"/>
              <a:gd name="connsiteY531" fmla="*/ 1236269 h 6828547"/>
              <a:gd name="connsiteX532" fmla="*/ 3477386 w 6451115"/>
              <a:gd name="connsiteY532" fmla="*/ 1218810 h 6828547"/>
              <a:gd name="connsiteX533" fmla="*/ 3470205 w 6451115"/>
              <a:gd name="connsiteY533" fmla="*/ 1211132 h 6828547"/>
              <a:gd name="connsiteX534" fmla="*/ 3472286 w 6451115"/>
              <a:gd name="connsiteY534" fmla="*/ 1207265 h 6828547"/>
              <a:gd name="connsiteX535" fmla="*/ 3486179 w 6451115"/>
              <a:gd name="connsiteY535" fmla="*/ 1210649 h 6828547"/>
              <a:gd name="connsiteX536" fmla="*/ 3493028 w 6451115"/>
              <a:gd name="connsiteY536" fmla="*/ 1198926 h 6828547"/>
              <a:gd name="connsiteX537" fmla="*/ 3482082 w 6451115"/>
              <a:gd name="connsiteY537" fmla="*/ 1189047 h 6828547"/>
              <a:gd name="connsiteX538" fmla="*/ 3484173 w 6451115"/>
              <a:gd name="connsiteY538" fmla="*/ 1185158 h 6828547"/>
              <a:gd name="connsiteX539" fmla="*/ 3496034 w 6451115"/>
              <a:gd name="connsiteY539" fmla="*/ 1187945 h 6828547"/>
              <a:gd name="connsiteX540" fmla="*/ 3504736 w 6451115"/>
              <a:gd name="connsiteY540" fmla="*/ 1169615 h 6828547"/>
              <a:gd name="connsiteX541" fmla="*/ 3547917 w 6451115"/>
              <a:gd name="connsiteY541" fmla="*/ 1117099 h 6828547"/>
              <a:gd name="connsiteX542" fmla="*/ 3631584 w 6451115"/>
              <a:gd name="connsiteY542" fmla="*/ 969712 h 6828547"/>
              <a:gd name="connsiteX543" fmla="*/ 3824046 w 6451115"/>
              <a:gd name="connsiteY543" fmla="*/ 641232 h 6828547"/>
              <a:gd name="connsiteX544" fmla="*/ 3957413 w 6451115"/>
              <a:gd name="connsiteY544" fmla="*/ 398786 h 6828547"/>
              <a:gd name="connsiteX545" fmla="*/ 4052060 w 6451115"/>
              <a:gd name="connsiteY545" fmla="*/ 247486 h 6828547"/>
              <a:gd name="connsiteX546" fmla="*/ 4066577 w 6451115"/>
              <a:gd name="connsiteY546" fmla="*/ 236124 h 6828547"/>
              <a:gd name="connsiteX547" fmla="*/ 4074390 w 6451115"/>
              <a:gd name="connsiteY547" fmla="*/ 258089 h 6828547"/>
              <a:gd name="connsiteX548" fmla="*/ 4006822 w 6451115"/>
              <a:gd name="connsiteY548" fmla="*/ 381174 h 6828547"/>
              <a:gd name="connsiteX549" fmla="*/ 3886389 w 6451115"/>
              <a:gd name="connsiteY549" fmla="*/ 625197 h 6828547"/>
              <a:gd name="connsiteX550" fmla="*/ 3810350 w 6451115"/>
              <a:gd name="connsiteY550" fmla="*/ 785334 h 6828547"/>
              <a:gd name="connsiteX551" fmla="*/ 4040502 w 6451115"/>
              <a:gd name="connsiteY551" fmla="*/ 406294 h 6828547"/>
              <a:gd name="connsiteX552" fmla="*/ 4146972 w 6451115"/>
              <a:gd name="connsiteY552" fmla="*/ 201279 h 6828547"/>
              <a:gd name="connsiteX553" fmla="*/ 4174422 w 6451115"/>
              <a:gd name="connsiteY553" fmla="*/ 191494 h 6828547"/>
              <a:gd name="connsiteX554" fmla="*/ 4180282 w 6451115"/>
              <a:gd name="connsiteY554" fmla="*/ 207968 h 6828547"/>
              <a:gd name="connsiteX555" fmla="*/ 4157664 w 6451115"/>
              <a:gd name="connsiteY555" fmla="*/ 274811 h 6828547"/>
              <a:gd name="connsiteX556" fmla="*/ 4114748 w 6451115"/>
              <a:gd name="connsiteY556" fmla="*/ 432421 h 6828547"/>
              <a:gd name="connsiteX557" fmla="*/ 3987587 w 6451115"/>
              <a:gd name="connsiteY557" fmla="*/ 892312 h 6828547"/>
              <a:gd name="connsiteX558" fmla="*/ 3898431 w 6451115"/>
              <a:gd name="connsiteY558" fmla="*/ 1062270 h 6828547"/>
              <a:gd name="connsiteX559" fmla="*/ 3879163 w 6451115"/>
              <a:gd name="connsiteY559" fmla="*/ 1091836 h 6828547"/>
              <a:gd name="connsiteX560" fmla="*/ 3838121 w 6451115"/>
              <a:gd name="connsiteY560" fmla="*/ 1159060 h 6828547"/>
              <a:gd name="connsiteX561" fmla="*/ 3783117 w 6451115"/>
              <a:gd name="connsiteY561" fmla="*/ 1265292 h 6828547"/>
              <a:gd name="connsiteX562" fmla="*/ 3745427 w 6451115"/>
              <a:gd name="connsiteY562" fmla="*/ 1315851 h 6828547"/>
              <a:gd name="connsiteX563" fmla="*/ 3738908 w 6451115"/>
              <a:gd name="connsiteY563" fmla="*/ 1358394 h 6828547"/>
              <a:gd name="connsiteX564" fmla="*/ 3713596 w 6451115"/>
              <a:gd name="connsiteY564" fmla="*/ 1382886 h 6828547"/>
              <a:gd name="connsiteX565" fmla="*/ 3703356 w 6451115"/>
              <a:gd name="connsiteY565" fmla="*/ 1423660 h 6828547"/>
              <a:gd name="connsiteX566" fmla="*/ 3681766 w 6451115"/>
              <a:gd name="connsiteY566" fmla="*/ 1449919 h 6828547"/>
              <a:gd name="connsiteX567" fmla="*/ 3663897 w 6451115"/>
              <a:gd name="connsiteY567" fmla="*/ 1477945 h 6828547"/>
              <a:gd name="connsiteX568" fmla="*/ 3655425 w 6451115"/>
              <a:gd name="connsiteY568" fmla="*/ 1514996 h 6828547"/>
              <a:gd name="connsiteX569" fmla="*/ 3628345 w 6451115"/>
              <a:gd name="connsiteY569" fmla="*/ 1543211 h 6828547"/>
              <a:gd name="connsiteX570" fmla="*/ 3605541 w 6451115"/>
              <a:gd name="connsiteY570" fmla="*/ 1600840 h 6828547"/>
              <a:gd name="connsiteX571" fmla="*/ 3579016 w 6451115"/>
              <a:gd name="connsiteY571" fmla="*/ 1656702 h 6828547"/>
              <a:gd name="connsiteX572" fmla="*/ 3540129 w 6451115"/>
              <a:gd name="connsiteY572" fmla="*/ 1738596 h 6828547"/>
              <a:gd name="connsiteX573" fmla="*/ 3536522 w 6451115"/>
              <a:gd name="connsiteY573" fmla="*/ 1745406 h 6828547"/>
              <a:gd name="connsiteX574" fmla="*/ 3493765 w 6451115"/>
              <a:gd name="connsiteY574" fmla="*/ 1817028 h 6828547"/>
              <a:gd name="connsiteX575" fmla="*/ 3453093 w 6451115"/>
              <a:gd name="connsiteY575" fmla="*/ 1902681 h 6828547"/>
              <a:gd name="connsiteX576" fmla="*/ 3440638 w 6451115"/>
              <a:gd name="connsiteY576" fmla="*/ 1928911 h 6828547"/>
              <a:gd name="connsiteX577" fmla="*/ 3427041 w 6451115"/>
              <a:gd name="connsiteY577" fmla="*/ 1955243 h 6828547"/>
              <a:gd name="connsiteX578" fmla="*/ 3427765 w 6451115"/>
              <a:gd name="connsiteY578" fmla="*/ 1956022 h 6828547"/>
              <a:gd name="connsiteX579" fmla="*/ 3440638 w 6451115"/>
              <a:gd name="connsiteY579" fmla="*/ 1928911 h 6828547"/>
              <a:gd name="connsiteX580" fmla="*/ 3491167 w 6451115"/>
              <a:gd name="connsiteY580" fmla="*/ 1831054 h 6828547"/>
              <a:gd name="connsiteX581" fmla="*/ 3536522 w 6451115"/>
              <a:gd name="connsiteY581" fmla="*/ 1745406 h 6828547"/>
              <a:gd name="connsiteX582" fmla="*/ 3538344 w 6451115"/>
              <a:gd name="connsiteY582" fmla="*/ 1742355 h 6828547"/>
              <a:gd name="connsiteX583" fmla="*/ 3540129 w 6451115"/>
              <a:gd name="connsiteY583" fmla="*/ 1738596 h 6828547"/>
              <a:gd name="connsiteX584" fmla="*/ 3655983 w 6451115"/>
              <a:gd name="connsiteY584" fmla="*/ 1519825 h 6828547"/>
              <a:gd name="connsiteX585" fmla="*/ 3821497 w 6451115"/>
              <a:gd name="connsiteY585" fmla="*/ 1208927 h 6828547"/>
              <a:gd name="connsiteX586" fmla="*/ 3898431 w 6451115"/>
              <a:gd name="connsiteY586" fmla="*/ 1062270 h 6828547"/>
              <a:gd name="connsiteX587" fmla="*/ 3921181 w 6451115"/>
              <a:gd name="connsiteY587" fmla="*/ 1027359 h 6828547"/>
              <a:gd name="connsiteX588" fmla="*/ 3963200 w 6451115"/>
              <a:gd name="connsiteY588" fmla="*/ 962881 h 6828547"/>
              <a:gd name="connsiteX589" fmla="*/ 4045654 w 6451115"/>
              <a:gd name="connsiteY589" fmla="*/ 846864 h 6828547"/>
              <a:gd name="connsiteX590" fmla="*/ 4181159 w 6451115"/>
              <a:gd name="connsiteY590" fmla="*/ 619125 h 6828547"/>
              <a:gd name="connsiteX591" fmla="*/ 4130800 w 6451115"/>
              <a:gd name="connsiteY591" fmla="*/ 773201 h 6828547"/>
              <a:gd name="connsiteX592" fmla="*/ 4301672 w 6451115"/>
              <a:gd name="connsiteY592" fmla="*/ 470979 h 6828547"/>
              <a:gd name="connsiteX593" fmla="*/ 4312467 w 6451115"/>
              <a:gd name="connsiteY593" fmla="*/ 457850 h 6828547"/>
              <a:gd name="connsiteX594" fmla="*/ 4327539 w 6451115"/>
              <a:gd name="connsiteY594" fmla="*/ 474134 h 6828547"/>
              <a:gd name="connsiteX595" fmla="*/ 4145212 w 6451115"/>
              <a:gd name="connsiteY595" fmla="*/ 848501 h 6828547"/>
              <a:gd name="connsiteX596" fmla="*/ 4011557 w 6451115"/>
              <a:gd name="connsiteY596" fmla="*/ 1168394 h 6828547"/>
              <a:gd name="connsiteX597" fmla="*/ 4008204 w 6451115"/>
              <a:gd name="connsiteY597" fmla="*/ 1185058 h 6828547"/>
              <a:gd name="connsiteX598" fmla="*/ 4072791 w 6451115"/>
              <a:gd name="connsiteY598" fmla="*/ 1097067 h 6828547"/>
              <a:gd name="connsiteX599" fmla="*/ 4309276 w 6451115"/>
              <a:gd name="connsiteY599" fmla="*/ 666269 h 6828547"/>
              <a:gd name="connsiteX600" fmla="*/ 4350503 w 6451115"/>
              <a:gd name="connsiteY600" fmla="*/ 608261 h 6828547"/>
              <a:gd name="connsiteX601" fmla="*/ 4369111 w 6451115"/>
              <a:gd name="connsiteY601" fmla="*/ 617097 h 6828547"/>
              <a:gd name="connsiteX602" fmla="*/ 4184358 w 6451115"/>
              <a:gd name="connsiteY602" fmla="*/ 1054204 h 6828547"/>
              <a:gd name="connsiteX603" fmla="*/ 4166063 w 6451115"/>
              <a:gd name="connsiteY603" fmla="*/ 1091868 h 6828547"/>
              <a:gd name="connsiteX604" fmla="*/ 4160090 w 6451115"/>
              <a:gd name="connsiteY604" fmla="*/ 1102009 h 6828547"/>
              <a:gd name="connsiteX605" fmla="*/ 4160090 w 6451115"/>
              <a:gd name="connsiteY605" fmla="*/ 1102009 h 6828547"/>
              <a:gd name="connsiteX606" fmla="*/ 4162213 w 6451115"/>
              <a:gd name="connsiteY606" fmla="*/ 1093748 h 6828547"/>
              <a:gd name="connsiteX607" fmla="*/ 4146483 w 6451115"/>
              <a:gd name="connsiteY607" fmla="*/ 1095549 h 6828547"/>
              <a:gd name="connsiteX608" fmla="*/ 4160090 w 6451115"/>
              <a:gd name="connsiteY608" fmla="*/ 1102009 h 6828547"/>
              <a:gd name="connsiteX609" fmla="*/ 4160090 w 6451115"/>
              <a:gd name="connsiteY609" fmla="*/ 1102010 h 6828547"/>
              <a:gd name="connsiteX610" fmla="*/ 4160090 w 6451115"/>
              <a:gd name="connsiteY610" fmla="*/ 1102009 h 6828547"/>
              <a:gd name="connsiteX611" fmla="*/ 4161369 w 6451115"/>
              <a:gd name="connsiteY611" fmla="*/ 1102617 h 6828547"/>
              <a:gd name="connsiteX612" fmla="*/ 4521431 w 6451115"/>
              <a:gd name="connsiteY612" fmla="*/ 584458 h 6828547"/>
              <a:gd name="connsiteX613" fmla="*/ 4543760 w 6451115"/>
              <a:gd name="connsiteY613" fmla="*/ 595060 h 6828547"/>
              <a:gd name="connsiteX614" fmla="*/ 4070974 w 6451115"/>
              <a:gd name="connsiteY614" fmla="*/ 1465872 h 6828547"/>
              <a:gd name="connsiteX615" fmla="*/ 4085860 w 6451115"/>
              <a:gd name="connsiteY615" fmla="*/ 1472940 h 6828547"/>
              <a:gd name="connsiteX616" fmla="*/ 4389809 w 6451115"/>
              <a:gd name="connsiteY616" fmla="*/ 1005720 h 6828547"/>
              <a:gd name="connsiteX617" fmla="*/ 4412139 w 6451115"/>
              <a:gd name="connsiteY617" fmla="*/ 1016322 h 6828547"/>
              <a:gd name="connsiteX618" fmla="*/ 4289462 w 6451115"/>
              <a:gd name="connsiteY618" fmla="*/ 1332302 h 6828547"/>
              <a:gd name="connsiteX619" fmla="*/ 4304349 w 6451115"/>
              <a:gd name="connsiteY619" fmla="*/ 1339370 h 6828547"/>
              <a:gd name="connsiteX620" fmla="*/ 4136540 w 6451115"/>
              <a:gd name="connsiteY620" fmla="*/ 1702375 h 6828547"/>
              <a:gd name="connsiteX621" fmla="*/ 4309365 w 6451115"/>
              <a:gd name="connsiteY621" fmla="*/ 1405646 h 6828547"/>
              <a:gd name="connsiteX622" fmla="*/ 4455294 w 6451115"/>
              <a:gd name="connsiteY622" fmla="*/ 1146347 h 6828547"/>
              <a:gd name="connsiteX623" fmla="*/ 4484513 w 6451115"/>
              <a:gd name="connsiteY623" fmla="*/ 1132837 h 6828547"/>
              <a:gd name="connsiteX624" fmla="*/ 4499399 w 6451115"/>
              <a:gd name="connsiteY624" fmla="*/ 1139906 h 6828547"/>
              <a:gd name="connsiteX625" fmla="*/ 4207724 w 6451115"/>
              <a:gd name="connsiteY625" fmla="*/ 1667720 h 6828547"/>
              <a:gd name="connsiteX626" fmla="*/ 4218889 w 6451115"/>
              <a:gd name="connsiteY626" fmla="*/ 1673022 h 6828547"/>
              <a:gd name="connsiteX627" fmla="*/ 4265421 w 6451115"/>
              <a:gd name="connsiteY627" fmla="*/ 1603841 h 6828547"/>
              <a:gd name="connsiteX628" fmla="*/ 4302637 w 6451115"/>
              <a:gd name="connsiteY628" fmla="*/ 1621513 h 6828547"/>
              <a:gd name="connsiteX629" fmla="*/ 4616456 w 6451115"/>
              <a:gd name="connsiteY629" fmla="*/ 1095087 h 6828547"/>
              <a:gd name="connsiteX630" fmla="*/ 4636278 w 6451115"/>
              <a:gd name="connsiteY630" fmla="*/ 1072552 h 6828547"/>
              <a:gd name="connsiteX631" fmla="*/ 4649397 w 6451115"/>
              <a:gd name="connsiteY631" fmla="*/ 1083345 h 6828547"/>
              <a:gd name="connsiteX632" fmla="*/ 4436638 w 6451115"/>
              <a:gd name="connsiteY632" fmla="*/ 1502591 h 6828547"/>
              <a:gd name="connsiteX633" fmla="*/ 4330167 w 6451115"/>
              <a:gd name="connsiteY633" fmla="*/ 1707606 h 6828547"/>
              <a:gd name="connsiteX634" fmla="*/ 4329139 w 6451115"/>
              <a:gd name="connsiteY634" fmla="*/ 1748191 h 6828547"/>
              <a:gd name="connsiteX635" fmla="*/ 4344025 w 6451115"/>
              <a:gd name="connsiteY635" fmla="*/ 1755260 h 6828547"/>
              <a:gd name="connsiteX636" fmla="*/ 4351283 w 6451115"/>
              <a:gd name="connsiteY636" fmla="*/ 1749579 h 6828547"/>
              <a:gd name="connsiteX637" fmla="*/ 4487896 w 6451115"/>
              <a:gd name="connsiteY637" fmla="*/ 1577132 h 6828547"/>
              <a:gd name="connsiteX638" fmla="*/ 4532660 w 6451115"/>
              <a:gd name="connsiteY638" fmla="*/ 1511675 h 6828547"/>
              <a:gd name="connsiteX639" fmla="*/ 4565046 w 6451115"/>
              <a:gd name="connsiteY639" fmla="*/ 1472288 h 6828547"/>
              <a:gd name="connsiteX640" fmla="*/ 4583654 w 6451115"/>
              <a:gd name="connsiteY640" fmla="*/ 1481123 h 6828547"/>
              <a:gd name="connsiteX641" fmla="*/ 4339909 w 6451115"/>
              <a:gd name="connsiteY641" fmla="*/ 1917602 h 6828547"/>
              <a:gd name="connsiteX642" fmla="*/ 4347168 w 6451115"/>
              <a:gd name="connsiteY642" fmla="*/ 1911921 h 6828547"/>
              <a:gd name="connsiteX643" fmla="*/ 4461822 w 6451115"/>
              <a:gd name="connsiteY643" fmla="*/ 1747302 h 6828547"/>
              <a:gd name="connsiteX644" fmla="*/ 4584948 w 6451115"/>
              <a:gd name="connsiteY644" fmla="*/ 1545632 h 6828547"/>
              <a:gd name="connsiteX645" fmla="*/ 4597696 w 6451115"/>
              <a:gd name="connsiteY645" fmla="*/ 1537993 h 6828547"/>
              <a:gd name="connsiteX646" fmla="*/ 4612582 w 6451115"/>
              <a:gd name="connsiteY646" fmla="*/ 1545062 h 6828547"/>
              <a:gd name="connsiteX647" fmla="*/ 4511786 w 6451115"/>
              <a:gd name="connsiteY647" fmla="*/ 1757335 h 6828547"/>
              <a:gd name="connsiteX648" fmla="*/ 4530394 w 6451115"/>
              <a:gd name="connsiteY648" fmla="*/ 1766171 h 6828547"/>
              <a:gd name="connsiteX649" fmla="*/ 4963143 w 6451115"/>
              <a:gd name="connsiteY649" fmla="*/ 1104539 h 6828547"/>
              <a:gd name="connsiteX650" fmla="*/ 4978029 w 6451115"/>
              <a:gd name="connsiteY650" fmla="*/ 1111608 h 6828547"/>
              <a:gd name="connsiteX651" fmla="*/ 4716971 w 6451115"/>
              <a:gd name="connsiteY651" fmla="*/ 1603758 h 6828547"/>
              <a:gd name="connsiteX652" fmla="*/ 4593742 w 6451115"/>
              <a:gd name="connsiteY652" fmla="*/ 1892092 h 6828547"/>
              <a:gd name="connsiteX653" fmla="*/ 4828644 w 6451115"/>
              <a:gd name="connsiteY653" fmla="*/ 1474233 h 6828547"/>
              <a:gd name="connsiteX654" fmla="*/ 4855724 w 6451115"/>
              <a:gd name="connsiteY654" fmla="*/ 1446018 h 6828547"/>
              <a:gd name="connsiteX655" fmla="*/ 4870611 w 6451115"/>
              <a:gd name="connsiteY655" fmla="*/ 1453086 h 6828547"/>
              <a:gd name="connsiteX656" fmla="*/ 4777442 w 6451115"/>
              <a:gd name="connsiteY656" fmla="*/ 1678110 h 6828547"/>
              <a:gd name="connsiteX657" fmla="*/ 4786468 w 6451115"/>
              <a:gd name="connsiteY657" fmla="*/ 1668705 h 6828547"/>
              <a:gd name="connsiteX658" fmla="*/ 4848256 w 6451115"/>
              <a:gd name="connsiteY658" fmla="*/ 1625023 h 6828547"/>
              <a:gd name="connsiteX659" fmla="*/ 5021266 w 6451115"/>
              <a:gd name="connsiteY659" fmla="*/ 1337509 h 6828547"/>
              <a:gd name="connsiteX660" fmla="*/ 5041272 w 6451115"/>
              <a:gd name="connsiteY660" fmla="*/ 1324190 h 6828547"/>
              <a:gd name="connsiteX661" fmla="*/ 5042012 w 6451115"/>
              <a:gd name="connsiteY661" fmla="*/ 1361051 h 6828547"/>
              <a:gd name="connsiteX662" fmla="*/ 4987009 w 6451115"/>
              <a:gd name="connsiteY662" fmla="*/ 1467283 h 6828547"/>
              <a:gd name="connsiteX663" fmla="*/ 4801146 w 6451115"/>
              <a:gd name="connsiteY663" fmla="*/ 1849098 h 6828547"/>
              <a:gd name="connsiteX664" fmla="*/ 4771019 w 6451115"/>
              <a:gd name="connsiteY664" fmla="*/ 1906670 h 6828547"/>
              <a:gd name="connsiteX665" fmla="*/ 4763009 w 6451115"/>
              <a:gd name="connsiteY665" fmla="*/ 1923475 h 6828547"/>
              <a:gd name="connsiteX666" fmla="*/ 4904907 w 6451115"/>
              <a:gd name="connsiteY666" fmla="*/ 1883872 h 6828547"/>
              <a:gd name="connsiteX667" fmla="*/ 4946023 w 6451115"/>
              <a:gd name="connsiteY667" fmla="*/ 1812925 h 6828547"/>
              <a:gd name="connsiteX668" fmla="*/ 5242159 w 6451115"/>
              <a:gd name="connsiteY668" fmla="*/ 1323739 h 6828547"/>
              <a:gd name="connsiteX669" fmla="*/ 5327965 w 6451115"/>
              <a:gd name="connsiteY669" fmla="*/ 1191059 h 6828547"/>
              <a:gd name="connsiteX670" fmla="*/ 5351692 w 6451115"/>
              <a:gd name="connsiteY670" fmla="*/ 1179508 h 6828547"/>
              <a:gd name="connsiteX671" fmla="*/ 5361089 w 6451115"/>
              <a:gd name="connsiteY671" fmla="*/ 1188534 h 6828547"/>
              <a:gd name="connsiteX672" fmla="*/ 5348526 w 6451115"/>
              <a:gd name="connsiteY672" fmla="*/ 1205387 h 6828547"/>
              <a:gd name="connsiteX673" fmla="*/ 5287188 w 6451115"/>
              <a:gd name="connsiteY673" fmla="*/ 1363377 h 6828547"/>
              <a:gd name="connsiteX674" fmla="*/ 5136138 w 6451115"/>
              <a:gd name="connsiteY674" fmla="*/ 1643063 h 6828547"/>
              <a:gd name="connsiteX675" fmla="*/ 5049872 w 6451115"/>
              <a:gd name="connsiteY675" fmla="*/ 1839501 h 6828547"/>
              <a:gd name="connsiteX676" fmla="*/ 5152107 w 6451115"/>
              <a:gd name="connsiteY676" fmla="*/ 1804001 h 6828547"/>
              <a:gd name="connsiteX677" fmla="*/ 5214660 w 6451115"/>
              <a:gd name="connsiteY677" fmla="*/ 1698604 h 6828547"/>
              <a:gd name="connsiteX678" fmla="*/ 5199262 w 6451115"/>
              <a:gd name="connsiteY678" fmla="*/ 1783709 h 6828547"/>
              <a:gd name="connsiteX679" fmla="*/ 5201790 w 6451115"/>
              <a:gd name="connsiteY679" fmla="*/ 1786750 h 6828547"/>
              <a:gd name="connsiteX680" fmla="*/ 5204141 w 6451115"/>
              <a:gd name="connsiteY680" fmla="*/ 1785934 h 6828547"/>
              <a:gd name="connsiteX681" fmla="*/ 5209130 w 6451115"/>
              <a:gd name="connsiteY681" fmla="*/ 1780212 h 6828547"/>
              <a:gd name="connsiteX682" fmla="*/ 5219677 w 6451115"/>
              <a:gd name="connsiteY682" fmla="*/ 1764879 h 6828547"/>
              <a:gd name="connsiteX683" fmla="*/ 5333302 w 6451115"/>
              <a:gd name="connsiteY683" fmla="*/ 1640845 h 6828547"/>
              <a:gd name="connsiteX684" fmla="*/ 5345866 w 6451115"/>
              <a:gd name="connsiteY684" fmla="*/ 1623992 h 6828547"/>
              <a:gd name="connsiteX685" fmla="*/ 5357030 w 6451115"/>
              <a:gd name="connsiteY685" fmla="*/ 1629293 h 6828547"/>
              <a:gd name="connsiteX686" fmla="*/ 5331467 w 6451115"/>
              <a:gd name="connsiteY686" fmla="*/ 1698734 h 6828547"/>
              <a:gd name="connsiteX687" fmla="*/ 5317186 w 6451115"/>
              <a:gd name="connsiteY687" fmla="*/ 1744002 h 6828547"/>
              <a:gd name="connsiteX688" fmla="*/ 5332960 w 6451115"/>
              <a:gd name="connsiteY688" fmla="*/ 1738079 h 6828547"/>
              <a:gd name="connsiteX689" fmla="*/ 5384754 w 6451115"/>
              <a:gd name="connsiteY689" fmla="*/ 1656150 h 6828547"/>
              <a:gd name="connsiteX690" fmla="*/ 5452971 w 6451115"/>
              <a:gd name="connsiteY690" fmla="*/ 1542500 h 6828547"/>
              <a:gd name="connsiteX691" fmla="*/ 5475301 w 6451115"/>
              <a:gd name="connsiteY691" fmla="*/ 1553103 h 6828547"/>
              <a:gd name="connsiteX692" fmla="*/ 5425452 w 6451115"/>
              <a:gd name="connsiteY692" fmla="*/ 1659848 h 6828547"/>
              <a:gd name="connsiteX693" fmla="*/ 5397330 w 6451115"/>
              <a:gd name="connsiteY693" fmla="*/ 1713904 h 6828547"/>
              <a:gd name="connsiteX694" fmla="*/ 5451410 w 6451115"/>
              <a:gd name="connsiteY694" fmla="*/ 1693596 h 6828547"/>
              <a:gd name="connsiteX695" fmla="*/ 5453079 w 6451115"/>
              <a:gd name="connsiteY695" fmla="*/ 1692879 h 6828547"/>
              <a:gd name="connsiteX696" fmla="*/ 5487640 w 6451115"/>
              <a:gd name="connsiteY696" fmla="*/ 1625566 h 6828547"/>
              <a:gd name="connsiteX697" fmla="*/ 5693629 w 6451115"/>
              <a:gd name="connsiteY697" fmla="*/ 1227779 h 6828547"/>
              <a:gd name="connsiteX698" fmla="*/ 5719310 w 6451115"/>
              <a:gd name="connsiteY698" fmla="*/ 1221718 h 6828547"/>
              <a:gd name="connsiteX699" fmla="*/ 5727123 w 6451115"/>
              <a:gd name="connsiteY699" fmla="*/ 1243684 h 6828547"/>
              <a:gd name="connsiteX700" fmla="*/ 5696876 w 6451115"/>
              <a:gd name="connsiteY700" fmla="*/ 1297777 h 6828547"/>
              <a:gd name="connsiteX701" fmla="*/ 5593942 w 6451115"/>
              <a:gd name="connsiteY701" fmla="*/ 1495344 h 6828547"/>
              <a:gd name="connsiteX702" fmla="*/ 5528512 w 6451115"/>
              <a:gd name="connsiteY702" fmla="*/ 1633137 h 6828547"/>
              <a:gd name="connsiteX703" fmla="*/ 5575229 w 6451115"/>
              <a:gd name="connsiteY703" fmla="*/ 1573172 h 6828547"/>
              <a:gd name="connsiteX704" fmla="*/ 5586395 w 6451115"/>
              <a:gd name="connsiteY704" fmla="*/ 1578473 h 6828547"/>
              <a:gd name="connsiteX705" fmla="*/ 5573501 w 6451115"/>
              <a:gd name="connsiteY705" fmla="*/ 1610606 h 6828547"/>
              <a:gd name="connsiteX706" fmla="*/ 5573932 w 6451115"/>
              <a:gd name="connsiteY706" fmla="*/ 1610356 h 6828547"/>
              <a:gd name="connsiteX707" fmla="*/ 5608574 w 6451115"/>
              <a:gd name="connsiteY707" fmla="*/ 1595489 h 6828547"/>
              <a:gd name="connsiteX708" fmla="*/ 5673603 w 6451115"/>
              <a:gd name="connsiteY708" fmla="*/ 1569224 h 6828547"/>
              <a:gd name="connsiteX709" fmla="*/ 5786934 w 6451115"/>
              <a:gd name="connsiteY709" fmla="*/ 1377051 h 6828547"/>
              <a:gd name="connsiteX710" fmla="*/ 5809264 w 6451115"/>
              <a:gd name="connsiteY710" fmla="*/ 1387655 h 6828547"/>
              <a:gd name="connsiteX711" fmla="*/ 5735330 w 6451115"/>
              <a:gd name="connsiteY711" fmla="*/ 1543356 h 6828547"/>
              <a:gd name="connsiteX712" fmla="*/ 5769778 w 6451115"/>
              <a:gd name="connsiteY712" fmla="*/ 1528617 h 6828547"/>
              <a:gd name="connsiteX713" fmla="*/ 5931578 w 6451115"/>
              <a:gd name="connsiteY713" fmla="*/ 1464779 h 6828547"/>
              <a:gd name="connsiteX714" fmla="*/ 5942933 w 6451115"/>
              <a:gd name="connsiteY714" fmla="*/ 1461213 h 6828547"/>
              <a:gd name="connsiteX715" fmla="*/ 6004105 w 6451115"/>
              <a:gd name="connsiteY715" fmla="*/ 1361515 h 6828547"/>
              <a:gd name="connsiteX716" fmla="*/ 6018991 w 6451115"/>
              <a:gd name="connsiteY716" fmla="*/ 1368583 h 6828547"/>
              <a:gd name="connsiteX717" fmla="*/ 6017408 w 6451115"/>
              <a:gd name="connsiteY717" fmla="*/ 1381522 h 6828547"/>
              <a:gd name="connsiteX718" fmla="*/ 5988435 w 6451115"/>
              <a:gd name="connsiteY718" fmla="*/ 1446922 h 6828547"/>
              <a:gd name="connsiteX719" fmla="*/ 6052263 w 6451115"/>
              <a:gd name="connsiteY719" fmla="*/ 1426877 h 6828547"/>
              <a:gd name="connsiteX720" fmla="*/ 6173545 w 6451115"/>
              <a:gd name="connsiteY720" fmla="*/ 1392006 h 6828547"/>
              <a:gd name="connsiteX721" fmla="*/ 6342566 w 6451115"/>
              <a:gd name="connsiteY721" fmla="*/ 1375579 h 6828547"/>
              <a:gd name="connsiteX722" fmla="*/ 6346542 w 6451115"/>
              <a:gd name="connsiteY722" fmla="*/ 1395800 h 6828547"/>
              <a:gd name="connsiteX723" fmla="*/ 6331088 w 6451115"/>
              <a:gd name="connsiteY723" fmla="*/ 1424041 h 6828547"/>
              <a:gd name="connsiteX724" fmla="*/ 6071003 w 6451115"/>
              <a:gd name="connsiteY724" fmla="*/ 1596988 h 6828547"/>
              <a:gd name="connsiteX725" fmla="*/ 5943018 w 6451115"/>
              <a:gd name="connsiteY725" fmla="*/ 1672556 h 6828547"/>
              <a:gd name="connsiteX726" fmla="*/ 5921929 w 6451115"/>
              <a:gd name="connsiteY726" fmla="*/ 1693504 h 6828547"/>
              <a:gd name="connsiteX727" fmla="*/ 5929154 w 6451115"/>
              <a:gd name="connsiteY727" fmla="*/ 1708886 h 6828547"/>
              <a:gd name="connsiteX728" fmla="*/ 5953423 w 6451115"/>
              <a:gd name="connsiteY728" fmla="*/ 1704114 h 6828547"/>
              <a:gd name="connsiteX729" fmla="*/ 6154804 w 6451115"/>
              <a:gd name="connsiteY729" fmla="*/ 1681326 h 6828547"/>
              <a:gd name="connsiteX730" fmla="*/ 6181458 w 6451115"/>
              <a:gd name="connsiteY730" fmla="*/ 1688688 h 6828547"/>
              <a:gd name="connsiteX731" fmla="*/ 6185433 w 6451115"/>
              <a:gd name="connsiteY731" fmla="*/ 1708909 h 6828547"/>
              <a:gd name="connsiteX732" fmla="*/ 6163550 w 6451115"/>
              <a:gd name="connsiteY732" fmla="*/ 1725813 h 6828547"/>
              <a:gd name="connsiteX733" fmla="*/ 5995980 w 6451115"/>
              <a:gd name="connsiteY733" fmla="*/ 1792360 h 6828547"/>
              <a:gd name="connsiteX734" fmla="*/ 5975617 w 6451115"/>
              <a:gd name="connsiteY734" fmla="*/ 1838369 h 6828547"/>
              <a:gd name="connsiteX735" fmla="*/ 5965867 w 6451115"/>
              <a:gd name="connsiteY735" fmla="*/ 1852887 h 6828547"/>
              <a:gd name="connsiteX736" fmla="*/ 5933438 w 6451115"/>
              <a:gd name="connsiteY736" fmla="*/ 1880265 h 6828547"/>
              <a:gd name="connsiteX737" fmla="*/ 5678259 w 6451115"/>
              <a:gd name="connsiteY737" fmla="*/ 2036759 h 6828547"/>
              <a:gd name="connsiteX738" fmla="*/ 5652060 w 6451115"/>
              <a:gd name="connsiteY738" fmla="*/ 2047219 h 6828547"/>
              <a:gd name="connsiteX739" fmla="*/ 5602753 w 6451115"/>
              <a:gd name="connsiteY739" fmla="*/ 2131729 h 6828547"/>
              <a:gd name="connsiteX740" fmla="*/ 5768702 w 6451115"/>
              <a:gd name="connsiteY740" fmla="*/ 2068071 h 6828547"/>
              <a:gd name="connsiteX741" fmla="*/ 6037393 w 6451115"/>
              <a:gd name="connsiteY741" fmla="*/ 1981643 h 6828547"/>
              <a:gd name="connsiteX742" fmla="*/ 6060003 w 6451115"/>
              <a:gd name="connsiteY742" fmla="*/ 1989800 h 6828547"/>
              <a:gd name="connsiteX743" fmla="*/ 6067228 w 6451115"/>
              <a:gd name="connsiteY743" fmla="*/ 2005181 h 6828547"/>
              <a:gd name="connsiteX744" fmla="*/ 6046934 w 6451115"/>
              <a:gd name="connsiteY744" fmla="*/ 2030174 h 6828547"/>
              <a:gd name="connsiteX745" fmla="*/ 5961784 w 6451115"/>
              <a:gd name="connsiteY745" fmla="*/ 2109922 h 6828547"/>
              <a:gd name="connsiteX746" fmla="*/ 5586921 w 6451115"/>
              <a:gd name="connsiteY746" fmla="*/ 2276031 h 6828547"/>
              <a:gd name="connsiteX747" fmla="*/ 5485784 w 6451115"/>
              <a:gd name="connsiteY747" fmla="*/ 2341119 h 6828547"/>
              <a:gd name="connsiteX748" fmla="*/ 5476009 w 6451115"/>
              <a:gd name="connsiteY748" fmla="*/ 2348013 h 6828547"/>
              <a:gd name="connsiteX749" fmla="*/ 5456378 w 6451115"/>
              <a:gd name="connsiteY749" fmla="*/ 2381276 h 6828547"/>
              <a:gd name="connsiteX750" fmla="*/ 5491226 w 6451115"/>
              <a:gd name="connsiteY750" fmla="*/ 2366253 h 6828547"/>
              <a:gd name="connsiteX751" fmla="*/ 5531814 w 6451115"/>
              <a:gd name="connsiteY751" fmla="*/ 2316269 h 6828547"/>
              <a:gd name="connsiteX752" fmla="*/ 5774576 w 6451115"/>
              <a:gd name="connsiteY752" fmla="*/ 2247539 h 6828547"/>
              <a:gd name="connsiteX753" fmla="*/ 5796390 w 6451115"/>
              <a:gd name="connsiteY753" fmla="*/ 2251651 h 6828547"/>
              <a:gd name="connsiteX754" fmla="*/ 5799572 w 6451115"/>
              <a:gd name="connsiteY754" fmla="*/ 2267828 h 6828547"/>
              <a:gd name="connsiteX755" fmla="*/ 5779278 w 6451115"/>
              <a:gd name="connsiteY755" fmla="*/ 2292820 h 6828547"/>
              <a:gd name="connsiteX756" fmla="*/ 5814748 w 6451115"/>
              <a:gd name="connsiteY756" fmla="*/ 2323652 h 6828547"/>
              <a:gd name="connsiteX757" fmla="*/ 5801609 w 6451115"/>
              <a:gd name="connsiteY757" fmla="*/ 2385042 h 6828547"/>
              <a:gd name="connsiteX758" fmla="*/ 5821833 w 6451115"/>
              <a:gd name="connsiteY758" fmla="*/ 2381066 h 6828547"/>
              <a:gd name="connsiteX759" fmla="*/ 6007968 w 6451115"/>
              <a:gd name="connsiteY759" fmla="*/ 2323470 h 6828547"/>
              <a:gd name="connsiteX760" fmla="*/ 6033032 w 6451115"/>
              <a:gd name="connsiteY760" fmla="*/ 2322743 h 6828547"/>
              <a:gd name="connsiteX761" fmla="*/ 6090386 w 6451115"/>
              <a:gd name="connsiteY761" fmla="*/ 2336670 h 6828547"/>
              <a:gd name="connsiteX762" fmla="*/ 6112201 w 6451115"/>
              <a:gd name="connsiteY762" fmla="*/ 2340783 h 6828547"/>
              <a:gd name="connsiteX763" fmla="*/ 6116176 w 6451115"/>
              <a:gd name="connsiteY763" fmla="*/ 2361004 h 6828547"/>
              <a:gd name="connsiteX764" fmla="*/ 6141171 w 6451115"/>
              <a:gd name="connsiteY764" fmla="*/ 2381293 h 6828547"/>
              <a:gd name="connsiteX765" fmla="*/ 5966894 w 6451115"/>
              <a:gd name="connsiteY765" fmla="*/ 2520569 h 6828547"/>
              <a:gd name="connsiteX766" fmla="*/ 5315906 w 6451115"/>
              <a:gd name="connsiteY766" fmla="*/ 2820772 h 6828547"/>
              <a:gd name="connsiteX767" fmla="*/ 5260798 w 6451115"/>
              <a:gd name="connsiteY767" fmla="*/ 2861011 h 6828547"/>
              <a:gd name="connsiteX768" fmla="*/ 5278569 w 6451115"/>
              <a:gd name="connsiteY768" fmla="*/ 2865918 h 6828547"/>
              <a:gd name="connsiteX769" fmla="*/ 5485791 w 6451115"/>
              <a:gd name="connsiteY769" fmla="*/ 2787373 h 6828547"/>
              <a:gd name="connsiteX770" fmla="*/ 5655746 w 6451115"/>
              <a:gd name="connsiteY770" fmla="*/ 2732958 h 6828547"/>
              <a:gd name="connsiteX771" fmla="*/ 6018404 w 6451115"/>
              <a:gd name="connsiteY771" fmla="*/ 2590252 h 6828547"/>
              <a:gd name="connsiteX772" fmla="*/ 6074168 w 6451115"/>
              <a:gd name="connsiteY772" fmla="*/ 2596091 h 6828547"/>
              <a:gd name="connsiteX773" fmla="*/ 6087098 w 6451115"/>
              <a:gd name="connsiteY773" fmla="*/ 2597749 h 6828547"/>
              <a:gd name="connsiteX774" fmla="*/ 6142147 w 6451115"/>
              <a:gd name="connsiteY774" fmla="*/ 2575025 h 6828547"/>
              <a:gd name="connsiteX775" fmla="*/ 6138091 w 6451115"/>
              <a:gd name="connsiteY775" fmla="*/ 2579324 h 6828547"/>
              <a:gd name="connsiteX776" fmla="*/ 6237484 w 6451115"/>
              <a:gd name="connsiteY776" fmla="*/ 2593388 h 6828547"/>
              <a:gd name="connsiteX777" fmla="*/ 6035757 w 6451115"/>
              <a:gd name="connsiteY777" fmla="*/ 2721257 h 6828547"/>
              <a:gd name="connsiteX778" fmla="*/ 5877003 w 6451115"/>
              <a:gd name="connsiteY778" fmla="*/ 2811275 h 6828547"/>
              <a:gd name="connsiteX779" fmla="*/ 5991124 w 6451115"/>
              <a:gd name="connsiteY779" fmla="*/ 2772037 h 6828547"/>
              <a:gd name="connsiteX780" fmla="*/ 6200007 w 6451115"/>
              <a:gd name="connsiteY780" fmla="*/ 2680564 h 6828547"/>
              <a:gd name="connsiteX781" fmla="*/ 6225072 w 6451115"/>
              <a:gd name="connsiteY781" fmla="*/ 2679838 h 6828547"/>
              <a:gd name="connsiteX782" fmla="*/ 6233887 w 6451115"/>
              <a:gd name="connsiteY782" fmla="*/ 2703308 h 6828547"/>
              <a:gd name="connsiteX783" fmla="*/ 6190119 w 6451115"/>
              <a:gd name="connsiteY783" fmla="*/ 2737115 h 6828547"/>
              <a:gd name="connsiteX784" fmla="*/ 5787668 w 6451115"/>
              <a:gd name="connsiteY784" fmla="*/ 2933851 h 6828547"/>
              <a:gd name="connsiteX785" fmla="*/ 5493704 w 6451115"/>
              <a:gd name="connsiteY785" fmla="*/ 3084055 h 6828547"/>
              <a:gd name="connsiteX786" fmla="*/ 5392443 w 6451115"/>
              <a:gd name="connsiteY786" fmla="*/ 3145968 h 6828547"/>
              <a:gd name="connsiteX787" fmla="*/ 5425597 w 6451115"/>
              <a:gd name="connsiteY787" fmla="*/ 3143651 h 6828547"/>
              <a:gd name="connsiteX788" fmla="*/ 5534809 w 6451115"/>
              <a:gd name="connsiteY788" fmla="*/ 3122180 h 6828547"/>
              <a:gd name="connsiteX789" fmla="*/ 5593892 w 6451115"/>
              <a:gd name="connsiteY789" fmla="*/ 3102164 h 6828547"/>
              <a:gd name="connsiteX790" fmla="*/ 5984138 w 6451115"/>
              <a:gd name="connsiteY790" fmla="*/ 2928830 h 6828547"/>
              <a:gd name="connsiteX791" fmla="*/ 6179296 w 6451115"/>
              <a:gd name="connsiteY791" fmla="*/ 2831655 h 6828547"/>
              <a:gd name="connsiteX792" fmla="*/ 6217221 w 6451115"/>
              <a:gd name="connsiteY792" fmla="*/ 2853602 h 6828547"/>
              <a:gd name="connsiteX793" fmla="*/ 5626630 w 6451115"/>
              <a:gd name="connsiteY793" fmla="*/ 3225943 h 6828547"/>
              <a:gd name="connsiteX794" fmla="*/ 5713957 w 6451115"/>
              <a:gd name="connsiteY794" fmla="*/ 3221377 h 6828547"/>
              <a:gd name="connsiteX795" fmla="*/ 5772747 w 6451115"/>
              <a:gd name="connsiteY795" fmla="*/ 3264975 h 6828547"/>
              <a:gd name="connsiteX796" fmla="*/ 5794649 w 6451115"/>
              <a:gd name="connsiteY796" fmla="*/ 3266061 h 6828547"/>
              <a:gd name="connsiteX797" fmla="*/ 5771173 w 6451115"/>
              <a:gd name="connsiteY797" fmla="*/ 3277337 h 6828547"/>
              <a:gd name="connsiteX798" fmla="*/ 5866593 w 6451115"/>
              <a:gd name="connsiteY798" fmla="*/ 3300582 h 6828547"/>
              <a:gd name="connsiteX799" fmla="*/ 5881701 w 6451115"/>
              <a:gd name="connsiteY799" fmla="*/ 3300585 h 6828547"/>
              <a:gd name="connsiteX800" fmla="*/ 5879491 w 6451115"/>
              <a:gd name="connsiteY800" fmla="*/ 3308548 h 6828547"/>
              <a:gd name="connsiteX801" fmla="*/ 6089297 w 6451115"/>
              <a:gd name="connsiteY801" fmla="*/ 3399618 h 6828547"/>
              <a:gd name="connsiteX802" fmla="*/ 6076298 w 6451115"/>
              <a:gd name="connsiteY802" fmla="*/ 3418975 h 6828547"/>
              <a:gd name="connsiteX803" fmla="*/ 6042936 w 6451115"/>
              <a:gd name="connsiteY803" fmla="*/ 3484340 h 6828547"/>
              <a:gd name="connsiteX804" fmla="*/ 5986030 w 6451115"/>
              <a:gd name="connsiteY804" fmla="*/ 3579539 h 6828547"/>
              <a:gd name="connsiteX805" fmla="*/ 5876610 w 6451115"/>
              <a:gd name="connsiteY805" fmla="*/ 3664059 h 6828547"/>
              <a:gd name="connsiteX806" fmla="*/ 5785893 w 6451115"/>
              <a:gd name="connsiteY806" fmla="*/ 3715498 h 6828547"/>
              <a:gd name="connsiteX807" fmla="*/ 5956712 w 6451115"/>
              <a:gd name="connsiteY807" fmla="*/ 3644110 h 6828547"/>
              <a:gd name="connsiteX808" fmla="*/ 6138940 w 6451115"/>
              <a:gd name="connsiteY808" fmla="*/ 3545277 h 6828547"/>
              <a:gd name="connsiteX809" fmla="*/ 6167254 w 6451115"/>
              <a:gd name="connsiteY809" fmla="*/ 3539710 h 6828547"/>
              <a:gd name="connsiteX810" fmla="*/ 6172025 w 6451115"/>
              <a:gd name="connsiteY810" fmla="*/ 3563975 h 6828547"/>
              <a:gd name="connsiteX811" fmla="*/ 6151731 w 6451115"/>
              <a:gd name="connsiteY811" fmla="*/ 3588967 h 6828547"/>
              <a:gd name="connsiteX812" fmla="*/ 6039926 w 6451115"/>
              <a:gd name="connsiteY812" fmla="*/ 3661355 h 6828547"/>
              <a:gd name="connsiteX813" fmla="*/ 5977523 w 6451115"/>
              <a:gd name="connsiteY813" fmla="*/ 3707227 h 6828547"/>
              <a:gd name="connsiteX814" fmla="*/ 6002587 w 6451115"/>
              <a:gd name="connsiteY814" fmla="*/ 3706500 h 6828547"/>
              <a:gd name="connsiteX815" fmla="*/ 6315981 w 6451115"/>
              <a:gd name="connsiteY815" fmla="*/ 3548275 h 6828547"/>
              <a:gd name="connsiteX816" fmla="*/ 6352385 w 6451115"/>
              <a:gd name="connsiteY816" fmla="*/ 3541118 h 6828547"/>
              <a:gd name="connsiteX817" fmla="*/ 6356361 w 6451115"/>
              <a:gd name="connsiteY817" fmla="*/ 3561339 h 6828547"/>
              <a:gd name="connsiteX818" fmla="*/ 6324727 w 6451115"/>
              <a:gd name="connsiteY818" fmla="*/ 3592762 h 6828547"/>
              <a:gd name="connsiteX819" fmla="*/ 6066233 w 6451115"/>
              <a:gd name="connsiteY819" fmla="*/ 3773798 h 6828547"/>
              <a:gd name="connsiteX820" fmla="*/ 5963103 w 6451115"/>
              <a:gd name="connsiteY820" fmla="*/ 3911687 h 6828547"/>
              <a:gd name="connsiteX821" fmla="*/ 5910311 w 6451115"/>
              <a:gd name="connsiteY821" fmla="*/ 3985073 h 6828547"/>
              <a:gd name="connsiteX822" fmla="*/ 6143117 w 6451115"/>
              <a:gd name="connsiteY822" fmla="*/ 3993912 h 6828547"/>
              <a:gd name="connsiteX823" fmla="*/ 5961614 w 6451115"/>
              <a:gd name="connsiteY823" fmla="*/ 4117806 h 6828547"/>
              <a:gd name="connsiteX824" fmla="*/ 5976133 w 6451115"/>
              <a:gd name="connsiteY824" fmla="*/ 4127553 h 6828547"/>
              <a:gd name="connsiteX825" fmla="*/ 6214851 w 6451115"/>
              <a:gd name="connsiteY825" fmla="*/ 4059619 h 6828547"/>
              <a:gd name="connsiteX826" fmla="*/ 6413190 w 6451115"/>
              <a:gd name="connsiteY826" fmla="*/ 3978620 h 6828547"/>
              <a:gd name="connsiteX827" fmla="*/ 6447139 w 6451115"/>
              <a:gd name="connsiteY827" fmla="*/ 3980347 h 6828547"/>
              <a:gd name="connsiteX828" fmla="*/ 6451115 w 6451115"/>
              <a:gd name="connsiteY828" fmla="*/ 4000568 h 6828547"/>
              <a:gd name="connsiteX829" fmla="*/ 6422731 w 6451115"/>
              <a:gd name="connsiteY829" fmla="*/ 4027151 h 6828547"/>
              <a:gd name="connsiteX830" fmla="*/ 6272931 w 6451115"/>
              <a:gd name="connsiteY830" fmla="*/ 4098606 h 6828547"/>
              <a:gd name="connsiteX831" fmla="*/ 6247002 w 6451115"/>
              <a:gd name="connsiteY831" fmla="*/ 4116306 h 6828547"/>
              <a:gd name="connsiteX832" fmla="*/ 6250183 w 6451115"/>
              <a:gd name="connsiteY832" fmla="*/ 4132482 h 6828547"/>
              <a:gd name="connsiteX833" fmla="*/ 6314901 w 6451115"/>
              <a:gd name="connsiteY833" fmla="*/ 4119759 h 6828547"/>
              <a:gd name="connsiteX834" fmla="*/ 6318081 w 6451115"/>
              <a:gd name="connsiteY834" fmla="*/ 4135936 h 6828547"/>
              <a:gd name="connsiteX835" fmla="*/ 6294538 w 6451115"/>
              <a:gd name="connsiteY835" fmla="*/ 4165768 h 6828547"/>
              <a:gd name="connsiteX836" fmla="*/ 6020002 w 6451115"/>
              <a:gd name="connsiteY836" fmla="*/ 4307952 h 6828547"/>
              <a:gd name="connsiteX837" fmla="*/ 5836180 w 6451115"/>
              <a:gd name="connsiteY837" fmla="*/ 4369294 h 6828547"/>
              <a:gd name="connsiteX838" fmla="*/ 5756436 w 6451115"/>
              <a:gd name="connsiteY838" fmla="*/ 4390281 h 6828547"/>
              <a:gd name="connsiteX839" fmla="*/ 5764047 w 6451115"/>
              <a:gd name="connsiteY839" fmla="*/ 4400784 h 6828547"/>
              <a:gd name="connsiteX840" fmla="*/ 5850394 w 6451115"/>
              <a:gd name="connsiteY840" fmla="*/ 4529388 h 6828547"/>
              <a:gd name="connsiteX841" fmla="*/ 5821196 w 6451115"/>
              <a:gd name="connsiteY841" fmla="*/ 4523799 h 6828547"/>
              <a:gd name="connsiteX842" fmla="*/ 5809643 w 6451115"/>
              <a:gd name="connsiteY842" fmla="*/ 4535552 h 6828547"/>
              <a:gd name="connsiteX843" fmla="*/ 5827286 w 6451115"/>
              <a:gd name="connsiteY843" fmla="*/ 4552895 h 6828547"/>
              <a:gd name="connsiteX844" fmla="*/ 5715751 w 6451115"/>
              <a:gd name="connsiteY844" fmla="*/ 4466369 h 6828547"/>
              <a:gd name="connsiteX845" fmla="*/ 5724730 w 6451115"/>
              <a:gd name="connsiteY845" fmla="*/ 4492527 h 6828547"/>
              <a:gd name="connsiteX846" fmla="*/ 5710288 w 6451115"/>
              <a:gd name="connsiteY846" fmla="*/ 4507220 h 6828547"/>
              <a:gd name="connsiteX847" fmla="*/ 5678150 w 6451115"/>
              <a:gd name="connsiteY847" fmla="*/ 4498739 h 6828547"/>
              <a:gd name="connsiteX848" fmla="*/ 5778551 w 6451115"/>
              <a:gd name="connsiteY848" fmla="*/ 4643651 h 6828547"/>
              <a:gd name="connsiteX849" fmla="*/ 5726142 w 6451115"/>
              <a:gd name="connsiteY849" fmla="*/ 4649911 h 6828547"/>
              <a:gd name="connsiteX850" fmla="*/ 5705766 w 6451115"/>
              <a:gd name="connsiteY850" fmla="*/ 4652992 h 6828547"/>
              <a:gd name="connsiteX851" fmla="*/ 5667799 w 6451115"/>
              <a:gd name="connsiteY851" fmla="*/ 4644560 h 6828547"/>
              <a:gd name="connsiteX852" fmla="*/ 5466514 w 6451115"/>
              <a:gd name="connsiteY852" fmla="*/ 4625807 h 6828547"/>
              <a:gd name="connsiteX853" fmla="*/ 5376242 w 6451115"/>
              <a:gd name="connsiteY853" fmla="*/ 4635292 h 6828547"/>
              <a:gd name="connsiteX854" fmla="*/ 5423189 w 6451115"/>
              <a:gd name="connsiteY854" fmla="*/ 4669883 h 6828547"/>
              <a:gd name="connsiteX855" fmla="*/ 5578625 w 6451115"/>
              <a:gd name="connsiteY855" fmla="*/ 4776453 h 6828547"/>
              <a:gd name="connsiteX856" fmla="*/ 5639961 w 6451115"/>
              <a:gd name="connsiteY856" fmla="*/ 4790524 h 6828547"/>
              <a:gd name="connsiteX857" fmla="*/ 5646000 w 6451115"/>
              <a:gd name="connsiteY857" fmla="*/ 4813792 h 6828547"/>
              <a:gd name="connsiteX858" fmla="*/ 5637334 w 6451115"/>
              <a:gd name="connsiteY858" fmla="*/ 4822607 h 6828547"/>
              <a:gd name="connsiteX859" fmla="*/ 5605248 w 6451115"/>
              <a:gd name="connsiteY859" fmla="*/ 4819956 h 6828547"/>
              <a:gd name="connsiteX860" fmla="*/ 5491399 w 6451115"/>
              <a:gd name="connsiteY860" fmla="*/ 4800486 h 6828547"/>
              <a:gd name="connsiteX861" fmla="*/ 5301459 w 6451115"/>
              <a:gd name="connsiteY861" fmla="*/ 4746663 h 6828547"/>
              <a:gd name="connsiteX862" fmla="*/ 5174339 w 6451115"/>
              <a:gd name="connsiteY862" fmla="*/ 4694832 h 6828547"/>
              <a:gd name="connsiteX863" fmla="*/ 5168770 w 6451115"/>
              <a:gd name="connsiteY863" fmla="*/ 4691687 h 6828547"/>
              <a:gd name="connsiteX864" fmla="*/ 5170498 w 6451115"/>
              <a:gd name="connsiteY864" fmla="*/ 4683022 h 6828547"/>
              <a:gd name="connsiteX865" fmla="*/ 5228657 w 6451115"/>
              <a:gd name="connsiteY865" fmla="*/ 4535141 h 6828547"/>
              <a:gd name="connsiteX866" fmla="*/ 5240394 w 6451115"/>
              <a:gd name="connsiteY866" fmla="*/ 4501684 h 6828547"/>
              <a:gd name="connsiteX867" fmla="*/ 5075687 w 6451115"/>
              <a:gd name="connsiteY867" fmla="*/ 4533499 h 6828547"/>
              <a:gd name="connsiteX868" fmla="*/ 5065152 w 6451115"/>
              <a:gd name="connsiteY868" fmla="*/ 4535514 h 6828547"/>
              <a:gd name="connsiteX869" fmla="*/ 5069875 w 6451115"/>
              <a:gd name="connsiteY869" fmla="*/ 4569125 h 6828547"/>
              <a:gd name="connsiteX870" fmla="*/ 5117033 w 6451115"/>
              <a:gd name="connsiteY870" fmla="*/ 4657821 h 6828547"/>
              <a:gd name="connsiteX871" fmla="*/ 5150119 w 6451115"/>
              <a:gd name="connsiteY871" fmla="*/ 4681156 h 6828547"/>
              <a:gd name="connsiteX872" fmla="*/ 5168770 w 6451115"/>
              <a:gd name="connsiteY872" fmla="*/ 4691687 h 6828547"/>
              <a:gd name="connsiteX873" fmla="*/ 5163379 w 6451115"/>
              <a:gd name="connsiteY873" fmla="*/ 4718734 h 6828547"/>
              <a:gd name="connsiteX874" fmla="*/ 5170227 w 6451115"/>
              <a:gd name="connsiteY874" fmla="*/ 4738996 h 6828547"/>
              <a:gd name="connsiteX875" fmla="*/ 5240070 w 6451115"/>
              <a:gd name="connsiteY875" fmla="*/ 4726764 h 6828547"/>
              <a:gd name="connsiteX876" fmla="*/ 5433893 w 6451115"/>
              <a:gd name="connsiteY876" fmla="*/ 4888399 h 6828547"/>
              <a:gd name="connsiteX877" fmla="*/ 5442819 w 6451115"/>
              <a:gd name="connsiteY877" fmla="*/ 4908728 h 6828547"/>
              <a:gd name="connsiteX878" fmla="*/ 5431266 w 6451115"/>
              <a:gd name="connsiteY878" fmla="*/ 4920483 h 6828547"/>
              <a:gd name="connsiteX879" fmla="*/ 5396292 w 6451115"/>
              <a:gd name="connsiteY879" fmla="*/ 4920769 h 6828547"/>
              <a:gd name="connsiteX880" fmla="*/ 5390881 w 6451115"/>
              <a:gd name="connsiteY880" fmla="*/ 4967449 h 6828547"/>
              <a:gd name="connsiteX881" fmla="*/ 5352000 w 6451115"/>
              <a:gd name="connsiteY881" fmla="*/ 4973916 h 6828547"/>
              <a:gd name="connsiteX882" fmla="*/ 5349538 w 6451115"/>
              <a:gd name="connsiteY882" fmla="*/ 4976139 h 6828547"/>
              <a:gd name="connsiteX883" fmla="*/ 5343001 w 6451115"/>
              <a:gd name="connsiteY883" fmla="*/ 4970260 h 6828547"/>
              <a:gd name="connsiteX884" fmla="*/ 5332538 w 6451115"/>
              <a:gd name="connsiteY884" fmla="*/ 4962099 h 6828547"/>
              <a:gd name="connsiteX885" fmla="*/ 5341103 w 6451115"/>
              <a:gd name="connsiteY885" fmla="*/ 4982795 h 6828547"/>
              <a:gd name="connsiteX886" fmla="*/ 5341531 w 6451115"/>
              <a:gd name="connsiteY886" fmla="*/ 4983364 h 6828547"/>
              <a:gd name="connsiteX887" fmla="*/ 5332800 w 6451115"/>
              <a:gd name="connsiteY887" fmla="*/ 4991243 h 6828547"/>
              <a:gd name="connsiteX888" fmla="*/ 5347503 w 6451115"/>
              <a:gd name="connsiteY888" fmla="*/ 5005696 h 6828547"/>
              <a:gd name="connsiteX889" fmla="*/ 5352299 w 6451115"/>
              <a:gd name="connsiteY889" fmla="*/ 4997715 h 6828547"/>
              <a:gd name="connsiteX890" fmla="*/ 5341531 w 6451115"/>
              <a:gd name="connsiteY890" fmla="*/ 4983364 h 6828547"/>
              <a:gd name="connsiteX891" fmla="*/ 5349538 w 6451115"/>
              <a:gd name="connsiteY891" fmla="*/ 4976139 h 6828547"/>
              <a:gd name="connsiteX892" fmla="*/ 5365079 w 6451115"/>
              <a:gd name="connsiteY892" fmla="*/ 4990113 h 6828547"/>
              <a:gd name="connsiteX893" fmla="*/ 5511972 w 6451115"/>
              <a:gd name="connsiteY893" fmla="*/ 5144253 h 6828547"/>
              <a:gd name="connsiteX894" fmla="*/ 5532869 w 6451115"/>
              <a:gd name="connsiteY894" fmla="*/ 5199462 h 6828547"/>
              <a:gd name="connsiteX895" fmla="*/ 5544736 w 6451115"/>
              <a:gd name="connsiteY895" fmla="*/ 5222682 h 6828547"/>
              <a:gd name="connsiteX896" fmla="*/ 5530294 w 6451115"/>
              <a:gd name="connsiteY896" fmla="*/ 5237374 h 6828547"/>
              <a:gd name="connsiteX897" fmla="*/ 5527668 w 6451115"/>
              <a:gd name="connsiteY897" fmla="*/ 5269458 h 6828547"/>
              <a:gd name="connsiteX898" fmla="*/ 5311419 w 6451115"/>
              <a:gd name="connsiteY898" fmla="*/ 5207106 h 6828547"/>
              <a:gd name="connsiteX899" fmla="*/ 4955912 w 6451115"/>
              <a:gd name="connsiteY899" fmla="*/ 4892319 h 6828547"/>
              <a:gd name="connsiteX900" fmla="*/ 4825163 w 6451115"/>
              <a:gd name="connsiteY900" fmla="*/ 4613578 h 6828547"/>
              <a:gd name="connsiteX901" fmla="*/ 4828260 w 6451115"/>
              <a:gd name="connsiteY901" fmla="*/ 4633956 h 6828547"/>
              <a:gd name="connsiteX902" fmla="*/ 4909592 w 6451115"/>
              <a:gd name="connsiteY902" fmla="*/ 4927674 h 6828547"/>
              <a:gd name="connsiteX903" fmla="*/ 4931377 w 6451115"/>
              <a:gd name="connsiteY903" fmla="*/ 5000364 h 6828547"/>
              <a:gd name="connsiteX904" fmla="*/ 4933449 w 6451115"/>
              <a:gd name="connsiteY904" fmla="*/ 5028123 h 6828547"/>
              <a:gd name="connsiteX905" fmla="*/ 4915872 w 6451115"/>
              <a:gd name="connsiteY905" fmla="*/ 5018344 h 6828547"/>
              <a:gd name="connsiteX906" fmla="*/ 4769801 w 6451115"/>
              <a:gd name="connsiteY906" fmla="*/ 4940480 h 6828547"/>
              <a:gd name="connsiteX907" fmla="*/ 4655690 w 6451115"/>
              <a:gd name="connsiteY907" fmla="*/ 4891866 h 6828547"/>
              <a:gd name="connsiteX908" fmla="*/ 4679215 w 6451115"/>
              <a:gd name="connsiteY908" fmla="*/ 4914990 h 6828547"/>
              <a:gd name="connsiteX909" fmla="*/ 4755725 w 6451115"/>
              <a:gd name="connsiteY909" fmla="*/ 4995975 h 6828547"/>
              <a:gd name="connsiteX910" fmla="*/ 4805611 w 6451115"/>
              <a:gd name="connsiteY910" fmla="*/ 5033457 h 6828547"/>
              <a:gd name="connsiteX911" fmla="*/ 5075069 w 6451115"/>
              <a:gd name="connsiteY911" fmla="*/ 5201485 h 6828547"/>
              <a:gd name="connsiteX912" fmla="*/ 5100934 w 6451115"/>
              <a:gd name="connsiteY912" fmla="*/ 5216990 h 6828547"/>
              <a:gd name="connsiteX913" fmla="*/ 5093169 w 6451115"/>
              <a:gd name="connsiteY913" fmla="*/ 5246788 h 6828547"/>
              <a:gd name="connsiteX914" fmla="*/ 5085303 w 6451115"/>
              <a:gd name="connsiteY914" fmla="*/ 5276979 h 6828547"/>
              <a:gd name="connsiteX915" fmla="*/ 5055411 w 6451115"/>
              <a:gd name="connsiteY915" fmla="*/ 5261671 h 6828547"/>
              <a:gd name="connsiteX916" fmla="*/ 4891466 w 6451115"/>
              <a:gd name="connsiteY916" fmla="*/ 5181404 h 6828547"/>
              <a:gd name="connsiteX917" fmla="*/ 4985358 w 6451115"/>
              <a:gd name="connsiteY917" fmla="*/ 5250587 h 6828547"/>
              <a:gd name="connsiteX918" fmla="*/ 5056251 w 6451115"/>
              <a:gd name="connsiteY918" fmla="*/ 5294866 h 6828547"/>
              <a:gd name="connsiteX919" fmla="*/ 5006854 w 6451115"/>
              <a:gd name="connsiteY919" fmla="*/ 5274593 h 6828547"/>
              <a:gd name="connsiteX920" fmla="*/ 4719065 w 6451115"/>
              <a:gd name="connsiteY920" fmla="*/ 5133267 h 6828547"/>
              <a:gd name="connsiteX921" fmla="*/ 4772154 w 6451115"/>
              <a:gd name="connsiteY921" fmla="*/ 5202785 h 6828547"/>
              <a:gd name="connsiteX922" fmla="*/ 5046696 w 6451115"/>
              <a:gd name="connsiteY922" fmla="*/ 5605087 h 6828547"/>
              <a:gd name="connsiteX923" fmla="*/ 5056118 w 6451115"/>
              <a:gd name="connsiteY923" fmla="*/ 5618664 h 6828547"/>
              <a:gd name="connsiteX924" fmla="*/ 5052772 w 6451115"/>
              <a:gd name="connsiteY924" fmla="*/ 5617288 h 6828547"/>
              <a:gd name="connsiteX925" fmla="*/ 5069411 w 6451115"/>
              <a:gd name="connsiteY925" fmla="*/ 5847414 h 6828547"/>
              <a:gd name="connsiteX926" fmla="*/ 5040265 w 6451115"/>
              <a:gd name="connsiteY926" fmla="*/ 5847653 h 6828547"/>
              <a:gd name="connsiteX927" fmla="*/ 4970421 w 6451115"/>
              <a:gd name="connsiteY927" fmla="*/ 5859884 h 6828547"/>
              <a:gd name="connsiteX928" fmla="*/ 4856833 w 6451115"/>
              <a:gd name="connsiteY928" fmla="*/ 5869561 h 6828547"/>
              <a:gd name="connsiteX929" fmla="*/ 4852814 w 6451115"/>
              <a:gd name="connsiteY929" fmla="*/ 5908942 h 6828547"/>
              <a:gd name="connsiteX930" fmla="*/ 4856067 w 6451115"/>
              <a:gd name="connsiteY930" fmla="*/ 5919502 h 6828547"/>
              <a:gd name="connsiteX931" fmla="*/ 4781160 w 6451115"/>
              <a:gd name="connsiteY931" fmla="*/ 5881839 h 6828547"/>
              <a:gd name="connsiteX932" fmla="*/ 4764887 w 6451115"/>
              <a:gd name="connsiteY932" fmla="*/ 5895454 h 6828547"/>
              <a:gd name="connsiteX933" fmla="*/ 4769885 w 6451115"/>
              <a:gd name="connsiteY933" fmla="*/ 5909688 h 6828547"/>
              <a:gd name="connsiteX934" fmla="*/ 4755113 w 6451115"/>
              <a:gd name="connsiteY934" fmla="*/ 5902456 h 6828547"/>
              <a:gd name="connsiteX935" fmla="*/ 4770355 w 6451115"/>
              <a:gd name="connsiteY935" fmla="*/ 5911030 h 6828547"/>
              <a:gd name="connsiteX936" fmla="*/ 4769885 w 6451115"/>
              <a:gd name="connsiteY936" fmla="*/ 5909688 h 6828547"/>
              <a:gd name="connsiteX937" fmla="*/ 4848796 w 6451115"/>
              <a:gd name="connsiteY937" fmla="*/ 5948324 h 6828547"/>
              <a:gd name="connsiteX938" fmla="*/ 4862384 w 6451115"/>
              <a:gd name="connsiteY938" fmla="*/ 5940014 h 6828547"/>
              <a:gd name="connsiteX939" fmla="*/ 4856067 w 6451115"/>
              <a:gd name="connsiteY939" fmla="*/ 5919502 h 6828547"/>
              <a:gd name="connsiteX940" fmla="*/ 4877416 w 6451115"/>
              <a:gd name="connsiteY940" fmla="*/ 5930236 h 6828547"/>
              <a:gd name="connsiteX941" fmla="*/ 4971467 w 6451115"/>
              <a:gd name="connsiteY941" fmla="*/ 5976465 h 6828547"/>
              <a:gd name="connsiteX942" fmla="*/ 4992051 w 6451115"/>
              <a:gd name="connsiteY942" fmla="*/ 5996699 h 6828547"/>
              <a:gd name="connsiteX943" fmla="*/ 4974721 w 6451115"/>
              <a:gd name="connsiteY943" fmla="*/ 6014330 h 6828547"/>
              <a:gd name="connsiteX944" fmla="*/ 4942636 w 6451115"/>
              <a:gd name="connsiteY944" fmla="*/ 6011677 h 6828547"/>
              <a:gd name="connsiteX945" fmla="*/ 4813926 w 6451115"/>
              <a:gd name="connsiteY945" fmla="*/ 5960269 h 6828547"/>
              <a:gd name="connsiteX946" fmla="*/ 4746657 w 6451115"/>
              <a:gd name="connsiteY946" fmla="*/ 5934588 h 6828547"/>
              <a:gd name="connsiteX947" fmla="*/ 4758524 w 6451115"/>
              <a:gd name="connsiteY947" fmla="*/ 5957808 h 6828547"/>
              <a:gd name="connsiteX948" fmla="*/ 5068979 w 6451115"/>
              <a:gd name="connsiteY948" fmla="*/ 6124316 h 6828547"/>
              <a:gd name="connsiteX949" fmla="*/ 5092505 w 6451115"/>
              <a:gd name="connsiteY949" fmla="*/ 6147441 h 6828547"/>
              <a:gd name="connsiteX950" fmla="*/ 5081004 w 6451115"/>
              <a:gd name="connsiteY950" fmla="*/ 6165023 h 6828547"/>
              <a:gd name="connsiteX951" fmla="*/ 5031378 w 6451115"/>
              <a:gd name="connsiteY951" fmla="*/ 6156686 h 6828547"/>
              <a:gd name="connsiteX952" fmla="*/ 4974238 w 6451115"/>
              <a:gd name="connsiteY952" fmla="*/ 6285402 h 6828547"/>
              <a:gd name="connsiteX953" fmla="*/ 4802203 w 6451115"/>
              <a:gd name="connsiteY953" fmla="*/ 6278068 h 6828547"/>
              <a:gd name="connsiteX954" fmla="*/ 4832446 w 6451115"/>
              <a:gd name="connsiteY954" fmla="*/ 6400239 h 6828547"/>
              <a:gd name="connsiteX955" fmla="*/ 4830186 w 6451115"/>
              <a:gd name="connsiteY955" fmla="*/ 6473125 h 6828547"/>
              <a:gd name="connsiteX956" fmla="*/ 4746057 w 6451115"/>
              <a:gd name="connsiteY956" fmla="*/ 6517536 h 6828547"/>
              <a:gd name="connsiteX957" fmla="*/ 4749154 w 6451115"/>
              <a:gd name="connsiteY957" fmla="*/ 6537913 h 6828547"/>
              <a:gd name="connsiteX958" fmla="*/ 4816528 w 6451115"/>
              <a:gd name="connsiteY958" fmla="*/ 6575252 h 6828547"/>
              <a:gd name="connsiteX959" fmla="*/ 4992445 w 6451115"/>
              <a:gd name="connsiteY959" fmla="*/ 6690398 h 6828547"/>
              <a:gd name="connsiteX960" fmla="*/ 5016023 w 6451115"/>
              <a:gd name="connsiteY960" fmla="*/ 6719352 h 6828547"/>
              <a:gd name="connsiteX961" fmla="*/ 4998692 w 6451115"/>
              <a:gd name="connsiteY961" fmla="*/ 6736982 h 6828547"/>
              <a:gd name="connsiteX962" fmla="*/ 4960726 w 6451115"/>
              <a:gd name="connsiteY962" fmla="*/ 6728549 h 6828547"/>
              <a:gd name="connsiteX963" fmla="*/ 4814216 w 6451115"/>
              <a:gd name="connsiteY963" fmla="*/ 6642309 h 6828547"/>
              <a:gd name="connsiteX964" fmla="*/ 4787905 w 6451115"/>
              <a:gd name="connsiteY964" fmla="*/ 6633781 h 6828547"/>
              <a:gd name="connsiteX965" fmla="*/ 4776353 w 6451115"/>
              <a:gd name="connsiteY965" fmla="*/ 6645535 h 6828547"/>
              <a:gd name="connsiteX966" fmla="*/ 4823403 w 6451115"/>
              <a:gd name="connsiteY966" fmla="*/ 6691784 h 6828547"/>
              <a:gd name="connsiteX967" fmla="*/ 4808961 w 6451115"/>
              <a:gd name="connsiteY967" fmla="*/ 6706476 h 6828547"/>
              <a:gd name="connsiteX968" fmla="*/ 4773935 w 6451115"/>
              <a:gd name="connsiteY968" fmla="*/ 6700934 h 6828547"/>
              <a:gd name="connsiteX969" fmla="*/ 4619230 w 6451115"/>
              <a:gd name="connsiteY969" fmla="*/ 6675970 h 6828547"/>
              <a:gd name="connsiteX970" fmla="*/ 4316864 w 6451115"/>
              <a:gd name="connsiteY970" fmla="*/ 6436528 h 6828547"/>
              <a:gd name="connsiteX971" fmla="*/ 3758035 w 6451115"/>
              <a:gd name="connsiteY971" fmla="*/ 5887923 h 6828547"/>
              <a:gd name="connsiteX972" fmla="*/ 3721240 w 6451115"/>
              <a:gd name="connsiteY972" fmla="*/ 5851589 h 6828547"/>
              <a:gd name="connsiteX973" fmla="*/ 3671214 w 6451115"/>
              <a:gd name="connsiteY973" fmla="*/ 5976751 h 6828547"/>
              <a:gd name="connsiteX974" fmla="*/ 3467925 w 6451115"/>
              <a:gd name="connsiteY974" fmla="*/ 5857403 h 6828547"/>
              <a:gd name="connsiteX975" fmla="*/ 3447894 w 6451115"/>
              <a:gd name="connsiteY975" fmla="*/ 6053262 h 6828547"/>
              <a:gd name="connsiteX976" fmla="*/ 3349871 w 6451115"/>
              <a:gd name="connsiteY976" fmla="*/ 6403765 h 6828547"/>
              <a:gd name="connsiteX977" fmla="*/ 3336833 w 6451115"/>
              <a:gd name="connsiteY977" fmla="*/ 6488851 h 6828547"/>
              <a:gd name="connsiteX978" fmla="*/ 3245907 w 6451115"/>
              <a:gd name="connsiteY978" fmla="*/ 6641918 h 6828547"/>
              <a:gd name="connsiteX979" fmla="*/ 3231021 w 6451115"/>
              <a:gd name="connsiteY979" fmla="*/ 6634849 h 6828547"/>
              <a:gd name="connsiteX980" fmla="*/ 3213812 w 6451115"/>
              <a:gd name="connsiteY980" fmla="*/ 6603859 h 6828547"/>
              <a:gd name="connsiteX981" fmla="*/ 3244187 w 6451115"/>
              <a:gd name="connsiteY981" fmla="*/ 6280562 h 6828547"/>
              <a:gd name="connsiteX982" fmla="*/ 3183613 w 6451115"/>
              <a:gd name="connsiteY982" fmla="*/ 6292872 h 6828547"/>
              <a:gd name="connsiteX983" fmla="*/ 3179337 w 6451115"/>
              <a:gd name="connsiteY983" fmla="*/ 6263460 h 6828547"/>
              <a:gd name="connsiteX984" fmla="*/ 3164450 w 6451115"/>
              <a:gd name="connsiteY984" fmla="*/ 6256391 h 6828547"/>
              <a:gd name="connsiteX985" fmla="*/ 3153839 w 6451115"/>
              <a:gd name="connsiteY985" fmla="*/ 6278735 h 6828547"/>
              <a:gd name="connsiteX986" fmla="*/ 3134180 w 6451115"/>
              <a:gd name="connsiteY986" fmla="*/ 6288493 h 6828547"/>
              <a:gd name="connsiteX987" fmla="*/ 3131414 w 6451115"/>
              <a:gd name="connsiteY987" fmla="*/ 6292635 h 6828547"/>
              <a:gd name="connsiteX988" fmla="*/ 3114856 w 6451115"/>
              <a:gd name="connsiteY988" fmla="*/ 6264787 h 6828547"/>
              <a:gd name="connsiteX989" fmla="*/ 3097136 w 6451115"/>
              <a:gd name="connsiteY989" fmla="*/ 6319942 h 6828547"/>
              <a:gd name="connsiteX990" fmla="*/ 3094041 w 6451115"/>
              <a:gd name="connsiteY990" fmla="*/ 6318227 h 6828547"/>
              <a:gd name="connsiteX991" fmla="*/ 3088145 w 6451115"/>
              <a:gd name="connsiteY991" fmla="*/ 6311434 h 6828547"/>
              <a:gd name="connsiteX992" fmla="*/ 3083870 w 6451115"/>
              <a:gd name="connsiteY992" fmla="*/ 6282020 h 6828547"/>
              <a:gd name="connsiteX993" fmla="*/ 3070111 w 6451115"/>
              <a:gd name="connsiteY993" fmla="*/ 6273777 h 6828547"/>
              <a:gd name="connsiteX994" fmla="*/ 3060797 w 6451115"/>
              <a:gd name="connsiteY994" fmla="*/ 6282621 h 6828547"/>
              <a:gd name="connsiteX995" fmla="*/ 3059236 w 6451115"/>
              <a:gd name="connsiteY995" fmla="*/ 6273465 h 6828547"/>
              <a:gd name="connsiteX996" fmla="*/ 3057818 w 6451115"/>
              <a:gd name="connsiteY996" fmla="*/ 6269651 h 6828547"/>
              <a:gd name="connsiteX997" fmla="*/ 3056744 w 6451115"/>
              <a:gd name="connsiteY997" fmla="*/ 6286469 h 6828547"/>
              <a:gd name="connsiteX998" fmla="*/ 3060797 w 6451115"/>
              <a:gd name="connsiteY998" fmla="*/ 6282621 h 6828547"/>
              <a:gd name="connsiteX999" fmla="*/ 3062045 w 6451115"/>
              <a:gd name="connsiteY999" fmla="*/ 6289939 h 6828547"/>
              <a:gd name="connsiteX1000" fmla="*/ 3070704 w 6451115"/>
              <a:gd name="connsiteY1000" fmla="*/ 6353567 h 6828547"/>
              <a:gd name="connsiteX1001" fmla="*/ 3075126 w 6451115"/>
              <a:gd name="connsiteY1001" fmla="*/ 6391263 h 6828547"/>
              <a:gd name="connsiteX1002" fmla="*/ 3036943 w 6451115"/>
              <a:gd name="connsiteY1002" fmla="*/ 6515311 h 6828547"/>
              <a:gd name="connsiteX1003" fmla="*/ 2939395 w 6451115"/>
              <a:gd name="connsiteY1003" fmla="*/ 6797583 h 6828547"/>
              <a:gd name="connsiteX1004" fmla="*/ 2917619 w 6451115"/>
              <a:gd name="connsiteY1004" fmla="*/ 6814626 h 6828547"/>
              <a:gd name="connsiteX1005" fmla="*/ 2902733 w 6451115"/>
              <a:gd name="connsiteY1005" fmla="*/ 6807557 h 6828547"/>
              <a:gd name="connsiteX1006" fmla="*/ 2898457 w 6451115"/>
              <a:gd name="connsiteY1006" fmla="*/ 6778144 h 6828547"/>
              <a:gd name="connsiteX1007" fmla="*/ 2886842 w 6451115"/>
              <a:gd name="connsiteY1007" fmla="*/ 6658534 h 6828547"/>
              <a:gd name="connsiteX1008" fmla="*/ 2990829 w 6451115"/>
              <a:gd name="connsiteY1008" fmla="*/ 6237842 h 6828547"/>
              <a:gd name="connsiteX1009" fmla="*/ 3017933 w 6451115"/>
              <a:gd name="connsiteY1009" fmla="*/ 6027086 h 6828547"/>
              <a:gd name="connsiteX1010" fmla="*/ 3113079 w 6451115"/>
              <a:gd name="connsiteY1010" fmla="*/ 5625014 h 6828547"/>
              <a:gd name="connsiteX1011" fmla="*/ 3119044 w 6451115"/>
              <a:gd name="connsiteY1011" fmla="*/ 5554825 h 6828547"/>
              <a:gd name="connsiteX1012" fmla="*/ 3107879 w 6451115"/>
              <a:gd name="connsiteY1012" fmla="*/ 5549524 h 6828547"/>
              <a:gd name="connsiteX1013" fmla="*/ 3093916 w 6451115"/>
              <a:gd name="connsiteY1013" fmla="*/ 5588532 h 6828547"/>
              <a:gd name="connsiteX1014" fmla="*/ 3063935 w 6451115"/>
              <a:gd name="connsiteY1014" fmla="*/ 5747719 h 6828547"/>
              <a:gd name="connsiteX1015" fmla="*/ 3019992 w 6451115"/>
              <a:gd name="connsiteY1015" fmla="*/ 5945915 h 6828547"/>
              <a:gd name="connsiteX1016" fmla="*/ 2977076 w 6451115"/>
              <a:gd name="connsiteY1016" fmla="*/ 6103525 h 6828547"/>
              <a:gd name="connsiteX1017" fmla="*/ 2991304 w 6451115"/>
              <a:gd name="connsiteY1017" fmla="*/ 6169610 h 6828547"/>
              <a:gd name="connsiteX1018" fmla="*/ 2896736 w 6451115"/>
              <a:gd name="connsiteY1018" fmla="*/ 6416788 h 6828547"/>
              <a:gd name="connsiteX1019" fmla="*/ 2876730 w 6451115"/>
              <a:gd name="connsiteY1019" fmla="*/ 6430107 h 6828547"/>
              <a:gd name="connsiteX1020" fmla="*/ 2865565 w 6451115"/>
              <a:gd name="connsiteY1020" fmla="*/ 6424805 h 6828547"/>
              <a:gd name="connsiteX1021" fmla="*/ 2857567 w 6451115"/>
              <a:gd name="connsiteY1021" fmla="*/ 6393626 h 6828547"/>
              <a:gd name="connsiteX1022" fmla="*/ 2811695 w 6451115"/>
              <a:gd name="connsiteY1022" fmla="*/ 6403789 h 6828547"/>
              <a:gd name="connsiteX1023" fmla="*/ 2770202 w 6451115"/>
              <a:gd name="connsiteY1023" fmla="*/ 6356704 h 6828547"/>
              <a:gd name="connsiteX1024" fmla="*/ 2765082 w 6451115"/>
              <a:gd name="connsiteY1024" fmla="*/ 6377092 h 6828547"/>
              <a:gd name="connsiteX1025" fmla="*/ 2695272 w 6451115"/>
              <a:gd name="connsiteY1025" fmla="*/ 6572133 h 6828547"/>
              <a:gd name="connsiteX1026" fmla="*/ 2680941 w 6451115"/>
              <a:gd name="connsiteY1026" fmla="*/ 6592710 h 6828547"/>
              <a:gd name="connsiteX1027" fmla="*/ 2633854 w 6451115"/>
              <a:gd name="connsiteY1027" fmla="*/ 6634244 h 6828547"/>
              <a:gd name="connsiteX1028" fmla="*/ 2617570 w 6451115"/>
              <a:gd name="connsiteY1028" fmla="*/ 6649330 h 6828547"/>
              <a:gd name="connsiteX1029" fmla="*/ 2598962 w 6451115"/>
              <a:gd name="connsiteY1029" fmla="*/ 6640495 h 6828547"/>
              <a:gd name="connsiteX1030" fmla="*/ 2567789 w 6451115"/>
              <a:gd name="connsiteY1030" fmla="*/ 6648512 h 6828547"/>
              <a:gd name="connsiteX1031" fmla="*/ 2566889 w 6451115"/>
              <a:gd name="connsiteY1031" fmla="*/ 6419895 h 6828547"/>
              <a:gd name="connsiteX1032" fmla="*/ 2734562 w 6451115"/>
              <a:gd name="connsiteY1032" fmla="*/ 5682595 h 6828547"/>
              <a:gd name="connsiteX1033" fmla="*/ 2740526 w 6451115"/>
              <a:gd name="connsiteY1033" fmla="*/ 5612406 h 6828547"/>
              <a:gd name="connsiteX1034" fmla="*/ 2724241 w 6451115"/>
              <a:gd name="connsiteY1034" fmla="*/ 5627492 h 6828547"/>
              <a:gd name="connsiteX1035" fmla="*/ 2654985 w 6451115"/>
              <a:gd name="connsiteY1035" fmla="*/ 5850179 h 6828547"/>
              <a:gd name="connsiteX1036" fmla="*/ 2594017 w 6451115"/>
              <a:gd name="connsiteY1036" fmla="*/ 6026599 h 6828547"/>
              <a:gd name="connsiteX1037" fmla="*/ 2480264 w 6451115"/>
              <a:gd name="connsiteY1037" fmla="*/ 6419836 h 6828547"/>
              <a:gd name="connsiteX1038" fmla="*/ 2440620 w 6451115"/>
              <a:gd name="connsiteY1038" fmla="*/ 6464905 h 6828547"/>
              <a:gd name="connsiteX1039" fmla="*/ 2435315 w 6451115"/>
              <a:gd name="connsiteY1039" fmla="*/ 6476077 h 6828547"/>
              <a:gd name="connsiteX1040" fmla="*/ 2418327 w 6451115"/>
              <a:gd name="connsiteY1040" fmla="*/ 6541660 h 6828547"/>
              <a:gd name="connsiteX1041" fmla="*/ 2418002 w 6451115"/>
              <a:gd name="connsiteY1041" fmla="*/ 6531748 h 6828547"/>
              <a:gd name="connsiteX1042" fmla="*/ 2345788 w 6451115"/>
              <a:gd name="connsiteY1042" fmla="*/ 6606990 h 6828547"/>
              <a:gd name="connsiteX1043" fmla="*/ 2368431 w 6451115"/>
              <a:gd name="connsiteY1043" fmla="*/ 6357606 h 6828547"/>
              <a:gd name="connsiteX1044" fmla="*/ 2397858 w 6451115"/>
              <a:gd name="connsiteY1044" fmla="*/ 6170772 h 6828547"/>
              <a:gd name="connsiteX1045" fmla="*/ 2359694 w 6451115"/>
              <a:gd name="connsiteY1045" fmla="*/ 6289563 h 6828547"/>
              <a:gd name="connsiteX1046" fmla="*/ 2303557 w 6451115"/>
              <a:gd name="connsiteY1046" fmla="*/ 6523043 h 6828547"/>
              <a:gd name="connsiteX1047" fmla="*/ 2283735 w 6451115"/>
              <a:gd name="connsiteY1047" fmla="*/ 6545578 h 6828547"/>
              <a:gd name="connsiteX1048" fmla="*/ 2265127 w 6451115"/>
              <a:gd name="connsiteY1048" fmla="*/ 6536741 h 6828547"/>
              <a:gd name="connsiteX1049" fmla="*/ 2264018 w 6451115"/>
              <a:gd name="connsiteY1049" fmla="*/ 6481450 h 6828547"/>
              <a:gd name="connsiteX1050" fmla="*/ 2358054 w 6451115"/>
              <a:gd name="connsiteY1050" fmla="*/ 6024085 h 6828547"/>
              <a:gd name="connsiteX1051" fmla="*/ 2423138 w 6451115"/>
              <a:gd name="connsiteY1051" fmla="*/ 5685322 h 6828547"/>
              <a:gd name="connsiteX1052" fmla="*/ 2438972 w 6451115"/>
              <a:gd name="connsiteY1052" fmla="*/ 5555928 h 6828547"/>
              <a:gd name="connsiteX1053" fmla="*/ 2419335 w 6451115"/>
              <a:gd name="connsiteY1053" fmla="*/ 5587678 h 6828547"/>
              <a:gd name="connsiteX1054" fmla="*/ 2366099 w 6451115"/>
              <a:gd name="connsiteY1054" fmla="*/ 5690185 h 6828547"/>
              <a:gd name="connsiteX1055" fmla="*/ 2345249 w 6451115"/>
              <a:gd name="connsiteY1055" fmla="*/ 5753306 h 6828547"/>
              <a:gd name="connsiteX1056" fmla="*/ 2243400 w 6451115"/>
              <a:gd name="connsiteY1056" fmla="*/ 6188704 h 6828547"/>
              <a:gd name="connsiteX1057" fmla="*/ 2200011 w 6451115"/>
              <a:gd name="connsiteY1057" fmla="*/ 6414546 h 6828547"/>
              <a:gd name="connsiteX1058" fmla="*/ 2158044 w 6451115"/>
              <a:gd name="connsiteY1058" fmla="*/ 6435692 h 6828547"/>
              <a:gd name="connsiteX1059" fmla="*/ 2233786 w 6451115"/>
              <a:gd name="connsiteY1059" fmla="*/ 5709505 h 6828547"/>
              <a:gd name="connsiteX1060" fmla="*/ 2183718 w 6451115"/>
              <a:gd name="connsiteY1060" fmla="*/ 5786133 h 6828547"/>
              <a:gd name="connsiteX1061" fmla="*/ 2112860 w 6451115"/>
              <a:gd name="connsiteY1061" fmla="*/ 5811772 h 6828547"/>
              <a:gd name="connsiteX1062" fmla="*/ 2096867 w 6451115"/>
              <a:gd name="connsiteY1062" fmla="*/ 5832163 h 6828547"/>
              <a:gd name="connsiteX1063" fmla="*/ 2102952 w 6451115"/>
              <a:gd name="connsiteY1063" fmla="*/ 5802548 h 6828547"/>
              <a:gd name="connsiteX1064" fmla="*/ 2026925 w 6451115"/>
              <a:gd name="connsiteY1064" fmla="*/ 5871414 h 6828547"/>
              <a:gd name="connsiteX1065" fmla="*/ 2019201 w 6451115"/>
              <a:gd name="connsiteY1065" fmla="*/ 5882052 h 6828547"/>
              <a:gd name="connsiteX1066" fmla="*/ 2015162 w 6451115"/>
              <a:gd name="connsiteY1066" fmla="*/ 5877391 h 6828547"/>
              <a:gd name="connsiteX1067" fmla="*/ 1815786 w 6451115"/>
              <a:gd name="connsiteY1067" fmla="*/ 6003911 h 6828547"/>
              <a:gd name="connsiteX1068" fmla="*/ 1809742 w 6451115"/>
              <a:gd name="connsiteY1068" fmla="*/ 5978221 h 6828547"/>
              <a:gd name="connsiteX1069" fmla="*/ 1775323 w 6451115"/>
              <a:gd name="connsiteY1069" fmla="*/ 5916240 h 6828547"/>
              <a:gd name="connsiteX1070" fmla="*/ 1738212 w 6451115"/>
              <a:gd name="connsiteY1070" fmla="*/ 5811906 h 6828547"/>
              <a:gd name="connsiteX1071" fmla="*/ 1742697 w 6451115"/>
              <a:gd name="connsiteY1071" fmla="*/ 5667995 h 6828547"/>
              <a:gd name="connsiteX1072" fmla="*/ 1758901 w 6451115"/>
              <a:gd name="connsiteY1072" fmla="*/ 5557030 h 6828547"/>
              <a:gd name="connsiteX1073" fmla="*/ 1707329 w 6451115"/>
              <a:gd name="connsiteY1073" fmla="*/ 5742477 h 6828547"/>
              <a:gd name="connsiteX1074" fmla="*/ 1669245 w 6451115"/>
              <a:gd name="connsiteY1074" fmla="*/ 5957146 h 6828547"/>
              <a:gd name="connsiteX1075" fmla="*/ 1658821 w 6451115"/>
              <a:gd name="connsiteY1075" fmla="*/ 5988705 h 6828547"/>
              <a:gd name="connsiteX1076" fmla="*/ 1636491 w 6451115"/>
              <a:gd name="connsiteY1076" fmla="*/ 5978103 h 6828547"/>
              <a:gd name="connsiteX1077" fmla="*/ 1630261 w 6451115"/>
              <a:gd name="connsiteY1077" fmla="*/ 5943199 h 6828547"/>
              <a:gd name="connsiteX1078" fmla="*/ 1642189 w 6451115"/>
              <a:gd name="connsiteY1078" fmla="*/ 5802821 h 6828547"/>
              <a:gd name="connsiteX1079" fmla="*/ 1646201 w 6451115"/>
              <a:gd name="connsiteY1079" fmla="*/ 5727141 h 6828547"/>
              <a:gd name="connsiteX1080" fmla="*/ 1631869 w 6451115"/>
              <a:gd name="connsiteY1080" fmla="*/ 5747718 h 6828547"/>
              <a:gd name="connsiteX1081" fmla="*/ 1559897 w 6451115"/>
              <a:gd name="connsiteY1081" fmla="*/ 6110593 h 6828547"/>
              <a:gd name="connsiteX1082" fmla="*/ 1547703 w 6451115"/>
              <a:gd name="connsiteY1082" fmla="*/ 6145877 h 6828547"/>
              <a:gd name="connsiteX1083" fmla="*/ 1525373 w 6451115"/>
              <a:gd name="connsiteY1083" fmla="*/ 6135274 h 6828547"/>
              <a:gd name="connsiteX1084" fmla="*/ 1520727 w 6451115"/>
              <a:gd name="connsiteY1084" fmla="*/ 6087430 h 6828547"/>
              <a:gd name="connsiteX1085" fmla="*/ 1538170 w 6451115"/>
              <a:gd name="connsiteY1085" fmla="*/ 5762556 h 6828547"/>
              <a:gd name="connsiteX1086" fmla="*/ 1496043 w 6451115"/>
              <a:gd name="connsiteY1086" fmla="*/ 5591947 h 6828547"/>
              <a:gd name="connsiteX1087" fmla="*/ 1468512 w 6451115"/>
              <a:gd name="connsiteY1087" fmla="*/ 5505854 h 6828547"/>
              <a:gd name="connsiteX1088" fmla="*/ 1326778 w 6451115"/>
              <a:gd name="connsiteY1088" fmla="*/ 5698688 h 6828547"/>
              <a:gd name="connsiteX1089" fmla="*/ 1336858 w 6451115"/>
              <a:gd name="connsiteY1089" fmla="*/ 5466158 h 6828547"/>
              <a:gd name="connsiteX1090" fmla="*/ 1322342 w 6451115"/>
              <a:gd name="connsiteY1090" fmla="*/ 5477519 h 6828547"/>
              <a:gd name="connsiteX1091" fmla="*/ 1229543 w 6451115"/>
              <a:gd name="connsiteY1091" fmla="*/ 5720973 h 6828547"/>
              <a:gd name="connsiteX1092" fmla="*/ 1167545 w 6451115"/>
              <a:gd name="connsiteY1092" fmla="*/ 5937979 h 6828547"/>
              <a:gd name="connsiteX1093" fmla="*/ 1149677 w 6451115"/>
              <a:gd name="connsiteY1093" fmla="*/ 5966005 h 6828547"/>
              <a:gd name="connsiteX1094" fmla="*/ 1129301 w 6451115"/>
              <a:gd name="connsiteY1094" fmla="*/ 5960893 h 6828547"/>
              <a:gd name="connsiteX1095" fmla="*/ 1126608 w 6451115"/>
              <a:gd name="connsiteY1095" fmla="*/ 5918541 h 6828547"/>
              <a:gd name="connsiteX1096" fmla="*/ 1163663 w 6451115"/>
              <a:gd name="connsiteY1096" fmla="*/ 5744457 h 6828547"/>
              <a:gd name="connsiteX1097" fmla="*/ 1164877 w 6451115"/>
              <a:gd name="connsiteY1097" fmla="*/ 5713087 h 6828547"/>
              <a:gd name="connsiteX1098" fmla="*/ 1151944 w 6451115"/>
              <a:gd name="connsiteY1098" fmla="*/ 5711509 h 6828547"/>
              <a:gd name="connsiteX1099" fmla="*/ 1123650 w 6451115"/>
              <a:gd name="connsiteY1099" fmla="*/ 5771094 h 6828547"/>
              <a:gd name="connsiteX1100" fmla="*/ 1105042 w 6451115"/>
              <a:gd name="connsiteY1100" fmla="*/ 5762259 h 6828547"/>
              <a:gd name="connsiteX1101" fmla="*/ 1098813 w 6451115"/>
              <a:gd name="connsiteY1101" fmla="*/ 5727355 h 6828547"/>
              <a:gd name="connsiteX1102" fmla="*/ 1158776 w 6451115"/>
              <a:gd name="connsiteY1102" fmla="*/ 5408980 h 6828547"/>
              <a:gd name="connsiteX1103" fmla="*/ 1222119 w 6451115"/>
              <a:gd name="connsiteY1103" fmla="*/ 5213150 h 6828547"/>
              <a:gd name="connsiteX1104" fmla="*/ 1246285 w 6451115"/>
              <a:gd name="connsiteY1104" fmla="*/ 5151355 h 6828547"/>
              <a:gd name="connsiteX1105" fmla="*/ 1224705 w 6451115"/>
              <a:gd name="connsiteY1105" fmla="*/ 5154083 h 6828547"/>
              <a:gd name="connsiteX1106" fmla="*/ 1207800 w 6451115"/>
              <a:gd name="connsiteY1106" fmla="*/ 5132204 h 6828547"/>
              <a:gd name="connsiteX1107" fmla="*/ 1242605 w 6451115"/>
              <a:gd name="connsiteY1107" fmla="*/ 5119585 h 6828547"/>
              <a:gd name="connsiteX1108" fmla="*/ 1260670 w 6451115"/>
              <a:gd name="connsiteY1108" fmla="*/ 5114569 h 6828547"/>
              <a:gd name="connsiteX1109" fmla="*/ 1274654 w 6451115"/>
              <a:gd name="connsiteY1109" fmla="*/ 5078812 h 6828547"/>
              <a:gd name="connsiteX1110" fmla="*/ 1157810 w 6451115"/>
              <a:gd name="connsiteY1110" fmla="*/ 5091625 h 6828547"/>
              <a:gd name="connsiteX1111" fmla="*/ 795499 w 6451115"/>
              <a:gd name="connsiteY1111" fmla="*/ 5129251 h 6828547"/>
              <a:gd name="connsiteX1112" fmla="*/ 569851 w 6451115"/>
              <a:gd name="connsiteY1112" fmla="*/ 5156811 h 6828547"/>
              <a:gd name="connsiteX1113" fmla="*/ 457459 w 6451115"/>
              <a:gd name="connsiteY1113" fmla="*/ 5162104 h 6828547"/>
              <a:gd name="connsiteX1114" fmla="*/ 328022 w 6451115"/>
              <a:gd name="connsiteY1114" fmla="*/ 5187551 h 6828547"/>
              <a:gd name="connsiteX1115" fmla="*/ 298913 w 6451115"/>
              <a:gd name="connsiteY1115" fmla="*/ 5189074 h 6828547"/>
              <a:gd name="connsiteX1116" fmla="*/ 295733 w 6451115"/>
              <a:gd name="connsiteY1116" fmla="*/ 5172897 h 6828547"/>
              <a:gd name="connsiteX1117" fmla="*/ 358861 w 6451115"/>
              <a:gd name="connsiteY1117" fmla="*/ 5152085 h 6828547"/>
              <a:gd name="connsiteX1118" fmla="*/ 640551 w 6451115"/>
              <a:gd name="connsiteY1118" fmla="*/ 5046299 h 6828547"/>
              <a:gd name="connsiteX1119" fmla="*/ 867135 w 6451115"/>
              <a:gd name="connsiteY1119" fmla="*/ 4980751 h 6828547"/>
              <a:gd name="connsiteX1120" fmla="*/ 1144948 w 6451115"/>
              <a:gd name="connsiteY1120" fmla="*/ 4916682 h 6828547"/>
              <a:gd name="connsiteX1121" fmla="*/ 1193512 w 6451115"/>
              <a:gd name="connsiteY1121" fmla="*/ 4904422 h 6828547"/>
              <a:gd name="connsiteX1122" fmla="*/ 1233628 w 6451115"/>
              <a:gd name="connsiteY1122" fmla="*/ 4900298 h 6828547"/>
              <a:gd name="connsiteX1123" fmla="*/ 1313399 w 6451115"/>
              <a:gd name="connsiteY1123" fmla="*/ 4889341 h 6828547"/>
              <a:gd name="connsiteX1124" fmla="*/ 1360938 w 6451115"/>
              <a:gd name="connsiteY1124" fmla="*/ 4884654 h 6828547"/>
              <a:gd name="connsiteX1125" fmla="*/ 1369445 w 6451115"/>
              <a:gd name="connsiteY1125" fmla="*/ 4866659 h 6828547"/>
              <a:gd name="connsiteX1126" fmla="*/ 1344184 w 6451115"/>
              <a:gd name="connsiteY1126" fmla="*/ 4870424 h 6828547"/>
              <a:gd name="connsiteX1127" fmla="*/ 1271842 w 6451115"/>
              <a:gd name="connsiteY1127" fmla="*/ 4884647 h 6828547"/>
              <a:gd name="connsiteX1128" fmla="*/ 1193512 w 6451115"/>
              <a:gd name="connsiteY1128" fmla="*/ 4904422 h 6828547"/>
              <a:gd name="connsiteX1129" fmla="*/ 875363 w 6451115"/>
              <a:gd name="connsiteY1129" fmla="*/ 4937128 h 6828547"/>
              <a:gd name="connsiteX1130" fmla="*/ 616560 w 6451115"/>
              <a:gd name="connsiteY1130" fmla="*/ 4967006 h 6828547"/>
              <a:gd name="connsiteX1131" fmla="*/ 442699 w 6451115"/>
              <a:gd name="connsiteY1131" fmla="*/ 4980183 h 6828547"/>
              <a:gd name="connsiteX1132" fmla="*/ 428974 w 6451115"/>
              <a:gd name="connsiteY1132" fmla="*/ 4974480 h 6828547"/>
              <a:gd name="connsiteX1133" fmla="*/ 437929 w 6451115"/>
              <a:gd name="connsiteY1133" fmla="*/ 4955918 h 6828547"/>
              <a:gd name="connsiteX1134" fmla="*/ 573001 w 6451115"/>
              <a:gd name="connsiteY1134" fmla="*/ 4937764 h 6828547"/>
              <a:gd name="connsiteX1135" fmla="*/ 828623 w 6451115"/>
              <a:gd name="connsiteY1135" fmla="*/ 4891710 h 6828547"/>
              <a:gd name="connsiteX1136" fmla="*/ 990418 w 6451115"/>
              <a:gd name="connsiteY1136" fmla="*/ 4859902 h 6828547"/>
              <a:gd name="connsiteX1137" fmla="*/ 573139 w 6451115"/>
              <a:gd name="connsiteY1137" fmla="*/ 4895732 h 6828547"/>
              <a:gd name="connsiteX1138" fmla="*/ 352330 w 6451115"/>
              <a:gd name="connsiteY1138" fmla="*/ 4926541 h 6828547"/>
              <a:gd name="connsiteX1139" fmla="*/ 332970 w 6451115"/>
              <a:gd name="connsiteY1139" fmla="*/ 4913545 h 6828547"/>
              <a:gd name="connsiteX1140" fmla="*/ 341924 w 6451115"/>
              <a:gd name="connsiteY1140" fmla="*/ 4894982 h 6828547"/>
              <a:gd name="connsiteX1141" fmla="*/ 405847 w 6451115"/>
              <a:gd name="connsiteY1141" fmla="*/ 4878214 h 6828547"/>
              <a:gd name="connsiteX1142" fmla="*/ 549148 w 6451115"/>
              <a:gd name="connsiteY1142" fmla="*/ 4816438 h 6828547"/>
              <a:gd name="connsiteX1143" fmla="*/ 969299 w 6451115"/>
              <a:gd name="connsiteY1143" fmla="*/ 4645626 h 6828547"/>
              <a:gd name="connsiteX1144" fmla="*/ 1162111 w 6451115"/>
              <a:gd name="connsiteY1144" fmla="*/ 4617448 h 6828547"/>
              <a:gd name="connsiteX1145" fmla="*/ 1182018 w 6451115"/>
              <a:gd name="connsiteY1145" fmla="*/ 4616408 h 6828547"/>
              <a:gd name="connsiteX1146" fmla="*/ 1260461 w 6451115"/>
              <a:gd name="connsiteY1146" fmla="*/ 4609387 h 6828547"/>
              <a:gd name="connsiteX1147" fmla="*/ 1370468 w 6451115"/>
              <a:gd name="connsiteY1147" fmla="*/ 4591961 h 6828547"/>
              <a:gd name="connsiteX1148" fmla="*/ 1429482 w 6451115"/>
              <a:gd name="connsiteY1148" fmla="*/ 4592960 h 6828547"/>
              <a:gd name="connsiteX1149" fmla="*/ 1446789 w 6451115"/>
              <a:gd name="connsiteY1149" fmla="*/ 4584832 h 6828547"/>
              <a:gd name="connsiteX1150" fmla="*/ 1463066 w 6451115"/>
              <a:gd name="connsiteY1150" fmla="*/ 4573960 h 6828547"/>
              <a:gd name="connsiteX1151" fmla="*/ 1464096 w 6451115"/>
              <a:gd name="connsiteY1151" fmla="*/ 4573814 h 6828547"/>
              <a:gd name="connsiteX1152" fmla="*/ 1482786 w 6451115"/>
              <a:gd name="connsiteY1152" fmla="*/ 4578280 h 6828547"/>
              <a:gd name="connsiteX1153" fmla="*/ 1499040 w 6451115"/>
              <a:gd name="connsiteY1153" fmla="*/ 4583486 h 6828547"/>
              <a:gd name="connsiteX1154" fmla="*/ 1505820 w 6451115"/>
              <a:gd name="connsiteY1154" fmla="*/ 4580516 h 6828547"/>
              <a:gd name="connsiteX1155" fmla="*/ 1512326 w 6451115"/>
              <a:gd name="connsiteY1155" fmla="*/ 4566915 h 6828547"/>
              <a:gd name="connsiteX1156" fmla="*/ 1464096 w 6451115"/>
              <a:gd name="connsiteY1156" fmla="*/ 4573814 h 6828547"/>
              <a:gd name="connsiteX1157" fmla="*/ 1463500 w 6451115"/>
              <a:gd name="connsiteY1157" fmla="*/ 4573671 h 6828547"/>
              <a:gd name="connsiteX1158" fmla="*/ 1463066 w 6451115"/>
              <a:gd name="connsiteY1158" fmla="*/ 4573960 h 6828547"/>
              <a:gd name="connsiteX1159" fmla="*/ 1304880 w 6451115"/>
              <a:gd name="connsiteY1159" fmla="*/ 4596585 h 6828547"/>
              <a:gd name="connsiteX1160" fmla="*/ 1162111 w 6451115"/>
              <a:gd name="connsiteY1160" fmla="*/ 4617448 h 6828547"/>
              <a:gd name="connsiteX1161" fmla="*/ 1036472 w 6451115"/>
              <a:gd name="connsiteY1161" fmla="*/ 4624019 h 6828547"/>
              <a:gd name="connsiteX1162" fmla="*/ 898219 w 6451115"/>
              <a:gd name="connsiteY1162" fmla="*/ 4625996 h 6828547"/>
              <a:gd name="connsiteX1163" fmla="*/ 650756 w 6451115"/>
              <a:gd name="connsiteY1163" fmla="*/ 4649443 h 6828547"/>
              <a:gd name="connsiteX1164" fmla="*/ 400043 w 6451115"/>
              <a:gd name="connsiteY1164" fmla="*/ 4677730 h 6828547"/>
              <a:gd name="connsiteX1165" fmla="*/ 71682 w 6451115"/>
              <a:gd name="connsiteY1165" fmla="*/ 4717082 h 6828547"/>
              <a:gd name="connsiteX1166" fmla="*/ 53911 w 6451115"/>
              <a:gd name="connsiteY1166" fmla="*/ 4712175 h 6828547"/>
              <a:gd name="connsiteX1167" fmla="*/ 62866 w 6451115"/>
              <a:gd name="connsiteY1167" fmla="*/ 4693613 h 6828547"/>
              <a:gd name="connsiteX1168" fmla="*/ 447925 w 6451115"/>
              <a:gd name="connsiteY1168" fmla="*/ 4622111 h 6828547"/>
              <a:gd name="connsiteX1169" fmla="*/ 1342710 w 6451115"/>
              <a:gd name="connsiteY1169" fmla="*/ 4429397 h 6828547"/>
              <a:gd name="connsiteX1170" fmla="*/ 1353254 w 6451115"/>
              <a:gd name="connsiteY1170" fmla="*/ 4418923 h 6828547"/>
              <a:gd name="connsiteX1171" fmla="*/ 1252996 w 6451115"/>
              <a:gd name="connsiteY1171" fmla="*/ 4421831 h 6828547"/>
              <a:gd name="connsiteX1172" fmla="*/ 789564 w 6451115"/>
              <a:gd name="connsiteY1172" fmla="*/ 4479337 h 6828547"/>
              <a:gd name="connsiteX1173" fmla="*/ 717620 w 6451115"/>
              <a:gd name="connsiteY1173" fmla="*/ 4476679 h 6828547"/>
              <a:gd name="connsiteX1174" fmla="*/ 713645 w 6451115"/>
              <a:gd name="connsiteY1174" fmla="*/ 4456458 h 6828547"/>
              <a:gd name="connsiteX1175" fmla="*/ 934126 w 6451115"/>
              <a:gd name="connsiteY1175" fmla="*/ 4402610 h 6828547"/>
              <a:gd name="connsiteX1176" fmla="*/ 1026327 w 6451115"/>
              <a:gd name="connsiteY1176" fmla="*/ 4380092 h 6828547"/>
              <a:gd name="connsiteX1177" fmla="*/ 1027218 w 6451115"/>
              <a:gd name="connsiteY1177" fmla="*/ 4384624 h 6828547"/>
              <a:gd name="connsiteX1178" fmla="*/ 1006789 w 6451115"/>
              <a:gd name="connsiteY1178" fmla="*/ 4390228 h 6828547"/>
              <a:gd name="connsiteX1179" fmla="*/ 1028351 w 6451115"/>
              <a:gd name="connsiteY1179" fmla="*/ 4390387 h 6828547"/>
              <a:gd name="connsiteX1180" fmla="*/ 1027218 w 6451115"/>
              <a:gd name="connsiteY1180" fmla="*/ 4384624 h 6828547"/>
              <a:gd name="connsiteX1181" fmla="*/ 1042353 w 6451115"/>
              <a:gd name="connsiteY1181" fmla="*/ 4380471 h 6828547"/>
              <a:gd name="connsiteX1182" fmla="*/ 1154607 w 6451115"/>
              <a:gd name="connsiteY1182" fmla="*/ 4348762 h 6828547"/>
              <a:gd name="connsiteX1183" fmla="*/ 1026327 w 6451115"/>
              <a:gd name="connsiteY1183" fmla="*/ 4380092 h 6828547"/>
              <a:gd name="connsiteX1184" fmla="*/ 1025966 w 6451115"/>
              <a:gd name="connsiteY1184" fmla="*/ 4378254 h 6828547"/>
              <a:gd name="connsiteX1185" fmla="*/ 604850 w 6451115"/>
              <a:gd name="connsiteY1185" fmla="*/ 4351831 h 6828547"/>
              <a:gd name="connsiteX1186" fmla="*/ 600080 w 6451115"/>
              <a:gd name="connsiteY1186" fmla="*/ 4327565 h 6828547"/>
              <a:gd name="connsiteX1187" fmla="*/ 1354674 w 6451115"/>
              <a:gd name="connsiteY1187" fmla="*/ 4233821 h 6828547"/>
              <a:gd name="connsiteX1188" fmla="*/ 1351494 w 6451115"/>
              <a:gd name="connsiteY1188" fmla="*/ 4217643 h 6828547"/>
              <a:gd name="connsiteX1189" fmla="*/ 996617 w 6451115"/>
              <a:gd name="connsiteY1189" fmla="*/ 4207601 h 6828547"/>
              <a:gd name="connsiteX1190" fmla="*/ 992641 w 6451115"/>
              <a:gd name="connsiteY1190" fmla="*/ 4187380 h 6828547"/>
              <a:gd name="connsiteX1191" fmla="*/ 897293 w 6451115"/>
              <a:gd name="connsiteY1191" fmla="*/ 4172521 h 6828547"/>
              <a:gd name="connsiteX1192" fmla="*/ 894908 w 6451115"/>
              <a:gd name="connsiteY1192" fmla="*/ 4160389 h 6828547"/>
              <a:gd name="connsiteX1193" fmla="*/ 869048 w 6451115"/>
              <a:gd name="connsiteY1193" fmla="*/ 4157072 h 6828547"/>
              <a:gd name="connsiteX1194" fmla="*/ 1118311 w 6451115"/>
              <a:gd name="connsiteY1194" fmla="*/ 4078664 h 6828547"/>
              <a:gd name="connsiteX1195" fmla="*/ 839284 w 6451115"/>
              <a:gd name="connsiteY1195" fmla="*/ 4112518 h 6828547"/>
              <a:gd name="connsiteX1196" fmla="*/ 811834 w 6451115"/>
              <a:gd name="connsiteY1196" fmla="*/ 4101112 h 6828547"/>
              <a:gd name="connsiteX1197" fmla="*/ 807859 w 6451115"/>
              <a:gd name="connsiteY1197" fmla="*/ 4080891 h 6828547"/>
              <a:gd name="connsiteX1198" fmla="*/ 1204118 w 6451115"/>
              <a:gd name="connsiteY1198" fmla="*/ 4044992 h 6828547"/>
              <a:gd name="connsiteX1199" fmla="*/ 1200938 w 6451115"/>
              <a:gd name="connsiteY1199" fmla="*/ 4028815 h 6828547"/>
              <a:gd name="connsiteX1200" fmla="*/ 1117655 w 6451115"/>
              <a:gd name="connsiteY1200" fmla="*/ 4032587 h 6828547"/>
              <a:gd name="connsiteX1201" fmla="*/ 1287679 w 6451115"/>
              <a:gd name="connsiteY1201" fmla="*/ 3957156 h 6828547"/>
              <a:gd name="connsiteX1202" fmla="*/ 710263 w 6451115"/>
              <a:gd name="connsiteY1202" fmla="*/ 4011867 h 6828547"/>
              <a:gd name="connsiteX1203" fmla="*/ 675519 w 6451115"/>
              <a:gd name="connsiteY1203" fmla="*/ 4006096 h 6828547"/>
              <a:gd name="connsiteX1204" fmla="*/ 680429 w 6451115"/>
              <a:gd name="connsiteY1204" fmla="*/ 3988329 h 6828547"/>
              <a:gd name="connsiteX1205" fmla="*/ 794304 w 6451115"/>
              <a:gd name="connsiteY1205" fmla="*/ 3969208 h 6828547"/>
              <a:gd name="connsiteX1206" fmla="*/ 794481 w 6451115"/>
              <a:gd name="connsiteY1206" fmla="*/ 3970106 h 6828547"/>
              <a:gd name="connsiteX1207" fmla="*/ 780190 w 6451115"/>
              <a:gd name="connsiteY1207" fmla="*/ 3982892 h 6828547"/>
              <a:gd name="connsiteX1208" fmla="*/ 765828 w 6451115"/>
              <a:gd name="connsiteY1208" fmla="*/ 3992301 h 6828547"/>
              <a:gd name="connsiteX1209" fmla="*/ 762478 w 6451115"/>
              <a:gd name="connsiteY1209" fmla="*/ 3993011 h 6828547"/>
              <a:gd name="connsiteX1210" fmla="*/ 765302 w 6451115"/>
              <a:gd name="connsiteY1210" fmla="*/ 3992645 h 6828547"/>
              <a:gd name="connsiteX1211" fmla="*/ 765828 w 6451115"/>
              <a:gd name="connsiteY1211" fmla="*/ 3992301 h 6828547"/>
              <a:gd name="connsiteX1212" fmla="*/ 776928 w 6451115"/>
              <a:gd name="connsiteY1212" fmla="*/ 3989944 h 6828547"/>
              <a:gd name="connsiteX1213" fmla="*/ 1119661 w 6451115"/>
              <a:gd name="connsiteY1213" fmla="*/ 3914578 h 6828547"/>
              <a:gd name="connsiteX1214" fmla="*/ 794304 w 6451115"/>
              <a:gd name="connsiteY1214" fmla="*/ 3969208 h 6828547"/>
              <a:gd name="connsiteX1215" fmla="*/ 791300 w 6451115"/>
              <a:gd name="connsiteY1215" fmla="*/ 3953930 h 6828547"/>
              <a:gd name="connsiteX1216" fmla="*/ 782416 w 6451115"/>
              <a:gd name="connsiteY1216" fmla="*/ 3951476 h 6828547"/>
              <a:gd name="connsiteX1217" fmla="*/ 1149049 w 6451115"/>
              <a:gd name="connsiteY1217" fmla="*/ 3828991 h 6828547"/>
              <a:gd name="connsiteX1218" fmla="*/ 1073856 w 6451115"/>
              <a:gd name="connsiteY1218" fmla="*/ 3831171 h 6828547"/>
              <a:gd name="connsiteX1219" fmla="*/ 1022932 w 6451115"/>
              <a:gd name="connsiteY1219" fmla="*/ 3828582 h 6828547"/>
              <a:gd name="connsiteX1220" fmla="*/ 1018956 w 6451115"/>
              <a:gd name="connsiteY1220" fmla="*/ 3808361 h 6828547"/>
              <a:gd name="connsiteX1221" fmla="*/ 1129891 w 6451115"/>
              <a:gd name="connsiteY1221" fmla="*/ 3781792 h 6828547"/>
              <a:gd name="connsiteX1222" fmla="*/ 1156910 w 6451115"/>
              <a:gd name="connsiteY1222" fmla="*/ 3776277 h 6828547"/>
              <a:gd name="connsiteX1223" fmla="*/ 1261631 w 6451115"/>
              <a:gd name="connsiteY1223" fmla="*/ 3764172 h 6828547"/>
              <a:gd name="connsiteX1224" fmla="*/ 1279221 w 6451115"/>
              <a:gd name="connsiteY1224" fmla="*/ 3764544 h 6828547"/>
              <a:gd name="connsiteX1225" fmla="*/ 1543063 w 6451115"/>
              <a:gd name="connsiteY1225" fmla="*/ 3738926 h 6828547"/>
              <a:gd name="connsiteX1226" fmla="*/ 1529338 w 6451115"/>
              <a:gd name="connsiteY1226" fmla="*/ 3733223 h 6828547"/>
              <a:gd name="connsiteX1227" fmla="*/ 1261631 w 6451115"/>
              <a:gd name="connsiteY1227" fmla="*/ 3764172 h 6828547"/>
              <a:gd name="connsiteX1228" fmla="*/ 1246821 w 6451115"/>
              <a:gd name="connsiteY1228" fmla="*/ 3763858 h 6828547"/>
              <a:gd name="connsiteX1229" fmla="*/ 1169766 w 6451115"/>
              <a:gd name="connsiteY1229" fmla="*/ 3773654 h 6828547"/>
              <a:gd name="connsiteX1230" fmla="*/ 1156910 w 6451115"/>
              <a:gd name="connsiteY1230" fmla="*/ 3776277 h 6828547"/>
              <a:gd name="connsiteX1231" fmla="*/ 1114444 w 6451115"/>
              <a:gd name="connsiteY1231" fmla="*/ 3781187 h 6828547"/>
              <a:gd name="connsiteX1232" fmla="*/ 887205 w 6451115"/>
              <a:gd name="connsiteY1232" fmla="*/ 3800659 h 6828547"/>
              <a:gd name="connsiteX1233" fmla="*/ 877524 w 6451115"/>
              <a:gd name="connsiteY1233" fmla="*/ 3794160 h 6828547"/>
              <a:gd name="connsiteX1234" fmla="*/ 874344 w 6451115"/>
              <a:gd name="connsiteY1234" fmla="*/ 3777984 h 6828547"/>
              <a:gd name="connsiteX1235" fmla="*/ 1092768 w 6451115"/>
              <a:gd name="connsiteY1235" fmla="*/ 3735042 h 6828547"/>
              <a:gd name="connsiteX1236" fmla="*/ 1088792 w 6451115"/>
              <a:gd name="connsiteY1236" fmla="*/ 3714821 h 6828547"/>
              <a:gd name="connsiteX1237" fmla="*/ 517221 w 6451115"/>
              <a:gd name="connsiteY1237" fmla="*/ 3713777 h 6828547"/>
              <a:gd name="connsiteX1238" fmla="*/ 514040 w 6451115"/>
              <a:gd name="connsiteY1238" fmla="*/ 3697599 h 6828547"/>
              <a:gd name="connsiteX1239" fmla="*/ 858582 w 6451115"/>
              <a:gd name="connsiteY1239" fmla="*/ 3655067 h 6828547"/>
              <a:gd name="connsiteX1240" fmla="*/ 751030 w 6451115"/>
              <a:gd name="connsiteY1240" fmla="*/ 3663610 h 6828547"/>
              <a:gd name="connsiteX1241" fmla="*/ 870059 w 6451115"/>
              <a:gd name="connsiteY1241" fmla="*/ 3606604 h 6828547"/>
              <a:gd name="connsiteX1242" fmla="*/ 835316 w 6451115"/>
              <a:gd name="connsiteY1242" fmla="*/ 3600833 h 6828547"/>
              <a:gd name="connsiteX1243" fmla="*/ 832135 w 6451115"/>
              <a:gd name="connsiteY1243" fmla="*/ 3584657 h 6828547"/>
              <a:gd name="connsiteX1244" fmla="*/ 882334 w 6451115"/>
              <a:gd name="connsiteY1244" fmla="*/ 3562186 h 6828547"/>
              <a:gd name="connsiteX1245" fmla="*/ 869404 w 6451115"/>
              <a:gd name="connsiteY1245" fmla="*/ 3560527 h 6828547"/>
              <a:gd name="connsiteX1246" fmla="*/ 974710 w 6451115"/>
              <a:gd name="connsiteY1246" fmla="*/ 3497820 h 6828547"/>
              <a:gd name="connsiteX1247" fmla="*/ 652848 w 6451115"/>
              <a:gd name="connsiteY1247" fmla="*/ 3527493 h 6828547"/>
              <a:gd name="connsiteX1248" fmla="*/ 633488 w 6451115"/>
              <a:gd name="connsiteY1248" fmla="*/ 3514496 h 6828547"/>
              <a:gd name="connsiteX1249" fmla="*/ 662667 w 6451115"/>
              <a:gd name="connsiteY1249" fmla="*/ 3491958 h 6828547"/>
              <a:gd name="connsiteX1250" fmla="*/ 773469 w 6451115"/>
              <a:gd name="connsiteY1250" fmla="*/ 3478575 h 6828547"/>
              <a:gd name="connsiteX1251" fmla="*/ 1170663 w 6451115"/>
              <a:gd name="connsiteY1251" fmla="*/ 3404689 h 6828547"/>
              <a:gd name="connsiteX1252" fmla="*/ 1232588 w 6451115"/>
              <a:gd name="connsiteY1252" fmla="*/ 3394345 h 6828547"/>
              <a:gd name="connsiteX1253" fmla="*/ 1245958 w 6451115"/>
              <a:gd name="connsiteY1253" fmla="*/ 3391561 h 6828547"/>
              <a:gd name="connsiteX1254" fmla="*/ 1258373 w 6451115"/>
              <a:gd name="connsiteY1254" fmla="*/ 3368009 h 6828547"/>
              <a:gd name="connsiteX1255" fmla="*/ 1274477 w 6451115"/>
              <a:gd name="connsiteY1255" fmla="*/ 3378577 h 6828547"/>
              <a:gd name="connsiteX1256" fmla="*/ 1262400 w 6451115"/>
              <a:gd name="connsiteY1256" fmla="*/ 3388136 h 6828547"/>
              <a:gd name="connsiteX1257" fmla="*/ 1272066 w 6451115"/>
              <a:gd name="connsiteY1257" fmla="*/ 3386123 h 6828547"/>
              <a:gd name="connsiteX1258" fmla="*/ 1275061 w 6451115"/>
              <a:gd name="connsiteY1258" fmla="*/ 3378960 h 6828547"/>
              <a:gd name="connsiteX1259" fmla="*/ 1282579 w 6451115"/>
              <a:gd name="connsiteY1259" fmla="*/ 3383892 h 6828547"/>
              <a:gd name="connsiteX1260" fmla="*/ 1306854 w 6451115"/>
              <a:gd name="connsiteY1260" fmla="*/ 3377458 h 6828547"/>
              <a:gd name="connsiteX1261" fmla="*/ 1295859 w 6451115"/>
              <a:gd name="connsiteY1261" fmla="*/ 3362958 h 6828547"/>
              <a:gd name="connsiteX1262" fmla="*/ 1236590 w 6451115"/>
              <a:gd name="connsiteY1262" fmla="*/ 3296298 h 6828547"/>
              <a:gd name="connsiteX1263" fmla="*/ 880643 w 6451115"/>
              <a:gd name="connsiteY1263" fmla="*/ 3339891 h 6828547"/>
              <a:gd name="connsiteX1264" fmla="*/ 748166 w 6451115"/>
              <a:gd name="connsiteY1264" fmla="*/ 3307128 h 6828547"/>
              <a:gd name="connsiteX1265" fmla="*/ 593734 w 6451115"/>
              <a:gd name="connsiteY1265" fmla="*/ 3312286 h 6828547"/>
              <a:gd name="connsiteX1266" fmla="*/ 0 w 6451115"/>
              <a:gd name="connsiteY1266" fmla="*/ 3412211 h 6828547"/>
              <a:gd name="connsiteX1267" fmla="*/ 865 w 6451115"/>
              <a:gd name="connsiteY1267" fmla="*/ 3395238 h 6828547"/>
              <a:gd name="connsiteX1268" fmla="*/ 22679 w 6451115"/>
              <a:gd name="connsiteY1268" fmla="*/ 3399351 h 6828547"/>
              <a:gd name="connsiteX1269" fmla="*/ 174000 w 6451115"/>
              <a:gd name="connsiteY1269" fmla="*/ 3357000 h 6828547"/>
              <a:gd name="connsiteX1270" fmla="*/ 872901 w 6451115"/>
              <a:gd name="connsiteY1270" fmla="*/ 3236400 h 6828547"/>
              <a:gd name="connsiteX1271" fmla="*/ 1096771 w 6451115"/>
              <a:gd name="connsiteY1271" fmla="*/ 3185103 h 6828547"/>
              <a:gd name="connsiteX1272" fmla="*/ 1167793 w 6451115"/>
              <a:gd name="connsiteY1272" fmla="*/ 3167739 h 6828547"/>
              <a:gd name="connsiteX1273" fmla="*/ 1121559 w 6451115"/>
              <a:gd name="connsiteY1273" fmla="*/ 3114171 h 6828547"/>
              <a:gd name="connsiteX1274" fmla="*/ 865954 w 6451115"/>
              <a:gd name="connsiteY1274" fmla="*/ 3136953 h 6828547"/>
              <a:gd name="connsiteX1275" fmla="*/ 519823 w 6451115"/>
              <a:gd name="connsiteY1275" fmla="*/ 3171398 h 6828547"/>
              <a:gd name="connsiteX1276" fmla="*/ 360621 w 6451115"/>
              <a:gd name="connsiteY1276" fmla="*/ 3152291 h 6828547"/>
              <a:gd name="connsiteX1277" fmla="*/ 338805 w 6451115"/>
              <a:gd name="connsiteY1277" fmla="*/ 3148177 h 6828547"/>
              <a:gd name="connsiteX1278" fmla="*/ 337215 w 6451115"/>
              <a:gd name="connsiteY1278" fmla="*/ 3140089 h 6828547"/>
              <a:gd name="connsiteX1279" fmla="*/ 467517 w 6451115"/>
              <a:gd name="connsiteY1279" fmla="*/ 3097670 h 6828547"/>
              <a:gd name="connsiteX1280" fmla="*/ 465927 w 6451115"/>
              <a:gd name="connsiteY1280" fmla="*/ 3089582 h 6828547"/>
              <a:gd name="connsiteX1281" fmla="*/ 213623 w 6451115"/>
              <a:gd name="connsiteY1281" fmla="*/ 3109781 h 6828547"/>
              <a:gd name="connsiteX1282" fmla="*/ 208853 w 6451115"/>
              <a:gd name="connsiteY1282" fmla="*/ 3085515 h 6828547"/>
              <a:gd name="connsiteX1283" fmla="*/ 979821 w 6451115"/>
              <a:gd name="connsiteY1283" fmla="*/ 2968205 h 6828547"/>
              <a:gd name="connsiteX1284" fmla="*/ 1074629 w 6451115"/>
              <a:gd name="connsiteY1284" fmla="*/ 2953971 h 6828547"/>
              <a:gd name="connsiteX1285" fmla="*/ 1063451 w 6451115"/>
              <a:gd name="connsiteY1285" fmla="*/ 2940991 h 6828547"/>
              <a:gd name="connsiteX1286" fmla="*/ 472704 w 6451115"/>
              <a:gd name="connsiteY1286" fmla="*/ 2995839 h 6828547"/>
              <a:gd name="connsiteX1287" fmla="*/ 233330 w 6451115"/>
              <a:gd name="connsiteY1287" fmla="*/ 3017695 h 6828547"/>
              <a:gd name="connsiteX1288" fmla="*/ 218016 w 6451115"/>
              <a:gd name="connsiteY1288" fmla="*/ 3003904 h 6828547"/>
              <a:gd name="connsiteX1289" fmla="*/ 226174 w 6451115"/>
              <a:gd name="connsiteY1289" fmla="*/ 2981297 h 6828547"/>
              <a:gd name="connsiteX1290" fmla="*/ 287642 w 6451115"/>
              <a:gd name="connsiteY1290" fmla="*/ 2973412 h 6828547"/>
              <a:gd name="connsiteX1291" fmla="*/ 496317 w 6451115"/>
              <a:gd name="connsiteY1291" fmla="*/ 2944989 h 6828547"/>
              <a:gd name="connsiteX1292" fmla="*/ 637888 w 6451115"/>
              <a:gd name="connsiteY1292" fmla="*/ 2917157 h 6828547"/>
              <a:gd name="connsiteX1293" fmla="*/ 565150 w 6451115"/>
              <a:gd name="connsiteY1293" fmla="*/ 2910455 h 6828547"/>
              <a:gd name="connsiteX1294" fmla="*/ 562764 w 6451115"/>
              <a:gd name="connsiteY1294" fmla="*/ 2898322 h 6828547"/>
              <a:gd name="connsiteX1295" fmla="*/ 818323 w 6451115"/>
              <a:gd name="connsiteY1295" fmla="*/ 2841255 h 6828547"/>
              <a:gd name="connsiteX1296" fmla="*/ 961985 w 6451115"/>
              <a:gd name="connsiteY1296" fmla="*/ 2821433 h 6828547"/>
              <a:gd name="connsiteX1297" fmla="*/ 934030 w 6451115"/>
              <a:gd name="connsiteY1297" fmla="*/ 2788401 h 6828547"/>
              <a:gd name="connsiteX1298" fmla="*/ 292899 w 6451115"/>
              <a:gd name="connsiteY1298" fmla="*/ 2850564 h 6828547"/>
              <a:gd name="connsiteX1299" fmla="*/ 288129 w 6451115"/>
              <a:gd name="connsiteY1299" fmla="*/ 2826300 h 6828547"/>
              <a:gd name="connsiteX1300" fmla="*/ 453969 w 6451115"/>
              <a:gd name="connsiteY1300" fmla="*/ 2793696 h 6828547"/>
              <a:gd name="connsiteX1301" fmla="*/ 449994 w 6451115"/>
              <a:gd name="connsiteY1301" fmla="*/ 2773474 h 6828547"/>
              <a:gd name="connsiteX1302" fmla="*/ 418499 w 6451115"/>
              <a:gd name="connsiteY1302" fmla="*/ 2762864 h 6828547"/>
              <a:gd name="connsiteX1303" fmla="*/ 414524 w 6451115"/>
              <a:gd name="connsiteY1303" fmla="*/ 2742643 h 6828547"/>
              <a:gd name="connsiteX1304" fmla="*/ 839921 w 6451115"/>
              <a:gd name="connsiteY1304" fmla="*/ 2677205 h 6828547"/>
              <a:gd name="connsiteX1305" fmla="*/ 814334 w 6451115"/>
              <a:gd name="connsiteY1305" fmla="*/ 2646972 h 6828547"/>
              <a:gd name="connsiteX1306" fmla="*/ 797637 w 6451115"/>
              <a:gd name="connsiteY1306" fmla="*/ 2627508 h 6828547"/>
              <a:gd name="connsiteX1307" fmla="*/ 153614 w 6451115"/>
              <a:gd name="connsiteY1307" fmla="*/ 2676322 h 6828547"/>
              <a:gd name="connsiteX1308" fmla="*/ 150434 w 6451115"/>
              <a:gd name="connsiteY1308" fmla="*/ 2660146 h 6828547"/>
              <a:gd name="connsiteX1309" fmla="*/ 161772 w 6451115"/>
              <a:gd name="connsiteY1309" fmla="*/ 2653716 h 6828547"/>
              <a:gd name="connsiteX1310" fmla="*/ 380196 w 6451115"/>
              <a:gd name="connsiteY1310" fmla="*/ 2610774 h 6828547"/>
              <a:gd name="connsiteX1311" fmla="*/ 751498 w 6451115"/>
              <a:gd name="connsiteY1311" fmla="*/ 2573726 h 6828547"/>
              <a:gd name="connsiteX1312" fmla="*/ 739223 w 6451115"/>
              <a:gd name="connsiteY1312" fmla="*/ 2559418 h 6828547"/>
              <a:gd name="connsiteX1313" fmla="*/ 664151 w 6451115"/>
              <a:gd name="connsiteY1313" fmla="*/ 2476235 h 6828547"/>
              <a:gd name="connsiteX1314" fmla="*/ 596306 w 6451115"/>
              <a:gd name="connsiteY1314" fmla="*/ 2386436 h 6828547"/>
              <a:gd name="connsiteX1315" fmla="*/ 381586 w 6451115"/>
              <a:gd name="connsiteY1315" fmla="*/ 2169592 h 6828547"/>
              <a:gd name="connsiteX1316" fmla="*/ 363890 w 6451115"/>
              <a:gd name="connsiteY1316" fmla="*/ 2146420 h 6828547"/>
              <a:gd name="connsiteX1317" fmla="*/ 375443 w 6451115"/>
              <a:gd name="connsiteY1317" fmla="*/ 2134667 h 6828547"/>
              <a:gd name="connsiteX1318" fmla="*/ 425330 w 6451115"/>
              <a:gd name="connsiteY1318" fmla="*/ 2172149 h 6828547"/>
              <a:gd name="connsiteX1319" fmla="*/ 745914 w 6451115"/>
              <a:gd name="connsiteY1319" fmla="*/ 2493053 h 6828547"/>
              <a:gd name="connsiteX1320" fmla="*/ 827374 w 6451115"/>
              <a:gd name="connsiteY1320" fmla="*/ 2557238 h 6828547"/>
              <a:gd name="connsiteX1321" fmla="*/ 836390 w 6451115"/>
              <a:gd name="connsiteY1321" fmla="*/ 2565256 h 6828547"/>
              <a:gd name="connsiteX1322" fmla="*/ 981172 w 6451115"/>
              <a:gd name="connsiteY1322" fmla="*/ 2550810 h 6828547"/>
              <a:gd name="connsiteX1323" fmla="*/ 935798 w 6451115"/>
              <a:gd name="connsiteY1323" fmla="*/ 2499876 h 6828547"/>
              <a:gd name="connsiteX1324" fmla="*/ 850000 w 6451115"/>
              <a:gd name="connsiteY1324" fmla="*/ 2398929 h 6828547"/>
              <a:gd name="connsiteX1325" fmla="*/ 743876 w 6451115"/>
              <a:gd name="connsiteY1325" fmla="*/ 2265722 h 6828547"/>
              <a:gd name="connsiteX1326" fmla="*/ 737889 w 6451115"/>
              <a:gd name="connsiteY1326" fmla="*/ 2248283 h 6828547"/>
              <a:gd name="connsiteX1327" fmla="*/ 761205 w 6451115"/>
              <a:gd name="connsiteY1327" fmla="*/ 2248092 h 6828547"/>
              <a:gd name="connsiteX1328" fmla="*/ 849531 w 6451115"/>
              <a:gd name="connsiteY1328" fmla="*/ 2346468 h 6828547"/>
              <a:gd name="connsiteX1329" fmla="*/ 1031903 w 6451115"/>
              <a:gd name="connsiteY1329" fmla="*/ 2531514 h 6828547"/>
              <a:gd name="connsiteX1330" fmla="*/ 1044620 w 6451115"/>
              <a:gd name="connsiteY1330" fmla="*/ 2544479 h 6828547"/>
              <a:gd name="connsiteX1331" fmla="*/ 1061696 w 6451115"/>
              <a:gd name="connsiteY1331" fmla="*/ 2542775 h 6828547"/>
              <a:gd name="connsiteX1332" fmla="*/ 957712 w 6451115"/>
              <a:gd name="connsiteY1332" fmla="*/ 2424643 h 6828547"/>
              <a:gd name="connsiteX1333" fmla="*/ 760787 w 6451115"/>
              <a:gd name="connsiteY1333" fmla="*/ 2201459 h 6828547"/>
              <a:gd name="connsiteX1334" fmla="*/ 613597 w 6451115"/>
              <a:gd name="connsiteY1334" fmla="*/ 2039442 h 6828547"/>
              <a:gd name="connsiteX1335" fmla="*/ 613335 w 6451115"/>
              <a:gd name="connsiteY1335" fmla="*/ 2010297 h 6828547"/>
              <a:gd name="connsiteX1336" fmla="*/ 630823 w 6451115"/>
              <a:gd name="connsiteY1336" fmla="*/ 2010154 h 6828547"/>
              <a:gd name="connsiteX1337" fmla="*/ 686590 w 6451115"/>
              <a:gd name="connsiteY1337" fmla="*/ 2053418 h 6828547"/>
              <a:gd name="connsiteX1338" fmla="*/ 818502 w 6451115"/>
              <a:gd name="connsiteY1338" fmla="*/ 2136863 h 6828547"/>
              <a:gd name="connsiteX1339" fmla="*/ 1196750 w 6451115"/>
              <a:gd name="connsiteY1339" fmla="*/ 2387341 h 6828547"/>
              <a:gd name="connsiteX1340" fmla="*/ 1300353 w 6451115"/>
              <a:gd name="connsiteY1340" fmla="*/ 2500251 h 6828547"/>
              <a:gd name="connsiteX1341" fmla="*/ 1315645 w 6451115"/>
              <a:gd name="connsiteY1341" fmla="*/ 2517417 h 6828547"/>
              <a:gd name="connsiteX1342" fmla="*/ 1318421 w 6451115"/>
              <a:gd name="connsiteY1342" fmla="*/ 2517139 h 6828547"/>
              <a:gd name="connsiteX1343" fmla="*/ 1249577 w 6451115"/>
              <a:gd name="connsiteY1343" fmla="*/ 2427714 h 6828547"/>
              <a:gd name="connsiteX1344" fmla="*/ 1175695 w 6451115"/>
              <a:gd name="connsiteY1344" fmla="*/ 2314647 h 6828547"/>
              <a:gd name="connsiteX1345" fmla="*/ 1095983 w 6451115"/>
              <a:gd name="connsiteY1345" fmla="*/ 2201625 h 6828547"/>
              <a:gd name="connsiteX1346" fmla="*/ 931044 w 6451115"/>
              <a:gd name="connsiteY1346" fmla="*/ 2010607 h 6828547"/>
              <a:gd name="connsiteX1347" fmla="*/ 716062 w 6451115"/>
              <a:gd name="connsiteY1347" fmla="*/ 1764619 h 6828547"/>
              <a:gd name="connsiteX1348" fmla="*/ 710075 w 6451115"/>
              <a:gd name="connsiteY1348" fmla="*/ 1747180 h 6828547"/>
              <a:gd name="connsiteX1349" fmla="*/ 730399 w 6451115"/>
              <a:gd name="connsiteY1349" fmla="*/ 1738269 h 6828547"/>
              <a:gd name="connsiteX1350" fmla="*/ 1006874 w 6451115"/>
              <a:gd name="connsiteY1350" fmla="*/ 2015815 h 6828547"/>
              <a:gd name="connsiteX1351" fmla="*/ 1174283 w 6451115"/>
              <a:gd name="connsiteY1351" fmla="*/ 2157263 h 6828547"/>
              <a:gd name="connsiteX1352" fmla="*/ 1188882 w 6451115"/>
              <a:gd name="connsiteY1352" fmla="*/ 2160058 h 6828547"/>
              <a:gd name="connsiteX1353" fmla="*/ 1212198 w 6451115"/>
              <a:gd name="connsiteY1353" fmla="*/ 2159867 h 6828547"/>
              <a:gd name="connsiteX1354" fmla="*/ 903010 w 6451115"/>
              <a:gd name="connsiteY1354" fmla="*/ 1809721 h 6828547"/>
              <a:gd name="connsiteX1355" fmla="*/ 864571 w 6451115"/>
              <a:gd name="connsiteY1355" fmla="*/ 1748827 h 6828547"/>
              <a:gd name="connsiteX1356" fmla="*/ 879013 w 6451115"/>
              <a:gd name="connsiteY1356" fmla="*/ 1734136 h 6828547"/>
              <a:gd name="connsiteX1357" fmla="*/ 1216928 w 6451115"/>
              <a:gd name="connsiteY1357" fmla="*/ 2037410 h 6828547"/>
              <a:gd name="connsiteX1358" fmla="*/ 1446510 w 6451115"/>
              <a:gd name="connsiteY1358" fmla="*/ 2286192 h 6828547"/>
              <a:gd name="connsiteX1359" fmla="*/ 1458063 w 6451115"/>
              <a:gd name="connsiteY1359" fmla="*/ 2274439 h 6828547"/>
              <a:gd name="connsiteX1360" fmla="*/ 618614 w 6451115"/>
              <a:gd name="connsiteY1360" fmla="*/ 1299064 h 6828547"/>
              <a:gd name="connsiteX1361" fmla="*/ 635944 w 6451115"/>
              <a:gd name="connsiteY1361" fmla="*/ 1281434 h 6828547"/>
              <a:gd name="connsiteX1362" fmla="*/ 1474713 w 6451115"/>
              <a:gd name="connsiteY1362" fmla="*/ 2181032 h 6828547"/>
              <a:gd name="connsiteX1363" fmla="*/ 1486267 w 6451115"/>
              <a:gd name="connsiteY1363" fmla="*/ 2169278 h 6828547"/>
              <a:gd name="connsiteX1364" fmla="*/ 958894 w 6451115"/>
              <a:gd name="connsiteY1364" fmla="*/ 1541109 h 6828547"/>
              <a:gd name="connsiteX1365" fmla="*/ 976224 w 6451115"/>
              <a:gd name="connsiteY1365" fmla="*/ 1523479 h 6828547"/>
              <a:gd name="connsiteX1366" fmla="*/ 1269872 w 6451115"/>
              <a:gd name="connsiteY1366" fmla="*/ 1765908 h 6828547"/>
              <a:gd name="connsiteX1367" fmla="*/ 1278538 w 6451115"/>
              <a:gd name="connsiteY1367" fmla="*/ 1757092 h 6828547"/>
              <a:gd name="connsiteX1368" fmla="*/ 1266671 w 6451115"/>
              <a:gd name="connsiteY1368" fmla="*/ 1733872 h 6828547"/>
              <a:gd name="connsiteX1369" fmla="*/ 1136915 w 6451115"/>
              <a:gd name="connsiteY1369" fmla="*/ 1565883 h 6828547"/>
              <a:gd name="connsiteX1370" fmla="*/ 954280 w 6451115"/>
              <a:gd name="connsiteY1370" fmla="*/ 1351691 h 6828547"/>
              <a:gd name="connsiteX1371" fmla="*/ 948190 w 6451115"/>
              <a:gd name="connsiteY1371" fmla="*/ 1322594 h 6828547"/>
              <a:gd name="connsiteX1372" fmla="*/ 965573 w 6451115"/>
              <a:gd name="connsiteY1372" fmla="*/ 1310792 h 6828547"/>
              <a:gd name="connsiteX1373" fmla="*/ 1548347 w 6451115"/>
              <a:gd name="connsiteY1373" fmla="*/ 1941422 h 6828547"/>
              <a:gd name="connsiteX1374" fmla="*/ 1559901 w 6451115"/>
              <a:gd name="connsiteY1374" fmla="*/ 1929667 h 6828547"/>
              <a:gd name="connsiteX1375" fmla="*/ 1512693 w 6451115"/>
              <a:gd name="connsiteY1375" fmla="*/ 1865931 h 6828547"/>
              <a:gd name="connsiteX1376" fmla="*/ 1253392 w 6451115"/>
              <a:gd name="connsiteY1376" fmla="*/ 1553268 h 6828547"/>
              <a:gd name="connsiteX1377" fmla="*/ 967362 w 6451115"/>
              <a:gd name="connsiteY1377" fmla="*/ 1185445 h 6828547"/>
              <a:gd name="connsiteX1378" fmla="*/ 952555 w 6451115"/>
              <a:gd name="connsiteY1378" fmla="*/ 1159333 h 6828547"/>
              <a:gd name="connsiteX1379" fmla="*/ 969937 w 6451115"/>
              <a:gd name="connsiteY1379" fmla="*/ 1147533 h 6828547"/>
              <a:gd name="connsiteX1380" fmla="*/ 1275976 w 6451115"/>
              <a:gd name="connsiteY1380" fmla="*/ 1471471 h 6828547"/>
              <a:gd name="connsiteX1381" fmla="*/ 1346603 w 6451115"/>
              <a:gd name="connsiteY1381" fmla="*/ 1546674 h 6828547"/>
              <a:gd name="connsiteX1382" fmla="*/ 1384624 w 6451115"/>
              <a:gd name="connsiteY1382" fmla="*/ 1560936 h 6828547"/>
              <a:gd name="connsiteX1383" fmla="*/ 1396176 w 6451115"/>
              <a:gd name="connsiteY1383" fmla="*/ 1549183 h 6828547"/>
              <a:gd name="connsiteX1384" fmla="*/ 1393184 w 6451115"/>
              <a:gd name="connsiteY1384" fmla="*/ 1540463 h 6828547"/>
              <a:gd name="connsiteX1385" fmla="*/ 1283752 w 6451115"/>
              <a:gd name="connsiteY1385" fmla="*/ 1363563 h 6828547"/>
              <a:gd name="connsiteX1386" fmla="*/ 1324712 w 6451115"/>
              <a:gd name="connsiteY1386" fmla="*/ 1380716 h 6828547"/>
              <a:gd name="connsiteX1387" fmla="*/ 1295200 w 6451115"/>
              <a:gd name="connsiteY1387" fmla="*/ 1340151 h 6828547"/>
              <a:gd name="connsiteX1388" fmla="*/ 1312531 w 6451115"/>
              <a:gd name="connsiteY1388" fmla="*/ 1322520 h 6828547"/>
              <a:gd name="connsiteX1389" fmla="*/ 1998124 w 6451115"/>
              <a:gd name="connsiteY1389" fmla="*/ 2042663 h 6828547"/>
              <a:gd name="connsiteX1390" fmla="*/ 1995131 w 6451115"/>
              <a:gd name="connsiteY1390" fmla="*/ 2033943 h 6828547"/>
              <a:gd name="connsiteX1391" fmla="*/ 1718291 w 6451115"/>
              <a:gd name="connsiteY1391" fmla="*/ 1715595 h 6828547"/>
              <a:gd name="connsiteX1392" fmla="*/ 1579714 w 6451115"/>
              <a:gd name="connsiteY1392" fmla="*/ 1538934 h 6828547"/>
              <a:gd name="connsiteX1393" fmla="*/ 1576668 w 6451115"/>
              <a:gd name="connsiteY1393" fmla="*/ 1524385 h 6828547"/>
              <a:gd name="connsiteX1394" fmla="*/ 1588222 w 6451115"/>
              <a:gd name="connsiteY1394" fmla="*/ 1512631 h 6828547"/>
              <a:gd name="connsiteX1395" fmla="*/ 1749958 w 6451115"/>
              <a:gd name="connsiteY1395" fmla="*/ 1671614 h 6828547"/>
              <a:gd name="connsiteX1396" fmla="*/ 1764400 w 6451115"/>
              <a:gd name="connsiteY1396" fmla="*/ 1656923 h 6828547"/>
              <a:gd name="connsiteX1397" fmla="*/ 1110108 w 6451115"/>
              <a:gd name="connsiteY1397" fmla="*/ 851997 h 6828547"/>
              <a:gd name="connsiteX1398" fmla="*/ 1121662 w 6451115"/>
              <a:gd name="connsiteY1398" fmla="*/ 840244 h 6828547"/>
              <a:gd name="connsiteX1399" fmla="*/ 1683642 w 6451115"/>
              <a:gd name="connsiteY1399" fmla="*/ 1427322 h 6828547"/>
              <a:gd name="connsiteX1400" fmla="*/ 1615851 w 6451115"/>
              <a:gd name="connsiteY1400" fmla="*/ 1343351 h 6828547"/>
              <a:gd name="connsiteX1401" fmla="*/ 1397823 w 6451115"/>
              <a:gd name="connsiteY1401" fmla="*/ 1082815 h 6828547"/>
              <a:gd name="connsiteX1402" fmla="*/ 1382962 w 6451115"/>
              <a:gd name="connsiteY1402" fmla="*/ 1050875 h 6828547"/>
              <a:gd name="connsiteX1403" fmla="*/ 1397404 w 6451115"/>
              <a:gd name="connsiteY1403" fmla="*/ 1036183 h 6828547"/>
              <a:gd name="connsiteX1404" fmla="*/ 1776593 w 6451115"/>
              <a:gd name="connsiteY1404" fmla="*/ 1391584 h 6828547"/>
              <a:gd name="connsiteX1405" fmla="*/ 1770660 w 6451115"/>
              <a:gd name="connsiteY1405" fmla="*/ 1379973 h 6828547"/>
              <a:gd name="connsiteX1406" fmla="*/ 1549587 w 6451115"/>
              <a:gd name="connsiteY1406" fmla="*/ 1104888 h 6828547"/>
              <a:gd name="connsiteX1407" fmla="*/ 1346262 w 6451115"/>
              <a:gd name="connsiteY1407" fmla="*/ 858805 h 6828547"/>
              <a:gd name="connsiteX1408" fmla="*/ 1343113 w 6451115"/>
              <a:gd name="connsiteY1408" fmla="*/ 832598 h 6828547"/>
              <a:gd name="connsiteX1409" fmla="*/ 1378191 w 6451115"/>
              <a:gd name="connsiteY1409" fmla="*/ 843969 h 6828547"/>
              <a:gd name="connsiteX1410" fmla="*/ 1451812 w 6451115"/>
              <a:gd name="connsiteY1410" fmla="*/ 927892 h 6828547"/>
              <a:gd name="connsiteX1411" fmla="*/ 1657712 w 6451115"/>
              <a:gd name="connsiteY1411" fmla="*/ 1136063 h 6828547"/>
              <a:gd name="connsiteX1412" fmla="*/ 2380524 w 6451115"/>
              <a:gd name="connsiteY1412" fmla="*/ 1750754 h 6828547"/>
              <a:gd name="connsiteX1413" fmla="*/ 2458210 w 6451115"/>
              <a:gd name="connsiteY1413" fmla="*/ 1829825 h 6828547"/>
              <a:gd name="connsiteX1414" fmla="*/ 2562757 w 6451115"/>
              <a:gd name="connsiteY1414" fmla="*/ 1950591 h 6828547"/>
              <a:gd name="connsiteX1415" fmla="*/ 2730337 w 6451115"/>
              <a:gd name="connsiteY1415" fmla="*/ 2137749 h 6828547"/>
              <a:gd name="connsiteX1416" fmla="*/ 2735644 w 6451115"/>
              <a:gd name="connsiteY1416" fmla="*/ 2126573 h 6828547"/>
              <a:gd name="connsiteX1417" fmla="*/ 2691355 w 6451115"/>
              <a:gd name="connsiteY1417" fmla="*/ 2080972 h 6828547"/>
              <a:gd name="connsiteX1418" fmla="*/ 2477321 w 6451115"/>
              <a:gd name="connsiteY1418" fmla="*/ 1849278 h 6828547"/>
              <a:gd name="connsiteX1419" fmla="*/ 2458210 w 6451115"/>
              <a:gd name="connsiteY1419" fmla="*/ 1829825 h 6828547"/>
              <a:gd name="connsiteX1420" fmla="*/ 2264919 w 6451115"/>
              <a:gd name="connsiteY1420" fmla="*/ 1606547 h 6828547"/>
              <a:gd name="connsiteX1421" fmla="*/ 1964913 w 6451115"/>
              <a:gd name="connsiteY1421" fmla="*/ 1264706 h 6828547"/>
              <a:gd name="connsiteX1422" fmla="*/ 1378935 w 6451115"/>
              <a:gd name="connsiteY1422" fmla="*/ 602041 h 6828547"/>
              <a:gd name="connsiteX1423" fmla="*/ 1287462 w 6451115"/>
              <a:gd name="connsiteY1423" fmla="*/ 477459 h 6828547"/>
              <a:gd name="connsiteX1424" fmla="*/ 1284365 w 6451115"/>
              <a:gd name="connsiteY1424" fmla="*/ 457081 h 6828547"/>
              <a:gd name="connsiteX1425" fmla="*/ 1250416 w 6451115"/>
              <a:gd name="connsiteY1425" fmla="*/ 409266 h 6828547"/>
              <a:gd name="connsiteX1426" fmla="*/ 1234723 w 6451115"/>
              <a:gd name="connsiteY1426" fmla="*/ 389640 h 6828547"/>
              <a:gd name="connsiteX1427" fmla="*/ 1348745 w 6451115"/>
              <a:gd name="connsiteY1427" fmla="*/ 485701 h 6828547"/>
              <a:gd name="connsiteX1428" fmla="*/ 1840045 w 6451115"/>
              <a:gd name="connsiteY1428" fmla="*/ 991747 h 6828547"/>
              <a:gd name="connsiteX1429" fmla="*/ 2689741 w 6451115"/>
              <a:gd name="connsiteY1429" fmla="*/ 1809644 h 6828547"/>
              <a:gd name="connsiteX1430" fmla="*/ 2785205 w 6451115"/>
              <a:gd name="connsiteY1430" fmla="*/ 1915644 h 6828547"/>
              <a:gd name="connsiteX1431" fmla="*/ 2785973 w 6451115"/>
              <a:gd name="connsiteY1431" fmla="*/ 1915726 h 6828547"/>
              <a:gd name="connsiteX1432" fmla="*/ 2689741 w 6451115"/>
              <a:gd name="connsiteY1432" fmla="*/ 1809644 h 6828547"/>
              <a:gd name="connsiteX1433" fmla="*/ 1924017 w 6451115"/>
              <a:gd name="connsiteY1433" fmla="*/ 929849 h 6828547"/>
              <a:gd name="connsiteX1434" fmla="*/ 1697168 w 6451115"/>
              <a:gd name="connsiteY1434" fmla="*/ 660641 h 6828547"/>
              <a:gd name="connsiteX1435" fmla="*/ 1625912 w 6451115"/>
              <a:gd name="connsiteY1435" fmla="*/ 515490 h 6828547"/>
              <a:gd name="connsiteX1436" fmla="*/ 1617038 w 6451115"/>
              <a:gd name="connsiteY1436" fmla="*/ 500989 h 6828547"/>
              <a:gd name="connsiteX1437" fmla="*/ 1625702 w 6451115"/>
              <a:gd name="connsiteY1437" fmla="*/ 492173 h 6828547"/>
              <a:gd name="connsiteX1438" fmla="*/ 1734299 w 6451115"/>
              <a:gd name="connsiteY1438" fmla="*/ 575809 h 6828547"/>
              <a:gd name="connsiteX1439" fmla="*/ 1740075 w 6451115"/>
              <a:gd name="connsiteY1439" fmla="*/ 569934 h 6828547"/>
              <a:gd name="connsiteX1440" fmla="*/ 1580913 w 6451115"/>
              <a:gd name="connsiteY1440" fmla="*/ 373037 h 6828547"/>
              <a:gd name="connsiteX1441" fmla="*/ 1598244 w 6451115"/>
              <a:gd name="connsiteY1441" fmla="*/ 355407 h 6828547"/>
              <a:gd name="connsiteX1442" fmla="*/ 2513366 w 6451115"/>
              <a:gd name="connsiteY1442" fmla="*/ 1318503 h 6828547"/>
              <a:gd name="connsiteX1443" fmla="*/ 2442580 w 6451115"/>
              <a:gd name="connsiteY1443" fmla="*/ 1225813 h 6828547"/>
              <a:gd name="connsiteX1444" fmla="*/ 1821263 w 6451115"/>
              <a:gd name="connsiteY1444" fmla="*/ 522632 h 6828547"/>
              <a:gd name="connsiteX1445" fmla="*/ 1668034 w 6451115"/>
              <a:gd name="connsiteY1445" fmla="*/ 337347 h 6828547"/>
              <a:gd name="connsiteX1446" fmla="*/ 1670714 w 6451115"/>
              <a:gd name="connsiteY1446" fmla="*/ 311092 h 6828547"/>
              <a:gd name="connsiteX1447" fmla="*/ 1696918 w 6451115"/>
              <a:gd name="connsiteY1447" fmla="*/ 307962 h 6828547"/>
              <a:gd name="connsiteX1448" fmla="*/ 1732312 w 6451115"/>
              <a:gd name="connsiteY1448" fmla="*/ 354308 h 6828547"/>
              <a:gd name="connsiteX1449" fmla="*/ 1876509 w 6451115"/>
              <a:gd name="connsiteY1449" fmla="*/ 507605 h 6828547"/>
              <a:gd name="connsiteX1450" fmla="*/ 1979431 w 6451115"/>
              <a:gd name="connsiteY1450" fmla="*/ 608776 h 6828547"/>
              <a:gd name="connsiteX1451" fmla="*/ 1940994 w 6451115"/>
              <a:gd name="connsiteY1451" fmla="*/ 547883 h 6828547"/>
              <a:gd name="connsiteX1452" fmla="*/ 1952547 w 6451115"/>
              <a:gd name="connsiteY1452" fmla="*/ 536129 h 6828547"/>
              <a:gd name="connsiteX1453" fmla="*/ 2165044 w 6451115"/>
              <a:gd name="connsiteY1453" fmla="*/ 732923 h 6828547"/>
              <a:gd name="connsiteX1454" fmla="*/ 2186772 w 6451115"/>
              <a:gd name="connsiteY1454" fmla="*/ 754983 h 6828547"/>
              <a:gd name="connsiteX1455" fmla="*/ 2191283 w 6451115"/>
              <a:gd name="connsiteY1455" fmla="*/ 761422 h 6828547"/>
              <a:gd name="connsiteX1456" fmla="*/ 2786952 w 6451115"/>
              <a:gd name="connsiteY1456" fmla="*/ 1598987 h 6828547"/>
              <a:gd name="connsiteX1457" fmla="*/ 2876491 w 6451115"/>
              <a:gd name="connsiteY1457" fmla="*/ 1507898 h 6828547"/>
              <a:gd name="connsiteX1458" fmla="*/ 2529023 w 6451115"/>
              <a:gd name="connsiteY1458" fmla="*/ 1114345 h 6828547"/>
              <a:gd name="connsiteX1459" fmla="*/ 2248367 w 6451115"/>
              <a:gd name="connsiteY1459" fmla="*/ 817524 h 6828547"/>
              <a:gd name="connsiteX1460" fmla="*/ 2186772 w 6451115"/>
              <a:gd name="connsiteY1460" fmla="*/ 754983 h 6828547"/>
              <a:gd name="connsiteX1461" fmla="*/ 2069185 w 6451115"/>
              <a:gd name="connsiteY1461" fmla="*/ 587137 h 6828547"/>
              <a:gd name="connsiteX1462" fmla="*/ 1842487 w 6451115"/>
              <a:gd name="connsiteY1462" fmla="*/ 289280 h 6828547"/>
              <a:gd name="connsiteX1463" fmla="*/ 1862706 w 6451115"/>
              <a:gd name="connsiteY1463" fmla="*/ 268712 h 6828547"/>
              <a:gd name="connsiteX1464" fmla="*/ 1983274 w 6451115"/>
              <a:gd name="connsiteY1464" fmla="*/ 387227 h 6828547"/>
              <a:gd name="connsiteX1465" fmla="*/ 1997716 w 6451115"/>
              <a:gd name="connsiteY1465" fmla="*/ 372535 h 6828547"/>
              <a:gd name="connsiteX1466" fmla="*/ 1988685 w 6451115"/>
              <a:gd name="connsiteY1466" fmla="*/ 340547 h 6828547"/>
              <a:gd name="connsiteX1467" fmla="*/ 2003127 w 6451115"/>
              <a:gd name="connsiteY1467" fmla="*/ 325855 h 6828547"/>
              <a:gd name="connsiteX1468" fmla="*/ 2674832 w 6451115"/>
              <a:gd name="connsiteY1468" fmla="*/ 1163064 h 6828547"/>
              <a:gd name="connsiteX1469" fmla="*/ 2826028 w 6451115"/>
              <a:gd name="connsiteY1469" fmla="*/ 1367899 h 6828547"/>
              <a:gd name="connsiteX1470" fmla="*/ 2835769 w 6451115"/>
              <a:gd name="connsiteY1470" fmla="*/ 1382625 h 6828547"/>
              <a:gd name="connsiteX1471" fmla="*/ 2896502 w 6451115"/>
              <a:gd name="connsiteY1471" fmla="*/ 1464012 h 6828547"/>
              <a:gd name="connsiteX1472" fmla="*/ 2919900 w 6451115"/>
              <a:gd name="connsiteY1472" fmla="*/ 1492144 h 6828547"/>
              <a:gd name="connsiteX1473" fmla="*/ 2997018 w 6451115"/>
              <a:gd name="connsiteY1473" fmla="*/ 1593594 h 6828547"/>
              <a:gd name="connsiteX1474" fmla="*/ 3000628 w 6451115"/>
              <a:gd name="connsiteY1474" fmla="*/ 1589202 h 6828547"/>
              <a:gd name="connsiteX1475" fmla="*/ 2919900 w 6451115"/>
              <a:gd name="connsiteY1475" fmla="*/ 1492144 h 6828547"/>
              <a:gd name="connsiteX1476" fmla="*/ 2845258 w 6451115"/>
              <a:gd name="connsiteY1476" fmla="*/ 1393949 h 6828547"/>
              <a:gd name="connsiteX1477" fmla="*/ 2826028 w 6451115"/>
              <a:gd name="connsiteY1477" fmla="*/ 1367899 h 6828547"/>
              <a:gd name="connsiteX1478" fmla="*/ 2767877 w 6451115"/>
              <a:gd name="connsiteY1478" fmla="*/ 1279983 h 6828547"/>
              <a:gd name="connsiteX1479" fmla="*/ 2343825 w 6451115"/>
              <a:gd name="connsiteY1479" fmla="*/ 614533 h 6828547"/>
              <a:gd name="connsiteX1480" fmla="*/ 1913390 w 6451115"/>
              <a:gd name="connsiteY1480" fmla="*/ 70096 h 6828547"/>
              <a:gd name="connsiteX1481" fmla="*/ 1924943 w 6451115"/>
              <a:gd name="connsiteY1481" fmla="*/ 58341 h 6828547"/>
              <a:gd name="connsiteX1482" fmla="*/ 1933713 w 6451115"/>
              <a:gd name="connsiteY1482" fmla="*/ 61185 h 6828547"/>
              <a:gd name="connsiteX1483" fmla="*/ 2095449 w 6451115"/>
              <a:gd name="connsiteY1483" fmla="*/ 220168 h 6828547"/>
              <a:gd name="connsiteX1484" fmla="*/ 2775632 w 6451115"/>
              <a:gd name="connsiteY1484" fmla="*/ 986990 h 6828547"/>
              <a:gd name="connsiteX1485" fmla="*/ 2984722 w 6451115"/>
              <a:gd name="connsiteY1485" fmla="*/ 1347793 h 6828547"/>
              <a:gd name="connsiteX1486" fmla="*/ 3057184 w 6451115"/>
              <a:gd name="connsiteY1486" fmla="*/ 1491715 h 6828547"/>
              <a:gd name="connsiteX1487" fmla="*/ 3111123 w 6451115"/>
              <a:gd name="connsiteY1487" fmla="*/ 1393452 h 6828547"/>
              <a:gd name="connsiteX1488" fmla="*/ 3287486 w 6451115"/>
              <a:gd name="connsiteY1488" fmla="*/ 1089275 h 6828547"/>
              <a:gd name="connsiteX1489" fmla="*/ 3442257 w 6451115"/>
              <a:gd name="connsiteY1489" fmla="*/ 811354 h 6828547"/>
              <a:gd name="connsiteX1490" fmla="*/ 3466171 w 6451115"/>
              <a:gd name="connsiteY1490" fmla="*/ 809019 h 6828547"/>
              <a:gd name="connsiteX1491" fmla="*/ 3441783 w 6451115"/>
              <a:gd name="connsiteY1491" fmla="*/ 879587 h 6828547"/>
              <a:gd name="connsiteX1492" fmla="*/ 3408369 w 6451115"/>
              <a:gd name="connsiteY1492" fmla="*/ 959559 h 6828547"/>
              <a:gd name="connsiteX1493" fmla="*/ 3405017 w 6451115"/>
              <a:gd name="connsiteY1493" fmla="*/ 976223 h 6828547"/>
              <a:gd name="connsiteX1494" fmla="*/ 3426977 w 6451115"/>
              <a:gd name="connsiteY1494" fmla="*/ 968396 h 6828547"/>
              <a:gd name="connsiteX1495" fmla="*/ 3530281 w 6451115"/>
              <a:gd name="connsiteY1495" fmla="*/ 789259 h 6828547"/>
              <a:gd name="connsiteX1496" fmla="*/ 3722743 w 6451115"/>
              <a:gd name="connsiteY1496" fmla="*/ 460780 h 6828547"/>
              <a:gd name="connsiteX1497" fmla="*/ 3840195 w 6451115"/>
              <a:gd name="connsiteY1497" fmla="*/ 251850 h 6828547"/>
              <a:gd name="connsiteX1498" fmla="*/ 3900873 w 6451115"/>
              <a:gd name="connsiteY1498" fmla="*/ 152877 h 6828547"/>
              <a:gd name="connsiteX1499" fmla="*/ 3964719 w 6451115"/>
              <a:gd name="connsiteY1499" fmla="*/ 28025 h 6828547"/>
              <a:gd name="connsiteX1500" fmla="*/ 3982588 w 6451115"/>
              <a:gd name="connsiteY1500" fmla="*/ 0 h 682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Lst>
            <a:rect l="l" t="t" r="r" b="b"/>
            <a:pathLst>
              <a:path w="6451115" h="6828547">
                <a:moveTo>
                  <a:pt x="3094751" y="6583472"/>
                </a:moveTo>
                <a:lnTo>
                  <a:pt x="3100699" y="6658458"/>
                </a:lnTo>
                <a:cubicBezTo>
                  <a:pt x="3107182" y="6759382"/>
                  <a:pt x="3106766" y="6837696"/>
                  <a:pt x="3089287" y="6827684"/>
                </a:cubicBezTo>
                <a:cubicBezTo>
                  <a:pt x="3085565" y="6825917"/>
                  <a:pt x="3085381" y="6816702"/>
                  <a:pt x="3083427" y="6811210"/>
                </a:cubicBezTo>
                <a:cubicBezTo>
                  <a:pt x="3081290" y="6796503"/>
                  <a:pt x="3079152" y="6781798"/>
                  <a:pt x="3080735" y="6768857"/>
                </a:cubicBezTo>
                <a:cubicBezTo>
                  <a:pt x="3082160" y="6725037"/>
                  <a:pt x="3084043" y="6686854"/>
                  <a:pt x="3086823" y="6651735"/>
                </a:cubicBezTo>
                <a:close/>
                <a:moveTo>
                  <a:pt x="2418327" y="6541660"/>
                </a:moveTo>
                <a:lnTo>
                  <a:pt x="2418593" y="6549714"/>
                </a:lnTo>
                <a:cubicBezTo>
                  <a:pt x="2419394" y="6555229"/>
                  <a:pt x="2420417" y="6560278"/>
                  <a:pt x="2420509" y="6564886"/>
                </a:cubicBezTo>
                <a:lnTo>
                  <a:pt x="2430764" y="6569756"/>
                </a:lnTo>
                <a:lnTo>
                  <a:pt x="2421029" y="6583057"/>
                </a:lnTo>
                <a:cubicBezTo>
                  <a:pt x="2410409" y="6596813"/>
                  <a:pt x="2402849" y="6603279"/>
                  <a:pt x="2407947" y="6581739"/>
                </a:cubicBezTo>
                <a:close/>
                <a:moveTo>
                  <a:pt x="2457092" y="6538250"/>
                </a:moveTo>
                <a:cubicBezTo>
                  <a:pt x="2457668" y="6539459"/>
                  <a:pt x="2457161" y="6542926"/>
                  <a:pt x="2455218" y="6549420"/>
                </a:cubicBezTo>
                <a:cubicBezTo>
                  <a:pt x="2455402" y="6558636"/>
                  <a:pt x="2442654" y="6566273"/>
                  <a:pt x="2439118" y="6573722"/>
                </a:cubicBezTo>
                <a:lnTo>
                  <a:pt x="2430764" y="6569756"/>
                </a:lnTo>
                <a:lnTo>
                  <a:pt x="2432314" y="6567639"/>
                </a:lnTo>
                <a:cubicBezTo>
                  <a:pt x="2443910" y="6551324"/>
                  <a:pt x="2455367" y="6534623"/>
                  <a:pt x="2457092" y="6538250"/>
                </a:cubicBezTo>
                <a:close/>
                <a:moveTo>
                  <a:pt x="3131414" y="6292635"/>
                </a:moveTo>
                <a:lnTo>
                  <a:pt x="3141798" y="6310098"/>
                </a:lnTo>
                <a:cubicBezTo>
                  <a:pt x="3148298" y="6324024"/>
                  <a:pt x="3151320" y="6336868"/>
                  <a:pt x="3147876" y="6348924"/>
                </a:cubicBezTo>
                <a:cubicBezTo>
                  <a:pt x="3123673" y="6428707"/>
                  <a:pt x="3108313" y="6489870"/>
                  <a:pt x="3098291" y="6552998"/>
                </a:cubicBezTo>
                <a:lnTo>
                  <a:pt x="3094751" y="6583472"/>
                </a:lnTo>
                <a:lnTo>
                  <a:pt x="3092289" y="6552430"/>
                </a:lnTo>
                <a:cubicBezTo>
                  <a:pt x="3088971" y="6516198"/>
                  <a:pt x="3085262" y="6479887"/>
                  <a:pt x="3081539" y="6445933"/>
                </a:cubicBezTo>
                <a:lnTo>
                  <a:pt x="3075126" y="6391263"/>
                </a:lnTo>
                <a:lnTo>
                  <a:pt x="3095774" y="6324183"/>
                </a:lnTo>
                <a:lnTo>
                  <a:pt x="3097136" y="6319942"/>
                </a:lnTo>
                <a:lnTo>
                  <a:pt x="3101264" y="6322227"/>
                </a:lnTo>
                <a:cubicBezTo>
                  <a:pt x="3108522" y="6316545"/>
                  <a:pt x="3119501" y="6312632"/>
                  <a:pt x="3123039" y="6305184"/>
                </a:cubicBezTo>
                <a:close/>
                <a:moveTo>
                  <a:pt x="1981344" y="5932384"/>
                </a:moveTo>
                <a:lnTo>
                  <a:pt x="1968005" y="5948974"/>
                </a:lnTo>
                <a:cubicBezTo>
                  <a:pt x="1953011" y="5965244"/>
                  <a:pt x="1944985" y="5967138"/>
                  <a:pt x="1950897" y="5940281"/>
                </a:cubicBezTo>
                <a:cubicBezTo>
                  <a:pt x="1951781" y="5938418"/>
                  <a:pt x="1955899" y="5936951"/>
                  <a:pt x="1961633" y="5935680"/>
                </a:cubicBezTo>
                <a:close/>
                <a:moveTo>
                  <a:pt x="2019201" y="5882052"/>
                </a:moveTo>
                <a:lnTo>
                  <a:pt x="2021697" y="5884934"/>
                </a:lnTo>
                <a:cubicBezTo>
                  <a:pt x="2023180" y="5888944"/>
                  <a:pt x="2023932" y="5894524"/>
                  <a:pt x="2023850" y="5901901"/>
                </a:cubicBezTo>
                <a:lnTo>
                  <a:pt x="2021830" y="5926774"/>
                </a:lnTo>
                <a:lnTo>
                  <a:pt x="2010812" y="5939565"/>
                </a:lnTo>
                <a:cubicBezTo>
                  <a:pt x="1993160" y="5956927"/>
                  <a:pt x="1981693" y="5959468"/>
                  <a:pt x="1982068" y="5932263"/>
                </a:cubicBezTo>
                <a:lnTo>
                  <a:pt x="1981344" y="5932384"/>
                </a:lnTo>
                <a:lnTo>
                  <a:pt x="1994851" y="5915585"/>
                </a:lnTo>
                <a:close/>
                <a:moveTo>
                  <a:pt x="2096867" y="5832163"/>
                </a:moveTo>
                <a:lnTo>
                  <a:pt x="2054258" y="6039563"/>
                </a:lnTo>
                <a:cubicBezTo>
                  <a:pt x="2054442" y="6048778"/>
                  <a:pt x="2045417" y="6058182"/>
                  <a:pt x="2041879" y="6065631"/>
                </a:cubicBezTo>
                <a:cubicBezTo>
                  <a:pt x="2038157" y="6063864"/>
                  <a:pt x="2028946" y="6064054"/>
                  <a:pt x="2021502" y="6060519"/>
                </a:cubicBezTo>
                <a:cubicBezTo>
                  <a:pt x="2017596" y="6049537"/>
                  <a:pt x="2013690" y="6038554"/>
                  <a:pt x="2013504" y="6029339"/>
                </a:cubicBezTo>
                <a:cubicBezTo>
                  <a:pt x="2014904" y="6007184"/>
                  <a:pt x="2016790" y="5986402"/>
                  <a:pt x="2018677" y="5965620"/>
                </a:cubicBezTo>
                <a:lnTo>
                  <a:pt x="2021830" y="5926774"/>
                </a:lnTo>
                <a:lnTo>
                  <a:pt x="2041216" y="5904273"/>
                </a:lnTo>
                <a:cubicBezTo>
                  <a:pt x="2052424" y="5890047"/>
                  <a:pt x="2064471" y="5873983"/>
                  <a:pt x="2076647" y="5857945"/>
                </a:cubicBezTo>
                <a:close/>
                <a:moveTo>
                  <a:pt x="5056118" y="5618664"/>
                </a:moveTo>
                <a:lnTo>
                  <a:pt x="5080826" y="5628827"/>
                </a:lnTo>
                <a:lnTo>
                  <a:pt x="5079254" y="5629869"/>
                </a:lnTo>
                <a:cubicBezTo>
                  <a:pt x="5074407" y="5652998"/>
                  <a:pt x="5130370" y="5738341"/>
                  <a:pt x="5062274" y="5701737"/>
                </a:cubicBezTo>
                <a:cubicBezTo>
                  <a:pt x="5056392" y="5695955"/>
                  <a:pt x="5059177" y="5681360"/>
                  <a:pt x="5067790" y="5666715"/>
                </a:cubicBezTo>
                <a:cubicBezTo>
                  <a:pt x="5085877" y="5672578"/>
                  <a:pt x="5082889" y="5659350"/>
                  <a:pt x="5066824" y="5634093"/>
                </a:cubicBezTo>
                <a:close/>
                <a:moveTo>
                  <a:pt x="5001401" y="5487986"/>
                </a:moveTo>
                <a:lnTo>
                  <a:pt x="5002436" y="5489089"/>
                </a:lnTo>
                <a:cubicBezTo>
                  <a:pt x="5085201" y="5576944"/>
                  <a:pt x="5168327" y="5664433"/>
                  <a:pt x="5163942" y="5663012"/>
                </a:cubicBezTo>
                <a:lnTo>
                  <a:pt x="5080826" y="5628827"/>
                </a:lnTo>
                <a:lnTo>
                  <a:pt x="5087601" y="5624341"/>
                </a:lnTo>
                <a:cubicBezTo>
                  <a:pt x="5092644" y="5624795"/>
                  <a:pt x="5100230" y="5627829"/>
                  <a:pt x="5111219" y="5634297"/>
                </a:cubicBezTo>
                <a:cubicBezTo>
                  <a:pt x="5136485" y="5648299"/>
                  <a:pt x="5094344" y="5596043"/>
                  <a:pt x="5035352" y="5527223"/>
                </a:cubicBezTo>
                <a:close/>
                <a:moveTo>
                  <a:pt x="3330452" y="5465468"/>
                </a:moveTo>
                <a:lnTo>
                  <a:pt x="3329706" y="5468954"/>
                </a:lnTo>
                <a:cubicBezTo>
                  <a:pt x="3323238" y="5512589"/>
                  <a:pt x="3319533" y="5557610"/>
                  <a:pt x="3319085" y="5604176"/>
                </a:cubicBezTo>
                <a:lnTo>
                  <a:pt x="3349892" y="5484684"/>
                </a:lnTo>
                <a:close/>
                <a:moveTo>
                  <a:pt x="5356315" y="5394737"/>
                </a:moveTo>
                <a:lnTo>
                  <a:pt x="5364293" y="5394901"/>
                </a:lnTo>
                <a:cubicBezTo>
                  <a:pt x="5371503" y="5396526"/>
                  <a:pt x="5374356" y="5399691"/>
                  <a:pt x="5371487" y="5404815"/>
                </a:cubicBezTo>
                <a:lnTo>
                  <a:pt x="5360691" y="5401429"/>
                </a:lnTo>
                <a:close/>
                <a:moveTo>
                  <a:pt x="5330950" y="5394217"/>
                </a:moveTo>
                <a:lnTo>
                  <a:pt x="5338172" y="5394365"/>
                </a:lnTo>
                <a:lnTo>
                  <a:pt x="5360691" y="5401429"/>
                </a:lnTo>
                <a:lnTo>
                  <a:pt x="5377886" y="5427716"/>
                </a:lnTo>
                <a:cubicBezTo>
                  <a:pt x="5396704" y="5454159"/>
                  <a:pt x="5415884" y="5480234"/>
                  <a:pt x="5398318" y="5471634"/>
                </a:cubicBezTo>
                <a:cubicBezTo>
                  <a:pt x="5380032" y="5463768"/>
                  <a:pt x="5354028" y="5448679"/>
                  <a:pt x="5324166" y="5429978"/>
                </a:cubicBezTo>
                <a:lnTo>
                  <a:pt x="5278709" y="5400394"/>
                </a:lnTo>
                <a:lnTo>
                  <a:pt x="5279632" y="5400240"/>
                </a:lnTo>
                <a:cubicBezTo>
                  <a:pt x="5298826" y="5397396"/>
                  <a:pt x="5316385" y="5395247"/>
                  <a:pt x="5330950" y="5394217"/>
                </a:cubicBezTo>
                <a:close/>
                <a:moveTo>
                  <a:pt x="5395680" y="5380203"/>
                </a:moveTo>
                <a:lnTo>
                  <a:pt x="5411114" y="5405310"/>
                </a:lnTo>
                <a:cubicBezTo>
                  <a:pt x="5413626" y="5411210"/>
                  <a:pt x="5411634" y="5412501"/>
                  <a:pt x="5400632" y="5404576"/>
                </a:cubicBezTo>
                <a:lnTo>
                  <a:pt x="5363482" y="5382709"/>
                </a:lnTo>
                <a:lnTo>
                  <a:pt x="5373135" y="5385492"/>
                </a:lnTo>
                <a:cubicBezTo>
                  <a:pt x="5378603" y="5385811"/>
                  <a:pt x="5384433" y="5385763"/>
                  <a:pt x="5388817" y="5387184"/>
                </a:cubicBezTo>
                <a:close/>
                <a:moveTo>
                  <a:pt x="5378195" y="5346659"/>
                </a:moveTo>
                <a:cubicBezTo>
                  <a:pt x="5379754" y="5346590"/>
                  <a:pt x="5383003" y="5348248"/>
                  <a:pt x="5388504" y="5352211"/>
                </a:cubicBezTo>
                <a:cubicBezTo>
                  <a:pt x="5397273" y="5355054"/>
                  <a:pt x="5397378" y="5366711"/>
                  <a:pt x="5403258" y="5372492"/>
                </a:cubicBezTo>
                <a:lnTo>
                  <a:pt x="5395680" y="5380203"/>
                </a:lnTo>
                <a:lnTo>
                  <a:pt x="5394568" y="5378394"/>
                </a:lnTo>
                <a:cubicBezTo>
                  <a:pt x="5384042" y="5362631"/>
                  <a:pt x="5373517" y="5346869"/>
                  <a:pt x="5378195" y="5346659"/>
                </a:cubicBezTo>
                <a:close/>
                <a:moveTo>
                  <a:pt x="5134694" y="5325869"/>
                </a:moveTo>
                <a:lnTo>
                  <a:pt x="5201196" y="5349947"/>
                </a:lnTo>
                <a:lnTo>
                  <a:pt x="5226865" y="5366653"/>
                </a:lnTo>
                <a:lnTo>
                  <a:pt x="5278709" y="5400394"/>
                </a:lnTo>
                <a:lnTo>
                  <a:pt x="5218514" y="5410441"/>
                </a:lnTo>
                <a:cubicBezTo>
                  <a:pt x="5134124" y="5425707"/>
                  <a:pt x="5045401" y="5445380"/>
                  <a:pt x="5039545" y="5442514"/>
                </a:cubicBezTo>
                <a:cubicBezTo>
                  <a:pt x="5016466" y="5428493"/>
                  <a:pt x="5037968" y="5403861"/>
                  <a:pt x="5070465" y="5376730"/>
                </a:cubicBezTo>
                <a:lnTo>
                  <a:pt x="5090061" y="5361206"/>
                </a:lnTo>
                <a:lnTo>
                  <a:pt x="5091256" y="5364747"/>
                </a:lnTo>
                <a:cubicBezTo>
                  <a:pt x="5098745" y="5375946"/>
                  <a:pt x="5110086" y="5386191"/>
                  <a:pt x="5126562" y="5395164"/>
                </a:cubicBezTo>
                <a:cubicBezTo>
                  <a:pt x="5141214" y="5403788"/>
                  <a:pt x="5161641" y="5406536"/>
                  <a:pt x="5182069" y="5409283"/>
                </a:cubicBezTo>
                <a:cubicBezTo>
                  <a:pt x="5184957" y="5406345"/>
                  <a:pt x="5190734" y="5400468"/>
                  <a:pt x="5196511" y="5394591"/>
                </a:cubicBezTo>
                <a:cubicBezTo>
                  <a:pt x="5193518" y="5385872"/>
                  <a:pt x="5187585" y="5374261"/>
                  <a:pt x="5178815" y="5371419"/>
                </a:cubicBezTo>
                <a:lnTo>
                  <a:pt x="5121987" y="5335925"/>
                </a:lnTo>
                <a:close/>
                <a:moveTo>
                  <a:pt x="5080546" y="5310040"/>
                </a:moveTo>
                <a:lnTo>
                  <a:pt x="5121987" y="5335925"/>
                </a:lnTo>
                <a:lnTo>
                  <a:pt x="5105382" y="5349067"/>
                </a:lnTo>
                <a:lnTo>
                  <a:pt x="5090061" y="5361206"/>
                </a:lnTo>
                <a:lnTo>
                  <a:pt x="5079056" y="5328607"/>
                </a:lnTo>
                <a:close/>
                <a:moveTo>
                  <a:pt x="4847422" y="5306700"/>
                </a:moveTo>
                <a:lnTo>
                  <a:pt x="4858377" y="5320761"/>
                </a:lnTo>
                <a:cubicBezTo>
                  <a:pt x="4886471" y="5355598"/>
                  <a:pt x="4929544" y="5405160"/>
                  <a:pt x="4972616" y="5454721"/>
                </a:cubicBezTo>
                <a:lnTo>
                  <a:pt x="5001401" y="5487986"/>
                </a:lnTo>
                <a:lnTo>
                  <a:pt x="4941803" y="5424512"/>
                </a:lnTo>
                <a:cubicBezTo>
                  <a:pt x="4883983" y="5362632"/>
                  <a:pt x="4838724" y="5312998"/>
                  <a:pt x="4843095" y="5312963"/>
                </a:cubicBezTo>
                <a:close/>
                <a:moveTo>
                  <a:pt x="5056251" y="5294866"/>
                </a:moveTo>
                <a:lnTo>
                  <a:pt x="5080950" y="5305003"/>
                </a:lnTo>
                <a:lnTo>
                  <a:pt x="5080546" y="5310040"/>
                </a:lnTo>
                <a:close/>
                <a:moveTo>
                  <a:pt x="5085303" y="5276979"/>
                </a:moveTo>
                <a:lnTo>
                  <a:pt x="5088148" y="5278435"/>
                </a:lnTo>
                <a:cubicBezTo>
                  <a:pt x="5100667" y="5285528"/>
                  <a:pt x="5114633" y="5293976"/>
                  <a:pt x="5129564" y="5303326"/>
                </a:cubicBezTo>
                <a:lnTo>
                  <a:pt x="5147271" y="5314851"/>
                </a:lnTo>
                <a:lnTo>
                  <a:pt x="5140162" y="5321542"/>
                </a:lnTo>
                <a:lnTo>
                  <a:pt x="5134694" y="5325869"/>
                </a:lnTo>
                <a:lnTo>
                  <a:pt x="5110103" y="5316967"/>
                </a:lnTo>
                <a:lnTo>
                  <a:pt x="5080950" y="5305003"/>
                </a:lnTo>
                <a:lnTo>
                  <a:pt x="5082262" y="5288651"/>
                </a:lnTo>
                <a:close/>
                <a:moveTo>
                  <a:pt x="4826763" y="5273436"/>
                </a:moveTo>
                <a:cubicBezTo>
                  <a:pt x="4827462" y="5272319"/>
                  <a:pt x="4829802" y="5272812"/>
                  <a:pt x="4834013" y="5275145"/>
                </a:cubicBezTo>
                <a:cubicBezTo>
                  <a:pt x="4845723" y="5280879"/>
                  <a:pt x="4848716" y="5289599"/>
                  <a:pt x="4854597" y="5295380"/>
                </a:cubicBezTo>
                <a:cubicBezTo>
                  <a:pt x="4853152" y="5296849"/>
                  <a:pt x="4851722" y="5299775"/>
                  <a:pt x="4849929" y="5303069"/>
                </a:cubicBezTo>
                <a:lnTo>
                  <a:pt x="4847422" y="5306700"/>
                </a:lnTo>
                <a:lnTo>
                  <a:pt x="4840349" y="5297624"/>
                </a:lnTo>
                <a:cubicBezTo>
                  <a:pt x="4830515" y="5284347"/>
                  <a:pt x="4825363" y="5275671"/>
                  <a:pt x="4826763" y="5273436"/>
                </a:cubicBezTo>
                <a:close/>
                <a:moveTo>
                  <a:pt x="5106548" y="5174124"/>
                </a:moveTo>
                <a:lnTo>
                  <a:pt x="5280117" y="5291890"/>
                </a:lnTo>
                <a:cubicBezTo>
                  <a:pt x="5294768" y="5300515"/>
                  <a:pt x="5294977" y="5323830"/>
                  <a:pt x="5303852" y="5338332"/>
                </a:cubicBezTo>
                <a:cubicBezTo>
                  <a:pt x="5306845" y="5347051"/>
                  <a:pt x="5309785" y="5349941"/>
                  <a:pt x="5312726" y="5352832"/>
                </a:cubicBezTo>
                <a:lnTo>
                  <a:pt x="5363482" y="5382709"/>
                </a:lnTo>
                <a:lnTo>
                  <a:pt x="5359620" y="5381595"/>
                </a:lnTo>
                <a:cubicBezTo>
                  <a:pt x="5350114" y="5378029"/>
                  <a:pt x="5349977" y="5382949"/>
                  <a:pt x="5354567" y="5392066"/>
                </a:cubicBezTo>
                <a:lnTo>
                  <a:pt x="5356315" y="5394737"/>
                </a:lnTo>
                <a:lnTo>
                  <a:pt x="5338172" y="5394365"/>
                </a:lnTo>
                <a:lnTo>
                  <a:pt x="5231265" y="5360833"/>
                </a:lnTo>
                <a:lnTo>
                  <a:pt x="5201196" y="5349947"/>
                </a:lnTo>
                <a:lnTo>
                  <a:pt x="5147271" y="5314851"/>
                </a:lnTo>
                <a:lnTo>
                  <a:pt x="5167344" y="5295957"/>
                </a:lnTo>
                <a:cubicBezTo>
                  <a:pt x="5181273" y="5279949"/>
                  <a:pt x="5185159" y="5266437"/>
                  <a:pt x="5169051" y="5257824"/>
                </a:cubicBezTo>
                <a:lnTo>
                  <a:pt x="5100934" y="5216990"/>
                </a:lnTo>
                <a:lnTo>
                  <a:pt x="5104076" y="5204925"/>
                </a:lnTo>
                <a:close/>
                <a:moveTo>
                  <a:pt x="2897734" y="5037495"/>
                </a:moveTo>
                <a:lnTo>
                  <a:pt x="2889317" y="5059744"/>
                </a:lnTo>
                <a:cubicBezTo>
                  <a:pt x="2865900" y="5123411"/>
                  <a:pt x="2849895" y="5172876"/>
                  <a:pt x="2842930" y="5204653"/>
                </a:cubicBezTo>
                <a:cubicBezTo>
                  <a:pt x="2846652" y="5206420"/>
                  <a:pt x="2850373" y="5208187"/>
                  <a:pt x="2854094" y="5209954"/>
                </a:cubicBezTo>
                <a:cubicBezTo>
                  <a:pt x="2873465" y="5176366"/>
                  <a:pt x="2883792" y="5144260"/>
                  <a:pt x="2891364" y="5112050"/>
                </a:cubicBezTo>
                <a:lnTo>
                  <a:pt x="2905447" y="5045124"/>
                </a:lnTo>
                <a:lnTo>
                  <a:pt x="2898002" y="5037759"/>
                </a:lnTo>
                <a:close/>
                <a:moveTo>
                  <a:pt x="4933449" y="5028123"/>
                </a:moveTo>
                <a:lnTo>
                  <a:pt x="5059776" y="5098412"/>
                </a:lnTo>
                <a:cubicBezTo>
                  <a:pt x="5092728" y="5116358"/>
                  <a:pt x="5105141" y="5139392"/>
                  <a:pt x="5107282" y="5164969"/>
                </a:cubicBezTo>
                <a:lnTo>
                  <a:pt x="5106548" y="5174124"/>
                </a:lnTo>
                <a:lnTo>
                  <a:pt x="4957533" y="5073017"/>
                </a:lnTo>
                <a:cubicBezTo>
                  <a:pt x="4944339" y="5064381"/>
                  <a:pt x="4937680" y="5053142"/>
                  <a:pt x="4934380" y="5040599"/>
                </a:cubicBezTo>
                <a:close/>
                <a:moveTo>
                  <a:pt x="2623486" y="4954696"/>
                </a:moveTo>
                <a:lnTo>
                  <a:pt x="2603449" y="4958636"/>
                </a:lnTo>
                <a:lnTo>
                  <a:pt x="2591735" y="4994098"/>
                </a:lnTo>
                <a:cubicBezTo>
                  <a:pt x="2606343" y="4987344"/>
                  <a:pt x="2616697" y="4975146"/>
                  <a:pt x="2623433" y="4954955"/>
                </a:cubicBezTo>
                <a:close/>
                <a:moveTo>
                  <a:pt x="2631794" y="4900624"/>
                </a:moveTo>
                <a:lnTo>
                  <a:pt x="2621987" y="4902516"/>
                </a:lnTo>
                <a:lnTo>
                  <a:pt x="2610868" y="4936174"/>
                </a:lnTo>
                <a:lnTo>
                  <a:pt x="2627954" y="4932815"/>
                </a:lnTo>
                <a:lnTo>
                  <a:pt x="2630907" y="4918357"/>
                </a:lnTo>
                <a:close/>
                <a:moveTo>
                  <a:pt x="1275588" y="3377698"/>
                </a:moveTo>
                <a:lnTo>
                  <a:pt x="1275061" y="3378960"/>
                </a:lnTo>
                <a:lnTo>
                  <a:pt x="1274477" y="3378577"/>
                </a:lnTo>
                <a:close/>
                <a:moveTo>
                  <a:pt x="1260885" y="3363244"/>
                </a:moveTo>
                <a:lnTo>
                  <a:pt x="1258373" y="3368009"/>
                </a:lnTo>
                <a:lnTo>
                  <a:pt x="1255524" y="3366141"/>
                </a:lnTo>
                <a:close/>
                <a:moveTo>
                  <a:pt x="1240228" y="3356325"/>
                </a:moveTo>
                <a:lnTo>
                  <a:pt x="1251780" y="3363684"/>
                </a:lnTo>
                <a:lnTo>
                  <a:pt x="1255524" y="3366141"/>
                </a:lnTo>
                <a:lnTo>
                  <a:pt x="1242393" y="3373233"/>
                </a:lnTo>
                <a:cubicBezTo>
                  <a:pt x="1235506" y="3377298"/>
                  <a:pt x="1227537" y="3382464"/>
                  <a:pt x="1217401" y="3389834"/>
                </a:cubicBezTo>
                <a:cubicBezTo>
                  <a:pt x="1226041" y="3378104"/>
                  <a:pt x="1232514" y="3368578"/>
                  <a:pt x="1237903" y="3360155"/>
                </a:cubicBezTo>
                <a:close/>
                <a:moveTo>
                  <a:pt x="1218666" y="3342591"/>
                </a:moveTo>
                <a:lnTo>
                  <a:pt x="1231092" y="3350506"/>
                </a:lnTo>
                <a:lnTo>
                  <a:pt x="1211365" y="3366566"/>
                </a:lnTo>
                <a:close/>
                <a:moveTo>
                  <a:pt x="1251906" y="3337086"/>
                </a:moveTo>
                <a:lnTo>
                  <a:pt x="1240228" y="3356325"/>
                </a:lnTo>
                <a:lnTo>
                  <a:pt x="1231092" y="3350506"/>
                </a:lnTo>
                <a:lnTo>
                  <a:pt x="1240300" y="3343011"/>
                </a:lnTo>
                <a:cubicBezTo>
                  <a:pt x="1243189" y="3340072"/>
                  <a:pt x="1249018" y="3340024"/>
                  <a:pt x="1251906" y="3337086"/>
                </a:cubicBezTo>
                <a:close/>
                <a:moveTo>
                  <a:pt x="1206772" y="3311679"/>
                </a:moveTo>
                <a:cubicBezTo>
                  <a:pt x="1219668" y="3307384"/>
                  <a:pt x="1225008" y="3313716"/>
                  <a:pt x="1222070" y="3331411"/>
                </a:cubicBezTo>
                <a:lnTo>
                  <a:pt x="1218666" y="3342591"/>
                </a:lnTo>
                <a:lnTo>
                  <a:pt x="1204556" y="3333604"/>
                </a:lnTo>
                <a:cubicBezTo>
                  <a:pt x="1191509" y="3326105"/>
                  <a:pt x="1182548" y="3322353"/>
                  <a:pt x="1181853" y="3326002"/>
                </a:cubicBezTo>
                <a:cubicBezTo>
                  <a:pt x="1191988" y="3318632"/>
                  <a:pt x="1200325" y="3313827"/>
                  <a:pt x="1206772" y="3311679"/>
                </a:cubicBezTo>
                <a:close/>
                <a:moveTo>
                  <a:pt x="5941241" y="3301821"/>
                </a:moveTo>
                <a:lnTo>
                  <a:pt x="5959924" y="3302843"/>
                </a:lnTo>
                <a:cubicBezTo>
                  <a:pt x="5981276" y="3305603"/>
                  <a:pt x="5987927" y="3311383"/>
                  <a:pt x="5965049" y="3323232"/>
                </a:cubicBezTo>
                <a:cubicBezTo>
                  <a:pt x="5961004" y="3324026"/>
                  <a:pt x="5956362" y="3321789"/>
                  <a:pt x="5951829" y="3317429"/>
                </a:cubicBezTo>
                <a:close/>
                <a:moveTo>
                  <a:pt x="1265842" y="3292716"/>
                </a:moveTo>
                <a:lnTo>
                  <a:pt x="1259235" y="3293525"/>
                </a:lnTo>
                <a:lnTo>
                  <a:pt x="1327489" y="3371417"/>
                </a:lnTo>
                <a:lnTo>
                  <a:pt x="1349643" y="3363792"/>
                </a:lnTo>
                <a:lnTo>
                  <a:pt x="1357115" y="3359938"/>
                </a:lnTo>
                <a:lnTo>
                  <a:pt x="1327631" y="3330636"/>
                </a:lnTo>
                <a:cubicBezTo>
                  <a:pt x="1333591" y="3345160"/>
                  <a:pt x="1310118" y="3327865"/>
                  <a:pt x="1287367" y="3309833"/>
                </a:cubicBezTo>
                <a:close/>
                <a:moveTo>
                  <a:pt x="5914720" y="3272237"/>
                </a:moveTo>
                <a:lnTo>
                  <a:pt x="5927406" y="3273334"/>
                </a:lnTo>
                <a:cubicBezTo>
                  <a:pt x="5950750" y="3277212"/>
                  <a:pt x="5959518" y="3284414"/>
                  <a:pt x="5939259" y="3298898"/>
                </a:cubicBezTo>
                <a:lnTo>
                  <a:pt x="5941241" y="3301821"/>
                </a:lnTo>
                <a:lnTo>
                  <a:pt x="5918725" y="3300589"/>
                </a:lnTo>
                <a:lnTo>
                  <a:pt x="5881701" y="3300585"/>
                </a:lnTo>
                <a:lnTo>
                  <a:pt x="5882266" y="3298551"/>
                </a:lnTo>
                <a:cubicBezTo>
                  <a:pt x="5884745" y="3294913"/>
                  <a:pt x="5888858" y="3290954"/>
                  <a:pt x="5894834" y="3286629"/>
                </a:cubicBezTo>
                <a:close/>
                <a:moveTo>
                  <a:pt x="1552058" y="3257664"/>
                </a:moveTo>
                <a:lnTo>
                  <a:pt x="1489515" y="3265323"/>
                </a:lnTo>
                <a:lnTo>
                  <a:pt x="1491379" y="3266991"/>
                </a:lnTo>
                <a:lnTo>
                  <a:pt x="1502353" y="3276159"/>
                </a:lnTo>
                <a:lnTo>
                  <a:pt x="1504085" y="3275586"/>
                </a:lnTo>
                <a:cubicBezTo>
                  <a:pt x="1515155" y="3272394"/>
                  <a:pt x="1527722" y="3269208"/>
                  <a:pt x="1542083" y="3266028"/>
                </a:cubicBezTo>
                <a:lnTo>
                  <a:pt x="1555723" y="3263363"/>
                </a:lnTo>
                <a:close/>
                <a:moveTo>
                  <a:pt x="1938675" y="3203300"/>
                </a:moveTo>
                <a:lnTo>
                  <a:pt x="1936802" y="3203587"/>
                </a:lnTo>
                <a:lnTo>
                  <a:pt x="1942432" y="3209226"/>
                </a:lnTo>
                <a:lnTo>
                  <a:pt x="1944446" y="3208972"/>
                </a:lnTo>
                <a:close/>
                <a:moveTo>
                  <a:pt x="6006778" y="3172209"/>
                </a:moveTo>
                <a:cubicBezTo>
                  <a:pt x="6007574" y="3176254"/>
                  <a:pt x="6009165" y="3184342"/>
                  <a:pt x="6010754" y="3192431"/>
                </a:cubicBezTo>
                <a:cubicBezTo>
                  <a:pt x="6004255" y="3202109"/>
                  <a:pt x="5997756" y="3211788"/>
                  <a:pt x="5990461" y="3217422"/>
                </a:cubicBezTo>
                <a:lnTo>
                  <a:pt x="5914720" y="3272237"/>
                </a:lnTo>
                <a:lnTo>
                  <a:pt x="5883265" y="3269517"/>
                </a:lnTo>
                <a:cubicBezTo>
                  <a:pt x="5866112" y="3268747"/>
                  <a:pt x="5847120" y="3268312"/>
                  <a:pt x="5828099" y="3267721"/>
                </a:cubicBezTo>
                <a:lnTo>
                  <a:pt x="5794649" y="3266061"/>
                </a:lnTo>
                <a:lnTo>
                  <a:pt x="5978464" y="3177776"/>
                </a:lnTo>
                <a:cubicBezTo>
                  <a:pt x="5985759" y="3172141"/>
                  <a:pt x="5998689" y="3173800"/>
                  <a:pt x="6006778" y="3172209"/>
                </a:cubicBezTo>
                <a:close/>
                <a:moveTo>
                  <a:pt x="1392716" y="3103665"/>
                </a:moveTo>
                <a:lnTo>
                  <a:pt x="1399229" y="3107801"/>
                </a:lnTo>
                <a:lnTo>
                  <a:pt x="1400001" y="3108972"/>
                </a:lnTo>
                <a:close/>
                <a:moveTo>
                  <a:pt x="1386771" y="3099888"/>
                </a:moveTo>
                <a:cubicBezTo>
                  <a:pt x="1385668" y="3098804"/>
                  <a:pt x="1386720" y="3099388"/>
                  <a:pt x="1389378" y="3101233"/>
                </a:cubicBezTo>
                <a:lnTo>
                  <a:pt x="1392716" y="3103665"/>
                </a:lnTo>
                <a:close/>
                <a:moveTo>
                  <a:pt x="1387004" y="3089367"/>
                </a:moveTo>
                <a:lnTo>
                  <a:pt x="1330095" y="3095241"/>
                </a:lnTo>
                <a:lnTo>
                  <a:pt x="1355204" y="3123206"/>
                </a:lnTo>
                <a:lnTo>
                  <a:pt x="1402575" y="3112875"/>
                </a:lnTo>
                <a:lnTo>
                  <a:pt x="1400001" y="3108972"/>
                </a:lnTo>
                <a:lnTo>
                  <a:pt x="1401618" y="3110150"/>
                </a:lnTo>
                <a:lnTo>
                  <a:pt x="1404595" y="3112434"/>
                </a:lnTo>
                <a:lnTo>
                  <a:pt x="1405609" y="3112213"/>
                </a:lnTo>
                <a:close/>
                <a:moveTo>
                  <a:pt x="1450065" y="3082858"/>
                </a:moveTo>
                <a:lnTo>
                  <a:pt x="1448444" y="3083026"/>
                </a:lnTo>
                <a:lnTo>
                  <a:pt x="1427882" y="3093358"/>
                </a:lnTo>
                <a:lnTo>
                  <a:pt x="1412603" y="3100211"/>
                </a:lnTo>
                <a:lnTo>
                  <a:pt x="1410650" y="3097824"/>
                </a:lnTo>
                <a:lnTo>
                  <a:pt x="1419091" y="3086055"/>
                </a:lnTo>
                <a:lnTo>
                  <a:pt x="1402432" y="3087774"/>
                </a:lnTo>
                <a:lnTo>
                  <a:pt x="1410650" y="3097824"/>
                </a:lnTo>
                <a:lnTo>
                  <a:pt x="1407199" y="3102636"/>
                </a:lnTo>
                <a:lnTo>
                  <a:pt x="1412603" y="3100211"/>
                </a:lnTo>
                <a:lnTo>
                  <a:pt x="1417673" y="3106409"/>
                </a:lnTo>
                <a:lnTo>
                  <a:pt x="1419176" y="3109255"/>
                </a:lnTo>
                <a:lnTo>
                  <a:pt x="1434383" y="3105938"/>
                </a:lnTo>
                <a:lnTo>
                  <a:pt x="1437787" y="3100927"/>
                </a:lnTo>
                <a:close/>
                <a:moveTo>
                  <a:pt x="1783763" y="3046766"/>
                </a:moveTo>
                <a:lnTo>
                  <a:pt x="1783156" y="3046854"/>
                </a:lnTo>
                <a:lnTo>
                  <a:pt x="1783357" y="3047068"/>
                </a:lnTo>
                <a:lnTo>
                  <a:pt x="1783963" y="3046984"/>
                </a:lnTo>
                <a:close/>
                <a:moveTo>
                  <a:pt x="4835048" y="3018073"/>
                </a:moveTo>
                <a:lnTo>
                  <a:pt x="4824353" y="3020555"/>
                </a:lnTo>
                <a:lnTo>
                  <a:pt x="4809336" y="3048346"/>
                </a:lnTo>
                <a:lnTo>
                  <a:pt x="4812385" y="3047394"/>
                </a:lnTo>
                <a:lnTo>
                  <a:pt x="4820781" y="3044476"/>
                </a:lnTo>
                <a:close/>
                <a:moveTo>
                  <a:pt x="1236910" y="2929607"/>
                </a:moveTo>
                <a:lnTo>
                  <a:pt x="1219264" y="2930530"/>
                </a:lnTo>
                <a:lnTo>
                  <a:pt x="1216212" y="2932234"/>
                </a:lnTo>
                <a:lnTo>
                  <a:pt x="1217148" y="2930641"/>
                </a:lnTo>
                <a:lnTo>
                  <a:pt x="1183876" y="2932381"/>
                </a:lnTo>
                <a:lnTo>
                  <a:pt x="1187981" y="2936953"/>
                </a:lnTo>
                <a:close/>
                <a:moveTo>
                  <a:pt x="4390695" y="2807205"/>
                </a:moveTo>
                <a:lnTo>
                  <a:pt x="4381368" y="2811276"/>
                </a:lnTo>
                <a:lnTo>
                  <a:pt x="4389808" y="2808982"/>
                </a:lnTo>
                <a:close/>
                <a:moveTo>
                  <a:pt x="1162398" y="2766259"/>
                </a:moveTo>
                <a:lnTo>
                  <a:pt x="1043348" y="2777802"/>
                </a:lnTo>
                <a:lnTo>
                  <a:pt x="1069641" y="2806580"/>
                </a:lnTo>
                <a:lnTo>
                  <a:pt x="1078055" y="2805419"/>
                </a:lnTo>
                <a:lnTo>
                  <a:pt x="1183256" y="2791481"/>
                </a:lnTo>
                <a:close/>
                <a:moveTo>
                  <a:pt x="1510890" y="2732471"/>
                </a:moveTo>
                <a:lnTo>
                  <a:pt x="1503435" y="2733193"/>
                </a:lnTo>
                <a:lnTo>
                  <a:pt x="1509240" y="2740009"/>
                </a:lnTo>
                <a:lnTo>
                  <a:pt x="1512175" y="2743442"/>
                </a:lnTo>
                <a:lnTo>
                  <a:pt x="1500110" y="2737534"/>
                </a:lnTo>
                <a:lnTo>
                  <a:pt x="1497787" y="2733741"/>
                </a:lnTo>
                <a:lnTo>
                  <a:pt x="1490501" y="2734447"/>
                </a:lnTo>
                <a:lnTo>
                  <a:pt x="1496859" y="2740840"/>
                </a:lnTo>
                <a:lnTo>
                  <a:pt x="1503938" y="2748997"/>
                </a:lnTo>
                <a:lnTo>
                  <a:pt x="1515604" y="2747451"/>
                </a:lnTo>
                <a:lnTo>
                  <a:pt x="1512175" y="2743442"/>
                </a:lnTo>
                <a:lnTo>
                  <a:pt x="1517674" y="2746134"/>
                </a:lnTo>
                <a:lnTo>
                  <a:pt x="1519351" y="2746955"/>
                </a:lnTo>
                <a:lnTo>
                  <a:pt x="1525763" y="2746105"/>
                </a:lnTo>
                <a:lnTo>
                  <a:pt x="1524817" y="2745245"/>
                </a:lnTo>
                <a:close/>
                <a:moveTo>
                  <a:pt x="4629456" y="2709037"/>
                </a:moveTo>
                <a:lnTo>
                  <a:pt x="4629437" y="2709039"/>
                </a:lnTo>
                <a:lnTo>
                  <a:pt x="4607313" y="2749858"/>
                </a:lnTo>
                <a:lnTo>
                  <a:pt x="4608382" y="2749567"/>
                </a:lnTo>
                <a:close/>
                <a:moveTo>
                  <a:pt x="1031139" y="2607541"/>
                </a:moveTo>
                <a:lnTo>
                  <a:pt x="897225" y="2619359"/>
                </a:lnTo>
                <a:lnTo>
                  <a:pt x="904501" y="2625829"/>
                </a:lnTo>
                <a:lnTo>
                  <a:pt x="939633" y="2664282"/>
                </a:lnTo>
                <a:lnTo>
                  <a:pt x="1065662" y="2649287"/>
                </a:lnTo>
                <a:close/>
                <a:moveTo>
                  <a:pt x="1111341" y="2600462"/>
                </a:moveTo>
                <a:lnTo>
                  <a:pt x="1101119" y="2601364"/>
                </a:lnTo>
                <a:lnTo>
                  <a:pt x="1142091" y="2640192"/>
                </a:lnTo>
                <a:lnTo>
                  <a:pt x="1144127" y="2639950"/>
                </a:lnTo>
                <a:lnTo>
                  <a:pt x="1113997" y="2603555"/>
                </a:lnTo>
                <a:close/>
                <a:moveTo>
                  <a:pt x="1343800" y="2579945"/>
                </a:moveTo>
                <a:lnTo>
                  <a:pt x="1337303" y="2580518"/>
                </a:lnTo>
                <a:lnTo>
                  <a:pt x="1345724" y="2585777"/>
                </a:lnTo>
                <a:lnTo>
                  <a:pt x="1360184" y="2594809"/>
                </a:lnTo>
                <a:lnTo>
                  <a:pt x="1362110" y="2596558"/>
                </a:lnTo>
                <a:lnTo>
                  <a:pt x="1368193" y="2612919"/>
                </a:lnTo>
                <a:lnTo>
                  <a:pt x="1368423" y="2613322"/>
                </a:lnTo>
                <a:lnTo>
                  <a:pt x="1379178" y="2612059"/>
                </a:lnTo>
                <a:lnTo>
                  <a:pt x="1362110" y="2596558"/>
                </a:lnTo>
                <a:lnTo>
                  <a:pt x="1361846" y="2595847"/>
                </a:lnTo>
                <a:lnTo>
                  <a:pt x="1360184" y="2594809"/>
                </a:lnTo>
                <a:lnTo>
                  <a:pt x="1345366" y="2581352"/>
                </a:lnTo>
                <a:close/>
                <a:moveTo>
                  <a:pt x="1369338" y="2577691"/>
                </a:moveTo>
                <a:lnTo>
                  <a:pt x="1364877" y="2578085"/>
                </a:lnTo>
                <a:lnTo>
                  <a:pt x="1388155" y="2604375"/>
                </a:lnTo>
                <a:lnTo>
                  <a:pt x="1394617" y="2610247"/>
                </a:lnTo>
                <a:lnTo>
                  <a:pt x="1397583" y="2609898"/>
                </a:lnTo>
                <a:lnTo>
                  <a:pt x="1382078" y="2591993"/>
                </a:lnTo>
                <a:close/>
                <a:moveTo>
                  <a:pt x="6160661" y="2544539"/>
                </a:moveTo>
                <a:lnTo>
                  <a:pt x="6176555" y="2545204"/>
                </a:lnTo>
                <a:cubicBezTo>
                  <a:pt x="6193453" y="2546387"/>
                  <a:pt x="6203069" y="2549222"/>
                  <a:pt x="6184245" y="2557647"/>
                </a:cubicBezTo>
                <a:lnTo>
                  <a:pt x="6142147" y="2575025"/>
                </a:lnTo>
                <a:lnTo>
                  <a:pt x="6162430" y="2553535"/>
                </a:lnTo>
                <a:close/>
                <a:moveTo>
                  <a:pt x="4523675" y="2543414"/>
                </a:moveTo>
                <a:lnTo>
                  <a:pt x="4515526" y="2546795"/>
                </a:lnTo>
                <a:lnTo>
                  <a:pt x="4508920" y="2558770"/>
                </a:lnTo>
                <a:lnTo>
                  <a:pt x="4516474" y="2557184"/>
                </a:lnTo>
                <a:close/>
                <a:moveTo>
                  <a:pt x="6129345" y="2534836"/>
                </a:moveTo>
                <a:cubicBezTo>
                  <a:pt x="6137435" y="2533247"/>
                  <a:pt x="6150365" y="2534905"/>
                  <a:pt x="6159249" y="2537359"/>
                </a:cubicBezTo>
                <a:lnTo>
                  <a:pt x="6160661" y="2544539"/>
                </a:lnTo>
                <a:lnTo>
                  <a:pt x="6158014" y="2544428"/>
                </a:lnTo>
                <a:cubicBezTo>
                  <a:pt x="6132146" y="2543737"/>
                  <a:pt x="6105871" y="2543652"/>
                  <a:pt x="6129345" y="2534836"/>
                </a:cubicBezTo>
                <a:close/>
                <a:moveTo>
                  <a:pt x="1259027" y="2506334"/>
                </a:moveTo>
                <a:cubicBezTo>
                  <a:pt x="1258285" y="2504883"/>
                  <a:pt x="1262136" y="2507766"/>
                  <a:pt x="1269433" y="2513911"/>
                </a:cubicBezTo>
                <a:lnTo>
                  <a:pt x="1277775" y="2521200"/>
                </a:lnTo>
                <a:lnTo>
                  <a:pt x="1282130" y="2520764"/>
                </a:lnTo>
                <a:lnTo>
                  <a:pt x="1275148" y="2516403"/>
                </a:lnTo>
                <a:cubicBezTo>
                  <a:pt x="1269293" y="2513537"/>
                  <a:pt x="1263438" y="2510670"/>
                  <a:pt x="1259027" y="2506334"/>
                </a:cubicBezTo>
                <a:close/>
                <a:moveTo>
                  <a:pt x="5127552" y="2495145"/>
                </a:moveTo>
                <a:lnTo>
                  <a:pt x="5102218" y="2510303"/>
                </a:lnTo>
                <a:lnTo>
                  <a:pt x="5076166" y="2557713"/>
                </a:lnTo>
                <a:lnTo>
                  <a:pt x="5096741" y="2547391"/>
                </a:lnTo>
                <a:close/>
                <a:moveTo>
                  <a:pt x="4780029" y="2436024"/>
                </a:moveTo>
                <a:lnTo>
                  <a:pt x="4776738" y="2437427"/>
                </a:lnTo>
                <a:lnTo>
                  <a:pt x="4754000" y="2479271"/>
                </a:lnTo>
                <a:lnTo>
                  <a:pt x="4755040" y="2478771"/>
                </a:lnTo>
                <a:close/>
                <a:moveTo>
                  <a:pt x="5378599" y="2389638"/>
                </a:moveTo>
                <a:lnTo>
                  <a:pt x="5329979" y="2407751"/>
                </a:lnTo>
                <a:lnTo>
                  <a:pt x="5308189" y="2446438"/>
                </a:lnTo>
                <a:lnTo>
                  <a:pt x="5347925" y="2428030"/>
                </a:lnTo>
                <a:lnTo>
                  <a:pt x="5358614" y="2423422"/>
                </a:lnTo>
                <a:close/>
                <a:moveTo>
                  <a:pt x="2750959" y="2142343"/>
                </a:moveTo>
                <a:lnTo>
                  <a:pt x="2745238" y="2154391"/>
                </a:lnTo>
                <a:lnTo>
                  <a:pt x="2766712" y="2178373"/>
                </a:lnTo>
                <a:lnTo>
                  <a:pt x="2773085" y="2165125"/>
                </a:lnTo>
                <a:close/>
                <a:moveTo>
                  <a:pt x="2997712" y="2129016"/>
                </a:moveTo>
                <a:lnTo>
                  <a:pt x="2992339" y="2139763"/>
                </a:lnTo>
                <a:lnTo>
                  <a:pt x="3006163" y="2154237"/>
                </a:lnTo>
                <a:lnTo>
                  <a:pt x="3013623" y="2144662"/>
                </a:lnTo>
                <a:close/>
                <a:moveTo>
                  <a:pt x="3378747" y="2048772"/>
                </a:moveTo>
                <a:lnTo>
                  <a:pt x="3374453" y="2057089"/>
                </a:lnTo>
                <a:lnTo>
                  <a:pt x="3374782" y="2057443"/>
                </a:lnTo>
                <a:lnTo>
                  <a:pt x="3379289" y="2049367"/>
                </a:lnTo>
                <a:close/>
                <a:moveTo>
                  <a:pt x="3651077" y="2033202"/>
                </a:moveTo>
                <a:lnTo>
                  <a:pt x="3598688" y="2135269"/>
                </a:lnTo>
                <a:lnTo>
                  <a:pt x="3604363" y="2141186"/>
                </a:lnTo>
                <a:lnTo>
                  <a:pt x="3654799" y="2034970"/>
                </a:lnTo>
                <a:cubicBezTo>
                  <a:pt x="3651077" y="2033202"/>
                  <a:pt x="3651077" y="2033202"/>
                  <a:pt x="3651077" y="2033202"/>
                </a:cubicBezTo>
                <a:close/>
                <a:moveTo>
                  <a:pt x="2793593" y="1924958"/>
                </a:moveTo>
                <a:lnTo>
                  <a:pt x="2855534" y="1993735"/>
                </a:lnTo>
                <a:lnTo>
                  <a:pt x="2857620" y="1989399"/>
                </a:lnTo>
                <a:lnTo>
                  <a:pt x="2795898" y="1926367"/>
                </a:lnTo>
                <a:close/>
                <a:moveTo>
                  <a:pt x="3157977" y="1806518"/>
                </a:moveTo>
                <a:lnTo>
                  <a:pt x="3152335" y="1817788"/>
                </a:lnTo>
                <a:lnTo>
                  <a:pt x="3154700" y="1820337"/>
                </a:lnTo>
                <a:lnTo>
                  <a:pt x="3160137" y="1808888"/>
                </a:lnTo>
                <a:close/>
                <a:moveTo>
                  <a:pt x="3166769" y="1788949"/>
                </a:moveTo>
                <a:lnTo>
                  <a:pt x="3161988" y="1798502"/>
                </a:lnTo>
                <a:lnTo>
                  <a:pt x="3163931" y="1800898"/>
                </a:lnTo>
                <a:lnTo>
                  <a:pt x="3168575" y="1791120"/>
                </a:lnTo>
                <a:close/>
                <a:moveTo>
                  <a:pt x="3014808" y="1655413"/>
                </a:moveTo>
                <a:cubicBezTo>
                  <a:pt x="3011920" y="1658352"/>
                  <a:pt x="3011920" y="1658352"/>
                  <a:pt x="3011920" y="1658352"/>
                </a:cubicBezTo>
                <a:lnTo>
                  <a:pt x="3015284" y="1661659"/>
                </a:lnTo>
                <a:lnTo>
                  <a:pt x="3017170" y="1657736"/>
                </a:lnTo>
                <a:close/>
                <a:moveTo>
                  <a:pt x="3027329" y="1621303"/>
                </a:moveTo>
                <a:lnTo>
                  <a:pt x="3022944" y="1627001"/>
                </a:lnTo>
                <a:lnTo>
                  <a:pt x="3028600" y="1633977"/>
                </a:lnTo>
                <a:lnTo>
                  <a:pt x="3031997" y="1626916"/>
                </a:lnTo>
                <a:close/>
                <a:moveTo>
                  <a:pt x="1219083" y="368659"/>
                </a:moveTo>
                <a:lnTo>
                  <a:pt x="1225451" y="378047"/>
                </a:lnTo>
                <a:lnTo>
                  <a:pt x="1234723" y="389640"/>
                </a:lnTo>
                <a:lnTo>
                  <a:pt x="1225394" y="381782"/>
                </a:lnTo>
                <a:cubicBezTo>
                  <a:pt x="1223924" y="380337"/>
                  <a:pt x="1222440" y="377434"/>
                  <a:pt x="1220951" y="373803"/>
                </a:cubicBezTo>
                <a:close/>
                <a:moveTo>
                  <a:pt x="1216467" y="361452"/>
                </a:moveTo>
                <a:lnTo>
                  <a:pt x="1219083" y="368659"/>
                </a:lnTo>
                <a:lnTo>
                  <a:pt x="1217963" y="367008"/>
                </a:lnTo>
                <a:cubicBezTo>
                  <a:pt x="1216354" y="364141"/>
                  <a:pt x="1215745" y="362187"/>
                  <a:pt x="1216467" y="361452"/>
                </a:cubicBezTo>
                <a:close/>
                <a:moveTo>
                  <a:pt x="3982588" y="0"/>
                </a:moveTo>
                <a:cubicBezTo>
                  <a:pt x="3986308" y="1766"/>
                  <a:pt x="3990030" y="3533"/>
                  <a:pt x="3993752" y="5301"/>
                </a:cubicBezTo>
                <a:cubicBezTo>
                  <a:pt x="3986863" y="29412"/>
                  <a:pt x="3981744" y="49800"/>
                  <a:pt x="3972901" y="68420"/>
                </a:cubicBezTo>
                <a:cubicBezTo>
                  <a:pt x="3930461" y="157799"/>
                  <a:pt x="3971399" y="177238"/>
                  <a:pt x="3928958" y="266616"/>
                </a:cubicBezTo>
                <a:cubicBezTo>
                  <a:pt x="3900849" y="335417"/>
                  <a:pt x="3868175" y="452252"/>
                  <a:pt x="3834391" y="513794"/>
                </a:cubicBezTo>
                <a:cubicBezTo>
                  <a:pt x="3720846" y="733706"/>
                  <a:pt x="3678591" y="832300"/>
                  <a:pt x="3557603" y="1048677"/>
                </a:cubicBezTo>
                <a:cubicBezTo>
                  <a:pt x="3542944" y="1075945"/>
                  <a:pt x="3526675" y="1106156"/>
                  <a:pt x="3509218" y="1138585"/>
                </a:cubicBezTo>
                <a:lnTo>
                  <a:pt x="3484173" y="1185158"/>
                </a:lnTo>
                <a:lnTo>
                  <a:pt x="3475518" y="1183124"/>
                </a:lnTo>
                <a:lnTo>
                  <a:pt x="3482082" y="1189047"/>
                </a:lnTo>
                <a:lnTo>
                  <a:pt x="3472286" y="1207265"/>
                </a:lnTo>
                <a:lnTo>
                  <a:pt x="3464908" y="1205468"/>
                </a:lnTo>
                <a:lnTo>
                  <a:pt x="3470205" y="1211132"/>
                </a:lnTo>
                <a:lnTo>
                  <a:pt x="3460736" y="1228741"/>
                </a:lnTo>
                <a:lnTo>
                  <a:pt x="3450577" y="1226047"/>
                </a:lnTo>
                <a:lnTo>
                  <a:pt x="3457919" y="1233980"/>
                </a:lnTo>
                <a:lnTo>
                  <a:pt x="3453715" y="1241798"/>
                </a:lnTo>
                <a:lnTo>
                  <a:pt x="3447434" y="1253526"/>
                </a:lnTo>
                <a:lnTo>
                  <a:pt x="3438198" y="1252115"/>
                </a:lnTo>
                <a:lnTo>
                  <a:pt x="3444412" y="1259167"/>
                </a:lnTo>
                <a:lnTo>
                  <a:pt x="3436048" y="1274783"/>
                </a:lnTo>
                <a:lnTo>
                  <a:pt x="3427588" y="1274460"/>
                </a:lnTo>
                <a:lnTo>
                  <a:pt x="3432776" y="1280894"/>
                </a:lnTo>
                <a:lnTo>
                  <a:pt x="3424051" y="1297184"/>
                </a:lnTo>
                <a:lnTo>
                  <a:pt x="3409535" y="1293270"/>
                </a:lnTo>
                <a:lnTo>
                  <a:pt x="3420560" y="1303702"/>
                </a:lnTo>
                <a:lnTo>
                  <a:pt x="3412373" y="1318988"/>
                </a:lnTo>
                <a:lnTo>
                  <a:pt x="3398925" y="1315614"/>
                </a:lnTo>
                <a:lnTo>
                  <a:pt x="3408070" y="1327022"/>
                </a:lnTo>
                <a:lnTo>
                  <a:pt x="3400849" y="1340503"/>
                </a:lnTo>
                <a:lnTo>
                  <a:pt x="3384593" y="1336192"/>
                </a:lnTo>
                <a:lnTo>
                  <a:pt x="3395795" y="1349939"/>
                </a:lnTo>
                <a:lnTo>
                  <a:pt x="3393639" y="1353965"/>
                </a:lnTo>
                <a:lnTo>
                  <a:pt x="3388908" y="1362862"/>
                </a:lnTo>
                <a:lnTo>
                  <a:pt x="3377704" y="1360304"/>
                </a:lnTo>
                <a:lnTo>
                  <a:pt x="3386020" y="1368292"/>
                </a:lnTo>
                <a:lnTo>
                  <a:pt x="3364015" y="1409669"/>
                </a:lnTo>
                <a:lnTo>
                  <a:pt x="3362159" y="1412251"/>
                </a:lnTo>
                <a:lnTo>
                  <a:pt x="3362237" y="1413011"/>
                </a:lnTo>
                <a:lnTo>
                  <a:pt x="3349894" y="1436220"/>
                </a:lnTo>
                <a:lnTo>
                  <a:pt x="3346058" y="1436553"/>
                </a:lnTo>
                <a:lnTo>
                  <a:pt x="3348147" y="1439505"/>
                </a:lnTo>
                <a:lnTo>
                  <a:pt x="3338271" y="1458074"/>
                </a:lnTo>
                <a:lnTo>
                  <a:pt x="3335448" y="1458897"/>
                </a:lnTo>
                <a:lnTo>
                  <a:pt x="3336733" y="1460965"/>
                </a:lnTo>
                <a:lnTo>
                  <a:pt x="3331539" y="1470732"/>
                </a:lnTo>
                <a:lnTo>
                  <a:pt x="3327002" y="1479354"/>
                </a:lnTo>
                <a:lnTo>
                  <a:pt x="3321117" y="1479474"/>
                </a:lnTo>
                <a:lnTo>
                  <a:pt x="3324597" y="1483925"/>
                </a:lnTo>
                <a:lnTo>
                  <a:pt x="3314995" y="1502172"/>
                </a:lnTo>
                <a:lnTo>
                  <a:pt x="3311903" y="1502482"/>
                </a:lnTo>
                <a:cubicBezTo>
                  <a:pt x="3308924" y="1503350"/>
                  <a:pt x="3307226" y="1504825"/>
                  <a:pt x="3307679" y="1507322"/>
                </a:cubicBezTo>
                <a:lnTo>
                  <a:pt x="3310446" y="1510816"/>
                </a:lnTo>
                <a:lnTo>
                  <a:pt x="3269962" y="1587748"/>
                </a:lnTo>
                <a:lnTo>
                  <a:pt x="3204226" y="1715275"/>
                </a:lnTo>
                <a:lnTo>
                  <a:pt x="3209894" y="1721379"/>
                </a:lnTo>
                <a:lnTo>
                  <a:pt x="3213944" y="1718385"/>
                </a:lnTo>
                <a:cubicBezTo>
                  <a:pt x="3219852" y="1714345"/>
                  <a:pt x="3225296" y="1710084"/>
                  <a:pt x="3224227" y="1702731"/>
                </a:cubicBezTo>
                <a:cubicBezTo>
                  <a:pt x="3223858" y="1684300"/>
                  <a:pt x="3232884" y="1674895"/>
                  <a:pt x="3243679" y="1661766"/>
                </a:cubicBezTo>
                <a:cubicBezTo>
                  <a:pt x="3252705" y="1652360"/>
                  <a:pt x="3246845" y="1635886"/>
                  <a:pt x="3252151" y="1624714"/>
                </a:cubicBezTo>
                <a:cubicBezTo>
                  <a:pt x="3257456" y="1613542"/>
                  <a:pt x="3266483" y="1604137"/>
                  <a:pt x="3271788" y="1592965"/>
                </a:cubicBezTo>
                <a:cubicBezTo>
                  <a:pt x="3277092" y="1581793"/>
                  <a:pt x="3282398" y="1570620"/>
                  <a:pt x="3289471" y="1555724"/>
                </a:cubicBezTo>
                <a:cubicBezTo>
                  <a:pt x="3298498" y="1546319"/>
                  <a:pt x="3305572" y="1531422"/>
                  <a:pt x="3316367" y="1518292"/>
                </a:cubicBezTo>
                <a:lnTo>
                  <a:pt x="3310446" y="1510816"/>
                </a:lnTo>
                <a:lnTo>
                  <a:pt x="3314995" y="1502172"/>
                </a:lnTo>
                <a:lnTo>
                  <a:pt x="3323801" y="1501286"/>
                </a:lnTo>
                <a:cubicBezTo>
                  <a:pt x="3328464" y="1501219"/>
                  <a:pt x="3333536" y="1501344"/>
                  <a:pt x="3338141" y="1501250"/>
                </a:cubicBezTo>
                <a:lnTo>
                  <a:pt x="3324597" y="1483925"/>
                </a:lnTo>
                <a:lnTo>
                  <a:pt x="3327002" y="1479354"/>
                </a:lnTo>
                <a:lnTo>
                  <a:pt x="3348751" y="1478906"/>
                </a:lnTo>
                <a:cubicBezTo>
                  <a:pt x="3345915" y="1475276"/>
                  <a:pt x="3342588" y="1470274"/>
                  <a:pt x="3339972" y="1466179"/>
                </a:cubicBezTo>
                <a:lnTo>
                  <a:pt x="3336733" y="1460965"/>
                </a:lnTo>
                <a:lnTo>
                  <a:pt x="3338271" y="1458074"/>
                </a:lnTo>
                <a:lnTo>
                  <a:pt x="3353314" y="1453689"/>
                </a:lnTo>
                <a:cubicBezTo>
                  <a:pt x="3354430" y="1451937"/>
                  <a:pt x="3354501" y="1449689"/>
                  <a:pt x="3353350" y="1446861"/>
                </a:cubicBezTo>
                <a:lnTo>
                  <a:pt x="3348147" y="1439505"/>
                </a:lnTo>
                <a:lnTo>
                  <a:pt x="3349894" y="1436220"/>
                </a:lnTo>
                <a:lnTo>
                  <a:pt x="3359512" y="1435382"/>
                </a:lnTo>
                <a:cubicBezTo>
                  <a:pt x="3362249" y="1433972"/>
                  <a:pt x="3363470" y="1431700"/>
                  <a:pt x="3363878" y="1429040"/>
                </a:cubicBezTo>
                <a:lnTo>
                  <a:pt x="3362237" y="1413011"/>
                </a:lnTo>
                <a:lnTo>
                  <a:pt x="3364015" y="1409669"/>
                </a:lnTo>
                <a:lnTo>
                  <a:pt x="3368883" y="1402893"/>
                </a:lnTo>
                <a:cubicBezTo>
                  <a:pt x="3371140" y="1400542"/>
                  <a:pt x="3372954" y="1399121"/>
                  <a:pt x="3372954" y="1399121"/>
                </a:cubicBezTo>
                <a:cubicBezTo>
                  <a:pt x="3380027" y="1384225"/>
                  <a:pt x="3383564" y="1376777"/>
                  <a:pt x="3387100" y="1369329"/>
                </a:cubicBezTo>
                <a:lnTo>
                  <a:pt x="3386020" y="1368292"/>
                </a:lnTo>
                <a:lnTo>
                  <a:pt x="3388908" y="1362862"/>
                </a:lnTo>
                <a:lnTo>
                  <a:pt x="3414736" y="1368760"/>
                </a:lnTo>
                <a:cubicBezTo>
                  <a:pt x="3408176" y="1363363"/>
                  <a:pt x="3403478" y="1358851"/>
                  <a:pt x="3399001" y="1353873"/>
                </a:cubicBezTo>
                <a:lnTo>
                  <a:pt x="3395795" y="1349939"/>
                </a:lnTo>
                <a:lnTo>
                  <a:pt x="3400849" y="1340503"/>
                </a:lnTo>
                <a:lnTo>
                  <a:pt x="3406365" y="1341967"/>
                </a:lnTo>
                <a:cubicBezTo>
                  <a:pt x="3412854" y="1343907"/>
                  <a:pt x="3418879" y="1345626"/>
                  <a:pt x="3425346" y="1346415"/>
                </a:cubicBezTo>
                <a:cubicBezTo>
                  <a:pt x="3419671" y="1339157"/>
                  <a:pt x="3414972" y="1334644"/>
                  <a:pt x="3410740" y="1330353"/>
                </a:cubicBezTo>
                <a:lnTo>
                  <a:pt x="3408070" y="1327022"/>
                </a:lnTo>
                <a:lnTo>
                  <a:pt x="3412373" y="1318988"/>
                </a:lnTo>
                <a:lnTo>
                  <a:pt x="3419301" y="1320726"/>
                </a:lnTo>
                <a:cubicBezTo>
                  <a:pt x="3425325" y="1322445"/>
                  <a:pt x="3431350" y="1324166"/>
                  <a:pt x="3439677" y="1325838"/>
                </a:cubicBezTo>
                <a:cubicBezTo>
                  <a:pt x="3434002" y="1318579"/>
                  <a:pt x="3429746" y="1313136"/>
                  <a:pt x="3425269" y="1308157"/>
                </a:cubicBezTo>
                <a:lnTo>
                  <a:pt x="3420560" y="1303702"/>
                </a:lnTo>
                <a:lnTo>
                  <a:pt x="3424051" y="1297184"/>
                </a:lnTo>
                <a:lnTo>
                  <a:pt x="3431772" y="1299265"/>
                </a:lnTo>
                <a:cubicBezTo>
                  <a:pt x="3438726" y="1301426"/>
                  <a:pt x="3445682" y="1303588"/>
                  <a:pt x="3454009" y="1305260"/>
                </a:cubicBezTo>
                <a:cubicBezTo>
                  <a:pt x="3446474" y="1297118"/>
                  <a:pt x="3441287" y="1291233"/>
                  <a:pt x="3437275" y="1286476"/>
                </a:cubicBezTo>
                <a:lnTo>
                  <a:pt x="3432776" y="1280894"/>
                </a:lnTo>
                <a:lnTo>
                  <a:pt x="3436048" y="1274783"/>
                </a:lnTo>
                <a:lnTo>
                  <a:pt x="3458944" y="1275657"/>
                </a:lnTo>
                <a:lnTo>
                  <a:pt x="3444412" y="1259167"/>
                </a:lnTo>
                <a:lnTo>
                  <a:pt x="3447434" y="1253526"/>
                </a:lnTo>
                <a:lnTo>
                  <a:pt x="3459458" y="1255365"/>
                </a:lnTo>
                <a:cubicBezTo>
                  <a:pt x="3465925" y="1256153"/>
                  <a:pt x="3472391" y="1256942"/>
                  <a:pt x="3480719" y="1258614"/>
                </a:cubicBezTo>
                <a:cubicBezTo>
                  <a:pt x="3475045" y="1251356"/>
                  <a:pt x="3470346" y="1246843"/>
                  <a:pt x="3465648" y="1242330"/>
                </a:cubicBezTo>
                <a:lnTo>
                  <a:pt x="3457919" y="1233980"/>
                </a:lnTo>
                <a:lnTo>
                  <a:pt x="3460736" y="1228741"/>
                </a:lnTo>
                <a:lnTo>
                  <a:pt x="3472348" y="1231820"/>
                </a:lnTo>
                <a:cubicBezTo>
                  <a:pt x="3478839" y="1233761"/>
                  <a:pt x="3484863" y="1235481"/>
                  <a:pt x="3491329" y="1236269"/>
                </a:cubicBezTo>
                <a:cubicBezTo>
                  <a:pt x="3485654" y="1229011"/>
                  <a:pt x="3481398" y="1223567"/>
                  <a:pt x="3477386" y="1218810"/>
                </a:cubicBezTo>
                <a:lnTo>
                  <a:pt x="3470205" y="1211132"/>
                </a:lnTo>
                <a:lnTo>
                  <a:pt x="3472286" y="1207265"/>
                </a:lnTo>
                <a:lnTo>
                  <a:pt x="3486179" y="1210649"/>
                </a:lnTo>
                <a:cubicBezTo>
                  <a:pt x="3496737" y="1211525"/>
                  <a:pt x="3499705" y="1207374"/>
                  <a:pt x="3493028" y="1198926"/>
                </a:cubicBezTo>
                <a:lnTo>
                  <a:pt x="3482082" y="1189047"/>
                </a:lnTo>
                <a:lnTo>
                  <a:pt x="3484173" y="1185158"/>
                </a:lnTo>
                <a:lnTo>
                  <a:pt x="3496034" y="1187945"/>
                </a:lnTo>
                <a:cubicBezTo>
                  <a:pt x="3508904" y="1187853"/>
                  <a:pt x="3502084" y="1175202"/>
                  <a:pt x="3504736" y="1169615"/>
                </a:cubicBezTo>
                <a:cubicBezTo>
                  <a:pt x="3511625" y="1145503"/>
                  <a:pt x="3539075" y="1135719"/>
                  <a:pt x="3547917" y="1117099"/>
                </a:cubicBezTo>
                <a:cubicBezTo>
                  <a:pt x="3580117" y="1068495"/>
                  <a:pt x="3603105" y="1020083"/>
                  <a:pt x="3631584" y="969712"/>
                </a:cubicBezTo>
                <a:cubicBezTo>
                  <a:pt x="3693846" y="857799"/>
                  <a:pt x="3758062" y="751378"/>
                  <a:pt x="3824046" y="641232"/>
                </a:cubicBezTo>
                <a:cubicBezTo>
                  <a:pt x="3866672" y="561069"/>
                  <a:pt x="3913019" y="482674"/>
                  <a:pt x="3957413" y="398786"/>
                </a:cubicBezTo>
                <a:cubicBezTo>
                  <a:pt x="3985891" y="348417"/>
                  <a:pt x="4019860" y="296089"/>
                  <a:pt x="4052060" y="247486"/>
                </a:cubicBezTo>
                <a:cubicBezTo>
                  <a:pt x="4053829" y="243761"/>
                  <a:pt x="4061086" y="238081"/>
                  <a:pt x="4066577" y="236124"/>
                </a:cubicBezTo>
                <a:cubicBezTo>
                  <a:pt x="4068530" y="241615"/>
                  <a:pt x="4076158" y="254365"/>
                  <a:pt x="4074390" y="258089"/>
                </a:cubicBezTo>
                <a:cubicBezTo>
                  <a:pt x="4054938" y="299054"/>
                  <a:pt x="4031764" y="338252"/>
                  <a:pt x="4006822" y="381174"/>
                </a:cubicBezTo>
                <a:cubicBezTo>
                  <a:pt x="3967918" y="463104"/>
                  <a:pt x="3925293" y="543267"/>
                  <a:pt x="3886389" y="625197"/>
                </a:cubicBezTo>
                <a:cubicBezTo>
                  <a:pt x="3861632" y="677335"/>
                  <a:pt x="3835106" y="733196"/>
                  <a:pt x="3810350" y="785334"/>
                </a:cubicBezTo>
                <a:cubicBezTo>
                  <a:pt x="3888897" y="658334"/>
                  <a:pt x="3965675" y="535060"/>
                  <a:pt x="4040502" y="406294"/>
                </a:cubicBezTo>
                <a:cubicBezTo>
                  <a:pt x="4077822" y="337303"/>
                  <a:pt x="4109653" y="270270"/>
                  <a:pt x="4146972" y="201279"/>
                </a:cubicBezTo>
                <a:cubicBezTo>
                  <a:pt x="4150510" y="193830"/>
                  <a:pt x="4163442" y="195408"/>
                  <a:pt x="4174422" y="191494"/>
                </a:cubicBezTo>
                <a:cubicBezTo>
                  <a:pt x="4178329" y="202476"/>
                  <a:pt x="4182051" y="204244"/>
                  <a:pt x="4180282" y="207968"/>
                </a:cubicBezTo>
                <a:cubicBezTo>
                  <a:pt x="4173393" y="232080"/>
                  <a:pt x="4162783" y="254424"/>
                  <a:pt x="4157664" y="274811"/>
                </a:cubicBezTo>
                <a:cubicBezTo>
                  <a:pt x="4142118" y="326760"/>
                  <a:pt x="4137737" y="384008"/>
                  <a:pt x="4114748" y="432421"/>
                </a:cubicBezTo>
                <a:cubicBezTo>
                  <a:pt x="4054809" y="568256"/>
                  <a:pt x="4056922" y="765503"/>
                  <a:pt x="3987587" y="892312"/>
                </a:cubicBezTo>
                <a:lnTo>
                  <a:pt x="3898431" y="1062270"/>
                </a:lnTo>
                <a:lnTo>
                  <a:pt x="3879163" y="1091836"/>
                </a:lnTo>
                <a:cubicBezTo>
                  <a:pt x="3866784" y="1117905"/>
                  <a:pt x="3845009" y="1134949"/>
                  <a:pt x="3838121" y="1159060"/>
                </a:cubicBezTo>
                <a:cubicBezTo>
                  <a:pt x="3827880" y="1199836"/>
                  <a:pt x="3793357" y="1224517"/>
                  <a:pt x="3783117" y="1265292"/>
                </a:cubicBezTo>
                <a:cubicBezTo>
                  <a:pt x="3781719" y="1287447"/>
                  <a:pt x="3757991" y="1298998"/>
                  <a:pt x="3745427" y="1315851"/>
                </a:cubicBezTo>
                <a:cubicBezTo>
                  <a:pt x="3740121" y="1327024"/>
                  <a:pt x="3744213" y="1347222"/>
                  <a:pt x="3738908" y="1358394"/>
                </a:cubicBezTo>
                <a:cubicBezTo>
                  <a:pt x="3733602" y="1369566"/>
                  <a:pt x="3718902" y="1371713"/>
                  <a:pt x="3713596" y="1382886"/>
                </a:cubicBezTo>
                <a:cubicBezTo>
                  <a:pt x="3708292" y="1394058"/>
                  <a:pt x="3708661" y="1412489"/>
                  <a:pt x="3703356" y="1423660"/>
                </a:cubicBezTo>
                <a:cubicBezTo>
                  <a:pt x="3698051" y="1434833"/>
                  <a:pt x="3690793" y="1440514"/>
                  <a:pt x="3681766" y="1449919"/>
                </a:cubicBezTo>
                <a:cubicBezTo>
                  <a:pt x="3676461" y="1461091"/>
                  <a:pt x="3667434" y="1470496"/>
                  <a:pt x="3663897" y="1477945"/>
                </a:cubicBezTo>
                <a:cubicBezTo>
                  <a:pt x="3658592" y="1489116"/>
                  <a:pt x="3660731" y="1503823"/>
                  <a:pt x="3655425" y="1514996"/>
                </a:cubicBezTo>
                <a:cubicBezTo>
                  <a:pt x="3650120" y="1526169"/>
                  <a:pt x="3637372" y="1533807"/>
                  <a:pt x="3628345" y="1543211"/>
                </a:cubicBezTo>
                <a:cubicBezTo>
                  <a:pt x="3619503" y="1561832"/>
                  <a:pt x="3610661" y="1580452"/>
                  <a:pt x="3605541" y="1600840"/>
                </a:cubicBezTo>
                <a:cubicBezTo>
                  <a:pt x="3596700" y="1619460"/>
                  <a:pt x="3587858" y="1638081"/>
                  <a:pt x="3579016" y="1656702"/>
                </a:cubicBezTo>
                <a:lnTo>
                  <a:pt x="3540129" y="1738596"/>
                </a:lnTo>
                <a:lnTo>
                  <a:pt x="3536522" y="1745406"/>
                </a:lnTo>
                <a:lnTo>
                  <a:pt x="3493765" y="1817028"/>
                </a:lnTo>
                <a:cubicBezTo>
                  <a:pt x="3479619" y="1846820"/>
                  <a:pt x="3467240" y="1872889"/>
                  <a:pt x="3453093" y="1902681"/>
                </a:cubicBezTo>
                <a:lnTo>
                  <a:pt x="3440638" y="1928911"/>
                </a:lnTo>
                <a:lnTo>
                  <a:pt x="3427041" y="1955243"/>
                </a:lnTo>
                <a:lnTo>
                  <a:pt x="3427765" y="1956022"/>
                </a:lnTo>
                <a:lnTo>
                  <a:pt x="3440638" y="1928911"/>
                </a:lnTo>
                <a:lnTo>
                  <a:pt x="3491167" y="1831054"/>
                </a:lnTo>
                <a:lnTo>
                  <a:pt x="3536522" y="1745406"/>
                </a:lnTo>
                <a:lnTo>
                  <a:pt x="3538344" y="1742355"/>
                </a:lnTo>
                <a:lnTo>
                  <a:pt x="3540129" y="1738596"/>
                </a:lnTo>
                <a:lnTo>
                  <a:pt x="3655983" y="1519825"/>
                </a:lnTo>
                <a:cubicBezTo>
                  <a:pt x="3711044" y="1416473"/>
                  <a:pt x="3766223" y="1313176"/>
                  <a:pt x="3821497" y="1208927"/>
                </a:cubicBezTo>
                <a:lnTo>
                  <a:pt x="3898431" y="1062270"/>
                </a:lnTo>
                <a:lnTo>
                  <a:pt x="3921181" y="1027359"/>
                </a:lnTo>
                <a:cubicBezTo>
                  <a:pt x="3935025" y="1005408"/>
                  <a:pt x="3948868" y="983458"/>
                  <a:pt x="3963200" y="962881"/>
                </a:cubicBezTo>
                <a:cubicBezTo>
                  <a:pt x="3991864" y="921726"/>
                  <a:pt x="4022480" y="886062"/>
                  <a:pt x="4045654" y="846864"/>
                </a:cubicBezTo>
                <a:cubicBezTo>
                  <a:pt x="4095722" y="770236"/>
                  <a:pt x="4140302" y="695563"/>
                  <a:pt x="4181159" y="619125"/>
                </a:cubicBezTo>
                <a:cubicBezTo>
                  <a:pt x="4227505" y="540729"/>
                  <a:pt x="4089943" y="849640"/>
                  <a:pt x="4130800" y="773201"/>
                </a:cubicBezTo>
                <a:cubicBezTo>
                  <a:pt x="4187757" y="672460"/>
                  <a:pt x="4244715" y="571719"/>
                  <a:pt x="4301672" y="470979"/>
                </a:cubicBezTo>
                <a:cubicBezTo>
                  <a:pt x="4303440" y="467256"/>
                  <a:pt x="4310699" y="461574"/>
                  <a:pt x="4312467" y="457850"/>
                </a:cubicBezTo>
                <a:cubicBezTo>
                  <a:pt x="4325585" y="468643"/>
                  <a:pt x="4329307" y="470410"/>
                  <a:pt x="4327539" y="474134"/>
                </a:cubicBezTo>
                <a:cubicBezTo>
                  <a:pt x="4263692" y="598987"/>
                  <a:pt x="4209058" y="723649"/>
                  <a:pt x="4145212" y="848501"/>
                </a:cubicBezTo>
                <a:cubicBezTo>
                  <a:pt x="4091977" y="951008"/>
                  <a:pt x="4035020" y="1051749"/>
                  <a:pt x="4011557" y="1168394"/>
                </a:cubicBezTo>
                <a:cubicBezTo>
                  <a:pt x="4008020" y="1175842"/>
                  <a:pt x="4009973" y="1181333"/>
                  <a:pt x="4008204" y="1185058"/>
                </a:cubicBezTo>
                <a:cubicBezTo>
                  <a:pt x="4035285" y="1156842"/>
                  <a:pt x="4053154" y="1128816"/>
                  <a:pt x="4072791" y="1097067"/>
                </a:cubicBezTo>
                <a:cubicBezTo>
                  <a:pt x="4150968" y="951638"/>
                  <a:pt x="4227377" y="809932"/>
                  <a:pt x="4309276" y="666269"/>
                </a:cubicBezTo>
                <a:cubicBezTo>
                  <a:pt x="4319886" y="643925"/>
                  <a:pt x="4337939" y="625115"/>
                  <a:pt x="4350503" y="608261"/>
                </a:cubicBezTo>
                <a:cubicBezTo>
                  <a:pt x="4357946" y="611795"/>
                  <a:pt x="4365389" y="615330"/>
                  <a:pt x="4369111" y="617097"/>
                </a:cubicBezTo>
                <a:cubicBezTo>
                  <a:pt x="4309356" y="762147"/>
                  <a:pt x="4251555" y="912688"/>
                  <a:pt x="4184358" y="1054204"/>
                </a:cubicBezTo>
                <a:cubicBezTo>
                  <a:pt x="4175737" y="1072359"/>
                  <a:pt x="4169874" y="1084407"/>
                  <a:pt x="4166063" y="1091868"/>
                </a:cubicBezTo>
                <a:lnTo>
                  <a:pt x="4160090" y="1102009"/>
                </a:lnTo>
                <a:lnTo>
                  <a:pt x="4160090" y="1102009"/>
                </a:lnTo>
                <a:lnTo>
                  <a:pt x="4162213" y="1093748"/>
                </a:lnTo>
                <a:cubicBezTo>
                  <a:pt x="4170155" y="1069708"/>
                  <a:pt x="4194239" y="1006983"/>
                  <a:pt x="4146483" y="1095549"/>
                </a:cubicBezTo>
                <a:lnTo>
                  <a:pt x="4160090" y="1102009"/>
                </a:lnTo>
                <a:lnTo>
                  <a:pt x="4160090" y="1102010"/>
                </a:lnTo>
                <a:lnTo>
                  <a:pt x="4160090" y="1102009"/>
                </a:lnTo>
                <a:lnTo>
                  <a:pt x="4161369" y="1102617"/>
                </a:lnTo>
                <a:cubicBezTo>
                  <a:pt x="4363782" y="810810"/>
                  <a:pt x="4326461" y="879800"/>
                  <a:pt x="4521431" y="584458"/>
                </a:cubicBezTo>
                <a:cubicBezTo>
                  <a:pt x="4528874" y="587992"/>
                  <a:pt x="4536318" y="591527"/>
                  <a:pt x="4543760" y="595060"/>
                </a:cubicBezTo>
                <a:cubicBezTo>
                  <a:pt x="4321791" y="1014496"/>
                  <a:pt x="4287453" y="1048393"/>
                  <a:pt x="4070974" y="1465872"/>
                </a:cubicBezTo>
                <a:cubicBezTo>
                  <a:pt x="4074695" y="1467638"/>
                  <a:pt x="4082139" y="1471172"/>
                  <a:pt x="4085860" y="1472940"/>
                </a:cubicBezTo>
                <a:cubicBezTo>
                  <a:pt x="4247890" y="1189339"/>
                  <a:pt x="4227779" y="1289321"/>
                  <a:pt x="4389809" y="1005720"/>
                </a:cubicBezTo>
                <a:cubicBezTo>
                  <a:pt x="4397252" y="1009254"/>
                  <a:pt x="4404695" y="1012789"/>
                  <a:pt x="4412139" y="1016322"/>
                </a:cubicBezTo>
                <a:cubicBezTo>
                  <a:pt x="4345311" y="1176269"/>
                  <a:pt x="4356290" y="1172355"/>
                  <a:pt x="4289462" y="1332302"/>
                </a:cubicBezTo>
                <a:cubicBezTo>
                  <a:pt x="4293184" y="1334069"/>
                  <a:pt x="4300628" y="1337603"/>
                  <a:pt x="4304349" y="1339370"/>
                </a:cubicBezTo>
                <a:cubicBezTo>
                  <a:pt x="4307886" y="1331922"/>
                  <a:pt x="4133004" y="1709824"/>
                  <a:pt x="4136540" y="1702375"/>
                </a:cubicBezTo>
                <a:cubicBezTo>
                  <a:pt x="4197218" y="1603403"/>
                  <a:pt x="4252407" y="1506386"/>
                  <a:pt x="4309365" y="1405646"/>
                </a:cubicBezTo>
                <a:cubicBezTo>
                  <a:pt x="4359249" y="1319801"/>
                  <a:pt x="4409132" y="1233957"/>
                  <a:pt x="4455294" y="1146347"/>
                </a:cubicBezTo>
                <a:cubicBezTo>
                  <a:pt x="4462553" y="1140665"/>
                  <a:pt x="4473533" y="1136751"/>
                  <a:pt x="4484513" y="1132837"/>
                </a:cubicBezTo>
                <a:cubicBezTo>
                  <a:pt x="4488234" y="1134605"/>
                  <a:pt x="4495678" y="1138139"/>
                  <a:pt x="4499399" y="1139906"/>
                </a:cubicBezTo>
                <a:cubicBezTo>
                  <a:pt x="4341460" y="1443705"/>
                  <a:pt x="4365663" y="1363920"/>
                  <a:pt x="4207724" y="1667720"/>
                </a:cubicBezTo>
                <a:cubicBezTo>
                  <a:pt x="4211446" y="1669487"/>
                  <a:pt x="4215168" y="1671255"/>
                  <a:pt x="4218889" y="1673022"/>
                </a:cubicBezTo>
                <a:cubicBezTo>
                  <a:pt x="4233221" y="1652444"/>
                  <a:pt x="4253042" y="1629909"/>
                  <a:pt x="4265421" y="1603841"/>
                </a:cubicBezTo>
                <a:cubicBezTo>
                  <a:pt x="4340432" y="1484289"/>
                  <a:pt x="4231348" y="1742830"/>
                  <a:pt x="4302637" y="1621513"/>
                </a:cubicBezTo>
                <a:cubicBezTo>
                  <a:pt x="4404173" y="1446100"/>
                  <a:pt x="4511199" y="1268731"/>
                  <a:pt x="4616456" y="1095087"/>
                </a:cubicBezTo>
                <a:cubicBezTo>
                  <a:pt x="4619994" y="1087639"/>
                  <a:pt x="4629020" y="1078233"/>
                  <a:pt x="4636278" y="1072552"/>
                </a:cubicBezTo>
                <a:cubicBezTo>
                  <a:pt x="4647443" y="1077854"/>
                  <a:pt x="4649397" y="1083345"/>
                  <a:pt x="4649397" y="1083345"/>
                </a:cubicBezTo>
                <a:cubicBezTo>
                  <a:pt x="4578477" y="1223094"/>
                  <a:pt x="4507558" y="1362842"/>
                  <a:pt x="4436638" y="1502591"/>
                </a:cubicBezTo>
                <a:cubicBezTo>
                  <a:pt x="4399318" y="1571582"/>
                  <a:pt x="4363765" y="1636848"/>
                  <a:pt x="4330167" y="1707606"/>
                </a:cubicBezTo>
                <a:cubicBezTo>
                  <a:pt x="4324862" y="1718777"/>
                  <a:pt x="4330722" y="1735253"/>
                  <a:pt x="4329139" y="1748191"/>
                </a:cubicBezTo>
                <a:cubicBezTo>
                  <a:pt x="4332860" y="1749958"/>
                  <a:pt x="4340303" y="1753493"/>
                  <a:pt x="4344025" y="1755260"/>
                </a:cubicBezTo>
                <a:cubicBezTo>
                  <a:pt x="4345794" y="1751536"/>
                  <a:pt x="4349515" y="1753303"/>
                  <a:pt x="4351283" y="1749579"/>
                </a:cubicBezTo>
                <a:cubicBezTo>
                  <a:pt x="4399953" y="1695105"/>
                  <a:pt x="4405732" y="1615701"/>
                  <a:pt x="4487896" y="1577132"/>
                </a:cubicBezTo>
                <a:cubicBezTo>
                  <a:pt x="4511625" y="1565580"/>
                  <a:pt x="4516561" y="1535977"/>
                  <a:pt x="4532660" y="1511675"/>
                </a:cubicBezTo>
                <a:cubicBezTo>
                  <a:pt x="4543455" y="1498546"/>
                  <a:pt x="4554251" y="1485417"/>
                  <a:pt x="4565046" y="1472288"/>
                </a:cubicBezTo>
                <a:cubicBezTo>
                  <a:pt x="4568767" y="1474054"/>
                  <a:pt x="4576210" y="1477589"/>
                  <a:pt x="4583654" y="1481123"/>
                </a:cubicBezTo>
                <a:cubicBezTo>
                  <a:pt x="4430546" y="1841981"/>
                  <a:pt x="4506135" y="1567537"/>
                  <a:pt x="4339909" y="1917602"/>
                </a:cubicBezTo>
                <a:cubicBezTo>
                  <a:pt x="4343631" y="1919370"/>
                  <a:pt x="4345399" y="1915645"/>
                  <a:pt x="4347168" y="1911921"/>
                </a:cubicBezTo>
                <a:cubicBezTo>
                  <a:pt x="4421994" y="1783156"/>
                  <a:pt x="4388764" y="1872344"/>
                  <a:pt x="4461822" y="1747302"/>
                </a:cubicBezTo>
                <a:cubicBezTo>
                  <a:pt x="4502863" y="1680078"/>
                  <a:pt x="4543906" y="1612855"/>
                  <a:pt x="4584948" y="1545632"/>
                </a:cubicBezTo>
                <a:cubicBezTo>
                  <a:pt x="4586716" y="1541907"/>
                  <a:pt x="4595928" y="1541717"/>
                  <a:pt x="4597696" y="1537993"/>
                </a:cubicBezTo>
                <a:cubicBezTo>
                  <a:pt x="4605139" y="1541527"/>
                  <a:pt x="4608861" y="1543294"/>
                  <a:pt x="4612582" y="1545062"/>
                </a:cubicBezTo>
                <a:cubicBezTo>
                  <a:pt x="4578983" y="1615819"/>
                  <a:pt x="4545385" y="1686578"/>
                  <a:pt x="4511786" y="1757335"/>
                </a:cubicBezTo>
                <a:cubicBezTo>
                  <a:pt x="4519229" y="1760870"/>
                  <a:pt x="4522951" y="1762637"/>
                  <a:pt x="4530394" y="1766171"/>
                </a:cubicBezTo>
                <a:cubicBezTo>
                  <a:pt x="4737188" y="1417115"/>
                  <a:pt x="4756350" y="1453596"/>
                  <a:pt x="4963143" y="1104539"/>
                </a:cubicBezTo>
                <a:cubicBezTo>
                  <a:pt x="4966865" y="1106306"/>
                  <a:pt x="4970587" y="1108073"/>
                  <a:pt x="4978029" y="1111608"/>
                </a:cubicBezTo>
                <a:cubicBezTo>
                  <a:pt x="4858891" y="1420138"/>
                  <a:pt x="4860394" y="1311322"/>
                  <a:pt x="4716971" y="1603758"/>
                </a:cubicBezTo>
                <a:cubicBezTo>
                  <a:pt x="4736609" y="1572009"/>
                  <a:pt x="4577826" y="1925608"/>
                  <a:pt x="4593742" y="1892092"/>
                </a:cubicBezTo>
                <a:cubicBezTo>
                  <a:pt x="4673872" y="1752153"/>
                  <a:pt x="4750281" y="1610447"/>
                  <a:pt x="4828644" y="1474233"/>
                </a:cubicBezTo>
                <a:cubicBezTo>
                  <a:pt x="4833949" y="1463061"/>
                  <a:pt x="4846696" y="1455423"/>
                  <a:pt x="4855724" y="1446018"/>
                </a:cubicBezTo>
                <a:cubicBezTo>
                  <a:pt x="4859445" y="1447785"/>
                  <a:pt x="4863167" y="1449552"/>
                  <a:pt x="4870611" y="1453086"/>
                </a:cubicBezTo>
                <a:cubicBezTo>
                  <a:pt x="4793727" y="1663024"/>
                  <a:pt x="4850604" y="1466405"/>
                  <a:pt x="4777442" y="1678110"/>
                </a:cubicBezTo>
                <a:cubicBezTo>
                  <a:pt x="4779211" y="1674386"/>
                  <a:pt x="4780979" y="1670661"/>
                  <a:pt x="4786468" y="1668705"/>
                </a:cubicBezTo>
                <a:cubicBezTo>
                  <a:pt x="4866600" y="1528766"/>
                  <a:pt x="4766357" y="1768686"/>
                  <a:pt x="4848256" y="1625023"/>
                </a:cubicBezTo>
                <a:cubicBezTo>
                  <a:pt x="4903445" y="1528007"/>
                  <a:pt x="4962356" y="1432758"/>
                  <a:pt x="5021266" y="1337509"/>
                </a:cubicBezTo>
                <a:cubicBezTo>
                  <a:pt x="5024803" y="1330061"/>
                  <a:pt x="5035783" y="1326147"/>
                  <a:pt x="5041272" y="1324190"/>
                </a:cubicBezTo>
                <a:cubicBezTo>
                  <a:pt x="5047132" y="1340664"/>
                  <a:pt x="5047318" y="1349879"/>
                  <a:pt x="5042012" y="1361051"/>
                </a:cubicBezTo>
                <a:cubicBezTo>
                  <a:pt x="5024329" y="1398292"/>
                  <a:pt x="5004692" y="1430043"/>
                  <a:pt x="4987009" y="1467283"/>
                </a:cubicBezTo>
                <a:cubicBezTo>
                  <a:pt x="4921394" y="1595860"/>
                  <a:pt x="4864992" y="1724245"/>
                  <a:pt x="4801146" y="1849098"/>
                </a:cubicBezTo>
                <a:cubicBezTo>
                  <a:pt x="4789594" y="1870425"/>
                  <a:pt x="4779616" y="1889522"/>
                  <a:pt x="4771019" y="1906670"/>
                </a:cubicBezTo>
                <a:lnTo>
                  <a:pt x="4763009" y="1923475"/>
                </a:lnTo>
                <a:lnTo>
                  <a:pt x="4904907" y="1883872"/>
                </a:lnTo>
                <a:lnTo>
                  <a:pt x="4946023" y="1812925"/>
                </a:lnTo>
                <a:cubicBezTo>
                  <a:pt x="5068780" y="1592823"/>
                  <a:pt x="5115681" y="1542074"/>
                  <a:pt x="5242159" y="1323739"/>
                </a:cubicBezTo>
                <a:cubicBezTo>
                  <a:pt x="5268869" y="1277093"/>
                  <a:pt x="5297533" y="1235938"/>
                  <a:pt x="5327965" y="1191059"/>
                </a:cubicBezTo>
                <a:cubicBezTo>
                  <a:pt x="5335222" y="1185378"/>
                  <a:pt x="5344435" y="1185189"/>
                  <a:pt x="5351692" y="1179508"/>
                </a:cubicBezTo>
                <a:cubicBezTo>
                  <a:pt x="5353646" y="1184999"/>
                  <a:pt x="5357368" y="1186766"/>
                  <a:pt x="5361089" y="1188534"/>
                </a:cubicBezTo>
                <a:cubicBezTo>
                  <a:pt x="5357552" y="1195982"/>
                  <a:pt x="5352062" y="1197939"/>
                  <a:pt x="5348526" y="1205387"/>
                </a:cubicBezTo>
                <a:cubicBezTo>
                  <a:pt x="5329258" y="1255567"/>
                  <a:pt x="5308223" y="1309471"/>
                  <a:pt x="5287188" y="1363377"/>
                </a:cubicBezTo>
                <a:cubicBezTo>
                  <a:pt x="5184807" y="1588589"/>
                  <a:pt x="5242238" y="1419617"/>
                  <a:pt x="5136138" y="1643063"/>
                </a:cubicBezTo>
                <a:lnTo>
                  <a:pt x="5049872" y="1839501"/>
                </a:lnTo>
                <a:lnTo>
                  <a:pt x="5152107" y="1804001"/>
                </a:lnTo>
                <a:lnTo>
                  <a:pt x="5214660" y="1698604"/>
                </a:lnTo>
                <a:cubicBezTo>
                  <a:pt x="5262822" y="1618788"/>
                  <a:pt x="5203348" y="1754844"/>
                  <a:pt x="5199262" y="1783709"/>
                </a:cubicBezTo>
                <a:lnTo>
                  <a:pt x="5201790" y="1786750"/>
                </a:lnTo>
                <a:lnTo>
                  <a:pt x="5204141" y="1785934"/>
                </a:lnTo>
                <a:lnTo>
                  <a:pt x="5209130" y="1780212"/>
                </a:lnTo>
                <a:cubicBezTo>
                  <a:pt x="5211947" y="1776469"/>
                  <a:pt x="5215431" y="1771420"/>
                  <a:pt x="5219677" y="1764879"/>
                </a:cubicBezTo>
                <a:cubicBezTo>
                  <a:pt x="5250109" y="1720000"/>
                  <a:pt x="5314035" y="1691026"/>
                  <a:pt x="5333302" y="1640845"/>
                </a:cubicBezTo>
                <a:cubicBezTo>
                  <a:pt x="5336838" y="1633397"/>
                  <a:pt x="5342328" y="1631441"/>
                  <a:pt x="5345866" y="1623992"/>
                </a:cubicBezTo>
                <a:cubicBezTo>
                  <a:pt x="5349587" y="1625760"/>
                  <a:pt x="5353308" y="1627526"/>
                  <a:pt x="5357030" y="1629293"/>
                </a:cubicBezTo>
                <a:cubicBezTo>
                  <a:pt x="5348281" y="1652521"/>
                  <a:pt x="5339531" y="1675750"/>
                  <a:pt x="5331467" y="1698734"/>
                </a:cubicBezTo>
                <a:lnTo>
                  <a:pt x="5317186" y="1744002"/>
                </a:lnTo>
                <a:lnTo>
                  <a:pt x="5332960" y="1738079"/>
                </a:lnTo>
                <a:lnTo>
                  <a:pt x="5384754" y="1656150"/>
                </a:lnTo>
                <a:cubicBezTo>
                  <a:pt x="5407951" y="1618103"/>
                  <a:pt x="5430682" y="1579837"/>
                  <a:pt x="5452971" y="1542500"/>
                </a:cubicBezTo>
                <a:cubicBezTo>
                  <a:pt x="5460414" y="1546035"/>
                  <a:pt x="5467858" y="1549569"/>
                  <a:pt x="5475301" y="1553103"/>
                </a:cubicBezTo>
                <a:cubicBezTo>
                  <a:pt x="5456779" y="1594511"/>
                  <a:pt x="5440348" y="1629565"/>
                  <a:pt x="5425452" y="1659848"/>
                </a:cubicBezTo>
                <a:lnTo>
                  <a:pt x="5397330" y="1713904"/>
                </a:lnTo>
                <a:lnTo>
                  <a:pt x="5451410" y="1693596"/>
                </a:lnTo>
                <a:lnTo>
                  <a:pt x="5453079" y="1692879"/>
                </a:lnTo>
                <a:lnTo>
                  <a:pt x="5487640" y="1625566"/>
                </a:lnTo>
                <a:cubicBezTo>
                  <a:pt x="5568276" y="1467755"/>
                  <a:pt x="5666873" y="1272122"/>
                  <a:pt x="5693629" y="1227779"/>
                </a:cubicBezTo>
                <a:cubicBezTo>
                  <a:pt x="5695397" y="1224055"/>
                  <a:pt x="5710099" y="1221908"/>
                  <a:pt x="5719310" y="1221718"/>
                </a:cubicBezTo>
                <a:cubicBezTo>
                  <a:pt x="5719496" y="1230934"/>
                  <a:pt x="5728892" y="1239959"/>
                  <a:pt x="5727123" y="1243684"/>
                </a:cubicBezTo>
                <a:cubicBezTo>
                  <a:pt x="5718281" y="1262304"/>
                  <a:pt x="5705718" y="1279157"/>
                  <a:pt x="5696876" y="1297777"/>
                </a:cubicBezTo>
                <a:cubicBezTo>
                  <a:pt x="5661325" y="1363043"/>
                  <a:pt x="5625772" y="1428311"/>
                  <a:pt x="5593942" y="1495344"/>
                </a:cubicBezTo>
                <a:cubicBezTo>
                  <a:pt x="5567232" y="1541991"/>
                  <a:pt x="5547964" y="1592171"/>
                  <a:pt x="5528512" y="1633137"/>
                </a:cubicBezTo>
                <a:cubicBezTo>
                  <a:pt x="5541076" y="1616282"/>
                  <a:pt x="5555408" y="1595705"/>
                  <a:pt x="5575229" y="1573172"/>
                </a:cubicBezTo>
                <a:cubicBezTo>
                  <a:pt x="5578951" y="1574939"/>
                  <a:pt x="5582672" y="1576706"/>
                  <a:pt x="5586395" y="1578473"/>
                </a:cubicBezTo>
                <a:lnTo>
                  <a:pt x="5573501" y="1610606"/>
                </a:lnTo>
                <a:lnTo>
                  <a:pt x="5573932" y="1610356"/>
                </a:lnTo>
                <a:cubicBezTo>
                  <a:pt x="5583099" y="1605813"/>
                  <a:pt x="5594407" y="1600900"/>
                  <a:pt x="5608574" y="1595489"/>
                </a:cubicBezTo>
                <a:lnTo>
                  <a:pt x="5673603" y="1569224"/>
                </a:lnTo>
                <a:lnTo>
                  <a:pt x="5786934" y="1377051"/>
                </a:lnTo>
                <a:cubicBezTo>
                  <a:pt x="5794378" y="1380585"/>
                  <a:pt x="5801821" y="1384120"/>
                  <a:pt x="5809264" y="1387655"/>
                </a:cubicBezTo>
                <a:lnTo>
                  <a:pt x="5735330" y="1543356"/>
                </a:lnTo>
                <a:lnTo>
                  <a:pt x="5769778" y="1528617"/>
                </a:lnTo>
                <a:cubicBezTo>
                  <a:pt x="5817240" y="1508260"/>
                  <a:pt x="5864803" y="1488408"/>
                  <a:pt x="5931578" y="1464779"/>
                </a:cubicBezTo>
                <a:lnTo>
                  <a:pt x="5942933" y="1461213"/>
                </a:lnTo>
                <a:lnTo>
                  <a:pt x="6004105" y="1361515"/>
                </a:lnTo>
                <a:cubicBezTo>
                  <a:pt x="6011548" y="1365048"/>
                  <a:pt x="6015269" y="1366816"/>
                  <a:pt x="6018991" y="1368583"/>
                </a:cubicBezTo>
                <a:cubicBezTo>
                  <a:pt x="6020944" y="1374074"/>
                  <a:pt x="6019176" y="1377798"/>
                  <a:pt x="6017408" y="1381522"/>
                </a:cubicBezTo>
                <a:lnTo>
                  <a:pt x="5988435" y="1446922"/>
                </a:lnTo>
                <a:lnTo>
                  <a:pt x="6052263" y="1426877"/>
                </a:lnTo>
                <a:cubicBezTo>
                  <a:pt x="6093028" y="1415186"/>
                  <a:pt x="6133891" y="1404002"/>
                  <a:pt x="6173545" y="1392006"/>
                </a:cubicBezTo>
                <a:cubicBezTo>
                  <a:pt x="6189726" y="1388825"/>
                  <a:pt x="6321547" y="1375510"/>
                  <a:pt x="6342566" y="1375579"/>
                </a:cubicBezTo>
                <a:cubicBezTo>
                  <a:pt x="6344156" y="1383667"/>
                  <a:pt x="6344952" y="1387712"/>
                  <a:pt x="6346542" y="1395800"/>
                </a:cubicBezTo>
                <a:cubicBezTo>
                  <a:pt x="6340042" y="1405479"/>
                  <a:pt x="6338382" y="1418406"/>
                  <a:pt x="6331088" y="1424041"/>
                </a:cubicBezTo>
                <a:cubicBezTo>
                  <a:pt x="6282410" y="1475616"/>
                  <a:pt x="6121271" y="1553502"/>
                  <a:pt x="6071003" y="1596988"/>
                </a:cubicBezTo>
                <a:cubicBezTo>
                  <a:pt x="6031280" y="1630001"/>
                  <a:pt x="5984331" y="1647632"/>
                  <a:pt x="5943018" y="1672556"/>
                </a:cubicBezTo>
                <a:cubicBezTo>
                  <a:pt x="5934928" y="1674146"/>
                  <a:pt x="5929224" y="1687869"/>
                  <a:pt x="5921929" y="1693504"/>
                </a:cubicBezTo>
                <a:cubicBezTo>
                  <a:pt x="5926769" y="1696753"/>
                  <a:pt x="5928360" y="1704842"/>
                  <a:pt x="5929154" y="1708886"/>
                </a:cubicBezTo>
                <a:cubicBezTo>
                  <a:pt x="5937244" y="1707295"/>
                  <a:pt x="5945334" y="1705705"/>
                  <a:pt x="5953423" y="1704114"/>
                </a:cubicBezTo>
                <a:cubicBezTo>
                  <a:pt x="6018937" y="1695436"/>
                  <a:pt x="6088494" y="1685961"/>
                  <a:pt x="6154804" y="1681326"/>
                </a:cubicBezTo>
                <a:cubicBezTo>
                  <a:pt x="6162893" y="1679736"/>
                  <a:pt x="6172573" y="1686233"/>
                  <a:pt x="6181458" y="1688688"/>
                </a:cubicBezTo>
                <a:cubicBezTo>
                  <a:pt x="6183048" y="1696776"/>
                  <a:pt x="6183843" y="1700821"/>
                  <a:pt x="6185433" y="1708909"/>
                </a:cubicBezTo>
                <a:cubicBezTo>
                  <a:pt x="6178139" y="1714542"/>
                  <a:pt x="6171639" y="1724222"/>
                  <a:pt x="6163550" y="1725813"/>
                </a:cubicBezTo>
                <a:cubicBezTo>
                  <a:pt x="6109306" y="1749077"/>
                  <a:pt x="6054268" y="1768300"/>
                  <a:pt x="5995980" y="1792360"/>
                </a:cubicBezTo>
                <a:cubicBezTo>
                  <a:pt x="5984640" y="1798790"/>
                  <a:pt x="5965281" y="1785794"/>
                  <a:pt x="5975617" y="1838369"/>
                </a:cubicBezTo>
                <a:cubicBezTo>
                  <a:pt x="5976412" y="1842414"/>
                  <a:pt x="5969912" y="1852092"/>
                  <a:pt x="5965867" y="1852887"/>
                </a:cubicBezTo>
                <a:cubicBezTo>
                  <a:pt x="5955323" y="1863361"/>
                  <a:pt x="5944778" y="1873835"/>
                  <a:pt x="5933438" y="1880265"/>
                </a:cubicBezTo>
                <a:cubicBezTo>
                  <a:pt x="5831927" y="1956929"/>
                  <a:pt x="5766002" y="1998243"/>
                  <a:pt x="5678259" y="2036759"/>
                </a:cubicBezTo>
                <a:lnTo>
                  <a:pt x="5652060" y="2047219"/>
                </a:lnTo>
                <a:lnTo>
                  <a:pt x="5602753" y="2131729"/>
                </a:lnTo>
                <a:lnTo>
                  <a:pt x="5768702" y="2068071"/>
                </a:lnTo>
                <a:cubicBezTo>
                  <a:pt x="5883618" y="2032877"/>
                  <a:pt x="5922477" y="2016837"/>
                  <a:pt x="6037393" y="1981643"/>
                </a:cubicBezTo>
                <a:cubicBezTo>
                  <a:pt x="6045483" y="1980052"/>
                  <a:pt x="6055164" y="1986550"/>
                  <a:pt x="6060003" y="1989800"/>
                </a:cubicBezTo>
                <a:cubicBezTo>
                  <a:pt x="6060798" y="1993843"/>
                  <a:pt x="6062389" y="2001932"/>
                  <a:pt x="6067228" y="2005181"/>
                </a:cubicBezTo>
                <a:cubicBezTo>
                  <a:pt x="6060729" y="2014860"/>
                  <a:pt x="6054229" y="2024539"/>
                  <a:pt x="6046934" y="2030174"/>
                </a:cubicBezTo>
                <a:cubicBezTo>
                  <a:pt x="5994282" y="2061528"/>
                  <a:pt x="6016026" y="2086656"/>
                  <a:pt x="5961784" y="2109922"/>
                </a:cubicBezTo>
                <a:cubicBezTo>
                  <a:pt x="5838708" y="2167722"/>
                  <a:pt x="5711588" y="2226318"/>
                  <a:pt x="5586921" y="2276031"/>
                </a:cubicBezTo>
                <a:cubicBezTo>
                  <a:pt x="5511534" y="2306603"/>
                  <a:pt x="5507246" y="2323198"/>
                  <a:pt x="5485784" y="2341119"/>
                </a:cubicBezTo>
                <a:lnTo>
                  <a:pt x="5476009" y="2348013"/>
                </a:lnTo>
                <a:lnTo>
                  <a:pt x="5456378" y="2381276"/>
                </a:lnTo>
                <a:lnTo>
                  <a:pt x="5491226" y="2366253"/>
                </a:lnTo>
                <a:cubicBezTo>
                  <a:pt x="5564898" y="2334967"/>
                  <a:pt x="5456551" y="2339465"/>
                  <a:pt x="5531814" y="2316269"/>
                </a:cubicBezTo>
                <a:cubicBezTo>
                  <a:pt x="5610326" y="2288232"/>
                  <a:pt x="5694474" y="2267488"/>
                  <a:pt x="5774576" y="2247539"/>
                </a:cubicBezTo>
                <a:cubicBezTo>
                  <a:pt x="5782666" y="2245949"/>
                  <a:pt x="5788301" y="2253242"/>
                  <a:pt x="5796390" y="2251651"/>
                </a:cubicBezTo>
                <a:cubicBezTo>
                  <a:pt x="5797981" y="2259739"/>
                  <a:pt x="5798777" y="2263783"/>
                  <a:pt x="5799572" y="2267828"/>
                </a:cubicBezTo>
                <a:cubicBezTo>
                  <a:pt x="5793072" y="2277507"/>
                  <a:pt x="5787367" y="2291230"/>
                  <a:pt x="5779278" y="2292820"/>
                </a:cubicBezTo>
                <a:cubicBezTo>
                  <a:pt x="5754143" y="2314564"/>
                  <a:pt x="5841472" y="2309997"/>
                  <a:pt x="5814748" y="2323652"/>
                </a:cubicBezTo>
                <a:cubicBezTo>
                  <a:pt x="5800157" y="2334921"/>
                  <a:pt x="5794454" y="2348644"/>
                  <a:pt x="5801609" y="2385042"/>
                </a:cubicBezTo>
                <a:cubicBezTo>
                  <a:pt x="5809698" y="2383451"/>
                  <a:pt x="5817789" y="2381862"/>
                  <a:pt x="5821833" y="2381066"/>
                </a:cubicBezTo>
                <a:cubicBezTo>
                  <a:pt x="5885757" y="2364298"/>
                  <a:pt x="5944840" y="2344282"/>
                  <a:pt x="6007968" y="2323470"/>
                </a:cubicBezTo>
                <a:cubicBezTo>
                  <a:pt x="6016058" y="2321879"/>
                  <a:pt x="6023353" y="2316245"/>
                  <a:pt x="6033032" y="2322743"/>
                </a:cubicBezTo>
                <a:cubicBezTo>
                  <a:pt x="6055572" y="2351916"/>
                  <a:pt x="6069367" y="2336602"/>
                  <a:pt x="6090386" y="2336670"/>
                </a:cubicBezTo>
                <a:cubicBezTo>
                  <a:pt x="6098476" y="2335080"/>
                  <a:pt x="6107360" y="2337533"/>
                  <a:pt x="6112201" y="2340783"/>
                </a:cubicBezTo>
                <a:cubicBezTo>
                  <a:pt x="6113791" y="2348871"/>
                  <a:pt x="6115380" y="2356959"/>
                  <a:pt x="6116176" y="2361004"/>
                </a:cubicBezTo>
                <a:cubicBezTo>
                  <a:pt x="6105632" y="2371477"/>
                  <a:pt x="6156555" y="2374068"/>
                  <a:pt x="6141171" y="2381293"/>
                </a:cubicBezTo>
                <a:cubicBezTo>
                  <a:pt x="6018890" y="2443138"/>
                  <a:pt x="6095604" y="2470062"/>
                  <a:pt x="5966894" y="2520569"/>
                </a:cubicBezTo>
                <a:cubicBezTo>
                  <a:pt x="5745081" y="2610382"/>
                  <a:pt x="5526519" y="2695356"/>
                  <a:pt x="5315906" y="2820772"/>
                </a:cubicBezTo>
                <a:cubicBezTo>
                  <a:pt x="5297272" y="2832838"/>
                  <a:pt x="5279433" y="2848946"/>
                  <a:pt x="5260798" y="2861011"/>
                </a:cubicBezTo>
                <a:cubicBezTo>
                  <a:pt x="5266434" y="2868303"/>
                  <a:pt x="5270478" y="2867508"/>
                  <a:pt x="5278569" y="2865918"/>
                </a:cubicBezTo>
                <a:cubicBezTo>
                  <a:pt x="5344946" y="2840267"/>
                  <a:pt x="5415369" y="2813820"/>
                  <a:pt x="5485791" y="2787373"/>
                </a:cubicBezTo>
                <a:cubicBezTo>
                  <a:pt x="5540830" y="2768152"/>
                  <a:pt x="5601503" y="2756224"/>
                  <a:pt x="5655746" y="2732958"/>
                </a:cubicBezTo>
                <a:cubicBezTo>
                  <a:pt x="5777163" y="2688085"/>
                  <a:pt x="5897783" y="2639168"/>
                  <a:pt x="6018404" y="2590252"/>
                </a:cubicBezTo>
                <a:cubicBezTo>
                  <a:pt x="6034584" y="2587071"/>
                  <a:pt x="6057194" y="2595228"/>
                  <a:pt x="6074168" y="2596091"/>
                </a:cubicBezTo>
                <a:cubicBezTo>
                  <a:pt x="6079008" y="2599340"/>
                  <a:pt x="6083053" y="2598544"/>
                  <a:pt x="6087098" y="2597749"/>
                </a:cubicBezTo>
                <a:lnTo>
                  <a:pt x="6142147" y="2575025"/>
                </a:lnTo>
                <a:lnTo>
                  <a:pt x="6138091" y="2579324"/>
                </a:lnTo>
                <a:cubicBezTo>
                  <a:pt x="6104072" y="2598612"/>
                  <a:pt x="6271503" y="2574097"/>
                  <a:pt x="6237484" y="2593388"/>
                </a:cubicBezTo>
                <a:cubicBezTo>
                  <a:pt x="6170242" y="2636010"/>
                  <a:pt x="6103795" y="2682678"/>
                  <a:pt x="6035757" y="2721257"/>
                </a:cubicBezTo>
                <a:cubicBezTo>
                  <a:pt x="5983899" y="2756655"/>
                  <a:pt x="5929655" y="2779921"/>
                  <a:pt x="5877003" y="2811275"/>
                </a:cubicBezTo>
                <a:cubicBezTo>
                  <a:pt x="5917451" y="2803322"/>
                  <a:pt x="5952266" y="2788077"/>
                  <a:pt x="5991124" y="2772037"/>
                </a:cubicBezTo>
                <a:cubicBezTo>
                  <a:pt x="6060752" y="2741546"/>
                  <a:pt x="6130379" y="2711056"/>
                  <a:pt x="6200007" y="2680564"/>
                </a:cubicBezTo>
                <a:cubicBezTo>
                  <a:pt x="6208097" y="2678974"/>
                  <a:pt x="6216982" y="2681428"/>
                  <a:pt x="6225072" y="2679838"/>
                </a:cubicBezTo>
                <a:cubicBezTo>
                  <a:pt x="6226662" y="2687926"/>
                  <a:pt x="6232297" y="2695220"/>
                  <a:pt x="6233887" y="2703308"/>
                </a:cubicBezTo>
                <a:cubicBezTo>
                  <a:pt x="6219297" y="2714577"/>
                  <a:pt x="6205503" y="2729890"/>
                  <a:pt x="6190119" y="2737115"/>
                </a:cubicBezTo>
                <a:cubicBezTo>
                  <a:pt x="6055703" y="2801346"/>
                  <a:pt x="5921289" y="2865576"/>
                  <a:pt x="5787668" y="2933851"/>
                </a:cubicBezTo>
                <a:cubicBezTo>
                  <a:pt x="5692112" y="2982041"/>
                  <a:pt x="5592509" y="3031026"/>
                  <a:pt x="5493704" y="3084055"/>
                </a:cubicBezTo>
                <a:cubicBezTo>
                  <a:pt x="5458890" y="3099300"/>
                  <a:pt x="5425666" y="3122635"/>
                  <a:pt x="5392443" y="3145968"/>
                </a:cubicBezTo>
                <a:cubicBezTo>
                  <a:pt x="5401328" y="3148422"/>
                  <a:pt x="5413463" y="3146037"/>
                  <a:pt x="5425597" y="3143651"/>
                </a:cubicBezTo>
                <a:cubicBezTo>
                  <a:pt x="5462001" y="3136494"/>
                  <a:pt x="5493634" y="3105072"/>
                  <a:pt x="5534809" y="3122180"/>
                </a:cubicBezTo>
                <a:cubicBezTo>
                  <a:pt x="5554168" y="3135176"/>
                  <a:pt x="5575257" y="3114228"/>
                  <a:pt x="5593892" y="3102164"/>
                </a:cubicBezTo>
                <a:cubicBezTo>
                  <a:pt x="5721807" y="3047612"/>
                  <a:pt x="5852973" y="2988221"/>
                  <a:pt x="5984138" y="2928830"/>
                </a:cubicBezTo>
                <a:cubicBezTo>
                  <a:pt x="6049721" y="2899135"/>
                  <a:pt x="6114509" y="2865395"/>
                  <a:pt x="6179296" y="2831655"/>
                </a:cubicBezTo>
                <a:cubicBezTo>
                  <a:pt x="6186591" y="2826020"/>
                  <a:pt x="6200385" y="2810707"/>
                  <a:pt x="6217221" y="2853602"/>
                </a:cubicBezTo>
                <a:cubicBezTo>
                  <a:pt x="6028355" y="3004148"/>
                  <a:pt x="5820267" y="3099664"/>
                  <a:pt x="5626630" y="3225943"/>
                </a:cubicBezTo>
                <a:cubicBezTo>
                  <a:pt x="5657329" y="3232509"/>
                  <a:pt x="5680078" y="3198634"/>
                  <a:pt x="5713957" y="3221377"/>
                </a:cubicBezTo>
                <a:cubicBezTo>
                  <a:pt x="5685059" y="3250686"/>
                  <a:pt x="5720913" y="3260768"/>
                  <a:pt x="5772747" y="3264975"/>
                </a:cubicBezTo>
                <a:lnTo>
                  <a:pt x="5794649" y="3266061"/>
                </a:lnTo>
                <a:lnTo>
                  <a:pt x="5771173" y="3277337"/>
                </a:lnTo>
                <a:cubicBezTo>
                  <a:pt x="5723394" y="3301432"/>
                  <a:pt x="5794741" y="3301057"/>
                  <a:pt x="5866593" y="3300582"/>
                </a:cubicBezTo>
                <a:lnTo>
                  <a:pt x="5881701" y="3300585"/>
                </a:lnTo>
                <a:lnTo>
                  <a:pt x="5879491" y="3308548"/>
                </a:lnTo>
                <a:cubicBezTo>
                  <a:pt x="5887231" y="3351132"/>
                  <a:pt x="6169431" y="3339757"/>
                  <a:pt x="6089297" y="3399618"/>
                </a:cubicBezTo>
                <a:cubicBezTo>
                  <a:pt x="6081208" y="3401208"/>
                  <a:pt x="6074708" y="3410887"/>
                  <a:pt x="6076298" y="3418975"/>
                </a:cubicBezTo>
                <a:cubicBezTo>
                  <a:pt x="6079339" y="3477184"/>
                  <a:pt x="6057525" y="3473071"/>
                  <a:pt x="6042936" y="3484340"/>
                </a:cubicBezTo>
                <a:cubicBezTo>
                  <a:pt x="5999963" y="3522193"/>
                  <a:pt x="6029798" y="3545731"/>
                  <a:pt x="5986030" y="3579539"/>
                </a:cubicBezTo>
                <a:cubicBezTo>
                  <a:pt x="5949556" y="3607712"/>
                  <a:pt x="5913083" y="3635886"/>
                  <a:pt x="5876610" y="3664059"/>
                </a:cubicBezTo>
                <a:cubicBezTo>
                  <a:pt x="5846635" y="3682553"/>
                  <a:pt x="5815866" y="3697003"/>
                  <a:pt x="5785893" y="3715498"/>
                </a:cubicBezTo>
                <a:cubicBezTo>
                  <a:pt x="5845771" y="3699525"/>
                  <a:pt x="5899219" y="3672215"/>
                  <a:pt x="5956712" y="3644110"/>
                </a:cubicBezTo>
                <a:cubicBezTo>
                  <a:pt x="6018250" y="3615210"/>
                  <a:pt x="6078198" y="3578221"/>
                  <a:pt x="6138940" y="3545277"/>
                </a:cubicBezTo>
                <a:cubicBezTo>
                  <a:pt x="6147029" y="3543686"/>
                  <a:pt x="6159165" y="3541301"/>
                  <a:pt x="6167254" y="3539710"/>
                </a:cubicBezTo>
                <a:cubicBezTo>
                  <a:pt x="6168844" y="3547799"/>
                  <a:pt x="6170435" y="3555887"/>
                  <a:pt x="6172025" y="3563975"/>
                </a:cubicBezTo>
                <a:cubicBezTo>
                  <a:pt x="6164731" y="3569610"/>
                  <a:pt x="6159026" y="3583333"/>
                  <a:pt x="6151731" y="3588967"/>
                </a:cubicBezTo>
                <a:cubicBezTo>
                  <a:pt x="6114462" y="3613097"/>
                  <a:pt x="6077194" y="3637225"/>
                  <a:pt x="6039926" y="3661355"/>
                </a:cubicBezTo>
                <a:cubicBezTo>
                  <a:pt x="6018041" y="3678259"/>
                  <a:pt x="5999407" y="3690323"/>
                  <a:pt x="5977523" y="3707227"/>
                </a:cubicBezTo>
                <a:cubicBezTo>
                  <a:pt x="5986408" y="3709681"/>
                  <a:pt x="5994498" y="3708091"/>
                  <a:pt x="6002587" y="3706500"/>
                </a:cubicBezTo>
                <a:cubicBezTo>
                  <a:pt x="6105439" y="3652676"/>
                  <a:pt x="6212335" y="3598055"/>
                  <a:pt x="6315981" y="3548275"/>
                </a:cubicBezTo>
                <a:cubicBezTo>
                  <a:pt x="6327321" y="3541846"/>
                  <a:pt x="6340250" y="3543504"/>
                  <a:pt x="6352385" y="3541118"/>
                </a:cubicBezTo>
                <a:cubicBezTo>
                  <a:pt x="6353180" y="3545163"/>
                  <a:pt x="6354770" y="3553251"/>
                  <a:pt x="6356361" y="3561339"/>
                </a:cubicBezTo>
                <a:cubicBezTo>
                  <a:pt x="6345816" y="3571813"/>
                  <a:pt x="6336067" y="3586332"/>
                  <a:pt x="6324727" y="3592762"/>
                </a:cubicBezTo>
                <a:cubicBezTo>
                  <a:pt x="6240441" y="3655538"/>
                  <a:pt x="6150520" y="3711021"/>
                  <a:pt x="6066233" y="3773798"/>
                </a:cubicBezTo>
                <a:cubicBezTo>
                  <a:pt x="6030554" y="3806014"/>
                  <a:pt x="5990830" y="3839027"/>
                  <a:pt x="5963103" y="3911687"/>
                </a:cubicBezTo>
                <a:cubicBezTo>
                  <a:pt x="5953284" y="3947221"/>
                  <a:pt x="5933785" y="3976258"/>
                  <a:pt x="5910311" y="3985073"/>
                </a:cubicBezTo>
                <a:cubicBezTo>
                  <a:pt x="5850363" y="4022062"/>
                  <a:pt x="6207835" y="3981188"/>
                  <a:pt x="6143117" y="3993912"/>
                </a:cubicBezTo>
                <a:cubicBezTo>
                  <a:pt x="6074353" y="4007431"/>
                  <a:pt x="6022356" y="4084861"/>
                  <a:pt x="5961614" y="4117806"/>
                </a:cubicBezTo>
                <a:cubicBezTo>
                  <a:pt x="5967249" y="4125099"/>
                  <a:pt x="5972089" y="4128348"/>
                  <a:pt x="5976133" y="4127553"/>
                </a:cubicBezTo>
                <a:cubicBezTo>
                  <a:pt x="6055442" y="4103560"/>
                  <a:pt x="6135544" y="4083611"/>
                  <a:pt x="6214851" y="4059619"/>
                </a:cubicBezTo>
                <a:cubicBezTo>
                  <a:pt x="6282025" y="4038011"/>
                  <a:pt x="6346812" y="4004272"/>
                  <a:pt x="6413190" y="3978620"/>
                </a:cubicBezTo>
                <a:cubicBezTo>
                  <a:pt x="6425324" y="3976235"/>
                  <a:pt x="6434210" y="3978689"/>
                  <a:pt x="6447139" y="3980347"/>
                </a:cubicBezTo>
                <a:cubicBezTo>
                  <a:pt x="6448729" y="3988436"/>
                  <a:pt x="6449525" y="3992480"/>
                  <a:pt x="6451115" y="4000568"/>
                </a:cubicBezTo>
                <a:cubicBezTo>
                  <a:pt x="6444615" y="4010247"/>
                  <a:pt x="6434865" y="4024766"/>
                  <a:pt x="6422731" y="4027151"/>
                </a:cubicBezTo>
                <a:cubicBezTo>
                  <a:pt x="6373327" y="4053665"/>
                  <a:pt x="6323129" y="4076136"/>
                  <a:pt x="6272931" y="4098606"/>
                </a:cubicBezTo>
                <a:cubicBezTo>
                  <a:pt x="6265636" y="4104241"/>
                  <a:pt x="6254296" y="4110671"/>
                  <a:pt x="6247002" y="4116306"/>
                </a:cubicBezTo>
                <a:cubicBezTo>
                  <a:pt x="6247797" y="4120350"/>
                  <a:pt x="6249388" y="4128438"/>
                  <a:pt x="6250183" y="4132482"/>
                </a:cubicBezTo>
                <a:cubicBezTo>
                  <a:pt x="6274452" y="4127711"/>
                  <a:pt x="6294676" y="4123735"/>
                  <a:pt x="6314901" y="4119759"/>
                </a:cubicBezTo>
                <a:cubicBezTo>
                  <a:pt x="6315695" y="4123803"/>
                  <a:pt x="6317286" y="4131892"/>
                  <a:pt x="6318081" y="4135936"/>
                </a:cubicBezTo>
                <a:cubicBezTo>
                  <a:pt x="6311581" y="4145616"/>
                  <a:pt x="6305877" y="4159338"/>
                  <a:pt x="6294538" y="4165768"/>
                </a:cubicBezTo>
                <a:cubicBezTo>
                  <a:pt x="6203025" y="4213162"/>
                  <a:pt x="6113104" y="4268646"/>
                  <a:pt x="6020002" y="4307952"/>
                </a:cubicBezTo>
                <a:cubicBezTo>
                  <a:pt x="5959294" y="4330388"/>
                  <a:pt x="5898188" y="4350802"/>
                  <a:pt x="5836180" y="4369294"/>
                </a:cubicBezTo>
                <a:lnTo>
                  <a:pt x="5756436" y="4390281"/>
                </a:lnTo>
                <a:lnTo>
                  <a:pt x="5764047" y="4400784"/>
                </a:lnTo>
                <a:cubicBezTo>
                  <a:pt x="5809005" y="4459365"/>
                  <a:pt x="5879637" y="4540079"/>
                  <a:pt x="5850394" y="4529388"/>
                </a:cubicBezTo>
                <a:cubicBezTo>
                  <a:pt x="5844513" y="4523607"/>
                  <a:pt x="5829966" y="4526641"/>
                  <a:pt x="5821196" y="4523799"/>
                </a:cubicBezTo>
                <a:cubicBezTo>
                  <a:pt x="5818308" y="4526737"/>
                  <a:pt x="5812532" y="4532614"/>
                  <a:pt x="5809643" y="4535552"/>
                </a:cubicBezTo>
                <a:cubicBezTo>
                  <a:pt x="5815524" y="4541333"/>
                  <a:pt x="5821406" y="4547114"/>
                  <a:pt x="5827286" y="4552895"/>
                </a:cubicBezTo>
                <a:cubicBezTo>
                  <a:pt x="5874390" y="4604974"/>
                  <a:pt x="5668648" y="4414290"/>
                  <a:pt x="5715751" y="4466369"/>
                </a:cubicBezTo>
                <a:cubicBezTo>
                  <a:pt x="5721632" y="4472150"/>
                  <a:pt x="5721736" y="4483808"/>
                  <a:pt x="5724730" y="4492527"/>
                </a:cubicBezTo>
                <a:cubicBezTo>
                  <a:pt x="5718953" y="4498405"/>
                  <a:pt x="5713176" y="4504282"/>
                  <a:pt x="5710288" y="4507220"/>
                </a:cubicBezTo>
                <a:cubicBezTo>
                  <a:pt x="5695689" y="4504425"/>
                  <a:pt x="5684031" y="4504520"/>
                  <a:pt x="5678150" y="4498739"/>
                </a:cubicBezTo>
                <a:cubicBezTo>
                  <a:pt x="5628315" y="4467086"/>
                  <a:pt x="5828385" y="4675304"/>
                  <a:pt x="5778551" y="4643651"/>
                </a:cubicBezTo>
                <a:cubicBezTo>
                  <a:pt x="5769729" y="4634979"/>
                  <a:pt x="5766632" y="4614602"/>
                  <a:pt x="5726142" y="4649911"/>
                </a:cubicBezTo>
                <a:cubicBezTo>
                  <a:pt x="5723253" y="4652849"/>
                  <a:pt x="5711595" y="4652945"/>
                  <a:pt x="5705766" y="4652992"/>
                </a:cubicBezTo>
                <a:cubicBezTo>
                  <a:pt x="5694056" y="4647259"/>
                  <a:pt x="5682398" y="4647354"/>
                  <a:pt x="5667799" y="4644560"/>
                </a:cubicBezTo>
                <a:cubicBezTo>
                  <a:pt x="5507003" y="4590499"/>
                  <a:pt x="5598478" y="4715081"/>
                  <a:pt x="5466514" y="4625807"/>
                </a:cubicBezTo>
                <a:cubicBezTo>
                  <a:pt x="5445982" y="4611402"/>
                  <a:pt x="5414000" y="4620408"/>
                  <a:pt x="5376242" y="4635292"/>
                </a:cubicBezTo>
                <a:cubicBezTo>
                  <a:pt x="5390945" y="4649745"/>
                  <a:pt x="5408485" y="4655430"/>
                  <a:pt x="5423189" y="4669883"/>
                </a:cubicBezTo>
                <a:cubicBezTo>
                  <a:pt x="5475964" y="4704427"/>
                  <a:pt x="5528739" y="4738971"/>
                  <a:pt x="5578625" y="4776453"/>
                </a:cubicBezTo>
                <a:cubicBezTo>
                  <a:pt x="5672570" y="4851465"/>
                  <a:pt x="5548905" y="4712572"/>
                  <a:pt x="5639961" y="4790524"/>
                </a:cubicBezTo>
                <a:cubicBezTo>
                  <a:pt x="5645790" y="4790475"/>
                  <a:pt x="5645895" y="4802134"/>
                  <a:pt x="5646000" y="4813792"/>
                </a:cubicBezTo>
                <a:cubicBezTo>
                  <a:pt x="5643111" y="4816730"/>
                  <a:pt x="5640223" y="4819668"/>
                  <a:pt x="5637334" y="4822607"/>
                </a:cubicBezTo>
                <a:cubicBezTo>
                  <a:pt x="5625676" y="4822703"/>
                  <a:pt x="5611130" y="4825737"/>
                  <a:pt x="5605248" y="4819956"/>
                </a:cubicBezTo>
                <a:cubicBezTo>
                  <a:pt x="5549690" y="4800008"/>
                  <a:pt x="5541233" y="4832139"/>
                  <a:pt x="5491399" y="4800486"/>
                </a:cubicBezTo>
                <a:cubicBezTo>
                  <a:pt x="5368361" y="4731542"/>
                  <a:pt x="5418719" y="4821485"/>
                  <a:pt x="5301459" y="4746663"/>
                </a:cubicBezTo>
                <a:cubicBezTo>
                  <a:pt x="5222295" y="4694848"/>
                  <a:pt x="5215914" y="4714575"/>
                  <a:pt x="5174339" y="4694832"/>
                </a:cubicBezTo>
                <a:lnTo>
                  <a:pt x="5168770" y="4691687"/>
                </a:lnTo>
                <a:lnTo>
                  <a:pt x="5170498" y="4683022"/>
                </a:lnTo>
                <a:cubicBezTo>
                  <a:pt x="5183035" y="4641316"/>
                  <a:pt x="5209474" y="4584229"/>
                  <a:pt x="5228657" y="4535141"/>
                </a:cubicBezTo>
                <a:lnTo>
                  <a:pt x="5240394" y="4501684"/>
                </a:lnTo>
                <a:lnTo>
                  <a:pt x="5075687" y="4533499"/>
                </a:lnTo>
                <a:lnTo>
                  <a:pt x="5065152" y="4535514"/>
                </a:lnTo>
                <a:lnTo>
                  <a:pt x="5069875" y="4569125"/>
                </a:lnTo>
                <a:cubicBezTo>
                  <a:pt x="5077771" y="4606588"/>
                  <a:pt x="5091355" y="4638356"/>
                  <a:pt x="5117033" y="4657821"/>
                </a:cubicBezTo>
                <a:cubicBezTo>
                  <a:pt x="5129872" y="4667552"/>
                  <a:pt x="5140733" y="4675159"/>
                  <a:pt x="5150119" y="4681156"/>
                </a:cubicBezTo>
                <a:lnTo>
                  <a:pt x="5168770" y="4691687"/>
                </a:lnTo>
                <a:lnTo>
                  <a:pt x="5163379" y="4718734"/>
                </a:lnTo>
                <a:cubicBezTo>
                  <a:pt x="5163072" y="4728352"/>
                  <a:pt x="5165094" y="4735394"/>
                  <a:pt x="5170227" y="4738996"/>
                </a:cubicBezTo>
                <a:cubicBezTo>
                  <a:pt x="5237653" y="4782164"/>
                  <a:pt x="5175533" y="4680657"/>
                  <a:pt x="5240070" y="4726764"/>
                </a:cubicBezTo>
                <a:cubicBezTo>
                  <a:pt x="5307549" y="4775761"/>
                  <a:pt x="5369250" y="4830634"/>
                  <a:pt x="5433893" y="4888399"/>
                </a:cubicBezTo>
                <a:cubicBezTo>
                  <a:pt x="5436834" y="4891289"/>
                  <a:pt x="5439827" y="4900009"/>
                  <a:pt x="5442819" y="4908728"/>
                </a:cubicBezTo>
                <a:cubicBezTo>
                  <a:pt x="5437043" y="4914606"/>
                  <a:pt x="5434155" y="4917544"/>
                  <a:pt x="5431266" y="4920483"/>
                </a:cubicBezTo>
                <a:cubicBezTo>
                  <a:pt x="5419608" y="4920578"/>
                  <a:pt x="5405061" y="4923612"/>
                  <a:pt x="5396292" y="4920769"/>
                </a:cubicBezTo>
                <a:cubicBezTo>
                  <a:pt x="5367042" y="4909350"/>
                  <a:pt x="5417243" y="4981807"/>
                  <a:pt x="5390881" y="4967449"/>
                </a:cubicBezTo>
                <a:cubicBezTo>
                  <a:pt x="5379893" y="4960981"/>
                  <a:pt x="5368963" y="4961071"/>
                  <a:pt x="5352000" y="4973916"/>
                </a:cubicBezTo>
                <a:lnTo>
                  <a:pt x="5349538" y="4976139"/>
                </a:lnTo>
                <a:lnTo>
                  <a:pt x="5343001" y="4970260"/>
                </a:lnTo>
                <a:cubicBezTo>
                  <a:pt x="5337350" y="4965383"/>
                  <a:pt x="5333634" y="4962454"/>
                  <a:pt x="5332538" y="4962099"/>
                </a:cubicBezTo>
                <a:cubicBezTo>
                  <a:pt x="5309040" y="4941888"/>
                  <a:pt x="5325252" y="4962157"/>
                  <a:pt x="5341103" y="4982795"/>
                </a:cubicBezTo>
                <a:lnTo>
                  <a:pt x="5341531" y="4983364"/>
                </a:lnTo>
                <a:lnTo>
                  <a:pt x="5332800" y="4991243"/>
                </a:lnTo>
                <a:cubicBezTo>
                  <a:pt x="5335740" y="4994134"/>
                  <a:pt x="5341622" y="4999915"/>
                  <a:pt x="5347503" y="5005696"/>
                </a:cubicBezTo>
                <a:cubicBezTo>
                  <a:pt x="5366211" y="5019752"/>
                  <a:pt x="5362174" y="5011451"/>
                  <a:pt x="5352299" y="4997715"/>
                </a:cubicBezTo>
                <a:lnTo>
                  <a:pt x="5341531" y="4983364"/>
                </a:lnTo>
                <a:lnTo>
                  <a:pt x="5349538" y="4976139"/>
                </a:lnTo>
                <a:lnTo>
                  <a:pt x="5365079" y="4990113"/>
                </a:lnTo>
                <a:cubicBezTo>
                  <a:pt x="5418120" y="5039000"/>
                  <a:pt x="5516265" y="5135474"/>
                  <a:pt x="5511972" y="5144253"/>
                </a:cubicBezTo>
                <a:cubicBezTo>
                  <a:pt x="5500627" y="5179323"/>
                  <a:pt x="5523995" y="5184961"/>
                  <a:pt x="5532869" y="5199462"/>
                </a:cubicBezTo>
                <a:cubicBezTo>
                  <a:pt x="5538751" y="5205243"/>
                  <a:pt x="5541744" y="5213962"/>
                  <a:pt x="5544736" y="5222682"/>
                </a:cubicBezTo>
                <a:cubicBezTo>
                  <a:pt x="5538961" y="5228559"/>
                  <a:pt x="5533183" y="5234436"/>
                  <a:pt x="5530294" y="5237374"/>
                </a:cubicBezTo>
                <a:cubicBezTo>
                  <a:pt x="5512756" y="5231688"/>
                  <a:pt x="5539378" y="5275191"/>
                  <a:pt x="5527668" y="5269458"/>
                </a:cubicBezTo>
                <a:cubicBezTo>
                  <a:pt x="5404631" y="5200514"/>
                  <a:pt x="5422850" y="5281976"/>
                  <a:pt x="5311419" y="5207106"/>
                </a:cubicBezTo>
                <a:cubicBezTo>
                  <a:pt x="5112028" y="5074665"/>
                  <a:pt x="5179559" y="5129491"/>
                  <a:pt x="4955912" y="4892319"/>
                </a:cubicBezTo>
                <a:cubicBezTo>
                  <a:pt x="4935431" y="4883742"/>
                  <a:pt x="4845643" y="4622154"/>
                  <a:pt x="4825163" y="4613578"/>
                </a:cubicBezTo>
                <a:cubicBezTo>
                  <a:pt x="4822379" y="4628174"/>
                  <a:pt x="4825319" y="4631065"/>
                  <a:pt x="4828260" y="4633956"/>
                </a:cubicBezTo>
                <a:cubicBezTo>
                  <a:pt x="4889857" y="4677171"/>
                  <a:pt x="4847996" y="4884459"/>
                  <a:pt x="4909592" y="4927674"/>
                </a:cubicBezTo>
                <a:cubicBezTo>
                  <a:pt x="4933066" y="4944970"/>
                  <a:pt x="4931858" y="4972670"/>
                  <a:pt x="4931377" y="5000364"/>
                </a:cubicBezTo>
                <a:lnTo>
                  <a:pt x="4933449" y="5028123"/>
                </a:lnTo>
                <a:lnTo>
                  <a:pt x="4915872" y="5018344"/>
                </a:lnTo>
                <a:cubicBezTo>
                  <a:pt x="4867908" y="4992140"/>
                  <a:pt x="4819583" y="4966304"/>
                  <a:pt x="4769801" y="4940480"/>
                </a:cubicBezTo>
                <a:cubicBezTo>
                  <a:pt x="4734669" y="4923279"/>
                  <a:pt x="4693709" y="4906128"/>
                  <a:pt x="4655690" y="4891866"/>
                </a:cubicBezTo>
                <a:cubicBezTo>
                  <a:pt x="4661624" y="4903475"/>
                  <a:pt x="4673334" y="4909209"/>
                  <a:pt x="4679215" y="4914990"/>
                </a:cubicBezTo>
                <a:cubicBezTo>
                  <a:pt x="4705681" y="4941005"/>
                  <a:pt x="4749477" y="4949390"/>
                  <a:pt x="4755725" y="4995975"/>
                </a:cubicBezTo>
                <a:cubicBezTo>
                  <a:pt x="4758874" y="5022182"/>
                  <a:pt x="4788020" y="5021943"/>
                  <a:pt x="4805611" y="5033457"/>
                </a:cubicBezTo>
                <a:cubicBezTo>
                  <a:pt x="4785118" y="5023423"/>
                  <a:pt x="4872335" y="5079454"/>
                  <a:pt x="5075069" y="5201485"/>
                </a:cubicBezTo>
                <a:lnTo>
                  <a:pt x="5100934" y="5216990"/>
                </a:lnTo>
                <a:lnTo>
                  <a:pt x="5093169" y="5246788"/>
                </a:lnTo>
                <a:lnTo>
                  <a:pt x="5085303" y="5276979"/>
                </a:lnTo>
                <a:lnTo>
                  <a:pt x="5055411" y="5261671"/>
                </a:lnTo>
                <a:cubicBezTo>
                  <a:pt x="4999800" y="5235895"/>
                  <a:pt x="4947078" y="5207180"/>
                  <a:pt x="4891466" y="5181404"/>
                </a:cubicBezTo>
                <a:cubicBezTo>
                  <a:pt x="4917932" y="5207419"/>
                  <a:pt x="4953116" y="5230448"/>
                  <a:pt x="4985358" y="5250587"/>
                </a:cubicBezTo>
                <a:lnTo>
                  <a:pt x="5056251" y="5294866"/>
                </a:lnTo>
                <a:lnTo>
                  <a:pt x="5006854" y="5274593"/>
                </a:lnTo>
                <a:cubicBezTo>
                  <a:pt x="4849058" y="5205980"/>
                  <a:pt x="4761109" y="5149318"/>
                  <a:pt x="4719065" y="5133267"/>
                </a:cubicBezTo>
                <a:cubicBezTo>
                  <a:pt x="4733873" y="5159378"/>
                  <a:pt x="4771788" y="5161982"/>
                  <a:pt x="4772154" y="5202785"/>
                </a:cubicBezTo>
                <a:cubicBezTo>
                  <a:pt x="4688972" y="5190351"/>
                  <a:pt x="4951120" y="5475119"/>
                  <a:pt x="5046696" y="5605087"/>
                </a:cubicBezTo>
                <a:lnTo>
                  <a:pt x="5056118" y="5618664"/>
                </a:lnTo>
                <a:lnTo>
                  <a:pt x="5052772" y="5617288"/>
                </a:lnTo>
                <a:cubicBezTo>
                  <a:pt x="4941706" y="5583222"/>
                  <a:pt x="5177588" y="5884419"/>
                  <a:pt x="5069411" y="5847414"/>
                </a:cubicBezTo>
                <a:cubicBezTo>
                  <a:pt x="5060640" y="5844571"/>
                  <a:pt x="5046042" y="5841777"/>
                  <a:pt x="5040265" y="5847653"/>
                </a:cubicBezTo>
                <a:cubicBezTo>
                  <a:pt x="4996888" y="5885900"/>
                  <a:pt x="4987960" y="5865571"/>
                  <a:pt x="4970421" y="5859884"/>
                </a:cubicBezTo>
                <a:cubicBezTo>
                  <a:pt x="4914914" y="5845767"/>
                  <a:pt x="4912340" y="5883678"/>
                  <a:pt x="4856833" y="5869561"/>
                </a:cubicBezTo>
                <a:cubicBezTo>
                  <a:pt x="4834909" y="5862453"/>
                  <a:pt x="4843862" y="5885697"/>
                  <a:pt x="4852814" y="5908942"/>
                </a:cubicBezTo>
                <a:lnTo>
                  <a:pt x="4856067" y="5919502"/>
                </a:lnTo>
                <a:lnTo>
                  <a:pt x="4781160" y="5881839"/>
                </a:lnTo>
                <a:cubicBezTo>
                  <a:pt x="4754799" y="5867482"/>
                  <a:pt x="4759302" y="5882019"/>
                  <a:pt x="4764887" y="5895454"/>
                </a:cubicBezTo>
                <a:lnTo>
                  <a:pt x="4769885" y="5909688"/>
                </a:lnTo>
                <a:lnTo>
                  <a:pt x="4755113" y="5902456"/>
                </a:lnTo>
                <a:cubicBezTo>
                  <a:pt x="4766127" y="5911839"/>
                  <a:pt x="4769967" y="5913447"/>
                  <a:pt x="4770355" y="5911030"/>
                </a:cubicBezTo>
                <a:lnTo>
                  <a:pt x="4769885" y="5909688"/>
                </a:lnTo>
                <a:lnTo>
                  <a:pt x="4848796" y="5948324"/>
                </a:lnTo>
                <a:cubicBezTo>
                  <a:pt x="4859758" y="5951877"/>
                  <a:pt x="4863001" y="5947842"/>
                  <a:pt x="4862384" y="5940014"/>
                </a:cubicBezTo>
                <a:lnTo>
                  <a:pt x="4856067" y="5919502"/>
                </a:lnTo>
                <a:lnTo>
                  <a:pt x="4877416" y="5930236"/>
                </a:lnTo>
                <a:cubicBezTo>
                  <a:pt x="4909252" y="5945642"/>
                  <a:pt x="4940721" y="5960686"/>
                  <a:pt x="4971467" y="5976465"/>
                </a:cubicBezTo>
                <a:cubicBezTo>
                  <a:pt x="4977348" y="5982246"/>
                  <a:pt x="4983229" y="5988028"/>
                  <a:pt x="4992051" y="5996699"/>
                </a:cubicBezTo>
                <a:cubicBezTo>
                  <a:pt x="4986275" y="6002575"/>
                  <a:pt x="4980498" y="6008452"/>
                  <a:pt x="4974721" y="6014330"/>
                </a:cubicBezTo>
                <a:cubicBezTo>
                  <a:pt x="4963064" y="6014425"/>
                  <a:pt x="4951405" y="6014520"/>
                  <a:pt x="4942636" y="6011677"/>
                </a:cubicBezTo>
                <a:cubicBezTo>
                  <a:pt x="4898787" y="5997463"/>
                  <a:pt x="4854886" y="5977420"/>
                  <a:pt x="4813926" y="5960269"/>
                </a:cubicBezTo>
                <a:cubicBezTo>
                  <a:pt x="4793446" y="5951692"/>
                  <a:pt x="4767137" y="5943163"/>
                  <a:pt x="4746657" y="5934588"/>
                </a:cubicBezTo>
                <a:cubicBezTo>
                  <a:pt x="4746762" y="5946246"/>
                  <a:pt x="4752642" y="5952027"/>
                  <a:pt x="4758524" y="5957808"/>
                </a:cubicBezTo>
                <a:cubicBezTo>
                  <a:pt x="4861029" y="6012347"/>
                  <a:pt x="4963534" y="6066886"/>
                  <a:pt x="5068979" y="6124316"/>
                </a:cubicBezTo>
                <a:cubicBezTo>
                  <a:pt x="5080690" y="6130049"/>
                  <a:pt x="5083683" y="6138769"/>
                  <a:pt x="5092505" y="6147441"/>
                </a:cubicBezTo>
                <a:cubicBezTo>
                  <a:pt x="5086728" y="6153317"/>
                  <a:pt x="5086781" y="6159146"/>
                  <a:pt x="5081004" y="6165023"/>
                </a:cubicBezTo>
                <a:cubicBezTo>
                  <a:pt x="5066404" y="6162229"/>
                  <a:pt x="5048918" y="6162372"/>
                  <a:pt x="5031378" y="6156686"/>
                </a:cubicBezTo>
                <a:cubicBezTo>
                  <a:pt x="4934860" y="6119586"/>
                  <a:pt x="5076535" y="6316625"/>
                  <a:pt x="4974238" y="6285402"/>
                </a:cubicBezTo>
                <a:cubicBezTo>
                  <a:pt x="4924561" y="6271235"/>
                  <a:pt x="4877771" y="6254131"/>
                  <a:pt x="4802203" y="6278068"/>
                </a:cubicBezTo>
                <a:cubicBezTo>
                  <a:pt x="4761504" y="6290061"/>
                  <a:pt x="4852927" y="6408815"/>
                  <a:pt x="4832446" y="6400239"/>
                </a:cubicBezTo>
                <a:cubicBezTo>
                  <a:pt x="4765125" y="6368729"/>
                  <a:pt x="4880178" y="6522265"/>
                  <a:pt x="4830186" y="6473125"/>
                </a:cubicBezTo>
                <a:cubicBezTo>
                  <a:pt x="4780195" y="6423984"/>
                  <a:pt x="4810489" y="6551983"/>
                  <a:pt x="4746057" y="6517536"/>
                </a:cubicBezTo>
                <a:cubicBezTo>
                  <a:pt x="4743221" y="6526303"/>
                  <a:pt x="4746214" y="6535023"/>
                  <a:pt x="4749154" y="6537913"/>
                </a:cubicBezTo>
                <a:cubicBezTo>
                  <a:pt x="4813745" y="6589848"/>
                  <a:pt x="4751939" y="6523317"/>
                  <a:pt x="4816528" y="6575252"/>
                </a:cubicBezTo>
                <a:cubicBezTo>
                  <a:pt x="4875185" y="6615577"/>
                  <a:pt x="4936729" y="6652964"/>
                  <a:pt x="4992445" y="6690398"/>
                </a:cubicBezTo>
                <a:cubicBezTo>
                  <a:pt x="5004156" y="6696132"/>
                  <a:pt x="5007200" y="6710680"/>
                  <a:pt x="5016023" y="6719352"/>
                </a:cubicBezTo>
                <a:cubicBezTo>
                  <a:pt x="5010246" y="6725228"/>
                  <a:pt x="5004469" y="6731105"/>
                  <a:pt x="4998692" y="6736982"/>
                </a:cubicBezTo>
                <a:cubicBezTo>
                  <a:pt x="4986983" y="6731249"/>
                  <a:pt x="4969496" y="6731392"/>
                  <a:pt x="4960726" y="6728549"/>
                </a:cubicBezTo>
                <a:cubicBezTo>
                  <a:pt x="4910943" y="6702725"/>
                  <a:pt x="4861109" y="6671072"/>
                  <a:pt x="4814216" y="6642309"/>
                </a:cubicBezTo>
                <a:cubicBezTo>
                  <a:pt x="4805446" y="6639467"/>
                  <a:pt x="4796676" y="6636624"/>
                  <a:pt x="4787905" y="6633781"/>
                </a:cubicBezTo>
                <a:cubicBezTo>
                  <a:pt x="4785017" y="6636720"/>
                  <a:pt x="4779241" y="6642596"/>
                  <a:pt x="4776353" y="6645535"/>
                </a:cubicBezTo>
                <a:cubicBezTo>
                  <a:pt x="4791056" y="6659988"/>
                  <a:pt x="4805759" y="6674440"/>
                  <a:pt x="4823403" y="6691784"/>
                </a:cubicBezTo>
                <a:cubicBezTo>
                  <a:pt x="4817626" y="6697661"/>
                  <a:pt x="4814738" y="6700599"/>
                  <a:pt x="4808961" y="6706476"/>
                </a:cubicBezTo>
                <a:cubicBezTo>
                  <a:pt x="4794363" y="6703681"/>
                  <a:pt x="4782704" y="6703777"/>
                  <a:pt x="4773935" y="6700934"/>
                </a:cubicBezTo>
                <a:cubicBezTo>
                  <a:pt x="4677312" y="6652176"/>
                  <a:pt x="4704248" y="6730653"/>
                  <a:pt x="4619230" y="6675970"/>
                </a:cubicBezTo>
                <a:cubicBezTo>
                  <a:pt x="4513627" y="6601053"/>
                  <a:pt x="4413801" y="6520260"/>
                  <a:pt x="4316864" y="6436528"/>
                </a:cubicBezTo>
                <a:cubicBezTo>
                  <a:pt x="4281596" y="6404027"/>
                  <a:pt x="4044916" y="6171105"/>
                  <a:pt x="3758035" y="5887923"/>
                </a:cubicBezTo>
                <a:lnTo>
                  <a:pt x="3721240" y="5851589"/>
                </a:lnTo>
                <a:lnTo>
                  <a:pt x="3671214" y="5976751"/>
                </a:lnTo>
                <a:cubicBezTo>
                  <a:pt x="3613597" y="6136508"/>
                  <a:pt x="3518098" y="5694111"/>
                  <a:pt x="3467925" y="5857403"/>
                </a:cubicBezTo>
                <a:cubicBezTo>
                  <a:pt x="3431714" y="5981684"/>
                  <a:pt x="3484106" y="5928979"/>
                  <a:pt x="3447894" y="6053262"/>
                </a:cubicBezTo>
                <a:cubicBezTo>
                  <a:pt x="3404610" y="6192441"/>
                  <a:pt x="3393156" y="6264586"/>
                  <a:pt x="3349871" y="6403765"/>
                </a:cubicBezTo>
                <a:cubicBezTo>
                  <a:pt x="3323901" y="6487273"/>
                  <a:pt x="3366525" y="6407110"/>
                  <a:pt x="3336833" y="6488851"/>
                </a:cubicBezTo>
                <a:cubicBezTo>
                  <a:pt x="3329759" y="6503747"/>
                  <a:pt x="3256703" y="6628789"/>
                  <a:pt x="3245907" y="6641918"/>
                </a:cubicBezTo>
                <a:cubicBezTo>
                  <a:pt x="3238465" y="6638384"/>
                  <a:pt x="3234743" y="6636616"/>
                  <a:pt x="3231021" y="6634849"/>
                </a:cubicBezTo>
                <a:cubicBezTo>
                  <a:pt x="3221625" y="6625824"/>
                  <a:pt x="3213997" y="6613074"/>
                  <a:pt x="3213812" y="6603859"/>
                </a:cubicBezTo>
                <a:cubicBezTo>
                  <a:pt x="3205074" y="6535817"/>
                  <a:pt x="3243713" y="6348794"/>
                  <a:pt x="3244187" y="6280562"/>
                </a:cubicBezTo>
                <a:cubicBezTo>
                  <a:pt x="3243078" y="6225270"/>
                  <a:pt x="3177279" y="6344630"/>
                  <a:pt x="3183613" y="6292872"/>
                </a:cubicBezTo>
                <a:cubicBezTo>
                  <a:pt x="3183428" y="6283658"/>
                  <a:pt x="3179522" y="6272675"/>
                  <a:pt x="3179337" y="6263460"/>
                </a:cubicBezTo>
                <a:cubicBezTo>
                  <a:pt x="3175615" y="6261693"/>
                  <a:pt x="3168172" y="6258158"/>
                  <a:pt x="3164450" y="6256391"/>
                </a:cubicBezTo>
                <a:cubicBezTo>
                  <a:pt x="3160914" y="6263839"/>
                  <a:pt x="3157377" y="6271288"/>
                  <a:pt x="3153839" y="6278735"/>
                </a:cubicBezTo>
                <a:cubicBezTo>
                  <a:pt x="3122733" y="6335844"/>
                  <a:pt x="3152549" y="6264646"/>
                  <a:pt x="3134180" y="6288493"/>
                </a:cubicBezTo>
                <a:lnTo>
                  <a:pt x="3131414" y="6292635"/>
                </a:lnTo>
                <a:lnTo>
                  <a:pt x="3114856" y="6264787"/>
                </a:lnTo>
                <a:lnTo>
                  <a:pt x="3097136" y="6319942"/>
                </a:lnTo>
                <a:lnTo>
                  <a:pt x="3094041" y="6318227"/>
                </a:lnTo>
                <a:cubicBezTo>
                  <a:pt x="3091472" y="6316436"/>
                  <a:pt x="3089122" y="6314179"/>
                  <a:pt x="3088145" y="6311434"/>
                </a:cubicBezTo>
                <a:cubicBezTo>
                  <a:pt x="3087961" y="6302219"/>
                  <a:pt x="3080332" y="6289469"/>
                  <a:pt x="3083870" y="6282020"/>
                </a:cubicBezTo>
                <a:cubicBezTo>
                  <a:pt x="3091550" y="6251439"/>
                  <a:pt x="3080708" y="6262264"/>
                  <a:pt x="3070111" y="6273777"/>
                </a:cubicBezTo>
                <a:lnTo>
                  <a:pt x="3060797" y="6282621"/>
                </a:lnTo>
                <a:lnTo>
                  <a:pt x="3059236" y="6273465"/>
                </a:lnTo>
                <a:cubicBezTo>
                  <a:pt x="3058516" y="6269982"/>
                  <a:pt x="3058027" y="6268609"/>
                  <a:pt x="3057818" y="6269651"/>
                </a:cubicBezTo>
                <a:cubicBezTo>
                  <a:pt x="3053490" y="6283569"/>
                  <a:pt x="3053914" y="6287478"/>
                  <a:pt x="3056744" y="6286469"/>
                </a:cubicBezTo>
                <a:lnTo>
                  <a:pt x="3060797" y="6282621"/>
                </a:lnTo>
                <a:lnTo>
                  <a:pt x="3062045" y="6289939"/>
                </a:lnTo>
                <a:cubicBezTo>
                  <a:pt x="3064318" y="6304737"/>
                  <a:pt x="3067329" y="6326757"/>
                  <a:pt x="3070704" y="6353567"/>
                </a:cubicBezTo>
                <a:lnTo>
                  <a:pt x="3075126" y="6391263"/>
                </a:lnTo>
                <a:lnTo>
                  <a:pt x="3036943" y="6515311"/>
                </a:lnTo>
                <a:cubicBezTo>
                  <a:pt x="2995057" y="6632335"/>
                  <a:pt x="2985002" y="6682326"/>
                  <a:pt x="2939395" y="6797583"/>
                </a:cubicBezTo>
                <a:cubicBezTo>
                  <a:pt x="2935858" y="6805031"/>
                  <a:pt x="2924878" y="6808945"/>
                  <a:pt x="2917619" y="6814626"/>
                </a:cubicBezTo>
                <a:cubicBezTo>
                  <a:pt x="2913898" y="6812858"/>
                  <a:pt x="2910176" y="6811091"/>
                  <a:pt x="2902733" y="6807557"/>
                </a:cubicBezTo>
                <a:cubicBezTo>
                  <a:pt x="2902548" y="6798342"/>
                  <a:pt x="2898642" y="6787359"/>
                  <a:pt x="2898457" y="6778144"/>
                </a:cubicBezTo>
                <a:cubicBezTo>
                  <a:pt x="2906374" y="6713447"/>
                  <a:pt x="2871482" y="6719698"/>
                  <a:pt x="2886842" y="6658534"/>
                </a:cubicBezTo>
                <a:cubicBezTo>
                  <a:pt x="2917194" y="6517777"/>
                  <a:pt x="2953035" y="6375064"/>
                  <a:pt x="2990829" y="6237842"/>
                </a:cubicBezTo>
                <a:cubicBezTo>
                  <a:pt x="3025087" y="6108067"/>
                  <a:pt x="2976232" y="6153325"/>
                  <a:pt x="3017933" y="6027086"/>
                </a:cubicBezTo>
                <a:cubicBezTo>
                  <a:pt x="3061403" y="5897122"/>
                  <a:pt x="3101151" y="5765390"/>
                  <a:pt x="3113079" y="5625014"/>
                </a:cubicBezTo>
                <a:cubicBezTo>
                  <a:pt x="3114478" y="5602859"/>
                  <a:pt x="3117644" y="5576980"/>
                  <a:pt x="3119044" y="5554825"/>
                </a:cubicBezTo>
                <a:cubicBezTo>
                  <a:pt x="3115322" y="5553058"/>
                  <a:pt x="3111600" y="5551291"/>
                  <a:pt x="3107879" y="5549524"/>
                </a:cubicBezTo>
                <a:cubicBezTo>
                  <a:pt x="3100805" y="5564420"/>
                  <a:pt x="3095500" y="5575592"/>
                  <a:pt x="3093916" y="5588532"/>
                </a:cubicBezTo>
                <a:cubicBezTo>
                  <a:pt x="3085814" y="5644014"/>
                  <a:pt x="3075759" y="5694005"/>
                  <a:pt x="3063935" y="5747719"/>
                </a:cubicBezTo>
                <a:cubicBezTo>
                  <a:pt x="3050527" y="5814374"/>
                  <a:pt x="3033398" y="5879261"/>
                  <a:pt x="3019992" y="5945915"/>
                </a:cubicBezTo>
                <a:cubicBezTo>
                  <a:pt x="3008167" y="5999630"/>
                  <a:pt x="2992622" y="6051577"/>
                  <a:pt x="2977076" y="6103525"/>
                </a:cubicBezTo>
                <a:cubicBezTo>
                  <a:pt x="2956595" y="6185075"/>
                  <a:pt x="3019227" y="6091594"/>
                  <a:pt x="2991304" y="6169610"/>
                </a:cubicBezTo>
                <a:cubicBezTo>
                  <a:pt x="2961611" y="6251351"/>
                  <a:pt x="2926429" y="6335048"/>
                  <a:pt x="2896736" y="6416788"/>
                </a:cubicBezTo>
                <a:cubicBezTo>
                  <a:pt x="2893200" y="6424236"/>
                  <a:pt x="2882221" y="6428150"/>
                  <a:pt x="2876730" y="6430107"/>
                </a:cubicBezTo>
                <a:cubicBezTo>
                  <a:pt x="2873008" y="6428340"/>
                  <a:pt x="2869287" y="6426573"/>
                  <a:pt x="2865565" y="6424805"/>
                </a:cubicBezTo>
                <a:cubicBezTo>
                  <a:pt x="2861658" y="6413823"/>
                  <a:pt x="2857752" y="6402840"/>
                  <a:pt x="2857567" y="6393626"/>
                </a:cubicBezTo>
                <a:cubicBezTo>
                  <a:pt x="2856828" y="6356764"/>
                  <a:pt x="2804991" y="6437116"/>
                  <a:pt x="2811695" y="6403789"/>
                </a:cubicBezTo>
                <a:cubicBezTo>
                  <a:pt x="2815046" y="6387126"/>
                  <a:pt x="2807418" y="6374376"/>
                  <a:pt x="2770202" y="6356704"/>
                </a:cubicBezTo>
                <a:cubicBezTo>
                  <a:pt x="2766666" y="6364152"/>
                  <a:pt x="2763129" y="6371601"/>
                  <a:pt x="2765082" y="6377092"/>
                </a:cubicBezTo>
                <a:cubicBezTo>
                  <a:pt x="2738742" y="6442168"/>
                  <a:pt x="2717891" y="6505288"/>
                  <a:pt x="2695272" y="6572133"/>
                </a:cubicBezTo>
                <a:cubicBezTo>
                  <a:pt x="2691735" y="6579581"/>
                  <a:pt x="2691921" y="6588796"/>
                  <a:pt x="2680941" y="6592710"/>
                </a:cubicBezTo>
                <a:cubicBezTo>
                  <a:pt x="2644094" y="6593469"/>
                  <a:pt x="2646417" y="6617391"/>
                  <a:pt x="2633854" y="6634244"/>
                </a:cubicBezTo>
                <a:cubicBezTo>
                  <a:pt x="2632086" y="6637968"/>
                  <a:pt x="2621105" y="6641882"/>
                  <a:pt x="2617570" y="6649330"/>
                </a:cubicBezTo>
                <a:cubicBezTo>
                  <a:pt x="2610126" y="6645796"/>
                  <a:pt x="2602683" y="6642261"/>
                  <a:pt x="2598962" y="6640495"/>
                </a:cubicBezTo>
                <a:cubicBezTo>
                  <a:pt x="2598591" y="6622064"/>
                  <a:pt x="2564438" y="6665175"/>
                  <a:pt x="2567789" y="6648512"/>
                </a:cubicBezTo>
                <a:cubicBezTo>
                  <a:pt x="2598141" y="6507756"/>
                  <a:pt x="2529094" y="6557117"/>
                  <a:pt x="2566889" y="6419895"/>
                </a:cubicBezTo>
                <a:cubicBezTo>
                  <a:pt x="2635774" y="6178777"/>
                  <a:pt x="2704661" y="5937660"/>
                  <a:pt x="2734562" y="5682595"/>
                </a:cubicBezTo>
                <a:cubicBezTo>
                  <a:pt x="2735960" y="5660440"/>
                  <a:pt x="2737359" y="5638285"/>
                  <a:pt x="2740526" y="5612406"/>
                </a:cubicBezTo>
                <a:cubicBezTo>
                  <a:pt x="2729546" y="5616320"/>
                  <a:pt x="2724056" y="5618277"/>
                  <a:pt x="2724241" y="5627492"/>
                </a:cubicBezTo>
                <a:cubicBezTo>
                  <a:pt x="2703575" y="5699827"/>
                  <a:pt x="2681141" y="5775887"/>
                  <a:pt x="2654985" y="5850179"/>
                </a:cubicBezTo>
                <a:cubicBezTo>
                  <a:pt x="2635903" y="5909575"/>
                  <a:pt x="2613100" y="5967203"/>
                  <a:pt x="2594017" y="6026599"/>
                </a:cubicBezTo>
                <a:cubicBezTo>
                  <a:pt x="2554269" y="6158331"/>
                  <a:pt x="2520011" y="6288105"/>
                  <a:pt x="2480264" y="6419836"/>
                </a:cubicBezTo>
                <a:cubicBezTo>
                  <a:pt x="2475144" y="6440223"/>
                  <a:pt x="2456905" y="6449819"/>
                  <a:pt x="2440620" y="6464905"/>
                </a:cubicBezTo>
                <a:cubicBezTo>
                  <a:pt x="2438851" y="6468629"/>
                  <a:pt x="2433363" y="6470585"/>
                  <a:pt x="2435315" y="6476077"/>
                </a:cubicBezTo>
                <a:lnTo>
                  <a:pt x="2418327" y="6541660"/>
                </a:lnTo>
                <a:lnTo>
                  <a:pt x="2418002" y="6531748"/>
                </a:lnTo>
                <a:cubicBezTo>
                  <a:pt x="2422752" y="6492930"/>
                  <a:pt x="2341038" y="6645808"/>
                  <a:pt x="2345788" y="6606990"/>
                </a:cubicBezTo>
                <a:cubicBezTo>
                  <a:pt x="2353336" y="6523861"/>
                  <a:pt x="2357162" y="6438967"/>
                  <a:pt x="2368431" y="6357606"/>
                </a:cubicBezTo>
                <a:cubicBezTo>
                  <a:pt x="2376348" y="6292908"/>
                  <a:pt x="2389941" y="6235468"/>
                  <a:pt x="2397858" y="6170772"/>
                </a:cubicBezTo>
                <a:cubicBezTo>
                  <a:pt x="2380174" y="6208013"/>
                  <a:pt x="2369934" y="6248788"/>
                  <a:pt x="2359694" y="6289563"/>
                </a:cubicBezTo>
                <a:cubicBezTo>
                  <a:pt x="2340981" y="6367390"/>
                  <a:pt x="2322269" y="6445216"/>
                  <a:pt x="2303557" y="6523043"/>
                </a:cubicBezTo>
                <a:cubicBezTo>
                  <a:pt x="2300019" y="6530491"/>
                  <a:pt x="2290993" y="6539897"/>
                  <a:pt x="2283735" y="6545578"/>
                </a:cubicBezTo>
                <a:cubicBezTo>
                  <a:pt x="2280013" y="6543810"/>
                  <a:pt x="2272570" y="6540276"/>
                  <a:pt x="2265127" y="6536741"/>
                </a:cubicBezTo>
                <a:cubicBezTo>
                  <a:pt x="2264757" y="6518310"/>
                  <a:pt x="2260666" y="6498113"/>
                  <a:pt x="2264018" y="6481450"/>
                </a:cubicBezTo>
                <a:cubicBezTo>
                  <a:pt x="2295953" y="6327753"/>
                  <a:pt x="2327888" y="6174057"/>
                  <a:pt x="2358054" y="6024085"/>
                </a:cubicBezTo>
                <a:cubicBezTo>
                  <a:pt x="2379749" y="5911164"/>
                  <a:pt x="2401443" y="5798243"/>
                  <a:pt x="2423138" y="5685322"/>
                </a:cubicBezTo>
                <a:cubicBezTo>
                  <a:pt x="2429656" y="5642780"/>
                  <a:pt x="2432453" y="5598470"/>
                  <a:pt x="2438972" y="5555928"/>
                </a:cubicBezTo>
                <a:cubicBezTo>
                  <a:pt x="2429946" y="5565333"/>
                  <a:pt x="2424640" y="5576505"/>
                  <a:pt x="2419335" y="5587678"/>
                </a:cubicBezTo>
                <a:cubicBezTo>
                  <a:pt x="2403421" y="5621194"/>
                  <a:pt x="2408066" y="5669038"/>
                  <a:pt x="2366099" y="5690185"/>
                </a:cubicBezTo>
                <a:cubicBezTo>
                  <a:pt x="2346093" y="5703504"/>
                  <a:pt x="2350369" y="5732917"/>
                  <a:pt x="2345249" y="5753306"/>
                </a:cubicBezTo>
                <a:cubicBezTo>
                  <a:pt x="2311361" y="5901509"/>
                  <a:pt x="2275520" y="6044224"/>
                  <a:pt x="2243400" y="6188704"/>
                </a:cubicBezTo>
                <a:cubicBezTo>
                  <a:pt x="2226456" y="6262807"/>
                  <a:pt x="2213233" y="6338677"/>
                  <a:pt x="2200011" y="6414546"/>
                </a:cubicBezTo>
                <a:cubicBezTo>
                  <a:pt x="2194705" y="6425719"/>
                  <a:pt x="2202519" y="6447683"/>
                  <a:pt x="2158044" y="6435692"/>
                </a:cubicBezTo>
                <a:cubicBezTo>
                  <a:pt x="2154821" y="6183154"/>
                  <a:pt x="2209190" y="5953398"/>
                  <a:pt x="2233786" y="5709505"/>
                </a:cubicBezTo>
                <a:cubicBezTo>
                  <a:pt x="2208474" y="5733996"/>
                  <a:pt x="2222147" y="5772436"/>
                  <a:pt x="2183718" y="5786133"/>
                </a:cubicBezTo>
                <a:cubicBezTo>
                  <a:pt x="2178035" y="5744073"/>
                  <a:pt x="2148047" y="5769409"/>
                  <a:pt x="2112860" y="5811772"/>
                </a:cubicBezTo>
                <a:lnTo>
                  <a:pt x="2096867" y="5832163"/>
                </a:lnTo>
                <a:lnTo>
                  <a:pt x="2102952" y="5802548"/>
                </a:lnTo>
                <a:cubicBezTo>
                  <a:pt x="2114776" y="5748834"/>
                  <a:pt x="2070850" y="5810124"/>
                  <a:pt x="2026925" y="5871414"/>
                </a:cubicBezTo>
                <a:lnTo>
                  <a:pt x="2019201" y="5882052"/>
                </a:lnTo>
                <a:lnTo>
                  <a:pt x="2015162" y="5877391"/>
                </a:lnTo>
                <a:cubicBezTo>
                  <a:pt x="1975419" y="5862075"/>
                  <a:pt x="1813085" y="6110448"/>
                  <a:pt x="1815786" y="6003911"/>
                </a:cubicBezTo>
                <a:cubicBezTo>
                  <a:pt x="1815601" y="5994695"/>
                  <a:pt x="1817185" y="5981756"/>
                  <a:pt x="1809742" y="5978221"/>
                </a:cubicBezTo>
                <a:cubicBezTo>
                  <a:pt x="1763130" y="5951524"/>
                  <a:pt x="1775692" y="5934671"/>
                  <a:pt x="1775323" y="5916240"/>
                </a:cubicBezTo>
                <a:cubicBezTo>
                  <a:pt x="1775982" y="5857224"/>
                  <a:pt x="1739321" y="5867198"/>
                  <a:pt x="1738212" y="5811906"/>
                </a:cubicBezTo>
                <a:cubicBezTo>
                  <a:pt x="1739056" y="5762105"/>
                  <a:pt x="1739900" y="5712304"/>
                  <a:pt x="1742697" y="5667995"/>
                </a:cubicBezTo>
                <a:cubicBezTo>
                  <a:pt x="1743726" y="5627409"/>
                  <a:pt x="1750429" y="5594082"/>
                  <a:pt x="1758901" y="5557030"/>
                </a:cubicBezTo>
                <a:cubicBezTo>
                  <a:pt x="1734329" y="5618383"/>
                  <a:pt x="1718968" y="5679546"/>
                  <a:pt x="1707329" y="5742477"/>
                </a:cubicBezTo>
                <a:cubicBezTo>
                  <a:pt x="1692153" y="5812854"/>
                  <a:pt x="1684421" y="5886767"/>
                  <a:pt x="1669245" y="5957146"/>
                </a:cubicBezTo>
                <a:cubicBezTo>
                  <a:pt x="1667662" y="5970085"/>
                  <a:pt x="1664125" y="5977533"/>
                  <a:pt x="1658821" y="5988705"/>
                </a:cubicBezTo>
                <a:cubicBezTo>
                  <a:pt x="1651377" y="5985171"/>
                  <a:pt x="1643934" y="5981637"/>
                  <a:pt x="1636491" y="5978103"/>
                </a:cubicBezTo>
                <a:cubicBezTo>
                  <a:pt x="1636306" y="5968887"/>
                  <a:pt x="1630446" y="5952413"/>
                  <a:pt x="1630261" y="5943199"/>
                </a:cubicBezTo>
                <a:cubicBezTo>
                  <a:pt x="1633059" y="5898888"/>
                  <a:pt x="1637624" y="5850855"/>
                  <a:pt x="1642189" y="5802821"/>
                </a:cubicBezTo>
                <a:cubicBezTo>
                  <a:pt x="1643588" y="5780666"/>
                  <a:pt x="1643034" y="5753020"/>
                  <a:pt x="1646201" y="5727141"/>
                </a:cubicBezTo>
                <a:cubicBezTo>
                  <a:pt x="1635220" y="5731055"/>
                  <a:pt x="1631684" y="5738503"/>
                  <a:pt x="1631869" y="5747718"/>
                </a:cubicBezTo>
                <a:cubicBezTo>
                  <a:pt x="1606637" y="5868087"/>
                  <a:pt x="1585128" y="5990224"/>
                  <a:pt x="1559897" y="6110593"/>
                </a:cubicBezTo>
                <a:cubicBezTo>
                  <a:pt x="1558313" y="6123532"/>
                  <a:pt x="1553008" y="6134704"/>
                  <a:pt x="1547703" y="6145877"/>
                </a:cubicBezTo>
                <a:cubicBezTo>
                  <a:pt x="1540259" y="6142342"/>
                  <a:pt x="1532817" y="6138808"/>
                  <a:pt x="1525373" y="6135274"/>
                </a:cubicBezTo>
                <a:cubicBezTo>
                  <a:pt x="1523235" y="6120567"/>
                  <a:pt x="1522866" y="6102136"/>
                  <a:pt x="1520727" y="6087430"/>
                </a:cubicBezTo>
                <a:cubicBezTo>
                  <a:pt x="1525952" y="5980379"/>
                  <a:pt x="1536667" y="5871373"/>
                  <a:pt x="1538170" y="5762556"/>
                </a:cubicBezTo>
                <a:cubicBezTo>
                  <a:pt x="1539013" y="5712755"/>
                  <a:pt x="1537904" y="5657462"/>
                  <a:pt x="1496043" y="5591947"/>
                </a:cubicBezTo>
                <a:cubicBezTo>
                  <a:pt x="1473343" y="5562912"/>
                  <a:pt x="1467113" y="5528009"/>
                  <a:pt x="1468512" y="5505854"/>
                </a:cubicBezTo>
                <a:cubicBezTo>
                  <a:pt x="1481735" y="5429984"/>
                  <a:pt x="1296717" y="5761998"/>
                  <a:pt x="1326778" y="5698688"/>
                </a:cubicBezTo>
                <a:cubicBezTo>
                  <a:pt x="1358609" y="5631654"/>
                  <a:pt x="1323636" y="5542026"/>
                  <a:pt x="1336858" y="5466158"/>
                </a:cubicBezTo>
                <a:cubicBezTo>
                  <a:pt x="1329600" y="5471839"/>
                  <a:pt x="1324109" y="5473796"/>
                  <a:pt x="1322342" y="5477519"/>
                </a:cubicBezTo>
                <a:cubicBezTo>
                  <a:pt x="1292649" y="5559260"/>
                  <a:pt x="1255514" y="5637466"/>
                  <a:pt x="1229543" y="5720973"/>
                </a:cubicBezTo>
                <a:cubicBezTo>
                  <a:pt x="1205156" y="5791541"/>
                  <a:pt x="1188212" y="5865645"/>
                  <a:pt x="1167545" y="5937979"/>
                </a:cubicBezTo>
                <a:cubicBezTo>
                  <a:pt x="1165963" y="5950918"/>
                  <a:pt x="1154982" y="5954832"/>
                  <a:pt x="1149677" y="5966005"/>
                </a:cubicBezTo>
                <a:cubicBezTo>
                  <a:pt x="1142234" y="5962471"/>
                  <a:pt x="1133023" y="5962660"/>
                  <a:pt x="1129301" y="5960893"/>
                </a:cubicBezTo>
                <a:cubicBezTo>
                  <a:pt x="1127163" y="5946186"/>
                  <a:pt x="1121303" y="5929713"/>
                  <a:pt x="1126608" y="5918541"/>
                </a:cubicBezTo>
                <a:cubicBezTo>
                  <a:pt x="1136479" y="5859335"/>
                  <a:pt x="1150071" y="5801896"/>
                  <a:pt x="1163663" y="5744457"/>
                </a:cubicBezTo>
                <a:cubicBezTo>
                  <a:pt x="1163479" y="5735241"/>
                  <a:pt x="1163294" y="5726026"/>
                  <a:pt x="1164877" y="5713087"/>
                </a:cubicBezTo>
                <a:cubicBezTo>
                  <a:pt x="1161155" y="5711320"/>
                  <a:pt x="1157433" y="5709552"/>
                  <a:pt x="1151944" y="5711509"/>
                </a:cubicBezTo>
                <a:cubicBezTo>
                  <a:pt x="1143102" y="5730130"/>
                  <a:pt x="1132492" y="5752474"/>
                  <a:pt x="1123650" y="5771094"/>
                </a:cubicBezTo>
                <a:cubicBezTo>
                  <a:pt x="1116207" y="5767560"/>
                  <a:pt x="1112486" y="5765793"/>
                  <a:pt x="1105042" y="5762259"/>
                </a:cubicBezTo>
                <a:cubicBezTo>
                  <a:pt x="1101136" y="5751276"/>
                  <a:pt x="1098998" y="5736569"/>
                  <a:pt x="1098813" y="5727355"/>
                </a:cubicBezTo>
                <a:cubicBezTo>
                  <a:pt x="1118739" y="5618157"/>
                  <a:pt x="1129453" y="5509151"/>
                  <a:pt x="1158776" y="5408980"/>
                </a:cubicBezTo>
                <a:cubicBezTo>
                  <a:pt x="1176789" y="5342230"/>
                  <a:pt x="1198524" y="5277248"/>
                  <a:pt x="1222119" y="5213150"/>
                </a:cubicBezTo>
                <a:lnTo>
                  <a:pt x="1246285" y="5151355"/>
                </a:lnTo>
                <a:lnTo>
                  <a:pt x="1224705" y="5154083"/>
                </a:lnTo>
                <a:cubicBezTo>
                  <a:pt x="1220661" y="5154879"/>
                  <a:pt x="1213435" y="5139497"/>
                  <a:pt x="1207800" y="5132204"/>
                </a:cubicBezTo>
                <a:cubicBezTo>
                  <a:pt x="1219140" y="5125774"/>
                  <a:pt x="1231076" y="5122378"/>
                  <a:pt x="1242605" y="5119585"/>
                </a:cubicBezTo>
                <a:lnTo>
                  <a:pt x="1260670" y="5114569"/>
                </a:lnTo>
                <a:lnTo>
                  <a:pt x="1274654" y="5078812"/>
                </a:lnTo>
                <a:lnTo>
                  <a:pt x="1157810" y="5091625"/>
                </a:lnTo>
                <a:cubicBezTo>
                  <a:pt x="1034079" y="5103349"/>
                  <a:pt x="914392" y="5114278"/>
                  <a:pt x="795499" y="5129251"/>
                </a:cubicBezTo>
                <a:cubicBezTo>
                  <a:pt x="721102" y="5135476"/>
                  <a:pt x="648294" y="5149790"/>
                  <a:pt x="569851" y="5156811"/>
                </a:cubicBezTo>
                <a:cubicBezTo>
                  <a:pt x="532651" y="5159923"/>
                  <a:pt x="494658" y="5158992"/>
                  <a:pt x="457459" y="5162104"/>
                </a:cubicBezTo>
                <a:cubicBezTo>
                  <a:pt x="417010" y="5170057"/>
                  <a:pt x="372516" y="5178805"/>
                  <a:pt x="328022" y="5187551"/>
                </a:cubicBezTo>
                <a:cubicBezTo>
                  <a:pt x="319932" y="5189142"/>
                  <a:pt x="311047" y="5186688"/>
                  <a:pt x="298913" y="5189074"/>
                </a:cubicBezTo>
                <a:cubicBezTo>
                  <a:pt x="297323" y="5180985"/>
                  <a:pt x="296528" y="5176941"/>
                  <a:pt x="295733" y="5172897"/>
                </a:cubicBezTo>
                <a:cubicBezTo>
                  <a:pt x="315162" y="5164877"/>
                  <a:pt x="334592" y="5156857"/>
                  <a:pt x="358861" y="5152085"/>
                </a:cubicBezTo>
                <a:cubicBezTo>
                  <a:pt x="447848" y="5134591"/>
                  <a:pt x="472187" y="5108803"/>
                  <a:pt x="640551" y="5046299"/>
                </a:cubicBezTo>
                <a:cubicBezTo>
                  <a:pt x="709314" y="5032780"/>
                  <a:pt x="797577" y="4990225"/>
                  <a:pt x="867135" y="4980751"/>
                </a:cubicBezTo>
                <a:cubicBezTo>
                  <a:pt x="983209" y="4962132"/>
                  <a:pt x="1063726" y="4938951"/>
                  <a:pt x="1144948" y="4916682"/>
                </a:cubicBezTo>
                <a:lnTo>
                  <a:pt x="1193512" y="4904422"/>
                </a:lnTo>
                <a:lnTo>
                  <a:pt x="1233628" y="4900298"/>
                </a:lnTo>
                <a:cubicBezTo>
                  <a:pt x="1260319" y="4897151"/>
                  <a:pt x="1286809" y="4892993"/>
                  <a:pt x="1313399" y="4889341"/>
                </a:cubicBezTo>
                <a:lnTo>
                  <a:pt x="1360938" y="4884654"/>
                </a:lnTo>
                <a:lnTo>
                  <a:pt x="1369445" y="4866659"/>
                </a:lnTo>
                <a:lnTo>
                  <a:pt x="1344184" y="4870424"/>
                </a:lnTo>
                <a:cubicBezTo>
                  <a:pt x="1318516" y="4874880"/>
                  <a:pt x="1294590" y="4879649"/>
                  <a:pt x="1271842" y="4884647"/>
                </a:cubicBezTo>
                <a:lnTo>
                  <a:pt x="1193512" y="4904422"/>
                </a:lnTo>
                <a:lnTo>
                  <a:pt x="875363" y="4937128"/>
                </a:lnTo>
                <a:cubicBezTo>
                  <a:pt x="788831" y="4945739"/>
                  <a:pt x="703093" y="4958394"/>
                  <a:pt x="616560" y="4967006"/>
                </a:cubicBezTo>
                <a:cubicBezTo>
                  <a:pt x="559136" y="4974094"/>
                  <a:pt x="500918" y="4977139"/>
                  <a:pt x="442699" y="4980183"/>
                </a:cubicBezTo>
                <a:cubicBezTo>
                  <a:pt x="438655" y="4980979"/>
                  <a:pt x="433815" y="4977729"/>
                  <a:pt x="428974" y="4974480"/>
                </a:cubicBezTo>
                <a:cubicBezTo>
                  <a:pt x="432225" y="4969641"/>
                  <a:pt x="433884" y="4956713"/>
                  <a:pt x="437929" y="4955918"/>
                </a:cubicBezTo>
                <a:cubicBezTo>
                  <a:pt x="482423" y="4947171"/>
                  <a:pt x="527711" y="4942467"/>
                  <a:pt x="573001" y="4937764"/>
                </a:cubicBezTo>
                <a:cubicBezTo>
                  <a:pt x="657942" y="4921065"/>
                  <a:pt x="743681" y="4908410"/>
                  <a:pt x="828623" y="4891710"/>
                </a:cubicBezTo>
                <a:cubicBezTo>
                  <a:pt x="882001" y="4885416"/>
                  <a:pt x="937835" y="4870239"/>
                  <a:pt x="990418" y="4859902"/>
                </a:cubicBezTo>
                <a:cubicBezTo>
                  <a:pt x="849712" y="4870762"/>
                  <a:pt x="713051" y="4880827"/>
                  <a:pt x="573139" y="4895732"/>
                </a:cubicBezTo>
                <a:cubicBezTo>
                  <a:pt x="499536" y="4906001"/>
                  <a:pt x="425933" y="4916272"/>
                  <a:pt x="352330" y="4926541"/>
                </a:cubicBezTo>
                <a:cubicBezTo>
                  <a:pt x="348285" y="4927336"/>
                  <a:pt x="342650" y="4920043"/>
                  <a:pt x="332970" y="4913545"/>
                </a:cubicBezTo>
                <a:cubicBezTo>
                  <a:pt x="335425" y="4904662"/>
                  <a:pt x="337880" y="4895777"/>
                  <a:pt x="341924" y="4894982"/>
                </a:cubicBezTo>
                <a:cubicBezTo>
                  <a:pt x="362149" y="4891006"/>
                  <a:pt x="386418" y="4886235"/>
                  <a:pt x="405847" y="4878214"/>
                </a:cubicBezTo>
                <a:cubicBezTo>
                  <a:pt x="456046" y="4855745"/>
                  <a:pt x="500609" y="4825980"/>
                  <a:pt x="549148" y="4816438"/>
                </a:cubicBezTo>
                <a:cubicBezTo>
                  <a:pt x="686674" y="4789400"/>
                  <a:pt x="830978" y="4668620"/>
                  <a:pt x="969299" y="4645626"/>
                </a:cubicBezTo>
                <a:lnTo>
                  <a:pt x="1162111" y="4617448"/>
                </a:lnTo>
                <a:lnTo>
                  <a:pt x="1182018" y="4616408"/>
                </a:lnTo>
                <a:cubicBezTo>
                  <a:pt x="1207083" y="4615680"/>
                  <a:pt x="1236987" y="4618203"/>
                  <a:pt x="1260461" y="4609387"/>
                </a:cubicBezTo>
                <a:cubicBezTo>
                  <a:pt x="1296070" y="4598186"/>
                  <a:pt x="1336449" y="4611250"/>
                  <a:pt x="1370468" y="4591961"/>
                </a:cubicBezTo>
                <a:cubicBezTo>
                  <a:pt x="1385852" y="4584735"/>
                  <a:pt x="1409257" y="4596936"/>
                  <a:pt x="1429482" y="4592960"/>
                </a:cubicBezTo>
                <a:cubicBezTo>
                  <a:pt x="1435946" y="4593790"/>
                  <a:pt x="1441418" y="4589563"/>
                  <a:pt x="1446789" y="4584832"/>
                </a:cubicBezTo>
                <a:lnTo>
                  <a:pt x="1463066" y="4573960"/>
                </a:lnTo>
                <a:lnTo>
                  <a:pt x="1464096" y="4573814"/>
                </a:lnTo>
                <a:lnTo>
                  <a:pt x="1482786" y="4578280"/>
                </a:lnTo>
                <a:cubicBezTo>
                  <a:pt x="1489144" y="4581231"/>
                  <a:pt x="1494994" y="4584281"/>
                  <a:pt x="1499040" y="4583486"/>
                </a:cubicBezTo>
                <a:lnTo>
                  <a:pt x="1505820" y="4580516"/>
                </a:lnTo>
                <a:lnTo>
                  <a:pt x="1512326" y="4566915"/>
                </a:lnTo>
                <a:lnTo>
                  <a:pt x="1464096" y="4573814"/>
                </a:lnTo>
                <a:lnTo>
                  <a:pt x="1463500" y="4573671"/>
                </a:lnTo>
                <a:lnTo>
                  <a:pt x="1463066" y="4573960"/>
                </a:lnTo>
                <a:lnTo>
                  <a:pt x="1304880" y="4596585"/>
                </a:lnTo>
                <a:lnTo>
                  <a:pt x="1162111" y="4617448"/>
                </a:lnTo>
                <a:lnTo>
                  <a:pt x="1036472" y="4624019"/>
                </a:lnTo>
                <a:cubicBezTo>
                  <a:pt x="990387" y="4624678"/>
                  <a:pt x="943509" y="4621293"/>
                  <a:pt x="898219" y="4625996"/>
                </a:cubicBezTo>
                <a:cubicBezTo>
                  <a:pt x="814937" y="4629768"/>
                  <a:pt x="732449" y="4637584"/>
                  <a:pt x="650756" y="4649443"/>
                </a:cubicBezTo>
                <a:cubicBezTo>
                  <a:pt x="564223" y="4658055"/>
                  <a:pt x="481736" y="4665871"/>
                  <a:pt x="400043" y="4677730"/>
                </a:cubicBezTo>
                <a:cubicBezTo>
                  <a:pt x="289240" y="4691113"/>
                  <a:pt x="182483" y="4703701"/>
                  <a:pt x="71682" y="4717082"/>
                </a:cubicBezTo>
                <a:cubicBezTo>
                  <a:pt x="67636" y="4717878"/>
                  <a:pt x="62797" y="4714629"/>
                  <a:pt x="53911" y="4712175"/>
                </a:cubicBezTo>
                <a:cubicBezTo>
                  <a:pt x="55572" y="4699247"/>
                  <a:pt x="58821" y="4694408"/>
                  <a:pt x="62866" y="4693613"/>
                </a:cubicBezTo>
                <a:cubicBezTo>
                  <a:pt x="188258" y="4668961"/>
                  <a:pt x="317694" y="4643514"/>
                  <a:pt x="447925" y="4622111"/>
                </a:cubicBezTo>
                <a:cubicBezTo>
                  <a:pt x="557932" y="4604685"/>
                  <a:pt x="1239063" y="4479177"/>
                  <a:pt x="1342710" y="4429397"/>
                </a:cubicBezTo>
                <a:cubicBezTo>
                  <a:pt x="1345960" y="4424557"/>
                  <a:pt x="1350004" y="4423762"/>
                  <a:pt x="1353254" y="4418923"/>
                </a:cubicBezTo>
                <a:cubicBezTo>
                  <a:pt x="1319305" y="4417196"/>
                  <a:pt x="1285355" y="4415469"/>
                  <a:pt x="1252996" y="4421831"/>
                </a:cubicBezTo>
                <a:cubicBezTo>
                  <a:pt x="1096905" y="4439916"/>
                  <a:pt x="941609" y="4462046"/>
                  <a:pt x="789564" y="4479337"/>
                </a:cubicBezTo>
                <a:cubicBezTo>
                  <a:pt x="765295" y="4484108"/>
                  <a:pt x="743480" y="4479996"/>
                  <a:pt x="717620" y="4476679"/>
                </a:cubicBezTo>
                <a:cubicBezTo>
                  <a:pt x="716825" y="4472634"/>
                  <a:pt x="715235" y="4464546"/>
                  <a:pt x="713645" y="4456458"/>
                </a:cubicBezTo>
                <a:cubicBezTo>
                  <a:pt x="788078" y="4439724"/>
                  <a:pt x="861101" y="4421167"/>
                  <a:pt x="934126" y="4402610"/>
                </a:cubicBezTo>
                <a:lnTo>
                  <a:pt x="1026327" y="4380092"/>
                </a:lnTo>
                <a:lnTo>
                  <a:pt x="1027218" y="4384624"/>
                </a:lnTo>
                <a:lnTo>
                  <a:pt x="1006789" y="4390228"/>
                </a:lnTo>
                <a:cubicBezTo>
                  <a:pt x="990438" y="4395215"/>
                  <a:pt x="991749" y="4396533"/>
                  <a:pt x="1028351" y="4390387"/>
                </a:cubicBezTo>
                <a:lnTo>
                  <a:pt x="1027218" y="4384624"/>
                </a:lnTo>
                <a:lnTo>
                  <a:pt x="1042353" y="4380471"/>
                </a:lnTo>
                <a:cubicBezTo>
                  <a:pt x="1116354" y="4361205"/>
                  <a:pt x="1245617" y="4330870"/>
                  <a:pt x="1154607" y="4348762"/>
                </a:cubicBezTo>
                <a:lnTo>
                  <a:pt x="1026327" y="4380092"/>
                </a:lnTo>
                <a:lnTo>
                  <a:pt x="1025966" y="4378254"/>
                </a:lnTo>
                <a:cubicBezTo>
                  <a:pt x="690449" y="4381207"/>
                  <a:pt x="937982" y="4336744"/>
                  <a:pt x="604850" y="4351831"/>
                </a:cubicBezTo>
                <a:cubicBezTo>
                  <a:pt x="603260" y="4343742"/>
                  <a:pt x="601670" y="4335654"/>
                  <a:pt x="600080" y="4327565"/>
                </a:cubicBezTo>
                <a:cubicBezTo>
                  <a:pt x="1040107" y="4257859"/>
                  <a:pt x="914646" y="4303527"/>
                  <a:pt x="1354674" y="4233821"/>
                </a:cubicBezTo>
                <a:cubicBezTo>
                  <a:pt x="1353879" y="4229776"/>
                  <a:pt x="1352289" y="4221688"/>
                  <a:pt x="1351494" y="4217643"/>
                </a:cubicBezTo>
                <a:cubicBezTo>
                  <a:pt x="1043357" y="4253020"/>
                  <a:pt x="1304753" y="4172226"/>
                  <a:pt x="996617" y="4207601"/>
                </a:cubicBezTo>
                <a:cubicBezTo>
                  <a:pt x="995027" y="4199513"/>
                  <a:pt x="993437" y="4191425"/>
                  <a:pt x="992641" y="4187380"/>
                </a:cubicBezTo>
                <a:cubicBezTo>
                  <a:pt x="1152052" y="4143440"/>
                  <a:pt x="737884" y="4216462"/>
                  <a:pt x="897293" y="4172521"/>
                </a:cubicBezTo>
                <a:cubicBezTo>
                  <a:pt x="896498" y="4168478"/>
                  <a:pt x="895703" y="4164433"/>
                  <a:pt x="894908" y="4160389"/>
                </a:cubicBezTo>
                <a:cubicBezTo>
                  <a:pt x="886818" y="4161980"/>
                  <a:pt x="877139" y="4155481"/>
                  <a:pt x="869048" y="4157072"/>
                </a:cubicBezTo>
                <a:cubicBezTo>
                  <a:pt x="762292" y="4169659"/>
                  <a:pt x="1225068" y="4066077"/>
                  <a:pt x="1118311" y="4078664"/>
                </a:cubicBezTo>
                <a:cubicBezTo>
                  <a:pt x="1023689" y="4088865"/>
                  <a:pt x="933906" y="4102316"/>
                  <a:pt x="839284" y="4112518"/>
                </a:cubicBezTo>
                <a:cubicBezTo>
                  <a:pt x="831194" y="4114108"/>
                  <a:pt x="820718" y="4103566"/>
                  <a:pt x="811834" y="4101112"/>
                </a:cubicBezTo>
                <a:cubicBezTo>
                  <a:pt x="810244" y="4093023"/>
                  <a:pt x="808654" y="4084935"/>
                  <a:pt x="807859" y="4080891"/>
                </a:cubicBezTo>
                <a:cubicBezTo>
                  <a:pt x="1129790" y="4030201"/>
                  <a:pt x="881392" y="4091638"/>
                  <a:pt x="1204118" y="4044992"/>
                </a:cubicBezTo>
                <a:cubicBezTo>
                  <a:pt x="1202528" y="4036904"/>
                  <a:pt x="1201733" y="4032859"/>
                  <a:pt x="1200938" y="4028815"/>
                </a:cubicBezTo>
                <a:cubicBezTo>
                  <a:pt x="1171829" y="4030337"/>
                  <a:pt x="1145969" y="4027021"/>
                  <a:pt x="1117655" y="4032587"/>
                </a:cubicBezTo>
                <a:cubicBezTo>
                  <a:pt x="985038" y="4041857"/>
                  <a:pt x="1423546" y="3943046"/>
                  <a:pt x="1287679" y="3957156"/>
                </a:cubicBezTo>
                <a:cubicBezTo>
                  <a:pt x="1093594" y="3974310"/>
                  <a:pt x="900304" y="3995508"/>
                  <a:pt x="710263" y="4011867"/>
                </a:cubicBezTo>
                <a:cubicBezTo>
                  <a:pt x="697334" y="4010208"/>
                  <a:pt x="688449" y="4007754"/>
                  <a:pt x="675519" y="4006096"/>
                </a:cubicBezTo>
                <a:cubicBezTo>
                  <a:pt x="677179" y="3993168"/>
                  <a:pt x="676384" y="3989123"/>
                  <a:pt x="680429" y="3988329"/>
                </a:cubicBezTo>
                <a:lnTo>
                  <a:pt x="794304" y="3969208"/>
                </a:lnTo>
                <a:lnTo>
                  <a:pt x="794481" y="3970106"/>
                </a:lnTo>
                <a:cubicBezTo>
                  <a:pt x="788811" y="3973321"/>
                  <a:pt x="784550" y="3978360"/>
                  <a:pt x="780190" y="3982892"/>
                </a:cubicBezTo>
                <a:lnTo>
                  <a:pt x="765828" y="3992301"/>
                </a:lnTo>
                <a:lnTo>
                  <a:pt x="762478" y="3993011"/>
                </a:lnTo>
                <a:cubicBezTo>
                  <a:pt x="755998" y="3994408"/>
                  <a:pt x="756202" y="3994435"/>
                  <a:pt x="765302" y="3992645"/>
                </a:cubicBezTo>
                <a:lnTo>
                  <a:pt x="765828" y="3992301"/>
                </a:lnTo>
                <a:lnTo>
                  <a:pt x="776928" y="3989944"/>
                </a:lnTo>
                <a:cubicBezTo>
                  <a:pt x="858858" y="3972677"/>
                  <a:pt x="1176178" y="3906880"/>
                  <a:pt x="1119661" y="3914578"/>
                </a:cubicBezTo>
                <a:lnTo>
                  <a:pt x="794304" y="3969208"/>
                </a:lnTo>
                <a:lnTo>
                  <a:pt x="791300" y="3953930"/>
                </a:lnTo>
                <a:cubicBezTo>
                  <a:pt x="787256" y="3954725"/>
                  <a:pt x="786460" y="3950681"/>
                  <a:pt x="782416" y="3951476"/>
                </a:cubicBezTo>
                <a:cubicBezTo>
                  <a:pt x="713722" y="3943978"/>
                  <a:pt x="1224899" y="3872886"/>
                  <a:pt x="1149049" y="3828991"/>
                </a:cubicBezTo>
                <a:cubicBezTo>
                  <a:pt x="1120804" y="3813540"/>
                  <a:pt x="1098920" y="3830444"/>
                  <a:pt x="1073856" y="3831171"/>
                </a:cubicBezTo>
                <a:cubicBezTo>
                  <a:pt x="1056881" y="3830308"/>
                  <a:pt x="1039907" y="3829445"/>
                  <a:pt x="1022932" y="3828582"/>
                </a:cubicBezTo>
                <a:cubicBezTo>
                  <a:pt x="1021341" y="3820493"/>
                  <a:pt x="1019751" y="3812405"/>
                  <a:pt x="1018956" y="3808361"/>
                </a:cubicBezTo>
                <a:cubicBezTo>
                  <a:pt x="1063964" y="3796886"/>
                  <a:pt x="1100209" y="3788251"/>
                  <a:pt x="1129891" y="3781792"/>
                </a:cubicBezTo>
                <a:lnTo>
                  <a:pt x="1156910" y="3776277"/>
                </a:lnTo>
                <a:lnTo>
                  <a:pt x="1261631" y="3764172"/>
                </a:lnTo>
                <a:lnTo>
                  <a:pt x="1279221" y="3764544"/>
                </a:lnTo>
                <a:cubicBezTo>
                  <a:pt x="1319635" y="3767100"/>
                  <a:pt x="1360646" y="3772689"/>
                  <a:pt x="1543063" y="3738926"/>
                </a:cubicBezTo>
                <a:cubicBezTo>
                  <a:pt x="1538222" y="3735678"/>
                  <a:pt x="1534178" y="3736473"/>
                  <a:pt x="1529338" y="3733223"/>
                </a:cubicBezTo>
                <a:lnTo>
                  <a:pt x="1261631" y="3764172"/>
                </a:lnTo>
                <a:lnTo>
                  <a:pt x="1246821" y="3763858"/>
                </a:lnTo>
                <a:cubicBezTo>
                  <a:pt x="1228478" y="3764462"/>
                  <a:pt x="1205268" y="3766982"/>
                  <a:pt x="1169766" y="3773654"/>
                </a:cubicBezTo>
                <a:lnTo>
                  <a:pt x="1156910" y="3776277"/>
                </a:lnTo>
                <a:lnTo>
                  <a:pt x="1114444" y="3781187"/>
                </a:lnTo>
                <a:cubicBezTo>
                  <a:pt x="1040840" y="3791457"/>
                  <a:pt x="965648" y="3793638"/>
                  <a:pt x="887205" y="3800659"/>
                </a:cubicBezTo>
                <a:cubicBezTo>
                  <a:pt x="887205" y="3800659"/>
                  <a:pt x="881569" y="3793366"/>
                  <a:pt x="877524" y="3794160"/>
                </a:cubicBezTo>
                <a:cubicBezTo>
                  <a:pt x="875934" y="3786072"/>
                  <a:pt x="875139" y="3782028"/>
                  <a:pt x="874344" y="3777984"/>
                </a:cubicBezTo>
                <a:cubicBezTo>
                  <a:pt x="947152" y="3763670"/>
                  <a:pt x="1019960" y="3749356"/>
                  <a:pt x="1092768" y="3735042"/>
                </a:cubicBezTo>
                <a:cubicBezTo>
                  <a:pt x="1091178" y="3726954"/>
                  <a:pt x="1090383" y="3722909"/>
                  <a:pt x="1088792" y="3714821"/>
                </a:cubicBezTo>
                <a:cubicBezTo>
                  <a:pt x="705462" y="3752378"/>
                  <a:pt x="896506" y="3677014"/>
                  <a:pt x="517221" y="3713777"/>
                </a:cubicBezTo>
                <a:cubicBezTo>
                  <a:pt x="516425" y="3709732"/>
                  <a:pt x="515630" y="3705688"/>
                  <a:pt x="514040" y="3697599"/>
                </a:cubicBezTo>
                <a:cubicBezTo>
                  <a:pt x="812637" y="3613693"/>
                  <a:pt x="554420" y="3710663"/>
                  <a:pt x="858582" y="3655067"/>
                </a:cubicBezTo>
                <a:cubicBezTo>
                  <a:pt x="821382" y="3658179"/>
                  <a:pt x="787433" y="3656453"/>
                  <a:pt x="751030" y="3663610"/>
                </a:cubicBezTo>
                <a:cubicBezTo>
                  <a:pt x="598983" y="3680900"/>
                  <a:pt x="1022106" y="3589314"/>
                  <a:pt x="870059" y="3606604"/>
                </a:cubicBezTo>
                <a:cubicBezTo>
                  <a:pt x="857925" y="3608990"/>
                  <a:pt x="844200" y="3603288"/>
                  <a:pt x="835316" y="3600833"/>
                </a:cubicBezTo>
                <a:cubicBezTo>
                  <a:pt x="834521" y="3596789"/>
                  <a:pt x="832931" y="3588700"/>
                  <a:pt x="832135" y="3584657"/>
                </a:cubicBezTo>
                <a:cubicBezTo>
                  <a:pt x="1033654" y="3519835"/>
                  <a:pt x="676770" y="3627802"/>
                  <a:pt x="882334" y="3562186"/>
                </a:cubicBezTo>
                <a:cubicBezTo>
                  <a:pt x="877494" y="3558937"/>
                  <a:pt x="873448" y="3559732"/>
                  <a:pt x="869404" y="3560527"/>
                </a:cubicBezTo>
                <a:cubicBezTo>
                  <a:pt x="713313" y="3578613"/>
                  <a:pt x="1130801" y="3479734"/>
                  <a:pt x="974710" y="3497820"/>
                </a:cubicBezTo>
                <a:cubicBezTo>
                  <a:pt x="867953" y="3510407"/>
                  <a:pt x="760400" y="3518950"/>
                  <a:pt x="652848" y="3527493"/>
                </a:cubicBezTo>
                <a:cubicBezTo>
                  <a:pt x="648803" y="3528288"/>
                  <a:pt x="639123" y="3521789"/>
                  <a:pt x="633488" y="3514496"/>
                </a:cubicBezTo>
                <a:cubicBezTo>
                  <a:pt x="643238" y="3499979"/>
                  <a:pt x="650533" y="3494344"/>
                  <a:pt x="662667" y="3491958"/>
                </a:cubicBezTo>
                <a:cubicBezTo>
                  <a:pt x="699866" y="3488846"/>
                  <a:pt x="737065" y="3485732"/>
                  <a:pt x="773469" y="3478575"/>
                </a:cubicBezTo>
                <a:cubicBezTo>
                  <a:pt x="906950" y="3452333"/>
                  <a:pt x="1039637" y="3422048"/>
                  <a:pt x="1170663" y="3404689"/>
                </a:cubicBezTo>
                <a:cubicBezTo>
                  <a:pt x="1193615" y="3401227"/>
                  <a:pt x="1214155" y="3397779"/>
                  <a:pt x="1232588" y="3394345"/>
                </a:cubicBezTo>
                <a:lnTo>
                  <a:pt x="1245958" y="3391561"/>
                </a:lnTo>
                <a:lnTo>
                  <a:pt x="1258373" y="3368009"/>
                </a:lnTo>
                <a:lnTo>
                  <a:pt x="1274477" y="3378577"/>
                </a:lnTo>
                <a:lnTo>
                  <a:pt x="1262400" y="3388136"/>
                </a:lnTo>
                <a:lnTo>
                  <a:pt x="1272066" y="3386123"/>
                </a:lnTo>
                <a:lnTo>
                  <a:pt x="1275061" y="3378960"/>
                </a:lnTo>
                <a:lnTo>
                  <a:pt x="1282579" y="3383892"/>
                </a:lnTo>
                <a:lnTo>
                  <a:pt x="1306854" y="3377458"/>
                </a:lnTo>
                <a:lnTo>
                  <a:pt x="1295859" y="3362958"/>
                </a:lnTo>
                <a:lnTo>
                  <a:pt x="1236590" y="3296298"/>
                </a:lnTo>
                <a:lnTo>
                  <a:pt x="880643" y="3339891"/>
                </a:lnTo>
                <a:cubicBezTo>
                  <a:pt x="646904" y="3369041"/>
                  <a:pt x="982700" y="3282022"/>
                  <a:pt x="748166" y="3307128"/>
                </a:cubicBezTo>
                <a:cubicBezTo>
                  <a:pt x="693992" y="3309378"/>
                  <a:pt x="643863" y="3310831"/>
                  <a:pt x="593734" y="3312286"/>
                </a:cubicBezTo>
                <a:cubicBezTo>
                  <a:pt x="584849" y="3309833"/>
                  <a:pt x="9680" y="3418709"/>
                  <a:pt x="0" y="3412211"/>
                </a:cubicBezTo>
                <a:cubicBezTo>
                  <a:pt x="3251" y="3407371"/>
                  <a:pt x="2455" y="3403326"/>
                  <a:pt x="865" y="3395238"/>
                </a:cubicBezTo>
                <a:cubicBezTo>
                  <a:pt x="5705" y="3398488"/>
                  <a:pt x="14590" y="3400941"/>
                  <a:pt x="22679" y="3399351"/>
                </a:cubicBezTo>
                <a:cubicBezTo>
                  <a:pt x="70423" y="3385764"/>
                  <a:pt x="122211" y="3371382"/>
                  <a:pt x="174000" y="3357000"/>
                </a:cubicBezTo>
                <a:cubicBezTo>
                  <a:pt x="403763" y="3307629"/>
                  <a:pt x="642342" y="3281727"/>
                  <a:pt x="872901" y="3236400"/>
                </a:cubicBezTo>
                <a:cubicBezTo>
                  <a:pt x="951577" y="3219883"/>
                  <a:pt x="1025355" y="3202490"/>
                  <a:pt x="1096771" y="3185103"/>
                </a:cubicBezTo>
                <a:lnTo>
                  <a:pt x="1167793" y="3167739"/>
                </a:lnTo>
                <a:lnTo>
                  <a:pt x="1121559" y="3114171"/>
                </a:lnTo>
                <a:lnTo>
                  <a:pt x="865954" y="3136953"/>
                </a:lnTo>
                <a:cubicBezTo>
                  <a:pt x="750311" y="3147086"/>
                  <a:pt x="636259" y="3165309"/>
                  <a:pt x="519823" y="3171398"/>
                </a:cubicBezTo>
                <a:cubicBezTo>
                  <a:pt x="465649" y="3173647"/>
                  <a:pt x="407569" y="3134659"/>
                  <a:pt x="360621" y="3152291"/>
                </a:cubicBezTo>
                <a:cubicBezTo>
                  <a:pt x="352530" y="3153880"/>
                  <a:pt x="347691" y="3150632"/>
                  <a:pt x="338805" y="3148177"/>
                </a:cubicBezTo>
                <a:cubicBezTo>
                  <a:pt x="338805" y="3148177"/>
                  <a:pt x="338010" y="3144133"/>
                  <a:pt x="337215" y="3140089"/>
                </a:cubicBezTo>
                <a:cubicBezTo>
                  <a:pt x="380119" y="3123254"/>
                  <a:pt x="423818" y="3110462"/>
                  <a:pt x="467517" y="3097670"/>
                </a:cubicBezTo>
                <a:cubicBezTo>
                  <a:pt x="466722" y="3093625"/>
                  <a:pt x="465927" y="3089582"/>
                  <a:pt x="465927" y="3089582"/>
                </a:cubicBezTo>
                <a:cubicBezTo>
                  <a:pt x="382644" y="3093353"/>
                  <a:pt x="300155" y="3101170"/>
                  <a:pt x="213623" y="3109781"/>
                </a:cubicBezTo>
                <a:cubicBezTo>
                  <a:pt x="212033" y="3101692"/>
                  <a:pt x="210443" y="3093603"/>
                  <a:pt x="208853" y="3085515"/>
                </a:cubicBezTo>
                <a:cubicBezTo>
                  <a:pt x="462487" y="3029351"/>
                  <a:pt x="721937" y="3002758"/>
                  <a:pt x="979821" y="2968205"/>
                </a:cubicBezTo>
                <a:lnTo>
                  <a:pt x="1074629" y="2953971"/>
                </a:lnTo>
                <a:lnTo>
                  <a:pt x="1063451" y="2940991"/>
                </a:lnTo>
                <a:lnTo>
                  <a:pt x="472704" y="2995839"/>
                </a:lnTo>
                <a:cubicBezTo>
                  <a:pt x="395056" y="3006903"/>
                  <a:pt x="312568" y="3014718"/>
                  <a:pt x="233330" y="3017695"/>
                </a:cubicBezTo>
                <a:cubicBezTo>
                  <a:pt x="229285" y="3018490"/>
                  <a:pt x="222855" y="3007153"/>
                  <a:pt x="218016" y="3003904"/>
                </a:cubicBezTo>
                <a:cubicBezTo>
                  <a:pt x="220470" y="2995020"/>
                  <a:pt x="222129" y="2982093"/>
                  <a:pt x="226174" y="2981297"/>
                </a:cubicBezTo>
                <a:cubicBezTo>
                  <a:pt x="246399" y="2977321"/>
                  <a:pt x="267419" y="2977388"/>
                  <a:pt x="287642" y="2973412"/>
                </a:cubicBezTo>
                <a:cubicBezTo>
                  <a:pt x="357201" y="2963939"/>
                  <a:pt x="426759" y="2954465"/>
                  <a:pt x="496317" y="2944989"/>
                </a:cubicBezTo>
                <a:cubicBezTo>
                  <a:pt x="544856" y="2935447"/>
                  <a:pt x="593395" y="2925905"/>
                  <a:pt x="637888" y="2917157"/>
                </a:cubicBezTo>
                <a:cubicBezTo>
                  <a:pt x="616869" y="2917089"/>
                  <a:pt x="591010" y="2913772"/>
                  <a:pt x="565150" y="2910455"/>
                </a:cubicBezTo>
                <a:cubicBezTo>
                  <a:pt x="564355" y="2906411"/>
                  <a:pt x="563560" y="2902366"/>
                  <a:pt x="562764" y="2898322"/>
                </a:cubicBezTo>
                <a:cubicBezTo>
                  <a:pt x="645719" y="2871512"/>
                  <a:pt x="731672" y="2854614"/>
                  <a:pt x="818323" y="2841255"/>
                </a:cubicBezTo>
                <a:lnTo>
                  <a:pt x="961985" y="2821433"/>
                </a:lnTo>
                <a:lnTo>
                  <a:pt x="934030" y="2788401"/>
                </a:lnTo>
                <a:lnTo>
                  <a:pt x="292899" y="2850564"/>
                </a:lnTo>
                <a:cubicBezTo>
                  <a:pt x="291309" y="2842476"/>
                  <a:pt x="289719" y="2834388"/>
                  <a:pt x="288129" y="2826300"/>
                </a:cubicBezTo>
                <a:cubicBezTo>
                  <a:pt x="344758" y="2815167"/>
                  <a:pt x="401386" y="2804033"/>
                  <a:pt x="453969" y="2793696"/>
                </a:cubicBezTo>
                <a:cubicBezTo>
                  <a:pt x="452379" y="2785607"/>
                  <a:pt x="451584" y="2781562"/>
                  <a:pt x="449994" y="2773474"/>
                </a:cubicBezTo>
                <a:cubicBezTo>
                  <a:pt x="441110" y="2771020"/>
                  <a:pt x="431429" y="2764523"/>
                  <a:pt x="418499" y="2762864"/>
                </a:cubicBezTo>
                <a:cubicBezTo>
                  <a:pt x="416909" y="2754775"/>
                  <a:pt x="416114" y="2750731"/>
                  <a:pt x="414524" y="2742643"/>
                </a:cubicBezTo>
                <a:lnTo>
                  <a:pt x="839921" y="2677205"/>
                </a:lnTo>
                <a:lnTo>
                  <a:pt x="814334" y="2646972"/>
                </a:lnTo>
                <a:lnTo>
                  <a:pt x="797637" y="2627508"/>
                </a:lnTo>
                <a:lnTo>
                  <a:pt x="153614" y="2676322"/>
                </a:lnTo>
                <a:cubicBezTo>
                  <a:pt x="152819" y="2672279"/>
                  <a:pt x="152024" y="2668234"/>
                  <a:pt x="150434" y="2660146"/>
                </a:cubicBezTo>
                <a:cubicBezTo>
                  <a:pt x="154478" y="2659351"/>
                  <a:pt x="157728" y="2654511"/>
                  <a:pt x="161772" y="2653716"/>
                </a:cubicBezTo>
                <a:cubicBezTo>
                  <a:pt x="234581" y="2639402"/>
                  <a:pt x="306594" y="2621044"/>
                  <a:pt x="380196" y="2610774"/>
                </a:cubicBezTo>
                <a:lnTo>
                  <a:pt x="751498" y="2573726"/>
                </a:lnTo>
                <a:lnTo>
                  <a:pt x="739223" y="2559418"/>
                </a:lnTo>
                <a:cubicBezTo>
                  <a:pt x="714195" y="2531205"/>
                  <a:pt x="689173" y="2503719"/>
                  <a:pt x="664151" y="2476235"/>
                </a:cubicBezTo>
                <a:cubicBezTo>
                  <a:pt x="640573" y="2447282"/>
                  <a:pt x="622773" y="2412451"/>
                  <a:pt x="596306" y="2386436"/>
                </a:cubicBezTo>
                <a:cubicBezTo>
                  <a:pt x="566847" y="2351700"/>
                  <a:pt x="411044" y="2204328"/>
                  <a:pt x="381586" y="2169592"/>
                </a:cubicBezTo>
                <a:cubicBezTo>
                  <a:pt x="375704" y="2163812"/>
                  <a:pt x="369770" y="2152201"/>
                  <a:pt x="363890" y="2146420"/>
                </a:cubicBezTo>
                <a:cubicBezTo>
                  <a:pt x="366778" y="2143481"/>
                  <a:pt x="372555" y="2137604"/>
                  <a:pt x="375443" y="2134667"/>
                </a:cubicBezTo>
                <a:cubicBezTo>
                  <a:pt x="390146" y="2149119"/>
                  <a:pt x="410626" y="2157695"/>
                  <a:pt x="425330" y="2172149"/>
                </a:cubicBezTo>
                <a:cubicBezTo>
                  <a:pt x="490077" y="2241571"/>
                  <a:pt x="681220" y="2429460"/>
                  <a:pt x="745914" y="2493053"/>
                </a:cubicBezTo>
                <a:cubicBezTo>
                  <a:pt x="772354" y="2516154"/>
                  <a:pt x="800225" y="2536328"/>
                  <a:pt x="827374" y="2557238"/>
                </a:cubicBezTo>
                <a:lnTo>
                  <a:pt x="836390" y="2565256"/>
                </a:lnTo>
                <a:lnTo>
                  <a:pt x="981172" y="2550810"/>
                </a:lnTo>
                <a:lnTo>
                  <a:pt x="935798" y="2499876"/>
                </a:lnTo>
                <a:cubicBezTo>
                  <a:pt x="906713" y="2466231"/>
                  <a:pt x="877988" y="2432218"/>
                  <a:pt x="850000" y="2398929"/>
                </a:cubicBezTo>
                <a:cubicBezTo>
                  <a:pt x="811720" y="2355522"/>
                  <a:pt x="779267" y="2312067"/>
                  <a:pt x="743876" y="2265722"/>
                </a:cubicBezTo>
                <a:cubicBezTo>
                  <a:pt x="740935" y="2262832"/>
                  <a:pt x="740882" y="2257002"/>
                  <a:pt x="737889" y="2248283"/>
                </a:cubicBezTo>
                <a:cubicBezTo>
                  <a:pt x="746659" y="2251126"/>
                  <a:pt x="758264" y="2245200"/>
                  <a:pt x="761205" y="2248092"/>
                </a:cubicBezTo>
                <a:cubicBezTo>
                  <a:pt x="793552" y="2279888"/>
                  <a:pt x="820072" y="2311732"/>
                  <a:pt x="849531" y="2346468"/>
                </a:cubicBezTo>
                <a:cubicBezTo>
                  <a:pt x="911284" y="2407170"/>
                  <a:pt x="970149" y="2470811"/>
                  <a:pt x="1031903" y="2531514"/>
                </a:cubicBezTo>
                <a:lnTo>
                  <a:pt x="1044620" y="2544479"/>
                </a:lnTo>
                <a:lnTo>
                  <a:pt x="1061696" y="2542775"/>
                </a:lnTo>
                <a:lnTo>
                  <a:pt x="957712" y="2424643"/>
                </a:lnTo>
                <a:cubicBezTo>
                  <a:pt x="882259" y="2339641"/>
                  <a:pt x="806446" y="2255007"/>
                  <a:pt x="760787" y="2201459"/>
                </a:cubicBezTo>
                <a:cubicBezTo>
                  <a:pt x="716572" y="2146442"/>
                  <a:pt x="663640" y="2094412"/>
                  <a:pt x="613597" y="2039442"/>
                </a:cubicBezTo>
                <a:cubicBezTo>
                  <a:pt x="610656" y="2036552"/>
                  <a:pt x="610551" y="2024894"/>
                  <a:pt x="613335" y="2010297"/>
                </a:cubicBezTo>
                <a:cubicBezTo>
                  <a:pt x="624993" y="2010201"/>
                  <a:pt x="630823" y="2010154"/>
                  <a:pt x="630823" y="2010154"/>
                </a:cubicBezTo>
                <a:cubicBezTo>
                  <a:pt x="651354" y="2024559"/>
                  <a:pt x="666058" y="2039012"/>
                  <a:pt x="686590" y="2053418"/>
                </a:cubicBezTo>
                <a:cubicBezTo>
                  <a:pt x="730543" y="2079290"/>
                  <a:pt x="780274" y="2099285"/>
                  <a:pt x="818502" y="2136863"/>
                </a:cubicBezTo>
                <a:cubicBezTo>
                  <a:pt x="1003712" y="2313142"/>
                  <a:pt x="1181994" y="2367059"/>
                  <a:pt x="1196750" y="2387341"/>
                </a:cubicBezTo>
                <a:cubicBezTo>
                  <a:pt x="1235746" y="2429284"/>
                  <a:pt x="1269873" y="2466532"/>
                  <a:pt x="1300353" y="2500251"/>
                </a:cubicBezTo>
                <a:lnTo>
                  <a:pt x="1315645" y="2517417"/>
                </a:lnTo>
                <a:lnTo>
                  <a:pt x="1318421" y="2517139"/>
                </a:lnTo>
                <a:lnTo>
                  <a:pt x="1249577" y="2427714"/>
                </a:lnTo>
                <a:cubicBezTo>
                  <a:pt x="1225947" y="2392931"/>
                  <a:pt x="1205154" y="2349381"/>
                  <a:pt x="1175695" y="2314647"/>
                </a:cubicBezTo>
                <a:cubicBezTo>
                  <a:pt x="1125546" y="2248019"/>
                  <a:pt x="1154849" y="2265266"/>
                  <a:pt x="1095983" y="2201625"/>
                </a:cubicBezTo>
                <a:cubicBezTo>
                  <a:pt x="1042946" y="2137937"/>
                  <a:pt x="989910" y="2074248"/>
                  <a:pt x="931044" y="2010607"/>
                </a:cubicBezTo>
                <a:cubicBezTo>
                  <a:pt x="860364" y="1929574"/>
                  <a:pt x="786742" y="1845652"/>
                  <a:pt x="716062" y="1764619"/>
                </a:cubicBezTo>
                <a:cubicBezTo>
                  <a:pt x="713121" y="1761728"/>
                  <a:pt x="710128" y="1753009"/>
                  <a:pt x="710075" y="1747180"/>
                </a:cubicBezTo>
                <a:cubicBezTo>
                  <a:pt x="724570" y="1738317"/>
                  <a:pt x="727458" y="1735379"/>
                  <a:pt x="730399" y="1738269"/>
                </a:cubicBezTo>
                <a:cubicBezTo>
                  <a:pt x="821612" y="1833707"/>
                  <a:pt x="918602" y="1923268"/>
                  <a:pt x="1006874" y="2015815"/>
                </a:cubicBezTo>
                <a:cubicBezTo>
                  <a:pt x="1083383" y="2096799"/>
                  <a:pt x="1071778" y="2102724"/>
                  <a:pt x="1174283" y="2157263"/>
                </a:cubicBezTo>
                <a:cubicBezTo>
                  <a:pt x="1177224" y="2160154"/>
                  <a:pt x="1183053" y="2160106"/>
                  <a:pt x="1188882" y="2160058"/>
                </a:cubicBezTo>
                <a:cubicBezTo>
                  <a:pt x="1171133" y="2131056"/>
                  <a:pt x="1235723" y="2182992"/>
                  <a:pt x="1212198" y="2159867"/>
                </a:cubicBezTo>
                <a:cubicBezTo>
                  <a:pt x="1109117" y="2041209"/>
                  <a:pt x="1003149" y="1925489"/>
                  <a:pt x="903010" y="1809721"/>
                </a:cubicBezTo>
                <a:cubicBezTo>
                  <a:pt x="885366" y="1792378"/>
                  <a:pt x="876438" y="1772048"/>
                  <a:pt x="864571" y="1748827"/>
                </a:cubicBezTo>
                <a:cubicBezTo>
                  <a:pt x="867459" y="1745889"/>
                  <a:pt x="873236" y="1740012"/>
                  <a:pt x="879013" y="1734136"/>
                </a:cubicBezTo>
                <a:cubicBezTo>
                  <a:pt x="993595" y="1835212"/>
                  <a:pt x="1111065" y="1933348"/>
                  <a:pt x="1216928" y="2037410"/>
                </a:cubicBezTo>
                <a:cubicBezTo>
                  <a:pt x="1325734" y="2144362"/>
                  <a:pt x="1340593" y="2176302"/>
                  <a:pt x="1446510" y="2286192"/>
                </a:cubicBezTo>
                <a:cubicBezTo>
                  <a:pt x="1449398" y="2283254"/>
                  <a:pt x="1452287" y="2280316"/>
                  <a:pt x="1458063" y="2274439"/>
                </a:cubicBezTo>
                <a:cubicBezTo>
                  <a:pt x="1266135" y="1999115"/>
                  <a:pt x="819206" y="1565573"/>
                  <a:pt x="618614" y="1299064"/>
                </a:cubicBezTo>
                <a:cubicBezTo>
                  <a:pt x="624391" y="1293187"/>
                  <a:pt x="630167" y="1287310"/>
                  <a:pt x="635944" y="1281434"/>
                </a:cubicBezTo>
                <a:cubicBezTo>
                  <a:pt x="944923" y="1608263"/>
                  <a:pt x="1165734" y="1854203"/>
                  <a:pt x="1474713" y="2181032"/>
                </a:cubicBezTo>
                <a:cubicBezTo>
                  <a:pt x="1477602" y="2178093"/>
                  <a:pt x="1483379" y="2172217"/>
                  <a:pt x="1486267" y="2169278"/>
                </a:cubicBezTo>
                <a:cubicBezTo>
                  <a:pt x="1285935" y="1931914"/>
                  <a:pt x="1162114" y="1775535"/>
                  <a:pt x="958894" y="1541109"/>
                </a:cubicBezTo>
                <a:cubicBezTo>
                  <a:pt x="964671" y="1535233"/>
                  <a:pt x="970448" y="1529356"/>
                  <a:pt x="976224" y="1523479"/>
                </a:cubicBezTo>
                <a:cubicBezTo>
                  <a:pt x="1102516" y="1630288"/>
                  <a:pt x="1143582" y="1659099"/>
                  <a:pt x="1269872" y="1765908"/>
                </a:cubicBezTo>
                <a:cubicBezTo>
                  <a:pt x="1272762" y="1762969"/>
                  <a:pt x="1275649" y="1760031"/>
                  <a:pt x="1278538" y="1757092"/>
                </a:cubicBezTo>
                <a:cubicBezTo>
                  <a:pt x="1275546" y="1748373"/>
                  <a:pt x="1272552" y="1739654"/>
                  <a:pt x="1266671" y="1733872"/>
                </a:cubicBezTo>
                <a:cubicBezTo>
                  <a:pt x="1195990" y="1652839"/>
                  <a:pt x="1210536" y="1649805"/>
                  <a:pt x="1136915" y="1565883"/>
                </a:cubicBezTo>
                <a:cubicBezTo>
                  <a:pt x="1077998" y="1496412"/>
                  <a:pt x="1016139" y="1424051"/>
                  <a:pt x="954280" y="1351691"/>
                </a:cubicBezTo>
                <a:cubicBezTo>
                  <a:pt x="948399" y="1345910"/>
                  <a:pt x="951182" y="1331314"/>
                  <a:pt x="948190" y="1322594"/>
                </a:cubicBezTo>
                <a:cubicBezTo>
                  <a:pt x="953967" y="1316717"/>
                  <a:pt x="956855" y="1313779"/>
                  <a:pt x="965573" y="1310792"/>
                </a:cubicBezTo>
                <a:cubicBezTo>
                  <a:pt x="1186280" y="1545074"/>
                  <a:pt x="1324700" y="1704249"/>
                  <a:pt x="1548347" y="1941422"/>
                </a:cubicBezTo>
                <a:cubicBezTo>
                  <a:pt x="1551236" y="1938484"/>
                  <a:pt x="1557013" y="1932607"/>
                  <a:pt x="1559901" y="1929667"/>
                </a:cubicBezTo>
                <a:cubicBezTo>
                  <a:pt x="1545146" y="1909386"/>
                  <a:pt x="1527449" y="1886213"/>
                  <a:pt x="1512693" y="1865931"/>
                </a:cubicBezTo>
                <a:cubicBezTo>
                  <a:pt x="1427205" y="1758787"/>
                  <a:pt x="1341769" y="1657474"/>
                  <a:pt x="1253392" y="1553268"/>
                </a:cubicBezTo>
                <a:cubicBezTo>
                  <a:pt x="1129622" y="1402718"/>
                  <a:pt x="1088191" y="1333104"/>
                  <a:pt x="967362" y="1185445"/>
                </a:cubicBezTo>
                <a:cubicBezTo>
                  <a:pt x="958541" y="1176772"/>
                  <a:pt x="955548" y="1168054"/>
                  <a:pt x="952555" y="1159333"/>
                </a:cubicBezTo>
                <a:cubicBezTo>
                  <a:pt x="964108" y="1147580"/>
                  <a:pt x="969937" y="1147533"/>
                  <a:pt x="969937" y="1147533"/>
                </a:cubicBezTo>
                <a:cubicBezTo>
                  <a:pt x="1070025" y="1257470"/>
                  <a:pt x="1173000" y="1364471"/>
                  <a:pt x="1275976" y="1471471"/>
                </a:cubicBezTo>
                <a:cubicBezTo>
                  <a:pt x="1328908" y="1523502"/>
                  <a:pt x="1293672" y="1494643"/>
                  <a:pt x="1346603" y="1546674"/>
                </a:cubicBezTo>
                <a:cubicBezTo>
                  <a:pt x="1352538" y="1558284"/>
                  <a:pt x="1370025" y="1558141"/>
                  <a:pt x="1384624" y="1560936"/>
                </a:cubicBezTo>
                <a:cubicBezTo>
                  <a:pt x="1387512" y="1557998"/>
                  <a:pt x="1390400" y="1555060"/>
                  <a:pt x="1396176" y="1549183"/>
                </a:cubicBezTo>
                <a:cubicBezTo>
                  <a:pt x="1393236" y="1546292"/>
                  <a:pt x="1393184" y="1540463"/>
                  <a:pt x="1393184" y="1540463"/>
                </a:cubicBezTo>
                <a:cubicBezTo>
                  <a:pt x="1360576" y="1479521"/>
                  <a:pt x="1290366" y="1450950"/>
                  <a:pt x="1283752" y="1363563"/>
                </a:cubicBezTo>
                <a:cubicBezTo>
                  <a:pt x="1280550" y="1331527"/>
                  <a:pt x="1339468" y="1400997"/>
                  <a:pt x="1324712" y="1380716"/>
                </a:cubicBezTo>
                <a:cubicBezTo>
                  <a:pt x="1312949" y="1369153"/>
                  <a:pt x="1306963" y="1351714"/>
                  <a:pt x="1295200" y="1340151"/>
                </a:cubicBezTo>
                <a:cubicBezTo>
                  <a:pt x="1300977" y="1334274"/>
                  <a:pt x="1306754" y="1328397"/>
                  <a:pt x="1312531" y="1322520"/>
                </a:cubicBezTo>
                <a:cubicBezTo>
                  <a:pt x="1591633" y="1567983"/>
                  <a:pt x="1733464" y="1782509"/>
                  <a:pt x="1998124" y="2042663"/>
                </a:cubicBezTo>
                <a:cubicBezTo>
                  <a:pt x="1998072" y="2036834"/>
                  <a:pt x="1998072" y="2036834"/>
                  <a:pt x="1995131" y="2033943"/>
                </a:cubicBezTo>
                <a:cubicBezTo>
                  <a:pt x="1903814" y="1926848"/>
                  <a:pt x="1809609" y="1822691"/>
                  <a:pt x="1718291" y="1715595"/>
                </a:cubicBezTo>
                <a:cubicBezTo>
                  <a:pt x="1671135" y="1657687"/>
                  <a:pt x="1623980" y="1599779"/>
                  <a:pt x="1579714" y="1538934"/>
                </a:cubicBezTo>
                <a:cubicBezTo>
                  <a:pt x="1576773" y="1536042"/>
                  <a:pt x="1576721" y="1530214"/>
                  <a:pt x="1576668" y="1524385"/>
                </a:cubicBezTo>
                <a:cubicBezTo>
                  <a:pt x="1579556" y="1521446"/>
                  <a:pt x="1585333" y="1515569"/>
                  <a:pt x="1588222" y="1512631"/>
                </a:cubicBezTo>
                <a:cubicBezTo>
                  <a:pt x="1644094" y="1567553"/>
                  <a:pt x="1697026" y="1619584"/>
                  <a:pt x="1749958" y="1671614"/>
                </a:cubicBezTo>
                <a:cubicBezTo>
                  <a:pt x="1755735" y="1665738"/>
                  <a:pt x="1761512" y="1659861"/>
                  <a:pt x="1764400" y="1656923"/>
                </a:cubicBezTo>
                <a:cubicBezTo>
                  <a:pt x="1519802" y="1358713"/>
                  <a:pt x="1354654" y="1144378"/>
                  <a:pt x="1110108" y="851997"/>
                </a:cubicBezTo>
                <a:cubicBezTo>
                  <a:pt x="1112996" y="849059"/>
                  <a:pt x="1115885" y="846120"/>
                  <a:pt x="1121662" y="840244"/>
                </a:cubicBezTo>
                <a:cubicBezTo>
                  <a:pt x="1362431" y="1036470"/>
                  <a:pt x="1465980" y="1207589"/>
                  <a:pt x="1683642" y="1427322"/>
                </a:cubicBezTo>
                <a:cubicBezTo>
                  <a:pt x="1663005" y="1401259"/>
                  <a:pt x="1642316" y="1369367"/>
                  <a:pt x="1615851" y="1343351"/>
                </a:cubicBezTo>
                <a:cubicBezTo>
                  <a:pt x="1518651" y="1230474"/>
                  <a:pt x="1500851" y="1195644"/>
                  <a:pt x="1397823" y="1082815"/>
                </a:cubicBezTo>
                <a:cubicBezTo>
                  <a:pt x="1391888" y="1071205"/>
                  <a:pt x="1388896" y="1062484"/>
                  <a:pt x="1382962" y="1050875"/>
                </a:cubicBezTo>
                <a:cubicBezTo>
                  <a:pt x="1388739" y="1044998"/>
                  <a:pt x="1391627" y="1042060"/>
                  <a:pt x="1397404" y="1036183"/>
                </a:cubicBezTo>
                <a:cubicBezTo>
                  <a:pt x="1564709" y="1165973"/>
                  <a:pt x="1609289" y="1261794"/>
                  <a:pt x="1776593" y="1391584"/>
                </a:cubicBezTo>
                <a:cubicBezTo>
                  <a:pt x="1776541" y="1385754"/>
                  <a:pt x="1773600" y="1382863"/>
                  <a:pt x="1770660" y="1379973"/>
                </a:cubicBezTo>
                <a:cubicBezTo>
                  <a:pt x="1670520" y="1264205"/>
                  <a:pt x="1649779" y="1226485"/>
                  <a:pt x="1549587" y="1104888"/>
                </a:cubicBezTo>
                <a:cubicBezTo>
                  <a:pt x="1478906" y="1023855"/>
                  <a:pt x="1411114" y="939884"/>
                  <a:pt x="1346262" y="858805"/>
                </a:cubicBezTo>
                <a:cubicBezTo>
                  <a:pt x="1340381" y="853024"/>
                  <a:pt x="1340277" y="841365"/>
                  <a:pt x="1343113" y="832598"/>
                </a:cubicBezTo>
                <a:cubicBezTo>
                  <a:pt x="1360600" y="832454"/>
                  <a:pt x="1369370" y="835298"/>
                  <a:pt x="1378191" y="843969"/>
                </a:cubicBezTo>
                <a:cubicBezTo>
                  <a:pt x="1404657" y="869984"/>
                  <a:pt x="1428235" y="898939"/>
                  <a:pt x="1451812" y="927892"/>
                </a:cubicBezTo>
                <a:cubicBezTo>
                  <a:pt x="1548855" y="1023282"/>
                  <a:pt x="1566446" y="1034797"/>
                  <a:pt x="1657712" y="1136063"/>
                </a:cubicBezTo>
                <a:cubicBezTo>
                  <a:pt x="1876607" y="1371453"/>
                  <a:pt x="2148376" y="1530536"/>
                  <a:pt x="2380524" y="1750754"/>
                </a:cubicBezTo>
                <a:lnTo>
                  <a:pt x="2458210" y="1829825"/>
                </a:lnTo>
                <a:lnTo>
                  <a:pt x="2562757" y="1950591"/>
                </a:lnTo>
                <a:lnTo>
                  <a:pt x="2730337" y="2137749"/>
                </a:lnTo>
                <a:lnTo>
                  <a:pt x="2735644" y="2126573"/>
                </a:lnTo>
                <a:lnTo>
                  <a:pt x="2691355" y="2080972"/>
                </a:lnTo>
                <a:cubicBezTo>
                  <a:pt x="2618066" y="2003514"/>
                  <a:pt x="2546505" y="1925950"/>
                  <a:pt x="2477321" y="1849278"/>
                </a:cubicBezTo>
                <a:lnTo>
                  <a:pt x="2458210" y="1829825"/>
                </a:lnTo>
                <a:lnTo>
                  <a:pt x="2264919" y="1606547"/>
                </a:lnTo>
                <a:cubicBezTo>
                  <a:pt x="2164431" y="1492604"/>
                  <a:pt x="2063581" y="1379028"/>
                  <a:pt x="1964913" y="1264706"/>
                </a:cubicBezTo>
                <a:cubicBezTo>
                  <a:pt x="1808796" y="1082360"/>
                  <a:pt x="1532111" y="781498"/>
                  <a:pt x="1378935" y="602041"/>
                </a:cubicBezTo>
                <a:cubicBezTo>
                  <a:pt x="1343596" y="561526"/>
                  <a:pt x="1316973" y="518023"/>
                  <a:pt x="1287462" y="477459"/>
                </a:cubicBezTo>
                <a:cubicBezTo>
                  <a:pt x="1284521" y="474568"/>
                  <a:pt x="1284416" y="462910"/>
                  <a:pt x="1284365" y="457081"/>
                </a:cubicBezTo>
                <a:cubicBezTo>
                  <a:pt x="1287253" y="454143"/>
                  <a:pt x="1268835" y="431705"/>
                  <a:pt x="1250416" y="409266"/>
                </a:cubicBezTo>
                <a:lnTo>
                  <a:pt x="1234723" y="389640"/>
                </a:lnTo>
                <a:lnTo>
                  <a:pt x="1348745" y="485701"/>
                </a:lnTo>
                <a:cubicBezTo>
                  <a:pt x="1519251" y="647526"/>
                  <a:pt x="1672427" y="826983"/>
                  <a:pt x="1840045" y="991747"/>
                </a:cubicBezTo>
                <a:cubicBezTo>
                  <a:pt x="2072306" y="1214276"/>
                  <a:pt x="2480640" y="1569437"/>
                  <a:pt x="2689741" y="1809644"/>
                </a:cubicBezTo>
                <a:lnTo>
                  <a:pt x="2785205" y="1915644"/>
                </a:lnTo>
                <a:lnTo>
                  <a:pt x="2785973" y="1915726"/>
                </a:lnTo>
                <a:lnTo>
                  <a:pt x="2689741" y="1809644"/>
                </a:lnTo>
                <a:cubicBezTo>
                  <a:pt x="2501225" y="1589671"/>
                  <a:pt x="2112586" y="1155651"/>
                  <a:pt x="1924017" y="929849"/>
                </a:cubicBezTo>
                <a:cubicBezTo>
                  <a:pt x="1850344" y="840097"/>
                  <a:pt x="1767953" y="753331"/>
                  <a:pt x="1697168" y="660641"/>
                </a:cubicBezTo>
                <a:cubicBezTo>
                  <a:pt x="1667656" y="620077"/>
                  <a:pt x="1667029" y="550129"/>
                  <a:pt x="1625912" y="515490"/>
                </a:cubicBezTo>
                <a:cubicBezTo>
                  <a:pt x="1620082" y="515537"/>
                  <a:pt x="1617090" y="506817"/>
                  <a:pt x="1617038" y="500989"/>
                </a:cubicBezTo>
                <a:cubicBezTo>
                  <a:pt x="1619926" y="498050"/>
                  <a:pt x="1622814" y="495112"/>
                  <a:pt x="1625702" y="492173"/>
                </a:cubicBezTo>
                <a:cubicBezTo>
                  <a:pt x="1660939" y="521032"/>
                  <a:pt x="1699063" y="546952"/>
                  <a:pt x="1734299" y="575809"/>
                </a:cubicBezTo>
                <a:cubicBezTo>
                  <a:pt x="1737186" y="572872"/>
                  <a:pt x="1737186" y="572872"/>
                  <a:pt x="1740075" y="569934"/>
                </a:cubicBezTo>
                <a:cubicBezTo>
                  <a:pt x="1687039" y="506244"/>
                  <a:pt x="1633949" y="436727"/>
                  <a:pt x="1580913" y="373037"/>
                </a:cubicBezTo>
                <a:cubicBezTo>
                  <a:pt x="1586690" y="367161"/>
                  <a:pt x="1592467" y="361284"/>
                  <a:pt x="1598244" y="355407"/>
                </a:cubicBezTo>
                <a:cubicBezTo>
                  <a:pt x="1853925" y="589402"/>
                  <a:pt x="2269238" y="1072755"/>
                  <a:pt x="2513366" y="1318503"/>
                </a:cubicBezTo>
                <a:cubicBezTo>
                  <a:pt x="2489735" y="1283721"/>
                  <a:pt x="2466158" y="1254766"/>
                  <a:pt x="2442580" y="1225813"/>
                </a:cubicBezTo>
                <a:cubicBezTo>
                  <a:pt x="2301167" y="1057919"/>
                  <a:pt x="1956848" y="690574"/>
                  <a:pt x="1821263" y="522632"/>
                </a:cubicBezTo>
                <a:cubicBezTo>
                  <a:pt x="1768227" y="458943"/>
                  <a:pt x="1718131" y="398145"/>
                  <a:pt x="1668034" y="337347"/>
                </a:cubicBezTo>
                <a:cubicBezTo>
                  <a:pt x="1662154" y="331566"/>
                  <a:pt x="1667878" y="319860"/>
                  <a:pt x="1670714" y="311092"/>
                </a:cubicBezTo>
                <a:cubicBezTo>
                  <a:pt x="1682372" y="310996"/>
                  <a:pt x="1693978" y="305072"/>
                  <a:pt x="1696918" y="307962"/>
                </a:cubicBezTo>
                <a:cubicBezTo>
                  <a:pt x="1711622" y="322415"/>
                  <a:pt x="1723436" y="339807"/>
                  <a:pt x="1732312" y="354308"/>
                </a:cubicBezTo>
                <a:cubicBezTo>
                  <a:pt x="1779414" y="406386"/>
                  <a:pt x="1829405" y="455526"/>
                  <a:pt x="1876509" y="507605"/>
                </a:cubicBezTo>
                <a:cubicBezTo>
                  <a:pt x="1914737" y="545183"/>
                  <a:pt x="1950025" y="579871"/>
                  <a:pt x="1979431" y="608776"/>
                </a:cubicBezTo>
                <a:cubicBezTo>
                  <a:pt x="1970558" y="594276"/>
                  <a:pt x="1958690" y="571056"/>
                  <a:pt x="1940994" y="547883"/>
                </a:cubicBezTo>
                <a:cubicBezTo>
                  <a:pt x="1943882" y="544944"/>
                  <a:pt x="1949659" y="539067"/>
                  <a:pt x="1952547" y="536129"/>
                </a:cubicBezTo>
                <a:cubicBezTo>
                  <a:pt x="2005382" y="577231"/>
                  <a:pt x="2082687" y="650511"/>
                  <a:pt x="2165044" y="732923"/>
                </a:cubicBezTo>
                <a:lnTo>
                  <a:pt x="2186772" y="754983"/>
                </a:lnTo>
                <a:lnTo>
                  <a:pt x="2191283" y="761422"/>
                </a:lnTo>
                <a:cubicBezTo>
                  <a:pt x="2397509" y="1059998"/>
                  <a:pt x="2613828" y="1389090"/>
                  <a:pt x="2786952" y="1598987"/>
                </a:cubicBezTo>
                <a:cubicBezTo>
                  <a:pt x="2784064" y="1601925"/>
                  <a:pt x="2879380" y="1504958"/>
                  <a:pt x="2876491" y="1507898"/>
                </a:cubicBezTo>
                <a:cubicBezTo>
                  <a:pt x="2761649" y="1377676"/>
                  <a:pt x="2643865" y="1244565"/>
                  <a:pt x="2529023" y="1114345"/>
                </a:cubicBezTo>
                <a:cubicBezTo>
                  <a:pt x="2468687" y="1049259"/>
                  <a:pt x="2359790" y="932106"/>
                  <a:pt x="2248367" y="817524"/>
                </a:cubicBezTo>
                <a:lnTo>
                  <a:pt x="2186772" y="754983"/>
                </a:lnTo>
                <a:lnTo>
                  <a:pt x="2069185" y="587137"/>
                </a:lnTo>
                <a:cubicBezTo>
                  <a:pt x="1989162" y="474984"/>
                  <a:pt x="1912460" y="372504"/>
                  <a:pt x="1842487" y="289280"/>
                </a:cubicBezTo>
                <a:cubicBezTo>
                  <a:pt x="1848264" y="283403"/>
                  <a:pt x="1856929" y="274588"/>
                  <a:pt x="1862706" y="268712"/>
                </a:cubicBezTo>
                <a:cubicBezTo>
                  <a:pt x="1900935" y="306290"/>
                  <a:pt x="1942105" y="346758"/>
                  <a:pt x="1983274" y="387227"/>
                </a:cubicBezTo>
                <a:cubicBezTo>
                  <a:pt x="1986162" y="384288"/>
                  <a:pt x="1991939" y="378411"/>
                  <a:pt x="1997716" y="372535"/>
                </a:cubicBezTo>
                <a:cubicBezTo>
                  <a:pt x="1991781" y="360924"/>
                  <a:pt x="1991678" y="349266"/>
                  <a:pt x="1988685" y="340547"/>
                </a:cubicBezTo>
                <a:cubicBezTo>
                  <a:pt x="1994461" y="334670"/>
                  <a:pt x="1997350" y="331732"/>
                  <a:pt x="2003127" y="325855"/>
                </a:cubicBezTo>
                <a:cubicBezTo>
                  <a:pt x="2219317" y="544143"/>
                  <a:pt x="2447255" y="853419"/>
                  <a:pt x="2674832" y="1163064"/>
                </a:cubicBezTo>
                <a:lnTo>
                  <a:pt x="2826028" y="1367899"/>
                </a:lnTo>
                <a:lnTo>
                  <a:pt x="2835769" y="1382625"/>
                </a:lnTo>
                <a:cubicBezTo>
                  <a:pt x="2857339" y="1413690"/>
                  <a:pt x="2877716" y="1441213"/>
                  <a:pt x="2896502" y="1464012"/>
                </a:cubicBezTo>
                <a:lnTo>
                  <a:pt x="2919900" y="1492144"/>
                </a:lnTo>
                <a:lnTo>
                  <a:pt x="2997018" y="1593594"/>
                </a:lnTo>
                <a:lnTo>
                  <a:pt x="3000628" y="1589202"/>
                </a:lnTo>
                <a:lnTo>
                  <a:pt x="2919900" y="1492144"/>
                </a:lnTo>
                <a:lnTo>
                  <a:pt x="2845258" y="1393949"/>
                </a:lnTo>
                <a:lnTo>
                  <a:pt x="2826028" y="1367899"/>
                </a:lnTo>
                <a:lnTo>
                  <a:pt x="2767877" y="1279983"/>
                </a:lnTo>
                <a:cubicBezTo>
                  <a:pt x="2626526" y="1058166"/>
                  <a:pt x="2456541" y="751329"/>
                  <a:pt x="2343825" y="614533"/>
                </a:cubicBezTo>
                <a:cubicBezTo>
                  <a:pt x="2199367" y="432090"/>
                  <a:pt x="2057848" y="252538"/>
                  <a:pt x="1913390" y="70096"/>
                </a:cubicBezTo>
                <a:cubicBezTo>
                  <a:pt x="1916278" y="67157"/>
                  <a:pt x="1919167" y="64218"/>
                  <a:pt x="1924943" y="58341"/>
                </a:cubicBezTo>
                <a:cubicBezTo>
                  <a:pt x="1927883" y="61233"/>
                  <a:pt x="1933713" y="61185"/>
                  <a:pt x="1933713" y="61185"/>
                </a:cubicBezTo>
                <a:cubicBezTo>
                  <a:pt x="1989586" y="116107"/>
                  <a:pt x="2045406" y="165199"/>
                  <a:pt x="2095449" y="220168"/>
                </a:cubicBezTo>
                <a:cubicBezTo>
                  <a:pt x="2254507" y="405406"/>
                  <a:pt x="2616575" y="801752"/>
                  <a:pt x="2775632" y="986990"/>
                </a:cubicBezTo>
                <a:cubicBezTo>
                  <a:pt x="2862539" y="1089750"/>
                  <a:pt x="2923450" y="1218955"/>
                  <a:pt x="2984722" y="1347793"/>
                </a:cubicBezTo>
                <a:lnTo>
                  <a:pt x="3057184" y="1491715"/>
                </a:lnTo>
                <a:lnTo>
                  <a:pt x="3111123" y="1393452"/>
                </a:lnTo>
                <a:cubicBezTo>
                  <a:pt x="3168081" y="1292713"/>
                  <a:pt x="3230528" y="1190015"/>
                  <a:pt x="3287486" y="1089275"/>
                </a:cubicBezTo>
                <a:cubicBezTo>
                  <a:pt x="3335416" y="997939"/>
                  <a:pt x="3388837" y="904647"/>
                  <a:pt x="3442257" y="811354"/>
                </a:cubicBezTo>
                <a:cubicBezTo>
                  <a:pt x="3444025" y="807631"/>
                  <a:pt x="3456958" y="809208"/>
                  <a:pt x="3466171" y="809019"/>
                </a:cubicBezTo>
                <a:cubicBezTo>
                  <a:pt x="3463004" y="834898"/>
                  <a:pt x="3452393" y="857242"/>
                  <a:pt x="3441783" y="879587"/>
                </a:cubicBezTo>
                <a:cubicBezTo>
                  <a:pt x="3429404" y="905655"/>
                  <a:pt x="3420748" y="933491"/>
                  <a:pt x="3408369" y="959559"/>
                </a:cubicBezTo>
                <a:cubicBezTo>
                  <a:pt x="3404833" y="967007"/>
                  <a:pt x="3406786" y="972499"/>
                  <a:pt x="3405017" y="976223"/>
                </a:cubicBezTo>
                <a:cubicBezTo>
                  <a:pt x="3414229" y="976033"/>
                  <a:pt x="3423441" y="975844"/>
                  <a:pt x="3426977" y="968396"/>
                </a:cubicBezTo>
                <a:cubicBezTo>
                  <a:pt x="3462714" y="912344"/>
                  <a:pt x="3496498" y="850801"/>
                  <a:pt x="3530281" y="789259"/>
                </a:cubicBezTo>
                <a:cubicBezTo>
                  <a:pt x="3596265" y="679114"/>
                  <a:pt x="3656759" y="570925"/>
                  <a:pt x="3722743" y="460780"/>
                </a:cubicBezTo>
                <a:cubicBezTo>
                  <a:pt x="3760063" y="391789"/>
                  <a:pt x="3799152" y="319074"/>
                  <a:pt x="3840195" y="251850"/>
                </a:cubicBezTo>
                <a:cubicBezTo>
                  <a:pt x="3859831" y="220100"/>
                  <a:pt x="3884957" y="186394"/>
                  <a:pt x="3900873" y="152877"/>
                </a:cubicBezTo>
                <a:cubicBezTo>
                  <a:pt x="3925815" y="109955"/>
                  <a:pt x="3941545" y="67223"/>
                  <a:pt x="3964719" y="28025"/>
                </a:cubicBezTo>
                <a:cubicBezTo>
                  <a:pt x="3970024" y="16853"/>
                  <a:pt x="3973560" y="9405"/>
                  <a:pt x="3982588" y="0"/>
                </a:cubicBezTo>
                <a:close/>
              </a:path>
            </a:pathLst>
          </a:custGeom>
          <a:solidFill>
            <a:schemeClr val="bg1">
              <a:lumMod val="85000"/>
            </a:schemeClr>
          </a:solidFill>
          <a:ln>
            <a:noFill/>
          </a:ln>
          <a:effectLst/>
        </p:spPr>
        <p:txBody>
          <a:bodyPr>
            <a:noAutofit/>
          </a:bodyPr>
          <a:lstStyle/>
          <a:p>
            <a:pPr lvl="0"/>
            <a:endParaRPr lang="en-UA" noProof="0"/>
          </a:p>
        </p:txBody>
      </p:sp>
    </p:spTree>
    <p:extLst>
      <p:ext uri="{BB962C8B-B14F-4D97-AF65-F5344CB8AC3E}">
        <p14:creationId xmlns:p14="http://schemas.microsoft.com/office/powerpoint/2010/main" val="350329607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9_Title Slide">
    <p:spTree>
      <p:nvGrpSpPr>
        <p:cNvPr id="1" name=""/>
        <p:cNvGrpSpPr/>
        <p:nvPr/>
      </p:nvGrpSpPr>
      <p:grpSpPr>
        <a:xfrm>
          <a:off x="0" y="0"/>
          <a:ext cx="0" cy="0"/>
          <a:chOff x="0" y="0"/>
          <a:chExt cx="0" cy="0"/>
        </a:xfrm>
      </p:grpSpPr>
      <p:sp>
        <p:nvSpPr>
          <p:cNvPr id="23" name="Picture Placeholder 22">
            <a:extLst>
              <a:ext uri="{FF2B5EF4-FFF2-40B4-BE49-F238E27FC236}">
                <a16:creationId xmlns:a16="http://schemas.microsoft.com/office/drawing/2014/main" id="{B489F8EC-9847-1448-A3A0-A433A41825B5}"/>
              </a:ext>
            </a:extLst>
          </p:cNvPr>
          <p:cNvSpPr>
            <a:spLocks noGrp="1"/>
          </p:cNvSpPr>
          <p:nvPr>
            <p:ph type="pic" sz="quarter" idx="14"/>
          </p:nvPr>
        </p:nvSpPr>
        <p:spPr>
          <a:xfrm>
            <a:off x="665593" y="3603241"/>
            <a:ext cx="2199760" cy="2002320"/>
          </a:xfrm>
          <a:custGeom>
            <a:avLst/>
            <a:gdLst>
              <a:gd name="connsiteX0" fmla="*/ 1150652 w 2200047"/>
              <a:gd name="connsiteY0" fmla="*/ 1989505 h 2002320"/>
              <a:gd name="connsiteX1" fmla="*/ 1167979 w 2200047"/>
              <a:gd name="connsiteY1" fmla="*/ 1989505 h 2002320"/>
              <a:gd name="connsiteX2" fmla="*/ 1150652 w 2200047"/>
              <a:gd name="connsiteY2" fmla="*/ 2002320 h 2002320"/>
              <a:gd name="connsiteX3" fmla="*/ 1150652 w 2200047"/>
              <a:gd name="connsiteY3" fmla="*/ 1989505 h 2002320"/>
              <a:gd name="connsiteX4" fmla="*/ 1119178 w 2200047"/>
              <a:gd name="connsiteY4" fmla="*/ 1966667 h 2002320"/>
              <a:gd name="connsiteX5" fmla="*/ 1133866 w 2200047"/>
              <a:gd name="connsiteY5" fmla="*/ 1976278 h 2002320"/>
              <a:gd name="connsiteX6" fmla="*/ 1127571 w 2200047"/>
              <a:gd name="connsiteY6" fmla="*/ 1976278 h 2002320"/>
              <a:gd name="connsiteX7" fmla="*/ 1126785 w 2200047"/>
              <a:gd name="connsiteY7" fmla="*/ 1976278 h 2002320"/>
              <a:gd name="connsiteX8" fmla="*/ 1117080 w 2200047"/>
              <a:gd name="connsiteY8" fmla="*/ 1976278 h 2002320"/>
              <a:gd name="connsiteX9" fmla="*/ 1119178 w 2200047"/>
              <a:gd name="connsiteY9" fmla="*/ 1966667 h 2002320"/>
              <a:gd name="connsiteX10" fmla="*/ 423440 w 2200047"/>
              <a:gd name="connsiteY10" fmla="*/ 1937835 h 2002320"/>
              <a:gd name="connsiteX11" fmla="*/ 440226 w 2200047"/>
              <a:gd name="connsiteY11" fmla="*/ 1950650 h 2002320"/>
              <a:gd name="connsiteX12" fmla="*/ 423440 w 2200047"/>
              <a:gd name="connsiteY12" fmla="*/ 1950650 h 2002320"/>
              <a:gd name="connsiteX13" fmla="*/ 1404608 w 2200047"/>
              <a:gd name="connsiteY13" fmla="*/ 1924608 h 2002320"/>
              <a:gd name="connsiteX14" fmla="*/ 1404608 w 2200047"/>
              <a:gd name="connsiteY14" fmla="*/ 1937835 h 2002320"/>
              <a:gd name="connsiteX15" fmla="*/ 1419295 w 2200047"/>
              <a:gd name="connsiteY15" fmla="*/ 1937835 h 2002320"/>
              <a:gd name="connsiteX16" fmla="*/ 1421394 w 2200047"/>
              <a:gd name="connsiteY16" fmla="*/ 1937835 h 2002320"/>
              <a:gd name="connsiteX17" fmla="*/ 1421394 w 2200047"/>
              <a:gd name="connsiteY17" fmla="*/ 1924608 h 2002320"/>
              <a:gd name="connsiteX18" fmla="*/ 1419295 w 2200047"/>
              <a:gd name="connsiteY18" fmla="*/ 1924608 h 2002320"/>
              <a:gd name="connsiteX19" fmla="*/ 1411689 w 2200047"/>
              <a:gd name="connsiteY19" fmla="*/ 1924608 h 2002320"/>
              <a:gd name="connsiteX20" fmla="*/ 1410902 w 2200047"/>
              <a:gd name="connsiteY20" fmla="*/ 1924608 h 2002320"/>
              <a:gd name="connsiteX21" fmla="*/ 1404608 w 2200047"/>
              <a:gd name="connsiteY21" fmla="*/ 1924608 h 2002320"/>
              <a:gd name="connsiteX22" fmla="*/ 1100294 w 2200047"/>
              <a:gd name="connsiteY22" fmla="*/ 1924608 h 2002320"/>
              <a:gd name="connsiteX23" fmla="*/ 1100294 w 2200047"/>
              <a:gd name="connsiteY23" fmla="*/ 1937835 h 2002320"/>
              <a:gd name="connsiteX24" fmla="*/ 1100294 w 2200047"/>
              <a:gd name="connsiteY24" fmla="*/ 1950650 h 2002320"/>
              <a:gd name="connsiteX25" fmla="*/ 1117080 w 2200047"/>
              <a:gd name="connsiteY25" fmla="*/ 1950650 h 2002320"/>
              <a:gd name="connsiteX26" fmla="*/ 1117080 w 2200047"/>
              <a:gd name="connsiteY26" fmla="*/ 1937835 h 2002320"/>
              <a:gd name="connsiteX27" fmla="*/ 1133866 w 2200047"/>
              <a:gd name="connsiteY27" fmla="*/ 1937835 h 2002320"/>
              <a:gd name="connsiteX28" fmla="*/ 1117080 w 2200047"/>
              <a:gd name="connsiteY28" fmla="*/ 1924608 h 2002320"/>
              <a:gd name="connsiteX29" fmla="*/ 1114982 w 2200047"/>
              <a:gd name="connsiteY29" fmla="*/ 1924608 h 2002320"/>
              <a:gd name="connsiteX30" fmla="*/ 1104491 w 2200047"/>
              <a:gd name="connsiteY30" fmla="*/ 1924608 h 2002320"/>
              <a:gd name="connsiteX31" fmla="*/ 1015281 w 2200047"/>
              <a:gd name="connsiteY31" fmla="*/ 1924608 h 2002320"/>
              <a:gd name="connsiteX32" fmla="*/ 1015281 w 2200047"/>
              <a:gd name="connsiteY32" fmla="*/ 1937835 h 2002320"/>
              <a:gd name="connsiteX33" fmla="*/ 1015281 w 2200047"/>
              <a:gd name="connsiteY33" fmla="*/ 1924608 h 2002320"/>
              <a:gd name="connsiteX34" fmla="*/ 457012 w 2200047"/>
              <a:gd name="connsiteY34" fmla="*/ 1924608 h 2002320"/>
              <a:gd name="connsiteX35" fmla="*/ 463307 w 2200047"/>
              <a:gd name="connsiteY35" fmla="*/ 1924608 h 2002320"/>
              <a:gd name="connsiteX36" fmla="*/ 464094 w 2200047"/>
              <a:gd name="connsiteY36" fmla="*/ 1924608 h 2002320"/>
              <a:gd name="connsiteX37" fmla="*/ 473798 w 2200047"/>
              <a:gd name="connsiteY37" fmla="*/ 1924608 h 2002320"/>
              <a:gd name="connsiteX38" fmla="*/ 473798 w 2200047"/>
              <a:gd name="connsiteY38" fmla="*/ 1926261 h 2002320"/>
              <a:gd name="connsiteX39" fmla="*/ 473798 w 2200047"/>
              <a:gd name="connsiteY39" fmla="*/ 1932255 h 2002320"/>
              <a:gd name="connsiteX40" fmla="*/ 473798 w 2200047"/>
              <a:gd name="connsiteY40" fmla="*/ 1932875 h 2002320"/>
              <a:gd name="connsiteX41" fmla="*/ 473798 w 2200047"/>
              <a:gd name="connsiteY41" fmla="*/ 1936182 h 2002320"/>
              <a:gd name="connsiteX42" fmla="*/ 473798 w 2200047"/>
              <a:gd name="connsiteY42" fmla="*/ 1937835 h 2002320"/>
              <a:gd name="connsiteX43" fmla="*/ 457012 w 2200047"/>
              <a:gd name="connsiteY43" fmla="*/ 1937835 h 2002320"/>
              <a:gd name="connsiteX44" fmla="*/ 457012 w 2200047"/>
              <a:gd name="connsiteY44" fmla="*/ 1936182 h 2002320"/>
              <a:gd name="connsiteX45" fmla="*/ 457012 w 2200047"/>
              <a:gd name="connsiteY45" fmla="*/ 1926261 h 2002320"/>
              <a:gd name="connsiteX46" fmla="*/ 524960 w 2200047"/>
              <a:gd name="connsiteY46" fmla="*/ 1919202 h 2002320"/>
              <a:gd name="connsiteX47" fmla="*/ 541483 w 2200047"/>
              <a:gd name="connsiteY47" fmla="*/ 1924608 h 2002320"/>
              <a:gd name="connsiteX48" fmla="*/ 541483 w 2200047"/>
              <a:gd name="connsiteY48" fmla="*/ 1937835 h 2002320"/>
              <a:gd name="connsiteX49" fmla="*/ 524697 w 2200047"/>
              <a:gd name="connsiteY49" fmla="*/ 1937835 h 2002320"/>
              <a:gd name="connsiteX50" fmla="*/ 507911 w 2200047"/>
              <a:gd name="connsiteY50" fmla="*/ 1937835 h 2002320"/>
              <a:gd name="connsiteX51" fmla="*/ 507911 w 2200047"/>
              <a:gd name="connsiteY51" fmla="*/ 1926261 h 2002320"/>
              <a:gd name="connsiteX52" fmla="*/ 507911 w 2200047"/>
              <a:gd name="connsiteY52" fmla="*/ 1924608 h 2002320"/>
              <a:gd name="connsiteX53" fmla="*/ 522599 w 2200047"/>
              <a:gd name="connsiteY53" fmla="*/ 1924608 h 2002320"/>
              <a:gd name="connsiteX54" fmla="*/ 524697 w 2200047"/>
              <a:gd name="connsiteY54" fmla="*/ 1924608 h 2002320"/>
              <a:gd name="connsiteX55" fmla="*/ 524960 w 2200047"/>
              <a:gd name="connsiteY55" fmla="*/ 1919202 h 2002320"/>
              <a:gd name="connsiteX56" fmla="*/ 483815 w 2200047"/>
              <a:gd name="connsiteY56" fmla="*/ 1919202 h 2002320"/>
              <a:gd name="connsiteX57" fmla="*/ 491125 w 2200047"/>
              <a:gd name="connsiteY57" fmla="*/ 1924608 h 2002320"/>
              <a:gd name="connsiteX58" fmla="*/ 483815 w 2200047"/>
              <a:gd name="connsiteY58" fmla="*/ 1919202 h 2002320"/>
              <a:gd name="connsiteX59" fmla="*/ 1489079 w 2200047"/>
              <a:gd name="connsiteY59" fmla="*/ 1911794 h 2002320"/>
              <a:gd name="connsiteX60" fmla="*/ 1506407 w 2200047"/>
              <a:gd name="connsiteY60" fmla="*/ 1911794 h 2002320"/>
              <a:gd name="connsiteX61" fmla="*/ 1489079 w 2200047"/>
              <a:gd name="connsiteY61" fmla="*/ 1924608 h 2002320"/>
              <a:gd name="connsiteX62" fmla="*/ 1438721 w 2200047"/>
              <a:gd name="connsiteY62" fmla="*/ 1911794 h 2002320"/>
              <a:gd name="connsiteX63" fmla="*/ 1438721 w 2200047"/>
              <a:gd name="connsiteY63" fmla="*/ 1924608 h 2002320"/>
              <a:gd name="connsiteX64" fmla="*/ 1455507 w 2200047"/>
              <a:gd name="connsiteY64" fmla="*/ 1911794 h 2002320"/>
              <a:gd name="connsiteX65" fmla="*/ 947596 w 2200047"/>
              <a:gd name="connsiteY65" fmla="*/ 1911794 h 2002320"/>
              <a:gd name="connsiteX66" fmla="*/ 947596 w 2200047"/>
              <a:gd name="connsiteY66" fmla="*/ 1924608 h 2002320"/>
              <a:gd name="connsiteX67" fmla="*/ 947596 w 2200047"/>
              <a:gd name="connsiteY67" fmla="*/ 1911794 h 2002320"/>
              <a:gd name="connsiteX68" fmla="*/ 524697 w 2200047"/>
              <a:gd name="connsiteY68" fmla="*/ 1911794 h 2002320"/>
              <a:gd name="connsiteX69" fmla="*/ 541483 w 2200047"/>
              <a:gd name="connsiteY69" fmla="*/ 1911794 h 2002320"/>
              <a:gd name="connsiteX70" fmla="*/ 541483 w 2200047"/>
              <a:gd name="connsiteY70" fmla="*/ 1924608 h 2002320"/>
              <a:gd name="connsiteX71" fmla="*/ 1150652 w 2200047"/>
              <a:gd name="connsiteY71" fmla="*/ 1898979 h 2002320"/>
              <a:gd name="connsiteX72" fmla="*/ 1150652 w 2200047"/>
              <a:gd name="connsiteY72" fmla="*/ 1911794 h 2002320"/>
              <a:gd name="connsiteX73" fmla="*/ 1150652 w 2200047"/>
              <a:gd name="connsiteY73" fmla="*/ 1898979 h 2002320"/>
              <a:gd name="connsiteX74" fmla="*/ 541483 w 2200047"/>
              <a:gd name="connsiteY74" fmla="*/ 1898979 h 2002320"/>
              <a:gd name="connsiteX75" fmla="*/ 541483 w 2200047"/>
              <a:gd name="connsiteY75" fmla="*/ 1911794 h 2002320"/>
              <a:gd name="connsiteX76" fmla="*/ 541483 w 2200047"/>
              <a:gd name="connsiteY76" fmla="*/ 1898979 h 2002320"/>
              <a:gd name="connsiteX77" fmla="*/ 507911 w 2200047"/>
              <a:gd name="connsiteY77" fmla="*/ 1898979 h 2002320"/>
              <a:gd name="connsiteX78" fmla="*/ 507911 w 2200047"/>
              <a:gd name="connsiteY78" fmla="*/ 1898979 h 2002320"/>
              <a:gd name="connsiteX79" fmla="*/ 423440 w 2200047"/>
              <a:gd name="connsiteY79" fmla="*/ 1898979 h 2002320"/>
              <a:gd name="connsiteX80" fmla="*/ 423440 w 2200047"/>
              <a:gd name="connsiteY80" fmla="*/ 1911794 h 2002320"/>
              <a:gd name="connsiteX81" fmla="*/ 440226 w 2200047"/>
              <a:gd name="connsiteY81" fmla="*/ 1911794 h 2002320"/>
              <a:gd name="connsiteX82" fmla="*/ 440226 w 2200047"/>
              <a:gd name="connsiteY82" fmla="*/ 1898979 h 2002320"/>
              <a:gd name="connsiteX83" fmla="*/ 304855 w 2200047"/>
              <a:gd name="connsiteY83" fmla="*/ 1898979 h 2002320"/>
              <a:gd name="connsiteX84" fmla="*/ 321641 w 2200047"/>
              <a:gd name="connsiteY84" fmla="*/ 1898979 h 2002320"/>
              <a:gd name="connsiteX85" fmla="*/ 321641 w 2200047"/>
              <a:gd name="connsiteY85" fmla="*/ 1911794 h 2002320"/>
              <a:gd name="connsiteX86" fmla="*/ 304855 w 2200047"/>
              <a:gd name="connsiteY86" fmla="*/ 1911794 h 2002320"/>
              <a:gd name="connsiteX87" fmla="*/ 483815 w 2200047"/>
              <a:gd name="connsiteY87" fmla="*/ 1880585 h 2002320"/>
              <a:gd name="connsiteX88" fmla="*/ 491125 w 2200047"/>
              <a:gd name="connsiteY88" fmla="*/ 1886165 h 2002320"/>
              <a:gd name="connsiteX89" fmla="*/ 483815 w 2200047"/>
              <a:gd name="connsiteY89" fmla="*/ 1880585 h 2002320"/>
              <a:gd name="connsiteX90" fmla="*/ 1133866 w 2200047"/>
              <a:gd name="connsiteY90" fmla="*/ 1872938 h 2002320"/>
              <a:gd name="connsiteX91" fmla="*/ 1150652 w 2200047"/>
              <a:gd name="connsiteY91" fmla="*/ 1886165 h 2002320"/>
              <a:gd name="connsiteX92" fmla="*/ 1133866 w 2200047"/>
              <a:gd name="connsiteY92" fmla="*/ 1872938 h 2002320"/>
              <a:gd name="connsiteX93" fmla="*/ 1082967 w 2200047"/>
              <a:gd name="connsiteY93" fmla="*/ 1872938 h 2002320"/>
              <a:gd name="connsiteX94" fmla="*/ 1082967 w 2200047"/>
              <a:gd name="connsiteY94" fmla="*/ 1886165 h 2002320"/>
              <a:gd name="connsiteX95" fmla="*/ 1085133 w 2200047"/>
              <a:gd name="connsiteY95" fmla="*/ 1886165 h 2002320"/>
              <a:gd name="connsiteX96" fmla="*/ 1098128 w 2200047"/>
              <a:gd name="connsiteY96" fmla="*/ 1886165 h 2002320"/>
              <a:gd name="connsiteX97" fmla="*/ 1100294 w 2200047"/>
              <a:gd name="connsiteY97" fmla="*/ 1886165 h 2002320"/>
              <a:gd name="connsiteX98" fmla="*/ 1102392 w 2200047"/>
              <a:gd name="connsiteY98" fmla="*/ 1886165 h 2002320"/>
              <a:gd name="connsiteX99" fmla="*/ 1114982 w 2200047"/>
              <a:gd name="connsiteY99" fmla="*/ 1886165 h 2002320"/>
              <a:gd name="connsiteX100" fmla="*/ 1117080 w 2200047"/>
              <a:gd name="connsiteY100" fmla="*/ 1886165 h 2002320"/>
              <a:gd name="connsiteX101" fmla="*/ 1117080 w 2200047"/>
              <a:gd name="connsiteY101" fmla="*/ 1872938 h 2002320"/>
              <a:gd name="connsiteX102" fmla="*/ 1114982 w 2200047"/>
              <a:gd name="connsiteY102" fmla="*/ 1872938 h 2002320"/>
              <a:gd name="connsiteX103" fmla="*/ 1110785 w 2200047"/>
              <a:gd name="connsiteY103" fmla="*/ 1872938 h 2002320"/>
              <a:gd name="connsiteX104" fmla="*/ 1109999 w 2200047"/>
              <a:gd name="connsiteY104" fmla="*/ 1872938 h 2002320"/>
              <a:gd name="connsiteX105" fmla="*/ 1102392 w 2200047"/>
              <a:gd name="connsiteY105" fmla="*/ 1872938 h 2002320"/>
              <a:gd name="connsiteX106" fmla="*/ 1100294 w 2200047"/>
              <a:gd name="connsiteY106" fmla="*/ 1872938 h 2002320"/>
              <a:gd name="connsiteX107" fmla="*/ 1082967 w 2200047"/>
              <a:gd name="connsiteY107" fmla="*/ 1872938 h 2002320"/>
              <a:gd name="connsiteX108" fmla="*/ 930810 w 2200047"/>
              <a:gd name="connsiteY108" fmla="*/ 1872938 h 2002320"/>
              <a:gd name="connsiteX109" fmla="*/ 947596 w 2200047"/>
              <a:gd name="connsiteY109" fmla="*/ 1886165 h 2002320"/>
              <a:gd name="connsiteX110" fmla="*/ 947596 w 2200047"/>
              <a:gd name="connsiteY110" fmla="*/ 1872938 h 2002320"/>
              <a:gd name="connsiteX111" fmla="*/ 930810 w 2200047"/>
              <a:gd name="connsiteY111" fmla="*/ 1872938 h 2002320"/>
              <a:gd name="connsiteX112" fmla="*/ 592383 w 2200047"/>
              <a:gd name="connsiteY112" fmla="*/ 1872938 h 2002320"/>
              <a:gd name="connsiteX113" fmla="*/ 609169 w 2200047"/>
              <a:gd name="connsiteY113" fmla="*/ 1872938 h 2002320"/>
              <a:gd name="connsiteX114" fmla="*/ 592383 w 2200047"/>
              <a:gd name="connsiteY114" fmla="*/ 1872938 h 2002320"/>
              <a:gd name="connsiteX115" fmla="*/ 507911 w 2200047"/>
              <a:gd name="connsiteY115" fmla="*/ 1872938 h 2002320"/>
              <a:gd name="connsiteX116" fmla="*/ 507911 w 2200047"/>
              <a:gd name="connsiteY116" fmla="*/ 1874591 h 2002320"/>
              <a:gd name="connsiteX117" fmla="*/ 507911 w 2200047"/>
              <a:gd name="connsiteY117" fmla="*/ 1876245 h 2002320"/>
              <a:gd name="connsiteX118" fmla="*/ 507911 w 2200047"/>
              <a:gd name="connsiteY118" fmla="*/ 1886165 h 2002320"/>
              <a:gd name="connsiteX119" fmla="*/ 524697 w 2200047"/>
              <a:gd name="connsiteY119" fmla="*/ 1886165 h 2002320"/>
              <a:gd name="connsiteX120" fmla="*/ 1539979 w 2200047"/>
              <a:gd name="connsiteY120" fmla="*/ 1860124 h 2002320"/>
              <a:gd name="connsiteX121" fmla="*/ 1556765 w 2200047"/>
              <a:gd name="connsiteY121" fmla="*/ 1872938 h 2002320"/>
              <a:gd name="connsiteX122" fmla="*/ 1539979 w 2200047"/>
              <a:gd name="connsiteY122" fmla="*/ 1886165 h 2002320"/>
              <a:gd name="connsiteX123" fmla="*/ 1539979 w 2200047"/>
              <a:gd name="connsiteY123" fmla="*/ 1893573 h 2002320"/>
              <a:gd name="connsiteX124" fmla="*/ 1539979 w 2200047"/>
              <a:gd name="connsiteY124" fmla="*/ 1894174 h 2002320"/>
              <a:gd name="connsiteX125" fmla="*/ 1539979 w 2200047"/>
              <a:gd name="connsiteY125" fmla="*/ 1898979 h 2002320"/>
              <a:gd name="connsiteX126" fmla="*/ 1523193 w 2200047"/>
              <a:gd name="connsiteY126" fmla="*/ 1898979 h 2002320"/>
              <a:gd name="connsiteX127" fmla="*/ 1523193 w 2200047"/>
              <a:gd name="connsiteY127" fmla="*/ 1886165 h 2002320"/>
              <a:gd name="connsiteX128" fmla="*/ 1539979 w 2200047"/>
              <a:gd name="connsiteY128" fmla="*/ 1872938 h 2002320"/>
              <a:gd name="connsiteX129" fmla="*/ 1523193 w 2200047"/>
              <a:gd name="connsiteY129" fmla="*/ 1860124 h 2002320"/>
              <a:gd name="connsiteX130" fmla="*/ 1525291 w 2200047"/>
              <a:gd name="connsiteY130" fmla="*/ 1860124 h 2002320"/>
              <a:gd name="connsiteX131" fmla="*/ 1539979 w 2200047"/>
              <a:gd name="connsiteY131" fmla="*/ 1860124 h 2002320"/>
              <a:gd name="connsiteX132" fmla="*/ 1523193 w 2200047"/>
              <a:gd name="connsiteY132" fmla="*/ 1860124 h 2002320"/>
              <a:gd name="connsiteX133" fmla="*/ 1472293 w 2200047"/>
              <a:gd name="connsiteY133" fmla="*/ 1860124 h 2002320"/>
              <a:gd name="connsiteX134" fmla="*/ 1472293 w 2200047"/>
              <a:gd name="connsiteY134" fmla="*/ 1872938 h 2002320"/>
              <a:gd name="connsiteX135" fmla="*/ 1489079 w 2200047"/>
              <a:gd name="connsiteY135" fmla="*/ 1860124 h 2002320"/>
              <a:gd name="connsiteX136" fmla="*/ 609169 w 2200047"/>
              <a:gd name="connsiteY136" fmla="*/ 1860124 h 2002320"/>
              <a:gd name="connsiteX137" fmla="*/ 609169 w 2200047"/>
              <a:gd name="connsiteY137" fmla="*/ 1872938 h 2002320"/>
              <a:gd name="connsiteX138" fmla="*/ 607155 w 2200047"/>
              <a:gd name="connsiteY138" fmla="*/ 1870887 h 2002320"/>
              <a:gd name="connsiteX139" fmla="*/ 609169 w 2200047"/>
              <a:gd name="connsiteY139" fmla="*/ 1847309 h 2002320"/>
              <a:gd name="connsiteX140" fmla="*/ 609169 w 2200047"/>
              <a:gd name="connsiteY140" fmla="*/ 1847309 h 2002320"/>
              <a:gd name="connsiteX141" fmla="*/ 930810 w 2200047"/>
              <a:gd name="connsiteY141" fmla="*/ 1834495 h 2002320"/>
              <a:gd name="connsiteX142" fmla="*/ 947596 w 2200047"/>
              <a:gd name="connsiteY142" fmla="*/ 1847309 h 2002320"/>
              <a:gd name="connsiteX143" fmla="*/ 940252 w 2200047"/>
              <a:gd name="connsiteY143" fmla="*/ 1847309 h 2002320"/>
              <a:gd name="connsiteX144" fmla="*/ 938154 w 2200047"/>
              <a:gd name="connsiteY144" fmla="*/ 1847309 h 2002320"/>
              <a:gd name="connsiteX145" fmla="*/ 932908 w 2200047"/>
              <a:gd name="connsiteY145" fmla="*/ 1847309 h 2002320"/>
              <a:gd name="connsiteX146" fmla="*/ 930810 w 2200047"/>
              <a:gd name="connsiteY146" fmla="*/ 1847309 h 2002320"/>
              <a:gd name="connsiteX147" fmla="*/ 930810 w 2200047"/>
              <a:gd name="connsiteY147" fmla="*/ 1860124 h 2002320"/>
              <a:gd name="connsiteX148" fmla="*/ 937105 w 2200047"/>
              <a:gd name="connsiteY148" fmla="*/ 1860124 h 2002320"/>
              <a:gd name="connsiteX149" fmla="*/ 937891 w 2200047"/>
              <a:gd name="connsiteY149" fmla="*/ 1860124 h 2002320"/>
              <a:gd name="connsiteX150" fmla="*/ 947596 w 2200047"/>
              <a:gd name="connsiteY150" fmla="*/ 1860124 h 2002320"/>
              <a:gd name="connsiteX151" fmla="*/ 947596 w 2200047"/>
              <a:gd name="connsiteY151" fmla="*/ 1847309 h 2002320"/>
              <a:gd name="connsiteX152" fmla="*/ 930810 w 2200047"/>
              <a:gd name="connsiteY152" fmla="*/ 1834495 h 2002320"/>
              <a:gd name="connsiteX153" fmla="*/ 998495 w 2200047"/>
              <a:gd name="connsiteY153" fmla="*/ 1821268 h 2002320"/>
              <a:gd name="connsiteX154" fmla="*/ 998495 w 2200047"/>
              <a:gd name="connsiteY154" fmla="*/ 1834495 h 2002320"/>
              <a:gd name="connsiteX155" fmla="*/ 1000593 w 2200047"/>
              <a:gd name="connsiteY155" fmla="*/ 1834495 h 2002320"/>
              <a:gd name="connsiteX156" fmla="*/ 1015281 w 2200047"/>
              <a:gd name="connsiteY156" fmla="*/ 1834495 h 2002320"/>
              <a:gd name="connsiteX157" fmla="*/ 998495 w 2200047"/>
              <a:gd name="connsiteY157" fmla="*/ 1821268 h 2002320"/>
              <a:gd name="connsiteX158" fmla="*/ 169484 w 2200047"/>
              <a:gd name="connsiteY158" fmla="*/ 1821268 h 2002320"/>
              <a:gd name="connsiteX159" fmla="*/ 169484 w 2200047"/>
              <a:gd name="connsiteY159" fmla="*/ 1834495 h 2002320"/>
              <a:gd name="connsiteX160" fmla="*/ 152698 w 2200047"/>
              <a:gd name="connsiteY160" fmla="*/ 1834495 h 2002320"/>
              <a:gd name="connsiteX161" fmla="*/ 135371 w 2200047"/>
              <a:gd name="connsiteY161" fmla="*/ 1808453 h 2002320"/>
              <a:gd name="connsiteX162" fmla="*/ 141869 w 2200047"/>
              <a:gd name="connsiteY162" fmla="*/ 1808453 h 2002320"/>
              <a:gd name="connsiteX163" fmla="*/ 142681 w 2200047"/>
              <a:gd name="connsiteY163" fmla="*/ 1808453 h 2002320"/>
              <a:gd name="connsiteX164" fmla="*/ 152698 w 2200047"/>
              <a:gd name="connsiteY164" fmla="*/ 1808453 h 2002320"/>
              <a:gd name="connsiteX165" fmla="*/ 152698 w 2200047"/>
              <a:gd name="connsiteY165" fmla="*/ 1821268 h 2002320"/>
              <a:gd name="connsiteX166" fmla="*/ 152698 w 2200047"/>
              <a:gd name="connsiteY166" fmla="*/ 1834495 h 2002320"/>
              <a:gd name="connsiteX167" fmla="*/ 135371 w 2200047"/>
              <a:gd name="connsiteY167" fmla="*/ 1834495 h 2002320"/>
              <a:gd name="connsiteX168" fmla="*/ 135371 w 2200047"/>
              <a:gd name="connsiteY168" fmla="*/ 1821268 h 2002320"/>
              <a:gd name="connsiteX169" fmla="*/ 595006 w 2200047"/>
              <a:gd name="connsiteY169" fmla="*/ 1803047 h 2002320"/>
              <a:gd name="connsiteX170" fmla="*/ 592383 w 2200047"/>
              <a:gd name="connsiteY170" fmla="*/ 1808453 h 2002320"/>
              <a:gd name="connsiteX171" fmla="*/ 609169 w 2200047"/>
              <a:gd name="connsiteY171" fmla="*/ 1808453 h 2002320"/>
              <a:gd name="connsiteX172" fmla="*/ 595006 w 2200047"/>
              <a:gd name="connsiteY172" fmla="*/ 1803047 h 2002320"/>
              <a:gd name="connsiteX173" fmla="*/ 1082967 w 2200047"/>
              <a:gd name="connsiteY173" fmla="*/ 1795639 h 2002320"/>
              <a:gd name="connsiteX174" fmla="*/ 1082967 w 2200047"/>
              <a:gd name="connsiteY174" fmla="*/ 1808453 h 2002320"/>
              <a:gd name="connsiteX175" fmla="*/ 1082967 w 2200047"/>
              <a:gd name="connsiteY175" fmla="*/ 1821268 h 2002320"/>
              <a:gd name="connsiteX176" fmla="*/ 1100294 w 2200047"/>
              <a:gd name="connsiteY176" fmla="*/ 1821268 h 2002320"/>
              <a:gd name="connsiteX177" fmla="*/ 1100294 w 2200047"/>
              <a:gd name="connsiteY177" fmla="*/ 1808453 h 2002320"/>
              <a:gd name="connsiteX178" fmla="*/ 1100294 w 2200047"/>
              <a:gd name="connsiteY178" fmla="*/ 1795639 h 2002320"/>
              <a:gd name="connsiteX179" fmla="*/ 1093796 w 2200047"/>
              <a:gd name="connsiteY179" fmla="*/ 1795639 h 2002320"/>
              <a:gd name="connsiteX180" fmla="*/ 1092984 w 2200047"/>
              <a:gd name="connsiteY180" fmla="*/ 1795639 h 2002320"/>
              <a:gd name="connsiteX181" fmla="*/ 930810 w 2200047"/>
              <a:gd name="connsiteY181" fmla="*/ 1795639 h 2002320"/>
              <a:gd name="connsiteX182" fmla="*/ 930810 w 2200047"/>
              <a:gd name="connsiteY182" fmla="*/ 1808453 h 2002320"/>
              <a:gd name="connsiteX183" fmla="*/ 930810 w 2200047"/>
              <a:gd name="connsiteY183" fmla="*/ 1821268 h 2002320"/>
              <a:gd name="connsiteX184" fmla="*/ 947596 w 2200047"/>
              <a:gd name="connsiteY184" fmla="*/ 1821268 h 2002320"/>
              <a:gd name="connsiteX185" fmla="*/ 947596 w 2200047"/>
              <a:gd name="connsiteY185" fmla="*/ 1808453 h 2002320"/>
              <a:gd name="connsiteX186" fmla="*/ 947596 w 2200047"/>
              <a:gd name="connsiteY186" fmla="*/ 1795639 h 2002320"/>
              <a:gd name="connsiteX187" fmla="*/ 930810 w 2200047"/>
              <a:gd name="connsiteY187" fmla="*/ 1795639 h 2002320"/>
              <a:gd name="connsiteX188" fmla="*/ 1539979 w 2200047"/>
              <a:gd name="connsiteY188" fmla="*/ 1782825 h 2002320"/>
              <a:gd name="connsiteX189" fmla="*/ 1539979 w 2200047"/>
              <a:gd name="connsiteY189" fmla="*/ 1795639 h 2002320"/>
              <a:gd name="connsiteX190" fmla="*/ 1539979 w 2200047"/>
              <a:gd name="connsiteY190" fmla="*/ 1782825 h 2002320"/>
              <a:gd name="connsiteX191" fmla="*/ 609169 w 2200047"/>
              <a:gd name="connsiteY191" fmla="*/ 1782825 h 2002320"/>
              <a:gd name="connsiteX192" fmla="*/ 626496 w 2200047"/>
              <a:gd name="connsiteY192" fmla="*/ 1795639 h 2002320"/>
              <a:gd name="connsiteX193" fmla="*/ 626496 w 2200047"/>
              <a:gd name="connsiteY193" fmla="*/ 1784427 h 2002320"/>
              <a:gd name="connsiteX194" fmla="*/ 626496 w 2200047"/>
              <a:gd name="connsiteY194" fmla="*/ 1782825 h 2002320"/>
              <a:gd name="connsiteX195" fmla="*/ 101799 w 2200047"/>
              <a:gd name="connsiteY195" fmla="*/ 1782825 h 2002320"/>
              <a:gd name="connsiteX196" fmla="*/ 101799 w 2200047"/>
              <a:gd name="connsiteY196" fmla="*/ 1795639 h 2002320"/>
              <a:gd name="connsiteX197" fmla="*/ 101799 w 2200047"/>
              <a:gd name="connsiteY197" fmla="*/ 1782825 h 2002320"/>
              <a:gd name="connsiteX198" fmla="*/ 85013 w 2200047"/>
              <a:gd name="connsiteY198" fmla="*/ 1782825 h 2002320"/>
              <a:gd name="connsiteX199" fmla="*/ 101799 w 2200047"/>
              <a:gd name="connsiteY199" fmla="*/ 1782825 h 2002320"/>
              <a:gd name="connsiteX200" fmla="*/ 85013 w 2200047"/>
              <a:gd name="connsiteY200" fmla="*/ 1795639 h 2002320"/>
              <a:gd name="connsiteX201" fmla="*/ 727754 w 2200047"/>
              <a:gd name="connsiteY201" fmla="*/ 1769598 h 2002320"/>
              <a:gd name="connsiteX202" fmla="*/ 744540 w 2200047"/>
              <a:gd name="connsiteY202" fmla="*/ 1769598 h 2002320"/>
              <a:gd name="connsiteX203" fmla="*/ 727754 w 2200047"/>
              <a:gd name="connsiteY203" fmla="*/ 1782825 h 2002320"/>
              <a:gd name="connsiteX204" fmla="*/ 727754 w 2200047"/>
              <a:gd name="connsiteY204" fmla="*/ 1769598 h 2002320"/>
              <a:gd name="connsiteX205" fmla="*/ 914024 w 2200047"/>
              <a:gd name="connsiteY205" fmla="*/ 1756783 h 2002320"/>
              <a:gd name="connsiteX206" fmla="*/ 914024 w 2200047"/>
              <a:gd name="connsiteY206" fmla="*/ 1769598 h 2002320"/>
              <a:gd name="connsiteX207" fmla="*/ 928712 w 2200047"/>
              <a:gd name="connsiteY207" fmla="*/ 1769598 h 2002320"/>
              <a:gd name="connsiteX208" fmla="*/ 930810 w 2200047"/>
              <a:gd name="connsiteY208" fmla="*/ 1769598 h 2002320"/>
              <a:gd name="connsiteX209" fmla="*/ 947596 w 2200047"/>
              <a:gd name="connsiteY209" fmla="*/ 1769598 h 2002320"/>
              <a:gd name="connsiteX210" fmla="*/ 947596 w 2200047"/>
              <a:gd name="connsiteY210" fmla="*/ 1756783 h 2002320"/>
              <a:gd name="connsiteX211" fmla="*/ 940252 w 2200047"/>
              <a:gd name="connsiteY211" fmla="*/ 1756783 h 2002320"/>
              <a:gd name="connsiteX212" fmla="*/ 930810 w 2200047"/>
              <a:gd name="connsiteY212" fmla="*/ 1756783 h 2002320"/>
              <a:gd name="connsiteX213" fmla="*/ 1082967 w 2200047"/>
              <a:gd name="connsiteY213" fmla="*/ 1743969 h 2002320"/>
              <a:gd name="connsiteX214" fmla="*/ 1082967 w 2200047"/>
              <a:gd name="connsiteY214" fmla="*/ 1756783 h 2002320"/>
              <a:gd name="connsiteX215" fmla="*/ 1066181 w 2200047"/>
              <a:gd name="connsiteY215" fmla="*/ 1769598 h 2002320"/>
              <a:gd name="connsiteX216" fmla="*/ 1082967 w 2200047"/>
              <a:gd name="connsiteY216" fmla="*/ 1769598 h 2002320"/>
              <a:gd name="connsiteX217" fmla="*/ 1100294 w 2200047"/>
              <a:gd name="connsiteY217" fmla="*/ 1756783 h 2002320"/>
              <a:gd name="connsiteX218" fmla="*/ 1082967 w 2200047"/>
              <a:gd name="connsiteY218" fmla="*/ 1743969 h 2002320"/>
              <a:gd name="connsiteX219" fmla="*/ 609169 w 2200047"/>
              <a:gd name="connsiteY219" fmla="*/ 1731155 h 2002320"/>
              <a:gd name="connsiteX220" fmla="*/ 609169 w 2200047"/>
              <a:gd name="connsiteY220" fmla="*/ 1732757 h 2002320"/>
              <a:gd name="connsiteX221" fmla="*/ 609169 w 2200047"/>
              <a:gd name="connsiteY221" fmla="*/ 1742367 h 2002320"/>
              <a:gd name="connsiteX222" fmla="*/ 609169 w 2200047"/>
              <a:gd name="connsiteY222" fmla="*/ 1743969 h 2002320"/>
              <a:gd name="connsiteX223" fmla="*/ 626496 w 2200047"/>
              <a:gd name="connsiteY223" fmla="*/ 1743969 h 2002320"/>
              <a:gd name="connsiteX224" fmla="*/ 626496 w 2200047"/>
              <a:gd name="connsiteY224" fmla="*/ 1731155 h 2002320"/>
              <a:gd name="connsiteX225" fmla="*/ 220384 w 2200047"/>
              <a:gd name="connsiteY225" fmla="*/ 1731155 h 2002320"/>
              <a:gd name="connsiteX226" fmla="*/ 220384 w 2200047"/>
              <a:gd name="connsiteY226" fmla="*/ 1743969 h 2002320"/>
              <a:gd name="connsiteX227" fmla="*/ 203056 w 2200047"/>
              <a:gd name="connsiteY227" fmla="*/ 1743969 h 2002320"/>
              <a:gd name="connsiteX228" fmla="*/ 203056 w 2200047"/>
              <a:gd name="connsiteY228" fmla="*/ 1756783 h 2002320"/>
              <a:gd name="connsiteX229" fmla="*/ 220384 w 2200047"/>
              <a:gd name="connsiteY229" fmla="*/ 1756783 h 2002320"/>
              <a:gd name="connsiteX230" fmla="*/ 220384 w 2200047"/>
              <a:gd name="connsiteY230" fmla="*/ 1743969 h 2002320"/>
              <a:gd name="connsiteX231" fmla="*/ 237170 w 2200047"/>
              <a:gd name="connsiteY231" fmla="*/ 1743969 h 2002320"/>
              <a:gd name="connsiteX232" fmla="*/ 237170 w 2200047"/>
              <a:gd name="connsiteY232" fmla="*/ 1731155 h 2002320"/>
              <a:gd name="connsiteX233" fmla="*/ 169484 w 2200047"/>
              <a:gd name="connsiteY233" fmla="*/ 1731155 h 2002320"/>
              <a:gd name="connsiteX234" fmla="*/ 186270 w 2200047"/>
              <a:gd name="connsiteY234" fmla="*/ 1743969 h 2002320"/>
              <a:gd name="connsiteX235" fmla="*/ 186270 w 2200047"/>
              <a:gd name="connsiteY235" fmla="*/ 1731155 h 2002320"/>
              <a:gd name="connsiteX236" fmla="*/ 67685 w 2200047"/>
              <a:gd name="connsiteY236" fmla="*/ 1731155 h 2002320"/>
              <a:gd name="connsiteX237" fmla="*/ 67685 w 2200047"/>
              <a:gd name="connsiteY237" fmla="*/ 1743969 h 2002320"/>
              <a:gd name="connsiteX238" fmla="*/ 67685 w 2200047"/>
              <a:gd name="connsiteY238" fmla="*/ 1731155 h 2002320"/>
              <a:gd name="connsiteX239" fmla="*/ 1455507 w 2200047"/>
              <a:gd name="connsiteY239" fmla="*/ 1717927 h 2002320"/>
              <a:gd name="connsiteX240" fmla="*/ 1455507 w 2200047"/>
              <a:gd name="connsiteY240" fmla="*/ 1731155 h 2002320"/>
              <a:gd name="connsiteX241" fmla="*/ 1472293 w 2200047"/>
              <a:gd name="connsiteY241" fmla="*/ 1731155 h 2002320"/>
              <a:gd name="connsiteX242" fmla="*/ 1489079 w 2200047"/>
              <a:gd name="connsiteY242" fmla="*/ 1717927 h 2002320"/>
              <a:gd name="connsiteX243" fmla="*/ 1479375 w 2200047"/>
              <a:gd name="connsiteY243" fmla="*/ 1717927 h 2002320"/>
              <a:gd name="connsiteX244" fmla="*/ 1478588 w 2200047"/>
              <a:gd name="connsiteY244" fmla="*/ 1717927 h 2002320"/>
              <a:gd name="connsiteX245" fmla="*/ 1476490 w 2200047"/>
              <a:gd name="connsiteY245" fmla="*/ 1717927 h 2002320"/>
              <a:gd name="connsiteX246" fmla="*/ 1472293 w 2200047"/>
              <a:gd name="connsiteY246" fmla="*/ 1717927 h 2002320"/>
              <a:gd name="connsiteX247" fmla="*/ 1455507 w 2200047"/>
              <a:gd name="connsiteY247" fmla="*/ 1717927 h 2002320"/>
              <a:gd name="connsiteX248" fmla="*/ 1133866 w 2200047"/>
              <a:gd name="connsiteY248" fmla="*/ 1717927 h 2002320"/>
              <a:gd name="connsiteX249" fmla="*/ 1133866 w 2200047"/>
              <a:gd name="connsiteY249" fmla="*/ 1731155 h 2002320"/>
              <a:gd name="connsiteX250" fmla="*/ 1133866 w 2200047"/>
              <a:gd name="connsiteY250" fmla="*/ 1743969 h 2002320"/>
              <a:gd name="connsiteX251" fmla="*/ 1133866 w 2200047"/>
              <a:gd name="connsiteY251" fmla="*/ 1731155 h 2002320"/>
              <a:gd name="connsiteX252" fmla="*/ 1133866 w 2200047"/>
              <a:gd name="connsiteY252" fmla="*/ 1717927 h 2002320"/>
              <a:gd name="connsiteX253" fmla="*/ 676854 w 2200047"/>
              <a:gd name="connsiteY253" fmla="*/ 1717927 h 2002320"/>
              <a:gd name="connsiteX254" fmla="*/ 676854 w 2200047"/>
              <a:gd name="connsiteY254" fmla="*/ 1731155 h 2002320"/>
              <a:gd name="connsiteX255" fmla="*/ 694182 w 2200047"/>
              <a:gd name="connsiteY255" fmla="*/ 1743969 h 2002320"/>
              <a:gd name="connsiteX256" fmla="*/ 692016 w 2200047"/>
              <a:gd name="connsiteY256" fmla="*/ 1743969 h 2002320"/>
              <a:gd name="connsiteX257" fmla="*/ 679020 w 2200047"/>
              <a:gd name="connsiteY257" fmla="*/ 1743969 h 2002320"/>
              <a:gd name="connsiteX258" fmla="*/ 676854 w 2200047"/>
              <a:gd name="connsiteY258" fmla="*/ 1743969 h 2002320"/>
              <a:gd name="connsiteX259" fmla="*/ 660068 w 2200047"/>
              <a:gd name="connsiteY259" fmla="*/ 1731155 h 2002320"/>
              <a:gd name="connsiteX260" fmla="*/ 660068 w 2200047"/>
              <a:gd name="connsiteY260" fmla="*/ 1743969 h 2002320"/>
              <a:gd name="connsiteX261" fmla="*/ 660068 w 2200047"/>
              <a:gd name="connsiteY261" fmla="*/ 1756783 h 2002320"/>
              <a:gd name="connsiteX262" fmla="*/ 643282 w 2200047"/>
              <a:gd name="connsiteY262" fmla="*/ 1756783 h 2002320"/>
              <a:gd name="connsiteX263" fmla="*/ 643282 w 2200047"/>
              <a:gd name="connsiteY263" fmla="*/ 1769598 h 2002320"/>
              <a:gd name="connsiteX264" fmla="*/ 643282 w 2200047"/>
              <a:gd name="connsiteY264" fmla="*/ 1782825 h 2002320"/>
              <a:gd name="connsiteX265" fmla="*/ 660068 w 2200047"/>
              <a:gd name="connsiteY265" fmla="*/ 1782825 h 2002320"/>
              <a:gd name="connsiteX266" fmla="*/ 660068 w 2200047"/>
              <a:gd name="connsiteY266" fmla="*/ 1769598 h 2002320"/>
              <a:gd name="connsiteX267" fmla="*/ 660068 w 2200047"/>
              <a:gd name="connsiteY267" fmla="*/ 1756783 h 2002320"/>
              <a:gd name="connsiteX268" fmla="*/ 662166 w 2200047"/>
              <a:gd name="connsiteY268" fmla="*/ 1756783 h 2002320"/>
              <a:gd name="connsiteX269" fmla="*/ 672658 w 2200047"/>
              <a:gd name="connsiteY269" fmla="*/ 1756783 h 2002320"/>
              <a:gd name="connsiteX270" fmla="*/ 674756 w 2200047"/>
              <a:gd name="connsiteY270" fmla="*/ 1756783 h 2002320"/>
              <a:gd name="connsiteX271" fmla="*/ 676854 w 2200047"/>
              <a:gd name="connsiteY271" fmla="*/ 1756783 h 2002320"/>
              <a:gd name="connsiteX272" fmla="*/ 694182 w 2200047"/>
              <a:gd name="connsiteY272" fmla="*/ 1756783 h 2002320"/>
              <a:gd name="connsiteX273" fmla="*/ 694182 w 2200047"/>
              <a:gd name="connsiteY273" fmla="*/ 1743969 h 2002320"/>
              <a:gd name="connsiteX274" fmla="*/ 694182 w 2200047"/>
              <a:gd name="connsiteY274" fmla="*/ 1731155 h 2002320"/>
              <a:gd name="connsiteX275" fmla="*/ 676854 w 2200047"/>
              <a:gd name="connsiteY275" fmla="*/ 1717927 h 2002320"/>
              <a:gd name="connsiteX276" fmla="*/ 778653 w 2200047"/>
              <a:gd name="connsiteY276" fmla="*/ 1705113 h 2002320"/>
              <a:gd name="connsiteX277" fmla="*/ 795439 w 2200047"/>
              <a:gd name="connsiteY277" fmla="*/ 1717927 h 2002320"/>
              <a:gd name="connsiteX278" fmla="*/ 778653 w 2200047"/>
              <a:gd name="connsiteY278" fmla="*/ 1717927 h 2002320"/>
              <a:gd name="connsiteX279" fmla="*/ 778653 w 2200047"/>
              <a:gd name="connsiteY279" fmla="*/ 1716326 h 2002320"/>
              <a:gd name="connsiteX280" fmla="*/ 778653 w 2200047"/>
              <a:gd name="connsiteY280" fmla="*/ 1706715 h 2002320"/>
              <a:gd name="connsiteX281" fmla="*/ 778653 w 2200047"/>
              <a:gd name="connsiteY281" fmla="*/ 1705113 h 2002320"/>
              <a:gd name="connsiteX282" fmla="*/ 1455507 w 2200047"/>
              <a:gd name="connsiteY282" fmla="*/ 1692299 h 2002320"/>
              <a:gd name="connsiteX283" fmla="*/ 1472293 w 2200047"/>
              <a:gd name="connsiteY283" fmla="*/ 1705113 h 2002320"/>
              <a:gd name="connsiteX284" fmla="*/ 1472293 w 2200047"/>
              <a:gd name="connsiteY284" fmla="*/ 1692299 h 2002320"/>
              <a:gd name="connsiteX285" fmla="*/ 1455507 w 2200047"/>
              <a:gd name="connsiteY285" fmla="*/ 1692299 h 2002320"/>
              <a:gd name="connsiteX286" fmla="*/ 1421394 w 2200047"/>
              <a:gd name="connsiteY286" fmla="*/ 1692299 h 2002320"/>
              <a:gd name="connsiteX287" fmla="*/ 1404608 w 2200047"/>
              <a:gd name="connsiteY287" fmla="*/ 1705113 h 2002320"/>
              <a:gd name="connsiteX288" fmla="*/ 1421394 w 2200047"/>
              <a:gd name="connsiteY288" fmla="*/ 1705113 h 2002320"/>
              <a:gd name="connsiteX289" fmla="*/ 1438721 w 2200047"/>
              <a:gd name="connsiteY289" fmla="*/ 1692299 h 2002320"/>
              <a:gd name="connsiteX290" fmla="*/ 930810 w 2200047"/>
              <a:gd name="connsiteY290" fmla="*/ 1692299 h 2002320"/>
              <a:gd name="connsiteX291" fmla="*/ 930810 w 2200047"/>
              <a:gd name="connsiteY291" fmla="*/ 1705113 h 2002320"/>
              <a:gd name="connsiteX292" fmla="*/ 914024 w 2200047"/>
              <a:gd name="connsiteY292" fmla="*/ 1705113 h 2002320"/>
              <a:gd name="connsiteX293" fmla="*/ 930810 w 2200047"/>
              <a:gd name="connsiteY293" fmla="*/ 1717927 h 2002320"/>
              <a:gd name="connsiteX294" fmla="*/ 930810 w 2200047"/>
              <a:gd name="connsiteY294" fmla="*/ 1705113 h 2002320"/>
              <a:gd name="connsiteX295" fmla="*/ 930810 w 2200047"/>
              <a:gd name="connsiteY295" fmla="*/ 1692299 h 2002320"/>
              <a:gd name="connsiteX296" fmla="*/ 795439 w 2200047"/>
              <a:gd name="connsiteY296" fmla="*/ 1692299 h 2002320"/>
              <a:gd name="connsiteX297" fmla="*/ 812225 w 2200047"/>
              <a:gd name="connsiteY297" fmla="*/ 1705113 h 2002320"/>
              <a:gd name="connsiteX298" fmla="*/ 795439 w 2200047"/>
              <a:gd name="connsiteY298" fmla="*/ 1705113 h 2002320"/>
              <a:gd name="connsiteX299" fmla="*/ 727754 w 2200047"/>
              <a:gd name="connsiteY299" fmla="*/ 1692299 h 2002320"/>
              <a:gd name="connsiteX300" fmla="*/ 727754 w 2200047"/>
              <a:gd name="connsiteY300" fmla="*/ 1692299 h 2002320"/>
              <a:gd name="connsiteX301" fmla="*/ 727754 w 2200047"/>
              <a:gd name="connsiteY301" fmla="*/ 1692299 h 2002320"/>
              <a:gd name="connsiteX302" fmla="*/ 727754 w 2200047"/>
              <a:gd name="connsiteY302" fmla="*/ 1693901 h 2002320"/>
              <a:gd name="connsiteX303" fmla="*/ 727754 w 2200047"/>
              <a:gd name="connsiteY303" fmla="*/ 1703512 h 2002320"/>
              <a:gd name="connsiteX304" fmla="*/ 727754 w 2200047"/>
              <a:gd name="connsiteY304" fmla="*/ 1705113 h 2002320"/>
              <a:gd name="connsiteX305" fmla="*/ 737458 w 2200047"/>
              <a:gd name="connsiteY305" fmla="*/ 1705113 h 2002320"/>
              <a:gd name="connsiteX306" fmla="*/ 738245 w 2200047"/>
              <a:gd name="connsiteY306" fmla="*/ 1705113 h 2002320"/>
              <a:gd name="connsiteX307" fmla="*/ 744540 w 2200047"/>
              <a:gd name="connsiteY307" fmla="*/ 1705113 h 2002320"/>
              <a:gd name="connsiteX308" fmla="*/ 744540 w 2200047"/>
              <a:gd name="connsiteY308" fmla="*/ 1692299 h 2002320"/>
              <a:gd name="connsiteX309" fmla="*/ 734835 w 2200047"/>
              <a:gd name="connsiteY309" fmla="*/ 1692299 h 2002320"/>
              <a:gd name="connsiteX310" fmla="*/ 727754 w 2200047"/>
              <a:gd name="connsiteY310" fmla="*/ 1692299 h 2002320"/>
              <a:gd name="connsiteX311" fmla="*/ 558811 w 2200047"/>
              <a:gd name="connsiteY311" fmla="*/ 1692299 h 2002320"/>
              <a:gd name="connsiteX312" fmla="*/ 541483 w 2200047"/>
              <a:gd name="connsiteY312" fmla="*/ 1705113 h 2002320"/>
              <a:gd name="connsiteX313" fmla="*/ 558811 w 2200047"/>
              <a:gd name="connsiteY313" fmla="*/ 1705113 h 2002320"/>
              <a:gd name="connsiteX314" fmla="*/ 473798 w 2200047"/>
              <a:gd name="connsiteY314" fmla="*/ 1692299 h 2002320"/>
              <a:gd name="connsiteX315" fmla="*/ 491125 w 2200047"/>
              <a:gd name="connsiteY315" fmla="*/ 1692299 h 2002320"/>
              <a:gd name="connsiteX316" fmla="*/ 488959 w 2200047"/>
              <a:gd name="connsiteY316" fmla="*/ 1692299 h 2002320"/>
              <a:gd name="connsiteX317" fmla="*/ 481108 w 2200047"/>
              <a:gd name="connsiteY317" fmla="*/ 1692299 h 2002320"/>
              <a:gd name="connsiteX318" fmla="*/ 480296 w 2200047"/>
              <a:gd name="connsiteY318" fmla="*/ 1692299 h 2002320"/>
              <a:gd name="connsiteX319" fmla="*/ 473798 w 2200047"/>
              <a:gd name="connsiteY319" fmla="*/ 1692299 h 2002320"/>
              <a:gd name="connsiteX320" fmla="*/ 186270 w 2200047"/>
              <a:gd name="connsiteY320" fmla="*/ 1692299 h 2002320"/>
              <a:gd name="connsiteX321" fmla="*/ 186270 w 2200047"/>
              <a:gd name="connsiteY321" fmla="*/ 1705113 h 2002320"/>
              <a:gd name="connsiteX322" fmla="*/ 203056 w 2200047"/>
              <a:gd name="connsiteY322" fmla="*/ 1717927 h 2002320"/>
              <a:gd name="connsiteX323" fmla="*/ 203056 w 2200047"/>
              <a:gd name="connsiteY323" fmla="*/ 1716326 h 2002320"/>
              <a:gd name="connsiteX324" fmla="*/ 203056 w 2200047"/>
              <a:gd name="connsiteY324" fmla="*/ 1706715 h 2002320"/>
              <a:gd name="connsiteX325" fmla="*/ 203056 w 2200047"/>
              <a:gd name="connsiteY325" fmla="*/ 1705113 h 2002320"/>
              <a:gd name="connsiteX326" fmla="*/ 220384 w 2200047"/>
              <a:gd name="connsiteY326" fmla="*/ 1705113 h 2002320"/>
              <a:gd name="connsiteX327" fmla="*/ 218218 w 2200047"/>
              <a:gd name="connsiteY327" fmla="*/ 1705113 h 2002320"/>
              <a:gd name="connsiteX328" fmla="*/ 213886 w 2200047"/>
              <a:gd name="connsiteY328" fmla="*/ 1705113 h 2002320"/>
              <a:gd name="connsiteX329" fmla="*/ 213074 w 2200047"/>
              <a:gd name="connsiteY329" fmla="*/ 1705113 h 2002320"/>
              <a:gd name="connsiteX330" fmla="*/ 203056 w 2200047"/>
              <a:gd name="connsiteY330" fmla="*/ 1705113 h 2002320"/>
              <a:gd name="connsiteX331" fmla="*/ 203056 w 2200047"/>
              <a:gd name="connsiteY331" fmla="*/ 1692299 h 2002320"/>
              <a:gd name="connsiteX332" fmla="*/ 87636 w 2200047"/>
              <a:gd name="connsiteY332" fmla="*/ 1686893 h 2002320"/>
              <a:gd name="connsiteX333" fmla="*/ 85013 w 2200047"/>
              <a:gd name="connsiteY333" fmla="*/ 1692299 h 2002320"/>
              <a:gd name="connsiteX334" fmla="*/ 101799 w 2200047"/>
              <a:gd name="connsiteY334" fmla="*/ 1692299 h 2002320"/>
              <a:gd name="connsiteX335" fmla="*/ 87636 w 2200047"/>
              <a:gd name="connsiteY335" fmla="*/ 1686893 h 2002320"/>
              <a:gd name="connsiteX336" fmla="*/ 1269237 w 2200047"/>
              <a:gd name="connsiteY336" fmla="*/ 1679485 h 2002320"/>
              <a:gd name="connsiteX337" fmla="*/ 1269237 w 2200047"/>
              <a:gd name="connsiteY337" fmla="*/ 1692299 h 2002320"/>
              <a:gd name="connsiteX338" fmla="*/ 1269237 w 2200047"/>
              <a:gd name="connsiteY338" fmla="*/ 1679485 h 2002320"/>
              <a:gd name="connsiteX339" fmla="*/ 964923 w 2200047"/>
              <a:gd name="connsiteY339" fmla="*/ 1679485 h 2002320"/>
              <a:gd name="connsiteX340" fmla="*/ 964923 w 2200047"/>
              <a:gd name="connsiteY340" fmla="*/ 1692299 h 2002320"/>
              <a:gd name="connsiteX341" fmla="*/ 981709 w 2200047"/>
              <a:gd name="connsiteY341" fmla="*/ 1692299 h 2002320"/>
              <a:gd name="connsiteX342" fmla="*/ 981709 w 2200047"/>
              <a:gd name="connsiteY342" fmla="*/ 1705113 h 2002320"/>
              <a:gd name="connsiteX343" fmla="*/ 981709 w 2200047"/>
              <a:gd name="connsiteY343" fmla="*/ 1717927 h 2002320"/>
              <a:gd name="connsiteX344" fmla="*/ 998495 w 2200047"/>
              <a:gd name="connsiteY344" fmla="*/ 1717927 h 2002320"/>
              <a:gd name="connsiteX345" fmla="*/ 998495 w 2200047"/>
              <a:gd name="connsiteY345" fmla="*/ 1705113 h 2002320"/>
              <a:gd name="connsiteX346" fmla="*/ 981709 w 2200047"/>
              <a:gd name="connsiteY346" fmla="*/ 1692299 h 2002320"/>
              <a:gd name="connsiteX347" fmla="*/ 981709 w 2200047"/>
              <a:gd name="connsiteY347" fmla="*/ 1679485 h 2002320"/>
              <a:gd name="connsiteX348" fmla="*/ 1336922 w 2200047"/>
              <a:gd name="connsiteY348" fmla="*/ 1666257 h 2002320"/>
              <a:gd name="connsiteX349" fmla="*/ 1336922 w 2200047"/>
              <a:gd name="connsiteY349" fmla="*/ 1679485 h 2002320"/>
              <a:gd name="connsiteX350" fmla="*/ 1339021 w 2200047"/>
              <a:gd name="connsiteY350" fmla="*/ 1679485 h 2002320"/>
              <a:gd name="connsiteX351" fmla="*/ 1346627 w 2200047"/>
              <a:gd name="connsiteY351" fmla="*/ 1679485 h 2002320"/>
              <a:gd name="connsiteX352" fmla="*/ 1347414 w 2200047"/>
              <a:gd name="connsiteY352" fmla="*/ 1679485 h 2002320"/>
              <a:gd name="connsiteX353" fmla="*/ 1351610 w 2200047"/>
              <a:gd name="connsiteY353" fmla="*/ 1679485 h 2002320"/>
              <a:gd name="connsiteX354" fmla="*/ 1353708 w 2200047"/>
              <a:gd name="connsiteY354" fmla="*/ 1679485 h 2002320"/>
              <a:gd name="connsiteX355" fmla="*/ 1353708 w 2200047"/>
              <a:gd name="connsiteY355" fmla="*/ 1666257 h 2002320"/>
              <a:gd name="connsiteX356" fmla="*/ 914024 w 2200047"/>
              <a:gd name="connsiteY356" fmla="*/ 1666257 h 2002320"/>
              <a:gd name="connsiteX357" fmla="*/ 914024 w 2200047"/>
              <a:gd name="connsiteY357" fmla="*/ 1679485 h 2002320"/>
              <a:gd name="connsiteX358" fmla="*/ 930810 w 2200047"/>
              <a:gd name="connsiteY358" fmla="*/ 1679485 h 2002320"/>
              <a:gd name="connsiteX359" fmla="*/ 930810 w 2200047"/>
              <a:gd name="connsiteY359" fmla="*/ 1666257 h 2002320"/>
              <a:gd name="connsiteX360" fmla="*/ 914024 w 2200047"/>
              <a:gd name="connsiteY360" fmla="*/ 1666257 h 2002320"/>
              <a:gd name="connsiteX361" fmla="*/ 812225 w 2200047"/>
              <a:gd name="connsiteY361" fmla="*/ 1666257 h 2002320"/>
              <a:gd name="connsiteX362" fmla="*/ 829552 w 2200047"/>
              <a:gd name="connsiteY362" fmla="*/ 1679485 h 2002320"/>
              <a:gd name="connsiteX363" fmla="*/ 812225 w 2200047"/>
              <a:gd name="connsiteY363" fmla="*/ 1666257 h 2002320"/>
              <a:gd name="connsiteX364" fmla="*/ 778653 w 2200047"/>
              <a:gd name="connsiteY364" fmla="*/ 1666257 h 2002320"/>
              <a:gd name="connsiteX365" fmla="*/ 778653 w 2200047"/>
              <a:gd name="connsiteY365" fmla="*/ 1679485 h 2002320"/>
              <a:gd name="connsiteX366" fmla="*/ 761867 w 2200047"/>
              <a:gd name="connsiteY366" fmla="*/ 1679485 h 2002320"/>
              <a:gd name="connsiteX367" fmla="*/ 744540 w 2200047"/>
              <a:gd name="connsiteY367" fmla="*/ 1679485 h 2002320"/>
              <a:gd name="connsiteX368" fmla="*/ 761867 w 2200047"/>
              <a:gd name="connsiteY368" fmla="*/ 1692299 h 2002320"/>
              <a:gd name="connsiteX369" fmla="*/ 778653 w 2200047"/>
              <a:gd name="connsiteY369" fmla="*/ 1692299 h 2002320"/>
              <a:gd name="connsiteX370" fmla="*/ 778653 w 2200047"/>
              <a:gd name="connsiteY370" fmla="*/ 1679485 h 2002320"/>
              <a:gd name="connsiteX371" fmla="*/ 795439 w 2200047"/>
              <a:gd name="connsiteY371" fmla="*/ 1679485 h 2002320"/>
              <a:gd name="connsiteX372" fmla="*/ 237170 w 2200047"/>
              <a:gd name="connsiteY372" fmla="*/ 1666257 h 2002320"/>
              <a:gd name="connsiteX373" fmla="*/ 237170 w 2200047"/>
              <a:gd name="connsiteY373" fmla="*/ 1679485 h 2002320"/>
              <a:gd name="connsiteX374" fmla="*/ 253956 w 2200047"/>
              <a:gd name="connsiteY374" fmla="*/ 1679485 h 2002320"/>
              <a:gd name="connsiteX375" fmla="*/ 253956 w 2200047"/>
              <a:gd name="connsiteY375" fmla="*/ 1666257 h 2002320"/>
              <a:gd name="connsiteX376" fmla="*/ 237170 w 2200047"/>
              <a:gd name="connsiteY376" fmla="*/ 1666257 h 2002320"/>
              <a:gd name="connsiteX377" fmla="*/ 1455507 w 2200047"/>
              <a:gd name="connsiteY377" fmla="*/ 1653443 h 2002320"/>
              <a:gd name="connsiteX378" fmla="*/ 1455507 w 2200047"/>
              <a:gd name="connsiteY378" fmla="*/ 1666257 h 2002320"/>
              <a:gd name="connsiteX379" fmla="*/ 1472293 w 2200047"/>
              <a:gd name="connsiteY379" fmla="*/ 1679485 h 2002320"/>
              <a:gd name="connsiteX380" fmla="*/ 1474391 w 2200047"/>
              <a:gd name="connsiteY380" fmla="*/ 1679485 h 2002320"/>
              <a:gd name="connsiteX381" fmla="*/ 1481998 w 2200047"/>
              <a:gd name="connsiteY381" fmla="*/ 1679485 h 2002320"/>
              <a:gd name="connsiteX382" fmla="*/ 1482784 w 2200047"/>
              <a:gd name="connsiteY382" fmla="*/ 1679485 h 2002320"/>
              <a:gd name="connsiteX383" fmla="*/ 1489079 w 2200047"/>
              <a:gd name="connsiteY383" fmla="*/ 1679485 h 2002320"/>
              <a:gd name="connsiteX384" fmla="*/ 1489079 w 2200047"/>
              <a:gd name="connsiteY384" fmla="*/ 1666257 h 2002320"/>
              <a:gd name="connsiteX385" fmla="*/ 1472293 w 2200047"/>
              <a:gd name="connsiteY385" fmla="*/ 1666257 h 2002320"/>
              <a:gd name="connsiteX386" fmla="*/ 1472293 w 2200047"/>
              <a:gd name="connsiteY386" fmla="*/ 1653443 h 2002320"/>
              <a:gd name="connsiteX387" fmla="*/ 1421394 w 2200047"/>
              <a:gd name="connsiteY387" fmla="*/ 1653443 h 2002320"/>
              <a:gd name="connsiteX388" fmla="*/ 1404608 w 2200047"/>
              <a:gd name="connsiteY388" fmla="*/ 1666257 h 2002320"/>
              <a:gd name="connsiteX389" fmla="*/ 1411689 w 2200047"/>
              <a:gd name="connsiteY389" fmla="*/ 1666257 h 2002320"/>
              <a:gd name="connsiteX390" fmla="*/ 1421394 w 2200047"/>
              <a:gd name="connsiteY390" fmla="*/ 1666257 h 2002320"/>
              <a:gd name="connsiteX391" fmla="*/ 1049395 w 2200047"/>
              <a:gd name="connsiteY391" fmla="*/ 1653443 h 2002320"/>
              <a:gd name="connsiteX392" fmla="*/ 1066181 w 2200047"/>
              <a:gd name="connsiteY392" fmla="*/ 1666257 h 2002320"/>
              <a:gd name="connsiteX393" fmla="*/ 1066181 w 2200047"/>
              <a:gd name="connsiteY393" fmla="*/ 1679485 h 2002320"/>
              <a:gd name="connsiteX394" fmla="*/ 1066181 w 2200047"/>
              <a:gd name="connsiteY394" fmla="*/ 1692299 h 2002320"/>
              <a:gd name="connsiteX395" fmla="*/ 1066181 w 2200047"/>
              <a:gd name="connsiteY395" fmla="*/ 1705113 h 2002320"/>
              <a:gd name="connsiteX396" fmla="*/ 1066181 w 2200047"/>
              <a:gd name="connsiteY396" fmla="*/ 1717927 h 2002320"/>
              <a:gd name="connsiteX397" fmla="*/ 1082967 w 2200047"/>
              <a:gd name="connsiteY397" fmla="*/ 1717927 h 2002320"/>
              <a:gd name="connsiteX398" fmla="*/ 1082967 w 2200047"/>
              <a:gd name="connsiteY398" fmla="*/ 1705113 h 2002320"/>
              <a:gd name="connsiteX399" fmla="*/ 1085133 w 2200047"/>
              <a:gd name="connsiteY399" fmla="*/ 1705113 h 2002320"/>
              <a:gd name="connsiteX400" fmla="*/ 1100294 w 2200047"/>
              <a:gd name="connsiteY400" fmla="*/ 1705113 h 2002320"/>
              <a:gd name="connsiteX401" fmla="*/ 1100294 w 2200047"/>
              <a:gd name="connsiteY401" fmla="*/ 1692299 h 2002320"/>
              <a:gd name="connsiteX402" fmla="*/ 1082967 w 2200047"/>
              <a:gd name="connsiteY402" fmla="*/ 1692299 h 2002320"/>
              <a:gd name="connsiteX403" fmla="*/ 1082967 w 2200047"/>
              <a:gd name="connsiteY403" fmla="*/ 1679485 h 2002320"/>
              <a:gd name="connsiteX404" fmla="*/ 1082967 w 2200047"/>
              <a:gd name="connsiteY404" fmla="*/ 1666257 h 2002320"/>
              <a:gd name="connsiteX405" fmla="*/ 1100294 w 2200047"/>
              <a:gd name="connsiteY405" fmla="*/ 1679485 h 2002320"/>
              <a:gd name="connsiteX406" fmla="*/ 1100294 w 2200047"/>
              <a:gd name="connsiteY406" fmla="*/ 1666257 h 2002320"/>
              <a:gd name="connsiteX407" fmla="*/ 1100294 w 2200047"/>
              <a:gd name="connsiteY407" fmla="*/ 1653443 h 2002320"/>
              <a:gd name="connsiteX408" fmla="*/ 1082967 w 2200047"/>
              <a:gd name="connsiteY408" fmla="*/ 1653443 h 2002320"/>
              <a:gd name="connsiteX409" fmla="*/ 1066181 w 2200047"/>
              <a:gd name="connsiteY409" fmla="*/ 1653443 h 2002320"/>
              <a:gd name="connsiteX410" fmla="*/ 1049395 w 2200047"/>
              <a:gd name="connsiteY410" fmla="*/ 1653443 h 2002320"/>
              <a:gd name="connsiteX411" fmla="*/ 863124 w 2200047"/>
              <a:gd name="connsiteY411" fmla="*/ 1653443 h 2002320"/>
              <a:gd name="connsiteX412" fmla="*/ 879910 w 2200047"/>
              <a:gd name="connsiteY412" fmla="*/ 1666257 h 2002320"/>
              <a:gd name="connsiteX413" fmla="*/ 863124 w 2200047"/>
              <a:gd name="connsiteY413" fmla="*/ 1653443 h 2002320"/>
              <a:gd name="connsiteX414" fmla="*/ 491125 w 2200047"/>
              <a:gd name="connsiteY414" fmla="*/ 1653443 h 2002320"/>
              <a:gd name="connsiteX415" fmla="*/ 507911 w 2200047"/>
              <a:gd name="connsiteY415" fmla="*/ 1666257 h 2002320"/>
              <a:gd name="connsiteX416" fmla="*/ 491125 w 2200047"/>
              <a:gd name="connsiteY416" fmla="*/ 1666257 h 2002320"/>
              <a:gd name="connsiteX417" fmla="*/ 491125 w 2200047"/>
              <a:gd name="connsiteY417" fmla="*/ 1679485 h 2002320"/>
              <a:gd name="connsiteX418" fmla="*/ 507911 w 2200047"/>
              <a:gd name="connsiteY418" fmla="*/ 1679485 h 2002320"/>
              <a:gd name="connsiteX419" fmla="*/ 507911 w 2200047"/>
              <a:gd name="connsiteY419" fmla="*/ 1666257 h 2002320"/>
              <a:gd name="connsiteX420" fmla="*/ 507911 w 2200047"/>
              <a:gd name="connsiteY420" fmla="*/ 1653443 h 2002320"/>
              <a:gd name="connsiteX421" fmla="*/ 491125 w 2200047"/>
              <a:gd name="connsiteY421" fmla="*/ 1653443 h 2002320"/>
              <a:gd name="connsiteX422" fmla="*/ 50900 w 2200047"/>
              <a:gd name="connsiteY422" fmla="*/ 1653443 h 2002320"/>
              <a:gd name="connsiteX423" fmla="*/ 67685 w 2200047"/>
              <a:gd name="connsiteY423" fmla="*/ 1653443 h 2002320"/>
              <a:gd name="connsiteX424" fmla="*/ 1117080 w 2200047"/>
              <a:gd name="connsiteY424" fmla="*/ 1640629 h 2002320"/>
              <a:gd name="connsiteX425" fmla="*/ 1117080 w 2200047"/>
              <a:gd name="connsiteY425" fmla="*/ 1653443 h 2002320"/>
              <a:gd name="connsiteX426" fmla="*/ 1117080 w 2200047"/>
              <a:gd name="connsiteY426" fmla="*/ 1666257 h 2002320"/>
              <a:gd name="connsiteX427" fmla="*/ 1117080 w 2200047"/>
              <a:gd name="connsiteY427" fmla="*/ 1679485 h 2002320"/>
              <a:gd name="connsiteX428" fmla="*/ 1117080 w 2200047"/>
              <a:gd name="connsiteY428" fmla="*/ 1692299 h 2002320"/>
              <a:gd name="connsiteX429" fmla="*/ 1133866 w 2200047"/>
              <a:gd name="connsiteY429" fmla="*/ 1692299 h 2002320"/>
              <a:gd name="connsiteX430" fmla="*/ 1133866 w 2200047"/>
              <a:gd name="connsiteY430" fmla="*/ 1679485 h 2002320"/>
              <a:gd name="connsiteX431" fmla="*/ 1133866 w 2200047"/>
              <a:gd name="connsiteY431" fmla="*/ 1666257 h 2002320"/>
              <a:gd name="connsiteX432" fmla="*/ 1133866 w 2200047"/>
              <a:gd name="connsiteY432" fmla="*/ 1653443 h 2002320"/>
              <a:gd name="connsiteX433" fmla="*/ 1117080 w 2200047"/>
              <a:gd name="connsiteY433" fmla="*/ 1653443 h 2002320"/>
              <a:gd name="connsiteX434" fmla="*/ 1133866 w 2200047"/>
              <a:gd name="connsiteY434" fmla="*/ 1640629 h 2002320"/>
              <a:gd name="connsiteX435" fmla="*/ 1117080 w 2200047"/>
              <a:gd name="connsiteY435" fmla="*/ 1640629 h 2002320"/>
              <a:gd name="connsiteX436" fmla="*/ 964923 w 2200047"/>
              <a:gd name="connsiteY436" fmla="*/ 1640629 h 2002320"/>
              <a:gd name="connsiteX437" fmla="*/ 964923 w 2200047"/>
              <a:gd name="connsiteY437" fmla="*/ 1653443 h 2002320"/>
              <a:gd name="connsiteX438" fmla="*/ 964923 w 2200047"/>
              <a:gd name="connsiteY438" fmla="*/ 1651842 h 2002320"/>
              <a:gd name="connsiteX439" fmla="*/ 964923 w 2200047"/>
              <a:gd name="connsiteY439" fmla="*/ 1642231 h 2002320"/>
              <a:gd name="connsiteX440" fmla="*/ 253956 w 2200047"/>
              <a:gd name="connsiteY440" fmla="*/ 1640629 h 2002320"/>
              <a:gd name="connsiteX441" fmla="*/ 270742 w 2200047"/>
              <a:gd name="connsiteY441" fmla="*/ 1653443 h 2002320"/>
              <a:gd name="connsiteX442" fmla="*/ 253956 w 2200047"/>
              <a:gd name="connsiteY442" fmla="*/ 1640629 h 2002320"/>
              <a:gd name="connsiteX443" fmla="*/ 253956 w 2200047"/>
              <a:gd name="connsiteY443" fmla="*/ 1640629 h 2002320"/>
              <a:gd name="connsiteX444" fmla="*/ 253956 w 2200047"/>
              <a:gd name="connsiteY444" fmla="*/ 1653443 h 2002320"/>
              <a:gd name="connsiteX445" fmla="*/ 270742 w 2200047"/>
              <a:gd name="connsiteY445" fmla="*/ 1653443 h 2002320"/>
              <a:gd name="connsiteX446" fmla="*/ 270742 w 2200047"/>
              <a:gd name="connsiteY446" fmla="*/ 1640629 h 2002320"/>
              <a:gd name="connsiteX447" fmla="*/ 1523193 w 2200047"/>
              <a:gd name="connsiteY447" fmla="*/ 1627815 h 2002320"/>
              <a:gd name="connsiteX448" fmla="*/ 1539979 w 2200047"/>
              <a:gd name="connsiteY448" fmla="*/ 1640629 h 2002320"/>
              <a:gd name="connsiteX449" fmla="*/ 1523193 w 2200047"/>
              <a:gd name="connsiteY449" fmla="*/ 1640629 h 2002320"/>
              <a:gd name="connsiteX450" fmla="*/ 1269237 w 2200047"/>
              <a:gd name="connsiteY450" fmla="*/ 1627815 h 2002320"/>
              <a:gd name="connsiteX451" fmla="*/ 1269237 w 2200047"/>
              <a:gd name="connsiteY451" fmla="*/ 1640629 h 2002320"/>
              <a:gd name="connsiteX452" fmla="*/ 1286023 w 2200047"/>
              <a:gd name="connsiteY452" fmla="*/ 1627815 h 2002320"/>
              <a:gd name="connsiteX453" fmla="*/ 1269237 w 2200047"/>
              <a:gd name="connsiteY453" fmla="*/ 1627815 h 2002320"/>
              <a:gd name="connsiteX454" fmla="*/ 660068 w 2200047"/>
              <a:gd name="connsiteY454" fmla="*/ 1627815 h 2002320"/>
              <a:gd name="connsiteX455" fmla="*/ 660068 w 2200047"/>
              <a:gd name="connsiteY455" fmla="*/ 1640629 h 2002320"/>
              <a:gd name="connsiteX456" fmla="*/ 660068 w 2200047"/>
              <a:gd name="connsiteY456" fmla="*/ 1627815 h 2002320"/>
              <a:gd name="connsiteX457" fmla="*/ 541483 w 2200047"/>
              <a:gd name="connsiteY457" fmla="*/ 1627815 h 2002320"/>
              <a:gd name="connsiteX458" fmla="*/ 541483 w 2200047"/>
              <a:gd name="connsiteY458" fmla="*/ 1640629 h 2002320"/>
              <a:gd name="connsiteX459" fmla="*/ 558811 w 2200047"/>
              <a:gd name="connsiteY459" fmla="*/ 1640629 h 2002320"/>
              <a:gd name="connsiteX460" fmla="*/ 541483 w 2200047"/>
              <a:gd name="connsiteY460" fmla="*/ 1627815 h 2002320"/>
              <a:gd name="connsiteX461" fmla="*/ 288069 w 2200047"/>
              <a:gd name="connsiteY461" fmla="*/ 1627815 h 2002320"/>
              <a:gd name="connsiteX462" fmla="*/ 288069 w 2200047"/>
              <a:gd name="connsiteY462" fmla="*/ 1640629 h 2002320"/>
              <a:gd name="connsiteX463" fmla="*/ 288069 w 2200047"/>
              <a:gd name="connsiteY463" fmla="*/ 1627815 h 2002320"/>
              <a:gd name="connsiteX464" fmla="*/ 1080344 w 2200047"/>
              <a:gd name="connsiteY464" fmla="*/ 1622234 h 2002320"/>
              <a:gd name="connsiteX465" fmla="*/ 1082967 w 2200047"/>
              <a:gd name="connsiteY465" fmla="*/ 1627815 h 2002320"/>
              <a:gd name="connsiteX466" fmla="*/ 1066181 w 2200047"/>
              <a:gd name="connsiteY466" fmla="*/ 1627815 h 2002320"/>
              <a:gd name="connsiteX467" fmla="*/ 1080344 w 2200047"/>
              <a:gd name="connsiteY467" fmla="*/ 1622234 h 2002320"/>
              <a:gd name="connsiteX468" fmla="*/ 195975 w 2200047"/>
              <a:gd name="connsiteY468" fmla="*/ 1622234 h 2002320"/>
              <a:gd name="connsiteX469" fmla="*/ 203056 w 2200047"/>
              <a:gd name="connsiteY469" fmla="*/ 1627815 h 2002320"/>
              <a:gd name="connsiteX470" fmla="*/ 195975 w 2200047"/>
              <a:gd name="connsiteY470" fmla="*/ 1622234 h 2002320"/>
              <a:gd name="connsiteX471" fmla="*/ 846338 w 2200047"/>
              <a:gd name="connsiteY471" fmla="*/ 1614587 h 2002320"/>
              <a:gd name="connsiteX472" fmla="*/ 848353 w 2200047"/>
              <a:gd name="connsiteY472" fmla="*/ 1625698 h 2002320"/>
              <a:gd name="connsiteX473" fmla="*/ 846338 w 2200047"/>
              <a:gd name="connsiteY473" fmla="*/ 1627815 h 2002320"/>
              <a:gd name="connsiteX474" fmla="*/ 169484 w 2200047"/>
              <a:gd name="connsiteY474" fmla="*/ 1614587 h 2002320"/>
              <a:gd name="connsiteX475" fmla="*/ 169484 w 2200047"/>
              <a:gd name="connsiteY475" fmla="*/ 1627815 h 2002320"/>
              <a:gd name="connsiteX476" fmla="*/ 186270 w 2200047"/>
              <a:gd name="connsiteY476" fmla="*/ 1614587 h 2002320"/>
              <a:gd name="connsiteX477" fmla="*/ 186270 w 2200047"/>
              <a:gd name="connsiteY477" fmla="*/ 1616241 h 2002320"/>
              <a:gd name="connsiteX478" fmla="*/ 186270 w 2200047"/>
              <a:gd name="connsiteY478" fmla="*/ 1627815 h 2002320"/>
              <a:gd name="connsiteX479" fmla="*/ 203056 w 2200047"/>
              <a:gd name="connsiteY479" fmla="*/ 1627815 h 2002320"/>
              <a:gd name="connsiteX480" fmla="*/ 203056 w 2200047"/>
              <a:gd name="connsiteY480" fmla="*/ 1614587 h 2002320"/>
              <a:gd name="connsiteX481" fmla="*/ 186270 w 2200047"/>
              <a:gd name="connsiteY481" fmla="*/ 1614587 h 2002320"/>
              <a:gd name="connsiteX482" fmla="*/ 169484 w 2200047"/>
              <a:gd name="connsiteY482" fmla="*/ 1614587 h 2002320"/>
              <a:gd name="connsiteX483" fmla="*/ 85013 w 2200047"/>
              <a:gd name="connsiteY483" fmla="*/ 1614587 h 2002320"/>
              <a:gd name="connsiteX484" fmla="*/ 85013 w 2200047"/>
              <a:gd name="connsiteY484" fmla="*/ 1627815 h 2002320"/>
              <a:gd name="connsiteX485" fmla="*/ 101799 w 2200047"/>
              <a:gd name="connsiteY485" fmla="*/ 1627815 h 2002320"/>
              <a:gd name="connsiteX486" fmla="*/ 101799 w 2200047"/>
              <a:gd name="connsiteY486" fmla="*/ 1614587 h 2002320"/>
              <a:gd name="connsiteX487" fmla="*/ 85013 w 2200047"/>
              <a:gd name="connsiteY487" fmla="*/ 1614587 h 2002320"/>
              <a:gd name="connsiteX488" fmla="*/ 365197 w 2200047"/>
              <a:gd name="connsiteY488" fmla="*/ 1609181 h 2002320"/>
              <a:gd name="connsiteX489" fmla="*/ 355755 w 2200047"/>
              <a:gd name="connsiteY489" fmla="*/ 1614587 h 2002320"/>
              <a:gd name="connsiteX490" fmla="*/ 355755 w 2200047"/>
              <a:gd name="connsiteY490" fmla="*/ 1620168 h 2002320"/>
              <a:gd name="connsiteX491" fmla="*/ 355755 w 2200047"/>
              <a:gd name="connsiteY491" fmla="*/ 1627815 h 2002320"/>
              <a:gd name="connsiteX492" fmla="*/ 355755 w 2200047"/>
              <a:gd name="connsiteY492" fmla="*/ 1614587 h 2002320"/>
              <a:gd name="connsiteX493" fmla="*/ 372541 w 2200047"/>
              <a:gd name="connsiteY493" fmla="*/ 1614587 h 2002320"/>
              <a:gd name="connsiteX494" fmla="*/ 365197 w 2200047"/>
              <a:gd name="connsiteY494" fmla="*/ 1609181 h 2002320"/>
              <a:gd name="connsiteX495" fmla="*/ 1470195 w 2200047"/>
              <a:gd name="connsiteY495" fmla="*/ 1604977 h 2002320"/>
              <a:gd name="connsiteX496" fmla="*/ 1455507 w 2200047"/>
              <a:gd name="connsiteY496" fmla="*/ 1614587 h 2002320"/>
              <a:gd name="connsiteX497" fmla="*/ 1457605 w 2200047"/>
              <a:gd name="connsiteY497" fmla="*/ 1614587 h 2002320"/>
              <a:gd name="connsiteX498" fmla="*/ 1472293 w 2200047"/>
              <a:gd name="connsiteY498" fmla="*/ 1614587 h 2002320"/>
              <a:gd name="connsiteX499" fmla="*/ 1455507 w 2200047"/>
              <a:gd name="connsiteY499" fmla="*/ 1627815 h 2002320"/>
              <a:gd name="connsiteX500" fmla="*/ 1455507 w 2200047"/>
              <a:gd name="connsiteY500" fmla="*/ 1640629 h 2002320"/>
              <a:gd name="connsiteX501" fmla="*/ 1472293 w 2200047"/>
              <a:gd name="connsiteY501" fmla="*/ 1640629 h 2002320"/>
              <a:gd name="connsiteX502" fmla="*/ 1472293 w 2200047"/>
              <a:gd name="connsiteY502" fmla="*/ 1627815 h 2002320"/>
              <a:gd name="connsiteX503" fmla="*/ 1472293 w 2200047"/>
              <a:gd name="connsiteY503" fmla="*/ 1614587 h 2002320"/>
              <a:gd name="connsiteX504" fmla="*/ 1470195 w 2200047"/>
              <a:gd name="connsiteY504" fmla="*/ 1604977 h 2002320"/>
              <a:gd name="connsiteX505" fmla="*/ 964923 w 2200047"/>
              <a:gd name="connsiteY505" fmla="*/ 1601773 h 2002320"/>
              <a:gd name="connsiteX506" fmla="*/ 964923 w 2200047"/>
              <a:gd name="connsiteY506" fmla="*/ 1614587 h 2002320"/>
              <a:gd name="connsiteX507" fmla="*/ 964923 w 2200047"/>
              <a:gd name="connsiteY507" fmla="*/ 1627815 h 2002320"/>
              <a:gd name="connsiteX508" fmla="*/ 967022 w 2200047"/>
              <a:gd name="connsiteY508" fmla="*/ 1627815 h 2002320"/>
              <a:gd name="connsiteX509" fmla="*/ 971218 w 2200047"/>
              <a:gd name="connsiteY509" fmla="*/ 1627815 h 2002320"/>
              <a:gd name="connsiteX510" fmla="*/ 972005 w 2200047"/>
              <a:gd name="connsiteY510" fmla="*/ 1627815 h 2002320"/>
              <a:gd name="connsiteX511" fmla="*/ 981709 w 2200047"/>
              <a:gd name="connsiteY511" fmla="*/ 1627815 h 2002320"/>
              <a:gd name="connsiteX512" fmla="*/ 964923 w 2200047"/>
              <a:gd name="connsiteY512" fmla="*/ 1640629 h 2002320"/>
              <a:gd name="connsiteX513" fmla="*/ 947596 w 2200047"/>
              <a:gd name="connsiteY513" fmla="*/ 1640629 h 2002320"/>
              <a:gd name="connsiteX514" fmla="*/ 930810 w 2200047"/>
              <a:gd name="connsiteY514" fmla="*/ 1640629 h 2002320"/>
              <a:gd name="connsiteX515" fmla="*/ 947596 w 2200047"/>
              <a:gd name="connsiteY515" fmla="*/ 1653443 h 2002320"/>
              <a:gd name="connsiteX516" fmla="*/ 964923 w 2200047"/>
              <a:gd name="connsiteY516" fmla="*/ 1653443 h 2002320"/>
              <a:gd name="connsiteX517" fmla="*/ 967022 w 2200047"/>
              <a:gd name="connsiteY517" fmla="*/ 1653443 h 2002320"/>
              <a:gd name="connsiteX518" fmla="*/ 974628 w 2200047"/>
              <a:gd name="connsiteY518" fmla="*/ 1653443 h 2002320"/>
              <a:gd name="connsiteX519" fmla="*/ 975415 w 2200047"/>
              <a:gd name="connsiteY519" fmla="*/ 1653443 h 2002320"/>
              <a:gd name="connsiteX520" fmla="*/ 981709 w 2200047"/>
              <a:gd name="connsiteY520" fmla="*/ 1653443 h 2002320"/>
              <a:gd name="connsiteX521" fmla="*/ 981709 w 2200047"/>
              <a:gd name="connsiteY521" fmla="*/ 1666257 h 2002320"/>
              <a:gd name="connsiteX522" fmla="*/ 981709 w 2200047"/>
              <a:gd name="connsiteY522" fmla="*/ 1653443 h 2002320"/>
              <a:gd name="connsiteX523" fmla="*/ 991414 w 2200047"/>
              <a:gd name="connsiteY523" fmla="*/ 1653443 h 2002320"/>
              <a:gd name="connsiteX524" fmla="*/ 992201 w 2200047"/>
              <a:gd name="connsiteY524" fmla="*/ 1653443 h 2002320"/>
              <a:gd name="connsiteX525" fmla="*/ 998495 w 2200047"/>
              <a:gd name="connsiteY525" fmla="*/ 1653443 h 2002320"/>
              <a:gd name="connsiteX526" fmla="*/ 998495 w 2200047"/>
              <a:gd name="connsiteY526" fmla="*/ 1640629 h 2002320"/>
              <a:gd name="connsiteX527" fmla="*/ 998495 w 2200047"/>
              <a:gd name="connsiteY527" fmla="*/ 1627815 h 2002320"/>
              <a:gd name="connsiteX528" fmla="*/ 998495 w 2200047"/>
              <a:gd name="connsiteY528" fmla="*/ 1614587 h 2002320"/>
              <a:gd name="connsiteX529" fmla="*/ 981709 w 2200047"/>
              <a:gd name="connsiteY529" fmla="*/ 1614587 h 2002320"/>
              <a:gd name="connsiteX530" fmla="*/ 981709 w 2200047"/>
              <a:gd name="connsiteY530" fmla="*/ 1601773 h 2002320"/>
              <a:gd name="connsiteX531" fmla="*/ 947596 w 2200047"/>
              <a:gd name="connsiteY531" fmla="*/ 1601773 h 2002320"/>
              <a:gd name="connsiteX532" fmla="*/ 930810 w 2200047"/>
              <a:gd name="connsiteY532" fmla="*/ 1614587 h 2002320"/>
              <a:gd name="connsiteX533" fmla="*/ 947596 w 2200047"/>
              <a:gd name="connsiteY533" fmla="*/ 1614587 h 2002320"/>
              <a:gd name="connsiteX534" fmla="*/ 930810 w 2200047"/>
              <a:gd name="connsiteY534" fmla="*/ 1627815 h 2002320"/>
              <a:gd name="connsiteX535" fmla="*/ 914024 w 2200047"/>
              <a:gd name="connsiteY535" fmla="*/ 1614587 h 2002320"/>
              <a:gd name="connsiteX536" fmla="*/ 897238 w 2200047"/>
              <a:gd name="connsiteY536" fmla="*/ 1614587 h 2002320"/>
              <a:gd name="connsiteX537" fmla="*/ 897238 w 2200047"/>
              <a:gd name="connsiteY537" fmla="*/ 1627815 h 2002320"/>
              <a:gd name="connsiteX538" fmla="*/ 914024 w 2200047"/>
              <a:gd name="connsiteY538" fmla="*/ 1627815 h 2002320"/>
              <a:gd name="connsiteX539" fmla="*/ 914024 w 2200047"/>
              <a:gd name="connsiteY539" fmla="*/ 1640629 h 2002320"/>
              <a:gd name="connsiteX540" fmla="*/ 930810 w 2200047"/>
              <a:gd name="connsiteY540" fmla="*/ 1627815 h 2002320"/>
              <a:gd name="connsiteX541" fmla="*/ 947596 w 2200047"/>
              <a:gd name="connsiteY541" fmla="*/ 1627815 h 2002320"/>
              <a:gd name="connsiteX542" fmla="*/ 947596 w 2200047"/>
              <a:gd name="connsiteY542" fmla="*/ 1614587 h 2002320"/>
              <a:gd name="connsiteX543" fmla="*/ 947596 w 2200047"/>
              <a:gd name="connsiteY543" fmla="*/ 1601773 h 2002320"/>
              <a:gd name="connsiteX544" fmla="*/ 660068 w 2200047"/>
              <a:gd name="connsiteY544" fmla="*/ 1601773 h 2002320"/>
              <a:gd name="connsiteX545" fmla="*/ 660068 w 2200047"/>
              <a:gd name="connsiteY545" fmla="*/ 1614587 h 2002320"/>
              <a:gd name="connsiteX546" fmla="*/ 676854 w 2200047"/>
              <a:gd name="connsiteY546" fmla="*/ 1614587 h 2002320"/>
              <a:gd name="connsiteX547" fmla="*/ 660068 w 2200047"/>
              <a:gd name="connsiteY547" fmla="*/ 1601773 h 2002320"/>
              <a:gd name="connsiteX548" fmla="*/ 575597 w 2200047"/>
              <a:gd name="connsiteY548" fmla="*/ 1601773 h 2002320"/>
              <a:gd name="connsiteX549" fmla="*/ 592383 w 2200047"/>
              <a:gd name="connsiteY549" fmla="*/ 1614587 h 2002320"/>
              <a:gd name="connsiteX550" fmla="*/ 592383 w 2200047"/>
              <a:gd name="connsiteY550" fmla="*/ 1601773 h 2002320"/>
              <a:gd name="connsiteX551" fmla="*/ 288069 w 2200047"/>
              <a:gd name="connsiteY551" fmla="*/ 1601773 h 2002320"/>
              <a:gd name="connsiteX552" fmla="*/ 288069 w 2200047"/>
              <a:gd name="connsiteY552" fmla="*/ 1614587 h 2002320"/>
              <a:gd name="connsiteX553" fmla="*/ 304855 w 2200047"/>
              <a:gd name="connsiteY553" fmla="*/ 1627815 h 2002320"/>
              <a:gd name="connsiteX554" fmla="*/ 304855 w 2200047"/>
              <a:gd name="connsiteY554" fmla="*/ 1614587 h 2002320"/>
              <a:gd name="connsiteX555" fmla="*/ 321641 w 2200047"/>
              <a:gd name="connsiteY555" fmla="*/ 1614587 h 2002320"/>
              <a:gd name="connsiteX556" fmla="*/ 304855 w 2200047"/>
              <a:gd name="connsiteY556" fmla="*/ 1601773 h 2002320"/>
              <a:gd name="connsiteX557" fmla="*/ 304855 w 2200047"/>
              <a:gd name="connsiteY557" fmla="*/ 1603375 h 2002320"/>
              <a:gd name="connsiteX558" fmla="*/ 304855 w 2200047"/>
              <a:gd name="connsiteY558" fmla="*/ 1611384 h 2002320"/>
              <a:gd name="connsiteX559" fmla="*/ 304855 w 2200047"/>
              <a:gd name="connsiteY559" fmla="*/ 1614587 h 2002320"/>
              <a:gd name="connsiteX560" fmla="*/ 288069 w 2200047"/>
              <a:gd name="connsiteY560" fmla="*/ 1601773 h 2002320"/>
              <a:gd name="connsiteX561" fmla="*/ 101799 w 2200047"/>
              <a:gd name="connsiteY561" fmla="*/ 1601773 h 2002320"/>
              <a:gd name="connsiteX562" fmla="*/ 118585 w 2200047"/>
              <a:gd name="connsiteY562" fmla="*/ 1601773 h 2002320"/>
              <a:gd name="connsiteX563" fmla="*/ 1523193 w 2200047"/>
              <a:gd name="connsiteY563" fmla="*/ 1588959 h 2002320"/>
              <a:gd name="connsiteX564" fmla="*/ 1523193 w 2200047"/>
              <a:gd name="connsiteY564" fmla="*/ 1601773 h 2002320"/>
              <a:gd name="connsiteX565" fmla="*/ 1521094 w 2200047"/>
              <a:gd name="connsiteY565" fmla="*/ 1601773 h 2002320"/>
              <a:gd name="connsiteX566" fmla="*/ 1508505 w 2200047"/>
              <a:gd name="connsiteY566" fmla="*/ 1601773 h 2002320"/>
              <a:gd name="connsiteX567" fmla="*/ 1506407 w 2200047"/>
              <a:gd name="connsiteY567" fmla="*/ 1601773 h 2002320"/>
              <a:gd name="connsiteX568" fmla="*/ 1523193 w 2200047"/>
              <a:gd name="connsiteY568" fmla="*/ 1588959 h 2002320"/>
              <a:gd name="connsiteX569" fmla="*/ 1455507 w 2200047"/>
              <a:gd name="connsiteY569" fmla="*/ 1588959 h 2002320"/>
              <a:gd name="connsiteX570" fmla="*/ 1455507 w 2200047"/>
              <a:gd name="connsiteY570" fmla="*/ 1601773 h 2002320"/>
              <a:gd name="connsiteX571" fmla="*/ 1472293 w 2200047"/>
              <a:gd name="connsiteY571" fmla="*/ 1601773 h 2002320"/>
              <a:gd name="connsiteX572" fmla="*/ 1472293 w 2200047"/>
              <a:gd name="connsiteY572" fmla="*/ 1588959 h 2002320"/>
              <a:gd name="connsiteX573" fmla="*/ 1470195 w 2200047"/>
              <a:gd name="connsiteY573" fmla="*/ 1588959 h 2002320"/>
              <a:gd name="connsiteX574" fmla="*/ 1455507 w 2200047"/>
              <a:gd name="connsiteY574" fmla="*/ 1588959 h 2002320"/>
              <a:gd name="connsiteX575" fmla="*/ 1117080 w 2200047"/>
              <a:gd name="connsiteY575" fmla="*/ 1588959 h 2002320"/>
              <a:gd name="connsiteX576" fmla="*/ 1117080 w 2200047"/>
              <a:gd name="connsiteY576" fmla="*/ 1601773 h 2002320"/>
              <a:gd name="connsiteX577" fmla="*/ 1117080 w 2200047"/>
              <a:gd name="connsiteY577" fmla="*/ 1588959 h 2002320"/>
              <a:gd name="connsiteX578" fmla="*/ 863124 w 2200047"/>
              <a:gd name="connsiteY578" fmla="*/ 1588959 h 2002320"/>
              <a:gd name="connsiteX579" fmla="*/ 863124 w 2200047"/>
              <a:gd name="connsiteY579" fmla="*/ 1601773 h 2002320"/>
              <a:gd name="connsiteX580" fmla="*/ 865223 w 2200047"/>
              <a:gd name="connsiteY580" fmla="*/ 1608180 h 2002320"/>
              <a:gd name="connsiteX581" fmla="*/ 869228 w 2200047"/>
              <a:gd name="connsiteY581" fmla="*/ 1609928 h 2002320"/>
              <a:gd name="connsiteX582" fmla="*/ 871517 w 2200047"/>
              <a:gd name="connsiteY582" fmla="*/ 1612986 h 2002320"/>
              <a:gd name="connsiteX583" fmla="*/ 879910 w 2200047"/>
              <a:gd name="connsiteY583" fmla="*/ 1614587 h 2002320"/>
              <a:gd name="connsiteX584" fmla="*/ 869228 w 2200047"/>
              <a:gd name="connsiteY584" fmla="*/ 1609928 h 2002320"/>
              <a:gd name="connsiteX585" fmla="*/ 863124 w 2200047"/>
              <a:gd name="connsiteY585" fmla="*/ 1601773 h 2002320"/>
              <a:gd name="connsiteX586" fmla="*/ 863124 w 2200047"/>
              <a:gd name="connsiteY586" fmla="*/ 1588959 h 2002320"/>
              <a:gd name="connsiteX587" fmla="*/ 676854 w 2200047"/>
              <a:gd name="connsiteY587" fmla="*/ 1588959 h 2002320"/>
              <a:gd name="connsiteX588" fmla="*/ 694182 w 2200047"/>
              <a:gd name="connsiteY588" fmla="*/ 1601773 h 2002320"/>
              <a:gd name="connsiteX589" fmla="*/ 710968 w 2200047"/>
              <a:gd name="connsiteY589" fmla="*/ 1601773 h 2002320"/>
              <a:gd name="connsiteX590" fmla="*/ 710968 w 2200047"/>
              <a:gd name="connsiteY590" fmla="*/ 1596968 h 2002320"/>
              <a:gd name="connsiteX591" fmla="*/ 710968 w 2200047"/>
              <a:gd name="connsiteY591" fmla="*/ 1596367 h 2002320"/>
              <a:gd name="connsiteX592" fmla="*/ 710968 w 2200047"/>
              <a:gd name="connsiteY592" fmla="*/ 1588959 h 2002320"/>
              <a:gd name="connsiteX593" fmla="*/ 694182 w 2200047"/>
              <a:gd name="connsiteY593" fmla="*/ 1588959 h 2002320"/>
              <a:gd name="connsiteX594" fmla="*/ 203056 w 2200047"/>
              <a:gd name="connsiteY594" fmla="*/ 1588959 h 2002320"/>
              <a:gd name="connsiteX595" fmla="*/ 203056 w 2200047"/>
              <a:gd name="connsiteY595" fmla="*/ 1601773 h 2002320"/>
              <a:gd name="connsiteX596" fmla="*/ 220384 w 2200047"/>
              <a:gd name="connsiteY596" fmla="*/ 1601773 h 2002320"/>
              <a:gd name="connsiteX597" fmla="*/ 203056 w 2200047"/>
              <a:gd name="connsiteY597" fmla="*/ 1588959 h 2002320"/>
              <a:gd name="connsiteX598" fmla="*/ 1066181 w 2200047"/>
              <a:gd name="connsiteY598" fmla="*/ 1576145 h 2002320"/>
              <a:gd name="connsiteX599" fmla="*/ 1066181 w 2200047"/>
              <a:gd name="connsiteY599" fmla="*/ 1588959 h 2002320"/>
              <a:gd name="connsiteX600" fmla="*/ 1064082 w 2200047"/>
              <a:gd name="connsiteY600" fmla="*/ 1588959 h 2002320"/>
              <a:gd name="connsiteX601" fmla="*/ 1049395 w 2200047"/>
              <a:gd name="connsiteY601" fmla="*/ 1588959 h 2002320"/>
              <a:gd name="connsiteX602" fmla="*/ 964923 w 2200047"/>
              <a:gd name="connsiteY602" fmla="*/ 1576145 h 2002320"/>
              <a:gd name="connsiteX603" fmla="*/ 964923 w 2200047"/>
              <a:gd name="connsiteY603" fmla="*/ 1587357 h 2002320"/>
              <a:gd name="connsiteX604" fmla="*/ 964923 w 2200047"/>
              <a:gd name="connsiteY604" fmla="*/ 1588959 h 2002320"/>
              <a:gd name="connsiteX605" fmla="*/ 967022 w 2200047"/>
              <a:gd name="connsiteY605" fmla="*/ 1588959 h 2002320"/>
              <a:gd name="connsiteX606" fmla="*/ 974628 w 2200047"/>
              <a:gd name="connsiteY606" fmla="*/ 1588959 h 2002320"/>
              <a:gd name="connsiteX607" fmla="*/ 975415 w 2200047"/>
              <a:gd name="connsiteY607" fmla="*/ 1588959 h 2002320"/>
              <a:gd name="connsiteX608" fmla="*/ 981709 w 2200047"/>
              <a:gd name="connsiteY608" fmla="*/ 1588959 h 2002320"/>
              <a:gd name="connsiteX609" fmla="*/ 998495 w 2200047"/>
              <a:gd name="connsiteY609" fmla="*/ 1588959 h 2002320"/>
              <a:gd name="connsiteX610" fmla="*/ 998495 w 2200047"/>
              <a:gd name="connsiteY610" fmla="*/ 1576145 h 2002320"/>
              <a:gd name="connsiteX611" fmla="*/ 981709 w 2200047"/>
              <a:gd name="connsiteY611" fmla="*/ 1576145 h 2002320"/>
              <a:gd name="connsiteX612" fmla="*/ 979611 w 2200047"/>
              <a:gd name="connsiteY612" fmla="*/ 1576145 h 2002320"/>
              <a:gd name="connsiteX613" fmla="*/ 975415 w 2200047"/>
              <a:gd name="connsiteY613" fmla="*/ 1576145 h 2002320"/>
              <a:gd name="connsiteX614" fmla="*/ 974628 w 2200047"/>
              <a:gd name="connsiteY614" fmla="*/ 1576145 h 2002320"/>
              <a:gd name="connsiteX615" fmla="*/ 778653 w 2200047"/>
              <a:gd name="connsiteY615" fmla="*/ 1576145 h 2002320"/>
              <a:gd name="connsiteX616" fmla="*/ 778653 w 2200047"/>
              <a:gd name="connsiteY616" fmla="*/ 1588959 h 2002320"/>
              <a:gd name="connsiteX617" fmla="*/ 778653 w 2200047"/>
              <a:gd name="connsiteY617" fmla="*/ 1576145 h 2002320"/>
              <a:gd name="connsiteX618" fmla="*/ 389327 w 2200047"/>
              <a:gd name="connsiteY618" fmla="*/ 1576145 h 2002320"/>
              <a:gd name="connsiteX619" fmla="*/ 389327 w 2200047"/>
              <a:gd name="connsiteY619" fmla="*/ 1588959 h 2002320"/>
              <a:gd name="connsiteX620" fmla="*/ 406113 w 2200047"/>
              <a:gd name="connsiteY620" fmla="*/ 1588959 h 2002320"/>
              <a:gd name="connsiteX621" fmla="*/ 406113 w 2200047"/>
              <a:gd name="connsiteY621" fmla="*/ 1576145 h 2002320"/>
              <a:gd name="connsiteX622" fmla="*/ 321641 w 2200047"/>
              <a:gd name="connsiteY622" fmla="*/ 1576145 h 2002320"/>
              <a:gd name="connsiteX623" fmla="*/ 321641 w 2200047"/>
              <a:gd name="connsiteY623" fmla="*/ 1588959 h 2002320"/>
              <a:gd name="connsiteX624" fmla="*/ 321641 w 2200047"/>
              <a:gd name="connsiteY624" fmla="*/ 1593764 h 2002320"/>
              <a:gd name="connsiteX625" fmla="*/ 321641 w 2200047"/>
              <a:gd name="connsiteY625" fmla="*/ 1594365 h 2002320"/>
              <a:gd name="connsiteX626" fmla="*/ 321641 w 2200047"/>
              <a:gd name="connsiteY626" fmla="*/ 1601773 h 2002320"/>
              <a:gd name="connsiteX627" fmla="*/ 323739 w 2200047"/>
              <a:gd name="connsiteY627" fmla="*/ 1601773 h 2002320"/>
              <a:gd name="connsiteX628" fmla="*/ 338427 w 2200047"/>
              <a:gd name="connsiteY628" fmla="*/ 1601773 h 2002320"/>
              <a:gd name="connsiteX629" fmla="*/ 321641 w 2200047"/>
              <a:gd name="connsiteY629" fmla="*/ 1588959 h 2002320"/>
              <a:gd name="connsiteX630" fmla="*/ 338427 w 2200047"/>
              <a:gd name="connsiteY630" fmla="*/ 1588959 h 2002320"/>
              <a:gd name="connsiteX631" fmla="*/ 321641 w 2200047"/>
              <a:gd name="connsiteY631" fmla="*/ 1576145 h 2002320"/>
              <a:gd name="connsiteX632" fmla="*/ 1438721 w 2200047"/>
              <a:gd name="connsiteY632" fmla="*/ 1550103 h 2002320"/>
              <a:gd name="connsiteX633" fmla="*/ 1438721 w 2200047"/>
              <a:gd name="connsiteY633" fmla="*/ 1562917 h 2002320"/>
              <a:gd name="connsiteX634" fmla="*/ 1442918 w 2200047"/>
              <a:gd name="connsiteY634" fmla="*/ 1562917 h 2002320"/>
              <a:gd name="connsiteX635" fmla="*/ 1455507 w 2200047"/>
              <a:gd name="connsiteY635" fmla="*/ 1562917 h 2002320"/>
              <a:gd name="connsiteX636" fmla="*/ 1462589 w 2200047"/>
              <a:gd name="connsiteY636" fmla="*/ 1562917 h 2002320"/>
              <a:gd name="connsiteX637" fmla="*/ 1465212 w 2200047"/>
              <a:gd name="connsiteY637" fmla="*/ 1562917 h 2002320"/>
              <a:gd name="connsiteX638" fmla="*/ 1465998 w 2200047"/>
              <a:gd name="connsiteY638" fmla="*/ 1562917 h 2002320"/>
              <a:gd name="connsiteX639" fmla="*/ 1472293 w 2200047"/>
              <a:gd name="connsiteY639" fmla="*/ 1562917 h 2002320"/>
              <a:gd name="connsiteX640" fmla="*/ 1455507 w 2200047"/>
              <a:gd name="connsiteY640" fmla="*/ 1550103 h 2002320"/>
              <a:gd name="connsiteX641" fmla="*/ 1453409 w 2200047"/>
              <a:gd name="connsiteY641" fmla="*/ 1550103 h 2002320"/>
              <a:gd name="connsiteX642" fmla="*/ 1438721 w 2200047"/>
              <a:gd name="connsiteY642" fmla="*/ 1550103 h 2002320"/>
              <a:gd name="connsiteX643" fmla="*/ 1066181 w 2200047"/>
              <a:gd name="connsiteY643" fmla="*/ 1550103 h 2002320"/>
              <a:gd name="connsiteX644" fmla="*/ 1068279 w 2200047"/>
              <a:gd name="connsiteY644" fmla="*/ 1550103 h 2002320"/>
              <a:gd name="connsiteX645" fmla="*/ 1080868 w 2200047"/>
              <a:gd name="connsiteY645" fmla="*/ 1550103 h 2002320"/>
              <a:gd name="connsiteX646" fmla="*/ 1082967 w 2200047"/>
              <a:gd name="connsiteY646" fmla="*/ 1550103 h 2002320"/>
              <a:gd name="connsiteX647" fmla="*/ 1066181 w 2200047"/>
              <a:gd name="connsiteY647" fmla="*/ 1562917 h 2002320"/>
              <a:gd name="connsiteX648" fmla="*/ 930810 w 2200047"/>
              <a:gd name="connsiteY648" fmla="*/ 1550103 h 2002320"/>
              <a:gd name="connsiteX649" fmla="*/ 930810 w 2200047"/>
              <a:gd name="connsiteY649" fmla="*/ 1562917 h 2002320"/>
              <a:gd name="connsiteX650" fmla="*/ 947596 w 2200047"/>
              <a:gd name="connsiteY650" fmla="*/ 1562917 h 2002320"/>
              <a:gd name="connsiteX651" fmla="*/ 947596 w 2200047"/>
              <a:gd name="connsiteY651" fmla="*/ 1561316 h 2002320"/>
              <a:gd name="connsiteX652" fmla="*/ 947596 w 2200047"/>
              <a:gd name="connsiteY652" fmla="*/ 1550103 h 2002320"/>
              <a:gd name="connsiteX653" fmla="*/ 930810 w 2200047"/>
              <a:gd name="connsiteY653" fmla="*/ 1550103 h 2002320"/>
              <a:gd name="connsiteX654" fmla="*/ 727754 w 2200047"/>
              <a:gd name="connsiteY654" fmla="*/ 1550103 h 2002320"/>
              <a:gd name="connsiteX655" fmla="*/ 727754 w 2200047"/>
              <a:gd name="connsiteY655" fmla="*/ 1562917 h 2002320"/>
              <a:gd name="connsiteX656" fmla="*/ 744540 w 2200047"/>
              <a:gd name="connsiteY656" fmla="*/ 1562917 h 2002320"/>
              <a:gd name="connsiteX657" fmla="*/ 744540 w 2200047"/>
              <a:gd name="connsiteY657" fmla="*/ 1576145 h 2002320"/>
              <a:gd name="connsiteX658" fmla="*/ 727754 w 2200047"/>
              <a:gd name="connsiteY658" fmla="*/ 1576145 h 2002320"/>
              <a:gd name="connsiteX659" fmla="*/ 744540 w 2200047"/>
              <a:gd name="connsiteY659" fmla="*/ 1588959 h 2002320"/>
              <a:gd name="connsiteX660" fmla="*/ 744540 w 2200047"/>
              <a:gd name="connsiteY660" fmla="*/ 1576145 h 2002320"/>
              <a:gd name="connsiteX661" fmla="*/ 746706 w 2200047"/>
              <a:gd name="connsiteY661" fmla="*/ 1576145 h 2002320"/>
              <a:gd name="connsiteX662" fmla="*/ 752120 w 2200047"/>
              <a:gd name="connsiteY662" fmla="*/ 1576145 h 2002320"/>
              <a:gd name="connsiteX663" fmla="*/ 761867 w 2200047"/>
              <a:gd name="connsiteY663" fmla="*/ 1576145 h 2002320"/>
              <a:gd name="connsiteX664" fmla="*/ 744540 w 2200047"/>
              <a:gd name="connsiteY664" fmla="*/ 1562917 h 2002320"/>
              <a:gd name="connsiteX665" fmla="*/ 423440 w 2200047"/>
              <a:gd name="connsiteY665" fmla="*/ 1550103 h 2002320"/>
              <a:gd name="connsiteX666" fmla="*/ 423440 w 2200047"/>
              <a:gd name="connsiteY666" fmla="*/ 1562917 h 2002320"/>
              <a:gd name="connsiteX667" fmla="*/ 423440 w 2200047"/>
              <a:gd name="connsiteY667" fmla="*/ 1576145 h 2002320"/>
              <a:gd name="connsiteX668" fmla="*/ 423440 w 2200047"/>
              <a:gd name="connsiteY668" fmla="*/ 1562917 h 2002320"/>
              <a:gd name="connsiteX669" fmla="*/ 440226 w 2200047"/>
              <a:gd name="connsiteY669" fmla="*/ 1562917 h 2002320"/>
              <a:gd name="connsiteX670" fmla="*/ 440226 w 2200047"/>
              <a:gd name="connsiteY670" fmla="*/ 1550103 h 2002320"/>
              <a:gd name="connsiteX671" fmla="*/ 423440 w 2200047"/>
              <a:gd name="connsiteY671" fmla="*/ 1550103 h 2002320"/>
              <a:gd name="connsiteX672" fmla="*/ 237170 w 2200047"/>
              <a:gd name="connsiteY672" fmla="*/ 1550103 h 2002320"/>
              <a:gd name="connsiteX673" fmla="*/ 237170 w 2200047"/>
              <a:gd name="connsiteY673" fmla="*/ 1562917 h 2002320"/>
              <a:gd name="connsiteX674" fmla="*/ 253956 w 2200047"/>
              <a:gd name="connsiteY674" fmla="*/ 1562917 h 2002320"/>
              <a:gd name="connsiteX675" fmla="*/ 237170 w 2200047"/>
              <a:gd name="connsiteY675" fmla="*/ 1550103 h 2002320"/>
              <a:gd name="connsiteX676" fmla="*/ 152698 w 2200047"/>
              <a:gd name="connsiteY676" fmla="*/ 1550103 h 2002320"/>
              <a:gd name="connsiteX677" fmla="*/ 152698 w 2200047"/>
              <a:gd name="connsiteY677" fmla="*/ 1562917 h 2002320"/>
              <a:gd name="connsiteX678" fmla="*/ 135371 w 2200047"/>
              <a:gd name="connsiteY678" fmla="*/ 1576145 h 2002320"/>
              <a:gd name="connsiteX679" fmla="*/ 152698 w 2200047"/>
              <a:gd name="connsiteY679" fmla="*/ 1576145 h 2002320"/>
              <a:gd name="connsiteX680" fmla="*/ 169484 w 2200047"/>
              <a:gd name="connsiteY680" fmla="*/ 1562917 h 2002320"/>
              <a:gd name="connsiteX681" fmla="*/ 169484 w 2200047"/>
              <a:gd name="connsiteY681" fmla="*/ 1550103 h 2002320"/>
              <a:gd name="connsiteX682" fmla="*/ 1320136 w 2200047"/>
              <a:gd name="connsiteY682" fmla="*/ 1537289 h 2002320"/>
              <a:gd name="connsiteX683" fmla="*/ 1320136 w 2200047"/>
              <a:gd name="connsiteY683" fmla="*/ 1550103 h 2002320"/>
              <a:gd name="connsiteX684" fmla="*/ 1336922 w 2200047"/>
              <a:gd name="connsiteY684" fmla="*/ 1550103 h 2002320"/>
              <a:gd name="connsiteX685" fmla="*/ 1336922 w 2200047"/>
              <a:gd name="connsiteY685" fmla="*/ 1537289 h 2002320"/>
              <a:gd name="connsiteX686" fmla="*/ 812225 w 2200047"/>
              <a:gd name="connsiteY686" fmla="*/ 1537289 h 2002320"/>
              <a:gd name="connsiteX687" fmla="*/ 829552 w 2200047"/>
              <a:gd name="connsiteY687" fmla="*/ 1537289 h 2002320"/>
              <a:gd name="connsiteX688" fmla="*/ 829552 w 2200047"/>
              <a:gd name="connsiteY688" fmla="*/ 1550103 h 2002320"/>
              <a:gd name="connsiteX689" fmla="*/ 812225 w 2200047"/>
              <a:gd name="connsiteY689" fmla="*/ 1550103 h 2002320"/>
              <a:gd name="connsiteX690" fmla="*/ 812225 w 2200047"/>
              <a:gd name="connsiteY690" fmla="*/ 1537289 h 2002320"/>
              <a:gd name="connsiteX691" fmla="*/ 761867 w 2200047"/>
              <a:gd name="connsiteY691" fmla="*/ 1537289 h 2002320"/>
              <a:gd name="connsiteX692" fmla="*/ 761867 w 2200047"/>
              <a:gd name="connsiteY692" fmla="*/ 1550103 h 2002320"/>
              <a:gd name="connsiteX693" fmla="*/ 761867 w 2200047"/>
              <a:gd name="connsiteY693" fmla="*/ 1537289 h 2002320"/>
              <a:gd name="connsiteX694" fmla="*/ 660068 w 2200047"/>
              <a:gd name="connsiteY694" fmla="*/ 1537289 h 2002320"/>
              <a:gd name="connsiteX695" fmla="*/ 676854 w 2200047"/>
              <a:gd name="connsiteY695" fmla="*/ 1550103 h 2002320"/>
              <a:gd name="connsiteX696" fmla="*/ 676854 w 2200047"/>
              <a:gd name="connsiteY696" fmla="*/ 1548501 h 2002320"/>
              <a:gd name="connsiteX697" fmla="*/ 676854 w 2200047"/>
              <a:gd name="connsiteY697" fmla="*/ 1545298 h 2002320"/>
              <a:gd name="connsiteX698" fmla="*/ 676854 w 2200047"/>
              <a:gd name="connsiteY698" fmla="*/ 1544697 h 2002320"/>
              <a:gd name="connsiteX699" fmla="*/ 676854 w 2200047"/>
              <a:gd name="connsiteY699" fmla="*/ 1537289 h 2002320"/>
              <a:gd name="connsiteX700" fmla="*/ 674756 w 2200047"/>
              <a:gd name="connsiteY700" fmla="*/ 1537289 h 2002320"/>
              <a:gd name="connsiteX701" fmla="*/ 670559 w 2200047"/>
              <a:gd name="connsiteY701" fmla="*/ 1537289 h 2002320"/>
              <a:gd name="connsiteX702" fmla="*/ 669773 w 2200047"/>
              <a:gd name="connsiteY702" fmla="*/ 1537289 h 2002320"/>
              <a:gd name="connsiteX703" fmla="*/ 1462589 w 2200047"/>
              <a:gd name="connsiteY703" fmla="*/ 1531883 h 2002320"/>
              <a:gd name="connsiteX704" fmla="*/ 1455507 w 2200047"/>
              <a:gd name="connsiteY704" fmla="*/ 1537289 h 2002320"/>
              <a:gd name="connsiteX705" fmla="*/ 1472293 w 2200047"/>
              <a:gd name="connsiteY705" fmla="*/ 1537289 h 2002320"/>
              <a:gd name="connsiteX706" fmla="*/ 1462589 w 2200047"/>
              <a:gd name="connsiteY706" fmla="*/ 1531883 h 2002320"/>
              <a:gd name="connsiteX707" fmla="*/ 1506407 w 2200047"/>
              <a:gd name="connsiteY707" fmla="*/ 1524475 h 2002320"/>
              <a:gd name="connsiteX708" fmla="*/ 1504241 w 2200047"/>
              <a:gd name="connsiteY708" fmla="*/ 1529280 h 2002320"/>
              <a:gd name="connsiteX709" fmla="*/ 1498981 w 2200047"/>
              <a:gd name="connsiteY709" fmla="*/ 1527613 h 2002320"/>
              <a:gd name="connsiteX710" fmla="*/ 1049395 w 2200047"/>
              <a:gd name="connsiteY710" fmla="*/ 1524475 h 2002320"/>
              <a:gd name="connsiteX711" fmla="*/ 1049395 w 2200047"/>
              <a:gd name="connsiteY711" fmla="*/ 1526076 h 2002320"/>
              <a:gd name="connsiteX712" fmla="*/ 1049395 w 2200047"/>
              <a:gd name="connsiteY712" fmla="*/ 1537289 h 2002320"/>
              <a:gd name="connsiteX713" fmla="*/ 1051493 w 2200047"/>
              <a:gd name="connsiteY713" fmla="*/ 1537289 h 2002320"/>
              <a:gd name="connsiteX714" fmla="*/ 1066181 w 2200047"/>
              <a:gd name="connsiteY714" fmla="*/ 1537289 h 2002320"/>
              <a:gd name="connsiteX715" fmla="*/ 1066181 w 2200047"/>
              <a:gd name="connsiteY715" fmla="*/ 1550103 h 2002320"/>
              <a:gd name="connsiteX716" fmla="*/ 1049395 w 2200047"/>
              <a:gd name="connsiteY716" fmla="*/ 1550103 h 2002320"/>
              <a:gd name="connsiteX717" fmla="*/ 1049395 w 2200047"/>
              <a:gd name="connsiteY717" fmla="*/ 1562917 h 2002320"/>
              <a:gd name="connsiteX718" fmla="*/ 1049395 w 2200047"/>
              <a:gd name="connsiteY718" fmla="*/ 1576145 h 2002320"/>
              <a:gd name="connsiteX719" fmla="*/ 1049395 w 2200047"/>
              <a:gd name="connsiteY719" fmla="*/ 1588959 h 2002320"/>
              <a:gd name="connsiteX720" fmla="*/ 1049395 w 2200047"/>
              <a:gd name="connsiteY720" fmla="*/ 1598570 h 2002320"/>
              <a:gd name="connsiteX721" fmla="*/ 1049395 w 2200047"/>
              <a:gd name="connsiteY721" fmla="*/ 1601773 h 2002320"/>
              <a:gd name="connsiteX722" fmla="*/ 1049395 w 2200047"/>
              <a:gd name="connsiteY722" fmla="*/ 1614587 h 2002320"/>
              <a:gd name="connsiteX723" fmla="*/ 1066181 w 2200047"/>
              <a:gd name="connsiteY723" fmla="*/ 1614587 h 2002320"/>
              <a:gd name="connsiteX724" fmla="*/ 1066181 w 2200047"/>
              <a:gd name="connsiteY724" fmla="*/ 1627815 h 2002320"/>
              <a:gd name="connsiteX725" fmla="*/ 1064082 w 2200047"/>
              <a:gd name="connsiteY725" fmla="*/ 1627815 h 2002320"/>
              <a:gd name="connsiteX726" fmla="*/ 1049395 w 2200047"/>
              <a:gd name="connsiteY726" fmla="*/ 1627815 h 2002320"/>
              <a:gd name="connsiteX727" fmla="*/ 1049395 w 2200047"/>
              <a:gd name="connsiteY727" fmla="*/ 1640629 h 2002320"/>
              <a:gd name="connsiteX728" fmla="*/ 1051493 w 2200047"/>
              <a:gd name="connsiteY728" fmla="*/ 1640629 h 2002320"/>
              <a:gd name="connsiteX729" fmla="*/ 1055689 w 2200047"/>
              <a:gd name="connsiteY729" fmla="*/ 1640629 h 2002320"/>
              <a:gd name="connsiteX730" fmla="*/ 1056476 w 2200047"/>
              <a:gd name="connsiteY730" fmla="*/ 1640629 h 2002320"/>
              <a:gd name="connsiteX731" fmla="*/ 1066181 w 2200047"/>
              <a:gd name="connsiteY731" fmla="*/ 1640629 h 2002320"/>
              <a:gd name="connsiteX732" fmla="*/ 1068279 w 2200047"/>
              <a:gd name="connsiteY732" fmla="*/ 1640629 h 2002320"/>
              <a:gd name="connsiteX733" fmla="*/ 1082967 w 2200047"/>
              <a:gd name="connsiteY733" fmla="*/ 1640629 h 2002320"/>
              <a:gd name="connsiteX734" fmla="*/ 1082967 w 2200047"/>
              <a:gd name="connsiteY734" fmla="*/ 1627815 h 2002320"/>
              <a:gd name="connsiteX735" fmla="*/ 1082967 w 2200047"/>
              <a:gd name="connsiteY735" fmla="*/ 1614587 h 2002320"/>
              <a:gd name="connsiteX736" fmla="*/ 1100294 w 2200047"/>
              <a:gd name="connsiteY736" fmla="*/ 1614587 h 2002320"/>
              <a:gd name="connsiteX737" fmla="*/ 1100294 w 2200047"/>
              <a:gd name="connsiteY737" fmla="*/ 1601773 h 2002320"/>
              <a:gd name="connsiteX738" fmla="*/ 1082967 w 2200047"/>
              <a:gd name="connsiteY738" fmla="*/ 1588959 h 2002320"/>
              <a:gd name="connsiteX739" fmla="*/ 1082967 w 2200047"/>
              <a:gd name="connsiteY739" fmla="*/ 1576145 h 2002320"/>
              <a:gd name="connsiteX740" fmla="*/ 1082967 w 2200047"/>
              <a:gd name="connsiteY740" fmla="*/ 1574491 h 2002320"/>
              <a:gd name="connsiteX741" fmla="*/ 1082967 w 2200047"/>
              <a:gd name="connsiteY741" fmla="*/ 1562917 h 2002320"/>
              <a:gd name="connsiteX742" fmla="*/ 1082967 w 2200047"/>
              <a:gd name="connsiteY742" fmla="*/ 1550103 h 2002320"/>
              <a:gd name="connsiteX743" fmla="*/ 1082967 w 2200047"/>
              <a:gd name="connsiteY743" fmla="*/ 1537289 h 2002320"/>
              <a:gd name="connsiteX744" fmla="*/ 1082967 w 2200047"/>
              <a:gd name="connsiteY744" fmla="*/ 1524475 h 2002320"/>
              <a:gd name="connsiteX745" fmla="*/ 1066181 w 2200047"/>
              <a:gd name="connsiteY745" fmla="*/ 1524475 h 2002320"/>
              <a:gd name="connsiteX746" fmla="*/ 473798 w 2200047"/>
              <a:gd name="connsiteY746" fmla="*/ 1524475 h 2002320"/>
              <a:gd name="connsiteX747" fmla="*/ 457012 w 2200047"/>
              <a:gd name="connsiteY747" fmla="*/ 1537289 h 2002320"/>
              <a:gd name="connsiteX748" fmla="*/ 473798 w 2200047"/>
              <a:gd name="connsiteY748" fmla="*/ 1537289 h 2002320"/>
              <a:gd name="connsiteX749" fmla="*/ 473798 w 2200047"/>
              <a:gd name="connsiteY749" fmla="*/ 1529881 h 2002320"/>
              <a:gd name="connsiteX750" fmla="*/ 473798 w 2200047"/>
              <a:gd name="connsiteY750" fmla="*/ 1529280 h 2002320"/>
              <a:gd name="connsiteX751" fmla="*/ 473798 w 2200047"/>
              <a:gd name="connsiteY751" fmla="*/ 1524475 h 2002320"/>
              <a:gd name="connsiteX752" fmla="*/ 186270 w 2200047"/>
              <a:gd name="connsiteY752" fmla="*/ 1524475 h 2002320"/>
              <a:gd name="connsiteX753" fmla="*/ 186270 w 2200047"/>
              <a:gd name="connsiteY753" fmla="*/ 1526076 h 2002320"/>
              <a:gd name="connsiteX754" fmla="*/ 186270 w 2200047"/>
              <a:gd name="connsiteY754" fmla="*/ 1535687 h 2002320"/>
              <a:gd name="connsiteX755" fmla="*/ 186270 w 2200047"/>
              <a:gd name="connsiteY755" fmla="*/ 1537289 h 2002320"/>
              <a:gd name="connsiteX756" fmla="*/ 203056 w 2200047"/>
              <a:gd name="connsiteY756" fmla="*/ 1537289 h 2002320"/>
              <a:gd name="connsiteX757" fmla="*/ 186270 w 2200047"/>
              <a:gd name="connsiteY757" fmla="*/ 1524475 h 2002320"/>
              <a:gd name="connsiteX758" fmla="*/ 1320136 w 2200047"/>
              <a:gd name="connsiteY758" fmla="*/ 1511247 h 2002320"/>
              <a:gd name="connsiteX759" fmla="*/ 1320136 w 2200047"/>
              <a:gd name="connsiteY759" fmla="*/ 1524475 h 2002320"/>
              <a:gd name="connsiteX760" fmla="*/ 1336922 w 2200047"/>
              <a:gd name="connsiteY760" fmla="*/ 1524475 h 2002320"/>
              <a:gd name="connsiteX761" fmla="*/ 1336922 w 2200047"/>
              <a:gd name="connsiteY761" fmla="*/ 1511247 h 2002320"/>
              <a:gd name="connsiteX762" fmla="*/ 389327 w 2200047"/>
              <a:gd name="connsiteY762" fmla="*/ 1511247 h 2002320"/>
              <a:gd name="connsiteX763" fmla="*/ 406113 w 2200047"/>
              <a:gd name="connsiteY763" fmla="*/ 1524475 h 2002320"/>
              <a:gd name="connsiteX764" fmla="*/ 406113 w 2200047"/>
              <a:gd name="connsiteY764" fmla="*/ 1537289 h 2002320"/>
              <a:gd name="connsiteX765" fmla="*/ 389327 w 2200047"/>
              <a:gd name="connsiteY765" fmla="*/ 1524475 h 2002320"/>
              <a:gd name="connsiteX766" fmla="*/ 1336922 w 2200047"/>
              <a:gd name="connsiteY766" fmla="*/ 1498433 h 2002320"/>
              <a:gd name="connsiteX767" fmla="*/ 1353708 w 2200047"/>
              <a:gd name="connsiteY767" fmla="*/ 1511247 h 2002320"/>
              <a:gd name="connsiteX768" fmla="*/ 1353708 w 2200047"/>
              <a:gd name="connsiteY768" fmla="*/ 1498433 h 2002320"/>
              <a:gd name="connsiteX769" fmla="*/ 1336922 w 2200047"/>
              <a:gd name="connsiteY769" fmla="*/ 1498433 h 2002320"/>
              <a:gd name="connsiteX770" fmla="*/ 1117080 w 2200047"/>
              <a:gd name="connsiteY770" fmla="*/ 1498433 h 2002320"/>
              <a:gd name="connsiteX771" fmla="*/ 1100294 w 2200047"/>
              <a:gd name="connsiteY771" fmla="*/ 1511247 h 2002320"/>
              <a:gd name="connsiteX772" fmla="*/ 1100294 w 2200047"/>
              <a:gd name="connsiteY772" fmla="*/ 1524475 h 2002320"/>
              <a:gd name="connsiteX773" fmla="*/ 1100294 w 2200047"/>
              <a:gd name="connsiteY773" fmla="*/ 1537289 h 2002320"/>
              <a:gd name="connsiteX774" fmla="*/ 1117080 w 2200047"/>
              <a:gd name="connsiteY774" fmla="*/ 1537289 h 2002320"/>
              <a:gd name="connsiteX775" fmla="*/ 1117080 w 2200047"/>
              <a:gd name="connsiteY775" fmla="*/ 1524475 h 2002320"/>
              <a:gd name="connsiteX776" fmla="*/ 1117080 w 2200047"/>
              <a:gd name="connsiteY776" fmla="*/ 1511247 h 2002320"/>
              <a:gd name="connsiteX777" fmla="*/ 829552 w 2200047"/>
              <a:gd name="connsiteY777" fmla="*/ 1498433 h 2002320"/>
              <a:gd name="connsiteX778" fmla="*/ 829552 w 2200047"/>
              <a:gd name="connsiteY778" fmla="*/ 1511247 h 2002320"/>
              <a:gd name="connsiteX779" fmla="*/ 846338 w 2200047"/>
              <a:gd name="connsiteY779" fmla="*/ 1511247 h 2002320"/>
              <a:gd name="connsiteX780" fmla="*/ 846338 w 2200047"/>
              <a:gd name="connsiteY780" fmla="*/ 1498433 h 2002320"/>
              <a:gd name="connsiteX781" fmla="*/ 761867 w 2200047"/>
              <a:gd name="connsiteY781" fmla="*/ 1498433 h 2002320"/>
              <a:gd name="connsiteX782" fmla="*/ 761867 w 2200047"/>
              <a:gd name="connsiteY782" fmla="*/ 1511247 h 2002320"/>
              <a:gd name="connsiteX783" fmla="*/ 778653 w 2200047"/>
              <a:gd name="connsiteY783" fmla="*/ 1511247 h 2002320"/>
              <a:gd name="connsiteX784" fmla="*/ 778653 w 2200047"/>
              <a:gd name="connsiteY784" fmla="*/ 1524475 h 2002320"/>
              <a:gd name="connsiteX785" fmla="*/ 778653 w 2200047"/>
              <a:gd name="connsiteY785" fmla="*/ 1526076 h 2002320"/>
              <a:gd name="connsiteX786" fmla="*/ 778653 w 2200047"/>
              <a:gd name="connsiteY786" fmla="*/ 1529280 h 2002320"/>
              <a:gd name="connsiteX787" fmla="*/ 778653 w 2200047"/>
              <a:gd name="connsiteY787" fmla="*/ 1529881 h 2002320"/>
              <a:gd name="connsiteX788" fmla="*/ 778653 w 2200047"/>
              <a:gd name="connsiteY788" fmla="*/ 1537289 h 2002320"/>
              <a:gd name="connsiteX789" fmla="*/ 795439 w 2200047"/>
              <a:gd name="connsiteY789" fmla="*/ 1537289 h 2002320"/>
              <a:gd name="connsiteX790" fmla="*/ 812225 w 2200047"/>
              <a:gd name="connsiteY790" fmla="*/ 1550103 h 2002320"/>
              <a:gd name="connsiteX791" fmla="*/ 812225 w 2200047"/>
              <a:gd name="connsiteY791" fmla="*/ 1562917 h 2002320"/>
              <a:gd name="connsiteX792" fmla="*/ 795439 w 2200047"/>
              <a:gd name="connsiteY792" fmla="*/ 1562917 h 2002320"/>
              <a:gd name="connsiteX793" fmla="*/ 795439 w 2200047"/>
              <a:gd name="connsiteY793" fmla="*/ 1564571 h 2002320"/>
              <a:gd name="connsiteX794" fmla="*/ 795439 w 2200047"/>
              <a:gd name="connsiteY794" fmla="*/ 1570564 h 2002320"/>
              <a:gd name="connsiteX795" fmla="*/ 795439 w 2200047"/>
              <a:gd name="connsiteY795" fmla="*/ 1571184 h 2002320"/>
              <a:gd name="connsiteX796" fmla="*/ 795439 w 2200047"/>
              <a:gd name="connsiteY796" fmla="*/ 1576145 h 2002320"/>
              <a:gd name="connsiteX797" fmla="*/ 812225 w 2200047"/>
              <a:gd name="connsiteY797" fmla="*/ 1576145 h 2002320"/>
              <a:gd name="connsiteX798" fmla="*/ 812225 w 2200047"/>
              <a:gd name="connsiteY798" fmla="*/ 1562917 h 2002320"/>
              <a:gd name="connsiteX799" fmla="*/ 829552 w 2200047"/>
              <a:gd name="connsiteY799" fmla="*/ 1562917 h 2002320"/>
              <a:gd name="connsiteX800" fmla="*/ 829552 w 2200047"/>
              <a:gd name="connsiteY800" fmla="*/ 1550103 h 2002320"/>
              <a:gd name="connsiteX801" fmla="*/ 846338 w 2200047"/>
              <a:gd name="connsiteY801" fmla="*/ 1550103 h 2002320"/>
              <a:gd name="connsiteX802" fmla="*/ 863124 w 2200047"/>
              <a:gd name="connsiteY802" fmla="*/ 1550103 h 2002320"/>
              <a:gd name="connsiteX803" fmla="*/ 863124 w 2200047"/>
              <a:gd name="connsiteY803" fmla="*/ 1537289 h 2002320"/>
              <a:gd name="connsiteX804" fmla="*/ 856830 w 2200047"/>
              <a:gd name="connsiteY804" fmla="*/ 1537289 h 2002320"/>
              <a:gd name="connsiteX805" fmla="*/ 856043 w 2200047"/>
              <a:gd name="connsiteY805" fmla="*/ 1537289 h 2002320"/>
              <a:gd name="connsiteX806" fmla="*/ 846338 w 2200047"/>
              <a:gd name="connsiteY806" fmla="*/ 1537289 h 2002320"/>
              <a:gd name="connsiteX807" fmla="*/ 829552 w 2200047"/>
              <a:gd name="connsiteY807" fmla="*/ 1537289 h 2002320"/>
              <a:gd name="connsiteX808" fmla="*/ 829552 w 2200047"/>
              <a:gd name="connsiteY808" fmla="*/ 1524475 h 2002320"/>
              <a:gd name="connsiteX809" fmla="*/ 812225 w 2200047"/>
              <a:gd name="connsiteY809" fmla="*/ 1524475 h 2002320"/>
              <a:gd name="connsiteX810" fmla="*/ 812225 w 2200047"/>
              <a:gd name="connsiteY810" fmla="*/ 1511247 h 2002320"/>
              <a:gd name="connsiteX811" fmla="*/ 795439 w 2200047"/>
              <a:gd name="connsiteY811" fmla="*/ 1511247 h 2002320"/>
              <a:gd name="connsiteX812" fmla="*/ 778653 w 2200047"/>
              <a:gd name="connsiteY812" fmla="*/ 1511247 h 2002320"/>
              <a:gd name="connsiteX813" fmla="*/ 761867 w 2200047"/>
              <a:gd name="connsiteY813" fmla="*/ 1498433 h 2002320"/>
              <a:gd name="connsiteX814" fmla="*/ 406113 w 2200047"/>
              <a:gd name="connsiteY814" fmla="*/ 1498433 h 2002320"/>
              <a:gd name="connsiteX815" fmla="*/ 423440 w 2200047"/>
              <a:gd name="connsiteY815" fmla="*/ 1511247 h 2002320"/>
              <a:gd name="connsiteX816" fmla="*/ 406113 w 2200047"/>
              <a:gd name="connsiteY816" fmla="*/ 1511247 h 2002320"/>
              <a:gd name="connsiteX817" fmla="*/ 1793934 w 2200047"/>
              <a:gd name="connsiteY817" fmla="*/ 1485619 h 2002320"/>
              <a:gd name="connsiteX818" fmla="*/ 1793934 w 2200047"/>
              <a:gd name="connsiteY818" fmla="*/ 1498433 h 2002320"/>
              <a:gd name="connsiteX819" fmla="*/ 1641777 w 2200047"/>
              <a:gd name="connsiteY819" fmla="*/ 1485619 h 2002320"/>
              <a:gd name="connsiteX820" fmla="*/ 1641777 w 2200047"/>
              <a:gd name="connsiteY820" fmla="*/ 1487221 h 2002320"/>
              <a:gd name="connsiteX821" fmla="*/ 1641777 w 2200047"/>
              <a:gd name="connsiteY821" fmla="*/ 1496831 h 2002320"/>
              <a:gd name="connsiteX822" fmla="*/ 1641777 w 2200047"/>
              <a:gd name="connsiteY822" fmla="*/ 1498433 h 2002320"/>
              <a:gd name="connsiteX823" fmla="*/ 1658563 w 2200047"/>
              <a:gd name="connsiteY823" fmla="*/ 1485619 h 2002320"/>
              <a:gd name="connsiteX824" fmla="*/ 1252451 w 2200047"/>
              <a:gd name="connsiteY824" fmla="*/ 1485619 h 2002320"/>
              <a:gd name="connsiteX825" fmla="*/ 1252451 w 2200047"/>
              <a:gd name="connsiteY825" fmla="*/ 1498433 h 2002320"/>
              <a:gd name="connsiteX826" fmla="*/ 1269237 w 2200047"/>
              <a:gd name="connsiteY826" fmla="*/ 1498433 h 2002320"/>
              <a:gd name="connsiteX827" fmla="*/ 1269237 w 2200047"/>
              <a:gd name="connsiteY827" fmla="*/ 1485619 h 2002320"/>
              <a:gd name="connsiteX828" fmla="*/ 727754 w 2200047"/>
              <a:gd name="connsiteY828" fmla="*/ 1485619 h 2002320"/>
              <a:gd name="connsiteX829" fmla="*/ 727754 w 2200047"/>
              <a:gd name="connsiteY829" fmla="*/ 1498433 h 2002320"/>
              <a:gd name="connsiteX830" fmla="*/ 744540 w 2200047"/>
              <a:gd name="connsiteY830" fmla="*/ 1498433 h 2002320"/>
              <a:gd name="connsiteX831" fmla="*/ 744540 w 2200047"/>
              <a:gd name="connsiteY831" fmla="*/ 1485619 h 2002320"/>
              <a:gd name="connsiteX832" fmla="*/ 742441 w 2200047"/>
              <a:gd name="connsiteY832" fmla="*/ 1485619 h 2002320"/>
              <a:gd name="connsiteX833" fmla="*/ 727754 w 2200047"/>
              <a:gd name="connsiteY833" fmla="*/ 1485619 h 2002320"/>
              <a:gd name="connsiteX834" fmla="*/ 423440 w 2200047"/>
              <a:gd name="connsiteY834" fmla="*/ 1485619 h 2002320"/>
              <a:gd name="connsiteX835" fmla="*/ 406113 w 2200047"/>
              <a:gd name="connsiteY835" fmla="*/ 1498433 h 2002320"/>
              <a:gd name="connsiteX836" fmla="*/ 389327 w 2200047"/>
              <a:gd name="connsiteY836" fmla="*/ 1498433 h 2002320"/>
              <a:gd name="connsiteX837" fmla="*/ 389327 w 2200047"/>
              <a:gd name="connsiteY837" fmla="*/ 1511247 h 2002320"/>
              <a:gd name="connsiteX838" fmla="*/ 372541 w 2200047"/>
              <a:gd name="connsiteY838" fmla="*/ 1511247 h 2002320"/>
              <a:gd name="connsiteX839" fmla="*/ 372541 w 2200047"/>
              <a:gd name="connsiteY839" fmla="*/ 1524475 h 2002320"/>
              <a:gd name="connsiteX840" fmla="*/ 389327 w 2200047"/>
              <a:gd name="connsiteY840" fmla="*/ 1524475 h 2002320"/>
              <a:gd name="connsiteX841" fmla="*/ 372541 w 2200047"/>
              <a:gd name="connsiteY841" fmla="*/ 1537289 h 2002320"/>
              <a:gd name="connsiteX842" fmla="*/ 355755 w 2200047"/>
              <a:gd name="connsiteY842" fmla="*/ 1537289 h 2002320"/>
              <a:gd name="connsiteX843" fmla="*/ 372541 w 2200047"/>
              <a:gd name="connsiteY843" fmla="*/ 1550103 h 2002320"/>
              <a:gd name="connsiteX844" fmla="*/ 355755 w 2200047"/>
              <a:gd name="connsiteY844" fmla="*/ 1550103 h 2002320"/>
              <a:gd name="connsiteX845" fmla="*/ 355755 w 2200047"/>
              <a:gd name="connsiteY845" fmla="*/ 1562917 h 2002320"/>
              <a:gd name="connsiteX846" fmla="*/ 338427 w 2200047"/>
              <a:gd name="connsiteY846" fmla="*/ 1550103 h 2002320"/>
              <a:gd name="connsiteX847" fmla="*/ 338427 w 2200047"/>
              <a:gd name="connsiteY847" fmla="*/ 1562917 h 2002320"/>
              <a:gd name="connsiteX848" fmla="*/ 338427 w 2200047"/>
              <a:gd name="connsiteY848" fmla="*/ 1566224 h 2002320"/>
              <a:gd name="connsiteX849" fmla="*/ 338427 w 2200047"/>
              <a:gd name="connsiteY849" fmla="*/ 1576145 h 2002320"/>
              <a:gd name="connsiteX850" fmla="*/ 355755 w 2200047"/>
              <a:gd name="connsiteY850" fmla="*/ 1576145 h 2002320"/>
              <a:gd name="connsiteX851" fmla="*/ 355755 w 2200047"/>
              <a:gd name="connsiteY851" fmla="*/ 1577747 h 2002320"/>
              <a:gd name="connsiteX852" fmla="*/ 355755 w 2200047"/>
              <a:gd name="connsiteY852" fmla="*/ 1580950 h 2002320"/>
              <a:gd name="connsiteX853" fmla="*/ 355755 w 2200047"/>
              <a:gd name="connsiteY853" fmla="*/ 1581551 h 2002320"/>
              <a:gd name="connsiteX854" fmla="*/ 355755 w 2200047"/>
              <a:gd name="connsiteY854" fmla="*/ 1588959 h 2002320"/>
              <a:gd name="connsiteX855" fmla="*/ 372541 w 2200047"/>
              <a:gd name="connsiteY855" fmla="*/ 1588959 h 2002320"/>
              <a:gd name="connsiteX856" fmla="*/ 372541 w 2200047"/>
              <a:gd name="connsiteY856" fmla="*/ 1576145 h 2002320"/>
              <a:gd name="connsiteX857" fmla="*/ 372541 w 2200047"/>
              <a:gd name="connsiteY857" fmla="*/ 1562917 h 2002320"/>
              <a:gd name="connsiteX858" fmla="*/ 389327 w 2200047"/>
              <a:gd name="connsiteY858" fmla="*/ 1562917 h 2002320"/>
              <a:gd name="connsiteX859" fmla="*/ 389327 w 2200047"/>
              <a:gd name="connsiteY859" fmla="*/ 1561316 h 2002320"/>
              <a:gd name="connsiteX860" fmla="*/ 389327 w 2200047"/>
              <a:gd name="connsiteY860" fmla="*/ 1550103 h 2002320"/>
              <a:gd name="connsiteX861" fmla="*/ 406113 w 2200047"/>
              <a:gd name="connsiteY861" fmla="*/ 1550103 h 2002320"/>
              <a:gd name="connsiteX862" fmla="*/ 406113 w 2200047"/>
              <a:gd name="connsiteY862" fmla="*/ 1548501 h 2002320"/>
              <a:gd name="connsiteX863" fmla="*/ 406113 w 2200047"/>
              <a:gd name="connsiteY863" fmla="*/ 1537289 h 2002320"/>
              <a:gd name="connsiteX864" fmla="*/ 423440 w 2200047"/>
              <a:gd name="connsiteY864" fmla="*/ 1524475 h 2002320"/>
              <a:gd name="connsiteX865" fmla="*/ 423440 w 2200047"/>
              <a:gd name="connsiteY865" fmla="*/ 1511247 h 2002320"/>
              <a:gd name="connsiteX866" fmla="*/ 440226 w 2200047"/>
              <a:gd name="connsiteY866" fmla="*/ 1511247 h 2002320"/>
              <a:gd name="connsiteX867" fmla="*/ 442324 w 2200047"/>
              <a:gd name="connsiteY867" fmla="*/ 1511247 h 2002320"/>
              <a:gd name="connsiteX868" fmla="*/ 457012 w 2200047"/>
              <a:gd name="connsiteY868" fmla="*/ 1511247 h 2002320"/>
              <a:gd name="connsiteX869" fmla="*/ 440226 w 2200047"/>
              <a:gd name="connsiteY869" fmla="*/ 1511247 h 2002320"/>
              <a:gd name="connsiteX870" fmla="*/ 440226 w 2200047"/>
              <a:gd name="connsiteY870" fmla="*/ 1498433 h 2002320"/>
              <a:gd name="connsiteX871" fmla="*/ 440226 w 2200047"/>
              <a:gd name="connsiteY871" fmla="*/ 1485619 h 2002320"/>
              <a:gd name="connsiteX872" fmla="*/ 433144 w 2200047"/>
              <a:gd name="connsiteY872" fmla="*/ 1485619 h 2002320"/>
              <a:gd name="connsiteX873" fmla="*/ 304855 w 2200047"/>
              <a:gd name="connsiteY873" fmla="*/ 1485619 h 2002320"/>
              <a:gd name="connsiteX874" fmla="*/ 288069 w 2200047"/>
              <a:gd name="connsiteY874" fmla="*/ 1498433 h 2002320"/>
              <a:gd name="connsiteX875" fmla="*/ 288069 w 2200047"/>
              <a:gd name="connsiteY875" fmla="*/ 1511247 h 2002320"/>
              <a:gd name="connsiteX876" fmla="*/ 270742 w 2200047"/>
              <a:gd name="connsiteY876" fmla="*/ 1511247 h 2002320"/>
              <a:gd name="connsiteX877" fmla="*/ 288069 w 2200047"/>
              <a:gd name="connsiteY877" fmla="*/ 1524475 h 2002320"/>
              <a:gd name="connsiteX878" fmla="*/ 288069 w 2200047"/>
              <a:gd name="connsiteY878" fmla="*/ 1511247 h 2002320"/>
              <a:gd name="connsiteX879" fmla="*/ 304855 w 2200047"/>
              <a:gd name="connsiteY879" fmla="*/ 1511247 h 2002320"/>
              <a:gd name="connsiteX880" fmla="*/ 304855 w 2200047"/>
              <a:gd name="connsiteY880" fmla="*/ 1498433 h 2002320"/>
              <a:gd name="connsiteX881" fmla="*/ 237170 w 2200047"/>
              <a:gd name="connsiteY881" fmla="*/ 1485619 h 2002320"/>
              <a:gd name="connsiteX882" fmla="*/ 237170 w 2200047"/>
              <a:gd name="connsiteY882" fmla="*/ 1498433 h 2002320"/>
              <a:gd name="connsiteX883" fmla="*/ 220384 w 2200047"/>
              <a:gd name="connsiteY883" fmla="*/ 1498433 h 2002320"/>
              <a:gd name="connsiteX884" fmla="*/ 220384 w 2200047"/>
              <a:gd name="connsiteY884" fmla="*/ 1511247 h 2002320"/>
              <a:gd name="connsiteX885" fmla="*/ 203056 w 2200047"/>
              <a:gd name="connsiteY885" fmla="*/ 1511247 h 2002320"/>
              <a:gd name="connsiteX886" fmla="*/ 203056 w 2200047"/>
              <a:gd name="connsiteY886" fmla="*/ 1524475 h 2002320"/>
              <a:gd name="connsiteX887" fmla="*/ 220384 w 2200047"/>
              <a:gd name="connsiteY887" fmla="*/ 1524475 h 2002320"/>
              <a:gd name="connsiteX888" fmla="*/ 220384 w 2200047"/>
              <a:gd name="connsiteY888" fmla="*/ 1511247 h 2002320"/>
              <a:gd name="connsiteX889" fmla="*/ 237170 w 2200047"/>
              <a:gd name="connsiteY889" fmla="*/ 1511247 h 2002320"/>
              <a:gd name="connsiteX890" fmla="*/ 237170 w 2200047"/>
              <a:gd name="connsiteY890" fmla="*/ 1498433 h 2002320"/>
              <a:gd name="connsiteX891" fmla="*/ 253956 w 2200047"/>
              <a:gd name="connsiteY891" fmla="*/ 1498433 h 2002320"/>
              <a:gd name="connsiteX892" fmla="*/ 237170 w 2200047"/>
              <a:gd name="connsiteY892" fmla="*/ 1485619 h 2002320"/>
              <a:gd name="connsiteX893" fmla="*/ 1759821 w 2200047"/>
              <a:gd name="connsiteY893" fmla="*/ 1472805 h 2002320"/>
              <a:gd name="connsiteX894" fmla="*/ 1759821 w 2200047"/>
              <a:gd name="connsiteY894" fmla="*/ 1485619 h 2002320"/>
              <a:gd name="connsiteX895" fmla="*/ 1777148 w 2200047"/>
              <a:gd name="connsiteY895" fmla="*/ 1472805 h 2002320"/>
              <a:gd name="connsiteX896" fmla="*/ 1759821 w 2200047"/>
              <a:gd name="connsiteY896" fmla="*/ 1472805 h 2002320"/>
              <a:gd name="connsiteX897" fmla="*/ 1049395 w 2200047"/>
              <a:gd name="connsiteY897" fmla="*/ 1472805 h 2002320"/>
              <a:gd name="connsiteX898" fmla="*/ 1049395 w 2200047"/>
              <a:gd name="connsiteY898" fmla="*/ 1485619 h 2002320"/>
              <a:gd name="connsiteX899" fmla="*/ 1066181 w 2200047"/>
              <a:gd name="connsiteY899" fmla="*/ 1498433 h 2002320"/>
              <a:gd name="connsiteX900" fmla="*/ 1049395 w 2200047"/>
              <a:gd name="connsiteY900" fmla="*/ 1498433 h 2002320"/>
              <a:gd name="connsiteX901" fmla="*/ 1049395 w 2200047"/>
              <a:gd name="connsiteY901" fmla="*/ 1511247 h 2002320"/>
              <a:gd name="connsiteX902" fmla="*/ 1066181 w 2200047"/>
              <a:gd name="connsiteY902" fmla="*/ 1511247 h 2002320"/>
              <a:gd name="connsiteX903" fmla="*/ 1066181 w 2200047"/>
              <a:gd name="connsiteY903" fmla="*/ 1498433 h 2002320"/>
              <a:gd name="connsiteX904" fmla="*/ 1066181 w 2200047"/>
              <a:gd name="connsiteY904" fmla="*/ 1485619 h 2002320"/>
              <a:gd name="connsiteX905" fmla="*/ 1066181 w 2200047"/>
              <a:gd name="connsiteY905" fmla="*/ 1482415 h 2002320"/>
              <a:gd name="connsiteX906" fmla="*/ 1066181 w 2200047"/>
              <a:gd name="connsiteY906" fmla="*/ 1472805 h 2002320"/>
              <a:gd name="connsiteX907" fmla="*/ 1049395 w 2200047"/>
              <a:gd name="connsiteY907" fmla="*/ 1472805 h 2002320"/>
              <a:gd name="connsiteX908" fmla="*/ 473798 w 2200047"/>
              <a:gd name="connsiteY908" fmla="*/ 1472805 h 2002320"/>
              <a:gd name="connsiteX909" fmla="*/ 473798 w 2200047"/>
              <a:gd name="connsiteY909" fmla="*/ 1485619 h 2002320"/>
              <a:gd name="connsiteX910" fmla="*/ 491125 w 2200047"/>
              <a:gd name="connsiteY910" fmla="*/ 1472805 h 2002320"/>
              <a:gd name="connsiteX911" fmla="*/ 488959 w 2200047"/>
              <a:gd name="connsiteY911" fmla="*/ 1472805 h 2002320"/>
              <a:gd name="connsiteX912" fmla="*/ 481108 w 2200047"/>
              <a:gd name="connsiteY912" fmla="*/ 1472805 h 2002320"/>
              <a:gd name="connsiteX913" fmla="*/ 480296 w 2200047"/>
              <a:gd name="connsiteY913" fmla="*/ 1472805 h 2002320"/>
              <a:gd name="connsiteX914" fmla="*/ 473798 w 2200047"/>
              <a:gd name="connsiteY914" fmla="*/ 1472805 h 2002320"/>
              <a:gd name="connsiteX915" fmla="*/ 338427 w 2200047"/>
              <a:gd name="connsiteY915" fmla="*/ 1472805 h 2002320"/>
              <a:gd name="connsiteX916" fmla="*/ 355755 w 2200047"/>
              <a:gd name="connsiteY916" fmla="*/ 1472805 h 2002320"/>
              <a:gd name="connsiteX917" fmla="*/ 338427 w 2200047"/>
              <a:gd name="connsiteY917" fmla="*/ 1485619 h 2002320"/>
              <a:gd name="connsiteX918" fmla="*/ 338427 w 2200047"/>
              <a:gd name="connsiteY918" fmla="*/ 1472805 h 2002320"/>
              <a:gd name="connsiteX919" fmla="*/ 253956 w 2200047"/>
              <a:gd name="connsiteY919" fmla="*/ 1472805 h 2002320"/>
              <a:gd name="connsiteX920" fmla="*/ 253956 w 2200047"/>
              <a:gd name="connsiteY920" fmla="*/ 1474406 h 2002320"/>
              <a:gd name="connsiteX921" fmla="*/ 253956 w 2200047"/>
              <a:gd name="connsiteY921" fmla="*/ 1477610 h 2002320"/>
              <a:gd name="connsiteX922" fmla="*/ 253956 w 2200047"/>
              <a:gd name="connsiteY922" fmla="*/ 1478211 h 2002320"/>
              <a:gd name="connsiteX923" fmla="*/ 253956 w 2200047"/>
              <a:gd name="connsiteY923" fmla="*/ 1485619 h 2002320"/>
              <a:gd name="connsiteX924" fmla="*/ 270742 w 2200047"/>
              <a:gd name="connsiteY924" fmla="*/ 1472805 h 2002320"/>
              <a:gd name="connsiteX925" fmla="*/ 1844834 w 2200047"/>
              <a:gd name="connsiteY925" fmla="*/ 1459577 h 2002320"/>
              <a:gd name="connsiteX926" fmla="*/ 1861620 w 2200047"/>
              <a:gd name="connsiteY926" fmla="*/ 1459577 h 2002320"/>
              <a:gd name="connsiteX927" fmla="*/ 1861620 w 2200047"/>
              <a:gd name="connsiteY927" fmla="*/ 1472805 h 2002320"/>
              <a:gd name="connsiteX928" fmla="*/ 1844834 w 2200047"/>
              <a:gd name="connsiteY928" fmla="*/ 1472805 h 2002320"/>
              <a:gd name="connsiteX929" fmla="*/ 1810720 w 2200047"/>
              <a:gd name="connsiteY929" fmla="*/ 1459577 h 2002320"/>
              <a:gd name="connsiteX930" fmla="*/ 1825408 w 2200047"/>
              <a:gd name="connsiteY930" fmla="*/ 1459577 h 2002320"/>
              <a:gd name="connsiteX931" fmla="*/ 1827506 w 2200047"/>
              <a:gd name="connsiteY931" fmla="*/ 1459577 h 2002320"/>
              <a:gd name="connsiteX932" fmla="*/ 1810720 w 2200047"/>
              <a:gd name="connsiteY932" fmla="*/ 1472805 h 2002320"/>
              <a:gd name="connsiteX933" fmla="*/ 1336922 w 2200047"/>
              <a:gd name="connsiteY933" fmla="*/ 1459577 h 2002320"/>
              <a:gd name="connsiteX934" fmla="*/ 1336922 w 2200047"/>
              <a:gd name="connsiteY934" fmla="*/ 1472805 h 2002320"/>
              <a:gd name="connsiteX935" fmla="*/ 1320136 w 2200047"/>
              <a:gd name="connsiteY935" fmla="*/ 1459577 h 2002320"/>
              <a:gd name="connsiteX936" fmla="*/ 1320136 w 2200047"/>
              <a:gd name="connsiteY936" fmla="*/ 1472805 h 2002320"/>
              <a:gd name="connsiteX937" fmla="*/ 1320136 w 2200047"/>
              <a:gd name="connsiteY937" fmla="*/ 1485619 h 2002320"/>
              <a:gd name="connsiteX938" fmla="*/ 1336922 w 2200047"/>
              <a:gd name="connsiteY938" fmla="*/ 1472805 h 2002320"/>
              <a:gd name="connsiteX939" fmla="*/ 1336922 w 2200047"/>
              <a:gd name="connsiteY939" fmla="*/ 1485619 h 2002320"/>
              <a:gd name="connsiteX940" fmla="*/ 1353708 w 2200047"/>
              <a:gd name="connsiteY940" fmla="*/ 1472805 h 2002320"/>
              <a:gd name="connsiteX941" fmla="*/ 1353708 w 2200047"/>
              <a:gd name="connsiteY941" fmla="*/ 1459577 h 2002320"/>
              <a:gd name="connsiteX942" fmla="*/ 1336922 w 2200047"/>
              <a:gd name="connsiteY942" fmla="*/ 1459577 h 2002320"/>
              <a:gd name="connsiteX943" fmla="*/ 1252451 w 2200047"/>
              <a:gd name="connsiteY943" fmla="*/ 1459577 h 2002320"/>
              <a:gd name="connsiteX944" fmla="*/ 1252451 w 2200047"/>
              <a:gd name="connsiteY944" fmla="*/ 1472805 h 2002320"/>
              <a:gd name="connsiteX945" fmla="*/ 1269237 w 2200047"/>
              <a:gd name="connsiteY945" fmla="*/ 1472805 h 2002320"/>
              <a:gd name="connsiteX946" fmla="*/ 1269237 w 2200047"/>
              <a:gd name="connsiteY946" fmla="*/ 1459577 h 2002320"/>
              <a:gd name="connsiteX947" fmla="*/ 1150652 w 2200047"/>
              <a:gd name="connsiteY947" fmla="*/ 1459577 h 2002320"/>
              <a:gd name="connsiteX948" fmla="*/ 1150652 w 2200047"/>
              <a:gd name="connsiteY948" fmla="*/ 1472805 h 2002320"/>
              <a:gd name="connsiteX949" fmla="*/ 1167979 w 2200047"/>
              <a:gd name="connsiteY949" fmla="*/ 1472805 h 2002320"/>
              <a:gd name="connsiteX950" fmla="*/ 1184765 w 2200047"/>
              <a:gd name="connsiteY950" fmla="*/ 1485619 h 2002320"/>
              <a:gd name="connsiteX951" fmla="*/ 1184765 w 2200047"/>
              <a:gd name="connsiteY951" fmla="*/ 1472805 h 2002320"/>
              <a:gd name="connsiteX952" fmla="*/ 1184765 w 2200047"/>
              <a:gd name="connsiteY952" fmla="*/ 1459577 h 2002320"/>
              <a:gd name="connsiteX953" fmla="*/ 1167979 w 2200047"/>
              <a:gd name="connsiteY953" fmla="*/ 1459577 h 2002320"/>
              <a:gd name="connsiteX954" fmla="*/ 1167979 w 2200047"/>
              <a:gd name="connsiteY954" fmla="*/ 1472805 h 2002320"/>
              <a:gd name="connsiteX955" fmla="*/ 1150652 w 2200047"/>
              <a:gd name="connsiteY955" fmla="*/ 1459577 h 2002320"/>
              <a:gd name="connsiteX956" fmla="*/ 1100294 w 2200047"/>
              <a:gd name="connsiteY956" fmla="*/ 1459577 h 2002320"/>
              <a:gd name="connsiteX957" fmla="*/ 1117080 w 2200047"/>
              <a:gd name="connsiteY957" fmla="*/ 1472805 h 2002320"/>
              <a:gd name="connsiteX958" fmla="*/ 1117080 w 2200047"/>
              <a:gd name="connsiteY958" fmla="*/ 1459577 h 2002320"/>
              <a:gd name="connsiteX959" fmla="*/ 981709 w 2200047"/>
              <a:gd name="connsiteY959" fmla="*/ 1459577 h 2002320"/>
              <a:gd name="connsiteX960" fmla="*/ 981709 w 2200047"/>
              <a:gd name="connsiteY960" fmla="*/ 1461231 h 2002320"/>
              <a:gd name="connsiteX961" fmla="*/ 981709 w 2200047"/>
              <a:gd name="connsiteY961" fmla="*/ 1471151 h 2002320"/>
              <a:gd name="connsiteX962" fmla="*/ 981709 w 2200047"/>
              <a:gd name="connsiteY962" fmla="*/ 1472805 h 2002320"/>
              <a:gd name="connsiteX963" fmla="*/ 998495 w 2200047"/>
              <a:gd name="connsiteY963" fmla="*/ 1459577 h 2002320"/>
              <a:gd name="connsiteX964" fmla="*/ 897238 w 2200047"/>
              <a:gd name="connsiteY964" fmla="*/ 1459577 h 2002320"/>
              <a:gd name="connsiteX965" fmla="*/ 897238 w 2200047"/>
              <a:gd name="connsiteY965" fmla="*/ 1472805 h 2002320"/>
              <a:gd name="connsiteX966" fmla="*/ 914024 w 2200047"/>
              <a:gd name="connsiteY966" fmla="*/ 1472805 h 2002320"/>
              <a:gd name="connsiteX967" fmla="*/ 914024 w 2200047"/>
              <a:gd name="connsiteY967" fmla="*/ 1459577 h 2002320"/>
              <a:gd name="connsiteX968" fmla="*/ 911926 w 2200047"/>
              <a:gd name="connsiteY968" fmla="*/ 1459577 h 2002320"/>
              <a:gd name="connsiteX969" fmla="*/ 904319 w 2200047"/>
              <a:gd name="connsiteY969" fmla="*/ 1459577 h 2002320"/>
              <a:gd name="connsiteX970" fmla="*/ 903533 w 2200047"/>
              <a:gd name="connsiteY970" fmla="*/ 1459577 h 2002320"/>
              <a:gd name="connsiteX971" fmla="*/ 899336 w 2200047"/>
              <a:gd name="connsiteY971" fmla="*/ 1459577 h 2002320"/>
              <a:gd name="connsiteX972" fmla="*/ 897238 w 2200047"/>
              <a:gd name="connsiteY972" fmla="*/ 1459577 h 2002320"/>
              <a:gd name="connsiteX973" fmla="*/ 846338 w 2200047"/>
              <a:gd name="connsiteY973" fmla="*/ 1459577 h 2002320"/>
              <a:gd name="connsiteX974" fmla="*/ 846338 w 2200047"/>
              <a:gd name="connsiteY974" fmla="*/ 1472805 h 2002320"/>
              <a:gd name="connsiteX975" fmla="*/ 863124 w 2200047"/>
              <a:gd name="connsiteY975" fmla="*/ 1472805 h 2002320"/>
              <a:gd name="connsiteX976" fmla="*/ 863124 w 2200047"/>
              <a:gd name="connsiteY976" fmla="*/ 1459577 h 2002320"/>
              <a:gd name="connsiteX977" fmla="*/ 1506407 w 2200047"/>
              <a:gd name="connsiteY977" fmla="*/ 1446763 h 2002320"/>
              <a:gd name="connsiteX978" fmla="*/ 1523193 w 2200047"/>
              <a:gd name="connsiteY978" fmla="*/ 1446763 h 2002320"/>
              <a:gd name="connsiteX979" fmla="*/ 1539979 w 2200047"/>
              <a:gd name="connsiteY979" fmla="*/ 1446763 h 2002320"/>
              <a:gd name="connsiteX980" fmla="*/ 1523193 w 2200047"/>
              <a:gd name="connsiteY980" fmla="*/ 1459577 h 2002320"/>
              <a:gd name="connsiteX981" fmla="*/ 1506407 w 2200047"/>
              <a:gd name="connsiteY981" fmla="*/ 1446763 h 2002320"/>
              <a:gd name="connsiteX982" fmla="*/ 1100294 w 2200047"/>
              <a:gd name="connsiteY982" fmla="*/ 1446763 h 2002320"/>
              <a:gd name="connsiteX983" fmla="*/ 1117080 w 2200047"/>
              <a:gd name="connsiteY983" fmla="*/ 1446763 h 2002320"/>
              <a:gd name="connsiteX984" fmla="*/ 1114982 w 2200047"/>
              <a:gd name="connsiteY984" fmla="*/ 1446763 h 2002320"/>
              <a:gd name="connsiteX985" fmla="*/ 1100294 w 2200047"/>
              <a:gd name="connsiteY985" fmla="*/ 1446763 h 2002320"/>
              <a:gd name="connsiteX986" fmla="*/ 355755 w 2200047"/>
              <a:gd name="connsiteY986" fmla="*/ 1446763 h 2002320"/>
              <a:gd name="connsiteX987" fmla="*/ 355755 w 2200047"/>
              <a:gd name="connsiteY987" fmla="*/ 1459577 h 2002320"/>
              <a:gd name="connsiteX988" fmla="*/ 338427 w 2200047"/>
              <a:gd name="connsiteY988" fmla="*/ 1459577 h 2002320"/>
              <a:gd name="connsiteX989" fmla="*/ 338427 w 2200047"/>
              <a:gd name="connsiteY989" fmla="*/ 1472805 h 2002320"/>
              <a:gd name="connsiteX990" fmla="*/ 321641 w 2200047"/>
              <a:gd name="connsiteY990" fmla="*/ 1459577 h 2002320"/>
              <a:gd name="connsiteX991" fmla="*/ 338427 w 2200047"/>
              <a:gd name="connsiteY991" fmla="*/ 1472805 h 2002320"/>
              <a:gd name="connsiteX992" fmla="*/ 321641 w 2200047"/>
              <a:gd name="connsiteY992" fmla="*/ 1485619 h 2002320"/>
              <a:gd name="connsiteX993" fmla="*/ 338427 w 2200047"/>
              <a:gd name="connsiteY993" fmla="*/ 1485619 h 2002320"/>
              <a:gd name="connsiteX994" fmla="*/ 355755 w 2200047"/>
              <a:gd name="connsiteY994" fmla="*/ 1485619 h 2002320"/>
              <a:gd name="connsiteX995" fmla="*/ 355755 w 2200047"/>
              <a:gd name="connsiteY995" fmla="*/ 1472805 h 2002320"/>
              <a:gd name="connsiteX996" fmla="*/ 355755 w 2200047"/>
              <a:gd name="connsiteY996" fmla="*/ 1459577 h 2002320"/>
              <a:gd name="connsiteX997" fmla="*/ 372541 w 2200047"/>
              <a:gd name="connsiteY997" fmla="*/ 1459577 h 2002320"/>
              <a:gd name="connsiteX998" fmla="*/ 372541 w 2200047"/>
              <a:gd name="connsiteY998" fmla="*/ 1446763 h 2002320"/>
              <a:gd name="connsiteX999" fmla="*/ 370442 w 2200047"/>
              <a:gd name="connsiteY999" fmla="*/ 1446763 h 2002320"/>
              <a:gd name="connsiteX1000" fmla="*/ 368344 w 2200047"/>
              <a:gd name="connsiteY1000" fmla="*/ 1446763 h 2002320"/>
              <a:gd name="connsiteX1001" fmla="*/ 355755 w 2200047"/>
              <a:gd name="connsiteY1001" fmla="*/ 1446763 h 2002320"/>
              <a:gd name="connsiteX1002" fmla="*/ 237170 w 2200047"/>
              <a:gd name="connsiteY1002" fmla="*/ 1446763 h 2002320"/>
              <a:gd name="connsiteX1003" fmla="*/ 253956 w 2200047"/>
              <a:gd name="connsiteY1003" fmla="*/ 1446763 h 2002320"/>
              <a:gd name="connsiteX1004" fmla="*/ 237170 w 2200047"/>
              <a:gd name="connsiteY1004" fmla="*/ 1459577 h 2002320"/>
              <a:gd name="connsiteX1005" fmla="*/ 244514 w 2200047"/>
              <a:gd name="connsiteY1005" fmla="*/ 1441357 h 2002320"/>
              <a:gd name="connsiteX1006" fmla="*/ 253956 w 2200047"/>
              <a:gd name="connsiteY1006" fmla="*/ 1446763 h 2002320"/>
              <a:gd name="connsiteX1007" fmla="*/ 244514 w 2200047"/>
              <a:gd name="connsiteY1007" fmla="*/ 1441357 h 2002320"/>
              <a:gd name="connsiteX1008" fmla="*/ 1489079 w 2200047"/>
              <a:gd name="connsiteY1008" fmla="*/ 1433949 h 2002320"/>
              <a:gd name="connsiteX1009" fmla="*/ 1506407 w 2200047"/>
              <a:gd name="connsiteY1009" fmla="*/ 1433949 h 2002320"/>
              <a:gd name="connsiteX1010" fmla="*/ 1489079 w 2200047"/>
              <a:gd name="connsiteY1010" fmla="*/ 1433949 h 2002320"/>
              <a:gd name="connsiteX1011" fmla="*/ 1455507 w 2200047"/>
              <a:gd name="connsiteY1011" fmla="*/ 1433949 h 2002320"/>
              <a:gd name="connsiteX1012" fmla="*/ 1455507 w 2200047"/>
              <a:gd name="connsiteY1012" fmla="*/ 1446763 h 2002320"/>
              <a:gd name="connsiteX1013" fmla="*/ 1453409 w 2200047"/>
              <a:gd name="connsiteY1013" fmla="*/ 1446763 h 2002320"/>
              <a:gd name="connsiteX1014" fmla="*/ 1440819 w 2200047"/>
              <a:gd name="connsiteY1014" fmla="*/ 1446763 h 2002320"/>
              <a:gd name="connsiteX1015" fmla="*/ 1438721 w 2200047"/>
              <a:gd name="connsiteY1015" fmla="*/ 1446763 h 2002320"/>
              <a:gd name="connsiteX1016" fmla="*/ 1438721 w 2200047"/>
              <a:gd name="connsiteY1016" fmla="*/ 1459577 h 2002320"/>
              <a:gd name="connsiteX1017" fmla="*/ 1455507 w 2200047"/>
              <a:gd name="connsiteY1017" fmla="*/ 1459577 h 2002320"/>
              <a:gd name="connsiteX1018" fmla="*/ 1455507 w 2200047"/>
              <a:gd name="connsiteY1018" fmla="*/ 1472805 h 2002320"/>
              <a:gd name="connsiteX1019" fmla="*/ 1455507 w 2200047"/>
              <a:gd name="connsiteY1019" fmla="*/ 1485619 h 2002320"/>
              <a:gd name="connsiteX1020" fmla="*/ 1438721 w 2200047"/>
              <a:gd name="connsiteY1020" fmla="*/ 1485619 h 2002320"/>
              <a:gd name="connsiteX1021" fmla="*/ 1455507 w 2200047"/>
              <a:gd name="connsiteY1021" fmla="*/ 1498433 h 2002320"/>
              <a:gd name="connsiteX1022" fmla="*/ 1455507 w 2200047"/>
              <a:gd name="connsiteY1022" fmla="*/ 1511247 h 2002320"/>
              <a:gd name="connsiteX1023" fmla="*/ 1457605 w 2200047"/>
              <a:gd name="connsiteY1023" fmla="*/ 1511247 h 2002320"/>
              <a:gd name="connsiteX1024" fmla="*/ 1470195 w 2200047"/>
              <a:gd name="connsiteY1024" fmla="*/ 1511247 h 2002320"/>
              <a:gd name="connsiteX1025" fmla="*/ 1472293 w 2200047"/>
              <a:gd name="connsiteY1025" fmla="*/ 1511247 h 2002320"/>
              <a:gd name="connsiteX1026" fmla="*/ 1455507 w 2200047"/>
              <a:gd name="connsiteY1026" fmla="*/ 1498433 h 2002320"/>
              <a:gd name="connsiteX1027" fmla="*/ 1457605 w 2200047"/>
              <a:gd name="connsiteY1027" fmla="*/ 1498433 h 2002320"/>
              <a:gd name="connsiteX1028" fmla="*/ 1470195 w 2200047"/>
              <a:gd name="connsiteY1028" fmla="*/ 1498433 h 2002320"/>
              <a:gd name="connsiteX1029" fmla="*/ 1472293 w 2200047"/>
              <a:gd name="connsiteY1029" fmla="*/ 1498433 h 2002320"/>
              <a:gd name="connsiteX1030" fmla="*/ 1472293 w 2200047"/>
              <a:gd name="connsiteY1030" fmla="*/ 1485619 h 2002320"/>
              <a:gd name="connsiteX1031" fmla="*/ 1472293 w 2200047"/>
              <a:gd name="connsiteY1031" fmla="*/ 1472805 h 2002320"/>
              <a:gd name="connsiteX1032" fmla="*/ 1472293 w 2200047"/>
              <a:gd name="connsiteY1032" fmla="*/ 1459577 h 2002320"/>
              <a:gd name="connsiteX1033" fmla="*/ 1455507 w 2200047"/>
              <a:gd name="connsiteY1033" fmla="*/ 1459577 h 2002320"/>
              <a:gd name="connsiteX1034" fmla="*/ 1455507 w 2200047"/>
              <a:gd name="connsiteY1034" fmla="*/ 1446763 h 2002320"/>
              <a:gd name="connsiteX1035" fmla="*/ 1457605 w 2200047"/>
              <a:gd name="connsiteY1035" fmla="*/ 1446763 h 2002320"/>
              <a:gd name="connsiteX1036" fmla="*/ 1470195 w 2200047"/>
              <a:gd name="connsiteY1036" fmla="*/ 1446763 h 2002320"/>
              <a:gd name="connsiteX1037" fmla="*/ 1472293 w 2200047"/>
              <a:gd name="connsiteY1037" fmla="*/ 1446763 h 2002320"/>
              <a:gd name="connsiteX1038" fmla="*/ 1472293 w 2200047"/>
              <a:gd name="connsiteY1038" fmla="*/ 1433949 h 2002320"/>
              <a:gd name="connsiteX1039" fmla="*/ 1455507 w 2200047"/>
              <a:gd name="connsiteY1039" fmla="*/ 1433949 h 2002320"/>
              <a:gd name="connsiteX1040" fmla="*/ 1320136 w 2200047"/>
              <a:gd name="connsiteY1040" fmla="*/ 1433949 h 2002320"/>
              <a:gd name="connsiteX1041" fmla="*/ 1320136 w 2200047"/>
              <a:gd name="connsiteY1041" fmla="*/ 1446763 h 2002320"/>
              <a:gd name="connsiteX1042" fmla="*/ 1336922 w 2200047"/>
              <a:gd name="connsiteY1042" fmla="*/ 1433949 h 2002320"/>
              <a:gd name="connsiteX1043" fmla="*/ 1320136 w 2200047"/>
              <a:gd name="connsiteY1043" fmla="*/ 1433949 h 2002320"/>
              <a:gd name="connsiteX1044" fmla="*/ 1827506 w 2200047"/>
              <a:gd name="connsiteY1044" fmla="*/ 1421134 h 2002320"/>
              <a:gd name="connsiteX1045" fmla="*/ 1827506 w 2200047"/>
              <a:gd name="connsiteY1045" fmla="*/ 1433949 h 2002320"/>
              <a:gd name="connsiteX1046" fmla="*/ 1837524 w 2200047"/>
              <a:gd name="connsiteY1046" fmla="*/ 1433949 h 2002320"/>
              <a:gd name="connsiteX1047" fmla="*/ 1838336 w 2200047"/>
              <a:gd name="connsiteY1047" fmla="*/ 1433949 h 2002320"/>
              <a:gd name="connsiteX1048" fmla="*/ 1844834 w 2200047"/>
              <a:gd name="connsiteY1048" fmla="*/ 1433949 h 2002320"/>
              <a:gd name="connsiteX1049" fmla="*/ 1844834 w 2200047"/>
              <a:gd name="connsiteY1049" fmla="*/ 1421134 h 2002320"/>
              <a:gd name="connsiteX1050" fmla="*/ 1837524 w 2200047"/>
              <a:gd name="connsiteY1050" fmla="*/ 1421134 h 2002320"/>
              <a:gd name="connsiteX1051" fmla="*/ 1759821 w 2200047"/>
              <a:gd name="connsiteY1051" fmla="*/ 1421134 h 2002320"/>
              <a:gd name="connsiteX1052" fmla="*/ 1759821 w 2200047"/>
              <a:gd name="connsiteY1052" fmla="*/ 1433949 h 2002320"/>
              <a:gd name="connsiteX1053" fmla="*/ 1777148 w 2200047"/>
              <a:gd name="connsiteY1053" fmla="*/ 1421134 h 2002320"/>
              <a:gd name="connsiteX1054" fmla="*/ 1777148 w 2200047"/>
              <a:gd name="connsiteY1054" fmla="*/ 1433949 h 2002320"/>
              <a:gd name="connsiteX1055" fmla="*/ 1777148 w 2200047"/>
              <a:gd name="connsiteY1055" fmla="*/ 1446763 h 2002320"/>
              <a:gd name="connsiteX1056" fmla="*/ 1786853 w 2200047"/>
              <a:gd name="connsiteY1056" fmla="*/ 1446763 h 2002320"/>
              <a:gd name="connsiteX1057" fmla="*/ 1787639 w 2200047"/>
              <a:gd name="connsiteY1057" fmla="*/ 1446763 h 2002320"/>
              <a:gd name="connsiteX1058" fmla="*/ 1793934 w 2200047"/>
              <a:gd name="connsiteY1058" fmla="*/ 1446763 h 2002320"/>
              <a:gd name="connsiteX1059" fmla="*/ 1793934 w 2200047"/>
              <a:gd name="connsiteY1059" fmla="*/ 1433949 h 2002320"/>
              <a:gd name="connsiteX1060" fmla="*/ 1810720 w 2200047"/>
              <a:gd name="connsiteY1060" fmla="*/ 1421134 h 2002320"/>
              <a:gd name="connsiteX1061" fmla="*/ 1793934 w 2200047"/>
              <a:gd name="connsiteY1061" fmla="*/ 1433949 h 2002320"/>
              <a:gd name="connsiteX1062" fmla="*/ 1786853 w 2200047"/>
              <a:gd name="connsiteY1062" fmla="*/ 1433949 h 2002320"/>
              <a:gd name="connsiteX1063" fmla="*/ 1777148 w 2200047"/>
              <a:gd name="connsiteY1063" fmla="*/ 1433949 h 2002320"/>
              <a:gd name="connsiteX1064" fmla="*/ 1793934 w 2200047"/>
              <a:gd name="connsiteY1064" fmla="*/ 1421134 h 2002320"/>
              <a:gd name="connsiteX1065" fmla="*/ 1777148 w 2200047"/>
              <a:gd name="connsiteY1065" fmla="*/ 1421134 h 2002320"/>
              <a:gd name="connsiteX1066" fmla="*/ 1759821 w 2200047"/>
              <a:gd name="connsiteY1066" fmla="*/ 1421134 h 2002320"/>
              <a:gd name="connsiteX1067" fmla="*/ 1574092 w 2200047"/>
              <a:gd name="connsiteY1067" fmla="*/ 1421134 h 2002320"/>
              <a:gd name="connsiteX1068" fmla="*/ 1574092 w 2200047"/>
              <a:gd name="connsiteY1068" fmla="*/ 1433949 h 2002320"/>
              <a:gd name="connsiteX1069" fmla="*/ 1576190 w 2200047"/>
              <a:gd name="connsiteY1069" fmla="*/ 1433949 h 2002320"/>
              <a:gd name="connsiteX1070" fmla="*/ 1583797 w 2200047"/>
              <a:gd name="connsiteY1070" fmla="*/ 1433949 h 2002320"/>
              <a:gd name="connsiteX1071" fmla="*/ 1584583 w 2200047"/>
              <a:gd name="connsiteY1071" fmla="*/ 1433949 h 2002320"/>
              <a:gd name="connsiteX1072" fmla="*/ 1590878 w 2200047"/>
              <a:gd name="connsiteY1072" fmla="*/ 1433949 h 2002320"/>
              <a:gd name="connsiteX1073" fmla="*/ 1590878 w 2200047"/>
              <a:gd name="connsiteY1073" fmla="*/ 1421134 h 2002320"/>
              <a:gd name="connsiteX1074" fmla="*/ 389327 w 2200047"/>
              <a:gd name="connsiteY1074" fmla="*/ 1421134 h 2002320"/>
              <a:gd name="connsiteX1075" fmla="*/ 389327 w 2200047"/>
              <a:gd name="connsiteY1075" fmla="*/ 1433949 h 2002320"/>
              <a:gd name="connsiteX1076" fmla="*/ 398769 w 2200047"/>
              <a:gd name="connsiteY1076" fmla="*/ 1433949 h 2002320"/>
              <a:gd name="connsiteX1077" fmla="*/ 406113 w 2200047"/>
              <a:gd name="connsiteY1077" fmla="*/ 1433949 h 2002320"/>
              <a:gd name="connsiteX1078" fmla="*/ 406113 w 2200047"/>
              <a:gd name="connsiteY1078" fmla="*/ 1421134 h 2002320"/>
              <a:gd name="connsiteX1079" fmla="*/ 355755 w 2200047"/>
              <a:gd name="connsiteY1079" fmla="*/ 1421134 h 2002320"/>
              <a:gd name="connsiteX1080" fmla="*/ 338427 w 2200047"/>
              <a:gd name="connsiteY1080" fmla="*/ 1433949 h 2002320"/>
              <a:gd name="connsiteX1081" fmla="*/ 355755 w 2200047"/>
              <a:gd name="connsiteY1081" fmla="*/ 1433949 h 2002320"/>
              <a:gd name="connsiteX1082" fmla="*/ 1641777 w 2200047"/>
              <a:gd name="connsiteY1082" fmla="*/ 1407907 h 2002320"/>
              <a:gd name="connsiteX1083" fmla="*/ 1641777 w 2200047"/>
              <a:gd name="connsiteY1083" fmla="*/ 1421134 h 2002320"/>
              <a:gd name="connsiteX1084" fmla="*/ 1658563 w 2200047"/>
              <a:gd name="connsiteY1084" fmla="*/ 1421134 h 2002320"/>
              <a:gd name="connsiteX1085" fmla="*/ 1675349 w 2200047"/>
              <a:gd name="connsiteY1085" fmla="*/ 1407907 h 2002320"/>
              <a:gd name="connsiteX1086" fmla="*/ 1673251 w 2200047"/>
              <a:gd name="connsiteY1086" fmla="*/ 1407907 h 2002320"/>
              <a:gd name="connsiteX1087" fmla="*/ 1668005 w 2200047"/>
              <a:gd name="connsiteY1087" fmla="*/ 1407907 h 2002320"/>
              <a:gd name="connsiteX1088" fmla="*/ 1665907 w 2200047"/>
              <a:gd name="connsiteY1088" fmla="*/ 1407907 h 2002320"/>
              <a:gd name="connsiteX1089" fmla="*/ 1660662 w 2200047"/>
              <a:gd name="connsiteY1089" fmla="*/ 1407907 h 2002320"/>
              <a:gd name="connsiteX1090" fmla="*/ 1658563 w 2200047"/>
              <a:gd name="connsiteY1090" fmla="*/ 1407907 h 2002320"/>
              <a:gd name="connsiteX1091" fmla="*/ 1252451 w 2200047"/>
              <a:gd name="connsiteY1091" fmla="*/ 1407907 h 2002320"/>
              <a:gd name="connsiteX1092" fmla="*/ 1252451 w 2200047"/>
              <a:gd name="connsiteY1092" fmla="*/ 1421134 h 2002320"/>
              <a:gd name="connsiteX1093" fmla="*/ 1269237 w 2200047"/>
              <a:gd name="connsiteY1093" fmla="*/ 1421134 h 2002320"/>
              <a:gd name="connsiteX1094" fmla="*/ 1252451 w 2200047"/>
              <a:gd name="connsiteY1094" fmla="*/ 1407907 h 2002320"/>
              <a:gd name="connsiteX1095" fmla="*/ 1100294 w 2200047"/>
              <a:gd name="connsiteY1095" fmla="*/ 1407907 h 2002320"/>
              <a:gd name="connsiteX1096" fmla="*/ 1117080 w 2200047"/>
              <a:gd name="connsiteY1096" fmla="*/ 1421134 h 2002320"/>
              <a:gd name="connsiteX1097" fmla="*/ 1117080 w 2200047"/>
              <a:gd name="connsiteY1097" fmla="*/ 1407907 h 2002320"/>
              <a:gd name="connsiteX1098" fmla="*/ 1100294 w 2200047"/>
              <a:gd name="connsiteY1098" fmla="*/ 1407907 h 2002320"/>
              <a:gd name="connsiteX1099" fmla="*/ 304855 w 2200047"/>
              <a:gd name="connsiteY1099" fmla="*/ 1407907 h 2002320"/>
              <a:gd name="connsiteX1100" fmla="*/ 304855 w 2200047"/>
              <a:gd name="connsiteY1100" fmla="*/ 1421134 h 2002320"/>
              <a:gd name="connsiteX1101" fmla="*/ 321641 w 2200047"/>
              <a:gd name="connsiteY1101" fmla="*/ 1421134 h 2002320"/>
              <a:gd name="connsiteX1102" fmla="*/ 321641 w 2200047"/>
              <a:gd name="connsiteY1102" fmla="*/ 1433949 h 2002320"/>
              <a:gd name="connsiteX1103" fmla="*/ 321641 w 2200047"/>
              <a:gd name="connsiteY1103" fmla="*/ 1421134 h 2002320"/>
              <a:gd name="connsiteX1104" fmla="*/ 338427 w 2200047"/>
              <a:gd name="connsiteY1104" fmla="*/ 1421134 h 2002320"/>
              <a:gd name="connsiteX1105" fmla="*/ 321641 w 2200047"/>
              <a:gd name="connsiteY1105" fmla="*/ 1407907 h 2002320"/>
              <a:gd name="connsiteX1106" fmla="*/ 321641 w 2200047"/>
              <a:gd name="connsiteY1106" fmla="*/ 1421134 h 2002320"/>
              <a:gd name="connsiteX1107" fmla="*/ 304855 w 2200047"/>
              <a:gd name="connsiteY1107" fmla="*/ 1407907 h 2002320"/>
              <a:gd name="connsiteX1108" fmla="*/ 1759821 w 2200047"/>
              <a:gd name="connsiteY1108" fmla="*/ 1395093 h 2002320"/>
              <a:gd name="connsiteX1109" fmla="*/ 1743035 w 2200047"/>
              <a:gd name="connsiteY1109" fmla="*/ 1407907 h 2002320"/>
              <a:gd name="connsiteX1110" fmla="*/ 1743035 w 2200047"/>
              <a:gd name="connsiteY1110" fmla="*/ 1421134 h 2002320"/>
              <a:gd name="connsiteX1111" fmla="*/ 1759821 w 2200047"/>
              <a:gd name="connsiteY1111" fmla="*/ 1407907 h 2002320"/>
              <a:gd name="connsiteX1112" fmla="*/ 1759821 w 2200047"/>
              <a:gd name="connsiteY1112" fmla="*/ 1406305 h 2002320"/>
              <a:gd name="connsiteX1113" fmla="*/ 1759821 w 2200047"/>
              <a:gd name="connsiteY1113" fmla="*/ 1396695 h 2002320"/>
              <a:gd name="connsiteX1114" fmla="*/ 1759821 w 2200047"/>
              <a:gd name="connsiteY1114" fmla="*/ 1395093 h 2002320"/>
              <a:gd name="connsiteX1115" fmla="*/ 1624450 w 2200047"/>
              <a:gd name="connsiteY1115" fmla="*/ 1395093 h 2002320"/>
              <a:gd name="connsiteX1116" fmla="*/ 1624450 w 2200047"/>
              <a:gd name="connsiteY1116" fmla="*/ 1407907 h 2002320"/>
              <a:gd name="connsiteX1117" fmla="*/ 1641777 w 2200047"/>
              <a:gd name="connsiteY1117" fmla="*/ 1395093 h 2002320"/>
              <a:gd name="connsiteX1118" fmla="*/ 1639611 w 2200047"/>
              <a:gd name="connsiteY1118" fmla="*/ 1395093 h 2002320"/>
              <a:gd name="connsiteX1119" fmla="*/ 1624450 w 2200047"/>
              <a:gd name="connsiteY1119" fmla="*/ 1395093 h 2002320"/>
              <a:gd name="connsiteX1120" fmla="*/ 1574092 w 2200047"/>
              <a:gd name="connsiteY1120" fmla="*/ 1395093 h 2002320"/>
              <a:gd name="connsiteX1121" fmla="*/ 1556765 w 2200047"/>
              <a:gd name="connsiteY1121" fmla="*/ 1407907 h 2002320"/>
              <a:gd name="connsiteX1122" fmla="*/ 1574092 w 2200047"/>
              <a:gd name="connsiteY1122" fmla="*/ 1407907 h 2002320"/>
              <a:gd name="connsiteX1123" fmla="*/ 1574092 w 2200047"/>
              <a:gd name="connsiteY1123" fmla="*/ 1395093 h 2002320"/>
              <a:gd name="connsiteX1124" fmla="*/ 1371036 w 2200047"/>
              <a:gd name="connsiteY1124" fmla="*/ 1395093 h 2002320"/>
              <a:gd name="connsiteX1125" fmla="*/ 1371036 w 2200047"/>
              <a:gd name="connsiteY1125" fmla="*/ 1407907 h 2002320"/>
              <a:gd name="connsiteX1126" fmla="*/ 1371036 w 2200047"/>
              <a:gd name="connsiteY1126" fmla="*/ 1421134 h 2002320"/>
              <a:gd name="connsiteX1127" fmla="*/ 1371036 w 2200047"/>
              <a:gd name="connsiteY1127" fmla="*/ 1433949 h 2002320"/>
              <a:gd name="connsiteX1128" fmla="*/ 1387822 w 2200047"/>
              <a:gd name="connsiteY1128" fmla="*/ 1433949 h 2002320"/>
              <a:gd name="connsiteX1129" fmla="*/ 1387822 w 2200047"/>
              <a:gd name="connsiteY1129" fmla="*/ 1421134 h 2002320"/>
              <a:gd name="connsiteX1130" fmla="*/ 1387822 w 2200047"/>
              <a:gd name="connsiteY1130" fmla="*/ 1407907 h 2002320"/>
              <a:gd name="connsiteX1131" fmla="*/ 1303350 w 2200047"/>
              <a:gd name="connsiteY1131" fmla="*/ 1395093 h 2002320"/>
              <a:gd name="connsiteX1132" fmla="*/ 1303350 w 2200047"/>
              <a:gd name="connsiteY1132" fmla="*/ 1407907 h 2002320"/>
              <a:gd name="connsiteX1133" fmla="*/ 1305449 w 2200047"/>
              <a:gd name="connsiteY1133" fmla="*/ 1407907 h 2002320"/>
              <a:gd name="connsiteX1134" fmla="*/ 1320136 w 2200047"/>
              <a:gd name="connsiteY1134" fmla="*/ 1407907 h 2002320"/>
              <a:gd name="connsiteX1135" fmla="*/ 1320136 w 2200047"/>
              <a:gd name="connsiteY1135" fmla="*/ 1421134 h 2002320"/>
              <a:gd name="connsiteX1136" fmla="*/ 1336922 w 2200047"/>
              <a:gd name="connsiteY1136" fmla="*/ 1421134 h 2002320"/>
              <a:gd name="connsiteX1137" fmla="*/ 1353708 w 2200047"/>
              <a:gd name="connsiteY1137" fmla="*/ 1421134 h 2002320"/>
              <a:gd name="connsiteX1138" fmla="*/ 1353708 w 2200047"/>
              <a:gd name="connsiteY1138" fmla="*/ 1407907 h 2002320"/>
              <a:gd name="connsiteX1139" fmla="*/ 1351610 w 2200047"/>
              <a:gd name="connsiteY1139" fmla="*/ 1407907 h 2002320"/>
              <a:gd name="connsiteX1140" fmla="*/ 1336922 w 2200047"/>
              <a:gd name="connsiteY1140" fmla="*/ 1407907 h 2002320"/>
              <a:gd name="connsiteX1141" fmla="*/ 1320136 w 2200047"/>
              <a:gd name="connsiteY1141" fmla="*/ 1395093 h 2002320"/>
              <a:gd name="connsiteX1142" fmla="*/ 1303350 w 2200047"/>
              <a:gd name="connsiteY1142" fmla="*/ 1395093 h 2002320"/>
              <a:gd name="connsiteX1143" fmla="*/ 389327 w 2200047"/>
              <a:gd name="connsiteY1143" fmla="*/ 1395093 h 2002320"/>
              <a:gd name="connsiteX1144" fmla="*/ 389327 w 2200047"/>
              <a:gd name="connsiteY1144" fmla="*/ 1407907 h 2002320"/>
              <a:gd name="connsiteX1145" fmla="*/ 389327 w 2200047"/>
              <a:gd name="connsiteY1145" fmla="*/ 1407907 h 2002320"/>
              <a:gd name="connsiteX1146" fmla="*/ 406113 w 2200047"/>
              <a:gd name="connsiteY1146" fmla="*/ 1407907 h 2002320"/>
              <a:gd name="connsiteX1147" fmla="*/ 406113 w 2200047"/>
              <a:gd name="connsiteY1147" fmla="*/ 1395093 h 2002320"/>
              <a:gd name="connsiteX1148" fmla="*/ 396408 w 2200047"/>
              <a:gd name="connsiteY1148" fmla="*/ 1395093 h 2002320"/>
              <a:gd name="connsiteX1149" fmla="*/ 395621 w 2200047"/>
              <a:gd name="connsiteY1149" fmla="*/ 1395093 h 2002320"/>
              <a:gd name="connsiteX1150" fmla="*/ 389327 w 2200047"/>
              <a:gd name="connsiteY1150" fmla="*/ 1395093 h 2002320"/>
              <a:gd name="connsiteX1151" fmla="*/ 355755 w 2200047"/>
              <a:gd name="connsiteY1151" fmla="*/ 1395093 h 2002320"/>
              <a:gd name="connsiteX1152" fmla="*/ 355755 w 2200047"/>
              <a:gd name="connsiteY1152" fmla="*/ 1396695 h 2002320"/>
              <a:gd name="connsiteX1153" fmla="*/ 355755 w 2200047"/>
              <a:gd name="connsiteY1153" fmla="*/ 1398296 h 2002320"/>
              <a:gd name="connsiteX1154" fmla="*/ 355755 w 2200047"/>
              <a:gd name="connsiteY1154" fmla="*/ 1407907 h 2002320"/>
              <a:gd name="connsiteX1155" fmla="*/ 355755 w 2200047"/>
              <a:gd name="connsiteY1155" fmla="*/ 1395093 h 2002320"/>
              <a:gd name="connsiteX1156" fmla="*/ 1802327 w 2200047"/>
              <a:gd name="connsiteY1156" fmla="*/ 1385482 h 2002320"/>
              <a:gd name="connsiteX1157" fmla="*/ 1793934 w 2200047"/>
              <a:gd name="connsiteY1157" fmla="*/ 1395093 h 2002320"/>
              <a:gd name="connsiteX1158" fmla="*/ 1796032 w 2200047"/>
              <a:gd name="connsiteY1158" fmla="*/ 1395093 h 2002320"/>
              <a:gd name="connsiteX1159" fmla="*/ 1803639 w 2200047"/>
              <a:gd name="connsiteY1159" fmla="*/ 1395093 h 2002320"/>
              <a:gd name="connsiteX1160" fmla="*/ 1804425 w 2200047"/>
              <a:gd name="connsiteY1160" fmla="*/ 1395093 h 2002320"/>
              <a:gd name="connsiteX1161" fmla="*/ 1810720 w 2200047"/>
              <a:gd name="connsiteY1161" fmla="*/ 1395093 h 2002320"/>
              <a:gd name="connsiteX1162" fmla="*/ 1802327 w 2200047"/>
              <a:gd name="connsiteY1162" fmla="*/ 1385482 h 2002320"/>
              <a:gd name="connsiteX1163" fmla="*/ 1455507 w 2200047"/>
              <a:gd name="connsiteY1163" fmla="*/ 1382279 h 2002320"/>
              <a:gd name="connsiteX1164" fmla="*/ 1472293 w 2200047"/>
              <a:gd name="connsiteY1164" fmla="*/ 1395093 h 2002320"/>
              <a:gd name="connsiteX1165" fmla="*/ 1455507 w 2200047"/>
              <a:gd name="connsiteY1165" fmla="*/ 1395093 h 2002320"/>
              <a:gd name="connsiteX1166" fmla="*/ 1455507 w 2200047"/>
              <a:gd name="connsiteY1166" fmla="*/ 1382279 h 2002320"/>
              <a:gd name="connsiteX1167" fmla="*/ 1421394 w 2200047"/>
              <a:gd name="connsiteY1167" fmla="*/ 1382279 h 2002320"/>
              <a:gd name="connsiteX1168" fmla="*/ 1421394 w 2200047"/>
              <a:gd name="connsiteY1168" fmla="*/ 1395093 h 2002320"/>
              <a:gd name="connsiteX1169" fmla="*/ 1423560 w 2200047"/>
              <a:gd name="connsiteY1169" fmla="*/ 1395093 h 2002320"/>
              <a:gd name="connsiteX1170" fmla="*/ 1427891 w 2200047"/>
              <a:gd name="connsiteY1170" fmla="*/ 1395093 h 2002320"/>
              <a:gd name="connsiteX1171" fmla="*/ 1428704 w 2200047"/>
              <a:gd name="connsiteY1171" fmla="*/ 1395093 h 2002320"/>
              <a:gd name="connsiteX1172" fmla="*/ 1438721 w 2200047"/>
              <a:gd name="connsiteY1172" fmla="*/ 1395093 h 2002320"/>
              <a:gd name="connsiteX1173" fmla="*/ 1438721 w 2200047"/>
              <a:gd name="connsiteY1173" fmla="*/ 1407907 h 2002320"/>
              <a:gd name="connsiteX1174" fmla="*/ 1421394 w 2200047"/>
              <a:gd name="connsiteY1174" fmla="*/ 1407907 h 2002320"/>
              <a:gd name="connsiteX1175" fmla="*/ 1438721 w 2200047"/>
              <a:gd name="connsiteY1175" fmla="*/ 1421134 h 2002320"/>
              <a:gd name="connsiteX1176" fmla="*/ 1438721 w 2200047"/>
              <a:gd name="connsiteY1176" fmla="*/ 1407907 h 2002320"/>
              <a:gd name="connsiteX1177" fmla="*/ 1455507 w 2200047"/>
              <a:gd name="connsiteY1177" fmla="*/ 1407907 h 2002320"/>
              <a:gd name="connsiteX1178" fmla="*/ 1455507 w 2200047"/>
              <a:gd name="connsiteY1178" fmla="*/ 1395093 h 2002320"/>
              <a:gd name="connsiteX1179" fmla="*/ 1472293 w 2200047"/>
              <a:gd name="connsiteY1179" fmla="*/ 1407907 h 2002320"/>
              <a:gd name="connsiteX1180" fmla="*/ 1472293 w 2200047"/>
              <a:gd name="connsiteY1180" fmla="*/ 1395093 h 2002320"/>
              <a:gd name="connsiteX1181" fmla="*/ 1472293 w 2200047"/>
              <a:gd name="connsiteY1181" fmla="*/ 1382279 h 2002320"/>
              <a:gd name="connsiteX1182" fmla="*/ 1455507 w 2200047"/>
              <a:gd name="connsiteY1182" fmla="*/ 1382279 h 2002320"/>
              <a:gd name="connsiteX1183" fmla="*/ 1438721 w 2200047"/>
              <a:gd name="connsiteY1183" fmla="*/ 1382279 h 2002320"/>
              <a:gd name="connsiteX1184" fmla="*/ 1421394 w 2200047"/>
              <a:gd name="connsiteY1184" fmla="*/ 1382279 h 2002320"/>
              <a:gd name="connsiteX1185" fmla="*/ 592383 w 2200047"/>
              <a:gd name="connsiteY1185" fmla="*/ 1382279 h 2002320"/>
              <a:gd name="connsiteX1186" fmla="*/ 592383 w 2200047"/>
              <a:gd name="connsiteY1186" fmla="*/ 1383880 h 2002320"/>
              <a:gd name="connsiteX1187" fmla="*/ 592383 w 2200047"/>
              <a:gd name="connsiteY1187" fmla="*/ 1395093 h 2002320"/>
              <a:gd name="connsiteX1188" fmla="*/ 598678 w 2200047"/>
              <a:gd name="connsiteY1188" fmla="*/ 1395093 h 2002320"/>
              <a:gd name="connsiteX1189" fmla="*/ 599464 w 2200047"/>
              <a:gd name="connsiteY1189" fmla="*/ 1395093 h 2002320"/>
              <a:gd name="connsiteX1190" fmla="*/ 609169 w 2200047"/>
              <a:gd name="connsiteY1190" fmla="*/ 1395093 h 2002320"/>
              <a:gd name="connsiteX1191" fmla="*/ 609169 w 2200047"/>
              <a:gd name="connsiteY1191" fmla="*/ 1382279 h 2002320"/>
              <a:gd name="connsiteX1192" fmla="*/ 1740674 w 2200047"/>
              <a:gd name="connsiteY1192" fmla="*/ 1376873 h 2002320"/>
              <a:gd name="connsiteX1193" fmla="*/ 1743035 w 2200047"/>
              <a:gd name="connsiteY1193" fmla="*/ 1382279 h 2002320"/>
              <a:gd name="connsiteX1194" fmla="*/ 1740674 w 2200047"/>
              <a:gd name="connsiteY1194" fmla="*/ 1376873 h 2002320"/>
              <a:gd name="connsiteX1195" fmla="*/ 1489079 w 2200047"/>
              <a:gd name="connsiteY1195" fmla="*/ 1369464 h 2002320"/>
              <a:gd name="connsiteX1196" fmla="*/ 1489079 w 2200047"/>
              <a:gd name="connsiteY1196" fmla="*/ 1382279 h 2002320"/>
              <a:gd name="connsiteX1197" fmla="*/ 1489079 w 2200047"/>
              <a:gd name="connsiteY1197" fmla="*/ 1369464 h 2002320"/>
              <a:gd name="connsiteX1198" fmla="*/ 602087 w 2200047"/>
              <a:gd name="connsiteY1198" fmla="*/ 1363884 h 2002320"/>
              <a:gd name="connsiteX1199" fmla="*/ 592383 w 2200047"/>
              <a:gd name="connsiteY1199" fmla="*/ 1369464 h 2002320"/>
              <a:gd name="connsiteX1200" fmla="*/ 594481 w 2200047"/>
              <a:gd name="connsiteY1200" fmla="*/ 1369464 h 2002320"/>
              <a:gd name="connsiteX1201" fmla="*/ 607071 w 2200047"/>
              <a:gd name="connsiteY1201" fmla="*/ 1369464 h 2002320"/>
              <a:gd name="connsiteX1202" fmla="*/ 609169 w 2200047"/>
              <a:gd name="connsiteY1202" fmla="*/ 1369464 h 2002320"/>
              <a:gd name="connsiteX1203" fmla="*/ 602087 w 2200047"/>
              <a:gd name="connsiteY1203" fmla="*/ 1363884 h 2002320"/>
              <a:gd name="connsiteX1204" fmla="*/ 1523193 w 2200047"/>
              <a:gd name="connsiteY1204" fmla="*/ 1356237 h 2002320"/>
              <a:gd name="connsiteX1205" fmla="*/ 1506407 w 2200047"/>
              <a:gd name="connsiteY1205" fmla="*/ 1369464 h 2002320"/>
              <a:gd name="connsiteX1206" fmla="*/ 1523193 w 2200047"/>
              <a:gd name="connsiteY1206" fmla="*/ 1369464 h 2002320"/>
              <a:gd name="connsiteX1207" fmla="*/ 1523193 w 2200047"/>
              <a:gd name="connsiteY1207" fmla="*/ 1382279 h 2002320"/>
              <a:gd name="connsiteX1208" fmla="*/ 1532897 w 2200047"/>
              <a:gd name="connsiteY1208" fmla="*/ 1382279 h 2002320"/>
              <a:gd name="connsiteX1209" fmla="*/ 1533684 w 2200047"/>
              <a:gd name="connsiteY1209" fmla="*/ 1382279 h 2002320"/>
              <a:gd name="connsiteX1210" fmla="*/ 1539979 w 2200047"/>
              <a:gd name="connsiteY1210" fmla="*/ 1382279 h 2002320"/>
              <a:gd name="connsiteX1211" fmla="*/ 1539979 w 2200047"/>
              <a:gd name="connsiteY1211" fmla="*/ 1369464 h 2002320"/>
              <a:gd name="connsiteX1212" fmla="*/ 1530274 w 2200047"/>
              <a:gd name="connsiteY1212" fmla="*/ 1369464 h 2002320"/>
              <a:gd name="connsiteX1213" fmla="*/ 1523193 w 2200047"/>
              <a:gd name="connsiteY1213" fmla="*/ 1369464 h 2002320"/>
              <a:gd name="connsiteX1214" fmla="*/ 423440 w 2200047"/>
              <a:gd name="connsiteY1214" fmla="*/ 1356237 h 2002320"/>
              <a:gd name="connsiteX1215" fmla="*/ 423440 w 2200047"/>
              <a:gd name="connsiteY1215" fmla="*/ 1369464 h 2002320"/>
              <a:gd name="connsiteX1216" fmla="*/ 423440 w 2200047"/>
              <a:gd name="connsiteY1216" fmla="*/ 1382279 h 2002320"/>
              <a:gd name="connsiteX1217" fmla="*/ 440226 w 2200047"/>
              <a:gd name="connsiteY1217" fmla="*/ 1382279 h 2002320"/>
              <a:gd name="connsiteX1218" fmla="*/ 440226 w 2200047"/>
              <a:gd name="connsiteY1218" fmla="*/ 1369464 h 2002320"/>
              <a:gd name="connsiteX1219" fmla="*/ 423440 w 2200047"/>
              <a:gd name="connsiteY1219" fmla="*/ 1369464 h 2002320"/>
              <a:gd name="connsiteX1220" fmla="*/ 423440 w 2200047"/>
              <a:gd name="connsiteY1220" fmla="*/ 1356237 h 2002320"/>
              <a:gd name="connsiteX1221" fmla="*/ 531779 w 2200047"/>
              <a:gd name="connsiteY1221" fmla="*/ 1350831 h 2002320"/>
              <a:gd name="connsiteX1222" fmla="*/ 524697 w 2200047"/>
              <a:gd name="connsiteY1222" fmla="*/ 1356237 h 2002320"/>
              <a:gd name="connsiteX1223" fmla="*/ 541483 w 2200047"/>
              <a:gd name="connsiteY1223" fmla="*/ 1356237 h 2002320"/>
              <a:gd name="connsiteX1224" fmla="*/ 531779 w 2200047"/>
              <a:gd name="connsiteY1224" fmla="*/ 1350831 h 2002320"/>
              <a:gd name="connsiteX1225" fmla="*/ 1506407 w 2200047"/>
              <a:gd name="connsiteY1225" fmla="*/ 1343423 h 2002320"/>
              <a:gd name="connsiteX1226" fmla="*/ 1489079 w 2200047"/>
              <a:gd name="connsiteY1226" fmla="*/ 1356237 h 2002320"/>
              <a:gd name="connsiteX1227" fmla="*/ 1491245 w 2200047"/>
              <a:gd name="connsiteY1227" fmla="*/ 1356237 h 2002320"/>
              <a:gd name="connsiteX1228" fmla="*/ 1499097 w 2200047"/>
              <a:gd name="connsiteY1228" fmla="*/ 1356237 h 2002320"/>
              <a:gd name="connsiteX1229" fmla="*/ 1499909 w 2200047"/>
              <a:gd name="connsiteY1229" fmla="*/ 1356237 h 2002320"/>
              <a:gd name="connsiteX1230" fmla="*/ 1504241 w 2200047"/>
              <a:gd name="connsiteY1230" fmla="*/ 1356237 h 2002320"/>
              <a:gd name="connsiteX1231" fmla="*/ 1506407 w 2200047"/>
              <a:gd name="connsiteY1231" fmla="*/ 1356237 h 2002320"/>
              <a:gd name="connsiteX1232" fmla="*/ 1438721 w 2200047"/>
              <a:gd name="connsiteY1232" fmla="*/ 1343423 h 2002320"/>
              <a:gd name="connsiteX1233" fmla="*/ 1421394 w 2200047"/>
              <a:gd name="connsiteY1233" fmla="*/ 1356237 h 2002320"/>
              <a:gd name="connsiteX1234" fmla="*/ 1438721 w 2200047"/>
              <a:gd name="connsiteY1234" fmla="*/ 1356237 h 2002320"/>
              <a:gd name="connsiteX1235" fmla="*/ 1371036 w 2200047"/>
              <a:gd name="connsiteY1235" fmla="*/ 1343423 h 2002320"/>
              <a:gd name="connsiteX1236" fmla="*/ 1371036 w 2200047"/>
              <a:gd name="connsiteY1236" fmla="*/ 1356237 h 2002320"/>
              <a:gd name="connsiteX1237" fmla="*/ 1387822 w 2200047"/>
              <a:gd name="connsiteY1237" fmla="*/ 1356237 h 2002320"/>
              <a:gd name="connsiteX1238" fmla="*/ 1387822 w 2200047"/>
              <a:gd name="connsiteY1238" fmla="*/ 1343423 h 2002320"/>
              <a:gd name="connsiteX1239" fmla="*/ 1385723 w 2200047"/>
              <a:gd name="connsiteY1239" fmla="*/ 1343423 h 2002320"/>
              <a:gd name="connsiteX1240" fmla="*/ 1373134 w 2200047"/>
              <a:gd name="connsiteY1240" fmla="*/ 1343423 h 2002320"/>
              <a:gd name="connsiteX1241" fmla="*/ 1371036 w 2200047"/>
              <a:gd name="connsiteY1241" fmla="*/ 1343423 h 2002320"/>
              <a:gd name="connsiteX1242" fmla="*/ 1556765 w 2200047"/>
              <a:gd name="connsiteY1242" fmla="*/ 1330608 h 2002320"/>
              <a:gd name="connsiteX1243" fmla="*/ 1539979 w 2200047"/>
              <a:gd name="connsiteY1243" fmla="*/ 1343423 h 2002320"/>
              <a:gd name="connsiteX1244" fmla="*/ 1556765 w 2200047"/>
              <a:gd name="connsiteY1244" fmla="*/ 1343423 h 2002320"/>
              <a:gd name="connsiteX1245" fmla="*/ 1566782 w 2200047"/>
              <a:gd name="connsiteY1245" fmla="*/ 1343423 h 2002320"/>
              <a:gd name="connsiteX1246" fmla="*/ 1567594 w 2200047"/>
              <a:gd name="connsiteY1246" fmla="*/ 1343423 h 2002320"/>
              <a:gd name="connsiteX1247" fmla="*/ 1574092 w 2200047"/>
              <a:gd name="connsiteY1247" fmla="*/ 1343423 h 2002320"/>
              <a:gd name="connsiteX1248" fmla="*/ 1556765 w 2200047"/>
              <a:gd name="connsiteY1248" fmla="*/ 1356237 h 2002320"/>
              <a:gd name="connsiteX1249" fmla="*/ 1574092 w 2200047"/>
              <a:gd name="connsiteY1249" fmla="*/ 1343423 h 2002320"/>
              <a:gd name="connsiteX1250" fmla="*/ 1574092 w 2200047"/>
              <a:gd name="connsiteY1250" fmla="*/ 1356237 h 2002320"/>
              <a:gd name="connsiteX1251" fmla="*/ 1590878 w 2200047"/>
              <a:gd name="connsiteY1251" fmla="*/ 1356237 h 2002320"/>
              <a:gd name="connsiteX1252" fmla="*/ 1574092 w 2200047"/>
              <a:gd name="connsiteY1252" fmla="*/ 1343423 h 2002320"/>
              <a:gd name="connsiteX1253" fmla="*/ 1574092 w 2200047"/>
              <a:gd name="connsiteY1253" fmla="*/ 1330608 h 2002320"/>
              <a:gd name="connsiteX1254" fmla="*/ 2081462 w 2200047"/>
              <a:gd name="connsiteY1254" fmla="*/ 1317794 h 2002320"/>
              <a:gd name="connsiteX1255" fmla="*/ 2098248 w 2200047"/>
              <a:gd name="connsiteY1255" fmla="*/ 1330608 h 2002320"/>
              <a:gd name="connsiteX1256" fmla="*/ 2098248 w 2200047"/>
              <a:gd name="connsiteY1256" fmla="*/ 1343423 h 2002320"/>
              <a:gd name="connsiteX1257" fmla="*/ 2081462 w 2200047"/>
              <a:gd name="connsiteY1257" fmla="*/ 1343423 h 2002320"/>
              <a:gd name="connsiteX1258" fmla="*/ 2081462 w 2200047"/>
              <a:gd name="connsiteY1258" fmla="*/ 1341821 h 2002320"/>
              <a:gd name="connsiteX1259" fmla="*/ 2081462 w 2200047"/>
              <a:gd name="connsiteY1259" fmla="*/ 1340219 h 2002320"/>
              <a:gd name="connsiteX1260" fmla="*/ 2081462 w 2200047"/>
              <a:gd name="connsiteY1260" fmla="*/ 1330608 h 2002320"/>
              <a:gd name="connsiteX1261" fmla="*/ 2079363 w 2200047"/>
              <a:gd name="connsiteY1261" fmla="*/ 1330608 h 2002320"/>
              <a:gd name="connsiteX1262" fmla="*/ 2066774 w 2200047"/>
              <a:gd name="connsiteY1262" fmla="*/ 1330608 h 2002320"/>
              <a:gd name="connsiteX1263" fmla="*/ 2064676 w 2200047"/>
              <a:gd name="connsiteY1263" fmla="*/ 1330608 h 2002320"/>
              <a:gd name="connsiteX1264" fmla="*/ 2081462 w 2200047"/>
              <a:gd name="connsiteY1264" fmla="*/ 1317794 h 2002320"/>
              <a:gd name="connsiteX1265" fmla="*/ 1506407 w 2200047"/>
              <a:gd name="connsiteY1265" fmla="*/ 1317794 h 2002320"/>
              <a:gd name="connsiteX1266" fmla="*/ 1506407 w 2200047"/>
              <a:gd name="connsiteY1266" fmla="*/ 1330608 h 2002320"/>
              <a:gd name="connsiteX1267" fmla="*/ 1523193 w 2200047"/>
              <a:gd name="connsiteY1267" fmla="*/ 1330608 h 2002320"/>
              <a:gd name="connsiteX1268" fmla="*/ 1523193 w 2200047"/>
              <a:gd name="connsiteY1268" fmla="*/ 1317794 h 2002320"/>
              <a:gd name="connsiteX1269" fmla="*/ 1506407 w 2200047"/>
              <a:gd name="connsiteY1269" fmla="*/ 1317794 h 2002320"/>
              <a:gd name="connsiteX1270" fmla="*/ 1455507 w 2200047"/>
              <a:gd name="connsiteY1270" fmla="*/ 1317794 h 2002320"/>
              <a:gd name="connsiteX1271" fmla="*/ 1472293 w 2200047"/>
              <a:gd name="connsiteY1271" fmla="*/ 1330608 h 2002320"/>
              <a:gd name="connsiteX1272" fmla="*/ 1472293 w 2200047"/>
              <a:gd name="connsiteY1272" fmla="*/ 1317794 h 2002320"/>
              <a:gd name="connsiteX1273" fmla="*/ 1470195 w 2200047"/>
              <a:gd name="connsiteY1273" fmla="*/ 1317794 h 2002320"/>
              <a:gd name="connsiteX1274" fmla="*/ 1455507 w 2200047"/>
              <a:gd name="connsiteY1274" fmla="*/ 1317794 h 2002320"/>
              <a:gd name="connsiteX1275" fmla="*/ 541483 w 2200047"/>
              <a:gd name="connsiteY1275" fmla="*/ 1317794 h 2002320"/>
              <a:gd name="connsiteX1276" fmla="*/ 558811 w 2200047"/>
              <a:gd name="connsiteY1276" fmla="*/ 1330608 h 2002320"/>
              <a:gd name="connsiteX1277" fmla="*/ 541483 w 2200047"/>
              <a:gd name="connsiteY1277" fmla="*/ 1317794 h 2002320"/>
              <a:gd name="connsiteX1278" fmla="*/ 457012 w 2200047"/>
              <a:gd name="connsiteY1278" fmla="*/ 1317794 h 2002320"/>
              <a:gd name="connsiteX1279" fmla="*/ 457012 w 2200047"/>
              <a:gd name="connsiteY1279" fmla="*/ 1330608 h 2002320"/>
              <a:gd name="connsiteX1280" fmla="*/ 473798 w 2200047"/>
              <a:gd name="connsiteY1280" fmla="*/ 1330608 h 2002320"/>
              <a:gd name="connsiteX1281" fmla="*/ 473798 w 2200047"/>
              <a:gd name="connsiteY1281" fmla="*/ 1317794 h 2002320"/>
              <a:gd name="connsiteX1282" fmla="*/ 471700 w 2200047"/>
              <a:gd name="connsiteY1282" fmla="*/ 1317794 h 2002320"/>
              <a:gd name="connsiteX1283" fmla="*/ 459110 w 2200047"/>
              <a:gd name="connsiteY1283" fmla="*/ 1317794 h 2002320"/>
              <a:gd name="connsiteX1284" fmla="*/ 457012 w 2200047"/>
              <a:gd name="connsiteY1284" fmla="*/ 1317794 h 2002320"/>
              <a:gd name="connsiteX1285" fmla="*/ 2132361 w 2200047"/>
              <a:gd name="connsiteY1285" fmla="*/ 1304567 h 2002320"/>
              <a:gd name="connsiteX1286" fmla="*/ 2132361 w 2200047"/>
              <a:gd name="connsiteY1286" fmla="*/ 1317794 h 2002320"/>
              <a:gd name="connsiteX1287" fmla="*/ 2130263 w 2200047"/>
              <a:gd name="connsiteY1287" fmla="*/ 1317794 h 2002320"/>
              <a:gd name="connsiteX1288" fmla="*/ 2115575 w 2200047"/>
              <a:gd name="connsiteY1288" fmla="*/ 1317794 h 2002320"/>
              <a:gd name="connsiteX1289" fmla="*/ 2132361 w 2200047"/>
              <a:gd name="connsiteY1289" fmla="*/ 1304567 h 2002320"/>
              <a:gd name="connsiteX1290" fmla="*/ 1658563 w 2200047"/>
              <a:gd name="connsiteY1290" fmla="*/ 1304567 h 2002320"/>
              <a:gd name="connsiteX1291" fmla="*/ 1675349 w 2200047"/>
              <a:gd name="connsiteY1291" fmla="*/ 1304567 h 2002320"/>
              <a:gd name="connsiteX1292" fmla="*/ 1675349 w 2200047"/>
              <a:gd name="connsiteY1292" fmla="*/ 1317794 h 2002320"/>
              <a:gd name="connsiteX1293" fmla="*/ 1658563 w 2200047"/>
              <a:gd name="connsiteY1293" fmla="*/ 1317794 h 2002320"/>
              <a:gd name="connsiteX1294" fmla="*/ 1556765 w 2200047"/>
              <a:gd name="connsiteY1294" fmla="*/ 1304567 h 2002320"/>
              <a:gd name="connsiteX1295" fmla="*/ 1556765 w 2200047"/>
              <a:gd name="connsiteY1295" fmla="*/ 1317794 h 2002320"/>
              <a:gd name="connsiteX1296" fmla="*/ 1556765 w 2200047"/>
              <a:gd name="connsiteY1296" fmla="*/ 1304567 h 2002320"/>
              <a:gd name="connsiteX1297" fmla="*/ 1218337 w 2200047"/>
              <a:gd name="connsiteY1297" fmla="*/ 1304567 h 2002320"/>
              <a:gd name="connsiteX1298" fmla="*/ 1218337 w 2200047"/>
              <a:gd name="connsiteY1298" fmla="*/ 1312214 h 2002320"/>
              <a:gd name="connsiteX1299" fmla="*/ 1218337 w 2200047"/>
              <a:gd name="connsiteY1299" fmla="*/ 1312834 h 2002320"/>
              <a:gd name="connsiteX1300" fmla="*/ 1218337 w 2200047"/>
              <a:gd name="connsiteY1300" fmla="*/ 1317794 h 2002320"/>
              <a:gd name="connsiteX1301" fmla="*/ 1235665 w 2200047"/>
              <a:gd name="connsiteY1301" fmla="*/ 1317794 h 2002320"/>
              <a:gd name="connsiteX1302" fmla="*/ 1235665 w 2200047"/>
              <a:gd name="connsiteY1302" fmla="*/ 1304567 h 2002320"/>
              <a:gd name="connsiteX1303" fmla="*/ 1218337 w 2200047"/>
              <a:gd name="connsiteY1303" fmla="*/ 1304567 h 2002320"/>
              <a:gd name="connsiteX1304" fmla="*/ 558811 w 2200047"/>
              <a:gd name="connsiteY1304" fmla="*/ 1304567 h 2002320"/>
              <a:gd name="connsiteX1305" fmla="*/ 558811 w 2200047"/>
              <a:gd name="connsiteY1305" fmla="*/ 1306220 h 2002320"/>
              <a:gd name="connsiteX1306" fmla="*/ 558811 w 2200047"/>
              <a:gd name="connsiteY1306" fmla="*/ 1307874 h 2002320"/>
              <a:gd name="connsiteX1307" fmla="*/ 558811 w 2200047"/>
              <a:gd name="connsiteY1307" fmla="*/ 1317794 h 2002320"/>
              <a:gd name="connsiteX1308" fmla="*/ 556645 w 2200047"/>
              <a:gd name="connsiteY1308" fmla="*/ 1317794 h 2002320"/>
              <a:gd name="connsiteX1309" fmla="*/ 543649 w 2200047"/>
              <a:gd name="connsiteY1309" fmla="*/ 1317794 h 2002320"/>
              <a:gd name="connsiteX1310" fmla="*/ 541483 w 2200047"/>
              <a:gd name="connsiteY1310" fmla="*/ 1317794 h 2002320"/>
              <a:gd name="connsiteX1311" fmla="*/ 541483 w 2200047"/>
              <a:gd name="connsiteY1311" fmla="*/ 1330608 h 2002320"/>
              <a:gd name="connsiteX1312" fmla="*/ 543649 w 2200047"/>
              <a:gd name="connsiteY1312" fmla="*/ 1330608 h 2002320"/>
              <a:gd name="connsiteX1313" fmla="*/ 556645 w 2200047"/>
              <a:gd name="connsiteY1313" fmla="*/ 1330608 h 2002320"/>
              <a:gd name="connsiteX1314" fmla="*/ 558811 w 2200047"/>
              <a:gd name="connsiteY1314" fmla="*/ 1330608 h 2002320"/>
              <a:gd name="connsiteX1315" fmla="*/ 558811 w 2200047"/>
              <a:gd name="connsiteY1315" fmla="*/ 1317794 h 2002320"/>
              <a:gd name="connsiteX1316" fmla="*/ 575597 w 2200047"/>
              <a:gd name="connsiteY1316" fmla="*/ 1317794 h 2002320"/>
              <a:gd name="connsiteX1317" fmla="*/ 575597 w 2200047"/>
              <a:gd name="connsiteY1317" fmla="*/ 1304567 h 2002320"/>
              <a:gd name="connsiteX1318" fmla="*/ 558811 w 2200047"/>
              <a:gd name="connsiteY1318" fmla="*/ 1304567 h 2002320"/>
              <a:gd name="connsiteX1319" fmla="*/ 2081462 w 2200047"/>
              <a:gd name="connsiteY1319" fmla="*/ 1291753 h 2002320"/>
              <a:gd name="connsiteX1320" fmla="*/ 2064676 w 2200047"/>
              <a:gd name="connsiteY1320" fmla="*/ 1304567 h 2002320"/>
              <a:gd name="connsiteX1321" fmla="*/ 2071757 w 2200047"/>
              <a:gd name="connsiteY1321" fmla="*/ 1304567 h 2002320"/>
              <a:gd name="connsiteX1322" fmla="*/ 2081462 w 2200047"/>
              <a:gd name="connsiteY1322" fmla="*/ 1304567 h 2002320"/>
              <a:gd name="connsiteX1323" fmla="*/ 1506407 w 2200047"/>
              <a:gd name="connsiteY1323" fmla="*/ 1291753 h 2002320"/>
              <a:gd name="connsiteX1324" fmla="*/ 1523193 w 2200047"/>
              <a:gd name="connsiteY1324" fmla="*/ 1304567 h 2002320"/>
              <a:gd name="connsiteX1325" fmla="*/ 1523193 w 2200047"/>
              <a:gd name="connsiteY1325" fmla="*/ 1291753 h 2002320"/>
              <a:gd name="connsiteX1326" fmla="*/ 1336922 w 2200047"/>
              <a:gd name="connsiteY1326" fmla="*/ 1291753 h 2002320"/>
              <a:gd name="connsiteX1327" fmla="*/ 1336922 w 2200047"/>
              <a:gd name="connsiteY1327" fmla="*/ 1302965 h 2002320"/>
              <a:gd name="connsiteX1328" fmla="*/ 1336922 w 2200047"/>
              <a:gd name="connsiteY1328" fmla="*/ 1304567 h 2002320"/>
              <a:gd name="connsiteX1329" fmla="*/ 1353708 w 2200047"/>
              <a:gd name="connsiteY1329" fmla="*/ 1304567 h 2002320"/>
              <a:gd name="connsiteX1330" fmla="*/ 1353708 w 2200047"/>
              <a:gd name="connsiteY1330" fmla="*/ 1291753 h 2002320"/>
              <a:gd name="connsiteX1331" fmla="*/ 1336922 w 2200047"/>
              <a:gd name="connsiteY1331" fmla="*/ 1291753 h 2002320"/>
              <a:gd name="connsiteX1332" fmla="*/ 1066181 w 2200047"/>
              <a:gd name="connsiteY1332" fmla="*/ 1291753 h 2002320"/>
              <a:gd name="connsiteX1333" fmla="*/ 1066181 w 2200047"/>
              <a:gd name="connsiteY1333" fmla="*/ 1304567 h 2002320"/>
              <a:gd name="connsiteX1334" fmla="*/ 1082967 w 2200047"/>
              <a:gd name="connsiteY1334" fmla="*/ 1304567 h 2002320"/>
              <a:gd name="connsiteX1335" fmla="*/ 1082967 w 2200047"/>
              <a:gd name="connsiteY1335" fmla="*/ 1291753 h 2002320"/>
              <a:gd name="connsiteX1336" fmla="*/ 1075623 w 2200047"/>
              <a:gd name="connsiteY1336" fmla="*/ 1291753 h 2002320"/>
              <a:gd name="connsiteX1337" fmla="*/ 1066181 w 2200047"/>
              <a:gd name="connsiteY1337" fmla="*/ 1291753 h 2002320"/>
              <a:gd name="connsiteX1338" fmla="*/ 406113 w 2200047"/>
              <a:gd name="connsiteY1338" fmla="*/ 1291753 h 2002320"/>
              <a:gd name="connsiteX1339" fmla="*/ 406113 w 2200047"/>
              <a:gd name="connsiteY1339" fmla="*/ 1301363 h 2002320"/>
              <a:gd name="connsiteX1340" fmla="*/ 406113 w 2200047"/>
              <a:gd name="connsiteY1340" fmla="*/ 1304567 h 2002320"/>
              <a:gd name="connsiteX1341" fmla="*/ 396408 w 2200047"/>
              <a:gd name="connsiteY1341" fmla="*/ 1304567 h 2002320"/>
              <a:gd name="connsiteX1342" fmla="*/ 395621 w 2200047"/>
              <a:gd name="connsiteY1342" fmla="*/ 1304567 h 2002320"/>
              <a:gd name="connsiteX1343" fmla="*/ 389327 w 2200047"/>
              <a:gd name="connsiteY1343" fmla="*/ 1304567 h 2002320"/>
              <a:gd name="connsiteX1344" fmla="*/ 406113 w 2200047"/>
              <a:gd name="connsiteY1344" fmla="*/ 1291753 h 2002320"/>
              <a:gd name="connsiteX1345" fmla="*/ 389327 w 2200047"/>
              <a:gd name="connsiteY1345" fmla="*/ 1278938 h 2002320"/>
              <a:gd name="connsiteX1346" fmla="*/ 391425 w 2200047"/>
              <a:gd name="connsiteY1346" fmla="*/ 1278938 h 2002320"/>
              <a:gd name="connsiteX1347" fmla="*/ 404014 w 2200047"/>
              <a:gd name="connsiteY1347" fmla="*/ 1278938 h 2002320"/>
              <a:gd name="connsiteX1348" fmla="*/ 406113 w 2200047"/>
              <a:gd name="connsiteY1348" fmla="*/ 1278938 h 2002320"/>
              <a:gd name="connsiteX1349" fmla="*/ 406113 w 2200047"/>
              <a:gd name="connsiteY1349" fmla="*/ 1283744 h 2002320"/>
              <a:gd name="connsiteX1350" fmla="*/ 406113 w 2200047"/>
              <a:gd name="connsiteY1350" fmla="*/ 1284344 h 2002320"/>
              <a:gd name="connsiteX1351" fmla="*/ 406113 w 2200047"/>
              <a:gd name="connsiteY1351" fmla="*/ 1291753 h 2002320"/>
              <a:gd name="connsiteX1352" fmla="*/ 396408 w 2200047"/>
              <a:gd name="connsiteY1352" fmla="*/ 1291753 h 2002320"/>
              <a:gd name="connsiteX1353" fmla="*/ 395621 w 2200047"/>
              <a:gd name="connsiteY1353" fmla="*/ 1291753 h 2002320"/>
              <a:gd name="connsiteX1354" fmla="*/ 389327 w 2200047"/>
              <a:gd name="connsiteY1354" fmla="*/ 1291753 h 2002320"/>
              <a:gd name="connsiteX1355" fmla="*/ 1682693 w 2200047"/>
              <a:gd name="connsiteY1355" fmla="*/ 1273532 h 2002320"/>
              <a:gd name="connsiteX1356" fmla="*/ 1675349 w 2200047"/>
              <a:gd name="connsiteY1356" fmla="*/ 1278938 h 2002320"/>
              <a:gd name="connsiteX1357" fmla="*/ 1692135 w 2200047"/>
              <a:gd name="connsiteY1357" fmla="*/ 1278938 h 2002320"/>
              <a:gd name="connsiteX1358" fmla="*/ 1682693 w 2200047"/>
              <a:gd name="connsiteY1358" fmla="*/ 1273532 h 2002320"/>
              <a:gd name="connsiteX1359" fmla="*/ 1607664 w 2200047"/>
              <a:gd name="connsiteY1359" fmla="*/ 1266124 h 2002320"/>
              <a:gd name="connsiteX1360" fmla="*/ 1607664 w 2200047"/>
              <a:gd name="connsiteY1360" fmla="*/ 1278938 h 2002320"/>
              <a:gd name="connsiteX1361" fmla="*/ 1590878 w 2200047"/>
              <a:gd name="connsiteY1361" fmla="*/ 1278938 h 2002320"/>
              <a:gd name="connsiteX1362" fmla="*/ 1607664 w 2200047"/>
              <a:gd name="connsiteY1362" fmla="*/ 1266124 h 2002320"/>
              <a:gd name="connsiteX1363" fmla="*/ 1489079 w 2200047"/>
              <a:gd name="connsiteY1363" fmla="*/ 1266124 h 2002320"/>
              <a:gd name="connsiteX1364" fmla="*/ 1472293 w 2200047"/>
              <a:gd name="connsiteY1364" fmla="*/ 1278938 h 2002320"/>
              <a:gd name="connsiteX1365" fmla="*/ 1489079 w 2200047"/>
              <a:gd name="connsiteY1365" fmla="*/ 1278938 h 2002320"/>
              <a:gd name="connsiteX1366" fmla="*/ 744540 w 2200047"/>
              <a:gd name="connsiteY1366" fmla="*/ 1266124 h 2002320"/>
              <a:gd name="connsiteX1367" fmla="*/ 744540 w 2200047"/>
              <a:gd name="connsiteY1367" fmla="*/ 1278938 h 2002320"/>
              <a:gd name="connsiteX1368" fmla="*/ 761867 w 2200047"/>
              <a:gd name="connsiteY1368" fmla="*/ 1266124 h 2002320"/>
              <a:gd name="connsiteX1369" fmla="*/ 575597 w 2200047"/>
              <a:gd name="connsiteY1369" fmla="*/ 1266124 h 2002320"/>
              <a:gd name="connsiteX1370" fmla="*/ 575597 w 2200047"/>
              <a:gd name="connsiteY1370" fmla="*/ 1278938 h 2002320"/>
              <a:gd name="connsiteX1371" fmla="*/ 592383 w 2200047"/>
              <a:gd name="connsiteY1371" fmla="*/ 1278938 h 2002320"/>
              <a:gd name="connsiteX1372" fmla="*/ 592383 w 2200047"/>
              <a:gd name="connsiteY1372" fmla="*/ 1266124 h 2002320"/>
              <a:gd name="connsiteX1373" fmla="*/ 575597 w 2200047"/>
              <a:gd name="connsiteY1373" fmla="*/ 1266124 h 2002320"/>
              <a:gd name="connsiteX1374" fmla="*/ 389327 w 2200047"/>
              <a:gd name="connsiteY1374" fmla="*/ 1266124 h 2002320"/>
              <a:gd name="connsiteX1375" fmla="*/ 391425 w 2200047"/>
              <a:gd name="connsiteY1375" fmla="*/ 1266124 h 2002320"/>
              <a:gd name="connsiteX1376" fmla="*/ 406113 w 2200047"/>
              <a:gd name="connsiteY1376" fmla="*/ 1266124 h 2002320"/>
              <a:gd name="connsiteX1377" fmla="*/ 389327 w 2200047"/>
              <a:gd name="connsiteY1377" fmla="*/ 1278938 h 2002320"/>
              <a:gd name="connsiteX1378" fmla="*/ 372541 w 2200047"/>
              <a:gd name="connsiteY1378" fmla="*/ 1278938 h 2002320"/>
              <a:gd name="connsiteX1379" fmla="*/ 389327 w 2200047"/>
              <a:gd name="connsiteY1379" fmla="*/ 1266124 h 2002320"/>
              <a:gd name="connsiteX1380" fmla="*/ 2098248 w 2200047"/>
              <a:gd name="connsiteY1380" fmla="*/ 1252897 h 2002320"/>
              <a:gd name="connsiteX1381" fmla="*/ 2115575 w 2200047"/>
              <a:gd name="connsiteY1381" fmla="*/ 1252897 h 2002320"/>
              <a:gd name="connsiteX1382" fmla="*/ 2098248 w 2200047"/>
              <a:gd name="connsiteY1382" fmla="*/ 1252897 h 2002320"/>
              <a:gd name="connsiteX1383" fmla="*/ 1049395 w 2200047"/>
              <a:gd name="connsiteY1383" fmla="*/ 1252897 h 2002320"/>
              <a:gd name="connsiteX1384" fmla="*/ 1049395 w 2200047"/>
              <a:gd name="connsiteY1384" fmla="*/ 1266124 h 2002320"/>
              <a:gd name="connsiteX1385" fmla="*/ 1066181 w 2200047"/>
              <a:gd name="connsiteY1385" fmla="*/ 1266124 h 2002320"/>
              <a:gd name="connsiteX1386" fmla="*/ 1066181 w 2200047"/>
              <a:gd name="connsiteY1386" fmla="*/ 1252897 h 2002320"/>
              <a:gd name="connsiteX1387" fmla="*/ 1049395 w 2200047"/>
              <a:gd name="connsiteY1387" fmla="*/ 1252897 h 2002320"/>
              <a:gd name="connsiteX1388" fmla="*/ 541483 w 2200047"/>
              <a:gd name="connsiteY1388" fmla="*/ 1252897 h 2002320"/>
              <a:gd name="connsiteX1389" fmla="*/ 541483 w 2200047"/>
              <a:gd name="connsiteY1389" fmla="*/ 1266124 h 2002320"/>
              <a:gd name="connsiteX1390" fmla="*/ 524697 w 2200047"/>
              <a:gd name="connsiteY1390" fmla="*/ 1266124 h 2002320"/>
              <a:gd name="connsiteX1391" fmla="*/ 524697 w 2200047"/>
              <a:gd name="connsiteY1391" fmla="*/ 1278938 h 2002320"/>
              <a:gd name="connsiteX1392" fmla="*/ 541483 w 2200047"/>
              <a:gd name="connsiteY1392" fmla="*/ 1278938 h 2002320"/>
              <a:gd name="connsiteX1393" fmla="*/ 541483 w 2200047"/>
              <a:gd name="connsiteY1393" fmla="*/ 1271530 h 2002320"/>
              <a:gd name="connsiteX1394" fmla="*/ 541483 w 2200047"/>
              <a:gd name="connsiteY1394" fmla="*/ 1270929 h 2002320"/>
              <a:gd name="connsiteX1395" fmla="*/ 541483 w 2200047"/>
              <a:gd name="connsiteY1395" fmla="*/ 1266124 h 2002320"/>
              <a:gd name="connsiteX1396" fmla="*/ 558811 w 2200047"/>
              <a:gd name="connsiteY1396" fmla="*/ 1266124 h 2002320"/>
              <a:gd name="connsiteX1397" fmla="*/ 558811 w 2200047"/>
              <a:gd name="connsiteY1397" fmla="*/ 1258477 h 2002320"/>
              <a:gd name="connsiteX1398" fmla="*/ 558811 w 2200047"/>
              <a:gd name="connsiteY1398" fmla="*/ 1252897 h 2002320"/>
              <a:gd name="connsiteX1399" fmla="*/ 1658563 w 2200047"/>
              <a:gd name="connsiteY1399" fmla="*/ 1240082 h 2002320"/>
              <a:gd name="connsiteX1400" fmla="*/ 1658563 w 2200047"/>
              <a:gd name="connsiteY1400" fmla="*/ 1240082 h 2002320"/>
              <a:gd name="connsiteX1401" fmla="*/ 1641777 w 2200047"/>
              <a:gd name="connsiteY1401" fmla="*/ 1240082 h 2002320"/>
              <a:gd name="connsiteX1402" fmla="*/ 1641777 w 2200047"/>
              <a:gd name="connsiteY1402" fmla="*/ 1241684 h 2002320"/>
              <a:gd name="connsiteX1403" fmla="*/ 1641777 w 2200047"/>
              <a:gd name="connsiteY1403" fmla="*/ 1247491 h 2002320"/>
              <a:gd name="connsiteX1404" fmla="*/ 1641777 w 2200047"/>
              <a:gd name="connsiteY1404" fmla="*/ 1248091 h 2002320"/>
              <a:gd name="connsiteX1405" fmla="*/ 1641777 w 2200047"/>
              <a:gd name="connsiteY1405" fmla="*/ 1252897 h 2002320"/>
              <a:gd name="connsiteX1406" fmla="*/ 1643876 w 2200047"/>
              <a:gd name="connsiteY1406" fmla="*/ 1252897 h 2002320"/>
              <a:gd name="connsiteX1407" fmla="*/ 1651482 w 2200047"/>
              <a:gd name="connsiteY1407" fmla="*/ 1252897 h 2002320"/>
              <a:gd name="connsiteX1408" fmla="*/ 1652269 w 2200047"/>
              <a:gd name="connsiteY1408" fmla="*/ 1252897 h 2002320"/>
              <a:gd name="connsiteX1409" fmla="*/ 1658563 w 2200047"/>
              <a:gd name="connsiteY1409" fmla="*/ 1252897 h 2002320"/>
              <a:gd name="connsiteX1410" fmla="*/ 1658563 w 2200047"/>
              <a:gd name="connsiteY1410" fmla="*/ 1258477 h 2002320"/>
              <a:gd name="connsiteX1411" fmla="*/ 1658563 w 2200047"/>
              <a:gd name="connsiteY1411" fmla="*/ 1266124 h 2002320"/>
              <a:gd name="connsiteX1412" fmla="*/ 1671153 w 2200047"/>
              <a:gd name="connsiteY1412" fmla="*/ 1266124 h 2002320"/>
              <a:gd name="connsiteX1413" fmla="*/ 1675349 w 2200047"/>
              <a:gd name="connsiteY1413" fmla="*/ 1266124 h 2002320"/>
              <a:gd name="connsiteX1414" fmla="*/ 1675349 w 2200047"/>
              <a:gd name="connsiteY1414" fmla="*/ 1252897 h 2002320"/>
              <a:gd name="connsiteX1415" fmla="*/ 1658563 w 2200047"/>
              <a:gd name="connsiteY1415" fmla="*/ 1252897 h 2002320"/>
              <a:gd name="connsiteX1416" fmla="*/ 1658563 w 2200047"/>
              <a:gd name="connsiteY1416" fmla="*/ 1240082 h 2002320"/>
              <a:gd name="connsiteX1417" fmla="*/ 643282 w 2200047"/>
              <a:gd name="connsiteY1417" fmla="*/ 1240082 h 2002320"/>
              <a:gd name="connsiteX1418" fmla="*/ 660068 w 2200047"/>
              <a:gd name="connsiteY1418" fmla="*/ 1252897 h 2002320"/>
              <a:gd name="connsiteX1419" fmla="*/ 643282 w 2200047"/>
              <a:gd name="connsiteY1419" fmla="*/ 1240082 h 2002320"/>
              <a:gd name="connsiteX1420" fmla="*/ 575335 w 2200047"/>
              <a:gd name="connsiteY1420" fmla="*/ 1234676 h 2002320"/>
              <a:gd name="connsiteX1421" fmla="*/ 558811 w 2200047"/>
              <a:gd name="connsiteY1421" fmla="*/ 1240082 h 2002320"/>
              <a:gd name="connsiteX1422" fmla="*/ 575597 w 2200047"/>
              <a:gd name="connsiteY1422" fmla="*/ 1240082 h 2002320"/>
              <a:gd name="connsiteX1423" fmla="*/ 575335 w 2200047"/>
              <a:gd name="connsiteY1423" fmla="*/ 1234676 h 2002320"/>
              <a:gd name="connsiteX1424" fmla="*/ 2132361 w 2200047"/>
              <a:gd name="connsiteY1424" fmla="*/ 1227268 h 2002320"/>
              <a:gd name="connsiteX1425" fmla="*/ 2134459 w 2200047"/>
              <a:gd name="connsiteY1425" fmla="*/ 1227268 h 2002320"/>
              <a:gd name="connsiteX1426" fmla="*/ 2149147 w 2200047"/>
              <a:gd name="connsiteY1426" fmla="*/ 1227268 h 2002320"/>
              <a:gd name="connsiteX1427" fmla="*/ 2149147 w 2200047"/>
              <a:gd name="connsiteY1427" fmla="*/ 1240082 h 2002320"/>
              <a:gd name="connsiteX1428" fmla="*/ 2149147 w 2200047"/>
              <a:gd name="connsiteY1428" fmla="*/ 1252897 h 2002320"/>
              <a:gd name="connsiteX1429" fmla="*/ 2147049 w 2200047"/>
              <a:gd name="connsiteY1429" fmla="*/ 1252897 h 2002320"/>
              <a:gd name="connsiteX1430" fmla="*/ 2132361 w 2200047"/>
              <a:gd name="connsiteY1430" fmla="*/ 1252897 h 2002320"/>
              <a:gd name="connsiteX1431" fmla="*/ 2132361 w 2200047"/>
              <a:gd name="connsiteY1431" fmla="*/ 1240082 h 2002320"/>
              <a:gd name="connsiteX1432" fmla="*/ 2115575 w 2200047"/>
              <a:gd name="connsiteY1432" fmla="*/ 1240082 h 2002320"/>
              <a:gd name="connsiteX1433" fmla="*/ 2064676 w 2200047"/>
              <a:gd name="connsiteY1433" fmla="*/ 1227268 h 2002320"/>
              <a:gd name="connsiteX1434" fmla="*/ 2064676 w 2200047"/>
              <a:gd name="connsiteY1434" fmla="*/ 1240082 h 2002320"/>
              <a:gd name="connsiteX1435" fmla="*/ 2067299 w 2200047"/>
              <a:gd name="connsiteY1435" fmla="*/ 1245488 h 2002320"/>
              <a:gd name="connsiteX1436" fmla="*/ 2067688 w 2200047"/>
              <a:gd name="connsiteY1436" fmla="*/ 1245448 h 2002320"/>
              <a:gd name="connsiteX1437" fmla="*/ 2070971 w 2200047"/>
              <a:gd name="connsiteY1437" fmla="*/ 1251295 h 2002320"/>
              <a:gd name="connsiteX1438" fmla="*/ 2064676 w 2200047"/>
              <a:gd name="connsiteY1438" fmla="*/ 1252897 h 2002320"/>
              <a:gd name="connsiteX1439" fmla="*/ 2081462 w 2200047"/>
              <a:gd name="connsiteY1439" fmla="*/ 1252897 h 2002320"/>
              <a:gd name="connsiteX1440" fmla="*/ 2081462 w 2200047"/>
              <a:gd name="connsiteY1440" fmla="*/ 1240082 h 2002320"/>
              <a:gd name="connsiteX1441" fmla="*/ 2073069 w 2200047"/>
              <a:gd name="connsiteY1441" fmla="*/ 1244888 h 2002320"/>
              <a:gd name="connsiteX1442" fmla="*/ 2067688 w 2200047"/>
              <a:gd name="connsiteY1442" fmla="*/ 1245448 h 2002320"/>
              <a:gd name="connsiteX1443" fmla="*/ 2064676 w 2200047"/>
              <a:gd name="connsiteY1443" fmla="*/ 1240082 h 2002320"/>
              <a:gd name="connsiteX1444" fmla="*/ 2064676 w 2200047"/>
              <a:gd name="connsiteY1444" fmla="*/ 1232674 h 2002320"/>
              <a:gd name="connsiteX1445" fmla="*/ 2064676 w 2200047"/>
              <a:gd name="connsiteY1445" fmla="*/ 1232074 h 2002320"/>
              <a:gd name="connsiteX1446" fmla="*/ 2064676 w 2200047"/>
              <a:gd name="connsiteY1446" fmla="*/ 1228870 h 2002320"/>
              <a:gd name="connsiteX1447" fmla="*/ 2064676 w 2200047"/>
              <a:gd name="connsiteY1447" fmla="*/ 1227268 h 2002320"/>
              <a:gd name="connsiteX1448" fmla="*/ 2115575 w 2200047"/>
              <a:gd name="connsiteY1448" fmla="*/ 1214454 h 2002320"/>
              <a:gd name="connsiteX1449" fmla="*/ 2132361 w 2200047"/>
              <a:gd name="connsiteY1449" fmla="*/ 1214454 h 2002320"/>
              <a:gd name="connsiteX1450" fmla="*/ 2132361 w 2200047"/>
              <a:gd name="connsiteY1450" fmla="*/ 1227268 h 2002320"/>
              <a:gd name="connsiteX1451" fmla="*/ 2117674 w 2200047"/>
              <a:gd name="connsiteY1451" fmla="*/ 1227268 h 2002320"/>
              <a:gd name="connsiteX1452" fmla="*/ 2115575 w 2200047"/>
              <a:gd name="connsiteY1452" fmla="*/ 1227268 h 2002320"/>
              <a:gd name="connsiteX1453" fmla="*/ 1827506 w 2200047"/>
              <a:gd name="connsiteY1453" fmla="*/ 1214454 h 2002320"/>
              <a:gd name="connsiteX1454" fmla="*/ 1827506 w 2200047"/>
              <a:gd name="connsiteY1454" fmla="*/ 1219259 h 2002320"/>
              <a:gd name="connsiteX1455" fmla="*/ 1827506 w 2200047"/>
              <a:gd name="connsiteY1455" fmla="*/ 1219860 h 2002320"/>
              <a:gd name="connsiteX1456" fmla="*/ 1827506 w 2200047"/>
              <a:gd name="connsiteY1456" fmla="*/ 1221862 h 2002320"/>
              <a:gd name="connsiteX1457" fmla="*/ 1827506 w 2200047"/>
              <a:gd name="connsiteY1457" fmla="*/ 1222463 h 2002320"/>
              <a:gd name="connsiteX1458" fmla="*/ 1827506 w 2200047"/>
              <a:gd name="connsiteY1458" fmla="*/ 1227268 h 2002320"/>
              <a:gd name="connsiteX1459" fmla="*/ 1827506 w 2200047"/>
              <a:gd name="connsiteY1459" fmla="*/ 1214454 h 2002320"/>
              <a:gd name="connsiteX1460" fmla="*/ 1607664 w 2200047"/>
              <a:gd name="connsiteY1460" fmla="*/ 1214454 h 2002320"/>
              <a:gd name="connsiteX1461" fmla="*/ 1607664 w 2200047"/>
              <a:gd name="connsiteY1461" fmla="*/ 1227268 h 2002320"/>
              <a:gd name="connsiteX1462" fmla="*/ 1624450 w 2200047"/>
              <a:gd name="connsiteY1462" fmla="*/ 1227268 h 2002320"/>
              <a:gd name="connsiteX1463" fmla="*/ 1641777 w 2200047"/>
              <a:gd name="connsiteY1463" fmla="*/ 1227268 h 2002320"/>
              <a:gd name="connsiteX1464" fmla="*/ 1639611 w 2200047"/>
              <a:gd name="connsiteY1464" fmla="*/ 1227268 h 2002320"/>
              <a:gd name="connsiteX1465" fmla="*/ 1628782 w 2200047"/>
              <a:gd name="connsiteY1465" fmla="*/ 1227268 h 2002320"/>
              <a:gd name="connsiteX1466" fmla="*/ 1624450 w 2200047"/>
              <a:gd name="connsiteY1466" fmla="*/ 1227268 h 2002320"/>
              <a:gd name="connsiteX1467" fmla="*/ 1624450 w 2200047"/>
              <a:gd name="connsiteY1467" fmla="*/ 1214454 h 2002320"/>
              <a:gd name="connsiteX1468" fmla="*/ 1622352 w 2200047"/>
              <a:gd name="connsiteY1468" fmla="*/ 1214454 h 2002320"/>
              <a:gd name="connsiteX1469" fmla="*/ 1609762 w 2200047"/>
              <a:gd name="connsiteY1469" fmla="*/ 1214454 h 2002320"/>
              <a:gd name="connsiteX1470" fmla="*/ 1607664 w 2200047"/>
              <a:gd name="connsiteY1470" fmla="*/ 1214454 h 2002320"/>
              <a:gd name="connsiteX1471" fmla="*/ 1066181 w 2200047"/>
              <a:gd name="connsiteY1471" fmla="*/ 1214454 h 2002320"/>
              <a:gd name="connsiteX1472" fmla="*/ 1066181 w 2200047"/>
              <a:gd name="connsiteY1472" fmla="*/ 1227268 h 2002320"/>
              <a:gd name="connsiteX1473" fmla="*/ 1082967 w 2200047"/>
              <a:gd name="connsiteY1473" fmla="*/ 1227268 h 2002320"/>
              <a:gd name="connsiteX1474" fmla="*/ 1082967 w 2200047"/>
              <a:gd name="connsiteY1474" fmla="*/ 1214454 h 2002320"/>
              <a:gd name="connsiteX1475" fmla="*/ 1066181 w 2200047"/>
              <a:gd name="connsiteY1475" fmla="*/ 1214454 h 2002320"/>
              <a:gd name="connsiteX1476" fmla="*/ 507911 w 2200047"/>
              <a:gd name="connsiteY1476" fmla="*/ 1214454 h 2002320"/>
              <a:gd name="connsiteX1477" fmla="*/ 491125 w 2200047"/>
              <a:gd name="connsiteY1477" fmla="*/ 1227268 h 2002320"/>
              <a:gd name="connsiteX1478" fmla="*/ 507911 w 2200047"/>
              <a:gd name="connsiteY1478" fmla="*/ 1214454 h 2002320"/>
              <a:gd name="connsiteX1479" fmla="*/ 473798 w 2200047"/>
              <a:gd name="connsiteY1479" fmla="*/ 1214454 h 2002320"/>
              <a:gd name="connsiteX1480" fmla="*/ 457012 w 2200047"/>
              <a:gd name="connsiteY1480" fmla="*/ 1227268 h 2002320"/>
              <a:gd name="connsiteX1481" fmla="*/ 473798 w 2200047"/>
              <a:gd name="connsiteY1481" fmla="*/ 1227268 h 2002320"/>
              <a:gd name="connsiteX1482" fmla="*/ 304855 w 2200047"/>
              <a:gd name="connsiteY1482" fmla="*/ 1214454 h 2002320"/>
              <a:gd name="connsiteX1483" fmla="*/ 304855 w 2200047"/>
              <a:gd name="connsiteY1483" fmla="*/ 1227268 h 2002320"/>
              <a:gd name="connsiteX1484" fmla="*/ 2121870 w 2200047"/>
              <a:gd name="connsiteY1484" fmla="*/ 1204534 h 2002320"/>
              <a:gd name="connsiteX1485" fmla="*/ 2115575 w 2200047"/>
              <a:gd name="connsiteY1485" fmla="*/ 1214454 h 2002320"/>
              <a:gd name="connsiteX1486" fmla="*/ 2121870 w 2200047"/>
              <a:gd name="connsiteY1486" fmla="*/ 1204534 h 2002320"/>
              <a:gd name="connsiteX1487" fmla="*/ 372541 w 2200047"/>
              <a:gd name="connsiteY1487" fmla="*/ 1201227 h 2002320"/>
              <a:gd name="connsiteX1488" fmla="*/ 372541 w 2200047"/>
              <a:gd name="connsiteY1488" fmla="*/ 1214454 h 2002320"/>
              <a:gd name="connsiteX1489" fmla="*/ 372541 w 2200047"/>
              <a:gd name="connsiteY1489" fmla="*/ 1201227 h 2002320"/>
              <a:gd name="connsiteX1490" fmla="*/ 1810720 w 2200047"/>
              <a:gd name="connsiteY1490" fmla="*/ 1188412 h 2002320"/>
              <a:gd name="connsiteX1491" fmla="*/ 1793934 w 2200047"/>
              <a:gd name="connsiteY1491" fmla="*/ 1201227 h 2002320"/>
              <a:gd name="connsiteX1492" fmla="*/ 1777148 w 2200047"/>
              <a:gd name="connsiteY1492" fmla="*/ 1214454 h 2002320"/>
              <a:gd name="connsiteX1493" fmla="*/ 1793934 w 2200047"/>
              <a:gd name="connsiteY1493" fmla="*/ 1214454 h 2002320"/>
              <a:gd name="connsiteX1494" fmla="*/ 1810720 w 2200047"/>
              <a:gd name="connsiteY1494" fmla="*/ 1214454 h 2002320"/>
              <a:gd name="connsiteX1495" fmla="*/ 1793934 w 2200047"/>
              <a:gd name="connsiteY1495" fmla="*/ 1201227 h 2002320"/>
              <a:gd name="connsiteX1496" fmla="*/ 1796032 w 2200047"/>
              <a:gd name="connsiteY1496" fmla="*/ 1201227 h 2002320"/>
              <a:gd name="connsiteX1497" fmla="*/ 1808622 w 2200047"/>
              <a:gd name="connsiteY1497" fmla="*/ 1201227 h 2002320"/>
              <a:gd name="connsiteX1498" fmla="*/ 1810720 w 2200047"/>
              <a:gd name="connsiteY1498" fmla="*/ 1201227 h 2002320"/>
              <a:gd name="connsiteX1499" fmla="*/ 1810720 w 2200047"/>
              <a:gd name="connsiteY1499" fmla="*/ 1188412 h 2002320"/>
              <a:gd name="connsiteX1500" fmla="*/ 1590878 w 2200047"/>
              <a:gd name="connsiteY1500" fmla="*/ 1188412 h 2002320"/>
              <a:gd name="connsiteX1501" fmla="*/ 1590878 w 2200047"/>
              <a:gd name="connsiteY1501" fmla="*/ 1190014 h 2002320"/>
              <a:gd name="connsiteX1502" fmla="*/ 1590878 w 2200047"/>
              <a:gd name="connsiteY1502" fmla="*/ 1195821 h 2002320"/>
              <a:gd name="connsiteX1503" fmla="*/ 1590878 w 2200047"/>
              <a:gd name="connsiteY1503" fmla="*/ 1196421 h 2002320"/>
              <a:gd name="connsiteX1504" fmla="*/ 1590878 w 2200047"/>
              <a:gd name="connsiteY1504" fmla="*/ 1201227 h 2002320"/>
              <a:gd name="connsiteX1505" fmla="*/ 1607664 w 2200047"/>
              <a:gd name="connsiteY1505" fmla="*/ 1201227 h 2002320"/>
              <a:gd name="connsiteX1506" fmla="*/ 1607664 w 2200047"/>
              <a:gd name="connsiteY1506" fmla="*/ 1188412 h 2002320"/>
              <a:gd name="connsiteX1507" fmla="*/ 1506407 w 2200047"/>
              <a:gd name="connsiteY1507" fmla="*/ 1188412 h 2002320"/>
              <a:gd name="connsiteX1508" fmla="*/ 1523193 w 2200047"/>
              <a:gd name="connsiteY1508" fmla="*/ 1201227 h 2002320"/>
              <a:gd name="connsiteX1509" fmla="*/ 1539979 w 2200047"/>
              <a:gd name="connsiteY1509" fmla="*/ 1214454 h 2002320"/>
              <a:gd name="connsiteX1510" fmla="*/ 1539979 w 2200047"/>
              <a:gd name="connsiteY1510" fmla="*/ 1221862 h 2002320"/>
              <a:gd name="connsiteX1511" fmla="*/ 1539979 w 2200047"/>
              <a:gd name="connsiteY1511" fmla="*/ 1222463 h 2002320"/>
              <a:gd name="connsiteX1512" fmla="*/ 1539979 w 2200047"/>
              <a:gd name="connsiteY1512" fmla="*/ 1227268 h 2002320"/>
              <a:gd name="connsiteX1513" fmla="*/ 1556765 w 2200047"/>
              <a:gd name="connsiteY1513" fmla="*/ 1227268 h 2002320"/>
              <a:gd name="connsiteX1514" fmla="*/ 1539979 w 2200047"/>
              <a:gd name="connsiteY1514" fmla="*/ 1240082 h 2002320"/>
              <a:gd name="connsiteX1515" fmla="*/ 1556765 w 2200047"/>
              <a:gd name="connsiteY1515" fmla="*/ 1240082 h 2002320"/>
              <a:gd name="connsiteX1516" fmla="*/ 1558931 w 2200047"/>
              <a:gd name="connsiteY1516" fmla="*/ 1240082 h 2002320"/>
              <a:gd name="connsiteX1517" fmla="*/ 1574092 w 2200047"/>
              <a:gd name="connsiteY1517" fmla="*/ 1240082 h 2002320"/>
              <a:gd name="connsiteX1518" fmla="*/ 1556765 w 2200047"/>
              <a:gd name="connsiteY1518" fmla="*/ 1252897 h 2002320"/>
              <a:gd name="connsiteX1519" fmla="*/ 1574092 w 2200047"/>
              <a:gd name="connsiteY1519" fmla="*/ 1240082 h 2002320"/>
              <a:gd name="connsiteX1520" fmla="*/ 1590878 w 2200047"/>
              <a:gd name="connsiteY1520" fmla="*/ 1240082 h 2002320"/>
              <a:gd name="connsiteX1521" fmla="*/ 1574092 w 2200047"/>
              <a:gd name="connsiteY1521" fmla="*/ 1252897 h 2002320"/>
              <a:gd name="connsiteX1522" fmla="*/ 1590878 w 2200047"/>
              <a:gd name="connsiteY1522" fmla="*/ 1252897 h 2002320"/>
              <a:gd name="connsiteX1523" fmla="*/ 1590878 w 2200047"/>
              <a:gd name="connsiteY1523" fmla="*/ 1266124 h 2002320"/>
              <a:gd name="connsiteX1524" fmla="*/ 1584583 w 2200047"/>
              <a:gd name="connsiteY1524" fmla="*/ 1266124 h 2002320"/>
              <a:gd name="connsiteX1525" fmla="*/ 1583797 w 2200047"/>
              <a:gd name="connsiteY1525" fmla="*/ 1266124 h 2002320"/>
              <a:gd name="connsiteX1526" fmla="*/ 1576190 w 2200047"/>
              <a:gd name="connsiteY1526" fmla="*/ 1266124 h 2002320"/>
              <a:gd name="connsiteX1527" fmla="*/ 1574092 w 2200047"/>
              <a:gd name="connsiteY1527" fmla="*/ 1266124 h 2002320"/>
              <a:gd name="connsiteX1528" fmla="*/ 1574092 w 2200047"/>
              <a:gd name="connsiteY1528" fmla="*/ 1278938 h 2002320"/>
              <a:gd name="connsiteX1529" fmla="*/ 1590878 w 2200047"/>
              <a:gd name="connsiteY1529" fmla="*/ 1278938 h 2002320"/>
              <a:gd name="connsiteX1530" fmla="*/ 1590878 w 2200047"/>
              <a:gd name="connsiteY1530" fmla="*/ 1291753 h 2002320"/>
              <a:gd name="connsiteX1531" fmla="*/ 1607664 w 2200047"/>
              <a:gd name="connsiteY1531" fmla="*/ 1278938 h 2002320"/>
              <a:gd name="connsiteX1532" fmla="*/ 1624450 w 2200047"/>
              <a:gd name="connsiteY1532" fmla="*/ 1278938 h 2002320"/>
              <a:gd name="connsiteX1533" fmla="*/ 1607664 w 2200047"/>
              <a:gd name="connsiteY1533" fmla="*/ 1291753 h 2002320"/>
              <a:gd name="connsiteX1534" fmla="*/ 1613959 w 2200047"/>
              <a:gd name="connsiteY1534" fmla="*/ 1291753 h 2002320"/>
              <a:gd name="connsiteX1535" fmla="*/ 1614746 w 2200047"/>
              <a:gd name="connsiteY1535" fmla="*/ 1291753 h 2002320"/>
              <a:gd name="connsiteX1536" fmla="*/ 1624450 w 2200047"/>
              <a:gd name="connsiteY1536" fmla="*/ 1291753 h 2002320"/>
              <a:gd name="connsiteX1537" fmla="*/ 1624450 w 2200047"/>
              <a:gd name="connsiteY1537" fmla="*/ 1304567 h 2002320"/>
              <a:gd name="connsiteX1538" fmla="*/ 1641777 w 2200047"/>
              <a:gd name="connsiteY1538" fmla="*/ 1304567 h 2002320"/>
              <a:gd name="connsiteX1539" fmla="*/ 1641777 w 2200047"/>
              <a:gd name="connsiteY1539" fmla="*/ 1317794 h 2002320"/>
              <a:gd name="connsiteX1540" fmla="*/ 1658563 w 2200047"/>
              <a:gd name="connsiteY1540" fmla="*/ 1317794 h 2002320"/>
              <a:gd name="connsiteX1541" fmla="*/ 1658563 w 2200047"/>
              <a:gd name="connsiteY1541" fmla="*/ 1330608 h 2002320"/>
              <a:gd name="connsiteX1542" fmla="*/ 1675349 w 2200047"/>
              <a:gd name="connsiteY1542" fmla="*/ 1317794 h 2002320"/>
              <a:gd name="connsiteX1543" fmla="*/ 1692135 w 2200047"/>
              <a:gd name="connsiteY1543" fmla="*/ 1317794 h 2002320"/>
              <a:gd name="connsiteX1544" fmla="*/ 1692135 w 2200047"/>
              <a:gd name="connsiteY1544" fmla="*/ 1330608 h 2002320"/>
              <a:gd name="connsiteX1545" fmla="*/ 1675349 w 2200047"/>
              <a:gd name="connsiteY1545" fmla="*/ 1330608 h 2002320"/>
              <a:gd name="connsiteX1546" fmla="*/ 1675349 w 2200047"/>
              <a:gd name="connsiteY1546" fmla="*/ 1343423 h 2002320"/>
              <a:gd name="connsiteX1547" fmla="*/ 1681644 w 2200047"/>
              <a:gd name="connsiteY1547" fmla="*/ 1343423 h 2002320"/>
              <a:gd name="connsiteX1548" fmla="*/ 1682431 w 2200047"/>
              <a:gd name="connsiteY1548" fmla="*/ 1343423 h 2002320"/>
              <a:gd name="connsiteX1549" fmla="*/ 1692135 w 2200047"/>
              <a:gd name="connsiteY1549" fmla="*/ 1343423 h 2002320"/>
              <a:gd name="connsiteX1550" fmla="*/ 1692135 w 2200047"/>
              <a:gd name="connsiteY1550" fmla="*/ 1356237 h 2002320"/>
              <a:gd name="connsiteX1551" fmla="*/ 1694301 w 2200047"/>
              <a:gd name="connsiteY1551" fmla="*/ 1356237 h 2002320"/>
              <a:gd name="connsiteX1552" fmla="*/ 1707297 w 2200047"/>
              <a:gd name="connsiteY1552" fmla="*/ 1356237 h 2002320"/>
              <a:gd name="connsiteX1553" fmla="*/ 1709463 w 2200047"/>
              <a:gd name="connsiteY1553" fmla="*/ 1356237 h 2002320"/>
              <a:gd name="connsiteX1554" fmla="*/ 1709463 w 2200047"/>
              <a:gd name="connsiteY1554" fmla="*/ 1357890 h 2002320"/>
              <a:gd name="connsiteX1555" fmla="*/ 1709463 w 2200047"/>
              <a:gd name="connsiteY1555" fmla="*/ 1361197 h 2002320"/>
              <a:gd name="connsiteX1556" fmla="*/ 1709463 w 2200047"/>
              <a:gd name="connsiteY1556" fmla="*/ 1361817 h 2002320"/>
              <a:gd name="connsiteX1557" fmla="*/ 1709463 w 2200047"/>
              <a:gd name="connsiteY1557" fmla="*/ 1369464 h 2002320"/>
              <a:gd name="connsiteX1558" fmla="*/ 1726249 w 2200047"/>
              <a:gd name="connsiteY1558" fmla="*/ 1356237 h 2002320"/>
              <a:gd name="connsiteX1559" fmla="*/ 1709463 w 2200047"/>
              <a:gd name="connsiteY1559" fmla="*/ 1356237 h 2002320"/>
              <a:gd name="connsiteX1560" fmla="*/ 1709463 w 2200047"/>
              <a:gd name="connsiteY1560" fmla="*/ 1343423 h 2002320"/>
              <a:gd name="connsiteX1561" fmla="*/ 1702965 w 2200047"/>
              <a:gd name="connsiteY1561" fmla="*/ 1343423 h 2002320"/>
              <a:gd name="connsiteX1562" fmla="*/ 1702153 w 2200047"/>
              <a:gd name="connsiteY1562" fmla="*/ 1343423 h 2002320"/>
              <a:gd name="connsiteX1563" fmla="*/ 1692135 w 2200047"/>
              <a:gd name="connsiteY1563" fmla="*/ 1343423 h 2002320"/>
              <a:gd name="connsiteX1564" fmla="*/ 1692135 w 2200047"/>
              <a:gd name="connsiteY1564" fmla="*/ 1330608 h 2002320"/>
              <a:gd name="connsiteX1565" fmla="*/ 1692135 w 2200047"/>
              <a:gd name="connsiteY1565" fmla="*/ 1317794 h 2002320"/>
              <a:gd name="connsiteX1566" fmla="*/ 1692135 w 2200047"/>
              <a:gd name="connsiteY1566" fmla="*/ 1304567 h 2002320"/>
              <a:gd name="connsiteX1567" fmla="*/ 1675349 w 2200047"/>
              <a:gd name="connsiteY1567" fmla="*/ 1304567 h 2002320"/>
              <a:gd name="connsiteX1568" fmla="*/ 1675349 w 2200047"/>
              <a:gd name="connsiteY1568" fmla="*/ 1291753 h 2002320"/>
              <a:gd name="connsiteX1569" fmla="*/ 1658563 w 2200047"/>
              <a:gd name="connsiteY1569" fmla="*/ 1291753 h 2002320"/>
              <a:gd name="connsiteX1570" fmla="*/ 1641777 w 2200047"/>
              <a:gd name="connsiteY1570" fmla="*/ 1291753 h 2002320"/>
              <a:gd name="connsiteX1571" fmla="*/ 1624450 w 2200047"/>
              <a:gd name="connsiteY1571" fmla="*/ 1291753 h 2002320"/>
              <a:gd name="connsiteX1572" fmla="*/ 1624450 w 2200047"/>
              <a:gd name="connsiteY1572" fmla="*/ 1278938 h 2002320"/>
              <a:gd name="connsiteX1573" fmla="*/ 1626616 w 2200047"/>
              <a:gd name="connsiteY1573" fmla="*/ 1278938 h 2002320"/>
              <a:gd name="connsiteX1574" fmla="*/ 1641777 w 2200047"/>
              <a:gd name="connsiteY1574" fmla="*/ 1278938 h 2002320"/>
              <a:gd name="connsiteX1575" fmla="*/ 1641777 w 2200047"/>
              <a:gd name="connsiteY1575" fmla="*/ 1266124 h 2002320"/>
              <a:gd name="connsiteX1576" fmla="*/ 1624450 w 2200047"/>
              <a:gd name="connsiteY1576" fmla="*/ 1266124 h 2002320"/>
              <a:gd name="connsiteX1577" fmla="*/ 1607664 w 2200047"/>
              <a:gd name="connsiteY1577" fmla="*/ 1266124 h 2002320"/>
              <a:gd name="connsiteX1578" fmla="*/ 1607664 w 2200047"/>
              <a:gd name="connsiteY1578" fmla="*/ 1252897 h 2002320"/>
              <a:gd name="connsiteX1579" fmla="*/ 1607664 w 2200047"/>
              <a:gd name="connsiteY1579" fmla="*/ 1240082 h 2002320"/>
              <a:gd name="connsiteX1580" fmla="*/ 1592976 w 2200047"/>
              <a:gd name="connsiteY1580" fmla="*/ 1240082 h 2002320"/>
              <a:gd name="connsiteX1581" fmla="*/ 1590878 w 2200047"/>
              <a:gd name="connsiteY1581" fmla="*/ 1240082 h 2002320"/>
              <a:gd name="connsiteX1582" fmla="*/ 1590878 w 2200047"/>
              <a:gd name="connsiteY1582" fmla="*/ 1238481 h 2002320"/>
              <a:gd name="connsiteX1583" fmla="*/ 1590878 w 2200047"/>
              <a:gd name="connsiteY1583" fmla="*/ 1228870 h 2002320"/>
              <a:gd name="connsiteX1584" fmla="*/ 1590878 w 2200047"/>
              <a:gd name="connsiteY1584" fmla="*/ 1227268 h 2002320"/>
              <a:gd name="connsiteX1585" fmla="*/ 1574092 w 2200047"/>
              <a:gd name="connsiteY1585" fmla="*/ 1227268 h 2002320"/>
              <a:gd name="connsiteX1586" fmla="*/ 1574092 w 2200047"/>
              <a:gd name="connsiteY1586" fmla="*/ 1214454 h 2002320"/>
              <a:gd name="connsiteX1587" fmla="*/ 1571926 w 2200047"/>
              <a:gd name="connsiteY1587" fmla="*/ 1214454 h 2002320"/>
              <a:gd name="connsiteX1588" fmla="*/ 1567594 w 2200047"/>
              <a:gd name="connsiteY1588" fmla="*/ 1214454 h 2002320"/>
              <a:gd name="connsiteX1589" fmla="*/ 1566782 w 2200047"/>
              <a:gd name="connsiteY1589" fmla="*/ 1214454 h 2002320"/>
              <a:gd name="connsiteX1590" fmla="*/ 1556765 w 2200047"/>
              <a:gd name="connsiteY1590" fmla="*/ 1214454 h 2002320"/>
              <a:gd name="connsiteX1591" fmla="*/ 1556765 w 2200047"/>
              <a:gd name="connsiteY1591" fmla="*/ 1201227 h 2002320"/>
              <a:gd name="connsiteX1592" fmla="*/ 1556765 w 2200047"/>
              <a:gd name="connsiteY1592" fmla="*/ 1188412 h 2002320"/>
              <a:gd name="connsiteX1593" fmla="*/ 1539979 w 2200047"/>
              <a:gd name="connsiteY1593" fmla="*/ 1188412 h 2002320"/>
              <a:gd name="connsiteX1594" fmla="*/ 1556765 w 2200047"/>
              <a:gd name="connsiteY1594" fmla="*/ 1201227 h 2002320"/>
              <a:gd name="connsiteX1595" fmla="*/ 1547060 w 2200047"/>
              <a:gd name="connsiteY1595" fmla="*/ 1201227 h 2002320"/>
              <a:gd name="connsiteX1596" fmla="*/ 1539979 w 2200047"/>
              <a:gd name="connsiteY1596" fmla="*/ 1201227 h 2002320"/>
              <a:gd name="connsiteX1597" fmla="*/ 1523193 w 2200047"/>
              <a:gd name="connsiteY1597" fmla="*/ 1201227 h 2002320"/>
              <a:gd name="connsiteX1598" fmla="*/ 1523193 w 2200047"/>
              <a:gd name="connsiteY1598" fmla="*/ 1188412 h 2002320"/>
              <a:gd name="connsiteX1599" fmla="*/ 930810 w 2200047"/>
              <a:gd name="connsiteY1599" fmla="*/ 1188412 h 2002320"/>
              <a:gd name="connsiteX1600" fmla="*/ 914024 w 2200047"/>
              <a:gd name="connsiteY1600" fmla="*/ 1201227 h 2002320"/>
              <a:gd name="connsiteX1601" fmla="*/ 930810 w 2200047"/>
              <a:gd name="connsiteY1601" fmla="*/ 1188412 h 2002320"/>
              <a:gd name="connsiteX1602" fmla="*/ 778653 w 2200047"/>
              <a:gd name="connsiteY1602" fmla="*/ 1175598 h 2002320"/>
              <a:gd name="connsiteX1603" fmla="*/ 761867 w 2200047"/>
              <a:gd name="connsiteY1603" fmla="*/ 1188412 h 2002320"/>
              <a:gd name="connsiteX1604" fmla="*/ 763965 w 2200047"/>
              <a:gd name="connsiteY1604" fmla="*/ 1188412 h 2002320"/>
              <a:gd name="connsiteX1605" fmla="*/ 778653 w 2200047"/>
              <a:gd name="connsiteY1605" fmla="*/ 1188412 h 2002320"/>
              <a:gd name="connsiteX1606" fmla="*/ 795439 w 2200047"/>
              <a:gd name="connsiteY1606" fmla="*/ 1188412 h 2002320"/>
              <a:gd name="connsiteX1607" fmla="*/ 778653 w 2200047"/>
              <a:gd name="connsiteY1607" fmla="*/ 1175598 h 2002320"/>
              <a:gd name="connsiteX1608" fmla="*/ 406113 w 2200047"/>
              <a:gd name="connsiteY1608" fmla="*/ 1175598 h 2002320"/>
              <a:gd name="connsiteX1609" fmla="*/ 406113 w 2200047"/>
              <a:gd name="connsiteY1609" fmla="*/ 1188412 h 2002320"/>
              <a:gd name="connsiteX1610" fmla="*/ 408279 w 2200047"/>
              <a:gd name="connsiteY1610" fmla="*/ 1188412 h 2002320"/>
              <a:gd name="connsiteX1611" fmla="*/ 416130 w 2200047"/>
              <a:gd name="connsiteY1611" fmla="*/ 1188412 h 2002320"/>
              <a:gd name="connsiteX1612" fmla="*/ 416942 w 2200047"/>
              <a:gd name="connsiteY1612" fmla="*/ 1188412 h 2002320"/>
              <a:gd name="connsiteX1613" fmla="*/ 423440 w 2200047"/>
              <a:gd name="connsiteY1613" fmla="*/ 1188412 h 2002320"/>
              <a:gd name="connsiteX1614" fmla="*/ 406113 w 2200047"/>
              <a:gd name="connsiteY1614" fmla="*/ 1201227 h 2002320"/>
              <a:gd name="connsiteX1615" fmla="*/ 406113 w 2200047"/>
              <a:gd name="connsiteY1615" fmla="*/ 1214454 h 2002320"/>
              <a:gd name="connsiteX1616" fmla="*/ 423440 w 2200047"/>
              <a:gd name="connsiteY1616" fmla="*/ 1214454 h 2002320"/>
              <a:gd name="connsiteX1617" fmla="*/ 406113 w 2200047"/>
              <a:gd name="connsiteY1617" fmla="*/ 1227268 h 2002320"/>
              <a:gd name="connsiteX1618" fmla="*/ 408279 w 2200047"/>
              <a:gd name="connsiteY1618" fmla="*/ 1227268 h 2002320"/>
              <a:gd name="connsiteX1619" fmla="*/ 421274 w 2200047"/>
              <a:gd name="connsiteY1619" fmla="*/ 1227268 h 2002320"/>
              <a:gd name="connsiteX1620" fmla="*/ 423440 w 2200047"/>
              <a:gd name="connsiteY1620" fmla="*/ 1227268 h 2002320"/>
              <a:gd name="connsiteX1621" fmla="*/ 406113 w 2200047"/>
              <a:gd name="connsiteY1621" fmla="*/ 1240082 h 2002320"/>
              <a:gd name="connsiteX1622" fmla="*/ 404014 w 2200047"/>
              <a:gd name="connsiteY1622" fmla="*/ 1240082 h 2002320"/>
              <a:gd name="connsiteX1623" fmla="*/ 396408 w 2200047"/>
              <a:gd name="connsiteY1623" fmla="*/ 1240082 h 2002320"/>
              <a:gd name="connsiteX1624" fmla="*/ 395621 w 2200047"/>
              <a:gd name="connsiteY1624" fmla="*/ 1240082 h 2002320"/>
              <a:gd name="connsiteX1625" fmla="*/ 393523 w 2200047"/>
              <a:gd name="connsiteY1625" fmla="*/ 1240082 h 2002320"/>
              <a:gd name="connsiteX1626" fmla="*/ 389327 w 2200047"/>
              <a:gd name="connsiteY1626" fmla="*/ 1240082 h 2002320"/>
              <a:gd name="connsiteX1627" fmla="*/ 389327 w 2200047"/>
              <a:gd name="connsiteY1627" fmla="*/ 1252897 h 2002320"/>
              <a:gd name="connsiteX1628" fmla="*/ 389327 w 2200047"/>
              <a:gd name="connsiteY1628" fmla="*/ 1266124 h 2002320"/>
              <a:gd name="connsiteX1629" fmla="*/ 372541 w 2200047"/>
              <a:gd name="connsiteY1629" fmla="*/ 1266124 h 2002320"/>
              <a:gd name="connsiteX1630" fmla="*/ 372541 w 2200047"/>
              <a:gd name="connsiteY1630" fmla="*/ 1278938 h 2002320"/>
              <a:gd name="connsiteX1631" fmla="*/ 372541 w 2200047"/>
              <a:gd name="connsiteY1631" fmla="*/ 1291753 h 2002320"/>
              <a:gd name="connsiteX1632" fmla="*/ 374639 w 2200047"/>
              <a:gd name="connsiteY1632" fmla="*/ 1291753 h 2002320"/>
              <a:gd name="connsiteX1633" fmla="*/ 378835 w 2200047"/>
              <a:gd name="connsiteY1633" fmla="*/ 1291753 h 2002320"/>
              <a:gd name="connsiteX1634" fmla="*/ 379622 w 2200047"/>
              <a:gd name="connsiteY1634" fmla="*/ 1291753 h 2002320"/>
              <a:gd name="connsiteX1635" fmla="*/ 387228 w 2200047"/>
              <a:gd name="connsiteY1635" fmla="*/ 1291753 h 2002320"/>
              <a:gd name="connsiteX1636" fmla="*/ 389327 w 2200047"/>
              <a:gd name="connsiteY1636" fmla="*/ 1291753 h 2002320"/>
              <a:gd name="connsiteX1637" fmla="*/ 389327 w 2200047"/>
              <a:gd name="connsiteY1637" fmla="*/ 1297159 h 2002320"/>
              <a:gd name="connsiteX1638" fmla="*/ 389327 w 2200047"/>
              <a:gd name="connsiteY1638" fmla="*/ 1304567 h 2002320"/>
              <a:gd name="connsiteX1639" fmla="*/ 389327 w 2200047"/>
              <a:gd name="connsiteY1639" fmla="*/ 1317794 h 2002320"/>
              <a:gd name="connsiteX1640" fmla="*/ 406113 w 2200047"/>
              <a:gd name="connsiteY1640" fmla="*/ 1304567 h 2002320"/>
              <a:gd name="connsiteX1641" fmla="*/ 423440 w 2200047"/>
              <a:gd name="connsiteY1641" fmla="*/ 1291753 h 2002320"/>
              <a:gd name="connsiteX1642" fmla="*/ 440226 w 2200047"/>
              <a:gd name="connsiteY1642" fmla="*/ 1291753 h 2002320"/>
              <a:gd name="connsiteX1643" fmla="*/ 440226 w 2200047"/>
              <a:gd name="connsiteY1643" fmla="*/ 1278938 h 2002320"/>
              <a:gd name="connsiteX1644" fmla="*/ 457012 w 2200047"/>
              <a:gd name="connsiteY1644" fmla="*/ 1266124 h 2002320"/>
              <a:gd name="connsiteX1645" fmla="*/ 440226 w 2200047"/>
              <a:gd name="connsiteY1645" fmla="*/ 1266124 h 2002320"/>
              <a:gd name="connsiteX1646" fmla="*/ 457012 w 2200047"/>
              <a:gd name="connsiteY1646" fmla="*/ 1252897 h 2002320"/>
              <a:gd name="connsiteX1647" fmla="*/ 473798 w 2200047"/>
              <a:gd name="connsiteY1647" fmla="*/ 1252897 h 2002320"/>
              <a:gd name="connsiteX1648" fmla="*/ 473798 w 2200047"/>
              <a:gd name="connsiteY1648" fmla="*/ 1240082 h 2002320"/>
              <a:gd name="connsiteX1649" fmla="*/ 457012 w 2200047"/>
              <a:gd name="connsiteY1649" fmla="*/ 1240082 h 2002320"/>
              <a:gd name="connsiteX1650" fmla="*/ 457012 w 2200047"/>
              <a:gd name="connsiteY1650" fmla="*/ 1252897 h 2002320"/>
              <a:gd name="connsiteX1651" fmla="*/ 440226 w 2200047"/>
              <a:gd name="connsiteY1651" fmla="*/ 1252897 h 2002320"/>
              <a:gd name="connsiteX1652" fmla="*/ 423440 w 2200047"/>
              <a:gd name="connsiteY1652" fmla="*/ 1252897 h 2002320"/>
              <a:gd name="connsiteX1653" fmla="*/ 440226 w 2200047"/>
              <a:gd name="connsiteY1653" fmla="*/ 1252897 h 2002320"/>
              <a:gd name="connsiteX1654" fmla="*/ 440226 w 2200047"/>
              <a:gd name="connsiteY1654" fmla="*/ 1254550 h 2002320"/>
              <a:gd name="connsiteX1655" fmla="*/ 440226 w 2200047"/>
              <a:gd name="connsiteY1655" fmla="*/ 1262817 h 2002320"/>
              <a:gd name="connsiteX1656" fmla="*/ 440226 w 2200047"/>
              <a:gd name="connsiteY1656" fmla="*/ 1266124 h 2002320"/>
              <a:gd name="connsiteX1657" fmla="*/ 423440 w 2200047"/>
              <a:gd name="connsiteY1657" fmla="*/ 1266124 h 2002320"/>
              <a:gd name="connsiteX1658" fmla="*/ 423440 w 2200047"/>
              <a:gd name="connsiteY1658" fmla="*/ 1278938 h 2002320"/>
              <a:gd name="connsiteX1659" fmla="*/ 425538 w 2200047"/>
              <a:gd name="connsiteY1659" fmla="*/ 1278938 h 2002320"/>
              <a:gd name="connsiteX1660" fmla="*/ 429735 w 2200047"/>
              <a:gd name="connsiteY1660" fmla="*/ 1278938 h 2002320"/>
              <a:gd name="connsiteX1661" fmla="*/ 430522 w 2200047"/>
              <a:gd name="connsiteY1661" fmla="*/ 1278938 h 2002320"/>
              <a:gd name="connsiteX1662" fmla="*/ 438128 w 2200047"/>
              <a:gd name="connsiteY1662" fmla="*/ 1278938 h 2002320"/>
              <a:gd name="connsiteX1663" fmla="*/ 440226 w 2200047"/>
              <a:gd name="connsiteY1663" fmla="*/ 1278938 h 2002320"/>
              <a:gd name="connsiteX1664" fmla="*/ 423440 w 2200047"/>
              <a:gd name="connsiteY1664" fmla="*/ 1291753 h 2002320"/>
              <a:gd name="connsiteX1665" fmla="*/ 406113 w 2200047"/>
              <a:gd name="connsiteY1665" fmla="*/ 1278938 h 2002320"/>
              <a:gd name="connsiteX1666" fmla="*/ 406113 w 2200047"/>
              <a:gd name="connsiteY1666" fmla="*/ 1266124 h 2002320"/>
              <a:gd name="connsiteX1667" fmla="*/ 406113 w 2200047"/>
              <a:gd name="connsiteY1667" fmla="*/ 1252897 h 2002320"/>
              <a:gd name="connsiteX1668" fmla="*/ 406113 w 2200047"/>
              <a:gd name="connsiteY1668" fmla="*/ 1240082 h 2002320"/>
              <a:gd name="connsiteX1669" fmla="*/ 408279 w 2200047"/>
              <a:gd name="connsiteY1669" fmla="*/ 1240082 h 2002320"/>
              <a:gd name="connsiteX1670" fmla="*/ 412610 w 2200047"/>
              <a:gd name="connsiteY1670" fmla="*/ 1240082 h 2002320"/>
              <a:gd name="connsiteX1671" fmla="*/ 413423 w 2200047"/>
              <a:gd name="connsiteY1671" fmla="*/ 1240082 h 2002320"/>
              <a:gd name="connsiteX1672" fmla="*/ 416130 w 2200047"/>
              <a:gd name="connsiteY1672" fmla="*/ 1240082 h 2002320"/>
              <a:gd name="connsiteX1673" fmla="*/ 416942 w 2200047"/>
              <a:gd name="connsiteY1673" fmla="*/ 1240082 h 2002320"/>
              <a:gd name="connsiteX1674" fmla="*/ 421274 w 2200047"/>
              <a:gd name="connsiteY1674" fmla="*/ 1240082 h 2002320"/>
              <a:gd name="connsiteX1675" fmla="*/ 423440 w 2200047"/>
              <a:gd name="connsiteY1675" fmla="*/ 1240082 h 2002320"/>
              <a:gd name="connsiteX1676" fmla="*/ 423440 w 2200047"/>
              <a:gd name="connsiteY1676" fmla="*/ 1238481 h 2002320"/>
              <a:gd name="connsiteX1677" fmla="*/ 423440 w 2200047"/>
              <a:gd name="connsiteY1677" fmla="*/ 1227268 h 2002320"/>
              <a:gd name="connsiteX1678" fmla="*/ 430522 w 2200047"/>
              <a:gd name="connsiteY1678" fmla="*/ 1227268 h 2002320"/>
              <a:gd name="connsiteX1679" fmla="*/ 436030 w 2200047"/>
              <a:gd name="connsiteY1679" fmla="*/ 1227268 h 2002320"/>
              <a:gd name="connsiteX1680" fmla="*/ 440226 w 2200047"/>
              <a:gd name="connsiteY1680" fmla="*/ 1227268 h 2002320"/>
              <a:gd name="connsiteX1681" fmla="*/ 440226 w 2200047"/>
              <a:gd name="connsiteY1681" fmla="*/ 1214454 h 2002320"/>
              <a:gd name="connsiteX1682" fmla="*/ 423440 w 2200047"/>
              <a:gd name="connsiteY1682" fmla="*/ 1227268 h 2002320"/>
              <a:gd name="connsiteX1683" fmla="*/ 423440 w 2200047"/>
              <a:gd name="connsiteY1683" fmla="*/ 1214454 h 2002320"/>
              <a:gd name="connsiteX1684" fmla="*/ 423440 w 2200047"/>
              <a:gd name="connsiteY1684" fmla="*/ 1212801 h 2002320"/>
              <a:gd name="connsiteX1685" fmla="*/ 423440 w 2200047"/>
              <a:gd name="connsiteY1685" fmla="*/ 1201227 h 2002320"/>
              <a:gd name="connsiteX1686" fmla="*/ 440226 w 2200047"/>
              <a:gd name="connsiteY1686" fmla="*/ 1188412 h 2002320"/>
              <a:gd name="connsiteX1687" fmla="*/ 423440 w 2200047"/>
              <a:gd name="connsiteY1687" fmla="*/ 1188412 h 2002320"/>
              <a:gd name="connsiteX1688" fmla="*/ 423440 w 2200047"/>
              <a:gd name="connsiteY1688" fmla="*/ 1175598 h 2002320"/>
              <a:gd name="connsiteX1689" fmla="*/ 2071757 w 2200047"/>
              <a:gd name="connsiteY1689" fmla="*/ 1170192 h 2002320"/>
              <a:gd name="connsiteX1690" fmla="*/ 2064676 w 2200047"/>
              <a:gd name="connsiteY1690" fmla="*/ 1175598 h 2002320"/>
              <a:gd name="connsiteX1691" fmla="*/ 2071757 w 2200047"/>
              <a:gd name="connsiteY1691" fmla="*/ 1170192 h 2002320"/>
              <a:gd name="connsiteX1692" fmla="*/ 2081462 w 2200047"/>
              <a:gd name="connsiteY1692" fmla="*/ 1162784 h 2002320"/>
              <a:gd name="connsiteX1693" fmla="*/ 2081462 w 2200047"/>
              <a:gd name="connsiteY1693" fmla="*/ 1175598 h 2002320"/>
              <a:gd name="connsiteX1694" fmla="*/ 2081462 w 2200047"/>
              <a:gd name="connsiteY1694" fmla="*/ 1168190 h 2002320"/>
              <a:gd name="connsiteX1695" fmla="*/ 2081462 w 2200047"/>
              <a:gd name="connsiteY1695" fmla="*/ 1162784 h 2002320"/>
              <a:gd name="connsiteX1696" fmla="*/ 1844834 w 2200047"/>
              <a:gd name="connsiteY1696" fmla="*/ 1162784 h 2002320"/>
              <a:gd name="connsiteX1697" fmla="*/ 1844834 w 2200047"/>
              <a:gd name="connsiteY1697" fmla="*/ 1175598 h 2002320"/>
              <a:gd name="connsiteX1698" fmla="*/ 1861620 w 2200047"/>
              <a:gd name="connsiteY1698" fmla="*/ 1162784 h 2002320"/>
              <a:gd name="connsiteX1699" fmla="*/ 1844834 w 2200047"/>
              <a:gd name="connsiteY1699" fmla="*/ 1162784 h 2002320"/>
              <a:gd name="connsiteX1700" fmla="*/ 812225 w 2200047"/>
              <a:gd name="connsiteY1700" fmla="*/ 1162784 h 2002320"/>
              <a:gd name="connsiteX1701" fmla="*/ 812225 w 2200047"/>
              <a:gd name="connsiteY1701" fmla="*/ 1175598 h 2002320"/>
              <a:gd name="connsiteX1702" fmla="*/ 814391 w 2200047"/>
              <a:gd name="connsiteY1702" fmla="*/ 1175598 h 2002320"/>
              <a:gd name="connsiteX1703" fmla="*/ 818723 w 2200047"/>
              <a:gd name="connsiteY1703" fmla="*/ 1175598 h 2002320"/>
              <a:gd name="connsiteX1704" fmla="*/ 819535 w 2200047"/>
              <a:gd name="connsiteY1704" fmla="*/ 1175598 h 2002320"/>
              <a:gd name="connsiteX1705" fmla="*/ 822242 w 2200047"/>
              <a:gd name="connsiteY1705" fmla="*/ 1175598 h 2002320"/>
              <a:gd name="connsiteX1706" fmla="*/ 823055 w 2200047"/>
              <a:gd name="connsiteY1706" fmla="*/ 1175598 h 2002320"/>
              <a:gd name="connsiteX1707" fmla="*/ 827387 w 2200047"/>
              <a:gd name="connsiteY1707" fmla="*/ 1175598 h 2002320"/>
              <a:gd name="connsiteX1708" fmla="*/ 829552 w 2200047"/>
              <a:gd name="connsiteY1708" fmla="*/ 1175598 h 2002320"/>
              <a:gd name="connsiteX1709" fmla="*/ 829552 w 2200047"/>
              <a:gd name="connsiteY1709" fmla="*/ 1162784 h 2002320"/>
              <a:gd name="connsiteX1710" fmla="*/ 812225 w 2200047"/>
              <a:gd name="connsiteY1710" fmla="*/ 1162784 h 2002320"/>
              <a:gd name="connsiteX1711" fmla="*/ 1539979 w 2200047"/>
              <a:gd name="connsiteY1711" fmla="*/ 1149556 h 2002320"/>
              <a:gd name="connsiteX1712" fmla="*/ 1539979 w 2200047"/>
              <a:gd name="connsiteY1712" fmla="*/ 1162784 h 2002320"/>
              <a:gd name="connsiteX1713" fmla="*/ 1556765 w 2200047"/>
              <a:gd name="connsiteY1713" fmla="*/ 1162784 h 2002320"/>
              <a:gd name="connsiteX1714" fmla="*/ 1556765 w 2200047"/>
              <a:gd name="connsiteY1714" fmla="*/ 1149556 h 2002320"/>
              <a:gd name="connsiteX1715" fmla="*/ 1994630 w 2200047"/>
              <a:gd name="connsiteY1715" fmla="*/ 1144150 h 2002320"/>
              <a:gd name="connsiteX1716" fmla="*/ 1996990 w 2200047"/>
              <a:gd name="connsiteY1716" fmla="*/ 1149556 h 2002320"/>
              <a:gd name="connsiteX1717" fmla="*/ 1990211 w 2200047"/>
              <a:gd name="connsiteY1717" fmla="*/ 1146599 h 2002320"/>
              <a:gd name="connsiteX1718" fmla="*/ 1990696 w 2200047"/>
              <a:gd name="connsiteY1718" fmla="*/ 1144751 h 2002320"/>
              <a:gd name="connsiteX1719" fmla="*/ 1994630 w 2200047"/>
              <a:gd name="connsiteY1719" fmla="*/ 1144150 h 2002320"/>
              <a:gd name="connsiteX1720" fmla="*/ 1980204 w 2200047"/>
              <a:gd name="connsiteY1720" fmla="*/ 1136742 h 2002320"/>
              <a:gd name="connsiteX1721" fmla="*/ 1982303 w 2200047"/>
              <a:gd name="connsiteY1721" fmla="*/ 1143149 h 2002320"/>
              <a:gd name="connsiteX1722" fmla="*/ 1990211 w 2200047"/>
              <a:gd name="connsiteY1722" fmla="*/ 1146599 h 2002320"/>
              <a:gd name="connsiteX1723" fmla="*/ 1989909 w 2200047"/>
              <a:gd name="connsiteY1723" fmla="*/ 1147754 h 2002320"/>
              <a:gd name="connsiteX1724" fmla="*/ 1996990 w 2200047"/>
              <a:gd name="connsiteY1724" fmla="*/ 1149556 h 2002320"/>
              <a:gd name="connsiteX1725" fmla="*/ 1996990 w 2200047"/>
              <a:gd name="connsiteY1725" fmla="*/ 1147955 h 2002320"/>
              <a:gd name="connsiteX1726" fmla="*/ 1996990 w 2200047"/>
              <a:gd name="connsiteY1726" fmla="*/ 1138344 h 2002320"/>
              <a:gd name="connsiteX1727" fmla="*/ 1996990 w 2200047"/>
              <a:gd name="connsiteY1727" fmla="*/ 1136742 h 2002320"/>
              <a:gd name="connsiteX1728" fmla="*/ 1962877 w 2200047"/>
              <a:gd name="connsiteY1728" fmla="*/ 1123928 h 2002320"/>
              <a:gd name="connsiteX1729" fmla="*/ 1962877 w 2200047"/>
              <a:gd name="connsiteY1729" fmla="*/ 1136742 h 2002320"/>
              <a:gd name="connsiteX1730" fmla="*/ 1980204 w 2200047"/>
              <a:gd name="connsiteY1730" fmla="*/ 1123928 h 2002320"/>
              <a:gd name="connsiteX1731" fmla="*/ 1895192 w 2200047"/>
              <a:gd name="connsiteY1731" fmla="*/ 1123928 h 2002320"/>
              <a:gd name="connsiteX1732" fmla="*/ 1895192 w 2200047"/>
              <a:gd name="connsiteY1732" fmla="*/ 1136742 h 2002320"/>
              <a:gd name="connsiteX1733" fmla="*/ 1912519 w 2200047"/>
              <a:gd name="connsiteY1733" fmla="*/ 1136742 h 2002320"/>
              <a:gd name="connsiteX1734" fmla="*/ 1912519 w 2200047"/>
              <a:gd name="connsiteY1734" fmla="*/ 1129334 h 2002320"/>
              <a:gd name="connsiteX1735" fmla="*/ 1912519 w 2200047"/>
              <a:gd name="connsiteY1735" fmla="*/ 1128734 h 2002320"/>
              <a:gd name="connsiteX1736" fmla="*/ 1912519 w 2200047"/>
              <a:gd name="connsiteY1736" fmla="*/ 1123928 h 2002320"/>
              <a:gd name="connsiteX1737" fmla="*/ 1895192 w 2200047"/>
              <a:gd name="connsiteY1737" fmla="*/ 1123928 h 2002320"/>
              <a:gd name="connsiteX1738" fmla="*/ 1523193 w 2200047"/>
              <a:gd name="connsiteY1738" fmla="*/ 1123928 h 2002320"/>
              <a:gd name="connsiteX1739" fmla="*/ 1523193 w 2200047"/>
              <a:gd name="connsiteY1739" fmla="*/ 1136742 h 2002320"/>
              <a:gd name="connsiteX1740" fmla="*/ 1523193 w 2200047"/>
              <a:gd name="connsiteY1740" fmla="*/ 1123928 h 2002320"/>
              <a:gd name="connsiteX1741" fmla="*/ 998495 w 2200047"/>
              <a:gd name="connsiteY1741" fmla="*/ 1123928 h 2002320"/>
              <a:gd name="connsiteX1742" fmla="*/ 998495 w 2200047"/>
              <a:gd name="connsiteY1742" fmla="*/ 1129334 h 2002320"/>
              <a:gd name="connsiteX1743" fmla="*/ 998495 w 2200047"/>
              <a:gd name="connsiteY1743" fmla="*/ 1136742 h 2002320"/>
              <a:gd name="connsiteX1744" fmla="*/ 1013183 w 2200047"/>
              <a:gd name="connsiteY1744" fmla="*/ 1136742 h 2002320"/>
              <a:gd name="connsiteX1745" fmla="*/ 1015281 w 2200047"/>
              <a:gd name="connsiteY1745" fmla="*/ 1136742 h 2002320"/>
              <a:gd name="connsiteX1746" fmla="*/ 1015281 w 2200047"/>
              <a:gd name="connsiteY1746" fmla="*/ 1123928 h 2002320"/>
              <a:gd name="connsiteX1747" fmla="*/ 1013183 w 2200047"/>
              <a:gd name="connsiteY1747" fmla="*/ 1123928 h 2002320"/>
              <a:gd name="connsiteX1748" fmla="*/ 1005577 w 2200047"/>
              <a:gd name="connsiteY1748" fmla="*/ 1123928 h 2002320"/>
              <a:gd name="connsiteX1749" fmla="*/ 1004790 w 2200047"/>
              <a:gd name="connsiteY1749" fmla="*/ 1123928 h 2002320"/>
              <a:gd name="connsiteX1750" fmla="*/ 1002692 w 2200047"/>
              <a:gd name="connsiteY1750" fmla="*/ 1123928 h 2002320"/>
              <a:gd name="connsiteX1751" fmla="*/ 778653 w 2200047"/>
              <a:gd name="connsiteY1751" fmla="*/ 1123928 h 2002320"/>
              <a:gd name="connsiteX1752" fmla="*/ 778653 w 2200047"/>
              <a:gd name="connsiteY1752" fmla="*/ 1125530 h 2002320"/>
              <a:gd name="connsiteX1753" fmla="*/ 778653 w 2200047"/>
              <a:gd name="connsiteY1753" fmla="*/ 1127132 h 2002320"/>
              <a:gd name="connsiteX1754" fmla="*/ 778653 w 2200047"/>
              <a:gd name="connsiteY1754" fmla="*/ 1136742 h 2002320"/>
              <a:gd name="connsiteX1755" fmla="*/ 795439 w 2200047"/>
              <a:gd name="connsiteY1755" fmla="*/ 1136742 h 2002320"/>
              <a:gd name="connsiteX1756" fmla="*/ 778653 w 2200047"/>
              <a:gd name="connsiteY1756" fmla="*/ 1123928 h 2002320"/>
              <a:gd name="connsiteX1757" fmla="*/ 423440 w 2200047"/>
              <a:gd name="connsiteY1757" fmla="*/ 1123928 h 2002320"/>
              <a:gd name="connsiteX1758" fmla="*/ 406113 w 2200047"/>
              <a:gd name="connsiteY1758" fmla="*/ 1136742 h 2002320"/>
              <a:gd name="connsiteX1759" fmla="*/ 423440 w 2200047"/>
              <a:gd name="connsiteY1759" fmla="*/ 1123928 h 2002320"/>
              <a:gd name="connsiteX1760" fmla="*/ 694182 w 2200047"/>
              <a:gd name="connsiteY1760" fmla="*/ 1111114 h 2002320"/>
              <a:gd name="connsiteX1761" fmla="*/ 694182 w 2200047"/>
              <a:gd name="connsiteY1761" fmla="*/ 1123928 h 2002320"/>
              <a:gd name="connsiteX1762" fmla="*/ 710968 w 2200047"/>
              <a:gd name="connsiteY1762" fmla="*/ 1123928 h 2002320"/>
              <a:gd name="connsiteX1763" fmla="*/ 710968 w 2200047"/>
              <a:gd name="connsiteY1763" fmla="*/ 1111114 h 2002320"/>
              <a:gd name="connsiteX1764" fmla="*/ 609169 w 2200047"/>
              <a:gd name="connsiteY1764" fmla="*/ 1111114 h 2002320"/>
              <a:gd name="connsiteX1765" fmla="*/ 609169 w 2200047"/>
              <a:gd name="connsiteY1765" fmla="*/ 1123928 h 2002320"/>
              <a:gd name="connsiteX1766" fmla="*/ 626496 w 2200047"/>
              <a:gd name="connsiteY1766" fmla="*/ 1123928 h 2002320"/>
              <a:gd name="connsiteX1767" fmla="*/ 626496 w 2200047"/>
              <a:gd name="connsiteY1767" fmla="*/ 1111114 h 2002320"/>
              <a:gd name="connsiteX1768" fmla="*/ 609169 w 2200047"/>
              <a:gd name="connsiteY1768" fmla="*/ 1111114 h 2002320"/>
              <a:gd name="connsiteX1769" fmla="*/ 338427 w 2200047"/>
              <a:gd name="connsiteY1769" fmla="*/ 1111114 h 2002320"/>
              <a:gd name="connsiteX1770" fmla="*/ 338427 w 2200047"/>
              <a:gd name="connsiteY1770" fmla="*/ 1123928 h 2002320"/>
              <a:gd name="connsiteX1771" fmla="*/ 338427 w 2200047"/>
              <a:gd name="connsiteY1771" fmla="*/ 1136742 h 2002320"/>
              <a:gd name="connsiteX1772" fmla="*/ 338427 w 2200047"/>
              <a:gd name="connsiteY1772" fmla="*/ 1149556 h 2002320"/>
              <a:gd name="connsiteX1773" fmla="*/ 338427 w 2200047"/>
              <a:gd name="connsiteY1773" fmla="*/ 1162784 h 2002320"/>
              <a:gd name="connsiteX1774" fmla="*/ 340593 w 2200047"/>
              <a:gd name="connsiteY1774" fmla="*/ 1162784 h 2002320"/>
              <a:gd name="connsiteX1775" fmla="*/ 353589 w 2200047"/>
              <a:gd name="connsiteY1775" fmla="*/ 1162784 h 2002320"/>
              <a:gd name="connsiteX1776" fmla="*/ 355755 w 2200047"/>
              <a:gd name="connsiteY1776" fmla="*/ 1162784 h 2002320"/>
              <a:gd name="connsiteX1777" fmla="*/ 355755 w 2200047"/>
              <a:gd name="connsiteY1777" fmla="*/ 1175598 h 2002320"/>
              <a:gd name="connsiteX1778" fmla="*/ 355755 w 2200047"/>
              <a:gd name="connsiteY1778" fmla="*/ 1188412 h 2002320"/>
              <a:gd name="connsiteX1779" fmla="*/ 355755 w 2200047"/>
              <a:gd name="connsiteY1779" fmla="*/ 1201227 h 2002320"/>
              <a:gd name="connsiteX1780" fmla="*/ 338427 w 2200047"/>
              <a:gd name="connsiteY1780" fmla="*/ 1201227 h 2002320"/>
              <a:gd name="connsiteX1781" fmla="*/ 338427 w 2200047"/>
              <a:gd name="connsiteY1781" fmla="*/ 1214454 h 2002320"/>
              <a:gd name="connsiteX1782" fmla="*/ 340593 w 2200047"/>
              <a:gd name="connsiteY1782" fmla="*/ 1214454 h 2002320"/>
              <a:gd name="connsiteX1783" fmla="*/ 348445 w 2200047"/>
              <a:gd name="connsiteY1783" fmla="*/ 1214454 h 2002320"/>
              <a:gd name="connsiteX1784" fmla="*/ 349257 w 2200047"/>
              <a:gd name="connsiteY1784" fmla="*/ 1214454 h 2002320"/>
              <a:gd name="connsiteX1785" fmla="*/ 351423 w 2200047"/>
              <a:gd name="connsiteY1785" fmla="*/ 1214454 h 2002320"/>
              <a:gd name="connsiteX1786" fmla="*/ 355755 w 2200047"/>
              <a:gd name="connsiteY1786" fmla="*/ 1214454 h 2002320"/>
              <a:gd name="connsiteX1787" fmla="*/ 355755 w 2200047"/>
              <a:gd name="connsiteY1787" fmla="*/ 1227268 h 2002320"/>
              <a:gd name="connsiteX1788" fmla="*/ 355755 w 2200047"/>
              <a:gd name="connsiteY1788" fmla="*/ 1240082 h 2002320"/>
              <a:gd name="connsiteX1789" fmla="*/ 355755 w 2200047"/>
              <a:gd name="connsiteY1789" fmla="*/ 1252897 h 2002320"/>
              <a:gd name="connsiteX1790" fmla="*/ 372541 w 2200047"/>
              <a:gd name="connsiteY1790" fmla="*/ 1252897 h 2002320"/>
              <a:gd name="connsiteX1791" fmla="*/ 372541 w 2200047"/>
              <a:gd name="connsiteY1791" fmla="*/ 1240082 h 2002320"/>
              <a:gd name="connsiteX1792" fmla="*/ 372541 w 2200047"/>
              <a:gd name="connsiteY1792" fmla="*/ 1227268 h 2002320"/>
              <a:gd name="connsiteX1793" fmla="*/ 372541 w 2200047"/>
              <a:gd name="connsiteY1793" fmla="*/ 1214454 h 2002320"/>
              <a:gd name="connsiteX1794" fmla="*/ 379622 w 2200047"/>
              <a:gd name="connsiteY1794" fmla="*/ 1214454 h 2002320"/>
              <a:gd name="connsiteX1795" fmla="*/ 389327 w 2200047"/>
              <a:gd name="connsiteY1795" fmla="*/ 1214454 h 2002320"/>
              <a:gd name="connsiteX1796" fmla="*/ 389327 w 2200047"/>
              <a:gd name="connsiteY1796" fmla="*/ 1216056 h 2002320"/>
              <a:gd name="connsiteX1797" fmla="*/ 389327 w 2200047"/>
              <a:gd name="connsiteY1797" fmla="*/ 1220861 h 2002320"/>
              <a:gd name="connsiteX1798" fmla="*/ 389327 w 2200047"/>
              <a:gd name="connsiteY1798" fmla="*/ 1227268 h 2002320"/>
              <a:gd name="connsiteX1799" fmla="*/ 389327 w 2200047"/>
              <a:gd name="connsiteY1799" fmla="*/ 1220861 h 2002320"/>
              <a:gd name="connsiteX1800" fmla="*/ 389327 w 2200047"/>
              <a:gd name="connsiteY1800" fmla="*/ 1214454 h 2002320"/>
              <a:gd name="connsiteX1801" fmla="*/ 389327 w 2200047"/>
              <a:gd name="connsiteY1801" fmla="*/ 1201227 h 2002320"/>
              <a:gd name="connsiteX1802" fmla="*/ 387228 w 2200047"/>
              <a:gd name="connsiteY1802" fmla="*/ 1201227 h 2002320"/>
              <a:gd name="connsiteX1803" fmla="*/ 383032 w 2200047"/>
              <a:gd name="connsiteY1803" fmla="*/ 1201227 h 2002320"/>
              <a:gd name="connsiteX1804" fmla="*/ 382245 w 2200047"/>
              <a:gd name="connsiteY1804" fmla="*/ 1201227 h 2002320"/>
              <a:gd name="connsiteX1805" fmla="*/ 376737 w 2200047"/>
              <a:gd name="connsiteY1805" fmla="*/ 1201227 h 2002320"/>
              <a:gd name="connsiteX1806" fmla="*/ 374639 w 2200047"/>
              <a:gd name="connsiteY1806" fmla="*/ 1201227 h 2002320"/>
              <a:gd name="connsiteX1807" fmla="*/ 372541 w 2200047"/>
              <a:gd name="connsiteY1807" fmla="*/ 1201227 h 2002320"/>
              <a:gd name="connsiteX1808" fmla="*/ 370442 w 2200047"/>
              <a:gd name="connsiteY1808" fmla="*/ 1201227 h 2002320"/>
              <a:gd name="connsiteX1809" fmla="*/ 362836 w 2200047"/>
              <a:gd name="connsiteY1809" fmla="*/ 1201227 h 2002320"/>
              <a:gd name="connsiteX1810" fmla="*/ 355755 w 2200047"/>
              <a:gd name="connsiteY1810" fmla="*/ 1201227 h 2002320"/>
              <a:gd name="connsiteX1811" fmla="*/ 372541 w 2200047"/>
              <a:gd name="connsiteY1811" fmla="*/ 1188412 h 2002320"/>
              <a:gd name="connsiteX1812" fmla="*/ 366246 w 2200047"/>
              <a:gd name="connsiteY1812" fmla="*/ 1188412 h 2002320"/>
              <a:gd name="connsiteX1813" fmla="*/ 365459 w 2200047"/>
              <a:gd name="connsiteY1813" fmla="*/ 1188412 h 2002320"/>
              <a:gd name="connsiteX1814" fmla="*/ 355755 w 2200047"/>
              <a:gd name="connsiteY1814" fmla="*/ 1188412 h 2002320"/>
              <a:gd name="connsiteX1815" fmla="*/ 355755 w 2200047"/>
              <a:gd name="connsiteY1815" fmla="*/ 1183607 h 2002320"/>
              <a:gd name="connsiteX1816" fmla="*/ 355755 w 2200047"/>
              <a:gd name="connsiteY1816" fmla="*/ 1183006 h 2002320"/>
              <a:gd name="connsiteX1817" fmla="*/ 355755 w 2200047"/>
              <a:gd name="connsiteY1817" fmla="*/ 1175598 h 2002320"/>
              <a:gd name="connsiteX1818" fmla="*/ 372541 w 2200047"/>
              <a:gd name="connsiteY1818" fmla="*/ 1162784 h 2002320"/>
              <a:gd name="connsiteX1819" fmla="*/ 374639 w 2200047"/>
              <a:gd name="connsiteY1819" fmla="*/ 1162784 h 2002320"/>
              <a:gd name="connsiteX1820" fmla="*/ 376737 w 2200047"/>
              <a:gd name="connsiteY1820" fmla="*/ 1162784 h 2002320"/>
              <a:gd name="connsiteX1821" fmla="*/ 387228 w 2200047"/>
              <a:gd name="connsiteY1821" fmla="*/ 1162784 h 2002320"/>
              <a:gd name="connsiteX1822" fmla="*/ 389327 w 2200047"/>
              <a:gd name="connsiteY1822" fmla="*/ 1162784 h 2002320"/>
              <a:gd name="connsiteX1823" fmla="*/ 389327 w 2200047"/>
              <a:gd name="connsiteY1823" fmla="*/ 1149556 h 2002320"/>
              <a:gd name="connsiteX1824" fmla="*/ 372541 w 2200047"/>
              <a:gd name="connsiteY1824" fmla="*/ 1149556 h 2002320"/>
              <a:gd name="connsiteX1825" fmla="*/ 372541 w 2200047"/>
              <a:gd name="connsiteY1825" fmla="*/ 1162784 h 2002320"/>
              <a:gd name="connsiteX1826" fmla="*/ 370442 w 2200047"/>
              <a:gd name="connsiteY1826" fmla="*/ 1162784 h 2002320"/>
              <a:gd name="connsiteX1827" fmla="*/ 362836 w 2200047"/>
              <a:gd name="connsiteY1827" fmla="*/ 1162784 h 2002320"/>
              <a:gd name="connsiteX1828" fmla="*/ 355755 w 2200047"/>
              <a:gd name="connsiteY1828" fmla="*/ 1162784 h 2002320"/>
              <a:gd name="connsiteX1829" fmla="*/ 355755 w 2200047"/>
              <a:gd name="connsiteY1829" fmla="*/ 1161131 h 2002320"/>
              <a:gd name="connsiteX1830" fmla="*/ 355755 w 2200047"/>
              <a:gd name="connsiteY1830" fmla="*/ 1149556 h 2002320"/>
              <a:gd name="connsiteX1831" fmla="*/ 353589 w 2200047"/>
              <a:gd name="connsiteY1831" fmla="*/ 1149556 h 2002320"/>
              <a:gd name="connsiteX1832" fmla="*/ 345737 w 2200047"/>
              <a:gd name="connsiteY1832" fmla="*/ 1149556 h 2002320"/>
              <a:gd name="connsiteX1833" fmla="*/ 344925 w 2200047"/>
              <a:gd name="connsiteY1833" fmla="*/ 1149556 h 2002320"/>
              <a:gd name="connsiteX1834" fmla="*/ 338427 w 2200047"/>
              <a:gd name="connsiteY1834" fmla="*/ 1149556 h 2002320"/>
              <a:gd name="connsiteX1835" fmla="*/ 355755 w 2200047"/>
              <a:gd name="connsiteY1835" fmla="*/ 1136742 h 2002320"/>
              <a:gd name="connsiteX1836" fmla="*/ 338427 w 2200047"/>
              <a:gd name="connsiteY1836" fmla="*/ 1136742 h 2002320"/>
              <a:gd name="connsiteX1837" fmla="*/ 355755 w 2200047"/>
              <a:gd name="connsiteY1837" fmla="*/ 1123928 h 2002320"/>
              <a:gd name="connsiteX1838" fmla="*/ 355755 w 2200047"/>
              <a:gd name="connsiteY1838" fmla="*/ 1111114 h 2002320"/>
              <a:gd name="connsiteX1839" fmla="*/ 338427 w 2200047"/>
              <a:gd name="connsiteY1839" fmla="*/ 1111114 h 2002320"/>
              <a:gd name="connsiteX1840" fmla="*/ 2028202 w 2200047"/>
              <a:gd name="connsiteY1840" fmla="*/ 1105533 h 2002320"/>
              <a:gd name="connsiteX1841" fmla="*/ 2030562 w 2200047"/>
              <a:gd name="connsiteY1841" fmla="*/ 1111114 h 2002320"/>
              <a:gd name="connsiteX1842" fmla="*/ 2028202 w 2200047"/>
              <a:gd name="connsiteY1842" fmla="*/ 1105533 h 2002320"/>
              <a:gd name="connsiteX1843" fmla="*/ 1015281 w 2200047"/>
              <a:gd name="connsiteY1843" fmla="*/ 1097886 h 2002320"/>
              <a:gd name="connsiteX1844" fmla="*/ 1015281 w 2200047"/>
              <a:gd name="connsiteY1844" fmla="*/ 1111114 h 2002320"/>
              <a:gd name="connsiteX1845" fmla="*/ 1032609 w 2200047"/>
              <a:gd name="connsiteY1845" fmla="*/ 1111114 h 2002320"/>
              <a:gd name="connsiteX1846" fmla="*/ 1015281 w 2200047"/>
              <a:gd name="connsiteY1846" fmla="*/ 1097886 h 2002320"/>
              <a:gd name="connsiteX1847" fmla="*/ 321641 w 2200047"/>
              <a:gd name="connsiteY1847" fmla="*/ 1097886 h 2002320"/>
              <a:gd name="connsiteX1848" fmla="*/ 321641 w 2200047"/>
              <a:gd name="connsiteY1848" fmla="*/ 1111114 h 2002320"/>
              <a:gd name="connsiteX1849" fmla="*/ 338427 w 2200047"/>
              <a:gd name="connsiteY1849" fmla="*/ 1097886 h 2002320"/>
              <a:gd name="connsiteX1850" fmla="*/ 336329 w 2200047"/>
              <a:gd name="connsiteY1850" fmla="*/ 1097886 h 2002320"/>
              <a:gd name="connsiteX1851" fmla="*/ 321641 w 2200047"/>
              <a:gd name="connsiteY1851" fmla="*/ 1097886 h 2002320"/>
              <a:gd name="connsiteX1852" fmla="*/ 1791836 w 2200047"/>
              <a:gd name="connsiteY1852" fmla="*/ 1088276 h 2002320"/>
              <a:gd name="connsiteX1853" fmla="*/ 1777148 w 2200047"/>
              <a:gd name="connsiteY1853" fmla="*/ 1097886 h 2002320"/>
              <a:gd name="connsiteX1854" fmla="*/ 1793934 w 2200047"/>
              <a:gd name="connsiteY1854" fmla="*/ 1097886 h 2002320"/>
              <a:gd name="connsiteX1855" fmla="*/ 1791836 w 2200047"/>
              <a:gd name="connsiteY1855" fmla="*/ 1088276 h 2002320"/>
              <a:gd name="connsiteX1856" fmla="*/ 1929305 w 2200047"/>
              <a:gd name="connsiteY1856" fmla="*/ 1085072 h 2002320"/>
              <a:gd name="connsiteX1857" fmla="*/ 1912519 w 2200047"/>
              <a:gd name="connsiteY1857" fmla="*/ 1097886 h 2002320"/>
              <a:gd name="connsiteX1858" fmla="*/ 1929305 w 2200047"/>
              <a:gd name="connsiteY1858" fmla="*/ 1097886 h 2002320"/>
              <a:gd name="connsiteX1859" fmla="*/ 1946091 w 2200047"/>
              <a:gd name="connsiteY1859" fmla="*/ 1097886 h 2002320"/>
              <a:gd name="connsiteX1860" fmla="*/ 1946091 w 2200047"/>
              <a:gd name="connsiteY1860" fmla="*/ 1111114 h 2002320"/>
              <a:gd name="connsiteX1861" fmla="*/ 1943993 w 2200047"/>
              <a:gd name="connsiteY1861" fmla="*/ 1111114 h 2002320"/>
              <a:gd name="connsiteX1862" fmla="*/ 1931403 w 2200047"/>
              <a:gd name="connsiteY1862" fmla="*/ 1111114 h 2002320"/>
              <a:gd name="connsiteX1863" fmla="*/ 1929305 w 2200047"/>
              <a:gd name="connsiteY1863" fmla="*/ 1111114 h 2002320"/>
              <a:gd name="connsiteX1864" fmla="*/ 1929305 w 2200047"/>
              <a:gd name="connsiteY1864" fmla="*/ 1123928 h 2002320"/>
              <a:gd name="connsiteX1865" fmla="*/ 1946091 w 2200047"/>
              <a:gd name="connsiteY1865" fmla="*/ 1111114 h 2002320"/>
              <a:gd name="connsiteX1866" fmla="*/ 1946091 w 2200047"/>
              <a:gd name="connsiteY1866" fmla="*/ 1123928 h 2002320"/>
              <a:gd name="connsiteX1867" fmla="*/ 1962877 w 2200047"/>
              <a:gd name="connsiteY1867" fmla="*/ 1111114 h 2002320"/>
              <a:gd name="connsiteX1868" fmla="*/ 1946091 w 2200047"/>
              <a:gd name="connsiteY1868" fmla="*/ 1097886 h 2002320"/>
              <a:gd name="connsiteX1869" fmla="*/ 1946091 w 2200047"/>
              <a:gd name="connsiteY1869" fmla="*/ 1085072 h 2002320"/>
              <a:gd name="connsiteX1870" fmla="*/ 1939796 w 2200047"/>
              <a:gd name="connsiteY1870" fmla="*/ 1085072 h 2002320"/>
              <a:gd name="connsiteX1871" fmla="*/ 1939010 w 2200047"/>
              <a:gd name="connsiteY1871" fmla="*/ 1085072 h 2002320"/>
              <a:gd name="connsiteX1872" fmla="*/ 761867 w 2200047"/>
              <a:gd name="connsiteY1872" fmla="*/ 1085072 h 2002320"/>
              <a:gd name="connsiteX1873" fmla="*/ 761867 w 2200047"/>
              <a:gd name="connsiteY1873" fmla="*/ 1097886 h 2002320"/>
              <a:gd name="connsiteX1874" fmla="*/ 778653 w 2200047"/>
              <a:gd name="connsiteY1874" fmla="*/ 1085072 h 2002320"/>
              <a:gd name="connsiteX1875" fmla="*/ 592383 w 2200047"/>
              <a:gd name="connsiteY1875" fmla="*/ 1085072 h 2002320"/>
              <a:gd name="connsiteX1876" fmla="*/ 575597 w 2200047"/>
              <a:gd name="connsiteY1876" fmla="*/ 1097886 h 2002320"/>
              <a:gd name="connsiteX1877" fmla="*/ 592383 w 2200047"/>
              <a:gd name="connsiteY1877" fmla="*/ 1097886 h 2002320"/>
              <a:gd name="connsiteX1878" fmla="*/ 592383 w 2200047"/>
              <a:gd name="connsiteY1878" fmla="*/ 1085072 h 2002320"/>
              <a:gd name="connsiteX1879" fmla="*/ 727491 w 2200047"/>
              <a:gd name="connsiteY1879" fmla="*/ 1079666 h 2002320"/>
              <a:gd name="connsiteX1880" fmla="*/ 710968 w 2200047"/>
              <a:gd name="connsiteY1880" fmla="*/ 1085072 h 2002320"/>
              <a:gd name="connsiteX1881" fmla="*/ 727754 w 2200047"/>
              <a:gd name="connsiteY1881" fmla="*/ 1085072 h 2002320"/>
              <a:gd name="connsiteX1882" fmla="*/ 727491 w 2200047"/>
              <a:gd name="connsiteY1882" fmla="*/ 1079666 h 2002320"/>
              <a:gd name="connsiteX1883" fmla="*/ 2013776 w 2200047"/>
              <a:gd name="connsiteY1883" fmla="*/ 1072258 h 2002320"/>
              <a:gd name="connsiteX1884" fmla="*/ 2013776 w 2200047"/>
              <a:gd name="connsiteY1884" fmla="*/ 1085072 h 2002320"/>
              <a:gd name="connsiteX1885" fmla="*/ 1996990 w 2200047"/>
              <a:gd name="connsiteY1885" fmla="*/ 1085072 h 2002320"/>
              <a:gd name="connsiteX1886" fmla="*/ 2013776 w 2200047"/>
              <a:gd name="connsiteY1886" fmla="*/ 1072258 h 2002320"/>
              <a:gd name="connsiteX1887" fmla="*/ 1912519 w 2200047"/>
              <a:gd name="connsiteY1887" fmla="*/ 1072258 h 2002320"/>
              <a:gd name="connsiteX1888" fmla="*/ 1895192 w 2200047"/>
              <a:gd name="connsiteY1888" fmla="*/ 1085072 h 2002320"/>
              <a:gd name="connsiteX1889" fmla="*/ 1912519 w 2200047"/>
              <a:gd name="connsiteY1889" fmla="*/ 1072258 h 2002320"/>
              <a:gd name="connsiteX1890" fmla="*/ 1912519 w 2200047"/>
              <a:gd name="connsiteY1890" fmla="*/ 1085072 h 2002320"/>
              <a:gd name="connsiteX1891" fmla="*/ 1929305 w 2200047"/>
              <a:gd name="connsiteY1891" fmla="*/ 1072258 h 2002320"/>
              <a:gd name="connsiteX1892" fmla="*/ 1919601 w 2200047"/>
              <a:gd name="connsiteY1892" fmla="*/ 1072258 h 2002320"/>
              <a:gd name="connsiteX1893" fmla="*/ 1912519 w 2200047"/>
              <a:gd name="connsiteY1893" fmla="*/ 1072258 h 2002320"/>
              <a:gd name="connsiteX1894" fmla="*/ 1641777 w 2200047"/>
              <a:gd name="connsiteY1894" fmla="*/ 1072258 h 2002320"/>
              <a:gd name="connsiteX1895" fmla="*/ 1641777 w 2200047"/>
              <a:gd name="connsiteY1895" fmla="*/ 1085072 h 2002320"/>
              <a:gd name="connsiteX1896" fmla="*/ 1658563 w 2200047"/>
              <a:gd name="connsiteY1896" fmla="*/ 1072258 h 2002320"/>
              <a:gd name="connsiteX1897" fmla="*/ 1658563 w 2200047"/>
              <a:gd name="connsiteY1897" fmla="*/ 1085072 h 2002320"/>
              <a:gd name="connsiteX1898" fmla="*/ 1658563 w 2200047"/>
              <a:gd name="connsiteY1898" fmla="*/ 1072258 h 2002320"/>
              <a:gd name="connsiteX1899" fmla="*/ 947596 w 2200047"/>
              <a:gd name="connsiteY1899" fmla="*/ 1072258 h 2002320"/>
              <a:gd name="connsiteX1900" fmla="*/ 947596 w 2200047"/>
              <a:gd name="connsiteY1900" fmla="*/ 1073860 h 2002320"/>
              <a:gd name="connsiteX1901" fmla="*/ 947596 w 2200047"/>
              <a:gd name="connsiteY1901" fmla="*/ 1083471 h 2002320"/>
              <a:gd name="connsiteX1902" fmla="*/ 947596 w 2200047"/>
              <a:gd name="connsiteY1902" fmla="*/ 1085072 h 2002320"/>
              <a:gd name="connsiteX1903" fmla="*/ 949762 w 2200047"/>
              <a:gd name="connsiteY1903" fmla="*/ 1085072 h 2002320"/>
              <a:gd name="connsiteX1904" fmla="*/ 951928 w 2200047"/>
              <a:gd name="connsiteY1904" fmla="*/ 1085072 h 2002320"/>
              <a:gd name="connsiteX1905" fmla="*/ 962757 w 2200047"/>
              <a:gd name="connsiteY1905" fmla="*/ 1085072 h 2002320"/>
              <a:gd name="connsiteX1906" fmla="*/ 964923 w 2200047"/>
              <a:gd name="connsiteY1906" fmla="*/ 1085072 h 2002320"/>
              <a:gd name="connsiteX1907" fmla="*/ 964923 w 2200047"/>
              <a:gd name="connsiteY1907" fmla="*/ 1072258 h 2002320"/>
              <a:gd name="connsiteX1908" fmla="*/ 947596 w 2200047"/>
              <a:gd name="connsiteY1908" fmla="*/ 1072258 h 2002320"/>
              <a:gd name="connsiteX1909" fmla="*/ 406113 w 2200047"/>
              <a:gd name="connsiteY1909" fmla="*/ 1072258 h 2002320"/>
              <a:gd name="connsiteX1910" fmla="*/ 389327 w 2200047"/>
              <a:gd name="connsiteY1910" fmla="*/ 1085072 h 2002320"/>
              <a:gd name="connsiteX1911" fmla="*/ 389327 w 2200047"/>
              <a:gd name="connsiteY1911" fmla="*/ 1086674 h 2002320"/>
              <a:gd name="connsiteX1912" fmla="*/ 389327 w 2200047"/>
              <a:gd name="connsiteY1912" fmla="*/ 1096285 h 2002320"/>
              <a:gd name="connsiteX1913" fmla="*/ 389327 w 2200047"/>
              <a:gd name="connsiteY1913" fmla="*/ 1097886 h 2002320"/>
              <a:gd name="connsiteX1914" fmla="*/ 389327 w 2200047"/>
              <a:gd name="connsiteY1914" fmla="*/ 1111114 h 2002320"/>
              <a:gd name="connsiteX1915" fmla="*/ 395621 w 2200047"/>
              <a:gd name="connsiteY1915" fmla="*/ 1111114 h 2002320"/>
              <a:gd name="connsiteX1916" fmla="*/ 396408 w 2200047"/>
              <a:gd name="connsiteY1916" fmla="*/ 1111114 h 2002320"/>
              <a:gd name="connsiteX1917" fmla="*/ 401916 w 2200047"/>
              <a:gd name="connsiteY1917" fmla="*/ 1111114 h 2002320"/>
              <a:gd name="connsiteX1918" fmla="*/ 406113 w 2200047"/>
              <a:gd name="connsiteY1918" fmla="*/ 1111114 h 2002320"/>
              <a:gd name="connsiteX1919" fmla="*/ 406113 w 2200047"/>
              <a:gd name="connsiteY1919" fmla="*/ 1123928 h 2002320"/>
              <a:gd name="connsiteX1920" fmla="*/ 406113 w 2200047"/>
              <a:gd name="connsiteY1920" fmla="*/ 1136742 h 2002320"/>
              <a:gd name="connsiteX1921" fmla="*/ 408279 w 2200047"/>
              <a:gd name="connsiteY1921" fmla="*/ 1136742 h 2002320"/>
              <a:gd name="connsiteX1922" fmla="*/ 412610 w 2200047"/>
              <a:gd name="connsiteY1922" fmla="*/ 1136742 h 2002320"/>
              <a:gd name="connsiteX1923" fmla="*/ 413423 w 2200047"/>
              <a:gd name="connsiteY1923" fmla="*/ 1136742 h 2002320"/>
              <a:gd name="connsiteX1924" fmla="*/ 421274 w 2200047"/>
              <a:gd name="connsiteY1924" fmla="*/ 1136742 h 2002320"/>
              <a:gd name="connsiteX1925" fmla="*/ 423440 w 2200047"/>
              <a:gd name="connsiteY1925" fmla="*/ 1136742 h 2002320"/>
              <a:gd name="connsiteX1926" fmla="*/ 406113 w 2200047"/>
              <a:gd name="connsiteY1926" fmla="*/ 1149556 h 2002320"/>
              <a:gd name="connsiteX1927" fmla="*/ 406113 w 2200047"/>
              <a:gd name="connsiteY1927" fmla="*/ 1162784 h 2002320"/>
              <a:gd name="connsiteX1928" fmla="*/ 421274 w 2200047"/>
              <a:gd name="connsiteY1928" fmla="*/ 1162784 h 2002320"/>
              <a:gd name="connsiteX1929" fmla="*/ 423440 w 2200047"/>
              <a:gd name="connsiteY1929" fmla="*/ 1162784 h 2002320"/>
              <a:gd name="connsiteX1930" fmla="*/ 423440 w 2200047"/>
              <a:gd name="connsiteY1930" fmla="*/ 1149556 h 2002320"/>
              <a:gd name="connsiteX1931" fmla="*/ 406113 w 2200047"/>
              <a:gd name="connsiteY1931" fmla="*/ 1149556 h 2002320"/>
              <a:gd name="connsiteX1932" fmla="*/ 423440 w 2200047"/>
              <a:gd name="connsiteY1932" fmla="*/ 1136742 h 2002320"/>
              <a:gd name="connsiteX1933" fmla="*/ 423440 w 2200047"/>
              <a:gd name="connsiteY1933" fmla="*/ 1123928 h 2002320"/>
              <a:gd name="connsiteX1934" fmla="*/ 421274 w 2200047"/>
              <a:gd name="connsiteY1934" fmla="*/ 1123928 h 2002320"/>
              <a:gd name="connsiteX1935" fmla="*/ 408279 w 2200047"/>
              <a:gd name="connsiteY1935" fmla="*/ 1123928 h 2002320"/>
              <a:gd name="connsiteX1936" fmla="*/ 406113 w 2200047"/>
              <a:gd name="connsiteY1936" fmla="*/ 1123928 h 2002320"/>
              <a:gd name="connsiteX1937" fmla="*/ 423440 w 2200047"/>
              <a:gd name="connsiteY1937" fmla="*/ 1111114 h 2002320"/>
              <a:gd name="connsiteX1938" fmla="*/ 423440 w 2200047"/>
              <a:gd name="connsiteY1938" fmla="*/ 1097886 h 2002320"/>
              <a:gd name="connsiteX1939" fmla="*/ 421274 w 2200047"/>
              <a:gd name="connsiteY1939" fmla="*/ 1097886 h 2002320"/>
              <a:gd name="connsiteX1940" fmla="*/ 408279 w 2200047"/>
              <a:gd name="connsiteY1940" fmla="*/ 1097886 h 2002320"/>
              <a:gd name="connsiteX1941" fmla="*/ 406113 w 2200047"/>
              <a:gd name="connsiteY1941" fmla="*/ 1097886 h 2002320"/>
              <a:gd name="connsiteX1942" fmla="*/ 406113 w 2200047"/>
              <a:gd name="connsiteY1942" fmla="*/ 1085072 h 2002320"/>
              <a:gd name="connsiteX1943" fmla="*/ 1980204 w 2200047"/>
              <a:gd name="connsiteY1943" fmla="*/ 1059444 h 2002320"/>
              <a:gd name="connsiteX1944" fmla="*/ 1996990 w 2200047"/>
              <a:gd name="connsiteY1944" fmla="*/ 1059444 h 2002320"/>
              <a:gd name="connsiteX1945" fmla="*/ 1980204 w 2200047"/>
              <a:gd name="connsiteY1945" fmla="*/ 1072258 h 2002320"/>
              <a:gd name="connsiteX1946" fmla="*/ 1980204 w 2200047"/>
              <a:gd name="connsiteY1946" fmla="*/ 1066852 h 2002320"/>
              <a:gd name="connsiteX1947" fmla="*/ 1895192 w 2200047"/>
              <a:gd name="connsiteY1947" fmla="*/ 1059444 h 2002320"/>
              <a:gd name="connsiteX1948" fmla="*/ 1895192 w 2200047"/>
              <a:gd name="connsiteY1948" fmla="*/ 1072258 h 2002320"/>
              <a:gd name="connsiteX1949" fmla="*/ 1912519 w 2200047"/>
              <a:gd name="connsiteY1949" fmla="*/ 1059444 h 2002320"/>
              <a:gd name="connsiteX1950" fmla="*/ 1910353 w 2200047"/>
              <a:gd name="connsiteY1950" fmla="*/ 1059444 h 2002320"/>
              <a:gd name="connsiteX1951" fmla="*/ 1897358 w 2200047"/>
              <a:gd name="connsiteY1951" fmla="*/ 1059444 h 2002320"/>
              <a:gd name="connsiteX1952" fmla="*/ 1895192 w 2200047"/>
              <a:gd name="connsiteY1952" fmla="*/ 1059444 h 2002320"/>
              <a:gd name="connsiteX1953" fmla="*/ 594481 w 2200047"/>
              <a:gd name="connsiteY1953" fmla="*/ 1049523 h 2002320"/>
              <a:gd name="connsiteX1954" fmla="*/ 609169 w 2200047"/>
              <a:gd name="connsiteY1954" fmla="*/ 1059444 h 2002320"/>
              <a:gd name="connsiteX1955" fmla="*/ 607071 w 2200047"/>
              <a:gd name="connsiteY1955" fmla="*/ 1059444 h 2002320"/>
              <a:gd name="connsiteX1956" fmla="*/ 594481 w 2200047"/>
              <a:gd name="connsiteY1956" fmla="*/ 1059444 h 2002320"/>
              <a:gd name="connsiteX1957" fmla="*/ 592383 w 2200047"/>
              <a:gd name="connsiteY1957" fmla="*/ 1059444 h 2002320"/>
              <a:gd name="connsiteX1958" fmla="*/ 594481 w 2200047"/>
              <a:gd name="connsiteY1958" fmla="*/ 1049523 h 2002320"/>
              <a:gd name="connsiteX1959" fmla="*/ 1962877 w 2200047"/>
              <a:gd name="connsiteY1959" fmla="*/ 1046216 h 2002320"/>
              <a:gd name="connsiteX1960" fmla="*/ 1980204 w 2200047"/>
              <a:gd name="connsiteY1960" fmla="*/ 1046216 h 2002320"/>
              <a:gd name="connsiteX1961" fmla="*/ 1962877 w 2200047"/>
              <a:gd name="connsiteY1961" fmla="*/ 1059444 h 2002320"/>
              <a:gd name="connsiteX1962" fmla="*/ 1759821 w 2200047"/>
              <a:gd name="connsiteY1962" fmla="*/ 1046216 h 2002320"/>
              <a:gd name="connsiteX1963" fmla="*/ 1743035 w 2200047"/>
              <a:gd name="connsiteY1963" fmla="*/ 1059444 h 2002320"/>
              <a:gd name="connsiteX1964" fmla="*/ 1743035 w 2200047"/>
              <a:gd name="connsiteY1964" fmla="*/ 1066852 h 2002320"/>
              <a:gd name="connsiteX1965" fmla="*/ 1743035 w 2200047"/>
              <a:gd name="connsiteY1965" fmla="*/ 1072258 h 2002320"/>
              <a:gd name="connsiteX1966" fmla="*/ 1759821 w 2200047"/>
              <a:gd name="connsiteY1966" fmla="*/ 1059444 h 2002320"/>
              <a:gd name="connsiteX1967" fmla="*/ 1759821 w 2200047"/>
              <a:gd name="connsiteY1967" fmla="*/ 1057790 h 2002320"/>
              <a:gd name="connsiteX1968" fmla="*/ 1759821 w 2200047"/>
              <a:gd name="connsiteY1968" fmla="*/ 1054483 h 2002320"/>
              <a:gd name="connsiteX1969" fmla="*/ 1759821 w 2200047"/>
              <a:gd name="connsiteY1969" fmla="*/ 1053863 h 2002320"/>
              <a:gd name="connsiteX1970" fmla="*/ 1100294 w 2200047"/>
              <a:gd name="connsiteY1970" fmla="*/ 1046216 h 2002320"/>
              <a:gd name="connsiteX1971" fmla="*/ 1100294 w 2200047"/>
              <a:gd name="connsiteY1971" fmla="*/ 1059444 h 2002320"/>
              <a:gd name="connsiteX1972" fmla="*/ 1117080 w 2200047"/>
              <a:gd name="connsiteY1972" fmla="*/ 1059444 h 2002320"/>
              <a:gd name="connsiteX1973" fmla="*/ 1100294 w 2200047"/>
              <a:gd name="connsiteY1973" fmla="*/ 1046216 h 2002320"/>
              <a:gd name="connsiteX1974" fmla="*/ 879910 w 2200047"/>
              <a:gd name="connsiteY1974" fmla="*/ 1046216 h 2002320"/>
              <a:gd name="connsiteX1975" fmla="*/ 879910 w 2200047"/>
              <a:gd name="connsiteY1975" fmla="*/ 1059444 h 2002320"/>
              <a:gd name="connsiteX1976" fmla="*/ 863124 w 2200047"/>
              <a:gd name="connsiteY1976" fmla="*/ 1059444 h 2002320"/>
              <a:gd name="connsiteX1977" fmla="*/ 863124 w 2200047"/>
              <a:gd name="connsiteY1977" fmla="*/ 1072258 h 2002320"/>
              <a:gd name="connsiteX1978" fmla="*/ 879910 w 2200047"/>
              <a:gd name="connsiteY1978" fmla="*/ 1059444 h 2002320"/>
              <a:gd name="connsiteX1979" fmla="*/ 897238 w 2200047"/>
              <a:gd name="connsiteY1979" fmla="*/ 1059444 h 2002320"/>
              <a:gd name="connsiteX1980" fmla="*/ 897238 w 2200047"/>
              <a:gd name="connsiteY1980" fmla="*/ 1046216 h 2002320"/>
              <a:gd name="connsiteX1981" fmla="*/ 879910 w 2200047"/>
              <a:gd name="connsiteY1981" fmla="*/ 1046216 h 2002320"/>
              <a:gd name="connsiteX1982" fmla="*/ 575597 w 2200047"/>
              <a:gd name="connsiteY1982" fmla="*/ 1046216 h 2002320"/>
              <a:gd name="connsiteX1983" fmla="*/ 558811 w 2200047"/>
              <a:gd name="connsiteY1983" fmla="*/ 1059444 h 2002320"/>
              <a:gd name="connsiteX1984" fmla="*/ 575597 w 2200047"/>
              <a:gd name="connsiteY1984" fmla="*/ 1059444 h 2002320"/>
              <a:gd name="connsiteX1985" fmla="*/ 575597 w 2200047"/>
              <a:gd name="connsiteY1985" fmla="*/ 1072258 h 2002320"/>
              <a:gd name="connsiteX1986" fmla="*/ 588186 w 2200047"/>
              <a:gd name="connsiteY1986" fmla="*/ 1072258 h 2002320"/>
              <a:gd name="connsiteX1987" fmla="*/ 592383 w 2200047"/>
              <a:gd name="connsiteY1987" fmla="*/ 1072258 h 2002320"/>
              <a:gd name="connsiteX1988" fmla="*/ 609169 w 2200047"/>
              <a:gd name="connsiteY1988" fmla="*/ 1072258 h 2002320"/>
              <a:gd name="connsiteX1989" fmla="*/ 609169 w 2200047"/>
              <a:gd name="connsiteY1989" fmla="*/ 1059444 h 2002320"/>
              <a:gd name="connsiteX1990" fmla="*/ 611335 w 2200047"/>
              <a:gd name="connsiteY1990" fmla="*/ 1059444 h 2002320"/>
              <a:gd name="connsiteX1991" fmla="*/ 624330 w 2200047"/>
              <a:gd name="connsiteY1991" fmla="*/ 1059444 h 2002320"/>
              <a:gd name="connsiteX1992" fmla="*/ 626496 w 2200047"/>
              <a:gd name="connsiteY1992" fmla="*/ 1059444 h 2002320"/>
              <a:gd name="connsiteX1993" fmla="*/ 643282 w 2200047"/>
              <a:gd name="connsiteY1993" fmla="*/ 1059444 h 2002320"/>
              <a:gd name="connsiteX1994" fmla="*/ 660068 w 2200047"/>
              <a:gd name="connsiteY1994" fmla="*/ 1059444 h 2002320"/>
              <a:gd name="connsiteX1995" fmla="*/ 660068 w 2200047"/>
              <a:gd name="connsiteY1995" fmla="*/ 1046216 h 2002320"/>
              <a:gd name="connsiteX1996" fmla="*/ 643282 w 2200047"/>
              <a:gd name="connsiteY1996" fmla="*/ 1046216 h 2002320"/>
              <a:gd name="connsiteX1997" fmla="*/ 641184 w 2200047"/>
              <a:gd name="connsiteY1997" fmla="*/ 1046216 h 2002320"/>
              <a:gd name="connsiteX1998" fmla="*/ 628595 w 2200047"/>
              <a:gd name="connsiteY1998" fmla="*/ 1046216 h 2002320"/>
              <a:gd name="connsiteX1999" fmla="*/ 626496 w 2200047"/>
              <a:gd name="connsiteY1999" fmla="*/ 1046216 h 2002320"/>
              <a:gd name="connsiteX2000" fmla="*/ 626496 w 2200047"/>
              <a:gd name="connsiteY2000" fmla="*/ 1059444 h 2002320"/>
              <a:gd name="connsiteX2001" fmla="*/ 609169 w 2200047"/>
              <a:gd name="connsiteY2001" fmla="*/ 1059444 h 2002320"/>
              <a:gd name="connsiteX2002" fmla="*/ 609169 w 2200047"/>
              <a:gd name="connsiteY2002" fmla="*/ 1054483 h 2002320"/>
              <a:gd name="connsiteX2003" fmla="*/ 609169 w 2200047"/>
              <a:gd name="connsiteY2003" fmla="*/ 1053863 h 2002320"/>
              <a:gd name="connsiteX2004" fmla="*/ 609169 w 2200047"/>
              <a:gd name="connsiteY2004" fmla="*/ 1046216 h 2002320"/>
              <a:gd name="connsiteX2005" fmla="*/ 592383 w 2200047"/>
              <a:gd name="connsiteY2005" fmla="*/ 1046216 h 2002320"/>
              <a:gd name="connsiteX2006" fmla="*/ 592383 w 2200047"/>
              <a:gd name="connsiteY2006" fmla="*/ 1059444 h 2002320"/>
              <a:gd name="connsiteX2007" fmla="*/ 575597 w 2200047"/>
              <a:gd name="connsiteY2007" fmla="*/ 1059444 h 2002320"/>
              <a:gd name="connsiteX2008" fmla="*/ 575597 w 2200047"/>
              <a:gd name="connsiteY2008" fmla="*/ 1054483 h 2002320"/>
              <a:gd name="connsiteX2009" fmla="*/ 575597 w 2200047"/>
              <a:gd name="connsiteY2009" fmla="*/ 1053863 h 2002320"/>
              <a:gd name="connsiteX2010" fmla="*/ 769701 w 2200047"/>
              <a:gd name="connsiteY2010" fmla="*/ 1045362 h 2002320"/>
              <a:gd name="connsiteX2011" fmla="*/ 769211 w 2200047"/>
              <a:gd name="connsiteY2011" fmla="*/ 1046016 h 2002320"/>
              <a:gd name="connsiteX2012" fmla="*/ 761867 w 2200047"/>
              <a:gd name="connsiteY2012" fmla="*/ 1046216 h 2002320"/>
              <a:gd name="connsiteX2013" fmla="*/ 1946091 w 2200047"/>
              <a:gd name="connsiteY2013" fmla="*/ 1033402 h 2002320"/>
              <a:gd name="connsiteX2014" fmla="*/ 1960779 w 2200047"/>
              <a:gd name="connsiteY2014" fmla="*/ 1033402 h 2002320"/>
              <a:gd name="connsiteX2015" fmla="*/ 1962877 w 2200047"/>
              <a:gd name="connsiteY2015" fmla="*/ 1033402 h 2002320"/>
              <a:gd name="connsiteX2016" fmla="*/ 1946091 w 2200047"/>
              <a:gd name="connsiteY2016" fmla="*/ 1046216 h 2002320"/>
              <a:gd name="connsiteX2017" fmla="*/ 1861620 w 2200047"/>
              <a:gd name="connsiteY2017" fmla="*/ 1033402 h 2002320"/>
              <a:gd name="connsiteX2018" fmla="*/ 1844834 w 2200047"/>
              <a:gd name="connsiteY2018" fmla="*/ 1046216 h 2002320"/>
              <a:gd name="connsiteX2019" fmla="*/ 1861620 w 2200047"/>
              <a:gd name="connsiteY2019" fmla="*/ 1046216 h 2002320"/>
              <a:gd name="connsiteX2020" fmla="*/ 1861620 w 2200047"/>
              <a:gd name="connsiteY2020" fmla="*/ 1059444 h 2002320"/>
              <a:gd name="connsiteX2021" fmla="*/ 1878406 w 2200047"/>
              <a:gd name="connsiteY2021" fmla="*/ 1046216 h 2002320"/>
              <a:gd name="connsiteX2022" fmla="*/ 1878406 w 2200047"/>
              <a:gd name="connsiteY2022" fmla="*/ 1033402 h 2002320"/>
              <a:gd name="connsiteX2023" fmla="*/ 1861620 w 2200047"/>
              <a:gd name="connsiteY2023" fmla="*/ 1046216 h 2002320"/>
              <a:gd name="connsiteX2024" fmla="*/ 778653 w 2200047"/>
              <a:gd name="connsiteY2024" fmla="*/ 1033402 h 2002320"/>
              <a:gd name="connsiteX2025" fmla="*/ 776555 w 2200047"/>
              <a:gd name="connsiteY2025" fmla="*/ 1044615 h 2002320"/>
              <a:gd name="connsiteX2026" fmla="*/ 769701 w 2200047"/>
              <a:gd name="connsiteY2026" fmla="*/ 1045362 h 2002320"/>
              <a:gd name="connsiteX2027" fmla="*/ 770260 w 2200047"/>
              <a:gd name="connsiteY2027" fmla="*/ 1044615 h 2002320"/>
              <a:gd name="connsiteX2028" fmla="*/ 778653 w 2200047"/>
              <a:gd name="connsiteY2028" fmla="*/ 1033402 h 2002320"/>
              <a:gd name="connsiteX2029" fmla="*/ 338427 w 2200047"/>
              <a:gd name="connsiteY2029" fmla="*/ 1033402 h 2002320"/>
              <a:gd name="connsiteX2030" fmla="*/ 321641 w 2200047"/>
              <a:gd name="connsiteY2030" fmla="*/ 1046216 h 2002320"/>
              <a:gd name="connsiteX2031" fmla="*/ 321641 w 2200047"/>
              <a:gd name="connsiteY2031" fmla="*/ 1053863 h 2002320"/>
              <a:gd name="connsiteX2032" fmla="*/ 321641 w 2200047"/>
              <a:gd name="connsiteY2032" fmla="*/ 1054483 h 2002320"/>
              <a:gd name="connsiteX2033" fmla="*/ 321641 w 2200047"/>
              <a:gd name="connsiteY2033" fmla="*/ 1059444 h 2002320"/>
              <a:gd name="connsiteX2034" fmla="*/ 321641 w 2200047"/>
              <a:gd name="connsiteY2034" fmla="*/ 1064249 h 2002320"/>
              <a:gd name="connsiteX2035" fmla="*/ 321641 w 2200047"/>
              <a:gd name="connsiteY2035" fmla="*/ 1064850 h 2002320"/>
              <a:gd name="connsiteX2036" fmla="*/ 321641 w 2200047"/>
              <a:gd name="connsiteY2036" fmla="*/ 1072258 h 2002320"/>
              <a:gd name="connsiteX2037" fmla="*/ 321641 w 2200047"/>
              <a:gd name="connsiteY2037" fmla="*/ 1073860 h 2002320"/>
              <a:gd name="connsiteX2038" fmla="*/ 321641 w 2200047"/>
              <a:gd name="connsiteY2038" fmla="*/ 1085072 h 2002320"/>
              <a:gd name="connsiteX2039" fmla="*/ 323739 w 2200047"/>
              <a:gd name="connsiteY2039" fmla="*/ 1085072 h 2002320"/>
              <a:gd name="connsiteX2040" fmla="*/ 338427 w 2200047"/>
              <a:gd name="connsiteY2040" fmla="*/ 1085072 h 2002320"/>
              <a:gd name="connsiteX2041" fmla="*/ 338427 w 2200047"/>
              <a:gd name="connsiteY2041" fmla="*/ 1072258 h 2002320"/>
              <a:gd name="connsiteX2042" fmla="*/ 338427 w 2200047"/>
              <a:gd name="connsiteY2042" fmla="*/ 1059444 h 2002320"/>
              <a:gd name="connsiteX2043" fmla="*/ 338427 w 2200047"/>
              <a:gd name="connsiteY2043" fmla="*/ 1046216 h 2002320"/>
              <a:gd name="connsiteX2044" fmla="*/ 336329 w 2200047"/>
              <a:gd name="connsiteY2044" fmla="*/ 1046216 h 2002320"/>
              <a:gd name="connsiteX2045" fmla="*/ 323739 w 2200047"/>
              <a:gd name="connsiteY2045" fmla="*/ 1046216 h 2002320"/>
              <a:gd name="connsiteX2046" fmla="*/ 321641 w 2200047"/>
              <a:gd name="connsiteY2046" fmla="*/ 1046216 h 2002320"/>
              <a:gd name="connsiteX2047" fmla="*/ 338427 w 2200047"/>
              <a:gd name="connsiteY2047" fmla="*/ 1033402 h 2002320"/>
              <a:gd name="connsiteX2048" fmla="*/ 1675349 w 2200047"/>
              <a:gd name="connsiteY2048" fmla="*/ 1020588 h 2002320"/>
              <a:gd name="connsiteX2049" fmla="*/ 1675349 w 2200047"/>
              <a:gd name="connsiteY2049" fmla="*/ 1033402 h 2002320"/>
              <a:gd name="connsiteX2050" fmla="*/ 1692135 w 2200047"/>
              <a:gd name="connsiteY2050" fmla="*/ 1033402 h 2002320"/>
              <a:gd name="connsiteX2051" fmla="*/ 1692135 w 2200047"/>
              <a:gd name="connsiteY2051" fmla="*/ 1020588 h 2002320"/>
              <a:gd name="connsiteX2052" fmla="*/ 473798 w 2200047"/>
              <a:gd name="connsiteY2052" fmla="*/ 1020588 h 2002320"/>
              <a:gd name="connsiteX2053" fmla="*/ 457012 w 2200047"/>
              <a:gd name="connsiteY2053" fmla="*/ 1033402 h 2002320"/>
              <a:gd name="connsiteX2054" fmla="*/ 471700 w 2200047"/>
              <a:gd name="connsiteY2054" fmla="*/ 1033402 h 2002320"/>
              <a:gd name="connsiteX2055" fmla="*/ 473798 w 2200047"/>
              <a:gd name="connsiteY2055" fmla="*/ 1033402 h 2002320"/>
              <a:gd name="connsiteX2056" fmla="*/ 473798 w 2200047"/>
              <a:gd name="connsiteY2056" fmla="*/ 1046216 h 2002320"/>
              <a:gd name="connsiteX2057" fmla="*/ 457012 w 2200047"/>
              <a:gd name="connsiteY2057" fmla="*/ 1046216 h 2002320"/>
              <a:gd name="connsiteX2058" fmla="*/ 473798 w 2200047"/>
              <a:gd name="connsiteY2058" fmla="*/ 1046216 h 2002320"/>
              <a:gd name="connsiteX2059" fmla="*/ 457012 w 2200047"/>
              <a:gd name="connsiteY2059" fmla="*/ 1059444 h 2002320"/>
              <a:gd name="connsiteX2060" fmla="*/ 473798 w 2200047"/>
              <a:gd name="connsiteY2060" fmla="*/ 1059444 h 2002320"/>
              <a:gd name="connsiteX2061" fmla="*/ 473798 w 2200047"/>
              <a:gd name="connsiteY2061" fmla="*/ 1072258 h 2002320"/>
              <a:gd name="connsiteX2062" fmla="*/ 457012 w 2200047"/>
              <a:gd name="connsiteY2062" fmla="*/ 1085072 h 2002320"/>
              <a:gd name="connsiteX2063" fmla="*/ 457012 w 2200047"/>
              <a:gd name="connsiteY2063" fmla="*/ 1097886 h 2002320"/>
              <a:gd name="connsiteX2064" fmla="*/ 459110 w 2200047"/>
              <a:gd name="connsiteY2064" fmla="*/ 1097886 h 2002320"/>
              <a:gd name="connsiteX2065" fmla="*/ 466716 w 2200047"/>
              <a:gd name="connsiteY2065" fmla="*/ 1097886 h 2002320"/>
              <a:gd name="connsiteX2066" fmla="*/ 467503 w 2200047"/>
              <a:gd name="connsiteY2066" fmla="*/ 1097886 h 2002320"/>
              <a:gd name="connsiteX2067" fmla="*/ 471700 w 2200047"/>
              <a:gd name="connsiteY2067" fmla="*/ 1097886 h 2002320"/>
              <a:gd name="connsiteX2068" fmla="*/ 473798 w 2200047"/>
              <a:gd name="connsiteY2068" fmla="*/ 1097886 h 2002320"/>
              <a:gd name="connsiteX2069" fmla="*/ 491125 w 2200047"/>
              <a:gd name="connsiteY2069" fmla="*/ 1097886 h 2002320"/>
              <a:gd name="connsiteX2070" fmla="*/ 473798 w 2200047"/>
              <a:gd name="connsiteY2070" fmla="*/ 1111114 h 2002320"/>
              <a:gd name="connsiteX2071" fmla="*/ 475964 w 2200047"/>
              <a:gd name="connsiteY2071" fmla="*/ 1111114 h 2002320"/>
              <a:gd name="connsiteX2072" fmla="*/ 483815 w 2200047"/>
              <a:gd name="connsiteY2072" fmla="*/ 1111114 h 2002320"/>
              <a:gd name="connsiteX2073" fmla="*/ 484628 w 2200047"/>
              <a:gd name="connsiteY2073" fmla="*/ 1111114 h 2002320"/>
              <a:gd name="connsiteX2074" fmla="*/ 491125 w 2200047"/>
              <a:gd name="connsiteY2074" fmla="*/ 1111114 h 2002320"/>
              <a:gd name="connsiteX2075" fmla="*/ 491125 w 2200047"/>
              <a:gd name="connsiteY2075" fmla="*/ 1123928 h 2002320"/>
              <a:gd name="connsiteX2076" fmla="*/ 481108 w 2200047"/>
              <a:gd name="connsiteY2076" fmla="*/ 1123928 h 2002320"/>
              <a:gd name="connsiteX2077" fmla="*/ 480296 w 2200047"/>
              <a:gd name="connsiteY2077" fmla="*/ 1123928 h 2002320"/>
              <a:gd name="connsiteX2078" fmla="*/ 475964 w 2200047"/>
              <a:gd name="connsiteY2078" fmla="*/ 1123928 h 2002320"/>
              <a:gd name="connsiteX2079" fmla="*/ 473798 w 2200047"/>
              <a:gd name="connsiteY2079" fmla="*/ 1123928 h 2002320"/>
              <a:gd name="connsiteX2080" fmla="*/ 473798 w 2200047"/>
              <a:gd name="connsiteY2080" fmla="*/ 1136742 h 2002320"/>
              <a:gd name="connsiteX2081" fmla="*/ 475964 w 2200047"/>
              <a:gd name="connsiteY2081" fmla="*/ 1136742 h 2002320"/>
              <a:gd name="connsiteX2082" fmla="*/ 483815 w 2200047"/>
              <a:gd name="connsiteY2082" fmla="*/ 1136742 h 2002320"/>
              <a:gd name="connsiteX2083" fmla="*/ 484628 w 2200047"/>
              <a:gd name="connsiteY2083" fmla="*/ 1136742 h 2002320"/>
              <a:gd name="connsiteX2084" fmla="*/ 488959 w 2200047"/>
              <a:gd name="connsiteY2084" fmla="*/ 1136742 h 2002320"/>
              <a:gd name="connsiteX2085" fmla="*/ 491125 w 2200047"/>
              <a:gd name="connsiteY2085" fmla="*/ 1136742 h 2002320"/>
              <a:gd name="connsiteX2086" fmla="*/ 491125 w 2200047"/>
              <a:gd name="connsiteY2086" fmla="*/ 1138344 h 2002320"/>
              <a:gd name="connsiteX2087" fmla="*/ 491125 w 2200047"/>
              <a:gd name="connsiteY2087" fmla="*/ 1144150 h 2002320"/>
              <a:gd name="connsiteX2088" fmla="*/ 491125 w 2200047"/>
              <a:gd name="connsiteY2088" fmla="*/ 1144751 h 2002320"/>
              <a:gd name="connsiteX2089" fmla="*/ 491125 w 2200047"/>
              <a:gd name="connsiteY2089" fmla="*/ 1149556 h 2002320"/>
              <a:gd name="connsiteX2090" fmla="*/ 473798 w 2200047"/>
              <a:gd name="connsiteY2090" fmla="*/ 1162784 h 2002320"/>
              <a:gd name="connsiteX2091" fmla="*/ 473798 w 2200047"/>
              <a:gd name="connsiteY2091" fmla="*/ 1175598 h 2002320"/>
              <a:gd name="connsiteX2092" fmla="*/ 491125 w 2200047"/>
              <a:gd name="connsiteY2092" fmla="*/ 1188412 h 2002320"/>
              <a:gd name="connsiteX2093" fmla="*/ 488959 w 2200047"/>
              <a:gd name="connsiteY2093" fmla="*/ 1188412 h 2002320"/>
              <a:gd name="connsiteX2094" fmla="*/ 484628 w 2200047"/>
              <a:gd name="connsiteY2094" fmla="*/ 1188412 h 2002320"/>
              <a:gd name="connsiteX2095" fmla="*/ 483815 w 2200047"/>
              <a:gd name="connsiteY2095" fmla="*/ 1188412 h 2002320"/>
              <a:gd name="connsiteX2096" fmla="*/ 473798 w 2200047"/>
              <a:gd name="connsiteY2096" fmla="*/ 1188412 h 2002320"/>
              <a:gd name="connsiteX2097" fmla="*/ 473798 w 2200047"/>
              <a:gd name="connsiteY2097" fmla="*/ 1201227 h 2002320"/>
              <a:gd name="connsiteX2098" fmla="*/ 481379 w 2200047"/>
              <a:gd name="connsiteY2098" fmla="*/ 1201227 h 2002320"/>
              <a:gd name="connsiteX2099" fmla="*/ 482462 w 2200047"/>
              <a:gd name="connsiteY2099" fmla="*/ 1201227 h 2002320"/>
              <a:gd name="connsiteX2100" fmla="*/ 483545 w 2200047"/>
              <a:gd name="connsiteY2100" fmla="*/ 1201227 h 2002320"/>
              <a:gd name="connsiteX2101" fmla="*/ 491125 w 2200047"/>
              <a:gd name="connsiteY2101" fmla="*/ 1201227 h 2002320"/>
              <a:gd name="connsiteX2102" fmla="*/ 491125 w 2200047"/>
              <a:gd name="connsiteY2102" fmla="*/ 1214454 h 2002320"/>
              <a:gd name="connsiteX2103" fmla="*/ 495322 w 2200047"/>
              <a:gd name="connsiteY2103" fmla="*/ 1214454 h 2002320"/>
              <a:gd name="connsiteX2104" fmla="*/ 507911 w 2200047"/>
              <a:gd name="connsiteY2104" fmla="*/ 1214454 h 2002320"/>
              <a:gd name="connsiteX2105" fmla="*/ 491125 w 2200047"/>
              <a:gd name="connsiteY2105" fmla="*/ 1227268 h 2002320"/>
              <a:gd name="connsiteX2106" fmla="*/ 507911 w 2200047"/>
              <a:gd name="connsiteY2106" fmla="*/ 1227268 h 2002320"/>
              <a:gd name="connsiteX2107" fmla="*/ 507911 w 2200047"/>
              <a:gd name="connsiteY2107" fmla="*/ 1240082 h 2002320"/>
              <a:gd name="connsiteX2108" fmla="*/ 524697 w 2200047"/>
              <a:gd name="connsiteY2108" fmla="*/ 1240082 h 2002320"/>
              <a:gd name="connsiteX2109" fmla="*/ 524697 w 2200047"/>
              <a:gd name="connsiteY2109" fmla="*/ 1227268 h 2002320"/>
              <a:gd name="connsiteX2110" fmla="*/ 524697 w 2200047"/>
              <a:gd name="connsiteY2110" fmla="*/ 1214454 h 2002320"/>
              <a:gd name="connsiteX2111" fmla="*/ 507911 w 2200047"/>
              <a:gd name="connsiteY2111" fmla="*/ 1227268 h 2002320"/>
              <a:gd name="connsiteX2112" fmla="*/ 507911 w 2200047"/>
              <a:gd name="connsiteY2112" fmla="*/ 1214454 h 2002320"/>
              <a:gd name="connsiteX2113" fmla="*/ 524697 w 2200047"/>
              <a:gd name="connsiteY2113" fmla="*/ 1201227 h 2002320"/>
              <a:gd name="connsiteX2114" fmla="*/ 518403 w 2200047"/>
              <a:gd name="connsiteY2114" fmla="*/ 1201227 h 2002320"/>
              <a:gd name="connsiteX2115" fmla="*/ 517616 w 2200047"/>
              <a:gd name="connsiteY2115" fmla="*/ 1201227 h 2002320"/>
              <a:gd name="connsiteX2116" fmla="*/ 507911 w 2200047"/>
              <a:gd name="connsiteY2116" fmla="*/ 1201227 h 2002320"/>
              <a:gd name="connsiteX2117" fmla="*/ 524697 w 2200047"/>
              <a:gd name="connsiteY2117" fmla="*/ 1188412 h 2002320"/>
              <a:gd name="connsiteX2118" fmla="*/ 507911 w 2200047"/>
              <a:gd name="connsiteY2118" fmla="*/ 1188412 h 2002320"/>
              <a:gd name="connsiteX2119" fmla="*/ 507911 w 2200047"/>
              <a:gd name="connsiteY2119" fmla="*/ 1175598 h 2002320"/>
              <a:gd name="connsiteX2120" fmla="*/ 491125 w 2200047"/>
              <a:gd name="connsiteY2120" fmla="*/ 1188412 h 2002320"/>
              <a:gd name="connsiteX2121" fmla="*/ 491125 w 2200047"/>
              <a:gd name="connsiteY2121" fmla="*/ 1175598 h 2002320"/>
              <a:gd name="connsiteX2122" fmla="*/ 473798 w 2200047"/>
              <a:gd name="connsiteY2122" fmla="*/ 1175598 h 2002320"/>
              <a:gd name="connsiteX2123" fmla="*/ 491125 w 2200047"/>
              <a:gd name="connsiteY2123" fmla="*/ 1162784 h 2002320"/>
              <a:gd name="connsiteX2124" fmla="*/ 493224 w 2200047"/>
              <a:gd name="connsiteY2124" fmla="*/ 1162784 h 2002320"/>
              <a:gd name="connsiteX2125" fmla="*/ 507911 w 2200047"/>
              <a:gd name="connsiteY2125" fmla="*/ 1162784 h 2002320"/>
              <a:gd name="connsiteX2126" fmla="*/ 507911 w 2200047"/>
              <a:gd name="connsiteY2126" fmla="*/ 1149556 h 2002320"/>
              <a:gd name="connsiteX2127" fmla="*/ 507911 w 2200047"/>
              <a:gd name="connsiteY2127" fmla="*/ 1139946 h 2002320"/>
              <a:gd name="connsiteX2128" fmla="*/ 507911 w 2200047"/>
              <a:gd name="connsiteY2128" fmla="*/ 1136742 h 2002320"/>
              <a:gd name="connsiteX2129" fmla="*/ 505813 w 2200047"/>
              <a:gd name="connsiteY2129" fmla="*/ 1136742 h 2002320"/>
              <a:gd name="connsiteX2130" fmla="*/ 501617 w 2200047"/>
              <a:gd name="connsiteY2130" fmla="*/ 1136742 h 2002320"/>
              <a:gd name="connsiteX2131" fmla="*/ 500830 w 2200047"/>
              <a:gd name="connsiteY2131" fmla="*/ 1136742 h 2002320"/>
              <a:gd name="connsiteX2132" fmla="*/ 491125 w 2200047"/>
              <a:gd name="connsiteY2132" fmla="*/ 1136742 h 2002320"/>
              <a:gd name="connsiteX2133" fmla="*/ 507911 w 2200047"/>
              <a:gd name="connsiteY2133" fmla="*/ 1123928 h 2002320"/>
              <a:gd name="connsiteX2134" fmla="*/ 507911 w 2200047"/>
              <a:gd name="connsiteY2134" fmla="*/ 1111114 h 2002320"/>
              <a:gd name="connsiteX2135" fmla="*/ 505813 w 2200047"/>
              <a:gd name="connsiteY2135" fmla="*/ 1111114 h 2002320"/>
              <a:gd name="connsiteX2136" fmla="*/ 498207 w 2200047"/>
              <a:gd name="connsiteY2136" fmla="*/ 1111114 h 2002320"/>
              <a:gd name="connsiteX2137" fmla="*/ 497420 w 2200047"/>
              <a:gd name="connsiteY2137" fmla="*/ 1111114 h 2002320"/>
              <a:gd name="connsiteX2138" fmla="*/ 493224 w 2200047"/>
              <a:gd name="connsiteY2138" fmla="*/ 1111114 h 2002320"/>
              <a:gd name="connsiteX2139" fmla="*/ 491125 w 2200047"/>
              <a:gd name="connsiteY2139" fmla="*/ 1111114 h 2002320"/>
              <a:gd name="connsiteX2140" fmla="*/ 491125 w 2200047"/>
              <a:gd name="connsiteY2140" fmla="*/ 1097886 h 2002320"/>
              <a:gd name="connsiteX2141" fmla="*/ 507911 w 2200047"/>
              <a:gd name="connsiteY2141" fmla="*/ 1085072 h 2002320"/>
              <a:gd name="connsiteX2142" fmla="*/ 503715 w 2200047"/>
              <a:gd name="connsiteY2142" fmla="*/ 1085072 h 2002320"/>
              <a:gd name="connsiteX2143" fmla="*/ 491125 w 2200047"/>
              <a:gd name="connsiteY2143" fmla="*/ 1085072 h 2002320"/>
              <a:gd name="connsiteX2144" fmla="*/ 491125 w 2200047"/>
              <a:gd name="connsiteY2144" fmla="*/ 1072258 h 2002320"/>
              <a:gd name="connsiteX2145" fmla="*/ 473798 w 2200047"/>
              <a:gd name="connsiteY2145" fmla="*/ 1072258 h 2002320"/>
              <a:gd name="connsiteX2146" fmla="*/ 491125 w 2200047"/>
              <a:gd name="connsiteY2146" fmla="*/ 1059444 h 2002320"/>
              <a:gd name="connsiteX2147" fmla="*/ 491125 w 2200047"/>
              <a:gd name="connsiteY2147" fmla="*/ 1046216 h 2002320"/>
              <a:gd name="connsiteX2148" fmla="*/ 488959 w 2200047"/>
              <a:gd name="connsiteY2148" fmla="*/ 1046216 h 2002320"/>
              <a:gd name="connsiteX2149" fmla="*/ 486794 w 2200047"/>
              <a:gd name="connsiteY2149" fmla="*/ 1046216 h 2002320"/>
              <a:gd name="connsiteX2150" fmla="*/ 473798 w 2200047"/>
              <a:gd name="connsiteY2150" fmla="*/ 1046216 h 2002320"/>
              <a:gd name="connsiteX2151" fmla="*/ 473798 w 2200047"/>
              <a:gd name="connsiteY2151" fmla="*/ 1033402 h 2002320"/>
              <a:gd name="connsiteX2152" fmla="*/ 321641 w 2200047"/>
              <a:gd name="connsiteY2152" fmla="*/ 1020588 h 2002320"/>
              <a:gd name="connsiteX2153" fmla="*/ 321641 w 2200047"/>
              <a:gd name="connsiteY2153" fmla="*/ 1033402 h 2002320"/>
              <a:gd name="connsiteX2154" fmla="*/ 338427 w 2200047"/>
              <a:gd name="connsiteY2154" fmla="*/ 1020588 h 2002320"/>
              <a:gd name="connsiteX2155" fmla="*/ 947596 w 2200047"/>
              <a:gd name="connsiteY2155" fmla="*/ 1007774 h 2002320"/>
              <a:gd name="connsiteX2156" fmla="*/ 964923 w 2200047"/>
              <a:gd name="connsiteY2156" fmla="*/ 1020588 h 2002320"/>
              <a:gd name="connsiteX2157" fmla="*/ 964923 w 2200047"/>
              <a:gd name="connsiteY2157" fmla="*/ 1018986 h 2002320"/>
              <a:gd name="connsiteX2158" fmla="*/ 964923 w 2200047"/>
              <a:gd name="connsiteY2158" fmla="*/ 1015783 h 2002320"/>
              <a:gd name="connsiteX2159" fmla="*/ 964923 w 2200047"/>
              <a:gd name="connsiteY2159" fmla="*/ 1015182 h 2002320"/>
              <a:gd name="connsiteX2160" fmla="*/ 964923 w 2200047"/>
              <a:gd name="connsiteY2160" fmla="*/ 1007774 h 2002320"/>
              <a:gd name="connsiteX2161" fmla="*/ 778653 w 2200047"/>
              <a:gd name="connsiteY2161" fmla="*/ 1007774 h 2002320"/>
              <a:gd name="connsiteX2162" fmla="*/ 778653 w 2200047"/>
              <a:gd name="connsiteY2162" fmla="*/ 1020588 h 2002320"/>
              <a:gd name="connsiteX2163" fmla="*/ 761867 w 2200047"/>
              <a:gd name="connsiteY2163" fmla="*/ 1020588 h 2002320"/>
              <a:gd name="connsiteX2164" fmla="*/ 761867 w 2200047"/>
              <a:gd name="connsiteY2164" fmla="*/ 1033402 h 2002320"/>
              <a:gd name="connsiteX2165" fmla="*/ 761867 w 2200047"/>
              <a:gd name="connsiteY2165" fmla="*/ 1046216 h 2002320"/>
              <a:gd name="connsiteX2166" fmla="*/ 768162 w 2200047"/>
              <a:gd name="connsiteY2166" fmla="*/ 1046216 h 2002320"/>
              <a:gd name="connsiteX2167" fmla="*/ 768949 w 2200047"/>
              <a:gd name="connsiteY2167" fmla="*/ 1046216 h 2002320"/>
              <a:gd name="connsiteX2168" fmla="*/ 778653 w 2200047"/>
              <a:gd name="connsiteY2168" fmla="*/ 1046216 h 2002320"/>
              <a:gd name="connsiteX2169" fmla="*/ 778653 w 2200047"/>
              <a:gd name="connsiteY2169" fmla="*/ 1033402 h 2002320"/>
              <a:gd name="connsiteX2170" fmla="*/ 778653 w 2200047"/>
              <a:gd name="connsiteY2170" fmla="*/ 1020588 h 2002320"/>
              <a:gd name="connsiteX2171" fmla="*/ 795439 w 2200047"/>
              <a:gd name="connsiteY2171" fmla="*/ 1007774 h 2002320"/>
              <a:gd name="connsiteX2172" fmla="*/ 795439 w 2200047"/>
              <a:gd name="connsiteY2172" fmla="*/ 1020588 h 2002320"/>
              <a:gd name="connsiteX2173" fmla="*/ 795439 w 2200047"/>
              <a:gd name="connsiteY2173" fmla="*/ 1033402 h 2002320"/>
              <a:gd name="connsiteX2174" fmla="*/ 795439 w 2200047"/>
              <a:gd name="connsiteY2174" fmla="*/ 1035004 h 2002320"/>
              <a:gd name="connsiteX2175" fmla="*/ 795439 w 2200047"/>
              <a:gd name="connsiteY2175" fmla="*/ 1044615 h 2002320"/>
              <a:gd name="connsiteX2176" fmla="*/ 795439 w 2200047"/>
              <a:gd name="connsiteY2176" fmla="*/ 1046216 h 2002320"/>
              <a:gd name="connsiteX2177" fmla="*/ 795439 w 2200047"/>
              <a:gd name="connsiteY2177" fmla="*/ 1059444 h 2002320"/>
              <a:gd name="connsiteX2178" fmla="*/ 812225 w 2200047"/>
              <a:gd name="connsiteY2178" fmla="*/ 1059444 h 2002320"/>
              <a:gd name="connsiteX2179" fmla="*/ 812225 w 2200047"/>
              <a:gd name="connsiteY2179" fmla="*/ 1046216 h 2002320"/>
              <a:gd name="connsiteX2180" fmla="*/ 812225 w 2200047"/>
              <a:gd name="connsiteY2180" fmla="*/ 1033402 h 2002320"/>
              <a:gd name="connsiteX2181" fmla="*/ 795439 w 2200047"/>
              <a:gd name="connsiteY2181" fmla="*/ 1020588 h 2002320"/>
              <a:gd name="connsiteX2182" fmla="*/ 812225 w 2200047"/>
              <a:gd name="connsiteY2182" fmla="*/ 1007774 h 2002320"/>
              <a:gd name="connsiteX2183" fmla="*/ 829552 w 2200047"/>
              <a:gd name="connsiteY2183" fmla="*/ 1007774 h 2002320"/>
              <a:gd name="connsiteX2184" fmla="*/ 812225 w 2200047"/>
              <a:gd name="connsiteY2184" fmla="*/ 1007774 h 2002320"/>
              <a:gd name="connsiteX2185" fmla="*/ 805143 w 2200047"/>
              <a:gd name="connsiteY2185" fmla="*/ 1007774 h 2002320"/>
              <a:gd name="connsiteX2186" fmla="*/ 802521 w 2200047"/>
              <a:gd name="connsiteY2186" fmla="*/ 1007774 h 2002320"/>
              <a:gd name="connsiteX2187" fmla="*/ 801734 w 2200047"/>
              <a:gd name="connsiteY2187" fmla="*/ 1007774 h 2002320"/>
              <a:gd name="connsiteX2188" fmla="*/ 795439 w 2200047"/>
              <a:gd name="connsiteY2188" fmla="*/ 1007774 h 2002320"/>
              <a:gd name="connsiteX2189" fmla="*/ 793341 w 2200047"/>
              <a:gd name="connsiteY2189" fmla="*/ 1007774 h 2002320"/>
              <a:gd name="connsiteX2190" fmla="*/ 778653 w 2200047"/>
              <a:gd name="connsiteY2190" fmla="*/ 1007774 h 2002320"/>
              <a:gd name="connsiteX2191" fmla="*/ 609169 w 2200047"/>
              <a:gd name="connsiteY2191" fmla="*/ 1007774 h 2002320"/>
              <a:gd name="connsiteX2192" fmla="*/ 592383 w 2200047"/>
              <a:gd name="connsiteY2192" fmla="*/ 1020588 h 2002320"/>
              <a:gd name="connsiteX2193" fmla="*/ 609169 w 2200047"/>
              <a:gd name="connsiteY2193" fmla="*/ 1020588 h 2002320"/>
              <a:gd name="connsiteX2194" fmla="*/ 389327 w 2200047"/>
              <a:gd name="connsiteY2194" fmla="*/ 1007774 h 2002320"/>
              <a:gd name="connsiteX2195" fmla="*/ 389327 w 2200047"/>
              <a:gd name="connsiteY2195" fmla="*/ 1020588 h 2002320"/>
              <a:gd name="connsiteX2196" fmla="*/ 372541 w 2200047"/>
              <a:gd name="connsiteY2196" fmla="*/ 1033402 h 2002320"/>
              <a:gd name="connsiteX2197" fmla="*/ 372541 w 2200047"/>
              <a:gd name="connsiteY2197" fmla="*/ 1020588 h 2002320"/>
              <a:gd name="connsiteX2198" fmla="*/ 372541 w 2200047"/>
              <a:gd name="connsiteY2198" fmla="*/ 1033402 h 2002320"/>
              <a:gd name="connsiteX2199" fmla="*/ 389327 w 2200047"/>
              <a:gd name="connsiteY2199" fmla="*/ 1033402 h 2002320"/>
              <a:gd name="connsiteX2200" fmla="*/ 372541 w 2200047"/>
              <a:gd name="connsiteY2200" fmla="*/ 1046216 h 2002320"/>
              <a:gd name="connsiteX2201" fmla="*/ 389327 w 2200047"/>
              <a:gd name="connsiteY2201" fmla="*/ 1046216 h 2002320"/>
              <a:gd name="connsiteX2202" fmla="*/ 389327 w 2200047"/>
              <a:gd name="connsiteY2202" fmla="*/ 1059444 h 2002320"/>
              <a:gd name="connsiteX2203" fmla="*/ 389327 w 2200047"/>
              <a:gd name="connsiteY2203" fmla="*/ 1072258 h 2002320"/>
              <a:gd name="connsiteX2204" fmla="*/ 406113 w 2200047"/>
              <a:gd name="connsiteY2204" fmla="*/ 1059444 h 2002320"/>
              <a:gd name="connsiteX2205" fmla="*/ 406113 w 2200047"/>
              <a:gd name="connsiteY2205" fmla="*/ 1046216 h 2002320"/>
              <a:gd name="connsiteX2206" fmla="*/ 396408 w 2200047"/>
              <a:gd name="connsiteY2206" fmla="*/ 1046216 h 2002320"/>
              <a:gd name="connsiteX2207" fmla="*/ 395621 w 2200047"/>
              <a:gd name="connsiteY2207" fmla="*/ 1046216 h 2002320"/>
              <a:gd name="connsiteX2208" fmla="*/ 389327 w 2200047"/>
              <a:gd name="connsiteY2208" fmla="*/ 1046216 h 2002320"/>
              <a:gd name="connsiteX2209" fmla="*/ 406113 w 2200047"/>
              <a:gd name="connsiteY2209" fmla="*/ 1033402 h 2002320"/>
              <a:gd name="connsiteX2210" fmla="*/ 406113 w 2200047"/>
              <a:gd name="connsiteY2210" fmla="*/ 1020588 h 2002320"/>
              <a:gd name="connsiteX2211" fmla="*/ 406113 w 2200047"/>
              <a:gd name="connsiteY2211" fmla="*/ 1007774 h 2002320"/>
              <a:gd name="connsiteX2212" fmla="*/ 404014 w 2200047"/>
              <a:gd name="connsiteY2212" fmla="*/ 1007774 h 2002320"/>
              <a:gd name="connsiteX2213" fmla="*/ 391425 w 2200047"/>
              <a:gd name="connsiteY2213" fmla="*/ 1007774 h 2002320"/>
              <a:gd name="connsiteX2214" fmla="*/ 389327 w 2200047"/>
              <a:gd name="connsiteY2214" fmla="*/ 1007774 h 2002320"/>
              <a:gd name="connsiteX2215" fmla="*/ 1827506 w 2200047"/>
              <a:gd name="connsiteY2215" fmla="*/ 994546 h 2002320"/>
              <a:gd name="connsiteX2216" fmla="*/ 1844834 w 2200047"/>
              <a:gd name="connsiteY2216" fmla="*/ 994546 h 2002320"/>
              <a:gd name="connsiteX2217" fmla="*/ 1827506 w 2200047"/>
              <a:gd name="connsiteY2217" fmla="*/ 1007774 h 2002320"/>
              <a:gd name="connsiteX2218" fmla="*/ 1658563 w 2200047"/>
              <a:gd name="connsiteY2218" fmla="*/ 994546 h 2002320"/>
              <a:gd name="connsiteX2219" fmla="*/ 1658563 w 2200047"/>
              <a:gd name="connsiteY2219" fmla="*/ 1007774 h 2002320"/>
              <a:gd name="connsiteX2220" fmla="*/ 1660662 w 2200047"/>
              <a:gd name="connsiteY2220" fmla="*/ 1007774 h 2002320"/>
              <a:gd name="connsiteX2221" fmla="*/ 1665907 w 2200047"/>
              <a:gd name="connsiteY2221" fmla="*/ 1007774 h 2002320"/>
              <a:gd name="connsiteX2222" fmla="*/ 1668005 w 2200047"/>
              <a:gd name="connsiteY2222" fmla="*/ 1007774 h 2002320"/>
              <a:gd name="connsiteX2223" fmla="*/ 1675349 w 2200047"/>
              <a:gd name="connsiteY2223" fmla="*/ 1007774 h 2002320"/>
              <a:gd name="connsiteX2224" fmla="*/ 1675349 w 2200047"/>
              <a:gd name="connsiteY2224" fmla="*/ 994546 h 2002320"/>
              <a:gd name="connsiteX2225" fmla="*/ 1015281 w 2200047"/>
              <a:gd name="connsiteY2225" fmla="*/ 994546 h 2002320"/>
              <a:gd name="connsiteX2226" fmla="*/ 1015281 w 2200047"/>
              <a:gd name="connsiteY2226" fmla="*/ 1007774 h 2002320"/>
              <a:gd name="connsiteX2227" fmla="*/ 1021779 w 2200047"/>
              <a:gd name="connsiteY2227" fmla="*/ 1007774 h 2002320"/>
              <a:gd name="connsiteX2228" fmla="*/ 1022591 w 2200047"/>
              <a:gd name="connsiteY2228" fmla="*/ 1007774 h 2002320"/>
              <a:gd name="connsiteX2229" fmla="*/ 1032609 w 2200047"/>
              <a:gd name="connsiteY2229" fmla="*/ 1007774 h 2002320"/>
              <a:gd name="connsiteX2230" fmla="*/ 1015281 w 2200047"/>
              <a:gd name="connsiteY2230" fmla="*/ 994546 h 2002320"/>
              <a:gd name="connsiteX2231" fmla="*/ 694182 w 2200047"/>
              <a:gd name="connsiteY2231" fmla="*/ 994546 h 2002320"/>
              <a:gd name="connsiteX2232" fmla="*/ 694182 w 2200047"/>
              <a:gd name="connsiteY2232" fmla="*/ 1007774 h 2002320"/>
              <a:gd name="connsiteX2233" fmla="*/ 694182 w 2200047"/>
              <a:gd name="connsiteY2233" fmla="*/ 1020588 h 2002320"/>
              <a:gd name="connsiteX2234" fmla="*/ 694182 w 2200047"/>
              <a:gd name="connsiteY2234" fmla="*/ 1033402 h 2002320"/>
              <a:gd name="connsiteX2235" fmla="*/ 710968 w 2200047"/>
              <a:gd name="connsiteY2235" fmla="*/ 1046216 h 2002320"/>
              <a:gd name="connsiteX2236" fmla="*/ 710968 w 2200047"/>
              <a:gd name="connsiteY2236" fmla="*/ 1033402 h 2002320"/>
              <a:gd name="connsiteX2237" fmla="*/ 710968 w 2200047"/>
              <a:gd name="connsiteY2237" fmla="*/ 1031800 h 2002320"/>
              <a:gd name="connsiteX2238" fmla="*/ 710968 w 2200047"/>
              <a:gd name="connsiteY2238" fmla="*/ 1022190 h 2002320"/>
              <a:gd name="connsiteX2239" fmla="*/ 710968 w 2200047"/>
              <a:gd name="connsiteY2239" fmla="*/ 1020588 h 2002320"/>
              <a:gd name="connsiteX2240" fmla="*/ 710968 w 2200047"/>
              <a:gd name="connsiteY2240" fmla="*/ 1007774 h 2002320"/>
              <a:gd name="connsiteX2241" fmla="*/ 708869 w 2200047"/>
              <a:gd name="connsiteY2241" fmla="*/ 1007774 h 2002320"/>
              <a:gd name="connsiteX2242" fmla="*/ 694182 w 2200047"/>
              <a:gd name="connsiteY2242" fmla="*/ 1007774 h 2002320"/>
              <a:gd name="connsiteX2243" fmla="*/ 710968 w 2200047"/>
              <a:gd name="connsiteY2243" fmla="*/ 994546 h 2002320"/>
              <a:gd name="connsiteX2244" fmla="*/ 704673 w 2200047"/>
              <a:gd name="connsiteY2244" fmla="*/ 994546 h 2002320"/>
              <a:gd name="connsiteX2245" fmla="*/ 703886 w 2200047"/>
              <a:gd name="connsiteY2245" fmla="*/ 994546 h 2002320"/>
              <a:gd name="connsiteX2246" fmla="*/ 592383 w 2200047"/>
              <a:gd name="connsiteY2246" fmla="*/ 994546 h 2002320"/>
              <a:gd name="connsiteX2247" fmla="*/ 592383 w 2200047"/>
              <a:gd name="connsiteY2247" fmla="*/ 1007774 h 2002320"/>
              <a:gd name="connsiteX2248" fmla="*/ 609169 w 2200047"/>
              <a:gd name="connsiteY2248" fmla="*/ 994546 h 2002320"/>
              <a:gd name="connsiteX2249" fmla="*/ 607071 w 2200047"/>
              <a:gd name="connsiteY2249" fmla="*/ 994546 h 2002320"/>
              <a:gd name="connsiteX2250" fmla="*/ 594481 w 2200047"/>
              <a:gd name="connsiteY2250" fmla="*/ 994546 h 2002320"/>
              <a:gd name="connsiteX2251" fmla="*/ 592383 w 2200047"/>
              <a:gd name="connsiteY2251" fmla="*/ 994546 h 2002320"/>
              <a:gd name="connsiteX2252" fmla="*/ 1827506 w 2200047"/>
              <a:gd name="connsiteY2252" fmla="*/ 981732 h 2002320"/>
              <a:gd name="connsiteX2253" fmla="*/ 1827506 w 2200047"/>
              <a:gd name="connsiteY2253" fmla="*/ 994546 h 2002320"/>
              <a:gd name="connsiteX2254" fmla="*/ 1810720 w 2200047"/>
              <a:gd name="connsiteY2254" fmla="*/ 994546 h 2002320"/>
              <a:gd name="connsiteX2255" fmla="*/ 1810720 w 2200047"/>
              <a:gd name="connsiteY2255" fmla="*/ 1007774 h 2002320"/>
              <a:gd name="connsiteX2256" fmla="*/ 1827506 w 2200047"/>
              <a:gd name="connsiteY2256" fmla="*/ 1007774 h 2002320"/>
              <a:gd name="connsiteX2257" fmla="*/ 1829672 w 2200047"/>
              <a:gd name="connsiteY2257" fmla="*/ 1007774 h 2002320"/>
              <a:gd name="connsiteX2258" fmla="*/ 1842668 w 2200047"/>
              <a:gd name="connsiteY2258" fmla="*/ 1007774 h 2002320"/>
              <a:gd name="connsiteX2259" fmla="*/ 1844834 w 2200047"/>
              <a:gd name="connsiteY2259" fmla="*/ 1007774 h 2002320"/>
              <a:gd name="connsiteX2260" fmla="*/ 1827506 w 2200047"/>
              <a:gd name="connsiteY2260" fmla="*/ 1020588 h 2002320"/>
              <a:gd name="connsiteX2261" fmla="*/ 1844834 w 2200047"/>
              <a:gd name="connsiteY2261" fmla="*/ 1020588 h 2002320"/>
              <a:gd name="connsiteX2262" fmla="*/ 1844834 w 2200047"/>
              <a:gd name="connsiteY2262" fmla="*/ 1007774 h 2002320"/>
              <a:gd name="connsiteX2263" fmla="*/ 1861620 w 2200047"/>
              <a:gd name="connsiteY2263" fmla="*/ 994546 h 2002320"/>
              <a:gd name="connsiteX2264" fmla="*/ 1878406 w 2200047"/>
              <a:gd name="connsiteY2264" fmla="*/ 994546 h 2002320"/>
              <a:gd name="connsiteX2265" fmla="*/ 1861620 w 2200047"/>
              <a:gd name="connsiteY2265" fmla="*/ 994546 h 2002320"/>
              <a:gd name="connsiteX2266" fmla="*/ 1844834 w 2200047"/>
              <a:gd name="connsiteY2266" fmla="*/ 994546 h 2002320"/>
              <a:gd name="connsiteX2267" fmla="*/ 1844834 w 2200047"/>
              <a:gd name="connsiteY2267" fmla="*/ 981732 h 2002320"/>
              <a:gd name="connsiteX2268" fmla="*/ 795439 w 2200047"/>
              <a:gd name="connsiteY2268" fmla="*/ 981732 h 2002320"/>
              <a:gd name="connsiteX2269" fmla="*/ 795439 w 2200047"/>
              <a:gd name="connsiteY2269" fmla="*/ 994546 h 2002320"/>
              <a:gd name="connsiteX2270" fmla="*/ 727754 w 2200047"/>
              <a:gd name="connsiteY2270" fmla="*/ 981732 h 2002320"/>
              <a:gd name="connsiteX2271" fmla="*/ 727754 w 2200047"/>
              <a:gd name="connsiteY2271" fmla="*/ 994546 h 2002320"/>
              <a:gd name="connsiteX2272" fmla="*/ 727754 w 2200047"/>
              <a:gd name="connsiteY2272" fmla="*/ 1007774 h 2002320"/>
              <a:gd name="connsiteX2273" fmla="*/ 727754 w 2200047"/>
              <a:gd name="connsiteY2273" fmla="*/ 1020588 h 2002320"/>
              <a:gd name="connsiteX2274" fmla="*/ 727754 w 2200047"/>
              <a:gd name="connsiteY2274" fmla="*/ 1033402 h 2002320"/>
              <a:gd name="connsiteX2275" fmla="*/ 727754 w 2200047"/>
              <a:gd name="connsiteY2275" fmla="*/ 1046216 h 2002320"/>
              <a:gd name="connsiteX2276" fmla="*/ 744540 w 2200047"/>
              <a:gd name="connsiteY2276" fmla="*/ 1033402 h 2002320"/>
              <a:gd name="connsiteX2277" fmla="*/ 744540 w 2200047"/>
              <a:gd name="connsiteY2277" fmla="*/ 1020588 h 2002320"/>
              <a:gd name="connsiteX2278" fmla="*/ 744540 w 2200047"/>
              <a:gd name="connsiteY2278" fmla="*/ 1007774 h 2002320"/>
              <a:gd name="connsiteX2279" fmla="*/ 744540 w 2200047"/>
              <a:gd name="connsiteY2279" fmla="*/ 994546 h 2002320"/>
              <a:gd name="connsiteX2280" fmla="*/ 744540 w 2200047"/>
              <a:gd name="connsiteY2280" fmla="*/ 981732 h 2002320"/>
              <a:gd name="connsiteX2281" fmla="*/ 742441 w 2200047"/>
              <a:gd name="connsiteY2281" fmla="*/ 981732 h 2002320"/>
              <a:gd name="connsiteX2282" fmla="*/ 729852 w 2200047"/>
              <a:gd name="connsiteY2282" fmla="*/ 981732 h 2002320"/>
              <a:gd name="connsiteX2283" fmla="*/ 727754 w 2200047"/>
              <a:gd name="connsiteY2283" fmla="*/ 981732 h 2002320"/>
              <a:gd name="connsiteX2284" fmla="*/ 575597 w 2200047"/>
              <a:gd name="connsiteY2284" fmla="*/ 981732 h 2002320"/>
              <a:gd name="connsiteX2285" fmla="*/ 575597 w 2200047"/>
              <a:gd name="connsiteY2285" fmla="*/ 994546 h 2002320"/>
              <a:gd name="connsiteX2286" fmla="*/ 592383 w 2200047"/>
              <a:gd name="connsiteY2286" fmla="*/ 981732 h 2002320"/>
              <a:gd name="connsiteX2287" fmla="*/ 372541 w 2200047"/>
              <a:gd name="connsiteY2287" fmla="*/ 981732 h 2002320"/>
              <a:gd name="connsiteX2288" fmla="*/ 372541 w 2200047"/>
              <a:gd name="connsiteY2288" fmla="*/ 994546 h 2002320"/>
              <a:gd name="connsiteX2289" fmla="*/ 374639 w 2200047"/>
              <a:gd name="connsiteY2289" fmla="*/ 994546 h 2002320"/>
              <a:gd name="connsiteX2290" fmla="*/ 376737 w 2200047"/>
              <a:gd name="connsiteY2290" fmla="*/ 994546 h 2002320"/>
              <a:gd name="connsiteX2291" fmla="*/ 387228 w 2200047"/>
              <a:gd name="connsiteY2291" fmla="*/ 994546 h 2002320"/>
              <a:gd name="connsiteX2292" fmla="*/ 389327 w 2200047"/>
              <a:gd name="connsiteY2292" fmla="*/ 994546 h 2002320"/>
              <a:gd name="connsiteX2293" fmla="*/ 406113 w 2200047"/>
              <a:gd name="connsiteY2293" fmla="*/ 981732 h 2002320"/>
              <a:gd name="connsiteX2294" fmla="*/ 404014 w 2200047"/>
              <a:gd name="connsiteY2294" fmla="*/ 981732 h 2002320"/>
              <a:gd name="connsiteX2295" fmla="*/ 389327 w 2200047"/>
              <a:gd name="connsiteY2295" fmla="*/ 981732 h 2002320"/>
              <a:gd name="connsiteX2296" fmla="*/ 372541 w 2200047"/>
              <a:gd name="connsiteY2296" fmla="*/ 981732 h 2002320"/>
              <a:gd name="connsiteX2297" fmla="*/ 304855 w 2200047"/>
              <a:gd name="connsiteY2297" fmla="*/ 981732 h 2002320"/>
              <a:gd name="connsiteX2298" fmla="*/ 288069 w 2200047"/>
              <a:gd name="connsiteY2298" fmla="*/ 994546 h 2002320"/>
              <a:gd name="connsiteX2299" fmla="*/ 304855 w 2200047"/>
              <a:gd name="connsiteY2299" fmla="*/ 994546 h 2002320"/>
              <a:gd name="connsiteX2300" fmla="*/ 321641 w 2200047"/>
              <a:gd name="connsiteY2300" fmla="*/ 994546 h 2002320"/>
              <a:gd name="connsiteX2301" fmla="*/ 304855 w 2200047"/>
              <a:gd name="connsiteY2301" fmla="*/ 1007774 h 2002320"/>
              <a:gd name="connsiteX2302" fmla="*/ 306953 w 2200047"/>
              <a:gd name="connsiteY2302" fmla="*/ 1007774 h 2002320"/>
              <a:gd name="connsiteX2303" fmla="*/ 314560 w 2200047"/>
              <a:gd name="connsiteY2303" fmla="*/ 1007774 h 2002320"/>
              <a:gd name="connsiteX2304" fmla="*/ 315346 w 2200047"/>
              <a:gd name="connsiteY2304" fmla="*/ 1007774 h 2002320"/>
              <a:gd name="connsiteX2305" fmla="*/ 321641 w 2200047"/>
              <a:gd name="connsiteY2305" fmla="*/ 1007774 h 2002320"/>
              <a:gd name="connsiteX2306" fmla="*/ 321641 w 2200047"/>
              <a:gd name="connsiteY2306" fmla="*/ 994546 h 2002320"/>
              <a:gd name="connsiteX2307" fmla="*/ 321641 w 2200047"/>
              <a:gd name="connsiteY2307" fmla="*/ 981732 h 2002320"/>
              <a:gd name="connsiteX2308" fmla="*/ 319543 w 2200047"/>
              <a:gd name="connsiteY2308" fmla="*/ 981732 h 2002320"/>
              <a:gd name="connsiteX2309" fmla="*/ 304855 w 2200047"/>
              <a:gd name="connsiteY2309" fmla="*/ 981732 h 2002320"/>
              <a:gd name="connsiteX2310" fmla="*/ 1810720 w 2200047"/>
              <a:gd name="connsiteY2310" fmla="*/ 968918 h 2002320"/>
              <a:gd name="connsiteX2311" fmla="*/ 1810720 w 2200047"/>
              <a:gd name="connsiteY2311" fmla="*/ 981732 h 2002320"/>
              <a:gd name="connsiteX2312" fmla="*/ 1827506 w 2200047"/>
              <a:gd name="connsiteY2312" fmla="*/ 968918 h 2002320"/>
              <a:gd name="connsiteX2313" fmla="*/ 897238 w 2200047"/>
              <a:gd name="connsiteY2313" fmla="*/ 968918 h 2002320"/>
              <a:gd name="connsiteX2314" fmla="*/ 897238 w 2200047"/>
              <a:gd name="connsiteY2314" fmla="*/ 981732 h 2002320"/>
              <a:gd name="connsiteX2315" fmla="*/ 914024 w 2200047"/>
              <a:gd name="connsiteY2315" fmla="*/ 981732 h 2002320"/>
              <a:gd name="connsiteX2316" fmla="*/ 930810 w 2200047"/>
              <a:gd name="connsiteY2316" fmla="*/ 968918 h 2002320"/>
              <a:gd name="connsiteX2317" fmla="*/ 914024 w 2200047"/>
              <a:gd name="connsiteY2317" fmla="*/ 968918 h 2002320"/>
              <a:gd name="connsiteX2318" fmla="*/ 911926 w 2200047"/>
              <a:gd name="connsiteY2318" fmla="*/ 968918 h 2002320"/>
              <a:gd name="connsiteX2319" fmla="*/ 899336 w 2200047"/>
              <a:gd name="connsiteY2319" fmla="*/ 968918 h 2002320"/>
              <a:gd name="connsiteX2320" fmla="*/ 897238 w 2200047"/>
              <a:gd name="connsiteY2320" fmla="*/ 968918 h 2002320"/>
              <a:gd name="connsiteX2321" fmla="*/ 710968 w 2200047"/>
              <a:gd name="connsiteY2321" fmla="*/ 968918 h 2002320"/>
              <a:gd name="connsiteX2322" fmla="*/ 710968 w 2200047"/>
              <a:gd name="connsiteY2322" fmla="*/ 981732 h 2002320"/>
              <a:gd name="connsiteX2323" fmla="*/ 727754 w 2200047"/>
              <a:gd name="connsiteY2323" fmla="*/ 968918 h 2002320"/>
              <a:gd name="connsiteX2324" fmla="*/ 710968 w 2200047"/>
              <a:gd name="connsiteY2324" fmla="*/ 968918 h 2002320"/>
              <a:gd name="connsiteX2325" fmla="*/ 1784230 w 2200047"/>
              <a:gd name="connsiteY2325" fmla="*/ 963512 h 2002320"/>
              <a:gd name="connsiteX2326" fmla="*/ 1777148 w 2200047"/>
              <a:gd name="connsiteY2326" fmla="*/ 968918 h 2002320"/>
              <a:gd name="connsiteX2327" fmla="*/ 1784230 w 2200047"/>
              <a:gd name="connsiteY2327" fmla="*/ 963512 h 2002320"/>
              <a:gd name="connsiteX2328" fmla="*/ 1777148 w 2200047"/>
              <a:gd name="connsiteY2328" fmla="*/ 956104 h 2002320"/>
              <a:gd name="connsiteX2329" fmla="*/ 1777148 w 2200047"/>
              <a:gd name="connsiteY2329" fmla="*/ 968918 h 2002320"/>
              <a:gd name="connsiteX2330" fmla="*/ 1793934 w 2200047"/>
              <a:gd name="connsiteY2330" fmla="*/ 968918 h 2002320"/>
              <a:gd name="connsiteX2331" fmla="*/ 440226 w 2200047"/>
              <a:gd name="connsiteY2331" fmla="*/ 956104 h 2002320"/>
              <a:gd name="connsiteX2332" fmla="*/ 440226 w 2200047"/>
              <a:gd name="connsiteY2332" fmla="*/ 968918 h 2002320"/>
              <a:gd name="connsiteX2333" fmla="*/ 440226 w 2200047"/>
              <a:gd name="connsiteY2333" fmla="*/ 981732 h 2002320"/>
              <a:gd name="connsiteX2334" fmla="*/ 444423 w 2200047"/>
              <a:gd name="connsiteY2334" fmla="*/ 981732 h 2002320"/>
              <a:gd name="connsiteX2335" fmla="*/ 446521 w 2200047"/>
              <a:gd name="connsiteY2335" fmla="*/ 981732 h 2002320"/>
              <a:gd name="connsiteX2336" fmla="*/ 447308 w 2200047"/>
              <a:gd name="connsiteY2336" fmla="*/ 981732 h 2002320"/>
              <a:gd name="connsiteX2337" fmla="*/ 457012 w 2200047"/>
              <a:gd name="connsiteY2337" fmla="*/ 981732 h 2002320"/>
              <a:gd name="connsiteX2338" fmla="*/ 457012 w 2200047"/>
              <a:gd name="connsiteY2338" fmla="*/ 994546 h 2002320"/>
              <a:gd name="connsiteX2339" fmla="*/ 473798 w 2200047"/>
              <a:gd name="connsiteY2339" fmla="*/ 994546 h 2002320"/>
              <a:gd name="connsiteX2340" fmla="*/ 473798 w 2200047"/>
              <a:gd name="connsiteY2340" fmla="*/ 981732 h 2002320"/>
              <a:gd name="connsiteX2341" fmla="*/ 471700 w 2200047"/>
              <a:gd name="connsiteY2341" fmla="*/ 981732 h 2002320"/>
              <a:gd name="connsiteX2342" fmla="*/ 467503 w 2200047"/>
              <a:gd name="connsiteY2342" fmla="*/ 981732 h 2002320"/>
              <a:gd name="connsiteX2343" fmla="*/ 466716 w 2200047"/>
              <a:gd name="connsiteY2343" fmla="*/ 981732 h 2002320"/>
              <a:gd name="connsiteX2344" fmla="*/ 457012 w 2200047"/>
              <a:gd name="connsiteY2344" fmla="*/ 981732 h 2002320"/>
              <a:gd name="connsiteX2345" fmla="*/ 473798 w 2200047"/>
              <a:gd name="connsiteY2345" fmla="*/ 968918 h 2002320"/>
              <a:gd name="connsiteX2346" fmla="*/ 471700 w 2200047"/>
              <a:gd name="connsiteY2346" fmla="*/ 968918 h 2002320"/>
              <a:gd name="connsiteX2347" fmla="*/ 464094 w 2200047"/>
              <a:gd name="connsiteY2347" fmla="*/ 968918 h 2002320"/>
              <a:gd name="connsiteX2348" fmla="*/ 463307 w 2200047"/>
              <a:gd name="connsiteY2348" fmla="*/ 968918 h 2002320"/>
              <a:gd name="connsiteX2349" fmla="*/ 459110 w 2200047"/>
              <a:gd name="connsiteY2349" fmla="*/ 968918 h 2002320"/>
              <a:gd name="connsiteX2350" fmla="*/ 457012 w 2200047"/>
              <a:gd name="connsiteY2350" fmla="*/ 968918 h 2002320"/>
              <a:gd name="connsiteX2351" fmla="*/ 457012 w 2200047"/>
              <a:gd name="connsiteY2351" fmla="*/ 957706 h 2002320"/>
              <a:gd name="connsiteX2352" fmla="*/ 457012 w 2200047"/>
              <a:gd name="connsiteY2352" fmla="*/ 956104 h 2002320"/>
              <a:gd name="connsiteX2353" fmla="*/ 449668 w 2200047"/>
              <a:gd name="connsiteY2353" fmla="*/ 956104 h 2002320"/>
              <a:gd name="connsiteX2354" fmla="*/ 447570 w 2200047"/>
              <a:gd name="connsiteY2354" fmla="*/ 956104 h 2002320"/>
              <a:gd name="connsiteX2355" fmla="*/ 442324 w 2200047"/>
              <a:gd name="connsiteY2355" fmla="*/ 956104 h 2002320"/>
              <a:gd name="connsiteX2356" fmla="*/ 440226 w 2200047"/>
              <a:gd name="connsiteY2356" fmla="*/ 956104 h 2002320"/>
              <a:gd name="connsiteX2357" fmla="*/ 304855 w 2200047"/>
              <a:gd name="connsiteY2357" fmla="*/ 956104 h 2002320"/>
              <a:gd name="connsiteX2358" fmla="*/ 288069 w 2200047"/>
              <a:gd name="connsiteY2358" fmla="*/ 968918 h 2002320"/>
              <a:gd name="connsiteX2359" fmla="*/ 304855 w 2200047"/>
              <a:gd name="connsiteY2359" fmla="*/ 968918 h 2002320"/>
              <a:gd name="connsiteX2360" fmla="*/ 321641 w 2200047"/>
              <a:gd name="connsiteY2360" fmla="*/ 956104 h 2002320"/>
              <a:gd name="connsiteX2361" fmla="*/ 1861620 w 2200047"/>
              <a:gd name="connsiteY2361" fmla="*/ 942876 h 2002320"/>
              <a:gd name="connsiteX2362" fmla="*/ 1863718 w 2200047"/>
              <a:gd name="connsiteY2362" fmla="*/ 942876 h 2002320"/>
              <a:gd name="connsiteX2363" fmla="*/ 1878406 w 2200047"/>
              <a:gd name="connsiteY2363" fmla="*/ 942876 h 2002320"/>
              <a:gd name="connsiteX2364" fmla="*/ 1895192 w 2200047"/>
              <a:gd name="connsiteY2364" fmla="*/ 956104 h 2002320"/>
              <a:gd name="connsiteX2365" fmla="*/ 1885487 w 2200047"/>
              <a:gd name="connsiteY2365" fmla="*/ 956104 h 2002320"/>
              <a:gd name="connsiteX2366" fmla="*/ 1884700 w 2200047"/>
              <a:gd name="connsiteY2366" fmla="*/ 956104 h 2002320"/>
              <a:gd name="connsiteX2367" fmla="*/ 1878406 w 2200047"/>
              <a:gd name="connsiteY2367" fmla="*/ 956104 h 2002320"/>
              <a:gd name="connsiteX2368" fmla="*/ 1865816 w 2200047"/>
              <a:gd name="connsiteY2368" fmla="*/ 956104 h 2002320"/>
              <a:gd name="connsiteX2369" fmla="*/ 1861620 w 2200047"/>
              <a:gd name="connsiteY2369" fmla="*/ 956104 h 2002320"/>
              <a:gd name="connsiteX2370" fmla="*/ 1759821 w 2200047"/>
              <a:gd name="connsiteY2370" fmla="*/ 942876 h 2002320"/>
              <a:gd name="connsiteX2371" fmla="*/ 1759821 w 2200047"/>
              <a:gd name="connsiteY2371" fmla="*/ 956104 h 2002320"/>
              <a:gd name="connsiteX2372" fmla="*/ 1777148 w 2200047"/>
              <a:gd name="connsiteY2372" fmla="*/ 942876 h 2002320"/>
              <a:gd name="connsiteX2373" fmla="*/ 609169 w 2200047"/>
              <a:gd name="connsiteY2373" fmla="*/ 942876 h 2002320"/>
              <a:gd name="connsiteX2374" fmla="*/ 609169 w 2200047"/>
              <a:gd name="connsiteY2374" fmla="*/ 956104 h 2002320"/>
              <a:gd name="connsiteX2375" fmla="*/ 592383 w 2200047"/>
              <a:gd name="connsiteY2375" fmla="*/ 956104 h 2002320"/>
              <a:gd name="connsiteX2376" fmla="*/ 575597 w 2200047"/>
              <a:gd name="connsiteY2376" fmla="*/ 968918 h 2002320"/>
              <a:gd name="connsiteX2377" fmla="*/ 577695 w 2200047"/>
              <a:gd name="connsiteY2377" fmla="*/ 968918 h 2002320"/>
              <a:gd name="connsiteX2378" fmla="*/ 592383 w 2200047"/>
              <a:gd name="connsiteY2378" fmla="*/ 968918 h 2002320"/>
              <a:gd name="connsiteX2379" fmla="*/ 609169 w 2200047"/>
              <a:gd name="connsiteY2379" fmla="*/ 956104 h 2002320"/>
              <a:gd name="connsiteX2380" fmla="*/ 611335 w 2200047"/>
              <a:gd name="connsiteY2380" fmla="*/ 956104 h 2002320"/>
              <a:gd name="connsiteX2381" fmla="*/ 624330 w 2200047"/>
              <a:gd name="connsiteY2381" fmla="*/ 956104 h 2002320"/>
              <a:gd name="connsiteX2382" fmla="*/ 626496 w 2200047"/>
              <a:gd name="connsiteY2382" fmla="*/ 956104 h 2002320"/>
              <a:gd name="connsiteX2383" fmla="*/ 626496 w 2200047"/>
              <a:gd name="connsiteY2383" fmla="*/ 942876 h 2002320"/>
              <a:gd name="connsiteX2384" fmla="*/ 624330 w 2200047"/>
              <a:gd name="connsiteY2384" fmla="*/ 942876 h 2002320"/>
              <a:gd name="connsiteX2385" fmla="*/ 613501 w 2200047"/>
              <a:gd name="connsiteY2385" fmla="*/ 942876 h 2002320"/>
              <a:gd name="connsiteX2386" fmla="*/ 611335 w 2200047"/>
              <a:gd name="connsiteY2386" fmla="*/ 942876 h 2002320"/>
              <a:gd name="connsiteX2387" fmla="*/ 609169 w 2200047"/>
              <a:gd name="connsiteY2387" fmla="*/ 942876 h 2002320"/>
              <a:gd name="connsiteX2388" fmla="*/ 1861620 w 2200047"/>
              <a:gd name="connsiteY2388" fmla="*/ 930062 h 2002320"/>
              <a:gd name="connsiteX2389" fmla="*/ 1861620 w 2200047"/>
              <a:gd name="connsiteY2389" fmla="*/ 930062 h 2002320"/>
              <a:gd name="connsiteX2390" fmla="*/ 879910 w 2200047"/>
              <a:gd name="connsiteY2390" fmla="*/ 930062 h 2002320"/>
              <a:gd name="connsiteX2391" fmla="*/ 882076 w 2200047"/>
              <a:gd name="connsiteY2391" fmla="*/ 930062 h 2002320"/>
              <a:gd name="connsiteX2392" fmla="*/ 886408 w 2200047"/>
              <a:gd name="connsiteY2392" fmla="*/ 930062 h 2002320"/>
              <a:gd name="connsiteX2393" fmla="*/ 887220 w 2200047"/>
              <a:gd name="connsiteY2393" fmla="*/ 930062 h 2002320"/>
              <a:gd name="connsiteX2394" fmla="*/ 897238 w 2200047"/>
              <a:gd name="connsiteY2394" fmla="*/ 930062 h 2002320"/>
              <a:gd name="connsiteX2395" fmla="*/ 879910 w 2200047"/>
              <a:gd name="connsiteY2395" fmla="*/ 942876 h 2002320"/>
              <a:gd name="connsiteX2396" fmla="*/ 879910 w 2200047"/>
              <a:gd name="connsiteY2396" fmla="*/ 930062 h 2002320"/>
              <a:gd name="connsiteX2397" fmla="*/ 558811 w 2200047"/>
              <a:gd name="connsiteY2397" fmla="*/ 930062 h 2002320"/>
              <a:gd name="connsiteX2398" fmla="*/ 541483 w 2200047"/>
              <a:gd name="connsiteY2398" fmla="*/ 942876 h 2002320"/>
              <a:gd name="connsiteX2399" fmla="*/ 558811 w 2200047"/>
              <a:gd name="connsiteY2399" fmla="*/ 942876 h 2002320"/>
              <a:gd name="connsiteX2400" fmla="*/ 575597 w 2200047"/>
              <a:gd name="connsiteY2400" fmla="*/ 930062 h 2002320"/>
              <a:gd name="connsiteX2401" fmla="*/ 575597 w 2200047"/>
              <a:gd name="connsiteY2401" fmla="*/ 942876 h 2002320"/>
              <a:gd name="connsiteX2402" fmla="*/ 592383 w 2200047"/>
              <a:gd name="connsiteY2402" fmla="*/ 930062 h 2002320"/>
              <a:gd name="connsiteX2403" fmla="*/ 582678 w 2200047"/>
              <a:gd name="connsiteY2403" fmla="*/ 930062 h 2002320"/>
              <a:gd name="connsiteX2404" fmla="*/ 575597 w 2200047"/>
              <a:gd name="connsiteY2404" fmla="*/ 930062 h 2002320"/>
              <a:gd name="connsiteX2405" fmla="*/ 573499 w 2200047"/>
              <a:gd name="connsiteY2405" fmla="*/ 930062 h 2002320"/>
              <a:gd name="connsiteX2406" fmla="*/ 563007 w 2200047"/>
              <a:gd name="connsiteY2406" fmla="*/ 930062 h 2002320"/>
              <a:gd name="connsiteX2407" fmla="*/ 302232 w 2200047"/>
              <a:gd name="connsiteY2407" fmla="*/ 924656 h 2002320"/>
              <a:gd name="connsiteX2408" fmla="*/ 288069 w 2200047"/>
              <a:gd name="connsiteY2408" fmla="*/ 930062 h 2002320"/>
              <a:gd name="connsiteX2409" fmla="*/ 288069 w 2200047"/>
              <a:gd name="connsiteY2409" fmla="*/ 942876 h 2002320"/>
              <a:gd name="connsiteX2410" fmla="*/ 288069 w 2200047"/>
              <a:gd name="connsiteY2410" fmla="*/ 956104 h 2002320"/>
              <a:gd name="connsiteX2411" fmla="*/ 304855 w 2200047"/>
              <a:gd name="connsiteY2411" fmla="*/ 942876 h 2002320"/>
              <a:gd name="connsiteX2412" fmla="*/ 304855 w 2200047"/>
              <a:gd name="connsiteY2412" fmla="*/ 930062 h 2002320"/>
              <a:gd name="connsiteX2413" fmla="*/ 302232 w 2200047"/>
              <a:gd name="connsiteY2413" fmla="*/ 924656 h 2002320"/>
              <a:gd name="connsiteX2414" fmla="*/ 268643 w 2200047"/>
              <a:gd name="connsiteY2414" fmla="*/ 920451 h 2002320"/>
              <a:gd name="connsiteX2415" fmla="*/ 253956 w 2200047"/>
              <a:gd name="connsiteY2415" fmla="*/ 930062 h 2002320"/>
              <a:gd name="connsiteX2416" fmla="*/ 253956 w 2200047"/>
              <a:gd name="connsiteY2416" fmla="*/ 942876 h 2002320"/>
              <a:gd name="connsiteX2417" fmla="*/ 253956 w 2200047"/>
              <a:gd name="connsiteY2417" fmla="*/ 941274 h 2002320"/>
              <a:gd name="connsiteX2418" fmla="*/ 253956 w 2200047"/>
              <a:gd name="connsiteY2418" fmla="*/ 935468 h 2002320"/>
              <a:gd name="connsiteX2419" fmla="*/ 253956 w 2200047"/>
              <a:gd name="connsiteY2419" fmla="*/ 930062 h 2002320"/>
              <a:gd name="connsiteX2420" fmla="*/ 270742 w 2200047"/>
              <a:gd name="connsiteY2420" fmla="*/ 930062 h 2002320"/>
              <a:gd name="connsiteX2421" fmla="*/ 268643 w 2200047"/>
              <a:gd name="connsiteY2421" fmla="*/ 920451 h 2002320"/>
              <a:gd name="connsiteX2422" fmla="*/ 1912519 w 2200047"/>
              <a:gd name="connsiteY2422" fmla="*/ 917248 h 2002320"/>
              <a:gd name="connsiteX2423" fmla="*/ 1912519 w 2200047"/>
              <a:gd name="connsiteY2423" fmla="*/ 917248 h 2002320"/>
              <a:gd name="connsiteX2424" fmla="*/ 744540 w 2200047"/>
              <a:gd name="connsiteY2424" fmla="*/ 917248 h 2002320"/>
              <a:gd name="connsiteX2425" fmla="*/ 744540 w 2200047"/>
              <a:gd name="connsiteY2425" fmla="*/ 930062 h 2002320"/>
              <a:gd name="connsiteX2426" fmla="*/ 744540 w 2200047"/>
              <a:gd name="connsiteY2426" fmla="*/ 942876 h 2002320"/>
              <a:gd name="connsiteX2427" fmla="*/ 746706 w 2200047"/>
              <a:gd name="connsiteY2427" fmla="*/ 942876 h 2002320"/>
              <a:gd name="connsiteX2428" fmla="*/ 759701 w 2200047"/>
              <a:gd name="connsiteY2428" fmla="*/ 942876 h 2002320"/>
              <a:gd name="connsiteX2429" fmla="*/ 761867 w 2200047"/>
              <a:gd name="connsiteY2429" fmla="*/ 942876 h 2002320"/>
              <a:gd name="connsiteX2430" fmla="*/ 761867 w 2200047"/>
              <a:gd name="connsiteY2430" fmla="*/ 930062 h 2002320"/>
              <a:gd name="connsiteX2431" fmla="*/ 751850 w 2200047"/>
              <a:gd name="connsiteY2431" fmla="*/ 930062 h 2002320"/>
              <a:gd name="connsiteX2432" fmla="*/ 744540 w 2200047"/>
              <a:gd name="connsiteY2432" fmla="*/ 930062 h 2002320"/>
              <a:gd name="connsiteX2433" fmla="*/ 761867 w 2200047"/>
              <a:gd name="connsiteY2433" fmla="*/ 917248 h 2002320"/>
              <a:gd name="connsiteX2434" fmla="*/ 755369 w 2200047"/>
              <a:gd name="connsiteY2434" fmla="*/ 917248 h 2002320"/>
              <a:gd name="connsiteX2435" fmla="*/ 754557 w 2200047"/>
              <a:gd name="connsiteY2435" fmla="*/ 917248 h 2002320"/>
              <a:gd name="connsiteX2436" fmla="*/ 355755 w 2200047"/>
              <a:gd name="connsiteY2436" fmla="*/ 917248 h 2002320"/>
              <a:gd name="connsiteX2437" fmla="*/ 355755 w 2200047"/>
              <a:gd name="connsiteY2437" fmla="*/ 930062 h 2002320"/>
              <a:gd name="connsiteX2438" fmla="*/ 370442 w 2200047"/>
              <a:gd name="connsiteY2438" fmla="*/ 930062 h 2002320"/>
              <a:gd name="connsiteX2439" fmla="*/ 372541 w 2200047"/>
              <a:gd name="connsiteY2439" fmla="*/ 930062 h 2002320"/>
              <a:gd name="connsiteX2440" fmla="*/ 355755 w 2200047"/>
              <a:gd name="connsiteY2440" fmla="*/ 942876 h 2002320"/>
              <a:gd name="connsiteX2441" fmla="*/ 355755 w 2200047"/>
              <a:gd name="connsiteY2441" fmla="*/ 956104 h 2002320"/>
              <a:gd name="connsiteX2442" fmla="*/ 355755 w 2200047"/>
              <a:gd name="connsiteY2442" fmla="*/ 968918 h 2002320"/>
              <a:gd name="connsiteX2443" fmla="*/ 372541 w 2200047"/>
              <a:gd name="connsiteY2443" fmla="*/ 956104 h 2002320"/>
              <a:gd name="connsiteX2444" fmla="*/ 372541 w 2200047"/>
              <a:gd name="connsiteY2444" fmla="*/ 965714 h 2002320"/>
              <a:gd name="connsiteX2445" fmla="*/ 372541 w 2200047"/>
              <a:gd name="connsiteY2445" fmla="*/ 968918 h 2002320"/>
              <a:gd name="connsiteX2446" fmla="*/ 374639 w 2200047"/>
              <a:gd name="connsiteY2446" fmla="*/ 968918 h 2002320"/>
              <a:gd name="connsiteX2447" fmla="*/ 382245 w 2200047"/>
              <a:gd name="connsiteY2447" fmla="*/ 968918 h 2002320"/>
              <a:gd name="connsiteX2448" fmla="*/ 383032 w 2200047"/>
              <a:gd name="connsiteY2448" fmla="*/ 968918 h 2002320"/>
              <a:gd name="connsiteX2449" fmla="*/ 387228 w 2200047"/>
              <a:gd name="connsiteY2449" fmla="*/ 968918 h 2002320"/>
              <a:gd name="connsiteX2450" fmla="*/ 389327 w 2200047"/>
              <a:gd name="connsiteY2450" fmla="*/ 968918 h 2002320"/>
              <a:gd name="connsiteX2451" fmla="*/ 389327 w 2200047"/>
              <a:gd name="connsiteY2451" fmla="*/ 956104 h 2002320"/>
              <a:gd name="connsiteX2452" fmla="*/ 389327 w 2200047"/>
              <a:gd name="connsiteY2452" fmla="*/ 942876 h 2002320"/>
              <a:gd name="connsiteX2453" fmla="*/ 381983 w 2200047"/>
              <a:gd name="connsiteY2453" fmla="*/ 942876 h 2002320"/>
              <a:gd name="connsiteX2454" fmla="*/ 379884 w 2200047"/>
              <a:gd name="connsiteY2454" fmla="*/ 942876 h 2002320"/>
              <a:gd name="connsiteX2455" fmla="*/ 379622 w 2200047"/>
              <a:gd name="connsiteY2455" fmla="*/ 942876 h 2002320"/>
              <a:gd name="connsiteX2456" fmla="*/ 378835 w 2200047"/>
              <a:gd name="connsiteY2456" fmla="*/ 942876 h 2002320"/>
              <a:gd name="connsiteX2457" fmla="*/ 374639 w 2200047"/>
              <a:gd name="connsiteY2457" fmla="*/ 942876 h 2002320"/>
              <a:gd name="connsiteX2458" fmla="*/ 372541 w 2200047"/>
              <a:gd name="connsiteY2458" fmla="*/ 942876 h 2002320"/>
              <a:gd name="connsiteX2459" fmla="*/ 389327 w 2200047"/>
              <a:gd name="connsiteY2459" fmla="*/ 930062 h 2002320"/>
              <a:gd name="connsiteX2460" fmla="*/ 387228 w 2200047"/>
              <a:gd name="connsiteY2460" fmla="*/ 930062 h 2002320"/>
              <a:gd name="connsiteX2461" fmla="*/ 381983 w 2200047"/>
              <a:gd name="connsiteY2461" fmla="*/ 930062 h 2002320"/>
              <a:gd name="connsiteX2462" fmla="*/ 372541 w 2200047"/>
              <a:gd name="connsiteY2462" fmla="*/ 930062 h 2002320"/>
              <a:gd name="connsiteX2463" fmla="*/ 355755 w 2200047"/>
              <a:gd name="connsiteY2463" fmla="*/ 917248 h 2002320"/>
              <a:gd name="connsiteX2464" fmla="*/ 988791 w 2200047"/>
              <a:gd name="connsiteY2464" fmla="*/ 911842 h 2002320"/>
              <a:gd name="connsiteX2465" fmla="*/ 981709 w 2200047"/>
              <a:gd name="connsiteY2465" fmla="*/ 917248 h 2002320"/>
              <a:gd name="connsiteX2466" fmla="*/ 981709 w 2200047"/>
              <a:gd name="connsiteY2466" fmla="*/ 930062 h 2002320"/>
              <a:gd name="connsiteX2467" fmla="*/ 964923 w 2200047"/>
              <a:gd name="connsiteY2467" fmla="*/ 930062 h 2002320"/>
              <a:gd name="connsiteX2468" fmla="*/ 981709 w 2200047"/>
              <a:gd name="connsiteY2468" fmla="*/ 942876 h 2002320"/>
              <a:gd name="connsiteX2469" fmla="*/ 981709 w 2200047"/>
              <a:gd name="connsiteY2469" fmla="*/ 930062 h 2002320"/>
              <a:gd name="connsiteX2470" fmla="*/ 981709 w 2200047"/>
              <a:gd name="connsiteY2470" fmla="*/ 917248 h 2002320"/>
              <a:gd name="connsiteX2471" fmla="*/ 994299 w 2200047"/>
              <a:gd name="connsiteY2471" fmla="*/ 917248 h 2002320"/>
              <a:gd name="connsiteX2472" fmla="*/ 998495 w 2200047"/>
              <a:gd name="connsiteY2472" fmla="*/ 917248 h 2002320"/>
              <a:gd name="connsiteX2473" fmla="*/ 988791 w 2200047"/>
              <a:gd name="connsiteY2473" fmla="*/ 911842 h 2002320"/>
              <a:gd name="connsiteX2474" fmla="*/ 795439 w 2200047"/>
              <a:gd name="connsiteY2474" fmla="*/ 904434 h 2002320"/>
              <a:gd name="connsiteX2475" fmla="*/ 812225 w 2200047"/>
              <a:gd name="connsiteY2475" fmla="*/ 904434 h 2002320"/>
              <a:gd name="connsiteX2476" fmla="*/ 810127 w 2200047"/>
              <a:gd name="connsiteY2476" fmla="*/ 904434 h 2002320"/>
              <a:gd name="connsiteX2477" fmla="*/ 797537 w 2200047"/>
              <a:gd name="connsiteY2477" fmla="*/ 904434 h 2002320"/>
              <a:gd name="connsiteX2478" fmla="*/ 795439 w 2200047"/>
              <a:gd name="connsiteY2478" fmla="*/ 904434 h 2002320"/>
              <a:gd name="connsiteX2479" fmla="*/ 778653 w 2200047"/>
              <a:gd name="connsiteY2479" fmla="*/ 904434 h 2002320"/>
              <a:gd name="connsiteX2480" fmla="*/ 778653 w 2200047"/>
              <a:gd name="connsiteY2480" fmla="*/ 917248 h 2002320"/>
              <a:gd name="connsiteX2481" fmla="*/ 778653 w 2200047"/>
              <a:gd name="connsiteY2481" fmla="*/ 930062 h 2002320"/>
              <a:gd name="connsiteX2482" fmla="*/ 778653 w 2200047"/>
              <a:gd name="connsiteY2482" fmla="*/ 942876 h 2002320"/>
              <a:gd name="connsiteX2483" fmla="*/ 778653 w 2200047"/>
              <a:gd name="connsiteY2483" fmla="*/ 956104 h 2002320"/>
              <a:gd name="connsiteX2484" fmla="*/ 784948 w 2200047"/>
              <a:gd name="connsiteY2484" fmla="*/ 956104 h 2002320"/>
              <a:gd name="connsiteX2485" fmla="*/ 785735 w 2200047"/>
              <a:gd name="connsiteY2485" fmla="*/ 956104 h 2002320"/>
              <a:gd name="connsiteX2486" fmla="*/ 793341 w 2200047"/>
              <a:gd name="connsiteY2486" fmla="*/ 956104 h 2002320"/>
              <a:gd name="connsiteX2487" fmla="*/ 795439 w 2200047"/>
              <a:gd name="connsiteY2487" fmla="*/ 956104 h 2002320"/>
              <a:gd name="connsiteX2488" fmla="*/ 778653 w 2200047"/>
              <a:gd name="connsiteY2488" fmla="*/ 968918 h 2002320"/>
              <a:gd name="connsiteX2489" fmla="*/ 780751 w 2200047"/>
              <a:gd name="connsiteY2489" fmla="*/ 968918 h 2002320"/>
              <a:gd name="connsiteX2490" fmla="*/ 782850 w 2200047"/>
              <a:gd name="connsiteY2490" fmla="*/ 968918 h 2002320"/>
              <a:gd name="connsiteX2491" fmla="*/ 784948 w 2200047"/>
              <a:gd name="connsiteY2491" fmla="*/ 968918 h 2002320"/>
              <a:gd name="connsiteX2492" fmla="*/ 785735 w 2200047"/>
              <a:gd name="connsiteY2492" fmla="*/ 968918 h 2002320"/>
              <a:gd name="connsiteX2493" fmla="*/ 795439 w 2200047"/>
              <a:gd name="connsiteY2493" fmla="*/ 968918 h 2002320"/>
              <a:gd name="connsiteX2494" fmla="*/ 795439 w 2200047"/>
              <a:gd name="connsiteY2494" fmla="*/ 956104 h 2002320"/>
              <a:gd name="connsiteX2495" fmla="*/ 795439 w 2200047"/>
              <a:gd name="connsiteY2495" fmla="*/ 942876 h 2002320"/>
              <a:gd name="connsiteX2496" fmla="*/ 795439 w 2200047"/>
              <a:gd name="connsiteY2496" fmla="*/ 935468 h 2002320"/>
              <a:gd name="connsiteX2497" fmla="*/ 795439 w 2200047"/>
              <a:gd name="connsiteY2497" fmla="*/ 934867 h 2002320"/>
              <a:gd name="connsiteX2498" fmla="*/ 795439 w 2200047"/>
              <a:gd name="connsiteY2498" fmla="*/ 930062 h 2002320"/>
              <a:gd name="connsiteX2499" fmla="*/ 795439 w 2200047"/>
              <a:gd name="connsiteY2499" fmla="*/ 917248 h 2002320"/>
              <a:gd name="connsiteX2500" fmla="*/ 778653 w 2200047"/>
              <a:gd name="connsiteY2500" fmla="*/ 904434 h 2002320"/>
              <a:gd name="connsiteX2501" fmla="*/ 727754 w 2200047"/>
              <a:gd name="connsiteY2501" fmla="*/ 904434 h 2002320"/>
              <a:gd name="connsiteX2502" fmla="*/ 710968 w 2200047"/>
              <a:gd name="connsiteY2502" fmla="*/ 917248 h 2002320"/>
              <a:gd name="connsiteX2503" fmla="*/ 694182 w 2200047"/>
              <a:gd name="connsiteY2503" fmla="*/ 930062 h 2002320"/>
              <a:gd name="connsiteX2504" fmla="*/ 710968 w 2200047"/>
              <a:gd name="connsiteY2504" fmla="*/ 930062 h 2002320"/>
              <a:gd name="connsiteX2505" fmla="*/ 727754 w 2200047"/>
              <a:gd name="connsiteY2505" fmla="*/ 930062 h 2002320"/>
              <a:gd name="connsiteX2506" fmla="*/ 727754 w 2200047"/>
              <a:gd name="connsiteY2506" fmla="*/ 917248 h 2002320"/>
              <a:gd name="connsiteX2507" fmla="*/ 727754 w 2200047"/>
              <a:gd name="connsiteY2507" fmla="*/ 915646 h 2002320"/>
              <a:gd name="connsiteX2508" fmla="*/ 727754 w 2200047"/>
              <a:gd name="connsiteY2508" fmla="*/ 906036 h 2002320"/>
              <a:gd name="connsiteX2509" fmla="*/ 1793934 w 2200047"/>
              <a:gd name="connsiteY2509" fmla="*/ 891206 h 2002320"/>
              <a:gd name="connsiteX2510" fmla="*/ 1810720 w 2200047"/>
              <a:gd name="connsiteY2510" fmla="*/ 891206 h 2002320"/>
              <a:gd name="connsiteX2511" fmla="*/ 1827506 w 2200047"/>
              <a:gd name="connsiteY2511" fmla="*/ 904434 h 2002320"/>
              <a:gd name="connsiteX2512" fmla="*/ 1827506 w 2200047"/>
              <a:gd name="connsiteY2512" fmla="*/ 911842 h 2002320"/>
              <a:gd name="connsiteX2513" fmla="*/ 1827506 w 2200047"/>
              <a:gd name="connsiteY2513" fmla="*/ 912443 h 2002320"/>
              <a:gd name="connsiteX2514" fmla="*/ 1827506 w 2200047"/>
              <a:gd name="connsiteY2514" fmla="*/ 917248 h 2002320"/>
              <a:gd name="connsiteX2515" fmla="*/ 1810720 w 2200047"/>
              <a:gd name="connsiteY2515" fmla="*/ 917248 h 2002320"/>
              <a:gd name="connsiteX2516" fmla="*/ 1810720 w 2200047"/>
              <a:gd name="connsiteY2516" fmla="*/ 914044 h 2002320"/>
              <a:gd name="connsiteX2517" fmla="*/ 1810720 w 2200047"/>
              <a:gd name="connsiteY2517" fmla="*/ 904434 h 2002320"/>
              <a:gd name="connsiteX2518" fmla="*/ 1806524 w 2200047"/>
              <a:gd name="connsiteY2518" fmla="*/ 904434 h 2002320"/>
              <a:gd name="connsiteX2519" fmla="*/ 1793934 w 2200047"/>
              <a:gd name="connsiteY2519" fmla="*/ 904434 h 2002320"/>
              <a:gd name="connsiteX2520" fmla="*/ 1793934 w 2200047"/>
              <a:gd name="connsiteY2520" fmla="*/ 891206 h 2002320"/>
              <a:gd name="connsiteX2521" fmla="*/ 981709 w 2200047"/>
              <a:gd name="connsiteY2521" fmla="*/ 878392 h 2002320"/>
              <a:gd name="connsiteX2522" fmla="*/ 981709 w 2200047"/>
              <a:gd name="connsiteY2522" fmla="*/ 891206 h 2002320"/>
              <a:gd name="connsiteX2523" fmla="*/ 998495 w 2200047"/>
              <a:gd name="connsiteY2523" fmla="*/ 891206 h 2002320"/>
              <a:gd name="connsiteX2524" fmla="*/ 863124 w 2200047"/>
              <a:gd name="connsiteY2524" fmla="*/ 878392 h 2002320"/>
              <a:gd name="connsiteX2525" fmla="*/ 879910 w 2200047"/>
              <a:gd name="connsiteY2525" fmla="*/ 891206 h 2002320"/>
              <a:gd name="connsiteX2526" fmla="*/ 879910 w 2200047"/>
              <a:gd name="connsiteY2526" fmla="*/ 904434 h 2002320"/>
              <a:gd name="connsiteX2527" fmla="*/ 879910 w 2200047"/>
              <a:gd name="connsiteY2527" fmla="*/ 917248 h 2002320"/>
              <a:gd name="connsiteX2528" fmla="*/ 869944 w 2200047"/>
              <a:gd name="connsiteY2528" fmla="*/ 917248 h 2002320"/>
              <a:gd name="connsiteX2529" fmla="*/ 867321 w 2200047"/>
              <a:gd name="connsiteY2529" fmla="*/ 917248 h 2002320"/>
              <a:gd name="connsiteX2530" fmla="*/ 863124 w 2200047"/>
              <a:gd name="connsiteY2530" fmla="*/ 917248 h 2002320"/>
              <a:gd name="connsiteX2531" fmla="*/ 863124 w 2200047"/>
              <a:gd name="connsiteY2531" fmla="*/ 904434 h 2002320"/>
              <a:gd name="connsiteX2532" fmla="*/ 863124 w 2200047"/>
              <a:gd name="connsiteY2532" fmla="*/ 891206 h 2002320"/>
              <a:gd name="connsiteX2533" fmla="*/ 861026 w 2200047"/>
              <a:gd name="connsiteY2533" fmla="*/ 891206 h 2002320"/>
              <a:gd name="connsiteX2534" fmla="*/ 848437 w 2200047"/>
              <a:gd name="connsiteY2534" fmla="*/ 891206 h 2002320"/>
              <a:gd name="connsiteX2535" fmla="*/ 846338 w 2200047"/>
              <a:gd name="connsiteY2535" fmla="*/ 891206 h 2002320"/>
              <a:gd name="connsiteX2536" fmla="*/ 863124 w 2200047"/>
              <a:gd name="connsiteY2536" fmla="*/ 878392 h 2002320"/>
              <a:gd name="connsiteX2537" fmla="*/ 237170 w 2200047"/>
              <a:gd name="connsiteY2537" fmla="*/ 878392 h 2002320"/>
              <a:gd name="connsiteX2538" fmla="*/ 237170 w 2200047"/>
              <a:gd name="connsiteY2538" fmla="*/ 878392 h 2002320"/>
              <a:gd name="connsiteX2539" fmla="*/ 237170 w 2200047"/>
              <a:gd name="connsiteY2539" fmla="*/ 891206 h 2002320"/>
              <a:gd name="connsiteX2540" fmla="*/ 237170 w 2200047"/>
              <a:gd name="connsiteY2540" fmla="*/ 878392 h 2002320"/>
              <a:gd name="connsiteX2541" fmla="*/ 863124 w 2200047"/>
              <a:gd name="connsiteY2541" fmla="*/ 865578 h 2002320"/>
              <a:gd name="connsiteX2542" fmla="*/ 865223 w 2200047"/>
              <a:gd name="connsiteY2542" fmla="*/ 865578 h 2002320"/>
              <a:gd name="connsiteX2543" fmla="*/ 877812 w 2200047"/>
              <a:gd name="connsiteY2543" fmla="*/ 865578 h 2002320"/>
              <a:gd name="connsiteX2544" fmla="*/ 879910 w 2200047"/>
              <a:gd name="connsiteY2544" fmla="*/ 865578 h 2002320"/>
              <a:gd name="connsiteX2545" fmla="*/ 863124 w 2200047"/>
              <a:gd name="connsiteY2545" fmla="*/ 878392 h 2002320"/>
              <a:gd name="connsiteX2546" fmla="*/ 1709463 w 2200047"/>
              <a:gd name="connsiteY2546" fmla="*/ 839536 h 2002320"/>
              <a:gd name="connsiteX2547" fmla="*/ 1709463 w 2200047"/>
              <a:gd name="connsiteY2547" fmla="*/ 852763 h 2002320"/>
              <a:gd name="connsiteX2548" fmla="*/ 1726249 w 2200047"/>
              <a:gd name="connsiteY2548" fmla="*/ 852763 h 2002320"/>
              <a:gd name="connsiteX2549" fmla="*/ 1726249 w 2200047"/>
              <a:gd name="connsiteY2549" fmla="*/ 839536 h 2002320"/>
              <a:gd name="connsiteX2550" fmla="*/ 761867 w 2200047"/>
              <a:gd name="connsiteY2550" fmla="*/ 839536 h 2002320"/>
              <a:gd name="connsiteX2551" fmla="*/ 761867 w 2200047"/>
              <a:gd name="connsiteY2551" fmla="*/ 852763 h 2002320"/>
              <a:gd name="connsiteX2552" fmla="*/ 761867 w 2200047"/>
              <a:gd name="connsiteY2552" fmla="*/ 865578 h 2002320"/>
              <a:gd name="connsiteX2553" fmla="*/ 778653 w 2200047"/>
              <a:gd name="connsiteY2553" fmla="*/ 865578 h 2002320"/>
              <a:gd name="connsiteX2554" fmla="*/ 778653 w 2200047"/>
              <a:gd name="connsiteY2554" fmla="*/ 852763 h 2002320"/>
              <a:gd name="connsiteX2555" fmla="*/ 776555 w 2200047"/>
              <a:gd name="connsiteY2555" fmla="*/ 852763 h 2002320"/>
              <a:gd name="connsiteX2556" fmla="*/ 772358 w 2200047"/>
              <a:gd name="connsiteY2556" fmla="*/ 852763 h 2002320"/>
              <a:gd name="connsiteX2557" fmla="*/ 771572 w 2200047"/>
              <a:gd name="connsiteY2557" fmla="*/ 852763 h 2002320"/>
              <a:gd name="connsiteX2558" fmla="*/ 761867 w 2200047"/>
              <a:gd name="connsiteY2558" fmla="*/ 852763 h 2002320"/>
              <a:gd name="connsiteX2559" fmla="*/ 778653 w 2200047"/>
              <a:gd name="connsiteY2559" fmla="*/ 839536 h 2002320"/>
              <a:gd name="connsiteX2560" fmla="*/ 776555 w 2200047"/>
              <a:gd name="connsiteY2560" fmla="*/ 839536 h 2002320"/>
              <a:gd name="connsiteX2561" fmla="*/ 763965 w 2200047"/>
              <a:gd name="connsiteY2561" fmla="*/ 839536 h 2002320"/>
              <a:gd name="connsiteX2562" fmla="*/ 761867 w 2200047"/>
              <a:gd name="connsiteY2562" fmla="*/ 839536 h 2002320"/>
              <a:gd name="connsiteX2563" fmla="*/ 710968 w 2200047"/>
              <a:gd name="connsiteY2563" fmla="*/ 839536 h 2002320"/>
              <a:gd name="connsiteX2564" fmla="*/ 694182 w 2200047"/>
              <a:gd name="connsiteY2564" fmla="*/ 852763 h 2002320"/>
              <a:gd name="connsiteX2565" fmla="*/ 676854 w 2200047"/>
              <a:gd name="connsiteY2565" fmla="*/ 865578 h 2002320"/>
              <a:gd name="connsiteX2566" fmla="*/ 694182 w 2200047"/>
              <a:gd name="connsiteY2566" fmla="*/ 865578 h 2002320"/>
              <a:gd name="connsiteX2567" fmla="*/ 710968 w 2200047"/>
              <a:gd name="connsiteY2567" fmla="*/ 865578 h 2002320"/>
              <a:gd name="connsiteX2568" fmla="*/ 694182 w 2200047"/>
              <a:gd name="connsiteY2568" fmla="*/ 878392 h 2002320"/>
              <a:gd name="connsiteX2569" fmla="*/ 692016 w 2200047"/>
              <a:gd name="connsiteY2569" fmla="*/ 878392 h 2002320"/>
              <a:gd name="connsiteX2570" fmla="*/ 681186 w 2200047"/>
              <a:gd name="connsiteY2570" fmla="*/ 878392 h 2002320"/>
              <a:gd name="connsiteX2571" fmla="*/ 679020 w 2200047"/>
              <a:gd name="connsiteY2571" fmla="*/ 878392 h 2002320"/>
              <a:gd name="connsiteX2572" fmla="*/ 676854 w 2200047"/>
              <a:gd name="connsiteY2572" fmla="*/ 878392 h 2002320"/>
              <a:gd name="connsiteX2573" fmla="*/ 676854 w 2200047"/>
              <a:gd name="connsiteY2573" fmla="*/ 891206 h 2002320"/>
              <a:gd name="connsiteX2574" fmla="*/ 694182 w 2200047"/>
              <a:gd name="connsiteY2574" fmla="*/ 891206 h 2002320"/>
              <a:gd name="connsiteX2575" fmla="*/ 694182 w 2200047"/>
              <a:gd name="connsiteY2575" fmla="*/ 878392 h 2002320"/>
              <a:gd name="connsiteX2576" fmla="*/ 703886 w 2200047"/>
              <a:gd name="connsiteY2576" fmla="*/ 878392 h 2002320"/>
              <a:gd name="connsiteX2577" fmla="*/ 704673 w 2200047"/>
              <a:gd name="connsiteY2577" fmla="*/ 878392 h 2002320"/>
              <a:gd name="connsiteX2578" fmla="*/ 710968 w 2200047"/>
              <a:gd name="connsiteY2578" fmla="*/ 878392 h 2002320"/>
              <a:gd name="connsiteX2579" fmla="*/ 710968 w 2200047"/>
              <a:gd name="connsiteY2579" fmla="*/ 876790 h 2002320"/>
              <a:gd name="connsiteX2580" fmla="*/ 710968 w 2200047"/>
              <a:gd name="connsiteY2580" fmla="*/ 865578 h 2002320"/>
              <a:gd name="connsiteX2581" fmla="*/ 710968 w 2200047"/>
              <a:gd name="connsiteY2581" fmla="*/ 855967 h 2002320"/>
              <a:gd name="connsiteX2582" fmla="*/ 710968 w 2200047"/>
              <a:gd name="connsiteY2582" fmla="*/ 854365 h 2002320"/>
              <a:gd name="connsiteX2583" fmla="*/ 710968 w 2200047"/>
              <a:gd name="connsiteY2583" fmla="*/ 852763 h 2002320"/>
              <a:gd name="connsiteX2584" fmla="*/ 727754 w 2200047"/>
              <a:gd name="connsiteY2584" fmla="*/ 839536 h 2002320"/>
              <a:gd name="connsiteX2585" fmla="*/ 710968 w 2200047"/>
              <a:gd name="connsiteY2585" fmla="*/ 839536 h 2002320"/>
              <a:gd name="connsiteX2586" fmla="*/ 575597 w 2200047"/>
              <a:gd name="connsiteY2586" fmla="*/ 839536 h 2002320"/>
              <a:gd name="connsiteX2587" fmla="*/ 592383 w 2200047"/>
              <a:gd name="connsiteY2587" fmla="*/ 852763 h 2002320"/>
              <a:gd name="connsiteX2588" fmla="*/ 592383 w 2200047"/>
              <a:gd name="connsiteY2588" fmla="*/ 839536 h 2002320"/>
              <a:gd name="connsiteX2589" fmla="*/ 590285 w 2200047"/>
              <a:gd name="connsiteY2589" fmla="*/ 839536 h 2002320"/>
              <a:gd name="connsiteX2590" fmla="*/ 586088 w 2200047"/>
              <a:gd name="connsiteY2590" fmla="*/ 839536 h 2002320"/>
              <a:gd name="connsiteX2591" fmla="*/ 585301 w 2200047"/>
              <a:gd name="connsiteY2591" fmla="*/ 839536 h 2002320"/>
              <a:gd name="connsiteX2592" fmla="*/ 186270 w 2200047"/>
              <a:gd name="connsiteY2592" fmla="*/ 839536 h 2002320"/>
              <a:gd name="connsiteX2593" fmla="*/ 188499 w 2200047"/>
              <a:gd name="connsiteY2593" fmla="*/ 844452 h 2002320"/>
              <a:gd name="connsiteX2594" fmla="*/ 188369 w 2200047"/>
              <a:gd name="connsiteY2594" fmla="*/ 844496 h 2002320"/>
              <a:gd name="connsiteX2595" fmla="*/ 186270 w 2200047"/>
              <a:gd name="connsiteY2595" fmla="*/ 839536 h 2002320"/>
              <a:gd name="connsiteX2596" fmla="*/ 1066181 w 2200047"/>
              <a:gd name="connsiteY2596" fmla="*/ 813908 h 2002320"/>
              <a:gd name="connsiteX2597" fmla="*/ 1066181 w 2200047"/>
              <a:gd name="connsiteY2597" fmla="*/ 815510 h 2002320"/>
              <a:gd name="connsiteX2598" fmla="*/ 1066181 w 2200047"/>
              <a:gd name="connsiteY2598" fmla="*/ 826722 h 2002320"/>
              <a:gd name="connsiteX2599" fmla="*/ 1066181 w 2200047"/>
              <a:gd name="connsiteY2599" fmla="*/ 839536 h 2002320"/>
              <a:gd name="connsiteX2600" fmla="*/ 1082967 w 2200047"/>
              <a:gd name="connsiteY2600" fmla="*/ 826722 h 2002320"/>
              <a:gd name="connsiteX2601" fmla="*/ 1068279 w 2200047"/>
              <a:gd name="connsiteY2601" fmla="*/ 826722 h 2002320"/>
              <a:gd name="connsiteX2602" fmla="*/ 1066181 w 2200047"/>
              <a:gd name="connsiteY2602" fmla="*/ 826722 h 2002320"/>
              <a:gd name="connsiteX2603" fmla="*/ 1082967 w 2200047"/>
              <a:gd name="connsiteY2603" fmla="*/ 813908 h 2002320"/>
              <a:gd name="connsiteX2604" fmla="*/ 863124 w 2200047"/>
              <a:gd name="connsiteY2604" fmla="*/ 813908 h 2002320"/>
              <a:gd name="connsiteX2605" fmla="*/ 879910 w 2200047"/>
              <a:gd name="connsiteY2605" fmla="*/ 813908 h 2002320"/>
              <a:gd name="connsiteX2606" fmla="*/ 863124 w 2200047"/>
              <a:gd name="connsiteY2606" fmla="*/ 826722 h 2002320"/>
              <a:gd name="connsiteX2607" fmla="*/ 761867 w 2200047"/>
              <a:gd name="connsiteY2607" fmla="*/ 813908 h 2002320"/>
              <a:gd name="connsiteX2608" fmla="*/ 761867 w 2200047"/>
              <a:gd name="connsiteY2608" fmla="*/ 826722 h 2002320"/>
              <a:gd name="connsiteX2609" fmla="*/ 761867 w 2200047"/>
              <a:gd name="connsiteY2609" fmla="*/ 813908 h 2002320"/>
              <a:gd name="connsiteX2610" fmla="*/ 321641 w 2200047"/>
              <a:gd name="connsiteY2610" fmla="*/ 813908 h 2002320"/>
              <a:gd name="connsiteX2611" fmla="*/ 304855 w 2200047"/>
              <a:gd name="connsiteY2611" fmla="*/ 826722 h 2002320"/>
              <a:gd name="connsiteX2612" fmla="*/ 304855 w 2200047"/>
              <a:gd name="connsiteY2612" fmla="*/ 839536 h 2002320"/>
              <a:gd name="connsiteX2613" fmla="*/ 321641 w 2200047"/>
              <a:gd name="connsiteY2613" fmla="*/ 826722 h 2002320"/>
              <a:gd name="connsiteX2614" fmla="*/ 676854 w 2200047"/>
              <a:gd name="connsiteY2614" fmla="*/ 801093 h 2002320"/>
              <a:gd name="connsiteX2615" fmla="*/ 676854 w 2200047"/>
              <a:gd name="connsiteY2615" fmla="*/ 813908 h 2002320"/>
              <a:gd name="connsiteX2616" fmla="*/ 660068 w 2200047"/>
              <a:gd name="connsiteY2616" fmla="*/ 813908 h 2002320"/>
              <a:gd name="connsiteX2617" fmla="*/ 676854 w 2200047"/>
              <a:gd name="connsiteY2617" fmla="*/ 826722 h 2002320"/>
              <a:gd name="connsiteX2618" fmla="*/ 676854 w 2200047"/>
              <a:gd name="connsiteY2618" fmla="*/ 813908 h 2002320"/>
              <a:gd name="connsiteX2619" fmla="*/ 694182 w 2200047"/>
              <a:gd name="connsiteY2619" fmla="*/ 813908 h 2002320"/>
              <a:gd name="connsiteX2620" fmla="*/ 694182 w 2200047"/>
              <a:gd name="connsiteY2620" fmla="*/ 826722 h 2002320"/>
              <a:gd name="connsiteX2621" fmla="*/ 694182 w 2200047"/>
              <a:gd name="connsiteY2621" fmla="*/ 813908 h 2002320"/>
              <a:gd name="connsiteX2622" fmla="*/ 694182 w 2200047"/>
              <a:gd name="connsiteY2622" fmla="*/ 801093 h 2002320"/>
              <a:gd name="connsiteX2623" fmla="*/ 692016 w 2200047"/>
              <a:gd name="connsiteY2623" fmla="*/ 801093 h 2002320"/>
              <a:gd name="connsiteX2624" fmla="*/ 687684 w 2200047"/>
              <a:gd name="connsiteY2624" fmla="*/ 801093 h 2002320"/>
              <a:gd name="connsiteX2625" fmla="*/ 686872 w 2200047"/>
              <a:gd name="connsiteY2625" fmla="*/ 801093 h 2002320"/>
              <a:gd name="connsiteX2626" fmla="*/ 681186 w 2200047"/>
              <a:gd name="connsiteY2626" fmla="*/ 801093 h 2002320"/>
              <a:gd name="connsiteX2627" fmla="*/ 679020 w 2200047"/>
              <a:gd name="connsiteY2627" fmla="*/ 801093 h 2002320"/>
              <a:gd name="connsiteX2628" fmla="*/ 676854 w 2200047"/>
              <a:gd name="connsiteY2628" fmla="*/ 801093 h 2002320"/>
              <a:gd name="connsiteX2629" fmla="*/ 895072 w 2200047"/>
              <a:gd name="connsiteY2629" fmla="*/ 791173 h 2002320"/>
              <a:gd name="connsiteX2630" fmla="*/ 879910 w 2200047"/>
              <a:gd name="connsiteY2630" fmla="*/ 801093 h 2002320"/>
              <a:gd name="connsiteX2631" fmla="*/ 863124 w 2200047"/>
              <a:gd name="connsiteY2631" fmla="*/ 801093 h 2002320"/>
              <a:gd name="connsiteX2632" fmla="*/ 846338 w 2200047"/>
              <a:gd name="connsiteY2632" fmla="*/ 801093 h 2002320"/>
              <a:gd name="connsiteX2633" fmla="*/ 848437 w 2200047"/>
              <a:gd name="connsiteY2633" fmla="*/ 801093 h 2002320"/>
              <a:gd name="connsiteX2634" fmla="*/ 852633 w 2200047"/>
              <a:gd name="connsiteY2634" fmla="*/ 801093 h 2002320"/>
              <a:gd name="connsiteX2635" fmla="*/ 853420 w 2200047"/>
              <a:gd name="connsiteY2635" fmla="*/ 801093 h 2002320"/>
              <a:gd name="connsiteX2636" fmla="*/ 858928 w 2200047"/>
              <a:gd name="connsiteY2636" fmla="*/ 801093 h 2002320"/>
              <a:gd name="connsiteX2637" fmla="*/ 861026 w 2200047"/>
              <a:gd name="connsiteY2637" fmla="*/ 801093 h 2002320"/>
              <a:gd name="connsiteX2638" fmla="*/ 863124 w 2200047"/>
              <a:gd name="connsiteY2638" fmla="*/ 801093 h 2002320"/>
              <a:gd name="connsiteX2639" fmla="*/ 863124 w 2200047"/>
              <a:gd name="connsiteY2639" fmla="*/ 813908 h 2002320"/>
              <a:gd name="connsiteX2640" fmla="*/ 863124 w 2200047"/>
              <a:gd name="connsiteY2640" fmla="*/ 826722 h 2002320"/>
              <a:gd name="connsiteX2641" fmla="*/ 879910 w 2200047"/>
              <a:gd name="connsiteY2641" fmla="*/ 826722 h 2002320"/>
              <a:gd name="connsiteX2642" fmla="*/ 879910 w 2200047"/>
              <a:gd name="connsiteY2642" fmla="*/ 839536 h 2002320"/>
              <a:gd name="connsiteX2643" fmla="*/ 879910 w 2200047"/>
              <a:gd name="connsiteY2643" fmla="*/ 852763 h 2002320"/>
              <a:gd name="connsiteX2644" fmla="*/ 863124 w 2200047"/>
              <a:gd name="connsiteY2644" fmla="*/ 852763 h 2002320"/>
              <a:gd name="connsiteX2645" fmla="*/ 863124 w 2200047"/>
              <a:gd name="connsiteY2645" fmla="*/ 865578 h 2002320"/>
              <a:gd name="connsiteX2646" fmla="*/ 861026 w 2200047"/>
              <a:gd name="connsiteY2646" fmla="*/ 865578 h 2002320"/>
              <a:gd name="connsiteX2647" fmla="*/ 846338 w 2200047"/>
              <a:gd name="connsiteY2647" fmla="*/ 865578 h 2002320"/>
              <a:gd name="connsiteX2648" fmla="*/ 833749 w 2200047"/>
              <a:gd name="connsiteY2648" fmla="*/ 865578 h 2002320"/>
              <a:gd name="connsiteX2649" fmla="*/ 829552 w 2200047"/>
              <a:gd name="connsiteY2649" fmla="*/ 865578 h 2002320"/>
              <a:gd name="connsiteX2650" fmla="*/ 829552 w 2200047"/>
              <a:gd name="connsiteY2650" fmla="*/ 852763 h 2002320"/>
              <a:gd name="connsiteX2651" fmla="*/ 812225 w 2200047"/>
              <a:gd name="connsiteY2651" fmla="*/ 865578 h 2002320"/>
              <a:gd name="connsiteX2652" fmla="*/ 814391 w 2200047"/>
              <a:gd name="connsiteY2652" fmla="*/ 865578 h 2002320"/>
              <a:gd name="connsiteX2653" fmla="*/ 819806 w 2200047"/>
              <a:gd name="connsiteY2653" fmla="*/ 865578 h 2002320"/>
              <a:gd name="connsiteX2654" fmla="*/ 821972 w 2200047"/>
              <a:gd name="connsiteY2654" fmla="*/ 865578 h 2002320"/>
              <a:gd name="connsiteX2655" fmla="*/ 822242 w 2200047"/>
              <a:gd name="connsiteY2655" fmla="*/ 865578 h 2002320"/>
              <a:gd name="connsiteX2656" fmla="*/ 823055 w 2200047"/>
              <a:gd name="connsiteY2656" fmla="*/ 865578 h 2002320"/>
              <a:gd name="connsiteX2657" fmla="*/ 829552 w 2200047"/>
              <a:gd name="connsiteY2657" fmla="*/ 865578 h 2002320"/>
              <a:gd name="connsiteX2658" fmla="*/ 829552 w 2200047"/>
              <a:gd name="connsiteY2658" fmla="*/ 878392 h 2002320"/>
              <a:gd name="connsiteX2659" fmla="*/ 831651 w 2200047"/>
              <a:gd name="connsiteY2659" fmla="*/ 878392 h 2002320"/>
              <a:gd name="connsiteX2660" fmla="*/ 839257 w 2200047"/>
              <a:gd name="connsiteY2660" fmla="*/ 878392 h 2002320"/>
              <a:gd name="connsiteX2661" fmla="*/ 840044 w 2200047"/>
              <a:gd name="connsiteY2661" fmla="*/ 878392 h 2002320"/>
              <a:gd name="connsiteX2662" fmla="*/ 846338 w 2200047"/>
              <a:gd name="connsiteY2662" fmla="*/ 878392 h 2002320"/>
              <a:gd name="connsiteX2663" fmla="*/ 846338 w 2200047"/>
              <a:gd name="connsiteY2663" fmla="*/ 891206 h 2002320"/>
              <a:gd name="connsiteX2664" fmla="*/ 846338 w 2200047"/>
              <a:gd name="connsiteY2664" fmla="*/ 904434 h 2002320"/>
              <a:gd name="connsiteX2665" fmla="*/ 842142 w 2200047"/>
              <a:gd name="connsiteY2665" fmla="*/ 904434 h 2002320"/>
              <a:gd name="connsiteX2666" fmla="*/ 829552 w 2200047"/>
              <a:gd name="connsiteY2666" fmla="*/ 904434 h 2002320"/>
              <a:gd name="connsiteX2667" fmla="*/ 829552 w 2200047"/>
              <a:gd name="connsiteY2667" fmla="*/ 917248 h 2002320"/>
              <a:gd name="connsiteX2668" fmla="*/ 846338 w 2200047"/>
              <a:gd name="connsiteY2668" fmla="*/ 930062 h 2002320"/>
              <a:gd name="connsiteX2669" fmla="*/ 844240 w 2200047"/>
              <a:gd name="connsiteY2669" fmla="*/ 930062 h 2002320"/>
              <a:gd name="connsiteX2670" fmla="*/ 836634 w 2200047"/>
              <a:gd name="connsiteY2670" fmla="*/ 930062 h 2002320"/>
              <a:gd name="connsiteX2671" fmla="*/ 835847 w 2200047"/>
              <a:gd name="connsiteY2671" fmla="*/ 930062 h 2002320"/>
              <a:gd name="connsiteX2672" fmla="*/ 831651 w 2200047"/>
              <a:gd name="connsiteY2672" fmla="*/ 930062 h 2002320"/>
              <a:gd name="connsiteX2673" fmla="*/ 829552 w 2200047"/>
              <a:gd name="connsiteY2673" fmla="*/ 930062 h 2002320"/>
              <a:gd name="connsiteX2674" fmla="*/ 829552 w 2200047"/>
              <a:gd name="connsiteY2674" fmla="*/ 942876 h 2002320"/>
              <a:gd name="connsiteX2675" fmla="*/ 831651 w 2200047"/>
              <a:gd name="connsiteY2675" fmla="*/ 942876 h 2002320"/>
              <a:gd name="connsiteX2676" fmla="*/ 835847 w 2200047"/>
              <a:gd name="connsiteY2676" fmla="*/ 942876 h 2002320"/>
              <a:gd name="connsiteX2677" fmla="*/ 836634 w 2200047"/>
              <a:gd name="connsiteY2677" fmla="*/ 942876 h 2002320"/>
              <a:gd name="connsiteX2678" fmla="*/ 846338 w 2200047"/>
              <a:gd name="connsiteY2678" fmla="*/ 942876 h 2002320"/>
              <a:gd name="connsiteX2679" fmla="*/ 856043 w 2200047"/>
              <a:gd name="connsiteY2679" fmla="*/ 942876 h 2002320"/>
              <a:gd name="connsiteX2680" fmla="*/ 856830 w 2200047"/>
              <a:gd name="connsiteY2680" fmla="*/ 942876 h 2002320"/>
              <a:gd name="connsiteX2681" fmla="*/ 863124 w 2200047"/>
              <a:gd name="connsiteY2681" fmla="*/ 942876 h 2002320"/>
              <a:gd name="connsiteX2682" fmla="*/ 863124 w 2200047"/>
              <a:gd name="connsiteY2682" fmla="*/ 956104 h 2002320"/>
              <a:gd name="connsiteX2683" fmla="*/ 856830 w 2200047"/>
              <a:gd name="connsiteY2683" fmla="*/ 956104 h 2002320"/>
              <a:gd name="connsiteX2684" fmla="*/ 856043 w 2200047"/>
              <a:gd name="connsiteY2684" fmla="*/ 956104 h 2002320"/>
              <a:gd name="connsiteX2685" fmla="*/ 850535 w 2200047"/>
              <a:gd name="connsiteY2685" fmla="*/ 956104 h 2002320"/>
              <a:gd name="connsiteX2686" fmla="*/ 846338 w 2200047"/>
              <a:gd name="connsiteY2686" fmla="*/ 956104 h 2002320"/>
              <a:gd name="connsiteX2687" fmla="*/ 840044 w 2200047"/>
              <a:gd name="connsiteY2687" fmla="*/ 956104 h 2002320"/>
              <a:gd name="connsiteX2688" fmla="*/ 839257 w 2200047"/>
              <a:gd name="connsiteY2688" fmla="*/ 956104 h 2002320"/>
              <a:gd name="connsiteX2689" fmla="*/ 829552 w 2200047"/>
              <a:gd name="connsiteY2689" fmla="*/ 956104 h 2002320"/>
              <a:gd name="connsiteX2690" fmla="*/ 846338 w 2200047"/>
              <a:gd name="connsiteY2690" fmla="*/ 968918 h 2002320"/>
              <a:gd name="connsiteX2691" fmla="*/ 846338 w 2200047"/>
              <a:gd name="connsiteY2691" fmla="*/ 981732 h 2002320"/>
              <a:gd name="connsiteX2692" fmla="*/ 846338 w 2200047"/>
              <a:gd name="connsiteY2692" fmla="*/ 984936 h 2002320"/>
              <a:gd name="connsiteX2693" fmla="*/ 846338 w 2200047"/>
              <a:gd name="connsiteY2693" fmla="*/ 994546 h 2002320"/>
              <a:gd name="connsiteX2694" fmla="*/ 846338 w 2200047"/>
              <a:gd name="connsiteY2694" fmla="*/ 1006120 h 2002320"/>
              <a:gd name="connsiteX2695" fmla="*/ 846338 w 2200047"/>
              <a:gd name="connsiteY2695" fmla="*/ 1007774 h 2002320"/>
              <a:gd name="connsiteX2696" fmla="*/ 846338 w 2200047"/>
              <a:gd name="connsiteY2696" fmla="*/ 1020588 h 2002320"/>
              <a:gd name="connsiteX2697" fmla="*/ 848437 w 2200047"/>
              <a:gd name="connsiteY2697" fmla="*/ 1020588 h 2002320"/>
              <a:gd name="connsiteX2698" fmla="*/ 856043 w 2200047"/>
              <a:gd name="connsiteY2698" fmla="*/ 1020588 h 2002320"/>
              <a:gd name="connsiteX2699" fmla="*/ 856830 w 2200047"/>
              <a:gd name="connsiteY2699" fmla="*/ 1020588 h 2002320"/>
              <a:gd name="connsiteX2700" fmla="*/ 863124 w 2200047"/>
              <a:gd name="connsiteY2700" fmla="*/ 1020588 h 2002320"/>
              <a:gd name="connsiteX2701" fmla="*/ 863124 w 2200047"/>
              <a:gd name="connsiteY2701" fmla="*/ 1007774 h 2002320"/>
              <a:gd name="connsiteX2702" fmla="*/ 865223 w 2200047"/>
              <a:gd name="connsiteY2702" fmla="*/ 1007774 h 2002320"/>
              <a:gd name="connsiteX2703" fmla="*/ 879910 w 2200047"/>
              <a:gd name="connsiteY2703" fmla="*/ 1007774 h 2002320"/>
              <a:gd name="connsiteX2704" fmla="*/ 879910 w 2200047"/>
              <a:gd name="connsiteY2704" fmla="*/ 1006120 h 2002320"/>
              <a:gd name="connsiteX2705" fmla="*/ 879910 w 2200047"/>
              <a:gd name="connsiteY2705" fmla="*/ 994546 h 2002320"/>
              <a:gd name="connsiteX2706" fmla="*/ 879910 w 2200047"/>
              <a:gd name="connsiteY2706" fmla="*/ 981732 h 2002320"/>
              <a:gd name="connsiteX2707" fmla="*/ 879910 w 2200047"/>
              <a:gd name="connsiteY2707" fmla="*/ 968918 h 2002320"/>
              <a:gd name="connsiteX2708" fmla="*/ 863124 w 2200047"/>
              <a:gd name="connsiteY2708" fmla="*/ 981732 h 2002320"/>
              <a:gd name="connsiteX2709" fmla="*/ 863124 w 2200047"/>
              <a:gd name="connsiteY2709" fmla="*/ 980130 h 2002320"/>
              <a:gd name="connsiteX2710" fmla="*/ 863124 w 2200047"/>
              <a:gd name="connsiteY2710" fmla="*/ 970520 h 2002320"/>
              <a:gd name="connsiteX2711" fmla="*/ 863124 w 2200047"/>
              <a:gd name="connsiteY2711" fmla="*/ 968918 h 2002320"/>
              <a:gd name="connsiteX2712" fmla="*/ 846338 w 2200047"/>
              <a:gd name="connsiteY2712" fmla="*/ 968918 h 2002320"/>
              <a:gd name="connsiteX2713" fmla="*/ 863124 w 2200047"/>
              <a:gd name="connsiteY2713" fmla="*/ 956104 h 2002320"/>
              <a:gd name="connsiteX2714" fmla="*/ 879910 w 2200047"/>
              <a:gd name="connsiteY2714" fmla="*/ 942876 h 2002320"/>
              <a:gd name="connsiteX2715" fmla="*/ 879910 w 2200047"/>
              <a:gd name="connsiteY2715" fmla="*/ 956104 h 2002320"/>
              <a:gd name="connsiteX2716" fmla="*/ 882076 w 2200047"/>
              <a:gd name="connsiteY2716" fmla="*/ 956104 h 2002320"/>
              <a:gd name="connsiteX2717" fmla="*/ 886408 w 2200047"/>
              <a:gd name="connsiteY2717" fmla="*/ 956104 h 2002320"/>
              <a:gd name="connsiteX2718" fmla="*/ 887220 w 2200047"/>
              <a:gd name="connsiteY2718" fmla="*/ 956104 h 2002320"/>
              <a:gd name="connsiteX2719" fmla="*/ 897238 w 2200047"/>
              <a:gd name="connsiteY2719" fmla="*/ 956104 h 2002320"/>
              <a:gd name="connsiteX2720" fmla="*/ 899336 w 2200047"/>
              <a:gd name="connsiteY2720" fmla="*/ 956104 h 2002320"/>
              <a:gd name="connsiteX2721" fmla="*/ 903533 w 2200047"/>
              <a:gd name="connsiteY2721" fmla="*/ 956104 h 2002320"/>
              <a:gd name="connsiteX2722" fmla="*/ 904319 w 2200047"/>
              <a:gd name="connsiteY2722" fmla="*/ 956104 h 2002320"/>
              <a:gd name="connsiteX2723" fmla="*/ 914024 w 2200047"/>
              <a:gd name="connsiteY2723" fmla="*/ 956104 h 2002320"/>
              <a:gd name="connsiteX2724" fmla="*/ 914024 w 2200047"/>
              <a:gd name="connsiteY2724" fmla="*/ 942876 h 2002320"/>
              <a:gd name="connsiteX2725" fmla="*/ 914024 w 2200047"/>
              <a:gd name="connsiteY2725" fmla="*/ 930062 h 2002320"/>
              <a:gd name="connsiteX2726" fmla="*/ 914024 w 2200047"/>
              <a:gd name="connsiteY2726" fmla="*/ 917248 h 2002320"/>
              <a:gd name="connsiteX2727" fmla="*/ 916122 w 2200047"/>
              <a:gd name="connsiteY2727" fmla="*/ 917248 h 2002320"/>
              <a:gd name="connsiteX2728" fmla="*/ 923728 w 2200047"/>
              <a:gd name="connsiteY2728" fmla="*/ 917248 h 2002320"/>
              <a:gd name="connsiteX2729" fmla="*/ 924515 w 2200047"/>
              <a:gd name="connsiteY2729" fmla="*/ 917248 h 2002320"/>
              <a:gd name="connsiteX2730" fmla="*/ 930810 w 2200047"/>
              <a:gd name="connsiteY2730" fmla="*/ 917248 h 2002320"/>
              <a:gd name="connsiteX2731" fmla="*/ 937891 w 2200047"/>
              <a:gd name="connsiteY2731" fmla="*/ 917248 h 2002320"/>
              <a:gd name="connsiteX2732" fmla="*/ 947596 w 2200047"/>
              <a:gd name="connsiteY2732" fmla="*/ 917248 h 2002320"/>
              <a:gd name="connsiteX2733" fmla="*/ 947596 w 2200047"/>
              <a:gd name="connsiteY2733" fmla="*/ 904434 h 2002320"/>
              <a:gd name="connsiteX2734" fmla="*/ 945498 w 2200047"/>
              <a:gd name="connsiteY2734" fmla="*/ 904434 h 2002320"/>
              <a:gd name="connsiteX2735" fmla="*/ 930810 w 2200047"/>
              <a:gd name="connsiteY2735" fmla="*/ 904434 h 2002320"/>
              <a:gd name="connsiteX2736" fmla="*/ 930810 w 2200047"/>
              <a:gd name="connsiteY2736" fmla="*/ 891206 h 2002320"/>
              <a:gd name="connsiteX2737" fmla="*/ 947596 w 2200047"/>
              <a:gd name="connsiteY2737" fmla="*/ 891206 h 2002320"/>
              <a:gd name="connsiteX2738" fmla="*/ 947596 w 2200047"/>
              <a:gd name="connsiteY2738" fmla="*/ 878392 h 2002320"/>
              <a:gd name="connsiteX2739" fmla="*/ 930810 w 2200047"/>
              <a:gd name="connsiteY2739" fmla="*/ 891206 h 2002320"/>
              <a:gd name="connsiteX2740" fmla="*/ 930810 w 2200047"/>
              <a:gd name="connsiteY2740" fmla="*/ 878392 h 2002320"/>
              <a:gd name="connsiteX2741" fmla="*/ 930810 w 2200047"/>
              <a:gd name="connsiteY2741" fmla="*/ 865578 h 2002320"/>
              <a:gd name="connsiteX2742" fmla="*/ 947596 w 2200047"/>
              <a:gd name="connsiteY2742" fmla="*/ 852763 h 2002320"/>
              <a:gd name="connsiteX2743" fmla="*/ 930810 w 2200047"/>
              <a:gd name="connsiteY2743" fmla="*/ 852763 h 2002320"/>
              <a:gd name="connsiteX2744" fmla="*/ 930810 w 2200047"/>
              <a:gd name="connsiteY2744" fmla="*/ 839536 h 2002320"/>
              <a:gd name="connsiteX2745" fmla="*/ 947596 w 2200047"/>
              <a:gd name="connsiteY2745" fmla="*/ 826722 h 2002320"/>
              <a:gd name="connsiteX2746" fmla="*/ 964923 w 2200047"/>
              <a:gd name="connsiteY2746" fmla="*/ 813908 h 2002320"/>
              <a:gd name="connsiteX2747" fmla="*/ 962757 w 2200047"/>
              <a:gd name="connsiteY2747" fmla="*/ 813908 h 2002320"/>
              <a:gd name="connsiteX2748" fmla="*/ 958426 w 2200047"/>
              <a:gd name="connsiteY2748" fmla="*/ 813908 h 2002320"/>
              <a:gd name="connsiteX2749" fmla="*/ 957613 w 2200047"/>
              <a:gd name="connsiteY2749" fmla="*/ 813908 h 2002320"/>
              <a:gd name="connsiteX2750" fmla="*/ 947596 w 2200047"/>
              <a:gd name="connsiteY2750" fmla="*/ 813908 h 2002320"/>
              <a:gd name="connsiteX2751" fmla="*/ 947596 w 2200047"/>
              <a:gd name="connsiteY2751" fmla="*/ 826722 h 2002320"/>
              <a:gd name="connsiteX2752" fmla="*/ 930810 w 2200047"/>
              <a:gd name="connsiteY2752" fmla="*/ 839536 h 2002320"/>
              <a:gd name="connsiteX2753" fmla="*/ 930810 w 2200047"/>
              <a:gd name="connsiteY2753" fmla="*/ 826722 h 2002320"/>
              <a:gd name="connsiteX2754" fmla="*/ 928712 w 2200047"/>
              <a:gd name="connsiteY2754" fmla="*/ 826722 h 2002320"/>
              <a:gd name="connsiteX2755" fmla="*/ 914024 w 2200047"/>
              <a:gd name="connsiteY2755" fmla="*/ 826722 h 2002320"/>
              <a:gd name="connsiteX2756" fmla="*/ 897238 w 2200047"/>
              <a:gd name="connsiteY2756" fmla="*/ 826722 h 2002320"/>
              <a:gd name="connsiteX2757" fmla="*/ 897238 w 2200047"/>
              <a:gd name="connsiteY2757" fmla="*/ 813908 h 2002320"/>
              <a:gd name="connsiteX2758" fmla="*/ 914024 w 2200047"/>
              <a:gd name="connsiteY2758" fmla="*/ 813908 h 2002320"/>
              <a:gd name="connsiteX2759" fmla="*/ 897238 w 2200047"/>
              <a:gd name="connsiteY2759" fmla="*/ 813908 h 2002320"/>
              <a:gd name="connsiteX2760" fmla="*/ 879910 w 2200047"/>
              <a:gd name="connsiteY2760" fmla="*/ 813908 h 2002320"/>
              <a:gd name="connsiteX2761" fmla="*/ 879910 w 2200047"/>
              <a:gd name="connsiteY2761" fmla="*/ 806499 h 2002320"/>
              <a:gd name="connsiteX2762" fmla="*/ 879910 w 2200047"/>
              <a:gd name="connsiteY2762" fmla="*/ 801093 h 2002320"/>
              <a:gd name="connsiteX2763" fmla="*/ 882076 w 2200047"/>
              <a:gd name="connsiteY2763" fmla="*/ 801093 h 2002320"/>
              <a:gd name="connsiteX2764" fmla="*/ 895072 w 2200047"/>
              <a:gd name="connsiteY2764" fmla="*/ 801093 h 2002320"/>
              <a:gd name="connsiteX2765" fmla="*/ 897238 w 2200047"/>
              <a:gd name="connsiteY2765" fmla="*/ 801093 h 2002320"/>
              <a:gd name="connsiteX2766" fmla="*/ 895072 w 2200047"/>
              <a:gd name="connsiteY2766" fmla="*/ 791173 h 2002320"/>
              <a:gd name="connsiteX2767" fmla="*/ 1133866 w 2200047"/>
              <a:gd name="connsiteY2767" fmla="*/ 787866 h 2002320"/>
              <a:gd name="connsiteX2768" fmla="*/ 1117080 w 2200047"/>
              <a:gd name="connsiteY2768" fmla="*/ 801093 h 2002320"/>
              <a:gd name="connsiteX2769" fmla="*/ 1133866 w 2200047"/>
              <a:gd name="connsiteY2769" fmla="*/ 801093 h 2002320"/>
              <a:gd name="connsiteX2770" fmla="*/ 947596 w 2200047"/>
              <a:gd name="connsiteY2770" fmla="*/ 787866 h 2002320"/>
              <a:gd name="connsiteX2771" fmla="*/ 930810 w 2200047"/>
              <a:gd name="connsiteY2771" fmla="*/ 801093 h 2002320"/>
              <a:gd name="connsiteX2772" fmla="*/ 947596 w 2200047"/>
              <a:gd name="connsiteY2772" fmla="*/ 801093 h 2002320"/>
              <a:gd name="connsiteX2773" fmla="*/ 812225 w 2200047"/>
              <a:gd name="connsiteY2773" fmla="*/ 787866 h 2002320"/>
              <a:gd name="connsiteX2774" fmla="*/ 795439 w 2200047"/>
              <a:gd name="connsiteY2774" fmla="*/ 801093 h 2002320"/>
              <a:gd name="connsiteX2775" fmla="*/ 812225 w 2200047"/>
              <a:gd name="connsiteY2775" fmla="*/ 787866 h 2002320"/>
              <a:gd name="connsiteX2776" fmla="*/ 812225 w 2200047"/>
              <a:gd name="connsiteY2776" fmla="*/ 787866 h 2002320"/>
              <a:gd name="connsiteX2777" fmla="*/ 814391 w 2200047"/>
              <a:gd name="connsiteY2777" fmla="*/ 787866 h 2002320"/>
              <a:gd name="connsiteX2778" fmla="*/ 818723 w 2200047"/>
              <a:gd name="connsiteY2778" fmla="*/ 787866 h 2002320"/>
              <a:gd name="connsiteX2779" fmla="*/ 819535 w 2200047"/>
              <a:gd name="connsiteY2779" fmla="*/ 787866 h 2002320"/>
              <a:gd name="connsiteX2780" fmla="*/ 827387 w 2200047"/>
              <a:gd name="connsiteY2780" fmla="*/ 787866 h 2002320"/>
              <a:gd name="connsiteX2781" fmla="*/ 829552 w 2200047"/>
              <a:gd name="connsiteY2781" fmla="*/ 787866 h 2002320"/>
              <a:gd name="connsiteX2782" fmla="*/ 812225 w 2200047"/>
              <a:gd name="connsiteY2782" fmla="*/ 801093 h 2002320"/>
              <a:gd name="connsiteX2783" fmla="*/ 879910 w 2200047"/>
              <a:gd name="connsiteY2783" fmla="*/ 775052 h 2002320"/>
              <a:gd name="connsiteX2784" fmla="*/ 863124 w 2200047"/>
              <a:gd name="connsiteY2784" fmla="*/ 787866 h 2002320"/>
              <a:gd name="connsiteX2785" fmla="*/ 694182 w 2200047"/>
              <a:gd name="connsiteY2785" fmla="*/ 775052 h 2002320"/>
              <a:gd name="connsiteX2786" fmla="*/ 694182 w 2200047"/>
              <a:gd name="connsiteY2786" fmla="*/ 787866 h 2002320"/>
              <a:gd name="connsiteX2787" fmla="*/ 694182 w 2200047"/>
              <a:gd name="connsiteY2787" fmla="*/ 775052 h 2002320"/>
              <a:gd name="connsiteX2788" fmla="*/ 676854 w 2200047"/>
              <a:gd name="connsiteY2788" fmla="*/ 775052 h 2002320"/>
              <a:gd name="connsiteX2789" fmla="*/ 660068 w 2200047"/>
              <a:gd name="connsiteY2789" fmla="*/ 787866 h 2002320"/>
              <a:gd name="connsiteX2790" fmla="*/ 662166 w 2200047"/>
              <a:gd name="connsiteY2790" fmla="*/ 787866 h 2002320"/>
              <a:gd name="connsiteX2791" fmla="*/ 676854 w 2200047"/>
              <a:gd name="connsiteY2791" fmla="*/ 787866 h 2002320"/>
              <a:gd name="connsiteX2792" fmla="*/ 676854 w 2200047"/>
              <a:gd name="connsiteY2792" fmla="*/ 776654 h 2002320"/>
              <a:gd name="connsiteX2793" fmla="*/ 676854 w 2200047"/>
              <a:gd name="connsiteY2793" fmla="*/ 775052 h 2002320"/>
              <a:gd name="connsiteX2794" fmla="*/ 998495 w 2200047"/>
              <a:gd name="connsiteY2794" fmla="*/ 762237 h 2002320"/>
              <a:gd name="connsiteX2795" fmla="*/ 1015281 w 2200047"/>
              <a:gd name="connsiteY2795" fmla="*/ 775052 h 2002320"/>
              <a:gd name="connsiteX2796" fmla="*/ 1015281 w 2200047"/>
              <a:gd name="connsiteY2796" fmla="*/ 762237 h 2002320"/>
              <a:gd name="connsiteX2797" fmla="*/ 863124 w 2200047"/>
              <a:gd name="connsiteY2797" fmla="*/ 762237 h 2002320"/>
              <a:gd name="connsiteX2798" fmla="*/ 846338 w 2200047"/>
              <a:gd name="connsiteY2798" fmla="*/ 775052 h 2002320"/>
              <a:gd name="connsiteX2799" fmla="*/ 850535 w 2200047"/>
              <a:gd name="connsiteY2799" fmla="*/ 775052 h 2002320"/>
              <a:gd name="connsiteX2800" fmla="*/ 852633 w 2200047"/>
              <a:gd name="connsiteY2800" fmla="*/ 775052 h 2002320"/>
              <a:gd name="connsiteX2801" fmla="*/ 853420 w 2200047"/>
              <a:gd name="connsiteY2801" fmla="*/ 775052 h 2002320"/>
              <a:gd name="connsiteX2802" fmla="*/ 863124 w 2200047"/>
              <a:gd name="connsiteY2802" fmla="*/ 775052 h 2002320"/>
              <a:gd name="connsiteX2803" fmla="*/ 914024 w 2200047"/>
              <a:gd name="connsiteY2803" fmla="*/ 749423 h 2002320"/>
              <a:gd name="connsiteX2804" fmla="*/ 897238 w 2200047"/>
              <a:gd name="connsiteY2804" fmla="*/ 762237 h 2002320"/>
              <a:gd name="connsiteX2805" fmla="*/ 914024 w 2200047"/>
              <a:gd name="connsiteY2805" fmla="*/ 762237 h 2002320"/>
              <a:gd name="connsiteX2806" fmla="*/ 897238 w 2200047"/>
              <a:gd name="connsiteY2806" fmla="*/ 775052 h 2002320"/>
              <a:gd name="connsiteX2807" fmla="*/ 914024 w 2200047"/>
              <a:gd name="connsiteY2807" fmla="*/ 775052 h 2002320"/>
              <a:gd name="connsiteX2808" fmla="*/ 914024 w 2200047"/>
              <a:gd name="connsiteY2808" fmla="*/ 776654 h 2002320"/>
              <a:gd name="connsiteX2809" fmla="*/ 914024 w 2200047"/>
              <a:gd name="connsiteY2809" fmla="*/ 787866 h 2002320"/>
              <a:gd name="connsiteX2810" fmla="*/ 916122 w 2200047"/>
              <a:gd name="connsiteY2810" fmla="*/ 787866 h 2002320"/>
              <a:gd name="connsiteX2811" fmla="*/ 926613 w 2200047"/>
              <a:gd name="connsiteY2811" fmla="*/ 787866 h 2002320"/>
              <a:gd name="connsiteX2812" fmla="*/ 930810 w 2200047"/>
              <a:gd name="connsiteY2812" fmla="*/ 787866 h 2002320"/>
              <a:gd name="connsiteX2813" fmla="*/ 930810 w 2200047"/>
              <a:gd name="connsiteY2813" fmla="*/ 775052 h 2002320"/>
              <a:gd name="connsiteX2814" fmla="*/ 914024 w 2200047"/>
              <a:gd name="connsiteY2814" fmla="*/ 775052 h 2002320"/>
              <a:gd name="connsiteX2815" fmla="*/ 897238 w 2200047"/>
              <a:gd name="connsiteY2815" fmla="*/ 775052 h 2002320"/>
              <a:gd name="connsiteX2816" fmla="*/ 914024 w 2200047"/>
              <a:gd name="connsiteY2816" fmla="*/ 762237 h 2002320"/>
              <a:gd name="connsiteX2817" fmla="*/ 914024 w 2200047"/>
              <a:gd name="connsiteY2817" fmla="*/ 749423 h 2002320"/>
              <a:gd name="connsiteX2818" fmla="*/ 964923 w 2200047"/>
              <a:gd name="connsiteY2818" fmla="*/ 736196 h 2002320"/>
              <a:gd name="connsiteX2819" fmla="*/ 964923 w 2200047"/>
              <a:gd name="connsiteY2819" fmla="*/ 749423 h 2002320"/>
              <a:gd name="connsiteX2820" fmla="*/ 981709 w 2200047"/>
              <a:gd name="connsiteY2820" fmla="*/ 736196 h 2002320"/>
              <a:gd name="connsiteX2821" fmla="*/ 964923 w 2200047"/>
              <a:gd name="connsiteY2821" fmla="*/ 736196 h 2002320"/>
              <a:gd name="connsiteX2822" fmla="*/ 778653 w 2200047"/>
              <a:gd name="connsiteY2822" fmla="*/ 736196 h 2002320"/>
              <a:gd name="connsiteX2823" fmla="*/ 778653 w 2200047"/>
              <a:gd name="connsiteY2823" fmla="*/ 749423 h 2002320"/>
              <a:gd name="connsiteX2824" fmla="*/ 778653 w 2200047"/>
              <a:gd name="connsiteY2824" fmla="*/ 762237 h 2002320"/>
              <a:gd name="connsiteX2825" fmla="*/ 776555 w 2200047"/>
              <a:gd name="connsiteY2825" fmla="*/ 762237 h 2002320"/>
              <a:gd name="connsiteX2826" fmla="*/ 763965 w 2200047"/>
              <a:gd name="connsiteY2826" fmla="*/ 762237 h 2002320"/>
              <a:gd name="connsiteX2827" fmla="*/ 761867 w 2200047"/>
              <a:gd name="connsiteY2827" fmla="*/ 762237 h 2002320"/>
              <a:gd name="connsiteX2828" fmla="*/ 761867 w 2200047"/>
              <a:gd name="connsiteY2828" fmla="*/ 775052 h 2002320"/>
              <a:gd name="connsiteX2829" fmla="*/ 778653 w 2200047"/>
              <a:gd name="connsiteY2829" fmla="*/ 762237 h 2002320"/>
              <a:gd name="connsiteX2830" fmla="*/ 795439 w 2200047"/>
              <a:gd name="connsiteY2830" fmla="*/ 775052 h 2002320"/>
              <a:gd name="connsiteX2831" fmla="*/ 793341 w 2200047"/>
              <a:gd name="connsiteY2831" fmla="*/ 775052 h 2002320"/>
              <a:gd name="connsiteX2832" fmla="*/ 780751 w 2200047"/>
              <a:gd name="connsiteY2832" fmla="*/ 775052 h 2002320"/>
              <a:gd name="connsiteX2833" fmla="*/ 778653 w 2200047"/>
              <a:gd name="connsiteY2833" fmla="*/ 775052 h 2002320"/>
              <a:gd name="connsiteX2834" fmla="*/ 778653 w 2200047"/>
              <a:gd name="connsiteY2834" fmla="*/ 787866 h 2002320"/>
              <a:gd name="connsiteX2835" fmla="*/ 780751 w 2200047"/>
              <a:gd name="connsiteY2835" fmla="*/ 787866 h 2002320"/>
              <a:gd name="connsiteX2836" fmla="*/ 782850 w 2200047"/>
              <a:gd name="connsiteY2836" fmla="*/ 787866 h 2002320"/>
              <a:gd name="connsiteX2837" fmla="*/ 795439 w 2200047"/>
              <a:gd name="connsiteY2837" fmla="*/ 787866 h 2002320"/>
              <a:gd name="connsiteX2838" fmla="*/ 795439 w 2200047"/>
              <a:gd name="connsiteY2838" fmla="*/ 801093 h 2002320"/>
              <a:gd name="connsiteX2839" fmla="*/ 778653 w 2200047"/>
              <a:gd name="connsiteY2839" fmla="*/ 801093 h 2002320"/>
              <a:gd name="connsiteX2840" fmla="*/ 778653 w 2200047"/>
              <a:gd name="connsiteY2840" fmla="*/ 813908 h 2002320"/>
              <a:gd name="connsiteX2841" fmla="*/ 795439 w 2200047"/>
              <a:gd name="connsiteY2841" fmla="*/ 801093 h 2002320"/>
              <a:gd name="connsiteX2842" fmla="*/ 797537 w 2200047"/>
              <a:gd name="connsiteY2842" fmla="*/ 801093 h 2002320"/>
              <a:gd name="connsiteX2843" fmla="*/ 810127 w 2200047"/>
              <a:gd name="connsiteY2843" fmla="*/ 801093 h 2002320"/>
              <a:gd name="connsiteX2844" fmla="*/ 812225 w 2200047"/>
              <a:gd name="connsiteY2844" fmla="*/ 801093 h 2002320"/>
              <a:gd name="connsiteX2845" fmla="*/ 812225 w 2200047"/>
              <a:gd name="connsiteY2845" fmla="*/ 813908 h 2002320"/>
              <a:gd name="connsiteX2846" fmla="*/ 812225 w 2200047"/>
              <a:gd name="connsiteY2846" fmla="*/ 826722 h 2002320"/>
              <a:gd name="connsiteX2847" fmla="*/ 812225 w 2200047"/>
              <a:gd name="connsiteY2847" fmla="*/ 839536 h 2002320"/>
              <a:gd name="connsiteX2848" fmla="*/ 814391 w 2200047"/>
              <a:gd name="connsiteY2848" fmla="*/ 839536 h 2002320"/>
              <a:gd name="connsiteX2849" fmla="*/ 827387 w 2200047"/>
              <a:gd name="connsiteY2849" fmla="*/ 839536 h 2002320"/>
              <a:gd name="connsiteX2850" fmla="*/ 829552 w 2200047"/>
              <a:gd name="connsiteY2850" fmla="*/ 839536 h 2002320"/>
              <a:gd name="connsiteX2851" fmla="*/ 829552 w 2200047"/>
              <a:gd name="connsiteY2851" fmla="*/ 832128 h 2002320"/>
              <a:gd name="connsiteX2852" fmla="*/ 829552 w 2200047"/>
              <a:gd name="connsiteY2852" fmla="*/ 831527 h 2002320"/>
              <a:gd name="connsiteX2853" fmla="*/ 829552 w 2200047"/>
              <a:gd name="connsiteY2853" fmla="*/ 826722 h 2002320"/>
              <a:gd name="connsiteX2854" fmla="*/ 846338 w 2200047"/>
              <a:gd name="connsiteY2854" fmla="*/ 839536 h 2002320"/>
              <a:gd name="connsiteX2855" fmla="*/ 846338 w 2200047"/>
              <a:gd name="connsiteY2855" fmla="*/ 826722 h 2002320"/>
              <a:gd name="connsiteX2856" fmla="*/ 846338 w 2200047"/>
              <a:gd name="connsiteY2856" fmla="*/ 813908 h 2002320"/>
              <a:gd name="connsiteX2857" fmla="*/ 844240 w 2200047"/>
              <a:gd name="connsiteY2857" fmla="*/ 813908 h 2002320"/>
              <a:gd name="connsiteX2858" fmla="*/ 831651 w 2200047"/>
              <a:gd name="connsiteY2858" fmla="*/ 813908 h 2002320"/>
              <a:gd name="connsiteX2859" fmla="*/ 829552 w 2200047"/>
              <a:gd name="connsiteY2859" fmla="*/ 813908 h 2002320"/>
              <a:gd name="connsiteX2860" fmla="*/ 829552 w 2200047"/>
              <a:gd name="connsiteY2860" fmla="*/ 801093 h 2002320"/>
              <a:gd name="connsiteX2861" fmla="*/ 829552 w 2200047"/>
              <a:gd name="connsiteY2861" fmla="*/ 801093 h 2002320"/>
              <a:gd name="connsiteX2862" fmla="*/ 829552 w 2200047"/>
              <a:gd name="connsiteY2862" fmla="*/ 787866 h 2002320"/>
              <a:gd name="connsiteX2863" fmla="*/ 829552 w 2200047"/>
              <a:gd name="connsiteY2863" fmla="*/ 775052 h 2002320"/>
              <a:gd name="connsiteX2864" fmla="*/ 812225 w 2200047"/>
              <a:gd name="connsiteY2864" fmla="*/ 775052 h 2002320"/>
              <a:gd name="connsiteX2865" fmla="*/ 795439 w 2200047"/>
              <a:gd name="connsiteY2865" fmla="*/ 775052 h 2002320"/>
              <a:gd name="connsiteX2866" fmla="*/ 795439 w 2200047"/>
              <a:gd name="connsiteY2866" fmla="*/ 762237 h 2002320"/>
              <a:gd name="connsiteX2867" fmla="*/ 795439 w 2200047"/>
              <a:gd name="connsiteY2867" fmla="*/ 749423 h 2002320"/>
              <a:gd name="connsiteX2868" fmla="*/ 795439 w 2200047"/>
              <a:gd name="connsiteY2868" fmla="*/ 736196 h 2002320"/>
              <a:gd name="connsiteX2869" fmla="*/ 785735 w 2200047"/>
              <a:gd name="connsiteY2869" fmla="*/ 736196 h 2002320"/>
              <a:gd name="connsiteX2870" fmla="*/ 784948 w 2200047"/>
              <a:gd name="connsiteY2870" fmla="*/ 736196 h 2002320"/>
              <a:gd name="connsiteX2871" fmla="*/ 780751 w 2200047"/>
              <a:gd name="connsiteY2871" fmla="*/ 736196 h 2002320"/>
              <a:gd name="connsiteX2872" fmla="*/ 778653 w 2200047"/>
              <a:gd name="connsiteY2872" fmla="*/ 736196 h 2002320"/>
              <a:gd name="connsiteX2873" fmla="*/ 643282 w 2200047"/>
              <a:gd name="connsiteY2873" fmla="*/ 723382 h 2002320"/>
              <a:gd name="connsiteX2874" fmla="*/ 660068 w 2200047"/>
              <a:gd name="connsiteY2874" fmla="*/ 723382 h 2002320"/>
              <a:gd name="connsiteX2875" fmla="*/ 930810 w 2200047"/>
              <a:gd name="connsiteY2875" fmla="*/ 697753 h 2002320"/>
              <a:gd name="connsiteX2876" fmla="*/ 914024 w 2200047"/>
              <a:gd name="connsiteY2876" fmla="*/ 710567 h 2002320"/>
              <a:gd name="connsiteX2877" fmla="*/ 930810 w 2200047"/>
              <a:gd name="connsiteY2877" fmla="*/ 710567 h 2002320"/>
              <a:gd name="connsiteX2878" fmla="*/ 930810 w 2200047"/>
              <a:gd name="connsiteY2878" fmla="*/ 723382 h 2002320"/>
              <a:gd name="connsiteX2879" fmla="*/ 947596 w 2200047"/>
              <a:gd name="connsiteY2879" fmla="*/ 710567 h 2002320"/>
              <a:gd name="connsiteX2880" fmla="*/ 947596 w 2200047"/>
              <a:gd name="connsiteY2880" fmla="*/ 723382 h 2002320"/>
              <a:gd name="connsiteX2881" fmla="*/ 964923 w 2200047"/>
              <a:gd name="connsiteY2881" fmla="*/ 710567 h 2002320"/>
              <a:gd name="connsiteX2882" fmla="*/ 947596 w 2200047"/>
              <a:gd name="connsiteY2882" fmla="*/ 710567 h 2002320"/>
              <a:gd name="connsiteX2883" fmla="*/ 930810 w 2200047"/>
              <a:gd name="connsiteY2883" fmla="*/ 710567 h 2002320"/>
              <a:gd name="connsiteX2884" fmla="*/ 930810 w 2200047"/>
              <a:gd name="connsiteY2884" fmla="*/ 708966 h 2002320"/>
              <a:gd name="connsiteX2885" fmla="*/ 2165933 w 2200047"/>
              <a:gd name="connsiteY2885" fmla="*/ 671711 h 2002320"/>
              <a:gd name="connsiteX2886" fmla="*/ 2149147 w 2200047"/>
              <a:gd name="connsiteY2886" fmla="*/ 684526 h 2002320"/>
              <a:gd name="connsiteX2887" fmla="*/ 2165933 w 2200047"/>
              <a:gd name="connsiteY2887" fmla="*/ 684526 h 2002320"/>
              <a:gd name="connsiteX2888" fmla="*/ 914024 w 2200047"/>
              <a:gd name="connsiteY2888" fmla="*/ 671711 h 2002320"/>
              <a:gd name="connsiteX2889" fmla="*/ 897238 w 2200047"/>
              <a:gd name="connsiteY2889" fmla="*/ 684526 h 2002320"/>
              <a:gd name="connsiteX2890" fmla="*/ 914024 w 2200047"/>
              <a:gd name="connsiteY2890" fmla="*/ 671711 h 2002320"/>
              <a:gd name="connsiteX2891" fmla="*/ 897238 w 2200047"/>
              <a:gd name="connsiteY2891" fmla="*/ 671711 h 2002320"/>
              <a:gd name="connsiteX2892" fmla="*/ 897238 w 2200047"/>
              <a:gd name="connsiteY2892" fmla="*/ 684526 h 2002320"/>
              <a:gd name="connsiteX2893" fmla="*/ 897238 w 2200047"/>
              <a:gd name="connsiteY2893" fmla="*/ 690106 h 2002320"/>
              <a:gd name="connsiteX2894" fmla="*/ 897238 w 2200047"/>
              <a:gd name="connsiteY2894" fmla="*/ 697753 h 2002320"/>
              <a:gd name="connsiteX2895" fmla="*/ 914024 w 2200047"/>
              <a:gd name="connsiteY2895" fmla="*/ 697753 h 2002320"/>
              <a:gd name="connsiteX2896" fmla="*/ 914024 w 2200047"/>
              <a:gd name="connsiteY2896" fmla="*/ 684526 h 2002320"/>
              <a:gd name="connsiteX2897" fmla="*/ 914024 w 2200047"/>
              <a:gd name="connsiteY2897" fmla="*/ 671711 h 2002320"/>
              <a:gd name="connsiteX2898" fmla="*/ 2098248 w 2200047"/>
              <a:gd name="connsiteY2898" fmla="*/ 646083 h 2002320"/>
              <a:gd name="connsiteX2899" fmla="*/ 2098248 w 2200047"/>
              <a:gd name="connsiteY2899" fmla="*/ 658897 h 2002320"/>
              <a:gd name="connsiteX2900" fmla="*/ 2098248 w 2200047"/>
              <a:gd name="connsiteY2900" fmla="*/ 671711 h 2002320"/>
              <a:gd name="connsiteX2901" fmla="*/ 2115575 w 2200047"/>
              <a:gd name="connsiteY2901" fmla="*/ 671711 h 2002320"/>
              <a:gd name="connsiteX2902" fmla="*/ 2115575 w 2200047"/>
              <a:gd name="connsiteY2902" fmla="*/ 684526 h 2002320"/>
              <a:gd name="connsiteX2903" fmla="*/ 2132361 w 2200047"/>
              <a:gd name="connsiteY2903" fmla="*/ 684526 h 2002320"/>
              <a:gd name="connsiteX2904" fmla="*/ 2132361 w 2200047"/>
              <a:gd name="connsiteY2904" fmla="*/ 671711 h 2002320"/>
              <a:gd name="connsiteX2905" fmla="*/ 2115575 w 2200047"/>
              <a:gd name="connsiteY2905" fmla="*/ 671711 h 2002320"/>
              <a:gd name="connsiteX2906" fmla="*/ 2115575 w 2200047"/>
              <a:gd name="connsiteY2906" fmla="*/ 658897 h 2002320"/>
              <a:gd name="connsiteX2907" fmla="*/ 2111244 w 2200047"/>
              <a:gd name="connsiteY2907" fmla="*/ 658897 h 2002320"/>
              <a:gd name="connsiteX2908" fmla="*/ 2098248 w 2200047"/>
              <a:gd name="connsiteY2908" fmla="*/ 658897 h 2002320"/>
              <a:gd name="connsiteX2909" fmla="*/ 2098248 w 2200047"/>
              <a:gd name="connsiteY2909" fmla="*/ 646083 h 2002320"/>
              <a:gd name="connsiteX2910" fmla="*/ 947596 w 2200047"/>
              <a:gd name="connsiteY2910" fmla="*/ 646083 h 2002320"/>
              <a:gd name="connsiteX2911" fmla="*/ 947596 w 2200047"/>
              <a:gd name="connsiteY2911" fmla="*/ 658897 h 2002320"/>
              <a:gd name="connsiteX2912" fmla="*/ 964923 w 2200047"/>
              <a:gd name="connsiteY2912" fmla="*/ 658897 h 2002320"/>
              <a:gd name="connsiteX2913" fmla="*/ 964923 w 2200047"/>
              <a:gd name="connsiteY2913" fmla="*/ 646083 h 2002320"/>
              <a:gd name="connsiteX2914" fmla="*/ 2122657 w 2200047"/>
              <a:gd name="connsiteY2914" fmla="*/ 640503 h 2002320"/>
              <a:gd name="connsiteX2915" fmla="*/ 2132361 w 2200047"/>
              <a:gd name="connsiteY2915" fmla="*/ 646083 h 2002320"/>
              <a:gd name="connsiteX2916" fmla="*/ 2122919 w 2200047"/>
              <a:gd name="connsiteY2916" fmla="*/ 646083 h 2002320"/>
              <a:gd name="connsiteX2917" fmla="*/ 2122657 w 2200047"/>
              <a:gd name="connsiteY2917" fmla="*/ 646083 h 2002320"/>
              <a:gd name="connsiteX2918" fmla="*/ 2115575 w 2200047"/>
              <a:gd name="connsiteY2918" fmla="*/ 646083 h 2002320"/>
              <a:gd name="connsiteX2919" fmla="*/ 2122657 w 2200047"/>
              <a:gd name="connsiteY2919" fmla="*/ 640503 h 2002320"/>
              <a:gd name="connsiteX2920" fmla="*/ 2013776 w 2200047"/>
              <a:gd name="connsiteY2920" fmla="*/ 632856 h 2002320"/>
              <a:gd name="connsiteX2921" fmla="*/ 2013776 w 2200047"/>
              <a:gd name="connsiteY2921" fmla="*/ 646083 h 2002320"/>
              <a:gd name="connsiteX2922" fmla="*/ 2030562 w 2200047"/>
              <a:gd name="connsiteY2922" fmla="*/ 658897 h 2002320"/>
              <a:gd name="connsiteX2923" fmla="*/ 2030562 w 2200047"/>
              <a:gd name="connsiteY2923" fmla="*/ 657296 h 2002320"/>
              <a:gd name="connsiteX2924" fmla="*/ 2030562 w 2200047"/>
              <a:gd name="connsiteY2924" fmla="*/ 654092 h 2002320"/>
              <a:gd name="connsiteX2925" fmla="*/ 2030562 w 2200047"/>
              <a:gd name="connsiteY2925" fmla="*/ 653491 h 2002320"/>
              <a:gd name="connsiteX2926" fmla="*/ 2030562 w 2200047"/>
              <a:gd name="connsiteY2926" fmla="*/ 646083 h 2002320"/>
              <a:gd name="connsiteX2927" fmla="*/ 2013776 w 2200047"/>
              <a:gd name="connsiteY2927" fmla="*/ 632856 h 2002320"/>
              <a:gd name="connsiteX2928" fmla="*/ 220384 w 2200047"/>
              <a:gd name="connsiteY2928" fmla="*/ 620041 h 2002320"/>
              <a:gd name="connsiteX2929" fmla="*/ 203056 w 2200047"/>
              <a:gd name="connsiteY2929" fmla="*/ 632856 h 2002320"/>
              <a:gd name="connsiteX2930" fmla="*/ 203056 w 2200047"/>
              <a:gd name="connsiteY2930" fmla="*/ 646083 h 2002320"/>
              <a:gd name="connsiteX2931" fmla="*/ 205222 w 2200047"/>
              <a:gd name="connsiteY2931" fmla="*/ 646083 h 2002320"/>
              <a:gd name="connsiteX2932" fmla="*/ 213074 w 2200047"/>
              <a:gd name="connsiteY2932" fmla="*/ 646083 h 2002320"/>
              <a:gd name="connsiteX2933" fmla="*/ 220384 w 2200047"/>
              <a:gd name="connsiteY2933" fmla="*/ 646083 h 2002320"/>
              <a:gd name="connsiteX2934" fmla="*/ 220384 w 2200047"/>
              <a:gd name="connsiteY2934" fmla="*/ 632856 h 2002320"/>
              <a:gd name="connsiteX2935" fmla="*/ 2047890 w 2200047"/>
              <a:gd name="connsiteY2935" fmla="*/ 607227 h 2002320"/>
              <a:gd name="connsiteX2936" fmla="*/ 2064676 w 2200047"/>
              <a:gd name="connsiteY2936" fmla="*/ 620041 h 2002320"/>
              <a:gd name="connsiteX2937" fmla="*/ 2047890 w 2200047"/>
              <a:gd name="connsiteY2937" fmla="*/ 607227 h 2002320"/>
              <a:gd name="connsiteX2938" fmla="*/ 1861620 w 2200047"/>
              <a:gd name="connsiteY2938" fmla="*/ 607227 h 2002320"/>
              <a:gd name="connsiteX2939" fmla="*/ 1861620 w 2200047"/>
              <a:gd name="connsiteY2939" fmla="*/ 620041 h 2002320"/>
              <a:gd name="connsiteX2940" fmla="*/ 1878406 w 2200047"/>
              <a:gd name="connsiteY2940" fmla="*/ 620041 h 2002320"/>
              <a:gd name="connsiteX2941" fmla="*/ 1895192 w 2200047"/>
              <a:gd name="connsiteY2941" fmla="*/ 620041 h 2002320"/>
              <a:gd name="connsiteX2942" fmla="*/ 1912519 w 2200047"/>
              <a:gd name="connsiteY2942" fmla="*/ 620041 h 2002320"/>
              <a:gd name="connsiteX2943" fmla="*/ 1912519 w 2200047"/>
              <a:gd name="connsiteY2943" fmla="*/ 607227 h 2002320"/>
              <a:gd name="connsiteX2944" fmla="*/ 1895192 w 2200047"/>
              <a:gd name="connsiteY2944" fmla="*/ 607227 h 2002320"/>
              <a:gd name="connsiteX2945" fmla="*/ 1893093 w 2200047"/>
              <a:gd name="connsiteY2945" fmla="*/ 607227 h 2002320"/>
              <a:gd name="connsiteX2946" fmla="*/ 1888897 w 2200047"/>
              <a:gd name="connsiteY2946" fmla="*/ 607227 h 2002320"/>
              <a:gd name="connsiteX2947" fmla="*/ 1888110 w 2200047"/>
              <a:gd name="connsiteY2947" fmla="*/ 607227 h 2002320"/>
              <a:gd name="connsiteX2948" fmla="*/ 1880504 w 2200047"/>
              <a:gd name="connsiteY2948" fmla="*/ 607227 h 2002320"/>
              <a:gd name="connsiteX2949" fmla="*/ 1878406 w 2200047"/>
              <a:gd name="connsiteY2949" fmla="*/ 607227 h 2002320"/>
              <a:gd name="connsiteX2950" fmla="*/ 1861620 w 2200047"/>
              <a:gd name="connsiteY2950" fmla="*/ 607227 h 2002320"/>
              <a:gd name="connsiteX2951" fmla="*/ 2098248 w 2200047"/>
              <a:gd name="connsiteY2951" fmla="*/ 594413 h 2002320"/>
              <a:gd name="connsiteX2952" fmla="*/ 2115575 w 2200047"/>
              <a:gd name="connsiteY2952" fmla="*/ 594413 h 2002320"/>
              <a:gd name="connsiteX2953" fmla="*/ 2098248 w 2200047"/>
              <a:gd name="connsiteY2953" fmla="*/ 607227 h 2002320"/>
              <a:gd name="connsiteX2954" fmla="*/ 304855 w 2200047"/>
              <a:gd name="connsiteY2954" fmla="*/ 594413 h 2002320"/>
              <a:gd name="connsiteX2955" fmla="*/ 321641 w 2200047"/>
              <a:gd name="connsiteY2955" fmla="*/ 607227 h 2002320"/>
              <a:gd name="connsiteX2956" fmla="*/ 319543 w 2200047"/>
              <a:gd name="connsiteY2956" fmla="*/ 607227 h 2002320"/>
              <a:gd name="connsiteX2957" fmla="*/ 315346 w 2200047"/>
              <a:gd name="connsiteY2957" fmla="*/ 607227 h 2002320"/>
              <a:gd name="connsiteX2958" fmla="*/ 314560 w 2200047"/>
              <a:gd name="connsiteY2958" fmla="*/ 607227 h 2002320"/>
              <a:gd name="connsiteX2959" fmla="*/ 309052 w 2200047"/>
              <a:gd name="connsiteY2959" fmla="*/ 607227 h 2002320"/>
              <a:gd name="connsiteX2960" fmla="*/ 304855 w 2200047"/>
              <a:gd name="connsiteY2960" fmla="*/ 607227 h 2002320"/>
              <a:gd name="connsiteX2961" fmla="*/ 1929305 w 2200047"/>
              <a:gd name="connsiteY2961" fmla="*/ 581185 h 2002320"/>
              <a:gd name="connsiteX2962" fmla="*/ 1929305 w 2200047"/>
              <a:gd name="connsiteY2962" fmla="*/ 582839 h 2002320"/>
              <a:gd name="connsiteX2963" fmla="*/ 1929305 w 2200047"/>
              <a:gd name="connsiteY2963" fmla="*/ 592760 h 2002320"/>
              <a:gd name="connsiteX2964" fmla="*/ 1929305 w 2200047"/>
              <a:gd name="connsiteY2964" fmla="*/ 594413 h 2002320"/>
              <a:gd name="connsiteX2965" fmla="*/ 1946091 w 2200047"/>
              <a:gd name="connsiteY2965" fmla="*/ 594413 h 2002320"/>
              <a:gd name="connsiteX2966" fmla="*/ 558811 w 2200047"/>
              <a:gd name="connsiteY2966" fmla="*/ 581185 h 2002320"/>
              <a:gd name="connsiteX2967" fmla="*/ 558811 w 2200047"/>
              <a:gd name="connsiteY2967" fmla="*/ 594413 h 2002320"/>
              <a:gd name="connsiteX2968" fmla="*/ 575597 w 2200047"/>
              <a:gd name="connsiteY2968" fmla="*/ 581185 h 2002320"/>
              <a:gd name="connsiteX2969" fmla="*/ 558811 w 2200047"/>
              <a:gd name="connsiteY2969" fmla="*/ 581185 h 2002320"/>
              <a:gd name="connsiteX2970" fmla="*/ 253956 w 2200047"/>
              <a:gd name="connsiteY2970" fmla="*/ 581185 h 2002320"/>
              <a:gd name="connsiteX2971" fmla="*/ 270742 w 2200047"/>
              <a:gd name="connsiteY2971" fmla="*/ 581185 h 2002320"/>
              <a:gd name="connsiteX2972" fmla="*/ 253956 w 2200047"/>
              <a:gd name="connsiteY2972" fmla="*/ 594413 h 2002320"/>
              <a:gd name="connsiteX2973" fmla="*/ 253956 w 2200047"/>
              <a:gd name="connsiteY2973" fmla="*/ 581185 h 2002320"/>
              <a:gd name="connsiteX2974" fmla="*/ 304855 w 2200047"/>
              <a:gd name="connsiteY2974" fmla="*/ 568371 h 2002320"/>
              <a:gd name="connsiteX2975" fmla="*/ 321641 w 2200047"/>
              <a:gd name="connsiteY2975" fmla="*/ 568371 h 2002320"/>
              <a:gd name="connsiteX2976" fmla="*/ 321641 w 2200047"/>
              <a:gd name="connsiteY2976" fmla="*/ 569973 h 2002320"/>
              <a:gd name="connsiteX2977" fmla="*/ 321641 w 2200047"/>
              <a:gd name="connsiteY2977" fmla="*/ 575779 h 2002320"/>
              <a:gd name="connsiteX2978" fmla="*/ 321641 w 2200047"/>
              <a:gd name="connsiteY2978" fmla="*/ 576380 h 2002320"/>
              <a:gd name="connsiteX2979" fmla="*/ 321641 w 2200047"/>
              <a:gd name="connsiteY2979" fmla="*/ 581185 h 2002320"/>
              <a:gd name="connsiteX2980" fmla="*/ 338427 w 2200047"/>
              <a:gd name="connsiteY2980" fmla="*/ 568371 h 2002320"/>
              <a:gd name="connsiteX2981" fmla="*/ 338427 w 2200047"/>
              <a:gd name="connsiteY2981" fmla="*/ 581185 h 2002320"/>
              <a:gd name="connsiteX2982" fmla="*/ 338427 w 2200047"/>
              <a:gd name="connsiteY2982" fmla="*/ 568371 h 2002320"/>
              <a:gd name="connsiteX2983" fmla="*/ 348445 w 2200047"/>
              <a:gd name="connsiteY2983" fmla="*/ 568371 h 2002320"/>
              <a:gd name="connsiteX2984" fmla="*/ 349257 w 2200047"/>
              <a:gd name="connsiteY2984" fmla="*/ 568371 h 2002320"/>
              <a:gd name="connsiteX2985" fmla="*/ 355755 w 2200047"/>
              <a:gd name="connsiteY2985" fmla="*/ 568371 h 2002320"/>
              <a:gd name="connsiteX2986" fmla="*/ 355755 w 2200047"/>
              <a:gd name="connsiteY2986" fmla="*/ 581185 h 2002320"/>
              <a:gd name="connsiteX2987" fmla="*/ 347091 w 2200047"/>
              <a:gd name="connsiteY2987" fmla="*/ 582839 h 2002320"/>
              <a:gd name="connsiteX2988" fmla="*/ 344728 w 2200047"/>
              <a:gd name="connsiteY2988" fmla="*/ 585996 h 2002320"/>
              <a:gd name="connsiteX2989" fmla="*/ 340593 w 2200047"/>
              <a:gd name="connsiteY2989" fmla="*/ 587799 h 2002320"/>
              <a:gd name="connsiteX2990" fmla="*/ 338427 w 2200047"/>
              <a:gd name="connsiteY2990" fmla="*/ 594413 h 2002320"/>
              <a:gd name="connsiteX2991" fmla="*/ 338427 w 2200047"/>
              <a:gd name="connsiteY2991" fmla="*/ 607227 h 2002320"/>
              <a:gd name="connsiteX2992" fmla="*/ 332132 w 2200047"/>
              <a:gd name="connsiteY2992" fmla="*/ 607227 h 2002320"/>
              <a:gd name="connsiteX2993" fmla="*/ 331345 w 2200047"/>
              <a:gd name="connsiteY2993" fmla="*/ 607227 h 2002320"/>
              <a:gd name="connsiteX2994" fmla="*/ 321641 w 2200047"/>
              <a:gd name="connsiteY2994" fmla="*/ 607227 h 2002320"/>
              <a:gd name="connsiteX2995" fmla="*/ 321641 w 2200047"/>
              <a:gd name="connsiteY2995" fmla="*/ 599819 h 2002320"/>
              <a:gd name="connsiteX2996" fmla="*/ 321641 w 2200047"/>
              <a:gd name="connsiteY2996" fmla="*/ 599219 h 2002320"/>
              <a:gd name="connsiteX2997" fmla="*/ 321641 w 2200047"/>
              <a:gd name="connsiteY2997" fmla="*/ 594413 h 2002320"/>
              <a:gd name="connsiteX2998" fmla="*/ 304855 w 2200047"/>
              <a:gd name="connsiteY2998" fmla="*/ 594413 h 2002320"/>
              <a:gd name="connsiteX2999" fmla="*/ 304855 w 2200047"/>
              <a:gd name="connsiteY2999" fmla="*/ 581185 h 2002320"/>
              <a:gd name="connsiteX3000" fmla="*/ 270742 w 2200047"/>
              <a:gd name="connsiteY3000" fmla="*/ 568371 h 2002320"/>
              <a:gd name="connsiteX3001" fmla="*/ 288069 w 2200047"/>
              <a:gd name="connsiteY3001" fmla="*/ 568371 h 2002320"/>
              <a:gd name="connsiteX3002" fmla="*/ 270742 w 2200047"/>
              <a:gd name="connsiteY3002" fmla="*/ 581185 h 2002320"/>
              <a:gd name="connsiteX3003" fmla="*/ 498207 w 2200047"/>
              <a:gd name="connsiteY3003" fmla="*/ 562965 h 2002320"/>
              <a:gd name="connsiteX3004" fmla="*/ 491125 w 2200047"/>
              <a:gd name="connsiteY3004" fmla="*/ 568371 h 2002320"/>
              <a:gd name="connsiteX3005" fmla="*/ 473798 w 2200047"/>
              <a:gd name="connsiteY3005" fmla="*/ 581185 h 2002320"/>
              <a:gd name="connsiteX3006" fmla="*/ 491125 w 2200047"/>
              <a:gd name="connsiteY3006" fmla="*/ 581185 h 2002320"/>
              <a:gd name="connsiteX3007" fmla="*/ 491125 w 2200047"/>
              <a:gd name="connsiteY3007" fmla="*/ 568371 h 2002320"/>
              <a:gd name="connsiteX3008" fmla="*/ 498207 w 2200047"/>
              <a:gd name="connsiteY3008" fmla="*/ 562965 h 2002320"/>
              <a:gd name="connsiteX3009" fmla="*/ 2047890 w 2200047"/>
              <a:gd name="connsiteY3009" fmla="*/ 555557 h 2002320"/>
              <a:gd name="connsiteX3010" fmla="*/ 2064676 w 2200047"/>
              <a:gd name="connsiteY3010" fmla="*/ 555557 h 2002320"/>
              <a:gd name="connsiteX3011" fmla="*/ 2064676 w 2200047"/>
              <a:gd name="connsiteY3011" fmla="*/ 568371 h 2002320"/>
              <a:gd name="connsiteX3012" fmla="*/ 2047890 w 2200047"/>
              <a:gd name="connsiteY3012" fmla="*/ 555557 h 2002320"/>
              <a:gd name="connsiteX3013" fmla="*/ 1996990 w 2200047"/>
              <a:gd name="connsiteY3013" fmla="*/ 555557 h 2002320"/>
              <a:gd name="connsiteX3014" fmla="*/ 1996990 w 2200047"/>
              <a:gd name="connsiteY3014" fmla="*/ 568371 h 2002320"/>
              <a:gd name="connsiteX3015" fmla="*/ 1980204 w 2200047"/>
              <a:gd name="connsiteY3015" fmla="*/ 568371 h 2002320"/>
              <a:gd name="connsiteX3016" fmla="*/ 1962877 w 2200047"/>
              <a:gd name="connsiteY3016" fmla="*/ 568371 h 2002320"/>
              <a:gd name="connsiteX3017" fmla="*/ 1962877 w 2200047"/>
              <a:gd name="connsiteY3017" fmla="*/ 581185 h 2002320"/>
              <a:gd name="connsiteX3018" fmla="*/ 1962877 w 2200047"/>
              <a:gd name="connsiteY3018" fmla="*/ 594413 h 2002320"/>
              <a:gd name="connsiteX3019" fmla="*/ 1980204 w 2200047"/>
              <a:gd name="connsiteY3019" fmla="*/ 594413 h 2002320"/>
              <a:gd name="connsiteX3020" fmla="*/ 1980204 w 2200047"/>
              <a:gd name="connsiteY3020" fmla="*/ 581185 h 2002320"/>
              <a:gd name="connsiteX3021" fmla="*/ 1986499 w 2200047"/>
              <a:gd name="connsiteY3021" fmla="*/ 581185 h 2002320"/>
              <a:gd name="connsiteX3022" fmla="*/ 1987286 w 2200047"/>
              <a:gd name="connsiteY3022" fmla="*/ 581185 h 2002320"/>
              <a:gd name="connsiteX3023" fmla="*/ 1996990 w 2200047"/>
              <a:gd name="connsiteY3023" fmla="*/ 581185 h 2002320"/>
              <a:gd name="connsiteX3024" fmla="*/ 1996990 w 2200047"/>
              <a:gd name="connsiteY3024" fmla="*/ 594413 h 2002320"/>
              <a:gd name="connsiteX3025" fmla="*/ 2013776 w 2200047"/>
              <a:gd name="connsiteY3025" fmla="*/ 594413 h 2002320"/>
              <a:gd name="connsiteX3026" fmla="*/ 2030562 w 2200047"/>
              <a:gd name="connsiteY3026" fmla="*/ 594413 h 2002320"/>
              <a:gd name="connsiteX3027" fmla="*/ 2047890 w 2200047"/>
              <a:gd name="connsiteY3027" fmla="*/ 607227 h 2002320"/>
              <a:gd name="connsiteX3028" fmla="*/ 2030562 w 2200047"/>
              <a:gd name="connsiteY3028" fmla="*/ 607227 h 2002320"/>
              <a:gd name="connsiteX3029" fmla="*/ 2013776 w 2200047"/>
              <a:gd name="connsiteY3029" fmla="*/ 607227 h 2002320"/>
              <a:gd name="connsiteX3030" fmla="*/ 2013776 w 2200047"/>
              <a:gd name="connsiteY3030" fmla="*/ 620041 h 2002320"/>
              <a:gd name="connsiteX3031" fmla="*/ 2030562 w 2200047"/>
              <a:gd name="connsiteY3031" fmla="*/ 620041 h 2002320"/>
              <a:gd name="connsiteX3032" fmla="*/ 2047890 w 2200047"/>
              <a:gd name="connsiteY3032" fmla="*/ 620041 h 2002320"/>
              <a:gd name="connsiteX3033" fmla="*/ 2064676 w 2200047"/>
              <a:gd name="connsiteY3033" fmla="*/ 620041 h 2002320"/>
              <a:gd name="connsiteX3034" fmla="*/ 2081462 w 2200047"/>
              <a:gd name="connsiteY3034" fmla="*/ 620041 h 2002320"/>
              <a:gd name="connsiteX3035" fmla="*/ 2064676 w 2200047"/>
              <a:gd name="connsiteY3035" fmla="*/ 620041 h 2002320"/>
              <a:gd name="connsiteX3036" fmla="*/ 2064676 w 2200047"/>
              <a:gd name="connsiteY3036" fmla="*/ 607227 h 2002320"/>
              <a:gd name="connsiteX3037" fmla="*/ 2047890 w 2200047"/>
              <a:gd name="connsiteY3037" fmla="*/ 594413 h 2002320"/>
              <a:gd name="connsiteX3038" fmla="*/ 2064676 w 2200047"/>
              <a:gd name="connsiteY3038" fmla="*/ 594413 h 2002320"/>
              <a:gd name="connsiteX3039" fmla="*/ 2081462 w 2200047"/>
              <a:gd name="connsiteY3039" fmla="*/ 594413 h 2002320"/>
              <a:gd name="connsiteX3040" fmla="*/ 2081462 w 2200047"/>
              <a:gd name="connsiteY3040" fmla="*/ 581185 h 2002320"/>
              <a:gd name="connsiteX3041" fmla="*/ 2064676 w 2200047"/>
              <a:gd name="connsiteY3041" fmla="*/ 581185 h 2002320"/>
              <a:gd name="connsiteX3042" fmla="*/ 2047890 w 2200047"/>
              <a:gd name="connsiteY3042" fmla="*/ 581185 h 2002320"/>
              <a:gd name="connsiteX3043" fmla="*/ 2030562 w 2200047"/>
              <a:gd name="connsiteY3043" fmla="*/ 581185 h 2002320"/>
              <a:gd name="connsiteX3044" fmla="*/ 2013776 w 2200047"/>
              <a:gd name="connsiteY3044" fmla="*/ 581185 h 2002320"/>
              <a:gd name="connsiteX3045" fmla="*/ 1996990 w 2200047"/>
              <a:gd name="connsiteY3045" fmla="*/ 581185 h 2002320"/>
              <a:gd name="connsiteX3046" fmla="*/ 1996990 w 2200047"/>
              <a:gd name="connsiteY3046" fmla="*/ 568371 h 2002320"/>
              <a:gd name="connsiteX3047" fmla="*/ 2006695 w 2200047"/>
              <a:gd name="connsiteY3047" fmla="*/ 568371 h 2002320"/>
              <a:gd name="connsiteX3048" fmla="*/ 2007482 w 2200047"/>
              <a:gd name="connsiteY3048" fmla="*/ 568371 h 2002320"/>
              <a:gd name="connsiteX3049" fmla="*/ 2013776 w 2200047"/>
              <a:gd name="connsiteY3049" fmla="*/ 568371 h 2002320"/>
              <a:gd name="connsiteX3050" fmla="*/ 2013776 w 2200047"/>
              <a:gd name="connsiteY3050" fmla="*/ 555557 h 2002320"/>
              <a:gd name="connsiteX3051" fmla="*/ 507911 w 2200047"/>
              <a:gd name="connsiteY3051" fmla="*/ 555557 h 2002320"/>
              <a:gd name="connsiteX3052" fmla="*/ 507911 w 2200047"/>
              <a:gd name="connsiteY3052" fmla="*/ 568371 h 2002320"/>
              <a:gd name="connsiteX3053" fmla="*/ 524697 w 2200047"/>
              <a:gd name="connsiteY3053" fmla="*/ 555557 h 2002320"/>
              <a:gd name="connsiteX3054" fmla="*/ 522599 w 2200047"/>
              <a:gd name="connsiteY3054" fmla="*/ 555557 h 2002320"/>
              <a:gd name="connsiteX3055" fmla="*/ 507911 w 2200047"/>
              <a:gd name="connsiteY3055" fmla="*/ 555557 h 2002320"/>
              <a:gd name="connsiteX3056" fmla="*/ 1895192 w 2200047"/>
              <a:gd name="connsiteY3056" fmla="*/ 529515 h 2002320"/>
              <a:gd name="connsiteX3057" fmla="*/ 1895192 w 2200047"/>
              <a:gd name="connsiteY3057" fmla="*/ 542743 h 2002320"/>
              <a:gd name="connsiteX3058" fmla="*/ 1878406 w 2200047"/>
              <a:gd name="connsiteY3058" fmla="*/ 542743 h 2002320"/>
              <a:gd name="connsiteX3059" fmla="*/ 1895192 w 2200047"/>
              <a:gd name="connsiteY3059" fmla="*/ 542743 h 2002320"/>
              <a:gd name="connsiteX3060" fmla="*/ 1912519 w 2200047"/>
              <a:gd name="connsiteY3060" fmla="*/ 529515 h 2002320"/>
              <a:gd name="connsiteX3061" fmla="*/ 1912519 w 2200047"/>
              <a:gd name="connsiteY3061" fmla="*/ 534476 h 2002320"/>
              <a:gd name="connsiteX3062" fmla="*/ 1912519 w 2200047"/>
              <a:gd name="connsiteY3062" fmla="*/ 535096 h 2002320"/>
              <a:gd name="connsiteX3063" fmla="*/ 1912519 w 2200047"/>
              <a:gd name="connsiteY3063" fmla="*/ 542743 h 2002320"/>
              <a:gd name="connsiteX3064" fmla="*/ 1929305 w 2200047"/>
              <a:gd name="connsiteY3064" fmla="*/ 542743 h 2002320"/>
              <a:gd name="connsiteX3065" fmla="*/ 1929305 w 2200047"/>
              <a:gd name="connsiteY3065" fmla="*/ 529515 h 2002320"/>
              <a:gd name="connsiteX3066" fmla="*/ 1912519 w 2200047"/>
              <a:gd name="connsiteY3066" fmla="*/ 529515 h 2002320"/>
              <a:gd name="connsiteX3067" fmla="*/ 1658563 w 2200047"/>
              <a:gd name="connsiteY3067" fmla="*/ 477845 h 2002320"/>
              <a:gd name="connsiteX3068" fmla="*/ 1658563 w 2200047"/>
              <a:gd name="connsiteY3068" fmla="*/ 491073 h 2002320"/>
              <a:gd name="connsiteX3069" fmla="*/ 1675349 w 2200047"/>
              <a:gd name="connsiteY3069" fmla="*/ 477845 h 2002320"/>
              <a:gd name="connsiteX3070" fmla="*/ 1489079 w 2200047"/>
              <a:gd name="connsiteY3070" fmla="*/ 452217 h 2002320"/>
              <a:gd name="connsiteX3071" fmla="*/ 1489079 w 2200047"/>
              <a:gd name="connsiteY3071" fmla="*/ 465031 h 2002320"/>
              <a:gd name="connsiteX3072" fmla="*/ 1506407 w 2200047"/>
              <a:gd name="connsiteY3072" fmla="*/ 452217 h 2002320"/>
              <a:gd name="connsiteX3073" fmla="*/ 423440 w 2200047"/>
              <a:gd name="connsiteY3073" fmla="*/ 439403 h 2002320"/>
              <a:gd name="connsiteX3074" fmla="*/ 433144 w 2200047"/>
              <a:gd name="connsiteY3074" fmla="*/ 439403 h 2002320"/>
              <a:gd name="connsiteX3075" fmla="*/ 433931 w 2200047"/>
              <a:gd name="connsiteY3075" fmla="*/ 439403 h 2002320"/>
              <a:gd name="connsiteX3076" fmla="*/ 440226 w 2200047"/>
              <a:gd name="connsiteY3076" fmla="*/ 439403 h 2002320"/>
              <a:gd name="connsiteX3077" fmla="*/ 440226 w 2200047"/>
              <a:gd name="connsiteY3077" fmla="*/ 452217 h 2002320"/>
              <a:gd name="connsiteX3078" fmla="*/ 423440 w 2200047"/>
              <a:gd name="connsiteY3078" fmla="*/ 465031 h 2002320"/>
              <a:gd name="connsiteX3079" fmla="*/ 423440 w 2200047"/>
              <a:gd name="connsiteY3079" fmla="*/ 452217 h 2002320"/>
              <a:gd name="connsiteX3080" fmla="*/ 1827506 w 2200047"/>
              <a:gd name="connsiteY3080" fmla="*/ 426175 h 2002320"/>
              <a:gd name="connsiteX3081" fmla="*/ 1827506 w 2200047"/>
              <a:gd name="connsiteY3081" fmla="*/ 439403 h 2002320"/>
              <a:gd name="connsiteX3082" fmla="*/ 1827506 w 2200047"/>
              <a:gd name="connsiteY3082" fmla="*/ 426175 h 2002320"/>
              <a:gd name="connsiteX3083" fmla="*/ 491125 w 2200047"/>
              <a:gd name="connsiteY3083" fmla="*/ 426175 h 2002320"/>
              <a:gd name="connsiteX3084" fmla="*/ 491125 w 2200047"/>
              <a:gd name="connsiteY3084" fmla="*/ 427829 h 2002320"/>
              <a:gd name="connsiteX3085" fmla="*/ 491125 w 2200047"/>
              <a:gd name="connsiteY3085" fmla="*/ 431962 h 2002320"/>
              <a:gd name="connsiteX3086" fmla="*/ 491125 w 2200047"/>
              <a:gd name="connsiteY3086" fmla="*/ 432789 h 2002320"/>
              <a:gd name="connsiteX3087" fmla="*/ 491125 w 2200047"/>
              <a:gd name="connsiteY3087" fmla="*/ 433616 h 2002320"/>
              <a:gd name="connsiteX3088" fmla="*/ 491125 w 2200047"/>
              <a:gd name="connsiteY3088" fmla="*/ 439403 h 2002320"/>
              <a:gd name="connsiteX3089" fmla="*/ 498207 w 2200047"/>
              <a:gd name="connsiteY3089" fmla="*/ 439403 h 2002320"/>
              <a:gd name="connsiteX3090" fmla="*/ 507911 w 2200047"/>
              <a:gd name="connsiteY3090" fmla="*/ 439403 h 2002320"/>
              <a:gd name="connsiteX3091" fmla="*/ 491125 w 2200047"/>
              <a:gd name="connsiteY3091" fmla="*/ 426175 h 2002320"/>
              <a:gd name="connsiteX3092" fmla="*/ 440226 w 2200047"/>
              <a:gd name="connsiteY3092" fmla="*/ 426175 h 2002320"/>
              <a:gd name="connsiteX3093" fmla="*/ 444423 w 2200047"/>
              <a:gd name="connsiteY3093" fmla="*/ 426175 h 2002320"/>
              <a:gd name="connsiteX3094" fmla="*/ 457012 w 2200047"/>
              <a:gd name="connsiteY3094" fmla="*/ 426175 h 2002320"/>
              <a:gd name="connsiteX3095" fmla="*/ 457012 w 2200047"/>
              <a:gd name="connsiteY3095" fmla="*/ 439403 h 2002320"/>
              <a:gd name="connsiteX3096" fmla="*/ 440226 w 2200047"/>
              <a:gd name="connsiteY3096" fmla="*/ 426175 h 2002320"/>
              <a:gd name="connsiteX3097" fmla="*/ 1489079 w 2200047"/>
              <a:gd name="connsiteY3097" fmla="*/ 413361 h 2002320"/>
              <a:gd name="connsiteX3098" fmla="*/ 1489079 w 2200047"/>
              <a:gd name="connsiteY3098" fmla="*/ 426175 h 2002320"/>
              <a:gd name="connsiteX3099" fmla="*/ 1506407 w 2200047"/>
              <a:gd name="connsiteY3099" fmla="*/ 426175 h 2002320"/>
              <a:gd name="connsiteX3100" fmla="*/ 1506407 w 2200047"/>
              <a:gd name="connsiteY3100" fmla="*/ 413361 h 2002320"/>
              <a:gd name="connsiteX3101" fmla="*/ 1504241 w 2200047"/>
              <a:gd name="connsiteY3101" fmla="*/ 413361 h 2002320"/>
              <a:gd name="connsiteX3102" fmla="*/ 1489079 w 2200047"/>
              <a:gd name="connsiteY3102" fmla="*/ 413361 h 2002320"/>
              <a:gd name="connsiteX3103" fmla="*/ 1777148 w 2200047"/>
              <a:gd name="connsiteY3103" fmla="*/ 400547 h 2002320"/>
              <a:gd name="connsiteX3104" fmla="*/ 1793934 w 2200047"/>
              <a:gd name="connsiteY3104" fmla="*/ 400547 h 2002320"/>
              <a:gd name="connsiteX3105" fmla="*/ 1793934 w 2200047"/>
              <a:gd name="connsiteY3105" fmla="*/ 413361 h 2002320"/>
              <a:gd name="connsiteX3106" fmla="*/ 1777148 w 2200047"/>
              <a:gd name="connsiteY3106" fmla="*/ 400547 h 2002320"/>
              <a:gd name="connsiteX3107" fmla="*/ 1726249 w 2200047"/>
              <a:gd name="connsiteY3107" fmla="*/ 400547 h 2002320"/>
              <a:gd name="connsiteX3108" fmla="*/ 1723888 w 2200047"/>
              <a:gd name="connsiteY3108" fmla="*/ 405953 h 2002320"/>
              <a:gd name="connsiteX3109" fmla="*/ 1721322 w 2200047"/>
              <a:gd name="connsiteY3109" fmla="*/ 405561 h 2002320"/>
              <a:gd name="connsiteX3110" fmla="*/ 1015281 w 2200047"/>
              <a:gd name="connsiteY3110" fmla="*/ 400547 h 2002320"/>
              <a:gd name="connsiteX3111" fmla="*/ 1032609 w 2200047"/>
              <a:gd name="connsiteY3111" fmla="*/ 400547 h 2002320"/>
              <a:gd name="connsiteX3112" fmla="*/ 1759821 w 2200047"/>
              <a:gd name="connsiteY3112" fmla="*/ 387733 h 2002320"/>
              <a:gd name="connsiteX3113" fmla="*/ 1777148 w 2200047"/>
              <a:gd name="connsiteY3113" fmla="*/ 387733 h 2002320"/>
              <a:gd name="connsiteX3114" fmla="*/ 1777148 w 2200047"/>
              <a:gd name="connsiteY3114" fmla="*/ 400547 h 2002320"/>
              <a:gd name="connsiteX3115" fmla="*/ 1774982 w 2200047"/>
              <a:gd name="connsiteY3115" fmla="*/ 400547 h 2002320"/>
              <a:gd name="connsiteX3116" fmla="*/ 1761987 w 2200047"/>
              <a:gd name="connsiteY3116" fmla="*/ 400547 h 2002320"/>
              <a:gd name="connsiteX3117" fmla="*/ 1759821 w 2200047"/>
              <a:gd name="connsiteY3117" fmla="*/ 400547 h 2002320"/>
              <a:gd name="connsiteX3118" fmla="*/ 1759821 w 2200047"/>
              <a:gd name="connsiteY3118" fmla="*/ 387733 h 2002320"/>
              <a:gd name="connsiteX3119" fmla="*/ 541483 w 2200047"/>
              <a:gd name="connsiteY3119" fmla="*/ 387733 h 2002320"/>
              <a:gd name="connsiteX3120" fmla="*/ 541483 w 2200047"/>
              <a:gd name="connsiteY3120" fmla="*/ 400547 h 2002320"/>
              <a:gd name="connsiteX3121" fmla="*/ 541483 w 2200047"/>
              <a:gd name="connsiteY3121" fmla="*/ 387733 h 2002320"/>
              <a:gd name="connsiteX3122" fmla="*/ 1015281 w 2200047"/>
              <a:gd name="connsiteY3122" fmla="*/ 374505 h 2002320"/>
              <a:gd name="connsiteX3123" fmla="*/ 998495 w 2200047"/>
              <a:gd name="connsiteY3123" fmla="*/ 387733 h 2002320"/>
              <a:gd name="connsiteX3124" fmla="*/ 1015281 w 2200047"/>
              <a:gd name="connsiteY3124" fmla="*/ 374505 h 2002320"/>
              <a:gd name="connsiteX3125" fmla="*/ 575597 w 2200047"/>
              <a:gd name="connsiteY3125" fmla="*/ 361691 h 2002320"/>
              <a:gd name="connsiteX3126" fmla="*/ 575597 w 2200047"/>
              <a:gd name="connsiteY3126" fmla="*/ 374505 h 2002320"/>
              <a:gd name="connsiteX3127" fmla="*/ 558811 w 2200047"/>
              <a:gd name="connsiteY3127" fmla="*/ 374505 h 2002320"/>
              <a:gd name="connsiteX3128" fmla="*/ 575597 w 2200047"/>
              <a:gd name="connsiteY3128" fmla="*/ 361691 h 2002320"/>
              <a:gd name="connsiteX3129" fmla="*/ 1702153 w 2200047"/>
              <a:gd name="connsiteY3129" fmla="*/ 356285 h 2002320"/>
              <a:gd name="connsiteX3130" fmla="*/ 1709463 w 2200047"/>
              <a:gd name="connsiteY3130" fmla="*/ 361691 h 2002320"/>
              <a:gd name="connsiteX3131" fmla="*/ 1702153 w 2200047"/>
              <a:gd name="connsiteY3131" fmla="*/ 356285 h 2002320"/>
              <a:gd name="connsiteX3132" fmla="*/ 1692135 w 2200047"/>
              <a:gd name="connsiteY3132" fmla="*/ 348877 h 2002320"/>
              <a:gd name="connsiteX3133" fmla="*/ 1692135 w 2200047"/>
              <a:gd name="connsiteY3133" fmla="*/ 361691 h 2002320"/>
              <a:gd name="connsiteX3134" fmla="*/ 1692135 w 2200047"/>
              <a:gd name="connsiteY3134" fmla="*/ 348877 h 2002320"/>
              <a:gd name="connsiteX3135" fmla="*/ 524697 w 2200047"/>
              <a:gd name="connsiteY3135" fmla="*/ 322835 h 2002320"/>
              <a:gd name="connsiteX3136" fmla="*/ 541483 w 2200047"/>
              <a:gd name="connsiteY3136" fmla="*/ 322835 h 2002320"/>
              <a:gd name="connsiteX3137" fmla="*/ 541483 w 2200047"/>
              <a:gd name="connsiteY3137" fmla="*/ 336062 h 2002320"/>
              <a:gd name="connsiteX3138" fmla="*/ 541483 w 2200047"/>
              <a:gd name="connsiteY3138" fmla="*/ 348877 h 2002320"/>
              <a:gd name="connsiteX3139" fmla="*/ 524697 w 2200047"/>
              <a:gd name="connsiteY3139" fmla="*/ 348877 h 2002320"/>
              <a:gd name="connsiteX3140" fmla="*/ 524697 w 2200047"/>
              <a:gd name="connsiteY3140" fmla="*/ 336062 h 2002320"/>
              <a:gd name="connsiteX3141" fmla="*/ 473798 w 2200047"/>
              <a:gd name="connsiteY3141" fmla="*/ 322835 h 2002320"/>
              <a:gd name="connsiteX3142" fmla="*/ 491125 w 2200047"/>
              <a:gd name="connsiteY3142" fmla="*/ 322835 h 2002320"/>
              <a:gd name="connsiteX3143" fmla="*/ 473798 w 2200047"/>
              <a:gd name="connsiteY3143" fmla="*/ 336062 h 2002320"/>
              <a:gd name="connsiteX3144" fmla="*/ 473798 w 2200047"/>
              <a:gd name="connsiteY3144" fmla="*/ 322835 h 2002320"/>
              <a:gd name="connsiteX3145" fmla="*/ 541483 w 2200047"/>
              <a:gd name="connsiteY3145" fmla="*/ 310021 h 2002320"/>
              <a:gd name="connsiteX3146" fmla="*/ 558811 w 2200047"/>
              <a:gd name="connsiteY3146" fmla="*/ 310021 h 2002320"/>
              <a:gd name="connsiteX3147" fmla="*/ 541483 w 2200047"/>
              <a:gd name="connsiteY3147" fmla="*/ 322835 h 2002320"/>
              <a:gd name="connsiteX3148" fmla="*/ 575597 w 2200047"/>
              <a:gd name="connsiteY3148" fmla="*/ 271165 h 2002320"/>
              <a:gd name="connsiteX3149" fmla="*/ 575597 w 2200047"/>
              <a:gd name="connsiteY3149" fmla="*/ 284392 h 2002320"/>
              <a:gd name="connsiteX3150" fmla="*/ 592383 w 2200047"/>
              <a:gd name="connsiteY3150" fmla="*/ 271165 h 2002320"/>
              <a:gd name="connsiteX3151" fmla="*/ 577695 w 2200047"/>
              <a:gd name="connsiteY3151" fmla="*/ 271165 h 2002320"/>
              <a:gd name="connsiteX3152" fmla="*/ 575597 w 2200047"/>
              <a:gd name="connsiteY3152" fmla="*/ 271165 h 2002320"/>
              <a:gd name="connsiteX3153" fmla="*/ 761867 w 2200047"/>
              <a:gd name="connsiteY3153" fmla="*/ 245536 h 2002320"/>
              <a:gd name="connsiteX3154" fmla="*/ 744540 w 2200047"/>
              <a:gd name="connsiteY3154" fmla="*/ 258351 h 2002320"/>
              <a:gd name="connsiteX3155" fmla="*/ 761867 w 2200047"/>
              <a:gd name="connsiteY3155" fmla="*/ 245536 h 2002320"/>
              <a:gd name="connsiteX3156" fmla="*/ 744540 w 2200047"/>
              <a:gd name="connsiteY3156" fmla="*/ 245536 h 2002320"/>
              <a:gd name="connsiteX3157" fmla="*/ 744540 w 2200047"/>
              <a:gd name="connsiteY3157" fmla="*/ 258351 h 2002320"/>
              <a:gd name="connsiteX3158" fmla="*/ 746706 w 2200047"/>
              <a:gd name="connsiteY3158" fmla="*/ 258351 h 2002320"/>
              <a:gd name="connsiteX3159" fmla="*/ 754557 w 2200047"/>
              <a:gd name="connsiteY3159" fmla="*/ 258351 h 2002320"/>
              <a:gd name="connsiteX3160" fmla="*/ 761867 w 2200047"/>
              <a:gd name="connsiteY3160" fmla="*/ 258351 h 2002320"/>
              <a:gd name="connsiteX3161" fmla="*/ 744540 w 2200047"/>
              <a:gd name="connsiteY3161" fmla="*/ 271165 h 2002320"/>
              <a:gd name="connsiteX3162" fmla="*/ 746706 w 2200047"/>
              <a:gd name="connsiteY3162" fmla="*/ 271165 h 2002320"/>
              <a:gd name="connsiteX3163" fmla="*/ 748871 w 2200047"/>
              <a:gd name="connsiteY3163" fmla="*/ 271165 h 2002320"/>
              <a:gd name="connsiteX3164" fmla="*/ 759701 w 2200047"/>
              <a:gd name="connsiteY3164" fmla="*/ 271165 h 2002320"/>
              <a:gd name="connsiteX3165" fmla="*/ 761867 w 2200047"/>
              <a:gd name="connsiteY3165" fmla="*/ 271165 h 2002320"/>
              <a:gd name="connsiteX3166" fmla="*/ 761867 w 2200047"/>
              <a:gd name="connsiteY3166" fmla="*/ 258351 h 2002320"/>
              <a:gd name="connsiteX3167" fmla="*/ 761867 w 2200047"/>
              <a:gd name="connsiteY3167" fmla="*/ 245536 h 2002320"/>
              <a:gd name="connsiteX3168" fmla="*/ 660068 w 2200047"/>
              <a:gd name="connsiteY3168" fmla="*/ 245536 h 2002320"/>
              <a:gd name="connsiteX3169" fmla="*/ 660068 w 2200047"/>
              <a:gd name="connsiteY3169" fmla="*/ 247138 h 2002320"/>
              <a:gd name="connsiteX3170" fmla="*/ 660068 w 2200047"/>
              <a:gd name="connsiteY3170" fmla="*/ 252945 h 2002320"/>
              <a:gd name="connsiteX3171" fmla="*/ 660068 w 2200047"/>
              <a:gd name="connsiteY3171" fmla="*/ 253545 h 2002320"/>
              <a:gd name="connsiteX3172" fmla="*/ 660068 w 2200047"/>
              <a:gd name="connsiteY3172" fmla="*/ 258351 h 2002320"/>
              <a:gd name="connsiteX3173" fmla="*/ 676854 w 2200047"/>
              <a:gd name="connsiteY3173" fmla="*/ 271165 h 2002320"/>
              <a:gd name="connsiteX3174" fmla="*/ 676854 w 2200047"/>
              <a:gd name="connsiteY3174" fmla="*/ 258351 h 2002320"/>
              <a:gd name="connsiteX3175" fmla="*/ 660068 w 2200047"/>
              <a:gd name="connsiteY3175" fmla="*/ 258351 h 2002320"/>
              <a:gd name="connsiteX3176" fmla="*/ 676854 w 2200047"/>
              <a:gd name="connsiteY3176" fmla="*/ 245536 h 2002320"/>
              <a:gd name="connsiteX3177" fmla="*/ 710968 w 2200047"/>
              <a:gd name="connsiteY3177" fmla="*/ 219495 h 2002320"/>
              <a:gd name="connsiteX3178" fmla="*/ 710968 w 2200047"/>
              <a:gd name="connsiteY3178" fmla="*/ 232722 h 2002320"/>
              <a:gd name="connsiteX3179" fmla="*/ 727754 w 2200047"/>
              <a:gd name="connsiteY3179" fmla="*/ 232722 h 2002320"/>
              <a:gd name="connsiteX3180" fmla="*/ 744540 w 2200047"/>
              <a:gd name="connsiteY3180" fmla="*/ 219495 h 2002320"/>
              <a:gd name="connsiteX3181" fmla="*/ 727754 w 2200047"/>
              <a:gd name="connsiteY3181" fmla="*/ 232722 h 2002320"/>
              <a:gd name="connsiteX3182" fmla="*/ 710968 w 2200047"/>
              <a:gd name="connsiteY3182" fmla="*/ 219495 h 2002320"/>
              <a:gd name="connsiteX3183" fmla="*/ 1049395 w 2200047"/>
              <a:gd name="connsiteY3183" fmla="*/ 193866 h 2002320"/>
              <a:gd name="connsiteX3184" fmla="*/ 1049395 w 2200047"/>
              <a:gd name="connsiteY3184" fmla="*/ 206681 h 2002320"/>
              <a:gd name="connsiteX3185" fmla="*/ 1066181 w 2200047"/>
              <a:gd name="connsiteY3185" fmla="*/ 193866 h 2002320"/>
              <a:gd name="connsiteX3186" fmla="*/ 863124 w 2200047"/>
              <a:gd name="connsiteY3186" fmla="*/ 167825 h 2002320"/>
              <a:gd name="connsiteX3187" fmla="*/ 846338 w 2200047"/>
              <a:gd name="connsiteY3187" fmla="*/ 181052 h 2002320"/>
              <a:gd name="connsiteX3188" fmla="*/ 829552 w 2200047"/>
              <a:gd name="connsiteY3188" fmla="*/ 155010 h 2002320"/>
              <a:gd name="connsiteX3189" fmla="*/ 812225 w 2200047"/>
              <a:gd name="connsiteY3189" fmla="*/ 167825 h 2002320"/>
              <a:gd name="connsiteX3190" fmla="*/ 829552 w 2200047"/>
              <a:gd name="connsiteY3190" fmla="*/ 167825 h 2002320"/>
              <a:gd name="connsiteX3191" fmla="*/ 846338 w 2200047"/>
              <a:gd name="connsiteY3191" fmla="*/ 167825 h 2002320"/>
              <a:gd name="connsiteX3192" fmla="*/ 846338 w 2200047"/>
              <a:gd name="connsiteY3192" fmla="*/ 155010 h 2002320"/>
              <a:gd name="connsiteX3193" fmla="*/ 829552 w 2200047"/>
              <a:gd name="connsiteY3193" fmla="*/ 167825 h 2002320"/>
              <a:gd name="connsiteX3194" fmla="*/ 829552 w 2200047"/>
              <a:gd name="connsiteY3194" fmla="*/ 166223 h 2002320"/>
              <a:gd name="connsiteX3195" fmla="*/ 829552 w 2200047"/>
              <a:gd name="connsiteY3195" fmla="*/ 156612 h 2002320"/>
              <a:gd name="connsiteX3196" fmla="*/ 829552 w 2200047"/>
              <a:gd name="connsiteY3196" fmla="*/ 155010 h 2002320"/>
              <a:gd name="connsiteX3197" fmla="*/ 761867 w 2200047"/>
              <a:gd name="connsiteY3197" fmla="*/ 155010 h 2002320"/>
              <a:gd name="connsiteX3198" fmla="*/ 763965 w 2200047"/>
              <a:gd name="connsiteY3198" fmla="*/ 155010 h 2002320"/>
              <a:gd name="connsiteX3199" fmla="*/ 766064 w 2200047"/>
              <a:gd name="connsiteY3199" fmla="*/ 155010 h 2002320"/>
              <a:gd name="connsiteX3200" fmla="*/ 778653 w 2200047"/>
              <a:gd name="connsiteY3200" fmla="*/ 155010 h 2002320"/>
              <a:gd name="connsiteX3201" fmla="*/ 778653 w 2200047"/>
              <a:gd name="connsiteY3201" fmla="*/ 156612 h 2002320"/>
              <a:gd name="connsiteX3202" fmla="*/ 778653 w 2200047"/>
              <a:gd name="connsiteY3202" fmla="*/ 166223 h 2002320"/>
              <a:gd name="connsiteX3203" fmla="*/ 778653 w 2200047"/>
              <a:gd name="connsiteY3203" fmla="*/ 167825 h 2002320"/>
              <a:gd name="connsiteX3204" fmla="*/ 761867 w 2200047"/>
              <a:gd name="connsiteY3204" fmla="*/ 181052 h 2002320"/>
              <a:gd name="connsiteX3205" fmla="*/ 761867 w 2200047"/>
              <a:gd name="connsiteY3205" fmla="*/ 167825 h 2002320"/>
              <a:gd name="connsiteX3206" fmla="*/ 1506407 w 2200047"/>
              <a:gd name="connsiteY3206" fmla="*/ 129382 h 2002320"/>
              <a:gd name="connsiteX3207" fmla="*/ 1506407 w 2200047"/>
              <a:gd name="connsiteY3207" fmla="*/ 142196 h 2002320"/>
              <a:gd name="connsiteX3208" fmla="*/ 1523193 w 2200047"/>
              <a:gd name="connsiteY3208" fmla="*/ 142196 h 2002320"/>
              <a:gd name="connsiteX3209" fmla="*/ 1523193 w 2200047"/>
              <a:gd name="connsiteY3209" fmla="*/ 129382 h 2002320"/>
              <a:gd name="connsiteX3210" fmla="*/ 1658563 w 2200047"/>
              <a:gd name="connsiteY3210" fmla="*/ 103340 h 2002320"/>
              <a:gd name="connsiteX3211" fmla="*/ 1658563 w 2200047"/>
              <a:gd name="connsiteY3211" fmla="*/ 116154 h 2002320"/>
              <a:gd name="connsiteX3212" fmla="*/ 1675349 w 2200047"/>
              <a:gd name="connsiteY3212" fmla="*/ 116154 h 2002320"/>
              <a:gd name="connsiteX3213" fmla="*/ 1675349 w 2200047"/>
              <a:gd name="connsiteY3213" fmla="*/ 103340 h 2002320"/>
              <a:gd name="connsiteX3214" fmla="*/ 1658563 w 2200047"/>
              <a:gd name="connsiteY3214" fmla="*/ 103340 h 2002320"/>
              <a:gd name="connsiteX3215" fmla="*/ 1218337 w 2200047"/>
              <a:gd name="connsiteY3215" fmla="*/ 103340 h 2002320"/>
              <a:gd name="connsiteX3216" fmla="*/ 1218337 w 2200047"/>
              <a:gd name="connsiteY3216" fmla="*/ 116154 h 2002320"/>
              <a:gd name="connsiteX3217" fmla="*/ 1228355 w 2200047"/>
              <a:gd name="connsiteY3217" fmla="*/ 116154 h 2002320"/>
              <a:gd name="connsiteX3218" fmla="*/ 1229167 w 2200047"/>
              <a:gd name="connsiteY3218" fmla="*/ 116154 h 2002320"/>
              <a:gd name="connsiteX3219" fmla="*/ 1235665 w 2200047"/>
              <a:gd name="connsiteY3219" fmla="*/ 116154 h 2002320"/>
              <a:gd name="connsiteX3220" fmla="*/ 1218337 w 2200047"/>
              <a:gd name="connsiteY3220" fmla="*/ 103340 h 2002320"/>
              <a:gd name="connsiteX3221" fmla="*/ 863124 w 2200047"/>
              <a:gd name="connsiteY3221" fmla="*/ 103340 h 2002320"/>
              <a:gd name="connsiteX3222" fmla="*/ 863124 w 2200047"/>
              <a:gd name="connsiteY3222" fmla="*/ 116154 h 2002320"/>
              <a:gd name="connsiteX3223" fmla="*/ 863124 w 2200047"/>
              <a:gd name="connsiteY3223" fmla="*/ 116154 h 2002320"/>
              <a:gd name="connsiteX3224" fmla="*/ 863124 w 2200047"/>
              <a:gd name="connsiteY3224" fmla="*/ 110548 h 2002320"/>
              <a:gd name="connsiteX3225" fmla="*/ 863124 w 2200047"/>
              <a:gd name="connsiteY3225" fmla="*/ 109747 h 2002320"/>
              <a:gd name="connsiteX3226" fmla="*/ 863124 w 2200047"/>
              <a:gd name="connsiteY3226" fmla="*/ 103340 h 2002320"/>
              <a:gd name="connsiteX3227" fmla="*/ 778653 w 2200047"/>
              <a:gd name="connsiteY3227" fmla="*/ 103340 h 2002320"/>
              <a:gd name="connsiteX3228" fmla="*/ 761867 w 2200047"/>
              <a:gd name="connsiteY3228" fmla="*/ 116154 h 2002320"/>
              <a:gd name="connsiteX3229" fmla="*/ 778653 w 2200047"/>
              <a:gd name="connsiteY3229" fmla="*/ 103340 h 2002320"/>
              <a:gd name="connsiteX3230" fmla="*/ 1759821 w 2200047"/>
              <a:gd name="connsiteY3230" fmla="*/ 77712 h 2002320"/>
              <a:gd name="connsiteX3231" fmla="*/ 1743035 w 2200047"/>
              <a:gd name="connsiteY3231" fmla="*/ 90526 h 2002320"/>
              <a:gd name="connsiteX3232" fmla="*/ 1759821 w 2200047"/>
              <a:gd name="connsiteY3232" fmla="*/ 90526 h 2002320"/>
              <a:gd name="connsiteX3233" fmla="*/ 1779771 w 2200047"/>
              <a:gd name="connsiteY3233" fmla="*/ 72132 h 2002320"/>
              <a:gd name="connsiteX3234" fmla="*/ 1777148 w 2200047"/>
              <a:gd name="connsiteY3234" fmla="*/ 77712 h 2002320"/>
              <a:gd name="connsiteX3235" fmla="*/ 1793934 w 2200047"/>
              <a:gd name="connsiteY3235" fmla="*/ 77712 h 2002320"/>
              <a:gd name="connsiteX3236" fmla="*/ 1779771 w 2200047"/>
              <a:gd name="connsiteY3236" fmla="*/ 72132 h 2002320"/>
              <a:gd name="connsiteX3237" fmla="*/ 1506407 w 2200047"/>
              <a:gd name="connsiteY3237" fmla="*/ 64484 h 2002320"/>
              <a:gd name="connsiteX3238" fmla="*/ 1506407 w 2200047"/>
              <a:gd name="connsiteY3238" fmla="*/ 77712 h 2002320"/>
              <a:gd name="connsiteX3239" fmla="*/ 1516111 w 2200047"/>
              <a:gd name="connsiteY3239" fmla="*/ 77712 h 2002320"/>
              <a:gd name="connsiteX3240" fmla="*/ 1516898 w 2200047"/>
              <a:gd name="connsiteY3240" fmla="*/ 77712 h 2002320"/>
              <a:gd name="connsiteX3241" fmla="*/ 1523193 w 2200047"/>
              <a:gd name="connsiteY3241" fmla="*/ 77712 h 2002320"/>
              <a:gd name="connsiteX3242" fmla="*/ 1523193 w 2200047"/>
              <a:gd name="connsiteY3242" fmla="*/ 64484 h 2002320"/>
              <a:gd name="connsiteX3243" fmla="*/ 1521094 w 2200047"/>
              <a:gd name="connsiteY3243" fmla="*/ 64484 h 2002320"/>
              <a:gd name="connsiteX3244" fmla="*/ 1506407 w 2200047"/>
              <a:gd name="connsiteY3244" fmla="*/ 64484 h 2002320"/>
              <a:gd name="connsiteX3245" fmla="*/ 1726249 w 2200047"/>
              <a:gd name="connsiteY3245" fmla="*/ 51670 h 2002320"/>
              <a:gd name="connsiteX3246" fmla="*/ 1733330 w 2200047"/>
              <a:gd name="connsiteY3246" fmla="*/ 53672 h 2002320"/>
              <a:gd name="connsiteX3247" fmla="*/ 1733013 w 2200047"/>
              <a:gd name="connsiteY3247" fmla="*/ 55448 h 2002320"/>
              <a:gd name="connsiteX3248" fmla="*/ 1726249 w 2200047"/>
              <a:gd name="connsiteY3248" fmla="*/ 64484 h 2002320"/>
              <a:gd name="connsiteX3249" fmla="*/ 1726249 w 2200047"/>
              <a:gd name="connsiteY3249" fmla="*/ 51670 h 2002320"/>
              <a:gd name="connsiteX3250" fmla="*/ 1455507 w 2200047"/>
              <a:gd name="connsiteY3250" fmla="*/ 51670 h 2002320"/>
              <a:gd name="connsiteX3251" fmla="*/ 1455507 w 2200047"/>
              <a:gd name="connsiteY3251" fmla="*/ 64484 h 2002320"/>
              <a:gd name="connsiteX3252" fmla="*/ 1472293 w 2200047"/>
              <a:gd name="connsiteY3252" fmla="*/ 64484 h 2002320"/>
              <a:gd name="connsiteX3253" fmla="*/ 1489079 w 2200047"/>
              <a:gd name="connsiteY3253" fmla="*/ 51670 h 2002320"/>
              <a:gd name="connsiteX3254" fmla="*/ 1472293 w 2200047"/>
              <a:gd name="connsiteY3254" fmla="*/ 51670 h 2002320"/>
              <a:gd name="connsiteX3255" fmla="*/ 1252451 w 2200047"/>
              <a:gd name="connsiteY3255" fmla="*/ 51670 h 2002320"/>
              <a:gd name="connsiteX3256" fmla="*/ 1252451 w 2200047"/>
              <a:gd name="connsiteY3256" fmla="*/ 64484 h 2002320"/>
              <a:gd name="connsiteX3257" fmla="*/ 1269237 w 2200047"/>
              <a:gd name="connsiteY3257" fmla="*/ 64484 h 2002320"/>
              <a:gd name="connsiteX3258" fmla="*/ 1269237 w 2200047"/>
              <a:gd name="connsiteY3258" fmla="*/ 77712 h 2002320"/>
              <a:gd name="connsiteX3259" fmla="*/ 1269237 w 2200047"/>
              <a:gd name="connsiteY3259" fmla="*/ 90526 h 2002320"/>
              <a:gd name="connsiteX3260" fmla="*/ 1269237 w 2200047"/>
              <a:gd name="connsiteY3260" fmla="*/ 103340 h 2002320"/>
              <a:gd name="connsiteX3261" fmla="*/ 1269237 w 2200047"/>
              <a:gd name="connsiteY3261" fmla="*/ 116154 h 2002320"/>
              <a:gd name="connsiteX3262" fmla="*/ 1286023 w 2200047"/>
              <a:gd name="connsiteY3262" fmla="*/ 116154 h 2002320"/>
              <a:gd name="connsiteX3263" fmla="*/ 1286023 w 2200047"/>
              <a:gd name="connsiteY3263" fmla="*/ 114553 h 2002320"/>
              <a:gd name="connsiteX3264" fmla="*/ 1286023 w 2200047"/>
              <a:gd name="connsiteY3264" fmla="*/ 104942 h 2002320"/>
              <a:gd name="connsiteX3265" fmla="*/ 1286023 w 2200047"/>
              <a:gd name="connsiteY3265" fmla="*/ 103340 h 2002320"/>
              <a:gd name="connsiteX3266" fmla="*/ 1286023 w 2200047"/>
              <a:gd name="connsiteY3266" fmla="*/ 90526 h 2002320"/>
              <a:gd name="connsiteX3267" fmla="*/ 1286023 w 2200047"/>
              <a:gd name="connsiteY3267" fmla="*/ 77712 h 2002320"/>
              <a:gd name="connsiteX3268" fmla="*/ 1288189 w 2200047"/>
              <a:gd name="connsiteY3268" fmla="*/ 77712 h 2002320"/>
              <a:gd name="connsiteX3269" fmla="*/ 1296040 w 2200047"/>
              <a:gd name="connsiteY3269" fmla="*/ 77712 h 2002320"/>
              <a:gd name="connsiteX3270" fmla="*/ 1303350 w 2200047"/>
              <a:gd name="connsiteY3270" fmla="*/ 77712 h 2002320"/>
              <a:gd name="connsiteX3271" fmla="*/ 1303350 w 2200047"/>
              <a:gd name="connsiteY3271" fmla="*/ 64484 h 2002320"/>
              <a:gd name="connsiteX3272" fmla="*/ 1286023 w 2200047"/>
              <a:gd name="connsiteY3272" fmla="*/ 64484 h 2002320"/>
              <a:gd name="connsiteX3273" fmla="*/ 1303350 w 2200047"/>
              <a:gd name="connsiteY3273" fmla="*/ 51670 h 2002320"/>
              <a:gd name="connsiteX3274" fmla="*/ 1286023 w 2200047"/>
              <a:gd name="connsiteY3274" fmla="*/ 51670 h 2002320"/>
              <a:gd name="connsiteX3275" fmla="*/ 1286023 w 2200047"/>
              <a:gd name="connsiteY3275" fmla="*/ 64484 h 2002320"/>
              <a:gd name="connsiteX3276" fmla="*/ 1278941 w 2200047"/>
              <a:gd name="connsiteY3276" fmla="*/ 64484 h 2002320"/>
              <a:gd name="connsiteX3277" fmla="*/ 1276318 w 2200047"/>
              <a:gd name="connsiteY3277" fmla="*/ 64484 h 2002320"/>
              <a:gd name="connsiteX3278" fmla="*/ 1269237 w 2200047"/>
              <a:gd name="connsiteY3278" fmla="*/ 64484 h 2002320"/>
              <a:gd name="connsiteX3279" fmla="*/ 1269237 w 2200047"/>
              <a:gd name="connsiteY3279" fmla="*/ 51670 h 2002320"/>
              <a:gd name="connsiteX3280" fmla="*/ 1252451 w 2200047"/>
              <a:gd name="connsiteY3280" fmla="*/ 51670 h 2002320"/>
              <a:gd name="connsiteX3281" fmla="*/ 879910 w 2200047"/>
              <a:gd name="connsiteY3281" fmla="*/ 51670 h 2002320"/>
              <a:gd name="connsiteX3282" fmla="*/ 879910 w 2200047"/>
              <a:gd name="connsiteY3282" fmla="*/ 51670 h 2002320"/>
              <a:gd name="connsiteX3283" fmla="*/ 1353708 w 2200047"/>
              <a:gd name="connsiteY3283" fmla="*/ 38856 h 2002320"/>
              <a:gd name="connsiteX3284" fmla="*/ 1353708 w 2200047"/>
              <a:gd name="connsiteY3284" fmla="*/ 51670 h 2002320"/>
              <a:gd name="connsiteX3285" fmla="*/ 1150652 w 2200047"/>
              <a:gd name="connsiteY3285" fmla="*/ 38856 h 2002320"/>
              <a:gd name="connsiteX3286" fmla="*/ 1167979 w 2200047"/>
              <a:gd name="connsiteY3286" fmla="*/ 38856 h 2002320"/>
              <a:gd name="connsiteX3287" fmla="*/ 1150652 w 2200047"/>
              <a:gd name="connsiteY3287" fmla="*/ 51670 h 2002320"/>
              <a:gd name="connsiteX3288" fmla="*/ 1150652 w 2200047"/>
              <a:gd name="connsiteY3288" fmla="*/ 38856 h 2002320"/>
              <a:gd name="connsiteX3289" fmla="*/ 1117080 w 2200047"/>
              <a:gd name="connsiteY3289" fmla="*/ 38856 h 2002320"/>
              <a:gd name="connsiteX3290" fmla="*/ 1117080 w 2200047"/>
              <a:gd name="connsiteY3290" fmla="*/ 51670 h 2002320"/>
              <a:gd name="connsiteX3291" fmla="*/ 1100294 w 2200047"/>
              <a:gd name="connsiteY3291" fmla="*/ 64484 h 2002320"/>
              <a:gd name="connsiteX3292" fmla="*/ 1100294 w 2200047"/>
              <a:gd name="connsiteY3292" fmla="*/ 51670 h 2002320"/>
              <a:gd name="connsiteX3293" fmla="*/ 1117080 w 2200047"/>
              <a:gd name="connsiteY3293" fmla="*/ 38856 h 2002320"/>
              <a:gd name="connsiteX3294" fmla="*/ 1759821 w 2200047"/>
              <a:gd name="connsiteY3294" fmla="*/ 26042 h 2002320"/>
              <a:gd name="connsiteX3295" fmla="*/ 1759821 w 2200047"/>
              <a:gd name="connsiteY3295" fmla="*/ 38856 h 2002320"/>
              <a:gd name="connsiteX3296" fmla="*/ 1759821 w 2200047"/>
              <a:gd name="connsiteY3296" fmla="*/ 26042 h 2002320"/>
              <a:gd name="connsiteX3297" fmla="*/ 1624450 w 2200047"/>
              <a:gd name="connsiteY3297" fmla="*/ 26042 h 2002320"/>
              <a:gd name="connsiteX3298" fmla="*/ 1634467 w 2200047"/>
              <a:gd name="connsiteY3298" fmla="*/ 26042 h 2002320"/>
              <a:gd name="connsiteX3299" fmla="*/ 1635280 w 2200047"/>
              <a:gd name="connsiteY3299" fmla="*/ 26042 h 2002320"/>
              <a:gd name="connsiteX3300" fmla="*/ 1641777 w 2200047"/>
              <a:gd name="connsiteY3300" fmla="*/ 26042 h 2002320"/>
              <a:gd name="connsiteX3301" fmla="*/ 1624450 w 2200047"/>
              <a:gd name="connsiteY3301" fmla="*/ 26042 h 2002320"/>
              <a:gd name="connsiteX3302" fmla="*/ 1455507 w 2200047"/>
              <a:gd name="connsiteY3302" fmla="*/ 12814 h 2002320"/>
              <a:gd name="connsiteX3303" fmla="*/ 1472293 w 2200047"/>
              <a:gd name="connsiteY3303" fmla="*/ 26042 h 2002320"/>
              <a:gd name="connsiteX3304" fmla="*/ 1455507 w 2200047"/>
              <a:gd name="connsiteY3304" fmla="*/ 26042 h 2002320"/>
              <a:gd name="connsiteX3305" fmla="*/ 1455507 w 2200047"/>
              <a:gd name="connsiteY3305" fmla="*/ 22735 h 2002320"/>
              <a:gd name="connsiteX3306" fmla="*/ 1455507 w 2200047"/>
              <a:gd name="connsiteY3306" fmla="*/ 12814 h 2002320"/>
              <a:gd name="connsiteX3307" fmla="*/ 1218337 w 2200047"/>
              <a:gd name="connsiteY3307" fmla="*/ 12814 h 2002320"/>
              <a:gd name="connsiteX3308" fmla="*/ 1235665 w 2200047"/>
              <a:gd name="connsiteY3308" fmla="*/ 12814 h 2002320"/>
              <a:gd name="connsiteX3309" fmla="*/ 1235665 w 2200047"/>
              <a:gd name="connsiteY3309" fmla="*/ 26042 h 2002320"/>
              <a:gd name="connsiteX3310" fmla="*/ 1218337 w 2200047"/>
              <a:gd name="connsiteY3310" fmla="*/ 26042 h 2002320"/>
              <a:gd name="connsiteX3311" fmla="*/ 1218337 w 2200047"/>
              <a:gd name="connsiteY3311" fmla="*/ 12814 h 2002320"/>
              <a:gd name="connsiteX3312" fmla="*/ 1658563 w 2200047"/>
              <a:gd name="connsiteY3312" fmla="*/ 0 h 2002320"/>
              <a:gd name="connsiteX3313" fmla="*/ 1658563 w 2200047"/>
              <a:gd name="connsiteY3313" fmla="*/ 12814 h 2002320"/>
              <a:gd name="connsiteX3314" fmla="*/ 1651482 w 2200047"/>
              <a:gd name="connsiteY3314" fmla="*/ 12814 h 2002320"/>
              <a:gd name="connsiteX3315" fmla="*/ 1641777 w 2200047"/>
              <a:gd name="connsiteY3315" fmla="*/ 12814 h 2002320"/>
              <a:gd name="connsiteX3316" fmla="*/ 1658563 w 2200047"/>
              <a:gd name="connsiteY3316" fmla="*/ 0 h 2002320"/>
              <a:gd name="connsiteX3317" fmla="*/ 1387822 w 2200047"/>
              <a:gd name="connsiteY3317" fmla="*/ 0 h 2002320"/>
              <a:gd name="connsiteX3318" fmla="*/ 1371036 w 2200047"/>
              <a:gd name="connsiteY3318" fmla="*/ 12814 h 2002320"/>
              <a:gd name="connsiteX3319" fmla="*/ 1387822 w 2200047"/>
              <a:gd name="connsiteY3319" fmla="*/ 0 h 2002320"/>
              <a:gd name="connsiteX3320" fmla="*/ 1387822 w 2200047"/>
              <a:gd name="connsiteY3320" fmla="*/ 0 h 2002320"/>
              <a:gd name="connsiteX3321" fmla="*/ 1404608 w 2200047"/>
              <a:gd name="connsiteY3321" fmla="*/ 0 h 2002320"/>
              <a:gd name="connsiteX3322" fmla="*/ 1404608 w 2200047"/>
              <a:gd name="connsiteY3322" fmla="*/ 12814 h 2002320"/>
              <a:gd name="connsiteX3323" fmla="*/ 1387822 w 2200047"/>
              <a:gd name="connsiteY3323" fmla="*/ 26042 h 2002320"/>
              <a:gd name="connsiteX3324" fmla="*/ 1387822 w 2200047"/>
              <a:gd name="connsiteY3324" fmla="*/ 12814 h 2002320"/>
              <a:gd name="connsiteX3325" fmla="*/ 1371036 w 2200047"/>
              <a:gd name="connsiteY3325" fmla="*/ 0 h 2002320"/>
              <a:gd name="connsiteX3326" fmla="*/ 1371036 w 2200047"/>
              <a:gd name="connsiteY3326" fmla="*/ 12814 h 2002320"/>
              <a:gd name="connsiteX3327" fmla="*/ 1371036 w 2200047"/>
              <a:gd name="connsiteY3327" fmla="*/ 26042 h 2002320"/>
              <a:gd name="connsiteX3328" fmla="*/ 1371036 w 2200047"/>
              <a:gd name="connsiteY3328" fmla="*/ 38856 h 2002320"/>
              <a:gd name="connsiteX3329" fmla="*/ 1387822 w 2200047"/>
              <a:gd name="connsiteY3329" fmla="*/ 26042 h 2002320"/>
              <a:gd name="connsiteX3330" fmla="*/ 1404608 w 2200047"/>
              <a:gd name="connsiteY3330" fmla="*/ 26042 h 2002320"/>
              <a:gd name="connsiteX3331" fmla="*/ 1404608 w 2200047"/>
              <a:gd name="connsiteY3331" fmla="*/ 12814 h 2002320"/>
              <a:gd name="connsiteX3332" fmla="*/ 1438721 w 2200047"/>
              <a:gd name="connsiteY3332" fmla="*/ 12814 h 2002320"/>
              <a:gd name="connsiteX3333" fmla="*/ 1438721 w 2200047"/>
              <a:gd name="connsiteY3333" fmla="*/ 26042 h 2002320"/>
              <a:gd name="connsiteX3334" fmla="*/ 1455507 w 2200047"/>
              <a:gd name="connsiteY3334" fmla="*/ 26042 h 2002320"/>
              <a:gd name="connsiteX3335" fmla="*/ 1455507 w 2200047"/>
              <a:gd name="connsiteY3335" fmla="*/ 38856 h 2002320"/>
              <a:gd name="connsiteX3336" fmla="*/ 1472293 w 2200047"/>
              <a:gd name="connsiteY3336" fmla="*/ 38856 h 2002320"/>
              <a:gd name="connsiteX3337" fmla="*/ 1472293 w 2200047"/>
              <a:gd name="connsiteY3337" fmla="*/ 26042 h 2002320"/>
              <a:gd name="connsiteX3338" fmla="*/ 1489079 w 2200047"/>
              <a:gd name="connsiteY3338" fmla="*/ 26042 h 2002320"/>
              <a:gd name="connsiteX3339" fmla="*/ 1506407 w 2200047"/>
              <a:gd name="connsiteY3339" fmla="*/ 12814 h 2002320"/>
              <a:gd name="connsiteX3340" fmla="*/ 1508505 w 2200047"/>
              <a:gd name="connsiteY3340" fmla="*/ 12814 h 2002320"/>
              <a:gd name="connsiteX3341" fmla="*/ 1516111 w 2200047"/>
              <a:gd name="connsiteY3341" fmla="*/ 12814 h 2002320"/>
              <a:gd name="connsiteX3342" fmla="*/ 1516898 w 2200047"/>
              <a:gd name="connsiteY3342" fmla="*/ 12814 h 2002320"/>
              <a:gd name="connsiteX3343" fmla="*/ 1523193 w 2200047"/>
              <a:gd name="connsiteY3343" fmla="*/ 12814 h 2002320"/>
              <a:gd name="connsiteX3344" fmla="*/ 1523193 w 2200047"/>
              <a:gd name="connsiteY3344" fmla="*/ 26042 h 2002320"/>
              <a:gd name="connsiteX3345" fmla="*/ 1539979 w 2200047"/>
              <a:gd name="connsiteY3345" fmla="*/ 26042 h 2002320"/>
              <a:gd name="connsiteX3346" fmla="*/ 1556765 w 2200047"/>
              <a:gd name="connsiteY3346" fmla="*/ 12814 h 2002320"/>
              <a:gd name="connsiteX3347" fmla="*/ 1556765 w 2200047"/>
              <a:gd name="connsiteY3347" fmla="*/ 26042 h 2002320"/>
              <a:gd name="connsiteX3348" fmla="*/ 1558931 w 2200047"/>
              <a:gd name="connsiteY3348" fmla="*/ 26042 h 2002320"/>
              <a:gd name="connsiteX3349" fmla="*/ 1574092 w 2200047"/>
              <a:gd name="connsiteY3349" fmla="*/ 26042 h 2002320"/>
              <a:gd name="connsiteX3350" fmla="*/ 1574092 w 2200047"/>
              <a:gd name="connsiteY3350" fmla="*/ 12814 h 2002320"/>
              <a:gd name="connsiteX3351" fmla="*/ 1574092 w 2200047"/>
              <a:gd name="connsiteY3351" fmla="*/ 0 h 2002320"/>
              <a:gd name="connsiteX3352" fmla="*/ 1590878 w 2200047"/>
              <a:gd name="connsiteY3352" fmla="*/ 0 h 2002320"/>
              <a:gd name="connsiteX3353" fmla="*/ 1590878 w 2200047"/>
              <a:gd name="connsiteY3353" fmla="*/ 12814 h 2002320"/>
              <a:gd name="connsiteX3354" fmla="*/ 1607664 w 2200047"/>
              <a:gd name="connsiteY3354" fmla="*/ 0 h 2002320"/>
              <a:gd name="connsiteX3355" fmla="*/ 1607664 w 2200047"/>
              <a:gd name="connsiteY3355" fmla="*/ 12814 h 2002320"/>
              <a:gd name="connsiteX3356" fmla="*/ 1624450 w 2200047"/>
              <a:gd name="connsiteY3356" fmla="*/ 12814 h 2002320"/>
              <a:gd name="connsiteX3357" fmla="*/ 1641777 w 2200047"/>
              <a:gd name="connsiteY3357" fmla="*/ 12814 h 2002320"/>
              <a:gd name="connsiteX3358" fmla="*/ 1624450 w 2200047"/>
              <a:gd name="connsiteY3358" fmla="*/ 26042 h 2002320"/>
              <a:gd name="connsiteX3359" fmla="*/ 1607664 w 2200047"/>
              <a:gd name="connsiteY3359" fmla="*/ 26042 h 2002320"/>
              <a:gd name="connsiteX3360" fmla="*/ 1607664 w 2200047"/>
              <a:gd name="connsiteY3360" fmla="*/ 38856 h 2002320"/>
              <a:gd name="connsiteX3361" fmla="*/ 1607664 w 2200047"/>
              <a:gd name="connsiteY3361" fmla="*/ 51670 h 2002320"/>
              <a:gd name="connsiteX3362" fmla="*/ 1590878 w 2200047"/>
              <a:gd name="connsiteY3362" fmla="*/ 51670 h 2002320"/>
              <a:gd name="connsiteX3363" fmla="*/ 1590878 w 2200047"/>
              <a:gd name="connsiteY3363" fmla="*/ 64484 h 2002320"/>
              <a:gd name="connsiteX3364" fmla="*/ 1597173 w 2200047"/>
              <a:gd name="connsiteY3364" fmla="*/ 64484 h 2002320"/>
              <a:gd name="connsiteX3365" fmla="*/ 1597960 w 2200047"/>
              <a:gd name="connsiteY3365" fmla="*/ 64484 h 2002320"/>
              <a:gd name="connsiteX3366" fmla="*/ 1607664 w 2200047"/>
              <a:gd name="connsiteY3366" fmla="*/ 64484 h 2002320"/>
              <a:gd name="connsiteX3367" fmla="*/ 1607664 w 2200047"/>
              <a:gd name="connsiteY3367" fmla="*/ 51670 h 2002320"/>
              <a:gd name="connsiteX3368" fmla="*/ 1609762 w 2200047"/>
              <a:gd name="connsiteY3368" fmla="*/ 51670 h 2002320"/>
              <a:gd name="connsiteX3369" fmla="*/ 1613959 w 2200047"/>
              <a:gd name="connsiteY3369" fmla="*/ 51670 h 2002320"/>
              <a:gd name="connsiteX3370" fmla="*/ 1614746 w 2200047"/>
              <a:gd name="connsiteY3370" fmla="*/ 51670 h 2002320"/>
              <a:gd name="connsiteX3371" fmla="*/ 1624450 w 2200047"/>
              <a:gd name="connsiteY3371" fmla="*/ 51670 h 2002320"/>
              <a:gd name="connsiteX3372" fmla="*/ 1624450 w 2200047"/>
              <a:gd name="connsiteY3372" fmla="*/ 64484 h 2002320"/>
              <a:gd name="connsiteX3373" fmla="*/ 1607664 w 2200047"/>
              <a:gd name="connsiteY3373" fmla="*/ 77712 h 2002320"/>
              <a:gd name="connsiteX3374" fmla="*/ 1590878 w 2200047"/>
              <a:gd name="connsiteY3374" fmla="*/ 77712 h 2002320"/>
              <a:gd name="connsiteX3375" fmla="*/ 1574092 w 2200047"/>
              <a:gd name="connsiteY3375" fmla="*/ 77712 h 2002320"/>
              <a:gd name="connsiteX3376" fmla="*/ 1574092 w 2200047"/>
              <a:gd name="connsiteY3376" fmla="*/ 90526 h 2002320"/>
              <a:gd name="connsiteX3377" fmla="*/ 1556765 w 2200047"/>
              <a:gd name="connsiteY3377" fmla="*/ 90526 h 2002320"/>
              <a:gd name="connsiteX3378" fmla="*/ 1556765 w 2200047"/>
              <a:gd name="connsiteY3378" fmla="*/ 77712 h 2002320"/>
              <a:gd name="connsiteX3379" fmla="*/ 1574092 w 2200047"/>
              <a:gd name="connsiteY3379" fmla="*/ 64484 h 2002320"/>
              <a:gd name="connsiteX3380" fmla="*/ 1556765 w 2200047"/>
              <a:gd name="connsiteY3380" fmla="*/ 51670 h 2002320"/>
              <a:gd name="connsiteX3381" fmla="*/ 1558931 w 2200047"/>
              <a:gd name="connsiteY3381" fmla="*/ 51670 h 2002320"/>
              <a:gd name="connsiteX3382" fmla="*/ 1566782 w 2200047"/>
              <a:gd name="connsiteY3382" fmla="*/ 51670 h 2002320"/>
              <a:gd name="connsiteX3383" fmla="*/ 1574092 w 2200047"/>
              <a:gd name="connsiteY3383" fmla="*/ 51670 h 2002320"/>
              <a:gd name="connsiteX3384" fmla="*/ 1574092 w 2200047"/>
              <a:gd name="connsiteY3384" fmla="*/ 38856 h 2002320"/>
              <a:gd name="connsiteX3385" fmla="*/ 1567594 w 2200047"/>
              <a:gd name="connsiteY3385" fmla="*/ 38856 h 2002320"/>
              <a:gd name="connsiteX3386" fmla="*/ 1566782 w 2200047"/>
              <a:gd name="connsiteY3386" fmla="*/ 38856 h 2002320"/>
              <a:gd name="connsiteX3387" fmla="*/ 1556765 w 2200047"/>
              <a:gd name="connsiteY3387" fmla="*/ 38856 h 2002320"/>
              <a:gd name="connsiteX3388" fmla="*/ 1556765 w 2200047"/>
              <a:gd name="connsiteY3388" fmla="*/ 51670 h 2002320"/>
              <a:gd name="connsiteX3389" fmla="*/ 1556765 w 2200047"/>
              <a:gd name="connsiteY3389" fmla="*/ 64484 h 2002320"/>
              <a:gd name="connsiteX3390" fmla="*/ 1550470 w 2200047"/>
              <a:gd name="connsiteY3390" fmla="*/ 64484 h 2002320"/>
              <a:gd name="connsiteX3391" fmla="*/ 1549683 w 2200047"/>
              <a:gd name="connsiteY3391" fmla="*/ 64484 h 2002320"/>
              <a:gd name="connsiteX3392" fmla="*/ 1539979 w 2200047"/>
              <a:gd name="connsiteY3392" fmla="*/ 64484 h 2002320"/>
              <a:gd name="connsiteX3393" fmla="*/ 1539979 w 2200047"/>
              <a:gd name="connsiteY3393" fmla="*/ 77712 h 2002320"/>
              <a:gd name="connsiteX3394" fmla="*/ 1539979 w 2200047"/>
              <a:gd name="connsiteY3394" fmla="*/ 90526 h 2002320"/>
              <a:gd name="connsiteX3395" fmla="*/ 1523193 w 2200047"/>
              <a:gd name="connsiteY3395" fmla="*/ 90526 h 2002320"/>
              <a:gd name="connsiteX3396" fmla="*/ 1523193 w 2200047"/>
              <a:gd name="connsiteY3396" fmla="*/ 103340 h 2002320"/>
              <a:gd name="connsiteX3397" fmla="*/ 1539979 w 2200047"/>
              <a:gd name="connsiteY3397" fmla="*/ 90526 h 2002320"/>
              <a:gd name="connsiteX3398" fmla="*/ 1556765 w 2200047"/>
              <a:gd name="connsiteY3398" fmla="*/ 90526 h 2002320"/>
              <a:gd name="connsiteX3399" fmla="*/ 1556765 w 2200047"/>
              <a:gd name="connsiteY3399" fmla="*/ 103340 h 2002320"/>
              <a:gd name="connsiteX3400" fmla="*/ 1574092 w 2200047"/>
              <a:gd name="connsiteY3400" fmla="*/ 103340 h 2002320"/>
              <a:gd name="connsiteX3401" fmla="*/ 1574092 w 2200047"/>
              <a:gd name="connsiteY3401" fmla="*/ 90526 h 2002320"/>
              <a:gd name="connsiteX3402" fmla="*/ 1590878 w 2200047"/>
              <a:gd name="connsiteY3402" fmla="*/ 90526 h 2002320"/>
              <a:gd name="connsiteX3403" fmla="*/ 1607664 w 2200047"/>
              <a:gd name="connsiteY3403" fmla="*/ 90526 h 2002320"/>
              <a:gd name="connsiteX3404" fmla="*/ 1607664 w 2200047"/>
              <a:gd name="connsiteY3404" fmla="*/ 77712 h 2002320"/>
              <a:gd name="connsiteX3405" fmla="*/ 1624450 w 2200047"/>
              <a:gd name="connsiteY3405" fmla="*/ 77712 h 2002320"/>
              <a:gd name="connsiteX3406" fmla="*/ 1624450 w 2200047"/>
              <a:gd name="connsiteY3406" fmla="*/ 90526 h 2002320"/>
              <a:gd name="connsiteX3407" fmla="*/ 1641777 w 2200047"/>
              <a:gd name="connsiteY3407" fmla="*/ 77712 h 2002320"/>
              <a:gd name="connsiteX3408" fmla="*/ 1641777 w 2200047"/>
              <a:gd name="connsiteY3408" fmla="*/ 90526 h 2002320"/>
              <a:gd name="connsiteX3409" fmla="*/ 1658563 w 2200047"/>
              <a:gd name="connsiteY3409" fmla="*/ 90526 h 2002320"/>
              <a:gd name="connsiteX3410" fmla="*/ 1675349 w 2200047"/>
              <a:gd name="connsiteY3410" fmla="*/ 77712 h 2002320"/>
              <a:gd name="connsiteX3411" fmla="*/ 1658563 w 2200047"/>
              <a:gd name="connsiteY3411" fmla="*/ 77712 h 2002320"/>
              <a:gd name="connsiteX3412" fmla="*/ 1641777 w 2200047"/>
              <a:gd name="connsiteY3412" fmla="*/ 77712 h 2002320"/>
              <a:gd name="connsiteX3413" fmla="*/ 1641777 w 2200047"/>
              <a:gd name="connsiteY3413" fmla="*/ 64484 h 2002320"/>
              <a:gd name="connsiteX3414" fmla="*/ 1654367 w 2200047"/>
              <a:gd name="connsiteY3414" fmla="*/ 64484 h 2002320"/>
              <a:gd name="connsiteX3415" fmla="*/ 1658563 w 2200047"/>
              <a:gd name="connsiteY3415" fmla="*/ 64484 h 2002320"/>
              <a:gd name="connsiteX3416" fmla="*/ 1675349 w 2200047"/>
              <a:gd name="connsiteY3416" fmla="*/ 64484 h 2002320"/>
              <a:gd name="connsiteX3417" fmla="*/ 1658563 w 2200047"/>
              <a:gd name="connsiteY3417" fmla="*/ 64484 h 2002320"/>
              <a:gd name="connsiteX3418" fmla="*/ 1658563 w 2200047"/>
              <a:gd name="connsiteY3418" fmla="*/ 51670 h 2002320"/>
              <a:gd name="connsiteX3419" fmla="*/ 1641777 w 2200047"/>
              <a:gd name="connsiteY3419" fmla="*/ 51670 h 2002320"/>
              <a:gd name="connsiteX3420" fmla="*/ 1641777 w 2200047"/>
              <a:gd name="connsiteY3420" fmla="*/ 38856 h 2002320"/>
              <a:gd name="connsiteX3421" fmla="*/ 1641777 w 2200047"/>
              <a:gd name="connsiteY3421" fmla="*/ 26042 h 2002320"/>
              <a:gd name="connsiteX3422" fmla="*/ 1658563 w 2200047"/>
              <a:gd name="connsiteY3422" fmla="*/ 12814 h 2002320"/>
              <a:gd name="connsiteX3423" fmla="*/ 1658563 w 2200047"/>
              <a:gd name="connsiteY3423" fmla="*/ 26042 h 2002320"/>
              <a:gd name="connsiteX3424" fmla="*/ 1675349 w 2200047"/>
              <a:gd name="connsiteY3424" fmla="*/ 12814 h 2002320"/>
              <a:gd name="connsiteX3425" fmla="*/ 1692135 w 2200047"/>
              <a:gd name="connsiteY3425" fmla="*/ 12814 h 2002320"/>
              <a:gd name="connsiteX3426" fmla="*/ 1692135 w 2200047"/>
              <a:gd name="connsiteY3426" fmla="*/ 26042 h 2002320"/>
              <a:gd name="connsiteX3427" fmla="*/ 1675349 w 2200047"/>
              <a:gd name="connsiteY3427" fmla="*/ 26042 h 2002320"/>
              <a:gd name="connsiteX3428" fmla="*/ 1658563 w 2200047"/>
              <a:gd name="connsiteY3428" fmla="*/ 38856 h 2002320"/>
              <a:gd name="connsiteX3429" fmla="*/ 1675349 w 2200047"/>
              <a:gd name="connsiteY3429" fmla="*/ 38856 h 2002320"/>
              <a:gd name="connsiteX3430" fmla="*/ 1675349 w 2200047"/>
              <a:gd name="connsiteY3430" fmla="*/ 51670 h 2002320"/>
              <a:gd name="connsiteX3431" fmla="*/ 1692135 w 2200047"/>
              <a:gd name="connsiteY3431" fmla="*/ 51670 h 2002320"/>
              <a:gd name="connsiteX3432" fmla="*/ 1709463 w 2200047"/>
              <a:gd name="connsiteY3432" fmla="*/ 51670 h 2002320"/>
              <a:gd name="connsiteX3433" fmla="*/ 1709463 w 2200047"/>
              <a:gd name="connsiteY3433" fmla="*/ 64484 h 2002320"/>
              <a:gd name="connsiteX3434" fmla="*/ 1702965 w 2200047"/>
              <a:gd name="connsiteY3434" fmla="*/ 64484 h 2002320"/>
              <a:gd name="connsiteX3435" fmla="*/ 1702153 w 2200047"/>
              <a:gd name="connsiteY3435" fmla="*/ 64484 h 2002320"/>
              <a:gd name="connsiteX3436" fmla="*/ 1701882 w 2200047"/>
              <a:gd name="connsiteY3436" fmla="*/ 64484 h 2002320"/>
              <a:gd name="connsiteX3437" fmla="*/ 1699716 w 2200047"/>
              <a:gd name="connsiteY3437" fmla="*/ 64484 h 2002320"/>
              <a:gd name="connsiteX3438" fmla="*/ 1696467 w 2200047"/>
              <a:gd name="connsiteY3438" fmla="*/ 64484 h 2002320"/>
              <a:gd name="connsiteX3439" fmla="*/ 1692135 w 2200047"/>
              <a:gd name="connsiteY3439" fmla="*/ 64484 h 2002320"/>
              <a:gd name="connsiteX3440" fmla="*/ 1692135 w 2200047"/>
              <a:gd name="connsiteY3440" fmla="*/ 77712 h 2002320"/>
              <a:gd name="connsiteX3441" fmla="*/ 1709463 w 2200047"/>
              <a:gd name="connsiteY3441" fmla="*/ 77712 h 2002320"/>
              <a:gd name="connsiteX3442" fmla="*/ 1726249 w 2200047"/>
              <a:gd name="connsiteY3442" fmla="*/ 64484 h 2002320"/>
              <a:gd name="connsiteX3443" fmla="*/ 1732543 w 2200047"/>
              <a:gd name="connsiteY3443" fmla="*/ 58077 h 2002320"/>
              <a:gd name="connsiteX3444" fmla="*/ 1733013 w 2200047"/>
              <a:gd name="connsiteY3444" fmla="*/ 55448 h 2002320"/>
              <a:gd name="connsiteX3445" fmla="*/ 1734642 w 2200047"/>
              <a:gd name="connsiteY3445" fmla="*/ 53272 h 2002320"/>
              <a:gd name="connsiteX3446" fmla="*/ 1743035 w 2200047"/>
              <a:gd name="connsiteY3446" fmla="*/ 51670 h 2002320"/>
              <a:gd name="connsiteX3447" fmla="*/ 1733330 w 2200047"/>
              <a:gd name="connsiteY3447" fmla="*/ 51670 h 2002320"/>
              <a:gd name="connsiteX3448" fmla="*/ 1732543 w 2200047"/>
              <a:gd name="connsiteY3448" fmla="*/ 51670 h 2002320"/>
              <a:gd name="connsiteX3449" fmla="*/ 1726249 w 2200047"/>
              <a:gd name="connsiteY3449" fmla="*/ 51670 h 2002320"/>
              <a:gd name="connsiteX3450" fmla="*/ 1726249 w 2200047"/>
              <a:gd name="connsiteY3450" fmla="*/ 38856 h 2002320"/>
              <a:gd name="connsiteX3451" fmla="*/ 1733330 w 2200047"/>
              <a:gd name="connsiteY3451" fmla="*/ 38856 h 2002320"/>
              <a:gd name="connsiteX3452" fmla="*/ 1740936 w 2200047"/>
              <a:gd name="connsiteY3452" fmla="*/ 38856 h 2002320"/>
              <a:gd name="connsiteX3453" fmla="*/ 1743035 w 2200047"/>
              <a:gd name="connsiteY3453" fmla="*/ 38856 h 2002320"/>
              <a:gd name="connsiteX3454" fmla="*/ 1759821 w 2200047"/>
              <a:gd name="connsiteY3454" fmla="*/ 38856 h 2002320"/>
              <a:gd name="connsiteX3455" fmla="*/ 1759821 w 2200047"/>
              <a:gd name="connsiteY3455" fmla="*/ 51670 h 2002320"/>
              <a:gd name="connsiteX3456" fmla="*/ 1759821 w 2200047"/>
              <a:gd name="connsiteY3456" fmla="*/ 38856 h 2002320"/>
              <a:gd name="connsiteX3457" fmla="*/ 1777148 w 2200047"/>
              <a:gd name="connsiteY3457" fmla="*/ 38856 h 2002320"/>
              <a:gd name="connsiteX3458" fmla="*/ 1793934 w 2200047"/>
              <a:gd name="connsiteY3458" fmla="*/ 38856 h 2002320"/>
              <a:gd name="connsiteX3459" fmla="*/ 1810720 w 2200047"/>
              <a:gd name="connsiteY3459" fmla="*/ 38856 h 2002320"/>
              <a:gd name="connsiteX3460" fmla="*/ 1810720 w 2200047"/>
              <a:gd name="connsiteY3460" fmla="*/ 64484 h 2002320"/>
              <a:gd name="connsiteX3461" fmla="*/ 1810720 w 2200047"/>
              <a:gd name="connsiteY3461" fmla="*/ 77712 h 2002320"/>
              <a:gd name="connsiteX3462" fmla="*/ 1810720 w 2200047"/>
              <a:gd name="connsiteY3462" fmla="*/ 90526 h 2002320"/>
              <a:gd name="connsiteX3463" fmla="*/ 1810720 w 2200047"/>
              <a:gd name="connsiteY3463" fmla="*/ 103340 h 2002320"/>
              <a:gd name="connsiteX3464" fmla="*/ 1810720 w 2200047"/>
              <a:gd name="connsiteY3464" fmla="*/ 116154 h 2002320"/>
              <a:gd name="connsiteX3465" fmla="*/ 1793934 w 2200047"/>
              <a:gd name="connsiteY3465" fmla="*/ 129382 h 2002320"/>
              <a:gd name="connsiteX3466" fmla="*/ 1793934 w 2200047"/>
              <a:gd name="connsiteY3466" fmla="*/ 142196 h 2002320"/>
              <a:gd name="connsiteX3467" fmla="*/ 1793934 w 2200047"/>
              <a:gd name="connsiteY3467" fmla="*/ 155010 h 2002320"/>
              <a:gd name="connsiteX3468" fmla="*/ 1793934 w 2200047"/>
              <a:gd name="connsiteY3468" fmla="*/ 167825 h 2002320"/>
              <a:gd name="connsiteX3469" fmla="*/ 1793934 w 2200047"/>
              <a:gd name="connsiteY3469" fmla="*/ 181052 h 2002320"/>
              <a:gd name="connsiteX3470" fmla="*/ 1793934 w 2200047"/>
              <a:gd name="connsiteY3470" fmla="*/ 193866 h 2002320"/>
              <a:gd name="connsiteX3471" fmla="*/ 1793934 w 2200047"/>
              <a:gd name="connsiteY3471" fmla="*/ 206681 h 2002320"/>
              <a:gd name="connsiteX3472" fmla="*/ 1777148 w 2200047"/>
              <a:gd name="connsiteY3472" fmla="*/ 219495 h 2002320"/>
              <a:gd name="connsiteX3473" fmla="*/ 1777148 w 2200047"/>
              <a:gd name="connsiteY3473" fmla="*/ 232722 h 2002320"/>
              <a:gd name="connsiteX3474" fmla="*/ 1777148 w 2200047"/>
              <a:gd name="connsiteY3474" fmla="*/ 245536 h 2002320"/>
              <a:gd name="connsiteX3475" fmla="*/ 1777148 w 2200047"/>
              <a:gd name="connsiteY3475" fmla="*/ 258351 h 2002320"/>
              <a:gd name="connsiteX3476" fmla="*/ 1777148 w 2200047"/>
              <a:gd name="connsiteY3476" fmla="*/ 271165 h 2002320"/>
              <a:gd name="connsiteX3477" fmla="*/ 1777148 w 2200047"/>
              <a:gd name="connsiteY3477" fmla="*/ 284392 h 2002320"/>
              <a:gd name="connsiteX3478" fmla="*/ 1777148 w 2200047"/>
              <a:gd name="connsiteY3478" fmla="*/ 297207 h 2002320"/>
              <a:gd name="connsiteX3479" fmla="*/ 1777148 w 2200047"/>
              <a:gd name="connsiteY3479" fmla="*/ 310021 h 2002320"/>
              <a:gd name="connsiteX3480" fmla="*/ 1759821 w 2200047"/>
              <a:gd name="connsiteY3480" fmla="*/ 310021 h 2002320"/>
              <a:gd name="connsiteX3481" fmla="*/ 1759821 w 2200047"/>
              <a:gd name="connsiteY3481" fmla="*/ 322835 h 2002320"/>
              <a:gd name="connsiteX3482" fmla="*/ 1743035 w 2200047"/>
              <a:gd name="connsiteY3482" fmla="*/ 322835 h 2002320"/>
              <a:gd name="connsiteX3483" fmla="*/ 1743035 w 2200047"/>
              <a:gd name="connsiteY3483" fmla="*/ 322835 h 2002320"/>
              <a:gd name="connsiteX3484" fmla="*/ 1759821 w 2200047"/>
              <a:gd name="connsiteY3484" fmla="*/ 322835 h 2002320"/>
              <a:gd name="connsiteX3485" fmla="*/ 1759821 w 2200047"/>
              <a:gd name="connsiteY3485" fmla="*/ 336062 h 2002320"/>
              <a:gd name="connsiteX3486" fmla="*/ 1759821 w 2200047"/>
              <a:gd name="connsiteY3486" fmla="*/ 348877 h 2002320"/>
              <a:gd name="connsiteX3487" fmla="*/ 1759821 w 2200047"/>
              <a:gd name="connsiteY3487" fmla="*/ 361691 h 2002320"/>
              <a:gd name="connsiteX3488" fmla="*/ 1743035 w 2200047"/>
              <a:gd name="connsiteY3488" fmla="*/ 387733 h 2002320"/>
              <a:gd name="connsiteX3489" fmla="*/ 1743035 w 2200047"/>
              <a:gd name="connsiteY3489" fmla="*/ 400547 h 2002320"/>
              <a:gd name="connsiteX3490" fmla="*/ 1726249 w 2200047"/>
              <a:gd name="connsiteY3490" fmla="*/ 400547 h 2002320"/>
              <a:gd name="connsiteX3491" fmla="*/ 1719954 w 2200047"/>
              <a:gd name="connsiteY3491" fmla="*/ 405352 h 2002320"/>
              <a:gd name="connsiteX3492" fmla="*/ 1721322 w 2200047"/>
              <a:gd name="connsiteY3492" fmla="*/ 405561 h 2002320"/>
              <a:gd name="connsiteX3493" fmla="*/ 1719954 w 2200047"/>
              <a:gd name="connsiteY3493" fmla="*/ 406954 h 2002320"/>
              <a:gd name="connsiteX3494" fmla="*/ 1726249 w 2200047"/>
              <a:gd name="connsiteY3494" fmla="*/ 413361 h 2002320"/>
              <a:gd name="connsiteX3495" fmla="*/ 1743035 w 2200047"/>
              <a:gd name="connsiteY3495" fmla="*/ 413361 h 2002320"/>
              <a:gd name="connsiteX3496" fmla="*/ 1743035 w 2200047"/>
              <a:gd name="connsiteY3496" fmla="*/ 408556 h 2002320"/>
              <a:gd name="connsiteX3497" fmla="*/ 1743035 w 2200047"/>
              <a:gd name="connsiteY3497" fmla="*/ 407955 h 2002320"/>
              <a:gd name="connsiteX3498" fmla="*/ 1743035 w 2200047"/>
              <a:gd name="connsiteY3498" fmla="*/ 400547 h 2002320"/>
              <a:gd name="connsiteX3499" fmla="*/ 1759821 w 2200047"/>
              <a:gd name="connsiteY3499" fmla="*/ 413361 h 2002320"/>
              <a:gd name="connsiteX3500" fmla="*/ 1759821 w 2200047"/>
              <a:gd name="connsiteY3500" fmla="*/ 426175 h 2002320"/>
              <a:gd name="connsiteX3501" fmla="*/ 1743035 w 2200047"/>
              <a:gd name="connsiteY3501" fmla="*/ 426175 h 2002320"/>
              <a:gd name="connsiteX3502" fmla="*/ 1743035 w 2200047"/>
              <a:gd name="connsiteY3502" fmla="*/ 439403 h 2002320"/>
              <a:gd name="connsiteX3503" fmla="*/ 1726249 w 2200047"/>
              <a:gd name="connsiteY3503" fmla="*/ 439403 h 2002320"/>
              <a:gd name="connsiteX3504" fmla="*/ 1726249 w 2200047"/>
              <a:gd name="connsiteY3504" fmla="*/ 452217 h 2002320"/>
              <a:gd name="connsiteX3505" fmla="*/ 1709463 w 2200047"/>
              <a:gd name="connsiteY3505" fmla="*/ 465031 h 2002320"/>
              <a:gd name="connsiteX3506" fmla="*/ 1726249 w 2200047"/>
              <a:gd name="connsiteY3506" fmla="*/ 452217 h 2002320"/>
              <a:gd name="connsiteX3507" fmla="*/ 1743035 w 2200047"/>
              <a:gd name="connsiteY3507" fmla="*/ 452217 h 2002320"/>
              <a:gd name="connsiteX3508" fmla="*/ 1743035 w 2200047"/>
              <a:gd name="connsiteY3508" fmla="*/ 465031 h 2002320"/>
              <a:gd name="connsiteX3509" fmla="*/ 1736740 w 2200047"/>
              <a:gd name="connsiteY3509" fmla="*/ 465031 h 2002320"/>
              <a:gd name="connsiteX3510" fmla="*/ 1735953 w 2200047"/>
              <a:gd name="connsiteY3510" fmla="*/ 465031 h 2002320"/>
              <a:gd name="connsiteX3511" fmla="*/ 1726249 w 2200047"/>
              <a:gd name="connsiteY3511" fmla="*/ 465031 h 2002320"/>
              <a:gd name="connsiteX3512" fmla="*/ 1726249 w 2200047"/>
              <a:gd name="connsiteY3512" fmla="*/ 477845 h 2002320"/>
              <a:gd name="connsiteX3513" fmla="*/ 1726249 w 2200047"/>
              <a:gd name="connsiteY3513" fmla="*/ 491073 h 2002320"/>
              <a:gd name="connsiteX3514" fmla="*/ 1743035 w 2200047"/>
              <a:gd name="connsiteY3514" fmla="*/ 477845 h 2002320"/>
              <a:gd name="connsiteX3515" fmla="*/ 1743035 w 2200047"/>
              <a:gd name="connsiteY3515" fmla="*/ 465031 h 2002320"/>
              <a:gd name="connsiteX3516" fmla="*/ 1745133 w 2200047"/>
              <a:gd name="connsiteY3516" fmla="*/ 465031 h 2002320"/>
              <a:gd name="connsiteX3517" fmla="*/ 1752739 w 2200047"/>
              <a:gd name="connsiteY3517" fmla="*/ 465031 h 2002320"/>
              <a:gd name="connsiteX3518" fmla="*/ 1753526 w 2200047"/>
              <a:gd name="connsiteY3518" fmla="*/ 465031 h 2002320"/>
              <a:gd name="connsiteX3519" fmla="*/ 1759821 w 2200047"/>
              <a:gd name="connsiteY3519" fmla="*/ 465031 h 2002320"/>
              <a:gd name="connsiteX3520" fmla="*/ 1777148 w 2200047"/>
              <a:gd name="connsiteY3520" fmla="*/ 465031 h 2002320"/>
              <a:gd name="connsiteX3521" fmla="*/ 1759821 w 2200047"/>
              <a:gd name="connsiteY3521" fmla="*/ 477845 h 2002320"/>
              <a:gd name="connsiteX3522" fmla="*/ 1777148 w 2200047"/>
              <a:gd name="connsiteY3522" fmla="*/ 477845 h 2002320"/>
              <a:gd name="connsiteX3523" fmla="*/ 1777148 w 2200047"/>
              <a:gd name="connsiteY3523" fmla="*/ 465031 h 2002320"/>
              <a:gd name="connsiteX3524" fmla="*/ 1793934 w 2200047"/>
              <a:gd name="connsiteY3524" fmla="*/ 465031 h 2002320"/>
              <a:gd name="connsiteX3525" fmla="*/ 1793934 w 2200047"/>
              <a:gd name="connsiteY3525" fmla="*/ 477845 h 2002320"/>
              <a:gd name="connsiteX3526" fmla="*/ 1810720 w 2200047"/>
              <a:gd name="connsiteY3526" fmla="*/ 477845 h 2002320"/>
              <a:gd name="connsiteX3527" fmla="*/ 1793934 w 2200047"/>
              <a:gd name="connsiteY3527" fmla="*/ 465031 h 2002320"/>
              <a:gd name="connsiteX3528" fmla="*/ 1777148 w 2200047"/>
              <a:gd name="connsiteY3528" fmla="*/ 452217 h 2002320"/>
              <a:gd name="connsiteX3529" fmla="*/ 1793934 w 2200047"/>
              <a:gd name="connsiteY3529" fmla="*/ 452217 h 2002320"/>
              <a:gd name="connsiteX3530" fmla="*/ 1777148 w 2200047"/>
              <a:gd name="connsiteY3530" fmla="*/ 439403 h 2002320"/>
              <a:gd name="connsiteX3531" fmla="*/ 1777148 w 2200047"/>
              <a:gd name="connsiteY3531" fmla="*/ 452217 h 2002320"/>
              <a:gd name="connsiteX3532" fmla="*/ 1759821 w 2200047"/>
              <a:gd name="connsiteY3532" fmla="*/ 452217 h 2002320"/>
              <a:gd name="connsiteX3533" fmla="*/ 1743035 w 2200047"/>
              <a:gd name="connsiteY3533" fmla="*/ 452217 h 2002320"/>
              <a:gd name="connsiteX3534" fmla="*/ 1743035 w 2200047"/>
              <a:gd name="connsiteY3534" fmla="*/ 439403 h 2002320"/>
              <a:gd name="connsiteX3535" fmla="*/ 1759821 w 2200047"/>
              <a:gd name="connsiteY3535" fmla="*/ 439403 h 2002320"/>
              <a:gd name="connsiteX3536" fmla="*/ 1759821 w 2200047"/>
              <a:gd name="connsiteY3536" fmla="*/ 426175 h 2002320"/>
              <a:gd name="connsiteX3537" fmla="*/ 1777148 w 2200047"/>
              <a:gd name="connsiteY3537" fmla="*/ 426175 h 2002320"/>
              <a:gd name="connsiteX3538" fmla="*/ 1759821 w 2200047"/>
              <a:gd name="connsiteY3538" fmla="*/ 413361 h 2002320"/>
              <a:gd name="connsiteX3539" fmla="*/ 1777148 w 2200047"/>
              <a:gd name="connsiteY3539" fmla="*/ 413361 h 2002320"/>
              <a:gd name="connsiteX3540" fmla="*/ 1781345 w 2200047"/>
              <a:gd name="connsiteY3540" fmla="*/ 413361 h 2002320"/>
              <a:gd name="connsiteX3541" fmla="*/ 1793934 w 2200047"/>
              <a:gd name="connsiteY3541" fmla="*/ 413361 h 2002320"/>
              <a:gd name="connsiteX3542" fmla="*/ 1810720 w 2200047"/>
              <a:gd name="connsiteY3542" fmla="*/ 413361 h 2002320"/>
              <a:gd name="connsiteX3543" fmla="*/ 1810720 w 2200047"/>
              <a:gd name="connsiteY3543" fmla="*/ 426175 h 2002320"/>
              <a:gd name="connsiteX3544" fmla="*/ 1793934 w 2200047"/>
              <a:gd name="connsiteY3544" fmla="*/ 426175 h 2002320"/>
              <a:gd name="connsiteX3545" fmla="*/ 1810720 w 2200047"/>
              <a:gd name="connsiteY3545" fmla="*/ 439403 h 2002320"/>
              <a:gd name="connsiteX3546" fmla="*/ 1810720 w 2200047"/>
              <a:gd name="connsiteY3546" fmla="*/ 452217 h 2002320"/>
              <a:gd name="connsiteX3547" fmla="*/ 1810720 w 2200047"/>
              <a:gd name="connsiteY3547" fmla="*/ 465031 h 2002320"/>
              <a:gd name="connsiteX3548" fmla="*/ 1827506 w 2200047"/>
              <a:gd name="connsiteY3548" fmla="*/ 452217 h 2002320"/>
              <a:gd name="connsiteX3549" fmla="*/ 1829672 w 2200047"/>
              <a:gd name="connsiteY3549" fmla="*/ 452217 h 2002320"/>
              <a:gd name="connsiteX3550" fmla="*/ 1831838 w 2200047"/>
              <a:gd name="connsiteY3550" fmla="*/ 452217 h 2002320"/>
              <a:gd name="connsiteX3551" fmla="*/ 1844834 w 2200047"/>
              <a:gd name="connsiteY3551" fmla="*/ 452217 h 2002320"/>
              <a:gd name="connsiteX3552" fmla="*/ 1861620 w 2200047"/>
              <a:gd name="connsiteY3552" fmla="*/ 452217 h 2002320"/>
              <a:gd name="connsiteX3553" fmla="*/ 1878406 w 2200047"/>
              <a:gd name="connsiteY3553" fmla="*/ 465031 h 2002320"/>
              <a:gd name="connsiteX3554" fmla="*/ 1861620 w 2200047"/>
              <a:gd name="connsiteY3554" fmla="*/ 465031 h 2002320"/>
              <a:gd name="connsiteX3555" fmla="*/ 1861620 w 2200047"/>
              <a:gd name="connsiteY3555" fmla="*/ 477845 h 2002320"/>
              <a:gd name="connsiteX3556" fmla="*/ 1878406 w 2200047"/>
              <a:gd name="connsiteY3556" fmla="*/ 477845 h 2002320"/>
              <a:gd name="connsiteX3557" fmla="*/ 1878406 w 2200047"/>
              <a:gd name="connsiteY3557" fmla="*/ 465031 h 2002320"/>
              <a:gd name="connsiteX3558" fmla="*/ 1895192 w 2200047"/>
              <a:gd name="connsiteY3558" fmla="*/ 477845 h 2002320"/>
              <a:gd name="connsiteX3559" fmla="*/ 1912519 w 2200047"/>
              <a:gd name="connsiteY3559" fmla="*/ 491073 h 2002320"/>
              <a:gd name="connsiteX3560" fmla="*/ 1929305 w 2200047"/>
              <a:gd name="connsiteY3560" fmla="*/ 491073 h 2002320"/>
              <a:gd name="connsiteX3561" fmla="*/ 1929305 w 2200047"/>
              <a:gd name="connsiteY3561" fmla="*/ 503887 h 2002320"/>
              <a:gd name="connsiteX3562" fmla="*/ 1912519 w 2200047"/>
              <a:gd name="connsiteY3562" fmla="*/ 503887 h 2002320"/>
              <a:gd name="connsiteX3563" fmla="*/ 1912519 w 2200047"/>
              <a:gd name="connsiteY3563" fmla="*/ 516701 h 2002320"/>
              <a:gd name="connsiteX3564" fmla="*/ 1929305 w 2200047"/>
              <a:gd name="connsiteY3564" fmla="*/ 516701 h 2002320"/>
              <a:gd name="connsiteX3565" fmla="*/ 1946091 w 2200047"/>
              <a:gd name="connsiteY3565" fmla="*/ 516701 h 2002320"/>
              <a:gd name="connsiteX3566" fmla="*/ 1962877 w 2200047"/>
              <a:gd name="connsiteY3566" fmla="*/ 516701 h 2002320"/>
              <a:gd name="connsiteX3567" fmla="*/ 1980204 w 2200047"/>
              <a:gd name="connsiteY3567" fmla="*/ 516701 h 2002320"/>
              <a:gd name="connsiteX3568" fmla="*/ 1980204 w 2200047"/>
              <a:gd name="connsiteY3568" fmla="*/ 529515 h 2002320"/>
              <a:gd name="connsiteX3569" fmla="*/ 1996990 w 2200047"/>
              <a:gd name="connsiteY3569" fmla="*/ 529515 h 2002320"/>
              <a:gd name="connsiteX3570" fmla="*/ 1996990 w 2200047"/>
              <a:gd name="connsiteY3570" fmla="*/ 542743 h 2002320"/>
              <a:gd name="connsiteX3571" fmla="*/ 2013776 w 2200047"/>
              <a:gd name="connsiteY3571" fmla="*/ 529515 h 2002320"/>
              <a:gd name="connsiteX3572" fmla="*/ 2013776 w 2200047"/>
              <a:gd name="connsiteY3572" fmla="*/ 542743 h 2002320"/>
              <a:gd name="connsiteX3573" fmla="*/ 2013776 w 2200047"/>
              <a:gd name="connsiteY3573" fmla="*/ 542743 h 2002320"/>
              <a:gd name="connsiteX3574" fmla="*/ 2030562 w 2200047"/>
              <a:gd name="connsiteY3574" fmla="*/ 542743 h 2002320"/>
              <a:gd name="connsiteX3575" fmla="*/ 2030562 w 2200047"/>
              <a:gd name="connsiteY3575" fmla="*/ 529515 h 2002320"/>
              <a:gd name="connsiteX3576" fmla="*/ 2047890 w 2200047"/>
              <a:gd name="connsiteY3576" fmla="*/ 542743 h 2002320"/>
              <a:gd name="connsiteX3577" fmla="*/ 2047890 w 2200047"/>
              <a:gd name="connsiteY3577" fmla="*/ 555557 h 2002320"/>
              <a:gd name="connsiteX3578" fmla="*/ 2047890 w 2200047"/>
              <a:gd name="connsiteY3578" fmla="*/ 568371 h 2002320"/>
              <a:gd name="connsiteX3579" fmla="*/ 2064676 w 2200047"/>
              <a:gd name="connsiteY3579" fmla="*/ 568371 h 2002320"/>
              <a:gd name="connsiteX3580" fmla="*/ 2081462 w 2200047"/>
              <a:gd name="connsiteY3580" fmla="*/ 568371 h 2002320"/>
              <a:gd name="connsiteX3581" fmla="*/ 2098248 w 2200047"/>
              <a:gd name="connsiteY3581" fmla="*/ 568371 h 2002320"/>
              <a:gd name="connsiteX3582" fmla="*/ 2098248 w 2200047"/>
              <a:gd name="connsiteY3582" fmla="*/ 581185 h 2002320"/>
              <a:gd name="connsiteX3583" fmla="*/ 2098248 w 2200047"/>
              <a:gd name="connsiteY3583" fmla="*/ 594413 h 2002320"/>
              <a:gd name="connsiteX3584" fmla="*/ 2081462 w 2200047"/>
              <a:gd name="connsiteY3584" fmla="*/ 607227 h 2002320"/>
              <a:gd name="connsiteX3585" fmla="*/ 2098248 w 2200047"/>
              <a:gd name="connsiteY3585" fmla="*/ 607227 h 2002320"/>
              <a:gd name="connsiteX3586" fmla="*/ 2115575 w 2200047"/>
              <a:gd name="connsiteY3586" fmla="*/ 620041 h 2002320"/>
              <a:gd name="connsiteX3587" fmla="*/ 2098248 w 2200047"/>
              <a:gd name="connsiteY3587" fmla="*/ 620041 h 2002320"/>
              <a:gd name="connsiteX3588" fmla="*/ 2115575 w 2200047"/>
              <a:gd name="connsiteY3588" fmla="*/ 632856 h 2002320"/>
              <a:gd name="connsiteX3589" fmla="*/ 2115575 w 2200047"/>
              <a:gd name="connsiteY3589" fmla="*/ 646083 h 2002320"/>
              <a:gd name="connsiteX3590" fmla="*/ 2132361 w 2200047"/>
              <a:gd name="connsiteY3590" fmla="*/ 646083 h 2002320"/>
              <a:gd name="connsiteX3591" fmla="*/ 2132361 w 2200047"/>
              <a:gd name="connsiteY3591" fmla="*/ 638436 h 2002320"/>
              <a:gd name="connsiteX3592" fmla="*/ 2132361 w 2200047"/>
              <a:gd name="connsiteY3592" fmla="*/ 637816 h 2002320"/>
              <a:gd name="connsiteX3593" fmla="*/ 2132361 w 2200047"/>
              <a:gd name="connsiteY3593" fmla="*/ 632856 h 2002320"/>
              <a:gd name="connsiteX3594" fmla="*/ 2149147 w 2200047"/>
              <a:gd name="connsiteY3594" fmla="*/ 632856 h 2002320"/>
              <a:gd name="connsiteX3595" fmla="*/ 2165933 w 2200047"/>
              <a:gd name="connsiteY3595" fmla="*/ 632856 h 2002320"/>
              <a:gd name="connsiteX3596" fmla="*/ 2165933 w 2200047"/>
              <a:gd name="connsiteY3596" fmla="*/ 639470 h 2002320"/>
              <a:gd name="connsiteX3597" fmla="*/ 2165933 w 2200047"/>
              <a:gd name="connsiteY3597" fmla="*/ 640296 h 2002320"/>
              <a:gd name="connsiteX3598" fmla="*/ 2165933 w 2200047"/>
              <a:gd name="connsiteY3598" fmla="*/ 640503 h 2002320"/>
              <a:gd name="connsiteX3599" fmla="*/ 2165933 w 2200047"/>
              <a:gd name="connsiteY3599" fmla="*/ 641123 h 2002320"/>
              <a:gd name="connsiteX3600" fmla="*/ 2165933 w 2200047"/>
              <a:gd name="connsiteY3600" fmla="*/ 646083 h 2002320"/>
              <a:gd name="connsiteX3601" fmla="*/ 2165933 w 2200047"/>
              <a:gd name="connsiteY3601" fmla="*/ 658897 h 2002320"/>
              <a:gd name="connsiteX3602" fmla="*/ 2175951 w 2200047"/>
              <a:gd name="connsiteY3602" fmla="*/ 658897 h 2002320"/>
              <a:gd name="connsiteX3603" fmla="*/ 2176763 w 2200047"/>
              <a:gd name="connsiteY3603" fmla="*/ 658897 h 2002320"/>
              <a:gd name="connsiteX3604" fmla="*/ 2183261 w 2200047"/>
              <a:gd name="connsiteY3604" fmla="*/ 658897 h 2002320"/>
              <a:gd name="connsiteX3605" fmla="*/ 2192703 w 2200047"/>
              <a:gd name="connsiteY3605" fmla="*/ 658897 h 2002320"/>
              <a:gd name="connsiteX3606" fmla="*/ 2200047 w 2200047"/>
              <a:gd name="connsiteY3606" fmla="*/ 658897 h 2002320"/>
              <a:gd name="connsiteX3607" fmla="*/ 2200047 w 2200047"/>
              <a:gd name="connsiteY3607" fmla="*/ 671711 h 2002320"/>
              <a:gd name="connsiteX3608" fmla="*/ 2183261 w 2200047"/>
              <a:gd name="connsiteY3608" fmla="*/ 684526 h 2002320"/>
              <a:gd name="connsiteX3609" fmla="*/ 2165933 w 2200047"/>
              <a:gd name="connsiteY3609" fmla="*/ 697753 h 2002320"/>
              <a:gd name="connsiteX3610" fmla="*/ 2165933 w 2200047"/>
              <a:gd name="connsiteY3610" fmla="*/ 702559 h 2002320"/>
              <a:gd name="connsiteX3611" fmla="*/ 2165933 w 2200047"/>
              <a:gd name="connsiteY3611" fmla="*/ 703159 h 2002320"/>
              <a:gd name="connsiteX3612" fmla="*/ 2165933 w 2200047"/>
              <a:gd name="connsiteY3612" fmla="*/ 710567 h 2002320"/>
              <a:gd name="connsiteX3613" fmla="*/ 2149147 w 2200047"/>
              <a:gd name="connsiteY3613" fmla="*/ 723382 h 2002320"/>
              <a:gd name="connsiteX3614" fmla="*/ 2149147 w 2200047"/>
              <a:gd name="connsiteY3614" fmla="*/ 736196 h 2002320"/>
              <a:gd name="connsiteX3615" fmla="*/ 2132361 w 2200047"/>
              <a:gd name="connsiteY3615" fmla="*/ 736196 h 2002320"/>
              <a:gd name="connsiteX3616" fmla="*/ 2132361 w 2200047"/>
              <a:gd name="connsiteY3616" fmla="*/ 749423 h 2002320"/>
              <a:gd name="connsiteX3617" fmla="*/ 2115575 w 2200047"/>
              <a:gd name="connsiteY3617" fmla="*/ 749423 h 2002320"/>
              <a:gd name="connsiteX3618" fmla="*/ 2115575 w 2200047"/>
              <a:gd name="connsiteY3618" fmla="*/ 762237 h 2002320"/>
              <a:gd name="connsiteX3619" fmla="*/ 2098248 w 2200047"/>
              <a:gd name="connsiteY3619" fmla="*/ 762237 h 2002320"/>
              <a:gd name="connsiteX3620" fmla="*/ 2098248 w 2200047"/>
              <a:gd name="connsiteY3620" fmla="*/ 775052 h 2002320"/>
              <a:gd name="connsiteX3621" fmla="*/ 2098248 w 2200047"/>
              <a:gd name="connsiteY3621" fmla="*/ 787866 h 2002320"/>
              <a:gd name="connsiteX3622" fmla="*/ 2081462 w 2200047"/>
              <a:gd name="connsiteY3622" fmla="*/ 787866 h 2002320"/>
              <a:gd name="connsiteX3623" fmla="*/ 2064676 w 2200047"/>
              <a:gd name="connsiteY3623" fmla="*/ 801093 h 2002320"/>
              <a:gd name="connsiteX3624" fmla="*/ 2064676 w 2200047"/>
              <a:gd name="connsiteY3624" fmla="*/ 813908 h 2002320"/>
              <a:gd name="connsiteX3625" fmla="*/ 2047890 w 2200047"/>
              <a:gd name="connsiteY3625" fmla="*/ 813908 h 2002320"/>
              <a:gd name="connsiteX3626" fmla="*/ 2047890 w 2200047"/>
              <a:gd name="connsiteY3626" fmla="*/ 826722 h 2002320"/>
              <a:gd name="connsiteX3627" fmla="*/ 2030562 w 2200047"/>
              <a:gd name="connsiteY3627" fmla="*/ 826722 h 2002320"/>
              <a:gd name="connsiteX3628" fmla="*/ 2030562 w 2200047"/>
              <a:gd name="connsiteY3628" fmla="*/ 839536 h 2002320"/>
              <a:gd name="connsiteX3629" fmla="*/ 2013776 w 2200047"/>
              <a:gd name="connsiteY3629" fmla="*/ 839536 h 2002320"/>
              <a:gd name="connsiteX3630" fmla="*/ 2013776 w 2200047"/>
              <a:gd name="connsiteY3630" fmla="*/ 852763 h 2002320"/>
              <a:gd name="connsiteX3631" fmla="*/ 1996990 w 2200047"/>
              <a:gd name="connsiteY3631" fmla="*/ 865578 h 2002320"/>
              <a:gd name="connsiteX3632" fmla="*/ 1996990 w 2200047"/>
              <a:gd name="connsiteY3632" fmla="*/ 878392 h 2002320"/>
              <a:gd name="connsiteX3633" fmla="*/ 1980204 w 2200047"/>
              <a:gd name="connsiteY3633" fmla="*/ 878392 h 2002320"/>
              <a:gd name="connsiteX3634" fmla="*/ 1962877 w 2200047"/>
              <a:gd name="connsiteY3634" fmla="*/ 891206 h 2002320"/>
              <a:gd name="connsiteX3635" fmla="*/ 1946091 w 2200047"/>
              <a:gd name="connsiteY3635" fmla="*/ 904434 h 2002320"/>
              <a:gd name="connsiteX3636" fmla="*/ 1946091 w 2200047"/>
              <a:gd name="connsiteY3636" fmla="*/ 917248 h 2002320"/>
              <a:gd name="connsiteX3637" fmla="*/ 1929305 w 2200047"/>
              <a:gd name="connsiteY3637" fmla="*/ 917248 h 2002320"/>
              <a:gd name="connsiteX3638" fmla="*/ 1927207 w 2200047"/>
              <a:gd name="connsiteY3638" fmla="*/ 917248 h 2002320"/>
              <a:gd name="connsiteX3639" fmla="*/ 1921961 w 2200047"/>
              <a:gd name="connsiteY3639" fmla="*/ 917248 h 2002320"/>
              <a:gd name="connsiteX3640" fmla="*/ 1919863 w 2200047"/>
              <a:gd name="connsiteY3640" fmla="*/ 917248 h 2002320"/>
              <a:gd name="connsiteX3641" fmla="*/ 1914617 w 2200047"/>
              <a:gd name="connsiteY3641" fmla="*/ 917248 h 2002320"/>
              <a:gd name="connsiteX3642" fmla="*/ 1912519 w 2200047"/>
              <a:gd name="connsiteY3642" fmla="*/ 917248 h 2002320"/>
              <a:gd name="connsiteX3643" fmla="*/ 1912519 w 2200047"/>
              <a:gd name="connsiteY3643" fmla="*/ 922053 h 2002320"/>
              <a:gd name="connsiteX3644" fmla="*/ 1912519 w 2200047"/>
              <a:gd name="connsiteY3644" fmla="*/ 922654 h 2002320"/>
              <a:gd name="connsiteX3645" fmla="*/ 1912519 w 2200047"/>
              <a:gd name="connsiteY3645" fmla="*/ 922854 h 2002320"/>
              <a:gd name="connsiteX3646" fmla="*/ 1912519 w 2200047"/>
              <a:gd name="connsiteY3646" fmla="*/ 923655 h 2002320"/>
              <a:gd name="connsiteX3647" fmla="*/ 1912519 w 2200047"/>
              <a:gd name="connsiteY3647" fmla="*/ 924456 h 2002320"/>
              <a:gd name="connsiteX3648" fmla="*/ 1912519 w 2200047"/>
              <a:gd name="connsiteY3648" fmla="*/ 928460 h 2002320"/>
              <a:gd name="connsiteX3649" fmla="*/ 1912519 w 2200047"/>
              <a:gd name="connsiteY3649" fmla="*/ 930062 h 2002320"/>
              <a:gd name="connsiteX3650" fmla="*/ 1912519 w 2200047"/>
              <a:gd name="connsiteY3650" fmla="*/ 942876 h 2002320"/>
              <a:gd name="connsiteX3651" fmla="*/ 1910353 w 2200047"/>
              <a:gd name="connsiteY3651" fmla="*/ 942876 h 2002320"/>
              <a:gd name="connsiteX3652" fmla="*/ 1897358 w 2200047"/>
              <a:gd name="connsiteY3652" fmla="*/ 942876 h 2002320"/>
              <a:gd name="connsiteX3653" fmla="*/ 1895192 w 2200047"/>
              <a:gd name="connsiteY3653" fmla="*/ 942876 h 2002320"/>
              <a:gd name="connsiteX3654" fmla="*/ 1895192 w 2200047"/>
              <a:gd name="connsiteY3654" fmla="*/ 930062 h 2002320"/>
              <a:gd name="connsiteX3655" fmla="*/ 1895192 w 2200047"/>
              <a:gd name="connsiteY3655" fmla="*/ 939673 h 2002320"/>
              <a:gd name="connsiteX3656" fmla="*/ 1895192 w 2200047"/>
              <a:gd name="connsiteY3656" fmla="*/ 942876 h 2002320"/>
              <a:gd name="connsiteX3657" fmla="*/ 1893093 w 2200047"/>
              <a:gd name="connsiteY3657" fmla="*/ 942876 h 2002320"/>
              <a:gd name="connsiteX3658" fmla="*/ 1890995 w 2200047"/>
              <a:gd name="connsiteY3658" fmla="*/ 942876 h 2002320"/>
              <a:gd name="connsiteX3659" fmla="*/ 1878406 w 2200047"/>
              <a:gd name="connsiteY3659" fmla="*/ 942876 h 2002320"/>
              <a:gd name="connsiteX3660" fmla="*/ 1878406 w 2200047"/>
              <a:gd name="connsiteY3660" fmla="*/ 941274 h 2002320"/>
              <a:gd name="connsiteX3661" fmla="*/ 1878406 w 2200047"/>
              <a:gd name="connsiteY3661" fmla="*/ 931664 h 2002320"/>
              <a:gd name="connsiteX3662" fmla="*/ 1878406 w 2200047"/>
              <a:gd name="connsiteY3662" fmla="*/ 930062 h 2002320"/>
              <a:gd name="connsiteX3663" fmla="*/ 1878406 w 2200047"/>
              <a:gd name="connsiteY3663" fmla="*/ 917248 h 2002320"/>
              <a:gd name="connsiteX3664" fmla="*/ 1868701 w 2200047"/>
              <a:gd name="connsiteY3664" fmla="*/ 917248 h 2002320"/>
              <a:gd name="connsiteX3665" fmla="*/ 1867914 w 2200047"/>
              <a:gd name="connsiteY3665" fmla="*/ 917248 h 2002320"/>
              <a:gd name="connsiteX3666" fmla="*/ 1861620 w 2200047"/>
              <a:gd name="connsiteY3666" fmla="*/ 917248 h 2002320"/>
              <a:gd name="connsiteX3667" fmla="*/ 1861620 w 2200047"/>
              <a:gd name="connsiteY3667" fmla="*/ 930062 h 2002320"/>
              <a:gd name="connsiteX3668" fmla="*/ 1844834 w 2200047"/>
              <a:gd name="connsiteY3668" fmla="*/ 917248 h 2002320"/>
              <a:gd name="connsiteX3669" fmla="*/ 1844834 w 2200047"/>
              <a:gd name="connsiteY3669" fmla="*/ 904434 h 2002320"/>
              <a:gd name="connsiteX3670" fmla="*/ 1827506 w 2200047"/>
              <a:gd name="connsiteY3670" fmla="*/ 904434 h 2002320"/>
              <a:gd name="connsiteX3671" fmla="*/ 1827506 w 2200047"/>
              <a:gd name="connsiteY3671" fmla="*/ 891206 h 2002320"/>
              <a:gd name="connsiteX3672" fmla="*/ 1810720 w 2200047"/>
              <a:gd name="connsiteY3672" fmla="*/ 891206 h 2002320"/>
              <a:gd name="connsiteX3673" fmla="*/ 1810720 w 2200047"/>
              <a:gd name="connsiteY3673" fmla="*/ 878392 h 2002320"/>
              <a:gd name="connsiteX3674" fmla="*/ 1793934 w 2200047"/>
              <a:gd name="connsiteY3674" fmla="*/ 878392 h 2002320"/>
              <a:gd name="connsiteX3675" fmla="*/ 1793934 w 2200047"/>
              <a:gd name="connsiteY3675" fmla="*/ 891206 h 2002320"/>
              <a:gd name="connsiteX3676" fmla="*/ 1777148 w 2200047"/>
              <a:gd name="connsiteY3676" fmla="*/ 891206 h 2002320"/>
              <a:gd name="connsiteX3677" fmla="*/ 1777148 w 2200047"/>
              <a:gd name="connsiteY3677" fmla="*/ 904434 h 2002320"/>
              <a:gd name="connsiteX3678" fmla="*/ 1777148 w 2200047"/>
              <a:gd name="connsiteY3678" fmla="*/ 906036 h 2002320"/>
              <a:gd name="connsiteX3679" fmla="*/ 1777148 w 2200047"/>
              <a:gd name="connsiteY3679" fmla="*/ 917248 h 2002320"/>
              <a:gd name="connsiteX3680" fmla="*/ 1793934 w 2200047"/>
              <a:gd name="connsiteY3680" fmla="*/ 917248 h 2002320"/>
              <a:gd name="connsiteX3681" fmla="*/ 1810720 w 2200047"/>
              <a:gd name="connsiteY3681" fmla="*/ 917248 h 2002320"/>
              <a:gd name="connsiteX3682" fmla="*/ 1810720 w 2200047"/>
              <a:gd name="connsiteY3682" fmla="*/ 930062 h 2002320"/>
              <a:gd name="connsiteX3683" fmla="*/ 1827506 w 2200047"/>
              <a:gd name="connsiteY3683" fmla="*/ 930062 h 2002320"/>
              <a:gd name="connsiteX3684" fmla="*/ 1827506 w 2200047"/>
              <a:gd name="connsiteY3684" fmla="*/ 917248 h 2002320"/>
              <a:gd name="connsiteX3685" fmla="*/ 1829672 w 2200047"/>
              <a:gd name="connsiteY3685" fmla="*/ 917248 h 2002320"/>
              <a:gd name="connsiteX3686" fmla="*/ 1837524 w 2200047"/>
              <a:gd name="connsiteY3686" fmla="*/ 917248 h 2002320"/>
              <a:gd name="connsiteX3687" fmla="*/ 1838336 w 2200047"/>
              <a:gd name="connsiteY3687" fmla="*/ 917248 h 2002320"/>
              <a:gd name="connsiteX3688" fmla="*/ 1844834 w 2200047"/>
              <a:gd name="connsiteY3688" fmla="*/ 917248 h 2002320"/>
              <a:gd name="connsiteX3689" fmla="*/ 1844834 w 2200047"/>
              <a:gd name="connsiteY3689" fmla="*/ 930062 h 2002320"/>
              <a:gd name="connsiteX3690" fmla="*/ 1851915 w 2200047"/>
              <a:gd name="connsiteY3690" fmla="*/ 937470 h 2002320"/>
              <a:gd name="connsiteX3691" fmla="*/ 1851388 w 2200047"/>
              <a:gd name="connsiteY3691" fmla="*/ 940017 h 2002320"/>
              <a:gd name="connsiteX3692" fmla="*/ 1844834 w 2200047"/>
              <a:gd name="connsiteY3692" fmla="*/ 942876 h 2002320"/>
              <a:gd name="connsiteX3693" fmla="*/ 1851128 w 2200047"/>
              <a:gd name="connsiteY3693" fmla="*/ 941274 h 2002320"/>
              <a:gd name="connsiteX3694" fmla="*/ 1851388 w 2200047"/>
              <a:gd name="connsiteY3694" fmla="*/ 940017 h 2002320"/>
              <a:gd name="connsiteX3695" fmla="*/ 1859521 w 2200047"/>
              <a:gd name="connsiteY3695" fmla="*/ 936469 h 2002320"/>
              <a:gd name="connsiteX3696" fmla="*/ 1861620 w 2200047"/>
              <a:gd name="connsiteY3696" fmla="*/ 930062 h 2002320"/>
              <a:gd name="connsiteX3697" fmla="*/ 1861620 w 2200047"/>
              <a:gd name="connsiteY3697" fmla="*/ 942876 h 2002320"/>
              <a:gd name="connsiteX3698" fmla="*/ 1844834 w 2200047"/>
              <a:gd name="connsiteY3698" fmla="*/ 956104 h 2002320"/>
              <a:gd name="connsiteX3699" fmla="*/ 1861620 w 2200047"/>
              <a:gd name="connsiteY3699" fmla="*/ 956104 h 2002320"/>
              <a:gd name="connsiteX3700" fmla="*/ 1844834 w 2200047"/>
              <a:gd name="connsiteY3700" fmla="*/ 968918 h 2002320"/>
              <a:gd name="connsiteX3701" fmla="*/ 1861620 w 2200047"/>
              <a:gd name="connsiteY3701" fmla="*/ 968918 h 2002320"/>
              <a:gd name="connsiteX3702" fmla="*/ 1861620 w 2200047"/>
              <a:gd name="connsiteY3702" fmla="*/ 981732 h 2002320"/>
              <a:gd name="connsiteX3703" fmla="*/ 1878406 w 2200047"/>
              <a:gd name="connsiteY3703" fmla="*/ 981732 h 2002320"/>
              <a:gd name="connsiteX3704" fmla="*/ 1895192 w 2200047"/>
              <a:gd name="connsiteY3704" fmla="*/ 994546 h 2002320"/>
              <a:gd name="connsiteX3705" fmla="*/ 1878406 w 2200047"/>
              <a:gd name="connsiteY3705" fmla="*/ 1007774 h 2002320"/>
              <a:gd name="connsiteX3706" fmla="*/ 1888110 w 2200047"/>
              <a:gd name="connsiteY3706" fmla="*/ 1007774 h 2002320"/>
              <a:gd name="connsiteX3707" fmla="*/ 1888897 w 2200047"/>
              <a:gd name="connsiteY3707" fmla="*/ 1007774 h 2002320"/>
              <a:gd name="connsiteX3708" fmla="*/ 1895192 w 2200047"/>
              <a:gd name="connsiteY3708" fmla="*/ 1007774 h 2002320"/>
              <a:gd name="connsiteX3709" fmla="*/ 1895192 w 2200047"/>
              <a:gd name="connsiteY3709" fmla="*/ 1018986 h 2002320"/>
              <a:gd name="connsiteX3710" fmla="*/ 1895192 w 2200047"/>
              <a:gd name="connsiteY3710" fmla="*/ 1020588 h 2002320"/>
              <a:gd name="connsiteX3711" fmla="*/ 1895192 w 2200047"/>
              <a:gd name="connsiteY3711" fmla="*/ 1033402 h 2002320"/>
              <a:gd name="connsiteX3712" fmla="*/ 1912519 w 2200047"/>
              <a:gd name="connsiteY3712" fmla="*/ 1033402 h 2002320"/>
              <a:gd name="connsiteX3713" fmla="*/ 1929305 w 2200047"/>
              <a:gd name="connsiteY3713" fmla="*/ 1033402 h 2002320"/>
              <a:gd name="connsiteX3714" fmla="*/ 1929305 w 2200047"/>
              <a:gd name="connsiteY3714" fmla="*/ 1046216 h 2002320"/>
              <a:gd name="connsiteX3715" fmla="*/ 1946091 w 2200047"/>
              <a:gd name="connsiteY3715" fmla="*/ 1046216 h 2002320"/>
              <a:gd name="connsiteX3716" fmla="*/ 1946091 w 2200047"/>
              <a:gd name="connsiteY3716" fmla="*/ 1059444 h 2002320"/>
              <a:gd name="connsiteX3717" fmla="*/ 1962877 w 2200047"/>
              <a:gd name="connsiteY3717" fmla="*/ 1059444 h 2002320"/>
              <a:gd name="connsiteX3718" fmla="*/ 1962877 w 2200047"/>
              <a:gd name="connsiteY3718" fmla="*/ 1072258 h 2002320"/>
              <a:gd name="connsiteX3719" fmla="*/ 1962877 w 2200047"/>
              <a:gd name="connsiteY3719" fmla="*/ 1085072 h 2002320"/>
              <a:gd name="connsiteX3720" fmla="*/ 1962877 w 2200047"/>
              <a:gd name="connsiteY3720" fmla="*/ 1075462 h 2002320"/>
              <a:gd name="connsiteX3721" fmla="*/ 1962877 w 2200047"/>
              <a:gd name="connsiteY3721" fmla="*/ 1072258 h 2002320"/>
              <a:gd name="connsiteX3722" fmla="*/ 1980204 w 2200047"/>
              <a:gd name="connsiteY3722" fmla="*/ 1072258 h 2002320"/>
              <a:gd name="connsiteX3723" fmla="*/ 1996990 w 2200047"/>
              <a:gd name="connsiteY3723" fmla="*/ 1072258 h 2002320"/>
              <a:gd name="connsiteX3724" fmla="*/ 1996990 w 2200047"/>
              <a:gd name="connsiteY3724" fmla="*/ 1085072 h 2002320"/>
              <a:gd name="connsiteX3725" fmla="*/ 1992794 w 2200047"/>
              <a:gd name="connsiteY3725" fmla="*/ 1085072 h 2002320"/>
              <a:gd name="connsiteX3726" fmla="*/ 1980204 w 2200047"/>
              <a:gd name="connsiteY3726" fmla="*/ 1085072 h 2002320"/>
              <a:gd name="connsiteX3727" fmla="*/ 1980204 w 2200047"/>
              <a:gd name="connsiteY3727" fmla="*/ 1097886 h 2002320"/>
              <a:gd name="connsiteX3728" fmla="*/ 1987286 w 2200047"/>
              <a:gd name="connsiteY3728" fmla="*/ 1097886 h 2002320"/>
              <a:gd name="connsiteX3729" fmla="*/ 1996990 w 2200047"/>
              <a:gd name="connsiteY3729" fmla="*/ 1097886 h 2002320"/>
              <a:gd name="connsiteX3730" fmla="*/ 1996990 w 2200047"/>
              <a:gd name="connsiteY3730" fmla="*/ 1085072 h 2002320"/>
              <a:gd name="connsiteX3731" fmla="*/ 2013776 w 2200047"/>
              <a:gd name="connsiteY3731" fmla="*/ 1097886 h 2002320"/>
              <a:gd name="connsiteX3732" fmla="*/ 2013776 w 2200047"/>
              <a:gd name="connsiteY3732" fmla="*/ 1111114 h 2002320"/>
              <a:gd name="connsiteX3733" fmla="*/ 2030562 w 2200047"/>
              <a:gd name="connsiteY3733" fmla="*/ 1111114 h 2002320"/>
              <a:gd name="connsiteX3734" fmla="*/ 2030562 w 2200047"/>
              <a:gd name="connsiteY3734" fmla="*/ 1123928 h 2002320"/>
              <a:gd name="connsiteX3735" fmla="*/ 2045724 w 2200047"/>
              <a:gd name="connsiteY3735" fmla="*/ 1123928 h 2002320"/>
              <a:gd name="connsiteX3736" fmla="*/ 2047890 w 2200047"/>
              <a:gd name="connsiteY3736" fmla="*/ 1123928 h 2002320"/>
              <a:gd name="connsiteX3737" fmla="*/ 2047890 w 2200047"/>
              <a:gd name="connsiteY3737" fmla="*/ 1136742 h 2002320"/>
              <a:gd name="connsiteX3738" fmla="*/ 2064676 w 2200047"/>
              <a:gd name="connsiteY3738" fmla="*/ 1136742 h 2002320"/>
              <a:gd name="connsiteX3739" fmla="*/ 2047890 w 2200047"/>
              <a:gd name="connsiteY3739" fmla="*/ 1149556 h 2002320"/>
              <a:gd name="connsiteX3740" fmla="*/ 2049988 w 2200047"/>
              <a:gd name="connsiteY3740" fmla="*/ 1149556 h 2002320"/>
              <a:gd name="connsiteX3741" fmla="*/ 2054185 w 2200047"/>
              <a:gd name="connsiteY3741" fmla="*/ 1149556 h 2002320"/>
              <a:gd name="connsiteX3742" fmla="*/ 2054971 w 2200047"/>
              <a:gd name="connsiteY3742" fmla="*/ 1149556 h 2002320"/>
              <a:gd name="connsiteX3743" fmla="*/ 2060479 w 2200047"/>
              <a:gd name="connsiteY3743" fmla="*/ 1149556 h 2002320"/>
              <a:gd name="connsiteX3744" fmla="*/ 2064676 w 2200047"/>
              <a:gd name="connsiteY3744" fmla="*/ 1149556 h 2002320"/>
              <a:gd name="connsiteX3745" fmla="*/ 2064676 w 2200047"/>
              <a:gd name="connsiteY3745" fmla="*/ 1149556 h 2002320"/>
              <a:gd name="connsiteX3746" fmla="*/ 2081462 w 2200047"/>
              <a:gd name="connsiteY3746" fmla="*/ 1149556 h 2002320"/>
              <a:gd name="connsiteX3747" fmla="*/ 2064676 w 2200047"/>
              <a:gd name="connsiteY3747" fmla="*/ 1162784 h 2002320"/>
              <a:gd name="connsiteX3748" fmla="*/ 2064676 w 2200047"/>
              <a:gd name="connsiteY3748" fmla="*/ 1175598 h 2002320"/>
              <a:gd name="connsiteX3749" fmla="*/ 2081462 w 2200047"/>
              <a:gd name="connsiteY3749" fmla="*/ 1175598 h 2002320"/>
              <a:gd name="connsiteX3750" fmla="*/ 2081462 w 2200047"/>
              <a:gd name="connsiteY3750" fmla="*/ 1188412 h 2002320"/>
              <a:gd name="connsiteX3751" fmla="*/ 2098248 w 2200047"/>
              <a:gd name="connsiteY3751" fmla="*/ 1188412 h 2002320"/>
              <a:gd name="connsiteX3752" fmla="*/ 2098248 w 2200047"/>
              <a:gd name="connsiteY3752" fmla="*/ 1190014 h 2002320"/>
              <a:gd name="connsiteX3753" fmla="*/ 2098248 w 2200047"/>
              <a:gd name="connsiteY3753" fmla="*/ 1199625 h 2002320"/>
              <a:gd name="connsiteX3754" fmla="*/ 2098248 w 2200047"/>
              <a:gd name="connsiteY3754" fmla="*/ 1201227 h 2002320"/>
              <a:gd name="connsiteX3755" fmla="*/ 2113409 w 2200047"/>
              <a:gd name="connsiteY3755" fmla="*/ 1201227 h 2002320"/>
              <a:gd name="connsiteX3756" fmla="*/ 2115575 w 2200047"/>
              <a:gd name="connsiteY3756" fmla="*/ 1201227 h 2002320"/>
              <a:gd name="connsiteX3757" fmla="*/ 2115575 w 2200047"/>
              <a:gd name="connsiteY3757" fmla="*/ 1214454 h 2002320"/>
              <a:gd name="connsiteX3758" fmla="*/ 2113409 w 2200047"/>
              <a:gd name="connsiteY3758" fmla="*/ 1214454 h 2002320"/>
              <a:gd name="connsiteX3759" fmla="*/ 2102580 w 2200047"/>
              <a:gd name="connsiteY3759" fmla="*/ 1214454 h 2002320"/>
              <a:gd name="connsiteX3760" fmla="*/ 2098248 w 2200047"/>
              <a:gd name="connsiteY3760" fmla="*/ 1214454 h 2002320"/>
              <a:gd name="connsiteX3761" fmla="*/ 2098248 w 2200047"/>
              <a:gd name="connsiteY3761" fmla="*/ 1227268 h 2002320"/>
              <a:gd name="connsiteX3762" fmla="*/ 2098248 w 2200047"/>
              <a:gd name="connsiteY3762" fmla="*/ 1240082 h 2002320"/>
              <a:gd name="connsiteX3763" fmla="*/ 2098248 w 2200047"/>
              <a:gd name="connsiteY3763" fmla="*/ 1252897 h 2002320"/>
              <a:gd name="connsiteX3764" fmla="*/ 2098248 w 2200047"/>
              <a:gd name="connsiteY3764" fmla="*/ 1266124 h 2002320"/>
              <a:gd name="connsiteX3765" fmla="*/ 2115575 w 2200047"/>
              <a:gd name="connsiteY3765" fmla="*/ 1278938 h 2002320"/>
              <a:gd name="connsiteX3766" fmla="*/ 2113409 w 2200047"/>
              <a:gd name="connsiteY3766" fmla="*/ 1278938 h 2002320"/>
              <a:gd name="connsiteX3767" fmla="*/ 2107995 w 2200047"/>
              <a:gd name="connsiteY3767" fmla="*/ 1278938 h 2002320"/>
              <a:gd name="connsiteX3768" fmla="*/ 2105829 w 2200047"/>
              <a:gd name="connsiteY3768" fmla="*/ 1278938 h 2002320"/>
              <a:gd name="connsiteX3769" fmla="*/ 2100414 w 2200047"/>
              <a:gd name="connsiteY3769" fmla="*/ 1278938 h 2002320"/>
              <a:gd name="connsiteX3770" fmla="*/ 2098248 w 2200047"/>
              <a:gd name="connsiteY3770" fmla="*/ 1278938 h 2002320"/>
              <a:gd name="connsiteX3771" fmla="*/ 2098248 w 2200047"/>
              <a:gd name="connsiteY3771" fmla="*/ 1291753 h 2002320"/>
              <a:gd name="connsiteX3772" fmla="*/ 2115575 w 2200047"/>
              <a:gd name="connsiteY3772" fmla="*/ 1291753 h 2002320"/>
              <a:gd name="connsiteX3773" fmla="*/ 2115575 w 2200047"/>
              <a:gd name="connsiteY3773" fmla="*/ 1304567 h 2002320"/>
              <a:gd name="connsiteX3774" fmla="*/ 2115575 w 2200047"/>
              <a:gd name="connsiteY3774" fmla="*/ 1317794 h 2002320"/>
              <a:gd name="connsiteX3775" fmla="*/ 2115575 w 2200047"/>
              <a:gd name="connsiteY3775" fmla="*/ 1323200 h 2002320"/>
              <a:gd name="connsiteX3776" fmla="*/ 2115575 w 2200047"/>
              <a:gd name="connsiteY3776" fmla="*/ 1330608 h 2002320"/>
              <a:gd name="connsiteX3777" fmla="*/ 2098248 w 2200047"/>
              <a:gd name="connsiteY3777" fmla="*/ 1330608 h 2002320"/>
              <a:gd name="connsiteX3778" fmla="*/ 2098248 w 2200047"/>
              <a:gd name="connsiteY3778" fmla="*/ 1317794 h 2002320"/>
              <a:gd name="connsiteX3779" fmla="*/ 2081462 w 2200047"/>
              <a:gd name="connsiteY3779" fmla="*/ 1317794 h 2002320"/>
              <a:gd name="connsiteX3780" fmla="*/ 2064676 w 2200047"/>
              <a:gd name="connsiteY3780" fmla="*/ 1330608 h 2002320"/>
              <a:gd name="connsiteX3781" fmla="*/ 2064676 w 2200047"/>
              <a:gd name="connsiteY3781" fmla="*/ 1317794 h 2002320"/>
              <a:gd name="connsiteX3782" fmla="*/ 2047890 w 2200047"/>
              <a:gd name="connsiteY3782" fmla="*/ 1317794 h 2002320"/>
              <a:gd name="connsiteX3783" fmla="*/ 2047890 w 2200047"/>
              <a:gd name="connsiteY3783" fmla="*/ 1330608 h 2002320"/>
              <a:gd name="connsiteX3784" fmla="*/ 2049988 w 2200047"/>
              <a:gd name="connsiteY3784" fmla="*/ 1330608 h 2002320"/>
              <a:gd name="connsiteX3785" fmla="*/ 2062578 w 2200047"/>
              <a:gd name="connsiteY3785" fmla="*/ 1330608 h 2002320"/>
              <a:gd name="connsiteX3786" fmla="*/ 2064676 w 2200047"/>
              <a:gd name="connsiteY3786" fmla="*/ 1330608 h 2002320"/>
              <a:gd name="connsiteX3787" fmla="*/ 2064676 w 2200047"/>
              <a:gd name="connsiteY3787" fmla="*/ 1343423 h 2002320"/>
              <a:gd name="connsiteX3788" fmla="*/ 2064676 w 2200047"/>
              <a:gd name="connsiteY3788" fmla="*/ 1356237 h 2002320"/>
              <a:gd name="connsiteX3789" fmla="*/ 2062578 w 2200047"/>
              <a:gd name="connsiteY3789" fmla="*/ 1356237 h 2002320"/>
              <a:gd name="connsiteX3790" fmla="*/ 2047890 w 2200047"/>
              <a:gd name="connsiteY3790" fmla="*/ 1356237 h 2002320"/>
              <a:gd name="connsiteX3791" fmla="*/ 2064676 w 2200047"/>
              <a:gd name="connsiteY3791" fmla="*/ 1369464 h 2002320"/>
              <a:gd name="connsiteX3792" fmla="*/ 2047890 w 2200047"/>
              <a:gd name="connsiteY3792" fmla="*/ 1369464 h 2002320"/>
              <a:gd name="connsiteX3793" fmla="*/ 2030562 w 2200047"/>
              <a:gd name="connsiteY3793" fmla="*/ 1369464 h 2002320"/>
              <a:gd name="connsiteX3794" fmla="*/ 2030562 w 2200047"/>
              <a:gd name="connsiteY3794" fmla="*/ 1382279 h 2002320"/>
              <a:gd name="connsiteX3795" fmla="*/ 2013776 w 2200047"/>
              <a:gd name="connsiteY3795" fmla="*/ 1382279 h 2002320"/>
              <a:gd name="connsiteX3796" fmla="*/ 1996990 w 2200047"/>
              <a:gd name="connsiteY3796" fmla="*/ 1382279 h 2002320"/>
              <a:gd name="connsiteX3797" fmla="*/ 1996990 w 2200047"/>
              <a:gd name="connsiteY3797" fmla="*/ 1369464 h 2002320"/>
              <a:gd name="connsiteX3798" fmla="*/ 1980204 w 2200047"/>
              <a:gd name="connsiteY3798" fmla="*/ 1382279 h 2002320"/>
              <a:gd name="connsiteX3799" fmla="*/ 1980204 w 2200047"/>
              <a:gd name="connsiteY3799" fmla="*/ 1383880 h 2002320"/>
              <a:gd name="connsiteX3800" fmla="*/ 1980204 w 2200047"/>
              <a:gd name="connsiteY3800" fmla="*/ 1393491 h 2002320"/>
              <a:gd name="connsiteX3801" fmla="*/ 1980204 w 2200047"/>
              <a:gd name="connsiteY3801" fmla="*/ 1395093 h 2002320"/>
              <a:gd name="connsiteX3802" fmla="*/ 1978038 w 2200047"/>
              <a:gd name="connsiteY3802" fmla="*/ 1395093 h 2002320"/>
              <a:gd name="connsiteX3803" fmla="*/ 1962877 w 2200047"/>
              <a:gd name="connsiteY3803" fmla="*/ 1395093 h 2002320"/>
              <a:gd name="connsiteX3804" fmla="*/ 1962877 w 2200047"/>
              <a:gd name="connsiteY3804" fmla="*/ 1407907 h 2002320"/>
              <a:gd name="connsiteX3805" fmla="*/ 1962877 w 2200047"/>
              <a:gd name="connsiteY3805" fmla="*/ 1421134 h 2002320"/>
              <a:gd name="connsiteX3806" fmla="*/ 1946091 w 2200047"/>
              <a:gd name="connsiteY3806" fmla="*/ 1421134 h 2002320"/>
              <a:gd name="connsiteX3807" fmla="*/ 1929305 w 2200047"/>
              <a:gd name="connsiteY3807" fmla="*/ 1421134 h 2002320"/>
              <a:gd name="connsiteX3808" fmla="*/ 1912519 w 2200047"/>
              <a:gd name="connsiteY3808" fmla="*/ 1433949 h 2002320"/>
              <a:gd name="connsiteX3809" fmla="*/ 1912519 w 2200047"/>
              <a:gd name="connsiteY3809" fmla="*/ 1432347 h 2002320"/>
              <a:gd name="connsiteX3810" fmla="*/ 1912519 w 2200047"/>
              <a:gd name="connsiteY3810" fmla="*/ 1422736 h 2002320"/>
              <a:gd name="connsiteX3811" fmla="*/ 1912519 w 2200047"/>
              <a:gd name="connsiteY3811" fmla="*/ 1421134 h 2002320"/>
              <a:gd name="connsiteX3812" fmla="*/ 1895192 w 2200047"/>
              <a:gd name="connsiteY3812" fmla="*/ 1421134 h 2002320"/>
              <a:gd name="connsiteX3813" fmla="*/ 1895192 w 2200047"/>
              <a:gd name="connsiteY3813" fmla="*/ 1433949 h 2002320"/>
              <a:gd name="connsiteX3814" fmla="*/ 1878406 w 2200047"/>
              <a:gd name="connsiteY3814" fmla="*/ 1433949 h 2002320"/>
              <a:gd name="connsiteX3815" fmla="*/ 1878406 w 2200047"/>
              <a:gd name="connsiteY3815" fmla="*/ 1446763 h 2002320"/>
              <a:gd name="connsiteX3816" fmla="*/ 1861620 w 2200047"/>
              <a:gd name="connsiteY3816" fmla="*/ 1446763 h 2002320"/>
              <a:gd name="connsiteX3817" fmla="*/ 1861620 w 2200047"/>
              <a:gd name="connsiteY3817" fmla="*/ 1433949 h 2002320"/>
              <a:gd name="connsiteX3818" fmla="*/ 1844834 w 2200047"/>
              <a:gd name="connsiteY3818" fmla="*/ 1446763 h 2002320"/>
              <a:gd name="connsiteX3819" fmla="*/ 1844834 w 2200047"/>
              <a:gd name="connsiteY3819" fmla="*/ 1459577 h 2002320"/>
              <a:gd name="connsiteX3820" fmla="*/ 1827506 w 2200047"/>
              <a:gd name="connsiteY3820" fmla="*/ 1459577 h 2002320"/>
              <a:gd name="connsiteX3821" fmla="*/ 1827506 w 2200047"/>
              <a:gd name="connsiteY3821" fmla="*/ 1446763 h 2002320"/>
              <a:gd name="connsiteX3822" fmla="*/ 1810720 w 2200047"/>
              <a:gd name="connsiteY3822" fmla="*/ 1446763 h 2002320"/>
              <a:gd name="connsiteX3823" fmla="*/ 1810720 w 2200047"/>
              <a:gd name="connsiteY3823" fmla="*/ 1459577 h 2002320"/>
              <a:gd name="connsiteX3824" fmla="*/ 1808622 w 2200047"/>
              <a:gd name="connsiteY3824" fmla="*/ 1459577 h 2002320"/>
              <a:gd name="connsiteX3825" fmla="*/ 1793934 w 2200047"/>
              <a:gd name="connsiteY3825" fmla="*/ 1459577 h 2002320"/>
              <a:gd name="connsiteX3826" fmla="*/ 1793934 w 2200047"/>
              <a:gd name="connsiteY3826" fmla="*/ 1461231 h 2002320"/>
              <a:gd name="connsiteX3827" fmla="*/ 1793934 w 2200047"/>
              <a:gd name="connsiteY3827" fmla="*/ 1469498 h 2002320"/>
              <a:gd name="connsiteX3828" fmla="*/ 1793934 w 2200047"/>
              <a:gd name="connsiteY3828" fmla="*/ 1472805 h 2002320"/>
              <a:gd name="connsiteX3829" fmla="*/ 1800229 w 2200047"/>
              <a:gd name="connsiteY3829" fmla="*/ 1472805 h 2002320"/>
              <a:gd name="connsiteX3830" fmla="*/ 1801016 w 2200047"/>
              <a:gd name="connsiteY3830" fmla="*/ 1472805 h 2002320"/>
              <a:gd name="connsiteX3831" fmla="*/ 1810720 w 2200047"/>
              <a:gd name="connsiteY3831" fmla="*/ 1472805 h 2002320"/>
              <a:gd name="connsiteX3832" fmla="*/ 1810720 w 2200047"/>
              <a:gd name="connsiteY3832" fmla="*/ 1485619 h 2002320"/>
              <a:gd name="connsiteX3833" fmla="*/ 1801016 w 2200047"/>
              <a:gd name="connsiteY3833" fmla="*/ 1485619 h 2002320"/>
              <a:gd name="connsiteX3834" fmla="*/ 1793934 w 2200047"/>
              <a:gd name="connsiteY3834" fmla="*/ 1485619 h 2002320"/>
              <a:gd name="connsiteX3835" fmla="*/ 1791836 w 2200047"/>
              <a:gd name="connsiteY3835" fmla="*/ 1485619 h 2002320"/>
              <a:gd name="connsiteX3836" fmla="*/ 1789738 w 2200047"/>
              <a:gd name="connsiteY3836" fmla="*/ 1485619 h 2002320"/>
              <a:gd name="connsiteX3837" fmla="*/ 1777148 w 2200047"/>
              <a:gd name="connsiteY3837" fmla="*/ 1485619 h 2002320"/>
              <a:gd name="connsiteX3838" fmla="*/ 1777148 w 2200047"/>
              <a:gd name="connsiteY3838" fmla="*/ 1498433 h 2002320"/>
              <a:gd name="connsiteX3839" fmla="*/ 1759821 w 2200047"/>
              <a:gd name="connsiteY3839" fmla="*/ 1498433 h 2002320"/>
              <a:gd name="connsiteX3840" fmla="*/ 1743035 w 2200047"/>
              <a:gd name="connsiteY3840" fmla="*/ 1498433 h 2002320"/>
              <a:gd name="connsiteX3841" fmla="*/ 1743035 w 2200047"/>
              <a:gd name="connsiteY3841" fmla="*/ 1485619 h 2002320"/>
              <a:gd name="connsiteX3842" fmla="*/ 1726249 w 2200047"/>
              <a:gd name="connsiteY3842" fmla="*/ 1485619 h 2002320"/>
              <a:gd name="connsiteX3843" fmla="*/ 1724150 w 2200047"/>
              <a:gd name="connsiteY3843" fmla="*/ 1485619 h 2002320"/>
              <a:gd name="connsiteX3844" fmla="*/ 1716544 w 2200047"/>
              <a:gd name="connsiteY3844" fmla="*/ 1485619 h 2002320"/>
              <a:gd name="connsiteX3845" fmla="*/ 1715757 w 2200047"/>
              <a:gd name="connsiteY3845" fmla="*/ 1485619 h 2002320"/>
              <a:gd name="connsiteX3846" fmla="*/ 1709463 w 2200047"/>
              <a:gd name="connsiteY3846" fmla="*/ 1485619 h 2002320"/>
              <a:gd name="connsiteX3847" fmla="*/ 1709463 w 2200047"/>
              <a:gd name="connsiteY3847" fmla="*/ 1472805 h 2002320"/>
              <a:gd name="connsiteX3848" fmla="*/ 1709463 w 2200047"/>
              <a:gd name="connsiteY3848" fmla="*/ 1459577 h 2002320"/>
              <a:gd name="connsiteX3849" fmla="*/ 1692135 w 2200047"/>
              <a:gd name="connsiteY3849" fmla="*/ 1446763 h 2002320"/>
              <a:gd name="connsiteX3850" fmla="*/ 1692135 w 2200047"/>
              <a:gd name="connsiteY3850" fmla="*/ 1459577 h 2002320"/>
              <a:gd name="connsiteX3851" fmla="*/ 1694301 w 2200047"/>
              <a:gd name="connsiteY3851" fmla="*/ 1459577 h 2002320"/>
              <a:gd name="connsiteX3852" fmla="*/ 1707297 w 2200047"/>
              <a:gd name="connsiteY3852" fmla="*/ 1459577 h 2002320"/>
              <a:gd name="connsiteX3853" fmla="*/ 1709463 w 2200047"/>
              <a:gd name="connsiteY3853" fmla="*/ 1459577 h 2002320"/>
              <a:gd name="connsiteX3854" fmla="*/ 1692135 w 2200047"/>
              <a:gd name="connsiteY3854" fmla="*/ 1472805 h 2002320"/>
              <a:gd name="connsiteX3855" fmla="*/ 1709463 w 2200047"/>
              <a:gd name="connsiteY3855" fmla="*/ 1472805 h 2002320"/>
              <a:gd name="connsiteX3856" fmla="*/ 1709463 w 2200047"/>
              <a:gd name="connsiteY3856" fmla="*/ 1485619 h 2002320"/>
              <a:gd name="connsiteX3857" fmla="*/ 1709463 w 2200047"/>
              <a:gd name="connsiteY3857" fmla="*/ 1498433 h 2002320"/>
              <a:gd name="connsiteX3858" fmla="*/ 1709463 w 2200047"/>
              <a:gd name="connsiteY3858" fmla="*/ 1511247 h 2002320"/>
              <a:gd name="connsiteX3859" fmla="*/ 1709463 w 2200047"/>
              <a:gd name="connsiteY3859" fmla="*/ 1524475 h 2002320"/>
              <a:gd name="connsiteX3860" fmla="*/ 1692135 w 2200047"/>
              <a:gd name="connsiteY3860" fmla="*/ 1524475 h 2002320"/>
              <a:gd name="connsiteX3861" fmla="*/ 1675349 w 2200047"/>
              <a:gd name="connsiteY3861" fmla="*/ 1524475 h 2002320"/>
              <a:gd name="connsiteX3862" fmla="*/ 1692135 w 2200047"/>
              <a:gd name="connsiteY3862" fmla="*/ 1511247 h 2002320"/>
              <a:gd name="connsiteX3863" fmla="*/ 1675349 w 2200047"/>
              <a:gd name="connsiteY3863" fmla="*/ 1524475 h 2002320"/>
              <a:gd name="connsiteX3864" fmla="*/ 1675349 w 2200047"/>
              <a:gd name="connsiteY3864" fmla="*/ 1511247 h 2002320"/>
              <a:gd name="connsiteX3865" fmla="*/ 1658563 w 2200047"/>
              <a:gd name="connsiteY3865" fmla="*/ 1524475 h 2002320"/>
              <a:gd name="connsiteX3866" fmla="*/ 1641777 w 2200047"/>
              <a:gd name="connsiteY3866" fmla="*/ 1524475 h 2002320"/>
              <a:gd name="connsiteX3867" fmla="*/ 1658563 w 2200047"/>
              <a:gd name="connsiteY3867" fmla="*/ 1511247 h 2002320"/>
              <a:gd name="connsiteX3868" fmla="*/ 1641777 w 2200047"/>
              <a:gd name="connsiteY3868" fmla="*/ 1511247 h 2002320"/>
              <a:gd name="connsiteX3869" fmla="*/ 1641777 w 2200047"/>
              <a:gd name="connsiteY3869" fmla="*/ 1524475 h 2002320"/>
              <a:gd name="connsiteX3870" fmla="*/ 1624450 w 2200047"/>
              <a:gd name="connsiteY3870" fmla="*/ 1524475 h 2002320"/>
              <a:gd name="connsiteX3871" fmla="*/ 1607664 w 2200047"/>
              <a:gd name="connsiteY3871" fmla="*/ 1524475 h 2002320"/>
              <a:gd name="connsiteX3872" fmla="*/ 1624450 w 2200047"/>
              <a:gd name="connsiteY3872" fmla="*/ 1511247 h 2002320"/>
              <a:gd name="connsiteX3873" fmla="*/ 1614746 w 2200047"/>
              <a:gd name="connsiteY3873" fmla="*/ 1511247 h 2002320"/>
              <a:gd name="connsiteX3874" fmla="*/ 1613959 w 2200047"/>
              <a:gd name="connsiteY3874" fmla="*/ 1511247 h 2002320"/>
              <a:gd name="connsiteX3875" fmla="*/ 1607664 w 2200047"/>
              <a:gd name="connsiteY3875" fmla="*/ 1511247 h 2002320"/>
              <a:gd name="connsiteX3876" fmla="*/ 1590878 w 2200047"/>
              <a:gd name="connsiteY3876" fmla="*/ 1498433 h 2002320"/>
              <a:gd name="connsiteX3877" fmla="*/ 1590878 w 2200047"/>
              <a:gd name="connsiteY3877" fmla="*/ 1485619 h 2002320"/>
              <a:gd name="connsiteX3878" fmla="*/ 1574092 w 2200047"/>
              <a:gd name="connsiteY3878" fmla="*/ 1485619 h 2002320"/>
              <a:gd name="connsiteX3879" fmla="*/ 1574092 w 2200047"/>
              <a:gd name="connsiteY3879" fmla="*/ 1472805 h 2002320"/>
              <a:gd name="connsiteX3880" fmla="*/ 1564075 w 2200047"/>
              <a:gd name="connsiteY3880" fmla="*/ 1472805 h 2002320"/>
              <a:gd name="connsiteX3881" fmla="*/ 1556765 w 2200047"/>
              <a:gd name="connsiteY3881" fmla="*/ 1472805 h 2002320"/>
              <a:gd name="connsiteX3882" fmla="*/ 1556765 w 2200047"/>
              <a:gd name="connsiteY3882" fmla="*/ 1459577 h 2002320"/>
              <a:gd name="connsiteX3883" fmla="*/ 1556765 w 2200047"/>
              <a:gd name="connsiteY3883" fmla="*/ 1446763 h 2002320"/>
              <a:gd name="connsiteX3884" fmla="*/ 1539979 w 2200047"/>
              <a:gd name="connsiteY3884" fmla="*/ 1446763 h 2002320"/>
              <a:gd name="connsiteX3885" fmla="*/ 1523193 w 2200047"/>
              <a:gd name="connsiteY3885" fmla="*/ 1433949 h 2002320"/>
              <a:gd name="connsiteX3886" fmla="*/ 1523193 w 2200047"/>
              <a:gd name="connsiteY3886" fmla="*/ 1421134 h 2002320"/>
              <a:gd name="connsiteX3887" fmla="*/ 1506407 w 2200047"/>
              <a:gd name="connsiteY3887" fmla="*/ 1421134 h 2002320"/>
              <a:gd name="connsiteX3888" fmla="*/ 1506407 w 2200047"/>
              <a:gd name="connsiteY3888" fmla="*/ 1407907 h 2002320"/>
              <a:gd name="connsiteX3889" fmla="*/ 1506407 w 2200047"/>
              <a:gd name="connsiteY3889" fmla="*/ 1395093 h 2002320"/>
              <a:gd name="connsiteX3890" fmla="*/ 1504241 w 2200047"/>
              <a:gd name="connsiteY3890" fmla="*/ 1395093 h 2002320"/>
              <a:gd name="connsiteX3891" fmla="*/ 1493411 w 2200047"/>
              <a:gd name="connsiteY3891" fmla="*/ 1395093 h 2002320"/>
              <a:gd name="connsiteX3892" fmla="*/ 1491245 w 2200047"/>
              <a:gd name="connsiteY3892" fmla="*/ 1395093 h 2002320"/>
              <a:gd name="connsiteX3893" fmla="*/ 1489079 w 2200047"/>
              <a:gd name="connsiteY3893" fmla="*/ 1395093 h 2002320"/>
              <a:gd name="connsiteX3894" fmla="*/ 1489079 w 2200047"/>
              <a:gd name="connsiteY3894" fmla="*/ 1407907 h 2002320"/>
              <a:gd name="connsiteX3895" fmla="*/ 1489079 w 2200047"/>
              <a:gd name="connsiteY3895" fmla="*/ 1421134 h 2002320"/>
              <a:gd name="connsiteX3896" fmla="*/ 1489079 w 2200047"/>
              <a:gd name="connsiteY3896" fmla="*/ 1422736 h 2002320"/>
              <a:gd name="connsiteX3897" fmla="*/ 1489079 w 2200047"/>
              <a:gd name="connsiteY3897" fmla="*/ 1428543 h 2002320"/>
              <a:gd name="connsiteX3898" fmla="*/ 1489079 w 2200047"/>
              <a:gd name="connsiteY3898" fmla="*/ 1429143 h 2002320"/>
              <a:gd name="connsiteX3899" fmla="*/ 1489079 w 2200047"/>
              <a:gd name="connsiteY3899" fmla="*/ 1433949 h 2002320"/>
              <a:gd name="connsiteX3900" fmla="*/ 1489079 w 2200047"/>
              <a:gd name="connsiteY3900" fmla="*/ 1446763 h 2002320"/>
              <a:gd name="connsiteX3901" fmla="*/ 1506407 w 2200047"/>
              <a:gd name="connsiteY3901" fmla="*/ 1446763 h 2002320"/>
              <a:gd name="connsiteX3902" fmla="*/ 1506407 w 2200047"/>
              <a:gd name="connsiteY3902" fmla="*/ 1459577 h 2002320"/>
              <a:gd name="connsiteX3903" fmla="*/ 1506407 w 2200047"/>
              <a:gd name="connsiteY3903" fmla="*/ 1472805 h 2002320"/>
              <a:gd name="connsiteX3904" fmla="*/ 1489079 w 2200047"/>
              <a:gd name="connsiteY3904" fmla="*/ 1472805 h 2002320"/>
              <a:gd name="connsiteX3905" fmla="*/ 1506407 w 2200047"/>
              <a:gd name="connsiteY3905" fmla="*/ 1472805 h 2002320"/>
              <a:gd name="connsiteX3906" fmla="*/ 1506407 w 2200047"/>
              <a:gd name="connsiteY3906" fmla="*/ 1485619 h 2002320"/>
              <a:gd name="connsiteX3907" fmla="*/ 1491245 w 2200047"/>
              <a:gd name="connsiteY3907" fmla="*/ 1485619 h 2002320"/>
              <a:gd name="connsiteX3908" fmla="*/ 1489079 w 2200047"/>
              <a:gd name="connsiteY3908" fmla="*/ 1485619 h 2002320"/>
              <a:gd name="connsiteX3909" fmla="*/ 1489079 w 2200047"/>
              <a:gd name="connsiteY3909" fmla="*/ 1498433 h 2002320"/>
              <a:gd name="connsiteX3910" fmla="*/ 1499097 w 2200047"/>
              <a:gd name="connsiteY3910" fmla="*/ 1498433 h 2002320"/>
              <a:gd name="connsiteX3911" fmla="*/ 1499909 w 2200047"/>
              <a:gd name="connsiteY3911" fmla="*/ 1498433 h 2002320"/>
              <a:gd name="connsiteX3912" fmla="*/ 1506407 w 2200047"/>
              <a:gd name="connsiteY3912" fmla="*/ 1498433 h 2002320"/>
              <a:gd name="connsiteX3913" fmla="*/ 1506407 w 2200047"/>
              <a:gd name="connsiteY3913" fmla="*/ 1511247 h 2002320"/>
              <a:gd name="connsiteX3914" fmla="*/ 1489079 w 2200047"/>
              <a:gd name="connsiteY3914" fmla="*/ 1511247 h 2002320"/>
              <a:gd name="connsiteX3915" fmla="*/ 1489079 w 2200047"/>
              <a:gd name="connsiteY3915" fmla="*/ 1516828 h 2002320"/>
              <a:gd name="connsiteX3916" fmla="*/ 1489079 w 2200047"/>
              <a:gd name="connsiteY3916" fmla="*/ 1524475 h 2002320"/>
              <a:gd name="connsiteX3917" fmla="*/ 1498981 w 2200047"/>
              <a:gd name="connsiteY3917" fmla="*/ 1527613 h 2002320"/>
              <a:gd name="connsiteX3918" fmla="*/ 1491245 w 2200047"/>
              <a:gd name="connsiteY3918" fmla="*/ 1530882 h 2002320"/>
              <a:gd name="connsiteX3919" fmla="*/ 1489079 w 2200047"/>
              <a:gd name="connsiteY3919" fmla="*/ 1537289 h 2002320"/>
              <a:gd name="connsiteX3920" fmla="*/ 1491245 w 2200047"/>
              <a:gd name="connsiteY3920" fmla="*/ 1537289 h 2002320"/>
              <a:gd name="connsiteX3921" fmla="*/ 1502075 w 2200047"/>
              <a:gd name="connsiteY3921" fmla="*/ 1537289 h 2002320"/>
              <a:gd name="connsiteX3922" fmla="*/ 1504241 w 2200047"/>
              <a:gd name="connsiteY3922" fmla="*/ 1537289 h 2002320"/>
              <a:gd name="connsiteX3923" fmla="*/ 1506407 w 2200047"/>
              <a:gd name="connsiteY3923" fmla="*/ 1537289 h 2002320"/>
              <a:gd name="connsiteX3924" fmla="*/ 1489079 w 2200047"/>
              <a:gd name="connsiteY3924" fmla="*/ 1550103 h 2002320"/>
              <a:gd name="connsiteX3925" fmla="*/ 1491245 w 2200047"/>
              <a:gd name="connsiteY3925" fmla="*/ 1550103 h 2002320"/>
              <a:gd name="connsiteX3926" fmla="*/ 1493411 w 2200047"/>
              <a:gd name="connsiteY3926" fmla="*/ 1550103 h 2002320"/>
              <a:gd name="connsiteX3927" fmla="*/ 1506407 w 2200047"/>
              <a:gd name="connsiteY3927" fmla="*/ 1550103 h 2002320"/>
              <a:gd name="connsiteX3928" fmla="*/ 1506407 w 2200047"/>
              <a:gd name="connsiteY3928" fmla="*/ 1562917 h 2002320"/>
              <a:gd name="connsiteX3929" fmla="*/ 1506407 w 2200047"/>
              <a:gd name="connsiteY3929" fmla="*/ 1576145 h 2002320"/>
              <a:gd name="connsiteX3930" fmla="*/ 1508505 w 2200047"/>
              <a:gd name="connsiteY3930" fmla="*/ 1576145 h 2002320"/>
              <a:gd name="connsiteX3931" fmla="*/ 1510603 w 2200047"/>
              <a:gd name="connsiteY3931" fmla="*/ 1576145 h 2002320"/>
              <a:gd name="connsiteX3932" fmla="*/ 1523193 w 2200047"/>
              <a:gd name="connsiteY3932" fmla="*/ 1576145 h 2002320"/>
              <a:gd name="connsiteX3933" fmla="*/ 1506407 w 2200047"/>
              <a:gd name="connsiteY3933" fmla="*/ 1588959 h 2002320"/>
              <a:gd name="connsiteX3934" fmla="*/ 1506407 w 2200047"/>
              <a:gd name="connsiteY3934" fmla="*/ 1601773 h 2002320"/>
              <a:gd name="connsiteX3935" fmla="*/ 1506407 w 2200047"/>
              <a:gd name="connsiteY3935" fmla="*/ 1614587 h 2002320"/>
              <a:gd name="connsiteX3936" fmla="*/ 1489079 w 2200047"/>
              <a:gd name="connsiteY3936" fmla="*/ 1614587 h 2002320"/>
              <a:gd name="connsiteX3937" fmla="*/ 1506407 w 2200047"/>
              <a:gd name="connsiteY3937" fmla="*/ 1614587 h 2002320"/>
              <a:gd name="connsiteX3938" fmla="*/ 1523193 w 2200047"/>
              <a:gd name="connsiteY3938" fmla="*/ 1614587 h 2002320"/>
              <a:gd name="connsiteX3939" fmla="*/ 1539979 w 2200047"/>
              <a:gd name="connsiteY3939" fmla="*/ 1614587 h 2002320"/>
              <a:gd name="connsiteX3940" fmla="*/ 1523193 w 2200047"/>
              <a:gd name="connsiteY3940" fmla="*/ 1627815 h 2002320"/>
              <a:gd name="connsiteX3941" fmla="*/ 1523193 w 2200047"/>
              <a:gd name="connsiteY3941" fmla="*/ 1640629 h 2002320"/>
              <a:gd name="connsiteX3942" fmla="*/ 1523193 w 2200047"/>
              <a:gd name="connsiteY3942" fmla="*/ 1653443 h 2002320"/>
              <a:gd name="connsiteX3943" fmla="*/ 1523193 w 2200047"/>
              <a:gd name="connsiteY3943" fmla="*/ 1655045 h 2002320"/>
              <a:gd name="connsiteX3944" fmla="*/ 1523193 w 2200047"/>
              <a:gd name="connsiteY3944" fmla="*/ 1660851 h 2002320"/>
              <a:gd name="connsiteX3945" fmla="*/ 1523193 w 2200047"/>
              <a:gd name="connsiteY3945" fmla="*/ 1661452 h 2002320"/>
              <a:gd name="connsiteX3946" fmla="*/ 1523193 w 2200047"/>
              <a:gd name="connsiteY3946" fmla="*/ 1666257 h 2002320"/>
              <a:gd name="connsiteX3947" fmla="*/ 1523193 w 2200047"/>
              <a:gd name="connsiteY3947" fmla="*/ 1667911 h 2002320"/>
              <a:gd name="connsiteX3948" fmla="*/ 1523193 w 2200047"/>
              <a:gd name="connsiteY3948" fmla="*/ 1679485 h 2002320"/>
              <a:gd name="connsiteX3949" fmla="*/ 1523193 w 2200047"/>
              <a:gd name="connsiteY3949" fmla="*/ 1692299 h 2002320"/>
              <a:gd name="connsiteX3950" fmla="*/ 1535782 w 2200047"/>
              <a:gd name="connsiteY3950" fmla="*/ 1692299 h 2002320"/>
              <a:gd name="connsiteX3951" fmla="*/ 1539979 w 2200047"/>
              <a:gd name="connsiteY3951" fmla="*/ 1692299 h 2002320"/>
              <a:gd name="connsiteX3952" fmla="*/ 1539979 w 2200047"/>
              <a:gd name="connsiteY3952" fmla="*/ 1705113 h 2002320"/>
              <a:gd name="connsiteX3953" fmla="*/ 1539979 w 2200047"/>
              <a:gd name="connsiteY3953" fmla="*/ 1717927 h 2002320"/>
              <a:gd name="connsiteX3954" fmla="*/ 1539979 w 2200047"/>
              <a:gd name="connsiteY3954" fmla="*/ 1731155 h 2002320"/>
              <a:gd name="connsiteX3955" fmla="*/ 1537880 w 2200047"/>
              <a:gd name="connsiteY3955" fmla="*/ 1731155 h 2002320"/>
              <a:gd name="connsiteX3956" fmla="*/ 1523193 w 2200047"/>
              <a:gd name="connsiteY3956" fmla="*/ 1731155 h 2002320"/>
              <a:gd name="connsiteX3957" fmla="*/ 1523193 w 2200047"/>
              <a:gd name="connsiteY3957" fmla="*/ 1743969 h 2002320"/>
              <a:gd name="connsiteX3958" fmla="*/ 1525291 w 2200047"/>
              <a:gd name="connsiteY3958" fmla="*/ 1743969 h 2002320"/>
              <a:gd name="connsiteX3959" fmla="*/ 1539979 w 2200047"/>
              <a:gd name="connsiteY3959" fmla="*/ 1743969 h 2002320"/>
              <a:gd name="connsiteX3960" fmla="*/ 1539979 w 2200047"/>
              <a:gd name="connsiteY3960" fmla="*/ 1756783 h 2002320"/>
              <a:gd name="connsiteX3961" fmla="*/ 1535782 w 2200047"/>
              <a:gd name="connsiteY3961" fmla="*/ 1756783 h 2002320"/>
              <a:gd name="connsiteX3962" fmla="*/ 1530274 w 2200047"/>
              <a:gd name="connsiteY3962" fmla="*/ 1756783 h 2002320"/>
              <a:gd name="connsiteX3963" fmla="*/ 1529487 w 2200047"/>
              <a:gd name="connsiteY3963" fmla="*/ 1756783 h 2002320"/>
              <a:gd name="connsiteX3964" fmla="*/ 1523193 w 2200047"/>
              <a:gd name="connsiteY3964" fmla="*/ 1756783 h 2002320"/>
              <a:gd name="connsiteX3965" fmla="*/ 1523193 w 2200047"/>
              <a:gd name="connsiteY3965" fmla="*/ 1769598 h 2002320"/>
              <a:gd name="connsiteX3966" fmla="*/ 1525291 w 2200047"/>
              <a:gd name="connsiteY3966" fmla="*/ 1769598 h 2002320"/>
              <a:gd name="connsiteX3967" fmla="*/ 1529487 w 2200047"/>
              <a:gd name="connsiteY3967" fmla="*/ 1769598 h 2002320"/>
              <a:gd name="connsiteX3968" fmla="*/ 1530274 w 2200047"/>
              <a:gd name="connsiteY3968" fmla="*/ 1769598 h 2002320"/>
              <a:gd name="connsiteX3969" fmla="*/ 1532897 w 2200047"/>
              <a:gd name="connsiteY3969" fmla="*/ 1769598 h 2002320"/>
              <a:gd name="connsiteX3970" fmla="*/ 1533684 w 2200047"/>
              <a:gd name="connsiteY3970" fmla="*/ 1769598 h 2002320"/>
              <a:gd name="connsiteX3971" fmla="*/ 1535782 w 2200047"/>
              <a:gd name="connsiteY3971" fmla="*/ 1769598 h 2002320"/>
              <a:gd name="connsiteX3972" fmla="*/ 1539979 w 2200047"/>
              <a:gd name="connsiteY3972" fmla="*/ 1769598 h 2002320"/>
              <a:gd name="connsiteX3973" fmla="*/ 1539979 w 2200047"/>
              <a:gd name="connsiteY3973" fmla="*/ 1782825 h 2002320"/>
              <a:gd name="connsiteX3974" fmla="*/ 1530274 w 2200047"/>
              <a:gd name="connsiteY3974" fmla="*/ 1782825 h 2002320"/>
              <a:gd name="connsiteX3975" fmla="*/ 1529487 w 2200047"/>
              <a:gd name="connsiteY3975" fmla="*/ 1782825 h 2002320"/>
              <a:gd name="connsiteX3976" fmla="*/ 1523193 w 2200047"/>
              <a:gd name="connsiteY3976" fmla="*/ 1782825 h 2002320"/>
              <a:gd name="connsiteX3977" fmla="*/ 1523193 w 2200047"/>
              <a:gd name="connsiteY3977" fmla="*/ 1795639 h 2002320"/>
              <a:gd name="connsiteX3978" fmla="*/ 1523193 w 2200047"/>
              <a:gd name="connsiteY3978" fmla="*/ 1808453 h 2002320"/>
              <a:gd name="connsiteX3979" fmla="*/ 1539979 w 2200047"/>
              <a:gd name="connsiteY3979" fmla="*/ 1808453 h 2002320"/>
              <a:gd name="connsiteX3980" fmla="*/ 1539979 w 2200047"/>
              <a:gd name="connsiteY3980" fmla="*/ 1821268 h 2002320"/>
              <a:gd name="connsiteX3981" fmla="*/ 1523193 w 2200047"/>
              <a:gd name="connsiteY3981" fmla="*/ 1821268 h 2002320"/>
              <a:gd name="connsiteX3982" fmla="*/ 1539979 w 2200047"/>
              <a:gd name="connsiteY3982" fmla="*/ 1834495 h 2002320"/>
              <a:gd name="connsiteX3983" fmla="*/ 1539979 w 2200047"/>
              <a:gd name="connsiteY3983" fmla="*/ 1847309 h 2002320"/>
              <a:gd name="connsiteX3984" fmla="*/ 1539979 w 2200047"/>
              <a:gd name="connsiteY3984" fmla="*/ 1860124 h 2002320"/>
              <a:gd name="connsiteX3985" fmla="*/ 1523193 w 2200047"/>
              <a:gd name="connsiteY3985" fmla="*/ 1847309 h 2002320"/>
              <a:gd name="connsiteX3986" fmla="*/ 1523193 w 2200047"/>
              <a:gd name="connsiteY3986" fmla="*/ 1834495 h 2002320"/>
              <a:gd name="connsiteX3987" fmla="*/ 1510603 w 2200047"/>
              <a:gd name="connsiteY3987" fmla="*/ 1834495 h 2002320"/>
              <a:gd name="connsiteX3988" fmla="*/ 1506407 w 2200047"/>
              <a:gd name="connsiteY3988" fmla="*/ 1834495 h 2002320"/>
              <a:gd name="connsiteX3989" fmla="*/ 1523193 w 2200047"/>
              <a:gd name="connsiteY3989" fmla="*/ 1847309 h 2002320"/>
              <a:gd name="connsiteX3990" fmla="*/ 1506407 w 2200047"/>
              <a:gd name="connsiteY3990" fmla="*/ 1847309 h 2002320"/>
              <a:gd name="connsiteX3991" fmla="*/ 1506407 w 2200047"/>
              <a:gd name="connsiteY3991" fmla="*/ 1860124 h 2002320"/>
              <a:gd name="connsiteX3992" fmla="*/ 1506407 w 2200047"/>
              <a:gd name="connsiteY3992" fmla="*/ 1872938 h 2002320"/>
              <a:gd name="connsiteX3993" fmla="*/ 1506407 w 2200047"/>
              <a:gd name="connsiteY3993" fmla="*/ 1886165 h 2002320"/>
              <a:gd name="connsiteX3994" fmla="*/ 1504241 w 2200047"/>
              <a:gd name="connsiteY3994" fmla="*/ 1886165 h 2002320"/>
              <a:gd name="connsiteX3995" fmla="*/ 1489079 w 2200047"/>
              <a:gd name="connsiteY3995" fmla="*/ 1886165 h 2002320"/>
              <a:gd name="connsiteX3996" fmla="*/ 1489079 w 2200047"/>
              <a:gd name="connsiteY3996" fmla="*/ 1898979 h 2002320"/>
              <a:gd name="connsiteX3997" fmla="*/ 1489079 w 2200047"/>
              <a:gd name="connsiteY3997" fmla="*/ 1911794 h 2002320"/>
              <a:gd name="connsiteX3998" fmla="*/ 1472293 w 2200047"/>
              <a:gd name="connsiteY3998" fmla="*/ 1911794 h 2002320"/>
              <a:gd name="connsiteX3999" fmla="*/ 1472293 w 2200047"/>
              <a:gd name="connsiteY3999" fmla="*/ 1924608 h 2002320"/>
              <a:gd name="connsiteX4000" fmla="*/ 1472293 w 2200047"/>
              <a:gd name="connsiteY4000" fmla="*/ 1937835 h 2002320"/>
              <a:gd name="connsiteX4001" fmla="*/ 1472293 w 2200047"/>
              <a:gd name="connsiteY4001" fmla="*/ 1950650 h 2002320"/>
              <a:gd name="connsiteX4002" fmla="*/ 1489079 w 2200047"/>
              <a:gd name="connsiteY4002" fmla="*/ 1963464 h 2002320"/>
              <a:gd name="connsiteX4003" fmla="*/ 1472293 w 2200047"/>
              <a:gd name="connsiteY4003" fmla="*/ 1963464 h 2002320"/>
              <a:gd name="connsiteX4004" fmla="*/ 1455507 w 2200047"/>
              <a:gd name="connsiteY4004" fmla="*/ 1963464 h 2002320"/>
              <a:gd name="connsiteX4005" fmla="*/ 1438721 w 2200047"/>
              <a:gd name="connsiteY4005" fmla="*/ 1976278 h 2002320"/>
              <a:gd name="connsiteX4006" fmla="*/ 1438721 w 2200047"/>
              <a:gd name="connsiteY4006" fmla="*/ 1963464 h 2002320"/>
              <a:gd name="connsiteX4007" fmla="*/ 1423560 w 2200047"/>
              <a:gd name="connsiteY4007" fmla="*/ 1963464 h 2002320"/>
              <a:gd name="connsiteX4008" fmla="*/ 1421394 w 2200047"/>
              <a:gd name="connsiteY4008" fmla="*/ 1963464 h 2002320"/>
              <a:gd name="connsiteX4009" fmla="*/ 1438721 w 2200047"/>
              <a:gd name="connsiteY4009" fmla="*/ 1950650 h 2002320"/>
              <a:gd name="connsiteX4010" fmla="*/ 1436555 w 2200047"/>
              <a:gd name="connsiteY4010" fmla="*/ 1950650 h 2002320"/>
              <a:gd name="connsiteX4011" fmla="*/ 1421394 w 2200047"/>
              <a:gd name="connsiteY4011" fmla="*/ 1950650 h 2002320"/>
              <a:gd name="connsiteX4012" fmla="*/ 1417197 w 2200047"/>
              <a:gd name="connsiteY4012" fmla="*/ 1950650 h 2002320"/>
              <a:gd name="connsiteX4013" fmla="*/ 1404608 w 2200047"/>
              <a:gd name="connsiteY4013" fmla="*/ 1950650 h 2002320"/>
              <a:gd name="connsiteX4014" fmla="*/ 1404608 w 2200047"/>
              <a:gd name="connsiteY4014" fmla="*/ 1960260 h 2002320"/>
              <a:gd name="connsiteX4015" fmla="*/ 1404608 w 2200047"/>
              <a:gd name="connsiteY4015" fmla="*/ 1963464 h 2002320"/>
              <a:gd name="connsiteX4016" fmla="*/ 1404608 w 2200047"/>
              <a:gd name="connsiteY4016" fmla="*/ 1976278 h 2002320"/>
              <a:gd name="connsiteX4017" fmla="*/ 1387822 w 2200047"/>
              <a:gd name="connsiteY4017" fmla="*/ 1976278 h 2002320"/>
              <a:gd name="connsiteX4018" fmla="*/ 1371036 w 2200047"/>
              <a:gd name="connsiteY4018" fmla="*/ 1976278 h 2002320"/>
              <a:gd name="connsiteX4019" fmla="*/ 1371036 w 2200047"/>
              <a:gd name="connsiteY4019" fmla="*/ 1963464 h 2002320"/>
              <a:gd name="connsiteX4020" fmla="*/ 1353708 w 2200047"/>
              <a:gd name="connsiteY4020" fmla="*/ 1963464 h 2002320"/>
              <a:gd name="connsiteX4021" fmla="*/ 1353708 w 2200047"/>
              <a:gd name="connsiteY4021" fmla="*/ 1976278 h 2002320"/>
              <a:gd name="connsiteX4022" fmla="*/ 1351610 w 2200047"/>
              <a:gd name="connsiteY4022" fmla="*/ 1976278 h 2002320"/>
              <a:gd name="connsiteX4023" fmla="*/ 1341119 w 2200047"/>
              <a:gd name="connsiteY4023" fmla="*/ 1976278 h 2002320"/>
              <a:gd name="connsiteX4024" fmla="*/ 1336922 w 2200047"/>
              <a:gd name="connsiteY4024" fmla="*/ 1976278 h 2002320"/>
              <a:gd name="connsiteX4025" fmla="*/ 1336922 w 2200047"/>
              <a:gd name="connsiteY4025" fmla="*/ 1963464 h 2002320"/>
              <a:gd name="connsiteX4026" fmla="*/ 1320136 w 2200047"/>
              <a:gd name="connsiteY4026" fmla="*/ 1950650 h 2002320"/>
              <a:gd name="connsiteX4027" fmla="*/ 1320136 w 2200047"/>
              <a:gd name="connsiteY4027" fmla="*/ 1937835 h 2002320"/>
              <a:gd name="connsiteX4028" fmla="*/ 1303350 w 2200047"/>
              <a:gd name="connsiteY4028" fmla="*/ 1950650 h 2002320"/>
              <a:gd name="connsiteX4029" fmla="*/ 1305449 w 2200047"/>
              <a:gd name="connsiteY4029" fmla="*/ 1950650 h 2002320"/>
              <a:gd name="connsiteX4030" fmla="*/ 1320136 w 2200047"/>
              <a:gd name="connsiteY4030" fmla="*/ 1950650 h 2002320"/>
              <a:gd name="connsiteX4031" fmla="*/ 1320136 w 2200047"/>
              <a:gd name="connsiteY4031" fmla="*/ 1952251 h 2002320"/>
              <a:gd name="connsiteX4032" fmla="*/ 1320136 w 2200047"/>
              <a:gd name="connsiteY4032" fmla="*/ 1960260 h 2002320"/>
              <a:gd name="connsiteX4033" fmla="*/ 1320136 w 2200047"/>
              <a:gd name="connsiteY4033" fmla="*/ 1963464 h 2002320"/>
              <a:gd name="connsiteX4034" fmla="*/ 1303350 w 2200047"/>
              <a:gd name="connsiteY4034" fmla="*/ 1963464 h 2002320"/>
              <a:gd name="connsiteX4035" fmla="*/ 1286023 w 2200047"/>
              <a:gd name="connsiteY4035" fmla="*/ 1963464 h 2002320"/>
              <a:gd name="connsiteX4036" fmla="*/ 1303350 w 2200047"/>
              <a:gd name="connsiteY4036" fmla="*/ 1976278 h 2002320"/>
              <a:gd name="connsiteX4037" fmla="*/ 1301184 w 2200047"/>
              <a:gd name="connsiteY4037" fmla="*/ 1976278 h 2002320"/>
              <a:gd name="connsiteX4038" fmla="*/ 1288189 w 2200047"/>
              <a:gd name="connsiteY4038" fmla="*/ 1976278 h 2002320"/>
              <a:gd name="connsiteX4039" fmla="*/ 1286023 w 2200047"/>
              <a:gd name="connsiteY4039" fmla="*/ 1976278 h 2002320"/>
              <a:gd name="connsiteX4040" fmla="*/ 1286023 w 2200047"/>
              <a:gd name="connsiteY4040" fmla="*/ 1989505 h 2002320"/>
              <a:gd name="connsiteX4041" fmla="*/ 1269237 w 2200047"/>
              <a:gd name="connsiteY4041" fmla="*/ 1976278 h 2002320"/>
              <a:gd name="connsiteX4042" fmla="*/ 1269237 w 2200047"/>
              <a:gd name="connsiteY4042" fmla="*/ 1989505 h 2002320"/>
              <a:gd name="connsiteX4043" fmla="*/ 1252451 w 2200047"/>
              <a:gd name="connsiteY4043" fmla="*/ 1976278 h 2002320"/>
              <a:gd name="connsiteX4044" fmla="*/ 1242746 w 2200047"/>
              <a:gd name="connsiteY4044" fmla="*/ 1976278 h 2002320"/>
              <a:gd name="connsiteX4045" fmla="*/ 1235665 w 2200047"/>
              <a:gd name="connsiteY4045" fmla="*/ 1976278 h 2002320"/>
              <a:gd name="connsiteX4046" fmla="*/ 1235665 w 2200047"/>
              <a:gd name="connsiteY4046" fmla="*/ 1963464 h 2002320"/>
              <a:gd name="connsiteX4047" fmla="*/ 1218337 w 2200047"/>
              <a:gd name="connsiteY4047" fmla="*/ 1963464 h 2002320"/>
              <a:gd name="connsiteX4048" fmla="*/ 1216239 w 2200047"/>
              <a:gd name="connsiteY4048" fmla="*/ 1963464 h 2002320"/>
              <a:gd name="connsiteX4049" fmla="*/ 1203650 w 2200047"/>
              <a:gd name="connsiteY4049" fmla="*/ 1963464 h 2002320"/>
              <a:gd name="connsiteX4050" fmla="*/ 1201551 w 2200047"/>
              <a:gd name="connsiteY4050" fmla="*/ 1963464 h 2002320"/>
              <a:gd name="connsiteX4051" fmla="*/ 1201551 w 2200047"/>
              <a:gd name="connsiteY4051" fmla="*/ 1976278 h 2002320"/>
              <a:gd name="connsiteX4052" fmla="*/ 1201551 w 2200047"/>
              <a:gd name="connsiteY4052" fmla="*/ 1989505 h 2002320"/>
              <a:gd name="connsiteX4053" fmla="*/ 1184765 w 2200047"/>
              <a:gd name="connsiteY4053" fmla="*/ 1989505 h 2002320"/>
              <a:gd name="connsiteX4054" fmla="*/ 1184765 w 2200047"/>
              <a:gd name="connsiteY4054" fmla="*/ 1976278 h 2002320"/>
              <a:gd name="connsiteX4055" fmla="*/ 1167979 w 2200047"/>
              <a:gd name="connsiteY4055" fmla="*/ 1976278 h 2002320"/>
              <a:gd name="connsiteX4056" fmla="*/ 1167979 w 2200047"/>
              <a:gd name="connsiteY4056" fmla="*/ 1963464 h 2002320"/>
              <a:gd name="connsiteX4057" fmla="*/ 1150652 w 2200047"/>
              <a:gd name="connsiteY4057" fmla="*/ 1963464 h 2002320"/>
              <a:gd name="connsiteX4058" fmla="*/ 1167979 w 2200047"/>
              <a:gd name="connsiteY4058" fmla="*/ 1950650 h 2002320"/>
              <a:gd name="connsiteX4059" fmla="*/ 1150652 w 2200047"/>
              <a:gd name="connsiteY4059" fmla="*/ 1950650 h 2002320"/>
              <a:gd name="connsiteX4060" fmla="*/ 1150652 w 2200047"/>
              <a:gd name="connsiteY4060" fmla="*/ 1937835 h 2002320"/>
              <a:gd name="connsiteX4061" fmla="*/ 1150652 w 2200047"/>
              <a:gd name="connsiteY4061" fmla="*/ 1950650 h 2002320"/>
              <a:gd name="connsiteX4062" fmla="*/ 1150652 w 2200047"/>
              <a:gd name="connsiteY4062" fmla="*/ 1963464 h 2002320"/>
              <a:gd name="connsiteX4063" fmla="*/ 1150652 w 2200047"/>
              <a:gd name="connsiteY4063" fmla="*/ 1976278 h 2002320"/>
              <a:gd name="connsiteX4064" fmla="*/ 1150652 w 2200047"/>
              <a:gd name="connsiteY4064" fmla="*/ 1989505 h 2002320"/>
              <a:gd name="connsiteX4065" fmla="*/ 1133866 w 2200047"/>
              <a:gd name="connsiteY4065" fmla="*/ 1989505 h 2002320"/>
              <a:gd name="connsiteX4066" fmla="*/ 1133866 w 2200047"/>
              <a:gd name="connsiteY4066" fmla="*/ 1976278 h 2002320"/>
              <a:gd name="connsiteX4067" fmla="*/ 1133866 w 2200047"/>
              <a:gd name="connsiteY4067" fmla="*/ 1963464 h 2002320"/>
              <a:gd name="connsiteX4068" fmla="*/ 1133866 w 2200047"/>
              <a:gd name="connsiteY4068" fmla="*/ 1950650 h 2002320"/>
              <a:gd name="connsiteX4069" fmla="*/ 1133866 w 2200047"/>
              <a:gd name="connsiteY4069" fmla="*/ 1963464 h 2002320"/>
              <a:gd name="connsiteX4070" fmla="*/ 1131768 w 2200047"/>
              <a:gd name="connsiteY4070" fmla="*/ 1963464 h 2002320"/>
              <a:gd name="connsiteX4071" fmla="*/ 1119178 w 2200047"/>
              <a:gd name="connsiteY4071" fmla="*/ 1963464 h 2002320"/>
              <a:gd name="connsiteX4072" fmla="*/ 1117080 w 2200047"/>
              <a:gd name="connsiteY4072" fmla="*/ 1963464 h 2002320"/>
              <a:gd name="connsiteX4073" fmla="*/ 1100294 w 2200047"/>
              <a:gd name="connsiteY4073" fmla="*/ 1963464 h 2002320"/>
              <a:gd name="connsiteX4074" fmla="*/ 1117080 w 2200047"/>
              <a:gd name="connsiteY4074" fmla="*/ 1976278 h 2002320"/>
              <a:gd name="connsiteX4075" fmla="*/ 1100294 w 2200047"/>
              <a:gd name="connsiteY4075" fmla="*/ 1976278 h 2002320"/>
              <a:gd name="connsiteX4076" fmla="*/ 1100294 w 2200047"/>
              <a:gd name="connsiteY4076" fmla="*/ 1989505 h 2002320"/>
              <a:gd name="connsiteX4077" fmla="*/ 1082967 w 2200047"/>
              <a:gd name="connsiteY4077" fmla="*/ 1989505 h 2002320"/>
              <a:gd name="connsiteX4078" fmla="*/ 1066181 w 2200047"/>
              <a:gd name="connsiteY4078" fmla="*/ 1976278 h 2002320"/>
              <a:gd name="connsiteX4079" fmla="*/ 1066181 w 2200047"/>
              <a:gd name="connsiteY4079" fmla="*/ 1989505 h 2002320"/>
              <a:gd name="connsiteX4080" fmla="*/ 1059886 w 2200047"/>
              <a:gd name="connsiteY4080" fmla="*/ 1989505 h 2002320"/>
              <a:gd name="connsiteX4081" fmla="*/ 1059099 w 2200047"/>
              <a:gd name="connsiteY4081" fmla="*/ 1989505 h 2002320"/>
              <a:gd name="connsiteX4082" fmla="*/ 1058837 w 2200047"/>
              <a:gd name="connsiteY4082" fmla="*/ 1989505 h 2002320"/>
              <a:gd name="connsiteX4083" fmla="*/ 1049395 w 2200047"/>
              <a:gd name="connsiteY4083" fmla="*/ 1989505 h 2002320"/>
              <a:gd name="connsiteX4084" fmla="*/ 1049395 w 2200047"/>
              <a:gd name="connsiteY4084" fmla="*/ 1976278 h 2002320"/>
              <a:gd name="connsiteX4085" fmla="*/ 1049395 w 2200047"/>
              <a:gd name="connsiteY4085" fmla="*/ 1963464 h 2002320"/>
              <a:gd name="connsiteX4086" fmla="*/ 1032609 w 2200047"/>
              <a:gd name="connsiteY4086" fmla="*/ 1976278 h 2002320"/>
              <a:gd name="connsiteX4087" fmla="*/ 1015281 w 2200047"/>
              <a:gd name="connsiteY4087" fmla="*/ 1976278 h 2002320"/>
              <a:gd name="connsiteX4088" fmla="*/ 1015281 w 2200047"/>
              <a:gd name="connsiteY4088" fmla="*/ 1963464 h 2002320"/>
              <a:gd name="connsiteX4089" fmla="*/ 1032609 w 2200047"/>
              <a:gd name="connsiteY4089" fmla="*/ 1963464 h 2002320"/>
              <a:gd name="connsiteX4090" fmla="*/ 1032609 w 2200047"/>
              <a:gd name="connsiteY4090" fmla="*/ 1950650 h 2002320"/>
              <a:gd name="connsiteX4091" fmla="*/ 1015281 w 2200047"/>
              <a:gd name="connsiteY4091" fmla="*/ 1950650 h 2002320"/>
              <a:gd name="connsiteX4092" fmla="*/ 1015281 w 2200047"/>
              <a:gd name="connsiteY4092" fmla="*/ 1937835 h 2002320"/>
              <a:gd name="connsiteX4093" fmla="*/ 1032609 w 2200047"/>
              <a:gd name="connsiteY4093" fmla="*/ 1937835 h 2002320"/>
              <a:gd name="connsiteX4094" fmla="*/ 1032609 w 2200047"/>
              <a:gd name="connsiteY4094" fmla="*/ 1924608 h 2002320"/>
              <a:gd name="connsiteX4095" fmla="*/ 1015281 w 2200047"/>
              <a:gd name="connsiteY4095" fmla="*/ 1924608 h 2002320"/>
              <a:gd name="connsiteX4096" fmla="*/ 1015281 w 2200047"/>
              <a:gd name="connsiteY4096" fmla="*/ 1911794 h 2002320"/>
              <a:gd name="connsiteX4097" fmla="*/ 1032609 w 2200047"/>
              <a:gd name="connsiteY4097" fmla="*/ 1911794 h 2002320"/>
              <a:gd name="connsiteX4098" fmla="*/ 1015281 w 2200047"/>
              <a:gd name="connsiteY4098" fmla="*/ 1898979 h 2002320"/>
              <a:gd name="connsiteX4099" fmla="*/ 1015281 w 2200047"/>
              <a:gd name="connsiteY4099" fmla="*/ 1911794 h 2002320"/>
              <a:gd name="connsiteX4100" fmla="*/ 1005577 w 2200047"/>
              <a:gd name="connsiteY4100" fmla="*/ 1911794 h 2002320"/>
              <a:gd name="connsiteX4101" fmla="*/ 1004790 w 2200047"/>
              <a:gd name="connsiteY4101" fmla="*/ 1911794 h 2002320"/>
              <a:gd name="connsiteX4102" fmla="*/ 1000593 w 2200047"/>
              <a:gd name="connsiteY4102" fmla="*/ 1911794 h 2002320"/>
              <a:gd name="connsiteX4103" fmla="*/ 998495 w 2200047"/>
              <a:gd name="connsiteY4103" fmla="*/ 1911794 h 2002320"/>
              <a:gd name="connsiteX4104" fmla="*/ 998495 w 2200047"/>
              <a:gd name="connsiteY4104" fmla="*/ 1898979 h 2002320"/>
              <a:gd name="connsiteX4105" fmla="*/ 998495 w 2200047"/>
              <a:gd name="connsiteY4105" fmla="*/ 1911794 h 2002320"/>
              <a:gd name="connsiteX4106" fmla="*/ 998495 w 2200047"/>
              <a:gd name="connsiteY4106" fmla="*/ 1924608 h 2002320"/>
              <a:gd name="connsiteX4107" fmla="*/ 1015281 w 2200047"/>
              <a:gd name="connsiteY4107" fmla="*/ 1924608 h 2002320"/>
              <a:gd name="connsiteX4108" fmla="*/ 998495 w 2200047"/>
              <a:gd name="connsiteY4108" fmla="*/ 1937835 h 2002320"/>
              <a:gd name="connsiteX4109" fmla="*/ 998495 w 2200047"/>
              <a:gd name="connsiteY4109" fmla="*/ 1950650 h 2002320"/>
              <a:gd name="connsiteX4110" fmla="*/ 1011085 w 2200047"/>
              <a:gd name="connsiteY4110" fmla="*/ 1950650 h 2002320"/>
              <a:gd name="connsiteX4111" fmla="*/ 1013183 w 2200047"/>
              <a:gd name="connsiteY4111" fmla="*/ 1950650 h 2002320"/>
              <a:gd name="connsiteX4112" fmla="*/ 1015281 w 2200047"/>
              <a:gd name="connsiteY4112" fmla="*/ 1950650 h 2002320"/>
              <a:gd name="connsiteX4113" fmla="*/ 1015281 w 2200047"/>
              <a:gd name="connsiteY4113" fmla="*/ 1963464 h 2002320"/>
              <a:gd name="connsiteX4114" fmla="*/ 1013183 w 2200047"/>
              <a:gd name="connsiteY4114" fmla="*/ 1963464 h 2002320"/>
              <a:gd name="connsiteX4115" fmla="*/ 1005577 w 2200047"/>
              <a:gd name="connsiteY4115" fmla="*/ 1963464 h 2002320"/>
              <a:gd name="connsiteX4116" fmla="*/ 998495 w 2200047"/>
              <a:gd name="connsiteY4116" fmla="*/ 1963464 h 2002320"/>
              <a:gd name="connsiteX4117" fmla="*/ 998495 w 2200047"/>
              <a:gd name="connsiteY4117" fmla="*/ 1976278 h 2002320"/>
              <a:gd name="connsiteX4118" fmla="*/ 998495 w 2200047"/>
              <a:gd name="connsiteY4118" fmla="*/ 1989505 h 2002320"/>
              <a:gd name="connsiteX4119" fmla="*/ 981709 w 2200047"/>
              <a:gd name="connsiteY4119" fmla="*/ 1989505 h 2002320"/>
              <a:gd name="connsiteX4120" fmla="*/ 981709 w 2200047"/>
              <a:gd name="connsiteY4120" fmla="*/ 1976278 h 2002320"/>
              <a:gd name="connsiteX4121" fmla="*/ 964923 w 2200047"/>
              <a:gd name="connsiteY4121" fmla="*/ 1989505 h 2002320"/>
              <a:gd name="connsiteX4122" fmla="*/ 964923 w 2200047"/>
              <a:gd name="connsiteY4122" fmla="*/ 1987852 h 2002320"/>
              <a:gd name="connsiteX4123" fmla="*/ 964923 w 2200047"/>
              <a:gd name="connsiteY4123" fmla="*/ 1977932 h 2002320"/>
              <a:gd name="connsiteX4124" fmla="*/ 964923 w 2200047"/>
              <a:gd name="connsiteY4124" fmla="*/ 1976278 h 2002320"/>
              <a:gd name="connsiteX4125" fmla="*/ 964923 w 2200047"/>
              <a:gd name="connsiteY4125" fmla="*/ 1963464 h 2002320"/>
              <a:gd name="connsiteX4126" fmla="*/ 947596 w 2200047"/>
              <a:gd name="connsiteY4126" fmla="*/ 1963464 h 2002320"/>
              <a:gd name="connsiteX4127" fmla="*/ 964923 w 2200047"/>
              <a:gd name="connsiteY4127" fmla="*/ 1950650 h 2002320"/>
              <a:gd name="connsiteX4128" fmla="*/ 947596 w 2200047"/>
              <a:gd name="connsiteY4128" fmla="*/ 1950650 h 2002320"/>
              <a:gd name="connsiteX4129" fmla="*/ 947596 w 2200047"/>
              <a:gd name="connsiteY4129" fmla="*/ 1963464 h 2002320"/>
              <a:gd name="connsiteX4130" fmla="*/ 930810 w 2200047"/>
              <a:gd name="connsiteY4130" fmla="*/ 1950650 h 2002320"/>
              <a:gd name="connsiteX4131" fmla="*/ 930810 w 2200047"/>
              <a:gd name="connsiteY4131" fmla="*/ 1937835 h 2002320"/>
              <a:gd name="connsiteX4132" fmla="*/ 914024 w 2200047"/>
              <a:gd name="connsiteY4132" fmla="*/ 1937835 h 2002320"/>
              <a:gd name="connsiteX4133" fmla="*/ 914024 w 2200047"/>
              <a:gd name="connsiteY4133" fmla="*/ 1924608 h 2002320"/>
              <a:gd name="connsiteX4134" fmla="*/ 897238 w 2200047"/>
              <a:gd name="connsiteY4134" fmla="*/ 1924608 h 2002320"/>
              <a:gd name="connsiteX4135" fmla="*/ 897238 w 2200047"/>
              <a:gd name="connsiteY4135" fmla="*/ 1911794 h 2002320"/>
              <a:gd name="connsiteX4136" fmla="*/ 897238 w 2200047"/>
              <a:gd name="connsiteY4136" fmla="*/ 1898979 h 2002320"/>
              <a:gd name="connsiteX4137" fmla="*/ 897238 w 2200047"/>
              <a:gd name="connsiteY4137" fmla="*/ 1886165 h 2002320"/>
              <a:gd name="connsiteX4138" fmla="*/ 897238 w 2200047"/>
              <a:gd name="connsiteY4138" fmla="*/ 1872938 h 2002320"/>
              <a:gd name="connsiteX4139" fmla="*/ 897238 w 2200047"/>
              <a:gd name="connsiteY4139" fmla="*/ 1860124 h 2002320"/>
              <a:gd name="connsiteX4140" fmla="*/ 897238 w 2200047"/>
              <a:gd name="connsiteY4140" fmla="*/ 1847309 h 2002320"/>
              <a:gd name="connsiteX4141" fmla="*/ 897238 w 2200047"/>
              <a:gd name="connsiteY4141" fmla="*/ 1834495 h 2002320"/>
              <a:gd name="connsiteX4142" fmla="*/ 897238 w 2200047"/>
              <a:gd name="connsiteY4142" fmla="*/ 1821268 h 2002320"/>
              <a:gd name="connsiteX4143" fmla="*/ 897238 w 2200047"/>
              <a:gd name="connsiteY4143" fmla="*/ 1808453 h 2002320"/>
              <a:gd name="connsiteX4144" fmla="*/ 895072 w 2200047"/>
              <a:gd name="connsiteY4144" fmla="*/ 1808453 h 2002320"/>
              <a:gd name="connsiteX4145" fmla="*/ 884242 w 2200047"/>
              <a:gd name="connsiteY4145" fmla="*/ 1808453 h 2002320"/>
              <a:gd name="connsiteX4146" fmla="*/ 879910 w 2200047"/>
              <a:gd name="connsiteY4146" fmla="*/ 1808453 h 2002320"/>
              <a:gd name="connsiteX4147" fmla="*/ 879910 w 2200047"/>
              <a:gd name="connsiteY4147" fmla="*/ 1795639 h 2002320"/>
              <a:gd name="connsiteX4148" fmla="*/ 879910 w 2200047"/>
              <a:gd name="connsiteY4148" fmla="*/ 1782825 h 2002320"/>
              <a:gd name="connsiteX4149" fmla="*/ 879910 w 2200047"/>
              <a:gd name="connsiteY4149" fmla="*/ 1769598 h 2002320"/>
              <a:gd name="connsiteX4150" fmla="*/ 879910 w 2200047"/>
              <a:gd name="connsiteY4150" fmla="*/ 1756783 h 2002320"/>
              <a:gd name="connsiteX4151" fmla="*/ 879910 w 2200047"/>
              <a:gd name="connsiteY4151" fmla="*/ 1743969 h 2002320"/>
              <a:gd name="connsiteX4152" fmla="*/ 879910 w 2200047"/>
              <a:gd name="connsiteY4152" fmla="*/ 1731155 h 2002320"/>
              <a:gd name="connsiteX4153" fmla="*/ 879910 w 2200047"/>
              <a:gd name="connsiteY4153" fmla="*/ 1717927 h 2002320"/>
              <a:gd name="connsiteX4154" fmla="*/ 879910 w 2200047"/>
              <a:gd name="connsiteY4154" fmla="*/ 1705113 h 2002320"/>
              <a:gd name="connsiteX4155" fmla="*/ 879910 w 2200047"/>
              <a:gd name="connsiteY4155" fmla="*/ 1692299 h 2002320"/>
              <a:gd name="connsiteX4156" fmla="*/ 879910 w 2200047"/>
              <a:gd name="connsiteY4156" fmla="*/ 1679485 h 2002320"/>
              <a:gd name="connsiteX4157" fmla="*/ 879910 w 2200047"/>
              <a:gd name="connsiteY4157" fmla="*/ 1666257 h 2002320"/>
              <a:gd name="connsiteX4158" fmla="*/ 879910 w 2200047"/>
              <a:gd name="connsiteY4158" fmla="*/ 1653443 h 2002320"/>
              <a:gd name="connsiteX4159" fmla="*/ 879910 w 2200047"/>
              <a:gd name="connsiteY4159" fmla="*/ 1640629 h 2002320"/>
              <a:gd name="connsiteX4160" fmla="*/ 863124 w 2200047"/>
              <a:gd name="connsiteY4160" fmla="*/ 1627815 h 2002320"/>
              <a:gd name="connsiteX4161" fmla="*/ 848437 w 2200047"/>
              <a:gd name="connsiteY4161" fmla="*/ 1626161 h 2002320"/>
              <a:gd name="connsiteX4162" fmla="*/ 848353 w 2200047"/>
              <a:gd name="connsiteY4162" fmla="*/ 1625698 h 2002320"/>
              <a:gd name="connsiteX4163" fmla="*/ 852633 w 2200047"/>
              <a:gd name="connsiteY4163" fmla="*/ 1621201 h 2002320"/>
              <a:gd name="connsiteX4164" fmla="*/ 846338 w 2200047"/>
              <a:gd name="connsiteY4164" fmla="*/ 1614587 h 2002320"/>
              <a:gd name="connsiteX4165" fmla="*/ 829552 w 2200047"/>
              <a:gd name="connsiteY4165" fmla="*/ 1614587 h 2002320"/>
              <a:gd name="connsiteX4166" fmla="*/ 829552 w 2200047"/>
              <a:gd name="connsiteY4166" fmla="*/ 1627815 h 2002320"/>
              <a:gd name="connsiteX4167" fmla="*/ 846338 w 2200047"/>
              <a:gd name="connsiteY4167" fmla="*/ 1627815 h 2002320"/>
              <a:gd name="connsiteX4168" fmla="*/ 863124 w 2200047"/>
              <a:gd name="connsiteY4168" fmla="*/ 1627815 h 2002320"/>
              <a:gd name="connsiteX4169" fmla="*/ 879910 w 2200047"/>
              <a:gd name="connsiteY4169" fmla="*/ 1640629 h 2002320"/>
              <a:gd name="connsiteX4170" fmla="*/ 863124 w 2200047"/>
              <a:gd name="connsiteY4170" fmla="*/ 1640629 h 2002320"/>
              <a:gd name="connsiteX4171" fmla="*/ 863124 w 2200047"/>
              <a:gd name="connsiteY4171" fmla="*/ 1650240 h 2002320"/>
              <a:gd name="connsiteX4172" fmla="*/ 863124 w 2200047"/>
              <a:gd name="connsiteY4172" fmla="*/ 1653443 h 2002320"/>
              <a:gd name="connsiteX4173" fmla="*/ 846338 w 2200047"/>
              <a:gd name="connsiteY4173" fmla="*/ 1653443 h 2002320"/>
              <a:gd name="connsiteX4174" fmla="*/ 846338 w 2200047"/>
              <a:gd name="connsiteY4174" fmla="*/ 1666257 h 2002320"/>
              <a:gd name="connsiteX4175" fmla="*/ 844240 w 2200047"/>
              <a:gd name="connsiteY4175" fmla="*/ 1666257 h 2002320"/>
              <a:gd name="connsiteX4176" fmla="*/ 836634 w 2200047"/>
              <a:gd name="connsiteY4176" fmla="*/ 1666257 h 2002320"/>
              <a:gd name="connsiteX4177" fmla="*/ 835847 w 2200047"/>
              <a:gd name="connsiteY4177" fmla="*/ 1666257 h 2002320"/>
              <a:gd name="connsiteX4178" fmla="*/ 831651 w 2200047"/>
              <a:gd name="connsiteY4178" fmla="*/ 1666257 h 2002320"/>
              <a:gd name="connsiteX4179" fmla="*/ 829552 w 2200047"/>
              <a:gd name="connsiteY4179" fmla="*/ 1666257 h 2002320"/>
              <a:gd name="connsiteX4180" fmla="*/ 812225 w 2200047"/>
              <a:gd name="connsiteY4180" fmla="*/ 1666257 h 2002320"/>
              <a:gd name="connsiteX4181" fmla="*/ 812225 w 2200047"/>
              <a:gd name="connsiteY4181" fmla="*/ 1653443 h 2002320"/>
              <a:gd name="connsiteX4182" fmla="*/ 814391 w 2200047"/>
              <a:gd name="connsiteY4182" fmla="*/ 1653443 h 2002320"/>
              <a:gd name="connsiteX4183" fmla="*/ 816557 w 2200047"/>
              <a:gd name="connsiteY4183" fmla="*/ 1653443 h 2002320"/>
              <a:gd name="connsiteX4184" fmla="*/ 829552 w 2200047"/>
              <a:gd name="connsiteY4184" fmla="*/ 1653443 h 2002320"/>
              <a:gd name="connsiteX4185" fmla="*/ 829552 w 2200047"/>
              <a:gd name="connsiteY4185" fmla="*/ 1640629 h 2002320"/>
              <a:gd name="connsiteX4186" fmla="*/ 812225 w 2200047"/>
              <a:gd name="connsiteY4186" fmla="*/ 1640629 h 2002320"/>
              <a:gd name="connsiteX4187" fmla="*/ 795439 w 2200047"/>
              <a:gd name="connsiteY4187" fmla="*/ 1640629 h 2002320"/>
              <a:gd name="connsiteX4188" fmla="*/ 795439 w 2200047"/>
              <a:gd name="connsiteY4188" fmla="*/ 1653443 h 2002320"/>
              <a:gd name="connsiteX4189" fmla="*/ 778653 w 2200047"/>
              <a:gd name="connsiteY4189" fmla="*/ 1653443 h 2002320"/>
              <a:gd name="connsiteX4190" fmla="*/ 795439 w 2200047"/>
              <a:gd name="connsiteY4190" fmla="*/ 1666257 h 2002320"/>
              <a:gd name="connsiteX4191" fmla="*/ 795439 w 2200047"/>
              <a:gd name="connsiteY4191" fmla="*/ 1653443 h 2002320"/>
              <a:gd name="connsiteX4192" fmla="*/ 812225 w 2200047"/>
              <a:gd name="connsiteY4192" fmla="*/ 1666257 h 2002320"/>
              <a:gd name="connsiteX4193" fmla="*/ 812225 w 2200047"/>
              <a:gd name="connsiteY4193" fmla="*/ 1679485 h 2002320"/>
              <a:gd name="connsiteX4194" fmla="*/ 812225 w 2200047"/>
              <a:gd name="connsiteY4194" fmla="*/ 1681087 h 2002320"/>
              <a:gd name="connsiteX4195" fmla="*/ 812225 w 2200047"/>
              <a:gd name="connsiteY4195" fmla="*/ 1684290 h 2002320"/>
              <a:gd name="connsiteX4196" fmla="*/ 812225 w 2200047"/>
              <a:gd name="connsiteY4196" fmla="*/ 1684891 h 2002320"/>
              <a:gd name="connsiteX4197" fmla="*/ 812225 w 2200047"/>
              <a:gd name="connsiteY4197" fmla="*/ 1692299 h 2002320"/>
              <a:gd name="connsiteX4198" fmla="*/ 795439 w 2200047"/>
              <a:gd name="connsiteY4198" fmla="*/ 1692299 h 2002320"/>
              <a:gd name="connsiteX4199" fmla="*/ 795439 w 2200047"/>
              <a:gd name="connsiteY4199" fmla="*/ 1705113 h 2002320"/>
              <a:gd name="connsiteX4200" fmla="*/ 785735 w 2200047"/>
              <a:gd name="connsiteY4200" fmla="*/ 1705113 h 2002320"/>
              <a:gd name="connsiteX4201" fmla="*/ 784948 w 2200047"/>
              <a:gd name="connsiteY4201" fmla="*/ 1705113 h 2002320"/>
              <a:gd name="connsiteX4202" fmla="*/ 778653 w 2200047"/>
              <a:gd name="connsiteY4202" fmla="*/ 1705113 h 2002320"/>
              <a:gd name="connsiteX4203" fmla="*/ 761867 w 2200047"/>
              <a:gd name="connsiteY4203" fmla="*/ 1705113 h 2002320"/>
              <a:gd name="connsiteX4204" fmla="*/ 761867 w 2200047"/>
              <a:gd name="connsiteY4204" fmla="*/ 1717927 h 2002320"/>
              <a:gd name="connsiteX4205" fmla="*/ 761867 w 2200047"/>
              <a:gd name="connsiteY4205" fmla="*/ 1731155 h 2002320"/>
              <a:gd name="connsiteX4206" fmla="*/ 761867 w 2200047"/>
              <a:gd name="connsiteY4206" fmla="*/ 1732757 h 2002320"/>
              <a:gd name="connsiteX4207" fmla="*/ 761867 w 2200047"/>
              <a:gd name="connsiteY4207" fmla="*/ 1742367 h 2002320"/>
              <a:gd name="connsiteX4208" fmla="*/ 761867 w 2200047"/>
              <a:gd name="connsiteY4208" fmla="*/ 1743969 h 2002320"/>
              <a:gd name="connsiteX4209" fmla="*/ 744540 w 2200047"/>
              <a:gd name="connsiteY4209" fmla="*/ 1731155 h 2002320"/>
              <a:gd name="connsiteX4210" fmla="*/ 744540 w 2200047"/>
              <a:gd name="connsiteY4210" fmla="*/ 1736561 h 2002320"/>
              <a:gd name="connsiteX4211" fmla="*/ 744540 w 2200047"/>
              <a:gd name="connsiteY4211" fmla="*/ 1743969 h 2002320"/>
              <a:gd name="connsiteX4212" fmla="*/ 744540 w 2200047"/>
              <a:gd name="connsiteY4212" fmla="*/ 1743969 h 2002320"/>
              <a:gd name="connsiteX4213" fmla="*/ 727754 w 2200047"/>
              <a:gd name="connsiteY4213" fmla="*/ 1743969 h 2002320"/>
              <a:gd name="connsiteX4214" fmla="*/ 744540 w 2200047"/>
              <a:gd name="connsiteY4214" fmla="*/ 1756783 h 2002320"/>
              <a:gd name="connsiteX4215" fmla="*/ 727754 w 2200047"/>
              <a:gd name="connsiteY4215" fmla="*/ 1756783 h 2002320"/>
              <a:gd name="connsiteX4216" fmla="*/ 710968 w 2200047"/>
              <a:gd name="connsiteY4216" fmla="*/ 1756783 h 2002320"/>
              <a:gd name="connsiteX4217" fmla="*/ 710968 w 2200047"/>
              <a:gd name="connsiteY4217" fmla="*/ 1769598 h 2002320"/>
              <a:gd name="connsiteX4218" fmla="*/ 710968 w 2200047"/>
              <a:gd name="connsiteY4218" fmla="*/ 1771251 h 2002320"/>
              <a:gd name="connsiteX4219" fmla="*/ 710968 w 2200047"/>
              <a:gd name="connsiteY4219" fmla="*/ 1774558 h 2002320"/>
              <a:gd name="connsiteX4220" fmla="*/ 710968 w 2200047"/>
              <a:gd name="connsiteY4220" fmla="*/ 1775178 h 2002320"/>
              <a:gd name="connsiteX4221" fmla="*/ 710968 w 2200047"/>
              <a:gd name="connsiteY4221" fmla="*/ 1782825 h 2002320"/>
              <a:gd name="connsiteX4222" fmla="*/ 718049 w 2200047"/>
              <a:gd name="connsiteY4222" fmla="*/ 1782825 h 2002320"/>
              <a:gd name="connsiteX4223" fmla="*/ 727754 w 2200047"/>
              <a:gd name="connsiteY4223" fmla="*/ 1782825 h 2002320"/>
              <a:gd name="connsiteX4224" fmla="*/ 710968 w 2200047"/>
              <a:gd name="connsiteY4224" fmla="*/ 1795639 h 2002320"/>
              <a:gd name="connsiteX4225" fmla="*/ 694182 w 2200047"/>
              <a:gd name="connsiteY4225" fmla="*/ 1782825 h 2002320"/>
              <a:gd name="connsiteX4226" fmla="*/ 684164 w 2200047"/>
              <a:gd name="connsiteY4226" fmla="*/ 1782825 h 2002320"/>
              <a:gd name="connsiteX4227" fmla="*/ 683352 w 2200047"/>
              <a:gd name="connsiteY4227" fmla="*/ 1782825 h 2002320"/>
              <a:gd name="connsiteX4228" fmla="*/ 676854 w 2200047"/>
              <a:gd name="connsiteY4228" fmla="*/ 1782825 h 2002320"/>
              <a:gd name="connsiteX4229" fmla="*/ 676854 w 2200047"/>
              <a:gd name="connsiteY4229" fmla="*/ 1795639 h 2002320"/>
              <a:gd name="connsiteX4230" fmla="*/ 694182 w 2200047"/>
              <a:gd name="connsiteY4230" fmla="*/ 1795639 h 2002320"/>
              <a:gd name="connsiteX4231" fmla="*/ 694182 w 2200047"/>
              <a:gd name="connsiteY4231" fmla="*/ 1797241 h 2002320"/>
              <a:gd name="connsiteX4232" fmla="*/ 694182 w 2200047"/>
              <a:gd name="connsiteY4232" fmla="*/ 1808453 h 2002320"/>
              <a:gd name="connsiteX4233" fmla="*/ 676854 w 2200047"/>
              <a:gd name="connsiteY4233" fmla="*/ 1821268 h 2002320"/>
              <a:gd name="connsiteX4234" fmla="*/ 660068 w 2200047"/>
              <a:gd name="connsiteY4234" fmla="*/ 1834495 h 2002320"/>
              <a:gd name="connsiteX4235" fmla="*/ 660068 w 2200047"/>
              <a:gd name="connsiteY4235" fmla="*/ 1847309 h 2002320"/>
              <a:gd name="connsiteX4236" fmla="*/ 643282 w 2200047"/>
              <a:gd name="connsiteY4236" fmla="*/ 1847309 h 2002320"/>
              <a:gd name="connsiteX4237" fmla="*/ 643282 w 2200047"/>
              <a:gd name="connsiteY4237" fmla="*/ 1845707 h 2002320"/>
              <a:gd name="connsiteX4238" fmla="*/ 643282 w 2200047"/>
              <a:gd name="connsiteY4238" fmla="*/ 1836097 h 2002320"/>
              <a:gd name="connsiteX4239" fmla="*/ 643282 w 2200047"/>
              <a:gd name="connsiteY4239" fmla="*/ 1834495 h 2002320"/>
              <a:gd name="connsiteX4240" fmla="*/ 626496 w 2200047"/>
              <a:gd name="connsiteY4240" fmla="*/ 1847309 h 2002320"/>
              <a:gd name="connsiteX4241" fmla="*/ 609169 w 2200047"/>
              <a:gd name="connsiteY4241" fmla="*/ 1847309 h 2002320"/>
              <a:gd name="connsiteX4242" fmla="*/ 609169 w 2200047"/>
              <a:gd name="connsiteY4242" fmla="*/ 1860124 h 2002320"/>
              <a:gd name="connsiteX4243" fmla="*/ 602874 w 2200047"/>
              <a:gd name="connsiteY4243" fmla="*/ 1866531 h 2002320"/>
              <a:gd name="connsiteX4244" fmla="*/ 607155 w 2200047"/>
              <a:gd name="connsiteY4244" fmla="*/ 1870887 h 2002320"/>
              <a:gd name="connsiteX4245" fmla="*/ 607071 w 2200047"/>
              <a:gd name="connsiteY4245" fmla="*/ 1871336 h 2002320"/>
              <a:gd name="connsiteX4246" fmla="*/ 592383 w 2200047"/>
              <a:gd name="connsiteY4246" fmla="*/ 1872938 h 2002320"/>
              <a:gd name="connsiteX4247" fmla="*/ 575597 w 2200047"/>
              <a:gd name="connsiteY4247" fmla="*/ 1872938 h 2002320"/>
              <a:gd name="connsiteX4248" fmla="*/ 575597 w 2200047"/>
              <a:gd name="connsiteY4248" fmla="*/ 1886165 h 2002320"/>
              <a:gd name="connsiteX4249" fmla="*/ 558811 w 2200047"/>
              <a:gd name="connsiteY4249" fmla="*/ 1886165 h 2002320"/>
              <a:gd name="connsiteX4250" fmla="*/ 575597 w 2200047"/>
              <a:gd name="connsiteY4250" fmla="*/ 1898979 h 2002320"/>
              <a:gd name="connsiteX4251" fmla="*/ 575597 w 2200047"/>
              <a:gd name="connsiteY4251" fmla="*/ 1911794 h 2002320"/>
              <a:gd name="connsiteX4252" fmla="*/ 558811 w 2200047"/>
              <a:gd name="connsiteY4252" fmla="*/ 1911794 h 2002320"/>
              <a:gd name="connsiteX4253" fmla="*/ 558811 w 2200047"/>
              <a:gd name="connsiteY4253" fmla="*/ 1910192 h 2002320"/>
              <a:gd name="connsiteX4254" fmla="*/ 558811 w 2200047"/>
              <a:gd name="connsiteY4254" fmla="*/ 1900581 h 2002320"/>
              <a:gd name="connsiteX4255" fmla="*/ 558811 w 2200047"/>
              <a:gd name="connsiteY4255" fmla="*/ 1898979 h 2002320"/>
              <a:gd name="connsiteX4256" fmla="*/ 541483 w 2200047"/>
              <a:gd name="connsiteY4256" fmla="*/ 1898979 h 2002320"/>
              <a:gd name="connsiteX4257" fmla="*/ 524697 w 2200047"/>
              <a:gd name="connsiteY4257" fmla="*/ 1898979 h 2002320"/>
              <a:gd name="connsiteX4258" fmla="*/ 507911 w 2200047"/>
              <a:gd name="connsiteY4258" fmla="*/ 1898979 h 2002320"/>
              <a:gd name="connsiteX4259" fmla="*/ 507911 w 2200047"/>
              <a:gd name="connsiteY4259" fmla="*/ 1911794 h 2002320"/>
              <a:gd name="connsiteX4260" fmla="*/ 507911 w 2200047"/>
              <a:gd name="connsiteY4260" fmla="*/ 1913395 h 2002320"/>
              <a:gd name="connsiteX4261" fmla="*/ 507911 w 2200047"/>
              <a:gd name="connsiteY4261" fmla="*/ 1924608 h 2002320"/>
              <a:gd name="connsiteX4262" fmla="*/ 505813 w 2200047"/>
              <a:gd name="connsiteY4262" fmla="*/ 1924608 h 2002320"/>
              <a:gd name="connsiteX4263" fmla="*/ 491125 w 2200047"/>
              <a:gd name="connsiteY4263" fmla="*/ 1924608 h 2002320"/>
              <a:gd name="connsiteX4264" fmla="*/ 491125 w 2200047"/>
              <a:gd name="connsiteY4264" fmla="*/ 1911794 h 2002320"/>
              <a:gd name="connsiteX4265" fmla="*/ 473798 w 2200047"/>
              <a:gd name="connsiteY4265" fmla="*/ 1911794 h 2002320"/>
              <a:gd name="connsiteX4266" fmla="*/ 466716 w 2200047"/>
              <a:gd name="connsiteY4266" fmla="*/ 1911794 h 2002320"/>
              <a:gd name="connsiteX4267" fmla="*/ 457012 w 2200047"/>
              <a:gd name="connsiteY4267" fmla="*/ 1911794 h 2002320"/>
              <a:gd name="connsiteX4268" fmla="*/ 457012 w 2200047"/>
              <a:gd name="connsiteY4268" fmla="*/ 1924608 h 2002320"/>
              <a:gd name="connsiteX4269" fmla="*/ 440226 w 2200047"/>
              <a:gd name="connsiteY4269" fmla="*/ 1924608 h 2002320"/>
              <a:gd name="connsiteX4270" fmla="*/ 440226 w 2200047"/>
              <a:gd name="connsiteY4270" fmla="*/ 1937835 h 2002320"/>
              <a:gd name="connsiteX4271" fmla="*/ 438128 w 2200047"/>
              <a:gd name="connsiteY4271" fmla="*/ 1937835 h 2002320"/>
              <a:gd name="connsiteX4272" fmla="*/ 433931 w 2200047"/>
              <a:gd name="connsiteY4272" fmla="*/ 1937835 h 2002320"/>
              <a:gd name="connsiteX4273" fmla="*/ 433144 w 2200047"/>
              <a:gd name="connsiteY4273" fmla="*/ 1937835 h 2002320"/>
              <a:gd name="connsiteX4274" fmla="*/ 423440 w 2200047"/>
              <a:gd name="connsiteY4274" fmla="*/ 1937835 h 2002320"/>
              <a:gd name="connsiteX4275" fmla="*/ 413423 w 2200047"/>
              <a:gd name="connsiteY4275" fmla="*/ 1937835 h 2002320"/>
              <a:gd name="connsiteX4276" fmla="*/ 412610 w 2200047"/>
              <a:gd name="connsiteY4276" fmla="*/ 1937835 h 2002320"/>
              <a:gd name="connsiteX4277" fmla="*/ 406113 w 2200047"/>
              <a:gd name="connsiteY4277" fmla="*/ 1937835 h 2002320"/>
              <a:gd name="connsiteX4278" fmla="*/ 423440 w 2200047"/>
              <a:gd name="connsiteY4278" fmla="*/ 1924608 h 2002320"/>
              <a:gd name="connsiteX4279" fmla="*/ 406113 w 2200047"/>
              <a:gd name="connsiteY4279" fmla="*/ 1924608 h 2002320"/>
              <a:gd name="connsiteX4280" fmla="*/ 406113 w 2200047"/>
              <a:gd name="connsiteY4280" fmla="*/ 1927915 h 2002320"/>
              <a:gd name="connsiteX4281" fmla="*/ 406113 w 2200047"/>
              <a:gd name="connsiteY4281" fmla="*/ 1937835 h 2002320"/>
              <a:gd name="connsiteX4282" fmla="*/ 393523 w 2200047"/>
              <a:gd name="connsiteY4282" fmla="*/ 1937835 h 2002320"/>
              <a:gd name="connsiteX4283" fmla="*/ 389327 w 2200047"/>
              <a:gd name="connsiteY4283" fmla="*/ 1937835 h 2002320"/>
              <a:gd name="connsiteX4284" fmla="*/ 389327 w 2200047"/>
              <a:gd name="connsiteY4284" fmla="*/ 1924608 h 2002320"/>
              <a:gd name="connsiteX4285" fmla="*/ 389327 w 2200047"/>
              <a:gd name="connsiteY4285" fmla="*/ 1911794 h 2002320"/>
              <a:gd name="connsiteX4286" fmla="*/ 399031 w 2200047"/>
              <a:gd name="connsiteY4286" fmla="*/ 1911794 h 2002320"/>
              <a:gd name="connsiteX4287" fmla="*/ 399818 w 2200047"/>
              <a:gd name="connsiteY4287" fmla="*/ 1911794 h 2002320"/>
              <a:gd name="connsiteX4288" fmla="*/ 404014 w 2200047"/>
              <a:gd name="connsiteY4288" fmla="*/ 1911794 h 2002320"/>
              <a:gd name="connsiteX4289" fmla="*/ 406113 w 2200047"/>
              <a:gd name="connsiteY4289" fmla="*/ 1911794 h 2002320"/>
              <a:gd name="connsiteX4290" fmla="*/ 406113 w 2200047"/>
              <a:gd name="connsiteY4290" fmla="*/ 1898979 h 2002320"/>
              <a:gd name="connsiteX4291" fmla="*/ 406113 w 2200047"/>
              <a:gd name="connsiteY4291" fmla="*/ 1886165 h 2002320"/>
              <a:gd name="connsiteX4292" fmla="*/ 389327 w 2200047"/>
              <a:gd name="connsiteY4292" fmla="*/ 1898979 h 2002320"/>
              <a:gd name="connsiteX4293" fmla="*/ 389327 w 2200047"/>
              <a:gd name="connsiteY4293" fmla="*/ 1911794 h 2002320"/>
              <a:gd name="connsiteX4294" fmla="*/ 372541 w 2200047"/>
              <a:gd name="connsiteY4294" fmla="*/ 1911794 h 2002320"/>
              <a:gd name="connsiteX4295" fmla="*/ 355755 w 2200047"/>
              <a:gd name="connsiteY4295" fmla="*/ 1911794 h 2002320"/>
              <a:gd name="connsiteX4296" fmla="*/ 353589 w 2200047"/>
              <a:gd name="connsiteY4296" fmla="*/ 1911794 h 2002320"/>
              <a:gd name="connsiteX4297" fmla="*/ 349257 w 2200047"/>
              <a:gd name="connsiteY4297" fmla="*/ 1911794 h 2002320"/>
              <a:gd name="connsiteX4298" fmla="*/ 348445 w 2200047"/>
              <a:gd name="connsiteY4298" fmla="*/ 1911794 h 2002320"/>
              <a:gd name="connsiteX4299" fmla="*/ 338427 w 2200047"/>
              <a:gd name="connsiteY4299" fmla="*/ 1911794 h 2002320"/>
              <a:gd name="connsiteX4300" fmla="*/ 338427 w 2200047"/>
              <a:gd name="connsiteY4300" fmla="*/ 1898979 h 2002320"/>
              <a:gd name="connsiteX4301" fmla="*/ 321641 w 2200047"/>
              <a:gd name="connsiteY4301" fmla="*/ 1898979 h 2002320"/>
              <a:gd name="connsiteX4302" fmla="*/ 321641 w 2200047"/>
              <a:gd name="connsiteY4302" fmla="*/ 1886165 h 2002320"/>
              <a:gd name="connsiteX4303" fmla="*/ 304855 w 2200047"/>
              <a:gd name="connsiteY4303" fmla="*/ 1886165 h 2002320"/>
              <a:gd name="connsiteX4304" fmla="*/ 321641 w 2200047"/>
              <a:gd name="connsiteY4304" fmla="*/ 1872938 h 2002320"/>
              <a:gd name="connsiteX4305" fmla="*/ 304855 w 2200047"/>
              <a:gd name="connsiteY4305" fmla="*/ 1872938 h 2002320"/>
              <a:gd name="connsiteX4306" fmla="*/ 288069 w 2200047"/>
              <a:gd name="connsiteY4306" fmla="*/ 1872938 h 2002320"/>
              <a:gd name="connsiteX4307" fmla="*/ 270742 w 2200047"/>
              <a:gd name="connsiteY4307" fmla="*/ 1860124 h 2002320"/>
              <a:gd name="connsiteX4308" fmla="*/ 270742 w 2200047"/>
              <a:gd name="connsiteY4308" fmla="*/ 1872938 h 2002320"/>
              <a:gd name="connsiteX4309" fmla="*/ 253956 w 2200047"/>
              <a:gd name="connsiteY4309" fmla="*/ 1872938 h 2002320"/>
              <a:gd name="connsiteX4310" fmla="*/ 237170 w 2200047"/>
              <a:gd name="connsiteY4310" fmla="*/ 1872938 h 2002320"/>
              <a:gd name="connsiteX4311" fmla="*/ 237170 w 2200047"/>
              <a:gd name="connsiteY4311" fmla="*/ 1860124 h 2002320"/>
              <a:gd name="connsiteX4312" fmla="*/ 220384 w 2200047"/>
              <a:gd name="connsiteY4312" fmla="*/ 1860124 h 2002320"/>
              <a:gd name="connsiteX4313" fmla="*/ 237170 w 2200047"/>
              <a:gd name="connsiteY4313" fmla="*/ 1847309 h 2002320"/>
              <a:gd name="connsiteX4314" fmla="*/ 220384 w 2200047"/>
              <a:gd name="connsiteY4314" fmla="*/ 1847309 h 2002320"/>
              <a:gd name="connsiteX4315" fmla="*/ 203056 w 2200047"/>
              <a:gd name="connsiteY4315" fmla="*/ 1847309 h 2002320"/>
              <a:gd name="connsiteX4316" fmla="*/ 203056 w 2200047"/>
              <a:gd name="connsiteY4316" fmla="*/ 1834495 h 2002320"/>
              <a:gd name="connsiteX4317" fmla="*/ 203056 w 2200047"/>
              <a:gd name="connsiteY4317" fmla="*/ 1826848 h 2002320"/>
              <a:gd name="connsiteX4318" fmla="*/ 203056 w 2200047"/>
              <a:gd name="connsiteY4318" fmla="*/ 1821268 h 2002320"/>
              <a:gd name="connsiteX4319" fmla="*/ 186270 w 2200047"/>
              <a:gd name="connsiteY4319" fmla="*/ 1821268 h 2002320"/>
              <a:gd name="connsiteX4320" fmla="*/ 169484 w 2200047"/>
              <a:gd name="connsiteY4320" fmla="*/ 1821268 h 2002320"/>
              <a:gd name="connsiteX4321" fmla="*/ 169484 w 2200047"/>
              <a:gd name="connsiteY4321" fmla="*/ 1818064 h 2002320"/>
              <a:gd name="connsiteX4322" fmla="*/ 169484 w 2200047"/>
              <a:gd name="connsiteY4322" fmla="*/ 1808453 h 2002320"/>
              <a:gd name="connsiteX4323" fmla="*/ 186270 w 2200047"/>
              <a:gd name="connsiteY4323" fmla="*/ 1808453 h 2002320"/>
              <a:gd name="connsiteX4324" fmla="*/ 186270 w 2200047"/>
              <a:gd name="connsiteY4324" fmla="*/ 1795639 h 2002320"/>
              <a:gd name="connsiteX4325" fmla="*/ 186270 w 2200047"/>
              <a:gd name="connsiteY4325" fmla="*/ 1782825 h 2002320"/>
              <a:gd name="connsiteX4326" fmla="*/ 203056 w 2200047"/>
              <a:gd name="connsiteY4326" fmla="*/ 1782825 h 2002320"/>
              <a:gd name="connsiteX4327" fmla="*/ 203056 w 2200047"/>
              <a:gd name="connsiteY4327" fmla="*/ 1769598 h 2002320"/>
              <a:gd name="connsiteX4328" fmla="*/ 186270 w 2200047"/>
              <a:gd name="connsiteY4328" fmla="*/ 1769598 h 2002320"/>
              <a:gd name="connsiteX4329" fmla="*/ 186270 w 2200047"/>
              <a:gd name="connsiteY4329" fmla="*/ 1782825 h 2002320"/>
              <a:gd name="connsiteX4330" fmla="*/ 169484 w 2200047"/>
              <a:gd name="connsiteY4330" fmla="*/ 1795639 h 2002320"/>
              <a:gd name="connsiteX4331" fmla="*/ 169484 w 2200047"/>
              <a:gd name="connsiteY4331" fmla="*/ 1808453 h 2002320"/>
              <a:gd name="connsiteX4332" fmla="*/ 152698 w 2200047"/>
              <a:gd name="connsiteY4332" fmla="*/ 1808453 h 2002320"/>
              <a:gd name="connsiteX4333" fmla="*/ 152698 w 2200047"/>
              <a:gd name="connsiteY4333" fmla="*/ 1795639 h 2002320"/>
              <a:gd name="connsiteX4334" fmla="*/ 135371 w 2200047"/>
              <a:gd name="connsiteY4334" fmla="*/ 1782825 h 2002320"/>
              <a:gd name="connsiteX4335" fmla="*/ 152698 w 2200047"/>
              <a:gd name="connsiteY4335" fmla="*/ 1782825 h 2002320"/>
              <a:gd name="connsiteX4336" fmla="*/ 152698 w 2200047"/>
              <a:gd name="connsiteY4336" fmla="*/ 1769598 h 2002320"/>
              <a:gd name="connsiteX4337" fmla="*/ 169484 w 2200047"/>
              <a:gd name="connsiteY4337" fmla="*/ 1769598 h 2002320"/>
              <a:gd name="connsiteX4338" fmla="*/ 169484 w 2200047"/>
              <a:gd name="connsiteY4338" fmla="*/ 1756783 h 2002320"/>
              <a:gd name="connsiteX4339" fmla="*/ 186270 w 2200047"/>
              <a:gd name="connsiteY4339" fmla="*/ 1756783 h 2002320"/>
              <a:gd name="connsiteX4340" fmla="*/ 169484 w 2200047"/>
              <a:gd name="connsiteY4340" fmla="*/ 1743969 h 2002320"/>
              <a:gd name="connsiteX4341" fmla="*/ 152698 w 2200047"/>
              <a:gd name="connsiteY4341" fmla="*/ 1743969 h 2002320"/>
              <a:gd name="connsiteX4342" fmla="*/ 152698 w 2200047"/>
              <a:gd name="connsiteY4342" fmla="*/ 1756783 h 2002320"/>
              <a:gd name="connsiteX4343" fmla="*/ 135371 w 2200047"/>
              <a:gd name="connsiteY4343" fmla="*/ 1756783 h 2002320"/>
              <a:gd name="connsiteX4344" fmla="*/ 152698 w 2200047"/>
              <a:gd name="connsiteY4344" fmla="*/ 1769598 h 2002320"/>
              <a:gd name="connsiteX4345" fmla="*/ 135371 w 2200047"/>
              <a:gd name="connsiteY4345" fmla="*/ 1769598 h 2002320"/>
              <a:gd name="connsiteX4346" fmla="*/ 133273 w 2200047"/>
              <a:gd name="connsiteY4346" fmla="*/ 1769598 h 2002320"/>
              <a:gd name="connsiteX4347" fmla="*/ 129076 w 2200047"/>
              <a:gd name="connsiteY4347" fmla="*/ 1769598 h 2002320"/>
              <a:gd name="connsiteX4348" fmla="*/ 128289 w 2200047"/>
              <a:gd name="connsiteY4348" fmla="*/ 1769598 h 2002320"/>
              <a:gd name="connsiteX4349" fmla="*/ 118585 w 2200047"/>
              <a:gd name="connsiteY4349" fmla="*/ 1769598 h 2002320"/>
              <a:gd name="connsiteX4350" fmla="*/ 118585 w 2200047"/>
              <a:gd name="connsiteY4350" fmla="*/ 1782825 h 2002320"/>
              <a:gd name="connsiteX4351" fmla="*/ 101799 w 2200047"/>
              <a:gd name="connsiteY4351" fmla="*/ 1782825 h 2002320"/>
              <a:gd name="connsiteX4352" fmla="*/ 85013 w 2200047"/>
              <a:gd name="connsiteY4352" fmla="*/ 1769598 h 2002320"/>
              <a:gd name="connsiteX4353" fmla="*/ 67685 w 2200047"/>
              <a:gd name="connsiteY4353" fmla="*/ 1769598 h 2002320"/>
              <a:gd name="connsiteX4354" fmla="*/ 67685 w 2200047"/>
              <a:gd name="connsiteY4354" fmla="*/ 1756783 h 2002320"/>
              <a:gd name="connsiteX4355" fmla="*/ 85013 w 2200047"/>
              <a:gd name="connsiteY4355" fmla="*/ 1756783 h 2002320"/>
              <a:gd name="connsiteX4356" fmla="*/ 85013 w 2200047"/>
              <a:gd name="connsiteY4356" fmla="*/ 1743969 h 2002320"/>
              <a:gd name="connsiteX4357" fmla="*/ 67685 w 2200047"/>
              <a:gd name="connsiteY4357" fmla="*/ 1756783 h 2002320"/>
              <a:gd name="connsiteX4358" fmla="*/ 67685 w 2200047"/>
              <a:gd name="connsiteY4358" fmla="*/ 1743969 h 2002320"/>
              <a:gd name="connsiteX4359" fmla="*/ 85013 w 2200047"/>
              <a:gd name="connsiteY4359" fmla="*/ 1731155 h 2002320"/>
              <a:gd name="connsiteX4360" fmla="*/ 67685 w 2200047"/>
              <a:gd name="connsiteY4360" fmla="*/ 1717927 h 2002320"/>
              <a:gd name="connsiteX4361" fmla="*/ 85013 w 2200047"/>
              <a:gd name="connsiteY4361" fmla="*/ 1717927 h 2002320"/>
              <a:gd name="connsiteX4362" fmla="*/ 85013 w 2200047"/>
              <a:gd name="connsiteY4362" fmla="*/ 1705113 h 2002320"/>
              <a:gd name="connsiteX4363" fmla="*/ 67685 w 2200047"/>
              <a:gd name="connsiteY4363" fmla="*/ 1705113 h 2002320"/>
              <a:gd name="connsiteX4364" fmla="*/ 67685 w 2200047"/>
              <a:gd name="connsiteY4364" fmla="*/ 1717927 h 2002320"/>
              <a:gd name="connsiteX4365" fmla="*/ 67685 w 2200047"/>
              <a:gd name="connsiteY4365" fmla="*/ 1731155 h 2002320"/>
              <a:gd name="connsiteX4366" fmla="*/ 50900 w 2200047"/>
              <a:gd name="connsiteY4366" fmla="*/ 1717927 h 2002320"/>
              <a:gd name="connsiteX4367" fmla="*/ 50900 w 2200047"/>
              <a:gd name="connsiteY4367" fmla="*/ 1725575 h 2002320"/>
              <a:gd name="connsiteX4368" fmla="*/ 50900 w 2200047"/>
              <a:gd name="connsiteY4368" fmla="*/ 1726195 h 2002320"/>
              <a:gd name="connsiteX4369" fmla="*/ 50900 w 2200047"/>
              <a:gd name="connsiteY4369" fmla="*/ 1731155 h 2002320"/>
              <a:gd name="connsiteX4370" fmla="*/ 34114 w 2200047"/>
              <a:gd name="connsiteY4370" fmla="*/ 1731155 h 2002320"/>
              <a:gd name="connsiteX4371" fmla="*/ 50900 w 2200047"/>
              <a:gd name="connsiteY4371" fmla="*/ 1743969 h 2002320"/>
              <a:gd name="connsiteX4372" fmla="*/ 34114 w 2200047"/>
              <a:gd name="connsiteY4372" fmla="*/ 1743969 h 2002320"/>
              <a:gd name="connsiteX4373" fmla="*/ 17328 w 2200047"/>
              <a:gd name="connsiteY4373" fmla="*/ 1743969 h 2002320"/>
              <a:gd name="connsiteX4374" fmla="*/ 0 w 2200047"/>
              <a:gd name="connsiteY4374" fmla="*/ 1743969 h 2002320"/>
              <a:gd name="connsiteX4375" fmla="*/ 17328 w 2200047"/>
              <a:gd name="connsiteY4375" fmla="*/ 1731155 h 2002320"/>
              <a:gd name="connsiteX4376" fmla="*/ 0 w 2200047"/>
              <a:gd name="connsiteY4376" fmla="*/ 1731155 h 2002320"/>
              <a:gd name="connsiteX4377" fmla="*/ 0 w 2200047"/>
              <a:gd name="connsiteY4377" fmla="*/ 1717927 h 2002320"/>
              <a:gd name="connsiteX4378" fmla="*/ 17328 w 2200047"/>
              <a:gd name="connsiteY4378" fmla="*/ 1705113 h 2002320"/>
              <a:gd name="connsiteX4379" fmla="*/ 17328 w 2200047"/>
              <a:gd name="connsiteY4379" fmla="*/ 1692299 h 2002320"/>
              <a:gd name="connsiteX4380" fmla="*/ 17328 w 2200047"/>
              <a:gd name="connsiteY4380" fmla="*/ 1679485 h 2002320"/>
              <a:gd name="connsiteX4381" fmla="*/ 34114 w 2200047"/>
              <a:gd name="connsiteY4381" fmla="*/ 1666257 h 2002320"/>
              <a:gd name="connsiteX4382" fmla="*/ 17328 w 2200047"/>
              <a:gd name="connsiteY4382" fmla="*/ 1666257 h 2002320"/>
              <a:gd name="connsiteX4383" fmla="*/ 0 w 2200047"/>
              <a:gd name="connsiteY4383" fmla="*/ 1666257 h 2002320"/>
              <a:gd name="connsiteX4384" fmla="*/ 17328 w 2200047"/>
              <a:gd name="connsiteY4384" fmla="*/ 1653443 h 2002320"/>
              <a:gd name="connsiteX4385" fmla="*/ 17328 w 2200047"/>
              <a:gd name="connsiteY4385" fmla="*/ 1640629 h 2002320"/>
              <a:gd name="connsiteX4386" fmla="*/ 17328 w 2200047"/>
              <a:gd name="connsiteY4386" fmla="*/ 1627815 h 2002320"/>
              <a:gd name="connsiteX4387" fmla="*/ 34114 w 2200047"/>
              <a:gd name="connsiteY4387" fmla="*/ 1627815 h 2002320"/>
              <a:gd name="connsiteX4388" fmla="*/ 34114 w 2200047"/>
              <a:gd name="connsiteY4388" fmla="*/ 1614587 h 2002320"/>
              <a:gd name="connsiteX4389" fmla="*/ 50900 w 2200047"/>
              <a:gd name="connsiteY4389" fmla="*/ 1614587 h 2002320"/>
              <a:gd name="connsiteX4390" fmla="*/ 50900 w 2200047"/>
              <a:gd name="connsiteY4390" fmla="*/ 1601773 h 2002320"/>
              <a:gd name="connsiteX4391" fmla="*/ 50900 w 2200047"/>
              <a:gd name="connsiteY4391" fmla="*/ 1588959 h 2002320"/>
              <a:gd name="connsiteX4392" fmla="*/ 67685 w 2200047"/>
              <a:gd name="connsiteY4392" fmla="*/ 1588959 h 2002320"/>
              <a:gd name="connsiteX4393" fmla="*/ 67685 w 2200047"/>
              <a:gd name="connsiteY4393" fmla="*/ 1576145 h 2002320"/>
              <a:gd name="connsiteX4394" fmla="*/ 85013 w 2200047"/>
              <a:gd name="connsiteY4394" fmla="*/ 1576145 h 2002320"/>
              <a:gd name="connsiteX4395" fmla="*/ 85013 w 2200047"/>
              <a:gd name="connsiteY4395" fmla="*/ 1562917 h 2002320"/>
              <a:gd name="connsiteX4396" fmla="*/ 89209 w 2200047"/>
              <a:gd name="connsiteY4396" fmla="*/ 1562917 h 2002320"/>
              <a:gd name="connsiteX4397" fmla="*/ 101799 w 2200047"/>
              <a:gd name="connsiteY4397" fmla="*/ 1562917 h 2002320"/>
              <a:gd name="connsiteX4398" fmla="*/ 101799 w 2200047"/>
              <a:gd name="connsiteY4398" fmla="*/ 1550103 h 2002320"/>
              <a:gd name="connsiteX4399" fmla="*/ 118585 w 2200047"/>
              <a:gd name="connsiteY4399" fmla="*/ 1550103 h 2002320"/>
              <a:gd name="connsiteX4400" fmla="*/ 118585 w 2200047"/>
              <a:gd name="connsiteY4400" fmla="*/ 1537289 h 2002320"/>
              <a:gd name="connsiteX4401" fmla="*/ 135371 w 2200047"/>
              <a:gd name="connsiteY4401" fmla="*/ 1537289 h 2002320"/>
              <a:gd name="connsiteX4402" fmla="*/ 135371 w 2200047"/>
              <a:gd name="connsiteY4402" fmla="*/ 1524475 h 2002320"/>
              <a:gd name="connsiteX4403" fmla="*/ 152698 w 2200047"/>
              <a:gd name="connsiteY4403" fmla="*/ 1511247 h 2002320"/>
              <a:gd name="connsiteX4404" fmla="*/ 152698 w 2200047"/>
              <a:gd name="connsiteY4404" fmla="*/ 1498433 h 2002320"/>
              <a:gd name="connsiteX4405" fmla="*/ 165288 w 2200047"/>
              <a:gd name="connsiteY4405" fmla="*/ 1498433 h 2002320"/>
              <a:gd name="connsiteX4406" fmla="*/ 169484 w 2200047"/>
              <a:gd name="connsiteY4406" fmla="*/ 1498433 h 2002320"/>
              <a:gd name="connsiteX4407" fmla="*/ 186270 w 2200047"/>
              <a:gd name="connsiteY4407" fmla="*/ 1498433 h 2002320"/>
              <a:gd name="connsiteX4408" fmla="*/ 186270 w 2200047"/>
              <a:gd name="connsiteY4408" fmla="*/ 1485619 h 2002320"/>
              <a:gd name="connsiteX4409" fmla="*/ 203056 w 2200047"/>
              <a:gd name="connsiteY4409" fmla="*/ 1485619 h 2002320"/>
              <a:gd name="connsiteX4410" fmla="*/ 203056 w 2200047"/>
              <a:gd name="connsiteY4410" fmla="*/ 1472805 h 2002320"/>
              <a:gd name="connsiteX4411" fmla="*/ 220384 w 2200047"/>
              <a:gd name="connsiteY4411" fmla="*/ 1459577 h 2002320"/>
              <a:gd name="connsiteX4412" fmla="*/ 237170 w 2200047"/>
              <a:gd name="connsiteY4412" fmla="*/ 1459577 h 2002320"/>
              <a:gd name="connsiteX4413" fmla="*/ 253956 w 2200047"/>
              <a:gd name="connsiteY4413" fmla="*/ 1459577 h 2002320"/>
              <a:gd name="connsiteX4414" fmla="*/ 253956 w 2200047"/>
              <a:gd name="connsiteY4414" fmla="*/ 1452169 h 2002320"/>
              <a:gd name="connsiteX4415" fmla="*/ 253956 w 2200047"/>
              <a:gd name="connsiteY4415" fmla="*/ 1446763 h 2002320"/>
              <a:gd name="connsiteX4416" fmla="*/ 253956 w 2200047"/>
              <a:gd name="connsiteY4416" fmla="*/ 1433949 h 2002320"/>
              <a:gd name="connsiteX4417" fmla="*/ 270742 w 2200047"/>
              <a:gd name="connsiteY4417" fmla="*/ 1421134 h 2002320"/>
              <a:gd name="connsiteX4418" fmla="*/ 288069 w 2200047"/>
              <a:gd name="connsiteY4418" fmla="*/ 1407907 h 2002320"/>
              <a:gd name="connsiteX4419" fmla="*/ 288069 w 2200047"/>
              <a:gd name="connsiteY4419" fmla="*/ 1395093 h 2002320"/>
              <a:gd name="connsiteX4420" fmla="*/ 295151 w 2200047"/>
              <a:gd name="connsiteY4420" fmla="*/ 1395093 h 2002320"/>
              <a:gd name="connsiteX4421" fmla="*/ 304855 w 2200047"/>
              <a:gd name="connsiteY4421" fmla="*/ 1395093 h 2002320"/>
              <a:gd name="connsiteX4422" fmla="*/ 304855 w 2200047"/>
              <a:gd name="connsiteY4422" fmla="*/ 1382279 h 2002320"/>
              <a:gd name="connsiteX4423" fmla="*/ 321641 w 2200047"/>
              <a:gd name="connsiteY4423" fmla="*/ 1382279 h 2002320"/>
              <a:gd name="connsiteX4424" fmla="*/ 321641 w 2200047"/>
              <a:gd name="connsiteY4424" fmla="*/ 1369464 h 2002320"/>
              <a:gd name="connsiteX4425" fmla="*/ 338427 w 2200047"/>
              <a:gd name="connsiteY4425" fmla="*/ 1369464 h 2002320"/>
              <a:gd name="connsiteX4426" fmla="*/ 338427 w 2200047"/>
              <a:gd name="connsiteY4426" fmla="*/ 1356237 h 2002320"/>
              <a:gd name="connsiteX4427" fmla="*/ 355755 w 2200047"/>
              <a:gd name="connsiteY4427" fmla="*/ 1356237 h 2002320"/>
              <a:gd name="connsiteX4428" fmla="*/ 355755 w 2200047"/>
              <a:gd name="connsiteY4428" fmla="*/ 1343423 h 2002320"/>
              <a:gd name="connsiteX4429" fmla="*/ 355755 w 2200047"/>
              <a:gd name="connsiteY4429" fmla="*/ 1330608 h 2002320"/>
              <a:gd name="connsiteX4430" fmla="*/ 355755 w 2200047"/>
              <a:gd name="connsiteY4430" fmla="*/ 1317794 h 2002320"/>
              <a:gd name="connsiteX4431" fmla="*/ 338427 w 2200047"/>
              <a:gd name="connsiteY4431" fmla="*/ 1304567 h 2002320"/>
              <a:gd name="connsiteX4432" fmla="*/ 338427 w 2200047"/>
              <a:gd name="connsiteY4432" fmla="*/ 1291753 h 2002320"/>
              <a:gd name="connsiteX4433" fmla="*/ 338427 w 2200047"/>
              <a:gd name="connsiteY4433" fmla="*/ 1278938 h 2002320"/>
              <a:gd name="connsiteX4434" fmla="*/ 334231 w 2200047"/>
              <a:gd name="connsiteY4434" fmla="*/ 1278938 h 2002320"/>
              <a:gd name="connsiteX4435" fmla="*/ 321641 w 2200047"/>
              <a:gd name="connsiteY4435" fmla="*/ 1278938 h 2002320"/>
              <a:gd name="connsiteX4436" fmla="*/ 321641 w 2200047"/>
              <a:gd name="connsiteY4436" fmla="*/ 1266124 h 2002320"/>
              <a:gd name="connsiteX4437" fmla="*/ 321641 w 2200047"/>
              <a:gd name="connsiteY4437" fmla="*/ 1252897 h 2002320"/>
              <a:gd name="connsiteX4438" fmla="*/ 321641 w 2200047"/>
              <a:gd name="connsiteY4438" fmla="*/ 1240082 h 2002320"/>
              <a:gd name="connsiteX4439" fmla="*/ 312199 w 2200047"/>
              <a:gd name="connsiteY4439" fmla="*/ 1240082 h 2002320"/>
              <a:gd name="connsiteX4440" fmla="*/ 311937 w 2200047"/>
              <a:gd name="connsiteY4440" fmla="*/ 1240082 h 2002320"/>
              <a:gd name="connsiteX4441" fmla="*/ 311150 w 2200047"/>
              <a:gd name="connsiteY4441" fmla="*/ 1240082 h 2002320"/>
              <a:gd name="connsiteX4442" fmla="*/ 304855 w 2200047"/>
              <a:gd name="connsiteY4442" fmla="*/ 1240082 h 2002320"/>
              <a:gd name="connsiteX4443" fmla="*/ 304855 w 2200047"/>
              <a:gd name="connsiteY4443" fmla="*/ 1227268 h 2002320"/>
              <a:gd name="connsiteX4444" fmla="*/ 321641 w 2200047"/>
              <a:gd name="connsiteY4444" fmla="*/ 1227268 h 2002320"/>
              <a:gd name="connsiteX4445" fmla="*/ 321641 w 2200047"/>
              <a:gd name="connsiteY4445" fmla="*/ 1214454 h 2002320"/>
              <a:gd name="connsiteX4446" fmla="*/ 321641 w 2200047"/>
              <a:gd name="connsiteY4446" fmla="*/ 1201227 h 2002320"/>
              <a:gd name="connsiteX4447" fmla="*/ 309052 w 2200047"/>
              <a:gd name="connsiteY4447" fmla="*/ 1201227 h 2002320"/>
              <a:gd name="connsiteX4448" fmla="*/ 304855 w 2200047"/>
              <a:gd name="connsiteY4448" fmla="*/ 1201227 h 2002320"/>
              <a:gd name="connsiteX4449" fmla="*/ 304855 w 2200047"/>
              <a:gd name="connsiteY4449" fmla="*/ 1188412 h 2002320"/>
              <a:gd name="connsiteX4450" fmla="*/ 297774 w 2200047"/>
              <a:gd name="connsiteY4450" fmla="*/ 1188412 h 2002320"/>
              <a:gd name="connsiteX4451" fmla="*/ 288069 w 2200047"/>
              <a:gd name="connsiteY4451" fmla="*/ 1188412 h 2002320"/>
              <a:gd name="connsiteX4452" fmla="*/ 288069 w 2200047"/>
              <a:gd name="connsiteY4452" fmla="*/ 1175598 h 2002320"/>
              <a:gd name="connsiteX4453" fmla="*/ 288069 w 2200047"/>
              <a:gd name="connsiteY4453" fmla="*/ 1162784 h 2002320"/>
              <a:gd name="connsiteX4454" fmla="*/ 288069 w 2200047"/>
              <a:gd name="connsiteY4454" fmla="*/ 1149556 h 2002320"/>
              <a:gd name="connsiteX4455" fmla="*/ 288069 w 2200047"/>
              <a:gd name="connsiteY4455" fmla="*/ 1136742 h 2002320"/>
              <a:gd name="connsiteX4456" fmla="*/ 288069 w 2200047"/>
              <a:gd name="connsiteY4456" fmla="*/ 1123928 h 2002320"/>
              <a:gd name="connsiteX4457" fmla="*/ 288069 w 2200047"/>
              <a:gd name="connsiteY4457" fmla="*/ 1111114 h 2002320"/>
              <a:gd name="connsiteX4458" fmla="*/ 288069 w 2200047"/>
              <a:gd name="connsiteY4458" fmla="*/ 1097886 h 2002320"/>
              <a:gd name="connsiteX4459" fmla="*/ 285903 w 2200047"/>
              <a:gd name="connsiteY4459" fmla="*/ 1097886 h 2002320"/>
              <a:gd name="connsiteX4460" fmla="*/ 278052 w 2200047"/>
              <a:gd name="connsiteY4460" fmla="*/ 1097886 h 2002320"/>
              <a:gd name="connsiteX4461" fmla="*/ 277240 w 2200047"/>
              <a:gd name="connsiteY4461" fmla="*/ 1097886 h 2002320"/>
              <a:gd name="connsiteX4462" fmla="*/ 270742 w 2200047"/>
              <a:gd name="connsiteY4462" fmla="*/ 1097886 h 2002320"/>
              <a:gd name="connsiteX4463" fmla="*/ 270742 w 2200047"/>
              <a:gd name="connsiteY4463" fmla="*/ 1085072 h 2002320"/>
              <a:gd name="connsiteX4464" fmla="*/ 270742 w 2200047"/>
              <a:gd name="connsiteY4464" fmla="*/ 1072258 h 2002320"/>
              <a:gd name="connsiteX4465" fmla="*/ 270742 w 2200047"/>
              <a:gd name="connsiteY4465" fmla="*/ 1059444 h 2002320"/>
              <a:gd name="connsiteX4466" fmla="*/ 288069 w 2200047"/>
              <a:gd name="connsiteY4466" fmla="*/ 1059444 h 2002320"/>
              <a:gd name="connsiteX4467" fmla="*/ 288069 w 2200047"/>
              <a:gd name="connsiteY4467" fmla="*/ 1046216 h 2002320"/>
              <a:gd name="connsiteX4468" fmla="*/ 288069 w 2200047"/>
              <a:gd name="connsiteY4468" fmla="*/ 1033402 h 2002320"/>
              <a:gd name="connsiteX4469" fmla="*/ 288069 w 2200047"/>
              <a:gd name="connsiteY4469" fmla="*/ 1020588 h 2002320"/>
              <a:gd name="connsiteX4470" fmla="*/ 270742 w 2200047"/>
              <a:gd name="connsiteY4470" fmla="*/ 1007774 h 2002320"/>
              <a:gd name="connsiteX4471" fmla="*/ 270742 w 2200047"/>
              <a:gd name="connsiteY4471" fmla="*/ 1020588 h 2002320"/>
              <a:gd name="connsiteX4472" fmla="*/ 253956 w 2200047"/>
              <a:gd name="connsiteY4472" fmla="*/ 1020588 h 2002320"/>
              <a:gd name="connsiteX4473" fmla="*/ 253956 w 2200047"/>
              <a:gd name="connsiteY4473" fmla="*/ 1007774 h 2002320"/>
              <a:gd name="connsiteX4474" fmla="*/ 253956 w 2200047"/>
              <a:gd name="connsiteY4474" fmla="*/ 994546 h 2002320"/>
              <a:gd name="connsiteX4475" fmla="*/ 253956 w 2200047"/>
              <a:gd name="connsiteY4475" fmla="*/ 981732 h 2002320"/>
              <a:gd name="connsiteX4476" fmla="*/ 270742 w 2200047"/>
              <a:gd name="connsiteY4476" fmla="*/ 968918 h 2002320"/>
              <a:gd name="connsiteX4477" fmla="*/ 268643 w 2200047"/>
              <a:gd name="connsiteY4477" fmla="*/ 968918 h 2002320"/>
              <a:gd name="connsiteX4478" fmla="*/ 253956 w 2200047"/>
              <a:gd name="connsiteY4478" fmla="*/ 968918 h 2002320"/>
              <a:gd name="connsiteX4479" fmla="*/ 253956 w 2200047"/>
              <a:gd name="connsiteY4479" fmla="*/ 956104 h 2002320"/>
              <a:gd name="connsiteX4480" fmla="*/ 253956 w 2200047"/>
              <a:gd name="connsiteY4480" fmla="*/ 968918 h 2002320"/>
              <a:gd name="connsiteX4481" fmla="*/ 237170 w 2200047"/>
              <a:gd name="connsiteY4481" fmla="*/ 956104 h 2002320"/>
              <a:gd name="connsiteX4482" fmla="*/ 237170 w 2200047"/>
              <a:gd name="connsiteY4482" fmla="*/ 942876 h 2002320"/>
              <a:gd name="connsiteX4483" fmla="*/ 237170 w 2200047"/>
              <a:gd name="connsiteY4483" fmla="*/ 930062 h 2002320"/>
              <a:gd name="connsiteX4484" fmla="*/ 237170 w 2200047"/>
              <a:gd name="connsiteY4484" fmla="*/ 917248 h 2002320"/>
              <a:gd name="connsiteX4485" fmla="*/ 237170 w 2200047"/>
              <a:gd name="connsiteY4485" fmla="*/ 904434 h 2002320"/>
              <a:gd name="connsiteX4486" fmla="*/ 239268 w 2200047"/>
              <a:gd name="connsiteY4486" fmla="*/ 904434 h 2002320"/>
              <a:gd name="connsiteX4487" fmla="*/ 253956 w 2200047"/>
              <a:gd name="connsiteY4487" fmla="*/ 904434 h 2002320"/>
              <a:gd name="connsiteX4488" fmla="*/ 253956 w 2200047"/>
              <a:gd name="connsiteY4488" fmla="*/ 891206 h 2002320"/>
              <a:gd name="connsiteX4489" fmla="*/ 237170 w 2200047"/>
              <a:gd name="connsiteY4489" fmla="*/ 904434 h 2002320"/>
              <a:gd name="connsiteX4490" fmla="*/ 235072 w 2200047"/>
              <a:gd name="connsiteY4490" fmla="*/ 904434 h 2002320"/>
              <a:gd name="connsiteX4491" fmla="*/ 230875 w 2200047"/>
              <a:gd name="connsiteY4491" fmla="*/ 904434 h 2002320"/>
              <a:gd name="connsiteX4492" fmla="*/ 230088 w 2200047"/>
              <a:gd name="connsiteY4492" fmla="*/ 904434 h 2002320"/>
              <a:gd name="connsiteX4493" fmla="*/ 229826 w 2200047"/>
              <a:gd name="connsiteY4493" fmla="*/ 904434 h 2002320"/>
              <a:gd name="connsiteX4494" fmla="*/ 227728 w 2200047"/>
              <a:gd name="connsiteY4494" fmla="*/ 904434 h 2002320"/>
              <a:gd name="connsiteX4495" fmla="*/ 224580 w 2200047"/>
              <a:gd name="connsiteY4495" fmla="*/ 904434 h 2002320"/>
              <a:gd name="connsiteX4496" fmla="*/ 220384 w 2200047"/>
              <a:gd name="connsiteY4496" fmla="*/ 904434 h 2002320"/>
              <a:gd name="connsiteX4497" fmla="*/ 220384 w 2200047"/>
              <a:gd name="connsiteY4497" fmla="*/ 891206 h 2002320"/>
              <a:gd name="connsiteX4498" fmla="*/ 220384 w 2200047"/>
              <a:gd name="connsiteY4498" fmla="*/ 878392 h 2002320"/>
              <a:gd name="connsiteX4499" fmla="*/ 220384 w 2200047"/>
              <a:gd name="connsiteY4499" fmla="*/ 865578 h 2002320"/>
              <a:gd name="connsiteX4500" fmla="*/ 210366 w 2200047"/>
              <a:gd name="connsiteY4500" fmla="*/ 865578 h 2002320"/>
              <a:gd name="connsiteX4501" fmla="*/ 209554 w 2200047"/>
              <a:gd name="connsiteY4501" fmla="*/ 865578 h 2002320"/>
              <a:gd name="connsiteX4502" fmla="*/ 203056 w 2200047"/>
              <a:gd name="connsiteY4502" fmla="*/ 865578 h 2002320"/>
              <a:gd name="connsiteX4503" fmla="*/ 203056 w 2200047"/>
              <a:gd name="connsiteY4503" fmla="*/ 852763 h 2002320"/>
              <a:gd name="connsiteX4504" fmla="*/ 188893 w 2200047"/>
              <a:gd name="connsiteY4504" fmla="*/ 845323 h 2002320"/>
              <a:gd name="connsiteX4505" fmla="*/ 188499 w 2200047"/>
              <a:gd name="connsiteY4505" fmla="*/ 844452 h 2002320"/>
              <a:gd name="connsiteX4506" fmla="*/ 203056 w 2200047"/>
              <a:gd name="connsiteY4506" fmla="*/ 839536 h 2002320"/>
              <a:gd name="connsiteX4507" fmla="*/ 196762 w 2200047"/>
              <a:gd name="connsiteY4507" fmla="*/ 839536 h 2002320"/>
              <a:gd name="connsiteX4508" fmla="*/ 195975 w 2200047"/>
              <a:gd name="connsiteY4508" fmla="*/ 839536 h 2002320"/>
              <a:gd name="connsiteX4509" fmla="*/ 195712 w 2200047"/>
              <a:gd name="connsiteY4509" fmla="*/ 839536 h 2002320"/>
              <a:gd name="connsiteX4510" fmla="*/ 193614 w 2200047"/>
              <a:gd name="connsiteY4510" fmla="*/ 839536 h 2002320"/>
              <a:gd name="connsiteX4511" fmla="*/ 193352 w 2200047"/>
              <a:gd name="connsiteY4511" fmla="*/ 839536 h 2002320"/>
              <a:gd name="connsiteX4512" fmla="*/ 186270 w 2200047"/>
              <a:gd name="connsiteY4512" fmla="*/ 839536 h 2002320"/>
              <a:gd name="connsiteX4513" fmla="*/ 186270 w 2200047"/>
              <a:gd name="connsiteY4513" fmla="*/ 826722 h 2002320"/>
              <a:gd name="connsiteX4514" fmla="*/ 186270 w 2200047"/>
              <a:gd name="connsiteY4514" fmla="*/ 813908 h 2002320"/>
              <a:gd name="connsiteX4515" fmla="*/ 186270 w 2200047"/>
              <a:gd name="connsiteY4515" fmla="*/ 801093 h 2002320"/>
              <a:gd name="connsiteX4516" fmla="*/ 169484 w 2200047"/>
              <a:gd name="connsiteY4516" fmla="*/ 801093 h 2002320"/>
              <a:gd name="connsiteX4517" fmla="*/ 169484 w 2200047"/>
              <a:gd name="connsiteY4517" fmla="*/ 787866 h 2002320"/>
              <a:gd name="connsiteX4518" fmla="*/ 169484 w 2200047"/>
              <a:gd name="connsiteY4518" fmla="*/ 783061 h 2002320"/>
              <a:gd name="connsiteX4519" fmla="*/ 169484 w 2200047"/>
              <a:gd name="connsiteY4519" fmla="*/ 782460 h 2002320"/>
              <a:gd name="connsiteX4520" fmla="*/ 169484 w 2200047"/>
              <a:gd name="connsiteY4520" fmla="*/ 775052 h 2002320"/>
              <a:gd name="connsiteX4521" fmla="*/ 169484 w 2200047"/>
              <a:gd name="connsiteY4521" fmla="*/ 762237 h 2002320"/>
              <a:gd name="connsiteX4522" fmla="*/ 152698 w 2200047"/>
              <a:gd name="connsiteY4522" fmla="*/ 749423 h 2002320"/>
              <a:gd name="connsiteX4523" fmla="*/ 152698 w 2200047"/>
              <a:gd name="connsiteY4523" fmla="*/ 736196 h 2002320"/>
              <a:gd name="connsiteX4524" fmla="*/ 152698 w 2200047"/>
              <a:gd name="connsiteY4524" fmla="*/ 723382 h 2002320"/>
              <a:gd name="connsiteX4525" fmla="*/ 135371 w 2200047"/>
              <a:gd name="connsiteY4525" fmla="*/ 710567 h 2002320"/>
              <a:gd name="connsiteX4526" fmla="*/ 135371 w 2200047"/>
              <a:gd name="connsiteY4526" fmla="*/ 697753 h 2002320"/>
              <a:gd name="connsiteX4527" fmla="*/ 135371 w 2200047"/>
              <a:gd name="connsiteY4527" fmla="*/ 684526 h 2002320"/>
              <a:gd name="connsiteX4528" fmla="*/ 135371 w 2200047"/>
              <a:gd name="connsiteY4528" fmla="*/ 671711 h 2002320"/>
              <a:gd name="connsiteX4529" fmla="*/ 135371 w 2200047"/>
              <a:gd name="connsiteY4529" fmla="*/ 658897 h 2002320"/>
              <a:gd name="connsiteX4530" fmla="*/ 125929 w 2200047"/>
              <a:gd name="connsiteY4530" fmla="*/ 658897 h 2002320"/>
              <a:gd name="connsiteX4531" fmla="*/ 122781 w 2200047"/>
              <a:gd name="connsiteY4531" fmla="*/ 658897 h 2002320"/>
              <a:gd name="connsiteX4532" fmla="*/ 118585 w 2200047"/>
              <a:gd name="connsiteY4532" fmla="*/ 658897 h 2002320"/>
              <a:gd name="connsiteX4533" fmla="*/ 135371 w 2200047"/>
              <a:gd name="connsiteY4533" fmla="*/ 646083 h 2002320"/>
              <a:gd name="connsiteX4534" fmla="*/ 135371 w 2200047"/>
              <a:gd name="connsiteY4534" fmla="*/ 632856 h 2002320"/>
              <a:gd name="connsiteX4535" fmla="*/ 137537 w 2200047"/>
              <a:gd name="connsiteY4535" fmla="*/ 632856 h 2002320"/>
              <a:gd name="connsiteX4536" fmla="*/ 141869 w 2200047"/>
              <a:gd name="connsiteY4536" fmla="*/ 632856 h 2002320"/>
              <a:gd name="connsiteX4537" fmla="*/ 142681 w 2200047"/>
              <a:gd name="connsiteY4537" fmla="*/ 632856 h 2002320"/>
              <a:gd name="connsiteX4538" fmla="*/ 145388 w 2200047"/>
              <a:gd name="connsiteY4538" fmla="*/ 632856 h 2002320"/>
              <a:gd name="connsiteX4539" fmla="*/ 146201 w 2200047"/>
              <a:gd name="connsiteY4539" fmla="*/ 632856 h 2002320"/>
              <a:gd name="connsiteX4540" fmla="*/ 150532 w 2200047"/>
              <a:gd name="connsiteY4540" fmla="*/ 632856 h 2002320"/>
              <a:gd name="connsiteX4541" fmla="*/ 152698 w 2200047"/>
              <a:gd name="connsiteY4541" fmla="*/ 632856 h 2002320"/>
              <a:gd name="connsiteX4542" fmla="*/ 169484 w 2200047"/>
              <a:gd name="connsiteY4542" fmla="*/ 632856 h 2002320"/>
              <a:gd name="connsiteX4543" fmla="*/ 169484 w 2200047"/>
              <a:gd name="connsiteY4543" fmla="*/ 620041 h 2002320"/>
              <a:gd name="connsiteX4544" fmla="*/ 186270 w 2200047"/>
              <a:gd name="connsiteY4544" fmla="*/ 620041 h 2002320"/>
              <a:gd name="connsiteX4545" fmla="*/ 186270 w 2200047"/>
              <a:gd name="connsiteY4545" fmla="*/ 607227 h 2002320"/>
              <a:gd name="connsiteX4546" fmla="*/ 203056 w 2200047"/>
              <a:gd name="connsiteY4546" fmla="*/ 607227 h 2002320"/>
              <a:gd name="connsiteX4547" fmla="*/ 218218 w 2200047"/>
              <a:gd name="connsiteY4547" fmla="*/ 607227 h 2002320"/>
              <a:gd name="connsiteX4548" fmla="*/ 220384 w 2200047"/>
              <a:gd name="connsiteY4548" fmla="*/ 607227 h 2002320"/>
              <a:gd name="connsiteX4549" fmla="*/ 220384 w 2200047"/>
              <a:gd name="connsiteY4549" fmla="*/ 594413 h 2002320"/>
              <a:gd name="connsiteX4550" fmla="*/ 237170 w 2200047"/>
              <a:gd name="connsiteY4550" fmla="*/ 594413 h 2002320"/>
              <a:gd name="connsiteX4551" fmla="*/ 237170 w 2200047"/>
              <a:gd name="connsiteY4551" fmla="*/ 607227 h 2002320"/>
              <a:gd name="connsiteX4552" fmla="*/ 239268 w 2200047"/>
              <a:gd name="connsiteY4552" fmla="*/ 607227 h 2002320"/>
              <a:gd name="connsiteX4553" fmla="*/ 243464 w 2200047"/>
              <a:gd name="connsiteY4553" fmla="*/ 607227 h 2002320"/>
              <a:gd name="connsiteX4554" fmla="*/ 244251 w 2200047"/>
              <a:gd name="connsiteY4554" fmla="*/ 607227 h 2002320"/>
              <a:gd name="connsiteX4555" fmla="*/ 253956 w 2200047"/>
              <a:gd name="connsiteY4555" fmla="*/ 607227 h 2002320"/>
              <a:gd name="connsiteX4556" fmla="*/ 253956 w 2200047"/>
              <a:gd name="connsiteY4556" fmla="*/ 620041 h 2002320"/>
              <a:gd name="connsiteX4557" fmla="*/ 253956 w 2200047"/>
              <a:gd name="connsiteY4557" fmla="*/ 632856 h 2002320"/>
              <a:gd name="connsiteX4558" fmla="*/ 270742 w 2200047"/>
              <a:gd name="connsiteY4558" fmla="*/ 632856 h 2002320"/>
              <a:gd name="connsiteX4559" fmla="*/ 288069 w 2200047"/>
              <a:gd name="connsiteY4559" fmla="*/ 632856 h 2002320"/>
              <a:gd name="connsiteX4560" fmla="*/ 288069 w 2200047"/>
              <a:gd name="connsiteY4560" fmla="*/ 620041 h 2002320"/>
              <a:gd name="connsiteX4561" fmla="*/ 288069 w 2200047"/>
              <a:gd name="connsiteY4561" fmla="*/ 632856 h 2002320"/>
              <a:gd name="connsiteX4562" fmla="*/ 280759 w 2200047"/>
              <a:gd name="connsiteY4562" fmla="*/ 632856 h 2002320"/>
              <a:gd name="connsiteX4563" fmla="*/ 270742 w 2200047"/>
              <a:gd name="connsiteY4563" fmla="*/ 632856 h 2002320"/>
              <a:gd name="connsiteX4564" fmla="*/ 270742 w 2200047"/>
              <a:gd name="connsiteY4564" fmla="*/ 631254 h 2002320"/>
              <a:gd name="connsiteX4565" fmla="*/ 270742 w 2200047"/>
              <a:gd name="connsiteY4565" fmla="*/ 628050 h 2002320"/>
              <a:gd name="connsiteX4566" fmla="*/ 270742 w 2200047"/>
              <a:gd name="connsiteY4566" fmla="*/ 627450 h 2002320"/>
              <a:gd name="connsiteX4567" fmla="*/ 270742 w 2200047"/>
              <a:gd name="connsiteY4567" fmla="*/ 620041 h 2002320"/>
              <a:gd name="connsiteX4568" fmla="*/ 253956 w 2200047"/>
              <a:gd name="connsiteY4568" fmla="*/ 607227 h 2002320"/>
              <a:gd name="connsiteX4569" fmla="*/ 253956 w 2200047"/>
              <a:gd name="connsiteY4569" fmla="*/ 599819 h 2002320"/>
              <a:gd name="connsiteX4570" fmla="*/ 253956 w 2200047"/>
              <a:gd name="connsiteY4570" fmla="*/ 599219 h 2002320"/>
              <a:gd name="connsiteX4571" fmla="*/ 253956 w 2200047"/>
              <a:gd name="connsiteY4571" fmla="*/ 594413 h 2002320"/>
              <a:gd name="connsiteX4572" fmla="*/ 256054 w 2200047"/>
              <a:gd name="connsiteY4572" fmla="*/ 594413 h 2002320"/>
              <a:gd name="connsiteX4573" fmla="*/ 270742 w 2200047"/>
              <a:gd name="connsiteY4573" fmla="*/ 594413 h 2002320"/>
              <a:gd name="connsiteX4574" fmla="*/ 270742 w 2200047"/>
              <a:gd name="connsiteY4574" fmla="*/ 581185 h 2002320"/>
              <a:gd name="connsiteX4575" fmla="*/ 288069 w 2200047"/>
              <a:gd name="connsiteY4575" fmla="*/ 581185 h 2002320"/>
              <a:gd name="connsiteX4576" fmla="*/ 290167 w 2200047"/>
              <a:gd name="connsiteY4576" fmla="*/ 581185 h 2002320"/>
              <a:gd name="connsiteX4577" fmla="*/ 302757 w 2200047"/>
              <a:gd name="connsiteY4577" fmla="*/ 581185 h 2002320"/>
              <a:gd name="connsiteX4578" fmla="*/ 304855 w 2200047"/>
              <a:gd name="connsiteY4578" fmla="*/ 581185 h 2002320"/>
              <a:gd name="connsiteX4579" fmla="*/ 288069 w 2200047"/>
              <a:gd name="connsiteY4579" fmla="*/ 594413 h 2002320"/>
              <a:gd name="connsiteX4580" fmla="*/ 304855 w 2200047"/>
              <a:gd name="connsiteY4580" fmla="*/ 594413 h 2002320"/>
              <a:gd name="connsiteX4581" fmla="*/ 288069 w 2200047"/>
              <a:gd name="connsiteY4581" fmla="*/ 607227 h 2002320"/>
              <a:gd name="connsiteX4582" fmla="*/ 290167 w 2200047"/>
              <a:gd name="connsiteY4582" fmla="*/ 607227 h 2002320"/>
              <a:gd name="connsiteX4583" fmla="*/ 302757 w 2200047"/>
              <a:gd name="connsiteY4583" fmla="*/ 607227 h 2002320"/>
              <a:gd name="connsiteX4584" fmla="*/ 304855 w 2200047"/>
              <a:gd name="connsiteY4584" fmla="*/ 607227 h 2002320"/>
              <a:gd name="connsiteX4585" fmla="*/ 304855 w 2200047"/>
              <a:gd name="connsiteY4585" fmla="*/ 620041 h 2002320"/>
              <a:gd name="connsiteX4586" fmla="*/ 314297 w 2200047"/>
              <a:gd name="connsiteY4586" fmla="*/ 620041 h 2002320"/>
              <a:gd name="connsiteX4587" fmla="*/ 319543 w 2200047"/>
              <a:gd name="connsiteY4587" fmla="*/ 620041 h 2002320"/>
              <a:gd name="connsiteX4588" fmla="*/ 321641 w 2200047"/>
              <a:gd name="connsiteY4588" fmla="*/ 620041 h 2002320"/>
              <a:gd name="connsiteX4589" fmla="*/ 323739 w 2200047"/>
              <a:gd name="connsiteY4589" fmla="*/ 620041 h 2002320"/>
              <a:gd name="connsiteX4590" fmla="*/ 334231 w 2200047"/>
              <a:gd name="connsiteY4590" fmla="*/ 620041 h 2002320"/>
              <a:gd name="connsiteX4591" fmla="*/ 336329 w 2200047"/>
              <a:gd name="connsiteY4591" fmla="*/ 620041 h 2002320"/>
              <a:gd name="connsiteX4592" fmla="*/ 338427 w 2200047"/>
              <a:gd name="connsiteY4592" fmla="*/ 620041 h 2002320"/>
              <a:gd name="connsiteX4593" fmla="*/ 338427 w 2200047"/>
              <a:gd name="connsiteY4593" fmla="*/ 607227 h 2002320"/>
              <a:gd name="connsiteX4594" fmla="*/ 338427 w 2200047"/>
              <a:gd name="connsiteY4594" fmla="*/ 594413 h 2002320"/>
              <a:gd name="connsiteX4595" fmla="*/ 344728 w 2200047"/>
              <a:gd name="connsiteY4595" fmla="*/ 585996 h 2002320"/>
              <a:gd name="connsiteX4596" fmla="*/ 355755 w 2200047"/>
              <a:gd name="connsiteY4596" fmla="*/ 581185 h 2002320"/>
              <a:gd name="connsiteX4597" fmla="*/ 372541 w 2200047"/>
              <a:gd name="connsiteY4597" fmla="*/ 594413 h 2002320"/>
              <a:gd name="connsiteX4598" fmla="*/ 372541 w 2200047"/>
              <a:gd name="connsiteY4598" fmla="*/ 592760 h 2002320"/>
              <a:gd name="connsiteX4599" fmla="*/ 372541 w 2200047"/>
              <a:gd name="connsiteY4599" fmla="*/ 581185 h 2002320"/>
              <a:gd name="connsiteX4600" fmla="*/ 372541 w 2200047"/>
              <a:gd name="connsiteY4600" fmla="*/ 568371 h 2002320"/>
              <a:gd name="connsiteX4601" fmla="*/ 357853 w 2200047"/>
              <a:gd name="connsiteY4601" fmla="*/ 568371 h 2002320"/>
              <a:gd name="connsiteX4602" fmla="*/ 355755 w 2200047"/>
              <a:gd name="connsiteY4602" fmla="*/ 568371 h 2002320"/>
              <a:gd name="connsiteX4603" fmla="*/ 372541 w 2200047"/>
              <a:gd name="connsiteY4603" fmla="*/ 555557 h 2002320"/>
              <a:gd name="connsiteX4604" fmla="*/ 389327 w 2200047"/>
              <a:gd name="connsiteY4604" fmla="*/ 555557 h 2002320"/>
              <a:gd name="connsiteX4605" fmla="*/ 406113 w 2200047"/>
              <a:gd name="connsiteY4605" fmla="*/ 555557 h 2002320"/>
              <a:gd name="connsiteX4606" fmla="*/ 406113 w 2200047"/>
              <a:gd name="connsiteY4606" fmla="*/ 568371 h 2002320"/>
              <a:gd name="connsiteX4607" fmla="*/ 423440 w 2200047"/>
              <a:gd name="connsiteY4607" fmla="*/ 568371 h 2002320"/>
              <a:gd name="connsiteX4608" fmla="*/ 423440 w 2200047"/>
              <a:gd name="connsiteY4608" fmla="*/ 555557 h 2002320"/>
              <a:gd name="connsiteX4609" fmla="*/ 440226 w 2200047"/>
              <a:gd name="connsiteY4609" fmla="*/ 555557 h 2002320"/>
              <a:gd name="connsiteX4610" fmla="*/ 457012 w 2200047"/>
              <a:gd name="connsiteY4610" fmla="*/ 555557 h 2002320"/>
              <a:gd name="connsiteX4611" fmla="*/ 473798 w 2200047"/>
              <a:gd name="connsiteY4611" fmla="*/ 542743 h 2002320"/>
              <a:gd name="connsiteX4612" fmla="*/ 473798 w 2200047"/>
              <a:gd name="connsiteY4612" fmla="*/ 529515 h 2002320"/>
              <a:gd name="connsiteX4613" fmla="*/ 483815 w 2200047"/>
              <a:gd name="connsiteY4613" fmla="*/ 529515 h 2002320"/>
              <a:gd name="connsiteX4614" fmla="*/ 484628 w 2200047"/>
              <a:gd name="connsiteY4614" fmla="*/ 529515 h 2002320"/>
              <a:gd name="connsiteX4615" fmla="*/ 491125 w 2200047"/>
              <a:gd name="connsiteY4615" fmla="*/ 529515 h 2002320"/>
              <a:gd name="connsiteX4616" fmla="*/ 491125 w 2200047"/>
              <a:gd name="connsiteY4616" fmla="*/ 542743 h 2002320"/>
              <a:gd name="connsiteX4617" fmla="*/ 491125 w 2200047"/>
              <a:gd name="connsiteY4617" fmla="*/ 555557 h 2002320"/>
              <a:gd name="connsiteX4618" fmla="*/ 507911 w 2200047"/>
              <a:gd name="connsiteY4618" fmla="*/ 542743 h 2002320"/>
              <a:gd name="connsiteX4619" fmla="*/ 507911 w 2200047"/>
              <a:gd name="connsiteY4619" fmla="*/ 529515 h 2002320"/>
              <a:gd name="connsiteX4620" fmla="*/ 491125 w 2200047"/>
              <a:gd name="connsiteY4620" fmla="*/ 529515 h 2002320"/>
              <a:gd name="connsiteX4621" fmla="*/ 491125 w 2200047"/>
              <a:gd name="connsiteY4621" fmla="*/ 524710 h 2002320"/>
              <a:gd name="connsiteX4622" fmla="*/ 491125 w 2200047"/>
              <a:gd name="connsiteY4622" fmla="*/ 524109 h 2002320"/>
              <a:gd name="connsiteX4623" fmla="*/ 491125 w 2200047"/>
              <a:gd name="connsiteY4623" fmla="*/ 516701 h 2002320"/>
              <a:gd name="connsiteX4624" fmla="*/ 488959 w 2200047"/>
              <a:gd name="connsiteY4624" fmla="*/ 516701 h 2002320"/>
              <a:gd name="connsiteX4625" fmla="*/ 481108 w 2200047"/>
              <a:gd name="connsiteY4625" fmla="*/ 516701 h 2002320"/>
              <a:gd name="connsiteX4626" fmla="*/ 473798 w 2200047"/>
              <a:gd name="connsiteY4626" fmla="*/ 516701 h 2002320"/>
              <a:gd name="connsiteX4627" fmla="*/ 473798 w 2200047"/>
              <a:gd name="connsiteY4627" fmla="*/ 503887 h 2002320"/>
              <a:gd name="connsiteX4628" fmla="*/ 457012 w 2200047"/>
              <a:gd name="connsiteY4628" fmla="*/ 503887 h 2002320"/>
              <a:gd name="connsiteX4629" fmla="*/ 457012 w 2200047"/>
              <a:gd name="connsiteY4629" fmla="*/ 499082 h 2002320"/>
              <a:gd name="connsiteX4630" fmla="*/ 457012 w 2200047"/>
              <a:gd name="connsiteY4630" fmla="*/ 498481 h 2002320"/>
              <a:gd name="connsiteX4631" fmla="*/ 457012 w 2200047"/>
              <a:gd name="connsiteY4631" fmla="*/ 498281 h 2002320"/>
              <a:gd name="connsiteX4632" fmla="*/ 457012 w 2200047"/>
              <a:gd name="connsiteY4632" fmla="*/ 496679 h 2002320"/>
              <a:gd name="connsiteX4633" fmla="*/ 457012 w 2200047"/>
              <a:gd name="connsiteY4633" fmla="*/ 496479 h 2002320"/>
              <a:gd name="connsiteX4634" fmla="*/ 457012 w 2200047"/>
              <a:gd name="connsiteY4634" fmla="*/ 491073 h 2002320"/>
              <a:gd name="connsiteX4635" fmla="*/ 454914 w 2200047"/>
              <a:gd name="connsiteY4635" fmla="*/ 491073 h 2002320"/>
              <a:gd name="connsiteX4636" fmla="*/ 444423 w 2200047"/>
              <a:gd name="connsiteY4636" fmla="*/ 491073 h 2002320"/>
              <a:gd name="connsiteX4637" fmla="*/ 440226 w 2200047"/>
              <a:gd name="connsiteY4637" fmla="*/ 491073 h 2002320"/>
              <a:gd name="connsiteX4638" fmla="*/ 440226 w 2200047"/>
              <a:gd name="connsiteY4638" fmla="*/ 489419 h 2002320"/>
              <a:gd name="connsiteX4639" fmla="*/ 440226 w 2200047"/>
              <a:gd name="connsiteY4639" fmla="*/ 486112 h 2002320"/>
              <a:gd name="connsiteX4640" fmla="*/ 440226 w 2200047"/>
              <a:gd name="connsiteY4640" fmla="*/ 485492 h 2002320"/>
              <a:gd name="connsiteX4641" fmla="*/ 440226 w 2200047"/>
              <a:gd name="connsiteY4641" fmla="*/ 477845 h 2002320"/>
              <a:gd name="connsiteX4642" fmla="*/ 440226 w 2200047"/>
              <a:gd name="connsiteY4642" fmla="*/ 476243 h 2002320"/>
              <a:gd name="connsiteX4643" fmla="*/ 440226 w 2200047"/>
              <a:gd name="connsiteY4643" fmla="*/ 470437 h 2002320"/>
              <a:gd name="connsiteX4644" fmla="*/ 440226 w 2200047"/>
              <a:gd name="connsiteY4644" fmla="*/ 465031 h 2002320"/>
              <a:gd name="connsiteX4645" fmla="*/ 457012 w 2200047"/>
              <a:gd name="connsiteY4645" fmla="*/ 465031 h 2002320"/>
              <a:gd name="connsiteX4646" fmla="*/ 457012 w 2200047"/>
              <a:gd name="connsiteY4646" fmla="*/ 463429 h 2002320"/>
              <a:gd name="connsiteX4647" fmla="*/ 457012 w 2200047"/>
              <a:gd name="connsiteY4647" fmla="*/ 457623 h 2002320"/>
              <a:gd name="connsiteX4648" fmla="*/ 457012 w 2200047"/>
              <a:gd name="connsiteY4648" fmla="*/ 457022 h 2002320"/>
              <a:gd name="connsiteX4649" fmla="*/ 457012 w 2200047"/>
              <a:gd name="connsiteY4649" fmla="*/ 452217 h 2002320"/>
              <a:gd name="connsiteX4650" fmla="*/ 457012 w 2200047"/>
              <a:gd name="connsiteY4650" fmla="*/ 439403 h 2002320"/>
              <a:gd name="connsiteX4651" fmla="*/ 473798 w 2200047"/>
              <a:gd name="connsiteY4651" fmla="*/ 439403 h 2002320"/>
              <a:gd name="connsiteX4652" fmla="*/ 473798 w 2200047"/>
              <a:gd name="connsiteY4652" fmla="*/ 433616 h 2002320"/>
              <a:gd name="connsiteX4653" fmla="*/ 473798 w 2200047"/>
              <a:gd name="connsiteY4653" fmla="*/ 432789 h 2002320"/>
              <a:gd name="connsiteX4654" fmla="*/ 473798 w 2200047"/>
              <a:gd name="connsiteY4654" fmla="*/ 426175 h 2002320"/>
              <a:gd name="connsiteX4655" fmla="*/ 457012 w 2200047"/>
              <a:gd name="connsiteY4655" fmla="*/ 426175 h 2002320"/>
              <a:gd name="connsiteX4656" fmla="*/ 457012 w 2200047"/>
              <a:gd name="connsiteY4656" fmla="*/ 413361 h 2002320"/>
              <a:gd name="connsiteX4657" fmla="*/ 473798 w 2200047"/>
              <a:gd name="connsiteY4657" fmla="*/ 413361 h 2002320"/>
              <a:gd name="connsiteX4658" fmla="*/ 491125 w 2200047"/>
              <a:gd name="connsiteY4658" fmla="*/ 413361 h 2002320"/>
              <a:gd name="connsiteX4659" fmla="*/ 507911 w 2200047"/>
              <a:gd name="connsiteY4659" fmla="*/ 413361 h 2002320"/>
              <a:gd name="connsiteX4660" fmla="*/ 507911 w 2200047"/>
              <a:gd name="connsiteY4660" fmla="*/ 400547 h 2002320"/>
              <a:gd name="connsiteX4661" fmla="*/ 524697 w 2200047"/>
              <a:gd name="connsiteY4661" fmla="*/ 387733 h 2002320"/>
              <a:gd name="connsiteX4662" fmla="*/ 522599 w 2200047"/>
              <a:gd name="connsiteY4662" fmla="*/ 387733 h 2002320"/>
              <a:gd name="connsiteX4663" fmla="*/ 520501 w 2200047"/>
              <a:gd name="connsiteY4663" fmla="*/ 387733 h 2002320"/>
              <a:gd name="connsiteX4664" fmla="*/ 507911 w 2200047"/>
              <a:gd name="connsiteY4664" fmla="*/ 387733 h 2002320"/>
              <a:gd name="connsiteX4665" fmla="*/ 507911 w 2200047"/>
              <a:gd name="connsiteY4665" fmla="*/ 393139 h 2002320"/>
              <a:gd name="connsiteX4666" fmla="*/ 507911 w 2200047"/>
              <a:gd name="connsiteY4666" fmla="*/ 400547 h 2002320"/>
              <a:gd name="connsiteX4667" fmla="*/ 491125 w 2200047"/>
              <a:gd name="connsiteY4667" fmla="*/ 400547 h 2002320"/>
              <a:gd name="connsiteX4668" fmla="*/ 473798 w 2200047"/>
              <a:gd name="connsiteY4668" fmla="*/ 400547 h 2002320"/>
              <a:gd name="connsiteX4669" fmla="*/ 473798 w 2200047"/>
              <a:gd name="connsiteY4669" fmla="*/ 387733 h 2002320"/>
              <a:gd name="connsiteX4670" fmla="*/ 457012 w 2200047"/>
              <a:gd name="connsiteY4670" fmla="*/ 387733 h 2002320"/>
              <a:gd name="connsiteX4671" fmla="*/ 457012 w 2200047"/>
              <a:gd name="connsiteY4671" fmla="*/ 374505 h 2002320"/>
              <a:gd name="connsiteX4672" fmla="*/ 459110 w 2200047"/>
              <a:gd name="connsiteY4672" fmla="*/ 374505 h 2002320"/>
              <a:gd name="connsiteX4673" fmla="*/ 463307 w 2200047"/>
              <a:gd name="connsiteY4673" fmla="*/ 374505 h 2002320"/>
              <a:gd name="connsiteX4674" fmla="*/ 464094 w 2200047"/>
              <a:gd name="connsiteY4674" fmla="*/ 374505 h 2002320"/>
              <a:gd name="connsiteX4675" fmla="*/ 473798 w 2200047"/>
              <a:gd name="connsiteY4675" fmla="*/ 374505 h 2002320"/>
              <a:gd name="connsiteX4676" fmla="*/ 491125 w 2200047"/>
              <a:gd name="connsiteY4676" fmla="*/ 387733 h 2002320"/>
              <a:gd name="connsiteX4677" fmla="*/ 491125 w 2200047"/>
              <a:gd name="connsiteY4677" fmla="*/ 374505 h 2002320"/>
              <a:gd name="connsiteX4678" fmla="*/ 491125 w 2200047"/>
              <a:gd name="connsiteY4678" fmla="*/ 361691 h 2002320"/>
              <a:gd name="connsiteX4679" fmla="*/ 473798 w 2200047"/>
              <a:gd name="connsiteY4679" fmla="*/ 361691 h 2002320"/>
              <a:gd name="connsiteX4680" fmla="*/ 473798 w 2200047"/>
              <a:gd name="connsiteY4680" fmla="*/ 348877 h 2002320"/>
              <a:gd name="connsiteX4681" fmla="*/ 491125 w 2200047"/>
              <a:gd name="connsiteY4681" fmla="*/ 348877 h 2002320"/>
              <a:gd name="connsiteX4682" fmla="*/ 491125 w 2200047"/>
              <a:gd name="connsiteY4682" fmla="*/ 336062 h 2002320"/>
              <a:gd name="connsiteX4683" fmla="*/ 491125 w 2200047"/>
              <a:gd name="connsiteY4683" fmla="*/ 334409 h 2002320"/>
              <a:gd name="connsiteX4684" fmla="*/ 491125 w 2200047"/>
              <a:gd name="connsiteY4684" fmla="*/ 324488 h 2002320"/>
              <a:gd name="connsiteX4685" fmla="*/ 491125 w 2200047"/>
              <a:gd name="connsiteY4685" fmla="*/ 322835 h 2002320"/>
              <a:gd name="connsiteX4686" fmla="*/ 491125 w 2200047"/>
              <a:gd name="connsiteY4686" fmla="*/ 310021 h 2002320"/>
              <a:gd name="connsiteX4687" fmla="*/ 507911 w 2200047"/>
              <a:gd name="connsiteY4687" fmla="*/ 310021 h 2002320"/>
              <a:gd name="connsiteX4688" fmla="*/ 524697 w 2200047"/>
              <a:gd name="connsiteY4688" fmla="*/ 310021 h 2002320"/>
              <a:gd name="connsiteX4689" fmla="*/ 507911 w 2200047"/>
              <a:gd name="connsiteY4689" fmla="*/ 322835 h 2002320"/>
              <a:gd name="connsiteX4690" fmla="*/ 524697 w 2200047"/>
              <a:gd name="connsiteY4690" fmla="*/ 322835 h 2002320"/>
              <a:gd name="connsiteX4691" fmla="*/ 507911 w 2200047"/>
              <a:gd name="connsiteY4691" fmla="*/ 336062 h 2002320"/>
              <a:gd name="connsiteX4692" fmla="*/ 524697 w 2200047"/>
              <a:gd name="connsiteY4692" fmla="*/ 336062 h 2002320"/>
              <a:gd name="connsiteX4693" fmla="*/ 507911 w 2200047"/>
              <a:gd name="connsiteY4693" fmla="*/ 348877 h 2002320"/>
              <a:gd name="connsiteX4694" fmla="*/ 524697 w 2200047"/>
              <a:gd name="connsiteY4694" fmla="*/ 348877 h 2002320"/>
              <a:gd name="connsiteX4695" fmla="*/ 524697 w 2200047"/>
              <a:gd name="connsiteY4695" fmla="*/ 361691 h 2002320"/>
              <a:gd name="connsiteX4696" fmla="*/ 541483 w 2200047"/>
              <a:gd name="connsiteY4696" fmla="*/ 361691 h 2002320"/>
              <a:gd name="connsiteX4697" fmla="*/ 558811 w 2200047"/>
              <a:gd name="connsiteY4697" fmla="*/ 361691 h 2002320"/>
              <a:gd name="connsiteX4698" fmla="*/ 558811 w 2200047"/>
              <a:gd name="connsiteY4698" fmla="*/ 364894 h 2002320"/>
              <a:gd name="connsiteX4699" fmla="*/ 558811 w 2200047"/>
              <a:gd name="connsiteY4699" fmla="*/ 374505 h 2002320"/>
              <a:gd name="connsiteX4700" fmla="*/ 575597 w 2200047"/>
              <a:gd name="connsiteY4700" fmla="*/ 374505 h 2002320"/>
              <a:gd name="connsiteX4701" fmla="*/ 592383 w 2200047"/>
              <a:gd name="connsiteY4701" fmla="*/ 374505 h 2002320"/>
              <a:gd name="connsiteX4702" fmla="*/ 575597 w 2200047"/>
              <a:gd name="connsiteY4702" fmla="*/ 361691 h 2002320"/>
              <a:gd name="connsiteX4703" fmla="*/ 575597 w 2200047"/>
              <a:gd name="connsiteY4703" fmla="*/ 348877 h 2002320"/>
              <a:gd name="connsiteX4704" fmla="*/ 575597 w 2200047"/>
              <a:gd name="connsiteY4704" fmla="*/ 336062 h 2002320"/>
              <a:gd name="connsiteX4705" fmla="*/ 558811 w 2200047"/>
              <a:gd name="connsiteY4705" fmla="*/ 348877 h 2002320"/>
              <a:gd name="connsiteX4706" fmla="*/ 558811 w 2200047"/>
              <a:gd name="connsiteY4706" fmla="*/ 336062 h 2002320"/>
              <a:gd name="connsiteX4707" fmla="*/ 558811 w 2200047"/>
              <a:gd name="connsiteY4707" fmla="*/ 322835 h 2002320"/>
              <a:gd name="connsiteX4708" fmla="*/ 558811 w 2200047"/>
              <a:gd name="connsiteY4708" fmla="*/ 321233 h 2002320"/>
              <a:gd name="connsiteX4709" fmla="*/ 558811 w 2200047"/>
              <a:gd name="connsiteY4709" fmla="*/ 310021 h 2002320"/>
              <a:gd name="connsiteX4710" fmla="*/ 541483 w 2200047"/>
              <a:gd name="connsiteY4710" fmla="*/ 297207 h 2002320"/>
              <a:gd name="connsiteX4711" fmla="*/ 558811 w 2200047"/>
              <a:gd name="connsiteY4711" fmla="*/ 297207 h 2002320"/>
              <a:gd name="connsiteX4712" fmla="*/ 558811 w 2200047"/>
              <a:gd name="connsiteY4712" fmla="*/ 284392 h 2002320"/>
              <a:gd name="connsiteX4713" fmla="*/ 558811 w 2200047"/>
              <a:gd name="connsiteY4713" fmla="*/ 271165 h 2002320"/>
              <a:gd name="connsiteX4714" fmla="*/ 575597 w 2200047"/>
              <a:gd name="connsiteY4714" fmla="*/ 258351 h 2002320"/>
              <a:gd name="connsiteX4715" fmla="*/ 575597 w 2200047"/>
              <a:gd name="connsiteY4715" fmla="*/ 245536 h 2002320"/>
              <a:gd name="connsiteX4716" fmla="*/ 592383 w 2200047"/>
              <a:gd name="connsiteY4716" fmla="*/ 245536 h 2002320"/>
              <a:gd name="connsiteX4717" fmla="*/ 592383 w 2200047"/>
              <a:gd name="connsiteY4717" fmla="*/ 258351 h 2002320"/>
              <a:gd name="connsiteX4718" fmla="*/ 609169 w 2200047"/>
              <a:gd name="connsiteY4718" fmla="*/ 232722 h 2002320"/>
              <a:gd name="connsiteX4719" fmla="*/ 626496 w 2200047"/>
              <a:gd name="connsiteY4719" fmla="*/ 232722 h 2002320"/>
              <a:gd name="connsiteX4720" fmla="*/ 626496 w 2200047"/>
              <a:gd name="connsiteY4720" fmla="*/ 231069 h 2002320"/>
              <a:gd name="connsiteX4721" fmla="*/ 626496 w 2200047"/>
              <a:gd name="connsiteY4721" fmla="*/ 219495 h 2002320"/>
              <a:gd name="connsiteX4722" fmla="*/ 643282 w 2200047"/>
              <a:gd name="connsiteY4722" fmla="*/ 219495 h 2002320"/>
              <a:gd name="connsiteX4723" fmla="*/ 660068 w 2200047"/>
              <a:gd name="connsiteY4723" fmla="*/ 219495 h 2002320"/>
              <a:gd name="connsiteX4724" fmla="*/ 660068 w 2200047"/>
              <a:gd name="connsiteY4724" fmla="*/ 206681 h 2002320"/>
              <a:gd name="connsiteX4725" fmla="*/ 660068 w 2200047"/>
              <a:gd name="connsiteY4725" fmla="*/ 193866 h 2002320"/>
              <a:gd name="connsiteX4726" fmla="*/ 676854 w 2200047"/>
              <a:gd name="connsiteY4726" fmla="*/ 181052 h 2002320"/>
              <a:gd name="connsiteX4727" fmla="*/ 676854 w 2200047"/>
              <a:gd name="connsiteY4727" fmla="*/ 193866 h 2002320"/>
              <a:gd name="connsiteX4728" fmla="*/ 694182 w 2200047"/>
              <a:gd name="connsiteY4728" fmla="*/ 181052 h 2002320"/>
              <a:gd name="connsiteX4729" fmla="*/ 694182 w 2200047"/>
              <a:gd name="connsiteY4729" fmla="*/ 167825 h 2002320"/>
              <a:gd name="connsiteX4730" fmla="*/ 701263 w 2200047"/>
              <a:gd name="connsiteY4730" fmla="*/ 167825 h 2002320"/>
              <a:gd name="connsiteX4731" fmla="*/ 710968 w 2200047"/>
              <a:gd name="connsiteY4731" fmla="*/ 167825 h 2002320"/>
              <a:gd name="connsiteX4732" fmla="*/ 710968 w 2200047"/>
              <a:gd name="connsiteY4732" fmla="*/ 181052 h 2002320"/>
              <a:gd name="connsiteX4733" fmla="*/ 720672 w 2200047"/>
              <a:gd name="connsiteY4733" fmla="*/ 181052 h 2002320"/>
              <a:gd name="connsiteX4734" fmla="*/ 721459 w 2200047"/>
              <a:gd name="connsiteY4734" fmla="*/ 181052 h 2002320"/>
              <a:gd name="connsiteX4735" fmla="*/ 727754 w 2200047"/>
              <a:gd name="connsiteY4735" fmla="*/ 181052 h 2002320"/>
              <a:gd name="connsiteX4736" fmla="*/ 727754 w 2200047"/>
              <a:gd name="connsiteY4736" fmla="*/ 193866 h 2002320"/>
              <a:gd name="connsiteX4737" fmla="*/ 727754 w 2200047"/>
              <a:gd name="connsiteY4737" fmla="*/ 206681 h 2002320"/>
              <a:gd name="connsiteX4738" fmla="*/ 744540 w 2200047"/>
              <a:gd name="connsiteY4738" fmla="*/ 206681 h 2002320"/>
              <a:gd name="connsiteX4739" fmla="*/ 744540 w 2200047"/>
              <a:gd name="connsiteY4739" fmla="*/ 193866 h 2002320"/>
              <a:gd name="connsiteX4740" fmla="*/ 744540 w 2200047"/>
              <a:gd name="connsiteY4740" fmla="*/ 181052 h 2002320"/>
              <a:gd name="connsiteX4741" fmla="*/ 761867 w 2200047"/>
              <a:gd name="connsiteY4741" fmla="*/ 181052 h 2002320"/>
              <a:gd name="connsiteX4742" fmla="*/ 761867 w 2200047"/>
              <a:gd name="connsiteY4742" fmla="*/ 193866 h 2002320"/>
              <a:gd name="connsiteX4743" fmla="*/ 761867 w 2200047"/>
              <a:gd name="connsiteY4743" fmla="*/ 206681 h 2002320"/>
              <a:gd name="connsiteX4744" fmla="*/ 761867 w 2200047"/>
              <a:gd name="connsiteY4744" fmla="*/ 193866 h 2002320"/>
              <a:gd name="connsiteX4745" fmla="*/ 778653 w 2200047"/>
              <a:gd name="connsiteY4745" fmla="*/ 193866 h 2002320"/>
              <a:gd name="connsiteX4746" fmla="*/ 778653 w 2200047"/>
              <a:gd name="connsiteY4746" fmla="*/ 181052 h 2002320"/>
              <a:gd name="connsiteX4747" fmla="*/ 778653 w 2200047"/>
              <a:gd name="connsiteY4747" fmla="*/ 167825 h 2002320"/>
              <a:gd name="connsiteX4748" fmla="*/ 795439 w 2200047"/>
              <a:gd name="connsiteY4748" fmla="*/ 167825 h 2002320"/>
              <a:gd name="connsiteX4749" fmla="*/ 795439 w 2200047"/>
              <a:gd name="connsiteY4749" fmla="*/ 155010 h 2002320"/>
              <a:gd name="connsiteX4750" fmla="*/ 795439 w 2200047"/>
              <a:gd name="connsiteY4750" fmla="*/ 142196 h 2002320"/>
              <a:gd name="connsiteX4751" fmla="*/ 812225 w 2200047"/>
              <a:gd name="connsiteY4751" fmla="*/ 129382 h 2002320"/>
              <a:gd name="connsiteX4752" fmla="*/ 812225 w 2200047"/>
              <a:gd name="connsiteY4752" fmla="*/ 142196 h 2002320"/>
              <a:gd name="connsiteX4753" fmla="*/ 829552 w 2200047"/>
              <a:gd name="connsiteY4753" fmla="*/ 142196 h 2002320"/>
              <a:gd name="connsiteX4754" fmla="*/ 829552 w 2200047"/>
              <a:gd name="connsiteY4754" fmla="*/ 129382 h 2002320"/>
              <a:gd name="connsiteX4755" fmla="*/ 812225 w 2200047"/>
              <a:gd name="connsiteY4755" fmla="*/ 129382 h 2002320"/>
              <a:gd name="connsiteX4756" fmla="*/ 795439 w 2200047"/>
              <a:gd name="connsiteY4756" fmla="*/ 129382 h 2002320"/>
              <a:gd name="connsiteX4757" fmla="*/ 795439 w 2200047"/>
              <a:gd name="connsiteY4757" fmla="*/ 130984 h 2002320"/>
              <a:gd name="connsiteX4758" fmla="*/ 795439 w 2200047"/>
              <a:gd name="connsiteY4758" fmla="*/ 134187 h 2002320"/>
              <a:gd name="connsiteX4759" fmla="*/ 795439 w 2200047"/>
              <a:gd name="connsiteY4759" fmla="*/ 134788 h 2002320"/>
              <a:gd name="connsiteX4760" fmla="*/ 795439 w 2200047"/>
              <a:gd name="connsiteY4760" fmla="*/ 142196 h 2002320"/>
              <a:gd name="connsiteX4761" fmla="*/ 778653 w 2200047"/>
              <a:gd name="connsiteY4761" fmla="*/ 142196 h 2002320"/>
              <a:gd name="connsiteX4762" fmla="*/ 778653 w 2200047"/>
              <a:gd name="connsiteY4762" fmla="*/ 129382 h 2002320"/>
              <a:gd name="connsiteX4763" fmla="*/ 761867 w 2200047"/>
              <a:gd name="connsiteY4763" fmla="*/ 129382 h 2002320"/>
              <a:gd name="connsiteX4764" fmla="*/ 761867 w 2200047"/>
              <a:gd name="connsiteY4764" fmla="*/ 142196 h 2002320"/>
              <a:gd name="connsiteX4765" fmla="*/ 744540 w 2200047"/>
              <a:gd name="connsiteY4765" fmla="*/ 142196 h 2002320"/>
              <a:gd name="connsiteX4766" fmla="*/ 744540 w 2200047"/>
              <a:gd name="connsiteY4766" fmla="*/ 155010 h 2002320"/>
              <a:gd name="connsiteX4767" fmla="*/ 761867 w 2200047"/>
              <a:gd name="connsiteY4767" fmla="*/ 155010 h 2002320"/>
              <a:gd name="connsiteX4768" fmla="*/ 744540 w 2200047"/>
              <a:gd name="connsiteY4768" fmla="*/ 167825 h 2002320"/>
              <a:gd name="connsiteX4769" fmla="*/ 744540 w 2200047"/>
              <a:gd name="connsiteY4769" fmla="*/ 181052 h 2002320"/>
              <a:gd name="connsiteX4770" fmla="*/ 727754 w 2200047"/>
              <a:gd name="connsiteY4770" fmla="*/ 181052 h 2002320"/>
              <a:gd name="connsiteX4771" fmla="*/ 727754 w 2200047"/>
              <a:gd name="connsiteY4771" fmla="*/ 169478 h 2002320"/>
              <a:gd name="connsiteX4772" fmla="*/ 727754 w 2200047"/>
              <a:gd name="connsiteY4772" fmla="*/ 167825 h 2002320"/>
              <a:gd name="connsiteX4773" fmla="*/ 710968 w 2200047"/>
              <a:gd name="connsiteY4773" fmla="*/ 167825 h 2002320"/>
              <a:gd name="connsiteX4774" fmla="*/ 710968 w 2200047"/>
              <a:gd name="connsiteY4774" fmla="*/ 155010 h 2002320"/>
              <a:gd name="connsiteX4775" fmla="*/ 694182 w 2200047"/>
              <a:gd name="connsiteY4775" fmla="*/ 155010 h 2002320"/>
              <a:gd name="connsiteX4776" fmla="*/ 710968 w 2200047"/>
              <a:gd name="connsiteY4776" fmla="*/ 142196 h 2002320"/>
              <a:gd name="connsiteX4777" fmla="*/ 727754 w 2200047"/>
              <a:gd name="connsiteY4777" fmla="*/ 142196 h 2002320"/>
              <a:gd name="connsiteX4778" fmla="*/ 710968 w 2200047"/>
              <a:gd name="connsiteY4778" fmla="*/ 142196 h 2002320"/>
              <a:gd name="connsiteX4779" fmla="*/ 710968 w 2200047"/>
              <a:gd name="connsiteY4779" fmla="*/ 129382 h 2002320"/>
              <a:gd name="connsiteX4780" fmla="*/ 727754 w 2200047"/>
              <a:gd name="connsiteY4780" fmla="*/ 129382 h 2002320"/>
              <a:gd name="connsiteX4781" fmla="*/ 744540 w 2200047"/>
              <a:gd name="connsiteY4781" fmla="*/ 129382 h 2002320"/>
              <a:gd name="connsiteX4782" fmla="*/ 744540 w 2200047"/>
              <a:gd name="connsiteY4782" fmla="*/ 116154 h 2002320"/>
              <a:gd name="connsiteX4783" fmla="*/ 761867 w 2200047"/>
              <a:gd name="connsiteY4783" fmla="*/ 116154 h 2002320"/>
              <a:gd name="connsiteX4784" fmla="*/ 778653 w 2200047"/>
              <a:gd name="connsiteY4784" fmla="*/ 116154 h 2002320"/>
              <a:gd name="connsiteX4785" fmla="*/ 778653 w 2200047"/>
              <a:gd name="connsiteY4785" fmla="*/ 114553 h 2002320"/>
              <a:gd name="connsiteX4786" fmla="*/ 778653 w 2200047"/>
              <a:gd name="connsiteY4786" fmla="*/ 106544 h 2002320"/>
              <a:gd name="connsiteX4787" fmla="*/ 778653 w 2200047"/>
              <a:gd name="connsiteY4787" fmla="*/ 103340 h 2002320"/>
              <a:gd name="connsiteX4788" fmla="*/ 778653 w 2200047"/>
              <a:gd name="connsiteY4788" fmla="*/ 98535 h 2002320"/>
              <a:gd name="connsiteX4789" fmla="*/ 778653 w 2200047"/>
              <a:gd name="connsiteY4789" fmla="*/ 97934 h 2002320"/>
              <a:gd name="connsiteX4790" fmla="*/ 778653 w 2200047"/>
              <a:gd name="connsiteY4790" fmla="*/ 97734 h 2002320"/>
              <a:gd name="connsiteX4791" fmla="*/ 778653 w 2200047"/>
              <a:gd name="connsiteY4791" fmla="*/ 90526 h 2002320"/>
              <a:gd name="connsiteX4792" fmla="*/ 795439 w 2200047"/>
              <a:gd name="connsiteY4792" fmla="*/ 90526 h 2002320"/>
              <a:gd name="connsiteX4793" fmla="*/ 795439 w 2200047"/>
              <a:gd name="connsiteY4793" fmla="*/ 103340 h 2002320"/>
              <a:gd name="connsiteX4794" fmla="*/ 797537 w 2200047"/>
              <a:gd name="connsiteY4794" fmla="*/ 103340 h 2002320"/>
              <a:gd name="connsiteX4795" fmla="*/ 799636 w 2200047"/>
              <a:gd name="connsiteY4795" fmla="*/ 103340 h 2002320"/>
              <a:gd name="connsiteX4796" fmla="*/ 812225 w 2200047"/>
              <a:gd name="connsiteY4796" fmla="*/ 103340 h 2002320"/>
              <a:gd name="connsiteX4797" fmla="*/ 795439 w 2200047"/>
              <a:gd name="connsiteY4797" fmla="*/ 116154 h 2002320"/>
              <a:gd name="connsiteX4798" fmla="*/ 812225 w 2200047"/>
              <a:gd name="connsiteY4798" fmla="*/ 116154 h 2002320"/>
              <a:gd name="connsiteX4799" fmla="*/ 812225 w 2200047"/>
              <a:gd name="connsiteY4799" fmla="*/ 103340 h 2002320"/>
              <a:gd name="connsiteX4800" fmla="*/ 829552 w 2200047"/>
              <a:gd name="connsiteY4800" fmla="*/ 103340 h 2002320"/>
              <a:gd name="connsiteX4801" fmla="*/ 829552 w 2200047"/>
              <a:gd name="connsiteY4801" fmla="*/ 116154 h 2002320"/>
              <a:gd name="connsiteX4802" fmla="*/ 846338 w 2200047"/>
              <a:gd name="connsiteY4802" fmla="*/ 116154 h 2002320"/>
              <a:gd name="connsiteX4803" fmla="*/ 846338 w 2200047"/>
              <a:gd name="connsiteY4803" fmla="*/ 114553 h 2002320"/>
              <a:gd name="connsiteX4804" fmla="*/ 846338 w 2200047"/>
              <a:gd name="connsiteY4804" fmla="*/ 111349 h 2002320"/>
              <a:gd name="connsiteX4805" fmla="*/ 846338 w 2200047"/>
              <a:gd name="connsiteY4805" fmla="*/ 110749 h 2002320"/>
              <a:gd name="connsiteX4806" fmla="*/ 846338 w 2200047"/>
              <a:gd name="connsiteY4806" fmla="*/ 103340 h 2002320"/>
              <a:gd name="connsiteX4807" fmla="*/ 846338 w 2200047"/>
              <a:gd name="connsiteY4807" fmla="*/ 90526 h 2002320"/>
              <a:gd name="connsiteX4808" fmla="*/ 846338 w 2200047"/>
              <a:gd name="connsiteY4808" fmla="*/ 85721 h 2002320"/>
              <a:gd name="connsiteX4809" fmla="*/ 846338 w 2200047"/>
              <a:gd name="connsiteY4809" fmla="*/ 85120 h 2002320"/>
              <a:gd name="connsiteX4810" fmla="*/ 846338 w 2200047"/>
              <a:gd name="connsiteY4810" fmla="*/ 77712 h 2002320"/>
              <a:gd name="connsiteX4811" fmla="*/ 829552 w 2200047"/>
              <a:gd name="connsiteY4811" fmla="*/ 77712 h 2002320"/>
              <a:gd name="connsiteX4812" fmla="*/ 846338 w 2200047"/>
              <a:gd name="connsiteY4812" fmla="*/ 64484 h 2002320"/>
              <a:gd name="connsiteX4813" fmla="*/ 856043 w 2200047"/>
              <a:gd name="connsiteY4813" fmla="*/ 64484 h 2002320"/>
              <a:gd name="connsiteX4814" fmla="*/ 856830 w 2200047"/>
              <a:gd name="connsiteY4814" fmla="*/ 64484 h 2002320"/>
              <a:gd name="connsiteX4815" fmla="*/ 863124 w 2200047"/>
              <a:gd name="connsiteY4815" fmla="*/ 64484 h 2002320"/>
              <a:gd name="connsiteX4816" fmla="*/ 863124 w 2200047"/>
              <a:gd name="connsiteY4816" fmla="*/ 77712 h 2002320"/>
              <a:gd name="connsiteX4817" fmla="*/ 863124 w 2200047"/>
              <a:gd name="connsiteY4817" fmla="*/ 64484 h 2002320"/>
              <a:gd name="connsiteX4818" fmla="*/ 879910 w 2200047"/>
              <a:gd name="connsiteY4818" fmla="*/ 64484 h 2002320"/>
              <a:gd name="connsiteX4819" fmla="*/ 897238 w 2200047"/>
              <a:gd name="connsiteY4819" fmla="*/ 77712 h 2002320"/>
              <a:gd name="connsiteX4820" fmla="*/ 897238 w 2200047"/>
              <a:gd name="connsiteY4820" fmla="*/ 72752 h 2002320"/>
              <a:gd name="connsiteX4821" fmla="*/ 897238 w 2200047"/>
              <a:gd name="connsiteY4821" fmla="*/ 72132 h 2002320"/>
              <a:gd name="connsiteX4822" fmla="*/ 897238 w 2200047"/>
              <a:gd name="connsiteY4822" fmla="*/ 71925 h 2002320"/>
              <a:gd name="connsiteX4823" fmla="*/ 897238 w 2200047"/>
              <a:gd name="connsiteY4823" fmla="*/ 70271 h 2002320"/>
              <a:gd name="connsiteX4824" fmla="*/ 897238 w 2200047"/>
              <a:gd name="connsiteY4824" fmla="*/ 70065 h 2002320"/>
              <a:gd name="connsiteX4825" fmla="*/ 897238 w 2200047"/>
              <a:gd name="connsiteY4825" fmla="*/ 64484 h 2002320"/>
              <a:gd name="connsiteX4826" fmla="*/ 879910 w 2200047"/>
              <a:gd name="connsiteY4826" fmla="*/ 64484 h 2002320"/>
              <a:gd name="connsiteX4827" fmla="*/ 879910 w 2200047"/>
              <a:gd name="connsiteY4827" fmla="*/ 51670 h 2002320"/>
              <a:gd name="connsiteX4828" fmla="*/ 863124 w 2200047"/>
              <a:gd name="connsiteY4828" fmla="*/ 51670 h 2002320"/>
              <a:gd name="connsiteX4829" fmla="*/ 863124 w 2200047"/>
              <a:gd name="connsiteY4829" fmla="*/ 38856 h 2002320"/>
              <a:gd name="connsiteX4830" fmla="*/ 879910 w 2200047"/>
              <a:gd name="connsiteY4830" fmla="*/ 38856 h 2002320"/>
              <a:gd name="connsiteX4831" fmla="*/ 897238 w 2200047"/>
              <a:gd name="connsiteY4831" fmla="*/ 51670 h 2002320"/>
              <a:gd name="connsiteX4832" fmla="*/ 914024 w 2200047"/>
              <a:gd name="connsiteY4832" fmla="*/ 51670 h 2002320"/>
              <a:gd name="connsiteX4833" fmla="*/ 914024 w 2200047"/>
              <a:gd name="connsiteY4833" fmla="*/ 64484 h 2002320"/>
              <a:gd name="connsiteX4834" fmla="*/ 920319 w 2200047"/>
              <a:gd name="connsiteY4834" fmla="*/ 64484 h 2002320"/>
              <a:gd name="connsiteX4835" fmla="*/ 921105 w 2200047"/>
              <a:gd name="connsiteY4835" fmla="*/ 64484 h 2002320"/>
              <a:gd name="connsiteX4836" fmla="*/ 930810 w 2200047"/>
              <a:gd name="connsiteY4836" fmla="*/ 64484 h 2002320"/>
              <a:gd name="connsiteX4837" fmla="*/ 930810 w 2200047"/>
              <a:gd name="connsiteY4837" fmla="*/ 77712 h 2002320"/>
              <a:gd name="connsiteX4838" fmla="*/ 947596 w 2200047"/>
              <a:gd name="connsiteY4838" fmla="*/ 77712 h 2002320"/>
              <a:gd name="connsiteX4839" fmla="*/ 947596 w 2200047"/>
              <a:gd name="connsiteY4839" fmla="*/ 90526 h 2002320"/>
              <a:gd name="connsiteX4840" fmla="*/ 964923 w 2200047"/>
              <a:gd name="connsiteY4840" fmla="*/ 90526 h 2002320"/>
              <a:gd name="connsiteX4841" fmla="*/ 964923 w 2200047"/>
              <a:gd name="connsiteY4841" fmla="*/ 103340 h 2002320"/>
              <a:gd name="connsiteX4842" fmla="*/ 981709 w 2200047"/>
              <a:gd name="connsiteY4842" fmla="*/ 103340 h 2002320"/>
              <a:gd name="connsiteX4843" fmla="*/ 981709 w 2200047"/>
              <a:gd name="connsiteY4843" fmla="*/ 116154 h 2002320"/>
              <a:gd name="connsiteX4844" fmla="*/ 998495 w 2200047"/>
              <a:gd name="connsiteY4844" fmla="*/ 116154 h 2002320"/>
              <a:gd name="connsiteX4845" fmla="*/ 998495 w 2200047"/>
              <a:gd name="connsiteY4845" fmla="*/ 129382 h 2002320"/>
              <a:gd name="connsiteX4846" fmla="*/ 1015281 w 2200047"/>
              <a:gd name="connsiteY4846" fmla="*/ 129382 h 2002320"/>
              <a:gd name="connsiteX4847" fmla="*/ 1015281 w 2200047"/>
              <a:gd name="connsiteY4847" fmla="*/ 142196 h 2002320"/>
              <a:gd name="connsiteX4848" fmla="*/ 1032609 w 2200047"/>
              <a:gd name="connsiteY4848" fmla="*/ 155010 h 2002320"/>
              <a:gd name="connsiteX4849" fmla="*/ 1049395 w 2200047"/>
              <a:gd name="connsiteY4849" fmla="*/ 167825 h 2002320"/>
              <a:gd name="connsiteX4850" fmla="*/ 1049395 w 2200047"/>
              <a:gd name="connsiteY4850" fmla="*/ 181052 h 2002320"/>
              <a:gd name="connsiteX4851" fmla="*/ 1066181 w 2200047"/>
              <a:gd name="connsiteY4851" fmla="*/ 181052 h 2002320"/>
              <a:gd name="connsiteX4852" fmla="*/ 1066181 w 2200047"/>
              <a:gd name="connsiteY4852" fmla="*/ 167825 h 2002320"/>
              <a:gd name="connsiteX4853" fmla="*/ 1066181 w 2200047"/>
              <a:gd name="connsiteY4853" fmla="*/ 155010 h 2002320"/>
              <a:gd name="connsiteX4854" fmla="*/ 1066181 w 2200047"/>
              <a:gd name="connsiteY4854" fmla="*/ 142196 h 2002320"/>
              <a:gd name="connsiteX4855" fmla="*/ 1066181 w 2200047"/>
              <a:gd name="connsiteY4855" fmla="*/ 129382 h 2002320"/>
              <a:gd name="connsiteX4856" fmla="*/ 1066181 w 2200047"/>
              <a:gd name="connsiteY4856" fmla="*/ 116154 h 2002320"/>
              <a:gd name="connsiteX4857" fmla="*/ 1066181 w 2200047"/>
              <a:gd name="connsiteY4857" fmla="*/ 103340 h 2002320"/>
              <a:gd name="connsiteX4858" fmla="*/ 1068279 w 2200047"/>
              <a:gd name="connsiteY4858" fmla="*/ 103340 h 2002320"/>
              <a:gd name="connsiteX4859" fmla="*/ 1070377 w 2200047"/>
              <a:gd name="connsiteY4859" fmla="*/ 103340 h 2002320"/>
              <a:gd name="connsiteX4860" fmla="*/ 1072475 w 2200047"/>
              <a:gd name="connsiteY4860" fmla="*/ 103340 h 2002320"/>
              <a:gd name="connsiteX4861" fmla="*/ 1073262 w 2200047"/>
              <a:gd name="connsiteY4861" fmla="*/ 103340 h 2002320"/>
              <a:gd name="connsiteX4862" fmla="*/ 1082967 w 2200047"/>
              <a:gd name="connsiteY4862" fmla="*/ 103340 h 2002320"/>
              <a:gd name="connsiteX4863" fmla="*/ 1066181 w 2200047"/>
              <a:gd name="connsiteY4863" fmla="*/ 90526 h 2002320"/>
              <a:gd name="connsiteX4864" fmla="*/ 1082967 w 2200047"/>
              <a:gd name="connsiteY4864" fmla="*/ 90526 h 2002320"/>
              <a:gd name="connsiteX4865" fmla="*/ 1082967 w 2200047"/>
              <a:gd name="connsiteY4865" fmla="*/ 77712 h 2002320"/>
              <a:gd name="connsiteX4866" fmla="*/ 1100294 w 2200047"/>
              <a:gd name="connsiteY4866" fmla="*/ 77712 h 2002320"/>
              <a:gd name="connsiteX4867" fmla="*/ 1100294 w 2200047"/>
              <a:gd name="connsiteY4867" fmla="*/ 64484 h 2002320"/>
              <a:gd name="connsiteX4868" fmla="*/ 1109999 w 2200047"/>
              <a:gd name="connsiteY4868" fmla="*/ 64484 h 2002320"/>
              <a:gd name="connsiteX4869" fmla="*/ 1117080 w 2200047"/>
              <a:gd name="connsiteY4869" fmla="*/ 64484 h 2002320"/>
              <a:gd name="connsiteX4870" fmla="*/ 1133866 w 2200047"/>
              <a:gd name="connsiteY4870" fmla="*/ 64484 h 2002320"/>
              <a:gd name="connsiteX4871" fmla="*/ 1133866 w 2200047"/>
              <a:gd name="connsiteY4871" fmla="*/ 77712 h 2002320"/>
              <a:gd name="connsiteX4872" fmla="*/ 1133866 w 2200047"/>
              <a:gd name="connsiteY4872" fmla="*/ 90526 h 2002320"/>
              <a:gd name="connsiteX4873" fmla="*/ 1150652 w 2200047"/>
              <a:gd name="connsiteY4873" fmla="*/ 90526 h 2002320"/>
              <a:gd name="connsiteX4874" fmla="*/ 1150652 w 2200047"/>
              <a:gd name="connsiteY4874" fmla="*/ 103340 h 2002320"/>
              <a:gd name="connsiteX4875" fmla="*/ 1167979 w 2200047"/>
              <a:gd name="connsiteY4875" fmla="*/ 103340 h 2002320"/>
              <a:gd name="connsiteX4876" fmla="*/ 1167979 w 2200047"/>
              <a:gd name="connsiteY4876" fmla="*/ 90526 h 2002320"/>
              <a:gd name="connsiteX4877" fmla="*/ 1167979 w 2200047"/>
              <a:gd name="connsiteY4877" fmla="*/ 77712 h 2002320"/>
              <a:gd name="connsiteX4878" fmla="*/ 1170078 w 2200047"/>
              <a:gd name="connsiteY4878" fmla="*/ 77712 h 2002320"/>
              <a:gd name="connsiteX4879" fmla="*/ 1174274 w 2200047"/>
              <a:gd name="connsiteY4879" fmla="*/ 77712 h 2002320"/>
              <a:gd name="connsiteX4880" fmla="*/ 1175061 w 2200047"/>
              <a:gd name="connsiteY4880" fmla="*/ 77712 h 2002320"/>
              <a:gd name="connsiteX4881" fmla="*/ 1184765 w 2200047"/>
              <a:gd name="connsiteY4881" fmla="*/ 77712 h 2002320"/>
              <a:gd name="connsiteX4882" fmla="*/ 1201551 w 2200047"/>
              <a:gd name="connsiteY4882" fmla="*/ 77712 h 2002320"/>
              <a:gd name="connsiteX4883" fmla="*/ 1218337 w 2200047"/>
              <a:gd name="connsiteY4883" fmla="*/ 77712 h 2002320"/>
              <a:gd name="connsiteX4884" fmla="*/ 1218337 w 2200047"/>
              <a:gd name="connsiteY4884" fmla="*/ 64484 h 2002320"/>
              <a:gd name="connsiteX4885" fmla="*/ 1201551 w 2200047"/>
              <a:gd name="connsiteY4885" fmla="*/ 64484 h 2002320"/>
              <a:gd name="connsiteX4886" fmla="*/ 1199453 w 2200047"/>
              <a:gd name="connsiteY4886" fmla="*/ 64484 h 2002320"/>
              <a:gd name="connsiteX4887" fmla="*/ 1195257 w 2200047"/>
              <a:gd name="connsiteY4887" fmla="*/ 64484 h 2002320"/>
              <a:gd name="connsiteX4888" fmla="*/ 1194470 w 2200047"/>
              <a:gd name="connsiteY4888" fmla="*/ 64484 h 2002320"/>
              <a:gd name="connsiteX4889" fmla="*/ 1184765 w 2200047"/>
              <a:gd name="connsiteY4889" fmla="*/ 64484 h 2002320"/>
              <a:gd name="connsiteX4890" fmla="*/ 1184765 w 2200047"/>
              <a:gd name="connsiteY4890" fmla="*/ 77712 h 2002320"/>
              <a:gd name="connsiteX4891" fmla="*/ 1167979 w 2200047"/>
              <a:gd name="connsiteY4891" fmla="*/ 77712 h 2002320"/>
              <a:gd name="connsiteX4892" fmla="*/ 1150652 w 2200047"/>
              <a:gd name="connsiteY4892" fmla="*/ 90526 h 2002320"/>
              <a:gd name="connsiteX4893" fmla="*/ 1150652 w 2200047"/>
              <a:gd name="connsiteY4893" fmla="*/ 77712 h 2002320"/>
              <a:gd name="connsiteX4894" fmla="*/ 1150652 w 2200047"/>
              <a:gd name="connsiteY4894" fmla="*/ 64484 h 2002320"/>
              <a:gd name="connsiteX4895" fmla="*/ 1146456 w 2200047"/>
              <a:gd name="connsiteY4895" fmla="*/ 64484 h 2002320"/>
              <a:gd name="connsiteX4896" fmla="*/ 1133866 w 2200047"/>
              <a:gd name="connsiteY4896" fmla="*/ 64484 h 2002320"/>
              <a:gd name="connsiteX4897" fmla="*/ 1150652 w 2200047"/>
              <a:gd name="connsiteY4897" fmla="*/ 51670 h 2002320"/>
              <a:gd name="connsiteX4898" fmla="*/ 1152818 w 2200047"/>
              <a:gd name="connsiteY4898" fmla="*/ 51670 h 2002320"/>
              <a:gd name="connsiteX4899" fmla="*/ 1165814 w 2200047"/>
              <a:gd name="connsiteY4899" fmla="*/ 51670 h 2002320"/>
              <a:gd name="connsiteX4900" fmla="*/ 1167979 w 2200047"/>
              <a:gd name="connsiteY4900" fmla="*/ 51670 h 2002320"/>
              <a:gd name="connsiteX4901" fmla="*/ 1184765 w 2200047"/>
              <a:gd name="connsiteY4901" fmla="*/ 51670 h 2002320"/>
              <a:gd name="connsiteX4902" fmla="*/ 1184765 w 2200047"/>
              <a:gd name="connsiteY4902" fmla="*/ 38856 h 2002320"/>
              <a:gd name="connsiteX4903" fmla="*/ 1167979 w 2200047"/>
              <a:gd name="connsiteY4903" fmla="*/ 38856 h 2002320"/>
              <a:gd name="connsiteX4904" fmla="*/ 1184765 w 2200047"/>
              <a:gd name="connsiteY4904" fmla="*/ 26042 h 2002320"/>
              <a:gd name="connsiteX4905" fmla="*/ 1201551 w 2200047"/>
              <a:gd name="connsiteY4905" fmla="*/ 26042 h 2002320"/>
              <a:gd name="connsiteX4906" fmla="*/ 1218337 w 2200047"/>
              <a:gd name="connsiteY4906" fmla="*/ 26042 h 2002320"/>
              <a:gd name="connsiteX4907" fmla="*/ 1218337 w 2200047"/>
              <a:gd name="connsiteY4907" fmla="*/ 38856 h 2002320"/>
              <a:gd name="connsiteX4908" fmla="*/ 1201551 w 2200047"/>
              <a:gd name="connsiteY4908" fmla="*/ 38856 h 2002320"/>
              <a:gd name="connsiteX4909" fmla="*/ 1201551 w 2200047"/>
              <a:gd name="connsiteY4909" fmla="*/ 51670 h 2002320"/>
              <a:gd name="connsiteX4910" fmla="*/ 1218337 w 2200047"/>
              <a:gd name="connsiteY4910" fmla="*/ 51670 h 2002320"/>
              <a:gd name="connsiteX4911" fmla="*/ 1218337 w 2200047"/>
              <a:gd name="connsiteY4911" fmla="*/ 38856 h 2002320"/>
              <a:gd name="connsiteX4912" fmla="*/ 1235665 w 2200047"/>
              <a:gd name="connsiteY4912" fmla="*/ 26042 h 2002320"/>
              <a:gd name="connsiteX4913" fmla="*/ 1252451 w 2200047"/>
              <a:gd name="connsiteY4913" fmla="*/ 26042 h 2002320"/>
              <a:gd name="connsiteX4914" fmla="*/ 1252451 w 2200047"/>
              <a:gd name="connsiteY4914" fmla="*/ 12814 h 2002320"/>
              <a:gd name="connsiteX4915" fmla="*/ 1254549 w 2200047"/>
              <a:gd name="connsiteY4915" fmla="*/ 12814 h 2002320"/>
              <a:gd name="connsiteX4916" fmla="*/ 1269237 w 2200047"/>
              <a:gd name="connsiteY4916" fmla="*/ 12814 h 2002320"/>
              <a:gd name="connsiteX4917" fmla="*/ 1286023 w 2200047"/>
              <a:gd name="connsiteY4917" fmla="*/ 12814 h 2002320"/>
              <a:gd name="connsiteX4918" fmla="*/ 1286023 w 2200047"/>
              <a:gd name="connsiteY4918" fmla="*/ 26042 h 2002320"/>
              <a:gd name="connsiteX4919" fmla="*/ 1303350 w 2200047"/>
              <a:gd name="connsiteY4919" fmla="*/ 12814 h 2002320"/>
              <a:gd name="connsiteX4920" fmla="*/ 1303350 w 2200047"/>
              <a:gd name="connsiteY4920" fmla="*/ 26042 h 2002320"/>
              <a:gd name="connsiteX4921" fmla="*/ 1320136 w 2200047"/>
              <a:gd name="connsiteY4921" fmla="*/ 26042 h 2002320"/>
              <a:gd name="connsiteX4922" fmla="*/ 1329841 w 2200047"/>
              <a:gd name="connsiteY4922" fmla="*/ 26042 h 2002320"/>
              <a:gd name="connsiteX4923" fmla="*/ 1336922 w 2200047"/>
              <a:gd name="connsiteY4923" fmla="*/ 26042 h 2002320"/>
              <a:gd name="connsiteX4924" fmla="*/ 1320136 w 2200047"/>
              <a:gd name="connsiteY4924" fmla="*/ 38856 h 2002320"/>
              <a:gd name="connsiteX4925" fmla="*/ 1336922 w 2200047"/>
              <a:gd name="connsiteY4925" fmla="*/ 38856 h 2002320"/>
              <a:gd name="connsiteX4926" fmla="*/ 1336922 w 2200047"/>
              <a:gd name="connsiteY4926" fmla="*/ 26042 h 2002320"/>
              <a:gd name="connsiteX4927" fmla="*/ 1353708 w 2200047"/>
              <a:gd name="connsiteY4927" fmla="*/ 12814 h 2002320"/>
              <a:gd name="connsiteX4928" fmla="*/ 1371036 w 2200047"/>
              <a:gd name="connsiteY4928" fmla="*/ 0 h 2002320"/>
              <a:gd name="connsiteX4929" fmla="*/ 1269237 w 2200047"/>
              <a:gd name="connsiteY4929" fmla="*/ 0 h 2002320"/>
              <a:gd name="connsiteX4930" fmla="*/ 1286023 w 2200047"/>
              <a:gd name="connsiteY4930" fmla="*/ 0 h 2002320"/>
              <a:gd name="connsiteX4931" fmla="*/ 1288189 w 2200047"/>
              <a:gd name="connsiteY4931" fmla="*/ 0 h 2002320"/>
              <a:gd name="connsiteX4932" fmla="*/ 1290355 w 2200047"/>
              <a:gd name="connsiteY4932" fmla="*/ 0 h 2002320"/>
              <a:gd name="connsiteX4933" fmla="*/ 1303350 w 2200047"/>
              <a:gd name="connsiteY4933" fmla="*/ 0 h 2002320"/>
              <a:gd name="connsiteX4934" fmla="*/ 1303350 w 2200047"/>
              <a:gd name="connsiteY4934" fmla="*/ 12814 h 2002320"/>
              <a:gd name="connsiteX4935" fmla="*/ 1293333 w 2200047"/>
              <a:gd name="connsiteY4935" fmla="*/ 12814 h 2002320"/>
              <a:gd name="connsiteX4936" fmla="*/ 1292521 w 2200047"/>
              <a:gd name="connsiteY4936" fmla="*/ 12814 h 2002320"/>
              <a:gd name="connsiteX4937" fmla="*/ 1286023 w 2200047"/>
              <a:gd name="connsiteY4937" fmla="*/ 12814 h 2002320"/>
              <a:gd name="connsiteX4938" fmla="*/ 1269237 w 2200047"/>
              <a:gd name="connsiteY4938" fmla="*/ 0 h 2002320"/>
              <a:gd name="connsiteX4939" fmla="*/ 1252451 w 2200047"/>
              <a:gd name="connsiteY4939" fmla="*/ 0 h 2002320"/>
              <a:gd name="connsiteX4940" fmla="*/ 1269237 w 2200047"/>
              <a:gd name="connsiteY4940" fmla="*/ 0 h 2002320"/>
              <a:gd name="connsiteX4941" fmla="*/ 1252451 w 2200047"/>
              <a:gd name="connsiteY4941" fmla="*/ 12814 h 2002320"/>
              <a:gd name="connsiteX4942" fmla="*/ 1235665 w 2200047"/>
              <a:gd name="connsiteY4942" fmla="*/ 0 h 2002320"/>
              <a:gd name="connsiteX4943" fmla="*/ 1252451 w 2200047"/>
              <a:gd name="connsiteY4943" fmla="*/ 0 h 2002320"/>
              <a:gd name="connsiteX4944" fmla="*/ 1235665 w 2200047"/>
              <a:gd name="connsiteY4944" fmla="*/ 12814 h 200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Lst>
            <a:rect l="l" t="t" r="r" b="b"/>
            <a:pathLst>
              <a:path w="2200047" h="2002320">
                <a:moveTo>
                  <a:pt x="1150652" y="1989505"/>
                </a:moveTo>
                <a:lnTo>
                  <a:pt x="1167979" y="1989505"/>
                </a:lnTo>
                <a:cubicBezTo>
                  <a:pt x="1167979" y="1989505"/>
                  <a:pt x="1167979" y="1989505"/>
                  <a:pt x="1150652" y="2002320"/>
                </a:cubicBezTo>
                <a:cubicBezTo>
                  <a:pt x="1150652" y="2002320"/>
                  <a:pt x="1150652" y="2002320"/>
                  <a:pt x="1150652" y="1989505"/>
                </a:cubicBezTo>
                <a:close/>
                <a:moveTo>
                  <a:pt x="1119178" y="1966667"/>
                </a:moveTo>
                <a:cubicBezTo>
                  <a:pt x="1121277" y="1966667"/>
                  <a:pt x="1125473" y="1969871"/>
                  <a:pt x="1133866" y="1976278"/>
                </a:cubicBezTo>
                <a:lnTo>
                  <a:pt x="1127571" y="1976278"/>
                </a:lnTo>
                <a:cubicBezTo>
                  <a:pt x="1126522" y="1976278"/>
                  <a:pt x="1125998" y="1976278"/>
                  <a:pt x="1126785" y="1976278"/>
                </a:cubicBezTo>
                <a:lnTo>
                  <a:pt x="1117080" y="1976278"/>
                </a:lnTo>
                <a:cubicBezTo>
                  <a:pt x="1117080" y="1969871"/>
                  <a:pt x="1117080" y="1966667"/>
                  <a:pt x="1119178" y="1966667"/>
                </a:cubicBezTo>
                <a:close/>
                <a:moveTo>
                  <a:pt x="423440" y="1937835"/>
                </a:moveTo>
                <a:cubicBezTo>
                  <a:pt x="423440" y="1937835"/>
                  <a:pt x="440226" y="1937835"/>
                  <a:pt x="440226" y="1950650"/>
                </a:cubicBezTo>
                <a:lnTo>
                  <a:pt x="423440" y="1950650"/>
                </a:lnTo>
                <a:close/>
                <a:moveTo>
                  <a:pt x="1404608" y="1924608"/>
                </a:moveTo>
                <a:cubicBezTo>
                  <a:pt x="1421394" y="1924608"/>
                  <a:pt x="1421394" y="1937835"/>
                  <a:pt x="1404608" y="1937835"/>
                </a:cubicBezTo>
                <a:cubicBezTo>
                  <a:pt x="1413001" y="1937835"/>
                  <a:pt x="1417197" y="1937835"/>
                  <a:pt x="1419295" y="1937835"/>
                </a:cubicBezTo>
                <a:lnTo>
                  <a:pt x="1421394" y="1937835"/>
                </a:lnTo>
                <a:lnTo>
                  <a:pt x="1421394" y="1924608"/>
                </a:lnTo>
                <a:cubicBezTo>
                  <a:pt x="1421394" y="1924608"/>
                  <a:pt x="1421394" y="1924608"/>
                  <a:pt x="1419295" y="1924608"/>
                </a:cubicBezTo>
                <a:lnTo>
                  <a:pt x="1411689" y="1924608"/>
                </a:lnTo>
                <a:lnTo>
                  <a:pt x="1410902" y="1924608"/>
                </a:lnTo>
                <a:cubicBezTo>
                  <a:pt x="1408804" y="1924608"/>
                  <a:pt x="1404608" y="1924608"/>
                  <a:pt x="1404608" y="1924608"/>
                </a:cubicBezTo>
                <a:close/>
                <a:moveTo>
                  <a:pt x="1100294" y="1924608"/>
                </a:moveTo>
                <a:lnTo>
                  <a:pt x="1100294" y="1937835"/>
                </a:lnTo>
                <a:lnTo>
                  <a:pt x="1100294" y="1950650"/>
                </a:lnTo>
                <a:lnTo>
                  <a:pt x="1117080" y="1950650"/>
                </a:lnTo>
                <a:lnTo>
                  <a:pt x="1117080" y="1937835"/>
                </a:lnTo>
                <a:lnTo>
                  <a:pt x="1133866" y="1937835"/>
                </a:lnTo>
                <a:cubicBezTo>
                  <a:pt x="1133866" y="1924608"/>
                  <a:pt x="1133866" y="1924608"/>
                  <a:pt x="1117080" y="1924608"/>
                </a:cubicBezTo>
                <a:lnTo>
                  <a:pt x="1114982" y="1924608"/>
                </a:lnTo>
                <a:lnTo>
                  <a:pt x="1104491" y="1924608"/>
                </a:lnTo>
                <a:close/>
                <a:moveTo>
                  <a:pt x="1015281" y="1924608"/>
                </a:moveTo>
                <a:cubicBezTo>
                  <a:pt x="1015281" y="1924608"/>
                  <a:pt x="1032609" y="1924608"/>
                  <a:pt x="1015281" y="1937835"/>
                </a:cubicBezTo>
                <a:cubicBezTo>
                  <a:pt x="1015281" y="1924608"/>
                  <a:pt x="1015281" y="1924608"/>
                  <a:pt x="1015281" y="1924608"/>
                </a:cubicBezTo>
                <a:close/>
                <a:moveTo>
                  <a:pt x="457012" y="1924608"/>
                </a:moveTo>
                <a:cubicBezTo>
                  <a:pt x="457012" y="1924608"/>
                  <a:pt x="461208" y="1924608"/>
                  <a:pt x="463307" y="1924608"/>
                </a:cubicBezTo>
                <a:lnTo>
                  <a:pt x="464094" y="1924608"/>
                </a:lnTo>
                <a:lnTo>
                  <a:pt x="473798" y="1924608"/>
                </a:lnTo>
                <a:cubicBezTo>
                  <a:pt x="473798" y="1924608"/>
                  <a:pt x="473798" y="1924608"/>
                  <a:pt x="473798" y="1926261"/>
                </a:cubicBezTo>
                <a:lnTo>
                  <a:pt x="473798" y="1932255"/>
                </a:lnTo>
                <a:cubicBezTo>
                  <a:pt x="473798" y="1931635"/>
                  <a:pt x="473798" y="1932048"/>
                  <a:pt x="473798" y="1932875"/>
                </a:cubicBezTo>
                <a:lnTo>
                  <a:pt x="473798" y="1936182"/>
                </a:lnTo>
                <a:lnTo>
                  <a:pt x="473798" y="1937835"/>
                </a:lnTo>
                <a:cubicBezTo>
                  <a:pt x="473798" y="1937835"/>
                  <a:pt x="473798" y="1937835"/>
                  <a:pt x="457012" y="1937835"/>
                </a:cubicBezTo>
                <a:cubicBezTo>
                  <a:pt x="457012" y="1937835"/>
                  <a:pt x="457012" y="1937835"/>
                  <a:pt x="457012" y="1936182"/>
                </a:cubicBezTo>
                <a:lnTo>
                  <a:pt x="457012" y="1926261"/>
                </a:lnTo>
                <a:close/>
                <a:moveTo>
                  <a:pt x="524960" y="1919202"/>
                </a:moveTo>
                <a:cubicBezTo>
                  <a:pt x="525746" y="1917400"/>
                  <a:pt x="528894" y="1924608"/>
                  <a:pt x="541483" y="1924608"/>
                </a:cubicBezTo>
                <a:cubicBezTo>
                  <a:pt x="541483" y="1924608"/>
                  <a:pt x="541483" y="1924608"/>
                  <a:pt x="541483" y="1937835"/>
                </a:cubicBezTo>
                <a:lnTo>
                  <a:pt x="524697" y="1937835"/>
                </a:lnTo>
                <a:lnTo>
                  <a:pt x="507911" y="1937835"/>
                </a:lnTo>
                <a:lnTo>
                  <a:pt x="507911" y="1926261"/>
                </a:lnTo>
                <a:cubicBezTo>
                  <a:pt x="507911" y="1924608"/>
                  <a:pt x="507911" y="1924608"/>
                  <a:pt x="507911" y="1924608"/>
                </a:cubicBezTo>
                <a:cubicBezTo>
                  <a:pt x="516304" y="1924608"/>
                  <a:pt x="520501" y="1924608"/>
                  <a:pt x="522599" y="1924608"/>
                </a:cubicBezTo>
                <a:lnTo>
                  <a:pt x="524697" y="1924608"/>
                </a:lnTo>
                <a:cubicBezTo>
                  <a:pt x="524697" y="1921404"/>
                  <a:pt x="524697" y="1919802"/>
                  <a:pt x="524960" y="1919202"/>
                </a:cubicBezTo>
                <a:close/>
                <a:moveTo>
                  <a:pt x="483815" y="1919202"/>
                </a:moveTo>
                <a:cubicBezTo>
                  <a:pt x="481379" y="1917400"/>
                  <a:pt x="491125" y="1924608"/>
                  <a:pt x="491125" y="1924608"/>
                </a:cubicBezTo>
                <a:cubicBezTo>
                  <a:pt x="486794" y="1921404"/>
                  <a:pt x="484628" y="1919802"/>
                  <a:pt x="483815" y="1919202"/>
                </a:cubicBezTo>
                <a:close/>
                <a:moveTo>
                  <a:pt x="1489079" y="1911794"/>
                </a:moveTo>
                <a:cubicBezTo>
                  <a:pt x="1489079" y="1911794"/>
                  <a:pt x="1489079" y="1911794"/>
                  <a:pt x="1506407" y="1911794"/>
                </a:cubicBezTo>
                <a:cubicBezTo>
                  <a:pt x="1506407" y="1911794"/>
                  <a:pt x="1506407" y="1911794"/>
                  <a:pt x="1489079" y="1924608"/>
                </a:cubicBezTo>
                <a:close/>
                <a:moveTo>
                  <a:pt x="1438721" y="1911794"/>
                </a:moveTo>
                <a:cubicBezTo>
                  <a:pt x="1438721" y="1911794"/>
                  <a:pt x="1438721" y="1911794"/>
                  <a:pt x="1438721" y="1924608"/>
                </a:cubicBezTo>
                <a:cubicBezTo>
                  <a:pt x="1438721" y="1924608"/>
                  <a:pt x="1438721" y="1924608"/>
                  <a:pt x="1455507" y="1911794"/>
                </a:cubicBezTo>
                <a:close/>
                <a:moveTo>
                  <a:pt x="947596" y="1911794"/>
                </a:moveTo>
                <a:cubicBezTo>
                  <a:pt x="947596" y="1911794"/>
                  <a:pt x="947596" y="1911794"/>
                  <a:pt x="947596" y="1924608"/>
                </a:cubicBezTo>
                <a:cubicBezTo>
                  <a:pt x="964923" y="1924608"/>
                  <a:pt x="947596" y="1911794"/>
                  <a:pt x="947596" y="1911794"/>
                </a:cubicBezTo>
                <a:close/>
                <a:moveTo>
                  <a:pt x="524697" y="1911794"/>
                </a:moveTo>
                <a:cubicBezTo>
                  <a:pt x="524697" y="1911794"/>
                  <a:pt x="524697" y="1911794"/>
                  <a:pt x="541483" y="1911794"/>
                </a:cubicBezTo>
                <a:lnTo>
                  <a:pt x="541483" y="1924608"/>
                </a:lnTo>
                <a:close/>
                <a:moveTo>
                  <a:pt x="1150652" y="1898979"/>
                </a:moveTo>
                <a:cubicBezTo>
                  <a:pt x="1150652" y="1898979"/>
                  <a:pt x="1133866" y="1898979"/>
                  <a:pt x="1150652" y="1911794"/>
                </a:cubicBezTo>
                <a:cubicBezTo>
                  <a:pt x="1150652" y="1911794"/>
                  <a:pt x="1150652" y="1911794"/>
                  <a:pt x="1150652" y="1898979"/>
                </a:cubicBezTo>
                <a:close/>
                <a:moveTo>
                  <a:pt x="541483" y="1898979"/>
                </a:moveTo>
                <a:cubicBezTo>
                  <a:pt x="558811" y="1911794"/>
                  <a:pt x="558811" y="1911794"/>
                  <a:pt x="541483" y="1911794"/>
                </a:cubicBezTo>
                <a:cubicBezTo>
                  <a:pt x="541483" y="1898979"/>
                  <a:pt x="541483" y="1911794"/>
                  <a:pt x="541483" y="1898979"/>
                </a:cubicBezTo>
                <a:close/>
                <a:moveTo>
                  <a:pt x="507911" y="1898979"/>
                </a:moveTo>
                <a:cubicBezTo>
                  <a:pt x="524697" y="1911794"/>
                  <a:pt x="507911" y="1898979"/>
                  <a:pt x="507911" y="1898979"/>
                </a:cubicBezTo>
                <a:close/>
                <a:moveTo>
                  <a:pt x="423440" y="1898979"/>
                </a:moveTo>
                <a:lnTo>
                  <a:pt x="423440" y="1911794"/>
                </a:lnTo>
                <a:lnTo>
                  <a:pt x="440226" y="1911794"/>
                </a:lnTo>
                <a:cubicBezTo>
                  <a:pt x="440226" y="1911794"/>
                  <a:pt x="423440" y="1898979"/>
                  <a:pt x="440226" y="1898979"/>
                </a:cubicBezTo>
                <a:close/>
                <a:moveTo>
                  <a:pt x="304855" y="1898979"/>
                </a:moveTo>
                <a:lnTo>
                  <a:pt x="321641" y="1898979"/>
                </a:lnTo>
                <a:cubicBezTo>
                  <a:pt x="321641" y="1898979"/>
                  <a:pt x="321641" y="1898979"/>
                  <a:pt x="321641" y="1911794"/>
                </a:cubicBezTo>
                <a:cubicBezTo>
                  <a:pt x="321641" y="1911794"/>
                  <a:pt x="321641" y="1911794"/>
                  <a:pt x="304855" y="1911794"/>
                </a:cubicBezTo>
                <a:close/>
                <a:moveTo>
                  <a:pt x="483815" y="1880585"/>
                </a:moveTo>
                <a:cubicBezTo>
                  <a:pt x="481379" y="1878725"/>
                  <a:pt x="491125" y="1886165"/>
                  <a:pt x="491125" y="1886165"/>
                </a:cubicBezTo>
                <a:cubicBezTo>
                  <a:pt x="486794" y="1882858"/>
                  <a:pt x="484628" y="1881205"/>
                  <a:pt x="483815" y="1880585"/>
                </a:cubicBezTo>
                <a:close/>
                <a:moveTo>
                  <a:pt x="1133866" y="1872938"/>
                </a:moveTo>
                <a:cubicBezTo>
                  <a:pt x="1133866" y="1872938"/>
                  <a:pt x="1133866" y="1872938"/>
                  <a:pt x="1150652" y="1886165"/>
                </a:cubicBezTo>
                <a:cubicBezTo>
                  <a:pt x="1150652" y="1872938"/>
                  <a:pt x="1150652" y="1872938"/>
                  <a:pt x="1133866" y="1872938"/>
                </a:cubicBezTo>
                <a:close/>
                <a:moveTo>
                  <a:pt x="1082967" y="1872938"/>
                </a:moveTo>
                <a:cubicBezTo>
                  <a:pt x="1082967" y="1872938"/>
                  <a:pt x="1082967" y="1872938"/>
                  <a:pt x="1082967" y="1886165"/>
                </a:cubicBezTo>
                <a:cubicBezTo>
                  <a:pt x="1082967" y="1886165"/>
                  <a:pt x="1082967" y="1886165"/>
                  <a:pt x="1085133" y="1886165"/>
                </a:cubicBezTo>
                <a:lnTo>
                  <a:pt x="1098128" y="1886165"/>
                </a:lnTo>
                <a:lnTo>
                  <a:pt x="1100294" y="1886165"/>
                </a:lnTo>
                <a:cubicBezTo>
                  <a:pt x="1100294" y="1886165"/>
                  <a:pt x="1100294" y="1886165"/>
                  <a:pt x="1102392" y="1886165"/>
                </a:cubicBezTo>
                <a:lnTo>
                  <a:pt x="1114982" y="1886165"/>
                </a:lnTo>
                <a:lnTo>
                  <a:pt x="1117080" y="1886165"/>
                </a:lnTo>
                <a:lnTo>
                  <a:pt x="1117080" y="1872938"/>
                </a:lnTo>
                <a:lnTo>
                  <a:pt x="1114982" y="1872938"/>
                </a:lnTo>
                <a:lnTo>
                  <a:pt x="1110785" y="1872938"/>
                </a:lnTo>
                <a:cubicBezTo>
                  <a:pt x="1109736" y="1872938"/>
                  <a:pt x="1109212" y="1872938"/>
                  <a:pt x="1109999" y="1872938"/>
                </a:cubicBezTo>
                <a:lnTo>
                  <a:pt x="1102392" y="1872938"/>
                </a:lnTo>
                <a:cubicBezTo>
                  <a:pt x="1100294" y="1872938"/>
                  <a:pt x="1100294" y="1872938"/>
                  <a:pt x="1100294" y="1872938"/>
                </a:cubicBezTo>
                <a:cubicBezTo>
                  <a:pt x="1100294" y="1872938"/>
                  <a:pt x="1100294" y="1872938"/>
                  <a:pt x="1082967" y="1872938"/>
                </a:cubicBezTo>
                <a:close/>
                <a:moveTo>
                  <a:pt x="930810" y="1872938"/>
                </a:moveTo>
                <a:cubicBezTo>
                  <a:pt x="930810" y="1872938"/>
                  <a:pt x="930810" y="1886165"/>
                  <a:pt x="947596" y="1886165"/>
                </a:cubicBezTo>
                <a:lnTo>
                  <a:pt x="947596" y="1872938"/>
                </a:lnTo>
                <a:cubicBezTo>
                  <a:pt x="947596" y="1872938"/>
                  <a:pt x="947596" y="1872938"/>
                  <a:pt x="930810" y="1872938"/>
                </a:cubicBezTo>
                <a:close/>
                <a:moveTo>
                  <a:pt x="592383" y="1872938"/>
                </a:moveTo>
                <a:lnTo>
                  <a:pt x="609169" y="1872938"/>
                </a:lnTo>
                <a:cubicBezTo>
                  <a:pt x="609169" y="1872938"/>
                  <a:pt x="609169" y="1886165"/>
                  <a:pt x="592383" y="1872938"/>
                </a:cubicBezTo>
                <a:close/>
                <a:moveTo>
                  <a:pt x="507911" y="1872938"/>
                </a:moveTo>
                <a:cubicBezTo>
                  <a:pt x="507911" y="1872938"/>
                  <a:pt x="507911" y="1872938"/>
                  <a:pt x="507911" y="1874591"/>
                </a:cubicBezTo>
                <a:lnTo>
                  <a:pt x="507911" y="1876245"/>
                </a:lnTo>
                <a:cubicBezTo>
                  <a:pt x="507911" y="1876245"/>
                  <a:pt x="507911" y="1879551"/>
                  <a:pt x="507911" y="1886165"/>
                </a:cubicBezTo>
                <a:cubicBezTo>
                  <a:pt x="507911" y="1872938"/>
                  <a:pt x="524697" y="1886165"/>
                  <a:pt x="524697" y="1886165"/>
                </a:cubicBezTo>
                <a:close/>
                <a:moveTo>
                  <a:pt x="1539979" y="1860124"/>
                </a:moveTo>
                <a:cubicBezTo>
                  <a:pt x="1556765" y="1860124"/>
                  <a:pt x="1539979" y="1872938"/>
                  <a:pt x="1556765" y="1872938"/>
                </a:cubicBezTo>
                <a:cubicBezTo>
                  <a:pt x="1556765" y="1872938"/>
                  <a:pt x="1556765" y="1872938"/>
                  <a:pt x="1539979" y="1886165"/>
                </a:cubicBezTo>
                <a:lnTo>
                  <a:pt x="1539979" y="1893573"/>
                </a:lnTo>
                <a:lnTo>
                  <a:pt x="1539979" y="1894174"/>
                </a:lnTo>
                <a:cubicBezTo>
                  <a:pt x="1539979" y="1895776"/>
                  <a:pt x="1539979" y="1898979"/>
                  <a:pt x="1539979" y="1898979"/>
                </a:cubicBezTo>
                <a:lnTo>
                  <a:pt x="1523193" y="1898979"/>
                </a:lnTo>
                <a:cubicBezTo>
                  <a:pt x="1539979" y="1898979"/>
                  <a:pt x="1523193" y="1886165"/>
                  <a:pt x="1523193" y="1886165"/>
                </a:cubicBezTo>
                <a:cubicBezTo>
                  <a:pt x="1523193" y="1872938"/>
                  <a:pt x="1539979" y="1872938"/>
                  <a:pt x="1539979" y="1872938"/>
                </a:cubicBezTo>
                <a:close/>
                <a:moveTo>
                  <a:pt x="1523193" y="1860124"/>
                </a:moveTo>
                <a:cubicBezTo>
                  <a:pt x="1523193" y="1860124"/>
                  <a:pt x="1523193" y="1860124"/>
                  <a:pt x="1525291" y="1860124"/>
                </a:cubicBezTo>
                <a:lnTo>
                  <a:pt x="1539979" y="1860124"/>
                </a:lnTo>
                <a:cubicBezTo>
                  <a:pt x="1539979" y="1872938"/>
                  <a:pt x="1523193" y="1872938"/>
                  <a:pt x="1523193" y="1860124"/>
                </a:cubicBezTo>
                <a:close/>
                <a:moveTo>
                  <a:pt x="1472293" y="1860124"/>
                </a:moveTo>
                <a:lnTo>
                  <a:pt x="1472293" y="1872938"/>
                </a:lnTo>
                <a:cubicBezTo>
                  <a:pt x="1472293" y="1872938"/>
                  <a:pt x="1472293" y="1860124"/>
                  <a:pt x="1489079" y="1860124"/>
                </a:cubicBezTo>
                <a:close/>
                <a:moveTo>
                  <a:pt x="609169" y="1860124"/>
                </a:moveTo>
                <a:cubicBezTo>
                  <a:pt x="609169" y="1860124"/>
                  <a:pt x="609169" y="1860124"/>
                  <a:pt x="609169" y="1872938"/>
                </a:cubicBezTo>
                <a:lnTo>
                  <a:pt x="607155" y="1870887"/>
                </a:lnTo>
                <a:close/>
                <a:moveTo>
                  <a:pt x="609169" y="1847309"/>
                </a:moveTo>
                <a:cubicBezTo>
                  <a:pt x="626496" y="1860124"/>
                  <a:pt x="609169" y="1847309"/>
                  <a:pt x="609169" y="1847309"/>
                </a:cubicBezTo>
                <a:close/>
                <a:moveTo>
                  <a:pt x="930810" y="1834495"/>
                </a:moveTo>
                <a:cubicBezTo>
                  <a:pt x="947596" y="1834495"/>
                  <a:pt x="947596" y="1847309"/>
                  <a:pt x="947596" y="1847309"/>
                </a:cubicBezTo>
                <a:lnTo>
                  <a:pt x="940252" y="1847309"/>
                </a:lnTo>
                <a:cubicBezTo>
                  <a:pt x="938154" y="1847309"/>
                  <a:pt x="940252" y="1847309"/>
                  <a:pt x="938154" y="1847309"/>
                </a:cubicBezTo>
                <a:lnTo>
                  <a:pt x="932908" y="1847309"/>
                </a:lnTo>
                <a:cubicBezTo>
                  <a:pt x="930810" y="1847309"/>
                  <a:pt x="930810" y="1847309"/>
                  <a:pt x="930810" y="1847309"/>
                </a:cubicBezTo>
                <a:lnTo>
                  <a:pt x="930810" y="1860124"/>
                </a:lnTo>
                <a:cubicBezTo>
                  <a:pt x="930810" y="1860124"/>
                  <a:pt x="935006" y="1860124"/>
                  <a:pt x="937105" y="1860124"/>
                </a:cubicBezTo>
                <a:lnTo>
                  <a:pt x="937891" y="1860124"/>
                </a:lnTo>
                <a:lnTo>
                  <a:pt x="947596" y="1860124"/>
                </a:lnTo>
                <a:lnTo>
                  <a:pt x="947596" y="1847309"/>
                </a:lnTo>
                <a:cubicBezTo>
                  <a:pt x="947596" y="1834495"/>
                  <a:pt x="947596" y="1834495"/>
                  <a:pt x="930810" y="1834495"/>
                </a:cubicBezTo>
                <a:close/>
                <a:moveTo>
                  <a:pt x="998495" y="1821268"/>
                </a:moveTo>
                <a:lnTo>
                  <a:pt x="998495" y="1834495"/>
                </a:lnTo>
                <a:cubicBezTo>
                  <a:pt x="998495" y="1834495"/>
                  <a:pt x="998495" y="1834495"/>
                  <a:pt x="1000593" y="1834495"/>
                </a:cubicBezTo>
                <a:lnTo>
                  <a:pt x="1015281" y="1834495"/>
                </a:lnTo>
                <a:cubicBezTo>
                  <a:pt x="1015281" y="1834495"/>
                  <a:pt x="1015281" y="1821268"/>
                  <a:pt x="998495" y="1821268"/>
                </a:cubicBezTo>
                <a:close/>
                <a:moveTo>
                  <a:pt x="169484" y="1821268"/>
                </a:moveTo>
                <a:lnTo>
                  <a:pt x="169484" y="1834495"/>
                </a:lnTo>
                <a:cubicBezTo>
                  <a:pt x="169484" y="1834495"/>
                  <a:pt x="169484" y="1834495"/>
                  <a:pt x="152698" y="1834495"/>
                </a:cubicBezTo>
                <a:close/>
                <a:moveTo>
                  <a:pt x="135371" y="1808453"/>
                </a:moveTo>
                <a:cubicBezTo>
                  <a:pt x="135371" y="1808453"/>
                  <a:pt x="139703" y="1808453"/>
                  <a:pt x="141869" y="1808453"/>
                </a:cubicBezTo>
                <a:lnTo>
                  <a:pt x="142681" y="1808453"/>
                </a:lnTo>
                <a:lnTo>
                  <a:pt x="152698" y="1808453"/>
                </a:lnTo>
                <a:lnTo>
                  <a:pt x="152698" y="1821268"/>
                </a:lnTo>
                <a:cubicBezTo>
                  <a:pt x="135371" y="1821268"/>
                  <a:pt x="135371" y="1821268"/>
                  <a:pt x="152698" y="1834495"/>
                </a:cubicBezTo>
                <a:cubicBezTo>
                  <a:pt x="152698" y="1834495"/>
                  <a:pt x="152698" y="1834495"/>
                  <a:pt x="135371" y="1834495"/>
                </a:cubicBezTo>
                <a:lnTo>
                  <a:pt x="135371" y="1821268"/>
                </a:lnTo>
                <a:close/>
                <a:moveTo>
                  <a:pt x="595006" y="1803047"/>
                </a:moveTo>
                <a:cubicBezTo>
                  <a:pt x="593432" y="1803648"/>
                  <a:pt x="592383" y="1805250"/>
                  <a:pt x="592383" y="1808453"/>
                </a:cubicBezTo>
                <a:lnTo>
                  <a:pt x="609169" y="1808453"/>
                </a:lnTo>
                <a:cubicBezTo>
                  <a:pt x="609169" y="1808453"/>
                  <a:pt x="599727" y="1801245"/>
                  <a:pt x="595006" y="1803047"/>
                </a:cubicBezTo>
                <a:close/>
                <a:moveTo>
                  <a:pt x="1082967" y="1795639"/>
                </a:moveTo>
                <a:cubicBezTo>
                  <a:pt x="1100294" y="1795639"/>
                  <a:pt x="1100294" y="1808453"/>
                  <a:pt x="1082967" y="1808453"/>
                </a:cubicBezTo>
                <a:cubicBezTo>
                  <a:pt x="1082967" y="1808453"/>
                  <a:pt x="1082967" y="1808453"/>
                  <a:pt x="1082967" y="1821268"/>
                </a:cubicBezTo>
                <a:lnTo>
                  <a:pt x="1100294" y="1821268"/>
                </a:lnTo>
                <a:cubicBezTo>
                  <a:pt x="1100294" y="1821268"/>
                  <a:pt x="1100294" y="1821268"/>
                  <a:pt x="1100294" y="1808453"/>
                </a:cubicBezTo>
                <a:lnTo>
                  <a:pt x="1100294" y="1795639"/>
                </a:lnTo>
                <a:lnTo>
                  <a:pt x="1093796" y="1795639"/>
                </a:lnTo>
                <a:cubicBezTo>
                  <a:pt x="1092713" y="1795639"/>
                  <a:pt x="1092172" y="1795639"/>
                  <a:pt x="1092984" y="1795639"/>
                </a:cubicBezTo>
                <a:close/>
                <a:moveTo>
                  <a:pt x="930810" y="1795639"/>
                </a:moveTo>
                <a:lnTo>
                  <a:pt x="930810" y="1808453"/>
                </a:lnTo>
                <a:lnTo>
                  <a:pt x="930810" y="1821268"/>
                </a:lnTo>
                <a:lnTo>
                  <a:pt x="947596" y="1821268"/>
                </a:lnTo>
                <a:lnTo>
                  <a:pt x="947596" y="1808453"/>
                </a:lnTo>
                <a:lnTo>
                  <a:pt x="947596" y="1795639"/>
                </a:lnTo>
                <a:cubicBezTo>
                  <a:pt x="947596" y="1795639"/>
                  <a:pt x="947596" y="1795639"/>
                  <a:pt x="930810" y="1795639"/>
                </a:cubicBezTo>
                <a:close/>
                <a:moveTo>
                  <a:pt x="1539979" y="1782825"/>
                </a:moveTo>
                <a:lnTo>
                  <a:pt x="1539979" y="1795639"/>
                </a:lnTo>
                <a:cubicBezTo>
                  <a:pt x="1539979" y="1782825"/>
                  <a:pt x="1523193" y="1782825"/>
                  <a:pt x="1539979" y="1782825"/>
                </a:cubicBezTo>
                <a:close/>
                <a:moveTo>
                  <a:pt x="609169" y="1782825"/>
                </a:moveTo>
                <a:cubicBezTo>
                  <a:pt x="626496" y="1782825"/>
                  <a:pt x="626496" y="1795639"/>
                  <a:pt x="626496" y="1795639"/>
                </a:cubicBezTo>
                <a:lnTo>
                  <a:pt x="626496" y="1784427"/>
                </a:lnTo>
                <a:cubicBezTo>
                  <a:pt x="626496" y="1782825"/>
                  <a:pt x="626496" y="1782825"/>
                  <a:pt x="626496" y="1782825"/>
                </a:cubicBezTo>
                <a:close/>
                <a:moveTo>
                  <a:pt x="101799" y="1782825"/>
                </a:moveTo>
                <a:cubicBezTo>
                  <a:pt x="118585" y="1782825"/>
                  <a:pt x="101799" y="1795639"/>
                  <a:pt x="101799" y="1795639"/>
                </a:cubicBezTo>
                <a:cubicBezTo>
                  <a:pt x="101799" y="1795639"/>
                  <a:pt x="101799" y="1795639"/>
                  <a:pt x="101799" y="1782825"/>
                </a:cubicBezTo>
                <a:close/>
                <a:moveTo>
                  <a:pt x="85013" y="1782825"/>
                </a:moveTo>
                <a:cubicBezTo>
                  <a:pt x="85013" y="1782825"/>
                  <a:pt x="85013" y="1782825"/>
                  <a:pt x="101799" y="1782825"/>
                </a:cubicBezTo>
                <a:cubicBezTo>
                  <a:pt x="101799" y="1795639"/>
                  <a:pt x="85013" y="1782825"/>
                  <a:pt x="85013" y="1795639"/>
                </a:cubicBezTo>
                <a:close/>
                <a:moveTo>
                  <a:pt x="727754" y="1769598"/>
                </a:moveTo>
                <a:cubicBezTo>
                  <a:pt x="727754" y="1769598"/>
                  <a:pt x="727754" y="1769598"/>
                  <a:pt x="744540" y="1769598"/>
                </a:cubicBezTo>
                <a:cubicBezTo>
                  <a:pt x="744540" y="1769598"/>
                  <a:pt x="744540" y="1769598"/>
                  <a:pt x="727754" y="1782825"/>
                </a:cubicBezTo>
                <a:cubicBezTo>
                  <a:pt x="727754" y="1782825"/>
                  <a:pt x="727754" y="1782825"/>
                  <a:pt x="727754" y="1769598"/>
                </a:cubicBezTo>
                <a:close/>
                <a:moveTo>
                  <a:pt x="914024" y="1756783"/>
                </a:moveTo>
                <a:lnTo>
                  <a:pt x="914024" y="1769598"/>
                </a:lnTo>
                <a:cubicBezTo>
                  <a:pt x="922417" y="1769598"/>
                  <a:pt x="926613" y="1769598"/>
                  <a:pt x="928712" y="1769598"/>
                </a:cubicBezTo>
                <a:lnTo>
                  <a:pt x="930810" y="1769598"/>
                </a:lnTo>
                <a:cubicBezTo>
                  <a:pt x="930810" y="1769598"/>
                  <a:pt x="930810" y="1769598"/>
                  <a:pt x="947596" y="1769598"/>
                </a:cubicBezTo>
                <a:lnTo>
                  <a:pt x="947596" y="1756783"/>
                </a:lnTo>
                <a:lnTo>
                  <a:pt x="940252" y="1756783"/>
                </a:lnTo>
                <a:cubicBezTo>
                  <a:pt x="937105" y="1756783"/>
                  <a:pt x="943399" y="1756783"/>
                  <a:pt x="930810" y="1756783"/>
                </a:cubicBezTo>
                <a:close/>
                <a:moveTo>
                  <a:pt x="1082967" y="1743969"/>
                </a:moveTo>
                <a:lnTo>
                  <a:pt x="1082967" y="1756783"/>
                </a:lnTo>
                <a:cubicBezTo>
                  <a:pt x="1066181" y="1756783"/>
                  <a:pt x="1066181" y="1756783"/>
                  <a:pt x="1066181" y="1769598"/>
                </a:cubicBezTo>
                <a:cubicBezTo>
                  <a:pt x="1066181" y="1769598"/>
                  <a:pt x="1066181" y="1769598"/>
                  <a:pt x="1082967" y="1769598"/>
                </a:cubicBezTo>
                <a:cubicBezTo>
                  <a:pt x="1100294" y="1769598"/>
                  <a:pt x="1100294" y="1756783"/>
                  <a:pt x="1100294" y="1756783"/>
                </a:cubicBezTo>
                <a:cubicBezTo>
                  <a:pt x="1082967" y="1756783"/>
                  <a:pt x="1082967" y="1756783"/>
                  <a:pt x="1082967" y="1743969"/>
                </a:cubicBezTo>
                <a:close/>
                <a:moveTo>
                  <a:pt x="609169" y="1731155"/>
                </a:moveTo>
                <a:cubicBezTo>
                  <a:pt x="609169" y="1731155"/>
                  <a:pt x="609169" y="1731155"/>
                  <a:pt x="609169" y="1732757"/>
                </a:cubicBezTo>
                <a:lnTo>
                  <a:pt x="609169" y="1742367"/>
                </a:lnTo>
                <a:cubicBezTo>
                  <a:pt x="609169" y="1743969"/>
                  <a:pt x="609169" y="1743969"/>
                  <a:pt x="609169" y="1743969"/>
                </a:cubicBezTo>
                <a:lnTo>
                  <a:pt x="626496" y="1743969"/>
                </a:lnTo>
                <a:lnTo>
                  <a:pt x="626496" y="1731155"/>
                </a:lnTo>
                <a:close/>
                <a:moveTo>
                  <a:pt x="220384" y="1731155"/>
                </a:moveTo>
                <a:lnTo>
                  <a:pt x="220384" y="1743969"/>
                </a:lnTo>
                <a:lnTo>
                  <a:pt x="203056" y="1743969"/>
                </a:lnTo>
                <a:cubicBezTo>
                  <a:pt x="220384" y="1756783"/>
                  <a:pt x="220384" y="1756783"/>
                  <a:pt x="203056" y="1756783"/>
                </a:cubicBezTo>
                <a:lnTo>
                  <a:pt x="220384" y="1756783"/>
                </a:lnTo>
                <a:cubicBezTo>
                  <a:pt x="220384" y="1756783"/>
                  <a:pt x="220384" y="1756783"/>
                  <a:pt x="220384" y="1743969"/>
                </a:cubicBezTo>
                <a:lnTo>
                  <a:pt x="237170" y="1743969"/>
                </a:lnTo>
                <a:lnTo>
                  <a:pt x="237170" y="1731155"/>
                </a:lnTo>
                <a:close/>
                <a:moveTo>
                  <a:pt x="169484" y="1731155"/>
                </a:moveTo>
                <a:cubicBezTo>
                  <a:pt x="169484" y="1731155"/>
                  <a:pt x="169484" y="1731155"/>
                  <a:pt x="186270" y="1743969"/>
                </a:cubicBezTo>
                <a:lnTo>
                  <a:pt x="186270" y="1731155"/>
                </a:lnTo>
                <a:close/>
                <a:moveTo>
                  <a:pt x="67685" y="1731155"/>
                </a:moveTo>
                <a:cubicBezTo>
                  <a:pt x="67685" y="1731155"/>
                  <a:pt x="67685" y="1731155"/>
                  <a:pt x="67685" y="1743969"/>
                </a:cubicBezTo>
                <a:cubicBezTo>
                  <a:pt x="50900" y="1731155"/>
                  <a:pt x="50900" y="1731155"/>
                  <a:pt x="67685" y="1731155"/>
                </a:cubicBezTo>
                <a:close/>
                <a:moveTo>
                  <a:pt x="1455507" y="1717927"/>
                </a:moveTo>
                <a:lnTo>
                  <a:pt x="1455507" y="1731155"/>
                </a:lnTo>
                <a:cubicBezTo>
                  <a:pt x="1472293" y="1717927"/>
                  <a:pt x="1472293" y="1731155"/>
                  <a:pt x="1472293" y="1731155"/>
                </a:cubicBezTo>
                <a:cubicBezTo>
                  <a:pt x="1472293" y="1731155"/>
                  <a:pt x="1472293" y="1717927"/>
                  <a:pt x="1489079" y="1717927"/>
                </a:cubicBezTo>
                <a:lnTo>
                  <a:pt x="1479375" y="1717927"/>
                </a:lnTo>
                <a:cubicBezTo>
                  <a:pt x="1480162" y="1717927"/>
                  <a:pt x="1479637" y="1717927"/>
                  <a:pt x="1478588" y="1717927"/>
                </a:cubicBezTo>
                <a:lnTo>
                  <a:pt x="1476490" y="1717927"/>
                </a:lnTo>
                <a:lnTo>
                  <a:pt x="1472293" y="1717927"/>
                </a:lnTo>
                <a:cubicBezTo>
                  <a:pt x="1472293" y="1717927"/>
                  <a:pt x="1472293" y="1717927"/>
                  <a:pt x="1455507" y="1717927"/>
                </a:cubicBezTo>
                <a:close/>
                <a:moveTo>
                  <a:pt x="1133866" y="1717927"/>
                </a:moveTo>
                <a:cubicBezTo>
                  <a:pt x="1117080" y="1717927"/>
                  <a:pt x="1133866" y="1717927"/>
                  <a:pt x="1133866" y="1731155"/>
                </a:cubicBezTo>
                <a:cubicBezTo>
                  <a:pt x="1117080" y="1731155"/>
                  <a:pt x="1133866" y="1743969"/>
                  <a:pt x="1133866" y="1743969"/>
                </a:cubicBezTo>
                <a:cubicBezTo>
                  <a:pt x="1133866" y="1743969"/>
                  <a:pt x="1133866" y="1743969"/>
                  <a:pt x="1133866" y="1731155"/>
                </a:cubicBezTo>
                <a:cubicBezTo>
                  <a:pt x="1133866" y="1731155"/>
                  <a:pt x="1133866" y="1731155"/>
                  <a:pt x="1133866" y="1717927"/>
                </a:cubicBezTo>
                <a:close/>
                <a:moveTo>
                  <a:pt x="676854" y="1717927"/>
                </a:moveTo>
                <a:lnTo>
                  <a:pt x="676854" y="1731155"/>
                </a:lnTo>
                <a:cubicBezTo>
                  <a:pt x="676854" y="1731155"/>
                  <a:pt x="676854" y="1731155"/>
                  <a:pt x="694182" y="1743969"/>
                </a:cubicBezTo>
                <a:cubicBezTo>
                  <a:pt x="694182" y="1743969"/>
                  <a:pt x="694182" y="1743969"/>
                  <a:pt x="692016" y="1743969"/>
                </a:cubicBezTo>
                <a:lnTo>
                  <a:pt x="679020" y="1743969"/>
                </a:lnTo>
                <a:cubicBezTo>
                  <a:pt x="676854" y="1743969"/>
                  <a:pt x="676854" y="1743969"/>
                  <a:pt x="676854" y="1743969"/>
                </a:cubicBezTo>
                <a:cubicBezTo>
                  <a:pt x="676854" y="1743969"/>
                  <a:pt x="676854" y="1731155"/>
                  <a:pt x="660068" y="1731155"/>
                </a:cubicBezTo>
                <a:cubicBezTo>
                  <a:pt x="660068" y="1731155"/>
                  <a:pt x="660068" y="1731155"/>
                  <a:pt x="660068" y="1743969"/>
                </a:cubicBezTo>
                <a:cubicBezTo>
                  <a:pt x="660068" y="1743969"/>
                  <a:pt x="660068" y="1743969"/>
                  <a:pt x="660068" y="1756783"/>
                </a:cubicBezTo>
                <a:lnTo>
                  <a:pt x="643282" y="1756783"/>
                </a:lnTo>
                <a:lnTo>
                  <a:pt x="643282" y="1769598"/>
                </a:lnTo>
                <a:cubicBezTo>
                  <a:pt x="643282" y="1769598"/>
                  <a:pt x="643282" y="1769598"/>
                  <a:pt x="643282" y="1782825"/>
                </a:cubicBezTo>
                <a:cubicBezTo>
                  <a:pt x="643282" y="1782825"/>
                  <a:pt x="643282" y="1782825"/>
                  <a:pt x="660068" y="1782825"/>
                </a:cubicBezTo>
                <a:cubicBezTo>
                  <a:pt x="643282" y="1769598"/>
                  <a:pt x="660068" y="1769598"/>
                  <a:pt x="660068" y="1769598"/>
                </a:cubicBezTo>
                <a:lnTo>
                  <a:pt x="660068" y="1756783"/>
                </a:lnTo>
                <a:cubicBezTo>
                  <a:pt x="660068" y="1756783"/>
                  <a:pt x="660068" y="1756783"/>
                  <a:pt x="662166" y="1756783"/>
                </a:cubicBezTo>
                <a:lnTo>
                  <a:pt x="672658" y="1756783"/>
                </a:lnTo>
                <a:lnTo>
                  <a:pt x="674756" y="1756783"/>
                </a:lnTo>
                <a:lnTo>
                  <a:pt x="676854" y="1756783"/>
                </a:lnTo>
                <a:cubicBezTo>
                  <a:pt x="676854" y="1756783"/>
                  <a:pt x="676854" y="1756783"/>
                  <a:pt x="694182" y="1756783"/>
                </a:cubicBezTo>
                <a:cubicBezTo>
                  <a:pt x="694182" y="1756783"/>
                  <a:pt x="676854" y="1743969"/>
                  <a:pt x="694182" y="1743969"/>
                </a:cubicBezTo>
                <a:cubicBezTo>
                  <a:pt x="694182" y="1743969"/>
                  <a:pt x="694182" y="1743969"/>
                  <a:pt x="694182" y="1731155"/>
                </a:cubicBezTo>
                <a:cubicBezTo>
                  <a:pt x="694182" y="1717927"/>
                  <a:pt x="676854" y="1717927"/>
                  <a:pt x="676854" y="1717927"/>
                </a:cubicBezTo>
                <a:close/>
                <a:moveTo>
                  <a:pt x="778653" y="1705113"/>
                </a:moveTo>
                <a:cubicBezTo>
                  <a:pt x="778653" y="1705113"/>
                  <a:pt x="778653" y="1717927"/>
                  <a:pt x="795439" y="1717927"/>
                </a:cubicBezTo>
                <a:lnTo>
                  <a:pt x="778653" y="1717927"/>
                </a:lnTo>
                <a:lnTo>
                  <a:pt x="778653" y="1716326"/>
                </a:lnTo>
                <a:lnTo>
                  <a:pt x="778653" y="1706715"/>
                </a:lnTo>
                <a:cubicBezTo>
                  <a:pt x="778653" y="1705113"/>
                  <a:pt x="778653" y="1705113"/>
                  <a:pt x="778653" y="1705113"/>
                </a:cubicBezTo>
                <a:close/>
                <a:moveTo>
                  <a:pt x="1455507" y="1692299"/>
                </a:moveTo>
                <a:cubicBezTo>
                  <a:pt x="1455507" y="1705113"/>
                  <a:pt x="1472293" y="1705113"/>
                  <a:pt x="1472293" y="1705113"/>
                </a:cubicBezTo>
                <a:lnTo>
                  <a:pt x="1472293" y="1692299"/>
                </a:lnTo>
                <a:cubicBezTo>
                  <a:pt x="1472293" y="1692299"/>
                  <a:pt x="1472293" y="1692299"/>
                  <a:pt x="1455507" y="1692299"/>
                </a:cubicBezTo>
                <a:close/>
                <a:moveTo>
                  <a:pt x="1421394" y="1692299"/>
                </a:moveTo>
                <a:lnTo>
                  <a:pt x="1404608" y="1705113"/>
                </a:lnTo>
                <a:lnTo>
                  <a:pt x="1421394" y="1705113"/>
                </a:lnTo>
                <a:cubicBezTo>
                  <a:pt x="1438721" y="1705113"/>
                  <a:pt x="1438721" y="1705113"/>
                  <a:pt x="1438721" y="1692299"/>
                </a:cubicBezTo>
                <a:close/>
                <a:moveTo>
                  <a:pt x="930810" y="1692299"/>
                </a:moveTo>
                <a:cubicBezTo>
                  <a:pt x="914024" y="1705113"/>
                  <a:pt x="914024" y="1705113"/>
                  <a:pt x="930810" y="1705113"/>
                </a:cubicBezTo>
                <a:lnTo>
                  <a:pt x="914024" y="1705113"/>
                </a:lnTo>
                <a:cubicBezTo>
                  <a:pt x="930810" y="1705113"/>
                  <a:pt x="930810" y="1705113"/>
                  <a:pt x="930810" y="1717927"/>
                </a:cubicBezTo>
                <a:cubicBezTo>
                  <a:pt x="930810" y="1717927"/>
                  <a:pt x="930810" y="1717927"/>
                  <a:pt x="930810" y="1705113"/>
                </a:cubicBezTo>
                <a:cubicBezTo>
                  <a:pt x="930810" y="1705113"/>
                  <a:pt x="930810" y="1705113"/>
                  <a:pt x="930810" y="1692299"/>
                </a:cubicBezTo>
                <a:close/>
                <a:moveTo>
                  <a:pt x="795439" y="1692299"/>
                </a:moveTo>
                <a:cubicBezTo>
                  <a:pt x="795439" y="1705113"/>
                  <a:pt x="795439" y="1705113"/>
                  <a:pt x="812225" y="1705113"/>
                </a:cubicBezTo>
                <a:cubicBezTo>
                  <a:pt x="795439" y="1705113"/>
                  <a:pt x="795439" y="1705113"/>
                  <a:pt x="795439" y="1705113"/>
                </a:cubicBezTo>
                <a:close/>
                <a:moveTo>
                  <a:pt x="727754" y="1692299"/>
                </a:moveTo>
                <a:cubicBezTo>
                  <a:pt x="727754" y="1692299"/>
                  <a:pt x="744540" y="1705113"/>
                  <a:pt x="727754" y="1692299"/>
                </a:cubicBezTo>
                <a:close/>
                <a:moveTo>
                  <a:pt x="727754" y="1692299"/>
                </a:moveTo>
                <a:cubicBezTo>
                  <a:pt x="727754" y="1692299"/>
                  <a:pt x="727754" y="1692299"/>
                  <a:pt x="727754" y="1693901"/>
                </a:cubicBezTo>
                <a:lnTo>
                  <a:pt x="727754" y="1703512"/>
                </a:lnTo>
                <a:lnTo>
                  <a:pt x="727754" y="1705113"/>
                </a:lnTo>
                <a:lnTo>
                  <a:pt x="737458" y="1705113"/>
                </a:lnTo>
                <a:cubicBezTo>
                  <a:pt x="736671" y="1705113"/>
                  <a:pt x="737196" y="1705113"/>
                  <a:pt x="738245" y="1705113"/>
                </a:cubicBezTo>
                <a:lnTo>
                  <a:pt x="744540" y="1705113"/>
                </a:lnTo>
                <a:cubicBezTo>
                  <a:pt x="744540" y="1705113"/>
                  <a:pt x="744540" y="1705113"/>
                  <a:pt x="744540" y="1692299"/>
                </a:cubicBezTo>
                <a:lnTo>
                  <a:pt x="734835" y="1692299"/>
                </a:lnTo>
                <a:cubicBezTo>
                  <a:pt x="737196" y="1692299"/>
                  <a:pt x="727754" y="1692299"/>
                  <a:pt x="727754" y="1692299"/>
                </a:cubicBezTo>
                <a:close/>
                <a:moveTo>
                  <a:pt x="558811" y="1692299"/>
                </a:moveTo>
                <a:cubicBezTo>
                  <a:pt x="558811" y="1705113"/>
                  <a:pt x="558811" y="1692299"/>
                  <a:pt x="541483" y="1705113"/>
                </a:cubicBezTo>
                <a:cubicBezTo>
                  <a:pt x="541483" y="1705113"/>
                  <a:pt x="541483" y="1705113"/>
                  <a:pt x="558811" y="1705113"/>
                </a:cubicBezTo>
                <a:close/>
                <a:moveTo>
                  <a:pt x="473798" y="1692299"/>
                </a:moveTo>
                <a:cubicBezTo>
                  <a:pt x="491125" y="1705113"/>
                  <a:pt x="491125" y="1692299"/>
                  <a:pt x="491125" y="1692299"/>
                </a:cubicBezTo>
                <a:cubicBezTo>
                  <a:pt x="491125" y="1692299"/>
                  <a:pt x="491125" y="1692299"/>
                  <a:pt x="488959" y="1692299"/>
                </a:cubicBezTo>
                <a:lnTo>
                  <a:pt x="481108" y="1692299"/>
                </a:lnTo>
                <a:lnTo>
                  <a:pt x="480296" y="1692299"/>
                </a:lnTo>
                <a:cubicBezTo>
                  <a:pt x="478130" y="1692299"/>
                  <a:pt x="473798" y="1692299"/>
                  <a:pt x="473798" y="1692299"/>
                </a:cubicBezTo>
                <a:close/>
                <a:moveTo>
                  <a:pt x="186270" y="1692299"/>
                </a:moveTo>
                <a:cubicBezTo>
                  <a:pt x="203056" y="1705113"/>
                  <a:pt x="186270" y="1705113"/>
                  <a:pt x="186270" y="1705113"/>
                </a:cubicBezTo>
                <a:cubicBezTo>
                  <a:pt x="186270" y="1717927"/>
                  <a:pt x="186270" y="1717927"/>
                  <a:pt x="203056" y="1717927"/>
                </a:cubicBezTo>
                <a:cubicBezTo>
                  <a:pt x="203056" y="1717927"/>
                  <a:pt x="203056" y="1717927"/>
                  <a:pt x="203056" y="1716326"/>
                </a:cubicBezTo>
                <a:lnTo>
                  <a:pt x="203056" y="1706715"/>
                </a:lnTo>
                <a:cubicBezTo>
                  <a:pt x="203056" y="1705113"/>
                  <a:pt x="203056" y="1705113"/>
                  <a:pt x="203056" y="1705113"/>
                </a:cubicBezTo>
                <a:cubicBezTo>
                  <a:pt x="220384" y="1705113"/>
                  <a:pt x="220384" y="1717927"/>
                  <a:pt x="220384" y="1705113"/>
                </a:cubicBezTo>
                <a:lnTo>
                  <a:pt x="218218" y="1705113"/>
                </a:lnTo>
                <a:lnTo>
                  <a:pt x="213886" y="1705113"/>
                </a:lnTo>
                <a:cubicBezTo>
                  <a:pt x="212803" y="1705113"/>
                  <a:pt x="212262" y="1705113"/>
                  <a:pt x="213074" y="1705113"/>
                </a:cubicBezTo>
                <a:lnTo>
                  <a:pt x="203056" y="1705113"/>
                </a:lnTo>
                <a:lnTo>
                  <a:pt x="203056" y="1692299"/>
                </a:lnTo>
                <a:close/>
                <a:moveTo>
                  <a:pt x="87636" y="1686893"/>
                </a:moveTo>
                <a:cubicBezTo>
                  <a:pt x="86062" y="1687494"/>
                  <a:pt x="85013" y="1689096"/>
                  <a:pt x="85013" y="1692299"/>
                </a:cubicBezTo>
                <a:cubicBezTo>
                  <a:pt x="85013" y="1692299"/>
                  <a:pt x="85013" y="1692299"/>
                  <a:pt x="101799" y="1692299"/>
                </a:cubicBezTo>
                <a:cubicBezTo>
                  <a:pt x="101799" y="1692299"/>
                  <a:pt x="92357" y="1685091"/>
                  <a:pt x="87636" y="1686893"/>
                </a:cubicBezTo>
                <a:close/>
                <a:moveTo>
                  <a:pt x="1269237" y="1679485"/>
                </a:moveTo>
                <a:cubicBezTo>
                  <a:pt x="1269237" y="1679485"/>
                  <a:pt x="1269237" y="1679485"/>
                  <a:pt x="1269237" y="1692299"/>
                </a:cubicBezTo>
                <a:cubicBezTo>
                  <a:pt x="1286023" y="1679485"/>
                  <a:pt x="1269237" y="1679485"/>
                  <a:pt x="1269237" y="1679485"/>
                </a:cubicBezTo>
                <a:close/>
                <a:moveTo>
                  <a:pt x="964923" y="1679485"/>
                </a:moveTo>
                <a:lnTo>
                  <a:pt x="964923" y="1692299"/>
                </a:lnTo>
                <a:cubicBezTo>
                  <a:pt x="964923" y="1692299"/>
                  <a:pt x="964923" y="1692299"/>
                  <a:pt x="981709" y="1692299"/>
                </a:cubicBezTo>
                <a:cubicBezTo>
                  <a:pt x="981709" y="1692299"/>
                  <a:pt x="981709" y="1692299"/>
                  <a:pt x="981709" y="1705113"/>
                </a:cubicBezTo>
                <a:lnTo>
                  <a:pt x="981709" y="1717927"/>
                </a:lnTo>
                <a:cubicBezTo>
                  <a:pt x="998495" y="1717927"/>
                  <a:pt x="981709" y="1717927"/>
                  <a:pt x="998495" y="1717927"/>
                </a:cubicBezTo>
                <a:lnTo>
                  <a:pt x="998495" y="1705113"/>
                </a:lnTo>
                <a:cubicBezTo>
                  <a:pt x="998495" y="1705113"/>
                  <a:pt x="981709" y="1705113"/>
                  <a:pt x="981709" y="1692299"/>
                </a:cubicBezTo>
                <a:cubicBezTo>
                  <a:pt x="998495" y="1679485"/>
                  <a:pt x="981709" y="1679485"/>
                  <a:pt x="981709" y="1679485"/>
                </a:cubicBezTo>
                <a:close/>
                <a:moveTo>
                  <a:pt x="1336922" y="1666257"/>
                </a:moveTo>
                <a:lnTo>
                  <a:pt x="1336922" y="1679485"/>
                </a:lnTo>
                <a:cubicBezTo>
                  <a:pt x="1336922" y="1679485"/>
                  <a:pt x="1336922" y="1679485"/>
                  <a:pt x="1339021" y="1679485"/>
                </a:cubicBezTo>
                <a:lnTo>
                  <a:pt x="1346627" y="1679485"/>
                </a:lnTo>
                <a:cubicBezTo>
                  <a:pt x="1345840" y="1679485"/>
                  <a:pt x="1346364" y="1679485"/>
                  <a:pt x="1347414" y="1679485"/>
                </a:cubicBezTo>
                <a:lnTo>
                  <a:pt x="1351610" y="1679485"/>
                </a:lnTo>
                <a:lnTo>
                  <a:pt x="1353708" y="1679485"/>
                </a:lnTo>
                <a:lnTo>
                  <a:pt x="1353708" y="1666257"/>
                </a:lnTo>
                <a:close/>
                <a:moveTo>
                  <a:pt x="914024" y="1666257"/>
                </a:moveTo>
                <a:lnTo>
                  <a:pt x="914024" y="1679485"/>
                </a:lnTo>
                <a:cubicBezTo>
                  <a:pt x="930810" y="1679485"/>
                  <a:pt x="914024" y="1679485"/>
                  <a:pt x="930810" y="1679485"/>
                </a:cubicBezTo>
                <a:lnTo>
                  <a:pt x="930810" y="1666257"/>
                </a:lnTo>
                <a:cubicBezTo>
                  <a:pt x="930810" y="1666257"/>
                  <a:pt x="930810" y="1666257"/>
                  <a:pt x="914024" y="1666257"/>
                </a:cubicBezTo>
                <a:close/>
                <a:moveTo>
                  <a:pt x="812225" y="1666257"/>
                </a:moveTo>
                <a:cubicBezTo>
                  <a:pt x="812225" y="1666257"/>
                  <a:pt x="812225" y="1666257"/>
                  <a:pt x="829552" y="1679485"/>
                </a:cubicBezTo>
                <a:cubicBezTo>
                  <a:pt x="812225" y="1679485"/>
                  <a:pt x="812225" y="1666257"/>
                  <a:pt x="812225" y="1666257"/>
                </a:cubicBezTo>
                <a:close/>
                <a:moveTo>
                  <a:pt x="778653" y="1666257"/>
                </a:moveTo>
                <a:cubicBezTo>
                  <a:pt x="778653" y="1666257"/>
                  <a:pt x="778653" y="1666257"/>
                  <a:pt x="778653" y="1679485"/>
                </a:cubicBezTo>
                <a:cubicBezTo>
                  <a:pt x="778653" y="1679485"/>
                  <a:pt x="778653" y="1679485"/>
                  <a:pt x="761867" y="1679485"/>
                </a:cubicBezTo>
                <a:cubicBezTo>
                  <a:pt x="761867" y="1679485"/>
                  <a:pt x="761867" y="1679485"/>
                  <a:pt x="744540" y="1679485"/>
                </a:cubicBezTo>
                <a:cubicBezTo>
                  <a:pt x="744540" y="1679485"/>
                  <a:pt x="761867" y="1679485"/>
                  <a:pt x="761867" y="1692299"/>
                </a:cubicBezTo>
                <a:cubicBezTo>
                  <a:pt x="761867" y="1692299"/>
                  <a:pt x="761867" y="1692299"/>
                  <a:pt x="778653" y="1692299"/>
                </a:cubicBezTo>
                <a:lnTo>
                  <a:pt x="778653" y="1679485"/>
                </a:lnTo>
                <a:lnTo>
                  <a:pt x="795439" y="1679485"/>
                </a:lnTo>
                <a:close/>
                <a:moveTo>
                  <a:pt x="237170" y="1666257"/>
                </a:moveTo>
                <a:lnTo>
                  <a:pt x="237170" y="1679485"/>
                </a:lnTo>
                <a:lnTo>
                  <a:pt x="253956" y="1679485"/>
                </a:lnTo>
                <a:cubicBezTo>
                  <a:pt x="253956" y="1679485"/>
                  <a:pt x="237170" y="1666257"/>
                  <a:pt x="253956" y="1666257"/>
                </a:cubicBezTo>
                <a:cubicBezTo>
                  <a:pt x="253956" y="1666257"/>
                  <a:pt x="253956" y="1666257"/>
                  <a:pt x="237170" y="1666257"/>
                </a:cubicBezTo>
                <a:close/>
                <a:moveTo>
                  <a:pt x="1455507" y="1653443"/>
                </a:moveTo>
                <a:lnTo>
                  <a:pt x="1455507" y="1666257"/>
                </a:lnTo>
                <a:cubicBezTo>
                  <a:pt x="1455507" y="1666257"/>
                  <a:pt x="1472293" y="1666257"/>
                  <a:pt x="1472293" y="1679485"/>
                </a:cubicBezTo>
                <a:cubicBezTo>
                  <a:pt x="1472293" y="1679485"/>
                  <a:pt x="1472293" y="1679485"/>
                  <a:pt x="1474391" y="1679485"/>
                </a:cubicBezTo>
                <a:lnTo>
                  <a:pt x="1481998" y="1679485"/>
                </a:lnTo>
                <a:cubicBezTo>
                  <a:pt x="1481211" y="1679485"/>
                  <a:pt x="1481735" y="1679485"/>
                  <a:pt x="1482784" y="1679485"/>
                </a:cubicBezTo>
                <a:lnTo>
                  <a:pt x="1489079" y="1679485"/>
                </a:lnTo>
                <a:lnTo>
                  <a:pt x="1489079" y="1666257"/>
                </a:lnTo>
                <a:lnTo>
                  <a:pt x="1472293" y="1666257"/>
                </a:lnTo>
                <a:cubicBezTo>
                  <a:pt x="1472293" y="1666257"/>
                  <a:pt x="1472293" y="1666257"/>
                  <a:pt x="1472293" y="1653443"/>
                </a:cubicBezTo>
                <a:close/>
                <a:moveTo>
                  <a:pt x="1421394" y="1653443"/>
                </a:moveTo>
                <a:cubicBezTo>
                  <a:pt x="1421394" y="1653443"/>
                  <a:pt x="1404608" y="1653443"/>
                  <a:pt x="1404608" y="1666257"/>
                </a:cubicBezTo>
                <a:cubicBezTo>
                  <a:pt x="1404608" y="1666257"/>
                  <a:pt x="1414050" y="1666257"/>
                  <a:pt x="1411689" y="1666257"/>
                </a:cubicBezTo>
                <a:lnTo>
                  <a:pt x="1421394" y="1666257"/>
                </a:lnTo>
                <a:close/>
                <a:moveTo>
                  <a:pt x="1049395" y="1653443"/>
                </a:moveTo>
                <a:cubicBezTo>
                  <a:pt x="1049395" y="1653443"/>
                  <a:pt x="1066181" y="1653443"/>
                  <a:pt x="1066181" y="1666257"/>
                </a:cubicBezTo>
                <a:cubicBezTo>
                  <a:pt x="1066181" y="1666257"/>
                  <a:pt x="1066181" y="1666257"/>
                  <a:pt x="1066181" y="1679485"/>
                </a:cubicBezTo>
                <a:lnTo>
                  <a:pt x="1066181" y="1692299"/>
                </a:lnTo>
                <a:cubicBezTo>
                  <a:pt x="1066181" y="1692299"/>
                  <a:pt x="1066181" y="1692299"/>
                  <a:pt x="1066181" y="1705113"/>
                </a:cubicBezTo>
                <a:lnTo>
                  <a:pt x="1066181" y="1717927"/>
                </a:lnTo>
                <a:cubicBezTo>
                  <a:pt x="1066181" y="1717927"/>
                  <a:pt x="1066181" y="1717927"/>
                  <a:pt x="1082967" y="1717927"/>
                </a:cubicBezTo>
                <a:lnTo>
                  <a:pt x="1082967" y="1705113"/>
                </a:lnTo>
                <a:cubicBezTo>
                  <a:pt x="1082967" y="1705113"/>
                  <a:pt x="1082967" y="1705113"/>
                  <a:pt x="1085133" y="1705113"/>
                </a:cubicBezTo>
                <a:lnTo>
                  <a:pt x="1100294" y="1705113"/>
                </a:lnTo>
                <a:cubicBezTo>
                  <a:pt x="1100294" y="1705113"/>
                  <a:pt x="1100294" y="1705113"/>
                  <a:pt x="1100294" y="1692299"/>
                </a:cubicBezTo>
                <a:cubicBezTo>
                  <a:pt x="1100294" y="1692299"/>
                  <a:pt x="1100294" y="1679485"/>
                  <a:pt x="1082967" y="1692299"/>
                </a:cubicBezTo>
                <a:lnTo>
                  <a:pt x="1082967" y="1679485"/>
                </a:lnTo>
                <a:lnTo>
                  <a:pt x="1082967" y="1666257"/>
                </a:lnTo>
                <a:cubicBezTo>
                  <a:pt x="1082967" y="1679485"/>
                  <a:pt x="1100294" y="1679485"/>
                  <a:pt x="1100294" y="1679485"/>
                </a:cubicBezTo>
                <a:lnTo>
                  <a:pt x="1100294" y="1666257"/>
                </a:lnTo>
                <a:lnTo>
                  <a:pt x="1100294" y="1653443"/>
                </a:lnTo>
                <a:lnTo>
                  <a:pt x="1082967" y="1653443"/>
                </a:lnTo>
                <a:lnTo>
                  <a:pt x="1066181" y="1653443"/>
                </a:lnTo>
                <a:cubicBezTo>
                  <a:pt x="1066181" y="1653443"/>
                  <a:pt x="1066181" y="1653443"/>
                  <a:pt x="1049395" y="1653443"/>
                </a:cubicBezTo>
                <a:close/>
                <a:moveTo>
                  <a:pt x="863124" y="1653443"/>
                </a:moveTo>
                <a:cubicBezTo>
                  <a:pt x="879910" y="1653443"/>
                  <a:pt x="879910" y="1666257"/>
                  <a:pt x="879910" y="1666257"/>
                </a:cubicBezTo>
                <a:cubicBezTo>
                  <a:pt x="879910" y="1666257"/>
                  <a:pt x="879910" y="1666257"/>
                  <a:pt x="863124" y="1653443"/>
                </a:cubicBezTo>
                <a:close/>
                <a:moveTo>
                  <a:pt x="491125" y="1653443"/>
                </a:moveTo>
                <a:cubicBezTo>
                  <a:pt x="507911" y="1653443"/>
                  <a:pt x="507911" y="1666257"/>
                  <a:pt x="507911" y="1666257"/>
                </a:cubicBezTo>
                <a:lnTo>
                  <a:pt x="491125" y="1666257"/>
                </a:lnTo>
                <a:cubicBezTo>
                  <a:pt x="491125" y="1666257"/>
                  <a:pt x="491125" y="1666257"/>
                  <a:pt x="491125" y="1679485"/>
                </a:cubicBezTo>
                <a:cubicBezTo>
                  <a:pt x="491125" y="1666257"/>
                  <a:pt x="491125" y="1679485"/>
                  <a:pt x="507911" y="1679485"/>
                </a:cubicBezTo>
                <a:cubicBezTo>
                  <a:pt x="491125" y="1679485"/>
                  <a:pt x="491125" y="1666257"/>
                  <a:pt x="507911" y="1666257"/>
                </a:cubicBezTo>
                <a:lnTo>
                  <a:pt x="507911" y="1653443"/>
                </a:lnTo>
                <a:cubicBezTo>
                  <a:pt x="507911" y="1653443"/>
                  <a:pt x="507911" y="1653443"/>
                  <a:pt x="491125" y="1653443"/>
                </a:cubicBezTo>
                <a:close/>
                <a:moveTo>
                  <a:pt x="50900" y="1653443"/>
                </a:moveTo>
                <a:cubicBezTo>
                  <a:pt x="67685" y="1666257"/>
                  <a:pt x="67685" y="1666257"/>
                  <a:pt x="67685" y="1653443"/>
                </a:cubicBezTo>
                <a:close/>
                <a:moveTo>
                  <a:pt x="1117080" y="1640629"/>
                </a:moveTo>
                <a:cubicBezTo>
                  <a:pt x="1117080" y="1640629"/>
                  <a:pt x="1117080" y="1640629"/>
                  <a:pt x="1117080" y="1653443"/>
                </a:cubicBezTo>
                <a:lnTo>
                  <a:pt x="1117080" y="1666257"/>
                </a:lnTo>
                <a:lnTo>
                  <a:pt x="1117080" y="1679485"/>
                </a:lnTo>
                <a:lnTo>
                  <a:pt x="1117080" y="1692299"/>
                </a:lnTo>
                <a:lnTo>
                  <a:pt x="1133866" y="1692299"/>
                </a:lnTo>
                <a:lnTo>
                  <a:pt x="1133866" y="1679485"/>
                </a:lnTo>
                <a:cubicBezTo>
                  <a:pt x="1133866" y="1679485"/>
                  <a:pt x="1133866" y="1679485"/>
                  <a:pt x="1133866" y="1666257"/>
                </a:cubicBezTo>
                <a:cubicBezTo>
                  <a:pt x="1133866" y="1666257"/>
                  <a:pt x="1133866" y="1666257"/>
                  <a:pt x="1133866" y="1653443"/>
                </a:cubicBezTo>
                <a:lnTo>
                  <a:pt x="1117080" y="1653443"/>
                </a:lnTo>
                <a:lnTo>
                  <a:pt x="1133866" y="1640629"/>
                </a:lnTo>
                <a:cubicBezTo>
                  <a:pt x="1133866" y="1640629"/>
                  <a:pt x="1133866" y="1640629"/>
                  <a:pt x="1117080" y="1640629"/>
                </a:cubicBezTo>
                <a:close/>
                <a:moveTo>
                  <a:pt x="964923" y="1640629"/>
                </a:moveTo>
                <a:cubicBezTo>
                  <a:pt x="981709" y="1640629"/>
                  <a:pt x="981709" y="1640629"/>
                  <a:pt x="964923" y="1653443"/>
                </a:cubicBezTo>
                <a:cubicBezTo>
                  <a:pt x="964923" y="1653443"/>
                  <a:pt x="964923" y="1653443"/>
                  <a:pt x="964923" y="1651842"/>
                </a:cubicBezTo>
                <a:lnTo>
                  <a:pt x="964923" y="1642231"/>
                </a:lnTo>
                <a:close/>
                <a:moveTo>
                  <a:pt x="253956" y="1640629"/>
                </a:moveTo>
                <a:lnTo>
                  <a:pt x="270742" y="1653443"/>
                </a:lnTo>
                <a:cubicBezTo>
                  <a:pt x="253956" y="1653443"/>
                  <a:pt x="253956" y="1653443"/>
                  <a:pt x="253956" y="1640629"/>
                </a:cubicBezTo>
                <a:close/>
                <a:moveTo>
                  <a:pt x="253956" y="1640629"/>
                </a:moveTo>
                <a:lnTo>
                  <a:pt x="253956" y="1653443"/>
                </a:lnTo>
                <a:cubicBezTo>
                  <a:pt x="253956" y="1653443"/>
                  <a:pt x="253956" y="1653443"/>
                  <a:pt x="270742" y="1653443"/>
                </a:cubicBezTo>
                <a:lnTo>
                  <a:pt x="270742" y="1640629"/>
                </a:lnTo>
                <a:close/>
                <a:moveTo>
                  <a:pt x="1523193" y="1627815"/>
                </a:moveTo>
                <a:cubicBezTo>
                  <a:pt x="1523193" y="1627815"/>
                  <a:pt x="1539979" y="1627815"/>
                  <a:pt x="1539979" y="1640629"/>
                </a:cubicBezTo>
                <a:cubicBezTo>
                  <a:pt x="1523193" y="1640629"/>
                  <a:pt x="1539979" y="1640629"/>
                  <a:pt x="1523193" y="1640629"/>
                </a:cubicBezTo>
                <a:close/>
                <a:moveTo>
                  <a:pt x="1269237" y="1627815"/>
                </a:moveTo>
                <a:lnTo>
                  <a:pt x="1269237" y="1640629"/>
                </a:lnTo>
                <a:lnTo>
                  <a:pt x="1286023" y="1627815"/>
                </a:lnTo>
                <a:cubicBezTo>
                  <a:pt x="1286023" y="1627815"/>
                  <a:pt x="1286023" y="1627815"/>
                  <a:pt x="1269237" y="1627815"/>
                </a:cubicBezTo>
                <a:close/>
                <a:moveTo>
                  <a:pt x="660068" y="1627815"/>
                </a:moveTo>
                <a:lnTo>
                  <a:pt x="660068" y="1640629"/>
                </a:lnTo>
                <a:cubicBezTo>
                  <a:pt x="676854" y="1640629"/>
                  <a:pt x="676854" y="1640629"/>
                  <a:pt x="660068" y="1627815"/>
                </a:cubicBezTo>
                <a:close/>
                <a:moveTo>
                  <a:pt x="541483" y="1627815"/>
                </a:moveTo>
                <a:lnTo>
                  <a:pt x="541483" y="1640629"/>
                </a:lnTo>
                <a:lnTo>
                  <a:pt x="558811" y="1640629"/>
                </a:lnTo>
                <a:cubicBezTo>
                  <a:pt x="558811" y="1640629"/>
                  <a:pt x="558811" y="1640629"/>
                  <a:pt x="541483" y="1627815"/>
                </a:cubicBezTo>
                <a:close/>
                <a:moveTo>
                  <a:pt x="288069" y="1627815"/>
                </a:moveTo>
                <a:cubicBezTo>
                  <a:pt x="270742" y="1627815"/>
                  <a:pt x="288069" y="1627815"/>
                  <a:pt x="288069" y="1640629"/>
                </a:cubicBezTo>
                <a:cubicBezTo>
                  <a:pt x="288069" y="1640629"/>
                  <a:pt x="288069" y="1640629"/>
                  <a:pt x="288069" y="1627815"/>
                </a:cubicBezTo>
                <a:close/>
                <a:moveTo>
                  <a:pt x="1080344" y="1622234"/>
                </a:moveTo>
                <a:cubicBezTo>
                  <a:pt x="1081918" y="1622854"/>
                  <a:pt x="1082967" y="1624508"/>
                  <a:pt x="1082967" y="1627815"/>
                </a:cubicBezTo>
                <a:lnTo>
                  <a:pt x="1066181" y="1627815"/>
                </a:lnTo>
                <a:cubicBezTo>
                  <a:pt x="1066181" y="1627815"/>
                  <a:pt x="1075623" y="1620374"/>
                  <a:pt x="1080344" y="1622234"/>
                </a:cubicBezTo>
                <a:close/>
                <a:moveTo>
                  <a:pt x="195975" y="1622234"/>
                </a:moveTo>
                <a:cubicBezTo>
                  <a:pt x="196762" y="1622854"/>
                  <a:pt x="198860" y="1624508"/>
                  <a:pt x="203056" y="1627815"/>
                </a:cubicBezTo>
                <a:cubicBezTo>
                  <a:pt x="203056" y="1627815"/>
                  <a:pt x="193614" y="1620374"/>
                  <a:pt x="195975" y="1622234"/>
                </a:cubicBezTo>
                <a:close/>
                <a:moveTo>
                  <a:pt x="846338" y="1614587"/>
                </a:moveTo>
                <a:lnTo>
                  <a:pt x="848353" y="1625698"/>
                </a:lnTo>
                <a:lnTo>
                  <a:pt x="846338" y="1627815"/>
                </a:lnTo>
                <a:close/>
                <a:moveTo>
                  <a:pt x="169484" y="1614587"/>
                </a:moveTo>
                <a:lnTo>
                  <a:pt x="169484" y="1627815"/>
                </a:lnTo>
                <a:lnTo>
                  <a:pt x="186270" y="1614587"/>
                </a:lnTo>
                <a:lnTo>
                  <a:pt x="186270" y="1616241"/>
                </a:lnTo>
                <a:lnTo>
                  <a:pt x="186270" y="1627815"/>
                </a:lnTo>
                <a:cubicBezTo>
                  <a:pt x="186270" y="1627815"/>
                  <a:pt x="186270" y="1627815"/>
                  <a:pt x="203056" y="1627815"/>
                </a:cubicBezTo>
                <a:lnTo>
                  <a:pt x="203056" y="1614587"/>
                </a:lnTo>
                <a:lnTo>
                  <a:pt x="186270" y="1614587"/>
                </a:lnTo>
                <a:cubicBezTo>
                  <a:pt x="186270" y="1614587"/>
                  <a:pt x="186270" y="1614587"/>
                  <a:pt x="169484" y="1614587"/>
                </a:cubicBezTo>
                <a:close/>
                <a:moveTo>
                  <a:pt x="85013" y="1614587"/>
                </a:moveTo>
                <a:lnTo>
                  <a:pt x="85013" y="1627815"/>
                </a:lnTo>
                <a:lnTo>
                  <a:pt x="101799" y="1627815"/>
                </a:lnTo>
                <a:cubicBezTo>
                  <a:pt x="101799" y="1627815"/>
                  <a:pt x="101799" y="1627815"/>
                  <a:pt x="101799" y="1614587"/>
                </a:cubicBezTo>
                <a:cubicBezTo>
                  <a:pt x="101799" y="1614587"/>
                  <a:pt x="101799" y="1614587"/>
                  <a:pt x="85013" y="1614587"/>
                </a:cubicBezTo>
                <a:close/>
                <a:moveTo>
                  <a:pt x="365197" y="1609181"/>
                </a:moveTo>
                <a:cubicBezTo>
                  <a:pt x="362049" y="1607379"/>
                  <a:pt x="368344" y="1614587"/>
                  <a:pt x="355755" y="1614587"/>
                </a:cubicBezTo>
                <a:cubicBezTo>
                  <a:pt x="355755" y="1614587"/>
                  <a:pt x="355755" y="1622028"/>
                  <a:pt x="355755" y="1620168"/>
                </a:cubicBezTo>
                <a:lnTo>
                  <a:pt x="355755" y="1627815"/>
                </a:lnTo>
                <a:cubicBezTo>
                  <a:pt x="372541" y="1627815"/>
                  <a:pt x="372541" y="1627815"/>
                  <a:pt x="355755" y="1614587"/>
                </a:cubicBezTo>
                <a:lnTo>
                  <a:pt x="372541" y="1614587"/>
                </a:lnTo>
                <a:cubicBezTo>
                  <a:pt x="368344" y="1611384"/>
                  <a:pt x="366246" y="1609782"/>
                  <a:pt x="365197" y="1609181"/>
                </a:cubicBezTo>
                <a:close/>
                <a:moveTo>
                  <a:pt x="1470195" y="1604977"/>
                </a:moveTo>
                <a:cubicBezTo>
                  <a:pt x="1468097" y="1604977"/>
                  <a:pt x="1463900" y="1608180"/>
                  <a:pt x="1455507" y="1614587"/>
                </a:cubicBezTo>
                <a:cubicBezTo>
                  <a:pt x="1455507" y="1614587"/>
                  <a:pt x="1455507" y="1614587"/>
                  <a:pt x="1457605" y="1614587"/>
                </a:cubicBezTo>
                <a:lnTo>
                  <a:pt x="1472293" y="1614587"/>
                </a:lnTo>
                <a:lnTo>
                  <a:pt x="1455507" y="1627815"/>
                </a:lnTo>
                <a:lnTo>
                  <a:pt x="1455507" y="1640629"/>
                </a:lnTo>
                <a:cubicBezTo>
                  <a:pt x="1455507" y="1640629"/>
                  <a:pt x="1455507" y="1640629"/>
                  <a:pt x="1472293" y="1640629"/>
                </a:cubicBezTo>
                <a:cubicBezTo>
                  <a:pt x="1489079" y="1640629"/>
                  <a:pt x="1489079" y="1640629"/>
                  <a:pt x="1472293" y="1627815"/>
                </a:cubicBezTo>
                <a:cubicBezTo>
                  <a:pt x="1472293" y="1627815"/>
                  <a:pt x="1472293" y="1627815"/>
                  <a:pt x="1472293" y="1614587"/>
                </a:cubicBezTo>
                <a:cubicBezTo>
                  <a:pt x="1472293" y="1608180"/>
                  <a:pt x="1472293" y="1604977"/>
                  <a:pt x="1470195" y="1604977"/>
                </a:cubicBezTo>
                <a:close/>
                <a:moveTo>
                  <a:pt x="964923" y="1601773"/>
                </a:moveTo>
                <a:lnTo>
                  <a:pt x="964923" y="1614587"/>
                </a:lnTo>
                <a:lnTo>
                  <a:pt x="964923" y="1627815"/>
                </a:lnTo>
                <a:cubicBezTo>
                  <a:pt x="964923" y="1627815"/>
                  <a:pt x="964923" y="1627815"/>
                  <a:pt x="967022" y="1627815"/>
                </a:cubicBezTo>
                <a:lnTo>
                  <a:pt x="971218" y="1627815"/>
                </a:lnTo>
                <a:cubicBezTo>
                  <a:pt x="972267" y="1627815"/>
                  <a:pt x="972792" y="1627815"/>
                  <a:pt x="972005" y="1627815"/>
                </a:cubicBezTo>
                <a:lnTo>
                  <a:pt x="981709" y="1627815"/>
                </a:lnTo>
                <a:cubicBezTo>
                  <a:pt x="964923" y="1627815"/>
                  <a:pt x="964923" y="1627815"/>
                  <a:pt x="964923" y="1640629"/>
                </a:cubicBezTo>
                <a:cubicBezTo>
                  <a:pt x="947596" y="1653443"/>
                  <a:pt x="947596" y="1640629"/>
                  <a:pt x="947596" y="1640629"/>
                </a:cubicBezTo>
                <a:lnTo>
                  <a:pt x="930810" y="1640629"/>
                </a:lnTo>
                <a:cubicBezTo>
                  <a:pt x="947596" y="1640629"/>
                  <a:pt x="947596" y="1640629"/>
                  <a:pt x="947596" y="1653443"/>
                </a:cubicBezTo>
                <a:lnTo>
                  <a:pt x="964923" y="1653443"/>
                </a:lnTo>
                <a:cubicBezTo>
                  <a:pt x="964923" y="1653443"/>
                  <a:pt x="964923" y="1653443"/>
                  <a:pt x="967022" y="1653443"/>
                </a:cubicBezTo>
                <a:lnTo>
                  <a:pt x="974628" y="1653443"/>
                </a:lnTo>
                <a:cubicBezTo>
                  <a:pt x="973841" y="1653443"/>
                  <a:pt x="974365" y="1653443"/>
                  <a:pt x="975415" y="1653443"/>
                </a:cubicBezTo>
                <a:lnTo>
                  <a:pt x="981709" y="1653443"/>
                </a:lnTo>
                <a:cubicBezTo>
                  <a:pt x="964923" y="1653443"/>
                  <a:pt x="981709" y="1653443"/>
                  <a:pt x="981709" y="1666257"/>
                </a:cubicBezTo>
                <a:cubicBezTo>
                  <a:pt x="981709" y="1666257"/>
                  <a:pt x="981709" y="1666257"/>
                  <a:pt x="981709" y="1653443"/>
                </a:cubicBezTo>
                <a:lnTo>
                  <a:pt x="991414" y="1653443"/>
                </a:lnTo>
                <a:cubicBezTo>
                  <a:pt x="990627" y="1653443"/>
                  <a:pt x="991151" y="1653443"/>
                  <a:pt x="992201" y="1653443"/>
                </a:cubicBezTo>
                <a:lnTo>
                  <a:pt x="998495" y="1653443"/>
                </a:lnTo>
                <a:cubicBezTo>
                  <a:pt x="998495" y="1653443"/>
                  <a:pt x="998495" y="1653443"/>
                  <a:pt x="998495" y="1640629"/>
                </a:cubicBezTo>
                <a:lnTo>
                  <a:pt x="998495" y="1627815"/>
                </a:lnTo>
                <a:cubicBezTo>
                  <a:pt x="998495" y="1627815"/>
                  <a:pt x="998495" y="1627815"/>
                  <a:pt x="998495" y="1614587"/>
                </a:cubicBezTo>
                <a:lnTo>
                  <a:pt x="981709" y="1614587"/>
                </a:lnTo>
                <a:cubicBezTo>
                  <a:pt x="981709" y="1614587"/>
                  <a:pt x="981709" y="1614587"/>
                  <a:pt x="981709" y="1601773"/>
                </a:cubicBezTo>
                <a:close/>
                <a:moveTo>
                  <a:pt x="947596" y="1601773"/>
                </a:moveTo>
                <a:cubicBezTo>
                  <a:pt x="947596" y="1601773"/>
                  <a:pt x="947596" y="1614587"/>
                  <a:pt x="930810" y="1614587"/>
                </a:cubicBezTo>
                <a:cubicBezTo>
                  <a:pt x="947596" y="1614587"/>
                  <a:pt x="930810" y="1614587"/>
                  <a:pt x="947596" y="1614587"/>
                </a:cubicBezTo>
                <a:lnTo>
                  <a:pt x="930810" y="1627815"/>
                </a:lnTo>
                <a:cubicBezTo>
                  <a:pt x="930810" y="1627815"/>
                  <a:pt x="930810" y="1614587"/>
                  <a:pt x="914024" y="1614587"/>
                </a:cubicBezTo>
                <a:cubicBezTo>
                  <a:pt x="914024" y="1614587"/>
                  <a:pt x="914024" y="1614587"/>
                  <a:pt x="897238" y="1614587"/>
                </a:cubicBezTo>
                <a:lnTo>
                  <a:pt x="897238" y="1627815"/>
                </a:lnTo>
                <a:cubicBezTo>
                  <a:pt x="897238" y="1627815"/>
                  <a:pt x="897238" y="1627815"/>
                  <a:pt x="914024" y="1627815"/>
                </a:cubicBezTo>
                <a:cubicBezTo>
                  <a:pt x="914024" y="1627815"/>
                  <a:pt x="914024" y="1627815"/>
                  <a:pt x="914024" y="1640629"/>
                </a:cubicBezTo>
                <a:cubicBezTo>
                  <a:pt x="930810" y="1640629"/>
                  <a:pt x="930810" y="1640629"/>
                  <a:pt x="930810" y="1627815"/>
                </a:cubicBezTo>
                <a:cubicBezTo>
                  <a:pt x="930810" y="1627815"/>
                  <a:pt x="930810" y="1627815"/>
                  <a:pt x="947596" y="1627815"/>
                </a:cubicBezTo>
                <a:lnTo>
                  <a:pt x="947596" y="1614587"/>
                </a:lnTo>
                <a:cubicBezTo>
                  <a:pt x="947596" y="1614587"/>
                  <a:pt x="947596" y="1614587"/>
                  <a:pt x="947596" y="1601773"/>
                </a:cubicBezTo>
                <a:close/>
                <a:moveTo>
                  <a:pt x="660068" y="1601773"/>
                </a:moveTo>
                <a:lnTo>
                  <a:pt x="660068" y="1614587"/>
                </a:lnTo>
                <a:lnTo>
                  <a:pt x="676854" y="1614587"/>
                </a:lnTo>
                <a:cubicBezTo>
                  <a:pt x="676854" y="1614587"/>
                  <a:pt x="676854" y="1614587"/>
                  <a:pt x="660068" y="1601773"/>
                </a:cubicBezTo>
                <a:close/>
                <a:moveTo>
                  <a:pt x="575597" y="1601773"/>
                </a:moveTo>
                <a:cubicBezTo>
                  <a:pt x="592383" y="1601773"/>
                  <a:pt x="592383" y="1601773"/>
                  <a:pt x="592383" y="1614587"/>
                </a:cubicBezTo>
                <a:cubicBezTo>
                  <a:pt x="592383" y="1614587"/>
                  <a:pt x="592383" y="1614587"/>
                  <a:pt x="592383" y="1601773"/>
                </a:cubicBezTo>
                <a:close/>
                <a:moveTo>
                  <a:pt x="288069" y="1601773"/>
                </a:moveTo>
                <a:lnTo>
                  <a:pt x="288069" y="1614587"/>
                </a:lnTo>
                <a:cubicBezTo>
                  <a:pt x="288069" y="1614587"/>
                  <a:pt x="288069" y="1614587"/>
                  <a:pt x="304855" y="1627815"/>
                </a:cubicBezTo>
                <a:cubicBezTo>
                  <a:pt x="304855" y="1627815"/>
                  <a:pt x="321641" y="1614587"/>
                  <a:pt x="304855" y="1614587"/>
                </a:cubicBezTo>
                <a:cubicBezTo>
                  <a:pt x="304855" y="1614587"/>
                  <a:pt x="304855" y="1614587"/>
                  <a:pt x="321641" y="1614587"/>
                </a:cubicBezTo>
                <a:cubicBezTo>
                  <a:pt x="304855" y="1614587"/>
                  <a:pt x="304855" y="1601773"/>
                  <a:pt x="304855" y="1601773"/>
                </a:cubicBezTo>
                <a:lnTo>
                  <a:pt x="304855" y="1603375"/>
                </a:lnTo>
                <a:lnTo>
                  <a:pt x="304855" y="1611384"/>
                </a:lnTo>
                <a:lnTo>
                  <a:pt x="304855" y="1614587"/>
                </a:lnTo>
                <a:cubicBezTo>
                  <a:pt x="288069" y="1614587"/>
                  <a:pt x="288069" y="1614587"/>
                  <a:pt x="288069" y="1601773"/>
                </a:cubicBezTo>
                <a:close/>
                <a:moveTo>
                  <a:pt x="101799" y="1601773"/>
                </a:moveTo>
                <a:cubicBezTo>
                  <a:pt x="118585" y="1614587"/>
                  <a:pt x="118585" y="1601773"/>
                  <a:pt x="118585" y="1601773"/>
                </a:cubicBezTo>
                <a:close/>
                <a:moveTo>
                  <a:pt x="1523193" y="1588959"/>
                </a:moveTo>
                <a:cubicBezTo>
                  <a:pt x="1539979" y="1588959"/>
                  <a:pt x="1539979" y="1588959"/>
                  <a:pt x="1523193" y="1601773"/>
                </a:cubicBezTo>
                <a:lnTo>
                  <a:pt x="1521094" y="1601773"/>
                </a:lnTo>
                <a:lnTo>
                  <a:pt x="1508505" y="1601773"/>
                </a:lnTo>
                <a:cubicBezTo>
                  <a:pt x="1506407" y="1601773"/>
                  <a:pt x="1506407" y="1601773"/>
                  <a:pt x="1506407" y="1601773"/>
                </a:cubicBezTo>
                <a:cubicBezTo>
                  <a:pt x="1523193" y="1601773"/>
                  <a:pt x="1523193" y="1601773"/>
                  <a:pt x="1523193" y="1588959"/>
                </a:cubicBezTo>
                <a:close/>
                <a:moveTo>
                  <a:pt x="1455507" y="1588959"/>
                </a:moveTo>
                <a:lnTo>
                  <a:pt x="1455507" y="1601773"/>
                </a:lnTo>
                <a:lnTo>
                  <a:pt x="1472293" y="1601773"/>
                </a:lnTo>
                <a:lnTo>
                  <a:pt x="1472293" y="1588959"/>
                </a:lnTo>
                <a:lnTo>
                  <a:pt x="1470195" y="1588959"/>
                </a:lnTo>
                <a:cubicBezTo>
                  <a:pt x="1468097" y="1588959"/>
                  <a:pt x="1463900" y="1588959"/>
                  <a:pt x="1455507" y="1588959"/>
                </a:cubicBezTo>
                <a:close/>
                <a:moveTo>
                  <a:pt x="1117080" y="1588959"/>
                </a:moveTo>
                <a:cubicBezTo>
                  <a:pt x="1100294" y="1588959"/>
                  <a:pt x="1100294" y="1588959"/>
                  <a:pt x="1117080" y="1601773"/>
                </a:cubicBezTo>
                <a:cubicBezTo>
                  <a:pt x="1117080" y="1588959"/>
                  <a:pt x="1133866" y="1588959"/>
                  <a:pt x="1117080" y="1588959"/>
                </a:cubicBezTo>
                <a:close/>
                <a:moveTo>
                  <a:pt x="863124" y="1588959"/>
                </a:moveTo>
                <a:cubicBezTo>
                  <a:pt x="846338" y="1588959"/>
                  <a:pt x="863124" y="1601773"/>
                  <a:pt x="863124" y="1601773"/>
                </a:cubicBezTo>
                <a:cubicBezTo>
                  <a:pt x="863124" y="1601773"/>
                  <a:pt x="863124" y="1604977"/>
                  <a:pt x="865223" y="1608180"/>
                </a:cubicBezTo>
                <a:lnTo>
                  <a:pt x="869228" y="1609928"/>
                </a:lnTo>
                <a:lnTo>
                  <a:pt x="871517" y="1612986"/>
                </a:lnTo>
                <a:cubicBezTo>
                  <a:pt x="875714" y="1614587"/>
                  <a:pt x="879910" y="1614587"/>
                  <a:pt x="879910" y="1614587"/>
                </a:cubicBezTo>
                <a:lnTo>
                  <a:pt x="869228" y="1609928"/>
                </a:lnTo>
                <a:lnTo>
                  <a:pt x="863124" y="1601773"/>
                </a:lnTo>
                <a:cubicBezTo>
                  <a:pt x="879910" y="1601773"/>
                  <a:pt x="863124" y="1588959"/>
                  <a:pt x="863124" y="1588959"/>
                </a:cubicBezTo>
                <a:close/>
                <a:moveTo>
                  <a:pt x="676854" y="1588959"/>
                </a:moveTo>
                <a:cubicBezTo>
                  <a:pt x="694182" y="1588959"/>
                  <a:pt x="694182" y="1601773"/>
                  <a:pt x="694182" y="1601773"/>
                </a:cubicBezTo>
                <a:lnTo>
                  <a:pt x="710968" y="1601773"/>
                </a:lnTo>
                <a:lnTo>
                  <a:pt x="710968" y="1596968"/>
                </a:lnTo>
                <a:cubicBezTo>
                  <a:pt x="710968" y="1596167"/>
                  <a:pt x="710968" y="1595767"/>
                  <a:pt x="710968" y="1596367"/>
                </a:cubicBezTo>
                <a:lnTo>
                  <a:pt x="710968" y="1588959"/>
                </a:lnTo>
                <a:cubicBezTo>
                  <a:pt x="694182" y="1588959"/>
                  <a:pt x="694182" y="1601773"/>
                  <a:pt x="694182" y="1588959"/>
                </a:cubicBezTo>
                <a:close/>
                <a:moveTo>
                  <a:pt x="203056" y="1588959"/>
                </a:moveTo>
                <a:lnTo>
                  <a:pt x="203056" y="1601773"/>
                </a:lnTo>
                <a:lnTo>
                  <a:pt x="220384" y="1601773"/>
                </a:lnTo>
                <a:cubicBezTo>
                  <a:pt x="203056" y="1601773"/>
                  <a:pt x="203056" y="1601773"/>
                  <a:pt x="203056" y="1588959"/>
                </a:cubicBezTo>
                <a:close/>
                <a:moveTo>
                  <a:pt x="1066181" y="1576145"/>
                </a:moveTo>
                <a:cubicBezTo>
                  <a:pt x="1066181" y="1576145"/>
                  <a:pt x="1066181" y="1576145"/>
                  <a:pt x="1066181" y="1588959"/>
                </a:cubicBezTo>
                <a:lnTo>
                  <a:pt x="1064082" y="1588959"/>
                </a:lnTo>
                <a:cubicBezTo>
                  <a:pt x="1061984" y="1588959"/>
                  <a:pt x="1057788" y="1588959"/>
                  <a:pt x="1049395" y="1588959"/>
                </a:cubicBezTo>
                <a:close/>
                <a:moveTo>
                  <a:pt x="964923" y="1576145"/>
                </a:moveTo>
                <a:cubicBezTo>
                  <a:pt x="964923" y="1582552"/>
                  <a:pt x="964923" y="1585756"/>
                  <a:pt x="964923" y="1587357"/>
                </a:cubicBezTo>
                <a:lnTo>
                  <a:pt x="964923" y="1588959"/>
                </a:lnTo>
                <a:cubicBezTo>
                  <a:pt x="964923" y="1588959"/>
                  <a:pt x="964923" y="1588959"/>
                  <a:pt x="967022" y="1588959"/>
                </a:cubicBezTo>
                <a:lnTo>
                  <a:pt x="974628" y="1588959"/>
                </a:lnTo>
                <a:cubicBezTo>
                  <a:pt x="973841" y="1588959"/>
                  <a:pt x="974365" y="1588959"/>
                  <a:pt x="975415" y="1588959"/>
                </a:cubicBezTo>
                <a:lnTo>
                  <a:pt x="981709" y="1588959"/>
                </a:lnTo>
                <a:lnTo>
                  <a:pt x="998495" y="1588959"/>
                </a:lnTo>
                <a:lnTo>
                  <a:pt x="998495" y="1576145"/>
                </a:lnTo>
                <a:lnTo>
                  <a:pt x="981709" y="1576145"/>
                </a:lnTo>
                <a:lnTo>
                  <a:pt x="979611" y="1576145"/>
                </a:lnTo>
                <a:lnTo>
                  <a:pt x="975415" y="1576145"/>
                </a:lnTo>
                <a:cubicBezTo>
                  <a:pt x="974365" y="1576145"/>
                  <a:pt x="973841" y="1576145"/>
                  <a:pt x="974628" y="1576145"/>
                </a:cubicBezTo>
                <a:close/>
                <a:moveTo>
                  <a:pt x="778653" y="1576145"/>
                </a:moveTo>
                <a:lnTo>
                  <a:pt x="778653" y="1588959"/>
                </a:lnTo>
                <a:cubicBezTo>
                  <a:pt x="795439" y="1588959"/>
                  <a:pt x="778653" y="1588959"/>
                  <a:pt x="778653" y="1576145"/>
                </a:cubicBezTo>
                <a:close/>
                <a:moveTo>
                  <a:pt x="389327" y="1576145"/>
                </a:moveTo>
                <a:lnTo>
                  <a:pt x="389327" y="1588959"/>
                </a:lnTo>
                <a:lnTo>
                  <a:pt x="406113" y="1588959"/>
                </a:lnTo>
                <a:lnTo>
                  <a:pt x="406113" y="1576145"/>
                </a:lnTo>
                <a:close/>
                <a:moveTo>
                  <a:pt x="321641" y="1576145"/>
                </a:moveTo>
                <a:cubicBezTo>
                  <a:pt x="321641" y="1576145"/>
                  <a:pt x="321641" y="1576145"/>
                  <a:pt x="321641" y="1588959"/>
                </a:cubicBezTo>
                <a:cubicBezTo>
                  <a:pt x="321641" y="1588959"/>
                  <a:pt x="321641" y="1592163"/>
                  <a:pt x="321641" y="1593764"/>
                </a:cubicBezTo>
                <a:lnTo>
                  <a:pt x="321641" y="1594365"/>
                </a:lnTo>
                <a:lnTo>
                  <a:pt x="321641" y="1601773"/>
                </a:lnTo>
                <a:cubicBezTo>
                  <a:pt x="321641" y="1601773"/>
                  <a:pt x="321641" y="1601773"/>
                  <a:pt x="323739" y="1601773"/>
                </a:cubicBezTo>
                <a:lnTo>
                  <a:pt x="338427" y="1601773"/>
                </a:lnTo>
                <a:cubicBezTo>
                  <a:pt x="338427" y="1588959"/>
                  <a:pt x="338427" y="1588959"/>
                  <a:pt x="321641" y="1588959"/>
                </a:cubicBezTo>
                <a:lnTo>
                  <a:pt x="338427" y="1588959"/>
                </a:lnTo>
                <a:cubicBezTo>
                  <a:pt x="338427" y="1588959"/>
                  <a:pt x="321641" y="1588959"/>
                  <a:pt x="321641" y="1576145"/>
                </a:cubicBezTo>
                <a:close/>
                <a:moveTo>
                  <a:pt x="1438721" y="1550103"/>
                </a:moveTo>
                <a:lnTo>
                  <a:pt x="1438721" y="1562917"/>
                </a:lnTo>
                <a:lnTo>
                  <a:pt x="1442918" y="1562917"/>
                </a:lnTo>
                <a:lnTo>
                  <a:pt x="1455507" y="1562917"/>
                </a:lnTo>
                <a:cubicBezTo>
                  <a:pt x="1455507" y="1562917"/>
                  <a:pt x="1464949" y="1562917"/>
                  <a:pt x="1462589" y="1562917"/>
                </a:cubicBezTo>
                <a:lnTo>
                  <a:pt x="1465212" y="1562917"/>
                </a:lnTo>
                <a:cubicBezTo>
                  <a:pt x="1464425" y="1562917"/>
                  <a:pt x="1464949" y="1562917"/>
                  <a:pt x="1465998" y="1562917"/>
                </a:cubicBezTo>
                <a:lnTo>
                  <a:pt x="1472293" y="1562917"/>
                </a:lnTo>
                <a:lnTo>
                  <a:pt x="1455507" y="1550103"/>
                </a:lnTo>
                <a:lnTo>
                  <a:pt x="1453409" y="1550103"/>
                </a:lnTo>
                <a:cubicBezTo>
                  <a:pt x="1451311" y="1550103"/>
                  <a:pt x="1447114" y="1550103"/>
                  <a:pt x="1438721" y="1550103"/>
                </a:cubicBezTo>
                <a:close/>
                <a:moveTo>
                  <a:pt x="1066181" y="1550103"/>
                </a:moveTo>
                <a:cubicBezTo>
                  <a:pt x="1066181" y="1550103"/>
                  <a:pt x="1066181" y="1550103"/>
                  <a:pt x="1068279" y="1550103"/>
                </a:cubicBezTo>
                <a:lnTo>
                  <a:pt x="1080868" y="1550103"/>
                </a:lnTo>
                <a:lnTo>
                  <a:pt x="1082967" y="1550103"/>
                </a:lnTo>
                <a:lnTo>
                  <a:pt x="1066181" y="1562917"/>
                </a:lnTo>
                <a:close/>
                <a:moveTo>
                  <a:pt x="930810" y="1550103"/>
                </a:moveTo>
                <a:lnTo>
                  <a:pt x="930810" y="1562917"/>
                </a:lnTo>
                <a:cubicBezTo>
                  <a:pt x="947596" y="1562917"/>
                  <a:pt x="947596" y="1562917"/>
                  <a:pt x="947596" y="1562917"/>
                </a:cubicBezTo>
                <a:cubicBezTo>
                  <a:pt x="947596" y="1562917"/>
                  <a:pt x="947596" y="1562917"/>
                  <a:pt x="947596" y="1561316"/>
                </a:cubicBezTo>
                <a:cubicBezTo>
                  <a:pt x="947596" y="1559714"/>
                  <a:pt x="947596" y="1556510"/>
                  <a:pt x="947596" y="1550103"/>
                </a:cubicBezTo>
                <a:cubicBezTo>
                  <a:pt x="947596" y="1550103"/>
                  <a:pt x="947596" y="1550103"/>
                  <a:pt x="930810" y="1550103"/>
                </a:cubicBezTo>
                <a:close/>
                <a:moveTo>
                  <a:pt x="727754" y="1550103"/>
                </a:moveTo>
                <a:lnTo>
                  <a:pt x="727754" y="1562917"/>
                </a:lnTo>
                <a:lnTo>
                  <a:pt x="744540" y="1562917"/>
                </a:lnTo>
                <a:lnTo>
                  <a:pt x="744540" y="1576145"/>
                </a:lnTo>
                <a:cubicBezTo>
                  <a:pt x="744540" y="1576145"/>
                  <a:pt x="744540" y="1576145"/>
                  <a:pt x="727754" y="1576145"/>
                </a:cubicBezTo>
                <a:cubicBezTo>
                  <a:pt x="744540" y="1588959"/>
                  <a:pt x="744540" y="1576145"/>
                  <a:pt x="744540" y="1588959"/>
                </a:cubicBezTo>
                <a:cubicBezTo>
                  <a:pt x="744540" y="1588959"/>
                  <a:pt x="744540" y="1588959"/>
                  <a:pt x="744540" y="1576145"/>
                </a:cubicBezTo>
                <a:cubicBezTo>
                  <a:pt x="744540" y="1576145"/>
                  <a:pt x="744540" y="1576145"/>
                  <a:pt x="746706" y="1576145"/>
                </a:cubicBezTo>
                <a:lnTo>
                  <a:pt x="752120" y="1576145"/>
                </a:lnTo>
                <a:cubicBezTo>
                  <a:pt x="755369" y="1576145"/>
                  <a:pt x="748871" y="1576145"/>
                  <a:pt x="761867" y="1576145"/>
                </a:cubicBezTo>
                <a:cubicBezTo>
                  <a:pt x="761867" y="1576145"/>
                  <a:pt x="761867" y="1576145"/>
                  <a:pt x="744540" y="1562917"/>
                </a:cubicBezTo>
                <a:close/>
                <a:moveTo>
                  <a:pt x="423440" y="1550103"/>
                </a:moveTo>
                <a:cubicBezTo>
                  <a:pt x="423440" y="1550103"/>
                  <a:pt x="423440" y="1550103"/>
                  <a:pt x="423440" y="1562917"/>
                </a:cubicBezTo>
                <a:cubicBezTo>
                  <a:pt x="423440" y="1562917"/>
                  <a:pt x="406113" y="1562917"/>
                  <a:pt x="423440" y="1576145"/>
                </a:cubicBezTo>
                <a:lnTo>
                  <a:pt x="423440" y="1562917"/>
                </a:lnTo>
                <a:lnTo>
                  <a:pt x="440226" y="1562917"/>
                </a:lnTo>
                <a:cubicBezTo>
                  <a:pt x="440226" y="1562917"/>
                  <a:pt x="440226" y="1562917"/>
                  <a:pt x="440226" y="1550103"/>
                </a:cubicBezTo>
                <a:cubicBezTo>
                  <a:pt x="440226" y="1562917"/>
                  <a:pt x="423440" y="1550103"/>
                  <a:pt x="423440" y="1550103"/>
                </a:cubicBezTo>
                <a:close/>
                <a:moveTo>
                  <a:pt x="237170" y="1550103"/>
                </a:moveTo>
                <a:cubicBezTo>
                  <a:pt x="237170" y="1550103"/>
                  <a:pt x="237170" y="1550103"/>
                  <a:pt x="237170" y="1562917"/>
                </a:cubicBezTo>
                <a:cubicBezTo>
                  <a:pt x="237170" y="1562917"/>
                  <a:pt x="237170" y="1562917"/>
                  <a:pt x="253956" y="1562917"/>
                </a:cubicBezTo>
                <a:cubicBezTo>
                  <a:pt x="253956" y="1562917"/>
                  <a:pt x="253956" y="1550103"/>
                  <a:pt x="237170" y="1550103"/>
                </a:cubicBezTo>
                <a:close/>
                <a:moveTo>
                  <a:pt x="152698" y="1550103"/>
                </a:moveTo>
                <a:lnTo>
                  <a:pt x="152698" y="1562917"/>
                </a:lnTo>
                <a:cubicBezTo>
                  <a:pt x="135371" y="1562917"/>
                  <a:pt x="152698" y="1576145"/>
                  <a:pt x="135371" y="1576145"/>
                </a:cubicBezTo>
                <a:cubicBezTo>
                  <a:pt x="135371" y="1576145"/>
                  <a:pt x="135371" y="1576145"/>
                  <a:pt x="152698" y="1576145"/>
                </a:cubicBezTo>
                <a:cubicBezTo>
                  <a:pt x="152698" y="1562917"/>
                  <a:pt x="152698" y="1562917"/>
                  <a:pt x="169484" y="1562917"/>
                </a:cubicBezTo>
                <a:lnTo>
                  <a:pt x="169484" y="1550103"/>
                </a:lnTo>
                <a:close/>
                <a:moveTo>
                  <a:pt x="1320136" y="1537289"/>
                </a:moveTo>
                <a:cubicBezTo>
                  <a:pt x="1336922" y="1537289"/>
                  <a:pt x="1336922" y="1550103"/>
                  <a:pt x="1320136" y="1550103"/>
                </a:cubicBezTo>
                <a:cubicBezTo>
                  <a:pt x="1320136" y="1550103"/>
                  <a:pt x="1320136" y="1550103"/>
                  <a:pt x="1336922" y="1550103"/>
                </a:cubicBezTo>
                <a:cubicBezTo>
                  <a:pt x="1336922" y="1550103"/>
                  <a:pt x="1336922" y="1550103"/>
                  <a:pt x="1336922" y="1537289"/>
                </a:cubicBezTo>
                <a:close/>
                <a:moveTo>
                  <a:pt x="812225" y="1537289"/>
                </a:moveTo>
                <a:cubicBezTo>
                  <a:pt x="812225" y="1537289"/>
                  <a:pt x="812225" y="1537289"/>
                  <a:pt x="829552" y="1537289"/>
                </a:cubicBezTo>
                <a:lnTo>
                  <a:pt x="829552" y="1550103"/>
                </a:lnTo>
                <a:lnTo>
                  <a:pt x="812225" y="1550103"/>
                </a:lnTo>
                <a:cubicBezTo>
                  <a:pt x="812225" y="1550103"/>
                  <a:pt x="812225" y="1550103"/>
                  <a:pt x="812225" y="1537289"/>
                </a:cubicBezTo>
                <a:close/>
                <a:moveTo>
                  <a:pt x="761867" y="1537289"/>
                </a:moveTo>
                <a:cubicBezTo>
                  <a:pt x="761867" y="1537289"/>
                  <a:pt x="761867" y="1537289"/>
                  <a:pt x="761867" y="1550103"/>
                </a:cubicBezTo>
                <a:cubicBezTo>
                  <a:pt x="761867" y="1550103"/>
                  <a:pt x="778653" y="1550103"/>
                  <a:pt x="761867" y="1537289"/>
                </a:cubicBezTo>
                <a:close/>
                <a:moveTo>
                  <a:pt x="660068" y="1537289"/>
                </a:moveTo>
                <a:cubicBezTo>
                  <a:pt x="676854" y="1537289"/>
                  <a:pt x="676854" y="1537289"/>
                  <a:pt x="676854" y="1550103"/>
                </a:cubicBezTo>
                <a:cubicBezTo>
                  <a:pt x="676854" y="1550103"/>
                  <a:pt x="676854" y="1550103"/>
                  <a:pt x="676854" y="1548501"/>
                </a:cubicBezTo>
                <a:lnTo>
                  <a:pt x="676854" y="1545298"/>
                </a:lnTo>
                <a:lnTo>
                  <a:pt x="676854" y="1544697"/>
                </a:lnTo>
                <a:lnTo>
                  <a:pt x="676854" y="1537289"/>
                </a:lnTo>
                <a:lnTo>
                  <a:pt x="674756" y="1537289"/>
                </a:lnTo>
                <a:lnTo>
                  <a:pt x="670559" y="1537289"/>
                </a:lnTo>
                <a:cubicBezTo>
                  <a:pt x="669510" y="1537289"/>
                  <a:pt x="668986" y="1537289"/>
                  <a:pt x="669773" y="1537289"/>
                </a:cubicBezTo>
                <a:close/>
                <a:moveTo>
                  <a:pt x="1462589" y="1531883"/>
                </a:moveTo>
                <a:cubicBezTo>
                  <a:pt x="1455507" y="1530081"/>
                  <a:pt x="1455507" y="1537289"/>
                  <a:pt x="1455507" y="1537289"/>
                </a:cubicBezTo>
                <a:lnTo>
                  <a:pt x="1472293" y="1537289"/>
                </a:lnTo>
                <a:cubicBezTo>
                  <a:pt x="1468097" y="1534085"/>
                  <a:pt x="1464949" y="1532484"/>
                  <a:pt x="1462589" y="1531883"/>
                </a:cubicBezTo>
                <a:close/>
                <a:moveTo>
                  <a:pt x="1506407" y="1524475"/>
                </a:moveTo>
                <a:cubicBezTo>
                  <a:pt x="1506407" y="1530882"/>
                  <a:pt x="1506407" y="1530882"/>
                  <a:pt x="1504241" y="1529280"/>
                </a:cubicBezTo>
                <a:lnTo>
                  <a:pt x="1498981" y="1527613"/>
                </a:lnTo>
                <a:close/>
                <a:moveTo>
                  <a:pt x="1049395" y="1524475"/>
                </a:moveTo>
                <a:lnTo>
                  <a:pt x="1049395" y="1526076"/>
                </a:lnTo>
                <a:cubicBezTo>
                  <a:pt x="1049395" y="1527678"/>
                  <a:pt x="1049395" y="1530882"/>
                  <a:pt x="1049395" y="1537289"/>
                </a:cubicBezTo>
                <a:cubicBezTo>
                  <a:pt x="1049395" y="1537289"/>
                  <a:pt x="1049395" y="1537289"/>
                  <a:pt x="1051493" y="1537289"/>
                </a:cubicBezTo>
                <a:lnTo>
                  <a:pt x="1066181" y="1537289"/>
                </a:lnTo>
                <a:cubicBezTo>
                  <a:pt x="1066181" y="1537289"/>
                  <a:pt x="1066181" y="1537289"/>
                  <a:pt x="1066181" y="1550103"/>
                </a:cubicBezTo>
                <a:cubicBezTo>
                  <a:pt x="1066181" y="1550103"/>
                  <a:pt x="1066181" y="1550103"/>
                  <a:pt x="1049395" y="1550103"/>
                </a:cubicBezTo>
                <a:cubicBezTo>
                  <a:pt x="1049395" y="1550103"/>
                  <a:pt x="1049395" y="1550103"/>
                  <a:pt x="1049395" y="1562917"/>
                </a:cubicBezTo>
                <a:cubicBezTo>
                  <a:pt x="1049395" y="1562917"/>
                  <a:pt x="1049395" y="1562917"/>
                  <a:pt x="1049395" y="1576145"/>
                </a:cubicBezTo>
                <a:cubicBezTo>
                  <a:pt x="1049395" y="1576145"/>
                  <a:pt x="1049395" y="1576145"/>
                  <a:pt x="1049395" y="1588959"/>
                </a:cubicBezTo>
                <a:cubicBezTo>
                  <a:pt x="1049395" y="1595366"/>
                  <a:pt x="1049395" y="1598570"/>
                  <a:pt x="1049395" y="1598570"/>
                </a:cubicBezTo>
                <a:lnTo>
                  <a:pt x="1049395" y="1601773"/>
                </a:lnTo>
                <a:lnTo>
                  <a:pt x="1049395" y="1614587"/>
                </a:lnTo>
                <a:lnTo>
                  <a:pt x="1066181" y="1614587"/>
                </a:lnTo>
                <a:lnTo>
                  <a:pt x="1066181" y="1627815"/>
                </a:lnTo>
                <a:lnTo>
                  <a:pt x="1064082" y="1627815"/>
                </a:lnTo>
                <a:cubicBezTo>
                  <a:pt x="1061984" y="1627815"/>
                  <a:pt x="1057788" y="1627815"/>
                  <a:pt x="1049395" y="1627815"/>
                </a:cubicBezTo>
                <a:lnTo>
                  <a:pt x="1049395" y="1640629"/>
                </a:lnTo>
                <a:cubicBezTo>
                  <a:pt x="1049395" y="1640629"/>
                  <a:pt x="1049395" y="1640629"/>
                  <a:pt x="1051493" y="1640629"/>
                </a:cubicBezTo>
                <a:lnTo>
                  <a:pt x="1055689" y="1640629"/>
                </a:lnTo>
                <a:cubicBezTo>
                  <a:pt x="1056739" y="1640629"/>
                  <a:pt x="1057263" y="1640629"/>
                  <a:pt x="1056476" y="1640629"/>
                </a:cubicBezTo>
                <a:lnTo>
                  <a:pt x="1066181" y="1640629"/>
                </a:lnTo>
                <a:cubicBezTo>
                  <a:pt x="1066181" y="1640629"/>
                  <a:pt x="1066181" y="1640629"/>
                  <a:pt x="1068279" y="1640629"/>
                </a:cubicBezTo>
                <a:lnTo>
                  <a:pt x="1082967" y="1640629"/>
                </a:lnTo>
                <a:lnTo>
                  <a:pt x="1082967" y="1627815"/>
                </a:lnTo>
                <a:lnTo>
                  <a:pt x="1082967" y="1614587"/>
                </a:lnTo>
                <a:cubicBezTo>
                  <a:pt x="1082967" y="1614587"/>
                  <a:pt x="1082967" y="1601773"/>
                  <a:pt x="1100294" y="1614587"/>
                </a:cubicBezTo>
                <a:lnTo>
                  <a:pt x="1100294" y="1601773"/>
                </a:lnTo>
                <a:cubicBezTo>
                  <a:pt x="1100294" y="1601773"/>
                  <a:pt x="1100294" y="1588959"/>
                  <a:pt x="1082967" y="1588959"/>
                </a:cubicBezTo>
                <a:lnTo>
                  <a:pt x="1082967" y="1576145"/>
                </a:lnTo>
                <a:lnTo>
                  <a:pt x="1082967" y="1574491"/>
                </a:lnTo>
                <a:lnTo>
                  <a:pt x="1082967" y="1562917"/>
                </a:lnTo>
                <a:lnTo>
                  <a:pt x="1082967" y="1550103"/>
                </a:lnTo>
                <a:lnTo>
                  <a:pt x="1082967" y="1537289"/>
                </a:lnTo>
                <a:cubicBezTo>
                  <a:pt x="1082967" y="1537289"/>
                  <a:pt x="1082967" y="1537289"/>
                  <a:pt x="1082967" y="1524475"/>
                </a:cubicBezTo>
                <a:cubicBezTo>
                  <a:pt x="1082967" y="1524475"/>
                  <a:pt x="1082967" y="1524475"/>
                  <a:pt x="1066181" y="1524475"/>
                </a:cubicBezTo>
                <a:close/>
                <a:moveTo>
                  <a:pt x="473798" y="1524475"/>
                </a:moveTo>
                <a:cubicBezTo>
                  <a:pt x="473798" y="1537289"/>
                  <a:pt x="457012" y="1537289"/>
                  <a:pt x="457012" y="1537289"/>
                </a:cubicBezTo>
                <a:lnTo>
                  <a:pt x="473798" y="1537289"/>
                </a:lnTo>
                <a:lnTo>
                  <a:pt x="473798" y="1529881"/>
                </a:lnTo>
                <a:lnTo>
                  <a:pt x="473798" y="1529280"/>
                </a:lnTo>
                <a:cubicBezTo>
                  <a:pt x="473798" y="1527678"/>
                  <a:pt x="473798" y="1524475"/>
                  <a:pt x="473798" y="1524475"/>
                </a:cubicBezTo>
                <a:close/>
                <a:moveTo>
                  <a:pt x="186270" y="1524475"/>
                </a:moveTo>
                <a:cubicBezTo>
                  <a:pt x="186270" y="1524475"/>
                  <a:pt x="186270" y="1524475"/>
                  <a:pt x="186270" y="1526076"/>
                </a:cubicBezTo>
                <a:lnTo>
                  <a:pt x="186270" y="1535687"/>
                </a:lnTo>
                <a:lnTo>
                  <a:pt x="186270" y="1537289"/>
                </a:lnTo>
                <a:lnTo>
                  <a:pt x="203056" y="1537289"/>
                </a:lnTo>
                <a:cubicBezTo>
                  <a:pt x="203056" y="1537289"/>
                  <a:pt x="203056" y="1537289"/>
                  <a:pt x="186270" y="1524475"/>
                </a:cubicBezTo>
                <a:close/>
                <a:moveTo>
                  <a:pt x="1320136" y="1511247"/>
                </a:moveTo>
                <a:cubicBezTo>
                  <a:pt x="1320136" y="1511247"/>
                  <a:pt x="1336922" y="1511247"/>
                  <a:pt x="1320136" y="1524475"/>
                </a:cubicBezTo>
                <a:cubicBezTo>
                  <a:pt x="1320136" y="1524475"/>
                  <a:pt x="1320136" y="1524475"/>
                  <a:pt x="1336922" y="1524475"/>
                </a:cubicBezTo>
                <a:lnTo>
                  <a:pt x="1336922" y="1511247"/>
                </a:lnTo>
                <a:close/>
                <a:moveTo>
                  <a:pt x="389327" y="1511247"/>
                </a:moveTo>
                <a:cubicBezTo>
                  <a:pt x="389327" y="1511247"/>
                  <a:pt x="389327" y="1511247"/>
                  <a:pt x="406113" y="1524475"/>
                </a:cubicBezTo>
                <a:lnTo>
                  <a:pt x="406113" y="1537289"/>
                </a:lnTo>
                <a:cubicBezTo>
                  <a:pt x="406113" y="1524475"/>
                  <a:pt x="406113" y="1524475"/>
                  <a:pt x="389327" y="1524475"/>
                </a:cubicBezTo>
                <a:close/>
                <a:moveTo>
                  <a:pt x="1336922" y="1498433"/>
                </a:moveTo>
                <a:cubicBezTo>
                  <a:pt x="1353708" y="1498433"/>
                  <a:pt x="1353708" y="1498433"/>
                  <a:pt x="1353708" y="1511247"/>
                </a:cubicBezTo>
                <a:lnTo>
                  <a:pt x="1353708" y="1498433"/>
                </a:lnTo>
                <a:cubicBezTo>
                  <a:pt x="1353708" y="1498433"/>
                  <a:pt x="1353708" y="1498433"/>
                  <a:pt x="1336922" y="1498433"/>
                </a:cubicBezTo>
                <a:close/>
                <a:moveTo>
                  <a:pt x="1117080" y="1498433"/>
                </a:moveTo>
                <a:cubicBezTo>
                  <a:pt x="1117080" y="1498433"/>
                  <a:pt x="1117080" y="1511247"/>
                  <a:pt x="1100294" y="1511247"/>
                </a:cubicBezTo>
                <a:lnTo>
                  <a:pt x="1100294" y="1524475"/>
                </a:lnTo>
                <a:cubicBezTo>
                  <a:pt x="1100294" y="1524475"/>
                  <a:pt x="1100294" y="1524475"/>
                  <a:pt x="1100294" y="1537289"/>
                </a:cubicBezTo>
                <a:lnTo>
                  <a:pt x="1117080" y="1537289"/>
                </a:lnTo>
                <a:cubicBezTo>
                  <a:pt x="1117080" y="1537289"/>
                  <a:pt x="1117080" y="1537289"/>
                  <a:pt x="1117080" y="1524475"/>
                </a:cubicBezTo>
                <a:lnTo>
                  <a:pt x="1117080" y="1511247"/>
                </a:lnTo>
                <a:close/>
                <a:moveTo>
                  <a:pt x="829552" y="1498433"/>
                </a:moveTo>
                <a:lnTo>
                  <a:pt x="829552" y="1511247"/>
                </a:lnTo>
                <a:lnTo>
                  <a:pt x="846338" y="1511247"/>
                </a:lnTo>
                <a:cubicBezTo>
                  <a:pt x="846338" y="1511247"/>
                  <a:pt x="846338" y="1511247"/>
                  <a:pt x="846338" y="1498433"/>
                </a:cubicBezTo>
                <a:close/>
                <a:moveTo>
                  <a:pt x="761867" y="1498433"/>
                </a:moveTo>
                <a:cubicBezTo>
                  <a:pt x="761867" y="1498433"/>
                  <a:pt x="761867" y="1498433"/>
                  <a:pt x="761867" y="1511247"/>
                </a:cubicBezTo>
                <a:lnTo>
                  <a:pt x="778653" y="1511247"/>
                </a:lnTo>
                <a:cubicBezTo>
                  <a:pt x="778653" y="1511247"/>
                  <a:pt x="778653" y="1511247"/>
                  <a:pt x="778653" y="1524475"/>
                </a:cubicBezTo>
                <a:lnTo>
                  <a:pt x="778653" y="1526076"/>
                </a:lnTo>
                <a:lnTo>
                  <a:pt x="778653" y="1529280"/>
                </a:lnTo>
                <a:lnTo>
                  <a:pt x="778653" y="1529881"/>
                </a:lnTo>
                <a:lnTo>
                  <a:pt x="778653" y="1537289"/>
                </a:lnTo>
                <a:lnTo>
                  <a:pt x="795439" y="1537289"/>
                </a:lnTo>
                <a:cubicBezTo>
                  <a:pt x="795439" y="1537289"/>
                  <a:pt x="795439" y="1550103"/>
                  <a:pt x="812225" y="1550103"/>
                </a:cubicBezTo>
                <a:cubicBezTo>
                  <a:pt x="812225" y="1550103"/>
                  <a:pt x="812225" y="1550103"/>
                  <a:pt x="812225" y="1562917"/>
                </a:cubicBezTo>
                <a:cubicBezTo>
                  <a:pt x="812225" y="1562917"/>
                  <a:pt x="812225" y="1562917"/>
                  <a:pt x="795439" y="1562917"/>
                </a:cubicBezTo>
                <a:cubicBezTo>
                  <a:pt x="795439" y="1562917"/>
                  <a:pt x="795439" y="1562917"/>
                  <a:pt x="795439" y="1564571"/>
                </a:cubicBezTo>
                <a:lnTo>
                  <a:pt x="795439" y="1570564"/>
                </a:lnTo>
                <a:lnTo>
                  <a:pt x="795439" y="1571184"/>
                </a:lnTo>
                <a:cubicBezTo>
                  <a:pt x="795439" y="1572838"/>
                  <a:pt x="795439" y="1576145"/>
                  <a:pt x="795439" y="1576145"/>
                </a:cubicBezTo>
                <a:lnTo>
                  <a:pt x="812225" y="1576145"/>
                </a:lnTo>
                <a:lnTo>
                  <a:pt x="812225" y="1562917"/>
                </a:lnTo>
                <a:cubicBezTo>
                  <a:pt x="812225" y="1562917"/>
                  <a:pt x="812225" y="1562917"/>
                  <a:pt x="829552" y="1562917"/>
                </a:cubicBezTo>
                <a:lnTo>
                  <a:pt x="829552" y="1550103"/>
                </a:lnTo>
                <a:lnTo>
                  <a:pt x="846338" y="1550103"/>
                </a:lnTo>
                <a:cubicBezTo>
                  <a:pt x="846338" y="1550103"/>
                  <a:pt x="846338" y="1550103"/>
                  <a:pt x="863124" y="1550103"/>
                </a:cubicBezTo>
                <a:lnTo>
                  <a:pt x="863124" y="1537289"/>
                </a:lnTo>
                <a:lnTo>
                  <a:pt x="856830" y="1537289"/>
                </a:lnTo>
                <a:cubicBezTo>
                  <a:pt x="855781" y="1537289"/>
                  <a:pt x="855256" y="1537289"/>
                  <a:pt x="856043" y="1537289"/>
                </a:cubicBezTo>
                <a:lnTo>
                  <a:pt x="846338" y="1537289"/>
                </a:lnTo>
                <a:cubicBezTo>
                  <a:pt x="846338" y="1537289"/>
                  <a:pt x="846338" y="1537289"/>
                  <a:pt x="829552" y="1537289"/>
                </a:cubicBezTo>
                <a:lnTo>
                  <a:pt x="829552" y="1524475"/>
                </a:lnTo>
                <a:lnTo>
                  <a:pt x="812225" y="1524475"/>
                </a:lnTo>
                <a:cubicBezTo>
                  <a:pt x="812225" y="1524475"/>
                  <a:pt x="812225" y="1524475"/>
                  <a:pt x="812225" y="1511247"/>
                </a:cubicBezTo>
                <a:cubicBezTo>
                  <a:pt x="795439" y="1511247"/>
                  <a:pt x="795439" y="1498433"/>
                  <a:pt x="795439" y="1511247"/>
                </a:cubicBezTo>
                <a:lnTo>
                  <a:pt x="778653" y="1511247"/>
                </a:lnTo>
                <a:cubicBezTo>
                  <a:pt x="778653" y="1498433"/>
                  <a:pt x="778653" y="1498433"/>
                  <a:pt x="761867" y="1498433"/>
                </a:cubicBezTo>
                <a:close/>
                <a:moveTo>
                  <a:pt x="406113" y="1498433"/>
                </a:moveTo>
                <a:cubicBezTo>
                  <a:pt x="406113" y="1511247"/>
                  <a:pt x="406113" y="1511247"/>
                  <a:pt x="423440" y="1511247"/>
                </a:cubicBezTo>
                <a:lnTo>
                  <a:pt x="406113" y="1511247"/>
                </a:lnTo>
                <a:close/>
                <a:moveTo>
                  <a:pt x="1793934" y="1485619"/>
                </a:moveTo>
                <a:cubicBezTo>
                  <a:pt x="1793934" y="1498433"/>
                  <a:pt x="1810720" y="1498433"/>
                  <a:pt x="1793934" y="1498433"/>
                </a:cubicBezTo>
                <a:close/>
                <a:moveTo>
                  <a:pt x="1641777" y="1485619"/>
                </a:moveTo>
                <a:cubicBezTo>
                  <a:pt x="1641777" y="1485619"/>
                  <a:pt x="1641777" y="1485619"/>
                  <a:pt x="1641777" y="1487221"/>
                </a:cubicBezTo>
                <a:lnTo>
                  <a:pt x="1641777" y="1496831"/>
                </a:lnTo>
                <a:lnTo>
                  <a:pt x="1641777" y="1498433"/>
                </a:lnTo>
                <a:lnTo>
                  <a:pt x="1658563" y="1485619"/>
                </a:lnTo>
                <a:close/>
                <a:moveTo>
                  <a:pt x="1252451" y="1485619"/>
                </a:moveTo>
                <a:lnTo>
                  <a:pt x="1252451" y="1498433"/>
                </a:lnTo>
                <a:lnTo>
                  <a:pt x="1269237" y="1498433"/>
                </a:lnTo>
                <a:cubicBezTo>
                  <a:pt x="1269237" y="1498433"/>
                  <a:pt x="1269237" y="1498433"/>
                  <a:pt x="1269237" y="1485619"/>
                </a:cubicBezTo>
                <a:close/>
                <a:moveTo>
                  <a:pt x="727754" y="1485619"/>
                </a:moveTo>
                <a:lnTo>
                  <a:pt x="727754" y="1498433"/>
                </a:lnTo>
                <a:lnTo>
                  <a:pt x="744540" y="1498433"/>
                </a:lnTo>
                <a:cubicBezTo>
                  <a:pt x="744540" y="1498433"/>
                  <a:pt x="744540" y="1498433"/>
                  <a:pt x="744540" y="1485619"/>
                </a:cubicBezTo>
                <a:lnTo>
                  <a:pt x="742441" y="1485619"/>
                </a:lnTo>
                <a:cubicBezTo>
                  <a:pt x="740343" y="1485619"/>
                  <a:pt x="736147" y="1485619"/>
                  <a:pt x="727754" y="1485619"/>
                </a:cubicBezTo>
                <a:close/>
                <a:moveTo>
                  <a:pt x="423440" y="1485619"/>
                </a:moveTo>
                <a:cubicBezTo>
                  <a:pt x="406113" y="1485619"/>
                  <a:pt x="406113" y="1498433"/>
                  <a:pt x="406113" y="1498433"/>
                </a:cubicBezTo>
                <a:cubicBezTo>
                  <a:pt x="389327" y="1498433"/>
                  <a:pt x="406113" y="1498433"/>
                  <a:pt x="389327" y="1498433"/>
                </a:cubicBezTo>
                <a:lnTo>
                  <a:pt x="389327" y="1511247"/>
                </a:lnTo>
                <a:lnTo>
                  <a:pt x="372541" y="1511247"/>
                </a:lnTo>
                <a:lnTo>
                  <a:pt x="372541" y="1524475"/>
                </a:lnTo>
                <a:lnTo>
                  <a:pt x="389327" y="1524475"/>
                </a:lnTo>
                <a:cubicBezTo>
                  <a:pt x="372541" y="1524475"/>
                  <a:pt x="372541" y="1524475"/>
                  <a:pt x="372541" y="1537289"/>
                </a:cubicBezTo>
                <a:cubicBezTo>
                  <a:pt x="372541" y="1537289"/>
                  <a:pt x="372541" y="1537289"/>
                  <a:pt x="355755" y="1537289"/>
                </a:cubicBezTo>
                <a:cubicBezTo>
                  <a:pt x="372541" y="1537289"/>
                  <a:pt x="372541" y="1550103"/>
                  <a:pt x="372541" y="1550103"/>
                </a:cubicBezTo>
                <a:cubicBezTo>
                  <a:pt x="372541" y="1550103"/>
                  <a:pt x="372541" y="1550103"/>
                  <a:pt x="355755" y="1550103"/>
                </a:cubicBezTo>
                <a:lnTo>
                  <a:pt x="355755" y="1562917"/>
                </a:lnTo>
                <a:cubicBezTo>
                  <a:pt x="355755" y="1562917"/>
                  <a:pt x="355755" y="1550103"/>
                  <a:pt x="338427" y="1550103"/>
                </a:cubicBezTo>
                <a:lnTo>
                  <a:pt x="338427" y="1562917"/>
                </a:lnTo>
                <a:lnTo>
                  <a:pt x="338427" y="1566224"/>
                </a:lnTo>
                <a:cubicBezTo>
                  <a:pt x="338427" y="1566224"/>
                  <a:pt x="338427" y="1569531"/>
                  <a:pt x="338427" y="1576145"/>
                </a:cubicBezTo>
                <a:cubicBezTo>
                  <a:pt x="338427" y="1576145"/>
                  <a:pt x="338427" y="1576145"/>
                  <a:pt x="355755" y="1576145"/>
                </a:cubicBezTo>
                <a:cubicBezTo>
                  <a:pt x="355755" y="1576145"/>
                  <a:pt x="355755" y="1576145"/>
                  <a:pt x="355755" y="1577747"/>
                </a:cubicBezTo>
                <a:lnTo>
                  <a:pt x="355755" y="1580950"/>
                </a:lnTo>
                <a:cubicBezTo>
                  <a:pt x="355755" y="1581751"/>
                  <a:pt x="355755" y="1582152"/>
                  <a:pt x="355755" y="1581551"/>
                </a:cubicBezTo>
                <a:lnTo>
                  <a:pt x="355755" y="1588959"/>
                </a:lnTo>
                <a:cubicBezTo>
                  <a:pt x="355755" y="1588959"/>
                  <a:pt x="355755" y="1588959"/>
                  <a:pt x="372541" y="1588959"/>
                </a:cubicBezTo>
                <a:lnTo>
                  <a:pt x="372541" y="1576145"/>
                </a:lnTo>
                <a:cubicBezTo>
                  <a:pt x="372541" y="1576145"/>
                  <a:pt x="372541" y="1576145"/>
                  <a:pt x="372541" y="1562917"/>
                </a:cubicBezTo>
                <a:cubicBezTo>
                  <a:pt x="372541" y="1562917"/>
                  <a:pt x="372541" y="1562917"/>
                  <a:pt x="389327" y="1562917"/>
                </a:cubicBezTo>
                <a:lnTo>
                  <a:pt x="389327" y="1561316"/>
                </a:lnTo>
                <a:lnTo>
                  <a:pt x="389327" y="1550103"/>
                </a:lnTo>
                <a:cubicBezTo>
                  <a:pt x="389327" y="1550103"/>
                  <a:pt x="389327" y="1550103"/>
                  <a:pt x="406113" y="1550103"/>
                </a:cubicBezTo>
                <a:cubicBezTo>
                  <a:pt x="406113" y="1550103"/>
                  <a:pt x="406113" y="1550103"/>
                  <a:pt x="406113" y="1548501"/>
                </a:cubicBezTo>
                <a:lnTo>
                  <a:pt x="406113" y="1537289"/>
                </a:lnTo>
                <a:cubicBezTo>
                  <a:pt x="406113" y="1537289"/>
                  <a:pt x="423440" y="1537289"/>
                  <a:pt x="423440" y="1524475"/>
                </a:cubicBezTo>
                <a:lnTo>
                  <a:pt x="423440" y="1511247"/>
                </a:lnTo>
                <a:cubicBezTo>
                  <a:pt x="423440" y="1524475"/>
                  <a:pt x="440226" y="1511247"/>
                  <a:pt x="440226" y="1511247"/>
                </a:cubicBezTo>
                <a:cubicBezTo>
                  <a:pt x="440226" y="1511247"/>
                  <a:pt x="440226" y="1511247"/>
                  <a:pt x="442324" y="1511247"/>
                </a:cubicBezTo>
                <a:lnTo>
                  <a:pt x="457012" y="1511247"/>
                </a:lnTo>
                <a:cubicBezTo>
                  <a:pt x="457012" y="1498433"/>
                  <a:pt x="457012" y="1498433"/>
                  <a:pt x="440226" y="1511247"/>
                </a:cubicBezTo>
                <a:cubicBezTo>
                  <a:pt x="440226" y="1511247"/>
                  <a:pt x="440226" y="1511247"/>
                  <a:pt x="440226" y="1498433"/>
                </a:cubicBezTo>
                <a:cubicBezTo>
                  <a:pt x="423440" y="1498433"/>
                  <a:pt x="440226" y="1485619"/>
                  <a:pt x="440226" y="1485619"/>
                </a:cubicBezTo>
                <a:cubicBezTo>
                  <a:pt x="440226" y="1485619"/>
                  <a:pt x="430784" y="1485619"/>
                  <a:pt x="433144" y="1485619"/>
                </a:cubicBezTo>
                <a:close/>
                <a:moveTo>
                  <a:pt x="304855" y="1485619"/>
                </a:moveTo>
                <a:cubicBezTo>
                  <a:pt x="288069" y="1485619"/>
                  <a:pt x="288069" y="1498433"/>
                  <a:pt x="288069" y="1498433"/>
                </a:cubicBezTo>
                <a:lnTo>
                  <a:pt x="288069" y="1511247"/>
                </a:lnTo>
                <a:lnTo>
                  <a:pt x="270742" y="1511247"/>
                </a:lnTo>
                <a:cubicBezTo>
                  <a:pt x="270742" y="1511247"/>
                  <a:pt x="270742" y="1511247"/>
                  <a:pt x="288069" y="1524475"/>
                </a:cubicBezTo>
                <a:lnTo>
                  <a:pt x="288069" y="1511247"/>
                </a:lnTo>
                <a:lnTo>
                  <a:pt x="304855" y="1511247"/>
                </a:lnTo>
                <a:cubicBezTo>
                  <a:pt x="304855" y="1511247"/>
                  <a:pt x="304855" y="1511247"/>
                  <a:pt x="304855" y="1498433"/>
                </a:cubicBezTo>
                <a:close/>
                <a:moveTo>
                  <a:pt x="237170" y="1485619"/>
                </a:moveTo>
                <a:lnTo>
                  <a:pt x="237170" y="1498433"/>
                </a:lnTo>
                <a:cubicBezTo>
                  <a:pt x="220384" y="1498433"/>
                  <a:pt x="237170" y="1498433"/>
                  <a:pt x="220384" y="1498433"/>
                </a:cubicBezTo>
                <a:lnTo>
                  <a:pt x="220384" y="1511247"/>
                </a:lnTo>
                <a:lnTo>
                  <a:pt x="203056" y="1511247"/>
                </a:lnTo>
                <a:lnTo>
                  <a:pt x="203056" y="1524475"/>
                </a:lnTo>
                <a:lnTo>
                  <a:pt x="220384" y="1524475"/>
                </a:lnTo>
                <a:cubicBezTo>
                  <a:pt x="220384" y="1524475"/>
                  <a:pt x="220384" y="1524475"/>
                  <a:pt x="220384" y="1511247"/>
                </a:cubicBezTo>
                <a:cubicBezTo>
                  <a:pt x="220384" y="1511247"/>
                  <a:pt x="220384" y="1511247"/>
                  <a:pt x="237170" y="1511247"/>
                </a:cubicBezTo>
                <a:lnTo>
                  <a:pt x="237170" y="1498433"/>
                </a:lnTo>
                <a:cubicBezTo>
                  <a:pt x="237170" y="1498433"/>
                  <a:pt x="237170" y="1498433"/>
                  <a:pt x="253956" y="1498433"/>
                </a:cubicBezTo>
                <a:cubicBezTo>
                  <a:pt x="253956" y="1485619"/>
                  <a:pt x="237170" y="1485619"/>
                  <a:pt x="237170" y="1485619"/>
                </a:cubicBezTo>
                <a:close/>
                <a:moveTo>
                  <a:pt x="1759821" y="1472805"/>
                </a:moveTo>
                <a:cubicBezTo>
                  <a:pt x="1759821" y="1472805"/>
                  <a:pt x="1759821" y="1472805"/>
                  <a:pt x="1759821" y="1485619"/>
                </a:cubicBezTo>
                <a:lnTo>
                  <a:pt x="1777148" y="1472805"/>
                </a:lnTo>
                <a:cubicBezTo>
                  <a:pt x="1777148" y="1472805"/>
                  <a:pt x="1777148" y="1472805"/>
                  <a:pt x="1759821" y="1472805"/>
                </a:cubicBezTo>
                <a:close/>
                <a:moveTo>
                  <a:pt x="1049395" y="1472805"/>
                </a:moveTo>
                <a:lnTo>
                  <a:pt x="1049395" y="1485619"/>
                </a:lnTo>
                <a:cubicBezTo>
                  <a:pt x="1049395" y="1498433"/>
                  <a:pt x="1066181" y="1498433"/>
                  <a:pt x="1066181" y="1498433"/>
                </a:cubicBezTo>
                <a:lnTo>
                  <a:pt x="1049395" y="1498433"/>
                </a:lnTo>
                <a:lnTo>
                  <a:pt x="1049395" y="1511247"/>
                </a:lnTo>
                <a:lnTo>
                  <a:pt x="1066181" y="1511247"/>
                </a:lnTo>
                <a:cubicBezTo>
                  <a:pt x="1066181" y="1498433"/>
                  <a:pt x="1066181" y="1511247"/>
                  <a:pt x="1066181" y="1498433"/>
                </a:cubicBezTo>
                <a:lnTo>
                  <a:pt x="1066181" y="1485619"/>
                </a:lnTo>
                <a:lnTo>
                  <a:pt x="1066181" y="1482415"/>
                </a:lnTo>
                <a:cubicBezTo>
                  <a:pt x="1066181" y="1482415"/>
                  <a:pt x="1066181" y="1479212"/>
                  <a:pt x="1066181" y="1472805"/>
                </a:cubicBezTo>
                <a:cubicBezTo>
                  <a:pt x="1066181" y="1485619"/>
                  <a:pt x="1049395" y="1472805"/>
                  <a:pt x="1049395" y="1472805"/>
                </a:cubicBezTo>
                <a:close/>
                <a:moveTo>
                  <a:pt x="473798" y="1472805"/>
                </a:moveTo>
                <a:cubicBezTo>
                  <a:pt x="473798" y="1472805"/>
                  <a:pt x="473798" y="1472805"/>
                  <a:pt x="473798" y="1485619"/>
                </a:cubicBezTo>
                <a:lnTo>
                  <a:pt x="491125" y="1472805"/>
                </a:lnTo>
                <a:cubicBezTo>
                  <a:pt x="491125" y="1472805"/>
                  <a:pt x="491125" y="1472805"/>
                  <a:pt x="488959" y="1472805"/>
                </a:cubicBezTo>
                <a:lnTo>
                  <a:pt x="481108" y="1472805"/>
                </a:lnTo>
                <a:lnTo>
                  <a:pt x="480296" y="1472805"/>
                </a:lnTo>
                <a:cubicBezTo>
                  <a:pt x="478130" y="1472805"/>
                  <a:pt x="473798" y="1472805"/>
                  <a:pt x="473798" y="1472805"/>
                </a:cubicBezTo>
                <a:close/>
                <a:moveTo>
                  <a:pt x="338427" y="1472805"/>
                </a:moveTo>
                <a:lnTo>
                  <a:pt x="355755" y="1472805"/>
                </a:lnTo>
                <a:cubicBezTo>
                  <a:pt x="355755" y="1472805"/>
                  <a:pt x="355755" y="1485619"/>
                  <a:pt x="338427" y="1485619"/>
                </a:cubicBezTo>
                <a:cubicBezTo>
                  <a:pt x="338427" y="1472805"/>
                  <a:pt x="338427" y="1485619"/>
                  <a:pt x="338427" y="1472805"/>
                </a:cubicBezTo>
                <a:close/>
                <a:moveTo>
                  <a:pt x="253956" y="1472805"/>
                </a:moveTo>
                <a:cubicBezTo>
                  <a:pt x="253956" y="1472805"/>
                  <a:pt x="253956" y="1472805"/>
                  <a:pt x="253956" y="1474406"/>
                </a:cubicBezTo>
                <a:lnTo>
                  <a:pt x="253956" y="1477610"/>
                </a:lnTo>
                <a:lnTo>
                  <a:pt x="253956" y="1478211"/>
                </a:lnTo>
                <a:lnTo>
                  <a:pt x="253956" y="1485619"/>
                </a:lnTo>
                <a:cubicBezTo>
                  <a:pt x="270742" y="1485619"/>
                  <a:pt x="270742" y="1472805"/>
                  <a:pt x="270742" y="1472805"/>
                </a:cubicBezTo>
                <a:close/>
                <a:moveTo>
                  <a:pt x="1844834" y="1459577"/>
                </a:moveTo>
                <a:cubicBezTo>
                  <a:pt x="1844834" y="1459577"/>
                  <a:pt x="1844834" y="1459577"/>
                  <a:pt x="1861620" y="1459577"/>
                </a:cubicBezTo>
                <a:lnTo>
                  <a:pt x="1861620" y="1472805"/>
                </a:lnTo>
                <a:cubicBezTo>
                  <a:pt x="1861620" y="1472805"/>
                  <a:pt x="1861620" y="1472805"/>
                  <a:pt x="1844834" y="1472805"/>
                </a:cubicBezTo>
                <a:close/>
                <a:moveTo>
                  <a:pt x="1810720" y="1459577"/>
                </a:moveTo>
                <a:cubicBezTo>
                  <a:pt x="1819113" y="1459577"/>
                  <a:pt x="1823310" y="1459577"/>
                  <a:pt x="1825408" y="1459577"/>
                </a:cubicBezTo>
                <a:lnTo>
                  <a:pt x="1827506" y="1459577"/>
                </a:lnTo>
                <a:cubicBezTo>
                  <a:pt x="1827506" y="1472805"/>
                  <a:pt x="1810720" y="1472805"/>
                  <a:pt x="1810720" y="1472805"/>
                </a:cubicBezTo>
                <a:close/>
                <a:moveTo>
                  <a:pt x="1336922" y="1459577"/>
                </a:moveTo>
                <a:cubicBezTo>
                  <a:pt x="1353708" y="1472805"/>
                  <a:pt x="1353708" y="1472805"/>
                  <a:pt x="1336922" y="1472805"/>
                </a:cubicBezTo>
                <a:close/>
                <a:moveTo>
                  <a:pt x="1320136" y="1459577"/>
                </a:moveTo>
                <a:cubicBezTo>
                  <a:pt x="1320136" y="1459577"/>
                  <a:pt x="1320136" y="1459577"/>
                  <a:pt x="1320136" y="1472805"/>
                </a:cubicBezTo>
                <a:cubicBezTo>
                  <a:pt x="1320136" y="1472805"/>
                  <a:pt x="1320136" y="1472805"/>
                  <a:pt x="1320136" y="1485619"/>
                </a:cubicBezTo>
                <a:lnTo>
                  <a:pt x="1336922" y="1472805"/>
                </a:lnTo>
                <a:cubicBezTo>
                  <a:pt x="1336922" y="1472805"/>
                  <a:pt x="1336922" y="1472805"/>
                  <a:pt x="1336922" y="1485619"/>
                </a:cubicBezTo>
                <a:cubicBezTo>
                  <a:pt x="1353708" y="1485619"/>
                  <a:pt x="1353708" y="1472805"/>
                  <a:pt x="1353708" y="1472805"/>
                </a:cubicBezTo>
                <a:lnTo>
                  <a:pt x="1353708" y="1459577"/>
                </a:lnTo>
                <a:lnTo>
                  <a:pt x="1336922" y="1459577"/>
                </a:lnTo>
                <a:close/>
                <a:moveTo>
                  <a:pt x="1252451" y="1459577"/>
                </a:moveTo>
                <a:lnTo>
                  <a:pt x="1252451" y="1472805"/>
                </a:lnTo>
                <a:cubicBezTo>
                  <a:pt x="1252451" y="1472805"/>
                  <a:pt x="1252451" y="1472805"/>
                  <a:pt x="1269237" y="1472805"/>
                </a:cubicBezTo>
                <a:cubicBezTo>
                  <a:pt x="1269237" y="1472805"/>
                  <a:pt x="1269237" y="1472805"/>
                  <a:pt x="1269237" y="1459577"/>
                </a:cubicBezTo>
                <a:close/>
                <a:moveTo>
                  <a:pt x="1150652" y="1459577"/>
                </a:moveTo>
                <a:lnTo>
                  <a:pt x="1150652" y="1472805"/>
                </a:lnTo>
                <a:cubicBezTo>
                  <a:pt x="1150652" y="1472805"/>
                  <a:pt x="1150652" y="1472805"/>
                  <a:pt x="1167979" y="1472805"/>
                </a:cubicBezTo>
                <a:cubicBezTo>
                  <a:pt x="1167979" y="1472805"/>
                  <a:pt x="1167979" y="1472805"/>
                  <a:pt x="1184765" y="1485619"/>
                </a:cubicBezTo>
                <a:lnTo>
                  <a:pt x="1184765" y="1472805"/>
                </a:lnTo>
                <a:cubicBezTo>
                  <a:pt x="1184765" y="1472805"/>
                  <a:pt x="1184765" y="1472805"/>
                  <a:pt x="1184765" y="1459577"/>
                </a:cubicBezTo>
                <a:lnTo>
                  <a:pt x="1167979" y="1459577"/>
                </a:lnTo>
                <a:lnTo>
                  <a:pt x="1167979" y="1472805"/>
                </a:lnTo>
                <a:cubicBezTo>
                  <a:pt x="1150652" y="1472805"/>
                  <a:pt x="1150652" y="1472805"/>
                  <a:pt x="1150652" y="1459577"/>
                </a:cubicBezTo>
                <a:close/>
                <a:moveTo>
                  <a:pt x="1100294" y="1459577"/>
                </a:moveTo>
                <a:lnTo>
                  <a:pt x="1117080" y="1472805"/>
                </a:lnTo>
                <a:cubicBezTo>
                  <a:pt x="1117080" y="1472805"/>
                  <a:pt x="1117080" y="1472805"/>
                  <a:pt x="1117080" y="1459577"/>
                </a:cubicBezTo>
                <a:close/>
                <a:moveTo>
                  <a:pt x="981709" y="1459577"/>
                </a:moveTo>
                <a:cubicBezTo>
                  <a:pt x="981709" y="1459577"/>
                  <a:pt x="981709" y="1459577"/>
                  <a:pt x="981709" y="1461231"/>
                </a:cubicBezTo>
                <a:lnTo>
                  <a:pt x="981709" y="1471151"/>
                </a:lnTo>
                <a:cubicBezTo>
                  <a:pt x="981709" y="1472805"/>
                  <a:pt x="981709" y="1472805"/>
                  <a:pt x="981709" y="1472805"/>
                </a:cubicBezTo>
                <a:cubicBezTo>
                  <a:pt x="981709" y="1459577"/>
                  <a:pt x="981709" y="1459577"/>
                  <a:pt x="998495" y="1459577"/>
                </a:cubicBezTo>
                <a:close/>
                <a:moveTo>
                  <a:pt x="897238" y="1459577"/>
                </a:moveTo>
                <a:cubicBezTo>
                  <a:pt x="897238" y="1459577"/>
                  <a:pt x="897238" y="1459577"/>
                  <a:pt x="897238" y="1472805"/>
                </a:cubicBezTo>
                <a:cubicBezTo>
                  <a:pt x="897238" y="1472805"/>
                  <a:pt x="897238" y="1472805"/>
                  <a:pt x="914024" y="1472805"/>
                </a:cubicBezTo>
                <a:lnTo>
                  <a:pt x="914024" y="1459577"/>
                </a:lnTo>
                <a:cubicBezTo>
                  <a:pt x="914024" y="1459577"/>
                  <a:pt x="914024" y="1459577"/>
                  <a:pt x="911926" y="1459577"/>
                </a:cubicBezTo>
                <a:lnTo>
                  <a:pt x="904319" y="1459577"/>
                </a:lnTo>
                <a:lnTo>
                  <a:pt x="903533" y="1459577"/>
                </a:lnTo>
                <a:lnTo>
                  <a:pt x="899336" y="1459577"/>
                </a:lnTo>
                <a:cubicBezTo>
                  <a:pt x="897238" y="1459577"/>
                  <a:pt x="897238" y="1459577"/>
                  <a:pt x="897238" y="1459577"/>
                </a:cubicBezTo>
                <a:close/>
                <a:moveTo>
                  <a:pt x="846338" y="1459577"/>
                </a:moveTo>
                <a:cubicBezTo>
                  <a:pt x="846338" y="1459577"/>
                  <a:pt x="846338" y="1459577"/>
                  <a:pt x="846338" y="1472805"/>
                </a:cubicBezTo>
                <a:lnTo>
                  <a:pt x="863124" y="1472805"/>
                </a:lnTo>
                <a:cubicBezTo>
                  <a:pt x="863124" y="1472805"/>
                  <a:pt x="863124" y="1472805"/>
                  <a:pt x="863124" y="1459577"/>
                </a:cubicBezTo>
                <a:close/>
                <a:moveTo>
                  <a:pt x="1506407" y="1446763"/>
                </a:moveTo>
                <a:lnTo>
                  <a:pt x="1523193" y="1446763"/>
                </a:lnTo>
                <a:lnTo>
                  <a:pt x="1539979" y="1446763"/>
                </a:lnTo>
                <a:cubicBezTo>
                  <a:pt x="1539979" y="1446763"/>
                  <a:pt x="1523193" y="1446763"/>
                  <a:pt x="1523193" y="1459577"/>
                </a:cubicBezTo>
                <a:cubicBezTo>
                  <a:pt x="1506407" y="1459577"/>
                  <a:pt x="1506407" y="1446763"/>
                  <a:pt x="1506407" y="1446763"/>
                </a:cubicBezTo>
                <a:close/>
                <a:moveTo>
                  <a:pt x="1100294" y="1446763"/>
                </a:moveTo>
                <a:cubicBezTo>
                  <a:pt x="1100294" y="1446763"/>
                  <a:pt x="1117080" y="1459577"/>
                  <a:pt x="1117080" y="1446763"/>
                </a:cubicBezTo>
                <a:lnTo>
                  <a:pt x="1114982" y="1446763"/>
                </a:lnTo>
                <a:cubicBezTo>
                  <a:pt x="1112884" y="1446763"/>
                  <a:pt x="1108687" y="1446763"/>
                  <a:pt x="1100294" y="1446763"/>
                </a:cubicBezTo>
                <a:close/>
                <a:moveTo>
                  <a:pt x="355755" y="1446763"/>
                </a:moveTo>
                <a:cubicBezTo>
                  <a:pt x="355755" y="1446763"/>
                  <a:pt x="355755" y="1446763"/>
                  <a:pt x="355755" y="1459577"/>
                </a:cubicBezTo>
                <a:cubicBezTo>
                  <a:pt x="355755" y="1459577"/>
                  <a:pt x="355755" y="1459577"/>
                  <a:pt x="338427" y="1459577"/>
                </a:cubicBezTo>
                <a:lnTo>
                  <a:pt x="338427" y="1472805"/>
                </a:lnTo>
                <a:cubicBezTo>
                  <a:pt x="338427" y="1472805"/>
                  <a:pt x="338427" y="1459577"/>
                  <a:pt x="321641" y="1459577"/>
                </a:cubicBezTo>
                <a:cubicBezTo>
                  <a:pt x="321641" y="1472805"/>
                  <a:pt x="338427" y="1472805"/>
                  <a:pt x="338427" y="1472805"/>
                </a:cubicBezTo>
                <a:cubicBezTo>
                  <a:pt x="321641" y="1472805"/>
                  <a:pt x="321641" y="1485619"/>
                  <a:pt x="321641" y="1485619"/>
                </a:cubicBezTo>
                <a:cubicBezTo>
                  <a:pt x="321641" y="1485619"/>
                  <a:pt x="321641" y="1485619"/>
                  <a:pt x="338427" y="1485619"/>
                </a:cubicBezTo>
                <a:lnTo>
                  <a:pt x="355755" y="1485619"/>
                </a:lnTo>
                <a:lnTo>
                  <a:pt x="355755" y="1472805"/>
                </a:lnTo>
                <a:lnTo>
                  <a:pt x="355755" y="1459577"/>
                </a:lnTo>
                <a:cubicBezTo>
                  <a:pt x="355755" y="1459577"/>
                  <a:pt x="355755" y="1459577"/>
                  <a:pt x="372541" y="1459577"/>
                </a:cubicBezTo>
                <a:lnTo>
                  <a:pt x="372541" y="1446763"/>
                </a:lnTo>
                <a:cubicBezTo>
                  <a:pt x="372541" y="1446763"/>
                  <a:pt x="372541" y="1446763"/>
                  <a:pt x="370442" y="1446763"/>
                </a:cubicBezTo>
                <a:lnTo>
                  <a:pt x="368344" y="1446763"/>
                </a:lnTo>
                <a:cubicBezTo>
                  <a:pt x="368344" y="1446763"/>
                  <a:pt x="364148" y="1446763"/>
                  <a:pt x="355755" y="1446763"/>
                </a:cubicBezTo>
                <a:close/>
                <a:moveTo>
                  <a:pt x="237170" y="1446763"/>
                </a:moveTo>
                <a:lnTo>
                  <a:pt x="253956" y="1446763"/>
                </a:lnTo>
                <a:cubicBezTo>
                  <a:pt x="253956" y="1446763"/>
                  <a:pt x="253956" y="1459577"/>
                  <a:pt x="237170" y="1459577"/>
                </a:cubicBezTo>
                <a:close/>
                <a:moveTo>
                  <a:pt x="244514" y="1441357"/>
                </a:moveTo>
                <a:cubicBezTo>
                  <a:pt x="246612" y="1441957"/>
                  <a:pt x="249759" y="1443559"/>
                  <a:pt x="253956" y="1446763"/>
                </a:cubicBezTo>
                <a:cubicBezTo>
                  <a:pt x="241366" y="1446763"/>
                  <a:pt x="238219" y="1439555"/>
                  <a:pt x="244514" y="1441357"/>
                </a:cubicBezTo>
                <a:close/>
                <a:moveTo>
                  <a:pt x="1489079" y="1433949"/>
                </a:moveTo>
                <a:lnTo>
                  <a:pt x="1506407" y="1433949"/>
                </a:lnTo>
                <a:cubicBezTo>
                  <a:pt x="1506407" y="1446763"/>
                  <a:pt x="1489079" y="1433949"/>
                  <a:pt x="1489079" y="1433949"/>
                </a:cubicBezTo>
                <a:close/>
                <a:moveTo>
                  <a:pt x="1455507" y="1433949"/>
                </a:moveTo>
                <a:cubicBezTo>
                  <a:pt x="1455507" y="1433949"/>
                  <a:pt x="1455507" y="1433949"/>
                  <a:pt x="1455507" y="1446763"/>
                </a:cubicBezTo>
                <a:cubicBezTo>
                  <a:pt x="1455507" y="1446763"/>
                  <a:pt x="1455507" y="1446763"/>
                  <a:pt x="1453409" y="1446763"/>
                </a:cubicBezTo>
                <a:lnTo>
                  <a:pt x="1440819" y="1446763"/>
                </a:lnTo>
                <a:cubicBezTo>
                  <a:pt x="1438721" y="1446763"/>
                  <a:pt x="1438721" y="1446763"/>
                  <a:pt x="1438721" y="1446763"/>
                </a:cubicBezTo>
                <a:lnTo>
                  <a:pt x="1438721" y="1459577"/>
                </a:lnTo>
                <a:lnTo>
                  <a:pt x="1455507" y="1459577"/>
                </a:lnTo>
                <a:lnTo>
                  <a:pt x="1455507" y="1472805"/>
                </a:lnTo>
                <a:cubicBezTo>
                  <a:pt x="1455507" y="1472805"/>
                  <a:pt x="1455507" y="1472805"/>
                  <a:pt x="1455507" y="1485619"/>
                </a:cubicBezTo>
                <a:cubicBezTo>
                  <a:pt x="1455507" y="1485619"/>
                  <a:pt x="1455507" y="1485619"/>
                  <a:pt x="1438721" y="1485619"/>
                </a:cubicBezTo>
                <a:cubicBezTo>
                  <a:pt x="1438721" y="1498433"/>
                  <a:pt x="1438721" y="1498433"/>
                  <a:pt x="1455507" y="1498433"/>
                </a:cubicBezTo>
                <a:cubicBezTo>
                  <a:pt x="1455507" y="1498433"/>
                  <a:pt x="1455507" y="1498433"/>
                  <a:pt x="1455507" y="1511247"/>
                </a:cubicBezTo>
                <a:cubicBezTo>
                  <a:pt x="1455507" y="1511247"/>
                  <a:pt x="1455507" y="1511247"/>
                  <a:pt x="1457605" y="1511247"/>
                </a:cubicBezTo>
                <a:lnTo>
                  <a:pt x="1470195" y="1511247"/>
                </a:lnTo>
                <a:cubicBezTo>
                  <a:pt x="1472293" y="1511247"/>
                  <a:pt x="1472293" y="1511247"/>
                  <a:pt x="1472293" y="1511247"/>
                </a:cubicBezTo>
                <a:lnTo>
                  <a:pt x="1455507" y="1498433"/>
                </a:lnTo>
                <a:cubicBezTo>
                  <a:pt x="1455507" y="1498433"/>
                  <a:pt x="1455507" y="1498433"/>
                  <a:pt x="1457605" y="1498433"/>
                </a:cubicBezTo>
                <a:lnTo>
                  <a:pt x="1470195" y="1498433"/>
                </a:lnTo>
                <a:lnTo>
                  <a:pt x="1472293" y="1498433"/>
                </a:lnTo>
                <a:cubicBezTo>
                  <a:pt x="1472293" y="1498433"/>
                  <a:pt x="1472293" y="1498433"/>
                  <a:pt x="1472293" y="1485619"/>
                </a:cubicBezTo>
                <a:lnTo>
                  <a:pt x="1472293" y="1472805"/>
                </a:lnTo>
                <a:cubicBezTo>
                  <a:pt x="1472293" y="1472805"/>
                  <a:pt x="1472293" y="1472805"/>
                  <a:pt x="1472293" y="1459577"/>
                </a:cubicBezTo>
                <a:cubicBezTo>
                  <a:pt x="1472293" y="1459577"/>
                  <a:pt x="1472293" y="1459577"/>
                  <a:pt x="1455507" y="1459577"/>
                </a:cubicBezTo>
                <a:cubicBezTo>
                  <a:pt x="1455507" y="1459577"/>
                  <a:pt x="1455507" y="1459577"/>
                  <a:pt x="1455507" y="1446763"/>
                </a:cubicBezTo>
                <a:cubicBezTo>
                  <a:pt x="1455507" y="1446763"/>
                  <a:pt x="1455507" y="1446763"/>
                  <a:pt x="1457605" y="1446763"/>
                </a:cubicBezTo>
                <a:lnTo>
                  <a:pt x="1470195" y="1446763"/>
                </a:lnTo>
                <a:lnTo>
                  <a:pt x="1472293" y="1446763"/>
                </a:lnTo>
                <a:lnTo>
                  <a:pt x="1472293" y="1433949"/>
                </a:lnTo>
                <a:cubicBezTo>
                  <a:pt x="1455507" y="1433949"/>
                  <a:pt x="1455507" y="1446763"/>
                  <a:pt x="1455507" y="1433949"/>
                </a:cubicBezTo>
                <a:close/>
                <a:moveTo>
                  <a:pt x="1320136" y="1433949"/>
                </a:moveTo>
                <a:lnTo>
                  <a:pt x="1320136" y="1446763"/>
                </a:lnTo>
                <a:lnTo>
                  <a:pt x="1336922" y="1433949"/>
                </a:lnTo>
                <a:cubicBezTo>
                  <a:pt x="1336922" y="1433949"/>
                  <a:pt x="1336922" y="1433949"/>
                  <a:pt x="1320136" y="1433949"/>
                </a:cubicBezTo>
                <a:close/>
                <a:moveTo>
                  <a:pt x="1827506" y="1421134"/>
                </a:moveTo>
                <a:lnTo>
                  <a:pt x="1827506" y="1433949"/>
                </a:lnTo>
                <a:lnTo>
                  <a:pt x="1837524" y="1433949"/>
                </a:lnTo>
                <a:cubicBezTo>
                  <a:pt x="1836711" y="1433949"/>
                  <a:pt x="1837253" y="1433949"/>
                  <a:pt x="1838336" y="1433949"/>
                </a:cubicBezTo>
                <a:lnTo>
                  <a:pt x="1844834" y="1433949"/>
                </a:lnTo>
                <a:lnTo>
                  <a:pt x="1844834" y="1421134"/>
                </a:lnTo>
                <a:cubicBezTo>
                  <a:pt x="1844834" y="1421134"/>
                  <a:pt x="1835087" y="1421134"/>
                  <a:pt x="1837524" y="1421134"/>
                </a:cubicBezTo>
                <a:close/>
                <a:moveTo>
                  <a:pt x="1759821" y="1421134"/>
                </a:moveTo>
                <a:cubicBezTo>
                  <a:pt x="1759821" y="1421134"/>
                  <a:pt x="1759821" y="1421134"/>
                  <a:pt x="1759821" y="1433949"/>
                </a:cubicBezTo>
                <a:cubicBezTo>
                  <a:pt x="1759821" y="1421134"/>
                  <a:pt x="1777148" y="1421134"/>
                  <a:pt x="1777148" y="1421134"/>
                </a:cubicBezTo>
                <a:lnTo>
                  <a:pt x="1777148" y="1433949"/>
                </a:lnTo>
                <a:lnTo>
                  <a:pt x="1777148" y="1446763"/>
                </a:lnTo>
                <a:lnTo>
                  <a:pt x="1786853" y="1446763"/>
                </a:lnTo>
                <a:cubicBezTo>
                  <a:pt x="1786066" y="1446763"/>
                  <a:pt x="1786590" y="1446763"/>
                  <a:pt x="1787639" y="1446763"/>
                </a:cubicBezTo>
                <a:lnTo>
                  <a:pt x="1793934" y="1446763"/>
                </a:lnTo>
                <a:lnTo>
                  <a:pt x="1793934" y="1433949"/>
                </a:lnTo>
                <a:cubicBezTo>
                  <a:pt x="1793934" y="1433949"/>
                  <a:pt x="1810720" y="1433949"/>
                  <a:pt x="1810720" y="1421134"/>
                </a:cubicBezTo>
                <a:cubicBezTo>
                  <a:pt x="1793934" y="1421134"/>
                  <a:pt x="1793934" y="1421134"/>
                  <a:pt x="1793934" y="1433949"/>
                </a:cubicBezTo>
                <a:cubicBezTo>
                  <a:pt x="1793934" y="1433949"/>
                  <a:pt x="1784492" y="1433949"/>
                  <a:pt x="1786853" y="1433949"/>
                </a:cubicBezTo>
                <a:lnTo>
                  <a:pt x="1777148" y="1433949"/>
                </a:lnTo>
                <a:cubicBezTo>
                  <a:pt x="1793934" y="1433949"/>
                  <a:pt x="1793934" y="1433949"/>
                  <a:pt x="1793934" y="1421134"/>
                </a:cubicBezTo>
                <a:lnTo>
                  <a:pt x="1777148" y="1421134"/>
                </a:lnTo>
                <a:cubicBezTo>
                  <a:pt x="1777148" y="1421134"/>
                  <a:pt x="1777148" y="1421134"/>
                  <a:pt x="1759821" y="1421134"/>
                </a:cubicBezTo>
                <a:close/>
                <a:moveTo>
                  <a:pt x="1574092" y="1421134"/>
                </a:moveTo>
                <a:cubicBezTo>
                  <a:pt x="1574092" y="1421134"/>
                  <a:pt x="1574092" y="1421134"/>
                  <a:pt x="1574092" y="1433949"/>
                </a:cubicBezTo>
                <a:cubicBezTo>
                  <a:pt x="1574092" y="1433949"/>
                  <a:pt x="1574092" y="1433949"/>
                  <a:pt x="1576190" y="1433949"/>
                </a:cubicBezTo>
                <a:lnTo>
                  <a:pt x="1583797" y="1433949"/>
                </a:lnTo>
                <a:cubicBezTo>
                  <a:pt x="1583010" y="1433949"/>
                  <a:pt x="1583534" y="1433949"/>
                  <a:pt x="1584583" y="1433949"/>
                </a:cubicBezTo>
                <a:lnTo>
                  <a:pt x="1590878" y="1433949"/>
                </a:lnTo>
                <a:lnTo>
                  <a:pt x="1590878" y="1421134"/>
                </a:lnTo>
                <a:close/>
                <a:moveTo>
                  <a:pt x="389327" y="1421134"/>
                </a:moveTo>
                <a:cubicBezTo>
                  <a:pt x="389327" y="1421134"/>
                  <a:pt x="389327" y="1421134"/>
                  <a:pt x="389327" y="1433949"/>
                </a:cubicBezTo>
                <a:cubicBezTo>
                  <a:pt x="401916" y="1433949"/>
                  <a:pt x="395621" y="1433949"/>
                  <a:pt x="398769" y="1433949"/>
                </a:cubicBezTo>
                <a:lnTo>
                  <a:pt x="406113" y="1433949"/>
                </a:lnTo>
                <a:lnTo>
                  <a:pt x="406113" y="1421134"/>
                </a:lnTo>
                <a:close/>
                <a:moveTo>
                  <a:pt x="355755" y="1421134"/>
                </a:moveTo>
                <a:cubicBezTo>
                  <a:pt x="355755" y="1433949"/>
                  <a:pt x="355755" y="1433949"/>
                  <a:pt x="338427" y="1433949"/>
                </a:cubicBezTo>
                <a:lnTo>
                  <a:pt x="355755" y="1433949"/>
                </a:lnTo>
                <a:close/>
                <a:moveTo>
                  <a:pt x="1641777" y="1407907"/>
                </a:moveTo>
                <a:lnTo>
                  <a:pt x="1641777" y="1421134"/>
                </a:lnTo>
                <a:lnTo>
                  <a:pt x="1658563" y="1421134"/>
                </a:lnTo>
                <a:lnTo>
                  <a:pt x="1675349" y="1407907"/>
                </a:lnTo>
                <a:lnTo>
                  <a:pt x="1673251" y="1407907"/>
                </a:lnTo>
                <a:lnTo>
                  <a:pt x="1668005" y="1407907"/>
                </a:lnTo>
                <a:cubicBezTo>
                  <a:pt x="1665907" y="1407907"/>
                  <a:pt x="1668005" y="1407907"/>
                  <a:pt x="1665907" y="1407907"/>
                </a:cubicBezTo>
                <a:lnTo>
                  <a:pt x="1660662" y="1407907"/>
                </a:lnTo>
                <a:cubicBezTo>
                  <a:pt x="1658563" y="1407907"/>
                  <a:pt x="1658563" y="1407907"/>
                  <a:pt x="1658563" y="1407907"/>
                </a:cubicBezTo>
                <a:close/>
                <a:moveTo>
                  <a:pt x="1252451" y="1407907"/>
                </a:moveTo>
                <a:lnTo>
                  <a:pt x="1252451" y="1421134"/>
                </a:lnTo>
                <a:lnTo>
                  <a:pt x="1269237" y="1421134"/>
                </a:lnTo>
                <a:cubicBezTo>
                  <a:pt x="1269237" y="1421134"/>
                  <a:pt x="1269237" y="1421134"/>
                  <a:pt x="1252451" y="1407907"/>
                </a:cubicBezTo>
                <a:close/>
                <a:moveTo>
                  <a:pt x="1100294" y="1407907"/>
                </a:moveTo>
                <a:cubicBezTo>
                  <a:pt x="1100294" y="1421134"/>
                  <a:pt x="1117080" y="1421134"/>
                  <a:pt x="1117080" y="1421134"/>
                </a:cubicBezTo>
                <a:lnTo>
                  <a:pt x="1117080" y="1407907"/>
                </a:lnTo>
                <a:cubicBezTo>
                  <a:pt x="1117080" y="1407907"/>
                  <a:pt x="1117080" y="1407907"/>
                  <a:pt x="1100294" y="1407907"/>
                </a:cubicBezTo>
                <a:close/>
                <a:moveTo>
                  <a:pt x="304855" y="1407907"/>
                </a:moveTo>
                <a:lnTo>
                  <a:pt x="304855" y="1421134"/>
                </a:lnTo>
                <a:cubicBezTo>
                  <a:pt x="321641" y="1421134"/>
                  <a:pt x="321641" y="1421134"/>
                  <a:pt x="321641" y="1421134"/>
                </a:cubicBezTo>
                <a:cubicBezTo>
                  <a:pt x="321641" y="1421134"/>
                  <a:pt x="304855" y="1421134"/>
                  <a:pt x="321641" y="1433949"/>
                </a:cubicBezTo>
                <a:lnTo>
                  <a:pt x="321641" y="1421134"/>
                </a:lnTo>
                <a:lnTo>
                  <a:pt x="338427" y="1421134"/>
                </a:lnTo>
                <a:lnTo>
                  <a:pt x="321641" y="1407907"/>
                </a:lnTo>
                <a:lnTo>
                  <a:pt x="321641" y="1421134"/>
                </a:lnTo>
                <a:cubicBezTo>
                  <a:pt x="304855" y="1421134"/>
                  <a:pt x="304855" y="1421134"/>
                  <a:pt x="304855" y="1407907"/>
                </a:cubicBezTo>
                <a:close/>
                <a:moveTo>
                  <a:pt x="1759821" y="1395093"/>
                </a:moveTo>
                <a:cubicBezTo>
                  <a:pt x="1743035" y="1395093"/>
                  <a:pt x="1743035" y="1407907"/>
                  <a:pt x="1743035" y="1407907"/>
                </a:cubicBezTo>
                <a:cubicBezTo>
                  <a:pt x="1743035" y="1407907"/>
                  <a:pt x="1743035" y="1407907"/>
                  <a:pt x="1743035" y="1421134"/>
                </a:cubicBezTo>
                <a:cubicBezTo>
                  <a:pt x="1759821" y="1421134"/>
                  <a:pt x="1759821" y="1421134"/>
                  <a:pt x="1759821" y="1407907"/>
                </a:cubicBezTo>
                <a:lnTo>
                  <a:pt x="1759821" y="1406305"/>
                </a:lnTo>
                <a:lnTo>
                  <a:pt x="1759821" y="1396695"/>
                </a:lnTo>
                <a:cubicBezTo>
                  <a:pt x="1759821" y="1395093"/>
                  <a:pt x="1759821" y="1395093"/>
                  <a:pt x="1759821" y="1395093"/>
                </a:cubicBezTo>
                <a:close/>
                <a:moveTo>
                  <a:pt x="1624450" y="1395093"/>
                </a:moveTo>
                <a:cubicBezTo>
                  <a:pt x="1624450" y="1395093"/>
                  <a:pt x="1624450" y="1395093"/>
                  <a:pt x="1624450" y="1407907"/>
                </a:cubicBezTo>
                <a:cubicBezTo>
                  <a:pt x="1624450" y="1395093"/>
                  <a:pt x="1624450" y="1395093"/>
                  <a:pt x="1641777" y="1395093"/>
                </a:cubicBezTo>
                <a:lnTo>
                  <a:pt x="1639611" y="1395093"/>
                </a:lnTo>
                <a:cubicBezTo>
                  <a:pt x="1637445" y="1395093"/>
                  <a:pt x="1633114" y="1395093"/>
                  <a:pt x="1624450" y="1395093"/>
                </a:cubicBezTo>
                <a:close/>
                <a:moveTo>
                  <a:pt x="1574092" y="1395093"/>
                </a:moveTo>
                <a:cubicBezTo>
                  <a:pt x="1574092" y="1395093"/>
                  <a:pt x="1556765" y="1395093"/>
                  <a:pt x="1556765" y="1407907"/>
                </a:cubicBezTo>
                <a:cubicBezTo>
                  <a:pt x="1556765" y="1407907"/>
                  <a:pt x="1556765" y="1407907"/>
                  <a:pt x="1574092" y="1407907"/>
                </a:cubicBezTo>
                <a:cubicBezTo>
                  <a:pt x="1574092" y="1407907"/>
                  <a:pt x="1574092" y="1407907"/>
                  <a:pt x="1574092" y="1395093"/>
                </a:cubicBezTo>
                <a:close/>
                <a:moveTo>
                  <a:pt x="1371036" y="1395093"/>
                </a:moveTo>
                <a:cubicBezTo>
                  <a:pt x="1371036" y="1395093"/>
                  <a:pt x="1371036" y="1395093"/>
                  <a:pt x="1371036" y="1407907"/>
                </a:cubicBezTo>
                <a:lnTo>
                  <a:pt x="1371036" y="1421134"/>
                </a:lnTo>
                <a:cubicBezTo>
                  <a:pt x="1371036" y="1421134"/>
                  <a:pt x="1371036" y="1421134"/>
                  <a:pt x="1371036" y="1433949"/>
                </a:cubicBezTo>
                <a:lnTo>
                  <a:pt x="1387822" y="1433949"/>
                </a:lnTo>
                <a:lnTo>
                  <a:pt x="1387822" y="1421134"/>
                </a:lnTo>
                <a:cubicBezTo>
                  <a:pt x="1371036" y="1407907"/>
                  <a:pt x="1387822" y="1407907"/>
                  <a:pt x="1387822" y="1407907"/>
                </a:cubicBezTo>
                <a:close/>
                <a:moveTo>
                  <a:pt x="1303350" y="1395093"/>
                </a:moveTo>
                <a:lnTo>
                  <a:pt x="1303350" y="1407907"/>
                </a:lnTo>
                <a:cubicBezTo>
                  <a:pt x="1303350" y="1407907"/>
                  <a:pt x="1303350" y="1407907"/>
                  <a:pt x="1305449" y="1407907"/>
                </a:cubicBezTo>
                <a:lnTo>
                  <a:pt x="1320136" y="1407907"/>
                </a:lnTo>
                <a:lnTo>
                  <a:pt x="1320136" y="1421134"/>
                </a:lnTo>
                <a:lnTo>
                  <a:pt x="1336922" y="1421134"/>
                </a:lnTo>
                <a:lnTo>
                  <a:pt x="1353708" y="1421134"/>
                </a:lnTo>
                <a:lnTo>
                  <a:pt x="1353708" y="1407907"/>
                </a:lnTo>
                <a:cubicBezTo>
                  <a:pt x="1353708" y="1407907"/>
                  <a:pt x="1353708" y="1407907"/>
                  <a:pt x="1351610" y="1407907"/>
                </a:cubicBezTo>
                <a:cubicBezTo>
                  <a:pt x="1349512" y="1407907"/>
                  <a:pt x="1345315" y="1407907"/>
                  <a:pt x="1336922" y="1407907"/>
                </a:cubicBezTo>
                <a:lnTo>
                  <a:pt x="1320136" y="1395093"/>
                </a:lnTo>
                <a:cubicBezTo>
                  <a:pt x="1303350" y="1395093"/>
                  <a:pt x="1320136" y="1395093"/>
                  <a:pt x="1303350" y="1395093"/>
                </a:cubicBezTo>
                <a:close/>
                <a:moveTo>
                  <a:pt x="389327" y="1395093"/>
                </a:moveTo>
                <a:cubicBezTo>
                  <a:pt x="389327" y="1395093"/>
                  <a:pt x="389327" y="1395093"/>
                  <a:pt x="389327" y="1407907"/>
                </a:cubicBezTo>
                <a:cubicBezTo>
                  <a:pt x="389327" y="1407907"/>
                  <a:pt x="372541" y="1395093"/>
                  <a:pt x="389327" y="1407907"/>
                </a:cubicBezTo>
                <a:cubicBezTo>
                  <a:pt x="389327" y="1407907"/>
                  <a:pt x="389327" y="1407907"/>
                  <a:pt x="406113" y="1407907"/>
                </a:cubicBezTo>
                <a:lnTo>
                  <a:pt x="406113" y="1395093"/>
                </a:lnTo>
                <a:lnTo>
                  <a:pt x="396408" y="1395093"/>
                </a:lnTo>
                <a:lnTo>
                  <a:pt x="395621" y="1395093"/>
                </a:lnTo>
                <a:cubicBezTo>
                  <a:pt x="393523" y="1395093"/>
                  <a:pt x="389327" y="1395093"/>
                  <a:pt x="389327" y="1395093"/>
                </a:cubicBezTo>
                <a:close/>
                <a:moveTo>
                  <a:pt x="355755" y="1395093"/>
                </a:moveTo>
                <a:cubicBezTo>
                  <a:pt x="355755" y="1395093"/>
                  <a:pt x="355755" y="1395093"/>
                  <a:pt x="355755" y="1396695"/>
                </a:cubicBezTo>
                <a:lnTo>
                  <a:pt x="355755" y="1398296"/>
                </a:lnTo>
                <a:cubicBezTo>
                  <a:pt x="355755" y="1398296"/>
                  <a:pt x="355755" y="1401500"/>
                  <a:pt x="355755" y="1407907"/>
                </a:cubicBezTo>
                <a:cubicBezTo>
                  <a:pt x="355755" y="1407907"/>
                  <a:pt x="372541" y="1407907"/>
                  <a:pt x="355755" y="1395093"/>
                </a:cubicBezTo>
                <a:close/>
                <a:moveTo>
                  <a:pt x="1802327" y="1385482"/>
                </a:moveTo>
                <a:cubicBezTo>
                  <a:pt x="1798131" y="1385482"/>
                  <a:pt x="1793934" y="1388686"/>
                  <a:pt x="1793934" y="1395093"/>
                </a:cubicBezTo>
                <a:cubicBezTo>
                  <a:pt x="1793934" y="1395093"/>
                  <a:pt x="1793934" y="1395093"/>
                  <a:pt x="1796032" y="1395093"/>
                </a:cubicBezTo>
                <a:lnTo>
                  <a:pt x="1803639" y="1395093"/>
                </a:lnTo>
                <a:cubicBezTo>
                  <a:pt x="1802852" y="1395093"/>
                  <a:pt x="1803376" y="1395093"/>
                  <a:pt x="1804425" y="1395093"/>
                </a:cubicBezTo>
                <a:lnTo>
                  <a:pt x="1810720" y="1395093"/>
                </a:lnTo>
                <a:cubicBezTo>
                  <a:pt x="1810720" y="1388686"/>
                  <a:pt x="1806524" y="1385482"/>
                  <a:pt x="1802327" y="1385482"/>
                </a:cubicBezTo>
                <a:close/>
                <a:moveTo>
                  <a:pt x="1455507" y="1382279"/>
                </a:moveTo>
                <a:cubicBezTo>
                  <a:pt x="1455507" y="1395093"/>
                  <a:pt x="1472293" y="1382279"/>
                  <a:pt x="1472293" y="1395093"/>
                </a:cubicBezTo>
                <a:cubicBezTo>
                  <a:pt x="1472293" y="1395093"/>
                  <a:pt x="1472293" y="1395093"/>
                  <a:pt x="1455507" y="1395093"/>
                </a:cubicBezTo>
                <a:cubicBezTo>
                  <a:pt x="1455507" y="1395093"/>
                  <a:pt x="1455507" y="1395093"/>
                  <a:pt x="1455507" y="1382279"/>
                </a:cubicBezTo>
                <a:close/>
                <a:moveTo>
                  <a:pt x="1421394" y="1382279"/>
                </a:moveTo>
                <a:cubicBezTo>
                  <a:pt x="1421394" y="1395093"/>
                  <a:pt x="1438721" y="1395093"/>
                  <a:pt x="1421394" y="1395093"/>
                </a:cubicBezTo>
                <a:cubicBezTo>
                  <a:pt x="1421394" y="1395093"/>
                  <a:pt x="1421394" y="1395093"/>
                  <a:pt x="1423560" y="1395093"/>
                </a:cubicBezTo>
                <a:lnTo>
                  <a:pt x="1427891" y="1395093"/>
                </a:lnTo>
                <a:cubicBezTo>
                  <a:pt x="1428974" y="1395093"/>
                  <a:pt x="1429516" y="1395093"/>
                  <a:pt x="1428704" y="1395093"/>
                </a:cubicBezTo>
                <a:lnTo>
                  <a:pt x="1438721" y="1395093"/>
                </a:lnTo>
                <a:lnTo>
                  <a:pt x="1438721" y="1407907"/>
                </a:lnTo>
                <a:lnTo>
                  <a:pt x="1421394" y="1407907"/>
                </a:lnTo>
                <a:cubicBezTo>
                  <a:pt x="1421394" y="1421134"/>
                  <a:pt x="1421394" y="1421134"/>
                  <a:pt x="1438721" y="1421134"/>
                </a:cubicBezTo>
                <a:cubicBezTo>
                  <a:pt x="1438721" y="1421134"/>
                  <a:pt x="1438721" y="1421134"/>
                  <a:pt x="1438721" y="1407907"/>
                </a:cubicBezTo>
                <a:cubicBezTo>
                  <a:pt x="1438721" y="1407907"/>
                  <a:pt x="1438721" y="1407907"/>
                  <a:pt x="1455507" y="1407907"/>
                </a:cubicBezTo>
                <a:lnTo>
                  <a:pt x="1455507" y="1395093"/>
                </a:lnTo>
                <a:cubicBezTo>
                  <a:pt x="1455507" y="1395093"/>
                  <a:pt x="1472293" y="1395093"/>
                  <a:pt x="1472293" y="1407907"/>
                </a:cubicBezTo>
                <a:lnTo>
                  <a:pt x="1472293" y="1395093"/>
                </a:lnTo>
                <a:lnTo>
                  <a:pt x="1472293" y="1382279"/>
                </a:lnTo>
                <a:lnTo>
                  <a:pt x="1455507" y="1382279"/>
                </a:lnTo>
                <a:lnTo>
                  <a:pt x="1438721" y="1382279"/>
                </a:lnTo>
                <a:cubicBezTo>
                  <a:pt x="1438721" y="1382279"/>
                  <a:pt x="1438721" y="1382279"/>
                  <a:pt x="1421394" y="1382279"/>
                </a:cubicBezTo>
                <a:close/>
                <a:moveTo>
                  <a:pt x="592383" y="1382279"/>
                </a:moveTo>
                <a:lnTo>
                  <a:pt x="592383" y="1383880"/>
                </a:lnTo>
                <a:cubicBezTo>
                  <a:pt x="592383" y="1385482"/>
                  <a:pt x="592383" y="1388686"/>
                  <a:pt x="592383" y="1395093"/>
                </a:cubicBezTo>
                <a:cubicBezTo>
                  <a:pt x="592383" y="1395093"/>
                  <a:pt x="596579" y="1395093"/>
                  <a:pt x="598678" y="1395093"/>
                </a:cubicBezTo>
                <a:cubicBezTo>
                  <a:pt x="599727" y="1395093"/>
                  <a:pt x="600251" y="1395093"/>
                  <a:pt x="599464" y="1395093"/>
                </a:cubicBezTo>
                <a:lnTo>
                  <a:pt x="609169" y="1395093"/>
                </a:lnTo>
                <a:lnTo>
                  <a:pt x="609169" y="1382279"/>
                </a:lnTo>
                <a:close/>
                <a:moveTo>
                  <a:pt x="1740674" y="1376873"/>
                </a:moveTo>
                <a:cubicBezTo>
                  <a:pt x="1736740" y="1375071"/>
                  <a:pt x="1730445" y="1382279"/>
                  <a:pt x="1743035" y="1382279"/>
                </a:cubicBezTo>
                <a:cubicBezTo>
                  <a:pt x="1743035" y="1379075"/>
                  <a:pt x="1741985" y="1377473"/>
                  <a:pt x="1740674" y="1376873"/>
                </a:cubicBezTo>
                <a:close/>
                <a:moveTo>
                  <a:pt x="1489079" y="1369464"/>
                </a:moveTo>
                <a:lnTo>
                  <a:pt x="1489079" y="1382279"/>
                </a:lnTo>
                <a:cubicBezTo>
                  <a:pt x="1489079" y="1382279"/>
                  <a:pt x="1506407" y="1369464"/>
                  <a:pt x="1489079" y="1369464"/>
                </a:cubicBezTo>
                <a:close/>
                <a:moveTo>
                  <a:pt x="602087" y="1363884"/>
                </a:moveTo>
                <a:cubicBezTo>
                  <a:pt x="599727" y="1364504"/>
                  <a:pt x="596579" y="1366157"/>
                  <a:pt x="592383" y="1369464"/>
                </a:cubicBezTo>
                <a:cubicBezTo>
                  <a:pt x="592383" y="1369464"/>
                  <a:pt x="592383" y="1369464"/>
                  <a:pt x="594481" y="1369464"/>
                </a:cubicBezTo>
                <a:lnTo>
                  <a:pt x="607071" y="1369464"/>
                </a:lnTo>
                <a:lnTo>
                  <a:pt x="609169" y="1369464"/>
                </a:lnTo>
                <a:cubicBezTo>
                  <a:pt x="609169" y="1369464"/>
                  <a:pt x="609169" y="1362024"/>
                  <a:pt x="602087" y="1363884"/>
                </a:cubicBezTo>
                <a:close/>
                <a:moveTo>
                  <a:pt x="1523193" y="1356237"/>
                </a:moveTo>
                <a:cubicBezTo>
                  <a:pt x="1523193" y="1356237"/>
                  <a:pt x="1523193" y="1356237"/>
                  <a:pt x="1506407" y="1369464"/>
                </a:cubicBezTo>
                <a:cubicBezTo>
                  <a:pt x="1506407" y="1369464"/>
                  <a:pt x="1506407" y="1369464"/>
                  <a:pt x="1523193" y="1369464"/>
                </a:cubicBezTo>
                <a:cubicBezTo>
                  <a:pt x="1523193" y="1369464"/>
                  <a:pt x="1523193" y="1369464"/>
                  <a:pt x="1523193" y="1382279"/>
                </a:cubicBezTo>
                <a:lnTo>
                  <a:pt x="1532897" y="1382279"/>
                </a:lnTo>
                <a:cubicBezTo>
                  <a:pt x="1532110" y="1382279"/>
                  <a:pt x="1532635" y="1382279"/>
                  <a:pt x="1533684" y="1382279"/>
                </a:cubicBezTo>
                <a:lnTo>
                  <a:pt x="1539979" y="1382279"/>
                </a:lnTo>
                <a:lnTo>
                  <a:pt x="1539979" y="1369464"/>
                </a:lnTo>
                <a:lnTo>
                  <a:pt x="1530274" y="1369464"/>
                </a:lnTo>
                <a:cubicBezTo>
                  <a:pt x="1532635" y="1369464"/>
                  <a:pt x="1523193" y="1369464"/>
                  <a:pt x="1523193" y="1369464"/>
                </a:cubicBezTo>
                <a:close/>
                <a:moveTo>
                  <a:pt x="423440" y="1356237"/>
                </a:moveTo>
                <a:cubicBezTo>
                  <a:pt x="423440" y="1356237"/>
                  <a:pt x="406113" y="1369464"/>
                  <a:pt x="423440" y="1369464"/>
                </a:cubicBezTo>
                <a:lnTo>
                  <a:pt x="423440" y="1382279"/>
                </a:lnTo>
                <a:lnTo>
                  <a:pt x="440226" y="1382279"/>
                </a:lnTo>
                <a:lnTo>
                  <a:pt x="440226" y="1369464"/>
                </a:lnTo>
                <a:lnTo>
                  <a:pt x="423440" y="1369464"/>
                </a:lnTo>
                <a:cubicBezTo>
                  <a:pt x="423440" y="1369464"/>
                  <a:pt x="423440" y="1369464"/>
                  <a:pt x="423440" y="1356237"/>
                </a:cubicBezTo>
                <a:close/>
                <a:moveTo>
                  <a:pt x="531779" y="1350831"/>
                </a:moveTo>
                <a:cubicBezTo>
                  <a:pt x="524697" y="1349029"/>
                  <a:pt x="524697" y="1356237"/>
                  <a:pt x="524697" y="1356237"/>
                </a:cubicBezTo>
                <a:lnTo>
                  <a:pt x="541483" y="1356237"/>
                </a:lnTo>
                <a:cubicBezTo>
                  <a:pt x="537287" y="1353033"/>
                  <a:pt x="534139" y="1351431"/>
                  <a:pt x="531779" y="1350831"/>
                </a:cubicBezTo>
                <a:close/>
                <a:moveTo>
                  <a:pt x="1506407" y="1343423"/>
                </a:moveTo>
                <a:lnTo>
                  <a:pt x="1489079" y="1356237"/>
                </a:lnTo>
                <a:cubicBezTo>
                  <a:pt x="1489079" y="1356237"/>
                  <a:pt x="1489079" y="1356237"/>
                  <a:pt x="1491245" y="1356237"/>
                </a:cubicBezTo>
                <a:lnTo>
                  <a:pt x="1499097" y="1356237"/>
                </a:lnTo>
                <a:cubicBezTo>
                  <a:pt x="1498284" y="1356237"/>
                  <a:pt x="1498826" y="1356237"/>
                  <a:pt x="1499909" y="1356237"/>
                </a:cubicBezTo>
                <a:lnTo>
                  <a:pt x="1504241" y="1356237"/>
                </a:lnTo>
                <a:lnTo>
                  <a:pt x="1506407" y="1356237"/>
                </a:lnTo>
                <a:close/>
                <a:moveTo>
                  <a:pt x="1438721" y="1343423"/>
                </a:moveTo>
                <a:cubicBezTo>
                  <a:pt x="1438721" y="1356237"/>
                  <a:pt x="1438721" y="1356237"/>
                  <a:pt x="1421394" y="1356237"/>
                </a:cubicBezTo>
                <a:cubicBezTo>
                  <a:pt x="1421394" y="1356237"/>
                  <a:pt x="1421394" y="1356237"/>
                  <a:pt x="1438721" y="1356237"/>
                </a:cubicBezTo>
                <a:close/>
                <a:moveTo>
                  <a:pt x="1371036" y="1343423"/>
                </a:moveTo>
                <a:lnTo>
                  <a:pt x="1371036" y="1356237"/>
                </a:lnTo>
                <a:lnTo>
                  <a:pt x="1387822" y="1356237"/>
                </a:lnTo>
                <a:lnTo>
                  <a:pt x="1387822" y="1343423"/>
                </a:lnTo>
                <a:cubicBezTo>
                  <a:pt x="1387822" y="1343423"/>
                  <a:pt x="1387822" y="1343423"/>
                  <a:pt x="1385723" y="1343423"/>
                </a:cubicBezTo>
                <a:lnTo>
                  <a:pt x="1373134" y="1343423"/>
                </a:lnTo>
                <a:cubicBezTo>
                  <a:pt x="1371036" y="1343423"/>
                  <a:pt x="1371036" y="1343423"/>
                  <a:pt x="1371036" y="1343423"/>
                </a:cubicBezTo>
                <a:close/>
                <a:moveTo>
                  <a:pt x="1556765" y="1330608"/>
                </a:moveTo>
                <a:cubicBezTo>
                  <a:pt x="1539979" y="1330608"/>
                  <a:pt x="1539979" y="1343423"/>
                  <a:pt x="1539979" y="1343423"/>
                </a:cubicBezTo>
                <a:cubicBezTo>
                  <a:pt x="1556765" y="1343423"/>
                  <a:pt x="1539979" y="1343423"/>
                  <a:pt x="1556765" y="1343423"/>
                </a:cubicBezTo>
                <a:lnTo>
                  <a:pt x="1566782" y="1343423"/>
                </a:lnTo>
                <a:cubicBezTo>
                  <a:pt x="1565970" y="1343423"/>
                  <a:pt x="1566511" y="1343423"/>
                  <a:pt x="1567594" y="1343423"/>
                </a:cubicBezTo>
                <a:lnTo>
                  <a:pt x="1574092" y="1343423"/>
                </a:lnTo>
                <a:lnTo>
                  <a:pt x="1556765" y="1356237"/>
                </a:lnTo>
                <a:cubicBezTo>
                  <a:pt x="1556765" y="1356237"/>
                  <a:pt x="1556765" y="1356237"/>
                  <a:pt x="1574092" y="1343423"/>
                </a:cubicBezTo>
                <a:lnTo>
                  <a:pt x="1574092" y="1356237"/>
                </a:lnTo>
                <a:cubicBezTo>
                  <a:pt x="1574092" y="1356237"/>
                  <a:pt x="1574092" y="1356237"/>
                  <a:pt x="1590878" y="1356237"/>
                </a:cubicBezTo>
                <a:cubicBezTo>
                  <a:pt x="1590878" y="1343423"/>
                  <a:pt x="1574092" y="1343423"/>
                  <a:pt x="1574092" y="1343423"/>
                </a:cubicBezTo>
                <a:lnTo>
                  <a:pt x="1574092" y="1330608"/>
                </a:lnTo>
                <a:close/>
                <a:moveTo>
                  <a:pt x="2081462" y="1317794"/>
                </a:moveTo>
                <a:cubicBezTo>
                  <a:pt x="2081462" y="1330608"/>
                  <a:pt x="2098248" y="1330608"/>
                  <a:pt x="2098248" y="1330608"/>
                </a:cubicBezTo>
                <a:lnTo>
                  <a:pt x="2098248" y="1343423"/>
                </a:lnTo>
                <a:lnTo>
                  <a:pt x="2081462" y="1343423"/>
                </a:lnTo>
                <a:cubicBezTo>
                  <a:pt x="2081462" y="1343423"/>
                  <a:pt x="2081462" y="1343423"/>
                  <a:pt x="2081462" y="1341821"/>
                </a:cubicBezTo>
                <a:lnTo>
                  <a:pt x="2081462" y="1340219"/>
                </a:lnTo>
                <a:cubicBezTo>
                  <a:pt x="2081462" y="1340219"/>
                  <a:pt x="2081462" y="1337016"/>
                  <a:pt x="2081462" y="1330608"/>
                </a:cubicBezTo>
                <a:lnTo>
                  <a:pt x="2079363" y="1330608"/>
                </a:lnTo>
                <a:lnTo>
                  <a:pt x="2066774" y="1330608"/>
                </a:lnTo>
                <a:cubicBezTo>
                  <a:pt x="2064676" y="1330608"/>
                  <a:pt x="2064676" y="1330608"/>
                  <a:pt x="2064676" y="1330608"/>
                </a:cubicBezTo>
                <a:cubicBezTo>
                  <a:pt x="2081462" y="1330608"/>
                  <a:pt x="2081462" y="1317794"/>
                  <a:pt x="2081462" y="1317794"/>
                </a:cubicBezTo>
                <a:close/>
                <a:moveTo>
                  <a:pt x="1506407" y="1317794"/>
                </a:moveTo>
                <a:lnTo>
                  <a:pt x="1506407" y="1330608"/>
                </a:lnTo>
                <a:cubicBezTo>
                  <a:pt x="1506407" y="1330608"/>
                  <a:pt x="1506407" y="1330608"/>
                  <a:pt x="1523193" y="1330608"/>
                </a:cubicBezTo>
                <a:lnTo>
                  <a:pt x="1523193" y="1317794"/>
                </a:lnTo>
                <a:cubicBezTo>
                  <a:pt x="1523193" y="1317794"/>
                  <a:pt x="1523193" y="1317794"/>
                  <a:pt x="1506407" y="1317794"/>
                </a:cubicBezTo>
                <a:close/>
                <a:moveTo>
                  <a:pt x="1455507" y="1317794"/>
                </a:moveTo>
                <a:lnTo>
                  <a:pt x="1472293" y="1330608"/>
                </a:lnTo>
                <a:lnTo>
                  <a:pt x="1472293" y="1317794"/>
                </a:lnTo>
                <a:lnTo>
                  <a:pt x="1470195" y="1317794"/>
                </a:lnTo>
                <a:cubicBezTo>
                  <a:pt x="1468097" y="1317794"/>
                  <a:pt x="1463900" y="1317794"/>
                  <a:pt x="1455507" y="1317794"/>
                </a:cubicBezTo>
                <a:close/>
                <a:moveTo>
                  <a:pt x="541483" y="1317794"/>
                </a:moveTo>
                <a:cubicBezTo>
                  <a:pt x="558811" y="1317794"/>
                  <a:pt x="558811" y="1317794"/>
                  <a:pt x="558811" y="1330608"/>
                </a:cubicBezTo>
                <a:cubicBezTo>
                  <a:pt x="541483" y="1330608"/>
                  <a:pt x="541483" y="1330608"/>
                  <a:pt x="541483" y="1317794"/>
                </a:cubicBezTo>
                <a:close/>
                <a:moveTo>
                  <a:pt x="457012" y="1317794"/>
                </a:moveTo>
                <a:lnTo>
                  <a:pt x="457012" y="1330608"/>
                </a:lnTo>
                <a:cubicBezTo>
                  <a:pt x="457012" y="1330608"/>
                  <a:pt x="457012" y="1330608"/>
                  <a:pt x="473798" y="1330608"/>
                </a:cubicBezTo>
                <a:cubicBezTo>
                  <a:pt x="473798" y="1330608"/>
                  <a:pt x="457012" y="1330608"/>
                  <a:pt x="473798" y="1317794"/>
                </a:cubicBezTo>
                <a:lnTo>
                  <a:pt x="471700" y="1317794"/>
                </a:lnTo>
                <a:lnTo>
                  <a:pt x="459110" y="1317794"/>
                </a:lnTo>
                <a:cubicBezTo>
                  <a:pt x="457012" y="1317794"/>
                  <a:pt x="457012" y="1317794"/>
                  <a:pt x="457012" y="1317794"/>
                </a:cubicBezTo>
                <a:close/>
                <a:moveTo>
                  <a:pt x="2132361" y="1304567"/>
                </a:moveTo>
                <a:cubicBezTo>
                  <a:pt x="2132361" y="1304567"/>
                  <a:pt x="2132361" y="1304567"/>
                  <a:pt x="2132361" y="1317794"/>
                </a:cubicBezTo>
                <a:lnTo>
                  <a:pt x="2130263" y="1317794"/>
                </a:lnTo>
                <a:cubicBezTo>
                  <a:pt x="2128165" y="1317794"/>
                  <a:pt x="2123968" y="1317794"/>
                  <a:pt x="2115575" y="1317794"/>
                </a:cubicBezTo>
                <a:cubicBezTo>
                  <a:pt x="2115575" y="1304567"/>
                  <a:pt x="2132361" y="1304567"/>
                  <a:pt x="2132361" y="1304567"/>
                </a:cubicBezTo>
                <a:close/>
                <a:moveTo>
                  <a:pt x="1658563" y="1304567"/>
                </a:moveTo>
                <a:cubicBezTo>
                  <a:pt x="1658563" y="1304567"/>
                  <a:pt x="1658563" y="1304567"/>
                  <a:pt x="1675349" y="1304567"/>
                </a:cubicBezTo>
                <a:cubicBezTo>
                  <a:pt x="1675349" y="1304567"/>
                  <a:pt x="1675349" y="1304567"/>
                  <a:pt x="1675349" y="1317794"/>
                </a:cubicBezTo>
                <a:lnTo>
                  <a:pt x="1658563" y="1317794"/>
                </a:lnTo>
                <a:close/>
                <a:moveTo>
                  <a:pt x="1556765" y="1304567"/>
                </a:moveTo>
                <a:cubicBezTo>
                  <a:pt x="1539979" y="1317794"/>
                  <a:pt x="1556765" y="1304567"/>
                  <a:pt x="1556765" y="1317794"/>
                </a:cubicBezTo>
                <a:cubicBezTo>
                  <a:pt x="1556765" y="1317794"/>
                  <a:pt x="1556765" y="1317794"/>
                  <a:pt x="1556765" y="1304567"/>
                </a:cubicBezTo>
                <a:close/>
                <a:moveTo>
                  <a:pt x="1218337" y="1304567"/>
                </a:moveTo>
                <a:lnTo>
                  <a:pt x="1218337" y="1312214"/>
                </a:lnTo>
                <a:lnTo>
                  <a:pt x="1218337" y="1312834"/>
                </a:lnTo>
                <a:lnTo>
                  <a:pt x="1218337" y="1317794"/>
                </a:lnTo>
                <a:lnTo>
                  <a:pt x="1235665" y="1317794"/>
                </a:lnTo>
                <a:lnTo>
                  <a:pt x="1235665" y="1304567"/>
                </a:lnTo>
                <a:cubicBezTo>
                  <a:pt x="1235665" y="1317794"/>
                  <a:pt x="1235665" y="1317794"/>
                  <a:pt x="1218337" y="1304567"/>
                </a:cubicBezTo>
                <a:close/>
                <a:moveTo>
                  <a:pt x="558811" y="1304567"/>
                </a:moveTo>
                <a:cubicBezTo>
                  <a:pt x="558811" y="1304567"/>
                  <a:pt x="558811" y="1304567"/>
                  <a:pt x="558811" y="1306220"/>
                </a:cubicBezTo>
                <a:lnTo>
                  <a:pt x="558811" y="1307874"/>
                </a:lnTo>
                <a:lnTo>
                  <a:pt x="558811" y="1317794"/>
                </a:lnTo>
                <a:cubicBezTo>
                  <a:pt x="558811" y="1317794"/>
                  <a:pt x="558811" y="1317794"/>
                  <a:pt x="556645" y="1317794"/>
                </a:cubicBezTo>
                <a:lnTo>
                  <a:pt x="543649" y="1317794"/>
                </a:lnTo>
                <a:cubicBezTo>
                  <a:pt x="541483" y="1317794"/>
                  <a:pt x="541483" y="1317794"/>
                  <a:pt x="541483" y="1317794"/>
                </a:cubicBezTo>
                <a:lnTo>
                  <a:pt x="541483" y="1330608"/>
                </a:lnTo>
                <a:cubicBezTo>
                  <a:pt x="541483" y="1330608"/>
                  <a:pt x="541483" y="1330608"/>
                  <a:pt x="543649" y="1330608"/>
                </a:cubicBezTo>
                <a:lnTo>
                  <a:pt x="556645" y="1330608"/>
                </a:lnTo>
                <a:lnTo>
                  <a:pt x="558811" y="1330608"/>
                </a:lnTo>
                <a:lnTo>
                  <a:pt x="558811" y="1317794"/>
                </a:lnTo>
                <a:lnTo>
                  <a:pt x="575597" y="1317794"/>
                </a:lnTo>
                <a:cubicBezTo>
                  <a:pt x="575597" y="1317794"/>
                  <a:pt x="575597" y="1317794"/>
                  <a:pt x="575597" y="1304567"/>
                </a:cubicBezTo>
                <a:cubicBezTo>
                  <a:pt x="575597" y="1317794"/>
                  <a:pt x="558811" y="1304567"/>
                  <a:pt x="558811" y="1304567"/>
                </a:cubicBezTo>
                <a:close/>
                <a:moveTo>
                  <a:pt x="2081462" y="1291753"/>
                </a:moveTo>
                <a:lnTo>
                  <a:pt x="2064676" y="1304567"/>
                </a:lnTo>
                <a:cubicBezTo>
                  <a:pt x="2064676" y="1304567"/>
                  <a:pt x="2074118" y="1304567"/>
                  <a:pt x="2071757" y="1304567"/>
                </a:cubicBezTo>
                <a:lnTo>
                  <a:pt x="2081462" y="1304567"/>
                </a:lnTo>
                <a:close/>
                <a:moveTo>
                  <a:pt x="1506407" y="1291753"/>
                </a:moveTo>
                <a:cubicBezTo>
                  <a:pt x="1523193" y="1291753"/>
                  <a:pt x="1506407" y="1304567"/>
                  <a:pt x="1523193" y="1304567"/>
                </a:cubicBezTo>
                <a:lnTo>
                  <a:pt x="1523193" y="1291753"/>
                </a:lnTo>
                <a:close/>
                <a:moveTo>
                  <a:pt x="1336922" y="1291753"/>
                </a:moveTo>
                <a:cubicBezTo>
                  <a:pt x="1336922" y="1298160"/>
                  <a:pt x="1336922" y="1301363"/>
                  <a:pt x="1336922" y="1302965"/>
                </a:cubicBezTo>
                <a:lnTo>
                  <a:pt x="1336922" y="1304567"/>
                </a:lnTo>
                <a:cubicBezTo>
                  <a:pt x="1353708" y="1304567"/>
                  <a:pt x="1353708" y="1304567"/>
                  <a:pt x="1353708" y="1304567"/>
                </a:cubicBezTo>
                <a:cubicBezTo>
                  <a:pt x="1353708" y="1304567"/>
                  <a:pt x="1371036" y="1304567"/>
                  <a:pt x="1353708" y="1291753"/>
                </a:cubicBezTo>
                <a:cubicBezTo>
                  <a:pt x="1353708" y="1291753"/>
                  <a:pt x="1353708" y="1291753"/>
                  <a:pt x="1336922" y="1291753"/>
                </a:cubicBezTo>
                <a:close/>
                <a:moveTo>
                  <a:pt x="1066181" y="1291753"/>
                </a:moveTo>
                <a:lnTo>
                  <a:pt x="1066181" y="1304567"/>
                </a:lnTo>
                <a:lnTo>
                  <a:pt x="1082967" y="1304567"/>
                </a:lnTo>
                <a:cubicBezTo>
                  <a:pt x="1082967" y="1304567"/>
                  <a:pt x="1082967" y="1304567"/>
                  <a:pt x="1082967" y="1291753"/>
                </a:cubicBezTo>
                <a:lnTo>
                  <a:pt x="1075623" y="1291753"/>
                </a:lnTo>
                <a:cubicBezTo>
                  <a:pt x="1072475" y="1291753"/>
                  <a:pt x="1078770" y="1291753"/>
                  <a:pt x="1066181" y="1291753"/>
                </a:cubicBezTo>
                <a:close/>
                <a:moveTo>
                  <a:pt x="406113" y="1291753"/>
                </a:moveTo>
                <a:cubicBezTo>
                  <a:pt x="406113" y="1298160"/>
                  <a:pt x="406113" y="1301363"/>
                  <a:pt x="406113" y="1301363"/>
                </a:cubicBezTo>
                <a:lnTo>
                  <a:pt x="406113" y="1304567"/>
                </a:lnTo>
                <a:lnTo>
                  <a:pt x="396408" y="1304567"/>
                </a:lnTo>
                <a:lnTo>
                  <a:pt x="395621" y="1304567"/>
                </a:lnTo>
                <a:cubicBezTo>
                  <a:pt x="393523" y="1304567"/>
                  <a:pt x="389327" y="1304567"/>
                  <a:pt x="389327" y="1304567"/>
                </a:cubicBezTo>
                <a:cubicBezTo>
                  <a:pt x="389327" y="1291753"/>
                  <a:pt x="406113" y="1291753"/>
                  <a:pt x="406113" y="1291753"/>
                </a:cubicBezTo>
                <a:close/>
                <a:moveTo>
                  <a:pt x="389327" y="1278938"/>
                </a:moveTo>
                <a:cubicBezTo>
                  <a:pt x="389327" y="1278938"/>
                  <a:pt x="389327" y="1278938"/>
                  <a:pt x="391425" y="1278938"/>
                </a:cubicBezTo>
                <a:lnTo>
                  <a:pt x="404014" y="1278938"/>
                </a:lnTo>
                <a:lnTo>
                  <a:pt x="406113" y="1278938"/>
                </a:lnTo>
                <a:cubicBezTo>
                  <a:pt x="406113" y="1278938"/>
                  <a:pt x="406113" y="1282142"/>
                  <a:pt x="406113" y="1283744"/>
                </a:cubicBezTo>
                <a:lnTo>
                  <a:pt x="406113" y="1284344"/>
                </a:lnTo>
                <a:lnTo>
                  <a:pt x="406113" y="1291753"/>
                </a:lnTo>
                <a:lnTo>
                  <a:pt x="396408" y="1291753"/>
                </a:lnTo>
                <a:lnTo>
                  <a:pt x="395621" y="1291753"/>
                </a:lnTo>
                <a:cubicBezTo>
                  <a:pt x="393523" y="1291753"/>
                  <a:pt x="389327" y="1291753"/>
                  <a:pt x="389327" y="1291753"/>
                </a:cubicBezTo>
                <a:close/>
                <a:moveTo>
                  <a:pt x="1682693" y="1273532"/>
                </a:moveTo>
                <a:cubicBezTo>
                  <a:pt x="1681644" y="1274133"/>
                  <a:pt x="1679546" y="1275735"/>
                  <a:pt x="1675349" y="1278938"/>
                </a:cubicBezTo>
                <a:cubicBezTo>
                  <a:pt x="1675349" y="1278938"/>
                  <a:pt x="1675349" y="1278938"/>
                  <a:pt x="1692135" y="1278938"/>
                </a:cubicBezTo>
                <a:cubicBezTo>
                  <a:pt x="1679546" y="1278938"/>
                  <a:pt x="1685841" y="1271730"/>
                  <a:pt x="1682693" y="1273532"/>
                </a:cubicBezTo>
                <a:close/>
                <a:moveTo>
                  <a:pt x="1607664" y="1266124"/>
                </a:moveTo>
                <a:lnTo>
                  <a:pt x="1607664" y="1278938"/>
                </a:lnTo>
                <a:lnTo>
                  <a:pt x="1590878" y="1278938"/>
                </a:lnTo>
                <a:cubicBezTo>
                  <a:pt x="1590878" y="1278938"/>
                  <a:pt x="1590878" y="1278938"/>
                  <a:pt x="1607664" y="1266124"/>
                </a:cubicBezTo>
                <a:close/>
                <a:moveTo>
                  <a:pt x="1489079" y="1266124"/>
                </a:moveTo>
                <a:cubicBezTo>
                  <a:pt x="1489079" y="1266124"/>
                  <a:pt x="1489079" y="1266124"/>
                  <a:pt x="1472293" y="1278938"/>
                </a:cubicBezTo>
                <a:lnTo>
                  <a:pt x="1489079" y="1278938"/>
                </a:lnTo>
                <a:close/>
                <a:moveTo>
                  <a:pt x="744540" y="1266124"/>
                </a:moveTo>
                <a:lnTo>
                  <a:pt x="744540" y="1278938"/>
                </a:lnTo>
                <a:cubicBezTo>
                  <a:pt x="744540" y="1278938"/>
                  <a:pt x="744540" y="1266124"/>
                  <a:pt x="761867" y="1266124"/>
                </a:cubicBezTo>
                <a:close/>
                <a:moveTo>
                  <a:pt x="575597" y="1266124"/>
                </a:moveTo>
                <a:lnTo>
                  <a:pt x="575597" y="1278938"/>
                </a:lnTo>
                <a:lnTo>
                  <a:pt x="592383" y="1278938"/>
                </a:lnTo>
                <a:lnTo>
                  <a:pt x="592383" y="1266124"/>
                </a:lnTo>
                <a:cubicBezTo>
                  <a:pt x="592383" y="1266124"/>
                  <a:pt x="592383" y="1266124"/>
                  <a:pt x="575597" y="1266124"/>
                </a:cubicBezTo>
                <a:close/>
                <a:moveTo>
                  <a:pt x="389327" y="1266124"/>
                </a:moveTo>
                <a:cubicBezTo>
                  <a:pt x="389327" y="1266124"/>
                  <a:pt x="389327" y="1266124"/>
                  <a:pt x="391425" y="1266124"/>
                </a:cubicBezTo>
                <a:lnTo>
                  <a:pt x="406113" y="1266124"/>
                </a:lnTo>
                <a:lnTo>
                  <a:pt x="389327" y="1278938"/>
                </a:lnTo>
                <a:cubicBezTo>
                  <a:pt x="372541" y="1278938"/>
                  <a:pt x="372541" y="1278938"/>
                  <a:pt x="372541" y="1278938"/>
                </a:cubicBezTo>
                <a:cubicBezTo>
                  <a:pt x="389327" y="1278938"/>
                  <a:pt x="389327" y="1278938"/>
                  <a:pt x="389327" y="1266124"/>
                </a:cubicBezTo>
                <a:close/>
                <a:moveTo>
                  <a:pt x="2098248" y="1252897"/>
                </a:moveTo>
                <a:cubicBezTo>
                  <a:pt x="2098248" y="1252897"/>
                  <a:pt x="2098248" y="1252897"/>
                  <a:pt x="2115575" y="1252897"/>
                </a:cubicBezTo>
                <a:cubicBezTo>
                  <a:pt x="2115575" y="1266124"/>
                  <a:pt x="2115575" y="1266124"/>
                  <a:pt x="2098248" y="1252897"/>
                </a:cubicBezTo>
                <a:close/>
                <a:moveTo>
                  <a:pt x="1049395" y="1252897"/>
                </a:moveTo>
                <a:lnTo>
                  <a:pt x="1049395" y="1266124"/>
                </a:lnTo>
                <a:cubicBezTo>
                  <a:pt x="1049395" y="1252897"/>
                  <a:pt x="1049395" y="1266124"/>
                  <a:pt x="1066181" y="1266124"/>
                </a:cubicBezTo>
                <a:cubicBezTo>
                  <a:pt x="1066181" y="1266124"/>
                  <a:pt x="1066181" y="1266124"/>
                  <a:pt x="1066181" y="1252897"/>
                </a:cubicBezTo>
                <a:cubicBezTo>
                  <a:pt x="1066181" y="1266124"/>
                  <a:pt x="1049395" y="1252897"/>
                  <a:pt x="1049395" y="1252897"/>
                </a:cubicBezTo>
                <a:close/>
                <a:moveTo>
                  <a:pt x="541483" y="1252897"/>
                </a:moveTo>
                <a:cubicBezTo>
                  <a:pt x="541483" y="1252897"/>
                  <a:pt x="541483" y="1252897"/>
                  <a:pt x="541483" y="1266124"/>
                </a:cubicBezTo>
                <a:cubicBezTo>
                  <a:pt x="541483" y="1266124"/>
                  <a:pt x="541483" y="1266124"/>
                  <a:pt x="524697" y="1266124"/>
                </a:cubicBezTo>
                <a:cubicBezTo>
                  <a:pt x="524697" y="1266124"/>
                  <a:pt x="524697" y="1266124"/>
                  <a:pt x="524697" y="1278938"/>
                </a:cubicBezTo>
                <a:lnTo>
                  <a:pt x="541483" y="1278938"/>
                </a:lnTo>
                <a:lnTo>
                  <a:pt x="541483" y="1271530"/>
                </a:lnTo>
                <a:lnTo>
                  <a:pt x="541483" y="1270929"/>
                </a:lnTo>
                <a:cubicBezTo>
                  <a:pt x="541483" y="1269328"/>
                  <a:pt x="541483" y="1266124"/>
                  <a:pt x="541483" y="1266124"/>
                </a:cubicBezTo>
                <a:cubicBezTo>
                  <a:pt x="541483" y="1266124"/>
                  <a:pt x="541483" y="1266124"/>
                  <a:pt x="558811" y="1266124"/>
                </a:cubicBezTo>
                <a:lnTo>
                  <a:pt x="558811" y="1258477"/>
                </a:lnTo>
                <a:cubicBezTo>
                  <a:pt x="558811" y="1260337"/>
                  <a:pt x="558811" y="1252897"/>
                  <a:pt x="558811" y="1252897"/>
                </a:cubicBezTo>
                <a:close/>
                <a:moveTo>
                  <a:pt x="1658563" y="1240082"/>
                </a:moveTo>
                <a:cubicBezTo>
                  <a:pt x="1658563" y="1240082"/>
                  <a:pt x="1641777" y="1252897"/>
                  <a:pt x="1658563" y="1240082"/>
                </a:cubicBezTo>
                <a:close/>
                <a:moveTo>
                  <a:pt x="1641777" y="1240082"/>
                </a:moveTo>
                <a:cubicBezTo>
                  <a:pt x="1641777" y="1240082"/>
                  <a:pt x="1641777" y="1240082"/>
                  <a:pt x="1641777" y="1241684"/>
                </a:cubicBezTo>
                <a:lnTo>
                  <a:pt x="1641777" y="1247491"/>
                </a:lnTo>
                <a:lnTo>
                  <a:pt x="1641777" y="1248091"/>
                </a:lnTo>
                <a:lnTo>
                  <a:pt x="1641777" y="1252897"/>
                </a:lnTo>
                <a:cubicBezTo>
                  <a:pt x="1641777" y="1252897"/>
                  <a:pt x="1641777" y="1252897"/>
                  <a:pt x="1643876" y="1252897"/>
                </a:cubicBezTo>
                <a:lnTo>
                  <a:pt x="1651482" y="1252897"/>
                </a:lnTo>
                <a:cubicBezTo>
                  <a:pt x="1650695" y="1252897"/>
                  <a:pt x="1651219" y="1252897"/>
                  <a:pt x="1652269" y="1252897"/>
                </a:cubicBezTo>
                <a:lnTo>
                  <a:pt x="1658563" y="1252897"/>
                </a:lnTo>
                <a:cubicBezTo>
                  <a:pt x="1658563" y="1252897"/>
                  <a:pt x="1658563" y="1260337"/>
                  <a:pt x="1658563" y="1258477"/>
                </a:cubicBezTo>
                <a:lnTo>
                  <a:pt x="1658563" y="1266124"/>
                </a:lnTo>
                <a:cubicBezTo>
                  <a:pt x="1666956" y="1266124"/>
                  <a:pt x="1671153" y="1266124"/>
                  <a:pt x="1671153" y="1266124"/>
                </a:cubicBezTo>
                <a:lnTo>
                  <a:pt x="1675349" y="1266124"/>
                </a:lnTo>
                <a:cubicBezTo>
                  <a:pt x="1658563" y="1266124"/>
                  <a:pt x="1675349" y="1252897"/>
                  <a:pt x="1675349" y="1252897"/>
                </a:cubicBezTo>
                <a:cubicBezTo>
                  <a:pt x="1675349" y="1252897"/>
                  <a:pt x="1675349" y="1252897"/>
                  <a:pt x="1658563" y="1252897"/>
                </a:cubicBezTo>
                <a:lnTo>
                  <a:pt x="1658563" y="1240082"/>
                </a:lnTo>
                <a:close/>
                <a:moveTo>
                  <a:pt x="643282" y="1240082"/>
                </a:moveTo>
                <a:cubicBezTo>
                  <a:pt x="643282" y="1240082"/>
                  <a:pt x="643282" y="1252897"/>
                  <a:pt x="660068" y="1252897"/>
                </a:cubicBezTo>
                <a:cubicBezTo>
                  <a:pt x="660068" y="1240082"/>
                  <a:pt x="643282" y="1240082"/>
                  <a:pt x="643282" y="1240082"/>
                </a:cubicBezTo>
                <a:close/>
                <a:moveTo>
                  <a:pt x="575335" y="1234676"/>
                </a:moveTo>
                <a:cubicBezTo>
                  <a:pt x="574548" y="1232874"/>
                  <a:pt x="571400" y="1240082"/>
                  <a:pt x="558811" y="1240082"/>
                </a:cubicBezTo>
                <a:lnTo>
                  <a:pt x="575597" y="1240082"/>
                </a:lnTo>
                <a:cubicBezTo>
                  <a:pt x="575597" y="1236879"/>
                  <a:pt x="575597" y="1235277"/>
                  <a:pt x="575335" y="1234676"/>
                </a:cubicBezTo>
                <a:close/>
                <a:moveTo>
                  <a:pt x="2132361" y="1227268"/>
                </a:moveTo>
                <a:cubicBezTo>
                  <a:pt x="2132361" y="1227268"/>
                  <a:pt x="2132361" y="1227268"/>
                  <a:pt x="2134459" y="1227268"/>
                </a:cubicBezTo>
                <a:cubicBezTo>
                  <a:pt x="2136558" y="1227268"/>
                  <a:pt x="2140754" y="1227268"/>
                  <a:pt x="2149147" y="1227268"/>
                </a:cubicBezTo>
                <a:cubicBezTo>
                  <a:pt x="2132361" y="1240082"/>
                  <a:pt x="2132361" y="1240082"/>
                  <a:pt x="2149147" y="1240082"/>
                </a:cubicBezTo>
                <a:cubicBezTo>
                  <a:pt x="2132361" y="1240082"/>
                  <a:pt x="2149147" y="1240082"/>
                  <a:pt x="2149147" y="1252897"/>
                </a:cubicBezTo>
                <a:lnTo>
                  <a:pt x="2147049" y="1252897"/>
                </a:lnTo>
                <a:cubicBezTo>
                  <a:pt x="2144951" y="1252897"/>
                  <a:pt x="2140754" y="1252897"/>
                  <a:pt x="2132361" y="1252897"/>
                </a:cubicBezTo>
                <a:lnTo>
                  <a:pt x="2132361" y="1240082"/>
                </a:lnTo>
                <a:lnTo>
                  <a:pt x="2115575" y="1240082"/>
                </a:lnTo>
                <a:close/>
                <a:moveTo>
                  <a:pt x="2064676" y="1227268"/>
                </a:moveTo>
                <a:cubicBezTo>
                  <a:pt x="2064676" y="1240082"/>
                  <a:pt x="2047890" y="1240082"/>
                  <a:pt x="2064676" y="1240082"/>
                </a:cubicBezTo>
                <a:cubicBezTo>
                  <a:pt x="2064676" y="1243286"/>
                  <a:pt x="2065725" y="1244888"/>
                  <a:pt x="2067299" y="1245488"/>
                </a:cubicBezTo>
                <a:lnTo>
                  <a:pt x="2067688" y="1245448"/>
                </a:lnTo>
                <a:lnTo>
                  <a:pt x="2070971" y="1251295"/>
                </a:lnTo>
                <a:cubicBezTo>
                  <a:pt x="2073069" y="1252897"/>
                  <a:pt x="2073069" y="1252897"/>
                  <a:pt x="2064676" y="1252897"/>
                </a:cubicBezTo>
                <a:lnTo>
                  <a:pt x="2081462" y="1252897"/>
                </a:lnTo>
                <a:lnTo>
                  <a:pt x="2081462" y="1240082"/>
                </a:lnTo>
                <a:cubicBezTo>
                  <a:pt x="2081462" y="1240082"/>
                  <a:pt x="2077265" y="1243286"/>
                  <a:pt x="2073069" y="1244888"/>
                </a:cubicBezTo>
                <a:lnTo>
                  <a:pt x="2067688" y="1245448"/>
                </a:lnTo>
                <a:lnTo>
                  <a:pt x="2064676" y="1240082"/>
                </a:lnTo>
                <a:lnTo>
                  <a:pt x="2064676" y="1232674"/>
                </a:lnTo>
                <a:cubicBezTo>
                  <a:pt x="2064676" y="1233275"/>
                  <a:pt x="2064676" y="1232874"/>
                  <a:pt x="2064676" y="1232074"/>
                </a:cubicBezTo>
                <a:lnTo>
                  <a:pt x="2064676" y="1228870"/>
                </a:lnTo>
                <a:cubicBezTo>
                  <a:pt x="2064676" y="1227268"/>
                  <a:pt x="2064676" y="1227268"/>
                  <a:pt x="2064676" y="1227268"/>
                </a:cubicBezTo>
                <a:close/>
                <a:moveTo>
                  <a:pt x="2115575" y="1214454"/>
                </a:moveTo>
                <a:cubicBezTo>
                  <a:pt x="2115575" y="1227268"/>
                  <a:pt x="2115575" y="1214454"/>
                  <a:pt x="2132361" y="1214454"/>
                </a:cubicBezTo>
                <a:cubicBezTo>
                  <a:pt x="2132361" y="1214454"/>
                  <a:pt x="2132361" y="1214454"/>
                  <a:pt x="2132361" y="1227268"/>
                </a:cubicBezTo>
                <a:lnTo>
                  <a:pt x="2117674" y="1227268"/>
                </a:lnTo>
                <a:cubicBezTo>
                  <a:pt x="2115575" y="1227268"/>
                  <a:pt x="2115575" y="1227268"/>
                  <a:pt x="2115575" y="1227268"/>
                </a:cubicBezTo>
                <a:close/>
                <a:moveTo>
                  <a:pt x="1827506" y="1214454"/>
                </a:moveTo>
                <a:cubicBezTo>
                  <a:pt x="1827506" y="1214454"/>
                  <a:pt x="1827506" y="1217658"/>
                  <a:pt x="1827506" y="1219259"/>
                </a:cubicBezTo>
                <a:lnTo>
                  <a:pt x="1827506" y="1219860"/>
                </a:lnTo>
                <a:lnTo>
                  <a:pt x="1827506" y="1221862"/>
                </a:lnTo>
                <a:lnTo>
                  <a:pt x="1827506" y="1222463"/>
                </a:lnTo>
                <a:cubicBezTo>
                  <a:pt x="1827506" y="1224065"/>
                  <a:pt x="1827506" y="1227268"/>
                  <a:pt x="1827506" y="1227268"/>
                </a:cubicBezTo>
                <a:cubicBezTo>
                  <a:pt x="1844834" y="1214454"/>
                  <a:pt x="1827506" y="1227268"/>
                  <a:pt x="1827506" y="1214454"/>
                </a:cubicBezTo>
                <a:close/>
                <a:moveTo>
                  <a:pt x="1607664" y="1214454"/>
                </a:moveTo>
                <a:lnTo>
                  <a:pt x="1607664" y="1227268"/>
                </a:lnTo>
                <a:lnTo>
                  <a:pt x="1624450" y="1227268"/>
                </a:lnTo>
                <a:cubicBezTo>
                  <a:pt x="1624450" y="1227268"/>
                  <a:pt x="1641777" y="1240082"/>
                  <a:pt x="1641777" y="1227268"/>
                </a:cubicBezTo>
                <a:cubicBezTo>
                  <a:pt x="1641777" y="1227268"/>
                  <a:pt x="1641777" y="1227268"/>
                  <a:pt x="1639611" y="1227268"/>
                </a:cubicBezTo>
                <a:lnTo>
                  <a:pt x="1628782" y="1227268"/>
                </a:lnTo>
                <a:lnTo>
                  <a:pt x="1624450" y="1227268"/>
                </a:lnTo>
                <a:lnTo>
                  <a:pt x="1624450" y="1214454"/>
                </a:lnTo>
                <a:lnTo>
                  <a:pt x="1622352" y="1214454"/>
                </a:lnTo>
                <a:lnTo>
                  <a:pt x="1609762" y="1214454"/>
                </a:lnTo>
                <a:cubicBezTo>
                  <a:pt x="1607664" y="1214454"/>
                  <a:pt x="1607664" y="1214454"/>
                  <a:pt x="1607664" y="1214454"/>
                </a:cubicBezTo>
                <a:close/>
                <a:moveTo>
                  <a:pt x="1066181" y="1214454"/>
                </a:moveTo>
                <a:lnTo>
                  <a:pt x="1066181" y="1227268"/>
                </a:lnTo>
                <a:lnTo>
                  <a:pt x="1082967" y="1227268"/>
                </a:lnTo>
                <a:lnTo>
                  <a:pt x="1082967" y="1214454"/>
                </a:lnTo>
                <a:cubicBezTo>
                  <a:pt x="1082967" y="1214454"/>
                  <a:pt x="1082967" y="1214454"/>
                  <a:pt x="1066181" y="1214454"/>
                </a:cubicBezTo>
                <a:close/>
                <a:moveTo>
                  <a:pt x="507911" y="1214454"/>
                </a:moveTo>
                <a:cubicBezTo>
                  <a:pt x="507911" y="1227268"/>
                  <a:pt x="507911" y="1227268"/>
                  <a:pt x="491125" y="1227268"/>
                </a:cubicBezTo>
                <a:cubicBezTo>
                  <a:pt x="507911" y="1227268"/>
                  <a:pt x="507911" y="1214454"/>
                  <a:pt x="507911" y="1214454"/>
                </a:cubicBezTo>
                <a:close/>
                <a:moveTo>
                  <a:pt x="473798" y="1214454"/>
                </a:moveTo>
                <a:cubicBezTo>
                  <a:pt x="473798" y="1214454"/>
                  <a:pt x="473798" y="1214454"/>
                  <a:pt x="457012" y="1227268"/>
                </a:cubicBezTo>
                <a:lnTo>
                  <a:pt x="473798" y="1227268"/>
                </a:lnTo>
                <a:close/>
                <a:moveTo>
                  <a:pt x="304855" y="1214454"/>
                </a:moveTo>
                <a:cubicBezTo>
                  <a:pt x="304855" y="1214454"/>
                  <a:pt x="321641" y="1214454"/>
                  <a:pt x="304855" y="1227268"/>
                </a:cubicBezTo>
                <a:close/>
                <a:moveTo>
                  <a:pt x="2121870" y="1204534"/>
                </a:moveTo>
                <a:cubicBezTo>
                  <a:pt x="2123968" y="1204534"/>
                  <a:pt x="2123968" y="1207840"/>
                  <a:pt x="2115575" y="1214454"/>
                </a:cubicBezTo>
                <a:cubicBezTo>
                  <a:pt x="2115575" y="1207840"/>
                  <a:pt x="2119772" y="1204534"/>
                  <a:pt x="2121870" y="1204534"/>
                </a:cubicBezTo>
                <a:close/>
                <a:moveTo>
                  <a:pt x="372541" y="1201227"/>
                </a:moveTo>
                <a:lnTo>
                  <a:pt x="372541" y="1214454"/>
                </a:lnTo>
                <a:cubicBezTo>
                  <a:pt x="372541" y="1214454"/>
                  <a:pt x="355755" y="1214454"/>
                  <a:pt x="372541" y="1201227"/>
                </a:cubicBezTo>
                <a:close/>
                <a:moveTo>
                  <a:pt x="1810720" y="1188412"/>
                </a:moveTo>
                <a:lnTo>
                  <a:pt x="1793934" y="1201227"/>
                </a:lnTo>
                <a:cubicBezTo>
                  <a:pt x="1793934" y="1201227"/>
                  <a:pt x="1793934" y="1201227"/>
                  <a:pt x="1777148" y="1214454"/>
                </a:cubicBezTo>
                <a:lnTo>
                  <a:pt x="1793934" y="1214454"/>
                </a:lnTo>
                <a:lnTo>
                  <a:pt x="1810720" y="1214454"/>
                </a:lnTo>
                <a:cubicBezTo>
                  <a:pt x="1810720" y="1201227"/>
                  <a:pt x="1793934" y="1214454"/>
                  <a:pt x="1793934" y="1201227"/>
                </a:cubicBezTo>
                <a:cubicBezTo>
                  <a:pt x="1793934" y="1201227"/>
                  <a:pt x="1793934" y="1201227"/>
                  <a:pt x="1796032" y="1201227"/>
                </a:cubicBezTo>
                <a:lnTo>
                  <a:pt x="1808622" y="1201227"/>
                </a:lnTo>
                <a:lnTo>
                  <a:pt x="1810720" y="1201227"/>
                </a:lnTo>
                <a:cubicBezTo>
                  <a:pt x="1810720" y="1201227"/>
                  <a:pt x="1810720" y="1201227"/>
                  <a:pt x="1810720" y="1188412"/>
                </a:cubicBezTo>
                <a:close/>
                <a:moveTo>
                  <a:pt x="1590878" y="1188412"/>
                </a:moveTo>
                <a:cubicBezTo>
                  <a:pt x="1590878" y="1188412"/>
                  <a:pt x="1590878" y="1188412"/>
                  <a:pt x="1590878" y="1190014"/>
                </a:cubicBezTo>
                <a:lnTo>
                  <a:pt x="1590878" y="1195821"/>
                </a:lnTo>
                <a:lnTo>
                  <a:pt x="1590878" y="1196421"/>
                </a:lnTo>
                <a:cubicBezTo>
                  <a:pt x="1590878" y="1198023"/>
                  <a:pt x="1590878" y="1201227"/>
                  <a:pt x="1590878" y="1201227"/>
                </a:cubicBezTo>
                <a:lnTo>
                  <a:pt x="1607664" y="1201227"/>
                </a:lnTo>
                <a:cubicBezTo>
                  <a:pt x="1607664" y="1201227"/>
                  <a:pt x="1590878" y="1201227"/>
                  <a:pt x="1607664" y="1188412"/>
                </a:cubicBezTo>
                <a:close/>
                <a:moveTo>
                  <a:pt x="1506407" y="1188412"/>
                </a:moveTo>
                <a:cubicBezTo>
                  <a:pt x="1506407" y="1201227"/>
                  <a:pt x="1506407" y="1201227"/>
                  <a:pt x="1523193" y="1201227"/>
                </a:cubicBezTo>
                <a:cubicBezTo>
                  <a:pt x="1523193" y="1201227"/>
                  <a:pt x="1539979" y="1201227"/>
                  <a:pt x="1539979" y="1214454"/>
                </a:cubicBezTo>
                <a:lnTo>
                  <a:pt x="1539979" y="1221862"/>
                </a:lnTo>
                <a:lnTo>
                  <a:pt x="1539979" y="1222463"/>
                </a:lnTo>
                <a:lnTo>
                  <a:pt x="1539979" y="1227268"/>
                </a:lnTo>
                <a:lnTo>
                  <a:pt x="1556765" y="1227268"/>
                </a:lnTo>
                <a:lnTo>
                  <a:pt x="1539979" y="1240082"/>
                </a:lnTo>
                <a:lnTo>
                  <a:pt x="1556765" y="1240082"/>
                </a:lnTo>
                <a:cubicBezTo>
                  <a:pt x="1556765" y="1240082"/>
                  <a:pt x="1556765" y="1240082"/>
                  <a:pt x="1558931" y="1240082"/>
                </a:cubicBezTo>
                <a:lnTo>
                  <a:pt x="1574092" y="1240082"/>
                </a:lnTo>
                <a:lnTo>
                  <a:pt x="1556765" y="1252897"/>
                </a:lnTo>
                <a:cubicBezTo>
                  <a:pt x="1574092" y="1252897"/>
                  <a:pt x="1574092" y="1252897"/>
                  <a:pt x="1574092" y="1240082"/>
                </a:cubicBezTo>
                <a:cubicBezTo>
                  <a:pt x="1574092" y="1240082"/>
                  <a:pt x="1574092" y="1240082"/>
                  <a:pt x="1590878" y="1240082"/>
                </a:cubicBezTo>
                <a:lnTo>
                  <a:pt x="1574092" y="1252897"/>
                </a:lnTo>
                <a:lnTo>
                  <a:pt x="1590878" y="1252897"/>
                </a:lnTo>
                <a:lnTo>
                  <a:pt x="1590878" y="1266124"/>
                </a:lnTo>
                <a:lnTo>
                  <a:pt x="1584583" y="1266124"/>
                </a:lnTo>
                <a:cubicBezTo>
                  <a:pt x="1583534" y="1266124"/>
                  <a:pt x="1583010" y="1266124"/>
                  <a:pt x="1583797" y="1266124"/>
                </a:cubicBezTo>
                <a:lnTo>
                  <a:pt x="1576190" y="1266124"/>
                </a:lnTo>
                <a:cubicBezTo>
                  <a:pt x="1574092" y="1266124"/>
                  <a:pt x="1574092" y="1266124"/>
                  <a:pt x="1574092" y="1266124"/>
                </a:cubicBezTo>
                <a:cubicBezTo>
                  <a:pt x="1590878" y="1266124"/>
                  <a:pt x="1574092" y="1278938"/>
                  <a:pt x="1574092" y="1278938"/>
                </a:cubicBezTo>
                <a:lnTo>
                  <a:pt x="1590878" y="1278938"/>
                </a:lnTo>
                <a:lnTo>
                  <a:pt x="1590878" y="1291753"/>
                </a:lnTo>
                <a:cubicBezTo>
                  <a:pt x="1590878" y="1291753"/>
                  <a:pt x="1590878" y="1291753"/>
                  <a:pt x="1607664" y="1278938"/>
                </a:cubicBezTo>
                <a:lnTo>
                  <a:pt x="1624450" y="1278938"/>
                </a:lnTo>
                <a:cubicBezTo>
                  <a:pt x="1624450" y="1278938"/>
                  <a:pt x="1624450" y="1278938"/>
                  <a:pt x="1607664" y="1291753"/>
                </a:cubicBezTo>
                <a:cubicBezTo>
                  <a:pt x="1607664" y="1291753"/>
                  <a:pt x="1611861" y="1291753"/>
                  <a:pt x="1613959" y="1291753"/>
                </a:cubicBezTo>
                <a:lnTo>
                  <a:pt x="1614746" y="1291753"/>
                </a:lnTo>
                <a:lnTo>
                  <a:pt x="1624450" y="1291753"/>
                </a:lnTo>
                <a:lnTo>
                  <a:pt x="1624450" y="1304567"/>
                </a:lnTo>
                <a:lnTo>
                  <a:pt x="1641777" y="1304567"/>
                </a:lnTo>
                <a:cubicBezTo>
                  <a:pt x="1641777" y="1304567"/>
                  <a:pt x="1641777" y="1304567"/>
                  <a:pt x="1641777" y="1317794"/>
                </a:cubicBezTo>
                <a:cubicBezTo>
                  <a:pt x="1641777" y="1317794"/>
                  <a:pt x="1641777" y="1317794"/>
                  <a:pt x="1658563" y="1317794"/>
                </a:cubicBezTo>
                <a:lnTo>
                  <a:pt x="1658563" y="1330608"/>
                </a:lnTo>
                <a:cubicBezTo>
                  <a:pt x="1658563" y="1330608"/>
                  <a:pt x="1658563" y="1317794"/>
                  <a:pt x="1675349" y="1317794"/>
                </a:cubicBezTo>
                <a:cubicBezTo>
                  <a:pt x="1675349" y="1317794"/>
                  <a:pt x="1675349" y="1317794"/>
                  <a:pt x="1692135" y="1317794"/>
                </a:cubicBezTo>
                <a:cubicBezTo>
                  <a:pt x="1692135" y="1317794"/>
                  <a:pt x="1675349" y="1330608"/>
                  <a:pt x="1692135" y="1330608"/>
                </a:cubicBezTo>
                <a:lnTo>
                  <a:pt x="1675349" y="1330608"/>
                </a:lnTo>
                <a:cubicBezTo>
                  <a:pt x="1675349" y="1330608"/>
                  <a:pt x="1692135" y="1330608"/>
                  <a:pt x="1675349" y="1343423"/>
                </a:cubicBezTo>
                <a:cubicBezTo>
                  <a:pt x="1675349" y="1343423"/>
                  <a:pt x="1679546" y="1343423"/>
                  <a:pt x="1681644" y="1343423"/>
                </a:cubicBezTo>
                <a:lnTo>
                  <a:pt x="1682431" y="1343423"/>
                </a:lnTo>
                <a:lnTo>
                  <a:pt x="1692135" y="1343423"/>
                </a:lnTo>
                <a:lnTo>
                  <a:pt x="1692135" y="1356237"/>
                </a:lnTo>
                <a:cubicBezTo>
                  <a:pt x="1692135" y="1356237"/>
                  <a:pt x="1692135" y="1356237"/>
                  <a:pt x="1694301" y="1356237"/>
                </a:cubicBezTo>
                <a:lnTo>
                  <a:pt x="1707297" y="1356237"/>
                </a:lnTo>
                <a:lnTo>
                  <a:pt x="1709463" y="1356237"/>
                </a:lnTo>
                <a:cubicBezTo>
                  <a:pt x="1709463" y="1356237"/>
                  <a:pt x="1709463" y="1356237"/>
                  <a:pt x="1709463" y="1357890"/>
                </a:cubicBezTo>
                <a:lnTo>
                  <a:pt x="1709463" y="1361197"/>
                </a:lnTo>
                <a:cubicBezTo>
                  <a:pt x="1709463" y="1362024"/>
                  <a:pt x="1709463" y="1362437"/>
                  <a:pt x="1709463" y="1361817"/>
                </a:cubicBezTo>
                <a:lnTo>
                  <a:pt x="1709463" y="1369464"/>
                </a:lnTo>
                <a:lnTo>
                  <a:pt x="1726249" y="1356237"/>
                </a:lnTo>
                <a:lnTo>
                  <a:pt x="1709463" y="1356237"/>
                </a:lnTo>
                <a:lnTo>
                  <a:pt x="1709463" y="1343423"/>
                </a:lnTo>
                <a:lnTo>
                  <a:pt x="1702965" y="1343423"/>
                </a:lnTo>
                <a:cubicBezTo>
                  <a:pt x="1701882" y="1343423"/>
                  <a:pt x="1701340" y="1343423"/>
                  <a:pt x="1702153" y="1343423"/>
                </a:cubicBezTo>
                <a:lnTo>
                  <a:pt x="1692135" y="1343423"/>
                </a:lnTo>
                <a:lnTo>
                  <a:pt x="1692135" y="1330608"/>
                </a:lnTo>
                <a:lnTo>
                  <a:pt x="1692135" y="1317794"/>
                </a:lnTo>
                <a:cubicBezTo>
                  <a:pt x="1692135" y="1317794"/>
                  <a:pt x="1692135" y="1317794"/>
                  <a:pt x="1692135" y="1304567"/>
                </a:cubicBezTo>
                <a:cubicBezTo>
                  <a:pt x="1692135" y="1304567"/>
                  <a:pt x="1675349" y="1317794"/>
                  <a:pt x="1675349" y="1304567"/>
                </a:cubicBezTo>
                <a:cubicBezTo>
                  <a:pt x="1658563" y="1304567"/>
                  <a:pt x="1675349" y="1291753"/>
                  <a:pt x="1675349" y="1291753"/>
                </a:cubicBezTo>
                <a:lnTo>
                  <a:pt x="1658563" y="1291753"/>
                </a:lnTo>
                <a:lnTo>
                  <a:pt x="1641777" y="1291753"/>
                </a:lnTo>
                <a:lnTo>
                  <a:pt x="1624450" y="1291753"/>
                </a:lnTo>
                <a:cubicBezTo>
                  <a:pt x="1624450" y="1278938"/>
                  <a:pt x="1641777" y="1278938"/>
                  <a:pt x="1624450" y="1278938"/>
                </a:cubicBezTo>
                <a:cubicBezTo>
                  <a:pt x="1624450" y="1278938"/>
                  <a:pt x="1624450" y="1278938"/>
                  <a:pt x="1626616" y="1278938"/>
                </a:cubicBezTo>
                <a:lnTo>
                  <a:pt x="1641777" y="1278938"/>
                </a:lnTo>
                <a:cubicBezTo>
                  <a:pt x="1641777" y="1278938"/>
                  <a:pt x="1641777" y="1278938"/>
                  <a:pt x="1641777" y="1266124"/>
                </a:cubicBezTo>
                <a:lnTo>
                  <a:pt x="1624450" y="1266124"/>
                </a:lnTo>
                <a:lnTo>
                  <a:pt x="1607664" y="1266124"/>
                </a:lnTo>
                <a:cubicBezTo>
                  <a:pt x="1607664" y="1266124"/>
                  <a:pt x="1607664" y="1266124"/>
                  <a:pt x="1607664" y="1252897"/>
                </a:cubicBezTo>
                <a:cubicBezTo>
                  <a:pt x="1607664" y="1252897"/>
                  <a:pt x="1607664" y="1252897"/>
                  <a:pt x="1607664" y="1240082"/>
                </a:cubicBezTo>
                <a:cubicBezTo>
                  <a:pt x="1599271" y="1240082"/>
                  <a:pt x="1595075" y="1240082"/>
                  <a:pt x="1592976" y="1240082"/>
                </a:cubicBezTo>
                <a:cubicBezTo>
                  <a:pt x="1590878" y="1240082"/>
                  <a:pt x="1590878" y="1240082"/>
                  <a:pt x="1590878" y="1240082"/>
                </a:cubicBezTo>
                <a:lnTo>
                  <a:pt x="1590878" y="1238481"/>
                </a:lnTo>
                <a:lnTo>
                  <a:pt x="1590878" y="1228870"/>
                </a:lnTo>
                <a:cubicBezTo>
                  <a:pt x="1590878" y="1227268"/>
                  <a:pt x="1590878" y="1227268"/>
                  <a:pt x="1590878" y="1227268"/>
                </a:cubicBezTo>
                <a:lnTo>
                  <a:pt x="1574092" y="1227268"/>
                </a:lnTo>
                <a:lnTo>
                  <a:pt x="1574092" y="1214454"/>
                </a:lnTo>
                <a:lnTo>
                  <a:pt x="1571926" y="1214454"/>
                </a:lnTo>
                <a:lnTo>
                  <a:pt x="1567594" y="1214454"/>
                </a:lnTo>
                <a:cubicBezTo>
                  <a:pt x="1566511" y="1214454"/>
                  <a:pt x="1565970" y="1214454"/>
                  <a:pt x="1566782" y="1214454"/>
                </a:cubicBezTo>
                <a:lnTo>
                  <a:pt x="1556765" y="1214454"/>
                </a:lnTo>
                <a:cubicBezTo>
                  <a:pt x="1556765" y="1214454"/>
                  <a:pt x="1556765" y="1214454"/>
                  <a:pt x="1556765" y="1201227"/>
                </a:cubicBezTo>
                <a:lnTo>
                  <a:pt x="1556765" y="1188412"/>
                </a:lnTo>
                <a:lnTo>
                  <a:pt x="1539979" y="1188412"/>
                </a:lnTo>
                <a:cubicBezTo>
                  <a:pt x="1539979" y="1201227"/>
                  <a:pt x="1539979" y="1201227"/>
                  <a:pt x="1556765" y="1201227"/>
                </a:cubicBezTo>
                <a:lnTo>
                  <a:pt x="1547060" y="1201227"/>
                </a:lnTo>
                <a:cubicBezTo>
                  <a:pt x="1549421" y="1201227"/>
                  <a:pt x="1539979" y="1201227"/>
                  <a:pt x="1539979" y="1201227"/>
                </a:cubicBezTo>
                <a:lnTo>
                  <a:pt x="1523193" y="1201227"/>
                </a:lnTo>
                <a:cubicBezTo>
                  <a:pt x="1523193" y="1201227"/>
                  <a:pt x="1523193" y="1201227"/>
                  <a:pt x="1523193" y="1188412"/>
                </a:cubicBezTo>
                <a:close/>
                <a:moveTo>
                  <a:pt x="930810" y="1188412"/>
                </a:moveTo>
                <a:cubicBezTo>
                  <a:pt x="914024" y="1201227"/>
                  <a:pt x="914024" y="1201227"/>
                  <a:pt x="914024" y="1201227"/>
                </a:cubicBezTo>
                <a:cubicBezTo>
                  <a:pt x="930810" y="1201227"/>
                  <a:pt x="930810" y="1188412"/>
                  <a:pt x="930810" y="1188412"/>
                </a:cubicBezTo>
                <a:close/>
                <a:moveTo>
                  <a:pt x="778653" y="1175598"/>
                </a:moveTo>
                <a:cubicBezTo>
                  <a:pt x="761867" y="1175598"/>
                  <a:pt x="761867" y="1175598"/>
                  <a:pt x="761867" y="1188412"/>
                </a:cubicBezTo>
                <a:cubicBezTo>
                  <a:pt x="761867" y="1188412"/>
                  <a:pt x="761867" y="1188412"/>
                  <a:pt x="763965" y="1188412"/>
                </a:cubicBezTo>
                <a:lnTo>
                  <a:pt x="778653" y="1188412"/>
                </a:lnTo>
                <a:lnTo>
                  <a:pt x="795439" y="1188412"/>
                </a:lnTo>
                <a:cubicBezTo>
                  <a:pt x="795439" y="1188412"/>
                  <a:pt x="778653" y="1188412"/>
                  <a:pt x="778653" y="1175598"/>
                </a:cubicBezTo>
                <a:close/>
                <a:moveTo>
                  <a:pt x="406113" y="1175598"/>
                </a:moveTo>
                <a:lnTo>
                  <a:pt x="406113" y="1188412"/>
                </a:lnTo>
                <a:cubicBezTo>
                  <a:pt x="406113" y="1188412"/>
                  <a:pt x="406113" y="1188412"/>
                  <a:pt x="408279" y="1188412"/>
                </a:cubicBezTo>
                <a:lnTo>
                  <a:pt x="416130" y="1188412"/>
                </a:lnTo>
                <a:cubicBezTo>
                  <a:pt x="415318" y="1188412"/>
                  <a:pt x="415859" y="1188412"/>
                  <a:pt x="416942" y="1188412"/>
                </a:cubicBezTo>
                <a:lnTo>
                  <a:pt x="423440" y="1188412"/>
                </a:lnTo>
                <a:cubicBezTo>
                  <a:pt x="406113" y="1188412"/>
                  <a:pt x="406113" y="1188412"/>
                  <a:pt x="406113" y="1201227"/>
                </a:cubicBezTo>
                <a:cubicBezTo>
                  <a:pt x="406113" y="1201227"/>
                  <a:pt x="423440" y="1201227"/>
                  <a:pt x="406113" y="1214454"/>
                </a:cubicBezTo>
                <a:cubicBezTo>
                  <a:pt x="406113" y="1214454"/>
                  <a:pt x="406113" y="1214454"/>
                  <a:pt x="423440" y="1214454"/>
                </a:cubicBezTo>
                <a:cubicBezTo>
                  <a:pt x="423440" y="1214454"/>
                  <a:pt x="423440" y="1227268"/>
                  <a:pt x="406113" y="1227268"/>
                </a:cubicBezTo>
                <a:cubicBezTo>
                  <a:pt x="406113" y="1227268"/>
                  <a:pt x="406113" y="1227268"/>
                  <a:pt x="408279" y="1227268"/>
                </a:cubicBezTo>
                <a:lnTo>
                  <a:pt x="421274" y="1227268"/>
                </a:lnTo>
                <a:lnTo>
                  <a:pt x="423440" y="1227268"/>
                </a:lnTo>
                <a:cubicBezTo>
                  <a:pt x="423440" y="1227268"/>
                  <a:pt x="406113" y="1227268"/>
                  <a:pt x="406113" y="1240082"/>
                </a:cubicBezTo>
                <a:cubicBezTo>
                  <a:pt x="406113" y="1240082"/>
                  <a:pt x="406113" y="1240082"/>
                  <a:pt x="404014" y="1240082"/>
                </a:cubicBezTo>
                <a:lnTo>
                  <a:pt x="396408" y="1240082"/>
                </a:lnTo>
                <a:lnTo>
                  <a:pt x="395621" y="1240082"/>
                </a:lnTo>
                <a:lnTo>
                  <a:pt x="393523" y="1240082"/>
                </a:lnTo>
                <a:lnTo>
                  <a:pt x="389327" y="1240082"/>
                </a:lnTo>
                <a:cubicBezTo>
                  <a:pt x="389327" y="1240082"/>
                  <a:pt x="389327" y="1240082"/>
                  <a:pt x="389327" y="1252897"/>
                </a:cubicBezTo>
                <a:cubicBezTo>
                  <a:pt x="389327" y="1266124"/>
                  <a:pt x="406113" y="1266124"/>
                  <a:pt x="389327" y="1266124"/>
                </a:cubicBezTo>
                <a:cubicBezTo>
                  <a:pt x="389327" y="1266124"/>
                  <a:pt x="389327" y="1266124"/>
                  <a:pt x="372541" y="1266124"/>
                </a:cubicBezTo>
                <a:cubicBezTo>
                  <a:pt x="372541" y="1266124"/>
                  <a:pt x="372541" y="1266124"/>
                  <a:pt x="372541" y="1278938"/>
                </a:cubicBezTo>
                <a:lnTo>
                  <a:pt x="372541" y="1291753"/>
                </a:lnTo>
                <a:lnTo>
                  <a:pt x="374639" y="1291753"/>
                </a:lnTo>
                <a:lnTo>
                  <a:pt x="378835" y="1291753"/>
                </a:lnTo>
                <a:lnTo>
                  <a:pt x="379622" y="1291753"/>
                </a:lnTo>
                <a:lnTo>
                  <a:pt x="387228" y="1291753"/>
                </a:lnTo>
                <a:lnTo>
                  <a:pt x="389327" y="1291753"/>
                </a:lnTo>
                <a:cubicBezTo>
                  <a:pt x="389327" y="1291753"/>
                  <a:pt x="389327" y="1298961"/>
                  <a:pt x="389327" y="1297159"/>
                </a:cubicBezTo>
                <a:lnTo>
                  <a:pt x="389327" y="1304567"/>
                </a:lnTo>
                <a:cubicBezTo>
                  <a:pt x="389327" y="1304567"/>
                  <a:pt x="389327" y="1304567"/>
                  <a:pt x="389327" y="1317794"/>
                </a:cubicBezTo>
                <a:lnTo>
                  <a:pt x="406113" y="1304567"/>
                </a:lnTo>
                <a:lnTo>
                  <a:pt x="423440" y="1291753"/>
                </a:lnTo>
                <a:lnTo>
                  <a:pt x="440226" y="1291753"/>
                </a:lnTo>
                <a:cubicBezTo>
                  <a:pt x="440226" y="1291753"/>
                  <a:pt x="440226" y="1291753"/>
                  <a:pt x="440226" y="1278938"/>
                </a:cubicBezTo>
                <a:lnTo>
                  <a:pt x="457012" y="1266124"/>
                </a:lnTo>
                <a:lnTo>
                  <a:pt x="440226" y="1266124"/>
                </a:lnTo>
                <a:lnTo>
                  <a:pt x="457012" y="1252897"/>
                </a:lnTo>
                <a:lnTo>
                  <a:pt x="473798" y="1252897"/>
                </a:lnTo>
                <a:lnTo>
                  <a:pt x="473798" y="1240082"/>
                </a:lnTo>
                <a:cubicBezTo>
                  <a:pt x="473798" y="1240082"/>
                  <a:pt x="473798" y="1240082"/>
                  <a:pt x="457012" y="1240082"/>
                </a:cubicBezTo>
                <a:lnTo>
                  <a:pt x="457012" y="1252897"/>
                </a:lnTo>
                <a:lnTo>
                  <a:pt x="440226" y="1252897"/>
                </a:lnTo>
                <a:cubicBezTo>
                  <a:pt x="440226" y="1240082"/>
                  <a:pt x="440226" y="1240082"/>
                  <a:pt x="423440" y="1252897"/>
                </a:cubicBezTo>
                <a:lnTo>
                  <a:pt x="440226" y="1252897"/>
                </a:lnTo>
                <a:lnTo>
                  <a:pt x="440226" y="1254550"/>
                </a:lnTo>
                <a:lnTo>
                  <a:pt x="440226" y="1262817"/>
                </a:lnTo>
                <a:lnTo>
                  <a:pt x="440226" y="1266124"/>
                </a:lnTo>
                <a:cubicBezTo>
                  <a:pt x="423440" y="1266124"/>
                  <a:pt x="423440" y="1266124"/>
                  <a:pt x="423440" y="1266124"/>
                </a:cubicBezTo>
                <a:cubicBezTo>
                  <a:pt x="423440" y="1266124"/>
                  <a:pt x="423440" y="1266124"/>
                  <a:pt x="423440" y="1278938"/>
                </a:cubicBezTo>
                <a:cubicBezTo>
                  <a:pt x="423440" y="1278938"/>
                  <a:pt x="423440" y="1278938"/>
                  <a:pt x="425538" y="1278938"/>
                </a:cubicBezTo>
                <a:lnTo>
                  <a:pt x="429735" y="1278938"/>
                </a:lnTo>
                <a:cubicBezTo>
                  <a:pt x="430784" y="1278938"/>
                  <a:pt x="431308" y="1278938"/>
                  <a:pt x="430522" y="1278938"/>
                </a:cubicBezTo>
                <a:lnTo>
                  <a:pt x="438128" y="1278938"/>
                </a:lnTo>
                <a:cubicBezTo>
                  <a:pt x="440226" y="1278938"/>
                  <a:pt x="440226" y="1278938"/>
                  <a:pt x="440226" y="1278938"/>
                </a:cubicBezTo>
                <a:cubicBezTo>
                  <a:pt x="440226" y="1278938"/>
                  <a:pt x="423440" y="1278938"/>
                  <a:pt x="423440" y="1291753"/>
                </a:cubicBezTo>
                <a:cubicBezTo>
                  <a:pt x="406113" y="1278938"/>
                  <a:pt x="423440" y="1278938"/>
                  <a:pt x="406113" y="1278938"/>
                </a:cubicBezTo>
                <a:cubicBezTo>
                  <a:pt x="406113" y="1278938"/>
                  <a:pt x="406113" y="1278938"/>
                  <a:pt x="406113" y="1266124"/>
                </a:cubicBezTo>
                <a:lnTo>
                  <a:pt x="406113" y="1252897"/>
                </a:lnTo>
                <a:cubicBezTo>
                  <a:pt x="389327" y="1252897"/>
                  <a:pt x="406113" y="1240082"/>
                  <a:pt x="406113" y="1240082"/>
                </a:cubicBezTo>
                <a:cubicBezTo>
                  <a:pt x="406113" y="1240082"/>
                  <a:pt x="406113" y="1240082"/>
                  <a:pt x="408279" y="1240082"/>
                </a:cubicBezTo>
                <a:lnTo>
                  <a:pt x="412610" y="1240082"/>
                </a:lnTo>
                <a:cubicBezTo>
                  <a:pt x="413693" y="1240082"/>
                  <a:pt x="414235" y="1240082"/>
                  <a:pt x="413423" y="1240082"/>
                </a:cubicBezTo>
                <a:lnTo>
                  <a:pt x="416130" y="1240082"/>
                </a:lnTo>
                <a:cubicBezTo>
                  <a:pt x="415318" y="1240082"/>
                  <a:pt x="415859" y="1240082"/>
                  <a:pt x="416942" y="1240082"/>
                </a:cubicBezTo>
                <a:lnTo>
                  <a:pt x="421274" y="1240082"/>
                </a:lnTo>
                <a:lnTo>
                  <a:pt x="423440" y="1240082"/>
                </a:lnTo>
                <a:lnTo>
                  <a:pt x="423440" y="1238481"/>
                </a:lnTo>
                <a:cubicBezTo>
                  <a:pt x="423440" y="1236879"/>
                  <a:pt x="423440" y="1233675"/>
                  <a:pt x="423440" y="1227268"/>
                </a:cubicBezTo>
                <a:cubicBezTo>
                  <a:pt x="423440" y="1227268"/>
                  <a:pt x="432882" y="1227268"/>
                  <a:pt x="430522" y="1227268"/>
                </a:cubicBezTo>
                <a:lnTo>
                  <a:pt x="436030" y="1227268"/>
                </a:lnTo>
                <a:lnTo>
                  <a:pt x="440226" y="1227268"/>
                </a:lnTo>
                <a:lnTo>
                  <a:pt x="440226" y="1214454"/>
                </a:lnTo>
                <a:cubicBezTo>
                  <a:pt x="440226" y="1227268"/>
                  <a:pt x="440226" y="1227268"/>
                  <a:pt x="423440" y="1227268"/>
                </a:cubicBezTo>
                <a:lnTo>
                  <a:pt x="423440" y="1214454"/>
                </a:lnTo>
                <a:cubicBezTo>
                  <a:pt x="423440" y="1214454"/>
                  <a:pt x="423440" y="1214454"/>
                  <a:pt x="423440" y="1212801"/>
                </a:cubicBezTo>
                <a:lnTo>
                  <a:pt x="423440" y="1201227"/>
                </a:lnTo>
                <a:cubicBezTo>
                  <a:pt x="440226" y="1188412"/>
                  <a:pt x="423440" y="1188412"/>
                  <a:pt x="440226" y="1188412"/>
                </a:cubicBezTo>
                <a:lnTo>
                  <a:pt x="423440" y="1188412"/>
                </a:lnTo>
                <a:lnTo>
                  <a:pt x="423440" y="1175598"/>
                </a:lnTo>
                <a:close/>
                <a:moveTo>
                  <a:pt x="2071757" y="1170192"/>
                </a:moveTo>
                <a:cubicBezTo>
                  <a:pt x="2070971" y="1170793"/>
                  <a:pt x="2068872" y="1172395"/>
                  <a:pt x="2064676" y="1175598"/>
                </a:cubicBezTo>
                <a:cubicBezTo>
                  <a:pt x="2064676" y="1175598"/>
                  <a:pt x="2074118" y="1168390"/>
                  <a:pt x="2071757" y="1170192"/>
                </a:cubicBezTo>
                <a:close/>
                <a:moveTo>
                  <a:pt x="2081462" y="1162784"/>
                </a:moveTo>
                <a:cubicBezTo>
                  <a:pt x="2098248" y="1175598"/>
                  <a:pt x="2098248" y="1175598"/>
                  <a:pt x="2081462" y="1175598"/>
                </a:cubicBezTo>
                <a:lnTo>
                  <a:pt x="2081462" y="1168190"/>
                </a:lnTo>
                <a:cubicBezTo>
                  <a:pt x="2081462" y="1169992"/>
                  <a:pt x="2081462" y="1162784"/>
                  <a:pt x="2081462" y="1162784"/>
                </a:cubicBezTo>
                <a:close/>
                <a:moveTo>
                  <a:pt x="1844834" y="1162784"/>
                </a:moveTo>
                <a:lnTo>
                  <a:pt x="1844834" y="1175598"/>
                </a:lnTo>
                <a:cubicBezTo>
                  <a:pt x="1844834" y="1175598"/>
                  <a:pt x="1844834" y="1175598"/>
                  <a:pt x="1861620" y="1162784"/>
                </a:cubicBezTo>
                <a:cubicBezTo>
                  <a:pt x="1861620" y="1162784"/>
                  <a:pt x="1861620" y="1162784"/>
                  <a:pt x="1844834" y="1162784"/>
                </a:cubicBezTo>
                <a:close/>
                <a:moveTo>
                  <a:pt x="812225" y="1162784"/>
                </a:moveTo>
                <a:lnTo>
                  <a:pt x="812225" y="1175598"/>
                </a:lnTo>
                <a:cubicBezTo>
                  <a:pt x="812225" y="1175598"/>
                  <a:pt x="812225" y="1175598"/>
                  <a:pt x="814391" y="1175598"/>
                </a:cubicBezTo>
                <a:lnTo>
                  <a:pt x="818723" y="1175598"/>
                </a:lnTo>
                <a:lnTo>
                  <a:pt x="819535" y="1175598"/>
                </a:lnTo>
                <a:lnTo>
                  <a:pt x="822242" y="1175598"/>
                </a:lnTo>
                <a:cubicBezTo>
                  <a:pt x="821430" y="1175598"/>
                  <a:pt x="821972" y="1175598"/>
                  <a:pt x="823055" y="1175598"/>
                </a:cubicBezTo>
                <a:lnTo>
                  <a:pt x="827387" y="1175598"/>
                </a:lnTo>
                <a:lnTo>
                  <a:pt x="829552" y="1175598"/>
                </a:lnTo>
                <a:lnTo>
                  <a:pt x="829552" y="1162784"/>
                </a:lnTo>
                <a:cubicBezTo>
                  <a:pt x="829552" y="1162784"/>
                  <a:pt x="829552" y="1162784"/>
                  <a:pt x="812225" y="1162784"/>
                </a:cubicBezTo>
                <a:close/>
                <a:moveTo>
                  <a:pt x="1539979" y="1149556"/>
                </a:moveTo>
                <a:cubicBezTo>
                  <a:pt x="1539979" y="1162784"/>
                  <a:pt x="1539979" y="1149556"/>
                  <a:pt x="1539979" y="1162784"/>
                </a:cubicBezTo>
                <a:lnTo>
                  <a:pt x="1556765" y="1162784"/>
                </a:lnTo>
                <a:lnTo>
                  <a:pt x="1556765" y="1149556"/>
                </a:lnTo>
                <a:close/>
                <a:moveTo>
                  <a:pt x="1994630" y="1144150"/>
                </a:moveTo>
                <a:cubicBezTo>
                  <a:pt x="1995941" y="1144751"/>
                  <a:pt x="1996990" y="1146353"/>
                  <a:pt x="1996990" y="1149556"/>
                </a:cubicBezTo>
                <a:lnTo>
                  <a:pt x="1990211" y="1146599"/>
                </a:lnTo>
                <a:lnTo>
                  <a:pt x="1990696" y="1144751"/>
                </a:lnTo>
                <a:cubicBezTo>
                  <a:pt x="1991745" y="1143950"/>
                  <a:pt x="1993318" y="1143550"/>
                  <a:pt x="1994630" y="1144150"/>
                </a:cubicBezTo>
                <a:close/>
                <a:moveTo>
                  <a:pt x="1980204" y="1136742"/>
                </a:moveTo>
                <a:cubicBezTo>
                  <a:pt x="1980204" y="1136742"/>
                  <a:pt x="1980204" y="1139946"/>
                  <a:pt x="1982303" y="1143149"/>
                </a:cubicBezTo>
                <a:lnTo>
                  <a:pt x="1990211" y="1146599"/>
                </a:lnTo>
                <a:lnTo>
                  <a:pt x="1989909" y="1147754"/>
                </a:lnTo>
                <a:cubicBezTo>
                  <a:pt x="1990696" y="1148755"/>
                  <a:pt x="1992794" y="1149556"/>
                  <a:pt x="1996990" y="1149556"/>
                </a:cubicBezTo>
                <a:lnTo>
                  <a:pt x="1996990" y="1147955"/>
                </a:lnTo>
                <a:lnTo>
                  <a:pt x="1996990" y="1138344"/>
                </a:lnTo>
                <a:cubicBezTo>
                  <a:pt x="1996990" y="1136742"/>
                  <a:pt x="1996990" y="1136742"/>
                  <a:pt x="1996990" y="1136742"/>
                </a:cubicBezTo>
                <a:close/>
                <a:moveTo>
                  <a:pt x="1962877" y="1123928"/>
                </a:moveTo>
                <a:lnTo>
                  <a:pt x="1962877" y="1136742"/>
                </a:lnTo>
                <a:cubicBezTo>
                  <a:pt x="1962877" y="1136742"/>
                  <a:pt x="1980204" y="1136742"/>
                  <a:pt x="1980204" y="1123928"/>
                </a:cubicBezTo>
                <a:close/>
                <a:moveTo>
                  <a:pt x="1895192" y="1123928"/>
                </a:moveTo>
                <a:lnTo>
                  <a:pt x="1895192" y="1136742"/>
                </a:lnTo>
                <a:cubicBezTo>
                  <a:pt x="1912519" y="1136742"/>
                  <a:pt x="1912519" y="1136742"/>
                  <a:pt x="1912519" y="1136742"/>
                </a:cubicBezTo>
                <a:lnTo>
                  <a:pt x="1912519" y="1129334"/>
                </a:lnTo>
                <a:lnTo>
                  <a:pt x="1912519" y="1128734"/>
                </a:lnTo>
                <a:cubicBezTo>
                  <a:pt x="1912519" y="1127132"/>
                  <a:pt x="1912519" y="1123928"/>
                  <a:pt x="1912519" y="1123928"/>
                </a:cubicBezTo>
                <a:cubicBezTo>
                  <a:pt x="1912519" y="1123928"/>
                  <a:pt x="1912519" y="1123928"/>
                  <a:pt x="1895192" y="1123928"/>
                </a:cubicBezTo>
                <a:close/>
                <a:moveTo>
                  <a:pt x="1523193" y="1123928"/>
                </a:moveTo>
                <a:cubicBezTo>
                  <a:pt x="1523193" y="1123928"/>
                  <a:pt x="1523193" y="1123928"/>
                  <a:pt x="1523193" y="1136742"/>
                </a:cubicBezTo>
                <a:cubicBezTo>
                  <a:pt x="1523193" y="1136742"/>
                  <a:pt x="1539979" y="1123928"/>
                  <a:pt x="1523193" y="1123928"/>
                </a:cubicBezTo>
                <a:close/>
                <a:moveTo>
                  <a:pt x="998495" y="1123928"/>
                </a:moveTo>
                <a:cubicBezTo>
                  <a:pt x="998495" y="1123928"/>
                  <a:pt x="998495" y="1131136"/>
                  <a:pt x="998495" y="1129334"/>
                </a:cubicBezTo>
                <a:lnTo>
                  <a:pt x="998495" y="1136742"/>
                </a:lnTo>
                <a:cubicBezTo>
                  <a:pt x="1006888" y="1136742"/>
                  <a:pt x="1011085" y="1136742"/>
                  <a:pt x="1013183" y="1136742"/>
                </a:cubicBezTo>
                <a:lnTo>
                  <a:pt x="1015281" y="1136742"/>
                </a:lnTo>
                <a:lnTo>
                  <a:pt x="1015281" y="1123928"/>
                </a:lnTo>
                <a:cubicBezTo>
                  <a:pt x="1015281" y="1123928"/>
                  <a:pt x="1015281" y="1123928"/>
                  <a:pt x="1013183" y="1123928"/>
                </a:cubicBezTo>
                <a:lnTo>
                  <a:pt x="1005577" y="1123928"/>
                </a:lnTo>
                <a:lnTo>
                  <a:pt x="1004790" y="1123928"/>
                </a:lnTo>
                <a:lnTo>
                  <a:pt x="1002692" y="1123928"/>
                </a:lnTo>
                <a:close/>
                <a:moveTo>
                  <a:pt x="778653" y="1123928"/>
                </a:moveTo>
                <a:cubicBezTo>
                  <a:pt x="778653" y="1123928"/>
                  <a:pt x="778653" y="1123928"/>
                  <a:pt x="778653" y="1125530"/>
                </a:cubicBezTo>
                <a:lnTo>
                  <a:pt x="778653" y="1127132"/>
                </a:lnTo>
                <a:lnTo>
                  <a:pt x="778653" y="1136742"/>
                </a:lnTo>
                <a:cubicBezTo>
                  <a:pt x="778653" y="1136742"/>
                  <a:pt x="778653" y="1136742"/>
                  <a:pt x="795439" y="1136742"/>
                </a:cubicBezTo>
                <a:cubicBezTo>
                  <a:pt x="795439" y="1136742"/>
                  <a:pt x="795439" y="1123928"/>
                  <a:pt x="778653" y="1123928"/>
                </a:cubicBezTo>
                <a:close/>
                <a:moveTo>
                  <a:pt x="423440" y="1123928"/>
                </a:moveTo>
                <a:cubicBezTo>
                  <a:pt x="423440" y="1123928"/>
                  <a:pt x="406113" y="1123928"/>
                  <a:pt x="406113" y="1136742"/>
                </a:cubicBezTo>
                <a:cubicBezTo>
                  <a:pt x="406113" y="1123928"/>
                  <a:pt x="406113" y="1123928"/>
                  <a:pt x="423440" y="1123928"/>
                </a:cubicBezTo>
                <a:close/>
                <a:moveTo>
                  <a:pt x="694182" y="1111114"/>
                </a:moveTo>
                <a:lnTo>
                  <a:pt x="694182" y="1123928"/>
                </a:lnTo>
                <a:lnTo>
                  <a:pt x="710968" y="1123928"/>
                </a:lnTo>
                <a:lnTo>
                  <a:pt x="710968" y="1111114"/>
                </a:lnTo>
                <a:close/>
                <a:moveTo>
                  <a:pt x="609169" y="1111114"/>
                </a:moveTo>
                <a:cubicBezTo>
                  <a:pt x="626496" y="1111114"/>
                  <a:pt x="609169" y="1123928"/>
                  <a:pt x="609169" y="1123928"/>
                </a:cubicBezTo>
                <a:lnTo>
                  <a:pt x="626496" y="1123928"/>
                </a:lnTo>
                <a:cubicBezTo>
                  <a:pt x="626496" y="1123928"/>
                  <a:pt x="626496" y="1123928"/>
                  <a:pt x="626496" y="1111114"/>
                </a:cubicBezTo>
                <a:cubicBezTo>
                  <a:pt x="626496" y="1111114"/>
                  <a:pt x="626496" y="1111114"/>
                  <a:pt x="609169" y="1111114"/>
                </a:cubicBezTo>
                <a:close/>
                <a:moveTo>
                  <a:pt x="338427" y="1111114"/>
                </a:moveTo>
                <a:cubicBezTo>
                  <a:pt x="338427" y="1111114"/>
                  <a:pt x="338427" y="1111114"/>
                  <a:pt x="338427" y="1123928"/>
                </a:cubicBezTo>
                <a:lnTo>
                  <a:pt x="338427" y="1136742"/>
                </a:lnTo>
                <a:cubicBezTo>
                  <a:pt x="338427" y="1136742"/>
                  <a:pt x="338427" y="1136742"/>
                  <a:pt x="338427" y="1149556"/>
                </a:cubicBezTo>
                <a:lnTo>
                  <a:pt x="338427" y="1162784"/>
                </a:lnTo>
                <a:cubicBezTo>
                  <a:pt x="338427" y="1162784"/>
                  <a:pt x="338427" y="1162784"/>
                  <a:pt x="340593" y="1162784"/>
                </a:cubicBezTo>
                <a:lnTo>
                  <a:pt x="353589" y="1162784"/>
                </a:lnTo>
                <a:lnTo>
                  <a:pt x="355755" y="1162784"/>
                </a:lnTo>
                <a:cubicBezTo>
                  <a:pt x="355755" y="1162784"/>
                  <a:pt x="355755" y="1162784"/>
                  <a:pt x="355755" y="1175598"/>
                </a:cubicBezTo>
                <a:cubicBezTo>
                  <a:pt x="338427" y="1188412"/>
                  <a:pt x="338427" y="1188412"/>
                  <a:pt x="355755" y="1188412"/>
                </a:cubicBezTo>
                <a:lnTo>
                  <a:pt x="355755" y="1201227"/>
                </a:lnTo>
                <a:lnTo>
                  <a:pt x="338427" y="1201227"/>
                </a:lnTo>
                <a:cubicBezTo>
                  <a:pt x="338427" y="1201227"/>
                  <a:pt x="338427" y="1201227"/>
                  <a:pt x="338427" y="1214454"/>
                </a:cubicBezTo>
                <a:lnTo>
                  <a:pt x="340593" y="1214454"/>
                </a:lnTo>
                <a:lnTo>
                  <a:pt x="348445" y="1214454"/>
                </a:lnTo>
                <a:cubicBezTo>
                  <a:pt x="347632" y="1214454"/>
                  <a:pt x="348174" y="1214454"/>
                  <a:pt x="349257" y="1214454"/>
                </a:cubicBezTo>
                <a:lnTo>
                  <a:pt x="351423" y="1214454"/>
                </a:lnTo>
                <a:lnTo>
                  <a:pt x="355755" y="1214454"/>
                </a:lnTo>
                <a:lnTo>
                  <a:pt x="355755" y="1227268"/>
                </a:lnTo>
                <a:lnTo>
                  <a:pt x="355755" y="1240082"/>
                </a:lnTo>
                <a:cubicBezTo>
                  <a:pt x="338427" y="1240082"/>
                  <a:pt x="355755" y="1240082"/>
                  <a:pt x="355755" y="1252897"/>
                </a:cubicBezTo>
                <a:cubicBezTo>
                  <a:pt x="355755" y="1266124"/>
                  <a:pt x="372541" y="1266124"/>
                  <a:pt x="372541" y="1252897"/>
                </a:cubicBezTo>
                <a:cubicBezTo>
                  <a:pt x="372541" y="1252897"/>
                  <a:pt x="372541" y="1252897"/>
                  <a:pt x="372541" y="1240082"/>
                </a:cubicBezTo>
                <a:lnTo>
                  <a:pt x="372541" y="1227268"/>
                </a:lnTo>
                <a:cubicBezTo>
                  <a:pt x="355755" y="1227268"/>
                  <a:pt x="372541" y="1214454"/>
                  <a:pt x="372541" y="1214454"/>
                </a:cubicBezTo>
                <a:cubicBezTo>
                  <a:pt x="372541" y="1214454"/>
                  <a:pt x="381983" y="1214454"/>
                  <a:pt x="379622" y="1214454"/>
                </a:cubicBezTo>
                <a:lnTo>
                  <a:pt x="389327" y="1214454"/>
                </a:lnTo>
                <a:cubicBezTo>
                  <a:pt x="389327" y="1214454"/>
                  <a:pt x="389327" y="1214454"/>
                  <a:pt x="389327" y="1216056"/>
                </a:cubicBezTo>
                <a:lnTo>
                  <a:pt x="389327" y="1220861"/>
                </a:lnTo>
                <a:cubicBezTo>
                  <a:pt x="385130" y="1224065"/>
                  <a:pt x="380934" y="1227268"/>
                  <a:pt x="389327" y="1227268"/>
                </a:cubicBezTo>
                <a:lnTo>
                  <a:pt x="389327" y="1220861"/>
                </a:lnTo>
                <a:cubicBezTo>
                  <a:pt x="393523" y="1217658"/>
                  <a:pt x="397720" y="1214454"/>
                  <a:pt x="389327" y="1214454"/>
                </a:cubicBezTo>
                <a:cubicBezTo>
                  <a:pt x="389327" y="1214454"/>
                  <a:pt x="389327" y="1214454"/>
                  <a:pt x="389327" y="1201227"/>
                </a:cubicBezTo>
                <a:lnTo>
                  <a:pt x="387228" y="1201227"/>
                </a:lnTo>
                <a:lnTo>
                  <a:pt x="383032" y="1201227"/>
                </a:lnTo>
                <a:lnTo>
                  <a:pt x="382245" y="1201227"/>
                </a:lnTo>
                <a:lnTo>
                  <a:pt x="376737" y="1201227"/>
                </a:lnTo>
                <a:lnTo>
                  <a:pt x="374639" y="1201227"/>
                </a:lnTo>
                <a:cubicBezTo>
                  <a:pt x="372541" y="1201227"/>
                  <a:pt x="372541" y="1201227"/>
                  <a:pt x="372541" y="1201227"/>
                </a:cubicBezTo>
                <a:cubicBezTo>
                  <a:pt x="372541" y="1201227"/>
                  <a:pt x="372541" y="1201227"/>
                  <a:pt x="370442" y="1201227"/>
                </a:cubicBezTo>
                <a:lnTo>
                  <a:pt x="362836" y="1201227"/>
                </a:lnTo>
                <a:cubicBezTo>
                  <a:pt x="365197" y="1201227"/>
                  <a:pt x="355755" y="1201227"/>
                  <a:pt x="355755" y="1201227"/>
                </a:cubicBezTo>
                <a:cubicBezTo>
                  <a:pt x="355755" y="1201227"/>
                  <a:pt x="355755" y="1201227"/>
                  <a:pt x="372541" y="1188412"/>
                </a:cubicBezTo>
                <a:lnTo>
                  <a:pt x="366246" y="1188412"/>
                </a:lnTo>
                <a:cubicBezTo>
                  <a:pt x="365197" y="1188412"/>
                  <a:pt x="364672" y="1188412"/>
                  <a:pt x="365459" y="1188412"/>
                </a:cubicBezTo>
                <a:lnTo>
                  <a:pt x="355755" y="1188412"/>
                </a:lnTo>
                <a:cubicBezTo>
                  <a:pt x="355755" y="1188412"/>
                  <a:pt x="355755" y="1185209"/>
                  <a:pt x="355755" y="1183607"/>
                </a:cubicBezTo>
                <a:lnTo>
                  <a:pt x="355755" y="1183006"/>
                </a:lnTo>
                <a:lnTo>
                  <a:pt x="355755" y="1175598"/>
                </a:lnTo>
                <a:cubicBezTo>
                  <a:pt x="355755" y="1175598"/>
                  <a:pt x="372541" y="1175598"/>
                  <a:pt x="372541" y="1162784"/>
                </a:cubicBezTo>
                <a:cubicBezTo>
                  <a:pt x="372541" y="1162784"/>
                  <a:pt x="372541" y="1162784"/>
                  <a:pt x="374639" y="1162784"/>
                </a:cubicBezTo>
                <a:lnTo>
                  <a:pt x="376737" y="1162784"/>
                </a:lnTo>
                <a:lnTo>
                  <a:pt x="387228" y="1162784"/>
                </a:lnTo>
                <a:lnTo>
                  <a:pt x="389327" y="1162784"/>
                </a:lnTo>
                <a:lnTo>
                  <a:pt x="389327" y="1149556"/>
                </a:lnTo>
                <a:cubicBezTo>
                  <a:pt x="372541" y="1162784"/>
                  <a:pt x="372541" y="1149556"/>
                  <a:pt x="372541" y="1149556"/>
                </a:cubicBezTo>
                <a:lnTo>
                  <a:pt x="372541" y="1162784"/>
                </a:lnTo>
                <a:cubicBezTo>
                  <a:pt x="372541" y="1162784"/>
                  <a:pt x="372541" y="1162784"/>
                  <a:pt x="370442" y="1162784"/>
                </a:cubicBezTo>
                <a:lnTo>
                  <a:pt x="362836" y="1162784"/>
                </a:lnTo>
                <a:cubicBezTo>
                  <a:pt x="365197" y="1162784"/>
                  <a:pt x="355755" y="1162784"/>
                  <a:pt x="355755" y="1162784"/>
                </a:cubicBezTo>
                <a:lnTo>
                  <a:pt x="355755" y="1161131"/>
                </a:lnTo>
                <a:lnTo>
                  <a:pt x="355755" y="1149556"/>
                </a:lnTo>
                <a:cubicBezTo>
                  <a:pt x="355755" y="1149556"/>
                  <a:pt x="355755" y="1149556"/>
                  <a:pt x="353589" y="1149556"/>
                </a:cubicBezTo>
                <a:lnTo>
                  <a:pt x="345737" y="1149556"/>
                </a:lnTo>
                <a:lnTo>
                  <a:pt x="344925" y="1149556"/>
                </a:lnTo>
                <a:cubicBezTo>
                  <a:pt x="342759" y="1149556"/>
                  <a:pt x="338427" y="1149556"/>
                  <a:pt x="338427" y="1149556"/>
                </a:cubicBezTo>
                <a:lnTo>
                  <a:pt x="355755" y="1136742"/>
                </a:lnTo>
                <a:lnTo>
                  <a:pt x="338427" y="1136742"/>
                </a:lnTo>
                <a:cubicBezTo>
                  <a:pt x="338427" y="1136742"/>
                  <a:pt x="355755" y="1136742"/>
                  <a:pt x="355755" y="1123928"/>
                </a:cubicBezTo>
                <a:cubicBezTo>
                  <a:pt x="338427" y="1123928"/>
                  <a:pt x="338427" y="1123928"/>
                  <a:pt x="355755" y="1111114"/>
                </a:cubicBezTo>
                <a:cubicBezTo>
                  <a:pt x="355755" y="1111114"/>
                  <a:pt x="355755" y="1111114"/>
                  <a:pt x="338427" y="1111114"/>
                </a:cubicBezTo>
                <a:close/>
                <a:moveTo>
                  <a:pt x="2028202" y="1105533"/>
                </a:moveTo>
                <a:cubicBezTo>
                  <a:pt x="2029513" y="1106153"/>
                  <a:pt x="2030562" y="1107807"/>
                  <a:pt x="2030562" y="1111114"/>
                </a:cubicBezTo>
                <a:cubicBezTo>
                  <a:pt x="2017973" y="1111114"/>
                  <a:pt x="2024268" y="1103673"/>
                  <a:pt x="2028202" y="1105533"/>
                </a:cubicBezTo>
                <a:close/>
                <a:moveTo>
                  <a:pt x="1015281" y="1097886"/>
                </a:moveTo>
                <a:cubicBezTo>
                  <a:pt x="1015281" y="1097886"/>
                  <a:pt x="1015281" y="1097886"/>
                  <a:pt x="1015281" y="1111114"/>
                </a:cubicBezTo>
                <a:lnTo>
                  <a:pt x="1032609" y="1111114"/>
                </a:lnTo>
                <a:cubicBezTo>
                  <a:pt x="1015281" y="1111114"/>
                  <a:pt x="1015281" y="1097886"/>
                  <a:pt x="1015281" y="1097886"/>
                </a:cubicBezTo>
                <a:close/>
                <a:moveTo>
                  <a:pt x="321641" y="1097886"/>
                </a:moveTo>
                <a:lnTo>
                  <a:pt x="321641" y="1111114"/>
                </a:lnTo>
                <a:lnTo>
                  <a:pt x="338427" y="1097886"/>
                </a:lnTo>
                <a:lnTo>
                  <a:pt x="336329" y="1097886"/>
                </a:lnTo>
                <a:cubicBezTo>
                  <a:pt x="334231" y="1097886"/>
                  <a:pt x="330034" y="1097886"/>
                  <a:pt x="321641" y="1097886"/>
                </a:cubicBezTo>
                <a:close/>
                <a:moveTo>
                  <a:pt x="1791836" y="1088276"/>
                </a:moveTo>
                <a:cubicBezTo>
                  <a:pt x="1789738" y="1088276"/>
                  <a:pt x="1785541" y="1091479"/>
                  <a:pt x="1777148" y="1097886"/>
                </a:cubicBezTo>
                <a:lnTo>
                  <a:pt x="1793934" y="1097886"/>
                </a:lnTo>
                <a:cubicBezTo>
                  <a:pt x="1793934" y="1091479"/>
                  <a:pt x="1793934" y="1088276"/>
                  <a:pt x="1791836" y="1088276"/>
                </a:cubicBezTo>
                <a:close/>
                <a:moveTo>
                  <a:pt x="1929305" y="1085072"/>
                </a:moveTo>
                <a:cubicBezTo>
                  <a:pt x="1929305" y="1097886"/>
                  <a:pt x="1929305" y="1097886"/>
                  <a:pt x="1912519" y="1097886"/>
                </a:cubicBezTo>
                <a:lnTo>
                  <a:pt x="1929305" y="1097886"/>
                </a:lnTo>
                <a:cubicBezTo>
                  <a:pt x="1929305" y="1097886"/>
                  <a:pt x="1929305" y="1097886"/>
                  <a:pt x="1946091" y="1097886"/>
                </a:cubicBezTo>
                <a:cubicBezTo>
                  <a:pt x="1946091" y="1097886"/>
                  <a:pt x="1946091" y="1097886"/>
                  <a:pt x="1946091" y="1111114"/>
                </a:cubicBezTo>
                <a:lnTo>
                  <a:pt x="1943993" y="1111114"/>
                </a:lnTo>
                <a:lnTo>
                  <a:pt x="1931403" y="1111114"/>
                </a:lnTo>
                <a:cubicBezTo>
                  <a:pt x="1929305" y="1111114"/>
                  <a:pt x="1929305" y="1111114"/>
                  <a:pt x="1929305" y="1111114"/>
                </a:cubicBezTo>
                <a:lnTo>
                  <a:pt x="1929305" y="1123928"/>
                </a:lnTo>
                <a:lnTo>
                  <a:pt x="1946091" y="1111114"/>
                </a:lnTo>
                <a:lnTo>
                  <a:pt x="1946091" y="1123928"/>
                </a:lnTo>
                <a:lnTo>
                  <a:pt x="1962877" y="1111114"/>
                </a:lnTo>
                <a:cubicBezTo>
                  <a:pt x="1962877" y="1097886"/>
                  <a:pt x="1946091" y="1097886"/>
                  <a:pt x="1946091" y="1097886"/>
                </a:cubicBezTo>
                <a:cubicBezTo>
                  <a:pt x="1946091" y="1097886"/>
                  <a:pt x="1946091" y="1097886"/>
                  <a:pt x="1946091" y="1085072"/>
                </a:cubicBezTo>
                <a:lnTo>
                  <a:pt x="1939796" y="1085072"/>
                </a:lnTo>
                <a:cubicBezTo>
                  <a:pt x="1938747" y="1085072"/>
                  <a:pt x="1938223" y="1085072"/>
                  <a:pt x="1939010" y="1085072"/>
                </a:cubicBezTo>
                <a:close/>
                <a:moveTo>
                  <a:pt x="761867" y="1085072"/>
                </a:moveTo>
                <a:lnTo>
                  <a:pt x="761867" y="1097886"/>
                </a:lnTo>
                <a:lnTo>
                  <a:pt x="778653" y="1085072"/>
                </a:lnTo>
                <a:close/>
                <a:moveTo>
                  <a:pt x="592383" y="1085072"/>
                </a:moveTo>
                <a:lnTo>
                  <a:pt x="575597" y="1097886"/>
                </a:lnTo>
                <a:lnTo>
                  <a:pt x="592383" y="1097886"/>
                </a:lnTo>
                <a:cubicBezTo>
                  <a:pt x="592383" y="1097886"/>
                  <a:pt x="592383" y="1097886"/>
                  <a:pt x="592383" y="1085072"/>
                </a:cubicBezTo>
                <a:close/>
                <a:moveTo>
                  <a:pt x="727491" y="1079666"/>
                </a:moveTo>
                <a:cubicBezTo>
                  <a:pt x="726704" y="1077864"/>
                  <a:pt x="723557" y="1085072"/>
                  <a:pt x="710968" y="1085072"/>
                </a:cubicBezTo>
                <a:lnTo>
                  <a:pt x="727754" y="1085072"/>
                </a:lnTo>
                <a:cubicBezTo>
                  <a:pt x="727754" y="1081869"/>
                  <a:pt x="727754" y="1080267"/>
                  <a:pt x="727491" y="1079666"/>
                </a:cubicBezTo>
                <a:close/>
                <a:moveTo>
                  <a:pt x="2013776" y="1072258"/>
                </a:moveTo>
                <a:cubicBezTo>
                  <a:pt x="2013776" y="1072258"/>
                  <a:pt x="2013776" y="1072258"/>
                  <a:pt x="2013776" y="1085072"/>
                </a:cubicBezTo>
                <a:lnTo>
                  <a:pt x="1996990" y="1085072"/>
                </a:lnTo>
                <a:cubicBezTo>
                  <a:pt x="1996990" y="1085072"/>
                  <a:pt x="1996990" y="1085072"/>
                  <a:pt x="2013776" y="1072258"/>
                </a:cubicBezTo>
                <a:close/>
                <a:moveTo>
                  <a:pt x="1912519" y="1072258"/>
                </a:moveTo>
                <a:lnTo>
                  <a:pt x="1895192" y="1085072"/>
                </a:lnTo>
                <a:cubicBezTo>
                  <a:pt x="1895192" y="1085072"/>
                  <a:pt x="1912519" y="1085072"/>
                  <a:pt x="1912519" y="1072258"/>
                </a:cubicBezTo>
                <a:lnTo>
                  <a:pt x="1912519" y="1085072"/>
                </a:lnTo>
                <a:cubicBezTo>
                  <a:pt x="1929305" y="1085072"/>
                  <a:pt x="1929305" y="1085072"/>
                  <a:pt x="1929305" y="1072258"/>
                </a:cubicBezTo>
                <a:lnTo>
                  <a:pt x="1919601" y="1072258"/>
                </a:lnTo>
                <a:cubicBezTo>
                  <a:pt x="1921961" y="1072258"/>
                  <a:pt x="1912519" y="1072258"/>
                  <a:pt x="1912519" y="1072258"/>
                </a:cubicBezTo>
                <a:close/>
                <a:moveTo>
                  <a:pt x="1641777" y="1072258"/>
                </a:moveTo>
                <a:lnTo>
                  <a:pt x="1641777" y="1085072"/>
                </a:lnTo>
                <a:cubicBezTo>
                  <a:pt x="1641777" y="1072258"/>
                  <a:pt x="1658563" y="1072258"/>
                  <a:pt x="1658563" y="1072258"/>
                </a:cubicBezTo>
                <a:cubicBezTo>
                  <a:pt x="1658563" y="1072258"/>
                  <a:pt x="1641777" y="1085072"/>
                  <a:pt x="1658563" y="1085072"/>
                </a:cubicBezTo>
                <a:lnTo>
                  <a:pt x="1658563" y="1072258"/>
                </a:lnTo>
                <a:close/>
                <a:moveTo>
                  <a:pt x="947596" y="1072258"/>
                </a:moveTo>
                <a:cubicBezTo>
                  <a:pt x="947596" y="1072258"/>
                  <a:pt x="947596" y="1072258"/>
                  <a:pt x="947596" y="1073860"/>
                </a:cubicBezTo>
                <a:lnTo>
                  <a:pt x="947596" y="1083471"/>
                </a:lnTo>
                <a:lnTo>
                  <a:pt x="947596" y="1085072"/>
                </a:lnTo>
                <a:cubicBezTo>
                  <a:pt x="947596" y="1085072"/>
                  <a:pt x="947596" y="1085072"/>
                  <a:pt x="949762" y="1085072"/>
                </a:cubicBezTo>
                <a:lnTo>
                  <a:pt x="951928" y="1085072"/>
                </a:lnTo>
                <a:lnTo>
                  <a:pt x="962757" y="1085072"/>
                </a:lnTo>
                <a:cubicBezTo>
                  <a:pt x="964923" y="1085072"/>
                  <a:pt x="964923" y="1085072"/>
                  <a:pt x="964923" y="1085072"/>
                </a:cubicBezTo>
                <a:cubicBezTo>
                  <a:pt x="947596" y="1085072"/>
                  <a:pt x="947596" y="1085072"/>
                  <a:pt x="964923" y="1072258"/>
                </a:cubicBezTo>
                <a:cubicBezTo>
                  <a:pt x="964923" y="1072258"/>
                  <a:pt x="964923" y="1072258"/>
                  <a:pt x="947596" y="1072258"/>
                </a:cubicBezTo>
                <a:close/>
                <a:moveTo>
                  <a:pt x="406113" y="1072258"/>
                </a:moveTo>
                <a:cubicBezTo>
                  <a:pt x="406113" y="1072258"/>
                  <a:pt x="406113" y="1072258"/>
                  <a:pt x="389327" y="1085072"/>
                </a:cubicBezTo>
                <a:lnTo>
                  <a:pt x="389327" y="1086674"/>
                </a:lnTo>
                <a:lnTo>
                  <a:pt x="389327" y="1096285"/>
                </a:lnTo>
                <a:lnTo>
                  <a:pt x="389327" y="1097886"/>
                </a:lnTo>
                <a:lnTo>
                  <a:pt x="389327" y="1111114"/>
                </a:lnTo>
                <a:cubicBezTo>
                  <a:pt x="389327" y="1111114"/>
                  <a:pt x="393523" y="1111114"/>
                  <a:pt x="395621" y="1111114"/>
                </a:cubicBezTo>
                <a:lnTo>
                  <a:pt x="396408" y="1111114"/>
                </a:lnTo>
                <a:lnTo>
                  <a:pt x="401916" y="1111114"/>
                </a:lnTo>
                <a:lnTo>
                  <a:pt x="406113" y="1111114"/>
                </a:lnTo>
                <a:cubicBezTo>
                  <a:pt x="389327" y="1123928"/>
                  <a:pt x="406113" y="1123928"/>
                  <a:pt x="406113" y="1123928"/>
                </a:cubicBezTo>
                <a:lnTo>
                  <a:pt x="406113" y="1136742"/>
                </a:lnTo>
                <a:cubicBezTo>
                  <a:pt x="406113" y="1136742"/>
                  <a:pt x="406113" y="1136742"/>
                  <a:pt x="408279" y="1136742"/>
                </a:cubicBezTo>
                <a:lnTo>
                  <a:pt x="412610" y="1136742"/>
                </a:lnTo>
                <a:cubicBezTo>
                  <a:pt x="413693" y="1136742"/>
                  <a:pt x="414235" y="1136742"/>
                  <a:pt x="413423" y="1136742"/>
                </a:cubicBezTo>
                <a:lnTo>
                  <a:pt x="421274" y="1136742"/>
                </a:lnTo>
                <a:lnTo>
                  <a:pt x="423440" y="1136742"/>
                </a:lnTo>
                <a:lnTo>
                  <a:pt x="406113" y="1149556"/>
                </a:lnTo>
                <a:cubicBezTo>
                  <a:pt x="406113" y="1149556"/>
                  <a:pt x="406113" y="1149556"/>
                  <a:pt x="406113" y="1162784"/>
                </a:cubicBezTo>
                <a:cubicBezTo>
                  <a:pt x="414776" y="1162784"/>
                  <a:pt x="419108" y="1162784"/>
                  <a:pt x="421274" y="1162784"/>
                </a:cubicBezTo>
                <a:lnTo>
                  <a:pt x="423440" y="1162784"/>
                </a:lnTo>
                <a:cubicBezTo>
                  <a:pt x="423440" y="1162784"/>
                  <a:pt x="423440" y="1162784"/>
                  <a:pt x="423440" y="1149556"/>
                </a:cubicBezTo>
                <a:cubicBezTo>
                  <a:pt x="423440" y="1149556"/>
                  <a:pt x="423440" y="1149556"/>
                  <a:pt x="406113" y="1149556"/>
                </a:cubicBezTo>
                <a:cubicBezTo>
                  <a:pt x="423440" y="1149556"/>
                  <a:pt x="423440" y="1136742"/>
                  <a:pt x="423440" y="1136742"/>
                </a:cubicBezTo>
                <a:cubicBezTo>
                  <a:pt x="423440" y="1136742"/>
                  <a:pt x="423440" y="1136742"/>
                  <a:pt x="423440" y="1123928"/>
                </a:cubicBezTo>
                <a:lnTo>
                  <a:pt x="421274" y="1123928"/>
                </a:lnTo>
                <a:lnTo>
                  <a:pt x="408279" y="1123928"/>
                </a:lnTo>
                <a:cubicBezTo>
                  <a:pt x="406113" y="1123928"/>
                  <a:pt x="406113" y="1123928"/>
                  <a:pt x="406113" y="1123928"/>
                </a:cubicBezTo>
                <a:lnTo>
                  <a:pt x="423440" y="1111114"/>
                </a:lnTo>
                <a:cubicBezTo>
                  <a:pt x="423440" y="1111114"/>
                  <a:pt x="423440" y="1111114"/>
                  <a:pt x="423440" y="1097886"/>
                </a:cubicBezTo>
                <a:lnTo>
                  <a:pt x="421274" y="1097886"/>
                </a:lnTo>
                <a:lnTo>
                  <a:pt x="408279" y="1097886"/>
                </a:lnTo>
                <a:cubicBezTo>
                  <a:pt x="406113" y="1097886"/>
                  <a:pt x="406113" y="1097886"/>
                  <a:pt x="406113" y="1097886"/>
                </a:cubicBezTo>
                <a:cubicBezTo>
                  <a:pt x="406113" y="1097886"/>
                  <a:pt x="406113" y="1097886"/>
                  <a:pt x="406113" y="1085072"/>
                </a:cubicBezTo>
                <a:close/>
                <a:moveTo>
                  <a:pt x="1980204" y="1059444"/>
                </a:moveTo>
                <a:lnTo>
                  <a:pt x="1996990" y="1059444"/>
                </a:lnTo>
                <a:lnTo>
                  <a:pt x="1980204" y="1072258"/>
                </a:lnTo>
                <a:cubicBezTo>
                  <a:pt x="1980204" y="1072258"/>
                  <a:pt x="1980204" y="1065050"/>
                  <a:pt x="1980204" y="1066852"/>
                </a:cubicBezTo>
                <a:close/>
                <a:moveTo>
                  <a:pt x="1895192" y="1059444"/>
                </a:moveTo>
                <a:cubicBezTo>
                  <a:pt x="1895192" y="1059444"/>
                  <a:pt x="1895192" y="1059444"/>
                  <a:pt x="1895192" y="1072258"/>
                </a:cubicBezTo>
                <a:cubicBezTo>
                  <a:pt x="1895192" y="1072258"/>
                  <a:pt x="1912519" y="1072258"/>
                  <a:pt x="1912519" y="1059444"/>
                </a:cubicBezTo>
                <a:lnTo>
                  <a:pt x="1910353" y="1059444"/>
                </a:lnTo>
                <a:lnTo>
                  <a:pt x="1897358" y="1059444"/>
                </a:lnTo>
                <a:cubicBezTo>
                  <a:pt x="1895192" y="1059444"/>
                  <a:pt x="1895192" y="1059444"/>
                  <a:pt x="1895192" y="1059444"/>
                </a:cubicBezTo>
                <a:close/>
                <a:moveTo>
                  <a:pt x="594481" y="1049523"/>
                </a:moveTo>
                <a:cubicBezTo>
                  <a:pt x="596579" y="1049523"/>
                  <a:pt x="600776" y="1052830"/>
                  <a:pt x="609169" y="1059444"/>
                </a:cubicBezTo>
                <a:lnTo>
                  <a:pt x="607071" y="1059444"/>
                </a:lnTo>
                <a:lnTo>
                  <a:pt x="594481" y="1059444"/>
                </a:lnTo>
                <a:cubicBezTo>
                  <a:pt x="592383" y="1059444"/>
                  <a:pt x="592383" y="1059444"/>
                  <a:pt x="592383" y="1059444"/>
                </a:cubicBezTo>
                <a:cubicBezTo>
                  <a:pt x="592383" y="1052830"/>
                  <a:pt x="592383" y="1049523"/>
                  <a:pt x="594481" y="1049523"/>
                </a:cubicBezTo>
                <a:close/>
                <a:moveTo>
                  <a:pt x="1962877" y="1046216"/>
                </a:moveTo>
                <a:lnTo>
                  <a:pt x="1980204" y="1046216"/>
                </a:lnTo>
                <a:cubicBezTo>
                  <a:pt x="1980204" y="1046216"/>
                  <a:pt x="1980204" y="1046216"/>
                  <a:pt x="1962877" y="1059444"/>
                </a:cubicBezTo>
                <a:close/>
                <a:moveTo>
                  <a:pt x="1759821" y="1046216"/>
                </a:moveTo>
                <a:cubicBezTo>
                  <a:pt x="1759821" y="1059444"/>
                  <a:pt x="1743035" y="1059444"/>
                  <a:pt x="1743035" y="1059444"/>
                </a:cubicBezTo>
                <a:lnTo>
                  <a:pt x="1743035" y="1066852"/>
                </a:lnTo>
                <a:cubicBezTo>
                  <a:pt x="1743035" y="1065050"/>
                  <a:pt x="1743035" y="1072258"/>
                  <a:pt x="1743035" y="1072258"/>
                </a:cubicBezTo>
                <a:cubicBezTo>
                  <a:pt x="1743035" y="1072258"/>
                  <a:pt x="1743035" y="1059444"/>
                  <a:pt x="1759821" y="1059444"/>
                </a:cubicBezTo>
                <a:lnTo>
                  <a:pt x="1759821" y="1057790"/>
                </a:lnTo>
                <a:lnTo>
                  <a:pt x="1759821" y="1054483"/>
                </a:lnTo>
                <a:cubicBezTo>
                  <a:pt x="1759821" y="1053657"/>
                  <a:pt x="1759821" y="1053243"/>
                  <a:pt x="1759821" y="1053863"/>
                </a:cubicBezTo>
                <a:close/>
                <a:moveTo>
                  <a:pt x="1100294" y="1046216"/>
                </a:moveTo>
                <a:cubicBezTo>
                  <a:pt x="1100294" y="1046216"/>
                  <a:pt x="1100294" y="1046216"/>
                  <a:pt x="1100294" y="1059444"/>
                </a:cubicBezTo>
                <a:lnTo>
                  <a:pt x="1117080" y="1059444"/>
                </a:lnTo>
                <a:cubicBezTo>
                  <a:pt x="1117080" y="1059444"/>
                  <a:pt x="1100294" y="1059444"/>
                  <a:pt x="1100294" y="1046216"/>
                </a:cubicBezTo>
                <a:close/>
                <a:moveTo>
                  <a:pt x="879910" y="1046216"/>
                </a:moveTo>
                <a:cubicBezTo>
                  <a:pt x="879910" y="1046216"/>
                  <a:pt x="879910" y="1046216"/>
                  <a:pt x="879910" y="1059444"/>
                </a:cubicBezTo>
                <a:lnTo>
                  <a:pt x="863124" y="1059444"/>
                </a:lnTo>
                <a:cubicBezTo>
                  <a:pt x="863124" y="1059444"/>
                  <a:pt x="863124" y="1059444"/>
                  <a:pt x="863124" y="1072258"/>
                </a:cubicBezTo>
                <a:cubicBezTo>
                  <a:pt x="879910" y="1072258"/>
                  <a:pt x="879910" y="1059444"/>
                  <a:pt x="879910" y="1059444"/>
                </a:cubicBezTo>
                <a:cubicBezTo>
                  <a:pt x="897238" y="1059444"/>
                  <a:pt x="897238" y="1059444"/>
                  <a:pt x="897238" y="1059444"/>
                </a:cubicBezTo>
                <a:cubicBezTo>
                  <a:pt x="897238" y="1059444"/>
                  <a:pt x="897238" y="1059444"/>
                  <a:pt x="897238" y="1046216"/>
                </a:cubicBezTo>
                <a:cubicBezTo>
                  <a:pt x="897238" y="1046216"/>
                  <a:pt x="897238" y="1046216"/>
                  <a:pt x="879910" y="1046216"/>
                </a:cubicBezTo>
                <a:close/>
                <a:moveTo>
                  <a:pt x="575597" y="1046216"/>
                </a:moveTo>
                <a:cubicBezTo>
                  <a:pt x="575597" y="1046216"/>
                  <a:pt x="575597" y="1059444"/>
                  <a:pt x="558811" y="1059444"/>
                </a:cubicBezTo>
                <a:lnTo>
                  <a:pt x="575597" y="1059444"/>
                </a:lnTo>
                <a:lnTo>
                  <a:pt x="575597" y="1072258"/>
                </a:lnTo>
                <a:cubicBezTo>
                  <a:pt x="583990" y="1072258"/>
                  <a:pt x="588186" y="1072258"/>
                  <a:pt x="588186" y="1072258"/>
                </a:cubicBezTo>
                <a:lnTo>
                  <a:pt x="592383" y="1072258"/>
                </a:lnTo>
                <a:cubicBezTo>
                  <a:pt x="592383" y="1072258"/>
                  <a:pt x="592383" y="1072258"/>
                  <a:pt x="609169" y="1072258"/>
                </a:cubicBezTo>
                <a:lnTo>
                  <a:pt x="609169" y="1059444"/>
                </a:lnTo>
                <a:cubicBezTo>
                  <a:pt x="609169" y="1059444"/>
                  <a:pt x="609169" y="1059444"/>
                  <a:pt x="611335" y="1059444"/>
                </a:cubicBezTo>
                <a:lnTo>
                  <a:pt x="624330" y="1059444"/>
                </a:lnTo>
                <a:lnTo>
                  <a:pt x="626496" y="1059444"/>
                </a:lnTo>
                <a:cubicBezTo>
                  <a:pt x="626496" y="1059444"/>
                  <a:pt x="626496" y="1059444"/>
                  <a:pt x="643282" y="1059444"/>
                </a:cubicBezTo>
                <a:cubicBezTo>
                  <a:pt x="643282" y="1059444"/>
                  <a:pt x="643282" y="1059444"/>
                  <a:pt x="660068" y="1059444"/>
                </a:cubicBezTo>
                <a:lnTo>
                  <a:pt x="660068" y="1046216"/>
                </a:lnTo>
                <a:lnTo>
                  <a:pt x="643282" y="1046216"/>
                </a:lnTo>
                <a:lnTo>
                  <a:pt x="641184" y="1046216"/>
                </a:lnTo>
                <a:lnTo>
                  <a:pt x="628595" y="1046216"/>
                </a:lnTo>
                <a:cubicBezTo>
                  <a:pt x="626496" y="1046216"/>
                  <a:pt x="626496" y="1046216"/>
                  <a:pt x="626496" y="1046216"/>
                </a:cubicBezTo>
                <a:cubicBezTo>
                  <a:pt x="626496" y="1046216"/>
                  <a:pt x="626496" y="1046216"/>
                  <a:pt x="626496" y="1059444"/>
                </a:cubicBezTo>
                <a:cubicBezTo>
                  <a:pt x="609169" y="1046216"/>
                  <a:pt x="609169" y="1059444"/>
                  <a:pt x="609169" y="1059444"/>
                </a:cubicBezTo>
                <a:cubicBezTo>
                  <a:pt x="609169" y="1059444"/>
                  <a:pt x="609169" y="1056137"/>
                  <a:pt x="609169" y="1054483"/>
                </a:cubicBezTo>
                <a:lnTo>
                  <a:pt x="609169" y="1053863"/>
                </a:lnTo>
                <a:lnTo>
                  <a:pt x="609169" y="1046216"/>
                </a:lnTo>
                <a:lnTo>
                  <a:pt x="592383" y="1046216"/>
                </a:lnTo>
                <a:cubicBezTo>
                  <a:pt x="592383" y="1046216"/>
                  <a:pt x="575597" y="1046216"/>
                  <a:pt x="592383" y="1059444"/>
                </a:cubicBezTo>
                <a:lnTo>
                  <a:pt x="575597" y="1059444"/>
                </a:lnTo>
                <a:lnTo>
                  <a:pt x="575597" y="1054483"/>
                </a:lnTo>
                <a:cubicBezTo>
                  <a:pt x="575597" y="1053657"/>
                  <a:pt x="575597" y="1053243"/>
                  <a:pt x="575597" y="1053863"/>
                </a:cubicBezTo>
                <a:close/>
                <a:moveTo>
                  <a:pt x="769701" y="1045362"/>
                </a:moveTo>
                <a:lnTo>
                  <a:pt x="769211" y="1046016"/>
                </a:lnTo>
                <a:cubicBezTo>
                  <a:pt x="768162" y="1046216"/>
                  <a:pt x="766064" y="1046216"/>
                  <a:pt x="761867" y="1046216"/>
                </a:cubicBezTo>
                <a:close/>
                <a:moveTo>
                  <a:pt x="1946091" y="1033402"/>
                </a:moveTo>
                <a:cubicBezTo>
                  <a:pt x="1954484" y="1033402"/>
                  <a:pt x="1958681" y="1033402"/>
                  <a:pt x="1960779" y="1033402"/>
                </a:cubicBezTo>
                <a:lnTo>
                  <a:pt x="1962877" y="1033402"/>
                </a:lnTo>
                <a:lnTo>
                  <a:pt x="1946091" y="1046216"/>
                </a:lnTo>
                <a:close/>
                <a:moveTo>
                  <a:pt x="1861620" y="1033402"/>
                </a:moveTo>
                <a:lnTo>
                  <a:pt x="1844834" y="1046216"/>
                </a:lnTo>
                <a:cubicBezTo>
                  <a:pt x="1844834" y="1046216"/>
                  <a:pt x="1844834" y="1046216"/>
                  <a:pt x="1861620" y="1046216"/>
                </a:cubicBezTo>
                <a:lnTo>
                  <a:pt x="1861620" y="1059444"/>
                </a:lnTo>
                <a:cubicBezTo>
                  <a:pt x="1878406" y="1059444"/>
                  <a:pt x="1878406" y="1059444"/>
                  <a:pt x="1878406" y="1046216"/>
                </a:cubicBezTo>
                <a:lnTo>
                  <a:pt x="1878406" y="1033402"/>
                </a:lnTo>
                <a:lnTo>
                  <a:pt x="1861620" y="1046216"/>
                </a:lnTo>
                <a:close/>
                <a:moveTo>
                  <a:pt x="778653" y="1033402"/>
                </a:moveTo>
                <a:cubicBezTo>
                  <a:pt x="778653" y="1039809"/>
                  <a:pt x="778653" y="1043013"/>
                  <a:pt x="776555" y="1044615"/>
                </a:cubicBezTo>
                <a:lnTo>
                  <a:pt x="769701" y="1045362"/>
                </a:lnTo>
                <a:lnTo>
                  <a:pt x="770260" y="1044615"/>
                </a:lnTo>
                <a:cubicBezTo>
                  <a:pt x="770260" y="1043013"/>
                  <a:pt x="770260" y="1039809"/>
                  <a:pt x="778653" y="1033402"/>
                </a:cubicBezTo>
                <a:close/>
                <a:moveTo>
                  <a:pt x="338427" y="1033402"/>
                </a:moveTo>
                <a:cubicBezTo>
                  <a:pt x="321641" y="1033402"/>
                  <a:pt x="321641" y="1046216"/>
                  <a:pt x="321641" y="1046216"/>
                </a:cubicBezTo>
                <a:lnTo>
                  <a:pt x="321641" y="1053863"/>
                </a:lnTo>
                <a:lnTo>
                  <a:pt x="321641" y="1054483"/>
                </a:lnTo>
                <a:cubicBezTo>
                  <a:pt x="321641" y="1056137"/>
                  <a:pt x="321641" y="1059444"/>
                  <a:pt x="321641" y="1059444"/>
                </a:cubicBezTo>
                <a:cubicBezTo>
                  <a:pt x="321641" y="1059444"/>
                  <a:pt x="321641" y="1062647"/>
                  <a:pt x="321641" y="1064249"/>
                </a:cubicBezTo>
                <a:lnTo>
                  <a:pt x="321641" y="1064850"/>
                </a:lnTo>
                <a:lnTo>
                  <a:pt x="321641" y="1072258"/>
                </a:lnTo>
                <a:lnTo>
                  <a:pt x="321641" y="1073860"/>
                </a:lnTo>
                <a:cubicBezTo>
                  <a:pt x="321641" y="1075462"/>
                  <a:pt x="321641" y="1078665"/>
                  <a:pt x="321641" y="1085072"/>
                </a:cubicBezTo>
                <a:cubicBezTo>
                  <a:pt x="321641" y="1085072"/>
                  <a:pt x="321641" y="1085072"/>
                  <a:pt x="323739" y="1085072"/>
                </a:cubicBezTo>
                <a:lnTo>
                  <a:pt x="338427" y="1085072"/>
                </a:lnTo>
                <a:cubicBezTo>
                  <a:pt x="338427" y="1085072"/>
                  <a:pt x="338427" y="1085072"/>
                  <a:pt x="338427" y="1072258"/>
                </a:cubicBezTo>
                <a:lnTo>
                  <a:pt x="338427" y="1059444"/>
                </a:lnTo>
                <a:lnTo>
                  <a:pt x="338427" y="1046216"/>
                </a:lnTo>
                <a:cubicBezTo>
                  <a:pt x="338427" y="1046216"/>
                  <a:pt x="338427" y="1046216"/>
                  <a:pt x="336329" y="1046216"/>
                </a:cubicBezTo>
                <a:lnTo>
                  <a:pt x="323739" y="1046216"/>
                </a:lnTo>
                <a:cubicBezTo>
                  <a:pt x="321641" y="1046216"/>
                  <a:pt x="321641" y="1046216"/>
                  <a:pt x="321641" y="1046216"/>
                </a:cubicBezTo>
                <a:cubicBezTo>
                  <a:pt x="338427" y="1046216"/>
                  <a:pt x="338427" y="1033402"/>
                  <a:pt x="338427" y="1033402"/>
                </a:cubicBezTo>
                <a:close/>
                <a:moveTo>
                  <a:pt x="1675349" y="1020588"/>
                </a:moveTo>
                <a:cubicBezTo>
                  <a:pt x="1692135" y="1020588"/>
                  <a:pt x="1692135" y="1020588"/>
                  <a:pt x="1675349" y="1033402"/>
                </a:cubicBezTo>
                <a:cubicBezTo>
                  <a:pt x="1675349" y="1033402"/>
                  <a:pt x="1675349" y="1033402"/>
                  <a:pt x="1692135" y="1033402"/>
                </a:cubicBezTo>
                <a:lnTo>
                  <a:pt x="1692135" y="1020588"/>
                </a:lnTo>
                <a:close/>
                <a:moveTo>
                  <a:pt x="473798" y="1020588"/>
                </a:moveTo>
                <a:cubicBezTo>
                  <a:pt x="457012" y="1020588"/>
                  <a:pt x="457012" y="1020588"/>
                  <a:pt x="457012" y="1033402"/>
                </a:cubicBezTo>
                <a:cubicBezTo>
                  <a:pt x="465405" y="1033402"/>
                  <a:pt x="469601" y="1033402"/>
                  <a:pt x="471700" y="1033402"/>
                </a:cubicBezTo>
                <a:lnTo>
                  <a:pt x="473798" y="1033402"/>
                </a:lnTo>
                <a:lnTo>
                  <a:pt x="473798" y="1046216"/>
                </a:lnTo>
                <a:cubicBezTo>
                  <a:pt x="457012" y="1033402"/>
                  <a:pt x="457012" y="1046216"/>
                  <a:pt x="457012" y="1046216"/>
                </a:cubicBezTo>
                <a:cubicBezTo>
                  <a:pt x="457012" y="1059444"/>
                  <a:pt x="473798" y="1046216"/>
                  <a:pt x="473798" y="1046216"/>
                </a:cubicBezTo>
                <a:lnTo>
                  <a:pt x="457012" y="1059444"/>
                </a:lnTo>
                <a:cubicBezTo>
                  <a:pt x="457012" y="1059444"/>
                  <a:pt x="457012" y="1059444"/>
                  <a:pt x="473798" y="1059444"/>
                </a:cubicBezTo>
                <a:cubicBezTo>
                  <a:pt x="473798" y="1059444"/>
                  <a:pt x="473798" y="1059444"/>
                  <a:pt x="473798" y="1072258"/>
                </a:cubicBezTo>
                <a:cubicBezTo>
                  <a:pt x="473798" y="1085072"/>
                  <a:pt x="457012" y="1085072"/>
                  <a:pt x="457012" y="1085072"/>
                </a:cubicBezTo>
                <a:lnTo>
                  <a:pt x="457012" y="1097886"/>
                </a:lnTo>
                <a:cubicBezTo>
                  <a:pt x="457012" y="1097886"/>
                  <a:pt x="457012" y="1097886"/>
                  <a:pt x="459110" y="1097886"/>
                </a:cubicBezTo>
                <a:lnTo>
                  <a:pt x="466716" y="1097886"/>
                </a:lnTo>
                <a:cubicBezTo>
                  <a:pt x="465930" y="1097886"/>
                  <a:pt x="466454" y="1097886"/>
                  <a:pt x="467503" y="1097886"/>
                </a:cubicBezTo>
                <a:lnTo>
                  <a:pt x="471700" y="1097886"/>
                </a:lnTo>
                <a:lnTo>
                  <a:pt x="473798" y="1097886"/>
                </a:lnTo>
                <a:lnTo>
                  <a:pt x="491125" y="1097886"/>
                </a:lnTo>
                <a:lnTo>
                  <a:pt x="473798" y="1111114"/>
                </a:lnTo>
                <a:cubicBezTo>
                  <a:pt x="473798" y="1111114"/>
                  <a:pt x="473798" y="1111114"/>
                  <a:pt x="475964" y="1111114"/>
                </a:cubicBezTo>
                <a:lnTo>
                  <a:pt x="483815" y="1111114"/>
                </a:lnTo>
                <a:cubicBezTo>
                  <a:pt x="483003" y="1111114"/>
                  <a:pt x="483545" y="1111114"/>
                  <a:pt x="484628" y="1111114"/>
                </a:cubicBezTo>
                <a:lnTo>
                  <a:pt x="491125" y="1111114"/>
                </a:lnTo>
                <a:lnTo>
                  <a:pt x="491125" y="1123928"/>
                </a:lnTo>
                <a:lnTo>
                  <a:pt x="481108" y="1123928"/>
                </a:lnTo>
                <a:lnTo>
                  <a:pt x="480296" y="1123928"/>
                </a:lnTo>
                <a:lnTo>
                  <a:pt x="475964" y="1123928"/>
                </a:lnTo>
                <a:lnTo>
                  <a:pt x="473798" y="1123928"/>
                </a:lnTo>
                <a:lnTo>
                  <a:pt x="473798" y="1136742"/>
                </a:lnTo>
                <a:cubicBezTo>
                  <a:pt x="473798" y="1136742"/>
                  <a:pt x="473798" y="1136742"/>
                  <a:pt x="475964" y="1136742"/>
                </a:cubicBezTo>
                <a:lnTo>
                  <a:pt x="483815" y="1136742"/>
                </a:lnTo>
                <a:cubicBezTo>
                  <a:pt x="483003" y="1136742"/>
                  <a:pt x="483545" y="1136742"/>
                  <a:pt x="484628" y="1136742"/>
                </a:cubicBezTo>
                <a:lnTo>
                  <a:pt x="488959" y="1136742"/>
                </a:lnTo>
                <a:lnTo>
                  <a:pt x="491125" y="1136742"/>
                </a:lnTo>
                <a:cubicBezTo>
                  <a:pt x="491125" y="1136742"/>
                  <a:pt x="491125" y="1136742"/>
                  <a:pt x="491125" y="1138344"/>
                </a:cubicBezTo>
                <a:lnTo>
                  <a:pt x="491125" y="1144150"/>
                </a:lnTo>
                <a:cubicBezTo>
                  <a:pt x="491125" y="1143550"/>
                  <a:pt x="491125" y="1143950"/>
                  <a:pt x="491125" y="1144751"/>
                </a:cubicBezTo>
                <a:lnTo>
                  <a:pt x="491125" y="1149556"/>
                </a:lnTo>
                <a:cubicBezTo>
                  <a:pt x="491125" y="1162784"/>
                  <a:pt x="491125" y="1162784"/>
                  <a:pt x="473798" y="1162784"/>
                </a:cubicBezTo>
                <a:lnTo>
                  <a:pt x="473798" y="1175598"/>
                </a:lnTo>
                <a:cubicBezTo>
                  <a:pt x="473798" y="1188412"/>
                  <a:pt x="491125" y="1188412"/>
                  <a:pt x="491125" y="1188412"/>
                </a:cubicBezTo>
                <a:cubicBezTo>
                  <a:pt x="491125" y="1188412"/>
                  <a:pt x="491125" y="1188412"/>
                  <a:pt x="488959" y="1188412"/>
                </a:cubicBezTo>
                <a:lnTo>
                  <a:pt x="484628" y="1188412"/>
                </a:lnTo>
                <a:cubicBezTo>
                  <a:pt x="483545" y="1188412"/>
                  <a:pt x="483003" y="1188412"/>
                  <a:pt x="483815" y="1188412"/>
                </a:cubicBezTo>
                <a:lnTo>
                  <a:pt x="473798" y="1188412"/>
                </a:lnTo>
                <a:lnTo>
                  <a:pt x="473798" y="1201227"/>
                </a:lnTo>
                <a:cubicBezTo>
                  <a:pt x="478130" y="1201227"/>
                  <a:pt x="480296" y="1201227"/>
                  <a:pt x="481379" y="1201227"/>
                </a:cubicBezTo>
                <a:cubicBezTo>
                  <a:pt x="482462" y="1201227"/>
                  <a:pt x="482462" y="1201227"/>
                  <a:pt x="482462" y="1201227"/>
                </a:cubicBezTo>
                <a:cubicBezTo>
                  <a:pt x="482462" y="1201227"/>
                  <a:pt x="482462" y="1201227"/>
                  <a:pt x="483545" y="1201227"/>
                </a:cubicBezTo>
                <a:cubicBezTo>
                  <a:pt x="484628" y="1201227"/>
                  <a:pt x="486794" y="1201227"/>
                  <a:pt x="491125" y="1201227"/>
                </a:cubicBezTo>
                <a:cubicBezTo>
                  <a:pt x="491125" y="1201227"/>
                  <a:pt x="491125" y="1201227"/>
                  <a:pt x="491125" y="1214454"/>
                </a:cubicBezTo>
                <a:lnTo>
                  <a:pt x="495322" y="1214454"/>
                </a:lnTo>
                <a:cubicBezTo>
                  <a:pt x="495322" y="1214454"/>
                  <a:pt x="499518" y="1214454"/>
                  <a:pt x="507911" y="1214454"/>
                </a:cubicBezTo>
                <a:cubicBezTo>
                  <a:pt x="491125" y="1214454"/>
                  <a:pt x="491125" y="1214454"/>
                  <a:pt x="491125" y="1227268"/>
                </a:cubicBezTo>
                <a:lnTo>
                  <a:pt x="507911" y="1227268"/>
                </a:lnTo>
                <a:lnTo>
                  <a:pt x="507911" y="1240082"/>
                </a:lnTo>
                <a:cubicBezTo>
                  <a:pt x="507911" y="1240082"/>
                  <a:pt x="507911" y="1240082"/>
                  <a:pt x="524697" y="1240082"/>
                </a:cubicBezTo>
                <a:lnTo>
                  <a:pt x="524697" y="1227268"/>
                </a:lnTo>
                <a:lnTo>
                  <a:pt x="524697" y="1214454"/>
                </a:lnTo>
                <a:lnTo>
                  <a:pt x="507911" y="1227268"/>
                </a:lnTo>
                <a:lnTo>
                  <a:pt x="507911" y="1214454"/>
                </a:lnTo>
                <a:cubicBezTo>
                  <a:pt x="507911" y="1214454"/>
                  <a:pt x="524697" y="1214454"/>
                  <a:pt x="524697" y="1201227"/>
                </a:cubicBezTo>
                <a:lnTo>
                  <a:pt x="518403" y="1201227"/>
                </a:lnTo>
                <a:cubicBezTo>
                  <a:pt x="517353" y="1201227"/>
                  <a:pt x="516829" y="1201227"/>
                  <a:pt x="517616" y="1201227"/>
                </a:cubicBezTo>
                <a:lnTo>
                  <a:pt x="507911" y="1201227"/>
                </a:lnTo>
                <a:cubicBezTo>
                  <a:pt x="507911" y="1201227"/>
                  <a:pt x="524697" y="1201227"/>
                  <a:pt x="524697" y="1188412"/>
                </a:cubicBezTo>
                <a:lnTo>
                  <a:pt x="507911" y="1188412"/>
                </a:lnTo>
                <a:cubicBezTo>
                  <a:pt x="507911" y="1188412"/>
                  <a:pt x="507911" y="1188412"/>
                  <a:pt x="507911" y="1175598"/>
                </a:cubicBezTo>
                <a:cubicBezTo>
                  <a:pt x="491125" y="1175598"/>
                  <a:pt x="491125" y="1188412"/>
                  <a:pt x="491125" y="1188412"/>
                </a:cubicBezTo>
                <a:lnTo>
                  <a:pt x="491125" y="1175598"/>
                </a:lnTo>
                <a:lnTo>
                  <a:pt x="473798" y="1175598"/>
                </a:lnTo>
                <a:lnTo>
                  <a:pt x="491125" y="1162784"/>
                </a:lnTo>
                <a:cubicBezTo>
                  <a:pt x="491125" y="1162784"/>
                  <a:pt x="491125" y="1162784"/>
                  <a:pt x="493224" y="1162784"/>
                </a:cubicBezTo>
                <a:cubicBezTo>
                  <a:pt x="495322" y="1162784"/>
                  <a:pt x="499518" y="1162784"/>
                  <a:pt x="507911" y="1162784"/>
                </a:cubicBezTo>
                <a:lnTo>
                  <a:pt x="507911" y="1149556"/>
                </a:lnTo>
                <a:cubicBezTo>
                  <a:pt x="507911" y="1143149"/>
                  <a:pt x="507911" y="1139946"/>
                  <a:pt x="507911" y="1139946"/>
                </a:cubicBezTo>
                <a:lnTo>
                  <a:pt x="507911" y="1136742"/>
                </a:lnTo>
                <a:lnTo>
                  <a:pt x="505813" y="1136742"/>
                </a:lnTo>
                <a:lnTo>
                  <a:pt x="501617" y="1136742"/>
                </a:lnTo>
                <a:cubicBezTo>
                  <a:pt x="500567" y="1136742"/>
                  <a:pt x="500043" y="1136742"/>
                  <a:pt x="500830" y="1136742"/>
                </a:cubicBezTo>
                <a:lnTo>
                  <a:pt x="491125" y="1136742"/>
                </a:lnTo>
                <a:cubicBezTo>
                  <a:pt x="491125" y="1136742"/>
                  <a:pt x="491125" y="1136742"/>
                  <a:pt x="507911" y="1123928"/>
                </a:cubicBezTo>
                <a:lnTo>
                  <a:pt x="507911" y="1111114"/>
                </a:lnTo>
                <a:lnTo>
                  <a:pt x="505813" y="1111114"/>
                </a:lnTo>
                <a:lnTo>
                  <a:pt x="498207" y="1111114"/>
                </a:lnTo>
                <a:lnTo>
                  <a:pt x="497420" y="1111114"/>
                </a:lnTo>
                <a:lnTo>
                  <a:pt x="493224" y="1111114"/>
                </a:lnTo>
                <a:lnTo>
                  <a:pt x="491125" y="1111114"/>
                </a:lnTo>
                <a:cubicBezTo>
                  <a:pt x="491125" y="1111114"/>
                  <a:pt x="491125" y="1111114"/>
                  <a:pt x="491125" y="1097886"/>
                </a:cubicBezTo>
                <a:cubicBezTo>
                  <a:pt x="491125" y="1097886"/>
                  <a:pt x="491125" y="1085072"/>
                  <a:pt x="507911" y="1085072"/>
                </a:cubicBezTo>
                <a:lnTo>
                  <a:pt x="503715" y="1085072"/>
                </a:lnTo>
                <a:cubicBezTo>
                  <a:pt x="503715" y="1085072"/>
                  <a:pt x="499518" y="1085072"/>
                  <a:pt x="491125" y="1085072"/>
                </a:cubicBezTo>
                <a:cubicBezTo>
                  <a:pt x="491125" y="1085072"/>
                  <a:pt x="491125" y="1085072"/>
                  <a:pt x="491125" y="1072258"/>
                </a:cubicBezTo>
                <a:cubicBezTo>
                  <a:pt x="473798" y="1072258"/>
                  <a:pt x="491125" y="1072258"/>
                  <a:pt x="473798" y="1072258"/>
                </a:cubicBezTo>
                <a:cubicBezTo>
                  <a:pt x="473798" y="1072258"/>
                  <a:pt x="491125" y="1072258"/>
                  <a:pt x="491125" y="1059444"/>
                </a:cubicBezTo>
                <a:lnTo>
                  <a:pt x="491125" y="1046216"/>
                </a:lnTo>
                <a:cubicBezTo>
                  <a:pt x="491125" y="1046216"/>
                  <a:pt x="491125" y="1046216"/>
                  <a:pt x="488959" y="1046216"/>
                </a:cubicBezTo>
                <a:lnTo>
                  <a:pt x="486794" y="1046216"/>
                </a:lnTo>
                <a:cubicBezTo>
                  <a:pt x="486794" y="1046216"/>
                  <a:pt x="482462" y="1046216"/>
                  <a:pt x="473798" y="1046216"/>
                </a:cubicBezTo>
                <a:cubicBezTo>
                  <a:pt x="473798" y="1033402"/>
                  <a:pt x="491125" y="1033402"/>
                  <a:pt x="473798" y="1033402"/>
                </a:cubicBezTo>
                <a:close/>
                <a:moveTo>
                  <a:pt x="321641" y="1020588"/>
                </a:moveTo>
                <a:lnTo>
                  <a:pt x="321641" y="1033402"/>
                </a:lnTo>
                <a:cubicBezTo>
                  <a:pt x="321641" y="1033402"/>
                  <a:pt x="321641" y="1020588"/>
                  <a:pt x="338427" y="1020588"/>
                </a:cubicBezTo>
                <a:close/>
                <a:moveTo>
                  <a:pt x="947596" y="1007774"/>
                </a:moveTo>
                <a:cubicBezTo>
                  <a:pt x="964923" y="1007774"/>
                  <a:pt x="947596" y="1007774"/>
                  <a:pt x="964923" y="1020588"/>
                </a:cubicBezTo>
                <a:cubicBezTo>
                  <a:pt x="964923" y="1020588"/>
                  <a:pt x="964923" y="1020588"/>
                  <a:pt x="964923" y="1018986"/>
                </a:cubicBezTo>
                <a:lnTo>
                  <a:pt x="964923" y="1015783"/>
                </a:lnTo>
                <a:cubicBezTo>
                  <a:pt x="964923" y="1014982"/>
                  <a:pt x="964923" y="1014581"/>
                  <a:pt x="964923" y="1015182"/>
                </a:cubicBezTo>
                <a:lnTo>
                  <a:pt x="964923" y="1007774"/>
                </a:lnTo>
                <a:close/>
                <a:moveTo>
                  <a:pt x="778653" y="1007774"/>
                </a:moveTo>
                <a:lnTo>
                  <a:pt x="778653" y="1020588"/>
                </a:lnTo>
                <a:cubicBezTo>
                  <a:pt x="778653" y="1007774"/>
                  <a:pt x="761867" y="1007774"/>
                  <a:pt x="761867" y="1020588"/>
                </a:cubicBezTo>
                <a:lnTo>
                  <a:pt x="761867" y="1033402"/>
                </a:lnTo>
                <a:cubicBezTo>
                  <a:pt x="761867" y="1033402"/>
                  <a:pt x="761867" y="1033402"/>
                  <a:pt x="761867" y="1046216"/>
                </a:cubicBezTo>
                <a:cubicBezTo>
                  <a:pt x="761867" y="1046216"/>
                  <a:pt x="766064" y="1046216"/>
                  <a:pt x="768162" y="1046216"/>
                </a:cubicBezTo>
                <a:lnTo>
                  <a:pt x="768949" y="1046216"/>
                </a:lnTo>
                <a:lnTo>
                  <a:pt x="778653" y="1046216"/>
                </a:lnTo>
                <a:cubicBezTo>
                  <a:pt x="778653" y="1046216"/>
                  <a:pt x="778653" y="1046216"/>
                  <a:pt x="778653" y="1033402"/>
                </a:cubicBezTo>
                <a:cubicBezTo>
                  <a:pt x="778653" y="1033402"/>
                  <a:pt x="778653" y="1033402"/>
                  <a:pt x="778653" y="1020588"/>
                </a:cubicBezTo>
                <a:cubicBezTo>
                  <a:pt x="778653" y="1007774"/>
                  <a:pt x="795439" y="1007774"/>
                  <a:pt x="795439" y="1007774"/>
                </a:cubicBezTo>
                <a:cubicBezTo>
                  <a:pt x="795439" y="1007774"/>
                  <a:pt x="795439" y="1007774"/>
                  <a:pt x="795439" y="1020588"/>
                </a:cubicBezTo>
                <a:lnTo>
                  <a:pt x="795439" y="1033402"/>
                </a:lnTo>
                <a:cubicBezTo>
                  <a:pt x="795439" y="1033402"/>
                  <a:pt x="795439" y="1033402"/>
                  <a:pt x="795439" y="1035004"/>
                </a:cubicBezTo>
                <a:lnTo>
                  <a:pt x="795439" y="1044615"/>
                </a:lnTo>
                <a:lnTo>
                  <a:pt x="795439" y="1046216"/>
                </a:lnTo>
                <a:lnTo>
                  <a:pt x="795439" y="1059444"/>
                </a:lnTo>
                <a:lnTo>
                  <a:pt x="812225" y="1059444"/>
                </a:lnTo>
                <a:lnTo>
                  <a:pt x="812225" y="1046216"/>
                </a:lnTo>
                <a:cubicBezTo>
                  <a:pt x="812225" y="1046216"/>
                  <a:pt x="812225" y="1046216"/>
                  <a:pt x="812225" y="1033402"/>
                </a:cubicBezTo>
                <a:cubicBezTo>
                  <a:pt x="795439" y="1020588"/>
                  <a:pt x="812225" y="1020588"/>
                  <a:pt x="795439" y="1020588"/>
                </a:cubicBezTo>
                <a:cubicBezTo>
                  <a:pt x="812225" y="1020588"/>
                  <a:pt x="812225" y="1007774"/>
                  <a:pt x="812225" y="1007774"/>
                </a:cubicBezTo>
                <a:cubicBezTo>
                  <a:pt x="812225" y="1007774"/>
                  <a:pt x="812225" y="1020588"/>
                  <a:pt x="829552" y="1007774"/>
                </a:cubicBezTo>
                <a:lnTo>
                  <a:pt x="812225" y="1007774"/>
                </a:lnTo>
                <a:cubicBezTo>
                  <a:pt x="812225" y="1007774"/>
                  <a:pt x="802783" y="1007774"/>
                  <a:pt x="805143" y="1007774"/>
                </a:cubicBezTo>
                <a:lnTo>
                  <a:pt x="802521" y="1007774"/>
                </a:lnTo>
                <a:lnTo>
                  <a:pt x="801734" y="1007774"/>
                </a:lnTo>
                <a:cubicBezTo>
                  <a:pt x="799636" y="1007774"/>
                  <a:pt x="795439" y="1007774"/>
                  <a:pt x="795439" y="1007774"/>
                </a:cubicBezTo>
                <a:cubicBezTo>
                  <a:pt x="795439" y="1007774"/>
                  <a:pt x="795439" y="1007774"/>
                  <a:pt x="793341" y="1007774"/>
                </a:cubicBezTo>
                <a:cubicBezTo>
                  <a:pt x="791243" y="1007774"/>
                  <a:pt x="787046" y="1007774"/>
                  <a:pt x="778653" y="1007774"/>
                </a:cubicBezTo>
                <a:close/>
                <a:moveTo>
                  <a:pt x="609169" y="1007774"/>
                </a:moveTo>
                <a:cubicBezTo>
                  <a:pt x="609169" y="1020588"/>
                  <a:pt x="592383" y="1020588"/>
                  <a:pt x="592383" y="1020588"/>
                </a:cubicBezTo>
                <a:cubicBezTo>
                  <a:pt x="592383" y="1020588"/>
                  <a:pt x="592383" y="1020588"/>
                  <a:pt x="609169" y="1020588"/>
                </a:cubicBezTo>
                <a:close/>
                <a:moveTo>
                  <a:pt x="389327" y="1007774"/>
                </a:moveTo>
                <a:lnTo>
                  <a:pt x="389327" y="1020588"/>
                </a:lnTo>
                <a:cubicBezTo>
                  <a:pt x="389327" y="1033402"/>
                  <a:pt x="389327" y="1033402"/>
                  <a:pt x="372541" y="1033402"/>
                </a:cubicBezTo>
                <a:cubicBezTo>
                  <a:pt x="372541" y="1033402"/>
                  <a:pt x="389327" y="1020588"/>
                  <a:pt x="372541" y="1020588"/>
                </a:cubicBezTo>
                <a:lnTo>
                  <a:pt x="372541" y="1033402"/>
                </a:lnTo>
                <a:lnTo>
                  <a:pt x="389327" y="1033402"/>
                </a:lnTo>
                <a:cubicBezTo>
                  <a:pt x="389327" y="1033402"/>
                  <a:pt x="389327" y="1046216"/>
                  <a:pt x="372541" y="1046216"/>
                </a:cubicBezTo>
                <a:lnTo>
                  <a:pt x="389327" y="1046216"/>
                </a:lnTo>
                <a:lnTo>
                  <a:pt x="389327" y="1059444"/>
                </a:lnTo>
                <a:cubicBezTo>
                  <a:pt x="389327" y="1059444"/>
                  <a:pt x="389327" y="1059444"/>
                  <a:pt x="389327" y="1072258"/>
                </a:cubicBezTo>
                <a:lnTo>
                  <a:pt x="406113" y="1059444"/>
                </a:lnTo>
                <a:cubicBezTo>
                  <a:pt x="406113" y="1059444"/>
                  <a:pt x="406113" y="1059444"/>
                  <a:pt x="406113" y="1046216"/>
                </a:cubicBezTo>
                <a:lnTo>
                  <a:pt x="396408" y="1046216"/>
                </a:lnTo>
                <a:lnTo>
                  <a:pt x="395621" y="1046216"/>
                </a:lnTo>
                <a:cubicBezTo>
                  <a:pt x="393523" y="1046216"/>
                  <a:pt x="389327" y="1046216"/>
                  <a:pt x="389327" y="1046216"/>
                </a:cubicBezTo>
                <a:cubicBezTo>
                  <a:pt x="389327" y="1046216"/>
                  <a:pt x="406113" y="1046216"/>
                  <a:pt x="406113" y="1033402"/>
                </a:cubicBezTo>
                <a:lnTo>
                  <a:pt x="406113" y="1020588"/>
                </a:lnTo>
                <a:lnTo>
                  <a:pt x="406113" y="1007774"/>
                </a:lnTo>
                <a:lnTo>
                  <a:pt x="404014" y="1007774"/>
                </a:lnTo>
                <a:lnTo>
                  <a:pt x="391425" y="1007774"/>
                </a:lnTo>
                <a:cubicBezTo>
                  <a:pt x="389327" y="1007774"/>
                  <a:pt x="389327" y="1007774"/>
                  <a:pt x="389327" y="1007774"/>
                </a:cubicBezTo>
                <a:close/>
                <a:moveTo>
                  <a:pt x="1827506" y="994546"/>
                </a:moveTo>
                <a:cubicBezTo>
                  <a:pt x="1827506" y="994546"/>
                  <a:pt x="1827506" y="994546"/>
                  <a:pt x="1844834" y="994546"/>
                </a:cubicBezTo>
                <a:cubicBezTo>
                  <a:pt x="1844834" y="1007774"/>
                  <a:pt x="1844834" y="1007774"/>
                  <a:pt x="1827506" y="1007774"/>
                </a:cubicBezTo>
                <a:close/>
                <a:moveTo>
                  <a:pt x="1658563" y="994546"/>
                </a:moveTo>
                <a:cubicBezTo>
                  <a:pt x="1658563" y="994546"/>
                  <a:pt x="1658563" y="994546"/>
                  <a:pt x="1658563" y="1007774"/>
                </a:cubicBezTo>
                <a:cubicBezTo>
                  <a:pt x="1658563" y="1007774"/>
                  <a:pt x="1658563" y="1007774"/>
                  <a:pt x="1660662" y="1007774"/>
                </a:cubicBezTo>
                <a:lnTo>
                  <a:pt x="1665907" y="1007774"/>
                </a:lnTo>
                <a:cubicBezTo>
                  <a:pt x="1668005" y="1007774"/>
                  <a:pt x="1665907" y="1007774"/>
                  <a:pt x="1668005" y="1007774"/>
                </a:cubicBezTo>
                <a:lnTo>
                  <a:pt x="1675349" y="1007774"/>
                </a:lnTo>
                <a:lnTo>
                  <a:pt x="1675349" y="994546"/>
                </a:lnTo>
                <a:close/>
                <a:moveTo>
                  <a:pt x="1015281" y="994546"/>
                </a:moveTo>
                <a:lnTo>
                  <a:pt x="1015281" y="1007774"/>
                </a:lnTo>
                <a:cubicBezTo>
                  <a:pt x="1015281" y="1007774"/>
                  <a:pt x="1019613" y="1007774"/>
                  <a:pt x="1021779" y="1007774"/>
                </a:cubicBezTo>
                <a:lnTo>
                  <a:pt x="1022591" y="1007774"/>
                </a:lnTo>
                <a:lnTo>
                  <a:pt x="1032609" y="1007774"/>
                </a:lnTo>
                <a:cubicBezTo>
                  <a:pt x="1032609" y="1007774"/>
                  <a:pt x="1032609" y="1007774"/>
                  <a:pt x="1015281" y="994546"/>
                </a:cubicBezTo>
                <a:close/>
                <a:moveTo>
                  <a:pt x="694182" y="994546"/>
                </a:moveTo>
                <a:cubicBezTo>
                  <a:pt x="694182" y="994546"/>
                  <a:pt x="694182" y="994546"/>
                  <a:pt x="694182" y="1007774"/>
                </a:cubicBezTo>
                <a:cubicBezTo>
                  <a:pt x="694182" y="1007774"/>
                  <a:pt x="694182" y="1007774"/>
                  <a:pt x="694182" y="1020588"/>
                </a:cubicBezTo>
                <a:cubicBezTo>
                  <a:pt x="694182" y="1020588"/>
                  <a:pt x="694182" y="1020588"/>
                  <a:pt x="694182" y="1033402"/>
                </a:cubicBezTo>
                <a:cubicBezTo>
                  <a:pt x="694182" y="1046216"/>
                  <a:pt x="694182" y="1046216"/>
                  <a:pt x="710968" y="1046216"/>
                </a:cubicBezTo>
                <a:lnTo>
                  <a:pt x="710968" y="1033402"/>
                </a:lnTo>
                <a:cubicBezTo>
                  <a:pt x="710968" y="1033402"/>
                  <a:pt x="710968" y="1033402"/>
                  <a:pt x="710968" y="1031800"/>
                </a:cubicBezTo>
                <a:lnTo>
                  <a:pt x="710968" y="1022190"/>
                </a:lnTo>
                <a:lnTo>
                  <a:pt x="710968" y="1020588"/>
                </a:lnTo>
                <a:cubicBezTo>
                  <a:pt x="710968" y="1020588"/>
                  <a:pt x="710968" y="1020588"/>
                  <a:pt x="710968" y="1007774"/>
                </a:cubicBezTo>
                <a:cubicBezTo>
                  <a:pt x="710968" y="1007774"/>
                  <a:pt x="710968" y="1007774"/>
                  <a:pt x="708869" y="1007774"/>
                </a:cubicBezTo>
                <a:cubicBezTo>
                  <a:pt x="706771" y="1007774"/>
                  <a:pt x="702575" y="1007774"/>
                  <a:pt x="694182" y="1007774"/>
                </a:cubicBezTo>
                <a:cubicBezTo>
                  <a:pt x="694182" y="994546"/>
                  <a:pt x="710968" y="994546"/>
                  <a:pt x="710968" y="994546"/>
                </a:cubicBezTo>
                <a:lnTo>
                  <a:pt x="704673" y="994546"/>
                </a:lnTo>
                <a:cubicBezTo>
                  <a:pt x="703624" y="994546"/>
                  <a:pt x="703099" y="994546"/>
                  <a:pt x="703886" y="994546"/>
                </a:cubicBezTo>
                <a:close/>
                <a:moveTo>
                  <a:pt x="592383" y="994546"/>
                </a:moveTo>
                <a:cubicBezTo>
                  <a:pt x="592383" y="994546"/>
                  <a:pt x="592383" y="994546"/>
                  <a:pt x="592383" y="1007774"/>
                </a:cubicBezTo>
                <a:cubicBezTo>
                  <a:pt x="592383" y="994546"/>
                  <a:pt x="609169" y="994546"/>
                  <a:pt x="609169" y="994546"/>
                </a:cubicBezTo>
                <a:lnTo>
                  <a:pt x="607071" y="994546"/>
                </a:lnTo>
                <a:lnTo>
                  <a:pt x="594481" y="994546"/>
                </a:lnTo>
                <a:cubicBezTo>
                  <a:pt x="592383" y="994546"/>
                  <a:pt x="592383" y="994546"/>
                  <a:pt x="592383" y="994546"/>
                </a:cubicBezTo>
                <a:close/>
                <a:moveTo>
                  <a:pt x="1827506" y="981732"/>
                </a:moveTo>
                <a:lnTo>
                  <a:pt x="1827506" y="994546"/>
                </a:lnTo>
                <a:cubicBezTo>
                  <a:pt x="1827506" y="994546"/>
                  <a:pt x="1827506" y="994546"/>
                  <a:pt x="1810720" y="994546"/>
                </a:cubicBezTo>
                <a:cubicBezTo>
                  <a:pt x="1810720" y="1007774"/>
                  <a:pt x="1810720" y="994546"/>
                  <a:pt x="1810720" y="1007774"/>
                </a:cubicBezTo>
                <a:cubicBezTo>
                  <a:pt x="1810720" y="1007774"/>
                  <a:pt x="1810720" y="1007774"/>
                  <a:pt x="1827506" y="1007774"/>
                </a:cubicBezTo>
                <a:cubicBezTo>
                  <a:pt x="1827506" y="1007774"/>
                  <a:pt x="1827506" y="1007774"/>
                  <a:pt x="1829672" y="1007774"/>
                </a:cubicBezTo>
                <a:lnTo>
                  <a:pt x="1842668" y="1007774"/>
                </a:lnTo>
                <a:cubicBezTo>
                  <a:pt x="1844834" y="1007774"/>
                  <a:pt x="1844834" y="1007774"/>
                  <a:pt x="1844834" y="1007774"/>
                </a:cubicBezTo>
                <a:cubicBezTo>
                  <a:pt x="1844834" y="1007774"/>
                  <a:pt x="1844834" y="1020588"/>
                  <a:pt x="1827506" y="1020588"/>
                </a:cubicBezTo>
                <a:cubicBezTo>
                  <a:pt x="1827506" y="1020588"/>
                  <a:pt x="1827506" y="1020588"/>
                  <a:pt x="1844834" y="1020588"/>
                </a:cubicBezTo>
                <a:lnTo>
                  <a:pt x="1844834" y="1007774"/>
                </a:lnTo>
                <a:lnTo>
                  <a:pt x="1861620" y="994546"/>
                </a:lnTo>
                <a:cubicBezTo>
                  <a:pt x="1878406" y="1007774"/>
                  <a:pt x="1878406" y="994546"/>
                  <a:pt x="1878406" y="994546"/>
                </a:cubicBezTo>
                <a:lnTo>
                  <a:pt x="1861620" y="994546"/>
                </a:lnTo>
                <a:lnTo>
                  <a:pt x="1844834" y="994546"/>
                </a:lnTo>
                <a:cubicBezTo>
                  <a:pt x="1827506" y="994546"/>
                  <a:pt x="1827506" y="994546"/>
                  <a:pt x="1844834" y="981732"/>
                </a:cubicBezTo>
                <a:close/>
                <a:moveTo>
                  <a:pt x="795439" y="981732"/>
                </a:moveTo>
                <a:cubicBezTo>
                  <a:pt x="778653" y="981732"/>
                  <a:pt x="778653" y="994546"/>
                  <a:pt x="795439" y="994546"/>
                </a:cubicBezTo>
                <a:close/>
                <a:moveTo>
                  <a:pt x="727754" y="981732"/>
                </a:moveTo>
                <a:cubicBezTo>
                  <a:pt x="727754" y="981732"/>
                  <a:pt x="727754" y="981732"/>
                  <a:pt x="727754" y="994546"/>
                </a:cubicBezTo>
                <a:lnTo>
                  <a:pt x="727754" y="1007774"/>
                </a:lnTo>
                <a:cubicBezTo>
                  <a:pt x="727754" y="1007774"/>
                  <a:pt x="727754" y="1007774"/>
                  <a:pt x="727754" y="1020588"/>
                </a:cubicBezTo>
                <a:cubicBezTo>
                  <a:pt x="744540" y="1020588"/>
                  <a:pt x="744540" y="1020588"/>
                  <a:pt x="727754" y="1033402"/>
                </a:cubicBezTo>
                <a:lnTo>
                  <a:pt x="727754" y="1046216"/>
                </a:lnTo>
                <a:cubicBezTo>
                  <a:pt x="727754" y="1033402"/>
                  <a:pt x="727754" y="1033402"/>
                  <a:pt x="744540" y="1033402"/>
                </a:cubicBezTo>
                <a:lnTo>
                  <a:pt x="744540" y="1020588"/>
                </a:lnTo>
                <a:lnTo>
                  <a:pt x="744540" y="1007774"/>
                </a:lnTo>
                <a:lnTo>
                  <a:pt x="744540" y="994546"/>
                </a:lnTo>
                <a:lnTo>
                  <a:pt x="744540" y="981732"/>
                </a:lnTo>
                <a:lnTo>
                  <a:pt x="742441" y="981732"/>
                </a:lnTo>
                <a:lnTo>
                  <a:pt x="729852" y="981732"/>
                </a:lnTo>
                <a:cubicBezTo>
                  <a:pt x="727754" y="981732"/>
                  <a:pt x="727754" y="981732"/>
                  <a:pt x="727754" y="981732"/>
                </a:cubicBezTo>
                <a:close/>
                <a:moveTo>
                  <a:pt x="575597" y="981732"/>
                </a:moveTo>
                <a:lnTo>
                  <a:pt x="575597" y="994546"/>
                </a:lnTo>
                <a:lnTo>
                  <a:pt x="592383" y="981732"/>
                </a:lnTo>
                <a:close/>
                <a:moveTo>
                  <a:pt x="372541" y="981732"/>
                </a:moveTo>
                <a:cubicBezTo>
                  <a:pt x="389327" y="981732"/>
                  <a:pt x="372541" y="994546"/>
                  <a:pt x="372541" y="994546"/>
                </a:cubicBezTo>
                <a:cubicBezTo>
                  <a:pt x="372541" y="994546"/>
                  <a:pt x="372541" y="994546"/>
                  <a:pt x="374639" y="994546"/>
                </a:cubicBezTo>
                <a:lnTo>
                  <a:pt x="376737" y="994546"/>
                </a:lnTo>
                <a:lnTo>
                  <a:pt x="387228" y="994546"/>
                </a:lnTo>
                <a:lnTo>
                  <a:pt x="389327" y="994546"/>
                </a:lnTo>
                <a:cubicBezTo>
                  <a:pt x="389327" y="994546"/>
                  <a:pt x="389327" y="981732"/>
                  <a:pt x="406113" y="981732"/>
                </a:cubicBezTo>
                <a:lnTo>
                  <a:pt x="404014" y="981732"/>
                </a:lnTo>
                <a:cubicBezTo>
                  <a:pt x="401916" y="981732"/>
                  <a:pt x="397720" y="981732"/>
                  <a:pt x="389327" y="981732"/>
                </a:cubicBezTo>
                <a:cubicBezTo>
                  <a:pt x="372541" y="981732"/>
                  <a:pt x="372541" y="981732"/>
                  <a:pt x="372541" y="981732"/>
                </a:cubicBezTo>
                <a:close/>
                <a:moveTo>
                  <a:pt x="304855" y="981732"/>
                </a:moveTo>
                <a:cubicBezTo>
                  <a:pt x="304855" y="981732"/>
                  <a:pt x="304855" y="994546"/>
                  <a:pt x="288069" y="994546"/>
                </a:cubicBezTo>
                <a:lnTo>
                  <a:pt x="304855" y="994546"/>
                </a:lnTo>
                <a:lnTo>
                  <a:pt x="321641" y="994546"/>
                </a:lnTo>
                <a:cubicBezTo>
                  <a:pt x="321641" y="994546"/>
                  <a:pt x="321641" y="1007774"/>
                  <a:pt x="304855" y="1007774"/>
                </a:cubicBezTo>
                <a:cubicBezTo>
                  <a:pt x="304855" y="1007774"/>
                  <a:pt x="304855" y="1007774"/>
                  <a:pt x="306953" y="1007774"/>
                </a:cubicBezTo>
                <a:lnTo>
                  <a:pt x="314560" y="1007774"/>
                </a:lnTo>
                <a:cubicBezTo>
                  <a:pt x="313773" y="1007774"/>
                  <a:pt x="314297" y="1007774"/>
                  <a:pt x="315346" y="1007774"/>
                </a:cubicBezTo>
                <a:lnTo>
                  <a:pt x="321641" y="1007774"/>
                </a:lnTo>
                <a:lnTo>
                  <a:pt x="321641" y="994546"/>
                </a:lnTo>
                <a:lnTo>
                  <a:pt x="321641" y="981732"/>
                </a:lnTo>
                <a:lnTo>
                  <a:pt x="319543" y="981732"/>
                </a:lnTo>
                <a:cubicBezTo>
                  <a:pt x="317445" y="981732"/>
                  <a:pt x="313248" y="981732"/>
                  <a:pt x="304855" y="981732"/>
                </a:cubicBezTo>
                <a:close/>
                <a:moveTo>
                  <a:pt x="1810720" y="968918"/>
                </a:moveTo>
                <a:lnTo>
                  <a:pt x="1810720" y="981732"/>
                </a:lnTo>
                <a:cubicBezTo>
                  <a:pt x="1827506" y="981732"/>
                  <a:pt x="1827506" y="981732"/>
                  <a:pt x="1827506" y="968918"/>
                </a:cubicBezTo>
                <a:close/>
                <a:moveTo>
                  <a:pt x="897238" y="968918"/>
                </a:moveTo>
                <a:cubicBezTo>
                  <a:pt x="897238" y="968918"/>
                  <a:pt x="897238" y="968918"/>
                  <a:pt x="897238" y="981732"/>
                </a:cubicBezTo>
                <a:lnTo>
                  <a:pt x="914024" y="981732"/>
                </a:lnTo>
                <a:cubicBezTo>
                  <a:pt x="914024" y="981732"/>
                  <a:pt x="914024" y="981732"/>
                  <a:pt x="930810" y="968918"/>
                </a:cubicBezTo>
                <a:lnTo>
                  <a:pt x="914024" y="968918"/>
                </a:lnTo>
                <a:cubicBezTo>
                  <a:pt x="914024" y="968918"/>
                  <a:pt x="914024" y="968918"/>
                  <a:pt x="911926" y="968918"/>
                </a:cubicBezTo>
                <a:lnTo>
                  <a:pt x="899336" y="968918"/>
                </a:lnTo>
                <a:cubicBezTo>
                  <a:pt x="897238" y="968918"/>
                  <a:pt x="897238" y="968918"/>
                  <a:pt x="897238" y="968918"/>
                </a:cubicBezTo>
                <a:close/>
                <a:moveTo>
                  <a:pt x="710968" y="968918"/>
                </a:moveTo>
                <a:cubicBezTo>
                  <a:pt x="710968" y="968918"/>
                  <a:pt x="710968" y="968918"/>
                  <a:pt x="710968" y="981732"/>
                </a:cubicBezTo>
                <a:cubicBezTo>
                  <a:pt x="710968" y="968918"/>
                  <a:pt x="727754" y="968918"/>
                  <a:pt x="727754" y="968918"/>
                </a:cubicBezTo>
                <a:cubicBezTo>
                  <a:pt x="727754" y="968918"/>
                  <a:pt x="727754" y="968918"/>
                  <a:pt x="710968" y="968918"/>
                </a:cubicBezTo>
                <a:close/>
                <a:moveTo>
                  <a:pt x="1784230" y="963512"/>
                </a:moveTo>
                <a:cubicBezTo>
                  <a:pt x="1783443" y="964113"/>
                  <a:pt x="1781345" y="965714"/>
                  <a:pt x="1777148" y="968918"/>
                </a:cubicBezTo>
                <a:cubicBezTo>
                  <a:pt x="1777148" y="968918"/>
                  <a:pt x="1786590" y="961710"/>
                  <a:pt x="1784230" y="963512"/>
                </a:cubicBezTo>
                <a:close/>
                <a:moveTo>
                  <a:pt x="1777148" y="956104"/>
                </a:moveTo>
                <a:cubicBezTo>
                  <a:pt x="1777148" y="956104"/>
                  <a:pt x="1777148" y="956104"/>
                  <a:pt x="1777148" y="968918"/>
                </a:cubicBezTo>
                <a:lnTo>
                  <a:pt x="1793934" y="968918"/>
                </a:lnTo>
                <a:close/>
                <a:moveTo>
                  <a:pt x="440226" y="956104"/>
                </a:moveTo>
                <a:cubicBezTo>
                  <a:pt x="440226" y="956104"/>
                  <a:pt x="440226" y="956104"/>
                  <a:pt x="440226" y="968918"/>
                </a:cubicBezTo>
                <a:lnTo>
                  <a:pt x="440226" y="981732"/>
                </a:lnTo>
                <a:lnTo>
                  <a:pt x="444423" y="981732"/>
                </a:lnTo>
                <a:lnTo>
                  <a:pt x="446521" y="981732"/>
                </a:lnTo>
                <a:cubicBezTo>
                  <a:pt x="447570" y="981732"/>
                  <a:pt x="448094" y="981732"/>
                  <a:pt x="447308" y="981732"/>
                </a:cubicBezTo>
                <a:lnTo>
                  <a:pt x="457012" y="981732"/>
                </a:lnTo>
                <a:cubicBezTo>
                  <a:pt x="457012" y="981732"/>
                  <a:pt x="457012" y="981732"/>
                  <a:pt x="457012" y="994546"/>
                </a:cubicBezTo>
                <a:lnTo>
                  <a:pt x="473798" y="994546"/>
                </a:lnTo>
                <a:cubicBezTo>
                  <a:pt x="473798" y="994546"/>
                  <a:pt x="473798" y="994546"/>
                  <a:pt x="473798" y="981732"/>
                </a:cubicBezTo>
                <a:lnTo>
                  <a:pt x="471700" y="981732"/>
                </a:lnTo>
                <a:lnTo>
                  <a:pt x="467503" y="981732"/>
                </a:lnTo>
                <a:cubicBezTo>
                  <a:pt x="466454" y="981732"/>
                  <a:pt x="465930" y="981732"/>
                  <a:pt x="466716" y="981732"/>
                </a:cubicBezTo>
                <a:lnTo>
                  <a:pt x="457012" y="981732"/>
                </a:lnTo>
                <a:lnTo>
                  <a:pt x="473798" y="968918"/>
                </a:lnTo>
                <a:lnTo>
                  <a:pt x="471700" y="968918"/>
                </a:lnTo>
                <a:lnTo>
                  <a:pt x="464094" y="968918"/>
                </a:lnTo>
                <a:lnTo>
                  <a:pt x="463307" y="968918"/>
                </a:lnTo>
                <a:lnTo>
                  <a:pt x="459110" y="968918"/>
                </a:lnTo>
                <a:cubicBezTo>
                  <a:pt x="457012" y="968918"/>
                  <a:pt x="457012" y="968918"/>
                  <a:pt x="457012" y="968918"/>
                </a:cubicBezTo>
                <a:lnTo>
                  <a:pt x="457012" y="957706"/>
                </a:lnTo>
                <a:lnTo>
                  <a:pt x="457012" y="956104"/>
                </a:lnTo>
                <a:lnTo>
                  <a:pt x="449668" y="956104"/>
                </a:lnTo>
                <a:cubicBezTo>
                  <a:pt x="447570" y="956104"/>
                  <a:pt x="449668" y="956104"/>
                  <a:pt x="447570" y="956104"/>
                </a:cubicBezTo>
                <a:lnTo>
                  <a:pt x="442324" y="956104"/>
                </a:lnTo>
                <a:cubicBezTo>
                  <a:pt x="440226" y="956104"/>
                  <a:pt x="440226" y="956104"/>
                  <a:pt x="440226" y="956104"/>
                </a:cubicBezTo>
                <a:close/>
                <a:moveTo>
                  <a:pt x="304855" y="956104"/>
                </a:moveTo>
                <a:cubicBezTo>
                  <a:pt x="304855" y="956104"/>
                  <a:pt x="304855" y="956104"/>
                  <a:pt x="288069" y="968918"/>
                </a:cubicBezTo>
                <a:lnTo>
                  <a:pt x="304855" y="968918"/>
                </a:lnTo>
                <a:lnTo>
                  <a:pt x="321641" y="956104"/>
                </a:lnTo>
                <a:close/>
                <a:moveTo>
                  <a:pt x="1861620" y="942876"/>
                </a:moveTo>
                <a:cubicBezTo>
                  <a:pt x="1861620" y="942876"/>
                  <a:pt x="1861620" y="942876"/>
                  <a:pt x="1863718" y="942876"/>
                </a:cubicBezTo>
                <a:lnTo>
                  <a:pt x="1878406" y="942876"/>
                </a:lnTo>
                <a:lnTo>
                  <a:pt x="1895192" y="956104"/>
                </a:lnTo>
                <a:lnTo>
                  <a:pt x="1885487" y="956104"/>
                </a:lnTo>
                <a:lnTo>
                  <a:pt x="1884700" y="956104"/>
                </a:lnTo>
                <a:cubicBezTo>
                  <a:pt x="1882602" y="956104"/>
                  <a:pt x="1878406" y="956104"/>
                  <a:pt x="1878406" y="956104"/>
                </a:cubicBezTo>
                <a:lnTo>
                  <a:pt x="1865816" y="956104"/>
                </a:lnTo>
                <a:lnTo>
                  <a:pt x="1861620" y="956104"/>
                </a:lnTo>
                <a:close/>
                <a:moveTo>
                  <a:pt x="1759821" y="942876"/>
                </a:moveTo>
                <a:lnTo>
                  <a:pt x="1759821" y="956104"/>
                </a:lnTo>
                <a:cubicBezTo>
                  <a:pt x="1759821" y="942876"/>
                  <a:pt x="1777148" y="942876"/>
                  <a:pt x="1777148" y="942876"/>
                </a:cubicBezTo>
                <a:close/>
                <a:moveTo>
                  <a:pt x="609169" y="942876"/>
                </a:moveTo>
                <a:lnTo>
                  <a:pt x="609169" y="956104"/>
                </a:lnTo>
                <a:lnTo>
                  <a:pt x="592383" y="956104"/>
                </a:lnTo>
                <a:cubicBezTo>
                  <a:pt x="592383" y="956104"/>
                  <a:pt x="592383" y="968918"/>
                  <a:pt x="575597" y="968918"/>
                </a:cubicBezTo>
                <a:cubicBezTo>
                  <a:pt x="575597" y="968918"/>
                  <a:pt x="575597" y="968918"/>
                  <a:pt x="577695" y="968918"/>
                </a:cubicBezTo>
                <a:lnTo>
                  <a:pt x="592383" y="968918"/>
                </a:lnTo>
                <a:cubicBezTo>
                  <a:pt x="592383" y="956104"/>
                  <a:pt x="592383" y="956104"/>
                  <a:pt x="609169" y="956104"/>
                </a:cubicBezTo>
                <a:cubicBezTo>
                  <a:pt x="609169" y="956104"/>
                  <a:pt x="609169" y="956104"/>
                  <a:pt x="611335" y="956104"/>
                </a:cubicBezTo>
                <a:lnTo>
                  <a:pt x="624330" y="956104"/>
                </a:lnTo>
                <a:lnTo>
                  <a:pt x="626496" y="956104"/>
                </a:lnTo>
                <a:lnTo>
                  <a:pt x="626496" y="942876"/>
                </a:lnTo>
                <a:lnTo>
                  <a:pt x="624330" y="942876"/>
                </a:lnTo>
                <a:lnTo>
                  <a:pt x="613501" y="942876"/>
                </a:lnTo>
                <a:lnTo>
                  <a:pt x="611335" y="942876"/>
                </a:lnTo>
                <a:cubicBezTo>
                  <a:pt x="609169" y="942876"/>
                  <a:pt x="609169" y="942876"/>
                  <a:pt x="609169" y="942876"/>
                </a:cubicBezTo>
                <a:close/>
                <a:moveTo>
                  <a:pt x="1861620" y="930062"/>
                </a:moveTo>
                <a:cubicBezTo>
                  <a:pt x="1878406" y="942876"/>
                  <a:pt x="1861620" y="930062"/>
                  <a:pt x="1861620" y="930062"/>
                </a:cubicBezTo>
                <a:close/>
                <a:moveTo>
                  <a:pt x="879910" y="930062"/>
                </a:moveTo>
                <a:cubicBezTo>
                  <a:pt x="879910" y="930062"/>
                  <a:pt x="879910" y="930062"/>
                  <a:pt x="882076" y="930062"/>
                </a:cubicBezTo>
                <a:lnTo>
                  <a:pt x="886408" y="930062"/>
                </a:lnTo>
                <a:cubicBezTo>
                  <a:pt x="887491" y="930062"/>
                  <a:pt x="888033" y="930062"/>
                  <a:pt x="887220" y="930062"/>
                </a:cubicBezTo>
                <a:lnTo>
                  <a:pt x="897238" y="930062"/>
                </a:lnTo>
                <a:cubicBezTo>
                  <a:pt x="897238" y="942876"/>
                  <a:pt x="879910" y="942876"/>
                  <a:pt x="879910" y="942876"/>
                </a:cubicBezTo>
                <a:cubicBezTo>
                  <a:pt x="879910" y="942876"/>
                  <a:pt x="879910" y="942876"/>
                  <a:pt x="879910" y="930062"/>
                </a:cubicBezTo>
                <a:close/>
                <a:moveTo>
                  <a:pt x="558811" y="930062"/>
                </a:moveTo>
                <a:lnTo>
                  <a:pt x="541483" y="942876"/>
                </a:lnTo>
                <a:lnTo>
                  <a:pt x="558811" y="942876"/>
                </a:lnTo>
                <a:cubicBezTo>
                  <a:pt x="558811" y="930062"/>
                  <a:pt x="558811" y="930062"/>
                  <a:pt x="575597" y="930062"/>
                </a:cubicBezTo>
                <a:lnTo>
                  <a:pt x="575597" y="942876"/>
                </a:lnTo>
                <a:cubicBezTo>
                  <a:pt x="575597" y="942876"/>
                  <a:pt x="575597" y="930062"/>
                  <a:pt x="592383" y="930062"/>
                </a:cubicBezTo>
                <a:lnTo>
                  <a:pt x="582678" y="930062"/>
                </a:lnTo>
                <a:cubicBezTo>
                  <a:pt x="585039" y="930062"/>
                  <a:pt x="575597" y="930062"/>
                  <a:pt x="575597" y="930062"/>
                </a:cubicBezTo>
                <a:cubicBezTo>
                  <a:pt x="575597" y="930062"/>
                  <a:pt x="575597" y="930062"/>
                  <a:pt x="573499" y="930062"/>
                </a:cubicBezTo>
                <a:lnTo>
                  <a:pt x="563007" y="930062"/>
                </a:lnTo>
                <a:close/>
                <a:moveTo>
                  <a:pt x="302232" y="924656"/>
                </a:moveTo>
                <a:cubicBezTo>
                  <a:pt x="297511" y="922854"/>
                  <a:pt x="288069" y="930062"/>
                  <a:pt x="288069" y="930062"/>
                </a:cubicBezTo>
                <a:cubicBezTo>
                  <a:pt x="288069" y="930062"/>
                  <a:pt x="288069" y="930062"/>
                  <a:pt x="288069" y="942876"/>
                </a:cubicBezTo>
                <a:cubicBezTo>
                  <a:pt x="288069" y="942876"/>
                  <a:pt x="288069" y="942876"/>
                  <a:pt x="288069" y="956104"/>
                </a:cubicBezTo>
                <a:cubicBezTo>
                  <a:pt x="288069" y="956104"/>
                  <a:pt x="288069" y="942876"/>
                  <a:pt x="304855" y="942876"/>
                </a:cubicBezTo>
                <a:cubicBezTo>
                  <a:pt x="304855" y="942876"/>
                  <a:pt x="304855" y="942876"/>
                  <a:pt x="304855" y="930062"/>
                </a:cubicBezTo>
                <a:cubicBezTo>
                  <a:pt x="304855" y="926858"/>
                  <a:pt x="303806" y="925257"/>
                  <a:pt x="302232" y="924656"/>
                </a:cubicBezTo>
                <a:close/>
                <a:moveTo>
                  <a:pt x="268643" y="920451"/>
                </a:moveTo>
                <a:cubicBezTo>
                  <a:pt x="266545" y="920451"/>
                  <a:pt x="262349" y="923655"/>
                  <a:pt x="253956" y="930062"/>
                </a:cubicBezTo>
                <a:cubicBezTo>
                  <a:pt x="253956" y="930062"/>
                  <a:pt x="237170" y="942876"/>
                  <a:pt x="253956" y="942876"/>
                </a:cubicBezTo>
                <a:cubicBezTo>
                  <a:pt x="253956" y="942876"/>
                  <a:pt x="253956" y="942876"/>
                  <a:pt x="253956" y="941274"/>
                </a:cubicBezTo>
                <a:lnTo>
                  <a:pt x="253956" y="935468"/>
                </a:lnTo>
                <a:cubicBezTo>
                  <a:pt x="253956" y="937270"/>
                  <a:pt x="253956" y="930062"/>
                  <a:pt x="253956" y="930062"/>
                </a:cubicBezTo>
                <a:cubicBezTo>
                  <a:pt x="253956" y="930062"/>
                  <a:pt x="253956" y="930062"/>
                  <a:pt x="270742" y="930062"/>
                </a:cubicBezTo>
                <a:cubicBezTo>
                  <a:pt x="270742" y="923655"/>
                  <a:pt x="270742" y="920451"/>
                  <a:pt x="268643" y="920451"/>
                </a:cubicBezTo>
                <a:close/>
                <a:moveTo>
                  <a:pt x="1912519" y="917248"/>
                </a:moveTo>
                <a:cubicBezTo>
                  <a:pt x="1929305" y="930062"/>
                  <a:pt x="1912519" y="917248"/>
                  <a:pt x="1912519" y="917248"/>
                </a:cubicBezTo>
                <a:close/>
                <a:moveTo>
                  <a:pt x="744540" y="917248"/>
                </a:moveTo>
                <a:lnTo>
                  <a:pt x="744540" y="930062"/>
                </a:lnTo>
                <a:lnTo>
                  <a:pt x="744540" y="942876"/>
                </a:lnTo>
                <a:cubicBezTo>
                  <a:pt x="744540" y="942876"/>
                  <a:pt x="744540" y="942876"/>
                  <a:pt x="746706" y="942876"/>
                </a:cubicBezTo>
                <a:lnTo>
                  <a:pt x="759701" y="942876"/>
                </a:lnTo>
                <a:lnTo>
                  <a:pt x="761867" y="942876"/>
                </a:lnTo>
                <a:lnTo>
                  <a:pt x="761867" y="930062"/>
                </a:lnTo>
                <a:lnTo>
                  <a:pt x="751850" y="930062"/>
                </a:lnTo>
                <a:cubicBezTo>
                  <a:pt x="754286" y="930062"/>
                  <a:pt x="744540" y="930062"/>
                  <a:pt x="744540" y="930062"/>
                </a:cubicBezTo>
                <a:cubicBezTo>
                  <a:pt x="761867" y="917248"/>
                  <a:pt x="744540" y="930062"/>
                  <a:pt x="761867" y="917248"/>
                </a:cubicBezTo>
                <a:lnTo>
                  <a:pt x="755369" y="917248"/>
                </a:lnTo>
                <a:cubicBezTo>
                  <a:pt x="754286" y="917248"/>
                  <a:pt x="753745" y="917248"/>
                  <a:pt x="754557" y="917248"/>
                </a:cubicBezTo>
                <a:close/>
                <a:moveTo>
                  <a:pt x="355755" y="917248"/>
                </a:moveTo>
                <a:cubicBezTo>
                  <a:pt x="355755" y="917248"/>
                  <a:pt x="338427" y="930062"/>
                  <a:pt x="355755" y="930062"/>
                </a:cubicBezTo>
                <a:cubicBezTo>
                  <a:pt x="364148" y="930062"/>
                  <a:pt x="368344" y="930062"/>
                  <a:pt x="370442" y="930062"/>
                </a:cubicBezTo>
                <a:lnTo>
                  <a:pt x="372541" y="930062"/>
                </a:lnTo>
                <a:lnTo>
                  <a:pt x="355755" y="942876"/>
                </a:lnTo>
                <a:lnTo>
                  <a:pt x="355755" y="956104"/>
                </a:lnTo>
                <a:lnTo>
                  <a:pt x="355755" y="968918"/>
                </a:lnTo>
                <a:lnTo>
                  <a:pt x="372541" y="956104"/>
                </a:lnTo>
                <a:cubicBezTo>
                  <a:pt x="372541" y="962511"/>
                  <a:pt x="372541" y="965714"/>
                  <a:pt x="372541" y="965714"/>
                </a:cubicBezTo>
                <a:lnTo>
                  <a:pt x="372541" y="968918"/>
                </a:lnTo>
                <a:cubicBezTo>
                  <a:pt x="372541" y="968918"/>
                  <a:pt x="372541" y="968918"/>
                  <a:pt x="374639" y="968918"/>
                </a:cubicBezTo>
                <a:lnTo>
                  <a:pt x="382245" y="968918"/>
                </a:lnTo>
                <a:cubicBezTo>
                  <a:pt x="381458" y="968918"/>
                  <a:pt x="381983" y="968918"/>
                  <a:pt x="383032" y="968918"/>
                </a:cubicBezTo>
                <a:lnTo>
                  <a:pt x="387228" y="968918"/>
                </a:lnTo>
                <a:lnTo>
                  <a:pt x="389327" y="968918"/>
                </a:lnTo>
                <a:cubicBezTo>
                  <a:pt x="372541" y="968918"/>
                  <a:pt x="372541" y="968918"/>
                  <a:pt x="389327" y="956104"/>
                </a:cubicBezTo>
                <a:lnTo>
                  <a:pt x="389327" y="942876"/>
                </a:lnTo>
                <a:lnTo>
                  <a:pt x="381983" y="942876"/>
                </a:lnTo>
                <a:cubicBezTo>
                  <a:pt x="379884" y="942876"/>
                  <a:pt x="381983" y="942876"/>
                  <a:pt x="379884" y="942876"/>
                </a:cubicBezTo>
                <a:lnTo>
                  <a:pt x="379622" y="942876"/>
                </a:lnTo>
                <a:cubicBezTo>
                  <a:pt x="380409" y="942876"/>
                  <a:pt x="379884" y="942876"/>
                  <a:pt x="378835" y="942876"/>
                </a:cubicBezTo>
                <a:lnTo>
                  <a:pt x="374639" y="942876"/>
                </a:lnTo>
                <a:cubicBezTo>
                  <a:pt x="372541" y="942876"/>
                  <a:pt x="372541" y="942876"/>
                  <a:pt x="372541" y="942876"/>
                </a:cubicBezTo>
                <a:cubicBezTo>
                  <a:pt x="372541" y="930062"/>
                  <a:pt x="389327" y="930062"/>
                  <a:pt x="389327" y="930062"/>
                </a:cubicBezTo>
                <a:lnTo>
                  <a:pt x="387228" y="930062"/>
                </a:lnTo>
                <a:lnTo>
                  <a:pt x="381983" y="930062"/>
                </a:lnTo>
                <a:cubicBezTo>
                  <a:pt x="378835" y="930062"/>
                  <a:pt x="385130" y="930062"/>
                  <a:pt x="372541" y="930062"/>
                </a:cubicBezTo>
                <a:cubicBezTo>
                  <a:pt x="372541" y="930062"/>
                  <a:pt x="372541" y="917248"/>
                  <a:pt x="355755" y="917248"/>
                </a:cubicBezTo>
                <a:close/>
                <a:moveTo>
                  <a:pt x="988791" y="911842"/>
                </a:moveTo>
                <a:cubicBezTo>
                  <a:pt x="981709" y="910040"/>
                  <a:pt x="981709" y="917248"/>
                  <a:pt x="981709" y="917248"/>
                </a:cubicBezTo>
                <a:cubicBezTo>
                  <a:pt x="981709" y="917248"/>
                  <a:pt x="964923" y="917248"/>
                  <a:pt x="981709" y="930062"/>
                </a:cubicBezTo>
                <a:lnTo>
                  <a:pt x="964923" y="930062"/>
                </a:lnTo>
                <a:cubicBezTo>
                  <a:pt x="981709" y="930062"/>
                  <a:pt x="981709" y="942876"/>
                  <a:pt x="981709" y="942876"/>
                </a:cubicBezTo>
                <a:cubicBezTo>
                  <a:pt x="981709" y="942876"/>
                  <a:pt x="981709" y="942876"/>
                  <a:pt x="981709" y="930062"/>
                </a:cubicBezTo>
                <a:cubicBezTo>
                  <a:pt x="998495" y="917248"/>
                  <a:pt x="998495" y="917248"/>
                  <a:pt x="981709" y="917248"/>
                </a:cubicBezTo>
                <a:cubicBezTo>
                  <a:pt x="990102" y="917248"/>
                  <a:pt x="994299" y="917248"/>
                  <a:pt x="994299" y="917248"/>
                </a:cubicBezTo>
                <a:lnTo>
                  <a:pt x="998495" y="917248"/>
                </a:lnTo>
                <a:cubicBezTo>
                  <a:pt x="994299" y="914044"/>
                  <a:pt x="991151" y="912443"/>
                  <a:pt x="988791" y="911842"/>
                </a:cubicBezTo>
                <a:close/>
                <a:moveTo>
                  <a:pt x="795439" y="904434"/>
                </a:moveTo>
                <a:cubicBezTo>
                  <a:pt x="795439" y="917248"/>
                  <a:pt x="795439" y="904434"/>
                  <a:pt x="812225" y="904434"/>
                </a:cubicBezTo>
                <a:lnTo>
                  <a:pt x="810127" y="904434"/>
                </a:lnTo>
                <a:lnTo>
                  <a:pt x="797537" y="904434"/>
                </a:lnTo>
                <a:cubicBezTo>
                  <a:pt x="795439" y="904434"/>
                  <a:pt x="795439" y="904434"/>
                  <a:pt x="795439" y="904434"/>
                </a:cubicBezTo>
                <a:close/>
                <a:moveTo>
                  <a:pt x="778653" y="904434"/>
                </a:moveTo>
                <a:lnTo>
                  <a:pt x="778653" y="917248"/>
                </a:lnTo>
                <a:cubicBezTo>
                  <a:pt x="778653" y="917248"/>
                  <a:pt x="778653" y="917248"/>
                  <a:pt x="778653" y="930062"/>
                </a:cubicBezTo>
                <a:cubicBezTo>
                  <a:pt x="778653" y="930062"/>
                  <a:pt x="795439" y="930062"/>
                  <a:pt x="778653" y="942876"/>
                </a:cubicBezTo>
                <a:cubicBezTo>
                  <a:pt x="778653" y="942876"/>
                  <a:pt x="778653" y="942876"/>
                  <a:pt x="778653" y="956104"/>
                </a:cubicBezTo>
                <a:cubicBezTo>
                  <a:pt x="778653" y="956104"/>
                  <a:pt x="782850" y="956104"/>
                  <a:pt x="784948" y="956104"/>
                </a:cubicBezTo>
                <a:lnTo>
                  <a:pt x="785735" y="956104"/>
                </a:lnTo>
                <a:lnTo>
                  <a:pt x="793341" y="956104"/>
                </a:lnTo>
                <a:lnTo>
                  <a:pt x="795439" y="956104"/>
                </a:lnTo>
                <a:lnTo>
                  <a:pt x="778653" y="968918"/>
                </a:lnTo>
                <a:cubicBezTo>
                  <a:pt x="778653" y="968918"/>
                  <a:pt x="778653" y="968918"/>
                  <a:pt x="780751" y="968918"/>
                </a:cubicBezTo>
                <a:lnTo>
                  <a:pt x="782850" y="968918"/>
                </a:lnTo>
                <a:lnTo>
                  <a:pt x="784948" y="968918"/>
                </a:lnTo>
                <a:lnTo>
                  <a:pt x="785735" y="968918"/>
                </a:lnTo>
                <a:lnTo>
                  <a:pt x="795439" y="968918"/>
                </a:lnTo>
                <a:cubicBezTo>
                  <a:pt x="795439" y="968918"/>
                  <a:pt x="795439" y="968918"/>
                  <a:pt x="795439" y="956104"/>
                </a:cubicBezTo>
                <a:cubicBezTo>
                  <a:pt x="795439" y="956104"/>
                  <a:pt x="795439" y="956104"/>
                  <a:pt x="795439" y="942876"/>
                </a:cubicBezTo>
                <a:lnTo>
                  <a:pt x="795439" y="935468"/>
                </a:lnTo>
                <a:lnTo>
                  <a:pt x="795439" y="934867"/>
                </a:lnTo>
                <a:cubicBezTo>
                  <a:pt x="795439" y="933265"/>
                  <a:pt x="795439" y="930062"/>
                  <a:pt x="795439" y="930062"/>
                </a:cubicBezTo>
                <a:lnTo>
                  <a:pt x="795439" y="917248"/>
                </a:lnTo>
                <a:cubicBezTo>
                  <a:pt x="795439" y="904434"/>
                  <a:pt x="795439" y="904434"/>
                  <a:pt x="778653" y="904434"/>
                </a:cubicBezTo>
                <a:close/>
                <a:moveTo>
                  <a:pt x="727754" y="904434"/>
                </a:moveTo>
                <a:lnTo>
                  <a:pt x="710968" y="917248"/>
                </a:lnTo>
                <a:lnTo>
                  <a:pt x="694182" y="930062"/>
                </a:lnTo>
                <a:lnTo>
                  <a:pt x="710968" y="930062"/>
                </a:lnTo>
                <a:cubicBezTo>
                  <a:pt x="710968" y="930062"/>
                  <a:pt x="710968" y="930062"/>
                  <a:pt x="727754" y="930062"/>
                </a:cubicBezTo>
                <a:lnTo>
                  <a:pt x="727754" y="917248"/>
                </a:lnTo>
                <a:lnTo>
                  <a:pt x="727754" y="915646"/>
                </a:lnTo>
                <a:lnTo>
                  <a:pt x="727754" y="906036"/>
                </a:lnTo>
                <a:close/>
                <a:moveTo>
                  <a:pt x="1793934" y="891206"/>
                </a:moveTo>
                <a:cubicBezTo>
                  <a:pt x="1793934" y="891206"/>
                  <a:pt x="1793934" y="891206"/>
                  <a:pt x="1810720" y="891206"/>
                </a:cubicBezTo>
                <a:cubicBezTo>
                  <a:pt x="1827506" y="904434"/>
                  <a:pt x="1827506" y="891206"/>
                  <a:pt x="1827506" y="904434"/>
                </a:cubicBezTo>
                <a:lnTo>
                  <a:pt x="1827506" y="911842"/>
                </a:lnTo>
                <a:lnTo>
                  <a:pt x="1827506" y="912443"/>
                </a:lnTo>
                <a:lnTo>
                  <a:pt x="1827506" y="917248"/>
                </a:lnTo>
                <a:lnTo>
                  <a:pt x="1810720" y="917248"/>
                </a:lnTo>
                <a:lnTo>
                  <a:pt x="1810720" y="914044"/>
                </a:lnTo>
                <a:cubicBezTo>
                  <a:pt x="1810720" y="914044"/>
                  <a:pt x="1810720" y="910841"/>
                  <a:pt x="1810720" y="904434"/>
                </a:cubicBezTo>
                <a:lnTo>
                  <a:pt x="1806524" y="904434"/>
                </a:lnTo>
                <a:cubicBezTo>
                  <a:pt x="1806524" y="904434"/>
                  <a:pt x="1802327" y="904434"/>
                  <a:pt x="1793934" y="904434"/>
                </a:cubicBezTo>
                <a:cubicBezTo>
                  <a:pt x="1793934" y="904434"/>
                  <a:pt x="1793934" y="904434"/>
                  <a:pt x="1793934" y="891206"/>
                </a:cubicBezTo>
                <a:close/>
                <a:moveTo>
                  <a:pt x="981709" y="878392"/>
                </a:moveTo>
                <a:lnTo>
                  <a:pt x="981709" y="891206"/>
                </a:lnTo>
                <a:cubicBezTo>
                  <a:pt x="981709" y="891206"/>
                  <a:pt x="981709" y="891206"/>
                  <a:pt x="998495" y="891206"/>
                </a:cubicBezTo>
                <a:close/>
                <a:moveTo>
                  <a:pt x="863124" y="878392"/>
                </a:moveTo>
                <a:cubicBezTo>
                  <a:pt x="879910" y="878392"/>
                  <a:pt x="879910" y="878392"/>
                  <a:pt x="879910" y="891206"/>
                </a:cubicBezTo>
                <a:cubicBezTo>
                  <a:pt x="879910" y="904434"/>
                  <a:pt x="879910" y="891206"/>
                  <a:pt x="879910" y="904434"/>
                </a:cubicBezTo>
                <a:lnTo>
                  <a:pt x="879910" y="917248"/>
                </a:lnTo>
                <a:lnTo>
                  <a:pt x="869944" y="917248"/>
                </a:lnTo>
                <a:lnTo>
                  <a:pt x="867321" y="917248"/>
                </a:lnTo>
                <a:lnTo>
                  <a:pt x="863124" y="917248"/>
                </a:lnTo>
                <a:cubicBezTo>
                  <a:pt x="863124" y="917248"/>
                  <a:pt x="863124" y="917248"/>
                  <a:pt x="863124" y="904434"/>
                </a:cubicBezTo>
                <a:lnTo>
                  <a:pt x="863124" y="891206"/>
                </a:lnTo>
                <a:lnTo>
                  <a:pt x="861026" y="891206"/>
                </a:lnTo>
                <a:lnTo>
                  <a:pt x="848437" y="891206"/>
                </a:lnTo>
                <a:cubicBezTo>
                  <a:pt x="846338" y="891206"/>
                  <a:pt x="846338" y="891206"/>
                  <a:pt x="846338" y="891206"/>
                </a:cubicBezTo>
                <a:cubicBezTo>
                  <a:pt x="863124" y="891206"/>
                  <a:pt x="863124" y="891206"/>
                  <a:pt x="863124" y="878392"/>
                </a:cubicBezTo>
                <a:close/>
                <a:moveTo>
                  <a:pt x="237170" y="878392"/>
                </a:moveTo>
                <a:cubicBezTo>
                  <a:pt x="220384" y="891206"/>
                  <a:pt x="237170" y="878392"/>
                  <a:pt x="237170" y="878392"/>
                </a:cubicBezTo>
                <a:cubicBezTo>
                  <a:pt x="237170" y="878392"/>
                  <a:pt x="237170" y="878392"/>
                  <a:pt x="237170" y="891206"/>
                </a:cubicBezTo>
                <a:cubicBezTo>
                  <a:pt x="253956" y="878392"/>
                  <a:pt x="237170" y="878392"/>
                  <a:pt x="237170" y="878392"/>
                </a:cubicBezTo>
                <a:close/>
                <a:moveTo>
                  <a:pt x="863124" y="865578"/>
                </a:moveTo>
                <a:cubicBezTo>
                  <a:pt x="863124" y="865578"/>
                  <a:pt x="863124" y="865578"/>
                  <a:pt x="865223" y="865578"/>
                </a:cubicBezTo>
                <a:lnTo>
                  <a:pt x="877812" y="865578"/>
                </a:lnTo>
                <a:lnTo>
                  <a:pt x="879910" y="865578"/>
                </a:lnTo>
                <a:cubicBezTo>
                  <a:pt x="879910" y="878392"/>
                  <a:pt x="863124" y="878392"/>
                  <a:pt x="863124" y="878392"/>
                </a:cubicBezTo>
                <a:close/>
                <a:moveTo>
                  <a:pt x="1709463" y="839536"/>
                </a:moveTo>
                <a:lnTo>
                  <a:pt x="1709463" y="852763"/>
                </a:lnTo>
                <a:lnTo>
                  <a:pt x="1726249" y="852763"/>
                </a:lnTo>
                <a:lnTo>
                  <a:pt x="1726249" y="839536"/>
                </a:lnTo>
                <a:close/>
                <a:moveTo>
                  <a:pt x="761867" y="839536"/>
                </a:moveTo>
                <a:lnTo>
                  <a:pt x="761867" y="852763"/>
                </a:lnTo>
                <a:cubicBezTo>
                  <a:pt x="761867" y="852763"/>
                  <a:pt x="761867" y="852763"/>
                  <a:pt x="761867" y="865578"/>
                </a:cubicBezTo>
                <a:lnTo>
                  <a:pt x="778653" y="865578"/>
                </a:lnTo>
                <a:lnTo>
                  <a:pt x="778653" y="852763"/>
                </a:lnTo>
                <a:lnTo>
                  <a:pt x="776555" y="852763"/>
                </a:lnTo>
                <a:lnTo>
                  <a:pt x="772358" y="852763"/>
                </a:lnTo>
                <a:cubicBezTo>
                  <a:pt x="771309" y="852763"/>
                  <a:pt x="770785" y="852763"/>
                  <a:pt x="771572" y="852763"/>
                </a:cubicBezTo>
                <a:lnTo>
                  <a:pt x="761867" y="852763"/>
                </a:lnTo>
                <a:cubicBezTo>
                  <a:pt x="761867" y="852763"/>
                  <a:pt x="761867" y="852763"/>
                  <a:pt x="778653" y="839536"/>
                </a:cubicBezTo>
                <a:lnTo>
                  <a:pt x="776555" y="839536"/>
                </a:lnTo>
                <a:lnTo>
                  <a:pt x="763965" y="839536"/>
                </a:lnTo>
                <a:cubicBezTo>
                  <a:pt x="761867" y="839536"/>
                  <a:pt x="761867" y="839536"/>
                  <a:pt x="761867" y="839536"/>
                </a:cubicBezTo>
                <a:close/>
                <a:moveTo>
                  <a:pt x="710968" y="839536"/>
                </a:moveTo>
                <a:lnTo>
                  <a:pt x="694182" y="852763"/>
                </a:lnTo>
                <a:cubicBezTo>
                  <a:pt x="694182" y="852763"/>
                  <a:pt x="694182" y="865578"/>
                  <a:pt x="676854" y="865578"/>
                </a:cubicBezTo>
                <a:cubicBezTo>
                  <a:pt x="676854" y="865578"/>
                  <a:pt x="676854" y="865578"/>
                  <a:pt x="694182" y="865578"/>
                </a:cubicBezTo>
                <a:lnTo>
                  <a:pt x="710968" y="865578"/>
                </a:lnTo>
                <a:cubicBezTo>
                  <a:pt x="710968" y="865578"/>
                  <a:pt x="710968" y="878392"/>
                  <a:pt x="694182" y="878392"/>
                </a:cubicBezTo>
                <a:lnTo>
                  <a:pt x="692016" y="878392"/>
                </a:lnTo>
                <a:lnTo>
                  <a:pt x="681186" y="878392"/>
                </a:lnTo>
                <a:lnTo>
                  <a:pt x="679020" y="878392"/>
                </a:lnTo>
                <a:cubicBezTo>
                  <a:pt x="676854" y="878392"/>
                  <a:pt x="676854" y="878392"/>
                  <a:pt x="676854" y="878392"/>
                </a:cubicBezTo>
                <a:cubicBezTo>
                  <a:pt x="676854" y="878392"/>
                  <a:pt x="676854" y="878392"/>
                  <a:pt x="676854" y="891206"/>
                </a:cubicBezTo>
                <a:cubicBezTo>
                  <a:pt x="676854" y="891206"/>
                  <a:pt x="676854" y="891206"/>
                  <a:pt x="694182" y="891206"/>
                </a:cubicBezTo>
                <a:cubicBezTo>
                  <a:pt x="694182" y="878392"/>
                  <a:pt x="710968" y="878392"/>
                  <a:pt x="694182" y="878392"/>
                </a:cubicBezTo>
                <a:lnTo>
                  <a:pt x="703886" y="878392"/>
                </a:lnTo>
                <a:cubicBezTo>
                  <a:pt x="703099" y="878392"/>
                  <a:pt x="703624" y="878392"/>
                  <a:pt x="704673" y="878392"/>
                </a:cubicBezTo>
                <a:cubicBezTo>
                  <a:pt x="706771" y="878392"/>
                  <a:pt x="710968" y="878392"/>
                  <a:pt x="710968" y="878392"/>
                </a:cubicBezTo>
                <a:lnTo>
                  <a:pt x="710968" y="876790"/>
                </a:lnTo>
                <a:cubicBezTo>
                  <a:pt x="710968" y="875188"/>
                  <a:pt x="710968" y="871985"/>
                  <a:pt x="710968" y="865578"/>
                </a:cubicBezTo>
                <a:lnTo>
                  <a:pt x="710968" y="855967"/>
                </a:lnTo>
                <a:lnTo>
                  <a:pt x="710968" y="854365"/>
                </a:lnTo>
                <a:cubicBezTo>
                  <a:pt x="710968" y="852763"/>
                  <a:pt x="710968" y="852763"/>
                  <a:pt x="710968" y="852763"/>
                </a:cubicBezTo>
                <a:cubicBezTo>
                  <a:pt x="727754" y="852763"/>
                  <a:pt x="727754" y="839536"/>
                  <a:pt x="727754" y="839536"/>
                </a:cubicBezTo>
                <a:cubicBezTo>
                  <a:pt x="727754" y="839536"/>
                  <a:pt x="727754" y="839536"/>
                  <a:pt x="710968" y="839536"/>
                </a:cubicBezTo>
                <a:close/>
                <a:moveTo>
                  <a:pt x="575597" y="839536"/>
                </a:moveTo>
                <a:cubicBezTo>
                  <a:pt x="592383" y="839536"/>
                  <a:pt x="575597" y="852763"/>
                  <a:pt x="592383" y="852763"/>
                </a:cubicBezTo>
                <a:cubicBezTo>
                  <a:pt x="592383" y="852763"/>
                  <a:pt x="592383" y="852763"/>
                  <a:pt x="592383" y="839536"/>
                </a:cubicBezTo>
                <a:cubicBezTo>
                  <a:pt x="592383" y="839536"/>
                  <a:pt x="592383" y="839536"/>
                  <a:pt x="590285" y="839536"/>
                </a:cubicBezTo>
                <a:lnTo>
                  <a:pt x="586088" y="839536"/>
                </a:lnTo>
                <a:cubicBezTo>
                  <a:pt x="585039" y="839536"/>
                  <a:pt x="584514" y="839536"/>
                  <a:pt x="585301" y="839536"/>
                </a:cubicBezTo>
                <a:close/>
                <a:moveTo>
                  <a:pt x="186270" y="839536"/>
                </a:moveTo>
                <a:lnTo>
                  <a:pt x="188499" y="844452"/>
                </a:lnTo>
                <a:lnTo>
                  <a:pt x="188369" y="844496"/>
                </a:lnTo>
                <a:cubicBezTo>
                  <a:pt x="186270" y="846150"/>
                  <a:pt x="186270" y="846150"/>
                  <a:pt x="186270" y="839536"/>
                </a:cubicBezTo>
                <a:close/>
                <a:moveTo>
                  <a:pt x="1066181" y="813908"/>
                </a:moveTo>
                <a:lnTo>
                  <a:pt x="1066181" y="815510"/>
                </a:lnTo>
                <a:lnTo>
                  <a:pt x="1066181" y="826722"/>
                </a:lnTo>
                <a:cubicBezTo>
                  <a:pt x="1066181" y="826722"/>
                  <a:pt x="1066181" y="826722"/>
                  <a:pt x="1066181" y="839536"/>
                </a:cubicBezTo>
                <a:lnTo>
                  <a:pt x="1082967" y="826722"/>
                </a:lnTo>
                <a:lnTo>
                  <a:pt x="1068279" y="826722"/>
                </a:lnTo>
                <a:cubicBezTo>
                  <a:pt x="1066181" y="826722"/>
                  <a:pt x="1066181" y="826722"/>
                  <a:pt x="1066181" y="826722"/>
                </a:cubicBezTo>
                <a:lnTo>
                  <a:pt x="1082967" y="813908"/>
                </a:lnTo>
                <a:close/>
                <a:moveTo>
                  <a:pt x="863124" y="813908"/>
                </a:moveTo>
                <a:cubicBezTo>
                  <a:pt x="863124" y="813908"/>
                  <a:pt x="863124" y="826722"/>
                  <a:pt x="879910" y="813908"/>
                </a:cubicBezTo>
                <a:cubicBezTo>
                  <a:pt x="879910" y="813908"/>
                  <a:pt x="879910" y="813908"/>
                  <a:pt x="863124" y="826722"/>
                </a:cubicBezTo>
                <a:close/>
                <a:moveTo>
                  <a:pt x="761867" y="813908"/>
                </a:moveTo>
                <a:cubicBezTo>
                  <a:pt x="744540" y="813908"/>
                  <a:pt x="761867" y="826722"/>
                  <a:pt x="761867" y="826722"/>
                </a:cubicBezTo>
                <a:cubicBezTo>
                  <a:pt x="761867" y="826722"/>
                  <a:pt x="761867" y="826722"/>
                  <a:pt x="761867" y="813908"/>
                </a:cubicBezTo>
                <a:close/>
                <a:moveTo>
                  <a:pt x="321641" y="813908"/>
                </a:moveTo>
                <a:cubicBezTo>
                  <a:pt x="321641" y="813908"/>
                  <a:pt x="321641" y="813908"/>
                  <a:pt x="304855" y="826722"/>
                </a:cubicBezTo>
                <a:lnTo>
                  <a:pt x="304855" y="839536"/>
                </a:lnTo>
                <a:cubicBezTo>
                  <a:pt x="321641" y="839536"/>
                  <a:pt x="321641" y="839536"/>
                  <a:pt x="321641" y="826722"/>
                </a:cubicBezTo>
                <a:close/>
                <a:moveTo>
                  <a:pt x="676854" y="801093"/>
                </a:moveTo>
                <a:lnTo>
                  <a:pt x="676854" y="813908"/>
                </a:lnTo>
                <a:cubicBezTo>
                  <a:pt x="676854" y="813908"/>
                  <a:pt x="676854" y="813908"/>
                  <a:pt x="660068" y="813908"/>
                </a:cubicBezTo>
                <a:cubicBezTo>
                  <a:pt x="676854" y="813908"/>
                  <a:pt x="676854" y="826722"/>
                  <a:pt x="676854" y="826722"/>
                </a:cubicBezTo>
                <a:lnTo>
                  <a:pt x="676854" y="813908"/>
                </a:lnTo>
                <a:cubicBezTo>
                  <a:pt x="676854" y="826722"/>
                  <a:pt x="676854" y="826722"/>
                  <a:pt x="694182" y="813908"/>
                </a:cubicBezTo>
                <a:cubicBezTo>
                  <a:pt x="694182" y="813908"/>
                  <a:pt x="694182" y="813908"/>
                  <a:pt x="694182" y="826722"/>
                </a:cubicBezTo>
                <a:cubicBezTo>
                  <a:pt x="694182" y="826722"/>
                  <a:pt x="710968" y="813908"/>
                  <a:pt x="694182" y="813908"/>
                </a:cubicBezTo>
                <a:lnTo>
                  <a:pt x="694182" y="801093"/>
                </a:lnTo>
                <a:lnTo>
                  <a:pt x="692016" y="801093"/>
                </a:lnTo>
                <a:lnTo>
                  <a:pt x="687684" y="801093"/>
                </a:lnTo>
                <a:cubicBezTo>
                  <a:pt x="686601" y="801093"/>
                  <a:pt x="686059" y="801093"/>
                  <a:pt x="686872" y="801093"/>
                </a:cubicBezTo>
                <a:lnTo>
                  <a:pt x="681186" y="801093"/>
                </a:lnTo>
                <a:lnTo>
                  <a:pt x="679020" y="801093"/>
                </a:lnTo>
                <a:cubicBezTo>
                  <a:pt x="676854" y="801093"/>
                  <a:pt x="676854" y="801093"/>
                  <a:pt x="676854" y="801093"/>
                </a:cubicBezTo>
                <a:close/>
                <a:moveTo>
                  <a:pt x="895072" y="791173"/>
                </a:moveTo>
                <a:cubicBezTo>
                  <a:pt x="892906" y="791173"/>
                  <a:pt x="888574" y="794480"/>
                  <a:pt x="879910" y="801093"/>
                </a:cubicBezTo>
                <a:cubicBezTo>
                  <a:pt x="879910" y="801093"/>
                  <a:pt x="879910" y="801093"/>
                  <a:pt x="863124" y="801093"/>
                </a:cubicBezTo>
                <a:cubicBezTo>
                  <a:pt x="863124" y="787866"/>
                  <a:pt x="863124" y="801093"/>
                  <a:pt x="846338" y="801093"/>
                </a:cubicBezTo>
                <a:lnTo>
                  <a:pt x="848437" y="801093"/>
                </a:lnTo>
                <a:lnTo>
                  <a:pt x="852633" y="801093"/>
                </a:lnTo>
                <a:lnTo>
                  <a:pt x="853420" y="801093"/>
                </a:lnTo>
                <a:lnTo>
                  <a:pt x="858928" y="801093"/>
                </a:lnTo>
                <a:lnTo>
                  <a:pt x="861026" y="801093"/>
                </a:lnTo>
                <a:cubicBezTo>
                  <a:pt x="863124" y="801093"/>
                  <a:pt x="863124" y="801093"/>
                  <a:pt x="863124" y="801093"/>
                </a:cubicBezTo>
                <a:cubicBezTo>
                  <a:pt x="863124" y="801093"/>
                  <a:pt x="863124" y="801093"/>
                  <a:pt x="863124" y="813908"/>
                </a:cubicBezTo>
                <a:cubicBezTo>
                  <a:pt x="863124" y="813908"/>
                  <a:pt x="846338" y="826722"/>
                  <a:pt x="863124" y="826722"/>
                </a:cubicBezTo>
                <a:lnTo>
                  <a:pt x="879910" y="826722"/>
                </a:lnTo>
                <a:cubicBezTo>
                  <a:pt x="863124" y="839536"/>
                  <a:pt x="879910" y="839536"/>
                  <a:pt x="879910" y="839536"/>
                </a:cubicBezTo>
                <a:lnTo>
                  <a:pt x="879910" y="852763"/>
                </a:lnTo>
                <a:lnTo>
                  <a:pt x="863124" y="852763"/>
                </a:lnTo>
                <a:lnTo>
                  <a:pt x="863124" y="865578"/>
                </a:lnTo>
                <a:lnTo>
                  <a:pt x="861026" y="865578"/>
                </a:lnTo>
                <a:cubicBezTo>
                  <a:pt x="858928" y="865578"/>
                  <a:pt x="854731" y="865578"/>
                  <a:pt x="846338" y="865578"/>
                </a:cubicBezTo>
                <a:lnTo>
                  <a:pt x="833749" y="865578"/>
                </a:lnTo>
                <a:lnTo>
                  <a:pt x="829552" y="865578"/>
                </a:lnTo>
                <a:lnTo>
                  <a:pt x="829552" y="852763"/>
                </a:lnTo>
                <a:cubicBezTo>
                  <a:pt x="812225" y="852763"/>
                  <a:pt x="812225" y="865578"/>
                  <a:pt x="812225" y="865578"/>
                </a:cubicBezTo>
                <a:cubicBezTo>
                  <a:pt x="812225" y="865578"/>
                  <a:pt x="812225" y="865578"/>
                  <a:pt x="814391" y="865578"/>
                </a:cubicBezTo>
                <a:lnTo>
                  <a:pt x="819806" y="865578"/>
                </a:lnTo>
                <a:cubicBezTo>
                  <a:pt x="821972" y="865578"/>
                  <a:pt x="819806" y="865578"/>
                  <a:pt x="821972" y="865578"/>
                </a:cubicBezTo>
                <a:lnTo>
                  <a:pt x="822242" y="865578"/>
                </a:lnTo>
                <a:cubicBezTo>
                  <a:pt x="821430" y="865578"/>
                  <a:pt x="821972" y="865578"/>
                  <a:pt x="823055" y="865578"/>
                </a:cubicBezTo>
                <a:lnTo>
                  <a:pt x="829552" y="865578"/>
                </a:lnTo>
                <a:cubicBezTo>
                  <a:pt x="829552" y="865578"/>
                  <a:pt x="829552" y="865578"/>
                  <a:pt x="829552" y="878392"/>
                </a:cubicBezTo>
                <a:cubicBezTo>
                  <a:pt x="829552" y="878392"/>
                  <a:pt x="829552" y="878392"/>
                  <a:pt x="831651" y="878392"/>
                </a:cubicBezTo>
                <a:lnTo>
                  <a:pt x="839257" y="878392"/>
                </a:lnTo>
                <a:cubicBezTo>
                  <a:pt x="838470" y="878392"/>
                  <a:pt x="838995" y="878392"/>
                  <a:pt x="840044" y="878392"/>
                </a:cubicBezTo>
                <a:lnTo>
                  <a:pt x="846338" y="878392"/>
                </a:lnTo>
                <a:cubicBezTo>
                  <a:pt x="863124" y="878392"/>
                  <a:pt x="863124" y="878392"/>
                  <a:pt x="846338" y="891206"/>
                </a:cubicBezTo>
                <a:lnTo>
                  <a:pt x="846338" y="904434"/>
                </a:lnTo>
                <a:lnTo>
                  <a:pt x="842142" y="904434"/>
                </a:lnTo>
                <a:cubicBezTo>
                  <a:pt x="842142" y="904434"/>
                  <a:pt x="837945" y="904434"/>
                  <a:pt x="829552" y="904434"/>
                </a:cubicBezTo>
                <a:lnTo>
                  <a:pt x="829552" y="917248"/>
                </a:lnTo>
                <a:cubicBezTo>
                  <a:pt x="846338" y="917248"/>
                  <a:pt x="846338" y="917248"/>
                  <a:pt x="846338" y="930062"/>
                </a:cubicBezTo>
                <a:lnTo>
                  <a:pt x="844240" y="930062"/>
                </a:lnTo>
                <a:lnTo>
                  <a:pt x="836634" y="930062"/>
                </a:lnTo>
                <a:cubicBezTo>
                  <a:pt x="837421" y="930062"/>
                  <a:pt x="836896" y="930062"/>
                  <a:pt x="835847" y="930062"/>
                </a:cubicBezTo>
                <a:lnTo>
                  <a:pt x="831651" y="930062"/>
                </a:lnTo>
                <a:cubicBezTo>
                  <a:pt x="829552" y="930062"/>
                  <a:pt x="829552" y="930062"/>
                  <a:pt x="829552" y="930062"/>
                </a:cubicBezTo>
                <a:lnTo>
                  <a:pt x="829552" y="942876"/>
                </a:lnTo>
                <a:cubicBezTo>
                  <a:pt x="829552" y="942876"/>
                  <a:pt x="829552" y="942876"/>
                  <a:pt x="831651" y="942876"/>
                </a:cubicBezTo>
                <a:lnTo>
                  <a:pt x="835847" y="942876"/>
                </a:lnTo>
                <a:lnTo>
                  <a:pt x="836634" y="942876"/>
                </a:lnTo>
                <a:lnTo>
                  <a:pt x="846338" y="942876"/>
                </a:lnTo>
                <a:lnTo>
                  <a:pt x="856043" y="942876"/>
                </a:lnTo>
                <a:cubicBezTo>
                  <a:pt x="855256" y="942876"/>
                  <a:pt x="855781" y="942876"/>
                  <a:pt x="856830" y="942876"/>
                </a:cubicBezTo>
                <a:lnTo>
                  <a:pt x="863124" y="942876"/>
                </a:lnTo>
                <a:lnTo>
                  <a:pt x="863124" y="956104"/>
                </a:lnTo>
                <a:lnTo>
                  <a:pt x="856830" y="956104"/>
                </a:lnTo>
                <a:cubicBezTo>
                  <a:pt x="855781" y="956104"/>
                  <a:pt x="855256" y="956104"/>
                  <a:pt x="856043" y="956104"/>
                </a:cubicBezTo>
                <a:lnTo>
                  <a:pt x="850535" y="956104"/>
                </a:lnTo>
                <a:lnTo>
                  <a:pt x="846338" y="956104"/>
                </a:lnTo>
                <a:lnTo>
                  <a:pt x="840044" y="956104"/>
                </a:lnTo>
                <a:cubicBezTo>
                  <a:pt x="838995" y="956104"/>
                  <a:pt x="838470" y="956104"/>
                  <a:pt x="839257" y="956104"/>
                </a:cubicBezTo>
                <a:lnTo>
                  <a:pt x="829552" y="956104"/>
                </a:lnTo>
                <a:cubicBezTo>
                  <a:pt x="846338" y="956104"/>
                  <a:pt x="846338" y="956104"/>
                  <a:pt x="846338" y="968918"/>
                </a:cubicBezTo>
                <a:lnTo>
                  <a:pt x="846338" y="981732"/>
                </a:lnTo>
                <a:lnTo>
                  <a:pt x="846338" y="984936"/>
                </a:lnTo>
                <a:cubicBezTo>
                  <a:pt x="846338" y="984936"/>
                  <a:pt x="846338" y="988139"/>
                  <a:pt x="846338" y="994546"/>
                </a:cubicBezTo>
                <a:lnTo>
                  <a:pt x="846338" y="1006120"/>
                </a:lnTo>
                <a:lnTo>
                  <a:pt x="846338" y="1007774"/>
                </a:lnTo>
                <a:lnTo>
                  <a:pt x="846338" y="1020588"/>
                </a:lnTo>
                <a:cubicBezTo>
                  <a:pt x="846338" y="1020588"/>
                  <a:pt x="846338" y="1020588"/>
                  <a:pt x="848437" y="1020588"/>
                </a:cubicBezTo>
                <a:lnTo>
                  <a:pt x="856043" y="1020588"/>
                </a:lnTo>
                <a:cubicBezTo>
                  <a:pt x="855256" y="1020588"/>
                  <a:pt x="855781" y="1020588"/>
                  <a:pt x="856830" y="1020588"/>
                </a:cubicBezTo>
                <a:lnTo>
                  <a:pt x="863124" y="1020588"/>
                </a:lnTo>
                <a:lnTo>
                  <a:pt x="863124" y="1007774"/>
                </a:lnTo>
                <a:cubicBezTo>
                  <a:pt x="863124" y="1007774"/>
                  <a:pt x="863124" y="1007774"/>
                  <a:pt x="865223" y="1007774"/>
                </a:cubicBezTo>
                <a:lnTo>
                  <a:pt x="879910" y="1007774"/>
                </a:lnTo>
                <a:lnTo>
                  <a:pt x="879910" y="1006120"/>
                </a:lnTo>
                <a:cubicBezTo>
                  <a:pt x="879910" y="1004467"/>
                  <a:pt x="879910" y="1001160"/>
                  <a:pt x="879910" y="994546"/>
                </a:cubicBezTo>
                <a:lnTo>
                  <a:pt x="879910" y="981732"/>
                </a:lnTo>
                <a:cubicBezTo>
                  <a:pt x="879910" y="981732"/>
                  <a:pt x="879910" y="981732"/>
                  <a:pt x="879910" y="968918"/>
                </a:cubicBezTo>
                <a:cubicBezTo>
                  <a:pt x="879910" y="981732"/>
                  <a:pt x="863124" y="981732"/>
                  <a:pt x="863124" y="981732"/>
                </a:cubicBezTo>
                <a:cubicBezTo>
                  <a:pt x="863124" y="981732"/>
                  <a:pt x="863124" y="981732"/>
                  <a:pt x="863124" y="980130"/>
                </a:cubicBezTo>
                <a:lnTo>
                  <a:pt x="863124" y="970520"/>
                </a:lnTo>
                <a:lnTo>
                  <a:pt x="863124" y="968918"/>
                </a:lnTo>
                <a:lnTo>
                  <a:pt x="846338" y="968918"/>
                </a:lnTo>
                <a:cubicBezTo>
                  <a:pt x="846338" y="968918"/>
                  <a:pt x="846338" y="968918"/>
                  <a:pt x="863124" y="956104"/>
                </a:cubicBezTo>
                <a:cubicBezTo>
                  <a:pt x="879910" y="942876"/>
                  <a:pt x="863124" y="942876"/>
                  <a:pt x="879910" y="942876"/>
                </a:cubicBezTo>
                <a:lnTo>
                  <a:pt x="879910" y="956104"/>
                </a:lnTo>
                <a:cubicBezTo>
                  <a:pt x="879910" y="956104"/>
                  <a:pt x="879910" y="956104"/>
                  <a:pt x="882076" y="956104"/>
                </a:cubicBezTo>
                <a:lnTo>
                  <a:pt x="886408" y="956104"/>
                </a:lnTo>
                <a:cubicBezTo>
                  <a:pt x="887491" y="956104"/>
                  <a:pt x="888033" y="956104"/>
                  <a:pt x="887220" y="956104"/>
                </a:cubicBezTo>
                <a:lnTo>
                  <a:pt x="897238" y="956104"/>
                </a:lnTo>
                <a:lnTo>
                  <a:pt x="899336" y="956104"/>
                </a:lnTo>
                <a:lnTo>
                  <a:pt x="903533" y="956104"/>
                </a:lnTo>
                <a:lnTo>
                  <a:pt x="904319" y="956104"/>
                </a:lnTo>
                <a:lnTo>
                  <a:pt x="914024" y="956104"/>
                </a:lnTo>
                <a:lnTo>
                  <a:pt x="914024" y="942876"/>
                </a:lnTo>
                <a:lnTo>
                  <a:pt x="914024" y="930062"/>
                </a:lnTo>
                <a:cubicBezTo>
                  <a:pt x="930810" y="930062"/>
                  <a:pt x="930810" y="917248"/>
                  <a:pt x="914024" y="917248"/>
                </a:cubicBezTo>
                <a:cubicBezTo>
                  <a:pt x="914024" y="917248"/>
                  <a:pt x="914024" y="917248"/>
                  <a:pt x="916122" y="917248"/>
                </a:cubicBezTo>
                <a:lnTo>
                  <a:pt x="923728" y="917248"/>
                </a:lnTo>
                <a:cubicBezTo>
                  <a:pt x="922941" y="917248"/>
                  <a:pt x="923466" y="917248"/>
                  <a:pt x="924515" y="917248"/>
                </a:cubicBezTo>
                <a:lnTo>
                  <a:pt x="930810" y="917248"/>
                </a:lnTo>
                <a:cubicBezTo>
                  <a:pt x="930810" y="917248"/>
                  <a:pt x="940252" y="917248"/>
                  <a:pt x="937891" y="917248"/>
                </a:cubicBezTo>
                <a:lnTo>
                  <a:pt x="947596" y="917248"/>
                </a:lnTo>
                <a:lnTo>
                  <a:pt x="947596" y="904434"/>
                </a:lnTo>
                <a:cubicBezTo>
                  <a:pt x="947596" y="904434"/>
                  <a:pt x="947596" y="904434"/>
                  <a:pt x="945498" y="904434"/>
                </a:cubicBezTo>
                <a:cubicBezTo>
                  <a:pt x="943399" y="904434"/>
                  <a:pt x="939203" y="904434"/>
                  <a:pt x="930810" y="904434"/>
                </a:cubicBezTo>
                <a:lnTo>
                  <a:pt x="930810" y="891206"/>
                </a:lnTo>
                <a:cubicBezTo>
                  <a:pt x="930810" y="891206"/>
                  <a:pt x="930810" y="891206"/>
                  <a:pt x="947596" y="891206"/>
                </a:cubicBezTo>
                <a:lnTo>
                  <a:pt x="947596" y="878392"/>
                </a:lnTo>
                <a:cubicBezTo>
                  <a:pt x="930810" y="878392"/>
                  <a:pt x="930810" y="878392"/>
                  <a:pt x="930810" y="891206"/>
                </a:cubicBezTo>
                <a:lnTo>
                  <a:pt x="930810" y="878392"/>
                </a:lnTo>
                <a:lnTo>
                  <a:pt x="930810" y="865578"/>
                </a:lnTo>
                <a:cubicBezTo>
                  <a:pt x="930810" y="865578"/>
                  <a:pt x="930810" y="852763"/>
                  <a:pt x="947596" y="852763"/>
                </a:cubicBezTo>
                <a:lnTo>
                  <a:pt x="930810" y="852763"/>
                </a:lnTo>
                <a:cubicBezTo>
                  <a:pt x="930810" y="852763"/>
                  <a:pt x="930810" y="852763"/>
                  <a:pt x="930810" y="839536"/>
                </a:cubicBezTo>
                <a:cubicBezTo>
                  <a:pt x="947596" y="839536"/>
                  <a:pt x="947596" y="839536"/>
                  <a:pt x="947596" y="826722"/>
                </a:cubicBezTo>
                <a:lnTo>
                  <a:pt x="964923" y="813908"/>
                </a:lnTo>
                <a:lnTo>
                  <a:pt x="962757" y="813908"/>
                </a:lnTo>
                <a:lnTo>
                  <a:pt x="958426" y="813908"/>
                </a:lnTo>
                <a:cubicBezTo>
                  <a:pt x="957343" y="813908"/>
                  <a:pt x="956801" y="813908"/>
                  <a:pt x="957613" y="813908"/>
                </a:cubicBezTo>
                <a:lnTo>
                  <a:pt x="947596" y="813908"/>
                </a:lnTo>
                <a:cubicBezTo>
                  <a:pt x="947596" y="813908"/>
                  <a:pt x="947596" y="813908"/>
                  <a:pt x="947596" y="826722"/>
                </a:cubicBezTo>
                <a:lnTo>
                  <a:pt x="930810" y="839536"/>
                </a:lnTo>
                <a:lnTo>
                  <a:pt x="930810" y="826722"/>
                </a:lnTo>
                <a:lnTo>
                  <a:pt x="928712" y="826722"/>
                </a:lnTo>
                <a:cubicBezTo>
                  <a:pt x="926613" y="826722"/>
                  <a:pt x="922417" y="826722"/>
                  <a:pt x="914024" y="826722"/>
                </a:cubicBezTo>
                <a:lnTo>
                  <a:pt x="897238" y="826722"/>
                </a:lnTo>
                <a:lnTo>
                  <a:pt x="897238" y="813908"/>
                </a:lnTo>
                <a:lnTo>
                  <a:pt x="914024" y="813908"/>
                </a:lnTo>
                <a:cubicBezTo>
                  <a:pt x="914024" y="801093"/>
                  <a:pt x="914024" y="813908"/>
                  <a:pt x="897238" y="813908"/>
                </a:cubicBezTo>
                <a:lnTo>
                  <a:pt x="879910" y="813908"/>
                </a:lnTo>
                <a:lnTo>
                  <a:pt x="879910" y="806499"/>
                </a:lnTo>
                <a:cubicBezTo>
                  <a:pt x="879910" y="808301"/>
                  <a:pt x="879910" y="801093"/>
                  <a:pt x="879910" y="801093"/>
                </a:cubicBezTo>
                <a:cubicBezTo>
                  <a:pt x="879910" y="801093"/>
                  <a:pt x="879910" y="801093"/>
                  <a:pt x="882076" y="801093"/>
                </a:cubicBezTo>
                <a:lnTo>
                  <a:pt x="895072" y="801093"/>
                </a:lnTo>
                <a:lnTo>
                  <a:pt x="897238" y="801093"/>
                </a:lnTo>
                <a:cubicBezTo>
                  <a:pt x="897238" y="794480"/>
                  <a:pt x="897238" y="791173"/>
                  <a:pt x="895072" y="791173"/>
                </a:cubicBezTo>
                <a:close/>
                <a:moveTo>
                  <a:pt x="1133866" y="787866"/>
                </a:moveTo>
                <a:lnTo>
                  <a:pt x="1117080" y="801093"/>
                </a:lnTo>
                <a:lnTo>
                  <a:pt x="1133866" y="801093"/>
                </a:lnTo>
                <a:close/>
                <a:moveTo>
                  <a:pt x="947596" y="787866"/>
                </a:moveTo>
                <a:cubicBezTo>
                  <a:pt x="947596" y="787866"/>
                  <a:pt x="930810" y="787866"/>
                  <a:pt x="930810" y="801093"/>
                </a:cubicBezTo>
                <a:cubicBezTo>
                  <a:pt x="930810" y="801093"/>
                  <a:pt x="930810" y="801093"/>
                  <a:pt x="947596" y="801093"/>
                </a:cubicBezTo>
                <a:close/>
                <a:moveTo>
                  <a:pt x="812225" y="787866"/>
                </a:moveTo>
                <a:lnTo>
                  <a:pt x="795439" y="801093"/>
                </a:lnTo>
                <a:cubicBezTo>
                  <a:pt x="795439" y="801093"/>
                  <a:pt x="795439" y="787866"/>
                  <a:pt x="812225" y="787866"/>
                </a:cubicBezTo>
                <a:close/>
                <a:moveTo>
                  <a:pt x="812225" y="787866"/>
                </a:moveTo>
                <a:cubicBezTo>
                  <a:pt x="812225" y="787866"/>
                  <a:pt x="812225" y="787866"/>
                  <a:pt x="814391" y="787866"/>
                </a:cubicBezTo>
                <a:lnTo>
                  <a:pt x="818723" y="787866"/>
                </a:lnTo>
                <a:cubicBezTo>
                  <a:pt x="819806" y="787866"/>
                  <a:pt x="820347" y="787866"/>
                  <a:pt x="819535" y="787866"/>
                </a:cubicBezTo>
                <a:lnTo>
                  <a:pt x="827387" y="787866"/>
                </a:lnTo>
                <a:lnTo>
                  <a:pt x="829552" y="787866"/>
                </a:lnTo>
                <a:cubicBezTo>
                  <a:pt x="829552" y="787866"/>
                  <a:pt x="812225" y="787866"/>
                  <a:pt x="812225" y="801093"/>
                </a:cubicBezTo>
                <a:close/>
                <a:moveTo>
                  <a:pt x="879910" y="775052"/>
                </a:moveTo>
                <a:cubicBezTo>
                  <a:pt x="879910" y="775052"/>
                  <a:pt x="863124" y="775052"/>
                  <a:pt x="863124" y="787866"/>
                </a:cubicBezTo>
                <a:close/>
                <a:moveTo>
                  <a:pt x="694182" y="775052"/>
                </a:moveTo>
                <a:lnTo>
                  <a:pt x="694182" y="787866"/>
                </a:lnTo>
                <a:cubicBezTo>
                  <a:pt x="710968" y="775052"/>
                  <a:pt x="710968" y="775052"/>
                  <a:pt x="694182" y="775052"/>
                </a:cubicBezTo>
                <a:close/>
                <a:moveTo>
                  <a:pt x="676854" y="775052"/>
                </a:moveTo>
                <a:cubicBezTo>
                  <a:pt x="676854" y="775052"/>
                  <a:pt x="660068" y="775052"/>
                  <a:pt x="660068" y="787866"/>
                </a:cubicBezTo>
                <a:cubicBezTo>
                  <a:pt x="660068" y="787866"/>
                  <a:pt x="660068" y="787866"/>
                  <a:pt x="662166" y="787866"/>
                </a:cubicBezTo>
                <a:lnTo>
                  <a:pt x="676854" y="787866"/>
                </a:lnTo>
                <a:lnTo>
                  <a:pt x="676854" y="776654"/>
                </a:lnTo>
                <a:cubicBezTo>
                  <a:pt x="676854" y="775052"/>
                  <a:pt x="676854" y="775052"/>
                  <a:pt x="676854" y="775052"/>
                </a:cubicBezTo>
                <a:close/>
                <a:moveTo>
                  <a:pt x="998495" y="762237"/>
                </a:moveTo>
                <a:cubicBezTo>
                  <a:pt x="998495" y="775052"/>
                  <a:pt x="1015281" y="775052"/>
                  <a:pt x="1015281" y="775052"/>
                </a:cubicBezTo>
                <a:lnTo>
                  <a:pt x="1015281" y="762237"/>
                </a:lnTo>
                <a:close/>
                <a:moveTo>
                  <a:pt x="863124" y="762237"/>
                </a:moveTo>
                <a:cubicBezTo>
                  <a:pt x="863124" y="762237"/>
                  <a:pt x="863124" y="762237"/>
                  <a:pt x="846338" y="775052"/>
                </a:cubicBezTo>
                <a:lnTo>
                  <a:pt x="850535" y="775052"/>
                </a:lnTo>
                <a:lnTo>
                  <a:pt x="852633" y="775052"/>
                </a:lnTo>
                <a:lnTo>
                  <a:pt x="853420" y="775052"/>
                </a:lnTo>
                <a:lnTo>
                  <a:pt x="863124" y="775052"/>
                </a:lnTo>
                <a:close/>
                <a:moveTo>
                  <a:pt x="914024" y="749423"/>
                </a:moveTo>
                <a:cubicBezTo>
                  <a:pt x="914024" y="749423"/>
                  <a:pt x="897238" y="749423"/>
                  <a:pt x="897238" y="762237"/>
                </a:cubicBezTo>
                <a:lnTo>
                  <a:pt x="914024" y="762237"/>
                </a:lnTo>
                <a:cubicBezTo>
                  <a:pt x="897238" y="762237"/>
                  <a:pt x="897238" y="775052"/>
                  <a:pt x="897238" y="775052"/>
                </a:cubicBezTo>
                <a:cubicBezTo>
                  <a:pt x="897238" y="787866"/>
                  <a:pt x="897238" y="787866"/>
                  <a:pt x="914024" y="775052"/>
                </a:cubicBezTo>
                <a:cubicBezTo>
                  <a:pt x="914024" y="775052"/>
                  <a:pt x="914024" y="775052"/>
                  <a:pt x="914024" y="776654"/>
                </a:cubicBezTo>
                <a:lnTo>
                  <a:pt x="914024" y="787866"/>
                </a:lnTo>
                <a:cubicBezTo>
                  <a:pt x="914024" y="787866"/>
                  <a:pt x="914024" y="787866"/>
                  <a:pt x="916122" y="787866"/>
                </a:cubicBezTo>
                <a:lnTo>
                  <a:pt x="926613" y="787866"/>
                </a:lnTo>
                <a:lnTo>
                  <a:pt x="930810" y="787866"/>
                </a:lnTo>
                <a:lnTo>
                  <a:pt x="930810" y="775052"/>
                </a:lnTo>
                <a:lnTo>
                  <a:pt x="914024" y="775052"/>
                </a:lnTo>
                <a:cubicBezTo>
                  <a:pt x="914024" y="775052"/>
                  <a:pt x="914024" y="775052"/>
                  <a:pt x="897238" y="775052"/>
                </a:cubicBezTo>
                <a:lnTo>
                  <a:pt x="914024" y="762237"/>
                </a:lnTo>
                <a:cubicBezTo>
                  <a:pt x="914024" y="762237"/>
                  <a:pt x="914024" y="762237"/>
                  <a:pt x="914024" y="749423"/>
                </a:cubicBezTo>
                <a:close/>
                <a:moveTo>
                  <a:pt x="964923" y="736196"/>
                </a:moveTo>
                <a:cubicBezTo>
                  <a:pt x="964923" y="736196"/>
                  <a:pt x="964923" y="736196"/>
                  <a:pt x="964923" y="749423"/>
                </a:cubicBezTo>
                <a:lnTo>
                  <a:pt x="981709" y="736196"/>
                </a:lnTo>
                <a:cubicBezTo>
                  <a:pt x="981709" y="736196"/>
                  <a:pt x="981709" y="736196"/>
                  <a:pt x="964923" y="736196"/>
                </a:cubicBezTo>
                <a:close/>
                <a:moveTo>
                  <a:pt x="778653" y="736196"/>
                </a:moveTo>
                <a:lnTo>
                  <a:pt x="778653" y="749423"/>
                </a:lnTo>
                <a:lnTo>
                  <a:pt x="778653" y="762237"/>
                </a:lnTo>
                <a:lnTo>
                  <a:pt x="776555" y="762237"/>
                </a:lnTo>
                <a:lnTo>
                  <a:pt x="763965" y="762237"/>
                </a:lnTo>
                <a:cubicBezTo>
                  <a:pt x="761867" y="762237"/>
                  <a:pt x="761867" y="762237"/>
                  <a:pt x="761867" y="762237"/>
                </a:cubicBezTo>
                <a:lnTo>
                  <a:pt x="761867" y="775052"/>
                </a:lnTo>
                <a:cubicBezTo>
                  <a:pt x="761867" y="762237"/>
                  <a:pt x="778653" y="762237"/>
                  <a:pt x="778653" y="762237"/>
                </a:cubicBezTo>
                <a:cubicBezTo>
                  <a:pt x="778653" y="762237"/>
                  <a:pt x="778653" y="762237"/>
                  <a:pt x="795439" y="775052"/>
                </a:cubicBezTo>
                <a:lnTo>
                  <a:pt x="793341" y="775052"/>
                </a:lnTo>
                <a:lnTo>
                  <a:pt x="780751" y="775052"/>
                </a:lnTo>
                <a:cubicBezTo>
                  <a:pt x="778653" y="775052"/>
                  <a:pt x="778653" y="775052"/>
                  <a:pt x="778653" y="775052"/>
                </a:cubicBezTo>
                <a:cubicBezTo>
                  <a:pt x="778653" y="787866"/>
                  <a:pt x="778653" y="775052"/>
                  <a:pt x="778653" y="787866"/>
                </a:cubicBezTo>
                <a:cubicBezTo>
                  <a:pt x="778653" y="787866"/>
                  <a:pt x="778653" y="787866"/>
                  <a:pt x="780751" y="787866"/>
                </a:cubicBezTo>
                <a:lnTo>
                  <a:pt x="782850" y="787866"/>
                </a:lnTo>
                <a:cubicBezTo>
                  <a:pt x="782850" y="787866"/>
                  <a:pt x="787046" y="787866"/>
                  <a:pt x="795439" y="787866"/>
                </a:cubicBezTo>
                <a:lnTo>
                  <a:pt x="795439" y="801093"/>
                </a:lnTo>
                <a:lnTo>
                  <a:pt x="778653" y="801093"/>
                </a:lnTo>
                <a:cubicBezTo>
                  <a:pt x="761867" y="801093"/>
                  <a:pt x="761867" y="813908"/>
                  <a:pt x="778653" y="813908"/>
                </a:cubicBezTo>
                <a:lnTo>
                  <a:pt x="795439" y="801093"/>
                </a:lnTo>
                <a:cubicBezTo>
                  <a:pt x="795439" y="801093"/>
                  <a:pt x="795439" y="801093"/>
                  <a:pt x="797537" y="801093"/>
                </a:cubicBezTo>
                <a:lnTo>
                  <a:pt x="810127" y="801093"/>
                </a:lnTo>
                <a:lnTo>
                  <a:pt x="812225" y="801093"/>
                </a:lnTo>
                <a:cubicBezTo>
                  <a:pt x="812225" y="801093"/>
                  <a:pt x="812225" y="801093"/>
                  <a:pt x="812225" y="813908"/>
                </a:cubicBezTo>
                <a:lnTo>
                  <a:pt x="812225" y="826722"/>
                </a:lnTo>
                <a:lnTo>
                  <a:pt x="812225" y="839536"/>
                </a:lnTo>
                <a:cubicBezTo>
                  <a:pt x="812225" y="839536"/>
                  <a:pt x="812225" y="839536"/>
                  <a:pt x="814391" y="839536"/>
                </a:cubicBezTo>
                <a:lnTo>
                  <a:pt x="827387" y="839536"/>
                </a:lnTo>
                <a:lnTo>
                  <a:pt x="829552" y="839536"/>
                </a:lnTo>
                <a:lnTo>
                  <a:pt x="829552" y="832128"/>
                </a:lnTo>
                <a:lnTo>
                  <a:pt x="829552" y="831527"/>
                </a:lnTo>
                <a:cubicBezTo>
                  <a:pt x="829552" y="829925"/>
                  <a:pt x="829552" y="826722"/>
                  <a:pt x="829552" y="826722"/>
                </a:cubicBezTo>
                <a:cubicBezTo>
                  <a:pt x="846338" y="826722"/>
                  <a:pt x="846338" y="826722"/>
                  <a:pt x="846338" y="839536"/>
                </a:cubicBezTo>
                <a:lnTo>
                  <a:pt x="846338" y="826722"/>
                </a:lnTo>
                <a:lnTo>
                  <a:pt x="846338" y="813908"/>
                </a:lnTo>
                <a:cubicBezTo>
                  <a:pt x="846338" y="813908"/>
                  <a:pt x="846338" y="813908"/>
                  <a:pt x="844240" y="813908"/>
                </a:cubicBezTo>
                <a:lnTo>
                  <a:pt x="831651" y="813908"/>
                </a:lnTo>
                <a:cubicBezTo>
                  <a:pt x="829552" y="813908"/>
                  <a:pt x="829552" y="813908"/>
                  <a:pt x="829552" y="813908"/>
                </a:cubicBezTo>
                <a:cubicBezTo>
                  <a:pt x="829552" y="813908"/>
                  <a:pt x="829552" y="813908"/>
                  <a:pt x="829552" y="801093"/>
                </a:cubicBezTo>
                <a:cubicBezTo>
                  <a:pt x="829552" y="801093"/>
                  <a:pt x="846338" y="787866"/>
                  <a:pt x="829552" y="801093"/>
                </a:cubicBezTo>
                <a:cubicBezTo>
                  <a:pt x="829552" y="801093"/>
                  <a:pt x="829552" y="801093"/>
                  <a:pt x="829552" y="787866"/>
                </a:cubicBezTo>
                <a:lnTo>
                  <a:pt x="829552" y="775052"/>
                </a:lnTo>
                <a:cubicBezTo>
                  <a:pt x="829552" y="775052"/>
                  <a:pt x="829552" y="775052"/>
                  <a:pt x="812225" y="775052"/>
                </a:cubicBezTo>
                <a:lnTo>
                  <a:pt x="795439" y="775052"/>
                </a:lnTo>
                <a:lnTo>
                  <a:pt x="795439" y="762237"/>
                </a:lnTo>
                <a:lnTo>
                  <a:pt x="795439" y="749423"/>
                </a:lnTo>
                <a:cubicBezTo>
                  <a:pt x="778653" y="749423"/>
                  <a:pt x="795439" y="749423"/>
                  <a:pt x="795439" y="736196"/>
                </a:cubicBezTo>
                <a:lnTo>
                  <a:pt x="785735" y="736196"/>
                </a:lnTo>
                <a:lnTo>
                  <a:pt x="784948" y="736196"/>
                </a:lnTo>
                <a:lnTo>
                  <a:pt x="780751" y="736196"/>
                </a:lnTo>
                <a:cubicBezTo>
                  <a:pt x="778653" y="736196"/>
                  <a:pt x="778653" y="736196"/>
                  <a:pt x="778653" y="736196"/>
                </a:cubicBezTo>
                <a:close/>
                <a:moveTo>
                  <a:pt x="643282" y="723382"/>
                </a:moveTo>
                <a:cubicBezTo>
                  <a:pt x="643282" y="736196"/>
                  <a:pt x="643282" y="736196"/>
                  <a:pt x="660068" y="723382"/>
                </a:cubicBezTo>
                <a:close/>
                <a:moveTo>
                  <a:pt x="930810" y="697753"/>
                </a:moveTo>
                <a:lnTo>
                  <a:pt x="914024" y="710567"/>
                </a:lnTo>
                <a:cubicBezTo>
                  <a:pt x="914024" y="710567"/>
                  <a:pt x="914024" y="710567"/>
                  <a:pt x="930810" y="710567"/>
                </a:cubicBezTo>
                <a:lnTo>
                  <a:pt x="930810" y="723382"/>
                </a:lnTo>
                <a:cubicBezTo>
                  <a:pt x="947596" y="723382"/>
                  <a:pt x="947596" y="723382"/>
                  <a:pt x="947596" y="710567"/>
                </a:cubicBezTo>
                <a:lnTo>
                  <a:pt x="947596" y="723382"/>
                </a:lnTo>
                <a:cubicBezTo>
                  <a:pt x="947596" y="723382"/>
                  <a:pt x="947596" y="710567"/>
                  <a:pt x="964923" y="710567"/>
                </a:cubicBezTo>
                <a:lnTo>
                  <a:pt x="947596" y="710567"/>
                </a:lnTo>
                <a:lnTo>
                  <a:pt x="930810" y="710567"/>
                </a:lnTo>
                <a:lnTo>
                  <a:pt x="930810" y="708966"/>
                </a:lnTo>
                <a:close/>
                <a:moveTo>
                  <a:pt x="2165933" y="671711"/>
                </a:moveTo>
                <a:cubicBezTo>
                  <a:pt x="2149147" y="671711"/>
                  <a:pt x="2149147" y="671711"/>
                  <a:pt x="2149147" y="684526"/>
                </a:cubicBezTo>
                <a:lnTo>
                  <a:pt x="2165933" y="684526"/>
                </a:lnTo>
                <a:close/>
                <a:moveTo>
                  <a:pt x="914024" y="671711"/>
                </a:moveTo>
                <a:cubicBezTo>
                  <a:pt x="914024" y="684526"/>
                  <a:pt x="897238" y="684526"/>
                  <a:pt x="897238" y="684526"/>
                </a:cubicBezTo>
                <a:cubicBezTo>
                  <a:pt x="897238" y="684526"/>
                  <a:pt x="897238" y="671711"/>
                  <a:pt x="914024" y="671711"/>
                </a:cubicBezTo>
                <a:close/>
                <a:moveTo>
                  <a:pt x="897238" y="671711"/>
                </a:moveTo>
                <a:lnTo>
                  <a:pt x="897238" y="684526"/>
                </a:lnTo>
                <a:cubicBezTo>
                  <a:pt x="897238" y="684526"/>
                  <a:pt x="897238" y="691966"/>
                  <a:pt x="897238" y="690106"/>
                </a:cubicBezTo>
                <a:lnTo>
                  <a:pt x="897238" y="697753"/>
                </a:lnTo>
                <a:cubicBezTo>
                  <a:pt x="897238" y="697753"/>
                  <a:pt x="897238" y="697753"/>
                  <a:pt x="914024" y="697753"/>
                </a:cubicBezTo>
                <a:lnTo>
                  <a:pt x="914024" y="684526"/>
                </a:lnTo>
                <a:lnTo>
                  <a:pt x="914024" y="671711"/>
                </a:lnTo>
                <a:close/>
                <a:moveTo>
                  <a:pt x="2098248" y="646083"/>
                </a:moveTo>
                <a:cubicBezTo>
                  <a:pt x="2098248" y="646083"/>
                  <a:pt x="2098248" y="646083"/>
                  <a:pt x="2098248" y="658897"/>
                </a:cubicBezTo>
                <a:lnTo>
                  <a:pt x="2098248" y="671711"/>
                </a:lnTo>
                <a:cubicBezTo>
                  <a:pt x="2098248" y="671711"/>
                  <a:pt x="2098248" y="671711"/>
                  <a:pt x="2115575" y="671711"/>
                </a:cubicBezTo>
                <a:lnTo>
                  <a:pt x="2115575" y="684526"/>
                </a:lnTo>
                <a:cubicBezTo>
                  <a:pt x="2115575" y="684526"/>
                  <a:pt x="2115575" y="671711"/>
                  <a:pt x="2132361" y="684526"/>
                </a:cubicBezTo>
                <a:lnTo>
                  <a:pt x="2132361" y="671711"/>
                </a:lnTo>
                <a:lnTo>
                  <a:pt x="2115575" y="671711"/>
                </a:lnTo>
                <a:cubicBezTo>
                  <a:pt x="2115575" y="671711"/>
                  <a:pt x="2115575" y="671711"/>
                  <a:pt x="2115575" y="658897"/>
                </a:cubicBezTo>
                <a:lnTo>
                  <a:pt x="2111244" y="658897"/>
                </a:lnTo>
                <a:cubicBezTo>
                  <a:pt x="2111243" y="658897"/>
                  <a:pt x="2106912" y="658897"/>
                  <a:pt x="2098248" y="658897"/>
                </a:cubicBezTo>
                <a:cubicBezTo>
                  <a:pt x="2098248" y="658897"/>
                  <a:pt x="2115575" y="658897"/>
                  <a:pt x="2098248" y="646083"/>
                </a:cubicBezTo>
                <a:close/>
                <a:moveTo>
                  <a:pt x="947596" y="646083"/>
                </a:moveTo>
                <a:lnTo>
                  <a:pt x="947596" y="658897"/>
                </a:lnTo>
                <a:lnTo>
                  <a:pt x="964923" y="658897"/>
                </a:lnTo>
                <a:cubicBezTo>
                  <a:pt x="964923" y="658897"/>
                  <a:pt x="964923" y="658897"/>
                  <a:pt x="964923" y="646083"/>
                </a:cubicBezTo>
                <a:close/>
                <a:moveTo>
                  <a:pt x="2122657" y="640503"/>
                </a:moveTo>
                <a:cubicBezTo>
                  <a:pt x="2125017" y="641123"/>
                  <a:pt x="2128165" y="642776"/>
                  <a:pt x="2132361" y="646083"/>
                </a:cubicBezTo>
                <a:cubicBezTo>
                  <a:pt x="2119772" y="646083"/>
                  <a:pt x="2126066" y="646083"/>
                  <a:pt x="2122919" y="646083"/>
                </a:cubicBezTo>
                <a:lnTo>
                  <a:pt x="2122657" y="646083"/>
                </a:lnTo>
                <a:cubicBezTo>
                  <a:pt x="2125017" y="646083"/>
                  <a:pt x="2115575" y="646083"/>
                  <a:pt x="2115575" y="646083"/>
                </a:cubicBezTo>
                <a:cubicBezTo>
                  <a:pt x="2115575" y="646083"/>
                  <a:pt x="2115575" y="638643"/>
                  <a:pt x="2122657" y="640503"/>
                </a:cubicBezTo>
                <a:close/>
                <a:moveTo>
                  <a:pt x="2013776" y="632856"/>
                </a:moveTo>
                <a:lnTo>
                  <a:pt x="2013776" y="646083"/>
                </a:lnTo>
                <a:cubicBezTo>
                  <a:pt x="2013776" y="646083"/>
                  <a:pt x="2030562" y="646083"/>
                  <a:pt x="2030562" y="658897"/>
                </a:cubicBezTo>
                <a:cubicBezTo>
                  <a:pt x="2030562" y="658897"/>
                  <a:pt x="2030562" y="658897"/>
                  <a:pt x="2030562" y="657296"/>
                </a:cubicBezTo>
                <a:lnTo>
                  <a:pt x="2030562" y="654092"/>
                </a:lnTo>
                <a:cubicBezTo>
                  <a:pt x="2030562" y="653291"/>
                  <a:pt x="2030562" y="652891"/>
                  <a:pt x="2030562" y="653491"/>
                </a:cubicBezTo>
                <a:lnTo>
                  <a:pt x="2030562" y="646083"/>
                </a:lnTo>
                <a:cubicBezTo>
                  <a:pt x="2030562" y="646083"/>
                  <a:pt x="2030562" y="646083"/>
                  <a:pt x="2013776" y="632856"/>
                </a:cubicBezTo>
                <a:close/>
                <a:moveTo>
                  <a:pt x="220384" y="620041"/>
                </a:moveTo>
                <a:cubicBezTo>
                  <a:pt x="220384" y="620041"/>
                  <a:pt x="203056" y="620041"/>
                  <a:pt x="203056" y="632856"/>
                </a:cubicBezTo>
                <a:cubicBezTo>
                  <a:pt x="203056" y="646083"/>
                  <a:pt x="203056" y="632856"/>
                  <a:pt x="203056" y="646083"/>
                </a:cubicBezTo>
                <a:cubicBezTo>
                  <a:pt x="203056" y="646083"/>
                  <a:pt x="203056" y="646083"/>
                  <a:pt x="205222" y="646083"/>
                </a:cubicBezTo>
                <a:lnTo>
                  <a:pt x="213074" y="646083"/>
                </a:lnTo>
                <a:cubicBezTo>
                  <a:pt x="210637" y="646083"/>
                  <a:pt x="220384" y="646083"/>
                  <a:pt x="220384" y="646083"/>
                </a:cubicBezTo>
                <a:cubicBezTo>
                  <a:pt x="220384" y="632856"/>
                  <a:pt x="220384" y="646083"/>
                  <a:pt x="220384" y="632856"/>
                </a:cubicBezTo>
                <a:close/>
                <a:moveTo>
                  <a:pt x="2047890" y="607227"/>
                </a:moveTo>
                <a:cubicBezTo>
                  <a:pt x="2064676" y="607227"/>
                  <a:pt x="2064676" y="607227"/>
                  <a:pt x="2064676" y="620041"/>
                </a:cubicBezTo>
                <a:cubicBezTo>
                  <a:pt x="2047890" y="620041"/>
                  <a:pt x="2047890" y="607227"/>
                  <a:pt x="2047890" y="607227"/>
                </a:cubicBezTo>
                <a:close/>
                <a:moveTo>
                  <a:pt x="1861620" y="607227"/>
                </a:moveTo>
                <a:cubicBezTo>
                  <a:pt x="1861620" y="607227"/>
                  <a:pt x="1861620" y="607227"/>
                  <a:pt x="1861620" y="620041"/>
                </a:cubicBezTo>
                <a:lnTo>
                  <a:pt x="1878406" y="620041"/>
                </a:lnTo>
                <a:cubicBezTo>
                  <a:pt x="1878406" y="620041"/>
                  <a:pt x="1878406" y="620041"/>
                  <a:pt x="1895192" y="620041"/>
                </a:cubicBezTo>
                <a:cubicBezTo>
                  <a:pt x="1895192" y="620041"/>
                  <a:pt x="1895192" y="620041"/>
                  <a:pt x="1912519" y="620041"/>
                </a:cubicBezTo>
                <a:cubicBezTo>
                  <a:pt x="1912519" y="620041"/>
                  <a:pt x="1912519" y="620041"/>
                  <a:pt x="1912519" y="607227"/>
                </a:cubicBezTo>
                <a:cubicBezTo>
                  <a:pt x="1912519" y="607227"/>
                  <a:pt x="1912519" y="607227"/>
                  <a:pt x="1895192" y="607227"/>
                </a:cubicBezTo>
                <a:cubicBezTo>
                  <a:pt x="1895192" y="607227"/>
                  <a:pt x="1895192" y="607227"/>
                  <a:pt x="1893093" y="607227"/>
                </a:cubicBezTo>
                <a:lnTo>
                  <a:pt x="1888897" y="607227"/>
                </a:lnTo>
                <a:cubicBezTo>
                  <a:pt x="1887848" y="607227"/>
                  <a:pt x="1887323" y="607227"/>
                  <a:pt x="1888110" y="607227"/>
                </a:cubicBezTo>
                <a:lnTo>
                  <a:pt x="1880504" y="607227"/>
                </a:lnTo>
                <a:cubicBezTo>
                  <a:pt x="1878406" y="607227"/>
                  <a:pt x="1878406" y="607227"/>
                  <a:pt x="1878406" y="607227"/>
                </a:cubicBezTo>
                <a:cubicBezTo>
                  <a:pt x="1861620" y="620041"/>
                  <a:pt x="1861620" y="607227"/>
                  <a:pt x="1861620" y="607227"/>
                </a:cubicBezTo>
                <a:close/>
                <a:moveTo>
                  <a:pt x="2098248" y="594413"/>
                </a:moveTo>
                <a:cubicBezTo>
                  <a:pt x="2098248" y="594413"/>
                  <a:pt x="2098248" y="594413"/>
                  <a:pt x="2115575" y="594413"/>
                </a:cubicBezTo>
                <a:lnTo>
                  <a:pt x="2098248" y="607227"/>
                </a:lnTo>
                <a:close/>
                <a:moveTo>
                  <a:pt x="304855" y="594413"/>
                </a:moveTo>
                <a:cubicBezTo>
                  <a:pt x="321641" y="594413"/>
                  <a:pt x="304855" y="607227"/>
                  <a:pt x="321641" y="607227"/>
                </a:cubicBezTo>
                <a:lnTo>
                  <a:pt x="319543" y="607227"/>
                </a:lnTo>
                <a:lnTo>
                  <a:pt x="315346" y="607227"/>
                </a:lnTo>
                <a:cubicBezTo>
                  <a:pt x="314297" y="607227"/>
                  <a:pt x="313773" y="607227"/>
                  <a:pt x="314560" y="607227"/>
                </a:cubicBezTo>
                <a:lnTo>
                  <a:pt x="309052" y="607227"/>
                </a:lnTo>
                <a:lnTo>
                  <a:pt x="304855" y="607227"/>
                </a:lnTo>
                <a:close/>
                <a:moveTo>
                  <a:pt x="1929305" y="581185"/>
                </a:moveTo>
                <a:cubicBezTo>
                  <a:pt x="1929305" y="581185"/>
                  <a:pt x="1929305" y="581185"/>
                  <a:pt x="1929305" y="582839"/>
                </a:cubicBezTo>
                <a:lnTo>
                  <a:pt x="1929305" y="592760"/>
                </a:lnTo>
                <a:lnTo>
                  <a:pt x="1929305" y="594413"/>
                </a:lnTo>
                <a:lnTo>
                  <a:pt x="1946091" y="594413"/>
                </a:lnTo>
                <a:close/>
                <a:moveTo>
                  <a:pt x="558811" y="581185"/>
                </a:moveTo>
                <a:lnTo>
                  <a:pt x="558811" y="594413"/>
                </a:lnTo>
                <a:cubicBezTo>
                  <a:pt x="558811" y="594413"/>
                  <a:pt x="575597" y="594413"/>
                  <a:pt x="575597" y="581185"/>
                </a:cubicBezTo>
                <a:cubicBezTo>
                  <a:pt x="575597" y="581185"/>
                  <a:pt x="575597" y="581185"/>
                  <a:pt x="558811" y="581185"/>
                </a:cubicBezTo>
                <a:close/>
                <a:moveTo>
                  <a:pt x="253956" y="581185"/>
                </a:moveTo>
                <a:cubicBezTo>
                  <a:pt x="253956" y="581185"/>
                  <a:pt x="253956" y="581185"/>
                  <a:pt x="270742" y="581185"/>
                </a:cubicBezTo>
                <a:cubicBezTo>
                  <a:pt x="270742" y="594413"/>
                  <a:pt x="253956" y="594413"/>
                  <a:pt x="253956" y="594413"/>
                </a:cubicBezTo>
                <a:cubicBezTo>
                  <a:pt x="253956" y="594413"/>
                  <a:pt x="253956" y="594413"/>
                  <a:pt x="253956" y="581185"/>
                </a:cubicBezTo>
                <a:close/>
                <a:moveTo>
                  <a:pt x="304855" y="568371"/>
                </a:moveTo>
                <a:lnTo>
                  <a:pt x="321641" y="568371"/>
                </a:lnTo>
                <a:cubicBezTo>
                  <a:pt x="321641" y="568371"/>
                  <a:pt x="321641" y="568371"/>
                  <a:pt x="321641" y="569973"/>
                </a:cubicBezTo>
                <a:lnTo>
                  <a:pt x="321641" y="575779"/>
                </a:lnTo>
                <a:lnTo>
                  <a:pt x="321641" y="576380"/>
                </a:lnTo>
                <a:lnTo>
                  <a:pt x="321641" y="581185"/>
                </a:lnTo>
                <a:cubicBezTo>
                  <a:pt x="321641" y="568371"/>
                  <a:pt x="321641" y="568371"/>
                  <a:pt x="338427" y="568371"/>
                </a:cubicBezTo>
                <a:cubicBezTo>
                  <a:pt x="321641" y="581185"/>
                  <a:pt x="338427" y="581185"/>
                  <a:pt x="338427" y="581185"/>
                </a:cubicBezTo>
                <a:lnTo>
                  <a:pt x="338427" y="568371"/>
                </a:lnTo>
                <a:lnTo>
                  <a:pt x="348445" y="568371"/>
                </a:lnTo>
                <a:cubicBezTo>
                  <a:pt x="347632" y="568371"/>
                  <a:pt x="348174" y="568371"/>
                  <a:pt x="349257" y="568371"/>
                </a:cubicBezTo>
                <a:lnTo>
                  <a:pt x="355755" y="568371"/>
                </a:lnTo>
                <a:lnTo>
                  <a:pt x="355755" y="581185"/>
                </a:lnTo>
                <a:cubicBezTo>
                  <a:pt x="355755" y="581185"/>
                  <a:pt x="351423" y="581185"/>
                  <a:pt x="347091" y="582839"/>
                </a:cubicBezTo>
                <a:lnTo>
                  <a:pt x="344728" y="585996"/>
                </a:lnTo>
                <a:lnTo>
                  <a:pt x="340593" y="587799"/>
                </a:lnTo>
                <a:cubicBezTo>
                  <a:pt x="338427" y="591106"/>
                  <a:pt x="338427" y="594413"/>
                  <a:pt x="338427" y="594413"/>
                </a:cubicBezTo>
                <a:cubicBezTo>
                  <a:pt x="321641" y="607227"/>
                  <a:pt x="338427" y="607227"/>
                  <a:pt x="338427" y="607227"/>
                </a:cubicBezTo>
                <a:lnTo>
                  <a:pt x="332132" y="607227"/>
                </a:lnTo>
                <a:cubicBezTo>
                  <a:pt x="331083" y="607227"/>
                  <a:pt x="330559" y="607227"/>
                  <a:pt x="331345" y="607227"/>
                </a:cubicBezTo>
                <a:lnTo>
                  <a:pt x="321641" y="607227"/>
                </a:lnTo>
                <a:lnTo>
                  <a:pt x="321641" y="599819"/>
                </a:lnTo>
                <a:lnTo>
                  <a:pt x="321641" y="599219"/>
                </a:lnTo>
                <a:cubicBezTo>
                  <a:pt x="321641" y="597617"/>
                  <a:pt x="321641" y="594413"/>
                  <a:pt x="321641" y="594413"/>
                </a:cubicBezTo>
                <a:lnTo>
                  <a:pt x="304855" y="594413"/>
                </a:lnTo>
                <a:lnTo>
                  <a:pt x="304855" y="581185"/>
                </a:lnTo>
                <a:close/>
                <a:moveTo>
                  <a:pt x="270742" y="568371"/>
                </a:moveTo>
                <a:lnTo>
                  <a:pt x="288069" y="568371"/>
                </a:lnTo>
                <a:cubicBezTo>
                  <a:pt x="288069" y="568371"/>
                  <a:pt x="270742" y="568371"/>
                  <a:pt x="270742" y="581185"/>
                </a:cubicBezTo>
                <a:close/>
                <a:moveTo>
                  <a:pt x="498207" y="562965"/>
                </a:moveTo>
                <a:cubicBezTo>
                  <a:pt x="497420" y="563566"/>
                  <a:pt x="495322" y="565168"/>
                  <a:pt x="491125" y="568371"/>
                </a:cubicBezTo>
                <a:cubicBezTo>
                  <a:pt x="491125" y="581185"/>
                  <a:pt x="473798" y="581185"/>
                  <a:pt x="473798" y="581185"/>
                </a:cubicBezTo>
                <a:cubicBezTo>
                  <a:pt x="473798" y="581185"/>
                  <a:pt x="473798" y="581185"/>
                  <a:pt x="491125" y="581185"/>
                </a:cubicBezTo>
                <a:lnTo>
                  <a:pt x="491125" y="568371"/>
                </a:lnTo>
                <a:cubicBezTo>
                  <a:pt x="491125" y="568371"/>
                  <a:pt x="500567" y="561163"/>
                  <a:pt x="498207" y="562965"/>
                </a:cubicBezTo>
                <a:close/>
                <a:moveTo>
                  <a:pt x="2047890" y="555557"/>
                </a:moveTo>
                <a:cubicBezTo>
                  <a:pt x="2047890" y="555557"/>
                  <a:pt x="2047890" y="555557"/>
                  <a:pt x="2064676" y="555557"/>
                </a:cubicBezTo>
                <a:lnTo>
                  <a:pt x="2064676" y="568371"/>
                </a:lnTo>
                <a:cubicBezTo>
                  <a:pt x="2064676" y="555557"/>
                  <a:pt x="2047890" y="555557"/>
                  <a:pt x="2047890" y="555557"/>
                </a:cubicBezTo>
                <a:close/>
                <a:moveTo>
                  <a:pt x="1996990" y="555557"/>
                </a:moveTo>
                <a:lnTo>
                  <a:pt x="1996990" y="568371"/>
                </a:lnTo>
                <a:cubicBezTo>
                  <a:pt x="1996990" y="568371"/>
                  <a:pt x="1996990" y="568371"/>
                  <a:pt x="1980204" y="568371"/>
                </a:cubicBezTo>
                <a:lnTo>
                  <a:pt x="1962877" y="568371"/>
                </a:lnTo>
                <a:lnTo>
                  <a:pt x="1962877" y="581185"/>
                </a:lnTo>
                <a:lnTo>
                  <a:pt x="1962877" y="594413"/>
                </a:lnTo>
                <a:cubicBezTo>
                  <a:pt x="1962877" y="594413"/>
                  <a:pt x="1962877" y="594413"/>
                  <a:pt x="1980204" y="594413"/>
                </a:cubicBezTo>
                <a:lnTo>
                  <a:pt x="1980204" y="581185"/>
                </a:lnTo>
                <a:cubicBezTo>
                  <a:pt x="1980204" y="581185"/>
                  <a:pt x="1984401" y="581185"/>
                  <a:pt x="1986499" y="581185"/>
                </a:cubicBezTo>
                <a:lnTo>
                  <a:pt x="1987286" y="581185"/>
                </a:lnTo>
                <a:lnTo>
                  <a:pt x="1996990" y="581185"/>
                </a:lnTo>
                <a:lnTo>
                  <a:pt x="1996990" y="594413"/>
                </a:lnTo>
                <a:lnTo>
                  <a:pt x="2013776" y="594413"/>
                </a:lnTo>
                <a:lnTo>
                  <a:pt x="2030562" y="594413"/>
                </a:lnTo>
                <a:cubicBezTo>
                  <a:pt x="2047890" y="594413"/>
                  <a:pt x="2030562" y="594413"/>
                  <a:pt x="2047890" y="607227"/>
                </a:cubicBezTo>
                <a:lnTo>
                  <a:pt x="2030562" y="607227"/>
                </a:lnTo>
                <a:lnTo>
                  <a:pt x="2013776" y="607227"/>
                </a:lnTo>
                <a:lnTo>
                  <a:pt x="2013776" y="620041"/>
                </a:lnTo>
                <a:cubicBezTo>
                  <a:pt x="2013776" y="607227"/>
                  <a:pt x="2013776" y="620041"/>
                  <a:pt x="2030562" y="620041"/>
                </a:cubicBezTo>
                <a:lnTo>
                  <a:pt x="2047890" y="620041"/>
                </a:lnTo>
                <a:lnTo>
                  <a:pt x="2064676" y="620041"/>
                </a:lnTo>
                <a:cubicBezTo>
                  <a:pt x="2081462" y="632856"/>
                  <a:pt x="2081462" y="620041"/>
                  <a:pt x="2081462" y="620041"/>
                </a:cubicBezTo>
                <a:lnTo>
                  <a:pt x="2064676" y="620041"/>
                </a:lnTo>
                <a:lnTo>
                  <a:pt x="2064676" y="607227"/>
                </a:lnTo>
                <a:cubicBezTo>
                  <a:pt x="2047890" y="607227"/>
                  <a:pt x="2047890" y="594413"/>
                  <a:pt x="2047890" y="594413"/>
                </a:cubicBezTo>
                <a:lnTo>
                  <a:pt x="2064676" y="594413"/>
                </a:lnTo>
                <a:lnTo>
                  <a:pt x="2081462" y="594413"/>
                </a:lnTo>
                <a:lnTo>
                  <a:pt x="2081462" y="581185"/>
                </a:lnTo>
                <a:cubicBezTo>
                  <a:pt x="2081462" y="581185"/>
                  <a:pt x="2064676" y="568371"/>
                  <a:pt x="2064676" y="581185"/>
                </a:cubicBezTo>
                <a:lnTo>
                  <a:pt x="2047890" y="581185"/>
                </a:lnTo>
                <a:lnTo>
                  <a:pt x="2030562" y="581185"/>
                </a:lnTo>
                <a:cubicBezTo>
                  <a:pt x="2030562" y="581185"/>
                  <a:pt x="2030562" y="581185"/>
                  <a:pt x="2013776" y="581185"/>
                </a:cubicBezTo>
                <a:cubicBezTo>
                  <a:pt x="2013776" y="594413"/>
                  <a:pt x="1996990" y="581185"/>
                  <a:pt x="1996990" y="581185"/>
                </a:cubicBezTo>
                <a:lnTo>
                  <a:pt x="1996990" y="568371"/>
                </a:lnTo>
                <a:lnTo>
                  <a:pt x="2006695" y="568371"/>
                </a:lnTo>
                <a:cubicBezTo>
                  <a:pt x="2005908" y="568371"/>
                  <a:pt x="2006433" y="568371"/>
                  <a:pt x="2007482" y="568371"/>
                </a:cubicBezTo>
                <a:lnTo>
                  <a:pt x="2013776" y="568371"/>
                </a:lnTo>
                <a:lnTo>
                  <a:pt x="2013776" y="555557"/>
                </a:lnTo>
                <a:close/>
                <a:moveTo>
                  <a:pt x="507911" y="555557"/>
                </a:moveTo>
                <a:cubicBezTo>
                  <a:pt x="507911" y="555557"/>
                  <a:pt x="507911" y="555557"/>
                  <a:pt x="507911" y="568371"/>
                </a:cubicBezTo>
                <a:cubicBezTo>
                  <a:pt x="507911" y="555557"/>
                  <a:pt x="507911" y="555557"/>
                  <a:pt x="524697" y="555557"/>
                </a:cubicBezTo>
                <a:lnTo>
                  <a:pt x="522599" y="555557"/>
                </a:lnTo>
                <a:cubicBezTo>
                  <a:pt x="520501" y="555557"/>
                  <a:pt x="516304" y="555557"/>
                  <a:pt x="507911" y="555557"/>
                </a:cubicBezTo>
                <a:close/>
                <a:moveTo>
                  <a:pt x="1895192" y="529515"/>
                </a:moveTo>
                <a:lnTo>
                  <a:pt x="1895192" y="542743"/>
                </a:lnTo>
                <a:cubicBezTo>
                  <a:pt x="1895192" y="542743"/>
                  <a:pt x="1895192" y="542743"/>
                  <a:pt x="1878406" y="542743"/>
                </a:cubicBezTo>
                <a:cubicBezTo>
                  <a:pt x="1878406" y="555557"/>
                  <a:pt x="1895192" y="542743"/>
                  <a:pt x="1895192" y="542743"/>
                </a:cubicBezTo>
                <a:lnTo>
                  <a:pt x="1912519" y="529515"/>
                </a:lnTo>
                <a:cubicBezTo>
                  <a:pt x="1912519" y="529515"/>
                  <a:pt x="1912519" y="532822"/>
                  <a:pt x="1912519" y="534476"/>
                </a:cubicBezTo>
                <a:lnTo>
                  <a:pt x="1912519" y="535096"/>
                </a:lnTo>
                <a:lnTo>
                  <a:pt x="1912519" y="542743"/>
                </a:lnTo>
                <a:lnTo>
                  <a:pt x="1929305" y="542743"/>
                </a:lnTo>
                <a:cubicBezTo>
                  <a:pt x="1929305" y="542743"/>
                  <a:pt x="1929305" y="542743"/>
                  <a:pt x="1929305" y="529515"/>
                </a:cubicBezTo>
                <a:lnTo>
                  <a:pt x="1912519" y="529515"/>
                </a:lnTo>
                <a:close/>
                <a:moveTo>
                  <a:pt x="1658563" y="477845"/>
                </a:moveTo>
                <a:cubicBezTo>
                  <a:pt x="1658563" y="477845"/>
                  <a:pt x="1658563" y="477845"/>
                  <a:pt x="1658563" y="491073"/>
                </a:cubicBezTo>
                <a:cubicBezTo>
                  <a:pt x="1658563" y="477845"/>
                  <a:pt x="1675349" y="477845"/>
                  <a:pt x="1675349" y="477845"/>
                </a:cubicBezTo>
                <a:close/>
                <a:moveTo>
                  <a:pt x="1489079" y="452217"/>
                </a:moveTo>
                <a:cubicBezTo>
                  <a:pt x="1489079" y="452217"/>
                  <a:pt x="1489079" y="452217"/>
                  <a:pt x="1489079" y="465031"/>
                </a:cubicBezTo>
                <a:cubicBezTo>
                  <a:pt x="1489079" y="452217"/>
                  <a:pt x="1506407" y="452217"/>
                  <a:pt x="1506407" y="452217"/>
                </a:cubicBezTo>
                <a:close/>
                <a:moveTo>
                  <a:pt x="423440" y="439403"/>
                </a:moveTo>
                <a:lnTo>
                  <a:pt x="433144" y="439403"/>
                </a:lnTo>
                <a:cubicBezTo>
                  <a:pt x="432358" y="439403"/>
                  <a:pt x="432882" y="439403"/>
                  <a:pt x="433931" y="439403"/>
                </a:cubicBezTo>
                <a:lnTo>
                  <a:pt x="440226" y="439403"/>
                </a:lnTo>
                <a:cubicBezTo>
                  <a:pt x="440226" y="439403"/>
                  <a:pt x="440226" y="439403"/>
                  <a:pt x="440226" y="452217"/>
                </a:cubicBezTo>
                <a:lnTo>
                  <a:pt x="423440" y="465031"/>
                </a:lnTo>
                <a:lnTo>
                  <a:pt x="423440" y="452217"/>
                </a:lnTo>
                <a:close/>
                <a:moveTo>
                  <a:pt x="1827506" y="426175"/>
                </a:moveTo>
                <a:cubicBezTo>
                  <a:pt x="1827506" y="426175"/>
                  <a:pt x="1827506" y="426175"/>
                  <a:pt x="1827506" y="439403"/>
                </a:cubicBezTo>
                <a:cubicBezTo>
                  <a:pt x="1810720" y="426175"/>
                  <a:pt x="1827506" y="426175"/>
                  <a:pt x="1827506" y="426175"/>
                </a:cubicBezTo>
                <a:close/>
                <a:moveTo>
                  <a:pt x="491125" y="426175"/>
                </a:moveTo>
                <a:cubicBezTo>
                  <a:pt x="491125" y="426175"/>
                  <a:pt x="491125" y="426175"/>
                  <a:pt x="491125" y="427829"/>
                </a:cubicBezTo>
                <a:lnTo>
                  <a:pt x="491125" y="431962"/>
                </a:lnTo>
                <a:cubicBezTo>
                  <a:pt x="491125" y="432789"/>
                  <a:pt x="491125" y="432789"/>
                  <a:pt x="491125" y="432789"/>
                </a:cubicBezTo>
                <a:lnTo>
                  <a:pt x="491125" y="433616"/>
                </a:lnTo>
                <a:lnTo>
                  <a:pt x="491125" y="439403"/>
                </a:lnTo>
                <a:cubicBezTo>
                  <a:pt x="491125" y="439403"/>
                  <a:pt x="500567" y="439403"/>
                  <a:pt x="498207" y="439403"/>
                </a:cubicBezTo>
                <a:lnTo>
                  <a:pt x="507911" y="439403"/>
                </a:lnTo>
                <a:cubicBezTo>
                  <a:pt x="507911" y="426175"/>
                  <a:pt x="507911" y="426175"/>
                  <a:pt x="491125" y="426175"/>
                </a:cubicBezTo>
                <a:close/>
                <a:moveTo>
                  <a:pt x="440226" y="426175"/>
                </a:moveTo>
                <a:lnTo>
                  <a:pt x="444423" y="426175"/>
                </a:lnTo>
                <a:lnTo>
                  <a:pt x="457012" y="426175"/>
                </a:lnTo>
                <a:lnTo>
                  <a:pt x="457012" y="439403"/>
                </a:lnTo>
                <a:cubicBezTo>
                  <a:pt x="440226" y="439403"/>
                  <a:pt x="440226" y="439403"/>
                  <a:pt x="440226" y="426175"/>
                </a:cubicBezTo>
                <a:close/>
                <a:moveTo>
                  <a:pt x="1489079" y="413361"/>
                </a:moveTo>
                <a:cubicBezTo>
                  <a:pt x="1489079" y="413361"/>
                  <a:pt x="1489079" y="413361"/>
                  <a:pt x="1489079" y="426175"/>
                </a:cubicBezTo>
                <a:cubicBezTo>
                  <a:pt x="1489079" y="426175"/>
                  <a:pt x="1489079" y="426175"/>
                  <a:pt x="1506407" y="426175"/>
                </a:cubicBezTo>
                <a:cubicBezTo>
                  <a:pt x="1506407" y="426175"/>
                  <a:pt x="1489079" y="413361"/>
                  <a:pt x="1506407" y="413361"/>
                </a:cubicBezTo>
                <a:lnTo>
                  <a:pt x="1504241" y="413361"/>
                </a:lnTo>
                <a:cubicBezTo>
                  <a:pt x="1502075" y="413361"/>
                  <a:pt x="1497743" y="413361"/>
                  <a:pt x="1489079" y="413361"/>
                </a:cubicBezTo>
                <a:close/>
                <a:moveTo>
                  <a:pt x="1777148" y="400547"/>
                </a:moveTo>
                <a:cubicBezTo>
                  <a:pt x="1777148" y="400547"/>
                  <a:pt x="1777148" y="400547"/>
                  <a:pt x="1793934" y="400547"/>
                </a:cubicBezTo>
                <a:lnTo>
                  <a:pt x="1793934" y="413361"/>
                </a:lnTo>
                <a:cubicBezTo>
                  <a:pt x="1793934" y="413361"/>
                  <a:pt x="1793934" y="413361"/>
                  <a:pt x="1777148" y="400547"/>
                </a:cubicBezTo>
                <a:close/>
                <a:moveTo>
                  <a:pt x="1726249" y="400547"/>
                </a:moveTo>
                <a:cubicBezTo>
                  <a:pt x="1726249" y="403750"/>
                  <a:pt x="1725200" y="405352"/>
                  <a:pt x="1723888" y="405953"/>
                </a:cubicBezTo>
                <a:lnTo>
                  <a:pt x="1721322" y="405561"/>
                </a:lnTo>
                <a:close/>
                <a:moveTo>
                  <a:pt x="1015281" y="400547"/>
                </a:moveTo>
                <a:cubicBezTo>
                  <a:pt x="1015281" y="413361"/>
                  <a:pt x="1032609" y="400547"/>
                  <a:pt x="1032609" y="400547"/>
                </a:cubicBezTo>
                <a:close/>
                <a:moveTo>
                  <a:pt x="1759821" y="387733"/>
                </a:moveTo>
                <a:cubicBezTo>
                  <a:pt x="1759821" y="387733"/>
                  <a:pt x="1759821" y="387733"/>
                  <a:pt x="1777148" y="387733"/>
                </a:cubicBezTo>
                <a:cubicBezTo>
                  <a:pt x="1777148" y="387733"/>
                  <a:pt x="1777148" y="387733"/>
                  <a:pt x="1777148" y="400547"/>
                </a:cubicBezTo>
                <a:lnTo>
                  <a:pt x="1774982" y="400547"/>
                </a:lnTo>
                <a:lnTo>
                  <a:pt x="1761987" y="400547"/>
                </a:lnTo>
                <a:cubicBezTo>
                  <a:pt x="1759821" y="400547"/>
                  <a:pt x="1759821" y="400547"/>
                  <a:pt x="1759821" y="400547"/>
                </a:cubicBezTo>
                <a:cubicBezTo>
                  <a:pt x="1759821" y="400547"/>
                  <a:pt x="1759821" y="400547"/>
                  <a:pt x="1759821" y="387733"/>
                </a:cubicBezTo>
                <a:close/>
                <a:moveTo>
                  <a:pt x="541483" y="387733"/>
                </a:moveTo>
                <a:cubicBezTo>
                  <a:pt x="541483" y="400547"/>
                  <a:pt x="541483" y="400547"/>
                  <a:pt x="541483" y="400547"/>
                </a:cubicBezTo>
                <a:cubicBezTo>
                  <a:pt x="558811" y="400547"/>
                  <a:pt x="541483" y="400547"/>
                  <a:pt x="541483" y="387733"/>
                </a:cubicBezTo>
                <a:close/>
                <a:moveTo>
                  <a:pt x="1015281" y="374505"/>
                </a:moveTo>
                <a:lnTo>
                  <a:pt x="998495" y="387733"/>
                </a:lnTo>
                <a:cubicBezTo>
                  <a:pt x="998495" y="387733"/>
                  <a:pt x="1015281" y="387733"/>
                  <a:pt x="1015281" y="374505"/>
                </a:cubicBezTo>
                <a:close/>
                <a:moveTo>
                  <a:pt x="575597" y="361691"/>
                </a:moveTo>
                <a:lnTo>
                  <a:pt x="575597" y="374505"/>
                </a:lnTo>
                <a:cubicBezTo>
                  <a:pt x="575597" y="361691"/>
                  <a:pt x="558811" y="374505"/>
                  <a:pt x="558811" y="374505"/>
                </a:cubicBezTo>
                <a:cubicBezTo>
                  <a:pt x="558811" y="374505"/>
                  <a:pt x="558811" y="374505"/>
                  <a:pt x="575597" y="361691"/>
                </a:cubicBezTo>
                <a:close/>
                <a:moveTo>
                  <a:pt x="1702153" y="356285"/>
                </a:moveTo>
                <a:cubicBezTo>
                  <a:pt x="1702965" y="356886"/>
                  <a:pt x="1705131" y="358487"/>
                  <a:pt x="1709463" y="361691"/>
                </a:cubicBezTo>
                <a:cubicBezTo>
                  <a:pt x="1709463" y="361691"/>
                  <a:pt x="1699716" y="354483"/>
                  <a:pt x="1702153" y="356285"/>
                </a:cubicBezTo>
                <a:close/>
                <a:moveTo>
                  <a:pt x="1692135" y="348877"/>
                </a:moveTo>
                <a:cubicBezTo>
                  <a:pt x="1692135" y="361691"/>
                  <a:pt x="1675349" y="361691"/>
                  <a:pt x="1692135" y="361691"/>
                </a:cubicBezTo>
                <a:cubicBezTo>
                  <a:pt x="1692135" y="361691"/>
                  <a:pt x="1692135" y="361691"/>
                  <a:pt x="1692135" y="348877"/>
                </a:cubicBezTo>
                <a:close/>
                <a:moveTo>
                  <a:pt x="524697" y="322835"/>
                </a:moveTo>
                <a:cubicBezTo>
                  <a:pt x="524697" y="322835"/>
                  <a:pt x="524697" y="322835"/>
                  <a:pt x="541483" y="322835"/>
                </a:cubicBezTo>
                <a:lnTo>
                  <a:pt x="541483" y="336062"/>
                </a:lnTo>
                <a:lnTo>
                  <a:pt x="541483" y="348877"/>
                </a:lnTo>
                <a:cubicBezTo>
                  <a:pt x="541483" y="348877"/>
                  <a:pt x="541483" y="348877"/>
                  <a:pt x="524697" y="348877"/>
                </a:cubicBezTo>
                <a:lnTo>
                  <a:pt x="524697" y="336062"/>
                </a:lnTo>
                <a:close/>
                <a:moveTo>
                  <a:pt x="473798" y="322835"/>
                </a:moveTo>
                <a:lnTo>
                  <a:pt x="491125" y="322835"/>
                </a:lnTo>
                <a:cubicBezTo>
                  <a:pt x="491125" y="336062"/>
                  <a:pt x="473798" y="336062"/>
                  <a:pt x="473798" y="336062"/>
                </a:cubicBezTo>
                <a:cubicBezTo>
                  <a:pt x="473798" y="336062"/>
                  <a:pt x="473798" y="336062"/>
                  <a:pt x="473798" y="322835"/>
                </a:cubicBezTo>
                <a:close/>
                <a:moveTo>
                  <a:pt x="541483" y="310021"/>
                </a:moveTo>
                <a:lnTo>
                  <a:pt x="558811" y="310021"/>
                </a:lnTo>
                <a:cubicBezTo>
                  <a:pt x="541483" y="310021"/>
                  <a:pt x="541483" y="310021"/>
                  <a:pt x="541483" y="322835"/>
                </a:cubicBezTo>
                <a:close/>
                <a:moveTo>
                  <a:pt x="575597" y="271165"/>
                </a:moveTo>
                <a:lnTo>
                  <a:pt x="575597" y="284392"/>
                </a:lnTo>
                <a:cubicBezTo>
                  <a:pt x="575597" y="271165"/>
                  <a:pt x="592383" y="271165"/>
                  <a:pt x="592383" y="271165"/>
                </a:cubicBezTo>
                <a:lnTo>
                  <a:pt x="577695" y="271165"/>
                </a:lnTo>
                <a:cubicBezTo>
                  <a:pt x="575597" y="271165"/>
                  <a:pt x="575597" y="271165"/>
                  <a:pt x="575597" y="271165"/>
                </a:cubicBezTo>
                <a:close/>
                <a:moveTo>
                  <a:pt x="761867" y="245536"/>
                </a:moveTo>
                <a:cubicBezTo>
                  <a:pt x="761867" y="245536"/>
                  <a:pt x="761867" y="258351"/>
                  <a:pt x="744540" y="258351"/>
                </a:cubicBezTo>
                <a:cubicBezTo>
                  <a:pt x="761867" y="245536"/>
                  <a:pt x="761867" y="245536"/>
                  <a:pt x="761867" y="245536"/>
                </a:cubicBezTo>
                <a:close/>
                <a:moveTo>
                  <a:pt x="744540" y="245536"/>
                </a:moveTo>
                <a:lnTo>
                  <a:pt x="744540" y="258351"/>
                </a:lnTo>
                <a:cubicBezTo>
                  <a:pt x="744540" y="258351"/>
                  <a:pt x="744540" y="258351"/>
                  <a:pt x="746706" y="258351"/>
                </a:cubicBezTo>
                <a:lnTo>
                  <a:pt x="754557" y="258351"/>
                </a:lnTo>
                <a:cubicBezTo>
                  <a:pt x="752120" y="258351"/>
                  <a:pt x="761867" y="258351"/>
                  <a:pt x="761867" y="258351"/>
                </a:cubicBezTo>
                <a:lnTo>
                  <a:pt x="744540" y="271165"/>
                </a:lnTo>
                <a:cubicBezTo>
                  <a:pt x="744540" y="271165"/>
                  <a:pt x="744540" y="271165"/>
                  <a:pt x="746706" y="271165"/>
                </a:cubicBezTo>
                <a:lnTo>
                  <a:pt x="748871" y="271165"/>
                </a:lnTo>
                <a:lnTo>
                  <a:pt x="759701" y="271165"/>
                </a:lnTo>
                <a:lnTo>
                  <a:pt x="761867" y="271165"/>
                </a:lnTo>
                <a:lnTo>
                  <a:pt x="761867" y="258351"/>
                </a:lnTo>
                <a:lnTo>
                  <a:pt x="761867" y="245536"/>
                </a:lnTo>
                <a:close/>
                <a:moveTo>
                  <a:pt x="660068" y="245536"/>
                </a:moveTo>
                <a:cubicBezTo>
                  <a:pt x="660068" y="245536"/>
                  <a:pt x="660068" y="245536"/>
                  <a:pt x="660068" y="247138"/>
                </a:cubicBezTo>
                <a:lnTo>
                  <a:pt x="660068" y="252945"/>
                </a:lnTo>
                <a:cubicBezTo>
                  <a:pt x="660068" y="252344"/>
                  <a:pt x="660068" y="252744"/>
                  <a:pt x="660068" y="253545"/>
                </a:cubicBezTo>
                <a:lnTo>
                  <a:pt x="660068" y="258351"/>
                </a:lnTo>
                <a:cubicBezTo>
                  <a:pt x="660068" y="271165"/>
                  <a:pt x="676854" y="271165"/>
                  <a:pt x="676854" y="271165"/>
                </a:cubicBezTo>
                <a:cubicBezTo>
                  <a:pt x="676854" y="271165"/>
                  <a:pt x="676854" y="271165"/>
                  <a:pt x="676854" y="258351"/>
                </a:cubicBezTo>
                <a:lnTo>
                  <a:pt x="660068" y="258351"/>
                </a:lnTo>
                <a:lnTo>
                  <a:pt x="676854" y="245536"/>
                </a:lnTo>
                <a:close/>
                <a:moveTo>
                  <a:pt x="710968" y="219495"/>
                </a:moveTo>
                <a:lnTo>
                  <a:pt x="710968" y="232722"/>
                </a:lnTo>
                <a:lnTo>
                  <a:pt x="727754" y="232722"/>
                </a:lnTo>
                <a:lnTo>
                  <a:pt x="744540" y="219495"/>
                </a:lnTo>
                <a:cubicBezTo>
                  <a:pt x="727754" y="232722"/>
                  <a:pt x="727754" y="232722"/>
                  <a:pt x="727754" y="232722"/>
                </a:cubicBezTo>
                <a:cubicBezTo>
                  <a:pt x="727754" y="219495"/>
                  <a:pt x="727754" y="219495"/>
                  <a:pt x="710968" y="219495"/>
                </a:cubicBezTo>
                <a:close/>
                <a:moveTo>
                  <a:pt x="1049395" y="193866"/>
                </a:moveTo>
                <a:cubicBezTo>
                  <a:pt x="1049395" y="206681"/>
                  <a:pt x="1049395" y="193866"/>
                  <a:pt x="1049395" y="206681"/>
                </a:cubicBezTo>
                <a:cubicBezTo>
                  <a:pt x="1049395" y="193866"/>
                  <a:pt x="1049395" y="193866"/>
                  <a:pt x="1066181" y="193866"/>
                </a:cubicBezTo>
                <a:close/>
                <a:moveTo>
                  <a:pt x="863124" y="167825"/>
                </a:moveTo>
                <a:cubicBezTo>
                  <a:pt x="863124" y="167825"/>
                  <a:pt x="846338" y="167825"/>
                  <a:pt x="846338" y="181052"/>
                </a:cubicBezTo>
                <a:close/>
                <a:moveTo>
                  <a:pt x="829552" y="155010"/>
                </a:moveTo>
                <a:cubicBezTo>
                  <a:pt x="829552" y="155010"/>
                  <a:pt x="829552" y="167825"/>
                  <a:pt x="812225" y="167825"/>
                </a:cubicBezTo>
                <a:lnTo>
                  <a:pt x="829552" y="167825"/>
                </a:lnTo>
                <a:lnTo>
                  <a:pt x="846338" y="167825"/>
                </a:lnTo>
                <a:lnTo>
                  <a:pt x="846338" y="155010"/>
                </a:lnTo>
                <a:lnTo>
                  <a:pt x="829552" y="167825"/>
                </a:lnTo>
                <a:lnTo>
                  <a:pt x="829552" y="166223"/>
                </a:lnTo>
                <a:lnTo>
                  <a:pt x="829552" y="156612"/>
                </a:lnTo>
                <a:cubicBezTo>
                  <a:pt x="829552" y="155010"/>
                  <a:pt x="829552" y="155010"/>
                  <a:pt x="829552" y="155010"/>
                </a:cubicBezTo>
                <a:close/>
                <a:moveTo>
                  <a:pt x="761867" y="155010"/>
                </a:moveTo>
                <a:cubicBezTo>
                  <a:pt x="761867" y="155010"/>
                  <a:pt x="761867" y="155010"/>
                  <a:pt x="763965" y="155010"/>
                </a:cubicBezTo>
                <a:lnTo>
                  <a:pt x="766064" y="155010"/>
                </a:lnTo>
                <a:cubicBezTo>
                  <a:pt x="766064" y="155010"/>
                  <a:pt x="770260" y="155010"/>
                  <a:pt x="778653" y="155010"/>
                </a:cubicBezTo>
                <a:lnTo>
                  <a:pt x="778653" y="156612"/>
                </a:lnTo>
                <a:lnTo>
                  <a:pt x="778653" y="166223"/>
                </a:lnTo>
                <a:cubicBezTo>
                  <a:pt x="778653" y="167825"/>
                  <a:pt x="778653" y="167825"/>
                  <a:pt x="778653" y="167825"/>
                </a:cubicBezTo>
                <a:cubicBezTo>
                  <a:pt x="778653" y="181052"/>
                  <a:pt x="778653" y="181052"/>
                  <a:pt x="761867" y="181052"/>
                </a:cubicBezTo>
                <a:lnTo>
                  <a:pt x="761867" y="167825"/>
                </a:lnTo>
                <a:close/>
                <a:moveTo>
                  <a:pt x="1506407" y="129382"/>
                </a:moveTo>
                <a:cubicBezTo>
                  <a:pt x="1506407" y="129382"/>
                  <a:pt x="1506407" y="129382"/>
                  <a:pt x="1506407" y="142196"/>
                </a:cubicBezTo>
                <a:lnTo>
                  <a:pt x="1523193" y="142196"/>
                </a:lnTo>
                <a:cubicBezTo>
                  <a:pt x="1523193" y="142196"/>
                  <a:pt x="1523193" y="142196"/>
                  <a:pt x="1523193" y="129382"/>
                </a:cubicBezTo>
                <a:close/>
                <a:moveTo>
                  <a:pt x="1658563" y="103340"/>
                </a:moveTo>
                <a:lnTo>
                  <a:pt x="1658563" y="116154"/>
                </a:lnTo>
                <a:lnTo>
                  <a:pt x="1675349" y="116154"/>
                </a:lnTo>
                <a:cubicBezTo>
                  <a:pt x="1658563" y="116154"/>
                  <a:pt x="1675349" y="116154"/>
                  <a:pt x="1675349" y="103340"/>
                </a:cubicBezTo>
                <a:cubicBezTo>
                  <a:pt x="1675349" y="103340"/>
                  <a:pt x="1675349" y="103340"/>
                  <a:pt x="1658563" y="103340"/>
                </a:cubicBezTo>
                <a:close/>
                <a:moveTo>
                  <a:pt x="1218337" y="103340"/>
                </a:moveTo>
                <a:lnTo>
                  <a:pt x="1218337" y="116154"/>
                </a:lnTo>
                <a:lnTo>
                  <a:pt x="1228355" y="116154"/>
                </a:lnTo>
                <a:cubicBezTo>
                  <a:pt x="1227543" y="116154"/>
                  <a:pt x="1228084" y="116154"/>
                  <a:pt x="1229167" y="116154"/>
                </a:cubicBezTo>
                <a:lnTo>
                  <a:pt x="1235665" y="116154"/>
                </a:lnTo>
                <a:cubicBezTo>
                  <a:pt x="1235665" y="103340"/>
                  <a:pt x="1235665" y="103340"/>
                  <a:pt x="1218337" y="103340"/>
                </a:cubicBezTo>
                <a:close/>
                <a:moveTo>
                  <a:pt x="863124" y="103340"/>
                </a:moveTo>
                <a:cubicBezTo>
                  <a:pt x="846338" y="116154"/>
                  <a:pt x="863124" y="103340"/>
                  <a:pt x="863124" y="116154"/>
                </a:cubicBezTo>
                <a:cubicBezTo>
                  <a:pt x="863124" y="103340"/>
                  <a:pt x="846338" y="116154"/>
                  <a:pt x="863124" y="116154"/>
                </a:cubicBezTo>
                <a:lnTo>
                  <a:pt x="863124" y="110548"/>
                </a:lnTo>
                <a:lnTo>
                  <a:pt x="863124" y="109747"/>
                </a:lnTo>
                <a:cubicBezTo>
                  <a:pt x="863124" y="109747"/>
                  <a:pt x="863124" y="109747"/>
                  <a:pt x="863124" y="103340"/>
                </a:cubicBezTo>
                <a:close/>
                <a:moveTo>
                  <a:pt x="778653" y="103340"/>
                </a:moveTo>
                <a:cubicBezTo>
                  <a:pt x="761867" y="116154"/>
                  <a:pt x="778653" y="116154"/>
                  <a:pt x="761867" y="116154"/>
                </a:cubicBezTo>
                <a:cubicBezTo>
                  <a:pt x="761867" y="116154"/>
                  <a:pt x="761867" y="103340"/>
                  <a:pt x="778653" y="103340"/>
                </a:cubicBezTo>
                <a:close/>
                <a:moveTo>
                  <a:pt x="1759821" y="77712"/>
                </a:moveTo>
                <a:cubicBezTo>
                  <a:pt x="1743035" y="77712"/>
                  <a:pt x="1743035" y="90526"/>
                  <a:pt x="1743035" y="90526"/>
                </a:cubicBezTo>
                <a:lnTo>
                  <a:pt x="1759821" y="90526"/>
                </a:lnTo>
                <a:close/>
                <a:moveTo>
                  <a:pt x="1779771" y="72132"/>
                </a:moveTo>
                <a:cubicBezTo>
                  <a:pt x="1778197" y="72752"/>
                  <a:pt x="1777148" y="74405"/>
                  <a:pt x="1777148" y="77712"/>
                </a:cubicBezTo>
                <a:cubicBezTo>
                  <a:pt x="1777148" y="77712"/>
                  <a:pt x="1777148" y="77712"/>
                  <a:pt x="1793934" y="77712"/>
                </a:cubicBezTo>
                <a:cubicBezTo>
                  <a:pt x="1793934" y="77712"/>
                  <a:pt x="1784492" y="70271"/>
                  <a:pt x="1779771" y="72132"/>
                </a:cubicBezTo>
                <a:close/>
                <a:moveTo>
                  <a:pt x="1506407" y="64484"/>
                </a:moveTo>
                <a:lnTo>
                  <a:pt x="1506407" y="77712"/>
                </a:lnTo>
                <a:lnTo>
                  <a:pt x="1516111" y="77712"/>
                </a:lnTo>
                <a:cubicBezTo>
                  <a:pt x="1515324" y="77712"/>
                  <a:pt x="1515849" y="77712"/>
                  <a:pt x="1516898" y="77712"/>
                </a:cubicBezTo>
                <a:lnTo>
                  <a:pt x="1523193" y="77712"/>
                </a:lnTo>
                <a:lnTo>
                  <a:pt x="1523193" y="64484"/>
                </a:lnTo>
                <a:lnTo>
                  <a:pt x="1521094" y="64484"/>
                </a:lnTo>
                <a:cubicBezTo>
                  <a:pt x="1518996" y="64484"/>
                  <a:pt x="1514800" y="64484"/>
                  <a:pt x="1506407" y="64484"/>
                </a:cubicBezTo>
                <a:close/>
                <a:moveTo>
                  <a:pt x="1726249" y="51670"/>
                </a:moveTo>
                <a:cubicBezTo>
                  <a:pt x="1730445" y="51670"/>
                  <a:pt x="1732543" y="52471"/>
                  <a:pt x="1733330" y="53672"/>
                </a:cubicBezTo>
                <a:lnTo>
                  <a:pt x="1733013" y="55448"/>
                </a:lnTo>
                <a:lnTo>
                  <a:pt x="1726249" y="64484"/>
                </a:lnTo>
                <a:cubicBezTo>
                  <a:pt x="1726249" y="64484"/>
                  <a:pt x="1726249" y="64484"/>
                  <a:pt x="1726249" y="51670"/>
                </a:cubicBezTo>
                <a:close/>
                <a:moveTo>
                  <a:pt x="1455507" y="51670"/>
                </a:moveTo>
                <a:lnTo>
                  <a:pt x="1455507" y="64484"/>
                </a:lnTo>
                <a:cubicBezTo>
                  <a:pt x="1455507" y="64484"/>
                  <a:pt x="1455507" y="64484"/>
                  <a:pt x="1472293" y="64484"/>
                </a:cubicBezTo>
                <a:lnTo>
                  <a:pt x="1489079" y="51670"/>
                </a:lnTo>
                <a:lnTo>
                  <a:pt x="1472293" y="51670"/>
                </a:lnTo>
                <a:close/>
                <a:moveTo>
                  <a:pt x="1252451" y="51670"/>
                </a:moveTo>
                <a:cubicBezTo>
                  <a:pt x="1252451" y="51670"/>
                  <a:pt x="1252451" y="51670"/>
                  <a:pt x="1252451" y="64484"/>
                </a:cubicBezTo>
                <a:lnTo>
                  <a:pt x="1269237" y="64484"/>
                </a:lnTo>
                <a:cubicBezTo>
                  <a:pt x="1269237" y="64484"/>
                  <a:pt x="1269237" y="64484"/>
                  <a:pt x="1269237" y="77712"/>
                </a:cubicBezTo>
                <a:cubicBezTo>
                  <a:pt x="1269237" y="77712"/>
                  <a:pt x="1269237" y="77712"/>
                  <a:pt x="1269237" y="90526"/>
                </a:cubicBezTo>
                <a:lnTo>
                  <a:pt x="1269237" y="103340"/>
                </a:lnTo>
                <a:lnTo>
                  <a:pt x="1269237" y="116154"/>
                </a:lnTo>
                <a:lnTo>
                  <a:pt x="1286023" y="116154"/>
                </a:lnTo>
                <a:cubicBezTo>
                  <a:pt x="1286023" y="116154"/>
                  <a:pt x="1286023" y="116154"/>
                  <a:pt x="1286023" y="114553"/>
                </a:cubicBezTo>
                <a:lnTo>
                  <a:pt x="1286023" y="104942"/>
                </a:lnTo>
                <a:cubicBezTo>
                  <a:pt x="1286023" y="103340"/>
                  <a:pt x="1286023" y="103340"/>
                  <a:pt x="1286023" y="103340"/>
                </a:cubicBezTo>
                <a:lnTo>
                  <a:pt x="1286023" y="90526"/>
                </a:lnTo>
                <a:lnTo>
                  <a:pt x="1286023" y="77712"/>
                </a:lnTo>
                <a:cubicBezTo>
                  <a:pt x="1286023" y="77712"/>
                  <a:pt x="1286023" y="77712"/>
                  <a:pt x="1288189" y="77712"/>
                </a:cubicBezTo>
                <a:lnTo>
                  <a:pt x="1296040" y="77712"/>
                </a:lnTo>
                <a:cubicBezTo>
                  <a:pt x="1293604" y="77712"/>
                  <a:pt x="1303350" y="77712"/>
                  <a:pt x="1303350" y="77712"/>
                </a:cubicBezTo>
                <a:lnTo>
                  <a:pt x="1303350" y="64484"/>
                </a:lnTo>
                <a:cubicBezTo>
                  <a:pt x="1303350" y="64484"/>
                  <a:pt x="1303350" y="64484"/>
                  <a:pt x="1286023" y="64484"/>
                </a:cubicBezTo>
                <a:lnTo>
                  <a:pt x="1303350" y="51670"/>
                </a:lnTo>
                <a:cubicBezTo>
                  <a:pt x="1303350" y="51670"/>
                  <a:pt x="1303350" y="51670"/>
                  <a:pt x="1286023" y="51670"/>
                </a:cubicBezTo>
                <a:cubicBezTo>
                  <a:pt x="1286023" y="51670"/>
                  <a:pt x="1286023" y="51670"/>
                  <a:pt x="1286023" y="64484"/>
                </a:cubicBezTo>
                <a:cubicBezTo>
                  <a:pt x="1286023" y="64484"/>
                  <a:pt x="1276581" y="64484"/>
                  <a:pt x="1278941" y="64484"/>
                </a:cubicBezTo>
                <a:lnTo>
                  <a:pt x="1276318" y="64484"/>
                </a:lnTo>
                <a:cubicBezTo>
                  <a:pt x="1278679" y="64484"/>
                  <a:pt x="1269237" y="64484"/>
                  <a:pt x="1269237" y="64484"/>
                </a:cubicBezTo>
                <a:lnTo>
                  <a:pt x="1269237" y="51670"/>
                </a:lnTo>
                <a:cubicBezTo>
                  <a:pt x="1269237" y="51670"/>
                  <a:pt x="1269237" y="51670"/>
                  <a:pt x="1252451" y="51670"/>
                </a:cubicBezTo>
                <a:close/>
                <a:moveTo>
                  <a:pt x="879910" y="51670"/>
                </a:moveTo>
                <a:cubicBezTo>
                  <a:pt x="863124" y="64484"/>
                  <a:pt x="863124" y="51670"/>
                  <a:pt x="879910" y="51670"/>
                </a:cubicBezTo>
                <a:close/>
                <a:moveTo>
                  <a:pt x="1353708" y="38856"/>
                </a:moveTo>
                <a:cubicBezTo>
                  <a:pt x="1336922" y="38856"/>
                  <a:pt x="1353708" y="38856"/>
                  <a:pt x="1353708" y="51670"/>
                </a:cubicBezTo>
                <a:close/>
                <a:moveTo>
                  <a:pt x="1150652" y="38856"/>
                </a:moveTo>
                <a:cubicBezTo>
                  <a:pt x="1150652" y="38856"/>
                  <a:pt x="1150652" y="38856"/>
                  <a:pt x="1167979" y="38856"/>
                </a:cubicBezTo>
                <a:lnTo>
                  <a:pt x="1150652" y="51670"/>
                </a:lnTo>
                <a:cubicBezTo>
                  <a:pt x="1150652" y="51670"/>
                  <a:pt x="1150652" y="51670"/>
                  <a:pt x="1150652" y="38856"/>
                </a:cubicBezTo>
                <a:close/>
                <a:moveTo>
                  <a:pt x="1117080" y="38856"/>
                </a:moveTo>
                <a:lnTo>
                  <a:pt x="1117080" y="51670"/>
                </a:lnTo>
                <a:cubicBezTo>
                  <a:pt x="1117080" y="64484"/>
                  <a:pt x="1117080" y="64484"/>
                  <a:pt x="1100294" y="64484"/>
                </a:cubicBezTo>
                <a:cubicBezTo>
                  <a:pt x="1100294" y="64484"/>
                  <a:pt x="1100294" y="64484"/>
                  <a:pt x="1100294" y="51670"/>
                </a:cubicBezTo>
                <a:cubicBezTo>
                  <a:pt x="1117080" y="51670"/>
                  <a:pt x="1117080" y="38856"/>
                  <a:pt x="1117080" y="38856"/>
                </a:cubicBezTo>
                <a:close/>
                <a:moveTo>
                  <a:pt x="1759821" y="26042"/>
                </a:moveTo>
                <a:lnTo>
                  <a:pt x="1759821" y="38856"/>
                </a:lnTo>
                <a:cubicBezTo>
                  <a:pt x="1743035" y="26042"/>
                  <a:pt x="1743035" y="26042"/>
                  <a:pt x="1759821" y="26042"/>
                </a:cubicBezTo>
                <a:close/>
                <a:moveTo>
                  <a:pt x="1624450" y="26042"/>
                </a:moveTo>
                <a:lnTo>
                  <a:pt x="1634467" y="26042"/>
                </a:lnTo>
                <a:cubicBezTo>
                  <a:pt x="1633655" y="26042"/>
                  <a:pt x="1634197" y="26042"/>
                  <a:pt x="1635280" y="26042"/>
                </a:cubicBezTo>
                <a:lnTo>
                  <a:pt x="1641777" y="26042"/>
                </a:lnTo>
                <a:cubicBezTo>
                  <a:pt x="1624450" y="38856"/>
                  <a:pt x="1624450" y="26042"/>
                  <a:pt x="1624450" y="26042"/>
                </a:cubicBezTo>
                <a:close/>
                <a:moveTo>
                  <a:pt x="1455507" y="12814"/>
                </a:moveTo>
                <a:cubicBezTo>
                  <a:pt x="1455507" y="12814"/>
                  <a:pt x="1472293" y="12814"/>
                  <a:pt x="1472293" y="26042"/>
                </a:cubicBezTo>
                <a:lnTo>
                  <a:pt x="1455507" y="26042"/>
                </a:lnTo>
                <a:lnTo>
                  <a:pt x="1455507" y="22735"/>
                </a:lnTo>
                <a:cubicBezTo>
                  <a:pt x="1455507" y="22735"/>
                  <a:pt x="1455507" y="19428"/>
                  <a:pt x="1455507" y="12814"/>
                </a:cubicBezTo>
                <a:close/>
                <a:moveTo>
                  <a:pt x="1218337" y="12814"/>
                </a:moveTo>
                <a:cubicBezTo>
                  <a:pt x="1218337" y="12814"/>
                  <a:pt x="1218337" y="12814"/>
                  <a:pt x="1235665" y="12814"/>
                </a:cubicBezTo>
                <a:lnTo>
                  <a:pt x="1235665" y="26042"/>
                </a:lnTo>
                <a:lnTo>
                  <a:pt x="1218337" y="26042"/>
                </a:lnTo>
                <a:cubicBezTo>
                  <a:pt x="1218337" y="26042"/>
                  <a:pt x="1218337" y="26042"/>
                  <a:pt x="1218337" y="12814"/>
                </a:cubicBezTo>
                <a:close/>
                <a:moveTo>
                  <a:pt x="1658563" y="0"/>
                </a:moveTo>
                <a:lnTo>
                  <a:pt x="1658563" y="12814"/>
                </a:lnTo>
                <a:cubicBezTo>
                  <a:pt x="1658563" y="12814"/>
                  <a:pt x="1649121" y="12814"/>
                  <a:pt x="1651482" y="12814"/>
                </a:cubicBezTo>
                <a:lnTo>
                  <a:pt x="1641777" y="12814"/>
                </a:lnTo>
                <a:cubicBezTo>
                  <a:pt x="1658563" y="12814"/>
                  <a:pt x="1658563" y="0"/>
                  <a:pt x="1658563" y="0"/>
                </a:cubicBezTo>
                <a:close/>
                <a:moveTo>
                  <a:pt x="1387822" y="0"/>
                </a:moveTo>
                <a:cubicBezTo>
                  <a:pt x="1387822" y="12814"/>
                  <a:pt x="1387822" y="12814"/>
                  <a:pt x="1371036" y="12814"/>
                </a:cubicBezTo>
                <a:cubicBezTo>
                  <a:pt x="1371036" y="12814"/>
                  <a:pt x="1371036" y="12814"/>
                  <a:pt x="1387822" y="0"/>
                </a:cubicBezTo>
                <a:close/>
                <a:moveTo>
                  <a:pt x="1387822" y="0"/>
                </a:moveTo>
                <a:lnTo>
                  <a:pt x="1404608" y="0"/>
                </a:lnTo>
                <a:lnTo>
                  <a:pt x="1404608" y="12814"/>
                </a:lnTo>
                <a:cubicBezTo>
                  <a:pt x="1387822" y="12814"/>
                  <a:pt x="1387822" y="26042"/>
                  <a:pt x="1387822" y="26042"/>
                </a:cubicBezTo>
                <a:lnTo>
                  <a:pt x="1387822" y="12814"/>
                </a:lnTo>
                <a:close/>
                <a:moveTo>
                  <a:pt x="1371036" y="0"/>
                </a:moveTo>
                <a:cubicBezTo>
                  <a:pt x="1371036" y="0"/>
                  <a:pt x="1371036" y="0"/>
                  <a:pt x="1371036" y="12814"/>
                </a:cubicBezTo>
                <a:cubicBezTo>
                  <a:pt x="1387822" y="12814"/>
                  <a:pt x="1371036" y="26042"/>
                  <a:pt x="1371036" y="26042"/>
                </a:cubicBezTo>
                <a:lnTo>
                  <a:pt x="1371036" y="38856"/>
                </a:lnTo>
                <a:cubicBezTo>
                  <a:pt x="1371036" y="38856"/>
                  <a:pt x="1371036" y="38856"/>
                  <a:pt x="1387822" y="26042"/>
                </a:cubicBezTo>
                <a:lnTo>
                  <a:pt x="1404608" y="26042"/>
                </a:lnTo>
                <a:lnTo>
                  <a:pt x="1404608" y="12814"/>
                </a:lnTo>
                <a:cubicBezTo>
                  <a:pt x="1421394" y="12814"/>
                  <a:pt x="1421394" y="12814"/>
                  <a:pt x="1438721" y="12814"/>
                </a:cubicBezTo>
                <a:lnTo>
                  <a:pt x="1438721" y="26042"/>
                </a:lnTo>
                <a:lnTo>
                  <a:pt x="1455507" y="26042"/>
                </a:lnTo>
                <a:cubicBezTo>
                  <a:pt x="1455507" y="26042"/>
                  <a:pt x="1455507" y="26042"/>
                  <a:pt x="1455507" y="38856"/>
                </a:cubicBezTo>
                <a:cubicBezTo>
                  <a:pt x="1455507" y="38856"/>
                  <a:pt x="1455507" y="38856"/>
                  <a:pt x="1472293" y="38856"/>
                </a:cubicBezTo>
                <a:cubicBezTo>
                  <a:pt x="1472293" y="38856"/>
                  <a:pt x="1472293" y="38856"/>
                  <a:pt x="1472293" y="26042"/>
                </a:cubicBezTo>
                <a:lnTo>
                  <a:pt x="1489079" y="26042"/>
                </a:lnTo>
                <a:cubicBezTo>
                  <a:pt x="1506407" y="26042"/>
                  <a:pt x="1506407" y="26042"/>
                  <a:pt x="1506407" y="12814"/>
                </a:cubicBezTo>
                <a:cubicBezTo>
                  <a:pt x="1506407" y="12814"/>
                  <a:pt x="1506407" y="12814"/>
                  <a:pt x="1508505" y="12814"/>
                </a:cubicBezTo>
                <a:lnTo>
                  <a:pt x="1516111" y="12814"/>
                </a:lnTo>
                <a:cubicBezTo>
                  <a:pt x="1515324" y="12814"/>
                  <a:pt x="1515849" y="12814"/>
                  <a:pt x="1516898" y="12814"/>
                </a:cubicBezTo>
                <a:lnTo>
                  <a:pt x="1523193" y="12814"/>
                </a:lnTo>
                <a:cubicBezTo>
                  <a:pt x="1523193" y="12814"/>
                  <a:pt x="1523193" y="12814"/>
                  <a:pt x="1523193" y="26042"/>
                </a:cubicBezTo>
                <a:cubicBezTo>
                  <a:pt x="1523193" y="26042"/>
                  <a:pt x="1523193" y="26042"/>
                  <a:pt x="1539979" y="26042"/>
                </a:cubicBezTo>
                <a:cubicBezTo>
                  <a:pt x="1539979" y="12814"/>
                  <a:pt x="1539979" y="12814"/>
                  <a:pt x="1556765" y="12814"/>
                </a:cubicBezTo>
                <a:lnTo>
                  <a:pt x="1556765" y="26042"/>
                </a:lnTo>
                <a:cubicBezTo>
                  <a:pt x="1556765" y="26042"/>
                  <a:pt x="1556765" y="26042"/>
                  <a:pt x="1558931" y="26042"/>
                </a:cubicBezTo>
                <a:lnTo>
                  <a:pt x="1574092" y="26042"/>
                </a:lnTo>
                <a:cubicBezTo>
                  <a:pt x="1574092" y="26042"/>
                  <a:pt x="1574092" y="26042"/>
                  <a:pt x="1574092" y="12814"/>
                </a:cubicBezTo>
                <a:cubicBezTo>
                  <a:pt x="1574092" y="12814"/>
                  <a:pt x="1574092" y="12814"/>
                  <a:pt x="1574092" y="0"/>
                </a:cubicBezTo>
                <a:cubicBezTo>
                  <a:pt x="1574092" y="0"/>
                  <a:pt x="1574092" y="0"/>
                  <a:pt x="1590878" y="0"/>
                </a:cubicBezTo>
                <a:lnTo>
                  <a:pt x="1590878" y="12814"/>
                </a:lnTo>
                <a:cubicBezTo>
                  <a:pt x="1590878" y="0"/>
                  <a:pt x="1590878" y="0"/>
                  <a:pt x="1607664" y="0"/>
                </a:cubicBezTo>
                <a:cubicBezTo>
                  <a:pt x="1607664" y="0"/>
                  <a:pt x="1607664" y="0"/>
                  <a:pt x="1607664" y="12814"/>
                </a:cubicBezTo>
                <a:lnTo>
                  <a:pt x="1624450" y="12814"/>
                </a:lnTo>
                <a:lnTo>
                  <a:pt x="1641777" y="12814"/>
                </a:lnTo>
                <a:cubicBezTo>
                  <a:pt x="1624450" y="12814"/>
                  <a:pt x="1624450" y="26042"/>
                  <a:pt x="1624450" y="26042"/>
                </a:cubicBezTo>
                <a:cubicBezTo>
                  <a:pt x="1624450" y="26042"/>
                  <a:pt x="1624450" y="26042"/>
                  <a:pt x="1607664" y="26042"/>
                </a:cubicBezTo>
                <a:lnTo>
                  <a:pt x="1607664" y="38856"/>
                </a:lnTo>
                <a:lnTo>
                  <a:pt x="1607664" y="51670"/>
                </a:lnTo>
                <a:cubicBezTo>
                  <a:pt x="1607664" y="51670"/>
                  <a:pt x="1607664" y="51670"/>
                  <a:pt x="1590878" y="51670"/>
                </a:cubicBezTo>
                <a:lnTo>
                  <a:pt x="1590878" y="64484"/>
                </a:lnTo>
                <a:cubicBezTo>
                  <a:pt x="1590878" y="64484"/>
                  <a:pt x="1595075" y="64484"/>
                  <a:pt x="1597173" y="64484"/>
                </a:cubicBezTo>
                <a:lnTo>
                  <a:pt x="1597960" y="64484"/>
                </a:lnTo>
                <a:lnTo>
                  <a:pt x="1607664" y="64484"/>
                </a:lnTo>
                <a:cubicBezTo>
                  <a:pt x="1607664" y="64484"/>
                  <a:pt x="1607664" y="64484"/>
                  <a:pt x="1607664" y="51670"/>
                </a:cubicBezTo>
                <a:cubicBezTo>
                  <a:pt x="1607664" y="51670"/>
                  <a:pt x="1607664" y="51670"/>
                  <a:pt x="1609762" y="51670"/>
                </a:cubicBezTo>
                <a:lnTo>
                  <a:pt x="1613959" y="51670"/>
                </a:lnTo>
                <a:cubicBezTo>
                  <a:pt x="1615008" y="51670"/>
                  <a:pt x="1615532" y="51670"/>
                  <a:pt x="1614746" y="51670"/>
                </a:cubicBezTo>
                <a:lnTo>
                  <a:pt x="1624450" y="51670"/>
                </a:lnTo>
                <a:cubicBezTo>
                  <a:pt x="1624450" y="51670"/>
                  <a:pt x="1624450" y="51670"/>
                  <a:pt x="1624450" y="64484"/>
                </a:cubicBezTo>
                <a:cubicBezTo>
                  <a:pt x="1607664" y="64484"/>
                  <a:pt x="1624450" y="77712"/>
                  <a:pt x="1607664" y="77712"/>
                </a:cubicBezTo>
                <a:lnTo>
                  <a:pt x="1590878" y="77712"/>
                </a:lnTo>
                <a:cubicBezTo>
                  <a:pt x="1590878" y="90526"/>
                  <a:pt x="1574092" y="90526"/>
                  <a:pt x="1574092" y="77712"/>
                </a:cubicBezTo>
                <a:lnTo>
                  <a:pt x="1574092" y="90526"/>
                </a:lnTo>
                <a:lnTo>
                  <a:pt x="1556765" y="90526"/>
                </a:lnTo>
                <a:cubicBezTo>
                  <a:pt x="1556765" y="90526"/>
                  <a:pt x="1556765" y="90526"/>
                  <a:pt x="1556765" y="77712"/>
                </a:cubicBezTo>
                <a:cubicBezTo>
                  <a:pt x="1556765" y="77712"/>
                  <a:pt x="1556765" y="77712"/>
                  <a:pt x="1574092" y="64484"/>
                </a:cubicBezTo>
                <a:cubicBezTo>
                  <a:pt x="1556765" y="64484"/>
                  <a:pt x="1556765" y="51670"/>
                  <a:pt x="1556765" y="51670"/>
                </a:cubicBezTo>
                <a:cubicBezTo>
                  <a:pt x="1556765" y="51670"/>
                  <a:pt x="1556765" y="51670"/>
                  <a:pt x="1558931" y="51670"/>
                </a:cubicBezTo>
                <a:lnTo>
                  <a:pt x="1566782" y="51670"/>
                </a:lnTo>
                <a:cubicBezTo>
                  <a:pt x="1564345" y="51670"/>
                  <a:pt x="1574092" y="51670"/>
                  <a:pt x="1574092" y="51670"/>
                </a:cubicBezTo>
                <a:lnTo>
                  <a:pt x="1574092" y="38856"/>
                </a:lnTo>
                <a:lnTo>
                  <a:pt x="1567594" y="38856"/>
                </a:lnTo>
                <a:cubicBezTo>
                  <a:pt x="1566511" y="38856"/>
                  <a:pt x="1565970" y="38856"/>
                  <a:pt x="1566782" y="38856"/>
                </a:cubicBezTo>
                <a:lnTo>
                  <a:pt x="1556765" y="38856"/>
                </a:lnTo>
                <a:lnTo>
                  <a:pt x="1556765" y="51670"/>
                </a:lnTo>
                <a:cubicBezTo>
                  <a:pt x="1556765" y="51670"/>
                  <a:pt x="1556765" y="51670"/>
                  <a:pt x="1556765" y="64484"/>
                </a:cubicBezTo>
                <a:lnTo>
                  <a:pt x="1550470" y="64484"/>
                </a:lnTo>
                <a:cubicBezTo>
                  <a:pt x="1549421" y="64484"/>
                  <a:pt x="1548896" y="64484"/>
                  <a:pt x="1549683" y="64484"/>
                </a:cubicBezTo>
                <a:lnTo>
                  <a:pt x="1539979" y="64484"/>
                </a:lnTo>
                <a:cubicBezTo>
                  <a:pt x="1539979" y="64484"/>
                  <a:pt x="1539979" y="64484"/>
                  <a:pt x="1539979" y="77712"/>
                </a:cubicBezTo>
                <a:lnTo>
                  <a:pt x="1539979" y="90526"/>
                </a:lnTo>
                <a:lnTo>
                  <a:pt x="1523193" y="90526"/>
                </a:lnTo>
                <a:lnTo>
                  <a:pt x="1523193" y="103340"/>
                </a:lnTo>
                <a:cubicBezTo>
                  <a:pt x="1539979" y="103340"/>
                  <a:pt x="1539979" y="90526"/>
                  <a:pt x="1539979" y="90526"/>
                </a:cubicBezTo>
                <a:lnTo>
                  <a:pt x="1556765" y="90526"/>
                </a:lnTo>
                <a:lnTo>
                  <a:pt x="1556765" y="103340"/>
                </a:lnTo>
                <a:lnTo>
                  <a:pt x="1574092" y="103340"/>
                </a:lnTo>
                <a:lnTo>
                  <a:pt x="1574092" y="90526"/>
                </a:lnTo>
                <a:lnTo>
                  <a:pt x="1590878" y="90526"/>
                </a:lnTo>
                <a:cubicBezTo>
                  <a:pt x="1590878" y="77712"/>
                  <a:pt x="1590878" y="77712"/>
                  <a:pt x="1607664" y="90526"/>
                </a:cubicBezTo>
                <a:lnTo>
                  <a:pt x="1607664" y="77712"/>
                </a:lnTo>
                <a:lnTo>
                  <a:pt x="1624450" y="77712"/>
                </a:lnTo>
                <a:cubicBezTo>
                  <a:pt x="1624450" y="77712"/>
                  <a:pt x="1624450" y="77712"/>
                  <a:pt x="1624450" y="90526"/>
                </a:cubicBezTo>
                <a:cubicBezTo>
                  <a:pt x="1624450" y="90526"/>
                  <a:pt x="1624450" y="77712"/>
                  <a:pt x="1641777" y="77712"/>
                </a:cubicBezTo>
                <a:cubicBezTo>
                  <a:pt x="1641777" y="77712"/>
                  <a:pt x="1641777" y="77712"/>
                  <a:pt x="1641777" y="90526"/>
                </a:cubicBezTo>
                <a:lnTo>
                  <a:pt x="1658563" y="90526"/>
                </a:lnTo>
                <a:cubicBezTo>
                  <a:pt x="1658563" y="77712"/>
                  <a:pt x="1658563" y="77712"/>
                  <a:pt x="1675349" y="77712"/>
                </a:cubicBezTo>
                <a:cubicBezTo>
                  <a:pt x="1675349" y="77712"/>
                  <a:pt x="1675349" y="77712"/>
                  <a:pt x="1658563" y="77712"/>
                </a:cubicBezTo>
                <a:cubicBezTo>
                  <a:pt x="1658563" y="77712"/>
                  <a:pt x="1658563" y="77712"/>
                  <a:pt x="1641777" y="77712"/>
                </a:cubicBezTo>
                <a:lnTo>
                  <a:pt x="1641777" y="64484"/>
                </a:lnTo>
                <a:cubicBezTo>
                  <a:pt x="1650170" y="64484"/>
                  <a:pt x="1654367" y="64484"/>
                  <a:pt x="1654367" y="64484"/>
                </a:cubicBezTo>
                <a:lnTo>
                  <a:pt x="1658563" y="64484"/>
                </a:lnTo>
                <a:cubicBezTo>
                  <a:pt x="1658563" y="77712"/>
                  <a:pt x="1658563" y="64484"/>
                  <a:pt x="1675349" y="64484"/>
                </a:cubicBezTo>
                <a:lnTo>
                  <a:pt x="1658563" y="64484"/>
                </a:lnTo>
                <a:lnTo>
                  <a:pt x="1658563" y="51670"/>
                </a:lnTo>
                <a:cubicBezTo>
                  <a:pt x="1658563" y="51670"/>
                  <a:pt x="1658563" y="51670"/>
                  <a:pt x="1641777" y="51670"/>
                </a:cubicBezTo>
                <a:lnTo>
                  <a:pt x="1641777" y="38856"/>
                </a:lnTo>
                <a:lnTo>
                  <a:pt x="1641777" y="26042"/>
                </a:lnTo>
                <a:cubicBezTo>
                  <a:pt x="1641777" y="26042"/>
                  <a:pt x="1658563" y="26042"/>
                  <a:pt x="1658563" y="12814"/>
                </a:cubicBezTo>
                <a:cubicBezTo>
                  <a:pt x="1658563" y="12814"/>
                  <a:pt x="1658563" y="12814"/>
                  <a:pt x="1658563" y="26042"/>
                </a:cubicBezTo>
                <a:cubicBezTo>
                  <a:pt x="1675349" y="26042"/>
                  <a:pt x="1675349" y="12814"/>
                  <a:pt x="1675349" y="12814"/>
                </a:cubicBezTo>
                <a:lnTo>
                  <a:pt x="1692135" y="12814"/>
                </a:lnTo>
                <a:cubicBezTo>
                  <a:pt x="1692135" y="12814"/>
                  <a:pt x="1692135" y="12814"/>
                  <a:pt x="1692135" y="26042"/>
                </a:cubicBezTo>
                <a:lnTo>
                  <a:pt x="1675349" y="26042"/>
                </a:lnTo>
                <a:lnTo>
                  <a:pt x="1658563" y="38856"/>
                </a:lnTo>
                <a:lnTo>
                  <a:pt x="1675349" y="38856"/>
                </a:lnTo>
                <a:cubicBezTo>
                  <a:pt x="1675349" y="38856"/>
                  <a:pt x="1675349" y="38856"/>
                  <a:pt x="1675349" y="51670"/>
                </a:cubicBezTo>
                <a:cubicBezTo>
                  <a:pt x="1675349" y="51670"/>
                  <a:pt x="1675349" y="51670"/>
                  <a:pt x="1692135" y="51670"/>
                </a:cubicBezTo>
                <a:cubicBezTo>
                  <a:pt x="1692135" y="51670"/>
                  <a:pt x="1692135" y="51670"/>
                  <a:pt x="1709463" y="51670"/>
                </a:cubicBezTo>
                <a:lnTo>
                  <a:pt x="1709463" y="64484"/>
                </a:lnTo>
                <a:lnTo>
                  <a:pt x="1702965" y="64484"/>
                </a:lnTo>
                <a:cubicBezTo>
                  <a:pt x="1701882" y="64484"/>
                  <a:pt x="1701340" y="64484"/>
                  <a:pt x="1702153" y="64484"/>
                </a:cubicBezTo>
                <a:lnTo>
                  <a:pt x="1701882" y="64484"/>
                </a:lnTo>
                <a:cubicBezTo>
                  <a:pt x="1699716" y="64484"/>
                  <a:pt x="1701882" y="64484"/>
                  <a:pt x="1699716" y="64484"/>
                </a:cubicBezTo>
                <a:lnTo>
                  <a:pt x="1696467" y="64484"/>
                </a:lnTo>
                <a:lnTo>
                  <a:pt x="1692135" y="64484"/>
                </a:lnTo>
                <a:lnTo>
                  <a:pt x="1692135" y="77712"/>
                </a:lnTo>
                <a:cubicBezTo>
                  <a:pt x="1692135" y="77712"/>
                  <a:pt x="1692135" y="77712"/>
                  <a:pt x="1709463" y="77712"/>
                </a:cubicBezTo>
                <a:cubicBezTo>
                  <a:pt x="1709463" y="77712"/>
                  <a:pt x="1709463" y="77712"/>
                  <a:pt x="1726249" y="64484"/>
                </a:cubicBezTo>
                <a:cubicBezTo>
                  <a:pt x="1726249" y="64484"/>
                  <a:pt x="1730445" y="61281"/>
                  <a:pt x="1732543" y="58077"/>
                </a:cubicBezTo>
                <a:lnTo>
                  <a:pt x="1733013" y="55448"/>
                </a:lnTo>
                <a:lnTo>
                  <a:pt x="1734642" y="53272"/>
                </a:lnTo>
                <a:cubicBezTo>
                  <a:pt x="1738838" y="51670"/>
                  <a:pt x="1743035" y="51670"/>
                  <a:pt x="1743035" y="51670"/>
                </a:cubicBezTo>
                <a:lnTo>
                  <a:pt x="1733330" y="51670"/>
                </a:lnTo>
                <a:lnTo>
                  <a:pt x="1732543" y="51670"/>
                </a:lnTo>
                <a:cubicBezTo>
                  <a:pt x="1730445" y="51670"/>
                  <a:pt x="1726249" y="51670"/>
                  <a:pt x="1726249" y="51670"/>
                </a:cubicBezTo>
                <a:cubicBezTo>
                  <a:pt x="1726249" y="51670"/>
                  <a:pt x="1743035" y="51670"/>
                  <a:pt x="1726249" y="38856"/>
                </a:cubicBezTo>
                <a:cubicBezTo>
                  <a:pt x="1726249" y="38856"/>
                  <a:pt x="1735691" y="38856"/>
                  <a:pt x="1733330" y="38856"/>
                </a:cubicBezTo>
                <a:lnTo>
                  <a:pt x="1740936" y="38856"/>
                </a:lnTo>
                <a:cubicBezTo>
                  <a:pt x="1743035" y="38856"/>
                  <a:pt x="1743035" y="38856"/>
                  <a:pt x="1743035" y="38856"/>
                </a:cubicBezTo>
                <a:lnTo>
                  <a:pt x="1759821" y="38856"/>
                </a:lnTo>
                <a:cubicBezTo>
                  <a:pt x="1759821" y="51670"/>
                  <a:pt x="1743035" y="51670"/>
                  <a:pt x="1759821" y="51670"/>
                </a:cubicBezTo>
                <a:cubicBezTo>
                  <a:pt x="1759821" y="51670"/>
                  <a:pt x="1759821" y="51670"/>
                  <a:pt x="1759821" y="38856"/>
                </a:cubicBezTo>
                <a:lnTo>
                  <a:pt x="1777148" y="38856"/>
                </a:lnTo>
                <a:lnTo>
                  <a:pt x="1793934" y="38856"/>
                </a:lnTo>
                <a:cubicBezTo>
                  <a:pt x="1793934" y="38856"/>
                  <a:pt x="1793934" y="38856"/>
                  <a:pt x="1810720" y="38856"/>
                </a:cubicBezTo>
                <a:cubicBezTo>
                  <a:pt x="1810720" y="51670"/>
                  <a:pt x="1810720" y="51670"/>
                  <a:pt x="1810720" y="64484"/>
                </a:cubicBezTo>
                <a:cubicBezTo>
                  <a:pt x="1810720" y="64484"/>
                  <a:pt x="1793934" y="64484"/>
                  <a:pt x="1810720" y="77712"/>
                </a:cubicBezTo>
                <a:cubicBezTo>
                  <a:pt x="1810720" y="77712"/>
                  <a:pt x="1810720" y="77712"/>
                  <a:pt x="1810720" y="90526"/>
                </a:cubicBezTo>
                <a:cubicBezTo>
                  <a:pt x="1793934" y="90526"/>
                  <a:pt x="1810720" y="90526"/>
                  <a:pt x="1810720" y="103340"/>
                </a:cubicBezTo>
                <a:lnTo>
                  <a:pt x="1810720" y="116154"/>
                </a:lnTo>
                <a:cubicBezTo>
                  <a:pt x="1810720" y="116154"/>
                  <a:pt x="1810720" y="129382"/>
                  <a:pt x="1793934" y="129382"/>
                </a:cubicBezTo>
                <a:cubicBezTo>
                  <a:pt x="1793934" y="129382"/>
                  <a:pt x="1810720" y="129382"/>
                  <a:pt x="1793934" y="142196"/>
                </a:cubicBezTo>
                <a:lnTo>
                  <a:pt x="1793934" y="155010"/>
                </a:lnTo>
                <a:cubicBezTo>
                  <a:pt x="1793934" y="155010"/>
                  <a:pt x="1793934" y="155010"/>
                  <a:pt x="1793934" y="167825"/>
                </a:cubicBezTo>
                <a:lnTo>
                  <a:pt x="1793934" y="181052"/>
                </a:lnTo>
                <a:lnTo>
                  <a:pt x="1793934" y="193866"/>
                </a:lnTo>
                <a:lnTo>
                  <a:pt x="1793934" y="206681"/>
                </a:lnTo>
                <a:lnTo>
                  <a:pt x="1777148" y="219495"/>
                </a:lnTo>
                <a:cubicBezTo>
                  <a:pt x="1777148" y="219495"/>
                  <a:pt x="1777148" y="219495"/>
                  <a:pt x="1777148" y="232722"/>
                </a:cubicBezTo>
                <a:lnTo>
                  <a:pt x="1777148" y="245536"/>
                </a:lnTo>
                <a:cubicBezTo>
                  <a:pt x="1777148" y="245536"/>
                  <a:pt x="1777148" y="245536"/>
                  <a:pt x="1777148" y="258351"/>
                </a:cubicBezTo>
                <a:cubicBezTo>
                  <a:pt x="1759821" y="258351"/>
                  <a:pt x="1777148" y="271165"/>
                  <a:pt x="1777148" y="271165"/>
                </a:cubicBezTo>
                <a:cubicBezTo>
                  <a:pt x="1759821" y="271165"/>
                  <a:pt x="1777148" y="271165"/>
                  <a:pt x="1777148" y="284392"/>
                </a:cubicBezTo>
                <a:lnTo>
                  <a:pt x="1777148" y="297207"/>
                </a:lnTo>
                <a:cubicBezTo>
                  <a:pt x="1777148" y="297207"/>
                  <a:pt x="1759821" y="310021"/>
                  <a:pt x="1777148" y="310021"/>
                </a:cubicBezTo>
                <a:lnTo>
                  <a:pt x="1759821" y="310021"/>
                </a:lnTo>
                <a:lnTo>
                  <a:pt x="1759821" y="322835"/>
                </a:lnTo>
                <a:cubicBezTo>
                  <a:pt x="1743035" y="322835"/>
                  <a:pt x="1743035" y="310021"/>
                  <a:pt x="1743035" y="322835"/>
                </a:cubicBezTo>
                <a:cubicBezTo>
                  <a:pt x="1743035" y="310021"/>
                  <a:pt x="1726249" y="322835"/>
                  <a:pt x="1743035" y="322835"/>
                </a:cubicBezTo>
                <a:cubicBezTo>
                  <a:pt x="1743035" y="322835"/>
                  <a:pt x="1743035" y="322835"/>
                  <a:pt x="1759821" y="322835"/>
                </a:cubicBezTo>
                <a:lnTo>
                  <a:pt x="1759821" y="336062"/>
                </a:lnTo>
                <a:lnTo>
                  <a:pt x="1759821" y="348877"/>
                </a:lnTo>
                <a:lnTo>
                  <a:pt x="1759821" y="361691"/>
                </a:lnTo>
                <a:cubicBezTo>
                  <a:pt x="1759821" y="374505"/>
                  <a:pt x="1759821" y="374505"/>
                  <a:pt x="1743035" y="387733"/>
                </a:cubicBezTo>
                <a:cubicBezTo>
                  <a:pt x="1759821" y="387733"/>
                  <a:pt x="1743035" y="387733"/>
                  <a:pt x="1743035" y="400547"/>
                </a:cubicBezTo>
                <a:cubicBezTo>
                  <a:pt x="1743035" y="400547"/>
                  <a:pt x="1743035" y="400547"/>
                  <a:pt x="1726249" y="400547"/>
                </a:cubicBezTo>
                <a:cubicBezTo>
                  <a:pt x="1717856" y="400547"/>
                  <a:pt x="1717856" y="403750"/>
                  <a:pt x="1719954" y="405352"/>
                </a:cubicBezTo>
                <a:lnTo>
                  <a:pt x="1721322" y="405561"/>
                </a:lnTo>
                <a:lnTo>
                  <a:pt x="1719954" y="406954"/>
                </a:lnTo>
                <a:cubicBezTo>
                  <a:pt x="1717856" y="410157"/>
                  <a:pt x="1717856" y="413361"/>
                  <a:pt x="1726249" y="413361"/>
                </a:cubicBezTo>
                <a:lnTo>
                  <a:pt x="1743035" y="413361"/>
                </a:lnTo>
                <a:lnTo>
                  <a:pt x="1743035" y="408556"/>
                </a:lnTo>
                <a:lnTo>
                  <a:pt x="1743035" y="407955"/>
                </a:lnTo>
                <a:lnTo>
                  <a:pt x="1743035" y="400547"/>
                </a:lnTo>
                <a:lnTo>
                  <a:pt x="1759821" y="413361"/>
                </a:lnTo>
                <a:cubicBezTo>
                  <a:pt x="1759821" y="413361"/>
                  <a:pt x="1759821" y="413361"/>
                  <a:pt x="1759821" y="426175"/>
                </a:cubicBezTo>
                <a:lnTo>
                  <a:pt x="1743035" y="426175"/>
                </a:lnTo>
                <a:lnTo>
                  <a:pt x="1743035" y="439403"/>
                </a:lnTo>
                <a:lnTo>
                  <a:pt x="1726249" y="439403"/>
                </a:lnTo>
                <a:lnTo>
                  <a:pt x="1726249" y="452217"/>
                </a:lnTo>
                <a:cubicBezTo>
                  <a:pt x="1709463" y="452217"/>
                  <a:pt x="1709463" y="452217"/>
                  <a:pt x="1709463" y="465031"/>
                </a:cubicBezTo>
                <a:lnTo>
                  <a:pt x="1726249" y="452217"/>
                </a:lnTo>
                <a:cubicBezTo>
                  <a:pt x="1726249" y="452217"/>
                  <a:pt x="1726249" y="452217"/>
                  <a:pt x="1743035" y="452217"/>
                </a:cubicBezTo>
                <a:lnTo>
                  <a:pt x="1743035" y="465031"/>
                </a:lnTo>
                <a:lnTo>
                  <a:pt x="1736740" y="465031"/>
                </a:lnTo>
                <a:cubicBezTo>
                  <a:pt x="1735691" y="465031"/>
                  <a:pt x="1735166" y="465031"/>
                  <a:pt x="1735953" y="465031"/>
                </a:cubicBezTo>
                <a:lnTo>
                  <a:pt x="1726249" y="465031"/>
                </a:lnTo>
                <a:cubicBezTo>
                  <a:pt x="1726249" y="477845"/>
                  <a:pt x="1726249" y="465031"/>
                  <a:pt x="1726249" y="477845"/>
                </a:cubicBezTo>
                <a:cubicBezTo>
                  <a:pt x="1726249" y="477845"/>
                  <a:pt x="1726249" y="477845"/>
                  <a:pt x="1726249" y="491073"/>
                </a:cubicBezTo>
                <a:lnTo>
                  <a:pt x="1743035" y="477845"/>
                </a:lnTo>
                <a:lnTo>
                  <a:pt x="1743035" y="465031"/>
                </a:lnTo>
                <a:cubicBezTo>
                  <a:pt x="1743035" y="465031"/>
                  <a:pt x="1743035" y="465031"/>
                  <a:pt x="1745133" y="465031"/>
                </a:cubicBezTo>
                <a:lnTo>
                  <a:pt x="1752739" y="465031"/>
                </a:lnTo>
                <a:cubicBezTo>
                  <a:pt x="1751952" y="465031"/>
                  <a:pt x="1752477" y="465031"/>
                  <a:pt x="1753526" y="465031"/>
                </a:cubicBezTo>
                <a:lnTo>
                  <a:pt x="1759821" y="465031"/>
                </a:lnTo>
                <a:lnTo>
                  <a:pt x="1777148" y="465031"/>
                </a:lnTo>
                <a:cubicBezTo>
                  <a:pt x="1777148" y="465031"/>
                  <a:pt x="1777148" y="477845"/>
                  <a:pt x="1759821" y="477845"/>
                </a:cubicBezTo>
                <a:lnTo>
                  <a:pt x="1777148" y="477845"/>
                </a:lnTo>
                <a:lnTo>
                  <a:pt x="1777148" y="465031"/>
                </a:lnTo>
                <a:lnTo>
                  <a:pt x="1793934" y="465031"/>
                </a:lnTo>
                <a:lnTo>
                  <a:pt x="1793934" y="477845"/>
                </a:lnTo>
                <a:lnTo>
                  <a:pt x="1810720" y="477845"/>
                </a:lnTo>
                <a:cubicBezTo>
                  <a:pt x="1810720" y="477845"/>
                  <a:pt x="1793934" y="477845"/>
                  <a:pt x="1793934" y="465031"/>
                </a:cubicBezTo>
                <a:cubicBezTo>
                  <a:pt x="1793934" y="465031"/>
                  <a:pt x="1793934" y="465031"/>
                  <a:pt x="1777148" y="452217"/>
                </a:cubicBezTo>
                <a:lnTo>
                  <a:pt x="1793934" y="452217"/>
                </a:lnTo>
                <a:cubicBezTo>
                  <a:pt x="1793934" y="452217"/>
                  <a:pt x="1777148" y="452217"/>
                  <a:pt x="1777148" y="439403"/>
                </a:cubicBezTo>
                <a:cubicBezTo>
                  <a:pt x="1777148" y="439403"/>
                  <a:pt x="1777148" y="439403"/>
                  <a:pt x="1777148" y="452217"/>
                </a:cubicBezTo>
                <a:lnTo>
                  <a:pt x="1759821" y="452217"/>
                </a:lnTo>
                <a:lnTo>
                  <a:pt x="1743035" y="452217"/>
                </a:lnTo>
                <a:lnTo>
                  <a:pt x="1743035" y="439403"/>
                </a:lnTo>
                <a:lnTo>
                  <a:pt x="1759821" y="439403"/>
                </a:lnTo>
                <a:lnTo>
                  <a:pt x="1759821" y="426175"/>
                </a:lnTo>
                <a:cubicBezTo>
                  <a:pt x="1759821" y="426175"/>
                  <a:pt x="1759821" y="426175"/>
                  <a:pt x="1777148" y="426175"/>
                </a:cubicBezTo>
                <a:cubicBezTo>
                  <a:pt x="1777148" y="426175"/>
                  <a:pt x="1777148" y="426175"/>
                  <a:pt x="1759821" y="413361"/>
                </a:cubicBezTo>
                <a:lnTo>
                  <a:pt x="1777148" y="413361"/>
                </a:lnTo>
                <a:lnTo>
                  <a:pt x="1781345" y="413361"/>
                </a:lnTo>
                <a:cubicBezTo>
                  <a:pt x="1781345" y="413361"/>
                  <a:pt x="1785541" y="413361"/>
                  <a:pt x="1793934" y="413361"/>
                </a:cubicBezTo>
                <a:lnTo>
                  <a:pt x="1810720" y="413361"/>
                </a:lnTo>
                <a:lnTo>
                  <a:pt x="1810720" y="426175"/>
                </a:lnTo>
                <a:cubicBezTo>
                  <a:pt x="1793934" y="413361"/>
                  <a:pt x="1793934" y="426175"/>
                  <a:pt x="1793934" y="426175"/>
                </a:cubicBezTo>
                <a:cubicBezTo>
                  <a:pt x="1793934" y="426175"/>
                  <a:pt x="1793934" y="439403"/>
                  <a:pt x="1810720" y="439403"/>
                </a:cubicBezTo>
                <a:lnTo>
                  <a:pt x="1810720" y="452217"/>
                </a:lnTo>
                <a:lnTo>
                  <a:pt x="1810720" y="465031"/>
                </a:lnTo>
                <a:cubicBezTo>
                  <a:pt x="1827506" y="465031"/>
                  <a:pt x="1827506" y="465031"/>
                  <a:pt x="1827506" y="452217"/>
                </a:cubicBezTo>
                <a:cubicBezTo>
                  <a:pt x="1827506" y="452217"/>
                  <a:pt x="1827506" y="452217"/>
                  <a:pt x="1829672" y="452217"/>
                </a:cubicBezTo>
                <a:lnTo>
                  <a:pt x="1831838" y="452217"/>
                </a:lnTo>
                <a:cubicBezTo>
                  <a:pt x="1831838" y="452217"/>
                  <a:pt x="1836170" y="452217"/>
                  <a:pt x="1844834" y="452217"/>
                </a:cubicBezTo>
                <a:cubicBezTo>
                  <a:pt x="1844834" y="452217"/>
                  <a:pt x="1844834" y="439403"/>
                  <a:pt x="1861620" y="452217"/>
                </a:cubicBezTo>
                <a:cubicBezTo>
                  <a:pt x="1861620" y="465031"/>
                  <a:pt x="1878406" y="465031"/>
                  <a:pt x="1878406" y="465031"/>
                </a:cubicBezTo>
                <a:cubicBezTo>
                  <a:pt x="1878406" y="477845"/>
                  <a:pt x="1861620" y="465031"/>
                  <a:pt x="1861620" y="465031"/>
                </a:cubicBezTo>
                <a:cubicBezTo>
                  <a:pt x="1861620" y="465031"/>
                  <a:pt x="1861620" y="465031"/>
                  <a:pt x="1861620" y="477845"/>
                </a:cubicBezTo>
                <a:cubicBezTo>
                  <a:pt x="1861620" y="477845"/>
                  <a:pt x="1861620" y="477845"/>
                  <a:pt x="1878406" y="477845"/>
                </a:cubicBezTo>
                <a:lnTo>
                  <a:pt x="1878406" y="465031"/>
                </a:lnTo>
                <a:cubicBezTo>
                  <a:pt x="1878406" y="465031"/>
                  <a:pt x="1878406" y="477845"/>
                  <a:pt x="1895192" y="477845"/>
                </a:cubicBezTo>
                <a:cubicBezTo>
                  <a:pt x="1895192" y="477845"/>
                  <a:pt x="1895192" y="477845"/>
                  <a:pt x="1912519" y="491073"/>
                </a:cubicBezTo>
                <a:cubicBezTo>
                  <a:pt x="1929305" y="491073"/>
                  <a:pt x="1929305" y="491073"/>
                  <a:pt x="1929305" y="491073"/>
                </a:cubicBezTo>
                <a:lnTo>
                  <a:pt x="1929305" y="503887"/>
                </a:lnTo>
                <a:lnTo>
                  <a:pt x="1912519" y="503887"/>
                </a:lnTo>
                <a:lnTo>
                  <a:pt x="1912519" y="516701"/>
                </a:lnTo>
                <a:lnTo>
                  <a:pt x="1929305" y="516701"/>
                </a:lnTo>
                <a:lnTo>
                  <a:pt x="1946091" y="516701"/>
                </a:lnTo>
                <a:cubicBezTo>
                  <a:pt x="1946091" y="516701"/>
                  <a:pt x="1946091" y="516701"/>
                  <a:pt x="1962877" y="516701"/>
                </a:cubicBezTo>
                <a:lnTo>
                  <a:pt x="1980204" y="516701"/>
                </a:lnTo>
                <a:cubicBezTo>
                  <a:pt x="1996990" y="516701"/>
                  <a:pt x="1980204" y="529515"/>
                  <a:pt x="1980204" y="529515"/>
                </a:cubicBezTo>
                <a:cubicBezTo>
                  <a:pt x="1980204" y="529515"/>
                  <a:pt x="1980204" y="529515"/>
                  <a:pt x="1996990" y="529515"/>
                </a:cubicBezTo>
                <a:lnTo>
                  <a:pt x="1996990" y="542743"/>
                </a:lnTo>
                <a:cubicBezTo>
                  <a:pt x="1996990" y="529515"/>
                  <a:pt x="1996990" y="529515"/>
                  <a:pt x="2013776" y="529515"/>
                </a:cubicBezTo>
                <a:lnTo>
                  <a:pt x="2013776" y="542743"/>
                </a:lnTo>
                <a:cubicBezTo>
                  <a:pt x="2013776" y="542743"/>
                  <a:pt x="2030562" y="555557"/>
                  <a:pt x="2013776" y="542743"/>
                </a:cubicBezTo>
                <a:lnTo>
                  <a:pt x="2030562" y="542743"/>
                </a:lnTo>
                <a:lnTo>
                  <a:pt x="2030562" y="529515"/>
                </a:lnTo>
                <a:lnTo>
                  <a:pt x="2047890" y="542743"/>
                </a:lnTo>
                <a:lnTo>
                  <a:pt x="2047890" y="555557"/>
                </a:lnTo>
                <a:lnTo>
                  <a:pt x="2047890" y="568371"/>
                </a:lnTo>
                <a:cubicBezTo>
                  <a:pt x="2047890" y="568371"/>
                  <a:pt x="2047890" y="568371"/>
                  <a:pt x="2064676" y="568371"/>
                </a:cubicBezTo>
                <a:lnTo>
                  <a:pt x="2081462" y="568371"/>
                </a:lnTo>
                <a:lnTo>
                  <a:pt x="2098248" y="568371"/>
                </a:lnTo>
                <a:cubicBezTo>
                  <a:pt x="2098248" y="581185"/>
                  <a:pt x="2098248" y="568371"/>
                  <a:pt x="2098248" y="581185"/>
                </a:cubicBezTo>
                <a:lnTo>
                  <a:pt x="2098248" y="594413"/>
                </a:lnTo>
                <a:cubicBezTo>
                  <a:pt x="2081462" y="594413"/>
                  <a:pt x="2081462" y="594413"/>
                  <a:pt x="2081462" y="607227"/>
                </a:cubicBezTo>
                <a:lnTo>
                  <a:pt x="2098248" y="607227"/>
                </a:lnTo>
                <a:cubicBezTo>
                  <a:pt x="2098248" y="607227"/>
                  <a:pt x="2098248" y="607227"/>
                  <a:pt x="2115575" y="620041"/>
                </a:cubicBezTo>
                <a:lnTo>
                  <a:pt x="2098248" y="620041"/>
                </a:lnTo>
                <a:cubicBezTo>
                  <a:pt x="2115575" y="620041"/>
                  <a:pt x="2115575" y="632856"/>
                  <a:pt x="2115575" y="632856"/>
                </a:cubicBezTo>
                <a:lnTo>
                  <a:pt x="2115575" y="646083"/>
                </a:lnTo>
                <a:cubicBezTo>
                  <a:pt x="2132361" y="658897"/>
                  <a:pt x="2115575" y="646083"/>
                  <a:pt x="2132361" y="646083"/>
                </a:cubicBezTo>
                <a:lnTo>
                  <a:pt x="2132361" y="638436"/>
                </a:lnTo>
                <a:lnTo>
                  <a:pt x="2132361" y="637816"/>
                </a:lnTo>
                <a:cubicBezTo>
                  <a:pt x="2132361" y="636163"/>
                  <a:pt x="2132361" y="632856"/>
                  <a:pt x="2132361" y="632856"/>
                </a:cubicBezTo>
                <a:lnTo>
                  <a:pt x="2149147" y="632856"/>
                </a:lnTo>
                <a:cubicBezTo>
                  <a:pt x="2149147" y="632856"/>
                  <a:pt x="2149147" y="632856"/>
                  <a:pt x="2165933" y="632856"/>
                </a:cubicBezTo>
                <a:cubicBezTo>
                  <a:pt x="2165933" y="639470"/>
                  <a:pt x="2165933" y="639470"/>
                  <a:pt x="2165933" y="639470"/>
                </a:cubicBezTo>
                <a:lnTo>
                  <a:pt x="2165933" y="640296"/>
                </a:lnTo>
                <a:lnTo>
                  <a:pt x="2165933" y="640503"/>
                </a:lnTo>
                <a:cubicBezTo>
                  <a:pt x="2165933" y="639883"/>
                  <a:pt x="2165933" y="640296"/>
                  <a:pt x="2165933" y="641123"/>
                </a:cubicBezTo>
                <a:lnTo>
                  <a:pt x="2165933" y="646083"/>
                </a:lnTo>
                <a:cubicBezTo>
                  <a:pt x="2165933" y="658897"/>
                  <a:pt x="2183261" y="658897"/>
                  <a:pt x="2165933" y="658897"/>
                </a:cubicBezTo>
                <a:lnTo>
                  <a:pt x="2175951" y="658897"/>
                </a:lnTo>
                <a:cubicBezTo>
                  <a:pt x="2175138" y="658897"/>
                  <a:pt x="2175680" y="658897"/>
                  <a:pt x="2176763" y="658897"/>
                </a:cubicBezTo>
                <a:lnTo>
                  <a:pt x="2183261" y="658897"/>
                </a:lnTo>
                <a:cubicBezTo>
                  <a:pt x="2195850" y="658897"/>
                  <a:pt x="2189555" y="658897"/>
                  <a:pt x="2192703" y="658897"/>
                </a:cubicBezTo>
                <a:lnTo>
                  <a:pt x="2200047" y="658897"/>
                </a:lnTo>
                <a:cubicBezTo>
                  <a:pt x="2183261" y="658897"/>
                  <a:pt x="2200047" y="671711"/>
                  <a:pt x="2200047" y="671711"/>
                </a:cubicBezTo>
                <a:cubicBezTo>
                  <a:pt x="2200047" y="671711"/>
                  <a:pt x="2200047" y="671711"/>
                  <a:pt x="2183261" y="684526"/>
                </a:cubicBezTo>
                <a:cubicBezTo>
                  <a:pt x="2183261" y="697753"/>
                  <a:pt x="2165933" y="697753"/>
                  <a:pt x="2165933" y="697753"/>
                </a:cubicBezTo>
                <a:cubicBezTo>
                  <a:pt x="2165933" y="697753"/>
                  <a:pt x="2165933" y="700957"/>
                  <a:pt x="2165933" y="702559"/>
                </a:cubicBezTo>
                <a:lnTo>
                  <a:pt x="2165933" y="703159"/>
                </a:lnTo>
                <a:lnTo>
                  <a:pt x="2165933" y="710567"/>
                </a:lnTo>
                <a:cubicBezTo>
                  <a:pt x="2165933" y="710567"/>
                  <a:pt x="2165933" y="723382"/>
                  <a:pt x="2149147" y="723382"/>
                </a:cubicBezTo>
                <a:lnTo>
                  <a:pt x="2149147" y="736196"/>
                </a:lnTo>
                <a:lnTo>
                  <a:pt x="2132361" y="736196"/>
                </a:lnTo>
                <a:cubicBezTo>
                  <a:pt x="2132361" y="736196"/>
                  <a:pt x="2132361" y="736196"/>
                  <a:pt x="2132361" y="749423"/>
                </a:cubicBezTo>
                <a:lnTo>
                  <a:pt x="2115575" y="749423"/>
                </a:lnTo>
                <a:lnTo>
                  <a:pt x="2115575" y="762237"/>
                </a:lnTo>
                <a:lnTo>
                  <a:pt x="2098248" y="762237"/>
                </a:lnTo>
                <a:cubicBezTo>
                  <a:pt x="2098248" y="762237"/>
                  <a:pt x="2098248" y="762237"/>
                  <a:pt x="2098248" y="775052"/>
                </a:cubicBezTo>
                <a:lnTo>
                  <a:pt x="2098248" y="787866"/>
                </a:lnTo>
                <a:cubicBezTo>
                  <a:pt x="2098248" y="787866"/>
                  <a:pt x="2098248" y="787866"/>
                  <a:pt x="2081462" y="787866"/>
                </a:cubicBezTo>
                <a:cubicBezTo>
                  <a:pt x="2081462" y="787866"/>
                  <a:pt x="2064676" y="787866"/>
                  <a:pt x="2064676" y="801093"/>
                </a:cubicBezTo>
                <a:cubicBezTo>
                  <a:pt x="2064676" y="801093"/>
                  <a:pt x="2064676" y="801093"/>
                  <a:pt x="2064676" y="813908"/>
                </a:cubicBezTo>
                <a:lnTo>
                  <a:pt x="2047890" y="813908"/>
                </a:lnTo>
                <a:cubicBezTo>
                  <a:pt x="2047890" y="813908"/>
                  <a:pt x="2047890" y="813908"/>
                  <a:pt x="2047890" y="826722"/>
                </a:cubicBezTo>
                <a:cubicBezTo>
                  <a:pt x="2030562" y="813908"/>
                  <a:pt x="2047890" y="826722"/>
                  <a:pt x="2030562" y="826722"/>
                </a:cubicBezTo>
                <a:cubicBezTo>
                  <a:pt x="2030562" y="826722"/>
                  <a:pt x="2030562" y="826722"/>
                  <a:pt x="2030562" y="839536"/>
                </a:cubicBezTo>
                <a:cubicBezTo>
                  <a:pt x="2030562" y="839536"/>
                  <a:pt x="2030562" y="839536"/>
                  <a:pt x="2013776" y="839536"/>
                </a:cubicBezTo>
                <a:cubicBezTo>
                  <a:pt x="2030562" y="839536"/>
                  <a:pt x="2013776" y="839536"/>
                  <a:pt x="2013776" y="852763"/>
                </a:cubicBezTo>
                <a:lnTo>
                  <a:pt x="1996990" y="865578"/>
                </a:lnTo>
                <a:cubicBezTo>
                  <a:pt x="1996990" y="865578"/>
                  <a:pt x="1996990" y="865578"/>
                  <a:pt x="1996990" y="878392"/>
                </a:cubicBezTo>
                <a:lnTo>
                  <a:pt x="1980204" y="878392"/>
                </a:lnTo>
                <a:lnTo>
                  <a:pt x="1962877" y="891206"/>
                </a:lnTo>
                <a:cubicBezTo>
                  <a:pt x="1962877" y="904434"/>
                  <a:pt x="1962877" y="904434"/>
                  <a:pt x="1946091" y="904434"/>
                </a:cubicBezTo>
                <a:lnTo>
                  <a:pt x="1946091" y="917248"/>
                </a:lnTo>
                <a:lnTo>
                  <a:pt x="1929305" y="917248"/>
                </a:lnTo>
                <a:lnTo>
                  <a:pt x="1927207" y="917248"/>
                </a:lnTo>
                <a:lnTo>
                  <a:pt x="1921961" y="917248"/>
                </a:lnTo>
                <a:cubicBezTo>
                  <a:pt x="1919863" y="917248"/>
                  <a:pt x="1921961" y="917248"/>
                  <a:pt x="1919863" y="917248"/>
                </a:cubicBezTo>
                <a:lnTo>
                  <a:pt x="1914617" y="917248"/>
                </a:lnTo>
                <a:cubicBezTo>
                  <a:pt x="1912519" y="917248"/>
                  <a:pt x="1912519" y="917248"/>
                  <a:pt x="1912519" y="917248"/>
                </a:cubicBezTo>
                <a:cubicBezTo>
                  <a:pt x="1912519" y="917248"/>
                  <a:pt x="1912519" y="920451"/>
                  <a:pt x="1912519" y="922053"/>
                </a:cubicBezTo>
                <a:lnTo>
                  <a:pt x="1912519" y="922654"/>
                </a:lnTo>
                <a:lnTo>
                  <a:pt x="1912519" y="922854"/>
                </a:lnTo>
                <a:cubicBezTo>
                  <a:pt x="1912519" y="923655"/>
                  <a:pt x="1912519" y="923655"/>
                  <a:pt x="1912519" y="923655"/>
                </a:cubicBezTo>
                <a:lnTo>
                  <a:pt x="1912519" y="924456"/>
                </a:lnTo>
                <a:lnTo>
                  <a:pt x="1912519" y="928460"/>
                </a:lnTo>
                <a:cubicBezTo>
                  <a:pt x="1912519" y="930062"/>
                  <a:pt x="1912519" y="930062"/>
                  <a:pt x="1912519" y="930062"/>
                </a:cubicBezTo>
                <a:cubicBezTo>
                  <a:pt x="1912519" y="930062"/>
                  <a:pt x="1895192" y="930062"/>
                  <a:pt x="1912519" y="942876"/>
                </a:cubicBezTo>
                <a:cubicBezTo>
                  <a:pt x="1912519" y="942876"/>
                  <a:pt x="1912519" y="942876"/>
                  <a:pt x="1910353" y="942876"/>
                </a:cubicBezTo>
                <a:lnTo>
                  <a:pt x="1897358" y="942876"/>
                </a:lnTo>
                <a:cubicBezTo>
                  <a:pt x="1895192" y="942876"/>
                  <a:pt x="1895192" y="942876"/>
                  <a:pt x="1895192" y="942876"/>
                </a:cubicBezTo>
                <a:cubicBezTo>
                  <a:pt x="1912519" y="942876"/>
                  <a:pt x="1895192" y="930062"/>
                  <a:pt x="1895192" y="930062"/>
                </a:cubicBezTo>
                <a:cubicBezTo>
                  <a:pt x="1895192" y="936469"/>
                  <a:pt x="1895192" y="939673"/>
                  <a:pt x="1895192" y="939673"/>
                </a:cubicBezTo>
                <a:lnTo>
                  <a:pt x="1895192" y="942876"/>
                </a:lnTo>
                <a:cubicBezTo>
                  <a:pt x="1895192" y="942876"/>
                  <a:pt x="1895192" y="942876"/>
                  <a:pt x="1893093" y="942876"/>
                </a:cubicBezTo>
                <a:lnTo>
                  <a:pt x="1890995" y="942876"/>
                </a:lnTo>
                <a:cubicBezTo>
                  <a:pt x="1890995" y="942876"/>
                  <a:pt x="1886799" y="942876"/>
                  <a:pt x="1878406" y="942876"/>
                </a:cubicBezTo>
                <a:lnTo>
                  <a:pt x="1878406" y="941274"/>
                </a:lnTo>
                <a:lnTo>
                  <a:pt x="1878406" y="931664"/>
                </a:lnTo>
                <a:cubicBezTo>
                  <a:pt x="1878406" y="930062"/>
                  <a:pt x="1878406" y="930062"/>
                  <a:pt x="1878406" y="930062"/>
                </a:cubicBezTo>
                <a:cubicBezTo>
                  <a:pt x="1878406" y="930062"/>
                  <a:pt x="1878406" y="930062"/>
                  <a:pt x="1878406" y="917248"/>
                </a:cubicBezTo>
                <a:lnTo>
                  <a:pt x="1868701" y="917248"/>
                </a:lnTo>
                <a:lnTo>
                  <a:pt x="1867914" y="917248"/>
                </a:lnTo>
                <a:cubicBezTo>
                  <a:pt x="1865816" y="917248"/>
                  <a:pt x="1861620" y="917248"/>
                  <a:pt x="1861620" y="917248"/>
                </a:cubicBezTo>
                <a:cubicBezTo>
                  <a:pt x="1861620" y="917248"/>
                  <a:pt x="1861620" y="917248"/>
                  <a:pt x="1861620" y="930062"/>
                </a:cubicBezTo>
                <a:cubicBezTo>
                  <a:pt x="1861620" y="930062"/>
                  <a:pt x="1844834" y="930062"/>
                  <a:pt x="1844834" y="917248"/>
                </a:cubicBezTo>
                <a:cubicBezTo>
                  <a:pt x="1844834" y="917248"/>
                  <a:pt x="1844834" y="917248"/>
                  <a:pt x="1844834" y="904434"/>
                </a:cubicBezTo>
                <a:lnTo>
                  <a:pt x="1827506" y="904434"/>
                </a:lnTo>
                <a:cubicBezTo>
                  <a:pt x="1827506" y="904434"/>
                  <a:pt x="1827506" y="904434"/>
                  <a:pt x="1827506" y="891206"/>
                </a:cubicBezTo>
                <a:lnTo>
                  <a:pt x="1810720" y="891206"/>
                </a:lnTo>
                <a:cubicBezTo>
                  <a:pt x="1810720" y="891206"/>
                  <a:pt x="1810720" y="891206"/>
                  <a:pt x="1810720" y="878392"/>
                </a:cubicBezTo>
                <a:cubicBezTo>
                  <a:pt x="1810720" y="878392"/>
                  <a:pt x="1810720" y="878392"/>
                  <a:pt x="1793934" y="878392"/>
                </a:cubicBezTo>
                <a:cubicBezTo>
                  <a:pt x="1793934" y="878392"/>
                  <a:pt x="1793934" y="878392"/>
                  <a:pt x="1793934" y="891206"/>
                </a:cubicBezTo>
                <a:lnTo>
                  <a:pt x="1777148" y="891206"/>
                </a:lnTo>
                <a:cubicBezTo>
                  <a:pt x="1777148" y="891206"/>
                  <a:pt x="1777148" y="891206"/>
                  <a:pt x="1777148" y="904434"/>
                </a:cubicBezTo>
                <a:lnTo>
                  <a:pt x="1777148" y="906036"/>
                </a:lnTo>
                <a:lnTo>
                  <a:pt x="1777148" y="917248"/>
                </a:lnTo>
                <a:lnTo>
                  <a:pt x="1793934" y="917248"/>
                </a:lnTo>
                <a:lnTo>
                  <a:pt x="1810720" y="917248"/>
                </a:lnTo>
                <a:cubicBezTo>
                  <a:pt x="1827506" y="930062"/>
                  <a:pt x="1827506" y="930062"/>
                  <a:pt x="1810720" y="930062"/>
                </a:cubicBezTo>
                <a:lnTo>
                  <a:pt x="1827506" y="930062"/>
                </a:lnTo>
                <a:lnTo>
                  <a:pt x="1827506" y="917248"/>
                </a:lnTo>
                <a:cubicBezTo>
                  <a:pt x="1827506" y="917248"/>
                  <a:pt x="1827506" y="917248"/>
                  <a:pt x="1829672" y="917248"/>
                </a:cubicBezTo>
                <a:lnTo>
                  <a:pt x="1837524" y="917248"/>
                </a:lnTo>
                <a:cubicBezTo>
                  <a:pt x="1836711" y="917248"/>
                  <a:pt x="1837253" y="917248"/>
                  <a:pt x="1838336" y="917248"/>
                </a:cubicBezTo>
                <a:lnTo>
                  <a:pt x="1844834" y="917248"/>
                </a:lnTo>
                <a:lnTo>
                  <a:pt x="1844834" y="930062"/>
                </a:lnTo>
                <a:cubicBezTo>
                  <a:pt x="1849030" y="933265"/>
                  <a:pt x="1851128" y="935668"/>
                  <a:pt x="1851915" y="937470"/>
                </a:cubicBezTo>
                <a:lnTo>
                  <a:pt x="1851388" y="940017"/>
                </a:lnTo>
                <a:lnTo>
                  <a:pt x="1844834" y="942876"/>
                </a:lnTo>
                <a:cubicBezTo>
                  <a:pt x="1844834" y="942876"/>
                  <a:pt x="1849030" y="942876"/>
                  <a:pt x="1851128" y="941274"/>
                </a:cubicBezTo>
                <a:lnTo>
                  <a:pt x="1851388" y="940017"/>
                </a:lnTo>
                <a:lnTo>
                  <a:pt x="1859521" y="936469"/>
                </a:lnTo>
                <a:cubicBezTo>
                  <a:pt x="1861620" y="933265"/>
                  <a:pt x="1861620" y="930062"/>
                  <a:pt x="1861620" y="930062"/>
                </a:cubicBezTo>
                <a:lnTo>
                  <a:pt x="1861620" y="942876"/>
                </a:lnTo>
                <a:cubicBezTo>
                  <a:pt x="1861620" y="956104"/>
                  <a:pt x="1844834" y="956104"/>
                  <a:pt x="1844834" y="956104"/>
                </a:cubicBezTo>
                <a:lnTo>
                  <a:pt x="1861620" y="956104"/>
                </a:lnTo>
                <a:cubicBezTo>
                  <a:pt x="1844834" y="956104"/>
                  <a:pt x="1844834" y="956104"/>
                  <a:pt x="1844834" y="968918"/>
                </a:cubicBezTo>
                <a:cubicBezTo>
                  <a:pt x="1844834" y="968918"/>
                  <a:pt x="1844834" y="968918"/>
                  <a:pt x="1861620" y="968918"/>
                </a:cubicBezTo>
                <a:cubicBezTo>
                  <a:pt x="1861620" y="968918"/>
                  <a:pt x="1861620" y="968918"/>
                  <a:pt x="1861620" y="981732"/>
                </a:cubicBezTo>
                <a:cubicBezTo>
                  <a:pt x="1861620" y="981732"/>
                  <a:pt x="1861620" y="981732"/>
                  <a:pt x="1878406" y="981732"/>
                </a:cubicBezTo>
                <a:cubicBezTo>
                  <a:pt x="1895192" y="981732"/>
                  <a:pt x="1895192" y="981732"/>
                  <a:pt x="1895192" y="994546"/>
                </a:cubicBezTo>
                <a:cubicBezTo>
                  <a:pt x="1895192" y="994546"/>
                  <a:pt x="1895192" y="994546"/>
                  <a:pt x="1878406" y="1007774"/>
                </a:cubicBezTo>
                <a:lnTo>
                  <a:pt x="1888110" y="1007774"/>
                </a:lnTo>
                <a:cubicBezTo>
                  <a:pt x="1887323" y="1007774"/>
                  <a:pt x="1887848" y="1007774"/>
                  <a:pt x="1888897" y="1007774"/>
                </a:cubicBezTo>
                <a:lnTo>
                  <a:pt x="1895192" y="1007774"/>
                </a:lnTo>
                <a:lnTo>
                  <a:pt x="1895192" y="1018986"/>
                </a:lnTo>
                <a:lnTo>
                  <a:pt x="1895192" y="1020588"/>
                </a:lnTo>
                <a:cubicBezTo>
                  <a:pt x="1912519" y="1020588"/>
                  <a:pt x="1912519" y="1020588"/>
                  <a:pt x="1895192" y="1033402"/>
                </a:cubicBezTo>
                <a:lnTo>
                  <a:pt x="1912519" y="1033402"/>
                </a:lnTo>
                <a:lnTo>
                  <a:pt x="1929305" y="1033402"/>
                </a:lnTo>
                <a:lnTo>
                  <a:pt x="1929305" y="1046216"/>
                </a:lnTo>
                <a:lnTo>
                  <a:pt x="1946091" y="1046216"/>
                </a:lnTo>
                <a:lnTo>
                  <a:pt x="1946091" y="1059444"/>
                </a:lnTo>
                <a:lnTo>
                  <a:pt x="1962877" y="1059444"/>
                </a:lnTo>
                <a:lnTo>
                  <a:pt x="1962877" y="1072258"/>
                </a:lnTo>
                <a:cubicBezTo>
                  <a:pt x="1946091" y="1085072"/>
                  <a:pt x="1946091" y="1085072"/>
                  <a:pt x="1962877" y="1085072"/>
                </a:cubicBezTo>
                <a:lnTo>
                  <a:pt x="1962877" y="1075462"/>
                </a:lnTo>
                <a:lnTo>
                  <a:pt x="1962877" y="1072258"/>
                </a:lnTo>
                <a:cubicBezTo>
                  <a:pt x="1962877" y="1072258"/>
                  <a:pt x="1962877" y="1072258"/>
                  <a:pt x="1980204" y="1072258"/>
                </a:cubicBezTo>
                <a:cubicBezTo>
                  <a:pt x="1996990" y="1072258"/>
                  <a:pt x="1980204" y="1072258"/>
                  <a:pt x="1996990" y="1072258"/>
                </a:cubicBezTo>
                <a:lnTo>
                  <a:pt x="1996990" y="1085072"/>
                </a:lnTo>
                <a:lnTo>
                  <a:pt x="1992794" y="1085072"/>
                </a:lnTo>
                <a:cubicBezTo>
                  <a:pt x="1992794" y="1085072"/>
                  <a:pt x="1988597" y="1085072"/>
                  <a:pt x="1980204" y="1085072"/>
                </a:cubicBezTo>
                <a:cubicBezTo>
                  <a:pt x="1996990" y="1085072"/>
                  <a:pt x="1980204" y="1097886"/>
                  <a:pt x="1980204" y="1097886"/>
                </a:cubicBezTo>
                <a:cubicBezTo>
                  <a:pt x="1980204" y="1097886"/>
                  <a:pt x="1989646" y="1097886"/>
                  <a:pt x="1987286" y="1097886"/>
                </a:cubicBezTo>
                <a:lnTo>
                  <a:pt x="1996990" y="1097886"/>
                </a:lnTo>
                <a:lnTo>
                  <a:pt x="1996990" y="1085072"/>
                </a:lnTo>
                <a:cubicBezTo>
                  <a:pt x="2013776" y="1085072"/>
                  <a:pt x="2013776" y="1097886"/>
                  <a:pt x="2013776" y="1097886"/>
                </a:cubicBezTo>
                <a:cubicBezTo>
                  <a:pt x="2013776" y="1097886"/>
                  <a:pt x="2013776" y="1097886"/>
                  <a:pt x="2013776" y="1111114"/>
                </a:cubicBezTo>
                <a:lnTo>
                  <a:pt x="2030562" y="1111114"/>
                </a:lnTo>
                <a:cubicBezTo>
                  <a:pt x="2030562" y="1111114"/>
                  <a:pt x="2030562" y="1111114"/>
                  <a:pt x="2030562" y="1123928"/>
                </a:cubicBezTo>
                <a:cubicBezTo>
                  <a:pt x="2039226" y="1123928"/>
                  <a:pt x="2043558" y="1123928"/>
                  <a:pt x="2045724" y="1123928"/>
                </a:cubicBezTo>
                <a:lnTo>
                  <a:pt x="2047890" y="1123928"/>
                </a:lnTo>
                <a:cubicBezTo>
                  <a:pt x="2030562" y="1136742"/>
                  <a:pt x="2047890" y="1136742"/>
                  <a:pt x="2047890" y="1136742"/>
                </a:cubicBezTo>
                <a:cubicBezTo>
                  <a:pt x="2047890" y="1136742"/>
                  <a:pt x="2047890" y="1136742"/>
                  <a:pt x="2064676" y="1136742"/>
                </a:cubicBezTo>
                <a:cubicBezTo>
                  <a:pt x="2064676" y="1149556"/>
                  <a:pt x="2064676" y="1149556"/>
                  <a:pt x="2047890" y="1149556"/>
                </a:cubicBezTo>
                <a:cubicBezTo>
                  <a:pt x="2047890" y="1149556"/>
                  <a:pt x="2047890" y="1149556"/>
                  <a:pt x="2049988" y="1149556"/>
                </a:cubicBezTo>
                <a:lnTo>
                  <a:pt x="2054185" y="1149556"/>
                </a:lnTo>
                <a:lnTo>
                  <a:pt x="2054971" y="1149556"/>
                </a:lnTo>
                <a:lnTo>
                  <a:pt x="2060479" y="1149556"/>
                </a:lnTo>
                <a:lnTo>
                  <a:pt x="2064676" y="1149556"/>
                </a:lnTo>
                <a:cubicBezTo>
                  <a:pt x="2047890" y="1162784"/>
                  <a:pt x="2064676" y="1149556"/>
                  <a:pt x="2064676" y="1149556"/>
                </a:cubicBezTo>
                <a:lnTo>
                  <a:pt x="2081462" y="1149556"/>
                </a:lnTo>
                <a:lnTo>
                  <a:pt x="2064676" y="1162784"/>
                </a:lnTo>
                <a:lnTo>
                  <a:pt x="2064676" y="1175598"/>
                </a:lnTo>
                <a:cubicBezTo>
                  <a:pt x="2081462" y="1175598"/>
                  <a:pt x="2064676" y="1175598"/>
                  <a:pt x="2081462" y="1175598"/>
                </a:cubicBezTo>
                <a:lnTo>
                  <a:pt x="2081462" y="1188412"/>
                </a:lnTo>
                <a:lnTo>
                  <a:pt x="2098248" y="1188412"/>
                </a:lnTo>
                <a:lnTo>
                  <a:pt x="2098248" y="1190014"/>
                </a:lnTo>
                <a:lnTo>
                  <a:pt x="2098248" y="1199625"/>
                </a:lnTo>
                <a:lnTo>
                  <a:pt x="2098248" y="1201227"/>
                </a:lnTo>
                <a:cubicBezTo>
                  <a:pt x="2106912" y="1201227"/>
                  <a:pt x="2111243" y="1201227"/>
                  <a:pt x="2113409" y="1201227"/>
                </a:cubicBezTo>
                <a:lnTo>
                  <a:pt x="2115575" y="1201227"/>
                </a:lnTo>
                <a:lnTo>
                  <a:pt x="2115575" y="1214454"/>
                </a:lnTo>
                <a:lnTo>
                  <a:pt x="2113409" y="1214454"/>
                </a:lnTo>
                <a:lnTo>
                  <a:pt x="2102580" y="1214454"/>
                </a:lnTo>
                <a:lnTo>
                  <a:pt x="2098248" y="1214454"/>
                </a:lnTo>
                <a:cubicBezTo>
                  <a:pt x="2098248" y="1214454"/>
                  <a:pt x="2098248" y="1214454"/>
                  <a:pt x="2098248" y="1227268"/>
                </a:cubicBezTo>
                <a:cubicBezTo>
                  <a:pt x="2098248" y="1227268"/>
                  <a:pt x="2098248" y="1227268"/>
                  <a:pt x="2098248" y="1240082"/>
                </a:cubicBezTo>
                <a:cubicBezTo>
                  <a:pt x="2098248" y="1240082"/>
                  <a:pt x="2098248" y="1240082"/>
                  <a:pt x="2098248" y="1252897"/>
                </a:cubicBezTo>
                <a:lnTo>
                  <a:pt x="2098248" y="1266124"/>
                </a:lnTo>
                <a:cubicBezTo>
                  <a:pt x="2115575" y="1266124"/>
                  <a:pt x="2115575" y="1278938"/>
                  <a:pt x="2115575" y="1278938"/>
                </a:cubicBezTo>
                <a:lnTo>
                  <a:pt x="2113409" y="1278938"/>
                </a:lnTo>
                <a:lnTo>
                  <a:pt x="2107995" y="1278938"/>
                </a:lnTo>
                <a:cubicBezTo>
                  <a:pt x="2105829" y="1278938"/>
                  <a:pt x="2107995" y="1278938"/>
                  <a:pt x="2105829" y="1278938"/>
                </a:cubicBezTo>
                <a:lnTo>
                  <a:pt x="2100414" y="1278938"/>
                </a:lnTo>
                <a:cubicBezTo>
                  <a:pt x="2098248" y="1278938"/>
                  <a:pt x="2098248" y="1278938"/>
                  <a:pt x="2098248" y="1278938"/>
                </a:cubicBezTo>
                <a:lnTo>
                  <a:pt x="2098248" y="1291753"/>
                </a:lnTo>
                <a:lnTo>
                  <a:pt x="2115575" y="1291753"/>
                </a:lnTo>
                <a:lnTo>
                  <a:pt x="2115575" y="1304567"/>
                </a:lnTo>
                <a:cubicBezTo>
                  <a:pt x="2115575" y="1304567"/>
                  <a:pt x="2115575" y="1304567"/>
                  <a:pt x="2115575" y="1317794"/>
                </a:cubicBezTo>
                <a:cubicBezTo>
                  <a:pt x="2115575" y="1317794"/>
                  <a:pt x="2115575" y="1325002"/>
                  <a:pt x="2115575" y="1323200"/>
                </a:cubicBezTo>
                <a:lnTo>
                  <a:pt x="2115575" y="1330608"/>
                </a:lnTo>
                <a:lnTo>
                  <a:pt x="2098248" y="1330608"/>
                </a:lnTo>
                <a:lnTo>
                  <a:pt x="2098248" y="1317794"/>
                </a:lnTo>
                <a:lnTo>
                  <a:pt x="2081462" y="1317794"/>
                </a:lnTo>
                <a:cubicBezTo>
                  <a:pt x="2081462" y="1317794"/>
                  <a:pt x="2064676" y="1317794"/>
                  <a:pt x="2064676" y="1330608"/>
                </a:cubicBezTo>
                <a:cubicBezTo>
                  <a:pt x="2064676" y="1330608"/>
                  <a:pt x="2064676" y="1330608"/>
                  <a:pt x="2064676" y="1317794"/>
                </a:cubicBezTo>
                <a:lnTo>
                  <a:pt x="2047890" y="1317794"/>
                </a:lnTo>
                <a:cubicBezTo>
                  <a:pt x="2047890" y="1317794"/>
                  <a:pt x="2047890" y="1317794"/>
                  <a:pt x="2047890" y="1330608"/>
                </a:cubicBezTo>
                <a:cubicBezTo>
                  <a:pt x="2047890" y="1330608"/>
                  <a:pt x="2047890" y="1330608"/>
                  <a:pt x="2049988" y="1330608"/>
                </a:cubicBezTo>
                <a:lnTo>
                  <a:pt x="2062578" y="1330608"/>
                </a:lnTo>
                <a:cubicBezTo>
                  <a:pt x="2064676" y="1330608"/>
                  <a:pt x="2064676" y="1330608"/>
                  <a:pt x="2064676" y="1330608"/>
                </a:cubicBezTo>
                <a:lnTo>
                  <a:pt x="2064676" y="1343423"/>
                </a:lnTo>
                <a:lnTo>
                  <a:pt x="2064676" y="1356237"/>
                </a:lnTo>
                <a:lnTo>
                  <a:pt x="2062578" y="1356237"/>
                </a:lnTo>
                <a:cubicBezTo>
                  <a:pt x="2060479" y="1356237"/>
                  <a:pt x="2056283" y="1356237"/>
                  <a:pt x="2047890" y="1356237"/>
                </a:cubicBezTo>
                <a:cubicBezTo>
                  <a:pt x="2047890" y="1369464"/>
                  <a:pt x="2047890" y="1369464"/>
                  <a:pt x="2064676" y="1369464"/>
                </a:cubicBezTo>
                <a:lnTo>
                  <a:pt x="2047890" y="1369464"/>
                </a:lnTo>
                <a:lnTo>
                  <a:pt x="2030562" y="1369464"/>
                </a:lnTo>
                <a:lnTo>
                  <a:pt x="2030562" y="1382279"/>
                </a:lnTo>
                <a:lnTo>
                  <a:pt x="2013776" y="1382279"/>
                </a:lnTo>
                <a:cubicBezTo>
                  <a:pt x="2013776" y="1382279"/>
                  <a:pt x="2013776" y="1382279"/>
                  <a:pt x="1996990" y="1382279"/>
                </a:cubicBezTo>
                <a:lnTo>
                  <a:pt x="1996990" y="1369464"/>
                </a:lnTo>
                <a:cubicBezTo>
                  <a:pt x="1996990" y="1369464"/>
                  <a:pt x="1996990" y="1382279"/>
                  <a:pt x="1980204" y="1382279"/>
                </a:cubicBezTo>
                <a:cubicBezTo>
                  <a:pt x="1980204" y="1382279"/>
                  <a:pt x="1980204" y="1382279"/>
                  <a:pt x="1980204" y="1383880"/>
                </a:cubicBezTo>
                <a:lnTo>
                  <a:pt x="1980204" y="1393491"/>
                </a:lnTo>
                <a:lnTo>
                  <a:pt x="1980204" y="1395093"/>
                </a:lnTo>
                <a:lnTo>
                  <a:pt x="1978038" y="1395093"/>
                </a:lnTo>
                <a:cubicBezTo>
                  <a:pt x="1975873" y="1395093"/>
                  <a:pt x="1971541" y="1395093"/>
                  <a:pt x="1962877" y="1395093"/>
                </a:cubicBezTo>
                <a:lnTo>
                  <a:pt x="1962877" y="1407907"/>
                </a:lnTo>
                <a:cubicBezTo>
                  <a:pt x="1962877" y="1407907"/>
                  <a:pt x="1962877" y="1407907"/>
                  <a:pt x="1962877" y="1421134"/>
                </a:cubicBezTo>
                <a:lnTo>
                  <a:pt x="1946091" y="1421134"/>
                </a:lnTo>
                <a:lnTo>
                  <a:pt x="1929305" y="1421134"/>
                </a:lnTo>
                <a:cubicBezTo>
                  <a:pt x="1929305" y="1421134"/>
                  <a:pt x="1929305" y="1421134"/>
                  <a:pt x="1912519" y="1433949"/>
                </a:cubicBezTo>
                <a:cubicBezTo>
                  <a:pt x="1912519" y="1433949"/>
                  <a:pt x="1912519" y="1433949"/>
                  <a:pt x="1912519" y="1432347"/>
                </a:cubicBezTo>
                <a:lnTo>
                  <a:pt x="1912519" y="1422736"/>
                </a:lnTo>
                <a:cubicBezTo>
                  <a:pt x="1912519" y="1421134"/>
                  <a:pt x="1912519" y="1421134"/>
                  <a:pt x="1912519" y="1421134"/>
                </a:cubicBezTo>
                <a:cubicBezTo>
                  <a:pt x="1912519" y="1421134"/>
                  <a:pt x="1912519" y="1421134"/>
                  <a:pt x="1895192" y="1421134"/>
                </a:cubicBezTo>
                <a:cubicBezTo>
                  <a:pt x="1895192" y="1421134"/>
                  <a:pt x="1895192" y="1421134"/>
                  <a:pt x="1895192" y="1433949"/>
                </a:cubicBezTo>
                <a:cubicBezTo>
                  <a:pt x="1895192" y="1433949"/>
                  <a:pt x="1895192" y="1433949"/>
                  <a:pt x="1878406" y="1433949"/>
                </a:cubicBezTo>
                <a:lnTo>
                  <a:pt x="1878406" y="1446763"/>
                </a:lnTo>
                <a:cubicBezTo>
                  <a:pt x="1878406" y="1446763"/>
                  <a:pt x="1878406" y="1446763"/>
                  <a:pt x="1861620" y="1446763"/>
                </a:cubicBezTo>
                <a:cubicBezTo>
                  <a:pt x="1861620" y="1446763"/>
                  <a:pt x="1861620" y="1446763"/>
                  <a:pt x="1861620" y="1433949"/>
                </a:cubicBezTo>
                <a:cubicBezTo>
                  <a:pt x="1844834" y="1433949"/>
                  <a:pt x="1844834" y="1433949"/>
                  <a:pt x="1844834" y="1446763"/>
                </a:cubicBezTo>
                <a:lnTo>
                  <a:pt x="1844834" y="1459577"/>
                </a:lnTo>
                <a:lnTo>
                  <a:pt x="1827506" y="1459577"/>
                </a:lnTo>
                <a:cubicBezTo>
                  <a:pt x="1827506" y="1459577"/>
                  <a:pt x="1827506" y="1459577"/>
                  <a:pt x="1827506" y="1446763"/>
                </a:cubicBezTo>
                <a:lnTo>
                  <a:pt x="1810720" y="1446763"/>
                </a:lnTo>
                <a:cubicBezTo>
                  <a:pt x="1827506" y="1446763"/>
                  <a:pt x="1827506" y="1459577"/>
                  <a:pt x="1810720" y="1459577"/>
                </a:cubicBezTo>
                <a:lnTo>
                  <a:pt x="1808622" y="1459577"/>
                </a:lnTo>
                <a:cubicBezTo>
                  <a:pt x="1806524" y="1459577"/>
                  <a:pt x="1802327" y="1459577"/>
                  <a:pt x="1793934" y="1459577"/>
                </a:cubicBezTo>
                <a:cubicBezTo>
                  <a:pt x="1793934" y="1459577"/>
                  <a:pt x="1793934" y="1459577"/>
                  <a:pt x="1793934" y="1461231"/>
                </a:cubicBezTo>
                <a:lnTo>
                  <a:pt x="1793934" y="1469498"/>
                </a:lnTo>
                <a:lnTo>
                  <a:pt x="1793934" y="1472805"/>
                </a:lnTo>
                <a:cubicBezTo>
                  <a:pt x="1793934" y="1472805"/>
                  <a:pt x="1798131" y="1472805"/>
                  <a:pt x="1800229" y="1472805"/>
                </a:cubicBezTo>
                <a:lnTo>
                  <a:pt x="1801016" y="1472805"/>
                </a:lnTo>
                <a:lnTo>
                  <a:pt x="1810720" y="1472805"/>
                </a:lnTo>
                <a:cubicBezTo>
                  <a:pt x="1810720" y="1472805"/>
                  <a:pt x="1810720" y="1472805"/>
                  <a:pt x="1810720" y="1485619"/>
                </a:cubicBezTo>
                <a:lnTo>
                  <a:pt x="1801016" y="1485619"/>
                </a:lnTo>
                <a:cubicBezTo>
                  <a:pt x="1803376" y="1485619"/>
                  <a:pt x="1793934" y="1485619"/>
                  <a:pt x="1793934" y="1485619"/>
                </a:cubicBezTo>
                <a:cubicBezTo>
                  <a:pt x="1793934" y="1485619"/>
                  <a:pt x="1793934" y="1485619"/>
                  <a:pt x="1791836" y="1485619"/>
                </a:cubicBezTo>
                <a:lnTo>
                  <a:pt x="1789738" y="1485619"/>
                </a:lnTo>
                <a:cubicBezTo>
                  <a:pt x="1789738" y="1485619"/>
                  <a:pt x="1785541" y="1485619"/>
                  <a:pt x="1777148" y="1485619"/>
                </a:cubicBezTo>
                <a:lnTo>
                  <a:pt x="1777148" y="1498433"/>
                </a:lnTo>
                <a:cubicBezTo>
                  <a:pt x="1777148" y="1498433"/>
                  <a:pt x="1777148" y="1498433"/>
                  <a:pt x="1759821" y="1498433"/>
                </a:cubicBezTo>
                <a:lnTo>
                  <a:pt x="1743035" y="1498433"/>
                </a:lnTo>
                <a:cubicBezTo>
                  <a:pt x="1743035" y="1498433"/>
                  <a:pt x="1743035" y="1498433"/>
                  <a:pt x="1743035" y="1485619"/>
                </a:cubicBezTo>
                <a:lnTo>
                  <a:pt x="1726249" y="1485619"/>
                </a:lnTo>
                <a:lnTo>
                  <a:pt x="1724150" y="1485619"/>
                </a:lnTo>
                <a:lnTo>
                  <a:pt x="1716544" y="1485619"/>
                </a:lnTo>
                <a:lnTo>
                  <a:pt x="1715757" y="1485619"/>
                </a:lnTo>
                <a:cubicBezTo>
                  <a:pt x="1713659" y="1485619"/>
                  <a:pt x="1709463" y="1485619"/>
                  <a:pt x="1709463" y="1485619"/>
                </a:cubicBezTo>
                <a:lnTo>
                  <a:pt x="1709463" y="1472805"/>
                </a:lnTo>
                <a:lnTo>
                  <a:pt x="1709463" y="1459577"/>
                </a:lnTo>
                <a:cubicBezTo>
                  <a:pt x="1709463" y="1459577"/>
                  <a:pt x="1709463" y="1459577"/>
                  <a:pt x="1692135" y="1446763"/>
                </a:cubicBezTo>
                <a:lnTo>
                  <a:pt x="1692135" y="1459577"/>
                </a:lnTo>
                <a:cubicBezTo>
                  <a:pt x="1692135" y="1459577"/>
                  <a:pt x="1692135" y="1459577"/>
                  <a:pt x="1694301" y="1459577"/>
                </a:cubicBezTo>
                <a:lnTo>
                  <a:pt x="1707297" y="1459577"/>
                </a:lnTo>
                <a:cubicBezTo>
                  <a:pt x="1709463" y="1459577"/>
                  <a:pt x="1709463" y="1459577"/>
                  <a:pt x="1709463" y="1459577"/>
                </a:cubicBezTo>
                <a:cubicBezTo>
                  <a:pt x="1692135" y="1459577"/>
                  <a:pt x="1692135" y="1472805"/>
                  <a:pt x="1692135" y="1472805"/>
                </a:cubicBezTo>
                <a:lnTo>
                  <a:pt x="1709463" y="1472805"/>
                </a:lnTo>
                <a:cubicBezTo>
                  <a:pt x="1692135" y="1485619"/>
                  <a:pt x="1692135" y="1485619"/>
                  <a:pt x="1709463" y="1485619"/>
                </a:cubicBezTo>
                <a:cubicBezTo>
                  <a:pt x="1709463" y="1485619"/>
                  <a:pt x="1709463" y="1485619"/>
                  <a:pt x="1709463" y="1498433"/>
                </a:cubicBezTo>
                <a:lnTo>
                  <a:pt x="1709463" y="1511247"/>
                </a:lnTo>
                <a:lnTo>
                  <a:pt x="1709463" y="1524475"/>
                </a:lnTo>
                <a:lnTo>
                  <a:pt x="1692135" y="1524475"/>
                </a:lnTo>
                <a:cubicBezTo>
                  <a:pt x="1675349" y="1537289"/>
                  <a:pt x="1675349" y="1537289"/>
                  <a:pt x="1675349" y="1524475"/>
                </a:cubicBezTo>
                <a:cubicBezTo>
                  <a:pt x="1675349" y="1524475"/>
                  <a:pt x="1692135" y="1524475"/>
                  <a:pt x="1692135" y="1511247"/>
                </a:cubicBezTo>
                <a:lnTo>
                  <a:pt x="1675349" y="1524475"/>
                </a:lnTo>
                <a:cubicBezTo>
                  <a:pt x="1675349" y="1524475"/>
                  <a:pt x="1675349" y="1524475"/>
                  <a:pt x="1675349" y="1511247"/>
                </a:cubicBezTo>
                <a:cubicBezTo>
                  <a:pt x="1675349" y="1524475"/>
                  <a:pt x="1658563" y="1524475"/>
                  <a:pt x="1658563" y="1524475"/>
                </a:cubicBezTo>
                <a:lnTo>
                  <a:pt x="1641777" y="1524475"/>
                </a:lnTo>
                <a:cubicBezTo>
                  <a:pt x="1658563" y="1524475"/>
                  <a:pt x="1658563" y="1511247"/>
                  <a:pt x="1658563" y="1511247"/>
                </a:cubicBezTo>
                <a:cubicBezTo>
                  <a:pt x="1641777" y="1511247"/>
                  <a:pt x="1658563" y="1511247"/>
                  <a:pt x="1641777" y="1511247"/>
                </a:cubicBezTo>
                <a:cubicBezTo>
                  <a:pt x="1641777" y="1511247"/>
                  <a:pt x="1641777" y="1511247"/>
                  <a:pt x="1641777" y="1524475"/>
                </a:cubicBezTo>
                <a:lnTo>
                  <a:pt x="1624450" y="1524475"/>
                </a:lnTo>
                <a:lnTo>
                  <a:pt x="1607664" y="1524475"/>
                </a:lnTo>
                <a:cubicBezTo>
                  <a:pt x="1607664" y="1524475"/>
                  <a:pt x="1624450" y="1524475"/>
                  <a:pt x="1624450" y="1511247"/>
                </a:cubicBezTo>
                <a:lnTo>
                  <a:pt x="1614746" y="1511247"/>
                </a:lnTo>
                <a:lnTo>
                  <a:pt x="1613959" y="1511247"/>
                </a:lnTo>
                <a:cubicBezTo>
                  <a:pt x="1611861" y="1511247"/>
                  <a:pt x="1607664" y="1511247"/>
                  <a:pt x="1607664" y="1511247"/>
                </a:cubicBezTo>
                <a:lnTo>
                  <a:pt x="1590878" y="1498433"/>
                </a:lnTo>
                <a:lnTo>
                  <a:pt x="1590878" y="1485619"/>
                </a:lnTo>
                <a:lnTo>
                  <a:pt x="1574092" y="1485619"/>
                </a:lnTo>
                <a:cubicBezTo>
                  <a:pt x="1574092" y="1485619"/>
                  <a:pt x="1574092" y="1485619"/>
                  <a:pt x="1574092" y="1472805"/>
                </a:cubicBezTo>
                <a:lnTo>
                  <a:pt x="1564075" y="1472805"/>
                </a:lnTo>
                <a:cubicBezTo>
                  <a:pt x="1566511" y="1472805"/>
                  <a:pt x="1556765" y="1472805"/>
                  <a:pt x="1556765" y="1472805"/>
                </a:cubicBezTo>
                <a:lnTo>
                  <a:pt x="1556765" y="1459577"/>
                </a:lnTo>
                <a:cubicBezTo>
                  <a:pt x="1556765" y="1459577"/>
                  <a:pt x="1556765" y="1459577"/>
                  <a:pt x="1556765" y="1446763"/>
                </a:cubicBezTo>
                <a:lnTo>
                  <a:pt x="1539979" y="1446763"/>
                </a:lnTo>
                <a:cubicBezTo>
                  <a:pt x="1539979" y="1433949"/>
                  <a:pt x="1539979" y="1433949"/>
                  <a:pt x="1523193" y="1433949"/>
                </a:cubicBezTo>
                <a:cubicBezTo>
                  <a:pt x="1523193" y="1433949"/>
                  <a:pt x="1523193" y="1433949"/>
                  <a:pt x="1523193" y="1421134"/>
                </a:cubicBezTo>
                <a:cubicBezTo>
                  <a:pt x="1523193" y="1421134"/>
                  <a:pt x="1523193" y="1421134"/>
                  <a:pt x="1506407" y="1421134"/>
                </a:cubicBezTo>
                <a:cubicBezTo>
                  <a:pt x="1506407" y="1421134"/>
                  <a:pt x="1506407" y="1421134"/>
                  <a:pt x="1506407" y="1407907"/>
                </a:cubicBezTo>
                <a:lnTo>
                  <a:pt x="1506407" y="1395093"/>
                </a:lnTo>
                <a:lnTo>
                  <a:pt x="1504241" y="1395093"/>
                </a:lnTo>
                <a:lnTo>
                  <a:pt x="1493411" y="1395093"/>
                </a:lnTo>
                <a:lnTo>
                  <a:pt x="1491245" y="1395093"/>
                </a:lnTo>
                <a:cubicBezTo>
                  <a:pt x="1489079" y="1395093"/>
                  <a:pt x="1489079" y="1395093"/>
                  <a:pt x="1489079" y="1395093"/>
                </a:cubicBezTo>
                <a:lnTo>
                  <a:pt x="1489079" y="1407907"/>
                </a:lnTo>
                <a:lnTo>
                  <a:pt x="1489079" y="1421134"/>
                </a:lnTo>
                <a:cubicBezTo>
                  <a:pt x="1489079" y="1421134"/>
                  <a:pt x="1489079" y="1421134"/>
                  <a:pt x="1489079" y="1422736"/>
                </a:cubicBezTo>
                <a:lnTo>
                  <a:pt x="1489079" y="1428543"/>
                </a:lnTo>
                <a:lnTo>
                  <a:pt x="1489079" y="1429143"/>
                </a:lnTo>
                <a:cubicBezTo>
                  <a:pt x="1489079" y="1430745"/>
                  <a:pt x="1489079" y="1433949"/>
                  <a:pt x="1489079" y="1433949"/>
                </a:cubicBezTo>
                <a:lnTo>
                  <a:pt x="1489079" y="1446763"/>
                </a:lnTo>
                <a:lnTo>
                  <a:pt x="1506407" y="1446763"/>
                </a:lnTo>
                <a:lnTo>
                  <a:pt x="1506407" y="1459577"/>
                </a:lnTo>
                <a:lnTo>
                  <a:pt x="1506407" y="1472805"/>
                </a:lnTo>
                <a:lnTo>
                  <a:pt x="1489079" y="1472805"/>
                </a:lnTo>
                <a:cubicBezTo>
                  <a:pt x="1489079" y="1472805"/>
                  <a:pt x="1489079" y="1485619"/>
                  <a:pt x="1506407" y="1472805"/>
                </a:cubicBezTo>
                <a:cubicBezTo>
                  <a:pt x="1506407" y="1472805"/>
                  <a:pt x="1506407" y="1472805"/>
                  <a:pt x="1506407" y="1485619"/>
                </a:cubicBezTo>
                <a:lnTo>
                  <a:pt x="1491245" y="1485619"/>
                </a:lnTo>
                <a:cubicBezTo>
                  <a:pt x="1489079" y="1485619"/>
                  <a:pt x="1489079" y="1485619"/>
                  <a:pt x="1489079" y="1485619"/>
                </a:cubicBezTo>
                <a:lnTo>
                  <a:pt x="1489079" y="1498433"/>
                </a:lnTo>
                <a:lnTo>
                  <a:pt x="1499097" y="1498433"/>
                </a:lnTo>
                <a:cubicBezTo>
                  <a:pt x="1498284" y="1498433"/>
                  <a:pt x="1498826" y="1498433"/>
                  <a:pt x="1499909" y="1498433"/>
                </a:cubicBezTo>
                <a:lnTo>
                  <a:pt x="1506407" y="1498433"/>
                </a:lnTo>
                <a:cubicBezTo>
                  <a:pt x="1506407" y="1498433"/>
                  <a:pt x="1506407" y="1498433"/>
                  <a:pt x="1506407" y="1511247"/>
                </a:cubicBezTo>
                <a:cubicBezTo>
                  <a:pt x="1506407" y="1511247"/>
                  <a:pt x="1506407" y="1511247"/>
                  <a:pt x="1489079" y="1511247"/>
                </a:cubicBezTo>
                <a:cubicBezTo>
                  <a:pt x="1489079" y="1511247"/>
                  <a:pt x="1489079" y="1518688"/>
                  <a:pt x="1489079" y="1516828"/>
                </a:cubicBezTo>
                <a:lnTo>
                  <a:pt x="1489079" y="1524475"/>
                </a:lnTo>
                <a:lnTo>
                  <a:pt x="1498981" y="1527613"/>
                </a:lnTo>
                <a:lnTo>
                  <a:pt x="1491245" y="1530882"/>
                </a:lnTo>
                <a:cubicBezTo>
                  <a:pt x="1489079" y="1534085"/>
                  <a:pt x="1489079" y="1537289"/>
                  <a:pt x="1489079" y="1537289"/>
                </a:cubicBezTo>
                <a:cubicBezTo>
                  <a:pt x="1489079" y="1537289"/>
                  <a:pt x="1489079" y="1537289"/>
                  <a:pt x="1491245" y="1537289"/>
                </a:cubicBezTo>
                <a:lnTo>
                  <a:pt x="1502075" y="1537289"/>
                </a:lnTo>
                <a:lnTo>
                  <a:pt x="1504241" y="1537289"/>
                </a:lnTo>
                <a:lnTo>
                  <a:pt x="1506407" y="1537289"/>
                </a:lnTo>
                <a:lnTo>
                  <a:pt x="1489079" y="1550103"/>
                </a:lnTo>
                <a:cubicBezTo>
                  <a:pt x="1489079" y="1550103"/>
                  <a:pt x="1489079" y="1550103"/>
                  <a:pt x="1491245" y="1550103"/>
                </a:cubicBezTo>
                <a:lnTo>
                  <a:pt x="1493411" y="1550103"/>
                </a:lnTo>
                <a:cubicBezTo>
                  <a:pt x="1493411" y="1550103"/>
                  <a:pt x="1497743" y="1550103"/>
                  <a:pt x="1506407" y="1550103"/>
                </a:cubicBezTo>
                <a:lnTo>
                  <a:pt x="1506407" y="1562917"/>
                </a:lnTo>
                <a:lnTo>
                  <a:pt x="1506407" y="1576145"/>
                </a:lnTo>
                <a:cubicBezTo>
                  <a:pt x="1506407" y="1576145"/>
                  <a:pt x="1506407" y="1576145"/>
                  <a:pt x="1508505" y="1576145"/>
                </a:cubicBezTo>
                <a:lnTo>
                  <a:pt x="1510603" y="1576145"/>
                </a:lnTo>
                <a:cubicBezTo>
                  <a:pt x="1510603" y="1576145"/>
                  <a:pt x="1514800" y="1576145"/>
                  <a:pt x="1523193" y="1576145"/>
                </a:cubicBezTo>
                <a:cubicBezTo>
                  <a:pt x="1523193" y="1576145"/>
                  <a:pt x="1506407" y="1576145"/>
                  <a:pt x="1506407" y="1588959"/>
                </a:cubicBezTo>
                <a:lnTo>
                  <a:pt x="1506407" y="1601773"/>
                </a:lnTo>
                <a:cubicBezTo>
                  <a:pt x="1506407" y="1601773"/>
                  <a:pt x="1506407" y="1601773"/>
                  <a:pt x="1506407" y="1614587"/>
                </a:cubicBezTo>
                <a:lnTo>
                  <a:pt x="1489079" y="1614587"/>
                </a:lnTo>
                <a:cubicBezTo>
                  <a:pt x="1506407" y="1614587"/>
                  <a:pt x="1506407" y="1627815"/>
                  <a:pt x="1506407" y="1614587"/>
                </a:cubicBezTo>
                <a:cubicBezTo>
                  <a:pt x="1506407" y="1614587"/>
                  <a:pt x="1506407" y="1614587"/>
                  <a:pt x="1523193" y="1614587"/>
                </a:cubicBezTo>
                <a:lnTo>
                  <a:pt x="1539979" y="1614587"/>
                </a:lnTo>
                <a:cubicBezTo>
                  <a:pt x="1539979" y="1614587"/>
                  <a:pt x="1539979" y="1627815"/>
                  <a:pt x="1523193" y="1627815"/>
                </a:cubicBezTo>
                <a:cubicBezTo>
                  <a:pt x="1523193" y="1640629"/>
                  <a:pt x="1506407" y="1640629"/>
                  <a:pt x="1523193" y="1640629"/>
                </a:cubicBezTo>
                <a:cubicBezTo>
                  <a:pt x="1523193" y="1640629"/>
                  <a:pt x="1523193" y="1640629"/>
                  <a:pt x="1523193" y="1653443"/>
                </a:cubicBezTo>
                <a:cubicBezTo>
                  <a:pt x="1523193" y="1653443"/>
                  <a:pt x="1523193" y="1653443"/>
                  <a:pt x="1523193" y="1655045"/>
                </a:cubicBezTo>
                <a:lnTo>
                  <a:pt x="1523193" y="1660851"/>
                </a:lnTo>
                <a:lnTo>
                  <a:pt x="1523193" y="1661452"/>
                </a:lnTo>
                <a:cubicBezTo>
                  <a:pt x="1523193" y="1663054"/>
                  <a:pt x="1523193" y="1666257"/>
                  <a:pt x="1523193" y="1666257"/>
                </a:cubicBezTo>
                <a:lnTo>
                  <a:pt x="1523193" y="1667911"/>
                </a:lnTo>
                <a:lnTo>
                  <a:pt x="1523193" y="1679485"/>
                </a:lnTo>
                <a:cubicBezTo>
                  <a:pt x="1539979" y="1692299"/>
                  <a:pt x="1539979" y="1692299"/>
                  <a:pt x="1523193" y="1692299"/>
                </a:cubicBezTo>
                <a:cubicBezTo>
                  <a:pt x="1531586" y="1692299"/>
                  <a:pt x="1535782" y="1692299"/>
                  <a:pt x="1535782" y="1692299"/>
                </a:cubicBezTo>
                <a:lnTo>
                  <a:pt x="1539979" y="1692299"/>
                </a:lnTo>
                <a:cubicBezTo>
                  <a:pt x="1539979" y="1692299"/>
                  <a:pt x="1539979" y="1692299"/>
                  <a:pt x="1539979" y="1705113"/>
                </a:cubicBezTo>
                <a:lnTo>
                  <a:pt x="1539979" y="1717927"/>
                </a:lnTo>
                <a:lnTo>
                  <a:pt x="1539979" y="1731155"/>
                </a:lnTo>
                <a:cubicBezTo>
                  <a:pt x="1539979" y="1731155"/>
                  <a:pt x="1539979" y="1731155"/>
                  <a:pt x="1537880" y="1731155"/>
                </a:cubicBezTo>
                <a:cubicBezTo>
                  <a:pt x="1535782" y="1731155"/>
                  <a:pt x="1531586" y="1731155"/>
                  <a:pt x="1523193" y="1731155"/>
                </a:cubicBezTo>
                <a:lnTo>
                  <a:pt x="1523193" y="1743969"/>
                </a:lnTo>
                <a:cubicBezTo>
                  <a:pt x="1523193" y="1743969"/>
                  <a:pt x="1523193" y="1743969"/>
                  <a:pt x="1525291" y="1743969"/>
                </a:cubicBezTo>
                <a:lnTo>
                  <a:pt x="1539979" y="1743969"/>
                </a:lnTo>
                <a:lnTo>
                  <a:pt x="1539979" y="1756783"/>
                </a:lnTo>
                <a:lnTo>
                  <a:pt x="1535782" y="1756783"/>
                </a:lnTo>
                <a:lnTo>
                  <a:pt x="1530274" y="1756783"/>
                </a:lnTo>
                <a:lnTo>
                  <a:pt x="1529487" y="1756783"/>
                </a:lnTo>
                <a:cubicBezTo>
                  <a:pt x="1527389" y="1756783"/>
                  <a:pt x="1523193" y="1756783"/>
                  <a:pt x="1523193" y="1756783"/>
                </a:cubicBezTo>
                <a:cubicBezTo>
                  <a:pt x="1539979" y="1756783"/>
                  <a:pt x="1523193" y="1769598"/>
                  <a:pt x="1523193" y="1769598"/>
                </a:cubicBezTo>
                <a:cubicBezTo>
                  <a:pt x="1523193" y="1769598"/>
                  <a:pt x="1523193" y="1769598"/>
                  <a:pt x="1525291" y="1769598"/>
                </a:cubicBezTo>
                <a:lnTo>
                  <a:pt x="1529487" y="1769598"/>
                </a:lnTo>
                <a:lnTo>
                  <a:pt x="1530274" y="1769598"/>
                </a:lnTo>
                <a:lnTo>
                  <a:pt x="1532897" y="1769598"/>
                </a:lnTo>
                <a:cubicBezTo>
                  <a:pt x="1532110" y="1769598"/>
                  <a:pt x="1532635" y="1769598"/>
                  <a:pt x="1533684" y="1769598"/>
                </a:cubicBezTo>
                <a:lnTo>
                  <a:pt x="1535782" y="1769598"/>
                </a:lnTo>
                <a:lnTo>
                  <a:pt x="1539979" y="1769598"/>
                </a:lnTo>
                <a:lnTo>
                  <a:pt x="1539979" y="1782825"/>
                </a:lnTo>
                <a:lnTo>
                  <a:pt x="1530274" y="1782825"/>
                </a:lnTo>
                <a:cubicBezTo>
                  <a:pt x="1531061" y="1782825"/>
                  <a:pt x="1530537" y="1782825"/>
                  <a:pt x="1529487" y="1782825"/>
                </a:cubicBezTo>
                <a:cubicBezTo>
                  <a:pt x="1527389" y="1782825"/>
                  <a:pt x="1523193" y="1782825"/>
                  <a:pt x="1523193" y="1782825"/>
                </a:cubicBezTo>
                <a:lnTo>
                  <a:pt x="1523193" y="1795639"/>
                </a:lnTo>
                <a:cubicBezTo>
                  <a:pt x="1523193" y="1795639"/>
                  <a:pt x="1523193" y="1795639"/>
                  <a:pt x="1523193" y="1808453"/>
                </a:cubicBezTo>
                <a:lnTo>
                  <a:pt x="1539979" y="1808453"/>
                </a:lnTo>
                <a:lnTo>
                  <a:pt x="1539979" y="1821268"/>
                </a:lnTo>
                <a:lnTo>
                  <a:pt x="1523193" y="1821268"/>
                </a:lnTo>
                <a:cubicBezTo>
                  <a:pt x="1539979" y="1821268"/>
                  <a:pt x="1539979" y="1834495"/>
                  <a:pt x="1539979" y="1834495"/>
                </a:cubicBezTo>
                <a:cubicBezTo>
                  <a:pt x="1539979" y="1834495"/>
                  <a:pt x="1539979" y="1834495"/>
                  <a:pt x="1539979" y="1847309"/>
                </a:cubicBezTo>
                <a:lnTo>
                  <a:pt x="1539979" y="1860124"/>
                </a:lnTo>
                <a:cubicBezTo>
                  <a:pt x="1523193" y="1860124"/>
                  <a:pt x="1523193" y="1847309"/>
                  <a:pt x="1523193" y="1847309"/>
                </a:cubicBezTo>
                <a:lnTo>
                  <a:pt x="1523193" y="1834495"/>
                </a:lnTo>
                <a:lnTo>
                  <a:pt x="1510603" y="1834495"/>
                </a:lnTo>
                <a:lnTo>
                  <a:pt x="1506407" y="1834495"/>
                </a:lnTo>
                <a:cubicBezTo>
                  <a:pt x="1506407" y="1834495"/>
                  <a:pt x="1506407" y="1834495"/>
                  <a:pt x="1523193" y="1847309"/>
                </a:cubicBezTo>
                <a:cubicBezTo>
                  <a:pt x="1523193" y="1847309"/>
                  <a:pt x="1523193" y="1847309"/>
                  <a:pt x="1506407" y="1847309"/>
                </a:cubicBezTo>
                <a:lnTo>
                  <a:pt x="1506407" y="1860124"/>
                </a:lnTo>
                <a:cubicBezTo>
                  <a:pt x="1506407" y="1860124"/>
                  <a:pt x="1506407" y="1860124"/>
                  <a:pt x="1506407" y="1872938"/>
                </a:cubicBezTo>
                <a:lnTo>
                  <a:pt x="1506407" y="1886165"/>
                </a:lnTo>
                <a:lnTo>
                  <a:pt x="1504241" y="1886165"/>
                </a:lnTo>
                <a:cubicBezTo>
                  <a:pt x="1502075" y="1886165"/>
                  <a:pt x="1497743" y="1886165"/>
                  <a:pt x="1489079" y="1886165"/>
                </a:cubicBezTo>
                <a:lnTo>
                  <a:pt x="1489079" y="1898979"/>
                </a:lnTo>
                <a:cubicBezTo>
                  <a:pt x="1489079" y="1898979"/>
                  <a:pt x="1489079" y="1898979"/>
                  <a:pt x="1489079" y="1911794"/>
                </a:cubicBezTo>
                <a:lnTo>
                  <a:pt x="1472293" y="1911794"/>
                </a:lnTo>
                <a:lnTo>
                  <a:pt x="1472293" y="1924608"/>
                </a:lnTo>
                <a:lnTo>
                  <a:pt x="1472293" y="1937835"/>
                </a:lnTo>
                <a:cubicBezTo>
                  <a:pt x="1489079" y="1937835"/>
                  <a:pt x="1489079" y="1937835"/>
                  <a:pt x="1472293" y="1950650"/>
                </a:cubicBezTo>
                <a:cubicBezTo>
                  <a:pt x="1472293" y="1950650"/>
                  <a:pt x="1489079" y="1950650"/>
                  <a:pt x="1489079" y="1963464"/>
                </a:cubicBezTo>
                <a:lnTo>
                  <a:pt x="1472293" y="1963464"/>
                </a:lnTo>
                <a:lnTo>
                  <a:pt x="1455507" y="1963464"/>
                </a:lnTo>
                <a:cubicBezTo>
                  <a:pt x="1438721" y="1963464"/>
                  <a:pt x="1438721" y="1976278"/>
                  <a:pt x="1438721" y="1976278"/>
                </a:cubicBezTo>
                <a:cubicBezTo>
                  <a:pt x="1438721" y="1976278"/>
                  <a:pt x="1438721" y="1976278"/>
                  <a:pt x="1438721" y="1963464"/>
                </a:cubicBezTo>
                <a:lnTo>
                  <a:pt x="1423560" y="1963464"/>
                </a:lnTo>
                <a:cubicBezTo>
                  <a:pt x="1421394" y="1963464"/>
                  <a:pt x="1421394" y="1963464"/>
                  <a:pt x="1421394" y="1963464"/>
                </a:cubicBezTo>
                <a:cubicBezTo>
                  <a:pt x="1438721" y="1963464"/>
                  <a:pt x="1421394" y="1950650"/>
                  <a:pt x="1438721" y="1950650"/>
                </a:cubicBezTo>
                <a:cubicBezTo>
                  <a:pt x="1438721" y="1950650"/>
                  <a:pt x="1438721" y="1950650"/>
                  <a:pt x="1436555" y="1950650"/>
                </a:cubicBezTo>
                <a:cubicBezTo>
                  <a:pt x="1434389" y="1950650"/>
                  <a:pt x="1430057" y="1950650"/>
                  <a:pt x="1421394" y="1950650"/>
                </a:cubicBezTo>
                <a:lnTo>
                  <a:pt x="1417197" y="1950650"/>
                </a:lnTo>
                <a:cubicBezTo>
                  <a:pt x="1417197" y="1950650"/>
                  <a:pt x="1413001" y="1950650"/>
                  <a:pt x="1404608" y="1950650"/>
                </a:cubicBezTo>
                <a:cubicBezTo>
                  <a:pt x="1404608" y="1957057"/>
                  <a:pt x="1404608" y="1960260"/>
                  <a:pt x="1404608" y="1960260"/>
                </a:cubicBezTo>
                <a:lnTo>
                  <a:pt x="1404608" y="1963464"/>
                </a:lnTo>
                <a:cubicBezTo>
                  <a:pt x="1404608" y="1963464"/>
                  <a:pt x="1404608" y="1963464"/>
                  <a:pt x="1404608" y="1976278"/>
                </a:cubicBezTo>
                <a:cubicBezTo>
                  <a:pt x="1404608" y="1976278"/>
                  <a:pt x="1404608" y="1976278"/>
                  <a:pt x="1387822" y="1976278"/>
                </a:cubicBezTo>
                <a:lnTo>
                  <a:pt x="1371036" y="1976278"/>
                </a:lnTo>
                <a:lnTo>
                  <a:pt x="1371036" y="1963464"/>
                </a:lnTo>
                <a:cubicBezTo>
                  <a:pt x="1371036" y="1963464"/>
                  <a:pt x="1371036" y="1963464"/>
                  <a:pt x="1353708" y="1963464"/>
                </a:cubicBezTo>
                <a:cubicBezTo>
                  <a:pt x="1353708" y="1963464"/>
                  <a:pt x="1353708" y="1963464"/>
                  <a:pt x="1353708" y="1976278"/>
                </a:cubicBezTo>
                <a:lnTo>
                  <a:pt x="1351610" y="1976278"/>
                </a:lnTo>
                <a:lnTo>
                  <a:pt x="1341119" y="1976278"/>
                </a:lnTo>
                <a:lnTo>
                  <a:pt x="1336922" y="1976278"/>
                </a:lnTo>
                <a:cubicBezTo>
                  <a:pt x="1336922" y="1976278"/>
                  <a:pt x="1336922" y="1976278"/>
                  <a:pt x="1336922" y="1963464"/>
                </a:cubicBezTo>
                <a:cubicBezTo>
                  <a:pt x="1336922" y="1950650"/>
                  <a:pt x="1336922" y="1950650"/>
                  <a:pt x="1320136" y="1950650"/>
                </a:cubicBezTo>
                <a:lnTo>
                  <a:pt x="1320136" y="1937835"/>
                </a:lnTo>
                <a:cubicBezTo>
                  <a:pt x="1320136" y="1950650"/>
                  <a:pt x="1303350" y="1950650"/>
                  <a:pt x="1303350" y="1950650"/>
                </a:cubicBezTo>
                <a:cubicBezTo>
                  <a:pt x="1303350" y="1950650"/>
                  <a:pt x="1303350" y="1950650"/>
                  <a:pt x="1305449" y="1950650"/>
                </a:cubicBezTo>
                <a:lnTo>
                  <a:pt x="1320136" y="1950650"/>
                </a:lnTo>
                <a:cubicBezTo>
                  <a:pt x="1320136" y="1950650"/>
                  <a:pt x="1320136" y="1950650"/>
                  <a:pt x="1320136" y="1952251"/>
                </a:cubicBezTo>
                <a:lnTo>
                  <a:pt x="1320136" y="1960260"/>
                </a:lnTo>
                <a:lnTo>
                  <a:pt x="1320136" y="1963464"/>
                </a:lnTo>
                <a:lnTo>
                  <a:pt x="1303350" y="1963464"/>
                </a:lnTo>
                <a:lnTo>
                  <a:pt x="1286023" y="1963464"/>
                </a:lnTo>
                <a:cubicBezTo>
                  <a:pt x="1286023" y="1963464"/>
                  <a:pt x="1286023" y="1976278"/>
                  <a:pt x="1303350" y="1976278"/>
                </a:cubicBezTo>
                <a:cubicBezTo>
                  <a:pt x="1303350" y="1976278"/>
                  <a:pt x="1303350" y="1976278"/>
                  <a:pt x="1301184" y="1976278"/>
                </a:cubicBezTo>
                <a:lnTo>
                  <a:pt x="1288189" y="1976278"/>
                </a:lnTo>
                <a:cubicBezTo>
                  <a:pt x="1286023" y="1976278"/>
                  <a:pt x="1286023" y="1976278"/>
                  <a:pt x="1286023" y="1976278"/>
                </a:cubicBezTo>
                <a:cubicBezTo>
                  <a:pt x="1286023" y="1976278"/>
                  <a:pt x="1286023" y="1976278"/>
                  <a:pt x="1286023" y="1989505"/>
                </a:cubicBezTo>
                <a:cubicBezTo>
                  <a:pt x="1269237" y="1989505"/>
                  <a:pt x="1286023" y="1976278"/>
                  <a:pt x="1269237" y="1976278"/>
                </a:cubicBezTo>
                <a:lnTo>
                  <a:pt x="1269237" y="1989505"/>
                </a:lnTo>
                <a:cubicBezTo>
                  <a:pt x="1252451" y="1989505"/>
                  <a:pt x="1252451" y="1976278"/>
                  <a:pt x="1252451" y="1976278"/>
                </a:cubicBezTo>
                <a:lnTo>
                  <a:pt x="1242746" y="1976278"/>
                </a:lnTo>
                <a:cubicBezTo>
                  <a:pt x="1245107" y="1976278"/>
                  <a:pt x="1235665" y="1976278"/>
                  <a:pt x="1235665" y="1976278"/>
                </a:cubicBezTo>
                <a:cubicBezTo>
                  <a:pt x="1218337" y="1976278"/>
                  <a:pt x="1235665" y="1976278"/>
                  <a:pt x="1235665" y="1963464"/>
                </a:cubicBezTo>
                <a:lnTo>
                  <a:pt x="1218337" y="1963464"/>
                </a:lnTo>
                <a:cubicBezTo>
                  <a:pt x="1218337" y="1963464"/>
                  <a:pt x="1218337" y="1963464"/>
                  <a:pt x="1216239" y="1963464"/>
                </a:cubicBezTo>
                <a:lnTo>
                  <a:pt x="1203650" y="1963464"/>
                </a:lnTo>
                <a:cubicBezTo>
                  <a:pt x="1201551" y="1963464"/>
                  <a:pt x="1201551" y="1963464"/>
                  <a:pt x="1201551" y="1963464"/>
                </a:cubicBezTo>
                <a:cubicBezTo>
                  <a:pt x="1201551" y="1963464"/>
                  <a:pt x="1201551" y="1963464"/>
                  <a:pt x="1201551" y="1976278"/>
                </a:cubicBezTo>
                <a:lnTo>
                  <a:pt x="1201551" y="1989505"/>
                </a:lnTo>
                <a:cubicBezTo>
                  <a:pt x="1201551" y="1989505"/>
                  <a:pt x="1201551" y="1989505"/>
                  <a:pt x="1184765" y="1989505"/>
                </a:cubicBezTo>
                <a:cubicBezTo>
                  <a:pt x="1184765" y="1989505"/>
                  <a:pt x="1184765" y="1989505"/>
                  <a:pt x="1184765" y="1976278"/>
                </a:cubicBezTo>
                <a:lnTo>
                  <a:pt x="1167979" y="1976278"/>
                </a:lnTo>
                <a:lnTo>
                  <a:pt x="1167979" y="1963464"/>
                </a:lnTo>
                <a:cubicBezTo>
                  <a:pt x="1150652" y="1963464"/>
                  <a:pt x="1167979" y="1963464"/>
                  <a:pt x="1150652" y="1963464"/>
                </a:cubicBezTo>
                <a:cubicBezTo>
                  <a:pt x="1167979" y="1963464"/>
                  <a:pt x="1167979" y="1950650"/>
                  <a:pt x="1167979" y="1950650"/>
                </a:cubicBezTo>
                <a:cubicBezTo>
                  <a:pt x="1150652" y="1950650"/>
                  <a:pt x="1167979" y="1950650"/>
                  <a:pt x="1150652" y="1950650"/>
                </a:cubicBezTo>
                <a:cubicBezTo>
                  <a:pt x="1150652" y="1950650"/>
                  <a:pt x="1167979" y="1937835"/>
                  <a:pt x="1150652" y="1937835"/>
                </a:cubicBezTo>
                <a:lnTo>
                  <a:pt x="1150652" y="1950650"/>
                </a:lnTo>
                <a:lnTo>
                  <a:pt x="1150652" y="1963464"/>
                </a:lnTo>
                <a:cubicBezTo>
                  <a:pt x="1150652" y="1963464"/>
                  <a:pt x="1150652" y="1963464"/>
                  <a:pt x="1150652" y="1976278"/>
                </a:cubicBezTo>
                <a:cubicBezTo>
                  <a:pt x="1150652" y="1976278"/>
                  <a:pt x="1150652" y="1976278"/>
                  <a:pt x="1150652" y="1989505"/>
                </a:cubicBezTo>
                <a:lnTo>
                  <a:pt x="1133866" y="1989505"/>
                </a:lnTo>
                <a:lnTo>
                  <a:pt x="1133866" y="1976278"/>
                </a:lnTo>
                <a:lnTo>
                  <a:pt x="1133866" y="1963464"/>
                </a:lnTo>
                <a:lnTo>
                  <a:pt x="1133866" y="1950650"/>
                </a:lnTo>
                <a:cubicBezTo>
                  <a:pt x="1117080" y="1950650"/>
                  <a:pt x="1117080" y="1950650"/>
                  <a:pt x="1133866" y="1963464"/>
                </a:cubicBezTo>
                <a:cubicBezTo>
                  <a:pt x="1133866" y="1963464"/>
                  <a:pt x="1133866" y="1963464"/>
                  <a:pt x="1131768" y="1963464"/>
                </a:cubicBezTo>
                <a:lnTo>
                  <a:pt x="1119178" y="1963464"/>
                </a:lnTo>
                <a:cubicBezTo>
                  <a:pt x="1117080" y="1963464"/>
                  <a:pt x="1117080" y="1963464"/>
                  <a:pt x="1117080" y="1963464"/>
                </a:cubicBezTo>
                <a:cubicBezTo>
                  <a:pt x="1100294" y="1950650"/>
                  <a:pt x="1100294" y="1950650"/>
                  <a:pt x="1100294" y="1963464"/>
                </a:cubicBezTo>
                <a:cubicBezTo>
                  <a:pt x="1100294" y="1976278"/>
                  <a:pt x="1100294" y="1976278"/>
                  <a:pt x="1117080" y="1976278"/>
                </a:cubicBezTo>
                <a:lnTo>
                  <a:pt x="1100294" y="1976278"/>
                </a:lnTo>
                <a:lnTo>
                  <a:pt x="1100294" y="1989505"/>
                </a:lnTo>
                <a:lnTo>
                  <a:pt x="1082967" y="1989505"/>
                </a:lnTo>
                <a:cubicBezTo>
                  <a:pt x="1066181" y="1989505"/>
                  <a:pt x="1066181" y="1989505"/>
                  <a:pt x="1066181" y="1976278"/>
                </a:cubicBezTo>
                <a:cubicBezTo>
                  <a:pt x="1066181" y="1976278"/>
                  <a:pt x="1066181" y="1976278"/>
                  <a:pt x="1066181" y="1989505"/>
                </a:cubicBezTo>
                <a:lnTo>
                  <a:pt x="1059886" y="1989505"/>
                </a:lnTo>
                <a:cubicBezTo>
                  <a:pt x="1058837" y="1989505"/>
                  <a:pt x="1058312" y="1989505"/>
                  <a:pt x="1059099" y="1989505"/>
                </a:cubicBezTo>
                <a:lnTo>
                  <a:pt x="1058837" y="1989505"/>
                </a:lnTo>
                <a:cubicBezTo>
                  <a:pt x="1055689" y="1989505"/>
                  <a:pt x="1061984" y="1989505"/>
                  <a:pt x="1049395" y="1989505"/>
                </a:cubicBezTo>
                <a:lnTo>
                  <a:pt x="1049395" y="1976278"/>
                </a:lnTo>
                <a:lnTo>
                  <a:pt x="1049395" y="1963464"/>
                </a:lnTo>
                <a:cubicBezTo>
                  <a:pt x="1049395" y="1976278"/>
                  <a:pt x="1032609" y="1976278"/>
                  <a:pt x="1032609" y="1976278"/>
                </a:cubicBezTo>
                <a:lnTo>
                  <a:pt x="1015281" y="1976278"/>
                </a:lnTo>
                <a:lnTo>
                  <a:pt x="1015281" y="1963464"/>
                </a:lnTo>
                <a:cubicBezTo>
                  <a:pt x="1015281" y="1963464"/>
                  <a:pt x="1015281" y="1963464"/>
                  <a:pt x="1032609" y="1963464"/>
                </a:cubicBezTo>
                <a:cubicBezTo>
                  <a:pt x="1032609" y="1963464"/>
                  <a:pt x="1032609" y="1963464"/>
                  <a:pt x="1032609" y="1950650"/>
                </a:cubicBezTo>
                <a:lnTo>
                  <a:pt x="1015281" y="1950650"/>
                </a:lnTo>
                <a:cubicBezTo>
                  <a:pt x="1015281" y="1950650"/>
                  <a:pt x="1015281" y="1950650"/>
                  <a:pt x="1015281" y="1937835"/>
                </a:cubicBezTo>
                <a:lnTo>
                  <a:pt x="1032609" y="1937835"/>
                </a:lnTo>
                <a:cubicBezTo>
                  <a:pt x="1032609" y="1937835"/>
                  <a:pt x="1032609" y="1937835"/>
                  <a:pt x="1032609" y="1924608"/>
                </a:cubicBezTo>
                <a:lnTo>
                  <a:pt x="1015281" y="1924608"/>
                </a:lnTo>
                <a:lnTo>
                  <a:pt x="1015281" y="1911794"/>
                </a:lnTo>
                <a:lnTo>
                  <a:pt x="1032609" y="1911794"/>
                </a:lnTo>
                <a:cubicBezTo>
                  <a:pt x="1032609" y="1898979"/>
                  <a:pt x="1015281" y="1898979"/>
                  <a:pt x="1015281" y="1898979"/>
                </a:cubicBezTo>
                <a:lnTo>
                  <a:pt x="1015281" y="1911794"/>
                </a:lnTo>
                <a:lnTo>
                  <a:pt x="1005577" y="1911794"/>
                </a:lnTo>
                <a:lnTo>
                  <a:pt x="1004790" y="1911794"/>
                </a:lnTo>
                <a:lnTo>
                  <a:pt x="1000593" y="1911794"/>
                </a:lnTo>
                <a:cubicBezTo>
                  <a:pt x="998495" y="1911794"/>
                  <a:pt x="998495" y="1911794"/>
                  <a:pt x="998495" y="1911794"/>
                </a:cubicBezTo>
                <a:cubicBezTo>
                  <a:pt x="1015281" y="1911794"/>
                  <a:pt x="998495" y="1898979"/>
                  <a:pt x="998495" y="1898979"/>
                </a:cubicBezTo>
                <a:lnTo>
                  <a:pt x="998495" y="1911794"/>
                </a:lnTo>
                <a:cubicBezTo>
                  <a:pt x="998495" y="1911794"/>
                  <a:pt x="998495" y="1911794"/>
                  <a:pt x="998495" y="1924608"/>
                </a:cubicBezTo>
                <a:lnTo>
                  <a:pt x="1015281" y="1924608"/>
                </a:lnTo>
                <a:cubicBezTo>
                  <a:pt x="998495" y="1924608"/>
                  <a:pt x="998495" y="1937835"/>
                  <a:pt x="998495" y="1937835"/>
                </a:cubicBezTo>
                <a:cubicBezTo>
                  <a:pt x="998495" y="1937835"/>
                  <a:pt x="998495" y="1937835"/>
                  <a:pt x="998495" y="1950650"/>
                </a:cubicBezTo>
                <a:cubicBezTo>
                  <a:pt x="1006888" y="1950650"/>
                  <a:pt x="1011085" y="1950650"/>
                  <a:pt x="1011085" y="1950650"/>
                </a:cubicBezTo>
                <a:lnTo>
                  <a:pt x="1013183" y="1950650"/>
                </a:lnTo>
                <a:lnTo>
                  <a:pt x="1015281" y="1950650"/>
                </a:lnTo>
                <a:lnTo>
                  <a:pt x="1015281" y="1963464"/>
                </a:lnTo>
                <a:cubicBezTo>
                  <a:pt x="1015281" y="1963464"/>
                  <a:pt x="1015281" y="1963464"/>
                  <a:pt x="1013183" y="1963464"/>
                </a:cubicBezTo>
                <a:lnTo>
                  <a:pt x="1005577" y="1963464"/>
                </a:lnTo>
                <a:cubicBezTo>
                  <a:pt x="1007937" y="1963464"/>
                  <a:pt x="998495" y="1963464"/>
                  <a:pt x="998495" y="1963464"/>
                </a:cubicBezTo>
                <a:lnTo>
                  <a:pt x="998495" y="1976278"/>
                </a:lnTo>
                <a:lnTo>
                  <a:pt x="998495" y="1989505"/>
                </a:lnTo>
                <a:lnTo>
                  <a:pt x="981709" y="1989505"/>
                </a:lnTo>
                <a:cubicBezTo>
                  <a:pt x="981709" y="1989505"/>
                  <a:pt x="981709" y="1989505"/>
                  <a:pt x="981709" y="1976278"/>
                </a:cubicBezTo>
                <a:cubicBezTo>
                  <a:pt x="981709" y="1976278"/>
                  <a:pt x="981709" y="1976278"/>
                  <a:pt x="964923" y="1989505"/>
                </a:cubicBezTo>
                <a:lnTo>
                  <a:pt x="964923" y="1987852"/>
                </a:lnTo>
                <a:lnTo>
                  <a:pt x="964923" y="1977932"/>
                </a:lnTo>
                <a:cubicBezTo>
                  <a:pt x="964923" y="1976278"/>
                  <a:pt x="964923" y="1976278"/>
                  <a:pt x="964923" y="1976278"/>
                </a:cubicBezTo>
                <a:lnTo>
                  <a:pt x="964923" y="1963464"/>
                </a:lnTo>
                <a:cubicBezTo>
                  <a:pt x="964923" y="1963464"/>
                  <a:pt x="964923" y="1963464"/>
                  <a:pt x="947596" y="1963464"/>
                </a:cubicBezTo>
                <a:cubicBezTo>
                  <a:pt x="947596" y="1963464"/>
                  <a:pt x="964923" y="1963464"/>
                  <a:pt x="964923" y="1950650"/>
                </a:cubicBezTo>
                <a:cubicBezTo>
                  <a:pt x="964923" y="1950650"/>
                  <a:pt x="964923" y="1950650"/>
                  <a:pt x="947596" y="1950650"/>
                </a:cubicBezTo>
                <a:lnTo>
                  <a:pt x="947596" y="1963464"/>
                </a:lnTo>
                <a:cubicBezTo>
                  <a:pt x="930810" y="1963464"/>
                  <a:pt x="930810" y="1963464"/>
                  <a:pt x="930810" y="1950650"/>
                </a:cubicBezTo>
                <a:cubicBezTo>
                  <a:pt x="930810" y="1950650"/>
                  <a:pt x="930810" y="1950650"/>
                  <a:pt x="930810" y="1937835"/>
                </a:cubicBezTo>
                <a:cubicBezTo>
                  <a:pt x="930810" y="1950650"/>
                  <a:pt x="914024" y="1950650"/>
                  <a:pt x="914024" y="1937835"/>
                </a:cubicBezTo>
                <a:cubicBezTo>
                  <a:pt x="914024" y="1937835"/>
                  <a:pt x="914024" y="1937835"/>
                  <a:pt x="914024" y="1924608"/>
                </a:cubicBezTo>
                <a:lnTo>
                  <a:pt x="897238" y="1924608"/>
                </a:lnTo>
                <a:lnTo>
                  <a:pt x="897238" y="1911794"/>
                </a:lnTo>
                <a:lnTo>
                  <a:pt x="897238" y="1898979"/>
                </a:lnTo>
                <a:cubicBezTo>
                  <a:pt x="897238" y="1898979"/>
                  <a:pt x="897238" y="1898979"/>
                  <a:pt x="897238" y="1886165"/>
                </a:cubicBezTo>
                <a:lnTo>
                  <a:pt x="897238" y="1872938"/>
                </a:lnTo>
                <a:lnTo>
                  <a:pt x="897238" y="1860124"/>
                </a:lnTo>
                <a:cubicBezTo>
                  <a:pt x="897238" y="1860124"/>
                  <a:pt x="879910" y="1847309"/>
                  <a:pt x="897238" y="1847309"/>
                </a:cubicBezTo>
                <a:cubicBezTo>
                  <a:pt x="897238" y="1847309"/>
                  <a:pt x="879910" y="1834495"/>
                  <a:pt x="897238" y="1834495"/>
                </a:cubicBezTo>
                <a:lnTo>
                  <a:pt x="897238" y="1821268"/>
                </a:lnTo>
                <a:lnTo>
                  <a:pt x="897238" y="1808453"/>
                </a:lnTo>
                <a:cubicBezTo>
                  <a:pt x="897238" y="1808453"/>
                  <a:pt x="897238" y="1808453"/>
                  <a:pt x="895072" y="1808453"/>
                </a:cubicBezTo>
                <a:lnTo>
                  <a:pt x="884242" y="1808453"/>
                </a:lnTo>
                <a:lnTo>
                  <a:pt x="879910" y="1808453"/>
                </a:lnTo>
                <a:cubicBezTo>
                  <a:pt x="879910" y="1795639"/>
                  <a:pt x="879910" y="1808453"/>
                  <a:pt x="879910" y="1795639"/>
                </a:cubicBezTo>
                <a:lnTo>
                  <a:pt x="879910" y="1782825"/>
                </a:lnTo>
                <a:cubicBezTo>
                  <a:pt x="879910" y="1782825"/>
                  <a:pt x="897238" y="1769598"/>
                  <a:pt x="879910" y="1769598"/>
                </a:cubicBezTo>
                <a:lnTo>
                  <a:pt x="879910" y="1756783"/>
                </a:lnTo>
                <a:cubicBezTo>
                  <a:pt x="897238" y="1756783"/>
                  <a:pt x="879910" y="1756783"/>
                  <a:pt x="879910" y="1743969"/>
                </a:cubicBezTo>
                <a:lnTo>
                  <a:pt x="879910" y="1731155"/>
                </a:lnTo>
                <a:cubicBezTo>
                  <a:pt x="897238" y="1731155"/>
                  <a:pt x="879910" y="1731155"/>
                  <a:pt x="879910" y="1717927"/>
                </a:cubicBezTo>
                <a:lnTo>
                  <a:pt x="879910" y="1705113"/>
                </a:lnTo>
                <a:lnTo>
                  <a:pt x="879910" y="1692299"/>
                </a:lnTo>
                <a:cubicBezTo>
                  <a:pt x="879910" y="1692299"/>
                  <a:pt x="879910" y="1692299"/>
                  <a:pt x="879910" y="1679485"/>
                </a:cubicBezTo>
                <a:lnTo>
                  <a:pt x="879910" y="1666257"/>
                </a:lnTo>
                <a:lnTo>
                  <a:pt x="879910" y="1653443"/>
                </a:lnTo>
                <a:lnTo>
                  <a:pt x="879910" y="1640629"/>
                </a:lnTo>
                <a:lnTo>
                  <a:pt x="863124" y="1627815"/>
                </a:lnTo>
                <a:cubicBezTo>
                  <a:pt x="854731" y="1627815"/>
                  <a:pt x="850535" y="1627815"/>
                  <a:pt x="848437" y="1626161"/>
                </a:cubicBezTo>
                <a:lnTo>
                  <a:pt x="848353" y="1625698"/>
                </a:lnTo>
                <a:lnTo>
                  <a:pt x="852633" y="1621201"/>
                </a:lnTo>
                <a:cubicBezTo>
                  <a:pt x="854731" y="1617894"/>
                  <a:pt x="854731" y="1614587"/>
                  <a:pt x="846338" y="1614587"/>
                </a:cubicBezTo>
                <a:lnTo>
                  <a:pt x="829552" y="1614587"/>
                </a:lnTo>
                <a:cubicBezTo>
                  <a:pt x="829552" y="1614587"/>
                  <a:pt x="829552" y="1614587"/>
                  <a:pt x="829552" y="1627815"/>
                </a:cubicBezTo>
                <a:cubicBezTo>
                  <a:pt x="829552" y="1627815"/>
                  <a:pt x="829552" y="1627815"/>
                  <a:pt x="846338" y="1627815"/>
                </a:cubicBezTo>
                <a:lnTo>
                  <a:pt x="863124" y="1627815"/>
                </a:lnTo>
                <a:cubicBezTo>
                  <a:pt x="879910" y="1640629"/>
                  <a:pt x="879910" y="1640629"/>
                  <a:pt x="879910" y="1640629"/>
                </a:cubicBezTo>
                <a:lnTo>
                  <a:pt x="863124" y="1640629"/>
                </a:lnTo>
                <a:cubicBezTo>
                  <a:pt x="863124" y="1647036"/>
                  <a:pt x="863124" y="1650240"/>
                  <a:pt x="863124" y="1650240"/>
                </a:cubicBezTo>
                <a:lnTo>
                  <a:pt x="863124" y="1653443"/>
                </a:lnTo>
                <a:cubicBezTo>
                  <a:pt x="863124" y="1653443"/>
                  <a:pt x="863124" y="1653443"/>
                  <a:pt x="846338" y="1653443"/>
                </a:cubicBezTo>
                <a:lnTo>
                  <a:pt x="846338" y="1666257"/>
                </a:lnTo>
                <a:lnTo>
                  <a:pt x="844240" y="1666257"/>
                </a:lnTo>
                <a:lnTo>
                  <a:pt x="836634" y="1666257"/>
                </a:lnTo>
                <a:lnTo>
                  <a:pt x="835847" y="1666257"/>
                </a:lnTo>
                <a:lnTo>
                  <a:pt x="831651" y="1666257"/>
                </a:lnTo>
                <a:cubicBezTo>
                  <a:pt x="829552" y="1666257"/>
                  <a:pt x="829552" y="1666257"/>
                  <a:pt x="829552" y="1666257"/>
                </a:cubicBezTo>
                <a:lnTo>
                  <a:pt x="812225" y="1666257"/>
                </a:lnTo>
                <a:cubicBezTo>
                  <a:pt x="812225" y="1666257"/>
                  <a:pt x="812225" y="1666257"/>
                  <a:pt x="812225" y="1653443"/>
                </a:cubicBezTo>
                <a:cubicBezTo>
                  <a:pt x="812225" y="1653443"/>
                  <a:pt x="812225" y="1653443"/>
                  <a:pt x="814391" y="1653443"/>
                </a:cubicBezTo>
                <a:lnTo>
                  <a:pt x="816557" y="1653443"/>
                </a:lnTo>
                <a:cubicBezTo>
                  <a:pt x="816557" y="1653443"/>
                  <a:pt x="820889" y="1653443"/>
                  <a:pt x="829552" y="1653443"/>
                </a:cubicBezTo>
                <a:cubicBezTo>
                  <a:pt x="829552" y="1653443"/>
                  <a:pt x="829552" y="1653443"/>
                  <a:pt x="829552" y="1640629"/>
                </a:cubicBezTo>
                <a:cubicBezTo>
                  <a:pt x="812225" y="1627815"/>
                  <a:pt x="812225" y="1640629"/>
                  <a:pt x="812225" y="1640629"/>
                </a:cubicBezTo>
                <a:cubicBezTo>
                  <a:pt x="812225" y="1627815"/>
                  <a:pt x="795439" y="1640629"/>
                  <a:pt x="795439" y="1640629"/>
                </a:cubicBezTo>
                <a:cubicBezTo>
                  <a:pt x="795439" y="1640629"/>
                  <a:pt x="795439" y="1640629"/>
                  <a:pt x="795439" y="1653443"/>
                </a:cubicBezTo>
                <a:cubicBezTo>
                  <a:pt x="795439" y="1653443"/>
                  <a:pt x="795439" y="1653443"/>
                  <a:pt x="778653" y="1653443"/>
                </a:cubicBezTo>
                <a:lnTo>
                  <a:pt x="795439" y="1666257"/>
                </a:lnTo>
                <a:lnTo>
                  <a:pt x="795439" y="1653443"/>
                </a:lnTo>
                <a:lnTo>
                  <a:pt x="812225" y="1666257"/>
                </a:lnTo>
                <a:cubicBezTo>
                  <a:pt x="812225" y="1666257"/>
                  <a:pt x="812225" y="1666257"/>
                  <a:pt x="812225" y="1679485"/>
                </a:cubicBezTo>
                <a:cubicBezTo>
                  <a:pt x="812225" y="1679485"/>
                  <a:pt x="812225" y="1679485"/>
                  <a:pt x="812225" y="1681087"/>
                </a:cubicBezTo>
                <a:lnTo>
                  <a:pt x="812225" y="1684290"/>
                </a:lnTo>
                <a:lnTo>
                  <a:pt x="812225" y="1684891"/>
                </a:lnTo>
                <a:lnTo>
                  <a:pt x="812225" y="1692299"/>
                </a:lnTo>
                <a:cubicBezTo>
                  <a:pt x="812225" y="1692299"/>
                  <a:pt x="812225" y="1692299"/>
                  <a:pt x="795439" y="1692299"/>
                </a:cubicBezTo>
                <a:cubicBezTo>
                  <a:pt x="795439" y="1692299"/>
                  <a:pt x="778653" y="1692299"/>
                  <a:pt x="795439" y="1705113"/>
                </a:cubicBezTo>
                <a:lnTo>
                  <a:pt x="785735" y="1705113"/>
                </a:lnTo>
                <a:cubicBezTo>
                  <a:pt x="786522" y="1705113"/>
                  <a:pt x="785997" y="1705113"/>
                  <a:pt x="784948" y="1705113"/>
                </a:cubicBezTo>
                <a:cubicBezTo>
                  <a:pt x="782850" y="1705113"/>
                  <a:pt x="778653" y="1705113"/>
                  <a:pt x="778653" y="1705113"/>
                </a:cubicBezTo>
                <a:cubicBezTo>
                  <a:pt x="778653" y="1705113"/>
                  <a:pt x="778653" y="1705113"/>
                  <a:pt x="761867" y="1705113"/>
                </a:cubicBezTo>
                <a:cubicBezTo>
                  <a:pt x="761867" y="1717927"/>
                  <a:pt x="778653" y="1717927"/>
                  <a:pt x="761867" y="1717927"/>
                </a:cubicBezTo>
                <a:cubicBezTo>
                  <a:pt x="761867" y="1717927"/>
                  <a:pt x="761867" y="1717927"/>
                  <a:pt x="761867" y="1731155"/>
                </a:cubicBezTo>
                <a:cubicBezTo>
                  <a:pt x="761867" y="1731155"/>
                  <a:pt x="761867" y="1731155"/>
                  <a:pt x="761867" y="1732757"/>
                </a:cubicBezTo>
                <a:lnTo>
                  <a:pt x="761867" y="1742367"/>
                </a:lnTo>
                <a:cubicBezTo>
                  <a:pt x="761867" y="1743969"/>
                  <a:pt x="761867" y="1743969"/>
                  <a:pt x="761867" y="1743969"/>
                </a:cubicBezTo>
                <a:lnTo>
                  <a:pt x="744540" y="1731155"/>
                </a:lnTo>
                <a:cubicBezTo>
                  <a:pt x="744540" y="1731155"/>
                  <a:pt x="744540" y="1738363"/>
                  <a:pt x="744540" y="1736561"/>
                </a:cubicBezTo>
                <a:lnTo>
                  <a:pt x="744540" y="1743969"/>
                </a:lnTo>
                <a:cubicBezTo>
                  <a:pt x="744540" y="1731155"/>
                  <a:pt x="727754" y="1731155"/>
                  <a:pt x="744540" y="1743969"/>
                </a:cubicBezTo>
                <a:cubicBezTo>
                  <a:pt x="727754" y="1743969"/>
                  <a:pt x="744540" y="1743969"/>
                  <a:pt x="727754" y="1743969"/>
                </a:cubicBezTo>
                <a:cubicBezTo>
                  <a:pt x="744540" y="1743969"/>
                  <a:pt x="744540" y="1743969"/>
                  <a:pt x="744540" y="1756783"/>
                </a:cubicBezTo>
                <a:cubicBezTo>
                  <a:pt x="744540" y="1756783"/>
                  <a:pt x="744540" y="1756783"/>
                  <a:pt x="727754" y="1756783"/>
                </a:cubicBezTo>
                <a:cubicBezTo>
                  <a:pt x="727754" y="1756783"/>
                  <a:pt x="727754" y="1756783"/>
                  <a:pt x="710968" y="1756783"/>
                </a:cubicBezTo>
                <a:lnTo>
                  <a:pt x="710968" y="1769598"/>
                </a:lnTo>
                <a:cubicBezTo>
                  <a:pt x="710968" y="1769598"/>
                  <a:pt x="710968" y="1769598"/>
                  <a:pt x="710968" y="1771251"/>
                </a:cubicBezTo>
                <a:lnTo>
                  <a:pt x="710968" y="1774558"/>
                </a:lnTo>
                <a:cubicBezTo>
                  <a:pt x="710968" y="1775385"/>
                  <a:pt x="710968" y="1775798"/>
                  <a:pt x="710968" y="1775178"/>
                </a:cubicBezTo>
                <a:lnTo>
                  <a:pt x="710968" y="1782825"/>
                </a:lnTo>
                <a:cubicBezTo>
                  <a:pt x="710968" y="1782825"/>
                  <a:pt x="720410" y="1782825"/>
                  <a:pt x="718049" y="1782825"/>
                </a:cubicBezTo>
                <a:lnTo>
                  <a:pt x="727754" y="1782825"/>
                </a:lnTo>
                <a:lnTo>
                  <a:pt x="710968" y="1795639"/>
                </a:lnTo>
                <a:lnTo>
                  <a:pt x="694182" y="1782825"/>
                </a:lnTo>
                <a:lnTo>
                  <a:pt x="684164" y="1782825"/>
                </a:lnTo>
                <a:lnTo>
                  <a:pt x="683352" y="1782825"/>
                </a:lnTo>
                <a:cubicBezTo>
                  <a:pt x="681186" y="1782825"/>
                  <a:pt x="676854" y="1782825"/>
                  <a:pt x="676854" y="1782825"/>
                </a:cubicBezTo>
                <a:cubicBezTo>
                  <a:pt x="694182" y="1795639"/>
                  <a:pt x="676854" y="1782825"/>
                  <a:pt x="676854" y="1795639"/>
                </a:cubicBezTo>
                <a:lnTo>
                  <a:pt x="694182" y="1795639"/>
                </a:lnTo>
                <a:lnTo>
                  <a:pt x="694182" y="1797241"/>
                </a:lnTo>
                <a:lnTo>
                  <a:pt x="694182" y="1808453"/>
                </a:lnTo>
                <a:cubicBezTo>
                  <a:pt x="694182" y="1808453"/>
                  <a:pt x="694182" y="1808453"/>
                  <a:pt x="676854" y="1821268"/>
                </a:cubicBezTo>
                <a:cubicBezTo>
                  <a:pt x="676854" y="1821268"/>
                  <a:pt x="676854" y="1821268"/>
                  <a:pt x="660068" y="1834495"/>
                </a:cubicBezTo>
                <a:lnTo>
                  <a:pt x="660068" y="1847309"/>
                </a:lnTo>
                <a:cubicBezTo>
                  <a:pt x="660068" y="1847309"/>
                  <a:pt x="660068" y="1847309"/>
                  <a:pt x="643282" y="1847309"/>
                </a:cubicBezTo>
                <a:cubicBezTo>
                  <a:pt x="643282" y="1847309"/>
                  <a:pt x="643282" y="1847309"/>
                  <a:pt x="643282" y="1845707"/>
                </a:cubicBezTo>
                <a:lnTo>
                  <a:pt x="643282" y="1836097"/>
                </a:lnTo>
                <a:cubicBezTo>
                  <a:pt x="643282" y="1834495"/>
                  <a:pt x="643282" y="1834495"/>
                  <a:pt x="643282" y="1834495"/>
                </a:cubicBezTo>
                <a:cubicBezTo>
                  <a:pt x="643282" y="1834495"/>
                  <a:pt x="626496" y="1834495"/>
                  <a:pt x="626496" y="1847309"/>
                </a:cubicBezTo>
                <a:lnTo>
                  <a:pt x="609169" y="1847309"/>
                </a:lnTo>
                <a:cubicBezTo>
                  <a:pt x="626496" y="1860124"/>
                  <a:pt x="626496" y="1860124"/>
                  <a:pt x="609169" y="1860124"/>
                </a:cubicBezTo>
                <a:cubicBezTo>
                  <a:pt x="600776" y="1860124"/>
                  <a:pt x="600776" y="1863327"/>
                  <a:pt x="602874" y="1866531"/>
                </a:cubicBezTo>
                <a:lnTo>
                  <a:pt x="607155" y="1870887"/>
                </a:lnTo>
                <a:lnTo>
                  <a:pt x="607071" y="1871336"/>
                </a:lnTo>
                <a:cubicBezTo>
                  <a:pt x="604972" y="1872938"/>
                  <a:pt x="600776" y="1872938"/>
                  <a:pt x="592383" y="1872938"/>
                </a:cubicBezTo>
                <a:lnTo>
                  <a:pt x="575597" y="1872938"/>
                </a:lnTo>
                <a:cubicBezTo>
                  <a:pt x="575597" y="1872938"/>
                  <a:pt x="575597" y="1872938"/>
                  <a:pt x="575597" y="1886165"/>
                </a:cubicBezTo>
                <a:cubicBezTo>
                  <a:pt x="575597" y="1886165"/>
                  <a:pt x="575597" y="1886165"/>
                  <a:pt x="558811" y="1886165"/>
                </a:cubicBezTo>
                <a:cubicBezTo>
                  <a:pt x="558811" y="1886165"/>
                  <a:pt x="558811" y="1886165"/>
                  <a:pt x="575597" y="1898979"/>
                </a:cubicBezTo>
                <a:cubicBezTo>
                  <a:pt x="575597" y="1898979"/>
                  <a:pt x="575597" y="1898979"/>
                  <a:pt x="575597" y="1911794"/>
                </a:cubicBezTo>
                <a:cubicBezTo>
                  <a:pt x="575597" y="1911794"/>
                  <a:pt x="575597" y="1911794"/>
                  <a:pt x="558811" y="1911794"/>
                </a:cubicBezTo>
                <a:cubicBezTo>
                  <a:pt x="558811" y="1911794"/>
                  <a:pt x="558811" y="1911794"/>
                  <a:pt x="558811" y="1910192"/>
                </a:cubicBezTo>
                <a:lnTo>
                  <a:pt x="558811" y="1900581"/>
                </a:lnTo>
                <a:lnTo>
                  <a:pt x="558811" y="1898979"/>
                </a:lnTo>
                <a:cubicBezTo>
                  <a:pt x="558811" y="1898979"/>
                  <a:pt x="558811" y="1898979"/>
                  <a:pt x="541483" y="1898979"/>
                </a:cubicBezTo>
                <a:lnTo>
                  <a:pt x="524697" y="1898979"/>
                </a:lnTo>
                <a:cubicBezTo>
                  <a:pt x="524697" y="1898979"/>
                  <a:pt x="524697" y="1898979"/>
                  <a:pt x="507911" y="1898979"/>
                </a:cubicBezTo>
                <a:lnTo>
                  <a:pt x="507911" y="1911794"/>
                </a:lnTo>
                <a:lnTo>
                  <a:pt x="507911" y="1913395"/>
                </a:lnTo>
                <a:cubicBezTo>
                  <a:pt x="507911" y="1914997"/>
                  <a:pt x="507911" y="1918201"/>
                  <a:pt x="507911" y="1924608"/>
                </a:cubicBezTo>
                <a:lnTo>
                  <a:pt x="505813" y="1924608"/>
                </a:lnTo>
                <a:cubicBezTo>
                  <a:pt x="503715" y="1924608"/>
                  <a:pt x="499518" y="1924608"/>
                  <a:pt x="491125" y="1924608"/>
                </a:cubicBezTo>
                <a:lnTo>
                  <a:pt x="491125" y="1911794"/>
                </a:lnTo>
                <a:cubicBezTo>
                  <a:pt x="491125" y="1911794"/>
                  <a:pt x="491125" y="1911794"/>
                  <a:pt x="473798" y="1911794"/>
                </a:cubicBezTo>
                <a:cubicBezTo>
                  <a:pt x="473798" y="1911794"/>
                  <a:pt x="464356" y="1911794"/>
                  <a:pt x="466716" y="1911794"/>
                </a:cubicBezTo>
                <a:lnTo>
                  <a:pt x="457012" y="1911794"/>
                </a:lnTo>
                <a:lnTo>
                  <a:pt x="457012" y="1924608"/>
                </a:lnTo>
                <a:lnTo>
                  <a:pt x="440226" y="1924608"/>
                </a:lnTo>
                <a:lnTo>
                  <a:pt x="440226" y="1937835"/>
                </a:lnTo>
                <a:lnTo>
                  <a:pt x="438128" y="1937835"/>
                </a:lnTo>
                <a:lnTo>
                  <a:pt x="433931" y="1937835"/>
                </a:lnTo>
                <a:cubicBezTo>
                  <a:pt x="432882" y="1937835"/>
                  <a:pt x="432358" y="1937835"/>
                  <a:pt x="433144" y="1937835"/>
                </a:cubicBezTo>
                <a:lnTo>
                  <a:pt x="423440" y="1937835"/>
                </a:lnTo>
                <a:lnTo>
                  <a:pt x="413423" y="1937835"/>
                </a:lnTo>
                <a:lnTo>
                  <a:pt x="412610" y="1937835"/>
                </a:lnTo>
                <a:cubicBezTo>
                  <a:pt x="410444" y="1937835"/>
                  <a:pt x="406113" y="1937835"/>
                  <a:pt x="406113" y="1937835"/>
                </a:cubicBezTo>
                <a:cubicBezTo>
                  <a:pt x="406113" y="1924608"/>
                  <a:pt x="406113" y="1924608"/>
                  <a:pt x="423440" y="1924608"/>
                </a:cubicBezTo>
                <a:cubicBezTo>
                  <a:pt x="423440" y="1924608"/>
                  <a:pt x="423440" y="1924608"/>
                  <a:pt x="406113" y="1924608"/>
                </a:cubicBezTo>
                <a:lnTo>
                  <a:pt x="406113" y="1927915"/>
                </a:lnTo>
                <a:cubicBezTo>
                  <a:pt x="406113" y="1927915"/>
                  <a:pt x="406113" y="1931221"/>
                  <a:pt x="406113" y="1937835"/>
                </a:cubicBezTo>
                <a:lnTo>
                  <a:pt x="393523" y="1937835"/>
                </a:lnTo>
                <a:lnTo>
                  <a:pt x="389327" y="1937835"/>
                </a:lnTo>
                <a:cubicBezTo>
                  <a:pt x="389327" y="1937835"/>
                  <a:pt x="389327" y="1937835"/>
                  <a:pt x="389327" y="1924608"/>
                </a:cubicBezTo>
                <a:lnTo>
                  <a:pt x="389327" y="1911794"/>
                </a:lnTo>
                <a:lnTo>
                  <a:pt x="399031" y="1911794"/>
                </a:lnTo>
                <a:cubicBezTo>
                  <a:pt x="398244" y="1911794"/>
                  <a:pt x="398769" y="1911794"/>
                  <a:pt x="399818" y="1911794"/>
                </a:cubicBezTo>
                <a:lnTo>
                  <a:pt x="404014" y="1911794"/>
                </a:lnTo>
                <a:lnTo>
                  <a:pt x="406113" y="1911794"/>
                </a:lnTo>
                <a:lnTo>
                  <a:pt x="406113" y="1898979"/>
                </a:lnTo>
                <a:cubicBezTo>
                  <a:pt x="406113" y="1898979"/>
                  <a:pt x="406113" y="1898979"/>
                  <a:pt x="406113" y="1886165"/>
                </a:cubicBezTo>
                <a:lnTo>
                  <a:pt x="389327" y="1898979"/>
                </a:lnTo>
                <a:lnTo>
                  <a:pt x="389327" y="1911794"/>
                </a:lnTo>
                <a:lnTo>
                  <a:pt x="372541" y="1911794"/>
                </a:lnTo>
                <a:cubicBezTo>
                  <a:pt x="372541" y="1911794"/>
                  <a:pt x="372541" y="1911794"/>
                  <a:pt x="355755" y="1911794"/>
                </a:cubicBezTo>
                <a:cubicBezTo>
                  <a:pt x="355755" y="1911794"/>
                  <a:pt x="355755" y="1911794"/>
                  <a:pt x="353589" y="1911794"/>
                </a:cubicBezTo>
                <a:lnTo>
                  <a:pt x="349257" y="1911794"/>
                </a:lnTo>
                <a:cubicBezTo>
                  <a:pt x="348174" y="1911794"/>
                  <a:pt x="347632" y="1911794"/>
                  <a:pt x="348445" y="1911794"/>
                </a:cubicBezTo>
                <a:lnTo>
                  <a:pt x="338427" y="1911794"/>
                </a:lnTo>
                <a:cubicBezTo>
                  <a:pt x="338427" y="1911794"/>
                  <a:pt x="338427" y="1911794"/>
                  <a:pt x="338427" y="1898979"/>
                </a:cubicBezTo>
                <a:lnTo>
                  <a:pt x="321641" y="1898979"/>
                </a:lnTo>
                <a:cubicBezTo>
                  <a:pt x="304855" y="1886165"/>
                  <a:pt x="304855" y="1886165"/>
                  <a:pt x="321641" y="1886165"/>
                </a:cubicBezTo>
                <a:lnTo>
                  <a:pt x="304855" y="1886165"/>
                </a:lnTo>
                <a:cubicBezTo>
                  <a:pt x="304855" y="1886165"/>
                  <a:pt x="304855" y="1886165"/>
                  <a:pt x="321641" y="1872938"/>
                </a:cubicBezTo>
                <a:cubicBezTo>
                  <a:pt x="304855" y="1872938"/>
                  <a:pt x="304855" y="1872938"/>
                  <a:pt x="304855" y="1872938"/>
                </a:cubicBezTo>
                <a:lnTo>
                  <a:pt x="288069" y="1872938"/>
                </a:lnTo>
                <a:cubicBezTo>
                  <a:pt x="288069" y="1872938"/>
                  <a:pt x="270742" y="1872938"/>
                  <a:pt x="270742" y="1860124"/>
                </a:cubicBezTo>
                <a:lnTo>
                  <a:pt x="270742" y="1872938"/>
                </a:lnTo>
                <a:lnTo>
                  <a:pt x="253956" y="1872938"/>
                </a:lnTo>
                <a:cubicBezTo>
                  <a:pt x="237170" y="1872938"/>
                  <a:pt x="253956" y="1872938"/>
                  <a:pt x="237170" y="1872938"/>
                </a:cubicBezTo>
                <a:lnTo>
                  <a:pt x="237170" y="1860124"/>
                </a:lnTo>
                <a:lnTo>
                  <a:pt x="220384" y="1860124"/>
                </a:lnTo>
                <a:cubicBezTo>
                  <a:pt x="237170" y="1860124"/>
                  <a:pt x="237170" y="1847309"/>
                  <a:pt x="237170" y="1847309"/>
                </a:cubicBezTo>
                <a:lnTo>
                  <a:pt x="220384" y="1847309"/>
                </a:lnTo>
                <a:cubicBezTo>
                  <a:pt x="220384" y="1847309"/>
                  <a:pt x="220384" y="1847309"/>
                  <a:pt x="203056" y="1847309"/>
                </a:cubicBezTo>
                <a:lnTo>
                  <a:pt x="203056" y="1834495"/>
                </a:lnTo>
                <a:lnTo>
                  <a:pt x="203056" y="1826848"/>
                </a:lnTo>
                <a:cubicBezTo>
                  <a:pt x="203056" y="1828708"/>
                  <a:pt x="203056" y="1821268"/>
                  <a:pt x="203056" y="1821268"/>
                </a:cubicBezTo>
                <a:cubicBezTo>
                  <a:pt x="203056" y="1821268"/>
                  <a:pt x="203056" y="1821268"/>
                  <a:pt x="186270" y="1821268"/>
                </a:cubicBezTo>
                <a:lnTo>
                  <a:pt x="169484" y="1821268"/>
                </a:lnTo>
                <a:lnTo>
                  <a:pt x="169484" y="1818064"/>
                </a:lnTo>
                <a:cubicBezTo>
                  <a:pt x="169484" y="1818064"/>
                  <a:pt x="169484" y="1814861"/>
                  <a:pt x="169484" y="1808453"/>
                </a:cubicBezTo>
                <a:cubicBezTo>
                  <a:pt x="169484" y="1808453"/>
                  <a:pt x="169484" y="1808453"/>
                  <a:pt x="186270" y="1808453"/>
                </a:cubicBezTo>
                <a:cubicBezTo>
                  <a:pt x="186270" y="1808453"/>
                  <a:pt x="186270" y="1808453"/>
                  <a:pt x="186270" y="1795639"/>
                </a:cubicBezTo>
                <a:cubicBezTo>
                  <a:pt x="186270" y="1795639"/>
                  <a:pt x="186270" y="1795639"/>
                  <a:pt x="186270" y="1782825"/>
                </a:cubicBezTo>
                <a:lnTo>
                  <a:pt x="203056" y="1782825"/>
                </a:lnTo>
                <a:cubicBezTo>
                  <a:pt x="203056" y="1782825"/>
                  <a:pt x="203056" y="1782825"/>
                  <a:pt x="203056" y="1769598"/>
                </a:cubicBezTo>
                <a:cubicBezTo>
                  <a:pt x="203056" y="1769598"/>
                  <a:pt x="203056" y="1769598"/>
                  <a:pt x="186270" y="1769598"/>
                </a:cubicBezTo>
                <a:lnTo>
                  <a:pt x="186270" y="1782825"/>
                </a:lnTo>
                <a:cubicBezTo>
                  <a:pt x="186270" y="1782825"/>
                  <a:pt x="186270" y="1795639"/>
                  <a:pt x="169484" y="1795639"/>
                </a:cubicBezTo>
                <a:lnTo>
                  <a:pt x="169484" y="1808453"/>
                </a:lnTo>
                <a:lnTo>
                  <a:pt x="152698" y="1808453"/>
                </a:lnTo>
                <a:lnTo>
                  <a:pt x="152698" y="1795639"/>
                </a:lnTo>
                <a:cubicBezTo>
                  <a:pt x="152698" y="1795639"/>
                  <a:pt x="152698" y="1795639"/>
                  <a:pt x="135371" y="1782825"/>
                </a:cubicBezTo>
                <a:cubicBezTo>
                  <a:pt x="152698" y="1782825"/>
                  <a:pt x="135371" y="1769598"/>
                  <a:pt x="152698" y="1782825"/>
                </a:cubicBezTo>
                <a:lnTo>
                  <a:pt x="152698" y="1769598"/>
                </a:lnTo>
                <a:cubicBezTo>
                  <a:pt x="152698" y="1769598"/>
                  <a:pt x="152698" y="1769598"/>
                  <a:pt x="169484" y="1769598"/>
                </a:cubicBezTo>
                <a:lnTo>
                  <a:pt x="169484" y="1756783"/>
                </a:lnTo>
                <a:lnTo>
                  <a:pt x="186270" y="1756783"/>
                </a:lnTo>
                <a:cubicBezTo>
                  <a:pt x="169484" y="1756783"/>
                  <a:pt x="169484" y="1743969"/>
                  <a:pt x="169484" y="1743969"/>
                </a:cubicBezTo>
                <a:cubicBezTo>
                  <a:pt x="152698" y="1731155"/>
                  <a:pt x="152698" y="1731155"/>
                  <a:pt x="152698" y="1743969"/>
                </a:cubicBezTo>
                <a:lnTo>
                  <a:pt x="152698" y="1756783"/>
                </a:lnTo>
                <a:lnTo>
                  <a:pt x="135371" y="1756783"/>
                </a:lnTo>
                <a:cubicBezTo>
                  <a:pt x="152698" y="1756783"/>
                  <a:pt x="152698" y="1756783"/>
                  <a:pt x="152698" y="1769598"/>
                </a:cubicBezTo>
                <a:lnTo>
                  <a:pt x="135371" y="1769598"/>
                </a:lnTo>
                <a:lnTo>
                  <a:pt x="133273" y="1769598"/>
                </a:lnTo>
                <a:lnTo>
                  <a:pt x="129076" y="1769598"/>
                </a:lnTo>
                <a:cubicBezTo>
                  <a:pt x="128027" y="1769598"/>
                  <a:pt x="127502" y="1769598"/>
                  <a:pt x="128289" y="1769598"/>
                </a:cubicBezTo>
                <a:lnTo>
                  <a:pt x="118585" y="1769598"/>
                </a:lnTo>
                <a:lnTo>
                  <a:pt x="118585" y="1782825"/>
                </a:lnTo>
                <a:cubicBezTo>
                  <a:pt x="118585" y="1782825"/>
                  <a:pt x="118585" y="1782825"/>
                  <a:pt x="101799" y="1782825"/>
                </a:cubicBezTo>
                <a:cubicBezTo>
                  <a:pt x="85013" y="1782825"/>
                  <a:pt x="85013" y="1769598"/>
                  <a:pt x="85013" y="1769598"/>
                </a:cubicBezTo>
                <a:cubicBezTo>
                  <a:pt x="85013" y="1769598"/>
                  <a:pt x="85013" y="1769598"/>
                  <a:pt x="67685" y="1769598"/>
                </a:cubicBezTo>
                <a:lnTo>
                  <a:pt x="67685" y="1756783"/>
                </a:lnTo>
                <a:lnTo>
                  <a:pt x="85013" y="1756783"/>
                </a:lnTo>
                <a:cubicBezTo>
                  <a:pt x="85013" y="1756783"/>
                  <a:pt x="85013" y="1756783"/>
                  <a:pt x="85013" y="1743969"/>
                </a:cubicBezTo>
                <a:cubicBezTo>
                  <a:pt x="85013" y="1756783"/>
                  <a:pt x="67685" y="1756783"/>
                  <a:pt x="67685" y="1756783"/>
                </a:cubicBezTo>
                <a:lnTo>
                  <a:pt x="67685" y="1743969"/>
                </a:lnTo>
                <a:cubicBezTo>
                  <a:pt x="67685" y="1743969"/>
                  <a:pt x="67685" y="1743969"/>
                  <a:pt x="85013" y="1731155"/>
                </a:cubicBezTo>
                <a:lnTo>
                  <a:pt x="67685" y="1717927"/>
                </a:lnTo>
                <a:cubicBezTo>
                  <a:pt x="67685" y="1717927"/>
                  <a:pt x="67685" y="1717927"/>
                  <a:pt x="85013" y="1717927"/>
                </a:cubicBezTo>
                <a:cubicBezTo>
                  <a:pt x="85013" y="1717927"/>
                  <a:pt x="85013" y="1717927"/>
                  <a:pt x="85013" y="1705113"/>
                </a:cubicBezTo>
                <a:cubicBezTo>
                  <a:pt x="85013" y="1692299"/>
                  <a:pt x="85013" y="1705113"/>
                  <a:pt x="67685" y="1705113"/>
                </a:cubicBezTo>
                <a:lnTo>
                  <a:pt x="67685" y="1717927"/>
                </a:lnTo>
                <a:lnTo>
                  <a:pt x="67685" y="1731155"/>
                </a:lnTo>
                <a:cubicBezTo>
                  <a:pt x="67685" y="1731155"/>
                  <a:pt x="67685" y="1717927"/>
                  <a:pt x="50900" y="1717927"/>
                </a:cubicBezTo>
                <a:lnTo>
                  <a:pt x="50900" y="1725575"/>
                </a:lnTo>
                <a:cubicBezTo>
                  <a:pt x="50900" y="1724955"/>
                  <a:pt x="50900" y="1725368"/>
                  <a:pt x="50900" y="1726195"/>
                </a:cubicBezTo>
                <a:lnTo>
                  <a:pt x="50900" y="1731155"/>
                </a:lnTo>
                <a:cubicBezTo>
                  <a:pt x="50900" y="1731155"/>
                  <a:pt x="50900" y="1731155"/>
                  <a:pt x="34114" y="1731155"/>
                </a:cubicBezTo>
                <a:cubicBezTo>
                  <a:pt x="50900" y="1731155"/>
                  <a:pt x="34114" y="1743969"/>
                  <a:pt x="50900" y="1743969"/>
                </a:cubicBezTo>
                <a:cubicBezTo>
                  <a:pt x="50900" y="1743969"/>
                  <a:pt x="50900" y="1743969"/>
                  <a:pt x="34114" y="1743969"/>
                </a:cubicBezTo>
                <a:cubicBezTo>
                  <a:pt x="34114" y="1743969"/>
                  <a:pt x="34114" y="1743969"/>
                  <a:pt x="17328" y="1743969"/>
                </a:cubicBezTo>
                <a:lnTo>
                  <a:pt x="0" y="1743969"/>
                </a:lnTo>
                <a:cubicBezTo>
                  <a:pt x="17328" y="1743969"/>
                  <a:pt x="17328" y="1731155"/>
                  <a:pt x="17328" y="1731155"/>
                </a:cubicBezTo>
                <a:lnTo>
                  <a:pt x="0" y="1731155"/>
                </a:lnTo>
                <a:lnTo>
                  <a:pt x="0" y="1717927"/>
                </a:lnTo>
                <a:cubicBezTo>
                  <a:pt x="17328" y="1717927"/>
                  <a:pt x="17328" y="1705113"/>
                  <a:pt x="17328" y="1705113"/>
                </a:cubicBezTo>
                <a:cubicBezTo>
                  <a:pt x="17328" y="1705113"/>
                  <a:pt x="17328" y="1705113"/>
                  <a:pt x="17328" y="1692299"/>
                </a:cubicBezTo>
                <a:lnTo>
                  <a:pt x="17328" y="1679485"/>
                </a:lnTo>
                <a:lnTo>
                  <a:pt x="34114" y="1666257"/>
                </a:lnTo>
                <a:lnTo>
                  <a:pt x="17328" y="1666257"/>
                </a:lnTo>
                <a:lnTo>
                  <a:pt x="0" y="1666257"/>
                </a:lnTo>
                <a:cubicBezTo>
                  <a:pt x="17328" y="1666257"/>
                  <a:pt x="0" y="1666257"/>
                  <a:pt x="17328" y="1653443"/>
                </a:cubicBezTo>
                <a:lnTo>
                  <a:pt x="17328" y="1640629"/>
                </a:lnTo>
                <a:lnTo>
                  <a:pt x="17328" y="1627815"/>
                </a:lnTo>
                <a:cubicBezTo>
                  <a:pt x="17328" y="1627815"/>
                  <a:pt x="17328" y="1627815"/>
                  <a:pt x="34114" y="1627815"/>
                </a:cubicBezTo>
                <a:lnTo>
                  <a:pt x="34114" y="1614587"/>
                </a:lnTo>
                <a:lnTo>
                  <a:pt x="50900" y="1614587"/>
                </a:lnTo>
                <a:cubicBezTo>
                  <a:pt x="34114" y="1601773"/>
                  <a:pt x="50900" y="1601773"/>
                  <a:pt x="50900" y="1601773"/>
                </a:cubicBezTo>
                <a:cubicBezTo>
                  <a:pt x="50900" y="1601773"/>
                  <a:pt x="50900" y="1601773"/>
                  <a:pt x="50900" y="1588959"/>
                </a:cubicBezTo>
                <a:cubicBezTo>
                  <a:pt x="50900" y="1588959"/>
                  <a:pt x="50900" y="1588959"/>
                  <a:pt x="67685" y="1588959"/>
                </a:cubicBezTo>
                <a:lnTo>
                  <a:pt x="67685" y="1576145"/>
                </a:lnTo>
                <a:cubicBezTo>
                  <a:pt x="67685" y="1576145"/>
                  <a:pt x="67685" y="1576145"/>
                  <a:pt x="85013" y="1576145"/>
                </a:cubicBezTo>
                <a:lnTo>
                  <a:pt x="85013" y="1562917"/>
                </a:lnTo>
                <a:lnTo>
                  <a:pt x="89209" y="1562917"/>
                </a:lnTo>
                <a:cubicBezTo>
                  <a:pt x="89209" y="1562917"/>
                  <a:pt x="93406" y="1562917"/>
                  <a:pt x="101799" y="1562917"/>
                </a:cubicBezTo>
                <a:lnTo>
                  <a:pt x="101799" y="1550103"/>
                </a:lnTo>
                <a:lnTo>
                  <a:pt x="118585" y="1550103"/>
                </a:lnTo>
                <a:lnTo>
                  <a:pt x="118585" y="1537289"/>
                </a:lnTo>
                <a:cubicBezTo>
                  <a:pt x="118585" y="1537289"/>
                  <a:pt x="118585" y="1537289"/>
                  <a:pt x="135371" y="1537289"/>
                </a:cubicBezTo>
                <a:cubicBezTo>
                  <a:pt x="135371" y="1524475"/>
                  <a:pt x="118585" y="1524475"/>
                  <a:pt x="135371" y="1524475"/>
                </a:cubicBezTo>
                <a:lnTo>
                  <a:pt x="152698" y="1511247"/>
                </a:lnTo>
                <a:cubicBezTo>
                  <a:pt x="152698" y="1511247"/>
                  <a:pt x="152698" y="1511247"/>
                  <a:pt x="152698" y="1498433"/>
                </a:cubicBezTo>
                <a:cubicBezTo>
                  <a:pt x="161091" y="1498433"/>
                  <a:pt x="165288" y="1498433"/>
                  <a:pt x="165288" y="1498433"/>
                </a:cubicBezTo>
                <a:lnTo>
                  <a:pt x="169484" y="1498433"/>
                </a:lnTo>
                <a:lnTo>
                  <a:pt x="186270" y="1498433"/>
                </a:lnTo>
                <a:lnTo>
                  <a:pt x="186270" y="1485619"/>
                </a:lnTo>
                <a:cubicBezTo>
                  <a:pt x="186270" y="1485619"/>
                  <a:pt x="186270" y="1485619"/>
                  <a:pt x="203056" y="1485619"/>
                </a:cubicBezTo>
                <a:lnTo>
                  <a:pt x="203056" y="1472805"/>
                </a:lnTo>
                <a:lnTo>
                  <a:pt x="220384" y="1459577"/>
                </a:lnTo>
                <a:cubicBezTo>
                  <a:pt x="220384" y="1459577"/>
                  <a:pt x="220384" y="1446763"/>
                  <a:pt x="237170" y="1459577"/>
                </a:cubicBezTo>
                <a:cubicBezTo>
                  <a:pt x="253956" y="1459577"/>
                  <a:pt x="237170" y="1459577"/>
                  <a:pt x="253956" y="1459577"/>
                </a:cubicBezTo>
                <a:lnTo>
                  <a:pt x="253956" y="1452169"/>
                </a:lnTo>
                <a:cubicBezTo>
                  <a:pt x="253956" y="1453971"/>
                  <a:pt x="253956" y="1446763"/>
                  <a:pt x="253956" y="1446763"/>
                </a:cubicBezTo>
                <a:lnTo>
                  <a:pt x="253956" y="1433949"/>
                </a:lnTo>
                <a:cubicBezTo>
                  <a:pt x="270742" y="1433949"/>
                  <a:pt x="253956" y="1421134"/>
                  <a:pt x="270742" y="1421134"/>
                </a:cubicBezTo>
                <a:cubicBezTo>
                  <a:pt x="270742" y="1421134"/>
                  <a:pt x="270742" y="1407907"/>
                  <a:pt x="288069" y="1407907"/>
                </a:cubicBezTo>
                <a:cubicBezTo>
                  <a:pt x="288069" y="1407907"/>
                  <a:pt x="288069" y="1407907"/>
                  <a:pt x="288069" y="1395093"/>
                </a:cubicBezTo>
                <a:cubicBezTo>
                  <a:pt x="288069" y="1395093"/>
                  <a:pt x="297511" y="1395093"/>
                  <a:pt x="295151" y="1395093"/>
                </a:cubicBezTo>
                <a:lnTo>
                  <a:pt x="304855" y="1395093"/>
                </a:lnTo>
                <a:lnTo>
                  <a:pt x="304855" y="1382279"/>
                </a:lnTo>
                <a:cubicBezTo>
                  <a:pt x="304855" y="1382279"/>
                  <a:pt x="304855" y="1382279"/>
                  <a:pt x="321641" y="1382279"/>
                </a:cubicBezTo>
                <a:cubicBezTo>
                  <a:pt x="321641" y="1382279"/>
                  <a:pt x="321641" y="1382279"/>
                  <a:pt x="321641" y="1369464"/>
                </a:cubicBezTo>
                <a:lnTo>
                  <a:pt x="338427" y="1369464"/>
                </a:lnTo>
                <a:cubicBezTo>
                  <a:pt x="338427" y="1369464"/>
                  <a:pt x="338427" y="1369464"/>
                  <a:pt x="338427" y="1356237"/>
                </a:cubicBezTo>
                <a:lnTo>
                  <a:pt x="355755" y="1356237"/>
                </a:lnTo>
                <a:cubicBezTo>
                  <a:pt x="355755" y="1356237"/>
                  <a:pt x="355755" y="1356237"/>
                  <a:pt x="355755" y="1343423"/>
                </a:cubicBezTo>
                <a:lnTo>
                  <a:pt x="355755" y="1330608"/>
                </a:lnTo>
                <a:cubicBezTo>
                  <a:pt x="355755" y="1317794"/>
                  <a:pt x="355755" y="1317794"/>
                  <a:pt x="355755" y="1317794"/>
                </a:cubicBezTo>
                <a:cubicBezTo>
                  <a:pt x="338427" y="1317794"/>
                  <a:pt x="338427" y="1304567"/>
                  <a:pt x="338427" y="1304567"/>
                </a:cubicBezTo>
                <a:lnTo>
                  <a:pt x="338427" y="1291753"/>
                </a:lnTo>
                <a:cubicBezTo>
                  <a:pt x="338427" y="1291753"/>
                  <a:pt x="338427" y="1291753"/>
                  <a:pt x="338427" y="1278938"/>
                </a:cubicBezTo>
                <a:lnTo>
                  <a:pt x="334231" y="1278938"/>
                </a:lnTo>
                <a:cubicBezTo>
                  <a:pt x="334231" y="1278938"/>
                  <a:pt x="330034" y="1278938"/>
                  <a:pt x="321641" y="1278938"/>
                </a:cubicBezTo>
                <a:lnTo>
                  <a:pt x="321641" y="1266124"/>
                </a:lnTo>
                <a:cubicBezTo>
                  <a:pt x="321641" y="1266124"/>
                  <a:pt x="321641" y="1266124"/>
                  <a:pt x="321641" y="1252897"/>
                </a:cubicBezTo>
                <a:lnTo>
                  <a:pt x="321641" y="1240082"/>
                </a:lnTo>
                <a:cubicBezTo>
                  <a:pt x="309052" y="1240082"/>
                  <a:pt x="315346" y="1240082"/>
                  <a:pt x="312199" y="1240082"/>
                </a:cubicBezTo>
                <a:lnTo>
                  <a:pt x="311937" y="1240082"/>
                </a:lnTo>
                <a:lnTo>
                  <a:pt x="311150" y="1240082"/>
                </a:lnTo>
                <a:cubicBezTo>
                  <a:pt x="309052" y="1240082"/>
                  <a:pt x="304855" y="1240082"/>
                  <a:pt x="304855" y="1240082"/>
                </a:cubicBezTo>
                <a:cubicBezTo>
                  <a:pt x="304855" y="1240082"/>
                  <a:pt x="304855" y="1240082"/>
                  <a:pt x="304855" y="1227268"/>
                </a:cubicBezTo>
                <a:lnTo>
                  <a:pt x="321641" y="1227268"/>
                </a:lnTo>
                <a:lnTo>
                  <a:pt x="321641" y="1214454"/>
                </a:lnTo>
                <a:cubicBezTo>
                  <a:pt x="321641" y="1201227"/>
                  <a:pt x="304855" y="1201227"/>
                  <a:pt x="321641" y="1201227"/>
                </a:cubicBezTo>
                <a:cubicBezTo>
                  <a:pt x="313248" y="1201227"/>
                  <a:pt x="309052" y="1201227"/>
                  <a:pt x="309052" y="1201227"/>
                </a:cubicBezTo>
                <a:lnTo>
                  <a:pt x="304855" y="1201227"/>
                </a:lnTo>
                <a:cubicBezTo>
                  <a:pt x="304855" y="1201227"/>
                  <a:pt x="304855" y="1201227"/>
                  <a:pt x="304855" y="1188412"/>
                </a:cubicBezTo>
                <a:cubicBezTo>
                  <a:pt x="304855" y="1188412"/>
                  <a:pt x="295413" y="1188412"/>
                  <a:pt x="297774" y="1188412"/>
                </a:cubicBezTo>
                <a:lnTo>
                  <a:pt x="288069" y="1188412"/>
                </a:lnTo>
                <a:cubicBezTo>
                  <a:pt x="288069" y="1175598"/>
                  <a:pt x="304855" y="1175598"/>
                  <a:pt x="288069" y="1175598"/>
                </a:cubicBezTo>
                <a:cubicBezTo>
                  <a:pt x="288069" y="1175598"/>
                  <a:pt x="288069" y="1175598"/>
                  <a:pt x="288069" y="1162784"/>
                </a:cubicBezTo>
                <a:lnTo>
                  <a:pt x="288069" y="1149556"/>
                </a:lnTo>
                <a:lnTo>
                  <a:pt x="288069" y="1136742"/>
                </a:lnTo>
                <a:lnTo>
                  <a:pt x="288069" y="1123928"/>
                </a:lnTo>
                <a:lnTo>
                  <a:pt x="288069" y="1111114"/>
                </a:lnTo>
                <a:cubicBezTo>
                  <a:pt x="270742" y="1111114"/>
                  <a:pt x="288069" y="1111114"/>
                  <a:pt x="288069" y="1097886"/>
                </a:cubicBezTo>
                <a:cubicBezTo>
                  <a:pt x="288069" y="1097886"/>
                  <a:pt x="288069" y="1097886"/>
                  <a:pt x="285903" y="1097886"/>
                </a:cubicBezTo>
                <a:lnTo>
                  <a:pt x="278052" y="1097886"/>
                </a:lnTo>
                <a:lnTo>
                  <a:pt x="277240" y="1097886"/>
                </a:lnTo>
                <a:cubicBezTo>
                  <a:pt x="275074" y="1097886"/>
                  <a:pt x="270742" y="1097886"/>
                  <a:pt x="270742" y="1097886"/>
                </a:cubicBezTo>
                <a:cubicBezTo>
                  <a:pt x="288069" y="1097886"/>
                  <a:pt x="270742" y="1085072"/>
                  <a:pt x="270742" y="1085072"/>
                </a:cubicBezTo>
                <a:lnTo>
                  <a:pt x="270742" y="1072258"/>
                </a:lnTo>
                <a:lnTo>
                  <a:pt x="270742" y="1059444"/>
                </a:lnTo>
                <a:lnTo>
                  <a:pt x="288069" y="1059444"/>
                </a:lnTo>
                <a:lnTo>
                  <a:pt x="288069" y="1046216"/>
                </a:lnTo>
                <a:lnTo>
                  <a:pt x="288069" y="1033402"/>
                </a:lnTo>
                <a:cubicBezTo>
                  <a:pt x="270742" y="1033402"/>
                  <a:pt x="288069" y="1033402"/>
                  <a:pt x="288069" y="1020588"/>
                </a:cubicBezTo>
                <a:lnTo>
                  <a:pt x="270742" y="1007774"/>
                </a:lnTo>
                <a:lnTo>
                  <a:pt x="270742" y="1020588"/>
                </a:lnTo>
                <a:cubicBezTo>
                  <a:pt x="270742" y="1020588"/>
                  <a:pt x="270742" y="1007774"/>
                  <a:pt x="253956" y="1020588"/>
                </a:cubicBezTo>
                <a:cubicBezTo>
                  <a:pt x="253956" y="1020588"/>
                  <a:pt x="253956" y="1020588"/>
                  <a:pt x="253956" y="1007774"/>
                </a:cubicBezTo>
                <a:cubicBezTo>
                  <a:pt x="253956" y="1007774"/>
                  <a:pt x="253956" y="1007774"/>
                  <a:pt x="253956" y="994546"/>
                </a:cubicBezTo>
                <a:lnTo>
                  <a:pt x="253956" y="981732"/>
                </a:lnTo>
                <a:cubicBezTo>
                  <a:pt x="253956" y="981732"/>
                  <a:pt x="270742" y="981732"/>
                  <a:pt x="270742" y="968918"/>
                </a:cubicBezTo>
                <a:lnTo>
                  <a:pt x="268643" y="968918"/>
                </a:lnTo>
                <a:cubicBezTo>
                  <a:pt x="266545" y="968918"/>
                  <a:pt x="262349" y="968918"/>
                  <a:pt x="253956" y="968918"/>
                </a:cubicBezTo>
                <a:cubicBezTo>
                  <a:pt x="270742" y="968918"/>
                  <a:pt x="253956" y="968918"/>
                  <a:pt x="253956" y="956104"/>
                </a:cubicBezTo>
                <a:cubicBezTo>
                  <a:pt x="253956" y="956104"/>
                  <a:pt x="253956" y="956104"/>
                  <a:pt x="253956" y="968918"/>
                </a:cubicBezTo>
                <a:cubicBezTo>
                  <a:pt x="253956" y="968918"/>
                  <a:pt x="253956" y="956104"/>
                  <a:pt x="237170" y="956104"/>
                </a:cubicBezTo>
                <a:lnTo>
                  <a:pt x="237170" y="942876"/>
                </a:lnTo>
                <a:lnTo>
                  <a:pt x="237170" y="930062"/>
                </a:lnTo>
                <a:lnTo>
                  <a:pt x="237170" y="917248"/>
                </a:lnTo>
                <a:lnTo>
                  <a:pt x="237170" y="904434"/>
                </a:lnTo>
                <a:cubicBezTo>
                  <a:pt x="237170" y="904434"/>
                  <a:pt x="237170" y="904434"/>
                  <a:pt x="239268" y="904434"/>
                </a:cubicBezTo>
                <a:lnTo>
                  <a:pt x="253956" y="904434"/>
                </a:lnTo>
                <a:cubicBezTo>
                  <a:pt x="253956" y="904434"/>
                  <a:pt x="253956" y="904434"/>
                  <a:pt x="253956" y="891206"/>
                </a:cubicBezTo>
                <a:lnTo>
                  <a:pt x="237170" y="904434"/>
                </a:lnTo>
                <a:lnTo>
                  <a:pt x="235072" y="904434"/>
                </a:lnTo>
                <a:lnTo>
                  <a:pt x="230875" y="904434"/>
                </a:lnTo>
                <a:cubicBezTo>
                  <a:pt x="229826" y="904434"/>
                  <a:pt x="229301" y="904434"/>
                  <a:pt x="230088" y="904434"/>
                </a:cubicBezTo>
                <a:lnTo>
                  <a:pt x="229826" y="904434"/>
                </a:lnTo>
                <a:cubicBezTo>
                  <a:pt x="227728" y="904434"/>
                  <a:pt x="229826" y="904434"/>
                  <a:pt x="227728" y="904434"/>
                </a:cubicBezTo>
                <a:lnTo>
                  <a:pt x="224580" y="904434"/>
                </a:lnTo>
                <a:lnTo>
                  <a:pt x="220384" y="904434"/>
                </a:lnTo>
                <a:cubicBezTo>
                  <a:pt x="220384" y="904434"/>
                  <a:pt x="237170" y="904434"/>
                  <a:pt x="220384" y="891206"/>
                </a:cubicBezTo>
                <a:cubicBezTo>
                  <a:pt x="220384" y="891206"/>
                  <a:pt x="220384" y="891206"/>
                  <a:pt x="220384" y="878392"/>
                </a:cubicBezTo>
                <a:lnTo>
                  <a:pt x="220384" y="865578"/>
                </a:lnTo>
                <a:lnTo>
                  <a:pt x="210366" y="865578"/>
                </a:lnTo>
                <a:lnTo>
                  <a:pt x="209554" y="865578"/>
                </a:lnTo>
                <a:cubicBezTo>
                  <a:pt x="207388" y="865578"/>
                  <a:pt x="203056" y="865578"/>
                  <a:pt x="203056" y="865578"/>
                </a:cubicBezTo>
                <a:cubicBezTo>
                  <a:pt x="203056" y="865578"/>
                  <a:pt x="203056" y="865578"/>
                  <a:pt x="203056" y="852763"/>
                </a:cubicBezTo>
                <a:cubicBezTo>
                  <a:pt x="203056" y="842843"/>
                  <a:pt x="193614" y="847803"/>
                  <a:pt x="188893" y="845323"/>
                </a:cubicBezTo>
                <a:lnTo>
                  <a:pt x="188499" y="844452"/>
                </a:lnTo>
                <a:lnTo>
                  <a:pt x="203056" y="839536"/>
                </a:lnTo>
                <a:lnTo>
                  <a:pt x="196762" y="839536"/>
                </a:lnTo>
                <a:cubicBezTo>
                  <a:pt x="195712" y="839536"/>
                  <a:pt x="195188" y="839536"/>
                  <a:pt x="195975" y="839536"/>
                </a:cubicBezTo>
                <a:lnTo>
                  <a:pt x="195712" y="839536"/>
                </a:lnTo>
                <a:cubicBezTo>
                  <a:pt x="193614" y="839536"/>
                  <a:pt x="195712" y="839536"/>
                  <a:pt x="193614" y="839536"/>
                </a:cubicBezTo>
                <a:lnTo>
                  <a:pt x="193352" y="839536"/>
                </a:lnTo>
                <a:cubicBezTo>
                  <a:pt x="195712" y="839536"/>
                  <a:pt x="186270" y="839536"/>
                  <a:pt x="186270" y="839536"/>
                </a:cubicBezTo>
                <a:lnTo>
                  <a:pt x="186270" y="826722"/>
                </a:lnTo>
                <a:lnTo>
                  <a:pt x="186270" y="813908"/>
                </a:lnTo>
                <a:cubicBezTo>
                  <a:pt x="186270" y="813908"/>
                  <a:pt x="186270" y="813908"/>
                  <a:pt x="186270" y="801093"/>
                </a:cubicBezTo>
                <a:lnTo>
                  <a:pt x="169484" y="801093"/>
                </a:lnTo>
                <a:cubicBezTo>
                  <a:pt x="169484" y="801093"/>
                  <a:pt x="186270" y="801093"/>
                  <a:pt x="169484" y="787866"/>
                </a:cubicBezTo>
                <a:lnTo>
                  <a:pt x="169484" y="783061"/>
                </a:lnTo>
                <a:cubicBezTo>
                  <a:pt x="169484" y="782260"/>
                  <a:pt x="169484" y="781859"/>
                  <a:pt x="169484" y="782460"/>
                </a:cubicBezTo>
                <a:lnTo>
                  <a:pt x="169484" y="775052"/>
                </a:lnTo>
                <a:lnTo>
                  <a:pt x="169484" y="762237"/>
                </a:lnTo>
                <a:cubicBezTo>
                  <a:pt x="169484" y="749423"/>
                  <a:pt x="169484" y="749423"/>
                  <a:pt x="152698" y="749423"/>
                </a:cubicBezTo>
                <a:lnTo>
                  <a:pt x="152698" y="736196"/>
                </a:lnTo>
                <a:cubicBezTo>
                  <a:pt x="152698" y="736196"/>
                  <a:pt x="152698" y="736196"/>
                  <a:pt x="152698" y="723382"/>
                </a:cubicBezTo>
                <a:cubicBezTo>
                  <a:pt x="135371" y="723382"/>
                  <a:pt x="152698" y="710567"/>
                  <a:pt x="135371" y="710567"/>
                </a:cubicBezTo>
                <a:lnTo>
                  <a:pt x="135371" y="697753"/>
                </a:lnTo>
                <a:lnTo>
                  <a:pt x="135371" y="684526"/>
                </a:lnTo>
                <a:lnTo>
                  <a:pt x="135371" y="671711"/>
                </a:lnTo>
                <a:cubicBezTo>
                  <a:pt x="118585" y="671711"/>
                  <a:pt x="135371" y="658897"/>
                  <a:pt x="135371" y="658897"/>
                </a:cubicBezTo>
                <a:cubicBezTo>
                  <a:pt x="122781" y="658897"/>
                  <a:pt x="129076" y="658897"/>
                  <a:pt x="125929" y="658897"/>
                </a:cubicBezTo>
                <a:lnTo>
                  <a:pt x="122781" y="658897"/>
                </a:lnTo>
                <a:lnTo>
                  <a:pt x="118585" y="658897"/>
                </a:lnTo>
                <a:cubicBezTo>
                  <a:pt x="135371" y="658897"/>
                  <a:pt x="135371" y="646083"/>
                  <a:pt x="135371" y="646083"/>
                </a:cubicBezTo>
                <a:cubicBezTo>
                  <a:pt x="135371" y="646083"/>
                  <a:pt x="152698" y="646083"/>
                  <a:pt x="135371" y="632856"/>
                </a:cubicBezTo>
                <a:cubicBezTo>
                  <a:pt x="135371" y="632856"/>
                  <a:pt x="135371" y="632856"/>
                  <a:pt x="137537" y="632856"/>
                </a:cubicBezTo>
                <a:lnTo>
                  <a:pt x="141869" y="632856"/>
                </a:lnTo>
                <a:lnTo>
                  <a:pt x="142681" y="632856"/>
                </a:lnTo>
                <a:lnTo>
                  <a:pt x="145388" y="632856"/>
                </a:lnTo>
                <a:cubicBezTo>
                  <a:pt x="144576" y="632856"/>
                  <a:pt x="145118" y="632856"/>
                  <a:pt x="146201" y="632856"/>
                </a:cubicBezTo>
                <a:lnTo>
                  <a:pt x="150532" y="632856"/>
                </a:lnTo>
                <a:lnTo>
                  <a:pt x="152698" y="632856"/>
                </a:lnTo>
                <a:lnTo>
                  <a:pt x="169484" y="632856"/>
                </a:lnTo>
                <a:cubicBezTo>
                  <a:pt x="169484" y="632856"/>
                  <a:pt x="169484" y="632856"/>
                  <a:pt x="169484" y="620041"/>
                </a:cubicBezTo>
                <a:lnTo>
                  <a:pt x="186270" y="620041"/>
                </a:lnTo>
                <a:cubicBezTo>
                  <a:pt x="186270" y="620041"/>
                  <a:pt x="186270" y="620041"/>
                  <a:pt x="186270" y="607227"/>
                </a:cubicBezTo>
                <a:lnTo>
                  <a:pt x="203056" y="607227"/>
                </a:lnTo>
                <a:cubicBezTo>
                  <a:pt x="211720" y="607227"/>
                  <a:pt x="216052" y="607227"/>
                  <a:pt x="218218" y="607227"/>
                </a:cubicBezTo>
                <a:lnTo>
                  <a:pt x="220384" y="607227"/>
                </a:lnTo>
                <a:lnTo>
                  <a:pt x="220384" y="594413"/>
                </a:lnTo>
                <a:lnTo>
                  <a:pt x="237170" y="594413"/>
                </a:lnTo>
                <a:lnTo>
                  <a:pt x="237170" y="607227"/>
                </a:lnTo>
                <a:cubicBezTo>
                  <a:pt x="237170" y="607227"/>
                  <a:pt x="237170" y="607227"/>
                  <a:pt x="239268" y="607227"/>
                </a:cubicBezTo>
                <a:lnTo>
                  <a:pt x="243464" y="607227"/>
                </a:lnTo>
                <a:cubicBezTo>
                  <a:pt x="244514" y="607227"/>
                  <a:pt x="245038" y="607227"/>
                  <a:pt x="244251" y="607227"/>
                </a:cubicBezTo>
                <a:lnTo>
                  <a:pt x="253956" y="607227"/>
                </a:lnTo>
                <a:lnTo>
                  <a:pt x="253956" y="620041"/>
                </a:lnTo>
                <a:lnTo>
                  <a:pt x="253956" y="632856"/>
                </a:lnTo>
                <a:cubicBezTo>
                  <a:pt x="253956" y="632856"/>
                  <a:pt x="253956" y="632856"/>
                  <a:pt x="270742" y="632856"/>
                </a:cubicBezTo>
                <a:cubicBezTo>
                  <a:pt x="270742" y="646083"/>
                  <a:pt x="270742" y="632856"/>
                  <a:pt x="288069" y="632856"/>
                </a:cubicBezTo>
                <a:lnTo>
                  <a:pt x="288069" y="620041"/>
                </a:lnTo>
                <a:cubicBezTo>
                  <a:pt x="288069" y="620041"/>
                  <a:pt x="270742" y="632856"/>
                  <a:pt x="288069" y="632856"/>
                </a:cubicBezTo>
                <a:cubicBezTo>
                  <a:pt x="288069" y="632856"/>
                  <a:pt x="278322" y="632856"/>
                  <a:pt x="280759" y="632856"/>
                </a:cubicBezTo>
                <a:lnTo>
                  <a:pt x="270742" y="632856"/>
                </a:lnTo>
                <a:lnTo>
                  <a:pt x="270742" y="631254"/>
                </a:lnTo>
                <a:lnTo>
                  <a:pt x="270742" y="628050"/>
                </a:lnTo>
                <a:cubicBezTo>
                  <a:pt x="270742" y="627249"/>
                  <a:pt x="270742" y="626849"/>
                  <a:pt x="270742" y="627450"/>
                </a:cubicBezTo>
                <a:lnTo>
                  <a:pt x="270742" y="620041"/>
                </a:lnTo>
                <a:cubicBezTo>
                  <a:pt x="270742" y="607227"/>
                  <a:pt x="270742" y="607227"/>
                  <a:pt x="253956" y="607227"/>
                </a:cubicBezTo>
                <a:lnTo>
                  <a:pt x="253956" y="599819"/>
                </a:lnTo>
                <a:lnTo>
                  <a:pt x="253956" y="599219"/>
                </a:lnTo>
                <a:cubicBezTo>
                  <a:pt x="253956" y="597617"/>
                  <a:pt x="253956" y="594413"/>
                  <a:pt x="253956" y="594413"/>
                </a:cubicBezTo>
                <a:cubicBezTo>
                  <a:pt x="253956" y="594413"/>
                  <a:pt x="253956" y="594413"/>
                  <a:pt x="256054" y="594413"/>
                </a:cubicBezTo>
                <a:lnTo>
                  <a:pt x="270742" y="594413"/>
                </a:lnTo>
                <a:lnTo>
                  <a:pt x="270742" y="581185"/>
                </a:lnTo>
                <a:lnTo>
                  <a:pt x="288069" y="581185"/>
                </a:lnTo>
                <a:cubicBezTo>
                  <a:pt x="288069" y="581185"/>
                  <a:pt x="288069" y="581185"/>
                  <a:pt x="290167" y="581185"/>
                </a:cubicBezTo>
                <a:lnTo>
                  <a:pt x="302757" y="581185"/>
                </a:lnTo>
                <a:lnTo>
                  <a:pt x="304855" y="581185"/>
                </a:lnTo>
                <a:cubicBezTo>
                  <a:pt x="304855" y="594413"/>
                  <a:pt x="304855" y="594413"/>
                  <a:pt x="288069" y="594413"/>
                </a:cubicBezTo>
                <a:lnTo>
                  <a:pt x="304855" y="594413"/>
                </a:lnTo>
                <a:lnTo>
                  <a:pt x="288069" y="607227"/>
                </a:lnTo>
                <a:cubicBezTo>
                  <a:pt x="288069" y="607227"/>
                  <a:pt x="288069" y="607227"/>
                  <a:pt x="290167" y="607227"/>
                </a:cubicBezTo>
                <a:lnTo>
                  <a:pt x="302757" y="607227"/>
                </a:lnTo>
                <a:cubicBezTo>
                  <a:pt x="304855" y="607227"/>
                  <a:pt x="304855" y="607227"/>
                  <a:pt x="304855" y="607227"/>
                </a:cubicBezTo>
                <a:cubicBezTo>
                  <a:pt x="321641" y="607227"/>
                  <a:pt x="321641" y="620041"/>
                  <a:pt x="304855" y="620041"/>
                </a:cubicBezTo>
                <a:cubicBezTo>
                  <a:pt x="317445" y="620041"/>
                  <a:pt x="311150" y="620041"/>
                  <a:pt x="314297" y="620041"/>
                </a:cubicBezTo>
                <a:lnTo>
                  <a:pt x="319543" y="620041"/>
                </a:lnTo>
                <a:lnTo>
                  <a:pt x="321641" y="620041"/>
                </a:lnTo>
                <a:cubicBezTo>
                  <a:pt x="321641" y="620041"/>
                  <a:pt x="321641" y="620041"/>
                  <a:pt x="323739" y="620041"/>
                </a:cubicBezTo>
                <a:lnTo>
                  <a:pt x="334231" y="620041"/>
                </a:lnTo>
                <a:lnTo>
                  <a:pt x="336329" y="620041"/>
                </a:lnTo>
                <a:lnTo>
                  <a:pt x="338427" y="620041"/>
                </a:lnTo>
                <a:lnTo>
                  <a:pt x="338427" y="607227"/>
                </a:lnTo>
                <a:lnTo>
                  <a:pt x="338427" y="594413"/>
                </a:lnTo>
                <a:lnTo>
                  <a:pt x="344728" y="585996"/>
                </a:lnTo>
                <a:lnTo>
                  <a:pt x="355755" y="581185"/>
                </a:lnTo>
                <a:cubicBezTo>
                  <a:pt x="355755" y="594413"/>
                  <a:pt x="355755" y="594413"/>
                  <a:pt x="372541" y="594413"/>
                </a:cubicBezTo>
                <a:lnTo>
                  <a:pt x="372541" y="592760"/>
                </a:lnTo>
                <a:lnTo>
                  <a:pt x="372541" y="581185"/>
                </a:lnTo>
                <a:lnTo>
                  <a:pt x="372541" y="568371"/>
                </a:lnTo>
                <a:lnTo>
                  <a:pt x="357853" y="568371"/>
                </a:lnTo>
                <a:cubicBezTo>
                  <a:pt x="355755" y="568371"/>
                  <a:pt x="355755" y="568371"/>
                  <a:pt x="355755" y="568371"/>
                </a:cubicBezTo>
                <a:cubicBezTo>
                  <a:pt x="355755" y="568371"/>
                  <a:pt x="355755" y="568371"/>
                  <a:pt x="372541" y="555557"/>
                </a:cubicBezTo>
                <a:cubicBezTo>
                  <a:pt x="389327" y="555557"/>
                  <a:pt x="372541" y="555557"/>
                  <a:pt x="389327" y="555557"/>
                </a:cubicBezTo>
                <a:cubicBezTo>
                  <a:pt x="389327" y="555557"/>
                  <a:pt x="389327" y="555557"/>
                  <a:pt x="406113" y="555557"/>
                </a:cubicBezTo>
                <a:lnTo>
                  <a:pt x="406113" y="568371"/>
                </a:lnTo>
                <a:cubicBezTo>
                  <a:pt x="406113" y="568371"/>
                  <a:pt x="406113" y="568371"/>
                  <a:pt x="423440" y="568371"/>
                </a:cubicBezTo>
                <a:lnTo>
                  <a:pt x="423440" y="555557"/>
                </a:lnTo>
                <a:cubicBezTo>
                  <a:pt x="423440" y="555557"/>
                  <a:pt x="423440" y="555557"/>
                  <a:pt x="440226" y="555557"/>
                </a:cubicBezTo>
                <a:cubicBezTo>
                  <a:pt x="440226" y="555557"/>
                  <a:pt x="440226" y="555557"/>
                  <a:pt x="457012" y="555557"/>
                </a:cubicBezTo>
                <a:cubicBezTo>
                  <a:pt x="473798" y="555557"/>
                  <a:pt x="473798" y="555557"/>
                  <a:pt x="473798" y="542743"/>
                </a:cubicBezTo>
                <a:lnTo>
                  <a:pt x="473798" y="529515"/>
                </a:lnTo>
                <a:lnTo>
                  <a:pt x="483815" y="529515"/>
                </a:lnTo>
                <a:cubicBezTo>
                  <a:pt x="483003" y="529515"/>
                  <a:pt x="483545" y="529515"/>
                  <a:pt x="484628" y="529515"/>
                </a:cubicBezTo>
                <a:lnTo>
                  <a:pt x="491125" y="529515"/>
                </a:lnTo>
                <a:cubicBezTo>
                  <a:pt x="491125" y="529515"/>
                  <a:pt x="491125" y="529515"/>
                  <a:pt x="491125" y="542743"/>
                </a:cubicBezTo>
                <a:lnTo>
                  <a:pt x="491125" y="555557"/>
                </a:lnTo>
                <a:cubicBezTo>
                  <a:pt x="491125" y="542743"/>
                  <a:pt x="507911" y="542743"/>
                  <a:pt x="507911" y="542743"/>
                </a:cubicBezTo>
                <a:lnTo>
                  <a:pt x="507911" y="529515"/>
                </a:lnTo>
                <a:lnTo>
                  <a:pt x="491125" y="529515"/>
                </a:lnTo>
                <a:lnTo>
                  <a:pt x="491125" y="524710"/>
                </a:lnTo>
                <a:cubicBezTo>
                  <a:pt x="491125" y="523909"/>
                  <a:pt x="491125" y="523509"/>
                  <a:pt x="491125" y="524109"/>
                </a:cubicBezTo>
                <a:lnTo>
                  <a:pt x="491125" y="516701"/>
                </a:lnTo>
                <a:cubicBezTo>
                  <a:pt x="491125" y="516701"/>
                  <a:pt x="491125" y="516701"/>
                  <a:pt x="488959" y="516701"/>
                </a:cubicBezTo>
                <a:lnTo>
                  <a:pt x="481108" y="516701"/>
                </a:lnTo>
                <a:cubicBezTo>
                  <a:pt x="483545" y="516701"/>
                  <a:pt x="473798" y="516701"/>
                  <a:pt x="473798" y="516701"/>
                </a:cubicBezTo>
                <a:cubicBezTo>
                  <a:pt x="473798" y="503887"/>
                  <a:pt x="473798" y="516701"/>
                  <a:pt x="473798" y="503887"/>
                </a:cubicBezTo>
                <a:lnTo>
                  <a:pt x="457012" y="503887"/>
                </a:lnTo>
                <a:lnTo>
                  <a:pt x="457012" y="499082"/>
                </a:lnTo>
                <a:cubicBezTo>
                  <a:pt x="457012" y="498281"/>
                  <a:pt x="457012" y="497880"/>
                  <a:pt x="457012" y="498481"/>
                </a:cubicBezTo>
                <a:lnTo>
                  <a:pt x="457012" y="498281"/>
                </a:lnTo>
                <a:cubicBezTo>
                  <a:pt x="457012" y="496679"/>
                  <a:pt x="457012" y="498281"/>
                  <a:pt x="457012" y="496679"/>
                </a:cubicBezTo>
                <a:lnTo>
                  <a:pt x="457012" y="496479"/>
                </a:lnTo>
                <a:cubicBezTo>
                  <a:pt x="457012" y="498281"/>
                  <a:pt x="457012" y="491073"/>
                  <a:pt x="457012" y="491073"/>
                </a:cubicBezTo>
                <a:lnTo>
                  <a:pt x="454914" y="491073"/>
                </a:lnTo>
                <a:lnTo>
                  <a:pt x="444423" y="491073"/>
                </a:lnTo>
                <a:lnTo>
                  <a:pt x="440226" y="491073"/>
                </a:lnTo>
                <a:lnTo>
                  <a:pt x="440226" y="489419"/>
                </a:lnTo>
                <a:lnTo>
                  <a:pt x="440226" y="486112"/>
                </a:lnTo>
                <a:cubicBezTo>
                  <a:pt x="440226" y="485286"/>
                  <a:pt x="440226" y="484872"/>
                  <a:pt x="440226" y="485492"/>
                </a:cubicBezTo>
                <a:lnTo>
                  <a:pt x="440226" y="477845"/>
                </a:lnTo>
                <a:cubicBezTo>
                  <a:pt x="440226" y="477845"/>
                  <a:pt x="440226" y="477845"/>
                  <a:pt x="440226" y="476243"/>
                </a:cubicBezTo>
                <a:lnTo>
                  <a:pt x="440226" y="470437"/>
                </a:lnTo>
                <a:cubicBezTo>
                  <a:pt x="440226" y="472239"/>
                  <a:pt x="440226" y="465031"/>
                  <a:pt x="440226" y="465031"/>
                </a:cubicBezTo>
                <a:cubicBezTo>
                  <a:pt x="440226" y="465031"/>
                  <a:pt x="440226" y="465031"/>
                  <a:pt x="457012" y="465031"/>
                </a:cubicBezTo>
                <a:cubicBezTo>
                  <a:pt x="457012" y="465031"/>
                  <a:pt x="457012" y="465031"/>
                  <a:pt x="457012" y="463429"/>
                </a:cubicBezTo>
                <a:lnTo>
                  <a:pt x="457012" y="457623"/>
                </a:lnTo>
                <a:lnTo>
                  <a:pt x="457012" y="457022"/>
                </a:lnTo>
                <a:cubicBezTo>
                  <a:pt x="457012" y="455420"/>
                  <a:pt x="457012" y="452217"/>
                  <a:pt x="457012" y="452217"/>
                </a:cubicBezTo>
                <a:lnTo>
                  <a:pt x="457012" y="439403"/>
                </a:lnTo>
                <a:lnTo>
                  <a:pt x="473798" y="439403"/>
                </a:lnTo>
                <a:lnTo>
                  <a:pt x="473798" y="433616"/>
                </a:lnTo>
                <a:lnTo>
                  <a:pt x="473798" y="432789"/>
                </a:lnTo>
                <a:cubicBezTo>
                  <a:pt x="473798" y="432789"/>
                  <a:pt x="473798" y="432789"/>
                  <a:pt x="473798" y="426175"/>
                </a:cubicBezTo>
                <a:lnTo>
                  <a:pt x="457012" y="426175"/>
                </a:lnTo>
                <a:lnTo>
                  <a:pt x="457012" y="413361"/>
                </a:lnTo>
                <a:lnTo>
                  <a:pt x="473798" y="413361"/>
                </a:lnTo>
                <a:cubicBezTo>
                  <a:pt x="473798" y="413361"/>
                  <a:pt x="473798" y="413361"/>
                  <a:pt x="491125" y="413361"/>
                </a:cubicBezTo>
                <a:lnTo>
                  <a:pt x="507911" y="413361"/>
                </a:lnTo>
                <a:lnTo>
                  <a:pt x="507911" y="400547"/>
                </a:lnTo>
                <a:cubicBezTo>
                  <a:pt x="507911" y="387733"/>
                  <a:pt x="524697" y="387733"/>
                  <a:pt x="524697" y="387733"/>
                </a:cubicBezTo>
                <a:lnTo>
                  <a:pt x="522599" y="387733"/>
                </a:lnTo>
                <a:lnTo>
                  <a:pt x="520501" y="387733"/>
                </a:lnTo>
                <a:cubicBezTo>
                  <a:pt x="520501" y="387733"/>
                  <a:pt x="516304" y="387733"/>
                  <a:pt x="507911" y="387733"/>
                </a:cubicBezTo>
                <a:cubicBezTo>
                  <a:pt x="507911" y="387733"/>
                  <a:pt x="507911" y="394941"/>
                  <a:pt x="507911" y="393139"/>
                </a:cubicBezTo>
                <a:lnTo>
                  <a:pt x="507911" y="400547"/>
                </a:lnTo>
                <a:lnTo>
                  <a:pt x="491125" y="400547"/>
                </a:lnTo>
                <a:lnTo>
                  <a:pt x="473798" y="400547"/>
                </a:lnTo>
                <a:cubicBezTo>
                  <a:pt x="473798" y="400547"/>
                  <a:pt x="473798" y="400547"/>
                  <a:pt x="473798" y="387733"/>
                </a:cubicBezTo>
                <a:lnTo>
                  <a:pt x="457012" y="387733"/>
                </a:lnTo>
                <a:cubicBezTo>
                  <a:pt x="457012" y="387733"/>
                  <a:pt x="457012" y="387733"/>
                  <a:pt x="457012" y="374505"/>
                </a:cubicBezTo>
                <a:cubicBezTo>
                  <a:pt x="457012" y="374505"/>
                  <a:pt x="457012" y="374505"/>
                  <a:pt x="459110" y="374505"/>
                </a:cubicBezTo>
                <a:lnTo>
                  <a:pt x="463307" y="374505"/>
                </a:lnTo>
                <a:cubicBezTo>
                  <a:pt x="464356" y="374505"/>
                  <a:pt x="464880" y="374505"/>
                  <a:pt x="464094" y="374505"/>
                </a:cubicBezTo>
                <a:lnTo>
                  <a:pt x="473798" y="374505"/>
                </a:lnTo>
                <a:cubicBezTo>
                  <a:pt x="491125" y="374505"/>
                  <a:pt x="491125" y="374505"/>
                  <a:pt x="491125" y="387733"/>
                </a:cubicBezTo>
                <a:cubicBezTo>
                  <a:pt x="491125" y="387733"/>
                  <a:pt x="491125" y="387733"/>
                  <a:pt x="491125" y="374505"/>
                </a:cubicBezTo>
                <a:lnTo>
                  <a:pt x="491125" y="361691"/>
                </a:lnTo>
                <a:cubicBezTo>
                  <a:pt x="491125" y="361691"/>
                  <a:pt x="491125" y="361691"/>
                  <a:pt x="473798" y="361691"/>
                </a:cubicBezTo>
                <a:lnTo>
                  <a:pt x="473798" y="348877"/>
                </a:lnTo>
                <a:lnTo>
                  <a:pt x="491125" y="348877"/>
                </a:lnTo>
                <a:cubicBezTo>
                  <a:pt x="491125" y="348877"/>
                  <a:pt x="491125" y="348877"/>
                  <a:pt x="491125" y="336062"/>
                </a:cubicBezTo>
                <a:lnTo>
                  <a:pt x="491125" y="334409"/>
                </a:lnTo>
                <a:lnTo>
                  <a:pt x="491125" y="324488"/>
                </a:lnTo>
                <a:cubicBezTo>
                  <a:pt x="491125" y="322835"/>
                  <a:pt x="491125" y="322835"/>
                  <a:pt x="491125" y="322835"/>
                </a:cubicBezTo>
                <a:lnTo>
                  <a:pt x="491125" y="310021"/>
                </a:lnTo>
                <a:lnTo>
                  <a:pt x="507911" y="310021"/>
                </a:lnTo>
                <a:lnTo>
                  <a:pt x="524697" y="310021"/>
                </a:lnTo>
                <a:cubicBezTo>
                  <a:pt x="507911" y="310021"/>
                  <a:pt x="507911" y="322835"/>
                  <a:pt x="507911" y="322835"/>
                </a:cubicBezTo>
                <a:cubicBezTo>
                  <a:pt x="507911" y="322835"/>
                  <a:pt x="507911" y="322835"/>
                  <a:pt x="524697" y="322835"/>
                </a:cubicBezTo>
                <a:cubicBezTo>
                  <a:pt x="507911" y="322835"/>
                  <a:pt x="507911" y="322835"/>
                  <a:pt x="507911" y="336062"/>
                </a:cubicBezTo>
                <a:lnTo>
                  <a:pt x="524697" y="336062"/>
                </a:lnTo>
                <a:lnTo>
                  <a:pt x="507911" y="348877"/>
                </a:lnTo>
                <a:lnTo>
                  <a:pt x="524697" y="348877"/>
                </a:lnTo>
                <a:cubicBezTo>
                  <a:pt x="524697" y="348877"/>
                  <a:pt x="524697" y="348877"/>
                  <a:pt x="524697" y="361691"/>
                </a:cubicBezTo>
                <a:cubicBezTo>
                  <a:pt x="524697" y="361691"/>
                  <a:pt x="524697" y="361691"/>
                  <a:pt x="541483" y="361691"/>
                </a:cubicBezTo>
                <a:lnTo>
                  <a:pt x="558811" y="361691"/>
                </a:lnTo>
                <a:lnTo>
                  <a:pt x="558811" y="364894"/>
                </a:lnTo>
                <a:cubicBezTo>
                  <a:pt x="558811" y="364894"/>
                  <a:pt x="558811" y="368098"/>
                  <a:pt x="558811" y="374505"/>
                </a:cubicBezTo>
                <a:lnTo>
                  <a:pt x="575597" y="374505"/>
                </a:lnTo>
                <a:cubicBezTo>
                  <a:pt x="575597" y="387733"/>
                  <a:pt x="592383" y="374505"/>
                  <a:pt x="592383" y="374505"/>
                </a:cubicBezTo>
                <a:cubicBezTo>
                  <a:pt x="592383" y="374505"/>
                  <a:pt x="592383" y="374505"/>
                  <a:pt x="575597" y="361691"/>
                </a:cubicBezTo>
                <a:lnTo>
                  <a:pt x="575597" y="348877"/>
                </a:lnTo>
                <a:lnTo>
                  <a:pt x="575597" y="336062"/>
                </a:lnTo>
                <a:cubicBezTo>
                  <a:pt x="575597" y="336062"/>
                  <a:pt x="558811" y="336062"/>
                  <a:pt x="558811" y="348877"/>
                </a:cubicBezTo>
                <a:lnTo>
                  <a:pt x="558811" y="336062"/>
                </a:lnTo>
                <a:lnTo>
                  <a:pt x="558811" y="322835"/>
                </a:lnTo>
                <a:lnTo>
                  <a:pt x="558811" y="321233"/>
                </a:lnTo>
                <a:lnTo>
                  <a:pt x="558811" y="310021"/>
                </a:lnTo>
                <a:cubicBezTo>
                  <a:pt x="558811" y="297207"/>
                  <a:pt x="558811" y="297207"/>
                  <a:pt x="541483" y="297207"/>
                </a:cubicBezTo>
                <a:lnTo>
                  <a:pt x="558811" y="297207"/>
                </a:lnTo>
                <a:lnTo>
                  <a:pt x="558811" y="284392"/>
                </a:lnTo>
                <a:cubicBezTo>
                  <a:pt x="558811" y="271165"/>
                  <a:pt x="558811" y="284392"/>
                  <a:pt x="558811" y="271165"/>
                </a:cubicBezTo>
                <a:lnTo>
                  <a:pt x="575597" y="258351"/>
                </a:lnTo>
                <a:lnTo>
                  <a:pt x="575597" y="245536"/>
                </a:lnTo>
                <a:cubicBezTo>
                  <a:pt x="592383" y="258351"/>
                  <a:pt x="592383" y="258351"/>
                  <a:pt x="592383" y="245536"/>
                </a:cubicBezTo>
                <a:lnTo>
                  <a:pt x="592383" y="258351"/>
                </a:lnTo>
                <a:cubicBezTo>
                  <a:pt x="609169" y="245536"/>
                  <a:pt x="609169" y="245536"/>
                  <a:pt x="609169" y="232722"/>
                </a:cubicBezTo>
                <a:lnTo>
                  <a:pt x="626496" y="232722"/>
                </a:lnTo>
                <a:lnTo>
                  <a:pt x="626496" y="231069"/>
                </a:lnTo>
                <a:cubicBezTo>
                  <a:pt x="626496" y="229415"/>
                  <a:pt x="626496" y="226108"/>
                  <a:pt x="626496" y="219495"/>
                </a:cubicBezTo>
                <a:lnTo>
                  <a:pt x="643282" y="219495"/>
                </a:lnTo>
                <a:lnTo>
                  <a:pt x="660068" y="219495"/>
                </a:lnTo>
                <a:lnTo>
                  <a:pt x="660068" y="206681"/>
                </a:lnTo>
                <a:lnTo>
                  <a:pt x="660068" y="193866"/>
                </a:lnTo>
                <a:cubicBezTo>
                  <a:pt x="660068" y="181052"/>
                  <a:pt x="676854" y="181052"/>
                  <a:pt x="676854" y="181052"/>
                </a:cubicBezTo>
                <a:lnTo>
                  <a:pt x="676854" y="193866"/>
                </a:lnTo>
                <a:cubicBezTo>
                  <a:pt x="676854" y="193866"/>
                  <a:pt x="694182" y="193866"/>
                  <a:pt x="694182" y="181052"/>
                </a:cubicBezTo>
                <a:lnTo>
                  <a:pt x="694182" y="167825"/>
                </a:lnTo>
                <a:cubicBezTo>
                  <a:pt x="694182" y="167825"/>
                  <a:pt x="703624" y="167825"/>
                  <a:pt x="701263" y="167825"/>
                </a:cubicBezTo>
                <a:lnTo>
                  <a:pt x="710968" y="167825"/>
                </a:lnTo>
                <a:lnTo>
                  <a:pt x="710968" y="181052"/>
                </a:lnTo>
                <a:lnTo>
                  <a:pt x="720672" y="181052"/>
                </a:lnTo>
                <a:cubicBezTo>
                  <a:pt x="719885" y="181052"/>
                  <a:pt x="720410" y="181052"/>
                  <a:pt x="721459" y="181052"/>
                </a:cubicBezTo>
                <a:lnTo>
                  <a:pt x="727754" y="181052"/>
                </a:lnTo>
                <a:lnTo>
                  <a:pt x="727754" y="193866"/>
                </a:lnTo>
                <a:lnTo>
                  <a:pt x="727754" y="206681"/>
                </a:lnTo>
                <a:cubicBezTo>
                  <a:pt x="727754" y="206681"/>
                  <a:pt x="727754" y="206681"/>
                  <a:pt x="744540" y="206681"/>
                </a:cubicBezTo>
                <a:cubicBezTo>
                  <a:pt x="761867" y="206681"/>
                  <a:pt x="744540" y="206681"/>
                  <a:pt x="744540" y="193866"/>
                </a:cubicBezTo>
                <a:lnTo>
                  <a:pt x="744540" y="181052"/>
                </a:lnTo>
                <a:cubicBezTo>
                  <a:pt x="744540" y="181052"/>
                  <a:pt x="744540" y="181052"/>
                  <a:pt x="761867" y="181052"/>
                </a:cubicBezTo>
                <a:lnTo>
                  <a:pt x="761867" y="193866"/>
                </a:lnTo>
                <a:lnTo>
                  <a:pt x="761867" y="206681"/>
                </a:lnTo>
                <a:cubicBezTo>
                  <a:pt x="778653" y="206681"/>
                  <a:pt x="778653" y="206681"/>
                  <a:pt x="761867" y="193866"/>
                </a:cubicBezTo>
                <a:cubicBezTo>
                  <a:pt x="761867" y="193866"/>
                  <a:pt x="761867" y="193866"/>
                  <a:pt x="778653" y="193866"/>
                </a:cubicBezTo>
                <a:cubicBezTo>
                  <a:pt x="761867" y="193866"/>
                  <a:pt x="778653" y="181052"/>
                  <a:pt x="778653" y="181052"/>
                </a:cubicBezTo>
                <a:lnTo>
                  <a:pt x="778653" y="167825"/>
                </a:lnTo>
                <a:lnTo>
                  <a:pt x="795439" y="167825"/>
                </a:lnTo>
                <a:cubicBezTo>
                  <a:pt x="778653" y="167825"/>
                  <a:pt x="795439" y="155010"/>
                  <a:pt x="795439" y="155010"/>
                </a:cubicBezTo>
                <a:lnTo>
                  <a:pt x="795439" y="142196"/>
                </a:lnTo>
                <a:cubicBezTo>
                  <a:pt x="812225" y="142196"/>
                  <a:pt x="812225" y="129382"/>
                  <a:pt x="812225" y="129382"/>
                </a:cubicBezTo>
                <a:lnTo>
                  <a:pt x="812225" y="142196"/>
                </a:lnTo>
                <a:lnTo>
                  <a:pt x="829552" y="142196"/>
                </a:lnTo>
                <a:cubicBezTo>
                  <a:pt x="812225" y="142196"/>
                  <a:pt x="812225" y="129382"/>
                  <a:pt x="829552" y="129382"/>
                </a:cubicBezTo>
                <a:lnTo>
                  <a:pt x="812225" y="129382"/>
                </a:lnTo>
                <a:lnTo>
                  <a:pt x="795439" y="129382"/>
                </a:lnTo>
                <a:cubicBezTo>
                  <a:pt x="795439" y="129382"/>
                  <a:pt x="795439" y="129382"/>
                  <a:pt x="795439" y="130984"/>
                </a:cubicBezTo>
                <a:lnTo>
                  <a:pt x="795439" y="134187"/>
                </a:lnTo>
                <a:lnTo>
                  <a:pt x="795439" y="134788"/>
                </a:lnTo>
                <a:lnTo>
                  <a:pt x="795439" y="142196"/>
                </a:lnTo>
                <a:lnTo>
                  <a:pt x="778653" y="142196"/>
                </a:lnTo>
                <a:cubicBezTo>
                  <a:pt x="778653" y="142196"/>
                  <a:pt x="778653" y="142196"/>
                  <a:pt x="778653" y="129382"/>
                </a:cubicBezTo>
                <a:cubicBezTo>
                  <a:pt x="778653" y="129382"/>
                  <a:pt x="778653" y="129382"/>
                  <a:pt x="761867" y="129382"/>
                </a:cubicBezTo>
                <a:cubicBezTo>
                  <a:pt x="761867" y="129382"/>
                  <a:pt x="761867" y="129382"/>
                  <a:pt x="761867" y="142196"/>
                </a:cubicBezTo>
                <a:lnTo>
                  <a:pt x="744540" y="142196"/>
                </a:lnTo>
                <a:lnTo>
                  <a:pt x="744540" y="155010"/>
                </a:lnTo>
                <a:cubicBezTo>
                  <a:pt x="744540" y="155010"/>
                  <a:pt x="744540" y="142196"/>
                  <a:pt x="761867" y="155010"/>
                </a:cubicBezTo>
                <a:cubicBezTo>
                  <a:pt x="761867" y="155010"/>
                  <a:pt x="761867" y="155010"/>
                  <a:pt x="744540" y="167825"/>
                </a:cubicBezTo>
                <a:lnTo>
                  <a:pt x="744540" y="181052"/>
                </a:lnTo>
                <a:lnTo>
                  <a:pt x="727754" y="181052"/>
                </a:lnTo>
                <a:lnTo>
                  <a:pt x="727754" y="169478"/>
                </a:lnTo>
                <a:cubicBezTo>
                  <a:pt x="727754" y="167825"/>
                  <a:pt x="727754" y="167825"/>
                  <a:pt x="727754" y="167825"/>
                </a:cubicBezTo>
                <a:lnTo>
                  <a:pt x="710968" y="167825"/>
                </a:lnTo>
                <a:lnTo>
                  <a:pt x="710968" y="155010"/>
                </a:lnTo>
                <a:lnTo>
                  <a:pt x="694182" y="155010"/>
                </a:lnTo>
                <a:cubicBezTo>
                  <a:pt x="694182" y="155010"/>
                  <a:pt x="694182" y="155010"/>
                  <a:pt x="710968" y="142196"/>
                </a:cubicBezTo>
                <a:cubicBezTo>
                  <a:pt x="710968" y="142196"/>
                  <a:pt x="710968" y="142196"/>
                  <a:pt x="727754" y="142196"/>
                </a:cubicBezTo>
                <a:cubicBezTo>
                  <a:pt x="727754" y="142196"/>
                  <a:pt x="727754" y="129382"/>
                  <a:pt x="710968" y="142196"/>
                </a:cubicBezTo>
                <a:cubicBezTo>
                  <a:pt x="710968" y="142196"/>
                  <a:pt x="710968" y="142196"/>
                  <a:pt x="710968" y="129382"/>
                </a:cubicBezTo>
                <a:lnTo>
                  <a:pt x="727754" y="129382"/>
                </a:lnTo>
                <a:lnTo>
                  <a:pt x="744540" y="129382"/>
                </a:lnTo>
                <a:lnTo>
                  <a:pt x="744540" y="116154"/>
                </a:lnTo>
                <a:cubicBezTo>
                  <a:pt x="744540" y="116154"/>
                  <a:pt x="744540" y="116154"/>
                  <a:pt x="761867" y="116154"/>
                </a:cubicBezTo>
                <a:lnTo>
                  <a:pt x="778653" y="116154"/>
                </a:lnTo>
                <a:cubicBezTo>
                  <a:pt x="778653" y="116154"/>
                  <a:pt x="778653" y="116154"/>
                  <a:pt x="778653" y="114553"/>
                </a:cubicBezTo>
                <a:lnTo>
                  <a:pt x="778653" y="106544"/>
                </a:lnTo>
                <a:lnTo>
                  <a:pt x="778653" y="103340"/>
                </a:lnTo>
                <a:lnTo>
                  <a:pt x="778653" y="98535"/>
                </a:lnTo>
                <a:cubicBezTo>
                  <a:pt x="778653" y="97734"/>
                  <a:pt x="778653" y="97334"/>
                  <a:pt x="778653" y="97934"/>
                </a:cubicBezTo>
                <a:lnTo>
                  <a:pt x="778653" y="97734"/>
                </a:lnTo>
                <a:cubicBezTo>
                  <a:pt x="778653" y="95332"/>
                  <a:pt x="778653" y="100137"/>
                  <a:pt x="778653" y="90526"/>
                </a:cubicBezTo>
                <a:lnTo>
                  <a:pt x="795439" y="90526"/>
                </a:lnTo>
                <a:lnTo>
                  <a:pt x="795439" y="103340"/>
                </a:lnTo>
                <a:cubicBezTo>
                  <a:pt x="795439" y="103340"/>
                  <a:pt x="795439" y="103340"/>
                  <a:pt x="797537" y="103340"/>
                </a:cubicBezTo>
                <a:lnTo>
                  <a:pt x="799636" y="103340"/>
                </a:lnTo>
                <a:lnTo>
                  <a:pt x="812225" y="103340"/>
                </a:lnTo>
                <a:cubicBezTo>
                  <a:pt x="812225" y="116154"/>
                  <a:pt x="812225" y="103340"/>
                  <a:pt x="795439" y="116154"/>
                </a:cubicBezTo>
                <a:lnTo>
                  <a:pt x="812225" y="116154"/>
                </a:lnTo>
                <a:lnTo>
                  <a:pt x="812225" y="103340"/>
                </a:lnTo>
                <a:cubicBezTo>
                  <a:pt x="812225" y="103340"/>
                  <a:pt x="812225" y="103340"/>
                  <a:pt x="829552" y="103340"/>
                </a:cubicBezTo>
                <a:cubicBezTo>
                  <a:pt x="829552" y="116154"/>
                  <a:pt x="846338" y="103340"/>
                  <a:pt x="829552" y="116154"/>
                </a:cubicBezTo>
                <a:cubicBezTo>
                  <a:pt x="829552" y="116154"/>
                  <a:pt x="829552" y="116154"/>
                  <a:pt x="846338" y="116154"/>
                </a:cubicBezTo>
                <a:cubicBezTo>
                  <a:pt x="846338" y="116154"/>
                  <a:pt x="846338" y="116154"/>
                  <a:pt x="846338" y="114553"/>
                </a:cubicBezTo>
                <a:lnTo>
                  <a:pt x="846338" y="111349"/>
                </a:lnTo>
                <a:cubicBezTo>
                  <a:pt x="846338" y="110548"/>
                  <a:pt x="846338" y="110148"/>
                  <a:pt x="846338" y="110749"/>
                </a:cubicBezTo>
                <a:lnTo>
                  <a:pt x="846338" y="103340"/>
                </a:lnTo>
                <a:cubicBezTo>
                  <a:pt x="846338" y="90526"/>
                  <a:pt x="829552" y="90526"/>
                  <a:pt x="846338" y="90526"/>
                </a:cubicBezTo>
                <a:lnTo>
                  <a:pt x="846338" y="85721"/>
                </a:lnTo>
                <a:cubicBezTo>
                  <a:pt x="846338" y="84920"/>
                  <a:pt x="846338" y="84519"/>
                  <a:pt x="846338" y="85120"/>
                </a:cubicBezTo>
                <a:lnTo>
                  <a:pt x="846338" y="77712"/>
                </a:lnTo>
                <a:lnTo>
                  <a:pt x="829552" y="77712"/>
                </a:lnTo>
                <a:cubicBezTo>
                  <a:pt x="846338" y="77712"/>
                  <a:pt x="846338" y="77712"/>
                  <a:pt x="846338" y="64484"/>
                </a:cubicBezTo>
                <a:lnTo>
                  <a:pt x="856043" y="64484"/>
                </a:lnTo>
                <a:cubicBezTo>
                  <a:pt x="855256" y="64484"/>
                  <a:pt x="855781" y="64484"/>
                  <a:pt x="856830" y="64484"/>
                </a:cubicBezTo>
                <a:lnTo>
                  <a:pt x="863124" y="64484"/>
                </a:lnTo>
                <a:cubicBezTo>
                  <a:pt x="863124" y="64484"/>
                  <a:pt x="846338" y="77712"/>
                  <a:pt x="863124" y="77712"/>
                </a:cubicBezTo>
                <a:lnTo>
                  <a:pt x="863124" y="64484"/>
                </a:lnTo>
                <a:cubicBezTo>
                  <a:pt x="863124" y="64484"/>
                  <a:pt x="863124" y="64484"/>
                  <a:pt x="879910" y="64484"/>
                </a:cubicBezTo>
                <a:cubicBezTo>
                  <a:pt x="879910" y="77712"/>
                  <a:pt x="879910" y="77712"/>
                  <a:pt x="897238" y="77712"/>
                </a:cubicBezTo>
                <a:lnTo>
                  <a:pt x="897238" y="72752"/>
                </a:lnTo>
                <a:cubicBezTo>
                  <a:pt x="897238" y="71925"/>
                  <a:pt x="897238" y="71512"/>
                  <a:pt x="897238" y="72132"/>
                </a:cubicBezTo>
                <a:lnTo>
                  <a:pt x="897238" y="71925"/>
                </a:lnTo>
                <a:cubicBezTo>
                  <a:pt x="897238" y="70271"/>
                  <a:pt x="897238" y="71925"/>
                  <a:pt x="897238" y="70271"/>
                </a:cubicBezTo>
                <a:lnTo>
                  <a:pt x="897238" y="70065"/>
                </a:lnTo>
                <a:cubicBezTo>
                  <a:pt x="897238" y="71925"/>
                  <a:pt x="897238" y="64484"/>
                  <a:pt x="897238" y="64484"/>
                </a:cubicBezTo>
                <a:cubicBezTo>
                  <a:pt x="897238" y="64484"/>
                  <a:pt x="897238" y="64484"/>
                  <a:pt x="879910" y="64484"/>
                </a:cubicBezTo>
                <a:cubicBezTo>
                  <a:pt x="879910" y="64484"/>
                  <a:pt x="863124" y="64484"/>
                  <a:pt x="879910" y="51670"/>
                </a:cubicBezTo>
                <a:cubicBezTo>
                  <a:pt x="863124" y="51670"/>
                  <a:pt x="879910" y="51670"/>
                  <a:pt x="863124" y="51670"/>
                </a:cubicBezTo>
                <a:cubicBezTo>
                  <a:pt x="863124" y="51670"/>
                  <a:pt x="879910" y="38856"/>
                  <a:pt x="863124" y="38856"/>
                </a:cubicBezTo>
                <a:cubicBezTo>
                  <a:pt x="863124" y="38856"/>
                  <a:pt x="863124" y="38856"/>
                  <a:pt x="879910" y="38856"/>
                </a:cubicBezTo>
                <a:lnTo>
                  <a:pt x="897238" y="51670"/>
                </a:lnTo>
                <a:cubicBezTo>
                  <a:pt x="897238" y="51670"/>
                  <a:pt x="897238" y="51670"/>
                  <a:pt x="914024" y="51670"/>
                </a:cubicBezTo>
                <a:lnTo>
                  <a:pt x="914024" y="64484"/>
                </a:lnTo>
                <a:cubicBezTo>
                  <a:pt x="914024" y="64484"/>
                  <a:pt x="918220" y="64484"/>
                  <a:pt x="920319" y="64484"/>
                </a:cubicBezTo>
                <a:cubicBezTo>
                  <a:pt x="921368" y="64484"/>
                  <a:pt x="921892" y="64484"/>
                  <a:pt x="921105" y="64484"/>
                </a:cubicBezTo>
                <a:lnTo>
                  <a:pt x="930810" y="64484"/>
                </a:lnTo>
                <a:lnTo>
                  <a:pt x="930810" y="77712"/>
                </a:lnTo>
                <a:lnTo>
                  <a:pt x="947596" y="77712"/>
                </a:lnTo>
                <a:cubicBezTo>
                  <a:pt x="947596" y="90526"/>
                  <a:pt x="947596" y="77712"/>
                  <a:pt x="947596" y="90526"/>
                </a:cubicBezTo>
                <a:lnTo>
                  <a:pt x="964923" y="90526"/>
                </a:lnTo>
                <a:lnTo>
                  <a:pt x="964923" y="103340"/>
                </a:lnTo>
                <a:cubicBezTo>
                  <a:pt x="964923" y="103340"/>
                  <a:pt x="964923" y="103340"/>
                  <a:pt x="981709" y="103340"/>
                </a:cubicBezTo>
                <a:lnTo>
                  <a:pt x="981709" y="116154"/>
                </a:lnTo>
                <a:lnTo>
                  <a:pt x="998495" y="116154"/>
                </a:lnTo>
                <a:cubicBezTo>
                  <a:pt x="998495" y="116154"/>
                  <a:pt x="998495" y="116154"/>
                  <a:pt x="998495" y="129382"/>
                </a:cubicBezTo>
                <a:cubicBezTo>
                  <a:pt x="998495" y="129382"/>
                  <a:pt x="998495" y="129382"/>
                  <a:pt x="1015281" y="129382"/>
                </a:cubicBezTo>
                <a:lnTo>
                  <a:pt x="1015281" y="142196"/>
                </a:lnTo>
                <a:cubicBezTo>
                  <a:pt x="1015281" y="142196"/>
                  <a:pt x="1015281" y="155010"/>
                  <a:pt x="1032609" y="155010"/>
                </a:cubicBezTo>
                <a:cubicBezTo>
                  <a:pt x="1032609" y="167825"/>
                  <a:pt x="1049395" y="167825"/>
                  <a:pt x="1049395" y="167825"/>
                </a:cubicBezTo>
                <a:lnTo>
                  <a:pt x="1049395" y="181052"/>
                </a:lnTo>
                <a:cubicBezTo>
                  <a:pt x="1066181" y="167825"/>
                  <a:pt x="1066181" y="181052"/>
                  <a:pt x="1066181" y="181052"/>
                </a:cubicBezTo>
                <a:lnTo>
                  <a:pt x="1066181" y="167825"/>
                </a:lnTo>
                <a:lnTo>
                  <a:pt x="1066181" y="155010"/>
                </a:lnTo>
                <a:lnTo>
                  <a:pt x="1066181" y="142196"/>
                </a:lnTo>
                <a:cubicBezTo>
                  <a:pt x="1066181" y="142196"/>
                  <a:pt x="1066181" y="142196"/>
                  <a:pt x="1066181" y="129382"/>
                </a:cubicBezTo>
                <a:lnTo>
                  <a:pt x="1066181" y="116154"/>
                </a:lnTo>
                <a:cubicBezTo>
                  <a:pt x="1066181" y="116154"/>
                  <a:pt x="1066181" y="116154"/>
                  <a:pt x="1066181" y="103340"/>
                </a:cubicBezTo>
                <a:cubicBezTo>
                  <a:pt x="1066181" y="103340"/>
                  <a:pt x="1066181" y="103340"/>
                  <a:pt x="1068279" y="103340"/>
                </a:cubicBezTo>
                <a:lnTo>
                  <a:pt x="1070377" y="103340"/>
                </a:lnTo>
                <a:lnTo>
                  <a:pt x="1072475" y="103340"/>
                </a:lnTo>
                <a:lnTo>
                  <a:pt x="1073262" y="103340"/>
                </a:lnTo>
                <a:lnTo>
                  <a:pt x="1082967" y="103340"/>
                </a:lnTo>
                <a:cubicBezTo>
                  <a:pt x="1066181" y="90526"/>
                  <a:pt x="1082967" y="90526"/>
                  <a:pt x="1066181" y="90526"/>
                </a:cubicBezTo>
                <a:lnTo>
                  <a:pt x="1082967" y="90526"/>
                </a:lnTo>
                <a:cubicBezTo>
                  <a:pt x="1082967" y="77712"/>
                  <a:pt x="1100294" y="77712"/>
                  <a:pt x="1082967" y="77712"/>
                </a:cubicBezTo>
                <a:cubicBezTo>
                  <a:pt x="1082967" y="77712"/>
                  <a:pt x="1082967" y="77712"/>
                  <a:pt x="1100294" y="77712"/>
                </a:cubicBezTo>
                <a:lnTo>
                  <a:pt x="1100294" y="64484"/>
                </a:lnTo>
                <a:lnTo>
                  <a:pt x="1109999" y="64484"/>
                </a:lnTo>
                <a:cubicBezTo>
                  <a:pt x="1107638" y="64484"/>
                  <a:pt x="1117080" y="64484"/>
                  <a:pt x="1117080" y="64484"/>
                </a:cubicBezTo>
                <a:lnTo>
                  <a:pt x="1133866" y="64484"/>
                </a:lnTo>
                <a:lnTo>
                  <a:pt x="1133866" y="77712"/>
                </a:lnTo>
                <a:lnTo>
                  <a:pt x="1133866" y="90526"/>
                </a:lnTo>
                <a:lnTo>
                  <a:pt x="1150652" y="90526"/>
                </a:lnTo>
                <a:cubicBezTo>
                  <a:pt x="1150652" y="90526"/>
                  <a:pt x="1167979" y="103340"/>
                  <a:pt x="1150652" y="103340"/>
                </a:cubicBezTo>
                <a:cubicBezTo>
                  <a:pt x="1150652" y="103340"/>
                  <a:pt x="1150652" y="103340"/>
                  <a:pt x="1167979" y="103340"/>
                </a:cubicBezTo>
                <a:lnTo>
                  <a:pt x="1167979" y="90526"/>
                </a:lnTo>
                <a:cubicBezTo>
                  <a:pt x="1167979" y="90526"/>
                  <a:pt x="1167979" y="90526"/>
                  <a:pt x="1167979" y="77712"/>
                </a:cubicBezTo>
                <a:cubicBezTo>
                  <a:pt x="1167979" y="77712"/>
                  <a:pt x="1167979" y="77712"/>
                  <a:pt x="1170078" y="77712"/>
                </a:cubicBezTo>
                <a:lnTo>
                  <a:pt x="1174274" y="77712"/>
                </a:lnTo>
                <a:cubicBezTo>
                  <a:pt x="1175323" y="77712"/>
                  <a:pt x="1175848" y="77712"/>
                  <a:pt x="1175061" y="77712"/>
                </a:cubicBezTo>
                <a:lnTo>
                  <a:pt x="1184765" y="77712"/>
                </a:lnTo>
                <a:lnTo>
                  <a:pt x="1201551" y="77712"/>
                </a:lnTo>
                <a:cubicBezTo>
                  <a:pt x="1201551" y="77712"/>
                  <a:pt x="1201551" y="77712"/>
                  <a:pt x="1218337" y="77712"/>
                </a:cubicBezTo>
                <a:lnTo>
                  <a:pt x="1218337" y="64484"/>
                </a:lnTo>
                <a:lnTo>
                  <a:pt x="1201551" y="64484"/>
                </a:lnTo>
                <a:cubicBezTo>
                  <a:pt x="1201551" y="64484"/>
                  <a:pt x="1201551" y="64484"/>
                  <a:pt x="1199453" y="64484"/>
                </a:cubicBezTo>
                <a:lnTo>
                  <a:pt x="1195257" y="64484"/>
                </a:lnTo>
                <a:cubicBezTo>
                  <a:pt x="1194208" y="64484"/>
                  <a:pt x="1193683" y="64484"/>
                  <a:pt x="1194470" y="64484"/>
                </a:cubicBezTo>
                <a:lnTo>
                  <a:pt x="1184765" y="64484"/>
                </a:lnTo>
                <a:lnTo>
                  <a:pt x="1184765" y="77712"/>
                </a:lnTo>
                <a:cubicBezTo>
                  <a:pt x="1167979" y="64484"/>
                  <a:pt x="1167979" y="77712"/>
                  <a:pt x="1167979" y="77712"/>
                </a:cubicBezTo>
                <a:cubicBezTo>
                  <a:pt x="1167979" y="90526"/>
                  <a:pt x="1150652" y="90526"/>
                  <a:pt x="1150652" y="90526"/>
                </a:cubicBezTo>
                <a:lnTo>
                  <a:pt x="1150652" y="77712"/>
                </a:lnTo>
                <a:cubicBezTo>
                  <a:pt x="1150652" y="77712"/>
                  <a:pt x="1150652" y="77712"/>
                  <a:pt x="1150652" y="64484"/>
                </a:cubicBezTo>
                <a:lnTo>
                  <a:pt x="1146456" y="64484"/>
                </a:lnTo>
                <a:cubicBezTo>
                  <a:pt x="1146456" y="64484"/>
                  <a:pt x="1142259" y="64484"/>
                  <a:pt x="1133866" y="64484"/>
                </a:cubicBezTo>
                <a:cubicBezTo>
                  <a:pt x="1133866" y="64484"/>
                  <a:pt x="1133866" y="64484"/>
                  <a:pt x="1150652" y="51670"/>
                </a:cubicBezTo>
                <a:cubicBezTo>
                  <a:pt x="1150652" y="51670"/>
                  <a:pt x="1150652" y="51670"/>
                  <a:pt x="1152818" y="51670"/>
                </a:cubicBezTo>
                <a:lnTo>
                  <a:pt x="1165814" y="51670"/>
                </a:lnTo>
                <a:lnTo>
                  <a:pt x="1167979" y="51670"/>
                </a:lnTo>
                <a:lnTo>
                  <a:pt x="1184765" y="51670"/>
                </a:lnTo>
                <a:lnTo>
                  <a:pt x="1184765" y="38856"/>
                </a:lnTo>
                <a:cubicBezTo>
                  <a:pt x="1184765" y="38856"/>
                  <a:pt x="1184765" y="38856"/>
                  <a:pt x="1167979" y="38856"/>
                </a:cubicBezTo>
                <a:cubicBezTo>
                  <a:pt x="1184765" y="38856"/>
                  <a:pt x="1184765" y="38856"/>
                  <a:pt x="1184765" y="26042"/>
                </a:cubicBezTo>
                <a:lnTo>
                  <a:pt x="1201551" y="26042"/>
                </a:lnTo>
                <a:cubicBezTo>
                  <a:pt x="1201551" y="26042"/>
                  <a:pt x="1201551" y="26042"/>
                  <a:pt x="1218337" y="26042"/>
                </a:cubicBezTo>
                <a:lnTo>
                  <a:pt x="1218337" y="38856"/>
                </a:lnTo>
                <a:lnTo>
                  <a:pt x="1201551" y="38856"/>
                </a:lnTo>
                <a:cubicBezTo>
                  <a:pt x="1201551" y="38856"/>
                  <a:pt x="1201551" y="38856"/>
                  <a:pt x="1201551" y="51670"/>
                </a:cubicBezTo>
                <a:lnTo>
                  <a:pt x="1218337" y="51670"/>
                </a:lnTo>
                <a:lnTo>
                  <a:pt x="1218337" y="38856"/>
                </a:lnTo>
                <a:cubicBezTo>
                  <a:pt x="1218337" y="26042"/>
                  <a:pt x="1235665" y="26042"/>
                  <a:pt x="1235665" y="26042"/>
                </a:cubicBezTo>
                <a:lnTo>
                  <a:pt x="1252451" y="26042"/>
                </a:lnTo>
                <a:lnTo>
                  <a:pt x="1252451" y="12814"/>
                </a:lnTo>
                <a:cubicBezTo>
                  <a:pt x="1252451" y="12814"/>
                  <a:pt x="1252451" y="12814"/>
                  <a:pt x="1254549" y="12814"/>
                </a:cubicBezTo>
                <a:lnTo>
                  <a:pt x="1269237" y="12814"/>
                </a:lnTo>
                <a:lnTo>
                  <a:pt x="1286023" y="12814"/>
                </a:lnTo>
                <a:cubicBezTo>
                  <a:pt x="1286023" y="12814"/>
                  <a:pt x="1286023" y="12814"/>
                  <a:pt x="1286023" y="26042"/>
                </a:cubicBezTo>
                <a:cubicBezTo>
                  <a:pt x="1303350" y="26042"/>
                  <a:pt x="1303350" y="26042"/>
                  <a:pt x="1303350" y="12814"/>
                </a:cubicBezTo>
                <a:lnTo>
                  <a:pt x="1303350" y="26042"/>
                </a:lnTo>
                <a:lnTo>
                  <a:pt x="1320136" y="26042"/>
                </a:lnTo>
                <a:lnTo>
                  <a:pt x="1329841" y="26042"/>
                </a:lnTo>
                <a:cubicBezTo>
                  <a:pt x="1327480" y="26042"/>
                  <a:pt x="1336922" y="26042"/>
                  <a:pt x="1336922" y="26042"/>
                </a:cubicBezTo>
                <a:cubicBezTo>
                  <a:pt x="1336922" y="38856"/>
                  <a:pt x="1320136" y="38856"/>
                  <a:pt x="1320136" y="38856"/>
                </a:cubicBezTo>
                <a:lnTo>
                  <a:pt x="1336922" y="38856"/>
                </a:lnTo>
                <a:lnTo>
                  <a:pt x="1336922" y="26042"/>
                </a:lnTo>
                <a:cubicBezTo>
                  <a:pt x="1336922" y="26042"/>
                  <a:pt x="1336922" y="26042"/>
                  <a:pt x="1353708" y="12814"/>
                </a:cubicBezTo>
                <a:cubicBezTo>
                  <a:pt x="1353708" y="12814"/>
                  <a:pt x="1353708" y="0"/>
                  <a:pt x="1371036" y="0"/>
                </a:cubicBezTo>
                <a:close/>
                <a:moveTo>
                  <a:pt x="1269237" y="0"/>
                </a:moveTo>
                <a:lnTo>
                  <a:pt x="1286023" y="0"/>
                </a:lnTo>
                <a:cubicBezTo>
                  <a:pt x="1286023" y="0"/>
                  <a:pt x="1286023" y="0"/>
                  <a:pt x="1288189" y="0"/>
                </a:cubicBezTo>
                <a:lnTo>
                  <a:pt x="1290355" y="0"/>
                </a:lnTo>
                <a:lnTo>
                  <a:pt x="1303350" y="0"/>
                </a:lnTo>
                <a:lnTo>
                  <a:pt x="1303350" y="12814"/>
                </a:lnTo>
                <a:lnTo>
                  <a:pt x="1293333" y="12814"/>
                </a:lnTo>
                <a:lnTo>
                  <a:pt x="1292521" y="12814"/>
                </a:lnTo>
                <a:cubicBezTo>
                  <a:pt x="1290355" y="12814"/>
                  <a:pt x="1286023" y="12814"/>
                  <a:pt x="1286023" y="12814"/>
                </a:cubicBezTo>
                <a:cubicBezTo>
                  <a:pt x="1269237" y="12814"/>
                  <a:pt x="1269237" y="12814"/>
                  <a:pt x="1269237" y="0"/>
                </a:cubicBezTo>
                <a:close/>
                <a:moveTo>
                  <a:pt x="1252451" y="0"/>
                </a:moveTo>
                <a:lnTo>
                  <a:pt x="1269237" y="0"/>
                </a:lnTo>
                <a:cubicBezTo>
                  <a:pt x="1269237" y="0"/>
                  <a:pt x="1269237" y="12814"/>
                  <a:pt x="1252451" y="12814"/>
                </a:cubicBezTo>
                <a:close/>
                <a:moveTo>
                  <a:pt x="1235665" y="0"/>
                </a:moveTo>
                <a:lnTo>
                  <a:pt x="1252451" y="0"/>
                </a:lnTo>
                <a:cubicBezTo>
                  <a:pt x="1235665" y="0"/>
                  <a:pt x="1235665" y="12814"/>
                  <a:pt x="1235665" y="12814"/>
                </a:cubicBezTo>
                <a:close/>
              </a:path>
            </a:pathLst>
          </a:custGeom>
          <a:solidFill>
            <a:schemeClr val="bg1">
              <a:lumMod val="85000"/>
            </a:schemeClr>
          </a:solidFill>
        </p:spPr>
        <p:txBody>
          <a:bodyPr wrap="square">
            <a:noAutofit/>
          </a:bodyPr>
          <a:lstStyle/>
          <a:p>
            <a:endParaRPr lang="en-UA"/>
          </a:p>
        </p:txBody>
      </p:sp>
      <p:sp>
        <p:nvSpPr>
          <p:cNvPr id="24" name="Picture Placeholder 23">
            <a:extLst>
              <a:ext uri="{FF2B5EF4-FFF2-40B4-BE49-F238E27FC236}">
                <a16:creationId xmlns:a16="http://schemas.microsoft.com/office/drawing/2014/main" id="{CB972ACC-B2D9-1149-9751-FBDA3CCDC950}"/>
              </a:ext>
            </a:extLst>
          </p:cNvPr>
          <p:cNvSpPr>
            <a:spLocks noGrp="1"/>
          </p:cNvSpPr>
          <p:nvPr>
            <p:ph type="pic" sz="quarter" idx="15"/>
          </p:nvPr>
        </p:nvSpPr>
        <p:spPr>
          <a:xfrm>
            <a:off x="3593685" y="3546274"/>
            <a:ext cx="2225930" cy="2052705"/>
          </a:xfrm>
          <a:custGeom>
            <a:avLst/>
            <a:gdLst>
              <a:gd name="connsiteX0" fmla="*/ 506022 w 2226220"/>
              <a:gd name="connsiteY0" fmla="*/ 2023565 h 2052705"/>
              <a:gd name="connsiteX1" fmla="*/ 507815 w 2226220"/>
              <a:gd name="connsiteY1" fmla="*/ 2023565 h 2052705"/>
              <a:gd name="connsiteX2" fmla="*/ 520361 w 2226220"/>
              <a:gd name="connsiteY2" fmla="*/ 2023565 h 2052705"/>
              <a:gd name="connsiteX3" fmla="*/ 520361 w 2226220"/>
              <a:gd name="connsiteY3" fmla="*/ 2038366 h 2052705"/>
              <a:gd name="connsiteX4" fmla="*/ 518569 w 2226220"/>
              <a:gd name="connsiteY4" fmla="*/ 2038366 h 2052705"/>
              <a:gd name="connsiteX5" fmla="*/ 506022 w 2226220"/>
              <a:gd name="connsiteY5" fmla="*/ 2038366 h 2052705"/>
              <a:gd name="connsiteX6" fmla="*/ 506022 w 2226220"/>
              <a:gd name="connsiteY6" fmla="*/ 2023565 h 2052705"/>
              <a:gd name="connsiteX7" fmla="*/ 586244 w 2226220"/>
              <a:gd name="connsiteY7" fmla="*/ 2003178 h 2052705"/>
              <a:gd name="connsiteX8" fmla="*/ 592518 w 2226220"/>
              <a:gd name="connsiteY8" fmla="*/ 2009227 h 2052705"/>
              <a:gd name="connsiteX9" fmla="*/ 590725 w 2226220"/>
              <a:gd name="connsiteY9" fmla="*/ 2009227 h 2052705"/>
              <a:gd name="connsiteX10" fmla="*/ 587141 w 2226220"/>
              <a:gd name="connsiteY10" fmla="*/ 2009227 h 2052705"/>
              <a:gd name="connsiteX11" fmla="*/ 586469 w 2226220"/>
              <a:gd name="connsiteY11" fmla="*/ 2009227 h 2052705"/>
              <a:gd name="connsiteX12" fmla="*/ 578179 w 2226220"/>
              <a:gd name="connsiteY12" fmla="*/ 2009227 h 2052705"/>
              <a:gd name="connsiteX13" fmla="*/ 586244 w 2226220"/>
              <a:gd name="connsiteY13" fmla="*/ 2003178 h 2052705"/>
              <a:gd name="connsiteX14" fmla="*/ 1546744 w 2226220"/>
              <a:gd name="connsiteY14" fmla="*/ 1980550 h 2052705"/>
              <a:gd name="connsiteX15" fmla="*/ 1546744 w 2226220"/>
              <a:gd name="connsiteY15" fmla="*/ 1994889 h 2052705"/>
              <a:gd name="connsiteX16" fmla="*/ 1532405 w 2226220"/>
              <a:gd name="connsiteY16" fmla="*/ 2009227 h 2052705"/>
              <a:gd name="connsiteX17" fmla="*/ 1532405 w 2226220"/>
              <a:gd name="connsiteY17" fmla="*/ 1994889 h 2052705"/>
              <a:gd name="connsiteX18" fmla="*/ 635997 w 2226220"/>
              <a:gd name="connsiteY18" fmla="*/ 1980550 h 2052705"/>
              <a:gd name="connsiteX19" fmla="*/ 650336 w 2226220"/>
              <a:gd name="connsiteY19" fmla="*/ 1980550 h 2052705"/>
              <a:gd name="connsiteX20" fmla="*/ 656580 w 2226220"/>
              <a:gd name="connsiteY20" fmla="*/ 1980550 h 2052705"/>
              <a:gd name="connsiteX21" fmla="*/ 665137 w 2226220"/>
              <a:gd name="connsiteY21" fmla="*/ 1980550 h 2052705"/>
              <a:gd name="connsiteX22" fmla="*/ 650336 w 2226220"/>
              <a:gd name="connsiteY22" fmla="*/ 1994889 h 2052705"/>
              <a:gd name="connsiteX23" fmla="*/ 650336 w 2226220"/>
              <a:gd name="connsiteY23" fmla="*/ 2009227 h 2052705"/>
              <a:gd name="connsiteX24" fmla="*/ 639582 w 2226220"/>
              <a:gd name="connsiteY24" fmla="*/ 2009227 h 2052705"/>
              <a:gd name="connsiteX25" fmla="*/ 635997 w 2226220"/>
              <a:gd name="connsiteY25" fmla="*/ 2009227 h 2052705"/>
              <a:gd name="connsiteX26" fmla="*/ 621658 w 2226220"/>
              <a:gd name="connsiteY26" fmla="*/ 2009227 h 2052705"/>
              <a:gd name="connsiteX27" fmla="*/ 621658 w 2226220"/>
              <a:gd name="connsiteY27" fmla="*/ 1994889 h 2052705"/>
              <a:gd name="connsiteX28" fmla="*/ 623451 w 2226220"/>
              <a:gd name="connsiteY28" fmla="*/ 1994889 h 2052705"/>
              <a:gd name="connsiteX29" fmla="*/ 635997 w 2226220"/>
              <a:gd name="connsiteY29" fmla="*/ 1994889 h 2052705"/>
              <a:gd name="connsiteX30" fmla="*/ 1416770 w 2226220"/>
              <a:gd name="connsiteY30" fmla="*/ 1965749 h 2052705"/>
              <a:gd name="connsiteX31" fmla="*/ 1416770 w 2226220"/>
              <a:gd name="connsiteY31" fmla="*/ 1969450 h 2052705"/>
              <a:gd name="connsiteX32" fmla="*/ 1416770 w 2226220"/>
              <a:gd name="connsiteY32" fmla="*/ 1980550 h 2052705"/>
              <a:gd name="connsiteX33" fmla="*/ 1431108 w 2226220"/>
              <a:gd name="connsiteY33" fmla="*/ 1980550 h 2052705"/>
              <a:gd name="connsiteX34" fmla="*/ 1431108 w 2226220"/>
              <a:gd name="connsiteY34" fmla="*/ 1965749 h 2052705"/>
              <a:gd name="connsiteX35" fmla="*/ 1422819 w 2226220"/>
              <a:gd name="connsiteY35" fmla="*/ 1965749 h 2052705"/>
              <a:gd name="connsiteX36" fmla="*/ 1422147 w 2226220"/>
              <a:gd name="connsiteY36" fmla="*/ 1965749 h 2052705"/>
              <a:gd name="connsiteX37" fmla="*/ 1420354 w 2226220"/>
              <a:gd name="connsiteY37" fmla="*/ 1965749 h 2052705"/>
              <a:gd name="connsiteX38" fmla="*/ 635997 w 2226220"/>
              <a:gd name="connsiteY38" fmla="*/ 1965749 h 2052705"/>
              <a:gd name="connsiteX39" fmla="*/ 650336 w 2226220"/>
              <a:gd name="connsiteY39" fmla="*/ 1980550 h 2052705"/>
              <a:gd name="connsiteX40" fmla="*/ 637789 w 2226220"/>
              <a:gd name="connsiteY40" fmla="*/ 1980550 h 2052705"/>
              <a:gd name="connsiteX41" fmla="*/ 635997 w 2226220"/>
              <a:gd name="connsiteY41" fmla="*/ 1980550 h 2052705"/>
              <a:gd name="connsiteX42" fmla="*/ 1112879 w 2226220"/>
              <a:gd name="connsiteY42" fmla="*/ 1951411 h 2052705"/>
              <a:gd name="connsiteX43" fmla="*/ 1127680 w 2226220"/>
              <a:gd name="connsiteY43" fmla="*/ 1951411 h 2052705"/>
              <a:gd name="connsiteX44" fmla="*/ 1112879 w 2226220"/>
              <a:gd name="connsiteY44" fmla="*/ 1951411 h 2052705"/>
              <a:gd name="connsiteX45" fmla="*/ 1084201 w 2226220"/>
              <a:gd name="connsiteY45" fmla="*/ 1951411 h 2052705"/>
              <a:gd name="connsiteX46" fmla="*/ 1098540 w 2226220"/>
              <a:gd name="connsiteY46" fmla="*/ 1965749 h 2052705"/>
              <a:gd name="connsiteX47" fmla="*/ 1098540 w 2226220"/>
              <a:gd name="connsiteY47" fmla="*/ 1980550 h 2052705"/>
              <a:gd name="connsiteX48" fmla="*/ 1084201 w 2226220"/>
              <a:gd name="connsiteY48" fmla="*/ 1980550 h 2052705"/>
              <a:gd name="connsiteX49" fmla="*/ 1084201 w 2226220"/>
              <a:gd name="connsiteY49" fmla="*/ 1965749 h 2052705"/>
              <a:gd name="connsiteX50" fmla="*/ 665137 w 2226220"/>
              <a:gd name="connsiteY50" fmla="*/ 1951411 h 2052705"/>
              <a:gd name="connsiteX51" fmla="*/ 679476 w 2226220"/>
              <a:gd name="connsiteY51" fmla="*/ 1951411 h 2052705"/>
              <a:gd name="connsiteX52" fmla="*/ 679476 w 2226220"/>
              <a:gd name="connsiteY52" fmla="*/ 1965749 h 2052705"/>
              <a:gd name="connsiteX53" fmla="*/ 665137 w 2226220"/>
              <a:gd name="connsiteY53" fmla="*/ 1951411 h 2052705"/>
              <a:gd name="connsiteX54" fmla="*/ 1590223 w 2226220"/>
              <a:gd name="connsiteY54" fmla="*/ 1937072 h 2052705"/>
              <a:gd name="connsiteX55" fmla="*/ 1604562 w 2226220"/>
              <a:gd name="connsiteY55" fmla="*/ 1937072 h 2052705"/>
              <a:gd name="connsiteX56" fmla="*/ 1604562 w 2226220"/>
              <a:gd name="connsiteY56" fmla="*/ 1951411 h 2052705"/>
              <a:gd name="connsiteX57" fmla="*/ 1618901 w 2226220"/>
              <a:gd name="connsiteY57" fmla="*/ 1965749 h 2052705"/>
              <a:gd name="connsiteX58" fmla="*/ 1618901 w 2226220"/>
              <a:gd name="connsiteY58" fmla="*/ 1980550 h 2052705"/>
              <a:gd name="connsiteX59" fmla="*/ 1604562 w 2226220"/>
              <a:gd name="connsiteY59" fmla="*/ 1965749 h 2052705"/>
              <a:gd name="connsiteX60" fmla="*/ 1596497 w 2226220"/>
              <a:gd name="connsiteY60" fmla="*/ 1965749 h 2052705"/>
              <a:gd name="connsiteX61" fmla="*/ 1596273 w 2226220"/>
              <a:gd name="connsiteY61" fmla="*/ 1965749 h 2052705"/>
              <a:gd name="connsiteX62" fmla="*/ 1595600 w 2226220"/>
              <a:gd name="connsiteY62" fmla="*/ 1965749 h 2052705"/>
              <a:gd name="connsiteX63" fmla="*/ 1590223 w 2226220"/>
              <a:gd name="connsiteY63" fmla="*/ 1965749 h 2052705"/>
              <a:gd name="connsiteX64" fmla="*/ 1575422 w 2226220"/>
              <a:gd name="connsiteY64" fmla="*/ 1965749 h 2052705"/>
              <a:gd name="connsiteX65" fmla="*/ 1575422 w 2226220"/>
              <a:gd name="connsiteY65" fmla="*/ 1951411 h 2052705"/>
              <a:gd name="connsiteX66" fmla="*/ 1577272 w 2226220"/>
              <a:gd name="connsiteY66" fmla="*/ 1951411 h 2052705"/>
              <a:gd name="connsiteX67" fmla="*/ 1588373 w 2226220"/>
              <a:gd name="connsiteY67" fmla="*/ 1951411 h 2052705"/>
              <a:gd name="connsiteX68" fmla="*/ 1590223 w 2226220"/>
              <a:gd name="connsiteY68" fmla="*/ 1951411 h 2052705"/>
              <a:gd name="connsiteX69" fmla="*/ 1590223 w 2226220"/>
              <a:gd name="connsiteY69" fmla="*/ 1937072 h 2052705"/>
              <a:gd name="connsiteX70" fmla="*/ 1228514 w 2226220"/>
              <a:gd name="connsiteY70" fmla="*/ 1937072 h 2052705"/>
              <a:gd name="connsiteX71" fmla="*/ 1242853 w 2226220"/>
              <a:gd name="connsiteY71" fmla="*/ 1937072 h 2052705"/>
              <a:gd name="connsiteX72" fmla="*/ 1257655 w 2226220"/>
              <a:gd name="connsiteY72" fmla="*/ 1937072 h 2052705"/>
              <a:gd name="connsiteX73" fmla="*/ 1257655 w 2226220"/>
              <a:gd name="connsiteY73" fmla="*/ 1951411 h 2052705"/>
              <a:gd name="connsiteX74" fmla="*/ 1242853 w 2226220"/>
              <a:gd name="connsiteY74" fmla="*/ 1951411 h 2052705"/>
              <a:gd name="connsiteX75" fmla="*/ 1228514 w 2226220"/>
              <a:gd name="connsiteY75" fmla="*/ 1937072 h 2052705"/>
              <a:gd name="connsiteX76" fmla="*/ 1199837 w 2226220"/>
              <a:gd name="connsiteY76" fmla="*/ 1937072 h 2052705"/>
              <a:gd name="connsiteX77" fmla="*/ 1185498 w 2226220"/>
              <a:gd name="connsiteY77" fmla="*/ 1951411 h 2052705"/>
              <a:gd name="connsiteX78" fmla="*/ 346907 w 2226220"/>
              <a:gd name="connsiteY78" fmla="*/ 1937072 h 2052705"/>
              <a:gd name="connsiteX79" fmla="*/ 361246 w 2226220"/>
              <a:gd name="connsiteY79" fmla="*/ 1951411 h 2052705"/>
              <a:gd name="connsiteX80" fmla="*/ 346907 w 2226220"/>
              <a:gd name="connsiteY80" fmla="*/ 1951411 h 2052705"/>
              <a:gd name="connsiteX81" fmla="*/ 274751 w 2226220"/>
              <a:gd name="connsiteY81" fmla="*/ 1937072 h 2052705"/>
              <a:gd name="connsiteX82" fmla="*/ 289090 w 2226220"/>
              <a:gd name="connsiteY82" fmla="*/ 1937072 h 2052705"/>
              <a:gd name="connsiteX83" fmla="*/ 274751 w 2226220"/>
              <a:gd name="connsiteY83" fmla="*/ 1951411 h 2052705"/>
              <a:gd name="connsiteX84" fmla="*/ 1257655 w 2226220"/>
              <a:gd name="connsiteY84" fmla="*/ 1922734 h 2052705"/>
              <a:gd name="connsiteX85" fmla="*/ 1257655 w 2226220"/>
              <a:gd name="connsiteY85" fmla="*/ 1937072 h 2052705"/>
              <a:gd name="connsiteX86" fmla="*/ 1257655 w 2226220"/>
              <a:gd name="connsiteY86" fmla="*/ 1922734 h 2052705"/>
              <a:gd name="connsiteX87" fmla="*/ 1055061 w 2226220"/>
              <a:gd name="connsiteY87" fmla="*/ 1922734 h 2052705"/>
              <a:gd name="connsiteX88" fmla="*/ 1055061 w 2226220"/>
              <a:gd name="connsiteY88" fmla="*/ 1937072 h 2052705"/>
              <a:gd name="connsiteX89" fmla="*/ 1056911 w 2226220"/>
              <a:gd name="connsiteY89" fmla="*/ 1937072 h 2052705"/>
              <a:gd name="connsiteX90" fmla="*/ 1066162 w 2226220"/>
              <a:gd name="connsiteY90" fmla="*/ 1937072 h 2052705"/>
              <a:gd name="connsiteX91" fmla="*/ 1069862 w 2226220"/>
              <a:gd name="connsiteY91" fmla="*/ 1937072 h 2052705"/>
              <a:gd name="connsiteX92" fmla="*/ 1069862 w 2226220"/>
              <a:gd name="connsiteY92" fmla="*/ 1922734 h 2052705"/>
              <a:gd name="connsiteX93" fmla="*/ 1012044 w 2226220"/>
              <a:gd name="connsiteY93" fmla="*/ 1922734 h 2052705"/>
              <a:gd name="connsiteX94" fmla="*/ 1013837 w 2226220"/>
              <a:gd name="connsiteY94" fmla="*/ 1922734 h 2052705"/>
              <a:gd name="connsiteX95" fmla="*/ 1020334 w 2226220"/>
              <a:gd name="connsiteY95" fmla="*/ 1922734 h 2052705"/>
              <a:gd name="connsiteX96" fmla="*/ 1026383 w 2226220"/>
              <a:gd name="connsiteY96" fmla="*/ 1922734 h 2052705"/>
              <a:gd name="connsiteX97" fmla="*/ 1026383 w 2226220"/>
              <a:gd name="connsiteY97" fmla="*/ 1937072 h 2052705"/>
              <a:gd name="connsiteX98" fmla="*/ 1012044 w 2226220"/>
              <a:gd name="connsiteY98" fmla="*/ 1922734 h 2052705"/>
              <a:gd name="connsiteX99" fmla="*/ 332569 w 2226220"/>
              <a:gd name="connsiteY99" fmla="*/ 1922734 h 2052705"/>
              <a:gd name="connsiteX100" fmla="*/ 332569 w 2226220"/>
              <a:gd name="connsiteY100" fmla="*/ 1937072 h 2052705"/>
              <a:gd name="connsiteX101" fmla="*/ 318230 w 2226220"/>
              <a:gd name="connsiteY101" fmla="*/ 1937072 h 2052705"/>
              <a:gd name="connsiteX102" fmla="*/ 332569 w 2226220"/>
              <a:gd name="connsiteY102" fmla="*/ 1922734 h 2052705"/>
              <a:gd name="connsiteX103" fmla="*/ 318230 w 2226220"/>
              <a:gd name="connsiteY103" fmla="*/ 1922734 h 2052705"/>
              <a:gd name="connsiteX104" fmla="*/ 318230 w 2226220"/>
              <a:gd name="connsiteY104" fmla="*/ 1937072 h 2052705"/>
              <a:gd name="connsiteX105" fmla="*/ 312679 w 2226220"/>
              <a:gd name="connsiteY105" fmla="*/ 1937072 h 2052705"/>
              <a:gd name="connsiteX106" fmla="*/ 311985 w 2226220"/>
              <a:gd name="connsiteY106" fmla="*/ 1937072 h 2052705"/>
              <a:gd name="connsiteX107" fmla="*/ 303428 w 2226220"/>
              <a:gd name="connsiteY107" fmla="*/ 1937072 h 2052705"/>
              <a:gd name="connsiteX108" fmla="*/ 318230 w 2226220"/>
              <a:gd name="connsiteY108" fmla="*/ 1922734 h 2052705"/>
              <a:gd name="connsiteX109" fmla="*/ 289090 w 2226220"/>
              <a:gd name="connsiteY109" fmla="*/ 1922734 h 2052705"/>
              <a:gd name="connsiteX110" fmla="*/ 303428 w 2226220"/>
              <a:gd name="connsiteY110" fmla="*/ 1937072 h 2052705"/>
              <a:gd name="connsiteX111" fmla="*/ 289090 w 2226220"/>
              <a:gd name="connsiteY111" fmla="*/ 1937072 h 2052705"/>
              <a:gd name="connsiteX112" fmla="*/ 1561083 w 2226220"/>
              <a:gd name="connsiteY112" fmla="*/ 1907933 h 2052705"/>
              <a:gd name="connsiteX113" fmla="*/ 1561083 w 2226220"/>
              <a:gd name="connsiteY113" fmla="*/ 1907933 h 2052705"/>
              <a:gd name="connsiteX114" fmla="*/ 1257655 w 2226220"/>
              <a:gd name="connsiteY114" fmla="*/ 1907933 h 2052705"/>
              <a:gd name="connsiteX115" fmla="*/ 1271994 w 2226220"/>
              <a:gd name="connsiteY115" fmla="*/ 1907933 h 2052705"/>
              <a:gd name="connsiteX116" fmla="*/ 1271994 w 2226220"/>
              <a:gd name="connsiteY116" fmla="*/ 1922734 h 2052705"/>
              <a:gd name="connsiteX117" fmla="*/ 1270201 w 2226220"/>
              <a:gd name="connsiteY117" fmla="*/ 1922734 h 2052705"/>
              <a:gd name="connsiteX118" fmla="*/ 1261239 w 2226220"/>
              <a:gd name="connsiteY118" fmla="*/ 1922734 h 2052705"/>
              <a:gd name="connsiteX119" fmla="*/ 1257655 w 2226220"/>
              <a:gd name="connsiteY119" fmla="*/ 1922734 h 2052705"/>
              <a:gd name="connsiteX120" fmla="*/ 1228514 w 2226220"/>
              <a:gd name="connsiteY120" fmla="*/ 1907933 h 2052705"/>
              <a:gd name="connsiteX121" fmla="*/ 1228514 w 2226220"/>
              <a:gd name="connsiteY121" fmla="*/ 1922734 h 2052705"/>
              <a:gd name="connsiteX122" fmla="*/ 1222465 w 2226220"/>
              <a:gd name="connsiteY122" fmla="*/ 1922734 h 2052705"/>
              <a:gd name="connsiteX123" fmla="*/ 1214176 w 2226220"/>
              <a:gd name="connsiteY123" fmla="*/ 1922734 h 2052705"/>
              <a:gd name="connsiteX124" fmla="*/ 1228514 w 2226220"/>
              <a:gd name="connsiteY124" fmla="*/ 1907933 h 2052705"/>
              <a:gd name="connsiteX125" fmla="*/ 1012044 w 2226220"/>
              <a:gd name="connsiteY125" fmla="*/ 1907933 h 2052705"/>
              <a:gd name="connsiteX126" fmla="*/ 1026383 w 2226220"/>
              <a:gd name="connsiteY126" fmla="*/ 1907933 h 2052705"/>
              <a:gd name="connsiteX127" fmla="*/ 1012044 w 2226220"/>
              <a:gd name="connsiteY127" fmla="*/ 1907933 h 2052705"/>
              <a:gd name="connsiteX128" fmla="*/ 693815 w 2226220"/>
              <a:gd name="connsiteY128" fmla="*/ 1907933 h 2052705"/>
              <a:gd name="connsiteX129" fmla="*/ 695607 w 2226220"/>
              <a:gd name="connsiteY129" fmla="*/ 1907933 h 2052705"/>
              <a:gd name="connsiteX130" fmla="*/ 699192 w 2226220"/>
              <a:gd name="connsiteY130" fmla="*/ 1907933 h 2052705"/>
              <a:gd name="connsiteX131" fmla="*/ 699864 w 2226220"/>
              <a:gd name="connsiteY131" fmla="*/ 1907933 h 2052705"/>
              <a:gd name="connsiteX132" fmla="*/ 708154 w 2226220"/>
              <a:gd name="connsiteY132" fmla="*/ 1907933 h 2052705"/>
              <a:gd name="connsiteX133" fmla="*/ 708154 w 2226220"/>
              <a:gd name="connsiteY133" fmla="*/ 1922734 h 2052705"/>
              <a:gd name="connsiteX134" fmla="*/ 693815 w 2226220"/>
              <a:gd name="connsiteY134" fmla="*/ 1922734 h 2052705"/>
              <a:gd name="connsiteX135" fmla="*/ 693815 w 2226220"/>
              <a:gd name="connsiteY135" fmla="*/ 1914177 h 2052705"/>
              <a:gd name="connsiteX136" fmla="*/ 693815 w 2226220"/>
              <a:gd name="connsiteY136" fmla="*/ 1907933 h 2052705"/>
              <a:gd name="connsiteX137" fmla="*/ 1532405 w 2226220"/>
              <a:gd name="connsiteY137" fmla="*/ 1893595 h 2052705"/>
              <a:gd name="connsiteX138" fmla="*/ 1546744 w 2226220"/>
              <a:gd name="connsiteY138" fmla="*/ 1907933 h 2052705"/>
              <a:gd name="connsiteX139" fmla="*/ 1532405 w 2226220"/>
              <a:gd name="connsiteY139" fmla="*/ 1907933 h 2052705"/>
              <a:gd name="connsiteX140" fmla="*/ 1055061 w 2226220"/>
              <a:gd name="connsiteY140" fmla="*/ 1893595 h 2052705"/>
              <a:gd name="connsiteX141" fmla="*/ 1040722 w 2226220"/>
              <a:gd name="connsiteY141" fmla="*/ 1907933 h 2052705"/>
              <a:gd name="connsiteX142" fmla="*/ 1055061 w 2226220"/>
              <a:gd name="connsiteY142" fmla="*/ 1907933 h 2052705"/>
              <a:gd name="connsiteX143" fmla="*/ 708154 w 2226220"/>
              <a:gd name="connsiteY143" fmla="*/ 1893595 h 2052705"/>
              <a:gd name="connsiteX144" fmla="*/ 708154 w 2226220"/>
              <a:gd name="connsiteY144" fmla="*/ 1895387 h 2052705"/>
              <a:gd name="connsiteX145" fmla="*/ 708154 w 2226220"/>
              <a:gd name="connsiteY145" fmla="*/ 1898972 h 2052705"/>
              <a:gd name="connsiteX146" fmla="*/ 708154 w 2226220"/>
              <a:gd name="connsiteY146" fmla="*/ 1899644 h 2052705"/>
              <a:gd name="connsiteX147" fmla="*/ 708154 w 2226220"/>
              <a:gd name="connsiteY147" fmla="*/ 1904349 h 2052705"/>
              <a:gd name="connsiteX148" fmla="*/ 708154 w 2226220"/>
              <a:gd name="connsiteY148" fmla="*/ 1907933 h 2052705"/>
              <a:gd name="connsiteX149" fmla="*/ 702777 w 2226220"/>
              <a:gd name="connsiteY149" fmla="*/ 1895387 h 2052705"/>
              <a:gd name="connsiteX150" fmla="*/ 702363 w 2226220"/>
              <a:gd name="connsiteY150" fmla="*/ 1894422 h 2052705"/>
              <a:gd name="connsiteX151" fmla="*/ 1575422 w 2226220"/>
              <a:gd name="connsiteY151" fmla="*/ 1879256 h 2052705"/>
              <a:gd name="connsiteX152" fmla="*/ 1561083 w 2226220"/>
              <a:gd name="connsiteY152" fmla="*/ 1893595 h 2052705"/>
              <a:gd name="connsiteX153" fmla="*/ 1575422 w 2226220"/>
              <a:gd name="connsiteY153" fmla="*/ 1893595 h 2052705"/>
              <a:gd name="connsiteX154" fmla="*/ 1026383 w 2226220"/>
              <a:gd name="connsiteY154" fmla="*/ 1879256 h 2052705"/>
              <a:gd name="connsiteX155" fmla="*/ 1040722 w 2226220"/>
              <a:gd name="connsiteY155" fmla="*/ 1893595 h 2052705"/>
              <a:gd name="connsiteX156" fmla="*/ 1040722 w 2226220"/>
              <a:gd name="connsiteY156" fmla="*/ 1879256 h 2052705"/>
              <a:gd name="connsiteX157" fmla="*/ 1026383 w 2226220"/>
              <a:gd name="connsiteY157" fmla="*/ 1879256 h 2052705"/>
              <a:gd name="connsiteX158" fmla="*/ 318230 w 2226220"/>
              <a:gd name="connsiteY158" fmla="*/ 1879256 h 2052705"/>
              <a:gd name="connsiteX159" fmla="*/ 318230 w 2226220"/>
              <a:gd name="connsiteY159" fmla="*/ 1893595 h 2052705"/>
              <a:gd name="connsiteX160" fmla="*/ 303428 w 2226220"/>
              <a:gd name="connsiteY160" fmla="*/ 1907933 h 2052705"/>
              <a:gd name="connsiteX161" fmla="*/ 318230 w 2226220"/>
              <a:gd name="connsiteY161" fmla="*/ 1907933 h 2052705"/>
              <a:gd name="connsiteX162" fmla="*/ 318230 w 2226220"/>
              <a:gd name="connsiteY162" fmla="*/ 1893595 h 2052705"/>
              <a:gd name="connsiteX163" fmla="*/ 332569 w 2226220"/>
              <a:gd name="connsiteY163" fmla="*/ 1879256 h 2052705"/>
              <a:gd name="connsiteX164" fmla="*/ 330776 w 2226220"/>
              <a:gd name="connsiteY164" fmla="*/ 1879256 h 2052705"/>
              <a:gd name="connsiteX165" fmla="*/ 328984 w 2226220"/>
              <a:gd name="connsiteY165" fmla="*/ 1879256 h 2052705"/>
              <a:gd name="connsiteX166" fmla="*/ 321814 w 2226220"/>
              <a:gd name="connsiteY166" fmla="*/ 1879256 h 2052705"/>
              <a:gd name="connsiteX167" fmla="*/ 1517604 w 2226220"/>
              <a:gd name="connsiteY167" fmla="*/ 1864918 h 2052705"/>
              <a:gd name="connsiteX168" fmla="*/ 1503265 w 2226220"/>
              <a:gd name="connsiteY168" fmla="*/ 1879256 h 2052705"/>
              <a:gd name="connsiteX169" fmla="*/ 1517604 w 2226220"/>
              <a:gd name="connsiteY169" fmla="*/ 1864918 h 2052705"/>
              <a:gd name="connsiteX170" fmla="*/ 1503265 w 2226220"/>
              <a:gd name="connsiteY170" fmla="*/ 1864918 h 2052705"/>
              <a:gd name="connsiteX171" fmla="*/ 1503265 w 2226220"/>
              <a:gd name="connsiteY171" fmla="*/ 1879256 h 2052705"/>
              <a:gd name="connsiteX172" fmla="*/ 1505058 w 2226220"/>
              <a:gd name="connsiteY172" fmla="*/ 1879256 h 2052705"/>
              <a:gd name="connsiteX173" fmla="*/ 1506850 w 2226220"/>
              <a:gd name="connsiteY173" fmla="*/ 1879256 h 2052705"/>
              <a:gd name="connsiteX174" fmla="*/ 1517604 w 2226220"/>
              <a:gd name="connsiteY174" fmla="*/ 1879256 h 2052705"/>
              <a:gd name="connsiteX175" fmla="*/ 1532405 w 2226220"/>
              <a:gd name="connsiteY175" fmla="*/ 1879256 h 2052705"/>
              <a:gd name="connsiteX176" fmla="*/ 1517604 w 2226220"/>
              <a:gd name="connsiteY176" fmla="*/ 1893595 h 2052705"/>
              <a:gd name="connsiteX177" fmla="*/ 1530555 w 2226220"/>
              <a:gd name="connsiteY177" fmla="*/ 1893595 h 2052705"/>
              <a:gd name="connsiteX178" fmla="*/ 1532405 w 2226220"/>
              <a:gd name="connsiteY178" fmla="*/ 1893595 h 2052705"/>
              <a:gd name="connsiteX179" fmla="*/ 1517604 w 2226220"/>
              <a:gd name="connsiteY179" fmla="*/ 1907933 h 2052705"/>
              <a:gd name="connsiteX180" fmla="*/ 1532405 w 2226220"/>
              <a:gd name="connsiteY180" fmla="*/ 1907933 h 2052705"/>
              <a:gd name="connsiteX181" fmla="*/ 1532405 w 2226220"/>
              <a:gd name="connsiteY181" fmla="*/ 1922734 h 2052705"/>
              <a:gd name="connsiteX182" fmla="*/ 1546744 w 2226220"/>
              <a:gd name="connsiteY182" fmla="*/ 1907933 h 2052705"/>
              <a:gd name="connsiteX183" fmla="*/ 1546744 w 2226220"/>
              <a:gd name="connsiteY183" fmla="*/ 1922734 h 2052705"/>
              <a:gd name="connsiteX184" fmla="*/ 1546744 w 2226220"/>
              <a:gd name="connsiteY184" fmla="*/ 1931023 h 2052705"/>
              <a:gd name="connsiteX185" fmla="*/ 1546744 w 2226220"/>
              <a:gd name="connsiteY185" fmla="*/ 1931696 h 2052705"/>
              <a:gd name="connsiteX186" fmla="*/ 1546744 w 2226220"/>
              <a:gd name="connsiteY186" fmla="*/ 1937072 h 2052705"/>
              <a:gd name="connsiteX187" fmla="*/ 1561083 w 2226220"/>
              <a:gd name="connsiteY187" fmla="*/ 1922734 h 2052705"/>
              <a:gd name="connsiteX188" fmla="*/ 1561083 w 2226220"/>
              <a:gd name="connsiteY188" fmla="*/ 1937072 h 2052705"/>
              <a:gd name="connsiteX189" fmla="*/ 1575422 w 2226220"/>
              <a:gd name="connsiteY189" fmla="*/ 1937072 h 2052705"/>
              <a:gd name="connsiteX190" fmla="*/ 1561083 w 2226220"/>
              <a:gd name="connsiteY190" fmla="*/ 1922734 h 2052705"/>
              <a:gd name="connsiteX191" fmla="*/ 1561083 w 2226220"/>
              <a:gd name="connsiteY191" fmla="*/ 1914177 h 2052705"/>
              <a:gd name="connsiteX192" fmla="*/ 1561083 w 2226220"/>
              <a:gd name="connsiteY192" fmla="*/ 1907933 h 2052705"/>
              <a:gd name="connsiteX193" fmla="*/ 1546744 w 2226220"/>
              <a:gd name="connsiteY193" fmla="*/ 1907933 h 2052705"/>
              <a:gd name="connsiteX194" fmla="*/ 1546744 w 2226220"/>
              <a:gd name="connsiteY194" fmla="*/ 1893595 h 2052705"/>
              <a:gd name="connsiteX195" fmla="*/ 1532405 w 2226220"/>
              <a:gd name="connsiteY195" fmla="*/ 1893595 h 2052705"/>
              <a:gd name="connsiteX196" fmla="*/ 1532405 w 2226220"/>
              <a:gd name="connsiteY196" fmla="*/ 1879256 h 2052705"/>
              <a:gd name="connsiteX197" fmla="*/ 1532405 w 2226220"/>
              <a:gd name="connsiteY197" fmla="*/ 1864918 h 2052705"/>
              <a:gd name="connsiteX198" fmla="*/ 1517604 w 2226220"/>
              <a:gd name="connsiteY198" fmla="*/ 1864918 h 2052705"/>
              <a:gd name="connsiteX199" fmla="*/ 1416770 w 2226220"/>
              <a:gd name="connsiteY199" fmla="*/ 1864918 h 2052705"/>
              <a:gd name="connsiteX200" fmla="*/ 1416770 w 2226220"/>
              <a:gd name="connsiteY200" fmla="*/ 1879256 h 2052705"/>
              <a:gd name="connsiteX201" fmla="*/ 1431108 w 2226220"/>
              <a:gd name="connsiteY201" fmla="*/ 1879256 h 2052705"/>
              <a:gd name="connsiteX202" fmla="*/ 1431108 w 2226220"/>
              <a:gd name="connsiteY202" fmla="*/ 1864918 h 2052705"/>
              <a:gd name="connsiteX203" fmla="*/ 1445447 w 2226220"/>
              <a:gd name="connsiteY203" fmla="*/ 1879256 h 2052705"/>
              <a:gd name="connsiteX204" fmla="*/ 1445447 w 2226220"/>
              <a:gd name="connsiteY204" fmla="*/ 1864918 h 2052705"/>
              <a:gd name="connsiteX205" fmla="*/ 1443655 w 2226220"/>
              <a:gd name="connsiteY205" fmla="*/ 1864918 h 2052705"/>
              <a:gd name="connsiteX206" fmla="*/ 1431108 w 2226220"/>
              <a:gd name="connsiteY206" fmla="*/ 1864918 h 2052705"/>
              <a:gd name="connsiteX207" fmla="*/ 1358952 w 2226220"/>
              <a:gd name="connsiteY207" fmla="*/ 1864918 h 2052705"/>
              <a:gd name="connsiteX208" fmla="*/ 1358952 w 2226220"/>
              <a:gd name="connsiteY208" fmla="*/ 1879256 h 2052705"/>
              <a:gd name="connsiteX209" fmla="*/ 1373290 w 2226220"/>
              <a:gd name="connsiteY209" fmla="*/ 1879256 h 2052705"/>
              <a:gd name="connsiteX210" fmla="*/ 1373290 w 2226220"/>
              <a:gd name="connsiteY210" fmla="*/ 1893595 h 2052705"/>
              <a:gd name="connsiteX211" fmla="*/ 1373290 w 2226220"/>
              <a:gd name="connsiteY211" fmla="*/ 1879256 h 2052705"/>
              <a:gd name="connsiteX212" fmla="*/ 1373290 w 2226220"/>
              <a:gd name="connsiteY212" fmla="*/ 1864918 h 2052705"/>
              <a:gd name="connsiteX213" fmla="*/ 1367913 w 2226220"/>
              <a:gd name="connsiteY213" fmla="*/ 1864918 h 2052705"/>
              <a:gd name="connsiteX214" fmla="*/ 1367241 w 2226220"/>
              <a:gd name="connsiteY214" fmla="*/ 1864918 h 2052705"/>
              <a:gd name="connsiteX215" fmla="*/ 216933 w 2226220"/>
              <a:gd name="connsiteY215" fmla="*/ 1864918 h 2052705"/>
              <a:gd name="connsiteX216" fmla="*/ 231272 w 2226220"/>
              <a:gd name="connsiteY216" fmla="*/ 1864918 h 2052705"/>
              <a:gd name="connsiteX217" fmla="*/ 245610 w 2226220"/>
              <a:gd name="connsiteY217" fmla="*/ 1879256 h 2052705"/>
              <a:gd name="connsiteX218" fmla="*/ 231272 w 2226220"/>
              <a:gd name="connsiteY218" fmla="*/ 1879256 h 2052705"/>
              <a:gd name="connsiteX219" fmla="*/ 216933 w 2226220"/>
              <a:gd name="connsiteY219" fmla="*/ 1879256 h 2052705"/>
              <a:gd name="connsiteX220" fmla="*/ 216933 w 2226220"/>
              <a:gd name="connsiteY220" fmla="*/ 1864918 h 2052705"/>
              <a:gd name="connsiteX221" fmla="*/ 1792354 w 2226220"/>
              <a:gd name="connsiteY221" fmla="*/ 1850117 h 2052705"/>
              <a:gd name="connsiteX222" fmla="*/ 1792354 w 2226220"/>
              <a:gd name="connsiteY222" fmla="*/ 1864918 h 2052705"/>
              <a:gd name="connsiteX223" fmla="*/ 1781600 w 2226220"/>
              <a:gd name="connsiteY223" fmla="*/ 1864918 h 2052705"/>
              <a:gd name="connsiteX224" fmla="*/ 1778016 w 2226220"/>
              <a:gd name="connsiteY224" fmla="*/ 1864918 h 2052705"/>
              <a:gd name="connsiteX225" fmla="*/ 1127680 w 2226220"/>
              <a:gd name="connsiteY225" fmla="*/ 1850117 h 2052705"/>
              <a:gd name="connsiteX226" fmla="*/ 1127680 w 2226220"/>
              <a:gd name="connsiteY226" fmla="*/ 1864918 h 2052705"/>
              <a:gd name="connsiteX227" fmla="*/ 1142019 w 2226220"/>
              <a:gd name="connsiteY227" fmla="*/ 1864918 h 2052705"/>
              <a:gd name="connsiteX228" fmla="*/ 1142019 w 2226220"/>
              <a:gd name="connsiteY228" fmla="*/ 1850117 h 2052705"/>
              <a:gd name="connsiteX229" fmla="*/ 1127680 w 2226220"/>
              <a:gd name="connsiteY229" fmla="*/ 1850117 h 2052705"/>
              <a:gd name="connsiteX230" fmla="*/ 896409 w 2226220"/>
              <a:gd name="connsiteY230" fmla="*/ 1850117 h 2052705"/>
              <a:gd name="connsiteX231" fmla="*/ 910747 w 2226220"/>
              <a:gd name="connsiteY231" fmla="*/ 1850117 h 2052705"/>
              <a:gd name="connsiteX232" fmla="*/ 896409 w 2226220"/>
              <a:gd name="connsiteY232" fmla="*/ 1850117 h 2052705"/>
              <a:gd name="connsiteX233" fmla="*/ 1488926 w 2226220"/>
              <a:gd name="connsiteY233" fmla="*/ 1835778 h 2052705"/>
              <a:gd name="connsiteX234" fmla="*/ 1503265 w 2226220"/>
              <a:gd name="connsiteY234" fmla="*/ 1850117 h 2052705"/>
              <a:gd name="connsiteX235" fmla="*/ 1503265 w 2226220"/>
              <a:gd name="connsiteY235" fmla="*/ 1835778 h 2052705"/>
              <a:gd name="connsiteX236" fmla="*/ 1401968 w 2226220"/>
              <a:gd name="connsiteY236" fmla="*/ 1835778 h 2052705"/>
              <a:gd name="connsiteX237" fmla="*/ 1401968 w 2226220"/>
              <a:gd name="connsiteY237" fmla="*/ 1850117 h 2052705"/>
              <a:gd name="connsiteX238" fmla="*/ 1416770 w 2226220"/>
              <a:gd name="connsiteY238" fmla="*/ 1835778 h 2052705"/>
              <a:gd name="connsiteX239" fmla="*/ 1401968 w 2226220"/>
              <a:gd name="connsiteY239" fmla="*/ 1835778 h 2052705"/>
              <a:gd name="connsiteX240" fmla="*/ 1344150 w 2226220"/>
              <a:gd name="connsiteY240" fmla="*/ 1835778 h 2052705"/>
              <a:gd name="connsiteX241" fmla="*/ 1344150 w 2226220"/>
              <a:gd name="connsiteY241" fmla="*/ 1850117 h 2052705"/>
              <a:gd name="connsiteX242" fmla="*/ 1358952 w 2226220"/>
              <a:gd name="connsiteY242" fmla="*/ 1850117 h 2052705"/>
              <a:gd name="connsiteX243" fmla="*/ 1358952 w 2226220"/>
              <a:gd name="connsiteY243" fmla="*/ 1835778 h 2052705"/>
              <a:gd name="connsiteX244" fmla="*/ 1353401 w 2226220"/>
              <a:gd name="connsiteY244" fmla="*/ 1835778 h 2052705"/>
              <a:gd name="connsiteX245" fmla="*/ 1352707 w 2226220"/>
              <a:gd name="connsiteY245" fmla="*/ 1835778 h 2052705"/>
              <a:gd name="connsiteX246" fmla="*/ 1084201 w 2226220"/>
              <a:gd name="connsiteY246" fmla="*/ 1835778 h 2052705"/>
              <a:gd name="connsiteX247" fmla="*/ 1084201 w 2226220"/>
              <a:gd name="connsiteY247" fmla="*/ 1837571 h 2052705"/>
              <a:gd name="connsiteX248" fmla="*/ 1084201 w 2226220"/>
              <a:gd name="connsiteY248" fmla="*/ 1848325 h 2052705"/>
              <a:gd name="connsiteX249" fmla="*/ 1084201 w 2226220"/>
              <a:gd name="connsiteY249" fmla="*/ 1850117 h 2052705"/>
              <a:gd name="connsiteX250" fmla="*/ 1084201 w 2226220"/>
              <a:gd name="connsiteY250" fmla="*/ 1864918 h 2052705"/>
              <a:gd name="connsiteX251" fmla="*/ 1069862 w 2226220"/>
              <a:gd name="connsiteY251" fmla="*/ 1864918 h 2052705"/>
              <a:gd name="connsiteX252" fmla="*/ 1055061 w 2226220"/>
              <a:gd name="connsiteY252" fmla="*/ 1879256 h 2052705"/>
              <a:gd name="connsiteX253" fmla="*/ 1069862 w 2226220"/>
              <a:gd name="connsiteY253" fmla="*/ 1879256 h 2052705"/>
              <a:gd name="connsiteX254" fmla="*/ 1084201 w 2226220"/>
              <a:gd name="connsiteY254" fmla="*/ 1864918 h 2052705"/>
              <a:gd name="connsiteX255" fmla="*/ 1084201 w 2226220"/>
              <a:gd name="connsiteY255" fmla="*/ 1879256 h 2052705"/>
              <a:gd name="connsiteX256" fmla="*/ 1069862 w 2226220"/>
              <a:gd name="connsiteY256" fmla="*/ 1893595 h 2052705"/>
              <a:gd name="connsiteX257" fmla="*/ 1084201 w 2226220"/>
              <a:gd name="connsiteY257" fmla="*/ 1893595 h 2052705"/>
              <a:gd name="connsiteX258" fmla="*/ 1084201 w 2226220"/>
              <a:gd name="connsiteY258" fmla="*/ 1879256 h 2052705"/>
              <a:gd name="connsiteX259" fmla="*/ 1085994 w 2226220"/>
              <a:gd name="connsiteY259" fmla="*/ 1879256 h 2052705"/>
              <a:gd name="connsiteX260" fmla="*/ 1098540 w 2226220"/>
              <a:gd name="connsiteY260" fmla="*/ 1879256 h 2052705"/>
              <a:gd name="connsiteX261" fmla="*/ 1098540 w 2226220"/>
              <a:gd name="connsiteY261" fmla="*/ 1893595 h 2052705"/>
              <a:gd name="connsiteX262" fmla="*/ 1098540 w 2226220"/>
              <a:gd name="connsiteY262" fmla="*/ 1907933 h 2052705"/>
              <a:gd name="connsiteX263" fmla="*/ 1112879 w 2226220"/>
              <a:gd name="connsiteY263" fmla="*/ 1893595 h 2052705"/>
              <a:gd name="connsiteX264" fmla="*/ 1112879 w 2226220"/>
              <a:gd name="connsiteY264" fmla="*/ 1879256 h 2052705"/>
              <a:gd name="connsiteX265" fmla="*/ 1098540 w 2226220"/>
              <a:gd name="connsiteY265" fmla="*/ 1879256 h 2052705"/>
              <a:gd name="connsiteX266" fmla="*/ 1098540 w 2226220"/>
              <a:gd name="connsiteY266" fmla="*/ 1864918 h 2052705"/>
              <a:gd name="connsiteX267" fmla="*/ 1084201 w 2226220"/>
              <a:gd name="connsiteY267" fmla="*/ 1850117 h 2052705"/>
              <a:gd name="connsiteX268" fmla="*/ 1098540 w 2226220"/>
              <a:gd name="connsiteY268" fmla="*/ 1850117 h 2052705"/>
              <a:gd name="connsiteX269" fmla="*/ 1100333 w 2226220"/>
              <a:gd name="connsiteY269" fmla="*/ 1850117 h 2052705"/>
              <a:gd name="connsiteX270" fmla="*/ 1103917 w 2226220"/>
              <a:gd name="connsiteY270" fmla="*/ 1850117 h 2052705"/>
              <a:gd name="connsiteX271" fmla="*/ 1104589 w 2226220"/>
              <a:gd name="connsiteY271" fmla="*/ 1850117 h 2052705"/>
              <a:gd name="connsiteX272" fmla="*/ 1112879 w 2226220"/>
              <a:gd name="connsiteY272" fmla="*/ 1850117 h 2052705"/>
              <a:gd name="connsiteX273" fmla="*/ 1098540 w 2226220"/>
              <a:gd name="connsiteY273" fmla="*/ 1835778 h 2052705"/>
              <a:gd name="connsiteX274" fmla="*/ 1084201 w 2226220"/>
              <a:gd name="connsiteY274" fmla="*/ 1835778 h 2052705"/>
              <a:gd name="connsiteX275" fmla="*/ 173454 w 2226220"/>
              <a:gd name="connsiteY275" fmla="*/ 1835778 h 2052705"/>
              <a:gd name="connsiteX276" fmla="*/ 175246 w 2226220"/>
              <a:gd name="connsiteY276" fmla="*/ 1835778 h 2052705"/>
              <a:gd name="connsiteX277" fmla="*/ 178831 w 2226220"/>
              <a:gd name="connsiteY277" fmla="*/ 1835778 h 2052705"/>
              <a:gd name="connsiteX278" fmla="*/ 179503 w 2226220"/>
              <a:gd name="connsiteY278" fmla="*/ 1835778 h 2052705"/>
              <a:gd name="connsiteX279" fmla="*/ 187793 w 2226220"/>
              <a:gd name="connsiteY279" fmla="*/ 1835778 h 2052705"/>
              <a:gd name="connsiteX280" fmla="*/ 173454 w 2226220"/>
              <a:gd name="connsiteY280" fmla="*/ 1850117 h 2052705"/>
              <a:gd name="connsiteX281" fmla="*/ 1329811 w 2226220"/>
              <a:gd name="connsiteY281" fmla="*/ 1821440 h 2052705"/>
              <a:gd name="connsiteX282" fmla="*/ 1329811 w 2226220"/>
              <a:gd name="connsiteY282" fmla="*/ 1835778 h 2052705"/>
              <a:gd name="connsiteX283" fmla="*/ 1344150 w 2226220"/>
              <a:gd name="connsiteY283" fmla="*/ 1821440 h 2052705"/>
              <a:gd name="connsiteX284" fmla="*/ 795112 w 2226220"/>
              <a:gd name="connsiteY284" fmla="*/ 1821440 h 2052705"/>
              <a:gd name="connsiteX285" fmla="*/ 809451 w 2226220"/>
              <a:gd name="connsiteY285" fmla="*/ 1821440 h 2052705"/>
              <a:gd name="connsiteX286" fmla="*/ 795112 w 2226220"/>
              <a:gd name="connsiteY286" fmla="*/ 1821440 h 2052705"/>
              <a:gd name="connsiteX287" fmla="*/ 780773 w 2226220"/>
              <a:gd name="connsiteY287" fmla="*/ 1821440 h 2052705"/>
              <a:gd name="connsiteX288" fmla="*/ 795112 w 2226220"/>
              <a:gd name="connsiteY288" fmla="*/ 1835778 h 2052705"/>
              <a:gd name="connsiteX289" fmla="*/ 780773 w 2226220"/>
              <a:gd name="connsiteY289" fmla="*/ 1835778 h 2052705"/>
              <a:gd name="connsiteX290" fmla="*/ 780773 w 2226220"/>
              <a:gd name="connsiteY290" fmla="*/ 1827489 h 2052705"/>
              <a:gd name="connsiteX291" fmla="*/ 780773 w 2226220"/>
              <a:gd name="connsiteY291" fmla="*/ 1826817 h 2052705"/>
              <a:gd name="connsiteX292" fmla="*/ 780773 w 2226220"/>
              <a:gd name="connsiteY292" fmla="*/ 1821440 h 2052705"/>
              <a:gd name="connsiteX293" fmla="*/ 1474587 w 2226220"/>
              <a:gd name="connsiteY293" fmla="*/ 1807102 h 2052705"/>
              <a:gd name="connsiteX294" fmla="*/ 1474587 w 2226220"/>
              <a:gd name="connsiteY294" fmla="*/ 1821440 h 2052705"/>
              <a:gd name="connsiteX295" fmla="*/ 1476380 w 2226220"/>
              <a:gd name="connsiteY295" fmla="*/ 1821440 h 2052705"/>
              <a:gd name="connsiteX296" fmla="*/ 1487134 w 2226220"/>
              <a:gd name="connsiteY296" fmla="*/ 1821440 h 2052705"/>
              <a:gd name="connsiteX297" fmla="*/ 1488926 w 2226220"/>
              <a:gd name="connsiteY297" fmla="*/ 1821440 h 2052705"/>
              <a:gd name="connsiteX298" fmla="*/ 1488926 w 2226220"/>
              <a:gd name="connsiteY298" fmla="*/ 1807102 h 2052705"/>
              <a:gd name="connsiteX299" fmla="*/ 1487134 w 2226220"/>
              <a:gd name="connsiteY299" fmla="*/ 1807102 h 2052705"/>
              <a:gd name="connsiteX300" fmla="*/ 1483549 w 2226220"/>
              <a:gd name="connsiteY300" fmla="*/ 1807102 h 2052705"/>
              <a:gd name="connsiteX301" fmla="*/ 1482877 w 2226220"/>
              <a:gd name="connsiteY301" fmla="*/ 1807102 h 2052705"/>
              <a:gd name="connsiteX302" fmla="*/ 693815 w 2226220"/>
              <a:gd name="connsiteY302" fmla="*/ 1807102 h 2052705"/>
              <a:gd name="connsiteX303" fmla="*/ 693815 w 2226220"/>
              <a:gd name="connsiteY303" fmla="*/ 1821440 h 2052705"/>
              <a:gd name="connsiteX304" fmla="*/ 693815 w 2226220"/>
              <a:gd name="connsiteY304" fmla="*/ 1807102 h 2052705"/>
              <a:gd name="connsiteX305" fmla="*/ 303428 w 2226220"/>
              <a:gd name="connsiteY305" fmla="*/ 1807102 h 2052705"/>
              <a:gd name="connsiteX306" fmla="*/ 303428 w 2226220"/>
              <a:gd name="connsiteY306" fmla="*/ 1821440 h 2052705"/>
              <a:gd name="connsiteX307" fmla="*/ 318230 w 2226220"/>
              <a:gd name="connsiteY307" fmla="*/ 1821440 h 2052705"/>
              <a:gd name="connsiteX308" fmla="*/ 303428 w 2226220"/>
              <a:gd name="connsiteY308" fmla="*/ 1807102 h 2052705"/>
              <a:gd name="connsiteX309" fmla="*/ 1315473 w 2226220"/>
              <a:gd name="connsiteY309" fmla="*/ 1792301 h 2052705"/>
              <a:gd name="connsiteX310" fmla="*/ 1315473 w 2226220"/>
              <a:gd name="connsiteY310" fmla="*/ 1807102 h 2052705"/>
              <a:gd name="connsiteX311" fmla="*/ 1329811 w 2226220"/>
              <a:gd name="connsiteY311" fmla="*/ 1807102 h 2052705"/>
              <a:gd name="connsiteX312" fmla="*/ 1329811 w 2226220"/>
              <a:gd name="connsiteY312" fmla="*/ 1792301 h 2052705"/>
              <a:gd name="connsiteX313" fmla="*/ 1315473 w 2226220"/>
              <a:gd name="connsiteY313" fmla="*/ 1792301 h 2052705"/>
              <a:gd name="connsiteX314" fmla="*/ 838591 w 2226220"/>
              <a:gd name="connsiteY314" fmla="*/ 1792301 h 2052705"/>
              <a:gd name="connsiteX315" fmla="*/ 838591 w 2226220"/>
              <a:gd name="connsiteY315" fmla="*/ 1807102 h 2052705"/>
              <a:gd name="connsiteX316" fmla="*/ 852930 w 2226220"/>
              <a:gd name="connsiteY316" fmla="*/ 1807102 h 2052705"/>
              <a:gd name="connsiteX317" fmla="*/ 852930 w 2226220"/>
              <a:gd name="connsiteY317" fmla="*/ 1815391 h 2052705"/>
              <a:gd name="connsiteX318" fmla="*/ 852930 w 2226220"/>
              <a:gd name="connsiteY318" fmla="*/ 1816063 h 2052705"/>
              <a:gd name="connsiteX319" fmla="*/ 852930 w 2226220"/>
              <a:gd name="connsiteY319" fmla="*/ 1821440 h 2052705"/>
              <a:gd name="connsiteX320" fmla="*/ 867268 w 2226220"/>
              <a:gd name="connsiteY320" fmla="*/ 1821440 h 2052705"/>
              <a:gd name="connsiteX321" fmla="*/ 867268 w 2226220"/>
              <a:gd name="connsiteY321" fmla="*/ 1807102 h 2052705"/>
              <a:gd name="connsiteX322" fmla="*/ 852930 w 2226220"/>
              <a:gd name="connsiteY322" fmla="*/ 1807102 h 2052705"/>
              <a:gd name="connsiteX323" fmla="*/ 852930 w 2226220"/>
              <a:gd name="connsiteY323" fmla="*/ 1805252 h 2052705"/>
              <a:gd name="connsiteX324" fmla="*/ 852930 w 2226220"/>
              <a:gd name="connsiteY324" fmla="*/ 1801551 h 2052705"/>
              <a:gd name="connsiteX325" fmla="*/ 852930 w 2226220"/>
              <a:gd name="connsiteY325" fmla="*/ 1800858 h 2052705"/>
              <a:gd name="connsiteX326" fmla="*/ 852930 w 2226220"/>
              <a:gd name="connsiteY326" fmla="*/ 1792301 h 2052705"/>
              <a:gd name="connsiteX327" fmla="*/ 765971 w 2226220"/>
              <a:gd name="connsiteY327" fmla="*/ 1792301 h 2052705"/>
              <a:gd name="connsiteX328" fmla="*/ 765971 w 2226220"/>
              <a:gd name="connsiteY328" fmla="*/ 1794151 h 2052705"/>
              <a:gd name="connsiteX329" fmla="*/ 765971 w 2226220"/>
              <a:gd name="connsiteY329" fmla="*/ 1807102 h 2052705"/>
              <a:gd name="connsiteX330" fmla="*/ 772216 w 2226220"/>
              <a:gd name="connsiteY330" fmla="*/ 1807102 h 2052705"/>
              <a:gd name="connsiteX331" fmla="*/ 780773 w 2226220"/>
              <a:gd name="connsiteY331" fmla="*/ 1807102 h 2052705"/>
              <a:gd name="connsiteX332" fmla="*/ 780773 w 2226220"/>
              <a:gd name="connsiteY332" fmla="*/ 1792301 h 2052705"/>
              <a:gd name="connsiteX333" fmla="*/ 708154 w 2226220"/>
              <a:gd name="connsiteY333" fmla="*/ 1792301 h 2052705"/>
              <a:gd name="connsiteX334" fmla="*/ 722955 w 2226220"/>
              <a:gd name="connsiteY334" fmla="*/ 1807102 h 2052705"/>
              <a:gd name="connsiteX335" fmla="*/ 722955 w 2226220"/>
              <a:gd name="connsiteY335" fmla="*/ 1792301 h 2052705"/>
              <a:gd name="connsiteX336" fmla="*/ 708154 w 2226220"/>
              <a:gd name="connsiteY336" fmla="*/ 1792301 h 2052705"/>
              <a:gd name="connsiteX337" fmla="*/ 303428 w 2226220"/>
              <a:gd name="connsiteY337" fmla="*/ 1792301 h 2052705"/>
              <a:gd name="connsiteX338" fmla="*/ 318230 w 2226220"/>
              <a:gd name="connsiteY338" fmla="*/ 1807102 h 2052705"/>
              <a:gd name="connsiteX339" fmla="*/ 318230 w 2226220"/>
              <a:gd name="connsiteY339" fmla="*/ 1798545 h 2052705"/>
              <a:gd name="connsiteX340" fmla="*/ 318230 w 2226220"/>
              <a:gd name="connsiteY340" fmla="*/ 1792301 h 2052705"/>
              <a:gd name="connsiteX341" fmla="*/ 231272 w 2226220"/>
              <a:gd name="connsiteY341" fmla="*/ 1777962 h 2052705"/>
              <a:gd name="connsiteX342" fmla="*/ 231272 w 2226220"/>
              <a:gd name="connsiteY342" fmla="*/ 1792301 h 2052705"/>
              <a:gd name="connsiteX343" fmla="*/ 216933 w 2226220"/>
              <a:gd name="connsiteY343" fmla="*/ 1792301 h 2052705"/>
              <a:gd name="connsiteX344" fmla="*/ 216933 w 2226220"/>
              <a:gd name="connsiteY344" fmla="*/ 1807102 h 2052705"/>
              <a:gd name="connsiteX345" fmla="*/ 231272 w 2226220"/>
              <a:gd name="connsiteY345" fmla="*/ 1807102 h 2052705"/>
              <a:gd name="connsiteX346" fmla="*/ 231272 w 2226220"/>
              <a:gd name="connsiteY346" fmla="*/ 1792301 h 2052705"/>
              <a:gd name="connsiteX347" fmla="*/ 245610 w 2226220"/>
              <a:gd name="connsiteY347" fmla="*/ 1777962 h 2052705"/>
              <a:gd name="connsiteX348" fmla="*/ 338618 w 2226220"/>
              <a:gd name="connsiteY348" fmla="*/ 1771913 h 2052705"/>
              <a:gd name="connsiteX349" fmla="*/ 332569 w 2226220"/>
              <a:gd name="connsiteY349" fmla="*/ 1777962 h 2052705"/>
              <a:gd name="connsiteX350" fmla="*/ 318230 w 2226220"/>
              <a:gd name="connsiteY350" fmla="*/ 1777962 h 2052705"/>
              <a:gd name="connsiteX351" fmla="*/ 332569 w 2226220"/>
              <a:gd name="connsiteY351" fmla="*/ 1792301 h 2052705"/>
              <a:gd name="connsiteX352" fmla="*/ 334361 w 2226220"/>
              <a:gd name="connsiteY352" fmla="*/ 1792301 h 2052705"/>
              <a:gd name="connsiteX353" fmla="*/ 346907 w 2226220"/>
              <a:gd name="connsiteY353" fmla="*/ 1792301 h 2052705"/>
              <a:gd name="connsiteX354" fmla="*/ 346907 w 2226220"/>
              <a:gd name="connsiteY354" fmla="*/ 1777962 h 2052705"/>
              <a:gd name="connsiteX355" fmla="*/ 338618 w 2226220"/>
              <a:gd name="connsiteY355" fmla="*/ 1771913 h 2052705"/>
              <a:gd name="connsiteX356" fmla="*/ 852930 w 2226220"/>
              <a:gd name="connsiteY356" fmla="*/ 1763624 h 2052705"/>
              <a:gd name="connsiteX357" fmla="*/ 852930 w 2226220"/>
              <a:gd name="connsiteY357" fmla="*/ 1777962 h 2052705"/>
              <a:gd name="connsiteX358" fmla="*/ 854722 w 2226220"/>
              <a:gd name="connsiteY358" fmla="*/ 1777962 h 2052705"/>
              <a:gd name="connsiteX359" fmla="*/ 865476 w 2226220"/>
              <a:gd name="connsiteY359" fmla="*/ 1777962 h 2052705"/>
              <a:gd name="connsiteX360" fmla="*/ 867268 w 2226220"/>
              <a:gd name="connsiteY360" fmla="*/ 1777962 h 2052705"/>
              <a:gd name="connsiteX361" fmla="*/ 867268 w 2226220"/>
              <a:gd name="connsiteY361" fmla="*/ 1763624 h 2052705"/>
              <a:gd name="connsiteX362" fmla="*/ 260412 w 2226220"/>
              <a:gd name="connsiteY362" fmla="*/ 1763624 h 2052705"/>
              <a:gd name="connsiteX363" fmla="*/ 260412 w 2226220"/>
              <a:gd name="connsiteY363" fmla="*/ 1777962 h 2052705"/>
              <a:gd name="connsiteX364" fmla="*/ 1445447 w 2226220"/>
              <a:gd name="connsiteY364" fmla="*/ 1749286 h 2052705"/>
              <a:gd name="connsiteX365" fmla="*/ 1431108 w 2226220"/>
              <a:gd name="connsiteY365" fmla="*/ 1763624 h 2052705"/>
              <a:gd name="connsiteX366" fmla="*/ 1445447 w 2226220"/>
              <a:gd name="connsiteY366" fmla="*/ 1763624 h 2052705"/>
              <a:gd name="connsiteX367" fmla="*/ 1445447 w 2226220"/>
              <a:gd name="connsiteY367" fmla="*/ 1777962 h 2052705"/>
              <a:gd name="connsiteX368" fmla="*/ 1445447 w 2226220"/>
              <a:gd name="connsiteY368" fmla="*/ 1792301 h 2052705"/>
              <a:gd name="connsiteX369" fmla="*/ 1459786 w 2226220"/>
              <a:gd name="connsiteY369" fmla="*/ 1792301 h 2052705"/>
              <a:gd name="connsiteX370" fmla="*/ 1474587 w 2226220"/>
              <a:gd name="connsiteY370" fmla="*/ 1792301 h 2052705"/>
              <a:gd name="connsiteX371" fmla="*/ 1459786 w 2226220"/>
              <a:gd name="connsiteY371" fmla="*/ 1792301 h 2052705"/>
              <a:gd name="connsiteX372" fmla="*/ 1474587 w 2226220"/>
              <a:gd name="connsiteY372" fmla="*/ 1777962 h 2052705"/>
              <a:gd name="connsiteX373" fmla="*/ 1472737 w 2226220"/>
              <a:gd name="connsiteY373" fmla="*/ 1777962 h 2052705"/>
              <a:gd name="connsiteX374" fmla="*/ 1468112 w 2226220"/>
              <a:gd name="connsiteY374" fmla="*/ 1777962 h 2052705"/>
              <a:gd name="connsiteX375" fmla="*/ 1459786 w 2226220"/>
              <a:gd name="connsiteY375" fmla="*/ 1777962 h 2052705"/>
              <a:gd name="connsiteX376" fmla="*/ 1459786 w 2226220"/>
              <a:gd name="connsiteY376" fmla="*/ 1769673 h 2052705"/>
              <a:gd name="connsiteX377" fmla="*/ 1459786 w 2226220"/>
              <a:gd name="connsiteY377" fmla="*/ 1763624 h 2052705"/>
              <a:gd name="connsiteX378" fmla="*/ 1445447 w 2226220"/>
              <a:gd name="connsiteY378" fmla="*/ 1763624 h 2052705"/>
              <a:gd name="connsiteX379" fmla="*/ 1329811 w 2226220"/>
              <a:gd name="connsiteY379" fmla="*/ 1749286 h 2052705"/>
              <a:gd name="connsiteX380" fmla="*/ 1329811 w 2226220"/>
              <a:gd name="connsiteY380" fmla="*/ 1763624 h 2052705"/>
              <a:gd name="connsiteX381" fmla="*/ 1344150 w 2226220"/>
              <a:gd name="connsiteY381" fmla="*/ 1763624 h 2052705"/>
              <a:gd name="connsiteX382" fmla="*/ 1352707 w 2226220"/>
              <a:gd name="connsiteY382" fmla="*/ 1763624 h 2052705"/>
              <a:gd name="connsiteX383" fmla="*/ 1353401 w 2226220"/>
              <a:gd name="connsiteY383" fmla="*/ 1763624 h 2052705"/>
              <a:gd name="connsiteX384" fmla="*/ 1358952 w 2226220"/>
              <a:gd name="connsiteY384" fmla="*/ 1763624 h 2052705"/>
              <a:gd name="connsiteX385" fmla="*/ 1344150 w 2226220"/>
              <a:gd name="connsiteY385" fmla="*/ 1749286 h 2052705"/>
              <a:gd name="connsiteX386" fmla="*/ 1329811 w 2226220"/>
              <a:gd name="connsiteY386" fmla="*/ 1749286 h 2052705"/>
              <a:gd name="connsiteX387" fmla="*/ 722955 w 2226220"/>
              <a:gd name="connsiteY387" fmla="*/ 1749286 h 2052705"/>
              <a:gd name="connsiteX388" fmla="*/ 722955 w 2226220"/>
              <a:gd name="connsiteY388" fmla="*/ 1763624 h 2052705"/>
              <a:gd name="connsiteX389" fmla="*/ 737294 w 2226220"/>
              <a:gd name="connsiteY389" fmla="*/ 1777962 h 2052705"/>
              <a:gd name="connsiteX390" fmla="*/ 737294 w 2226220"/>
              <a:gd name="connsiteY390" fmla="*/ 1763624 h 2052705"/>
              <a:gd name="connsiteX391" fmla="*/ 737294 w 2226220"/>
              <a:gd name="connsiteY391" fmla="*/ 1749286 h 2052705"/>
              <a:gd name="connsiteX392" fmla="*/ 722955 w 2226220"/>
              <a:gd name="connsiteY392" fmla="*/ 1749286 h 2052705"/>
              <a:gd name="connsiteX393" fmla="*/ 187793 w 2226220"/>
              <a:gd name="connsiteY393" fmla="*/ 1749286 h 2052705"/>
              <a:gd name="connsiteX394" fmla="*/ 187793 w 2226220"/>
              <a:gd name="connsiteY394" fmla="*/ 1763624 h 2052705"/>
              <a:gd name="connsiteX395" fmla="*/ 202594 w 2226220"/>
              <a:gd name="connsiteY395" fmla="*/ 1763624 h 2052705"/>
              <a:gd name="connsiteX396" fmla="*/ 202594 w 2226220"/>
              <a:gd name="connsiteY396" fmla="*/ 1749286 h 2052705"/>
              <a:gd name="connsiteX397" fmla="*/ 1850172 w 2226220"/>
              <a:gd name="connsiteY397" fmla="*/ 1734485 h 2052705"/>
              <a:gd name="connsiteX398" fmla="*/ 1850172 w 2226220"/>
              <a:gd name="connsiteY398" fmla="*/ 1749286 h 2052705"/>
              <a:gd name="connsiteX399" fmla="*/ 1850172 w 2226220"/>
              <a:gd name="connsiteY399" fmla="*/ 1763624 h 2052705"/>
              <a:gd name="connsiteX400" fmla="*/ 1850172 w 2226220"/>
              <a:gd name="connsiteY400" fmla="*/ 1777962 h 2052705"/>
              <a:gd name="connsiteX401" fmla="*/ 1835833 w 2226220"/>
              <a:gd name="connsiteY401" fmla="*/ 1777962 h 2052705"/>
              <a:gd name="connsiteX402" fmla="*/ 1835833 w 2226220"/>
              <a:gd name="connsiteY402" fmla="*/ 1763624 h 2052705"/>
              <a:gd name="connsiteX403" fmla="*/ 1835833 w 2226220"/>
              <a:gd name="connsiteY403" fmla="*/ 1749286 h 2052705"/>
              <a:gd name="connsiteX404" fmla="*/ 1792354 w 2226220"/>
              <a:gd name="connsiteY404" fmla="*/ 1720146 h 2052705"/>
              <a:gd name="connsiteX405" fmla="*/ 1806693 w 2226220"/>
              <a:gd name="connsiteY405" fmla="*/ 1720146 h 2052705"/>
              <a:gd name="connsiteX406" fmla="*/ 1806693 w 2226220"/>
              <a:gd name="connsiteY406" fmla="*/ 1721939 h 2052705"/>
              <a:gd name="connsiteX407" fmla="*/ 1806693 w 2226220"/>
              <a:gd name="connsiteY407" fmla="*/ 1723731 h 2052705"/>
              <a:gd name="connsiteX408" fmla="*/ 1806693 w 2226220"/>
              <a:gd name="connsiteY408" fmla="*/ 1728436 h 2052705"/>
              <a:gd name="connsiteX409" fmla="*/ 1806693 w 2226220"/>
              <a:gd name="connsiteY409" fmla="*/ 1729108 h 2052705"/>
              <a:gd name="connsiteX410" fmla="*/ 1806693 w 2226220"/>
              <a:gd name="connsiteY410" fmla="*/ 1734485 h 2052705"/>
              <a:gd name="connsiteX411" fmla="*/ 1808543 w 2226220"/>
              <a:gd name="connsiteY411" fmla="*/ 1734485 h 2052705"/>
              <a:gd name="connsiteX412" fmla="*/ 1815250 w 2226220"/>
              <a:gd name="connsiteY412" fmla="*/ 1734485 h 2052705"/>
              <a:gd name="connsiteX413" fmla="*/ 1815944 w 2226220"/>
              <a:gd name="connsiteY413" fmla="*/ 1734485 h 2052705"/>
              <a:gd name="connsiteX414" fmla="*/ 1821495 w 2226220"/>
              <a:gd name="connsiteY414" fmla="*/ 1734485 h 2052705"/>
              <a:gd name="connsiteX415" fmla="*/ 1821495 w 2226220"/>
              <a:gd name="connsiteY415" fmla="*/ 1720146 h 2052705"/>
              <a:gd name="connsiteX416" fmla="*/ 1806693 w 2226220"/>
              <a:gd name="connsiteY416" fmla="*/ 1720146 h 2052705"/>
              <a:gd name="connsiteX417" fmla="*/ 1804901 w 2226220"/>
              <a:gd name="connsiteY417" fmla="*/ 1720146 h 2052705"/>
              <a:gd name="connsiteX418" fmla="*/ 1801316 w 2226220"/>
              <a:gd name="connsiteY418" fmla="*/ 1720146 h 2052705"/>
              <a:gd name="connsiteX419" fmla="*/ 1800644 w 2226220"/>
              <a:gd name="connsiteY419" fmla="*/ 1720146 h 2052705"/>
              <a:gd name="connsiteX420" fmla="*/ 1474587 w 2226220"/>
              <a:gd name="connsiteY420" fmla="*/ 1720146 h 2052705"/>
              <a:gd name="connsiteX421" fmla="*/ 1474587 w 2226220"/>
              <a:gd name="connsiteY421" fmla="*/ 1732692 h 2052705"/>
              <a:gd name="connsiteX422" fmla="*/ 1474587 w 2226220"/>
              <a:gd name="connsiteY422" fmla="*/ 1734485 h 2052705"/>
              <a:gd name="connsiteX423" fmla="*/ 1474587 w 2226220"/>
              <a:gd name="connsiteY423" fmla="*/ 1749286 h 2052705"/>
              <a:gd name="connsiteX424" fmla="*/ 1488926 w 2226220"/>
              <a:gd name="connsiteY424" fmla="*/ 1749286 h 2052705"/>
              <a:gd name="connsiteX425" fmla="*/ 1488926 w 2226220"/>
              <a:gd name="connsiteY425" fmla="*/ 1734485 h 2052705"/>
              <a:gd name="connsiteX426" fmla="*/ 1487134 w 2226220"/>
              <a:gd name="connsiteY426" fmla="*/ 1734485 h 2052705"/>
              <a:gd name="connsiteX427" fmla="*/ 1480637 w 2226220"/>
              <a:gd name="connsiteY427" fmla="*/ 1734485 h 2052705"/>
              <a:gd name="connsiteX428" fmla="*/ 1479964 w 2226220"/>
              <a:gd name="connsiteY428" fmla="*/ 1734485 h 2052705"/>
              <a:gd name="connsiteX429" fmla="*/ 1474587 w 2226220"/>
              <a:gd name="connsiteY429" fmla="*/ 1734485 h 2052705"/>
              <a:gd name="connsiteX430" fmla="*/ 1474587 w 2226220"/>
              <a:gd name="connsiteY430" fmla="*/ 1720146 h 2052705"/>
              <a:gd name="connsiteX431" fmla="*/ 1315473 w 2226220"/>
              <a:gd name="connsiteY431" fmla="*/ 1705808 h 2052705"/>
              <a:gd name="connsiteX432" fmla="*/ 1315473 w 2226220"/>
              <a:gd name="connsiteY432" fmla="*/ 1720146 h 2052705"/>
              <a:gd name="connsiteX433" fmla="*/ 1315473 w 2226220"/>
              <a:gd name="connsiteY433" fmla="*/ 1734485 h 2052705"/>
              <a:gd name="connsiteX434" fmla="*/ 1329811 w 2226220"/>
              <a:gd name="connsiteY434" fmla="*/ 1720146 h 2052705"/>
              <a:gd name="connsiteX435" fmla="*/ 1329811 w 2226220"/>
              <a:gd name="connsiteY435" fmla="*/ 1734485 h 2052705"/>
              <a:gd name="connsiteX436" fmla="*/ 1329811 w 2226220"/>
              <a:gd name="connsiteY436" fmla="*/ 1720146 h 2052705"/>
              <a:gd name="connsiteX437" fmla="*/ 1315473 w 2226220"/>
              <a:gd name="connsiteY437" fmla="*/ 1705808 h 2052705"/>
              <a:gd name="connsiteX438" fmla="*/ 1858462 w 2226220"/>
              <a:gd name="connsiteY438" fmla="*/ 1699759 h 2052705"/>
              <a:gd name="connsiteX439" fmla="*/ 1864511 w 2226220"/>
              <a:gd name="connsiteY439" fmla="*/ 1705808 h 2052705"/>
              <a:gd name="connsiteX440" fmla="*/ 1864511 w 2226220"/>
              <a:gd name="connsiteY440" fmla="*/ 1720146 h 2052705"/>
              <a:gd name="connsiteX441" fmla="*/ 1864511 w 2226220"/>
              <a:gd name="connsiteY441" fmla="*/ 1734485 h 2052705"/>
              <a:gd name="connsiteX442" fmla="*/ 1862719 w 2226220"/>
              <a:gd name="connsiteY442" fmla="*/ 1734485 h 2052705"/>
              <a:gd name="connsiteX443" fmla="*/ 1851965 w 2226220"/>
              <a:gd name="connsiteY443" fmla="*/ 1734485 h 2052705"/>
              <a:gd name="connsiteX444" fmla="*/ 1850172 w 2226220"/>
              <a:gd name="connsiteY444" fmla="*/ 1734485 h 2052705"/>
              <a:gd name="connsiteX445" fmla="*/ 1850172 w 2226220"/>
              <a:gd name="connsiteY445" fmla="*/ 1720146 h 2052705"/>
              <a:gd name="connsiteX446" fmla="*/ 1850172 w 2226220"/>
              <a:gd name="connsiteY446" fmla="*/ 1705808 h 2052705"/>
              <a:gd name="connsiteX447" fmla="*/ 1858462 w 2226220"/>
              <a:gd name="connsiteY447" fmla="*/ 1699759 h 2052705"/>
              <a:gd name="connsiteX448" fmla="*/ 1445447 w 2226220"/>
              <a:gd name="connsiteY448" fmla="*/ 1691469 h 2052705"/>
              <a:gd name="connsiteX449" fmla="*/ 1459786 w 2226220"/>
              <a:gd name="connsiteY449" fmla="*/ 1705808 h 2052705"/>
              <a:gd name="connsiteX450" fmla="*/ 1459786 w 2226220"/>
              <a:gd name="connsiteY450" fmla="*/ 1691469 h 2052705"/>
              <a:gd name="connsiteX451" fmla="*/ 1449032 w 2226220"/>
              <a:gd name="connsiteY451" fmla="*/ 1691469 h 2052705"/>
              <a:gd name="connsiteX452" fmla="*/ 1416770 w 2226220"/>
              <a:gd name="connsiteY452" fmla="*/ 1691469 h 2052705"/>
              <a:gd name="connsiteX453" fmla="*/ 1431108 w 2226220"/>
              <a:gd name="connsiteY453" fmla="*/ 1691469 h 2052705"/>
              <a:gd name="connsiteX454" fmla="*/ 1416770 w 2226220"/>
              <a:gd name="connsiteY454" fmla="*/ 1705808 h 2052705"/>
              <a:gd name="connsiteX455" fmla="*/ 1416770 w 2226220"/>
              <a:gd name="connsiteY455" fmla="*/ 1691469 h 2052705"/>
              <a:gd name="connsiteX456" fmla="*/ 376048 w 2226220"/>
              <a:gd name="connsiteY456" fmla="*/ 1691469 h 2052705"/>
              <a:gd name="connsiteX457" fmla="*/ 376048 w 2226220"/>
              <a:gd name="connsiteY457" fmla="*/ 1705808 h 2052705"/>
              <a:gd name="connsiteX458" fmla="*/ 361246 w 2226220"/>
              <a:gd name="connsiteY458" fmla="*/ 1705808 h 2052705"/>
              <a:gd name="connsiteX459" fmla="*/ 376048 w 2226220"/>
              <a:gd name="connsiteY459" fmla="*/ 1720146 h 2052705"/>
              <a:gd name="connsiteX460" fmla="*/ 376048 w 2226220"/>
              <a:gd name="connsiteY460" fmla="*/ 1705808 h 2052705"/>
              <a:gd name="connsiteX461" fmla="*/ 379632 w 2226220"/>
              <a:gd name="connsiteY461" fmla="*/ 1705808 h 2052705"/>
              <a:gd name="connsiteX462" fmla="*/ 390386 w 2226220"/>
              <a:gd name="connsiteY462" fmla="*/ 1705808 h 2052705"/>
              <a:gd name="connsiteX463" fmla="*/ 390386 w 2226220"/>
              <a:gd name="connsiteY463" fmla="*/ 1691469 h 2052705"/>
              <a:gd name="connsiteX464" fmla="*/ 216933 w 2226220"/>
              <a:gd name="connsiteY464" fmla="*/ 1691469 h 2052705"/>
              <a:gd name="connsiteX465" fmla="*/ 216933 w 2226220"/>
              <a:gd name="connsiteY465" fmla="*/ 1705808 h 2052705"/>
              <a:gd name="connsiteX466" fmla="*/ 231272 w 2226220"/>
              <a:gd name="connsiteY466" fmla="*/ 1705808 h 2052705"/>
              <a:gd name="connsiteX467" fmla="*/ 216933 w 2226220"/>
              <a:gd name="connsiteY467" fmla="*/ 1691469 h 2052705"/>
              <a:gd name="connsiteX468" fmla="*/ 289090 w 2226220"/>
              <a:gd name="connsiteY468" fmla="*/ 1676668 h 2052705"/>
              <a:gd name="connsiteX469" fmla="*/ 289090 w 2226220"/>
              <a:gd name="connsiteY469" fmla="*/ 1691469 h 2052705"/>
              <a:gd name="connsiteX470" fmla="*/ 303428 w 2226220"/>
              <a:gd name="connsiteY470" fmla="*/ 1691469 h 2052705"/>
              <a:gd name="connsiteX471" fmla="*/ 303428 w 2226220"/>
              <a:gd name="connsiteY471" fmla="*/ 1705808 h 2052705"/>
              <a:gd name="connsiteX472" fmla="*/ 303428 w 2226220"/>
              <a:gd name="connsiteY472" fmla="*/ 1691469 h 2052705"/>
              <a:gd name="connsiteX473" fmla="*/ 318230 w 2226220"/>
              <a:gd name="connsiteY473" fmla="*/ 1691469 h 2052705"/>
              <a:gd name="connsiteX474" fmla="*/ 303428 w 2226220"/>
              <a:gd name="connsiteY474" fmla="*/ 1676668 h 2052705"/>
              <a:gd name="connsiteX475" fmla="*/ 231272 w 2226220"/>
              <a:gd name="connsiteY475" fmla="*/ 1676668 h 2052705"/>
              <a:gd name="connsiteX476" fmla="*/ 231272 w 2226220"/>
              <a:gd name="connsiteY476" fmla="*/ 1691469 h 2052705"/>
              <a:gd name="connsiteX477" fmla="*/ 245610 w 2226220"/>
              <a:gd name="connsiteY477" fmla="*/ 1691469 h 2052705"/>
              <a:gd name="connsiteX478" fmla="*/ 245610 w 2226220"/>
              <a:gd name="connsiteY478" fmla="*/ 1676668 h 2052705"/>
              <a:gd name="connsiteX479" fmla="*/ 1373290 w 2226220"/>
              <a:gd name="connsiteY479" fmla="*/ 1662330 h 2052705"/>
              <a:gd name="connsiteX480" fmla="*/ 1387629 w 2226220"/>
              <a:gd name="connsiteY480" fmla="*/ 1662330 h 2052705"/>
              <a:gd name="connsiteX481" fmla="*/ 1373290 w 2226220"/>
              <a:gd name="connsiteY481" fmla="*/ 1676668 h 2052705"/>
              <a:gd name="connsiteX482" fmla="*/ 1373290 w 2226220"/>
              <a:gd name="connsiteY482" fmla="*/ 1674876 h 2052705"/>
              <a:gd name="connsiteX483" fmla="*/ 1373290 w 2226220"/>
              <a:gd name="connsiteY483" fmla="*/ 1671292 h 2052705"/>
              <a:gd name="connsiteX484" fmla="*/ 1373290 w 2226220"/>
              <a:gd name="connsiteY484" fmla="*/ 1670619 h 2052705"/>
              <a:gd name="connsiteX485" fmla="*/ 448204 w 2226220"/>
              <a:gd name="connsiteY485" fmla="*/ 1647992 h 2052705"/>
              <a:gd name="connsiteX486" fmla="*/ 448204 w 2226220"/>
              <a:gd name="connsiteY486" fmla="*/ 1662330 h 2052705"/>
              <a:gd name="connsiteX487" fmla="*/ 462543 w 2226220"/>
              <a:gd name="connsiteY487" fmla="*/ 1662330 h 2052705"/>
              <a:gd name="connsiteX488" fmla="*/ 448204 w 2226220"/>
              <a:gd name="connsiteY488" fmla="*/ 1647992 h 2052705"/>
              <a:gd name="connsiteX489" fmla="*/ 404725 w 2226220"/>
              <a:gd name="connsiteY489" fmla="*/ 1647992 h 2052705"/>
              <a:gd name="connsiteX490" fmla="*/ 419064 w 2226220"/>
              <a:gd name="connsiteY490" fmla="*/ 1647992 h 2052705"/>
              <a:gd name="connsiteX491" fmla="*/ 419064 w 2226220"/>
              <a:gd name="connsiteY491" fmla="*/ 1662330 h 2052705"/>
              <a:gd name="connsiteX492" fmla="*/ 404725 w 2226220"/>
              <a:gd name="connsiteY492" fmla="*/ 1647992 h 2052705"/>
              <a:gd name="connsiteX493" fmla="*/ 1358952 w 2226220"/>
              <a:gd name="connsiteY493" fmla="*/ 1633653 h 2052705"/>
              <a:gd name="connsiteX494" fmla="*/ 1358952 w 2226220"/>
              <a:gd name="connsiteY494" fmla="*/ 1647992 h 2052705"/>
              <a:gd name="connsiteX495" fmla="*/ 1358894 w 2226220"/>
              <a:gd name="connsiteY495" fmla="*/ 1647992 h 2052705"/>
              <a:gd name="connsiteX496" fmla="*/ 1357102 w 2226220"/>
              <a:gd name="connsiteY496" fmla="*/ 1647992 h 2052705"/>
              <a:gd name="connsiteX497" fmla="*/ 1344150 w 2226220"/>
              <a:gd name="connsiteY497" fmla="*/ 1647992 h 2052705"/>
              <a:gd name="connsiteX498" fmla="*/ 1358952 w 2226220"/>
              <a:gd name="connsiteY498" fmla="*/ 1633653 h 2052705"/>
              <a:gd name="connsiteX499" fmla="*/ 462543 w 2226220"/>
              <a:gd name="connsiteY499" fmla="*/ 1633653 h 2052705"/>
              <a:gd name="connsiteX500" fmla="*/ 462543 w 2226220"/>
              <a:gd name="connsiteY500" fmla="*/ 1647992 h 2052705"/>
              <a:gd name="connsiteX501" fmla="*/ 476882 w 2226220"/>
              <a:gd name="connsiteY501" fmla="*/ 1647992 h 2052705"/>
              <a:gd name="connsiteX502" fmla="*/ 462543 w 2226220"/>
              <a:gd name="connsiteY502" fmla="*/ 1633653 h 2052705"/>
              <a:gd name="connsiteX503" fmla="*/ 419064 w 2226220"/>
              <a:gd name="connsiteY503" fmla="*/ 1633653 h 2052705"/>
              <a:gd name="connsiteX504" fmla="*/ 433866 w 2226220"/>
              <a:gd name="connsiteY504" fmla="*/ 1647992 h 2052705"/>
              <a:gd name="connsiteX505" fmla="*/ 419064 w 2226220"/>
              <a:gd name="connsiteY505" fmla="*/ 1647992 h 2052705"/>
              <a:gd name="connsiteX506" fmla="*/ 419064 w 2226220"/>
              <a:gd name="connsiteY506" fmla="*/ 1633653 h 2052705"/>
              <a:gd name="connsiteX507" fmla="*/ 1561083 w 2226220"/>
              <a:gd name="connsiteY507" fmla="*/ 1618852 h 2052705"/>
              <a:gd name="connsiteX508" fmla="*/ 1561083 w 2226220"/>
              <a:gd name="connsiteY508" fmla="*/ 1633653 h 2052705"/>
              <a:gd name="connsiteX509" fmla="*/ 1561083 w 2226220"/>
              <a:gd name="connsiteY509" fmla="*/ 1647992 h 2052705"/>
              <a:gd name="connsiteX510" fmla="*/ 1575422 w 2226220"/>
              <a:gd name="connsiteY510" fmla="*/ 1647992 h 2052705"/>
              <a:gd name="connsiteX511" fmla="*/ 1575422 w 2226220"/>
              <a:gd name="connsiteY511" fmla="*/ 1633653 h 2052705"/>
              <a:gd name="connsiteX512" fmla="*/ 1567132 w 2226220"/>
              <a:gd name="connsiteY512" fmla="*/ 1633653 h 2052705"/>
              <a:gd name="connsiteX513" fmla="*/ 1566460 w 2226220"/>
              <a:gd name="connsiteY513" fmla="*/ 1633653 h 2052705"/>
              <a:gd name="connsiteX514" fmla="*/ 1562876 w 2226220"/>
              <a:gd name="connsiteY514" fmla="*/ 1633653 h 2052705"/>
              <a:gd name="connsiteX515" fmla="*/ 1561083 w 2226220"/>
              <a:gd name="connsiteY515" fmla="*/ 1633653 h 2052705"/>
              <a:gd name="connsiteX516" fmla="*/ 1575422 w 2226220"/>
              <a:gd name="connsiteY516" fmla="*/ 1618852 h 2052705"/>
              <a:gd name="connsiteX517" fmla="*/ 1401968 w 2226220"/>
              <a:gd name="connsiteY517" fmla="*/ 1618852 h 2052705"/>
              <a:gd name="connsiteX518" fmla="*/ 1401968 w 2226220"/>
              <a:gd name="connsiteY518" fmla="*/ 1633653 h 2052705"/>
              <a:gd name="connsiteX519" fmla="*/ 1416770 w 2226220"/>
              <a:gd name="connsiteY519" fmla="*/ 1618852 h 2052705"/>
              <a:gd name="connsiteX520" fmla="*/ 1414920 w 2226220"/>
              <a:gd name="connsiteY520" fmla="*/ 1618852 h 2052705"/>
              <a:gd name="connsiteX521" fmla="*/ 1411219 w 2226220"/>
              <a:gd name="connsiteY521" fmla="*/ 1618852 h 2052705"/>
              <a:gd name="connsiteX522" fmla="*/ 1410525 w 2226220"/>
              <a:gd name="connsiteY522" fmla="*/ 1618852 h 2052705"/>
              <a:gd name="connsiteX523" fmla="*/ 274751 w 2226220"/>
              <a:gd name="connsiteY523" fmla="*/ 1618852 h 2052705"/>
              <a:gd name="connsiteX524" fmla="*/ 260412 w 2226220"/>
              <a:gd name="connsiteY524" fmla="*/ 1633653 h 2052705"/>
              <a:gd name="connsiteX525" fmla="*/ 260412 w 2226220"/>
              <a:gd name="connsiteY525" fmla="*/ 1647992 h 2052705"/>
              <a:gd name="connsiteX526" fmla="*/ 274751 w 2226220"/>
              <a:gd name="connsiteY526" fmla="*/ 1647992 h 2052705"/>
              <a:gd name="connsiteX527" fmla="*/ 260412 w 2226220"/>
              <a:gd name="connsiteY527" fmla="*/ 1633653 h 2052705"/>
              <a:gd name="connsiteX528" fmla="*/ 274751 w 2226220"/>
              <a:gd name="connsiteY528" fmla="*/ 1633653 h 2052705"/>
              <a:gd name="connsiteX529" fmla="*/ 289090 w 2226220"/>
              <a:gd name="connsiteY529" fmla="*/ 1633653 h 2052705"/>
              <a:gd name="connsiteX530" fmla="*/ 289090 w 2226220"/>
              <a:gd name="connsiteY530" fmla="*/ 1618852 h 2052705"/>
              <a:gd name="connsiteX531" fmla="*/ 287297 w 2226220"/>
              <a:gd name="connsiteY531" fmla="*/ 1618852 h 2052705"/>
              <a:gd name="connsiteX532" fmla="*/ 283713 w 2226220"/>
              <a:gd name="connsiteY532" fmla="*/ 1618852 h 2052705"/>
              <a:gd name="connsiteX533" fmla="*/ 283040 w 2226220"/>
              <a:gd name="connsiteY533" fmla="*/ 1618852 h 2052705"/>
              <a:gd name="connsiteX534" fmla="*/ 1792354 w 2226220"/>
              <a:gd name="connsiteY534" fmla="*/ 1604514 h 2052705"/>
              <a:gd name="connsiteX535" fmla="*/ 1792354 w 2226220"/>
              <a:gd name="connsiteY535" fmla="*/ 1604514 h 2052705"/>
              <a:gd name="connsiteX536" fmla="*/ 1797731 w 2226220"/>
              <a:gd name="connsiteY536" fmla="*/ 1593760 h 2052705"/>
              <a:gd name="connsiteX537" fmla="*/ 1792354 w 2226220"/>
              <a:gd name="connsiteY537" fmla="*/ 1604514 h 2052705"/>
              <a:gd name="connsiteX538" fmla="*/ 1797731 w 2226220"/>
              <a:gd name="connsiteY538" fmla="*/ 1593760 h 2052705"/>
              <a:gd name="connsiteX539" fmla="*/ 1720198 w 2226220"/>
              <a:gd name="connsiteY539" fmla="*/ 1590175 h 2052705"/>
              <a:gd name="connsiteX540" fmla="*/ 1734537 w 2226220"/>
              <a:gd name="connsiteY540" fmla="*/ 1590175 h 2052705"/>
              <a:gd name="connsiteX541" fmla="*/ 1604562 w 2226220"/>
              <a:gd name="connsiteY541" fmla="*/ 1590175 h 2052705"/>
              <a:gd name="connsiteX542" fmla="*/ 1604562 w 2226220"/>
              <a:gd name="connsiteY542" fmla="*/ 1604514 h 2052705"/>
              <a:gd name="connsiteX543" fmla="*/ 1618901 w 2226220"/>
              <a:gd name="connsiteY543" fmla="*/ 1604514 h 2052705"/>
              <a:gd name="connsiteX544" fmla="*/ 1618901 w 2226220"/>
              <a:gd name="connsiteY544" fmla="*/ 1599137 h 2052705"/>
              <a:gd name="connsiteX545" fmla="*/ 1618901 w 2226220"/>
              <a:gd name="connsiteY545" fmla="*/ 1598465 h 2052705"/>
              <a:gd name="connsiteX546" fmla="*/ 1618901 w 2226220"/>
              <a:gd name="connsiteY546" fmla="*/ 1590175 h 2052705"/>
              <a:gd name="connsiteX547" fmla="*/ 1532405 w 2226220"/>
              <a:gd name="connsiteY547" fmla="*/ 1590175 h 2052705"/>
              <a:gd name="connsiteX548" fmla="*/ 1546744 w 2226220"/>
              <a:gd name="connsiteY548" fmla="*/ 1604514 h 2052705"/>
              <a:gd name="connsiteX549" fmla="*/ 1546744 w 2226220"/>
              <a:gd name="connsiteY549" fmla="*/ 1590175 h 2052705"/>
              <a:gd name="connsiteX550" fmla="*/ 1541367 w 2226220"/>
              <a:gd name="connsiteY550" fmla="*/ 1590175 h 2052705"/>
              <a:gd name="connsiteX551" fmla="*/ 1540695 w 2226220"/>
              <a:gd name="connsiteY551" fmla="*/ 1590175 h 2052705"/>
              <a:gd name="connsiteX552" fmla="*/ 1329811 w 2226220"/>
              <a:gd name="connsiteY552" fmla="*/ 1590175 h 2052705"/>
              <a:gd name="connsiteX553" fmla="*/ 1344150 w 2226220"/>
              <a:gd name="connsiteY553" fmla="*/ 1590175 h 2052705"/>
              <a:gd name="connsiteX554" fmla="*/ 1344150 w 2226220"/>
              <a:gd name="connsiteY554" fmla="*/ 1604514 h 2052705"/>
              <a:gd name="connsiteX555" fmla="*/ 1329811 w 2226220"/>
              <a:gd name="connsiteY555" fmla="*/ 1604514 h 2052705"/>
              <a:gd name="connsiteX556" fmla="*/ 1691058 w 2226220"/>
              <a:gd name="connsiteY556" fmla="*/ 1575837 h 2052705"/>
              <a:gd name="connsiteX557" fmla="*/ 1676719 w 2226220"/>
              <a:gd name="connsiteY557" fmla="*/ 1590175 h 2052705"/>
              <a:gd name="connsiteX558" fmla="*/ 1691058 w 2226220"/>
              <a:gd name="connsiteY558" fmla="*/ 1575837 h 2052705"/>
              <a:gd name="connsiteX559" fmla="*/ 1387629 w 2226220"/>
              <a:gd name="connsiteY559" fmla="*/ 1575837 h 2052705"/>
              <a:gd name="connsiteX560" fmla="*/ 1373290 w 2226220"/>
              <a:gd name="connsiteY560" fmla="*/ 1590175 h 2052705"/>
              <a:gd name="connsiteX561" fmla="*/ 1381356 w 2226220"/>
              <a:gd name="connsiteY561" fmla="*/ 1590175 h 2052705"/>
              <a:gd name="connsiteX562" fmla="*/ 1387629 w 2226220"/>
              <a:gd name="connsiteY562" fmla="*/ 1590175 h 2052705"/>
              <a:gd name="connsiteX563" fmla="*/ 289090 w 2226220"/>
              <a:gd name="connsiteY563" fmla="*/ 1575837 h 2052705"/>
              <a:gd name="connsiteX564" fmla="*/ 289090 w 2226220"/>
              <a:gd name="connsiteY564" fmla="*/ 1590175 h 2052705"/>
              <a:gd name="connsiteX565" fmla="*/ 289090 w 2226220"/>
              <a:gd name="connsiteY565" fmla="*/ 1604514 h 2052705"/>
              <a:gd name="connsiteX566" fmla="*/ 303428 w 2226220"/>
              <a:gd name="connsiteY566" fmla="*/ 1604514 h 2052705"/>
              <a:gd name="connsiteX567" fmla="*/ 303428 w 2226220"/>
              <a:gd name="connsiteY567" fmla="*/ 1590175 h 2052705"/>
              <a:gd name="connsiteX568" fmla="*/ 289090 w 2226220"/>
              <a:gd name="connsiteY568" fmla="*/ 1575837 h 2052705"/>
              <a:gd name="connsiteX569" fmla="*/ 1778016 w 2226220"/>
              <a:gd name="connsiteY569" fmla="*/ 1561036 h 2052705"/>
              <a:gd name="connsiteX570" fmla="*/ 1779808 w 2226220"/>
              <a:gd name="connsiteY570" fmla="*/ 1561036 h 2052705"/>
              <a:gd name="connsiteX571" fmla="*/ 1792354 w 2226220"/>
              <a:gd name="connsiteY571" fmla="*/ 1561036 h 2052705"/>
              <a:gd name="connsiteX572" fmla="*/ 1778016 w 2226220"/>
              <a:gd name="connsiteY572" fmla="*/ 1561036 h 2052705"/>
              <a:gd name="connsiteX573" fmla="*/ 1720198 w 2226220"/>
              <a:gd name="connsiteY573" fmla="*/ 1561036 h 2052705"/>
              <a:gd name="connsiteX574" fmla="*/ 1720198 w 2226220"/>
              <a:gd name="connsiteY574" fmla="*/ 1575837 h 2052705"/>
              <a:gd name="connsiteX575" fmla="*/ 1734537 w 2226220"/>
              <a:gd name="connsiteY575" fmla="*/ 1561036 h 2052705"/>
              <a:gd name="connsiteX576" fmla="*/ 1344150 w 2226220"/>
              <a:gd name="connsiteY576" fmla="*/ 1561036 h 2052705"/>
              <a:gd name="connsiteX577" fmla="*/ 1329811 w 2226220"/>
              <a:gd name="connsiteY577" fmla="*/ 1575837 h 2052705"/>
              <a:gd name="connsiteX578" fmla="*/ 1329811 w 2226220"/>
              <a:gd name="connsiteY578" fmla="*/ 1573987 h 2052705"/>
              <a:gd name="connsiteX579" fmla="*/ 1329811 w 2226220"/>
              <a:gd name="connsiteY579" fmla="*/ 1570455 h 2052705"/>
              <a:gd name="connsiteX580" fmla="*/ 1329811 w 2226220"/>
              <a:gd name="connsiteY580" fmla="*/ 1561036 h 2052705"/>
              <a:gd name="connsiteX581" fmla="*/ 1329811 w 2226220"/>
              <a:gd name="connsiteY581" fmla="*/ 1570455 h 2052705"/>
              <a:gd name="connsiteX582" fmla="*/ 1324434 w 2226220"/>
              <a:gd name="connsiteY582" fmla="*/ 1573987 h 2052705"/>
              <a:gd name="connsiteX583" fmla="*/ 1315473 w 2226220"/>
              <a:gd name="connsiteY583" fmla="*/ 1575837 h 2052705"/>
              <a:gd name="connsiteX584" fmla="*/ 1329811 w 2226220"/>
              <a:gd name="connsiteY584" fmla="*/ 1561036 h 2052705"/>
              <a:gd name="connsiteX585" fmla="*/ 665137 w 2226220"/>
              <a:gd name="connsiteY585" fmla="*/ 1561036 h 2052705"/>
              <a:gd name="connsiteX586" fmla="*/ 665137 w 2226220"/>
              <a:gd name="connsiteY586" fmla="*/ 1575837 h 2052705"/>
              <a:gd name="connsiteX587" fmla="*/ 679476 w 2226220"/>
              <a:gd name="connsiteY587" fmla="*/ 1575837 h 2052705"/>
              <a:gd name="connsiteX588" fmla="*/ 665137 w 2226220"/>
              <a:gd name="connsiteY588" fmla="*/ 1561036 h 2052705"/>
              <a:gd name="connsiteX589" fmla="*/ 506022 w 2226220"/>
              <a:gd name="connsiteY589" fmla="*/ 1561036 h 2052705"/>
              <a:gd name="connsiteX590" fmla="*/ 506022 w 2226220"/>
              <a:gd name="connsiteY590" fmla="*/ 1575837 h 2052705"/>
              <a:gd name="connsiteX591" fmla="*/ 491683 w 2226220"/>
              <a:gd name="connsiteY591" fmla="*/ 1590175 h 2052705"/>
              <a:gd name="connsiteX592" fmla="*/ 491683 w 2226220"/>
              <a:gd name="connsiteY592" fmla="*/ 1604514 h 2052705"/>
              <a:gd name="connsiteX593" fmla="*/ 476882 w 2226220"/>
              <a:gd name="connsiteY593" fmla="*/ 1604514 h 2052705"/>
              <a:gd name="connsiteX594" fmla="*/ 476882 w 2226220"/>
              <a:gd name="connsiteY594" fmla="*/ 1618852 h 2052705"/>
              <a:gd name="connsiteX595" fmla="*/ 491683 w 2226220"/>
              <a:gd name="connsiteY595" fmla="*/ 1618852 h 2052705"/>
              <a:gd name="connsiteX596" fmla="*/ 491683 w 2226220"/>
              <a:gd name="connsiteY596" fmla="*/ 1604514 h 2052705"/>
              <a:gd name="connsiteX597" fmla="*/ 491683 w 2226220"/>
              <a:gd name="connsiteY597" fmla="*/ 1590175 h 2052705"/>
              <a:gd name="connsiteX598" fmla="*/ 506022 w 2226220"/>
              <a:gd name="connsiteY598" fmla="*/ 1590175 h 2052705"/>
              <a:gd name="connsiteX599" fmla="*/ 506022 w 2226220"/>
              <a:gd name="connsiteY599" fmla="*/ 1575837 h 2052705"/>
              <a:gd name="connsiteX600" fmla="*/ 520361 w 2226220"/>
              <a:gd name="connsiteY600" fmla="*/ 1561036 h 2052705"/>
              <a:gd name="connsiteX601" fmla="*/ 512071 w 2226220"/>
              <a:gd name="connsiteY601" fmla="*/ 1561036 h 2052705"/>
              <a:gd name="connsiteX602" fmla="*/ 511399 w 2226220"/>
              <a:gd name="connsiteY602" fmla="*/ 1561036 h 2052705"/>
              <a:gd name="connsiteX603" fmla="*/ 506022 w 2226220"/>
              <a:gd name="connsiteY603" fmla="*/ 1561036 h 2052705"/>
              <a:gd name="connsiteX604" fmla="*/ 1503265 w 2226220"/>
              <a:gd name="connsiteY604" fmla="*/ 1546698 h 2052705"/>
              <a:gd name="connsiteX605" fmla="*/ 1503265 w 2226220"/>
              <a:gd name="connsiteY605" fmla="*/ 1561036 h 2052705"/>
              <a:gd name="connsiteX606" fmla="*/ 1517604 w 2226220"/>
              <a:gd name="connsiteY606" fmla="*/ 1561036 h 2052705"/>
              <a:gd name="connsiteX607" fmla="*/ 1517604 w 2226220"/>
              <a:gd name="connsiteY607" fmla="*/ 1546698 h 2052705"/>
              <a:gd name="connsiteX608" fmla="*/ 1691058 w 2226220"/>
              <a:gd name="connsiteY608" fmla="*/ 1532359 h 2052705"/>
              <a:gd name="connsiteX609" fmla="*/ 1676719 w 2226220"/>
              <a:gd name="connsiteY609" fmla="*/ 1546698 h 2052705"/>
              <a:gd name="connsiteX610" fmla="*/ 1691058 w 2226220"/>
              <a:gd name="connsiteY610" fmla="*/ 1546698 h 2052705"/>
              <a:gd name="connsiteX611" fmla="*/ 1705859 w 2226220"/>
              <a:gd name="connsiteY611" fmla="*/ 1532359 h 2052705"/>
              <a:gd name="connsiteX612" fmla="*/ 1705859 w 2226220"/>
              <a:gd name="connsiteY612" fmla="*/ 1546698 h 2052705"/>
              <a:gd name="connsiteX613" fmla="*/ 1720198 w 2226220"/>
              <a:gd name="connsiteY613" fmla="*/ 1546698 h 2052705"/>
              <a:gd name="connsiteX614" fmla="*/ 1720198 w 2226220"/>
              <a:gd name="connsiteY614" fmla="*/ 1532359 h 2052705"/>
              <a:gd name="connsiteX615" fmla="*/ 1705859 w 2226220"/>
              <a:gd name="connsiteY615" fmla="*/ 1532359 h 2052705"/>
              <a:gd name="connsiteX616" fmla="*/ 1691058 w 2226220"/>
              <a:gd name="connsiteY616" fmla="*/ 1532359 h 2052705"/>
              <a:gd name="connsiteX617" fmla="*/ 318230 w 2226220"/>
              <a:gd name="connsiteY617" fmla="*/ 1532359 h 2052705"/>
              <a:gd name="connsiteX618" fmla="*/ 318230 w 2226220"/>
              <a:gd name="connsiteY618" fmla="*/ 1546698 h 2052705"/>
              <a:gd name="connsiteX619" fmla="*/ 318230 w 2226220"/>
              <a:gd name="connsiteY619" fmla="*/ 1561036 h 2052705"/>
              <a:gd name="connsiteX620" fmla="*/ 303428 w 2226220"/>
              <a:gd name="connsiteY620" fmla="*/ 1561036 h 2052705"/>
              <a:gd name="connsiteX621" fmla="*/ 303428 w 2226220"/>
              <a:gd name="connsiteY621" fmla="*/ 1575837 h 2052705"/>
              <a:gd name="connsiteX622" fmla="*/ 309673 w 2226220"/>
              <a:gd name="connsiteY622" fmla="*/ 1575837 h 2052705"/>
              <a:gd name="connsiteX623" fmla="*/ 318230 w 2226220"/>
              <a:gd name="connsiteY623" fmla="*/ 1575837 h 2052705"/>
              <a:gd name="connsiteX624" fmla="*/ 318230 w 2226220"/>
              <a:gd name="connsiteY624" fmla="*/ 1561036 h 2052705"/>
              <a:gd name="connsiteX625" fmla="*/ 332569 w 2226220"/>
              <a:gd name="connsiteY625" fmla="*/ 1546698 h 2052705"/>
              <a:gd name="connsiteX626" fmla="*/ 332569 w 2226220"/>
              <a:gd name="connsiteY626" fmla="*/ 1532359 h 2052705"/>
              <a:gd name="connsiteX627" fmla="*/ 318230 w 2226220"/>
              <a:gd name="connsiteY627" fmla="*/ 1532359 h 2052705"/>
              <a:gd name="connsiteX628" fmla="*/ 1503265 w 2226220"/>
              <a:gd name="connsiteY628" fmla="*/ 1518021 h 2052705"/>
              <a:gd name="connsiteX629" fmla="*/ 1488926 w 2226220"/>
              <a:gd name="connsiteY629" fmla="*/ 1532359 h 2052705"/>
              <a:gd name="connsiteX630" fmla="*/ 1494303 w 2226220"/>
              <a:gd name="connsiteY630" fmla="*/ 1532359 h 2052705"/>
              <a:gd name="connsiteX631" fmla="*/ 1494976 w 2226220"/>
              <a:gd name="connsiteY631" fmla="*/ 1532359 h 2052705"/>
              <a:gd name="connsiteX632" fmla="*/ 1503265 w 2226220"/>
              <a:gd name="connsiteY632" fmla="*/ 1532359 h 2052705"/>
              <a:gd name="connsiteX633" fmla="*/ 1503265 w 2226220"/>
              <a:gd name="connsiteY633" fmla="*/ 1518021 h 2052705"/>
              <a:gd name="connsiteX634" fmla="*/ 534700 w 2226220"/>
              <a:gd name="connsiteY634" fmla="*/ 1518021 h 2052705"/>
              <a:gd name="connsiteX635" fmla="*/ 534700 w 2226220"/>
              <a:gd name="connsiteY635" fmla="*/ 1532359 h 2052705"/>
              <a:gd name="connsiteX636" fmla="*/ 549501 w 2226220"/>
              <a:gd name="connsiteY636" fmla="*/ 1518021 h 2052705"/>
              <a:gd name="connsiteX637" fmla="*/ 536550 w 2226220"/>
              <a:gd name="connsiteY637" fmla="*/ 1518021 h 2052705"/>
              <a:gd name="connsiteX638" fmla="*/ 534700 w 2226220"/>
              <a:gd name="connsiteY638" fmla="*/ 1518021 h 2052705"/>
              <a:gd name="connsiteX639" fmla="*/ 376048 w 2226220"/>
              <a:gd name="connsiteY639" fmla="*/ 1518021 h 2052705"/>
              <a:gd name="connsiteX640" fmla="*/ 376048 w 2226220"/>
              <a:gd name="connsiteY640" fmla="*/ 1532359 h 2052705"/>
              <a:gd name="connsiteX641" fmla="*/ 376048 w 2226220"/>
              <a:gd name="connsiteY641" fmla="*/ 1546698 h 2052705"/>
              <a:gd name="connsiteX642" fmla="*/ 361246 w 2226220"/>
              <a:gd name="connsiteY642" fmla="*/ 1546698 h 2052705"/>
              <a:gd name="connsiteX643" fmla="*/ 376048 w 2226220"/>
              <a:gd name="connsiteY643" fmla="*/ 1561036 h 2052705"/>
              <a:gd name="connsiteX644" fmla="*/ 376048 w 2226220"/>
              <a:gd name="connsiteY644" fmla="*/ 1546698 h 2052705"/>
              <a:gd name="connsiteX645" fmla="*/ 390386 w 2226220"/>
              <a:gd name="connsiteY645" fmla="*/ 1546698 h 2052705"/>
              <a:gd name="connsiteX646" fmla="*/ 390386 w 2226220"/>
              <a:gd name="connsiteY646" fmla="*/ 1532359 h 2052705"/>
              <a:gd name="connsiteX647" fmla="*/ 390386 w 2226220"/>
              <a:gd name="connsiteY647" fmla="*/ 1518021 h 2052705"/>
              <a:gd name="connsiteX648" fmla="*/ 1748875 w 2226220"/>
              <a:gd name="connsiteY648" fmla="*/ 1503220 h 2052705"/>
              <a:gd name="connsiteX649" fmla="*/ 1748875 w 2226220"/>
              <a:gd name="connsiteY649" fmla="*/ 1518021 h 2052705"/>
              <a:gd name="connsiteX650" fmla="*/ 1742826 w 2226220"/>
              <a:gd name="connsiteY650" fmla="*/ 1518021 h 2052705"/>
              <a:gd name="connsiteX651" fmla="*/ 1734537 w 2226220"/>
              <a:gd name="connsiteY651" fmla="*/ 1518021 h 2052705"/>
              <a:gd name="connsiteX652" fmla="*/ 1748875 w 2226220"/>
              <a:gd name="connsiteY652" fmla="*/ 1503220 h 2052705"/>
              <a:gd name="connsiteX653" fmla="*/ 1711908 w 2226220"/>
              <a:gd name="connsiteY653" fmla="*/ 1497171 h 2052705"/>
              <a:gd name="connsiteX654" fmla="*/ 1705859 w 2226220"/>
              <a:gd name="connsiteY654" fmla="*/ 1503220 h 2052705"/>
              <a:gd name="connsiteX655" fmla="*/ 1720198 w 2226220"/>
              <a:gd name="connsiteY655" fmla="*/ 1503220 h 2052705"/>
              <a:gd name="connsiteX656" fmla="*/ 1711908 w 2226220"/>
              <a:gd name="connsiteY656" fmla="*/ 1497171 h 2052705"/>
              <a:gd name="connsiteX657" fmla="*/ 555550 w 2226220"/>
              <a:gd name="connsiteY657" fmla="*/ 1497171 h 2052705"/>
              <a:gd name="connsiteX658" fmla="*/ 549501 w 2226220"/>
              <a:gd name="connsiteY658" fmla="*/ 1503220 h 2052705"/>
              <a:gd name="connsiteX659" fmla="*/ 563840 w 2226220"/>
              <a:gd name="connsiteY659" fmla="*/ 1503220 h 2052705"/>
              <a:gd name="connsiteX660" fmla="*/ 555550 w 2226220"/>
              <a:gd name="connsiteY660" fmla="*/ 1497171 h 2052705"/>
              <a:gd name="connsiteX661" fmla="*/ 1662380 w 2226220"/>
              <a:gd name="connsiteY661" fmla="*/ 1488882 h 2052705"/>
              <a:gd name="connsiteX662" fmla="*/ 1662380 w 2226220"/>
              <a:gd name="connsiteY662" fmla="*/ 1503220 h 2052705"/>
              <a:gd name="connsiteX663" fmla="*/ 1676719 w 2226220"/>
              <a:gd name="connsiteY663" fmla="*/ 1488882 h 2052705"/>
              <a:gd name="connsiteX664" fmla="*/ 1676719 w 2226220"/>
              <a:gd name="connsiteY664" fmla="*/ 1503220 h 2052705"/>
              <a:gd name="connsiteX665" fmla="*/ 1662380 w 2226220"/>
              <a:gd name="connsiteY665" fmla="*/ 1518021 h 2052705"/>
              <a:gd name="connsiteX666" fmla="*/ 1676719 w 2226220"/>
              <a:gd name="connsiteY666" fmla="*/ 1518021 h 2052705"/>
              <a:gd name="connsiteX667" fmla="*/ 1691058 w 2226220"/>
              <a:gd name="connsiteY667" fmla="*/ 1518021 h 2052705"/>
              <a:gd name="connsiteX668" fmla="*/ 1692908 w 2226220"/>
              <a:gd name="connsiteY668" fmla="*/ 1518021 h 2052705"/>
              <a:gd name="connsiteX669" fmla="*/ 1696608 w 2226220"/>
              <a:gd name="connsiteY669" fmla="*/ 1518021 h 2052705"/>
              <a:gd name="connsiteX670" fmla="*/ 1697302 w 2226220"/>
              <a:gd name="connsiteY670" fmla="*/ 1518021 h 2052705"/>
              <a:gd name="connsiteX671" fmla="*/ 1705859 w 2226220"/>
              <a:gd name="connsiteY671" fmla="*/ 1518021 h 2052705"/>
              <a:gd name="connsiteX672" fmla="*/ 1691058 w 2226220"/>
              <a:gd name="connsiteY672" fmla="*/ 1503220 h 2052705"/>
              <a:gd name="connsiteX673" fmla="*/ 1691058 w 2226220"/>
              <a:gd name="connsiteY673" fmla="*/ 1488882 h 2052705"/>
              <a:gd name="connsiteX674" fmla="*/ 1676719 w 2226220"/>
              <a:gd name="connsiteY674" fmla="*/ 1488882 h 2052705"/>
              <a:gd name="connsiteX675" fmla="*/ 1674926 w 2226220"/>
              <a:gd name="connsiteY675" fmla="*/ 1488882 h 2052705"/>
              <a:gd name="connsiteX676" fmla="*/ 1662380 w 2226220"/>
              <a:gd name="connsiteY676" fmla="*/ 1488882 h 2052705"/>
              <a:gd name="connsiteX677" fmla="*/ 1358952 w 2226220"/>
              <a:gd name="connsiteY677" fmla="*/ 1488882 h 2052705"/>
              <a:gd name="connsiteX678" fmla="*/ 1373290 w 2226220"/>
              <a:gd name="connsiteY678" fmla="*/ 1503220 h 2052705"/>
              <a:gd name="connsiteX679" fmla="*/ 1373290 w 2226220"/>
              <a:gd name="connsiteY679" fmla="*/ 1488882 h 2052705"/>
              <a:gd name="connsiteX680" fmla="*/ 1170697 w 2226220"/>
              <a:gd name="connsiteY680" fmla="*/ 1488882 h 2052705"/>
              <a:gd name="connsiteX681" fmla="*/ 1170697 w 2226220"/>
              <a:gd name="connsiteY681" fmla="*/ 1503220 h 2052705"/>
              <a:gd name="connsiteX682" fmla="*/ 1174397 w 2226220"/>
              <a:gd name="connsiteY682" fmla="*/ 1503220 h 2052705"/>
              <a:gd name="connsiteX683" fmla="*/ 1179254 w 2226220"/>
              <a:gd name="connsiteY683" fmla="*/ 1503220 h 2052705"/>
              <a:gd name="connsiteX684" fmla="*/ 1179948 w 2226220"/>
              <a:gd name="connsiteY684" fmla="*/ 1503220 h 2052705"/>
              <a:gd name="connsiteX685" fmla="*/ 1185498 w 2226220"/>
              <a:gd name="connsiteY685" fmla="*/ 1503220 h 2052705"/>
              <a:gd name="connsiteX686" fmla="*/ 1185498 w 2226220"/>
              <a:gd name="connsiteY686" fmla="*/ 1488882 h 2052705"/>
              <a:gd name="connsiteX687" fmla="*/ 1170697 w 2226220"/>
              <a:gd name="connsiteY687" fmla="*/ 1488882 h 2052705"/>
              <a:gd name="connsiteX688" fmla="*/ 520361 w 2226220"/>
              <a:gd name="connsiteY688" fmla="*/ 1488882 h 2052705"/>
              <a:gd name="connsiteX689" fmla="*/ 520361 w 2226220"/>
              <a:gd name="connsiteY689" fmla="*/ 1503220 h 2052705"/>
              <a:gd name="connsiteX690" fmla="*/ 318230 w 2226220"/>
              <a:gd name="connsiteY690" fmla="*/ 1488882 h 2052705"/>
              <a:gd name="connsiteX691" fmla="*/ 318230 w 2226220"/>
              <a:gd name="connsiteY691" fmla="*/ 1503220 h 2052705"/>
              <a:gd name="connsiteX692" fmla="*/ 318230 w 2226220"/>
              <a:gd name="connsiteY692" fmla="*/ 1488882 h 2052705"/>
              <a:gd name="connsiteX693" fmla="*/ 1532405 w 2226220"/>
              <a:gd name="connsiteY693" fmla="*/ 1474543 h 2052705"/>
              <a:gd name="connsiteX694" fmla="*/ 1532405 w 2226220"/>
              <a:gd name="connsiteY694" fmla="*/ 1488882 h 2052705"/>
              <a:gd name="connsiteX695" fmla="*/ 1546744 w 2226220"/>
              <a:gd name="connsiteY695" fmla="*/ 1488882 h 2052705"/>
              <a:gd name="connsiteX696" fmla="*/ 1546744 w 2226220"/>
              <a:gd name="connsiteY696" fmla="*/ 1474543 h 2052705"/>
              <a:gd name="connsiteX697" fmla="*/ 1373290 w 2226220"/>
              <a:gd name="connsiteY697" fmla="*/ 1474543 h 2052705"/>
              <a:gd name="connsiteX698" fmla="*/ 1387629 w 2226220"/>
              <a:gd name="connsiteY698" fmla="*/ 1488882 h 2052705"/>
              <a:gd name="connsiteX699" fmla="*/ 1387629 w 2226220"/>
              <a:gd name="connsiteY699" fmla="*/ 1474543 h 2052705"/>
              <a:gd name="connsiteX700" fmla="*/ 1329811 w 2226220"/>
              <a:gd name="connsiteY700" fmla="*/ 1474543 h 2052705"/>
              <a:gd name="connsiteX701" fmla="*/ 1315473 w 2226220"/>
              <a:gd name="connsiteY701" fmla="*/ 1488882 h 2052705"/>
              <a:gd name="connsiteX702" fmla="*/ 1315473 w 2226220"/>
              <a:gd name="connsiteY702" fmla="*/ 1503220 h 2052705"/>
              <a:gd name="connsiteX703" fmla="*/ 1300671 w 2226220"/>
              <a:gd name="connsiteY703" fmla="*/ 1503220 h 2052705"/>
              <a:gd name="connsiteX704" fmla="*/ 1315473 w 2226220"/>
              <a:gd name="connsiteY704" fmla="*/ 1518021 h 2052705"/>
              <a:gd name="connsiteX705" fmla="*/ 1315473 w 2226220"/>
              <a:gd name="connsiteY705" fmla="*/ 1503220 h 2052705"/>
              <a:gd name="connsiteX706" fmla="*/ 1329811 w 2226220"/>
              <a:gd name="connsiteY706" fmla="*/ 1503220 h 2052705"/>
              <a:gd name="connsiteX707" fmla="*/ 1329811 w 2226220"/>
              <a:gd name="connsiteY707" fmla="*/ 1518021 h 2052705"/>
              <a:gd name="connsiteX708" fmla="*/ 1329811 w 2226220"/>
              <a:gd name="connsiteY708" fmla="*/ 1532359 h 2052705"/>
              <a:gd name="connsiteX709" fmla="*/ 1321522 w 2226220"/>
              <a:gd name="connsiteY709" fmla="*/ 1532359 h 2052705"/>
              <a:gd name="connsiteX710" fmla="*/ 1320850 w 2226220"/>
              <a:gd name="connsiteY710" fmla="*/ 1532359 h 2052705"/>
              <a:gd name="connsiteX711" fmla="*/ 1315473 w 2226220"/>
              <a:gd name="connsiteY711" fmla="*/ 1532359 h 2052705"/>
              <a:gd name="connsiteX712" fmla="*/ 1300671 w 2226220"/>
              <a:gd name="connsiteY712" fmla="*/ 1532359 h 2052705"/>
              <a:gd name="connsiteX713" fmla="*/ 1300671 w 2226220"/>
              <a:gd name="connsiteY713" fmla="*/ 1546698 h 2052705"/>
              <a:gd name="connsiteX714" fmla="*/ 1302521 w 2226220"/>
              <a:gd name="connsiteY714" fmla="*/ 1546698 h 2052705"/>
              <a:gd name="connsiteX715" fmla="*/ 1306222 w 2226220"/>
              <a:gd name="connsiteY715" fmla="*/ 1546698 h 2052705"/>
              <a:gd name="connsiteX716" fmla="*/ 1306916 w 2226220"/>
              <a:gd name="connsiteY716" fmla="*/ 1546698 h 2052705"/>
              <a:gd name="connsiteX717" fmla="*/ 1315473 w 2226220"/>
              <a:gd name="connsiteY717" fmla="*/ 1546698 h 2052705"/>
              <a:gd name="connsiteX718" fmla="*/ 1329811 w 2226220"/>
              <a:gd name="connsiteY718" fmla="*/ 1546698 h 2052705"/>
              <a:gd name="connsiteX719" fmla="*/ 1315473 w 2226220"/>
              <a:gd name="connsiteY719" fmla="*/ 1561036 h 2052705"/>
              <a:gd name="connsiteX720" fmla="*/ 1315473 w 2226220"/>
              <a:gd name="connsiteY720" fmla="*/ 1575837 h 2052705"/>
              <a:gd name="connsiteX721" fmla="*/ 1329811 w 2226220"/>
              <a:gd name="connsiteY721" fmla="*/ 1575837 h 2052705"/>
              <a:gd name="connsiteX722" fmla="*/ 1315473 w 2226220"/>
              <a:gd name="connsiteY722" fmla="*/ 1590175 h 2052705"/>
              <a:gd name="connsiteX723" fmla="*/ 1329811 w 2226220"/>
              <a:gd name="connsiteY723" fmla="*/ 1590175 h 2052705"/>
              <a:gd name="connsiteX724" fmla="*/ 1315473 w 2226220"/>
              <a:gd name="connsiteY724" fmla="*/ 1604514 h 2052705"/>
              <a:gd name="connsiteX725" fmla="*/ 1329811 w 2226220"/>
              <a:gd name="connsiteY725" fmla="*/ 1604514 h 2052705"/>
              <a:gd name="connsiteX726" fmla="*/ 1329811 w 2226220"/>
              <a:gd name="connsiteY726" fmla="*/ 1618852 h 2052705"/>
              <a:gd name="connsiteX727" fmla="*/ 1331604 w 2226220"/>
              <a:gd name="connsiteY727" fmla="*/ 1618852 h 2052705"/>
              <a:gd name="connsiteX728" fmla="*/ 1333396 w 2226220"/>
              <a:gd name="connsiteY728" fmla="*/ 1618852 h 2052705"/>
              <a:gd name="connsiteX729" fmla="*/ 1344150 w 2226220"/>
              <a:gd name="connsiteY729" fmla="*/ 1618852 h 2052705"/>
              <a:gd name="connsiteX730" fmla="*/ 1329811 w 2226220"/>
              <a:gd name="connsiteY730" fmla="*/ 1633653 h 2052705"/>
              <a:gd name="connsiteX731" fmla="*/ 1344150 w 2226220"/>
              <a:gd name="connsiteY731" fmla="*/ 1633653 h 2052705"/>
              <a:gd name="connsiteX732" fmla="*/ 1344150 w 2226220"/>
              <a:gd name="connsiteY732" fmla="*/ 1647992 h 2052705"/>
              <a:gd name="connsiteX733" fmla="*/ 1344150 w 2226220"/>
              <a:gd name="connsiteY733" fmla="*/ 1662330 h 2052705"/>
              <a:gd name="connsiteX734" fmla="*/ 1358952 w 2226220"/>
              <a:gd name="connsiteY734" fmla="*/ 1647992 h 2052705"/>
              <a:gd name="connsiteX735" fmla="*/ 1358952 w 2226220"/>
              <a:gd name="connsiteY735" fmla="*/ 1662330 h 2052705"/>
              <a:gd name="connsiteX736" fmla="*/ 1358952 w 2226220"/>
              <a:gd name="connsiteY736" fmla="*/ 1676668 h 2052705"/>
              <a:gd name="connsiteX737" fmla="*/ 1367241 w 2226220"/>
              <a:gd name="connsiteY737" fmla="*/ 1676668 h 2052705"/>
              <a:gd name="connsiteX738" fmla="*/ 1373290 w 2226220"/>
              <a:gd name="connsiteY738" fmla="*/ 1676668 h 2052705"/>
              <a:gd name="connsiteX739" fmla="*/ 1387629 w 2226220"/>
              <a:gd name="connsiteY739" fmla="*/ 1676668 h 2052705"/>
              <a:gd name="connsiteX740" fmla="*/ 1401968 w 2226220"/>
              <a:gd name="connsiteY740" fmla="*/ 1676668 h 2052705"/>
              <a:gd name="connsiteX741" fmla="*/ 1387629 w 2226220"/>
              <a:gd name="connsiteY741" fmla="*/ 1691469 h 2052705"/>
              <a:gd name="connsiteX742" fmla="*/ 1373290 w 2226220"/>
              <a:gd name="connsiteY742" fmla="*/ 1691469 h 2052705"/>
              <a:gd name="connsiteX743" fmla="*/ 1373290 w 2226220"/>
              <a:gd name="connsiteY743" fmla="*/ 1705808 h 2052705"/>
              <a:gd name="connsiteX744" fmla="*/ 1387629 w 2226220"/>
              <a:gd name="connsiteY744" fmla="*/ 1705808 h 2052705"/>
              <a:gd name="connsiteX745" fmla="*/ 1401968 w 2226220"/>
              <a:gd name="connsiteY745" fmla="*/ 1691469 h 2052705"/>
              <a:gd name="connsiteX746" fmla="*/ 1416770 w 2226220"/>
              <a:gd name="connsiteY746" fmla="*/ 1705808 h 2052705"/>
              <a:gd name="connsiteX747" fmla="*/ 1414920 w 2226220"/>
              <a:gd name="connsiteY747" fmla="*/ 1705808 h 2052705"/>
              <a:gd name="connsiteX748" fmla="*/ 1408213 w 2226220"/>
              <a:gd name="connsiteY748" fmla="*/ 1705808 h 2052705"/>
              <a:gd name="connsiteX749" fmla="*/ 1401968 w 2226220"/>
              <a:gd name="connsiteY749" fmla="*/ 1705808 h 2052705"/>
              <a:gd name="connsiteX750" fmla="*/ 1401968 w 2226220"/>
              <a:gd name="connsiteY750" fmla="*/ 1720146 h 2052705"/>
              <a:gd name="connsiteX751" fmla="*/ 1401968 w 2226220"/>
              <a:gd name="connsiteY751" fmla="*/ 1734485 h 2052705"/>
              <a:gd name="connsiteX752" fmla="*/ 1416770 w 2226220"/>
              <a:gd name="connsiteY752" fmla="*/ 1720146 h 2052705"/>
              <a:gd name="connsiteX753" fmla="*/ 1416770 w 2226220"/>
              <a:gd name="connsiteY753" fmla="*/ 1734485 h 2052705"/>
              <a:gd name="connsiteX754" fmla="*/ 1416770 w 2226220"/>
              <a:gd name="connsiteY754" fmla="*/ 1749286 h 2052705"/>
              <a:gd name="connsiteX755" fmla="*/ 1431108 w 2226220"/>
              <a:gd name="connsiteY755" fmla="*/ 1749286 h 2052705"/>
              <a:gd name="connsiteX756" fmla="*/ 1431108 w 2226220"/>
              <a:gd name="connsiteY756" fmla="*/ 1734485 h 2052705"/>
              <a:gd name="connsiteX757" fmla="*/ 1432901 w 2226220"/>
              <a:gd name="connsiteY757" fmla="*/ 1734485 h 2052705"/>
              <a:gd name="connsiteX758" fmla="*/ 1434693 w 2226220"/>
              <a:gd name="connsiteY758" fmla="*/ 1734485 h 2052705"/>
              <a:gd name="connsiteX759" fmla="*/ 1445447 w 2226220"/>
              <a:gd name="connsiteY759" fmla="*/ 1734485 h 2052705"/>
              <a:gd name="connsiteX760" fmla="*/ 1445447 w 2226220"/>
              <a:gd name="connsiteY760" fmla="*/ 1729108 h 2052705"/>
              <a:gd name="connsiteX761" fmla="*/ 1445447 w 2226220"/>
              <a:gd name="connsiteY761" fmla="*/ 1728436 h 2052705"/>
              <a:gd name="connsiteX762" fmla="*/ 1445447 w 2226220"/>
              <a:gd name="connsiteY762" fmla="*/ 1720146 h 2052705"/>
              <a:gd name="connsiteX763" fmla="*/ 1431108 w 2226220"/>
              <a:gd name="connsiteY763" fmla="*/ 1720146 h 2052705"/>
              <a:gd name="connsiteX764" fmla="*/ 1431108 w 2226220"/>
              <a:gd name="connsiteY764" fmla="*/ 1705808 h 2052705"/>
              <a:gd name="connsiteX765" fmla="*/ 1431108 w 2226220"/>
              <a:gd name="connsiteY765" fmla="*/ 1691469 h 2052705"/>
              <a:gd name="connsiteX766" fmla="*/ 1416770 w 2226220"/>
              <a:gd name="connsiteY766" fmla="*/ 1691469 h 2052705"/>
              <a:gd name="connsiteX767" fmla="*/ 1401968 w 2226220"/>
              <a:gd name="connsiteY767" fmla="*/ 1691469 h 2052705"/>
              <a:gd name="connsiteX768" fmla="*/ 1401968 w 2226220"/>
              <a:gd name="connsiteY768" fmla="*/ 1689619 h 2052705"/>
              <a:gd name="connsiteX769" fmla="*/ 1401968 w 2226220"/>
              <a:gd name="connsiteY769" fmla="*/ 1682912 h 2052705"/>
              <a:gd name="connsiteX770" fmla="*/ 1401968 w 2226220"/>
              <a:gd name="connsiteY770" fmla="*/ 1682219 h 2052705"/>
              <a:gd name="connsiteX771" fmla="*/ 1401968 w 2226220"/>
              <a:gd name="connsiteY771" fmla="*/ 1676668 h 2052705"/>
              <a:gd name="connsiteX772" fmla="*/ 1401968 w 2226220"/>
              <a:gd name="connsiteY772" fmla="*/ 1674876 h 2052705"/>
              <a:gd name="connsiteX773" fmla="*/ 1401968 w 2226220"/>
              <a:gd name="connsiteY773" fmla="*/ 1662330 h 2052705"/>
              <a:gd name="connsiteX774" fmla="*/ 1387629 w 2226220"/>
              <a:gd name="connsiteY774" fmla="*/ 1662330 h 2052705"/>
              <a:gd name="connsiteX775" fmla="*/ 1387629 w 2226220"/>
              <a:gd name="connsiteY775" fmla="*/ 1654041 h 2052705"/>
              <a:gd name="connsiteX776" fmla="*/ 1387629 w 2226220"/>
              <a:gd name="connsiteY776" fmla="*/ 1653369 h 2052705"/>
              <a:gd name="connsiteX777" fmla="*/ 1387629 w 2226220"/>
              <a:gd name="connsiteY777" fmla="*/ 1647992 h 2052705"/>
              <a:gd name="connsiteX778" fmla="*/ 1373290 w 2226220"/>
              <a:gd name="connsiteY778" fmla="*/ 1647992 h 2052705"/>
              <a:gd name="connsiteX779" fmla="*/ 1387629 w 2226220"/>
              <a:gd name="connsiteY779" fmla="*/ 1633653 h 2052705"/>
              <a:gd name="connsiteX780" fmla="*/ 1387629 w 2226220"/>
              <a:gd name="connsiteY780" fmla="*/ 1618852 h 2052705"/>
              <a:gd name="connsiteX781" fmla="*/ 1373290 w 2226220"/>
              <a:gd name="connsiteY781" fmla="*/ 1618852 h 2052705"/>
              <a:gd name="connsiteX782" fmla="*/ 1358952 w 2226220"/>
              <a:gd name="connsiteY782" fmla="*/ 1618852 h 2052705"/>
              <a:gd name="connsiteX783" fmla="*/ 1358952 w 2226220"/>
              <a:gd name="connsiteY783" fmla="*/ 1604514 h 2052705"/>
              <a:gd name="connsiteX784" fmla="*/ 1353401 w 2226220"/>
              <a:gd name="connsiteY784" fmla="*/ 1604514 h 2052705"/>
              <a:gd name="connsiteX785" fmla="*/ 1352707 w 2226220"/>
              <a:gd name="connsiteY785" fmla="*/ 1604514 h 2052705"/>
              <a:gd name="connsiteX786" fmla="*/ 1344150 w 2226220"/>
              <a:gd name="connsiteY786" fmla="*/ 1604514 h 2052705"/>
              <a:gd name="connsiteX787" fmla="*/ 1358952 w 2226220"/>
              <a:gd name="connsiteY787" fmla="*/ 1590175 h 2052705"/>
              <a:gd name="connsiteX788" fmla="*/ 1357102 w 2226220"/>
              <a:gd name="connsiteY788" fmla="*/ 1590175 h 2052705"/>
              <a:gd name="connsiteX789" fmla="*/ 1344150 w 2226220"/>
              <a:gd name="connsiteY789" fmla="*/ 1590175 h 2052705"/>
              <a:gd name="connsiteX790" fmla="*/ 1344150 w 2226220"/>
              <a:gd name="connsiteY790" fmla="*/ 1575837 h 2052705"/>
              <a:gd name="connsiteX791" fmla="*/ 1344150 w 2226220"/>
              <a:gd name="connsiteY791" fmla="*/ 1572137 h 2052705"/>
              <a:gd name="connsiteX792" fmla="*/ 1344150 w 2226220"/>
              <a:gd name="connsiteY792" fmla="*/ 1561036 h 2052705"/>
              <a:gd name="connsiteX793" fmla="*/ 1342358 w 2226220"/>
              <a:gd name="connsiteY793" fmla="*/ 1561036 h 2052705"/>
              <a:gd name="connsiteX794" fmla="*/ 1329811 w 2226220"/>
              <a:gd name="connsiteY794" fmla="*/ 1561036 h 2052705"/>
              <a:gd name="connsiteX795" fmla="*/ 1329811 w 2226220"/>
              <a:gd name="connsiteY795" fmla="*/ 1552747 h 2052705"/>
              <a:gd name="connsiteX796" fmla="*/ 1329811 w 2226220"/>
              <a:gd name="connsiteY796" fmla="*/ 1546698 h 2052705"/>
              <a:gd name="connsiteX797" fmla="*/ 1329811 w 2226220"/>
              <a:gd name="connsiteY797" fmla="*/ 1532359 h 2052705"/>
              <a:gd name="connsiteX798" fmla="*/ 1344150 w 2226220"/>
              <a:gd name="connsiteY798" fmla="*/ 1532359 h 2052705"/>
              <a:gd name="connsiteX799" fmla="*/ 1344150 w 2226220"/>
              <a:gd name="connsiteY799" fmla="*/ 1546698 h 2052705"/>
              <a:gd name="connsiteX800" fmla="*/ 1355251 w 2226220"/>
              <a:gd name="connsiteY800" fmla="*/ 1546698 h 2052705"/>
              <a:gd name="connsiteX801" fmla="*/ 1358952 w 2226220"/>
              <a:gd name="connsiteY801" fmla="*/ 1546698 h 2052705"/>
              <a:gd name="connsiteX802" fmla="*/ 1358952 w 2226220"/>
              <a:gd name="connsiteY802" fmla="*/ 1561036 h 2052705"/>
              <a:gd name="connsiteX803" fmla="*/ 1367241 w 2226220"/>
              <a:gd name="connsiteY803" fmla="*/ 1561036 h 2052705"/>
              <a:gd name="connsiteX804" fmla="*/ 1373290 w 2226220"/>
              <a:gd name="connsiteY804" fmla="*/ 1561036 h 2052705"/>
              <a:gd name="connsiteX805" fmla="*/ 1373290 w 2226220"/>
              <a:gd name="connsiteY805" fmla="*/ 1546698 h 2052705"/>
              <a:gd name="connsiteX806" fmla="*/ 1369706 w 2226220"/>
              <a:gd name="connsiteY806" fmla="*/ 1546698 h 2052705"/>
              <a:gd name="connsiteX807" fmla="*/ 1358952 w 2226220"/>
              <a:gd name="connsiteY807" fmla="*/ 1546698 h 2052705"/>
              <a:gd name="connsiteX808" fmla="*/ 1358952 w 2226220"/>
              <a:gd name="connsiteY808" fmla="*/ 1532359 h 2052705"/>
              <a:gd name="connsiteX809" fmla="*/ 1357102 w 2226220"/>
              <a:gd name="connsiteY809" fmla="*/ 1532359 h 2052705"/>
              <a:gd name="connsiteX810" fmla="*/ 1344150 w 2226220"/>
              <a:gd name="connsiteY810" fmla="*/ 1532359 h 2052705"/>
              <a:gd name="connsiteX811" fmla="*/ 1344150 w 2226220"/>
              <a:gd name="connsiteY811" fmla="*/ 1518021 h 2052705"/>
              <a:gd name="connsiteX812" fmla="*/ 1329811 w 2226220"/>
              <a:gd name="connsiteY812" fmla="*/ 1503220 h 2052705"/>
              <a:gd name="connsiteX813" fmla="*/ 1329811 w 2226220"/>
              <a:gd name="connsiteY813" fmla="*/ 1488882 h 2052705"/>
              <a:gd name="connsiteX814" fmla="*/ 1329811 w 2226220"/>
              <a:gd name="connsiteY814" fmla="*/ 1474543 h 2052705"/>
              <a:gd name="connsiteX815" fmla="*/ 722955 w 2226220"/>
              <a:gd name="connsiteY815" fmla="*/ 1474543 h 2052705"/>
              <a:gd name="connsiteX816" fmla="*/ 722955 w 2226220"/>
              <a:gd name="connsiteY816" fmla="*/ 1488882 h 2052705"/>
              <a:gd name="connsiteX817" fmla="*/ 563840 w 2226220"/>
              <a:gd name="connsiteY817" fmla="*/ 1474543 h 2052705"/>
              <a:gd name="connsiteX818" fmla="*/ 563840 w 2226220"/>
              <a:gd name="connsiteY818" fmla="*/ 1488882 h 2052705"/>
              <a:gd name="connsiteX819" fmla="*/ 578179 w 2226220"/>
              <a:gd name="connsiteY819" fmla="*/ 1488882 h 2052705"/>
              <a:gd name="connsiteX820" fmla="*/ 578179 w 2226220"/>
              <a:gd name="connsiteY820" fmla="*/ 1474543 h 2052705"/>
              <a:gd name="connsiteX821" fmla="*/ 318230 w 2226220"/>
              <a:gd name="connsiteY821" fmla="*/ 1474543 h 2052705"/>
              <a:gd name="connsiteX822" fmla="*/ 326519 w 2226220"/>
              <a:gd name="connsiteY822" fmla="*/ 1474543 h 2052705"/>
              <a:gd name="connsiteX823" fmla="*/ 327192 w 2226220"/>
              <a:gd name="connsiteY823" fmla="*/ 1474543 h 2052705"/>
              <a:gd name="connsiteX824" fmla="*/ 332569 w 2226220"/>
              <a:gd name="connsiteY824" fmla="*/ 1474543 h 2052705"/>
              <a:gd name="connsiteX825" fmla="*/ 332569 w 2226220"/>
              <a:gd name="connsiteY825" fmla="*/ 1488882 h 2052705"/>
              <a:gd name="connsiteX826" fmla="*/ 318230 w 2226220"/>
              <a:gd name="connsiteY826" fmla="*/ 1488882 h 2052705"/>
              <a:gd name="connsiteX827" fmla="*/ 1648041 w 2226220"/>
              <a:gd name="connsiteY827" fmla="*/ 1460205 h 2052705"/>
              <a:gd name="connsiteX828" fmla="*/ 1662380 w 2226220"/>
              <a:gd name="connsiteY828" fmla="*/ 1474543 h 2052705"/>
              <a:gd name="connsiteX829" fmla="*/ 1662380 w 2226220"/>
              <a:gd name="connsiteY829" fmla="*/ 1460205 h 2052705"/>
              <a:gd name="connsiteX830" fmla="*/ 1648041 w 2226220"/>
              <a:gd name="connsiteY830" fmla="*/ 1460205 h 2052705"/>
              <a:gd name="connsiteX831" fmla="*/ 1445447 w 2226220"/>
              <a:gd name="connsiteY831" fmla="*/ 1460205 h 2052705"/>
              <a:gd name="connsiteX832" fmla="*/ 1445447 w 2226220"/>
              <a:gd name="connsiteY832" fmla="*/ 1474543 h 2052705"/>
              <a:gd name="connsiteX833" fmla="*/ 1459786 w 2226220"/>
              <a:gd name="connsiteY833" fmla="*/ 1474543 h 2052705"/>
              <a:gd name="connsiteX834" fmla="*/ 1459786 w 2226220"/>
              <a:gd name="connsiteY834" fmla="*/ 1460205 h 2052705"/>
              <a:gd name="connsiteX835" fmla="*/ 1315473 w 2226220"/>
              <a:gd name="connsiteY835" fmla="*/ 1460205 h 2052705"/>
              <a:gd name="connsiteX836" fmla="*/ 1300671 w 2226220"/>
              <a:gd name="connsiteY836" fmla="*/ 1474543 h 2052705"/>
              <a:gd name="connsiteX837" fmla="*/ 1308997 w 2226220"/>
              <a:gd name="connsiteY837" fmla="*/ 1474543 h 2052705"/>
              <a:gd name="connsiteX838" fmla="*/ 1313623 w 2226220"/>
              <a:gd name="connsiteY838" fmla="*/ 1474543 h 2052705"/>
              <a:gd name="connsiteX839" fmla="*/ 1315473 w 2226220"/>
              <a:gd name="connsiteY839" fmla="*/ 1474543 h 2052705"/>
              <a:gd name="connsiteX840" fmla="*/ 1315473 w 2226220"/>
              <a:gd name="connsiteY840" fmla="*/ 1460205 h 2052705"/>
              <a:gd name="connsiteX841" fmla="*/ 376048 w 2226220"/>
              <a:gd name="connsiteY841" fmla="*/ 1460205 h 2052705"/>
              <a:gd name="connsiteX842" fmla="*/ 390386 w 2226220"/>
              <a:gd name="connsiteY842" fmla="*/ 1474543 h 2052705"/>
              <a:gd name="connsiteX843" fmla="*/ 390386 w 2226220"/>
              <a:gd name="connsiteY843" fmla="*/ 1488882 h 2052705"/>
              <a:gd name="connsiteX844" fmla="*/ 404725 w 2226220"/>
              <a:gd name="connsiteY844" fmla="*/ 1488882 h 2052705"/>
              <a:gd name="connsiteX845" fmla="*/ 404725 w 2226220"/>
              <a:gd name="connsiteY845" fmla="*/ 1497171 h 2052705"/>
              <a:gd name="connsiteX846" fmla="*/ 404725 w 2226220"/>
              <a:gd name="connsiteY846" fmla="*/ 1497843 h 2052705"/>
              <a:gd name="connsiteX847" fmla="*/ 404725 w 2226220"/>
              <a:gd name="connsiteY847" fmla="*/ 1503220 h 2052705"/>
              <a:gd name="connsiteX848" fmla="*/ 419064 w 2226220"/>
              <a:gd name="connsiteY848" fmla="*/ 1503220 h 2052705"/>
              <a:gd name="connsiteX849" fmla="*/ 433866 w 2226220"/>
              <a:gd name="connsiteY849" fmla="*/ 1503220 h 2052705"/>
              <a:gd name="connsiteX850" fmla="*/ 433866 w 2226220"/>
              <a:gd name="connsiteY850" fmla="*/ 1488882 h 2052705"/>
              <a:gd name="connsiteX851" fmla="*/ 419064 w 2226220"/>
              <a:gd name="connsiteY851" fmla="*/ 1488882 h 2052705"/>
              <a:gd name="connsiteX852" fmla="*/ 404725 w 2226220"/>
              <a:gd name="connsiteY852" fmla="*/ 1488882 h 2052705"/>
              <a:gd name="connsiteX853" fmla="*/ 390386 w 2226220"/>
              <a:gd name="connsiteY853" fmla="*/ 1474543 h 2052705"/>
              <a:gd name="connsiteX854" fmla="*/ 390386 w 2226220"/>
              <a:gd name="connsiteY854" fmla="*/ 1460205 h 2052705"/>
              <a:gd name="connsiteX855" fmla="*/ 361246 w 2226220"/>
              <a:gd name="connsiteY855" fmla="*/ 1460205 h 2052705"/>
              <a:gd name="connsiteX856" fmla="*/ 361246 w 2226220"/>
              <a:gd name="connsiteY856" fmla="*/ 1474543 h 2052705"/>
              <a:gd name="connsiteX857" fmla="*/ 376048 w 2226220"/>
              <a:gd name="connsiteY857" fmla="*/ 1474543 h 2052705"/>
              <a:gd name="connsiteX858" fmla="*/ 361246 w 2226220"/>
              <a:gd name="connsiteY858" fmla="*/ 1460205 h 2052705"/>
              <a:gd name="connsiteX859" fmla="*/ 1633240 w 2226220"/>
              <a:gd name="connsiteY859" fmla="*/ 1445404 h 2052705"/>
              <a:gd name="connsiteX860" fmla="*/ 1633240 w 2226220"/>
              <a:gd name="connsiteY860" fmla="*/ 1460205 h 2052705"/>
              <a:gd name="connsiteX861" fmla="*/ 1648041 w 2226220"/>
              <a:gd name="connsiteY861" fmla="*/ 1445404 h 2052705"/>
              <a:gd name="connsiteX862" fmla="*/ 1445447 w 2226220"/>
              <a:gd name="connsiteY862" fmla="*/ 1445404 h 2052705"/>
              <a:gd name="connsiteX863" fmla="*/ 1431108 w 2226220"/>
              <a:gd name="connsiteY863" fmla="*/ 1460205 h 2052705"/>
              <a:gd name="connsiteX864" fmla="*/ 1445447 w 2226220"/>
              <a:gd name="connsiteY864" fmla="*/ 1445404 h 2052705"/>
              <a:gd name="connsiteX865" fmla="*/ 534700 w 2226220"/>
              <a:gd name="connsiteY865" fmla="*/ 1445404 h 2052705"/>
              <a:gd name="connsiteX866" fmla="*/ 520361 w 2226220"/>
              <a:gd name="connsiteY866" fmla="*/ 1460205 h 2052705"/>
              <a:gd name="connsiteX867" fmla="*/ 518569 w 2226220"/>
              <a:gd name="connsiteY867" fmla="*/ 1460205 h 2052705"/>
              <a:gd name="connsiteX868" fmla="*/ 507815 w 2226220"/>
              <a:gd name="connsiteY868" fmla="*/ 1460205 h 2052705"/>
              <a:gd name="connsiteX869" fmla="*/ 506022 w 2226220"/>
              <a:gd name="connsiteY869" fmla="*/ 1460205 h 2052705"/>
              <a:gd name="connsiteX870" fmla="*/ 506022 w 2226220"/>
              <a:gd name="connsiteY870" fmla="*/ 1474543 h 2052705"/>
              <a:gd name="connsiteX871" fmla="*/ 491683 w 2226220"/>
              <a:gd name="connsiteY871" fmla="*/ 1474543 h 2052705"/>
              <a:gd name="connsiteX872" fmla="*/ 506022 w 2226220"/>
              <a:gd name="connsiteY872" fmla="*/ 1488882 h 2052705"/>
              <a:gd name="connsiteX873" fmla="*/ 491683 w 2226220"/>
              <a:gd name="connsiteY873" fmla="*/ 1488882 h 2052705"/>
              <a:gd name="connsiteX874" fmla="*/ 476882 w 2226220"/>
              <a:gd name="connsiteY874" fmla="*/ 1488882 h 2052705"/>
              <a:gd name="connsiteX875" fmla="*/ 476882 w 2226220"/>
              <a:gd name="connsiteY875" fmla="*/ 1503220 h 2052705"/>
              <a:gd name="connsiteX876" fmla="*/ 462543 w 2226220"/>
              <a:gd name="connsiteY876" fmla="*/ 1518021 h 2052705"/>
              <a:gd name="connsiteX877" fmla="*/ 462543 w 2226220"/>
              <a:gd name="connsiteY877" fmla="*/ 1503220 h 2052705"/>
              <a:gd name="connsiteX878" fmla="*/ 448204 w 2226220"/>
              <a:gd name="connsiteY878" fmla="*/ 1503220 h 2052705"/>
              <a:gd name="connsiteX879" fmla="*/ 448204 w 2226220"/>
              <a:gd name="connsiteY879" fmla="*/ 1518021 h 2052705"/>
              <a:gd name="connsiteX880" fmla="*/ 449997 w 2226220"/>
              <a:gd name="connsiteY880" fmla="*/ 1518021 h 2052705"/>
              <a:gd name="connsiteX881" fmla="*/ 456494 w 2226220"/>
              <a:gd name="connsiteY881" fmla="*/ 1518021 h 2052705"/>
              <a:gd name="connsiteX882" fmla="*/ 462543 w 2226220"/>
              <a:gd name="connsiteY882" fmla="*/ 1518021 h 2052705"/>
              <a:gd name="connsiteX883" fmla="*/ 464336 w 2226220"/>
              <a:gd name="connsiteY883" fmla="*/ 1518021 h 2052705"/>
              <a:gd name="connsiteX884" fmla="*/ 467920 w 2226220"/>
              <a:gd name="connsiteY884" fmla="*/ 1518021 h 2052705"/>
              <a:gd name="connsiteX885" fmla="*/ 468592 w 2226220"/>
              <a:gd name="connsiteY885" fmla="*/ 1518021 h 2052705"/>
              <a:gd name="connsiteX886" fmla="*/ 476882 w 2226220"/>
              <a:gd name="connsiteY886" fmla="*/ 1518021 h 2052705"/>
              <a:gd name="connsiteX887" fmla="*/ 476882 w 2226220"/>
              <a:gd name="connsiteY887" fmla="*/ 1532359 h 2052705"/>
              <a:gd name="connsiteX888" fmla="*/ 476882 w 2226220"/>
              <a:gd name="connsiteY888" fmla="*/ 1544905 h 2052705"/>
              <a:gd name="connsiteX889" fmla="*/ 476882 w 2226220"/>
              <a:gd name="connsiteY889" fmla="*/ 1546698 h 2052705"/>
              <a:gd name="connsiteX890" fmla="*/ 462543 w 2226220"/>
              <a:gd name="connsiteY890" fmla="*/ 1546698 h 2052705"/>
              <a:gd name="connsiteX891" fmla="*/ 462543 w 2226220"/>
              <a:gd name="connsiteY891" fmla="*/ 1532359 h 2052705"/>
              <a:gd name="connsiteX892" fmla="*/ 462543 w 2226220"/>
              <a:gd name="connsiteY892" fmla="*/ 1546698 h 2052705"/>
              <a:gd name="connsiteX893" fmla="*/ 462543 w 2226220"/>
              <a:gd name="connsiteY893" fmla="*/ 1561036 h 2052705"/>
              <a:gd name="connsiteX894" fmla="*/ 448204 w 2226220"/>
              <a:gd name="connsiteY894" fmla="*/ 1561036 h 2052705"/>
              <a:gd name="connsiteX895" fmla="*/ 462543 w 2226220"/>
              <a:gd name="connsiteY895" fmla="*/ 1561036 h 2052705"/>
              <a:gd name="connsiteX896" fmla="*/ 462543 w 2226220"/>
              <a:gd name="connsiteY896" fmla="*/ 1575837 h 2052705"/>
              <a:gd name="connsiteX897" fmla="*/ 448204 w 2226220"/>
              <a:gd name="connsiteY897" fmla="*/ 1575837 h 2052705"/>
              <a:gd name="connsiteX898" fmla="*/ 439915 w 2226220"/>
              <a:gd name="connsiteY898" fmla="*/ 1575837 h 2052705"/>
              <a:gd name="connsiteX899" fmla="*/ 433866 w 2226220"/>
              <a:gd name="connsiteY899" fmla="*/ 1575837 h 2052705"/>
              <a:gd name="connsiteX900" fmla="*/ 448204 w 2226220"/>
              <a:gd name="connsiteY900" fmla="*/ 1590175 h 2052705"/>
              <a:gd name="connsiteX901" fmla="*/ 433866 w 2226220"/>
              <a:gd name="connsiteY901" fmla="*/ 1590175 h 2052705"/>
              <a:gd name="connsiteX902" fmla="*/ 433866 w 2226220"/>
              <a:gd name="connsiteY902" fmla="*/ 1604514 h 2052705"/>
              <a:gd name="connsiteX903" fmla="*/ 419064 w 2226220"/>
              <a:gd name="connsiteY903" fmla="*/ 1604514 h 2052705"/>
              <a:gd name="connsiteX904" fmla="*/ 433866 w 2226220"/>
              <a:gd name="connsiteY904" fmla="*/ 1618852 h 2052705"/>
              <a:gd name="connsiteX905" fmla="*/ 419064 w 2226220"/>
              <a:gd name="connsiteY905" fmla="*/ 1618852 h 2052705"/>
              <a:gd name="connsiteX906" fmla="*/ 404725 w 2226220"/>
              <a:gd name="connsiteY906" fmla="*/ 1618852 h 2052705"/>
              <a:gd name="connsiteX907" fmla="*/ 419064 w 2226220"/>
              <a:gd name="connsiteY907" fmla="*/ 1633653 h 2052705"/>
              <a:gd name="connsiteX908" fmla="*/ 404725 w 2226220"/>
              <a:gd name="connsiteY908" fmla="*/ 1633653 h 2052705"/>
              <a:gd name="connsiteX909" fmla="*/ 404725 w 2226220"/>
              <a:gd name="connsiteY909" fmla="*/ 1647992 h 2052705"/>
              <a:gd name="connsiteX910" fmla="*/ 404725 w 2226220"/>
              <a:gd name="connsiteY910" fmla="*/ 1653369 h 2052705"/>
              <a:gd name="connsiteX911" fmla="*/ 404725 w 2226220"/>
              <a:gd name="connsiteY911" fmla="*/ 1654041 h 2052705"/>
              <a:gd name="connsiteX912" fmla="*/ 404725 w 2226220"/>
              <a:gd name="connsiteY912" fmla="*/ 1662330 h 2052705"/>
              <a:gd name="connsiteX913" fmla="*/ 390386 w 2226220"/>
              <a:gd name="connsiteY913" fmla="*/ 1647992 h 2052705"/>
              <a:gd name="connsiteX914" fmla="*/ 390386 w 2226220"/>
              <a:gd name="connsiteY914" fmla="*/ 1662330 h 2052705"/>
              <a:gd name="connsiteX915" fmla="*/ 404725 w 2226220"/>
              <a:gd name="connsiteY915" fmla="*/ 1662330 h 2052705"/>
              <a:gd name="connsiteX916" fmla="*/ 419064 w 2226220"/>
              <a:gd name="connsiteY916" fmla="*/ 1662330 h 2052705"/>
              <a:gd name="connsiteX917" fmla="*/ 433866 w 2226220"/>
              <a:gd name="connsiteY917" fmla="*/ 1662330 h 2052705"/>
              <a:gd name="connsiteX918" fmla="*/ 433866 w 2226220"/>
              <a:gd name="connsiteY918" fmla="*/ 1647992 h 2052705"/>
              <a:gd name="connsiteX919" fmla="*/ 433866 w 2226220"/>
              <a:gd name="connsiteY919" fmla="*/ 1642615 h 2052705"/>
              <a:gd name="connsiteX920" fmla="*/ 433866 w 2226220"/>
              <a:gd name="connsiteY920" fmla="*/ 1641943 h 2052705"/>
              <a:gd name="connsiteX921" fmla="*/ 433866 w 2226220"/>
              <a:gd name="connsiteY921" fmla="*/ 1633653 h 2052705"/>
              <a:gd name="connsiteX922" fmla="*/ 433866 w 2226220"/>
              <a:gd name="connsiteY922" fmla="*/ 1618852 h 2052705"/>
              <a:gd name="connsiteX923" fmla="*/ 448204 w 2226220"/>
              <a:gd name="connsiteY923" fmla="*/ 1604514 h 2052705"/>
              <a:gd name="connsiteX924" fmla="*/ 448204 w 2226220"/>
              <a:gd name="connsiteY924" fmla="*/ 1618852 h 2052705"/>
              <a:gd name="connsiteX925" fmla="*/ 462543 w 2226220"/>
              <a:gd name="connsiteY925" fmla="*/ 1618852 h 2052705"/>
              <a:gd name="connsiteX926" fmla="*/ 462543 w 2226220"/>
              <a:gd name="connsiteY926" fmla="*/ 1604514 h 2052705"/>
              <a:gd name="connsiteX927" fmla="*/ 462543 w 2226220"/>
              <a:gd name="connsiteY927" fmla="*/ 1590175 h 2052705"/>
              <a:gd name="connsiteX928" fmla="*/ 462543 w 2226220"/>
              <a:gd name="connsiteY928" fmla="*/ 1575837 h 2052705"/>
              <a:gd name="connsiteX929" fmla="*/ 476882 w 2226220"/>
              <a:gd name="connsiteY929" fmla="*/ 1590175 h 2052705"/>
              <a:gd name="connsiteX930" fmla="*/ 462543 w 2226220"/>
              <a:gd name="connsiteY930" fmla="*/ 1575837 h 2052705"/>
              <a:gd name="connsiteX931" fmla="*/ 462543 w 2226220"/>
              <a:gd name="connsiteY931" fmla="*/ 1561036 h 2052705"/>
              <a:gd name="connsiteX932" fmla="*/ 476882 w 2226220"/>
              <a:gd name="connsiteY932" fmla="*/ 1575837 h 2052705"/>
              <a:gd name="connsiteX933" fmla="*/ 476882 w 2226220"/>
              <a:gd name="connsiteY933" fmla="*/ 1561036 h 2052705"/>
              <a:gd name="connsiteX934" fmla="*/ 491683 w 2226220"/>
              <a:gd name="connsiteY934" fmla="*/ 1561036 h 2052705"/>
              <a:gd name="connsiteX935" fmla="*/ 489833 w 2226220"/>
              <a:gd name="connsiteY935" fmla="*/ 1561036 h 2052705"/>
              <a:gd name="connsiteX936" fmla="*/ 486133 w 2226220"/>
              <a:gd name="connsiteY936" fmla="*/ 1561036 h 2052705"/>
              <a:gd name="connsiteX937" fmla="*/ 485439 w 2226220"/>
              <a:gd name="connsiteY937" fmla="*/ 1561036 h 2052705"/>
              <a:gd name="connsiteX938" fmla="*/ 476882 w 2226220"/>
              <a:gd name="connsiteY938" fmla="*/ 1561036 h 2052705"/>
              <a:gd name="connsiteX939" fmla="*/ 476882 w 2226220"/>
              <a:gd name="connsiteY939" fmla="*/ 1559244 h 2052705"/>
              <a:gd name="connsiteX940" fmla="*/ 476882 w 2226220"/>
              <a:gd name="connsiteY940" fmla="*/ 1546698 h 2052705"/>
              <a:gd name="connsiteX941" fmla="*/ 483126 w 2226220"/>
              <a:gd name="connsiteY941" fmla="*/ 1546698 h 2052705"/>
              <a:gd name="connsiteX942" fmla="*/ 491683 w 2226220"/>
              <a:gd name="connsiteY942" fmla="*/ 1546698 h 2052705"/>
              <a:gd name="connsiteX943" fmla="*/ 491683 w 2226220"/>
              <a:gd name="connsiteY943" fmla="*/ 1532359 h 2052705"/>
              <a:gd name="connsiteX944" fmla="*/ 491683 w 2226220"/>
              <a:gd name="connsiteY944" fmla="*/ 1518021 h 2052705"/>
              <a:gd name="connsiteX945" fmla="*/ 506022 w 2226220"/>
              <a:gd name="connsiteY945" fmla="*/ 1518021 h 2052705"/>
              <a:gd name="connsiteX946" fmla="*/ 520361 w 2226220"/>
              <a:gd name="connsiteY946" fmla="*/ 1518021 h 2052705"/>
              <a:gd name="connsiteX947" fmla="*/ 506022 w 2226220"/>
              <a:gd name="connsiteY947" fmla="*/ 1503220 h 2052705"/>
              <a:gd name="connsiteX948" fmla="*/ 506022 w 2226220"/>
              <a:gd name="connsiteY948" fmla="*/ 1501428 h 2052705"/>
              <a:gd name="connsiteX949" fmla="*/ 506022 w 2226220"/>
              <a:gd name="connsiteY949" fmla="*/ 1490674 h 2052705"/>
              <a:gd name="connsiteX950" fmla="*/ 506022 w 2226220"/>
              <a:gd name="connsiteY950" fmla="*/ 1488882 h 2052705"/>
              <a:gd name="connsiteX951" fmla="*/ 520361 w 2226220"/>
              <a:gd name="connsiteY951" fmla="*/ 1503220 h 2052705"/>
              <a:gd name="connsiteX952" fmla="*/ 534700 w 2226220"/>
              <a:gd name="connsiteY952" fmla="*/ 1503220 h 2052705"/>
              <a:gd name="connsiteX953" fmla="*/ 534700 w 2226220"/>
              <a:gd name="connsiteY953" fmla="*/ 1488882 h 2052705"/>
              <a:gd name="connsiteX954" fmla="*/ 534700 w 2226220"/>
              <a:gd name="connsiteY954" fmla="*/ 1474543 h 2052705"/>
              <a:gd name="connsiteX955" fmla="*/ 549501 w 2226220"/>
              <a:gd name="connsiteY955" fmla="*/ 1474543 h 2052705"/>
              <a:gd name="connsiteX956" fmla="*/ 534700 w 2226220"/>
              <a:gd name="connsiteY956" fmla="*/ 1460205 h 2052705"/>
              <a:gd name="connsiteX957" fmla="*/ 534700 w 2226220"/>
              <a:gd name="connsiteY957" fmla="*/ 1458355 h 2052705"/>
              <a:gd name="connsiteX958" fmla="*/ 534700 w 2226220"/>
              <a:gd name="connsiteY958" fmla="*/ 1451648 h 2052705"/>
              <a:gd name="connsiteX959" fmla="*/ 534700 w 2226220"/>
              <a:gd name="connsiteY959" fmla="*/ 1450954 h 2052705"/>
              <a:gd name="connsiteX960" fmla="*/ 534700 w 2226220"/>
              <a:gd name="connsiteY960" fmla="*/ 1447254 h 2052705"/>
              <a:gd name="connsiteX961" fmla="*/ 534700 w 2226220"/>
              <a:gd name="connsiteY961" fmla="*/ 1445404 h 2052705"/>
              <a:gd name="connsiteX962" fmla="*/ 419064 w 2226220"/>
              <a:gd name="connsiteY962" fmla="*/ 1431065 h 2052705"/>
              <a:gd name="connsiteX963" fmla="*/ 404725 w 2226220"/>
              <a:gd name="connsiteY963" fmla="*/ 1445404 h 2052705"/>
              <a:gd name="connsiteX964" fmla="*/ 419064 w 2226220"/>
              <a:gd name="connsiteY964" fmla="*/ 1445404 h 2052705"/>
              <a:gd name="connsiteX965" fmla="*/ 433866 w 2226220"/>
              <a:gd name="connsiteY965" fmla="*/ 1460205 h 2052705"/>
              <a:gd name="connsiteX966" fmla="*/ 419064 w 2226220"/>
              <a:gd name="connsiteY966" fmla="*/ 1474543 h 2052705"/>
              <a:gd name="connsiteX967" fmla="*/ 433866 w 2226220"/>
              <a:gd name="connsiteY967" fmla="*/ 1474543 h 2052705"/>
              <a:gd name="connsiteX968" fmla="*/ 433866 w 2226220"/>
              <a:gd name="connsiteY968" fmla="*/ 1472751 h 2052705"/>
              <a:gd name="connsiteX969" fmla="*/ 433866 w 2226220"/>
              <a:gd name="connsiteY969" fmla="*/ 1469166 h 2052705"/>
              <a:gd name="connsiteX970" fmla="*/ 433866 w 2226220"/>
              <a:gd name="connsiteY970" fmla="*/ 1468494 h 2052705"/>
              <a:gd name="connsiteX971" fmla="*/ 433866 w 2226220"/>
              <a:gd name="connsiteY971" fmla="*/ 1460205 h 2052705"/>
              <a:gd name="connsiteX972" fmla="*/ 448204 w 2226220"/>
              <a:gd name="connsiteY972" fmla="*/ 1460205 h 2052705"/>
              <a:gd name="connsiteX973" fmla="*/ 448204 w 2226220"/>
              <a:gd name="connsiteY973" fmla="*/ 1445404 h 2052705"/>
              <a:gd name="connsiteX974" fmla="*/ 433866 w 2226220"/>
              <a:gd name="connsiteY974" fmla="*/ 1445404 h 2052705"/>
              <a:gd name="connsiteX975" fmla="*/ 419064 w 2226220"/>
              <a:gd name="connsiteY975" fmla="*/ 1445404 h 2052705"/>
              <a:gd name="connsiteX976" fmla="*/ 665137 w 2226220"/>
              <a:gd name="connsiteY976" fmla="*/ 1416727 h 2052705"/>
              <a:gd name="connsiteX977" fmla="*/ 665137 w 2226220"/>
              <a:gd name="connsiteY977" fmla="*/ 1431065 h 2052705"/>
              <a:gd name="connsiteX978" fmla="*/ 679476 w 2226220"/>
              <a:gd name="connsiteY978" fmla="*/ 1431065 h 2052705"/>
              <a:gd name="connsiteX979" fmla="*/ 665137 w 2226220"/>
              <a:gd name="connsiteY979" fmla="*/ 1416727 h 2052705"/>
              <a:gd name="connsiteX980" fmla="*/ 607319 w 2226220"/>
              <a:gd name="connsiteY980" fmla="*/ 1416727 h 2052705"/>
              <a:gd name="connsiteX981" fmla="*/ 607319 w 2226220"/>
              <a:gd name="connsiteY981" fmla="*/ 1431065 h 2052705"/>
              <a:gd name="connsiteX982" fmla="*/ 609112 w 2226220"/>
              <a:gd name="connsiteY982" fmla="*/ 1431065 h 2052705"/>
              <a:gd name="connsiteX983" fmla="*/ 621658 w 2226220"/>
              <a:gd name="connsiteY983" fmla="*/ 1431065 h 2052705"/>
              <a:gd name="connsiteX984" fmla="*/ 607319 w 2226220"/>
              <a:gd name="connsiteY984" fmla="*/ 1416727 h 2052705"/>
              <a:gd name="connsiteX985" fmla="*/ 404725 w 2226220"/>
              <a:gd name="connsiteY985" fmla="*/ 1416727 h 2052705"/>
              <a:gd name="connsiteX986" fmla="*/ 390386 w 2226220"/>
              <a:gd name="connsiteY986" fmla="*/ 1431065 h 2052705"/>
              <a:gd name="connsiteX987" fmla="*/ 388594 w 2226220"/>
              <a:gd name="connsiteY987" fmla="*/ 1431065 h 2052705"/>
              <a:gd name="connsiteX988" fmla="*/ 379632 w 2226220"/>
              <a:gd name="connsiteY988" fmla="*/ 1431065 h 2052705"/>
              <a:gd name="connsiteX989" fmla="*/ 376048 w 2226220"/>
              <a:gd name="connsiteY989" fmla="*/ 1431065 h 2052705"/>
              <a:gd name="connsiteX990" fmla="*/ 390386 w 2226220"/>
              <a:gd name="connsiteY990" fmla="*/ 1445404 h 2052705"/>
              <a:gd name="connsiteX991" fmla="*/ 388594 w 2226220"/>
              <a:gd name="connsiteY991" fmla="*/ 1445404 h 2052705"/>
              <a:gd name="connsiteX992" fmla="*/ 377840 w 2226220"/>
              <a:gd name="connsiteY992" fmla="*/ 1445404 h 2052705"/>
              <a:gd name="connsiteX993" fmla="*/ 376048 w 2226220"/>
              <a:gd name="connsiteY993" fmla="*/ 1445404 h 2052705"/>
              <a:gd name="connsiteX994" fmla="*/ 390386 w 2226220"/>
              <a:gd name="connsiteY994" fmla="*/ 1445404 h 2052705"/>
              <a:gd name="connsiteX995" fmla="*/ 390386 w 2226220"/>
              <a:gd name="connsiteY995" fmla="*/ 1431065 h 2052705"/>
              <a:gd name="connsiteX996" fmla="*/ 404725 w 2226220"/>
              <a:gd name="connsiteY996" fmla="*/ 1431065 h 2052705"/>
              <a:gd name="connsiteX997" fmla="*/ 1503265 w 2226220"/>
              <a:gd name="connsiteY997" fmla="*/ 1402389 h 2052705"/>
              <a:gd name="connsiteX998" fmla="*/ 1503265 w 2226220"/>
              <a:gd name="connsiteY998" fmla="*/ 1416727 h 2052705"/>
              <a:gd name="connsiteX999" fmla="*/ 1517604 w 2226220"/>
              <a:gd name="connsiteY999" fmla="*/ 1402389 h 2052705"/>
              <a:gd name="connsiteX1000" fmla="*/ 1515812 w 2226220"/>
              <a:gd name="connsiteY1000" fmla="*/ 1402389 h 2052705"/>
              <a:gd name="connsiteX1001" fmla="*/ 1509315 w 2226220"/>
              <a:gd name="connsiteY1001" fmla="*/ 1402389 h 2052705"/>
              <a:gd name="connsiteX1002" fmla="*/ 1508642 w 2226220"/>
              <a:gd name="connsiteY1002" fmla="*/ 1402389 h 2052705"/>
              <a:gd name="connsiteX1003" fmla="*/ 1503265 w 2226220"/>
              <a:gd name="connsiteY1003" fmla="*/ 1402389 h 2052705"/>
              <a:gd name="connsiteX1004" fmla="*/ 1908214 w 2226220"/>
              <a:gd name="connsiteY1004" fmla="*/ 1396145 h 2052705"/>
              <a:gd name="connsiteX1005" fmla="*/ 1922329 w 2226220"/>
              <a:gd name="connsiteY1005" fmla="*/ 1402389 h 2052705"/>
              <a:gd name="connsiteX1006" fmla="*/ 1907990 w 2226220"/>
              <a:gd name="connsiteY1006" fmla="*/ 1402389 h 2052705"/>
              <a:gd name="connsiteX1007" fmla="*/ 1908214 w 2226220"/>
              <a:gd name="connsiteY1007" fmla="*/ 1396145 h 2052705"/>
              <a:gd name="connsiteX1008" fmla="*/ 1720198 w 2226220"/>
              <a:gd name="connsiteY1008" fmla="*/ 1387588 h 2052705"/>
              <a:gd name="connsiteX1009" fmla="*/ 1720198 w 2226220"/>
              <a:gd name="connsiteY1009" fmla="*/ 1402389 h 2052705"/>
              <a:gd name="connsiteX1010" fmla="*/ 1734537 w 2226220"/>
              <a:gd name="connsiteY1010" fmla="*/ 1402389 h 2052705"/>
              <a:gd name="connsiteX1011" fmla="*/ 1734537 w 2226220"/>
              <a:gd name="connsiteY1011" fmla="*/ 1393832 h 2052705"/>
              <a:gd name="connsiteX1012" fmla="*/ 1734537 w 2226220"/>
              <a:gd name="connsiteY1012" fmla="*/ 1393138 h 2052705"/>
              <a:gd name="connsiteX1013" fmla="*/ 1734537 w 2226220"/>
              <a:gd name="connsiteY1013" fmla="*/ 1387588 h 2052705"/>
              <a:gd name="connsiteX1014" fmla="*/ 1720198 w 2226220"/>
              <a:gd name="connsiteY1014" fmla="*/ 1387588 h 2052705"/>
              <a:gd name="connsiteX1015" fmla="*/ 1691058 w 2226220"/>
              <a:gd name="connsiteY1015" fmla="*/ 1387588 h 2052705"/>
              <a:gd name="connsiteX1016" fmla="*/ 1705859 w 2226220"/>
              <a:gd name="connsiteY1016" fmla="*/ 1402389 h 2052705"/>
              <a:gd name="connsiteX1017" fmla="*/ 1705859 w 2226220"/>
              <a:gd name="connsiteY1017" fmla="*/ 1387588 h 2052705"/>
              <a:gd name="connsiteX1018" fmla="*/ 621658 w 2226220"/>
              <a:gd name="connsiteY1018" fmla="*/ 1387588 h 2052705"/>
              <a:gd name="connsiteX1019" fmla="*/ 621658 w 2226220"/>
              <a:gd name="connsiteY1019" fmla="*/ 1402389 h 2052705"/>
              <a:gd name="connsiteX1020" fmla="*/ 635997 w 2226220"/>
              <a:gd name="connsiteY1020" fmla="*/ 1402389 h 2052705"/>
              <a:gd name="connsiteX1021" fmla="*/ 635997 w 2226220"/>
              <a:gd name="connsiteY1021" fmla="*/ 1387588 h 2052705"/>
              <a:gd name="connsiteX1022" fmla="*/ 549501 w 2226220"/>
              <a:gd name="connsiteY1022" fmla="*/ 1387588 h 2052705"/>
              <a:gd name="connsiteX1023" fmla="*/ 549501 w 2226220"/>
              <a:gd name="connsiteY1023" fmla="*/ 1402389 h 2052705"/>
              <a:gd name="connsiteX1024" fmla="*/ 549501 w 2226220"/>
              <a:gd name="connsiteY1024" fmla="*/ 1416727 h 2052705"/>
              <a:gd name="connsiteX1025" fmla="*/ 534700 w 2226220"/>
              <a:gd name="connsiteY1025" fmla="*/ 1416727 h 2052705"/>
              <a:gd name="connsiteX1026" fmla="*/ 534700 w 2226220"/>
              <a:gd name="connsiteY1026" fmla="*/ 1431065 h 2052705"/>
              <a:gd name="connsiteX1027" fmla="*/ 549501 w 2226220"/>
              <a:gd name="connsiteY1027" fmla="*/ 1431065 h 2052705"/>
              <a:gd name="connsiteX1028" fmla="*/ 549501 w 2226220"/>
              <a:gd name="connsiteY1028" fmla="*/ 1445404 h 2052705"/>
              <a:gd name="connsiteX1029" fmla="*/ 563840 w 2226220"/>
              <a:gd name="connsiteY1029" fmla="*/ 1445404 h 2052705"/>
              <a:gd name="connsiteX1030" fmla="*/ 578179 w 2226220"/>
              <a:gd name="connsiteY1030" fmla="*/ 1445404 h 2052705"/>
              <a:gd name="connsiteX1031" fmla="*/ 592518 w 2226220"/>
              <a:gd name="connsiteY1031" fmla="*/ 1460205 h 2052705"/>
              <a:gd name="connsiteX1032" fmla="*/ 592518 w 2226220"/>
              <a:gd name="connsiteY1032" fmla="*/ 1445404 h 2052705"/>
              <a:gd name="connsiteX1033" fmla="*/ 578179 w 2226220"/>
              <a:gd name="connsiteY1033" fmla="*/ 1445404 h 2052705"/>
              <a:gd name="connsiteX1034" fmla="*/ 578179 w 2226220"/>
              <a:gd name="connsiteY1034" fmla="*/ 1431065 h 2052705"/>
              <a:gd name="connsiteX1035" fmla="*/ 563840 w 2226220"/>
              <a:gd name="connsiteY1035" fmla="*/ 1416727 h 2052705"/>
              <a:gd name="connsiteX1036" fmla="*/ 578179 w 2226220"/>
              <a:gd name="connsiteY1036" fmla="*/ 1416727 h 2052705"/>
              <a:gd name="connsiteX1037" fmla="*/ 592518 w 2226220"/>
              <a:gd name="connsiteY1037" fmla="*/ 1416727 h 2052705"/>
              <a:gd name="connsiteX1038" fmla="*/ 592518 w 2226220"/>
              <a:gd name="connsiteY1038" fmla="*/ 1402389 h 2052705"/>
              <a:gd name="connsiteX1039" fmla="*/ 607319 w 2226220"/>
              <a:gd name="connsiteY1039" fmla="*/ 1402389 h 2052705"/>
              <a:gd name="connsiteX1040" fmla="*/ 607319 w 2226220"/>
              <a:gd name="connsiteY1040" fmla="*/ 1387588 h 2052705"/>
              <a:gd name="connsiteX1041" fmla="*/ 592518 w 2226220"/>
              <a:gd name="connsiteY1041" fmla="*/ 1387588 h 2052705"/>
              <a:gd name="connsiteX1042" fmla="*/ 592518 w 2226220"/>
              <a:gd name="connsiteY1042" fmla="*/ 1393138 h 2052705"/>
              <a:gd name="connsiteX1043" fmla="*/ 592518 w 2226220"/>
              <a:gd name="connsiteY1043" fmla="*/ 1393832 h 2052705"/>
              <a:gd name="connsiteX1044" fmla="*/ 592518 w 2226220"/>
              <a:gd name="connsiteY1044" fmla="*/ 1402389 h 2052705"/>
              <a:gd name="connsiteX1045" fmla="*/ 590725 w 2226220"/>
              <a:gd name="connsiteY1045" fmla="*/ 1402389 h 2052705"/>
              <a:gd name="connsiteX1046" fmla="*/ 587141 w 2226220"/>
              <a:gd name="connsiteY1046" fmla="*/ 1402389 h 2052705"/>
              <a:gd name="connsiteX1047" fmla="*/ 586469 w 2226220"/>
              <a:gd name="connsiteY1047" fmla="*/ 1402389 h 2052705"/>
              <a:gd name="connsiteX1048" fmla="*/ 578179 w 2226220"/>
              <a:gd name="connsiteY1048" fmla="*/ 1402389 h 2052705"/>
              <a:gd name="connsiteX1049" fmla="*/ 563840 w 2226220"/>
              <a:gd name="connsiteY1049" fmla="*/ 1387588 h 2052705"/>
              <a:gd name="connsiteX1050" fmla="*/ 578179 w 2226220"/>
              <a:gd name="connsiteY1050" fmla="*/ 1416727 h 2052705"/>
              <a:gd name="connsiteX1051" fmla="*/ 563840 w 2226220"/>
              <a:gd name="connsiteY1051" fmla="*/ 1402389 h 2052705"/>
              <a:gd name="connsiteX1052" fmla="*/ 476882 w 2226220"/>
              <a:gd name="connsiteY1052" fmla="*/ 1387588 h 2052705"/>
              <a:gd name="connsiteX1053" fmla="*/ 476882 w 2226220"/>
              <a:gd name="connsiteY1053" fmla="*/ 1402389 h 2052705"/>
              <a:gd name="connsiteX1054" fmla="*/ 462543 w 2226220"/>
              <a:gd name="connsiteY1054" fmla="*/ 1402389 h 2052705"/>
              <a:gd name="connsiteX1055" fmla="*/ 462543 w 2226220"/>
              <a:gd name="connsiteY1055" fmla="*/ 1416727 h 2052705"/>
              <a:gd name="connsiteX1056" fmla="*/ 448204 w 2226220"/>
              <a:gd name="connsiteY1056" fmla="*/ 1416727 h 2052705"/>
              <a:gd name="connsiteX1057" fmla="*/ 448204 w 2226220"/>
              <a:gd name="connsiteY1057" fmla="*/ 1431065 h 2052705"/>
              <a:gd name="connsiteX1058" fmla="*/ 462543 w 2226220"/>
              <a:gd name="connsiteY1058" fmla="*/ 1431065 h 2052705"/>
              <a:gd name="connsiteX1059" fmla="*/ 462543 w 2226220"/>
              <a:gd name="connsiteY1059" fmla="*/ 1441819 h 2052705"/>
              <a:gd name="connsiteX1060" fmla="*/ 462543 w 2226220"/>
              <a:gd name="connsiteY1060" fmla="*/ 1445404 h 2052705"/>
              <a:gd name="connsiteX1061" fmla="*/ 462543 w 2226220"/>
              <a:gd name="connsiteY1061" fmla="*/ 1431065 h 2052705"/>
              <a:gd name="connsiteX1062" fmla="*/ 462543 w 2226220"/>
              <a:gd name="connsiteY1062" fmla="*/ 1420312 h 2052705"/>
              <a:gd name="connsiteX1063" fmla="*/ 462543 w 2226220"/>
              <a:gd name="connsiteY1063" fmla="*/ 1416727 h 2052705"/>
              <a:gd name="connsiteX1064" fmla="*/ 464336 w 2226220"/>
              <a:gd name="connsiteY1064" fmla="*/ 1416727 h 2052705"/>
              <a:gd name="connsiteX1065" fmla="*/ 476882 w 2226220"/>
              <a:gd name="connsiteY1065" fmla="*/ 1416727 h 2052705"/>
              <a:gd name="connsiteX1066" fmla="*/ 476882 w 2226220"/>
              <a:gd name="connsiteY1066" fmla="*/ 1402389 h 2052705"/>
              <a:gd name="connsiteX1067" fmla="*/ 476882 w 2226220"/>
              <a:gd name="connsiteY1067" fmla="*/ 1387588 h 2052705"/>
              <a:gd name="connsiteX1068" fmla="*/ 419064 w 2226220"/>
              <a:gd name="connsiteY1068" fmla="*/ 1387588 h 2052705"/>
              <a:gd name="connsiteX1069" fmla="*/ 419064 w 2226220"/>
              <a:gd name="connsiteY1069" fmla="*/ 1402389 h 2052705"/>
              <a:gd name="connsiteX1070" fmla="*/ 433866 w 2226220"/>
              <a:gd name="connsiteY1070" fmla="*/ 1402389 h 2052705"/>
              <a:gd name="connsiteX1071" fmla="*/ 1525005 w 2226220"/>
              <a:gd name="connsiteY1071" fmla="*/ 1376834 h 2052705"/>
              <a:gd name="connsiteX1072" fmla="*/ 1517604 w 2226220"/>
              <a:gd name="connsiteY1072" fmla="*/ 1387588 h 2052705"/>
              <a:gd name="connsiteX1073" fmla="*/ 1532405 w 2226220"/>
              <a:gd name="connsiteY1073" fmla="*/ 1387588 h 2052705"/>
              <a:gd name="connsiteX1074" fmla="*/ 1525005 w 2226220"/>
              <a:gd name="connsiteY1074" fmla="*/ 1376834 h 2052705"/>
              <a:gd name="connsiteX1075" fmla="*/ 1604562 w 2226220"/>
              <a:gd name="connsiteY1075" fmla="*/ 1373249 h 2052705"/>
              <a:gd name="connsiteX1076" fmla="*/ 1618901 w 2226220"/>
              <a:gd name="connsiteY1076" fmla="*/ 1373249 h 2052705"/>
              <a:gd name="connsiteX1077" fmla="*/ 1604562 w 2226220"/>
              <a:gd name="connsiteY1077" fmla="*/ 1387588 h 2052705"/>
              <a:gd name="connsiteX1078" fmla="*/ 1618901 w 2226220"/>
              <a:gd name="connsiteY1078" fmla="*/ 1387588 h 2052705"/>
              <a:gd name="connsiteX1079" fmla="*/ 1618901 w 2226220"/>
              <a:gd name="connsiteY1079" fmla="*/ 1373249 h 2052705"/>
              <a:gd name="connsiteX1080" fmla="*/ 476882 w 2226220"/>
              <a:gd name="connsiteY1080" fmla="*/ 1373249 h 2052705"/>
              <a:gd name="connsiteX1081" fmla="*/ 491683 w 2226220"/>
              <a:gd name="connsiteY1081" fmla="*/ 1387588 h 2052705"/>
              <a:gd name="connsiteX1082" fmla="*/ 491683 w 2226220"/>
              <a:gd name="connsiteY1082" fmla="*/ 1373249 h 2052705"/>
              <a:gd name="connsiteX1083" fmla="*/ 1891859 w 2226220"/>
              <a:gd name="connsiteY1083" fmla="*/ 1362496 h 2052705"/>
              <a:gd name="connsiteX1084" fmla="*/ 1879313 w 2226220"/>
              <a:gd name="connsiteY1084" fmla="*/ 1373249 h 2052705"/>
              <a:gd name="connsiteX1085" fmla="*/ 1893651 w 2226220"/>
              <a:gd name="connsiteY1085" fmla="*/ 1373249 h 2052705"/>
              <a:gd name="connsiteX1086" fmla="*/ 1891859 w 2226220"/>
              <a:gd name="connsiteY1086" fmla="*/ 1362496 h 2052705"/>
              <a:gd name="connsiteX1087" fmla="*/ 1640641 w 2226220"/>
              <a:gd name="connsiteY1087" fmla="*/ 1362496 h 2052705"/>
              <a:gd name="connsiteX1088" fmla="*/ 1633240 w 2226220"/>
              <a:gd name="connsiteY1088" fmla="*/ 1373249 h 2052705"/>
              <a:gd name="connsiteX1089" fmla="*/ 1648041 w 2226220"/>
              <a:gd name="connsiteY1089" fmla="*/ 1373249 h 2052705"/>
              <a:gd name="connsiteX1090" fmla="*/ 1640641 w 2226220"/>
              <a:gd name="connsiteY1090" fmla="*/ 1362496 h 2052705"/>
              <a:gd name="connsiteX1091" fmla="*/ 1763677 w 2226220"/>
              <a:gd name="connsiteY1091" fmla="*/ 1358911 h 2052705"/>
              <a:gd name="connsiteX1092" fmla="*/ 1778016 w 2226220"/>
              <a:gd name="connsiteY1092" fmla="*/ 1373249 h 2052705"/>
              <a:gd name="connsiteX1093" fmla="*/ 1778016 w 2226220"/>
              <a:gd name="connsiteY1093" fmla="*/ 1375042 h 2052705"/>
              <a:gd name="connsiteX1094" fmla="*/ 1778016 w 2226220"/>
              <a:gd name="connsiteY1094" fmla="*/ 1378626 h 2052705"/>
              <a:gd name="connsiteX1095" fmla="*/ 1778016 w 2226220"/>
              <a:gd name="connsiteY1095" fmla="*/ 1379298 h 2052705"/>
              <a:gd name="connsiteX1096" fmla="*/ 1778016 w 2226220"/>
              <a:gd name="connsiteY1096" fmla="*/ 1387588 h 2052705"/>
              <a:gd name="connsiteX1097" fmla="*/ 1763677 w 2226220"/>
              <a:gd name="connsiteY1097" fmla="*/ 1373249 h 2052705"/>
              <a:gd name="connsiteX1098" fmla="*/ 1763677 w 2226220"/>
              <a:gd name="connsiteY1098" fmla="*/ 1381539 h 2052705"/>
              <a:gd name="connsiteX1099" fmla="*/ 1763677 w 2226220"/>
              <a:gd name="connsiteY1099" fmla="*/ 1382211 h 2052705"/>
              <a:gd name="connsiteX1100" fmla="*/ 1763677 w 2226220"/>
              <a:gd name="connsiteY1100" fmla="*/ 1387588 h 2052705"/>
              <a:gd name="connsiteX1101" fmla="*/ 1748875 w 2226220"/>
              <a:gd name="connsiteY1101" fmla="*/ 1387588 h 2052705"/>
              <a:gd name="connsiteX1102" fmla="*/ 1763677 w 2226220"/>
              <a:gd name="connsiteY1102" fmla="*/ 1387588 h 2052705"/>
              <a:gd name="connsiteX1103" fmla="*/ 1778016 w 2226220"/>
              <a:gd name="connsiteY1103" fmla="*/ 1387588 h 2052705"/>
              <a:gd name="connsiteX1104" fmla="*/ 1792354 w 2226220"/>
              <a:gd name="connsiteY1104" fmla="*/ 1387588 h 2052705"/>
              <a:gd name="connsiteX1105" fmla="*/ 1806693 w 2226220"/>
              <a:gd name="connsiteY1105" fmla="*/ 1387588 h 2052705"/>
              <a:gd name="connsiteX1106" fmla="*/ 1806693 w 2226220"/>
              <a:gd name="connsiteY1106" fmla="*/ 1373249 h 2052705"/>
              <a:gd name="connsiteX1107" fmla="*/ 1792354 w 2226220"/>
              <a:gd name="connsiteY1107" fmla="*/ 1373249 h 2052705"/>
              <a:gd name="connsiteX1108" fmla="*/ 1778016 w 2226220"/>
              <a:gd name="connsiteY1108" fmla="*/ 1373249 h 2052705"/>
              <a:gd name="connsiteX1109" fmla="*/ 1778016 w 2226220"/>
              <a:gd name="connsiteY1109" fmla="*/ 1358911 h 2052705"/>
              <a:gd name="connsiteX1110" fmla="*/ 1662380 w 2226220"/>
              <a:gd name="connsiteY1110" fmla="*/ 1358911 h 2052705"/>
              <a:gd name="connsiteX1111" fmla="*/ 1662380 w 2226220"/>
              <a:gd name="connsiteY1111" fmla="*/ 1360704 h 2052705"/>
              <a:gd name="connsiteX1112" fmla="*/ 1662380 w 2226220"/>
              <a:gd name="connsiteY1112" fmla="*/ 1371457 h 2052705"/>
              <a:gd name="connsiteX1113" fmla="*/ 1662380 w 2226220"/>
              <a:gd name="connsiteY1113" fmla="*/ 1373249 h 2052705"/>
              <a:gd name="connsiteX1114" fmla="*/ 1662380 w 2226220"/>
              <a:gd name="connsiteY1114" fmla="*/ 1376834 h 2052705"/>
              <a:gd name="connsiteX1115" fmla="*/ 1662380 w 2226220"/>
              <a:gd name="connsiteY1115" fmla="*/ 1387588 h 2052705"/>
              <a:gd name="connsiteX1116" fmla="*/ 1648041 w 2226220"/>
              <a:gd name="connsiteY1116" fmla="*/ 1387588 h 2052705"/>
              <a:gd name="connsiteX1117" fmla="*/ 1648041 w 2226220"/>
              <a:gd name="connsiteY1117" fmla="*/ 1389438 h 2052705"/>
              <a:gd name="connsiteX1118" fmla="*/ 1648041 w 2226220"/>
              <a:gd name="connsiteY1118" fmla="*/ 1402389 h 2052705"/>
              <a:gd name="connsiteX1119" fmla="*/ 1649834 w 2226220"/>
              <a:gd name="connsiteY1119" fmla="*/ 1402389 h 2052705"/>
              <a:gd name="connsiteX1120" fmla="*/ 1660587 w 2226220"/>
              <a:gd name="connsiteY1120" fmla="*/ 1402389 h 2052705"/>
              <a:gd name="connsiteX1121" fmla="*/ 1662380 w 2226220"/>
              <a:gd name="connsiteY1121" fmla="*/ 1402389 h 2052705"/>
              <a:gd name="connsiteX1122" fmla="*/ 1662380 w 2226220"/>
              <a:gd name="connsiteY1122" fmla="*/ 1387588 h 2052705"/>
              <a:gd name="connsiteX1123" fmla="*/ 1676719 w 2226220"/>
              <a:gd name="connsiteY1123" fmla="*/ 1387588 h 2052705"/>
              <a:gd name="connsiteX1124" fmla="*/ 1676719 w 2226220"/>
              <a:gd name="connsiteY1124" fmla="*/ 1384003 h 2052705"/>
              <a:gd name="connsiteX1125" fmla="*/ 1676719 w 2226220"/>
              <a:gd name="connsiteY1125" fmla="*/ 1373249 h 2052705"/>
              <a:gd name="connsiteX1126" fmla="*/ 1662380 w 2226220"/>
              <a:gd name="connsiteY1126" fmla="*/ 1373249 h 2052705"/>
              <a:gd name="connsiteX1127" fmla="*/ 1676719 w 2226220"/>
              <a:gd name="connsiteY1127" fmla="*/ 1358911 h 2052705"/>
              <a:gd name="connsiteX1128" fmla="*/ 1662380 w 2226220"/>
              <a:gd name="connsiteY1128" fmla="*/ 1358911 h 2052705"/>
              <a:gd name="connsiteX1129" fmla="*/ 433866 w 2226220"/>
              <a:gd name="connsiteY1129" fmla="*/ 1358911 h 2052705"/>
              <a:gd name="connsiteX1130" fmla="*/ 433866 w 2226220"/>
              <a:gd name="connsiteY1130" fmla="*/ 1373249 h 2052705"/>
              <a:gd name="connsiteX1131" fmla="*/ 439243 w 2226220"/>
              <a:gd name="connsiteY1131" fmla="*/ 1373249 h 2052705"/>
              <a:gd name="connsiteX1132" fmla="*/ 439915 w 2226220"/>
              <a:gd name="connsiteY1132" fmla="*/ 1373249 h 2052705"/>
              <a:gd name="connsiteX1133" fmla="*/ 448204 w 2226220"/>
              <a:gd name="connsiteY1133" fmla="*/ 1373249 h 2052705"/>
              <a:gd name="connsiteX1134" fmla="*/ 433866 w 2226220"/>
              <a:gd name="connsiteY1134" fmla="*/ 1358911 h 2052705"/>
              <a:gd name="connsiteX1135" fmla="*/ 1590447 w 2226220"/>
              <a:gd name="connsiteY1135" fmla="*/ 1352862 h 2052705"/>
              <a:gd name="connsiteX1136" fmla="*/ 1592016 w 2226220"/>
              <a:gd name="connsiteY1136" fmla="*/ 1353534 h 2052705"/>
              <a:gd name="connsiteX1137" fmla="*/ 1597980 w 2226220"/>
              <a:gd name="connsiteY1137" fmla="*/ 1356090 h 2052705"/>
              <a:gd name="connsiteX1138" fmla="*/ 1597393 w 2226220"/>
              <a:gd name="connsiteY1138" fmla="*/ 1357119 h 2052705"/>
              <a:gd name="connsiteX1139" fmla="*/ 1590223 w 2226220"/>
              <a:gd name="connsiteY1139" fmla="*/ 1358911 h 2052705"/>
              <a:gd name="connsiteX1140" fmla="*/ 1590447 w 2226220"/>
              <a:gd name="connsiteY1140" fmla="*/ 1352862 h 2052705"/>
              <a:gd name="connsiteX1141" fmla="*/ 2009287 w 2226220"/>
              <a:gd name="connsiteY1141" fmla="*/ 1344572 h 2052705"/>
              <a:gd name="connsiteX1142" fmla="*/ 2009287 w 2226220"/>
              <a:gd name="connsiteY1142" fmla="*/ 1358911 h 2052705"/>
              <a:gd name="connsiteX1143" fmla="*/ 2023626 w 2226220"/>
              <a:gd name="connsiteY1143" fmla="*/ 1358911 h 2052705"/>
              <a:gd name="connsiteX1144" fmla="*/ 2037965 w 2226220"/>
              <a:gd name="connsiteY1144" fmla="*/ 1344572 h 2052705"/>
              <a:gd name="connsiteX1145" fmla="*/ 2023626 w 2226220"/>
              <a:gd name="connsiteY1145" fmla="*/ 1344572 h 2052705"/>
              <a:gd name="connsiteX1146" fmla="*/ 1965808 w 2226220"/>
              <a:gd name="connsiteY1146" fmla="*/ 1344572 h 2052705"/>
              <a:gd name="connsiteX1147" fmla="*/ 1965808 w 2226220"/>
              <a:gd name="connsiteY1147" fmla="*/ 1346365 h 2052705"/>
              <a:gd name="connsiteX1148" fmla="*/ 1965808 w 2226220"/>
              <a:gd name="connsiteY1148" fmla="*/ 1358911 h 2052705"/>
              <a:gd name="connsiteX1149" fmla="*/ 1980147 w 2226220"/>
              <a:gd name="connsiteY1149" fmla="*/ 1358911 h 2052705"/>
              <a:gd name="connsiteX1150" fmla="*/ 1994948 w 2226220"/>
              <a:gd name="connsiteY1150" fmla="*/ 1344572 h 2052705"/>
              <a:gd name="connsiteX1151" fmla="*/ 1980147 w 2226220"/>
              <a:gd name="connsiteY1151" fmla="*/ 1344572 h 2052705"/>
              <a:gd name="connsiteX1152" fmla="*/ 1965808 w 2226220"/>
              <a:gd name="connsiteY1152" fmla="*/ 1344572 h 2052705"/>
              <a:gd name="connsiteX1153" fmla="*/ 1951469 w 2226220"/>
              <a:gd name="connsiteY1153" fmla="*/ 1344572 h 2052705"/>
              <a:gd name="connsiteX1154" fmla="*/ 1937130 w 2226220"/>
              <a:gd name="connsiteY1154" fmla="*/ 1358911 h 2052705"/>
              <a:gd name="connsiteX1155" fmla="*/ 1922329 w 2226220"/>
              <a:gd name="connsiteY1155" fmla="*/ 1358911 h 2052705"/>
              <a:gd name="connsiteX1156" fmla="*/ 1907990 w 2226220"/>
              <a:gd name="connsiteY1156" fmla="*/ 1358911 h 2052705"/>
              <a:gd name="connsiteX1157" fmla="*/ 1922329 w 2226220"/>
              <a:gd name="connsiteY1157" fmla="*/ 1373249 h 2052705"/>
              <a:gd name="connsiteX1158" fmla="*/ 1937130 w 2226220"/>
              <a:gd name="connsiteY1158" fmla="*/ 1373249 h 2052705"/>
              <a:gd name="connsiteX1159" fmla="*/ 1937130 w 2226220"/>
              <a:gd name="connsiteY1159" fmla="*/ 1358911 h 2052705"/>
              <a:gd name="connsiteX1160" fmla="*/ 1951469 w 2226220"/>
              <a:gd name="connsiteY1160" fmla="*/ 1358911 h 2052705"/>
              <a:gd name="connsiteX1161" fmla="*/ 1951469 w 2226220"/>
              <a:gd name="connsiteY1161" fmla="*/ 1344572 h 2052705"/>
              <a:gd name="connsiteX1162" fmla="*/ 1850172 w 2226220"/>
              <a:gd name="connsiteY1162" fmla="*/ 1344572 h 2052705"/>
              <a:gd name="connsiteX1163" fmla="*/ 1864511 w 2226220"/>
              <a:gd name="connsiteY1163" fmla="*/ 1358911 h 2052705"/>
              <a:gd name="connsiteX1164" fmla="*/ 1850172 w 2226220"/>
              <a:gd name="connsiteY1164" fmla="*/ 1358911 h 2052705"/>
              <a:gd name="connsiteX1165" fmla="*/ 1850172 w 2226220"/>
              <a:gd name="connsiteY1165" fmla="*/ 1373249 h 2052705"/>
              <a:gd name="connsiteX1166" fmla="*/ 1835833 w 2226220"/>
              <a:gd name="connsiteY1166" fmla="*/ 1373249 h 2052705"/>
              <a:gd name="connsiteX1167" fmla="*/ 1821495 w 2226220"/>
              <a:gd name="connsiteY1167" fmla="*/ 1373249 h 2052705"/>
              <a:gd name="connsiteX1168" fmla="*/ 1821495 w 2226220"/>
              <a:gd name="connsiteY1168" fmla="*/ 1387588 h 2052705"/>
              <a:gd name="connsiteX1169" fmla="*/ 1835833 w 2226220"/>
              <a:gd name="connsiteY1169" fmla="*/ 1402389 h 2052705"/>
              <a:gd name="connsiteX1170" fmla="*/ 1835833 w 2226220"/>
              <a:gd name="connsiteY1170" fmla="*/ 1398689 h 2052705"/>
              <a:gd name="connsiteX1171" fmla="*/ 1835833 w 2226220"/>
              <a:gd name="connsiteY1171" fmla="*/ 1387588 h 2052705"/>
              <a:gd name="connsiteX1172" fmla="*/ 1850172 w 2226220"/>
              <a:gd name="connsiteY1172" fmla="*/ 1373249 h 2052705"/>
              <a:gd name="connsiteX1173" fmla="*/ 1864511 w 2226220"/>
              <a:gd name="connsiteY1173" fmla="*/ 1373249 h 2052705"/>
              <a:gd name="connsiteX1174" fmla="*/ 1864511 w 2226220"/>
              <a:gd name="connsiteY1174" fmla="*/ 1358911 h 2052705"/>
              <a:gd name="connsiteX1175" fmla="*/ 1864511 w 2226220"/>
              <a:gd name="connsiteY1175" fmla="*/ 1344572 h 2052705"/>
              <a:gd name="connsiteX1176" fmla="*/ 1850172 w 2226220"/>
              <a:gd name="connsiteY1176" fmla="*/ 1344572 h 2052705"/>
              <a:gd name="connsiteX1177" fmla="*/ 1821495 w 2226220"/>
              <a:gd name="connsiteY1177" fmla="*/ 1344572 h 2052705"/>
              <a:gd name="connsiteX1178" fmla="*/ 1821495 w 2226220"/>
              <a:gd name="connsiteY1178" fmla="*/ 1346365 h 2052705"/>
              <a:gd name="connsiteX1179" fmla="*/ 1821495 w 2226220"/>
              <a:gd name="connsiteY1179" fmla="*/ 1358911 h 2052705"/>
              <a:gd name="connsiteX1180" fmla="*/ 1835833 w 2226220"/>
              <a:gd name="connsiteY1180" fmla="*/ 1358911 h 2052705"/>
              <a:gd name="connsiteX1181" fmla="*/ 1821495 w 2226220"/>
              <a:gd name="connsiteY1181" fmla="*/ 1344572 h 2052705"/>
              <a:gd name="connsiteX1182" fmla="*/ 1792354 w 2226220"/>
              <a:gd name="connsiteY1182" fmla="*/ 1344572 h 2052705"/>
              <a:gd name="connsiteX1183" fmla="*/ 1792354 w 2226220"/>
              <a:gd name="connsiteY1183" fmla="*/ 1346365 h 2052705"/>
              <a:gd name="connsiteX1184" fmla="*/ 1792354 w 2226220"/>
              <a:gd name="connsiteY1184" fmla="*/ 1352862 h 2052705"/>
              <a:gd name="connsiteX1185" fmla="*/ 1792354 w 2226220"/>
              <a:gd name="connsiteY1185" fmla="*/ 1353534 h 2052705"/>
              <a:gd name="connsiteX1186" fmla="*/ 1792354 w 2226220"/>
              <a:gd name="connsiteY1186" fmla="*/ 1358911 h 2052705"/>
              <a:gd name="connsiteX1187" fmla="*/ 1806693 w 2226220"/>
              <a:gd name="connsiteY1187" fmla="*/ 1358911 h 2052705"/>
              <a:gd name="connsiteX1188" fmla="*/ 1792354 w 2226220"/>
              <a:gd name="connsiteY1188" fmla="*/ 1344572 h 2052705"/>
              <a:gd name="connsiteX1189" fmla="*/ 1459786 w 2226220"/>
              <a:gd name="connsiteY1189" fmla="*/ 1344572 h 2052705"/>
              <a:gd name="connsiteX1190" fmla="*/ 1474587 w 2226220"/>
              <a:gd name="connsiteY1190" fmla="*/ 1344572 h 2052705"/>
              <a:gd name="connsiteX1191" fmla="*/ 1459786 w 2226220"/>
              <a:gd name="connsiteY1191" fmla="*/ 1358911 h 2052705"/>
              <a:gd name="connsiteX1192" fmla="*/ 1660139 w 2226220"/>
              <a:gd name="connsiteY1192" fmla="*/ 1338328 h 2052705"/>
              <a:gd name="connsiteX1193" fmla="*/ 1648041 w 2226220"/>
              <a:gd name="connsiteY1193" fmla="*/ 1344572 h 2052705"/>
              <a:gd name="connsiteX1194" fmla="*/ 1633240 w 2226220"/>
              <a:gd name="connsiteY1194" fmla="*/ 1344572 h 2052705"/>
              <a:gd name="connsiteX1195" fmla="*/ 1618901 w 2226220"/>
              <a:gd name="connsiteY1195" fmla="*/ 1358911 h 2052705"/>
              <a:gd name="connsiteX1196" fmla="*/ 1633240 w 2226220"/>
              <a:gd name="connsiteY1196" fmla="*/ 1358911 h 2052705"/>
              <a:gd name="connsiteX1197" fmla="*/ 1648041 w 2226220"/>
              <a:gd name="connsiteY1197" fmla="*/ 1358911 h 2052705"/>
              <a:gd name="connsiteX1198" fmla="*/ 1662380 w 2226220"/>
              <a:gd name="connsiteY1198" fmla="*/ 1344572 h 2052705"/>
              <a:gd name="connsiteX1199" fmla="*/ 1660139 w 2226220"/>
              <a:gd name="connsiteY1199" fmla="*/ 1338328 h 2052705"/>
              <a:gd name="connsiteX1200" fmla="*/ 1611732 w 2226220"/>
              <a:gd name="connsiteY1200" fmla="*/ 1333472 h 2052705"/>
              <a:gd name="connsiteX1201" fmla="*/ 1604562 w 2226220"/>
              <a:gd name="connsiteY1201" fmla="*/ 1344572 h 2052705"/>
              <a:gd name="connsiteX1202" fmla="*/ 1590223 w 2226220"/>
              <a:gd name="connsiteY1202" fmla="*/ 1344572 h 2052705"/>
              <a:gd name="connsiteX1203" fmla="*/ 1575422 w 2226220"/>
              <a:gd name="connsiteY1203" fmla="*/ 1344572 h 2052705"/>
              <a:gd name="connsiteX1204" fmla="*/ 1561083 w 2226220"/>
              <a:gd name="connsiteY1204" fmla="*/ 1358911 h 2052705"/>
              <a:gd name="connsiteX1205" fmla="*/ 1575422 w 2226220"/>
              <a:gd name="connsiteY1205" fmla="*/ 1358911 h 2052705"/>
              <a:gd name="connsiteX1206" fmla="*/ 1575422 w 2226220"/>
              <a:gd name="connsiteY1206" fmla="*/ 1357119 h 2052705"/>
              <a:gd name="connsiteX1207" fmla="*/ 1575422 w 2226220"/>
              <a:gd name="connsiteY1207" fmla="*/ 1348157 h 2052705"/>
              <a:gd name="connsiteX1208" fmla="*/ 1575422 w 2226220"/>
              <a:gd name="connsiteY1208" fmla="*/ 1344572 h 2052705"/>
              <a:gd name="connsiteX1209" fmla="*/ 1579122 w 2226220"/>
              <a:gd name="connsiteY1209" fmla="*/ 1344572 h 2052705"/>
              <a:gd name="connsiteX1210" fmla="*/ 1583979 w 2226220"/>
              <a:gd name="connsiteY1210" fmla="*/ 1344572 h 2052705"/>
              <a:gd name="connsiteX1211" fmla="*/ 1590223 w 2226220"/>
              <a:gd name="connsiteY1211" fmla="*/ 1344572 h 2052705"/>
              <a:gd name="connsiteX1212" fmla="*/ 1590223 w 2226220"/>
              <a:gd name="connsiteY1212" fmla="*/ 1358911 h 2052705"/>
              <a:gd name="connsiteX1213" fmla="*/ 1598513 w 2226220"/>
              <a:gd name="connsiteY1213" fmla="*/ 1358911 h 2052705"/>
              <a:gd name="connsiteX1214" fmla="*/ 1599185 w 2226220"/>
              <a:gd name="connsiteY1214" fmla="*/ 1358911 h 2052705"/>
              <a:gd name="connsiteX1215" fmla="*/ 1602770 w 2226220"/>
              <a:gd name="connsiteY1215" fmla="*/ 1358911 h 2052705"/>
              <a:gd name="connsiteX1216" fmla="*/ 1604562 w 2226220"/>
              <a:gd name="connsiteY1216" fmla="*/ 1358911 h 2052705"/>
              <a:gd name="connsiteX1217" fmla="*/ 1597980 w 2226220"/>
              <a:gd name="connsiteY1217" fmla="*/ 1356090 h 2052705"/>
              <a:gd name="connsiteX1218" fmla="*/ 1604562 w 2226220"/>
              <a:gd name="connsiteY1218" fmla="*/ 1344572 h 2052705"/>
              <a:gd name="connsiteX1219" fmla="*/ 1606355 w 2226220"/>
              <a:gd name="connsiteY1219" fmla="*/ 1344572 h 2052705"/>
              <a:gd name="connsiteX1220" fmla="*/ 1612852 w 2226220"/>
              <a:gd name="connsiteY1220" fmla="*/ 1344572 h 2052705"/>
              <a:gd name="connsiteX1221" fmla="*/ 1613524 w 2226220"/>
              <a:gd name="connsiteY1221" fmla="*/ 1344572 h 2052705"/>
              <a:gd name="connsiteX1222" fmla="*/ 1618901 w 2226220"/>
              <a:gd name="connsiteY1222" fmla="*/ 1344572 h 2052705"/>
              <a:gd name="connsiteX1223" fmla="*/ 1611732 w 2226220"/>
              <a:gd name="connsiteY1223" fmla="*/ 1333472 h 2052705"/>
              <a:gd name="connsiteX1224" fmla="*/ 2124923 w 2226220"/>
              <a:gd name="connsiteY1224" fmla="*/ 1329772 h 2052705"/>
              <a:gd name="connsiteX1225" fmla="*/ 2124923 w 2226220"/>
              <a:gd name="connsiteY1225" fmla="*/ 1344572 h 2052705"/>
              <a:gd name="connsiteX1226" fmla="*/ 2139262 w 2226220"/>
              <a:gd name="connsiteY1226" fmla="*/ 1344572 h 2052705"/>
              <a:gd name="connsiteX1227" fmla="*/ 2153600 w 2226220"/>
              <a:gd name="connsiteY1227" fmla="*/ 1344572 h 2052705"/>
              <a:gd name="connsiteX1228" fmla="*/ 2153600 w 2226220"/>
              <a:gd name="connsiteY1228" fmla="*/ 1329772 h 2052705"/>
              <a:gd name="connsiteX1229" fmla="*/ 2139262 w 2226220"/>
              <a:gd name="connsiteY1229" fmla="*/ 1329772 h 2052705"/>
              <a:gd name="connsiteX1230" fmla="*/ 2124923 w 2226220"/>
              <a:gd name="connsiteY1230" fmla="*/ 1329772 h 2052705"/>
              <a:gd name="connsiteX1231" fmla="*/ 2095783 w 2226220"/>
              <a:gd name="connsiteY1231" fmla="*/ 1329772 h 2052705"/>
              <a:gd name="connsiteX1232" fmla="*/ 2095783 w 2226220"/>
              <a:gd name="connsiteY1232" fmla="*/ 1331622 h 2052705"/>
              <a:gd name="connsiteX1233" fmla="*/ 2095783 w 2226220"/>
              <a:gd name="connsiteY1233" fmla="*/ 1344572 h 2052705"/>
              <a:gd name="connsiteX1234" fmla="*/ 2095783 w 2226220"/>
              <a:gd name="connsiteY1234" fmla="*/ 1358911 h 2052705"/>
              <a:gd name="connsiteX1235" fmla="*/ 2110584 w 2226220"/>
              <a:gd name="connsiteY1235" fmla="*/ 1344572 h 2052705"/>
              <a:gd name="connsiteX1236" fmla="*/ 2110584 w 2226220"/>
              <a:gd name="connsiteY1236" fmla="*/ 1329772 h 2052705"/>
              <a:gd name="connsiteX1237" fmla="*/ 1474587 w 2226220"/>
              <a:gd name="connsiteY1237" fmla="*/ 1329772 h 2052705"/>
              <a:gd name="connsiteX1238" fmla="*/ 1459786 w 2226220"/>
              <a:gd name="connsiteY1238" fmla="*/ 1344572 h 2052705"/>
              <a:gd name="connsiteX1239" fmla="*/ 1445447 w 2226220"/>
              <a:gd name="connsiteY1239" fmla="*/ 1344572 h 2052705"/>
              <a:gd name="connsiteX1240" fmla="*/ 1445447 w 2226220"/>
              <a:gd name="connsiteY1240" fmla="*/ 1346365 h 2052705"/>
              <a:gd name="connsiteX1241" fmla="*/ 1445447 w 2226220"/>
              <a:gd name="connsiteY1241" fmla="*/ 1349949 h 2052705"/>
              <a:gd name="connsiteX1242" fmla="*/ 1445447 w 2226220"/>
              <a:gd name="connsiteY1242" fmla="*/ 1350622 h 2052705"/>
              <a:gd name="connsiteX1243" fmla="*/ 1445447 w 2226220"/>
              <a:gd name="connsiteY1243" fmla="*/ 1358911 h 2052705"/>
              <a:gd name="connsiteX1244" fmla="*/ 1459786 w 2226220"/>
              <a:gd name="connsiteY1244" fmla="*/ 1358911 h 2052705"/>
              <a:gd name="connsiteX1245" fmla="*/ 1474587 w 2226220"/>
              <a:gd name="connsiteY1245" fmla="*/ 1358911 h 2052705"/>
              <a:gd name="connsiteX1246" fmla="*/ 1474587 w 2226220"/>
              <a:gd name="connsiteY1246" fmla="*/ 1344572 h 2052705"/>
              <a:gd name="connsiteX1247" fmla="*/ 1474587 w 2226220"/>
              <a:gd name="connsiteY1247" fmla="*/ 1329772 h 2052705"/>
              <a:gd name="connsiteX1248" fmla="*/ 1662380 w 2226220"/>
              <a:gd name="connsiteY1248" fmla="*/ 1315433 h 2052705"/>
              <a:gd name="connsiteX1249" fmla="*/ 1662380 w 2226220"/>
              <a:gd name="connsiteY1249" fmla="*/ 1329772 h 2052705"/>
              <a:gd name="connsiteX1250" fmla="*/ 1676719 w 2226220"/>
              <a:gd name="connsiteY1250" fmla="*/ 1329772 h 2052705"/>
              <a:gd name="connsiteX1251" fmla="*/ 1662380 w 2226220"/>
              <a:gd name="connsiteY1251" fmla="*/ 1315433 h 2052705"/>
              <a:gd name="connsiteX1252" fmla="*/ 1156358 w 2226220"/>
              <a:gd name="connsiteY1252" fmla="*/ 1315433 h 2052705"/>
              <a:gd name="connsiteX1253" fmla="*/ 1156358 w 2226220"/>
              <a:gd name="connsiteY1253" fmla="*/ 1329772 h 2052705"/>
              <a:gd name="connsiteX1254" fmla="*/ 1158150 w 2226220"/>
              <a:gd name="connsiteY1254" fmla="*/ 1329772 h 2052705"/>
              <a:gd name="connsiteX1255" fmla="*/ 1170697 w 2226220"/>
              <a:gd name="connsiteY1255" fmla="*/ 1329772 h 2052705"/>
              <a:gd name="connsiteX1256" fmla="*/ 1170697 w 2226220"/>
              <a:gd name="connsiteY1256" fmla="*/ 1344572 h 2052705"/>
              <a:gd name="connsiteX1257" fmla="*/ 1185498 w 2226220"/>
              <a:gd name="connsiteY1257" fmla="*/ 1329772 h 2052705"/>
              <a:gd name="connsiteX1258" fmla="*/ 1185498 w 2226220"/>
              <a:gd name="connsiteY1258" fmla="*/ 1317226 h 2052705"/>
              <a:gd name="connsiteX1259" fmla="*/ 1185498 w 2226220"/>
              <a:gd name="connsiteY1259" fmla="*/ 1315433 h 2052705"/>
              <a:gd name="connsiteX1260" fmla="*/ 1172547 w 2226220"/>
              <a:gd name="connsiteY1260" fmla="*/ 1315433 h 2052705"/>
              <a:gd name="connsiteX1261" fmla="*/ 1170697 w 2226220"/>
              <a:gd name="connsiteY1261" fmla="*/ 1315433 h 2052705"/>
              <a:gd name="connsiteX1262" fmla="*/ 1168904 w 2226220"/>
              <a:gd name="connsiteY1262" fmla="*/ 1315433 h 2052705"/>
              <a:gd name="connsiteX1263" fmla="*/ 1162407 w 2226220"/>
              <a:gd name="connsiteY1263" fmla="*/ 1315433 h 2052705"/>
              <a:gd name="connsiteX1264" fmla="*/ 1156358 w 2226220"/>
              <a:gd name="connsiteY1264" fmla="*/ 1315433 h 2052705"/>
              <a:gd name="connsiteX1265" fmla="*/ 1893651 w 2226220"/>
              <a:gd name="connsiteY1265" fmla="*/ 1301095 h 2052705"/>
              <a:gd name="connsiteX1266" fmla="*/ 1893651 w 2226220"/>
              <a:gd name="connsiteY1266" fmla="*/ 1315433 h 2052705"/>
              <a:gd name="connsiteX1267" fmla="*/ 1907990 w 2226220"/>
              <a:gd name="connsiteY1267" fmla="*/ 1315433 h 2052705"/>
              <a:gd name="connsiteX1268" fmla="*/ 1907990 w 2226220"/>
              <a:gd name="connsiteY1268" fmla="*/ 1313641 h 2052705"/>
              <a:gd name="connsiteX1269" fmla="*/ 1907990 w 2226220"/>
              <a:gd name="connsiteY1269" fmla="*/ 1307144 h 2052705"/>
              <a:gd name="connsiteX1270" fmla="*/ 1907990 w 2226220"/>
              <a:gd name="connsiteY1270" fmla="*/ 1301095 h 2052705"/>
              <a:gd name="connsiteX1271" fmla="*/ 1922329 w 2226220"/>
              <a:gd name="connsiteY1271" fmla="*/ 1301095 h 2052705"/>
              <a:gd name="connsiteX1272" fmla="*/ 1907990 w 2226220"/>
              <a:gd name="connsiteY1272" fmla="*/ 1301095 h 2052705"/>
              <a:gd name="connsiteX1273" fmla="*/ 1893651 w 2226220"/>
              <a:gd name="connsiteY1273" fmla="*/ 1301095 h 2052705"/>
              <a:gd name="connsiteX1274" fmla="*/ 1835833 w 2226220"/>
              <a:gd name="connsiteY1274" fmla="*/ 1301095 h 2052705"/>
              <a:gd name="connsiteX1275" fmla="*/ 1821495 w 2226220"/>
              <a:gd name="connsiteY1275" fmla="*/ 1315433 h 2052705"/>
              <a:gd name="connsiteX1276" fmla="*/ 1806693 w 2226220"/>
              <a:gd name="connsiteY1276" fmla="*/ 1315433 h 2052705"/>
              <a:gd name="connsiteX1277" fmla="*/ 1806693 w 2226220"/>
              <a:gd name="connsiteY1277" fmla="*/ 1329772 h 2052705"/>
              <a:gd name="connsiteX1278" fmla="*/ 1792354 w 2226220"/>
              <a:gd name="connsiteY1278" fmla="*/ 1315433 h 2052705"/>
              <a:gd name="connsiteX1279" fmla="*/ 1792354 w 2226220"/>
              <a:gd name="connsiteY1279" fmla="*/ 1329772 h 2052705"/>
              <a:gd name="connsiteX1280" fmla="*/ 1778016 w 2226220"/>
              <a:gd name="connsiteY1280" fmla="*/ 1315433 h 2052705"/>
              <a:gd name="connsiteX1281" fmla="*/ 1778016 w 2226220"/>
              <a:gd name="connsiteY1281" fmla="*/ 1327979 h 2052705"/>
              <a:gd name="connsiteX1282" fmla="*/ 1778016 w 2226220"/>
              <a:gd name="connsiteY1282" fmla="*/ 1329772 h 2052705"/>
              <a:gd name="connsiteX1283" fmla="*/ 1763677 w 2226220"/>
              <a:gd name="connsiteY1283" fmla="*/ 1329772 h 2052705"/>
              <a:gd name="connsiteX1284" fmla="*/ 1763677 w 2226220"/>
              <a:gd name="connsiteY1284" fmla="*/ 1315433 h 2052705"/>
              <a:gd name="connsiteX1285" fmla="*/ 1748875 w 2226220"/>
              <a:gd name="connsiteY1285" fmla="*/ 1315433 h 2052705"/>
              <a:gd name="connsiteX1286" fmla="*/ 1748875 w 2226220"/>
              <a:gd name="connsiteY1286" fmla="*/ 1329772 h 2052705"/>
              <a:gd name="connsiteX1287" fmla="*/ 1734537 w 2226220"/>
              <a:gd name="connsiteY1287" fmla="*/ 1315433 h 2052705"/>
              <a:gd name="connsiteX1288" fmla="*/ 1734537 w 2226220"/>
              <a:gd name="connsiteY1288" fmla="*/ 1317226 h 2052705"/>
              <a:gd name="connsiteX1289" fmla="*/ 1734537 w 2226220"/>
              <a:gd name="connsiteY1289" fmla="*/ 1323723 h 2052705"/>
              <a:gd name="connsiteX1290" fmla="*/ 1734537 w 2226220"/>
              <a:gd name="connsiteY1290" fmla="*/ 1324395 h 2052705"/>
              <a:gd name="connsiteX1291" fmla="*/ 1734537 w 2226220"/>
              <a:gd name="connsiteY1291" fmla="*/ 1329772 h 2052705"/>
              <a:gd name="connsiteX1292" fmla="*/ 1720198 w 2226220"/>
              <a:gd name="connsiteY1292" fmla="*/ 1329772 h 2052705"/>
              <a:gd name="connsiteX1293" fmla="*/ 1720198 w 2226220"/>
              <a:gd name="connsiteY1293" fmla="*/ 1331622 h 2052705"/>
              <a:gd name="connsiteX1294" fmla="*/ 1720198 w 2226220"/>
              <a:gd name="connsiteY1294" fmla="*/ 1344572 h 2052705"/>
              <a:gd name="connsiteX1295" fmla="*/ 1734537 w 2226220"/>
              <a:gd name="connsiteY1295" fmla="*/ 1344572 h 2052705"/>
              <a:gd name="connsiteX1296" fmla="*/ 1748875 w 2226220"/>
              <a:gd name="connsiteY1296" fmla="*/ 1344572 h 2052705"/>
              <a:gd name="connsiteX1297" fmla="*/ 1748875 w 2226220"/>
              <a:gd name="connsiteY1297" fmla="*/ 1342722 h 2052705"/>
              <a:gd name="connsiteX1298" fmla="*/ 1748875 w 2226220"/>
              <a:gd name="connsiteY1298" fmla="*/ 1331622 h 2052705"/>
              <a:gd name="connsiteX1299" fmla="*/ 1748875 w 2226220"/>
              <a:gd name="connsiteY1299" fmla="*/ 1329772 h 2052705"/>
              <a:gd name="connsiteX1300" fmla="*/ 1763677 w 2226220"/>
              <a:gd name="connsiteY1300" fmla="*/ 1344572 h 2052705"/>
              <a:gd name="connsiteX1301" fmla="*/ 1763677 w 2226220"/>
              <a:gd name="connsiteY1301" fmla="*/ 1329772 h 2052705"/>
              <a:gd name="connsiteX1302" fmla="*/ 1778016 w 2226220"/>
              <a:gd name="connsiteY1302" fmla="*/ 1344572 h 2052705"/>
              <a:gd name="connsiteX1303" fmla="*/ 1778016 w 2226220"/>
              <a:gd name="connsiteY1303" fmla="*/ 1342722 h 2052705"/>
              <a:gd name="connsiteX1304" fmla="*/ 1778016 w 2226220"/>
              <a:gd name="connsiteY1304" fmla="*/ 1331622 h 2052705"/>
              <a:gd name="connsiteX1305" fmla="*/ 1778016 w 2226220"/>
              <a:gd name="connsiteY1305" fmla="*/ 1329772 h 2052705"/>
              <a:gd name="connsiteX1306" fmla="*/ 1792354 w 2226220"/>
              <a:gd name="connsiteY1306" fmla="*/ 1329772 h 2052705"/>
              <a:gd name="connsiteX1307" fmla="*/ 1806693 w 2226220"/>
              <a:gd name="connsiteY1307" fmla="*/ 1329772 h 2052705"/>
              <a:gd name="connsiteX1308" fmla="*/ 1821495 w 2226220"/>
              <a:gd name="connsiteY1308" fmla="*/ 1329772 h 2052705"/>
              <a:gd name="connsiteX1309" fmla="*/ 1835833 w 2226220"/>
              <a:gd name="connsiteY1309" fmla="*/ 1329772 h 2052705"/>
              <a:gd name="connsiteX1310" fmla="*/ 1835833 w 2226220"/>
              <a:gd name="connsiteY1310" fmla="*/ 1326187 h 2052705"/>
              <a:gd name="connsiteX1311" fmla="*/ 1835833 w 2226220"/>
              <a:gd name="connsiteY1311" fmla="*/ 1319018 h 2052705"/>
              <a:gd name="connsiteX1312" fmla="*/ 1835833 w 2226220"/>
              <a:gd name="connsiteY1312" fmla="*/ 1315433 h 2052705"/>
              <a:gd name="connsiteX1313" fmla="*/ 1850172 w 2226220"/>
              <a:gd name="connsiteY1313" fmla="*/ 1315433 h 2052705"/>
              <a:gd name="connsiteX1314" fmla="*/ 1864511 w 2226220"/>
              <a:gd name="connsiteY1314" fmla="*/ 1329772 h 2052705"/>
              <a:gd name="connsiteX1315" fmla="*/ 1864511 w 2226220"/>
              <a:gd name="connsiteY1315" fmla="*/ 1315433 h 2052705"/>
              <a:gd name="connsiteX1316" fmla="*/ 1879313 w 2226220"/>
              <a:gd name="connsiteY1316" fmla="*/ 1315433 h 2052705"/>
              <a:gd name="connsiteX1317" fmla="*/ 1879313 w 2226220"/>
              <a:gd name="connsiteY1317" fmla="*/ 1301095 h 2052705"/>
              <a:gd name="connsiteX1318" fmla="*/ 1864511 w 2226220"/>
              <a:gd name="connsiteY1318" fmla="*/ 1315433 h 2052705"/>
              <a:gd name="connsiteX1319" fmla="*/ 1850172 w 2226220"/>
              <a:gd name="connsiteY1319" fmla="*/ 1315433 h 2052705"/>
              <a:gd name="connsiteX1320" fmla="*/ 1835833 w 2226220"/>
              <a:gd name="connsiteY1320" fmla="*/ 1315433 h 2052705"/>
              <a:gd name="connsiteX1321" fmla="*/ 2009287 w 2226220"/>
              <a:gd name="connsiteY1321" fmla="*/ 1286756 h 2052705"/>
              <a:gd name="connsiteX1322" fmla="*/ 2009287 w 2226220"/>
              <a:gd name="connsiteY1322" fmla="*/ 1301095 h 2052705"/>
              <a:gd name="connsiteX1323" fmla="*/ 2023626 w 2226220"/>
              <a:gd name="connsiteY1323" fmla="*/ 1301095 h 2052705"/>
              <a:gd name="connsiteX1324" fmla="*/ 2023626 w 2226220"/>
              <a:gd name="connsiteY1324" fmla="*/ 1295046 h 2052705"/>
              <a:gd name="connsiteX1325" fmla="*/ 2023626 w 2226220"/>
              <a:gd name="connsiteY1325" fmla="*/ 1286756 h 2052705"/>
              <a:gd name="connsiteX1326" fmla="*/ 1965808 w 2226220"/>
              <a:gd name="connsiteY1326" fmla="*/ 1286756 h 2052705"/>
              <a:gd name="connsiteX1327" fmla="*/ 1965808 w 2226220"/>
              <a:gd name="connsiteY1327" fmla="*/ 1301095 h 2052705"/>
              <a:gd name="connsiteX1328" fmla="*/ 1980147 w 2226220"/>
              <a:gd name="connsiteY1328" fmla="*/ 1301095 h 2052705"/>
              <a:gd name="connsiteX1329" fmla="*/ 1965808 w 2226220"/>
              <a:gd name="connsiteY1329" fmla="*/ 1286756 h 2052705"/>
              <a:gd name="connsiteX1330" fmla="*/ 1633240 w 2226220"/>
              <a:gd name="connsiteY1330" fmla="*/ 1286756 h 2052705"/>
              <a:gd name="connsiteX1331" fmla="*/ 1633240 w 2226220"/>
              <a:gd name="connsiteY1331" fmla="*/ 1301095 h 2052705"/>
              <a:gd name="connsiteX1332" fmla="*/ 1648041 w 2226220"/>
              <a:gd name="connsiteY1332" fmla="*/ 1301095 h 2052705"/>
              <a:gd name="connsiteX1333" fmla="*/ 1633240 w 2226220"/>
              <a:gd name="connsiteY1333" fmla="*/ 1315433 h 2052705"/>
              <a:gd name="connsiteX1334" fmla="*/ 1648041 w 2226220"/>
              <a:gd name="connsiteY1334" fmla="*/ 1315433 h 2052705"/>
              <a:gd name="connsiteX1335" fmla="*/ 1648041 w 2226220"/>
              <a:gd name="connsiteY1335" fmla="*/ 1310056 h 2052705"/>
              <a:gd name="connsiteX1336" fmla="*/ 1648041 w 2226220"/>
              <a:gd name="connsiteY1336" fmla="*/ 1309384 h 2052705"/>
              <a:gd name="connsiteX1337" fmla="*/ 1648041 w 2226220"/>
              <a:gd name="connsiteY1337" fmla="*/ 1301095 h 2052705"/>
              <a:gd name="connsiteX1338" fmla="*/ 1648041 w 2226220"/>
              <a:gd name="connsiteY1338" fmla="*/ 1286756 h 2052705"/>
              <a:gd name="connsiteX1339" fmla="*/ 1532405 w 2226220"/>
              <a:gd name="connsiteY1339" fmla="*/ 1286756 h 2052705"/>
              <a:gd name="connsiteX1340" fmla="*/ 1517604 w 2226220"/>
              <a:gd name="connsiteY1340" fmla="*/ 1301095 h 2052705"/>
              <a:gd name="connsiteX1341" fmla="*/ 1532405 w 2226220"/>
              <a:gd name="connsiteY1341" fmla="*/ 1301095 h 2052705"/>
              <a:gd name="connsiteX1342" fmla="*/ 1532405 w 2226220"/>
              <a:gd name="connsiteY1342" fmla="*/ 1295718 h 2052705"/>
              <a:gd name="connsiteX1343" fmla="*/ 1532405 w 2226220"/>
              <a:gd name="connsiteY1343" fmla="*/ 1295046 h 2052705"/>
              <a:gd name="connsiteX1344" fmla="*/ 2124923 w 2226220"/>
              <a:gd name="connsiteY1344" fmla="*/ 1271955 h 2052705"/>
              <a:gd name="connsiteX1345" fmla="*/ 2124923 w 2226220"/>
              <a:gd name="connsiteY1345" fmla="*/ 1286756 h 2052705"/>
              <a:gd name="connsiteX1346" fmla="*/ 2139262 w 2226220"/>
              <a:gd name="connsiteY1346" fmla="*/ 1286756 h 2052705"/>
              <a:gd name="connsiteX1347" fmla="*/ 2153600 w 2226220"/>
              <a:gd name="connsiteY1347" fmla="*/ 1286756 h 2052705"/>
              <a:gd name="connsiteX1348" fmla="*/ 2153600 w 2226220"/>
              <a:gd name="connsiteY1348" fmla="*/ 1271955 h 2052705"/>
              <a:gd name="connsiteX1349" fmla="*/ 2168402 w 2226220"/>
              <a:gd name="connsiteY1349" fmla="*/ 1271955 h 2052705"/>
              <a:gd name="connsiteX1350" fmla="*/ 2153600 w 2226220"/>
              <a:gd name="connsiteY1350" fmla="*/ 1271955 h 2052705"/>
              <a:gd name="connsiteX1351" fmla="*/ 2139262 w 2226220"/>
              <a:gd name="connsiteY1351" fmla="*/ 1271955 h 2052705"/>
              <a:gd name="connsiteX1352" fmla="*/ 2139262 w 2226220"/>
              <a:gd name="connsiteY1352" fmla="*/ 1257617 h 2052705"/>
              <a:gd name="connsiteX1353" fmla="*/ 2153600 w 2226220"/>
              <a:gd name="connsiteY1353" fmla="*/ 1257617 h 2052705"/>
              <a:gd name="connsiteX1354" fmla="*/ 2037965 w 2226220"/>
              <a:gd name="connsiteY1354" fmla="*/ 1257617 h 2052705"/>
              <a:gd name="connsiteX1355" fmla="*/ 2037965 w 2226220"/>
              <a:gd name="connsiteY1355" fmla="*/ 1262994 h 2052705"/>
              <a:gd name="connsiteX1356" fmla="*/ 2037965 w 2226220"/>
              <a:gd name="connsiteY1356" fmla="*/ 1263666 h 2052705"/>
              <a:gd name="connsiteX1357" fmla="*/ 2037965 w 2226220"/>
              <a:gd name="connsiteY1357" fmla="*/ 1271955 h 2052705"/>
              <a:gd name="connsiteX1358" fmla="*/ 2037965 w 2226220"/>
              <a:gd name="connsiteY1358" fmla="*/ 1286756 h 2052705"/>
              <a:gd name="connsiteX1359" fmla="*/ 2052766 w 2226220"/>
              <a:gd name="connsiteY1359" fmla="*/ 1286756 h 2052705"/>
              <a:gd name="connsiteX1360" fmla="*/ 2052766 w 2226220"/>
              <a:gd name="connsiteY1360" fmla="*/ 1271955 h 2052705"/>
              <a:gd name="connsiteX1361" fmla="*/ 2044209 w 2226220"/>
              <a:gd name="connsiteY1361" fmla="*/ 1271955 h 2052705"/>
              <a:gd name="connsiteX1362" fmla="*/ 2043515 w 2226220"/>
              <a:gd name="connsiteY1362" fmla="*/ 1271955 h 2052705"/>
              <a:gd name="connsiteX1363" fmla="*/ 2037965 w 2226220"/>
              <a:gd name="connsiteY1363" fmla="*/ 1271955 h 2052705"/>
              <a:gd name="connsiteX1364" fmla="*/ 2037965 w 2226220"/>
              <a:gd name="connsiteY1364" fmla="*/ 1257617 h 2052705"/>
              <a:gd name="connsiteX1365" fmla="*/ 1835833 w 2226220"/>
              <a:gd name="connsiteY1365" fmla="*/ 1257617 h 2052705"/>
              <a:gd name="connsiteX1366" fmla="*/ 1835833 w 2226220"/>
              <a:gd name="connsiteY1366" fmla="*/ 1271955 h 2052705"/>
              <a:gd name="connsiteX1367" fmla="*/ 1850172 w 2226220"/>
              <a:gd name="connsiteY1367" fmla="*/ 1271955 h 2052705"/>
              <a:gd name="connsiteX1368" fmla="*/ 1850172 w 2226220"/>
              <a:gd name="connsiteY1368" fmla="*/ 1257617 h 2052705"/>
              <a:gd name="connsiteX1369" fmla="*/ 1604562 w 2226220"/>
              <a:gd name="connsiteY1369" fmla="*/ 1243279 h 2052705"/>
              <a:gd name="connsiteX1370" fmla="*/ 1618901 w 2226220"/>
              <a:gd name="connsiteY1370" fmla="*/ 1257617 h 2052705"/>
              <a:gd name="connsiteX1371" fmla="*/ 1618901 w 2226220"/>
              <a:gd name="connsiteY1371" fmla="*/ 1271955 h 2052705"/>
              <a:gd name="connsiteX1372" fmla="*/ 1604562 w 2226220"/>
              <a:gd name="connsiteY1372" fmla="*/ 1257617 h 2052705"/>
              <a:gd name="connsiteX1373" fmla="*/ 1503265 w 2226220"/>
              <a:gd name="connsiteY1373" fmla="*/ 1243279 h 2052705"/>
              <a:gd name="connsiteX1374" fmla="*/ 1517604 w 2226220"/>
              <a:gd name="connsiteY1374" fmla="*/ 1243279 h 2052705"/>
              <a:gd name="connsiteX1375" fmla="*/ 1503265 w 2226220"/>
              <a:gd name="connsiteY1375" fmla="*/ 1243279 h 2052705"/>
              <a:gd name="connsiteX1376" fmla="*/ 1416770 w 2226220"/>
              <a:gd name="connsiteY1376" fmla="*/ 1243279 h 2052705"/>
              <a:gd name="connsiteX1377" fmla="*/ 1416770 w 2226220"/>
              <a:gd name="connsiteY1377" fmla="*/ 1245071 h 2052705"/>
              <a:gd name="connsiteX1378" fmla="*/ 1416770 w 2226220"/>
              <a:gd name="connsiteY1378" fmla="*/ 1257617 h 2052705"/>
              <a:gd name="connsiteX1379" fmla="*/ 1431108 w 2226220"/>
              <a:gd name="connsiteY1379" fmla="*/ 1243279 h 2052705"/>
              <a:gd name="connsiteX1380" fmla="*/ 592518 w 2226220"/>
              <a:gd name="connsiteY1380" fmla="*/ 1243279 h 2052705"/>
              <a:gd name="connsiteX1381" fmla="*/ 578179 w 2226220"/>
              <a:gd name="connsiteY1381" fmla="*/ 1257617 h 2052705"/>
              <a:gd name="connsiteX1382" fmla="*/ 592518 w 2226220"/>
              <a:gd name="connsiteY1382" fmla="*/ 1257617 h 2052705"/>
              <a:gd name="connsiteX1383" fmla="*/ 592518 w 2226220"/>
              <a:gd name="connsiteY1383" fmla="*/ 1243279 h 2052705"/>
              <a:gd name="connsiteX1384" fmla="*/ 1778016 w 2226220"/>
              <a:gd name="connsiteY1384" fmla="*/ 1228940 h 2052705"/>
              <a:gd name="connsiteX1385" fmla="*/ 1792354 w 2226220"/>
              <a:gd name="connsiteY1385" fmla="*/ 1228940 h 2052705"/>
              <a:gd name="connsiteX1386" fmla="*/ 1792354 w 2226220"/>
              <a:gd name="connsiteY1386" fmla="*/ 1243279 h 2052705"/>
              <a:gd name="connsiteX1387" fmla="*/ 1778016 w 2226220"/>
              <a:gd name="connsiteY1387" fmla="*/ 1228940 h 2052705"/>
              <a:gd name="connsiteX1388" fmla="*/ 1691058 w 2226220"/>
              <a:gd name="connsiteY1388" fmla="*/ 1228940 h 2052705"/>
              <a:gd name="connsiteX1389" fmla="*/ 1705859 w 2226220"/>
              <a:gd name="connsiteY1389" fmla="*/ 1228940 h 2052705"/>
              <a:gd name="connsiteX1390" fmla="*/ 1691058 w 2226220"/>
              <a:gd name="connsiteY1390" fmla="*/ 1243279 h 2052705"/>
              <a:gd name="connsiteX1391" fmla="*/ 1691058 w 2226220"/>
              <a:gd name="connsiteY1391" fmla="*/ 1228940 h 2052705"/>
              <a:gd name="connsiteX1392" fmla="*/ 476882 w 2226220"/>
              <a:gd name="connsiteY1392" fmla="*/ 1228940 h 2052705"/>
              <a:gd name="connsiteX1393" fmla="*/ 462543 w 2226220"/>
              <a:gd name="connsiteY1393" fmla="*/ 1243279 h 2052705"/>
              <a:gd name="connsiteX1394" fmla="*/ 476882 w 2226220"/>
              <a:gd name="connsiteY1394" fmla="*/ 1243279 h 2052705"/>
              <a:gd name="connsiteX1395" fmla="*/ 1720198 w 2226220"/>
              <a:gd name="connsiteY1395" fmla="*/ 1214139 h 2052705"/>
              <a:gd name="connsiteX1396" fmla="*/ 1705859 w 2226220"/>
              <a:gd name="connsiteY1396" fmla="*/ 1257617 h 2052705"/>
              <a:gd name="connsiteX1397" fmla="*/ 1720198 w 2226220"/>
              <a:gd name="connsiteY1397" fmla="*/ 1214139 h 2052705"/>
              <a:gd name="connsiteX1398" fmla="*/ 1850172 w 2226220"/>
              <a:gd name="connsiteY1398" fmla="*/ 1199801 h 2052705"/>
              <a:gd name="connsiteX1399" fmla="*/ 1864511 w 2226220"/>
              <a:gd name="connsiteY1399" fmla="*/ 1199801 h 2052705"/>
              <a:gd name="connsiteX1400" fmla="*/ 1850172 w 2226220"/>
              <a:gd name="connsiteY1400" fmla="*/ 1199801 h 2052705"/>
              <a:gd name="connsiteX1401" fmla="*/ 2211650 w 2226220"/>
              <a:gd name="connsiteY1401" fmla="*/ 1193752 h 2052705"/>
              <a:gd name="connsiteX1402" fmla="*/ 2226220 w 2226220"/>
              <a:gd name="connsiteY1402" fmla="*/ 1199801 h 2052705"/>
              <a:gd name="connsiteX1403" fmla="*/ 2211418 w 2226220"/>
              <a:gd name="connsiteY1403" fmla="*/ 1199801 h 2052705"/>
              <a:gd name="connsiteX1404" fmla="*/ 2211650 w 2226220"/>
              <a:gd name="connsiteY1404" fmla="*/ 1193752 h 2052705"/>
              <a:gd name="connsiteX1405" fmla="*/ 2095783 w 2226220"/>
              <a:gd name="connsiteY1405" fmla="*/ 1185462 h 2052705"/>
              <a:gd name="connsiteX1406" fmla="*/ 2095783 w 2226220"/>
              <a:gd name="connsiteY1406" fmla="*/ 1189047 h 2052705"/>
              <a:gd name="connsiteX1407" fmla="*/ 2095783 w 2226220"/>
              <a:gd name="connsiteY1407" fmla="*/ 1199801 h 2052705"/>
              <a:gd name="connsiteX1408" fmla="*/ 2095783 w 2226220"/>
              <a:gd name="connsiteY1408" fmla="*/ 1185462 h 2052705"/>
              <a:gd name="connsiteX1409" fmla="*/ 1850172 w 2226220"/>
              <a:gd name="connsiteY1409" fmla="*/ 1185462 h 2052705"/>
              <a:gd name="connsiteX1410" fmla="*/ 1850172 w 2226220"/>
              <a:gd name="connsiteY1410" fmla="*/ 1199801 h 2052705"/>
              <a:gd name="connsiteX1411" fmla="*/ 1850172 w 2226220"/>
              <a:gd name="connsiteY1411" fmla="*/ 1206970 h 2052705"/>
              <a:gd name="connsiteX1412" fmla="*/ 1850172 w 2226220"/>
              <a:gd name="connsiteY1412" fmla="*/ 1207866 h 2052705"/>
              <a:gd name="connsiteX1413" fmla="*/ 1850172 w 2226220"/>
              <a:gd name="connsiteY1413" fmla="*/ 1214139 h 2052705"/>
              <a:gd name="connsiteX1414" fmla="*/ 1835833 w 2226220"/>
              <a:gd name="connsiteY1414" fmla="*/ 1199801 h 2052705"/>
              <a:gd name="connsiteX1415" fmla="*/ 1835833 w 2226220"/>
              <a:gd name="connsiteY1415" fmla="*/ 1201593 h 2052705"/>
              <a:gd name="connsiteX1416" fmla="*/ 1835833 w 2226220"/>
              <a:gd name="connsiteY1416" fmla="*/ 1208090 h 2052705"/>
              <a:gd name="connsiteX1417" fmla="*/ 1835833 w 2226220"/>
              <a:gd name="connsiteY1417" fmla="*/ 1208762 h 2052705"/>
              <a:gd name="connsiteX1418" fmla="*/ 1835833 w 2226220"/>
              <a:gd name="connsiteY1418" fmla="*/ 1214139 h 2052705"/>
              <a:gd name="connsiteX1419" fmla="*/ 1835833 w 2226220"/>
              <a:gd name="connsiteY1419" fmla="*/ 1228940 h 2052705"/>
              <a:gd name="connsiteX1420" fmla="*/ 1821495 w 2226220"/>
              <a:gd name="connsiteY1420" fmla="*/ 1228940 h 2052705"/>
              <a:gd name="connsiteX1421" fmla="*/ 1821495 w 2226220"/>
              <a:gd name="connsiteY1421" fmla="*/ 1223390 h 2052705"/>
              <a:gd name="connsiteX1422" fmla="*/ 1821495 w 2226220"/>
              <a:gd name="connsiteY1422" fmla="*/ 1222696 h 2052705"/>
              <a:gd name="connsiteX1423" fmla="*/ 1821495 w 2226220"/>
              <a:gd name="connsiteY1423" fmla="*/ 1214139 h 2052705"/>
              <a:gd name="connsiteX1424" fmla="*/ 1821495 w 2226220"/>
              <a:gd name="connsiteY1424" fmla="*/ 1199801 h 2052705"/>
              <a:gd name="connsiteX1425" fmla="*/ 1806693 w 2226220"/>
              <a:gd name="connsiteY1425" fmla="*/ 1199801 h 2052705"/>
              <a:gd name="connsiteX1426" fmla="*/ 1821495 w 2226220"/>
              <a:gd name="connsiteY1426" fmla="*/ 1214139 h 2052705"/>
              <a:gd name="connsiteX1427" fmla="*/ 1806693 w 2226220"/>
              <a:gd name="connsiteY1427" fmla="*/ 1214139 h 2052705"/>
              <a:gd name="connsiteX1428" fmla="*/ 1806693 w 2226220"/>
              <a:gd name="connsiteY1428" fmla="*/ 1228940 h 2052705"/>
              <a:gd name="connsiteX1429" fmla="*/ 1792354 w 2226220"/>
              <a:gd name="connsiteY1429" fmla="*/ 1199801 h 2052705"/>
              <a:gd name="connsiteX1430" fmla="*/ 1792354 w 2226220"/>
              <a:gd name="connsiteY1430" fmla="*/ 1201593 h 2052705"/>
              <a:gd name="connsiteX1431" fmla="*/ 1792354 w 2226220"/>
              <a:gd name="connsiteY1431" fmla="*/ 1214139 h 2052705"/>
              <a:gd name="connsiteX1432" fmla="*/ 1778016 w 2226220"/>
              <a:gd name="connsiteY1432" fmla="*/ 1214139 h 2052705"/>
              <a:gd name="connsiteX1433" fmla="*/ 1769726 w 2226220"/>
              <a:gd name="connsiteY1433" fmla="*/ 1214139 h 2052705"/>
              <a:gd name="connsiteX1434" fmla="*/ 1769054 w 2226220"/>
              <a:gd name="connsiteY1434" fmla="*/ 1214139 h 2052705"/>
              <a:gd name="connsiteX1435" fmla="*/ 1763677 w 2226220"/>
              <a:gd name="connsiteY1435" fmla="*/ 1214139 h 2052705"/>
              <a:gd name="connsiteX1436" fmla="*/ 1763677 w 2226220"/>
              <a:gd name="connsiteY1436" fmla="*/ 1215989 h 2052705"/>
              <a:gd name="connsiteX1437" fmla="*/ 1763677 w 2226220"/>
              <a:gd name="connsiteY1437" fmla="*/ 1219690 h 2052705"/>
              <a:gd name="connsiteX1438" fmla="*/ 1763677 w 2226220"/>
              <a:gd name="connsiteY1438" fmla="*/ 1220383 h 2052705"/>
              <a:gd name="connsiteX1439" fmla="*/ 1763677 w 2226220"/>
              <a:gd name="connsiteY1439" fmla="*/ 1228940 h 2052705"/>
              <a:gd name="connsiteX1440" fmla="*/ 1748875 w 2226220"/>
              <a:gd name="connsiteY1440" fmla="*/ 1228940 h 2052705"/>
              <a:gd name="connsiteX1441" fmla="*/ 1748875 w 2226220"/>
              <a:gd name="connsiteY1441" fmla="*/ 1214139 h 2052705"/>
              <a:gd name="connsiteX1442" fmla="*/ 1734537 w 2226220"/>
              <a:gd name="connsiteY1442" fmla="*/ 1214139 h 2052705"/>
              <a:gd name="connsiteX1443" fmla="*/ 1720198 w 2226220"/>
              <a:gd name="connsiteY1443" fmla="*/ 1214139 h 2052705"/>
              <a:gd name="connsiteX1444" fmla="*/ 1705859 w 2226220"/>
              <a:gd name="connsiteY1444" fmla="*/ 1214139 h 2052705"/>
              <a:gd name="connsiteX1445" fmla="*/ 1691058 w 2226220"/>
              <a:gd name="connsiteY1445" fmla="*/ 1228940 h 2052705"/>
              <a:gd name="connsiteX1446" fmla="*/ 1691058 w 2226220"/>
              <a:gd name="connsiteY1446" fmla="*/ 1214139 h 2052705"/>
              <a:gd name="connsiteX1447" fmla="*/ 1676719 w 2226220"/>
              <a:gd name="connsiteY1447" fmla="*/ 1214139 h 2052705"/>
              <a:gd name="connsiteX1448" fmla="*/ 1676719 w 2226220"/>
              <a:gd name="connsiteY1448" fmla="*/ 1219690 h 2052705"/>
              <a:gd name="connsiteX1449" fmla="*/ 1676719 w 2226220"/>
              <a:gd name="connsiteY1449" fmla="*/ 1220383 h 2052705"/>
              <a:gd name="connsiteX1450" fmla="*/ 1676719 w 2226220"/>
              <a:gd name="connsiteY1450" fmla="*/ 1228940 h 2052705"/>
              <a:gd name="connsiteX1451" fmla="*/ 1662380 w 2226220"/>
              <a:gd name="connsiteY1451" fmla="*/ 1243279 h 2052705"/>
              <a:gd name="connsiteX1452" fmla="*/ 1648041 w 2226220"/>
              <a:gd name="connsiteY1452" fmla="*/ 1243279 h 2052705"/>
              <a:gd name="connsiteX1453" fmla="*/ 1633240 w 2226220"/>
              <a:gd name="connsiteY1453" fmla="*/ 1243279 h 2052705"/>
              <a:gd name="connsiteX1454" fmla="*/ 1633240 w 2226220"/>
              <a:gd name="connsiteY1454" fmla="*/ 1241486 h 2052705"/>
              <a:gd name="connsiteX1455" fmla="*/ 1633240 w 2226220"/>
              <a:gd name="connsiteY1455" fmla="*/ 1234989 h 2052705"/>
              <a:gd name="connsiteX1456" fmla="*/ 1633240 w 2226220"/>
              <a:gd name="connsiteY1456" fmla="*/ 1234317 h 2052705"/>
              <a:gd name="connsiteX1457" fmla="*/ 1633240 w 2226220"/>
              <a:gd name="connsiteY1457" fmla="*/ 1228940 h 2052705"/>
              <a:gd name="connsiteX1458" fmla="*/ 1618901 w 2226220"/>
              <a:gd name="connsiteY1458" fmla="*/ 1228940 h 2052705"/>
              <a:gd name="connsiteX1459" fmla="*/ 1604562 w 2226220"/>
              <a:gd name="connsiteY1459" fmla="*/ 1243279 h 2052705"/>
              <a:gd name="connsiteX1460" fmla="*/ 1604562 w 2226220"/>
              <a:gd name="connsiteY1460" fmla="*/ 1237902 h 2052705"/>
              <a:gd name="connsiteX1461" fmla="*/ 1604562 w 2226220"/>
              <a:gd name="connsiteY1461" fmla="*/ 1237230 h 2052705"/>
              <a:gd name="connsiteX1462" fmla="*/ 1604562 w 2226220"/>
              <a:gd name="connsiteY1462" fmla="*/ 1237006 h 2052705"/>
              <a:gd name="connsiteX1463" fmla="*/ 1604562 w 2226220"/>
              <a:gd name="connsiteY1463" fmla="*/ 1228940 h 2052705"/>
              <a:gd name="connsiteX1464" fmla="*/ 1590223 w 2226220"/>
              <a:gd name="connsiteY1464" fmla="*/ 1228940 h 2052705"/>
              <a:gd name="connsiteX1465" fmla="*/ 1575422 w 2226220"/>
              <a:gd name="connsiteY1465" fmla="*/ 1228940 h 2052705"/>
              <a:gd name="connsiteX1466" fmla="*/ 1561083 w 2226220"/>
              <a:gd name="connsiteY1466" fmla="*/ 1228940 h 2052705"/>
              <a:gd name="connsiteX1467" fmla="*/ 1561083 w 2226220"/>
              <a:gd name="connsiteY1467" fmla="*/ 1243279 h 2052705"/>
              <a:gd name="connsiteX1468" fmla="*/ 1561083 w 2226220"/>
              <a:gd name="connsiteY1468" fmla="*/ 1257617 h 2052705"/>
              <a:gd name="connsiteX1469" fmla="*/ 1546744 w 2226220"/>
              <a:gd name="connsiteY1469" fmla="*/ 1243279 h 2052705"/>
              <a:gd name="connsiteX1470" fmla="*/ 1546744 w 2226220"/>
              <a:gd name="connsiteY1470" fmla="*/ 1257617 h 2052705"/>
              <a:gd name="connsiteX1471" fmla="*/ 1559291 w 2226220"/>
              <a:gd name="connsiteY1471" fmla="*/ 1257617 h 2052705"/>
              <a:gd name="connsiteX1472" fmla="*/ 1561083 w 2226220"/>
              <a:gd name="connsiteY1472" fmla="*/ 1257617 h 2052705"/>
              <a:gd name="connsiteX1473" fmla="*/ 1561083 w 2226220"/>
              <a:gd name="connsiteY1473" fmla="*/ 1271955 h 2052705"/>
              <a:gd name="connsiteX1474" fmla="*/ 1575422 w 2226220"/>
              <a:gd name="connsiteY1474" fmla="*/ 1257617 h 2052705"/>
              <a:gd name="connsiteX1475" fmla="*/ 1590223 w 2226220"/>
              <a:gd name="connsiteY1475" fmla="*/ 1271955 h 2052705"/>
              <a:gd name="connsiteX1476" fmla="*/ 1604562 w 2226220"/>
              <a:gd name="connsiteY1476" fmla="*/ 1271955 h 2052705"/>
              <a:gd name="connsiteX1477" fmla="*/ 1618901 w 2226220"/>
              <a:gd name="connsiteY1477" fmla="*/ 1271955 h 2052705"/>
              <a:gd name="connsiteX1478" fmla="*/ 1633240 w 2226220"/>
              <a:gd name="connsiteY1478" fmla="*/ 1257617 h 2052705"/>
              <a:gd name="connsiteX1479" fmla="*/ 1633240 w 2226220"/>
              <a:gd name="connsiteY1479" fmla="*/ 1271955 h 2052705"/>
              <a:gd name="connsiteX1480" fmla="*/ 1648041 w 2226220"/>
              <a:gd name="connsiteY1480" fmla="*/ 1257617 h 2052705"/>
              <a:gd name="connsiteX1481" fmla="*/ 1648041 w 2226220"/>
              <a:gd name="connsiteY1481" fmla="*/ 1259410 h 2052705"/>
              <a:gd name="connsiteX1482" fmla="*/ 1648041 w 2226220"/>
              <a:gd name="connsiteY1482" fmla="*/ 1270163 h 2052705"/>
              <a:gd name="connsiteX1483" fmla="*/ 1648041 w 2226220"/>
              <a:gd name="connsiteY1483" fmla="*/ 1271955 h 2052705"/>
              <a:gd name="connsiteX1484" fmla="*/ 1662380 w 2226220"/>
              <a:gd name="connsiteY1484" fmla="*/ 1271955 h 2052705"/>
              <a:gd name="connsiteX1485" fmla="*/ 1676719 w 2226220"/>
              <a:gd name="connsiteY1485" fmla="*/ 1271955 h 2052705"/>
              <a:gd name="connsiteX1486" fmla="*/ 1676719 w 2226220"/>
              <a:gd name="connsiteY1486" fmla="*/ 1270163 h 2052705"/>
              <a:gd name="connsiteX1487" fmla="*/ 1676719 w 2226220"/>
              <a:gd name="connsiteY1487" fmla="*/ 1259410 h 2052705"/>
              <a:gd name="connsiteX1488" fmla="*/ 1676719 w 2226220"/>
              <a:gd name="connsiteY1488" fmla="*/ 1257617 h 2052705"/>
              <a:gd name="connsiteX1489" fmla="*/ 1691058 w 2226220"/>
              <a:gd name="connsiteY1489" fmla="*/ 1257617 h 2052705"/>
              <a:gd name="connsiteX1490" fmla="*/ 1691058 w 2226220"/>
              <a:gd name="connsiteY1490" fmla="*/ 1243279 h 2052705"/>
              <a:gd name="connsiteX1491" fmla="*/ 1705859 w 2226220"/>
              <a:gd name="connsiteY1491" fmla="*/ 1257617 h 2052705"/>
              <a:gd name="connsiteX1492" fmla="*/ 1720198 w 2226220"/>
              <a:gd name="connsiteY1492" fmla="*/ 1257617 h 2052705"/>
              <a:gd name="connsiteX1493" fmla="*/ 1720198 w 2226220"/>
              <a:gd name="connsiteY1493" fmla="*/ 1255825 h 2052705"/>
              <a:gd name="connsiteX1494" fmla="*/ 1720198 w 2226220"/>
              <a:gd name="connsiteY1494" fmla="*/ 1243279 h 2052705"/>
              <a:gd name="connsiteX1495" fmla="*/ 1734537 w 2226220"/>
              <a:gd name="connsiteY1495" fmla="*/ 1243279 h 2052705"/>
              <a:gd name="connsiteX1496" fmla="*/ 1734537 w 2226220"/>
              <a:gd name="connsiteY1496" fmla="*/ 1257617 h 2052705"/>
              <a:gd name="connsiteX1497" fmla="*/ 1748875 w 2226220"/>
              <a:gd name="connsiteY1497" fmla="*/ 1243279 h 2052705"/>
              <a:gd name="connsiteX1498" fmla="*/ 1763677 w 2226220"/>
              <a:gd name="connsiteY1498" fmla="*/ 1243279 h 2052705"/>
              <a:gd name="connsiteX1499" fmla="*/ 1778016 w 2226220"/>
              <a:gd name="connsiteY1499" fmla="*/ 1243279 h 2052705"/>
              <a:gd name="connsiteX1500" fmla="*/ 1778016 w 2226220"/>
              <a:gd name="connsiteY1500" fmla="*/ 1245071 h 2052705"/>
              <a:gd name="connsiteX1501" fmla="*/ 1778016 w 2226220"/>
              <a:gd name="connsiteY1501" fmla="*/ 1257617 h 2052705"/>
              <a:gd name="connsiteX1502" fmla="*/ 1792354 w 2226220"/>
              <a:gd name="connsiteY1502" fmla="*/ 1243279 h 2052705"/>
              <a:gd name="connsiteX1503" fmla="*/ 1806693 w 2226220"/>
              <a:gd name="connsiteY1503" fmla="*/ 1243279 h 2052705"/>
              <a:gd name="connsiteX1504" fmla="*/ 1821495 w 2226220"/>
              <a:gd name="connsiteY1504" fmla="*/ 1243279 h 2052705"/>
              <a:gd name="connsiteX1505" fmla="*/ 1829784 w 2226220"/>
              <a:gd name="connsiteY1505" fmla="*/ 1243279 h 2052705"/>
              <a:gd name="connsiteX1506" fmla="*/ 1830456 w 2226220"/>
              <a:gd name="connsiteY1506" fmla="*/ 1243279 h 2052705"/>
              <a:gd name="connsiteX1507" fmla="*/ 1835833 w 2226220"/>
              <a:gd name="connsiteY1507" fmla="*/ 1243279 h 2052705"/>
              <a:gd name="connsiteX1508" fmla="*/ 1850172 w 2226220"/>
              <a:gd name="connsiteY1508" fmla="*/ 1243279 h 2052705"/>
              <a:gd name="connsiteX1509" fmla="*/ 1850172 w 2226220"/>
              <a:gd name="connsiteY1509" fmla="*/ 1232525 h 2052705"/>
              <a:gd name="connsiteX1510" fmla="*/ 1850172 w 2226220"/>
              <a:gd name="connsiteY1510" fmla="*/ 1228940 h 2052705"/>
              <a:gd name="connsiteX1511" fmla="*/ 1864511 w 2226220"/>
              <a:gd name="connsiteY1511" fmla="*/ 1228940 h 2052705"/>
              <a:gd name="connsiteX1512" fmla="*/ 1879313 w 2226220"/>
              <a:gd name="connsiteY1512" fmla="*/ 1228940 h 2052705"/>
              <a:gd name="connsiteX1513" fmla="*/ 1893651 w 2226220"/>
              <a:gd name="connsiteY1513" fmla="*/ 1228940 h 2052705"/>
              <a:gd name="connsiteX1514" fmla="*/ 1907990 w 2226220"/>
              <a:gd name="connsiteY1514" fmla="*/ 1228940 h 2052705"/>
              <a:gd name="connsiteX1515" fmla="*/ 1922329 w 2226220"/>
              <a:gd name="connsiteY1515" fmla="*/ 1214139 h 2052705"/>
              <a:gd name="connsiteX1516" fmla="*/ 1922329 w 2226220"/>
              <a:gd name="connsiteY1516" fmla="*/ 1212347 h 2052705"/>
              <a:gd name="connsiteX1517" fmla="*/ 1922329 w 2226220"/>
              <a:gd name="connsiteY1517" fmla="*/ 1203385 h 2052705"/>
              <a:gd name="connsiteX1518" fmla="*/ 1922329 w 2226220"/>
              <a:gd name="connsiteY1518" fmla="*/ 1199801 h 2052705"/>
              <a:gd name="connsiteX1519" fmla="*/ 1922329 w 2226220"/>
              <a:gd name="connsiteY1519" fmla="*/ 1185462 h 2052705"/>
              <a:gd name="connsiteX1520" fmla="*/ 1907990 w 2226220"/>
              <a:gd name="connsiteY1520" fmla="*/ 1185462 h 2052705"/>
              <a:gd name="connsiteX1521" fmla="*/ 1893651 w 2226220"/>
              <a:gd name="connsiteY1521" fmla="*/ 1185462 h 2052705"/>
              <a:gd name="connsiteX1522" fmla="*/ 1893651 w 2226220"/>
              <a:gd name="connsiteY1522" fmla="*/ 1187255 h 2052705"/>
              <a:gd name="connsiteX1523" fmla="*/ 1893651 w 2226220"/>
              <a:gd name="connsiteY1523" fmla="*/ 1190839 h 2052705"/>
              <a:gd name="connsiteX1524" fmla="*/ 1893651 w 2226220"/>
              <a:gd name="connsiteY1524" fmla="*/ 1191511 h 2052705"/>
              <a:gd name="connsiteX1525" fmla="*/ 1893651 w 2226220"/>
              <a:gd name="connsiteY1525" fmla="*/ 1199801 h 2052705"/>
              <a:gd name="connsiteX1526" fmla="*/ 1879313 w 2226220"/>
              <a:gd name="connsiteY1526" fmla="*/ 1199801 h 2052705"/>
              <a:gd name="connsiteX1527" fmla="*/ 1864511 w 2226220"/>
              <a:gd name="connsiteY1527" fmla="*/ 1199801 h 2052705"/>
              <a:gd name="connsiteX1528" fmla="*/ 1864511 w 2226220"/>
              <a:gd name="connsiteY1528" fmla="*/ 1196216 h 2052705"/>
              <a:gd name="connsiteX1529" fmla="*/ 1864511 w 2226220"/>
              <a:gd name="connsiteY1529" fmla="*/ 1187255 h 2052705"/>
              <a:gd name="connsiteX1530" fmla="*/ 1864511 w 2226220"/>
              <a:gd name="connsiteY1530" fmla="*/ 1185462 h 2052705"/>
              <a:gd name="connsiteX1531" fmla="*/ 1850172 w 2226220"/>
              <a:gd name="connsiteY1531" fmla="*/ 1185462 h 2052705"/>
              <a:gd name="connsiteX1532" fmla="*/ 1691058 w 2226220"/>
              <a:gd name="connsiteY1532" fmla="*/ 1185462 h 2052705"/>
              <a:gd name="connsiteX1533" fmla="*/ 1691058 w 2226220"/>
              <a:gd name="connsiteY1533" fmla="*/ 1199801 h 2052705"/>
              <a:gd name="connsiteX1534" fmla="*/ 1705859 w 2226220"/>
              <a:gd name="connsiteY1534" fmla="*/ 1199801 h 2052705"/>
              <a:gd name="connsiteX1535" fmla="*/ 1720198 w 2226220"/>
              <a:gd name="connsiteY1535" fmla="*/ 1185462 h 2052705"/>
              <a:gd name="connsiteX1536" fmla="*/ 1734537 w 2226220"/>
              <a:gd name="connsiteY1536" fmla="*/ 1185462 h 2052705"/>
              <a:gd name="connsiteX1537" fmla="*/ 1720198 w 2226220"/>
              <a:gd name="connsiteY1537" fmla="*/ 1185462 h 2052705"/>
              <a:gd name="connsiteX1538" fmla="*/ 1705859 w 2226220"/>
              <a:gd name="connsiteY1538" fmla="*/ 1185462 h 2052705"/>
              <a:gd name="connsiteX1539" fmla="*/ 1633240 w 2226220"/>
              <a:gd name="connsiteY1539" fmla="*/ 1185462 h 2052705"/>
              <a:gd name="connsiteX1540" fmla="*/ 1618901 w 2226220"/>
              <a:gd name="connsiteY1540" fmla="*/ 1199801 h 2052705"/>
              <a:gd name="connsiteX1541" fmla="*/ 1604562 w 2226220"/>
              <a:gd name="connsiteY1541" fmla="*/ 1199801 h 2052705"/>
              <a:gd name="connsiteX1542" fmla="*/ 1618901 w 2226220"/>
              <a:gd name="connsiteY1542" fmla="*/ 1199801 h 2052705"/>
              <a:gd name="connsiteX1543" fmla="*/ 1633240 w 2226220"/>
              <a:gd name="connsiteY1543" fmla="*/ 1199801 h 2052705"/>
              <a:gd name="connsiteX1544" fmla="*/ 1641797 w 2226220"/>
              <a:gd name="connsiteY1544" fmla="*/ 1199801 h 2052705"/>
              <a:gd name="connsiteX1545" fmla="*/ 1648041 w 2226220"/>
              <a:gd name="connsiteY1545" fmla="*/ 1199801 h 2052705"/>
              <a:gd name="connsiteX1546" fmla="*/ 1662380 w 2226220"/>
              <a:gd name="connsiteY1546" fmla="*/ 1199801 h 2052705"/>
              <a:gd name="connsiteX1547" fmla="*/ 1676719 w 2226220"/>
              <a:gd name="connsiteY1547" fmla="*/ 1199801 h 2052705"/>
              <a:gd name="connsiteX1548" fmla="*/ 1676719 w 2226220"/>
              <a:gd name="connsiteY1548" fmla="*/ 1185462 h 2052705"/>
              <a:gd name="connsiteX1549" fmla="*/ 1662380 w 2226220"/>
              <a:gd name="connsiteY1549" fmla="*/ 1185462 h 2052705"/>
              <a:gd name="connsiteX1550" fmla="*/ 1648041 w 2226220"/>
              <a:gd name="connsiteY1550" fmla="*/ 1185462 h 2052705"/>
              <a:gd name="connsiteX1551" fmla="*/ 1648041 w 2226220"/>
              <a:gd name="connsiteY1551" fmla="*/ 1187255 h 2052705"/>
              <a:gd name="connsiteX1552" fmla="*/ 1648041 w 2226220"/>
              <a:gd name="connsiteY1552" fmla="*/ 1198008 h 2052705"/>
              <a:gd name="connsiteX1553" fmla="*/ 1648041 w 2226220"/>
              <a:gd name="connsiteY1553" fmla="*/ 1199801 h 2052705"/>
              <a:gd name="connsiteX1554" fmla="*/ 1959759 w 2226220"/>
              <a:gd name="connsiteY1554" fmla="*/ 1179413 h 2052705"/>
              <a:gd name="connsiteX1555" fmla="*/ 1951469 w 2226220"/>
              <a:gd name="connsiteY1555" fmla="*/ 1185462 h 2052705"/>
              <a:gd name="connsiteX1556" fmla="*/ 1937130 w 2226220"/>
              <a:gd name="connsiteY1556" fmla="*/ 1185462 h 2052705"/>
              <a:gd name="connsiteX1557" fmla="*/ 1937130 w 2226220"/>
              <a:gd name="connsiteY1557" fmla="*/ 1199801 h 2052705"/>
              <a:gd name="connsiteX1558" fmla="*/ 1937130 w 2226220"/>
              <a:gd name="connsiteY1558" fmla="*/ 1214139 h 2052705"/>
              <a:gd name="connsiteX1559" fmla="*/ 1938923 w 2226220"/>
              <a:gd name="connsiteY1559" fmla="*/ 1214139 h 2052705"/>
              <a:gd name="connsiteX1560" fmla="*/ 1942507 w 2226220"/>
              <a:gd name="connsiteY1560" fmla="*/ 1214139 h 2052705"/>
              <a:gd name="connsiteX1561" fmla="*/ 1943179 w 2226220"/>
              <a:gd name="connsiteY1561" fmla="*/ 1214139 h 2052705"/>
              <a:gd name="connsiteX1562" fmla="*/ 1951469 w 2226220"/>
              <a:gd name="connsiteY1562" fmla="*/ 1214139 h 2052705"/>
              <a:gd name="connsiteX1563" fmla="*/ 1951469 w 2226220"/>
              <a:gd name="connsiteY1563" fmla="*/ 1201593 h 2052705"/>
              <a:gd name="connsiteX1564" fmla="*/ 1951469 w 2226220"/>
              <a:gd name="connsiteY1564" fmla="*/ 1199801 h 2052705"/>
              <a:gd name="connsiteX1565" fmla="*/ 1965808 w 2226220"/>
              <a:gd name="connsiteY1565" fmla="*/ 1199801 h 2052705"/>
              <a:gd name="connsiteX1566" fmla="*/ 1980147 w 2226220"/>
              <a:gd name="connsiteY1566" fmla="*/ 1199801 h 2052705"/>
              <a:gd name="connsiteX1567" fmla="*/ 1965808 w 2226220"/>
              <a:gd name="connsiteY1567" fmla="*/ 1185462 h 2052705"/>
              <a:gd name="connsiteX1568" fmla="*/ 1959759 w 2226220"/>
              <a:gd name="connsiteY1568" fmla="*/ 1179413 h 2052705"/>
              <a:gd name="connsiteX1569" fmla="*/ 2011080 w 2226220"/>
              <a:gd name="connsiteY1569" fmla="*/ 1174709 h 2052705"/>
              <a:gd name="connsiteX1570" fmla="*/ 2009287 w 2226220"/>
              <a:gd name="connsiteY1570" fmla="*/ 1185462 h 2052705"/>
              <a:gd name="connsiteX1571" fmla="*/ 2009287 w 2226220"/>
              <a:gd name="connsiteY1571" fmla="*/ 1191511 h 2052705"/>
              <a:gd name="connsiteX1572" fmla="*/ 2009287 w 2226220"/>
              <a:gd name="connsiteY1572" fmla="*/ 1199801 h 2052705"/>
              <a:gd name="connsiteX1573" fmla="*/ 2023626 w 2226220"/>
              <a:gd name="connsiteY1573" fmla="*/ 1199801 h 2052705"/>
              <a:gd name="connsiteX1574" fmla="*/ 2037965 w 2226220"/>
              <a:gd name="connsiteY1574" fmla="*/ 1185462 h 2052705"/>
              <a:gd name="connsiteX1575" fmla="*/ 2052766 w 2226220"/>
              <a:gd name="connsiteY1575" fmla="*/ 1185462 h 2052705"/>
              <a:gd name="connsiteX1576" fmla="*/ 2037965 w 2226220"/>
              <a:gd name="connsiteY1576" fmla="*/ 1185462 h 2052705"/>
              <a:gd name="connsiteX1577" fmla="*/ 2023626 w 2226220"/>
              <a:gd name="connsiteY1577" fmla="*/ 1185462 h 2052705"/>
              <a:gd name="connsiteX1578" fmla="*/ 2011080 w 2226220"/>
              <a:gd name="connsiteY1578" fmla="*/ 1174709 h 2052705"/>
              <a:gd name="connsiteX1579" fmla="*/ 1806693 w 2226220"/>
              <a:gd name="connsiteY1579" fmla="*/ 1171124 h 2052705"/>
              <a:gd name="connsiteX1580" fmla="*/ 1821495 w 2226220"/>
              <a:gd name="connsiteY1580" fmla="*/ 1171124 h 2052705"/>
              <a:gd name="connsiteX1581" fmla="*/ 1748875 w 2226220"/>
              <a:gd name="connsiteY1581" fmla="*/ 1171124 h 2052705"/>
              <a:gd name="connsiteX1582" fmla="*/ 1748875 w 2226220"/>
              <a:gd name="connsiteY1582" fmla="*/ 1185462 h 2052705"/>
              <a:gd name="connsiteX1583" fmla="*/ 1763677 w 2226220"/>
              <a:gd name="connsiteY1583" fmla="*/ 1185462 h 2052705"/>
              <a:gd name="connsiteX1584" fmla="*/ 1778016 w 2226220"/>
              <a:gd name="connsiteY1584" fmla="*/ 1185462 h 2052705"/>
              <a:gd name="connsiteX1585" fmla="*/ 1778016 w 2226220"/>
              <a:gd name="connsiteY1585" fmla="*/ 1171124 h 2052705"/>
              <a:gd name="connsiteX1586" fmla="*/ 1763677 w 2226220"/>
              <a:gd name="connsiteY1586" fmla="*/ 1185462 h 2052705"/>
              <a:gd name="connsiteX1587" fmla="*/ 1763677 w 2226220"/>
              <a:gd name="connsiteY1587" fmla="*/ 1181878 h 2052705"/>
              <a:gd name="connsiteX1588" fmla="*/ 1763677 w 2226220"/>
              <a:gd name="connsiteY1588" fmla="*/ 1177173 h 2052705"/>
              <a:gd name="connsiteX1589" fmla="*/ 1763677 w 2226220"/>
              <a:gd name="connsiteY1589" fmla="*/ 1176501 h 2052705"/>
              <a:gd name="connsiteX1590" fmla="*/ 1763677 w 2226220"/>
              <a:gd name="connsiteY1590" fmla="*/ 1171124 h 2052705"/>
              <a:gd name="connsiteX1591" fmla="*/ 2153600 w 2226220"/>
              <a:gd name="connsiteY1591" fmla="*/ 1156323 h 2052705"/>
              <a:gd name="connsiteX1592" fmla="*/ 2153600 w 2226220"/>
              <a:gd name="connsiteY1592" fmla="*/ 1171124 h 2052705"/>
              <a:gd name="connsiteX1593" fmla="*/ 2139262 w 2226220"/>
              <a:gd name="connsiteY1593" fmla="*/ 1156323 h 2052705"/>
              <a:gd name="connsiteX1594" fmla="*/ 2124923 w 2226220"/>
              <a:gd name="connsiteY1594" fmla="*/ 1171124 h 2052705"/>
              <a:gd name="connsiteX1595" fmla="*/ 2110584 w 2226220"/>
              <a:gd name="connsiteY1595" fmla="*/ 1171124 h 2052705"/>
              <a:gd name="connsiteX1596" fmla="*/ 2095783 w 2226220"/>
              <a:gd name="connsiteY1596" fmla="*/ 1171124 h 2052705"/>
              <a:gd name="connsiteX1597" fmla="*/ 2081444 w 2226220"/>
              <a:gd name="connsiteY1597" fmla="*/ 1185462 h 2052705"/>
              <a:gd name="connsiteX1598" fmla="*/ 2081444 w 2226220"/>
              <a:gd name="connsiteY1598" fmla="*/ 1199801 h 2052705"/>
              <a:gd name="connsiteX1599" fmla="*/ 2095783 w 2226220"/>
              <a:gd name="connsiteY1599" fmla="*/ 1199801 h 2052705"/>
              <a:gd name="connsiteX1600" fmla="*/ 2095783 w 2226220"/>
              <a:gd name="connsiteY1600" fmla="*/ 1185462 h 2052705"/>
              <a:gd name="connsiteX1601" fmla="*/ 2095783 w 2226220"/>
              <a:gd name="connsiteY1601" fmla="*/ 1171124 h 2052705"/>
              <a:gd name="connsiteX1602" fmla="*/ 2110584 w 2226220"/>
              <a:gd name="connsiteY1602" fmla="*/ 1185462 h 2052705"/>
              <a:gd name="connsiteX1603" fmla="*/ 2124923 w 2226220"/>
              <a:gd name="connsiteY1603" fmla="*/ 1199801 h 2052705"/>
              <a:gd name="connsiteX1604" fmla="*/ 2124923 w 2226220"/>
              <a:gd name="connsiteY1604" fmla="*/ 1185462 h 2052705"/>
              <a:gd name="connsiteX1605" fmla="*/ 2139262 w 2226220"/>
              <a:gd name="connsiteY1605" fmla="*/ 1185462 h 2052705"/>
              <a:gd name="connsiteX1606" fmla="*/ 2153600 w 2226220"/>
              <a:gd name="connsiteY1606" fmla="*/ 1185462 h 2052705"/>
              <a:gd name="connsiteX1607" fmla="*/ 2153600 w 2226220"/>
              <a:gd name="connsiteY1607" fmla="*/ 1171124 h 2052705"/>
              <a:gd name="connsiteX1608" fmla="*/ 2168402 w 2226220"/>
              <a:gd name="connsiteY1608" fmla="*/ 1171124 h 2052705"/>
              <a:gd name="connsiteX1609" fmla="*/ 2168402 w 2226220"/>
              <a:gd name="connsiteY1609" fmla="*/ 1156323 h 2052705"/>
              <a:gd name="connsiteX1610" fmla="*/ 2153600 w 2226220"/>
              <a:gd name="connsiteY1610" fmla="*/ 1156323 h 2052705"/>
              <a:gd name="connsiteX1611" fmla="*/ 1864511 w 2226220"/>
              <a:gd name="connsiteY1611" fmla="*/ 1156323 h 2052705"/>
              <a:gd name="connsiteX1612" fmla="*/ 1864511 w 2226220"/>
              <a:gd name="connsiteY1612" fmla="*/ 1167424 h 2052705"/>
              <a:gd name="connsiteX1613" fmla="*/ 1864511 w 2226220"/>
              <a:gd name="connsiteY1613" fmla="*/ 1171124 h 2052705"/>
              <a:gd name="connsiteX1614" fmla="*/ 1879313 w 2226220"/>
              <a:gd name="connsiteY1614" fmla="*/ 1171124 h 2052705"/>
              <a:gd name="connsiteX1615" fmla="*/ 1879313 w 2226220"/>
              <a:gd name="connsiteY1615" fmla="*/ 1156323 h 2052705"/>
              <a:gd name="connsiteX1616" fmla="*/ 1893651 w 2226220"/>
              <a:gd name="connsiteY1616" fmla="*/ 1171124 h 2052705"/>
              <a:gd name="connsiteX1617" fmla="*/ 1893651 w 2226220"/>
              <a:gd name="connsiteY1617" fmla="*/ 1164880 h 2052705"/>
              <a:gd name="connsiteX1618" fmla="*/ 1893651 w 2226220"/>
              <a:gd name="connsiteY1618" fmla="*/ 1162567 h 2052705"/>
              <a:gd name="connsiteX1619" fmla="*/ 1893651 w 2226220"/>
              <a:gd name="connsiteY1619" fmla="*/ 1156323 h 2052705"/>
              <a:gd name="connsiteX1620" fmla="*/ 1879313 w 2226220"/>
              <a:gd name="connsiteY1620" fmla="*/ 1156323 h 2052705"/>
              <a:gd name="connsiteX1621" fmla="*/ 1864511 w 2226220"/>
              <a:gd name="connsiteY1621" fmla="*/ 1156323 h 2052705"/>
              <a:gd name="connsiteX1622" fmla="*/ 0 w 2226220"/>
              <a:gd name="connsiteY1622" fmla="*/ 1156323 h 2052705"/>
              <a:gd name="connsiteX1623" fmla="*/ 14339 w 2226220"/>
              <a:gd name="connsiteY1623" fmla="*/ 1156323 h 2052705"/>
              <a:gd name="connsiteX1624" fmla="*/ 14339 w 2226220"/>
              <a:gd name="connsiteY1624" fmla="*/ 1171124 h 2052705"/>
              <a:gd name="connsiteX1625" fmla="*/ 29140 w 2226220"/>
              <a:gd name="connsiteY1625" fmla="*/ 1171124 h 2052705"/>
              <a:gd name="connsiteX1626" fmla="*/ 29140 w 2226220"/>
              <a:gd name="connsiteY1626" fmla="*/ 1172917 h 2052705"/>
              <a:gd name="connsiteX1627" fmla="*/ 29140 w 2226220"/>
              <a:gd name="connsiteY1627" fmla="*/ 1176501 h 2052705"/>
              <a:gd name="connsiteX1628" fmla="*/ 29140 w 2226220"/>
              <a:gd name="connsiteY1628" fmla="*/ 1177173 h 2052705"/>
              <a:gd name="connsiteX1629" fmla="*/ 29140 w 2226220"/>
              <a:gd name="connsiteY1629" fmla="*/ 1185462 h 2052705"/>
              <a:gd name="connsiteX1630" fmla="*/ 43479 w 2226220"/>
              <a:gd name="connsiteY1630" fmla="*/ 1185462 h 2052705"/>
              <a:gd name="connsiteX1631" fmla="*/ 43479 w 2226220"/>
              <a:gd name="connsiteY1631" fmla="*/ 1199801 h 2052705"/>
              <a:gd name="connsiteX1632" fmla="*/ 29140 w 2226220"/>
              <a:gd name="connsiteY1632" fmla="*/ 1199801 h 2052705"/>
              <a:gd name="connsiteX1633" fmla="*/ 14339 w 2226220"/>
              <a:gd name="connsiteY1633" fmla="*/ 1199801 h 2052705"/>
              <a:gd name="connsiteX1634" fmla="*/ 14339 w 2226220"/>
              <a:gd name="connsiteY1634" fmla="*/ 1185462 h 2052705"/>
              <a:gd name="connsiteX1635" fmla="*/ 0 w 2226220"/>
              <a:gd name="connsiteY1635" fmla="*/ 1171124 h 2052705"/>
              <a:gd name="connsiteX1636" fmla="*/ 1937130 w 2226220"/>
              <a:gd name="connsiteY1636" fmla="*/ 1141985 h 2052705"/>
              <a:gd name="connsiteX1637" fmla="*/ 1937130 w 2226220"/>
              <a:gd name="connsiteY1637" fmla="*/ 1143777 h 2052705"/>
              <a:gd name="connsiteX1638" fmla="*/ 1937130 w 2226220"/>
              <a:gd name="connsiteY1638" fmla="*/ 1154531 h 2052705"/>
              <a:gd name="connsiteX1639" fmla="*/ 1937130 w 2226220"/>
              <a:gd name="connsiteY1639" fmla="*/ 1156323 h 2052705"/>
              <a:gd name="connsiteX1640" fmla="*/ 1951469 w 2226220"/>
              <a:gd name="connsiteY1640" fmla="*/ 1156323 h 2052705"/>
              <a:gd name="connsiteX1641" fmla="*/ 1951469 w 2226220"/>
              <a:gd name="connsiteY1641" fmla="*/ 1152739 h 2052705"/>
              <a:gd name="connsiteX1642" fmla="*/ 1951469 w 2226220"/>
              <a:gd name="connsiteY1642" fmla="*/ 1141985 h 2052705"/>
              <a:gd name="connsiteX1643" fmla="*/ 29140 w 2226220"/>
              <a:gd name="connsiteY1643" fmla="*/ 1141985 h 2052705"/>
              <a:gd name="connsiteX1644" fmla="*/ 43479 w 2226220"/>
              <a:gd name="connsiteY1644" fmla="*/ 1141985 h 2052705"/>
              <a:gd name="connsiteX1645" fmla="*/ 43479 w 2226220"/>
              <a:gd name="connsiteY1645" fmla="*/ 1156323 h 2052705"/>
              <a:gd name="connsiteX1646" fmla="*/ 29140 w 2226220"/>
              <a:gd name="connsiteY1646" fmla="*/ 1156323 h 2052705"/>
              <a:gd name="connsiteX1647" fmla="*/ 29140 w 2226220"/>
              <a:gd name="connsiteY1647" fmla="*/ 1141985 h 2052705"/>
              <a:gd name="connsiteX1648" fmla="*/ 2095783 w 2226220"/>
              <a:gd name="connsiteY1648" fmla="*/ 1127646 h 2052705"/>
              <a:gd name="connsiteX1649" fmla="*/ 2095783 w 2226220"/>
              <a:gd name="connsiteY1649" fmla="*/ 1129439 h 2052705"/>
              <a:gd name="connsiteX1650" fmla="*/ 2095783 w 2226220"/>
              <a:gd name="connsiteY1650" fmla="*/ 1131231 h 2052705"/>
              <a:gd name="connsiteX1651" fmla="*/ 2095783 w 2226220"/>
              <a:gd name="connsiteY1651" fmla="*/ 1141985 h 2052705"/>
              <a:gd name="connsiteX1652" fmla="*/ 2110584 w 2226220"/>
              <a:gd name="connsiteY1652" fmla="*/ 1141985 h 2052705"/>
              <a:gd name="connsiteX1653" fmla="*/ 2110584 w 2226220"/>
              <a:gd name="connsiteY1653" fmla="*/ 1140192 h 2052705"/>
              <a:gd name="connsiteX1654" fmla="*/ 2110584 w 2226220"/>
              <a:gd name="connsiteY1654" fmla="*/ 1133695 h 2052705"/>
              <a:gd name="connsiteX1655" fmla="*/ 2110584 w 2226220"/>
              <a:gd name="connsiteY1655" fmla="*/ 1127646 h 2052705"/>
              <a:gd name="connsiteX1656" fmla="*/ 14339 w 2226220"/>
              <a:gd name="connsiteY1656" fmla="*/ 1127646 h 2052705"/>
              <a:gd name="connsiteX1657" fmla="*/ 29140 w 2226220"/>
              <a:gd name="connsiteY1657" fmla="*/ 1127646 h 2052705"/>
              <a:gd name="connsiteX1658" fmla="*/ 29140 w 2226220"/>
              <a:gd name="connsiteY1658" fmla="*/ 1141985 h 2052705"/>
              <a:gd name="connsiteX1659" fmla="*/ 14339 w 2226220"/>
              <a:gd name="connsiteY1659" fmla="*/ 1127646 h 2052705"/>
              <a:gd name="connsiteX1660" fmla="*/ 1648041 w 2226220"/>
              <a:gd name="connsiteY1660" fmla="*/ 1113308 h 2052705"/>
              <a:gd name="connsiteX1661" fmla="*/ 1648041 w 2226220"/>
              <a:gd name="connsiteY1661" fmla="*/ 1127646 h 2052705"/>
              <a:gd name="connsiteX1662" fmla="*/ 1648041 w 2226220"/>
              <a:gd name="connsiteY1662" fmla="*/ 1141985 h 2052705"/>
              <a:gd name="connsiteX1663" fmla="*/ 1662380 w 2226220"/>
              <a:gd name="connsiteY1663" fmla="*/ 1141985 h 2052705"/>
              <a:gd name="connsiteX1664" fmla="*/ 1648041 w 2226220"/>
              <a:gd name="connsiteY1664" fmla="*/ 1156323 h 2052705"/>
              <a:gd name="connsiteX1665" fmla="*/ 1662380 w 2226220"/>
              <a:gd name="connsiteY1665" fmla="*/ 1156323 h 2052705"/>
              <a:gd name="connsiteX1666" fmla="*/ 1662380 w 2226220"/>
              <a:gd name="connsiteY1666" fmla="*/ 1141985 h 2052705"/>
              <a:gd name="connsiteX1667" fmla="*/ 1648041 w 2226220"/>
              <a:gd name="connsiteY1667" fmla="*/ 1127646 h 2052705"/>
              <a:gd name="connsiteX1668" fmla="*/ 1662380 w 2226220"/>
              <a:gd name="connsiteY1668" fmla="*/ 1127646 h 2052705"/>
              <a:gd name="connsiteX1669" fmla="*/ 1662380 w 2226220"/>
              <a:gd name="connsiteY1669" fmla="*/ 1125854 h 2052705"/>
              <a:gd name="connsiteX1670" fmla="*/ 1662380 w 2226220"/>
              <a:gd name="connsiteY1670" fmla="*/ 1113308 h 2052705"/>
              <a:gd name="connsiteX1671" fmla="*/ 1488926 w 2226220"/>
              <a:gd name="connsiteY1671" fmla="*/ 1084169 h 2052705"/>
              <a:gd name="connsiteX1672" fmla="*/ 1474587 w 2226220"/>
              <a:gd name="connsiteY1672" fmla="*/ 1098507 h 2052705"/>
              <a:gd name="connsiteX1673" fmla="*/ 1488926 w 2226220"/>
              <a:gd name="connsiteY1673" fmla="*/ 1098507 h 2052705"/>
              <a:gd name="connsiteX1674" fmla="*/ 129975 w 2226220"/>
              <a:gd name="connsiteY1674" fmla="*/ 1084169 h 2052705"/>
              <a:gd name="connsiteX1675" fmla="*/ 129975 w 2226220"/>
              <a:gd name="connsiteY1675" fmla="*/ 1098507 h 2052705"/>
              <a:gd name="connsiteX1676" fmla="*/ 144776 w 2226220"/>
              <a:gd name="connsiteY1676" fmla="*/ 1098507 h 2052705"/>
              <a:gd name="connsiteX1677" fmla="*/ 144776 w 2226220"/>
              <a:gd name="connsiteY1677" fmla="*/ 1084169 h 2052705"/>
              <a:gd name="connsiteX1678" fmla="*/ 129975 w 2226220"/>
              <a:gd name="connsiteY1678" fmla="*/ 1084169 h 2052705"/>
              <a:gd name="connsiteX1679" fmla="*/ 29140 w 2226220"/>
              <a:gd name="connsiteY1679" fmla="*/ 1084169 h 2052705"/>
              <a:gd name="connsiteX1680" fmla="*/ 29140 w 2226220"/>
              <a:gd name="connsiteY1680" fmla="*/ 1098507 h 2052705"/>
              <a:gd name="connsiteX1681" fmla="*/ 43479 w 2226220"/>
              <a:gd name="connsiteY1681" fmla="*/ 1084169 h 2052705"/>
              <a:gd name="connsiteX1682" fmla="*/ 29140 w 2226220"/>
              <a:gd name="connsiteY1682" fmla="*/ 1084169 h 2052705"/>
              <a:gd name="connsiteX1683" fmla="*/ 115636 w 2226220"/>
              <a:gd name="connsiteY1683" fmla="*/ 1069830 h 2052705"/>
              <a:gd name="connsiteX1684" fmla="*/ 101297 w 2226220"/>
              <a:gd name="connsiteY1684" fmla="*/ 1084169 h 2052705"/>
              <a:gd name="connsiteX1685" fmla="*/ 115636 w 2226220"/>
              <a:gd name="connsiteY1685" fmla="*/ 1084169 h 2052705"/>
              <a:gd name="connsiteX1686" fmla="*/ 115636 w 2226220"/>
              <a:gd name="connsiteY1686" fmla="*/ 1069830 h 2052705"/>
              <a:gd name="connsiteX1687" fmla="*/ 72157 w 2226220"/>
              <a:gd name="connsiteY1687" fmla="*/ 1069830 h 2052705"/>
              <a:gd name="connsiteX1688" fmla="*/ 72157 w 2226220"/>
              <a:gd name="connsiteY1688" fmla="*/ 1084169 h 2052705"/>
              <a:gd name="connsiteX1689" fmla="*/ 72157 w 2226220"/>
              <a:gd name="connsiteY1689" fmla="*/ 1098507 h 2052705"/>
              <a:gd name="connsiteX1690" fmla="*/ 86958 w 2226220"/>
              <a:gd name="connsiteY1690" fmla="*/ 1098507 h 2052705"/>
              <a:gd name="connsiteX1691" fmla="*/ 86958 w 2226220"/>
              <a:gd name="connsiteY1691" fmla="*/ 1084169 h 2052705"/>
              <a:gd name="connsiteX1692" fmla="*/ 29140 w 2226220"/>
              <a:gd name="connsiteY1692" fmla="*/ 1055492 h 2052705"/>
              <a:gd name="connsiteX1693" fmla="*/ 29140 w 2226220"/>
              <a:gd name="connsiteY1693" fmla="*/ 1069830 h 2052705"/>
              <a:gd name="connsiteX1694" fmla="*/ 43479 w 2226220"/>
              <a:gd name="connsiteY1694" fmla="*/ 1069830 h 2052705"/>
              <a:gd name="connsiteX1695" fmla="*/ 43479 w 2226220"/>
              <a:gd name="connsiteY1695" fmla="*/ 1055492 h 2052705"/>
              <a:gd name="connsiteX1696" fmla="*/ 41687 w 2226220"/>
              <a:gd name="connsiteY1696" fmla="*/ 1055492 h 2052705"/>
              <a:gd name="connsiteX1697" fmla="*/ 30933 w 2226220"/>
              <a:gd name="connsiteY1697" fmla="*/ 1055492 h 2052705"/>
              <a:gd name="connsiteX1698" fmla="*/ 29140 w 2226220"/>
              <a:gd name="connsiteY1698" fmla="*/ 1055492 h 2052705"/>
              <a:gd name="connsiteX1699" fmla="*/ 1662380 w 2226220"/>
              <a:gd name="connsiteY1699" fmla="*/ 1040691 h 2052705"/>
              <a:gd name="connsiteX1700" fmla="*/ 1662380 w 2226220"/>
              <a:gd name="connsiteY1700" fmla="*/ 1042541 h 2052705"/>
              <a:gd name="connsiteX1701" fmla="*/ 1662380 w 2226220"/>
              <a:gd name="connsiteY1701" fmla="*/ 1053642 h 2052705"/>
              <a:gd name="connsiteX1702" fmla="*/ 1662380 w 2226220"/>
              <a:gd name="connsiteY1702" fmla="*/ 1055492 h 2052705"/>
              <a:gd name="connsiteX1703" fmla="*/ 1662380 w 2226220"/>
              <a:gd name="connsiteY1703" fmla="*/ 1040691 h 2052705"/>
              <a:gd name="connsiteX1704" fmla="*/ 1648041 w 2226220"/>
              <a:gd name="connsiteY1704" fmla="*/ 1040691 h 2052705"/>
              <a:gd name="connsiteX1705" fmla="*/ 1648041 w 2226220"/>
              <a:gd name="connsiteY1705" fmla="*/ 1055492 h 2052705"/>
              <a:gd name="connsiteX1706" fmla="*/ 1662380 w 2226220"/>
              <a:gd name="connsiteY1706" fmla="*/ 1055492 h 2052705"/>
              <a:gd name="connsiteX1707" fmla="*/ 1676719 w 2226220"/>
              <a:gd name="connsiteY1707" fmla="*/ 1040691 h 2052705"/>
              <a:gd name="connsiteX1708" fmla="*/ 1662380 w 2226220"/>
              <a:gd name="connsiteY1708" fmla="*/ 1040691 h 2052705"/>
              <a:gd name="connsiteX1709" fmla="*/ 1648041 w 2226220"/>
              <a:gd name="connsiteY1709" fmla="*/ 1040691 h 2052705"/>
              <a:gd name="connsiteX1710" fmla="*/ 1575422 w 2226220"/>
              <a:gd name="connsiteY1710" fmla="*/ 1040691 h 2052705"/>
              <a:gd name="connsiteX1711" fmla="*/ 1575422 w 2226220"/>
              <a:gd name="connsiteY1711" fmla="*/ 1055492 h 2052705"/>
              <a:gd name="connsiteX1712" fmla="*/ 1590223 w 2226220"/>
              <a:gd name="connsiteY1712" fmla="*/ 1055492 h 2052705"/>
              <a:gd name="connsiteX1713" fmla="*/ 1604562 w 2226220"/>
              <a:gd name="connsiteY1713" fmla="*/ 1069830 h 2052705"/>
              <a:gd name="connsiteX1714" fmla="*/ 1604562 w 2226220"/>
              <a:gd name="connsiteY1714" fmla="*/ 1055492 h 2052705"/>
              <a:gd name="connsiteX1715" fmla="*/ 1590223 w 2226220"/>
              <a:gd name="connsiteY1715" fmla="*/ 1040691 h 2052705"/>
              <a:gd name="connsiteX1716" fmla="*/ 1821495 w 2226220"/>
              <a:gd name="connsiteY1716" fmla="*/ 1012014 h 2052705"/>
              <a:gd name="connsiteX1717" fmla="*/ 1821495 w 2226220"/>
              <a:gd name="connsiteY1717" fmla="*/ 1026352 h 2052705"/>
              <a:gd name="connsiteX1718" fmla="*/ 1835833 w 2226220"/>
              <a:gd name="connsiteY1718" fmla="*/ 1026352 h 2052705"/>
              <a:gd name="connsiteX1719" fmla="*/ 1835833 w 2226220"/>
              <a:gd name="connsiteY1719" fmla="*/ 1012014 h 2052705"/>
              <a:gd name="connsiteX1720" fmla="*/ 1821495 w 2226220"/>
              <a:gd name="connsiteY1720" fmla="*/ 1012014 h 2052705"/>
              <a:gd name="connsiteX1721" fmla="*/ 1575422 w 2226220"/>
              <a:gd name="connsiteY1721" fmla="*/ 1012014 h 2052705"/>
              <a:gd name="connsiteX1722" fmla="*/ 1575422 w 2226220"/>
              <a:gd name="connsiteY1722" fmla="*/ 1026352 h 2052705"/>
              <a:gd name="connsiteX1723" fmla="*/ 1590223 w 2226220"/>
              <a:gd name="connsiteY1723" fmla="*/ 1026352 h 2052705"/>
              <a:gd name="connsiteX1724" fmla="*/ 1590223 w 2226220"/>
              <a:gd name="connsiteY1724" fmla="*/ 1012014 h 2052705"/>
              <a:gd name="connsiteX1725" fmla="*/ 1445447 w 2226220"/>
              <a:gd name="connsiteY1725" fmla="*/ 1012014 h 2052705"/>
              <a:gd name="connsiteX1726" fmla="*/ 1445447 w 2226220"/>
              <a:gd name="connsiteY1726" fmla="*/ 1013807 h 2052705"/>
              <a:gd name="connsiteX1727" fmla="*/ 1445447 w 2226220"/>
              <a:gd name="connsiteY1727" fmla="*/ 1024560 h 2052705"/>
              <a:gd name="connsiteX1728" fmla="*/ 1445447 w 2226220"/>
              <a:gd name="connsiteY1728" fmla="*/ 1026352 h 2052705"/>
              <a:gd name="connsiteX1729" fmla="*/ 1459786 w 2226220"/>
              <a:gd name="connsiteY1729" fmla="*/ 1026352 h 2052705"/>
              <a:gd name="connsiteX1730" fmla="*/ 1445447 w 2226220"/>
              <a:gd name="connsiteY1730" fmla="*/ 1012014 h 2052705"/>
              <a:gd name="connsiteX1731" fmla="*/ 101297 w 2226220"/>
              <a:gd name="connsiteY1731" fmla="*/ 1012014 h 2052705"/>
              <a:gd name="connsiteX1732" fmla="*/ 109587 w 2226220"/>
              <a:gd name="connsiteY1732" fmla="*/ 1012014 h 2052705"/>
              <a:gd name="connsiteX1733" fmla="*/ 110259 w 2226220"/>
              <a:gd name="connsiteY1733" fmla="*/ 1012014 h 2052705"/>
              <a:gd name="connsiteX1734" fmla="*/ 115636 w 2226220"/>
              <a:gd name="connsiteY1734" fmla="*/ 1012014 h 2052705"/>
              <a:gd name="connsiteX1735" fmla="*/ 101297 w 2226220"/>
              <a:gd name="connsiteY1735" fmla="*/ 1026352 h 2052705"/>
              <a:gd name="connsiteX1736" fmla="*/ 101297 w 2226220"/>
              <a:gd name="connsiteY1736" fmla="*/ 1018063 h 2052705"/>
              <a:gd name="connsiteX1737" fmla="*/ 101297 w 2226220"/>
              <a:gd name="connsiteY1737" fmla="*/ 1017391 h 2052705"/>
              <a:gd name="connsiteX1738" fmla="*/ 101297 w 2226220"/>
              <a:gd name="connsiteY1738" fmla="*/ 1012014 h 2052705"/>
              <a:gd name="connsiteX1739" fmla="*/ 1864511 w 2226220"/>
              <a:gd name="connsiteY1739" fmla="*/ 997676 h 2052705"/>
              <a:gd name="connsiteX1740" fmla="*/ 1864511 w 2226220"/>
              <a:gd name="connsiteY1740" fmla="*/ 1012014 h 2052705"/>
              <a:gd name="connsiteX1741" fmla="*/ 1879313 w 2226220"/>
              <a:gd name="connsiteY1741" fmla="*/ 1026352 h 2052705"/>
              <a:gd name="connsiteX1742" fmla="*/ 1879313 w 2226220"/>
              <a:gd name="connsiteY1742" fmla="*/ 1012014 h 2052705"/>
              <a:gd name="connsiteX1743" fmla="*/ 1864511 w 2226220"/>
              <a:gd name="connsiteY1743" fmla="*/ 997676 h 2052705"/>
              <a:gd name="connsiteX1744" fmla="*/ 86958 w 2226220"/>
              <a:gd name="connsiteY1744" fmla="*/ 982875 h 2052705"/>
              <a:gd name="connsiteX1745" fmla="*/ 88751 w 2226220"/>
              <a:gd name="connsiteY1745" fmla="*/ 982875 h 2052705"/>
              <a:gd name="connsiteX1746" fmla="*/ 97712 w 2226220"/>
              <a:gd name="connsiteY1746" fmla="*/ 982875 h 2052705"/>
              <a:gd name="connsiteX1747" fmla="*/ 101297 w 2226220"/>
              <a:gd name="connsiteY1747" fmla="*/ 982875 h 2052705"/>
              <a:gd name="connsiteX1748" fmla="*/ 101297 w 2226220"/>
              <a:gd name="connsiteY1748" fmla="*/ 997676 h 2052705"/>
              <a:gd name="connsiteX1749" fmla="*/ 86958 w 2226220"/>
              <a:gd name="connsiteY1749" fmla="*/ 982875 h 2052705"/>
              <a:gd name="connsiteX1750" fmla="*/ 14339 w 2226220"/>
              <a:gd name="connsiteY1750" fmla="*/ 982875 h 2052705"/>
              <a:gd name="connsiteX1751" fmla="*/ 29140 w 2226220"/>
              <a:gd name="connsiteY1751" fmla="*/ 982875 h 2052705"/>
              <a:gd name="connsiteX1752" fmla="*/ 29140 w 2226220"/>
              <a:gd name="connsiteY1752" fmla="*/ 997676 h 2052705"/>
              <a:gd name="connsiteX1753" fmla="*/ 14339 w 2226220"/>
              <a:gd name="connsiteY1753" fmla="*/ 1012014 h 2052705"/>
              <a:gd name="connsiteX1754" fmla="*/ 14339 w 2226220"/>
              <a:gd name="connsiteY1754" fmla="*/ 1026352 h 2052705"/>
              <a:gd name="connsiteX1755" fmla="*/ 0 w 2226220"/>
              <a:gd name="connsiteY1755" fmla="*/ 1026352 h 2052705"/>
              <a:gd name="connsiteX1756" fmla="*/ 0 w 2226220"/>
              <a:gd name="connsiteY1756" fmla="*/ 1012014 h 2052705"/>
              <a:gd name="connsiteX1757" fmla="*/ 14339 w 2226220"/>
              <a:gd name="connsiteY1757" fmla="*/ 997676 h 2052705"/>
              <a:gd name="connsiteX1758" fmla="*/ 14339 w 2226220"/>
              <a:gd name="connsiteY1758" fmla="*/ 982875 h 2052705"/>
              <a:gd name="connsiteX1759" fmla="*/ 2124923 w 2226220"/>
              <a:gd name="connsiteY1759" fmla="*/ 968536 h 2052705"/>
              <a:gd name="connsiteX1760" fmla="*/ 2124923 w 2226220"/>
              <a:gd name="connsiteY1760" fmla="*/ 982875 h 2052705"/>
              <a:gd name="connsiteX1761" fmla="*/ 2139262 w 2226220"/>
              <a:gd name="connsiteY1761" fmla="*/ 982875 h 2052705"/>
              <a:gd name="connsiteX1762" fmla="*/ 2124923 w 2226220"/>
              <a:gd name="connsiteY1762" fmla="*/ 968536 h 2052705"/>
              <a:gd name="connsiteX1763" fmla="*/ 1691058 w 2226220"/>
              <a:gd name="connsiteY1763" fmla="*/ 968536 h 2052705"/>
              <a:gd name="connsiteX1764" fmla="*/ 1705859 w 2226220"/>
              <a:gd name="connsiteY1764" fmla="*/ 968536 h 2052705"/>
              <a:gd name="connsiteX1765" fmla="*/ 1618901 w 2226220"/>
              <a:gd name="connsiteY1765" fmla="*/ 968536 h 2052705"/>
              <a:gd name="connsiteX1766" fmla="*/ 1604562 w 2226220"/>
              <a:gd name="connsiteY1766" fmla="*/ 982875 h 2052705"/>
              <a:gd name="connsiteX1767" fmla="*/ 1618901 w 2226220"/>
              <a:gd name="connsiteY1767" fmla="*/ 982875 h 2052705"/>
              <a:gd name="connsiteX1768" fmla="*/ 1532405 w 2226220"/>
              <a:gd name="connsiteY1768" fmla="*/ 968536 h 2052705"/>
              <a:gd name="connsiteX1769" fmla="*/ 1532405 w 2226220"/>
              <a:gd name="connsiteY1769" fmla="*/ 982875 h 2052705"/>
              <a:gd name="connsiteX1770" fmla="*/ 1532405 w 2226220"/>
              <a:gd name="connsiteY1770" fmla="*/ 997676 h 2052705"/>
              <a:gd name="connsiteX1771" fmla="*/ 1546744 w 2226220"/>
              <a:gd name="connsiteY1771" fmla="*/ 982875 h 2052705"/>
              <a:gd name="connsiteX1772" fmla="*/ 1546744 w 2226220"/>
              <a:gd name="connsiteY1772" fmla="*/ 968536 h 2052705"/>
              <a:gd name="connsiteX1773" fmla="*/ 1532405 w 2226220"/>
              <a:gd name="connsiteY1773" fmla="*/ 968536 h 2052705"/>
              <a:gd name="connsiteX1774" fmla="*/ 29140 w 2226220"/>
              <a:gd name="connsiteY1774" fmla="*/ 968536 h 2052705"/>
              <a:gd name="connsiteX1775" fmla="*/ 43479 w 2226220"/>
              <a:gd name="connsiteY1775" fmla="*/ 968536 h 2052705"/>
              <a:gd name="connsiteX1776" fmla="*/ 43479 w 2226220"/>
              <a:gd name="connsiteY1776" fmla="*/ 982875 h 2052705"/>
              <a:gd name="connsiteX1777" fmla="*/ 29140 w 2226220"/>
              <a:gd name="connsiteY1777" fmla="*/ 982875 h 2052705"/>
              <a:gd name="connsiteX1778" fmla="*/ 29140 w 2226220"/>
              <a:gd name="connsiteY1778" fmla="*/ 968536 h 2052705"/>
              <a:gd name="connsiteX1779" fmla="*/ 1720198 w 2226220"/>
              <a:gd name="connsiteY1779" fmla="*/ 954198 h 2052705"/>
              <a:gd name="connsiteX1780" fmla="*/ 1720198 w 2226220"/>
              <a:gd name="connsiteY1780" fmla="*/ 968536 h 2052705"/>
              <a:gd name="connsiteX1781" fmla="*/ 1721990 w 2226220"/>
              <a:gd name="connsiteY1781" fmla="*/ 968536 h 2052705"/>
              <a:gd name="connsiteX1782" fmla="*/ 1732744 w 2226220"/>
              <a:gd name="connsiteY1782" fmla="*/ 968536 h 2052705"/>
              <a:gd name="connsiteX1783" fmla="*/ 1734537 w 2226220"/>
              <a:gd name="connsiteY1783" fmla="*/ 968536 h 2052705"/>
              <a:gd name="connsiteX1784" fmla="*/ 1734537 w 2226220"/>
              <a:gd name="connsiteY1784" fmla="*/ 954198 h 2052705"/>
              <a:gd name="connsiteX1785" fmla="*/ 1720198 w 2226220"/>
              <a:gd name="connsiteY1785" fmla="*/ 954198 h 2052705"/>
              <a:gd name="connsiteX1786" fmla="*/ 1648041 w 2226220"/>
              <a:gd name="connsiteY1786" fmla="*/ 954198 h 2052705"/>
              <a:gd name="connsiteX1787" fmla="*/ 1648041 w 2226220"/>
              <a:gd name="connsiteY1787" fmla="*/ 968536 h 2052705"/>
              <a:gd name="connsiteX1788" fmla="*/ 1633240 w 2226220"/>
              <a:gd name="connsiteY1788" fmla="*/ 968536 h 2052705"/>
              <a:gd name="connsiteX1789" fmla="*/ 1633240 w 2226220"/>
              <a:gd name="connsiteY1789" fmla="*/ 982875 h 2052705"/>
              <a:gd name="connsiteX1790" fmla="*/ 1648041 w 2226220"/>
              <a:gd name="connsiteY1790" fmla="*/ 982875 h 2052705"/>
              <a:gd name="connsiteX1791" fmla="*/ 1648041 w 2226220"/>
              <a:gd name="connsiteY1791" fmla="*/ 968536 h 2052705"/>
              <a:gd name="connsiteX1792" fmla="*/ 1662380 w 2226220"/>
              <a:gd name="connsiteY1792" fmla="*/ 982875 h 2052705"/>
              <a:gd name="connsiteX1793" fmla="*/ 1662380 w 2226220"/>
              <a:gd name="connsiteY1793" fmla="*/ 968536 h 2052705"/>
              <a:gd name="connsiteX1794" fmla="*/ 1648041 w 2226220"/>
              <a:gd name="connsiteY1794" fmla="*/ 968536 h 2052705"/>
              <a:gd name="connsiteX1795" fmla="*/ 1662380 w 2226220"/>
              <a:gd name="connsiteY1795" fmla="*/ 954198 h 2052705"/>
              <a:gd name="connsiteX1796" fmla="*/ 1575422 w 2226220"/>
              <a:gd name="connsiteY1796" fmla="*/ 954198 h 2052705"/>
              <a:gd name="connsiteX1797" fmla="*/ 1575422 w 2226220"/>
              <a:gd name="connsiteY1797" fmla="*/ 968536 h 2052705"/>
              <a:gd name="connsiteX1798" fmla="*/ 1575422 w 2226220"/>
              <a:gd name="connsiteY1798" fmla="*/ 982875 h 2052705"/>
              <a:gd name="connsiteX1799" fmla="*/ 1561083 w 2226220"/>
              <a:gd name="connsiteY1799" fmla="*/ 968536 h 2052705"/>
              <a:gd name="connsiteX1800" fmla="*/ 1575422 w 2226220"/>
              <a:gd name="connsiteY1800" fmla="*/ 954198 h 2052705"/>
              <a:gd name="connsiteX1801" fmla="*/ 1561083 w 2226220"/>
              <a:gd name="connsiteY1801" fmla="*/ 954198 h 2052705"/>
              <a:gd name="connsiteX1802" fmla="*/ 1561083 w 2226220"/>
              <a:gd name="connsiteY1802" fmla="*/ 968536 h 2052705"/>
              <a:gd name="connsiteX1803" fmla="*/ 1561083 w 2226220"/>
              <a:gd name="connsiteY1803" fmla="*/ 982875 h 2052705"/>
              <a:gd name="connsiteX1804" fmla="*/ 1561083 w 2226220"/>
              <a:gd name="connsiteY1804" fmla="*/ 997676 h 2052705"/>
              <a:gd name="connsiteX1805" fmla="*/ 1575422 w 2226220"/>
              <a:gd name="connsiteY1805" fmla="*/ 997676 h 2052705"/>
              <a:gd name="connsiteX1806" fmla="*/ 1575422 w 2226220"/>
              <a:gd name="connsiteY1806" fmla="*/ 995826 h 2052705"/>
              <a:gd name="connsiteX1807" fmla="*/ 1575422 w 2226220"/>
              <a:gd name="connsiteY1807" fmla="*/ 984725 h 2052705"/>
              <a:gd name="connsiteX1808" fmla="*/ 1575422 w 2226220"/>
              <a:gd name="connsiteY1808" fmla="*/ 982875 h 2052705"/>
              <a:gd name="connsiteX1809" fmla="*/ 1590223 w 2226220"/>
              <a:gd name="connsiteY1809" fmla="*/ 982875 h 2052705"/>
              <a:gd name="connsiteX1810" fmla="*/ 1590223 w 2226220"/>
              <a:gd name="connsiteY1810" fmla="*/ 968536 h 2052705"/>
              <a:gd name="connsiteX1811" fmla="*/ 1590223 w 2226220"/>
              <a:gd name="connsiteY1811" fmla="*/ 954198 h 2052705"/>
              <a:gd name="connsiteX1812" fmla="*/ 1575422 w 2226220"/>
              <a:gd name="connsiteY1812" fmla="*/ 954198 h 2052705"/>
              <a:gd name="connsiteX1813" fmla="*/ 1561083 w 2226220"/>
              <a:gd name="connsiteY1813" fmla="*/ 954198 h 2052705"/>
              <a:gd name="connsiteX1814" fmla="*/ 1734537 w 2226220"/>
              <a:gd name="connsiteY1814" fmla="*/ 939859 h 2052705"/>
              <a:gd name="connsiteX1815" fmla="*/ 1748875 w 2226220"/>
              <a:gd name="connsiteY1815" fmla="*/ 954198 h 2052705"/>
              <a:gd name="connsiteX1816" fmla="*/ 1748875 w 2226220"/>
              <a:gd name="connsiteY1816" fmla="*/ 939859 h 2052705"/>
              <a:gd name="connsiteX1817" fmla="*/ 1676719 w 2226220"/>
              <a:gd name="connsiteY1817" fmla="*/ 939859 h 2052705"/>
              <a:gd name="connsiteX1818" fmla="*/ 1676719 w 2226220"/>
              <a:gd name="connsiteY1818" fmla="*/ 950613 h 2052705"/>
              <a:gd name="connsiteX1819" fmla="*/ 1676719 w 2226220"/>
              <a:gd name="connsiteY1819" fmla="*/ 954198 h 2052705"/>
              <a:gd name="connsiteX1820" fmla="*/ 1691058 w 2226220"/>
              <a:gd name="connsiteY1820" fmla="*/ 954198 h 2052705"/>
              <a:gd name="connsiteX1821" fmla="*/ 1691058 w 2226220"/>
              <a:gd name="connsiteY1821" fmla="*/ 939859 h 2052705"/>
              <a:gd name="connsiteX1822" fmla="*/ 1676719 w 2226220"/>
              <a:gd name="connsiteY1822" fmla="*/ 939859 h 2052705"/>
              <a:gd name="connsiteX1823" fmla="*/ 1474587 w 2226220"/>
              <a:gd name="connsiteY1823" fmla="*/ 925059 h 2052705"/>
              <a:gd name="connsiteX1824" fmla="*/ 1474587 w 2226220"/>
              <a:gd name="connsiteY1824" fmla="*/ 939859 h 2052705"/>
              <a:gd name="connsiteX1825" fmla="*/ 1488926 w 2226220"/>
              <a:gd name="connsiteY1825" fmla="*/ 939859 h 2052705"/>
              <a:gd name="connsiteX1826" fmla="*/ 1488926 w 2226220"/>
              <a:gd name="connsiteY1826" fmla="*/ 925059 h 2052705"/>
              <a:gd name="connsiteX1827" fmla="*/ 57818 w 2226220"/>
              <a:gd name="connsiteY1827" fmla="*/ 925059 h 2052705"/>
              <a:gd name="connsiteX1828" fmla="*/ 72157 w 2226220"/>
              <a:gd name="connsiteY1828" fmla="*/ 925059 h 2052705"/>
              <a:gd name="connsiteX1829" fmla="*/ 57818 w 2226220"/>
              <a:gd name="connsiteY1829" fmla="*/ 939859 h 2052705"/>
              <a:gd name="connsiteX1830" fmla="*/ 57818 w 2226220"/>
              <a:gd name="connsiteY1830" fmla="*/ 925059 h 2052705"/>
              <a:gd name="connsiteX1831" fmla="*/ 1604562 w 2226220"/>
              <a:gd name="connsiteY1831" fmla="*/ 910720 h 2052705"/>
              <a:gd name="connsiteX1832" fmla="*/ 1604562 w 2226220"/>
              <a:gd name="connsiteY1832" fmla="*/ 925059 h 2052705"/>
              <a:gd name="connsiteX1833" fmla="*/ 1590223 w 2226220"/>
              <a:gd name="connsiteY1833" fmla="*/ 925059 h 2052705"/>
              <a:gd name="connsiteX1834" fmla="*/ 1575422 w 2226220"/>
              <a:gd name="connsiteY1834" fmla="*/ 925059 h 2052705"/>
              <a:gd name="connsiteX1835" fmla="*/ 1561083 w 2226220"/>
              <a:gd name="connsiteY1835" fmla="*/ 925059 h 2052705"/>
              <a:gd name="connsiteX1836" fmla="*/ 1546744 w 2226220"/>
              <a:gd name="connsiteY1836" fmla="*/ 925059 h 2052705"/>
              <a:gd name="connsiteX1837" fmla="*/ 1546744 w 2226220"/>
              <a:gd name="connsiteY1837" fmla="*/ 939859 h 2052705"/>
              <a:gd name="connsiteX1838" fmla="*/ 1561083 w 2226220"/>
              <a:gd name="connsiteY1838" fmla="*/ 939859 h 2052705"/>
              <a:gd name="connsiteX1839" fmla="*/ 1561083 w 2226220"/>
              <a:gd name="connsiteY1839" fmla="*/ 925059 h 2052705"/>
              <a:gd name="connsiteX1840" fmla="*/ 1575422 w 2226220"/>
              <a:gd name="connsiteY1840" fmla="*/ 939859 h 2052705"/>
              <a:gd name="connsiteX1841" fmla="*/ 1590223 w 2226220"/>
              <a:gd name="connsiteY1841" fmla="*/ 939859 h 2052705"/>
              <a:gd name="connsiteX1842" fmla="*/ 1604562 w 2226220"/>
              <a:gd name="connsiteY1842" fmla="*/ 939859 h 2052705"/>
              <a:gd name="connsiteX1843" fmla="*/ 1604562 w 2226220"/>
              <a:gd name="connsiteY1843" fmla="*/ 925059 h 2052705"/>
              <a:gd name="connsiteX1844" fmla="*/ 1618901 w 2226220"/>
              <a:gd name="connsiteY1844" fmla="*/ 939859 h 2052705"/>
              <a:gd name="connsiteX1845" fmla="*/ 1618901 w 2226220"/>
              <a:gd name="connsiteY1845" fmla="*/ 934309 h 2052705"/>
              <a:gd name="connsiteX1846" fmla="*/ 1618901 w 2226220"/>
              <a:gd name="connsiteY1846" fmla="*/ 933615 h 2052705"/>
              <a:gd name="connsiteX1847" fmla="*/ 1618901 w 2226220"/>
              <a:gd name="connsiteY1847" fmla="*/ 925059 h 2052705"/>
              <a:gd name="connsiteX1848" fmla="*/ 1633240 w 2226220"/>
              <a:gd name="connsiteY1848" fmla="*/ 925059 h 2052705"/>
              <a:gd name="connsiteX1849" fmla="*/ 1633240 w 2226220"/>
              <a:gd name="connsiteY1849" fmla="*/ 910720 h 2052705"/>
              <a:gd name="connsiteX1850" fmla="*/ 1618901 w 2226220"/>
              <a:gd name="connsiteY1850" fmla="*/ 925059 h 2052705"/>
              <a:gd name="connsiteX1851" fmla="*/ 1604562 w 2226220"/>
              <a:gd name="connsiteY1851" fmla="*/ 925059 h 2052705"/>
              <a:gd name="connsiteX1852" fmla="*/ 737294 w 2226220"/>
              <a:gd name="connsiteY1852" fmla="*/ 910720 h 2052705"/>
              <a:gd name="connsiteX1853" fmla="*/ 751633 w 2226220"/>
              <a:gd name="connsiteY1853" fmla="*/ 925059 h 2052705"/>
              <a:gd name="connsiteX1854" fmla="*/ 751633 w 2226220"/>
              <a:gd name="connsiteY1854" fmla="*/ 910720 h 2052705"/>
              <a:gd name="connsiteX1855" fmla="*/ 1561083 w 2226220"/>
              <a:gd name="connsiteY1855" fmla="*/ 896382 h 2052705"/>
              <a:gd name="connsiteX1856" fmla="*/ 1575422 w 2226220"/>
              <a:gd name="connsiteY1856" fmla="*/ 910720 h 2052705"/>
              <a:gd name="connsiteX1857" fmla="*/ 1561083 w 2226220"/>
              <a:gd name="connsiteY1857" fmla="*/ 896382 h 2052705"/>
              <a:gd name="connsiteX1858" fmla="*/ 708154 w 2226220"/>
              <a:gd name="connsiteY1858" fmla="*/ 896382 h 2052705"/>
              <a:gd name="connsiteX1859" fmla="*/ 693815 w 2226220"/>
              <a:gd name="connsiteY1859" fmla="*/ 910720 h 2052705"/>
              <a:gd name="connsiteX1860" fmla="*/ 708154 w 2226220"/>
              <a:gd name="connsiteY1860" fmla="*/ 910720 h 2052705"/>
              <a:gd name="connsiteX1861" fmla="*/ 708154 w 2226220"/>
              <a:gd name="connsiteY1861" fmla="*/ 908928 h 2052705"/>
              <a:gd name="connsiteX1862" fmla="*/ 708154 w 2226220"/>
              <a:gd name="connsiteY1862" fmla="*/ 898174 h 2052705"/>
              <a:gd name="connsiteX1863" fmla="*/ 708154 w 2226220"/>
              <a:gd name="connsiteY1863" fmla="*/ 896382 h 2052705"/>
              <a:gd name="connsiteX1864" fmla="*/ 679476 w 2226220"/>
              <a:gd name="connsiteY1864" fmla="*/ 896382 h 2052705"/>
              <a:gd name="connsiteX1865" fmla="*/ 665137 w 2226220"/>
              <a:gd name="connsiteY1865" fmla="*/ 910720 h 2052705"/>
              <a:gd name="connsiteX1866" fmla="*/ 679476 w 2226220"/>
              <a:gd name="connsiteY1866" fmla="*/ 910720 h 2052705"/>
              <a:gd name="connsiteX1867" fmla="*/ 679476 w 2226220"/>
              <a:gd name="connsiteY1867" fmla="*/ 896382 h 2052705"/>
              <a:gd name="connsiteX1868" fmla="*/ 86958 w 2226220"/>
              <a:gd name="connsiteY1868" fmla="*/ 882043 h 2052705"/>
              <a:gd name="connsiteX1869" fmla="*/ 101297 w 2226220"/>
              <a:gd name="connsiteY1869" fmla="*/ 882043 h 2052705"/>
              <a:gd name="connsiteX1870" fmla="*/ 101297 w 2226220"/>
              <a:gd name="connsiteY1870" fmla="*/ 896382 h 2052705"/>
              <a:gd name="connsiteX1871" fmla="*/ 86958 w 2226220"/>
              <a:gd name="connsiteY1871" fmla="*/ 896382 h 2052705"/>
              <a:gd name="connsiteX1872" fmla="*/ 549501 w 2226220"/>
              <a:gd name="connsiteY1872" fmla="*/ 867242 h 2052705"/>
              <a:gd name="connsiteX1873" fmla="*/ 534700 w 2226220"/>
              <a:gd name="connsiteY1873" fmla="*/ 882043 h 2052705"/>
              <a:gd name="connsiteX1874" fmla="*/ 549501 w 2226220"/>
              <a:gd name="connsiteY1874" fmla="*/ 882043 h 2052705"/>
              <a:gd name="connsiteX1875" fmla="*/ 549501 w 2226220"/>
              <a:gd name="connsiteY1875" fmla="*/ 880193 h 2052705"/>
              <a:gd name="connsiteX1876" fmla="*/ 549501 w 2226220"/>
              <a:gd name="connsiteY1876" fmla="*/ 869092 h 2052705"/>
              <a:gd name="connsiteX1877" fmla="*/ 549501 w 2226220"/>
              <a:gd name="connsiteY1877" fmla="*/ 867242 h 2052705"/>
              <a:gd name="connsiteX1878" fmla="*/ 173454 w 2226220"/>
              <a:gd name="connsiteY1878" fmla="*/ 867242 h 2052705"/>
              <a:gd name="connsiteX1879" fmla="*/ 187793 w 2226220"/>
              <a:gd name="connsiteY1879" fmla="*/ 882043 h 2052705"/>
              <a:gd name="connsiteX1880" fmla="*/ 187793 w 2226220"/>
              <a:gd name="connsiteY1880" fmla="*/ 867242 h 2052705"/>
              <a:gd name="connsiteX1881" fmla="*/ 1562876 w 2226220"/>
              <a:gd name="connsiteY1881" fmla="*/ 856489 h 2052705"/>
              <a:gd name="connsiteX1882" fmla="*/ 1561083 w 2226220"/>
              <a:gd name="connsiteY1882" fmla="*/ 867242 h 2052705"/>
              <a:gd name="connsiteX1883" fmla="*/ 1575422 w 2226220"/>
              <a:gd name="connsiteY1883" fmla="*/ 867242 h 2052705"/>
              <a:gd name="connsiteX1884" fmla="*/ 1562876 w 2226220"/>
              <a:gd name="connsiteY1884" fmla="*/ 856489 h 2052705"/>
              <a:gd name="connsiteX1885" fmla="*/ 2124923 w 2226220"/>
              <a:gd name="connsiteY1885" fmla="*/ 852904 h 2052705"/>
              <a:gd name="connsiteX1886" fmla="*/ 2124923 w 2226220"/>
              <a:gd name="connsiteY1886" fmla="*/ 867242 h 2052705"/>
              <a:gd name="connsiteX1887" fmla="*/ 2133213 w 2226220"/>
              <a:gd name="connsiteY1887" fmla="*/ 867242 h 2052705"/>
              <a:gd name="connsiteX1888" fmla="*/ 2133885 w 2226220"/>
              <a:gd name="connsiteY1888" fmla="*/ 867242 h 2052705"/>
              <a:gd name="connsiteX1889" fmla="*/ 2139262 w 2226220"/>
              <a:gd name="connsiteY1889" fmla="*/ 867242 h 2052705"/>
              <a:gd name="connsiteX1890" fmla="*/ 2153600 w 2226220"/>
              <a:gd name="connsiteY1890" fmla="*/ 867242 h 2052705"/>
              <a:gd name="connsiteX1891" fmla="*/ 2153600 w 2226220"/>
              <a:gd name="connsiteY1891" fmla="*/ 865450 h 2052705"/>
              <a:gd name="connsiteX1892" fmla="*/ 2153600 w 2226220"/>
              <a:gd name="connsiteY1892" fmla="*/ 863658 h 2052705"/>
              <a:gd name="connsiteX1893" fmla="*/ 2153600 w 2226220"/>
              <a:gd name="connsiteY1893" fmla="*/ 858953 h 2052705"/>
              <a:gd name="connsiteX1894" fmla="*/ 2153600 w 2226220"/>
              <a:gd name="connsiteY1894" fmla="*/ 858281 h 2052705"/>
              <a:gd name="connsiteX1895" fmla="*/ 2153600 w 2226220"/>
              <a:gd name="connsiteY1895" fmla="*/ 854697 h 2052705"/>
              <a:gd name="connsiteX1896" fmla="*/ 2153600 w 2226220"/>
              <a:gd name="connsiteY1896" fmla="*/ 852904 h 2052705"/>
              <a:gd name="connsiteX1897" fmla="*/ 2139262 w 2226220"/>
              <a:gd name="connsiteY1897" fmla="*/ 852904 h 2052705"/>
              <a:gd name="connsiteX1898" fmla="*/ 1879313 w 2226220"/>
              <a:gd name="connsiteY1898" fmla="*/ 852904 h 2052705"/>
              <a:gd name="connsiteX1899" fmla="*/ 1879313 w 2226220"/>
              <a:gd name="connsiteY1899" fmla="*/ 867242 h 2052705"/>
              <a:gd name="connsiteX1900" fmla="*/ 1893651 w 2226220"/>
              <a:gd name="connsiteY1900" fmla="*/ 867242 h 2052705"/>
              <a:gd name="connsiteX1901" fmla="*/ 1893651 w 2226220"/>
              <a:gd name="connsiteY1901" fmla="*/ 852904 h 2052705"/>
              <a:gd name="connsiteX1902" fmla="*/ 1879313 w 2226220"/>
              <a:gd name="connsiteY1902" fmla="*/ 852904 h 2052705"/>
              <a:gd name="connsiteX1903" fmla="*/ 1503265 w 2226220"/>
              <a:gd name="connsiteY1903" fmla="*/ 852904 h 2052705"/>
              <a:gd name="connsiteX1904" fmla="*/ 1503265 w 2226220"/>
              <a:gd name="connsiteY1904" fmla="*/ 867242 h 2052705"/>
              <a:gd name="connsiteX1905" fmla="*/ 1503265 w 2226220"/>
              <a:gd name="connsiteY1905" fmla="*/ 882043 h 2052705"/>
              <a:gd name="connsiteX1906" fmla="*/ 1517604 w 2226220"/>
              <a:gd name="connsiteY1906" fmla="*/ 882043 h 2052705"/>
              <a:gd name="connsiteX1907" fmla="*/ 1517604 w 2226220"/>
              <a:gd name="connsiteY1907" fmla="*/ 867242 h 2052705"/>
              <a:gd name="connsiteX1908" fmla="*/ 1503265 w 2226220"/>
              <a:gd name="connsiteY1908" fmla="*/ 852904 h 2052705"/>
              <a:gd name="connsiteX1909" fmla="*/ 173454 w 2226220"/>
              <a:gd name="connsiteY1909" fmla="*/ 838566 h 2052705"/>
              <a:gd name="connsiteX1910" fmla="*/ 173454 w 2226220"/>
              <a:gd name="connsiteY1910" fmla="*/ 852904 h 2052705"/>
              <a:gd name="connsiteX1911" fmla="*/ 144776 w 2226220"/>
              <a:gd name="connsiteY1911" fmla="*/ 838566 h 2052705"/>
              <a:gd name="connsiteX1912" fmla="*/ 144776 w 2226220"/>
              <a:gd name="connsiteY1912" fmla="*/ 852904 h 2052705"/>
              <a:gd name="connsiteX1913" fmla="*/ 159115 w 2226220"/>
              <a:gd name="connsiteY1913" fmla="*/ 838566 h 2052705"/>
              <a:gd name="connsiteX1914" fmla="*/ 150825 w 2226220"/>
              <a:gd name="connsiteY1914" fmla="*/ 838566 h 2052705"/>
              <a:gd name="connsiteX1915" fmla="*/ 150153 w 2226220"/>
              <a:gd name="connsiteY1915" fmla="*/ 838566 h 2052705"/>
              <a:gd name="connsiteX1916" fmla="*/ 144776 w 2226220"/>
              <a:gd name="connsiteY1916" fmla="*/ 838566 h 2052705"/>
              <a:gd name="connsiteX1917" fmla="*/ 2124923 w 2226220"/>
              <a:gd name="connsiteY1917" fmla="*/ 824227 h 2052705"/>
              <a:gd name="connsiteX1918" fmla="*/ 2124923 w 2226220"/>
              <a:gd name="connsiteY1918" fmla="*/ 830276 h 2052705"/>
              <a:gd name="connsiteX1919" fmla="*/ 2124923 w 2226220"/>
              <a:gd name="connsiteY1919" fmla="*/ 838566 h 2052705"/>
              <a:gd name="connsiteX1920" fmla="*/ 2139262 w 2226220"/>
              <a:gd name="connsiteY1920" fmla="*/ 838566 h 2052705"/>
              <a:gd name="connsiteX1921" fmla="*/ 2139262 w 2226220"/>
              <a:gd name="connsiteY1921" fmla="*/ 824227 h 2052705"/>
              <a:gd name="connsiteX1922" fmla="*/ 1763677 w 2226220"/>
              <a:gd name="connsiteY1922" fmla="*/ 824227 h 2052705"/>
              <a:gd name="connsiteX1923" fmla="*/ 1778016 w 2226220"/>
              <a:gd name="connsiteY1923" fmla="*/ 824227 h 2052705"/>
              <a:gd name="connsiteX1924" fmla="*/ 1734537 w 2226220"/>
              <a:gd name="connsiteY1924" fmla="*/ 824227 h 2052705"/>
              <a:gd name="connsiteX1925" fmla="*/ 1734537 w 2226220"/>
              <a:gd name="connsiteY1925" fmla="*/ 832517 h 2052705"/>
              <a:gd name="connsiteX1926" fmla="*/ 1734537 w 2226220"/>
              <a:gd name="connsiteY1926" fmla="*/ 833189 h 2052705"/>
              <a:gd name="connsiteX1927" fmla="*/ 1734537 w 2226220"/>
              <a:gd name="connsiteY1927" fmla="*/ 838566 h 2052705"/>
              <a:gd name="connsiteX1928" fmla="*/ 1748875 w 2226220"/>
              <a:gd name="connsiteY1928" fmla="*/ 838566 h 2052705"/>
              <a:gd name="connsiteX1929" fmla="*/ 1748875 w 2226220"/>
              <a:gd name="connsiteY1929" fmla="*/ 824227 h 2052705"/>
              <a:gd name="connsiteX1930" fmla="*/ 1705859 w 2226220"/>
              <a:gd name="connsiteY1930" fmla="*/ 824227 h 2052705"/>
              <a:gd name="connsiteX1931" fmla="*/ 1705859 w 2226220"/>
              <a:gd name="connsiteY1931" fmla="*/ 838566 h 2052705"/>
              <a:gd name="connsiteX1932" fmla="*/ 1720198 w 2226220"/>
              <a:gd name="connsiteY1932" fmla="*/ 838566 h 2052705"/>
              <a:gd name="connsiteX1933" fmla="*/ 1705859 w 2226220"/>
              <a:gd name="connsiteY1933" fmla="*/ 824227 h 2052705"/>
              <a:gd name="connsiteX1934" fmla="*/ 1633240 w 2226220"/>
              <a:gd name="connsiteY1934" fmla="*/ 824227 h 2052705"/>
              <a:gd name="connsiteX1935" fmla="*/ 1648041 w 2226220"/>
              <a:gd name="connsiteY1935" fmla="*/ 824227 h 2052705"/>
              <a:gd name="connsiteX1936" fmla="*/ 1648041 w 2226220"/>
              <a:gd name="connsiteY1936" fmla="*/ 838566 h 2052705"/>
              <a:gd name="connsiteX1937" fmla="*/ 1633240 w 2226220"/>
              <a:gd name="connsiteY1937" fmla="*/ 838566 h 2052705"/>
              <a:gd name="connsiteX1938" fmla="*/ 1633240 w 2226220"/>
              <a:gd name="connsiteY1938" fmla="*/ 840358 h 2052705"/>
              <a:gd name="connsiteX1939" fmla="*/ 1633240 w 2226220"/>
              <a:gd name="connsiteY1939" fmla="*/ 842150 h 2052705"/>
              <a:gd name="connsiteX1940" fmla="*/ 1633240 w 2226220"/>
              <a:gd name="connsiteY1940" fmla="*/ 852904 h 2052705"/>
              <a:gd name="connsiteX1941" fmla="*/ 1648041 w 2226220"/>
              <a:gd name="connsiteY1941" fmla="*/ 852904 h 2052705"/>
              <a:gd name="connsiteX1942" fmla="*/ 1662380 w 2226220"/>
              <a:gd name="connsiteY1942" fmla="*/ 852904 h 2052705"/>
              <a:gd name="connsiteX1943" fmla="*/ 1676719 w 2226220"/>
              <a:gd name="connsiteY1943" fmla="*/ 852904 h 2052705"/>
              <a:gd name="connsiteX1944" fmla="*/ 1676719 w 2226220"/>
              <a:gd name="connsiteY1944" fmla="*/ 838566 h 2052705"/>
              <a:gd name="connsiteX1945" fmla="*/ 1691058 w 2226220"/>
              <a:gd name="connsiteY1945" fmla="*/ 852904 h 2052705"/>
              <a:gd name="connsiteX1946" fmla="*/ 1691058 w 2226220"/>
              <a:gd name="connsiteY1946" fmla="*/ 838566 h 2052705"/>
              <a:gd name="connsiteX1947" fmla="*/ 1691058 w 2226220"/>
              <a:gd name="connsiteY1947" fmla="*/ 824227 h 2052705"/>
              <a:gd name="connsiteX1948" fmla="*/ 1682768 w 2226220"/>
              <a:gd name="connsiteY1948" fmla="*/ 824227 h 2052705"/>
              <a:gd name="connsiteX1949" fmla="*/ 1682096 w 2226220"/>
              <a:gd name="connsiteY1949" fmla="*/ 824227 h 2052705"/>
              <a:gd name="connsiteX1950" fmla="*/ 1676719 w 2226220"/>
              <a:gd name="connsiteY1950" fmla="*/ 824227 h 2052705"/>
              <a:gd name="connsiteX1951" fmla="*/ 1662380 w 2226220"/>
              <a:gd name="connsiteY1951" fmla="*/ 838566 h 2052705"/>
              <a:gd name="connsiteX1952" fmla="*/ 1662380 w 2226220"/>
              <a:gd name="connsiteY1952" fmla="*/ 824227 h 2052705"/>
              <a:gd name="connsiteX1953" fmla="*/ 1648041 w 2226220"/>
              <a:gd name="connsiteY1953" fmla="*/ 824227 h 2052705"/>
              <a:gd name="connsiteX1954" fmla="*/ 1604562 w 2226220"/>
              <a:gd name="connsiteY1954" fmla="*/ 824227 h 2052705"/>
              <a:gd name="connsiteX1955" fmla="*/ 1604562 w 2226220"/>
              <a:gd name="connsiteY1955" fmla="*/ 838566 h 2052705"/>
              <a:gd name="connsiteX1956" fmla="*/ 1590223 w 2226220"/>
              <a:gd name="connsiteY1956" fmla="*/ 838566 h 2052705"/>
              <a:gd name="connsiteX1957" fmla="*/ 1590223 w 2226220"/>
              <a:gd name="connsiteY1957" fmla="*/ 852904 h 2052705"/>
              <a:gd name="connsiteX1958" fmla="*/ 1604562 w 2226220"/>
              <a:gd name="connsiteY1958" fmla="*/ 852904 h 2052705"/>
              <a:gd name="connsiteX1959" fmla="*/ 1618901 w 2226220"/>
              <a:gd name="connsiteY1959" fmla="*/ 852904 h 2052705"/>
              <a:gd name="connsiteX1960" fmla="*/ 1618901 w 2226220"/>
              <a:gd name="connsiteY1960" fmla="*/ 838566 h 2052705"/>
              <a:gd name="connsiteX1961" fmla="*/ 1618901 w 2226220"/>
              <a:gd name="connsiteY1961" fmla="*/ 824227 h 2052705"/>
              <a:gd name="connsiteX1962" fmla="*/ 1561083 w 2226220"/>
              <a:gd name="connsiteY1962" fmla="*/ 824227 h 2052705"/>
              <a:gd name="connsiteX1963" fmla="*/ 1575422 w 2226220"/>
              <a:gd name="connsiteY1963" fmla="*/ 824227 h 2052705"/>
              <a:gd name="connsiteX1964" fmla="*/ 1561083 w 2226220"/>
              <a:gd name="connsiteY1964" fmla="*/ 838566 h 2052705"/>
              <a:gd name="connsiteX1965" fmla="*/ 1561083 w 2226220"/>
              <a:gd name="connsiteY1965" fmla="*/ 832293 h 2052705"/>
              <a:gd name="connsiteX1966" fmla="*/ 1561083 w 2226220"/>
              <a:gd name="connsiteY1966" fmla="*/ 831397 h 2052705"/>
              <a:gd name="connsiteX1967" fmla="*/ 1561083 w 2226220"/>
              <a:gd name="connsiteY1967" fmla="*/ 824227 h 2052705"/>
              <a:gd name="connsiteX1968" fmla="*/ 1416770 w 2226220"/>
              <a:gd name="connsiteY1968" fmla="*/ 824227 h 2052705"/>
              <a:gd name="connsiteX1969" fmla="*/ 1416770 w 2226220"/>
              <a:gd name="connsiteY1969" fmla="*/ 826020 h 2052705"/>
              <a:gd name="connsiteX1970" fmla="*/ 1416770 w 2226220"/>
              <a:gd name="connsiteY1970" fmla="*/ 836774 h 2052705"/>
              <a:gd name="connsiteX1971" fmla="*/ 1416770 w 2226220"/>
              <a:gd name="connsiteY1971" fmla="*/ 838566 h 2052705"/>
              <a:gd name="connsiteX1972" fmla="*/ 1431108 w 2226220"/>
              <a:gd name="connsiteY1972" fmla="*/ 838566 h 2052705"/>
              <a:gd name="connsiteX1973" fmla="*/ 1431108 w 2226220"/>
              <a:gd name="connsiteY1973" fmla="*/ 824227 h 2052705"/>
              <a:gd name="connsiteX1974" fmla="*/ 1416770 w 2226220"/>
              <a:gd name="connsiteY1974" fmla="*/ 824227 h 2052705"/>
              <a:gd name="connsiteX1975" fmla="*/ 1300671 w 2226220"/>
              <a:gd name="connsiteY1975" fmla="*/ 824227 h 2052705"/>
              <a:gd name="connsiteX1976" fmla="*/ 1300671 w 2226220"/>
              <a:gd name="connsiteY1976" fmla="*/ 838566 h 2052705"/>
              <a:gd name="connsiteX1977" fmla="*/ 1300671 w 2226220"/>
              <a:gd name="connsiteY1977" fmla="*/ 824227 h 2052705"/>
              <a:gd name="connsiteX1978" fmla="*/ 260412 w 2226220"/>
              <a:gd name="connsiteY1978" fmla="*/ 824227 h 2052705"/>
              <a:gd name="connsiteX1979" fmla="*/ 260412 w 2226220"/>
              <a:gd name="connsiteY1979" fmla="*/ 826020 h 2052705"/>
              <a:gd name="connsiteX1980" fmla="*/ 260412 w 2226220"/>
              <a:gd name="connsiteY1980" fmla="*/ 838566 h 2052705"/>
              <a:gd name="connsiteX1981" fmla="*/ 274751 w 2226220"/>
              <a:gd name="connsiteY1981" fmla="*/ 838566 h 2052705"/>
              <a:gd name="connsiteX1982" fmla="*/ 260412 w 2226220"/>
              <a:gd name="connsiteY1982" fmla="*/ 852904 h 2052705"/>
              <a:gd name="connsiteX1983" fmla="*/ 260412 w 2226220"/>
              <a:gd name="connsiteY1983" fmla="*/ 867242 h 2052705"/>
              <a:gd name="connsiteX1984" fmla="*/ 274751 w 2226220"/>
              <a:gd name="connsiteY1984" fmla="*/ 852904 h 2052705"/>
              <a:gd name="connsiteX1985" fmla="*/ 274751 w 2226220"/>
              <a:gd name="connsiteY1985" fmla="*/ 838566 h 2052705"/>
              <a:gd name="connsiteX1986" fmla="*/ 274751 w 2226220"/>
              <a:gd name="connsiteY1986" fmla="*/ 836774 h 2052705"/>
              <a:gd name="connsiteX1987" fmla="*/ 274751 w 2226220"/>
              <a:gd name="connsiteY1987" fmla="*/ 826020 h 2052705"/>
              <a:gd name="connsiteX1988" fmla="*/ 274751 w 2226220"/>
              <a:gd name="connsiteY1988" fmla="*/ 824227 h 2052705"/>
              <a:gd name="connsiteX1989" fmla="*/ 260412 w 2226220"/>
              <a:gd name="connsiteY1989" fmla="*/ 824227 h 2052705"/>
              <a:gd name="connsiteX1990" fmla="*/ 1835833 w 2226220"/>
              <a:gd name="connsiteY1990" fmla="*/ 809426 h 2052705"/>
              <a:gd name="connsiteX1991" fmla="*/ 1835833 w 2226220"/>
              <a:gd name="connsiteY1991" fmla="*/ 824227 h 2052705"/>
              <a:gd name="connsiteX1992" fmla="*/ 1850172 w 2226220"/>
              <a:gd name="connsiteY1992" fmla="*/ 824227 h 2052705"/>
              <a:gd name="connsiteX1993" fmla="*/ 1850172 w 2226220"/>
              <a:gd name="connsiteY1993" fmla="*/ 822377 h 2052705"/>
              <a:gd name="connsiteX1994" fmla="*/ 1850172 w 2226220"/>
              <a:gd name="connsiteY1994" fmla="*/ 809426 h 2052705"/>
              <a:gd name="connsiteX1995" fmla="*/ 1792354 w 2226220"/>
              <a:gd name="connsiteY1995" fmla="*/ 809426 h 2052705"/>
              <a:gd name="connsiteX1996" fmla="*/ 1792354 w 2226220"/>
              <a:gd name="connsiteY1996" fmla="*/ 811276 h 2052705"/>
              <a:gd name="connsiteX1997" fmla="*/ 1792354 w 2226220"/>
              <a:gd name="connsiteY1997" fmla="*/ 824227 h 2052705"/>
              <a:gd name="connsiteX1998" fmla="*/ 1806693 w 2226220"/>
              <a:gd name="connsiteY1998" fmla="*/ 824227 h 2052705"/>
              <a:gd name="connsiteX1999" fmla="*/ 1806693 w 2226220"/>
              <a:gd name="connsiteY1999" fmla="*/ 838566 h 2052705"/>
              <a:gd name="connsiteX2000" fmla="*/ 1821495 w 2226220"/>
              <a:gd name="connsiteY2000" fmla="*/ 838566 h 2052705"/>
              <a:gd name="connsiteX2001" fmla="*/ 1821495 w 2226220"/>
              <a:gd name="connsiteY2001" fmla="*/ 832517 h 2052705"/>
              <a:gd name="connsiteX2002" fmla="*/ 1821495 w 2226220"/>
              <a:gd name="connsiteY2002" fmla="*/ 824227 h 2052705"/>
              <a:gd name="connsiteX2003" fmla="*/ 1821495 w 2226220"/>
              <a:gd name="connsiteY2003" fmla="*/ 822377 h 2052705"/>
              <a:gd name="connsiteX2004" fmla="*/ 1821495 w 2226220"/>
              <a:gd name="connsiteY2004" fmla="*/ 809426 h 2052705"/>
              <a:gd name="connsiteX2005" fmla="*/ 1806693 w 2226220"/>
              <a:gd name="connsiteY2005" fmla="*/ 809426 h 2052705"/>
              <a:gd name="connsiteX2006" fmla="*/ 1561083 w 2226220"/>
              <a:gd name="connsiteY2006" fmla="*/ 809426 h 2052705"/>
              <a:gd name="connsiteX2007" fmla="*/ 1562876 w 2226220"/>
              <a:gd name="connsiteY2007" fmla="*/ 809426 h 2052705"/>
              <a:gd name="connsiteX2008" fmla="*/ 1566460 w 2226220"/>
              <a:gd name="connsiteY2008" fmla="*/ 809426 h 2052705"/>
              <a:gd name="connsiteX2009" fmla="*/ 1567132 w 2226220"/>
              <a:gd name="connsiteY2009" fmla="*/ 809426 h 2052705"/>
              <a:gd name="connsiteX2010" fmla="*/ 1575422 w 2226220"/>
              <a:gd name="connsiteY2010" fmla="*/ 809426 h 2052705"/>
              <a:gd name="connsiteX2011" fmla="*/ 1561083 w 2226220"/>
              <a:gd name="connsiteY2011" fmla="*/ 824227 h 2052705"/>
              <a:gd name="connsiteX2012" fmla="*/ 1561083 w 2226220"/>
              <a:gd name="connsiteY2012" fmla="*/ 809426 h 2052705"/>
              <a:gd name="connsiteX2013" fmla="*/ 679476 w 2226220"/>
              <a:gd name="connsiteY2013" fmla="*/ 809426 h 2052705"/>
              <a:gd name="connsiteX2014" fmla="*/ 679476 w 2226220"/>
              <a:gd name="connsiteY2014" fmla="*/ 811276 h 2052705"/>
              <a:gd name="connsiteX2015" fmla="*/ 679476 w 2226220"/>
              <a:gd name="connsiteY2015" fmla="*/ 822377 h 2052705"/>
              <a:gd name="connsiteX2016" fmla="*/ 679476 w 2226220"/>
              <a:gd name="connsiteY2016" fmla="*/ 824227 h 2052705"/>
              <a:gd name="connsiteX2017" fmla="*/ 693815 w 2226220"/>
              <a:gd name="connsiteY2017" fmla="*/ 809426 h 2052705"/>
              <a:gd name="connsiteX2018" fmla="*/ 693815 w 2226220"/>
              <a:gd name="connsiteY2018" fmla="*/ 824227 h 2052705"/>
              <a:gd name="connsiteX2019" fmla="*/ 693815 w 2226220"/>
              <a:gd name="connsiteY2019" fmla="*/ 838566 h 2052705"/>
              <a:gd name="connsiteX2020" fmla="*/ 708154 w 2226220"/>
              <a:gd name="connsiteY2020" fmla="*/ 838566 h 2052705"/>
              <a:gd name="connsiteX2021" fmla="*/ 708154 w 2226220"/>
              <a:gd name="connsiteY2021" fmla="*/ 824227 h 2052705"/>
              <a:gd name="connsiteX2022" fmla="*/ 708154 w 2226220"/>
              <a:gd name="connsiteY2022" fmla="*/ 809426 h 2052705"/>
              <a:gd name="connsiteX2023" fmla="*/ 693815 w 2226220"/>
              <a:gd name="connsiteY2023" fmla="*/ 809426 h 2052705"/>
              <a:gd name="connsiteX2024" fmla="*/ 215141 w 2226220"/>
              <a:gd name="connsiteY2024" fmla="*/ 798672 h 2052705"/>
              <a:gd name="connsiteX2025" fmla="*/ 202594 w 2226220"/>
              <a:gd name="connsiteY2025" fmla="*/ 809426 h 2052705"/>
              <a:gd name="connsiteX2026" fmla="*/ 216933 w 2226220"/>
              <a:gd name="connsiteY2026" fmla="*/ 809426 h 2052705"/>
              <a:gd name="connsiteX2027" fmla="*/ 215141 w 2226220"/>
              <a:gd name="connsiteY2027" fmla="*/ 798672 h 2052705"/>
              <a:gd name="connsiteX2028" fmla="*/ 2037965 w 2226220"/>
              <a:gd name="connsiteY2028" fmla="*/ 795088 h 2052705"/>
              <a:gd name="connsiteX2029" fmla="*/ 2037965 w 2226220"/>
              <a:gd name="connsiteY2029" fmla="*/ 809426 h 2052705"/>
              <a:gd name="connsiteX2030" fmla="*/ 2052766 w 2226220"/>
              <a:gd name="connsiteY2030" fmla="*/ 809426 h 2052705"/>
              <a:gd name="connsiteX2031" fmla="*/ 2052766 w 2226220"/>
              <a:gd name="connsiteY2031" fmla="*/ 801137 h 2052705"/>
              <a:gd name="connsiteX2032" fmla="*/ 2052766 w 2226220"/>
              <a:gd name="connsiteY2032" fmla="*/ 800465 h 2052705"/>
              <a:gd name="connsiteX2033" fmla="*/ 2052766 w 2226220"/>
              <a:gd name="connsiteY2033" fmla="*/ 795088 h 2052705"/>
              <a:gd name="connsiteX2034" fmla="*/ 2037965 w 2226220"/>
              <a:gd name="connsiteY2034" fmla="*/ 795088 h 2052705"/>
              <a:gd name="connsiteX2035" fmla="*/ 1879313 w 2226220"/>
              <a:gd name="connsiteY2035" fmla="*/ 795088 h 2052705"/>
              <a:gd name="connsiteX2036" fmla="*/ 1879313 w 2226220"/>
              <a:gd name="connsiteY2036" fmla="*/ 809426 h 2052705"/>
              <a:gd name="connsiteX2037" fmla="*/ 1879313 w 2226220"/>
              <a:gd name="connsiteY2037" fmla="*/ 795088 h 2052705"/>
              <a:gd name="connsiteX2038" fmla="*/ 231272 w 2226220"/>
              <a:gd name="connsiteY2038" fmla="*/ 795088 h 2052705"/>
              <a:gd name="connsiteX2039" fmla="*/ 231272 w 2226220"/>
              <a:gd name="connsiteY2039" fmla="*/ 807634 h 2052705"/>
              <a:gd name="connsiteX2040" fmla="*/ 231272 w 2226220"/>
              <a:gd name="connsiteY2040" fmla="*/ 809426 h 2052705"/>
              <a:gd name="connsiteX2041" fmla="*/ 231272 w 2226220"/>
              <a:gd name="connsiteY2041" fmla="*/ 795088 h 2052705"/>
              <a:gd name="connsiteX2042" fmla="*/ 2153600 w 2226220"/>
              <a:gd name="connsiteY2042" fmla="*/ 780749 h 2052705"/>
              <a:gd name="connsiteX2043" fmla="*/ 2168402 w 2226220"/>
              <a:gd name="connsiteY2043" fmla="*/ 780749 h 2052705"/>
              <a:gd name="connsiteX2044" fmla="*/ 2168402 w 2226220"/>
              <a:gd name="connsiteY2044" fmla="*/ 795088 h 2052705"/>
              <a:gd name="connsiteX2045" fmla="*/ 2153600 w 2226220"/>
              <a:gd name="connsiteY2045" fmla="*/ 780749 h 2052705"/>
              <a:gd name="connsiteX2046" fmla="*/ 2110584 w 2226220"/>
              <a:gd name="connsiteY2046" fmla="*/ 780749 h 2052705"/>
              <a:gd name="connsiteX2047" fmla="*/ 2124923 w 2226220"/>
              <a:gd name="connsiteY2047" fmla="*/ 780749 h 2052705"/>
              <a:gd name="connsiteX2048" fmla="*/ 2124923 w 2226220"/>
              <a:gd name="connsiteY2048" fmla="*/ 795088 h 2052705"/>
              <a:gd name="connsiteX2049" fmla="*/ 2110584 w 2226220"/>
              <a:gd name="connsiteY2049" fmla="*/ 780749 h 2052705"/>
              <a:gd name="connsiteX2050" fmla="*/ 1676719 w 2226220"/>
              <a:gd name="connsiteY2050" fmla="*/ 780749 h 2052705"/>
              <a:gd name="connsiteX2051" fmla="*/ 1691058 w 2226220"/>
              <a:gd name="connsiteY2051" fmla="*/ 795088 h 2052705"/>
              <a:gd name="connsiteX2052" fmla="*/ 1676719 w 2226220"/>
              <a:gd name="connsiteY2052" fmla="*/ 795088 h 2052705"/>
              <a:gd name="connsiteX2053" fmla="*/ 1676719 w 2226220"/>
              <a:gd name="connsiteY2053" fmla="*/ 780749 h 2052705"/>
              <a:gd name="connsiteX2054" fmla="*/ 1648041 w 2226220"/>
              <a:gd name="connsiteY2054" fmla="*/ 780749 h 2052705"/>
              <a:gd name="connsiteX2055" fmla="*/ 1662380 w 2226220"/>
              <a:gd name="connsiteY2055" fmla="*/ 780749 h 2052705"/>
              <a:gd name="connsiteX2056" fmla="*/ 1662380 w 2226220"/>
              <a:gd name="connsiteY2056" fmla="*/ 795088 h 2052705"/>
              <a:gd name="connsiteX2057" fmla="*/ 1648041 w 2226220"/>
              <a:gd name="connsiteY2057" fmla="*/ 780749 h 2052705"/>
              <a:gd name="connsiteX2058" fmla="*/ 1633240 w 2226220"/>
              <a:gd name="connsiteY2058" fmla="*/ 780749 h 2052705"/>
              <a:gd name="connsiteX2059" fmla="*/ 1633240 w 2226220"/>
              <a:gd name="connsiteY2059" fmla="*/ 782542 h 2052705"/>
              <a:gd name="connsiteX2060" fmla="*/ 1633240 w 2226220"/>
              <a:gd name="connsiteY2060" fmla="*/ 795088 h 2052705"/>
              <a:gd name="connsiteX2061" fmla="*/ 1624950 w 2226220"/>
              <a:gd name="connsiteY2061" fmla="*/ 795088 h 2052705"/>
              <a:gd name="connsiteX2062" fmla="*/ 1624278 w 2226220"/>
              <a:gd name="connsiteY2062" fmla="*/ 795088 h 2052705"/>
              <a:gd name="connsiteX2063" fmla="*/ 1618901 w 2226220"/>
              <a:gd name="connsiteY2063" fmla="*/ 795088 h 2052705"/>
              <a:gd name="connsiteX2064" fmla="*/ 1633240 w 2226220"/>
              <a:gd name="connsiteY2064" fmla="*/ 780749 h 2052705"/>
              <a:gd name="connsiteX2065" fmla="*/ 1445447 w 2226220"/>
              <a:gd name="connsiteY2065" fmla="*/ 780749 h 2052705"/>
              <a:gd name="connsiteX2066" fmla="*/ 1445447 w 2226220"/>
              <a:gd name="connsiteY2066" fmla="*/ 795088 h 2052705"/>
              <a:gd name="connsiteX2067" fmla="*/ 1431108 w 2226220"/>
              <a:gd name="connsiteY2067" fmla="*/ 795088 h 2052705"/>
              <a:gd name="connsiteX2068" fmla="*/ 1431108 w 2226220"/>
              <a:gd name="connsiteY2068" fmla="*/ 809426 h 2052705"/>
              <a:gd name="connsiteX2069" fmla="*/ 1445447 w 2226220"/>
              <a:gd name="connsiteY2069" fmla="*/ 809426 h 2052705"/>
              <a:gd name="connsiteX2070" fmla="*/ 1445447 w 2226220"/>
              <a:gd name="connsiteY2070" fmla="*/ 795088 h 2052705"/>
              <a:gd name="connsiteX2071" fmla="*/ 1459786 w 2226220"/>
              <a:gd name="connsiteY2071" fmla="*/ 795088 h 2052705"/>
              <a:gd name="connsiteX2072" fmla="*/ 1688817 w 2226220"/>
              <a:gd name="connsiteY2072" fmla="*/ 774700 h 2052705"/>
              <a:gd name="connsiteX2073" fmla="*/ 1691058 w 2226220"/>
              <a:gd name="connsiteY2073" fmla="*/ 780749 h 2052705"/>
              <a:gd name="connsiteX2074" fmla="*/ 1676719 w 2226220"/>
              <a:gd name="connsiteY2074" fmla="*/ 780749 h 2052705"/>
              <a:gd name="connsiteX2075" fmla="*/ 1688817 w 2226220"/>
              <a:gd name="connsiteY2075" fmla="*/ 774700 h 2052705"/>
              <a:gd name="connsiteX2076" fmla="*/ 2110584 w 2226220"/>
              <a:gd name="connsiteY2076" fmla="*/ 766411 h 2052705"/>
              <a:gd name="connsiteX2077" fmla="*/ 2124923 w 2226220"/>
              <a:gd name="connsiteY2077" fmla="*/ 766411 h 2052705"/>
              <a:gd name="connsiteX2078" fmla="*/ 2124923 w 2226220"/>
              <a:gd name="connsiteY2078" fmla="*/ 780749 h 2052705"/>
              <a:gd name="connsiteX2079" fmla="*/ 2110584 w 2226220"/>
              <a:gd name="connsiteY2079" fmla="*/ 766411 h 2052705"/>
              <a:gd name="connsiteX2080" fmla="*/ 2095783 w 2226220"/>
              <a:gd name="connsiteY2080" fmla="*/ 766411 h 2052705"/>
              <a:gd name="connsiteX2081" fmla="*/ 2110584 w 2226220"/>
              <a:gd name="connsiteY2081" fmla="*/ 766411 h 2052705"/>
              <a:gd name="connsiteX2082" fmla="*/ 2110584 w 2226220"/>
              <a:gd name="connsiteY2082" fmla="*/ 768204 h 2052705"/>
              <a:gd name="connsiteX2083" fmla="*/ 2110584 w 2226220"/>
              <a:gd name="connsiteY2083" fmla="*/ 774700 h 2052705"/>
              <a:gd name="connsiteX2084" fmla="*/ 2110584 w 2226220"/>
              <a:gd name="connsiteY2084" fmla="*/ 775373 h 2052705"/>
              <a:gd name="connsiteX2085" fmla="*/ 2110584 w 2226220"/>
              <a:gd name="connsiteY2085" fmla="*/ 780749 h 2052705"/>
              <a:gd name="connsiteX2086" fmla="*/ 1662380 w 2226220"/>
              <a:gd name="connsiteY2086" fmla="*/ 766411 h 2052705"/>
              <a:gd name="connsiteX2087" fmla="*/ 1676719 w 2226220"/>
              <a:gd name="connsiteY2087" fmla="*/ 780749 h 2052705"/>
              <a:gd name="connsiteX2088" fmla="*/ 1662380 w 2226220"/>
              <a:gd name="connsiteY2088" fmla="*/ 780749 h 2052705"/>
              <a:gd name="connsiteX2089" fmla="*/ 1662380 w 2226220"/>
              <a:gd name="connsiteY2089" fmla="*/ 766411 h 2052705"/>
              <a:gd name="connsiteX2090" fmla="*/ 1676719 w 2226220"/>
              <a:gd name="connsiteY2090" fmla="*/ 780749 h 2052705"/>
              <a:gd name="connsiteX2091" fmla="*/ 1662380 w 2226220"/>
              <a:gd name="connsiteY2091" fmla="*/ 766411 h 2052705"/>
              <a:gd name="connsiteX2092" fmla="*/ 1618901 w 2226220"/>
              <a:gd name="connsiteY2092" fmla="*/ 766411 h 2052705"/>
              <a:gd name="connsiteX2093" fmla="*/ 1618901 w 2226220"/>
              <a:gd name="connsiteY2093" fmla="*/ 780749 h 2052705"/>
              <a:gd name="connsiteX2094" fmla="*/ 1575422 w 2226220"/>
              <a:gd name="connsiteY2094" fmla="*/ 766411 h 2052705"/>
              <a:gd name="connsiteX2095" fmla="*/ 1590223 w 2226220"/>
              <a:gd name="connsiteY2095" fmla="*/ 766411 h 2052705"/>
              <a:gd name="connsiteX2096" fmla="*/ 1590223 w 2226220"/>
              <a:gd name="connsiteY2096" fmla="*/ 766411 h 2052705"/>
              <a:gd name="connsiteX2097" fmla="*/ 1604562 w 2226220"/>
              <a:gd name="connsiteY2097" fmla="*/ 766411 h 2052705"/>
              <a:gd name="connsiteX2098" fmla="*/ 1618901 w 2226220"/>
              <a:gd name="connsiteY2098" fmla="*/ 780749 h 2052705"/>
              <a:gd name="connsiteX2099" fmla="*/ 1618901 w 2226220"/>
              <a:gd name="connsiteY2099" fmla="*/ 782542 h 2052705"/>
              <a:gd name="connsiteX2100" fmla="*/ 1618901 w 2226220"/>
              <a:gd name="connsiteY2100" fmla="*/ 795088 h 2052705"/>
              <a:gd name="connsiteX2101" fmla="*/ 1604562 w 2226220"/>
              <a:gd name="connsiteY2101" fmla="*/ 795088 h 2052705"/>
              <a:gd name="connsiteX2102" fmla="*/ 1604562 w 2226220"/>
              <a:gd name="connsiteY2102" fmla="*/ 780749 h 2052705"/>
              <a:gd name="connsiteX2103" fmla="*/ 1590223 w 2226220"/>
              <a:gd name="connsiteY2103" fmla="*/ 795088 h 2052705"/>
              <a:gd name="connsiteX2104" fmla="*/ 1575422 w 2226220"/>
              <a:gd name="connsiteY2104" fmla="*/ 780749 h 2052705"/>
              <a:gd name="connsiteX2105" fmla="*/ 1590223 w 2226220"/>
              <a:gd name="connsiteY2105" fmla="*/ 780749 h 2052705"/>
              <a:gd name="connsiteX2106" fmla="*/ 1575422 w 2226220"/>
              <a:gd name="connsiteY2106" fmla="*/ 766411 h 2052705"/>
              <a:gd name="connsiteX2107" fmla="*/ 650336 w 2226220"/>
              <a:gd name="connsiteY2107" fmla="*/ 766411 h 2052705"/>
              <a:gd name="connsiteX2108" fmla="*/ 665137 w 2226220"/>
              <a:gd name="connsiteY2108" fmla="*/ 766411 h 2052705"/>
              <a:gd name="connsiteX2109" fmla="*/ 650336 w 2226220"/>
              <a:gd name="connsiteY2109" fmla="*/ 780749 h 2052705"/>
              <a:gd name="connsiteX2110" fmla="*/ 650336 w 2226220"/>
              <a:gd name="connsiteY2110" fmla="*/ 778957 h 2052705"/>
              <a:gd name="connsiteX2111" fmla="*/ 650336 w 2226220"/>
              <a:gd name="connsiteY2111" fmla="*/ 768204 h 2052705"/>
              <a:gd name="connsiteX2112" fmla="*/ 245610 w 2226220"/>
              <a:gd name="connsiteY2112" fmla="*/ 751610 h 2052705"/>
              <a:gd name="connsiteX2113" fmla="*/ 245610 w 2226220"/>
              <a:gd name="connsiteY2113" fmla="*/ 757161 h 2052705"/>
              <a:gd name="connsiteX2114" fmla="*/ 245610 w 2226220"/>
              <a:gd name="connsiteY2114" fmla="*/ 757854 h 2052705"/>
              <a:gd name="connsiteX2115" fmla="*/ 245610 w 2226220"/>
              <a:gd name="connsiteY2115" fmla="*/ 766411 h 2052705"/>
              <a:gd name="connsiteX2116" fmla="*/ 231272 w 2226220"/>
              <a:gd name="connsiteY2116" fmla="*/ 766411 h 2052705"/>
              <a:gd name="connsiteX2117" fmla="*/ 245610 w 2226220"/>
              <a:gd name="connsiteY2117" fmla="*/ 751610 h 2052705"/>
              <a:gd name="connsiteX2118" fmla="*/ 1922329 w 2226220"/>
              <a:gd name="connsiteY2118" fmla="*/ 737272 h 2052705"/>
              <a:gd name="connsiteX2119" fmla="*/ 1937130 w 2226220"/>
              <a:gd name="connsiteY2119" fmla="*/ 737272 h 2052705"/>
              <a:gd name="connsiteX2120" fmla="*/ 1937130 w 2226220"/>
              <a:gd name="connsiteY2120" fmla="*/ 739064 h 2052705"/>
              <a:gd name="connsiteX2121" fmla="*/ 1937130 w 2226220"/>
              <a:gd name="connsiteY2121" fmla="*/ 740856 h 2052705"/>
              <a:gd name="connsiteX2122" fmla="*/ 1937130 w 2226220"/>
              <a:gd name="connsiteY2122" fmla="*/ 742649 h 2052705"/>
              <a:gd name="connsiteX2123" fmla="*/ 1937130 w 2226220"/>
              <a:gd name="connsiteY2123" fmla="*/ 743321 h 2052705"/>
              <a:gd name="connsiteX2124" fmla="*/ 1937130 w 2226220"/>
              <a:gd name="connsiteY2124" fmla="*/ 745561 h 2052705"/>
              <a:gd name="connsiteX2125" fmla="*/ 1937130 w 2226220"/>
              <a:gd name="connsiteY2125" fmla="*/ 746233 h 2052705"/>
              <a:gd name="connsiteX2126" fmla="*/ 1937130 w 2226220"/>
              <a:gd name="connsiteY2126" fmla="*/ 751610 h 2052705"/>
              <a:gd name="connsiteX2127" fmla="*/ 1922329 w 2226220"/>
              <a:gd name="connsiteY2127" fmla="*/ 737272 h 2052705"/>
              <a:gd name="connsiteX2128" fmla="*/ 1907990 w 2226220"/>
              <a:gd name="connsiteY2128" fmla="*/ 737272 h 2052705"/>
              <a:gd name="connsiteX2129" fmla="*/ 1922329 w 2226220"/>
              <a:gd name="connsiteY2129" fmla="*/ 737272 h 2052705"/>
              <a:gd name="connsiteX2130" fmla="*/ 1922329 w 2226220"/>
              <a:gd name="connsiteY2130" fmla="*/ 751610 h 2052705"/>
              <a:gd name="connsiteX2131" fmla="*/ 1907990 w 2226220"/>
              <a:gd name="connsiteY2131" fmla="*/ 737272 h 2052705"/>
              <a:gd name="connsiteX2132" fmla="*/ 1821495 w 2226220"/>
              <a:gd name="connsiteY2132" fmla="*/ 737272 h 2052705"/>
              <a:gd name="connsiteX2133" fmla="*/ 1821495 w 2226220"/>
              <a:gd name="connsiteY2133" fmla="*/ 751610 h 2052705"/>
              <a:gd name="connsiteX2134" fmla="*/ 1806693 w 2226220"/>
              <a:gd name="connsiteY2134" fmla="*/ 751610 h 2052705"/>
              <a:gd name="connsiteX2135" fmla="*/ 216933 w 2226220"/>
              <a:gd name="connsiteY2135" fmla="*/ 737272 h 2052705"/>
              <a:gd name="connsiteX2136" fmla="*/ 202594 w 2226220"/>
              <a:gd name="connsiteY2136" fmla="*/ 751610 h 2052705"/>
              <a:gd name="connsiteX2137" fmla="*/ 204386 w 2226220"/>
              <a:gd name="connsiteY2137" fmla="*/ 751610 h 2052705"/>
              <a:gd name="connsiteX2138" fmla="*/ 215141 w 2226220"/>
              <a:gd name="connsiteY2138" fmla="*/ 751610 h 2052705"/>
              <a:gd name="connsiteX2139" fmla="*/ 216933 w 2226220"/>
              <a:gd name="connsiteY2139" fmla="*/ 751610 h 2052705"/>
              <a:gd name="connsiteX2140" fmla="*/ 216933 w 2226220"/>
              <a:gd name="connsiteY2140" fmla="*/ 766411 h 2052705"/>
              <a:gd name="connsiteX2141" fmla="*/ 216933 w 2226220"/>
              <a:gd name="connsiteY2141" fmla="*/ 780749 h 2052705"/>
              <a:gd name="connsiteX2142" fmla="*/ 231272 w 2226220"/>
              <a:gd name="connsiteY2142" fmla="*/ 780749 h 2052705"/>
              <a:gd name="connsiteX2143" fmla="*/ 245610 w 2226220"/>
              <a:gd name="connsiteY2143" fmla="*/ 766411 h 2052705"/>
              <a:gd name="connsiteX2144" fmla="*/ 260412 w 2226220"/>
              <a:gd name="connsiteY2144" fmla="*/ 766411 h 2052705"/>
              <a:gd name="connsiteX2145" fmla="*/ 245610 w 2226220"/>
              <a:gd name="connsiteY2145" fmla="*/ 751610 h 2052705"/>
              <a:gd name="connsiteX2146" fmla="*/ 231272 w 2226220"/>
              <a:gd name="connsiteY2146" fmla="*/ 751610 h 2052705"/>
              <a:gd name="connsiteX2147" fmla="*/ 225895 w 2226220"/>
              <a:gd name="connsiteY2147" fmla="*/ 751610 h 2052705"/>
              <a:gd name="connsiteX2148" fmla="*/ 225222 w 2226220"/>
              <a:gd name="connsiteY2148" fmla="*/ 751610 h 2052705"/>
              <a:gd name="connsiteX2149" fmla="*/ 222982 w 2226220"/>
              <a:gd name="connsiteY2149" fmla="*/ 751610 h 2052705"/>
              <a:gd name="connsiteX2150" fmla="*/ 216933 w 2226220"/>
              <a:gd name="connsiteY2150" fmla="*/ 751610 h 2052705"/>
              <a:gd name="connsiteX2151" fmla="*/ 216933 w 2226220"/>
              <a:gd name="connsiteY2151" fmla="*/ 737272 h 2052705"/>
              <a:gd name="connsiteX2152" fmla="*/ 1979923 w 2226220"/>
              <a:gd name="connsiteY2152" fmla="*/ 731223 h 2052705"/>
              <a:gd name="connsiteX2153" fmla="*/ 1980147 w 2226220"/>
              <a:gd name="connsiteY2153" fmla="*/ 737272 h 2052705"/>
              <a:gd name="connsiteX2154" fmla="*/ 1965808 w 2226220"/>
              <a:gd name="connsiteY2154" fmla="*/ 737272 h 2052705"/>
              <a:gd name="connsiteX2155" fmla="*/ 1979923 w 2226220"/>
              <a:gd name="connsiteY2155" fmla="*/ 731223 h 2052705"/>
              <a:gd name="connsiteX2156" fmla="*/ 619418 w 2226220"/>
              <a:gd name="connsiteY2156" fmla="*/ 731223 h 2052705"/>
              <a:gd name="connsiteX2157" fmla="*/ 621658 w 2226220"/>
              <a:gd name="connsiteY2157" fmla="*/ 737272 h 2052705"/>
              <a:gd name="connsiteX2158" fmla="*/ 607319 w 2226220"/>
              <a:gd name="connsiteY2158" fmla="*/ 737272 h 2052705"/>
              <a:gd name="connsiteX2159" fmla="*/ 619418 w 2226220"/>
              <a:gd name="connsiteY2159" fmla="*/ 731223 h 2052705"/>
              <a:gd name="connsiteX2160" fmla="*/ 1488926 w 2226220"/>
              <a:gd name="connsiteY2160" fmla="*/ 722933 h 2052705"/>
              <a:gd name="connsiteX2161" fmla="*/ 1488926 w 2226220"/>
              <a:gd name="connsiteY2161" fmla="*/ 724726 h 2052705"/>
              <a:gd name="connsiteX2162" fmla="*/ 1488926 w 2226220"/>
              <a:gd name="connsiteY2162" fmla="*/ 737272 h 2052705"/>
              <a:gd name="connsiteX2163" fmla="*/ 1487134 w 2226220"/>
              <a:gd name="connsiteY2163" fmla="*/ 737272 h 2052705"/>
              <a:gd name="connsiteX2164" fmla="*/ 1474587 w 2226220"/>
              <a:gd name="connsiteY2164" fmla="*/ 737272 h 2052705"/>
              <a:gd name="connsiteX2165" fmla="*/ 1474587 w 2226220"/>
              <a:gd name="connsiteY2165" fmla="*/ 751610 h 2052705"/>
              <a:gd name="connsiteX2166" fmla="*/ 1472737 w 2226220"/>
              <a:gd name="connsiteY2166" fmla="*/ 751610 h 2052705"/>
              <a:gd name="connsiteX2167" fmla="*/ 1469037 w 2226220"/>
              <a:gd name="connsiteY2167" fmla="*/ 751610 h 2052705"/>
              <a:gd name="connsiteX2168" fmla="*/ 1468343 w 2226220"/>
              <a:gd name="connsiteY2168" fmla="*/ 751610 h 2052705"/>
              <a:gd name="connsiteX2169" fmla="*/ 1459786 w 2226220"/>
              <a:gd name="connsiteY2169" fmla="*/ 751610 h 2052705"/>
              <a:gd name="connsiteX2170" fmla="*/ 1459786 w 2226220"/>
              <a:gd name="connsiteY2170" fmla="*/ 766411 h 2052705"/>
              <a:gd name="connsiteX2171" fmla="*/ 1459786 w 2226220"/>
              <a:gd name="connsiteY2171" fmla="*/ 780749 h 2052705"/>
              <a:gd name="connsiteX2172" fmla="*/ 1459786 w 2226220"/>
              <a:gd name="connsiteY2172" fmla="*/ 766411 h 2052705"/>
              <a:gd name="connsiteX2173" fmla="*/ 1465337 w 2226220"/>
              <a:gd name="connsiteY2173" fmla="*/ 766411 h 2052705"/>
              <a:gd name="connsiteX2174" fmla="*/ 1466030 w 2226220"/>
              <a:gd name="connsiteY2174" fmla="*/ 766411 h 2052705"/>
              <a:gd name="connsiteX2175" fmla="*/ 1468343 w 2226220"/>
              <a:gd name="connsiteY2175" fmla="*/ 766411 h 2052705"/>
              <a:gd name="connsiteX2176" fmla="*/ 1469037 w 2226220"/>
              <a:gd name="connsiteY2176" fmla="*/ 766411 h 2052705"/>
              <a:gd name="connsiteX2177" fmla="*/ 1474587 w 2226220"/>
              <a:gd name="connsiteY2177" fmla="*/ 766411 h 2052705"/>
              <a:gd name="connsiteX2178" fmla="*/ 1474587 w 2226220"/>
              <a:gd name="connsiteY2178" fmla="*/ 760861 h 2052705"/>
              <a:gd name="connsiteX2179" fmla="*/ 1474587 w 2226220"/>
              <a:gd name="connsiteY2179" fmla="*/ 760167 h 2052705"/>
              <a:gd name="connsiteX2180" fmla="*/ 1474587 w 2226220"/>
              <a:gd name="connsiteY2180" fmla="*/ 751610 h 2052705"/>
              <a:gd name="connsiteX2181" fmla="*/ 1482877 w 2226220"/>
              <a:gd name="connsiteY2181" fmla="*/ 751610 h 2052705"/>
              <a:gd name="connsiteX2182" fmla="*/ 1488926 w 2226220"/>
              <a:gd name="connsiteY2182" fmla="*/ 751610 h 2052705"/>
              <a:gd name="connsiteX2183" fmla="*/ 1488926 w 2226220"/>
              <a:gd name="connsiteY2183" fmla="*/ 737272 h 2052705"/>
              <a:gd name="connsiteX2184" fmla="*/ 1503265 w 2226220"/>
              <a:gd name="connsiteY2184" fmla="*/ 737272 h 2052705"/>
              <a:gd name="connsiteX2185" fmla="*/ 1503265 w 2226220"/>
              <a:gd name="connsiteY2185" fmla="*/ 722933 h 2052705"/>
              <a:gd name="connsiteX2186" fmla="*/ 578179 w 2226220"/>
              <a:gd name="connsiteY2186" fmla="*/ 708595 h 2052705"/>
              <a:gd name="connsiteX2187" fmla="*/ 592518 w 2226220"/>
              <a:gd name="connsiteY2187" fmla="*/ 708595 h 2052705"/>
              <a:gd name="connsiteX2188" fmla="*/ 607319 w 2226220"/>
              <a:gd name="connsiteY2188" fmla="*/ 708595 h 2052705"/>
              <a:gd name="connsiteX2189" fmla="*/ 621658 w 2226220"/>
              <a:gd name="connsiteY2189" fmla="*/ 708595 h 2052705"/>
              <a:gd name="connsiteX2190" fmla="*/ 635997 w 2226220"/>
              <a:gd name="connsiteY2190" fmla="*/ 708595 h 2052705"/>
              <a:gd name="connsiteX2191" fmla="*/ 635997 w 2226220"/>
              <a:gd name="connsiteY2191" fmla="*/ 716884 h 2052705"/>
              <a:gd name="connsiteX2192" fmla="*/ 635997 w 2226220"/>
              <a:gd name="connsiteY2192" fmla="*/ 717556 h 2052705"/>
              <a:gd name="connsiteX2193" fmla="*/ 635997 w 2226220"/>
              <a:gd name="connsiteY2193" fmla="*/ 719349 h 2052705"/>
              <a:gd name="connsiteX2194" fmla="*/ 635997 w 2226220"/>
              <a:gd name="connsiteY2194" fmla="*/ 722933 h 2052705"/>
              <a:gd name="connsiteX2195" fmla="*/ 621658 w 2226220"/>
              <a:gd name="connsiteY2195" fmla="*/ 722933 h 2052705"/>
              <a:gd name="connsiteX2196" fmla="*/ 619866 w 2226220"/>
              <a:gd name="connsiteY2196" fmla="*/ 722933 h 2052705"/>
              <a:gd name="connsiteX2197" fmla="*/ 607319 w 2226220"/>
              <a:gd name="connsiteY2197" fmla="*/ 722933 h 2052705"/>
              <a:gd name="connsiteX2198" fmla="*/ 592518 w 2226220"/>
              <a:gd name="connsiteY2198" fmla="*/ 722933 h 2052705"/>
              <a:gd name="connsiteX2199" fmla="*/ 578179 w 2226220"/>
              <a:gd name="connsiteY2199" fmla="*/ 708595 h 2052705"/>
              <a:gd name="connsiteX2200" fmla="*/ 1676719 w 2226220"/>
              <a:gd name="connsiteY2200" fmla="*/ 693794 h 2052705"/>
              <a:gd name="connsiteX2201" fmla="*/ 1691058 w 2226220"/>
              <a:gd name="connsiteY2201" fmla="*/ 693794 h 2052705"/>
              <a:gd name="connsiteX2202" fmla="*/ 1691058 w 2226220"/>
              <a:gd name="connsiteY2202" fmla="*/ 708595 h 2052705"/>
              <a:gd name="connsiteX2203" fmla="*/ 1691058 w 2226220"/>
              <a:gd name="connsiteY2203" fmla="*/ 722933 h 2052705"/>
              <a:gd name="connsiteX2204" fmla="*/ 1676719 w 2226220"/>
              <a:gd name="connsiteY2204" fmla="*/ 737272 h 2052705"/>
              <a:gd name="connsiteX2205" fmla="*/ 1676719 w 2226220"/>
              <a:gd name="connsiteY2205" fmla="*/ 739064 h 2052705"/>
              <a:gd name="connsiteX2206" fmla="*/ 1676719 w 2226220"/>
              <a:gd name="connsiteY2206" fmla="*/ 749818 h 2052705"/>
              <a:gd name="connsiteX2207" fmla="*/ 1676719 w 2226220"/>
              <a:gd name="connsiteY2207" fmla="*/ 751610 h 2052705"/>
              <a:gd name="connsiteX2208" fmla="*/ 1662380 w 2226220"/>
              <a:gd name="connsiteY2208" fmla="*/ 751610 h 2052705"/>
              <a:gd name="connsiteX2209" fmla="*/ 1662380 w 2226220"/>
              <a:gd name="connsiteY2209" fmla="*/ 737272 h 2052705"/>
              <a:gd name="connsiteX2210" fmla="*/ 1648041 w 2226220"/>
              <a:gd name="connsiteY2210" fmla="*/ 737272 h 2052705"/>
              <a:gd name="connsiteX2211" fmla="*/ 1648041 w 2226220"/>
              <a:gd name="connsiteY2211" fmla="*/ 751610 h 2052705"/>
              <a:gd name="connsiteX2212" fmla="*/ 1662380 w 2226220"/>
              <a:gd name="connsiteY2212" fmla="*/ 751610 h 2052705"/>
              <a:gd name="connsiteX2213" fmla="*/ 1662380 w 2226220"/>
              <a:gd name="connsiteY2213" fmla="*/ 766411 h 2052705"/>
              <a:gd name="connsiteX2214" fmla="*/ 1648041 w 2226220"/>
              <a:gd name="connsiteY2214" fmla="*/ 766411 h 2052705"/>
              <a:gd name="connsiteX2215" fmla="*/ 1648041 w 2226220"/>
              <a:gd name="connsiteY2215" fmla="*/ 780749 h 2052705"/>
              <a:gd name="connsiteX2216" fmla="*/ 1633240 w 2226220"/>
              <a:gd name="connsiteY2216" fmla="*/ 780749 h 2052705"/>
              <a:gd name="connsiteX2217" fmla="*/ 1633240 w 2226220"/>
              <a:gd name="connsiteY2217" fmla="*/ 766411 h 2052705"/>
              <a:gd name="connsiteX2218" fmla="*/ 1633240 w 2226220"/>
              <a:gd name="connsiteY2218" fmla="*/ 751610 h 2052705"/>
              <a:gd name="connsiteX2219" fmla="*/ 1618901 w 2226220"/>
              <a:gd name="connsiteY2219" fmla="*/ 751610 h 2052705"/>
              <a:gd name="connsiteX2220" fmla="*/ 1618901 w 2226220"/>
              <a:gd name="connsiteY2220" fmla="*/ 743321 h 2052705"/>
              <a:gd name="connsiteX2221" fmla="*/ 1618901 w 2226220"/>
              <a:gd name="connsiteY2221" fmla="*/ 737272 h 2052705"/>
              <a:gd name="connsiteX2222" fmla="*/ 1620693 w 2226220"/>
              <a:gd name="connsiteY2222" fmla="*/ 737272 h 2052705"/>
              <a:gd name="connsiteX2223" fmla="*/ 1633240 w 2226220"/>
              <a:gd name="connsiteY2223" fmla="*/ 737272 h 2052705"/>
              <a:gd name="connsiteX2224" fmla="*/ 1633240 w 2226220"/>
              <a:gd name="connsiteY2224" fmla="*/ 722933 h 2052705"/>
              <a:gd name="connsiteX2225" fmla="*/ 1648041 w 2226220"/>
              <a:gd name="connsiteY2225" fmla="*/ 722933 h 2052705"/>
              <a:gd name="connsiteX2226" fmla="*/ 1662380 w 2226220"/>
              <a:gd name="connsiteY2226" fmla="*/ 722933 h 2052705"/>
              <a:gd name="connsiteX2227" fmla="*/ 1662380 w 2226220"/>
              <a:gd name="connsiteY2227" fmla="*/ 708595 h 2052705"/>
              <a:gd name="connsiteX2228" fmla="*/ 1676719 w 2226220"/>
              <a:gd name="connsiteY2228" fmla="*/ 708595 h 2052705"/>
              <a:gd name="connsiteX2229" fmla="*/ 1676719 w 2226220"/>
              <a:gd name="connsiteY2229" fmla="*/ 706745 h 2052705"/>
              <a:gd name="connsiteX2230" fmla="*/ 751633 w 2226220"/>
              <a:gd name="connsiteY2230" fmla="*/ 693794 h 2052705"/>
              <a:gd name="connsiteX2231" fmla="*/ 753425 w 2226220"/>
              <a:gd name="connsiteY2231" fmla="*/ 693794 h 2052705"/>
              <a:gd name="connsiteX2232" fmla="*/ 762387 w 2226220"/>
              <a:gd name="connsiteY2232" fmla="*/ 693794 h 2052705"/>
              <a:gd name="connsiteX2233" fmla="*/ 765971 w 2226220"/>
              <a:gd name="connsiteY2233" fmla="*/ 693794 h 2052705"/>
              <a:gd name="connsiteX2234" fmla="*/ 751633 w 2226220"/>
              <a:gd name="connsiteY2234" fmla="*/ 693794 h 2052705"/>
              <a:gd name="connsiteX2235" fmla="*/ 592518 w 2226220"/>
              <a:gd name="connsiteY2235" fmla="*/ 693794 h 2052705"/>
              <a:gd name="connsiteX2236" fmla="*/ 592518 w 2226220"/>
              <a:gd name="connsiteY2236" fmla="*/ 708595 h 2052705"/>
              <a:gd name="connsiteX2237" fmla="*/ 592518 w 2226220"/>
              <a:gd name="connsiteY2237" fmla="*/ 700038 h 2052705"/>
              <a:gd name="connsiteX2238" fmla="*/ 592518 w 2226220"/>
              <a:gd name="connsiteY2238" fmla="*/ 699345 h 2052705"/>
              <a:gd name="connsiteX2239" fmla="*/ 592518 w 2226220"/>
              <a:gd name="connsiteY2239" fmla="*/ 693794 h 2052705"/>
              <a:gd name="connsiteX2240" fmla="*/ 506022 w 2226220"/>
              <a:gd name="connsiteY2240" fmla="*/ 693794 h 2052705"/>
              <a:gd name="connsiteX2241" fmla="*/ 520361 w 2226220"/>
              <a:gd name="connsiteY2241" fmla="*/ 693794 h 2052705"/>
              <a:gd name="connsiteX2242" fmla="*/ 506022 w 2226220"/>
              <a:gd name="connsiteY2242" fmla="*/ 693794 h 2052705"/>
              <a:gd name="connsiteX2243" fmla="*/ 289090 w 2226220"/>
              <a:gd name="connsiteY2243" fmla="*/ 693794 h 2052705"/>
              <a:gd name="connsiteX2244" fmla="*/ 289090 w 2226220"/>
              <a:gd name="connsiteY2244" fmla="*/ 695644 h 2052705"/>
              <a:gd name="connsiteX2245" fmla="*/ 289090 w 2226220"/>
              <a:gd name="connsiteY2245" fmla="*/ 700270 h 2052705"/>
              <a:gd name="connsiteX2246" fmla="*/ 289090 w 2226220"/>
              <a:gd name="connsiteY2246" fmla="*/ 701195 h 2052705"/>
              <a:gd name="connsiteX2247" fmla="*/ 289090 w 2226220"/>
              <a:gd name="connsiteY2247" fmla="*/ 702120 h 2052705"/>
              <a:gd name="connsiteX2248" fmla="*/ 289090 w 2226220"/>
              <a:gd name="connsiteY2248" fmla="*/ 708595 h 2052705"/>
              <a:gd name="connsiteX2249" fmla="*/ 303428 w 2226220"/>
              <a:gd name="connsiteY2249" fmla="*/ 693794 h 2052705"/>
              <a:gd name="connsiteX2250" fmla="*/ 245610 w 2226220"/>
              <a:gd name="connsiteY2250" fmla="*/ 693794 h 2052705"/>
              <a:gd name="connsiteX2251" fmla="*/ 245610 w 2226220"/>
              <a:gd name="connsiteY2251" fmla="*/ 708595 h 2052705"/>
              <a:gd name="connsiteX2252" fmla="*/ 231272 w 2226220"/>
              <a:gd name="connsiteY2252" fmla="*/ 708595 h 2052705"/>
              <a:gd name="connsiteX2253" fmla="*/ 245610 w 2226220"/>
              <a:gd name="connsiteY2253" fmla="*/ 693794 h 2052705"/>
              <a:gd name="connsiteX2254" fmla="*/ 1734537 w 2226220"/>
              <a:gd name="connsiteY2254" fmla="*/ 679456 h 2052705"/>
              <a:gd name="connsiteX2255" fmla="*/ 1748875 w 2226220"/>
              <a:gd name="connsiteY2255" fmla="*/ 679456 h 2052705"/>
              <a:gd name="connsiteX2256" fmla="*/ 1763677 w 2226220"/>
              <a:gd name="connsiteY2256" fmla="*/ 679456 h 2052705"/>
              <a:gd name="connsiteX2257" fmla="*/ 1748875 w 2226220"/>
              <a:gd name="connsiteY2257" fmla="*/ 693794 h 2052705"/>
              <a:gd name="connsiteX2258" fmla="*/ 1763677 w 2226220"/>
              <a:gd name="connsiteY2258" fmla="*/ 693794 h 2052705"/>
              <a:gd name="connsiteX2259" fmla="*/ 1734537 w 2226220"/>
              <a:gd name="connsiteY2259" fmla="*/ 722933 h 2052705"/>
              <a:gd name="connsiteX2260" fmla="*/ 1720198 w 2226220"/>
              <a:gd name="connsiteY2260" fmla="*/ 722933 h 2052705"/>
              <a:gd name="connsiteX2261" fmla="*/ 1734537 w 2226220"/>
              <a:gd name="connsiteY2261" fmla="*/ 708595 h 2052705"/>
              <a:gd name="connsiteX2262" fmla="*/ 1734537 w 2226220"/>
              <a:gd name="connsiteY2262" fmla="*/ 706745 h 2052705"/>
              <a:gd name="connsiteX2263" fmla="*/ 1734537 w 2226220"/>
              <a:gd name="connsiteY2263" fmla="*/ 695644 h 2052705"/>
              <a:gd name="connsiteX2264" fmla="*/ 1734537 w 2226220"/>
              <a:gd name="connsiteY2264" fmla="*/ 693794 h 2052705"/>
              <a:gd name="connsiteX2265" fmla="*/ 1734537 w 2226220"/>
              <a:gd name="connsiteY2265" fmla="*/ 679456 h 2052705"/>
              <a:gd name="connsiteX2266" fmla="*/ 1517604 w 2226220"/>
              <a:gd name="connsiteY2266" fmla="*/ 679456 h 2052705"/>
              <a:gd name="connsiteX2267" fmla="*/ 1532405 w 2226220"/>
              <a:gd name="connsiteY2267" fmla="*/ 693794 h 2052705"/>
              <a:gd name="connsiteX2268" fmla="*/ 1532405 w 2226220"/>
              <a:gd name="connsiteY2268" fmla="*/ 679456 h 2052705"/>
              <a:gd name="connsiteX2269" fmla="*/ 1503265 w 2226220"/>
              <a:gd name="connsiteY2269" fmla="*/ 679456 h 2052705"/>
              <a:gd name="connsiteX2270" fmla="*/ 1503265 w 2226220"/>
              <a:gd name="connsiteY2270" fmla="*/ 693794 h 2052705"/>
              <a:gd name="connsiteX2271" fmla="*/ 1517604 w 2226220"/>
              <a:gd name="connsiteY2271" fmla="*/ 708595 h 2052705"/>
              <a:gd name="connsiteX2272" fmla="*/ 1517604 w 2226220"/>
              <a:gd name="connsiteY2272" fmla="*/ 695644 h 2052705"/>
              <a:gd name="connsiteX2273" fmla="*/ 1517604 w 2226220"/>
              <a:gd name="connsiteY2273" fmla="*/ 693794 h 2052705"/>
              <a:gd name="connsiteX2274" fmla="*/ 1503265 w 2226220"/>
              <a:gd name="connsiteY2274" fmla="*/ 679456 h 2052705"/>
              <a:gd name="connsiteX2275" fmla="*/ 216933 w 2226220"/>
              <a:gd name="connsiteY2275" fmla="*/ 679456 h 2052705"/>
              <a:gd name="connsiteX2276" fmla="*/ 231272 w 2226220"/>
              <a:gd name="connsiteY2276" fmla="*/ 679456 h 2052705"/>
              <a:gd name="connsiteX2277" fmla="*/ 231272 w 2226220"/>
              <a:gd name="connsiteY2277" fmla="*/ 693794 h 2052705"/>
              <a:gd name="connsiteX2278" fmla="*/ 216933 w 2226220"/>
              <a:gd name="connsiteY2278" fmla="*/ 693794 h 2052705"/>
              <a:gd name="connsiteX2279" fmla="*/ 202594 w 2226220"/>
              <a:gd name="connsiteY2279" fmla="*/ 679456 h 2052705"/>
              <a:gd name="connsiteX2280" fmla="*/ 216933 w 2226220"/>
              <a:gd name="connsiteY2280" fmla="*/ 679456 h 2052705"/>
              <a:gd name="connsiteX2281" fmla="*/ 202594 w 2226220"/>
              <a:gd name="connsiteY2281" fmla="*/ 693794 h 2052705"/>
              <a:gd name="connsiteX2282" fmla="*/ 1769726 w 2226220"/>
              <a:gd name="connsiteY2282" fmla="*/ 673407 h 2052705"/>
              <a:gd name="connsiteX2283" fmla="*/ 1778016 w 2226220"/>
              <a:gd name="connsiteY2283" fmla="*/ 679456 h 2052705"/>
              <a:gd name="connsiteX2284" fmla="*/ 1776223 w 2226220"/>
              <a:gd name="connsiteY2284" fmla="*/ 679456 h 2052705"/>
              <a:gd name="connsiteX2285" fmla="*/ 1765469 w 2226220"/>
              <a:gd name="connsiteY2285" fmla="*/ 679456 h 2052705"/>
              <a:gd name="connsiteX2286" fmla="*/ 1763677 w 2226220"/>
              <a:gd name="connsiteY2286" fmla="*/ 679456 h 2052705"/>
              <a:gd name="connsiteX2287" fmla="*/ 1769726 w 2226220"/>
              <a:gd name="connsiteY2287" fmla="*/ 673407 h 2052705"/>
              <a:gd name="connsiteX2288" fmla="*/ 1242853 w 2226220"/>
              <a:gd name="connsiteY2288" fmla="*/ 665117 h 2052705"/>
              <a:gd name="connsiteX2289" fmla="*/ 1228514 w 2226220"/>
              <a:gd name="connsiteY2289" fmla="*/ 679456 h 2052705"/>
              <a:gd name="connsiteX2290" fmla="*/ 1242853 w 2226220"/>
              <a:gd name="connsiteY2290" fmla="*/ 679456 h 2052705"/>
              <a:gd name="connsiteX2291" fmla="*/ 765971 w 2226220"/>
              <a:gd name="connsiteY2291" fmla="*/ 665117 h 2052705"/>
              <a:gd name="connsiteX2292" fmla="*/ 751633 w 2226220"/>
              <a:gd name="connsiteY2292" fmla="*/ 679456 h 2052705"/>
              <a:gd name="connsiteX2293" fmla="*/ 765971 w 2226220"/>
              <a:gd name="connsiteY2293" fmla="*/ 679456 h 2052705"/>
              <a:gd name="connsiteX2294" fmla="*/ 751633 w 2226220"/>
              <a:gd name="connsiteY2294" fmla="*/ 693794 h 2052705"/>
              <a:gd name="connsiteX2295" fmla="*/ 751633 w 2226220"/>
              <a:gd name="connsiteY2295" fmla="*/ 708595 h 2052705"/>
              <a:gd name="connsiteX2296" fmla="*/ 765971 w 2226220"/>
              <a:gd name="connsiteY2296" fmla="*/ 708595 h 2052705"/>
              <a:gd name="connsiteX2297" fmla="*/ 765971 w 2226220"/>
              <a:gd name="connsiteY2297" fmla="*/ 693794 h 2052705"/>
              <a:gd name="connsiteX2298" fmla="*/ 765971 w 2226220"/>
              <a:gd name="connsiteY2298" fmla="*/ 679456 h 2052705"/>
              <a:gd name="connsiteX2299" fmla="*/ 737294 w 2226220"/>
              <a:gd name="connsiteY2299" fmla="*/ 665117 h 2052705"/>
              <a:gd name="connsiteX2300" fmla="*/ 751633 w 2226220"/>
              <a:gd name="connsiteY2300" fmla="*/ 665117 h 2052705"/>
              <a:gd name="connsiteX2301" fmla="*/ 737294 w 2226220"/>
              <a:gd name="connsiteY2301" fmla="*/ 665117 h 2052705"/>
              <a:gd name="connsiteX2302" fmla="*/ 571906 w 2226220"/>
              <a:gd name="connsiteY2302" fmla="*/ 659068 h 2052705"/>
              <a:gd name="connsiteX2303" fmla="*/ 563840 w 2226220"/>
              <a:gd name="connsiteY2303" fmla="*/ 665117 h 2052705"/>
              <a:gd name="connsiteX2304" fmla="*/ 571906 w 2226220"/>
              <a:gd name="connsiteY2304" fmla="*/ 659068 h 2052705"/>
              <a:gd name="connsiteX2305" fmla="*/ 1778016 w 2226220"/>
              <a:gd name="connsiteY2305" fmla="*/ 650779 h 2052705"/>
              <a:gd name="connsiteX2306" fmla="*/ 1792354 w 2226220"/>
              <a:gd name="connsiteY2306" fmla="*/ 665117 h 2052705"/>
              <a:gd name="connsiteX2307" fmla="*/ 1778016 w 2226220"/>
              <a:gd name="connsiteY2307" fmla="*/ 650779 h 2052705"/>
              <a:gd name="connsiteX2308" fmla="*/ 1763677 w 2226220"/>
              <a:gd name="connsiteY2308" fmla="*/ 650779 h 2052705"/>
              <a:gd name="connsiteX2309" fmla="*/ 1765469 w 2226220"/>
              <a:gd name="connsiteY2309" fmla="*/ 650779 h 2052705"/>
              <a:gd name="connsiteX2310" fmla="*/ 1778016 w 2226220"/>
              <a:gd name="connsiteY2310" fmla="*/ 650779 h 2052705"/>
              <a:gd name="connsiteX2311" fmla="*/ 1778016 w 2226220"/>
              <a:gd name="connsiteY2311" fmla="*/ 656828 h 2052705"/>
              <a:gd name="connsiteX2312" fmla="*/ 1778016 w 2226220"/>
              <a:gd name="connsiteY2312" fmla="*/ 661533 h 2052705"/>
              <a:gd name="connsiteX2313" fmla="*/ 1778016 w 2226220"/>
              <a:gd name="connsiteY2313" fmla="*/ 665117 h 2052705"/>
              <a:gd name="connsiteX2314" fmla="*/ 1769726 w 2226220"/>
              <a:gd name="connsiteY2314" fmla="*/ 665117 h 2052705"/>
              <a:gd name="connsiteX2315" fmla="*/ 1769054 w 2226220"/>
              <a:gd name="connsiteY2315" fmla="*/ 665117 h 2052705"/>
              <a:gd name="connsiteX2316" fmla="*/ 1763677 w 2226220"/>
              <a:gd name="connsiteY2316" fmla="*/ 665117 h 2052705"/>
              <a:gd name="connsiteX2317" fmla="*/ 1763677 w 2226220"/>
              <a:gd name="connsiteY2317" fmla="*/ 659740 h 2052705"/>
              <a:gd name="connsiteX2318" fmla="*/ 1763677 w 2226220"/>
              <a:gd name="connsiteY2318" fmla="*/ 659068 h 2052705"/>
              <a:gd name="connsiteX2319" fmla="*/ 563840 w 2226220"/>
              <a:gd name="connsiteY2319" fmla="*/ 650779 h 2052705"/>
              <a:gd name="connsiteX2320" fmla="*/ 563840 w 2226220"/>
              <a:gd name="connsiteY2320" fmla="*/ 665117 h 2052705"/>
              <a:gd name="connsiteX2321" fmla="*/ 563840 w 2226220"/>
              <a:gd name="connsiteY2321" fmla="*/ 663325 h 2052705"/>
              <a:gd name="connsiteX2322" fmla="*/ 563840 w 2226220"/>
              <a:gd name="connsiteY2322" fmla="*/ 658844 h 2052705"/>
              <a:gd name="connsiteX2323" fmla="*/ 563840 w 2226220"/>
              <a:gd name="connsiteY2323" fmla="*/ 657948 h 2052705"/>
              <a:gd name="connsiteX2324" fmla="*/ 563840 w 2226220"/>
              <a:gd name="connsiteY2324" fmla="*/ 657052 h 2052705"/>
              <a:gd name="connsiteX2325" fmla="*/ 563840 w 2226220"/>
              <a:gd name="connsiteY2325" fmla="*/ 650779 h 2052705"/>
              <a:gd name="connsiteX2326" fmla="*/ 1705859 w 2226220"/>
              <a:gd name="connsiteY2326" fmla="*/ 621639 h 2052705"/>
              <a:gd name="connsiteX2327" fmla="*/ 1720198 w 2226220"/>
              <a:gd name="connsiteY2327" fmla="*/ 621639 h 2052705"/>
              <a:gd name="connsiteX2328" fmla="*/ 1720198 w 2226220"/>
              <a:gd name="connsiteY2328" fmla="*/ 629929 h 2052705"/>
              <a:gd name="connsiteX2329" fmla="*/ 1720198 w 2226220"/>
              <a:gd name="connsiteY2329" fmla="*/ 635978 h 2052705"/>
              <a:gd name="connsiteX2330" fmla="*/ 1705859 w 2226220"/>
              <a:gd name="connsiteY2330" fmla="*/ 635978 h 2052705"/>
              <a:gd name="connsiteX2331" fmla="*/ 1561083 w 2226220"/>
              <a:gd name="connsiteY2331" fmla="*/ 621639 h 2052705"/>
              <a:gd name="connsiteX2332" fmla="*/ 1561083 w 2226220"/>
              <a:gd name="connsiteY2332" fmla="*/ 627016 h 2052705"/>
              <a:gd name="connsiteX2333" fmla="*/ 1561083 w 2226220"/>
              <a:gd name="connsiteY2333" fmla="*/ 627688 h 2052705"/>
              <a:gd name="connsiteX2334" fmla="*/ 1561083 w 2226220"/>
              <a:gd name="connsiteY2334" fmla="*/ 635978 h 2052705"/>
              <a:gd name="connsiteX2335" fmla="*/ 1575422 w 2226220"/>
              <a:gd name="connsiteY2335" fmla="*/ 635978 h 2052705"/>
              <a:gd name="connsiteX2336" fmla="*/ 1561083 w 2226220"/>
              <a:gd name="connsiteY2336" fmla="*/ 621639 h 2052705"/>
              <a:gd name="connsiteX2337" fmla="*/ 1026383 w 2226220"/>
              <a:gd name="connsiteY2337" fmla="*/ 621639 h 2052705"/>
              <a:gd name="connsiteX2338" fmla="*/ 1040722 w 2226220"/>
              <a:gd name="connsiteY2338" fmla="*/ 635978 h 2052705"/>
              <a:gd name="connsiteX2339" fmla="*/ 1040722 w 2226220"/>
              <a:gd name="connsiteY2339" fmla="*/ 621639 h 2052705"/>
              <a:gd name="connsiteX2340" fmla="*/ 245610 w 2226220"/>
              <a:gd name="connsiteY2340" fmla="*/ 621639 h 2052705"/>
              <a:gd name="connsiteX2341" fmla="*/ 245610 w 2226220"/>
              <a:gd name="connsiteY2341" fmla="*/ 629929 h 2052705"/>
              <a:gd name="connsiteX2342" fmla="*/ 245610 w 2226220"/>
              <a:gd name="connsiteY2342" fmla="*/ 630601 h 2052705"/>
              <a:gd name="connsiteX2343" fmla="*/ 245610 w 2226220"/>
              <a:gd name="connsiteY2343" fmla="*/ 635978 h 2052705"/>
              <a:gd name="connsiteX2344" fmla="*/ 243818 w 2226220"/>
              <a:gd name="connsiteY2344" fmla="*/ 635978 h 2052705"/>
              <a:gd name="connsiteX2345" fmla="*/ 237321 w 2226220"/>
              <a:gd name="connsiteY2345" fmla="*/ 635978 h 2052705"/>
              <a:gd name="connsiteX2346" fmla="*/ 236649 w 2226220"/>
              <a:gd name="connsiteY2346" fmla="*/ 635978 h 2052705"/>
              <a:gd name="connsiteX2347" fmla="*/ 231272 w 2226220"/>
              <a:gd name="connsiteY2347" fmla="*/ 635978 h 2052705"/>
              <a:gd name="connsiteX2348" fmla="*/ 245610 w 2226220"/>
              <a:gd name="connsiteY2348" fmla="*/ 621639 h 2052705"/>
              <a:gd name="connsiteX2349" fmla="*/ 289090 w 2226220"/>
              <a:gd name="connsiteY2349" fmla="*/ 607301 h 2052705"/>
              <a:gd name="connsiteX2350" fmla="*/ 303428 w 2226220"/>
              <a:gd name="connsiteY2350" fmla="*/ 621639 h 2052705"/>
              <a:gd name="connsiteX2351" fmla="*/ 289090 w 2226220"/>
              <a:gd name="connsiteY2351" fmla="*/ 621639 h 2052705"/>
              <a:gd name="connsiteX2352" fmla="*/ 289090 w 2226220"/>
              <a:gd name="connsiteY2352" fmla="*/ 607301 h 2052705"/>
              <a:gd name="connsiteX2353" fmla="*/ 289090 w 2226220"/>
              <a:gd name="connsiteY2353" fmla="*/ 607301 h 2052705"/>
              <a:gd name="connsiteX2354" fmla="*/ 274751 w 2226220"/>
              <a:gd name="connsiteY2354" fmla="*/ 607301 h 2052705"/>
              <a:gd name="connsiteX2355" fmla="*/ 289090 w 2226220"/>
              <a:gd name="connsiteY2355" fmla="*/ 607301 h 2052705"/>
              <a:gd name="connsiteX2356" fmla="*/ 274751 w 2226220"/>
              <a:gd name="connsiteY2356" fmla="*/ 607301 h 2052705"/>
              <a:gd name="connsiteX2357" fmla="*/ 301412 w 2226220"/>
              <a:gd name="connsiteY2357" fmla="*/ 601252 h 2052705"/>
              <a:gd name="connsiteX2358" fmla="*/ 303428 w 2226220"/>
              <a:gd name="connsiteY2358" fmla="*/ 607301 h 2052705"/>
              <a:gd name="connsiteX2359" fmla="*/ 301412 w 2226220"/>
              <a:gd name="connsiteY2359" fmla="*/ 601252 h 2052705"/>
              <a:gd name="connsiteX2360" fmla="*/ 1604562 w 2226220"/>
              <a:gd name="connsiteY2360" fmla="*/ 578162 h 2052705"/>
              <a:gd name="connsiteX2361" fmla="*/ 1604562 w 2226220"/>
              <a:gd name="connsiteY2361" fmla="*/ 592963 h 2052705"/>
              <a:gd name="connsiteX2362" fmla="*/ 1618901 w 2226220"/>
              <a:gd name="connsiteY2362" fmla="*/ 592963 h 2052705"/>
              <a:gd name="connsiteX2363" fmla="*/ 1040722 w 2226220"/>
              <a:gd name="connsiteY2363" fmla="*/ 578162 h 2052705"/>
              <a:gd name="connsiteX2364" fmla="*/ 1040722 w 2226220"/>
              <a:gd name="connsiteY2364" fmla="*/ 584406 h 2052705"/>
              <a:gd name="connsiteX2365" fmla="*/ 1040722 w 2226220"/>
              <a:gd name="connsiteY2365" fmla="*/ 592963 h 2052705"/>
              <a:gd name="connsiteX2366" fmla="*/ 1055061 w 2226220"/>
              <a:gd name="connsiteY2366" fmla="*/ 592963 h 2052705"/>
              <a:gd name="connsiteX2367" fmla="*/ 1040722 w 2226220"/>
              <a:gd name="connsiteY2367" fmla="*/ 578162 h 2052705"/>
              <a:gd name="connsiteX2368" fmla="*/ 1242853 w 2226220"/>
              <a:gd name="connsiteY2368" fmla="*/ 563823 h 2052705"/>
              <a:gd name="connsiteX2369" fmla="*/ 1257655 w 2226220"/>
              <a:gd name="connsiteY2369" fmla="*/ 563823 h 2052705"/>
              <a:gd name="connsiteX2370" fmla="*/ 332569 w 2226220"/>
              <a:gd name="connsiteY2370" fmla="*/ 563823 h 2052705"/>
              <a:gd name="connsiteX2371" fmla="*/ 332569 w 2226220"/>
              <a:gd name="connsiteY2371" fmla="*/ 563823 h 2052705"/>
              <a:gd name="connsiteX2372" fmla="*/ 1806693 w 2226220"/>
              <a:gd name="connsiteY2372" fmla="*/ 549485 h 2052705"/>
              <a:gd name="connsiteX2373" fmla="*/ 1821495 w 2226220"/>
              <a:gd name="connsiteY2373" fmla="*/ 563823 h 2052705"/>
              <a:gd name="connsiteX2374" fmla="*/ 1806693 w 2226220"/>
              <a:gd name="connsiteY2374" fmla="*/ 549485 h 2052705"/>
              <a:gd name="connsiteX2375" fmla="*/ 318230 w 2226220"/>
              <a:gd name="connsiteY2375" fmla="*/ 549485 h 2052705"/>
              <a:gd name="connsiteX2376" fmla="*/ 318230 w 2226220"/>
              <a:gd name="connsiteY2376" fmla="*/ 549485 h 2052705"/>
              <a:gd name="connsiteX2377" fmla="*/ 1618901 w 2226220"/>
              <a:gd name="connsiteY2377" fmla="*/ 535146 h 2052705"/>
              <a:gd name="connsiteX2378" fmla="*/ 1618901 w 2226220"/>
              <a:gd name="connsiteY2378" fmla="*/ 549485 h 2052705"/>
              <a:gd name="connsiteX2379" fmla="*/ 1633240 w 2226220"/>
              <a:gd name="connsiteY2379" fmla="*/ 563823 h 2052705"/>
              <a:gd name="connsiteX2380" fmla="*/ 1648041 w 2226220"/>
              <a:gd name="connsiteY2380" fmla="*/ 563823 h 2052705"/>
              <a:gd name="connsiteX2381" fmla="*/ 1633240 w 2226220"/>
              <a:gd name="connsiteY2381" fmla="*/ 549485 h 2052705"/>
              <a:gd name="connsiteX2382" fmla="*/ 1618901 w 2226220"/>
              <a:gd name="connsiteY2382" fmla="*/ 535146 h 2052705"/>
              <a:gd name="connsiteX2383" fmla="*/ 502713 w 2226220"/>
              <a:gd name="connsiteY2383" fmla="*/ 485878 h 2052705"/>
              <a:gd name="connsiteX2384" fmla="*/ 506022 w 2226220"/>
              <a:gd name="connsiteY2384" fmla="*/ 491669 h 2052705"/>
              <a:gd name="connsiteX2385" fmla="*/ 500645 w 2226220"/>
              <a:gd name="connsiteY2385" fmla="*/ 486292 h 2052705"/>
              <a:gd name="connsiteX2386" fmla="*/ 1112879 w 2226220"/>
              <a:gd name="connsiteY2386" fmla="*/ 361698 h 2052705"/>
              <a:gd name="connsiteX2387" fmla="*/ 1127680 w 2226220"/>
              <a:gd name="connsiteY2387" fmla="*/ 376036 h 2052705"/>
              <a:gd name="connsiteX2388" fmla="*/ 1127680 w 2226220"/>
              <a:gd name="connsiteY2388" fmla="*/ 361698 h 2052705"/>
              <a:gd name="connsiteX2389" fmla="*/ 1150309 w 2226220"/>
              <a:gd name="connsiteY2389" fmla="*/ 355454 h 2052705"/>
              <a:gd name="connsiteX2390" fmla="*/ 1156358 w 2226220"/>
              <a:gd name="connsiteY2390" fmla="*/ 361698 h 2052705"/>
              <a:gd name="connsiteX2391" fmla="*/ 1150309 w 2226220"/>
              <a:gd name="connsiteY2391" fmla="*/ 355454 h 2052705"/>
              <a:gd name="connsiteX2392" fmla="*/ 563840 w 2226220"/>
              <a:gd name="connsiteY2392" fmla="*/ 332559 h 2052705"/>
              <a:gd name="connsiteX2393" fmla="*/ 563840 w 2226220"/>
              <a:gd name="connsiteY2393" fmla="*/ 346897 h 2052705"/>
              <a:gd name="connsiteX2394" fmla="*/ 578179 w 2226220"/>
              <a:gd name="connsiteY2394" fmla="*/ 346897 h 2052705"/>
              <a:gd name="connsiteX2395" fmla="*/ 578179 w 2226220"/>
              <a:gd name="connsiteY2395" fmla="*/ 332559 h 2052705"/>
              <a:gd name="connsiteX2396" fmla="*/ 567425 w 2226220"/>
              <a:gd name="connsiteY2396" fmla="*/ 332559 h 2052705"/>
              <a:gd name="connsiteX2397" fmla="*/ 506022 w 2226220"/>
              <a:gd name="connsiteY2397" fmla="*/ 332559 h 2052705"/>
              <a:gd name="connsiteX2398" fmla="*/ 506022 w 2226220"/>
              <a:gd name="connsiteY2398" fmla="*/ 346897 h 2052705"/>
              <a:gd name="connsiteX2399" fmla="*/ 506022 w 2226220"/>
              <a:gd name="connsiteY2399" fmla="*/ 361698 h 2052705"/>
              <a:gd name="connsiteX2400" fmla="*/ 511399 w 2226220"/>
              <a:gd name="connsiteY2400" fmla="*/ 361698 h 2052705"/>
              <a:gd name="connsiteX2401" fmla="*/ 512071 w 2226220"/>
              <a:gd name="connsiteY2401" fmla="*/ 361698 h 2052705"/>
              <a:gd name="connsiteX2402" fmla="*/ 512295 w 2226220"/>
              <a:gd name="connsiteY2402" fmla="*/ 361698 h 2052705"/>
              <a:gd name="connsiteX2403" fmla="*/ 520361 w 2226220"/>
              <a:gd name="connsiteY2403" fmla="*/ 361698 h 2052705"/>
              <a:gd name="connsiteX2404" fmla="*/ 520361 w 2226220"/>
              <a:gd name="connsiteY2404" fmla="*/ 346897 h 2052705"/>
              <a:gd name="connsiteX2405" fmla="*/ 518569 w 2226220"/>
              <a:gd name="connsiteY2405" fmla="*/ 346897 h 2052705"/>
              <a:gd name="connsiteX2406" fmla="*/ 512071 w 2226220"/>
              <a:gd name="connsiteY2406" fmla="*/ 346897 h 2052705"/>
              <a:gd name="connsiteX2407" fmla="*/ 506022 w 2226220"/>
              <a:gd name="connsiteY2407" fmla="*/ 346897 h 2052705"/>
              <a:gd name="connsiteX2408" fmla="*/ 520361 w 2226220"/>
              <a:gd name="connsiteY2408" fmla="*/ 332559 h 2052705"/>
              <a:gd name="connsiteX2409" fmla="*/ 448204 w 2226220"/>
              <a:gd name="connsiteY2409" fmla="*/ 332559 h 2052705"/>
              <a:gd name="connsiteX2410" fmla="*/ 449997 w 2226220"/>
              <a:gd name="connsiteY2410" fmla="*/ 332559 h 2052705"/>
              <a:gd name="connsiteX2411" fmla="*/ 460751 w 2226220"/>
              <a:gd name="connsiteY2411" fmla="*/ 332559 h 2052705"/>
              <a:gd name="connsiteX2412" fmla="*/ 462543 w 2226220"/>
              <a:gd name="connsiteY2412" fmla="*/ 332559 h 2052705"/>
              <a:gd name="connsiteX2413" fmla="*/ 448204 w 2226220"/>
              <a:gd name="connsiteY2413" fmla="*/ 346897 h 2052705"/>
              <a:gd name="connsiteX2414" fmla="*/ 1098540 w 2226220"/>
              <a:gd name="connsiteY2414" fmla="*/ 318220 h 2052705"/>
              <a:gd name="connsiteX2415" fmla="*/ 1112879 w 2226220"/>
              <a:gd name="connsiteY2415" fmla="*/ 332559 h 2052705"/>
              <a:gd name="connsiteX2416" fmla="*/ 1112879 w 2226220"/>
              <a:gd name="connsiteY2416" fmla="*/ 330766 h 2052705"/>
              <a:gd name="connsiteX2417" fmla="*/ 1112879 w 2226220"/>
              <a:gd name="connsiteY2417" fmla="*/ 320012 h 2052705"/>
              <a:gd name="connsiteX2418" fmla="*/ 1112879 w 2226220"/>
              <a:gd name="connsiteY2418" fmla="*/ 318220 h 2052705"/>
              <a:gd name="connsiteX2419" fmla="*/ 1107502 w 2226220"/>
              <a:gd name="connsiteY2419" fmla="*/ 318220 h 2052705"/>
              <a:gd name="connsiteX2420" fmla="*/ 1106830 w 2226220"/>
              <a:gd name="connsiteY2420" fmla="*/ 318220 h 2052705"/>
              <a:gd name="connsiteX2421" fmla="*/ 1158374 w 2226220"/>
              <a:gd name="connsiteY2421" fmla="*/ 312171 h 2052705"/>
              <a:gd name="connsiteX2422" fmla="*/ 1161046 w 2226220"/>
              <a:gd name="connsiteY2422" fmla="*/ 312705 h 2052705"/>
              <a:gd name="connsiteX2423" fmla="*/ 1161735 w 2226220"/>
              <a:gd name="connsiteY2423" fmla="*/ 312843 h 2052705"/>
              <a:gd name="connsiteX2424" fmla="*/ 1161793 w 2226220"/>
              <a:gd name="connsiteY2424" fmla="*/ 313132 h 2052705"/>
              <a:gd name="connsiteX2425" fmla="*/ 1162407 w 2226220"/>
              <a:gd name="connsiteY2425" fmla="*/ 316204 h 2052705"/>
              <a:gd name="connsiteX2426" fmla="*/ 1156358 w 2226220"/>
              <a:gd name="connsiteY2426" fmla="*/ 318220 h 2052705"/>
              <a:gd name="connsiteX2427" fmla="*/ 1158374 w 2226220"/>
              <a:gd name="connsiteY2427" fmla="*/ 312171 h 2052705"/>
              <a:gd name="connsiteX2428" fmla="*/ 1879313 w 2226220"/>
              <a:gd name="connsiteY2428" fmla="*/ 303882 h 2052705"/>
              <a:gd name="connsiteX2429" fmla="*/ 1879313 w 2226220"/>
              <a:gd name="connsiteY2429" fmla="*/ 318220 h 2052705"/>
              <a:gd name="connsiteX2430" fmla="*/ 1893651 w 2226220"/>
              <a:gd name="connsiteY2430" fmla="*/ 303882 h 2052705"/>
              <a:gd name="connsiteX2431" fmla="*/ 1907990 w 2226220"/>
              <a:gd name="connsiteY2431" fmla="*/ 318220 h 2052705"/>
              <a:gd name="connsiteX2432" fmla="*/ 1893651 w 2226220"/>
              <a:gd name="connsiteY2432" fmla="*/ 303882 h 2052705"/>
              <a:gd name="connsiteX2433" fmla="*/ 1271994 w 2226220"/>
              <a:gd name="connsiteY2433" fmla="*/ 303882 h 2052705"/>
              <a:gd name="connsiteX2434" fmla="*/ 1286332 w 2226220"/>
              <a:gd name="connsiteY2434" fmla="*/ 318220 h 2052705"/>
              <a:gd name="connsiteX2435" fmla="*/ 1271994 w 2226220"/>
              <a:gd name="connsiteY2435" fmla="*/ 303882 h 2052705"/>
              <a:gd name="connsiteX2436" fmla="*/ 1271994 w 2226220"/>
              <a:gd name="connsiteY2436" fmla="*/ 303882 h 2052705"/>
              <a:gd name="connsiteX2437" fmla="*/ 1271994 w 2226220"/>
              <a:gd name="connsiteY2437" fmla="*/ 303882 h 2052705"/>
              <a:gd name="connsiteX2438" fmla="*/ 1271994 w 2226220"/>
              <a:gd name="connsiteY2438" fmla="*/ 305674 h 2052705"/>
              <a:gd name="connsiteX2439" fmla="*/ 1271994 w 2226220"/>
              <a:gd name="connsiteY2439" fmla="*/ 307467 h 2052705"/>
              <a:gd name="connsiteX2440" fmla="*/ 1271994 w 2226220"/>
              <a:gd name="connsiteY2440" fmla="*/ 309259 h 2052705"/>
              <a:gd name="connsiteX2441" fmla="*/ 1271994 w 2226220"/>
              <a:gd name="connsiteY2441" fmla="*/ 309931 h 2052705"/>
              <a:gd name="connsiteX2442" fmla="*/ 1271994 w 2226220"/>
              <a:gd name="connsiteY2442" fmla="*/ 318220 h 2052705"/>
              <a:gd name="connsiteX2443" fmla="*/ 1277371 w 2226220"/>
              <a:gd name="connsiteY2443" fmla="*/ 318220 h 2052705"/>
              <a:gd name="connsiteX2444" fmla="*/ 1278043 w 2226220"/>
              <a:gd name="connsiteY2444" fmla="*/ 318220 h 2052705"/>
              <a:gd name="connsiteX2445" fmla="*/ 1282748 w 2226220"/>
              <a:gd name="connsiteY2445" fmla="*/ 318220 h 2052705"/>
              <a:gd name="connsiteX2446" fmla="*/ 1286332 w 2226220"/>
              <a:gd name="connsiteY2446" fmla="*/ 318220 h 2052705"/>
              <a:gd name="connsiteX2447" fmla="*/ 1286332 w 2226220"/>
              <a:gd name="connsiteY2447" fmla="*/ 318220 h 2052705"/>
              <a:gd name="connsiteX2448" fmla="*/ 1271994 w 2226220"/>
              <a:gd name="connsiteY2448" fmla="*/ 303882 h 2052705"/>
              <a:gd name="connsiteX2449" fmla="*/ 1156358 w 2226220"/>
              <a:gd name="connsiteY2449" fmla="*/ 303882 h 2052705"/>
              <a:gd name="connsiteX2450" fmla="*/ 1156358 w 2226220"/>
              <a:gd name="connsiteY2450" fmla="*/ 303882 h 2052705"/>
              <a:gd name="connsiteX2451" fmla="*/ 506022 w 2226220"/>
              <a:gd name="connsiteY2451" fmla="*/ 303882 h 2052705"/>
              <a:gd name="connsiteX2452" fmla="*/ 491683 w 2226220"/>
              <a:gd name="connsiteY2452" fmla="*/ 318220 h 2052705"/>
              <a:gd name="connsiteX2453" fmla="*/ 506022 w 2226220"/>
              <a:gd name="connsiteY2453" fmla="*/ 318220 h 2052705"/>
              <a:gd name="connsiteX2454" fmla="*/ 506022 w 2226220"/>
              <a:gd name="connsiteY2454" fmla="*/ 303882 h 2052705"/>
              <a:gd name="connsiteX2455" fmla="*/ 2023626 w 2226220"/>
              <a:gd name="connsiteY2455" fmla="*/ 289081 h 2052705"/>
              <a:gd name="connsiteX2456" fmla="*/ 2023626 w 2226220"/>
              <a:gd name="connsiteY2456" fmla="*/ 297638 h 2052705"/>
              <a:gd name="connsiteX2457" fmla="*/ 2023626 w 2226220"/>
              <a:gd name="connsiteY2457" fmla="*/ 298332 h 2052705"/>
              <a:gd name="connsiteX2458" fmla="*/ 2023626 w 2226220"/>
              <a:gd name="connsiteY2458" fmla="*/ 303882 h 2052705"/>
              <a:gd name="connsiteX2459" fmla="*/ 2037965 w 2226220"/>
              <a:gd name="connsiteY2459" fmla="*/ 303882 h 2052705"/>
              <a:gd name="connsiteX2460" fmla="*/ 1994948 w 2226220"/>
              <a:gd name="connsiteY2460" fmla="*/ 289081 h 2052705"/>
              <a:gd name="connsiteX2461" fmla="*/ 1980147 w 2226220"/>
              <a:gd name="connsiteY2461" fmla="*/ 303882 h 2052705"/>
              <a:gd name="connsiteX2462" fmla="*/ 1985698 w 2226220"/>
              <a:gd name="connsiteY2462" fmla="*/ 303882 h 2052705"/>
              <a:gd name="connsiteX2463" fmla="*/ 1986391 w 2226220"/>
              <a:gd name="connsiteY2463" fmla="*/ 303882 h 2052705"/>
              <a:gd name="connsiteX2464" fmla="*/ 1994948 w 2226220"/>
              <a:gd name="connsiteY2464" fmla="*/ 303882 h 2052705"/>
              <a:gd name="connsiteX2465" fmla="*/ 2009287 w 2226220"/>
              <a:gd name="connsiteY2465" fmla="*/ 303882 h 2052705"/>
              <a:gd name="connsiteX2466" fmla="*/ 2009287 w 2226220"/>
              <a:gd name="connsiteY2466" fmla="*/ 289081 h 2052705"/>
              <a:gd name="connsiteX2467" fmla="*/ 1170697 w 2226220"/>
              <a:gd name="connsiteY2467" fmla="*/ 289081 h 2052705"/>
              <a:gd name="connsiteX2468" fmla="*/ 1170697 w 2226220"/>
              <a:gd name="connsiteY2468" fmla="*/ 303882 h 2052705"/>
              <a:gd name="connsiteX2469" fmla="*/ 1168904 w 2226220"/>
              <a:gd name="connsiteY2469" fmla="*/ 303882 h 2052705"/>
              <a:gd name="connsiteX2470" fmla="*/ 1162407 w 2226220"/>
              <a:gd name="connsiteY2470" fmla="*/ 303882 h 2052705"/>
              <a:gd name="connsiteX2471" fmla="*/ 1161735 w 2226220"/>
              <a:gd name="connsiteY2471" fmla="*/ 303882 h 2052705"/>
              <a:gd name="connsiteX2472" fmla="*/ 1156358 w 2226220"/>
              <a:gd name="connsiteY2472" fmla="*/ 303882 h 2052705"/>
              <a:gd name="connsiteX2473" fmla="*/ 1156358 w 2226220"/>
              <a:gd name="connsiteY2473" fmla="*/ 318220 h 2052705"/>
              <a:gd name="connsiteX2474" fmla="*/ 1154565 w 2226220"/>
              <a:gd name="connsiteY2474" fmla="*/ 318220 h 2052705"/>
              <a:gd name="connsiteX2475" fmla="*/ 1150981 w 2226220"/>
              <a:gd name="connsiteY2475" fmla="*/ 318220 h 2052705"/>
              <a:gd name="connsiteX2476" fmla="*/ 1150309 w 2226220"/>
              <a:gd name="connsiteY2476" fmla="*/ 318220 h 2052705"/>
              <a:gd name="connsiteX2477" fmla="*/ 1148068 w 2226220"/>
              <a:gd name="connsiteY2477" fmla="*/ 318220 h 2052705"/>
              <a:gd name="connsiteX2478" fmla="*/ 1142019 w 2226220"/>
              <a:gd name="connsiteY2478" fmla="*/ 318220 h 2052705"/>
              <a:gd name="connsiteX2479" fmla="*/ 1156358 w 2226220"/>
              <a:gd name="connsiteY2479" fmla="*/ 332559 h 2052705"/>
              <a:gd name="connsiteX2480" fmla="*/ 1156358 w 2226220"/>
              <a:gd name="connsiteY2480" fmla="*/ 346897 h 2052705"/>
              <a:gd name="connsiteX2481" fmla="*/ 1154565 w 2226220"/>
              <a:gd name="connsiteY2481" fmla="*/ 346897 h 2052705"/>
              <a:gd name="connsiteX2482" fmla="*/ 1152773 w 2226220"/>
              <a:gd name="connsiteY2482" fmla="*/ 346897 h 2052705"/>
              <a:gd name="connsiteX2483" fmla="*/ 1150981 w 2226220"/>
              <a:gd name="connsiteY2483" fmla="*/ 346897 h 2052705"/>
              <a:gd name="connsiteX2484" fmla="*/ 1150309 w 2226220"/>
              <a:gd name="connsiteY2484" fmla="*/ 346897 h 2052705"/>
              <a:gd name="connsiteX2485" fmla="*/ 1143812 w 2226220"/>
              <a:gd name="connsiteY2485" fmla="*/ 346897 h 2052705"/>
              <a:gd name="connsiteX2486" fmla="*/ 1142019 w 2226220"/>
              <a:gd name="connsiteY2486" fmla="*/ 346897 h 2052705"/>
              <a:gd name="connsiteX2487" fmla="*/ 1127680 w 2226220"/>
              <a:gd name="connsiteY2487" fmla="*/ 332559 h 2052705"/>
              <a:gd name="connsiteX2488" fmla="*/ 1142019 w 2226220"/>
              <a:gd name="connsiteY2488" fmla="*/ 346897 h 2052705"/>
              <a:gd name="connsiteX2489" fmla="*/ 1142019 w 2226220"/>
              <a:gd name="connsiteY2489" fmla="*/ 361698 h 2052705"/>
              <a:gd name="connsiteX2490" fmla="*/ 1127680 w 2226220"/>
              <a:gd name="connsiteY2490" fmla="*/ 346897 h 2052705"/>
              <a:gd name="connsiteX2491" fmla="*/ 1142019 w 2226220"/>
              <a:gd name="connsiteY2491" fmla="*/ 361698 h 2052705"/>
              <a:gd name="connsiteX2492" fmla="*/ 1143812 w 2226220"/>
              <a:gd name="connsiteY2492" fmla="*/ 361698 h 2052705"/>
              <a:gd name="connsiteX2493" fmla="*/ 1154565 w 2226220"/>
              <a:gd name="connsiteY2493" fmla="*/ 361698 h 2052705"/>
              <a:gd name="connsiteX2494" fmla="*/ 1156358 w 2226220"/>
              <a:gd name="connsiteY2494" fmla="*/ 361698 h 2052705"/>
              <a:gd name="connsiteX2495" fmla="*/ 1156358 w 2226220"/>
              <a:gd name="connsiteY2495" fmla="*/ 359848 h 2052705"/>
              <a:gd name="connsiteX2496" fmla="*/ 1156358 w 2226220"/>
              <a:gd name="connsiteY2496" fmla="*/ 356148 h 2052705"/>
              <a:gd name="connsiteX2497" fmla="*/ 1156358 w 2226220"/>
              <a:gd name="connsiteY2497" fmla="*/ 355454 h 2052705"/>
              <a:gd name="connsiteX2498" fmla="*/ 1156358 w 2226220"/>
              <a:gd name="connsiteY2498" fmla="*/ 346897 h 2052705"/>
              <a:gd name="connsiteX2499" fmla="*/ 1170697 w 2226220"/>
              <a:gd name="connsiteY2499" fmla="*/ 361698 h 2052705"/>
              <a:gd name="connsiteX2500" fmla="*/ 1156358 w 2226220"/>
              <a:gd name="connsiteY2500" fmla="*/ 346897 h 2052705"/>
              <a:gd name="connsiteX2501" fmla="*/ 1170697 w 2226220"/>
              <a:gd name="connsiteY2501" fmla="*/ 346897 h 2052705"/>
              <a:gd name="connsiteX2502" fmla="*/ 1156358 w 2226220"/>
              <a:gd name="connsiteY2502" fmla="*/ 332559 h 2052705"/>
              <a:gd name="connsiteX2503" fmla="*/ 1156358 w 2226220"/>
              <a:gd name="connsiteY2503" fmla="*/ 321805 h 2052705"/>
              <a:gd name="connsiteX2504" fmla="*/ 1156358 w 2226220"/>
              <a:gd name="connsiteY2504" fmla="*/ 320012 h 2052705"/>
              <a:gd name="connsiteX2505" fmla="*/ 1156358 w 2226220"/>
              <a:gd name="connsiteY2505" fmla="*/ 318220 h 2052705"/>
              <a:gd name="connsiteX2506" fmla="*/ 1158150 w 2226220"/>
              <a:gd name="connsiteY2506" fmla="*/ 318220 h 2052705"/>
              <a:gd name="connsiteX2507" fmla="*/ 1168904 w 2226220"/>
              <a:gd name="connsiteY2507" fmla="*/ 318220 h 2052705"/>
              <a:gd name="connsiteX2508" fmla="*/ 1170697 w 2226220"/>
              <a:gd name="connsiteY2508" fmla="*/ 318220 h 2052705"/>
              <a:gd name="connsiteX2509" fmla="*/ 1170697 w 2226220"/>
              <a:gd name="connsiteY2509" fmla="*/ 316428 h 2052705"/>
              <a:gd name="connsiteX2510" fmla="*/ 1170697 w 2226220"/>
              <a:gd name="connsiteY2510" fmla="*/ 305674 h 2052705"/>
              <a:gd name="connsiteX2511" fmla="*/ 1170697 w 2226220"/>
              <a:gd name="connsiteY2511" fmla="*/ 303882 h 2052705"/>
              <a:gd name="connsiteX2512" fmla="*/ 1185498 w 2226220"/>
              <a:gd name="connsiteY2512" fmla="*/ 318220 h 2052705"/>
              <a:gd name="connsiteX2513" fmla="*/ 1185498 w 2226220"/>
              <a:gd name="connsiteY2513" fmla="*/ 303882 h 2052705"/>
              <a:gd name="connsiteX2514" fmla="*/ 1170697 w 2226220"/>
              <a:gd name="connsiteY2514" fmla="*/ 289081 h 2052705"/>
              <a:gd name="connsiteX2515" fmla="*/ 1199837 w 2226220"/>
              <a:gd name="connsiteY2515" fmla="*/ 303882 h 2052705"/>
              <a:gd name="connsiteX2516" fmla="*/ 1185498 w 2226220"/>
              <a:gd name="connsiteY2516" fmla="*/ 289081 h 2052705"/>
              <a:gd name="connsiteX2517" fmla="*/ 1142019 w 2226220"/>
              <a:gd name="connsiteY2517" fmla="*/ 289081 h 2052705"/>
              <a:gd name="connsiteX2518" fmla="*/ 1142019 w 2226220"/>
              <a:gd name="connsiteY2518" fmla="*/ 289081 h 2052705"/>
              <a:gd name="connsiteX2519" fmla="*/ 1127680 w 2226220"/>
              <a:gd name="connsiteY2519" fmla="*/ 289081 h 2052705"/>
              <a:gd name="connsiteX2520" fmla="*/ 1142019 w 2226220"/>
              <a:gd name="connsiteY2520" fmla="*/ 303882 h 2052705"/>
              <a:gd name="connsiteX2521" fmla="*/ 1127680 w 2226220"/>
              <a:gd name="connsiteY2521" fmla="*/ 289081 h 2052705"/>
              <a:gd name="connsiteX2522" fmla="*/ 1127680 w 2226220"/>
              <a:gd name="connsiteY2522" fmla="*/ 289081 h 2052705"/>
              <a:gd name="connsiteX2523" fmla="*/ 1142019 w 2226220"/>
              <a:gd name="connsiteY2523" fmla="*/ 303882 h 2052705"/>
              <a:gd name="connsiteX2524" fmla="*/ 1127680 w 2226220"/>
              <a:gd name="connsiteY2524" fmla="*/ 289081 h 2052705"/>
              <a:gd name="connsiteX2525" fmla="*/ 534700 w 2226220"/>
              <a:gd name="connsiteY2525" fmla="*/ 289081 h 2052705"/>
              <a:gd name="connsiteX2526" fmla="*/ 534700 w 2226220"/>
              <a:gd name="connsiteY2526" fmla="*/ 303882 h 2052705"/>
              <a:gd name="connsiteX2527" fmla="*/ 534700 w 2226220"/>
              <a:gd name="connsiteY2527" fmla="*/ 289081 h 2052705"/>
              <a:gd name="connsiteX2528" fmla="*/ 476882 w 2226220"/>
              <a:gd name="connsiteY2528" fmla="*/ 289081 h 2052705"/>
              <a:gd name="connsiteX2529" fmla="*/ 485208 w 2226220"/>
              <a:gd name="connsiteY2529" fmla="*/ 289081 h 2052705"/>
              <a:gd name="connsiteX2530" fmla="*/ 489833 w 2226220"/>
              <a:gd name="connsiteY2530" fmla="*/ 289081 h 2052705"/>
              <a:gd name="connsiteX2531" fmla="*/ 491683 w 2226220"/>
              <a:gd name="connsiteY2531" fmla="*/ 289081 h 2052705"/>
              <a:gd name="connsiteX2532" fmla="*/ 491683 w 2226220"/>
              <a:gd name="connsiteY2532" fmla="*/ 297638 h 2052705"/>
              <a:gd name="connsiteX2533" fmla="*/ 491683 w 2226220"/>
              <a:gd name="connsiteY2533" fmla="*/ 298332 h 2052705"/>
              <a:gd name="connsiteX2534" fmla="*/ 491683 w 2226220"/>
              <a:gd name="connsiteY2534" fmla="*/ 303882 h 2052705"/>
              <a:gd name="connsiteX2535" fmla="*/ 476882 w 2226220"/>
              <a:gd name="connsiteY2535" fmla="*/ 303882 h 2052705"/>
              <a:gd name="connsiteX2536" fmla="*/ 476882 w 2226220"/>
              <a:gd name="connsiteY2536" fmla="*/ 289081 h 2052705"/>
              <a:gd name="connsiteX2537" fmla="*/ 1914040 w 2226220"/>
              <a:gd name="connsiteY2537" fmla="*/ 283032 h 2052705"/>
              <a:gd name="connsiteX2538" fmla="*/ 1907990 w 2226220"/>
              <a:gd name="connsiteY2538" fmla="*/ 289081 h 2052705"/>
              <a:gd name="connsiteX2539" fmla="*/ 1909783 w 2226220"/>
              <a:gd name="connsiteY2539" fmla="*/ 289081 h 2052705"/>
              <a:gd name="connsiteX2540" fmla="*/ 1918744 w 2226220"/>
              <a:gd name="connsiteY2540" fmla="*/ 289081 h 2052705"/>
              <a:gd name="connsiteX2541" fmla="*/ 1922329 w 2226220"/>
              <a:gd name="connsiteY2541" fmla="*/ 289081 h 2052705"/>
              <a:gd name="connsiteX2542" fmla="*/ 1914040 w 2226220"/>
              <a:gd name="connsiteY2542" fmla="*/ 283032 h 2052705"/>
              <a:gd name="connsiteX2543" fmla="*/ 1274234 w 2226220"/>
              <a:gd name="connsiteY2543" fmla="*/ 283032 h 2052705"/>
              <a:gd name="connsiteX2544" fmla="*/ 1271994 w 2226220"/>
              <a:gd name="connsiteY2544" fmla="*/ 289081 h 2052705"/>
              <a:gd name="connsiteX2545" fmla="*/ 1277371 w 2226220"/>
              <a:gd name="connsiteY2545" fmla="*/ 289081 h 2052705"/>
              <a:gd name="connsiteX2546" fmla="*/ 1278043 w 2226220"/>
              <a:gd name="connsiteY2546" fmla="*/ 289081 h 2052705"/>
              <a:gd name="connsiteX2547" fmla="*/ 1278267 w 2226220"/>
              <a:gd name="connsiteY2547" fmla="*/ 289081 h 2052705"/>
              <a:gd name="connsiteX2548" fmla="*/ 1280059 w 2226220"/>
              <a:gd name="connsiteY2548" fmla="*/ 289081 h 2052705"/>
              <a:gd name="connsiteX2549" fmla="*/ 1280283 w 2226220"/>
              <a:gd name="connsiteY2549" fmla="*/ 289081 h 2052705"/>
              <a:gd name="connsiteX2550" fmla="*/ 1280955 w 2226220"/>
              <a:gd name="connsiteY2550" fmla="*/ 289081 h 2052705"/>
              <a:gd name="connsiteX2551" fmla="*/ 1284540 w 2226220"/>
              <a:gd name="connsiteY2551" fmla="*/ 289081 h 2052705"/>
              <a:gd name="connsiteX2552" fmla="*/ 1286332 w 2226220"/>
              <a:gd name="connsiteY2552" fmla="*/ 289081 h 2052705"/>
              <a:gd name="connsiteX2553" fmla="*/ 1274234 w 2226220"/>
              <a:gd name="connsiteY2553" fmla="*/ 283032 h 2052705"/>
              <a:gd name="connsiteX2554" fmla="*/ 1980147 w 2226220"/>
              <a:gd name="connsiteY2554" fmla="*/ 274742 h 2052705"/>
              <a:gd name="connsiteX2555" fmla="*/ 1974770 w 2226220"/>
              <a:gd name="connsiteY2555" fmla="*/ 280119 h 2052705"/>
              <a:gd name="connsiteX2556" fmla="*/ 1974140 w 2226220"/>
              <a:gd name="connsiteY2556" fmla="*/ 276967 h 2052705"/>
              <a:gd name="connsiteX2557" fmla="*/ 1300671 w 2226220"/>
              <a:gd name="connsiteY2557" fmla="*/ 274742 h 2052705"/>
              <a:gd name="connsiteX2558" fmla="*/ 1315473 w 2226220"/>
              <a:gd name="connsiteY2558" fmla="*/ 289081 h 2052705"/>
              <a:gd name="connsiteX2559" fmla="*/ 1308072 w 2226220"/>
              <a:gd name="connsiteY2559" fmla="*/ 287289 h 2052705"/>
              <a:gd name="connsiteX2560" fmla="*/ 1306054 w 2226220"/>
              <a:gd name="connsiteY2560" fmla="*/ 283867 h 2052705"/>
              <a:gd name="connsiteX2561" fmla="*/ 1300671 w 2226220"/>
              <a:gd name="connsiteY2561" fmla="*/ 274742 h 2052705"/>
              <a:gd name="connsiteX2562" fmla="*/ 1300671 w 2226220"/>
              <a:gd name="connsiteY2562" fmla="*/ 289081 h 2052705"/>
              <a:gd name="connsiteX2563" fmla="*/ 1302521 w 2226220"/>
              <a:gd name="connsiteY2563" fmla="*/ 289081 h 2052705"/>
              <a:gd name="connsiteX2564" fmla="*/ 1309228 w 2226220"/>
              <a:gd name="connsiteY2564" fmla="*/ 289081 h 2052705"/>
              <a:gd name="connsiteX2565" fmla="*/ 1309922 w 2226220"/>
              <a:gd name="connsiteY2565" fmla="*/ 289081 h 2052705"/>
              <a:gd name="connsiteX2566" fmla="*/ 1313623 w 2226220"/>
              <a:gd name="connsiteY2566" fmla="*/ 289081 h 2052705"/>
              <a:gd name="connsiteX2567" fmla="*/ 1315473 w 2226220"/>
              <a:gd name="connsiteY2567" fmla="*/ 289081 h 2052705"/>
              <a:gd name="connsiteX2568" fmla="*/ 1300671 w 2226220"/>
              <a:gd name="connsiteY2568" fmla="*/ 274742 h 2052705"/>
              <a:gd name="connsiteX2569" fmla="*/ 1228514 w 2226220"/>
              <a:gd name="connsiteY2569" fmla="*/ 274742 h 2052705"/>
              <a:gd name="connsiteX2570" fmla="*/ 1242853 w 2226220"/>
              <a:gd name="connsiteY2570" fmla="*/ 289081 h 2052705"/>
              <a:gd name="connsiteX2571" fmla="*/ 1280283 w 2226220"/>
              <a:gd name="connsiteY2571" fmla="*/ 268693 h 2052705"/>
              <a:gd name="connsiteX2572" fmla="*/ 1286332 w 2226220"/>
              <a:gd name="connsiteY2572" fmla="*/ 274742 h 2052705"/>
              <a:gd name="connsiteX2573" fmla="*/ 1280283 w 2226220"/>
              <a:gd name="connsiteY2573" fmla="*/ 268693 h 2052705"/>
              <a:gd name="connsiteX2574" fmla="*/ 1156582 w 2226220"/>
              <a:gd name="connsiteY2574" fmla="*/ 268693 h 2052705"/>
              <a:gd name="connsiteX2575" fmla="*/ 1156358 w 2226220"/>
              <a:gd name="connsiteY2575" fmla="*/ 274742 h 2052705"/>
              <a:gd name="connsiteX2576" fmla="*/ 1170697 w 2226220"/>
              <a:gd name="connsiteY2576" fmla="*/ 274742 h 2052705"/>
              <a:gd name="connsiteX2577" fmla="*/ 1156582 w 2226220"/>
              <a:gd name="connsiteY2577" fmla="*/ 268693 h 2052705"/>
              <a:gd name="connsiteX2578" fmla="*/ 1271994 w 2226220"/>
              <a:gd name="connsiteY2578" fmla="*/ 260404 h 2052705"/>
              <a:gd name="connsiteX2579" fmla="*/ 1286332 w 2226220"/>
              <a:gd name="connsiteY2579" fmla="*/ 274742 h 2052705"/>
              <a:gd name="connsiteX2580" fmla="*/ 1271994 w 2226220"/>
              <a:gd name="connsiteY2580" fmla="*/ 260404 h 2052705"/>
              <a:gd name="connsiteX2581" fmla="*/ 1286332 w 2226220"/>
              <a:gd name="connsiteY2581" fmla="*/ 274742 h 2052705"/>
              <a:gd name="connsiteX2582" fmla="*/ 1284540 w 2226220"/>
              <a:gd name="connsiteY2582" fmla="*/ 274742 h 2052705"/>
              <a:gd name="connsiteX2583" fmla="*/ 1278043 w 2226220"/>
              <a:gd name="connsiteY2583" fmla="*/ 274742 h 2052705"/>
              <a:gd name="connsiteX2584" fmla="*/ 1277371 w 2226220"/>
              <a:gd name="connsiteY2584" fmla="*/ 274742 h 2052705"/>
              <a:gd name="connsiteX2585" fmla="*/ 1271994 w 2226220"/>
              <a:gd name="connsiteY2585" fmla="*/ 274742 h 2052705"/>
              <a:gd name="connsiteX2586" fmla="*/ 1284092 w 2226220"/>
              <a:gd name="connsiteY2586" fmla="*/ 280791 h 2052705"/>
              <a:gd name="connsiteX2587" fmla="*/ 1284368 w 2226220"/>
              <a:gd name="connsiteY2587" fmla="*/ 280046 h 2052705"/>
              <a:gd name="connsiteX2588" fmla="*/ 1286332 w 2226220"/>
              <a:gd name="connsiteY2588" fmla="*/ 274742 h 2052705"/>
              <a:gd name="connsiteX2589" fmla="*/ 1286332 w 2226220"/>
              <a:gd name="connsiteY2589" fmla="*/ 260404 h 2052705"/>
              <a:gd name="connsiteX2590" fmla="*/ 1271994 w 2226220"/>
              <a:gd name="connsiteY2590" fmla="*/ 260404 h 2052705"/>
              <a:gd name="connsiteX2591" fmla="*/ 563840 w 2226220"/>
              <a:gd name="connsiteY2591" fmla="*/ 260404 h 2052705"/>
              <a:gd name="connsiteX2592" fmla="*/ 549501 w 2226220"/>
              <a:gd name="connsiteY2592" fmla="*/ 274742 h 2052705"/>
              <a:gd name="connsiteX2593" fmla="*/ 563840 w 2226220"/>
              <a:gd name="connsiteY2593" fmla="*/ 274742 h 2052705"/>
              <a:gd name="connsiteX2594" fmla="*/ 1763677 w 2226220"/>
              <a:gd name="connsiteY2594" fmla="*/ 246066 h 2052705"/>
              <a:gd name="connsiteX2595" fmla="*/ 1763677 w 2226220"/>
              <a:gd name="connsiteY2595" fmla="*/ 256820 h 2052705"/>
              <a:gd name="connsiteX2596" fmla="*/ 1763677 w 2226220"/>
              <a:gd name="connsiteY2596" fmla="*/ 260404 h 2052705"/>
              <a:gd name="connsiteX2597" fmla="*/ 1778016 w 2226220"/>
              <a:gd name="connsiteY2597" fmla="*/ 260404 h 2052705"/>
              <a:gd name="connsiteX2598" fmla="*/ 1790562 w 2226220"/>
              <a:gd name="connsiteY2598" fmla="*/ 260404 h 2052705"/>
              <a:gd name="connsiteX2599" fmla="*/ 1792354 w 2226220"/>
              <a:gd name="connsiteY2599" fmla="*/ 260404 h 2052705"/>
              <a:gd name="connsiteX2600" fmla="*/ 1806693 w 2226220"/>
              <a:gd name="connsiteY2600" fmla="*/ 260404 h 2052705"/>
              <a:gd name="connsiteX2601" fmla="*/ 1806693 w 2226220"/>
              <a:gd name="connsiteY2601" fmla="*/ 246066 h 2052705"/>
              <a:gd name="connsiteX2602" fmla="*/ 1792354 w 2226220"/>
              <a:gd name="connsiteY2602" fmla="*/ 246066 h 2052705"/>
              <a:gd name="connsiteX2603" fmla="*/ 1779808 w 2226220"/>
              <a:gd name="connsiteY2603" fmla="*/ 246066 h 2052705"/>
              <a:gd name="connsiteX2604" fmla="*/ 1778016 w 2226220"/>
              <a:gd name="connsiteY2604" fmla="*/ 246066 h 2052705"/>
              <a:gd name="connsiteX2605" fmla="*/ 1778016 w 2226220"/>
              <a:gd name="connsiteY2605" fmla="*/ 260404 h 2052705"/>
              <a:gd name="connsiteX2606" fmla="*/ 1763677 w 2226220"/>
              <a:gd name="connsiteY2606" fmla="*/ 246066 h 2052705"/>
              <a:gd name="connsiteX2607" fmla="*/ 1937130 w 2226220"/>
              <a:gd name="connsiteY2607" fmla="*/ 231265 h 2052705"/>
              <a:gd name="connsiteX2608" fmla="*/ 1951469 w 2226220"/>
              <a:gd name="connsiteY2608" fmla="*/ 246066 h 2052705"/>
              <a:gd name="connsiteX2609" fmla="*/ 1949677 w 2226220"/>
              <a:gd name="connsiteY2609" fmla="*/ 246066 h 2052705"/>
              <a:gd name="connsiteX2610" fmla="*/ 1946092 w 2226220"/>
              <a:gd name="connsiteY2610" fmla="*/ 246066 h 2052705"/>
              <a:gd name="connsiteX2611" fmla="*/ 1945420 w 2226220"/>
              <a:gd name="connsiteY2611" fmla="*/ 246066 h 2052705"/>
              <a:gd name="connsiteX2612" fmla="*/ 1937130 w 2226220"/>
              <a:gd name="connsiteY2612" fmla="*/ 246066 h 2052705"/>
              <a:gd name="connsiteX2613" fmla="*/ 1922329 w 2226220"/>
              <a:gd name="connsiteY2613" fmla="*/ 246066 h 2052705"/>
              <a:gd name="connsiteX2614" fmla="*/ 1937130 w 2226220"/>
              <a:gd name="connsiteY2614" fmla="*/ 231265 h 2052705"/>
              <a:gd name="connsiteX2615" fmla="*/ 1286332 w 2226220"/>
              <a:gd name="connsiteY2615" fmla="*/ 231265 h 2052705"/>
              <a:gd name="connsiteX2616" fmla="*/ 1288125 w 2226220"/>
              <a:gd name="connsiteY2616" fmla="*/ 231265 h 2052705"/>
              <a:gd name="connsiteX2617" fmla="*/ 1294622 w 2226220"/>
              <a:gd name="connsiteY2617" fmla="*/ 231265 h 2052705"/>
              <a:gd name="connsiteX2618" fmla="*/ 1295294 w 2226220"/>
              <a:gd name="connsiteY2618" fmla="*/ 231265 h 2052705"/>
              <a:gd name="connsiteX2619" fmla="*/ 1297086 w 2226220"/>
              <a:gd name="connsiteY2619" fmla="*/ 231265 h 2052705"/>
              <a:gd name="connsiteX2620" fmla="*/ 1298879 w 2226220"/>
              <a:gd name="connsiteY2620" fmla="*/ 231265 h 2052705"/>
              <a:gd name="connsiteX2621" fmla="*/ 1300671 w 2226220"/>
              <a:gd name="connsiteY2621" fmla="*/ 231265 h 2052705"/>
              <a:gd name="connsiteX2622" fmla="*/ 1300671 w 2226220"/>
              <a:gd name="connsiteY2622" fmla="*/ 246066 h 2052705"/>
              <a:gd name="connsiteX2623" fmla="*/ 1286332 w 2226220"/>
              <a:gd name="connsiteY2623" fmla="*/ 231265 h 2052705"/>
              <a:gd name="connsiteX2624" fmla="*/ 578179 w 2226220"/>
              <a:gd name="connsiteY2624" fmla="*/ 231265 h 2052705"/>
              <a:gd name="connsiteX2625" fmla="*/ 578179 w 2226220"/>
              <a:gd name="connsiteY2625" fmla="*/ 244216 h 2052705"/>
              <a:gd name="connsiteX2626" fmla="*/ 578179 w 2226220"/>
              <a:gd name="connsiteY2626" fmla="*/ 246066 h 2052705"/>
              <a:gd name="connsiteX2627" fmla="*/ 578179 w 2226220"/>
              <a:gd name="connsiteY2627" fmla="*/ 260404 h 2052705"/>
              <a:gd name="connsiteX2628" fmla="*/ 578179 w 2226220"/>
              <a:gd name="connsiteY2628" fmla="*/ 265781 h 2052705"/>
              <a:gd name="connsiteX2629" fmla="*/ 578179 w 2226220"/>
              <a:gd name="connsiteY2629" fmla="*/ 266453 h 2052705"/>
              <a:gd name="connsiteX2630" fmla="*/ 578179 w 2226220"/>
              <a:gd name="connsiteY2630" fmla="*/ 274742 h 2052705"/>
              <a:gd name="connsiteX2631" fmla="*/ 578179 w 2226220"/>
              <a:gd name="connsiteY2631" fmla="*/ 289081 h 2052705"/>
              <a:gd name="connsiteX2632" fmla="*/ 592518 w 2226220"/>
              <a:gd name="connsiteY2632" fmla="*/ 303882 h 2052705"/>
              <a:gd name="connsiteX2633" fmla="*/ 592518 w 2226220"/>
              <a:gd name="connsiteY2633" fmla="*/ 314636 h 2052705"/>
              <a:gd name="connsiteX2634" fmla="*/ 592518 w 2226220"/>
              <a:gd name="connsiteY2634" fmla="*/ 318220 h 2052705"/>
              <a:gd name="connsiteX2635" fmla="*/ 594368 w 2226220"/>
              <a:gd name="connsiteY2635" fmla="*/ 318220 h 2052705"/>
              <a:gd name="connsiteX2636" fmla="*/ 601075 w 2226220"/>
              <a:gd name="connsiteY2636" fmla="*/ 318220 h 2052705"/>
              <a:gd name="connsiteX2637" fmla="*/ 601769 w 2226220"/>
              <a:gd name="connsiteY2637" fmla="*/ 318220 h 2052705"/>
              <a:gd name="connsiteX2638" fmla="*/ 607319 w 2226220"/>
              <a:gd name="connsiteY2638" fmla="*/ 318220 h 2052705"/>
              <a:gd name="connsiteX2639" fmla="*/ 607319 w 2226220"/>
              <a:gd name="connsiteY2639" fmla="*/ 303882 h 2052705"/>
              <a:gd name="connsiteX2640" fmla="*/ 592518 w 2226220"/>
              <a:gd name="connsiteY2640" fmla="*/ 289081 h 2052705"/>
              <a:gd name="connsiteX2641" fmla="*/ 592518 w 2226220"/>
              <a:gd name="connsiteY2641" fmla="*/ 274742 h 2052705"/>
              <a:gd name="connsiteX2642" fmla="*/ 578179 w 2226220"/>
              <a:gd name="connsiteY2642" fmla="*/ 260404 h 2052705"/>
              <a:gd name="connsiteX2643" fmla="*/ 592518 w 2226220"/>
              <a:gd name="connsiteY2643" fmla="*/ 260404 h 2052705"/>
              <a:gd name="connsiteX2644" fmla="*/ 607319 w 2226220"/>
              <a:gd name="connsiteY2644" fmla="*/ 246066 h 2052705"/>
              <a:gd name="connsiteX2645" fmla="*/ 592518 w 2226220"/>
              <a:gd name="connsiteY2645" fmla="*/ 246066 h 2052705"/>
              <a:gd name="connsiteX2646" fmla="*/ 592518 w 2226220"/>
              <a:gd name="connsiteY2646" fmla="*/ 244216 h 2052705"/>
              <a:gd name="connsiteX2647" fmla="*/ 592518 w 2226220"/>
              <a:gd name="connsiteY2647" fmla="*/ 233115 h 2052705"/>
              <a:gd name="connsiteX2648" fmla="*/ 592518 w 2226220"/>
              <a:gd name="connsiteY2648" fmla="*/ 231265 h 2052705"/>
              <a:gd name="connsiteX2649" fmla="*/ 1980147 w 2226220"/>
              <a:gd name="connsiteY2649" fmla="*/ 216926 h 2052705"/>
              <a:gd name="connsiteX2650" fmla="*/ 1980147 w 2226220"/>
              <a:gd name="connsiteY2650" fmla="*/ 231265 h 2052705"/>
              <a:gd name="connsiteX2651" fmla="*/ 1980147 w 2226220"/>
              <a:gd name="connsiteY2651" fmla="*/ 216926 h 2052705"/>
              <a:gd name="connsiteX2652" fmla="*/ 1922329 w 2226220"/>
              <a:gd name="connsiteY2652" fmla="*/ 216926 h 2052705"/>
              <a:gd name="connsiteX2653" fmla="*/ 1937130 w 2226220"/>
              <a:gd name="connsiteY2653" fmla="*/ 216926 h 2052705"/>
              <a:gd name="connsiteX2654" fmla="*/ 1937130 w 2226220"/>
              <a:gd name="connsiteY2654" fmla="*/ 231265 h 2052705"/>
              <a:gd name="connsiteX2655" fmla="*/ 1922329 w 2226220"/>
              <a:gd name="connsiteY2655" fmla="*/ 231265 h 2052705"/>
              <a:gd name="connsiteX2656" fmla="*/ 1922329 w 2226220"/>
              <a:gd name="connsiteY2656" fmla="*/ 216926 h 2052705"/>
              <a:gd name="connsiteX2657" fmla="*/ 1893651 w 2226220"/>
              <a:gd name="connsiteY2657" fmla="*/ 216926 h 2052705"/>
              <a:gd name="connsiteX2658" fmla="*/ 1907990 w 2226220"/>
              <a:gd name="connsiteY2658" fmla="*/ 216926 h 2052705"/>
              <a:gd name="connsiteX2659" fmla="*/ 1907990 w 2226220"/>
              <a:gd name="connsiteY2659" fmla="*/ 218719 h 2052705"/>
              <a:gd name="connsiteX2660" fmla="*/ 1907990 w 2226220"/>
              <a:gd name="connsiteY2660" fmla="*/ 225216 h 2052705"/>
              <a:gd name="connsiteX2661" fmla="*/ 1907990 w 2226220"/>
              <a:gd name="connsiteY2661" fmla="*/ 225888 h 2052705"/>
              <a:gd name="connsiteX2662" fmla="*/ 1907990 w 2226220"/>
              <a:gd name="connsiteY2662" fmla="*/ 227680 h 2052705"/>
              <a:gd name="connsiteX2663" fmla="*/ 1907990 w 2226220"/>
              <a:gd name="connsiteY2663" fmla="*/ 231265 h 2052705"/>
              <a:gd name="connsiteX2664" fmla="*/ 1893651 w 2226220"/>
              <a:gd name="connsiteY2664" fmla="*/ 216926 h 2052705"/>
              <a:gd name="connsiteX2665" fmla="*/ 1112879 w 2226220"/>
              <a:gd name="connsiteY2665" fmla="*/ 216926 h 2052705"/>
              <a:gd name="connsiteX2666" fmla="*/ 1127680 w 2226220"/>
              <a:gd name="connsiteY2666" fmla="*/ 231265 h 2052705"/>
              <a:gd name="connsiteX2667" fmla="*/ 1112879 w 2226220"/>
              <a:gd name="connsiteY2667" fmla="*/ 216926 h 2052705"/>
              <a:gd name="connsiteX2668" fmla="*/ 780773 w 2226220"/>
              <a:gd name="connsiteY2668" fmla="*/ 216926 h 2052705"/>
              <a:gd name="connsiteX2669" fmla="*/ 780773 w 2226220"/>
              <a:gd name="connsiteY2669" fmla="*/ 231265 h 2052705"/>
              <a:gd name="connsiteX2670" fmla="*/ 780773 w 2226220"/>
              <a:gd name="connsiteY2670" fmla="*/ 246066 h 2052705"/>
              <a:gd name="connsiteX2671" fmla="*/ 795112 w 2226220"/>
              <a:gd name="connsiteY2671" fmla="*/ 231265 h 2052705"/>
              <a:gd name="connsiteX2672" fmla="*/ 795112 w 2226220"/>
              <a:gd name="connsiteY2672" fmla="*/ 216926 h 2052705"/>
              <a:gd name="connsiteX2673" fmla="*/ 793319 w 2226220"/>
              <a:gd name="connsiteY2673" fmla="*/ 216926 h 2052705"/>
              <a:gd name="connsiteX2674" fmla="*/ 782565 w 2226220"/>
              <a:gd name="connsiteY2674" fmla="*/ 216926 h 2052705"/>
              <a:gd name="connsiteX2675" fmla="*/ 780773 w 2226220"/>
              <a:gd name="connsiteY2675" fmla="*/ 216926 h 2052705"/>
              <a:gd name="connsiteX2676" fmla="*/ 506022 w 2226220"/>
              <a:gd name="connsiteY2676" fmla="*/ 216926 h 2052705"/>
              <a:gd name="connsiteX2677" fmla="*/ 520361 w 2226220"/>
              <a:gd name="connsiteY2677" fmla="*/ 216926 h 2052705"/>
              <a:gd name="connsiteX2678" fmla="*/ 520361 w 2226220"/>
              <a:gd name="connsiteY2678" fmla="*/ 231265 h 2052705"/>
              <a:gd name="connsiteX2679" fmla="*/ 1907990 w 2226220"/>
              <a:gd name="connsiteY2679" fmla="*/ 202588 h 2052705"/>
              <a:gd name="connsiteX2680" fmla="*/ 1922329 w 2226220"/>
              <a:gd name="connsiteY2680" fmla="*/ 202588 h 2052705"/>
              <a:gd name="connsiteX2681" fmla="*/ 1922329 w 2226220"/>
              <a:gd name="connsiteY2681" fmla="*/ 216926 h 2052705"/>
              <a:gd name="connsiteX2682" fmla="*/ 1907990 w 2226220"/>
              <a:gd name="connsiteY2682" fmla="*/ 216926 h 2052705"/>
              <a:gd name="connsiteX2683" fmla="*/ 1907990 w 2226220"/>
              <a:gd name="connsiteY2683" fmla="*/ 202588 h 2052705"/>
              <a:gd name="connsiteX2684" fmla="*/ 1142019 w 2226220"/>
              <a:gd name="connsiteY2684" fmla="*/ 202588 h 2052705"/>
              <a:gd name="connsiteX2685" fmla="*/ 1156358 w 2226220"/>
              <a:gd name="connsiteY2685" fmla="*/ 216926 h 2052705"/>
              <a:gd name="connsiteX2686" fmla="*/ 1142019 w 2226220"/>
              <a:gd name="connsiteY2686" fmla="*/ 202588 h 2052705"/>
              <a:gd name="connsiteX2687" fmla="*/ 1084201 w 2226220"/>
              <a:gd name="connsiteY2687" fmla="*/ 202588 h 2052705"/>
              <a:gd name="connsiteX2688" fmla="*/ 1098540 w 2226220"/>
              <a:gd name="connsiteY2688" fmla="*/ 216926 h 2052705"/>
              <a:gd name="connsiteX2689" fmla="*/ 1084201 w 2226220"/>
              <a:gd name="connsiteY2689" fmla="*/ 202588 h 2052705"/>
              <a:gd name="connsiteX2690" fmla="*/ 1084201 w 2226220"/>
              <a:gd name="connsiteY2690" fmla="*/ 202588 h 2052705"/>
              <a:gd name="connsiteX2691" fmla="*/ 1098540 w 2226220"/>
              <a:gd name="connsiteY2691" fmla="*/ 216926 h 2052705"/>
              <a:gd name="connsiteX2692" fmla="*/ 1084201 w 2226220"/>
              <a:gd name="connsiteY2692" fmla="*/ 202588 h 2052705"/>
              <a:gd name="connsiteX2693" fmla="*/ 1980147 w 2226220"/>
              <a:gd name="connsiteY2693" fmla="*/ 188250 h 2052705"/>
              <a:gd name="connsiteX2694" fmla="*/ 1985698 w 2226220"/>
              <a:gd name="connsiteY2694" fmla="*/ 188250 h 2052705"/>
              <a:gd name="connsiteX2695" fmla="*/ 1986391 w 2226220"/>
              <a:gd name="connsiteY2695" fmla="*/ 188250 h 2052705"/>
              <a:gd name="connsiteX2696" fmla="*/ 1986623 w 2226220"/>
              <a:gd name="connsiteY2696" fmla="*/ 188250 h 2052705"/>
              <a:gd name="connsiteX2697" fmla="*/ 1994948 w 2226220"/>
              <a:gd name="connsiteY2697" fmla="*/ 188250 h 2052705"/>
              <a:gd name="connsiteX2698" fmla="*/ 1994948 w 2226220"/>
              <a:gd name="connsiteY2698" fmla="*/ 202588 h 2052705"/>
              <a:gd name="connsiteX2699" fmla="*/ 1986391 w 2226220"/>
              <a:gd name="connsiteY2699" fmla="*/ 202588 h 2052705"/>
              <a:gd name="connsiteX2700" fmla="*/ 1985698 w 2226220"/>
              <a:gd name="connsiteY2700" fmla="*/ 202588 h 2052705"/>
              <a:gd name="connsiteX2701" fmla="*/ 1980147 w 2226220"/>
              <a:gd name="connsiteY2701" fmla="*/ 202588 h 2052705"/>
              <a:gd name="connsiteX2702" fmla="*/ 1980147 w 2226220"/>
              <a:gd name="connsiteY2702" fmla="*/ 188250 h 2052705"/>
              <a:gd name="connsiteX2703" fmla="*/ 1850172 w 2226220"/>
              <a:gd name="connsiteY2703" fmla="*/ 188250 h 2052705"/>
              <a:gd name="connsiteX2704" fmla="*/ 1850172 w 2226220"/>
              <a:gd name="connsiteY2704" fmla="*/ 202588 h 2052705"/>
              <a:gd name="connsiteX2705" fmla="*/ 1850172 w 2226220"/>
              <a:gd name="connsiteY2705" fmla="*/ 207965 h 2052705"/>
              <a:gd name="connsiteX2706" fmla="*/ 1850172 w 2226220"/>
              <a:gd name="connsiteY2706" fmla="*/ 208637 h 2052705"/>
              <a:gd name="connsiteX2707" fmla="*/ 1850172 w 2226220"/>
              <a:gd name="connsiteY2707" fmla="*/ 216926 h 2052705"/>
              <a:gd name="connsiteX2708" fmla="*/ 1864511 w 2226220"/>
              <a:gd name="connsiteY2708" fmla="*/ 216926 h 2052705"/>
              <a:gd name="connsiteX2709" fmla="*/ 1864511 w 2226220"/>
              <a:gd name="connsiteY2709" fmla="*/ 202588 h 2052705"/>
              <a:gd name="connsiteX2710" fmla="*/ 1875612 w 2226220"/>
              <a:gd name="connsiteY2710" fmla="*/ 202588 h 2052705"/>
              <a:gd name="connsiteX2711" fmla="*/ 1879313 w 2226220"/>
              <a:gd name="connsiteY2711" fmla="*/ 202588 h 2052705"/>
              <a:gd name="connsiteX2712" fmla="*/ 1879313 w 2226220"/>
              <a:gd name="connsiteY2712" fmla="*/ 188250 h 2052705"/>
              <a:gd name="connsiteX2713" fmla="*/ 1864511 w 2226220"/>
              <a:gd name="connsiteY2713" fmla="*/ 188250 h 2052705"/>
              <a:gd name="connsiteX2714" fmla="*/ 1859134 w 2226220"/>
              <a:gd name="connsiteY2714" fmla="*/ 188250 h 2052705"/>
              <a:gd name="connsiteX2715" fmla="*/ 1858462 w 2226220"/>
              <a:gd name="connsiteY2715" fmla="*/ 188250 h 2052705"/>
              <a:gd name="connsiteX2716" fmla="*/ 1821495 w 2226220"/>
              <a:gd name="connsiteY2716" fmla="*/ 188250 h 2052705"/>
              <a:gd name="connsiteX2717" fmla="*/ 1821495 w 2226220"/>
              <a:gd name="connsiteY2717" fmla="*/ 202588 h 2052705"/>
              <a:gd name="connsiteX2718" fmla="*/ 1835833 w 2226220"/>
              <a:gd name="connsiteY2718" fmla="*/ 188250 h 2052705"/>
              <a:gd name="connsiteX2719" fmla="*/ 1830456 w 2226220"/>
              <a:gd name="connsiteY2719" fmla="*/ 188250 h 2052705"/>
              <a:gd name="connsiteX2720" fmla="*/ 1829784 w 2226220"/>
              <a:gd name="connsiteY2720" fmla="*/ 188250 h 2052705"/>
              <a:gd name="connsiteX2721" fmla="*/ 1142019 w 2226220"/>
              <a:gd name="connsiteY2721" fmla="*/ 188250 h 2052705"/>
              <a:gd name="connsiteX2722" fmla="*/ 1142019 w 2226220"/>
              <a:gd name="connsiteY2722" fmla="*/ 202588 h 2052705"/>
              <a:gd name="connsiteX2723" fmla="*/ 1142019 w 2226220"/>
              <a:gd name="connsiteY2723" fmla="*/ 216926 h 2052705"/>
              <a:gd name="connsiteX2724" fmla="*/ 1150309 w 2226220"/>
              <a:gd name="connsiteY2724" fmla="*/ 216926 h 2052705"/>
              <a:gd name="connsiteX2725" fmla="*/ 1156358 w 2226220"/>
              <a:gd name="connsiteY2725" fmla="*/ 216926 h 2052705"/>
              <a:gd name="connsiteX2726" fmla="*/ 1156358 w 2226220"/>
              <a:gd name="connsiteY2726" fmla="*/ 202588 h 2052705"/>
              <a:gd name="connsiteX2727" fmla="*/ 1142019 w 2226220"/>
              <a:gd name="connsiteY2727" fmla="*/ 188250 h 2052705"/>
              <a:gd name="connsiteX2728" fmla="*/ 1084201 w 2226220"/>
              <a:gd name="connsiteY2728" fmla="*/ 188250 h 2052705"/>
              <a:gd name="connsiteX2729" fmla="*/ 1098540 w 2226220"/>
              <a:gd name="connsiteY2729" fmla="*/ 202588 h 2052705"/>
              <a:gd name="connsiteX2730" fmla="*/ 1084201 w 2226220"/>
              <a:gd name="connsiteY2730" fmla="*/ 188250 h 2052705"/>
              <a:gd name="connsiteX2731" fmla="*/ 1055061 w 2226220"/>
              <a:gd name="connsiteY2731" fmla="*/ 188250 h 2052705"/>
              <a:gd name="connsiteX2732" fmla="*/ 1069862 w 2226220"/>
              <a:gd name="connsiteY2732" fmla="*/ 202588 h 2052705"/>
              <a:gd name="connsiteX2733" fmla="*/ 1084201 w 2226220"/>
              <a:gd name="connsiteY2733" fmla="*/ 216926 h 2052705"/>
              <a:gd name="connsiteX2734" fmla="*/ 1098540 w 2226220"/>
              <a:gd name="connsiteY2734" fmla="*/ 231265 h 2052705"/>
              <a:gd name="connsiteX2735" fmla="*/ 1112879 w 2226220"/>
              <a:gd name="connsiteY2735" fmla="*/ 246066 h 2052705"/>
              <a:gd name="connsiteX2736" fmla="*/ 1100333 w 2226220"/>
              <a:gd name="connsiteY2736" fmla="*/ 246066 h 2052705"/>
              <a:gd name="connsiteX2737" fmla="*/ 1098540 w 2226220"/>
              <a:gd name="connsiteY2737" fmla="*/ 246066 h 2052705"/>
              <a:gd name="connsiteX2738" fmla="*/ 1084201 w 2226220"/>
              <a:gd name="connsiteY2738" fmla="*/ 231265 h 2052705"/>
              <a:gd name="connsiteX2739" fmla="*/ 1084201 w 2226220"/>
              <a:gd name="connsiteY2739" fmla="*/ 246066 h 2052705"/>
              <a:gd name="connsiteX2740" fmla="*/ 1085994 w 2226220"/>
              <a:gd name="connsiteY2740" fmla="*/ 246066 h 2052705"/>
              <a:gd name="connsiteX2741" fmla="*/ 1089578 w 2226220"/>
              <a:gd name="connsiteY2741" fmla="*/ 246066 h 2052705"/>
              <a:gd name="connsiteX2742" fmla="*/ 1090251 w 2226220"/>
              <a:gd name="connsiteY2742" fmla="*/ 246066 h 2052705"/>
              <a:gd name="connsiteX2743" fmla="*/ 1092491 w 2226220"/>
              <a:gd name="connsiteY2743" fmla="*/ 246066 h 2052705"/>
              <a:gd name="connsiteX2744" fmla="*/ 1093163 w 2226220"/>
              <a:gd name="connsiteY2744" fmla="*/ 246066 h 2052705"/>
              <a:gd name="connsiteX2745" fmla="*/ 1098540 w 2226220"/>
              <a:gd name="connsiteY2745" fmla="*/ 246066 h 2052705"/>
              <a:gd name="connsiteX2746" fmla="*/ 1112879 w 2226220"/>
              <a:gd name="connsiteY2746" fmla="*/ 260404 h 2052705"/>
              <a:gd name="connsiteX2747" fmla="*/ 1112879 w 2226220"/>
              <a:gd name="connsiteY2747" fmla="*/ 258612 h 2052705"/>
              <a:gd name="connsiteX2748" fmla="*/ 1112879 w 2226220"/>
              <a:gd name="connsiteY2748" fmla="*/ 246066 h 2052705"/>
              <a:gd name="connsiteX2749" fmla="*/ 1112879 w 2226220"/>
              <a:gd name="connsiteY2749" fmla="*/ 240515 h 2052705"/>
              <a:gd name="connsiteX2750" fmla="*/ 1112879 w 2226220"/>
              <a:gd name="connsiteY2750" fmla="*/ 239822 h 2052705"/>
              <a:gd name="connsiteX2751" fmla="*/ 1112879 w 2226220"/>
              <a:gd name="connsiteY2751" fmla="*/ 231265 h 2052705"/>
              <a:gd name="connsiteX2752" fmla="*/ 1100333 w 2226220"/>
              <a:gd name="connsiteY2752" fmla="*/ 231265 h 2052705"/>
              <a:gd name="connsiteX2753" fmla="*/ 1098540 w 2226220"/>
              <a:gd name="connsiteY2753" fmla="*/ 231265 h 2052705"/>
              <a:gd name="connsiteX2754" fmla="*/ 1084201 w 2226220"/>
              <a:gd name="connsiteY2754" fmla="*/ 216926 h 2052705"/>
              <a:gd name="connsiteX2755" fmla="*/ 1098540 w 2226220"/>
              <a:gd name="connsiteY2755" fmla="*/ 216926 h 2052705"/>
              <a:gd name="connsiteX2756" fmla="*/ 1098540 w 2226220"/>
              <a:gd name="connsiteY2756" fmla="*/ 215134 h 2052705"/>
              <a:gd name="connsiteX2757" fmla="*/ 1098540 w 2226220"/>
              <a:gd name="connsiteY2757" fmla="*/ 204380 h 2052705"/>
              <a:gd name="connsiteX2758" fmla="*/ 1098540 w 2226220"/>
              <a:gd name="connsiteY2758" fmla="*/ 202588 h 2052705"/>
              <a:gd name="connsiteX2759" fmla="*/ 1084201 w 2226220"/>
              <a:gd name="connsiteY2759" fmla="*/ 188250 h 2052705"/>
              <a:gd name="connsiteX2760" fmla="*/ 1084201 w 2226220"/>
              <a:gd name="connsiteY2760" fmla="*/ 190042 h 2052705"/>
              <a:gd name="connsiteX2761" fmla="*/ 1084201 w 2226220"/>
              <a:gd name="connsiteY2761" fmla="*/ 193627 h 2052705"/>
              <a:gd name="connsiteX2762" fmla="*/ 1084201 w 2226220"/>
              <a:gd name="connsiteY2762" fmla="*/ 194299 h 2052705"/>
              <a:gd name="connsiteX2763" fmla="*/ 1084201 w 2226220"/>
              <a:gd name="connsiteY2763" fmla="*/ 202588 h 2052705"/>
              <a:gd name="connsiteX2764" fmla="*/ 1084201 w 2226220"/>
              <a:gd name="connsiteY2764" fmla="*/ 216926 h 2052705"/>
              <a:gd name="connsiteX2765" fmla="*/ 1069862 w 2226220"/>
              <a:gd name="connsiteY2765" fmla="*/ 202588 h 2052705"/>
              <a:gd name="connsiteX2766" fmla="*/ 1055061 w 2226220"/>
              <a:gd name="connsiteY2766" fmla="*/ 188250 h 2052705"/>
              <a:gd name="connsiteX2767" fmla="*/ 592518 w 2226220"/>
              <a:gd name="connsiteY2767" fmla="*/ 188250 h 2052705"/>
              <a:gd name="connsiteX2768" fmla="*/ 594368 w 2226220"/>
              <a:gd name="connsiteY2768" fmla="*/ 188250 h 2052705"/>
              <a:gd name="connsiteX2769" fmla="*/ 598068 w 2226220"/>
              <a:gd name="connsiteY2769" fmla="*/ 188250 h 2052705"/>
              <a:gd name="connsiteX2770" fmla="*/ 598762 w 2226220"/>
              <a:gd name="connsiteY2770" fmla="*/ 188250 h 2052705"/>
              <a:gd name="connsiteX2771" fmla="*/ 607319 w 2226220"/>
              <a:gd name="connsiteY2771" fmla="*/ 188250 h 2052705"/>
              <a:gd name="connsiteX2772" fmla="*/ 592518 w 2226220"/>
              <a:gd name="connsiteY2772" fmla="*/ 188250 h 2052705"/>
              <a:gd name="connsiteX2773" fmla="*/ 1965808 w 2226220"/>
              <a:gd name="connsiteY2773" fmla="*/ 173449 h 2052705"/>
              <a:gd name="connsiteX2774" fmla="*/ 1980147 w 2226220"/>
              <a:gd name="connsiteY2774" fmla="*/ 173449 h 2052705"/>
              <a:gd name="connsiteX2775" fmla="*/ 1965808 w 2226220"/>
              <a:gd name="connsiteY2775" fmla="*/ 188250 h 2052705"/>
              <a:gd name="connsiteX2776" fmla="*/ 780773 w 2226220"/>
              <a:gd name="connsiteY2776" fmla="*/ 173449 h 2052705"/>
              <a:gd name="connsiteX2777" fmla="*/ 765971 w 2226220"/>
              <a:gd name="connsiteY2777" fmla="*/ 188250 h 2052705"/>
              <a:gd name="connsiteX2778" fmla="*/ 780773 w 2226220"/>
              <a:gd name="connsiteY2778" fmla="*/ 188250 h 2052705"/>
              <a:gd name="connsiteX2779" fmla="*/ 708154 w 2226220"/>
              <a:gd name="connsiteY2779" fmla="*/ 173449 h 2052705"/>
              <a:gd name="connsiteX2780" fmla="*/ 693815 w 2226220"/>
              <a:gd name="connsiteY2780" fmla="*/ 188250 h 2052705"/>
              <a:gd name="connsiteX2781" fmla="*/ 708154 w 2226220"/>
              <a:gd name="connsiteY2781" fmla="*/ 188250 h 2052705"/>
              <a:gd name="connsiteX2782" fmla="*/ 708154 w 2226220"/>
              <a:gd name="connsiteY2782" fmla="*/ 173449 h 2052705"/>
              <a:gd name="connsiteX2783" fmla="*/ 887852 w 2226220"/>
              <a:gd name="connsiteY2783" fmla="*/ 167400 h 2052705"/>
              <a:gd name="connsiteX2784" fmla="*/ 881607 w 2226220"/>
              <a:gd name="connsiteY2784" fmla="*/ 173449 h 2052705"/>
              <a:gd name="connsiteX2785" fmla="*/ 887852 w 2226220"/>
              <a:gd name="connsiteY2785" fmla="*/ 167400 h 2052705"/>
              <a:gd name="connsiteX2786" fmla="*/ 757010 w 2226220"/>
              <a:gd name="connsiteY2786" fmla="*/ 162695 h 2052705"/>
              <a:gd name="connsiteX2787" fmla="*/ 751633 w 2226220"/>
              <a:gd name="connsiteY2787" fmla="*/ 173449 h 2052705"/>
              <a:gd name="connsiteX2788" fmla="*/ 757010 w 2226220"/>
              <a:gd name="connsiteY2788" fmla="*/ 162695 h 2052705"/>
              <a:gd name="connsiteX2789" fmla="*/ 1879313 w 2226220"/>
              <a:gd name="connsiteY2789" fmla="*/ 159110 h 2052705"/>
              <a:gd name="connsiteX2790" fmla="*/ 1879313 w 2226220"/>
              <a:gd name="connsiteY2790" fmla="*/ 173449 h 2052705"/>
              <a:gd name="connsiteX2791" fmla="*/ 1881105 w 2226220"/>
              <a:gd name="connsiteY2791" fmla="*/ 173449 h 2052705"/>
              <a:gd name="connsiteX2792" fmla="*/ 1887602 w 2226220"/>
              <a:gd name="connsiteY2792" fmla="*/ 173449 h 2052705"/>
              <a:gd name="connsiteX2793" fmla="*/ 1893651 w 2226220"/>
              <a:gd name="connsiteY2793" fmla="*/ 173449 h 2052705"/>
              <a:gd name="connsiteX2794" fmla="*/ 1893651 w 2226220"/>
              <a:gd name="connsiteY2794" fmla="*/ 188250 h 2052705"/>
              <a:gd name="connsiteX2795" fmla="*/ 1893651 w 2226220"/>
              <a:gd name="connsiteY2795" fmla="*/ 173449 h 2052705"/>
              <a:gd name="connsiteX2796" fmla="*/ 1069862 w 2226220"/>
              <a:gd name="connsiteY2796" fmla="*/ 159110 h 2052705"/>
              <a:gd name="connsiteX2797" fmla="*/ 1069862 w 2226220"/>
              <a:gd name="connsiteY2797" fmla="*/ 173449 h 2052705"/>
              <a:gd name="connsiteX2798" fmla="*/ 1084201 w 2226220"/>
              <a:gd name="connsiteY2798" fmla="*/ 173449 h 2052705"/>
              <a:gd name="connsiteX2799" fmla="*/ 1098540 w 2226220"/>
              <a:gd name="connsiteY2799" fmla="*/ 188250 h 2052705"/>
              <a:gd name="connsiteX2800" fmla="*/ 1084201 w 2226220"/>
              <a:gd name="connsiteY2800" fmla="*/ 173449 h 2052705"/>
              <a:gd name="connsiteX2801" fmla="*/ 1069862 w 2226220"/>
              <a:gd name="connsiteY2801" fmla="*/ 159110 h 2052705"/>
              <a:gd name="connsiteX2802" fmla="*/ 1792354 w 2226220"/>
              <a:gd name="connsiteY2802" fmla="*/ 144772 h 2052705"/>
              <a:gd name="connsiteX2803" fmla="*/ 1778016 w 2226220"/>
              <a:gd name="connsiteY2803" fmla="*/ 159110 h 2052705"/>
              <a:gd name="connsiteX2804" fmla="*/ 1763677 w 2226220"/>
              <a:gd name="connsiteY2804" fmla="*/ 159110 h 2052705"/>
              <a:gd name="connsiteX2805" fmla="*/ 1763677 w 2226220"/>
              <a:gd name="connsiteY2805" fmla="*/ 173449 h 2052705"/>
              <a:gd name="connsiteX2806" fmla="*/ 1778016 w 2226220"/>
              <a:gd name="connsiteY2806" fmla="*/ 173449 h 2052705"/>
              <a:gd name="connsiteX2807" fmla="*/ 1778016 w 2226220"/>
              <a:gd name="connsiteY2807" fmla="*/ 160902 h 2052705"/>
              <a:gd name="connsiteX2808" fmla="*/ 1778016 w 2226220"/>
              <a:gd name="connsiteY2808" fmla="*/ 159110 h 2052705"/>
              <a:gd name="connsiteX2809" fmla="*/ 1792354 w 2226220"/>
              <a:gd name="connsiteY2809" fmla="*/ 159110 h 2052705"/>
              <a:gd name="connsiteX2810" fmla="*/ 1806693 w 2226220"/>
              <a:gd name="connsiteY2810" fmla="*/ 159110 h 2052705"/>
              <a:gd name="connsiteX2811" fmla="*/ 1821495 w 2226220"/>
              <a:gd name="connsiteY2811" fmla="*/ 159110 h 2052705"/>
              <a:gd name="connsiteX2812" fmla="*/ 1821495 w 2226220"/>
              <a:gd name="connsiteY2812" fmla="*/ 144772 h 2052705"/>
              <a:gd name="connsiteX2813" fmla="*/ 1806693 w 2226220"/>
              <a:gd name="connsiteY2813" fmla="*/ 144772 h 2052705"/>
              <a:gd name="connsiteX2814" fmla="*/ 1084201 w 2226220"/>
              <a:gd name="connsiteY2814" fmla="*/ 144772 h 2052705"/>
              <a:gd name="connsiteX2815" fmla="*/ 1098540 w 2226220"/>
              <a:gd name="connsiteY2815" fmla="*/ 159110 h 2052705"/>
              <a:gd name="connsiteX2816" fmla="*/ 1098540 w 2226220"/>
              <a:gd name="connsiteY2816" fmla="*/ 144772 h 2052705"/>
              <a:gd name="connsiteX2817" fmla="*/ 1096748 w 2226220"/>
              <a:gd name="connsiteY2817" fmla="*/ 144772 h 2052705"/>
              <a:gd name="connsiteX2818" fmla="*/ 1085994 w 2226220"/>
              <a:gd name="connsiteY2818" fmla="*/ 144772 h 2052705"/>
              <a:gd name="connsiteX2819" fmla="*/ 1084201 w 2226220"/>
              <a:gd name="connsiteY2819" fmla="*/ 144772 h 2052705"/>
              <a:gd name="connsiteX2820" fmla="*/ 867268 w 2226220"/>
              <a:gd name="connsiteY2820" fmla="*/ 130433 h 2052705"/>
              <a:gd name="connsiteX2821" fmla="*/ 852930 w 2226220"/>
              <a:gd name="connsiteY2821" fmla="*/ 144772 h 2052705"/>
              <a:gd name="connsiteX2822" fmla="*/ 867268 w 2226220"/>
              <a:gd name="connsiteY2822" fmla="*/ 144772 h 2052705"/>
              <a:gd name="connsiteX2823" fmla="*/ 867268 w 2226220"/>
              <a:gd name="connsiteY2823" fmla="*/ 142979 h 2052705"/>
              <a:gd name="connsiteX2824" fmla="*/ 867268 w 2226220"/>
              <a:gd name="connsiteY2824" fmla="*/ 139395 h 2052705"/>
              <a:gd name="connsiteX2825" fmla="*/ 867268 w 2226220"/>
              <a:gd name="connsiteY2825" fmla="*/ 138723 h 2052705"/>
              <a:gd name="connsiteX2826" fmla="*/ 1618901 w 2226220"/>
              <a:gd name="connsiteY2826" fmla="*/ 115632 h 2052705"/>
              <a:gd name="connsiteX2827" fmla="*/ 1633240 w 2226220"/>
              <a:gd name="connsiteY2827" fmla="*/ 130433 h 2052705"/>
              <a:gd name="connsiteX2828" fmla="*/ 1618901 w 2226220"/>
              <a:gd name="connsiteY2828" fmla="*/ 130433 h 2052705"/>
              <a:gd name="connsiteX2829" fmla="*/ 1618901 w 2226220"/>
              <a:gd name="connsiteY2829" fmla="*/ 144772 h 2052705"/>
              <a:gd name="connsiteX2830" fmla="*/ 1633240 w 2226220"/>
              <a:gd name="connsiteY2830" fmla="*/ 130433 h 2052705"/>
              <a:gd name="connsiteX2831" fmla="*/ 1633240 w 2226220"/>
              <a:gd name="connsiteY2831" fmla="*/ 115632 h 2052705"/>
              <a:gd name="connsiteX2832" fmla="*/ 852930 w 2226220"/>
              <a:gd name="connsiteY2832" fmla="*/ 101294 h 2052705"/>
              <a:gd name="connsiteX2833" fmla="*/ 852930 w 2226220"/>
              <a:gd name="connsiteY2833" fmla="*/ 115632 h 2052705"/>
              <a:gd name="connsiteX2834" fmla="*/ 838591 w 2226220"/>
              <a:gd name="connsiteY2834" fmla="*/ 115632 h 2052705"/>
              <a:gd name="connsiteX2835" fmla="*/ 852930 w 2226220"/>
              <a:gd name="connsiteY2835" fmla="*/ 101294 h 2052705"/>
              <a:gd name="connsiteX2836" fmla="*/ 1676719 w 2226220"/>
              <a:gd name="connsiteY2836" fmla="*/ 86956 h 2052705"/>
              <a:gd name="connsiteX2837" fmla="*/ 1691058 w 2226220"/>
              <a:gd name="connsiteY2837" fmla="*/ 86956 h 2052705"/>
              <a:gd name="connsiteX2838" fmla="*/ 1691058 w 2226220"/>
              <a:gd name="connsiteY2838" fmla="*/ 101294 h 2052705"/>
              <a:gd name="connsiteX2839" fmla="*/ 1676719 w 2226220"/>
              <a:gd name="connsiteY2839" fmla="*/ 86956 h 2052705"/>
              <a:gd name="connsiteX2840" fmla="*/ 1662380 w 2226220"/>
              <a:gd name="connsiteY2840" fmla="*/ 86956 h 2052705"/>
              <a:gd name="connsiteX2841" fmla="*/ 1676719 w 2226220"/>
              <a:gd name="connsiteY2841" fmla="*/ 86956 h 2052705"/>
              <a:gd name="connsiteX2842" fmla="*/ 1676719 w 2226220"/>
              <a:gd name="connsiteY2842" fmla="*/ 101294 h 2052705"/>
              <a:gd name="connsiteX2843" fmla="*/ 1590223 w 2226220"/>
              <a:gd name="connsiteY2843" fmla="*/ 86956 h 2052705"/>
              <a:gd name="connsiteX2844" fmla="*/ 1590223 w 2226220"/>
              <a:gd name="connsiteY2844" fmla="*/ 101294 h 2052705"/>
              <a:gd name="connsiteX2845" fmla="*/ 1604562 w 2226220"/>
              <a:gd name="connsiteY2845" fmla="*/ 101294 h 2052705"/>
              <a:gd name="connsiteX2846" fmla="*/ 1604562 w 2226220"/>
              <a:gd name="connsiteY2846" fmla="*/ 86956 h 2052705"/>
              <a:gd name="connsiteX2847" fmla="*/ 823789 w 2226220"/>
              <a:gd name="connsiteY2847" fmla="*/ 86956 h 2052705"/>
              <a:gd name="connsiteX2848" fmla="*/ 827490 w 2226220"/>
              <a:gd name="connsiteY2848" fmla="*/ 86956 h 2052705"/>
              <a:gd name="connsiteX2849" fmla="*/ 838591 w 2226220"/>
              <a:gd name="connsiteY2849" fmla="*/ 86956 h 2052705"/>
              <a:gd name="connsiteX2850" fmla="*/ 838591 w 2226220"/>
              <a:gd name="connsiteY2850" fmla="*/ 101294 h 2052705"/>
              <a:gd name="connsiteX2851" fmla="*/ 823789 w 2226220"/>
              <a:gd name="connsiteY2851" fmla="*/ 101294 h 2052705"/>
              <a:gd name="connsiteX2852" fmla="*/ 1078368 w 2226220"/>
              <a:gd name="connsiteY2852" fmla="*/ 81122 h 2052705"/>
              <a:gd name="connsiteX2853" fmla="*/ 1084201 w 2226220"/>
              <a:gd name="connsiteY2853" fmla="*/ 86956 h 2052705"/>
              <a:gd name="connsiteX2854" fmla="*/ 1082409 w 2226220"/>
              <a:gd name="connsiteY2854" fmla="*/ 85163 h 2052705"/>
              <a:gd name="connsiteX2855" fmla="*/ 1078152 w 2226220"/>
              <a:gd name="connsiteY2855" fmla="*/ 80907 h 2052705"/>
              <a:gd name="connsiteX2856" fmla="*/ 1078220 w 2226220"/>
              <a:gd name="connsiteY2856" fmla="*/ 80975 h 2052705"/>
              <a:gd name="connsiteX2857" fmla="*/ 1078368 w 2226220"/>
              <a:gd name="connsiteY2857" fmla="*/ 81122 h 2052705"/>
              <a:gd name="connsiteX2858" fmla="*/ 1084201 w 2226220"/>
              <a:gd name="connsiteY2858" fmla="*/ 72617 h 2052705"/>
              <a:gd name="connsiteX2859" fmla="*/ 1098540 w 2226220"/>
              <a:gd name="connsiteY2859" fmla="*/ 86956 h 2052705"/>
              <a:gd name="connsiteX2860" fmla="*/ 1084201 w 2226220"/>
              <a:gd name="connsiteY2860" fmla="*/ 72617 h 2052705"/>
              <a:gd name="connsiteX2861" fmla="*/ 1069862 w 2226220"/>
              <a:gd name="connsiteY2861" fmla="*/ 72617 h 2052705"/>
              <a:gd name="connsiteX2862" fmla="*/ 1071655 w 2226220"/>
              <a:gd name="connsiteY2862" fmla="*/ 72617 h 2052705"/>
              <a:gd name="connsiteX2863" fmla="*/ 1073447 w 2226220"/>
              <a:gd name="connsiteY2863" fmla="*/ 72617 h 2052705"/>
              <a:gd name="connsiteX2864" fmla="*/ 1075239 w 2226220"/>
              <a:gd name="connsiteY2864" fmla="*/ 72617 h 2052705"/>
              <a:gd name="connsiteX2865" fmla="*/ 1075912 w 2226220"/>
              <a:gd name="connsiteY2865" fmla="*/ 72617 h 2052705"/>
              <a:gd name="connsiteX2866" fmla="*/ 1084201 w 2226220"/>
              <a:gd name="connsiteY2866" fmla="*/ 72617 h 2052705"/>
              <a:gd name="connsiteX2867" fmla="*/ 1084201 w 2226220"/>
              <a:gd name="connsiteY2867" fmla="*/ 86956 h 2052705"/>
              <a:gd name="connsiteX2868" fmla="*/ 1078824 w 2226220"/>
              <a:gd name="connsiteY2868" fmla="*/ 81579 h 2052705"/>
              <a:gd name="connsiteX2869" fmla="*/ 1078220 w 2226220"/>
              <a:gd name="connsiteY2869" fmla="*/ 80975 h 2052705"/>
              <a:gd name="connsiteX2870" fmla="*/ 982904 w 2226220"/>
              <a:gd name="connsiteY2870" fmla="*/ 72617 h 2052705"/>
              <a:gd name="connsiteX2871" fmla="*/ 997243 w 2226220"/>
              <a:gd name="connsiteY2871" fmla="*/ 86956 h 2052705"/>
              <a:gd name="connsiteX2872" fmla="*/ 997243 w 2226220"/>
              <a:gd name="connsiteY2872" fmla="*/ 88748 h 2052705"/>
              <a:gd name="connsiteX2873" fmla="*/ 997243 w 2226220"/>
              <a:gd name="connsiteY2873" fmla="*/ 99502 h 2052705"/>
              <a:gd name="connsiteX2874" fmla="*/ 997243 w 2226220"/>
              <a:gd name="connsiteY2874" fmla="*/ 101294 h 2052705"/>
              <a:gd name="connsiteX2875" fmla="*/ 999093 w 2226220"/>
              <a:gd name="connsiteY2875" fmla="*/ 101294 h 2052705"/>
              <a:gd name="connsiteX2876" fmla="*/ 1010194 w 2226220"/>
              <a:gd name="connsiteY2876" fmla="*/ 101294 h 2052705"/>
              <a:gd name="connsiteX2877" fmla="*/ 1012044 w 2226220"/>
              <a:gd name="connsiteY2877" fmla="*/ 101294 h 2052705"/>
              <a:gd name="connsiteX2878" fmla="*/ 997243 w 2226220"/>
              <a:gd name="connsiteY2878" fmla="*/ 86956 h 2052705"/>
              <a:gd name="connsiteX2879" fmla="*/ 997243 w 2226220"/>
              <a:gd name="connsiteY2879" fmla="*/ 74409 h 2052705"/>
              <a:gd name="connsiteX2880" fmla="*/ 997243 w 2226220"/>
              <a:gd name="connsiteY2880" fmla="*/ 72617 h 2052705"/>
              <a:gd name="connsiteX2881" fmla="*/ 990970 w 2226220"/>
              <a:gd name="connsiteY2881" fmla="*/ 72617 h 2052705"/>
              <a:gd name="connsiteX2882" fmla="*/ 982904 w 2226220"/>
              <a:gd name="connsiteY2882" fmla="*/ 72617 h 2052705"/>
              <a:gd name="connsiteX2883" fmla="*/ 765971 w 2226220"/>
              <a:gd name="connsiteY2883" fmla="*/ 72617 h 2052705"/>
              <a:gd name="connsiteX2884" fmla="*/ 780773 w 2226220"/>
              <a:gd name="connsiteY2884" fmla="*/ 72617 h 2052705"/>
              <a:gd name="connsiteX2885" fmla="*/ 782565 w 2226220"/>
              <a:gd name="connsiteY2885" fmla="*/ 72617 h 2052705"/>
              <a:gd name="connsiteX2886" fmla="*/ 786150 w 2226220"/>
              <a:gd name="connsiteY2886" fmla="*/ 72617 h 2052705"/>
              <a:gd name="connsiteX2887" fmla="*/ 786822 w 2226220"/>
              <a:gd name="connsiteY2887" fmla="*/ 72617 h 2052705"/>
              <a:gd name="connsiteX2888" fmla="*/ 795112 w 2226220"/>
              <a:gd name="connsiteY2888" fmla="*/ 72617 h 2052705"/>
              <a:gd name="connsiteX2889" fmla="*/ 809451 w 2226220"/>
              <a:gd name="connsiteY2889" fmla="*/ 72617 h 2052705"/>
              <a:gd name="connsiteX2890" fmla="*/ 823789 w 2226220"/>
              <a:gd name="connsiteY2890" fmla="*/ 72617 h 2052705"/>
              <a:gd name="connsiteX2891" fmla="*/ 823789 w 2226220"/>
              <a:gd name="connsiteY2891" fmla="*/ 86956 h 2052705"/>
              <a:gd name="connsiteX2892" fmla="*/ 809451 w 2226220"/>
              <a:gd name="connsiteY2892" fmla="*/ 86956 h 2052705"/>
              <a:gd name="connsiteX2893" fmla="*/ 795112 w 2226220"/>
              <a:gd name="connsiteY2893" fmla="*/ 101294 h 2052705"/>
              <a:gd name="connsiteX2894" fmla="*/ 809451 w 2226220"/>
              <a:gd name="connsiteY2894" fmla="*/ 101294 h 2052705"/>
              <a:gd name="connsiteX2895" fmla="*/ 809451 w 2226220"/>
              <a:gd name="connsiteY2895" fmla="*/ 115632 h 2052705"/>
              <a:gd name="connsiteX2896" fmla="*/ 798697 w 2226220"/>
              <a:gd name="connsiteY2896" fmla="*/ 115632 h 2052705"/>
              <a:gd name="connsiteX2897" fmla="*/ 795112 w 2226220"/>
              <a:gd name="connsiteY2897" fmla="*/ 115632 h 2052705"/>
              <a:gd name="connsiteX2898" fmla="*/ 795112 w 2226220"/>
              <a:gd name="connsiteY2898" fmla="*/ 130433 h 2052705"/>
              <a:gd name="connsiteX2899" fmla="*/ 809451 w 2226220"/>
              <a:gd name="connsiteY2899" fmla="*/ 130433 h 2052705"/>
              <a:gd name="connsiteX2900" fmla="*/ 809451 w 2226220"/>
              <a:gd name="connsiteY2900" fmla="*/ 128583 h 2052705"/>
              <a:gd name="connsiteX2901" fmla="*/ 809451 w 2226220"/>
              <a:gd name="connsiteY2901" fmla="*/ 115632 h 2052705"/>
              <a:gd name="connsiteX2902" fmla="*/ 811243 w 2226220"/>
              <a:gd name="connsiteY2902" fmla="*/ 115632 h 2052705"/>
              <a:gd name="connsiteX2903" fmla="*/ 814828 w 2226220"/>
              <a:gd name="connsiteY2903" fmla="*/ 115632 h 2052705"/>
              <a:gd name="connsiteX2904" fmla="*/ 815500 w 2226220"/>
              <a:gd name="connsiteY2904" fmla="*/ 115632 h 2052705"/>
              <a:gd name="connsiteX2905" fmla="*/ 823789 w 2226220"/>
              <a:gd name="connsiteY2905" fmla="*/ 115632 h 2052705"/>
              <a:gd name="connsiteX2906" fmla="*/ 823789 w 2226220"/>
              <a:gd name="connsiteY2906" fmla="*/ 130433 h 2052705"/>
              <a:gd name="connsiteX2907" fmla="*/ 809451 w 2226220"/>
              <a:gd name="connsiteY2907" fmla="*/ 144772 h 2052705"/>
              <a:gd name="connsiteX2908" fmla="*/ 809451 w 2226220"/>
              <a:gd name="connsiteY2908" fmla="*/ 159110 h 2052705"/>
              <a:gd name="connsiteX2909" fmla="*/ 795112 w 2226220"/>
              <a:gd name="connsiteY2909" fmla="*/ 159110 h 2052705"/>
              <a:gd name="connsiteX2910" fmla="*/ 795112 w 2226220"/>
              <a:gd name="connsiteY2910" fmla="*/ 144772 h 2052705"/>
              <a:gd name="connsiteX2911" fmla="*/ 780773 w 2226220"/>
              <a:gd name="connsiteY2911" fmla="*/ 144772 h 2052705"/>
              <a:gd name="connsiteX2912" fmla="*/ 780773 w 2226220"/>
              <a:gd name="connsiteY2912" fmla="*/ 130433 h 2052705"/>
              <a:gd name="connsiteX2913" fmla="*/ 780773 w 2226220"/>
              <a:gd name="connsiteY2913" fmla="*/ 121877 h 2052705"/>
              <a:gd name="connsiteX2914" fmla="*/ 780773 w 2226220"/>
              <a:gd name="connsiteY2914" fmla="*/ 115632 h 2052705"/>
              <a:gd name="connsiteX2915" fmla="*/ 765971 w 2226220"/>
              <a:gd name="connsiteY2915" fmla="*/ 130433 h 2052705"/>
              <a:gd name="connsiteX2916" fmla="*/ 765971 w 2226220"/>
              <a:gd name="connsiteY2916" fmla="*/ 119333 h 2052705"/>
              <a:gd name="connsiteX2917" fmla="*/ 765971 w 2226220"/>
              <a:gd name="connsiteY2917" fmla="*/ 115632 h 2052705"/>
              <a:gd name="connsiteX2918" fmla="*/ 765971 w 2226220"/>
              <a:gd name="connsiteY2918" fmla="*/ 101294 h 2052705"/>
              <a:gd name="connsiteX2919" fmla="*/ 765971 w 2226220"/>
              <a:gd name="connsiteY2919" fmla="*/ 86956 h 2052705"/>
              <a:gd name="connsiteX2920" fmla="*/ 751633 w 2226220"/>
              <a:gd name="connsiteY2920" fmla="*/ 86956 h 2052705"/>
              <a:gd name="connsiteX2921" fmla="*/ 765971 w 2226220"/>
              <a:gd name="connsiteY2921" fmla="*/ 72617 h 2052705"/>
              <a:gd name="connsiteX2922" fmla="*/ 1590223 w 2226220"/>
              <a:gd name="connsiteY2922" fmla="*/ 57816 h 2052705"/>
              <a:gd name="connsiteX2923" fmla="*/ 1590223 w 2226220"/>
              <a:gd name="connsiteY2923" fmla="*/ 72617 h 2052705"/>
              <a:gd name="connsiteX2924" fmla="*/ 1604562 w 2226220"/>
              <a:gd name="connsiteY2924" fmla="*/ 72617 h 2052705"/>
              <a:gd name="connsiteX2925" fmla="*/ 1604562 w 2226220"/>
              <a:gd name="connsiteY2925" fmla="*/ 57816 h 2052705"/>
              <a:gd name="connsiteX2926" fmla="*/ 1546744 w 2226220"/>
              <a:gd name="connsiteY2926" fmla="*/ 57816 h 2052705"/>
              <a:gd name="connsiteX2927" fmla="*/ 1546744 w 2226220"/>
              <a:gd name="connsiteY2927" fmla="*/ 72617 h 2052705"/>
              <a:gd name="connsiteX2928" fmla="*/ 1546744 w 2226220"/>
              <a:gd name="connsiteY2928" fmla="*/ 57816 h 2052705"/>
              <a:gd name="connsiteX2929" fmla="*/ 896409 w 2226220"/>
              <a:gd name="connsiteY2929" fmla="*/ 57816 h 2052705"/>
              <a:gd name="connsiteX2930" fmla="*/ 896409 w 2226220"/>
              <a:gd name="connsiteY2930" fmla="*/ 72617 h 2052705"/>
              <a:gd name="connsiteX2931" fmla="*/ 809451 w 2226220"/>
              <a:gd name="connsiteY2931" fmla="*/ 57816 h 2052705"/>
              <a:gd name="connsiteX2932" fmla="*/ 817740 w 2226220"/>
              <a:gd name="connsiteY2932" fmla="*/ 57816 h 2052705"/>
              <a:gd name="connsiteX2933" fmla="*/ 823789 w 2226220"/>
              <a:gd name="connsiteY2933" fmla="*/ 57816 h 2052705"/>
              <a:gd name="connsiteX2934" fmla="*/ 809451 w 2226220"/>
              <a:gd name="connsiteY2934" fmla="*/ 72617 h 2052705"/>
              <a:gd name="connsiteX2935" fmla="*/ 997243 w 2226220"/>
              <a:gd name="connsiteY2935" fmla="*/ 43478 h 2052705"/>
              <a:gd name="connsiteX2936" fmla="*/ 997243 w 2226220"/>
              <a:gd name="connsiteY2936" fmla="*/ 43478 h 2052705"/>
              <a:gd name="connsiteX2937" fmla="*/ 1676719 w 2226220"/>
              <a:gd name="connsiteY2937" fmla="*/ 29139 h 2052705"/>
              <a:gd name="connsiteX2938" fmla="*/ 1691058 w 2226220"/>
              <a:gd name="connsiteY2938" fmla="*/ 29139 h 2052705"/>
              <a:gd name="connsiteX2939" fmla="*/ 1691058 w 2226220"/>
              <a:gd name="connsiteY2939" fmla="*/ 43478 h 2052705"/>
              <a:gd name="connsiteX2940" fmla="*/ 1691058 w 2226220"/>
              <a:gd name="connsiteY2940" fmla="*/ 57816 h 2052705"/>
              <a:gd name="connsiteX2941" fmla="*/ 1676719 w 2226220"/>
              <a:gd name="connsiteY2941" fmla="*/ 57816 h 2052705"/>
              <a:gd name="connsiteX2942" fmla="*/ 1676719 w 2226220"/>
              <a:gd name="connsiteY2942" fmla="*/ 72617 h 2052705"/>
              <a:gd name="connsiteX2943" fmla="*/ 1662380 w 2226220"/>
              <a:gd name="connsiteY2943" fmla="*/ 72617 h 2052705"/>
              <a:gd name="connsiteX2944" fmla="*/ 1648041 w 2226220"/>
              <a:gd name="connsiteY2944" fmla="*/ 72617 h 2052705"/>
              <a:gd name="connsiteX2945" fmla="*/ 1648041 w 2226220"/>
              <a:gd name="connsiteY2945" fmla="*/ 57816 h 2052705"/>
              <a:gd name="connsiteX2946" fmla="*/ 1662380 w 2226220"/>
              <a:gd name="connsiteY2946" fmla="*/ 57816 h 2052705"/>
              <a:gd name="connsiteX2947" fmla="*/ 1662380 w 2226220"/>
              <a:gd name="connsiteY2947" fmla="*/ 56024 h 2052705"/>
              <a:gd name="connsiteX2948" fmla="*/ 1662380 w 2226220"/>
              <a:gd name="connsiteY2948" fmla="*/ 54232 h 2052705"/>
              <a:gd name="connsiteX2949" fmla="*/ 1662380 w 2226220"/>
              <a:gd name="connsiteY2949" fmla="*/ 43478 h 2052705"/>
              <a:gd name="connsiteX2950" fmla="*/ 1676719 w 2226220"/>
              <a:gd name="connsiteY2950" fmla="*/ 43478 h 2052705"/>
              <a:gd name="connsiteX2951" fmla="*/ 1676719 w 2226220"/>
              <a:gd name="connsiteY2951" fmla="*/ 41686 h 2052705"/>
              <a:gd name="connsiteX2952" fmla="*/ 1676719 w 2226220"/>
              <a:gd name="connsiteY2952" fmla="*/ 35188 h 2052705"/>
              <a:gd name="connsiteX2953" fmla="*/ 1676719 w 2226220"/>
              <a:gd name="connsiteY2953" fmla="*/ 29139 h 2052705"/>
              <a:gd name="connsiteX2954" fmla="*/ 1012044 w 2226220"/>
              <a:gd name="connsiteY2954" fmla="*/ 29139 h 2052705"/>
              <a:gd name="connsiteX2955" fmla="*/ 1026383 w 2226220"/>
              <a:gd name="connsiteY2955" fmla="*/ 43478 h 2052705"/>
              <a:gd name="connsiteX2956" fmla="*/ 1691058 w 2226220"/>
              <a:gd name="connsiteY2956" fmla="*/ 14801 h 2052705"/>
              <a:gd name="connsiteX2957" fmla="*/ 1705859 w 2226220"/>
              <a:gd name="connsiteY2957" fmla="*/ 14801 h 2052705"/>
              <a:gd name="connsiteX2958" fmla="*/ 1705859 w 2226220"/>
              <a:gd name="connsiteY2958" fmla="*/ 20178 h 2052705"/>
              <a:gd name="connsiteX2959" fmla="*/ 1705859 w 2226220"/>
              <a:gd name="connsiteY2959" fmla="*/ 20850 h 2052705"/>
              <a:gd name="connsiteX2960" fmla="*/ 1705859 w 2226220"/>
              <a:gd name="connsiteY2960" fmla="*/ 29139 h 2052705"/>
              <a:gd name="connsiteX2961" fmla="*/ 1691058 w 2226220"/>
              <a:gd name="connsiteY2961" fmla="*/ 29139 h 2052705"/>
              <a:gd name="connsiteX2962" fmla="*/ 1676719 w 2226220"/>
              <a:gd name="connsiteY2962" fmla="*/ 14801 h 2052705"/>
              <a:gd name="connsiteX2963" fmla="*/ 1676719 w 2226220"/>
              <a:gd name="connsiteY2963" fmla="*/ 29139 h 2052705"/>
              <a:gd name="connsiteX2964" fmla="*/ 1662380 w 2226220"/>
              <a:gd name="connsiteY2964" fmla="*/ 29139 h 2052705"/>
              <a:gd name="connsiteX2965" fmla="*/ 1633240 w 2226220"/>
              <a:gd name="connsiteY2965" fmla="*/ 14801 h 2052705"/>
              <a:gd name="connsiteX2966" fmla="*/ 1648041 w 2226220"/>
              <a:gd name="connsiteY2966" fmla="*/ 14801 h 2052705"/>
              <a:gd name="connsiteX2967" fmla="*/ 1633240 w 2226220"/>
              <a:gd name="connsiteY2967" fmla="*/ 14801 h 2052705"/>
              <a:gd name="connsiteX2968" fmla="*/ 1575422 w 2226220"/>
              <a:gd name="connsiteY2968" fmla="*/ 14801 h 2052705"/>
              <a:gd name="connsiteX2969" fmla="*/ 1590223 w 2226220"/>
              <a:gd name="connsiteY2969" fmla="*/ 14801 h 2052705"/>
              <a:gd name="connsiteX2970" fmla="*/ 1590223 w 2226220"/>
              <a:gd name="connsiteY2970" fmla="*/ 29139 h 2052705"/>
              <a:gd name="connsiteX2971" fmla="*/ 1676719 w 2226220"/>
              <a:gd name="connsiteY2971" fmla="*/ 0 h 2052705"/>
              <a:gd name="connsiteX2972" fmla="*/ 1691058 w 2226220"/>
              <a:gd name="connsiteY2972" fmla="*/ 0 h 2052705"/>
              <a:gd name="connsiteX2973" fmla="*/ 1691058 w 2226220"/>
              <a:gd name="connsiteY2973" fmla="*/ 14801 h 2052705"/>
              <a:gd name="connsiteX2974" fmla="*/ 1676719 w 2226220"/>
              <a:gd name="connsiteY2974" fmla="*/ 14801 h 2052705"/>
              <a:gd name="connsiteX2975" fmla="*/ 1604562 w 2226220"/>
              <a:gd name="connsiteY2975" fmla="*/ 0 h 2052705"/>
              <a:gd name="connsiteX2976" fmla="*/ 1618901 w 2226220"/>
              <a:gd name="connsiteY2976" fmla="*/ 14801 h 2052705"/>
              <a:gd name="connsiteX2977" fmla="*/ 1633240 w 2226220"/>
              <a:gd name="connsiteY2977" fmla="*/ 14801 h 2052705"/>
              <a:gd name="connsiteX2978" fmla="*/ 1618901 w 2226220"/>
              <a:gd name="connsiteY2978" fmla="*/ 29139 h 2052705"/>
              <a:gd name="connsiteX2979" fmla="*/ 1604562 w 2226220"/>
              <a:gd name="connsiteY2979" fmla="*/ 29139 h 2052705"/>
              <a:gd name="connsiteX2980" fmla="*/ 1604562 w 2226220"/>
              <a:gd name="connsiteY2980" fmla="*/ 14801 h 2052705"/>
              <a:gd name="connsiteX2981" fmla="*/ 1590223 w 2226220"/>
              <a:gd name="connsiteY2981" fmla="*/ 14801 h 2052705"/>
              <a:gd name="connsiteX2982" fmla="*/ 1604562 w 2226220"/>
              <a:gd name="connsiteY2982" fmla="*/ 0 h 2052705"/>
              <a:gd name="connsiteX2983" fmla="*/ 954226 w 2226220"/>
              <a:gd name="connsiteY2983" fmla="*/ 0 h 2052705"/>
              <a:gd name="connsiteX2984" fmla="*/ 956019 w 2226220"/>
              <a:gd name="connsiteY2984" fmla="*/ 0 h 2052705"/>
              <a:gd name="connsiteX2985" fmla="*/ 962516 w 2226220"/>
              <a:gd name="connsiteY2985" fmla="*/ 0 h 2052705"/>
              <a:gd name="connsiteX2986" fmla="*/ 963188 w 2226220"/>
              <a:gd name="connsiteY2986" fmla="*/ 0 h 2052705"/>
              <a:gd name="connsiteX2987" fmla="*/ 968565 w 2226220"/>
              <a:gd name="connsiteY2987" fmla="*/ 0 h 2052705"/>
              <a:gd name="connsiteX2988" fmla="*/ 968565 w 2226220"/>
              <a:gd name="connsiteY2988" fmla="*/ 1850 h 2052705"/>
              <a:gd name="connsiteX2989" fmla="*/ 968565 w 2226220"/>
              <a:gd name="connsiteY2989" fmla="*/ 8557 h 2052705"/>
              <a:gd name="connsiteX2990" fmla="*/ 968565 w 2226220"/>
              <a:gd name="connsiteY2990" fmla="*/ 9251 h 2052705"/>
              <a:gd name="connsiteX2991" fmla="*/ 968565 w 2226220"/>
              <a:gd name="connsiteY2991" fmla="*/ 12951 h 2052705"/>
              <a:gd name="connsiteX2992" fmla="*/ 968565 w 2226220"/>
              <a:gd name="connsiteY2992" fmla="*/ 14801 h 2052705"/>
              <a:gd name="connsiteX2993" fmla="*/ 982904 w 2226220"/>
              <a:gd name="connsiteY2993" fmla="*/ 29139 h 2052705"/>
              <a:gd name="connsiteX2994" fmla="*/ 982904 w 2226220"/>
              <a:gd name="connsiteY2994" fmla="*/ 14801 h 2052705"/>
              <a:gd name="connsiteX2995" fmla="*/ 997243 w 2226220"/>
              <a:gd name="connsiteY2995" fmla="*/ 29139 h 2052705"/>
              <a:gd name="connsiteX2996" fmla="*/ 999093 w 2226220"/>
              <a:gd name="connsiteY2996" fmla="*/ 29139 h 2052705"/>
              <a:gd name="connsiteX2997" fmla="*/ 1002794 w 2226220"/>
              <a:gd name="connsiteY2997" fmla="*/ 29139 h 2052705"/>
              <a:gd name="connsiteX2998" fmla="*/ 1003487 w 2226220"/>
              <a:gd name="connsiteY2998" fmla="*/ 29139 h 2052705"/>
              <a:gd name="connsiteX2999" fmla="*/ 1005800 w 2226220"/>
              <a:gd name="connsiteY2999" fmla="*/ 29139 h 2052705"/>
              <a:gd name="connsiteX3000" fmla="*/ 1006494 w 2226220"/>
              <a:gd name="connsiteY3000" fmla="*/ 29139 h 2052705"/>
              <a:gd name="connsiteX3001" fmla="*/ 1010194 w 2226220"/>
              <a:gd name="connsiteY3001" fmla="*/ 29139 h 2052705"/>
              <a:gd name="connsiteX3002" fmla="*/ 1012044 w 2226220"/>
              <a:gd name="connsiteY3002" fmla="*/ 29139 h 2052705"/>
              <a:gd name="connsiteX3003" fmla="*/ 1012044 w 2226220"/>
              <a:gd name="connsiteY3003" fmla="*/ 30932 h 2052705"/>
              <a:gd name="connsiteX3004" fmla="*/ 1012044 w 2226220"/>
              <a:gd name="connsiteY3004" fmla="*/ 35413 h 2052705"/>
              <a:gd name="connsiteX3005" fmla="*/ 1012044 w 2226220"/>
              <a:gd name="connsiteY3005" fmla="*/ 36309 h 2052705"/>
              <a:gd name="connsiteX3006" fmla="*/ 1012044 w 2226220"/>
              <a:gd name="connsiteY3006" fmla="*/ 37205 h 2052705"/>
              <a:gd name="connsiteX3007" fmla="*/ 1012044 w 2226220"/>
              <a:gd name="connsiteY3007" fmla="*/ 41686 h 2052705"/>
              <a:gd name="connsiteX3008" fmla="*/ 1012044 w 2226220"/>
              <a:gd name="connsiteY3008" fmla="*/ 43478 h 2052705"/>
              <a:gd name="connsiteX3009" fmla="*/ 1012044 w 2226220"/>
              <a:gd name="connsiteY3009" fmla="*/ 57816 h 2052705"/>
              <a:gd name="connsiteX3010" fmla="*/ 1019214 w 2226220"/>
              <a:gd name="connsiteY3010" fmla="*/ 52440 h 2052705"/>
              <a:gd name="connsiteX3011" fmla="*/ 1019246 w 2226220"/>
              <a:gd name="connsiteY3011" fmla="*/ 52415 h 2052705"/>
              <a:gd name="connsiteX3012" fmla="*/ 1026383 w 2226220"/>
              <a:gd name="connsiteY3012" fmla="*/ 57816 h 2052705"/>
              <a:gd name="connsiteX3013" fmla="*/ 1020110 w 2226220"/>
              <a:gd name="connsiteY3013" fmla="*/ 51767 h 2052705"/>
              <a:gd name="connsiteX3014" fmla="*/ 1019246 w 2226220"/>
              <a:gd name="connsiteY3014" fmla="*/ 52415 h 2052705"/>
              <a:gd name="connsiteX3015" fmla="*/ 1018094 w 2226220"/>
              <a:gd name="connsiteY3015" fmla="*/ 51543 h 2052705"/>
              <a:gd name="connsiteX3016" fmla="*/ 1012044 w 2226220"/>
              <a:gd name="connsiteY3016" fmla="*/ 43478 h 2052705"/>
              <a:gd name="connsiteX3017" fmla="*/ 1026383 w 2226220"/>
              <a:gd name="connsiteY3017" fmla="*/ 43478 h 2052705"/>
              <a:gd name="connsiteX3018" fmla="*/ 1026383 w 2226220"/>
              <a:gd name="connsiteY3018" fmla="*/ 41686 h 2052705"/>
              <a:gd name="connsiteX3019" fmla="*/ 1026383 w 2226220"/>
              <a:gd name="connsiteY3019" fmla="*/ 38101 h 2052705"/>
              <a:gd name="connsiteX3020" fmla="*/ 1026383 w 2226220"/>
              <a:gd name="connsiteY3020" fmla="*/ 37429 h 2052705"/>
              <a:gd name="connsiteX3021" fmla="*/ 1026383 w 2226220"/>
              <a:gd name="connsiteY3021" fmla="*/ 32724 h 2052705"/>
              <a:gd name="connsiteX3022" fmla="*/ 1026383 w 2226220"/>
              <a:gd name="connsiteY3022" fmla="*/ 29139 h 2052705"/>
              <a:gd name="connsiteX3023" fmla="*/ 1040722 w 2226220"/>
              <a:gd name="connsiteY3023" fmla="*/ 43478 h 2052705"/>
              <a:gd name="connsiteX3024" fmla="*/ 1055061 w 2226220"/>
              <a:gd name="connsiteY3024" fmla="*/ 43478 h 2052705"/>
              <a:gd name="connsiteX3025" fmla="*/ 1055061 w 2226220"/>
              <a:gd name="connsiteY3025" fmla="*/ 57816 h 2052705"/>
              <a:gd name="connsiteX3026" fmla="*/ 1055061 w 2226220"/>
              <a:gd name="connsiteY3026" fmla="*/ 57816 h 2052705"/>
              <a:gd name="connsiteX3027" fmla="*/ 1056911 w 2226220"/>
              <a:gd name="connsiteY3027" fmla="*/ 57816 h 2052705"/>
              <a:gd name="connsiteX3028" fmla="*/ 1063618 w 2226220"/>
              <a:gd name="connsiteY3028" fmla="*/ 57816 h 2052705"/>
              <a:gd name="connsiteX3029" fmla="*/ 1064312 w 2226220"/>
              <a:gd name="connsiteY3029" fmla="*/ 57816 h 2052705"/>
              <a:gd name="connsiteX3030" fmla="*/ 1069862 w 2226220"/>
              <a:gd name="connsiteY3030" fmla="*/ 57816 h 2052705"/>
              <a:gd name="connsiteX3031" fmla="*/ 1069862 w 2226220"/>
              <a:gd name="connsiteY3031" fmla="*/ 59667 h 2052705"/>
              <a:gd name="connsiteX3032" fmla="*/ 1069862 w 2226220"/>
              <a:gd name="connsiteY3032" fmla="*/ 66373 h 2052705"/>
              <a:gd name="connsiteX3033" fmla="*/ 1069862 w 2226220"/>
              <a:gd name="connsiteY3033" fmla="*/ 67067 h 2052705"/>
              <a:gd name="connsiteX3034" fmla="*/ 1069862 w 2226220"/>
              <a:gd name="connsiteY3034" fmla="*/ 70767 h 2052705"/>
              <a:gd name="connsiteX3035" fmla="*/ 1069862 w 2226220"/>
              <a:gd name="connsiteY3035" fmla="*/ 72617 h 2052705"/>
              <a:gd name="connsiteX3036" fmla="*/ 1069862 w 2226220"/>
              <a:gd name="connsiteY3036" fmla="*/ 86956 h 2052705"/>
              <a:gd name="connsiteX3037" fmla="*/ 1084201 w 2226220"/>
              <a:gd name="connsiteY3037" fmla="*/ 86956 h 2052705"/>
              <a:gd name="connsiteX3038" fmla="*/ 1098540 w 2226220"/>
              <a:gd name="connsiteY3038" fmla="*/ 86956 h 2052705"/>
              <a:gd name="connsiteX3039" fmla="*/ 1103917 w 2226220"/>
              <a:gd name="connsiteY3039" fmla="*/ 86956 h 2052705"/>
              <a:gd name="connsiteX3040" fmla="*/ 1104589 w 2226220"/>
              <a:gd name="connsiteY3040" fmla="*/ 86956 h 2052705"/>
              <a:gd name="connsiteX3041" fmla="*/ 1112879 w 2226220"/>
              <a:gd name="connsiteY3041" fmla="*/ 86956 h 2052705"/>
              <a:gd name="connsiteX3042" fmla="*/ 1112879 w 2226220"/>
              <a:gd name="connsiteY3042" fmla="*/ 101294 h 2052705"/>
              <a:gd name="connsiteX3043" fmla="*/ 1118429 w 2226220"/>
              <a:gd name="connsiteY3043" fmla="*/ 101294 h 2052705"/>
              <a:gd name="connsiteX3044" fmla="*/ 1119123 w 2226220"/>
              <a:gd name="connsiteY3044" fmla="*/ 101294 h 2052705"/>
              <a:gd name="connsiteX3045" fmla="*/ 1119354 w 2226220"/>
              <a:gd name="connsiteY3045" fmla="*/ 101294 h 2052705"/>
              <a:gd name="connsiteX3046" fmla="*/ 1127680 w 2226220"/>
              <a:gd name="connsiteY3046" fmla="*/ 101294 h 2052705"/>
              <a:gd name="connsiteX3047" fmla="*/ 1127680 w 2226220"/>
              <a:gd name="connsiteY3047" fmla="*/ 113840 h 2052705"/>
              <a:gd name="connsiteX3048" fmla="*/ 1127680 w 2226220"/>
              <a:gd name="connsiteY3048" fmla="*/ 115632 h 2052705"/>
              <a:gd name="connsiteX3049" fmla="*/ 1142019 w 2226220"/>
              <a:gd name="connsiteY3049" fmla="*/ 115632 h 2052705"/>
              <a:gd name="connsiteX3050" fmla="*/ 1142019 w 2226220"/>
              <a:gd name="connsiteY3050" fmla="*/ 130433 h 2052705"/>
              <a:gd name="connsiteX3051" fmla="*/ 1150085 w 2226220"/>
              <a:gd name="connsiteY3051" fmla="*/ 130433 h 2052705"/>
              <a:gd name="connsiteX3052" fmla="*/ 1154565 w 2226220"/>
              <a:gd name="connsiteY3052" fmla="*/ 130433 h 2052705"/>
              <a:gd name="connsiteX3053" fmla="*/ 1156358 w 2226220"/>
              <a:gd name="connsiteY3053" fmla="*/ 130433 h 2052705"/>
              <a:gd name="connsiteX3054" fmla="*/ 1170697 w 2226220"/>
              <a:gd name="connsiteY3054" fmla="*/ 144772 h 2052705"/>
              <a:gd name="connsiteX3055" fmla="*/ 1179254 w 2226220"/>
              <a:gd name="connsiteY3055" fmla="*/ 144772 h 2052705"/>
              <a:gd name="connsiteX3056" fmla="*/ 1179948 w 2226220"/>
              <a:gd name="connsiteY3056" fmla="*/ 144772 h 2052705"/>
              <a:gd name="connsiteX3057" fmla="*/ 1185498 w 2226220"/>
              <a:gd name="connsiteY3057" fmla="*/ 144772 h 2052705"/>
              <a:gd name="connsiteX3058" fmla="*/ 1185498 w 2226220"/>
              <a:gd name="connsiteY3058" fmla="*/ 159110 h 2052705"/>
              <a:gd name="connsiteX3059" fmla="*/ 1199837 w 2226220"/>
              <a:gd name="connsiteY3059" fmla="*/ 159110 h 2052705"/>
              <a:gd name="connsiteX3060" fmla="*/ 1214176 w 2226220"/>
              <a:gd name="connsiteY3060" fmla="*/ 173449 h 2052705"/>
              <a:gd name="connsiteX3061" fmla="*/ 1215968 w 2226220"/>
              <a:gd name="connsiteY3061" fmla="*/ 173449 h 2052705"/>
              <a:gd name="connsiteX3062" fmla="*/ 1228514 w 2226220"/>
              <a:gd name="connsiteY3062" fmla="*/ 173449 h 2052705"/>
              <a:gd name="connsiteX3063" fmla="*/ 1228514 w 2226220"/>
              <a:gd name="connsiteY3063" fmla="*/ 188250 h 2052705"/>
              <a:gd name="connsiteX3064" fmla="*/ 1230307 w 2226220"/>
              <a:gd name="connsiteY3064" fmla="*/ 188250 h 2052705"/>
              <a:gd name="connsiteX3065" fmla="*/ 1233891 w 2226220"/>
              <a:gd name="connsiteY3065" fmla="*/ 188250 h 2052705"/>
              <a:gd name="connsiteX3066" fmla="*/ 1234564 w 2226220"/>
              <a:gd name="connsiteY3066" fmla="*/ 188250 h 2052705"/>
              <a:gd name="connsiteX3067" fmla="*/ 1242853 w 2226220"/>
              <a:gd name="connsiteY3067" fmla="*/ 188250 h 2052705"/>
              <a:gd name="connsiteX3068" fmla="*/ 1242853 w 2226220"/>
              <a:gd name="connsiteY3068" fmla="*/ 190042 h 2052705"/>
              <a:gd name="connsiteX3069" fmla="*/ 1242853 w 2226220"/>
              <a:gd name="connsiteY3069" fmla="*/ 191834 h 2052705"/>
              <a:gd name="connsiteX3070" fmla="*/ 1242853 w 2226220"/>
              <a:gd name="connsiteY3070" fmla="*/ 193627 h 2052705"/>
              <a:gd name="connsiteX3071" fmla="*/ 1242853 w 2226220"/>
              <a:gd name="connsiteY3071" fmla="*/ 194299 h 2052705"/>
              <a:gd name="connsiteX3072" fmla="*/ 1242853 w 2226220"/>
              <a:gd name="connsiteY3072" fmla="*/ 200796 h 2052705"/>
              <a:gd name="connsiteX3073" fmla="*/ 1242853 w 2226220"/>
              <a:gd name="connsiteY3073" fmla="*/ 202588 h 2052705"/>
              <a:gd name="connsiteX3074" fmla="*/ 1257655 w 2226220"/>
              <a:gd name="connsiteY3074" fmla="*/ 202588 h 2052705"/>
              <a:gd name="connsiteX3075" fmla="*/ 1271994 w 2226220"/>
              <a:gd name="connsiteY3075" fmla="*/ 216926 h 2052705"/>
              <a:gd name="connsiteX3076" fmla="*/ 1273786 w 2226220"/>
              <a:gd name="connsiteY3076" fmla="*/ 216926 h 2052705"/>
              <a:gd name="connsiteX3077" fmla="*/ 1277371 w 2226220"/>
              <a:gd name="connsiteY3077" fmla="*/ 216926 h 2052705"/>
              <a:gd name="connsiteX3078" fmla="*/ 1278043 w 2226220"/>
              <a:gd name="connsiteY3078" fmla="*/ 216926 h 2052705"/>
              <a:gd name="connsiteX3079" fmla="*/ 1286332 w 2226220"/>
              <a:gd name="connsiteY3079" fmla="*/ 216926 h 2052705"/>
              <a:gd name="connsiteX3080" fmla="*/ 1286332 w 2226220"/>
              <a:gd name="connsiteY3080" fmla="*/ 222303 h 2052705"/>
              <a:gd name="connsiteX3081" fmla="*/ 1286332 w 2226220"/>
              <a:gd name="connsiteY3081" fmla="*/ 222975 h 2052705"/>
              <a:gd name="connsiteX3082" fmla="*/ 1286332 w 2226220"/>
              <a:gd name="connsiteY3082" fmla="*/ 231265 h 2052705"/>
              <a:gd name="connsiteX3083" fmla="*/ 1286332 w 2226220"/>
              <a:gd name="connsiteY3083" fmla="*/ 233115 h 2052705"/>
              <a:gd name="connsiteX3084" fmla="*/ 1286332 w 2226220"/>
              <a:gd name="connsiteY3084" fmla="*/ 244216 h 2052705"/>
              <a:gd name="connsiteX3085" fmla="*/ 1286332 w 2226220"/>
              <a:gd name="connsiteY3085" fmla="*/ 246066 h 2052705"/>
              <a:gd name="connsiteX3086" fmla="*/ 1300671 w 2226220"/>
              <a:gd name="connsiteY3086" fmla="*/ 246066 h 2052705"/>
              <a:gd name="connsiteX3087" fmla="*/ 1304372 w 2226220"/>
              <a:gd name="connsiteY3087" fmla="*/ 246066 h 2052705"/>
              <a:gd name="connsiteX3088" fmla="*/ 1306222 w 2226220"/>
              <a:gd name="connsiteY3088" fmla="*/ 246066 h 2052705"/>
              <a:gd name="connsiteX3089" fmla="*/ 1306916 w 2226220"/>
              <a:gd name="connsiteY3089" fmla="*/ 246066 h 2052705"/>
              <a:gd name="connsiteX3090" fmla="*/ 1309228 w 2226220"/>
              <a:gd name="connsiteY3090" fmla="*/ 246066 h 2052705"/>
              <a:gd name="connsiteX3091" fmla="*/ 1309922 w 2226220"/>
              <a:gd name="connsiteY3091" fmla="*/ 246066 h 2052705"/>
              <a:gd name="connsiteX3092" fmla="*/ 1313623 w 2226220"/>
              <a:gd name="connsiteY3092" fmla="*/ 246066 h 2052705"/>
              <a:gd name="connsiteX3093" fmla="*/ 1315473 w 2226220"/>
              <a:gd name="connsiteY3093" fmla="*/ 246066 h 2052705"/>
              <a:gd name="connsiteX3094" fmla="*/ 1315473 w 2226220"/>
              <a:gd name="connsiteY3094" fmla="*/ 260404 h 2052705"/>
              <a:gd name="connsiteX3095" fmla="*/ 1329811 w 2226220"/>
              <a:gd name="connsiteY3095" fmla="*/ 274742 h 2052705"/>
              <a:gd name="connsiteX3096" fmla="*/ 1315473 w 2226220"/>
              <a:gd name="connsiteY3096" fmla="*/ 260404 h 2052705"/>
              <a:gd name="connsiteX3097" fmla="*/ 1317265 w 2226220"/>
              <a:gd name="connsiteY3097" fmla="*/ 260404 h 2052705"/>
              <a:gd name="connsiteX3098" fmla="*/ 1320850 w 2226220"/>
              <a:gd name="connsiteY3098" fmla="*/ 260404 h 2052705"/>
              <a:gd name="connsiteX3099" fmla="*/ 1321522 w 2226220"/>
              <a:gd name="connsiteY3099" fmla="*/ 260404 h 2052705"/>
              <a:gd name="connsiteX3100" fmla="*/ 1326227 w 2226220"/>
              <a:gd name="connsiteY3100" fmla="*/ 260404 h 2052705"/>
              <a:gd name="connsiteX3101" fmla="*/ 1328019 w 2226220"/>
              <a:gd name="connsiteY3101" fmla="*/ 260404 h 2052705"/>
              <a:gd name="connsiteX3102" fmla="*/ 1329811 w 2226220"/>
              <a:gd name="connsiteY3102" fmla="*/ 260404 h 2052705"/>
              <a:gd name="connsiteX3103" fmla="*/ 1329811 w 2226220"/>
              <a:gd name="connsiteY3103" fmla="*/ 246066 h 2052705"/>
              <a:gd name="connsiteX3104" fmla="*/ 1344150 w 2226220"/>
              <a:gd name="connsiteY3104" fmla="*/ 246066 h 2052705"/>
              <a:gd name="connsiteX3105" fmla="*/ 1358952 w 2226220"/>
              <a:gd name="connsiteY3105" fmla="*/ 231265 h 2052705"/>
              <a:gd name="connsiteX3106" fmla="*/ 1358952 w 2226220"/>
              <a:gd name="connsiteY3106" fmla="*/ 216926 h 2052705"/>
              <a:gd name="connsiteX3107" fmla="*/ 1373290 w 2226220"/>
              <a:gd name="connsiteY3107" fmla="*/ 216926 h 2052705"/>
              <a:gd name="connsiteX3108" fmla="*/ 1373290 w 2226220"/>
              <a:gd name="connsiteY3108" fmla="*/ 202588 h 2052705"/>
              <a:gd name="connsiteX3109" fmla="*/ 1373290 w 2226220"/>
              <a:gd name="connsiteY3109" fmla="*/ 188250 h 2052705"/>
              <a:gd name="connsiteX3110" fmla="*/ 1387629 w 2226220"/>
              <a:gd name="connsiteY3110" fmla="*/ 188250 h 2052705"/>
              <a:gd name="connsiteX3111" fmla="*/ 1387629 w 2226220"/>
              <a:gd name="connsiteY3111" fmla="*/ 179693 h 2052705"/>
              <a:gd name="connsiteX3112" fmla="*/ 1387629 w 2226220"/>
              <a:gd name="connsiteY3112" fmla="*/ 178999 h 2052705"/>
              <a:gd name="connsiteX3113" fmla="*/ 1387629 w 2226220"/>
              <a:gd name="connsiteY3113" fmla="*/ 173449 h 2052705"/>
              <a:gd name="connsiteX3114" fmla="*/ 1401968 w 2226220"/>
              <a:gd name="connsiteY3114" fmla="*/ 159110 h 2052705"/>
              <a:gd name="connsiteX3115" fmla="*/ 1401968 w 2226220"/>
              <a:gd name="connsiteY3115" fmla="*/ 144772 h 2052705"/>
              <a:gd name="connsiteX3116" fmla="*/ 1408213 w 2226220"/>
              <a:gd name="connsiteY3116" fmla="*/ 144772 h 2052705"/>
              <a:gd name="connsiteX3117" fmla="*/ 1416770 w 2226220"/>
              <a:gd name="connsiteY3117" fmla="*/ 144772 h 2052705"/>
              <a:gd name="connsiteX3118" fmla="*/ 1416770 w 2226220"/>
              <a:gd name="connsiteY3118" fmla="*/ 130433 h 2052705"/>
              <a:gd name="connsiteX3119" fmla="*/ 1416770 w 2226220"/>
              <a:gd name="connsiteY3119" fmla="*/ 115632 h 2052705"/>
              <a:gd name="connsiteX3120" fmla="*/ 1431108 w 2226220"/>
              <a:gd name="connsiteY3120" fmla="*/ 115632 h 2052705"/>
              <a:gd name="connsiteX3121" fmla="*/ 1431108 w 2226220"/>
              <a:gd name="connsiteY3121" fmla="*/ 101294 h 2052705"/>
              <a:gd name="connsiteX3122" fmla="*/ 1436485 w 2226220"/>
              <a:gd name="connsiteY3122" fmla="*/ 101294 h 2052705"/>
              <a:gd name="connsiteX3123" fmla="*/ 1437158 w 2226220"/>
              <a:gd name="connsiteY3123" fmla="*/ 101294 h 2052705"/>
              <a:gd name="connsiteX3124" fmla="*/ 1445447 w 2226220"/>
              <a:gd name="connsiteY3124" fmla="*/ 101294 h 2052705"/>
              <a:gd name="connsiteX3125" fmla="*/ 1445447 w 2226220"/>
              <a:gd name="connsiteY3125" fmla="*/ 93229 h 2052705"/>
              <a:gd name="connsiteX3126" fmla="*/ 1445447 w 2226220"/>
              <a:gd name="connsiteY3126" fmla="*/ 93005 h 2052705"/>
              <a:gd name="connsiteX3127" fmla="*/ 1445447 w 2226220"/>
              <a:gd name="connsiteY3127" fmla="*/ 92333 h 2052705"/>
              <a:gd name="connsiteX3128" fmla="*/ 1445447 w 2226220"/>
              <a:gd name="connsiteY3128" fmla="*/ 86956 h 2052705"/>
              <a:gd name="connsiteX3129" fmla="*/ 1445447 w 2226220"/>
              <a:gd name="connsiteY3129" fmla="*/ 72617 h 2052705"/>
              <a:gd name="connsiteX3130" fmla="*/ 1445447 w 2226220"/>
              <a:gd name="connsiteY3130" fmla="*/ 72617 h 2052705"/>
              <a:gd name="connsiteX3131" fmla="*/ 1459786 w 2226220"/>
              <a:gd name="connsiteY3131" fmla="*/ 72617 h 2052705"/>
              <a:gd name="connsiteX3132" fmla="*/ 1459786 w 2226220"/>
              <a:gd name="connsiteY3132" fmla="*/ 57816 h 2052705"/>
              <a:gd name="connsiteX3133" fmla="*/ 1468343 w 2226220"/>
              <a:gd name="connsiteY3133" fmla="*/ 57816 h 2052705"/>
              <a:gd name="connsiteX3134" fmla="*/ 1474587 w 2226220"/>
              <a:gd name="connsiteY3134" fmla="*/ 57816 h 2052705"/>
              <a:gd name="connsiteX3135" fmla="*/ 1474587 w 2226220"/>
              <a:gd name="connsiteY3135" fmla="*/ 52440 h 2052705"/>
              <a:gd name="connsiteX3136" fmla="*/ 1474587 w 2226220"/>
              <a:gd name="connsiteY3136" fmla="*/ 51767 h 2052705"/>
              <a:gd name="connsiteX3137" fmla="*/ 1474587 w 2226220"/>
              <a:gd name="connsiteY3137" fmla="*/ 43478 h 2052705"/>
              <a:gd name="connsiteX3138" fmla="*/ 1478172 w 2226220"/>
              <a:gd name="connsiteY3138" fmla="*/ 43478 h 2052705"/>
              <a:gd name="connsiteX3139" fmla="*/ 1488926 w 2226220"/>
              <a:gd name="connsiteY3139" fmla="*/ 43478 h 2052705"/>
              <a:gd name="connsiteX3140" fmla="*/ 1488926 w 2226220"/>
              <a:gd name="connsiteY3140" fmla="*/ 29139 h 2052705"/>
              <a:gd name="connsiteX3141" fmla="*/ 1494303 w 2226220"/>
              <a:gd name="connsiteY3141" fmla="*/ 29139 h 2052705"/>
              <a:gd name="connsiteX3142" fmla="*/ 1494976 w 2226220"/>
              <a:gd name="connsiteY3142" fmla="*/ 29139 h 2052705"/>
              <a:gd name="connsiteX3143" fmla="*/ 1501473 w 2226220"/>
              <a:gd name="connsiteY3143" fmla="*/ 29139 h 2052705"/>
              <a:gd name="connsiteX3144" fmla="*/ 1503265 w 2226220"/>
              <a:gd name="connsiteY3144" fmla="*/ 29139 h 2052705"/>
              <a:gd name="connsiteX3145" fmla="*/ 1503265 w 2226220"/>
              <a:gd name="connsiteY3145" fmla="*/ 14801 h 2052705"/>
              <a:gd name="connsiteX3146" fmla="*/ 1517604 w 2226220"/>
              <a:gd name="connsiteY3146" fmla="*/ 14801 h 2052705"/>
              <a:gd name="connsiteX3147" fmla="*/ 1517604 w 2226220"/>
              <a:gd name="connsiteY3147" fmla="*/ 0 h 2052705"/>
              <a:gd name="connsiteX3148" fmla="*/ 1532405 w 2226220"/>
              <a:gd name="connsiteY3148" fmla="*/ 0 h 2052705"/>
              <a:gd name="connsiteX3149" fmla="*/ 1546744 w 2226220"/>
              <a:gd name="connsiteY3149" fmla="*/ 0 h 2052705"/>
              <a:gd name="connsiteX3150" fmla="*/ 1532405 w 2226220"/>
              <a:gd name="connsiteY3150" fmla="*/ 14801 h 2052705"/>
              <a:gd name="connsiteX3151" fmla="*/ 1532405 w 2226220"/>
              <a:gd name="connsiteY3151" fmla="*/ 29139 h 2052705"/>
              <a:gd name="connsiteX3152" fmla="*/ 1546744 w 2226220"/>
              <a:gd name="connsiteY3152" fmla="*/ 29139 h 2052705"/>
              <a:gd name="connsiteX3153" fmla="*/ 1546744 w 2226220"/>
              <a:gd name="connsiteY3153" fmla="*/ 43478 h 2052705"/>
              <a:gd name="connsiteX3154" fmla="*/ 1561083 w 2226220"/>
              <a:gd name="connsiteY3154" fmla="*/ 29139 h 2052705"/>
              <a:gd name="connsiteX3155" fmla="*/ 1546744 w 2226220"/>
              <a:gd name="connsiteY3155" fmla="*/ 29139 h 2052705"/>
              <a:gd name="connsiteX3156" fmla="*/ 1561083 w 2226220"/>
              <a:gd name="connsiteY3156" fmla="*/ 14801 h 2052705"/>
              <a:gd name="connsiteX3157" fmla="*/ 1569373 w 2226220"/>
              <a:gd name="connsiteY3157" fmla="*/ 14801 h 2052705"/>
              <a:gd name="connsiteX3158" fmla="*/ 1570045 w 2226220"/>
              <a:gd name="connsiteY3158" fmla="*/ 14801 h 2052705"/>
              <a:gd name="connsiteX3159" fmla="*/ 1575422 w 2226220"/>
              <a:gd name="connsiteY3159" fmla="*/ 14801 h 2052705"/>
              <a:gd name="connsiteX3160" fmla="*/ 1575422 w 2226220"/>
              <a:gd name="connsiteY3160" fmla="*/ 29139 h 2052705"/>
              <a:gd name="connsiteX3161" fmla="*/ 1575422 w 2226220"/>
              <a:gd name="connsiteY3161" fmla="*/ 43478 h 2052705"/>
              <a:gd name="connsiteX3162" fmla="*/ 1561083 w 2226220"/>
              <a:gd name="connsiteY3162" fmla="*/ 43478 h 2052705"/>
              <a:gd name="connsiteX3163" fmla="*/ 1561083 w 2226220"/>
              <a:gd name="connsiteY3163" fmla="*/ 57816 h 2052705"/>
              <a:gd name="connsiteX3164" fmla="*/ 1575422 w 2226220"/>
              <a:gd name="connsiteY3164" fmla="*/ 57816 h 2052705"/>
              <a:gd name="connsiteX3165" fmla="*/ 1575422 w 2226220"/>
              <a:gd name="connsiteY3165" fmla="*/ 43478 h 2052705"/>
              <a:gd name="connsiteX3166" fmla="*/ 1590223 w 2226220"/>
              <a:gd name="connsiteY3166" fmla="*/ 43478 h 2052705"/>
              <a:gd name="connsiteX3167" fmla="*/ 1575422 w 2226220"/>
              <a:gd name="connsiteY3167" fmla="*/ 29139 h 2052705"/>
              <a:gd name="connsiteX3168" fmla="*/ 1590223 w 2226220"/>
              <a:gd name="connsiteY3168" fmla="*/ 29139 h 2052705"/>
              <a:gd name="connsiteX3169" fmla="*/ 1592016 w 2226220"/>
              <a:gd name="connsiteY3169" fmla="*/ 29139 h 2052705"/>
              <a:gd name="connsiteX3170" fmla="*/ 1593808 w 2226220"/>
              <a:gd name="connsiteY3170" fmla="*/ 29139 h 2052705"/>
              <a:gd name="connsiteX3171" fmla="*/ 1604562 w 2226220"/>
              <a:gd name="connsiteY3171" fmla="*/ 29139 h 2052705"/>
              <a:gd name="connsiteX3172" fmla="*/ 1604562 w 2226220"/>
              <a:gd name="connsiteY3172" fmla="*/ 43478 h 2052705"/>
              <a:gd name="connsiteX3173" fmla="*/ 1618901 w 2226220"/>
              <a:gd name="connsiteY3173" fmla="*/ 43478 h 2052705"/>
              <a:gd name="connsiteX3174" fmla="*/ 1633240 w 2226220"/>
              <a:gd name="connsiteY3174" fmla="*/ 43478 h 2052705"/>
              <a:gd name="connsiteX3175" fmla="*/ 1633240 w 2226220"/>
              <a:gd name="connsiteY3175" fmla="*/ 29139 h 2052705"/>
              <a:gd name="connsiteX3176" fmla="*/ 1648041 w 2226220"/>
              <a:gd name="connsiteY3176" fmla="*/ 29139 h 2052705"/>
              <a:gd name="connsiteX3177" fmla="*/ 1648041 w 2226220"/>
              <a:gd name="connsiteY3177" fmla="*/ 23763 h 2052705"/>
              <a:gd name="connsiteX3178" fmla="*/ 1648041 w 2226220"/>
              <a:gd name="connsiteY3178" fmla="*/ 23091 h 2052705"/>
              <a:gd name="connsiteX3179" fmla="*/ 1648041 w 2226220"/>
              <a:gd name="connsiteY3179" fmla="*/ 14801 h 2052705"/>
              <a:gd name="connsiteX3180" fmla="*/ 1662380 w 2226220"/>
              <a:gd name="connsiteY3180" fmla="*/ 29139 h 2052705"/>
              <a:gd name="connsiteX3181" fmla="*/ 1662380 w 2226220"/>
              <a:gd name="connsiteY3181" fmla="*/ 43478 h 2052705"/>
              <a:gd name="connsiteX3182" fmla="*/ 1648041 w 2226220"/>
              <a:gd name="connsiteY3182" fmla="*/ 43478 h 2052705"/>
              <a:gd name="connsiteX3183" fmla="*/ 1648041 w 2226220"/>
              <a:gd name="connsiteY3183" fmla="*/ 57816 h 2052705"/>
              <a:gd name="connsiteX3184" fmla="*/ 1633240 w 2226220"/>
              <a:gd name="connsiteY3184" fmla="*/ 72617 h 2052705"/>
              <a:gd name="connsiteX3185" fmla="*/ 1641797 w 2226220"/>
              <a:gd name="connsiteY3185" fmla="*/ 72617 h 2052705"/>
              <a:gd name="connsiteX3186" fmla="*/ 1642491 w 2226220"/>
              <a:gd name="connsiteY3186" fmla="*/ 72617 h 2052705"/>
              <a:gd name="connsiteX3187" fmla="*/ 1648041 w 2226220"/>
              <a:gd name="connsiteY3187" fmla="*/ 72617 h 2052705"/>
              <a:gd name="connsiteX3188" fmla="*/ 1648041 w 2226220"/>
              <a:gd name="connsiteY3188" fmla="*/ 86956 h 2052705"/>
              <a:gd name="connsiteX3189" fmla="*/ 1648041 w 2226220"/>
              <a:gd name="connsiteY3189" fmla="*/ 101294 h 2052705"/>
              <a:gd name="connsiteX3190" fmla="*/ 1639484 w 2226220"/>
              <a:gd name="connsiteY3190" fmla="*/ 101294 h 2052705"/>
              <a:gd name="connsiteX3191" fmla="*/ 1638790 w 2226220"/>
              <a:gd name="connsiteY3191" fmla="*/ 101294 h 2052705"/>
              <a:gd name="connsiteX3192" fmla="*/ 1633240 w 2226220"/>
              <a:gd name="connsiteY3192" fmla="*/ 101294 h 2052705"/>
              <a:gd name="connsiteX3193" fmla="*/ 1648041 w 2226220"/>
              <a:gd name="connsiteY3193" fmla="*/ 115632 h 2052705"/>
              <a:gd name="connsiteX3194" fmla="*/ 1648041 w 2226220"/>
              <a:gd name="connsiteY3194" fmla="*/ 101294 h 2052705"/>
              <a:gd name="connsiteX3195" fmla="*/ 1662380 w 2226220"/>
              <a:gd name="connsiteY3195" fmla="*/ 86956 h 2052705"/>
              <a:gd name="connsiteX3196" fmla="*/ 1662380 w 2226220"/>
              <a:gd name="connsiteY3196" fmla="*/ 88748 h 2052705"/>
              <a:gd name="connsiteX3197" fmla="*/ 1662380 w 2226220"/>
              <a:gd name="connsiteY3197" fmla="*/ 95245 h 2052705"/>
              <a:gd name="connsiteX3198" fmla="*/ 1662380 w 2226220"/>
              <a:gd name="connsiteY3198" fmla="*/ 95917 h 2052705"/>
              <a:gd name="connsiteX3199" fmla="*/ 1662380 w 2226220"/>
              <a:gd name="connsiteY3199" fmla="*/ 101294 h 2052705"/>
              <a:gd name="connsiteX3200" fmla="*/ 1676719 w 2226220"/>
              <a:gd name="connsiteY3200" fmla="*/ 101294 h 2052705"/>
              <a:gd name="connsiteX3201" fmla="*/ 1691058 w 2226220"/>
              <a:gd name="connsiteY3201" fmla="*/ 101294 h 2052705"/>
              <a:gd name="connsiteX3202" fmla="*/ 1705859 w 2226220"/>
              <a:gd name="connsiteY3202" fmla="*/ 101294 h 2052705"/>
              <a:gd name="connsiteX3203" fmla="*/ 1705859 w 2226220"/>
              <a:gd name="connsiteY3203" fmla="*/ 95021 h 2052705"/>
              <a:gd name="connsiteX3204" fmla="*/ 1705859 w 2226220"/>
              <a:gd name="connsiteY3204" fmla="*/ 94125 h 2052705"/>
              <a:gd name="connsiteX3205" fmla="*/ 1705859 w 2226220"/>
              <a:gd name="connsiteY3205" fmla="*/ 86956 h 2052705"/>
              <a:gd name="connsiteX3206" fmla="*/ 1691058 w 2226220"/>
              <a:gd name="connsiteY3206" fmla="*/ 86956 h 2052705"/>
              <a:gd name="connsiteX3207" fmla="*/ 1691058 w 2226220"/>
              <a:gd name="connsiteY3207" fmla="*/ 76202 h 2052705"/>
              <a:gd name="connsiteX3208" fmla="*/ 1691058 w 2226220"/>
              <a:gd name="connsiteY3208" fmla="*/ 72617 h 2052705"/>
              <a:gd name="connsiteX3209" fmla="*/ 1691058 w 2226220"/>
              <a:gd name="connsiteY3209" fmla="*/ 57816 h 2052705"/>
              <a:gd name="connsiteX3210" fmla="*/ 1696608 w 2226220"/>
              <a:gd name="connsiteY3210" fmla="*/ 57816 h 2052705"/>
              <a:gd name="connsiteX3211" fmla="*/ 1697302 w 2226220"/>
              <a:gd name="connsiteY3211" fmla="*/ 57816 h 2052705"/>
              <a:gd name="connsiteX3212" fmla="*/ 1705859 w 2226220"/>
              <a:gd name="connsiteY3212" fmla="*/ 57816 h 2052705"/>
              <a:gd name="connsiteX3213" fmla="*/ 1720198 w 2226220"/>
              <a:gd name="connsiteY3213" fmla="*/ 57816 h 2052705"/>
              <a:gd name="connsiteX3214" fmla="*/ 1720198 w 2226220"/>
              <a:gd name="connsiteY3214" fmla="*/ 72617 h 2052705"/>
              <a:gd name="connsiteX3215" fmla="*/ 1720198 w 2226220"/>
              <a:gd name="connsiteY3215" fmla="*/ 72617 h 2052705"/>
              <a:gd name="connsiteX3216" fmla="*/ 1734537 w 2226220"/>
              <a:gd name="connsiteY3216" fmla="*/ 57816 h 2052705"/>
              <a:gd name="connsiteX3217" fmla="*/ 1748875 w 2226220"/>
              <a:gd name="connsiteY3217" fmla="*/ 57816 h 2052705"/>
              <a:gd name="connsiteX3218" fmla="*/ 1763677 w 2226220"/>
              <a:gd name="connsiteY3218" fmla="*/ 57816 h 2052705"/>
              <a:gd name="connsiteX3219" fmla="*/ 1763677 w 2226220"/>
              <a:gd name="connsiteY3219" fmla="*/ 72617 h 2052705"/>
              <a:gd name="connsiteX3220" fmla="*/ 1748875 w 2226220"/>
              <a:gd name="connsiteY3220" fmla="*/ 72617 h 2052705"/>
              <a:gd name="connsiteX3221" fmla="*/ 1748875 w 2226220"/>
              <a:gd name="connsiteY3221" fmla="*/ 86956 h 2052705"/>
              <a:gd name="connsiteX3222" fmla="*/ 1763677 w 2226220"/>
              <a:gd name="connsiteY3222" fmla="*/ 86956 h 2052705"/>
              <a:gd name="connsiteX3223" fmla="*/ 1763677 w 2226220"/>
              <a:gd name="connsiteY3223" fmla="*/ 72617 h 2052705"/>
              <a:gd name="connsiteX3224" fmla="*/ 1778016 w 2226220"/>
              <a:gd name="connsiteY3224" fmla="*/ 86956 h 2052705"/>
              <a:gd name="connsiteX3225" fmla="*/ 1806693 w 2226220"/>
              <a:gd name="connsiteY3225" fmla="*/ 101294 h 2052705"/>
              <a:gd name="connsiteX3226" fmla="*/ 1821495 w 2226220"/>
              <a:gd name="connsiteY3226" fmla="*/ 101294 h 2052705"/>
              <a:gd name="connsiteX3227" fmla="*/ 1821495 w 2226220"/>
              <a:gd name="connsiteY3227" fmla="*/ 115632 h 2052705"/>
              <a:gd name="connsiteX3228" fmla="*/ 1821495 w 2226220"/>
              <a:gd name="connsiteY3228" fmla="*/ 130433 h 2052705"/>
              <a:gd name="connsiteX3229" fmla="*/ 1806693 w 2226220"/>
              <a:gd name="connsiteY3229" fmla="*/ 115632 h 2052705"/>
              <a:gd name="connsiteX3230" fmla="*/ 1806693 w 2226220"/>
              <a:gd name="connsiteY3230" fmla="*/ 130433 h 2052705"/>
              <a:gd name="connsiteX3231" fmla="*/ 1821495 w 2226220"/>
              <a:gd name="connsiteY3231" fmla="*/ 130433 h 2052705"/>
              <a:gd name="connsiteX3232" fmla="*/ 1835833 w 2226220"/>
              <a:gd name="connsiteY3232" fmla="*/ 115632 h 2052705"/>
              <a:gd name="connsiteX3233" fmla="*/ 1835833 w 2226220"/>
              <a:gd name="connsiteY3233" fmla="*/ 130433 h 2052705"/>
              <a:gd name="connsiteX3234" fmla="*/ 1850172 w 2226220"/>
              <a:gd name="connsiteY3234" fmla="*/ 130433 h 2052705"/>
              <a:gd name="connsiteX3235" fmla="*/ 1864511 w 2226220"/>
              <a:gd name="connsiteY3235" fmla="*/ 130433 h 2052705"/>
              <a:gd name="connsiteX3236" fmla="*/ 1864511 w 2226220"/>
              <a:gd name="connsiteY3236" fmla="*/ 144772 h 2052705"/>
              <a:gd name="connsiteX3237" fmla="*/ 1879313 w 2226220"/>
              <a:gd name="connsiteY3237" fmla="*/ 144772 h 2052705"/>
              <a:gd name="connsiteX3238" fmla="*/ 1893651 w 2226220"/>
              <a:gd name="connsiteY3238" fmla="*/ 144772 h 2052705"/>
              <a:gd name="connsiteX3239" fmla="*/ 1893651 w 2226220"/>
              <a:gd name="connsiteY3239" fmla="*/ 159110 h 2052705"/>
              <a:gd name="connsiteX3240" fmla="*/ 1907990 w 2226220"/>
              <a:gd name="connsiteY3240" fmla="*/ 159110 h 2052705"/>
              <a:gd name="connsiteX3241" fmla="*/ 1907990 w 2226220"/>
              <a:gd name="connsiteY3241" fmla="*/ 144772 h 2052705"/>
              <a:gd name="connsiteX3242" fmla="*/ 1907990 w 2226220"/>
              <a:gd name="connsiteY3242" fmla="*/ 130433 h 2052705"/>
              <a:gd name="connsiteX3243" fmla="*/ 1922329 w 2226220"/>
              <a:gd name="connsiteY3243" fmla="*/ 144772 h 2052705"/>
              <a:gd name="connsiteX3244" fmla="*/ 1922329 w 2226220"/>
              <a:gd name="connsiteY3244" fmla="*/ 159110 h 2052705"/>
              <a:gd name="connsiteX3245" fmla="*/ 1937130 w 2226220"/>
              <a:gd name="connsiteY3245" fmla="*/ 144772 h 2052705"/>
              <a:gd name="connsiteX3246" fmla="*/ 1937130 w 2226220"/>
              <a:gd name="connsiteY3246" fmla="*/ 159110 h 2052705"/>
              <a:gd name="connsiteX3247" fmla="*/ 1922329 w 2226220"/>
              <a:gd name="connsiteY3247" fmla="*/ 173449 h 2052705"/>
              <a:gd name="connsiteX3248" fmla="*/ 1937130 w 2226220"/>
              <a:gd name="connsiteY3248" fmla="*/ 173449 h 2052705"/>
              <a:gd name="connsiteX3249" fmla="*/ 1951469 w 2226220"/>
              <a:gd name="connsiteY3249" fmla="*/ 173449 h 2052705"/>
              <a:gd name="connsiteX3250" fmla="*/ 1965808 w 2226220"/>
              <a:gd name="connsiteY3250" fmla="*/ 173449 h 2052705"/>
              <a:gd name="connsiteX3251" fmla="*/ 1951469 w 2226220"/>
              <a:gd name="connsiteY3251" fmla="*/ 188250 h 2052705"/>
              <a:gd name="connsiteX3252" fmla="*/ 1937130 w 2226220"/>
              <a:gd name="connsiteY3252" fmla="*/ 188250 h 2052705"/>
              <a:gd name="connsiteX3253" fmla="*/ 1922329 w 2226220"/>
              <a:gd name="connsiteY3253" fmla="*/ 188250 h 2052705"/>
              <a:gd name="connsiteX3254" fmla="*/ 1907990 w 2226220"/>
              <a:gd name="connsiteY3254" fmla="*/ 202588 h 2052705"/>
              <a:gd name="connsiteX3255" fmla="*/ 1899701 w 2226220"/>
              <a:gd name="connsiteY3255" fmla="*/ 202588 h 2052705"/>
              <a:gd name="connsiteX3256" fmla="*/ 1899028 w 2226220"/>
              <a:gd name="connsiteY3256" fmla="*/ 202588 h 2052705"/>
              <a:gd name="connsiteX3257" fmla="*/ 1893651 w 2226220"/>
              <a:gd name="connsiteY3257" fmla="*/ 202588 h 2052705"/>
              <a:gd name="connsiteX3258" fmla="*/ 1893651 w 2226220"/>
              <a:gd name="connsiteY3258" fmla="*/ 216926 h 2052705"/>
              <a:gd name="connsiteX3259" fmla="*/ 1893651 w 2226220"/>
              <a:gd name="connsiteY3259" fmla="*/ 231265 h 2052705"/>
              <a:gd name="connsiteX3260" fmla="*/ 1907990 w 2226220"/>
              <a:gd name="connsiteY3260" fmla="*/ 246066 h 2052705"/>
              <a:gd name="connsiteX3261" fmla="*/ 1907990 w 2226220"/>
              <a:gd name="connsiteY3261" fmla="*/ 231265 h 2052705"/>
              <a:gd name="connsiteX3262" fmla="*/ 1922329 w 2226220"/>
              <a:gd name="connsiteY3262" fmla="*/ 231265 h 2052705"/>
              <a:gd name="connsiteX3263" fmla="*/ 1922329 w 2226220"/>
              <a:gd name="connsiteY3263" fmla="*/ 246066 h 2052705"/>
              <a:gd name="connsiteX3264" fmla="*/ 1922329 w 2226220"/>
              <a:gd name="connsiteY3264" fmla="*/ 260404 h 2052705"/>
              <a:gd name="connsiteX3265" fmla="*/ 1907990 w 2226220"/>
              <a:gd name="connsiteY3265" fmla="*/ 260404 h 2052705"/>
              <a:gd name="connsiteX3266" fmla="*/ 1893651 w 2226220"/>
              <a:gd name="connsiteY3266" fmla="*/ 260404 h 2052705"/>
              <a:gd name="connsiteX3267" fmla="*/ 1907990 w 2226220"/>
              <a:gd name="connsiteY3267" fmla="*/ 274742 h 2052705"/>
              <a:gd name="connsiteX3268" fmla="*/ 1907990 w 2226220"/>
              <a:gd name="connsiteY3268" fmla="*/ 260404 h 2052705"/>
              <a:gd name="connsiteX3269" fmla="*/ 1922329 w 2226220"/>
              <a:gd name="connsiteY3269" fmla="*/ 260404 h 2052705"/>
              <a:gd name="connsiteX3270" fmla="*/ 1937130 w 2226220"/>
              <a:gd name="connsiteY3270" fmla="*/ 246066 h 2052705"/>
              <a:gd name="connsiteX3271" fmla="*/ 1937130 w 2226220"/>
              <a:gd name="connsiteY3271" fmla="*/ 260404 h 2052705"/>
              <a:gd name="connsiteX3272" fmla="*/ 1951469 w 2226220"/>
              <a:gd name="connsiteY3272" fmla="*/ 260404 h 2052705"/>
              <a:gd name="connsiteX3273" fmla="*/ 1951469 w 2226220"/>
              <a:gd name="connsiteY3273" fmla="*/ 246066 h 2052705"/>
              <a:gd name="connsiteX3274" fmla="*/ 1951469 w 2226220"/>
              <a:gd name="connsiteY3274" fmla="*/ 231265 h 2052705"/>
              <a:gd name="connsiteX3275" fmla="*/ 1937130 w 2226220"/>
              <a:gd name="connsiteY3275" fmla="*/ 216926 h 2052705"/>
              <a:gd name="connsiteX3276" fmla="*/ 1937130 w 2226220"/>
              <a:gd name="connsiteY3276" fmla="*/ 208637 h 2052705"/>
              <a:gd name="connsiteX3277" fmla="*/ 1937130 w 2226220"/>
              <a:gd name="connsiteY3277" fmla="*/ 207965 h 2052705"/>
              <a:gd name="connsiteX3278" fmla="*/ 1937130 w 2226220"/>
              <a:gd name="connsiteY3278" fmla="*/ 202588 h 2052705"/>
              <a:gd name="connsiteX3279" fmla="*/ 1951469 w 2226220"/>
              <a:gd name="connsiteY3279" fmla="*/ 202588 h 2052705"/>
              <a:gd name="connsiteX3280" fmla="*/ 1951469 w 2226220"/>
              <a:gd name="connsiteY3280" fmla="*/ 188250 h 2052705"/>
              <a:gd name="connsiteX3281" fmla="*/ 1955054 w 2226220"/>
              <a:gd name="connsiteY3281" fmla="*/ 188250 h 2052705"/>
              <a:gd name="connsiteX3282" fmla="*/ 1965808 w 2226220"/>
              <a:gd name="connsiteY3282" fmla="*/ 188250 h 2052705"/>
              <a:gd name="connsiteX3283" fmla="*/ 1965808 w 2226220"/>
              <a:gd name="connsiteY3283" fmla="*/ 196539 h 2052705"/>
              <a:gd name="connsiteX3284" fmla="*/ 1965808 w 2226220"/>
              <a:gd name="connsiteY3284" fmla="*/ 197211 h 2052705"/>
              <a:gd name="connsiteX3285" fmla="*/ 1965808 w 2226220"/>
              <a:gd name="connsiteY3285" fmla="*/ 202588 h 2052705"/>
              <a:gd name="connsiteX3286" fmla="*/ 1980147 w 2226220"/>
              <a:gd name="connsiteY3286" fmla="*/ 202588 h 2052705"/>
              <a:gd name="connsiteX3287" fmla="*/ 1980147 w 2226220"/>
              <a:gd name="connsiteY3287" fmla="*/ 216926 h 2052705"/>
              <a:gd name="connsiteX3288" fmla="*/ 1974770 w 2226220"/>
              <a:gd name="connsiteY3288" fmla="*/ 216926 h 2052705"/>
              <a:gd name="connsiteX3289" fmla="*/ 1974098 w 2226220"/>
              <a:gd name="connsiteY3289" fmla="*/ 216926 h 2052705"/>
              <a:gd name="connsiteX3290" fmla="*/ 1965808 w 2226220"/>
              <a:gd name="connsiteY3290" fmla="*/ 216926 h 2052705"/>
              <a:gd name="connsiteX3291" fmla="*/ 1965808 w 2226220"/>
              <a:gd name="connsiteY3291" fmla="*/ 231265 h 2052705"/>
              <a:gd name="connsiteX3292" fmla="*/ 1980147 w 2226220"/>
              <a:gd name="connsiteY3292" fmla="*/ 231265 h 2052705"/>
              <a:gd name="connsiteX3293" fmla="*/ 1980147 w 2226220"/>
              <a:gd name="connsiteY3293" fmla="*/ 246066 h 2052705"/>
              <a:gd name="connsiteX3294" fmla="*/ 1980147 w 2226220"/>
              <a:gd name="connsiteY3294" fmla="*/ 260404 h 2052705"/>
              <a:gd name="connsiteX3295" fmla="*/ 1965808 w 2226220"/>
              <a:gd name="connsiteY3295" fmla="*/ 260404 h 2052705"/>
              <a:gd name="connsiteX3296" fmla="*/ 1965808 w 2226220"/>
              <a:gd name="connsiteY3296" fmla="*/ 274742 h 2052705"/>
              <a:gd name="connsiteX3297" fmla="*/ 1980147 w 2226220"/>
              <a:gd name="connsiteY3297" fmla="*/ 274742 h 2052705"/>
              <a:gd name="connsiteX3298" fmla="*/ 1974098 w 2226220"/>
              <a:gd name="connsiteY3298" fmla="*/ 276759 h 2052705"/>
              <a:gd name="connsiteX3299" fmla="*/ 1974140 w 2226220"/>
              <a:gd name="connsiteY3299" fmla="*/ 276967 h 2052705"/>
              <a:gd name="connsiteX3300" fmla="*/ 1974098 w 2226220"/>
              <a:gd name="connsiteY3300" fmla="*/ 276983 h 2052705"/>
              <a:gd name="connsiteX3301" fmla="*/ 1980147 w 2226220"/>
              <a:gd name="connsiteY3301" fmla="*/ 289081 h 2052705"/>
              <a:gd name="connsiteX3302" fmla="*/ 1980147 w 2226220"/>
              <a:gd name="connsiteY3302" fmla="*/ 274742 h 2052705"/>
              <a:gd name="connsiteX3303" fmla="*/ 1980147 w 2226220"/>
              <a:gd name="connsiteY3303" fmla="*/ 272950 h 2052705"/>
              <a:gd name="connsiteX3304" fmla="*/ 1980147 w 2226220"/>
              <a:gd name="connsiteY3304" fmla="*/ 266453 h 2052705"/>
              <a:gd name="connsiteX3305" fmla="*/ 1980147 w 2226220"/>
              <a:gd name="connsiteY3305" fmla="*/ 260404 h 2052705"/>
              <a:gd name="connsiteX3306" fmla="*/ 1994948 w 2226220"/>
              <a:gd name="connsiteY3306" fmla="*/ 274742 h 2052705"/>
              <a:gd name="connsiteX3307" fmla="*/ 1994948 w 2226220"/>
              <a:gd name="connsiteY3307" fmla="*/ 260404 h 2052705"/>
              <a:gd name="connsiteX3308" fmla="*/ 1994948 w 2226220"/>
              <a:gd name="connsiteY3308" fmla="*/ 246066 h 2052705"/>
              <a:gd name="connsiteX3309" fmla="*/ 1994948 w 2226220"/>
              <a:gd name="connsiteY3309" fmla="*/ 246066 h 2052705"/>
              <a:gd name="connsiteX3310" fmla="*/ 1996741 w 2226220"/>
              <a:gd name="connsiteY3310" fmla="*/ 246066 h 2052705"/>
              <a:gd name="connsiteX3311" fmla="*/ 1998533 w 2226220"/>
              <a:gd name="connsiteY3311" fmla="*/ 246066 h 2052705"/>
              <a:gd name="connsiteX3312" fmla="*/ 2009287 w 2226220"/>
              <a:gd name="connsiteY3312" fmla="*/ 246066 h 2052705"/>
              <a:gd name="connsiteX3313" fmla="*/ 2009287 w 2226220"/>
              <a:gd name="connsiteY3313" fmla="*/ 231265 h 2052705"/>
              <a:gd name="connsiteX3314" fmla="*/ 2023626 w 2226220"/>
              <a:gd name="connsiteY3314" fmla="*/ 246066 h 2052705"/>
              <a:gd name="connsiteX3315" fmla="*/ 2037965 w 2226220"/>
              <a:gd name="connsiteY3315" fmla="*/ 246066 h 2052705"/>
              <a:gd name="connsiteX3316" fmla="*/ 2023626 w 2226220"/>
              <a:gd name="connsiteY3316" fmla="*/ 260404 h 2052705"/>
              <a:gd name="connsiteX3317" fmla="*/ 2025419 w 2226220"/>
              <a:gd name="connsiteY3317" fmla="*/ 260404 h 2052705"/>
              <a:gd name="connsiteX3318" fmla="*/ 2029003 w 2226220"/>
              <a:gd name="connsiteY3318" fmla="*/ 260404 h 2052705"/>
              <a:gd name="connsiteX3319" fmla="*/ 2029675 w 2226220"/>
              <a:gd name="connsiteY3319" fmla="*/ 260404 h 2052705"/>
              <a:gd name="connsiteX3320" fmla="*/ 2037965 w 2226220"/>
              <a:gd name="connsiteY3320" fmla="*/ 260404 h 2052705"/>
              <a:gd name="connsiteX3321" fmla="*/ 2037965 w 2226220"/>
              <a:gd name="connsiteY3321" fmla="*/ 274742 h 2052705"/>
              <a:gd name="connsiteX3322" fmla="*/ 2052766 w 2226220"/>
              <a:gd name="connsiteY3322" fmla="*/ 260404 h 2052705"/>
              <a:gd name="connsiteX3323" fmla="*/ 2052766 w 2226220"/>
              <a:gd name="connsiteY3323" fmla="*/ 274742 h 2052705"/>
              <a:gd name="connsiteX3324" fmla="*/ 2061056 w 2226220"/>
              <a:gd name="connsiteY3324" fmla="*/ 274742 h 2052705"/>
              <a:gd name="connsiteX3325" fmla="*/ 2061728 w 2226220"/>
              <a:gd name="connsiteY3325" fmla="*/ 274742 h 2052705"/>
              <a:gd name="connsiteX3326" fmla="*/ 2067105 w 2226220"/>
              <a:gd name="connsiteY3326" fmla="*/ 274742 h 2052705"/>
              <a:gd name="connsiteX3327" fmla="*/ 2052766 w 2226220"/>
              <a:gd name="connsiteY3327" fmla="*/ 289081 h 2052705"/>
              <a:gd name="connsiteX3328" fmla="*/ 2052766 w 2226220"/>
              <a:gd name="connsiteY3328" fmla="*/ 303882 h 2052705"/>
              <a:gd name="connsiteX3329" fmla="*/ 2037965 w 2226220"/>
              <a:gd name="connsiteY3329" fmla="*/ 318220 h 2052705"/>
              <a:gd name="connsiteX3330" fmla="*/ 2037965 w 2226220"/>
              <a:gd name="connsiteY3330" fmla="*/ 323597 h 2052705"/>
              <a:gd name="connsiteX3331" fmla="*/ 2037965 w 2226220"/>
              <a:gd name="connsiteY3331" fmla="*/ 324269 h 2052705"/>
              <a:gd name="connsiteX3332" fmla="*/ 2037965 w 2226220"/>
              <a:gd name="connsiteY3332" fmla="*/ 332559 h 2052705"/>
              <a:gd name="connsiteX3333" fmla="*/ 2023626 w 2226220"/>
              <a:gd name="connsiteY3333" fmla="*/ 346897 h 2052705"/>
              <a:gd name="connsiteX3334" fmla="*/ 2023626 w 2226220"/>
              <a:gd name="connsiteY3334" fmla="*/ 361698 h 2052705"/>
              <a:gd name="connsiteX3335" fmla="*/ 2009287 w 2226220"/>
              <a:gd name="connsiteY3335" fmla="*/ 361698 h 2052705"/>
              <a:gd name="connsiteX3336" fmla="*/ 2009287 w 2226220"/>
              <a:gd name="connsiteY3336" fmla="*/ 376036 h 2052705"/>
              <a:gd name="connsiteX3337" fmla="*/ 1994948 w 2226220"/>
              <a:gd name="connsiteY3337" fmla="*/ 390375 h 2052705"/>
              <a:gd name="connsiteX3338" fmla="*/ 1980147 w 2226220"/>
              <a:gd name="connsiteY3338" fmla="*/ 404713 h 2052705"/>
              <a:gd name="connsiteX3339" fmla="*/ 1965808 w 2226220"/>
              <a:gd name="connsiteY3339" fmla="*/ 404713 h 2052705"/>
              <a:gd name="connsiteX3340" fmla="*/ 1980147 w 2226220"/>
              <a:gd name="connsiteY3340" fmla="*/ 419514 h 2052705"/>
              <a:gd name="connsiteX3341" fmla="*/ 1965808 w 2226220"/>
              <a:gd name="connsiteY3341" fmla="*/ 433853 h 2052705"/>
              <a:gd name="connsiteX3342" fmla="*/ 1951469 w 2226220"/>
              <a:gd name="connsiteY3342" fmla="*/ 448191 h 2052705"/>
              <a:gd name="connsiteX3343" fmla="*/ 1937130 w 2226220"/>
              <a:gd name="connsiteY3343" fmla="*/ 462529 h 2052705"/>
              <a:gd name="connsiteX3344" fmla="*/ 1937130 w 2226220"/>
              <a:gd name="connsiteY3344" fmla="*/ 477330 h 2052705"/>
              <a:gd name="connsiteX3345" fmla="*/ 1922329 w 2226220"/>
              <a:gd name="connsiteY3345" fmla="*/ 491669 h 2052705"/>
              <a:gd name="connsiteX3346" fmla="*/ 1907990 w 2226220"/>
              <a:gd name="connsiteY3346" fmla="*/ 506007 h 2052705"/>
              <a:gd name="connsiteX3347" fmla="*/ 1907990 w 2226220"/>
              <a:gd name="connsiteY3347" fmla="*/ 520345 h 2052705"/>
              <a:gd name="connsiteX3348" fmla="*/ 1893651 w 2226220"/>
              <a:gd name="connsiteY3348" fmla="*/ 520345 h 2052705"/>
              <a:gd name="connsiteX3349" fmla="*/ 1893651 w 2226220"/>
              <a:gd name="connsiteY3349" fmla="*/ 535146 h 2052705"/>
              <a:gd name="connsiteX3350" fmla="*/ 1879313 w 2226220"/>
              <a:gd name="connsiteY3350" fmla="*/ 535146 h 2052705"/>
              <a:gd name="connsiteX3351" fmla="*/ 1879313 w 2226220"/>
              <a:gd name="connsiteY3351" fmla="*/ 540523 h 2052705"/>
              <a:gd name="connsiteX3352" fmla="*/ 1879313 w 2226220"/>
              <a:gd name="connsiteY3352" fmla="*/ 541195 h 2052705"/>
              <a:gd name="connsiteX3353" fmla="*/ 1879313 w 2226220"/>
              <a:gd name="connsiteY3353" fmla="*/ 549485 h 2052705"/>
              <a:gd name="connsiteX3354" fmla="*/ 1879313 w 2226220"/>
              <a:gd name="connsiteY3354" fmla="*/ 563823 h 2052705"/>
              <a:gd name="connsiteX3355" fmla="*/ 1864511 w 2226220"/>
              <a:gd name="connsiteY3355" fmla="*/ 578162 h 2052705"/>
              <a:gd name="connsiteX3356" fmla="*/ 1850172 w 2226220"/>
              <a:gd name="connsiteY3356" fmla="*/ 592963 h 2052705"/>
              <a:gd name="connsiteX3357" fmla="*/ 1835833 w 2226220"/>
              <a:gd name="connsiteY3357" fmla="*/ 607301 h 2052705"/>
              <a:gd name="connsiteX3358" fmla="*/ 1821495 w 2226220"/>
              <a:gd name="connsiteY3358" fmla="*/ 621639 h 2052705"/>
              <a:gd name="connsiteX3359" fmla="*/ 1821495 w 2226220"/>
              <a:gd name="connsiteY3359" fmla="*/ 607301 h 2052705"/>
              <a:gd name="connsiteX3360" fmla="*/ 1812938 w 2226220"/>
              <a:gd name="connsiteY3360" fmla="*/ 607301 h 2052705"/>
              <a:gd name="connsiteX3361" fmla="*/ 1812244 w 2226220"/>
              <a:gd name="connsiteY3361" fmla="*/ 607301 h 2052705"/>
              <a:gd name="connsiteX3362" fmla="*/ 1806693 w 2226220"/>
              <a:gd name="connsiteY3362" fmla="*/ 607301 h 2052705"/>
              <a:gd name="connsiteX3363" fmla="*/ 1792354 w 2226220"/>
              <a:gd name="connsiteY3363" fmla="*/ 592963 h 2052705"/>
              <a:gd name="connsiteX3364" fmla="*/ 1792354 w 2226220"/>
              <a:gd name="connsiteY3364" fmla="*/ 599012 h 2052705"/>
              <a:gd name="connsiteX3365" fmla="*/ 1792354 w 2226220"/>
              <a:gd name="connsiteY3365" fmla="*/ 607301 h 2052705"/>
              <a:gd name="connsiteX3366" fmla="*/ 1797731 w 2226220"/>
              <a:gd name="connsiteY3366" fmla="*/ 607301 h 2052705"/>
              <a:gd name="connsiteX3367" fmla="*/ 1798404 w 2226220"/>
              <a:gd name="connsiteY3367" fmla="*/ 607301 h 2052705"/>
              <a:gd name="connsiteX3368" fmla="*/ 1800644 w 2226220"/>
              <a:gd name="connsiteY3368" fmla="*/ 607301 h 2052705"/>
              <a:gd name="connsiteX3369" fmla="*/ 1801316 w 2226220"/>
              <a:gd name="connsiteY3369" fmla="*/ 607301 h 2052705"/>
              <a:gd name="connsiteX3370" fmla="*/ 1806693 w 2226220"/>
              <a:gd name="connsiteY3370" fmla="*/ 607301 h 2052705"/>
              <a:gd name="connsiteX3371" fmla="*/ 1821495 w 2226220"/>
              <a:gd name="connsiteY3371" fmla="*/ 621639 h 2052705"/>
              <a:gd name="connsiteX3372" fmla="*/ 1819645 w 2226220"/>
              <a:gd name="connsiteY3372" fmla="*/ 621639 h 2052705"/>
              <a:gd name="connsiteX3373" fmla="*/ 1817794 w 2226220"/>
              <a:gd name="connsiteY3373" fmla="*/ 621639 h 2052705"/>
              <a:gd name="connsiteX3374" fmla="*/ 1806693 w 2226220"/>
              <a:gd name="connsiteY3374" fmla="*/ 621639 h 2052705"/>
              <a:gd name="connsiteX3375" fmla="*/ 1806693 w 2226220"/>
              <a:gd name="connsiteY3375" fmla="*/ 621639 h 2052705"/>
              <a:gd name="connsiteX3376" fmla="*/ 1804901 w 2226220"/>
              <a:gd name="connsiteY3376" fmla="*/ 621639 h 2052705"/>
              <a:gd name="connsiteX3377" fmla="*/ 1801316 w 2226220"/>
              <a:gd name="connsiteY3377" fmla="*/ 621639 h 2052705"/>
              <a:gd name="connsiteX3378" fmla="*/ 1800644 w 2226220"/>
              <a:gd name="connsiteY3378" fmla="*/ 621639 h 2052705"/>
              <a:gd name="connsiteX3379" fmla="*/ 1798404 w 2226220"/>
              <a:gd name="connsiteY3379" fmla="*/ 621639 h 2052705"/>
              <a:gd name="connsiteX3380" fmla="*/ 1792354 w 2226220"/>
              <a:gd name="connsiteY3380" fmla="*/ 621639 h 2052705"/>
              <a:gd name="connsiteX3381" fmla="*/ 1806693 w 2226220"/>
              <a:gd name="connsiteY3381" fmla="*/ 635978 h 2052705"/>
              <a:gd name="connsiteX3382" fmla="*/ 1801316 w 2226220"/>
              <a:gd name="connsiteY3382" fmla="*/ 635978 h 2052705"/>
              <a:gd name="connsiteX3383" fmla="*/ 1800644 w 2226220"/>
              <a:gd name="connsiteY3383" fmla="*/ 635978 h 2052705"/>
              <a:gd name="connsiteX3384" fmla="*/ 1792354 w 2226220"/>
              <a:gd name="connsiteY3384" fmla="*/ 635978 h 2052705"/>
              <a:gd name="connsiteX3385" fmla="*/ 1792354 w 2226220"/>
              <a:gd name="connsiteY3385" fmla="*/ 637828 h 2052705"/>
              <a:gd name="connsiteX3386" fmla="*/ 1792354 w 2226220"/>
              <a:gd name="connsiteY3386" fmla="*/ 650779 h 2052705"/>
              <a:gd name="connsiteX3387" fmla="*/ 1778016 w 2226220"/>
              <a:gd name="connsiteY3387" fmla="*/ 650779 h 2052705"/>
              <a:gd name="connsiteX3388" fmla="*/ 1778016 w 2226220"/>
              <a:gd name="connsiteY3388" fmla="*/ 647078 h 2052705"/>
              <a:gd name="connsiteX3389" fmla="*/ 1778016 w 2226220"/>
              <a:gd name="connsiteY3389" fmla="*/ 635978 h 2052705"/>
              <a:gd name="connsiteX3390" fmla="*/ 1763677 w 2226220"/>
              <a:gd name="connsiteY3390" fmla="*/ 635978 h 2052705"/>
              <a:gd name="connsiteX3391" fmla="*/ 1748875 w 2226220"/>
              <a:gd name="connsiteY3391" fmla="*/ 635978 h 2052705"/>
              <a:gd name="connsiteX3392" fmla="*/ 1748875 w 2226220"/>
              <a:gd name="connsiteY3392" fmla="*/ 621639 h 2052705"/>
              <a:gd name="connsiteX3393" fmla="*/ 1734537 w 2226220"/>
              <a:gd name="connsiteY3393" fmla="*/ 621639 h 2052705"/>
              <a:gd name="connsiteX3394" fmla="*/ 1720198 w 2226220"/>
              <a:gd name="connsiteY3394" fmla="*/ 621639 h 2052705"/>
              <a:gd name="connsiteX3395" fmla="*/ 1720198 w 2226220"/>
              <a:gd name="connsiteY3395" fmla="*/ 607301 h 2052705"/>
              <a:gd name="connsiteX3396" fmla="*/ 1720198 w 2226220"/>
              <a:gd name="connsiteY3396" fmla="*/ 592963 h 2052705"/>
              <a:gd name="connsiteX3397" fmla="*/ 1705859 w 2226220"/>
              <a:gd name="connsiteY3397" fmla="*/ 592963 h 2052705"/>
              <a:gd name="connsiteX3398" fmla="*/ 1705859 w 2226220"/>
              <a:gd name="connsiteY3398" fmla="*/ 578162 h 2052705"/>
              <a:gd name="connsiteX3399" fmla="*/ 1691058 w 2226220"/>
              <a:gd name="connsiteY3399" fmla="*/ 592963 h 2052705"/>
              <a:gd name="connsiteX3400" fmla="*/ 1705859 w 2226220"/>
              <a:gd name="connsiteY3400" fmla="*/ 592963 h 2052705"/>
              <a:gd name="connsiteX3401" fmla="*/ 1720198 w 2226220"/>
              <a:gd name="connsiteY3401" fmla="*/ 607301 h 2052705"/>
              <a:gd name="connsiteX3402" fmla="*/ 1705859 w 2226220"/>
              <a:gd name="connsiteY3402" fmla="*/ 607301 h 2052705"/>
              <a:gd name="connsiteX3403" fmla="*/ 1705859 w 2226220"/>
              <a:gd name="connsiteY3403" fmla="*/ 621639 h 2052705"/>
              <a:gd name="connsiteX3404" fmla="*/ 1691058 w 2226220"/>
              <a:gd name="connsiteY3404" fmla="*/ 607301 h 2052705"/>
              <a:gd name="connsiteX3405" fmla="*/ 1691058 w 2226220"/>
              <a:gd name="connsiteY3405" fmla="*/ 621639 h 2052705"/>
              <a:gd name="connsiteX3406" fmla="*/ 1705859 w 2226220"/>
              <a:gd name="connsiteY3406" fmla="*/ 635978 h 2052705"/>
              <a:gd name="connsiteX3407" fmla="*/ 1705859 w 2226220"/>
              <a:gd name="connsiteY3407" fmla="*/ 650779 h 2052705"/>
              <a:gd name="connsiteX3408" fmla="*/ 1691058 w 2226220"/>
              <a:gd name="connsiteY3408" fmla="*/ 665117 h 2052705"/>
              <a:gd name="connsiteX3409" fmla="*/ 1705859 w 2226220"/>
              <a:gd name="connsiteY3409" fmla="*/ 665117 h 2052705"/>
              <a:gd name="connsiteX3410" fmla="*/ 1705859 w 2226220"/>
              <a:gd name="connsiteY3410" fmla="*/ 656828 h 2052705"/>
              <a:gd name="connsiteX3411" fmla="*/ 1705859 w 2226220"/>
              <a:gd name="connsiteY3411" fmla="*/ 650779 h 2052705"/>
              <a:gd name="connsiteX3412" fmla="*/ 1720198 w 2226220"/>
              <a:gd name="connsiteY3412" fmla="*/ 650779 h 2052705"/>
              <a:gd name="connsiteX3413" fmla="*/ 1720198 w 2226220"/>
              <a:gd name="connsiteY3413" fmla="*/ 635978 h 2052705"/>
              <a:gd name="connsiteX3414" fmla="*/ 1734537 w 2226220"/>
              <a:gd name="connsiteY3414" fmla="*/ 621639 h 2052705"/>
              <a:gd name="connsiteX3415" fmla="*/ 1734537 w 2226220"/>
              <a:gd name="connsiteY3415" fmla="*/ 635978 h 2052705"/>
              <a:gd name="connsiteX3416" fmla="*/ 1748875 w 2226220"/>
              <a:gd name="connsiteY3416" fmla="*/ 635978 h 2052705"/>
              <a:gd name="connsiteX3417" fmla="*/ 1748875 w 2226220"/>
              <a:gd name="connsiteY3417" fmla="*/ 650779 h 2052705"/>
              <a:gd name="connsiteX3418" fmla="*/ 1734537 w 2226220"/>
              <a:gd name="connsiteY3418" fmla="*/ 650779 h 2052705"/>
              <a:gd name="connsiteX3419" fmla="*/ 1734537 w 2226220"/>
              <a:gd name="connsiteY3419" fmla="*/ 665117 h 2052705"/>
              <a:gd name="connsiteX3420" fmla="*/ 1734537 w 2226220"/>
              <a:gd name="connsiteY3420" fmla="*/ 679456 h 2052705"/>
              <a:gd name="connsiteX3421" fmla="*/ 1723782 w 2226220"/>
              <a:gd name="connsiteY3421" fmla="*/ 679456 h 2052705"/>
              <a:gd name="connsiteX3422" fmla="*/ 1720198 w 2226220"/>
              <a:gd name="connsiteY3422" fmla="*/ 679456 h 2052705"/>
              <a:gd name="connsiteX3423" fmla="*/ 1720198 w 2226220"/>
              <a:gd name="connsiteY3423" fmla="*/ 693794 h 2052705"/>
              <a:gd name="connsiteX3424" fmla="*/ 1714821 w 2226220"/>
              <a:gd name="connsiteY3424" fmla="*/ 693794 h 2052705"/>
              <a:gd name="connsiteX3425" fmla="*/ 1714149 w 2226220"/>
              <a:gd name="connsiteY3425" fmla="*/ 693794 h 2052705"/>
              <a:gd name="connsiteX3426" fmla="*/ 1705859 w 2226220"/>
              <a:gd name="connsiteY3426" fmla="*/ 693794 h 2052705"/>
              <a:gd name="connsiteX3427" fmla="*/ 1705859 w 2226220"/>
              <a:gd name="connsiteY3427" fmla="*/ 708595 h 2052705"/>
              <a:gd name="connsiteX3428" fmla="*/ 1699615 w 2226220"/>
              <a:gd name="connsiteY3428" fmla="*/ 708595 h 2052705"/>
              <a:gd name="connsiteX3429" fmla="*/ 1691058 w 2226220"/>
              <a:gd name="connsiteY3429" fmla="*/ 708595 h 2052705"/>
              <a:gd name="connsiteX3430" fmla="*/ 1691058 w 2226220"/>
              <a:gd name="connsiteY3430" fmla="*/ 693794 h 2052705"/>
              <a:gd name="connsiteX3431" fmla="*/ 1691058 w 2226220"/>
              <a:gd name="connsiteY3431" fmla="*/ 679456 h 2052705"/>
              <a:gd name="connsiteX3432" fmla="*/ 1689265 w 2226220"/>
              <a:gd name="connsiteY3432" fmla="*/ 679456 h 2052705"/>
              <a:gd name="connsiteX3433" fmla="*/ 1678511 w 2226220"/>
              <a:gd name="connsiteY3433" fmla="*/ 679456 h 2052705"/>
              <a:gd name="connsiteX3434" fmla="*/ 1676719 w 2226220"/>
              <a:gd name="connsiteY3434" fmla="*/ 679456 h 2052705"/>
              <a:gd name="connsiteX3435" fmla="*/ 1676719 w 2226220"/>
              <a:gd name="connsiteY3435" fmla="*/ 665117 h 2052705"/>
              <a:gd name="connsiteX3436" fmla="*/ 1662380 w 2226220"/>
              <a:gd name="connsiteY3436" fmla="*/ 665117 h 2052705"/>
              <a:gd name="connsiteX3437" fmla="*/ 1662380 w 2226220"/>
              <a:gd name="connsiteY3437" fmla="*/ 679456 h 2052705"/>
              <a:gd name="connsiteX3438" fmla="*/ 1664172 w 2226220"/>
              <a:gd name="connsiteY3438" fmla="*/ 679456 h 2052705"/>
              <a:gd name="connsiteX3439" fmla="*/ 1668653 w 2226220"/>
              <a:gd name="connsiteY3439" fmla="*/ 679456 h 2052705"/>
              <a:gd name="connsiteX3440" fmla="*/ 1670445 w 2226220"/>
              <a:gd name="connsiteY3440" fmla="*/ 679456 h 2052705"/>
              <a:gd name="connsiteX3441" fmla="*/ 1674926 w 2226220"/>
              <a:gd name="connsiteY3441" fmla="*/ 679456 h 2052705"/>
              <a:gd name="connsiteX3442" fmla="*/ 1676719 w 2226220"/>
              <a:gd name="connsiteY3442" fmla="*/ 679456 h 2052705"/>
              <a:gd name="connsiteX3443" fmla="*/ 1676719 w 2226220"/>
              <a:gd name="connsiteY3443" fmla="*/ 684833 h 2052705"/>
              <a:gd name="connsiteX3444" fmla="*/ 1676719 w 2226220"/>
              <a:gd name="connsiteY3444" fmla="*/ 685505 h 2052705"/>
              <a:gd name="connsiteX3445" fmla="*/ 1676719 w 2226220"/>
              <a:gd name="connsiteY3445" fmla="*/ 693794 h 2052705"/>
              <a:gd name="connsiteX3446" fmla="*/ 1662380 w 2226220"/>
              <a:gd name="connsiteY3446" fmla="*/ 693794 h 2052705"/>
              <a:gd name="connsiteX3447" fmla="*/ 1662380 w 2226220"/>
              <a:gd name="connsiteY3447" fmla="*/ 708595 h 2052705"/>
              <a:gd name="connsiteX3448" fmla="*/ 1648041 w 2226220"/>
              <a:gd name="connsiteY3448" fmla="*/ 722933 h 2052705"/>
              <a:gd name="connsiteX3449" fmla="*/ 1648041 w 2226220"/>
              <a:gd name="connsiteY3449" fmla="*/ 708595 h 2052705"/>
              <a:gd name="connsiteX3450" fmla="*/ 1648041 w 2226220"/>
              <a:gd name="connsiteY3450" fmla="*/ 693794 h 2052705"/>
              <a:gd name="connsiteX3451" fmla="*/ 1633240 w 2226220"/>
              <a:gd name="connsiteY3451" fmla="*/ 693794 h 2052705"/>
              <a:gd name="connsiteX3452" fmla="*/ 1648041 w 2226220"/>
              <a:gd name="connsiteY3452" fmla="*/ 708595 h 2052705"/>
              <a:gd name="connsiteX3453" fmla="*/ 1639484 w 2226220"/>
              <a:gd name="connsiteY3453" fmla="*/ 708595 h 2052705"/>
              <a:gd name="connsiteX3454" fmla="*/ 1638790 w 2226220"/>
              <a:gd name="connsiteY3454" fmla="*/ 708595 h 2052705"/>
              <a:gd name="connsiteX3455" fmla="*/ 1633240 w 2226220"/>
              <a:gd name="connsiteY3455" fmla="*/ 708595 h 2052705"/>
              <a:gd name="connsiteX3456" fmla="*/ 1633240 w 2226220"/>
              <a:gd name="connsiteY3456" fmla="*/ 722933 h 2052705"/>
              <a:gd name="connsiteX3457" fmla="*/ 1631447 w 2226220"/>
              <a:gd name="connsiteY3457" fmla="*/ 722933 h 2052705"/>
              <a:gd name="connsiteX3458" fmla="*/ 1620693 w 2226220"/>
              <a:gd name="connsiteY3458" fmla="*/ 722933 h 2052705"/>
              <a:gd name="connsiteX3459" fmla="*/ 1618901 w 2226220"/>
              <a:gd name="connsiteY3459" fmla="*/ 722933 h 2052705"/>
              <a:gd name="connsiteX3460" fmla="*/ 1618901 w 2226220"/>
              <a:gd name="connsiteY3460" fmla="*/ 737272 h 2052705"/>
              <a:gd name="connsiteX3461" fmla="*/ 1612852 w 2226220"/>
              <a:gd name="connsiteY3461" fmla="*/ 737272 h 2052705"/>
              <a:gd name="connsiteX3462" fmla="*/ 1604562 w 2226220"/>
              <a:gd name="connsiteY3462" fmla="*/ 737272 h 2052705"/>
              <a:gd name="connsiteX3463" fmla="*/ 1604562 w 2226220"/>
              <a:gd name="connsiteY3463" fmla="*/ 745561 h 2052705"/>
              <a:gd name="connsiteX3464" fmla="*/ 1604562 w 2226220"/>
              <a:gd name="connsiteY3464" fmla="*/ 746233 h 2052705"/>
              <a:gd name="connsiteX3465" fmla="*/ 1604562 w 2226220"/>
              <a:gd name="connsiteY3465" fmla="*/ 751610 h 2052705"/>
              <a:gd name="connsiteX3466" fmla="*/ 1612852 w 2226220"/>
              <a:gd name="connsiteY3466" fmla="*/ 751610 h 2052705"/>
              <a:gd name="connsiteX3467" fmla="*/ 1613524 w 2226220"/>
              <a:gd name="connsiteY3467" fmla="*/ 751610 h 2052705"/>
              <a:gd name="connsiteX3468" fmla="*/ 1618901 w 2226220"/>
              <a:gd name="connsiteY3468" fmla="*/ 751610 h 2052705"/>
              <a:gd name="connsiteX3469" fmla="*/ 1618901 w 2226220"/>
              <a:gd name="connsiteY3469" fmla="*/ 755311 h 2052705"/>
              <a:gd name="connsiteX3470" fmla="*/ 1618901 w 2226220"/>
              <a:gd name="connsiteY3470" fmla="*/ 766411 h 2052705"/>
              <a:gd name="connsiteX3471" fmla="*/ 1604562 w 2226220"/>
              <a:gd name="connsiteY3471" fmla="*/ 766411 h 2052705"/>
              <a:gd name="connsiteX3472" fmla="*/ 1590223 w 2226220"/>
              <a:gd name="connsiteY3472" fmla="*/ 751610 h 2052705"/>
              <a:gd name="connsiteX3473" fmla="*/ 1590223 w 2226220"/>
              <a:gd name="connsiteY3473" fmla="*/ 737272 h 2052705"/>
              <a:gd name="connsiteX3474" fmla="*/ 1575422 w 2226220"/>
              <a:gd name="connsiteY3474" fmla="*/ 737272 h 2052705"/>
              <a:gd name="connsiteX3475" fmla="*/ 1575422 w 2226220"/>
              <a:gd name="connsiteY3475" fmla="*/ 751610 h 2052705"/>
              <a:gd name="connsiteX3476" fmla="*/ 1580972 w 2226220"/>
              <a:gd name="connsiteY3476" fmla="*/ 751610 h 2052705"/>
              <a:gd name="connsiteX3477" fmla="*/ 1581666 w 2226220"/>
              <a:gd name="connsiteY3477" fmla="*/ 751610 h 2052705"/>
              <a:gd name="connsiteX3478" fmla="*/ 1590223 w 2226220"/>
              <a:gd name="connsiteY3478" fmla="*/ 751610 h 2052705"/>
              <a:gd name="connsiteX3479" fmla="*/ 1575422 w 2226220"/>
              <a:gd name="connsiteY3479" fmla="*/ 766411 h 2052705"/>
              <a:gd name="connsiteX3480" fmla="*/ 1575422 w 2226220"/>
              <a:gd name="connsiteY3480" fmla="*/ 780749 h 2052705"/>
              <a:gd name="connsiteX3481" fmla="*/ 1561083 w 2226220"/>
              <a:gd name="connsiteY3481" fmla="*/ 780749 h 2052705"/>
              <a:gd name="connsiteX3482" fmla="*/ 1561083 w 2226220"/>
              <a:gd name="connsiteY3482" fmla="*/ 795088 h 2052705"/>
              <a:gd name="connsiteX3483" fmla="*/ 1546744 w 2226220"/>
              <a:gd name="connsiteY3483" fmla="*/ 809426 h 2052705"/>
              <a:gd name="connsiteX3484" fmla="*/ 1546744 w 2226220"/>
              <a:gd name="connsiteY3484" fmla="*/ 795088 h 2052705"/>
              <a:gd name="connsiteX3485" fmla="*/ 1532405 w 2226220"/>
              <a:gd name="connsiteY3485" fmla="*/ 780749 h 2052705"/>
              <a:gd name="connsiteX3486" fmla="*/ 1532405 w 2226220"/>
              <a:gd name="connsiteY3486" fmla="*/ 795088 h 2052705"/>
              <a:gd name="connsiteX3487" fmla="*/ 1546744 w 2226220"/>
              <a:gd name="connsiteY3487" fmla="*/ 809426 h 2052705"/>
              <a:gd name="connsiteX3488" fmla="*/ 1546744 w 2226220"/>
              <a:gd name="connsiteY3488" fmla="*/ 811276 h 2052705"/>
              <a:gd name="connsiteX3489" fmla="*/ 1546744 w 2226220"/>
              <a:gd name="connsiteY3489" fmla="*/ 824227 h 2052705"/>
              <a:gd name="connsiteX3490" fmla="*/ 1561083 w 2226220"/>
              <a:gd name="connsiteY3490" fmla="*/ 824227 h 2052705"/>
              <a:gd name="connsiteX3491" fmla="*/ 1546744 w 2226220"/>
              <a:gd name="connsiteY3491" fmla="*/ 838566 h 2052705"/>
              <a:gd name="connsiteX3492" fmla="*/ 1546744 w 2226220"/>
              <a:gd name="connsiteY3492" fmla="*/ 852904 h 2052705"/>
              <a:gd name="connsiteX3493" fmla="*/ 1561083 w 2226220"/>
              <a:gd name="connsiteY3493" fmla="*/ 852904 h 2052705"/>
              <a:gd name="connsiteX3494" fmla="*/ 1561083 w 2226220"/>
              <a:gd name="connsiteY3494" fmla="*/ 851112 h 2052705"/>
              <a:gd name="connsiteX3495" fmla="*/ 1561083 w 2226220"/>
              <a:gd name="connsiteY3495" fmla="*/ 840358 h 2052705"/>
              <a:gd name="connsiteX3496" fmla="*/ 1561083 w 2226220"/>
              <a:gd name="connsiteY3496" fmla="*/ 838566 h 2052705"/>
              <a:gd name="connsiteX3497" fmla="*/ 1575422 w 2226220"/>
              <a:gd name="connsiteY3497" fmla="*/ 838566 h 2052705"/>
              <a:gd name="connsiteX3498" fmla="*/ 1575422 w 2226220"/>
              <a:gd name="connsiteY3498" fmla="*/ 824227 h 2052705"/>
              <a:gd name="connsiteX3499" fmla="*/ 1575422 w 2226220"/>
              <a:gd name="connsiteY3499" fmla="*/ 809426 h 2052705"/>
              <a:gd name="connsiteX3500" fmla="*/ 1575422 w 2226220"/>
              <a:gd name="connsiteY3500" fmla="*/ 795088 h 2052705"/>
              <a:gd name="connsiteX3501" fmla="*/ 1590223 w 2226220"/>
              <a:gd name="connsiteY3501" fmla="*/ 795088 h 2052705"/>
              <a:gd name="connsiteX3502" fmla="*/ 1604562 w 2226220"/>
              <a:gd name="connsiteY3502" fmla="*/ 795088 h 2052705"/>
              <a:gd name="connsiteX3503" fmla="*/ 1618901 w 2226220"/>
              <a:gd name="connsiteY3503" fmla="*/ 809426 h 2052705"/>
              <a:gd name="connsiteX3504" fmla="*/ 1633240 w 2226220"/>
              <a:gd name="connsiteY3504" fmla="*/ 809426 h 2052705"/>
              <a:gd name="connsiteX3505" fmla="*/ 1648041 w 2226220"/>
              <a:gd name="connsiteY3505" fmla="*/ 809426 h 2052705"/>
              <a:gd name="connsiteX3506" fmla="*/ 1648041 w 2226220"/>
              <a:gd name="connsiteY3506" fmla="*/ 807634 h 2052705"/>
              <a:gd name="connsiteX3507" fmla="*/ 1648041 w 2226220"/>
              <a:gd name="connsiteY3507" fmla="*/ 795088 h 2052705"/>
              <a:gd name="connsiteX3508" fmla="*/ 1662380 w 2226220"/>
              <a:gd name="connsiteY3508" fmla="*/ 809426 h 2052705"/>
              <a:gd name="connsiteX3509" fmla="*/ 1662380 w 2226220"/>
              <a:gd name="connsiteY3509" fmla="*/ 795088 h 2052705"/>
              <a:gd name="connsiteX3510" fmla="*/ 1676719 w 2226220"/>
              <a:gd name="connsiteY3510" fmla="*/ 795088 h 2052705"/>
              <a:gd name="connsiteX3511" fmla="*/ 1676719 w 2226220"/>
              <a:gd name="connsiteY3511" fmla="*/ 809426 h 2052705"/>
              <a:gd name="connsiteX3512" fmla="*/ 1691058 w 2226220"/>
              <a:gd name="connsiteY3512" fmla="*/ 809426 h 2052705"/>
              <a:gd name="connsiteX3513" fmla="*/ 1691058 w 2226220"/>
              <a:gd name="connsiteY3513" fmla="*/ 795088 h 2052705"/>
              <a:gd name="connsiteX3514" fmla="*/ 1691058 w 2226220"/>
              <a:gd name="connsiteY3514" fmla="*/ 780749 h 2052705"/>
              <a:gd name="connsiteX3515" fmla="*/ 1705859 w 2226220"/>
              <a:gd name="connsiteY3515" fmla="*/ 780749 h 2052705"/>
              <a:gd name="connsiteX3516" fmla="*/ 1705859 w 2226220"/>
              <a:gd name="connsiteY3516" fmla="*/ 782542 h 2052705"/>
              <a:gd name="connsiteX3517" fmla="*/ 1705859 w 2226220"/>
              <a:gd name="connsiteY3517" fmla="*/ 795088 h 2052705"/>
              <a:gd name="connsiteX3518" fmla="*/ 1720198 w 2226220"/>
              <a:gd name="connsiteY3518" fmla="*/ 795088 h 2052705"/>
              <a:gd name="connsiteX3519" fmla="*/ 1734537 w 2226220"/>
              <a:gd name="connsiteY3519" fmla="*/ 795088 h 2052705"/>
              <a:gd name="connsiteX3520" fmla="*/ 1734537 w 2226220"/>
              <a:gd name="connsiteY3520" fmla="*/ 780749 h 2052705"/>
              <a:gd name="connsiteX3521" fmla="*/ 1748875 w 2226220"/>
              <a:gd name="connsiteY3521" fmla="*/ 766411 h 2052705"/>
              <a:gd name="connsiteX3522" fmla="*/ 1748875 w 2226220"/>
              <a:gd name="connsiteY3522" fmla="*/ 774700 h 2052705"/>
              <a:gd name="connsiteX3523" fmla="*/ 1748875 w 2226220"/>
              <a:gd name="connsiteY3523" fmla="*/ 775373 h 2052705"/>
              <a:gd name="connsiteX3524" fmla="*/ 1748875 w 2226220"/>
              <a:gd name="connsiteY3524" fmla="*/ 780749 h 2052705"/>
              <a:gd name="connsiteX3525" fmla="*/ 1763677 w 2226220"/>
              <a:gd name="connsiteY3525" fmla="*/ 795088 h 2052705"/>
              <a:gd name="connsiteX3526" fmla="*/ 1763677 w 2226220"/>
              <a:gd name="connsiteY3526" fmla="*/ 793295 h 2052705"/>
              <a:gd name="connsiteX3527" fmla="*/ 1763677 w 2226220"/>
              <a:gd name="connsiteY3527" fmla="*/ 791503 h 2052705"/>
              <a:gd name="connsiteX3528" fmla="*/ 1763677 w 2226220"/>
              <a:gd name="connsiteY3528" fmla="*/ 780749 h 2052705"/>
              <a:gd name="connsiteX3529" fmla="*/ 1763677 w 2226220"/>
              <a:gd name="connsiteY3529" fmla="*/ 766411 h 2052705"/>
              <a:gd name="connsiteX3530" fmla="*/ 1778016 w 2226220"/>
              <a:gd name="connsiteY3530" fmla="*/ 766411 h 2052705"/>
              <a:gd name="connsiteX3531" fmla="*/ 1778016 w 2226220"/>
              <a:gd name="connsiteY3531" fmla="*/ 768204 h 2052705"/>
              <a:gd name="connsiteX3532" fmla="*/ 1778016 w 2226220"/>
              <a:gd name="connsiteY3532" fmla="*/ 780749 h 2052705"/>
              <a:gd name="connsiteX3533" fmla="*/ 1792354 w 2226220"/>
              <a:gd name="connsiteY3533" fmla="*/ 780749 h 2052705"/>
              <a:gd name="connsiteX3534" fmla="*/ 1792354 w 2226220"/>
              <a:gd name="connsiteY3534" fmla="*/ 766411 h 2052705"/>
              <a:gd name="connsiteX3535" fmla="*/ 1806693 w 2226220"/>
              <a:gd name="connsiteY3535" fmla="*/ 780749 h 2052705"/>
              <a:gd name="connsiteX3536" fmla="*/ 1821495 w 2226220"/>
              <a:gd name="connsiteY3536" fmla="*/ 780749 h 2052705"/>
              <a:gd name="connsiteX3537" fmla="*/ 1806693 w 2226220"/>
              <a:gd name="connsiteY3537" fmla="*/ 780749 h 2052705"/>
              <a:gd name="connsiteX3538" fmla="*/ 1792354 w 2226220"/>
              <a:gd name="connsiteY3538" fmla="*/ 766411 h 2052705"/>
              <a:gd name="connsiteX3539" fmla="*/ 1806693 w 2226220"/>
              <a:gd name="connsiteY3539" fmla="*/ 766411 h 2052705"/>
              <a:gd name="connsiteX3540" fmla="*/ 1821495 w 2226220"/>
              <a:gd name="connsiteY3540" fmla="*/ 751610 h 2052705"/>
              <a:gd name="connsiteX3541" fmla="*/ 1821495 w 2226220"/>
              <a:gd name="connsiteY3541" fmla="*/ 762711 h 2052705"/>
              <a:gd name="connsiteX3542" fmla="*/ 1821495 w 2226220"/>
              <a:gd name="connsiteY3542" fmla="*/ 766411 h 2052705"/>
              <a:gd name="connsiteX3543" fmla="*/ 1835833 w 2226220"/>
              <a:gd name="connsiteY3543" fmla="*/ 751610 h 2052705"/>
              <a:gd name="connsiteX3544" fmla="*/ 1835833 w 2226220"/>
              <a:gd name="connsiteY3544" fmla="*/ 737272 h 2052705"/>
              <a:gd name="connsiteX3545" fmla="*/ 1850172 w 2226220"/>
              <a:gd name="connsiteY3545" fmla="*/ 737272 h 2052705"/>
              <a:gd name="connsiteX3546" fmla="*/ 1864511 w 2226220"/>
              <a:gd name="connsiteY3546" fmla="*/ 737272 h 2052705"/>
              <a:gd name="connsiteX3547" fmla="*/ 1864511 w 2226220"/>
              <a:gd name="connsiteY3547" fmla="*/ 744441 h 2052705"/>
              <a:gd name="connsiteX3548" fmla="*/ 1864511 w 2226220"/>
              <a:gd name="connsiteY3548" fmla="*/ 745337 h 2052705"/>
              <a:gd name="connsiteX3549" fmla="*/ 1864511 w 2226220"/>
              <a:gd name="connsiteY3549" fmla="*/ 748026 h 2052705"/>
              <a:gd name="connsiteX3550" fmla="*/ 1864511 w 2226220"/>
              <a:gd name="connsiteY3550" fmla="*/ 749818 h 2052705"/>
              <a:gd name="connsiteX3551" fmla="*/ 1864511 w 2226220"/>
              <a:gd name="connsiteY3551" fmla="*/ 751610 h 2052705"/>
              <a:gd name="connsiteX3552" fmla="*/ 1850172 w 2226220"/>
              <a:gd name="connsiteY3552" fmla="*/ 766411 h 2052705"/>
              <a:gd name="connsiteX3553" fmla="*/ 1864511 w 2226220"/>
              <a:gd name="connsiteY3553" fmla="*/ 751610 h 2052705"/>
              <a:gd name="connsiteX3554" fmla="*/ 1879313 w 2226220"/>
              <a:gd name="connsiteY3554" fmla="*/ 751610 h 2052705"/>
              <a:gd name="connsiteX3555" fmla="*/ 1893651 w 2226220"/>
              <a:gd name="connsiteY3555" fmla="*/ 751610 h 2052705"/>
              <a:gd name="connsiteX3556" fmla="*/ 1895444 w 2226220"/>
              <a:gd name="connsiteY3556" fmla="*/ 751610 h 2052705"/>
              <a:gd name="connsiteX3557" fmla="*/ 1907990 w 2226220"/>
              <a:gd name="connsiteY3557" fmla="*/ 751610 h 2052705"/>
              <a:gd name="connsiteX3558" fmla="*/ 1922329 w 2226220"/>
              <a:gd name="connsiteY3558" fmla="*/ 751610 h 2052705"/>
              <a:gd name="connsiteX3559" fmla="*/ 1937130 w 2226220"/>
              <a:gd name="connsiteY3559" fmla="*/ 751610 h 2052705"/>
              <a:gd name="connsiteX3560" fmla="*/ 1951469 w 2226220"/>
              <a:gd name="connsiteY3560" fmla="*/ 751610 h 2052705"/>
              <a:gd name="connsiteX3561" fmla="*/ 1951469 w 2226220"/>
              <a:gd name="connsiteY3561" fmla="*/ 745561 h 2052705"/>
              <a:gd name="connsiteX3562" fmla="*/ 1951469 w 2226220"/>
              <a:gd name="connsiteY3562" fmla="*/ 740856 h 2052705"/>
              <a:gd name="connsiteX3563" fmla="*/ 1951469 w 2226220"/>
              <a:gd name="connsiteY3563" fmla="*/ 737272 h 2052705"/>
              <a:gd name="connsiteX3564" fmla="*/ 1965808 w 2226220"/>
              <a:gd name="connsiteY3564" fmla="*/ 737272 h 2052705"/>
              <a:gd name="connsiteX3565" fmla="*/ 1965808 w 2226220"/>
              <a:gd name="connsiteY3565" fmla="*/ 745561 h 2052705"/>
              <a:gd name="connsiteX3566" fmla="*/ 1965808 w 2226220"/>
              <a:gd name="connsiteY3566" fmla="*/ 746233 h 2052705"/>
              <a:gd name="connsiteX3567" fmla="*/ 1965808 w 2226220"/>
              <a:gd name="connsiteY3567" fmla="*/ 749818 h 2052705"/>
              <a:gd name="connsiteX3568" fmla="*/ 1965808 w 2226220"/>
              <a:gd name="connsiteY3568" fmla="*/ 751610 h 2052705"/>
              <a:gd name="connsiteX3569" fmla="*/ 1980147 w 2226220"/>
              <a:gd name="connsiteY3569" fmla="*/ 751610 h 2052705"/>
              <a:gd name="connsiteX3570" fmla="*/ 1994948 w 2226220"/>
              <a:gd name="connsiteY3570" fmla="*/ 751610 h 2052705"/>
              <a:gd name="connsiteX3571" fmla="*/ 2009287 w 2226220"/>
              <a:gd name="connsiteY3571" fmla="*/ 737272 h 2052705"/>
              <a:gd name="connsiteX3572" fmla="*/ 2023626 w 2226220"/>
              <a:gd name="connsiteY3572" fmla="*/ 737272 h 2052705"/>
              <a:gd name="connsiteX3573" fmla="*/ 2037965 w 2226220"/>
              <a:gd name="connsiteY3573" fmla="*/ 737272 h 2052705"/>
              <a:gd name="connsiteX3574" fmla="*/ 2037965 w 2226220"/>
              <a:gd name="connsiteY3574" fmla="*/ 751610 h 2052705"/>
              <a:gd name="connsiteX3575" fmla="*/ 2037965 w 2226220"/>
              <a:gd name="connsiteY3575" fmla="*/ 753460 h 2052705"/>
              <a:gd name="connsiteX3576" fmla="*/ 2037965 w 2226220"/>
              <a:gd name="connsiteY3576" fmla="*/ 760167 h 2052705"/>
              <a:gd name="connsiteX3577" fmla="*/ 2037965 w 2226220"/>
              <a:gd name="connsiteY3577" fmla="*/ 760861 h 2052705"/>
              <a:gd name="connsiteX3578" fmla="*/ 2037965 w 2226220"/>
              <a:gd name="connsiteY3578" fmla="*/ 766411 h 2052705"/>
              <a:gd name="connsiteX3579" fmla="*/ 2052766 w 2226220"/>
              <a:gd name="connsiteY3579" fmla="*/ 766411 h 2052705"/>
              <a:gd name="connsiteX3580" fmla="*/ 2067105 w 2226220"/>
              <a:gd name="connsiteY3580" fmla="*/ 766411 h 2052705"/>
              <a:gd name="connsiteX3581" fmla="*/ 2081444 w 2226220"/>
              <a:gd name="connsiteY3581" fmla="*/ 766411 h 2052705"/>
              <a:gd name="connsiteX3582" fmla="*/ 2081444 w 2226220"/>
              <a:gd name="connsiteY3582" fmla="*/ 764561 h 2052705"/>
              <a:gd name="connsiteX3583" fmla="*/ 2081444 w 2226220"/>
              <a:gd name="connsiteY3583" fmla="*/ 757854 h 2052705"/>
              <a:gd name="connsiteX3584" fmla="*/ 2081444 w 2226220"/>
              <a:gd name="connsiteY3584" fmla="*/ 757161 h 2052705"/>
              <a:gd name="connsiteX3585" fmla="*/ 2081444 w 2226220"/>
              <a:gd name="connsiteY3585" fmla="*/ 751610 h 2052705"/>
              <a:gd name="connsiteX3586" fmla="*/ 2067105 w 2226220"/>
              <a:gd name="connsiteY3586" fmla="*/ 751610 h 2052705"/>
              <a:gd name="connsiteX3587" fmla="*/ 2052766 w 2226220"/>
              <a:gd name="connsiteY3587" fmla="*/ 751610 h 2052705"/>
              <a:gd name="connsiteX3588" fmla="*/ 2052766 w 2226220"/>
              <a:gd name="connsiteY3588" fmla="*/ 749818 h 2052705"/>
              <a:gd name="connsiteX3589" fmla="*/ 2052766 w 2226220"/>
              <a:gd name="connsiteY3589" fmla="*/ 743321 h 2052705"/>
              <a:gd name="connsiteX3590" fmla="*/ 2052766 w 2226220"/>
              <a:gd name="connsiteY3590" fmla="*/ 742649 h 2052705"/>
              <a:gd name="connsiteX3591" fmla="*/ 2052766 w 2226220"/>
              <a:gd name="connsiteY3591" fmla="*/ 737272 h 2052705"/>
              <a:gd name="connsiteX3592" fmla="*/ 2037965 w 2226220"/>
              <a:gd name="connsiteY3592" fmla="*/ 737272 h 2052705"/>
              <a:gd name="connsiteX3593" fmla="*/ 2037965 w 2226220"/>
              <a:gd name="connsiteY3593" fmla="*/ 722933 h 2052705"/>
              <a:gd name="connsiteX3594" fmla="*/ 2052766 w 2226220"/>
              <a:gd name="connsiteY3594" fmla="*/ 722933 h 2052705"/>
              <a:gd name="connsiteX3595" fmla="*/ 2067105 w 2226220"/>
              <a:gd name="connsiteY3595" fmla="*/ 722933 h 2052705"/>
              <a:gd name="connsiteX3596" fmla="*/ 2081444 w 2226220"/>
              <a:gd name="connsiteY3596" fmla="*/ 722933 h 2052705"/>
              <a:gd name="connsiteX3597" fmla="*/ 2081444 w 2226220"/>
              <a:gd name="connsiteY3597" fmla="*/ 737272 h 2052705"/>
              <a:gd name="connsiteX3598" fmla="*/ 2095783 w 2226220"/>
              <a:gd name="connsiteY3598" fmla="*/ 737272 h 2052705"/>
              <a:gd name="connsiteX3599" fmla="*/ 2095783 w 2226220"/>
              <a:gd name="connsiteY3599" fmla="*/ 739064 h 2052705"/>
              <a:gd name="connsiteX3600" fmla="*/ 2095783 w 2226220"/>
              <a:gd name="connsiteY3600" fmla="*/ 742649 h 2052705"/>
              <a:gd name="connsiteX3601" fmla="*/ 2095783 w 2226220"/>
              <a:gd name="connsiteY3601" fmla="*/ 743321 h 2052705"/>
              <a:gd name="connsiteX3602" fmla="*/ 2095783 w 2226220"/>
              <a:gd name="connsiteY3602" fmla="*/ 751610 h 2052705"/>
              <a:gd name="connsiteX3603" fmla="*/ 2095783 w 2226220"/>
              <a:gd name="connsiteY3603" fmla="*/ 753460 h 2052705"/>
              <a:gd name="connsiteX3604" fmla="*/ 2095783 w 2226220"/>
              <a:gd name="connsiteY3604" fmla="*/ 766411 h 2052705"/>
              <a:gd name="connsiteX3605" fmla="*/ 2095783 w 2226220"/>
              <a:gd name="connsiteY3605" fmla="*/ 780749 h 2052705"/>
              <a:gd name="connsiteX3606" fmla="*/ 2110584 w 2226220"/>
              <a:gd name="connsiteY3606" fmla="*/ 780749 h 2052705"/>
              <a:gd name="connsiteX3607" fmla="*/ 2110584 w 2226220"/>
              <a:gd name="connsiteY3607" fmla="*/ 782542 h 2052705"/>
              <a:gd name="connsiteX3608" fmla="*/ 2110584 w 2226220"/>
              <a:gd name="connsiteY3608" fmla="*/ 786126 h 2052705"/>
              <a:gd name="connsiteX3609" fmla="*/ 2110584 w 2226220"/>
              <a:gd name="connsiteY3609" fmla="*/ 786798 h 2052705"/>
              <a:gd name="connsiteX3610" fmla="*/ 2110584 w 2226220"/>
              <a:gd name="connsiteY3610" fmla="*/ 795088 h 2052705"/>
              <a:gd name="connsiteX3611" fmla="*/ 2124923 w 2226220"/>
              <a:gd name="connsiteY3611" fmla="*/ 795088 h 2052705"/>
              <a:gd name="connsiteX3612" fmla="*/ 2139262 w 2226220"/>
              <a:gd name="connsiteY3612" fmla="*/ 795088 h 2052705"/>
              <a:gd name="connsiteX3613" fmla="*/ 2153600 w 2226220"/>
              <a:gd name="connsiteY3613" fmla="*/ 795088 h 2052705"/>
              <a:gd name="connsiteX3614" fmla="*/ 2168402 w 2226220"/>
              <a:gd name="connsiteY3614" fmla="*/ 795088 h 2052705"/>
              <a:gd name="connsiteX3615" fmla="*/ 2168402 w 2226220"/>
              <a:gd name="connsiteY3615" fmla="*/ 809426 h 2052705"/>
              <a:gd name="connsiteX3616" fmla="*/ 2182741 w 2226220"/>
              <a:gd name="connsiteY3616" fmla="*/ 809426 h 2052705"/>
              <a:gd name="connsiteX3617" fmla="*/ 2182741 w 2226220"/>
              <a:gd name="connsiteY3617" fmla="*/ 824227 h 2052705"/>
              <a:gd name="connsiteX3618" fmla="*/ 2168402 w 2226220"/>
              <a:gd name="connsiteY3618" fmla="*/ 824227 h 2052705"/>
              <a:gd name="connsiteX3619" fmla="*/ 2182741 w 2226220"/>
              <a:gd name="connsiteY3619" fmla="*/ 824227 h 2052705"/>
              <a:gd name="connsiteX3620" fmla="*/ 2182741 w 2226220"/>
              <a:gd name="connsiteY3620" fmla="*/ 838566 h 2052705"/>
              <a:gd name="connsiteX3621" fmla="*/ 2182741 w 2226220"/>
              <a:gd name="connsiteY3621" fmla="*/ 840358 h 2052705"/>
              <a:gd name="connsiteX3622" fmla="*/ 2182741 w 2226220"/>
              <a:gd name="connsiteY3622" fmla="*/ 852904 h 2052705"/>
              <a:gd name="connsiteX3623" fmla="*/ 2168402 w 2226220"/>
              <a:gd name="connsiteY3623" fmla="*/ 852904 h 2052705"/>
              <a:gd name="connsiteX3624" fmla="*/ 2168402 w 2226220"/>
              <a:gd name="connsiteY3624" fmla="*/ 867242 h 2052705"/>
              <a:gd name="connsiteX3625" fmla="*/ 2182741 w 2226220"/>
              <a:gd name="connsiteY3625" fmla="*/ 867242 h 2052705"/>
              <a:gd name="connsiteX3626" fmla="*/ 2182741 w 2226220"/>
              <a:gd name="connsiteY3626" fmla="*/ 882043 h 2052705"/>
              <a:gd name="connsiteX3627" fmla="*/ 2168402 w 2226220"/>
              <a:gd name="connsiteY3627" fmla="*/ 882043 h 2052705"/>
              <a:gd name="connsiteX3628" fmla="*/ 2168402 w 2226220"/>
              <a:gd name="connsiteY3628" fmla="*/ 885628 h 2052705"/>
              <a:gd name="connsiteX3629" fmla="*/ 2168402 w 2226220"/>
              <a:gd name="connsiteY3629" fmla="*/ 896382 h 2052705"/>
              <a:gd name="connsiteX3630" fmla="*/ 2182741 w 2226220"/>
              <a:gd name="connsiteY3630" fmla="*/ 882043 h 2052705"/>
              <a:gd name="connsiteX3631" fmla="*/ 2197080 w 2226220"/>
              <a:gd name="connsiteY3631" fmla="*/ 882043 h 2052705"/>
              <a:gd name="connsiteX3632" fmla="*/ 2197080 w 2226220"/>
              <a:gd name="connsiteY3632" fmla="*/ 896382 h 2052705"/>
              <a:gd name="connsiteX3633" fmla="*/ 2197080 w 2226220"/>
              <a:gd name="connsiteY3633" fmla="*/ 904671 h 2052705"/>
              <a:gd name="connsiteX3634" fmla="*/ 2197080 w 2226220"/>
              <a:gd name="connsiteY3634" fmla="*/ 905343 h 2052705"/>
              <a:gd name="connsiteX3635" fmla="*/ 2197080 w 2226220"/>
              <a:gd name="connsiteY3635" fmla="*/ 910720 h 2052705"/>
              <a:gd name="connsiteX3636" fmla="*/ 2182741 w 2226220"/>
              <a:gd name="connsiteY3636" fmla="*/ 910720 h 2052705"/>
              <a:gd name="connsiteX3637" fmla="*/ 2182741 w 2226220"/>
              <a:gd name="connsiteY3637" fmla="*/ 925059 h 2052705"/>
              <a:gd name="connsiteX3638" fmla="*/ 2197080 w 2226220"/>
              <a:gd name="connsiteY3638" fmla="*/ 910720 h 2052705"/>
              <a:gd name="connsiteX3639" fmla="*/ 2197080 w 2226220"/>
              <a:gd name="connsiteY3639" fmla="*/ 925059 h 2052705"/>
              <a:gd name="connsiteX3640" fmla="*/ 2182741 w 2226220"/>
              <a:gd name="connsiteY3640" fmla="*/ 939859 h 2052705"/>
              <a:gd name="connsiteX3641" fmla="*/ 2168402 w 2226220"/>
              <a:gd name="connsiteY3641" fmla="*/ 939859 h 2052705"/>
              <a:gd name="connsiteX3642" fmla="*/ 2168402 w 2226220"/>
              <a:gd name="connsiteY3642" fmla="*/ 952405 h 2052705"/>
              <a:gd name="connsiteX3643" fmla="*/ 2168402 w 2226220"/>
              <a:gd name="connsiteY3643" fmla="*/ 954198 h 2052705"/>
              <a:gd name="connsiteX3644" fmla="*/ 2153600 w 2226220"/>
              <a:gd name="connsiteY3644" fmla="*/ 954198 h 2052705"/>
              <a:gd name="connsiteX3645" fmla="*/ 2153600 w 2226220"/>
              <a:gd name="connsiteY3645" fmla="*/ 968536 h 2052705"/>
              <a:gd name="connsiteX3646" fmla="*/ 2168402 w 2226220"/>
              <a:gd name="connsiteY3646" fmla="*/ 968536 h 2052705"/>
              <a:gd name="connsiteX3647" fmla="*/ 2168402 w 2226220"/>
              <a:gd name="connsiteY3647" fmla="*/ 966744 h 2052705"/>
              <a:gd name="connsiteX3648" fmla="*/ 2168402 w 2226220"/>
              <a:gd name="connsiteY3648" fmla="*/ 954198 h 2052705"/>
              <a:gd name="connsiteX3649" fmla="*/ 2182741 w 2226220"/>
              <a:gd name="connsiteY3649" fmla="*/ 968536 h 2052705"/>
              <a:gd name="connsiteX3650" fmla="*/ 2182741 w 2226220"/>
              <a:gd name="connsiteY3650" fmla="*/ 970329 h 2052705"/>
              <a:gd name="connsiteX3651" fmla="*/ 2182741 w 2226220"/>
              <a:gd name="connsiteY3651" fmla="*/ 979290 h 2052705"/>
              <a:gd name="connsiteX3652" fmla="*/ 2182741 w 2226220"/>
              <a:gd name="connsiteY3652" fmla="*/ 981082 h 2052705"/>
              <a:gd name="connsiteX3653" fmla="*/ 2182741 w 2226220"/>
              <a:gd name="connsiteY3653" fmla="*/ 982875 h 2052705"/>
              <a:gd name="connsiteX3654" fmla="*/ 2191031 w 2226220"/>
              <a:gd name="connsiteY3654" fmla="*/ 982875 h 2052705"/>
              <a:gd name="connsiteX3655" fmla="*/ 2197080 w 2226220"/>
              <a:gd name="connsiteY3655" fmla="*/ 982875 h 2052705"/>
              <a:gd name="connsiteX3656" fmla="*/ 2197080 w 2226220"/>
              <a:gd name="connsiteY3656" fmla="*/ 997676 h 2052705"/>
              <a:gd name="connsiteX3657" fmla="*/ 2197080 w 2226220"/>
              <a:gd name="connsiteY3657" fmla="*/ 999468 h 2052705"/>
              <a:gd name="connsiteX3658" fmla="*/ 2197080 w 2226220"/>
              <a:gd name="connsiteY3658" fmla="*/ 1003053 h 2052705"/>
              <a:gd name="connsiteX3659" fmla="*/ 2197080 w 2226220"/>
              <a:gd name="connsiteY3659" fmla="*/ 1003725 h 2052705"/>
              <a:gd name="connsiteX3660" fmla="*/ 2197080 w 2226220"/>
              <a:gd name="connsiteY3660" fmla="*/ 1012014 h 2052705"/>
              <a:gd name="connsiteX3661" fmla="*/ 2211418 w 2226220"/>
              <a:gd name="connsiteY3661" fmla="*/ 1012014 h 2052705"/>
              <a:gd name="connsiteX3662" fmla="*/ 2197080 w 2226220"/>
              <a:gd name="connsiteY3662" fmla="*/ 1026352 h 2052705"/>
              <a:gd name="connsiteX3663" fmla="*/ 2197080 w 2226220"/>
              <a:gd name="connsiteY3663" fmla="*/ 1040691 h 2052705"/>
              <a:gd name="connsiteX3664" fmla="*/ 2197080 w 2226220"/>
              <a:gd name="connsiteY3664" fmla="*/ 1042541 h 2052705"/>
              <a:gd name="connsiteX3665" fmla="*/ 2197080 w 2226220"/>
              <a:gd name="connsiteY3665" fmla="*/ 1053642 h 2052705"/>
              <a:gd name="connsiteX3666" fmla="*/ 2197080 w 2226220"/>
              <a:gd name="connsiteY3666" fmla="*/ 1055492 h 2052705"/>
              <a:gd name="connsiteX3667" fmla="*/ 2182741 w 2226220"/>
              <a:gd name="connsiteY3667" fmla="*/ 1055492 h 2052705"/>
              <a:gd name="connsiteX3668" fmla="*/ 2182741 w 2226220"/>
              <a:gd name="connsiteY3668" fmla="*/ 1057284 h 2052705"/>
              <a:gd name="connsiteX3669" fmla="*/ 2182741 w 2226220"/>
              <a:gd name="connsiteY3669" fmla="*/ 1068038 h 2052705"/>
              <a:gd name="connsiteX3670" fmla="*/ 2182741 w 2226220"/>
              <a:gd name="connsiteY3670" fmla="*/ 1069830 h 2052705"/>
              <a:gd name="connsiteX3671" fmla="*/ 2197080 w 2226220"/>
              <a:gd name="connsiteY3671" fmla="*/ 1069830 h 2052705"/>
              <a:gd name="connsiteX3672" fmla="*/ 2197080 w 2226220"/>
              <a:gd name="connsiteY3672" fmla="*/ 1084169 h 2052705"/>
              <a:gd name="connsiteX3673" fmla="*/ 2211418 w 2226220"/>
              <a:gd name="connsiteY3673" fmla="*/ 1084169 h 2052705"/>
              <a:gd name="connsiteX3674" fmla="*/ 2211418 w 2226220"/>
              <a:gd name="connsiteY3674" fmla="*/ 1092458 h 2052705"/>
              <a:gd name="connsiteX3675" fmla="*/ 2211418 w 2226220"/>
              <a:gd name="connsiteY3675" fmla="*/ 1093130 h 2052705"/>
              <a:gd name="connsiteX3676" fmla="*/ 2211418 w 2226220"/>
              <a:gd name="connsiteY3676" fmla="*/ 1098507 h 2052705"/>
              <a:gd name="connsiteX3677" fmla="*/ 2197080 w 2226220"/>
              <a:gd name="connsiteY3677" fmla="*/ 1098507 h 2052705"/>
              <a:gd name="connsiteX3678" fmla="*/ 2197080 w 2226220"/>
              <a:gd name="connsiteY3678" fmla="*/ 1113308 h 2052705"/>
              <a:gd name="connsiteX3679" fmla="*/ 2182741 w 2226220"/>
              <a:gd name="connsiteY3679" fmla="*/ 1113308 h 2052705"/>
              <a:gd name="connsiteX3680" fmla="*/ 2168402 w 2226220"/>
              <a:gd name="connsiteY3680" fmla="*/ 1113308 h 2052705"/>
              <a:gd name="connsiteX3681" fmla="*/ 2168402 w 2226220"/>
              <a:gd name="connsiteY3681" fmla="*/ 1115101 h 2052705"/>
              <a:gd name="connsiteX3682" fmla="*/ 2168402 w 2226220"/>
              <a:gd name="connsiteY3682" fmla="*/ 1121597 h 2052705"/>
              <a:gd name="connsiteX3683" fmla="*/ 2168402 w 2226220"/>
              <a:gd name="connsiteY3683" fmla="*/ 1122270 h 2052705"/>
              <a:gd name="connsiteX3684" fmla="*/ 2168402 w 2226220"/>
              <a:gd name="connsiteY3684" fmla="*/ 1124062 h 2052705"/>
              <a:gd name="connsiteX3685" fmla="*/ 2168402 w 2226220"/>
              <a:gd name="connsiteY3685" fmla="*/ 1127646 h 2052705"/>
              <a:gd name="connsiteX3686" fmla="*/ 2182741 w 2226220"/>
              <a:gd name="connsiteY3686" fmla="*/ 1127646 h 2052705"/>
              <a:gd name="connsiteX3687" fmla="*/ 2197080 w 2226220"/>
              <a:gd name="connsiteY3687" fmla="*/ 1127646 h 2052705"/>
              <a:gd name="connsiteX3688" fmla="*/ 2211418 w 2226220"/>
              <a:gd name="connsiteY3688" fmla="*/ 1127646 h 2052705"/>
              <a:gd name="connsiteX3689" fmla="*/ 2211418 w 2226220"/>
              <a:gd name="connsiteY3689" fmla="*/ 1113308 h 2052705"/>
              <a:gd name="connsiteX3690" fmla="*/ 2211418 w 2226220"/>
              <a:gd name="connsiteY3690" fmla="*/ 1098507 h 2052705"/>
              <a:gd name="connsiteX3691" fmla="*/ 2226220 w 2226220"/>
              <a:gd name="connsiteY3691" fmla="*/ 1113308 h 2052705"/>
              <a:gd name="connsiteX3692" fmla="*/ 2226220 w 2226220"/>
              <a:gd name="connsiteY3692" fmla="*/ 1127646 h 2052705"/>
              <a:gd name="connsiteX3693" fmla="*/ 2226220 w 2226220"/>
              <a:gd name="connsiteY3693" fmla="*/ 1141985 h 2052705"/>
              <a:gd name="connsiteX3694" fmla="*/ 2211418 w 2226220"/>
              <a:gd name="connsiteY3694" fmla="*/ 1141985 h 2052705"/>
              <a:gd name="connsiteX3695" fmla="*/ 2197080 w 2226220"/>
              <a:gd name="connsiteY3695" fmla="*/ 1141985 h 2052705"/>
              <a:gd name="connsiteX3696" fmla="*/ 2197080 w 2226220"/>
              <a:gd name="connsiteY3696" fmla="*/ 1150274 h 2052705"/>
              <a:gd name="connsiteX3697" fmla="*/ 2197080 w 2226220"/>
              <a:gd name="connsiteY3697" fmla="*/ 1150946 h 2052705"/>
              <a:gd name="connsiteX3698" fmla="*/ 2197080 w 2226220"/>
              <a:gd name="connsiteY3698" fmla="*/ 1156323 h 2052705"/>
              <a:gd name="connsiteX3699" fmla="*/ 2197080 w 2226220"/>
              <a:gd name="connsiteY3699" fmla="*/ 1171124 h 2052705"/>
              <a:gd name="connsiteX3700" fmla="*/ 2182741 w 2226220"/>
              <a:gd name="connsiteY3700" fmla="*/ 1171124 h 2052705"/>
              <a:gd name="connsiteX3701" fmla="*/ 2182741 w 2226220"/>
              <a:gd name="connsiteY3701" fmla="*/ 1172917 h 2052705"/>
              <a:gd name="connsiteX3702" fmla="*/ 2182741 w 2226220"/>
              <a:gd name="connsiteY3702" fmla="*/ 1185462 h 2052705"/>
              <a:gd name="connsiteX3703" fmla="*/ 2197080 w 2226220"/>
              <a:gd name="connsiteY3703" fmla="*/ 1185462 h 2052705"/>
              <a:gd name="connsiteX3704" fmla="*/ 2197080 w 2226220"/>
              <a:gd name="connsiteY3704" fmla="*/ 1183670 h 2052705"/>
              <a:gd name="connsiteX3705" fmla="*/ 2197080 w 2226220"/>
              <a:gd name="connsiteY3705" fmla="*/ 1172917 h 2052705"/>
              <a:gd name="connsiteX3706" fmla="*/ 2197080 w 2226220"/>
              <a:gd name="connsiteY3706" fmla="*/ 1171124 h 2052705"/>
              <a:gd name="connsiteX3707" fmla="*/ 2211418 w 2226220"/>
              <a:gd name="connsiteY3707" fmla="*/ 1185462 h 2052705"/>
              <a:gd name="connsiteX3708" fmla="*/ 2211418 w 2226220"/>
              <a:gd name="connsiteY3708" fmla="*/ 1199801 h 2052705"/>
              <a:gd name="connsiteX3709" fmla="*/ 2197080 w 2226220"/>
              <a:gd name="connsiteY3709" fmla="*/ 1214139 h 2052705"/>
              <a:gd name="connsiteX3710" fmla="*/ 2211418 w 2226220"/>
              <a:gd name="connsiteY3710" fmla="*/ 1214139 h 2052705"/>
              <a:gd name="connsiteX3711" fmla="*/ 2226220 w 2226220"/>
              <a:gd name="connsiteY3711" fmla="*/ 1228940 h 2052705"/>
              <a:gd name="connsiteX3712" fmla="*/ 2211418 w 2226220"/>
              <a:gd name="connsiteY3712" fmla="*/ 1228940 h 2052705"/>
              <a:gd name="connsiteX3713" fmla="*/ 2197080 w 2226220"/>
              <a:gd name="connsiteY3713" fmla="*/ 1228940 h 2052705"/>
              <a:gd name="connsiteX3714" fmla="*/ 2211418 w 2226220"/>
              <a:gd name="connsiteY3714" fmla="*/ 1243279 h 2052705"/>
              <a:gd name="connsiteX3715" fmla="*/ 2197080 w 2226220"/>
              <a:gd name="connsiteY3715" fmla="*/ 1243279 h 2052705"/>
              <a:gd name="connsiteX3716" fmla="*/ 2197080 w 2226220"/>
              <a:gd name="connsiteY3716" fmla="*/ 1257617 h 2052705"/>
              <a:gd name="connsiteX3717" fmla="*/ 2195287 w 2226220"/>
              <a:gd name="connsiteY3717" fmla="*/ 1257617 h 2052705"/>
              <a:gd name="connsiteX3718" fmla="*/ 2184533 w 2226220"/>
              <a:gd name="connsiteY3718" fmla="*/ 1257617 h 2052705"/>
              <a:gd name="connsiteX3719" fmla="*/ 2182741 w 2226220"/>
              <a:gd name="connsiteY3719" fmla="*/ 1257617 h 2052705"/>
              <a:gd name="connsiteX3720" fmla="*/ 2182741 w 2226220"/>
              <a:gd name="connsiteY3720" fmla="*/ 1271955 h 2052705"/>
              <a:gd name="connsiteX3721" fmla="*/ 2197080 w 2226220"/>
              <a:gd name="connsiteY3721" fmla="*/ 1286756 h 2052705"/>
              <a:gd name="connsiteX3722" fmla="*/ 2211418 w 2226220"/>
              <a:gd name="connsiteY3722" fmla="*/ 1271955 h 2052705"/>
              <a:gd name="connsiteX3723" fmla="*/ 2211418 w 2226220"/>
              <a:gd name="connsiteY3723" fmla="*/ 1286756 h 2052705"/>
              <a:gd name="connsiteX3724" fmla="*/ 2226220 w 2226220"/>
              <a:gd name="connsiteY3724" fmla="*/ 1301095 h 2052705"/>
              <a:gd name="connsiteX3725" fmla="*/ 2211418 w 2226220"/>
              <a:gd name="connsiteY3725" fmla="*/ 1301095 h 2052705"/>
              <a:gd name="connsiteX3726" fmla="*/ 2211418 w 2226220"/>
              <a:gd name="connsiteY3726" fmla="*/ 1315433 h 2052705"/>
              <a:gd name="connsiteX3727" fmla="*/ 2211418 w 2226220"/>
              <a:gd name="connsiteY3727" fmla="*/ 1320810 h 2052705"/>
              <a:gd name="connsiteX3728" fmla="*/ 2211418 w 2226220"/>
              <a:gd name="connsiteY3728" fmla="*/ 1321482 h 2052705"/>
              <a:gd name="connsiteX3729" fmla="*/ 2211418 w 2226220"/>
              <a:gd name="connsiteY3729" fmla="*/ 1329772 h 2052705"/>
              <a:gd name="connsiteX3730" fmla="*/ 2197080 w 2226220"/>
              <a:gd name="connsiteY3730" fmla="*/ 1329772 h 2052705"/>
              <a:gd name="connsiteX3731" fmla="*/ 2182741 w 2226220"/>
              <a:gd name="connsiteY3731" fmla="*/ 1329772 h 2052705"/>
              <a:gd name="connsiteX3732" fmla="*/ 2182741 w 2226220"/>
              <a:gd name="connsiteY3732" fmla="*/ 1331622 h 2052705"/>
              <a:gd name="connsiteX3733" fmla="*/ 2182741 w 2226220"/>
              <a:gd name="connsiteY3733" fmla="*/ 1344572 h 2052705"/>
              <a:gd name="connsiteX3734" fmla="*/ 2168402 w 2226220"/>
              <a:gd name="connsiteY3734" fmla="*/ 1344572 h 2052705"/>
              <a:gd name="connsiteX3735" fmla="*/ 2168402 w 2226220"/>
              <a:gd name="connsiteY3735" fmla="*/ 1358911 h 2052705"/>
              <a:gd name="connsiteX3736" fmla="*/ 2168402 w 2226220"/>
              <a:gd name="connsiteY3736" fmla="*/ 1373249 h 2052705"/>
              <a:gd name="connsiteX3737" fmla="*/ 2153600 w 2226220"/>
              <a:gd name="connsiteY3737" fmla="*/ 1373249 h 2052705"/>
              <a:gd name="connsiteX3738" fmla="*/ 2153600 w 2226220"/>
              <a:gd name="connsiteY3738" fmla="*/ 1387588 h 2052705"/>
              <a:gd name="connsiteX3739" fmla="*/ 2139262 w 2226220"/>
              <a:gd name="connsiteY3739" fmla="*/ 1373249 h 2052705"/>
              <a:gd name="connsiteX3740" fmla="*/ 2124923 w 2226220"/>
              <a:gd name="connsiteY3740" fmla="*/ 1387588 h 2052705"/>
              <a:gd name="connsiteX3741" fmla="*/ 2110584 w 2226220"/>
              <a:gd name="connsiteY3741" fmla="*/ 1387588 h 2052705"/>
              <a:gd name="connsiteX3742" fmla="*/ 2095783 w 2226220"/>
              <a:gd name="connsiteY3742" fmla="*/ 1387588 h 2052705"/>
              <a:gd name="connsiteX3743" fmla="*/ 2081444 w 2226220"/>
              <a:gd name="connsiteY3743" fmla="*/ 1387588 h 2052705"/>
              <a:gd name="connsiteX3744" fmla="*/ 2067105 w 2226220"/>
              <a:gd name="connsiteY3744" fmla="*/ 1387588 h 2052705"/>
              <a:gd name="connsiteX3745" fmla="*/ 2052766 w 2226220"/>
              <a:gd name="connsiteY3745" fmla="*/ 1402389 h 2052705"/>
              <a:gd name="connsiteX3746" fmla="*/ 2037965 w 2226220"/>
              <a:gd name="connsiteY3746" fmla="*/ 1402389 h 2052705"/>
              <a:gd name="connsiteX3747" fmla="*/ 2029675 w 2226220"/>
              <a:gd name="connsiteY3747" fmla="*/ 1402389 h 2052705"/>
              <a:gd name="connsiteX3748" fmla="*/ 2023626 w 2226220"/>
              <a:gd name="connsiteY3748" fmla="*/ 1402389 h 2052705"/>
              <a:gd name="connsiteX3749" fmla="*/ 2009287 w 2226220"/>
              <a:gd name="connsiteY3749" fmla="*/ 1402389 h 2052705"/>
              <a:gd name="connsiteX3750" fmla="*/ 1994948 w 2226220"/>
              <a:gd name="connsiteY3750" fmla="*/ 1402389 h 2052705"/>
              <a:gd name="connsiteX3751" fmla="*/ 1980147 w 2226220"/>
              <a:gd name="connsiteY3751" fmla="*/ 1402389 h 2052705"/>
              <a:gd name="connsiteX3752" fmla="*/ 1965808 w 2226220"/>
              <a:gd name="connsiteY3752" fmla="*/ 1402389 h 2052705"/>
              <a:gd name="connsiteX3753" fmla="*/ 1951469 w 2226220"/>
              <a:gd name="connsiteY3753" fmla="*/ 1402389 h 2052705"/>
              <a:gd name="connsiteX3754" fmla="*/ 1937130 w 2226220"/>
              <a:gd name="connsiteY3754" fmla="*/ 1402389 h 2052705"/>
              <a:gd name="connsiteX3755" fmla="*/ 1922329 w 2226220"/>
              <a:gd name="connsiteY3755" fmla="*/ 1402389 h 2052705"/>
              <a:gd name="connsiteX3756" fmla="*/ 1922329 w 2226220"/>
              <a:gd name="connsiteY3756" fmla="*/ 1387588 h 2052705"/>
              <a:gd name="connsiteX3757" fmla="*/ 1907990 w 2226220"/>
              <a:gd name="connsiteY3757" fmla="*/ 1387588 h 2052705"/>
              <a:gd name="connsiteX3758" fmla="*/ 1907990 w 2226220"/>
              <a:gd name="connsiteY3758" fmla="*/ 1393832 h 2052705"/>
              <a:gd name="connsiteX3759" fmla="*/ 1907990 w 2226220"/>
              <a:gd name="connsiteY3759" fmla="*/ 1402389 h 2052705"/>
              <a:gd name="connsiteX3760" fmla="*/ 1893651 w 2226220"/>
              <a:gd name="connsiteY3760" fmla="*/ 1387588 h 2052705"/>
              <a:gd name="connsiteX3761" fmla="*/ 1893651 w 2226220"/>
              <a:gd name="connsiteY3761" fmla="*/ 1402389 h 2052705"/>
              <a:gd name="connsiteX3762" fmla="*/ 1893651 w 2226220"/>
              <a:gd name="connsiteY3762" fmla="*/ 1410454 h 2052705"/>
              <a:gd name="connsiteX3763" fmla="*/ 1893651 w 2226220"/>
              <a:gd name="connsiteY3763" fmla="*/ 1413143 h 2052705"/>
              <a:gd name="connsiteX3764" fmla="*/ 1893651 w 2226220"/>
              <a:gd name="connsiteY3764" fmla="*/ 1416727 h 2052705"/>
              <a:gd name="connsiteX3765" fmla="*/ 1879313 w 2226220"/>
              <a:gd name="connsiteY3765" fmla="*/ 1416727 h 2052705"/>
              <a:gd name="connsiteX3766" fmla="*/ 1864511 w 2226220"/>
              <a:gd name="connsiteY3766" fmla="*/ 1416727 h 2052705"/>
              <a:gd name="connsiteX3767" fmla="*/ 1850172 w 2226220"/>
              <a:gd name="connsiteY3767" fmla="*/ 1416727 h 2052705"/>
              <a:gd name="connsiteX3768" fmla="*/ 1835833 w 2226220"/>
              <a:gd name="connsiteY3768" fmla="*/ 1416727 h 2052705"/>
              <a:gd name="connsiteX3769" fmla="*/ 1821495 w 2226220"/>
              <a:gd name="connsiteY3769" fmla="*/ 1416727 h 2052705"/>
              <a:gd name="connsiteX3770" fmla="*/ 1821495 w 2226220"/>
              <a:gd name="connsiteY3770" fmla="*/ 1420312 h 2052705"/>
              <a:gd name="connsiteX3771" fmla="*/ 1821495 w 2226220"/>
              <a:gd name="connsiteY3771" fmla="*/ 1431065 h 2052705"/>
              <a:gd name="connsiteX3772" fmla="*/ 1806693 w 2226220"/>
              <a:gd name="connsiteY3772" fmla="*/ 1431065 h 2052705"/>
              <a:gd name="connsiteX3773" fmla="*/ 1792354 w 2226220"/>
              <a:gd name="connsiteY3773" fmla="*/ 1431065 h 2052705"/>
              <a:gd name="connsiteX3774" fmla="*/ 1778016 w 2226220"/>
              <a:gd name="connsiteY3774" fmla="*/ 1431065 h 2052705"/>
              <a:gd name="connsiteX3775" fmla="*/ 1763677 w 2226220"/>
              <a:gd name="connsiteY3775" fmla="*/ 1431065 h 2052705"/>
              <a:gd name="connsiteX3776" fmla="*/ 1748875 w 2226220"/>
              <a:gd name="connsiteY3776" fmla="*/ 1431065 h 2052705"/>
              <a:gd name="connsiteX3777" fmla="*/ 1734537 w 2226220"/>
              <a:gd name="connsiteY3777" fmla="*/ 1431065 h 2052705"/>
              <a:gd name="connsiteX3778" fmla="*/ 1720198 w 2226220"/>
              <a:gd name="connsiteY3778" fmla="*/ 1431065 h 2052705"/>
              <a:gd name="connsiteX3779" fmla="*/ 1720198 w 2226220"/>
              <a:gd name="connsiteY3779" fmla="*/ 1445404 h 2052705"/>
              <a:gd name="connsiteX3780" fmla="*/ 1707652 w 2226220"/>
              <a:gd name="connsiteY3780" fmla="*/ 1445404 h 2052705"/>
              <a:gd name="connsiteX3781" fmla="*/ 1705859 w 2226220"/>
              <a:gd name="connsiteY3781" fmla="*/ 1445404 h 2052705"/>
              <a:gd name="connsiteX3782" fmla="*/ 1691058 w 2226220"/>
              <a:gd name="connsiteY3782" fmla="*/ 1445404 h 2052705"/>
              <a:gd name="connsiteX3783" fmla="*/ 1689265 w 2226220"/>
              <a:gd name="connsiteY3783" fmla="*/ 1445404 h 2052705"/>
              <a:gd name="connsiteX3784" fmla="*/ 1684784 w 2226220"/>
              <a:gd name="connsiteY3784" fmla="*/ 1445404 h 2052705"/>
              <a:gd name="connsiteX3785" fmla="*/ 1676719 w 2226220"/>
              <a:gd name="connsiteY3785" fmla="*/ 1445404 h 2052705"/>
              <a:gd name="connsiteX3786" fmla="*/ 1676719 w 2226220"/>
              <a:gd name="connsiteY3786" fmla="*/ 1460205 h 2052705"/>
              <a:gd name="connsiteX3787" fmla="*/ 1691058 w 2226220"/>
              <a:gd name="connsiteY3787" fmla="*/ 1445404 h 2052705"/>
              <a:gd name="connsiteX3788" fmla="*/ 1691058 w 2226220"/>
              <a:gd name="connsiteY3788" fmla="*/ 1460205 h 2052705"/>
              <a:gd name="connsiteX3789" fmla="*/ 1705859 w 2226220"/>
              <a:gd name="connsiteY3789" fmla="*/ 1460205 h 2052705"/>
              <a:gd name="connsiteX3790" fmla="*/ 1705859 w 2226220"/>
              <a:gd name="connsiteY3790" fmla="*/ 1474543 h 2052705"/>
              <a:gd name="connsiteX3791" fmla="*/ 1720198 w 2226220"/>
              <a:gd name="connsiteY3791" fmla="*/ 1460205 h 2052705"/>
              <a:gd name="connsiteX3792" fmla="*/ 1734537 w 2226220"/>
              <a:gd name="connsiteY3792" fmla="*/ 1460205 h 2052705"/>
              <a:gd name="connsiteX3793" fmla="*/ 1720198 w 2226220"/>
              <a:gd name="connsiteY3793" fmla="*/ 1474543 h 2052705"/>
              <a:gd name="connsiteX3794" fmla="*/ 1705859 w 2226220"/>
              <a:gd name="connsiteY3794" fmla="*/ 1488882 h 2052705"/>
              <a:gd name="connsiteX3795" fmla="*/ 1720198 w 2226220"/>
              <a:gd name="connsiteY3795" fmla="*/ 1474543 h 2052705"/>
              <a:gd name="connsiteX3796" fmla="*/ 1720198 w 2226220"/>
              <a:gd name="connsiteY3796" fmla="*/ 1476336 h 2052705"/>
              <a:gd name="connsiteX3797" fmla="*/ 1720198 w 2226220"/>
              <a:gd name="connsiteY3797" fmla="*/ 1482833 h 2052705"/>
              <a:gd name="connsiteX3798" fmla="*/ 1720198 w 2226220"/>
              <a:gd name="connsiteY3798" fmla="*/ 1483505 h 2052705"/>
              <a:gd name="connsiteX3799" fmla="*/ 1720198 w 2226220"/>
              <a:gd name="connsiteY3799" fmla="*/ 1488882 h 2052705"/>
              <a:gd name="connsiteX3800" fmla="*/ 1734537 w 2226220"/>
              <a:gd name="connsiteY3800" fmla="*/ 1488882 h 2052705"/>
              <a:gd name="connsiteX3801" fmla="*/ 1734537 w 2226220"/>
              <a:gd name="connsiteY3801" fmla="*/ 1503220 h 2052705"/>
              <a:gd name="connsiteX3802" fmla="*/ 1734537 w 2226220"/>
              <a:gd name="connsiteY3802" fmla="*/ 1518021 h 2052705"/>
              <a:gd name="connsiteX3803" fmla="*/ 1748875 w 2226220"/>
              <a:gd name="connsiteY3803" fmla="*/ 1518021 h 2052705"/>
              <a:gd name="connsiteX3804" fmla="*/ 1763677 w 2226220"/>
              <a:gd name="connsiteY3804" fmla="*/ 1518021 h 2052705"/>
              <a:gd name="connsiteX3805" fmla="*/ 1763677 w 2226220"/>
              <a:gd name="connsiteY3805" fmla="*/ 1532359 h 2052705"/>
              <a:gd name="connsiteX3806" fmla="*/ 1778016 w 2226220"/>
              <a:gd name="connsiteY3806" fmla="*/ 1532359 h 2052705"/>
              <a:gd name="connsiteX3807" fmla="*/ 1778016 w 2226220"/>
              <a:gd name="connsiteY3807" fmla="*/ 1546698 h 2052705"/>
              <a:gd name="connsiteX3808" fmla="*/ 1778016 w 2226220"/>
              <a:gd name="connsiteY3808" fmla="*/ 1561036 h 2052705"/>
              <a:gd name="connsiteX3809" fmla="*/ 1778016 w 2226220"/>
              <a:gd name="connsiteY3809" fmla="*/ 1575837 h 2052705"/>
              <a:gd name="connsiteX3810" fmla="*/ 1792354 w 2226220"/>
              <a:gd name="connsiteY3810" fmla="*/ 1590175 h 2052705"/>
              <a:gd name="connsiteX3811" fmla="*/ 1792354 w 2226220"/>
              <a:gd name="connsiteY3811" fmla="*/ 1591968 h 2052705"/>
              <a:gd name="connsiteX3812" fmla="*/ 1792354 w 2226220"/>
              <a:gd name="connsiteY3812" fmla="*/ 1598465 h 2052705"/>
              <a:gd name="connsiteX3813" fmla="*/ 1792354 w 2226220"/>
              <a:gd name="connsiteY3813" fmla="*/ 1599137 h 2052705"/>
              <a:gd name="connsiteX3814" fmla="*/ 1792354 w 2226220"/>
              <a:gd name="connsiteY3814" fmla="*/ 1604514 h 2052705"/>
              <a:gd name="connsiteX3815" fmla="*/ 1792354 w 2226220"/>
              <a:gd name="connsiteY3815" fmla="*/ 1618852 h 2052705"/>
              <a:gd name="connsiteX3816" fmla="*/ 1806693 w 2226220"/>
              <a:gd name="connsiteY3816" fmla="*/ 1604514 h 2052705"/>
              <a:gd name="connsiteX3817" fmla="*/ 1806693 w 2226220"/>
              <a:gd name="connsiteY3817" fmla="*/ 1618852 h 2052705"/>
              <a:gd name="connsiteX3818" fmla="*/ 1821495 w 2226220"/>
              <a:gd name="connsiteY3818" fmla="*/ 1618852 h 2052705"/>
              <a:gd name="connsiteX3819" fmla="*/ 1821495 w 2226220"/>
              <a:gd name="connsiteY3819" fmla="*/ 1633653 h 2052705"/>
              <a:gd name="connsiteX3820" fmla="*/ 1819645 w 2226220"/>
              <a:gd name="connsiteY3820" fmla="*/ 1633653 h 2052705"/>
              <a:gd name="connsiteX3821" fmla="*/ 1812938 w 2226220"/>
              <a:gd name="connsiteY3821" fmla="*/ 1633653 h 2052705"/>
              <a:gd name="connsiteX3822" fmla="*/ 1812244 w 2226220"/>
              <a:gd name="connsiteY3822" fmla="*/ 1633653 h 2052705"/>
              <a:gd name="connsiteX3823" fmla="*/ 1806693 w 2226220"/>
              <a:gd name="connsiteY3823" fmla="*/ 1633653 h 2052705"/>
              <a:gd name="connsiteX3824" fmla="*/ 1806693 w 2226220"/>
              <a:gd name="connsiteY3824" fmla="*/ 1633653 h 2052705"/>
              <a:gd name="connsiteX3825" fmla="*/ 1806693 w 2226220"/>
              <a:gd name="connsiteY3825" fmla="*/ 1647992 h 2052705"/>
              <a:gd name="connsiteX3826" fmla="*/ 1808543 w 2226220"/>
              <a:gd name="connsiteY3826" fmla="*/ 1647992 h 2052705"/>
              <a:gd name="connsiteX3827" fmla="*/ 1819645 w 2226220"/>
              <a:gd name="connsiteY3827" fmla="*/ 1647992 h 2052705"/>
              <a:gd name="connsiteX3828" fmla="*/ 1821495 w 2226220"/>
              <a:gd name="connsiteY3828" fmla="*/ 1647992 h 2052705"/>
              <a:gd name="connsiteX3829" fmla="*/ 1821495 w 2226220"/>
              <a:gd name="connsiteY3829" fmla="*/ 1662330 h 2052705"/>
              <a:gd name="connsiteX3830" fmla="*/ 1835833 w 2226220"/>
              <a:gd name="connsiteY3830" fmla="*/ 1676668 h 2052705"/>
              <a:gd name="connsiteX3831" fmla="*/ 1850172 w 2226220"/>
              <a:gd name="connsiteY3831" fmla="*/ 1676668 h 2052705"/>
              <a:gd name="connsiteX3832" fmla="*/ 1850172 w 2226220"/>
              <a:gd name="connsiteY3832" fmla="*/ 1691469 h 2052705"/>
              <a:gd name="connsiteX3833" fmla="*/ 1864511 w 2226220"/>
              <a:gd name="connsiteY3833" fmla="*/ 1691469 h 2052705"/>
              <a:gd name="connsiteX3834" fmla="*/ 1850172 w 2226220"/>
              <a:gd name="connsiteY3834" fmla="*/ 1705808 h 2052705"/>
              <a:gd name="connsiteX3835" fmla="*/ 1848380 w 2226220"/>
              <a:gd name="connsiteY3835" fmla="*/ 1705808 h 2052705"/>
              <a:gd name="connsiteX3836" fmla="*/ 1835833 w 2226220"/>
              <a:gd name="connsiteY3836" fmla="*/ 1705808 h 2052705"/>
              <a:gd name="connsiteX3837" fmla="*/ 1835833 w 2226220"/>
              <a:gd name="connsiteY3837" fmla="*/ 1691469 h 2052705"/>
              <a:gd name="connsiteX3838" fmla="*/ 1821495 w 2226220"/>
              <a:gd name="connsiteY3838" fmla="*/ 1691469 h 2052705"/>
              <a:gd name="connsiteX3839" fmla="*/ 1821495 w 2226220"/>
              <a:gd name="connsiteY3839" fmla="*/ 1676668 h 2052705"/>
              <a:gd name="connsiteX3840" fmla="*/ 1821495 w 2226220"/>
              <a:gd name="connsiteY3840" fmla="*/ 1689619 h 2052705"/>
              <a:gd name="connsiteX3841" fmla="*/ 1821495 w 2226220"/>
              <a:gd name="connsiteY3841" fmla="*/ 1691469 h 2052705"/>
              <a:gd name="connsiteX3842" fmla="*/ 1821495 w 2226220"/>
              <a:gd name="connsiteY3842" fmla="*/ 1705808 h 2052705"/>
              <a:gd name="connsiteX3843" fmla="*/ 1835833 w 2226220"/>
              <a:gd name="connsiteY3843" fmla="*/ 1720146 h 2052705"/>
              <a:gd name="connsiteX3844" fmla="*/ 1850172 w 2226220"/>
              <a:gd name="connsiteY3844" fmla="*/ 1720146 h 2052705"/>
              <a:gd name="connsiteX3845" fmla="*/ 1850172 w 2226220"/>
              <a:gd name="connsiteY3845" fmla="*/ 1734485 h 2052705"/>
              <a:gd name="connsiteX3846" fmla="*/ 1841883 w 2226220"/>
              <a:gd name="connsiteY3846" fmla="*/ 1734485 h 2052705"/>
              <a:gd name="connsiteX3847" fmla="*/ 1841210 w 2226220"/>
              <a:gd name="connsiteY3847" fmla="*/ 1734485 h 2052705"/>
              <a:gd name="connsiteX3848" fmla="*/ 1835833 w 2226220"/>
              <a:gd name="connsiteY3848" fmla="*/ 1734485 h 2052705"/>
              <a:gd name="connsiteX3849" fmla="*/ 1835833 w 2226220"/>
              <a:gd name="connsiteY3849" fmla="*/ 1749286 h 2052705"/>
              <a:gd name="connsiteX3850" fmla="*/ 1835833 w 2226220"/>
              <a:gd name="connsiteY3850" fmla="*/ 1763624 h 2052705"/>
              <a:gd name="connsiteX3851" fmla="*/ 1821495 w 2226220"/>
              <a:gd name="connsiteY3851" fmla="*/ 1763624 h 2052705"/>
              <a:gd name="connsiteX3852" fmla="*/ 1835833 w 2226220"/>
              <a:gd name="connsiteY3852" fmla="*/ 1777962 h 2052705"/>
              <a:gd name="connsiteX3853" fmla="*/ 1835833 w 2226220"/>
              <a:gd name="connsiteY3853" fmla="*/ 1792301 h 2052705"/>
              <a:gd name="connsiteX3854" fmla="*/ 1835833 w 2226220"/>
              <a:gd name="connsiteY3854" fmla="*/ 1807102 h 2052705"/>
              <a:gd name="connsiteX3855" fmla="*/ 1850172 w 2226220"/>
              <a:gd name="connsiteY3855" fmla="*/ 1792301 h 2052705"/>
              <a:gd name="connsiteX3856" fmla="*/ 1850172 w 2226220"/>
              <a:gd name="connsiteY3856" fmla="*/ 1807102 h 2052705"/>
              <a:gd name="connsiteX3857" fmla="*/ 1850172 w 2226220"/>
              <a:gd name="connsiteY3857" fmla="*/ 1821440 h 2052705"/>
              <a:gd name="connsiteX3858" fmla="*/ 1835833 w 2226220"/>
              <a:gd name="connsiteY3858" fmla="*/ 1821440 h 2052705"/>
              <a:gd name="connsiteX3859" fmla="*/ 1821495 w 2226220"/>
              <a:gd name="connsiteY3859" fmla="*/ 1821440 h 2052705"/>
              <a:gd name="connsiteX3860" fmla="*/ 1821495 w 2226220"/>
              <a:gd name="connsiteY3860" fmla="*/ 1835778 h 2052705"/>
              <a:gd name="connsiteX3861" fmla="*/ 1819645 w 2226220"/>
              <a:gd name="connsiteY3861" fmla="*/ 1835778 h 2052705"/>
              <a:gd name="connsiteX3862" fmla="*/ 1806693 w 2226220"/>
              <a:gd name="connsiteY3862" fmla="*/ 1835778 h 2052705"/>
              <a:gd name="connsiteX3863" fmla="*/ 1806693 w 2226220"/>
              <a:gd name="connsiteY3863" fmla="*/ 1821440 h 2052705"/>
              <a:gd name="connsiteX3864" fmla="*/ 1801316 w 2226220"/>
              <a:gd name="connsiteY3864" fmla="*/ 1821440 h 2052705"/>
              <a:gd name="connsiteX3865" fmla="*/ 1800644 w 2226220"/>
              <a:gd name="connsiteY3865" fmla="*/ 1821440 h 2052705"/>
              <a:gd name="connsiteX3866" fmla="*/ 1792354 w 2226220"/>
              <a:gd name="connsiteY3866" fmla="*/ 1821440 h 2052705"/>
              <a:gd name="connsiteX3867" fmla="*/ 1792354 w 2226220"/>
              <a:gd name="connsiteY3867" fmla="*/ 1807102 h 2052705"/>
              <a:gd name="connsiteX3868" fmla="*/ 1784065 w 2226220"/>
              <a:gd name="connsiteY3868" fmla="*/ 1807102 h 2052705"/>
              <a:gd name="connsiteX3869" fmla="*/ 1783393 w 2226220"/>
              <a:gd name="connsiteY3869" fmla="*/ 1807102 h 2052705"/>
              <a:gd name="connsiteX3870" fmla="*/ 1781600 w 2226220"/>
              <a:gd name="connsiteY3870" fmla="*/ 1807102 h 2052705"/>
              <a:gd name="connsiteX3871" fmla="*/ 1778016 w 2226220"/>
              <a:gd name="connsiteY3871" fmla="*/ 1807102 h 2052705"/>
              <a:gd name="connsiteX3872" fmla="*/ 1792354 w 2226220"/>
              <a:gd name="connsiteY3872" fmla="*/ 1821440 h 2052705"/>
              <a:gd name="connsiteX3873" fmla="*/ 1792354 w 2226220"/>
              <a:gd name="connsiteY3873" fmla="*/ 1835778 h 2052705"/>
              <a:gd name="connsiteX3874" fmla="*/ 1792354 w 2226220"/>
              <a:gd name="connsiteY3874" fmla="*/ 1850117 h 2052705"/>
              <a:gd name="connsiteX3875" fmla="*/ 1778016 w 2226220"/>
              <a:gd name="connsiteY3875" fmla="*/ 1850117 h 2052705"/>
              <a:gd name="connsiteX3876" fmla="*/ 1778016 w 2226220"/>
              <a:gd name="connsiteY3876" fmla="*/ 1864918 h 2052705"/>
              <a:gd name="connsiteX3877" fmla="*/ 1763677 w 2226220"/>
              <a:gd name="connsiteY3877" fmla="*/ 1864918 h 2052705"/>
              <a:gd name="connsiteX3878" fmla="*/ 1763677 w 2226220"/>
              <a:gd name="connsiteY3878" fmla="*/ 1879256 h 2052705"/>
              <a:gd name="connsiteX3879" fmla="*/ 1748875 w 2226220"/>
              <a:gd name="connsiteY3879" fmla="*/ 1879256 h 2052705"/>
              <a:gd name="connsiteX3880" fmla="*/ 1734537 w 2226220"/>
              <a:gd name="connsiteY3880" fmla="*/ 1879256 h 2052705"/>
              <a:gd name="connsiteX3881" fmla="*/ 1734537 w 2226220"/>
              <a:gd name="connsiteY3881" fmla="*/ 1864918 h 2052705"/>
              <a:gd name="connsiteX3882" fmla="*/ 1732744 w 2226220"/>
              <a:gd name="connsiteY3882" fmla="*/ 1864918 h 2052705"/>
              <a:gd name="connsiteX3883" fmla="*/ 1720198 w 2226220"/>
              <a:gd name="connsiteY3883" fmla="*/ 1864918 h 2052705"/>
              <a:gd name="connsiteX3884" fmla="*/ 1720198 w 2226220"/>
              <a:gd name="connsiteY3884" fmla="*/ 1863068 h 2052705"/>
              <a:gd name="connsiteX3885" fmla="*/ 1720198 w 2226220"/>
              <a:gd name="connsiteY3885" fmla="*/ 1850117 h 2052705"/>
              <a:gd name="connsiteX3886" fmla="*/ 1705859 w 2226220"/>
              <a:gd name="connsiteY3886" fmla="*/ 1864918 h 2052705"/>
              <a:gd name="connsiteX3887" fmla="*/ 1720198 w 2226220"/>
              <a:gd name="connsiteY3887" fmla="*/ 1864918 h 2052705"/>
              <a:gd name="connsiteX3888" fmla="*/ 1720198 w 2226220"/>
              <a:gd name="connsiteY3888" fmla="*/ 1879256 h 2052705"/>
              <a:gd name="connsiteX3889" fmla="*/ 1720198 w 2226220"/>
              <a:gd name="connsiteY3889" fmla="*/ 1893595 h 2052705"/>
              <a:gd name="connsiteX3890" fmla="*/ 1718405 w 2226220"/>
              <a:gd name="connsiteY3890" fmla="*/ 1893595 h 2052705"/>
              <a:gd name="connsiteX3891" fmla="*/ 1705859 w 2226220"/>
              <a:gd name="connsiteY3891" fmla="*/ 1893595 h 2052705"/>
              <a:gd name="connsiteX3892" fmla="*/ 1705859 w 2226220"/>
              <a:gd name="connsiteY3892" fmla="*/ 1907933 h 2052705"/>
              <a:gd name="connsiteX3893" fmla="*/ 1705859 w 2226220"/>
              <a:gd name="connsiteY3893" fmla="*/ 1916490 h 2052705"/>
              <a:gd name="connsiteX3894" fmla="*/ 1705859 w 2226220"/>
              <a:gd name="connsiteY3894" fmla="*/ 1917184 h 2052705"/>
              <a:gd name="connsiteX3895" fmla="*/ 1705859 w 2226220"/>
              <a:gd name="connsiteY3895" fmla="*/ 1922734 h 2052705"/>
              <a:gd name="connsiteX3896" fmla="*/ 1691058 w 2226220"/>
              <a:gd name="connsiteY3896" fmla="*/ 1922734 h 2052705"/>
              <a:gd name="connsiteX3897" fmla="*/ 1676719 w 2226220"/>
              <a:gd name="connsiteY3897" fmla="*/ 1922734 h 2052705"/>
              <a:gd name="connsiteX3898" fmla="*/ 1662380 w 2226220"/>
              <a:gd name="connsiteY3898" fmla="*/ 1922734 h 2052705"/>
              <a:gd name="connsiteX3899" fmla="*/ 1657003 w 2226220"/>
              <a:gd name="connsiteY3899" fmla="*/ 1922734 h 2052705"/>
              <a:gd name="connsiteX3900" fmla="*/ 1656331 w 2226220"/>
              <a:gd name="connsiteY3900" fmla="*/ 1922734 h 2052705"/>
              <a:gd name="connsiteX3901" fmla="*/ 1654090 w 2226220"/>
              <a:gd name="connsiteY3901" fmla="*/ 1922734 h 2052705"/>
              <a:gd name="connsiteX3902" fmla="*/ 1648041 w 2226220"/>
              <a:gd name="connsiteY3902" fmla="*/ 1922734 h 2052705"/>
              <a:gd name="connsiteX3903" fmla="*/ 1648041 w 2226220"/>
              <a:gd name="connsiteY3903" fmla="*/ 1907933 h 2052705"/>
              <a:gd name="connsiteX3904" fmla="*/ 1648041 w 2226220"/>
              <a:gd name="connsiteY3904" fmla="*/ 1922734 h 2052705"/>
              <a:gd name="connsiteX3905" fmla="*/ 1646191 w 2226220"/>
              <a:gd name="connsiteY3905" fmla="*/ 1922734 h 2052705"/>
              <a:gd name="connsiteX3906" fmla="*/ 1636940 w 2226220"/>
              <a:gd name="connsiteY3906" fmla="*/ 1922734 h 2052705"/>
              <a:gd name="connsiteX3907" fmla="*/ 1633240 w 2226220"/>
              <a:gd name="connsiteY3907" fmla="*/ 1922734 h 2052705"/>
              <a:gd name="connsiteX3908" fmla="*/ 1633240 w 2226220"/>
              <a:gd name="connsiteY3908" fmla="*/ 1937072 h 2052705"/>
              <a:gd name="connsiteX3909" fmla="*/ 1648041 w 2226220"/>
              <a:gd name="connsiteY3909" fmla="*/ 1937072 h 2052705"/>
              <a:gd name="connsiteX3910" fmla="*/ 1648041 w 2226220"/>
              <a:gd name="connsiteY3910" fmla="*/ 1938865 h 2052705"/>
              <a:gd name="connsiteX3911" fmla="*/ 1648041 w 2226220"/>
              <a:gd name="connsiteY3911" fmla="*/ 1947826 h 2052705"/>
              <a:gd name="connsiteX3912" fmla="*/ 1648041 w 2226220"/>
              <a:gd name="connsiteY3912" fmla="*/ 1951411 h 2052705"/>
              <a:gd name="connsiteX3913" fmla="*/ 1633240 w 2226220"/>
              <a:gd name="connsiteY3913" fmla="*/ 1951411 h 2052705"/>
              <a:gd name="connsiteX3914" fmla="*/ 1633240 w 2226220"/>
              <a:gd name="connsiteY3914" fmla="*/ 1965749 h 2052705"/>
              <a:gd name="connsiteX3915" fmla="*/ 1618901 w 2226220"/>
              <a:gd name="connsiteY3915" fmla="*/ 1965749 h 2052705"/>
              <a:gd name="connsiteX3916" fmla="*/ 1618901 w 2226220"/>
              <a:gd name="connsiteY3916" fmla="*/ 1951411 h 2052705"/>
              <a:gd name="connsiteX3917" fmla="*/ 1618901 w 2226220"/>
              <a:gd name="connsiteY3917" fmla="*/ 1937072 h 2052705"/>
              <a:gd name="connsiteX3918" fmla="*/ 1606355 w 2226220"/>
              <a:gd name="connsiteY3918" fmla="*/ 1937072 h 2052705"/>
              <a:gd name="connsiteX3919" fmla="*/ 1604562 w 2226220"/>
              <a:gd name="connsiteY3919" fmla="*/ 1937072 h 2052705"/>
              <a:gd name="connsiteX3920" fmla="*/ 1604562 w 2226220"/>
              <a:gd name="connsiteY3920" fmla="*/ 1922734 h 2052705"/>
              <a:gd name="connsiteX3921" fmla="*/ 1596273 w 2226220"/>
              <a:gd name="connsiteY3921" fmla="*/ 1922734 h 2052705"/>
              <a:gd name="connsiteX3922" fmla="*/ 1595600 w 2226220"/>
              <a:gd name="connsiteY3922" fmla="*/ 1922734 h 2052705"/>
              <a:gd name="connsiteX3923" fmla="*/ 1590223 w 2226220"/>
              <a:gd name="connsiteY3923" fmla="*/ 1922734 h 2052705"/>
              <a:gd name="connsiteX3924" fmla="*/ 1590223 w 2226220"/>
              <a:gd name="connsiteY3924" fmla="*/ 1937072 h 2052705"/>
              <a:gd name="connsiteX3925" fmla="*/ 1575422 w 2226220"/>
              <a:gd name="connsiteY3925" fmla="*/ 1951411 h 2052705"/>
              <a:gd name="connsiteX3926" fmla="*/ 1570045 w 2226220"/>
              <a:gd name="connsiteY3926" fmla="*/ 1951411 h 2052705"/>
              <a:gd name="connsiteX3927" fmla="*/ 1569373 w 2226220"/>
              <a:gd name="connsiteY3927" fmla="*/ 1951411 h 2052705"/>
              <a:gd name="connsiteX3928" fmla="*/ 1564668 w 2226220"/>
              <a:gd name="connsiteY3928" fmla="*/ 1951411 h 2052705"/>
              <a:gd name="connsiteX3929" fmla="*/ 1561083 w 2226220"/>
              <a:gd name="connsiteY3929" fmla="*/ 1951411 h 2052705"/>
              <a:gd name="connsiteX3930" fmla="*/ 1561083 w 2226220"/>
              <a:gd name="connsiteY3930" fmla="*/ 1951411 h 2052705"/>
              <a:gd name="connsiteX3931" fmla="*/ 1561083 w 2226220"/>
              <a:gd name="connsiteY3931" fmla="*/ 1965749 h 2052705"/>
              <a:gd name="connsiteX3932" fmla="*/ 1561083 w 2226220"/>
              <a:gd name="connsiteY3932" fmla="*/ 1980550 h 2052705"/>
              <a:gd name="connsiteX3933" fmla="*/ 1561083 w 2226220"/>
              <a:gd name="connsiteY3933" fmla="*/ 1994889 h 2052705"/>
              <a:gd name="connsiteX3934" fmla="*/ 1546744 w 2226220"/>
              <a:gd name="connsiteY3934" fmla="*/ 1980550 h 2052705"/>
              <a:gd name="connsiteX3935" fmla="*/ 1546744 w 2226220"/>
              <a:gd name="connsiteY3935" fmla="*/ 1965749 h 2052705"/>
              <a:gd name="connsiteX3936" fmla="*/ 1532405 w 2226220"/>
              <a:gd name="connsiteY3936" fmla="*/ 1965749 h 2052705"/>
              <a:gd name="connsiteX3937" fmla="*/ 1532405 w 2226220"/>
              <a:gd name="connsiteY3937" fmla="*/ 1980550 h 2052705"/>
              <a:gd name="connsiteX3938" fmla="*/ 1532405 w 2226220"/>
              <a:gd name="connsiteY3938" fmla="*/ 1994889 h 2052705"/>
              <a:gd name="connsiteX3939" fmla="*/ 1517604 w 2226220"/>
              <a:gd name="connsiteY3939" fmla="*/ 1994889 h 2052705"/>
              <a:gd name="connsiteX3940" fmla="*/ 1503265 w 2226220"/>
              <a:gd name="connsiteY3940" fmla="*/ 1994889 h 2052705"/>
              <a:gd name="connsiteX3941" fmla="*/ 1503265 w 2226220"/>
              <a:gd name="connsiteY3941" fmla="*/ 1980550 h 2052705"/>
              <a:gd name="connsiteX3942" fmla="*/ 1501473 w 2226220"/>
              <a:gd name="connsiteY3942" fmla="*/ 1980550 h 2052705"/>
              <a:gd name="connsiteX3943" fmla="*/ 1488926 w 2226220"/>
              <a:gd name="connsiteY3943" fmla="*/ 1980550 h 2052705"/>
              <a:gd name="connsiteX3944" fmla="*/ 1488926 w 2226220"/>
              <a:gd name="connsiteY3944" fmla="*/ 1965749 h 2052705"/>
              <a:gd name="connsiteX3945" fmla="*/ 1474587 w 2226220"/>
              <a:gd name="connsiteY3945" fmla="*/ 1951411 h 2052705"/>
              <a:gd name="connsiteX3946" fmla="*/ 1474587 w 2226220"/>
              <a:gd name="connsiteY3946" fmla="*/ 1937072 h 2052705"/>
              <a:gd name="connsiteX3947" fmla="*/ 1459786 w 2226220"/>
              <a:gd name="connsiteY3947" fmla="*/ 1951411 h 2052705"/>
              <a:gd name="connsiteX3948" fmla="*/ 1474587 w 2226220"/>
              <a:gd name="connsiteY3948" fmla="*/ 1951411 h 2052705"/>
              <a:gd name="connsiteX3949" fmla="*/ 1474587 w 2226220"/>
              <a:gd name="connsiteY3949" fmla="*/ 1965749 h 2052705"/>
              <a:gd name="connsiteX3950" fmla="*/ 1474587 w 2226220"/>
              <a:gd name="connsiteY3950" fmla="*/ 1980550 h 2052705"/>
              <a:gd name="connsiteX3951" fmla="*/ 1488926 w 2226220"/>
              <a:gd name="connsiteY3951" fmla="*/ 1980550 h 2052705"/>
              <a:gd name="connsiteX3952" fmla="*/ 1488926 w 2226220"/>
              <a:gd name="connsiteY3952" fmla="*/ 1994889 h 2052705"/>
              <a:gd name="connsiteX3953" fmla="*/ 1488926 w 2226220"/>
              <a:gd name="connsiteY3953" fmla="*/ 2009227 h 2052705"/>
              <a:gd name="connsiteX3954" fmla="*/ 1488926 w 2226220"/>
              <a:gd name="connsiteY3954" fmla="*/ 2023565 h 2052705"/>
              <a:gd name="connsiteX3955" fmla="*/ 1474587 w 2226220"/>
              <a:gd name="connsiteY3955" fmla="*/ 2023565 h 2052705"/>
              <a:gd name="connsiteX3956" fmla="*/ 1459786 w 2226220"/>
              <a:gd name="connsiteY3956" fmla="*/ 2023565 h 2052705"/>
              <a:gd name="connsiteX3957" fmla="*/ 1459786 w 2226220"/>
              <a:gd name="connsiteY3957" fmla="*/ 2009227 h 2052705"/>
              <a:gd name="connsiteX3958" fmla="*/ 1445447 w 2226220"/>
              <a:gd name="connsiteY3958" fmla="*/ 2009227 h 2052705"/>
              <a:gd name="connsiteX3959" fmla="*/ 1431108 w 2226220"/>
              <a:gd name="connsiteY3959" fmla="*/ 2009227 h 2052705"/>
              <a:gd name="connsiteX3960" fmla="*/ 1431108 w 2226220"/>
              <a:gd name="connsiteY3960" fmla="*/ 1994889 h 2052705"/>
              <a:gd name="connsiteX3961" fmla="*/ 1425731 w 2226220"/>
              <a:gd name="connsiteY3961" fmla="*/ 1994889 h 2052705"/>
              <a:gd name="connsiteX3962" fmla="*/ 1425059 w 2226220"/>
              <a:gd name="connsiteY3962" fmla="*/ 1994889 h 2052705"/>
              <a:gd name="connsiteX3963" fmla="*/ 1416770 w 2226220"/>
              <a:gd name="connsiteY3963" fmla="*/ 1994889 h 2052705"/>
              <a:gd name="connsiteX3964" fmla="*/ 1416770 w 2226220"/>
              <a:gd name="connsiteY3964" fmla="*/ 2009227 h 2052705"/>
              <a:gd name="connsiteX3965" fmla="*/ 1401968 w 2226220"/>
              <a:gd name="connsiteY3965" fmla="*/ 2009227 h 2052705"/>
              <a:gd name="connsiteX3966" fmla="*/ 1401968 w 2226220"/>
              <a:gd name="connsiteY3966" fmla="*/ 2007435 h 2052705"/>
              <a:gd name="connsiteX3967" fmla="*/ 1401968 w 2226220"/>
              <a:gd name="connsiteY3967" fmla="*/ 2003850 h 2052705"/>
              <a:gd name="connsiteX3968" fmla="*/ 1401968 w 2226220"/>
              <a:gd name="connsiteY3968" fmla="*/ 2003178 h 2052705"/>
              <a:gd name="connsiteX3969" fmla="*/ 1401968 w 2226220"/>
              <a:gd name="connsiteY3969" fmla="*/ 1994889 h 2052705"/>
              <a:gd name="connsiteX3970" fmla="*/ 1393678 w 2226220"/>
              <a:gd name="connsiteY3970" fmla="*/ 1994889 h 2052705"/>
              <a:gd name="connsiteX3971" fmla="*/ 1393006 w 2226220"/>
              <a:gd name="connsiteY3971" fmla="*/ 1994889 h 2052705"/>
              <a:gd name="connsiteX3972" fmla="*/ 1387629 w 2226220"/>
              <a:gd name="connsiteY3972" fmla="*/ 1994889 h 2052705"/>
              <a:gd name="connsiteX3973" fmla="*/ 1387629 w 2226220"/>
              <a:gd name="connsiteY3973" fmla="*/ 1980550 h 2052705"/>
              <a:gd name="connsiteX3974" fmla="*/ 1373290 w 2226220"/>
              <a:gd name="connsiteY3974" fmla="*/ 1980550 h 2052705"/>
              <a:gd name="connsiteX3975" fmla="*/ 1373290 w 2226220"/>
              <a:gd name="connsiteY3975" fmla="*/ 1965749 h 2052705"/>
              <a:gd name="connsiteX3976" fmla="*/ 1358952 w 2226220"/>
              <a:gd name="connsiteY3976" fmla="*/ 1951411 h 2052705"/>
              <a:gd name="connsiteX3977" fmla="*/ 1358952 w 2226220"/>
              <a:gd name="connsiteY3977" fmla="*/ 1937072 h 2052705"/>
              <a:gd name="connsiteX3978" fmla="*/ 1353401 w 2226220"/>
              <a:gd name="connsiteY3978" fmla="*/ 1937072 h 2052705"/>
              <a:gd name="connsiteX3979" fmla="*/ 1352707 w 2226220"/>
              <a:gd name="connsiteY3979" fmla="*/ 1937072 h 2052705"/>
              <a:gd name="connsiteX3980" fmla="*/ 1344150 w 2226220"/>
              <a:gd name="connsiteY3980" fmla="*/ 1937072 h 2052705"/>
              <a:gd name="connsiteX3981" fmla="*/ 1344150 w 2226220"/>
              <a:gd name="connsiteY3981" fmla="*/ 1922734 h 2052705"/>
              <a:gd name="connsiteX3982" fmla="*/ 1344150 w 2226220"/>
              <a:gd name="connsiteY3982" fmla="*/ 1907933 h 2052705"/>
              <a:gd name="connsiteX3983" fmla="*/ 1329811 w 2226220"/>
              <a:gd name="connsiteY3983" fmla="*/ 1907933 h 2052705"/>
              <a:gd name="connsiteX3984" fmla="*/ 1329811 w 2226220"/>
              <a:gd name="connsiteY3984" fmla="*/ 1893595 h 2052705"/>
              <a:gd name="connsiteX3985" fmla="*/ 1315473 w 2226220"/>
              <a:gd name="connsiteY3985" fmla="*/ 1879256 h 2052705"/>
              <a:gd name="connsiteX3986" fmla="*/ 1315473 w 2226220"/>
              <a:gd name="connsiteY3986" fmla="*/ 1870967 h 2052705"/>
              <a:gd name="connsiteX3987" fmla="*/ 1315473 w 2226220"/>
              <a:gd name="connsiteY3987" fmla="*/ 1864918 h 2052705"/>
              <a:gd name="connsiteX3988" fmla="*/ 1306916 w 2226220"/>
              <a:gd name="connsiteY3988" fmla="*/ 1864918 h 2052705"/>
              <a:gd name="connsiteX3989" fmla="*/ 1306222 w 2226220"/>
              <a:gd name="connsiteY3989" fmla="*/ 1864918 h 2052705"/>
              <a:gd name="connsiteX3990" fmla="*/ 1300671 w 2226220"/>
              <a:gd name="connsiteY3990" fmla="*/ 1864918 h 2052705"/>
              <a:gd name="connsiteX3991" fmla="*/ 1300671 w 2226220"/>
              <a:gd name="connsiteY3991" fmla="*/ 1879256 h 2052705"/>
              <a:gd name="connsiteX3992" fmla="*/ 1300671 w 2226220"/>
              <a:gd name="connsiteY3992" fmla="*/ 1893595 h 2052705"/>
              <a:gd name="connsiteX3993" fmla="*/ 1286332 w 2226220"/>
              <a:gd name="connsiteY3993" fmla="*/ 1893595 h 2052705"/>
              <a:gd name="connsiteX3994" fmla="*/ 1284540 w 2226220"/>
              <a:gd name="connsiteY3994" fmla="*/ 1893595 h 2052705"/>
              <a:gd name="connsiteX3995" fmla="*/ 1280955 w 2226220"/>
              <a:gd name="connsiteY3995" fmla="*/ 1893595 h 2052705"/>
              <a:gd name="connsiteX3996" fmla="*/ 1280283 w 2226220"/>
              <a:gd name="connsiteY3996" fmla="*/ 1893595 h 2052705"/>
              <a:gd name="connsiteX3997" fmla="*/ 1278043 w 2226220"/>
              <a:gd name="connsiteY3997" fmla="*/ 1893595 h 2052705"/>
              <a:gd name="connsiteX3998" fmla="*/ 1271994 w 2226220"/>
              <a:gd name="connsiteY3998" fmla="*/ 1893595 h 2052705"/>
              <a:gd name="connsiteX3999" fmla="*/ 1271994 w 2226220"/>
              <a:gd name="connsiteY3999" fmla="*/ 1907933 h 2052705"/>
              <a:gd name="connsiteX4000" fmla="*/ 1257655 w 2226220"/>
              <a:gd name="connsiteY4000" fmla="*/ 1893595 h 2052705"/>
              <a:gd name="connsiteX4001" fmla="*/ 1257655 w 2226220"/>
              <a:gd name="connsiteY4001" fmla="*/ 1907933 h 2052705"/>
              <a:gd name="connsiteX4002" fmla="*/ 1242853 w 2226220"/>
              <a:gd name="connsiteY4002" fmla="*/ 1907933 h 2052705"/>
              <a:gd name="connsiteX4003" fmla="*/ 1242853 w 2226220"/>
              <a:gd name="connsiteY4003" fmla="*/ 1922734 h 2052705"/>
              <a:gd name="connsiteX4004" fmla="*/ 1228514 w 2226220"/>
              <a:gd name="connsiteY4004" fmla="*/ 1907933 h 2052705"/>
              <a:gd name="connsiteX4005" fmla="*/ 1228514 w 2226220"/>
              <a:gd name="connsiteY4005" fmla="*/ 1893595 h 2052705"/>
              <a:gd name="connsiteX4006" fmla="*/ 1228514 w 2226220"/>
              <a:gd name="connsiteY4006" fmla="*/ 1879256 h 2052705"/>
              <a:gd name="connsiteX4007" fmla="*/ 1214176 w 2226220"/>
              <a:gd name="connsiteY4007" fmla="*/ 1879256 h 2052705"/>
              <a:gd name="connsiteX4008" fmla="*/ 1214176 w 2226220"/>
              <a:gd name="connsiteY4008" fmla="*/ 1864918 h 2052705"/>
              <a:gd name="connsiteX4009" fmla="*/ 1199837 w 2226220"/>
              <a:gd name="connsiteY4009" fmla="*/ 1879256 h 2052705"/>
              <a:gd name="connsiteX4010" fmla="*/ 1214176 w 2226220"/>
              <a:gd name="connsiteY4010" fmla="*/ 1879256 h 2052705"/>
              <a:gd name="connsiteX4011" fmla="*/ 1214176 w 2226220"/>
              <a:gd name="connsiteY4011" fmla="*/ 1893595 h 2052705"/>
              <a:gd name="connsiteX4012" fmla="*/ 1228514 w 2226220"/>
              <a:gd name="connsiteY4012" fmla="*/ 1893595 h 2052705"/>
              <a:gd name="connsiteX4013" fmla="*/ 1214176 w 2226220"/>
              <a:gd name="connsiteY4013" fmla="*/ 1907933 h 2052705"/>
              <a:gd name="connsiteX4014" fmla="*/ 1214176 w 2226220"/>
              <a:gd name="connsiteY4014" fmla="*/ 1922734 h 2052705"/>
              <a:gd name="connsiteX4015" fmla="*/ 1214176 w 2226220"/>
              <a:gd name="connsiteY4015" fmla="*/ 1937072 h 2052705"/>
              <a:gd name="connsiteX4016" fmla="*/ 1205886 w 2226220"/>
              <a:gd name="connsiteY4016" fmla="*/ 1937072 h 2052705"/>
              <a:gd name="connsiteX4017" fmla="*/ 1199837 w 2226220"/>
              <a:gd name="connsiteY4017" fmla="*/ 1937072 h 2052705"/>
              <a:gd name="connsiteX4018" fmla="*/ 1199837 w 2226220"/>
              <a:gd name="connsiteY4018" fmla="*/ 1922734 h 2052705"/>
              <a:gd name="connsiteX4019" fmla="*/ 1199837 w 2226220"/>
              <a:gd name="connsiteY4019" fmla="*/ 1907933 h 2052705"/>
              <a:gd name="connsiteX4020" fmla="*/ 1199837 w 2226220"/>
              <a:gd name="connsiteY4020" fmla="*/ 1893595 h 2052705"/>
              <a:gd name="connsiteX4021" fmla="*/ 1185498 w 2226220"/>
              <a:gd name="connsiteY4021" fmla="*/ 1893595 h 2052705"/>
              <a:gd name="connsiteX4022" fmla="*/ 1199837 w 2226220"/>
              <a:gd name="connsiteY4022" fmla="*/ 1907933 h 2052705"/>
              <a:gd name="connsiteX4023" fmla="*/ 1185498 w 2226220"/>
              <a:gd name="connsiteY4023" fmla="*/ 1907933 h 2052705"/>
              <a:gd name="connsiteX4024" fmla="*/ 1170697 w 2226220"/>
              <a:gd name="connsiteY4024" fmla="*/ 1907933 h 2052705"/>
              <a:gd name="connsiteX4025" fmla="*/ 1170697 w 2226220"/>
              <a:gd name="connsiteY4025" fmla="*/ 1893595 h 2052705"/>
              <a:gd name="connsiteX4026" fmla="*/ 1156358 w 2226220"/>
              <a:gd name="connsiteY4026" fmla="*/ 1907933 h 2052705"/>
              <a:gd name="connsiteX4027" fmla="*/ 1156358 w 2226220"/>
              <a:gd name="connsiteY4027" fmla="*/ 1893595 h 2052705"/>
              <a:gd name="connsiteX4028" fmla="*/ 1156358 w 2226220"/>
              <a:gd name="connsiteY4028" fmla="*/ 1879256 h 2052705"/>
              <a:gd name="connsiteX4029" fmla="*/ 1156358 w 2226220"/>
              <a:gd name="connsiteY4029" fmla="*/ 1893595 h 2052705"/>
              <a:gd name="connsiteX4030" fmla="*/ 1154565 w 2226220"/>
              <a:gd name="connsiteY4030" fmla="*/ 1893595 h 2052705"/>
              <a:gd name="connsiteX4031" fmla="*/ 1143812 w 2226220"/>
              <a:gd name="connsiteY4031" fmla="*/ 1893595 h 2052705"/>
              <a:gd name="connsiteX4032" fmla="*/ 1142019 w 2226220"/>
              <a:gd name="connsiteY4032" fmla="*/ 1893595 h 2052705"/>
              <a:gd name="connsiteX4033" fmla="*/ 1142019 w 2226220"/>
              <a:gd name="connsiteY4033" fmla="*/ 1907933 h 2052705"/>
              <a:gd name="connsiteX4034" fmla="*/ 1156358 w 2226220"/>
              <a:gd name="connsiteY4034" fmla="*/ 1907933 h 2052705"/>
              <a:gd name="connsiteX4035" fmla="*/ 1170697 w 2226220"/>
              <a:gd name="connsiteY4035" fmla="*/ 1907933 h 2052705"/>
              <a:gd name="connsiteX4036" fmla="*/ 1170697 w 2226220"/>
              <a:gd name="connsiteY4036" fmla="*/ 1922734 h 2052705"/>
              <a:gd name="connsiteX4037" fmla="*/ 1185498 w 2226220"/>
              <a:gd name="connsiteY4037" fmla="*/ 1922734 h 2052705"/>
              <a:gd name="connsiteX4038" fmla="*/ 1185498 w 2226220"/>
              <a:gd name="connsiteY4038" fmla="*/ 1937072 h 2052705"/>
              <a:gd name="connsiteX4039" fmla="*/ 1185498 w 2226220"/>
              <a:gd name="connsiteY4039" fmla="*/ 1951411 h 2052705"/>
              <a:gd name="connsiteX4040" fmla="*/ 1183648 w 2226220"/>
              <a:gd name="connsiteY4040" fmla="*/ 1951411 h 2052705"/>
              <a:gd name="connsiteX4041" fmla="*/ 1179948 w 2226220"/>
              <a:gd name="connsiteY4041" fmla="*/ 1951411 h 2052705"/>
              <a:gd name="connsiteX4042" fmla="*/ 1179254 w 2226220"/>
              <a:gd name="connsiteY4042" fmla="*/ 1951411 h 2052705"/>
              <a:gd name="connsiteX4043" fmla="*/ 1170697 w 2226220"/>
              <a:gd name="connsiteY4043" fmla="*/ 1951411 h 2052705"/>
              <a:gd name="connsiteX4044" fmla="*/ 1170697 w 2226220"/>
              <a:gd name="connsiteY4044" fmla="*/ 1937072 h 2052705"/>
              <a:gd name="connsiteX4045" fmla="*/ 1156358 w 2226220"/>
              <a:gd name="connsiteY4045" fmla="*/ 1951411 h 2052705"/>
              <a:gd name="connsiteX4046" fmla="*/ 1170697 w 2226220"/>
              <a:gd name="connsiteY4046" fmla="*/ 1951411 h 2052705"/>
              <a:gd name="connsiteX4047" fmla="*/ 1156358 w 2226220"/>
              <a:gd name="connsiteY4047" fmla="*/ 1965749 h 2052705"/>
              <a:gd name="connsiteX4048" fmla="*/ 1142019 w 2226220"/>
              <a:gd name="connsiteY4048" fmla="*/ 1965749 h 2052705"/>
              <a:gd name="connsiteX4049" fmla="*/ 1142019 w 2226220"/>
              <a:gd name="connsiteY4049" fmla="*/ 1951411 h 2052705"/>
              <a:gd name="connsiteX4050" fmla="*/ 1142019 w 2226220"/>
              <a:gd name="connsiteY4050" fmla="*/ 1943121 h 2052705"/>
              <a:gd name="connsiteX4051" fmla="*/ 1142019 w 2226220"/>
              <a:gd name="connsiteY4051" fmla="*/ 1937072 h 2052705"/>
              <a:gd name="connsiteX4052" fmla="*/ 1156358 w 2226220"/>
              <a:gd name="connsiteY4052" fmla="*/ 1922734 h 2052705"/>
              <a:gd name="connsiteX4053" fmla="*/ 1142019 w 2226220"/>
              <a:gd name="connsiteY4053" fmla="*/ 1922734 h 2052705"/>
              <a:gd name="connsiteX4054" fmla="*/ 1127680 w 2226220"/>
              <a:gd name="connsiteY4054" fmla="*/ 1922734 h 2052705"/>
              <a:gd name="connsiteX4055" fmla="*/ 1142019 w 2226220"/>
              <a:gd name="connsiteY4055" fmla="*/ 1937072 h 2052705"/>
              <a:gd name="connsiteX4056" fmla="*/ 1127680 w 2226220"/>
              <a:gd name="connsiteY4056" fmla="*/ 1937072 h 2052705"/>
              <a:gd name="connsiteX4057" fmla="*/ 1112879 w 2226220"/>
              <a:gd name="connsiteY4057" fmla="*/ 1951411 h 2052705"/>
              <a:gd name="connsiteX4058" fmla="*/ 1111086 w 2226220"/>
              <a:gd name="connsiteY4058" fmla="*/ 1951411 h 2052705"/>
              <a:gd name="connsiteX4059" fmla="*/ 1106606 w 2226220"/>
              <a:gd name="connsiteY4059" fmla="*/ 1951411 h 2052705"/>
              <a:gd name="connsiteX4060" fmla="*/ 1098540 w 2226220"/>
              <a:gd name="connsiteY4060" fmla="*/ 1951411 h 2052705"/>
              <a:gd name="connsiteX4061" fmla="*/ 1084201 w 2226220"/>
              <a:gd name="connsiteY4061" fmla="*/ 1937072 h 2052705"/>
              <a:gd name="connsiteX4062" fmla="*/ 1084201 w 2226220"/>
              <a:gd name="connsiteY4062" fmla="*/ 1951411 h 2052705"/>
              <a:gd name="connsiteX4063" fmla="*/ 1069862 w 2226220"/>
              <a:gd name="connsiteY4063" fmla="*/ 1951411 h 2052705"/>
              <a:gd name="connsiteX4064" fmla="*/ 1069862 w 2226220"/>
              <a:gd name="connsiteY4064" fmla="*/ 1965749 h 2052705"/>
              <a:gd name="connsiteX4065" fmla="*/ 1055061 w 2226220"/>
              <a:gd name="connsiteY4065" fmla="*/ 1965749 h 2052705"/>
              <a:gd name="connsiteX4066" fmla="*/ 1055061 w 2226220"/>
              <a:gd name="connsiteY4066" fmla="*/ 1951411 h 2052705"/>
              <a:gd name="connsiteX4067" fmla="*/ 1040722 w 2226220"/>
              <a:gd name="connsiteY4067" fmla="*/ 1951411 h 2052705"/>
              <a:gd name="connsiteX4068" fmla="*/ 1040722 w 2226220"/>
              <a:gd name="connsiteY4068" fmla="*/ 1937072 h 2052705"/>
              <a:gd name="connsiteX4069" fmla="*/ 1040722 w 2226220"/>
              <a:gd name="connsiteY4069" fmla="*/ 1922734 h 2052705"/>
              <a:gd name="connsiteX4070" fmla="*/ 1026383 w 2226220"/>
              <a:gd name="connsiteY4070" fmla="*/ 1922734 h 2052705"/>
              <a:gd name="connsiteX4071" fmla="*/ 1026383 w 2226220"/>
              <a:gd name="connsiteY4071" fmla="*/ 1907933 h 2052705"/>
              <a:gd name="connsiteX4072" fmla="*/ 1026383 w 2226220"/>
              <a:gd name="connsiteY4072" fmla="*/ 1893595 h 2052705"/>
              <a:gd name="connsiteX4073" fmla="*/ 1012044 w 2226220"/>
              <a:gd name="connsiteY4073" fmla="*/ 1893595 h 2052705"/>
              <a:gd name="connsiteX4074" fmla="*/ 1012044 w 2226220"/>
              <a:gd name="connsiteY4074" fmla="*/ 1879256 h 2052705"/>
              <a:gd name="connsiteX4075" fmla="*/ 997243 w 2226220"/>
              <a:gd name="connsiteY4075" fmla="*/ 1893595 h 2052705"/>
              <a:gd name="connsiteX4076" fmla="*/ 1012044 w 2226220"/>
              <a:gd name="connsiteY4076" fmla="*/ 1893595 h 2052705"/>
              <a:gd name="connsiteX4077" fmla="*/ 1012044 w 2226220"/>
              <a:gd name="connsiteY4077" fmla="*/ 1907933 h 2052705"/>
              <a:gd name="connsiteX4078" fmla="*/ 997243 w 2226220"/>
              <a:gd name="connsiteY4078" fmla="*/ 1907933 h 2052705"/>
              <a:gd name="connsiteX4079" fmla="*/ 997243 w 2226220"/>
              <a:gd name="connsiteY4079" fmla="*/ 1922734 h 2052705"/>
              <a:gd name="connsiteX4080" fmla="*/ 982904 w 2226220"/>
              <a:gd name="connsiteY4080" fmla="*/ 1922734 h 2052705"/>
              <a:gd name="connsiteX4081" fmla="*/ 968565 w 2226220"/>
              <a:gd name="connsiteY4081" fmla="*/ 1907933 h 2052705"/>
              <a:gd name="connsiteX4082" fmla="*/ 982904 w 2226220"/>
              <a:gd name="connsiteY4082" fmla="*/ 1893595 h 2052705"/>
              <a:gd name="connsiteX4083" fmla="*/ 968565 w 2226220"/>
              <a:gd name="connsiteY4083" fmla="*/ 1893595 h 2052705"/>
              <a:gd name="connsiteX4084" fmla="*/ 968565 w 2226220"/>
              <a:gd name="connsiteY4084" fmla="*/ 1907933 h 2052705"/>
              <a:gd name="connsiteX4085" fmla="*/ 954226 w 2226220"/>
              <a:gd name="connsiteY4085" fmla="*/ 1907933 h 2052705"/>
              <a:gd name="connsiteX4086" fmla="*/ 954226 w 2226220"/>
              <a:gd name="connsiteY4086" fmla="*/ 1893595 h 2052705"/>
              <a:gd name="connsiteX4087" fmla="*/ 939425 w 2226220"/>
              <a:gd name="connsiteY4087" fmla="*/ 1893595 h 2052705"/>
              <a:gd name="connsiteX4088" fmla="*/ 925086 w 2226220"/>
              <a:gd name="connsiteY4088" fmla="*/ 1879256 h 2052705"/>
              <a:gd name="connsiteX4089" fmla="*/ 910747 w 2226220"/>
              <a:gd name="connsiteY4089" fmla="*/ 1879256 h 2052705"/>
              <a:gd name="connsiteX4090" fmla="*/ 908955 w 2226220"/>
              <a:gd name="connsiteY4090" fmla="*/ 1879256 h 2052705"/>
              <a:gd name="connsiteX4091" fmla="*/ 896409 w 2226220"/>
              <a:gd name="connsiteY4091" fmla="*/ 1879256 h 2052705"/>
              <a:gd name="connsiteX4092" fmla="*/ 896409 w 2226220"/>
              <a:gd name="connsiteY4092" fmla="*/ 1864918 h 2052705"/>
              <a:gd name="connsiteX4093" fmla="*/ 910747 w 2226220"/>
              <a:gd name="connsiteY4093" fmla="*/ 1864918 h 2052705"/>
              <a:gd name="connsiteX4094" fmla="*/ 910747 w 2226220"/>
              <a:gd name="connsiteY4094" fmla="*/ 1859368 h 2052705"/>
              <a:gd name="connsiteX4095" fmla="*/ 910747 w 2226220"/>
              <a:gd name="connsiteY4095" fmla="*/ 1858674 h 2052705"/>
              <a:gd name="connsiteX4096" fmla="*/ 910747 w 2226220"/>
              <a:gd name="connsiteY4096" fmla="*/ 1856361 h 2052705"/>
              <a:gd name="connsiteX4097" fmla="*/ 910747 w 2226220"/>
              <a:gd name="connsiteY4097" fmla="*/ 1855667 h 2052705"/>
              <a:gd name="connsiteX4098" fmla="*/ 910747 w 2226220"/>
              <a:gd name="connsiteY4098" fmla="*/ 1850117 h 2052705"/>
              <a:gd name="connsiteX4099" fmla="*/ 910747 w 2226220"/>
              <a:gd name="connsiteY4099" fmla="*/ 1835778 h 2052705"/>
              <a:gd name="connsiteX4100" fmla="*/ 912540 w 2226220"/>
              <a:gd name="connsiteY4100" fmla="*/ 1835778 h 2052705"/>
              <a:gd name="connsiteX4101" fmla="*/ 925086 w 2226220"/>
              <a:gd name="connsiteY4101" fmla="*/ 1835778 h 2052705"/>
              <a:gd name="connsiteX4102" fmla="*/ 925086 w 2226220"/>
              <a:gd name="connsiteY4102" fmla="*/ 1821440 h 2052705"/>
              <a:gd name="connsiteX4103" fmla="*/ 910747 w 2226220"/>
              <a:gd name="connsiteY4103" fmla="*/ 1821440 h 2052705"/>
              <a:gd name="connsiteX4104" fmla="*/ 910747 w 2226220"/>
              <a:gd name="connsiteY4104" fmla="*/ 1835778 h 2052705"/>
              <a:gd name="connsiteX4105" fmla="*/ 896409 w 2226220"/>
              <a:gd name="connsiteY4105" fmla="*/ 1835778 h 2052705"/>
              <a:gd name="connsiteX4106" fmla="*/ 896409 w 2226220"/>
              <a:gd name="connsiteY4106" fmla="*/ 1850117 h 2052705"/>
              <a:gd name="connsiteX4107" fmla="*/ 896409 w 2226220"/>
              <a:gd name="connsiteY4107" fmla="*/ 1864918 h 2052705"/>
              <a:gd name="connsiteX4108" fmla="*/ 881607 w 2226220"/>
              <a:gd name="connsiteY4108" fmla="*/ 1864918 h 2052705"/>
              <a:gd name="connsiteX4109" fmla="*/ 867268 w 2226220"/>
              <a:gd name="connsiteY4109" fmla="*/ 1850117 h 2052705"/>
              <a:gd name="connsiteX4110" fmla="*/ 852930 w 2226220"/>
              <a:gd name="connsiteY4110" fmla="*/ 1850117 h 2052705"/>
              <a:gd name="connsiteX4111" fmla="*/ 851137 w 2226220"/>
              <a:gd name="connsiteY4111" fmla="*/ 1850117 h 2052705"/>
              <a:gd name="connsiteX4112" fmla="*/ 844640 w 2226220"/>
              <a:gd name="connsiteY4112" fmla="*/ 1850117 h 2052705"/>
              <a:gd name="connsiteX4113" fmla="*/ 838591 w 2226220"/>
              <a:gd name="connsiteY4113" fmla="*/ 1850117 h 2052705"/>
              <a:gd name="connsiteX4114" fmla="*/ 823789 w 2226220"/>
              <a:gd name="connsiteY4114" fmla="*/ 1835778 h 2052705"/>
              <a:gd name="connsiteX4115" fmla="*/ 809451 w 2226220"/>
              <a:gd name="connsiteY4115" fmla="*/ 1835778 h 2052705"/>
              <a:gd name="connsiteX4116" fmla="*/ 809451 w 2226220"/>
              <a:gd name="connsiteY4116" fmla="*/ 1821440 h 2052705"/>
              <a:gd name="connsiteX4117" fmla="*/ 809451 w 2226220"/>
              <a:gd name="connsiteY4117" fmla="*/ 1807102 h 2052705"/>
              <a:gd name="connsiteX4118" fmla="*/ 823789 w 2226220"/>
              <a:gd name="connsiteY4118" fmla="*/ 1807102 h 2052705"/>
              <a:gd name="connsiteX4119" fmla="*/ 809451 w 2226220"/>
              <a:gd name="connsiteY4119" fmla="*/ 1792301 h 2052705"/>
              <a:gd name="connsiteX4120" fmla="*/ 809451 w 2226220"/>
              <a:gd name="connsiteY4120" fmla="*/ 1797851 h 2052705"/>
              <a:gd name="connsiteX4121" fmla="*/ 809451 w 2226220"/>
              <a:gd name="connsiteY4121" fmla="*/ 1798545 h 2052705"/>
              <a:gd name="connsiteX4122" fmla="*/ 809451 w 2226220"/>
              <a:gd name="connsiteY4122" fmla="*/ 1807102 h 2052705"/>
              <a:gd name="connsiteX4123" fmla="*/ 795112 w 2226220"/>
              <a:gd name="connsiteY4123" fmla="*/ 1792301 h 2052705"/>
              <a:gd name="connsiteX4124" fmla="*/ 809451 w 2226220"/>
              <a:gd name="connsiteY4124" fmla="*/ 1807102 h 2052705"/>
              <a:gd name="connsiteX4125" fmla="*/ 809451 w 2226220"/>
              <a:gd name="connsiteY4125" fmla="*/ 1821440 h 2052705"/>
              <a:gd name="connsiteX4126" fmla="*/ 795112 w 2226220"/>
              <a:gd name="connsiteY4126" fmla="*/ 1807102 h 2052705"/>
              <a:gd name="connsiteX4127" fmla="*/ 795112 w 2226220"/>
              <a:gd name="connsiteY4127" fmla="*/ 1821440 h 2052705"/>
              <a:gd name="connsiteX4128" fmla="*/ 795112 w 2226220"/>
              <a:gd name="connsiteY4128" fmla="*/ 1835778 h 2052705"/>
              <a:gd name="connsiteX4129" fmla="*/ 780773 w 2226220"/>
              <a:gd name="connsiteY4129" fmla="*/ 1821440 h 2052705"/>
              <a:gd name="connsiteX4130" fmla="*/ 772216 w 2226220"/>
              <a:gd name="connsiteY4130" fmla="*/ 1821440 h 2052705"/>
              <a:gd name="connsiteX4131" fmla="*/ 765971 w 2226220"/>
              <a:gd name="connsiteY4131" fmla="*/ 1821440 h 2052705"/>
              <a:gd name="connsiteX4132" fmla="*/ 751633 w 2226220"/>
              <a:gd name="connsiteY4132" fmla="*/ 1821440 h 2052705"/>
              <a:gd name="connsiteX4133" fmla="*/ 751633 w 2226220"/>
              <a:gd name="connsiteY4133" fmla="*/ 1835778 h 2052705"/>
              <a:gd name="connsiteX4134" fmla="*/ 737294 w 2226220"/>
              <a:gd name="connsiteY4134" fmla="*/ 1850117 h 2052705"/>
              <a:gd name="connsiteX4135" fmla="*/ 722955 w 2226220"/>
              <a:gd name="connsiteY4135" fmla="*/ 1864918 h 2052705"/>
              <a:gd name="connsiteX4136" fmla="*/ 722955 w 2226220"/>
              <a:gd name="connsiteY4136" fmla="*/ 1879256 h 2052705"/>
              <a:gd name="connsiteX4137" fmla="*/ 719255 w 2226220"/>
              <a:gd name="connsiteY4137" fmla="*/ 1879256 h 2052705"/>
              <a:gd name="connsiteX4138" fmla="*/ 714398 w 2226220"/>
              <a:gd name="connsiteY4138" fmla="*/ 1879256 h 2052705"/>
              <a:gd name="connsiteX4139" fmla="*/ 713704 w 2226220"/>
              <a:gd name="connsiteY4139" fmla="*/ 1879256 h 2052705"/>
              <a:gd name="connsiteX4140" fmla="*/ 708154 w 2226220"/>
              <a:gd name="connsiteY4140" fmla="*/ 1879256 h 2052705"/>
              <a:gd name="connsiteX4141" fmla="*/ 708154 w 2226220"/>
              <a:gd name="connsiteY4141" fmla="*/ 1884633 h 2052705"/>
              <a:gd name="connsiteX4142" fmla="*/ 708154 w 2226220"/>
              <a:gd name="connsiteY4142" fmla="*/ 1885305 h 2052705"/>
              <a:gd name="connsiteX4143" fmla="*/ 708154 w 2226220"/>
              <a:gd name="connsiteY4143" fmla="*/ 1885529 h 2052705"/>
              <a:gd name="connsiteX4144" fmla="*/ 708154 w 2226220"/>
              <a:gd name="connsiteY4144" fmla="*/ 1893595 h 2052705"/>
              <a:gd name="connsiteX4145" fmla="*/ 702105 w 2226220"/>
              <a:gd name="connsiteY4145" fmla="*/ 1893819 h 2052705"/>
              <a:gd name="connsiteX4146" fmla="*/ 702363 w 2226220"/>
              <a:gd name="connsiteY4146" fmla="*/ 1894422 h 2052705"/>
              <a:gd name="connsiteX4147" fmla="*/ 695607 w 2226220"/>
              <a:gd name="connsiteY4147" fmla="*/ 1895387 h 2052705"/>
              <a:gd name="connsiteX4148" fmla="*/ 693815 w 2226220"/>
              <a:gd name="connsiteY4148" fmla="*/ 1907933 h 2052705"/>
              <a:gd name="connsiteX4149" fmla="*/ 679476 w 2226220"/>
              <a:gd name="connsiteY4149" fmla="*/ 1907933 h 2052705"/>
              <a:gd name="connsiteX4150" fmla="*/ 679476 w 2226220"/>
              <a:gd name="connsiteY4150" fmla="*/ 1922734 h 2052705"/>
              <a:gd name="connsiteX4151" fmla="*/ 679476 w 2226220"/>
              <a:gd name="connsiteY4151" fmla="*/ 1937072 h 2052705"/>
              <a:gd name="connsiteX4152" fmla="*/ 677683 w 2226220"/>
              <a:gd name="connsiteY4152" fmla="*/ 1937072 h 2052705"/>
              <a:gd name="connsiteX4153" fmla="*/ 665137 w 2226220"/>
              <a:gd name="connsiteY4153" fmla="*/ 1937072 h 2052705"/>
              <a:gd name="connsiteX4154" fmla="*/ 665137 w 2226220"/>
              <a:gd name="connsiteY4154" fmla="*/ 1938865 h 2052705"/>
              <a:gd name="connsiteX4155" fmla="*/ 665137 w 2226220"/>
              <a:gd name="connsiteY4155" fmla="*/ 1951411 h 2052705"/>
              <a:gd name="connsiteX4156" fmla="*/ 665137 w 2226220"/>
              <a:gd name="connsiteY4156" fmla="*/ 1953203 h 2052705"/>
              <a:gd name="connsiteX4157" fmla="*/ 665137 w 2226220"/>
              <a:gd name="connsiteY4157" fmla="*/ 1963957 h 2052705"/>
              <a:gd name="connsiteX4158" fmla="*/ 665137 w 2226220"/>
              <a:gd name="connsiteY4158" fmla="*/ 1965749 h 2052705"/>
              <a:gd name="connsiteX4159" fmla="*/ 665137 w 2226220"/>
              <a:gd name="connsiteY4159" fmla="*/ 1980550 h 2052705"/>
              <a:gd name="connsiteX4160" fmla="*/ 650336 w 2226220"/>
              <a:gd name="connsiteY4160" fmla="*/ 1965749 h 2052705"/>
              <a:gd name="connsiteX4161" fmla="*/ 635997 w 2226220"/>
              <a:gd name="connsiteY4161" fmla="*/ 1951411 h 2052705"/>
              <a:gd name="connsiteX4162" fmla="*/ 635997 w 2226220"/>
              <a:gd name="connsiteY4162" fmla="*/ 1965749 h 2052705"/>
              <a:gd name="connsiteX4163" fmla="*/ 621658 w 2226220"/>
              <a:gd name="connsiteY4163" fmla="*/ 1965749 h 2052705"/>
              <a:gd name="connsiteX4164" fmla="*/ 621658 w 2226220"/>
              <a:gd name="connsiteY4164" fmla="*/ 1980550 h 2052705"/>
              <a:gd name="connsiteX4165" fmla="*/ 607319 w 2226220"/>
              <a:gd name="connsiteY4165" fmla="*/ 1980550 h 2052705"/>
              <a:gd name="connsiteX4166" fmla="*/ 607319 w 2226220"/>
              <a:gd name="connsiteY4166" fmla="*/ 1994889 h 2052705"/>
              <a:gd name="connsiteX4167" fmla="*/ 621658 w 2226220"/>
              <a:gd name="connsiteY4167" fmla="*/ 2009227 h 2052705"/>
              <a:gd name="connsiteX4168" fmla="*/ 607319 w 2226220"/>
              <a:gd name="connsiteY4168" fmla="*/ 2009227 h 2052705"/>
              <a:gd name="connsiteX4169" fmla="*/ 592518 w 2226220"/>
              <a:gd name="connsiteY4169" fmla="*/ 2009227 h 2052705"/>
              <a:gd name="connsiteX4170" fmla="*/ 592518 w 2226220"/>
              <a:gd name="connsiteY4170" fmla="*/ 1994889 h 2052705"/>
              <a:gd name="connsiteX4171" fmla="*/ 578179 w 2226220"/>
              <a:gd name="connsiteY4171" fmla="*/ 1994889 h 2052705"/>
              <a:gd name="connsiteX4172" fmla="*/ 578179 w 2226220"/>
              <a:gd name="connsiteY4172" fmla="*/ 2009227 h 2052705"/>
              <a:gd name="connsiteX4173" fmla="*/ 563840 w 2226220"/>
              <a:gd name="connsiteY4173" fmla="*/ 2009227 h 2052705"/>
              <a:gd name="connsiteX4174" fmla="*/ 578179 w 2226220"/>
              <a:gd name="connsiteY4174" fmla="*/ 2023565 h 2052705"/>
              <a:gd name="connsiteX4175" fmla="*/ 563840 w 2226220"/>
              <a:gd name="connsiteY4175" fmla="*/ 2023565 h 2052705"/>
              <a:gd name="connsiteX4176" fmla="*/ 563840 w 2226220"/>
              <a:gd name="connsiteY4176" fmla="*/ 2038366 h 2052705"/>
              <a:gd name="connsiteX4177" fmla="*/ 563840 w 2226220"/>
              <a:gd name="connsiteY4177" fmla="*/ 2052705 h 2052705"/>
              <a:gd name="connsiteX4178" fmla="*/ 549501 w 2226220"/>
              <a:gd name="connsiteY4178" fmla="*/ 2038366 h 2052705"/>
              <a:gd name="connsiteX4179" fmla="*/ 549501 w 2226220"/>
              <a:gd name="connsiteY4179" fmla="*/ 2052705 h 2052705"/>
              <a:gd name="connsiteX4180" fmla="*/ 534700 w 2226220"/>
              <a:gd name="connsiteY4180" fmla="*/ 2038366 h 2052705"/>
              <a:gd name="connsiteX4181" fmla="*/ 534700 w 2226220"/>
              <a:gd name="connsiteY4181" fmla="*/ 2023565 h 2052705"/>
              <a:gd name="connsiteX4182" fmla="*/ 520361 w 2226220"/>
              <a:gd name="connsiteY4182" fmla="*/ 2023565 h 2052705"/>
              <a:gd name="connsiteX4183" fmla="*/ 520361 w 2226220"/>
              <a:gd name="connsiteY4183" fmla="*/ 2009227 h 2052705"/>
              <a:gd name="connsiteX4184" fmla="*/ 520361 w 2226220"/>
              <a:gd name="connsiteY4184" fmla="*/ 1994889 h 2052705"/>
              <a:gd name="connsiteX4185" fmla="*/ 506022 w 2226220"/>
              <a:gd name="connsiteY4185" fmla="*/ 1994889 h 2052705"/>
              <a:gd name="connsiteX4186" fmla="*/ 506022 w 2226220"/>
              <a:gd name="connsiteY4186" fmla="*/ 1996681 h 2052705"/>
              <a:gd name="connsiteX4187" fmla="*/ 506022 w 2226220"/>
              <a:gd name="connsiteY4187" fmla="*/ 2003178 h 2052705"/>
              <a:gd name="connsiteX4188" fmla="*/ 506022 w 2226220"/>
              <a:gd name="connsiteY4188" fmla="*/ 2003850 h 2052705"/>
              <a:gd name="connsiteX4189" fmla="*/ 506022 w 2226220"/>
              <a:gd name="connsiteY4189" fmla="*/ 2009227 h 2052705"/>
              <a:gd name="connsiteX4190" fmla="*/ 497733 w 2226220"/>
              <a:gd name="connsiteY4190" fmla="*/ 2009227 h 2052705"/>
              <a:gd name="connsiteX4191" fmla="*/ 497060 w 2226220"/>
              <a:gd name="connsiteY4191" fmla="*/ 2009227 h 2052705"/>
              <a:gd name="connsiteX4192" fmla="*/ 491683 w 2226220"/>
              <a:gd name="connsiteY4192" fmla="*/ 2009227 h 2052705"/>
              <a:gd name="connsiteX4193" fmla="*/ 491683 w 2226220"/>
              <a:gd name="connsiteY4193" fmla="*/ 1994889 h 2052705"/>
              <a:gd name="connsiteX4194" fmla="*/ 476882 w 2226220"/>
              <a:gd name="connsiteY4194" fmla="*/ 1994889 h 2052705"/>
              <a:gd name="connsiteX4195" fmla="*/ 476882 w 2226220"/>
              <a:gd name="connsiteY4195" fmla="*/ 2009227 h 2052705"/>
              <a:gd name="connsiteX4196" fmla="*/ 476882 w 2226220"/>
              <a:gd name="connsiteY4196" fmla="*/ 2011019 h 2052705"/>
              <a:gd name="connsiteX4197" fmla="*/ 476882 w 2226220"/>
              <a:gd name="connsiteY4197" fmla="*/ 2021773 h 2052705"/>
              <a:gd name="connsiteX4198" fmla="*/ 476882 w 2226220"/>
              <a:gd name="connsiteY4198" fmla="*/ 2023565 h 2052705"/>
              <a:gd name="connsiteX4199" fmla="*/ 462543 w 2226220"/>
              <a:gd name="connsiteY4199" fmla="*/ 2023565 h 2052705"/>
              <a:gd name="connsiteX4200" fmla="*/ 462543 w 2226220"/>
              <a:gd name="connsiteY4200" fmla="*/ 2021773 h 2052705"/>
              <a:gd name="connsiteX4201" fmla="*/ 462543 w 2226220"/>
              <a:gd name="connsiteY4201" fmla="*/ 2009227 h 2052705"/>
              <a:gd name="connsiteX4202" fmla="*/ 462543 w 2226220"/>
              <a:gd name="connsiteY4202" fmla="*/ 1994889 h 2052705"/>
              <a:gd name="connsiteX4203" fmla="*/ 448204 w 2226220"/>
              <a:gd name="connsiteY4203" fmla="*/ 1994889 h 2052705"/>
              <a:gd name="connsiteX4204" fmla="*/ 433866 w 2226220"/>
              <a:gd name="connsiteY4204" fmla="*/ 1980550 h 2052705"/>
              <a:gd name="connsiteX4205" fmla="*/ 435658 w 2226220"/>
              <a:gd name="connsiteY4205" fmla="*/ 1980550 h 2052705"/>
              <a:gd name="connsiteX4206" fmla="*/ 437450 w 2226220"/>
              <a:gd name="connsiteY4206" fmla="*/ 1980550 h 2052705"/>
              <a:gd name="connsiteX4207" fmla="*/ 448204 w 2226220"/>
              <a:gd name="connsiteY4207" fmla="*/ 1980550 h 2052705"/>
              <a:gd name="connsiteX4208" fmla="*/ 433866 w 2226220"/>
              <a:gd name="connsiteY4208" fmla="*/ 1965749 h 2052705"/>
              <a:gd name="connsiteX4209" fmla="*/ 433866 w 2226220"/>
              <a:gd name="connsiteY4209" fmla="*/ 1951411 h 2052705"/>
              <a:gd name="connsiteX4210" fmla="*/ 419064 w 2226220"/>
              <a:gd name="connsiteY4210" fmla="*/ 1965749 h 2052705"/>
              <a:gd name="connsiteX4211" fmla="*/ 404725 w 2226220"/>
              <a:gd name="connsiteY4211" fmla="*/ 1965749 h 2052705"/>
              <a:gd name="connsiteX4212" fmla="*/ 404725 w 2226220"/>
              <a:gd name="connsiteY4212" fmla="*/ 1980550 h 2052705"/>
              <a:gd name="connsiteX4213" fmla="*/ 390386 w 2226220"/>
              <a:gd name="connsiteY4213" fmla="*/ 1980550 h 2052705"/>
              <a:gd name="connsiteX4214" fmla="*/ 390386 w 2226220"/>
              <a:gd name="connsiteY4214" fmla="*/ 1976850 h 2052705"/>
              <a:gd name="connsiteX4215" fmla="*/ 390386 w 2226220"/>
              <a:gd name="connsiteY4215" fmla="*/ 1965749 h 2052705"/>
              <a:gd name="connsiteX4216" fmla="*/ 376048 w 2226220"/>
              <a:gd name="connsiteY4216" fmla="*/ 1980550 h 2052705"/>
              <a:gd name="connsiteX4217" fmla="*/ 376048 w 2226220"/>
              <a:gd name="connsiteY4217" fmla="*/ 1965749 h 2052705"/>
              <a:gd name="connsiteX4218" fmla="*/ 361246 w 2226220"/>
              <a:gd name="connsiteY4218" fmla="*/ 1965749 h 2052705"/>
              <a:gd name="connsiteX4219" fmla="*/ 361246 w 2226220"/>
              <a:gd name="connsiteY4219" fmla="*/ 1951411 h 2052705"/>
              <a:gd name="connsiteX4220" fmla="*/ 361246 w 2226220"/>
              <a:gd name="connsiteY4220" fmla="*/ 1937072 h 2052705"/>
              <a:gd name="connsiteX4221" fmla="*/ 346907 w 2226220"/>
              <a:gd name="connsiteY4221" fmla="*/ 1922734 h 2052705"/>
              <a:gd name="connsiteX4222" fmla="*/ 332569 w 2226220"/>
              <a:gd name="connsiteY4222" fmla="*/ 1922734 h 2052705"/>
              <a:gd name="connsiteX4223" fmla="*/ 318230 w 2226220"/>
              <a:gd name="connsiteY4223" fmla="*/ 1922734 h 2052705"/>
              <a:gd name="connsiteX4224" fmla="*/ 303428 w 2226220"/>
              <a:gd name="connsiteY4224" fmla="*/ 1922734 h 2052705"/>
              <a:gd name="connsiteX4225" fmla="*/ 297379 w 2226220"/>
              <a:gd name="connsiteY4225" fmla="*/ 1922734 h 2052705"/>
              <a:gd name="connsiteX4226" fmla="*/ 289090 w 2226220"/>
              <a:gd name="connsiteY4226" fmla="*/ 1922734 h 2052705"/>
              <a:gd name="connsiteX4227" fmla="*/ 289090 w 2226220"/>
              <a:gd name="connsiteY4227" fmla="*/ 1907933 h 2052705"/>
              <a:gd name="connsiteX4228" fmla="*/ 289090 w 2226220"/>
              <a:gd name="connsiteY4228" fmla="*/ 1893595 h 2052705"/>
              <a:gd name="connsiteX4229" fmla="*/ 274751 w 2226220"/>
              <a:gd name="connsiteY4229" fmla="*/ 1893595 h 2052705"/>
              <a:gd name="connsiteX4230" fmla="*/ 274751 w 2226220"/>
              <a:gd name="connsiteY4230" fmla="*/ 1879256 h 2052705"/>
              <a:gd name="connsiteX4231" fmla="*/ 276543 w 2226220"/>
              <a:gd name="connsiteY4231" fmla="*/ 1879256 h 2052705"/>
              <a:gd name="connsiteX4232" fmla="*/ 289090 w 2226220"/>
              <a:gd name="connsiteY4232" fmla="*/ 1879256 h 2052705"/>
              <a:gd name="connsiteX4233" fmla="*/ 303428 w 2226220"/>
              <a:gd name="connsiteY4233" fmla="*/ 1893595 h 2052705"/>
              <a:gd name="connsiteX4234" fmla="*/ 303428 w 2226220"/>
              <a:gd name="connsiteY4234" fmla="*/ 1879256 h 2052705"/>
              <a:gd name="connsiteX4235" fmla="*/ 289090 w 2226220"/>
              <a:gd name="connsiteY4235" fmla="*/ 1879256 h 2052705"/>
              <a:gd name="connsiteX4236" fmla="*/ 289090 w 2226220"/>
              <a:gd name="connsiteY4236" fmla="*/ 1864918 h 2052705"/>
              <a:gd name="connsiteX4237" fmla="*/ 303428 w 2226220"/>
              <a:gd name="connsiteY4237" fmla="*/ 1864918 h 2052705"/>
              <a:gd name="connsiteX4238" fmla="*/ 303428 w 2226220"/>
              <a:gd name="connsiteY4238" fmla="*/ 1850117 h 2052705"/>
              <a:gd name="connsiteX4239" fmla="*/ 318230 w 2226220"/>
              <a:gd name="connsiteY4239" fmla="*/ 1850117 h 2052705"/>
              <a:gd name="connsiteX4240" fmla="*/ 318230 w 2226220"/>
              <a:gd name="connsiteY4240" fmla="*/ 1835778 h 2052705"/>
              <a:gd name="connsiteX4241" fmla="*/ 303428 w 2226220"/>
              <a:gd name="connsiteY4241" fmla="*/ 1835778 h 2052705"/>
              <a:gd name="connsiteX4242" fmla="*/ 289090 w 2226220"/>
              <a:gd name="connsiteY4242" fmla="*/ 1835778 h 2052705"/>
              <a:gd name="connsiteX4243" fmla="*/ 289090 w 2226220"/>
              <a:gd name="connsiteY4243" fmla="*/ 1850117 h 2052705"/>
              <a:gd name="connsiteX4244" fmla="*/ 289090 w 2226220"/>
              <a:gd name="connsiteY4244" fmla="*/ 1864918 h 2052705"/>
              <a:gd name="connsiteX4245" fmla="*/ 274751 w 2226220"/>
              <a:gd name="connsiteY4245" fmla="*/ 1864918 h 2052705"/>
              <a:gd name="connsiteX4246" fmla="*/ 274751 w 2226220"/>
              <a:gd name="connsiteY4246" fmla="*/ 1866710 h 2052705"/>
              <a:gd name="connsiteX4247" fmla="*/ 274751 w 2226220"/>
              <a:gd name="connsiteY4247" fmla="*/ 1877464 h 2052705"/>
              <a:gd name="connsiteX4248" fmla="*/ 274751 w 2226220"/>
              <a:gd name="connsiteY4248" fmla="*/ 1879256 h 2052705"/>
              <a:gd name="connsiteX4249" fmla="*/ 260412 w 2226220"/>
              <a:gd name="connsiteY4249" fmla="*/ 1879256 h 2052705"/>
              <a:gd name="connsiteX4250" fmla="*/ 260412 w 2226220"/>
              <a:gd name="connsiteY4250" fmla="*/ 1881049 h 2052705"/>
              <a:gd name="connsiteX4251" fmla="*/ 260412 w 2226220"/>
              <a:gd name="connsiteY4251" fmla="*/ 1891802 h 2052705"/>
              <a:gd name="connsiteX4252" fmla="*/ 260412 w 2226220"/>
              <a:gd name="connsiteY4252" fmla="*/ 1893595 h 2052705"/>
              <a:gd name="connsiteX4253" fmla="*/ 245610 w 2226220"/>
              <a:gd name="connsiteY4253" fmla="*/ 1893595 h 2052705"/>
              <a:gd name="connsiteX4254" fmla="*/ 245610 w 2226220"/>
              <a:gd name="connsiteY4254" fmla="*/ 1879256 h 2052705"/>
              <a:gd name="connsiteX4255" fmla="*/ 245610 w 2226220"/>
              <a:gd name="connsiteY4255" fmla="*/ 1864918 h 2052705"/>
              <a:gd name="connsiteX4256" fmla="*/ 260412 w 2226220"/>
              <a:gd name="connsiteY4256" fmla="*/ 1850117 h 2052705"/>
              <a:gd name="connsiteX4257" fmla="*/ 245610 w 2226220"/>
              <a:gd name="connsiteY4257" fmla="*/ 1850117 h 2052705"/>
              <a:gd name="connsiteX4258" fmla="*/ 245610 w 2226220"/>
              <a:gd name="connsiteY4258" fmla="*/ 1864918 h 2052705"/>
              <a:gd name="connsiteX4259" fmla="*/ 231272 w 2226220"/>
              <a:gd name="connsiteY4259" fmla="*/ 1864918 h 2052705"/>
              <a:gd name="connsiteX4260" fmla="*/ 231272 w 2226220"/>
              <a:gd name="connsiteY4260" fmla="*/ 1853817 h 2052705"/>
              <a:gd name="connsiteX4261" fmla="*/ 231272 w 2226220"/>
              <a:gd name="connsiteY4261" fmla="*/ 1850117 h 2052705"/>
              <a:gd name="connsiteX4262" fmla="*/ 216933 w 2226220"/>
              <a:gd name="connsiteY4262" fmla="*/ 1850117 h 2052705"/>
              <a:gd name="connsiteX4263" fmla="*/ 216933 w 2226220"/>
              <a:gd name="connsiteY4263" fmla="*/ 1835778 h 2052705"/>
              <a:gd name="connsiteX4264" fmla="*/ 231272 w 2226220"/>
              <a:gd name="connsiteY4264" fmla="*/ 1835778 h 2052705"/>
              <a:gd name="connsiteX4265" fmla="*/ 231272 w 2226220"/>
              <a:gd name="connsiteY4265" fmla="*/ 1821440 h 2052705"/>
              <a:gd name="connsiteX4266" fmla="*/ 216933 w 2226220"/>
              <a:gd name="connsiteY4266" fmla="*/ 1821440 h 2052705"/>
              <a:gd name="connsiteX4267" fmla="*/ 208643 w 2226220"/>
              <a:gd name="connsiteY4267" fmla="*/ 1821440 h 2052705"/>
              <a:gd name="connsiteX4268" fmla="*/ 202594 w 2226220"/>
              <a:gd name="connsiteY4268" fmla="*/ 1821440 h 2052705"/>
              <a:gd name="connsiteX4269" fmla="*/ 202594 w 2226220"/>
              <a:gd name="connsiteY4269" fmla="*/ 1835778 h 2052705"/>
              <a:gd name="connsiteX4270" fmla="*/ 187793 w 2226220"/>
              <a:gd name="connsiteY4270" fmla="*/ 1835778 h 2052705"/>
              <a:gd name="connsiteX4271" fmla="*/ 173454 w 2226220"/>
              <a:gd name="connsiteY4271" fmla="*/ 1821440 h 2052705"/>
              <a:gd name="connsiteX4272" fmla="*/ 171662 w 2226220"/>
              <a:gd name="connsiteY4272" fmla="*/ 1821440 h 2052705"/>
              <a:gd name="connsiteX4273" fmla="*/ 159115 w 2226220"/>
              <a:gd name="connsiteY4273" fmla="*/ 1821440 h 2052705"/>
              <a:gd name="connsiteX4274" fmla="*/ 173454 w 2226220"/>
              <a:gd name="connsiteY4274" fmla="*/ 1807102 h 2052705"/>
              <a:gd name="connsiteX4275" fmla="*/ 173454 w 2226220"/>
              <a:gd name="connsiteY4275" fmla="*/ 1792301 h 2052705"/>
              <a:gd name="connsiteX4276" fmla="*/ 159115 w 2226220"/>
              <a:gd name="connsiteY4276" fmla="*/ 1792301 h 2052705"/>
              <a:gd name="connsiteX4277" fmla="*/ 159115 w 2226220"/>
              <a:gd name="connsiteY4277" fmla="*/ 1777962 h 2052705"/>
              <a:gd name="connsiteX4278" fmla="*/ 173454 w 2226220"/>
              <a:gd name="connsiteY4278" fmla="*/ 1777962 h 2052705"/>
              <a:gd name="connsiteX4279" fmla="*/ 173454 w 2226220"/>
              <a:gd name="connsiteY4279" fmla="*/ 1763624 h 2052705"/>
              <a:gd name="connsiteX4280" fmla="*/ 159115 w 2226220"/>
              <a:gd name="connsiteY4280" fmla="*/ 1763624 h 2052705"/>
              <a:gd name="connsiteX4281" fmla="*/ 159115 w 2226220"/>
              <a:gd name="connsiteY4281" fmla="*/ 1749286 h 2052705"/>
              <a:gd name="connsiteX4282" fmla="*/ 159115 w 2226220"/>
              <a:gd name="connsiteY4282" fmla="*/ 1734485 h 2052705"/>
              <a:gd name="connsiteX4283" fmla="*/ 159115 w 2226220"/>
              <a:gd name="connsiteY4283" fmla="*/ 1720146 h 2052705"/>
              <a:gd name="connsiteX4284" fmla="*/ 173454 w 2226220"/>
              <a:gd name="connsiteY4284" fmla="*/ 1734485 h 2052705"/>
              <a:gd name="connsiteX4285" fmla="*/ 173454 w 2226220"/>
              <a:gd name="connsiteY4285" fmla="*/ 1720146 h 2052705"/>
              <a:gd name="connsiteX4286" fmla="*/ 173454 w 2226220"/>
              <a:gd name="connsiteY4286" fmla="*/ 1705808 h 2052705"/>
              <a:gd name="connsiteX4287" fmla="*/ 173454 w 2226220"/>
              <a:gd name="connsiteY4287" fmla="*/ 1691469 h 2052705"/>
              <a:gd name="connsiteX4288" fmla="*/ 187793 w 2226220"/>
              <a:gd name="connsiteY4288" fmla="*/ 1691469 h 2052705"/>
              <a:gd name="connsiteX4289" fmla="*/ 187793 w 2226220"/>
              <a:gd name="connsiteY4289" fmla="*/ 1676668 h 2052705"/>
              <a:gd name="connsiteX4290" fmla="*/ 202594 w 2226220"/>
              <a:gd name="connsiteY4290" fmla="*/ 1676668 h 2052705"/>
              <a:gd name="connsiteX4291" fmla="*/ 202594 w 2226220"/>
              <a:gd name="connsiteY4291" fmla="*/ 1662330 h 2052705"/>
              <a:gd name="connsiteX4292" fmla="*/ 202594 w 2226220"/>
              <a:gd name="connsiteY4292" fmla="*/ 1647992 h 2052705"/>
              <a:gd name="connsiteX4293" fmla="*/ 216933 w 2226220"/>
              <a:gd name="connsiteY4293" fmla="*/ 1647992 h 2052705"/>
              <a:gd name="connsiteX4294" fmla="*/ 216933 w 2226220"/>
              <a:gd name="connsiteY4294" fmla="*/ 1633653 h 2052705"/>
              <a:gd name="connsiteX4295" fmla="*/ 216933 w 2226220"/>
              <a:gd name="connsiteY4295" fmla="*/ 1618852 h 2052705"/>
              <a:gd name="connsiteX4296" fmla="*/ 231272 w 2226220"/>
              <a:gd name="connsiteY4296" fmla="*/ 1618852 h 2052705"/>
              <a:gd name="connsiteX4297" fmla="*/ 231272 w 2226220"/>
              <a:gd name="connsiteY4297" fmla="*/ 1604514 h 2052705"/>
              <a:gd name="connsiteX4298" fmla="*/ 245610 w 2226220"/>
              <a:gd name="connsiteY4298" fmla="*/ 1604514 h 2052705"/>
              <a:gd name="connsiteX4299" fmla="*/ 245610 w 2226220"/>
              <a:gd name="connsiteY4299" fmla="*/ 1590175 h 2052705"/>
              <a:gd name="connsiteX4300" fmla="*/ 245610 w 2226220"/>
              <a:gd name="connsiteY4300" fmla="*/ 1575837 h 2052705"/>
              <a:gd name="connsiteX4301" fmla="*/ 260412 w 2226220"/>
              <a:gd name="connsiteY4301" fmla="*/ 1575837 h 2052705"/>
              <a:gd name="connsiteX4302" fmla="*/ 260412 w 2226220"/>
              <a:gd name="connsiteY4302" fmla="*/ 1561036 h 2052705"/>
              <a:gd name="connsiteX4303" fmla="*/ 274751 w 2226220"/>
              <a:gd name="connsiteY4303" fmla="*/ 1561036 h 2052705"/>
              <a:gd name="connsiteX4304" fmla="*/ 274751 w 2226220"/>
              <a:gd name="connsiteY4304" fmla="*/ 1546698 h 2052705"/>
              <a:gd name="connsiteX4305" fmla="*/ 289090 w 2226220"/>
              <a:gd name="connsiteY4305" fmla="*/ 1532359 h 2052705"/>
              <a:gd name="connsiteX4306" fmla="*/ 289090 w 2226220"/>
              <a:gd name="connsiteY4306" fmla="*/ 1518021 h 2052705"/>
              <a:gd name="connsiteX4307" fmla="*/ 303428 w 2226220"/>
              <a:gd name="connsiteY4307" fmla="*/ 1518021 h 2052705"/>
              <a:gd name="connsiteX4308" fmla="*/ 303428 w 2226220"/>
              <a:gd name="connsiteY4308" fmla="*/ 1503220 h 2052705"/>
              <a:gd name="connsiteX4309" fmla="*/ 318230 w 2226220"/>
              <a:gd name="connsiteY4309" fmla="*/ 1503220 h 2052705"/>
              <a:gd name="connsiteX4310" fmla="*/ 332569 w 2226220"/>
              <a:gd name="connsiteY4310" fmla="*/ 1503220 h 2052705"/>
              <a:gd name="connsiteX4311" fmla="*/ 346907 w 2226220"/>
              <a:gd name="connsiteY4311" fmla="*/ 1518021 h 2052705"/>
              <a:gd name="connsiteX4312" fmla="*/ 346907 w 2226220"/>
              <a:gd name="connsiteY4312" fmla="*/ 1503220 h 2052705"/>
              <a:gd name="connsiteX4313" fmla="*/ 332569 w 2226220"/>
              <a:gd name="connsiteY4313" fmla="*/ 1503220 h 2052705"/>
              <a:gd name="connsiteX4314" fmla="*/ 332569 w 2226220"/>
              <a:gd name="connsiteY4314" fmla="*/ 1488882 h 2052705"/>
              <a:gd name="connsiteX4315" fmla="*/ 332569 w 2226220"/>
              <a:gd name="connsiteY4315" fmla="*/ 1474543 h 2052705"/>
              <a:gd name="connsiteX4316" fmla="*/ 332569 w 2226220"/>
              <a:gd name="connsiteY4316" fmla="*/ 1460205 h 2052705"/>
              <a:gd name="connsiteX4317" fmla="*/ 332569 w 2226220"/>
              <a:gd name="connsiteY4317" fmla="*/ 1445404 h 2052705"/>
              <a:gd name="connsiteX4318" fmla="*/ 346907 w 2226220"/>
              <a:gd name="connsiteY4318" fmla="*/ 1445404 h 2052705"/>
              <a:gd name="connsiteX4319" fmla="*/ 346907 w 2226220"/>
              <a:gd name="connsiteY4319" fmla="*/ 1431065 h 2052705"/>
              <a:gd name="connsiteX4320" fmla="*/ 361246 w 2226220"/>
              <a:gd name="connsiteY4320" fmla="*/ 1431065 h 2052705"/>
              <a:gd name="connsiteX4321" fmla="*/ 361246 w 2226220"/>
              <a:gd name="connsiteY4321" fmla="*/ 1416727 h 2052705"/>
              <a:gd name="connsiteX4322" fmla="*/ 376048 w 2226220"/>
              <a:gd name="connsiteY4322" fmla="*/ 1402389 h 2052705"/>
              <a:gd name="connsiteX4323" fmla="*/ 376048 w 2226220"/>
              <a:gd name="connsiteY4323" fmla="*/ 1387588 h 2052705"/>
              <a:gd name="connsiteX4324" fmla="*/ 390386 w 2226220"/>
              <a:gd name="connsiteY4324" fmla="*/ 1373249 h 2052705"/>
              <a:gd name="connsiteX4325" fmla="*/ 390386 w 2226220"/>
              <a:gd name="connsiteY4325" fmla="*/ 1358911 h 2052705"/>
              <a:gd name="connsiteX4326" fmla="*/ 404725 w 2226220"/>
              <a:gd name="connsiteY4326" fmla="*/ 1358911 h 2052705"/>
              <a:gd name="connsiteX4327" fmla="*/ 404725 w 2226220"/>
              <a:gd name="connsiteY4327" fmla="*/ 1344572 h 2052705"/>
              <a:gd name="connsiteX4328" fmla="*/ 390386 w 2226220"/>
              <a:gd name="connsiteY4328" fmla="*/ 1344572 h 2052705"/>
              <a:gd name="connsiteX4329" fmla="*/ 376048 w 2226220"/>
              <a:gd name="connsiteY4329" fmla="*/ 1344572 h 2052705"/>
              <a:gd name="connsiteX4330" fmla="*/ 361246 w 2226220"/>
              <a:gd name="connsiteY4330" fmla="*/ 1344572 h 2052705"/>
              <a:gd name="connsiteX4331" fmla="*/ 346907 w 2226220"/>
              <a:gd name="connsiteY4331" fmla="*/ 1344572 h 2052705"/>
              <a:gd name="connsiteX4332" fmla="*/ 332569 w 2226220"/>
              <a:gd name="connsiteY4332" fmla="*/ 1329772 h 2052705"/>
              <a:gd name="connsiteX4333" fmla="*/ 318230 w 2226220"/>
              <a:gd name="connsiteY4333" fmla="*/ 1329772 h 2052705"/>
              <a:gd name="connsiteX4334" fmla="*/ 303428 w 2226220"/>
              <a:gd name="connsiteY4334" fmla="*/ 1329772 h 2052705"/>
              <a:gd name="connsiteX4335" fmla="*/ 303428 w 2226220"/>
              <a:gd name="connsiteY4335" fmla="*/ 1315433 h 2052705"/>
              <a:gd name="connsiteX4336" fmla="*/ 289090 w 2226220"/>
              <a:gd name="connsiteY4336" fmla="*/ 1315433 h 2052705"/>
              <a:gd name="connsiteX4337" fmla="*/ 274751 w 2226220"/>
              <a:gd name="connsiteY4337" fmla="*/ 1315433 h 2052705"/>
              <a:gd name="connsiteX4338" fmla="*/ 260412 w 2226220"/>
              <a:gd name="connsiteY4338" fmla="*/ 1315433 h 2052705"/>
              <a:gd name="connsiteX4339" fmla="*/ 245610 w 2226220"/>
              <a:gd name="connsiteY4339" fmla="*/ 1315433 h 2052705"/>
              <a:gd name="connsiteX4340" fmla="*/ 245610 w 2226220"/>
              <a:gd name="connsiteY4340" fmla="*/ 1301095 h 2052705"/>
              <a:gd name="connsiteX4341" fmla="*/ 231272 w 2226220"/>
              <a:gd name="connsiteY4341" fmla="*/ 1301095 h 2052705"/>
              <a:gd name="connsiteX4342" fmla="*/ 216933 w 2226220"/>
              <a:gd name="connsiteY4342" fmla="*/ 1301095 h 2052705"/>
              <a:gd name="connsiteX4343" fmla="*/ 202594 w 2226220"/>
              <a:gd name="connsiteY4343" fmla="*/ 1301095 h 2052705"/>
              <a:gd name="connsiteX4344" fmla="*/ 202594 w 2226220"/>
              <a:gd name="connsiteY4344" fmla="*/ 1295718 h 2052705"/>
              <a:gd name="connsiteX4345" fmla="*/ 202594 w 2226220"/>
              <a:gd name="connsiteY4345" fmla="*/ 1295046 h 2052705"/>
              <a:gd name="connsiteX4346" fmla="*/ 202594 w 2226220"/>
              <a:gd name="connsiteY4346" fmla="*/ 1286756 h 2052705"/>
              <a:gd name="connsiteX4347" fmla="*/ 187793 w 2226220"/>
              <a:gd name="connsiteY4347" fmla="*/ 1286756 h 2052705"/>
              <a:gd name="connsiteX4348" fmla="*/ 173454 w 2226220"/>
              <a:gd name="connsiteY4348" fmla="*/ 1286756 h 2052705"/>
              <a:gd name="connsiteX4349" fmla="*/ 159115 w 2226220"/>
              <a:gd name="connsiteY4349" fmla="*/ 1286756 h 2052705"/>
              <a:gd name="connsiteX4350" fmla="*/ 144776 w 2226220"/>
              <a:gd name="connsiteY4350" fmla="*/ 1271955 h 2052705"/>
              <a:gd name="connsiteX4351" fmla="*/ 129975 w 2226220"/>
              <a:gd name="connsiteY4351" fmla="*/ 1271955 h 2052705"/>
              <a:gd name="connsiteX4352" fmla="*/ 129975 w 2226220"/>
              <a:gd name="connsiteY4352" fmla="*/ 1266579 h 2052705"/>
              <a:gd name="connsiteX4353" fmla="*/ 129975 w 2226220"/>
              <a:gd name="connsiteY4353" fmla="*/ 1265906 h 2052705"/>
              <a:gd name="connsiteX4354" fmla="*/ 129975 w 2226220"/>
              <a:gd name="connsiteY4354" fmla="*/ 1265682 h 2052705"/>
              <a:gd name="connsiteX4355" fmla="*/ 129975 w 2226220"/>
              <a:gd name="connsiteY4355" fmla="*/ 1257617 h 2052705"/>
              <a:gd name="connsiteX4356" fmla="*/ 115636 w 2226220"/>
              <a:gd name="connsiteY4356" fmla="*/ 1257617 h 2052705"/>
              <a:gd name="connsiteX4357" fmla="*/ 101297 w 2226220"/>
              <a:gd name="connsiteY4357" fmla="*/ 1257617 h 2052705"/>
              <a:gd name="connsiteX4358" fmla="*/ 86958 w 2226220"/>
              <a:gd name="connsiteY4358" fmla="*/ 1257617 h 2052705"/>
              <a:gd name="connsiteX4359" fmla="*/ 86958 w 2226220"/>
              <a:gd name="connsiteY4359" fmla="*/ 1243279 h 2052705"/>
              <a:gd name="connsiteX4360" fmla="*/ 72157 w 2226220"/>
              <a:gd name="connsiteY4360" fmla="*/ 1243279 h 2052705"/>
              <a:gd name="connsiteX4361" fmla="*/ 72157 w 2226220"/>
              <a:gd name="connsiteY4361" fmla="*/ 1228940 h 2052705"/>
              <a:gd name="connsiteX4362" fmla="*/ 63867 w 2226220"/>
              <a:gd name="connsiteY4362" fmla="*/ 1228940 h 2052705"/>
              <a:gd name="connsiteX4363" fmla="*/ 57818 w 2226220"/>
              <a:gd name="connsiteY4363" fmla="*/ 1228940 h 2052705"/>
              <a:gd name="connsiteX4364" fmla="*/ 43479 w 2226220"/>
              <a:gd name="connsiteY4364" fmla="*/ 1228940 h 2052705"/>
              <a:gd name="connsiteX4365" fmla="*/ 43479 w 2226220"/>
              <a:gd name="connsiteY4365" fmla="*/ 1214139 h 2052705"/>
              <a:gd name="connsiteX4366" fmla="*/ 43479 w 2226220"/>
              <a:gd name="connsiteY4366" fmla="*/ 1212347 h 2052705"/>
              <a:gd name="connsiteX4367" fmla="*/ 43479 w 2226220"/>
              <a:gd name="connsiteY4367" fmla="*/ 1210555 h 2052705"/>
              <a:gd name="connsiteX4368" fmla="*/ 43479 w 2226220"/>
              <a:gd name="connsiteY4368" fmla="*/ 1205850 h 2052705"/>
              <a:gd name="connsiteX4369" fmla="*/ 43479 w 2226220"/>
              <a:gd name="connsiteY4369" fmla="*/ 1199801 h 2052705"/>
              <a:gd name="connsiteX4370" fmla="*/ 57818 w 2226220"/>
              <a:gd name="connsiteY4370" fmla="*/ 1185462 h 2052705"/>
              <a:gd name="connsiteX4371" fmla="*/ 43479 w 2226220"/>
              <a:gd name="connsiteY4371" fmla="*/ 1185462 h 2052705"/>
              <a:gd name="connsiteX4372" fmla="*/ 43479 w 2226220"/>
              <a:gd name="connsiteY4372" fmla="*/ 1171124 h 2052705"/>
              <a:gd name="connsiteX4373" fmla="*/ 29140 w 2226220"/>
              <a:gd name="connsiteY4373" fmla="*/ 1171124 h 2052705"/>
              <a:gd name="connsiteX4374" fmla="*/ 43479 w 2226220"/>
              <a:gd name="connsiteY4374" fmla="*/ 1156323 h 2052705"/>
              <a:gd name="connsiteX4375" fmla="*/ 57818 w 2226220"/>
              <a:gd name="connsiteY4375" fmla="*/ 1156323 h 2052705"/>
              <a:gd name="connsiteX4376" fmla="*/ 72157 w 2226220"/>
              <a:gd name="connsiteY4376" fmla="*/ 1156323 h 2052705"/>
              <a:gd name="connsiteX4377" fmla="*/ 57818 w 2226220"/>
              <a:gd name="connsiteY4377" fmla="*/ 1141985 h 2052705"/>
              <a:gd name="connsiteX4378" fmla="*/ 57818 w 2226220"/>
              <a:gd name="connsiteY4378" fmla="*/ 1143777 h 2052705"/>
              <a:gd name="connsiteX4379" fmla="*/ 57818 w 2226220"/>
              <a:gd name="connsiteY4379" fmla="*/ 1145569 h 2052705"/>
              <a:gd name="connsiteX4380" fmla="*/ 57818 w 2226220"/>
              <a:gd name="connsiteY4380" fmla="*/ 1150274 h 2052705"/>
              <a:gd name="connsiteX4381" fmla="*/ 57818 w 2226220"/>
              <a:gd name="connsiteY4381" fmla="*/ 1150946 h 2052705"/>
              <a:gd name="connsiteX4382" fmla="*/ 57818 w 2226220"/>
              <a:gd name="connsiteY4382" fmla="*/ 1156323 h 2052705"/>
              <a:gd name="connsiteX4383" fmla="*/ 43479 w 2226220"/>
              <a:gd name="connsiteY4383" fmla="*/ 1141985 h 2052705"/>
              <a:gd name="connsiteX4384" fmla="*/ 43479 w 2226220"/>
              <a:gd name="connsiteY4384" fmla="*/ 1127646 h 2052705"/>
              <a:gd name="connsiteX4385" fmla="*/ 57818 w 2226220"/>
              <a:gd name="connsiteY4385" fmla="*/ 1127646 h 2052705"/>
              <a:gd name="connsiteX4386" fmla="*/ 72157 w 2226220"/>
              <a:gd name="connsiteY4386" fmla="*/ 1127646 h 2052705"/>
              <a:gd name="connsiteX4387" fmla="*/ 72157 w 2226220"/>
              <a:gd name="connsiteY4387" fmla="*/ 1141985 h 2052705"/>
              <a:gd name="connsiteX4388" fmla="*/ 75857 w 2226220"/>
              <a:gd name="connsiteY4388" fmla="*/ 1141985 h 2052705"/>
              <a:gd name="connsiteX4389" fmla="*/ 86958 w 2226220"/>
              <a:gd name="connsiteY4389" fmla="*/ 1141985 h 2052705"/>
              <a:gd name="connsiteX4390" fmla="*/ 86958 w 2226220"/>
              <a:gd name="connsiteY4390" fmla="*/ 1156323 h 2052705"/>
              <a:gd name="connsiteX4391" fmla="*/ 86958 w 2226220"/>
              <a:gd name="connsiteY4391" fmla="*/ 1154531 h 2052705"/>
              <a:gd name="connsiteX4392" fmla="*/ 86958 w 2226220"/>
              <a:gd name="connsiteY4392" fmla="*/ 1150946 h 2052705"/>
              <a:gd name="connsiteX4393" fmla="*/ 86958 w 2226220"/>
              <a:gd name="connsiteY4393" fmla="*/ 1150274 h 2052705"/>
              <a:gd name="connsiteX4394" fmla="*/ 86958 w 2226220"/>
              <a:gd name="connsiteY4394" fmla="*/ 1141985 h 2052705"/>
              <a:gd name="connsiteX4395" fmla="*/ 72157 w 2226220"/>
              <a:gd name="connsiteY4395" fmla="*/ 1127646 h 2052705"/>
              <a:gd name="connsiteX4396" fmla="*/ 72157 w 2226220"/>
              <a:gd name="connsiteY4396" fmla="*/ 1113308 h 2052705"/>
              <a:gd name="connsiteX4397" fmla="*/ 57818 w 2226220"/>
              <a:gd name="connsiteY4397" fmla="*/ 1113308 h 2052705"/>
              <a:gd name="connsiteX4398" fmla="*/ 57818 w 2226220"/>
              <a:gd name="connsiteY4398" fmla="*/ 1098507 h 2052705"/>
              <a:gd name="connsiteX4399" fmla="*/ 43479 w 2226220"/>
              <a:gd name="connsiteY4399" fmla="*/ 1098507 h 2052705"/>
              <a:gd name="connsiteX4400" fmla="*/ 43479 w 2226220"/>
              <a:gd name="connsiteY4400" fmla="*/ 1113308 h 2052705"/>
              <a:gd name="connsiteX4401" fmla="*/ 43479 w 2226220"/>
              <a:gd name="connsiteY4401" fmla="*/ 1127646 h 2052705"/>
              <a:gd name="connsiteX4402" fmla="*/ 29140 w 2226220"/>
              <a:gd name="connsiteY4402" fmla="*/ 1127646 h 2052705"/>
              <a:gd name="connsiteX4403" fmla="*/ 14339 w 2226220"/>
              <a:gd name="connsiteY4403" fmla="*/ 1113308 h 2052705"/>
              <a:gd name="connsiteX4404" fmla="*/ 29140 w 2226220"/>
              <a:gd name="connsiteY4404" fmla="*/ 1113308 h 2052705"/>
              <a:gd name="connsiteX4405" fmla="*/ 14339 w 2226220"/>
              <a:gd name="connsiteY4405" fmla="*/ 1113308 h 2052705"/>
              <a:gd name="connsiteX4406" fmla="*/ 14339 w 2226220"/>
              <a:gd name="connsiteY4406" fmla="*/ 1104751 h 2052705"/>
              <a:gd name="connsiteX4407" fmla="*/ 14339 w 2226220"/>
              <a:gd name="connsiteY4407" fmla="*/ 1104058 h 2052705"/>
              <a:gd name="connsiteX4408" fmla="*/ 14339 w 2226220"/>
              <a:gd name="connsiteY4408" fmla="*/ 1098507 h 2052705"/>
              <a:gd name="connsiteX4409" fmla="*/ 14339 w 2226220"/>
              <a:gd name="connsiteY4409" fmla="*/ 1084169 h 2052705"/>
              <a:gd name="connsiteX4410" fmla="*/ 14339 w 2226220"/>
              <a:gd name="connsiteY4410" fmla="*/ 1069830 h 2052705"/>
              <a:gd name="connsiteX4411" fmla="*/ 14339 w 2226220"/>
              <a:gd name="connsiteY4411" fmla="*/ 1055492 h 2052705"/>
              <a:gd name="connsiteX4412" fmla="*/ 14339 w 2226220"/>
              <a:gd name="connsiteY4412" fmla="*/ 1040691 h 2052705"/>
              <a:gd name="connsiteX4413" fmla="*/ 14339 w 2226220"/>
              <a:gd name="connsiteY4413" fmla="*/ 1026352 h 2052705"/>
              <a:gd name="connsiteX4414" fmla="*/ 29140 w 2226220"/>
              <a:gd name="connsiteY4414" fmla="*/ 1026352 h 2052705"/>
              <a:gd name="connsiteX4415" fmla="*/ 29140 w 2226220"/>
              <a:gd name="connsiteY4415" fmla="*/ 1012014 h 2052705"/>
              <a:gd name="connsiteX4416" fmla="*/ 29140 w 2226220"/>
              <a:gd name="connsiteY4416" fmla="*/ 997676 h 2052705"/>
              <a:gd name="connsiteX4417" fmla="*/ 43479 w 2226220"/>
              <a:gd name="connsiteY4417" fmla="*/ 982875 h 2052705"/>
              <a:gd name="connsiteX4418" fmla="*/ 57818 w 2226220"/>
              <a:gd name="connsiteY4418" fmla="*/ 982875 h 2052705"/>
              <a:gd name="connsiteX4419" fmla="*/ 72157 w 2226220"/>
              <a:gd name="connsiteY4419" fmla="*/ 968536 h 2052705"/>
              <a:gd name="connsiteX4420" fmla="*/ 72157 w 2226220"/>
              <a:gd name="connsiteY4420" fmla="*/ 982875 h 2052705"/>
              <a:gd name="connsiteX4421" fmla="*/ 86958 w 2226220"/>
              <a:gd name="connsiteY4421" fmla="*/ 982875 h 2052705"/>
              <a:gd name="connsiteX4422" fmla="*/ 86958 w 2226220"/>
              <a:gd name="connsiteY4422" fmla="*/ 993976 h 2052705"/>
              <a:gd name="connsiteX4423" fmla="*/ 86958 w 2226220"/>
              <a:gd name="connsiteY4423" fmla="*/ 997676 h 2052705"/>
              <a:gd name="connsiteX4424" fmla="*/ 86958 w 2226220"/>
              <a:gd name="connsiteY4424" fmla="*/ 1012014 h 2052705"/>
              <a:gd name="connsiteX4425" fmla="*/ 86958 w 2226220"/>
              <a:gd name="connsiteY4425" fmla="*/ 1020303 h 2052705"/>
              <a:gd name="connsiteX4426" fmla="*/ 86958 w 2226220"/>
              <a:gd name="connsiteY4426" fmla="*/ 1020976 h 2052705"/>
              <a:gd name="connsiteX4427" fmla="*/ 86958 w 2226220"/>
              <a:gd name="connsiteY4427" fmla="*/ 1026352 h 2052705"/>
              <a:gd name="connsiteX4428" fmla="*/ 72157 w 2226220"/>
              <a:gd name="connsiteY4428" fmla="*/ 1026352 h 2052705"/>
              <a:gd name="connsiteX4429" fmla="*/ 72157 w 2226220"/>
              <a:gd name="connsiteY4429" fmla="*/ 1040691 h 2052705"/>
              <a:gd name="connsiteX4430" fmla="*/ 86958 w 2226220"/>
              <a:gd name="connsiteY4430" fmla="*/ 1040691 h 2052705"/>
              <a:gd name="connsiteX4431" fmla="*/ 86958 w 2226220"/>
              <a:gd name="connsiteY4431" fmla="*/ 1055492 h 2052705"/>
              <a:gd name="connsiteX4432" fmla="*/ 101297 w 2226220"/>
              <a:gd name="connsiteY4432" fmla="*/ 1055492 h 2052705"/>
              <a:gd name="connsiteX4433" fmla="*/ 86958 w 2226220"/>
              <a:gd name="connsiteY4433" fmla="*/ 1040691 h 2052705"/>
              <a:gd name="connsiteX4434" fmla="*/ 86958 w 2226220"/>
              <a:gd name="connsiteY4434" fmla="*/ 1026352 h 2052705"/>
              <a:gd name="connsiteX4435" fmla="*/ 101297 w 2226220"/>
              <a:gd name="connsiteY4435" fmla="*/ 1026352 h 2052705"/>
              <a:gd name="connsiteX4436" fmla="*/ 115636 w 2226220"/>
              <a:gd name="connsiteY4436" fmla="*/ 1026352 h 2052705"/>
              <a:gd name="connsiteX4437" fmla="*/ 115636 w 2226220"/>
              <a:gd name="connsiteY4437" fmla="*/ 1034642 h 2052705"/>
              <a:gd name="connsiteX4438" fmla="*/ 115636 w 2226220"/>
              <a:gd name="connsiteY4438" fmla="*/ 1040691 h 2052705"/>
              <a:gd name="connsiteX4439" fmla="*/ 129975 w 2226220"/>
              <a:gd name="connsiteY4439" fmla="*/ 1026352 h 2052705"/>
              <a:gd name="connsiteX4440" fmla="*/ 129975 w 2226220"/>
              <a:gd name="connsiteY4440" fmla="*/ 1040691 h 2052705"/>
              <a:gd name="connsiteX4441" fmla="*/ 129975 w 2226220"/>
              <a:gd name="connsiteY4441" fmla="*/ 1046935 h 2052705"/>
              <a:gd name="connsiteX4442" fmla="*/ 129975 w 2226220"/>
              <a:gd name="connsiteY4442" fmla="*/ 1055492 h 2052705"/>
              <a:gd name="connsiteX4443" fmla="*/ 144776 w 2226220"/>
              <a:gd name="connsiteY4443" fmla="*/ 1040691 h 2052705"/>
              <a:gd name="connsiteX4444" fmla="*/ 144776 w 2226220"/>
              <a:gd name="connsiteY4444" fmla="*/ 1049016 h 2052705"/>
              <a:gd name="connsiteX4445" fmla="*/ 144776 w 2226220"/>
              <a:gd name="connsiteY4445" fmla="*/ 1055492 h 2052705"/>
              <a:gd name="connsiteX4446" fmla="*/ 159115 w 2226220"/>
              <a:gd name="connsiteY4446" fmla="*/ 1055492 h 2052705"/>
              <a:gd name="connsiteX4447" fmla="*/ 159115 w 2226220"/>
              <a:gd name="connsiteY4447" fmla="*/ 1040691 h 2052705"/>
              <a:gd name="connsiteX4448" fmla="*/ 144776 w 2226220"/>
              <a:gd name="connsiteY4448" fmla="*/ 1040691 h 2052705"/>
              <a:gd name="connsiteX4449" fmla="*/ 129975 w 2226220"/>
              <a:gd name="connsiteY4449" fmla="*/ 1026352 h 2052705"/>
              <a:gd name="connsiteX4450" fmla="*/ 115636 w 2226220"/>
              <a:gd name="connsiteY4450" fmla="*/ 1012014 h 2052705"/>
              <a:gd name="connsiteX4451" fmla="*/ 115636 w 2226220"/>
              <a:gd name="connsiteY4451" fmla="*/ 997676 h 2052705"/>
              <a:gd name="connsiteX4452" fmla="*/ 115636 w 2226220"/>
              <a:gd name="connsiteY4452" fmla="*/ 982875 h 2052705"/>
              <a:gd name="connsiteX4453" fmla="*/ 101297 w 2226220"/>
              <a:gd name="connsiteY4453" fmla="*/ 982875 h 2052705"/>
              <a:gd name="connsiteX4454" fmla="*/ 101297 w 2226220"/>
              <a:gd name="connsiteY4454" fmla="*/ 968536 h 2052705"/>
              <a:gd name="connsiteX4455" fmla="*/ 115636 w 2226220"/>
              <a:gd name="connsiteY4455" fmla="*/ 954198 h 2052705"/>
              <a:gd name="connsiteX4456" fmla="*/ 101297 w 2226220"/>
              <a:gd name="connsiteY4456" fmla="*/ 954198 h 2052705"/>
              <a:gd name="connsiteX4457" fmla="*/ 101297 w 2226220"/>
              <a:gd name="connsiteY4457" fmla="*/ 968536 h 2052705"/>
              <a:gd name="connsiteX4458" fmla="*/ 86958 w 2226220"/>
              <a:gd name="connsiteY4458" fmla="*/ 982875 h 2052705"/>
              <a:gd name="connsiteX4459" fmla="*/ 86958 w 2226220"/>
              <a:gd name="connsiteY4459" fmla="*/ 968536 h 2052705"/>
              <a:gd name="connsiteX4460" fmla="*/ 72157 w 2226220"/>
              <a:gd name="connsiteY4460" fmla="*/ 968536 h 2052705"/>
              <a:gd name="connsiteX4461" fmla="*/ 66780 w 2226220"/>
              <a:gd name="connsiteY4461" fmla="*/ 968536 h 2052705"/>
              <a:gd name="connsiteX4462" fmla="*/ 66108 w 2226220"/>
              <a:gd name="connsiteY4462" fmla="*/ 968536 h 2052705"/>
              <a:gd name="connsiteX4463" fmla="*/ 57818 w 2226220"/>
              <a:gd name="connsiteY4463" fmla="*/ 968536 h 2052705"/>
              <a:gd name="connsiteX4464" fmla="*/ 57818 w 2226220"/>
              <a:gd name="connsiteY4464" fmla="*/ 954198 h 2052705"/>
              <a:gd name="connsiteX4465" fmla="*/ 57818 w 2226220"/>
              <a:gd name="connsiteY4465" fmla="*/ 952405 h 2052705"/>
              <a:gd name="connsiteX4466" fmla="*/ 57818 w 2226220"/>
              <a:gd name="connsiteY4466" fmla="*/ 939859 h 2052705"/>
              <a:gd name="connsiteX4467" fmla="*/ 72157 w 2226220"/>
              <a:gd name="connsiteY4467" fmla="*/ 954198 h 2052705"/>
              <a:gd name="connsiteX4468" fmla="*/ 78401 w 2226220"/>
              <a:gd name="connsiteY4468" fmla="*/ 954198 h 2052705"/>
              <a:gd name="connsiteX4469" fmla="*/ 86958 w 2226220"/>
              <a:gd name="connsiteY4469" fmla="*/ 954198 h 2052705"/>
              <a:gd name="connsiteX4470" fmla="*/ 86958 w 2226220"/>
              <a:gd name="connsiteY4470" fmla="*/ 939859 h 2052705"/>
              <a:gd name="connsiteX4471" fmla="*/ 72157 w 2226220"/>
              <a:gd name="connsiteY4471" fmla="*/ 939859 h 2052705"/>
              <a:gd name="connsiteX4472" fmla="*/ 72157 w 2226220"/>
              <a:gd name="connsiteY4472" fmla="*/ 938009 h 2052705"/>
              <a:gd name="connsiteX4473" fmla="*/ 72157 w 2226220"/>
              <a:gd name="connsiteY4473" fmla="*/ 936159 h 2052705"/>
              <a:gd name="connsiteX4474" fmla="*/ 72157 w 2226220"/>
              <a:gd name="connsiteY4474" fmla="*/ 925059 h 2052705"/>
              <a:gd name="connsiteX4475" fmla="*/ 72157 w 2226220"/>
              <a:gd name="connsiteY4475" fmla="*/ 910720 h 2052705"/>
              <a:gd name="connsiteX4476" fmla="*/ 72157 w 2226220"/>
              <a:gd name="connsiteY4476" fmla="*/ 896382 h 2052705"/>
              <a:gd name="connsiteX4477" fmla="*/ 83258 w 2226220"/>
              <a:gd name="connsiteY4477" fmla="*/ 896382 h 2052705"/>
              <a:gd name="connsiteX4478" fmla="*/ 86958 w 2226220"/>
              <a:gd name="connsiteY4478" fmla="*/ 896382 h 2052705"/>
              <a:gd name="connsiteX4479" fmla="*/ 101297 w 2226220"/>
              <a:gd name="connsiteY4479" fmla="*/ 910720 h 2052705"/>
              <a:gd name="connsiteX4480" fmla="*/ 101297 w 2226220"/>
              <a:gd name="connsiteY4480" fmla="*/ 912513 h 2052705"/>
              <a:gd name="connsiteX4481" fmla="*/ 101297 w 2226220"/>
              <a:gd name="connsiteY4481" fmla="*/ 919010 h 2052705"/>
              <a:gd name="connsiteX4482" fmla="*/ 101297 w 2226220"/>
              <a:gd name="connsiteY4482" fmla="*/ 925059 h 2052705"/>
              <a:gd name="connsiteX4483" fmla="*/ 101297 w 2226220"/>
              <a:gd name="connsiteY4483" fmla="*/ 910720 h 2052705"/>
              <a:gd name="connsiteX4484" fmla="*/ 115636 w 2226220"/>
              <a:gd name="connsiteY4484" fmla="*/ 896382 h 2052705"/>
              <a:gd name="connsiteX4485" fmla="*/ 101297 w 2226220"/>
              <a:gd name="connsiteY4485" fmla="*/ 896382 h 2052705"/>
              <a:gd name="connsiteX4486" fmla="*/ 101297 w 2226220"/>
              <a:gd name="connsiteY4486" fmla="*/ 882043 h 2052705"/>
              <a:gd name="connsiteX4487" fmla="*/ 115636 w 2226220"/>
              <a:gd name="connsiteY4487" fmla="*/ 852904 h 2052705"/>
              <a:gd name="connsiteX4488" fmla="*/ 115636 w 2226220"/>
              <a:gd name="connsiteY4488" fmla="*/ 838566 h 2052705"/>
              <a:gd name="connsiteX4489" fmla="*/ 129975 w 2226220"/>
              <a:gd name="connsiteY4489" fmla="*/ 838566 h 2052705"/>
              <a:gd name="connsiteX4490" fmla="*/ 144776 w 2226220"/>
              <a:gd name="connsiteY4490" fmla="*/ 824227 h 2052705"/>
              <a:gd name="connsiteX4491" fmla="*/ 144776 w 2226220"/>
              <a:gd name="connsiteY4491" fmla="*/ 809426 h 2052705"/>
              <a:gd name="connsiteX4492" fmla="*/ 144776 w 2226220"/>
              <a:gd name="connsiteY4492" fmla="*/ 795088 h 2052705"/>
              <a:gd name="connsiteX4493" fmla="*/ 159115 w 2226220"/>
              <a:gd name="connsiteY4493" fmla="*/ 795088 h 2052705"/>
              <a:gd name="connsiteX4494" fmla="*/ 159115 w 2226220"/>
              <a:gd name="connsiteY4494" fmla="*/ 780749 h 2052705"/>
              <a:gd name="connsiteX4495" fmla="*/ 173454 w 2226220"/>
              <a:gd name="connsiteY4495" fmla="*/ 766411 h 2052705"/>
              <a:gd name="connsiteX4496" fmla="*/ 173454 w 2226220"/>
              <a:gd name="connsiteY4496" fmla="*/ 751610 h 2052705"/>
              <a:gd name="connsiteX4497" fmla="*/ 173454 w 2226220"/>
              <a:gd name="connsiteY4497" fmla="*/ 737272 h 2052705"/>
              <a:gd name="connsiteX4498" fmla="*/ 187793 w 2226220"/>
              <a:gd name="connsiteY4498" fmla="*/ 737272 h 2052705"/>
              <a:gd name="connsiteX4499" fmla="*/ 187793 w 2226220"/>
              <a:gd name="connsiteY4499" fmla="*/ 722933 h 2052705"/>
              <a:gd name="connsiteX4500" fmla="*/ 173454 w 2226220"/>
              <a:gd name="connsiteY4500" fmla="*/ 722933 h 2052705"/>
              <a:gd name="connsiteX4501" fmla="*/ 173454 w 2226220"/>
              <a:gd name="connsiteY4501" fmla="*/ 708595 h 2052705"/>
              <a:gd name="connsiteX4502" fmla="*/ 187793 w 2226220"/>
              <a:gd name="connsiteY4502" fmla="*/ 708595 h 2052705"/>
              <a:gd name="connsiteX4503" fmla="*/ 187793 w 2226220"/>
              <a:gd name="connsiteY4503" fmla="*/ 693794 h 2052705"/>
              <a:gd name="connsiteX4504" fmla="*/ 202594 w 2226220"/>
              <a:gd name="connsiteY4504" fmla="*/ 693794 h 2052705"/>
              <a:gd name="connsiteX4505" fmla="*/ 206179 w 2226220"/>
              <a:gd name="connsiteY4505" fmla="*/ 693794 h 2052705"/>
              <a:gd name="connsiteX4506" fmla="*/ 216933 w 2226220"/>
              <a:gd name="connsiteY4506" fmla="*/ 693794 h 2052705"/>
              <a:gd name="connsiteX4507" fmla="*/ 216933 w 2226220"/>
              <a:gd name="connsiteY4507" fmla="*/ 708595 h 2052705"/>
              <a:gd name="connsiteX4508" fmla="*/ 231272 w 2226220"/>
              <a:gd name="connsiteY4508" fmla="*/ 708595 h 2052705"/>
              <a:gd name="connsiteX4509" fmla="*/ 231272 w 2226220"/>
              <a:gd name="connsiteY4509" fmla="*/ 722933 h 2052705"/>
              <a:gd name="connsiteX4510" fmla="*/ 245610 w 2226220"/>
              <a:gd name="connsiteY4510" fmla="*/ 722933 h 2052705"/>
              <a:gd name="connsiteX4511" fmla="*/ 247461 w 2226220"/>
              <a:gd name="connsiteY4511" fmla="*/ 722933 h 2052705"/>
              <a:gd name="connsiteX4512" fmla="*/ 249311 w 2226220"/>
              <a:gd name="connsiteY4512" fmla="*/ 722933 h 2052705"/>
              <a:gd name="connsiteX4513" fmla="*/ 260412 w 2226220"/>
              <a:gd name="connsiteY4513" fmla="*/ 722933 h 2052705"/>
              <a:gd name="connsiteX4514" fmla="*/ 245610 w 2226220"/>
              <a:gd name="connsiteY4514" fmla="*/ 737272 h 2052705"/>
              <a:gd name="connsiteX4515" fmla="*/ 260412 w 2226220"/>
              <a:gd name="connsiteY4515" fmla="*/ 737272 h 2052705"/>
              <a:gd name="connsiteX4516" fmla="*/ 260412 w 2226220"/>
              <a:gd name="connsiteY4516" fmla="*/ 722933 h 2052705"/>
              <a:gd name="connsiteX4517" fmla="*/ 260412 w 2226220"/>
              <a:gd name="connsiteY4517" fmla="*/ 708595 h 2052705"/>
              <a:gd name="connsiteX4518" fmla="*/ 274751 w 2226220"/>
              <a:gd name="connsiteY4518" fmla="*/ 708595 h 2052705"/>
              <a:gd name="connsiteX4519" fmla="*/ 274751 w 2226220"/>
              <a:gd name="connsiteY4519" fmla="*/ 693794 h 2052705"/>
              <a:gd name="connsiteX4520" fmla="*/ 260412 w 2226220"/>
              <a:gd name="connsiteY4520" fmla="*/ 693794 h 2052705"/>
              <a:gd name="connsiteX4521" fmla="*/ 260412 w 2226220"/>
              <a:gd name="connsiteY4521" fmla="*/ 679456 h 2052705"/>
              <a:gd name="connsiteX4522" fmla="*/ 260412 w 2226220"/>
              <a:gd name="connsiteY4522" fmla="*/ 693794 h 2052705"/>
              <a:gd name="connsiteX4523" fmla="*/ 245610 w 2226220"/>
              <a:gd name="connsiteY4523" fmla="*/ 693794 h 2052705"/>
              <a:gd name="connsiteX4524" fmla="*/ 245610 w 2226220"/>
              <a:gd name="connsiteY4524" fmla="*/ 679456 h 2052705"/>
              <a:gd name="connsiteX4525" fmla="*/ 231272 w 2226220"/>
              <a:gd name="connsiteY4525" fmla="*/ 665117 h 2052705"/>
              <a:gd name="connsiteX4526" fmla="*/ 216933 w 2226220"/>
              <a:gd name="connsiteY4526" fmla="*/ 665117 h 2052705"/>
              <a:gd name="connsiteX4527" fmla="*/ 216933 w 2226220"/>
              <a:gd name="connsiteY4527" fmla="*/ 650779 h 2052705"/>
              <a:gd name="connsiteX4528" fmla="*/ 218725 w 2226220"/>
              <a:gd name="connsiteY4528" fmla="*/ 650779 h 2052705"/>
              <a:gd name="connsiteX4529" fmla="*/ 225222 w 2226220"/>
              <a:gd name="connsiteY4529" fmla="*/ 650779 h 2052705"/>
              <a:gd name="connsiteX4530" fmla="*/ 231272 w 2226220"/>
              <a:gd name="connsiteY4530" fmla="*/ 650779 h 2052705"/>
              <a:gd name="connsiteX4531" fmla="*/ 245610 w 2226220"/>
              <a:gd name="connsiteY4531" fmla="*/ 635978 h 2052705"/>
              <a:gd name="connsiteX4532" fmla="*/ 251161 w 2226220"/>
              <a:gd name="connsiteY4532" fmla="*/ 635978 h 2052705"/>
              <a:gd name="connsiteX4533" fmla="*/ 251855 w 2226220"/>
              <a:gd name="connsiteY4533" fmla="*/ 635978 h 2052705"/>
              <a:gd name="connsiteX4534" fmla="*/ 260412 w 2226220"/>
              <a:gd name="connsiteY4534" fmla="*/ 635978 h 2052705"/>
              <a:gd name="connsiteX4535" fmla="*/ 260412 w 2226220"/>
              <a:gd name="connsiteY4535" fmla="*/ 650779 h 2052705"/>
              <a:gd name="connsiteX4536" fmla="*/ 258562 w 2226220"/>
              <a:gd name="connsiteY4536" fmla="*/ 650779 h 2052705"/>
              <a:gd name="connsiteX4537" fmla="*/ 247461 w 2226220"/>
              <a:gd name="connsiteY4537" fmla="*/ 650779 h 2052705"/>
              <a:gd name="connsiteX4538" fmla="*/ 245610 w 2226220"/>
              <a:gd name="connsiteY4538" fmla="*/ 650779 h 2052705"/>
              <a:gd name="connsiteX4539" fmla="*/ 245610 w 2226220"/>
              <a:gd name="connsiteY4539" fmla="*/ 665117 h 2052705"/>
              <a:gd name="connsiteX4540" fmla="*/ 260412 w 2226220"/>
              <a:gd name="connsiteY4540" fmla="*/ 665117 h 2052705"/>
              <a:gd name="connsiteX4541" fmla="*/ 274751 w 2226220"/>
              <a:gd name="connsiteY4541" fmla="*/ 665117 h 2052705"/>
              <a:gd name="connsiteX4542" fmla="*/ 274751 w 2226220"/>
              <a:gd name="connsiteY4542" fmla="*/ 679456 h 2052705"/>
              <a:gd name="connsiteX4543" fmla="*/ 289090 w 2226220"/>
              <a:gd name="connsiteY4543" fmla="*/ 679456 h 2052705"/>
              <a:gd name="connsiteX4544" fmla="*/ 289090 w 2226220"/>
              <a:gd name="connsiteY4544" fmla="*/ 665117 h 2052705"/>
              <a:gd name="connsiteX4545" fmla="*/ 283713 w 2226220"/>
              <a:gd name="connsiteY4545" fmla="*/ 665117 h 2052705"/>
              <a:gd name="connsiteX4546" fmla="*/ 283040 w 2226220"/>
              <a:gd name="connsiteY4546" fmla="*/ 665117 h 2052705"/>
              <a:gd name="connsiteX4547" fmla="*/ 274751 w 2226220"/>
              <a:gd name="connsiteY4547" fmla="*/ 665117 h 2052705"/>
              <a:gd name="connsiteX4548" fmla="*/ 260412 w 2226220"/>
              <a:gd name="connsiteY4548" fmla="*/ 665117 h 2052705"/>
              <a:gd name="connsiteX4549" fmla="*/ 260412 w 2226220"/>
              <a:gd name="connsiteY4549" fmla="*/ 650779 h 2052705"/>
              <a:gd name="connsiteX4550" fmla="*/ 274751 w 2226220"/>
              <a:gd name="connsiteY4550" fmla="*/ 650779 h 2052705"/>
              <a:gd name="connsiteX4551" fmla="*/ 274751 w 2226220"/>
              <a:gd name="connsiteY4551" fmla="*/ 635978 h 2052705"/>
              <a:gd name="connsiteX4552" fmla="*/ 260412 w 2226220"/>
              <a:gd name="connsiteY4552" fmla="*/ 635978 h 2052705"/>
              <a:gd name="connsiteX4553" fmla="*/ 260412 w 2226220"/>
              <a:gd name="connsiteY4553" fmla="*/ 621639 h 2052705"/>
              <a:gd name="connsiteX4554" fmla="*/ 274751 w 2226220"/>
              <a:gd name="connsiteY4554" fmla="*/ 621639 h 2052705"/>
              <a:gd name="connsiteX4555" fmla="*/ 289090 w 2226220"/>
              <a:gd name="connsiteY4555" fmla="*/ 621639 h 2052705"/>
              <a:gd name="connsiteX4556" fmla="*/ 289090 w 2226220"/>
              <a:gd name="connsiteY4556" fmla="*/ 635978 h 2052705"/>
              <a:gd name="connsiteX4557" fmla="*/ 303428 w 2226220"/>
              <a:gd name="connsiteY4557" fmla="*/ 635978 h 2052705"/>
              <a:gd name="connsiteX4558" fmla="*/ 303428 w 2226220"/>
              <a:gd name="connsiteY4558" fmla="*/ 621639 h 2052705"/>
              <a:gd name="connsiteX4559" fmla="*/ 318230 w 2226220"/>
              <a:gd name="connsiteY4559" fmla="*/ 621639 h 2052705"/>
              <a:gd name="connsiteX4560" fmla="*/ 318230 w 2226220"/>
              <a:gd name="connsiteY4560" fmla="*/ 607301 h 2052705"/>
              <a:gd name="connsiteX4561" fmla="*/ 332569 w 2226220"/>
              <a:gd name="connsiteY4561" fmla="*/ 607301 h 2052705"/>
              <a:gd name="connsiteX4562" fmla="*/ 332569 w 2226220"/>
              <a:gd name="connsiteY4562" fmla="*/ 592963 h 2052705"/>
              <a:gd name="connsiteX4563" fmla="*/ 318230 w 2226220"/>
              <a:gd name="connsiteY4563" fmla="*/ 592963 h 2052705"/>
              <a:gd name="connsiteX4564" fmla="*/ 318230 w 2226220"/>
              <a:gd name="connsiteY4564" fmla="*/ 607301 h 2052705"/>
              <a:gd name="connsiteX4565" fmla="*/ 303428 w 2226220"/>
              <a:gd name="connsiteY4565" fmla="*/ 621639 h 2052705"/>
              <a:gd name="connsiteX4566" fmla="*/ 303428 w 2226220"/>
              <a:gd name="connsiteY4566" fmla="*/ 607301 h 2052705"/>
              <a:gd name="connsiteX4567" fmla="*/ 289090 w 2226220"/>
              <a:gd name="connsiteY4567" fmla="*/ 592963 h 2052705"/>
              <a:gd name="connsiteX4568" fmla="*/ 289090 w 2226220"/>
              <a:gd name="connsiteY4568" fmla="*/ 578162 h 2052705"/>
              <a:gd name="connsiteX4569" fmla="*/ 289090 w 2226220"/>
              <a:gd name="connsiteY4569" fmla="*/ 572785 h 2052705"/>
              <a:gd name="connsiteX4570" fmla="*/ 289090 w 2226220"/>
              <a:gd name="connsiteY4570" fmla="*/ 572113 h 2052705"/>
              <a:gd name="connsiteX4571" fmla="*/ 289090 w 2226220"/>
              <a:gd name="connsiteY4571" fmla="*/ 569872 h 2052705"/>
              <a:gd name="connsiteX4572" fmla="*/ 289090 w 2226220"/>
              <a:gd name="connsiteY4572" fmla="*/ 563823 h 2052705"/>
              <a:gd name="connsiteX4573" fmla="*/ 303428 w 2226220"/>
              <a:gd name="connsiteY4573" fmla="*/ 563823 h 2052705"/>
              <a:gd name="connsiteX4574" fmla="*/ 303428 w 2226220"/>
              <a:gd name="connsiteY4574" fmla="*/ 549485 h 2052705"/>
              <a:gd name="connsiteX4575" fmla="*/ 318230 w 2226220"/>
              <a:gd name="connsiteY4575" fmla="*/ 563823 h 2052705"/>
              <a:gd name="connsiteX4576" fmla="*/ 318230 w 2226220"/>
              <a:gd name="connsiteY4576" fmla="*/ 549485 h 2052705"/>
              <a:gd name="connsiteX4577" fmla="*/ 303428 w 2226220"/>
              <a:gd name="connsiteY4577" fmla="*/ 549485 h 2052705"/>
              <a:gd name="connsiteX4578" fmla="*/ 303428 w 2226220"/>
              <a:gd name="connsiteY4578" fmla="*/ 535146 h 2052705"/>
              <a:gd name="connsiteX4579" fmla="*/ 318230 w 2226220"/>
              <a:gd name="connsiteY4579" fmla="*/ 535146 h 2052705"/>
              <a:gd name="connsiteX4580" fmla="*/ 332569 w 2226220"/>
              <a:gd name="connsiteY4580" fmla="*/ 535146 h 2052705"/>
              <a:gd name="connsiteX4581" fmla="*/ 346907 w 2226220"/>
              <a:gd name="connsiteY4581" fmla="*/ 535146 h 2052705"/>
              <a:gd name="connsiteX4582" fmla="*/ 346907 w 2226220"/>
              <a:gd name="connsiteY4582" fmla="*/ 543436 h 2052705"/>
              <a:gd name="connsiteX4583" fmla="*/ 346907 w 2226220"/>
              <a:gd name="connsiteY4583" fmla="*/ 544108 h 2052705"/>
              <a:gd name="connsiteX4584" fmla="*/ 346907 w 2226220"/>
              <a:gd name="connsiteY4584" fmla="*/ 549485 h 2052705"/>
              <a:gd name="connsiteX4585" fmla="*/ 361246 w 2226220"/>
              <a:gd name="connsiteY4585" fmla="*/ 549485 h 2052705"/>
              <a:gd name="connsiteX4586" fmla="*/ 376048 w 2226220"/>
              <a:gd name="connsiteY4586" fmla="*/ 563823 h 2052705"/>
              <a:gd name="connsiteX4587" fmla="*/ 390386 w 2226220"/>
              <a:gd name="connsiteY4587" fmla="*/ 563823 h 2052705"/>
              <a:gd name="connsiteX4588" fmla="*/ 404725 w 2226220"/>
              <a:gd name="connsiteY4588" fmla="*/ 578162 h 2052705"/>
              <a:gd name="connsiteX4589" fmla="*/ 419064 w 2226220"/>
              <a:gd name="connsiteY4589" fmla="*/ 578162 h 2052705"/>
              <a:gd name="connsiteX4590" fmla="*/ 433866 w 2226220"/>
              <a:gd name="connsiteY4590" fmla="*/ 592963 h 2052705"/>
              <a:gd name="connsiteX4591" fmla="*/ 448204 w 2226220"/>
              <a:gd name="connsiteY4591" fmla="*/ 592963 h 2052705"/>
              <a:gd name="connsiteX4592" fmla="*/ 448204 w 2226220"/>
              <a:gd name="connsiteY4592" fmla="*/ 607301 h 2052705"/>
              <a:gd name="connsiteX4593" fmla="*/ 462543 w 2226220"/>
              <a:gd name="connsiteY4593" fmla="*/ 607301 h 2052705"/>
              <a:gd name="connsiteX4594" fmla="*/ 476882 w 2226220"/>
              <a:gd name="connsiteY4594" fmla="*/ 607301 h 2052705"/>
              <a:gd name="connsiteX4595" fmla="*/ 491683 w 2226220"/>
              <a:gd name="connsiteY4595" fmla="*/ 607301 h 2052705"/>
              <a:gd name="connsiteX4596" fmla="*/ 491683 w 2226220"/>
              <a:gd name="connsiteY4596" fmla="*/ 621639 h 2052705"/>
              <a:gd name="connsiteX4597" fmla="*/ 506022 w 2226220"/>
              <a:gd name="connsiteY4597" fmla="*/ 621639 h 2052705"/>
              <a:gd name="connsiteX4598" fmla="*/ 506022 w 2226220"/>
              <a:gd name="connsiteY4598" fmla="*/ 621639 h 2052705"/>
              <a:gd name="connsiteX4599" fmla="*/ 491683 w 2226220"/>
              <a:gd name="connsiteY4599" fmla="*/ 635978 h 2052705"/>
              <a:gd name="connsiteX4600" fmla="*/ 506022 w 2226220"/>
              <a:gd name="connsiteY4600" fmla="*/ 635978 h 2052705"/>
              <a:gd name="connsiteX4601" fmla="*/ 506022 w 2226220"/>
              <a:gd name="connsiteY4601" fmla="*/ 627688 h 2052705"/>
              <a:gd name="connsiteX4602" fmla="*/ 506022 w 2226220"/>
              <a:gd name="connsiteY4602" fmla="*/ 621639 h 2052705"/>
              <a:gd name="connsiteX4603" fmla="*/ 520361 w 2226220"/>
              <a:gd name="connsiteY4603" fmla="*/ 621639 h 2052705"/>
              <a:gd name="connsiteX4604" fmla="*/ 520361 w 2226220"/>
              <a:gd name="connsiteY4604" fmla="*/ 635978 h 2052705"/>
              <a:gd name="connsiteX4605" fmla="*/ 534700 w 2226220"/>
              <a:gd name="connsiteY4605" fmla="*/ 635978 h 2052705"/>
              <a:gd name="connsiteX4606" fmla="*/ 549501 w 2226220"/>
              <a:gd name="connsiteY4606" fmla="*/ 635978 h 2052705"/>
              <a:gd name="connsiteX4607" fmla="*/ 563840 w 2226220"/>
              <a:gd name="connsiteY4607" fmla="*/ 635978 h 2052705"/>
              <a:gd name="connsiteX4608" fmla="*/ 563840 w 2226220"/>
              <a:gd name="connsiteY4608" fmla="*/ 650779 h 2052705"/>
              <a:gd name="connsiteX4609" fmla="*/ 549501 w 2226220"/>
              <a:gd name="connsiteY4609" fmla="*/ 650779 h 2052705"/>
              <a:gd name="connsiteX4610" fmla="*/ 549501 w 2226220"/>
              <a:gd name="connsiteY4610" fmla="*/ 665117 h 2052705"/>
              <a:gd name="connsiteX4611" fmla="*/ 563840 w 2226220"/>
              <a:gd name="connsiteY4611" fmla="*/ 665117 h 2052705"/>
              <a:gd name="connsiteX4612" fmla="*/ 578179 w 2226220"/>
              <a:gd name="connsiteY4612" fmla="*/ 650779 h 2052705"/>
              <a:gd name="connsiteX4613" fmla="*/ 592518 w 2226220"/>
              <a:gd name="connsiteY4613" fmla="*/ 650779 h 2052705"/>
              <a:gd name="connsiteX4614" fmla="*/ 578179 w 2226220"/>
              <a:gd name="connsiteY4614" fmla="*/ 665117 h 2052705"/>
              <a:gd name="connsiteX4615" fmla="*/ 578179 w 2226220"/>
              <a:gd name="connsiteY4615" fmla="*/ 679456 h 2052705"/>
              <a:gd name="connsiteX4616" fmla="*/ 592518 w 2226220"/>
              <a:gd name="connsiteY4616" fmla="*/ 679456 h 2052705"/>
              <a:gd name="connsiteX4617" fmla="*/ 592518 w 2226220"/>
              <a:gd name="connsiteY4617" fmla="*/ 693794 h 2052705"/>
              <a:gd name="connsiteX4618" fmla="*/ 578179 w 2226220"/>
              <a:gd name="connsiteY4618" fmla="*/ 708595 h 2052705"/>
              <a:gd name="connsiteX4619" fmla="*/ 578179 w 2226220"/>
              <a:gd name="connsiteY4619" fmla="*/ 722933 h 2052705"/>
              <a:gd name="connsiteX4620" fmla="*/ 592518 w 2226220"/>
              <a:gd name="connsiteY4620" fmla="*/ 722933 h 2052705"/>
              <a:gd name="connsiteX4621" fmla="*/ 607319 w 2226220"/>
              <a:gd name="connsiteY4621" fmla="*/ 722933 h 2052705"/>
              <a:gd name="connsiteX4622" fmla="*/ 607319 w 2226220"/>
              <a:gd name="connsiteY4622" fmla="*/ 737272 h 2052705"/>
              <a:gd name="connsiteX4623" fmla="*/ 592518 w 2226220"/>
              <a:gd name="connsiteY4623" fmla="*/ 737272 h 2052705"/>
              <a:gd name="connsiteX4624" fmla="*/ 592518 w 2226220"/>
              <a:gd name="connsiteY4624" fmla="*/ 751610 h 2052705"/>
              <a:gd name="connsiteX4625" fmla="*/ 578179 w 2226220"/>
              <a:gd name="connsiteY4625" fmla="*/ 766411 h 2052705"/>
              <a:gd name="connsiteX4626" fmla="*/ 578179 w 2226220"/>
              <a:gd name="connsiteY4626" fmla="*/ 762711 h 2052705"/>
              <a:gd name="connsiteX4627" fmla="*/ 578179 w 2226220"/>
              <a:gd name="connsiteY4627" fmla="*/ 751610 h 2052705"/>
              <a:gd name="connsiteX4628" fmla="*/ 563840 w 2226220"/>
              <a:gd name="connsiteY4628" fmla="*/ 751610 h 2052705"/>
              <a:gd name="connsiteX4629" fmla="*/ 563840 w 2226220"/>
              <a:gd name="connsiteY4629" fmla="*/ 753460 h 2052705"/>
              <a:gd name="connsiteX4630" fmla="*/ 563840 w 2226220"/>
              <a:gd name="connsiteY4630" fmla="*/ 766411 h 2052705"/>
              <a:gd name="connsiteX4631" fmla="*/ 549501 w 2226220"/>
              <a:gd name="connsiteY4631" fmla="*/ 780749 h 2052705"/>
              <a:gd name="connsiteX4632" fmla="*/ 549501 w 2226220"/>
              <a:gd name="connsiteY4632" fmla="*/ 795088 h 2052705"/>
              <a:gd name="connsiteX4633" fmla="*/ 563840 w 2226220"/>
              <a:gd name="connsiteY4633" fmla="*/ 795088 h 2052705"/>
              <a:gd name="connsiteX4634" fmla="*/ 563840 w 2226220"/>
              <a:gd name="connsiteY4634" fmla="*/ 780749 h 2052705"/>
              <a:gd name="connsiteX4635" fmla="*/ 563840 w 2226220"/>
              <a:gd name="connsiteY4635" fmla="*/ 778957 h 2052705"/>
              <a:gd name="connsiteX4636" fmla="*/ 563840 w 2226220"/>
              <a:gd name="connsiteY4636" fmla="*/ 766411 h 2052705"/>
              <a:gd name="connsiteX4637" fmla="*/ 578179 w 2226220"/>
              <a:gd name="connsiteY4637" fmla="*/ 766411 h 2052705"/>
              <a:gd name="connsiteX4638" fmla="*/ 592518 w 2226220"/>
              <a:gd name="connsiteY4638" fmla="*/ 766411 h 2052705"/>
              <a:gd name="connsiteX4639" fmla="*/ 592518 w 2226220"/>
              <a:gd name="connsiteY4639" fmla="*/ 757854 h 2052705"/>
              <a:gd name="connsiteX4640" fmla="*/ 592518 w 2226220"/>
              <a:gd name="connsiteY4640" fmla="*/ 757161 h 2052705"/>
              <a:gd name="connsiteX4641" fmla="*/ 592518 w 2226220"/>
              <a:gd name="connsiteY4641" fmla="*/ 751610 h 2052705"/>
              <a:gd name="connsiteX4642" fmla="*/ 607319 w 2226220"/>
              <a:gd name="connsiteY4642" fmla="*/ 751610 h 2052705"/>
              <a:gd name="connsiteX4643" fmla="*/ 621658 w 2226220"/>
              <a:gd name="connsiteY4643" fmla="*/ 751610 h 2052705"/>
              <a:gd name="connsiteX4644" fmla="*/ 621658 w 2226220"/>
              <a:gd name="connsiteY4644" fmla="*/ 766411 h 2052705"/>
              <a:gd name="connsiteX4645" fmla="*/ 621658 w 2226220"/>
              <a:gd name="connsiteY4645" fmla="*/ 780749 h 2052705"/>
              <a:gd name="connsiteX4646" fmla="*/ 635997 w 2226220"/>
              <a:gd name="connsiteY4646" fmla="*/ 780749 h 2052705"/>
              <a:gd name="connsiteX4647" fmla="*/ 635997 w 2226220"/>
              <a:gd name="connsiteY4647" fmla="*/ 766411 h 2052705"/>
              <a:gd name="connsiteX4648" fmla="*/ 650336 w 2226220"/>
              <a:gd name="connsiteY4648" fmla="*/ 780749 h 2052705"/>
              <a:gd name="connsiteX4649" fmla="*/ 665137 w 2226220"/>
              <a:gd name="connsiteY4649" fmla="*/ 780749 h 2052705"/>
              <a:gd name="connsiteX4650" fmla="*/ 665137 w 2226220"/>
              <a:gd name="connsiteY4650" fmla="*/ 778957 h 2052705"/>
              <a:gd name="connsiteX4651" fmla="*/ 665137 w 2226220"/>
              <a:gd name="connsiteY4651" fmla="*/ 766411 h 2052705"/>
              <a:gd name="connsiteX4652" fmla="*/ 665137 w 2226220"/>
              <a:gd name="connsiteY4652" fmla="*/ 755311 h 2052705"/>
              <a:gd name="connsiteX4653" fmla="*/ 665137 w 2226220"/>
              <a:gd name="connsiteY4653" fmla="*/ 751610 h 2052705"/>
              <a:gd name="connsiteX4654" fmla="*/ 650336 w 2226220"/>
              <a:gd name="connsiteY4654" fmla="*/ 751610 h 2052705"/>
              <a:gd name="connsiteX4655" fmla="*/ 650336 w 2226220"/>
              <a:gd name="connsiteY4655" fmla="*/ 753460 h 2052705"/>
              <a:gd name="connsiteX4656" fmla="*/ 650336 w 2226220"/>
              <a:gd name="connsiteY4656" fmla="*/ 762711 h 2052705"/>
              <a:gd name="connsiteX4657" fmla="*/ 650336 w 2226220"/>
              <a:gd name="connsiteY4657" fmla="*/ 766411 h 2052705"/>
              <a:gd name="connsiteX4658" fmla="*/ 635997 w 2226220"/>
              <a:gd name="connsiteY4658" fmla="*/ 766411 h 2052705"/>
              <a:gd name="connsiteX4659" fmla="*/ 635997 w 2226220"/>
              <a:gd name="connsiteY4659" fmla="*/ 751610 h 2052705"/>
              <a:gd name="connsiteX4660" fmla="*/ 621658 w 2226220"/>
              <a:gd name="connsiteY4660" fmla="*/ 751610 h 2052705"/>
              <a:gd name="connsiteX4661" fmla="*/ 621658 w 2226220"/>
              <a:gd name="connsiteY4661" fmla="*/ 746233 h 2052705"/>
              <a:gd name="connsiteX4662" fmla="*/ 621658 w 2226220"/>
              <a:gd name="connsiteY4662" fmla="*/ 745561 h 2052705"/>
              <a:gd name="connsiteX4663" fmla="*/ 621658 w 2226220"/>
              <a:gd name="connsiteY4663" fmla="*/ 737272 h 2052705"/>
              <a:gd name="connsiteX4664" fmla="*/ 635997 w 2226220"/>
              <a:gd name="connsiteY4664" fmla="*/ 722933 h 2052705"/>
              <a:gd name="connsiteX4665" fmla="*/ 635997 w 2226220"/>
              <a:gd name="connsiteY4665" fmla="*/ 737272 h 2052705"/>
              <a:gd name="connsiteX4666" fmla="*/ 650336 w 2226220"/>
              <a:gd name="connsiteY4666" fmla="*/ 737272 h 2052705"/>
              <a:gd name="connsiteX4667" fmla="*/ 650336 w 2226220"/>
              <a:gd name="connsiteY4667" fmla="*/ 728982 h 2052705"/>
              <a:gd name="connsiteX4668" fmla="*/ 650336 w 2226220"/>
              <a:gd name="connsiteY4668" fmla="*/ 728310 h 2052705"/>
              <a:gd name="connsiteX4669" fmla="*/ 650336 w 2226220"/>
              <a:gd name="connsiteY4669" fmla="*/ 722933 h 2052705"/>
              <a:gd name="connsiteX4670" fmla="*/ 635997 w 2226220"/>
              <a:gd name="connsiteY4670" fmla="*/ 708595 h 2052705"/>
              <a:gd name="connsiteX4671" fmla="*/ 635997 w 2226220"/>
              <a:gd name="connsiteY4671" fmla="*/ 693794 h 2052705"/>
              <a:gd name="connsiteX4672" fmla="*/ 621658 w 2226220"/>
              <a:gd name="connsiteY4672" fmla="*/ 708595 h 2052705"/>
              <a:gd name="connsiteX4673" fmla="*/ 621658 w 2226220"/>
              <a:gd name="connsiteY4673" fmla="*/ 693794 h 2052705"/>
              <a:gd name="connsiteX4674" fmla="*/ 621658 w 2226220"/>
              <a:gd name="connsiteY4674" fmla="*/ 679456 h 2052705"/>
              <a:gd name="connsiteX4675" fmla="*/ 621658 w 2226220"/>
              <a:gd name="connsiteY4675" fmla="*/ 665117 h 2052705"/>
              <a:gd name="connsiteX4676" fmla="*/ 607319 w 2226220"/>
              <a:gd name="connsiteY4676" fmla="*/ 679456 h 2052705"/>
              <a:gd name="connsiteX4677" fmla="*/ 596218 w 2226220"/>
              <a:gd name="connsiteY4677" fmla="*/ 679456 h 2052705"/>
              <a:gd name="connsiteX4678" fmla="*/ 592518 w 2226220"/>
              <a:gd name="connsiteY4678" fmla="*/ 679456 h 2052705"/>
              <a:gd name="connsiteX4679" fmla="*/ 578179 w 2226220"/>
              <a:gd name="connsiteY4679" fmla="*/ 665117 h 2052705"/>
              <a:gd name="connsiteX4680" fmla="*/ 579971 w 2226220"/>
              <a:gd name="connsiteY4680" fmla="*/ 665117 h 2052705"/>
              <a:gd name="connsiteX4681" fmla="*/ 583556 w 2226220"/>
              <a:gd name="connsiteY4681" fmla="*/ 665117 h 2052705"/>
              <a:gd name="connsiteX4682" fmla="*/ 584228 w 2226220"/>
              <a:gd name="connsiteY4682" fmla="*/ 665117 h 2052705"/>
              <a:gd name="connsiteX4683" fmla="*/ 592518 w 2226220"/>
              <a:gd name="connsiteY4683" fmla="*/ 665117 h 2052705"/>
              <a:gd name="connsiteX4684" fmla="*/ 607319 w 2226220"/>
              <a:gd name="connsiteY4684" fmla="*/ 665117 h 2052705"/>
              <a:gd name="connsiteX4685" fmla="*/ 607319 w 2226220"/>
              <a:gd name="connsiteY4685" fmla="*/ 659740 h 2052705"/>
              <a:gd name="connsiteX4686" fmla="*/ 607319 w 2226220"/>
              <a:gd name="connsiteY4686" fmla="*/ 659068 h 2052705"/>
              <a:gd name="connsiteX4687" fmla="*/ 607319 w 2226220"/>
              <a:gd name="connsiteY4687" fmla="*/ 658844 h 2052705"/>
              <a:gd name="connsiteX4688" fmla="*/ 607319 w 2226220"/>
              <a:gd name="connsiteY4688" fmla="*/ 650779 h 2052705"/>
              <a:gd name="connsiteX4689" fmla="*/ 592518 w 2226220"/>
              <a:gd name="connsiteY4689" fmla="*/ 635978 h 2052705"/>
              <a:gd name="connsiteX4690" fmla="*/ 592518 w 2226220"/>
              <a:gd name="connsiteY4690" fmla="*/ 621639 h 2052705"/>
              <a:gd name="connsiteX4691" fmla="*/ 586469 w 2226220"/>
              <a:gd name="connsiteY4691" fmla="*/ 621639 h 2052705"/>
              <a:gd name="connsiteX4692" fmla="*/ 578179 w 2226220"/>
              <a:gd name="connsiteY4692" fmla="*/ 621639 h 2052705"/>
              <a:gd name="connsiteX4693" fmla="*/ 578179 w 2226220"/>
              <a:gd name="connsiteY4693" fmla="*/ 607301 h 2052705"/>
              <a:gd name="connsiteX4694" fmla="*/ 578179 w 2226220"/>
              <a:gd name="connsiteY4694" fmla="*/ 592963 h 2052705"/>
              <a:gd name="connsiteX4695" fmla="*/ 563840 w 2226220"/>
              <a:gd name="connsiteY4695" fmla="*/ 592963 h 2052705"/>
              <a:gd name="connsiteX4696" fmla="*/ 563840 w 2226220"/>
              <a:gd name="connsiteY4696" fmla="*/ 578162 h 2052705"/>
              <a:gd name="connsiteX4697" fmla="*/ 549501 w 2226220"/>
              <a:gd name="connsiteY4697" fmla="*/ 563823 h 2052705"/>
              <a:gd name="connsiteX4698" fmla="*/ 549501 w 2226220"/>
              <a:gd name="connsiteY4698" fmla="*/ 562031 h 2052705"/>
              <a:gd name="connsiteX4699" fmla="*/ 549501 w 2226220"/>
              <a:gd name="connsiteY4699" fmla="*/ 555534 h 2052705"/>
              <a:gd name="connsiteX4700" fmla="*/ 549501 w 2226220"/>
              <a:gd name="connsiteY4700" fmla="*/ 554862 h 2052705"/>
              <a:gd name="connsiteX4701" fmla="*/ 549501 w 2226220"/>
              <a:gd name="connsiteY4701" fmla="*/ 549485 h 2052705"/>
              <a:gd name="connsiteX4702" fmla="*/ 534700 w 2226220"/>
              <a:gd name="connsiteY4702" fmla="*/ 549485 h 2052705"/>
              <a:gd name="connsiteX4703" fmla="*/ 534700 w 2226220"/>
              <a:gd name="connsiteY4703" fmla="*/ 535146 h 2052705"/>
              <a:gd name="connsiteX4704" fmla="*/ 520361 w 2226220"/>
              <a:gd name="connsiteY4704" fmla="*/ 520345 h 2052705"/>
              <a:gd name="connsiteX4705" fmla="*/ 520361 w 2226220"/>
              <a:gd name="connsiteY4705" fmla="*/ 506007 h 2052705"/>
              <a:gd name="connsiteX4706" fmla="*/ 512295 w 2226220"/>
              <a:gd name="connsiteY4706" fmla="*/ 506007 h 2052705"/>
              <a:gd name="connsiteX4707" fmla="*/ 512071 w 2226220"/>
              <a:gd name="connsiteY4707" fmla="*/ 506007 h 2052705"/>
              <a:gd name="connsiteX4708" fmla="*/ 511399 w 2226220"/>
              <a:gd name="connsiteY4708" fmla="*/ 506007 h 2052705"/>
              <a:gd name="connsiteX4709" fmla="*/ 506022 w 2226220"/>
              <a:gd name="connsiteY4709" fmla="*/ 506007 h 2052705"/>
              <a:gd name="connsiteX4710" fmla="*/ 506022 w 2226220"/>
              <a:gd name="connsiteY4710" fmla="*/ 491669 h 2052705"/>
              <a:gd name="connsiteX4711" fmla="*/ 504006 w 2226220"/>
              <a:gd name="connsiteY4711" fmla="*/ 485620 h 2052705"/>
              <a:gd name="connsiteX4712" fmla="*/ 502713 w 2226220"/>
              <a:gd name="connsiteY4712" fmla="*/ 485878 h 2052705"/>
              <a:gd name="connsiteX4713" fmla="*/ 498853 w 2226220"/>
              <a:gd name="connsiteY4713" fmla="*/ 479122 h 2052705"/>
              <a:gd name="connsiteX4714" fmla="*/ 491683 w 2226220"/>
              <a:gd name="connsiteY4714" fmla="*/ 477330 h 2052705"/>
              <a:gd name="connsiteX4715" fmla="*/ 491683 w 2226220"/>
              <a:gd name="connsiteY4715" fmla="*/ 462529 h 2052705"/>
              <a:gd name="connsiteX4716" fmla="*/ 476882 w 2226220"/>
              <a:gd name="connsiteY4716" fmla="*/ 448191 h 2052705"/>
              <a:gd name="connsiteX4717" fmla="*/ 476882 w 2226220"/>
              <a:gd name="connsiteY4717" fmla="*/ 444606 h 2052705"/>
              <a:gd name="connsiteX4718" fmla="*/ 476882 w 2226220"/>
              <a:gd name="connsiteY4718" fmla="*/ 433853 h 2052705"/>
              <a:gd name="connsiteX4719" fmla="*/ 466128 w 2226220"/>
              <a:gd name="connsiteY4719" fmla="*/ 433853 h 2052705"/>
              <a:gd name="connsiteX4720" fmla="*/ 462543 w 2226220"/>
              <a:gd name="connsiteY4720" fmla="*/ 433853 h 2052705"/>
              <a:gd name="connsiteX4721" fmla="*/ 462543 w 2226220"/>
              <a:gd name="connsiteY4721" fmla="*/ 419514 h 2052705"/>
              <a:gd name="connsiteX4722" fmla="*/ 462543 w 2226220"/>
              <a:gd name="connsiteY4722" fmla="*/ 404713 h 2052705"/>
              <a:gd name="connsiteX4723" fmla="*/ 462543 w 2226220"/>
              <a:gd name="connsiteY4723" fmla="*/ 390375 h 2052705"/>
              <a:gd name="connsiteX4724" fmla="*/ 448204 w 2226220"/>
              <a:gd name="connsiteY4724" fmla="*/ 390375 h 2052705"/>
              <a:gd name="connsiteX4725" fmla="*/ 448204 w 2226220"/>
              <a:gd name="connsiteY4725" fmla="*/ 376036 h 2052705"/>
              <a:gd name="connsiteX4726" fmla="*/ 448204 w 2226220"/>
              <a:gd name="connsiteY4726" fmla="*/ 361698 h 2052705"/>
              <a:gd name="connsiteX4727" fmla="*/ 448204 w 2226220"/>
              <a:gd name="connsiteY4727" fmla="*/ 359848 h 2052705"/>
              <a:gd name="connsiteX4728" fmla="*/ 448204 w 2226220"/>
              <a:gd name="connsiteY4728" fmla="*/ 346897 h 2052705"/>
              <a:gd name="connsiteX4729" fmla="*/ 462543 w 2226220"/>
              <a:gd name="connsiteY4729" fmla="*/ 346897 h 2052705"/>
              <a:gd name="connsiteX4730" fmla="*/ 476882 w 2226220"/>
              <a:gd name="connsiteY4730" fmla="*/ 346897 h 2052705"/>
              <a:gd name="connsiteX4731" fmla="*/ 478732 w 2226220"/>
              <a:gd name="connsiteY4731" fmla="*/ 346897 h 2052705"/>
              <a:gd name="connsiteX4732" fmla="*/ 482433 w 2226220"/>
              <a:gd name="connsiteY4732" fmla="*/ 346897 h 2052705"/>
              <a:gd name="connsiteX4733" fmla="*/ 483126 w 2226220"/>
              <a:gd name="connsiteY4733" fmla="*/ 346897 h 2052705"/>
              <a:gd name="connsiteX4734" fmla="*/ 491683 w 2226220"/>
              <a:gd name="connsiteY4734" fmla="*/ 346897 h 2052705"/>
              <a:gd name="connsiteX4735" fmla="*/ 491683 w 2226220"/>
              <a:gd name="connsiteY4735" fmla="*/ 332559 h 2052705"/>
              <a:gd name="connsiteX4736" fmla="*/ 476882 w 2226220"/>
              <a:gd name="connsiteY4736" fmla="*/ 332559 h 2052705"/>
              <a:gd name="connsiteX4737" fmla="*/ 476882 w 2226220"/>
              <a:gd name="connsiteY4737" fmla="*/ 318220 h 2052705"/>
              <a:gd name="connsiteX4738" fmla="*/ 476882 w 2226220"/>
              <a:gd name="connsiteY4738" fmla="*/ 303882 h 2052705"/>
              <a:gd name="connsiteX4739" fmla="*/ 491683 w 2226220"/>
              <a:gd name="connsiteY4739" fmla="*/ 303882 h 2052705"/>
              <a:gd name="connsiteX4740" fmla="*/ 506022 w 2226220"/>
              <a:gd name="connsiteY4740" fmla="*/ 289081 h 2052705"/>
              <a:gd name="connsiteX4741" fmla="*/ 491683 w 2226220"/>
              <a:gd name="connsiteY4741" fmla="*/ 289081 h 2052705"/>
              <a:gd name="connsiteX4742" fmla="*/ 491683 w 2226220"/>
              <a:gd name="connsiteY4742" fmla="*/ 287289 h 2052705"/>
              <a:gd name="connsiteX4743" fmla="*/ 491683 w 2226220"/>
              <a:gd name="connsiteY4743" fmla="*/ 274742 h 2052705"/>
              <a:gd name="connsiteX4744" fmla="*/ 506022 w 2226220"/>
              <a:gd name="connsiteY4744" fmla="*/ 260404 h 2052705"/>
              <a:gd name="connsiteX4745" fmla="*/ 506022 w 2226220"/>
              <a:gd name="connsiteY4745" fmla="*/ 274742 h 2052705"/>
              <a:gd name="connsiteX4746" fmla="*/ 520361 w 2226220"/>
              <a:gd name="connsiteY4746" fmla="*/ 289081 h 2052705"/>
              <a:gd name="connsiteX4747" fmla="*/ 520361 w 2226220"/>
              <a:gd name="connsiteY4747" fmla="*/ 274742 h 2052705"/>
              <a:gd name="connsiteX4748" fmla="*/ 520361 w 2226220"/>
              <a:gd name="connsiteY4748" fmla="*/ 260404 h 2052705"/>
              <a:gd name="connsiteX4749" fmla="*/ 506022 w 2226220"/>
              <a:gd name="connsiteY4749" fmla="*/ 260404 h 2052705"/>
              <a:gd name="connsiteX4750" fmla="*/ 506022 w 2226220"/>
              <a:gd name="connsiteY4750" fmla="*/ 246066 h 2052705"/>
              <a:gd name="connsiteX4751" fmla="*/ 520361 w 2226220"/>
              <a:gd name="connsiteY4751" fmla="*/ 246066 h 2052705"/>
              <a:gd name="connsiteX4752" fmla="*/ 534700 w 2226220"/>
              <a:gd name="connsiteY4752" fmla="*/ 246066 h 2052705"/>
              <a:gd name="connsiteX4753" fmla="*/ 549501 w 2226220"/>
              <a:gd name="connsiteY4753" fmla="*/ 246066 h 2052705"/>
              <a:gd name="connsiteX4754" fmla="*/ 549501 w 2226220"/>
              <a:gd name="connsiteY4754" fmla="*/ 231265 h 2052705"/>
              <a:gd name="connsiteX4755" fmla="*/ 534700 w 2226220"/>
              <a:gd name="connsiteY4755" fmla="*/ 231265 h 2052705"/>
              <a:gd name="connsiteX4756" fmla="*/ 520361 w 2226220"/>
              <a:gd name="connsiteY4756" fmla="*/ 231265 h 2052705"/>
              <a:gd name="connsiteX4757" fmla="*/ 534700 w 2226220"/>
              <a:gd name="connsiteY4757" fmla="*/ 216926 h 2052705"/>
              <a:gd name="connsiteX4758" fmla="*/ 534700 w 2226220"/>
              <a:gd name="connsiteY4758" fmla="*/ 202588 h 2052705"/>
              <a:gd name="connsiteX4759" fmla="*/ 549501 w 2226220"/>
              <a:gd name="connsiteY4759" fmla="*/ 202588 h 2052705"/>
              <a:gd name="connsiteX4760" fmla="*/ 563840 w 2226220"/>
              <a:gd name="connsiteY4760" fmla="*/ 202588 h 2052705"/>
              <a:gd name="connsiteX4761" fmla="*/ 549501 w 2226220"/>
              <a:gd name="connsiteY4761" fmla="*/ 216926 h 2052705"/>
              <a:gd name="connsiteX4762" fmla="*/ 563840 w 2226220"/>
              <a:gd name="connsiteY4762" fmla="*/ 216926 h 2052705"/>
              <a:gd name="connsiteX4763" fmla="*/ 565633 w 2226220"/>
              <a:gd name="connsiteY4763" fmla="*/ 216926 h 2052705"/>
              <a:gd name="connsiteX4764" fmla="*/ 567425 w 2226220"/>
              <a:gd name="connsiteY4764" fmla="*/ 216926 h 2052705"/>
              <a:gd name="connsiteX4765" fmla="*/ 578179 w 2226220"/>
              <a:gd name="connsiteY4765" fmla="*/ 216926 h 2052705"/>
              <a:gd name="connsiteX4766" fmla="*/ 578179 w 2226220"/>
              <a:gd name="connsiteY4766" fmla="*/ 202588 h 2052705"/>
              <a:gd name="connsiteX4767" fmla="*/ 578179 w 2226220"/>
              <a:gd name="connsiteY4767" fmla="*/ 188250 h 2052705"/>
              <a:gd name="connsiteX4768" fmla="*/ 592518 w 2226220"/>
              <a:gd name="connsiteY4768" fmla="*/ 188250 h 2052705"/>
              <a:gd name="connsiteX4769" fmla="*/ 592518 w 2226220"/>
              <a:gd name="connsiteY4769" fmla="*/ 202588 h 2052705"/>
              <a:gd name="connsiteX4770" fmla="*/ 592518 w 2226220"/>
              <a:gd name="connsiteY4770" fmla="*/ 204380 h 2052705"/>
              <a:gd name="connsiteX4771" fmla="*/ 592518 w 2226220"/>
              <a:gd name="connsiteY4771" fmla="*/ 215134 h 2052705"/>
              <a:gd name="connsiteX4772" fmla="*/ 592518 w 2226220"/>
              <a:gd name="connsiteY4772" fmla="*/ 216926 h 2052705"/>
              <a:gd name="connsiteX4773" fmla="*/ 607319 w 2226220"/>
              <a:gd name="connsiteY4773" fmla="*/ 216926 h 2052705"/>
              <a:gd name="connsiteX4774" fmla="*/ 607319 w 2226220"/>
              <a:gd name="connsiteY4774" fmla="*/ 202588 h 2052705"/>
              <a:gd name="connsiteX4775" fmla="*/ 607319 w 2226220"/>
              <a:gd name="connsiteY4775" fmla="*/ 188250 h 2052705"/>
              <a:gd name="connsiteX4776" fmla="*/ 607319 w 2226220"/>
              <a:gd name="connsiteY4776" fmla="*/ 173449 h 2052705"/>
              <a:gd name="connsiteX4777" fmla="*/ 621658 w 2226220"/>
              <a:gd name="connsiteY4777" fmla="*/ 173449 h 2052705"/>
              <a:gd name="connsiteX4778" fmla="*/ 635997 w 2226220"/>
              <a:gd name="connsiteY4778" fmla="*/ 173449 h 2052705"/>
              <a:gd name="connsiteX4779" fmla="*/ 635997 w 2226220"/>
              <a:gd name="connsiteY4779" fmla="*/ 188250 h 2052705"/>
              <a:gd name="connsiteX4780" fmla="*/ 621658 w 2226220"/>
              <a:gd name="connsiteY4780" fmla="*/ 202588 h 2052705"/>
              <a:gd name="connsiteX4781" fmla="*/ 635997 w 2226220"/>
              <a:gd name="connsiteY4781" fmla="*/ 202588 h 2052705"/>
              <a:gd name="connsiteX4782" fmla="*/ 635997 w 2226220"/>
              <a:gd name="connsiteY4782" fmla="*/ 188250 h 2052705"/>
              <a:gd name="connsiteX4783" fmla="*/ 635997 w 2226220"/>
              <a:gd name="connsiteY4783" fmla="*/ 173449 h 2052705"/>
              <a:gd name="connsiteX4784" fmla="*/ 637789 w 2226220"/>
              <a:gd name="connsiteY4784" fmla="*/ 173449 h 2052705"/>
              <a:gd name="connsiteX4785" fmla="*/ 641374 w 2226220"/>
              <a:gd name="connsiteY4785" fmla="*/ 173449 h 2052705"/>
              <a:gd name="connsiteX4786" fmla="*/ 642046 w 2226220"/>
              <a:gd name="connsiteY4786" fmla="*/ 173449 h 2052705"/>
              <a:gd name="connsiteX4787" fmla="*/ 650336 w 2226220"/>
              <a:gd name="connsiteY4787" fmla="*/ 173449 h 2052705"/>
              <a:gd name="connsiteX4788" fmla="*/ 665137 w 2226220"/>
              <a:gd name="connsiteY4788" fmla="*/ 159110 h 2052705"/>
              <a:gd name="connsiteX4789" fmla="*/ 665137 w 2226220"/>
              <a:gd name="connsiteY4789" fmla="*/ 144772 h 2052705"/>
              <a:gd name="connsiteX4790" fmla="*/ 679476 w 2226220"/>
              <a:gd name="connsiteY4790" fmla="*/ 144772 h 2052705"/>
              <a:gd name="connsiteX4791" fmla="*/ 679476 w 2226220"/>
              <a:gd name="connsiteY4791" fmla="*/ 159110 h 2052705"/>
              <a:gd name="connsiteX4792" fmla="*/ 679476 w 2226220"/>
              <a:gd name="connsiteY4792" fmla="*/ 144772 h 2052705"/>
              <a:gd name="connsiteX4793" fmla="*/ 693815 w 2226220"/>
              <a:gd name="connsiteY4793" fmla="*/ 144772 h 2052705"/>
              <a:gd name="connsiteX4794" fmla="*/ 708154 w 2226220"/>
              <a:gd name="connsiteY4794" fmla="*/ 144772 h 2052705"/>
              <a:gd name="connsiteX4795" fmla="*/ 708154 w 2226220"/>
              <a:gd name="connsiteY4795" fmla="*/ 130433 h 2052705"/>
              <a:gd name="connsiteX4796" fmla="*/ 722955 w 2226220"/>
              <a:gd name="connsiteY4796" fmla="*/ 130433 h 2052705"/>
              <a:gd name="connsiteX4797" fmla="*/ 737294 w 2226220"/>
              <a:gd name="connsiteY4797" fmla="*/ 115632 h 2052705"/>
              <a:gd name="connsiteX4798" fmla="*/ 751633 w 2226220"/>
              <a:gd name="connsiteY4798" fmla="*/ 115632 h 2052705"/>
              <a:gd name="connsiteX4799" fmla="*/ 751633 w 2226220"/>
              <a:gd name="connsiteY4799" fmla="*/ 130433 h 2052705"/>
              <a:gd name="connsiteX4800" fmla="*/ 765971 w 2226220"/>
              <a:gd name="connsiteY4800" fmla="*/ 130433 h 2052705"/>
              <a:gd name="connsiteX4801" fmla="*/ 780773 w 2226220"/>
              <a:gd name="connsiteY4801" fmla="*/ 144772 h 2052705"/>
              <a:gd name="connsiteX4802" fmla="*/ 775222 w 2226220"/>
              <a:gd name="connsiteY4802" fmla="*/ 144772 h 2052705"/>
              <a:gd name="connsiteX4803" fmla="*/ 774528 w 2226220"/>
              <a:gd name="connsiteY4803" fmla="*/ 144772 h 2052705"/>
              <a:gd name="connsiteX4804" fmla="*/ 765971 w 2226220"/>
              <a:gd name="connsiteY4804" fmla="*/ 144772 h 2052705"/>
              <a:gd name="connsiteX4805" fmla="*/ 780773 w 2226220"/>
              <a:gd name="connsiteY4805" fmla="*/ 159110 h 2052705"/>
              <a:gd name="connsiteX4806" fmla="*/ 795112 w 2226220"/>
              <a:gd name="connsiteY4806" fmla="*/ 159110 h 2052705"/>
              <a:gd name="connsiteX4807" fmla="*/ 795112 w 2226220"/>
              <a:gd name="connsiteY4807" fmla="*/ 173449 h 2052705"/>
              <a:gd name="connsiteX4808" fmla="*/ 809451 w 2226220"/>
              <a:gd name="connsiteY4808" fmla="*/ 159110 h 2052705"/>
              <a:gd name="connsiteX4809" fmla="*/ 809451 w 2226220"/>
              <a:gd name="connsiteY4809" fmla="*/ 144772 h 2052705"/>
              <a:gd name="connsiteX4810" fmla="*/ 823789 w 2226220"/>
              <a:gd name="connsiteY4810" fmla="*/ 144772 h 2052705"/>
              <a:gd name="connsiteX4811" fmla="*/ 823789 w 2226220"/>
              <a:gd name="connsiteY4811" fmla="*/ 130433 h 2052705"/>
              <a:gd name="connsiteX4812" fmla="*/ 838591 w 2226220"/>
              <a:gd name="connsiteY4812" fmla="*/ 130433 h 2052705"/>
              <a:gd name="connsiteX4813" fmla="*/ 852930 w 2226220"/>
              <a:gd name="connsiteY4813" fmla="*/ 115632 h 2052705"/>
              <a:gd name="connsiteX4814" fmla="*/ 852930 w 2226220"/>
              <a:gd name="connsiteY4814" fmla="*/ 130433 h 2052705"/>
              <a:gd name="connsiteX4815" fmla="*/ 852930 w 2226220"/>
              <a:gd name="connsiteY4815" fmla="*/ 115632 h 2052705"/>
              <a:gd name="connsiteX4816" fmla="*/ 861219 w 2226220"/>
              <a:gd name="connsiteY4816" fmla="*/ 115632 h 2052705"/>
              <a:gd name="connsiteX4817" fmla="*/ 861891 w 2226220"/>
              <a:gd name="connsiteY4817" fmla="*/ 115632 h 2052705"/>
              <a:gd name="connsiteX4818" fmla="*/ 867268 w 2226220"/>
              <a:gd name="connsiteY4818" fmla="*/ 115632 h 2052705"/>
              <a:gd name="connsiteX4819" fmla="*/ 852930 w 2226220"/>
              <a:gd name="connsiteY4819" fmla="*/ 101294 h 2052705"/>
              <a:gd name="connsiteX4820" fmla="*/ 867268 w 2226220"/>
              <a:gd name="connsiteY4820" fmla="*/ 101294 h 2052705"/>
              <a:gd name="connsiteX4821" fmla="*/ 867268 w 2226220"/>
              <a:gd name="connsiteY4821" fmla="*/ 86956 h 2052705"/>
              <a:gd name="connsiteX4822" fmla="*/ 852930 w 2226220"/>
              <a:gd name="connsiteY4822" fmla="*/ 86956 h 2052705"/>
              <a:gd name="connsiteX4823" fmla="*/ 838591 w 2226220"/>
              <a:gd name="connsiteY4823" fmla="*/ 86956 h 2052705"/>
              <a:gd name="connsiteX4824" fmla="*/ 823789 w 2226220"/>
              <a:gd name="connsiteY4824" fmla="*/ 72617 h 2052705"/>
              <a:gd name="connsiteX4825" fmla="*/ 823789 w 2226220"/>
              <a:gd name="connsiteY4825" fmla="*/ 57816 h 2052705"/>
              <a:gd name="connsiteX4826" fmla="*/ 825639 w 2226220"/>
              <a:gd name="connsiteY4826" fmla="*/ 57816 h 2052705"/>
              <a:gd name="connsiteX4827" fmla="*/ 830265 w 2226220"/>
              <a:gd name="connsiteY4827" fmla="*/ 57816 h 2052705"/>
              <a:gd name="connsiteX4828" fmla="*/ 838591 w 2226220"/>
              <a:gd name="connsiteY4828" fmla="*/ 57816 h 2052705"/>
              <a:gd name="connsiteX4829" fmla="*/ 838591 w 2226220"/>
              <a:gd name="connsiteY4829" fmla="*/ 45270 h 2052705"/>
              <a:gd name="connsiteX4830" fmla="*/ 838591 w 2226220"/>
              <a:gd name="connsiteY4830" fmla="*/ 43478 h 2052705"/>
              <a:gd name="connsiteX4831" fmla="*/ 852930 w 2226220"/>
              <a:gd name="connsiteY4831" fmla="*/ 43478 h 2052705"/>
              <a:gd name="connsiteX4832" fmla="*/ 852930 w 2226220"/>
              <a:gd name="connsiteY4832" fmla="*/ 57816 h 2052705"/>
              <a:gd name="connsiteX4833" fmla="*/ 838591 w 2226220"/>
              <a:gd name="connsiteY4833" fmla="*/ 72617 h 2052705"/>
              <a:gd name="connsiteX4834" fmla="*/ 852930 w 2226220"/>
              <a:gd name="connsiteY4834" fmla="*/ 72617 h 2052705"/>
              <a:gd name="connsiteX4835" fmla="*/ 867268 w 2226220"/>
              <a:gd name="connsiteY4835" fmla="*/ 57816 h 2052705"/>
              <a:gd name="connsiteX4836" fmla="*/ 867268 w 2226220"/>
              <a:gd name="connsiteY4836" fmla="*/ 72617 h 2052705"/>
              <a:gd name="connsiteX4837" fmla="*/ 881607 w 2226220"/>
              <a:gd name="connsiteY4837" fmla="*/ 57816 h 2052705"/>
              <a:gd name="connsiteX4838" fmla="*/ 881607 w 2226220"/>
              <a:gd name="connsiteY4838" fmla="*/ 64060 h 2052705"/>
              <a:gd name="connsiteX4839" fmla="*/ 881607 w 2226220"/>
              <a:gd name="connsiteY4839" fmla="*/ 72617 h 2052705"/>
              <a:gd name="connsiteX4840" fmla="*/ 881607 w 2226220"/>
              <a:gd name="connsiteY4840" fmla="*/ 86956 h 2052705"/>
              <a:gd name="connsiteX4841" fmla="*/ 896409 w 2226220"/>
              <a:gd name="connsiteY4841" fmla="*/ 86956 h 2052705"/>
              <a:gd name="connsiteX4842" fmla="*/ 896409 w 2226220"/>
              <a:gd name="connsiteY4842" fmla="*/ 72617 h 2052705"/>
              <a:gd name="connsiteX4843" fmla="*/ 902458 w 2226220"/>
              <a:gd name="connsiteY4843" fmla="*/ 72617 h 2052705"/>
              <a:gd name="connsiteX4844" fmla="*/ 910747 w 2226220"/>
              <a:gd name="connsiteY4844" fmla="*/ 72617 h 2052705"/>
              <a:gd name="connsiteX4845" fmla="*/ 910747 w 2226220"/>
              <a:gd name="connsiteY4845" fmla="*/ 86956 h 2052705"/>
              <a:gd name="connsiteX4846" fmla="*/ 925086 w 2226220"/>
              <a:gd name="connsiteY4846" fmla="*/ 86956 h 2052705"/>
              <a:gd name="connsiteX4847" fmla="*/ 939425 w 2226220"/>
              <a:gd name="connsiteY4847" fmla="*/ 72617 h 2052705"/>
              <a:gd name="connsiteX4848" fmla="*/ 937633 w 2226220"/>
              <a:gd name="connsiteY4848" fmla="*/ 72617 h 2052705"/>
              <a:gd name="connsiteX4849" fmla="*/ 925086 w 2226220"/>
              <a:gd name="connsiteY4849" fmla="*/ 72617 h 2052705"/>
              <a:gd name="connsiteX4850" fmla="*/ 910747 w 2226220"/>
              <a:gd name="connsiteY4850" fmla="*/ 72617 h 2052705"/>
              <a:gd name="connsiteX4851" fmla="*/ 910747 w 2226220"/>
              <a:gd name="connsiteY4851" fmla="*/ 57816 h 2052705"/>
              <a:gd name="connsiteX4852" fmla="*/ 905370 w 2226220"/>
              <a:gd name="connsiteY4852" fmla="*/ 57816 h 2052705"/>
              <a:gd name="connsiteX4853" fmla="*/ 904698 w 2226220"/>
              <a:gd name="connsiteY4853" fmla="*/ 57816 h 2052705"/>
              <a:gd name="connsiteX4854" fmla="*/ 902458 w 2226220"/>
              <a:gd name="connsiteY4854" fmla="*/ 57816 h 2052705"/>
              <a:gd name="connsiteX4855" fmla="*/ 901786 w 2226220"/>
              <a:gd name="connsiteY4855" fmla="*/ 57816 h 2052705"/>
              <a:gd name="connsiteX4856" fmla="*/ 896409 w 2226220"/>
              <a:gd name="connsiteY4856" fmla="*/ 57816 h 2052705"/>
              <a:gd name="connsiteX4857" fmla="*/ 896409 w 2226220"/>
              <a:gd name="connsiteY4857" fmla="*/ 43478 h 2052705"/>
              <a:gd name="connsiteX4858" fmla="*/ 896409 w 2226220"/>
              <a:gd name="connsiteY4858" fmla="*/ 29139 h 2052705"/>
              <a:gd name="connsiteX4859" fmla="*/ 904698 w 2226220"/>
              <a:gd name="connsiteY4859" fmla="*/ 29139 h 2052705"/>
              <a:gd name="connsiteX4860" fmla="*/ 905370 w 2226220"/>
              <a:gd name="connsiteY4860" fmla="*/ 29139 h 2052705"/>
              <a:gd name="connsiteX4861" fmla="*/ 910747 w 2226220"/>
              <a:gd name="connsiteY4861" fmla="*/ 29139 h 2052705"/>
              <a:gd name="connsiteX4862" fmla="*/ 910747 w 2226220"/>
              <a:gd name="connsiteY4862" fmla="*/ 43478 h 2052705"/>
              <a:gd name="connsiteX4863" fmla="*/ 925086 w 2226220"/>
              <a:gd name="connsiteY4863" fmla="*/ 43478 h 2052705"/>
              <a:gd name="connsiteX4864" fmla="*/ 925086 w 2226220"/>
              <a:gd name="connsiteY4864" fmla="*/ 29139 h 2052705"/>
              <a:gd name="connsiteX4865" fmla="*/ 926879 w 2226220"/>
              <a:gd name="connsiteY4865" fmla="*/ 29139 h 2052705"/>
              <a:gd name="connsiteX4866" fmla="*/ 928671 w 2226220"/>
              <a:gd name="connsiteY4866" fmla="*/ 29139 h 2052705"/>
              <a:gd name="connsiteX4867" fmla="*/ 937633 w 2226220"/>
              <a:gd name="connsiteY4867" fmla="*/ 29139 h 2052705"/>
              <a:gd name="connsiteX4868" fmla="*/ 939425 w 2226220"/>
              <a:gd name="connsiteY4868" fmla="*/ 29139 h 2052705"/>
              <a:gd name="connsiteX4869" fmla="*/ 939425 w 2226220"/>
              <a:gd name="connsiteY4869" fmla="*/ 14801 h 2052705"/>
              <a:gd name="connsiteX4870" fmla="*/ 954226 w 2226220"/>
              <a:gd name="connsiteY4870" fmla="*/ 14801 h 2052705"/>
              <a:gd name="connsiteX4871" fmla="*/ 954226 w 2226220"/>
              <a:gd name="connsiteY4871" fmla="*/ 9251 h 2052705"/>
              <a:gd name="connsiteX4872" fmla="*/ 954226 w 2226220"/>
              <a:gd name="connsiteY4872" fmla="*/ 8557 h 205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Lst>
            <a:rect l="l" t="t" r="r" b="b"/>
            <a:pathLst>
              <a:path w="2226220" h="2052705">
                <a:moveTo>
                  <a:pt x="506022" y="2023565"/>
                </a:moveTo>
                <a:cubicBezTo>
                  <a:pt x="506022" y="2023565"/>
                  <a:pt x="506022" y="2023565"/>
                  <a:pt x="507815" y="2023565"/>
                </a:cubicBezTo>
                <a:lnTo>
                  <a:pt x="520361" y="2023565"/>
                </a:lnTo>
                <a:cubicBezTo>
                  <a:pt x="520361" y="2023565"/>
                  <a:pt x="520361" y="2023565"/>
                  <a:pt x="520361" y="2038366"/>
                </a:cubicBezTo>
                <a:lnTo>
                  <a:pt x="518569" y="2038366"/>
                </a:lnTo>
                <a:cubicBezTo>
                  <a:pt x="516776" y="2038366"/>
                  <a:pt x="513192" y="2038366"/>
                  <a:pt x="506022" y="2038366"/>
                </a:cubicBezTo>
                <a:cubicBezTo>
                  <a:pt x="506022" y="2038366"/>
                  <a:pt x="506022" y="2038366"/>
                  <a:pt x="506022" y="2023565"/>
                </a:cubicBezTo>
                <a:close/>
                <a:moveTo>
                  <a:pt x="586244" y="2003178"/>
                </a:moveTo>
                <a:cubicBezTo>
                  <a:pt x="587141" y="2003850"/>
                  <a:pt x="588933" y="2005643"/>
                  <a:pt x="592518" y="2009227"/>
                </a:cubicBezTo>
                <a:cubicBezTo>
                  <a:pt x="592518" y="2009227"/>
                  <a:pt x="592518" y="2009227"/>
                  <a:pt x="590725" y="2009227"/>
                </a:cubicBezTo>
                <a:lnTo>
                  <a:pt x="587141" y="2009227"/>
                </a:lnTo>
                <a:cubicBezTo>
                  <a:pt x="586244" y="2009227"/>
                  <a:pt x="585796" y="2009227"/>
                  <a:pt x="586469" y="2009227"/>
                </a:cubicBezTo>
                <a:lnTo>
                  <a:pt x="578179" y="2009227"/>
                </a:lnTo>
                <a:cubicBezTo>
                  <a:pt x="588933" y="2009227"/>
                  <a:pt x="583556" y="2001162"/>
                  <a:pt x="586244" y="2003178"/>
                </a:cubicBezTo>
                <a:close/>
                <a:moveTo>
                  <a:pt x="1546744" y="1980550"/>
                </a:moveTo>
                <a:lnTo>
                  <a:pt x="1546744" y="1994889"/>
                </a:lnTo>
                <a:cubicBezTo>
                  <a:pt x="1532405" y="1994889"/>
                  <a:pt x="1546744" y="1994889"/>
                  <a:pt x="1532405" y="2009227"/>
                </a:cubicBezTo>
                <a:cubicBezTo>
                  <a:pt x="1532405" y="2009227"/>
                  <a:pt x="1532405" y="2009227"/>
                  <a:pt x="1532405" y="1994889"/>
                </a:cubicBezTo>
                <a:close/>
                <a:moveTo>
                  <a:pt x="635997" y="1980550"/>
                </a:moveTo>
                <a:cubicBezTo>
                  <a:pt x="650336" y="1994889"/>
                  <a:pt x="650336" y="1994889"/>
                  <a:pt x="650336" y="1980550"/>
                </a:cubicBezTo>
                <a:cubicBezTo>
                  <a:pt x="650336" y="1980550"/>
                  <a:pt x="658662" y="1980550"/>
                  <a:pt x="656580" y="1980550"/>
                </a:cubicBezTo>
                <a:lnTo>
                  <a:pt x="665137" y="1980550"/>
                </a:lnTo>
                <a:cubicBezTo>
                  <a:pt x="650336" y="1980550"/>
                  <a:pt x="650336" y="1994889"/>
                  <a:pt x="650336" y="1994889"/>
                </a:cubicBezTo>
                <a:cubicBezTo>
                  <a:pt x="650336" y="1994889"/>
                  <a:pt x="650336" y="1994889"/>
                  <a:pt x="650336" y="2009227"/>
                </a:cubicBezTo>
                <a:lnTo>
                  <a:pt x="639582" y="2009227"/>
                </a:lnTo>
                <a:lnTo>
                  <a:pt x="635997" y="2009227"/>
                </a:lnTo>
                <a:lnTo>
                  <a:pt x="621658" y="2009227"/>
                </a:lnTo>
                <a:cubicBezTo>
                  <a:pt x="621658" y="2009227"/>
                  <a:pt x="621658" y="2009227"/>
                  <a:pt x="621658" y="1994889"/>
                </a:cubicBezTo>
                <a:cubicBezTo>
                  <a:pt x="621658" y="1994889"/>
                  <a:pt x="621658" y="1994889"/>
                  <a:pt x="623451" y="1994889"/>
                </a:cubicBezTo>
                <a:lnTo>
                  <a:pt x="635997" y="1994889"/>
                </a:lnTo>
                <a:close/>
                <a:moveTo>
                  <a:pt x="1416770" y="1965749"/>
                </a:moveTo>
                <a:lnTo>
                  <a:pt x="1416770" y="1969450"/>
                </a:lnTo>
                <a:cubicBezTo>
                  <a:pt x="1416770" y="1969450"/>
                  <a:pt x="1416770" y="1973150"/>
                  <a:pt x="1416770" y="1980550"/>
                </a:cubicBezTo>
                <a:lnTo>
                  <a:pt x="1431108" y="1980550"/>
                </a:lnTo>
                <a:cubicBezTo>
                  <a:pt x="1431108" y="1980550"/>
                  <a:pt x="1431108" y="1980550"/>
                  <a:pt x="1431108" y="1965749"/>
                </a:cubicBezTo>
                <a:lnTo>
                  <a:pt x="1422819" y="1965749"/>
                </a:lnTo>
                <a:cubicBezTo>
                  <a:pt x="1423491" y="1965749"/>
                  <a:pt x="1423043" y="1965749"/>
                  <a:pt x="1422147" y="1965749"/>
                </a:cubicBezTo>
                <a:lnTo>
                  <a:pt x="1420354" y="1965749"/>
                </a:lnTo>
                <a:close/>
                <a:moveTo>
                  <a:pt x="635997" y="1965749"/>
                </a:moveTo>
                <a:lnTo>
                  <a:pt x="650336" y="1980550"/>
                </a:lnTo>
                <a:lnTo>
                  <a:pt x="637789" y="1980550"/>
                </a:lnTo>
                <a:cubicBezTo>
                  <a:pt x="635997" y="1980550"/>
                  <a:pt x="635997" y="1980550"/>
                  <a:pt x="635997" y="1980550"/>
                </a:cubicBezTo>
                <a:close/>
                <a:moveTo>
                  <a:pt x="1112879" y="1951411"/>
                </a:moveTo>
                <a:lnTo>
                  <a:pt x="1127680" y="1951411"/>
                </a:lnTo>
                <a:cubicBezTo>
                  <a:pt x="1112879" y="1965749"/>
                  <a:pt x="1112879" y="1965749"/>
                  <a:pt x="1112879" y="1951411"/>
                </a:cubicBezTo>
                <a:close/>
                <a:moveTo>
                  <a:pt x="1084201" y="1951411"/>
                </a:moveTo>
                <a:cubicBezTo>
                  <a:pt x="1098540" y="1951411"/>
                  <a:pt x="1098540" y="1965749"/>
                  <a:pt x="1098540" y="1965749"/>
                </a:cubicBezTo>
                <a:cubicBezTo>
                  <a:pt x="1098540" y="1965749"/>
                  <a:pt x="1098540" y="1965749"/>
                  <a:pt x="1098540" y="1980550"/>
                </a:cubicBezTo>
                <a:lnTo>
                  <a:pt x="1084201" y="1980550"/>
                </a:lnTo>
                <a:lnTo>
                  <a:pt x="1084201" y="1965749"/>
                </a:lnTo>
                <a:close/>
                <a:moveTo>
                  <a:pt x="665137" y="1951411"/>
                </a:moveTo>
                <a:lnTo>
                  <a:pt x="679476" y="1951411"/>
                </a:lnTo>
                <a:cubicBezTo>
                  <a:pt x="679476" y="1951411"/>
                  <a:pt x="679476" y="1951411"/>
                  <a:pt x="679476" y="1965749"/>
                </a:cubicBezTo>
                <a:cubicBezTo>
                  <a:pt x="679476" y="1965749"/>
                  <a:pt x="679476" y="1965749"/>
                  <a:pt x="665137" y="1951411"/>
                </a:cubicBezTo>
                <a:close/>
                <a:moveTo>
                  <a:pt x="1590223" y="1937072"/>
                </a:moveTo>
                <a:cubicBezTo>
                  <a:pt x="1590223" y="1937072"/>
                  <a:pt x="1590223" y="1937072"/>
                  <a:pt x="1604562" y="1937072"/>
                </a:cubicBezTo>
                <a:cubicBezTo>
                  <a:pt x="1604562" y="1937072"/>
                  <a:pt x="1604562" y="1937072"/>
                  <a:pt x="1604562" y="1951411"/>
                </a:cubicBezTo>
                <a:cubicBezTo>
                  <a:pt x="1618901" y="1951411"/>
                  <a:pt x="1604562" y="1965749"/>
                  <a:pt x="1618901" y="1965749"/>
                </a:cubicBezTo>
                <a:lnTo>
                  <a:pt x="1618901" y="1980550"/>
                </a:lnTo>
                <a:cubicBezTo>
                  <a:pt x="1618901" y="1965749"/>
                  <a:pt x="1618901" y="1965749"/>
                  <a:pt x="1604562" y="1965749"/>
                </a:cubicBezTo>
                <a:cubicBezTo>
                  <a:pt x="1593808" y="1965749"/>
                  <a:pt x="1599185" y="1965749"/>
                  <a:pt x="1596497" y="1965749"/>
                </a:cubicBezTo>
                <a:lnTo>
                  <a:pt x="1596273" y="1965749"/>
                </a:lnTo>
                <a:lnTo>
                  <a:pt x="1595600" y="1965749"/>
                </a:lnTo>
                <a:cubicBezTo>
                  <a:pt x="1593808" y="1965749"/>
                  <a:pt x="1590223" y="1965749"/>
                  <a:pt x="1590223" y="1965749"/>
                </a:cubicBezTo>
                <a:cubicBezTo>
                  <a:pt x="1590223" y="1965749"/>
                  <a:pt x="1590223" y="1965749"/>
                  <a:pt x="1575422" y="1965749"/>
                </a:cubicBezTo>
                <a:lnTo>
                  <a:pt x="1575422" y="1951411"/>
                </a:lnTo>
                <a:cubicBezTo>
                  <a:pt x="1575422" y="1951411"/>
                  <a:pt x="1575422" y="1951411"/>
                  <a:pt x="1577272" y="1951411"/>
                </a:cubicBezTo>
                <a:lnTo>
                  <a:pt x="1588373" y="1951411"/>
                </a:lnTo>
                <a:lnTo>
                  <a:pt x="1590223" y="1951411"/>
                </a:lnTo>
                <a:cubicBezTo>
                  <a:pt x="1590223" y="1951411"/>
                  <a:pt x="1590223" y="1951411"/>
                  <a:pt x="1590223" y="1937072"/>
                </a:cubicBezTo>
                <a:close/>
                <a:moveTo>
                  <a:pt x="1228514" y="1937072"/>
                </a:moveTo>
                <a:cubicBezTo>
                  <a:pt x="1228514" y="1937072"/>
                  <a:pt x="1228514" y="1937072"/>
                  <a:pt x="1242853" y="1937072"/>
                </a:cubicBezTo>
                <a:cubicBezTo>
                  <a:pt x="1242853" y="1937072"/>
                  <a:pt x="1242853" y="1937072"/>
                  <a:pt x="1257655" y="1937072"/>
                </a:cubicBezTo>
                <a:cubicBezTo>
                  <a:pt x="1257655" y="1937072"/>
                  <a:pt x="1257655" y="1937072"/>
                  <a:pt x="1257655" y="1951411"/>
                </a:cubicBezTo>
                <a:lnTo>
                  <a:pt x="1242853" y="1951411"/>
                </a:lnTo>
                <a:cubicBezTo>
                  <a:pt x="1242853" y="1951411"/>
                  <a:pt x="1242853" y="1951411"/>
                  <a:pt x="1228514" y="1937072"/>
                </a:cubicBezTo>
                <a:close/>
                <a:moveTo>
                  <a:pt x="1199837" y="1937072"/>
                </a:moveTo>
                <a:cubicBezTo>
                  <a:pt x="1199837" y="1951411"/>
                  <a:pt x="1199837" y="1951411"/>
                  <a:pt x="1185498" y="1951411"/>
                </a:cubicBezTo>
                <a:close/>
                <a:moveTo>
                  <a:pt x="346907" y="1937072"/>
                </a:moveTo>
                <a:lnTo>
                  <a:pt x="361246" y="1951411"/>
                </a:lnTo>
                <a:cubicBezTo>
                  <a:pt x="361246" y="1951411"/>
                  <a:pt x="361246" y="1951411"/>
                  <a:pt x="346907" y="1951411"/>
                </a:cubicBezTo>
                <a:close/>
                <a:moveTo>
                  <a:pt x="274751" y="1937072"/>
                </a:moveTo>
                <a:lnTo>
                  <a:pt x="289090" y="1937072"/>
                </a:lnTo>
                <a:cubicBezTo>
                  <a:pt x="289090" y="1937072"/>
                  <a:pt x="274751" y="1937072"/>
                  <a:pt x="274751" y="1951411"/>
                </a:cubicBezTo>
                <a:close/>
                <a:moveTo>
                  <a:pt x="1257655" y="1922734"/>
                </a:moveTo>
                <a:cubicBezTo>
                  <a:pt x="1257655" y="1922734"/>
                  <a:pt x="1257655" y="1922734"/>
                  <a:pt x="1257655" y="1937072"/>
                </a:cubicBezTo>
                <a:cubicBezTo>
                  <a:pt x="1242853" y="1922734"/>
                  <a:pt x="1257655" y="1922734"/>
                  <a:pt x="1257655" y="1922734"/>
                </a:cubicBezTo>
                <a:close/>
                <a:moveTo>
                  <a:pt x="1055061" y="1922734"/>
                </a:moveTo>
                <a:lnTo>
                  <a:pt x="1055061" y="1937072"/>
                </a:lnTo>
                <a:cubicBezTo>
                  <a:pt x="1055061" y="1937072"/>
                  <a:pt x="1055061" y="1937072"/>
                  <a:pt x="1056911" y="1937072"/>
                </a:cubicBezTo>
                <a:lnTo>
                  <a:pt x="1066162" y="1937072"/>
                </a:lnTo>
                <a:lnTo>
                  <a:pt x="1069862" y="1937072"/>
                </a:lnTo>
                <a:lnTo>
                  <a:pt x="1069862" y="1922734"/>
                </a:lnTo>
                <a:close/>
                <a:moveTo>
                  <a:pt x="1012044" y="1922734"/>
                </a:moveTo>
                <a:cubicBezTo>
                  <a:pt x="1012044" y="1922734"/>
                  <a:pt x="1012044" y="1922734"/>
                  <a:pt x="1013837" y="1922734"/>
                </a:cubicBezTo>
                <a:lnTo>
                  <a:pt x="1020334" y="1922734"/>
                </a:lnTo>
                <a:cubicBezTo>
                  <a:pt x="1018318" y="1922734"/>
                  <a:pt x="1026383" y="1922734"/>
                  <a:pt x="1026383" y="1922734"/>
                </a:cubicBezTo>
                <a:lnTo>
                  <a:pt x="1026383" y="1937072"/>
                </a:lnTo>
                <a:cubicBezTo>
                  <a:pt x="1012044" y="1937072"/>
                  <a:pt x="1012044" y="1922734"/>
                  <a:pt x="1012044" y="1922734"/>
                </a:cubicBezTo>
                <a:close/>
                <a:moveTo>
                  <a:pt x="332569" y="1922734"/>
                </a:moveTo>
                <a:lnTo>
                  <a:pt x="332569" y="1937072"/>
                </a:lnTo>
                <a:lnTo>
                  <a:pt x="318230" y="1937072"/>
                </a:lnTo>
                <a:cubicBezTo>
                  <a:pt x="318230" y="1922734"/>
                  <a:pt x="332569" y="1922734"/>
                  <a:pt x="332569" y="1922734"/>
                </a:cubicBezTo>
                <a:close/>
                <a:moveTo>
                  <a:pt x="318230" y="1922734"/>
                </a:moveTo>
                <a:cubicBezTo>
                  <a:pt x="318230" y="1922734"/>
                  <a:pt x="318230" y="1922734"/>
                  <a:pt x="318230" y="1937072"/>
                </a:cubicBezTo>
                <a:lnTo>
                  <a:pt x="312679" y="1937072"/>
                </a:lnTo>
                <a:cubicBezTo>
                  <a:pt x="311754" y="1937072"/>
                  <a:pt x="311292" y="1937072"/>
                  <a:pt x="311985" y="1937072"/>
                </a:cubicBezTo>
                <a:lnTo>
                  <a:pt x="303428" y="1937072"/>
                </a:lnTo>
                <a:cubicBezTo>
                  <a:pt x="303428" y="1922734"/>
                  <a:pt x="303428" y="1922734"/>
                  <a:pt x="318230" y="1922734"/>
                </a:cubicBezTo>
                <a:close/>
                <a:moveTo>
                  <a:pt x="289090" y="1922734"/>
                </a:moveTo>
                <a:cubicBezTo>
                  <a:pt x="303428" y="1922734"/>
                  <a:pt x="303428" y="1922734"/>
                  <a:pt x="303428" y="1937072"/>
                </a:cubicBezTo>
                <a:cubicBezTo>
                  <a:pt x="303428" y="1937072"/>
                  <a:pt x="303428" y="1937072"/>
                  <a:pt x="289090" y="1937072"/>
                </a:cubicBezTo>
                <a:close/>
                <a:moveTo>
                  <a:pt x="1561083" y="1907933"/>
                </a:moveTo>
                <a:cubicBezTo>
                  <a:pt x="1546744" y="1922734"/>
                  <a:pt x="1546744" y="1907933"/>
                  <a:pt x="1561083" y="1907933"/>
                </a:cubicBezTo>
                <a:close/>
                <a:moveTo>
                  <a:pt x="1257655" y="1907933"/>
                </a:moveTo>
                <a:cubicBezTo>
                  <a:pt x="1257655" y="1907933"/>
                  <a:pt x="1257655" y="1907933"/>
                  <a:pt x="1271994" y="1907933"/>
                </a:cubicBezTo>
                <a:cubicBezTo>
                  <a:pt x="1271994" y="1907933"/>
                  <a:pt x="1271994" y="1907933"/>
                  <a:pt x="1271994" y="1922734"/>
                </a:cubicBezTo>
                <a:cubicBezTo>
                  <a:pt x="1271994" y="1922734"/>
                  <a:pt x="1271994" y="1922734"/>
                  <a:pt x="1270201" y="1922734"/>
                </a:cubicBezTo>
                <a:lnTo>
                  <a:pt x="1261239" y="1922734"/>
                </a:lnTo>
                <a:lnTo>
                  <a:pt x="1257655" y="1922734"/>
                </a:lnTo>
                <a:close/>
                <a:moveTo>
                  <a:pt x="1228514" y="1907933"/>
                </a:moveTo>
                <a:lnTo>
                  <a:pt x="1228514" y="1922734"/>
                </a:lnTo>
                <a:cubicBezTo>
                  <a:pt x="1228514" y="1922734"/>
                  <a:pt x="1220449" y="1922734"/>
                  <a:pt x="1222465" y="1922734"/>
                </a:cubicBezTo>
                <a:lnTo>
                  <a:pt x="1214176" y="1922734"/>
                </a:lnTo>
                <a:cubicBezTo>
                  <a:pt x="1228514" y="1922734"/>
                  <a:pt x="1228514" y="1907933"/>
                  <a:pt x="1228514" y="1907933"/>
                </a:cubicBezTo>
                <a:close/>
                <a:moveTo>
                  <a:pt x="1012044" y="1907933"/>
                </a:moveTo>
                <a:cubicBezTo>
                  <a:pt x="1012044" y="1907933"/>
                  <a:pt x="1012044" y="1907933"/>
                  <a:pt x="1026383" y="1907933"/>
                </a:cubicBezTo>
                <a:cubicBezTo>
                  <a:pt x="1026383" y="1922734"/>
                  <a:pt x="1012044" y="1907933"/>
                  <a:pt x="1012044" y="1907933"/>
                </a:cubicBezTo>
                <a:close/>
                <a:moveTo>
                  <a:pt x="693815" y="1907933"/>
                </a:moveTo>
                <a:cubicBezTo>
                  <a:pt x="693815" y="1907933"/>
                  <a:pt x="693815" y="1907933"/>
                  <a:pt x="695607" y="1907933"/>
                </a:cubicBezTo>
                <a:lnTo>
                  <a:pt x="699192" y="1907933"/>
                </a:lnTo>
                <a:lnTo>
                  <a:pt x="699864" y="1907933"/>
                </a:lnTo>
                <a:lnTo>
                  <a:pt x="708154" y="1907933"/>
                </a:lnTo>
                <a:lnTo>
                  <a:pt x="708154" y="1922734"/>
                </a:lnTo>
                <a:lnTo>
                  <a:pt x="693815" y="1922734"/>
                </a:lnTo>
                <a:lnTo>
                  <a:pt x="693815" y="1914177"/>
                </a:lnTo>
                <a:cubicBezTo>
                  <a:pt x="693815" y="1916259"/>
                  <a:pt x="693815" y="1907933"/>
                  <a:pt x="693815" y="1907933"/>
                </a:cubicBezTo>
                <a:close/>
                <a:moveTo>
                  <a:pt x="1532405" y="1893595"/>
                </a:moveTo>
                <a:cubicBezTo>
                  <a:pt x="1532405" y="1893595"/>
                  <a:pt x="1532405" y="1893595"/>
                  <a:pt x="1546744" y="1907933"/>
                </a:cubicBezTo>
                <a:lnTo>
                  <a:pt x="1532405" y="1907933"/>
                </a:lnTo>
                <a:close/>
                <a:moveTo>
                  <a:pt x="1055061" y="1893595"/>
                </a:moveTo>
                <a:lnTo>
                  <a:pt x="1040722" y="1907933"/>
                </a:lnTo>
                <a:lnTo>
                  <a:pt x="1055061" y="1907933"/>
                </a:lnTo>
                <a:close/>
                <a:moveTo>
                  <a:pt x="708154" y="1893595"/>
                </a:moveTo>
                <a:cubicBezTo>
                  <a:pt x="708154" y="1893595"/>
                  <a:pt x="708154" y="1893595"/>
                  <a:pt x="708154" y="1895387"/>
                </a:cubicBezTo>
                <a:lnTo>
                  <a:pt x="708154" y="1898972"/>
                </a:lnTo>
                <a:lnTo>
                  <a:pt x="708154" y="1899644"/>
                </a:lnTo>
                <a:lnTo>
                  <a:pt x="708154" y="1904349"/>
                </a:lnTo>
                <a:lnTo>
                  <a:pt x="708154" y="1907933"/>
                </a:lnTo>
                <a:cubicBezTo>
                  <a:pt x="708154" y="1900764"/>
                  <a:pt x="704569" y="1897179"/>
                  <a:pt x="702777" y="1895387"/>
                </a:cubicBezTo>
                <a:lnTo>
                  <a:pt x="702363" y="1894422"/>
                </a:lnTo>
                <a:close/>
                <a:moveTo>
                  <a:pt x="1575422" y="1879256"/>
                </a:moveTo>
                <a:cubicBezTo>
                  <a:pt x="1575422" y="1879256"/>
                  <a:pt x="1575422" y="1893595"/>
                  <a:pt x="1561083" y="1893595"/>
                </a:cubicBezTo>
                <a:lnTo>
                  <a:pt x="1575422" y="1893595"/>
                </a:lnTo>
                <a:close/>
                <a:moveTo>
                  <a:pt x="1026383" y="1879256"/>
                </a:moveTo>
                <a:cubicBezTo>
                  <a:pt x="1026383" y="1893595"/>
                  <a:pt x="1040722" y="1893595"/>
                  <a:pt x="1040722" y="1893595"/>
                </a:cubicBezTo>
                <a:lnTo>
                  <a:pt x="1040722" y="1879256"/>
                </a:lnTo>
                <a:cubicBezTo>
                  <a:pt x="1040722" y="1879256"/>
                  <a:pt x="1040722" y="1879256"/>
                  <a:pt x="1026383" y="1879256"/>
                </a:cubicBezTo>
                <a:close/>
                <a:moveTo>
                  <a:pt x="318230" y="1879256"/>
                </a:moveTo>
                <a:lnTo>
                  <a:pt x="318230" y="1893595"/>
                </a:lnTo>
                <a:cubicBezTo>
                  <a:pt x="303428" y="1893595"/>
                  <a:pt x="303428" y="1907933"/>
                  <a:pt x="303428" y="1907933"/>
                </a:cubicBezTo>
                <a:cubicBezTo>
                  <a:pt x="318230" y="1922734"/>
                  <a:pt x="318230" y="1922734"/>
                  <a:pt x="318230" y="1907933"/>
                </a:cubicBezTo>
                <a:lnTo>
                  <a:pt x="318230" y="1893595"/>
                </a:lnTo>
                <a:cubicBezTo>
                  <a:pt x="318230" y="1893595"/>
                  <a:pt x="318230" y="1879256"/>
                  <a:pt x="332569" y="1879256"/>
                </a:cubicBezTo>
                <a:cubicBezTo>
                  <a:pt x="332569" y="1879256"/>
                  <a:pt x="332569" y="1879256"/>
                  <a:pt x="330776" y="1879256"/>
                </a:cubicBezTo>
                <a:lnTo>
                  <a:pt x="328984" y="1879256"/>
                </a:lnTo>
                <a:lnTo>
                  <a:pt x="321814" y="1879256"/>
                </a:lnTo>
                <a:close/>
                <a:moveTo>
                  <a:pt x="1517604" y="1864918"/>
                </a:moveTo>
                <a:cubicBezTo>
                  <a:pt x="1517604" y="1879256"/>
                  <a:pt x="1517604" y="1879256"/>
                  <a:pt x="1503265" y="1879256"/>
                </a:cubicBezTo>
                <a:cubicBezTo>
                  <a:pt x="1503265" y="1864918"/>
                  <a:pt x="1517604" y="1864918"/>
                  <a:pt x="1517604" y="1864918"/>
                </a:cubicBezTo>
                <a:close/>
                <a:moveTo>
                  <a:pt x="1503265" y="1864918"/>
                </a:moveTo>
                <a:lnTo>
                  <a:pt x="1503265" y="1879256"/>
                </a:lnTo>
                <a:cubicBezTo>
                  <a:pt x="1503265" y="1879256"/>
                  <a:pt x="1503265" y="1879256"/>
                  <a:pt x="1505058" y="1879256"/>
                </a:cubicBezTo>
                <a:lnTo>
                  <a:pt x="1506850" y="1879256"/>
                </a:lnTo>
                <a:cubicBezTo>
                  <a:pt x="1506850" y="1879256"/>
                  <a:pt x="1510435" y="1879256"/>
                  <a:pt x="1517604" y="1879256"/>
                </a:cubicBezTo>
                <a:lnTo>
                  <a:pt x="1532405" y="1879256"/>
                </a:lnTo>
                <a:lnTo>
                  <a:pt x="1517604" y="1893595"/>
                </a:lnTo>
                <a:cubicBezTo>
                  <a:pt x="1525005" y="1893595"/>
                  <a:pt x="1528705" y="1893595"/>
                  <a:pt x="1530555" y="1893595"/>
                </a:cubicBezTo>
                <a:lnTo>
                  <a:pt x="1532405" y="1893595"/>
                </a:lnTo>
                <a:cubicBezTo>
                  <a:pt x="1517604" y="1893595"/>
                  <a:pt x="1517604" y="1907933"/>
                  <a:pt x="1517604" y="1907933"/>
                </a:cubicBezTo>
                <a:cubicBezTo>
                  <a:pt x="1532405" y="1907933"/>
                  <a:pt x="1532405" y="1893595"/>
                  <a:pt x="1532405" y="1907933"/>
                </a:cubicBezTo>
                <a:lnTo>
                  <a:pt x="1532405" y="1922734"/>
                </a:lnTo>
                <a:lnTo>
                  <a:pt x="1546744" y="1907933"/>
                </a:lnTo>
                <a:lnTo>
                  <a:pt x="1546744" y="1922734"/>
                </a:lnTo>
                <a:lnTo>
                  <a:pt x="1546744" y="1931023"/>
                </a:lnTo>
                <a:cubicBezTo>
                  <a:pt x="1546744" y="1930351"/>
                  <a:pt x="1546744" y="1930799"/>
                  <a:pt x="1546744" y="1931696"/>
                </a:cubicBezTo>
                <a:lnTo>
                  <a:pt x="1546744" y="1937072"/>
                </a:lnTo>
                <a:cubicBezTo>
                  <a:pt x="1546744" y="1922734"/>
                  <a:pt x="1561083" y="1922734"/>
                  <a:pt x="1561083" y="1922734"/>
                </a:cubicBezTo>
                <a:lnTo>
                  <a:pt x="1561083" y="1937072"/>
                </a:lnTo>
                <a:cubicBezTo>
                  <a:pt x="1561083" y="1937072"/>
                  <a:pt x="1561083" y="1937072"/>
                  <a:pt x="1575422" y="1937072"/>
                </a:cubicBezTo>
                <a:cubicBezTo>
                  <a:pt x="1561083" y="1937072"/>
                  <a:pt x="1561083" y="1937072"/>
                  <a:pt x="1561083" y="1922734"/>
                </a:cubicBezTo>
                <a:lnTo>
                  <a:pt x="1561083" y="1914177"/>
                </a:lnTo>
                <a:cubicBezTo>
                  <a:pt x="1561083" y="1916259"/>
                  <a:pt x="1561083" y="1907933"/>
                  <a:pt x="1561083" y="1907933"/>
                </a:cubicBezTo>
                <a:lnTo>
                  <a:pt x="1546744" y="1907933"/>
                </a:lnTo>
                <a:lnTo>
                  <a:pt x="1546744" y="1893595"/>
                </a:lnTo>
                <a:lnTo>
                  <a:pt x="1532405" y="1893595"/>
                </a:lnTo>
                <a:lnTo>
                  <a:pt x="1532405" y="1879256"/>
                </a:lnTo>
                <a:cubicBezTo>
                  <a:pt x="1532405" y="1879256"/>
                  <a:pt x="1517604" y="1879256"/>
                  <a:pt x="1532405" y="1864918"/>
                </a:cubicBezTo>
                <a:lnTo>
                  <a:pt x="1517604" y="1864918"/>
                </a:lnTo>
                <a:close/>
                <a:moveTo>
                  <a:pt x="1416770" y="1864918"/>
                </a:moveTo>
                <a:cubicBezTo>
                  <a:pt x="1431108" y="1864918"/>
                  <a:pt x="1431108" y="1864918"/>
                  <a:pt x="1416770" y="1879256"/>
                </a:cubicBezTo>
                <a:lnTo>
                  <a:pt x="1431108" y="1879256"/>
                </a:lnTo>
                <a:cubicBezTo>
                  <a:pt x="1431108" y="1879256"/>
                  <a:pt x="1431108" y="1879256"/>
                  <a:pt x="1431108" y="1864918"/>
                </a:cubicBezTo>
                <a:cubicBezTo>
                  <a:pt x="1431108" y="1879256"/>
                  <a:pt x="1431108" y="1879256"/>
                  <a:pt x="1445447" y="1879256"/>
                </a:cubicBezTo>
                <a:lnTo>
                  <a:pt x="1445447" y="1864918"/>
                </a:lnTo>
                <a:lnTo>
                  <a:pt x="1443655" y="1864918"/>
                </a:lnTo>
                <a:cubicBezTo>
                  <a:pt x="1441862" y="1864918"/>
                  <a:pt x="1438278" y="1864918"/>
                  <a:pt x="1431108" y="1864918"/>
                </a:cubicBezTo>
                <a:close/>
                <a:moveTo>
                  <a:pt x="1358952" y="1864918"/>
                </a:moveTo>
                <a:lnTo>
                  <a:pt x="1358952" y="1879256"/>
                </a:lnTo>
                <a:cubicBezTo>
                  <a:pt x="1358952" y="1879256"/>
                  <a:pt x="1358952" y="1879256"/>
                  <a:pt x="1373290" y="1879256"/>
                </a:cubicBezTo>
                <a:cubicBezTo>
                  <a:pt x="1358952" y="1879256"/>
                  <a:pt x="1373290" y="1879256"/>
                  <a:pt x="1373290" y="1893595"/>
                </a:cubicBezTo>
                <a:lnTo>
                  <a:pt x="1373290" y="1879256"/>
                </a:lnTo>
                <a:lnTo>
                  <a:pt x="1373290" y="1864918"/>
                </a:lnTo>
                <a:lnTo>
                  <a:pt x="1367913" y="1864918"/>
                </a:lnTo>
                <a:cubicBezTo>
                  <a:pt x="1367017" y="1864918"/>
                  <a:pt x="1366569" y="1864918"/>
                  <a:pt x="1367241" y="1864918"/>
                </a:cubicBezTo>
                <a:close/>
                <a:moveTo>
                  <a:pt x="216933" y="1864918"/>
                </a:moveTo>
                <a:lnTo>
                  <a:pt x="231272" y="1864918"/>
                </a:lnTo>
                <a:cubicBezTo>
                  <a:pt x="231272" y="1864918"/>
                  <a:pt x="231272" y="1879256"/>
                  <a:pt x="245610" y="1879256"/>
                </a:cubicBezTo>
                <a:lnTo>
                  <a:pt x="231272" y="1879256"/>
                </a:lnTo>
                <a:cubicBezTo>
                  <a:pt x="231272" y="1879256"/>
                  <a:pt x="231272" y="1879256"/>
                  <a:pt x="216933" y="1879256"/>
                </a:cubicBezTo>
                <a:cubicBezTo>
                  <a:pt x="231272" y="1879256"/>
                  <a:pt x="231272" y="1879256"/>
                  <a:pt x="216933" y="1864918"/>
                </a:cubicBezTo>
                <a:close/>
                <a:moveTo>
                  <a:pt x="1792354" y="1850117"/>
                </a:moveTo>
                <a:lnTo>
                  <a:pt x="1792354" y="1864918"/>
                </a:lnTo>
                <a:cubicBezTo>
                  <a:pt x="1785185" y="1864918"/>
                  <a:pt x="1781600" y="1864918"/>
                  <a:pt x="1781600" y="1864918"/>
                </a:cubicBezTo>
                <a:lnTo>
                  <a:pt x="1778016" y="1864918"/>
                </a:lnTo>
                <a:close/>
                <a:moveTo>
                  <a:pt x="1127680" y="1850117"/>
                </a:moveTo>
                <a:lnTo>
                  <a:pt x="1127680" y="1864918"/>
                </a:lnTo>
                <a:lnTo>
                  <a:pt x="1142019" y="1864918"/>
                </a:lnTo>
                <a:lnTo>
                  <a:pt x="1142019" y="1850117"/>
                </a:lnTo>
                <a:cubicBezTo>
                  <a:pt x="1142019" y="1850117"/>
                  <a:pt x="1142019" y="1850117"/>
                  <a:pt x="1127680" y="1850117"/>
                </a:cubicBezTo>
                <a:close/>
                <a:moveTo>
                  <a:pt x="896409" y="1850117"/>
                </a:moveTo>
                <a:lnTo>
                  <a:pt x="910747" y="1850117"/>
                </a:lnTo>
                <a:cubicBezTo>
                  <a:pt x="896409" y="1850117"/>
                  <a:pt x="896409" y="1864918"/>
                  <a:pt x="896409" y="1850117"/>
                </a:cubicBezTo>
                <a:close/>
                <a:moveTo>
                  <a:pt x="1488926" y="1835778"/>
                </a:moveTo>
                <a:cubicBezTo>
                  <a:pt x="1488926" y="1850117"/>
                  <a:pt x="1488926" y="1850117"/>
                  <a:pt x="1503265" y="1850117"/>
                </a:cubicBezTo>
                <a:lnTo>
                  <a:pt x="1503265" y="1835778"/>
                </a:lnTo>
                <a:close/>
                <a:moveTo>
                  <a:pt x="1401968" y="1835778"/>
                </a:moveTo>
                <a:lnTo>
                  <a:pt x="1401968" y="1850117"/>
                </a:lnTo>
                <a:cubicBezTo>
                  <a:pt x="1416770" y="1850117"/>
                  <a:pt x="1416770" y="1850117"/>
                  <a:pt x="1416770" y="1835778"/>
                </a:cubicBezTo>
                <a:cubicBezTo>
                  <a:pt x="1416770" y="1835778"/>
                  <a:pt x="1416770" y="1835778"/>
                  <a:pt x="1401968" y="1835778"/>
                </a:cubicBezTo>
                <a:close/>
                <a:moveTo>
                  <a:pt x="1344150" y="1835778"/>
                </a:moveTo>
                <a:lnTo>
                  <a:pt x="1344150" y="1850117"/>
                </a:lnTo>
                <a:cubicBezTo>
                  <a:pt x="1344150" y="1850117"/>
                  <a:pt x="1344150" y="1850117"/>
                  <a:pt x="1358952" y="1850117"/>
                </a:cubicBezTo>
                <a:lnTo>
                  <a:pt x="1358952" y="1835778"/>
                </a:lnTo>
                <a:lnTo>
                  <a:pt x="1353401" y="1835778"/>
                </a:lnTo>
                <a:cubicBezTo>
                  <a:pt x="1352476" y="1835778"/>
                  <a:pt x="1352014" y="1835778"/>
                  <a:pt x="1352707" y="1835778"/>
                </a:cubicBezTo>
                <a:close/>
                <a:moveTo>
                  <a:pt x="1084201" y="1835778"/>
                </a:moveTo>
                <a:cubicBezTo>
                  <a:pt x="1084201" y="1835778"/>
                  <a:pt x="1084201" y="1835778"/>
                  <a:pt x="1084201" y="1837571"/>
                </a:cubicBezTo>
                <a:lnTo>
                  <a:pt x="1084201" y="1848325"/>
                </a:lnTo>
                <a:cubicBezTo>
                  <a:pt x="1084201" y="1850117"/>
                  <a:pt x="1084201" y="1850117"/>
                  <a:pt x="1084201" y="1850117"/>
                </a:cubicBezTo>
                <a:cubicBezTo>
                  <a:pt x="1084201" y="1850117"/>
                  <a:pt x="1084201" y="1850117"/>
                  <a:pt x="1084201" y="1864918"/>
                </a:cubicBezTo>
                <a:cubicBezTo>
                  <a:pt x="1084201" y="1864918"/>
                  <a:pt x="1084201" y="1864918"/>
                  <a:pt x="1069862" y="1864918"/>
                </a:cubicBezTo>
                <a:cubicBezTo>
                  <a:pt x="1055061" y="1864918"/>
                  <a:pt x="1069862" y="1879256"/>
                  <a:pt x="1055061" y="1879256"/>
                </a:cubicBezTo>
                <a:lnTo>
                  <a:pt x="1069862" y="1879256"/>
                </a:lnTo>
                <a:cubicBezTo>
                  <a:pt x="1069862" y="1864918"/>
                  <a:pt x="1084201" y="1864918"/>
                  <a:pt x="1084201" y="1864918"/>
                </a:cubicBezTo>
                <a:lnTo>
                  <a:pt x="1084201" y="1879256"/>
                </a:lnTo>
                <a:cubicBezTo>
                  <a:pt x="1069862" y="1879256"/>
                  <a:pt x="1069862" y="1893595"/>
                  <a:pt x="1069862" y="1893595"/>
                </a:cubicBezTo>
                <a:lnTo>
                  <a:pt x="1084201" y="1893595"/>
                </a:lnTo>
                <a:lnTo>
                  <a:pt x="1084201" y="1879256"/>
                </a:lnTo>
                <a:cubicBezTo>
                  <a:pt x="1084201" y="1879256"/>
                  <a:pt x="1084201" y="1879256"/>
                  <a:pt x="1085994" y="1879256"/>
                </a:cubicBezTo>
                <a:lnTo>
                  <a:pt x="1098540" y="1879256"/>
                </a:lnTo>
                <a:cubicBezTo>
                  <a:pt x="1112879" y="1893595"/>
                  <a:pt x="1112879" y="1893595"/>
                  <a:pt x="1098540" y="1893595"/>
                </a:cubicBezTo>
                <a:lnTo>
                  <a:pt x="1098540" y="1907933"/>
                </a:lnTo>
                <a:cubicBezTo>
                  <a:pt x="1112879" y="1907933"/>
                  <a:pt x="1112879" y="1907933"/>
                  <a:pt x="1112879" y="1893595"/>
                </a:cubicBezTo>
                <a:lnTo>
                  <a:pt x="1112879" y="1879256"/>
                </a:lnTo>
                <a:lnTo>
                  <a:pt x="1098540" y="1879256"/>
                </a:lnTo>
                <a:lnTo>
                  <a:pt x="1098540" y="1864918"/>
                </a:lnTo>
                <a:cubicBezTo>
                  <a:pt x="1084201" y="1864918"/>
                  <a:pt x="1084201" y="1864918"/>
                  <a:pt x="1084201" y="1850117"/>
                </a:cubicBezTo>
                <a:lnTo>
                  <a:pt x="1098540" y="1850117"/>
                </a:lnTo>
                <a:cubicBezTo>
                  <a:pt x="1098540" y="1850117"/>
                  <a:pt x="1098540" y="1850117"/>
                  <a:pt x="1100333" y="1850117"/>
                </a:cubicBezTo>
                <a:lnTo>
                  <a:pt x="1103917" y="1850117"/>
                </a:lnTo>
                <a:cubicBezTo>
                  <a:pt x="1104813" y="1850117"/>
                  <a:pt x="1105261" y="1850117"/>
                  <a:pt x="1104589" y="1850117"/>
                </a:cubicBezTo>
                <a:lnTo>
                  <a:pt x="1112879" y="1850117"/>
                </a:lnTo>
                <a:cubicBezTo>
                  <a:pt x="1098540" y="1850117"/>
                  <a:pt x="1098540" y="1850117"/>
                  <a:pt x="1098540" y="1835778"/>
                </a:cubicBezTo>
                <a:cubicBezTo>
                  <a:pt x="1084201" y="1835778"/>
                  <a:pt x="1098540" y="1835778"/>
                  <a:pt x="1084201" y="1835778"/>
                </a:cubicBezTo>
                <a:close/>
                <a:moveTo>
                  <a:pt x="173454" y="1835778"/>
                </a:moveTo>
                <a:cubicBezTo>
                  <a:pt x="173454" y="1835778"/>
                  <a:pt x="173454" y="1835778"/>
                  <a:pt x="175246" y="1835778"/>
                </a:cubicBezTo>
                <a:lnTo>
                  <a:pt x="178831" y="1835778"/>
                </a:lnTo>
                <a:lnTo>
                  <a:pt x="179503" y="1835778"/>
                </a:lnTo>
                <a:lnTo>
                  <a:pt x="187793" y="1835778"/>
                </a:lnTo>
                <a:cubicBezTo>
                  <a:pt x="173454" y="1835778"/>
                  <a:pt x="173454" y="1835778"/>
                  <a:pt x="173454" y="1850117"/>
                </a:cubicBezTo>
                <a:close/>
                <a:moveTo>
                  <a:pt x="1329811" y="1821440"/>
                </a:moveTo>
                <a:lnTo>
                  <a:pt x="1329811" y="1835778"/>
                </a:lnTo>
                <a:lnTo>
                  <a:pt x="1344150" y="1821440"/>
                </a:lnTo>
                <a:close/>
                <a:moveTo>
                  <a:pt x="795112" y="1821440"/>
                </a:moveTo>
                <a:lnTo>
                  <a:pt x="809451" y="1821440"/>
                </a:lnTo>
                <a:cubicBezTo>
                  <a:pt x="809451" y="1835778"/>
                  <a:pt x="809451" y="1835778"/>
                  <a:pt x="795112" y="1821440"/>
                </a:cubicBezTo>
                <a:close/>
                <a:moveTo>
                  <a:pt x="780773" y="1821440"/>
                </a:moveTo>
                <a:cubicBezTo>
                  <a:pt x="780773" y="1835778"/>
                  <a:pt x="795112" y="1835778"/>
                  <a:pt x="795112" y="1835778"/>
                </a:cubicBezTo>
                <a:lnTo>
                  <a:pt x="780773" y="1835778"/>
                </a:lnTo>
                <a:lnTo>
                  <a:pt x="780773" y="1827489"/>
                </a:lnTo>
                <a:lnTo>
                  <a:pt x="780773" y="1826817"/>
                </a:lnTo>
                <a:cubicBezTo>
                  <a:pt x="780773" y="1825025"/>
                  <a:pt x="780773" y="1821440"/>
                  <a:pt x="780773" y="1821440"/>
                </a:cubicBezTo>
                <a:close/>
                <a:moveTo>
                  <a:pt x="1474587" y="1807102"/>
                </a:moveTo>
                <a:cubicBezTo>
                  <a:pt x="1488926" y="1807102"/>
                  <a:pt x="1488926" y="1807102"/>
                  <a:pt x="1474587" y="1821440"/>
                </a:cubicBezTo>
                <a:cubicBezTo>
                  <a:pt x="1474587" y="1821440"/>
                  <a:pt x="1474587" y="1821440"/>
                  <a:pt x="1476380" y="1821440"/>
                </a:cubicBezTo>
                <a:lnTo>
                  <a:pt x="1487134" y="1821440"/>
                </a:lnTo>
                <a:lnTo>
                  <a:pt x="1488926" y="1821440"/>
                </a:lnTo>
                <a:lnTo>
                  <a:pt x="1488926" y="1807102"/>
                </a:lnTo>
                <a:cubicBezTo>
                  <a:pt x="1488926" y="1807102"/>
                  <a:pt x="1488926" y="1807102"/>
                  <a:pt x="1487134" y="1807102"/>
                </a:cubicBezTo>
                <a:lnTo>
                  <a:pt x="1483549" y="1807102"/>
                </a:lnTo>
                <a:cubicBezTo>
                  <a:pt x="1482653" y="1807102"/>
                  <a:pt x="1482205" y="1807102"/>
                  <a:pt x="1482877" y="1807102"/>
                </a:cubicBezTo>
                <a:close/>
                <a:moveTo>
                  <a:pt x="693815" y="1807102"/>
                </a:moveTo>
                <a:cubicBezTo>
                  <a:pt x="679476" y="1821440"/>
                  <a:pt x="679476" y="1821440"/>
                  <a:pt x="693815" y="1821440"/>
                </a:cubicBezTo>
                <a:cubicBezTo>
                  <a:pt x="693815" y="1821440"/>
                  <a:pt x="693815" y="1821440"/>
                  <a:pt x="693815" y="1807102"/>
                </a:cubicBezTo>
                <a:close/>
                <a:moveTo>
                  <a:pt x="303428" y="1807102"/>
                </a:moveTo>
                <a:cubicBezTo>
                  <a:pt x="303428" y="1807102"/>
                  <a:pt x="303428" y="1807102"/>
                  <a:pt x="303428" y="1821440"/>
                </a:cubicBezTo>
                <a:lnTo>
                  <a:pt x="318230" y="1821440"/>
                </a:lnTo>
                <a:cubicBezTo>
                  <a:pt x="318230" y="1821440"/>
                  <a:pt x="303428" y="1821440"/>
                  <a:pt x="303428" y="1807102"/>
                </a:cubicBezTo>
                <a:close/>
                <a:moveTo>
                  <a:pt x="1315473" y="1792301"/>
                </a:moveTo>
                <a:cubicBezTo>
                  <a:pt x="1315473" y="1792301"/>
                  <a:pt x="1329811" y="1807102"/>
                  <a:pt x="1315473" y="1807102"/>
                </a:cubicBezTo>
                <a:lnTo>
                  <a:pt x="1329811" y="1807102"/>
                </a:lnTo>
                <a:cubicBezTo>
                  <a:pt x="1329811" y="1807102"/>
                  <a:pt x="1329811" y="1807102"/>
                  <a:pt x="1329811" y="1792301"/>
                </a:cubicBezTo>
                <a:cubicBezTo>
                  <a:pt x="1329811" y="1792301"/>
                  <a:pt x="1329811" y="1792301"/>
                  <a:pt x="1315473" y="1792301"/>
                </a:cubicBezTo>
                <a:close/>
                <a:moveTo>
                  <a:pt x="838591" y="1792301"/>
                </a:moveTo>
                <a:cubicBezTo>
                  <a:pt x="838591" y="1792301"/>
                  <a:pt x="838591" y="1792301"/>
                  <a:pt x="838591" y="1807102"/>
                </a:cubicBezTo>
                <a:cubicBezTo>
                  <a:pt x="852930" y="1807102"/>
                  <a:pt x="852930" y="1807102"/>
                  <a:pt x="852930" y="1807102"/>
                </a:cubicBezTo>
                <a:lnTo>
                  <a:pt x="852930" y="1815391"/>
                </a:lnTo>
                <a:lnTo>
                  <a:pt x="852930" y="1816063"/>
                </a:lnTo>
                <a:lnTo>
                  <a:pt x="852930" y="1821440"/>
                </a:lnTo>
                <a:cubicBezTo>
                  <a:pt x="852930" y="1821440"/>
                  <a:pt x="852930" y="1821440"/>
                  <a:pt x="867268" y="1821440"/>
                </a:cubicBezTo>
                <a:cubicBezTo>
                  <a:pt x="852930" y="1821440"/>
                  <a:pt x="852930" y="1821440"/>
                  <a:pt x="867268" y="1807102"/>
                </a:cubicBezTo>
                <a:lnTo>
                  <a:pt x="852930" y="1807102"/>
                </a:lnTo>
                <a:cubicBezTo>
                  <a:pt x="852930" y="1807102"/>
                  <a:pt x="852930" y="1807102"/>
                  <a:pt x="852930" y="1805252"/>
                </a:cubicBezTo>
                <a:lnTo>
                  <a:pt x="852930" y="1801551"/>
                </a:lnTo>
                <a:lnTo>
                  <a:pt x="852930" y="1800858"/>
                </a:lnTo>
                <a:lnTo>
                  <a:pt x="852930" y="1792301"/>
                </a:lnTo>
                <a:close/>
                <a:moveTo>
                  <a:pt x="765971" y="1792301"/>
                </a:moveTo>
                <a:cubicBezTo>
                  <a:pt x="765971" y="1792301"/>
                  <a:pt x="765971" y="1792301"/>
                  <a:pt x="765971" y="1794151"/>
                </a:cubicBezTo>
                <a:lnTo>
                  <a:pt x="765971" y="1807102"/>
                </a:lnTo>
                <a:cubicBezTo>
                  <a:pt x="765971" y="1807102"/>
                  <a:pt x="774297" y="1807102"/>
                  <a:pt x="772216" y="1807102"/>
                </a:cubicBezTo>
                <a:lnTo>
                  <a:pt x="780773" y="1807102"/>
                </a:lnTo>
                <a:lnTo>
                  <a:pt x="780773" y="1792301"/>
                </a:lnTo>
                <a:close/>
                <a:moveTo>
                  <a:pt x="708154" y="1792301"/>
                </a:moveTo>
                <a:cubicBezTo>
                  <a:pt x="708154" y="1792301"/>
                  <a:pt x="708154" y="1807102"/>
                  <a:pt x="722955" y="1807102"/>
                </a:cubicBezTo>
                <a:cubicBezTo>
                  <a:pt x="722955" y="1807102"/>
                  <a:pt x="722955" y="1807102"/>
                  <a:pt x="722955" y="1792301"/>
                </a:cubicBezTo>
                <a:cubicBezTo>
                  <a:pt x="708154" y="1792301"/>
                  <a:pt x="708154" y="1792301"/>
                  <a:pt x="708154" y="1792301"/>
                </a:cubicBezTo>
                <a:close/>
                <a:moveTo>
                  <a:pt x="303428" y="1792301"/>
                </a:moveTo>
                <a:lnTo>
                  <a:pt x="318230" y="1807102"/>
                </a:lnTo>
                <a:lnTo>
                  <a:pt x="318230" y="1798545"/>
                </a:lnTo>
                <a:cubicBezTo>
                  <a:pt x="318230" y="1800626"/>
                  <a:pt x="318230" y="1792301"/>
                  <a:pt x="318230" y="1792301"/>
                </a:cubicBezTo>
                <a:close/>
                <a:moveTo>
                  <a:pt x="231272" y="1777962"/>
                </a:moveTo>
                <a:cubicBezTo>
                  <a:pt x="231272" y="1777962"/>
                  <a:pt x="231272" y="1777962"/>
                  <a:pt x="231272" y="1792301"/>
                </a:cubicBezTo>
                <a:lnTo>
                  <a:pt x="216933" y="1792301"/>
                </a:lnTo>
                <a:cubicBezTo>
                  <a:pt x="216933" y="1792301"/>
                  <a:pt x="231272" y="1807102"/>
                  <a:pt x="216933" y="1807102"/>
                </a:cubicBezTo>
                <a:lnTo>
                  <a:pt x="231272" y="1807102"/>
                </a:lnTo>
                <a:lnTo>
                  <a:pt x="231272" y="1792301"/>
                </a:lnTo>
                <a:cubicBezTo>
                  <a:pt x="245610" y="1792301"/>
                  <a:pt x="245610" y="1792301"/>
                  <a:pt x="245610" y="1777962"/>
                </a:cubicBezTo>
                <a:close/>
                <a:moveTo>
                  <a:pt x="338618" y="1771913"/>
                </a:moveTo>
                <a:cubicBezTo>
                  <a:pt x="332569" y="1769897"/>
                  <a:pt x="332569" y="1777962"/>
                  <a:pt x="332569" y="1777962"/>
                </a:cubicBezTo>
                <a:lnTo>
                  <a:pt x="318230" y="1777962"/>
                </a:lnTo>
                <a:cubicBezTo>
                  <a:pt x="318230" y="1777962"/>
                  <a:pt x="318230" y="1792301"/>
                  <a:pt x="332569" y="1792301"/>
                </a:cubicBezTo>
                <a:cubicBezTo>
                  <a:pt x="332569" y="1792301"/>
                  <a:pt x="332569" y="1792301"/>
                  <a:pt x="334361" y="1792301"/>
                </a:cubicBezTo>
                <a:lnTo>
                  <a:pt x="346907" y="1792301"/>
                </a:lnTo>
                <a:cubicBezTo>
                  <a:pt x="346907" y="1777962"/>
                  <a:pt x="332569" y="1777962"/>
                  <a:pt x="346907" y="1777962"/>
                </a:cubicBezTo>
                <a:cubicBezTo>
                  <a:pt x="343323" y="1774378"/>
                  <a:pt x="340634" y="1772585"/>
                  <a:pt x="338618" y="1771913"/>
                </a:cubicBezTo>
                <a:close/>
                <a:moveTo>
                  <a:pt x="852930" y="1763624"/>
                </a:moveTo>
                <a:lnTo>
                  <a:pt x="852930" y="1777962"/>
                </a:lnTo>
                <a:cubicBezTo>
                  <a:pt x="852930" y="1777962"/>
                  <a:pt x="852930" y="1777962"/>
                  <a:pt x="854722" y="1777962"/>
                </a:cubicBezTo>
                <a:lnTo>
                  <a:pt x="865476" y="1777962"/>
                </a:lnTo>
                <a:lnTo>
                  <a:pt x="867268" y="1777962"/>
                </a:lnTo>
                <a:lnTo>
                  <a:pt x="867268" y="1763624"/>
                </a:lnTo>
                <a:close/>
                <a:moveTo>
                  <a:pt x="260412" y="1763624"/>
                </a:moveTo>
                <a:cubicBezTo>
                  <a:pt x="245610" y="1763624"/>
                  <a:pt x="245610" y="1763624"/>
                  <a:pt x="260412" y="1777962"/>
                </a:cubicBezTo>
                <a:close/>
                <a:moveTo>
                  <a:pt x="1445447" y="1749286"/>
                </a:moveTo>
                <a:cubicBezTo>
                  <a:pt x="1445447" y="1763624"/>
                  <a:pt x="1445447" y="1763624"/>
                  <a:pt x="1431108" y="1763624"/>
                </a:cubicBezTo>
                <a:lnTo>
                  <a:pt x="1445447" y="1763624"/>
                </a:lnTo>
                <a:cubicBezTo>
                  <a:pt x="1459786" y="1777962"/>
                  <a:pt x="1459786" y="1777962"/>
                  <a:pt x="1445447" y="1777962"/>
                </a:cubicBezTo>
                <a:lnTo>
                  <a:pt x="1445447" y="1792301"/>
                </a:lnTo>
                <a:cubicBezTo>
                  <a:pt x="1445447" y="1792301"/>
                  <a:pt x="1445447" y="1792301"/>
                  <a:pt x="1459786" y="1792301"/>
                </a:cubicBezTo>
                <a:cubicBezTo>
                  <a:pt x="1459786" y="1807102"/>
                  <a:pt x="1474587" y="1807102"/>
                  <a:pt x="1474587" y="1792301"/>
                </a:cubicBezTo>
                <a:cubicBezTo>
                  <a:pt x="1474587" y="1792301"/>
                  <a:pt x="1474587" y="1792301"/>
                  <a:pt x="1459786" y="1792301"/>
                </a:cubicBezTo>
                <a:lnTo>
                  <a:pt x="1474587" y="1777962"/>
                </a:lnTo>
                <a:lnTo>
                  <a:pt x="1472737" y="1777962"/>
                </a:lnTo>
                <a:lnTo>
                  <a:pt x="1468112" y="1777962"/>
                </a:lnTo>
                <a:cubicBezTo>
                  <a:pt x="1465337" y="1777962"/>
                  <a:pt x="1470887" y="1777962"/>
                  <a:pt x="1459786" y="1777962"/>
                </a:cubicBezTo>
                <a:lnTo>
                  <a:pt x="1459786" y="1769673"/>
                </a:lnTo>
                <a:cubicBezTo>
                  <a:pt x="1459786" y="1771689"/>
                  <a:pt x="1459786" y="1763624"/>
                  <a:pt x="1459786" y="1763624"/>
                </a:cubicBezTo>
                <a:cubicBezTo>
                  <a:pt x="1445447" y="1763624"/>
                  <a:pt x="1459786" y="1763624"/>
                  <a:pt x="1445447" y="1763624"/>
                </a:cubicBezTo>
                <a:close/>
                <a:moveTo>
                  <a:pt x="1329811" y="1749286"/>
                </a:moveTo>
                <a:cubicBezTo>
                  <a:pt x="1329811" y="1749286"/>
                  <a:pt x="1329811" y="1749286"/>
                  <a:pt x="1329811" y="1763624"/>
                </a:cubicBezTo>
                <a:cubicBezTo>
                  <a:pt x="1344150" y="1763624"/>
                  <a:pt x="1329811" y="1763624"/>
                  <a:pt x="1344150" y="1763624"/>
                </a:cubicBezTo>
                <a:lnTo>
                  <a:pt x="1352707" y="1763624"/>
                </a:lnTo>
                <a:cubicBezTo>
                  <a:pt x="1352014" y="1763624"/>
                  <a:pt x="1352476" y="1763624"/>
                  <a:pt x="1353401" y="1763624"/>
                </a:cubicBezTo>
                <a:lnTo>
                  <a:pt x="1358952" y="1763624"/>
                </a:lnTo>
                <a:cubicBezTo>
                  <a:pt x="1358952" y="1763624"/>
                  <a:pt x="1358952" y="1749286"/>
                  <a:pt x="1344150" y="1749286"/>
                </a:cubicBezTo>
                <a:cubicBezTo>
                  <a:pt x="1344150" y="1749286"/>
                  <a:pt x="1329811" y="1763624"/>
                  <a:pt x="1329811" y="1749286"/>
                </a:cubicBezTo>
                <a:close/>
                <a:moveTo>
                  <a:pt x="722955" y="1749286"/>
                </a:moveTo>
                <a:cubicBezTo>
                  <a:pt x="722955" y="1749286"/>
                  <a:pt x="722955" y="1749286"/>
                  <a:pt x="722955" y="1763624"/>
                </a:cubicBezTo>
                <a:cubicBezTo>
                  <a:pt x="722955" y="1763624"/>
                  <a:pt x="722955" y="1777962"/>
                  <a:pt x="737294" y="1777962"/>
                </a:cubicBezTo>
                <a:cubicBezTo>
                  <a:pt x="737294" y="1777962"/>
                  <a:pt x="737294" y="1777962"/>
                  <a:pt x="737294" y="1763624"/>
                </a:cubicBezTo>
                <a:lnTo>
                  <a:pt x="737294" y="1749286"/>
                </a:lnTo>
                <a:cubicBezTo>
                  <a:pt x="737294" y="1749286"/>
                  <a:pt x="737294" y="1749286"/>
                  <a:pt x="722955" y="1749286"/>
                </a:cubicBezTo>
                <a:close/>
                <a:moveTo>
                  <a:pt x="187793" y="1749286"/>
                </a:moveTo>
                <a:lnTo>
                  <a:pt x="187793" y="1763624"/>
                </a:lnTo>
                <a:lnTo>
                  <a:pt x="202594" y="1763624"/>
                </a:lnTo>
                <a:lnTo>
                  <a:pt x="202594" y="1749286"/>
                </a:lnTo>
                <a:close/>
                <a:moveTo>
                  <a:pt x="1850172" y="1734485"/>
                </a:moveTo>
                <a:lnTo>
                  <a:pt x="1850172" y="1749286"/>
                </a:lnTo>
                <a:lnTo>
                  <a:pt x="1850172" y="1763624"/>
                </a:lnTo>
                <a:lnTo>
                  <a:pt x="1850172" y="1777962"/>
                </a:lnTo>
                <a:lnTo>
                  <a:pt x="1835833" y="1777962"/>
                </a:lnTo>
                <a:cubicBezTo>
                  <a:pt x="1835833" y="1777962"/>
                  <a:pt x="1835833" y="1777962"/>
                  <a:pt x="1835833" y="1763624"/>
                </a:cubicBezTo>
                <a:cubicBezTo>
                  <a:pt x="1835833" y="1763624"/>
                  <a:pt x="1850172" y="1763624"/>
                  <a:pt x="1835833" y="1749286"/>
                </a:cubicBezTo>
                <a:close/>
                <a:moveTo>
                  <a:pt x="1792354" y="1720146"/>
                </a:moveTo>
                <a:cubicBezTo>
                  <a:pt x="1806693" y="1720146"/>
                  <a:pt x="1792354" y="1734485"/>
                  <a:pt x="1806693" y="1720146"/>
                </a:cubicBezTo>
                <a:cubicBezTo>
                  <a:pt x="1806693" y="1720146"/>
                  <a:pt x="1806693" y="1720146"/>
                  <a:pt x="1806693" y="1721939"/>
                </a:cubicBezTo>
                <a:lnTo>
                  <a:pt x="1806693" y="1723731"/>
                </a:lnTo>
                <a:lnTo>
                  <a:pt x="1806693" y="1728436"/>
                </a:lnTo>
                <a:cubicBezTo>
                  <a:pt x="1806693" y="1727764"/>
                  <a:pt x="1806693" y="1728212"/>
                  <a:pt x="1806693" y="1729108"/>
                </a:cubicBezTo>
                <a:lnTo>
                  <a:pt x="1806693" y="1734485"/>
                </a:lnTo>
                <a:cubicBezTo>
                  <a:pt x="1806693" y="1734485"/>
                  <a:pt x="1806693" y="1734485"/>
                  <a:pt x="1808543" y="1734485"/>
                </a:cubicBezTo>
                <a:lnTo>
                  <a:pt x="1815250" y="1734485"/>
                </a:lnTo>
                <a:cubicBezTo>
                  <a:pt x="1814557" y="1734485"/>
                  <a:pt x="1815019" y="1734485"/>
                  <a:pt x="1815944" y="1734485"/>
                </a:cubicBezTo>
                <a:lnTo>
                  <a:pt x="1821495" y="1734485"/>
                </a:lnTo>
                <a:cubicBezTo>
                  <a:pt x="1806693" y="1734485"/>
                  <a:pt x="1821495" y="1720146"/>
                  <a:pt x="1821495" y="1720146"/>
                </a:cubicBezTo>
                <a:lnTo>
                  <a:pt x="1806693" y="1720146"/>
                </a:lnTo>
                <a:cubicBezTo>
                  <a:pt x="1806693" y="1720146"/>
                  <a:pt x="1806693" y="1720146"/>
                  <a:pt x="1804901" y="1720146"/>
                </a:cubicBezTo>
                <a:lnTo>
                  <a:pt x="1801316" y="1720146"/>
                </a:lnTo>
                <a:cubicBezTo>
                  <a:pt x="1800420" y="1720146"/>
                  <a:pt x="1799972" y="1720146"/>
                  <a:pt x="1800644" y="1720146"/>
                </a:cubicBezTo>
                <a:close/>
                <a:moveTo>
                  <a:pt x="1474587" y="1720146"/>
                </a:moveTo>
                <a:lnTo>
                  <a:pt x="1474587" y="1732692"/>
                </a:lnTo>
                <a:lnTo>
                  <a:pt x="1474587" y="1734485"/>
                </a:lnTo>
                <a:cubicBezTo>
                  <a:pt x="1488926" y="1734485"/>
                  <a:pt x="1474587" y="1734485"/>
                  <a:pt x="1474587" y="1749286"/>
                </a:cubicBezTo>
                <a:lnTo>
                  <a:pt x="1488926" y="1749286"/>
                </a:lnTo>
                <a:cubicBezTo>
                  <a:pt x="1488926" y="1749286"/>
                  <a:pt x="1488926" y="1749286"/>
                  <a:pt x="1488926" y="1734485"/>
                </a:cubicBezTo>
                <a:cubicBezTo>
                  <a:pt x="1488926" y="1734485"/>
                  <a:pt x="1488926" y="1734485"/>
                  <a:pt x="1487134" y="1734485"/>
                </a:cubicBezTo>
                <a:lnTo>
                  <a:pt x="1480637" y="1734485"/>
                </a:lnTo>
                <a:lnTo>
                  <a:pt x="1479964" y="1734485"/>
                </a:lnTo>
                <a:cubicBezTo>
                  <a:pt x="1478172" y="1734485"/>
                  <a:pt x="1474587" y="1734485"/>
                  <a:pt x="1474587" y="1734485"/>
                </a:cubicBezTo>
                <a:cubicBezTo>
                  <a:pt x="1488926" y="1720146"/>
                  <a:pt x="1488926" y="1720146"/>
                  <a:pt x="1474587" y="1720146"/>
                </a:cubicBezTo>
                <a:close/>
                <a:moveTo>
                  <a:pt x="1315473" y="1705808"/>
                </a:moveTo>
                <a:lnTo>
                  <a:pt x="1315473" y="1720146"/>
                </a:lnTo>
                <a:cubicBezTo>
                  <a:pt x="1315473" y="1720146"/>
                  <a:pt x="1315473" y="1720146"/>
                  <a:pt x="1315473" y="1734485"/>
                </a:cubicBezTo>
                <a:cubicBezTo>
                  <a:pt x="1315473" y="1720146"/>
                  <a:pt x="1315473" y="1720146"/>
                  <a:pt x="1329811" y="1720146"/>
                </a:cubicBezTo>
                <a:cubicBezTo>
                  <a:pt x="1315473" y="1734485"/>
                  <a:pt x="1329811" y="1734485"/>
                  <a:pt x="1329811" y="1734485"/>
                </a:cubicBezTo>
                <a:cubicBezTo>
                  <a:pt x="1329811" y="1734485"/>
                  <a:pt x="1329811" y="1734485"/>
                  <a:pt x="1329811" y="1720146"/>
                </a:cubicBezTo>
                <a:cubicBezTo>
                  <a:pt x="1315473" y="1720146"/>
                  <a:pt x="1315473" y="1705808"/>
                  <a:pt x="1315473" y="1705808"/>
                </a:cubicBezTo>
                <a:close/>
                <a:moveTo>
                  <a:pt x="1858462" y="1699759"/>
                </a:moveTo>
                <a:cubicBezTo>
                  <a:pt x="1864511" y="1697742"/>
                  <a:pt x="1864511" y="1705808"/>
                  <a:pt x="1864511" y="1705808"/>
                </a:cubicBezTo>
                <a:lnTo>
                  <a:pt x="1864511" y="1720146"/>
                </a:lnTo>
                <a:lnTo>
                  <a:pt x="1864511" y="1734485"/>
                </a:lnTo>
                <a:lnTo>
                  <a:pt x="1862719" y="1734485"/>
                </a:lnTo>
                <a:lnTo>
                  <a:pt x="1851965" y="1734485"/>
                </a:lnTo>
                <a:cubicBezTo>
                  <a:pt x="1850172" y="1734485"/>
                  <a:pt x="1850172" y="1734485"/>
                  <a:pt x="1850172" y="1734485"/>
                </a:cubicBezTo>
                <a:cubicBezTo>
                  <a:pt x="1850172" y="1734485"/>
                  <a:pt x="1850172" y="1734485"/>
                  <a:pt x="1850172" y="1720146"/>
                </a:cubicBezTo>
                <a:cubicBezTo>
                  <a:pt x="1864511" y="1720146"/>
                  <a:pt x="1850172" y="1720146"/>
                  <a:pt x="1850172" y="1705808"/>
                </a:cubicBezTo>
                <a:cubicBezTo>
                  <a:pt x="1853757" y="1702223"/>
                  <a:pt x="1856446" y="1700431"/>
                  <a:pt x="1858462" y="1699759"/>
                </a:cubicBezTo>
                <a:close/>
                <a:moveTo>
                  <a:pt x="1445447" y="1691469"/>
                </a:moveTo>
                <a:cubicBezTo>
                  <a:pt x="1445447" y="1705808"/>
                  <a:pt x="1459786" y="1691469"/>
                  <a:pt x="1459786" y="1705808"/>
                </a:cubicBezTo>
                <a:cubicBezTo>
                  <a:pt x="1459786" y="1705808"/>
                  <a:pt x="1459786" y="1705808"/>
                  <a:pt x="1459786" y="1691469"/>
                </a:cubicBezTo>
                <a:cubicBezTo>
                  <a:pt x="1452617" y="1691469"/>
                  <a:pt x="1449032" y="1691469"/>
                  <a:pt x="1449032" y="1691469"/>
                </a:cubicBezTo>
                <a:close/>
                <a:moveTo>
                  <a:pt x="1416770" y="1691469"/>
                </a:moveTo>
                <a:cubicBezTo>
                  <a:pt x="1416770" y="1705808"/>
                  <a:pt x="1416770" y="1705808"/>
                  <a:pt x="1431108" y="1691469"/>
                </a:cubicBezTo>
                <a:cubicBezTo>
                  <a:pt x="1431108" y="1691469"/>
                  <a:pt x="1431108" y="1705808"/>
                  <a:pt x="1416770" y="1705808"/>
                </a:cubicBezTo>
                <a:cubicBezTo>
                  <a:pt x="1416770" y="1705808"/>
                  <a:pt x="1416770" y="1705808"/>
                  <a:pt x="1416770" y="1691469"/>
                </a:cubicBezTo>
                <a:close/>
                <a:moveTo>
                  <a:pt x="376048" y="1691469"/>
                </a:moveTo>
                <a:cubicBezTo>
                  <a:pt x="376048" y="1691469"/>
                  <a:pt x="376048" y="1691469"/>
                  <a:pt x="376048" y="1705808"/>
                </a:cubicBezTo>
                <a:lnTo>
                  <a:pt x="361246" y="1705808"/>
                </a:lnTo>
                <a:lnTo>
                  <a:pt x="376048" y="1720146"/>
                </a:lnTo>
                <a:lnTo>
                  <a:pt x="376048" y="1705808"/>
                </a:lnTo>
                <a:lnTo>
                  <a:pt x="379632" y="1705808"/>
                </a:lnTo>
                <a:lnTo>
                  <a:pt x="390386" y="1705808"/>
                </a:lnTo>
                <a:cubicBezTo>
                  <a:pt x="390386" y="1705808"/>
                  <a:pt x="390386" y="1705808"/>
                  <a:pt x="390386" y="1691469"/>
                </a:cubicBezTo>
                <a:close/>
                <a:moveTo>
                  <a:pt x="216933" y="1691469"/>
                </a:moveTo>
                <a:lnTo>
                  <a:pt x="216933" y="1705808"/>
                </a:lnTo>
                <a:lnTo>
                  <a:pt x="231272" y="1705808"/>
                </a:lnTo>
                <a:cubicBezTo>
                  <a:pt x="231272" y="1705808"/>
                  <a:pt x="231272" y="1705808"/>
                  <a:pt x="216933" y="1691469"/>
                </a:cubicBezTo>
                <a:close/>
                <a:moveTo>
                  <a:pt x="289090" y="1676668"/>
                </a:moveTo>
                <a:lnTo>
                  <a:pt x="289090" y="1691469"/>
                </a:lnTo>
                <a:cubicBezTo>
                  <a:pt x="289090" y="1691469"/>
                  <a:pt x="289090" y="1691469"/>
                  <a:pt x="303428" y="1691469"/>
                </a:cubicBezTo>
                <a:lnTo>
                  <a:pt x="303428" y="1705808"/>
                </a:lnTo>
                <a:cubicBezTo>
                  <a:pt x="303428" y="1691469"/>
                  <a:pt x="318230" y="1691469"/>
                  <a:pt x="303428" y="1691469"/>
                </a:cubicBezTo>
                <a:cubicBezTo>
                  <a:pt x="303428" y="1691469"/>
                  <a:pt x="303428" y="1691469"/>
                  <a:pt x="318230" y="1691469"/>
                </a:cubicBezTo>
                <a:cubicBezTo>
                  <a:pt x="318230" y="1691469"/>
                  <a:pt x="318230" y="1676668"/>
                  <a:pt x="303428" y="1676668"/>
                </a:cubicBezTo>
                <a:close/>
                <a:moveTo>
                  <a:pt x="231272" y="1676668"/>
                </a:moveTo>
                <a:lnTo>
                  <a:pt x="231272" y="1691469"/>
                </a:lnTo>
                <a:cubicBezTo>
                  <a:pt x="245610" y="1691469"/>
                  <a:pt x="231272" y="1691469"/>
                  <a:pt x="245610" y="1691469"/>
                </a:cubicBezTo>
                <a:cubicBezTo>
                  <a:pt x="245610" y="1691469"/>
                  <a:pt x="245610" y="1691469"/>
                  <a:pt x="245610" y="1676668"/>
                </a:cubicBezTo>
                <a:close/>
                <a:moveTo>
                  <a:pt x="1373290" y="1662330"/>
                </a:moveTo>
                <a:lnTo>
                  <a:pt x="1387629" y="1662330"/>
                </a:lnTo>
                <a:cubicBezTo>
                  <a:pt x="1387629" y="1676668"/>
                  <a:pt x="1373290" y="1676668"/>
                  <a:pt x="1373290" y="1676668"/>
                </a:cubicBezTo>
                <a:lnTo>
                  <a:pt x="1373290" y="1674876"/>
                </a:lnTo>
                <a:lnTo>
                  <a:pt x="1373290" y="1671292"/>
                </a:lnTo>
                <a:cubicBezTo>
                  <a:pt x="1373290" y="1670395"/>
                  <a:pt x="1373290" y="1669947"/>
                  <a:pt x="1373290" y="1670619"/>
                </a:cubicBezTo>
                <a:close/>
                <a:moveTo>
                  <a:pt x="448204" y="1647992"/>
                </a:moveTo>
                <a:cubicBezTo>
                  <a:pt x="448204" y="1662330"/>
                  <a:pt x="462543" y="1662330"/>
                  <a:pt x="448204" y="1662330"/>
                </a:cubicBezTo>
                <a:cubicBezTo>
                  <a:pt x="448204" y="1662330"/>
                  <a:pt x="448204" y="1662330"/>
                  <a:pt x="462543" y="1662330"/>
                </a:cubicBezTo>
                <a:cubicBezTo>
                  <a:pt x="462543" y="1647992"/>
                  <a:pt x="462543" y="1647992"/>
                  <a:pt x="448204" y="1647992"/>
                </a:cubicBezTo>
                <a:close/>
                <a:moveTo>
                  <a:pt x="404725" y="1647992"/>
                </a:moveTo>
                <a:cubicBezTo>
                  <a:pt x="404725" y="1647992"/>
                  <a:pt x="404725" y="1647992"/>
                  <a:pt x="419064" y="1647992"/>
                </a:cubicBezTo>
                <a:lnTo>
                  <a:pt x="419064" y="1662330"/>
                </a:lnTo>
                <a:cubicBezTo>
                  <a:pt x="419064" y="1647992"/>
                  <a:pt x="404725" y="1647992"/>
                  <a:pt x="404725" y="1647992"/>
                </a:cubicBezTo>
                <a:close/>
                <a:moveTo>
                  <a:pt x="1358952" y="1633653"/>
                </a:moveTo>
                <a:lnTo>
                  <a:pt x="1358952" y="1647992"/>
                </a:lnTo>
                <a:lnTo>
                  <a:pt x="1358894" y="1647992"/>
                </a:lnTo>
                <a:lnTo>
                  <a:pt x="1357102" y="1647992"/>
                </a:lnTo>
                <a:cubicBezTo>
                  <a:pt x="1355251" y="1647992"/>
                  <a:pt x="1351551" y="1647992"/>
                  <a:pt x="1344150" y="1647992"/>
                </a:cubicBezTo>
                <a:cubicBezTo>
                  <a:pt x="1358952" y="1647992"/>
                  <a:pt x="1358952" y="1633653"/>
                  <a:pt x="1358952" y="1633653"/>
                </a:cubicBezTo>
                <a:close/>
                <a:moveTo>
                  <a:pt x="462543" y="1633653"/>
                </a:moveTo>
                <a:cubicBezTo>
                  <a:pt x="462543" y="1633653"/>
                  <a:pt x="462543" y="1633653"/>
                  <a:pt x="462543" y="1647992"/>
                </a:cubicBezTo>
                <a:cubicBezTo>
                  <a:pt x="462543" y="1647992"/>
                  <a:pt x="462543" y="1647992"/>
                  <a:pt x="476882" y="1647992"/>
                </a:cubicBezTo>
                <a:cubicBezTo>
                  <a:pt x="476882" y="1633653"/>
                  <a:pt x="462543" y="1633653"/>
                  <a:pt x="462543" y="1633653"/>
                </a:cubicBezTo>
                <a:close/>
                <a:moveTo>
                  <a:pt x="419064" y="1633653"/>
                </a:moveTo>
                <a:cubicBezTo>
                  <a:pt x="419064" y="1633653"/>
                  <a:pt x="419064" y="1647992"/>
                  <a:pt x="433866" y="1647992"/>
                </a:cubicBezTo>
                <a:lnTo>
                  <a:pt x="419064" y="1647992"/>
                </a:lnTo>
                <a:cubicBezTo>
                  <a:pt x="419064" y="1647992"/>
                  <a:pt x="419064" y="1647992"/>
                  <a:pt x="419064" y="1633653"/>
                </a:cubicBezTo>
                <a:close/>
                <a:moveTo>
                  <a:pt x="1561083" y="1618852"/>
                </a:moveTo>
                <a:lnTo>
                  <a:pt x="1561083" y="1633653"/>
                </a:lnTo>
                <a:cubicBezTo>
                  <a:pt x="1575422" y="1633653"/>
                  <a:pt x="1561083" y="1647992"/>
                  <a:pt x="1561083" y="1647992"/>
                </a:cubicBezTo>
                <a:lnTo>
                  <a:pt x="1575422" y="1647992"/>
                </a:lnTo>
                <a:cubicBezTo>
                  <a:pt x="1561083" y="1647992"/>
                  <a:pt x="1575422" y="1633653"/>
                  <a:pt x="1575422" y="1633653"/>
                </a:cubicBezTo>
                <a:lnTo>
                  <a:pt x="1567132" y="1633653"/>
                </a:lnTo>
                <a:lnTo>
                  <a:pt x="1566460" y="1633653"/>
                </a:lnTo>
                <a:lnTo>
                  <a:pt x="1562876" y="1633653"/>
                </a:lnTo>
                <a:cubicBezTo>
                  <a:pt x="1561083" y="1633653"/>
                  <a:pt x="1561083" y="1633653"/>
                  <a:pt x="1561083" y="1633653"/>
                </a:cubicBezTo>
                <a:lnTo>
                  <a:pt x="1575422" y="1618852"/>
                </a:lnTo>
                <a:close/>
                <a:moveTo>
                  <a:pt x="1401968" y="1618852"/>
                </a:moveTo>
                <a:lnTo>
                  <a:pt x="1401968" y="1633653"/>
                </a:lnTo>
                <a:cubicBezTo>
                  <a:pt x="1416770" y="1633653"/>
                  <a:pt x="1416770" y="1633653"/>
                  <a:pt x="1416770" y="1618852"/>
                </a:cubicBezTo>
                <a:cubicBezTo>
                  <a:pt x="1416770" y="1618852"/>
                  <a:pt x="1416770" y="1618852"/>
                  <a:pt x="1414920" y="1618852"/>
                </a:cubicBezTo>
                <a:lnTo>
                  <a:pt x="1411219" y="1618852"/>
                </a:lnTo>
                <a:cubicBezTo>
                  <a:pt x="1410294" y="1618852"/>
                  <a:pt x="1409832" y="1618852"/>
                  <a:pt x="1410525" y="1618852"/>
                </a:cubicBezTo>
                <a:close/>
                <a:moveTo>
                  <a:pt x="274751" y="1618852"/>
                </a:moveTo>
                <a:cubicBezTo>
                  <a:pt x="274751" y="1618852"/>
                  <a:pt x="274751" y="1633653"/>
                  <a:pt x="260412" y="1633653"/>
                </a:cubicBezTo>
                <a:cubicBezTo>
                  <a:pt x="260412" y="1633653"/>
                  <a:pt x="260412" y="1633653"/>
                  <a:pt x="260412" y="1647992"/>
                </a:cubicBezTo>
                <a:lnTo>
                  <a:pt x="274751" y="1647992"/>
                </a:lnTo>
                <a:cubicBezTo>
                  <a:pt x="260412" y="1647992"/>
                  <a:pt x="274751" y="1633653"/>
                  <a:pt x="260412" y="1633653"/>
                </a:cubicBezTo>
                <a:lnTo>
                  <a:pt x="274751" y="1633653"/>
                </a:lnTo>
                <a:cubicBezTo>
                  <a:pt x="274751" y="1633653"/>
                  <a:pt x="274751" y="1633653"/>
                  <a:pt x="289090" y="1633653"/>
                </a:cubicBezTo>
                <a:cubicBezTo>
                  <a:pt x="289090" y="1633653"/>
                  <a:pt x="289090" y="1633653"/>
                  <a:pt x="289090" y="1618852"/>
                </a:cubicBezTo>
                <a:cubicBezTo>
                  <a:pt x="289090" y="1618852"/>
                  <a:pt x="289090" y="1618852"/>
                  <a:pt x="287297" y="1618852"/>
                </a:cubicBezTo>
                <a:lnTo>
                  <a:pt x="283713" y="1618852"/>
                </a:lnTo>
                <a:cubicBezTo>
                  <a:pt x="282816" y="1618852"/>
                  <a:pt x="282368" y="1618852"/>
                  <a:pt x="283040" y="1618852"/>
                </a:cubicBezTo>
                <a:close/>
                <a:moveTo>
                  <a:pt x="1792354" y="1604514"/>
                </a:moveTo>
                <a:cubicBezTo>
                  <a:pt x="1806693" y="1604514"/>
                  <a:pt x="1792354" y="1618852"/>
                  <a:pt x="1792354" y="1604514"/>
                </a:cubicBezTo>
                <a:close/>
                <a:moveTo>
                  <a:pt x="1797731" y="1593760"/>
                </a:moveTo>
                <a:cubicBezTo>
                  <a:pt x="1799524" y="1593760"/>
                  <a:pt x="1799524" y="1597345"/>
                  <a:pt x="1792354" y="1604514"/>
                </a:cubicBezTo>
                <a:cubicBezTo>
                  <a:pt x="1792354" y="1597345"/>
                  <a:pt x="1795939" y="1593760"/>
                  <a:pt x="1797731" y="1593760"/>
                </a:cubicBezTo>
                <a:close/>
                <a:moveTo>
                  <a:pt x="1720198" y="1590175"/>
                </a:moveTo>
                <a:cubicBezTo>
                  <a:pt x="1720198" y="1604514"/>
                  <a:pt x="1720198" y="1604514"/>
                  <a:pt x="1734537" y="1590175"/>
                </a:cubicBezTo>
                <a:close/>
                <a:moveTo>
                  <a:pt x="1604562" y="1590175"/>
                </a:moveTo>
                <a:lnTo>
                  <a:pt x="1604562" y="1604514"/>
                </a:lnTo>
                <a:cubicBezTo>
                  <a:pt x="1604562" y="1604514"/>
                  <a:pt x="1604562" y="1604514"/>
                  <a:pt x="1618901" y="1604514"/>
                </a:cubicBezTo>
                <a:cubicBezTo>
                  <a:pt x="1618901" y="1604514"/>
                  <a:pt x="1618901" y="1600929"/>
                  <a:pt x="1618901" y="1599137"/>
                </a:cubicBezTo>
                <a:lnTo>
                  <a:pt x="1618901" y="1598465"/>
                </a:lnTo>
                <a:lnTo>
                  <a:pt x="1618901" y="1590175"/>
                </a:lnTo>
                <a:close/>
                <a:moveTo>
                  <a:pt x="1532405" y="1590175"/>
                </a:moveTo>
                <a:cubicBezTo>
                  <a:pt x="1532405" y="1590175"/>
                  <a:pt x="1532405" y="1604514"/>
                  <a:pt x="1546744" y="1604514"/>
                </a:cubicBezTo>
                <a:lnTo>
                  <a:pt x="1546744" y="1590175"/>
                </a:lnTo>
                <a:lnTo>
                  <a:pt x="1541367" y="1590175"/>
                </a:lnTo>
                <a:cubicBezTo>
                  <a:pt x="1540471" y="1590175"/>
                  <a:pt x="1540023" y="1590175"/>
                  <a:pt x="1540695" y="1590175"/>
                </a:cubicBezTo>
                <a:close/>
                <a:moveTo>
                  <a:pt x="1329811" y="1590175"/>
                </a:moveTo>
                <a:lnTo>
                  <a:pt x="1344150" y="1590175"/>
                </a:lnTo>
                <a:lnTo>
                  <a:pt x="1344150" y="1604514"/>
                </a:lnTo>
                <a:cubicBezTo>
                  <a:pt x="1344150" y="1604514"/>
                  <a:pt x="1344150" y="1604514"/>
                  <a:pt x="1329811" y="1604514"/>
                </a:cubicBezTo>
                <a:close/>
                <a:moveTo>
                  <a:pt x="1691058" y="1575837"/>
                </a:moveTo>
                <a:cubicBezTo>
                  <a:pt x="1691058" y="1575837"/>
                  <a:pt x="1691058" y="1575837"/>
                  <a:pt x="1676719" y="1590175"/>
                </a:cubicBezTo>
                <a:cubicBezTo>
                  <a:pt x="1691058" y="1590175"/>
                  <a:pt x="1691058" y="1575837"/>
                  <a:pt x="1691058" y="1575837"/>
                </a:cubicBezTo>
                <a:close/>
                <a:moveTo>
                  <a:pt x="1387629" y="1575837"/>
                </a:moveTo>
                <a:cubicBezTo>
                  <a:pt x="1373290" y="1575837"/>
                  <a:pt x="1373290" y="1575837"/>
                  <a:pt x="1373290" y="1590175"/>
                </a:cubicBezTo>
                <a:cubicBezTo>
                  <a:pt x="1384045" y="1590175"/>
                  <a:pt x="1378667" y="1590175"/>
                  <a:pt x="1381356" y="1590175"/>
                </a:cubicBezTo>
                <a:lnTo>
                  <a:pt x="1387629" y="1590175"/>
                </a:lnTo>
                <a:close/>
                <a:moveTo>
                  <a:pt x="289090" y="1575837"/>
                </a:moveTo>
                <a:cubicBezTo>
                  <a:pt x="289090" y="1575837"/>
                  <a:pt x="289090" y="1575837"/>
                  <a:pt x="289090" y="1590175"/>
                </a:cubicBezTo>
                <a:lnTo>
                  <a:pt x="289090" y="1604514"/>
                </a:lnTo>
                <a:lnTo>
                  <a:pt x="303428" y="1604514"/>
                </a:lnTo>
                <a:lnTo>
                  <a:pt x="303428" y="1590175"/>
                </a:lnTo>
                <a:cubicBezTo>
                  <a:pt x="289090" y="1590175"/>
                  <a:pt x="289090" y="1590175"/>
                  <a:pt x="289090" y="1575837"/>
                </a:cubicBezTo>
                <a:close/>
                <a:moveTo>
                  <a:pt x="1778016" y="1561036"/>
                </a:moveTo>
                <a:cubicBezTo>
                  <a:pt x="1778016" y="1561036"/>
                  <a:pt x="1778016" y="1561036"/>
                  <a:pt x="1779808" y="1561036"/>
                </a:cubicBezTo>
                <a:lnTo>
                  <a:pt x="1792354" y="1561036"/>
                </a:lnTo>
                <a:cubicBezTo>
                  <a:pt x="1778016" y="1561036"/>
                  <a:pt x="1778016" y="1575837"/>
                  <a:pt x="1778016" y="1561036"/>
                </a:cubicBezTo>
                <a:close/>
                <a:moveTo>
                  <a:pt x="1720198" y="1561036"/>
                </a:moveTo>
                <a:cubicBezTo>
                  <a:pt x="1720198" y="1561036"/>
                  <a:pt x="1720198" y="1561036"/>
                  <a:pt x="1720198" y="1575837"/>
                </a:cubicBezTo>
                <a:cubicBezTo>
                  <a:pt x="1720198" y="1575837"/>
                  <a:pt x="1720198" y="1575837"/>
                  <a:pt x="1734537" y="1561036"/>
                </a:cubicBezTo>
                <a:close/>
                <a:moveTo>
                  <a:pt x="1344150" y="1561036"/>
                </a:moveTo>
                <a:cubicBezTo>
                  <a:pt x="1344150" y="1561036"/>
                  <a:pt x="1344150" y="1575837"/>
                  <a:pt x="1329811" y="1575837"/>
                </a:cubicBezTo>
                <a:cubicBezTo>
                  <a:pt x="1329811" y="1575837"/>
                  <a:pt x="1329811" y="1575837"/>
                  <a:pt x="1329811" y="1573987"/>
                </a:cubicBezTo>
                <a:lnTo>
                  <a:pt x="1329811" y="1570455"/>
                </a:lnTo>
                <a:close/>
                <a:moveTo>
                  <a:pt x="1329811" y="1561036"/>
                </a:moveTo>
                <a:lnTo>
                  <a:pt x="1329811" y="1570455"/>
                </a:lnTo>
                <a:lnTo>
                  <a:pt x="1324434" y="1573987"/>
                </a:lnTo>
                <a:cubicBezTo>
                  <a:pt x="1319057" y="1575837"/>
                  <a:pt x="1315473" y="1575837"/>
                  <a:pt x="1315473" y="1575837"/>
                </a:cubicBezTo>
                <a:cubicBezTo>
                  <a:pt x="1329811" y="1575837"/>
                  <a:pt x="1329811" y="1561036"/>
                  <a:pt x="1329811" y="1561036"/>
                </a:cubicBezTo>
                <a:close/>
                <a:moveTo>
                  <a:pt x="665137" y="1561036"/>
                </a:moveTo>
                <a:lnTo>
                  <a:pt x="665137" y="1575837"/>
                </a:lnTo>
                <a:cubicBezTo>
                  <a:pt x="665137" y="1575837"/>
                  <a:pt x="665137" y="1575837"/>
                  <a:pt x="679476" y="1575837"/>
                </a:cubicBezTo>
                <a:cubicBezTo>
                  <a:pt x="679476" y="1575837"/>
                  <a:pt x="679476" y="1575837"/>
                  <a:pt x="665137" y="1561036"/>
                </a:cubicBezTo>
                <a:close/>
                <a:moveTo>
                  <a:pt x="506022" y="1561036"/>
                </a:moveTo>
                <a:cubicBezTo>
                  <a:pt x="506022" y="1561036"/>
                  <a:pt x="506022" y="1561036"/>
                  <a:pt x="506022" y="1575837"/>
                </a:cubicBezTo>
                <a:cubicBezTo>
                  <a:pt x="506022" y="1575837"/>
                  <a:pt x="506022" y="1590175"/>
                  <a:pt x="491683" y="1590175"/>
                </a:cubicBezTo>
                <a:lnTo>
                  <a:pt x="491683" y="1604514"/>
                </a:lnTo>
                <a:cubicBezTo>
                  <a:pt x="491683" y="1604514"/>
                  <a:pt x="491683" y="1604514"/>
                  <a:pt x="476882" y="1604514"/>
                </a:cubicBezTo>
                <a:cubicBezTo>
                  <a:pt x="476882" y="1604514"/>
                  <a:pt x="476882" y="1604514"/>
                  <a:pt x="476882" y="1618852"/>
                </a:cubicBezTo>
                <a:lnTo>
                  <a:pt x="491683" y="1618852"/>
                </a:lnTo>
                <a:cubicBezTo>
                  <a:pt x="491683" y="1618852"/>
                  <a:pt x="491683" y="1618852"/>
                  <a:pt x="491683" y="1604514"/>
                </a:cubicBezTo>
                <a:cubicBezTo>
                  <a:pt x="491683" y="1590175"/>
                  <a:pt x="506022" y="1590175"/>
                  <a:pt x="491683" y="1590175"/>
                </a:cubicBezTo>
                <a:lnTo>
                  <a:pt x="506022" y="1590175"/>
                </a:lnTo>
                <a:lnTo>
                  <a:pt x="506022" y="1575837"/>
                </a:lnTo>
                <a:cubicBezTo>
                  <a:pt x="520361" y="1575837"/>
                  <a:pt x="520361" y="1561036"/>
                  <a:pt x="520361" y="1561036"/>
                </a:cubicBezTo>
                <a:lnTo>
                  <a:pt x="512071" y="1561036"/>
                </a:lnTo>
                <a:lnTo>
                  <a:pt x="511399" y="1561036"/>
                </a:lnTo>
                <a:cubicBezTo>
                  <a:pt x="509607" y="1561036"/>
                  <a:pt x="506022" y="1561036"/>
                  <a:pt x="506022" y="1561036"/>
                </a:cubicBezTo>
                <a:close/>
                <a:moveTo>
                  <a:pt x="1503265" y="1546698"/>
                </a:moveTo>
                <a:lnTo>
                  <a:pt x="1503265" y="1561036"/>
                </a:lnTo>
                <a:lnTo>
                  <a:pt x="1517604" y="1561036"/>
                </a:lnTo>
                <a:cubicBezTo>
                  <a:pt x="1517604" y="1561036"/>
                  <a:pt x="1517604" y="1561036"/>
                  <a:pt x="1517604" y="1546698"/>
                </a:cubicBezTo>
                <a:close/>
                <a:moveTo>
                  <a:pt x="1691058" y="1532359"/>
                </a:moveTo>
                <a:cubicBezTo>
                  <a:pt x="1691058" y="1532359"/>
                  <a:pt x="1691058" y="1532359"/>
                  <a:pt x="1676719" y="1546698"/>
                </a:cubicBezTo>
                <a:lnTo>
                  <a:pt x="1691058" y="1546698"/>
                </a:lnTo>
                <a:cubicBezTo>
                  <a:pt x="1691058" y="1546698"/>
                  <a:pt x="1705859" y="1546698"/>
                  <a:pt x="1705859" y="1532359"/>
                </a:cubicBezTo>
                <a:cubicBezTo>
                  <a:pt x="1705859" y="1532359"/>
                  <a:pt x="1705859" y="1532359"/>
                  <a:pt x="1705859" y="1546698"/>
                </a:cubicBezTo>
                <a:lnTo>
                  <a:pt x="1720198" y="1546698"/>
                </a:lnTo>
                <a:lnTo>
                  <a:pt x="1720198" y="1532359"/>
                </a:lnTo>
                <a:lnTo>
                  <a:pt x="1705859" y="1532359"/>
                </a:lnTo>
                <a:cubicBezTo>
                  <a:pt x="1705859" y="1532359"/>
                  <a:pt x="1705859" y="1532359"/>
                  <a:pt x="1691058" y="1532359"/>
                </a:cubicBezTo>
                <a:close/>
                <a:moveTo>
                  <a:pt x="318230" y="1532359"/>
                </a:moveTo>
                <a:lnTo>
                  <a:pt x="318230" y="1546698"/>
                </a:lnTo>
                <a:lnTo>
                  <a:pt x="318230" y="1561036"/>
                </a:lnTo>
                <a:lnTo>
                  <a:pt x="303428" y="1561036"/>
                </a:lnTo>
                <a:lnTo>
                  <a:pt x="303428" y="1575837"/>
                </a:lnTo>
                <a:cubicBezTo>
                  <a:pt x="303428" y="1575837"/>
                  <a:pt x="311754" y="1575837"/>
                  <a:pt x="309673" y="1575837"/>
                </a:cubicBezTo>
                <a:lnTo>
                  <a:pt x="318230" y="1575837"/>
                </a:lnTo>
                <a:cubicBezTo>
                  <a:pt x="318230" y="1575837"/>
                  <a:pt x="318230" y="1575837"/>
                  <a:pt x="318230" y="1561036"/>
                </a:cubicBezTo>
                <a:cubicBezTo>
                  <a:pt x="332569" y="1561036"/>
                  <a:pt x="318230" y="1546698"/>
                  <a:pt x="332569" y="1546698"/>
                </a:cubicBezTo>
                <a:lnTo>
                  <a:pt x="332569" y="1532359"/>
                </a:lnTo>
                <a:cubicBezTo>
                  <a:pt x="332569" y="1532359"/>
                  <a:pt x="332569" y="1532359"/>
                  <a:pt x="318230" y="1532359"/>
                </a:cubicBezTo>
                <a:close/>
                <a:moveTo>
                  <a:pt x="1503265" y="1518021"/>
                </a:moveTo>
                <a:cubicBezTo>
                  <a:pt x="1503265" y="1518021"/>
                  <a:pt x="1503265" y="1518021"/>
                  <a:pt x="1488926" y="1532359"/>
                </a:cubicBezTo>
                <a:cubicBezTo>
                  <a:pt x="1488926" y="1532359"/>
                  <a:pt x="1492511" y="1532359"/>
                  <a:pt x="1494303" y="1532359"/>
                </a:cubicBezTo>
                <a:lnTo>
                  <a:pt x="1494976" y="1532359"/>
                </a:lnTo>
                <a:lnTo>
                  <a:pt x="1503265" y="1532359"/>
                </a:lnTo>
                <a:cubicBezTo>
                  <a:pt x="1503265" y="1532359"/>
                  <a:pt x="1503265" y="1532359"/>
                  <a:pt x="1503265" y="1518021"/>
                </a:cubicBezTo>
                <a:close/>
                <a:moveTo>
                  <a:pt x="534700" y="1518021"/>
                </a:moveTo>
                <a:cubicBezTo>
                  <a:pt x="534700" y="1518021"/>
                  <a:pt x="534700" y="1518021"/>
                  <a:pt x="534700" y="1532359"/>
                </a:cubicBezTo>
                <a:cubicBezTo>
                  <a:pt x="534700" y="1532359"/>
                  <a:pt x="549501" y="1532359"/>
                  <a:pt x="549501" y="1518021"/>
                </a:cubicBezTo>
                <a:lnTo>
                  <a:pt x="536550" y="1518021"/>
                </a:lnTo>
                <a:cubicBezTo>
                  <a:pt x="534700" y="1518021"/>
                  <a:pt x="534700" y="1518021"/>
                  <a:pt x="534700" y="1518021"/>
                </a:cubicBezTo>
                <a:close/>
                <a:moveTo>
                  <a:pt x="376048" y="1518021"/>
                </a:moveTo>
                <a:cubicBezTo>
                  <a:pt x="376048" y="1518021"/>
                  <a:pt x="376048" y="1518021"/>
                  <a:pt x="376048" y="1532359"/>
                </a:cubicBezTo>
                <a:lnTo>
                  <a:pt x="376048" y="1546698"/>
                </a:lnTo>
                <a:lnTo>
                  <a:pt x="361246" y="1546698"/>
                </a:lnTo>
                <a:cubicBezTo>
                  <a:pt x="361246" y="1546698"/>
                  <a:pt x="361246" y="1546698"/>
                  <a:pt x="376048" y="1561036"/>
                </a:cubicBezTo>
                <a:cubicBezTo>
                  <a:pt x="376048" y="1561036"/>
                  <a:pt x="376048" y="1561036"/>
                  <a:pt x="376048" y="1546698"/>
                </a:cubicBezTo>
                <a:cubicBezTo>
                  <a:pt x="390386" y="1546698"/>
                  <a:pt x="376048" y="1546698"/>
                  <a:pt x="390386" y="1546698"/>
                </a:cubicBezTo>
                <a:cubicBezTo>
                  <a:pt x="390386" y="1546698"/>
                  <a:pt x="390386" y="1546698"/>
                  <a:pt x="390386" y="1532359"/>
                </a:cubicBezTo>
                <a:cubicBezTo>
                  <a:pt x="390386" y="1532359"/>
                  <a:pt x="376048" y="1532359"/>
                  <a:pt x="390386" y="1518021"/>
                </a:cubicBezTo>
                <a:close/>
                <a:moveTo>
                  <a:pt x="1748875" y="1503220"/>
                </a:moveTo>
                <a:lnTo>
                  <a:pt x="1748875" y="1518021"/>
                </a:lnTo>
                <a:cubicBezTo>
                  <a:pt x="1748875" y="1518021"/>
                  <a:pt x="1740810" y="1518021"/>
                  <a:pt x="1742826" y="1518021"/>
                </a:cubicBezTo>
                <a:lnTo>
                  <a:pt x="1734537" y="1518021"/>
                </a:lnTo>
                <a:cubicBezTo>
                  <a:pt x="1734537" y="1503220"/>
                  <a:pt x="1748875" y="1503220"/>
                  <a:pt x="1748875" y="1503220"/>
                </a:cubicBezTo>
                <a:close/>
                <a:moveTo>
                  <a:pt x="1711908" y="1497171"/>
                </a:moveTo>
                <a:cubicBezTo>
                  <a:pt x="1705859" y="1495155"/>
                  <a:pt x="1705859" y="1503220"/>
                  <a:pt x="1705859" y="1503220"/>
                </a:cubicBezTo>
                <a:lnTo>
                  <a:pt x="1720198" y="1503220"/>
                </a:lnTo>
                <a:cubicBezTo>
                  <a:pt x="1716613" y="1499636"/>
                  <a:pt x="1713925" y="1497843"/>
                  <a:pt x="1711908" y="1497171"/>
                </a:cubicBezTo>
                <a:close/>
                <a:moveTo>
                  <a:pt x="555550" y="1497171"/>
                </a:moveTo>
                <a:cubicBezTo>
                  <a:pt x="549501" y="1495155"/>
                  <a:pt x="549501" y="1503220"/>
                  <a:pt x="549501" y="1503220"/>
                </a:cubicBezTo>
                <a:lnTo>
                  <a:pt x="563840" y="1503220"/>
                </a:lnTo>
                <a:cubicBezTo>
                  <a:pt x="560255" y="1499636"/>
                  <a:pt x="557567" y="1497843"/>
                  <a:pt x="555550" y="1497171"/>
                </a:cubicBezTo>
                <a:close/>
                <a:moveTo>
                  <a:pt x="1662380" y="1488882"/>
                </a:moveTo>
                <a:lnTo>
                  <a:pt x="1662380" y="1503220"/>
                </a:lnTo>
                <a:cubicBezTo>
                  <a:pt x="1676719" y="1503220"/>
                  <a:pt x="1676719" y="1503220"/>
                  <a:pt x="1676719" y="1488882"/>
                </a:cubicBezTo>
                <a:cubicBezTo>
                  <a:pt x="1676719" y="1488882"/>
                  <a:pt x="1676719" y="1488882"/>
                  <a:pt x="1676719" y="1503220"/>
                </a:cubicBezTo>
                <a:cubicBezTo>
                  <a:pt x="1676719" y="1503220"/>
                  <a:pt x="1676719" y="1518021"/>
                  <a:pt x="1662380" y="1518021"/>
                </a:cubicBezTo>
                <a:lnTo>
                  <a:pt x="1676719" y="1518021"/>
                </a:lnTo>
                <a:lnTo>
                  <a:pt x="1691058" y="1518021"/>
                </a:lnTo>
                <a:cubicBezTo>
                  <a:pt x="1691058" y="1518021"/>
                  <a:pt x="1691058" y="1518021"/>
                  <a:pt x="1692908" y="1518021"/>
                </a:cubicBezTo>
                <a:lnTo>
                  <a:pt x="1696608" y="1518021"/>
                </a:lnTo>
                <a:cubicBezTo>
                  <a:pt x="1697533" y="1518021"/>
                  <a:pt x="1697996" y="1518021"/>
                  <a:pt x="1697302" y="1518021"/>
                </a:cubicBezTo>
                <a:lnTo>
                  <a:pt x="1705859" y="1518021"/>
                </a:lnTo>
                <a:cubicBezTo>
                  <a:pt x="1691058" y="1518021"/>
                  <a:pt x="1691058" y="1503220"/>
                  <a:pt x="1691058" y="1503220"/>
                </a:cubicBezTo>
                <a:lnTo>
                  <a:pt x="1691058" y="1488882"/>
                </a:lnTo>
                <a:cubicBezTo>
                  <a:pt x="1676719" y="1503220"/>
                  <a:pt x="1676719" y="1488882"/>
                  <a:pt x="1676719" y="1488882"/>
                </a:cubicBezTo>
                <a:lnTo>
                  <a:pt x="1674926" y="1488882"/>
                </a:lnTo>
                <a:cubicBezTo>
                  <a:pt x="1673134" y="1488882"/>
                  <a:pt x="1669549" y="1488882"/>
                  <a:pt x="1662380" y="1488882"/>
                </a:cubicBezTo>
                <a:close/>
                <a:moveTo>
                  <a:pt x="1358952" y="1488882"/>
                </a:moveTo>
                <a:cubicBezTo>
                  <a:pt x="1358952" y="1503220"/>
                  <a:pt x="1358952" y="1488882"/>
                  <a:pt x="1373290" y="1503220"/>
                </a:cubicBezTo>
                <a:lnTo>
                  <a:pt x="1373290" y="1488882"/>
                </a:lnTo>
                <a:close/>
                <a:moveTo>
                  <a:pt x="1170697" y="1488882"/>
                </a:moveTo>
                <a:cubicBezTo>
                  <a:pt x="1170697" y="1488882"/>
                  <a:pt x="1170697" y="1488882"/>
                  <a:pt x="1170697" y="1503220"/>
                </a:cubicBezTo>
                <a:lnTo>
                  <a:pt x="1174397" y="1503220"/>
                </a:lnTo>
                <a:lnTo>
                  <a:pt x="1179254" y="1503220"/>
                </a:lnTo>
                <a:cubicBezTo>
                  <a:pt x="1178560" y="1503220"/>
                  <a:pt x="1179023" y="1503220"/>
                  <a:pt x="1179948" y="1503220"/>
                </a:cubicBezTo>
                <a:lnTo>
                  <a:pt x="1185498" y="1503220"/>
                </a:lnTo>
                <a:lnTo>
                  <a:pt x="1185498" y="1488882"/>
                </a:lnTo>
                <a:cubicBezTo>
                  <a:pt x="1170697" y="1488882"/>
                  <a:pt x="1170697" y="1488882"/>
                  <a:pt x="1170697" y="1488882"/>
                </a:cubicBezTo>
                <a:close/>
                <a:moveTo>
                  <a:pt x="520361" y="1488882"/>
                </a:moveTo>
                <a:cubicBezTo>
                  <a:pt x="520361" y="1488882"/>
                  <a:pt x="534700" y="1503220"/>
                  <a:pt x="520361" y="1503220"/>
                </a:cubicBezTo>
                <a:close/>
                <a:moveTo>
                  <a:pt x="318230" y="1488882"/>
                </a:moveTo>
                <a:lnTo>
                  <a:pt x="318230" y="1503220"/>
                </a:lnTo>
                <a:cubicBezTo>
                  <a:pt x="318230" y="1503220"/>
                  <a:pt x="303428" y="1488882"/>
                  <a:pt x="318230" y="1488882"/>
                </a:cubicBezTo>
                <a:close/>
                <a:moveTo>
                  <a:pt x="1532405" y="1474543"/>
                </a:moveTo>
                <a:cubicBezTo>
                  <a:pt x="1532405" y="1474543"/>
                  <a:pt x="1532405" y="1474543"/>
                  <a:pt x="1532405" y="1488882"/>
                </a:cubicBezTo>
                <a:cubicBezTo>
                  <a:pt x="1532405" y="1488882"/>
                  <a:pt x="1532405" y="1488882"/>
                  <a:pt x="1546744" y="1488882"/>
                </a:cubicBezTo>
                <a:cubicBezTo>
                  <a:pt x="1532405" y="1488882"/>
                  <a:pt x="1532405" y="1488882"/>
                  <a:pt x="1546744" y="1474543"/>
                </a:cubicBezTo>
                <a:close/>
                <a:moveTo>
                  <a:pt x="1373290" y="1474543"/>
                </a:moveTo>
                <a:lnTo>
                  <a:pt x="1387629" y="1488882"/>
                </a:lnTo>
                <a:cubicBezTo>
                  <a:pt x="1401968" y="1488882"/>
                  <a:pt x="1387629" y="1474543"/>
                  <a:pt x="1387629" y="1474543"/>
                </a:cubicBezTo>
                <a:close/>
                <a:moveTo>
                  <a:pt x="1329811" y="1474543"/>
                </a:moveTo>
                <a:cubicBezTo>
                  <a:pt x="1329811" y="1474543"/>
                  <a:pt x="1315473" y="1474543"/>
                  <a:pt x="1315473" y="1488882"/>
                </a:cubicBezTo>
                <a:lnTo>
                  <a:pt x="1315473" y="1503220"/>
                </a:lnTo>
                <a:cubicBezTo>
                  <a:pt x="1315473" y="1503220"/>
                  <a:pt x="1315473" y="1503220"/>
                  <a:pt x="1300671" y="1503220"/>
                </a:cubicBezTo>
                <a:cubicBezTo>
                  <a:pt x="1315473" y="1503220"/>
                  <a:pt x="1300671" y="1503220"/>
                  <a:pt x="1315473" y="1518021"/>
                </a:cubicBezTo>
                <a:lnTo>
                  <a:pt x="1315473" y="1503220"/>
                </a:lnTo>
                <a:lnTo>
                  <a:pt x="1329811" y="1503220"/>
                </a:lnTo>
                <a:cubicBezTo>
                  <a:pt x="1329811" y="1503220"/>
                  <a:pt x="1329811" y="1503220"/>
                  <a:pt x="1329811" y="1518021"/>
                </a:cubicBezTo>
                <a:cubicBezTo>
                  <a:pt x="1329811" y="1518021"/>
                  <a:pt x="1329811" y="1518021"/>
                  <a:pt x="1329811" y="1532359"/>
                </a:cubicBezTo>
                <a:lnTo>
                  <a:pt x="1321522" y="1532359"/>
                </a:lnTo>
                <a:lnTo>
                  <a:pt x="1320850" y="1532359"/>
                </a:lnTo>
                <a:cubicBezTo>
                  <a:pt x="1319057" y="1532359"/>
                  <a:pt x="1315473" y="1532359"/>
                  <a:pt x="1315473" y="1532359"/>
                </a:cubicBezTo>
                <a:lnTo>
                  <a:pt x="1300671" y="1532359"/>
                </a:lnTo>
                <a:cubicBezTo>
                  <a:pt x="1300671" y="1532359"/>
                  <a:pt x="1315473" y="1546698"/>
                  <a:pt x="1300671" y="1546698"/>
                </a:cubicBezTo>
                <a:cubicBezTo>
                  <a:pt x="1300671" y="1546698"/>
                  <a:pt x="1300671" y="1546698"/>
                  <a:pt x="1302521" y="1546698"/>
                </a:cubicBezTo>
                <a:lnTo>
                  <a:pt x="1306222" y="1546698"/>
                </a:lnTo>
                <a:cubicBezTo>
                  <a:pt x="1307147" y="1546698"/>
                  <a:pt x="1307609" y="1546698"/>
                  <a:pt x="1306916" y="1546698"/>
                </a:cubicBezTo>
                <a:lnTo>
                  <a:pt x="1315473" y="1546698"/>
                </a:lnTo>
                <a:cubicBezTo>
                  <a:pt x="1315473" y="1546698"/>
                  <a:pt x="1315473" y="1546698"/>
                  <a:pt x="1329811" y="1546698"/>
                </a:cubicBezTo>
                <a:cubicBezTo>
                  <a:pt x="1329811" y="1561036"/>
                  <a:pt x="1315473" y="1561036"/>
                  <a:pt x="1315473" y="1561036"/>
                </a:cubicBezTo>
                <a:cubicBezTo>
                  <a:pt x="1300671" y="1561036"/>
                  <a:pt x="1300671" y="1575837"/>
                  <a:pt x="1315473" y="1575837"/>
                </a:cubicBezTo>
                <a:cubicBezTo>
                  <a:pt x="1315473" y="1575837"/>
                  <a:pt x="1315473" y="1575837"/>
                  <a:pt x="1329811" y="1575837"/>
                </a:cubicBezTo>
                <a:cubicBezTo>
                  <a:pt x="1329811" y="1575837"/>
                  <a:pt x="1329811" y="1590175"/>
                  <a:pt x="1315473" y="1590175"/>
                </a:cubicBezTo>
                <a:lnTo>
                  <a:pt x="1329811" y="1590175"/>
                </a:lnTo>
                <a:lnTo>
                  <a:pt x="1315473" y="1604514"/>
                </a:lnTo>
                <a:cubicBezTo>
                  <a:pt x="1315473" y="1604514"/>
                  <a:pt x="1315473" y="1604514"/>
                  <a:pt x="1329811" y="1604514"/>
                </a:cubicBezTo>
                <a:lnTo>
                  <a:pt x="1329811" y="1618852"/>
                </a:lnTo>
                <a:cubicBezTo>
                  <a:pt x="1329811" y="1618852"/>
                  <a:pt x="1329811" y="1618852"/>
                  <a:pt x="1331604" y="1618852"/>
                </a:cubicBezTo>
                <a:lnTo>
                  <a:pt x="1333396" y="1618852"/>
                </a:lnTo>
                <a:cubicBezTo>
                  <a:pt x="1333396" y="1618852"/>
                  <a:pt x="1336981" y="1618852"/>
                  <a:pt x="1344150" y="1618852"/>
                </a:cubicBezTo>
                <a:cubicBezTo>
                  <a:pt x="1344150" y="1618852"/>
                  <a:pt x="1344150" y="1618852"/>
                  <a:pt x="1329811" y="1633653"/>
                </a:cubicBezTo>
                <a:lnTo>
                  <a:pt x="1344150" y="1633653"/>
                </a:lnTo>
                <a:cubicBezTo>
                  <a:pt x="1344150" y="1633653"/>
                  <a:pt x="1344150" y="1633653"/>
                  <a:pt x="1344150" y="1647992"/>
                </a:cubicBezTo>
                <a:lnTo>
                  <a:pt x="1344150" y="1662330"/>
                </a:lnTo>
                <a:cubicBezTo>
                  <a:pt x="1358952" y="1662330"/>
                  <a:pt x="1358952" y="1647992"/>
                  <a:pt x="1358952" y="1647992"/>
                </a:cubicBezTo>
                <a:lnTo>
                  <a:pt x="1358952" y="1662330"/>
                </a:lnTo>
                <a:lnTo>
                  <a:pt x="1358952" y="1676668"/>
                </a:lnTo>
                <a:lnTo>
                  <a:pt x="1367241" y="1676668"/>
                </a:lnTo>
                <a:cubicBezTo>
                  <a:pt x="1365225" y="1676668"/>
                  <a:pt x="1373290" y="1676668"/>
                  <a:pt x="1373290" y="1676668"/>
                </a:cubicBezTo>
                <a:lnTo>
                  <a:pt x="1387629" y="1676668"/>
                </a:lnTo>
                <a:cubicBezTo>
                  <a:pt x="1387629" y="1676668"/>
                  <a:pt x="1387629" y="1676668"/>
                  <a:pt x="1401968" y="1676668"/>
                </a:cubicBezTo>
                <a:cubicBezTo>
                  <a:pt x="1387629" y="1676668"/>
                  <a:pt x="1387629" y="1691469"/>
                  <a:pt x="1387629" y="1691469"/>
                </a:cubicBezTo>
                <a:lnTo>
                  <a:pt x="1373290" y="1691469"/>
                </a:lnTo>
                <a:cubicBezTo>
                  <a:pt x="1373290" y="1691469"/>
                  <a:pt x="1373290" y="1691469"/>
                  <a:pt x="1373290" y="1705808"/>
                </a:cubicBezTo>
                <a:lnTo>
                  <a:pt x="1387629" y="1705808"/>
                </a:lnTo>
                <a:cubicBezTo>
                  <a:pt x="1401968" y="1705808"/>
                  <a:pt x="1401968" y="1691469"/>
                  <a:pt x="1401968" y="1691469"/>
                </a:cubicBezTo>
                <a:lnTo>
                  <a:pt x="1416770" y="1705808"/>
                </a:lnTo>
                <a:cubicBezTo>
                  <a:pt x="1416770" y="1705808"/>
                  <a:pt x="1416770" y="1705808"/>
                  <a:pt x="1414920" y="1705808"/>
                </a:cubicBezTo>
                <a:lnTo>
                  <a:pt x="1408213" y="1705808"/>
                </a:lnTo>
                <a:cubicBezTo>
                  <a:pt x="1410294" y="1705808"/>
                  <a:pt x="1401968" y="1705808"/>
                  <a:pt x="1401968" y="1705808"/>
                </a:cubicBezTo>
                <a:cubicBezTo>
                  <a:pt x="1401968" y="1705808"/>
                  <a:pt x="1401968" y="1705808"/>
                  <a:pt x="1401968" y="1720146"/>
                </a:cubicBezTo>
                <a:lnTo>
                  <a:pt x="1401968" y="1734485"/>
                </a:lnTo>
                <a:cubicBezTo>
                  <a:pt x="1416770" y="1734485"/>
                  <a:pt x="1416770" y="1720146"/>
                  <a:pt x="1416770" y="1720146"/>
                </a:cubicBezTo>
                <a:lnTo>
                  <a:pt x="1416770" y="1734485"/>
                </a:lnTo>
                <a:cubicBezTo>
                  <a:pt x="1416770" y="1734485"/>
                  <a:pt x="1416770" y="1734485"/>
                  <a:pt x="1416770" y="1749286"/>
                </a:cubicBezTo>
                <a:cubicBezTo>
                  <a:pt x="1416770" y="1749286"/>
                  <a:pt x="1416770" y="1749286"/>
                  <a:pt x="1431108" y="1749286"/>
                </a:cubicBezTo>
                <a:lnTo>
                  <a:pt x="1431108" y="1734485"/>
                </a:lnTo>
                <a:cubicBezTo>
                  <a:pt x="1431108" y="1734485"/>
                  <a:pt x="1431108" y="1734485"/>
                  <a:pt x="1432901" y="1734485"/>
                </a:cubicBezTo>
                <a:lnTo>
                  <a:pt x="1434693" y="1734485"/>
                </a:lnTo>
                <a:lnTo>
                  <a:pt x="1445447" y="1734485"/>
                </a:lnTo>
                <a:lnTo>
                  <a:pt x="1445447" y="1729108"/>
                </a:lnTo>
                <a:cubicBezTo>
                  <a:pt x="1445447" y="1728212"/>
                  <a:pt x="1445447" y="1727764"/>
                  <a:pt x="1445447" y="1728436"/>
                </a:cubicBezTo>
                <a:lnTo>
                  <a:pt x="1445447" y="1720146"/>
                </a:lnTo>
                <a:cubicBezTo>
                  <a:pt x="1445447" y="1720146"/>
                  <a:pt x="1445447" y="1720146"/>
                  <a:pt x="1431108" y="1720146"/>
                </a:cubicBezTo>
                <a:cubicBezTo>
                  <a:pt x="1431108" y="1720146"/>
                  <a:pt x="1431108" y="1720146"/>
                  <a:pt x="1431108" y="1705808"/>
                </a:cubicBezTo>
                <a:lnTo>
                  <a:pt x="1431108" y="1691469"/>
                </a:lnTo>
                <a:lnTo>
                  <a:pt x="1416770" y="1691469"/>
                </a:lnTo>
                <a:lnTo>
                  <a:pt x="1401968" y="1691469"/>
                </a:lnTo>
                <a:cubicBezTo>
                  <a:pt x="1401968" y="1691469"/>
                  <a:pt x="1401968" y="1691469"/>
                  <a:pt x="1401968" y="1689619"/>
                </a:cubicBezTo>
                <a:lnTo>
                  <a:pt x="1401968" y="1682912"/>
                </a:lnTo>
                <a:lnTo>
                  <a:pt x="1401968" y="1682219"/>
                </a:lnTo>
                <a:cubicBezTo>
                  <a:pt x="1401968" y="1680369"/>
                  <a:pt x="1401968" y="1676668"/>
                  <a:pt x="1401968" y="1676668"/>
                </a:cubicBezTo>
                <a:lnTo>
                  <a:pt x="1401968" y="1674876"/>
                </a:lnTo>
                <a:lnTo>
                  <a:pt x="1401968" y="1662330"/>
                </a:lnTo>
                <a:cubicBezTo>
                  <a:pt x="1401968" y="1662330"/>
                  <a:pt x="1401968" y="1662330"/>
                  <a:pt x="1387629" y="1662330"/>
                </a:cubicBezTo>
                <a:lnTo>
                  <a:pt x="1387629" y="1654041"/>
                </a:lnTo>
                <a:lnTo>
                  <a:pt x="1387629" y="1653369"/>
                </a:lnTo>
                <a:cubicBezTo>
                  <a:pt x="1387629" y="1651576"/>
                  <a:pt x="1387629" y="1647992"/>
                  <a:pt x="1387629" y="1647992"/>
                </a:cubicBezTo>
                <a:lnTo>
                  <a:pt x="1373290" y="1647992"/>
                </a:lnTo>
                <a:lnTo>
                  <a:pt x="1387629" y="1633653"/>
                </a:lnTo>
                <a:cubicBezTo>
                  <a:pt x="1387629" y="1633653"/>
                  <a:pt x="1373290" y="1633653"/>
                  <a:pt x="1387629" y="1618852"/>
                </a:cubicBezTo>
                <a:cubicBezTo>
                  <a:pt x="1387629" y="1618852"/>
                  <a:pt x="1387629" y="1618852"/>
                  <a:pt x="1373290" y="1618852"/>
                </a:cubicBezTo>
                <a:lnTo>
                  <a:pt x="1358952" y="1618852"/>
                </a:lnTo>
                <a:lnTo>
                  <a:pt x="1358952" y="1604514"/>
                </a:lnTo>
                <a:lnTo>
                  <a:pt x="1353401" y="1604514"/>
                </a:lnTo>
                <a:cubicBezTo>
                  <a:pt x="1352476" y="1604514"/>
                  <a:pt x="1352014" y="1604514"/>
                  <a:pt x="1352707" y="1604514"/>
                </a:cubicBezTo>
                <a:lnTo>
                  <a:pt x="1344150" y="1604514"/>
                </a:lnTo>
                <a:cubicBezTo>
                  <a:pt x="1344150" y="1604514"/>
                  <a:pt x="1344150" y="1604514"/>
                  <a:pt x="1358952" y="1590175"/>
                </a:cubicBezTo>
                <a:lnTo>
                  <a:pt x="1357102" y="1590175"/>
                </a:lnTo>
                <a:cubicBezTo>
                  <a:pt x="1355251" y="1590175"/>
                  <a:pt x="1351551" y="1590175"/>
                  <a:pt x="1344150" y="1590175"/>
                </a:cubicBezTo>
                <a:lnTo>
                  <a:pt x="1344150" y="1575837"/>
                </a:lnTo>
                <a:lnTo>
                  <a:pt x="1344150" y="1572137"/>
                </a:lnTo>
                <a:cubicBezTo>
                  <a:pt x="1344150" y="1572137"/>
                  <a:pt x="1344150" y="1568437"/>
                  <a:pt x="1344150" y="1561036"/>
                </a:cubicBezTo>
                <a:cubicBezTo>
                  <a:pt x="1344150" y="1561036"/>
                  <a:pt x="1344150" y="1561036"/>
                  <a:pt x="1342358" y="1561036"/>
                </a:cubicBezTo>
                <a:cubicBezTo>
                  <a:pt x="1340566" y="1561036"/>
                  <a:pt x="1336981" y="1561036"/>
                  <a:pt x="1329811" y="1561036"/>
                </a:cubicBezTo>
                <a:lnTo>
                  <a:pt x="1329811" y="1552747"/>
                </a:lnTo>
                <a:cubicBezTo>
                  <a:pt x="1329811" y="1554763"/>
                  <a:pt x="1329811" y="1546698"/>
                  <a:pt x="1329811" y="1546698"/>
                </a:cubicBezTo>
                <a:cubicBezTo>
                  <a:pt x="1329811" y="1546698"/>
                  <a:pt x="1315473" y="1532359"/>
                  <a:pt x="1329811" y="1532359"/>
                </a:cubicBezTo>
                <a:cubicBezTo>
                  <a:pt x="1329811" y="1532359"/>
                  <a:pt x="1329811" y="1532359"/>
                  <a:pt x="1344150" y="1532359"/>
                </a:cubicBezTo>
                <a:lnTo>
                  <a:pt x="1344150" y="1546698"/>
                </a:lnTo>
                <a:cubicBezTo>
                  <a:pt x="1351551" y="1546698"/>
                  <a:pt x="1355251" y="1546698"/>
                  <a:pt x="1355251" y="1546698"/>
                </a:cubicBezTo>
                <a:lnTo>
                  <a:pt x="1358952" y="1546698"/>
                </a:lnTo>
                <a:lnTo>
                  <a:pt x="1358952" y="1561036"/>
                </a:lnTo>
                <a:lnTo>
                  <a:pt x="1367241" y="1561036"/>
                </a:lnTo>
                <a:cubicBezTo>
                  <a:pt x="1365225" y="1561036"/>
                  <a:pt x="1373290" y="1561036"/>
                  <a:pt x="1373290" y="1561036"/>
                </a:cubicBezTo>
                <a:cubicBezTo>
                  <a:pt x="1373290" y="1561036"/>
                  <a:pt x="1373290" y="1561036"/>
                  <a:pt x="1373290" y="1546698"/>
                </a:cubicBezTo>
                <a:lnTo>
                  <a:pt x="1369706" y="1546698"/>
                </a:lnTo>
                <a:cubicBezTo>
                  <a:pt x="1369706" y="1546698"/>
                  <a:pt x="1366121" y="1546698"/>
                  <a:pt x="1358952" y="1546698"/>
                </a:cubicBezTo>
                <a:lnTo>
                  <a:pt x="1358952" y="1532359"/>
                </a:lnTo>
                <a:lnTo>
                  <a:pt x="1357102" y="1532359"/>
                </a:lnTo>
                <a:cubicBezTo>
                  <a:pt x="1355251" y="1532359"/>
                  <a:pt x="1351551" y="1532359"/>
                  <a:pt x="1344150" y="1532359"/>
                </a:cubicBezTo>
                <a:lnTo>
                  <a:pt x="1344150" y="1518021"/>
                </a:lnTo>
                <a:cubicBezTo>
                  <a:pt x="1344150" y="1503220"/>
                  <a:pt x="1344150" y="1503220"/>
                  <a:pt x="1329811" y="1503220"/>
                </a:cubicBezTo>
                <a:lnTo>
                  <a:pt x="1329811" y="1488882"/>
                </a:lnTo>
                <a:cubicBezTo>
                  <a:pt x="1329811" y="1488882"/>
                  <a:pt x="1329811" y="1488882"/>
                  <a:pt x="1329811" y="1474543"/>
                </a:cubicBezTo>
                <a:close/>
                <a:moveTo>
                  <a:pt x="722955" y="1474543"/>
                </a:moveTo>
                <a:cubicBezTo>
                  <a:pt x="708154" y="1474543"/>
                  <a:pt x="722955" y="1488882"/>
                  <a:pt x="722955" y="1488882"/>
                </a:cubicBezTo>
                <a:close/>
                <a:moveTo>
                  <a:pt x="563840" y="1474543"/>
                </a:moveTo>
                <a:lnTo>
                  <a:pt x="563840" y="1488882"/>
                </a:lnTo>
                <a:cubicBezTo>
                  <a:pt x="563840" y="1488882"/>
                  <a:pt x="563840" y="1488882"/>
                  <a:pt x="578179" y="1488882"/>
                </a:cubicBezTo>
                <a:lnTo>
                  <a:pt x="578179" y="1474543"/>
                </a:lnTo>
                <a:close/>
                <a:moveTo>
                  <a:pt x="318230" y="1474543"/>
                </a:moveTo>
                <a:lnTo>
                  <a:pt x="326519" y="1474543"/>
                </a:lnTo>
                <a:cubicBezTo>
                  <a:pt x="325847" y="1474543"/>
                  <a:pt x="326295" y="1474543"/>
                  <a:pt x="327192" y="1474543"/>
                </a:cubicBezTo>
                <a:lnTo>
                  <a:pt x="332569" y="1474543"/>
                </a:lnTo>
                <a:cubicBezTo>
                  <a:pt x="332569" y="1474543"/>
                  <a:pt x="332569" y="1474543"/>
                  <a:pt x="332569" y="1488882"/>
                </a:cubicBezTo>
                <a:cubicBezTo>
                  <a:pt x="332569" y="1488882"/>
                  <a:pt x="332569" y="1488882"/>
                  <a:pt x="318230" y="1488882"/>
                </a:cubicBezTo>
                <a:close/>
                <a:moveTo>
                  <a:pt x="1648041" y="1460205"/>
                </a:moveTo>
                <a:cubicBezTo>
                  <a:pt x="1648041" y="1474543"/>
                  <a:pt x="1662380" y="1474543"/>
                  <a:pt x="1662380" y="1474543"/>
                </a:cubicBezTo>
                <a:cubicBezTo>
                  <a:pt x="1662380" y="1474543"/>
                  <a:pt x="1662380" y="1474543"/>
                  <a:pt x="1662380" y="1460205"/>
                </a:cubicBezTo>
                <a:cubicBezTo>
                  <a:pt x="1662380" y="1460205"/>
                  <a:pt x="1662380" y="1460205"/>
                  <a:pt x="1648041" y="1460205"/>
                </a:cubicBezTo>
                <a:close/>
                <a:moveTo>
                  <a:pt x="1445447" y="1460205"/>
                </a:moveTo>
                <a:cubicBezTo>
                  <a:pt x="1459786" y="1460205"/>
                  <a:pt x="1459786" y="1460205"/>
                  <a:pt x="1445447" y="1474543"/>
                </a:cubicBezTo>
                <a:lnTo>
                  <a:pt x="1459786" y="1474543"/>
                </a:lnTo>
                <a:cubicBezTo>
                  <a:pt x="1459786" y="1474543"/>
                  <a:pt x="1459786" y="1474543"/>
                  <a:pt x="1459786" y="1460205"/>
                </a:cubicBezTo>
                <a:close/>
                <a:moveTo>
                  <a:pt x="1315473" y="1460205"/>
                </a:moveTo>
                <a:cubicBezTo>
                  <a:pt x="1315473" y="1460205"/>
                  <a:pt x="1315473" y="1460205"/>
                  <a:pt x="1300671" y="1474543"/>
                </a:cubicBezTo>
                <a:cubicBezTo>
                  <a:pt x="1311772" y="1474543"/>
                  <a:pt x="1306222" y="1474543"/>
                  <a:pt x="1308997" y="1474543"/>
                </a:cubicBezTo>
                <a:lnTo>
                  <a:pt x="1313623" y="1474543"/>
                </a:lnTo>
                <a:lnTo>
                  <a:pt x="1315473" y="1474543"/>
                </a:lnTo>
                <a:cubicBezTo>
                  <a:pt x="1315473" y="1474543"/>
                  <a:pt x="1315473" y="1474543"/>
                  <a:pt x="1315473" y="1460205"/>
                </a:cubicBezTo>
                <a:close/>
                <a:moveTo>
                  <a:pt x="376048" y="1460205"/>
                </a:moveTo>
                <a:cubicBezTo>
                  <a:pt x="390386" y="1460205"/>
                  <a:pt x="390386" y="1474543"/>
                  <a:pt x="390386" y="1474543"/>
                </a:cubicBezTo>
                <a:cubicBezTo>
                  <a:pt x="390386" y="1474543"/>
                  <a:pt x="390386" y="1474543"/>
                  <a:pt x="390386" y="1488882"/>
                </a:cubicBezTo>
                <a:cubicBezTo>
                  <a:pt x="390386" y="1488882"/>
                  <a:pt x="390386" y="1488882"/>
                  <a:pt x="404725" y="1488882"/>
                </a:cubicBezTo>
                <a:lnTo>
                  <a:pt x="404725" y="1497171"/>
                </a:lnTo>
                <a:lnTo>
                  <a:pt x="404725" y="1497843"/>
                </a:lnTo>
                <a:cubicBezTo>
                  <a:pt x="404725" y="1499636"/>
                  <a:pt x="404725" y="1503220"/>
                  <a:pt x="404725" y="1503220"/>
                </a:cubicBezTo>
                <a:lnTo>
                  <a:pt x="419064" y="1503220"/>
                </a:lnTo>
                <a:cubicBezTo>
                  <a:pt x="419064" y="1503220"/>
                  <a:pt x="419064" y="1503220"/>
                  <a:pt x="433866" y="1503220"/>
                </a:cubicBezTo>
                <a:lnTo>
                  <a:pt x="433866" y="1488882"/>
                </a:lnTo>
                <a:lnTo>
                  <a:pt x="419064" y="1488882"/>
                </a:lnTo>
                <a:lnTo>
                  <a:pt x="404725" y="1488882"/>
                </a:lnTo>
                <a:cubicBezTo>
                  <a:pt x="390386" y="1488882"/>
                  <a:pt x="390386" y="1474543"/>
                  <a:pt x="390386" y="1474543"/>
                </a:cubicBezTo>
                <a:lnTo>
                  <a:pt x="390386" y="1460205"/>
                </a:lnTo>
                <a:close/>
                <a:moveTo>
                  <a:pt x="361246" y="1460205"/>
                </a:moveTo>
                <a:cubicBezTo>
                  <a:pt x="361246" y="1460205"/>
                  <a:pt x="361246" y="1460205"/>
                  <a:pt x="361246" y="1474543"/>
                </a:cubicBezTo>
                <a:lnTo>
                  <a:pt x="376048" y="1474543"/>
                </a:lnTo>
                <a:cubicBezTo>
                  <a:pt x="376048" y="1460205"/>
                  <a:pt x="376048" y="1460205"/>
                  <a:pt x="361246" y="1460205"/>
                </a:cubicBezTo>
                <a:close/>
                <a:moveTo>
                  <a:pt x="1633240" y="1445404"/>
                </a:moveTo>
                <a:lnTo>
                  <a:pt x="1633240" y="1460205"/>
                </a:lnTo>
                <a:lnTo>
                  <a:pt x="1648041" y="1445404"/>
                </a:lnTo>
                <a:close/>
                <a:moveTo>
                  <a:pt x="1445447" y="1445404"/>
                </a:moveTo>
                <a:lnTo>
                  <a:pt x="1431108" y="1460205"/>
                </a:lnTo>
                <a:cubicBezTo>
                  <a:pt x="1445447" y="1460205"/>
                  <a:pt x="1445447" y="1445404"/>
                  <a:pt x="1445447" y="1445404"/>
                </a:cubicBezTo>
                <a:close/>
                <a:moveTo>
                  <a:pt x="534700" y="1445404"/>
                </a:moveTo>
                <a:cubicBezTo>
                  <a:pt x="520361" y="1445404"/>
                  <a:pt x="520361" y="1445404"/>
                  <a:pt x="520361" y="1460205"/>
                </a:cubicBezTo>
                <a:cubicBezTo>
                  <a:pt x="520361" y="1460205"/>
                  <a:pt x="520361" y="1460205"/>
                  <a:pt x="518569" y="1460205"/>
                </a:cubicBezTo>
                <a:lnTo>
                  <a:pt x="507815" y="1460205"/>
                </a:lnTo>
                <a:cubicBezTo>
                  <a:pt x="506022" y="1460205"/>
                  <a:pt x="506022" y="1460205"/>
                  <a:pt x="506022" y="1460205"/>
                </a:cubicBezTo>
                <a:lnTo>
                  <a:pt x="506022" y="1474543"/>
                </a:lnTo>
                <a:cubicBezTo>
                  <a:pt x="506022" y="1488882"/>
                  <a:pt x="491683" y="1474543"/>
                  <a:pt x="491683" y="1474543"/>
                </a:cubicBezTo>
                <a:lnTo>
                  <a:pt x="506022" y="1488882"/>
                </a:lnTo>
                <a:cubicBezTo>
                  <a:pt x="506022" y="1488882"/>
                  <a:pt x="506022" y="1488882"/>
                  <a:pt x="491683" y="1488882"/>
                </a:cubicBezTo>
                <a:lnTo>
                  <a:pt x="476882" y="1488882"/>
                </a:lnTo>
                <a:lnTo>
                  <a:pt x="476882" y="1503220"/>
                </a:lnTo>
                <a:cubicBezTo>
                  <a:pt x="476882" y="1518021"/>
                  <a:pt x="476882" y="1518021"/>
                  <a:pt x="462543" y="1518021"/>
                </a:cubicBezTo>
                <a:lnTo>
                  <a:pt x="462543" y="1503220"/>
                </a:lnTo>
                <a:cubicBezTo>
                  <a:pt x="462543" y="1503220"/>
                  <a:pt x="462543" y="1503220"/>
                  <a:pt x="448204" y="1503220"/>
                </a:cubicBezTo>
                <a:cubicBezTo>
                  <a:pt x="448204" y="1503220"/>
                  <a:pt x="448204" y="1503220"/>
                  <a:pt x="448204" y="1518021"/>
                </a:cubicBezTo>
                <a:cubicBezTo>
                  <a:pt x="448204" y="1518021"/>
                  <a:pt x="448204" y="1518021"/>
                  <a:pt x="449997" y="1518021"/>
                </a:cubicBezTo>
                <a:lnTo>
                  <a:pt x="456494" y="1518021"/>
                </a:lnTo>
                <a:cubicBezTo>
                  <a:pt x="454478" y="1518021"/>
                  <a:pt x="462543" y="1518021"/>
                  <a:pt x="462543" y="1518021"/>
                </a:cubicBezTo>
                <a:cubicBezTo>
                  <a:pt x="462543" y="1518021"/>
                  <a:pt x="462543" y="1518021"/>
                  <a:pt x="464336" y="1518021"/>
                </a:cubicBezTo>
                <a:lnTo>
                  <a:pt x="467920" y="1518021"/>
                </a:lnTo>
                <a:lnTo>
                  <a:pt x="468592" y="1518021"/>
                </a:lnTo>
                <a:lnTo>
                  <a:pt x="476882" y="1518021"/>
                </a:lnTo>
                <a:lnTo>
                  <a:pt x="476882" y="1532359"/>
                </a:lnTo>
                <a:lnTo>
                  <a:pt x="476882" y="1544905"/>
                </a:lnTo>
                <a:cubicBezTo>
                  <a:pt x="476882" y="1546698"/>
                  <a:pt x="476882" y="1546698"/>
                  <a:pt x="476882" y="1546698"/>
                </a:cubicBezTo>
                <a:lnTo>
                  <a:pt x="462543" y="1546698"/>
                </a:lnTo>
                <a:lnTo>
                  <a:pt x="462543" y="1532359"/>
                </a:lnTo>
                <a:cubicBezTo>
                  <a:pt x="448204" y="1532359"/>
                  <a:pt x="448204" y="1546698"/>
                  <a:pt x="462543" y="1546698"/>
                </a:cubicBezTo>
                <a:lnTo>
                  <a:pt x="462543" y="1561036"/>
                </a:lnTo>
                <a:cubicBezTo>
                  <a:pt x="462543" y="1561036"/>
                  <a:pt x="448204" y="1546698"/>
                  <a:pt x="448204" y="1561036"/>
                </a:cubicBezTo>
                <a:lnTo>
                  <a:pt x="462543" y="1561036"/>
                </a:lnTo>
                <a:cubicBezTo>
                  <a:pt x="462543" y="1561036"/>
                  <a:pt x="448204" y="1575837"/>
                  <a:pt x="462543" y="1575837"/>
                </a:cubicBezTo>
                <a:lnTo>
                  <a:pt x="448204" y="1575837"/>
                </a:lnTo>
                <a:lnTo>
                  <a:pt x="439915" y="1575837"/>
                </a:lnTo>
                <a:cubicBezTo>
                  <a:pt x="441931" y="1575837"/>
                  <a:pt x="433866" y="1575837"/>
                  <a:pt x="433866" y="1575837"/>
                </a:cubicBezTo>
                <a:cubicBezTo>
                  <a:pt x="433866" y="1590175"/>
                  <a:pt x="433866" y="1590175"/>
                  <a:pt x="448204" y="1590175"/>
                </a:cubicBezTo>
                <a:lnTo>
                  <a:pt x="433866" y="1590175"/>
                </a:lnTo>
                <a:cubicBezTo>
                  <a:pt x="433866" y="1590175"/>
                  <a:pt x="433866" y="1590175"/>
                  <a:pt x="433866" y="1604514"/>
                </a:cubicBezTo>
                <a:lnTo>
                  <a:pt x="419064" y="1604514"/>
                </a:lnTo>
                <a:cubicBezTo>
                  <a:pt x="419064" y="1604514"/>
                  <a:pt x="419064" y="1604514"/>
                  <a:pt x="433866" y="1618852"/>
                </a:cubicBezTo>
                <a:lnTo>
                  <a:pt x="419064" y="1618852"/>
                </a:lnTo>
                <a:lnTo>
                  <a:pt x="404725" y="1618852"/>
                </a:lnTo>
                <a:cubicBezTo>
                  <a:pt x="404725" y="1633653"/>
                  <a:pt x="419064" y="1633653"/>
                  <a:pt x="419064" y="1633653"/>
                </a:cubicBezTo>
                <a:cubicBezTo>
                  <a:pt x="419064" y="1647992"/>
                  <a:pt x="419064" y="1647992"/>
                  <a:pt x="404725" y="1633653"/>
                </a:cubicBezTo>
                <a:cubicBezTo>
                  <a:pt x="404725" y="1633653"/>
                  <a:pt x="404725" y="1633653"/>
                  <a:pt x="404725" y="1647992"/>
                </a:cubicBezTo>
                <a:cubicBezTo>
                  <a:pt x="404725" y="1647992"/>
                  <a:pt x="404725" y="1651576"/>
                  <a:pt x="404725" y="1653369"/>
                </a:cubicBezTo>
                <a:lnTo>
                  <a:pt x="404725" y="1654041"/>
                </a:lnTo>
                <a:lnTo>
                  <a:pt x="404725" y="1662330"/>
                </a:lnTo>
                <a:cubicBezTo>
                  <a:pt x="404725" y="1662330"/>
                  <a:pt x="390386" y="1662330"/>
                  <a:pt x="390386" y="1647992"/>
                </a:cubicBezTo>
                <a:cubicBezTo>
                  <a:pt x="390386" y="1647992"/>
                  <a:pt x="390386" y="1647992"/>
                  <a:pt x="390386" y="1662330"/>
                </a:cubicBezTo>
                <a:lnTo>
                  <a:pt x="404725" y="1662330"/>
                </a:lnTo>
                <a:cubicBezTo>
                  <a:pt x="404725" y="1676668"/>
                  <a:pt x="404725" y="1662330"/>
                  <a:pt x="419064" y="1662330"/>
                </a:cubicBezTo>
                <a:lnTo>
                  <a:pt x="433866" y="1662330"/>
                </a:lnTo>
                <a:cubicBezTo>
                  <a:pt x="433866" y="1662330"/>
                  <a:pt x="433866" y="1662330"/>
                  <a:pt x="433866" y="1647992"/>
                </a:cubicBezTo>
                <a:cubicBezTo>
                  <a:pt x="433866" y="1647992"/>
                  <a:pt x="433866" y="1644407"/>
                  <a:pt x="433866" y="1642615"/>
                </a:cubicBezTo>
                <a:lnTo>
                  <a:pt x="433866" y="1641943"/>
                </a:lnTo>
                <a:lnTo>
                  <a:pt x="433866" y="1633653"/>
                </a:lnTo>
                <a:lnTo>
                  <a:pt x="433866" y="1618852"/>
                </a:lnTo>
                <a:cubicBezTo>
                  <a:pt x="433866" y="1604514"/>
                  <a:pt x="433866" y="1604514"/>
                  <a:pt x="448204" y="1604514"/>
                </a:cubicBezTo>
                <a:cubicBezTo>
                  <a:pt x="448204" y="1604514"/>
                  <a:pt x="448204" y="1604514"/>
                  <a:pt x="448204" y="1618852"/>
                </a:cubicBezTo>
                <a:cubicBezTo>
                  <a:pt x="448204" y="1618852"/>
                  <a:pt x="448204" y="1618852"/>
                  <a:pt x="462543" y="1618852"/>
                </a:cubicBezTo>
                <a:cubicBezTo>
                  <a:pt x="448204" y="1604514"/>
                  <a:pt x="462543" y="1604514"/>
                  <a:pt x="462543" y="1604514"/>
                </a:cubicBezTo>
                <a:cubicBezTo>
                  <a:pt x="462543" y="1604514"/>
                  <a:pt x="462543" y="1604514"/>
                  <a:pt x="462543" y="1590175"/>
                </a:cubicBezTo>
                <a:lnTo>
                  <a:pt x="462543" y="1575837"/>
                </a:lnTo>
                <a:cubicBezTo>
                  <a:pt x="462543" y="1590175"/>
                  <a:pt x="476882" y="1590175"/>
                  <a:pt x="476882" y="1590175"/>
                </a:cubicBezTo>
                <a:cubicBezTo>
                  <a:pt x="476882" y="1575837"/>
                  <a:pt x="476882" y="1575837"/>
                  <a:pt x="462543" y="1575837"/>
                </a:cubicBezTo>
                <a:cubicBezTo>
                  <a:pt x="462543" y="1575837"/>
                  <a:pt x="462543" y="1575837"/>
                  <a:pt x="462543" y="1561036"/>
                </a:cubicBezTo>
                <a:cubicBezTo>
                  <a:pt x="462543" y="1575837"/>
                  <a:pt x="462543" y="1575837"/>
                  <a:pt x="476882" y="1575837"/>
                </a:cubicBezTo>
                <a:lnTo>
                  <a:pt x="476882" y="1561036"/>
                </a:lnTo>
                <a:cubicBezTo>
                  <a:pt x="491683" y="1575837"/>
                  <a:pt x="491683" y="1575837"/>
                  <a:pt x="491683" y="1561036"/>
                </a:cubicBezTo>
                <a:cubicBezTo>
                  <a:pt x="491683" y="1561036"/>
                  <a:pt x="491683" y="1561036"/>
                  <a:pt x="489833" y="1561036"/>
                </a:cubicBezTo>
                <a:lnTo>
                  <a:pt x="486133" y="1561036"/>
                </a:lnTo>
                <a:cubicBezTo>
                  <a:pt x="485208" y="1561036"/>
                  <a:pt x="484745" y="1561036"/>
                  <a:pt x="485439" y="1561036"/>
                </a:cubicBezTo>
                <a:lnTo>
                  <a:pt x="476882" y="1561036"/>
                </a:lnTo>
                <a:lnTo>
                  <a:pt x="476882" y="1559244"/>
                </a:lnTo>
                <a:cubicBezTo>
                  <a:pt x="476882" y="1557452"/>
                  <a:pt x="476882" y="1553867"/>
                  <a:pt x="476882" y="1546698"/>
                </a:cubicBezTo>
                <a:cubicBezTo>
                  <a:pt x="476882" y="1546698"/>
                  <a:pt x="485208" y="1546698"/>
                  <a:pt x="483126" y="1546698"/>
                </a:cubicBezTo>
                <a:lnTo>
                  <a:pt x="491683" y="1546698"/>
                </a:lnTo>
                <a:lnTo>
                  <a:pt x="491683" y="1532359"/>
                </a:lnTo>
                <a:lnTo>
                  <a:pt x="491683" y="1518021"/>
                </a:lnTo>
                <a:lnTo>
                  <a:pt x="506022" y="1518021"/>
                </a:lnTo>
                <a:cubicBezTo>
                  <a:pt x="506022" y="1518021"/>
                  <a:pt x="506022" y="1518021"/>
                  <a:pt x="520361" y="1518021"/>
                </a:cubicBezTo>
                <a:cubicBezTo>
                  <a:pt x="520361" y="1503220"/>
                  <a:pt x="506022" y="1503220"/>
                  <a:pt x="506022" y="1503220"/>
                </a:cubicBezTo>
                <a:lnTo>
                  <a:pt x="506022" y="1501428"/>
                </a:lnTo>
                <a:lnTo>
                  <a:pt x="506022" y="1490674"/>
                </a:lnTo>
                <a:lnTo>
                  <a:pt x="506022" y="1488882"/>
                </a:lnTo>
                <a:lnTo>
                  <a:pt x="520361" y="1503220"/>
                </a:lnTo>
                <a:lnTo>
                  <a:pt x="534700" y="1503220"/>
                </a:lnTo>
                <a:cubicBezTo>
                  <a:pt x="534700" y="1503220"/>
                  <a:pt x="534700" y="1503220"/>
                  <a:pt x="534700" y="1488882"/>
                </a:cubicBezTo>
                <a:lnTo>
                  <a:pt x="534700" y="1474543"/>
                </a:lnTo>
                <a:cubicBezTo>
                  <a:pt x="534700" y="1474543"/>
                  <a:pt x="534700" y="1474543"/>
                  <a:pt x="549501" y="1474543"/>
                </a:cubicBezTo>
                <a:cubicBezTo>
                  <a:pt x="534700" y="1474543"/>
                  <a:pt x="534700" y="1460205"/>
                  <a:pt x="534700" y="1460205"/>
                </a:cubicBezTo>
                <a:lnTo>
                  <a:pt x="534700" y="1458355"/>
                </a:lnTo>
                <a:lnTo>
                  <a:pt x="534700" y="1451648"/>
                </a:lnTo>
                <a:cubicBezTo>
                  <a:pt x="534700" y="1452342"/>
                  <a:pt x="534700" y="1451879"/>
                  <a:pt x="534700" y="1450954"/>
                </a:cubicBezTo>
                <a:lnTo>
                  <a:pt x="534700" y="1447254"/>
                </a:lnTo>
                <a:cubicBezTo>
                  <a:pt x="534700" y="1445404"/>
                  <a:pt x="534700" y="1445404"/>
                  <a:pt x="534700" y="1445404"/>
                </a:cubicBezTo>
                <a:close/>
                <a:moveTo>
                  <a:pt x="419064" y="1431065"/>
                </a:moveTo>
                <a:cubicBezTo>
                  <a:pt x="419064" y="1431065"/>
                  <a:pt x="419064" y="1445404"/>
                  <a:pt x="404725" y="1445404"/>
                </a:cubicBezTo>
                <a:lnTo>
                  <a:pt x="419064" y="1445404"/>
                </a:lnTo>
                <a:cubicBezTo>
                  <a:pt x="419064" y="1445404"/>
                  <a:pt x="419064" y="1460205"/>
                  <a:pt x="433866" y="1460205"/>
                </a:cubicBezTo>
                <a:cubicBezTo>
                  <a:pt x="433866" y="1460205"/>
                  <a:pt x="419064" y="1460205"/>
                  <a:pt x="419064" y="1474543"/>
                </a:cubicBezTo>
                <a:lnTo>
                  <a:pt x="433866" y="1474543"/>
                </a:lnTo>
                <a:lnTo>
                  <a:pt x="433866" y="1472751"/>
                </a:lnTo>
                <a:lnTo>
                  <a:pt x="433866" y="1469166"/>
                </a:lnTo>
                <a:cubicBezTo>
                  <a:pt x="433866" y="1468270"/>
                  <a:pt x="433866" y="1467822"/>
                  <a:pt x="433866" y="1468494"/>
                </a:cubicBezTo>
                <a:lnTo>
                  <a:pt x="433866" y="1460205"/>
                </a:lnTo>
                <a:cubicBezTo>
                  <a:pt x="448204" y="1460205"/>
                  <a:pt x="448204" y="1445404"/>
                  <a:pt x="448204" y="1460205"/>
                </a:cubicBezTo>
                <a:lnTo>
                  <a:pt x="448204" y="1445404"/>
                </a:lnTo>
                <a:lnTo>
                  <a:pt x="433866" y="1445404"/>
                </a:lnTo>
                <a:cubicBezTo>
                  <a:pt x="433866" y="1460205"/>
                  <a:pt x="433866" y="1460205"/>
                  <a:pt x="419064" y="1445404"/>
                </a:cubicBezTo>
                <a:close/>
                <a:moveTo>
                  <a:pt x="665137" y="1416727"/>
                </a:moveTo>
                <a:lnTo>
                  <a:pt x="665137" y="1431065"/>
                </a:lnTo>
                <a:lnTo>
                  <a:pt x="679476" y="1431065"/>
                </a:lnTo>
                <a:cubicBezTo>
                  <a:pt x="679476" y="1431065"/>
                  <a:pt x="665137" y="1431065"/>
                  <a:pt x="665137" y="1416727"/>
                </a:cubicBezTo>
                <a:close/>
                <a:moveTo>
                  <a:pt x="607319" y="1416727"/>
                </a:moveTo>
                <a:cubicBezTo>
                  <a:pt x="607319" y="1416727"/>
                  <a:pt x="607319" y="1416727"/>
                  <a:pt x="607319" y="1431065"/>
                </a:cubicBezTo>
                <a:cubicBezTo>
                  <a:pt x="607319" y="1431065"/>
                  <a:pt x="607319" y="1431065"/>
                  <a:pt x="609112" y="1431065"/>
                </a:cubicBezTo>
                <a:cubicBezTo>
                  <a:pt x="610904" y="1431065"/>
                  <a:pt x="614489" y="1431065"/>
                  <a:pt x="621658" y="1431065"/>
                </a:cubicBezTo>
                <a:cubicBezTo>
                  <a:pt x="607319" y="1431065"/>
                  <a:pt x="607319" y="1416727"/>
                  <a:pt x="607319" y="1416727"/>
                </a:cubicBezTo>
                <a:close/>
                <a:moveTo>
                  <a:pt x="404725" y="1416727"/>
                </a:moveTo>
                <a:cubicBezTo>
                  <a:pt x="404725" y="1416727"/>
                  <a:pt x="390386" y="1416727"/>
                  <a:pt x="390386" y="1431065"/>
                </a:cubicBezTo>
                <a:lnTo>
                  <a:pt x="388594" y="1431065"/>
                </a:lnTo>
                <a:lnTo>
                  <a:pt x="379632" y="1431065"/>
                </a:lnTo>
                <a:lnTo>
                  <a:pt x="376048" y="1431065"/>
                </a:lnTo>
                <a:cubicBezTo>
                  <a:pt x="390386" y="1431065"/>
                  <a:pt x="390386" y="1431065"/>
                  <a:pt x="390386" y="1445404"/>
                </a:cubicBezTo>
                <a:lnTo>
                  <a:pt x="388594" y="1445404"/>
                </a:lnTo>
                <a:lnTo>
                  <a:pt x="377840" y="1445404"/>
                </a:lnTo>
                <a:cubicBezTo>
                  <a:pt x="376048" y="1445404"/>
                  <a:pt x="376048" y="1445404"/>
                  <a:pt x="376048" y="1445404"/>
                </a:cubicBezTo>
                <a:cubicBezTo>
                  <a:pt x="390386" y="1460205"/>
                  <a:pt x="390386" y="1460205"/>
                  <a:pt x="390386" y="1445404"/>
                </a:cubicBezTo>
                <a:cubicBezTo>
                  <a:pt x="390386" y="1445404"/>
                  <a:pt x="390386" y="1445404"/>
                  <a:pt x="390386" y="1431065"/>
                </a:cubicBezTo>
                <a:cubicBezTo>
                  <a:pt x="390386" y="1431065"/>
                  <a:pt x="390386" y="1431065"/>
                  <a:pt x="404725" y="1431065"/>
                </a:cubicBezTo>
                <a:close/>
                <a:moveTo>
                  <a:pt x="1503265" y="1402389"/>
                </a:moveTo>
                <a:lnTo>
                  <a:pt x="1503265" y="1416727"/>
                </a:lnTo>
                <a:lnTo>
                  <a:pt x="1517604" y="1402389"/>
                </a:lnTo>
                <a:cubicBezTo>
                  <a:pt x="1517604" y="1402389"/>
                  <a:pt x="1517604" y="1402389"/>
                  <a:pt x="1515812" y="1402389"/>
                </a:cubicBezTo>
                <a:lnTo>
                  <a:pt x="1509315" y="1402389"/>
                </a:lnTo>
                <a:lnTo>
                  <a:pt x="1508642" y="1402389"/>
                </a:lnTo>
                <a:cubicBezTo>
                  <a:pt x="1506850" y="1402389"/>
                  <a:pt x="1503265" y="1402389"/>
                  <a:pt x="1503265" y="1402389"/>
                </a:cubicBezTo>
                <a:close/>
                <a:moveTo>
                  <a:pt x="1908214" y="1396145"/>
                </a:moveTo>
                <a:cubicBezTo>
                  <a:pt x="1908886" y="1394063"/>
                  <a:pt x="1911575" y="1402389"/>
                  <a:pt x="1922329" y="1402389"/>
                </a:cubicBezTo>
                <a:lnTo>
                  <a:pt x="1907990" y="1402389"/>
                </a:lnTo>
                <a:cubicBezTo>
                  <a:pt x="1907990" y="1398689"/>
                  <a:pt x="1907990" y="1396838"/>
                  <a:pt x="1908214" y="1396145"/>
                </a:cubicBezTo>
                <a:close/>
                <a:moveTo>
                  <a:pt x="1720198" y="1387588"/>
                </a:moveTo>
                <a:lnTo>
                  <a:pt x="1720198" y="1402389"/>
                </a:lnTo>
                <a:lnTo>
                  <a:pt x="1734537" y="1402389"/>
                </a:lnTo>
                <a:lnTo>
                  <a:pt x="1734537" y="1393832"/>
                </a:lnTo>
                <a:cubicBezTo>
                  <a:pt x="1734537" y="1394526"/>
                  <a:pt x="1734537" y="1394063"/>
                  <a:pt x="1734537" y="1393138"/>
                </a:cubicBezTo>
                <a:lnTo>
                  <a:pt x="1734537" y="1387588"/>
                </a:lnTo>
                <a:cubicBezTo>
                  <a:pt x="1734537" y="1387588"/>
                  <a:pt x="1734537" y="1387588"/>
                  <a:pt x="1720198" y="1387588"/>
                </a:cubicBezTo>
                <a:close/>
                <a:moveTo>
                  <a:pt x="1691058" y="1387588"/>
                </a:moveTo>
                <a:lnTo>
                  <a:pt x="1705859" y="1402389"/>
                </a:lnTo>
                <a:cubicBezTo>
                  <a:pt x="1705859" y="1402389"/>
                  <a:pt x="1705859" y="1402389"/>
                  <a:pt x="1705859" y="1387588"/>
                </a:cubicBezTo>
                <a:close/>
                <a:moveTo>
                  <a:pt x="621658" y="1387588"/>
                </a:moveTo>
                <a:cubicBezTo>
                  <a:pt x="621658" y="1387588"/>
                  <a:pt x="621658" y="1387588"/>
                  <a:pt x="621658" y="1402389"/>
                </a:cubicBezTo>
                <a:cubicBezTo>
                  <a:pt x="621658" y="1402389"/>
                  <a:pt x="621658" y="1402389"/>
                  <a:pt x="635997" y="1402389"/>
                </a:cubicBezTo>
                <a:cubicBezTo>
                  <a:pt x="635997" y="1402389"/>
                  <a:pt x="635997" y="1402389"/>
                  <a:pt x="635997" y="1387588"/>
                </a:cubicBezTo>
                <a:close/>
                <a:moveTo>
                  <a:pt x="549501" y="1387588"/>
                </a:moveTo>
                <a:lnTo>
                  <a:pt x="549501" y="1402389"/>
                </a:lnTo>
                <a:cubicBezTo>
                  <a:pt x="549501" y="1402389"/>
                  <a:pt x="549501" y="1402389"/>
                  <a:pt x="549501" y="1416727"/>
                </a:cubicBezTo>
                <a:lnTo>
                  <a:pt x="534700" y="1416727"/>
                </a:lnTo>
                <a:cubicBezTo>
                  <a:pt x="534700" y="1431065"/>
                  <a:pt x="549501" y="1431065"/>
                  <a:pt x="534700" y="1431065"/>
                </a:cubicBezTo>
                <a:lnTo>
                  <a:pt x="549501" y="1431065"/>
                </a:lnTo>
                <a:lnTo>
                  <a:pt x="549501" y="1445404"/>
                </a:lnTo>
                <a:cubicBezTo>
                  <a:pt x="549501" y="1445404"/>
                  <a:pt x="549501" y="1445404"/>
                  <a:pt x="563840" y="1445404"/>
                </a:cubicBezTo>
                <a:lnTo>
                  <a:pt x="578179" y="1445404"/>
                </a:lnTo>
                <a:cubicBezTo>
                  <a:pt x="578179" y="1445404"/>
                  <a:pt x="578179" y="1460205"/>
                  <a:pt x="592518" y="1460205"/>
                </a:cubicBezTo>
                <a:lnTo>
                  <a:pt x="592518" y="1445404"/>
                </a:lnTo>
                <a:lnTo>
                  <a:pt x="578179" y="1445404"/>
                </a:lnTo>
                <a:lnTo>
                  <a:pt x="578179" y="1431065"/>
                </a:lnTo>
                <a:cubicBezTo>
                  <a:pt x="578179" y="1431065"/>
                  <a:pt x="578179" y="1431065"/>
                  <a:pt x="563840" y="1416727"/>
                </a:cubicBezTo>
                <a:lnTo>
                  <a:pt x="578179" y="1416727"/>
                </a:lnTo>
                <a:cubicBezTo>
                  <a:pt x="578179" y="1416727"/>
                  <a:pt x="578179" y="1416727"/>
                  <a:pt x="592518" y="1416727"/>
                </a:cubicBezTo>
                <a:cubicBezTo>
                  <a:pt x="592518" y="1416727"/>
                  <a:pt x="592518" y="1416727"/>
                  <a:pt x="592518" y="1402389"/>
                </a:cubicBezTo>
                <a:cubicBezTo>
                  <a:pt x="592518" y="1402389"/>
                  <a:pt x="592518" y="1402389"/>
                  <a:pt x="607319" y="1402389"/>
                </a:cubicBezTo>
                <a:lnTo>
                  <a:pt x="607319" y="1387588"/>
                </a:lnTo>
                <a:cubicBezTo>
                  <a:pt x="607319" y="1387588"/>
                  <a:pt x="607319" y="1387588"/>
                  <a:pt x="592518" y="1387588"/>
                </a:cubicBezTo>
                <a:lnTo>
                  <a:pt x="592518" y="1393138"/>
                </a:lnTo>
                <a:cubicBezTo>
                  <a:pt x="592518" y="1394063"/>
                  <a:pt x="592518" y="1394526"/>
                  <a:pt x="592518" y="1393832"/>
                </a:cubicBezTo>
                <a:lnTo>
                  <a:pt x="592518" y="1402389"/>
                </a:lnTo>
                <a:lnTo>
                  <a:pt x="590725" y="1402389"/>
                </a:lnTo>
                <a:lnTo>
                  <a:pt x="587141" y="1402389"/>
                </a:lnTo>
                <a:cubicBezTo>
                  <a:pt x="586244" y="1402389"/>
                  <a:pt x="585796" y="1402389"/>
                  <a:pt x="586469" y="1402389"/>
                </a:cubicBezTo>
                <a:lnTo>
                  <a:pt x="578179" y="1402389"/>
                </a:lnTo>
                <a:cubicBezTo>
                  <a:pt x="578179" y="1387588"/>
                  <a:pt x="578179" y="1387588"/>
                  <a:pt x="563840" y="1387588"/>
                </a:cubicBezTo>
                <a:cubicBezTo>
                  <a:pt x="563840" y="1387588"/>
                  <a:pt x="549501" y="1387588"/>
                  <a:pt x="578179" y="1416727"/>
                </a:cubicBezTo>
                <a:cubicBezTo>
                  <a:pt x="578179" y="1416727"/>
                  <a:pt x="563840" y="1416727"/>
                  <a:pt x="563840" y="1402389"/>
                </a:cubicBezTo>
                <a:close/>
                <a:moveTo>
                  <a:pt x="476882" y="1387588"/>
                </a:moveTo>
                <a:lnTo>
                  <a:pt x="476882" y="1402389"/>
                </a:lnTo>
                <a:lnTo>
                  <a:pt x="462543" y="1402389"/>
                </a:lnTo>
                <a:cubicBezTo>
                  <a:pt x="462543" y="1402389"/>
                  <a:pt x="462543" y="1402389"/>
                  <a:pt x="462543" y="1416727"/>
                </a:cubicBezTo>
                <a:lnTo>
                  <a:pt x="448204" y="1416727"/>
                </a:lnTo>
                <a:cubicBezTo>
                  <a:pt x="448204" y="1416727"/>
                  <a:pt x="448204" y="1416727"/>
                  <a:pt x="448204" y="1431065"/>
                </a:cubicBezTo>
                <a:cubicBezTo>
                  <a:pt x="448204" y="1431065"/>
                  <a:pt x="448204" y="1431065"/>
                  <a:pt x="462543" y="1431065"/>
                </a:cubicBezTo>
                <a:cubicBezTo>
                  <a:pt x="462543" y="1438234"/>
                  <a:pt x="462543" y="1441819"/>
                  <a:pt x="462543" y="1441819"/>
                </a:cubicBezTo>
                <a:lnTo>
                  <a:pt x="462543" y="1445404"/>
                </a:lnTo>
                <a:cubicBezTo>
                  <a:pt x="476882" y="1445404"/>
                  <a:pt x="476882" y="1445404"/>
                  <a:pt x="462543" y="1431065"/>
                </a:cubicBezTo>
                <a:lnTo>
                  <a:pt x="462543" y="1420312"/>
                </a:lnTo>
                <a:lnTo>
                  <a:pt x="462543" y="1416727"/>
                </a:lnTo>
                <a:cubicBezTo>
                  <a:pt x="462543" y="1416727"/>
                  <a:pt x="462543" y="1416727"/>
                  <a:pt x="464336" y="1416727"/>
                </a:cubicBezTo>
                <a:lnTo>
                  <a:pt x="476882" y="1416727"/>
                </a:lnTo>
                <a:lnTo>
                  <a:pt x="476882" y="1402389"/>
                </a:lnTo>
                <a:cubicBezTo>
                  <a:pt x="491683" y="1402389"/>
                  <a:pt x="476882" y="1387588"/>
                  <a:pt x="476882" y="1387588"/>
                </a:cubicBezTo>
                <a:close/>
                <a:moveTo>
                  <a:pt x="419064" y="1387588"/>
                </a:moveTo>
                <a:cubicBezTo>
                  <a:pt x="404725" y="1387588"/>
                  <a:pt x="419064" y="1402389"/>
                  <a:pt x="419064" y="1402389"/>
                </a:cubicBezTo>
                <a:lnTo>
                  <a:pt x="433866" y="1402389"/>
                </a:lnTo>
                <a:close/>
                <a:moveTo>
                  <a:pt x="1525005" y="1376834"/>
                </a:moveTo>
                <a:cubicBezTo>
                  <a:pt x="1521304" y="1376834"/>
                  <a:pt x="1517604" y="1380419"/>
                  <a:pt x="1517604" y="1387588"/>
                </a:cubicBezTo>
                <a:cubicBezTo>
                  <a:pt x="1517604" y="1387588"/>
                  <a:pt x="1517604" y="1387588"/>
                  <a:pt x="1532405" y="1387588"/>
                </a:cubicBezTo>
                <a:cubicBezTo>
                  <a:pt x="1532405" y="1380419"/>
                  <a:pt x="1528705" y="1376834"/>
                  <a:pt x="1525005" y="1376834"/>
                </a:cubicBezTo>
                <a:close/>
                <a:moveTo>
                  <a:pt x="1604562" y="1373249"/>
                </a:moveTo>
                <a:cubicBezTo>
                  <a:pt x="1604562" y="1387588"/>
                  <a:pt x="1604562" y="1373249"/>
                  <a:pt x="1618901" y="1373249"/>
                </a:cubicBezTo>
                <a:cubicBezTo>
                  <a:pt x="1604562" y="1373249"/>
                  <a:pt x="1604562" y="1387588"/>
                  <a:pt x="1604562" y="1387588"/>
                </a:cubicBezTo>
                <a:lnTo>
                  <a:pt x="1618901" y="1387588"/>
                </a:lnTo>
                <a:lnTo>
                  <a:pt x="1618901" y="1373249"/>
                </a:lnTo>
                <a:close/>
                <a:moveTo>
                  <a:pt x="476882" y="1373249"/>
                </a:moveTo>
                <a:lnTo>
                  <a:pt x="491683" y="1387588"/>
                </a:lnTo>
                <a:lnTo>
                  <a:pt x="491683" y="1373249"/>
                </a:lnTo>
                <a:close/>
                <a:moveTo>
                  <a:pt x="1891859" y="1362496"/>
                </a:moveTo>
                <a:cubicBezTo>
                  <a:pt x="1890067" y="1362496"/>
                  <a:pt x="1886482" y="1366080"/>
                  <a:pt x="1879313" y="1373249"/>
                </a:cubicBezTo>
                <a:lnTo>
                  <a:pt x="1893651" y="1373249"/>
                </a:lnTo>
                <a:cubicBezTo>
                  <a:pt x="1893651" y="1366080"/>
                  <a:pt x="1893651" y="1362496"/>
                  <a:pt x="1891859" y="1362496"/>
                </a:cubicBezTo>
                <a:close/>
                <a:moveTo>
                  <a:pt x="1640641" y="1362496"/>
                </a:moveTo>
                <a:cubicBezTo>
                  <a:pt x="1636940" y="1362496"/>
                  <a:pt x="1633240" y="1366080"/>
                  <a:pt x="1633240" y="1373249"/>
                </a:cubicBezTo>
                <a:lnTo>
                  <a:pt x="1648041" y="1373249"/>
                </a:lnTo>
                <a:cubicBezTo>
                  <a:pt x="1648041" y="1366080"/>
                  <a:pt x="1644341" y="1362496"/>
                  <a:pt x="1640641" y="1362496"/>
                </a:cubicBezTo>
                <a:close/>
                <a:moveTo>
                  <a:pt x="1763677" y="1358911"/>
                </a:moveTo>
                <a:cubicBezTo>
                  <a:pt x="1778016" y="1358911"/>
                  <a:pt x="1778016" y="1358911"/>
                  <a:pt x="1778016" y="1373249"/>
                </a:cubicBezTo>
                <a:cubicBezTo>
                  <a:pt x="1778016" y="1373249"/>
                  <a:pt x="1778016" y="1373249"/>
                  <a:pt x="1778016" y="1375042"/>
                </a:cubicBezTo>
                <a:lnTo>
                  <a:pt x="1778016" y="1378626"/>
                </a:lnTo>
                <a:lnTo>
                  <a:pt x="1778016" y="1379298"/>
                </a:lnTo>
                <a:lnTo>
                  <a:pt x="1778016" y="1387588"/>
                </a:lnTo>
                <a:lnTo>
                  <a:pt x="1763677" y="1373249"/>
                </a:lnTo>
                <a:lnTo>
                  <a:pt x="1763677" y="1381539"/>
                </a:lnTo>
                <a:lnTo>
                  <a:pt x="1763677" y="1382211"/>
                </a:lnTo>
                <a:cubicBezTo>
                  <a:pt x="1763677" y="1384003"/>
                  <a:pt x="1763677" y="1387588"/>
                  <a:pt x="1763677" y="1387588"/>
                </a:cubicBezTo>
                <a:cubicBezTo>
                  <a:pt x="1748875" y="1373249"/>
                  <a:pt x="1748875" y="1373249"/>
                  <a:pt x="1748875" y="1387588"/>
                </a:cubicBezTo>
                <a:lnTo>
                  <a:pt x="1763677" y="1387588"/>
                </a:lnTo>
                <a:cubicBezTo>
                  <a:pt x="1763677" y="1387588"/>
                  <a:pt x="1763677" y="1387588"/>
                  <a:pt x="1778016" y="1387588"/>
                </a:cubicBezTo>
                <a:lnTo>
                  <a:pt x="1792354" y="1387588"/>
                </a:lnTo>
                <a:lnTo>
                  <a:pt x="1806693" y="1387588"/>
                </a:lnTo>
                <a:cubicBezTo>
                  <a:pt x="1806693" y="1387588"/>
                  <a:pt x="1806693" y="1387588"/>
                  <a:pt x="1806693" y="1373249"/>
                </a:cubicBezTo>
                <a:lnTo>
                  <a:pt x="1792354" y="1373249"/>
                </a:lnTo>
                <a:cubicBezTo>
                  <a:pt x="1792354" y="1373249"/>
                  <a:pt x="1792354" y="1373249"/>
                  <a:pt x="1778016" y="1373249"/>
                </a:cubicBezTo>
                <a:lnTo>
                  <a:pt x="1778016" y="1358911"/>
                </a:lnTo>
                <a:close/>
                <a:moveTo>
                  <a:pt x="1662380" y="1358911"/>
                </a:moveTo>
                <a:lnTo>
                  <a:pt x="1662380" y="1360704"/>
                </a:lnTo>
                <a:lnTo>
                  <a:pt x="1662380" y="1371457"/>
                </a:lnTo>
                <a:lnTo>
                  <a:pt x="1662380" y="1373249"/>
                </a:lnTo>
                <a:lnTo>
                  <a:pt x="1662380" y="1376834"/>
                </a:lnTo>
                <a:lnTo>
                  <a:pt x="1662380" y="1387588"/>
                </a:lnTo>
                <a:cubicBezTo>
                  <a:pt x="1662380" y="1387588"/>
                  <a:pt x="1662380" y="1387588"/>
                  <a:pt x="1648041" y="1387588"/>
                </a:cubicBezTo>
                <a:cubicBezTo>
                  <a:pt x="1648041" y="1387588"/>
                  <a:pt x="1648041" y="1387588"/>
                  <a:pt x="1648041" y="1389438"/>
                </a:cubicBezTo>
                <a:lnTo>
                  <a:pt x="1648041" y="1402389"/>
                </a:lnTo>
                <a:cubicBezTo>
                  <a:pt x="1648041" y="1402389"/>
                  <a:pt x="1648041" y="1402389"/>
                  <a:pt x="1649834" y="1402389"/>
                </a:cubicBezTo>
                <a:lnTo>
                  <a:pt x="1660587" y="1402389"/>
                </a:lnTo>
                <a:cubicBezTo>
                  <a:pt x="1662380" y="1402389"/>
                  <a:pt x="1662380" y="1402389"/>
                  <a:pt x="1662380" y="1402389"/>
                </a:cubicBezTo>
                <a:lnTo>
                  <a:pt x="1662380" y="1387588"/>
                </a:lnTo>
                <a:lnTo>
                  <a:pt x="1676719" y="1387588"/>
                </a:lnTo>
                <a:lnTo>
                  <a:pt x="1676719" y="1384003"/>
                </a:lnTo>
                <a:cubicBezTo>
                  <a:pt x="1676719" y="1384003"/>
                  <a:pt x="1676719" y="1380419"/>
                  <a:pt x="1676719" y="1373249"/>
                </a:cubicBezTo>
                <a:lnTo>
                  <a:pt x="1662380" y="1373249"/>
                </a:lnTo>
                <a:cubicBezTo>
                  <a:pt x="1662380" y="1358911"/>
                  <a:pt x="1676719" y="1358911"/>
                  <a:pt x="1676719" y="1358911"/>
                </a:cubicBezTo>
                <a:cubicBezTo>
                  <a:pt x="1676719" y="1358911"/>
                  <a:pt x="1676719" y="1358911"/>
                  <a:pt x="1662380" y="1358911"/>
                </a:cubicBezTo>
                <a:close/>
                <a:moveTo>
                  <a:pt x="433866" y="1358911"/>
                </a:moveTo>
                <a:cubicBezTo>
                  <a:pt x="433866" y="1358911"/>
                  <a:pt x="433866" y="1358911"/>
                  <a:pt x="433866" y="1373249"/>
                </a:cubicBezTo>
                <a:cubicBezTo>
                  <a:pt x="433866" y="1373249"/>
                  <a:pt x="437450" y="1373249"/>
                  <a:pt x="439243" y="1373249"/>
                </a:cubicBezTo>
                <a:lnTo>
                  <a:pt x="439915" y="1373249"/>
                </a:lnTo>
                <a:lnTo>
                  <a:pt x="448204" y="1373249"/>
                </a:lnTo>
                <a:cubicBezTo>
                  <a:pt x="433866" y="1373249"/>
                  <a:pt x="433866" y="1358911"/>
                  <a:pt x="433866" y="1358911"/>
                </a:cubicBezTo>
                <a:close/>
                <a:moveTo>
                  <a:pt x="1590447" y="1352862"/>
                </a:moveTo>
                <a:cubicBezTo>
                  <a:pt x="1590671" y="1352190"/>
                  <a:pt x="1591119" y="1352638"/>
                  <a:pt x="1592016" y="1353534"/>
                </a:cubicBezTo>
                <a:lnTo>
                  <a:pt x="1597980" y="1356090"/>
                </a:lnTo>
                <a:lnTo>
                  <a:pt x="1597393" y="1357119"/>
                </a:lnTo>
                <a:cubicBezTo>
                  <a:pt x="1593808" y="1358911"/>
                  <a:pt x="1590223" y="1358911"/>
                  <a:pt x="1590223" y="1358911"/>
                </a:cubicBezTo>
                <a:cubicBezTo>
                  <a:pt x="1590223" y="1355327"/>
                  <a:pt x="1590223" y="1353534"/>
                  <a:pt x="1590447" y="1352862"/>
                </a:cubicBezTo>
                <a:close/>
                <a:moveTo>
                  <a:pt x="2009287" y="1344572"/>
                </a:moveTo>
                <a:lnTo>
                  <a:pt x="2009287" y="1358911"/>
                </a:lnTo>
                <a:cubicBezTo>
                  <a:pt x="2023626" y="1344572"/>
                  <a:pt x="2023626" y="1344572"/>
                  <a:pt x="2023626" y="1358911"/>
                </a:cubicBezTo>
                <a:cubicBezTo>
                  <a:pt x="2037965" y="1344572"/>
                  <a:pt x="2037965" y="1358911"/>
                  <a:pt x="2037965" y="1344572"/>
                </a:cubicBezTo>
                <a:lnTo>
                  <a:pt x="2023626" y="1344572"/>
                </a:lnTo>
                <a:close/>
                <a:moveTo>
                  <a:pt x="1965808" y="1344572"/>
                </a:moveTo>
                <a:lnTo>
                  <a:pt x="1965808" y="1346365"/>
                </a:lnTo>
                <a:lnTo>
                  <a:pt x="1965808" y="1358911"/>
                </a:lnTo>
                <a:lnTo>
                  <a:pt x="1980147" y="1358911"/>
                </a:lnTo>
                <a:cubicBezTo>
                  <a:pt x="1980147" y="1358911"/>
                  <a:pt x="1994948" y="1358911"/>
                  <a:pt x="1994948" y="1344572"/>
                </a:cubicBezTo>
                <a:lnTo>
                  <a:pt x="1980147" y="1344572"/>
                </a:lnTo>
                <a:cubicBezTo>
                  <a:pt x="1980147" y="1344572"/>
                  <a:pt x="1980147" y="1344572"/>
                  <a:pt x="1965808" y="1344572"/>
                </a:cubicBezTo>
                <a:close/>
                <a:moveTo>
                  <a:pt x="1951469" y="1344572"/>
                </a:moveTo>
                <a:cubicBezTo>
                  <a:pt x="1951469" y="1358911"/>
                  <a:pt x="1951469" y="1358911"/>
                  <a:pt x="1937130" y="1358911"/>
                </a:cubicBezTo>
                <a:lnTo>
                  <a:pt x="1922329" y="1358911"/>
                </a:lnTo>
                <a:lnTo>
                  <a:pt x="1907990" y="1358911"/>
                </a:lnTo>
                <a:cubicBezTo>
                  <a:pt x="1907990" y="1358911"/>
                  <a:pt x="1922329" y="1358911"/>
                  <a:pt x="1922329" y="1373249"/>
                </a:cubicBezTo>
                <a:cubicBezTo>
                  <a:pt x="1922329" y="1358911"/>
                  <a:pt x="1937130" y="1358911"/>
                  <a:pt x="1937130" y="1373249"/>
                </a:cubicBezTo>
                <a:cubicBezTo>
                  <a:pt x="1937130" y="1373249"/>
                  <a:pt x="1937130" y="1373249"/>
                  <a:pt x="1937130" y="1358911"/>
                </a:cubicBezTo>
                <a:lnTo>
                  <a:pt x="1951469" y="1358911"/>
                </a:lnTo>
                <a:cubicBezTo>
                  <a:pt x="1951469" y="1344572"/>
                  <a:pt x="1951469" y="1358911"/>
                  <a:pt x="1951469" y="1344572"/>
                </a:cubicBezTo>
                <a:close/>
                <a:moveTo>
                  <a:pt x="1850172" y="1344572"/>
                </a:moveTo>
                <a:cubicBezTo>
                  <a:pt x="1850172" y="1358911"/>
                  <a:pt x="1864511" y="1358911"/>
                  <a:pt x="1864511" y="1358911"/>
                </a:cubicBezTo>
                <a:lnTo>
                  <a:pt x="1850172" y="1358911"/>
                </a:lnTo>
                <a:lnTo>
                  <a:pt x="1850172" y="1373249"/>
                </a:lnTo>
                <a:lnTo>
                  <a:pt x="1835833" y="1373249"/>
                </a:lnTo>
                <a:cubicBezTo>
                  <a:pt x="1835833" y="1373249"/>
                  <a:pt x="1835833" y="1373249"/>
                  <a:pt x="1821495" y="1373249"/>
                </a:cubicBezTo>
                <a:cubicBezTo>
                  <a:pt x="1821495" y="1373249"/>
                  <a:pt x="1821495" y="1373249"/>
                  <a:pt x="1821495" y="1387588"/>
                </a:cubicBezTo>
                <a:cubicBezTo>
                  <a:pt x="1821495" y="1387588"/>
                  <a:pt x="1821495" y="1387588"/>
                  <a:pt x="1835833" y="1402389"/>
                </a:cubicBezTo>
                <a:lnTo>
                  <a:pt x="1835833" y="1398689"/>
                </a:lnTo>
                <a:cubicBezTo>
                  <a:pt x="1835833" y="1398689"/>
                  <a:pt x="1835833" y="1394988"/>
                  <a:pt x="1835833" y="1387588"/>
                </a:cubicBezTo>
                <a:cubicBezTo>
                  <a:pt x="1850172" y="1387588"/>
                  <a:pt x="1850172" y="1387588"/>
                  <a:pt x="1850172" y="1373249"/>
                </a:cubicBezTo>
                <a:cubicBezTo>
                  <a:pt x="1850172" y="1387588"/>
                  <a:pt x="1850172" y="1387588"/>
                  <a:pt x="1864511" y="1373249"/>
                </a:cubicBezTo>
                <a:cubicBezTo>
                  <a:pt x="1864511" y="1373249"/>
                  <a:pt x="1864511" y="1373249"/>
                  <a:pt x="1864511" y="1358911"/>
                </a:cubicBezTo>
                <a:lnTo>
                  <a:pt x="1864511" y="1344572"/>
                </a:lnTo>
                <a:cubicBezTo>
                  <a:pt x="1864511" y="1344572"/>
                  <a:pt x="1864511" y="1344572"/>
                  <a:pt x="1850172" y="1344572"/>
                </a:cubicBezTo>
                <a:close/>
                <a:moveTo>
                  <a:pt x="1821495" y="1344572"/>
                </a:moveTo>
                <a:cubicBezTo>
                  <a:pt x="1821495" y="1344572"/>
                  <a:pt x="1821495" y="1344572"/>
                  <a:pt x="1821495" y="1346365"/>
                </a:cubicBezTo>
                <a:lnTo>
                  <a:pt x="1821495" y="1358911"/>
                </a:lnTo>
                <a:lnTo>
                  <a:pt x="1835833" y="1358911"/>
                </a:lnTo>
                <a:cubicBezTo>
                  <a:pt x="1835833" y="1344572"/>
                  <a:pt x="1835833" y="1344572"/>
                  <a:pt x="1821495" y="1344572"/>
                </a:cubicBezTo>
                <a:close/>
                <a:moveTo>
                  <a:pt x="1792354" y="1344572"/>
                </a:moveTo>
                <a:cubicBezTo>
                  <a:pt x="1792354" y="1344572"/>
                  <a:pt x="1792354" y="1344572"/>
                  <a:pt x="1792354" y="1346365"/>
                </a:cubicBezTo>
                <a:lnTo>
                  <a:pt x="1792354" y="1352862"/>
                </a:lnTo>
                <a:lnTo>
                  <a:pt x="1792354" y="1353534"/>
                </a:lnTo>
                <a:cubicBezTo>
                  <a:pt x="1792354" y="1355327"/>
                  <a:pt x="1792354" y="1358911"/>
                  <a:pt x="1792354" y="1358911"/>
                </a:cubicBezTo>
                <a:lnTo>
                  <a:pt x="1806693" y="1358911"/>
                </a:lnTo>
                <a:cubicBezTo>
                  <a:pt x="1806693" y="1344572"/>
                  <a:pt x="1792354" y="1344572"/>
                  <a:pt x="1792354" y="1344572"/>
                </a:cubicBezTo>
                <a:close/>
                <a:moveTo>
                  <a:pt x="1459786" y="1344572"/>
                </a:moveTo>
                <a:lnTo>
                  <a:pt x="1474587" y="1344572"/>
                </a:lnTo>
                <a:cubicBezTo>
                  <a:pt x="1474587" y="1344572"/>
                  <a:pt x="1474587" y="1344572"/>
                  <a:pt x="1459786" y="1358911"/>
                </a:cubicBezTo>
                <a:close/>
                <a:moveTo>
                  <a:pt x="1660139" y="1338328"/>
                </a:moveTo>
                <a:cubicBezTo>
                  <a:pt x="1656107" y="1336247"/>
                  <a:pt x="1648041" y="1344572"/>
                  <a:pt x="1648041" y="1344572"/>
                </a:cubicBezTo>
                <a:lnTo>
                  <a:pt x="1633240" y="1344572"/>
                </a:lnTo>
                <a:cubicBezTo>
                  <a:pt x="1633240" y="1358911"/>
                  <a:pt x="1633240" y="1358911"/>
                  <a:pt x="1618901" y="1358911"/>
                </a:cubicBezTo>
                <a:lnTo>
                  <a:pt x="1633240" y="1358911"/>
                </a:lnTo>
                <a:cubicBezTo>
                  <a:pt x="1648041" y="1344572"/>
                  <a:pt x="1648041" y="1344572"/>
                  <a:pt x="1648041" y="1358911"/>
                </a:cubicBezTo>
                <a:cubicBezTo>
                  <a:pt x="1648041" y="1358911"/>
                  <a:pt x="1662380" y="1358911"/>
                  <a:pt x="1662380" y="1344572"/>
                </a:cubicBezTo>
                <a:cubicBezTo>
                  <a:pt x="1662380" y="1340872"/>
                  <a:pt x="1661484" y="1339022"/>
                  <a:pt x="1660139" y="1338328"/>
                </a:cubicBezTo>
                <a:close/>
                <a:moveTo>
                  <a:pt x="1611732" y="1333472"/>
                </a:moveTo>
                <a:cubicBezTo>
                  <a:pt x="1608147" y="1333472"/>
                  <a:pt x="1604562" y="1337172"/>
                  <a:pt x="1604562" y="1344572"/>
                </a:cubicBezTo>
                <a:lnTo>
                  <a:pt x="1590223" y="1344572"/>
                </a:lnTo>
                <a:cubicBezTo>
                  <a:pt x="1590223" y="1344572"/>
                  <a:pt x="1590223" y="1329772"/>
                  <a:pt x="1575422" y="1344572"/>
                </a:cubicBezTo>
                <a:lnTo>
                  <a:pt x="1561083" y="1358911"/>
                </a:lnTo>
                <a:lnTo>
                  <a:pt x="1575422" y="1358911"/>
                </a:lnTo>
                <a:lnTo>
                  <a:pt x="1575422" y="1357119"/>
                </a:lnTo>
                <a:lnTo>
                  <a:pt x="1575422" y="1348157"/>
                </a:lnTo>
                <a:lnTo>
                  <a:pt x="1575422" y="1344572"/>
                </a:lnTo>
                <a:lnTo>
                  <a:pt x="1579122" y="1344572"/>
                </a:lnTo>
                <a:lnTo>
                  <a:pt x="1583979" y="1344572"/>
                </a:lnTo>
                <a:cubicBezTo>
                  <a:pt x="1581897" y="1344572"/>
                  <a:pt x="1590223" y="1344572"/>
                  <a:pt x="1590223" y="1344572"/>
                </a:cubicBezTo>
                <a:lnTo>
                  <a:pt x="1590223" y="1358911"/>
                </a:lnTo>
                <a:lnTo>
                  <a:pt x="1598513" y="1358911"/>
                </a:lnTo>
                <a:cubicBezTo>
                  <a:pt x="1597841" y="1358911"/>
                  <a:pt x="1598289" y="1358911"/>
                  <a:pt x="1599185" y="1358911"/>
                </a:cubicBezTo>
                <a:lnTo>
                  <a:pt x="1602770" y="1358911"/>
                </a:lnTo>
                <a:lnTo>
                  <a:pt x="1604562" y="1358911"/>
                </a:lnTo>
                <a:lnTo>
                  <a:pt x="1597980" y="1356090"/>
                </a:lnTo>
                <a:lnTo>
                  <a:pt x="1604562" y="1344572"/>
                </a:lnTo>
                <a:cubicBezTo>
                  <a:pt x="1604562" y="1344572"/>
                  <a:pt x="1604562" y="1344572"/>
                  <a:pt x="1606355" y="1344572"/>
                </a:cubicBezTo>
                <a:lnTo>
                  <a:pt x="1612852" y="1344572"/>
                </a:lnTo>
                <a:cubicBezTo>
                  <a:pt x="1612180" y="1344572"/>
                  <a:pt x="1612628" y="1344572"/>
                  <a:pt x="1613524" y="1344572"/>
                </a:cubicBezTo>
                <a:lnTo>
                  <a:pt x="1618901" y="1344572"/>
                </a:lnTo>
                <a:cubicBezTo>
                  <a:pt x="1618901" y="1337172"/>
                  <a:pt x="1615316" y="1333472"/>
                  <a:pt x="1611732" y="1333472"/>
                </a:cubicBezTo>
                <a:close/>
                <a:moveTo>
                  <a:pt x="2124923" y="1329772"/>
                </a:moveTo>
                <a:lnTo>
                  <a:pt x="2124923" y="1344572"/>
                </a:lnTo>
                <a:lnTo>
                  <a:pt x="2139262" y="1344572"/>
                </a:lnTo>
                <a:lnTo>
                  <a:pt x="2153600" y="1344572"/>
                </a:lnTo>
                <a:lnTo>
                  <a:pt x="2153600" y="1329772"/>
                </a:lnTo>
                <a:lnTo>
                  <a:pt x="2139262" y="1329772"/>
                </a:lnTo>
                <a:cubicBezTo>
                  <a:pt x="2139262" y="1344572"/>
                  <a:pt x="2139262" y="1344572"/>
                  <a:pt x="2124923" y="1329772"/>
                </a:cubicBezTo>
                <a:close/>
                <a:moveTo>
                  <a:pt x="2095783" y="1329772"/>
                </a:moveTo>
                <a:cubicBezTo>
                  <a:pt x="2095783" y="1329772"/>
                  <a:pt x="2095783" y="1329772"/>
                  <a:pt x="2095783" y="1331622"/>
                </a:cubicBezTo>
                <a:lnTo>
                  <a:pt x="2095783" y="1344572"/>
                </a:lnTo>
                <a:cubicBezTo>
                  <a:pt x="2095783" y="1344572"/>
                  <a:pt x="2095783" y="1344572"/>
                  <a:pt x="2095783" y="1358911"/>
                </a:cubicBezTo>
                <a:cubicBezTo>
                  <a:pt x="2095783" y="1344572"/>
                  <a:pt x="2095783" y="1344572"/>
                  <a:pt x="2110584" y="1344572"/>
                </a:cubicBezTo>
                <a:lnTo>
                  <a:pt x="2110584" y="1329772"/>
                </a:lnTo>
                <a:close/>
                <a:moveTo>
                  <a:pt x="1474587" y="1329772"/>
                </a:moveTo>
                <a:cubicBezTo>
                  <a:pt x="1474587" y="1344572"/>
                  <a:pt x="1474587" y="1344572"/>
                  <a:pt x="1459786" y="1344572"/>
                </a:cubicBezTo>
                <a:lnTo>
                  <a:pt x="1445447" y="1344572"/>
                </a:lnTo>
                <a:lnTo>
                  <a:pt x="1445447" y="1346365"/>
                </a:lnTo>
                <a:lnTo>
                  <a:pt x="1445447" y="1349949"/>
                </a:lnTo>
                <a:cubicBezTo>
                  <a:pt x="1445447" y="1350846"/>
                  <a:pt x="1445447" y="1351294"/>
                  <a:pt x="1445447" y="1350622"/>
                </a:cubicBezTo>
                <a:lnTo>
                  <a:pt x="1445447" y="1358911"/>
                </a:lnTo>
                <a:cubicBezTo>
                  <a:pt x="1445447" y="1358911"/>
                  <a:pt x="1445447" y="1358911"/>
                  <a:pt x="1459786" y="1358911"/>
                </a:cubicBezTo>
                <a:cubicBezTo>
                  <a:pt x="1459786" y="1358911"/>
                  <a:pt x="1459786" y="1358911"/>
                  <a:pt x="1474587" y="1358911"/>
                </a:cubicBezTo>
                <a:lnTo>
                  <a:pt x="1474587" y="1344572"/>
                </a:lnTo>
                <a:cubicBezTo>
                  <a:pt x="1474587" y="1344572"/>
                  <a:pt x="1474587" y="1344572"/>
                  <a:pt x="1474587" y="1329772"/>
                </a:cubicBezTo>
                <a:close/>
                <a:moveTo>
                  <a:pt x="1662380" y="1315433"/>
                </a:moveTo>
                <a:lnTo>
                  <a:pt x="1662380" y="1329772"/>
                </a:lnTo>
                <a:cubicBezTo>
                  <a:pt x="1662380" y="1329772"/>
                  <a:pt x="1662380" y="1329772"/>
                  <a:pt x="1676719" y="1329772"/>
                </a:cubicBezTo>
                <a:cubicBezTo>
                  <a:pt x="1676719" y="1315433"/>
                  <a:pt x="1676719" y="1315433"/>
                  <a:pt x="1662380" y="1315433"/>
                </a:cubicBezTo>
                <a:close/>
                <a:moveTo>
                  <a:pt x="1156358" y="1315433"/>
                </a:moveTo>
                <a:cubicBezTo>
                  <a:pt x="1170697" y="1329772"/>
                  <a:pt x="1170697" y="1329772"/>
                  <a:pt x="1156358" y="1329772"/>
                </a:cubicBezTo>
                <a:cubicBezTo>
                  <a:pt x="1156358" y="1329772"/>
                  <a:pt x="1156358" y="1329772"/>
                  <a:pt x="1158150" y="1329772"/>
                </a:cubicBezTo>
                <a:lnTo>
                  <a:pt x="1170697" y="1329772"/>
                </a:lnTo>
                <a:lnTo>
                  <a:pt x="1170697" y="1344572"/>
                </a:lnTo>
                <a:lnTo>
                  <a:pt x="1185498" y="1329772"/>
                </a:lnTo>
                <a:lnTo>
                  <a:pt x="1185498" y="1317226"/>
                </a:lnTo>
                <a:lnTo>
                  <a:pt x="1185498" y="1315433"/>
                </a:lnTo>
                <a:lnTo>
                  <a:pt x="1172547" y="1315433"/>
                </a:lnTo>
                <a:cubicBezTo>
                  <a:pt x="1170697" y="1315433"/>
                  <a:pt x="1170697" y="1315433"/>
                  <a:pt x="1170697" y="1315433"/>
                </a:cubicBezTo>
                <a:cubicBezTo>
                  <a:pt x="1170697" y="1315433"/>
                  <a:pt x="1170697" y="1315433"/>
                  <a:pt x="1168904" y="1315433"/>
                </a:cubicBezTo>
                <a:lnTo>
                  <a:pt x="1162407" y="1315433"/>
                </a:lnTo>
                <a:cubicBezTo>
                  <a:pt x="1164423" y="1315433"/>
                  <a:pt x="1156358" y="1315433"/>
                  <a:pt x="1156358" y="1315433"/>
                </a:cubicBezTo>
                <a:close/>
                <a:moveTo>
                  <a:pt x="1893651" y="1301095"/>
                </a:moveTo>
                <a:lnTo>
                  <a:pt x="1893651" y="1315433"/>
                </a:lnTo>
                <a:cubicBezTo>
                  <a:pt x="1893651" y="1315433"/>
                  <a:pt x="1907990" y="1329772"/>
                  <a:pt x="1907990" y="1315433"/>
                </a:cubicBezTo>
                <a:cubicBezTo>
                  <a:pt x="1907990" y="1315433"/>
                  <a:pt x="1907990" y="1315433"/>
                  <a:pt x="1907990" y="1313641"/>
                </a:cubicBezTo>
                <a:lnTo>
                  <a:pt x="1907990" y="1307144"/>
                </a:lnTo>
                <a:cubicBezTo>
                  <a:pt x="1907990" y="1309160"/>
                  <a:pt x="1907990" y="1301095"/>
                  <a:pt x="1907990" y="1301095"/>
                </a:cubicBezTo>
                <a:cubicBezTo>
                  <a:pt x="1907990" y="1301095"/>
                  <a:pt x="1922329" y="1315433"/>
                  <a:pt x="1922329" y="1301095"/>
                </a:cubicBezTo>
                <a:lnTo>
                  <a:pt x="1907990" y="1301095"/>
                </a:lnTo>
                <a:cubicBezTo>
                  <a:pt x="1907990" y="1301095"/>
                  <a:pt x="1907990" y="1301095"/>
                  <a:pt x="1893651" y="1301095"/>
                </a:cubicBezTo>
                <a:close/>
                <a:moveTo>
                  <a:pt x="1835833" y="1301095"/>
                </a:moveTo>
                <a:cubicBezTo>
                  <a:pt x="1835833" y="1315433"/>
                  <a:pt x="1821495" y="1315433"/>
                  <a:pt x="1821495" y="1315433"/>
                </a:cubicBezTo>
                <a:lnTo>
                  <a:pt x="1806693" y="1315433"/>
                </a:lnTo>
                <a:lnTo>
                  <a:pt x="1806693" y="1329772"/>
                </a:lnTo>
                <a:cubicBezTo>
                  <a:pt x="1792354" y="1329772"/>
                  <a:pt x="1792354" y="1329772"/>
                  <a:pt x="1792354" y="1315433"/>
                </a:cubicBezTo>
                <a:lnTo>
                  <a:pt x="1792354" y="1329772"/>
                </a:lnTo>
                <a:cubicBezTo>
                  <a:pt x="1792354" y="1329772"/>
                  <a:pt x="1778016" y="1329772"/>
                  <a:pt x="1778016" y="1315433"/>
                </a:cubicBezTo>
                <a:cubicBezTo>
                  <a:pt x="1778016" y="1322603"/>
                  <a:pt x="1778016" y="1326187"/>
                  <a:pt x="1778016" y="1327979"/>
                </a:cubicBezTo>
                <a:lnTo>
                  <a:pt x="1778016" y="1329772"/>
                </a:lnTo>
                <a:lnTo>
                  <a:pt x="1763677" y="1329772"/>
                </a:lnTo>
                <a:cubicBezTo>
                  <a:pt x="1763677" y="1315433"/>
                  <a:pt x="1763677" y="1329772"/>
                  <a:pt x="1763677" y="1315433"/>
                </a:cubicBezTo>
                <a:cubicBezTo>
                  <a:pt x="1763677" y="1315433"/>
                  <a:pt x="1763677" y="1315433"/>
                  <a:pt x="1748875" y="1315433"/>
                </a:cubicBezTo>
                <a:cubicBezTo>
                  <a:pt x="1748875" y="1315433"/>
                  <a:pt x="1748875" y="1315433"/>
                  <a:pt x="1748875" y="1329772"/>
                </a:cubicBezTo>
                <a:cubicBezTo>
                  <a:pt x="1748875" y="1315433"/>
                  <a:pt x="1748875" y="1315433"/>
                  <a:pt x="1734537" y="1315433"/>
                </a:cubicBezTo>
                <a:cubicBezTo>
                  <a:pt x="1734537" y="1315433"/>
                  <a:pt x="1734537" y="1315433"/>
                  <a:pt x="1734537" y="1317226"/>
                </a:cubicBezTo>
                <a:lnTo>
                  <a:pt x="1734537" y="1323723"/>
                </a:lnTo>
                <a:lnTo>
                  <a:pt x="1734537" y="1324395"/>
                </a:lnTo>
                <a:cubicBezTo>
                  <a:pt x="1734537" y="1326187"/>
                  <a:pt x="1734537" y="1329772"/>
                  <a:pt x="1734537" y="1329772"/>
                </a:cubicBezTo>
                <a:lnTo>
                  <a:pt x="1720198" y="1329772"/>
                </a:lnTo>
                <a:lnTo>
                  <a:pt x="1720198" y="1331622"/>
                </a:lnTo>
                <a:lnTo>
                  <a:pt x="1720198" y="1344572"/>
                </a:lnTo>
                <a:lnTo>
                  <a:pt x="1734537" y="1344572"/>
                </a:lnTo>
                <a:lnTo>
                  <a:pt x="1748875" y="1344572"/>
                </a:lnTo>
                <a:lnTo>
                  <a:pt x="1748875" y="1342722"/>
                </a:lnTo>
                <a:lnTo>
                  <a:pt x="1748875" y="1331622"/>
                </a:lnTo>
                <a:lnTo>
                  <a:pt x="1748875" y="1329772"/>
                </a:lnTo>
                <a:lnTo>
                  <a:pt x="1763677" y="1344572"/>
                </a:lnTo>
                <a:lnTo>
                  <a:pt x="1763677" y="1329772"/>
                </a:lnTo>
                <a:cubicBezTo>
                  <a:pt x="1763677" y="1329772"/>
                  <a:pt x="1763677" y="1329772"/>
                  <a:pt x="1778016" y="1344572"/>
                </a:cubicBezTo>
                <a:lnTo>
                  <a:pt x="1778016" y="1342722"/>
                </a:lnTo>
                <a:lnTo>
                  <a:pt x="1778016" y="1331622"/>
                </a:lnTo>
                <a:cubicBezTo>
                  <a:pt x="1778016" y="1329772"/>
                  <a:pt x="1778016" y="1329772"/>
                  <a:pt x="1778016" y="1329772"/>
                </a:cubicBezTo>
                <a:lnTo>
                  <a:pt x="1792354" y="1329772"/>
                </a:lnTo>
                <a:cubicBezTo>
                  <a:pt x="1792354" y="1329772"/>
                  <a:pt x="1792354" y="1329772"/>
                  <a:pt x="1806693" y="1329772"/>
                </a:cubicBezTo>
                <a:lnTo>
                  <a:pt x="1821495" y="1329772"/>
                </a:lnTo>
                <a:cubicBezTo>
                  <a:pt x="1821495" y="1329772"/>
                  <a:pt x="1821495" y="1329772"/>
                  <a:pt x="1835833" y="1329772"/>
                </a:cubicBezTo>
                <a:lnTo>
                  <a:pt x="1835833" y="1326187"/>
                </a:lnTo>
                <a:lnTo>
                  <a:pt x="1835833" y="1319018"/>
                </a:lnTo>
                <a:lnTo>
                  <a:pt x="1835833" y="1315433"/>
                </a:lnTo>
                <a:cubicBezTo>
                  <a:pt x="1850172" y="1315433"/>
                  <a:pt x="1850172" y="1329772"/>
                  <a:pt x="1850172" y="1315433"/>
                </a:cubicBezTo>
                <a:cubicBezTo>
                  <a:pt x="1850172" y="1315433"/>
                  <a:pt x="1850172" y="1315433"/>
                  <a:pt x="1864511" y="1329772"/>
                </a:cubicBezTo>
                <a:lnTo>
                  <a:pt x="1864511" y="1315433"/>
                </a:lnTo>
                <a:cubicBezTo>
                  <a:pt x="1864511" y="1315433"/>
                  <a:pt x="1864511" y="1315433"/>
                  <a:pt x="1879313" y="1315433"/>
                </a:cubicBezTo>
                <a:lnTo>
                  <a:pt x="1879313" y="1301095"/>
                </a:lnTo>
                <a:cubicBezTo>
                  <a:pt x="1864511" y="1301095"/>
                  <a:pt x="1864511" y="1315433"/>
                  <a:pt x="1864511" y="1315433"/>
                </a:cubicBezTo>
                <a:lnTo>
                  <a:pt x="1850172" y="1315433"/>
                </a:lnTo>
                <a:lnTo>
                  <a:pt x="1835833" y="1315433"/>
                </a:lnTo>
                <a:close/>
                <a:moveTo>
                  <a:pt x="2009287" y="1286756"/>
                </a:moveTo>
                <a:lnTo>
                  <a:pt x="2009287" y="1301095"/>
                </a:lnTo>
                <a:cubicBezTo>
                  <a:pt x="2009287" y="1301095"/>
                  <a:pt x="2009287" y="1301095"/>
                  <a:pt x="2023626" y="1301095"/>
                </a:cubicBezTo>
                <a:cubicBezTo>
                  <a:pt x="2023626" y="1301095"/>
                  <a:pt x="2023626" y="1293029"/>
                  <a:pt x="2023626" y="1295046"/>
                </a:cubicBezTo>
                <a:lnTo>
                  <a:pt x="2023626" y="1286756"/>
                </a:lnTo>
                <a:close/>
                <a:moveTo>
                  <a:pt x="1965808" y="1286756"/>
                </a:moveTo>
                <a:lnTo>
                  <a:pt x="1965808" y="1301095"/>
                </a:lnTo>
                <a:cubicBezTo>
                  <a:pt x="1965808" y="1301095"/>
                  <a:pt x="1965808" y="1301095"/>
                  <a:pt x="1980147" y="1301095"/>
                </a:cubicBezTo>
                <a:cubicBezTo>
                  <a:pt x="1965808" y="1301095"/>
                  <a:pt x="1965808" y="1286756"/>
                  <a:pt x="1965808" y="1286756"/>
                </a:cubicBezTo>
                <a:close/>
                <a:moveTo>
                  <a:pt x="1633240" y="1286756"/>
                </a:moveTo>
                <a:cubicBezTo>
                  <a:pt x="1633240" y="1301095"/>
                  <a:pt x="1633240" y="1286756"/>
                  <a:pt x="1633240" y="1301095"/>
                </a:cubicBezTo>
                <a:lnTo>
                  <a:pt x="1648041" y="1301095"/>
                </a:lnTo>
                <a:cubicBezTo>
                  <a:pt x="1633240" y="1301095"/>
                  <a:pt x="1633240" y="1301095"/>
                  <a:pt x="1633240" y="1315433"/>
                </a:cubicBezTo>
                <a:cubicBezTo>
                  <a:pt x="1648041" y="1301095"/>
                  <a:pt x="1648041" y="1301095"/>
                  <a:pt x="1648041" y="1315433"/>
                </a:cubicBezTo>
                <a:lnTo>
                  <a:pt x="1648041" y="1310056"/>
                </a:lnTo>
                <a:lnTo>
                  <a:pt x="1648041" y="1309384"/>
                </a:lnTo>
                <a:lnTo>
                  <a:pt x="1648041" y="1301095"/>
                </a:lnTo>
                <a:lnTo>
                  <a:pt x="1648041" y="1286756"/>
                </a:lnTo>
                <a:close/>
                <a:moveTo>
                  <a:pt x="1532405" y="1286756"/>
                </a:moveTo>
                <a:cubicBezTo>
                  <a:pt x="1532405" y="1286756"/>
                  <a:pt x="1532405" y="1286756"/>
                  <a:pt x="1517604" y="1301095"/>
                </a:cubicBezTo>
                <a:cubicBezTo>
                  <a:pt x="1517604" y="1301095"/>
                  <a:pt x="1517604" y="1301095"/>
                  <a:pt x="1532405" y="1301095"/>
                </a:cubicBezTo>
                <a:lnTo>
                  <a:pt x="1532405" y="1295718"/>
                </a:lnTo>
                <a:cubicBezTo>
                  <a:pt x="1532405" y="1294822"/>
                  <a:pt x="1532405" y="1294374"/>
                  <a:pt x="1532405" y="1295046"/>
                </a:cubicBezTo>
                <a:close/>
                <a:moveTo>
                  <a:pt x="2124923" y="1271955"/>
                </a:moveTo>
                <a:lnTo>
                  <a:pt x="2124923" y="1286756"/>
                </a:lnTo>
                <a:lnTo>
                  <a:pt x="2139262" y="1286756"/>
                </a:lnTo>
                <a:cubicBezTo>
                  <a:pt x="2139262" y="1286756"/>
                  <a:pt x="2139262" y="1286756"/>
                  <a:pt x="2153600" y="1286756"/>
                </a:cubicBezTo>
                <a:lnTo>
                  <a:pt x="2153600" y="1271955"/>
                </a:lnTo>
                <a:cubicBezTo>
                  <a:pt x="2153600" y="1286756"/>
                  <a:pt x="2153600" y="1286756"/>
                  <a:pt x="2168402" y="1271955"/>
                </a:cubicBezTo>
                <a:lnTo>
                  <a:pt x="2153600" y="1271955"/>
                </a:lnTo>
                <a:lnTo>
                  <a:pt x="2139262" y="1271955"/>
                </a:lnTo>
                <a:close/>
                <a:moveTo>
                  <a:pt x="2139262" y="1257617"/>
                </a:moveTo>
                <a:cubicBezTo>
                  <a:pt x="2139262" y="1271955"/>
                  <a:pt x="2139262" y="1257617"/>
                  <a:pt x="2153600" y="1257617"/>
                </a:cubicBezTo>
                <a:close/>
                <a:moveTo>
                  <a:pt x="2037965" y="1257617"/>
                </a:moveTo>
                <a:cubicBezTo>
                  <a:pt x="2037965" y="1257617"/>
                  <a:pt x="2037965" y="1261202"/>
                  <a:pt x="2037965" y="1262994"/>
                </a:cubicBezTo>
                <a:lnTo>
                  <a:pt x="2037965" y="1263666"/>
                </a:lnTo>
                <a:lnTo>
                  <a:pt x="2037965" y="1271955"/>
                </a:lnTo>
                <a:lnTo>
                  <a:pt x="2037965" y="1286756"/>
                </a:lnTo>
                <a:lnTo>
                  <a:pt x="2052766" y="1286756"/>
                </a:lnTo>
                <a:lnTo>
                  <a:pt x="2052766" y="1271955"/>
                </a:lnTo>
                <a:lnTo>
                  <a:pt x="2044209" y="1271955"/>
                </a:lnTo>
                <a:lnTo>
                  <a:pt x="2043515" y="1271955"/>
                </a:lnTo>
                <a:cubicBezTo>
                  <a:pt x="2041665" y="1271955"/>
                  <a:pt x="2037965" y="1271955"/>
                  <a:pt x="2037965" y="1271955"/>
                </a:cubicBezTo>
                <a:cubicBezTo>
                  <a:pt x="2037965" y="1271955"/>
                  <a:pt x="2052766" y="1257617"/>
                  <a:pt x="2037965" y="1257617"/>
                </a:cubicBezTo>
                <a:close/>
                <a:moveTo>
                  <a:pt x="1835833" y="1257617"/>
                </a:moveTo>
                <a:lnTo>
                  <a:pt x="1835833" y="1271955"/>
                </a:lnTo>
                <a:cubicBezTo>
                  <a:pt x="1835833" y="1257617"/>
                  <a:pt x="1835833" y="1271955"/>
                  <a:pt x="1850172" y="1271955"/>
                </a:cubicBezTo>
                <a:cubicBezTo>
                  <a:pt x="1850172" y="1271955"/>
                  <a:pt x="1850172" y="1271955"/>
                  <a:pt x="1850172" y="1257617"/>
                </a:cubicBezTo>
                <a:close/>
                <a:moveTo>
                  <a:pt x="1604562" y="1243279"/>
                </a:moveTo>
                <a:lnTo>
                  <a:pt x="1618901" y="1257617"/>
                </a:lnTo>
                <a:lnTo>
                  <a:pt x="1618901" y="1271955"/>
                </a:lnTo>
                <a:cubicBezTo>
                  <a:pt x="1618901" y="1257617"/>
                  <a:pt x="1618901" y="1257617"/>
                  <a:pt x="1604562" y="1257617"/>
                </a:cubicBezTo>
                <a:close/>
                <a:moveTo>
                  <a:pt x="1503265" y="1243279"/>
                </a:moveTo>
                <a:cubicBezTo>
                  <a:pt x="1503265" y="1243279"/>
                  <a:pt x="1503265" y="1257617"/>
                  <a:pt x="1517604" y="1243279"/>
                </a:cubicBezTo>
                <a:cubicBezTo>
                  <a:pt x="1517604" y="1243279"/>
                  <a:pt x="1517604" y="1243279"/>
                  <a:pt x="1503265" y="1243279"/>
                </a:cubicBezTo>
                <a:close/>
                <a:moveTo>
                  <a:pt x="1416770" y="1243279"/>
                </a:moveTo>
                <a:cubicBezTo>
                  <a:pt x="1416770" y="1243279"/>
                  <a:pt x="1416770" y="1243279"/>
                  <a:pt x="1416770" y="1245071"/>
                </a:cubicBezTo>
                <a:cubicBezTo>
                  <a:pt x="1416770" y="1246863"/>
                  <a:pt x="1416770" y="1250448"/>
                  <a:pt x="1416770" y="1257617"/>
                </a:cubicBezTo>
                <a:lnTo>
                  <a:pt x="1431108" y="1243279"/>
                </a:lnTo>
                <a:close/>
                <a:moveTo>
                  <a:pt x="592518" y="1243279"/>
                </a:moveTo>
                <a:cubicBezTo>
                  <a:pt x="592518" y="1243279"/>
                  <a:pt x="592518" y="1243279"/>
                  <a:pt x="578179" y="1257617"/>
                </a:cubicBezTo>
                <a:cubicBezTo>
                  <a:pt x="578179" y="1257617"/>
                  <a:pt x="578179" y="1257617"/>
                  <a:pt x="592518" y="1257617"/>
                </a:cubicBezTo>
                <a:cubicBezTo>
                  <a:pt x="592518" y="1257617"/>
                  <a:pt x="592518" y="1257617"/>
                  <a:pt x="592518" y="1243279"/>
                </a:cubicBezTo>
                <a:close/>
                <a:moveTo>
                  <a:pt x="1778016" y="1228940"/>
                </a:moveTo>
                <a:cubicBezTo>
                  <a:pt x="1778016" y="1228940"/>
                  <a:pt x="1778016" y="1228940"/>
                  <a:pt x="1792354" y="1228940"/>
                </a:cubicBezTo>
                <a:cubicBezTo>
                  <a:pt x="1792354" y="1228940"/>
                  <a:pt x="1792354" y="1228940"/>
                  <a:pt x="1792354" y="1243279"/>
                </a:cubicBezTo>
                <a:cubicBezTo>
                  <a:pt x="1792354" y="1243279"/>
                  <a:pt x="1778016" y="1243279"/>
                  <a:pt x="1778016" y="1228940"/>
                </a:cubicBezTo>
                <a:close/>
                <a:moveTo>
                  <a:pt x="1691058" y="1228940"/>
                </a:moveTo>
                <a:cubicBezTo>
                  <a:pt x="1691058" y="1228940"/>
                  <a:pt x="1691058" y="1228940"/>
                  <a:pt x="1705859" y="1228940"/>
                </a:cubicBezTo>
                <a:lnTo>
                  <a:pt x="1691058" y="1243279"/>
                </a:lnTo>
                <a:cubicBezTo>
                  <a:pt x="1691058" y="1243279"/>
                  <a:pt x="1691058" y="1243279"/>
                  <a:pt x="1691058" y="1228940"/>
                </a:cubicBezTo>
                <a:close/>
                <a:moveTo>
                  <a:pt x="476882" y="1228940"/>
                </a:moveTo>
                <a:cubicBezTo>
                  <a:pt x="462543" y="1228940"/>
                  <a:pt x="462543" y="1228940"/>
                  <a:pt x="462543" y="1243279"/>
                </a:cubicBezTo>
                <a:cubicBezTo>
                  <a:pt x="462543" y="1243279"/>
                  <a:pt x="462543" y="1257617"/>
                  <a:pt x="476882" y="1243279"/>
                </a:cubicBezTo>
                <a:close/>
                <a:moveTo>
                  <a:pt x="1720198" y="1214139"/>
                </a:moveTo>
                <a:cubicBezTo>
                  <a:pt x="1705859" y="1257617"/>
                  <a:pt x="1705859" y="1257617"/>
                  <a:pt x="1705859" y="1257617"/>
                </a:cubicBezTo>
                <a:cubicBezTo>
                  <a:pt x="1705859" y="1228940"/>
                  <a:pt x="1720198" y="1228940"/>
                  <a:pt x="1720198" y="1214139"/>
                </a:cubicBezTo>
                <a:close/>
                <a:moveTo>
                  <a:pt x="1850172" y="1199801"/>
                </a:moveTo>
                <a:cubicBezTo>
                  <a:pt x="1850172" y="1199801"/>
                  <a:pt x="1850172" y="1199801"/>
                  <a:pt x="1864511" y="1199801"/>
                </a:cubicBezTo>
                <a:cubicBezTo>
                  <a:pt x="1864511" y="1214139"/>
                  <a:pt x="1864511" y="1214139"/>
                  <a:pt x="1850172" y="1199801"/>
                </a:cubicBezTo>
                <a:close/>
                <a:moveTo>
                  <a:pt x="2211650" y="1193752"/>
                </a:moveTo>
                <a:cubicBezTo>
                  <a:pt x="2212343" y="1191735"/>
                  <a:pt x="2215119" y="1199801"/>
                  <a:pt x="2226220" y="1199801"/>
                </a:cubicBezTo>
                <a:lnTo>
                  <a:pt x="2211418" y="1199801"/>
                </a:lnTo>
                <a:cubicBezTo>
                  <a:pt x="2211418" y="1196216"/>
                  <a:pt x="2211418" y="1194424"/>
                  <a:pt x="2211650" y="1193752"/>
                </a:cubicBezTo>
                <a:close/>
                <a:moveTo>
                  <a:pt x="2095783" y="1185462"/>
                </a:moveTo>
                <a:lnTo>
                  <a:pt x="2095783" y="1189047"/>
                </a:lnTo>
                <a:lnTo>
                  <a:pt x="2095783" y="1199801"/>
                </a:lnTo>
                <a:cubicBezTo>
                  <a:pt x="2095783" y="1199801"/>
                  <a:pt x="2081444" y="1199801"/>
                  <a:pt x="2095783" y="1185462"/>
                </a:cubicBezTo>
                <a:close/>
                <a:moveTo>
                  <a:pt x="1850172" y="1185462"/>
                </a:moveTo>
                <a:lnTo>
                  <a:pt x="1850172" y="1199801"/>
                </a:lnTo>
                <a:cubicBezTo>
                  <a:pt x="1850172" y="1206970"/>
                  <a:pt x="1850172" y="1206970"/>
                  <a:pt x="1850172" y="1206970"/>
                </a:cubicBezTo>
                <a:lnTo>
                  <a:pt x="1850172" y="1207866"/>
                </a:lnTo>
                <a:lnTo>
                  <a:pt x="1850172" y="1214139"/>
                </a:lnTo>
                <a:cubicBezTo>
                  <a:pt x="1850172" y="1199801"/>
                  <a:pt x="1835833" y="1199801"/>
                  <a:pt x="1835833" y="1199801"/>
                </a:cubicBezTo>
                <a:lnTo>
                  <a:pt x="1835833" y="1201593"/>
                </a:lnTo>
                <a:lnTo>
                  <a:pt x="1835833" y="1208090"/>
                </a:lnTo>
                <a:lnTo>
                  <a:pt x="1835833" y="1208762"/>
                </a:lnTo>
                <a:lnTo>
                  <a:pt x="1835833" y="1214139"/>
                </a:lnTo>
                <a:cubicBezTo>
                  <a:pt x="1835833" y="1214139"/>
                  <a:pt x="1835833" y="1214139"/>
                  <a:pt x="1835833" y="1228940"/>
                </a:cubicBezTo>
                <a:lnTo>
                  <a:pt x="1821495" y="1228940"/>
                </a:lnTo>
                <a:lnTo>
                  <a:pt x="1821495" y="1223390"/>
                </a:lnTo>
                <a:lnTo>
                  <a:pt x="1821495" y="1222696"/>
                </a:lnTo>
                <a:lnTo>
                  <a:pt x="1821495" y="1214139"/>
                </a:lnTo>
                <a:cubicBezTo>
                  <a:pt x="1821495" y="1199801"/>
                  <a:pt x="1821495" y="1214139"/>
                  <a:pt x="1821495" y="1199801"/>
                </a:cubicBezTo>
                <a:lnTo>
                  <a:pt x="1806693" y="1199801"/>
                </a:lnTo>
                <a:cubicBezTo>
                  <a:pt x="1806693" y="1214139"/>
                  <a:pt x="1806693" y="1214139"/>
                  <a:pt x="1821495" y="1214139"/>
                </a:cubicBezTo>
                <a:lnTo>
                  <a:pt x="1806693" y="1214139"/>
                </a:lnTo>
                <a:cubicBezTo>
                  <a:pt x="1806693" y="1214139"/>
                  <a:pt x="1806693" y="1214139"/>
                  <a:pt x="1806693" y="1228940"/>
                </a:cubicBezTo>
                <a:cubicBezTo>
                  <a:pt x="1806693" y="1214139"/>
                  <a:pt x="1792354" y="1214139"/>
                  <a:pt x="1792354" y="1199801"/>
                </a:cubicBezTo>
                <a:cubicBezTo>
                  <a:pt x="1792354" y="1199801"/>
                  <a:pt x="1792354" y="1199801"/>
                  <a:pt x="1792354" y="1201593"/>
                </a:cubicBezTo>
                <a:lnTo>
                  <a:pt x="1792354" y="1214139"/>
                </a:lnTo>
                <a:lnTo>
                  <a:pt x="1778016" y="1214139"/>
                </a:lnTo>
                <a:lnTo>
                  <a:pt x="1769726" y="1214139"/>
                </a:lnTo>
                <a:lnTo>
                  <a:pt x="1769054" y="1214139"/>
                </a:lnTo>
                <a:cubicBezTo>
                  <a:pt x="1767261" y="1214139"/>
                  <a:pt x="1763677" y="1214139"/>
                  <a:pt x="1763677" y="1214139"/>
                </a:cubicBezTo>
                <a:lnTo>
                  <a:pt x="1763677" y="1215989"/>
                </a:lnTo>
                <a:lnTo>
                  <a:pt x="1763677" y="1219690"/>
                </a:lnTo>
                <a:lnTo>
                  <a:pt x="1763677" y="1220383"/>
                </a:lnTo>
                <a:lnTo>
                  <a:pt x="1763677" y="1228940"/>
                </a:lnTo>
                <a:cubicBezTo>
                  <a:pt x="1763677" y="1228940"/>
                  <a:pt x="1763677" y="1228940"/>
                  <a:pt x="1748875" y="1228940"/>
                </a:cubicBezTo>
                <a:cubicBezTo>
                  <a:pt x="1748875" y="1228940"/>
                  <a:pt x="1748875" y="1228940"/>
                  <a:pt x="1748875" y="1214139"/>
                </a:cubicBezTo>
                <a:lnTo>
                  <a:pt x="1734537" y="1214139"/>
                </a:lnTo>
                <a:lnTo>
                  <a:pt x="1720198" y="1214139"/>
                </a:lnTo>
                <a:lnTo>
                  <a:pt x="1705859" y="1214139"/>
                </a:lnTo>
                <a:cubicBezTo>
                  <a:pt x="1705859" y="1228940"/>
                  <a:pt x="1705859" y="1228940"/>
                  <a:pt x="1691058" y="1228940"/>
                </a:cubicBezTo>
                <a:lnTo>
                  <a:pt x="1691058" y="1214139"/>
                </a:lnTo>
                <a:lnTo>
                  <a:pt x="1676719" y="1214139"/>
                </a:lnTo>
                <a:cubicBezTo>
                  <a:pt x="1676719" y="1214139"/>
                  <a:pt x="1676719" y="1217839"/>
                  <a:pt x="1676719" y="1219690"/>
                </a:cubicBezTo>
                <a:lnTo>
                  <a:pt x="1676719" y="1220383"/>
                </a:lnTo>
                <a:lnTo>
                  <a:pt x="1676719" y="1228940"/>
                </a:lnTo>
                <a:cubicBezTo>
                  <a:pt x="1662380" y="1243279"/>
                  <a:pt x="1662380" y="1228940"/>
                  <a:pt x="1662380" y="1243279"/>
                </a:cubicBezTo>
                <a:lnTo>
                  <a:pt x="1648041" y="1243279"/>
                </a:lnTo>
                <a:lnTo>
                  <a:pt x="1633240" y="1243279"/>
                </a:lnTo>
                <a:lnTo>
                  <a:pt x="1633240" y="1241486"/>
                </a:lnTo>
                <a:lnTo>
                  <a:pt x="1633240" y="1234989"/>
                </a:lnTo>
                <a:lnTo>
                  <a:pt x="1633240" y="1234317"/>
                </a:lnTo>
                <a:cubicBezTo>
                  <a:pt x="1633240" y="1232525"/>
                  <a:pt x="1633240" y="1228940"/>
                  <a:pt x="1633240" y="1228940"/>
                </a:cubicBezTo>
                <a:cubicBezTo>
                  <a:pt x="1633240" y="1228940"/>
                  <a:pt x="1633240" y="1228940"/>
                  <a:pt x="1618901" y="1228940"/>
                </a:cubicBezTo>
                <a:cubicBezTo>
                  <a:pt x="1618901" y="1243279"/>
                  <a:pt x="1618901" y="1243279"/>
                  <a:pt x="1604562" y="1243279"/>
                </a:cubicBezTo>
                <a:lnTo>
                  <a:pt x="1604562" y="1237902"/>
                </a:lnTo>
                <a:cubicBezTo>
                  <a:pt x="1604562" y="1237006"/>
                  <a:pt x="1604562" y="1236558"/>
                  <a:pt x="1604562" y="1237230"/>
                </a:cubicBezTo>
                <a:lnTo>
                  <a:pt x="1604562" y="1237006"/>
                </a:lnTo>
                <a:cubicBezTo>
                  <a:pt x="1604562" y="1234317"/>
                  <a:pt x="1604562" y="1239694"/>
                  <a:pt x="1604562" y="1228940"/>
                </a:cubicBezTo>
                <a:cubicBezTo>
                  <a:pt x="1604562" y="1228940"/>
                  <a:pt x="1604562" y="1228940"/>
                  <a:pt x="1590223" y="1228940"/>
                </a:cubicBezTo>
                <a:lnTo>
                  <a:pt x="1575422" y="1228940"/>
                </a:lnTo>
                <a:cubicBezTo>
                  <a:pt x="1575422" y="1228940"/>
                  <a:pt x="1575422" y="1228940"/>
                  <a:pt x="1561083" y="1228940"/>
                </a:cubicBezTo>
                <a:cubicBezTo>
                  <a:pt x="1561083" y="1228940"/>
                  <a:pt x="1561083" y="1228940"/>
                  <a:pt x="1561083" y="1243279"/>
                </a:cubicBezTo>
                <a:lnTo>
                  <a:pt x="1561083" y="1257617"/>
                </a:lnTo>
                <a:cubicBezTo>
                  <a:pt x="1561083" y="1243279"/>
                  <a:pt x="1561083" y="1243279"/>
                  <a:pt x="1546744" y="1243279"/>
                </a:cubicBezTo>
                <a:cubicBezTo>
                  <a:pt x="1546744" y="1243279"/>
                  <a:pt x="1546744" y="1243279"/>
                  <a:pt x="1546744" y="1257617"/>
                </a:cubicBezTo>
                <a:cubicBezTo>
                  <a:pt x="1553914" y="1257617"/>
                  <a:pt x="1557499" y="1257617"/>
                  <a:pt x="1559291" y="1257617"/>
                </a:cubicBezTo>
                <a:lnTo>
                  <a:pt x="1561083" y="1257617"/>
                </a:lnTo>
                <a:lnTo>
                  <a:pt x="1561083" y="1271955"/>
                </a:lnTo>
                <a:cubicBezTo>
                  <a:pt x="1561083" y="1271955"/>
                  <a:pt x="1575422" y="1271955"/>
                  <a:pt x="1575422" y="1257617"/>
                </a:cubicBezTo>
                <a:cubicBezTo>
                  <a:pt x="1590223" y="1257617"/>
                  <a:pt x="1590223" y="1271955"/>
                  <a:pt x="1590223" y="1271955"/>
                </a:cubicBezTo>
                <a:cubicBezTo>
                  <a:pt x="1590223" y="1271955"/>
                  <a:pt x="1590223" y="1271955"/>
                  <a:pt x="1604562" y="1271955"/>
                </a:cubicBezTo>
                <a:lnTo>
                  <a:pt x="1618901" y="1271955"/>
                </a:lnTo>
                <a:cubicBezTo>
                  <a:pt x="1618901" y="1271955"/>
                  <a:pt x="1633240" y="1271955"/>
                  <a:pt x="1633240" y="1257617"/>
                </a:cubicBezTo>
                <a:cubicBezTo>
                  <a:pt x="1633240" y="1257617"/>
                  <a:pt x="1633240" y="1257617"/>
                  <a:pt x="1633240" y="1271955"/>
                </a:cubicBezTo>
                <a:cubicBezTo>
                  <a:pt x="1633240" y="1257617"/>
                  <a:pt x="1648041" y="1257617"/>
                  <a:pt x="1648041" y="1257617"/>
                </a:cubicBezTo>
                <a:lnTo>
                  <a:pt x="1648041" y="1259410"/>
                </a:lnTo>
                <a:lnTo>
                  <a:pt x="1648041" y="1270163"/>
                </a:lnTo>
                <a:cubicBezTo>
                  <a:pt x="1648041" y="1271955"/>
                  <a:pt x="1648041" y="1271955"/>
                  <a:pt x="1648041" y="1271955"/>
                </a:cubicBezTo>
                <a:lnTo>
                  <a:pt x="1662380" y="1271955"/>
                </a:lnTo>
                <a:cubicBezTo>
                  <a:pt x="1662380" y="1271955"/>
                  <a:pt x="1662380" y="1271955"/>
                  <a:pt x="1676719" y="1271955"/>
                </a:cubicBezTo>
                <a:lnTo>
                  <a:pt x="1676719" y="1270163"/>
                </a:lnTo>
                <a:lnTo>
                  <a:pt x="1676719" y="1259410"/>
                </a:lnTo>
                <a:lnTo>
                  <a:pt x="1676719" y="1257617"/>
                </a:lnTo>
                <a:cubicBezTo>
                  <a:pt x="1676719" y="1257617"/>
                  <a:pt x="1676719" y="1257617"/>
                  <a:pt x="1691058" y="1257617"/>
                </a:cubicBezTo>
                <a:lnTo>
                  <a:pt x="1691058" y="1243279"/>
                </a:lnTo>
                <a:lnTo>
                  <a:pt x="1705859" y="1257617"/>
                </a:lnTo>
                <a:lnTo>
                  <a:pt x="1720198" y="1257617"/>
                </a:lnTo>
                <a:cubicBezTo>
                  <a:pt x="1720198" y="1257617"/>
                  <a:pt x="1720198" y="1257617"/>
                  <a:pt x="1720198" y="1255825"/>
                </a:cubicBezTo>
                <a:lnTo>
                  <a:pt x="1720198" y="1243279"/>
                </a:lnTo>
                <a:lnTo>
                  <a:pt x="1734537" y="1243279"/>
                </a:lnTo>
                <a:lnTo>
                  <a:pt x="1734537" y="1257617"/>
                </a:lnTo>
                <a:cubicBezTo>
                  <a:pt x="1734537" y="1243279"/>
                  <a:pt x="1748875" y="1243279"/>
                  <a:pt x="1748875" y="1243279"/>
                </a:cubicBezTo>
                <a:cubicBezTo>
                  <a:pt x="1748875" y="1243279"/>
                  <a:pt x="1748875" y="1243279"/>
                  <a:pt x="1763677" y="1243279"/>
                </a:cubicBezTo>
                <a:lnTo>
                  <a:pt x="1778016" y="1243279"/>
                </a:lnTo>
                <a:lnTo>
                  <a:pt x="1778016" y="1245071"/>
                </a:lnTo>
                <a:cubicBezTo>
                  <a:pt x="1778016" y="1246863"/>
                  <a:pt x="1778016" y="1250448"/>
                  <a:pt x="1778016" y="1257617"/>
                </a:cubicBezTo>
                <a:cubicBezTo>
                  <a:pt x="1778016" y="1243279"/>
                  <a:pt x="1778016" y="1243279"/>
                  <a:pt x="1792354" y="1243279"/>
                </a:cubicBezTo>
                <a:lnTo>
                  <a:pt x="1806693" y="1243279"/>
                </a:lnTo>
                <a:lnTo>
                  <a:pt x="1821495" y="1243279"/>
                </a:lnTo>
                <a:lnTo>
                  <a:pt x="1829784" y="1243279"/>
                </a:lnTo>
                <a:cubicBezTo>
                  <a:pt x="1829112" y="1243279"/>
                  <a:pt x="1829560" y="1243279"/>
                  <a:pt x="1830456" y="1243279"/>
                </a:cubicBezTo>
                <a:lnTo>
                  <a:pt x="1835833" y="1243279"/>
                </a:lnTo>
                <a:lnTo>
                  <a:pt x="1850172" y="1243279"/>
                </a:lnTo>
                <a:cubicBezTo>
                  <a:pt x="1850172" y="1236109"/>
                  <a:pt x="1850172" y="1232525"/>
                  <a:pt x="1850172" y="1232525"/>
                </a:cubicBezTo>
                <a:lnTo>
                  <a:pt x="1850172" y="1228940"/>
                </a:lnTo>
                <a:lnTo>
                  <a:pt x="1864511" y="1228940"/>
                </a:lnTo>
                <a:cubicBezTo>
                  <a:pt x="1879313" y="1228940"/>
                  <a:pt x="1879313" y="1243279"/>
                  <a:pt x="1879313" y="1228940"/>
                </a:cubicBezTo>
                <a:cubicBezTo>
                  <a:pt x="1879313" y="1228940"/>
                  <a:pt x="1879313" y="1228940"/>
                  <a:pt x="1893651" y="1228940"/>
                </a:cubicBezTo>
                <a:cubicBezTo>
                  <a:pt x="1907990" y="1228940"/>
                  <a:pt x="1893651" y="1228940"/>
                  <a:pt x="1907990" y="1228940"/>
                </a:cubicBezTo>
                <a:lnTo>
                  <a:pt x="1922329" y="1214139"/>
                </a:lnTo>
                <a:lnTo>
                  <a:pt x="1922329" y="1212347"/>
                </a:lnTo>
                <a:lnTo>
                  <a:pt x="1922329" y="1203385"/>
                </a:lnTo>
                <a:lnTo>
                  <a:pt x="1922329" y="1199801"/>
                </a:lnTo>
                <a:cubicBezTo>
                  <a:pt x="1922329" y="1185462"/>
                  <a:pt x="1922329" y="1199801"/>
                  <a:pt x="1922329" y="1185462"/>
                </a:cubicBezTo>
                <a:lnTo>
                  <a:pt x="1907990" y="1185462"/>
                </a:lnTo>
                <a:cubicBezTo>
                  <a:pt x="1907990" y="1185462"/>
                  <a:pt x="1907990" y="1185462"/>
                  <a:pt x="1893651" y="1185462"/>
                </a:cubicBezTo>
                <a:lnTo>
                  <a:pt x="1893651" y="1187255"/>
                </a:lnTo>
                <a:lnTo>
                  <a:pt x="1893651" y="1190839"/>
                </a:lnTo>
                <a:cubicBezTo>
                  <a:pt x="1893651" y="1191735"/>
                  <a:pt x="1893651" y="1192183"/>
                  <a:pt x="1893651" y="1191511"/>
                </a:cubicBezTo>
                <a:lnTo>
                  <a:pt x="1893651" y="1199801"/>
                </a:lnTo>
                <a:lnTo>
                  <a:pt x="1879313" y="1199801"/>
                </a:lnTo>
                <a:cubicBezTo>
                  <a:pt x="1879313" y="1199801"/>
                  <a:pt x="1879313" y="1199801"/>
                  <a:pt x="1864511" y="1199801"/>
                </a:cubicBezTo>
                <a:lnTo>
                  <a:pt x="1864511" y="1196216"/>
                </a:lnTo>
                <a:lnTo>
                  <a:pt x="1864511" y="1187255"/>
                </a:lnTo>
                <a:lnTo>
                  <a:pt x="1864511" y="1185462"/>
                </a:lnTo>
                <a:cubicBezTo>
                  <a:pt x="1864511" y="1185462"/>
                  <a:pt x="1864511" y="1185462"/>
                  <a:pt x="1850172" y="1185462"/>
                </a:cubicBezTo>
                <a:close/>
                <a:moveTo>
                  <a:pt x="1691058" y="1185462"/>
                </a:moveTo>
                <a:cubicBezTo>
                  <a:pt x="1691058" y="1185462"/>
                  <a:pt x="1691058" y="1185462"/>
                  <a:pt x="1691058" y="1199801"/>
                </a:cubicBezTo>
                <a:lnTo>
                  <a:pt x="1705859" y="1199801"/>
                </a:lnTo>
                <a:cubicBezTo>
                  <a:pt x="1705859" y="1185462"/>
                  <a:pt x="1705859" y="1199801"/>
                  <a:pt x="1720198" y="1185462"/>
                </a:cubicBezTo>
                <a:cubicBezTo>
                  <a:pt x="1720198" y="1185462"/>
                  <a:pt x="1720198" y="1199801"/>
                  <a:pt x="1734537" y="1185462"/>
                </a:cubicBezTo>
                <a:lnTo>
                  <a:pt x="1720198" y="1185462"/>
                </a:lnTo>
                <a:cubicBezTo>
                  <a:pt x="1720198" y="1185462"/>
                  <a:pt x="1720198" y="1185462"/>
                  <a:pt x="1705859" y="1185462"/>
                </a:cubicBezTo>
                <a:close/>
                <a:moveTo>
                  <a:pt x="1633240" y="1185462"/>
                </a:moveTo>
                <a:cubicBezTo>
                  <a:pt x="1618901" y="1185462"/>
                  <a:pt x="1618901" y="1185462"/>
                  <a:pt x="1618901" y="1199801"/>
                </a:cubicBezTo>
                <a:cubicBezTo>
                  <a:pt x="1604562" y="1185462"/>
                  <a:pt x="1604562" y="1199801"/>
                  <a:pt x="1604562" y="1199801"/>
                </a:cubicBezTo>
                <a:lnTo>
                  <a:pt x="1618901" y="1199801"/>
                </a:lnTo>
                <a:lnTo>
                  <a:pt x="1633240" y="1199801"/>
                </a:lnTo>
                <a:lnTo>
                  <a:pt x="1641797" y="1199801"/>
                </a:lnTo>
                <a:cubicBezTo>
                  <a:pt x="1639715" y="1199801"/>
                  <a:pt x="1648041" y="1199801"/>
                  <a:pt x="1648041" y="1199801"/>
                </a:cubicBezTo>
                <a:lnTo>
                  <a:pt x="1662380" y="1199801"/>
                </a:lnTo>
                <a:lnTo>
                  <a:pt x="1676719" y="1199801"/>
                </a:lnTo>
                <a:lnTo>
                  <a:pt x="1676719" y="1185462"/>
                </a:lnTo>
                <a:lnTo>
                  <a:pt x="1662380" y="1185462"/>
                </a:lnTo>
                <a:cubicBezTo>
                  <a:pt x="1662380" y="1185462"/>
                  <a:pt x="1662380" y="1185462"/>
                  <a:pt x="1648041" y="1185462"/>
                </a:cubicBezTo>
                <a:lnTo>
                  <a:pt x="1648041" y="1187255"/>
                </a:lnTo>
                <a:lnTo>
                  <a:pt x="1648041" y="1198008"/>
                </a:lnTo>
                <a:lnTo>
                  <a:pt x="1648041" y="1199801"/>
                </a:lnTo>
                <a:close/>
                <a:moveTo>
                  <a:pt x="1959759" y="1179413"/>
                </a:moveTo>
                <a:cubicBezTo>
                  <a:pt x="1957743" y="1180086"/>
                  <a:pt x="1955054" y="1181878"/>
                  <a:pt x="1951469" y="1185462"/>
                </a:cubicBezTo>
                <a:cubicBezTo>
                  <a:pt x="1951469" y="1185462"/>
                  <a:pt x="1951469" y="1185462"/>
                  <a:pt x="1937130" y="1185462"/>
                </a:cubicBezTo>
                <a:lnTo>
                  <a:pt x="1937130" y="1199801"/>
                </a:lnTo>
                <a:lnTo>
                  <a:pt x="1937130" y="1214139"/>
                </a:lnTo>
                <a:cubicBezTo>
                  <a:pt x="1937130" y="1214139"/>
                  <a:pt x="1937130" y="1214139"/>
                  <a:pt x="1938923" y="1214139"/>
                </a:cubicBezTo>
                <a:lnTo>
                  <a:pt x="1942507" y="1214139"/>
                </a:lnTo>
                <a:lnTo>
                  <a:pt x="1943179" y="1214139"/>
                </a:lnTo>
                <a:lnTo>
                  <a:pt x="1951469" y="1214139"/>
                </a:lnTo>
                <a:lnTo>
                  <a:pt x="1951469" y="1201593"/>
                </a:lnTo>
                <a:lnTo>
                  <a:pt x="1951469" y="1199801"/>
                </a:lnTo>
                <a:cubicBezTo>
                  <a:pt x="1951469" y="1199801"/>
                  <a:pt x="1965808" y="1185462"/>
                  <a:pt x="1965808" y="1199801"/>
                </a:cubicBezTo>
                <a:lnTo>
                  <a:pt x="1980147" y="1199801"/>
                </a:lnTo>
                <a:cubicBezTo>
                  <a:pt x="1980147" y="1185462"/>
                  <a:pt x="1980147" y="1185462"/>
                  <a:pt x="1965808" y="1185462"/>
                </a:cubicBezTo>
                <a:cubicBezTo>
                  <a:pt x="1965808" y="1185462"/>
                  <a:pt x="1965808" y="1177397"/>
                  <a:pt x="1959759" y="1179413"/>
                </a:cubicBezTo>
                <a:close/>
                <a:moveTo>
                  <a:pt x="2011080" y="1174709"/>
                </a:moveTo>
                <a:cubicBezTo>
                  <a:pt x="2009287" y="1174709"/>
                  <a:pt x="2009287" y="1178293"/>
                  <a:pt x="2009287" y="1185462"/>
                </a:cubicBezTo>
                <a:cubicBezTo>
                  <a:pt x="2009287" y="1185462"/>
                  <a:pt x="2009287" y="1193528"/>
                  <a:pt x="2009287" y="1191511"/>
                </a:cubicBezTo>
                <a:lnTo>
                  <a:pt x="2009287" y="1199801"/>
                </a:lnTo>
                <a:cubicBezTo>
                  <a:pt x="2009287" y="1185462"/>
                  <a:pt x="2023626" y="1185462"/>
                  <a:pt x="2023626" y="1199801"/>
                </a:cubicBezTo>
                <a:lnTo>
                  <a:pt x="2037965" y="1185462"/>
                </a:lnTo>
                <a:lnTo>
                  <a:pt x="2052766" y="1185462"/>
                </a:lnTo>
                <a:cubicBezTo>
                  <a:pt x="2052766" y="1171124"/>
                  <a:pt x="2052766" y="1185462"/>
                  <a:pt x="2037965" y="1185462"/>
                </a:cubicBezTo>
                <a:lnTo>
                  <a:pt x="2023626" y="1185462"/>
                </a:lnTo>
                <a:cubicBezTo>
                  <a:pt x="2016457" y="1178293"/>
                  <a:pt x="2012872" y="1174709"/>
                  <a:pt x="2011080" y="1174709"/>
                </a:cubicBezTo>
                <a:close/>
                <a:moveTo>
                  <a:pt x="1806693" y="1171124"/>
                </a:moveTo>
                <a:cubicBezTo>
                  <a:pt x="1806693" y="1185462"/>
                  <a:pt x="1806693" y="1185462"/>
                  <a:pt x="1821495" y="1171124"/>
                </a:cubicBezTo>
                <a:close/>
                <a:moveTo>
                  <a:pt x="1748875" y="1171124"/>
                </a:moveTo>
                <a:lnTo>
                  <a:pt x="1748875" y="1185462"/>
                </a:lnTo>
                <a:lnTo>
                  <a:pt x="1763677" y="1185462"/>
                </a:lnTo>
                <a:lnTo>
                  <a:pt x="1778016" y="1185462"/>
                </a:lnTo>
                <a:lnTo>
                  <a:pt x="1778016" y="1171124"/>
                </a:lnTo>
                <a:lnTo>
                  <a:pt x="1763677" y="1185462"/>
                </a:lnTo>
                <a:lnTo>
                  <a:pt x="1763677" y="1181878"/>
                </a:lnTo>
                <a:lnTo>
                  <a:pt x="1763677" y="1177173"/>
                </a:lnTo>
                <a:lnTo>
                  <a:pt x="1763677" y="1176501"/>
                </a:lnTo>
                <a:cubicBezTo>
                  <a:pt x="1763677" y="1174709"/>
                  <a:pt x="1763677" y="1171124"/>
                  <a:pt x="1763677" y="1171124"/>
                </a:cubicBezTo>
                <a:close/>
                <a:moveTo>
                  <a:pt x="2153600" y="1156323"/>
                </a:moveTo>
                <a:cubicBezTo>
                  <a:pt x="2153600" y="1171124"/>
                  <a:pt x="2168402" y="1171124"/>
                  <a:pt x="2153600" y="1171124"/>
                </a:cubicBezTo>
                <a:close/>
                <a:moveTo>
                  <a:pt x="2139262" y="1156323"/>
                </a:moveTo>
                <a:cubicBezTo>
                  <a:pt x="2124923" y="1171124"/>
                  <a:pt x="2139262" y="1171124"/>
                  <a:pt x="2124923" y="1171124"/>
                </a:cubicBezTo>
                <a:cubicBezTo>
                  <a:pt x="2124923" y="1171124"/>
                  <a:pt x="2124923" y="1171124"/>
                  <a:pt x="2110584" y="1171124"/>
                </a:cubicBezTo>
                <a:cubicBezTo>
                  <a:pt x="2110584" y="1171124"/>
                  <a:pt x="2110584" y="1171124"/>
                  <a:pt x="2095783" y="1171124"/>
                </a:cubicBezTo>
                <a:cubicBezTo>
                  <a:pt x="2095783" y="1171124"/>
                  <a:pt x="2081444" y="1171124"/>
                  <a:pt x="2081444" y="1185462"/>
                </a:cubicBezTo>
                <a:lnTo>
                  <a:pt x="2081444" y="1199801"/>
                </a:lnTo>
                <a:lnTo>
                  <a:pt x="2095783" y="1199801"/>
                </a:lnTo>
                <a:cubicBezTo>
                  <a:pt x="2110584" y="1185462"/>
                  <a:pt x="2110584" y="1185462"/>
                  <a:pt x="2095783" y="1185462"/>
                </a:cubicBezTo>
                <a:cubicBezTo>
                  <a:pt x="2095783" y="1185462"/>
                  <a:pt x="2095783" y="1185462"/>
                  <a:pt x="2095783" y="1171124"/>
                </a:cubicBezTo>
                <a:cubicBezTo>
                  <a:pt x="2095783" y="1171124"/>
                  <a:pt x="2095783" y="1185462"/>
                  <a:pt x="2110584" y="1185462"/>
                </a:cubicBezTo>
                <a:lnTo>
                  <a:pt x="2124923" y="1199801"/>
                </a:lnTo>
                <a:lnTo>
                  <a:pt x="2124923" y="1185462"/>
                </a:lnTo>
                <a:lnTo>
                  <a:pt x="2139262" y="1185462"/>
                </a:lnTo>
                <a:cubicBezTo>
                  <a:pt x="2139262" y="1185462"/>
                  <a:pt x="2139262" y="1185462"/>
                  <a:pt x="2153600" y="1185462"/>
                </a:cubicBezTo>
                <a:lnTo>
                  <a:pt x="2153600" y="1171124"/>
                </a:lnTo>
                <a:cubicBezTo>
                  <a:pt x="2153600" y="1171124"/>
                  <a:pt x="2153600" y="1171124"/>
                  <a:pt x="2168402" y="1171124"/>
                </a:cubicBezTo>
                <a:cubicBezTo>
                  <a:pt x="2168402" y="1171124"/>
                  <a:pt x="2168402" y="1171124"/>
                  <a:pt x="2168402" y="1156323"/>
                </a:cubicBezTo>
                <a:lnTo>
                  <a:pt x="2153600" y="1156323"/>
                </a:lnTo>
                <a:close/>
                <a:moveTo>
                  <a:pt x="1864511" y="1156323"/>
                </a:moveTo>
                <a:cubicBezTo>
                  <a:pt x="1864511" y="1163724"/>
                  <a:pt x="1864511" y="1167424"/>
                  <a:pt x="1864511" y="1167424"/>
                </a:cubicBezTo>
                <a:lnTo>
                  <a:pt x="1864511" y="1171124"/>
                </a:lnTo>
                <a:lnTo>
                  <a:pt x="1879313" y="1171124"/>
                </a:lnTo>
                <a:lnTo>
                  <a:pt x="1879313" y="1156323"/>
                </a:lnTo>
                <a:cubicBezTo>
                  <a:pt x="1879313" y="1156323"/>
                  <a:pt x="1879313" y="1171124"/>
                  <a:pt x="1893651" y="1171124"/>
                </a:cubicBezTo>
                <a:cubicBezTo>
                  <a:pt x="1893651" y="1171124"/>
                  <a:pt x="1893651" y="1162799"/>
                  <a:pt x="1893651" y="1164880"/>
                </a:cubicBezTo>
                <a:lnTo>
                  <a:pt x="1893651" y="1162567"/>
                </a:lnTo>
                <a:cubicBezTo>
                  <a:pt x="1893651" y="1164649"/>
                  <a:pt x="1893651" y="1156323"/>
                  <a:pt x="1893651" y="1156323"/>
                </a:cubicBezTo>
                <a:lnTo>
                  <a:pt x="1879313" y="1156323"/>
                </a:lnTo>
                <a:cubicBezTo>
                  <a:pt x="1864511" y="1171124"/>
                  <a:pt x="1864511" y="1156323"/>
                  <a:pt x="1864511" y="1156323"/>
                </a:cubicBezTo>
                <a:close/>
                <a:moveTo>
                  <a:pt x="0" y="1156323"/>
                </a:moveTo>
                <a:cubicBezTo>
                  <a:pt x="0" y="1156323"/>
                  <a:pt x="0" y="1156323"/>
                  <a:pt x="14339" y="1156323"/>
                </a:cubicBezTo>
                <a:cubicBezTo>
                  <a:pt x="14339" y="1156323"/>
                  <a:pt x="14339" y="1156323"/>
                  <a:pt x="14339" y="1171124"/>
                </a:cubicBezTo>
                <a:lnTo>
                  <a:pt x="29140" y="1171124"/>
                </a:lnTo>
                <a:lnTo>
                  <a:pt x="29140" y="1172917"/>
                </a:lnTo>
                <a:lnTo>
                  <a:pt x="29140" y="1176501"/>
                </a:lnTo>
                <a:cubicBezTo>
                  <a:pt x="29140" y="1177397"/>
                  <a:pt x="29140" y="1177845"/>
                  <a:pt x="29140" y="1177173"/>
                </a:cubicBezTo>
                <a:lnTo>
                  <a:pt x="29140" y="1185462"/>
                </a:lnTo>
                <a:lnTo>
                  <a:pt x="43479" y="1185462"/>
                </a:lnTo>
                <a:cubicBezTo>
                  <a:pt x="43479" y="1185462"/>
                  <a:pt x="43479" y="1185462"/>
                  <a:pt x="43479" y="1199801"/>
                </a:cubicBezTo>
                <a:lnTo>
                  <a:pt x="29140" y="1199801"/>
                </a:lnTo>
                <a:lnTo>
                  <a:pt x="14339" y="1199801"/>
                </a:lnTo>
                <a:lnTo>
                  <a:pt x="14339" y="1185462"/>
                </a:lnTo>
                <a:cubicBezTo>
                  <a:pt x="14339" y="1171124"/>
                  <a:pt x="14339" y="1171124"/>
                  <a:pt x="0" y="1171124"/>
                </a:cubicBezTo>
                <a:close/>
                <a:moveTo>
                  <a:pt x="1937130" y="1141985"/>
                </a:moveTo>
                <a:cubicBezTo>
                  <a:pt x="1937130" y="1141985"/>
                  <a:pt x="1937130" y="1141985"/>
                  <a:pt x="1937130" y="1143777"/>
                </a:cubicBezTo>
                <a:lnTo>
                  <a:pt x="1937130" y="1154531"/>
                </a:lnTo>
                <a:lnTo>
                  <a:pt x="1937130" y="1156323"/>
                </a:lnTo>
                <a:cubicBezTo>
                  <a:pt x="1937130" y="1156323"/>
                  <a:pt x="1937130" y="1156323"/>
                  <a:pt x="1951469" y="1156323"/>
                </a:cubicBezTo>
                <a:lnTo>
                  <a:pt x="1951469" y="1152739"/>
                </a:lnTo>
                <a:cubicBezTo>
                  <a:pt x="1951469" y="1152739"/>
                  <a:pt x="1951469" y="1149154"/>
                  <a:pt x="1951469" y="1141985"/>
                </a:cubicBezTo>
                <a:close/>
                <a:moveTo>
                  <a:pt x="29140" y="1141985"/>
                </a:moveTo>
                <a:lnTo>
                  <a:pt x="43479" y="1141985"/>
                </a:lnTo>
                <a:lnTo>
                  <a:pt x="43479" y="1156323"/>
                </a:lnTo>
                <a:cubicBezTo>
                  <a:pt x="43479" y="1156323"/>
                  <a:pt x="43479" y="1156323"/>
                  <a:pt x="29140" y="1156323"/>
                </a:cubicBezTo>
                <a:cubicBezTo>
                  <a:pt x="29140" y="1156323"/>
                  <a:pt x="43479" y="1141985"/>
                  <a:pt x="29140" y="1141985"/>
                </a:cubicBezTo>
                <a:close/>
                <a:moveTo>
                  <a:pt x="2095783" y="1127646"/>
                </a:moveTo>
                <a:cubicBezTo>
                  <a:pt x="2095783" y="1127646"/>
                  <a:pt x="2095783" y="1127646"/>
                  <a:pt x="2095783" y="1129439"/>
                </a:cubicBezTo>
                <a:lnTo>
                  <a:pt x="2095783" y="1131231"/>
                </a:lnTo>
                <a:cubicBezTo>
                  <a:pt x="2095783" y="1131231"/>
                  <a:pt x="2095783" y="1134816"/>
                  <a:pt x="2095783" y="1141985"/>
                </a:cubicBezTo>
                <a:lnTo>
                  <a:pt x="2110584" y="1141985"/>
                </a:lnTo>
                <a:cubicBezTo>
                  <a:pt x="2110584" y="1141985"/>
                  <a:pt x="2110584" y="1141985"/>
                  <a:pt x="2110584" y="1140192"/>
                </a:cubicBezTo>
                <a:lnTo>
                  <a:pt x="2110584" y="1133695"/>
                </a:lnTo>
                <a:cubicBezTo>
                  <a:pt x="2110584" y="1135712"/>
                  <a:pt x="2110584" y="1127646"/>
                  <a:pt x="2110584" y="1127646"/>
                </a:cubicBezTo>
                <a:close/>
                <a:moveTo>
                  <a:pt x="14339" y="1127646"/>
                </a:moveTo>
                <a:lnTo>
                  <a:pt x="29140" y="1127646"/>
                </a:lnTo>
                <a:lnTo>
                  <a:pt x="29140" y="1141985"/>
                </a:lnTo>
                <a:cubicBezTo>
                  <a:pt x="14339" y="1141985"/>
                  <a:pt x="14339" y="1141985"/>
                  <a:pt x="14339" y="1127646"/>
                </a:cubicBezTo>
                <a:close/>
                <a:moveTo>
                  <a:pt x="1648041" y="1113308"/>
                </a:moveTo>
                <a:lnTo>
                  <a:pt x="1648041" y="1127646"/>
                </a:lnTo>
                <a:cubicBezTo>
                  <a:pt x="1648041" y="1127646"/>
                  <a:pt x="1648041" y="1127646"/>
                  <a:pt x="1648041" y="1141985"/>
                </a:cubicBezTo>
                <a:lnTo>
                  <a:pt x="1662380" y="1141985"/>
                </a:lnTo>
                <a:cubicBezTo>
                  <a:pt x="1662380" y="1141985"/>
                  <a:pt x="1662380" y="1156323"/>
                  <a:pt x="1648041" y="1156323"/>
                </a:cubicBezTo>
                <a:cubicBezTo>
                  <a:pt x="1648041" y="1156323"/>
                  <a:pt x="1648041" y="1156323"/>
                  <a:pt x="1662380" y="1156323"/>
                </a:cubicBezTo>
                <a:lnTo>
                  <a:pt x="1662380" y="1141985"/>
                </a:lnTo>
                <a:cubicBezTo>
                  <a:pt x="1662380" y="1127646"/>
                  <a:pt x="1648041" y="1127646"/>
                  <a:pt x="1648041" y="1127646"/>
                </a:cubicBezTo>
                <a:cubicBezTo>
                  <a:pt x="1648041" y="1127646"/>
                  <a:pt x="1648041" y="1127646"/>
                  <a:pt x="1662380" y="1127646"/>
                </a:cubicBezTo>
                <a:lnTo>
                  <a:pt x="1662380" y="1125854"/>
                </a:lnTo>
                <a:cubicBezTo>
                  <a:pt x="1662380" y="1124062"/>
                  <a:pt x="1662380" y="1120477"/>
                  <a:pt x="1662380" y="1113308"/>
                </a:cubicBezTo>
                <a:close/>
                <a:moveTo>
                  <a:pt x="1488926" y="1084169"/>
                </a:moveTo>
                <a:lnTo>
                  <a:pt x="1474587" y="1098507"/>
                </a:lnTo>
                <a:lnTo>
                  <a:pt x="1488926" y="1098507"/>
                </a:lnTo>
                <a:close/>
                <a:moveTo>
                  <a:pt x="129975" y="1084169"/>
                </a:moveTo>
                <a:lnTo>
                  <a:pt x="129975" y="1098507"/>
                </a:lnTo>
                <a:lnTo>
                  <a:pt x="144776" y="1098507"/>
                </a:lnTo>
                <a:lnTo>
                  <a:pt x="144776" y="1084169"/>
                </a:lnTo>
                <a:cubicBezTo>
                  <a:pt x="144776" y="1098507"/>
                  <a:pt x="129975" y="1098507"/>
                  <a:pt x="129975" y="1084169"/>
                </a:cubicBezTo>
                <a:close/>
                <a:moveTo>
                  <a:pt x="29140" y="1084169"/>
                </a:moveTo>
                <a:cubicBezTo>
                  <a:pt x="29140" y="1084169"/>
                  <a:pt x="29140" y="1084169"/>
                  <a:pt x="29140" y="1098507"/>
                </a:cubicBezTo>
                <a:cubicBezTo>
                  <a:pt x="29140" y="1098507"/>
                  <a:pt x="43479" y="1098507"/>
                  <a:pt x="43479" y="1084169"/>
                </a:cubicBezTo>
                <a:cubicBezTo>
                  <a:pt x="43479" y="1084169"/>
                  <a:pt x="29140" y="1098507"/>
                  <a:pt x="29140" y="1084169"/>
                </a:cubicBezTo>
                <a:close/>
                <a:moveTo>
                  <a:pt x="115636" y="1069830"/>
                </a:moveTo>
                <a:cubicBezTo>
                  <a:pt x="115636" y="1084169"/>
                  <a:pt x="101297" y="1084169"/>
                  <a:pt x="101297" y="1084169"/>
                </a:cubicBezTo>
                <a:cubicBezTo>
                  <a:pt x="101297" y="1084169"/>
                  <a:pt x="101297" y="1084169"/>
                  <a:pt x="115636" y="1084169"/>
                </a:cubicBezTo>
                <a:cubicBezTo>
                  <a:pt x="115636" y="1084169"/>
                  <a:pt x="115636" y="1084169"/>
                  <a:pt x="115636" y="1069830"/>
                </a:cubicBezTo>
                <a:close/>
                <a:moveTo>
                  <a:pt x="72157" y="1069830"/>
                </a:moveTo>
                <a:lnTo>
                  <a:pt x="72157" y="1084169"/>
                </a:lnTo>
                <a:lnTo>
                  <a:pt x="72157" y="1098507"/>
                </a:lnTo>
                <a:cubicBezTo>
                  <a:pt x="72157" y="1098507"/>
                  <a:pt x="72157" y="1098507"/>
                  <a:pt x="86958" y="1098507"/>
                </a:cubicBezTo>
                <a:cubicBezTo>
                  <a:pt x="86958" y="1098507"/>
                  <a:pt x="86958" y="1098507"/>
                  <a:pt x="86958" y="1084169"/>
                </a:cubicBezTo>
                <a:close/>
                <a:moveTo>
                  <a:pt x="29140" y="1055492"/>
                </a:moveTo>
                <a:lnTo>
                  <a:pt x="29140" y="1069830"/>
                </a:lnTo>
                <a:lnTo>
                  <a:pt x="43479" y="1069830"/>
                </a:lnTo>
                <a:cubicBezTo>
                  <a:pt x="43479" y="1069830"/>
                  <a:pt x="43479" y="1069830"/>
                  <a:pt x="43479" y="1055492"/>
                </a:cubicBezTo>
                <a:lnTo>
                  <a:pt x="41687" y="1055492"/>
                </a:lnTo>
                <a:lnTo>
                  <a:pt x="30933" y="1055492"/>
                </a:lnTo>
                <a:cubicBezTo>
                  <a:pt x="29140" y="1055492"/>
                  <a:pt x="29140" y="1055492"/>
                  <a:pt x="29140" y="1055492"/>
                </a:cubicBezTo>
                <a:close/>
                <a:moveTo>
                  <a:pt x="1662380" y="1040691"/>
                </a:moveTo>
                <a:cubicBezTo>
                  <a:pt x="1662380" y="1040691"/>
                  <a:pt x="1662380" y="1040691"/>
                  <a:pt x="1662380" y="1042541"/>
                </a:cubicBezTo>
                <a:lnTo>
                  <a:pt x="1662380" y="1053642"/>
                </a:lnTo>
                <a:cubicBezTo>
                  <a:pt x="1662380" y="1055492"/>
                  <a:pt x="1662380" y="1055492"/>
                  <a:pt x="1662380" y="1055492"/>
                </a:cubicBezTo>
                <a:cubicBezTo>
                  <a:pt x="1648041" y="1055492"/>
                  <a:pt x="1662380" y="1055492"/>
                  <a:pt x="1662380" y="1040691"/>
                </a:cubicBezTo>
                <a:close/>
                <a:moveTo>
                  <a:pt x="1648041" y="1040691"/>
                </a:moveTo>
                <a:lnTo>
                  <a:pt x="1648041" y="1055492"/>
                </a:lnTo>
                <a:lnTo>
                  <a:pt x="1662380" y="1055492"/>
                </a:lnTo>
                <a:cubicBezTo>
                  <a:pt x="1676719" y="1040691"/>
                  <a:pt x="1676719" y="1055492"/>
                  <a:pt x="1676719" y="1040691"/>
                </a:cubicBezTo>
                <a:cubicBezTo>
                  <a:pt x="1676719" y="1040691"/>
                  <a:pt x="1676719" y="1040691"/>
                  <a:pt x="1662380" y="1040691"/>
                </a:cubicBezTo>
                <a:cubicBezTo>
                  <a:pt x="1662380" y="1040691"/>
                  <a:pt x="1662380" y="1040691"/>
                  <a:pt x="1648041" y="1040691"/>
                </a:cubicBezTo>
                <a:close/>
                <a:moveTo>
                  <a:pt x="1575422" y="1040691"/>
                </a:moveTo>
                <a:lnTo>
                  <a:pt x="1575422" y="1055492"/>
                </a:lnTo>
                <a:lnTo>
                  <a:pt x="1590223" y="1055492"/>
                </a:lnTo>
                <a:cubicBezTo>
                  <a:pt x="1590223" y="1055492"/>
                  <a:pt x="1590223" y="1069830"/>
                  <a:pt x="1604562" y="1069830"/>
                </a:cubicBezTo>
                <a:lnTo>
                  <a:pt x="1604562" y="1055492"/>
                </a:lnTo>
                <a:cubicBezTo>
                  <a:pt x="1604562" y="1040691"/>
                  <a:pt x="1590223" y="1040691"/>
                  <a:pt x="1590223" y="1040691"/>
                </a:cubicBezTo>
                <a:close/>
                <a:moveTo>
                  <a:pt x="1821495" y="1012014"/>
                </a:moveTo>
                <a:lnTo>
                  <a:pt x="1821495" y="1026352"/>
                </a:lnTo>
                <a:lnTo>
                  <a:pt x="1835833" y="1026352"/>
                </a:lnTo>
                <a:cubicBezTo>
                  <a:pt x="1835833" y="1026352"/>
                  <a:pt x="1835833" y="1026352"/>
                  <a:pt x="1835833" y="1012014"/>
                </a:cubicBezTo>
                <a:cubicBezTo>
                  <a:pt x="1835833" y="1012014"/>
                  <a:pt x="1835833" y="1012014"/>
                  <a:pt x="1821495" y="1012014"/>
                </a:cubicBezTo>
                <a:close/>
                <a:moveTo>
                  <a:pt x="1575422" y="1012014"/>
                </a:moveTo>
                <a:cubicBezTo>
                  <a:pt x="1575422" y="1012014"/>
                  <a:pt x="1575422" y="1012014"/>
                  <a:pt x="1575422" y="1026352"/>
                </a:cubicBezTo>
                <a:lnTo>
                  <a:pt x="1590223" y="1026352"/>
                </a:lnTo>
                <a:cubicBezTo>
                  <a:pt x="1590223" y="1026352"/>
                  <a:pt x="1590223" y="1026352"/>
                  <a:pt x="1590223" y="1012014"/>
                </a:cubicBezTo>
                <a:close/>
                <a:moveTo>
                  <a:pt x="1445447" y="1012014"/>
                </a:moveTo>
                <a:cubicBezTo>
                  <a:pt x="1445447" y="1012014"/>
                  <a:pt x="1445447" y="1012014"/>
                  <a:pt x="1445447" y="1013807"/>
                </a:cubicBezTo>
                <a:lnTo>
                  <a:pt x="1445447" y="1024560"/>
                </a:lnTo>
                <a:lnTo>
                  <a:pt x="1445447" y="1026352"/>
                </a:lnTo>
                <a:cubicBezTo>
                  <a:pt x="1445447" y="1026352"/>
                  <a:pt x="1445447" y="1026352"/>
                  <a:pt x="1459786" y="1026352"/>
                </a:cubicBezTo>
                <a:cubicBezTo>
                  <a:pt x="1445447" y="1026352"/>
                  <a:pt x="1445447" y="1012014"/>
                  <a:pt x="1445447" y="1012014"/>
                </a:cubicBezTo>
                <a:close/>
                <a:moveTo>
                  <a:pt x="101297" y="1012014"/>
                </a:moveTo>
                <a:lnTo>
                  <a:pt x="109587" y="1012014"/>
                </a:lnTo>
                <a:cubicBezTo>
                  <a:pt x="108915" y="1012014"/>
                  <a:pt x="109363" y="1012014"/>
                  <a:pt x="110259" y="1012014"/>
                </a:cubicBezTo>
                <a:lnTo>
                  <a:pt x="115636" y="1012014"/>
                </a:lnTo>
                <a:cubicBezTo>
                  <a:pt x="115636" y="1026352"/>
                  <a:pt x="101297" y="1026352"/>
                  <a:pt x="101297" y="1026352"/>
                </a:cubicBezTo>
                <a:lnTo>
                  <a:pt x="101297" y="1018063"/>
                </a:lnTo>
                <a:lnTo>
                  <a:pt x="101297" y="1017391"/>
                </a:lnTo>
                <a:cubicBezTo>
                  <a:pt x="101297" y="1015599"/>
                  <a:pt x="101297" y="1012014"/>
                  <a:pt x="101297" y="1012014"/>
                </a:cubicBezTo>
                <a:close/>
                <a:moveTo>
                  <a:pt x="1864511" y="997676"/>
                </a:moveTo>
                <a:lnTo>
                  <a:pt x="1864511" y="1012014"/>
                </a:lnTo>
                <a:cubicBezTo>
                  <a:pt x="1879313" y="1012014"/>
                  <a:pt x="1879313" y="1026352"/>
                  <a:pt x="1879313" y="1026352"/>
                </a:cubicBezTo>
                <a:lnTo>
                  <a:pt x="1879313" y="1012014"/>
                </a:lnTo>
                <a:cubicBezTo>
                  <a:pt x="1879313" y="997676"/>
                  <a:pt x="1864511" y="997676"/>
                  <a:pt x="1864511" y="997676"/>
                </a:cubicBezTo>
                <a:close/>
                <a:moveTo>
                  <a:pt x="86958" y="982875"/>
                </a:moveTo>
                <a:cubicBezTo>
                  <a:pt x="86958" y="982875"/>
                  <a:pt x="86958" y="982875"/>
                  <a:pt x="88751" y="982875"/>
                </a:cubicBezTo>
                <a:lnTo>
                  <a:pt x="97712" y="982875"/>
                </a:lnTo>
                <a:lnTo>
                  <a:pt x="101297" y="982875"/>
                </a:lnTo>
                <a:lnTo>
                  <a:pt x="101297" y="997676"/>
                </a:lnTo>
                <a:cubicBezTo>
                  <a:pt x="86958" y="997676"/>
                  <a:pt x="86958" y="997676"/>
                  <a:pt x="86958" y="982875"/>
                </a:cubicBezTo>
                <a:close/>
                <a:moveTo>
                  <a:pt x="14339" y="982875"/>
                </a:moveTo>
                <a:cubicBezTo>
                  <a:pt x="14339" y="982875"/>
                  <a:pt x="14339" y="982875"/>
                  <a:pt x="29140" y="982875"/>
                </a:cubicBezTo>
                <a:cubicBezTo>
                  <a:pt x="29140" y="982875"/>
                  <a:pt x="29140" y="982875"/>
                  <a:pt x="29140" y="997676"/>
                </a:cubicBezTo>
                <a:lnTo>
                  <a:pt x="14339" y="1012014"/>
                </a:lnTo>
                <a:lnTo>
                  <a:pt x="14339" y="1026352"/>
                </a:lnTo>
                <a:lnTo>
                  <a:pt x="0" y="1026352"/>
                </a:lnTo>
                <a:cubicBezTo>
                  <a:pt x="0" y="1026352"/>
                  <a:pt x="0" y="1026352"/>
                  <a:pt x="0" y="1012014"/>
                </a:cubicBezTo>
                <a:cubicBezTo>
                  <a:pt x="0" y="997676"/>
                  <a:pt x="14339" y="997676"/>
                  <a:pt x="14339" y="997676"/>
                </a:cubicBezTo>
                <a:cubicBezTo>
                  <a:pt x="14339" y="997676"/>
                  <a:pt x="14339" y="997676"/>
                  <a:pt x="14339" y="982875"/>
                </a:cubicBezTo>
                <a:close/>
                <a:moveTo>
                  <a:pt x="2124923" y="968536"/>
                </a:moveTo>
                <a:cubicBezTo>
                  <a:pt x="2124923" y="968536"/>
                  <a:pt x="2124923" y="968536"/>
                  <a:pt x="2124923" y="982875"/>
                </a:cubicBezTo>
                <a:cubicBezTo>
                  <a:pt x="2124923" y="982875"/>
                  <a:pt x="2124923" y="982875"/>
                  <a:pt x="2139262" y="982875"/>
                </a:cubicBezTo>
                <a:cubicBezTo>
                  <a:pt x="2139262" y="968536"/>
                  <a:pt x="2124923" y="968536"/>
                  <a:pt x="2124923" y="968536"/>
                </a:cubicBezTo>
                <a:close/>
                <a:moveTo>
                  <a:pt x="1691058" y="968536"/>
                </a:moveTo>
                <a:cubicBezTo>
                  <a:pt x="1705859" y="982875"/>
                  <a:pt x="1705859" y="968536"/>
                  <a:pt x="1705859" y="968536"/>
                </a:cubicBezTo>
                <a:close/>
                <a:moveTo>
                  <a:pt x="1618901" y="968536"/>
                </a:moveTo>
                <a:cubicBezTo>
                  <a:pt x="1604562" y="968536"/>
                  <a:pt x="1604562" y="968536"/>
                  <a:pt x="1604562" y="982875"/>
                </a:cubicBezTo>
                <a:lnTo>
                  <a:pt x="1618901" y="982875"/>
                </a:lnTo>
                <a:close/>
                <a:moveTo>
                  <a:pt x="1532405" y="968536"/>
                </a:moveTo>
                <a:cubicBezTo>
                  <a:pt x="1532405" y="968536"/>
                  <a:pt x="1532405" y="968536"/>
                  <a:pt x="1532405" y="982875"/>
                </a:cubicBezTo>
                <a:lnTo>
                  <a:pt x="1532405" y="997676"/>
                </a:lnTo>
                <a:cubicBezTo>
                  <a:pt x="1532405" y="982875"/>
                  <a:pt x="1546744" y="997676"/>
                  <a:pt x="1546744" y="982875"/>
                </a:cubicBezTo>
                <a:cubicBezTo>
                  <a:pt x="1546744" y="982875"/>
                  <a:pt x="1546744" y="982875"/>
                  <a:pt x="1546744" y="968536"/>
                </a:cubicBezTo>
                <a:cubicBezTo>
                  <a:pt x="1546744" y="968536"/>
                  <a:pt x="1546744" y="968536"/>
                  <a:pt x="1532405" y="968536"/>
                </a:cubicBezTo>
                <a:close/>
                <a:moveTo>
                  <a:pt x="29140" y="968536"/>
                </a:moveTo>
                <a:cubicBezTo>
                  <a:pt x="29140" y="968536"/>
                  <a:pt x="29140" y="968536"/>
                  <a:pt x="43479" y="968536"/>
                </a:cubicBezTo>
                <a:lnTo>
                  <a:pt x="43479" y="982875"/>
                </a:lnTo>
                <a:lnTo>
                  <a:pt x="29140" y="982875"/>
                </a:lnTo>
                <a:cubicBezTo>
                  <a:pt x="29140" y="982875"/>
                  <a:pt x="29140" y="982875"/>
                  <a:pt x="29140" y="968536"/>
                </a:cubicBezTo>
                <a:close/>
                <a:moveTo>
                  <a:pt x="1720198" y="954198"/>
                </a:moveTo>
                <a:cubicBezTo>
                  <a:pt x="1720198" y="954198"/>
                  <a:pt x="1720198" y="954198"/>
                  <a:pt x="1720198" y="968536"/>
                </a:cubicBezTo>
                <a:cubicBezTo>
                  <a:pt x="1720198" y="968536"/>
                  <a:pt x="1720198" y="968536"/>
                  <a:pt x="1721990" y="968536"/>
                </a:cubicBezTo>
                <a:lnTo>
                  <a:pt x="1732744" y="968536"/>
                </a:lnTo>
                <a:cubicBezTo>
                  <a:pt x="1734537" y="968536"/>
                  <a:pt x="1734537" y="968536"/>
                  <a:pt x="1734537" y="968536"/>
                </a:cubicBezTo>
                <a:cubicBezTo>
                  <a:pt x="1734537" y="968536"/>
                  <a:pt x="1734537" y="968536"/>
                  <a:pt x="1734537" y="954198"/>
                </a:cubicBezTo>
                <a:cubicBezTo>
                  <a:pt x="1720198" y="954198"/>
                  <a:pt x="1720198" y="968536"/>
                  <a:pt x="1720198" y="954198"/>
                </a:cubicBezTo>
                <a:close/>
                <a:moveTo>
                  <a:pt x="1648041" y="954198"/>
                </a:moveTo>
                <a:lnTo>
                  <a:pt x="1648041" y="968536"/>
                </a:lnTo>
                <a:cubicBezTo>
                  <a:pt x="1648041" y="968536"/>
                  <a:pt x="1648041" y="968536"/>
                  <a:pt x="1633240" y="968536"/>
                </a:cubicBezTo>
                <a:cubicBezTo>
                  <a:pt x="1633240" y="968536"/>
                  <a:pt x="1633240" y="968536"/>
                  <a:pt x="1633240" y="982875"/>
                </a:cubicBezTo>
                <a:lnTo>
                  <a:pt x="1648041" y="982875"/>
                </a:lnTo>
                <a:lnTo>
                  <a:pt x="1648041" y="968536"/>
                </a:lnTo>
                <a:cubicBezTo>
                  <a:pt x="1662380" y="968536"/>
                  <a:pt x="1662380" y="982875"/>
                  <a:pt x="1662380" y="982875"/>
                </a:cubicBezTo>
                <a:lnTo>
                  <a:pt x="1662380" y="968536"/>
                </a:lnTo>
                <a:lnTo>
                  <a:pt x="1648041" y="968536"/>
                </a:lnTo>
                <a:cubicBezTo>
                  <a:pt x="1648041" y="954198"/>
                  <a:pt x="1648041" y="954198"/>
                  <a:pt x="1662380" y="954198"/>
                </a:cubicBezTo>
                <a:close/>
                <a:moveTo>
                  <a:pt x="1575422" y="954198"/>
                </a:moveTo>
                <a:cubicBezTo>
                  <a:pt x="1575422" y="954198"/>
                  <a:pt x="1575422" y="954198"/>
                  <a:pt x="1575422" y="968536"/>
                </a:cubicBezTo>
                <a:cubicBezTo>
                  <a:pt x="1575422" y="968536"/>
                  <a:pt x="1575422" y="968536"/>
                  <a:pt x="1575422" y="982875"/>
                </a:cubicBezTo>
                <a:cubicBezTo>
                  <a:pt x="1575422" y="982875"/>
                  <a:pt x="1575422" y="968536"/>
                  <a:pt x="1561083" y="968536"/>
                </a:cubicBezTo>
                <a:cubicBezTo>
                  <a:pt x="1561083" y="968536"/>
                  <a:pt x="1575422" y="968536"/>
                  <a:pt x="1575422" y="954198"/>
                </a:cubicBezTo>
                <a:close/>
                <a:moveTo>
                  <a:pt x="1561083" y="954198"/>
                </a:moveTo>
                <a:lnTo>
                  <a:pt x="1561083" y="968536"/>
                </a:lnTo>
                <a:cubicBezTo>
                  <a:pt x="1561083" y="968536"/>
                  <a:pt x="1561083" y="968536"/>
                  <a:pt x="1561083" y="982875"/>
                </a:cubicBezTo>
                <a:lnTo>
                  <a:pt x="1561083" y="997676"/>
                </a:lnTo>
                <a:lnTo>
                  <a:pt x="1575422" y="997676"/>
                </a:lnTo>
                <a:lnTo>
                  <a:pt x="1575422" y="995826"/>
                </a:lnTo>
                <a:lnTo>
                  <a:pt x="1575422" y="984725"/>
                </a:lnTo>
                <a:lnTo>
                  <a:pt x="1575422" y="982875"/>
                </a:lnTo>
                <a:lnTo>
                  <a:pt x="1590223" y="982875"/>
                </a:lnTo>
                <a:lnTo>
                  <a:pt x="1590223" y="968536"/>
                </a:lnTo>
                <a:lnTo>
                  <a:pt x="1590223" y="954198"/>
                </a:lnTo>
                <a:lnTo>
                  <a:pt x="1575422" y="954198"/>
                </a:lnTo>
                <a:cubicBezTo>
                  <a:pt x="1575422" y="954198"/>
                  <a:pt x="1575422" y="954198"/>
                  <a:pt x="1561083" y="954198"/>
                </a:cubicBezTo>
                <a:close/>
                <a:moveTo>
                  <a:pt x="1734537" y="939859"/>
                </a:moveTo>
                <a:cubicBezTo>
                  <a:pt x="1734537" y="954198"/>
                  <a:pt x="1748875" y="954198"/>
                  <a:pt x="1748875" y="954198"/>
                </a:cubicBezTo>
                <a:lnTo>
                  <a:pt x="1748875" y="939859"/>
                </a:lnTo>
                <a:close/>
                <a:moveTo>
                  <a:pt x="1676719" y="939859"/>
                </a:moveTo>
                <a:cubicBezTo>
                  <a:pt x="1676719" y="947029"/>
                  <a:pt x="1676719" y="950613"/>
                  <a:pt x="1676719" y="950613"/>
                </a:cubicBezTo>
                <a:lnTo>
                  <a:pt x="1676719" y="954198"/>
                </a:lnTo>
                <a:lnTo>
                  <a:pt x="1691058" y="954198"/>
                </a:lnTo>
                <a:lnTo>
                  <a:pt x="1691058" y="939859"/>
                </a:lnTo>
                <a:cubicBezTo>
                  <a:pt x="1691058" y="939859"/>
                  <a:pt x="1691058" y="939859"/>
                  <a:pt x="1676719" y="939859"/>
                </a:cubicBezTo>
                <a:close/>
                <a:moveTo>
                  <a:pt x="1474587" y="925059"/>
                </a:moveTo>
                <a:cubicBezTo>
                  <a:pt x="1474587" y="925059"/>
                  <a:pt x="1474587" y="925059"/>
                  <a:pt x="1474587" y="939859"/>
                </a:cubicBezTo>
                <a:lnTo>
                  <a:pt x="1488926" y="939859"/>
                </a:lnTo>
                <a:lnTo>
                  <a:pt x="1488926" y="925059"/>
                </a:lnTo>
                <a:close/>
                <a:moveTo>
                  <a:pt x="57818" y="925059"/>
                </a:moveTo>
                <a:cubicBezTo>
                  <a:pt x="57818" y="925059"/>
                  <a:pt x="57818" y="925059"/>
                  <a:pt x="72157" y="925059"/>
                </a:cubicBezTo>
                <a:cubicBezTo>
                  <a:pt x="72157" y="925059"/>
                  <a:pt x="72157" y="925059"/>
                  <a:pt x="57818" y="939859"/>
                </a:cubicBezTo>
                <a:cubicBezTo>
                  <a:pt x="57818" y="939859"/>
                  <a:pt x="57818" y="939859"/>
                  <a:pt x="57818" y="925059"/>
                </a:cubicBezTo>
                <a:close/>
                <a:moveTo>
                  <a:pt x="1604562" y="910720"/>
                </a:moveTo>
                <a:cubicBezTo>
                  <a:pt x="1604562" y="925059"/>
                  <a:pt x="1590223" y="925059"/>
                  <a:pt x="1604562" y="925059"/>
                </a:cubicBezTo>
                <a:lnTo>
                  <a:pt x="1590223" y="925059"/>
                </a:lnTo>
                <a:cubicBezTo>
                  <a:pt x="1590223" y="925059"/>
                  <a:pt x="1590223" y="925059"/>
                  <a:pt x="1575422" y="925059"/>
                </a:cubicBezTo>
                <a:lnTo>
                  <a:pt x="1561083" y="925059"/>
                </a:lnTo>
                <a:lnTo>
                  <a:pt x="1546744" y="925059"/>
                </a:lnTo>
                <a:lnTo>
                  <a:pt x="1546744" y="939859"/>
                </a:lnTo>
                <a:cubicBezTo>
                  <a:pt x="1546744" y="939859"/>
                  <a:pt x="1546744" y="939859"/>
                  <a:pt x="1561083" y="939859"/>
                </a:cubicBezTo>
                <a:lnTo>
                  <a:pt x="1561083" y="925059"/>
                </a:lnTo>
                <a:cubicBezTo>
                  <a:pt x="1561083" y="939859"/>
                  <a:pt x="1561083" y="939859"/>
                  <a:pt x="1575422" y="939859"/>
                </a:cubicBezTo>
                <a:lnTo>
                  <a:pt x="1590223" y="939859"/>
                </a:lnTo>
                <a:cubicBezTo>
                  <a:pt x="1590223" y="939859"/>
                  <a:pt x="1590223" y="939859"/>
                  <a:pt x="1604562" y="939859"/>
                </a:cubicBezTo>
                <a:lnTo>
                  <a:pt x="1604562" y="925059"/>
                </a:lnTo>
                <a:cubicBezTo>
                  <a:pt x="1604562" y="939859"/>
                  <a:pt x="1604562" y="939859"/>
                  <a:pt x="1618901" y="939859"/>
                </a:cubicBezTo>
                <a:lnTo>
                  <a:pt x="1618901" y="934309"/>
                </a:lnTo>
                <a:lnTo>
                  <a:pt x="1618901" y="933615"/>
                </a:lnTo>
                <a:lnTo>
                  <a:pt x="1618901" y="925059"/>
                </a:lnTo>
                <a:lnTo>
                  <a:pt x="1633240" y="925059"/>
                </a:lnTo>
                <a:cubicBezTo>
                  <a:pt x="1633240" y="925059"/>
                  <a:pt x="1633240" y="925059"/>
                  <a:pt x="1633240" y="910720"/>
                </a:cubicBezTo>
                <a:cubicBezTo>
                  <a:pt x="1618901" y="910720"/>
                  <a:pt x="1618901" y="925059"/>
                  <a:pt x="1618901" y="925059"/>
                </a:cubicBezTo>
                <a:lnTo>
                  <a:pt x="1604562" y="925059"/>
                </a:lnTo>
                <a:close/>
                <a:moveTo>
                  <a:pt x="737294" y="910720"/>
                </a:moveTo>
                <a:cubicBezTo>
                  <a:pt x="737294" y="925059"/>
                  <a:pt x="737294" y="925059"/>
                  <a:pt x="751633" y="925059"/>
                </a:cubicBezTo>
                <a:lnTo>
                  <a:pt x="751633" y="910720"/>
                </a:lnTo>
                <a:close/>
                <a:moveTo>
                  <a:pt x="1561083" y="896382"/>
                </a:moveTo>
                <a:lnTo>
                  <a:pt x="1575422" y="910720"/>
                </a:lnTo>
                <a:cubicBezTo>
                  <a:pt x="1575422" y="896382"/>
                  <a:pt x="1575422" y="896382"/>
                  <a:pt x="1561083" y="896382"/>
                </a:cubicBezTo>
                <a:close/>
                <a:moveTo>
                  <a:pt x="708154" y="896382"/>
                </a:moveTo>
                <a:cubicBezTo>
                  <a:pt x="708154" y="896382"/>
                  <a:pt x="708154" y="910720"/>
                  <a:pt x="693815" y="910720"/>
                </a:cubicBezTo>
                <a:lnTo>
                  <a:pt x="708154" y="910720"/>
                </a:lnTo>
                <a:cubicBezTo>
                  <a:pt x="708154" y="910720"/>
                  <a:pt x="708154" y="910720"/>
                  <a:pt x="708154" y="908928"/>
                </a:cubicBezTo>
                <a:lnTo>
                  <a:pt x="708154" y="898174"/>
                </a:lnTo>
                <a:cubicBezTo>
                  <a:pt x="708154" y="896382"/>
                  <a:pt x="708154" y="896382"/>
                  <a:pt x="708154" y="896382"/>
                </a:cubicBezTo>
                <a:close/>
                <a:moveTo>
                  <a:pt x="679476" y="896382"/>
                </a:moveTo>
                <a:cubicBezTo>
                  <a:pt x="665137" y="896382"/>
                  <a:pt x="665137" y="910720"/>
                  <a:pt x="665137" y="910720"/>
                </a:cubicBezTo>
                <a:cubicBezTo>
                  <a:pt x="665137" y="910720"/>
                  <a:pt x="665137" y="910720"/>
                  <a:pt x="679476" y="910720"/>
                </a:cubicBezTo>
                <a:cubicBezTo>
                  <a:pt x="679476" y="910720"/>
                  <a:pt x="679476" y="910720"/>
                  <a:pt x="679476" y="896382"/>
                </a:cubicBezTo>
                <a:close/>
                <a:moveTo>
                  <a:pt x="86958" y="882043"/>
                </a:moveTo>
                <a:lnTo>
                  <a:pt x="101297" y="882043"/>
                </a:lnTo>
                <a:lnTo>
                  <a:pt x="101297" y="896382"/>
                </a:lnTo>
                <a:cubicBezTo>
                  <a:pt x="101297" y="896382"/>
                  <a:pt x="101297" y="896382"/>
                  <a:pt x="86958" y="896382"/>
                </a:cubicBezTo>
                <a:close/>
                <a:moveTo>
                  <a:pt x="549501" y="867242"/>
                </a:moveTo>
                <a:cubicBezTo>
                  <a:pt x="549501" y="867242"/>
                  <a:pt x="549501" y="882043"/>
                  <a:pt x="534700" y="882043"/>
                </a:cubicBezTo>
                <a:lnTo>
                  <a:pt x="549501" y="882043"/>
                </a:lnTo>
                <a:lnTo>
                  <a:pt x="549501" y="880193"/>
                </a:lnTo>
                <a:lnTo>
                  <a:pt x="549501" y="869092"/>
                </a:lnTo>
                <a:cubicBezTo>
                  <a:pt x="549501" y="867242"/>
                  <a:pt x="549501" y="867242"/>
                  <a:pt x="549501" y="867242"/>
                </a:cubicBezTo>
                <a:close/>
                <a:moveTo>
                  <a:pt x="173454" y="867242"/>
                </a:moveTo>
                <a:lnTo>
                  <a:pt x="187793" y="882043"/>
                </a:lnTo>
                <a:lnTo>
                  <a:pt x="187793" y="867242"/>
                </a:lnTo>
                <a:close/>
                <a:moveTo>
                  <a:pt x="1562876" y="856489"/>
                </a:moveTo>
                <a:cubicBezTo>
                  <a:pt x="1561083" y="856489"/>
                  <a:pt x="1561083" y="860073"/>
                  <a:pt x="1561083" y="867242"/>
                </a:cubicBezTo>
                <a:cubicBezTo>
                  <a:pt x="1561083" y="867242"/>
                  <a:pt x="1561083" y="867242"/>
                  <a:pt x="1575422" y="867242"/>
                </a:cubicBezTo>
                <a:cubicBezTo>
                  <a:pt x="1568252" y="860073"/>
                  <a:pt x="1564668" y="856489"/>
                  <a:pt x="1562876" y="856489"/>
                </a:cubicBezTo>
                <a:close/>
                <a:moveTo>
                  <a:pt x="2124923" y="852904"/>
                </a:moveTo>
                <a:cubicBezTo>
                  <a:pt x="2124923" y="852904"/>
                  <a:pt x="2124923" y="852904"/>
                  <a:pt x="2124923" y="867242"/>
                </a:cubicBezTo>
                <a:lnTo>
                  <a:pt x="2133213" y="867242"/>
                </a:lnTo>
                <a:cubicBezTo>
                  <a:pt x="2132541" y="867242"/>
                  <a:pt x="2132989" y="867242"/>
                  <a:pt x="2133885" y="867242"/>
                </a:cubicBezTo>
                <a:lnTo>
                  <a:pt x="2139262" y="867242"/>
                </a:lnTo>
                <a:cubicBezTo>
                  <a:pt x="2139262" y="867242"/>
                  <a:pt x="2139262" y="867242"/>
                  <a:pt x="2153600" y="867242"/>
                </a:cubicBezTo>
                <a:lnTo>
                  <a:pt x="2153600" y="865450"/>
                </a:lnTo>
                <a:lnTo>
                  <a:pt x="2153600" y="863658"/>
                </a:lnTo>
                <a:lnTo>
                  <a:pt x="2153600" y="858953"/>
                </a:lnTo>
                <a:cubicBezTo>
                  <a:pt x="2153600" y="859625"/>
                  <a:pt x="2153600" y="859177"/>
                  <a:pt x="2153600" y="858281"/>
                </a:cubicBezTo>
                <a:lnTo>
                  <a:pt x="2153600" y="854697"/>
                </a:lnTo>
                <a:lnTo>
                  <a:pt x="2153600" y="852904"/>
                </a:lnTo>
                <a:cubicBezTo>
                  <a:pt x="2153600" y="852904"/>
                  <a:pt x="2153600" y="852904"/>
                  <a:pt x="2139262" y="852904"/>
                </a:cubicBezTo>
                <a:close/>
                <a:moveTo>
                  <a:pt x="1879313" y="852904"/>
                </a:moveTo>
                <a:lnTo>
                  <a:pt x="1879313" y="867242"/>
                </a:lnTo>
                <a:lnTo>
                  <a:pt x="1893651" y="867242"/>
                </a:lnTo>
                <a:cubicBezTo>
                  <a:pt x="1893651" y="867242"/>
                  <a:pt x="1893651" y="867242"/>
                  <a:pt x="1893651" y="852904"/>
                </a:cubicBezTo>
                <a:cubicBezTo>
                  <a:pt x="1893651" y="852904"/>
                  <a:pt x="1893651" y="852904"/>
                  <a:pt x="1879313" y="852904"/>
                </a:cubicBezTo>
                <a:close/>
                <a:moveTo>
                  <a:pt x="1503265" y="852904"/>
                </a:moveTo>
                <a:lnTo>
                  <a:pt x="1503265" y="867242"/>
                </a:lnTo>
                <a:lnTo>
                  <a:pt x="1503265" y="882043"/>
                </a:lnTo>
                <a:lnTo>
                  <a:pt x="1517604" y="882043"/>
                </a:lnTo>
                <a:cubicBezTo>
                  <a:pt x="1503265" y="882043"/>
                  <a:pt x="1517604" y="867242"/>
                  <a:pt x="1517604" y="867242"/>
                </a:cubicBezTo>
                <a:cubicBezTo>
                  <a:pt x="1517604" y="867242"/>
                  <a:pt x="1517604" y="867242"/>
                  <a:pt x="1503265" y="852904"/>
                </a:cubicBezTo>
                <a:close/>
                <a:moveTo>
                  <a:pt x="173454" y="838566"/>
                </a:moveTo>
                <a:cubicBezTo>
                  <a:pt x="159115" y="838566"/>
                  <a:pt x="159115" y="852904"/>
                  <a:pt x="173454" y="852904"/>
                </a:cubicBezTo>
                <a:close/>
                <a:moveTo>
                  <a:pt x="144776" y="838566"/>
                </a:moveTo>
                <a:lnTo>
                  <a:pt x="144776" y="852904"/>
                </a:lnTo>
                <a:cubicBezTo>
                  <a:pt x="159115" y="852904"/>
                  <a:pt x="159115" y="838566"/>
                  <a:pt x="159115" y="838566"/>
                </a:cubicBezTo>
                <a:lnTo>
                  <a:pt x="150825" y="838566"/>
                </a:lnTo>
                <a:lnTo>
                  <a:pt x="150153" y="838566"/>
                </a:lnTo>
                <a:cubicBezTo>
                  <a:pt x="148361" y="838566"/>
                  <a:pt x="144776" y="838566"/>
                  <a:pt x="144776" y="838566"/>
                </a:cubicBezTo>
                <a:close/>
                <a:moveTo>
                  <a:pt x="2124923" y="824227"/>
                </a:moveTo>
                <a:cubicBezTo>
                  <a:pt x="2124923" y="824227"/>
                  <a:pt x="2124923" y="832293"/>
                  <a:pt x="2124923" y="830276"/>
                </a:cubicBezTo>
                <a:lnTo>
                  <a:pt x="2124923" y="838566"/>
                </a:lnTo>
                <a:lnTo>
                  <a:pt x="2139262" y="838566"/>
                </a:lnTo>
                <a:cubicBezTo>
                  <a:pt x="2139262" y="838566"/>
                  <a:pt x="2139262" y="838566"/>
                  <a:pt x="2139262" y="824227"/>
                </a:cubicBezTo>
                <a:close/>
                <a:moveTo>
                  <a:pt x="1763677" y="824227"/>
                </a:moveTo>
                <a:cubicBezTo>
                  <a:pt x="1778016" y="838566"/>
                  <a:pt x="1778016" y="824227"/>
                  <a:pt x="1778016" y="824227"/>
                </a:cubicBezTo>
                <a:close/>
                <a:moveTo>
                  <a:pt x="1734537" y="824227"/>
                </a:moveTo>
                <a:lnTo>
                  <a:pt x="1734537" y="832517"/>
                </a:lnTo>
                <a:cubicBezTo>
                  <a:pt x="1734537" y="831845"/>
                  <a:pt x="1734537" y="832293"/>
                  <a:pt x="1734537" y="833189"/>
                </a:cubicBezTo>
                <a:lnTo>
                  <a:pt x="1734537" y="838566"/>
                </a:lnTo>
                <a:lnTo>
                  <a:pt x="1748875" y="838566"/>
                </a:lnTo>
                <a:cubicBezTo>
                  <a:pt x="1734537" y="838566"/>
                  <a:pt x="1748875" y="838566"/>
                  <a:pt x="1748875" y="824227"/>
                </a:cubicBezTo>
                <a:close/>
                <a:moveTo>
                  <a:pt x="1705859" y="824227"/>
                </a:moveTo>
                <a:lnTo>
                  <a:pt x="1705859" y="838566"/>
                </a:lnTo>
                <a:cubicBezTo>
                  <a:pt x="1720198" y="838566"/>
                  <a:pt x="1705859" y="838566"/>
                  <a:pt x="1720198" y="838566"/>
                </a:cubicBezTo>
                <a:cubicBezTo>
                  <a:pt x="1720198" y="824227"/>
                  <a:pt x="1705859" y="824227"/>
                  <a:pt x="1705859" y="824227"/>
                </a:cubicBezTo>
                <a:close/>
                <a:moveTo>
                  <a:pt x="1633240" y="824227"/>
                </a:moveTo>
                <a:cubicBezTo>
                  <a:pt x="1633240" y="838566"/>
                  <a:pt x="1648041" y="838566"/>
                  <a:pt x="1648041" y="824227"/>
                </a:cubicBezTo>
                <a:cubicBezTo>
                  <a:pt x="1648041" y="824227"/>
                  <a:pt x="1648041" y="824227"/>
                  <a:pt x="1648041" y="838566"/>
                </a:cubicBezTo>
                <a:lnTo>
                  <a:pt x="1633240" y="838566"/>
                </a:lnTo>
                <a:cubicBezTo>
                  <a:pt x="1633240" y="838566"/>
                  <a:pt x="1633240" y="838566"/>
                  <a:pt x="1633240" y="840358"/>
                </a:cubicBezTo>
                <a:lnTo>
                  <a:pt x="1633240" y="842150"/>
                </a:lnTo>
                <a:lnTo>
                  <a:pt x="1633240" y="852904"/>
                </a:lnTo>
                <a:lnTo>
                  <a:pt x="1648041" y="852904"/>
                </a:lnTo>
                <a:lnTo>
                  <a:pt x="1662380" y="852904"/>
                </a:lnTo>
                <a:lnTo>
                  <a:pt x="1676719" y="852904"/>
                </a:lnTo>
                <a:lnTo>
                  <a:pt x="1676719" y="838566"/>
                </a:lnTo>
                <a:cubicBezTo>
                  <a:pt x="1676719" y="838566"/>
                  <a:pt x="1691058" y="838566"/>
                  <a:pt x="1691058" y="852904"/>
                </a:cubicBezTo>
                <a:lnTo>
                  <a:pt x="1691058" y="838566"/>
                </a:lnTo>
                <a:cubicBezTo>
                  <a:pt x="1691058" y="838566"/>
                  <a:pt x="1691058" y="838566"/>
                  <a:pt x="1691058" y="824227"/>
                </a:cubicBezTo>
                <a:lnTo>
                  <a:pt x="1682768" y="824227"/>
                </a:lnTo>
                <a:lnTo>
                  <a:pt x="1682096" y="824227"/>
                </a:lnTo>
                <a:cubicBezTo>
                  <a:pt x="1680303" y="824227"/>
                  <a:pt x="1676719" y="824227"/>
                  <a:pt x="1676719" y="824227"/>
                </a:cubicBezTo>
                <a:cubicBezTo>
                  <a:pt x="1662380" y="824227"/>
                  <a:pt x="1662380" y="824227"/>
                  <a:pt x="1662380" y="838566"/>
                </a:cubicBezTo>
                <a:lnTo>
                  <a:pt x="1662380" y="824227"/>
                </a:lnTo>
                <a:lnTo>
                  <a:pt x="1648041" y="824227"/>
                </a:lnTo>
                <a:close/>
                <a:moveTo>
                  <a:pt x="1604562" y="824227"/>
                </a:moveTo>
                <a:cubicBezTo>
                  <a:pt x="1604562" y="824227"/>
                  <a:pt x="1604562" y="824227"/>
                  <a:pt x="1604562" y="838566"/>
                </a:cubicBezTo>
                <a:cubicBezTo>
                  <a:pt x="1604562" y="852904"/>
                  <a:pt x="1604562" y="838566"/>
                  <a:pt x="1590223" y="838566"/>
                </a:cubicBezTo>
                <a:cubicBezTo>
                  <a:pt x="1590223" y="838566"/>
                  <a:pt x="1590223" y="838566"/>
                  <a:pt x="1590223" y="852904"/>
                </a:cubicBezTo>
                <a:lnTo>
                  <a:pt x="1604562" y="852904"/>
                </a:lnTo>
                <a:lnTo>
                  <a:pt x="1618901" y="852904"/>
                </a:lnTo>
                <a:cubicBezTo>
                  <a:pt x="1618901" y="852904"/>
                  <a:pt x="1618901" y="852904"/>
                  <a:pt x="1618901" y="838566"/>
                </a:cubicBezTo>
                <a:cubicBezTo>
                  <a:pt x="1618901" y="838566"/>
                  <a:pt x="1618901" y="838566"/>
                  <a:pt x="1618901" y="824227"/>
                </a:cubicBezTo>
                <a:close/>
                <a:moveTo>
                  <a:pt x="1561083" y="824227"/>
                </a:moveTo>
                <a:lnTo>
                  <a:pt x="1575422" y="824227"/>
                </a:lnTo>
                <a:cubicBezTo>
                  <a:pt x="1575422" y="838566"/>
                  <a:pt x="1575422" y="838566"/>
                  <a:pt x="1561083" y="838566"/>
                </a:cubicBezTo>
                <a:lnTo>
                  <a:pt x="1561083" y="832293"/>
                </a:lnTo>
                <a:lnTo>
                  <a:pt x="1561083" y="831397"/>
                </a:lnTo>
                <a:cubicBezTo>
                  <a:pt x="1561083" y="831397"/>
                  <a:pt x="1561083" y="831397"/>
                  <a:pt x="1561083" y="824227"/>
                </a:cubicBezTo>
                <a:close/>
                <a:moveTo>
                  <a:pt x="1416770" y="824227"/>
                </a:moveTo>
                <a:lnTo>
                  <a:pt x="1416770" y="826020"/>
                </a:lnTo>
                <a:lnTo>
                  <a:pt x="1416770" y="836774"/>
                </a:lnTo>
                <a:lnTo>
                  <a:pt x="1416770" y="838566"/>
                </a:lnTo>
                <a:lnTo>
                  <a:pt x="1431108" y="838566"/>
                </a:lnTo>
                <a:lnTo>
                  <a:pt x="1431108" y="824227"/>
                </a:lnTo>
                <a:cubicBezTo>
                  <a:pt x="1431108" y="824227"/>
                  <a:pt x="1431108" y="824227"/>
                  <a:pt x="1416770" y="824227"/>
                </a:cubicBezTo>
                <a:close/>
                <a:moveTo>
                  <a:pt x="1300671" y="824227"/>
                </a:moveTo>
                <a:cubicBezTo>
                  <a:pt x="1300671" y="824227"/>
                  <a:pt x="1300671" y="824227"/>
                  <a:pt x="1300671" y="838566"/>
                </a:cubicBezTo>
                <a:cubicBezTo>
                  <a:pt x="1315473" y="838566"/>
                  <a:pt x="1315473" y="824227"/>
                  <a:pt x="1300671" y="824227"/>
                </a:cubicBezTo>
                <a:close/>
                <a:moveTo>
                  <a:pt x="260412" y="824227"/>
                </a:moveTo>
                <a:cubicBezTo>
                  <a:pt x="260412" y="824227"/>
                  <a:pt x="260412" y="824227"/>
                  <a:pt x="260412" y="826020"/>
                </a:cubicBezTo>
                <a:lnTo>
                  <a:pt x="260412" y="838566"/>
                </a:lnTo>
                <a:lnTo>
                  <a:pt x="274751" y="838566"/>
                </a:lnTo>
                <a:cubicBezTo>
                  <a:pt x="274751" y="852904"/>
                  <a:pt x="274751" y="852904"/>
                  <a:pt x="260412" y="852904"/>
                </a:cubicBezTo>
                <a:cubicBezTo>
                  <a:pt x="274751" y="852904"/>
                  <a:pt x="260412" y="852904"/>
                  <a:pt x="260412" y="867242"/>
                </a:cubicBezTo>
                <a:cubicBezTo>
                  <a:pt x="260412" y="867242"/>
                  <a:pt x="260412" y="867242"/>
                  <a:pt x="274751" y="852904"/>
                </a:cubicBezTo>
                <a:lnTo>
                  <a:pt x="274751" y="838566"/>
                </a:lnTo>
                <a:lnTo>
                  <a:pt x="274751" y="836774"/>
                </a:lnTo>
                <a:lnTo>
                  <a:pt x="274751" y="826020"/>
                </a:lnTo>
                <a:cubicBezTo>
                  <a:pt x="274751" y="824227"/>
                  <a:pt x="274751" y="824227"/>
                  <a:pt x="274751" y="824227"/>
                </a:cubicBezTo>
                <a:cubicBezTo>
                  <a:pt x="274751" y="824227"/>
                  <a:pt x="274751" y="824227"/>
                  <a:pt x="260412" y="824227"/>
                </a:cubicBezTo>
                <a:close/>
                <a:moveTo>
                  <a:pt x="1835833" y="809426"/>
                </a:moveTo>
                <a:lnTo>
                  <a:pt x="1835833" y="824227"/>
                </a:lnTo>
                <a:cubicBezTo>
                  <a:pt x="1835833" y="824227"/>
                  <a:pt x="1835833" y="824227"/>
                  <a:pt x="1850172" y="824227"/>
                </a:cubicBezTo>
                <a:lnTo>
                  <a:pt x="1850172" y="822377"/>
                </a:lnTo>
                <a:lnTo>
                  <a:pt x="1850172" y="809426"/>
                </a:lnTo>
                <a:close/>
                <a:moveTo>
                  <a:pt x="1792354" y="809426"/>
                </a:moveTo>
                <a:lnTo>
                  <a:pt x="1792354" y="811276"/>
                </a:lnTo>
                <a:lnTo>
                  <a:pt x="1792354" y="824227"/>
                </a:lnTo>
                <a:lnTo>
                  <a:pt x="1806693" y="824227"/>
                </a:lnTo>
                <a:lnTo>
                  <a:pt x="1806693" y="838566"/>
                </a:lnTo>
                <a:lnTo>
                  <a:pt x="1821495" y="838566"/>
                </a:lnTo>
                <a:cubicBezTo>
                  <a:pt x="1821495" y="838566"/>
                  <a:pt x="1821495" y="830500"/>
                  <a:pt x="1821495" y="832517"/>
                </a:cubicBezTo>
                <a:lnTo>
                  <a:pt x="1821495" y="824227"/>
                </a:lnTo>
                <a:cubicBezTo>
                  <a:pt x="1821495" y="824227"/>
                  <a:pt x="1821495" y="824227"/>
                  <a:pt x="1821495" y="822377"/>
                </a:cubicBezTo>
                <a:cubicBezTo>
                  <a:pt x="1821495" y="820527"/>
                  <a:pt x="1821495" y="816827"/>
                  <a:pt x="1821495" y="809426"/>
                </a:cubicBezTo>
                <a:lnTo>
                  <a:pt x="1806693" y="809426"/>
                </a:lnTo>
                <a:close/>
                <a:moveTo>
                  <a:pt x="1561083" y="809426"/>
                </a:moveTo>
                <a:cubicBezTo>
                  <a:pt x="1561083" y="809426"/>
                  <a:pt x="1561083" y="809426"/>
                  <a:pt x="1562876" y="809426"/>
                </a:cubicBezTo>
                <a:lnTo>
                  <a:pt x="1566460" y="809426"/>
                </a:lnTo>
                <a:lnTo>
                  <a:pt x="1567132" y="809426"/>
                </a:lnTo>
                <a:lnTo>
                  <a:pt x="1575422" y="809426"/>
                </a:lnTo>
                <a:lnTo>
                  <a:pt x="1561083" y="824227"/>
                </a:lnTo>
                <a:cubicBezTo>
                  <a:pt x="1561083" y="824227"/>
                  <a:pt x="1561083" y="824227"/>
                  <a:pt x="1561083" y="809426"/>
                </a:cubicBezTo>
                <a:close/>
                <a:moveTo>
                  <a:pt x="679476" y="809426"/>
                </a:moveTo>
                <a:cubicBezTo>
                  <a:pt x="679476" y="809426"/>
                  <a:pt x="679476" y="809426"/>
                  <a:pt x="679476" y="811276"/>
                </a:cubicBezTo>
                <a:lnTo>
                  <a:pt x="679476" y="822377"/>
                </a:lnTo>
                <a:cubicBezTo>
                  <a:pt x="679476" y="824227"/>
                  <a:pt x="679476" y="824227"/>
                  <a:pt x="679476" y="824227"/>
                </a:cubicBezTo>
                <a:cubicBezTo>
                  <a:pt x="679476" y="824227"/>
                  <a:pt x="679476" y="809426"/>
                  <a:pt x="693815" y="809426"/>
                </a:cubicBezTo>
                <a:lnTo>
                  <a:pt x="693815" y="824227"/>
                </a:lnTo>
                <a:lnTo>
                  <a:pt x="693815" y="838566"/>
                </a:lnTo>
                <a:lnTo>
                  <a:pt x="708154" y="838566"/>
                </a:lnTo>
                <a:lnTo>
                  <a:pt x="708154" y="824227"/>
                </a:lnTo>
                <a:lnTo>
                  <a:pt x="708154" y="809426"/>
                </a:lnTo>
                <a:lnTo>
                  <a:pt x="693815" y="809426"/>
                </a:lnTo>
                <a:close/>
                <a:moveTo>
                  <a:pt x="215141" y="798672"/>
                </a:moveTo>
                <a:cubicBezTo>
                  <a:pt x="213348" y="798672"/>
                  <a:pt x="209763" y="802257"/>
                  <a:pt x="202594" y="809426"/>
                </a:cubicBezTo>
                <a:lnTo>
                  <a:pt x="216933" y="809426"/>
                </a:lnTo>
                <a:cubicBezTo>
                  <a:pt x="216933" y="802257"/>
                  <a:pt x="216933" y="798672"/>
                  <a:pt x="215141" y="798672"/>
                </a:cubicBezTo>
                <a:close/>
                <a:moveTo>
                  <a:pt x="2037965" y="795088"/>
                </a:moveTo>
                <a:cubicBezTo>
                  <a:pt x="2037965" y="809426"/>
                  <a:pt x="2037965" y="795088"/>
                  <a:pt x="2037965" y="809426"/>
                </a:cubicBezTo>
                <a:lnTo>
                  <a:pt x="2052766" y="809426"/>
                </a:lnTo>
                <a:lnTo>
                  <a:pt x="2052766" y="801137"/>
                </a:lnTo>
                <a:cubicBezTo>
                  <a:pt x="2052766" y="801809"/>
                  <a:pt x="2052766" y="801361"/>
                  <a:pt x="2052766" y="800465"/>
                </a:cubicBezTo>
                <a:lnTo>
                  <a:pt x="2052766" y="795088"/>
                </a:lnTo>
                <a:cubicBezTo>
                  <a:pt x="2052766" y="795088"/>
                  <a:pt x="2052766" y="795088"/>
                  <a:pt x="2037965" y="795088"/>
                </a:cubicBezTo>
                <a:close/>
                <a:moveTo>
                  <a:pt x="1879313" y="795088"/>
                </a:moveTo>
                <a:lnTo>
                  <a:pt x="1879313" y="809426"/>
                </a:lnTo>
                <a:cubicBezTo>
                  <a:pt x="1879313" y="809426"/>
                  <a:pt x="1893651" y="809426"/>
                  <a:pt x="1879313" y="795088"/>
                </a:cubicBezTo>
                <a:close/>
                <a:moveTo>
                  <a:pt x="231272" y="795088"/>
                </a:moveTo>
                <a:cubicBezTo>
                  <a:pt x="231272" y="802257"/>
                  <a:pt x="231272" y="805842"/>
                  <a:pt x="231272" y="807634"/>
                </a:cubicBezTo>
                <a:cubicBezTo>
                  <a:pt x="231272" y="809426"/>
                  <a:pt x="231272" y="809426"/>
                  <a:pt x="231272" y="809426"/>
                </a:cubicBezTo>
                <a:cubicBezTo>
                  <a:pt x="231272" y="809426"/>
                  <a:pt x="245610" y="795088"/>
                  <a:pt x="231272" y="795088"/>
                </a:cubicBezTo>
                <a:close/>
                <a:moveTo>
                  <a:pt x="2153600" y="780749"/>
                </a:moveTo>
                <a:lnTo>
                  <a:pt x="2168402" y="780749"/>
                </a:lnTo>
                <a:lnTo>
                  <a:pt x="2168402" y="795088"/>
                </a:lnTo>
                <a:cubicBezTo>
                  <a:pt x="2168402" y="795088"/>
                  <a:pt x="2168402" y="780749"/>
                  <a:pt x="2153600" y="780749"/>
                </a:cubicBezTo>
                <a:close/>
                <a:moveTo>
                  <a:pt x="2110584" y="780749"/>
                </a:moveTo>
                <a:lnTo>
                  <a:pt x="2124923" y="780749"/>
                </a:lnTo>
                <a:lnTo>
                  <a:pt x="2124923" y="795088"/>
                </a:lnTo>
                <a:cubicBezTo>
                  <a:pt x="2124923" y="795088"/>
                  <a:pt x="2124923" y="795088"/>
                  <a:pt x="2110584" y="780749"/>
                </a:cubicBezTo>
                <a:close/>
                <a:moveTo>
                  <a:pt x="1676719" y="780749"/>
                </a:moveTo>
                <a:lnTo>
                  <a:pt x="1691058" y="795088"/>
                </a:lnTo>
                <a:cubicBezTo>
                  <a:pt x="1691058" y="795088"/>
                  <a:pt x="1691058" y="795088"/>
                  <a:pt x="1676719" y="795088"/>
                </a:cubicBezTo>
                <a:cubicBezTo>
                  <a:pt x="1676719" y="795088"/>
                  <a:pt x="1676719" y="795088"/>
                  <a:pt x="1676719" y="780749"/>
                </a:cubicBezTo>
                <a:close/>
                <a:moveTo>
                  <a:pt x="1648041" y="780749"/>
                </a:moveTo>
                <a:cubicBezTo>
                  <a:pt x="1648041" y="780749"/>
                  <a:pt x="1648041" y="780749"/>
                  <a:pt x="1662380" y="780749"/>
                </a:cubicBezTo>
                <a:lnTo>
                  <a:pt x="1662380" y="795088"/>
                </a:lnTo>
                <a:cubicBezTo>
                  <a:pt x="1662380" y="795088"/>
                  <a:pt x="1662380" y="795088"/>
                  <a:pt x="1648041" y="780749"/>
                </a:cubicBezTo>
                <a:close/>
                <a:moveTo>
                  <a:pt x="1633240" y="780749"/>
                </a:moveTo>
                <a:lnTo>
                  <a:pt x="1633240" y="782542"/>
                </a:lnTo>
                <a:cubicBezTo>
                  <a:pt x="1633240" y="784334"/>
                  <a:pt x="1633240" y="787919"/>
                  <a:pt x="1633240" y="795088"/>
                </a:cubicBezTo>
                <a:lnTo>
                  <a:pt x="1624950" y="795088"/>
                </a:lnTo>
                <a:lnTo>
                  <a:pt x="1624278" y="795088"/>
                </a:lnTo>
                <a:cubicBezTo>
                  <a:pt x="1622486" y="795088"/>
                  <a:pt x="1618901" y="795088"/>
                  <a:pt x="1618901" y="795088"/>
                </a:cubicBezTo>
                <a:cubicBezTo>
                  <a:pt x="1618901" y="795088"/>
                  <a:pt x="1618901" y="780749"/>
                  <a:pt x="1633240" y="780749"/>
                </a:cubicBezTo>
                <a:close/>
                <a:moveTo>
                  <a:pt x="1445447" y="780749"/>
                </a:moveTo>
                <a:lnTo>
                  <a:pt x="1445447" y="795088"/>
                </a:lnTo>
                <a:cubicBezTo>
                  <a:pt x="1445447" y="795088"/>
                  <a:pt x="1445447" y="795088"/>
                  <a:pt x="1431108" y="795088"/>
                </a:cubicBezTo>
                <a:cubicBezTo>
                  <a:pt x="1431108" y="795088"/>
                  <a:pt x="1431108" y="795088"/>
                  <a:pt x="1431108" y="809426"/>
                </a:cubicBezTo>
                <a:lnTo>
                  <a:pt x="1445447" y="809426"/>
                </a:lnTo>
                <a:cubicBezTo>
                  <a:pt x="1445447" y="809426"/>
                  <a:pt x="1445447" y="809426"/>
                  <a:pt x="1445447" y="795088"/>
                </a:cubicBezTo>
                <a:cubicBezTo>
                  <a:pt x="1445447" y="795088"/>
                  <a:pt x="1445447" y="795088"/>
                  <a:pt x="1459786" y="795088"/>
                </a:cubicBezTo>
                <a:close/>
                <a:moveTo>
                  <a:pt x="1688817" y="774700"/>
                </a:moveTo>
                <a:cubicBezTo>
                  <a:pt x="1690162" y="775373"/>
                  <a:pt x="1691058" y="777165"/>
                  <a:pt x="1691058" y="780749"/>
                </a:cubicBezTo>
                <a:cubicBezTo>
                  <a:pt x="1691058" y="780749"/>
                  <a:pt x="1691058" y="780749"/>
                  <a:pt x="1676719" y="780749"/>
                </a:cubicBezTo>
                <a:cubicBezTo>
                  <a:pt x="1676719" y="780749"/>
                  <a:pt x="1684784" y="772684"/>
                  <a:pt x="1688817" y="774700"/>
                </a:cubicBezTo>
                <a:close/>
                <a:moveTo>
                  <a:pt x="2110584" y="766411"/>
                </a:moveTo>
                <a:lnTo>
                  <a:pt x="2124923" y="766411"/>
                </a:lnTo>
                <a:lnTo>
                  <a:pt x="2124923" y="780749"/>
                </a:lnTo>
                <a:cubicBezTo>
                  <a:pt x="2110584" y="780749"/>
                  <a:pt x="2110584" y="780749"/>
                  <a:pt x="2110584" y="766411"/>
                </a:cubicBezTo>
                <a:close/>
                <a:moveTo>
                  <a:pt x="2095783" y="766411"/>
                </a:moveTo>
                <a:cubicBezTo>
                  <a:pt x="2095783" y="766411"/>
                  <a:pt x="2095783" y="766411"/>
                  <a:pt x="2110584" y="766411"/>
                </a:cubicBezTo>
                <a:cubicBezTo>
                  <a:pt x="2110584" y="766411"/>
                  <a:pt x="2110584" y="766411"/>
                  <a:pt x="2110584" y="768204"/>
                </a:cubicBezTo>
                <a:lnTo>
                  <a:pt x="2110584" y="774700"/>
                </a:lnTo>
                <a:lnTo>
                  <a:pt x="2110584" y="775373"/>
                </a:lnTo>
                <a:lnTo>
                  <a:pt x="2110584" y="780749"/>
                </a:lnTo>
                <a:close/>
                <a:moveTo>
                  <a:pt x="1662380" y="766411"/>
                </a:moveTo>
                <a:cubicBezTo>
                  <a:pt x="1662380" y="780749"/>
                  <a:pt x="1676719" y="780749"/>
                  <a:pt x="1676719" y="780749"/>
                </a:cubicBezTo>
                <a:lnTo>
                  <a:pt x="1662380" y="780749"/>
                </a:lnTo>
                <a:close/>
                <a:moveTo>
                  <a:pt x="1662380" y="766411"/>
                </a:moveTo>
                <a:cubicBezTo>
                  <a:pt x="1676719" y="766411"/>
                  <a:pt x="1676719" y="766411"/>
                  <a:pt x="1676719" y="780749"/>
                </a:cubicBezTo>
                <a:cubicBezTo>
                  <a:pt x="1676719" y="780749"/>
                  <a:pt x="1676719" y="766411"/>
                  <a:pt x="1662380" y="766411"/>
                </a:cubicBezTo>
                <a:close/>
                <a:moveTo>
                  <a:pt x="1618901" y="766411"/>
                </a:moveTo>
                <a:cubicBezTo>
                  <a:pt x="1633240" y="780749"/>
                  <a:pt x="1633240" y="780749"/>
                  <a:pt x="1618901" y="780749"/>
                </a:cubicBezTo>
                <a:close/>
                <a:moveTo>
                  <a:pt x="1575422" y="766411"/>
                </a:moveTo>
                <a:lnTo>
                  <a:pt x="1590223" y="766411"/>
                </a:lnTo>
                <a:cubicBezTo>
                  <a:pt x="1604562" y="780749"/>
                  <a:pt x="1590223" y="766411"/>
                  <a:pt x="1590223" y="766411"/>
                </a:cubicBezTo>
                <a:lnTo>
                  <a:pt x="1604562" y="766411"/>
                </a:lnTo>
                <a:cubicBezTo>
                  <a:pt x="1604562" y="766411"/>
                  <a:pt x="1618901" y="766411"/>
                  <a:pt x="1618901" y="780749"/>
                </a:cubicBezTo>
                <a:lnTo>
                  <a:pt x="1618901" y="782542"/>
                </a:lnTo>
                <a:lnTo>
                  <a:pt x="1618901" y="795088"/>
                </a:lnTo>
                <a:lnTo>
                  <a:pt x="1604562" y="795088"/>
                </a:lnTo>
                <a:lnTo>
                  <a:pt x="1604562" y="780749"/>
                </a:lnTo>
                <a:cubicBezTo>
                  <a:pt x="1604562" y="795088"/>
                  <a:pt x="1604562" y="795088"/>
                  <a:pt x="1590223" y="795088"/>
                </a:cubicBezTo>
                <a:lnTo>
                  <a:pt x="1575422" y="780749"/>
                </a:lnTo>
                <a:cubicBezTo>
                  <a:pt x="1575422" y="780749"/>
                  <a:pt x="1575422" y="780749"/>
                  <a:pt x="1590223" y="780749"/>
                </a:cubicBezTo>
                <a:cubicBezTo>
                  <a:pt x="1575422" y="780749"/>
                  <a:pt x="1575422" y="766411"/>
                  <a:pt x="1575422" y="766411"/>
                </a:cubicBezTo>
                <a:close/>
                <a:moveTo>
                  <a:pt x="650336" y="766411"/>
                </a:moveTo>
                <a:lnTo>
                  <a:pt x="665137" y="766411"/>
                </a:lnTo>
                <a:cubicBezTo>
                  <a:pt x="665137" y="766411"/>
                  <a:pt x="665137" y="766411"/>
                  <a:pt x="650336" y="780749"/>
                </a:cubicBezTo>
                <a:cubicBezTo>
                  <a:pt x="650336" y="780749"/>
                  <a:pt x="650336" y="780749"/>
                  <a:pt x="650336" y="778957"/>
                </a:cubicBezTo>
                <a:lnTo>
                  <a:pt x="650336" y="768204"/>
                </a:lnTo>
                <a:close/>
                <a:moveTo>
                  <a:pt x="245610" y="751610"/>
                </a:moveTo>
                <a:lnTo>
                  <a:pt x="245610" y="757161"/>
                </a:lnTo>
                <a:lnTo>
                  <a:pt x="245610" y="757854"/>
                </a:lnTo>
                <a:lnTo>
                  <a:pt x="245610" y="766411"/>
                </a:lnTo>
                <a:lnTo>
                  <a:pt x="231272" y="766411"/>
                </a:lnTo>
                <a:cubicBezTo>
                  <a:pt x="231272" y="766411"/>
                  <a:pt x="231272" y="766411"/>
                  <a:pt x="245610" y="751610"/>
                </a:cubicBezTo>
                <a:close/>
                <a:moveTo>
                  <a:pt x="1922329" y="737272"/>
                </a:moveTo>
                <a:cubicBezTo>
                  <a:pt x="1922329" y="737272"/>
                  <a:pt x="1922329" y="737272"/>
                  <a:pt x="1937130" y="737272"/>
                </a:cubicBezTo>
                <a:cubicBezTo>
                  <a:pt x="1937130" y="737272"/>
                  <a:pt x="1937130" y="737272"/>
                  <a:pt x="1937130" y="739064"/>
                </a:cubicBezTo>
                <a:lnTo>
                  <a:pt x="1937130" y="740856"/>
                </a:lnTo>
                <a:lnTo>
                  <a:pt x="1937130" y="742649"/>
                </a:lnTo>
                <a:cubicBezTo>
                  <a:pt x="1937130" y="743545"/>
                  <a:pt x="1937130" y="743993"/>
                  <a:pt x="1937130" y="743321"/>
                </a:cubicBezTo>
                <a:lnTo>
                  <a:pt x="1937130" y="745561"/>
                </a:lnTo>
                <a:lnTo>
                  <a:pt x="1937130" y="746233"/>
                </a:lnTo>
                <a:lnTo>
                  <a:pt x="1937130" y="751610"/>
                </a:lnTo>
                <a:cubicBezTo>
                  <a:pt x="1922329" y="751610"/>
                  <a:pt x="1922329" y="751610"/>
                  <a:pt x="1922329" y="737272"/>
                </a:cubicBezTo>
                <a:close/>
                <a:moveTo>
                  <a:pt x="1907990" y="737272"/>
                </a:moveTo>
                <a:cubicBezTo>
                  <a:pt x="1907990" y="737272"/>
                  <a:pt x="1907990" y="737272"/>
                  <a:pt x="1922329" y="737272"/>
                </a:cubicBezTo>
                <a:cubicBezTo>
                  <a:pt x="1922329" y="737272"/>
                  <a:pt x="1922329" y="737272"/>
                  <a:pt x="1922329" y="751610"/>
                </a:cubicBezTo>
                <a:cubicBezTo>
                  <a:pt x="1922329" y="751610"/>
                  <a:pt x="1922329" y="737272"/>
                  <a:pt x="1907990" y="737272"/>
                </a:cubicBezTo>
                <a:close/>
                <a:moveTo>
                  <a:pt x="1821495" y="737272"/>
                </a:moveTo>
                <a:lnTo>
                  <a:pt x="1821495" y="751610"/>
                </a:lnTo>
                <a:lnTo>
                  <a:pt x="1806693" y="751610"/>
                </a:lnTo>
                <a:close/>
                <a:moveTo>
                  <a:pt x="216933" y="737272"/>
                </a:moveTo>
                <a:cubicBezTo>
                  <a:pt x="216933" y="751610"/>
                  <a:pt x="216933" y="751610"/>
                  <a:pt x="202594" y="751610"/>
                </a:cubicBezTo>
                <a:cubicBezTo>
                  <a:pt x="202594" y="751610"/>
                  <a:pt x="202594" y="751610"/>
                  <a:pt x="204386" y="751610"/>
                </a:cubicBezTo>
                <a:lnTo>
                  <a:pt x="215141" y="751610"/>
                </a:lnTo>
                <a:lnTo>
                  <a:pt x="216933" y="751610"/>
                </a:lnTo>
                <a:cubicBezTo>
                  <a:pt x="216933" y="766411"/>
                  <a:pt x="216933" y="766411"/>
                  <a:pt x="216933" y="766411"/>
                </a:cubicBezTo>
                <a:lnTo>
                  <a:pt x="216933" y="780749"/>
                </a:lnTo>
                <a:cubicBezTo>
                  <a:pt x="216933" y="780749"/>
                  <a:pt x="216933" y="780749"/>
                  <a:pt x="231272" y="780749"/>
                </a:cubicBezTo>
                <a:lnTo>
                  <a:pt x="245610" y="766411"/>
                </a:lnTo>
                <a:cubicBezTo>
                  <a:pt x="245610" y="766411"/>
                  <a:pt x="245610" y="766411"/>
                  <a:pt x="260412" y="766411"/>
                </a:cubicBezTo>
                <a:lnTo>
                  <a:pt x="245610" y="751610"/>
                </a:lnTo>
                <a:lnTo>
                  <a:pt x="231272" y="751610"/>
                </a:lnTo>
                <a:lnTo>
                  <a:pt x="225895" y="751610"/>
                </a:lnTo>
                <a:cubicBezTo>
                  <a:pt x="224998" y="751610"/>
                  <a:pt x="224550" y="751610"/>
                  <a:pt x="225222" y="751610"/>
                </a:cubicBezTo>
                <a:lnTo>
                  <a:pt x="222982" y="751610"/>
                </a:lnTo>
                <a:cubicBezTo>
                  <a:pt x="224998" y="751610"/>
                  <a:pt x="216933" y="751610"/>
                  <a:pt x="216933" y="751610"/>
                </a:cubicBezTo>
                <a:cubicBezTo>
                  <a:pt x="216933" y="751610"/>
                  <a:pt x="216933" y="751610"/>
                  <a:pt x="216933" y="737272"/>
                </a:cubicBezTo>
                <a:close/>
                <a:moveTo>
                  <a:pt x="1979923" y="731223"/>
                </a:moveTo>
                <a:cubicBezTo>
                  <a:pt x="1980147" y="731895"/>
                  <a:pt x="1980147" y="733687"/>
                  <a:pt x="1980147" y="737272"/>
                </a:cubicBezTo>
                <a:cubicBezTo>
                  <a:pt x="1980147" y="737272"/>
                  <a:pt x="1980147" y="737272"/>
                  <a:pt x="1965808" y="737272"/>
                </a:cubicBezTo>
                <a:cubicBezTo>
                  <a:pt x="1976562" y="737272"/>
                  <a:pt x="1979251" y="729206"/>
                  <a:pt x="1979923" y="731223"/>
                </a:cubicBezTo>
                <a:close/>
                <a:moveTo>
                  <a:pt x="619418" y="731223"/>
                </a:moveTo>
                <a:cubicBezTo>
                  <a:pt x="620762" y="731895"/>
                  <a:pt x="621658" y="733687"/>
                  <a:pt x="621658" y="737272"/>
                </a:cubicBezTo>
                <a:cubicBezTo>
                  <a:pt x="607319" y="737272"/>
                  <a:pt x="607319" y="751610"/>
                  <a:pt x="607319" y="737272"/>
                </a:cubicBezTo>
                <a:cubicBezTo>
                  <a:pt x="607319" y="737272"/>
                  <a:pt x="615385" y="729206"/>
                  <a:pt x="619418" y="731223"/>
                </a:cubicBezTo>
                <a:close/>
                <a:moveTo>
                  <a:pt x="1488926" y="722933"/>
                </a:moveTo>
                <a:cubicBezTo>
                  <a:pt x="1488926" y="722933"/>
                  <a:pt x="1488926" y="722933"/>
                  <a:pt x="1488926" y="724726"/>
                </a:cubicBezTo>
                <a:lnTo>
                  <a:pt x="1488926" y="737272"/>
                </a:lnTo>
                <a:lnTo>
                  <a:pt x="1487134" y="737272"/>
                </a:lnTo>
                <a:cubicBezTo>
                  <a:pt x="1485341" y="737272"/>
                  <a:pt x="1481757" y="737272"/>
                  <a:pt x="1474587" y="737272"/>
                </a:cubicBezTo>
                <a:lnTo>
                  <a:pt x="1474587" y="751610"/>
                </a:lnTo>
                <a:lnTo>
                  <a:pt x="1472737" y="751610"/>
                </a:lnTo>
                <a:lnTo>
                  <a:pt x="1469037" y="751610"/>
                </a:lnTo>
                <a:cubicBezTo>
                  <a:pt x="1468112" y="751610"/>
                  <a:pt x="1467649" y="751610"/>
                  <a:pt x="1468343" y="751610"/>
                </a:cubicBezTo>
                <a:lnTo>
                  <a:pt x="1459786" y="751610"/>
                </a:lnTo>
                <a:lnTo>
                  <a:pt x="1459786" y="766411"/>
                </a:lnTo>
                <a:cubicBezTo>
                  <a:pt x="1445447" y="766411"/>
                  <a:pt x="1445447" y="766411"/>
                  <a:pt x="1459786" y="780749"/>
                </a:cubicBezTo>
                <a:lnTo>
                  <a:pt x="1459786" y="766411"/>
                </a:lnTo>
                <a:cubicBezTo>
                  <a:pt x="1459786" y="766411"/>
                  <a:pt x="1463487" y="766411"/>
                  <a:pt x="1465337" y="766411"/>
                </a:cubicBezTo>
                <a:lnTo>
                  <a:pt x="1466030" y="766411"/>
                </a:lnTo>
                <a:lnTo>
                  <a:pt x="1468343" y="766411"/>
                </a:lnTo>
                <a:cubicBezTo>
                  <a:pt x="1467649" y="766411"/>
                  <a:pt x="1468112" y="766411"/>
                  <a:pt x="1469037" y="766411"/>
                </a:cubicBezTo>
                <a:lnTo>
                  <a:pt x="1474587" y="766411"/>
                </a:lnTo>
                <a:lnTo>
                  <a:pt x="1474587" y="760861"/>
                </a:lnTo>
                <a:lnTo>
                  <a:pt x="1474587" y="760167"/>
                </a:lnTo>
                <a:lnTo>
                  <a:pt x="1474587" y="751610"/>
                </a:lnTo>
                <a:lnTo>
                  <a:pt x="1482877" y="751610"/>
                </a:lnTo>
                <a:cubicBezTo>
                  <a:pt x="1480861" y="751610"/>
                  <a:pt x="1488926" y="751610"/>
                  <a:pt x="1488926" y="751610"/>
                </a:cubicBezTo>
                <a:cubicBezTo>
                  <a:pt x="1488926" y="751610"/>
                  <a:pt x="1488926" y="751610"/>
                  <a:pt x="1488926" y="737272"/>
                </a:cubicBezTo>
                <a:cubicBezTo>
                  <a:pt x="1488926" y="737272"/>
                  <a:pt x="1488926" y="737272"/>
                  <a:pt x="1503265" y="737272"/>
                </a:cubicBezTo>
                <a:lnTo>
                  <a:pt x="1503265" y="722933"/>
                </a:lnTo>
                <a:close/>
                <a:moveTo>
                  <a:pt x="578179" y="708595"/>
                </a:moveTo>
                <a:cubicBezTo>
                  <a:pt x="578179" y="708595"/>
                  <a:pt x="578179" y="708595"/>
                  <a:pt x="592518" y="708595"/>
                </a:cubicBezTo>
                <a:cubicBezTo>
                  <a:pt x="592518" y="708595"/>
                  <a:pt x="592518" y="708595"/>
                  <a:pt x="607319" y="708595"/>
                </a:cubicBezTo>
                <a:lnTo>
                  <a:pt x="621658" y="708595"/>
                </a:lnTo>
                <a:cubicBezTo>
                  <a:pt x="621658" y="722933"/>
                  <a:pt x="621658" y="722933"/>
                  <a:pt x="635997" y="708595"/>
                </a:cubicBezTo>
                <a:lnTo>
                  <a:pt x="635997" y="716884"/>
                </a:lnTo>
                <a:lnTo>
                  <a:pt x="635997" y="717556"/>
                </a:lnTo>
                <a:lnTo>
                  <a:pt x="635997" y="719349"/>
                </a:lnTo>
                <a:lnTo>
                  <a:pt x="635997" y="722933"/>
                </a:lnTo>
                <a:lnTo>
                  <a:pt x="621658" y="722933"/>
                </a:lnTo>
                <a:lnTo>
                  <a:pt x="619866" y="722933"/>
                </a:lnTo>
                <a:cubicBezTo>
                  <a:pt x="618074" y="722933"/>
                  <a:pt x="614489" y="722933"/>
                  <a:pt x="607319" y="722933"/>
                </a:cubicBezTo>
                <a:cubicBezTo>
                  <a:pt x="607319" y="708595"/>
                  <a:pt x="592518" y="722933"/>
                  <a:pt x="592518" y="722933"/>
                </a:cubicBezTo>
                <a:cubicBezTo>
                  <a:pt x="592518" y="722933"/>
                  <a:pt x="592518" y="708595"/>
                  <a:pt x="578179" y="708595"/>
                </a:cubicBezTo>
                <a:close/>
                <a:moveTo>
                  <a:pt x="1676719" y="693794"/>
                </a:moveTo>
                <a:lnTo>
                  <a:pt x="1691058" y="693794"/>
                </a:lnTo>
                <a:cubicBezTo>
                  <a:pt x="1691058" y="693794"/>
                  <a:pt x="1691058" y="693794"/>
                  <a:pt x="1691058" y="708595"/>
                </a:cubicBezTo>
                <a:lnTo>
                  <a:pt x="1691058" y="722933"/>
                </a:lnTo>
                <a:cubicBezTo>
                  <a:pt x="1676719" y="722933"/>
                  <a:pt x="1676719" y="737272"/>
                  <a:pt x="1676719" y="737272"/>
                </a:cubicBezTo>
                <a:lnTo>
                  <a:pt x="1676719" y="739064"/>
                </a:lnTo>
                <a:lnTo>
                  <a:pt x="1676719" y="749818"/>
                </a:lnTo>
                <a:lnTo>
                  <a:pt x="1676719" y="751610"/>
                </a:lnTo>
                <a:lnTo>
                  <a:pt x="1662380" y="751610"/>
                </a:lnTo>
                <a:lnTo>
                  <a:pt x="1662380" y="737272"/>
                </a:lnTo>
                <a:lnTo>
                  <a:pt x="1648041" y="737272"/>
                </a:lnTo>
                <a:lnTo>
                  <a:pt x="1648041" y="751610"/>
                </a:lnTo>
                <a:cubicBezTo>
                  <a:pt x="1648041" y="751610"/>
                  <a:pt x="1648041" y="751610"/>
                  <a:pt x="1662380" y="751610"/>
                </a:cubicBezTo>
                <a:lnTo>
                  <a:pt x="1662380" y="766411"/>
                </a:lnTo>
                <a:cubicBezTo>
                  <a:pt x="1662380" y="766411"/>
                  <a:pt x="1662380" y="766411"/>
                  <a:pt x="1648041" y="766411"/>
                </a:cubicBezTo>
                <a:cubicBezTo>
                  <a:pt x="1648041" y="766411"/>
                  <a:pt x="1648041" y="766411"/>
                  <a:pt x="1648041" y="780749"/>
                </a:cubicBezTo>
                <a:lnTo>
                  <a:pt x="1633240" y="780749"/>
                </a:lnTo>
                <a:cubicBezTo>
                  <a:pt x="1633240" y="780749"/>
                  <a:pt x="1633240" y="780749"/>
                  <a:pt x="1633240" y="766411"/>
                </a:cubicBezTo>
                <a:cubicBezTo>
                  <a:pt x="1633240" y="766411"/>
                  <a:pt x="1618901" y="751610"/>
                  <a:pt x="1633240" y="751610"/>
                </a:cubicBezTo>
                <a:lnTo>
                  <a:pt x="1618901" y="751610"/>
                </a:lnTo>
                <a:lnTo>
                  <a:pt x="1618901" y="743321"/>
                </a:lnTo>
                <a:cubicBezTo>
                  <a:pt x="1618901" y="745337"/>
                  <a:pt x="1618901" y="737272"/>
                  <a:pt x="1618901" y="737272"/>
                </a:cubicBezTo>
                <a:cubicBezTo>
                  <a:pt x="1618901" y="737272"/>
                  <a:pt x="1618901" y="737272"/>
                  <a:pt x="1620693" y="737272"/>
                </a:cubicBezTo>
                <a:lnTo>
                  <a:pt x="1633240" y="737272"/>
                </a:lnTo>
                <a:lnTo>
                  <a:pt x="1633240" y="722933"/>
                </a:lnTo>
                <a:lnTo>
                  <a:pt x="1648041" y="722933"/>
                </a:lnTo>
                <a:lnTo>
                  <a:pt x="1662380" y="722933"/>
                </a:lnTo>
                <a:lnTo>
                  <a:pt x="1662380" y="708595"/>
                </a:lnTo>
                <a:cubicBezTo>
                  <a:pt x="1662380" y="708595"/>
                  <a:pt x="1662380" y="708595"/>
                  <a:pt x="1676719" y="708595"/>
                </a:cubicBezTo>
                <a:lnTo>
                  <a:pt x="1676719" y="706745"/>
                </a:lnTo>
                <a:close/>
                <a:moveTo>
                  <a:pt x="751633" y="693794"/>
                </a:moveTo>
                <a:cubicBezTo>
                  <a:pt x="751633" y="693794"/>
                  <a:pt x="751633" y="693794"/>
                  <a:pt x="753425" y="693794"/>
                </a:cubicBezTo>
                <a:lnTo>
                  <a:pt x="762387" y="693794"/>
                </a:lnTo>
                <a:lnTo>
                  <a:pt x="765971" y="693794"/>
                </a:lnTo>
                <a:cubicBezTo>
                  <a:pt x="765971" y="708595"/>
                  <a:pt x="751633" y="693794"/>
                  <a:pt x="751633" y="693794"/>
                </a:cubicBezTo>
                <a:close/>
                <a:moveTo>
                  <a:pt x="592518" y="693794"/>
                </a:moveTo>
                <a:cubicBezTo>
                  <a:pt x="592518" y="693794"/>
                  <a:pt x="607319" y="693794"/>
                  <a:pt x="592518" y="708595"/>
                </a:cubicBezTo>
                <a:lnTo>
                  <a:pt x="592518" y="700038"/>
                </a:lnTo>
                <a:lnTo>
                  <a:pt x="592518" y="699345"/>
                </a:lnTo>
                <a:cubicBezTo>
                  <a:pt x="592518" y="697494"/>
                  <a:pt x="592518" y="693794"/>
                  <a:pt x="592518" y="693794"/>
                </a:cubicBezTo>
                <a:close/>
                <a:moveTo>
                  <a:pt x="506022" y="693794"/>
                </a:moveTo>
                <a:cubicBezTo>
                  <a:pt x="520361" y="693794"/>
                  <a:pt x="506022" y="708595"/>
                  <a:pt x="520361" y="693794"/>
                </a:cubicBezTo>
                <a:cubicBezTo>
                  <a:pt x="506022" y="693794"/>
                  <a:pt x="520361" y="693794"/>
                  <a:pt x="506022" y="693794"/>
                </a:cubicBezTo>
                <a:close/>
                <a:moveTo>
                  <a:pt x="289090" y="693794"/>
                </a:moveTo>
                <a:cubicBezTo>
                  <a:pt x="289090" y="693794"/>
                  <a:pt x="289090" y="693794"/>
                  <a:pt x="289090" y="695644"/>
                </a:cubicBezTo>
                <a:lnTo>
                  <a:pt x="289090" y="700270"/>
                </a:lnTo>
                <a:cubicBezTo>
                  <a:pt x="289090" y="701195"/>
                  <a:pt x="289090" y="701195"/>
                  <a:pt x="289090" y="701195"/>
                </a:cubicBezTo>
                <a:lnTo>
                  <a:pt x="289090" y="702120"/>
                </a:lnTo>
                <a:lnTo>
                  <a:pt x="289090" y="708595"/>
                </a:lnTo>
                <a:lnTo>
                  <a:pt x="303428" y="693794"/>
                </a:lnTo>
                <a:close/>
                <a:moveTo>
                  <a:pt x="245610" y="693794"/>
                </a:moveTo>
                <a:cubicBezTo>
                  <a:pt x="245610" y="708595"/>
                  <a:pt x="245610" y="708595"/>
                  <a:pt x="245610" y="708595"/>
                </a:cubicBezTo>
                <a:cubicBezTo>
                  <a:pt x="245610" y="708595"/>
                  <a:pt x="245610" y="708595"/>
                  <a:pt x="231272" y="708595"/>
                </a:cubicBezTo>
                <a:cubicBezTo>
                  <a:pt x="245610" y="708595"/>
                  <a:pt x="245610" y="693794"/>
                  <a:pt x="245610" y="693794"/>
                </a:cubicBezTo>
                <a:close/>
                <a:moveTo>
                  <a:pt x="1734537" y="679456"/>
                </a:moveTo>
                <a:lnTo>
                  <a:pt x="1748875" y="679456"/>
                </a:lnTo>
                <a:lnTo>
                  <a:pt x="1763677" y="679456"/>
                </a:lnTo>
                <a:cubicBezTo>
                  <a:pt x="1763677" y="679456"/>
                  <a:pt x="1763677" y="693794"/>
                  <a:pt x="1748875" y="693794"/>
                </a:cubicBezTo>
                <a:lnTo>
                  <a:pt x="1763677" y="693794"/>
                </a:lnTo>
                <a:cubicBezTo>
                  <a:pt x="1763677" y="693794"/>
                  <a:pt x="1763677" y="693794"/>
                  <a:pt x="1734537" y="722933"/>
                </a:cubicBezTo>
                <a:lnTo>
                  <a:pt x="1720198" y="722933"/>
                </a:lnTo>
                <a:cubicBezTo>
                  <a:pt x="1720198" y="722933"/>
                  <a:pt x="1734537" y="722933"/>
                  <a:pt x="1734537" y="708595"/>
                </a:cubicBezTo>
                <a:lnTo>
                  <a:pt x="1734537" y="706745"/>
                </a:lnTo>
                <a:lnTo>
                  <a:pt x="1734537" y="695644"/>
                </a:lnTo>
                <a:lnTo>
                  <a:pt x="1734537" y="693794"/>
                </a:lnTo>
                <a:cubicBezTo>
                  <a:pt x="1734537" y="693794"/>
                  <a:pt x="1734537" y="693794"/>
                  <a:pt x="1734537" y="679456"/>
                </a:cubicBezTo>
                <a:close/>
                <a:moveTo>
                  <a:pt x="1517604" y="679456"/>
                </a:moveTo>
                <a:cubicBezTo>
                  <a:pt x="1517604" y="679456"/>
                  <a:pt x="1517604" y="679456"/>
                  <a:pt x="1532405" y="693794"/>
                </a:cubicBezTo>
                <a:lnTo>
                  <a:pt x="1532405" y="679456"/>
                </a:lnTo>
                <a:close/>
                <a:moveTo>
                  <a:pt x="1503265" y="679456"/>
                </a:moveTo>
                <a:cubicBezTo>
                  <a:pt x="1503265" y="679456"/>
                  <a:pt x="1503265" y="679456"/>
                  <a:pt x="1503265" y="693794"/>
                </a:cubicBezTo>
                <a:cubicBezTo>
                  <a:pt x="1517604" y="693794"/>
                  <a:pt x="1517604" y="708595"/>
                  <a:pt x="1517604" y="708595"/>
                </a:cubicBezTo>
                <a:lnTo>
                  <a:pt x="1517604" y="695644"/>
                </a:lnTo>
                <a:lnTo>
                  <a:pt x="1517604" y="693794"/>
                </a:lnTo>
                <a:cubicBezTo>
                  <a:pt x="1517604" y="679456"/>
                  <a:pt x="1517604" y="679456"/>
                  <a:pt x="1503265" y="679456"/>
                </a:cubicBezTo>
                <a:close/>
                <a:moveTo>
                  <a:pt x="216933" y="679456"/>
                </a:moveTo>
                <a:lnTo>
                  <a:pt x="231272" y="679456"/>
                </a:lnTo>
                <a:cubicBezTo>
                  <a:pt x="231272" y="679456"/>
                  <a:pt x="231272" y="679456"/>
                  <a:pt x="231272" y="693794"/>
                </a:cubicBezTo>
                <a:lnTo>
                  <a:pt x="216933" y="693794"/>
                </a:lnTo>
                <a:close/>
                <a:moveTo>
                  <a:pt x="202594" y="679456"/>
                </a:moveTo>
                <a:cubicBezTo>
                  <a:pt x="202594" y="679456"/>
                  <a:pt x="202594" y="693794"/>
                  <a:pt x="216933" y="679456"/>
                </a:cubicBezTo>
                <a:lnTo>
                  <a:pt x="202594" y="693794"/>
                </a:lnTo>
                <a:close/>
                <a:moveTo>
                  <a:pt x="1769726" y="673407"/>
                </a:moveTo>
                <a:cubicBezTo>
                  <a:pt x="1771742" y="674079"/>
                  <a:pt x="1774431" y="675871"/>
                  <a:pt x="1778016" y="679456"/>
                </a:cubicBezTo>
                <a:lnTo>
                  <a:pt x="1776223" y="679456"/>
                </a:lnTo>
                <a:lnTo>
                  <a:pt x="1765469" y="679456"/>
                </a:lnTo>
                <a:cubicBezTo>
                  <a:pt x="1763677" y="679456"/>
                  <a:pt x="1763677" y="679456"/>
                  <a:pt x="1763677" y="679456"/>
                </a:cubicBezTo>
                <a:cubicBezTo>
                  <a:pt x="1763677" y="679456"/>
                  <a:pt x="1763677" y="671390"/>
                  <a:pt x="1769726" y="673407"/>
                </a:cubicBezTo>
                <a:close/>
                <a:moveTo>
                  <a:pt x="1242853" y="665117"/>
                </a:moveTo>
                <a:cubicBezTo>
                  <a:pt x="1242853" y="679456"/>
                  <a:pt x="1242853" y="679456"/>
                  <a:pt x="1228514" y="679456"/>
                </a:cubicBezTo>
                <a:lnTo>
                  <a:pt x="1242853" y="679456"/>
                </a:lnTo>
                <a:close/>
                <a:moveTo>
                  <a:pt x="765971" y="665117"/>
                </a:moveTo>
                <a:cubicBezTo>
                  <a:pt x="751633" y="665117"/>
                  <a:pt x="751633" y="679456"/>
                  <a:pt x="751633" y="679456"/>
                </a:cubicBezTo>
                <a:cubicBezTo>
                  <a:pt x="751633" y="679456"/>
                  <a:pt x="751633" y="679456"/>
                  <a:pt x="765971" y="679456"/>
                </a:cubicBezTo>
                <a:cubicBezTo>
                  <a:pt x="751633" y="679456"/>
                  <a:pt x="751633" y="693794"/>
                  <a:pt x="751633" y="693794"/>
                </a:cubicBezTo>
                <a:lnTo>
                  <a:pt x="751633" y="708595"/>
                </a:lnTo>
                <a:lnTo>
                  <a:pt x="765971" y="708595"/>
                </a:lnTo>
                <a:lnTo>
                  <a:pt x="765971" y="693794"/>
                </a:lnTo>
                <a:lnTo>
                  <a:pt x="765971" y="679456"/>
                </a:lnTo>
                <a:close/>
                <a:moveTo>
                  <a:pt x="737294" y="665117"/>
                </a:moveTo>
                <a:cubicBezTo>
                  <a:pt x="737294" y="679456"/>
                  <a:pt x="751633" y="665117"/>
                  <a:pt x="751633" y="665117"/>
                </a:cubicBezTo>
                <a:cubicBezTo>
                  <a:pt x="751633" y="665117"/>
                  <a:pt x="751633" y="665117"/>
                  <a:pt x="737294" y="665117"/>
                </a:cubicBezTo>
                <a:close/>
                <a:moveTo>
                  <a:pt x="571906" y="659068"/>
                </a:moveTo>
                <a:cubicBezTo>
                  <a:pt x="577283" y="657052"/>
                  <a:pt x="574594" y="665117"/>
                  <a:pt x="563840" y="665117"/>
                </a:cubicBezTo>
                <a:cubicBezTo>
                  <a:pt x="567425" y="661533"/>
                  <a:pt x="570113" y="659740"/>
                  <a:pt x="571906" y="659068"/>
                </a:cubicBezTo>
                <a:close/>
                <a:moveTo>
                  <a:pt x="1778016" y="650779"/>
                </a:moveTo>
                <a:cubicBezTo>
                  <a:pt x="1792354" y="650779"/>
                  <a:pt x="1778016" y="665117"/>
                  <a:pt x="1792354" y="665117"/>
                </a:cubicBezTo>
                <a:cubicBezTo>
                  <a:pt x="1792354" y="665117"/>
                  <a:pt x="1778016" y="665117"/>
                  <a:pt x="1778016" y="650779"/>
                </a:cubicBezTo>
                <a:close/>
                <a:moveTo>
                  <a:pt x="1763677" y="650779"/>
                </a:moveTo>
                <a:cubicBezTo>
                  <a:pt x="1763677" y="650779"/>
                  <a:pt x="1763677" y="650779"/>
                  <a:pt x="1765469" y="650779"/>
                </a:cubicBezTo>
                <a:cubicBezTo>
                  <a:pt x="1767261" y="650779"/>
                  <a:pt x="1770846" y="650779"/>
                  <a:pt x="1778016" y="650779"/>
                </a:cubicBezTo>
                <a:cubicBezTo>
                  <a:pt x="1778016" y="650779"/>
                  <a:pt x="1778016" y="658844"/>
                  <a:pt x="1778016" y="656828"/>
                </a:cubicBezTo>
                <a:lnTo>
                  <a:pt x="1778016" y="661533"/>
                </a:lnTo>
                <a:lnTo>
                  <a:pt x="1778016" y="665117"/>
                </a:lnTo>
                <a:lnTo>
                  <a:pt x="1769726" y="665117"/>
                </a:lnTo>
                <a:lnTo>
                  <a:pt x="1769054" y="665117"/>
                </a:lnTo>
                <a:cubicBezTo>
                  <a:pt x="1767261" y="665117"/>
                  <a:pt x="1763677" y="665117"/>
                  <a:pt x="1763677" y="665117"/>
                </a:cubicBezTo>
                <a:lnTo>
                  <a:pt x="1763677" y="659740"/>
                </a:lnTo>
                <a:lnTo>
                  <a:pt x="1763677" y="659068"/>
                </a:lnTo>
                <a:close/>
                <a:moveTo>
                  <a:pt x="563840" y="650779"/>
                </a:moveTo>
                <a:cubicBezTo>
                  <a:pt x="578179" y="650779"/>
                  <a:pt x="578179" y="650779"/>
                  <a:pt x="563840" y="665117"/>
                </a:cubicBezTo>
                <a:lnTo>
                  <a:pt x="563840" y="663325"/>
                </a:lnTo>
                <a:lnTo>
                  <a:pt x="563840" y="658844"/>
                </a:lnTo>
                <a:cubicBezTo>
                  <a:pt x="563840" y="657948"/>
                  <a:pt x="563840" y="657948"/>
                  <a:pt x="563840" y="657948"/>
                </a:cubicBezTo>
                <a:cubicBezTo>
                  <a:pt x="563840" y="657948"/>
                  <a:pt x="563840" y="657948"/>
                  <a:pt x="563840" y="657052"/>
                </a:cubicBezTo>
                <a:cubicBezTo>
                  <a:pt x="563840" y="656156"/>
                  <a:pt x="563840" y="654363"/>
                  <a:pt x="563840" y="650779"/>
                </a:cubicBezTo>
                <a:close/>
                <a:moveTo>
                  <a:pt x="1705859" y="621639"/>
                </a:moveTo>
                <a:cubicBezTo>
                  <a:pt x="1705859" y="621639"/>
                  <a:pt x="1705859" y="621639"/>
                  <a:pt x="1720198" y="621639"/>
                </a:cubicBezTo>
                <a:lnTo>
                  <a:pt x="1720198" y="629929"/>
                </a:lnTo>
                <a:cubicBezTo>
                  <a:pt x="1720198" y="627912"/>
                  <a:pt x="1720198" y="635978"/>
                  <a:pt x="1720198" y="635978"/>
                </a:cubicBezTo>
                <a:cubicBezTo>
                  <a:pt x="1705859" y="635978"/>
                  <a:pt x="1720198" y="635978"/>
                  <a:pt x="1705859" y="635978"/>
                </a:cubicBezTo>
                <a:close/>
                <a:moveTo>
                  <a:pt x="1561083" y="621639"/>
                </a:moveTo>
                <a:cubicBezTo>
                  <a:pt x="1561083" y="621639"/>
                  <a:pt x="1561083" y="625224"/>
                  <a:pt x="1561083" y="627016"/>
                </a:cubicBezTo>
                <a:lnTo>
                  <a:pt x="1561083" y="627688"/>
                </a:lnTo>
                <a:lnTo>
                  <a:pt x="1561083" y="635978"/>
                </a:lnTo>
                <a:cubicBezTo>
                  <a:pt x="1561083" y="635978"/>
                  <a:pt x="1561083" y="635978"/>
                  <a:pt x="1575422" y="635978"/>
                </a:cubicBezTo>
                <a:cubicBezTo>
                  <a:pt x="1575422" y="621639"/>
                  <a:pt x="1561083" y="621639"/>
                  <a:pt x="1561083" y="621639"/>
                </a:cubicBezTo>
                <a:close/>
                <a:moveTo>
                  <a:pt x="1026383" y="621639"/>
                </a:moveTo>
                <a:lnTo>
                  <a:pt x="1040722" y="635978"/>
                </a:lnTo>
                <a:lnTo>
                  <a:pt x="1040722" y="621639"/>
                </a:lnTo>
                <a:close/>
                <a:moveTo>
                  <a:pt x="245610" y="621639"/>
                </a:moveTo>
                <a:lnTo>
                  <a:pt x="245610" y="629929"/>
                </a:lnTo>
                <a:lnTo>
                  <a:pt x="245610" y="630601"/>
                </a:lnTo>
                <a:lnTo>
                  <a:pt x="245610" y="635978"/>
                </a:lnTo>
                <a:cubicBezTo>
                  <a:pt x="245610" y="635978"/>
                  <a:pt x="245610" y="635978"/>
                  <a:pt x="243818" y="635978"/>
                </a:cubicBezTo>
                <a:lnTo>
                  <a:pt x="237321" y="635978"/>
                </a:lnTo>
                <a:lnTo>
                  <a:pt x="236649" y="635978"/>
                </a:lnTo>
                <a:cubicBezTo>
                  <a:pt x="234856" y="635978"/>
                  <a:pt x="231272" y="635978"/>
                  <a:pt x="231272" y="635978"/>
                </a:cubicBezTo>
                <a:cubicBezTo>
                  <a:pt x="231272" y="635978"/>
                  <a:pt x="245610" y="635978"/>
                  <a:pt x="245610" y="621639"/>
                </a:cubicBezTo>
                <a:close/>
                <a:moveTo>
                  <a:pt x="289090" y="607301"/>
                </a:moveTo>
                <a:cubicBezTo>
                  <a:pt x="303428" y="607301"/>
                  <a:pt x="303428" y="607301"/>
                  <a:pt x="303428" y="621639"/>
                </a:cubicBezTo>
                <a:cubicBezTo>
                  <a:pt x="303428" y="607301"/>
                  <a:pt x="289090" y="621639"/>
                  <a:pt x="289090" y="621639"/>
                </a:cubicBezTo>
                <a:lnTo>
                  <a:pt x="289090" y="607301"/>
                </a:lnTo>
                <a:cubicBezTo>
                  <a:pt x="289090" y="621639"/>
                  <a:pt x="303428" y="607301"/>
                  <a:pt x="289090" y="607301"/>
                </a:cubicBezTo>
                <a:close/>
                <a:moveTo>
                  <a:pt x="274751" y="607301"/>
                </a:moveTo>
                <a:cubicBezTo>
                  <a:pt x="274751" y="607301"/>
                  <a:pt x="274751" y="607301"/>
                  <a:pt x="289090" y="607301"/>
                </a:cubicBezTo>
                <a:cubicBezTo>
                  <a:pt x="274751" y="621639"/>
                  <a:pt x="289090" y="607301"/>
                  <a:pt x="274751" y="607301"/>
                </a:cubicBezTo>
                <a:close/>
                <a:moveTo>
                  <a:pt x="301412" y="601252"/>
                </a:moveTo>
                <a:cubicBezTo>
                  <a:pt x="302532" y="601924"/>
                  <a:pt x="303428" y="603716"/>
                  <a:pt x="303428" y="607301"/>
                </a:cubicBezTo>
                <a:cubicBezTo>
                  <a:pt x="292674" y="607301"/>
                  <a:pt x="298051" y="599236"/>
                  <a:pt x="301412" y="601252"/>
                </a:cubicBezTo>
                <a:close/>
                <a:moveTo>
                  <a:pt x="1604562" y="578162"/>
                </a:moveTo>
                <a:lnTo>
                  <a:pt x="1604562" y="592963"/>
                </a:lnTo>
                <a:lnTo>
                  <a:pt x="1618901" y="592963"/>
                </a:lnTo>
                <a:close/>
                <a:moveTo>
                  <a:pt x="1040722" y="578162"/>
                </a:moveTo>
                <a:cubicBezTo>
                  <a:pt x="1040722" y="578162"/>
                  <a:pt x="1040722" y="586487"/>
                  <a:pt x="1040722" y="584406"/>
                </a:cubicBezTo>
                <a:lnTo>
                  <a:pt x="1040722" y="592963"/>
                </a:lnTo>
                <a:cubicBezTo>
                  <a:pt x="1040722" y="592963"/>
                  <a:pt x="1040722" y="592963"/>
                  <a:pt x="1055061" y="592963"/>
                </a:cubicBezTo>
                <a:cubicBezTo>
                  <a:pt x="1055061" y="592963"/>
                  <a:pt x="1055061" y="592963"/>
                  <a:pt x="1040722" y="578162"/>
                </a:cubicBezTo>
                <a:close/>
                <a:moveTo>
                  <a:pt x="1242853" y="563823"/>
                </a:moveTo>
                <a:cubicBezTo>
                  <a:pt x="1257655" y="578162"/>
                  <a:pt x="1257655" y="563823"/>
                  <a:pt x="1257655" y="563823"/>
                </a:cubicBezTo>
                <a:close/>
                <a:moveTo>
                  <a:pt x="332569" y="563823"/>
                </a:moveTo>
                <a:cubicBezTo>
                  <a:pt x="318230" y="563823"/>
                  <a:pt x="318230" y="578162"/>
                  <a:pt x="332569" y="563823"/>
                </a:cubicBezTo>
                <a:close/>
                <a:moveTo>
                  <a:pt x="1806693" y="549485"/>
                </a:moveTo>
                <a:cubicBezTo>
                  <a:pt x="1806693" y="563823"/>
                  <a:pt x="1806693" y="563823"/>
                  <a:pt x="1821495" y="563823"/>
                </a:cubicBezTo>
                <a:cubicBezTo>
                  <a:pt x="1806693" y="549485"/>
                  <a:pt x="1821495" y="563823"/>
                  <a:pt x="1806693" y="549485"/>
                </a:cubicBezTo>
                <a:close/>
                <a:moveTo>
                  <a:pt x="318230" y="549485"/>
                </a:moveTo>
                <a:cubicBezTo>
                  <a:pt x="303428" y="563823"/>
                  <a:pt x="303428" y="549485"/>
                  <a:pt x="318230" y="549485"/>
                </a:cubicBezTo>
                <a:close/>
                <a:moveTo>
                  <a:pt x="1618901" y="535146"/>
                </a:moveTo>
                <a:lnTo>
                  <a:pt x="1618901" y="549485"/>
                </a:lnTo>
                <a:lnTo>
                  <a:pt x="1633240" y="563823"/>
                </a:lnTo>
                <a:lnTo>
                  <a:pt x="1648041" y="563823"/>
                </a:lnTo>
                <a:cubicBezTo>
                  <a:pt x="1648041" y="549485"/>
                  <a:pt x="1648041" y="549485"/>
                  <a:pt x="1633240" y="549485"/>
                </a:cubicBezTo>
                <a:cubicBezTo>
                  <a:pt x="1633240" y="535146"/>
                  <a:pt x="1633240" y="535146"/>
                  <a:pt x="1618901" y="535146"/>
                </a:cubicBezTo>
                <a:close/>
                <a:moveTo>
                  <a:pt x="502713" y="485878"/>
                </a:moveTo>
                <a:lnTo>
                  <a:pt x="506022" y="491669"/>
                </a:lnTo>
                <a:cubicBezTo>
                  <a:pt x="498853" y="491669"/>
                  <a:pt x="498853" y="488084"/>
                  <a:pt x="500645" y="486292"/>
                </a:cubicBezTo>
                <a:close/>
                <a:moveTo>
                  <a:pt x="1112879" y="361698"/>
                </a:moveTo>
                <a:cubicBezTo>
                  <a:pt x="1112879" y="376036"/>
                  <a:pt x="1127680" y="376036"/>
                  <a:pt x="1127680" y="376036"/>
                </a:cubicBezTo>
                <a:cubicBezTo>
                  <a:pt x="1112879" y="376036"/>
                  <a:pt x="1127680" y="361698"/>
                  <a:pt x="1127680" y="361698"/>
                </a:cubicBezTo>
                <a:close/>
                <a:moveTo>
                  <a:pt x="1150309" y="355454"/>
                </a:moveTo>
                <a:cubicBezTo>
                  <a:pt x="1150981" y="356148"/>
                  <a:pt x="1152773" y="357998"/>
                  <a:pt x="1156358" y="361698"/>
                </a:cubicBezTo>
                <a:cubicBezTo>
                  <a:pt x="1156358" y="361698"/>
                  <a:pt x="1148292" y="353372"/>
                  <a:pt x="1150309" y="355454"/>
                </a:cubicBezTo>
                <a:close/>
                <a:moveTo>
                  <a:pt x="563840" y="332559"/>
                </a:moveTo>
                <a:cubicBezTo>
                  <a:pt x="563840" y="332559"/>
                  <a:pt x="563840" y="332559"/>
                  <a:pt x="563840" y="346897"/>
                </a:cubicBezTo>
                <a:lnTo>
                  <a:pt x="578179" y="346897"/>
                </a:lnTo>
                <a:lnTo>
                  <a:pt x="578179" y="332559"/>
                </a:lnTo>
                <a:lnTo>
                  <a:pt x="567425" y="332559"/>
                </a:lnTo>
                <a:close/>
                <a:moveTo>
                  <a:pt x="506022" y="332559"/>
                </a:moveTo>
                <a:cubicBezTo>
                  <a:pt x="506022" y="332559"/>
                  <a:pt x="506022" y="332559"/>
                  <a:pt x="506022" y="346897"/>
                </a:cubicBezTo>
                <a:cubicBezTo>
                  <a:pt x="506022" y="346897"/>
                  <a:pt x="506022" y="346897"/>
                  <a:pt x="506022" y="361698"/>
                </a:cubicBezTo>
                <a:cubicBezTo>
                  <a:pt x="506022" y="361698"/>
                  <a:pt x="509607" y="361698"/>
                  <a:pt x="511399" y="361698"/>
                </a:cubicBezTo>
                <a:lnTo>
                  <a:pt x="512071" y="361698"/>
                </a:lnTo>
                <a:lnTo>
                  <a:pt x="512295" y="361698"/>
                </a:lnTo>
                <a:cubicBezTo>
                  <a:pt x="514984" y="361698"/>
                  <a:pt x="509607" y="361698"/>
                  <a:pt x="520361" y="361698"/>
                </a:cubicBezTo>
                <a:lnTo>
                  <a:pt x="520361" y="346897"/>
                </a:lnTo>
                <a:cubicBezTo>
                  <a:pt x="520361" y="346897"/>
                  <a:pt x="520361" y="346897"/>
                  <a:pt x="518569" y="346897"/>
                </a:cubicBezTo>
                <a:lnTo>
                  <a:pt x="512071" y="346897"/>
                </a:lnTo>
                <a:cubicBezTo>
                  <a:pt x="514088" y="346897"/>
                  <a:pt x="506022" y="346897"/>
                  <a:pt x="506022" y="346897"/>
                </a:cubicBezTo>
                <a:cubicBezTo>
                  <a:pt x="520361" y="346897"/>
                  <a:pt x="520361" y="346897"/>
                  <a:pt x="520361" y="332559"/>
                </a:cubicBezTo>
                <a:close/>
                <a:moveTo>
                  <a:pt x="448204" y="332559"/>
                </a:moveTo>
                <a:cubicBezTo>
                  <a:pt x="448204" y="332559"/>
                  <a:pt x="448204" y="332559"/>
                  <a:pt x="449997" y="332559"/>
                </a:cubicBezTo>
                <a:lnTo>
                  <a:pt x="460751" y="332559"/>
                </a:lnTo>
                <a:lnTo>
                  <a:pt x="462543" y="332559"/>
                </a:lnTo>
                <a:cubicBezTo>
                  <a:pt x="448204" y="332559"/>
                  <a:pt x="448204" y="346897"/>
                  <a:pt x="448204" y="346897"/>
                </a:cubicBezTo>
                <a:close/>
                <a:moveTo>
                  <a:pt x="1098540" y="318220"/>
                </a:moveTo>
                <a:lnTo>
                  <a:pt x="1112879" y="332559"/>
                </a:lnTo>
                <a:lnTo>
                  <a:pt x="1112879" y="330766"/>
                </a:lnTo>
                <a:lnTo>
                  <a:pt x="1112879" y="320012"/>
                </a:lnTo>
                <a:lnTo>
                  <a:pt x="1112879" y="318220"/>
                </a:lnTo>
                <a:lnTo>
                  <a:pt x="1107502" y="318220"/>
                </a:lnTo>
                <a:cubicBezTo>
                  <a:pt x="1106606" y="318220"/>
                  <a:pt x="1106158" y="318220"/>
                  <a:pt x="1106830" y="318220"/>
                </a:cubicBezTo>
                <a:close/>
                <a:moveTo>
                  <a:pt x="1158374" y="312171"/>
                </a:moveTo>
                <a:lnTo>
                  <a:pt x="1161046" y="312705"/>
                </a:lnTo>
                <a:lnTo>
                  <a:pt x="1161735" y="312843"/>
                </a:lnTo>
                <a:lnTo>
                  <a:pt x="1161793" y="313132"/>
                </a:lnTo>
                <a:lnTo>
                  <a:pt x="1162407" y="316204"/>
                </a:lnTo>
                <a:cubicBezTo>
                  <a:pt x="1161735" y="317324"/>
                  <a:pt x="1159942" y="318220"/>
                  <a:pt x="1156358" y="318220"/>
                </a:cubicBezTo>
                <a:cubicBezTo>
                  <a:pt x="1156358" y="314636"/>
                  <a:pt x="1157254" y="312843"/>
                  <a:pt x="1158374" y="312171"/>
                </a:cubicBezTo>
                <a:close/>
                <a:moveTo>
                  <a:pt x="1879313" y="303882"/>
                </a:moveTo>
                <a:cubicBezTo>
                  <a:pt x="1879313" y="318220"/>
                  <a:pt x="1879313" y="303882"/>
                  <a:pt x="1879313" y="318220"/>
                </a:cubicBezTo>
                <a:lnTo>
                  <a:pt x="1893651" y="303882"/>
                </a:lnTo>
                <a:cubicBezTo>
                  <a:pt x="1893651" y="303882"/>
                  <a:pt x="1893651" y="318220"/>
                  <a:pt x="1907990" y="318220"/>
                </a:cubicBezTo>
                <a:cubicBezTo>
                  <a:pt x="1907990" y="318220"/>
                  <a:pt x="1907990" y="318220"/>
                  <a:pt x="1893651" y="303882"/>
                </a:cubicBezTo>
                <a:close/>
                <a:moveTo>
                  <a:pt x="1271994" y="303882"/>
                </a:moveTo>
                <a:lnTo>
                  <a:pt x="1286332" y="318220"/>
                </a:lnTo>
                <a:cubicBezTo>
                  <a:pt x="1286332" y="318220"/>
                  <a:pt x="1286332" y="318220"/>
                  <a:pt x="1271994" y="303882"/>
                </a:cubicBezTo>
                <a:close/>
                <a:moveTo>
                  <a:pt x="1271994" y="303882"/>
                </a:moveTo>
                <a:cubicBezTo>
                  <a:pt x="1257655" y="303882"/>
                  <a:pt x="1271994" y="318220"/>
                  <a:pt x="1271994" y="303882"/>
                </a:cubicBezTo>
                <a:cubicBezTo>
                  <a:pt x="1271994" y="303882"/>
                  <a:pt x="1271994" y="303882"/>
                  <a:pt x="1271994" y="305674"/>
                </a:cubicBezTo>
                <a:lnTo>
                  <a:pt x="1271994" y="307467"/>
                </a:lnTo>
                <a:lnTo>
                  <a:pt x="1271994" y="309259"/>
                </a:lnTo>
                <a:cubicBezTo>
                  <a:pt x="1271994" y="310155"/>
                  <a:pt x="1271994" y="310603"/>
                  <a:pt x="1271994" y="309931"/>
                </a:cubicBezTo>
                <a:lnTo>
                  <a:pt x="1271994" y="318220"/>
                </a:lnTo>
                <a:cubicBezTo>
                  <a:pt x="1271994" y="318220"/>
                  <a:pt x="1275578" y="318220"/>
                  <a:pt x="1277371" y="318220"/>
                </a:cubicBezTo>
                <a:lnTo>
                  <a:pt x="1278043" y="318220"/>
                </a:lnTo>
                <a:lnTo>
                  <a:pt x="1282748" y="318220"/>
                </a:lnTo>
                <a:lnTo>
                  <a:pt x="1286332" y="318220"/>
                </a:lnTo>
                <a:cubicBezTo>
                  <a:pt x="1286332" y="303882"/>
                  <a:pt x="1271994" y="303882"/>
                  <a:pt x="1286332" y="318220"/>
                </a:cubicBezTo>
                <a:cubicBezTo>
                  <a:pt x="1271994" y="303882"/>
                  <a:pt x="1286332" y="303882"/>
                  <a:pt x="1271994" y="303882"/>
                </a:cubicBezTo>
                <a:close/>
                <a:moveTo>
                  <a:pt x="1156358" y="303882"/>
                </a:moveTo>
                <a:cubicBezTo>
                  <a:pt x="1156358" y="303882"/>
                  <a:pt x="1170697" y="318220"/>
                  <a:pt x="1156358" y="303882"/>
                </a:cubicBezTo>
                <a:close/>
                <a:moveTo>
                  <a:pt x="506022" y="303882"/>
                </a:moveTo>
                <a:cubicBezTo>
                  <a:pt x="506022" y="318220"/>
                  <a:pt x="491683" y="318220"/>
                  <a:pt x="491683" y="318220"/>
                </a:cubicBezTo>
                <a:lnTo>
                  <a:pt x="506022" y="318220"/>
                </a:lnTo>
                <a:cubicBezTo>
                  <a:pt x="506022" y="318220"/>
                  <a:pt x="506022" y="318220"/>
                  <a:pt x="506022" y="303882"/>
                </a:cubicBezTo>
                <a:close/>
                <a:moveTo>
                  <a:pt x="2023626" y="289081"/>
                </a:moveTo>
                <a:lnTo>
                  <a:pt x="2023626" y="297638"/>
                </a:lnTo>
                <a:lnTo>
                  <a:pt x="2023626" y="298332"/>
                </a:lnTo>
                <a:lnTo>
                  <a:pt x="2023626" y="303882"/>
                </a:lnTo>
                <a:cubicBezTo>
                  <a:pt x="2023626" y="303882"/>
                  <a:pt x="2023626" y="303882"/>
                  <a:pt x="2037965" y="303882"/>
                </a:cubicBezTo>
                <a:close/>
                <a:moveTo>
                  <a:pt x="1994948" y="289081"/>
                </a:moveTo>
                <a:cubicBezTo>
                  <a:pt x="1994948" y="289081"/>
                  <a:pt x="1994948" y="303882"/>
                  <a:pt x="1980147" y="303882"/>
                </a:cubicBezTo>
                <a:cubicBezTo>
                  <a:pt x="1980147" y="303882"/>
                  <a:pt x="1983847" y="303882"/>
                  <a:pt x="1985698" y="303882"/>
                </a:cubicBezTo>
                <a:lnTo>
                  <a:pt x="1986391" y="303882"/>
                </a:lnTo>
                <a:lnTo>
                  <a:pt x="1994948" y="303882"/>
                </a:lnTo>
                <a:cubicBezTo>
                  <a:pt x="2009287" y="303882"/>
                  <a:pt x="1994948" y="303882"/>
                  <a:pt x="2009287" y="303882"/>
                </a:cubicBezTo>
                <a:lnTo>
                  <a:pt x="2009287" y="289081"/>
                </a:lnTo>
                <a:close/>
                <a:moveTo>
                  <a:pt x="1170697" y="289081"/>
                </a:moveTo>
                <a:cubicBezTo>
                  <a:pt x="1170697" y="289081"/>
                  <a:pt x="1170697" y="289081"/>
                  <a:pt x="1170697" y="303882"/>
                </a:cubicBezTo>
                <a:lnTo>
                  <a:pt x="1168904" y="303882"/>
                </a:lnTo>
                <a:lnTo>
                  <a:pt x="1162407" y="303882"/>
                </a:lnTo>
                <a:cubicBezTo>
                  <a:pt x="1163079" y="303882"/>
                  <a:pt x="1162631" y="303882"/>
                  <a:pt x="1161735" y="303882"/>
                </a:cubicBezTo>
                <a:cubicBezTo>
                  <a:pt x="1159942" y="303882"/>
                  <a:pt x="1156358" y="303882"/>
                  <a:pt x="1156358" y="303882"/>
                </a:cubicBezTo>
                <a:cubicBezTo>
                  <a:pt x="1156358" y="303882"/>
                  <a:pt x="1156358" y="303882"/>
                  <a:pt x="1156358" y="318220"/>
                </a:cubicBezTo>
                <a:lnTo>
                  <a:pt x="1154565" y="318220"/>
                </a:lnTo>
                <a:lnTo>
                  <a:pt x="1150981" y="318220"/>
                </a:lnTo>
                <a:cubicBezTo>
                  <a:pt x="1150085" y="318220"/>
                  <a:pt x="1149637" y="318220"/>
                  <a:pt x="1150309" y="318220"/>
                </a:cubicBezTo>
                <a:lnTo>
                  <a:pt x="1148068" y="318220"/>
                </a:lnTo>
                <a:cubicBezTo>
                  <a:pt x="1150085" y="318220"/>
                  <a:pt x="1142019" y="318220"/>
                  <a:pt x="1142019" y="318220"/>
                </a:cubicBezTo>
                <a:lnTo>
                  <a:pt x="1156358" y="332559"/>
                </a:lnTo>
                <a:lnTo>
                  <a:pt x="1156358" y="346897"/>
                </a:lnTo>
                <a:lnTo>
                  <a:pt x="1154565" y="346897"/>
                </a:lnTo>
                <a:lnTo>
                  <a:pt x="1152773" y="346897"/>
                </a:lnTo>
                <a:lnTo>
                  <a:pt x="1150981" y="346897"/>
                </a:lnTo>
                <a:cubicBezTo>
                  <a:pt x="1150085" y="346897"/>
                  <a:pt x="1149637" y="346897"/>
                  <a:pt x="1150309" y="346897"/>
                </a:cubicBezTo>
                <a:lnTo>
                  <a:pt x="1143812" y="346897"/>
                </a:lnTo>
                <a:cubicBezTo>
                  <a:pt x="1142019" y="346897"/>
                  <a:pt x="1142019" y="346897"/>
                  <a:pt x="1142019" y="346897"/>
                </a:cubicBezTo>
                <a:lnTo>
                  <a:pt x="1127680" y="332559"/>
                </a:lnTo>
                <a:cubicBezTo>
                  <a:pt x="1142019" y="346897"/>
                  <a:pt x="1127680" y="346897"/>
                  <a:pt x="1142019" y="346897"/>
                </a:cubicBezTo>
                <a:cubicBezTo>
                  <a:pt x="1142019" y="346897"/>
                  <a:pt x="1142019" y="346897"/>
                  <a:pt x="1142019" y="361698"/>
                </a:cubicBezTo>
                <a:cubicBezTo>
                  <a:pt x="1142019" y="361698"/>
                  <a:pt x="1142019" y="361698"/>
                  <a:pt x="1127680" y="346897"/>
                </a:cubicBezTo>
                <a:cubicBezTo>
                  <a:pt x="1127680" y="346897"/>
                  <a:pt x="1127680" y="361698"/>
                  <a:pt x="1142019" y="361698"/>
                </a:cubicBezTo>
                <a:cubicBezTo>
                  <a:pt x="1142019" y="361698"/>
                  <a:pt x="1142019" y="361698"/>
                  <a:pt x="1143812" y="361698"/>
                </a:cubicBezTo>
                <a:lnTo>
                  <a:pt x="1154565" y="361698"/>
                </a:lnTo>
                <a:lnTo>
                  <a:pt x="1156358" y="361698"/>
                </a:lnTo>
                <a:lnTo>
                  <a:pt x="1156358" y="359848"/>
                </a:lnTo>
                <a:lnTo>
                  <a:pt x="1156358" y="356148"/>
                </a:lnTo>
                <a:cubicBezTo>
                  <a:pt x="1156358" y="355223"/>
                  <a:pt x="1156358" y="354760"/>
                  <a:pt x="1156358" y="355454"/>
                </a:cubicBezTo>
                <a:lnTo>
                  <a:pt x="1156358" y="346897"/>
                </a:lnTo>
                <a:cubicBezTo>
                  <a:pt x="1156358" y="361698"/>
                  <a:pt x="1170697" y="361698"/>
                  <a:pt x="1170697" y="361698"/>
                </a:cubicBezTo>
                <a:lnTo>
                  <a:pt x="1156358" y="346897"/>
                </a:lnTo>
                <a:lnTo>
                  <a:pt x="1170697" y="346897"/>
                </a:lnTo>
                <a:cubicBezTo>
                  <a:pt x="1170697" y="346897"/>
                  <a:pt x="1156358" y="346897"/>
                  <a:pt x="1156358" y="332559"/>
                </a:cubicBezTo>
                <a:lnTo>
                  <a:pt x="1156358" y="321805"/>
                </a:lnTo>
                <a:lnTo>
                  <a:pt x="1156358" y="320012"/>
                </a:lnTo>
                <a:cubicBezTo>
                  <a:pt x="1156358" y="318220"/>
                  <a:pt x="1156358" y="318220"/>
                  <a:pt x="1156358" y="318220"/>
                </a:cubicBezTo>
                <a:cubicBezTo>
                  <a:pt x="1156358" y="318220"/>
                  <a:pt x="1156358" y="318220"/>
                  <a:pt x="1158150" y="318220"/>
                </a:cubicBezTo>
                <a:lnTo>
                  <a:pt x="1168904" y="318220"/>
                </a:lnTo>
                <a:cubicBezTo>
                  <a:pt x="1170697" y="318220"/>
                  <a:pt x="1170697" y="318220"/>
                  <a:pt x="1170697" y="318220"/>
                </a:cubicBezTo>
                <a:cubicBezTo>
                  <a:pt x="1170697" y="318220"/>
                  <a:pt x="1170697" y="318220"/>
                  <a:pt x="1170697" y="316428"/>
                </a:cubicBezTo>
                <a:lnTo>
                  <a:pt x="1170697" y="305674"/>
                </a:lnTo>
                <a:cubicBezTo>
                  <a:pt x="1170697" y="303882"/>
                  <a:pt x="1170697" y="303882"/>
                  <a:pt x="1170697" y="303882"/>
                </a:cubicBezTo>
                <a:cubicBezTo>
                  <a:pt x="1185498" y="303882"/>
                  <a:pt x="1185498" y="318220"/>
                  <a:pt x="1185498" y="318220"/>
                </a:cubicBezTo>
                <a:lnTo>
                  <a:pt x="1185498" y="303882"/>
                </a:lnTo>
                <a:lnTo>
                  <a:pt x="1170697" y="289081"/>
                </a:lnTo>
                <a:cubicBezTo>
                  <a:pt x="1185498" y="289081"/>
                  <a:pt x="1185498" y="289081"/>
                  <a:pt x="1199837" y="303882"/>
                </a:cubicBezTo>
                <a:lnTo>
                  <a:pt x="1185498" y="289081"/>
                </a:lnTo>
                <a:close/>
                <a:moveTo>
                  <a:pt x="1142019" y="289081"/>
                </a:moveTo>
                <a:cubicBezTo>
                  <a:pt x="1156358" y="303882"/>
                  <a:pt x="1142019" y="289081"/>
                  <a:pt x="1142019" y="289081"/>
                </a:cubicBezTo>
                <a:close/>
                <a:moveTo>
                  <a:pt x="1127680" y="289081"/>
                </a:moveTo>
                <a:lnTo>
                  <a:pt x="1142019" y="303882"/>
                </a:lnTo>
                <a:cubicBezTo>
                  <a:pt x="1142019" y="303882"/>
                  <a:pt x="1127680" y="303882"/>
                  <a:pt x="1127680" y="289081"/>
                </a:cubicBezTo>
                <a:close/>
                <a:moveTo>
                  <a:pt x="1127680" y="289081"/>
                </a:moveTo>
                <a:cubicBezTo>
                  <a:pt x="1127680" y="303882"/>
                  <a:pt x="1127680" y="303882"/>
                  <a:pt x="1142019" y="303882"/>
                </a:cubicBezTo>
                <a:cubicBezTo>
                  <a:pt x="1127680" y="289081"/>
                  <a:pt x="1127680" y="289081"/>
                  <a:pt x="1127680" y="289081"/>
                </a:cubicBezTo>
                <a:close/>
                <a:moveTo>
                  <a:pt x="534700" y="289081"/>
                </a:moveTo>
                <a:lnTo>
                  <a:pt x="534700" y="303882"/>
                </a:lnTo>
                <a:cubicBezTo>
                  <a:pt x="549501" y="289081"/>
                  <a:pt x="549501" y="289081"/>
                  <a:pt x="534700" y="289081"/>
                </a:cubicBezTo>
                <a:close/>
                <a:moveTo>
                  <a:pt x="476882" y="289081"/>
                </a:moveTo>
                <a:cubicBezTo>
                  <a:pt x="487983" y="289081"/>
                  <a:pt x="482433" y="289081"/>
                  <a:pt x="485208" y="289081"/>
                </a:cubicBezTo>
                <a:lnTo>
                  <a:pt x="489833" y="289081"/>
                </a:lnTo>
                <a:lnTo>
                  <a:pt x="491683" y="289081"/>
                </a:lnTo>
                <a:lnTo>
                  <a:pt x="491683" y="297638"/>
                </a:lnTo>
                <a:lnTo>
                  <a:pt x="491683" y="298332"/>
                </a:lnTo>
                <a:cubicBezTo>
                  <a:pt x="491683" y="300182"/>
                  <a:pt x="491683" y="303882"/>
                  <a:pt x="491683" y="303882"/>
                </a:cubicBezTo>
                <a:cubicBezTo>
                  <a:pt x="491683" y="303882"/>
                  <a:pt x="491683" y="289081"/>
                  <a:pt x="476882" y="303882"/>
                </a:cubicBezTo>
                <a:cubicBezTo>
                  <a:pt x="476882" y="303882"/>
                  <a:pt x="476882" y="303882"/>
                  <a:pt x="476882" y="289081"/>
                </a:cubicBezTo>
                <a:close/>
                <a:moveTo>
                  <a:pt x="1914040" y="283032"/>
                </a:moveTo>
                <a:cubicBezTo>
                  <a:pt x="1907990" y="281016"/>
                  <a:pt x="1907990" y="289081"/>
                  <a:pt x="1907990" y="289081"/>
                </a:cubicBezTo>
                <a:cubicBezTo>
                  <a:pt x="1907990" y="289081"/>
                  <a:pt x="1907990" y="289081"/>
                  <a:pt x="1909783" y="289081"/>
                </a:cubicBezTo>
                <a:lnTo>
                  <a:pt x="1918744" y="289081"/>
                </a:lnTo>
                <a:lnTo>
                  <a:pt x="1922329" y="289081"/>
                </a:lnTo>
                <a:cubicBezTo>
                  <a:pt x="1918745" y="285496"/>
                  <a:pt x="1916056" y="283704"/>
                  <a:pt x="1914040" y="283032"/>
                </a:cubicBezTo>
                <a:close/>
                <a:moveTo>
                  <a:pt x="1274234" y="283032"/>
                </a:moveTo>
                <a:cubicBezTo>
                  <a:pt x="1272890" y="283704"/>
                  <a:pt x="1271994" y="285496"/>
                  <a:pt x="1271994" y="289081"/>
                </a:cubicBezTo>
                <a:cubicBezTo>
                  <a:pt x="1271994" y="289081"/>
                  <a:pt x="1275578" y="289081"/>
                  <a:pt x="1277371" y="289081"/>
                </a:cubicBezTo>
                <a:lnTo>
                  <a:pt x="1278043" y="289081"/>
                </a:lnTo>
                <a:lnTo>
                  <a:pt x="1278267" y="289081"/>
                </a:lnTo>
                <a:cubicBezTo>
                  <a:pt x="1280059" y="289081"/>
                  <a:pt x="1278267" y="289081"/>
                  <a:pt x="1280059" y="289081"/>
                </a:cubicBezTo>
                <a:lnTo>
                  <a:pt x="1280283" y="289081"/>
                </a:lnTo>
                <a:cubicBezTo>
                  <a:pt x="1279611" y="289081"/>
                  <a:pt x="1280059" y="289081"/>
                  <a:pt x="1280955" y="289081"/>
                </a:cubicBezTo>
                <a:lnTo>
                  <a:pt x="1284540" y="289081"/>
                </a:lnTo>
                <a:lnTo>
                  <a:pt x="1286332" y="289081"/>
                </a:lnTo>
                <a:cubicBezTo>
                  <a:pt x="1286332" y="289081"/>
                  <a:pt x="1278267" y="281016"/>
                  <a:pt x="1274234" y="283032"/>
                </a:cubicBezTo>
                <a:close/>
                <a:moveTo>
                  <a:pt x="1980147" y="274742"/>
                </a:moveTo>
                <a:cubicBezTo>
                  <a:pt x="1980147" y="281912"/>
                  <a:pt x="1976562" y="281912"/>
                  <a:pt x="1974770" y="280119"/>
                </a:cubicBezTo>
                <a:lnTo>
                  <a:pt x="1974140" y="276967"/>
                </a:lnTo>
                <a:close/>
                <a:moveTo>
                  <a:pt x="1300671" y="274742"/>
                </a:moveTo>
                <a:cubicBezTo>
                  <a:pt x="1315473" y="289081"/>
                  <a:pt x="1315473" y="289081"/>
                  <a:pt x="1315473" y="289081"/>
                </a:cubicBezTo>
                <a:cubicBezTo>
                  <a:pt x="1315473" y="289081"/>
                  <a:pt x="1311772" y="289081"/>
                  <a:pt x="1308072" y="287289"/>
                </a:cubicBezTo>
                <a:lnTo>
                  <a:pt x="1306054" y="283867"/>
                </a:lnTo>
                <a:close/>
                <a:moveTo>
                  <a:pt x="1300671" y="274742"/>
                </a:moveTo>
                <a:lnTo>
                  <a:pt x="1300671" y="289081"/>
                </a:lnTo>
                <a:cubicBezTo>
                  <a:pt x="1300671" y="289081"/>
                  <a:pt x="1300671" y="289081"/>
                  <a:pt x="1302521" y="289081"/>
                </a:cubicBezTo>
                <a:lnTo>
                  <a:pt x="1309228" y="289081"/>
                </a:lnTo>
                <a:cubicBezTo>
                  <a:pt x="1308535" y="289081"/>
                  <a:pt x="1308997" y="289081"/>
                  <a:pt x="1309922" y="289081"/>
                </a:cubicBezTo>
                <a:lnTo>
                  <a:pt x="1313623" y="289081"/>
                </a:lnTo>
                <a:lnTo>
                  <a:pt x="1315473" y="289081"/>
                </a:lnTo>
                <a:cubicBezTo>
                  <a:pt x="1300671" y="274742"/>
                  <a:pt x="1300671" y="274742"/>
                  <a:pt x="1300671" y="274742"/>
                </a:cubicBezTo>
                <a:close/>
                <a:moveTo>
                  <a:pt x="1228514" y="274742"/>
                </a:moveTo>
                <a:cubicBezTo>
                  <a:pt x="1228514" y="289081"/>
                  <a:pt x="1242853" y="289081"/>
                  <a:pt x="1242853" y="289081"/>
                </a:cubicBezTo>
                <a:close/>
                <a:moveTo>
                  <a:pt x="1280283" y="268693"/>
                </a:moveTo>
                <a:cubicBezTo>
                  <a:pt x="1278267" y="266677"/>
                  <a:pt x="1286332" y="274742"/>
                  <a:pt x="1286332" y="274742"/>
                </a:cubicBezTo>
                <a:cubicBezTo>
                  <a:pt x="1282748" y="271158"/>
                  <a:pt x="1280955" y="269366"/>
                  <a:pt x="1280283" y="268693"/>
                </a:cubicBezTo>
                <a:close/>
                <a:moveTo>
                  <a:pt x="1156582" y="268693"/>
                </a:moveTo>
                <a:cubicBezTo>
                  <a:pt x="1156358" y="269366"/>
                  <a:pt x="1156358" y="271158"/>
                  <a:pt x="1156358" y="274742"/>
                </a:cubicBezTo>
                <a:cubicBezTo>
                  <a:pt x="1170697" y="274742"/>
                  <a:pt x="1170697" y="274742"/>
                  <a:pt x="1170697" y="274742"/>
                </a:cubicBezTo>
                <a:cubicBezTo>
                  <a:pt x="1159942" y="274742"/>
                  <a:pt x="1157254" y="266677"/>
                  <a:pt x="1156582" y="268693"/>
                </a:cubicBezTo>
                <a:close/>
                <a:moveTo>
                  <a:pt x="1271994" y="260404"/>
                </a:moveTo>
                <a:cubicBezTo>
                  <a:pt x="1271994" y="260404"/>
                  <a:pt x="1286332" y="260404"/>
                  <a:pt x="1286332" y="274742"/>
                </a:cubicBezTo>
                <a:close/>
                <a:moveTo>
                  <a:pt x="1271994" y="260404"/>
                </a:moveTo>
                <a:cubicBezTo>
                  <a:pt x="1271994" y="274742"/>
                  <a:pt x="1271994" y="260404"/>
                  <a:pt x="1286332" y="274742"/>
                </a:cubicBezTo>
                <a:lnTo>
                  <a:pt x="1284540" y="274742"/>
                </a:lnTo>
                <a:lnTo>
                  <a:pt x="1278043" y="274742"/>
                </a:lnTo>
                <a:lnTo>
                  <a:pt x="1277371" y="274742"/>
                </a:lnTo>
                <a:cubicBezTo>
                  <a:pt x="1275578" y="274742"/>
                  <a:pt x="1271994" y="274742"/>
                  <a:pt x="1271994" y="274742"/>
                </a:cubicBezTo>
                <a:cubicBezTo>
                  <a:pt x="1271994" y="274742"/>
                  <a:pt x="1280059" y="282808"/>
                  <a:pt x="1284092" y="280791"/>
                </a:cubicBezTo>
                <a:lnTo>
                  <a:pt x="1284368" y="280046"/>
                </a:lnTo>
                <a:lnTo>
                  <a:pt x="1286332" y="274742"/>
                </a:lnTo>
                <a:cubicBezTo>
                  <a:pt x="1286332" y="260404"/>
                  <a:pt x="1271994" y="260404"/>
                  <a:pt x="1286332" y="260404"/>
                </a:cubicBezTo>
                <a:cubicBezTo>
                  <a:pt x="1286332" y="260404"/>
                  <a:pt x="1286332" y="260404"/>
                  <a:pt x="1271994" y="260404"/>
                </a:cubicBezTo>
                <a:close/>
                <a:moveTo>
                  <a:pt x="563840" y="260404"/>
                </a:moveTo>
                <a:lnTo>
                  <a:pt x="549501" y="274742"/>
                </a:lnTo>
                <a:lnTo>
                  <a:pt x="563840" y="274742"/>
                </a:lnTo>
                <a:close/>
                <a:moveTo>
                  <a:pt x="1763677" y="246066"/>
                </a:moveTo>
                <a:cubicBezTo>
                  <a:pt x="1763677" y="253235"/>
                  <a:pt x="1763677" y="256820"/>
                  <a:pt x="1763677" y="256820"/>
                </a:cubicBezTo>
                <a:lnTo>
                  <a:pt x="1763677" y="260404"/>
                </a:lnTo>
                <a:lnTo>
                  <a:pt x="1778016" y="260404"/>
                </a:lnTo>
                <a:cubicBezTo>
                  <a:pt x="1785185" y="260404"/>
                  <a:pt x="1788770" y="260404"/>
                  <a:pt x="1790562" y="260404"/>
                </a:cubicBezTo>
                <a:lnTo>
                  <a:pt x="1792354" y="260404"/>
                </a:lnTo>
                <a:cubicBezTo>
                  <a:pt x="1792354" y="260404"/>
                  <a:pt x="1792354" y="260404"/>
                  <a:pt x="1806693" y="260404"/>
                </a:cubicBezTo>
                <a:lnTo>
                  <a:pt x="1806693" y="246066"/>
                </a:lnTo>
                <a:lnTo>
                  <a:pt x="1792354" y="246066"/>
                </a:lnTo>
                <a:lnTo>
                  <a:pt x="1779808" y="246066"/>
                </a:lnTo>
                <a:cubicBezTo>
                  <a:pt x="1778016" y="246066"/>
                  <a:pt x="1778016" y="246066"/>
                  <a:pt x="1778016" y="246066"/>
                </a:cubicBezTo>
                <a:lnTo>
                  <a:pt x="1778016" y="260404"/>
                </a:lnTo>
                <a:cubicBezTo>
                  <a:pt x="1778016" y="246066"/>
                  <a:pt x="1763677" y="246066"/>
                  <a:pt x="1763677" y="246066"/>
                </a:cubicBezTo>
                <a:close/>
                <a:moveTo>
                  <a:pt x="1937130" y="231265"/>
                </a:moveTo>
                <a:cubicBezTo>
                  <a:pt x="1937130" y="246066"/>
                  <a:pt x="1951469" y="246066"/>
                  <a:pt x="1951469" y="246066"/>
                </a:cubicBezTo>
                <a:cubicBezTo>
                  <a:pt x="1951469" y="246066"/>
                  <a:pt x="1951469" y="246066"/>
                  <a:pt x="1949677" y="246066"/>
                </a:cubicBezTo>
                <a:lnTo>
                  <a:pt x="1946092" y="246066"/>
                </a:lnTo>
                <a:cubicBezTo>
                  <a:pt x="1945196" y="246066"/>
                  <a:pt x="1944748" y="246066"/>
                  <a:pt x="1945420" y="246066"/>
                </a:cubicBezTo>
                <a:lnTo>
                  <a:pt x="1937130" y="246066"/>
                </a:lnTo>
                <a:lnTo>
                  <a:pt x="1922329" y="246066"/>
                </a:lnTo>
                <a:cubicBezTo>
                  <a:pt x="1937130" y="246066"/>
                  <a:pt x="1937130" y="231265"/>
                  <a:pt x="1937130" y="231265"/>
                </a:cubicBezTo>
                <a:close/>
                <a:moveTo>
                  <a:pt x="1286332" y="231265"/>
                </a:moveTo>
                <a:cubicBezTo>
                  <a:pt x="1286332" y="231265"/>
                  <a:pt x="1286332" y="231265"/>
                  <a:pt x="1288125" y="231265"/>
                </a:cubicBezTo>
                <a:lnTo>
                  <a:pt x="1294622" y="231265"/>
                </a:lnTo>
                <a:lnTo>
                  <a:pt x="1295294" y="231265"/>
                </a:lnTo>
                <a:lnTo>
                  <a:pt x="1297086" y="231265"/>
                </a:lnTo>
                <a:lnTo>
                  <a:pt x="1298879" y="231265"/>
                </a:lnTo>
                <a:lnTo>
                  <a:pt x="1300671" y="231265"/>
                </a:lnTo>
                <a:cubicBezTo>
                  <a:pt x="1300671" y="231265"/>
                  <a:pt x="1300671" y="231265"/>
                  <a:pt x="1300671" y="246066"/>
                </a:cubicBezTo>
                <a:cubicBezTo>
                  <a:pt x="1286332" y="231265"/>
                  <a:pt x="1286332" y="231265"/>
                  <a:pt x="1286332" y="231265"/>
                </a:cubicBezTo>
                <a:close/>
                <a:moveTo>
                  <a:pt x="578179" y="231265"/>
                </a:moveTo>
                <a:lnTo>
                  <a:pt x="578179" y="244216"/>
                </a:lnTo>
                <a:lnTo>
                  <a:pt x="578179" y="246066"/>
                </a:lnTo>
                <a:lnTo>
                  <a:pt x="578179" y="260404"/>
                </a:lnTo>
                <a:lnTo>
                  <a:pt x="578179" y="265781"/>
                </a:lnTo>
                <a:lnTo>
                  <a:pt x="578179" y="266453"/>
                </a:lnTo>
                <a:lnTo>
                  <a:pt x="578179" y="274742"/>
                </a:lnTo>
                <a:lnTo>
                  <a:pt x="578179" y="289081"/>
                </a:lnTo>
                <a:cubicBezTo>
                  <a:pt x="578179" y="303882"/>
                  <a:pt x="592518" y="303882"/>
                  <a:pt x="592518" y="303882"/>
                </a:cubicBezTo>
                <a:cubicBezTo>
                  <a:pt x="592518" y="311051"/>
                  <a:pt x="592518" y="314636"/>
                  <a:pt x="592518" y="314636"/>
                </a:cubicBezTo>
                <a:lnTo>
                  <a:pt x="592518" y="318220"/>
                </a:lnTo>
                <a:cubicBezTo>
                  <a:pt x="592518" y="318220"/>
                  <a:pt x="592518" y="318220"/>
                  <a:pt x="594368" y="318220"/>
                </a:cubicBezTo>
                <a:lnTo>
                  <a:pt x="601075" y="318220"/>
                </a:lnTo>
                <a:cubicBezTo>
                  <a:pt x="600381" y="318220"/>
                  <a:pt x="600844" y="318220"/>
                  <a:pt x="601769" y="318220"/>
                </a:cubicBezTo>
                <a:lnTo>
                  <a:pt x="607319" y="318220"/>
                </a:lnTo>
                <a:cubicBezTo>
                  <a:pt x="607319" y="318220"/>
                  <a:pt x="607319" y="318220"/>
                  <a:pt x="607319" y="303882"/>
                </a:cubicBezTo>
                <a:cubicBezTo>
                  <a:pt x="607319" y="289081"/>
                  <a:pt x="607319" y="289081"/>
                  <a:pt x="592518" y="289081"/>
                </a:cubicBezTo>
                <a:lnTo>
                  <a:pt x="592518" y="274742"/>
                </a:lnTo>
                <a:cubicBezTo>
                  <a:pt x="592518" y="260404"/>
                  <a:pt x="592518" y="260404"/>
                  <a:pt x="578179" y="260404"/>
                </a:cubicBezTo>
                <a:lnTo>
                  <a:pt x="592518" y="260404"/>
                </a:lnTo>
                <a:cubicBezTo>
                  <a:pt x="607319" y="260404"/>
                  <a:pt x="592518" y="260404"/>
                  <a:pt x="607319" y="246066"/>
                </a:cubicBezTo>
                <a:cubicBezTo>
                  <a:pt x="607319" y="246066"/>
                  <a:pt x="607319" y="246066"/>
                  <a:pt x="592518" y="246066"/>
                </a:cubicBezTo>
                <a:lnTo>
                  <a:pt x="592518" y="244216"/>
                </a:lnTo>
                <a:lnTo>
                  <a:pt x="592518" y="233115"/>
                </a:lnTo>
                <a:lnTo>
                  <a:pt x="592518" y="231265"/>
                </a:lnTo>
                <a:close/>
                <a:moveTo>
                  <a:pt x="1980147" y="216926"/>
                </a:moveTo>
                <a:cubicBezTo>
                  <a:pt x="1980147" y="216926"/>
                  <a:pt x="1980147" y="216926"/>
                  <a:pt x="1980147" y="231265"/>
                </a:cubicBezTo>
                <a:cubicBezTo>
                  <a:pt x="1965808" y="231265"/>
                  <a:pt x="1980147" y="231265"/>
                  <a:pt x="1980147" y="216926"/>
                </a:cubicBezTo>
                <a:close/>
                <a:moveTo>
                  <a:pt x="1922329" y="216926"/>
                </a:moveTo>
                <a:lnTo>
                  <a:pt x="1937130" y="216926"/>
                </a:lnTo>
                <a:cubicBezTo>
                  <a:pt x="1937130" y="216926"/>
                  <a:pt x="1937130" y="216926"/>
                  <a:pt x="1937130" y="231265"/>
                </a:cubicBezTo>
                <a:cubicBezTo>
                  <a:pt x="1937130" y="231265"/>
                  <a:pt x="1937130" y="231265"/>
                  <a:pt x="1922329" y="231265"/>
                </a:cubicBezTo>
                <a:cubicBezTo>
                  <a:pt x="1922329" y="231265"/>
                  <a:pt x="1922329" y="231265"/>
                  <a:pt x="1922329" y="216926"/>
                </a:cubicBezTo>
                <a:close/>
                <a:moveTo>
                  <a:pt x="1893651" y="216926"/>
                </a:moveTo>
                <a:cubicBezTo>
                  <a:pt x="1893651" y="216926"/>
                  <a:pt x="1893651" y="216926"/>
                  <a:pt x="1907990" y="216926"/>
                </a:cubicBezTo>
                <a:cubicBezTo>
                  <a:pt x="1907990" y="216926"/>
                  <a:pt x="1907990" y="216926"/>
                  <a:pt x="1907990" y="218719"/>
                </a:cubicBezTo>
                <a:lnTo>
                  <a:pt x="1907990" y="225216"/>
                </a:lnTo>
                <a:cubicBezTo>
                  <a:pt x="1907990" y="224544"/>
                  <a:pt x="1907990" y="224992"/>
                  <a:pt x="1907990" y="225888"/>
                </a:cubicBezTo>
                <a:lnTo>
                  <a:pt x="1907990" y="227680"/>
                </a:lnTo>
                <a:lnTo>
                  <a:pt x="1907990" y="231265"/>
                </a:lnTo>
                <a:cubicBezTo>
                  <a:pt x="1907990" y="216926"/>
                  <a:pt x="1893651" y="216926"/>
                  <a:pt x="1893651" y="216926"/>
                </a:cubicBezTo>
                <a:close/>
                <a:moveTo>
                  <a:pt x="1112879" y="216926"/>
                </a:moveTo>
                <a:cubicBezTo>
                  <a:pt x="1112879" y="231265"/>
                  <a:pt x="1112879" y="231265"/>
                  <a:pt x="1127680" y="231265"/>
                </a:cubicBezTo>
                <a:cubicBezTo>
                  <a:pt x="1112879" y="216926"/>
                  <a:pt x="1112879" y="216926"/>
                  <a:pt x="1112879" y="216926"/>
                </a:cubicBezTo>
                <a:close/>
                <a:moveTo>
                  <a:pt x="780773" y="216926"/>
                </a:moveTo>
                <a:cubicBezTo>
                  <a:pt x="780773" y="216926"/>
                  <a:pt x="780773" y="216926"/>
                  <a:pt x="780773" y="231265"/>
                </a:cubicBezTo>
                <a:lnTo>
                  <a:pt x="780773" y="246066"/>
                </a:lnTo>
                <a:cubicBezTo>
                  <a:pt x="780773" y="231265"/>
                  <a:pt x="780773" y="231265"/>
                  <a:pt x="795112" y="231265"/>
                </a:cubicBezTo>
                <a:lnTo>
                  <a:pt x="795112" y="216926"/>
                </a:lnTo>
                <a:cubicBezTo>
                  <a:pt x="795112" y="216926"/>
                  <a:pt x="795112" y="216926"/>
                  <a:pt x="793319" y="216926"/>
                </a:cubicBezTo>
                <a:lnTo>
                  <a:pt x="782565" y="216926"/>
                </a:lnTo>
                <a:cubicBezTo>
                  <a:pt x="780773" y="216926"/>
                  <a:pt x="780773" y="216926"/>
                  <a:pt x="780773" y="216926"/>
                </a:cubicBezTo>
                <a:close/>
                <a:moveTo>
                  <a:pt x="506022" y="216926"/>
                </a:moveTo>
                <a:lnTo>
                  <a:pt x="520361" y="216926"/>
                </a:lnTo>
                <a:cubicBezTo>
                  <a:pt x="520361" y="216926"/>
                  <a:pt x="520361" y="216926"/>
                  <a:pt x="520361" y="231265"/>
                </a:cubicBezTo>
                <a:close/>
                <a:moveTo>
                  <a:pt x="1907990" y="202588"/>
                </a:moveTo>
                <a:lnTo>
                  <a:pt x="1922329" y="202588"/>
                </a:lnTo>
                <a:cubicBezTo>
                  <a:pt x="1922329" y="202588"/>
                  <a:pt x="1922329" y="202588"/>
                  <a:pt x="1922329" y="216926"/>
                </a:cubicBezTo>
                <a:lnTo>
                  <a:pt x="1907990" y="216926"/>
                </a:lnTo>
                <a:cubicBezTo>
                  <a:pt x="1907990" y="216926"/>
                  <a:pt x="1922329" y="216926"/>
                  <a:pt x="1907990" y="202588"/>
                </a:cubicBezTo>
                <a:close/>
                <a:moveTo>
                  <a:pt x="1142019" y="202588"/>
                </a:moveTo>
                <a:cubicBezTo>
                  <a:pt x="1156358" y="202588"/>
                  <a:pt x="1156358" y="202588"/>
                  <a:pt x="1156358" y="216926"/>
                </a:cubicBezTo>
                <a:cubicBezTo>
                  <a:pt x="1142019" y="216926"/>
                  <a:pt x="1142019" y="202588"/>
                  <a:pt x="1142019" y="202588"/>
                </a:cubicBezTo>
                <a:close/>
                <a:moveTo>
                  <a:pt x="1084201" y="202588"/>
                </a:moveTo>
                <a:lnTo>
                  <a:pt x="1098540" y="216926"/>
                </a:lnTo>
                <a:cubicBezTo>
                  <a:pt x="1098540" y="216926"/>
                  <a:pt x="1098540" y="216926"/>
                  <a:pt x="1084201" y="202588"/>
                </a:cubicBezTo>
                <a:close/>
                <a:moveTo>
                  <a:pt x="1084201" y="202588"/>
                </a:moveTo>
                <a:cubicBezTo>
                  <a:pt x="1098540" y="202588"/>
                  <a:pt x="1098540" y="216926"/>
                  <a:pt x="1098540" y="216926"/>
                </a:cubicBezTo>
                <a:cubicBezTo>
                  <a:pt x="1084201" y="202588"/>
                  <a:pt x="1084201" y="202588"/>
                  <a:pt x="1084201" y="202588"/>
                </a:cubicBezTo>
                <a:close/>
                <a:moveTo>
                  <a:pt x="1980147" y="188250"/>
                </a:moveTo>
                <a:cubicBezTo>
                  <a:pt x="1980147" y="188250"/>
                  <a:pt x="1983847" y="188250"/>
                  <a:pt x="1985698" y="188250"/>
                </a:cubicBezTo>
                <a:lnTo>
                  <a:pt x="1986391" y="188250"/>
                </a:lnTo>
                <a:lnTo>
                  <a:pt x="1986623" y="188250"/>
                </a:lnTo>
                <a:cubicBezTo>
                  <a:pt x="1989398" y="188250"/>
                  <a:pt x="1983847" y="188250"/>
                  <a:pt x="1994948" y="188250"/>
                </a:cubicBezTo>
                <a:lnTo>
                  <a:pt x="1994948" y="202588"/>
                </a:lnTo>
                <a:lnTo>
                  <a:pt x="1986391" y="202588"/>
                </a:lnTo>
                <a:lnTo>
                  <a:pt x="1985698" y="202588"/>
                </a:lnTo>
                <a:cubicBezTo>
                  <a:pt x="1983847" y="202588"/>
                  <a:pt x="1980147" y="202588"/>
                  <a:pt x="1980147" y="202588"/>
                </a:cubicBezTo>
                <a:cubicBezTo>
                  <a:pt x="1980147" y="202588"/>
                  <a:pt x="1980147" y="202588"/>
                  <a:pt x="1980147" y="188250"/>
                </a:cubicBezTo>
                <a:close/>
                <a:moveTo>
                  <a:pt x="1850172" y="188250"/>
                </a:moveTo>
                <a:lnTo>
                  <a:pt x="1850172" y="202588"/>
                </a:lnTo>
                <a:cubicBezTo>
                  <a:pt x="1850172" y="202588"/>
                  <a:pt x="1850172" y="206173"/>
                  <a:pt x="1850172" y="207965"/>
                </a:cubicBezTo>
                <a:lnTo>
                  <a:pt x="1850172" y="208637"/>
                </a:lnTo>
                <a:lnTo>
                  <a:pt x="1850172" y="216926"/>
                </a:lnTo>
                <a:cubicBezTo>
                  <a:pt x="1850172" y="216926"/>
                  <a:pt x="1850172" y="216926"/>
                  <a:pt x="1864511" y="216926"/>
                </a:cubicBezTo>
                <a:lnTo>
                  <a:pt x="1864511" y="202588"/>
                </a:lnTo>
                <a:cubicBezTo>
                  <a:pt x="1871912" y="202588"/>
                  <a:pt x="1875612" y="202588"/>
                  <a:pt x="1875612" y="202588"/>
                </a:cubicBezTo>
                <a:lnTo>
                  <a:pt x="1879313" y="202588"/>
                </a:lnTo>
                <a:lnTo>
                  <a:pt x="1879313" y="188250"/>
                </a:lnTo>
                <a:lnTo>
                  <a:pt x="1864511" y="188250"/>
                </a:lnTo>
                <a:lnTo>
                  <a:pt x="1859134" y="188250"/>
                </a:lnTo>
                <a:cubicBezTo>
                  <a:pt x="1858238" y="188250"/>
                  <a:pt x="1857790" y="188250"/>
                  <a:pt x="1858462" y="188250"/>
                </a:cubicBezTo>
                <a:close/>
                <a:moveTo>
                  <a:pt x="1821495" y="188250"/>
                </a:moveTo>
                <a:lnTo>
                  <a:pt x="1821495" y="202588"/>
                </a:lnTo>
                <a:cubicBezTo>
                  <a:pt x="1821495" y="202588"/>
                  <a:pt x="1821495" y="202588"/>
                  <a:pt x="1835833" y="188250"/>
                </a:cubicBezTo>
                <a:lnTo>
                  <a:pt x="1830456" y="188250"/>
                </a:lnTo>
                <a:cubicBezTo>
                  <a:pt x="1829560" y="188250"/>
                  <a:pt x="1829112" y="188250"/>
                  <a:pt x="1829784" y="188250"/>
                </a:cubicBezTo>
                <a:close/>
                <a:moveTo>
                  <a:pt x="1142019" y="188250"/>
                </a:moveTo>
                <a:cubicBezTo>
                  <a:pt x="1142019" y="202588"/>
                  <a:pt x="1142019" y="202588"/>
                  <a:pt x="1142019" y="202588"/>
                </a:cubicBezTo>
                <a:lnTo>
                  <a:pt x="1142019" y="216926"/>
                </a:lnTo>
                <a:lnTo>
                  <a:pt x="1150309" y="216926"/>
                </a:lnTo>
                <a:cubicBezTo>
                  <a:pt x="1148292" y="216926"/>
                  <a:pt x="1156358" y="216926"/>
                  <a:pt x="1156358" y="216926"/>
                </a:cubicBezTo>
                <a:cubicBezTo>
                  <a:pt x="1156358" y="216926"/>
                  <a:pt x="1156358" y="216926"/>
                  <a:pt x="1156358" y="202588"/>
                </a:cubicBezTo>
                <a:cubicBezTo>
                  <a:pt x="1142019" y="188250"/>
                  <a:pt x="1142019" y="188250"/>
                  <a:pt x="1142019" y="188250"/>
                </a:cubicBezTo>
                <a:close/>
                <a:moveTo>
                  <a:pt x="1084201" y="188250"/>
                </a:moveTo>
                <a:cubicBezTo>
                  <a:pt x="1084201" y="188250"/>
                  <a:pt x="1084201" y="188250"/>
                  <a:pt x="1098540" y="202588"/>
                </a:cubicBezTo>
                <a:cubicBezTo>
                  <a:pt x="1098540" y="202588"/>
                  <a:pt x="1084201" y="202588"/>
                  <a:pt x="1084201" y="188250"/>
                </a:cubicBezTo>
                <a:close/>
                <a:moveTo>
                  <a:pt x="1055061" y="188250"/>
                </a:moveTo>
                <a:cubicBezTo>
                  <a:pt x="1055061" y="188250"/>
                  <a:pt x="1055061" y="202588"/>
                  <a:pt x="1069862" y="202588"/>
                </a:cubicBezTo>
                <a:lnTo>
                  <a:pt x="1084201" y="216926"/>
                </a:lnTo>
                <a:cubicBezTo>
                  <a:pt x="1084201" y="216926"/>
                  <a:pt x="1084201" y="216926"/>
                  <a:pt x="1098540" y="231265"/>
                </a:cubicBezTo>
                <a:cubicBezTo>
                  <a:pt x="1112879" y="231265"/>
                  <a:pt x="1112879" y="246066"/>
                  <a:pt x="1112879" y="246066"/>
                </a:cubicBezTo>
                <a:lnTo>
                  <a:pt x="1100333" y="246066"/>
                </a:lnTo>
                <a:cubicBezTo>
                  <a:pt x="1098540" y="246066"/>
                  <a:pt x="1098540" y="246066"/>
                  <a:pt x="1098540" y="246066"/>
                </a:cubicBezTo>
                <a:cubicBezTo>
                  <a:pt x="1098540" y="246066"/>
                  <a:pt x="1084201" y="246066"/>
                  <a:pt x="1084201" y="231265"/>
                </a:cubicBezTo>
                <a:cubicBezTo>
                  <a:pt x="1084201" y="231265"/>
                  <a:pt x="1084201" y="231265"/>
                  <a:pt x="1084201" y="246066"/>
                </a:cubicBezTo>
                <a:lnTo>
                  <a:pt x="1085994" y="246066"/>
                </a:lnTo>
                <a:lnTo>
                  <a:pt x="1089578" y="246066"/>
                </a:lnTo>
                <a:cubicBezTo>
                  <a:pt x="1090475" y="246066"/>
                  <a:pt x="1090923" y="246066"/>
                  <a:pt x="1090251" y="246066"/>
                </a:cubicBezTo>
                <a:lnTo>
                  <a:pt x="1092491" y="246066"/>
                </a:lnTo>
                <a:cubicBezTo>
                  <a:pt x="1091819" y="246066"/>
                  <a:pt x="1092267" y="246066"/>
                  <a:pt x="1093163" y="246066"/>
                </a:cubicBezTo>
                <a:lnTo>
                  <a:pt x="1098540" y="246066"/>
                </a:lnTo>
                <a:cubicBezTo>
                  <a:pt x="1098540" y="246066"/>
                  <a:pt x="1112879" y="246066"/>
                  <a:pt x="1112879" y="260404"/>
                </a:cubicBezTo>
                <a:lnTo>
                  <a:pt x="1112879" y="258612"/>
                </a:lnTo>
                <a:lnTo>
                  <a:pt x="1112879" y="246066"/>
                </a:lnTo>
                <a:lnTo>
                  <a:pt x="1112879" y="240515"/>
                </a:lnTo>
                <a:lnTo>
                  <a:pt x="1112879" y="239822"/>
                </a:lnTo>
                <a:lnTo>
                  <a:pt x="1112879" y="231265"/>
                </a:lnTo>
                <a:lnTo>
                  <a:pt x="1100333" y="231265"/>
                </a:lnTo>
                <a:cubicBezTo>
                  <a:pt x="1098540" y="231265"/>
                  <a:pt x="1098540" y="231265"/>
                  <a:pt x="1098540" y="231265"/>
                </a:cubicBezTo>
                <a:lnTo>
                  <a:pt x="1084201" y="216926"/>
                </a:lnTo>
                <a:lnTo>
                  <a:pt x="1098540" y="216926"/>
                </a:lnTo>
                <a:lnTo>
                  <a:pt x="1098540" y="215134"/>
                </a:lnTo>
                <a:lnTo>
                  <a:pt x="1098540" y="204380"/>
                </a:lnTo>
                <a:lnTo>
                  <a:pt x="1098540" y="202588"/>
                </a:lnTo>
                <a:lnTo>
                  <a:pt x="1084201" y="188250"/>
                </a:lnTo>
                <a:lnTo>
                  <a:pt x="1084201" y="190042"/>
                </a:lnTo>
                <a:lnTo>
                  <a:pt x="1084201" y="193627"/>
                </a:lnTo>
                <a:cubicBezTo>
                  <a:pt x="1084201" y="194523"/>
                  <a:pt x="1084201" y="194971"/>
                  <a:pt x="1084201" y="194299"/>
                </a:cubicBezTo>
                <a:lnTo>
                  <a:pt x="1084201" y="202588"/>
                </a:lnTo>
                <a:cubicBezTo>
                  <a:pt x="1084201" y="202588"/>
                  <a:pt x="1084201" y="202588"/>
                  <a:pt x="1084201" y="216926"/>
                </a:cubicBezTo>
                <a:cubicBezTo>
                  <a:pt x="1069862" y="202588"/>
                  <a:pt x="1069862" y="202588"/>
                  <a:pt x="1069862" y="202588"/>
                </a:cubicBezTo>
                <a:cubicBezTo>
                  <a:pt x="1055061" y="188250"/>
                  <a:pt x="1055061" y="188250"/>
                  <a:pt x="1055061" y="188250"/>
                </a:cubicBezTo>
                <a:close/>
                <a:moveTo>
                  <a:pt x="592518" y="188250"/>
                </a:moveTo>
                <a:cubicBezTo>
                  <a:pt x="592518" y="188250"/>
                  <a:pt x="592518" y="188250"/>
                  <a:pt x="594368" y="188250"/>
                </a:cubicBezTo>
                <a:lnTo>
                  <a:pt x="598068" y="188250"/>
                </a:lnTo>
                <a:cubicBezTo>
                  <a:pt x="598993" y="188250"/>
                  <a:pt x="599456" y="188250"/>
                  <a:pt x="598762" y="188250"/>
                </a:cubicBezTo>
                <a:lnTo>
                  <a:pt x="607319" y="188250"/>
                </a:lnTo>
                <a:cubicBezTo>
                  <a:pt x="592518" y="202588"/>
                  <a:pt x="592518" y="202588"/>
                  <a:pt x="592518" y="188250"/>
                </a:cubicBezTo>
                <a:close/>
                <a:moveTo>
                  <a:pt x="1965808" y="173449"/>
                </a:moveTo>
                <a:cubicBezTo>
                  <a:pt x="1965808" y="173449"/>
                  <a:pt x="1965808" y="173449"/>
                  <a:pt x="1980147" y="173449"/>
                </a:cubicBezTo>
                <a:cubicBezTo>
                  <a:pt x="1965808" y="173449"/>
                  <a:pt x="1980147" y="188250"/>
                  <a:pt x="1965808" y="188250"/>
                </a:cubicBezTo>
                <a:close/>
                <a:moveTo>
                  <a:pt x="780773" y="173449"/>
                </a:moveTo>
                <a:lnTo>
                  <a:pt x="765971" y="188250"/>
                </a:lnTo>
                <a:lnTo>
                  <a:pt x="780773" y="188250"/>
                </a:lnTo>
                <a:close/>
                <a:moveTo>
                  <a:pt x="708154" y="173449"/>
                </a:moveTo>
                <a:cubicBezTo>
                  <a:pt x="693815" y="188250"/>
                  <a:pt x="708154" y="188250"/>
                  <a:pt x="693815" y="188250"/>
                </a:cubicBezTo>
                <a:lnTo>
                  <a:pt x="708154" y="188250"/>
                </a:lnTo>
                <a:cubicBezTo>
                  <a:pt x="708154" y="173449"/>
                  <a:pt x="722955" y="173449"/>
                  <a:pt x="708154" y="173449"/>
                </a:cubicBezTo>
                <a:close/>
                <a:moveTo>
                  <a:pt x="887852" y="167400"/>
                </a:moveTo>
                <a:cubicBezTo>
                  <a:pt x="887158" y="168072"/>
                  <a:pt x="885308" y="169864"/>
                  <a:pt x="881607" y="173449"/>
                </a:cubicBezTo>
                <a:cubicBezTo>
                  <a:pt x="881607" y="173449"/>
                  <a:pt x="889933" y="165383"/>
                  <a:pt x="887852" y="167400"/>
                </a:cubicBezTo>
                <a:close/>
                <a:moveTo>
                  <a:pt x="757010" y="162695"/>
                </a:moveTo>
                <a:cubicBezTo>
                  <a:pt x="755217" y="162695"/>
                  <a:pt x="751633" y="166279"/>
                  <a:pt x="751633" y="173449"/>
                </a:cubicBezTo>
                <a:cubicBezTo>
                  <a:pt x="758802" y="166279"/>
                  <a:pt x="758802" y="162695"/>
                  <a:pt x="757010" y="162695"/>
                </a:cubicBezTo>
                <a:close/>
                <a:moveTo>
                  <a:pt x="1879313" y="159110"/>
                </a:moveTo>
                <a:lnTo>
                  <a:pt x="1879313" y="173449"/>
                </a:lnTo>
                <a:cubicBezTo>
                  <a:pt x="1879313" y="173449"/>
                  <a:pt x="1879313" y="173449"/>
                  <a:pt x="1881105" y="173449"/>
                </a:cubicBezTo>
                <a:lnTo>
                  <a:pt x="1887602" y="173449"/>
                </a:lnTo>
                <a:cubicBezTo>
                  <a:pt x="1885586" y="173449"/>
                  <a:pt x="1893651" y="173449"/>
                  <a:pt x="1893651" y="173449"/>
                </a:cubicBezTo>
                <a:cubicBezTo>
                  <a:pt x="1879313" y="188250"/>
                  <a:pt x="1893651" y="188250"/>
                  <a:pt x="1893651" y="188250"/>
                </a:cubicBezTo>
                <a:lnTo>
                  <a:pt x="1893651" y="173449"/>
                </a:lnTo>
                <a:close/>
                <a:moveTo>
                  <a:pt x="1069862" y="159110"/>
                </a:moveTo>
                <a:cubicBezTo>
                  <a:pt x="1069862" y="159110"/>
                  <a:pt x="1069862" y="159110"/>
                  <a:pt x="1069862" y="173449"/>
                </a:cubicBezTo>
                <a:lnTo>
                  <a:pt x="1084201" y="173449"/>
                </a:lnTo>
                <a:lnTo>
                  <a:pt x="1098540" y="188250"/>
                </a:lnTo>
                <a:cubicBezTo>
                  <a:pt x="1098540" y="188250"/>
                  <a:pt x="1098540" y="173449"/>
                  <a:pt x="1084201" y="173449"/>
                </a:cubicBezTo>
                <a:cubicBezTo>
                  <a:pt x="1084201" y="173449"/>
                  <a:pt x="1084201" y="173449"/>
                  <a:pt x="1069862" y="159110"/>
                </a:cubicBezTo>
                <a:close/>
                <a:moveTo>
                  <a:pt x="1792354" y="144772"/>
                </a:moveTo>
                <a:cubicBezTo>
                  <a:pt x="1792354" y="144772"/>
                  <a:pt x="1792354" y="159110"/>
                  <a:pt x="1778016" y="159110"/>
                </a:cubicBezTo>
                <a:lnTo>
                  <a:pt x="1763677" y="159110"/>
                </a:lnTo>
                <a:cubicBezTo>
                  <a:pt x="1763677" y="159110"/>
                  <a:pt x="1763677" y="159110"/>
                  <a:pt x="1763677" y="173449"/>
                </a:cubicBezTo>
                <a:lnTo>
                  <a:pt x="1778016" y="173449"/>
                </a:lnTo>
                <a:cubicBezTo>
                  <a:pt x="1778016" y="166279"/>
                  <a:pt x="1778016" y="162695"/>
                  <a:pt x="1778016" y="160902"/>
                </a:cubicBezTo>
                <a:lnTo>
                  <a:pt x="1778016" y="159110"/>
                </a:lnTo>
                <a:lnTo>
                  <a:pt x="1792354" y="159110"/>
                </a:lnTo>
                <a:lnTo>
                  <a:pt x="1806693" y="159110"/>
                </a:lnTo>
                <a:lnTo>
                  <a:pt x="1821495" y="159110"/>
                </a:lnTo>
                <a:cubicBezTo>
                  <a:pt x="1821495" y="159110"/>
                  <a:pt x="1821495" y="159110"/>
                  <a:pt x="1821495" y="144772"/>
                </a:cubicBezTo>
                <a:cubicBezTo>
                  <a:pt x="1821495" y="144772"/>
                  <a:pt x="1821495" y="144772"/>
                  <a:pt x="1806693" y="144772"/>
                </a:cubicBezTo>
                <a:close/>
                <a:moveTo>
                  <a:pt x="1084201" y="144772"/>
                </a:moveTo>
                <a:cubicBezTo>
                  <a:pt x="1084201" y="144772"/>
                  <a:pt x="1098540" y="144772"/>
                  <a:pt x="1098540" y="159110"/>
                </a:cubicBezTo>
                <a:cubicBezTo>
                  <a:pt x="1098540" y="159110"/>
                  <a:pt x="1098540" y="159110"/>
                  <a:pt x="1098540" y="144772"/>
                </a:cubicBezTo>
                <a:cubicBezTo>
                  <a:pt x="1098540" y="144772"/>
                  <a:pt x="1098540" y="144772"/>
                  <a:pt x="1096748" y="144772"/>
                </a:cubicBezTo>
                <a:lnTo>
                  <a:pt x="1085994" y="144772"/>
                </a:lnTo>
                <a:cubicBezTo>
                  <a:pt x="1084201" y="144772"/>
                  <a:pt x="1084201" y="144772"/>
                  <a:pt x="1084201" y="144772"/>
                </a:cubicBezTo>
                <a:close/>
                <a:moveTo>
                  <a:pt x="867268" y="130433"/>
                </a:moveTo>
                <a:cubicBezTo>
                  <a:pt x="852930" y="130433"/>
                  <a:pt x="852930" y="130433"/>
                  <a:pt x="852930" y="144772"/>
                </a:cubicBezTo>
                <a:lnTo>
                  <a:pt x="867268" y="144772"/>
                </a:lnTo>
                <a:lnTo>
                  <a:pt x="867268" y="142979"/>
                </a:lnTo>
                <a:lnTo>
                  <a:pt x="867268" y="139395"/>
                </a:lnTo>
                <a:cubicBezTo>
                  <a:pt x="867268" y="138499"/>
                  <a:pt x="867268" y="138051"/>
                  <a:pt x="867268" y="138723"/>
                </a:cubicBezTo>
                <a:close/>
                <a:moveTo>
                  <a:pt x="1618901" y="115632"/>
                </a:moveTo>
                <a:cubicBezTo>
                  <a:pt x="1618901" y="115632"/>
                  <a:pt x="1633240" y="115632"/>
                  <a:pt x="1633240" y="130433"/>
                </a:cubicBezTo>
                <a:cubicBezTo>
                  <a:pt x="1633240" y="130433"/>
                  <a:pt x="1633240" y="130433"/>
                  <a:pt x="1618901" y="130433"/>
                </a:cubicBezTo>
                <a:lnTo>
                  <a:pt x="1618901" y="144772"/>
                </a:lnTo>
                <a:lnTo>
                  <a:pt x="1633240" y="130433"/>
                </a:lnTo>
                <a:cubicBezTo>
                  <a:pt x="1633240" y="130433"/>
                  <a:pt x="1633240" y="130433"/>
                  <a:pt x="1633240" y="115632"/>
                </a:cubicBezTo>
                <a:close/>
                <a:moveTo>
                  <a:pt x="852930" y="101294"/>
                </a:moveTo>
                <a:lnTo>
                  <a:pt x="852930" y="115632"/>
                </a:lnTo>
                <a:lnTo>
                  <a:pt x="838591" y="115632"/>
                </a:lnTo>
                <a:cubicBezTo>
                  <a:pt x="852930" y="115632"/>
                  <a:pt x="852930" y="115632"/>
                  <a:pt x="852930" y="101294"/>
                </a:cubicBezTo>
                <a:close/>
                <a:moveTo>
                  <a:pt x="1676719" y="86956"/>
                </a:moveTo>
                <a:lnTo>
                  <a:pt x="1691058" y="86956"/>
                </a:lnTo>
                <a:cubicBezTo>
                  <a:pt x="1691058" y="86956"/>
                  <a:pt x="1691058" y="86956"/>
                  <a:pt x="1691058" y="101294"/>
                </a:cubicBezTo>
                <a:cubicBezTo>
                  <a:pt x="1676719" y="101294"/>
                  <a:pt x="1676719" y="86956"/>
                  <a:pt x="1676719" y="86956"/>
                </a:cubicBezTo>
                <a:close/>
                <a:moveTo>
                  <a:pt x="1662380" y="86956"/>
                </a:moveTo>
                <a:cubicBezTo>
                  <a:pt x="1662380" y="86956"/>
                  <a:pt x="1662380" y="86956"/>
                  <a:pt x="1676719" y="86956"/>
                </a:cubicBezTo>
                <a:lnTo>
                  <a:pt x="1676719" y="101294"/>
                </a:lnTo>
                <a:close/>
                <a:moveTo>
                  <a:pt x="1590223" y="86956"/>
                </a:moveTo>
                <a:cubicBezTo>
                  <a:pt x="1590223" y="86956"/>
                  <a:pt x="1590223" y="86956"/>
                  <a:pt x="1590223" y="101294"/>
                </a:cubicBezTo>
                <a:lnTo>
                  <a:pt x="1604562" y="101294"/>
                </a:lnTo>
                <a:lnTo>
                  <a:pt x="1604562" y="86956"/>
                </a:lnTo>
                <a:close/>
                <a:moveTo>
                  <a:pt x="823789" y="86956"/>
                </a:moveTo>
                <a:lnTo>
                  <a:pt x="827490" y="86956"/>
                </a:lnTo>
                <a:cubicBezTo>
                  <a:pt x="827490" y="86956"/>
                  <a:pt x="831190" y="86956"/>
                  <a:pt x="838591" y="86956"/>
                </a:cubicBezTo>
                <a:cubicBezTo>
                  <a:pt x="838591" y="86956"/>
                  <a:pt x="852930" y="86956"/>
                  <a:pt x="838591" y="101294"/>
                </a:cubicBezTo>
                <a:lnTo>
                  <a:pt x="823789" y="101294"/>
                </a:lnTo>
                <a:close/>
                <a:moveTo>
                  <a:pt x="1078368" y="81122"/>
                </a:moveTo>
                <a:lnTo>
                  <a:pt x="1084201" y="86956"/>
                </a:lnTo>
                <a:cubicBezTo>
                  <a:pt x="1084201" y="86956"/>
                  <a:pt x="1084201" y="86956"/>
                  <a:pt x="1082409" y="85163"/>
                </a:cubicBezTo>
                <a:close/>
                <a:moveTo>
                  <a:pt x="1078152" y="80907"/>
                </a:moveTo>
                <a:lnTo>
                  <a:pt x="1078220" y="80975"/>
                </a:lnTo>
                <a:lnTo>
                  <a:pt x="1078368" y="81122"/>
                </a:lnTo>
                <a:close/>
                <a:moveTo>
                  <a:pt x="1084201" y="72617"/>
                </a:moveTo>
                <a:cubicBezTo>
                  <a:pt x="1084201" y="86956"/>
                  <a:pt x="1098540" y="86956"/>
                  <a:pt x="1098540" y="86956"/>
                </a:cubicBezTo>
                <a:cubicBezTo>
                  <a:pt x="1084201" y="86956"/>
                  <a:pt x="1084201" y="86956"/>
                  <a:pt x="1084201" y="72617"/>
                </a:cubicBezTo>
                <a:close/>
                <a:moveTo>
                  <a:pt x="1069862" y="72617"/>
                </a:moveTo>
                <a:lnTo>
                  <a:pt x="1071655" y="72617"/>
                </a:lnTo>
                <a:lnTo>
                  <a:pt x="1073447" y="72617"/>
                </a:lnTo>
                <a:lnTo>
                  <a:pt x="1075239" y="72617"/>
                </a:lnTo>
                <a:cubicBezTo>
                  <a:pt x="1076136" y="72617"/>
                  <a:pt x="1076584" y="72617"/>
                  <a:pt x="1075912" y="72617"/>
                </a:cubicBezTo>
                <a:lnTo>
                  <a:pt x="1084201" y="72617"/>
                </a:lnTo>
                <a:cubicBezTo>
                  <a:pt x="1069862" y="72617"/>
                  <a:pt x="1069862" y="72617"/>
                  <a:pt x="1084201" y="86956"/>
                </a:cubicBezTo>
                <a:cubicBezTo>
                  <a:pt x="1084201" y="86956"/>
                  <a:pt x="1080617" y="83371"/>
                  <a:pt x="1078824" y="81579"/>
                </a:cubicBezTo>
                <a:lnTo>
                  <a:pt x="1078220" y="80975"/>
                </a:lnTo>
                <a:close/>
                <a:moveTo>
                  <a:pt x="982904" y="72617"/>
                </a:moveTo>
                <a:cubicBezTo>
                  <a:pt x="997243" y="72617"/>
                  <a:pt x="997243" y="72617"/>
                  <a:pt x="997243" y="86956"/>
                </a:cubicBezTo>
                <a:lnTo>
                  <a:pt x="997243" y="88748"/>
                </a:lnTo>
                <a:lnTo>
                  <a:pt x="997243" y="99502"/>
                </a:lnTo>
                <a:lnTo>
                  <a:pt x="997243" y="101294"/>
                </a:lnTo>
                <a:cubicBezTo>
                  <a:pt x="997243" y="101294"/>
                  <a:pt x="997243" y="101294"/>
                  <a:pt x="999093" y="101294"/>
                </a:cubicBezTo>
                <a:lnTo>
                  <a:pt x="1010194" y="101294"/>
                </a:lnTo>
                <a:lnTo>
                  <a:pt x="1012044" y="101294"/>
                </a:lnTo>
                <a:cubicBezTo>
                  <a:pt x="1012044" y="101294"/>
                  <a:pt x="997243" y="101294"/>
                  <a:pt x="997243" y="86956"/>
                </a:cubicBezTo>
                <a:lnTo>
                  <a:pt x="997243" y="74409"/>
                </a:lnTo>
                <a:cubicBezTo>
                  <a:pt x="997243" y="72617"/>
                  <a:pt x="997243" y="72617"/>
                  <a:pt x="997243" y="72617"/>
                </a:cubicBezTo>
                <a:lnTo>
                  <a:pt x="990970" y="72617"/>
                </a:lnTo>
                <a:cubicBezTo>
                  <a:pt x="988281" y="72617"/>
                  <a:pt x="993659" y="72617"/>
                  <a:pt x="982904" y="72617"/>
                </a:cubicBezTo>
                <a:close/>
                <a:moveTo>
                  <a:pt x="765971" y="72617"/>
                </a:moveTo>
                <a:cubicBezTo>
                  <a:pt x="765971" y="72617"/>
                  <a:pt x="765971" y="72617"/>
                  <a:pt x="780773" y="72617"/>
                </a:cubicBezTo>
                <a:cubicBezTo>
                  <a:pt x="780773" y="72617"/>
                  <a:pt x="780773" y="72617"/>
                  <a:pt x="782565" y="72617"/>
                </a:cubicBezTo>
                <a:lnTo>
                  <a:pt x="786150" y="72617"/>
                </a:lnTo>
                <a:lnTo>
                  <a:pt x="786822" y="72617"/>
                </a:lnTo>
                <a:lnTo>
                  <a:pt x="795112" y="72617"/>
                </a:lnTo>
                <a:cubicBezTo>
                  <a:pt x="795112" y="72617"/>
                  <a:pt x="795112" y="72617"/>
                  <a:pt x="809451" y="72617"/>
                </a:cubicBezTo>
                <a:cubicBezTo>
                  <a:pt x="809451" y="72617"/>
                  <a:pt x="809451" y="72617"/>
                  <a:pt x="823789" y="72617"/>
                </a:cubicBezTo>
                <a:cubicBezTo>
                  <a:pt x="809451" y="72617"/>
                  <a:pt x="823789" y="72617"/>
                  <a:pt x="823789" y="86956"/>
                </a:cubicBezTo>
                <a:lnTo>
                  <a:pt x="809451" y="86956"/>
                </a:lnTo>
                <a:cubicBezTo>
                  <a:pt x="809451" y="86956"/>
                  <a:pt x="809451" y="101294"/>
                  <a:pt x="795112" y="101294"/>
                </a:cubicBezTo>
                <a:lnTo>
                  <a:pt x="809451" y="101294"/>
                </a:lnTo>
                <a:lnTo>
                  <a:pt x="809451" y="115632"/>
                </a:lnTo>
                <a:cubicBezTo>
                  <a:pt x="802281" y="115632"/>
                  <a:pt x="798697" y="115632"/>
                  <a:pt x="798697" y="115632"/>
                </a:cubicBezTo>
                <a:lnTo>
                  <a:pt x="795112" y="115632"/>
                </a:lnTo>
                <a:lnTo>
                  <a:pt x="795112" y="130433"/>
                </a:lnTo>
                <a:lnTo>
                  <a:pt x="809451" y="130433"/>
                </a:lnTo>
                <a:cubicBezTo>
                  <a:pt x="809451" y="130433"/>
                  <a:pt x="809451" y="130433"/>
                  <a:pt x="809451" y="128583"/>
                </a:cubicBezTo>
                <a:lnTo>
                  <a:pt x="809451" y="115632"/>
                </a:lnTo>
                <a:cubicBezTo>
                  <a:pt x="809451" y="115632"/>
                  <a:pt x="809451" y="115632"/>
                  <a:pt x="811243" y="115632"/>
                </a:cubicBezTo>
                <a:lnTo>
                  <a:pt x="814828" y="115632"/>
                </a:lnTo>
                <a:lnTo>
                  <a:pt x="815500" y="115632"/>
                </a:lnTo>
                <a:lnTo>
                  <a:pt x="823789" y="115632"/>
                </a:lnTo>
                <a:lnTo>
                  <a:pt x="823789" y="130433"/>
                </a:lnTo>
                <a:cubicBezTo>
                  <a:pt x="823789" y="144772"/>
                  <a:pt x="809451" y="144772"/>
                  <a:pt x="809451" y="144772"/>
                </a:cubicBezTo>
                <a:cubicBezTo>
                  <a:pt x="809451" y="159110"/>
                  <a:pt x="795112" y="159110"/>
                  <a:pt x="809451" y="159110"/>
                </a:cubicBezTo>
                <a:lnTo>
                  <a:pt x="795112" y="159110"/>
                </a:lnTo>
                <a:lnTo>
                  <a:pt x="795112" y="144772"/>
                </a:lnTo>
                <a:lnTo>
                  <a:pt x="780773" y="144772"/>
                </a:lnTo>
                <a:cubicBezTo>
                  <a:pt x="780773" y="144772"/>
                  <a:pt x="795112" y="130433"/>
                  <a:pt x="780773" y="130433"/>
                </a:cubicBezTo>
                <a:lnTo>
                  <a:pt x="780773" y="121877"/>
                </a:lnTo>
                <a:cubicBezTo>
                  <a:pt x="780773" y="123958"/>
                  <a:pt x="780773" y="115632"/>
                  <a:pt x="780773" y="115632"/>
                </a:cubicBezTo>
                <a:cubicBezTo>
                  <a:pt x="780773" y="115632"/>
                  <a:pt x="780773" y="130433"/>
                  <a:pt x="765971" y="130433"/>
                </a:cubicBezTo>
                <a:cubicBezTo>
                  <a:pt x="765971" y="123033"/>
                  <a:pt x="765971" y="119333"/>
                  <a:pt x="765971" y="119333"/>
                </a:cubicBezTo>
                <a:lnTo>
                  <a:pt x="765971" y="115632"/>
                </a:lnTo>
                <a:lnTo>
                  <a:pt x="765971" y="101294"/>
                </a:lnTo>
                <a:lnTo>
                  <a:pt x="765971" y="86956"/>
                </a:lnTo>
                <a:lnTo>
                  <a:pt x="751633" y="86956"/>
                </a:lnTo>
                <a:cubicBezTo>
                  <a:pt x="751633" y="86956"/>
                  <a:pt x="765971" y="86956"/>
                  <a:pt x="765971" y="72617"/>
                </a:cubicBezTo>
                <a:close/>
                <a:moveTo>
                  <a:pt x="1590223" y="57816"/>
                </a:moveTo>
                <a:cubicBezTo>
                  <a:pt x="1590223" y="57816"/>
                  <a:pt x="1590223" y="57816"/>
                  <a:pt x="1590223" y="72617"/>
                </a:cubicBezTo>
                <a:lnTo>
                  <a:pt x="1604562" y="72617"/>
                </a:lnTo>
                <a:lnTo>
                  <a:pt x="1604562" y="57816"/>
                </a:lnTo>
                <a:close/>
                <a:moveTo>
                  <a:pt x="1546744" y="57816"/>
                </a:moveTo>
                <a:lnTo>
                  <a:pt x="1546744" y="72617"/>
                </a:lnTo>
                <a:cubicBezTo>
                  <a:pt x="1561083" y="72617"/>
                  <a:pt x="1546744" y="57816"/>
                  <a:pt x="1546744" y="57816"/>
                </a:cubicBezTo>
                <a:close/>
                <a:moveTo>
                  <a:pt x="896409" y="57816"/>
                </a:moveTo>
                <a:cubicBezTo>
                  <a:pt x="910747" y="57816"/>
                  <a:pt x="896409" y="72617"/>
                  <a:pt x="896409" y="72617"/>
                </a:cubicBezTo>
                <a:close/>
                <a:moveTo>
                  <a:pt x="809451" y="57816"/>
                </a:moveTo>
                <a:lnTo>
                  <a:pt x="817740" y="57816"/>
                </a:lnTo>
                <a:cubicBezTo>
                  <a:pt x="815724" y="57816"/>
                  <a:pt x="823789" y="57816"/>
                  <a:pt x="823789" y="57816"/>
                </a:cubicBezTo>
                <a:cubicBezTo>
                  <a:pt x="823789" y="57816"/>
                  <a:pt x="823789" y="72617"/>
                  <a:pt x="809451" y="72617"/>
                </a:cubicBezTo>
                <a:close/>
                <a:moveTo>
                  <a:pt x="997243" y="43478"/>
                </a:moveTo>
                <a:cubicBezTo>
                  <a:pt x="1012044" y="57816"/>
                  <a:pt x="997243" y="43478"/>
                  <a:pt x="997243" y="43478"/>
                </a:cubicBezTo>
                <a:close/>
                <a:moveTo>
                  <a:pt x="1676719" y="29139"/>
                </a:moveTo>
                <a:lnTo>
                  <a:pt x="1691058" y="29139"/>
                </a:lnTo>
                <a:cubicBezTo>
                  <a:pt x="1691058" y="29139"/>
                  <a:pt x="1691058" y="29139"/>
                  <a:pt x="1691058" y="43478"/>
                </a:cubicBezTo>
                <a:lnTo>
                  <a:pt x="1691058" y="57816"/>
                </a:lnTo>
                <a:cubicBezTo>
                  <a:pt x="1691058" y="57816"/>
                  <a:pt x="1691058" y="57816"/>
                  <a:pt x="1676719" y="57816"/>
                </a:cubicBezTo>
                <a:lnTo>
                  <a:pt x="1676719" y="72617"/>
                </a:lnTo>
                <a:lnTo>
                  <a:pt x="1662380" y="72617"/>
                </a:lnTo>
                <a:lnTo>
                  <a:pt x="1648041" y="72617"/>
                </a:lnTo>
                <a:cubicBezTo>
                  <a:pt x="1648041" y="72617"/>
                  <a:pt x="1648041" y="72617"/>
                  <a:pt x="1648041" y="57816"/>
                </a:cubicBezTo>
                <a:lnTo>
                  <a:pt x="1662380" y="57816"/>
                </a:lnTo>
                <a:cubicBezTo>
                  <a:pt x="1662380" y="57816"/>
                  <a:pt x="1662380" y="57816"/>
                  <a:pt x="1662380" y="56024"/>
                </a:cubicBezTo>
                <a:lnTo>
                  <a:pt x="1662380" y="54232"/>
                </a:lnTo>
                <a:cubicBezTo>
                  <a:pt x="1662380" y="54232"/>
                  <a:pt x="1662380" y="50647"/>
                  <a:pt x="1662380" y="43478"/>
                </a:cubicBezTo>
                <a:lnTo>
                  <a:pt x="1676719" y="43478"/>
                </a:lnTo>
                <a:cubicBezTo>
                  <a:pt x="1676719" y="43478"/>
                  <a:pt x="1676719" y="43478"/>
                  <a:pt x="1676719" y="41686"/>
                </a:cubicBezTo>
                <a:lnTo>
                  <a:pt x="1676719" y="35188"/>
                </a:lnTo>
                <a:cubicBezTo>
                  <a:pt x="1676719" y="37205"/>
                  <a:pt x="1676719" y="29139"/>
                  <a:pt x="1676719" y="29139"/>
                </a:cubicBezTo>
                <a:close/>
                <a:moveTo>
                  <a:pt x="1012044" y="29139"/>
                </a:moveTo>
                <a:cubicBezTo>
                  <a:pt x="1012044" y="29139"/>
                  <a:pt x="1012044" y="29139"/>
                  <a:pt x="1026383" y="43478"/>
                </a:cubicBezTo>
                <a:close/>
                <a:moveTo>
                  <a:pt x="1691058" y="14801"/>
                </a:moveTo>
                <a:lnTo>
                  <a:pt x="1705859" y="14801"/>
                </a:lnTo>
                <a:cubicBezTo>
                  <a:pt x="1705859" y="14801"/>
                  <a:pt x="1705859" y="18386"/>
                  <a:pt x="1705859" y="20178"/>
                </a:cubicBezTo>
                <a:lnTo>
                  <a:pt x="1705859" y="20850"/>
                </a:lnTo>
                <a:lnTo>
                  <a:pt x="1705859" y="29139"/>
                </a:lnTo>
                <a:lnTo>
                  <a:pt x="1691058" y="29139"/>
                </a:lnTo>
                <a:close/>
                <a:moveTo>
                  <a:pt x="1676719" y="14801"/>
                </a:moveTo>
                <a:cubicBezTo>
                  <a:pt x="1676719" y="14801"/>
                  <a:pt x="1676719" y="14801"/>
                  <a:pt x="1676719" y="29139"/>
                </a:cubicBezTo>
                <a:cubicBezTo>
                  <a:pt x="1676719" y="29139"/>
                  <a:pt x="1676719" y="29139"/>
                  <a:pt x="1662380" y="29139"/>
                </a:cubicBezTo>
                <a:close/>
                <a:moveTo>
                  <a:pt x="1633240" y="14801"/>
                </a:moveTo>
                <a:cubicBezTo>
                  <a:pt x="1633240" y="14801"/>
                  <a:pt x="1633240" y="14801"/>
                  <a:pt x="1648041" y="14801"/>
                </a:cubicBezTo>
                <a:cubicBezTo>
                  <a:pt x="1633240" y="14801"/>
                  <a:pt x="1633240" y="29139"/>
                  <a:pt x="1633240" y="14801"/>
                </a:cubicBezTo>
                <a:close/>
                <a:moveTo>
                  <a:pt x="1575422" y="14801"/>
                </a:moveTo>
                <a:cubicBezTo>
                  <a:pt x="1575422" y="14801"/>
                  <a:pt x="1575422" y="14801"/>
                  <a:pt x="1590223" y="14801"/>
                </a:cubicBezTo>
                <a:lnTo>
                  <a:pt x="1590223" y="29139"/>
                </a:lnTo>
                <a:close/>
                <a:moveTo>
                  <a:pt x="1676719" y="0"/>
                </a:moveTo>
                <a:cubicBezTo>
                  <a:pt x="1676719" y="0"/>
                  <a:pt x="1676719" y="0"/>
                  <a:pt x="1691058" y="0"/>
                </a:cubicBezTo>
                <a:lnTo>
                  <a:pt x="1691058" y="14801"/>
                </a:lnTo>
                <a:lnTo>
                  <a:pt x="1676719" y="14801"/>
                </a:lnTo>
                <a:close/>
                <a:moveTo>
                  <a:pt x="1604562" y="0"/>
                </a:moveTo>
                <a:cubicBezTo>
                  <a:pt x="1618901" y="0"/>
                  <a:pt x="1618901" y="14801"/>
                  <a:pt x="1618901" y="14801"/>
                </a:cubicBezTo>
                <a:lnTo>
                  <a:pt x="1633240" y="14801"/>
                </a:lnTo>
                <a:cubicBezTo>
                  <a:pt x="1618901" y="14801"/>
                  <a:pt x="1618901" y="29139"/>
                  <a:pt x="1618901" y="29139"/>
                </a:cubicBezTo>
                <a:cubicBezTo>
                  <a:pt x="1618901" y="29139"/>
                  <a:pt x="1618901" y="29139"/>
                  <a:pt x="1604562" y="29139"/>
                </a:cubicBezTo>
                <a:lnTo>
                  <a:pt x="1604562" y="14801"/>
                </a:lnTo>
                <a:cubicBezTo>
                  <a:pt x="1604562" y="14801"/>
                  <a:pt x="1604562" y="14801"/>
                  <a:pt x="1590223" y="14801"/>
                </a:cubicBezTo>
                <a:cubicBezTo>
                  <a:pt x="1604562" y="14801"/>
                  <a:pt x="1604562" y="14801"/>
                  <a:pt x="1604562" y="0"/>
                </a:cubicBezTo>
                <a:close/>
                <a:moveTo>
                  <a:pt x="954226" y="0"/>
                </a:moveTo>
                <a:cubicBezTo>
                  <a:pt x="954226" y="0"/>
                  <a:pt x="954226" y="0"/>
                  <a:pt x="956019" y="0"/>
                </a:cubicBezTo>
                <a:lnTo>
                  <a:pt x="962516" y="0"/>
                </a:lnTo>
                <a:cubicBezTo>
                  <a:pt x="961844" y="0"/>
                  <a:pt x="962292" y="0"/>
                  <a:pt x="963188" y="0"/>
                </a:cubicBezTo>
                <a:lnTo>
                  <a:pt x="968565" y="0"/>
                </a:lnTo>
                <a:lnTo>
                  <a:pt x="968565" y="1850"/>
                </a:lnTo>
                <a:lnTo>
                  <a:pt x="968565" y="8557"/>
                </a:lnTo>
                <a:cubicBezTo>
                  <a:pt x="968565" y="7863"/>
                  <a:pt x="968565" y="8326"/>
                  <a:pt x="968565" y="9251"/>
                </a:cubicBezTo>
                <a:lnTo>
                  <a:pt x="968565" y="12951"/>
                </a:lnTo>
                <a:lnTo>
                  <a:pt x="968565" y="14801"/>
                </a:lnTo>
                <a:cubicBezTo>
                  <a:pt x="968565" y="14801"/>
                  <a:pt x="968565" y="14801"/>
                  <a:pt x="982904" y="29139"/>
                </a:cubicBezTo>
                <a:lnTo>
                  <a:pt x="982904" y="14801"/>
                </a:lnTo>
                <a:cubicBezTo>
                  <a:pt x="982904" y="29139"/>
                  <a:pt x="997243" y="29139"/>
                  <a:pt x="997243" y="29139"/>
                </a:cubicBezTo>
                <a:lnTo>
                  <a:pt x="999093" y="29139"/>
                </a:lnTo>
                <a:lnTo>
                  <a:pt x="1002794" y="29139"/>
                </a:lnTo>
                <a:lnTo>
                  <a:pt x="1003487" y="29139"/>
                </a:lnTo>
                <a:lnTo>
                  <a:pt x="1005800" y="29139"/>
                </a:lnTo>
                <a:cubicBezTo>
                  <a:pt x="1005106" y="29139"/>
                  <a:pt x="1005569" y="29139"/>
                  <a:pt x="1006494" y="29139"/>
                </a:cubicBezTo>
                <a:lnTo>
                  <a:pt x="1010194" y="29139"/>
                </a:lnTo>
                <a:lnTo>
                  <a:pt x="1012044" y="29139"/>
                </a:lnTo>
                <a:lnTo>
                  <a:pt x="1012044" y="30932"/>
                </a:lnTo>
                <a:lnTo>
                  <a:pt x="1012044" y="35413"/>
                </a:lnTo>
                <a:cubicBezTo>
                  <a:pt x="1012044" y="36309"/>
                  <a:pt x="1012044" y="36309"/>
                  <a:pt x="1012044" y="36309"/>
                </a:cubicBezTo>
                <a:lnTo>
                  <a:pt x="1012044" y="37205"/>
                </a:lnTo>
                <a:lnTo>
                  <a:pt x="1012044" y="41686"/>
                </a:lnTo>
                <a:cubicBezTo>
                  <a:pt x="1012044" y="43478"/>
                  <a:pt x="1012044" y="43478"/>
                  <a:pt x="1012044" y="43478"/>
                </a:cubicBezTo>
                <a:cubicBezTo>
                  <a:pt x="997243" y="43478"/>
                  <a:pt x="1012044" y="43478"/>
                  <a:pt x="1012044" y="57816"/>
                </a:cubicBezTo>
                <a:cubicBezTo>
                  <a:pt x="1019214" y="57816"/>
                  <a:pt x="1019214" y="54232"/>
                  <a:pt x="1019214" y="52440"/>
                </a:cubicBezTo>
                <a:lnTo>
                  <a:pt x="1019246" y="52415"/>
                </a:lnTo>
                <a:lnTo>
                  <a:pt x="1026383" y="57816"/>
                </a:lnTo>
                <a:cubicBezTo>
                  <a:pt x="1022799" y="54232"/>
                  <a:pt x="1021006" y="52439"/>
                  <a:pt x="1020110" y="51767"/>
                </a:cubicBezTo>
                <a:lnTo>
                  <a:pt x="1019246" y="52415"/>
                </a:lnTo>
                <a:lnTo>
                  <a:pt x="1018094" y="51543"/>
                </a:lnTo>
                <a:cubicBezTo>
                  <a:pt x="1012044" y="48855"/>
                  <a:pt x="1012044" y="54232"/>
                  <a:pt x="1012044" y="43478"/>
                </a:cubicBezTo>
                <a:lnTo>
                  <a:pt x="1026383" y="43478"/>
                </a:lnTo>
                <a:cubicBezTo>
                  <a:pt x="1026383" y="43478"/>
                  <a:pt x="1026383" y="43478"/>
                  <a:pt x="1026383" y="41686"/>
                </a:cubicBezTo>
                <a:lnTo>
                  <a:pt x="1026383" y="38101"/>
                </a:lnTo>
                <a:lnTo>
                  <a:pt x="1026383" y="37429"/>
                </a:lnTo>
                <a:lnTo>
                  <a:pt x="1026383" y="32724"/>
                </a:lnTo>
                <a:lnTo>
                  <a:pt x="1026383" y="29139"/>
                </a:lnTo>
                <a:cubicBezTo>
                  <a:pt x="1026383" y="43478"/>
                  <a:pt x="1040722" y="43478"/>
                  <a:pt x="1040722" y="43478"/>
                </a:cubicBezTo>
                <a:lnTo>
                  <a:pt x="1055061" y="43478"/>
                </a:lnTo>
                <a:cubicBezTo>
                  <a:pt x="1040722" y="43478"/>
                  <a:pt x="1055061" y="43478"/>
                  <a:pt x="1055061" y="57816"/>
                </a:cubicBezTo>
                <a:cubicBezTo>
                  <a:pt x="1040722" y="43478"/>
                  <a:pt x="1055061" y="57816"/>
                  <a:pt x="1055061" y="57816"/>
                </a:cubicBezTo>
                <a:cubicBezTo>
                  <a:pt x="1055061" y="57816"/>
                  <a:pt x="1055061" y="57816"/>
                  <a:pt x="1056911" y="57816"/>
                </a:cubicBezTo>
                <a:lnTo>
                  <a:pt x="1063618" y="57816"/>
                </a:lnTo>
                <a:cubicBezTo>
                  <a:pt x="1062924" y="57816"/>
                  <a:pt x="1063387" y="57816"/>
                  <a:pt x="1064312" y="57816"/>
                </a:cubicBezTo>
                <a:lnTo>
                  <a:pt x="1069862" y="57816"/>
                </a:lnTo>
                <a:cubicBezTo>
                  <a:pt x="1069862" y="57816"/>
                  <a:pt x="1069862" y="57816"/>
                  <a:pt x="1069862" y="59667"/>
                </a:cubicBezTo>
                <a:lnTo>
                  <a:pt x="1069862" y="66373"/>
                </a:lnTo>
                <a:lnTo>
                  <a:pt x="1069862" y="67067"/>
                </a:lnTo>
                <a:lnTo>
                  <a:pt x="1069862" y="70767"/>
                </a:lnTo>
                <a:lnTo>
                  <a:pt x="1069862" y="72617"/>
                </a:lnTo>
                <a:lnTo>
                  <a:pt x="1069862" y="86956"/>
                </a:lnTo>
                <a:cubicBezTo>
                  <a:pt x="1069862" y="72617"/>
                  <a:pt x="1069862" y="86956"/>
                  <a:pt x="1084201" y="86956"/>
                </a:cubicBezTo>
                <a:cubicBezTo>
                  <a:pt x="1084201" y="86956"/>
                  <a:pt x="1084201" y="86956"/>
                  <a:pt x="1098540" y="86956"/>
                </a:cubicBezTo>
                <a:cubicBezTo>
                  <a:pt x="1098540" y="86956"/>
                  <a:pt x="1102125" y="86956"/>
                  <a:pt x="1103917" y="86956"/>
                </a:cubicBezTo>
                <a:cubicBezTo>
                  <a:pt x="1104813" y="86956"/>
                  <a:pt x="1105261" y="86956"/>
                  <a:pt x="1104589" y="86956"/>
                </a:cubicBezTo>
                <a:lnTo>
                  <a:pt x="1112879" y="86956"/>
                </a:lnTo>
                <a:cubicBezTo>
                  <a:pt x="1112879" y="86956"/>
                  <a:pt x="1112879" y="86956"/>
                  <a:pt x="1112879" y="101294"/>
                </a:cubicBezTo>
                <a:cubicBezTo>
                  <a:pt x="1112879" y="101294"/>
                  <a:pt x="1116579" y="101294"/>
                  <a:pt x="1118429" y="101294"/>
                </a:cubicBezTo>
                <a:lnTo>
                  <a:pt x="1119123" y="101294"/>
                </a:lnTo>
                <a:lnTo>
                  <a:pt x="1119354" y="101294"/>
                </a:lnTo>
                <a:cubicBezTo>
                  <a:pt x="1122130" y="101294"/>
                  <a:pt x="1116579" y="101294"/>
                  <a:pt x="1127680" y="101294"/>
                </a:cubicBezTo>
                <a:lnTo>
                  <a:pt x="1127680" y="113840"/>
                </a:lnTo>
                <a:lnTo>
                  <a:pt x="1127680" y="115632"/>
                </a:lnTo>
                <a:lnTo>
                  <a:pt x="1142019" y="115632"/>
                </a:lnTo>
                <a:lnTo>
                  <a:pt x="1142019" y="130433"/>
                </a:lnTo>
                <a:cubicBezTo>
                  <a:pt x="1152773" y="130433"/>
                  <a:pt x="1147396" y="130433"/>
                  <a:pt x="1150085" y="130433"/>
                </a:cubicBezTo>
                <a:lnTo>
                  <a:pt x="1154565" y="130433"/>
                </a:lnTo>
                <a:lnTo>
                  <a:pt x="1156358" y="130433"/>
                </a:lnTo>
                <a:cubicBezTo>
                  <a:pt x="1156358" y="144772"/>
                  <a:pt x="1170697" y="144772"/>
                  <a:pt x="1170697" y="144772"/>
                </a:cubicBezTo>
                <a:lnTo>
                  <a:pt x="1179254" y="144772"/>
                </a:lnTo>
                <a:cubicBezTo>
                  <a:pt x="1178560" y="144772"/>
                  <a:pt x="1179023" y="144772"/>
                  <a:pt x="1179948" y="144772"/>
                </a:cubicBezTo>
                <a:lnTo>
                  <a:pt x="1185498" y="144772"/>
                </a:lnTo>
                <a:lnTo>
                  <a:pt x="1185498" y="159110"/>
                </a:lnTo>
                <a:lnTo>
                  <a:pt x="1199837" y="159110"/>
                </a:lnTo>
                <a:cubicBezTo>
                  <a:pt x="1199837" y="159110"/>
                  <a:pt x="1199837" y="159110"/>
                  <a:pt x="1214176" y="173449"/>
                </a:cubicBezTo>
                <a:cubicBezTo>
                  <a:pt x="1214176" y="173449"/>
                  <a:pt x="1214176" y="173449"/>
                  <a:pt x="1215968" y="173449"/>
                </a:cubicBezTo>
                <a:lnTo>
                  <a:pt x="1228514" y="173449"/>
                </a:lnTo>
                <a:cubicBezTo>
                  <a:pt x="1228514" y="173449"/>
                  <a:pt x="1228514" y="173449"/>
                  <a:pt x="1228514" y="188250"/>
                </a:cubicBezTo>
                <a:cubicBezTo>
                  <a:pt x="1228514" y="188250"/>
                  <a:pt x="1228514" y="188250"/>
                  <a:pt x="1230307" y="188250"/>
                </a:cubicBezTo>
                <a:lnTo>
                  <a:pt x="1233891" y="188250"/>
                </a:lnTo>
                <a:cubicBezTo>
                  <a:pt x="1234788" y="188250"/>
                  <a:pt x="1235236" y="188250"/>
                  <a:pt x="1234564" y="188250"/>
                </a:cubicBezTo>
                <a:lnTo>
                  <a:pt x="1242853" y="188250"/>
                </a:lnTo>
                <a:cubicBezTo>
                  <a:pt x="1242853" y="188250"/>
                  <a:pt x="1242853" y="188250"/>
                  <a:pt x="1242853" y="190042"/>
                </a:cubicBezTo>
                <a:lnTo>
                  <a:pt x="1242853" y="191834"/>
                </a:lnTo>
                <a:lnTo>
                  <a:pt x="1242853" y="193627"/>
                </a:lnTo>
                <a:cubicBezTo>
                  <a:pt x="1242853" y="194523"/>
                  <a:pt x="1242853" y="194971"/>
                  <a:pt x="1242853" y="194299"/>
                </a:cubicBezTo>
                <a:lnTo>
                  <a:pt x="1242853" y="200796"/>
                </a:lnTo>
                <a:lnTo>
                  <a:pt x="1242853" y="202588"/>
                </a:lnTo>
                <a:lnTo>
                  <a:pt x="1257655" y="202588"/>
                </a:lnTo>
                <a:lnTo>
                  <a:pt x="1271994" y="216926"/>
                </a:lnTo>
                <a:cubicBezTo>
                  <a:pt x="1271994" y="216926"/>
                  <a:pt x="1271994" y="216926"/>
                  <a:pt x="1273786" y="216926"/>
                </a:cubicBezTo>
                <a:lnTo>
                  <a:pt x="1277371" y="216926"/>
                </a:lnTo>
                <a:lnTo>
                  <a:pt x="1278043" y="216926"/>
                </a:lnTo>
                <a:lnTo>
                  <a:pt x="1286332" y="216926"/>
                </a:lnTo>
                <a:cubicBezTo>
                  <a:pt x="1286332" y="216926"/>
                  <a:pt x="1286332" y="220511"/>
                  <a:pt x="1286332" y="222303"/>
                </a:cubicBezTo>
                <a:lnTo>
                  <a:pt x="1286332" y="222975"/>
                </a:lnTo>
                <a:lnTo>
                  <a:pt x="1286332" y="231265"/>
                </a:lnTo>
                <a:cubicBezTo>
                  <a:pt x="1286332" y="231265"/>
                  <a:pt x="1286332" y="231265"/>
                  <a:pt x="1286332" y="233115"/>
                </a:cubicBezTo>
                <a:lnTo>
                  <a:pt x="1286332" y="244216"/>
                </a:lnTo>
                <a:cubicBezTo>
                  <a:pt x="1286332" y="246066"/>
                  <a:pt x="1286332" y="246066"/>
                  <a:pt x="1286332" y="246066"/>
                </a:cubicBezTo>
                <a:lnTo>
                  <a:pt x="1300671" y="246066"/>
                </a:lnTo>
                <a:lnTo>
                  <a:pt x="1304372" y="246066"/>
                </a:lnTo>
                <a:lnTo>
                  <a:pt x="1306222" y="246066"/>
                </a:lnTo>
                <a:lnTo>
                  <a:pt x="1306916" y="246066"/>
                </a:lnTo>
                <a:lnTo>
                  <a:pt x="1309228" y="246066"/>
                </a:lnTo>
                <a:lnTo>
                  <a:pt x="1309922" y="246066"/>
                </a:lnTo>
                <a:lnTo>
                  <a:pt x="1313623" y="246066"/>
                </a:lnTo>
                <a:cubicBezTo>
                  <a:pt x="1315473" y="246066"/>
                  <a:pt x="1315473" y="246066"/>
                  <a:pt x="1315473" y="246066"/>
                </a:cubicBezTo>
                <a:cubicBezTo>
                  <a:pt x="1300671" y="246066"/>
                  <a:pt x="1315473" y="260404"/>
                  <a:pt x="1315473" y="260404"/>
                </a:cubicBezTo>
                <a:cubicBezTo>
                  <a:pt x="1329811" y="274742"/>
                  <a:pt x="1329811" y="274742"/>
                  <a:pt x="1329811" y="274742"/>
                </a:cubicBezTo>
                <a:lnTo>
                  <a:pt x="1315473" y="260404"/>
                </a:lnTo>
                <a:cubicBezTo>
                  <a:pt x="1315473" y="260404"/>
                  <a:pt x="1315473" y="260404"/>
                  <a:pt x="1317265" y="260404"/>
                </a:cubicBezTo>
                <a:lnTo>
                  <a:pt x="1320850" y="260404"/>
                </a:lnTo>
                <a:cubicBezTo>
                  <a:pt x="1321746" y="260404"/>
                  <a:pt x="1322194" y="260404"/>
                  <a:pt x="1321522" y="260404"/>
                </a:cubicBezTo>
                <a:lnTo>
                  <a:pt x="1326227" y="260404"/>
                </a:lnTo>
                <a:lnTo>
                  <a:pt x="1328019" y="260404"/>
                </a:lnTo>
                <a:lnTo>
                  <a:pt x="1329811" y="260404"/>
                </a:lnTo>
                <a:cubicBezTo>
                  <a:pt x="1329811" y="260404"/>
                  <a:pt x="1329811" y="260404"/>
                  <a:pt x="1329811" y="246066"/>
                </a:cubicBezTo>
                <a:lnTo>
                  <a:pt x="1344150" y="246066"/>
                </a:lnTo>
                <a:cubicBezTo>
                  <a:pt x="1344150" y="231265"/>
                  <a:pt x="1344150" y="231265"/>
                  <a:pt x="1358952" y="231265"/>
                </a:cubicBezTo>
                <a:lnTo>
                  <a:pt x="1358952" y="216926"/>
                </a:lnTo>
                <a:lnTo>
                  <a:pt x="1373290" y="216926"/>
                </a:lnTo>
                <a:lnTo>
                  <a:pt x="1373290" y="202588"/>
                </a:lnTo>
                <a:cubicBezTo>
                  <a:pt x="1373290" y="188250"/>
                  <a:pt x="1387629" y="188250"/>
                  <a:pt x="1373290" y="188250"/>
                </a:cubicBezTo>
                <a:lnTo>
                  <a:pt x="1387629" y="188250"/>
                </a:lnTo>
                <a:lnTo>
                  <a:pt x="1387629" y="179693"/>
                </a:lnTo>
                <a:lnTo>
                  <a:pt x="1387629" y="178999"/>
                </a:lnTo>
                <a:cubicBezTo>
                  <a:pt x="1387629" y="177149"/>
                  <a:pt x="1387629" y="173449"/>
                  <a:pt x="1387629" y="173449"/>
                </a:cubicBezTo>
                <a:cubicBezTo>
                  <a:pt x="1387629" y="173449"/>
                  <a:pt x="1401968" y="173449"/>
                  <a:pt x="1401968" y="159110"/>
                </a:cubicBezTo>
                <a:cubicBezTo>
                  <a:pt x="1401968" y="159110"/>
                  <a:pt x="1401968" y="159110"/>
                  <a:pt x="1401968" y="144772"/>
                </a:cubicBezTo>
                <a:cubicBezTo>
                  <a:pt x="1401968" y="144772"/>
                  <a:pt x="1410294" y="144772"/>
                  <a:pt x="1408213" y="144772"/>
                </a:cubicBezTo>
                <a:lnTo>
                  <a:pt x="1416770" y="144772"/>
                </a:lnTo>
                <a:lnTo>
                  <a:pt x="1416770" y="130433"/>
                </a:lnTo>
                <a:cubicBezTo>
                  <a:pt x="1431108" y="130433"/>
                  <a:pt x="1416770" y="115632"/>
                  <a:pt x="1416770" y="115632"/>
                </a:cubicBezTo>
                <a:cubicBezTo>
                  <a:pt x="1431108" y="115632"/>
                  <a:pt x="1416770" y="115632"/>
                  <a:pt x="1431108" y="115632"/>
                </a:cubicBezTo>
                <a:lnTo>
                  <a:pt x="1431108" y="101294"/>
                </a:lnTo>
                <a:cubicBezTo>
                  <a:pt x="1431108" y="101294"/>
                  <a:pt x="1434693" y="101294"/>
                  <a:pt x="1436485" y="101294"/>
                </a:cubicBezTo>
                <a:lnTo>
                  <a:pt x="1437158" y="101294"/>
                </a:lnTo>
                <a:lnTo>
                  <a:pt x="1445447" y="101294"/>
                </a:lnTo>
                <a:cubicBezTo>
                  <a:pt x="1445447" y="90540"/>
                  <a:pt x="1445447" y="95917"/>
                  <a:pt x="1445447" y="93229"/>
                </a:cubicBezTo>
                <a:lnTo>
                  <a:pt x="1445447" y="93005"/>
                </a:lnTo>
                <a:lnTo>
                  <a:pt x="1445447" y="92333"/>
                </a:lnTo>
                <a:cubicBezTo>
                  <a:pt x="1445447" y="90540"/>
                  <a:pt x="1445447" y="86956"/>
                  <a:pt x="1445447" y="86956"/>
                </a:cubicBezTo>
                <a:cubicBezTo>
                  <a:pt x="1445447" y="86956"/>
                  <a:pt x="1459786" y="86956"/>
                  <a:pt x="1445447" y="72617"/>
                </a:cubicBezTo>
                <a:cubicBezTo>
                  <a:pt x="1445447" y="72617"/>
                  <a:pt x="1459786" y="86956"/>
                  <a:pt x="1445447" y="72617"/>
                </a:cubicBezTo>
                <a:cubicBezTo>
                  <a:pt x="1445447" y="72617"/>
                  <a:pt x="1445447" y="72617"/>
                  <a:pt x="1459786" y="72617"/>
                </a:cubicBezTo>
                <a:cubicBezTo>
                  <a:pt x="1459786" y="72617"/>
                  <a:pt x="1459786" y="72617"/>
                  <a:pt x="1459786" y="57816"/>
                </a:cubicBezTo>
                <a:lnTo>
                  <a:pt x="1468343" y="57816"/>
                </a:lnTo>
                <a:cubicBezTo>
                  <a:pt x="1466262" y="57816"/>
                  <a:pt x="1474587" y="57816"/>
                  <a:pt x="1474587" y="57816"/>
                </a:cubicBezTo>
                <a:lnTo>
                  <a:pt x="1474587" y="52440"/>
                </a:lnTo>
                <a:lnTo>
                  <a:pt x="1474587" y="51767"/>
                </a:lnTo>
                <a:lnTo>
                  <a:pt x="1474587" y="43478"/>
                </a:lnTo>
                <a:lnTo>
                  <a:pt x="1478172" y="43478"/>
                </a:lnTo>
                <a:cubicBezTo>
                  <a:pt x="1478172" y="43478"/>
                  <a:pt x="1481757" y="43478"/>
                  <a:pt x="1488926" y="43478"/>
                </a:cubicBezTo>
                <a:cubicBezTo>
                  <a:pt x="1474587" y="29139"/>
                  <a:pt x="1488926" y="43478"/>
                  <a:pt x="1488926" y="29139"/>
                </a:cubicBezTo>
                <a:cubicBezTo>
                  <a:pt x="1488926" y="29139"/>
                  <a:pt x="1492511" y="29139"/>
                  <a:pt x="1494303" y="29139"/>
                </a:cubicBezTo>
                <a:lnTo>
                  <a:pt x="1494976" y="29139"/>
                </a:lnTo>
                <a:lnTo>
                  <a:pt x="1501473" y="29139"/>
                </a:lnTo>
                <a:lnTo>
                  <a:pt x="1503265" y="29139"/>
                </a:lnTo>
                <a:lnTo>
                  <a:pt x="1503265" y="14801"/>
                </a:lnTo>
                <a:lnTo>
                  <a:pt x="1517604" y="14801"/>
                </a:lnTo>
                <a:lnTo>
                  <a:pt x="1517604" y="0"/>
                </a:lnTo>
                <a:lnTo>
                  <a:pt x="1532405" y="0"/>
                </a:lnTo>
                <a:lnTo>
                  <a:pt x="1546744" y="0"/>
                </a:lnTo>
                <a:cubicBezTo>
                  <a:pt x="1546744" y="14801"/>
                  <a:pt x="1532405" y="14801"/>
                  <a:pt x="1532405" y="14801"/>
                </a:cubicBezTo>
                <a:cubicBezTo>
                  <a:pt x="1532405" y="14801"/>
                  <a:pt x="1532405" y="14801"/>
                  <a:pt x="1532405" y="29139"/>
                </a:cubicBezTo>
                <a:lnTo>
                  <a:pt x="1546744" y="29139"/>
                </a:lnTo>
                <a:lnTo>
                  <a:pt x="1546744" y="43478"/>
                </a:lnTo>
                <a:cubicBezTo>
                  <a:pt x="1546744" y="29139"/>
                  <a:pt x="1546744" y="29139"/>
                  <a:pt x="1561083" y="29139"/>
                </a:cubicBezTo>
                <a:cubicBezTo>
                  <a:pt x="1561083" y="29139"/>
                  <a:pt x="1561083" y="29139"/>
                  <a:pt x="1546744" y="29139"/>
                </a:cubicBezTo>
                <a:cubicBezTo>
                  <a:pt x="1561083" y="29139"/>
                  <a:pt x="1561083" y="29139"/>
                  <a:pt x="1561083" y="14801"/>
                </a:cubicBezTo>
                <a:lnTo>
                  <a:pt x="1569373" y="14801"/>
                </a:lnTo>
                <a:cubicBezTo>
                  <a:pt x="1568701" y="14801"/>
                  <a:pt x="1569149" y="14801"/>
                  <a:pt x="1570045" y="14801"/>
                </a:cubicBezTo>
                <a:lnTo>
                  <a:pt x="1575422" y="14801"/>
                </a:lnTo>
                <a:cubicBezTo>
                  <a:pt x="1575422" y="14801"/>
                  <a:pt x="1575422" y="14801"/>
                  <a:pt x="1575422" y="29139"/>
                </a:cubicBezTo>
                <a:lnTo>
                  <a:pt x="1575422" y="43478"/>
                </a:lnTo>
                <a:lnTo>
                  <a:pt x="1561083" y="43478"/>
                </a:lnTo>
                <a:lnTo>
                  <a:pt x="1561083" y="57816"/>
                </a:lnTo>
                <a:lnTo>
                  <a:pt x="1575422" y="57816"/>
                </a:lnTo>
                <a:lnTo>
                  <a:pt x="1575422" y="43478"/>
                </a:lnTo>
                <a:lnTo>
                  <a:pt x="1590223" y="43478"/>
                </a:lnTo>
                <a:lnTo>
                  <a:pt x="1575422" y="29139"/>
                </a:lnTo>
                <a:lnTo>
                  <a:pt x="1590223" y="29139"/>
                </a:lnTo>
                <a:cubicBezTo>
                  <a:pt x="1590223" y="29139"/>
                  <a:pt x="1590223" y="29139"/>
                  <a:pt x="1592016" y="29139"/>
                </a:cubicBezTo>
                <a:lnTo>
                  <a:pt x="1593808" y="29139"/>
                </a:lnTo>
                <a:cubicBezTo>
                  <a:pt x="1593808" y="29139"/>
                  <a:pt x="1597393" y="29139"/>
                  <a:pt x="1604562" y="29139"/>
                </a:cubicBezTo>
                <a:lnTo>
                  <a:pt x="1604562" y="43478"/>
                </a:lnTo>
                <a:lnTo>
                  <a:pt x="1618901" y="43478"/>
                </a:lnTo>
                <a:lnTo>
                  <a:pt x="1633240" y="43478"/>
                </a:lnTo>
                <a:cubicBezTo>
                  <a:pt x="1633240" y="43478"/>
                  <a:pt x="1633240" y="43478"/>
                  <a:pt x="1633240" y="29139"/>
                </a:cubicBezTo>
                <a:cubicBezTo>
                  <a:pt x="1633240" y="29139"/>
                  <a:pt x="1633240" y="29139"/>
                  <a:pt x="1648041" y="29139"/>
                </a:cubicBezTo>
                <a:cubicBezTo>
                  <a:pt x="1648041" y="29139"/>
                  <a:pt x="1648041" y="25555"/>
                  <a:pt x="1648041" y="23763"/>
                </a:cubicBezTo>
                <a:lnTo>
                  <a:pt x="1648041" y="23091"/>
                </a:lnTo>
                <a:lnTo>
                  <a:pt x="1648041" y="14801"/>
                </a:lnTo>
                <a:cubicBezTo>
                  <a:pt x="1662380" y="14801"/>
                  <a:pt x="1662380" y="14801"/>
                  <a:pt x="1662380" y="29139"/>
                </a:cubicBezTo>
                <a:lnTo>
                  <a:pt x="1662380" y="43478"/>
                </a:lnTo>
                <a:cubicBezTo>
                  <a:pt x="1662380" y="43478"/>
                  <a:pt x="1662380" y="43478"/>
                  <a:pt x="1648041" y="43478"/>
                </a:cubicBezTo>
                <a:lnTo>
                  <a:pt x="1648041" y="57816"/>
                </a:lnTo>
                <a:cubicBezTo>
                  <a:pt x="1633240" y="57816"/>
                  <a:pt x="1633240" y="57816"/>
                  <a:pt x="1633240" y="72617"/>
                </a:cubicBezTo>
                <a:lnTo>
                  <a:pt x="1641797" y="72617"/>
                </a:lnTo>
                <a:cubicBezTo>
                  <a:pt x="1641103" y="72617"/>
                  <a:pt x="1641566" y="72617"/>
                  <a:pt x="1642491" y="72617"/>
                </a:cubicBezTo>
                <a:lnTo>
                  <a:pt x="1648041" y="72617"/>
                </a:lnTo>
                <a:cubicBezTo>
                  <a:pt x="1662380" y="72617"/>
                  <a:pt x="1648041" y="72617"/>
                  <a:pt x="1648041" y="86956"/>
                </a:cubicBezTo>
                <a:cubicBezTo>
                  <a:pt x="1648041" y="86956"/>
                  <a:pt x="1648041" y="86956"/>
                  <a:pt x="1648041" y="101294"/>
                </a:cubicBezTo>
                <a:lnTo>
                  <a:pt x="1639484" y="101294"/>
                </a:lnTo>
                <a:lnTo>
                  <a:pt x="1638790" y="101294"/>
                </a:lnTo>
                <a:cubicBezTo>
                  <a:pt x="1636940" y="101294"/>
                  <a:pt x="1633240" y="101294"/>
                  <a:pt x="1633240" y="101294"/>
                </a:cubicBezTo>
                <a:cubicBezTo>
                  <a:pt x="1648041" y="101294"/>
                  <a:pt x="1648041" y="115632"/>
                  <a:pt x="1648041" y="115632"/>
                </a:cubicBezTo>
                <a:cubicBezTo>
                  <a:pt x="1648041" y="101294"/>
                  <a:pt x="1648041" y="115632"/>
                  <a:pt x="1648041" y="101294"/>
                </a:cubicBezTo>
                <a:lnTo>
                  <a:pt x="1662380" y="86956"/>
                </a:lnTo>
                <a:cubicBezTo>
                  <a:pt x="1662380" y="86956"/>
                  <a:pt x="1662380" y="86956"/>
                  <a:pt x="1662380" y="88748"/>
                </a:cubicBezTo>
                <a:lnTo>
                  <a:pt x="1662380" y="95245"/>
                </a:lnTo>
                <a:lnTo>
                  <a:pt x="1662380" y="95917"/>
                </a:lnTo>
                <a:cubicBezTo>
                  <a:pt x="1662380" y="97710"/>
                  <a:pt x="1662380" y="101294"/>
                  <a:pt x="1662380" y="101294"/>
                </a:cubicBezTo>
                <a:lnTo>
                  <a:pt x="1676719" y="101294"/>
                </a:lnTo>
                <a:lnTo>
                  <a:pt x="1691058" y="101294"/>
                </a:lnTo>
                <a:lnTo>
                  <a:pt x="1705859" y="101294"/>
                </a:lnTo>
                <a:cubicBezTo>
                  <a:pt x="1705859" y="97710"/>
                  <a:pt x="1705859" y="95917"/>
                  <a:pt x="1705859" y="95021"/>
                </a:cubicBezTo>
                <a:lnTo>
                  <a:pt x="1705859" y="94125"/>
                </a:lnTo>
                <a:cubicBezTo>
                  <a:pt x="1705859" y="94125"/>
                  <a:pt x="1705859" y="94125"/>
                  <a:pt x="1705859" y="86956"/>
                </a:cubicBezTo>
                <a:cubicBezTo>
                  <a:pt x="1705859" y="86956"/>
                  <a:pt x="1705859" y="86956"/>
                  <a:pt x="1691058" y="86956"/>
                </a:cubicBezTo>
                <a:cubicBezTo>
                  <a:pt x="1691058" y="79786"/>
                  <a:pt x="1691058" y="76202"/>
                  <a:pt x="1691058" y="76202"/>
                </a:cubicBezTo>
                <a:lnTo>
                  <a:pt x="1691058" y="72617"/>
                </a:lnTo>
                <a:cubicBezTo>
                  <a:pt x="1705859" y="72617"/>
                  <a:pt x="1691058" y="57816"/>
                  <a:pt x="1691058" y="57816"/>
                </a:cubicBezTo>
                <a:cubicBezTo>
                  <a:pt x="1691058" y="57816"/>
                  <a:pt x="1694758" y="57816"/>
                  <a:pt x="1696608" y="57816"/>
                </a:cubicBezTo>
                <a:lnTo>
                  <a:pt x="1697302" y="57816"/>
                </a:lnTo>
                <a:lnTo>
                  <a:pt x="1705859" y="57816"/>
                </a:lnTo>
                <a:lnTo>
                  <a:pt x="1720198" y="57816"/>
                </a:lnTo>
                <a:lnTo>
                  <a:pt x="1720198" y="72617"/>
                </a:lnTo>
                <a:cubicBezTo>
                  <a:pt x="1720198" y="72617"/>
                  <a:pt x="1705859" y="57816"/>
                  <a:pt x="1720198" y="72617"/>
                </a:cubicBezTo>
                <a:cubicBezTo>
                  <a:pt x="1720198" y="57816"/>
                  <a:pt x="1734537" y="57816"/>
                  <a:pt x="1734537" y="57816"/>
                </a:cubicBezTo>
                <a:cubicBezTo>
                  <a:pt x="1734537" y="57816"/>
                  <a:pt x="1734537" y="57816"/>
                  <a:pt x="1748875" y="57816"/>
                </a:cubicBezTo>
                <a:lnTo>
                  <a:pt x="1763677" y="57816"/>
                </a:lnTo>
                <a:lnTo>
                  <a:pt x="1763677" y="72617"/>
                </a:lnTo>
                <a:lnTo>
                  <a:pt x="1748875" y="72617"/>
                </a:lnTo>
                <a:cubicBezTo>
                  <a:pt x="1748875" y="72617"/>
                  <a:pt x="1748875" y="72617"/>
                  <a:pt x="1748875" y="86956"/>
                </a:cubicBezTo>
                <a:lnTo>
                  <a:pt x="1763677" y="86956"/>
                </a:lnTo>
                <a:lnTo>
                  <a:pt x="1763677" y="72617"/>
                </a:lnTo>
                <a:lnTo>
                  <a:pt x="1778016" y="86956"/>
                </a:lnTo>
                <a:cubicBezTo>
                  <a:pt x="1792354" y="86956"/>
                  <a:pt x="1792354" y="86956"/>
                  <a:pt x="1806693" y="101294"/>
                </a:cubicBezTo>
                <a:lnTo>
                  <a:pt x="1821495" y="101294"/>
                </a:lnTo>
                <a:cubicBezTo>
                  <a:pt x="1821495" y="101294"/>
                  <a:pt x="1821495" y="101294"/>
                  <a:pt x="1821495" y="115632"/>
                </a:cubicBezTo>
                <a:lnTo>
                  <a:pt x="1821495" y="130433"/>
                </a:lnTo>
                <a:lnTo>
                  <a:pt x="1806693" y="115632"/>
                </a:lnTo>
                <a:lnTo>
                  <a:pt x="1806693" y="130433"/>
                </a:lnTo>
                <a:lnTo>
                  <a:pt x="1821495" y="130433"/>
                </a:lnTo>
                <a:lnTo>
                  <a:pt x="1835833" y="115632"/>
                </a:lnTo>
                <a:cubicBezTo>
                  <a:pt x="1835833" y="115632"/>
                  <a:pt x="1835833" y="115632"/>
                  <a:pt x="1835833" y="130433"/>
                </a:cubicBezTo>
                <a:lnTo>
                  <a:pt x="1850172" y="130433"/>
                </a:lnTo>
                <a:lnTo>
                  <a:pt x="1864511" y="130433"/>
                </a:lnTo>
                <a:lnTo>
                  <a:pt x="1864511" y="144772"/>
                </a:lnTo>
                <a:lnTo>
                  <a:pt x="1879313" y="144772"/>
                </a:lnTo>
                <a:cubicBezTo>
                  <a:pt x="1879313" y="144772"/>
                  <a:pt x="1879313" y="144772"/>
                  <a:pt x="1893651" y="144772"/>
                </a:cubicBezTo>
                <a:lnTo>
                  <a:pt x="1893651" y="159110"/>
                </a:lnTo>
                <a:lnTo>
                  <a:pt x="1907990" y="159110"/>
                </a:lnTo>
                <a:cubicBezTo>
                  <a:pt x="1893651" y="144772"/>
                  <a:pt x="1907990" y="144772"/>
                  <a:pt x="1907990" y="144772"/>
                </a:cubicBezTo>
                <a:cubicBezTo>
                  <a:pt x="1907990" y="144772"/>
                  <a:pt x="1907990" y="144772"/>
                  <a:pt x="1907990" y="130433"/>
                </a:cubicBezTo>
                <a:lnTo>
                  <a:pt x="1922329" y="144772"/>
                </a:lnTo>
                <a:cubicBezTo>
                  <a:pt x="1922329" y="144772"/>
                  <a:pt x="1922329" y="144772"/>
                  <a:pt x="1922329" y="159110"/>
                </a:cubicBezTo>
                <a:cubicBezTo>
                  <a:pt x="1937130" y="159110"/>
                  <a:pt x="1937130" y="144772"/>
                  <a:pt x="1937130" y="144772"/>
                </a:cubicBezTo>
                <a:lnTo>
                  <a:pt x="1937130" y="159110"/>
                </a:lnTo>
                <a:cubicBezTo>
                  <a:pt x="1922329" y="159110"/>
                  <a:pt x="1922329" y="159110"/>
                  <a:pt x="1922329" y="173449"/>
                </a:cubicBezTo>
                <a:lnTo>
                  <a:pt x="1937130" y="173449"/>
                </a:lnTo>
                <a:lnTo>
                  <a:pt x="1951469" y="173449"/>
                </a:lnTo>
                <a:cubicBezTo>
                  <a:pt x="1951469" y="173449"/>
                  <a:pt x="1951469" y="173449"/>
                  <a:pt x="1965808" y="173449"/>
                </a:cubicBezTo>
                <a:cubicBezTo>
                  <a:pt x="1951469" y="173449"/>
                  <a:pt x="1951469" y="173449"/>
                  <a:pt x="1951469" y="188250"/>
                </a:cubicBezTo>
                <a:cubicBezTo>
                  <a:pt x="1951469" y="173449"/>
                  <a:pt x="1937130" y="173449"/>
                  <a:pt x="1937130" y="188250"/>
                </a:cubicBezTo>
                <a:lnTo>
                  <a:pt x="1922329" y="188250"/>
                </a:lnTo>
                <a:cubicBezTo>
                  <a:pt x="1922329" y="202588"/>
                  <a:pt x="1922329" y="202588"/>
                  <a:pt x="1907990" y="202588"/>
                </a:cubicBezTo>
                <a:lnTo>
                  <a:pt x="1899701" y="202588"/>
                </a:lnTo>
                <a:lnTo>
                  <a:pt x="1899028" y="202588"/>
                </a:lnTo>
                <a:cubicBezTo>
                  <a:pt x="1897236" y="202588"/>
                  <a:pt x="1893651" y="202588"/>
                  <a:pt x="1893651" y="202588"/>
                </a:cubicBezTo>
                <a:lnTo>
                  <a:pt x="1893651" y="216926"/>
                </a:lnTo>
                <a:lnTo>
                  <a:pt x="1893651" y="231265"/>
                </a:lnTo>
                <a:cubicBezTo>
                  <a:pt x="1893651" y="231265"/>
                  <a:pt x="1907990" y="231265"/>
                  <a:pt x="1907990" y="246066"/>
                </a:cubicBezTo>
                <a:cubicBezTo>
                  <a:pt x="1907990" y="246066"/>
                  <a:pt x="1907990" y="246066"/>
                  <a:pt x="1907990" y="231265"/>
                </a:cubicBezTo>
                <a:lnTo>
                  <a:pt x="1922329" y="231265"/>
                </a:lnTo>
                <a:lnTo>
                  <a:pt x="1922329" y="246066"/>
                </a:lnTo>
                <a:lnTo>
                  <a:pt x="1922329" y="260404"/>
                </a:lnTo>
                <a:cubicBezTo>
                  <a:pt x="1922329" y="246066"/>
                  <a:pt x="1922329" y="260404"/>
                  <a:pt x="1907990" y="260404"/>
                </a:cubicBezTo>
                <a:lnTo>
                  <a:pt x="1893651" y="260404"/>
                </a:lnTo>
                <a:lnTo>
                  <a:pt x="1907990" y="274742"/>
                </a:lnTo>
                <a:lnTo>
                  <a:pt x="1907990" y="260404"/>
                </a:lnTo>
                <a:lnTo>
                  <a:pt x="1922329" y="260404"/>
                </a:lnTo>
                <a:cubicBezTo>
                  <a:pt x="1922329" y="260404"/>
                  <a:pt x="1937130" y="260404"/>
                  <a:pt x="1937130" y="246066"/>
                </a:cubicBezTo>
                <a:cubicBezTo>
                  <a:pt x="1937130" y="246066"/>
                  <a:pt x="1937130" y="246066"/>
                  <a:pt x="1937130" y="260404"/>
                </a:cubicBezTo>
                <a:cubicBezTo>
                  <a:pt x="1937130" y="260404"/>
                  <a:pt x="1937130" y="260404"/>
                  <a:pt x="1951469" y="260404"/>
                </a:cubicBezTo>
                <a:cubicBezTo>
                  <a:pt x="1951469" y="260404"/>
                  <a:pt x="1951469" y="260404"/>
                  <a:pt x="1951469" y="246066"/>
                </a:cubicBezTo>
                <a:lnTo>
                  <a:pt x="1951469" y="231265"/>
                </a:lnTo>
                <a:cubicBezTo>
                  <a:pt x="1951469" y="216926"/>
                  <a:pt x="1951469" y="216926"/>
                  <a:pt x="1937130" y="216926"/>
                </a:cubicBezTo>
                <a:lnTo>
                  <a:pt x="1937130" y="208637"/>
                </a:lnTo>
                <a:lnTo>
                  <a:pt x="1937130" y="207965"/>
                </a:lnTo>
                <a:cubicBezTo>
                  <a:pt x="1937130" y="206173"/>
                  <a:pt x="1937130" y="202588"/>
                  <a:pt x="1937130" y="202588"/>
                </a:cubicBezTo>
                <a:lnTo>
                  <a:pt x="1951469" y="202588"/>
                </a:lnTo>
                <a:lnTo>
                  <a:pt x="1951469" y="188250"/>
                </a:lnTo>
                <a:lnTo>
                  <a:pt x="1955054" y="188250"/>
                </a:lnTo>
                <a:cubicBezTo>
                  <a:pt x="1955054" y="188250"/>
                  <a:pt x="1958639" y="188250"/>
                  <a:pt x="1965808" y="188250"/>
                </a:cubicBezTo>
                <a:lnTo>
                  <a:pt x="1965808" y="196539"/>
                </a:lnTo>
                <a:lnTo>
                  <a:pt x="1965808" y="197211"/>
                </a:lnTo>
                <a:lnTo>
                  <a:pt x="1965808" y="202588"/>
                </a:lnTo>
                <a:lnTo>
                  <a:pt x="1980147" y="202588"/>
                </a:lnTo>
                <a:cubicBezTo>
                  <a:pt x="1980147" y="202588"/>
                  <a:pt x="1980147" y="202588"/>
                  <a:pt x="1980147" y="216926"/>
                </a:cubicBezTo>
                <a:lnTo>
                  <a:pt x="1974770" y="216926"/>
                </a:lnTo>
                <a:cubicBezTo>
                  <a:pt x="1973874" y="216926"/>
                  <a:pt x="1973426" y="216926"/>
                  <a:pt x="1974098" y="216926"/>
                </a:cubicBezTo>
                <a:lnTo>
                  <a:pt x="1965808" y="216926"/>
                </a:lnTo>
                <a:cubicBezTo>
                  <a:pt x="1965808" y="216926"/>
                  <a:pt x="1965808" y="216926"/>
                  <a:pt x="1965808" y="231265"/>
                </a:cubicBezTo>
                <a:lnTo>
                  <a:pt x="1980147" y="231265"/>
                </a:lnTo>
                <a:lnTo>
                  <a:pt x="1980147" y="246066"/>
                </a:lnTo>
                <a:cubicBezTo>
                  <a:pt x="1980147" y="246066"/>
                  <a:pt x="1980147" y="246066"/>
                  <a:pt x="1980147" y="260404"/>
                </a:cubicBezTo>
                <a:cubicBezTo>
                  <a:pt x="1965808" y="260404"/>
                  <a:pt x="1980147" y="260404"/>
                  <a:pt x="1965808" y="260404"/>
                </a:cubicBezTo>
                <a:cubicBezTo>
                  <a:pt x="1965808" y="260404"/>
                  <a:pt x="1965808" y="260404"/>
                  <a:pt x="1965808" y="274742"/>
                </a:cubicBezTo>
                <a:lnTo>
                  <a:pt x="1980147" y="274742"/>
                </a:lnTo>
                <a:cubicBezTo>
                  <a:pt x="1976562" y="274742"/>
                  <a:pt x="1974770" y="275639"/>
                  <a:pt x="1974098" y="276759"/>
                </a:cubicBezTo>
                <a:lnTo>
                  <a:pt x="1974140" y="276967"/>
                </a:lnTo>
                <a:lnTo>
                  <a:pt x="1974098" y="276983"/>
                </a:lnTo>
                <a:cubicBezTo>
                  <a:pt x="1972082" y="281016"/>
                  <a:pt x="1980147" y="289081"/>
                  <a:pt x="1980147" y="289081"/>
                </a:cubicBezTo>
                <a:cubicBezTo>
                  <a:pt x="1980147" y="289081"/>
                  <a:pt x="1980147" y="289081"/>
                  <a:pt x="1980147" y="274742"/>
                </a:cubicBezTo>
                <a:cubicBezTo>
                  <a:pt x="1980147" y="274742"/>
                  <a:pt x="1980147" y="274742"/>
                  <a:pt x="1980147" y="272950"/>
                </a:cubicBezTo>
                <a:lnTo>
                  <a:pt x="1980147" y="266453"/>
                </a:lnTo>
                <a:cubicBezTo>
                  <a:pt x="1980147" y="268469"/>
                  <a:pt x="1980147" y="260404"/>
                  <a:pt x="1980147" y="260404"/>
                </a:cubicBezTo>
                <a:cubicBezTo>
                  <a:pt x="1994948" y="274742"/>
                  <a:pt x="1994948" y="260404"/>
                  <a:pt x="1994948" y="274742"/>
                </a:cubicBezTo>
                <a:lnTo>
                  <a:pt x="1994948" y="260404"/>
                </a:lnTo>
                <a:lnTo>
                  <a:pt x="1994948" y="246066"/>
                </a:lnTo>
                <a:cubicBezTo>
                  <a:pt x="1994948" y="246066"/>
                  <a:pt x="2009287" y="260404"/>
                  <a:pt x="1994948" y="246066"/>
                </a:cubicBezTo>
                <a:cubicBezTo>
                  <a:pt x="1994948" y="246066"/>
                  <a:pt x="1994948" y="246066"/>
                  <a:pt x="1996741" y="246066"/>
                </a:cubicBezTo>
                <a:lnTo>
                  <a:pt x="1998533" y="246066"/>
                </a:lnTo>
                <a:lnTo>
                  <a:pt x="2009287" y="246066"/>
                </a:lnTo>
                <a:lnTo>
                  <a:pt x="2009287" y="231265"/>
                </a:lnTo>
                <a:cubicBezTo>
                  <a:pt x="2023626" y="231265"/>
                  <a:pt x="2023626" y="246066"/>
                  <a:pt x="2023626" y="246066"/>
                </a:cubicBezTo>
                <a:cubicBezTo>
                  <a:pt x="2023626" y="246066"/>
                  <a:pt x="2023626" y="231265"/>
                  <a:pt x="2037965" y="246066"/>
                </a:cubicBezTo>
                <a:cubicBezTo>
                  <a:pt x="2023626" y="246066"/>
                  <a:pt x="2037965" y="260404"/>
                  <a:pt x="2023626" y="260404"/>
                </a:cubicBezTo>
                <a:cubicBezTo>
                  <a:pt x="2023626" y="260404"/>
                  <a:pt x="2023626" y="260404"/>
                  <a:pt x="2025419" y="260404"/>
                </a:cubicBezTo>
                <a:lnTo>
                  <a:pt x="2029003" y="260404"/>
                </a:lnTo>
                <a:lnTo>
                  <a:pt x="2029675" y="260404"/>
                </a:lnTo>
                <a:lnTo>
                  <a:pt x="2037965" y="260404"/>
                </a:lnTo>
                <a:lnTo>
                  <a:pt x="2037965" y="274742"/>
                </a:lnTo>
                <a:cubicBezTo>
                  <a:pt x="2037965" y="260404"/>
                  <a:pt x="2052766" y="260404"/>
                  <a:pt x="2052766" y="260404"/>
                </a:cubicBezTo>
                <a:lnTo>
                  <a:pt x="2052766" y="274742"/>
                </a:lnTo>
                <a:lnTo>
                  <a:pt x="2061056" y="274742"/>
                </a:lnTo>
                <a:cubicBezTo>
                  <a:pt x="2060384" y="274742"/>
                  <a:pt x="2060832" y="274742"/>
                  <a:pt x="2061728" y="274742"/>
                </a:cubicBezTo>
                <a:lnTo>
                  <a:pt x="2067105" y="274742"/>
                </a:lnTo>
                <a:cubicBezTo>
                  <a:pt x="2052766" y="274742"/>
                  <a:pt x="2052766" y="289081"/>
                  <a:pt x="2052766" y="289081"/>
                </a:cubicBezTo>
                <a:lnTo>
                  <a:pt x="2052766" y="303882"/>
                </a:lnTo>
                <a:cubicBezTo>
                  <a:pt x="2037965" y="303882"/>
                  <a:pt x="2037965" y="318220"/>
                  <a:pt x="2037965" y="318220"/>
                </a:cubicBezTo>
                <a:cubicBezTo>
                  <a:pt x="2037965" y="318220"/>
                  <a:pt x="2037965" y="321805"/>
                  <a:pt x="2037965" y="323597"/>
                </a:cubicBezTo>
                <a:cubicBezTo>
                  <a:pt x="2037965" y="324493"/>
                  <a:pt x="2037965" y="324941"/>
                  <a:pt x="2037965" y="324269"/>
                </a:cubicBezTo>
                <a:lnTo>
                  <a:pt x="2037965" y="332559"/>
                </a:lnTo>
                <a:cubicBezTo>
                  <a:pt x="2037965" y="332559"/>
                  <a:pt x="2037965" y="332559"/>
                  <a:pt x="2023626" y="346897"/>
                </a:cubicBezTo>
                <a:lnTo>
                  <a:pt x="2023626" y="361698"/>
                </a:lnTo>
                <a:lnTo>
                  <a:pt x="2009287" y="361698"/>
                </a:lnTo>
                <a:lnTo>
                  <a:pt x="2009287" y="376036"/>
                </a:lnTo>
                <a:cubicBezTo>
                  <a:pt x="2009287" y="376036"/>
                  <a:pt x="1994948" y="376036"/>
                  <a:pt x="1994948" y="390375"/>
                </a:cubicBezTo>
                <a:cubicBezTo>
                  <a:pt x="1994948" y="390375"/>
                  <a:pt x="1994948" y="404713"/>
                  <a:pt x="1980147" y="404713"/>
                </a:cubicBezTo>
                <a:cubicBezTo>
                  <a:pt x="1980147" y="404713"/>
                  <a:pt x="1980147" y="404713"/>
                  <a:pt x="1965808" y="404713"/>
                </a:cubicBezTo>
                <a:cubicBezTo>
                  <a:pt x="1965808" y="419514"/>
                  <a:pt x="1965808" y="419514"/>
                  <a:pt x="1980147" y="419514"/>
                </a:cubicBezTo>
                <a:cubicBezTo>
                  <a:pt x="1965808" y="419514"/>
                  <a:pt x="1965808" y="419514"/>
                  <a:pt x="1965808" y="433853"/>
                </a:cubicBezTo>
                <a:cubicBezTo>
                  <a:pt x="1965808" y="448191"/>
                  <a:pt x="1951469" y="433853"/>
                  <a:pt x="1951469" y="448191"/>
                </a:cubicBezTo>
                <a:cubicBezTo>
                  <a:pt x="1951469" y="462529"/>
                  <a:pt x="1951469" y="462529"/>
                  <a:pt x="1937130" y="462529"/>
                </a:cubicBezTo>
                <a:cubicBezTo>
                  <a:pt x="1937130" y="462529"/>
                  <a:pt x="1937130" y="462529"/>
                  <a:pt x="1937130" y="477330"/>
                </a:cubicBezTo>
                <a:cubicBezTo>
                  <a:pt x="1937130" y="491669"/>
                  <a:pt x="1922329" y="477330"/>
                  <a:pt x="1922329" y="491669"/>
                </a:cubicBezTo>
                <a:cubicBezTo>
                  <a:pt x="1907990" y="491669"/>
                  <a:pt x="1907990" y="506007"/>
                  <a:pt x="1907990" y="506007"/>
                </a:cubicBezTo>
                <a:lnTo>
                  <a:pt x="1907990" y="520345"/>
                </a:lnTo>
                <a:lnTo>
                  <a:pt x="1893651" y="520345"/>
                </a:lnTo>
                <a:cubicBezTo>
                  <a:pt x="1893651" y="520345"/>
                  <a:pt x="1893651" y="520345"/>
                  <a:pt x="1893651" y="535146"/>
                </a:cubicBezTo>
                <a:cubicBezTo>
                  <a:pt x="1893651" y="535146"/>
                  <a:pt x="1893651" y="535146"/>
                  <a:pt x="1879313" y="535146"/>
                </a:cubicBezTo>
                <a:cubicBezTo>
                  <a:pt x="1879313" y="535146"/>
                  <a:pt x="1879313" y="538731"/>
                  <a:pt x="1879313" y="540523"/>
                </a:cubicBezTo>
                <a:cubicBezTo>
                  <a:pt x="1879313" y="541420"/>
                  <a:pt x="1879313" y="541868"/>
                  <a:pt x="1879313" y="541195"/>
                </a:cubicBezTo>
                <a:lnTo>
                  <a:pt x="1879313" y="549485"/>
                </a:lnTo>
                <a:cubicBezTo>
                  <a:pt x="1879313" y="553069"/>
                  <a:pt x="1879313" y="556654"/>
                  <a:pt x="1879313" y="563823"/>
                </a:cubicBezTo>
                <a:cubicBezTo>
                  <a:pt x="1864511" y="563823"/>
                  <a:pt x="1864511" y="563823"/>
                  <a:pt x="1864511" y="578162"/>
                </a:cubicBezTo>
                <a:cubicBezTo>
                  <a:pt x="1850172" y="578162"/>
                  <a:pt x="1850172" y="578162"/>
                  <a:pt x="1850172" y="592963"/>
                </a:cubicBezTo>
                <a:cubicBezTo>
                  <a:pt x="1850172" y="592963"/>
                  <a:pt x="1835833" y="592963"/>
                  <a:pt x="1835833" y="607301"/>
                </a:cubicBezTo>
                <a:cubicBezTo>
                  <a:pt x="1835833" y="607301"/>
                  <a:pt x="1835833" y="607301"/>
                  <a:pt x="1821495" y="621639"/>
                </a:cubicBezTo>
                <a:cubicBezTo>
                  <a:pt x="1821495" y="607301"/>
                  <a:pt x="1821495" y="621639"/>
                  <a:pt x="1821495" y="607301"/>
                </a:cubicBezTo>
                <a:lnTo>
                  <a:pt x="1812938" y="607301"/>
                </a:lnTo>
                <a:lnTo>
                  <a:pt x="1812244" y="607301"/>
                </a:lnTo>
                <a:cubicBezTo>
                  <a:pt x="1810394" y="607301"/>
                  <a:pt x="1806693" y="607301"/>
                  <a:pt x="1806693" y="607301"/>
                </a:cubicBezTo>
                <a:cubicBezTo>
                  <a:pt x="1806693" y="607301"/>
                  <a:pt x="1792354" y="607301"/>
                  <a:pt x="1792354" y="592963"/>
                </a:cubicBezTo>
                <a:cubicBezTo>
                  <a:pt x="1792354" y="592963"/>
                  <a:pt x="1792354" y="601028"/>
                  <a:pt x="1792354" y="599012"/>
                </a:cubicBezTo>
                <a:lnTo>
                  <a:pt x="1792354" y="607301"/>
                </a:lnTo>
                <a:cubicBezTo>
                  <a:pt x="1792354" y="607301"/>
                  <a:pt x="1795939" y="607301"/>
                  <a:pt x="1797731" y="607301"/>
                </a:cubicBezTo>
                <a:lnTo>
                  <a:pt x="1798404" y="607301"/>
                </a:lnTo>
                <a:lnTo>
                  <a:pt x="1800644" y="607301"/>
                </a:lnTo>
                <a:cubicBezTo>
                  <a:pt x="1799972" y="607301"/>
                  <a:pt x="1800420" y="607301"/>
                  <a:pt x="1801316" y="607301"/>
                </a:cubicBezTo>
                <a:lnTo>
                  <a:pt x="1806693" y="607301"/>
                </a:lnTo>
                <a:cubicBezTo>
                  <a:pt x="1821495" y="621639"/>
                  <a:pt x="1806693" y="607301"/>
                  <a:pt x="1821495" y="621639"/>
                </a:cubicBezTo>
                <a:cubicBezTo>
                  <a:pt x="1821495" y="621639"/>
                  <a:pt x="1821495" y="621639"/>
                  <a:pt x="1819645" y="621639"/>
                </a:cubicBezTo>
                <a:lnTo>
                  <a:pt x="1817794" y="621639"/>
                </a:lnTo>
                <a:cubicBezTo>
                  <a:pt x="1817794" y="621639"/>
                  <a:pt x="1814094" y="621639"/>
                  <a:pt x="1806693" y="621639"/>
                </a:cubicBezTo>
                <a:cubicBezTo>
                  <a:pt x="1821495" y="621639"/>
                  <a:pt x="1806693" y="607301"/>
                  <a:pt x="1806693" y="621639"/>
                </a:cubicBezTo>
                <a:cubicBezTo>
                  <a:pt x="1806693" y="621639"/>
                  <a:pt x="1806693" y="621639"/>
                  <a:pt x="1804901" y="621639"/>
                </a:cubicBezTo>
                <a:lnTo>
                  <a:pt x="1801316" y="621639"/>
                </a:lnTo>
                <a:cubicBezTo>
                  <a:pt x="1800420" y="621639"/>
                  <a:pt x="1799972" y="621639"/>
                  <a:pt x="1800644" y="621639"/>
                </a:cubicBezTo>
                <a:lnTo>
                  <a:pt x="1798404" y="621639"/>
                </a:lnTo>
                <a:cubicBezTo>
                  <a:pt x="1800420" y="621639"/>
                  <a:pt x="1792354" y="621639"/>
                  <a:pt x="1792354" y="621639"/>
                </a:cubicBezTo>
                <a:cubicBezTo>
                  <a:pt x="1792354" y="635978"/>
                  <a:pt x="1806693" y="635978"/>
                  <a:pt x="1806693" y="635978"/>
                </a:cubicBezTo>
                <a:lnTo>
                  <a:pt x="1801316" y="635978"/>
                </a:lnTo>
                <a:cubicBezTo>
                  <a:pt x="1800420" y="635978"/>
                  <a:pt x="1799972" y="635978"/>
                  <a:pt x="1800644" y="635978"/>
                </a:cubicBezTo>
                <a:lnTo>
                  <a:pt x="1792354" y="635978"/>
                </a:lnTo>
                <a:lnTo>
                  <a:pt x="1792354" y="637828"/>
                </a:lnTo>
                <a:cubicBezTo>
                  <a:pt x="1792354" y="639678"/>
                  <a:pt x="1792354" y="643378"/>
                  <a:pt x="1792354" y="650779"/>
                </a:cubicBezTo>
                <a:lnTo>
                  <a:pt x="1778016" y="650779"/>
                </a:lnTo>
                <a:lnTo>
                  <a:pt x="1778016" y="647078"/>
                </a:lnTo>
                <a:cubicBezTo>
                  <a:pt x="1778016" y="647078"/>
                  <a:pt x="1778016" y="643378"/>
                  <a:pt x="1778016" y="635978"/>
                </a:cubicBezTo>
                <a:lnTo>
                  <a:pt x="1763677" y="635978"/>
                </a:lnTo>
                <a:cubicBezTo>
                  <a:pt x="1763677" y="635978"/>
                  <a:pt x="1763677" y="635978"/>
                  <a:pt x="1748875" y="635978"/>
                </a:cubicBezTo>
                <a:cubicBezTo>
                  <a:pt x="1748875" y="635978"/>
                  <a:pt x="1748875" y="635978"/>
                  <a:pt x="1748875" y="621639"/>
                </a:cubicBezTo>
                <a:lnTo>
                  <a:pt x="1734537" y="621639"/>
                </a:lnTo>
                <a:lnTo>
                  <a:pt x="1720198" y="621639"/>
                </a:lnTo>
                <a:cubicBezTo>
                  <a:pt x="1720198" y="621639"/>
                  <a:pt x="1720198" y="621639"/>
                  <a:pt x="1720198" y="607301"/>
                </a:cubicBezTo>
                <a:lnTo>
                  <a:pt x="1720198" y="592963"/>
                </a:lnTo>
                <a:lnTo>
                  <a:pt x="1705859" y="592963"/>
                </a:lnTo>
                <a:lnTo>
                  <a:pt x="1705859" y="578162"/>
                </a:lnTo>
                <a:cubicBezTo>
                  <a:pt x="1705859" y="578162"/>
                  <a:pt x="1705859" y="592963"/>
                  <a:pt x="1691058" y="592963"/>
                </a:cubicBezTo>
                <a:lnTo>
                  <a:pt x="1705859" y="592963"/>
                </a:lnTo>
                <a:cubicBezTo>
                  <a:pt x="1720198" y="592963"/>
                  <a:pt x="1720198" y="607301"/>
                  <a:pt x="1720198" y="607301"/>
                </a:cubicBezTo>
                <a:lnTo>
                  <a:pt x="1705859" y="607301"/>
                </a:lnTo>
                <a:cubicBezTo>
                  <a:pt x="1705859" y="621639"/>
                  <a:pt x="1705859" y="621639"/>
                  <a:pt x="1705859" y="621639"/>
                </a:cubicBezTo>
                <a:cubicBezTo>
                  <a:pt x="1705859" y="621639"/>
                  <a:pt x="1705859" y="607301"/>
                  <a:pt x="1691058" y="607301"/>
                </a:cubicBezTo>
                <a:lnTo>
                  <a:pt x="1691058" y="621639"/>
                </a:lnTo>
                <a:lnTo>
                  <a:pt x="1705859" y="635978"/>
                </a:lnTo>
                <a:lnTo>
                  <a:pt x="1705859" y="650779"/>
                </a:lnTo>
                <a:lnTo>
                  <a:pt x="1691058" y="665117"/>
                </a:lnTo>
                <a:lnTo>
                  <a:pt x="1705859" y="665117"/>
                </a:lnTo>
                <a:lnTo>
                  <a:pt x="1705859" y="656828"/>
                </a:lnTo>
                <a:cubicBezTo>
                  <a:pt x="1705859" y="658844"/>
                  <a:pt x="1705859" y="650779"/>
                  <a:pt x="1705859" y="650779"/>
                </a:cubicBezTo>
                <a:lnTo>
                  <a:pt x="1720198" y="650779"/>
                </a:lnTo>
                <a:cubicBezTo>
                  <a:pt x="1720198" y="650779"/>
                  <a:pt x="1720198" y="650779"/>
                  <a:pt x="1720198" y="635978"/>
                </a:cubicBezTo>
                <a:cubicBezTo>
                  <a:pt x="1734537" y="635978"/>
                  <a:pt x="1734537" y="635978"/>
                  <a:pt x="1734537" y="621639"/>
                </a:cubicBezTo>
                <a:cubicBezTo>
                  <a:pt x="1734537" y="621639"/>
                  <a:pt x="1734537" y="621639"/>
                  <a:pt x="1734537" y="635978"/>
                </a:cubicBezTo>
                <a:cubicBezTo>
                  <a:pt x="1734537" y="635978"/>
                  <a:pt x="1734537" y="635978"/>
                  <a:pt x="1748875" y="635978"/>
                </a:cubicBezTo>
                <a:lnTo>
                  <a:pt x="1748875" y="650779"/>
                </a:lnTo>
                <a:lnTo>
                  <a:pt x="1734537" y="650779"/>
                </a:lnTo>
                <a:lnTo>
                  <a:pt x="1734537" y="665117"/>
                </a:lnTo>
                <a:cubicBezTo>
                  <a:pt x="1734537" y="665117"/>
                  <a:pt x="1734537" y="665117"/>
                  <a:pt x="1734537" y="679456"/>
                </a:cubicBezTo>
                <a:cubicBezTo>
                  <a:pt x="1727367" y="679456"/>
                  <a:pt x="1723782" y="679456"/>
                  <a:pt x="1723782" y="679456"/>
                </a:cubicBezTo>
                <a:lnTo>
                  <a:pt x="1720198" y="679456"/>
                </a:lnTo>
                <a:cubicBezTo>
                  <a:pt x="1720198" y="679456"/>
                  <a:pt x="1720198" y="679456"/>
                  <a:pt x="1720198" y="693794"/>
                </a:cubicBezTo>
                <a:lnTo>
                  <a:pt x="1714821" y="693794"/>
                </a:lnTo>
                <a:cubicBezTo>
                  <a:pt x="1713925" y="693794"/>
                  <a:pt x="1713477" y="693794"/>
                  <a:pt x="1714149" y="693794"/>
                </a:cubicBezTo>
                <a:lnTo>
                  <a:pt x="1705859" y="693794"/>
                </a:lnTo>
                <a:lnTo>
                  <a:pt x="1705859" y="708595"/>
                </a:lnTo>
                <a:cubicBezTo>
                  <a:pt x="1705859" y="708595"/>
                  <a:pt x="1697533" y="708595"/>
                  <a:pt x="1699615" y="708595"/>
                </a:cubicBezTo>
                <a:lnTo>
                  <a:pt x="1691058" y="708595"/>
                </a:lnTo>
                <a:cubicBezTo>
                  <a:pt x="1691058" y="708595"/>
                  <a:pt x="1705859" y="708595"/>
                  <a:pt x="1691058" y="693794"/>
                </a:cubicBezTo>
                <a:cubicBezTo>
                  <a:pt x="1691058" y="693794"/>
                  <a:pt x="1691058" y="693794"/>
                  <a:pt x="1691058" y="679456"/>
                </a:cubicBezTo>
                <a:lnTo>
                  <a:pt x="1689265" y="679456"/>
                </a:lnTo>
                <a:lnTo>
                  <a:pt x="1678511" y="679456"/>
                </a:lnTo>
                <a:cubicBezTo>
                  <a:pt x="1676719" y="679456"/>
                  <a:pt x="1676719" y="679456"/>
                  <a:pt x="1676719" y="679456"/>
                </a:cubicBezTo>
                <a:lnTo>
                  <a:pt x="1676719" y="665117"/>
                </a:lnTo>
                <a:lnTo>
                  <a:pt x="1662380" y="665117"/>
                </a:lnTo>
                <a:cubicBezTo>
                  <a:pt x="1676719" y="665117"/>
                  <a:pt x="1676719" y="679456"/>
                  <a:pt x="1662380" y="679456"/>
                </a:cubicBezTo>
                <a:cubicBezTo>
                  <a:pt x="1662380" y="679456"/>
                  <a:pt x="1662380" y="679456"/>
                  <a:pt x="1664172" y="679456"/>
                </a:cubicBezTo>
                <a:lnTo>
                  <a:pt x="1668653" y="679456"/>
                </a:lnTo>
                <a:cubicBezTo>
                  <a:pt x="1670445" y="679456"/>
                  <a:pt x="1668653" y="679456"/>
                  <a:pt x="1670445" y="679456"/>
                </a:cubicBezTo>
                <a:lnTo>
                  <a:pt x="1674926" y="679456"/>
                </a:lnTo>
                <a:cubicBezTo>
                  <a:pt x="1676719" y="679456"/>
                  <a:pt x="1676719" y="679456"/>
                  <a:pt x="1676719" y="679456"/>
                </a:cubicBezTo>
                <a:cubicBezTo>
                  <a:pt x="1676719" y="679456"/>
                  <a:pt x="1676719" y="683040"/>
                  <a:pt x="1676719" y="684833"/>
                </a:cubicBezTo>
                <a:lnTo>
                  <a:pt x="1676719" y="685505"/>
                </a:lnTo>
                <a:lnTo>
                  <a:pt x="1676719" y="693794"/>
                </a:lnTo>
                <a:lnTo>
                  <a:pt x="1662380" y="693794"/>
                </a:lnTo>
                <a:lnTo>
                  <a:pt x="1662380" y="708595"/>
                </a:lnTo>
                <a:cubicBezTo>
                  <a:pt x="1648041" y="708595"/>
                  <a:pt x="1648041" y="708595"/>
                  <a:pt x="1648041" y="722933"/>
                </a:cubicBezTo>
                <a:lnTo>
                  <a:pt x="1648041" y="708595"/>
                </a:lnTo>
                <a:lnTo>
                  <a:pt x="1648041" y="693794"/>
                </a:lnTo>
                <a:lnTo>
                  <a:pt x="1633240" y="693794"/>
                </a:lnTo>
                <a:cubicBezTo>
                  <a:pt x="1648041" y="693794"/>
                  <a:pt x="1648041" y="693794"/>
                  <a:pt x="1648041" y="708595"/>
                </a:cubicBezTo>
                <a:lnTo>
                  <a:pt x="1639484" y="708595"/>
                </a:lnTo>
                <a:lnTo>
                  <a:pt x="1638790" y="708595"/>
                </a:lnTo>
                <a:cubicBezTo>
                  <a:pt x="1636940" y="708595"/>
                  <a:pt x="1633240" y="708595"/>
                  <a:pt x="1633240" y="708595"/>
                </a:cubicBezTo>
                <a:cubicBezTo>
                  <a:pt x="1633240" y="708595"/>
                  <a:pt x="1633240" y="708595"/>
                  <a:pt x="1633240" y="722933"/>
                </a:cubicBezTo>
                <a:lnTo>
                  <a:pt x="1631447" y="722933"/>
                </a:lnTo>
                <a:lnTo>
                  <a:pt x="1620693" y="722933"/>
                </a:lnTo>
                <a:cubicBezTo>
                  <a:pt x="1618901" y="722933"/>
                  <a:pt x="1618901" y="722933"/>
                  <a:pt x="1618901" y="722933"/>
                </a:cubicBezTo>
                <a:lnTo>
                  <a:pt x="1618901" y="737272"/>
                </a:lnTo>
                <a:cubicBezTo>
                  <a:pt x="1618901" y="737272"/>
                  <a:pt x="1610835" y="737272"/>
                  <a:pt x="1612852" y="737272"/>
                </a:cubicBezTo>
                <a:lnTo>
                  <a:pt x="1604562" y="737272"/>
                </a:lnTo>
                <a:lnTo>
                  <a:pt x="1604562" y="745561"/>
                </a:lnTo>
                <a:lnTo>
                  <a:pt x="1604562" y="746233"/>
                </a:lnTo>
                <a:cubicBezTo>
                  <a:pt x="1604562" y="748026"/>
                  <a:pt x="1604562" y="751610"/>
                  <a:pt x="1604562" y="751610"/>
                </a:cubicBezTo>
                <a:lnTo>
                  <a:pt x="1612852" y="751610"/>
                </a:lnTo>
                <a:cubicBezTo>
                  <a:pt x="1612180" y="751610"/>
                  <a:pt x="1612628" y="751610"/>
                  <a:pt x="1613524" y="751610"/>
                </a:cubicBezTo>
                <a:lnTo>
                  <a:pt x="1618901" y="751610"/>
                </a:lnTo>
                <a:lnTo>
                  <a:pt x="1618901" y="755311"/>
                </a:lnTo>
                <a:cubicBezTo>
                  <a:pt x="1618901" y="755311"/>
                  <a:pt x="1618901" y="759011"/>
                  <a:pt x="1618901" y="766411"/>
                </a:cubicBezTo>
                <a:lnTo>
                  <a:pt x="1604562" y="766411"/>
                </a:lnTo>
                <a:cubicBezTo>
                  <a:pt x="1604562" y="766411"/>
                  <a:pt x="1604562" y="751610"/>
                  <a:pt x="1590223" y="751610"/>
                </a:cubicBezTo>
                <a:lnTo>
                  <a:pt x="1590223" y="737272"/>
                </a:lnTo>
                <a:lnTo>
                  <a:pt x="1575422" y="737272"/>
                </a:lnTo>
                <a:lnTo>
                  <a:pt x="1575422" y="751610"/>
                </a:lnTo>
                <a:cubicBezTo>
                  <a:pt x="1575422" y="751610"/>
                  <a:pt x="1579122" y="751610"/>
                  <a:pt x="1580972" y="751610"/>
                </a:cubicBezTo>
                <a:lnTo>
                  <a:pt x="1581666" y="751610"/>
                </a:lnTo>
                <a:lnTo>
                  <a:pt x="1590223" y="751610"/>
                </a:lnTo>
                <a:cubicBezTo>
                  <a:pt x="1590223" y="766411"/>
                  <a:pt x="1590223" y="766411"/>
                  <a:pt x="1575422" y="766411"/>
                </a:cubicBezTo>
                <a:cubicBezTo>
                  <a:pt x="1575422" y="766411"/>
                  <a:pt x="1575422" y="766411"/>
                  <a:pt x="1575422" y="780749"/>
                </a:cubicBezTo>
                <a:cubicBezTo>
                  <a:pt x="1575422" y="780749"/>
                  <a:pt x="1575422" y="780749"/>
                  <a:pt x="1561083" y="780749"/>
                </a:cubicBezTo>
                <a:lnTo>
                  <a:pt x="1561083" y="795088"/>
                </a:lnTo>
                <a:cubicBezTo>
                  <a:pt x="1561083" y="795088"/>
                  <a:pt x="1546744" y="795088"/>
                  <a:pt x="1546744" y="809426"/>
                </a:cubicBezTo>
                <a:lnTo>
                  <a:pt x="1546744" y="795088"/>
                </a:lnTo>
                <a:cubicBezTo>
                  <a:pt x="1546744" y="795088"/>
                  <a:pt x="1532405" y="795088"/>
                  <a:pt x="1532405" y="780749"/>
                </a:cubicBezTo>
                <a:lnTo>
                  <a:pt x="1532405" y="795088"/>
                </a:lnTo>
                <a:cubicBezTo>
                  <a:pt x="1546744" y="795088"/>
                  <a:pt x="1546744" y="809426"/>
                  <a:pt x="1546744" y="809426"/>
                </a:cubicBezTo>
                <a:cubicBezTo>
                  <a:pt x="1546744" y="809426"/>
                  <a:pt x="1546744" y="809426"/>
                  <a:pt x="1546744" y="811276"/>
                </a:cubicBezTo>
                <a:lnTo>
                  <a:pt x="1546744" y="824227"/>
                </a:lnTo>
                <a:lnTo>
                  <a:pt x="1561083" y="824227"/>
                </a:lnTo>
                <a:cubicBezTo>
                  <a:pt x="1561083" y="824227"/>
                  <a:pt x="1546744" y="824227"/>
                  <a:pt x="1546744" y="838566"/>
                </a:cubicBezTo>
                <a:cubicBezTo>
                  <a:pt x="1546744" y="838566"/>
                  <a:pt x="1561083" y="838566"/>
                  <a:pt x="1546744" y="852904"/>
                </a:cubicBezTo>
                <a:lnTo>
                  <a:pt x="1561083" y="852904"/>
                </a:lnTo>
                <a:cubicBezTo>
                  <a:pt x="1561083" y="852904"/>
                  <a:pt x="1561083" y="852904"/>
                  <a:pt x="1561083" y="851112"/>
                </a:cubicBezTo>
                <a:lnTo>
                  <a:pt x="1561083" y="840358"/>
                </a:lnTo>
                <a:lnTo>
                  <a:pt x="1561083" y="838566"/>
                </a:lnTo>
                <a:lnTo>
                  <a:pt x="1575422" y="838566"/>
                </a:lnTo>
                <a:cubicBezTo>
                  <a:pt x="1575422" y="824227"/>
                  <a:pt x="1575422" y="838566"/>
                  <a:pt x="1575422" y="824227"/>
                </a:cubicBezTo>
                <a:cubicBezTo>
                  <a:pt x="1575422" y="824227"/>
                  <a:pt x="1575422" y="824227"/>
                  <a:pt x="1575422" y="809426"/>
                </a:cubicBezTo>
                <a:lnTo>
                  <a:pt x="1575422" y="795088"/>
                </a:lnTo>
                <a:cubicBezTo>
                  <a:pt x="1575422" y="795088"/>
                  <a:pt x="1575422" y="795088"/>
                  <a:pt x="1590223" y="795088"/>
                </a:cubicBezTo>
                <a:cubicBezTo>
                  <a:pt x="1590223" y="795088"/>
                  <a:pt x="1590223" y="795088"/>
                  <a:pt x="1604562" y="795088"/>
                </a:cubicBezTo>
                <a:lnTo>
                  <a:pt x="1618901" y="809426"/>
                </a:lnTo>
                <a:lnTo>
                  <a:pt x="1633240" y="809426"/>
                </a:lnTo>
                <a:cubicBezTo>
                  <a:pt x="1633240" y="809426"/>
                  <a:pt x="1633240" y="809426"/>
                  <a:pt x="1648041" y="809426"/>
                </a:cubicBezTo>
                <a:cubicBezTo>
                  <a:pt x="1648041" y="809426"/>
                  <a:pt x="1648041" y="809426"/>
                  <a:pt x="1648041" y="807634"/>
                </a:cubicBezTo>
                <a:lnTo>
                  <a:pt x="1648041" y="795088"/>
                </a:lnTo>
                <a:cubicBezTo>
                  <a:pt x="1662380" y="795088"/>
                  <a:pt x="1662380" y="795088"/>
                  <a:pt x="1662380" y="809426"/>
                </a:cubicBezTo>
                <a:lnTo>
                  <a:pt x="1662380" y="795088"/>
                </a:lnTo>
                <a:lnTo>
                  <a:pt x="1676719" y="795088"/>
                </a:lnTo>
                <a:cubicBezTo>
                  <a:pt x="1676719" y="795088"/>
                  <a:pt x="1676719" y="795088"/>
                  <a:pt x="1676719" y="809426"/>
                </a:cubicBezTo>
                <a:lnTo>
                  <a:pt x="1691058" y="809426"/>
                </a:lnTo>
                <a:cubicBezTo>
                  <a:pt x="1691058" y="809426"/>
                  <a:pt x="1676719" y="809426"/>
                  <a:pt x="1691058" y="795088"/>
                </a:cubicBezTo>
                <a:lnTo>
                  <a:pt x="1691058" y="780749"/>
                </a:lnTo>
                <a:cubicBezTo>
                  <a:pt x="1691058" y="780749"/>
                  <a:pt x="1691058" y="780749"/>
                  <a:pt x="1705859" y="780749"/>
                </a:cubicBezTo>
                <a:lnTo>
                  <a:pt x="1705859" y="782542"/>
                </a:lnTo>
                <a:lnTo>
                  <a:pt x="1705859" y="795088"/>
                </a:lnTo>
                <a:lnTo>
                  <a:pt x="1720198" y="795088"/>
                </a:lnTo>
                <a:cubicBezTo>
                  <a:pt x="1720198" y="795088"/>
                  <a:pt x="1720198" y="795088"/>
                  <a:pt x="1734537" y="795088"/>
                </a:cubicBezTo>
                <a:cubicBezTo>
                  <a:pt x="1734537" y="795088"/>
                  <a:pt x="1734537" y="795088"/>
                  <a:pt x="1734537" y="780749"/>
                </a:cubicBezTo>
                <a:cubicBezTo>
                  <a:pt x="1734537" y="780749"/>
                  <a:pt x="1734537" y="766411"/>
                  <a:pt x="1748875" y="766411"/>
                </a:cubicBezTo>
                <a:lnTo>
                  <a:pt x="1748875" y="774700"/>
                </a:lnTo>
                <a:lnTo>
                  <a:pt x="1748875" y="775373"/>
                </a:lnTo>
                <a:lnTo>
                  <a:pt x="1748875" y="780749"/>
                </a:lnTo>
                <a:cubicBezTo>
                  <a:pt x="1748875" y="795088"/>
                  <a:pt x="1763677" y="795088"/>
                  <a:pt x="1763677" y="795088"/>
                </a:cubicBezTo>
                <a:cubicBezTo>
                  <a:pt x="1763677" y="795088"/>
                  <a:pt x="1763677" y="795088"/>
                  <a:pt x="1763677" y="793295"/>
                </a:cubicBezTo>
                <a:lnTo>
                  <a:pt x="1763677" y="791503"/>
                </a:lnTo>
                <a:cubicBezTo>
                  <a:pt x="1763677" y="791503"/>
                  <a:pt x="1763677" y="787919"/>
                  <a:pt x="1763677" y="780749"/>
                </a:cubicBezTo>
                <a:cubicBezTo>
                  <a:pt x="1763677" y="780749"/>
                  <a:pt x="1763677" y="780749"/>
                  <a:pt x="1763677" y="766411"/>
                </a:cubicBezTo>
                <a:cubicBezTo>
                  <a:pt x="1763677" y="766411"/>
                  <a:pt x="1763677" y="766411"/>
                  <a:pt x="1778016" y="766411"/>
                </a:cubicBezTo>
                <a:lnTo>
                  <a:pt x="1778016" y="768204"/>
                </a:lnTo>
                <a:lnTo>
                  <a:pt x="1778016" y="780749"/>
                </a:lnTo>
                <a:lnTo>
                  <a:pt x="1792354" y="780749"/>
                </a:lnTo>
                <a:lnTo>
                  <a:pt x="1792354" y="766411"/>
                </a:lnTo>
                <a:cubicBezTo>
                  <a:pt x="1792354" y="766411"/>
                  <a:pt x="1806693" y="766411"/>
                  <a:pt x="1806693" y="780749"/>
                </a:cubicBezTo>
                <a:cubicBezTo>
                  <a:pt x="1806693" y="795088"/>
                  <a:pt x="1806693" y="795088"/>
                  <a:pt x="1821495" y="780749"/>
                </a:cubicBezTo>
                <a:lnTo>
                  <a:pt x="1806693" y="780749"/>
                </a:lnTo>
                <a:cubicBezTo>
                  <a:pt x="1806693" y="766411"/>
                  <a:pt x="1806693" y="766411"/>
                  <a:pt x="1792354" y="766411"/>
                </a:cubicBezTo>
                <a:lnTo>
                  <a:pt x="1806693" y="766411"/>
                </a:lnTo>
                <a:cubicBezTo>
                  <a:pt x="1806693" y="751610"/>
                  <a:pt x="1821495" y="751610"/>
                  <a:pt x="1821495" y="751610"/>
                </a:cubicBezTo>
                <a:cubicBezTo>
                  <a:pt x="1821495" y="759011"/>
                  <a:pt x="1821495" y="762711"/>
                  <a:pt x="1821495" y="762711"/>
                </a:cubicBezTo>
                <a:lnTo>
                  <a:pt x="1821495" y="766411"/>
                </a:lnTo>
                <a:cubicBezTo>
                  <a:pt x="1821495" y="751610"/>
                  <a:pt x="1835833" y="751610"/>
                  <a:pt x="1835833" y="751610"/>
                </a:cubicBezTo>
                <a:cubicBezTo>
                  <a:pt x="1835833" y="751610"/>
                  <a:pt x="1835833" y="751610"/>
                  <a:pt x="1835833" y="737272"/>
                </a:cubicBezTo>
                <a:cubicBezTo>
                  <a:pt x="1835833" y="737272"/>
                  <a:pt x="1835833" y="737272"/>
                  <a:pt x="1850172" y="737272"/>
                </a:cubicBezTo>
                <a:cubicBezTo>
                  <a:pt x="1850172" y="737272"/>
                  <a:pt x="1850172" y="737272"/>
                  <a:pt x="1864511" y="737272"/>
                </a:cubicBezTo>
                <a:cubicBezTo>
                  <a:pt x="1864511" y="744441"/>
                  <a:pt x="1864511" y="744441"/>
                  <a:pt x="1864511" y="744441"/>
                </a:cubicBezTo>
                <a:lnTo>
                  <a:pt x="1864511" y="745337"/>
                </a:lnTo>
                <a:lnTo>
                  <a:pt x="1864511" y="748026"/>
                </a:lnTo>
                <a:lnTo>
                  <a:pt x="1864511" y="749818"/>
                </a:lnTo>
                <a:lnTo>
                  <a:pt x="1864511" y="751610"/>
                </a:lnTo>
                <a:cubicBezTo>
                  <a:pt x="1864511" y="766411"/>
                  <a:pt x="1850172" y="766411"/>
                  <a:pt x="1850172" y="766411"/>
                </a:cubicBezTo>
                <a:cubicBezTo>
                  <a:pt x="1864511" y="766411"/>
                  <a:pt x="1864511" y="766411"/>
                  <a:pt x="1864511" y="751610"/>
                </a:cubicBezTo>
                <a:cubicBezTo>
                  <a:pt x="1864511" y="751610"/>
                  <a:pt x="1864511" y="751610"/>
                  <a:pt x="1879313" y="751610"/>
                </a:cubicBezTo>
                <a:lnTo>
                  <a:pt x="1893651" y="751610"/>
                </a:lnTo>
                <a:cubicBezTo>
                  <a:pt x="1893651" y="751610"/>
                  <a:pt x="1893651" y="751610"/>
                  <a:pt x="1895444" y="751610"/>
                </a:cubicBezTo>
                <a:lnTo>
                  <a:pt x="1907990" y="751610"/>
                </a:lnTo>
                <a:lnTo>
                  <a:pt x="1922329" y="751610"/>
                </a:lnTo>
                <a:lnTo>
                  <a:pt x="1937130" y="751610"/>
                </a:lnTo>
                <a:cubicBezTo>
                  <a:pt x="1951469" y="766411"/>
                  <a:pt x="1951469" y="751610"/>
                  <a:pt x="1951469" y="751610"/>
                </a:cubicBezTo>
                <a:cubicBezTo>
                  <a:pt x="1951469" y="751610"/>
                  <a:pt x="1951469" y="743545"/>
                  <a:pt x="1951469" y="745561"/>
                </a:cubicBezTo>
                <a:lnTo>
                  <a:pt x="1951469" y="740856"/>
                </a:lnTo>
                <a:lnTo>
                  <a:pt x="1951469" y="737272"/>
                </a:lnTo>
                <a:lnTo>
                  <a:pt x="1965808" y="737272"/>
                </a:lnTo>
                <a:lnTo>
                  <a:pt x="1965808" y="745561"/>
                </a:lnTo>
                <a:lnTo>
                  <a:pt x="1965808" y="746233"/>
                </a:lnTo>
                <a:lnTo>
                  <a:pt x="1965808" y="749818"/>
                </a:lnTo>
                <a:lnTo>
                  <a:pt x="1965808" y="751610"/>
                </a:lnTo>
                <a:lnTo>
                  <a:pt x="1980147" y="751610"/>
                </a:lnTo>
                <a:lnTo>
                  <a:pt x="1994948" y="751610"/>
                </a:lnTo>
                <a:lnTo>
                  <a:pt x="2009287" y="737272"/>
                </a:lnTo>
                <a:lnTo>
                  <a:pt x="2023626" y="737272"/>
                </a:lnTo>
                <a:cubicBezTo>
                  <a:pt x="2023626" y="737272"/>
                  <a:pt x="2023626" y="737272"/>
                  <a:pt x="2037965" y="737272"/>
                </a:cubicBezTo>
                <a:cubicBezTo>
                  <a:pt x="2052766" y="737272"/>
                  <a:pt x="2037965" y="751610"/>
                  <a:pt x="2037965" y="751610"/>
                </a:cubicBezTo>
                <a:lnTo>
                  <a:pt x="2037965" y="753460"/>
                </a:lnTo>
                <a:lnTo>
                  <a:pt x="2037965" y="760167"/>
                </a:lnTo>
                <a:lnTo>
                  <a:pt x="2037965" y="760861"/>
                </a:lnTo>
                <a:lnTo>
                  <a:pt x="2037965" y="766411"/>
                </a:lnTo>
                <a:lnTo>
                  <a:pt x="2052766" y="766411"/>
                </a:lnTo>
                <a:cubicBezTo>
                  <a:pt x="2052766" y="766411"/>
                  <a:pt x="2052766" y="766411"/>
                  <a:pt x="2067105" y="766411"/>
                </a:cubicBezTo>
                <a:lnTo>
                  <a:pt x="2081444" y="766411"/>
                </a:lnTo>
                <a:cubicBezTo>
                  <a:pt x="2081444" y="766411"/>
                  <a:pt x="2081444" y="766411"/>
                  <a:pt x="2081444" y="764561"/>
                </a:cubicBezTo>
                <a:lnTo>
                  <a:pt x="2081444" y="757854"/>
                </a:lnTo>
                <a:lnTo>
                  <a:pt x="2081444" y="757161"/>
                </a:lnTo>
                <a:cubicBezTo>
                  <a:pt x="2081444" y="755311"/>
                  <a:pt x="2081444" y="751610"/>
                  <a:pt x="2081444" y="751610"/>
                </a:cubicBezTo>
                <a:cubicBezTo>
                  <a:pt x="2081444" y="751610"/>
                  <a:pt x="2081444" y="751610"/>
                  <a:pt x="2067105" y="751610"/>
                </a:cubicBezTo>
                <a:lnTo>
                  <a:pt x="2052766" y="751610"/>
                </a:lnTo>
                <a:cubicBezTo>
                  <a:pt x="2052766" y="751610"/>
                  <a:pt x="2052766" y="751610"/>
                  <a:pt x="2052766" y="749818"/>
                </a:cubicBezTo>
                <a:lnTo>
                  <a:pt x="2052766" y="743321"/>
                </a:lnTo>
                <a:cubicBezTo>
                  <a:pt x="2052766" y="743993"/>
                  <a:pt x="2052766" y="743545"/>
                  <a:pt x="2052766" y="742649"/>
                </a:cubicBezTo>
                <a:lnTo>
                  <a:pt x="2052766" y="737272"/>
                </a:lnTo>
                <a:lnTo>
                  <a:pt x="2037965" y="737272"/>
                </a:lnTo>
                <a:cubicBezTo>
                  <a:pt x="2037965" y="737272"/>
                  <a:pt x="2037965" y="737272"/>
                  <a:pt x="2037965" y="722933"/>
                </a:cubicBezTo>
                <a:lnTo>
                  <a:pt x="2052766" y="722933"/>
                </a:lnTo>
                <a:lnTo>
                  <a:pt x="2067105" y="722933"/>
                </a:lnTo>
                <a:lnTo>
                  <a:pt x="2081444" y="722933"/>
                </a:lnTo>
                <a:cubicBezTo>
                  <a:pt x="2081444" y="722933"/>
                  <a:pt x="2081444" y="722933"/>
                  <a:pt x="2081444" y="737272"/>
                </a:cubicBezTo>
                <a:cubicBezTo>
                  <a:pt x="2081444" y="737272"/>
                  <a:pt x="2081444" y="737272"/>
                  <a:pt x="2095783" y="737272"/>
                </a:cubicBezTo>
                <a:lnTo>
                  <a:pt x="2095783" y="739064"/>
                </a:lnTo>
                <a:lnTo>
                  <a:pt x="2095783" y="742649"/>
                </a:lnTo>
                <a:lnTo>
                  <a:pt x="2095783" y="743321"/>
                </a:lnTo>
                <a:lnTo>
                  <a:pt x="2095783" y="751610"/>
                </a:lnTo>
                <a:cubicBezTo>
                  <a:pt x="2095783" y="751610"/>
                  <a:pt x="2095783" y="751610"/>
                  <a:pt x="2095783" y="753460"/>
                </a:cubicBezTo>
                <a:lnTo>
                  <a:pt x="2095783" y="766411"/>
                </a:lnTo>
                <a:lnTo>
                  <a:pt x="2095783" y="780749"/>
                </a:lnTo>
                <a:lnTo>
                  <a:pt x="2110584" y="780749"/>
                </a:lnTo>
                <a:cubicBezTo>
                  <a:pt x="2110584" y="780749"/>
                  <a:pt x="2110584" y="780749"/>
                  <a:pt x="2110584" y="782542"/>
                </a:cubicBezTo>
                <a:lnTo>
                  <a:pt x="2110584" y="786126"/>
                </a:lnTo>
                <a:lnTo>
                  <a:pt x="2110584" y="786798"/>
                </a:lnTo>
                <a:lnTo>
                  <a:pt x="2110584" y="795088"/>
                </a:lnTo>
                <a:cubicBezTo>
                  <a:pt x="2110584" y="795088"/>
                  <a:pt x="2110584" y="795088"/>
                  <a:pt x="2124923" y="795088"/>
                </a:cubicBezTo>
                <a:lnTo>
                  <a:pt x="2139262" y="795088"/>
                </a:lnTo>
                <a:lnTo>
                  <a:pt x="2153600" y="795088"/>
                </a:lnTo>
                <a:cubicBezTo>
                  <a:pt x="2153600" y="809426"/>
                  <a:pt x="2153600" y="795088"/>
                  <a:pt x="2168402" y="795088"/>
                </a:cubicBezTo>
                <a:lnTo>
                  <a:pt x="2168402" y="809426"/>
                </a:lnTo>
                <a:lnTo>
                  <a:pt x="2182741" y="809426"/>
                </a:lnTo>
                <a:lnTo>
                  <a:pt x="2182741" y="824227"/>
                </a:lnTo>
                <a:cubicBezTo>
                  <a:pt x="2168402" y="809426"/>
                  <a:pt x="2168402" y="824227"/>
                  <a:pt x="2168402" y="824227"/>
                </a:cubicBezTo>
                <a:cubicBezTo>
                  <a:pt x="2182741" y="838566"/>
                  <a:pt x="2182741" y="838566"/>
                  <a:pt x="2182741" y="824227"/>
                </a:cubicBezTo>
                <a:cubicBezTo>
                  <a:pt x="2182741" y="824227"/>
                  <a:pt x="2182741" y="824227"/>
                  <a:pt x="2182741" y="838566"/>
                </a:cubicBezTo>
                <a:lnTo>
                  <a:pt x="2182741" y="840358"/>
                </a:lnTo>
                <a:lnTo>
                  <a:pt x="2182741" y="852904"/>
                </a:lnTo>
                <a:lnTo>
                  <a:pt x="2168402" y="852904"/>
                </a:lnTo>
                <a:lnTo>
                  <a:pt x="2168402" y="867242"/>
                </a:lnTo>
                <a:lnTo>
                  <a:pt x="2182741" y="867242"/>
                </a:lnTo>
                <a:lnTo>
                  <a:pt x="2182741" y="882043"/>
                </a:lnTo>
                <a:cubicBezTo>
                  <a:pt x="2182741" y="882043"/>
                  <a:pt x="2182741" y="882043"/>
                  <a:pt x="2168402" y="882043"/>
                </a:cubicBezTo>
                <a:lnTo>
                  <a:pt x="2168402" y="885628"/>
                </a:lnTo>
                <a:lnTo>
                  <a:pt x="2168402" y="896382"/>
                </a:lnTo>
                <a:cubicBezTo>
                  <a:pt x="2182741" y="896382"/>
                  <a:pt x="2182741" y="882043"/>
                  <a:pt x="2182741" y="882043"/>
                </a:cubicBezTo>
                <a:lnTo>
                  <a:pt x="2197080" y="882043"/>
                </a:lnTo>
                <a:lnTo>
                  <a:pt x="2197080" y="896382"/>
                </a:lnTo>
                <a:lnTo>
                  <a:pt x="2197080" y="904671"/>
                </a:lnTo>
                <a:cubicBezTo>
                  <a:pt x="2197080" y="903999"/>
                  <a:pt x="2197080" y="904447"/>
                  <a:pt x="2197080" y="905343"/>
                </a:cubicBezTo>
                <a:lnTo>
                  <a:pt x="2197080" y="910720"/>
                </a:lnTo>
                <a:lnTo>
                  <a:pt x="2182741" y="910720"/>
                </a:lnTo>
                <a:cubicBezTo>
                  <a:pt x="2182741" y="925059"/>
                  <a:pt x="2182741" y="910720"/>
                  <a:pt x="2182741" y="925059"/>
                </a:cubicBezTo>
                <a:cubicBezTo>
                  <a:pt x="2197080" y="925059"/>
                  <a:pt x="2197080" y="925059"/>
                  <a:pt x="2197080" y="910720"/>
                </a:cubicBezTo>
                <a:lnTo>
                  <a:pt x="2197080" y="925059"/>
                </a:lnTo>
                <a:cubicBezTo>
                  <a:pt x="2197080" y="925059"/>
                  <a:pt x="2182741" y="925059"/>
                  <a:pt x="2182741" y="939859"/>
                </a:cubicBezTo>
                <a:cubicBezTo>
                  <a:pt x="2182741" y="939859"/>
                  <a:pt x="2182741" y="939859"/>
                  <a:pt x="2168402" y="939859"/>
                </a:cubicBezTo>
                <a:cubicBezTo>
                  <a:pt x="2168402" y="947029"/>
                  <a:pt x="2168402" y="950613"/>
                  <a:pt x="2168402" y="952405"/>
                </a:cubicBezTo>
                <a:lnTo>
                  <a:pt x="2168402" y="954198"/>
                </a:lnTo>
                <a:lnTo>
                  <a:pt x="2153600" y="954198"/>
                </a:lnTo>
                <a:cubicBezTo>
                  <a:pt x="2153600" y="968536"/>
                  <a:pt x="2153600" y="968536"/>
                  <a:pt x="2153600" y="968536"/>
                </a:cubicBezTo>
                <a:cubicBezTo>
                  <a:pt x="2153600" y="968536"/>
                  <a:pt x="2153600" y="968536"/>
                  <a:pt x="2168402" y="968536"/>
                </a:cubicBezTo>
                <a:lnTo>
                  <a:pt x="2168402" y="966744"/>
                </a:lnTo>
                <a:lnTo>
                  <a:pt x="2168402" y="954198"/>
                </a:lnTo>
                <a:cubicBezTo>
                  <a:pt x="2168402" y="968536"/>
                  <a:pt x="2182741" y="968536"/>
                  <a:pt x="2182741" y="968536"/>
                </a:cubicBezTo>
                <a:cubicBezTo>
                  <a:pt x="2182741" y="968536"/>
                  <a:pt x="2182741" y="968536"/>
                  <a:pt x="2182741" y="970329"/>
                </a:cubicBezTo>
                <a:lnTo>
                  <a:pt x="2182741" y="979290"/>
                </a:lnTo>
                <a:lnTo>
                  <a:pt x="2182741" y="981082"/>
                </a:lnTo>
                <a:lnTo>
                  <a:pt x="2182741" y="982875"/>
                </a:lnTo>
                <a:lnTo>
                  <a:pt x="2191031" y="982875"/>
                </a:lnTo>
                <a:cubicBezTo>
                  <a:pt x="2189014" y="982875"/>
                  <a:pt x="2197080" y="982875"/>
                  <a:pt x="2197080" y="982875"/>
                </a:cubicBezTo>
                <a:lnTo>
                  <a:pt x="2197080" y="997676"/>
                </a:lnTo>
                <a:cubicBezTo>
                  <a:pt x="2197080" y="997676"/>
                  <a:pt x="2197080" y="997676"/>
                  <a:pt x="2197080" y="999468"/>
                </a:cubicBezTo>
                <a:lnTo>
                  <a:pt x="2197080" y="1003053"/>
                </a:lnTo>
                <a:cubicBezTo>
                  <a:pt x="2197080" y="1003949"/>
                  <a:pt x="2197080" y="1004397"/>
                  <a:pt x="2197080" y="1003725"/>
                </a:cubicBezTo>
                <a:lnTo>
                  <a:pt x="2197080" y="1012014"/>
                </a:lnTo>
                <a:lnTo>
                  <a:pt x="2211418" y="1012014"/>
                </a:lnTo>
                <a:cubicBezTo>
                  <a:pt x="2197080" y="1012014"/>
                  <a:pt x="2197080" y="1012014"/>
                  <a:pt x="2197080" y="1026352"/>
                </a:cubicBezTo>
                <a:lnTo>
                  <a:pt x="2197080" y="1040691"/>
                </a:lnTo>
                <a:lnTo>
                  <a:pt x="2197080" y="1042541"/>
                </a:lnTo>
                <a:lnTo>
                  <a:pt x="2197080" y="1053642"/>
                </a:lnTo>
                <a:lnTo>
                  <a:pt x="2197080" y="1055492"/>
                </a:lnTo>
                <a:lnTo>
                  <a:pt x="2182741" y="1055492"/>
                </a:lnTo>
                <a:cubicBezTo>
                  <a:pt x="2182741" y="1055492"/>
                  <a:pt x="2182741" y="1055492"/>
                  <a:pt x="2182741" y="1057284"/>
                </a:cubicBezTo>
                <a:lnTo>
                  <a:pt x="2182741" y="1068038"/>
                </a:lnTo>
                <a:cubicBezTo>
                  <a:pt x="2182741" y="1069830"/>
                  <a:pt x="2182741" y="1069830"/>
                  <a:pt x="2182741" y="1069830"/>
                </a:cubicBezTo>
                <a:cubicBezTo>
                  <a:pt x="2182741" y="1069830"/>
                  <a:pt x="2182741" y="1084169"/>
                  <a:pt x="2197080" y="1069830"/>
                </a:cubicBezTo>
                <a:cubicBezTo>
                  <a:pt x="2197080" y="1069830"/>
                  <a:pt x="2197080" y="1069830"/>
                  <a:pt x="2197080" y="1084169"/>
                </a:cubicBezTo>
                <a:lnTo>
                  <a:pt x="2211418" y="1084169"/>
                </a:lnTo>
                <a:lnTo>
                  <a:pt x="2211418" y="1092458"/>
                </a:lnTo>
                <a:lnTo>
                  <a:pt x="2211418" y="1093130"/>
                </a:lnTo>
                <a:lnTo>
                  <a:pt x="2211418" y="1098507"/>
                </a:lnTo>
                <a:cubicBezTo>
                  <a:pt x="2211418" y="1098507"/>
                  <a:pt x="2211418" y="1098507"/>
                  <a:pt x="2197080" y="1098507"/>
                </a:cubicBezTo>
                <a:cubicBezTo>
                  <a:pt x="2211418" y="1098507"/>
                  <a:pt x="2211418" y="1098507"/>
                  <a:pt x="2197080" y="1113308"/>
                </a:cubicBezTo>
                <a:lnTo>
                  <a:pt x="2182741" y="1113308"/>
                </a:lnTo>
                <a:cubicBezTo>
                  <a:pt x="2182741" y="1113308"/>
                  <a:pt x="2182741" y="1113308"/>
                  <a:pt x="2168402" y="1113308"/>
                </a:cubicBezTo>
                <a:cubicBezTo>
                  <a:pt x="2168402" y="1113308"/>
                  <a:pt x="2168402" y="1113308"/>
                  <a:pt x="2168402" y="1115101"/>
                </a:cubicBezTo>
                <a:lnTo>
                  <a:pt x="2168402" y="1121597"/>
                </a:lnTo>
                <a:lnTo>
                  <a:pt x="2168402" y="1122270"/>
                </a:lnTo>
                <a:lnTo>
                  <a:pt x="2168402" y="1124062"/>
                </a:lnTo>
                <a:lnTo>
                  <a:pt x="2168402" y="1127646"/>
                </a:lnTo>
                <a:cubicBezTo>
                  <a:pt x="2168402" y="1127646"/>
                  <a:pt x="2168402" y="1127646"/>
                  <a:pt x="2182741" y="1127646"/>
                </a:cubicBezTo>
                <a:lnTo>
                  <a:pt x="2197080" y="1127646"/>
                </a:lnTo>
                <a:lnTo>
                  <a:pt x="2211418" y="1127646"/>
                </a:lnTo>
                <a:lnTo>
                  <a:pt x="2211418" y="1113308"/>
                </a:lnTo>
                <a:cubicBezTo>
                  <a:pt x="2211418" y="1113308"/>
                  <a:pt x="2211418" y="1113308"/>
                  <a:pt x="2211418" y="1098507"/>
                </a:cubicBezTo>
                <a:cubicBezTo>
                  <a:pt x="2211418" y="1113308"/>
                  <a:pt x="2226220" y="1113308"/>
                  <a:pt x="2226220" y="1113308"/>
                </a:cubicBezTo>
                <a:cubicBezTo>
                  <a:pt x="2211418" y="1113308"/>
                  <a:pt x="2211418" y="1113308"/>
                  <a:pt x="2226220" y="1127646"/>
                </a:cubicBezTo>
                <a:cubicBezTo>
                  <a:pt x="2226220" y="1127646"/>
                  <a:pt x="2226220" y="1127646"/>
                  <a:pt x="2226220" y="1141985"/>
                </a:cubicBezTo>
                <a:lnTo>
                  <a:pt x="2211418" y="1141985"/>
                </a:lnTo>
                <a:cubicBezTo>
                  <a:pt x="2211418" y="1141985"/>
                  <a:pt x="2211418" y="1141985"/>
                  <a:pt x="2197080" y="1141985"/>
                </a:cubicBezTo>
                <a:lnTo>
                  <a:pt x="2197080" y="1150274"/>
                </a:lnTo>
                <a:lnTo>
                  <a:pt x="2197080" y="1150946"/>
                </a:lnTo>
                <a:lnTo>
                  <a:pt x="2197080" y="1156323"/>
                </a:lnTo>
                <a:lnTo>
                  <a:pt x="2197080" y="1171124"/>
                </a:lnTo>
                <a:lnTo>
                  <a:pt x="2182741" y="1171124"/>
                </a:lnTo>
                <a:cubicBezTo>
                  <a:pt x="2182741" y="1171124"/>
                  <a:pt x="2182741" y="1171124"/>
                  <a:pt x="2182741" y="1172917"/>
                </a:cubicBezTo>
                <a:lnTo>
                  <a:pt x="2182741" y="1185462"/>
                </a:lnTo>
                <a:lnTo>
                  <a:pt x="2197080" y="1185462"/>
                </a:lnTo>
                <a:cubicBezTo>
                  <a:pt x="2197080" y="1185462"/>
                  <a:pt x="2197080" y="1185462"/>
                  <a:pt x="2197080" y="1183670"/>
                </a:cubicBezTo>
                <a:lnTo>
                  <a:pt x="2197080" y="1172917"/>
                </a:lnTo>
                <a:cubicBezTo>
                  <a:pt x="2197080" y="1171124"/>
                  <a:pt x="2197080" y="1171124"/>
                  <a:pt x="2197080" y="1171124"/>
                </a:cubicBezTo>
                <a:cubicBezTo>
                  <a:pt x="2197080" y="1185462"/>
                  <a:pt x="2197080" y="1185462"/>
                  <a:pt x="2211418" y="1185462"/>
                </a:cubicBezTo>
                <a:lnTo>
                  <a:pt x="2211418" y="1199801"/>
                </a:lnTo>
                <a:cubicBezTo>
                  <a:pt x="2211418" y="1199801"/>
                  <a:pt x="2197080" y="1199801"/>
                  <a:pt x="2197080" y="1214139"/>
                </a:cubicBezTo>
                <a:cubicBezTo>
                  <a:pt x="2197080" y="1214139"/>
                  <a:pt x="2197080" y="1214139"/>
                  <a:pt x="2211418" y="1214139"/>
                </a:cubicBezTo>
                <a:cubicBezTo>
                  <a:pt x="2211418" y="1228940"/>
                  <a:pt x="2226220" y="1228940"/>
                  <a:pt x="2226220" y="1228940"/>
                </a:cubicBezTo>
                <a:cubicBezTo>
                  <a:pt x="2226220" y="1228940"/>
                  <a:pt x="2226220" y="1228940"/>
                  <a:pt x="2211418" y="1228940"/>
                </a:cubicBezTo>
                <a:cubicBezTo>
                  <a:pt x="2211418" y="1228940"/>
                  <a:pt x="2211418" y="1228940"/>
                  <a:pt x="2197080" y="1228940"/>
                </a:cubicBezTo>
                <a:cubicBezTo>
                  <a:pt x="2197080" y="1243279"/>
                  <a:pt x="2197080" y="1243279"/>
                  <a:pt x="2211418" y="1243279"/>
                </a:cubicBezTo>
                <a:cubicBezTo>
                  <a:pt x="2211418" y="1243279"/>
                  <a:pt x="2211418" y="1243279"/>
                  <a:pt x="2197080" y="1243279"/>
                </a:cubicBezTo>
                <a:cubicBezTo>
                  <a:pt x="2197080" y="1243279"/>
                  <a:pt x="2197080" y="1243279"/>
                  <a:pt x="2197080" y="1257617"/>
                </a:cubicBezTo>
                <a:cubicBezTo>
                  <a:pt x="2197080" y="1257617"/>
                  <a:pt x="2197080" y="1257617"/>
                  <a:pt x="2195287" y="1257617"/>
                </a:cubicBezTo>
                <a:lnTo>
                  <a:pt x="2184533" y="1257617"/>
                </a:lnTo>
                <a:cubicBezTo>
                  <a:pt x="2182741" y="1257617"/>
                  <a:pt x="2182741" y="1257617"/>
                  <a:pt x="2182741" y="1257617"/>
                </a:cubicBezTo>
                <a:lnTo>
                  <a:pt x="2182741" y="1271955"/>
                </a:lnTo>
                <a:lnTo>
                  <a:pt x="2197080" y="1286756"/>
                </a:lnTo>
                <a:cubicBezTo>
                  <a:pt x="2197080" y="1271955"/>
                  <a:pt x="2197080" y="1271955"/>
                  <a:pt x="2211418" y="1271955"/>
                </a:cubicBezTo>
                <a:lnTo>
                  <a:pt x="2211418" y="1286756"/>
                </a:lnTo>
                <a:cubicBezTo>
                  <a:pt x="2211418" y="1286756"/>
                  <a:pt x="2211418" y="1301095"/>
                  <a:pt x="2226220" y="1301095"/>
                </a:cubicBezTo>
                <a:lnTo>
                  <a:pt x="2211418" y="1301095"/>
                </a:lnTo>
                <a:cubicBezTo>
                  <a:pt x="2211418" y="1301095"/>
                  <a:pt x="2211418" y="1301095"/>
                  <a:pt x="2211418" y="1315433"/>
                </a:cubicBezTo>
                <a:cubicBezTo>
                  <a:pt x="2211418" y="1315433"/>
                  <a:pt x="2211418" y="1319018"/>
                  <a:pt x="2211418" y="1320810"/>
                </a:cubicBezTo>
                <a:cubicBezTo>
                  <a:pt x="2211418" y="1321706"/>
                  <a:pt x="2211418" y="1322154"/>
                  <a:pt x="2211418" y="1321482"/>
                </a:cubicBezTo>
                <a:lnTo>
                  <a:pt x="2211418" y="1329772"/>
                </a:lnTo>
                <a:lnTo>
                  <a:pt x="2197080" y="1329772"/>
                </a:lnTo>
                <a:lnTo>
                  <a:pt x="2182741" y="1329772"/>
                </a:lnTo>
                <a:cubicBezTo>
                  <a:pt x="2182741" y="1329772"/>
                  <a:pt x="2182741" y="1329772"/>
                  <a:pt x="2182741" y="1331622"/>
                </a:cubicBezTo>
                <a:lnTo>
                  <a:pt x="2182741" y="1344572"/>
                </a:lnTo>
                <a:lnTo>
                  <a:pt x="2168402" y="1344572"/>
                </a:lnTo>
                <a:lnTo>
                  <a:pt x="2168402" y="1358911"/>
                </a:lnTo>
                <a:lnTo>
                  <a:pt x="2168402" y="1373249"/>
                </a:lnTo>
                <a:cubicBezTo>
                  <a:pt x="2168402" y="1373249"/>
                  <a:pt x="2168402" y="1373249"/>
                  <a:pt x="2153600" y="1373249"/>
                </a:cubicBezTo>
                <a:cubicBezTo>
                  <a:pt x="2153600" y="1373249"/>
                  <a:pt x="2153600" y="1373249"/>
                  <a:pt x="2153600" y="1387588"/>
                </a:cubicBezTo>
                <a:cubicBezTo>
                  <a:pt x="2153600" y="1373249"/>
                  <a:pt x="2139262" y="1373249"/>
                  <a:pt x="2139262" y="1373249"/>
                </a:cubicBezTo>
                <a:cubicBezTo>
                  <a:pt x="2139262" y="1387588"/>
                  <a:pt x="2139262" y="1387588"/>
                  <a:pt x="2124923" y="1387588"/>
                </a:cubicBezTo>
                <a:lnTo>
                  <a:pt x="2110584" y="1387588"/>
                </a:lnTo>
                <a:cubicBezTo>
                  <a:pt x="2110584" y="1387588"/>
                  <a:pt x="2110584" y="1387588"/>
                  <a:pt x="2095783" y="1387588"/>
                </a:cubicBezTo>
                <a:cubicBezTo>
                  <a:pt x="2081444" y="1402389"/>
                  <a:pt x="2081444" y="1387588"/>
                  <a:pt x="2081444" y="1387588"/>
                </a:cubicBezTo>
                <a:cubicBezTo>
                  <a:pt x="2081444" y="1387588"/>
                  <a:pt x="2067105" y="1402389"/>
                  <a:pt x="2067105" y="1387588"/>
                </a:cubicBezTo>
                <a:cubicBezTo>
                  <a:pt x="2067105" y="1402389"/>
                  <a:pt x="2052766" y="1402389"/>
                  <a:pt x="2052766" y="1402389"/>
                </a:cubicBezTo>
                <a:cubicBezTo>
                  <a:pt x="2052766" y="1387588"/>
                  <a:pt x="2052766" y="1402389"/>
                  <a:pt x="2037965" y="1402389"/>
                </a:cubicBezTo>
                <a:lnTo>
                  <a:pt x="2029675" y="1402389"/>
                </a:lnTo>
                <a:cubicBezTo>
                  <a:pt x="2031692" y="1402389"/>
                  <a:pt x="2023626" y="1402389"/>
                  <a:pt x="2023626" y="1402389"/>
                </a:cubicBezTo>
                <a:lnTo>
                  <a:pt x="2009287" y="1402389"/>
                </a:lnTo>
                <a:lnTo>
                  <a:pt x="1994948" y="1402389"/>
                </a:lnTo>
                <a:lnTo>
                  <a:pt x="1980147" y="1402389"/>
                </a:lnTo>
                <a:lnTo>
                  <a:pt x="1965808" y="1402389"/>
                </a:lnTo>
                <a:cubicBezTo>
                  <a:pt x="1965808" y="1402389"/>
                  <a:pt x="1965808" y="1416727"/>
                  <a:pt x="1951469" y="1402389"/>
                </a:cubicBezTo>
                <a:lnTo>
                  <a:pt x="1937130" y="1402389"/>
                </a:lnTo>
                <a:lnTo>
                  <a:pt x="1922329" y="1402389"/>
                </a:lnTo>
                <a:lnTo>
                  <a:pt x="1922329" y="1387588"/>
                </a:lnTo>
                <a:lnTo>
                  <a:pt x="1907990" y="1387588"/>
                </a:lnTo>
                <a:cubicBezTo>
                  <a:pt x="1907990" y="1387588"/>
                  <a:pt x="1907990" y="1395913"/>
                  <a:pt x="1907990" y="1393832"/>
                </a:cubicBezTo>
                <a:lnTo>
                  <a:pt x="1907990" y="1402389"/>
                </a:lnTo>
                <a:lnTo>
                  <a:pt x="1893651" y="1387588"/>
                </a:lnTo>
                <a:lnTo>
                  <a:pt x="1893651" y="1402389"/>
                </a:lnTo>
                <a:cubicBezTo>
                  <a:pt x="1893651" y="1413143"/>
                  <a:pt x="1893651" y="1407766"/>
                  <a:pt x="1893651" y="1410454"/>
                </a:cubicBezTo>
                <a:lnTo>
                  <a:pt x="1893651" y="1413143"/>
                </a:lnTo>
                <a:lnTo>
                  <a:pt x="1893651" y="1416727"/>
                </a:lnTo>
                <a:cubicBezTo>
                  <a:pt x="1879313" y="1402389"/>
                  <a:pt x="1879313" y="1416727"/>
                  <a:pt x="1879313" y="1416727"/>
                </a:cubicBezTo>
                <a:lnTo>
                  <a:pt x="1864511" y="1416727"/>
                </a:lnTo>
                <a:cubicBezTo>
                  <a:pt x="1864511" y="1416727"/>
                  <a:pt x="1864511" y="1416727"/>
                  <a:pt x="1850172" y="1416727"/>
                </a:cubicBezTo>
                <a:lnTo>
                  <a:pt x="1835833" y="1416727"/>
                </a:lnTo>
                <a:cubicBezTo>
                  <a:pt x="1835833" y="1416727"/>
                  <a:pt x="1835833" y="1416727"/>
                  <a:pt x="1821495" y="1416727"/>
                </a:cubicBezTo>
                <a:lnTo>
                  <a:pt x="1821495" y="1420312"/>
                </a:lnTo>
                <a:lnTo>
                  <a:pt x="1821495" y="1431065"/>
                </a:lnTo>
                <a:cubicBezTo>
                  <a:pt x="1821495" y="1431065"/>
                  <a:pt x="1821495" y="1431065"/>
                  <a:pt x="1806693" y="1431065"/>
                </a:cubicBezTo>
                <a:lnTo>
                  <a:pt x="1792354" y="1431065"/>
                </a:lnTo>
                <a:cubicBezTo>
                  <a:pt x="1792354" y="1431065"/>
                  <a:pt x="1792354" y="1431065"/>
                  <a:pt x="1778016" y="1431065"/>
                </a:cubicBezTo>
                <a:cubicBezTo>
                  <a:pt x="1778016" y="1431065"/>
                  <a:pt x="1778016" y="1431065"/>
                  <a:pt x="1763677" y="1431065"/>
                </a:cubicBezTo>
                <a:lnTo>
                  <a:pt x="1748875" y="1431065"/>
                </a:lnTo>
                <a:cubicBezTo>
                  <a:pt x="1748875" y="1431065"/>
                  <a:pt x="1748875" y="1431065"/>
                  <a:pt x="1734537" y="1431065"/>
                </a:cubicBezTo>
                <a:cubicBezTo>
                  <a:pt x="1734537" y="1445404"/>
                  <a:pt x="1734537" y="1445404"/>
                  <a:pt x="1720198" y="1431065"/>
                </a:cubicBezTo>
                <a:cubicBezTo>
                  <a:pt x="1705859" y="1431065"/>
                  <a:pt x="1720198" y="1445404"/>
                  <a:pt x="1720198" y="1445404"/>
                </a:cubicBezTo>
                <a:lnTo>
                  <a:pt x="1707652" y="1445404"/>
                </a:lnTo>
                <a:cubicBezTo>
                  <a:pt x="1705859" y="1445404"/>
                  <a:pt x="1705859" y="1445404"/>
                  <a:pt x="1705859" y="1445404"/>
                </a:cubicBezTo>
                <a:lnTo>
                  <a:pt x="1691058" y="1445404"/>
                </a:lnTo>
                <a:lnTo>
                  <a:pt x="1689265" y="1445404"/>
                </a:lnTo>
                <a:lnTo>
                  <a:pt x="1684784" y="1445404"/>
                </a:lnTo>
                <a:cubicBezTo>
                  <a:pt x="1682096" y="1445404"/>
                  <a:pt x="1687473" y="1445404"/>
                  <a:pt x="1676719" y="1445404"/>
                </a:cubicBezTo>
                <a:lnTo>
                  <a:pt x="1676719" y="1460205"/>
                </a:lnTo>
                <a:cubicBezTo>
                  <a:pt x="1676719" y="1445404"/>
                  <a:pt x="1676719" y="1445404"/>
                  <a:pt x="1691058" y="1445404"/>
                </a:cubicBezTo>
                <a:lnTo>
                  <a:pt x="1691058" y="1460205"/>
                </a:lnTo>
                <a:cubicBezTo>
                  <a:pt x="1691058" y="1460205"/>
                  <a:pt x="1691058" y="1460205"/>
                  <a:pt x="1705859" y="1460205"/>
                </a:cubicBezTo>
                <a:cubicBezTo>
                  <a:pt x="1705859" y="1460205"/>
                  <a:pt x="1691058" y="1474543"/>
                  <a:pt x="1705859" y="1474543"/>
                </a:cubicBezTo>
                <a:lnTo>
                  <a:pt x="1720198" y="1460205"/>
                </a:lnTo>
                <a:lnTo>
                  <a:pt x="1734537" y="1460205"/>
                </a:lnTo>
                <a:cubicBezTo>
                  <a:pt x="1734537" y="1474543"/>
                  <a:pt x="1720198" y="1474543"/>
                  <a:pt x="1720198" y="1474543"/>
                </a:cubicBezTo>
                <a:cubicBezTo>
                  <a:pt x="1720198" y="1474543"/>
                  <a:pt x="1720198" y="1474543"/>
                  <a:pt x="1705859" y="1488882"/>
                </a:cubicBezTo>
                <a:lnTo>
                  <a:pt x="1720198" y="1474543"/>
                </a:lnTo>
                <a:cubicBezTo>
                  <a:pt x="1720198" y="1474543"/>
                  <a:pt x="1720198" y="1474543"/>
                  <a:pt x="1720198" y="1476336"/>
                </a:cubicBezTo>
                <a:lnTo>
                  <a:pt x="1720198" y="1482833"/>
                </a:lnTo>
                <a:lnTo>
                  <a:pt x="1720198" y="1483505"/>
                </a:lnTo>
                <a:lnTo>
                  <a:pt x="1720198" y="1488882"/>
                </a:lnTo>
                <a:cubicBezTo>
                  <a:pt x="1720198" y="1488882"/>
                  <a:pt x="1720198" y="1488882"/>
                  <a:pt x="1734537" y="1488882"/>
                </a:cubicBezTo>
                <a:cubicBezTo>
                  <a:pt x="1734537" y="1503220"/>
                  <a:pt x="1734537" y="1488882"/>
                  <a:pt x="1734537" y="1503220"/>
                </a:cubicBezTo>
                <a:cubicBezTo>
                  <a:pt x="1734537" y="1503220"/>
                  <a:pt x="1734537" y="1503220"/>
                  <a:pt x="1734537" y="1518021"/>
                </a:cubicBezTo>
                <a:cubicBezTo>
                  <a:pt x="1734537" y="1532359"/>
                  <a:pt x="1734537" y="1518021"/>
                  <a:pt x="1748875" y="1518021"/>
                </a:cubicBezTo>
                <a:cubicBezTo>
                  <a:pt x="1748875" y="1532359"/>
                  <a:pt x="1748875" y="1518021"/>
                  <a:pt x="1763677" y="1518021"/>
                </a:cubicBezTo>
                <a:lnTo>
                  <a:pt x="1763677" y="1532359"/>
                </a:lnTo>
                <a:lnTo>
                  <a:pt x="1778016" y="1532359"/>
                </a:lnTo>
                <a:lnTo>
                  <a:pt x="1778016" y="1546698"/>
                </a:lnTo>
                <a:cubicBezTo>
                  <a:pt x="1778016" y="1546698"/>
                  <a:pt x="1778016" y="1546698"/>
                  <a:pt x="1778016" y="1561036"/>
                </a:cubicBezTo>
                <a:cubicBezTo>
                  <a:pt x="1778016" y="1561036"/>
                  <a:pt x="1778016" y="1561036"/>
                  <a:pt x="1778016" y="1575837"/>
                </a:cubicBezTo>
                <a:cubicBezTo>
                  <a:pt x="1778016" y="1575837"/>
                  <a:pt x="1778016" y="1590175"/>
                  <a:pt x="1792354" y="1590175"/>
                </a:cubicBezTo>
                <a:cubicBezTo>
                  <a:pt x="1792354" y="1590175"/>
                  <a:pt x="1792354" y="1590175"/>
                  <a:pt x="1792354" y="1591968"/>
                </a:cubicBezTo>
                <a:lnTo>
                  <a:pt x="1792354" y="1598465"/>
                </a:lnTo>
                <a:lnTo>
                  <a:pt x="1792354" y="1599137"/>
                </a:lnTo>
                <a:lnTo>
                  <a:pt x="1792354" y="1604514"/>
                </a:lnTo>
                <a:lnTo>
                  <a:pt x="1792354" y="1618852"/>
                </a:lnTo>
                <a:lnTo>
                  <a:pt x="1806693" y="1604514"/>
                </a:lnTo>
                <a:lnTo>
                  <a:pt x="1806693" y="1618852"/>
                </a:lnTo>
                <a:lnTo>
                  <a:pt x="1821495" y="1618852"/>
                </a:lnTo>
                <a:lnTo>
                  <a:pt x="1821495" y="1633653"/>
                </a:lnTo>
                <a:cubicBezTo>
                  <a:pt x="1821495" y="1633653"/>
                  <a:pt x="1821495" y="1633653"/>
                  <a:pt x="1819645" y="1633653"/>
                </a:cubicBezTo>
                <a:lnTo>
                  <a:pt x="1812938" y="1633653"/>
                </a:lnTo>
                <a:lnTo>
                  <a:pt x="1812244" y="1633653"/>
                </a:lnTo>
                <a:cubicBezTo>
                  <a:pt x="1810394" y="1633653"/>
                  <a:pt x="1806693" y="1633653"/>
                  <a:pt x="1806693" y="1633653"/>
                </a:cubicBezTo>
                <a:cubicBezTo>
                  <a:pt x="1821495" y="1618852"/>
                  <a:pt x="1806693" y="1633653"/>
                  <a:pt x="1806693" y="1633653"/>
                </a:cubicBezTo>
                <a:lnTo>
                  <a:pt x="1806693" y="1647992"/>
                </a:lnTo>
                <a:cubicBezTo>
                  <a:pt x="1806693" y="1647992"/>
                  <a:pt x="1806693" y="1647992"/>
                  <a:pt x="1808543" y="1647992"/>
                </a:cubicBezTo>
                <a:lnTo>
                  <a:pt x="1819645" y="1647992"/>
                </a:lnTo>
                <a:lnTo>
                  <a:pt x="1821495" y="1647992"/>
                </a:lnTo>
                <a:lnTo>
                  <a:pt x="1821495" y="1662330"/>
                </a:lnTo>
                <a:cubicBezTo>
                  <a:pt x="1835833" y="1662330"/>
                  <a:pt x="1835833" y="1662330"/>
                  <a:pt x="1835833" y="1676668"/>
                </a:cubicBezTo>
                <a:lnTo>
                  <a:pt x="1850172" y="1676668"/>
                </a:lnTo>
                <a:cubicBezTo>
                  <a:pt x="1850172" y="1676668"/>
                  <a:pt x="1850172" y="1676668"/>
                  <a:pt x="1850172" y="1691469"/>
                </a:cubicBezTo>
                <a:lnTo>
                  <a:pt x="1864511" y="1691469"/>
                </a:lnTo>
                <a:cubicBezTo>
                  <a:pt x="1850172" y="1691469"/>
                  <a:pt x="1864511" y="1691469"/>
                  <a:pt x="1850172" y="1705808"/>
                </a:cubicBezTo>
                <a:lnTo>
                  <a:pt x="1848380" y="1705808"/>
                </a:lnTo>
                <a:cubicBezTo>
                  <a:pt x="1846587" y="1705808"/>
                  <a:pt x="1843003" y="1705808"/>
                  <a:pt x="1835833" y="1705808"/>
                </a:cubicBezTo>
                <a:lnTo>
                  <a:pt x="1835833" y="1691469"/>
                </a:lnTo>
                <a:lnTo>
                  <a:pt x="1821495" y="1691469"/>
                </a:lnTo>
                <a:cubicBezTo>
                  <a:pt x="1835833" y="1691469"/>
                  <a:pt x="1821495" y="1676668"/>
                  <a:pt x="1821495" y="1676668"/>
                </a:cubicBezTo>
                <a:lnTo>
                  <a:pt x="1821495" y="1689619"/>
                </a:lnTo>
                <a:lnTo>
                  <a:pt x="1821495" y="1691469"/>
                </a:lnTo>
                <a:lnTo>
                  <a:pt x="1821495" y="1705808"/>
                </a:lnTo>
                <a:cubicBezTo>
                  <a:pt x="1821495" y="1720146"/>
                  <a:pt x="1835833" y="1720146"/>
                  <a:pt x="1835833" y="1720146"/>
                </a:cubicBezTo>
                <a:lnTo>
                  <a:pt x="1850172" y="1720146"/>
                </a:lnTo>
                <a:cubicBezTo>
                  <a:pt x="1835833" y="1734485"/>
                  <a:pt x="1850172" y="1734485"/>
                  <a:pt x="1850172" y="1734485"/>
                </a:cubicBezTo>
                <a:lnTo>
                  <a:pt x="1841883" y="1734485"/>
                </a:lnTo>
                <a:lnTo>
                  <a:pt x="1841210" y="1734485"/>
                </a:lnTo>
                <a:cubicBezTo>
                  <a:pt x="1839418" y="1734485"/>
                  <a:pt x="1835833" y="1734485"/>
                  <a:pt x="1835833" y="1734485"/>
                </a:cubicBezTo>
                <a:cubicBezTo>
                  <a:pt x="1835833" y="1734485"/>
                  <a:pt x="1821495" y="1749286"/>
                  <a:pt x="1835833" y="1749286"/>
                </a:cubicBezTo>
                <a:lnTo>
                  <a:pt x="1835833" y="1763624"/>
                </a:lnTo>
                <a:lnTo>
                  <a:pt x="1821495" y="1763624"/>
                </a:lnTo>
                <a:cubicBezTo>
                  <a:pt x="1821495" y="1777962"/>
                  <a:pt x="1821495" y="1777962"/>
                  <a:pt x="1835833" y="1777962"/>
                </a:cubicBezTo>
                <a:cubicBezTo>
                  <a:pt x="1835833" y="1777962"/>
                  <a:pt x="1835833" y="1777962"/>
                  <a:pt x="1835833" y="1792301"/>
                </a:cubicBezTo>
                <a:lnTo>
                  <a:pt x="1835833" y="1807102"/>
                </a:lnTo>
                <a:cubicBezTo>
                  <a:pt x="1835833" y="1807102"/>
                  <a:pt x="1835833" y="1792301"/>
                  <a:pt x="1850172" y="1792301"/>
                </a:cubicBezTo>
                <a:cubicBezTo>
                  <a:pt x="1850172" y="1792301"/>
                  <a:pt x="1850172" y="1792301"/>
                  <a:pt x="1850172" y="1807102"/>
                </a:cubicBezTo>
                <a:lnTo>
                  <a:pt x="1850172" y="1821440"/>
                </a:lnTo>
                <a:lnTo>
                  <a:pt x="1835833" y="1821440"/>
                </a:lnTo>
                <a:cubicBezTo>
                  <a:pt x="1821495" y="1821440"/>
                  <a:pt x="1835833" y="1821440"/>
                  <a:pt x="1821495" y="1821440"/>
                </a:cubicBezTo>
                <a:lnTo>
                  <a:pt x="1821495" y="1835778"/>
                </a:lnTo>
                <a:lnTo>
                  <a:pt x="1819645" y="1835778"/>
                </a:lnTo>
                <a:cubicBezTo>
                  <a:pt x="1817794" y="1835778"/>
                  <a:pt x="1814094" y="1835778"/>
                  <a:pt x="1806693" y="1835778"/>
                </a:cubicBezTo>
                <a:cubicBezTo>
                  <a:pt x="1806693" y="1835778"/>
                  <a:pt x="1806693" y="1835778"/>
                  <a:pt x="1806693" y="1821440"/>
                </a:cubicBezTo>
                <a:lnTo>
                  <a:pt x="1801316" y="1821440"/>
                </a:lnTo>
                <a:cubicBezTo>
                  <a:pt x="1800420" y="1821440"/>
                  <a:pt x="1799972" y="1821440"/>
                  <a:pt x="1800644" y="1821440"/>
                </a:cubicBezTo>
                <a:lnTo>
                  <a:pt x="1792354" y="1821440"/>
                </a:lnTo>
                <a:lnTo>
                  <a:pt x="1792354" y="1807102"/>
                </a:lnTo>
                <a:lnTo>
                  <a:pt x="1784065" y="1807102"/>
                </a:lnTo>
                <a:cubicBezTo>
                  <a:pt x="1784737" y="1807102"/>
                  <a:pt x="1784289" y="1807102"/>
                  <a:pt x="1783393" y="1807102"/>
                </a:cubicBezTo>
                <a:lnTo>
                  <a:pt x="1781600" y="1807102"/>
                </a:lnTo>
                <a:lnTo>
                  <a:pt x="1778016" y="1807102"/>
                </a:lnTo>
                <a:cubicBezTo>
                  <a:pt x="1792354" y="1807102"/>
                  <a:pt x="1792354" y="1807102"/>
                  <a:pt x="1792354" y="1821440"/>
                </a:cubicBezTo>
                <a:cubicBezTo>
                  <a:pt x="1792354" y="1821440"/>
                  <a:pt x="1792354" y="1821440"/>
                  <a:pt x="1792354" y="1835778"/>
                </a:cubicBezTo>
                <a:cubicBezTo>
                  <a:pt x="1792354" y="1850117"/>
                  <a:pt x="1806693" y="1835778"/>
                  <a:pt x="1792354" y="1850117"/>
                </a:cubicBezTo>
                <a:cubicBezTo>
                  <a:pt x="1792354" y="1850117"/>
                  <a:pt x="1792354" y="1850117"/>
                  <a:pt x="1778016" y="1850117"/>
                </a:cubicBezTo>
                <a:lnTo>
                  <a:pt x="1778016" y="1864918"/>
                </a:lnTo>
                <a:cubicBezTo>
                  <a:pt x="1763677" y="1864918"/>
                  <a:pt x="1778016" y="1864918"/>
                  <a:pt x="1763677" y="1864918"/>
                </a:cubicBezTo>
                <a:lnTo>
                  <a:pt x="1763677" y="1879256"/>
                </a:lnTo>
                <a:cubicBezTo>
                  <a:pt x="1763677" y="1879256"/>
                  <a:pt x="1763677" y="1879256"/>
                  <a:pt x="1748875" y="1879256"/>
                </a:cubicBezTo>
                <a:lnTo>
                  <a:pt x="1734537" y="1879256"/>
                </a:lnTo>
                <a:lnTo>
                  <a:pt x="1734537" y="1864918"/>
                </a:lnTo>
                <a:lnTo>
                  <a:pt x="1732744" y="1864918"/>
                </a:lnTo>
                <a:cubicBezTo>
                  <a:pt x="1730952" y="1864918"/>
                  <a:pt x="1727367" y="1864918"/>
                  <a:pt x="1720198" y="1864918"/>
                </a:cubicBezTo>
                <a:lnTo>
                  <a:pt x="1720198" y="1863068"/>
                </a:lnTo>
                <a:lnTo>
                  <a:pt x="1720198" y="1850117"/>
                </a:lnTo>
                <a:cubicBezTo>
                  <a:pt x="1705859" y="1850117"/>
                  <a:pt x="1705859" y="1864918"/>
                  <a:pt x="1705859" y="1864918"/>
                </a:cubicBezTo>
                <a:cubicBezTo>
                  <a:pt x="1705859" y="1864918"/>
                  <a:pt x="1705859" y="1864918"/>
                  <a:pt x="1720198" y="1864918"/>
                </a:cubicBezTo>
                <a:lnTo>
                  <a:pt x="1720198" y="1879256"/>
                </a:lnTo>
                <a:lnTo>
                  <a:pt x="1720198" y="1893595"/>
                </a:lnTo>
                <a:lnTo>
                  <a:pt x="1718405" y="1893595"/>
                </a:lnTo>
                <a:cubicBezTo>
                  <a:pt x="1716613" y="1893595"/>
                  <a:pt x="1713028" y="1893595"/>
                  <a:pt x="1705859" y="1893595"/>
                </a:cubicBezTo>
                <a:cubicBezTo>
                  <a:pt x="1705859" y="1893595"/>
                  <a:pt x="1705859" y="1893595"/>
                  <a:pt x="1705859" y="1907933"/>
                </a:cubicBezTo>
                <a:lnTo>
                  <a:pt x="1705859" y="1916490"/>
                </a:lnTo>
                <a:lnTo>
                  <a:pt x="1705859" y="1917184"/>
                </a:lnTo>
                <a:cubicBezTo>
                  <a:pt x="1705859" y="1919034"/>
                  <a:pt x="1705859" y="1922734"/>
                  <a:pt x="1705859" y="1922734"/>
                </a:cubicBezTo>
                <a:lnTo>
                  <a:pt x="1691058" y="1922734"/>
                </a:lnTo>
                <a:lnTo>
                  <a:pt x="1676719" y="1922734"/>
                </a:lnTo>
                <a:lnTo>
                  <a:pt x="1662380" y="1922734"/>
                </a:lnTo>
                <a:lnTo>
                  <a:pt x="1657003" y="1922734"/>
                </a:lnTo>
                <a:cubicBezTo>
                  <a:pt x="1656107" y="1922734"/>
                  <a:pt x="1655659" y="1922734"/>
                  <a:pt x="1656331" y="1922734"/>
                </a:cubicBezTo>
                <a:lnTo>
                  <a:pt x="1654090" y="1922734"/>
                </a:lnTo>
                <a:cubicBezTo>
                  <a:pt x="1656107" y="1922734"/>
                  <a:pt x="1648041" y="1922734"/>
                  <a:pt x="1648041" y="1922734"/>
                </a:cubicBezTo>
                <a:lnTo>
                  <a:pt x="1648041" y="1907933"/>
                </a:lnTo>
                <a:cubicBezTo>
                  <a:pt x="1633240" y="1922734"/>
                  <a:pt x="1648041" y="1922734"/>
                  <a:pt x="1648041" y="1922734"/>
                </a:cubicBezTo>
                <a:lnTo>
                  <a:pt x="1646191" y="1922734"/>
                </a:lnTo>
                <a:lnTo>
                  <a:pt x="1636940" y="1922734"/>
                </a:lnTo>
                <a:lnTo>
                  <a:pt x="1633240" y="1922734"/>
                </a:lnTo>
                <a:lnTo>
                  <a:pt x="1633240" y="1937072"/>
                </a:lnTo>
                <a:lnTo>
                  <a:pt x="1648041" y="1937072"/>
                </a:lnTo>
                <a:cubicBezTo>
                  <a:pt x="1648041" y="1937072"/>
                  <a:pt x="1648041" y="1937072"/>
                  <a:pt x="1648041" y="1938865"/>
                </a:cubicBezTo>
                <a:lnTo>
                  <a:pt x="1648041" y="1947826"/>
                </a:lnTo>
                <a:lnTo>
                  <a:pt x="1648041" y="1951411"/>
                </a:lnTo>
                <a:cubicBezTo>
                  <a:pt x="1648041" y="1951411"/>
                  <a:pt x="1648041" y="1951411"/>
                  <a:pt x="1633240" y="1951411"/>
                </a:cubicBezTo>
                <a:cubicBezTo>
                  <a:pt x="1633240" y="1951411"/>
                  <a:pt x="1633240" y="1951411"/>
                  <a:pt x="1633240" y="1965749"/>
                </a:cubicBezTo>
                <a:lnTo>
                  <a:pt x="1618901" y="1965749"/>
                </a:lnTo>
                <a:lnTo>
                  <a:pt x="1618901" y="1951411"/>
                </a:lnTo>
                <a:cubicBezTo>
                  <a:pt x="1618901" y="1951411"/>
                  <a:pt x="1618901" y="1951411"/>
                  <a:pt x="1618901" y="1937072"/>
                </a:cubicBezTo>
                <a:lnTo>
                  <a:pt x="1606355" y="1937072"/>
                </a:lnTo>
                <a:cubicBezTo>
                  <a:pt x="1604562" y="1937072"/>
                  <a:pt x="1604562" y="1937072"/>
                  <a:pt x="1604562" y="1937072"/>
                </a:cubicBezTo>
                <a:lnTo>
                  <a:pt x="1604562" y="1922734"/>
                </a:lnTo>
                <a:lnTo>
                  <a:pt x="1596273" y="1922734"/>
                </a:lnTo>
                <a:lnTo>
                  <a:pt x="1595600" y="1922734"/>
                </a:lnTo>
                <a:cubicBezTo>
                  <a:pt x="1593808" y="1922734"/>
                  <a:pt x="1590223" y="1922734"/>
                  <a:pt x="1590223" y="1922734"/>
                </a:cubicBezTo>
                <a:cubicBezTo>
                  <a:pt x="1590223" y="1922734"/>
                  <a:pt x="1590223" y="1922734"/>
                  <a:pt x="1590223" y="1937072"/>
                </a:cubicBezTo>
                <a:cubicBezTo>
                  <a:pt x="1590223" y="1951411"/>
                  <a:pt x="1590223" y="1951411"/>
                  <a:pt x="1575422" y="1951411"/>
                </a:cubicBezTo>
                <a:lnTo>
                  <a:pt x="1570045" y="1951411"/>
                </a:lnTo>
                <a:cubicBezTo>
                  <a:pt x="1569149" y="1951411"/>
                  <a:pt x="1568701" y="1951411"/>
                  <a:pt x="1569373" y="1951411"/>
                </a:cubicBezTo>
                <a:lnTo>
                  <a:pt x="1564668" y="1951411"/>
                </a:lnTo>
                <a:lnTo>
                  <a:pt x="1561083" y="1951411"/>
                </a:lnTo>
                <a:cubicBezTo>
                  <a:pt x="1546744" y="1951411"/>
                  <a:pt x="1546744" y="1965749"/>
                  <a:pt x="1561083" y="1951411"/>
                </a:cubicBezTo>
                <a:lnTo>
                  <a:pt x="1561083" y="1965749"/>
                </a:lnTo>
                <a:lnTo>
                  <a:pt x="1561083" y="1980550"/>
                </a:lnTo>
                <a:lnTo>
                  <a:pt x="1561083" y="1994889"/>
                </a:lnTo>
                <a:cubicBezTo>
                  <a:pt x="1561083" y="1994889"/>
                  <a:pt x="1561083" y="1994889"/>
                  <a:pt x="1546744" y="1980550"/>
                </a:cubicBezTo>
                <a:lnTo>
                  <a:pt x="1546744" y="1965749"/>
                </a:lnTo>
                <a:lnTo>
                  <a:pt x="1532405" y="1965749"/>
                </a:lnTo>
                <a:cubicBezTo>
                  <a:pt x="1532405" y="1965749"/>
                  <a:pt x="1532405" y="1965749"/>
                  <a:pt x="1532405" y="1980550"/>
                </a:cubicBezTo>
                <a:lnTo>
                  <a:pt x="1532405" y="1994889"/>
                </a:lnTo>
                <a:cubicBezTo>
                  <a:pt x="1532405" y="1994889"/>
                  <a:pt x="1532405" y="1994889"/>
                  <a:pt x="1517604" y="1994889"/>
                </a:cubicBezTo>
                <a:cubicBezTo>
                  <a:pt x="1517604" y="1994889"/>
                  <a:pt x="1517604" y="1994889"/>
                  <a:pt x="1503265" y="1994889"/>
                </a:cubicBezTo>
                <a:cubicBezTo>
                  <a:pt x="1503265" y="1994889"/>
                  <a:pt x="1503265" y="1994889"/>
                  <a:pt x="1503265" y="1980550"/>
                </a:cubicBezTo>
                <a:lnTo>
                  <a:pt x="1501473" y="1980550"/>
                </a:lnTo>
                <a:cubicBezTo>
                  <a:pt x="1499681" y="1980550"/>
                  <a:pt x="1496096" y="1980550"/>
                  <a:pt x="1488926" y="1980550"/>
                </a:cubicBezTo>
                <a:lnTo>
                  <a:pt x="1488926" y="1965749"/>
                </a:lnTo>
                <a:lnTo>
                  <a:pt x="1474587" y="1951411"/>
                </a:lnTo>
                <a:lnTo>
                  <a:pt x="1474587" y="1937072"/>
                </a:lnTo>
                <a:lnTo>
                  <a:pt x="1459786" y="1951411"/>
                </a:lnTo>
                <a:cubicBezTo>
                  <a:pt x="1459786" y="1951411"/>
                  <a:pt x="1459786" y="1951411"/>
                  <a:pt x="1474587" y="1951411"/>
                </a:cubicBezTo>
                <a:lnTo>
                  <a:pt x="1474587" y="1965749"/>
                </a:lnTo>
                <a:cubicBezTo>
                  <a:pt x="1474587" y="1965749"/>
                  <a:pt x="1474587" y="1965749"/>
                  <a:pt x="1474587" y="1980550"/>
                </a:cubicBezTo>
                <a:cubicBezTo>
                  <a:pt x="1488926" y="1980550"/>
                  <a:pt x="1488926" y="1980550"/>
                  <a:pt x="1488926" y="1980550"/>
                </a:cubicBezTo>
                <a:lnTo>
                  <a:pt x="1488926" y="1994889"/>
                </a:lnTo>
                <a:cubicBezTo>
                  <a:pt x="1488926" y="1994889"/>
                  <a:pt x="1488926" y="1994889"/>
                  <a:pt x="1488926" y="2009227"/>
                </a:cubicBezTo>
                <a:cubicBezTo>
                  <a:pt x="1488926" y="2009227"/>
                  <a:pt x="1488926" y="2009227"/>
                  <a:pt x="1488926" y="2023565"/>
                </a:cubicBezTo>
                <a:cubicBezTo>
                  <a:pt x="1488926" y="2023565"/>
                  <a:pt x="1488926" y="2023565"/>
                  <a:pt x="1474587" y="2023565"/>
                </a:cubicBezTo>
                <a:lnTo>
                  <a:pt x="1459786" y="2023565"/>
                </a:lnTo>
                <a:lnTo>
                  <a:pt x="1459786" y="2009227"/>
                </a:lnTo>
                <a:lnTo>
                  <a:pt x="1445447" y="2009227"/>
                </a:lnTo>
                <a:lnTo>
                  <a:pt x="1431108" y="2009227"/>
                </a:lnTo>
                <a:lnTo>
                  <a:pt x="1431108" y="1994889"/>
                </a:lnTo>
                <a:lnTo>
                  <a:pt x="1425731" y="1994889"/>
                </a:lnTo>
                <a:cubicBezTo>
                  <a:pt x="1424835" y="1994889"/>
                  <a:pt x="1424387" y="1994889"/>
                  <a:pt x="1425059" y="1994889"/>
                </a:cubicBezTo>
                <a:lnTo>
                  <a:pt x="1416770" y="1994889"/>
                </a:lnTo>
                <a:lnTo>
                  <a:pt x="1416770" y="2009227"/>
                </a:lnTo>
                <a:lnTo>
                  <a:pt x="1401968" y="2009227"/>
                </a:lnTo>
                <a:cubicBezTo>
                  <a:pt x="1401968" y="2009227"/>
                  <a:pt x="1401968" y="2009227"/>
                  <a:pt x="1401968" y="2007435"/>
                </a:cubicBezTo>
                <a:lnTo>
                  <a:pt x="1401968" y="2003850"/>
                </a:lnTo>
                <a:cubicBezTo>
                  <a:pt x="1401968" y="2002954"/>
                  <a:pt x="1401968" y="2002506"/>
                  <a:pt x="1401968" y="2003178"/>
                </a:cubicBezTo>
                <a:lnTo>
                  <a:pt x="1401968" y="1994889"/>
                </a:lnTo>
                <a:lnTo>
                  <a:pt x="1393678" y="1994889"/>
                </a:lnTo>
                <a:lnTo>
                  <a:pt x="1393006" y="1994889"/>
                </a:lnTo>
                <a:cubicBezTo>
                  <a:pt x="1391214" y="1994889"/>
                  <a:pt x="1387629" y="1994889"/>
                  <a:pt x="1387629" y="1994889"/>
                </a:cubicBezTo>
                <a:cubicBezTo>
                  <a:pt x="1387629" y="1994889"/>
                  <a:pt x="1387629" y="1994889"/>
                  <a:pt x="1387629" y="1980550"/>
                </a:cubicBezTo>
                <a:cubicBezTo>
                  <a:pt x="1387629" y="1980550"/>
                  <a:pt x="1387629" y="1980550"/>
                  <a:pt x="1373290" y="1980550"/>
                </a:cubicBezTo>
                <a:lnTo>
                  <a:pt x="1373290" y="1965749"/>
                </a:lnTo>
                <a:lnTo>
                  <a:pt x="1358952" y="1951411"/>
                </a:lnTo>
                <a:lnTo>
                  <a:pt x="1358952" y="1937072"/>
                </a:lnTo>
                <a:lnTo>
                  <a:pt x="1353401" y="1937072"/>
                </a:lnTo>
                <a:cubicBezTo>
                  <a:pt x="1352476" y="1937072"/>
                  <a:pt x="1352014" y="1937072"/>
                  <a:pt x="1352707" y="1937072"/>
                </a:cubicBezTo>
                <a:lnTo>
                  <a:pt x="1344150" y="1937072"/>
                </a:lnTo>
                <a:lnTo>
                  <a:pt x="1344150" y="1922734"/>
                </a:lnTo>
                <a:lnTo>
                  <a:pt x="1344150" y="1907933"/>
                </a:lnTo>
                <a:lnTo>
                  <a:pt x="1329811" y="1907933"/>
                </a:lnTo>
                <a:lnTo>
                  <a:pt x="1329811" y="1893595"/>
                </a:lnTo>
                <a:lnTo>
                  <a:pt x="1315473" y="1879256"/>
                </a:lnTo>
                <a:lnTo>
                  <a:pt x="1315473" y="1870967"/>
                </a:lnTo>
                <a:cubicBezTo>
                  <a:pt x="1315473" y="1872983"/>
                  <a:pt x="1315473" y="1864918"/>
                  <a:pt x="1315473" y="1864918"/>
                </a:cubicBezTo>
                <a:lnTo>
                  <a:pt x="1306916" y="1864918"/>
                </a:lnTo>
                <a:lnTo>
                  <a:pt x="1306222" y="1864918"/>
                </a:lnTo>
                <a:cubicBezTo>
                  <a:pt x="1304372" y="1864918"/>
                  <a:pt x="1300671" y="1864918"/>
                  <a:pt x="1300671" y="1864918"/>
                </a:cubicBezTo>
                <a:cubicBezTo>
                  <a:pt x="1286332" y="1864918"/>
                  <a:pt x="1286332" y="1879256"/>
                  <a:pt x="1300671" y="1879256"/>
                </a:cubicBezTo>
                <a:lnTo>
                  <a:pt x="1300671" y="1893595"/>
                </a:lnTo>
                <a:lnTo>
                  <a:pt x="1286332" y="1893595"/>
                </a:lnTo>
                <a:cubicBezTo>
                  <a:pt x="1286332" y="1893595"/>
                  <a:pt x="1286332" y="1893595"/>
                  <a:pt x="1284540" y="1893595"/>
                </a:cubicBezTo>
                <a:lnTo>
                  <a:pt x="1280955" y="1893595"/>
                </a:lnTo>
                <a:cubicBezTo>
                  <a:pt x="1280059" y="1893595"/>
                  <a:pt x="1279611" y="1893595"/>
                  <a:pt x="1280283" y="1893595"/>
                </a:cubicBezTo>
                <a:lnTo>
                  <a:pt x="1278043" y="1893595"/>
                </a:lnTo>
                <a:cubicBezTo>
                  <a:pt x="1280059" y="1893595"/>
                  <a:pt x="1271994" y="1893595"/>
                  <a:pt x="1271994" y="1893595"/>
                </a:cubicBezTo>
                <a:cubicBezTo>
                  <a:pt x="1286332" y="1907933"/>
                  <a:pt x="1286332" y="1907933"/>
                  <a:pt x="1271994" y="1907933"/>
                </a:cubicBezTo>
                <a:cubicBezTo>
                  <a:pt x="1271994" y="1893595"/>
                  <a:pt x="1271994" y="1893595"/>
                  <a:pt x="1257655" y="1893595"/>
                </a:cubicBezTo>
                <a:lnTo>
                  <a:pt x="1257655" y="1907933"/>
                </a:lnTo>
                <a:lnTo>
                  <a:pt x="1242853" y="1907933"/>
                </a:lnTo>
                <a:cubicBezTo>
                  <a:pt x="1242853" y="1907933"/>
                  <a:pt x="1242853" y="1907933"/>
                  <a:pt x="1242853" y="1922734"/>
                </a:cubicBezTo>
                <a:cubicBezTo>
                  <a:pt x="1242853" y="1922734"/>
                  <a:pt x="1228514" y="1922734"/>
                  <a:pt x="1228514" y="1907933"/>
                </a:cubicBezTo>
                <a:lnTo>
                  <a:pt x="1228514" y="1893595"/>
                </a:lnTo>
                <a:cubicBezTo>
                  <a:pt x="1228514" y="1893595"/>
                  <a:pt x="1214176" y="1893595"/>
                  <a:pt x="1228514" y="1879256"/>
                </a:cubicBezTo>
                <a:cubicBezTo>
                  <a:pt x="1228514" y="1879256"/>
                  <a:pt x="1228514" y="1879256"/>
                  <a:pt x="1214176" y="1879256"/>
                </a:cubicBezTo>
                <a:cubicBezTo>
                  <a:pt x="1214176" y="1879256"/>
                  <a:pt x="1214176" y="1879256"/>
                  <a:pt x="1214176" y="1864918"/>
                </a:cubicBezTo>
                <a:cubicBezTo>
                  <a:pt x="1199837" y="1864918"/>
                  <a:pt x="1199837" y="1864918"/>
                  <a:pt x="1199837" y="1879256"/>
                </a:cubicBezTo>
                <a:lnTo>
                  <a:pt x="1214176" y="1879256"/>
                </a:lnTo>
                <a:lnTo>
                  <a:pt x="1214176" y="1893595"/>
                </a:lnTo>
                <a:lnTo>
                  <a:pt x="1228514" y="1893595"/>
                </a:lnTo>
                <a:cubicBezTo>
                  <a:pt x="1228514" y="1893595"/>
                  <a:pt x="1214176" y="1893595"/>
                  <a:pt x="1214176" y="1907933"/>
                </a:cubicBezTo>
                <a:lnTo>
                  <a:pt x="1214176" y="1922734"/>
                </a:lnTo>
                <a:lnTo>
                  <a:pt x="1214176" y="1937072"/>
                </a:lnTo>
                <a:lnTo>
                  <a:pt x="1205886" y="1937072"/>
                </a:lnTo>
                <a:cubicBezTo>
                  <a:pt x="1207902" y="1937072"/>
                  <a:pt x="1199837" y="1937072"/>
                  <a:pt x="1199837" y="1937072"/>
                </a:cubicBezTo>
                <a:cubicBezTo>
                  <a:pt x="1199837" y="1937072"/>
                  <a:pt x="1199837" y="1937072"/>
                  <a:pt x="1199837" y="1922734"/>
                </a:cubicBezTo>
                <a:cubicBezTo>
                  <a:pt x="1185498" y="1907933"/>
                  <a:pt x="1185498" y="1907933"/>
                  <a:pt x="1199837" y="1907933"/>
                </a:cubicBezTo>
                <a:cubicBezTo>
                  <a:pt x="1199837" y="1907933"/>
                  <a:pt x="1199837" y="1907933"/>
                  <a:pt x="1199837" y="1893595"/>
                </a:cubicBezTo>
                <a:lnTo>
                  <a:pt x="1185498" y="1893595"/>
                </a:lnTo>
                <a:cubicBezTo>
                  <a:pt x="1185498" y="1907933"/>
                  <a:pt x="1185498" y="1907933"/>
                  <a:pt x="1199837" y="1907933"/>
                </a:cubicBezTo>
                <a:cubicBezTo>
                  <a:pt x="1199837" y="1907933"/>
                  <a:pt x="1199837" y="1907933"/>
                  <a:pt x="1185498" y="1907933"/>
                </a:cubicBezTo>
                <a:cubicBezTo>
                  <a:pt x="1185498" y="1907933"/>
                  <a:pt x="1185498" y="1907933"/>
                  <a:pt x="1170697" y="1907933"/>
                </a:cubicBezTo>
                <a:cubicBezTo>
                  <a:pt x="1170697" y="1907933"/>
                  <a:pt x="1170697" y="1907933"/>
                  <a:pt x="1170697" y="1893595"/>
                </a:cubicBezTo>
                <a:cubicBezTo>
                  <a:pt x="1170697" y="1893595"/>
                  <a:pt x="1156358" y="1893595"/>
                  <a:pt x="1156358" y="1907933"/>
                </a:cubicBezTo>
                <a:lnTo>
                  <a:pt x="1156358" y="1893595"/>
                </a:lnTo>
                <a:cubicBezTo>
                  <a:pt x="1156358" y="1893595"/>
                  <a:pt x="1170697" y="1893595"/>
                  <a:pt x="1156358" y="1879256"/>
                </a:cubicBezTo>
                <a:lnTo>
                  <a:pt x="1156358" y="1893595"/>
                </a:lnTo>
                <a:cubicBezTo>
                  <a:pt x="1156358" y="1893595"/>
                  <a:pt x="1156358" y="1893595"/>
                  <a:pt x="1154565" y="1893595"/>
                </a:cubicBezTo>
                <a:lnTo>
                  <a:pt x="1143812" y="1893595"/>
                </a:lnTo>
                <a:cubicBezTo>
                  <a:pt x="1142019" y="1893595"/>
                  <a:pt x="1142019" y="1893595"/>
                  <a:pt x="1142019" y="1893595"/>
                </a:cubicBezTo>
                <a:lnTo>
                  <a:pt x="1142019" y="1907933"/>
                </a:lnTo>
                <a:cubicBezTo>
                  <a:pt x="1142019" y="1907933"/>
                  <a:pt x="1142019" y="1907933"/>
                  <a:pt x="1156358" y="1907933"/>
                </a:cubicBezTo>
                <a:cubicBezTo>
                  <a:pt x="1156358" y="1907933"/>
                  <a:pt x="1156358" y="1907933"/>
                  <a:pt x="1170697" y="1907933"/>
                </a:cubicBezTo>
                <a:lnTo>
                  <a:pt x="1170697" y="1922734"/>
                </a:lnTo>
                <a:lnTo>
                  <a:pt x="1185498" y="1922734"/>
                </a:lnTo>
                <a:cubicBezTo>
                  <a:pt x="1185498" y="1922734"/>
                  <a:pt x="1185498" y="1922734"/>
                  <a:pt x="1185498" y="1937072"/>
                </a:cubicBezTo>
                <a:cubicBezTo>
                  <a:pt x="1185498" y="1937072"/>
                  <a:pt x="1185498" y="1937072"/>
                  <a:pt x="1185498" y="1951411"/>
                </a:cubicBezTo>
                <a:lnTo>
                  <a:pt x="1183648" y="1951411"/>
                </a:lnTo>
                <a:lnTo>
                  <a:pt x="1179948" y="1951411"/>
                </a:lnTo>
                <a:cubicBezTo>
                  <a:pt x="1179023" y="1951411"/>
                  <a:pt x="1178560" y="1951411"/>
                  <a:pt x="1179254" y="1951411"/>
                </a:cubicBezTo>
                <a:lnTo>
                  <a:pt x="1170697" y="1951411"/>
                </a:lnTo>
                <a:cubicBezTo>
                  <a:pt x="1170697" y="1951411"/>
                  <a:pt x="1170697" y="1951411"/>
                  <a:pt x="1170697" y="1937072"/>
                </a:cubicBezTo>
                <a:cubicBezTo>
                  <a:pt x="1170697" y="1937072"/>
                  <a:pt x="1170697" y="1951411"/>
                  <a:pt x="1156358" y="1951411"/>
                </a:cubicBezTo>
                <a:lnTo>
                  <a:pt x="1170697" y="1951411"/>
                </a:lnTo>
                <a:cubicBezTo>
                  <a:pt x="1170697" y="1965749"/>
                  <a:pt x="1156358" y="1965749"/>
                  <a:pt x="1156358" y="1965749"/>
                </a:cubicBezTo>
                <a:lnTo>
                  <a:pt x="1142019" y="1965749"/>
                </a:lnTo>
                <a:lnTo>
                  <a:pt x="1142019" y="1951411"/>
                </a:lnTo>
                <a:lnTo>
                  <a:pt x="1142019" y="1943121"/>
                </a:lnTo>
                <a:cubicBezTo>
                  <a:pt x="1142019" y="1945138"/>
                  <a:pt x="1142019" y="1937072"/>
                  <a:pt x="1142019" y="1937072"/>
                </a:cubicBezTo>
                <a:cubicBezTo>
                  <a:pt x="1142019" y="1937072"/>
                  <a:pt x="1142019" y="1937072"/>
                  <a:pt x="1156358" y="1922734"/>
                </a:cubicBezTo>
                <a:cubicBezTo>
                  <a:pt x="1156358" y="1922734"/>
                  <a:pt x="1156358" y="1922734"/>
                  <a:pt x="1142019" y="1922734"/>
                </a:cubicBezTo>
                <a:lnTo>
                  <a:pt x="1127680" y="1922734"/>
                </a:lnTo>
                <a:cubicBezTo>
                  <a:pt x="1142019" y="1922734"/>
                  <a:pt x="1142019" y="1937072"/>
                  <a:pt x="1142019" y="1937072"/>
                </a:cubicBezTo>
                <a:lnTo>
                  <a:pt x="1127680" y="1937072"/>
                </a:lnTo>
                <a:cubicBezTo>
                  <a:pt x="1127680" y="1937072"/>
                  <a:pt x="1112879" y="1937072"/>
                  <a:pt x="1112879" y="1951411"/>
                </a:cubicBezTo>
                <a:cubicBezTo>
                  <a:pt x="1112879" y="1951411"/>
                  <a:pt x="1112879" y="1951411"/>
                  <a:pt x="1111086" y="1951411"/>
                </a:cubicBezTo>
                <a:lnTo>
                  <a:pt x="1106606" y="1951411"/>
                </a:lnTo>
                <a:cubicBezTo>
                  <a:pt x="1103917" y="1951411"/>
                  <a:pt x="1109294" y="1951411"/>
                  <a:pt x="1098540" y="1951411"/>
                </a:cubicBezTo>
                <a:cubicBezTo>
                  <a:pt x="1098540" y="1951411"/>
                  <a:pt x="1084201" y="1951411"/>
                  <a:pt x="1084201" y="1937072"/>
                </a:cubicBezTo>
                <a:lnTo>
                  <a:pt x="1084201" y="1951411"/>
                </a:lnTo>
                <a:lnTo>
                  <a:pt x="1069862" y="1951411"/>
                </a:lnTo>
                <a:cubicBezTo>
                  <a:pt x="1069862" y="1951411"/>
                  <a:pt x="1069862" y="1951411"/>
                  <a:pt x="1069862" y="1965749"/>
                </a:cubicBezTo>
                <a:lnTo>
                  <a:pt x="1055061" y="1965749"/>
                </a:lnTo>
                <a:lnTo>
                  <a:pt x="1055061" y="1951411"/>
                </a:lnTo>
                <a:cubicBezTo>
                  <a:pt x="1055061" y="1951411"/>
                  <a:pt x="1055061" y="1951411"/>
                  <a:pt x="1040722" y="1951411"/>
                </a:cubicBezTo>
                <a:lnTo>
                  <a:pt x="1040722" y="1937072"/>
                </a:lnTo>
                <a:lnTo>
                  <a:pt x="1040722" y="1922734"/>
                </a:lnTo>
                <a:lnTo>
                  <a:pt x="1026383" y="1922734"/>
                </a:lnTo>
                <a:lnTo>
                  <a:pt x="1026383" y="1907933"/>
                </a:lnTo>
                <a:lnTo>
                  <a:pt x="1026383" y="1893595"/>
                </a:lnTo>
                <a:lnTo>
                  <a:pt x="1012044" y="1893595"/>
                </a:lnTo>
                <a:lnTo>
                  <a:pt x="1012044" y="1879256"/>
                </a:lnTo>
                <a:cubicBezTo>
                  <a:pt x="997243" y="1879256"/>
                  <a:pt x="997243" y="1893595"/>
                  <a:pt x="997243" y="1893595"/>
                </a:cubicBezTo>
                <a:lnTo>
                  <a:pt x="1012044" y="1893595"/>
                </a:lnTo>
                <a:lnTo>
                  <a:pt x="1012044" y="1907933"/>
                </a:lnTo>
                <a:cubicBezTo>
                  <a:pt x="1012044" y="1907933"/>
                  <a:pt x="1012044" y="1907933"/>
                  <a:pt x="997243" y="1907933"/>
                </a:cubicBezTo>
                <a:cubicBezTo>
                  <a:pt x="1012044" y="1922734"/>
                  <a:pt x="1012044" y="1922734"/>
                  <a:pt x="997243" y="1922734"/>
                </a:cubicBezTo>
                <a:cubicBezTo>
                  <a:pt x="997243" y="1922734"/>
                  <a:pt x="997243" y="1922734"/>
                  <a:pt x="982904" y="1922734"/>
                </a:cubicBezTo>
                <a:cubicBezTo>
                  <a:pt x="982904" y="1922734"/>
                  <a:pt x="982904" y="1907933"/>
                  <a:pt x="968565" y="1907933"/>
                </a:cubicBezTo>
                <a:cubicBezTo>
                  <a:pt x="968565" y="1893595"/>
                  <a:pt x="982904" y="1893595"/>
                  <a:pt x="982904" y="1893595"/>
                </a:cubicBezTo>
                <a:cubicBezTo>
                  <a:pt x="982904" y="1879256"/>
                  <a:pt x="982904" y="1893595"/>
                  <a:pt x="968565" y="1893595"/>
                </a:cubicBezTo>
                <a:lnTo>
                  <a:pt x="968565" y="1907933"/>
                </a:lnTo>
                <a:lnTo>
                  <a:pt x="954226" y="1907933"/>
                </a:lnTo>
                <a:cubicBezTo>
                  <a:pt x="954226" y="1907933"/>
                  <a:pt x="954226" y="1907933"/>
                  <a:pt x="954226" y="1893595"/>
                </a:cubicBezTo>
                <a:cubicBezTo>
                  <a:pt x="954226" y="1893595"/>
                  <a:pt x="954226" y="1893595"/>
                  <a:pt x="939425" y="1893595"/>
                </a:cubicBezTo>
                <a:cubicBezTo>
                  <a:pt x="939425" y="1893595"/>
                  <a:pt x="925086" y="1893595"/>
                  <a:pt x="925086" y="1879256"/>
                </a:cubicBezTo>
                <a:lnTo>
                  <a:pt x="910747" y="1879256"/>
                </a:lnTo>
                <a:lnTo>
                  <a:pt x="908955" y="1879256"/>
                </a:lnTo>
                <a:cubicBezTo>
                  <a:pt x="907163" y="1879256"/>
                  <a:pt x="903578" y="1879256"/>
                  <a:pt x="896409" y="1879256"/>
                </a:cubicBezTo>
                <a:lnTo>
                  <a:pt x="896409" y="1864918"/>
                </a:lnTo>
                <a:lnTo>
                  <a:pt x="910747" y="1864918"/>
                </a:lnTo>
                <a:lnTo>
                  <a:pt x="910747" y="1859368"/>
                </a:lnTo>
                <a:lnTo>
                  <a:pt x="910747" y="1858674"/>
                </a:lnTo>
                <a:lnTo>
                  <a:pt x="910747" y="1856361"/>
                </a:lnTo>
                <a:lnTo>
                  <a:pt x="910747" y="1855667"/>
                </a:lnTo>
                <a:cubicBezTo>
                  <a:pt x="910747" y="1853817"/>
                  <a:pt x="910747" y="1850117"/>
                  <a:pt x="910747" y="1850117"/>
                </a:cubicBezTo>
                <a:cubicBezTo>
                  <a:pt x="910747" y="1850117"/>
                  <a:pt x="910747" y="1850117"/>
                  <a:pt x="910747" y="1835778"/>
                </a:cubicBezTo>
                <a:cubicBezTo>
                  <a:pt x="910747" y="1835778"/>
                  <a:pt x="910747" y="1835778"/>
                  <a:pt x="912540" y="1835778"/>
                </a:cubicBezTo>
                <a:lnTo>
                  <a:pt x="925086" y="1835778"/>
                </a:lnTo>
                <a:lnTo>
                  <a:pt x="925086" y="1821440"/>
                </a:lnTo>
                <a:lnTo>
                  <a:pt x="910747" y="1821440"/>
                </a:lnTo>
                <a:lnTo>
                  <a:pt x="910747" y="1835778"/>
                </a:lnTo>
                <a:lnTo>
                  <a:pt x="896409" y="1835778"/>
                </a:lnTo>
                <a:lnTo>
                  <a:pt x="896409" y="1850117"/>
                </a:lnTo>
                <a:lnTo>
                  <a:pt x="896409" y="1864918"/>
                </a:lnTo>
                <a:cubicBezTo>
                  <a:pt x="881607" y="1864918"/>
                  <a:pt x="881607" y="1850117"/>
                  <a:pt x="881607" y="1864918"/>
                </a:cubicBezTo>
                <a:lnTo>
                  <a:pt x="867268" y="1850117"/>
                </a:lnTo>
                <a:lnTo>
                  <a:pt x="852930" y="1850117"/>
                </a:lnTo>
                <a:cubicBezTo>
                  <a:pt x="852930" y="1850117"/>
                  <a:pt x="852930" y="1850117"/>
                  <a:pt x="851137" y="1850117"/>
                </a:cubicBezTo>
                <a:lnTo>
                  <a:pt x="844640" y="1850117"/>
                </a:lnTo>
                <a:cubicBezTo>
                  <a:pt x="846656" y="1850117"/>
                  <a:pt x="838591" y="1850117"/>
                  <a:pt x="838591" y="1850117"/>
                </a:cubicBezTo>
                <a:cubicBezTo>
                  <a:pt x="838591" y="1835778"/>
                  <a:pt x="838591" y="1835778"/>
                  <a:pt x="823789" y="1835778"/>
                </a:cubicBezTo>
                <a:lnTo>
                  <a:pt x="809451" y="1835778"/>
                </a:lnTo>
                <a:cubicBezTo>
                  <a:pt x="809451" y="1835778"/>
                  <a:pt x="809451" y="1835778"/>
                  <a:pt x="809451" y="1821440"/>
                </a:cubicBezTo>
                <a:cubicBezTo>
                  <a:pt x="823789" y="1821440"/>
                  <a:pt x="809451" y="1821440"/>
                  <a:pt x="809451" y="1807102"/>
                </a:cubicBezTo>
                <a:lnTo>
                  <a:pt x="823789" y="1807102"/>
                </a:lnTo>
                <a:lnTo>
                  <a:pt x="809451" y="1792301"/>
                </a:lnTo>
                <a:cubicBezTo>
                  <a:pt x="809451" y="1792301"/>
                  <a:pt x="809451" y="1796001"/>
                  <a:pt x="809451" y="1797851"/>
                </a:cubicBezTo>
                <a:lnTo>
                  <a:pt x="809451" y="1798545"/>
                </a:lnTo>
                <a:lnTo>
                  <a:pt x="809451" y="1807102"/>
                </a:lnTo>
                <a:lnTo>
                  <a:pt x="795112" y="1792301"/>
                </a:lnTo>
                <a:cubicBezTo>
                  <a:pt x="809451" y="1807102"/>
                  <a:pt x="809451" y="1807102"/>
                  <a:pt x="809451" y="1807102"/>
                </a:cubicBezTo>
                <a:lnTo>
                  <a:pt x="809451" y="1821440"/>
                </a:lnTo>
                <a:cubicBezTo>
                  <a:pt x="809451" y="1821440"/>
                  <a:pt x="809451" y="1821440"/>
                  <a:pt x="795112" y="1807102"/>
                </a:cubicBezTo>
                <a:lnTo>
                  <a:pt x="795112" y="1821440"/>
                </a:lnTo>
                <a:lnTo>
                  <a:pt x="795112" y="1835778"/>
                </a:lnTo>
                <a:lnTo>
                  <a:pt x="780773" y="1821440"/>
                </a:lnTo>
                <a:lnTo>
                  <a:pt x="772216" y="1821440"/>
                </a:lnTo>
                <a:cubicBezTo>
                  <a:pt x="774297" y="1821440"/>
                  <a:pt x="765971" y="1821440"/>
                  <a:pt x="765971" y="1821440"/>
                </a:cubicBezTo>
                <a:cubicBezTo>
                  <a:pt x="765971" y="1821440"/>
                  <a:pt x="765971" y="1821440"/>
                  <a:pt x="751633" y="1821440"/>
                </a:cubicBezTo>
                <a:lnTo>
                  <a:pt x="751633" y="1835778"/>
                </a:lnTo>
                <a:cubicBezTo>
                  <a:pt x="751633" y="1850117"/>
                  <a:pt x="751633" y="1850117"/>
                  <a:pt x="737294" y="1850117"/>
                </a:cubicBezTo>
                <a:cubicBezTo>
                  <a:pt x="737294" y="1850117"/>
                  <a:pt x="722955" y="1850117"/>
                  <a:pt x="722955" y="1864918"/>
                </a:cubicBezTo>
                <a:lnTo>
                  <a:pt x="722955" y="1879256"/>
                </a:lnTo>
                <a:lnTo>
                  <a:pt x="719255" y="1879256"/>
                </a:lnTo>
                <a:lnTo>
                  <a:pt x="714398" y="1879256"/>
                </a:lnTo>
                <a:lnTo>
                  <a:pt x="713704" y="1879256"/>
                </a:lnTo>
                <a:cubicBezTo>
                  <a:pt x="711854" y="1879256"/>
                  <a:pt x="708154" y="1879256"/>
                  <a:pt x="708154" y="1879256"/>
                </a:cubicBezTo>
                <a:lnTo>
                  <a:pt x="708154" y="1884633"/>
                </a:lnTo>
                <a:lnTo>
                  <a:pt x="708154" y="1885305"/>
                </a:lnTo>
                <a:lnTo>
                  <a:pt x="708154" y="1885529"/>
                </a:lnTo>
                <a:cubicBezTo>
                  <a:pt x="708154" y="1888218"/>
                  <a:pt x="708154" y="1882841"/>
                  <a:pt x="708154" y="1893595"/>
                </a:cubicBezTo>
                <a:cubicBezTo>
                  <a:pt x="704569" y="1893595"/>
                  <a:pt x="702777" y="1893595"/>
                  <a:pt x="702105" y="1893819"/>
                </a:cubicBezTo>
                <a:lnTo>
                  <a:pt x="702363" y="1894422"/>
                </a:lnTo>
                <a:lnTo>
                  <a:pt x="695607" y="1895387"/>
                </a:lnTo>
                <a:cubicBezTo>
                  <a:pt x="693815" y="1897179"/>
                  <a:pt x="693815" y="1900764"/>
                  <a:pt x="693815" y="1907933"/>
                </a:cubicBezTo>
                <a:lnTo>
                  <a:pt x="679476" y="1907933"/>
                </a:lnTo>
                <a:lnTo>
                  <a:pt x="679476" y="1922734"/>
                </a:lnTo>
                <a:lnTo>
                  <a:pt x="679476" y="1937072"/>
                </a:lnTo>
                <a:lnTo>
                  <a:pt x="677683" y="1937072"/>
                </a:lnTo>
                <a:cubicBezTo>
                  <a:pt x="675891" y="1937072"/>
                  <a:pt x="672307" y="1937072"/>
                  <a:pt x="665137" y="1937072"/>
                </a:cubicBezTo>
                <a:lnTo>
                  <a:pt x="665137" y="1938865"/>
                </a:lnTo>
                <a:lnTo>
                  <a:pt x="665137" y="1951411"/>
                </a:lnTo>
                <a:cubicBezTo>
                  <a:pt x="665137" y="1951411"/>
                  <a:pt x="665137" y="1951411"/>
                  <a:pt x="665137" y="1953203"/>
                </a:cubicBezTo>
                <a:lnTo>
                  <a:pt x="665137" y="1963957"/>
                </a:lnTo>
                <a:cubicBezTo>
                  <a:pt x="665137" y="1965749"/>
                  <a:pt x="665137" y="1965749"/>
                  <a:pt x="665137" y="1965749"/>
                </a:cubicBezTo>
                <a:lnTo>
                  <a:pt x="665137" y="1980550"/>
                </a:lnTo>
                <a:cubicBezTo>
                  <a:pt x="650336" y="1980550"/>
                  <a:pt x="650336" y="1980550"/>
                  <a:pt x="650336" y="1965749"/>
                </a:cubicBezTo>
                <a:cubicBezTo>
                  <a:pt x="650336" y="1965749"/>
                  <a:pt x="650336" y="1965749"/>
                  <a:pt x="635997" y="1951411"/>
                </a:cubicBezTo>
                <a:lnTo>
                  <a:pt x="635997" y="1965749"/>
                </a:lnTo>
                <a:cubicBezTo>
                  <a:pt x="635997" y="1965749"/>
                  <a:pt x="635997" y="1965749"/>
                  <a:pt x="621658" y="1965749"/>
                </a:cubicBezTo>
                <a:cubicBezTo>
                  <a:pt x="621658" y="1965749"/>
                  <a:pt x="621658" y="1965749"/>
                  <a:pt x="621658" y="1980550"/>
                </a:cubicBezTo>
                <a:cubicBezTo>
                  <a:pt x="621658" y="1980550"/>
                  <a:pt x="621658" y="1980550"/>
                  <a:pt x="607319" y="1980550"/>
                </a:cubicBezTo>
                <a:lnTo>
                  <a:pt x="607319" y="1994889"/>
                </a:lnTo>
                <a:cubicBezTo>
                  <a:pt x="607319" y="1994889"/>
                  <a:pt x="607319" y="1994889"/>
                  <a:pt x="621658" y="2009227"/>
                </a:cubicBezTo>
                <a:lnTo>
                  <a:pt x="607319" y="2009227"/>
                </a:lnTo>
                <a:cubicBezTo>
                  <a:pt x="607319" y="2009227"/>
                  <a:pt x="607319" y="2009227"/>
                  <a:pt x="592518" y="2009227"/>
                </a:cubicBezTo>
                <a:lnTo>
                  <a:pt x="592518" y="1994889"/>
                </a:lnTo>
                <a:lnTo>
                  <a:pt x="578179" y="1994889"/>
                </a:lnTo>
                <a:lnTo>
                  <a:pt x="578179" y="2009227"/>
                </a:lnTo>
                <a:lnTo>
                  <a:pt x="563840" y="2009227"/>
                </a:lnTo>
                <a:cubicBezTo>
                  <a:pt x="563840" y="2023565"/>
                  <a:pt x="578179" y="2023565"/>
                  <a:pt x="578179" y="2023565"/>
                </a:cubicBezTo>
                <a:lnTo>
                  <a:pt x="563840" y="2023565"/>
                </a:lnTo>
                <a:lnTo>
                  <a:pt x="563840" y="2038366"/>
                </a:lnTo>
                <a:lnTo>
                  <a:pt x="563840" y="2052705"/>
                </a:lnTo>
                <a:lnTo>
                  <a:pt x="549501" y="2038366"/>
                </a:lnTo>
                <a:lnTo>
                  <a:pt x="549501" y="2052705"/>
                </a:lnTo>
                <a:cubicBezTo>
                  <a:pt x="549501" y="2052705"/>
                  <a:pt x="534700" y="2052705"/>
                  <a:pt x="534700" y="2038366"/>
                </a:cubicBezTo>
                <a:lnTo>
                  <a:pt x="534700" y="2023565"/>
                </a:lnTo>
                <a:lnTo>
                  <a:pt x="520361" y="2023565"/>
                </a:lnTo>
                <a:cubicBezTo>
                  <a:pt x="520361" y="2023565"/>
                  <a:pt x="520361" y="2023565"/>
                  <a:pt x="520361" y="2009227"/>
                </a:cubicBezTo>
                <a:lnTo>
                  <a:pt x="520361" y="1994889"/>
                </a:lnTo>
                <a:cubicBezTo>
                  <a:pt x="506022" y="2009227"/>
                  <a:pt x="506022" y="1994889"/>
                  <a:pt x="506022" y="1994889"/>
                </a:cubicBezTo>
                <a:cubicBezTo>
                  <a:pt x="506022" y="1994889"/>
                  <a:pt x="506022" y="1994889"/>
                  <a:pt x="506022" y="1996681"/>
                </a:cubicBezTo>
                <a:lnTo>
                  <a:pt x="506022" y="2003178"/>
                </a:lnTo>
                <a:lnTo>
                  <a:pt x="506022" y="2003850"/>
                </a:lnTo>
                <a:lnTo>
                  <a:pt x="506022" y="2009227"/>
                </a:lnTo>
                <a:lnTo>
                  <a:pt x="497733" y="2009227"/>
                </a:lnTo>
                <a:lnTo>
                  <a:pt x="497060" y="2009227"/>
                </a:lnTo>
                <a:cubicBezTo>
                  <a:pt x="495268" y="2009227"/>
                  <a:pt x="491683" y="2009227"/>
                  <a:pt x="491683" y="2009227"/>
                </a:cubicBezTo>
                <a:cubicBezTo>
                  <a:pt x="491683" y="2009227"/>
                  <a:pt x="491683" y="2009227"/>
                  <a:pt x="491683" y="1994889"/>
                </a:cubicBezTo>
                <a:cubicBezTo>
                  <a:pt x="491683" y="1994889"/>
                  <a:pt x="491683" y="1994889"/>
                  <a:pt x="476882" y="1994889"/>
                </a:cubicBezTo>
                <a:lnTo>
                  <a:pt x="476882" y="2009227"/>
                </a:lnTo>
                <a:cubicBezTo>
                  <a:pt x="476882" y="2009227"/>
                  <a:pt x="476882" y="2009227"/>
                  <a:pt x="476882" y="2011019"/>
                </a:cubicBezTo>
                <a:lnTo>
                  <a:pt x="476882" y="2021773"/>
                </a:lnTo>
                <a:lnTo>
                  <a:pt x="476882" y="2023565"/>
                </a:lnTo>
                <a:lnTo>
                  <a:pt x="462543" y="2023565"/>
                </a:lnTo>
                <a:cubicBezTo>
                  <a:pt x="462543" y="2023565"/>
                  <a:pt x="462543" y="2023565"/>
                  <a:pt x="462543" y="2021773"/>
                </a:cubicBezTo>
                <a:cubicBezTo>
                  <a:pt x="462543" y="2019981"/>
                  <a:pt x="462543" y="2016396"/>
                  <a:pt x="462543" y="2009227"/>
                </a:cubicBezTo>
                <a:cubicBezTo>
                  <a:pt x="462543" y="2009227"/>
                  <a:pt x="462543" y="2009227"/>
                  <a:pt x="462543" y="1994889"/>
                </a:cubicBezTo>
                <a:lnTo>
                  <a:pt x="448204" y="1994889"/>
                </a:lnTo>
                <a:cubicBezTo>
                  <a:pt x="433866" y="1994889"/>
                  <a:pt x="448204" y="1980550"/>
                  <a:pt x="433866" y="1980550"/>
                </a:cubicBezTo>
                <a:cubicBezTo>
                  <a:pt x="433866" y="1980550"/>
                  <a:pt x="433866" y="1980550"/>
                  <a:pt x="435658" y="1980550"/>
                </a:cubicBezTo>
                <a:lnTo>
                  <a:pt x="437450" y="1980550"/>
                </a:lnTo>
                <a:cubicBezTo>
                  <a:pt x="437450" y="1980550"/>
                  <a:pt x="441035" y="1980550"/>
                  <a:pt x="448204" y="1980550"/>
                </a:cubicBezTo>
                <a:cubicBezTo>
                  <a:pt x="448204" y="1980550"/>
                  <a:pt x="448204" y="1965749"/>
                  <a:pt x="433866" y="1965749"/>
                </a:cubicBezTo>
                <a:lnTo>
                  <a:pt x="433866" y="1951411"/>
                </a:lnTo>
                <a:cubicBezTo>
                  <a:pt x="433866" y="1951411"/>
                  <a:pt x="419064" y="1951411"/>
                  <a:pt x="419064" y="1965749"/>
                </a:cubicBezTo>
                <a:lnTo>
                  <a:pt x="404725" y="1965749"/>
                </a:lnTo>
                <a:lnTo>
                  <a:pt x="404725" y="1980550"/>
                </a:lnTo>
                <a:cubicBezTo>
                  <a:pt x="404725" y="1980550"/>
                  <a:pt x="404725" y="1980550"/>
                  <a:pt x="390386" y="1980550"/>
                </a:cubicBezTo>
                <a:lnTo>
                  <a:pt x="390386" y="1976850"/>
                </a:lnTo>
                <a:cubicBezTo>
                  <a:pt x="390386" y="1976850"/>
                  <a:pt x="390386" y="1973150"/>
                  <a:pt x="390386" y="1965749"/>
                </a:cubicBezTo>
                <a:cubicBezTo>
                  <a:pt x="376048" y="1965749"/>
                  <a:pt x="376048" y="1980550"/>
                  <a:pt x="376048" y="1980550"/>
                </a:cubicBezTo>
                <a:cubicBezTo>
                  <a:pt x="376048" y="1980550"/>
                  <a:pt x="376048" y="1980550"/>
                  <a:pt x="376048" y="1965749"/>
                </a:cubicBezTo>
                <a:lnTo>
                  <a:pt x="361246" y="1965749"/>
                </a:lnTo>
                <a:lnTo>
                  <a:pt x="361246" y="1951411"/>
                </a:lnTo>
                <a:lnTo>
                  <a:pt x="361246" y="1937072"/>
                </a:lnTo>
                <a:lnTo>
                  <a:pt x="346907" y="1922734"/>
                </a:lnTo>
                <a:lnTo>
                  <a:pt x="332569" y="1922734"/>
                </a:lnTo>
                <a:lnTo>
                  <a:pt x="318230" y="1922734"/>
                </a:lnTo>
                <a:cubicBezTo>
                  <a:pt x="318230" y="1922734"/>
                  <a:pt x="318230" y="1922734"/>
                  <a:pt x="303428" y="1922734"/>
                </a:cubicBezTo>
                <a:cubicBezTo>
                  <a:pt x="303428" y="1922734"/>
                  <a:pt x="295363" y="1922734"/>
                  <a:pt x="297379" y="1922734"/>
                </a:cubicBezTo>
                <a:lnTo>
                  <a:pt x="289090" y="1922734"/>
                </a:lnTo>
                <a:lnTo>
                  <a:pt x="289090" y="1907933"/>
                </a:lnTo>
                <a:lnTo>
                  <a:pt x="289090" y="1893595"/>
                </a:lnTo>
                <a:cubicBezTo>
                  <a:pt x="289090" y="1893595"/>
                  <a:pt x="289090" y="1907933"/>
                  <a:pt x="274751" y="1893595"/>
                </a:cubicBezTo>
                <a:cubicBezTo>
                  <a:pt x="274751" y="1893595"/>
                  <a:pt x="274751" y="1893595"/>
                  <a:pt x="274751" y="1879256"/>
                </a:cubicBezTo>
                <a:cubicBezTo>
                  <a:pt x="274751" y="1879256"/>
                  <a:pt x="274751" y="1879256"/>
                  <a:pt x="276543" y="1879256"/>
                </a:cubicBezTo>
                <a:cubicBezTo>
                  <a:pt x="278335" y="1879256"/>
                  <a:pt x="281920" y="1879256"/>
                  <a:pt x="289090" y="1879256"/>
                </a:cubicBezTo>
                <a:lnTo>
                  <a:pt x="303428" y="1893595"/>
                </a:lnTo>
                <a:lnTo>
                  <a:pt x="303428" y="1879256"/>
                </a:lnTo>
                <a:lnTo>
                  <a:pt x="289090" y="1879256"/>
                </a:lnTo>
                <a:lnTo>
                  <a:pt x="289090" y="1864918"/>
                </a:lnTo>
                <a:lnTo>
                  <a:pt x="303428" y="1864918"/>
                </a:lnTo>
                <a:lnTo>
                  <a:pt x="303428" y="1850117"/>
                </a:lnTo>
                <a:cubicBezTo>
                  <a:pt x="303428" y="1835778"/>
                  <a:pt x="303428" y="1835778"/>
                  <a:pt x="318230" y="1850117"/>
                </a:cubicBezTo>
                <a:lnTo>
                  <a:pt x="318230" y="1835778"/>
                </a:lnTo>
                <a:lnTo>
                  <a:pt x="303428" y="1835778"/>
                </a:lnTo>
                <a:cubicBezTo>
                  <a:pt x="303428" y="1821440"/>
                  <a:pt x="289090" y="1821440"/>
                  <a:pt x="289090" y="1835778"/>
                </a:cubicBezTo>
                <a:lnTo>
                  <a:pt x="289090" y="1850117"/>
                </a:lnTo>
                <a:lnTo>
                  <a:pt x="289090" y="1864918"/>
                </a:lnTo>
                <a:cubicBezTo>
                  <a:pt x="289090" y="1864918"/>
                  <a:pt x="289090" y="1864918"/>
                  <a:pt x="274751" y="1864918"/>
                </a:cubicBezTo>
                <a:cubicBezTo>
                  <a:pt x="274751" y="1864918"/>
                  <a:pt x="274751" y="1864918"/>
                  <a:pt x="274751" y="1866710"/>
                </a:cubicBezTo>
                <a:lnTo>
                  <a:pt x="274751" y="1877464"/>
                </a:lnTo>
                <a:lnTo>
                  <a:pt x="274751" y="1879256"/>
                </a:lnTo>
                <a:cubicBezTo>
                  <a:pt x="274751" y="1879256"/>
                  <a:pt x="274751" y="1879256"/>
                  <a:pt x="260412" y="1879256"/>
                </a:cubicBezTo>
                <a:cubicBezTo>
                  <a:pt x="260412" y="1879256"/>
                  <a:pt x="260412" y="1879256"/>
                  <a:pt x="260412" y="1881049"/>
                </a:cubicBezTo>
                <a:lnTo>
                  <a:pt x="260412" y="1891802"/>
                </a:lnTo>
                <a:cubicBezTo>
                  <a:pt x="260412" y="1893595"/>
                  <a:pt x="260412" y="1893595"/>
                  <a:pt x="260412" y="1893595"/>
                </a:cubicBezTo>
                <a:lnTo>
                  <a:pt x="245610" y="1893595"/>
                </a:lnTo>
                <a:cubicBezTo>
                  <a:pt x="245610" y="1893595"/>
                  <a:pt x="245610" y="1893595"/>
                  <a:pt x="245610" y="1879256"/>
                </a:cubicBezTo>
                <a:lnTo>
                  <a:pt x="245610" y="1864918"/>
                </a:lnTo>
                <a:cubicBezTo>
                  <a:pt x="245610" y="1864918"/>
                  <a:pt x="260412" y="1864918"/>
                  <a:pt x="260412" y="1850117"/>
                </a:cubicBezTo>
                <a:lnTo>
                  <a:pt x="245610" y="1850117"/>
                </a:lnTo>
                <a:cubicBezTo>
                  <a:pt x="245610" y="1850117"/>
                  <a:pt x="245610" y="1850117"/>
                  <a:pt x="245610" y="1864918"/>
                </a:cubicBezTo>
                <a:cubicBezTo>
                  <a:pt x="245610" y="1864918"/>
                  <a:pt x="245610" y="1864918"/>
                  <a:pt x="231272" y="1864918"/>
                </a:cubicBezTo>
                <a:lnTo>
                  <a:pt x="231272" y="1853817"/>
                </a:lnTo>
                <a:lnTo>
                  <a:pt x="231272" y="1850117"/>
                </a:lnTo>
                <a:cubicBezTo>
                  <a:pt x="231272" y="1850117"/>
                  <a:pt x="231272" y="1850117"/>
                  <a:pt x="216933" y="1850117"/>
                </a:cubicBezTo>
                <a:cubicBezTo>
                  <a:pt x="216933" y="1850117"/>
                  <a:pt x="216933" y="1850117"/>
                  <a:pt x="216933" y="1835778"/>
                </a:cubicBezTo>
                <a:lnTo>
                  <a:pt x="231272" y="1835778"/>
                </a:lnTo>
                <a:cubicBezTo>
                  <a:pt x="231272" y="1835778"/>
                  <a:pt x="231272" y="1835778"/>
                  <a:pt x="231272" y="1821440"/>
                </a:cubicBezTo>
                <a:lnTo>
                  <a:pt x="216933" y="1821440"/>
                </a:lnTo>
                <a:lnTo>
                  <a:pt x="208643" y="1821440"/>
                </a:lnTo>
                <a:cubicBezTo>
                  <a:pt x="210660" y="1821440"/>
                  <a:pt x="202594" y="1821440"/>
                  <a:pt x="202594" y="1821440"/>
                </a:cubicBezTo>
                <a:lnTo>
                  <a:pt x="202594" y="1835778"/>
                </a:lnTo>
                <a:lnTo>
                  <a:pt x="187793" y="1835778"/>
                </a:lnTo>
                <a:cubicBezTo>
                  <a:pt x="173454" y="1835778"/>
                  <a:pt x="173454" y="1821440"/>
                  <a:pt x="173454" y="1821440"/>
                </a:cubicBezTo>
                <a:lnTo>
                  <a:pt x="171662" y="1821440"/>
                </a:lnTo>
                <a:cubicBezTo>
                  <a:pt x="169869" y="1821440"/>
                  <a:pt x="166284" y="1821440"/>
                  <a:pt x="159115" y="1821440"/>
                </a:cubicBezTo>
                <a:cubicBezTo>
                  <a:pt x="159115" y="1821440"/>
                  <a:pt x="159115" y="1807102"/>
                  <a:pt x="173454" y="1807102"/>
                </a:cubicBezTo>
                <a:cubicBezTo>
                  <a:pt x="173454" y="1807102"/>
                  <a:pt x="173454" y="1807102"/>
                  <a:pt x="173454" y="1792301"/>
                </a:cubicBezTo>
                <a:lnTo>
                  <a:pt x="159115" y="1792301"/>
                </a:lnTo>
                <a:lnTo>
                  <a:pt x="159115" y="1777962"/>
                </a:lnTo>
                <a:lnTo>
                  <a:pt x="173454" y="1777962"/>
                </a:lnTo>
                <a:lnTo>
                  <a:pt x="173454" y="1763624"/>
                </a:lnTo>
                <a:cubicBezTo>
                  <a:pt x="173454" y="1763624"/>
                  <a:pt x="173454" y="1763624"/>
                  <a:pt x="159115" y="1763624"/>
                </a:cubicBezTo>
                <a:lnTo>
                  <a:pt x="159115" y="1749286"/>
                </a:lnTo>
                <a:cubicBezTo>
                  <a:pt x="159115" y="1749286"/>
                  <a:pt x="159115" y="1749286"/>
                  <a:pt x="159115" y="1734485"/>
                </a:cubicBezTo>
                <a:cubicBezTo>
                  <a:pt x="159115" y="1734485"/>
                  <a:pt x="159115" y="1734485"/>
                  <a:pt x="159115" y="1720146"/>
                </a:cubicBezTo>
                <a:lnTo>
                  <a:pt x="173454" y="1734485"/>
                </a:lnTo>
                <a:lnTo>
                  <a:pt x="173454" y="1720146"/>
                </a:lnTo>
                <a:lnTo>
                  <a:pt x="173454" y="1705808"/>
                </a:lnTo>
                <a:cubicBezTo>
                  <a:pt x="173454" y="1705808"/>
                  <a:pt x="187793" y="1705808"/>
                  <a:pt x="173454" y="1691469"/>
                </a:cubicBezTo>
                <a:lnTo>
                  <a:pt x="187793" y="1691469"/>
                </a:lnTo>
                <a:cubicBezTo>
                  <a:pt x="187793" y="1691469"/>
                  <a:pt x="187793" y="1691469"/>
                  <a:pt x="187793" y="1676668"/>
                </a:cubicBezTo>
                <a:cubicBezTo>
                  <a:pt x="187793" y="1676668"/>
                  <a:pt x="187793" y="1676668"/>
                  <a:pt x="202594" y="1676668"/>
                </a:cubicBezTo>
                <a:lnTo>
                  <a:pt x="202594" y="1662330"/>
                </a:lnTo>
                <a:lnTo>
                  <a:pt x="202594" y="1647992"/>
                </a:lnTo>
                <a:lnTo>
                  <a:pt x="216933" y="1647992"/>
                </a:lnTo>
                <a:lnTo>
                  <a:pt x="216933" y="1633653"/>
                </a:lnTo>
                <a:lnTo>
                  <a:pt x="216933" y="1618852"/>
                </a:lnTo>
                <a:lnTo>
                  <a:pt x="231272" y="1618852"/>
                </a:lnTo>
                <a:cubicBezTo>
                  <a:pt x="231272" y="1618852"/>
                  <a:pt x="231272" y="1618852"/>
                  <a:pt x="231272" y="1604514"/>
                </a:cubicBezTo>
                <a:lnTo>
                  <a:pt x="245610" y="1604514"/>
                </a:lnTo>
                <a:lnTo>
                  <a:pt x="245610" y="1590175"/>
                </a:lnTo>
                <a:lnTo>
                  <a:pt x="245610" y="1575837"/>
                </a:lnTo>
                <a:cubicBezTo>
                  <a:pt x="245610" y="1575837"/>
                  <a:pt x="245610" y="1575837"/>
                  <a:pt x="260412" y="1575837"/>
                </a:cubicBezTo>
                <a:lnTo>
                  <a:pt x="260412" y="1561036"/>
                </a:lnTo>
                <a:cubicBezTo>
                  <a:pt x="260412" y="1561036"/>
                  <a:pt x="260412" y="1561036"/>
                  <a:pt x="274751" y="1561036"/>
                </a:cubicBezTo>
                <a:lnTo>
                  <a:pt x="274751" y="1546698"/>
                </a:lnTo>
                <a:cubicBezTo>
                  <a:pt x="289090" y="1546698"/>
                  <a:pt x="289090" y="1532359"/>
                  <a:pt x="289090" y="1532359"/>
                </a:cubicBezTo>
                <a:lnTo>
                  <a:pt x="289090" y="1518021"/>
                </a:lnTo>
                <a:lnTo>
                  <a:pt x="303428" y="1518021"/>
                </a:lnTo>
                <a:lnTo>
                  <a:pt x="303428" y="1503220"/>
                </a:lnTo>
                <a:cubicBezTo>
                  <a:pt x="303428" y="1503220"/>
                  <a:pt x="303428" y="1503220"/>
                  <a:pt x="318230" y="1503220"/>
                </a:cubicBezTo>
                <a:cubicBezTo>
                  <a:pt x="332569" y="1503220"/>
                  <a:pt x="318230" y="1503220"/>
                  <a:pt x="332569" y="1503220"/>
                </a:cubicBezTo>
                <a:cubicBezTo>
                  <a:pt x="332569" y="1503220"/>
                  <a:pt x="346907" y="1503220"/>
                  <a:pt x="346907" y="1518021"/>
                </a:cubicBezTo>
                <a:lnTo>
                  <a:pt x="346907" y="1503220"/>
                </a:lnTo>
                <a:cubicBezTo>
                  <a:pt x="346907" y="1503220"/>
                  <a:pt x="346907" y="1503220"/>
                  <a:pt x="332569" y="1503220"/>
                </a:cubicBezTo>
                <a:cubicBezTo>
                  <a:pt x="332569" y="1503220"/>
                  <a:pt x="332569" y="1503220"/>
                  <a:pt x="332569" y="1488882"/>
                </a:cubicBezTo>
                <a:cubicBezTo>
                  <a:pt x="346907" y="1488882"/>
                  <a:pt x="346907" y="1488882"/>
                  <a:pt x="332569" y="1474543"/>
                </a:cubicBezTo>
                <a:cubicBezTo>
                  <a:pt x="332569" y="1474543"/>
                  <a:pt x="332569" y="1474543"/>
                  <a:pt x="332569" y="1460205"/>
                </a:cubicBezTo>
                <a:cubicBezTo>
                  <a:pt x="346907" y="1460205"/>
                  <a:pt x="346907" y="1460205"/>
                  <a:pt x="332569" y="1445404"/>
                </a:cubicBezTo>
                <a:lnTo>
                  <a:pt x="346907" y="1445404"/>
                </a:lnTo>
                <a:lnTo>
                  <a:pt x="346907" y="1431065"/>
                </a:lnTo>
                <a:lnTo>
                  <a:pt x="361246" y="1431065"/>
                </a:lnTo>
                <a:cubicBezTo>
                  <a:pt x="361246" y="1431065"/>
                  <a:pt x="361246" y="1431065"/>
                  <a:pt x="361246" y="1416727"/>
                </a:cubicBezTo>
                <a:cubicBezTo>
                  <a:pt x="361246" y="1416727"/>
                  <a:pt x="361246" y="1402389"/>
                  <a:pt x="376048" y="1402389"/>
                </a:cubicBezTo>
                <a:lnTo>
                  <a:pt x="376048" y="1387588"/>
                </a:lnTo>
                <a:lnTo>
                  <a:pt x="390386" y="1373249"/>
                </a:lnTo>
                <a:lnTo>
                  <a:pt x="390386" y="1358911"/>
                </a:lnTo>
                <a:cubicBezTo>
                  <a:pt x="390386" y="1358911"/>
                  <a:pt x="390386" y="1358911"/>
                  <a:pt x="404725" y="1358911"/>
                </a:cubicBezTo>
                <a:cubicBezTo>
                  <a:pt x="404725" y="1358911"/>
                  <a:pt x="404725" y="1358911"/>
                  <a:pt x="404725" y="1344572"/>
                </a:cubicBezTo>
                <a:cubicBezTo>
                  <a:pt x="404725" y="1344572"/>
                  <a:pt x="404725" y="1344572"/>
                  <a:pt x="390386" y="1344572"/>
                </a:cubicBezTo>
                <a:cubicBezTo>
                  <a:pt x="390386" y="1344572"/>
                  <a:pt x="390386" y="1344572"/>
                  <a:pt x="376048" y="1344572"/>
                </a:cubicBezTo>
                <a:lnTo>
                  <a:pt x="361246" y="1344572"/>
                </a:lnTo>
                <a:lnTo>
                  <a:pt x="346907" y="1344572"/>
                </a:lnTo>
                <a:cubicBezTo>
                  <a:pt x="346907" y="1329772"/>
                  <a:pt x="332569" y="1329772"/>
                  <a:pt x="332569" y="1329772"/>
                </a:cubicBezTo>
                <a:lnTo>
                  <a:pt x="318230" y="1329772"/>
                </a:lnTo>
                <a:lnTo>
                  <a:pt x="303428" y="1329772"/>
                </a:lnTo>
                <a:cubicBezTo>
                  <a:pt x="303428" y="1315433"/>
                  <a:pt x="303428" y="1329772"/>
                  <a:pt x="303428" y="1315433"/>
                </a:cubicBezTo>
                <a:cubicBezTo>
                  <a:pt x="303428" y="1315433"/>
                  <a:pt x="303428" y="1329772"/>
                  <a:pt x="289090" y="1315433"/>
                </a:cubicBezTo>
                <a:lnTo>
                  <a:pt x="274751" y="1315433"/>
                </a:lnTo>
                <a:cubicBezTo>
                  <a:pt x="274751" y="1315433"/>
                  <a:pt x="274751" y="1315433"/>
                  <a:pt x="260412" y="1315433"/>
                </a:cubicBezTo>
                <a:lnTo>
                  <a:pt x="245610" y="1315433"/>
                </a:lnTo>
                <a:lnTo>
                  <a:pt x="245610" y="1301095"/>
                </a:lnTo>
                <a:lnTo>
                  <a:pt x="231272" y="1301095"/>
                </a:lnTo>
                <a:lnTo>
                  <a:pt x="216933" y="1301095"/>
                </a:lnTo>
                <a:cubicBezTo>
                  <a:pt x="216933" y="1301095"/>
                  <a:pt x="216933" y="1286756"/>
                  <a:pt x="202594" y="1301095"/>
                </a:cubicBezTo>
                <a:lnTo>
                  <a:pt x="202594" y="1295718"/>
                </a:lnTo>
                <a:cubicBezTo>
                  <a:pt x="202594" y="1294822"/>
                  <a:pt x="202594" y="1294374"/>
                  <a:pt x="202594" y="1295046"/>
                </a:cubicBezTo>
                <a:lnTo>
                  <a:pt x="202594" y="1286756"/>
                </a:lnTo>
                <a:lnTo>
                  <a:pt x="187793" y="1286756"/>
                </a:lnTo>
                <a:lnTo>
                  <a:pt x="173454" y="1286756"/>
                </a:lnTo>
                <a:cubicBezTo>
                  <a:pt x="159115" y="1286756"/>
                  <a:pt x="159115" y="1271955"/>
                  <a:pt x="159115" y="1286756"/>
                </a:cubicBezTo>
                <a:cubicBezTo>
                  <a:pt x="159115" y="1286756"/>
                  <a:pt x="159115" y="1271955"/>
                  <a:pt x="144776" y="1271955"/>
                </a:cubicBezTo>
                <a:cubicBezTo>
                  <a:pt x="144776" y="1271955"/>
                  <a:pt x="144776" y="1257617"/>
                  <a:pt x="129975" y="1271955"/>
                </a:cubicBezTo>
                <a:lnTo>
                  <a:pt x="129975" y="1266579"/>
                </a:lnTo>
                <a:lnTo>
                  <a:pt x="129975" y="1265906"/>
                </a:lnTo>
                <a:lnTo>
                  <a:pt x="129975" y="1265682"/>
                </a:lnTo>
                <a:cubicBezTo>
                  <a:pt x="129975" y="1262994"/>
                  <a:pt x="129975" y="1268371"/>
                  <a:pt x="129975" y="1257617"/>
                </a:cubicBezTo>
                <a:lnTo>
                  <a:pt x="115636" y="1257617"/>
                </a:lnTo>
                <a:lnTo>
                  <a:pt x="101297" y="1257617"/>
                </a:lnTo>
                <a:cubicBezTo>
                  <a:pt x="101297" y="1257617"/>
                  <a:pt x="101297" y="1243279"/>
                  <a:pt x="86958" y="1257617"/>
                </a:cubicBezTo>
                <a:lnTo>
                  <a:pt x="86958" y="1243279"/>
                </a:lnTo>
                <a:cubicBezTo>
                  <a:pt x="86958" y="1243279"/>
                  <a:pt x="86958" y="1243279"/>
                  <a:pt x="72157" y="1243279"/>
                </a:cubicBezTo>
                <a:cubicBezTo>
                  <a:pt x="72157" y="1243279"/>
                  <a:pt x="72157" y="1243279"/>
                  <a:pt x="72157" y="1228940"/>
                </a:cubicBezTo>
                <a:lnTo>
                  <a:pt x="63867" y="1228940"/>
                </a:lnTo>
                <a:cubicBezTo>
                  <a:pt x="65884" y="1228940"/>
                  <a:pt x="57818" y="1228940"/>
                  <a:pt x="57818" y="1228940"/>
                </a:cubicBezTo>
                <a:lnTo>
                  <a:pt x="43479" y="1228940"/>
                </a:lnTo>
                <a:lnTo>
                  <a:pt x="43479" y="1214139"/>
                </a:lnTo>
                <a:cubicBezTo>
                  <a:pt x="43479" y="1214139"/>
                  <a:pt x="43479" y="1214139"/>
                  <a:pt x="43479" y="1212347"/>
                </a:cubicBezTo>
                <a:lnTo>
                  <a:pt x="43479" y="1210555"/>
                </a:lnTo>
                <a:lnTo>
                  <a:pt x="43479" y="1205850"/>
                </a:lnTo>
                <a:cubicBezTo>
                  <a:pt x="43479" y="1207866"/>
                  <a:pt x="43479" y="1199801"/>
                  <a:pt x="43479" y="1199801"/>
                </a:cubicBezTo>
                <a:cubicBezTo>
                  <a:pt x="43479" y="1185462"/>
                  <a:pt x="43479" y="1185462"/>
                  <a:pt x="57818" y="1185462"/>
                </a:cubicBezTo>
                <a:cubicBezTo>
                  <a:pt x="57818" y="1185462"/>
                  <a:pt x="57818" y="1185462"/>
                  <a:pt x="43479" y="1185462"/>
                </a:cubicBezTo>
                <a:lnTo>
                  <a:pt x="43479" y="1171124"/>
                </a:lnTo>
                <a:cubicBezTo>
                  <a:pt x="43479" y="1171124"/>
                  <a:pt x="43479" y="1171124"/>
                  <a:pt x="29140" y="1171124"/>
                </a:cubicBezTo>
                <a:cubicBezTo>
                  <a:pt x="29140" y="1156323"/>
                  <a:pt x="29140" y="1156323"/>
                  <a:pt x="43479" y="1156323"/>
                </a:cubicBezTo>
                <a:lnTo>
                  <a:pt x="57818" y="1156323"/>
                </a:lnTo>
                <a:lnTo>
                  <a:pt x="72157" y="1156323"/>
                </a:lnTo>
                <a:cubicBezTo>
                  <a:pt x="72157" y="1156323"/>
                  <a:pt x="72157" y="1156323"/>
                  <a:pt x="57818" y="1141985"/>
                </a:cubicBezTo>
                <a:cubicBezTo>
                  <a:pt x="57818" y="1141985"/>
                  <a:pt x="57818" y="1141985"/>
                  <a:pt x="57818" y="1143777"/>
                </a:cubicBezTo>
                <a:lnTo>
                  <a:pt x="57818" y="1145569"/>
                </a:lnTo>
                <a:lnTo>
                  <a:pt x="57818" y="1150274"/>
                </a:lnTo>
                <a:cubicBezTo>
                  <a:pt x="57818" y="1149602"/>
                  <a:pt x="57818" y="1150050"/>
                  <a:pt x="57818" y="1150946"/>
                </a:cubicBezTo>
                <a:lnTo>
                  <a:pt x="57818" y="1156323"/>
                </a:lnTo>
                <a:cubicBezTo>
                  <a:pt x="43479" y="1156323"/>
                  <a:pt x="43479" y="1141985"/>
                  <a:pt x="43479" y="1141985"/>
                </a:cubicBezTo>
                <a:cubicBezTo>
                  <a:pt x="43479" y="1141985"/>
                  <a:pt x="43479" y="1141985"/>
                  <a:pt x="43479" y="1127646"/>
                </a:cubicBezTo>
                <a:cubicBezTo>
                  <a:pt x="43479" y="1113308"/>
                  <a:pt x="43479" y="1113308"/>
                  <a:pt x="57818" y="1127646"/>
                </a:cubicBezTo>
                <a:cubicBezTo>
                  <a:pt x="57818" y="1127646"/>
                  <a:pt x="57818" y="1127646"/>
                  <a:pt x="72157" y="1127646"/>
                </a:cubicBezTo>
                <a:lnTo>
                  <a:pt x="72157" y="1141985"/>
                </a:lnTo>
                <a:lnTo>
                  <a:pt x="75857" y="1141985"/>
                </a:lnTo>
                <a:cubicBezTo>
                  <a:pt x="75857" y="1141985"/>
                  <a:pt x="79558" y="1141985"/>
                  <a:pt x="86958" y="1141985"/>
                </a:cubicBezTo>
                <a:cubicBezTo>
                  <a:pt x="72157" y="1156323"/>
                  <a:pt x="86958" y="1141985"/>
                  <a:pt x="86958" y="1156323"/>
                </a:cubicBezTo>
                <a:cubicBezTo>
                  <a:pt x="86958" y="1156323"/>
                  <a:pt x="86958" y="1156323"/>
                  <a:pt x="86958" y="1154531"/>
                </a:cubicBezTo>
                <a:lnTo>
                  <a:pt x="86958" y="1150946"/>
                </a:lnTo>
                <a:lnTo>
                  <a:pt x="86958" y="1150274"/>
                </a:lnTo>
                <a:lnTo>
                  <a:pt x="86958" y="1141985"/>
                </a:lnTo>
                <a:lnTo>
                  <a:pt x="72157" y="1127646"/>
                </a:lnTo>
                <a:lnTo>
                  <a:pt x="72157" y="1113308"/>
                </a:lnTo>
                <a:lnTo>
                  <a:pt x="57818" y="1113308"/>
                </a:lnTo>
                <a:cubicBezTo>
                  <a:pt x="57818" y="1113308"/>
                  <a:pt x="57818" y="1113308"/>
                  <a:pt x="57818" y="1098507"/>
                </a:cubicBezTo>
                <a:lnTo>
                  <a:pt x="43479" y="1098507"/>
                </a:lnTo>
                <a:lnTo>
                  <a:pt x="43479" y="1113308"/>
                </a:lnTo>
                <a:lnTo>
                  <a:pt x="43479" y="1127646"/>
                </a:lnTo>
                <a:lnTo>
                  <a:pt x="29140" y="1127646"/>
                </a:lnTo>
                <a:cubicBezTo>
                  <a:pt x="14339" y="1127646"/>
                  <a:pt x="14339" y="1127646"/>
                  <a:pt x="14339" y="1113308"/>
                </a:cubicBezTo>
                <a:cubicBezTo>
                  <a:pt x="14339" y="1113308"/>
                  <a:pt x="14339" y="1113308"/>
                  <a:pt x="29140" y="1113308"/>
                </a:cubicBezTo>
                <a:cubicBezTo>
                  <a:pt x="29140" y="1098507"/>
                  <a:pt x="14339" y="1098507"/>
                  <a:pt x="14339" y="1113308"/>
                </a:cubicBezTo>
                <a:lnTo>
                  <a:pt x="14339" y="1104751"/>
                </a:lnTo>
                <a:lnTo>
                  <a:pt x="14339" y="1104058"/>
                </a:lnTo>
                <a:cubicBezTo>
                  <a:pt x="14339" y="1102208"/>
                  <a:pt x="14339" y="1098507"/>
                  <a:pt x="14339" y="1098507"/>
                </a:cubicBezTo>
                <a:lnTo>
                  <a:pt x="14339" y="1084169"/>
                </a:lnTo>
                <a:cubicBezTo>
                  <a:pt x="14339" y="1084169"/>
                  <a:pt x="0" y="1084169"/>
                  <a:pt x="14339" y="1069830"/>
                </a:cubicBezTo>
                <a:lnTo>
                  <a:pt x="14339" y="1055492"/>
                </a:lnTo>
                <a:lnTo>
                  <a:pt x="14339" y="1040691"/>
                </a:lnTo>
                <a:cubicBezTo>
                  <a:pt x="14339" y="1040691"/>
                  <a:pt x="14339" y="1040691"/>
                  <a:pt x="14339" y="1026352"/>
                </a:cubicBezTo>
                <a:lnTo>
                  <a:pt x="29140" y="1026352"/>
                </a:lnTo>
                <a:lnTo>
                  <a:pt x="29140" y="1012014"/>
                </a:lnTo>
                <a:lnTo>
                  <a:pt x="29140" y="997676"/>
                </a:lnTo>
                <a:cubicBezTo>
                  <a:pt x="29140" y="997676"/>
                  <a:pt x="29140" y="982875"/>
                  <a:pt x="43479" y="982875"/>
                </a:cubicBezTo>
                <a:lnTo>
                  <a:pt x="57818" y="982875"/>
                </a:lnTo>
                <a:lnTo>
                  <a:pt x="72157" y="968536"/>
                </a:lnTo>
                <a:lnTo>
                  <a:pt x="72157" y="982875"/>
                </a:lnTo>
                <a:lnTo>
                  <a:pt x="86958" y="982875"/>
                </a:lnTo>
                <a:cubicBezTo>
                  <a:pt x="86958" y="990275"/>
                  <a:pt x="86958" y="993976"/>
                  <a:pt x="86958" y="993976"/>
                </a:cubicBezTo>
                <a:lnTo>
                  <a:pt x="86958" y="997676"/>
                </a:lnTo>
                <a:lnTo>
                  <a:pt x="86958" y="1012014"/>
                </a:lnTo>
                <a:lnTo>
                  <a:pt x="86958" y="1020303"/>
                </a:lnTo>
                <a:cubicBezTo>
                  <a:pt x="86958" y="1019631"/>
                  <a:pt x="86958" y="1020079"/>
                  <a:pt x="86958" y="1020976"/>
                </a:cubicBezTo>
                <a:lnTo>
                  <a:pt x="86958" y="1026352"/>
                </a:lnTo>
                <a:lnTo>
                  <a:pt x="72157" y="1026352"/>
                </a:lnTo>
                <a:lnTo>
                  <a:pt x="72157" y="1040691"/>
                </a:lnTo>
                <a:lnTo>
                  <a:pt x="86958" y="1040691"/>
                </a:lnTo>
                <a:cubicBezTo>
                  <a:pt x="86958" y="1040691"/>
                  <a:pt x="86958" y="1040691"/>
                  <a:pt x="86958" y="1055492"/>
                </a:cubicBezTo>
                <a:cubicBezTo>
                  <a:pt x="86958" y="1055492"/>
                  <a:pt x="86958" y="1055492"/>
                  <a:pt x="101297" y="1055492"/>
                </a:cubicBezTo>
                <a:cubicBezTo>
                  <a:pt x="101297" y="1055492"/>
                  <a:pt x="101297" y="1040691"/>
                  <a:pt x="86958" y="1040691"/>
                </a:cubicBezTo>
                <a:lnTo>
                  <a:pt x="86958" y="1026352"/>
                </a:lnTo>
                <a:cubicBezTo>
                  <a:pt x="101297" y="1012014"/>
                  <a:pt x="101297" y="1026352"/>
                  <a:pt x="101297" y="1026352"/>
                </a:cubicBezTo>
                <a:lnTo>
                  <a:pt x="115636" y="1026352"/>
                </a:lnTo>
                <a:lnTo>
                  <a:pt x="115636" y="1034642"/>
                </a:lnTo>
                <a:cubicBezTo>
                  <a:pt x="115636" y="1032625"/>
                  <a:pt x="115636" y="1040691"/>
                  <a:pt x="115636" y="1040691"/>
                </a:cubicBezTo>
                <a:cubicBezTo>
                  <a:pt x="115636" y="1026352"/>
                  <a:pt x="129975" y="1026352"/>
                  <a:pt x="129975" y="1026352"/>
                </a:cubicBezTo>
                <a:lnTo>
                  <a:pt x="129975" y="1040691"/>
                </a:lnTo>
                <a:cubicBezTo>
                  <a:pt x="129975" y="1040691"/>
                  <a:pt x="129975" y="1049016"/>
                  <a:pt x="129975" y="1046935"/>
                </a:cubicBezTo>
                <a:lnTo>
                  <a:pt x="129975" y="1055492"/>
                </a:lnTo>
                <a:lnTo>
                  <a:pt x="144776" y="1040691"/>
                </a:lnTo>
                <a:cubicBezTo>
                  <a:pt x="144776" y="1051792"/>
                  <a:pt x="144776" y="1046241"/>
                  <a:pt x="144776" y="1049016"/>
                </a:cubicBezTo>
                <a:lnTo>
                  <a:pt x="144776" y="1055492"/>
                </a:lnTo>
                <a:lnTo>
                  <a:pt x="159115" y="1055492"/>
                </a:lnTo>
                <a:cubicBezTo>
                  <a:pt x="159115" y="1055492"/>
                  <a:pt x="159115" y="1055492"/>
                  <a:pt x="159115" y="1040691"/>
                </a:cubicBezTo>
                <a:cubicBezTo>
                  <a:pt x="159115" y="1040691"/>
                  <a:pt x="159115" y="1040691"/>
                  <a:pt x="144776" y="1040691"/>
                </a:cubicBezTo>
                <a:cubicBezTo>
                  <a:pt x="144776" y="1040691"/>
                  <a:pt x="144776" y="1026352"/>
                  <a:pt x="129975" y="1026352"/>
                </a:cubicBezTo>
                <a:cubicBezTo>
                  <a:pt x="115636" y="1026352"/>
                  <a:pt x="129975" y="1012014"/>
                  <a:pt x="115636" y="1012014"/>
                </a:cubicBezTo>
                <a:lnTo>
                  <a:pt x="115636" y="997676"/>
                </a:lnTo>
                <a:cubicBezTo>
                  <a:pt x="115636" y="997676"/>
                  <a:pt x="115636" y="997676"/>
                  <a:pt x="115636" y="982875"/>
                </a:cubicBezTo>
                <a:lnTo>
                  <a:pt x="101297" y="982875"/>
                </a:lnTo>
                <a:lnTo>
                  <a:pt x="101297" y="968536"/>
                </a:lnTo>
                <a:lnTo>
                  <a:pt x="115636" y="954198"/>
                </a:lnTo>
                <a:cubicBezTo>
                  <a:pt x="115636" y="954198"/>
                  <a:pt x="115636" y="954198"/>
                  <a:pt x="101297" y="954198"/>
                </a:cubicBezTo>
                <a:lnTo>
                  <a:pt x="101297" y="968536"/>
                </a:lnTo>
                <a:cubicBezTo>
                  <a:pt x="86958" y="968536"/>
                  <a:pt x="86958" y="982875"/>
                  <a:pt x="86958" y="982875"/>
                </a:cubicBezTo>
                <a:cubicBezTo>
                  <a:pt x="86958" y="982875"/>
                  <a:pt x="86958" y="982875"/>
                  <a:pt x="86958" y="968536"/>
                </a:cubicBezTo>
                <a:lnTo>
                  <a:pt x="72157" y="968536"/>
                </a:lnTo>
                <a:lnTo>
                  <a:pt x="66780" y="968536"/>
                </a:lnTo>
                <a:cubicBezTo>
                  <a:pt x="65884" y="968536"/>
                  <a:pt x="65436" y="968536"/>
                  <a:pt x="66108" y="968536"/>
                </a:cubicBezTo>
                <a:lnTo>
                  <a:pt x="57818" y="968536"/>
                </a:lnTo>
                <a:cubicBezTo>
                  <a:pt x="57818" y="954198"/>
                  <a:pt x="72157" y="954198"/>
                  <a:pt x="57818" y="954198"/>
                </a:cubicBezTo>
                <a:lnTo>
                  <a:pt x="57818" y="952405"/>
                </a:lnTo>
                <a:cubicBezTo>
                  <a:pt x="57818" y="950613"/>
                  <a:pt x="57818" y="947029"/>
                  <a:pt x="57818" y="939859"/>
                </a:cubicBezTo>
                <a:cubicBezTo>
                  <a:pt x="72157" y="939859"/>
                  <a:pt x="72157" y="939859"/>
                  <a:pt x="72157" y="954198"/>
                </a:cubicBezTo>
                <a:cubicBezTo>
                  <a:pt x="72157" y="954198"/>
                  <a:pt x="80483" y="954198"/>
                  <a:pt x="78401" y="954198"/>
                </a:cubicBezTo>
                <a:lnTo>
                  <a:pt x="86958" y="954198"/>
                </a:lnTo>
                <a:lnTo>
                  <a:pt x="86958" y="939859"/>
                </a:lnTo>
                <a:lnTo>
                  <a:pt x="72157" y="939859"/>
                </a:lnTo>
                <a:cubicBezTo>
                  <a:pt x="72157" y="939859"/>
                  <a:pt x="72157" y="939859"/>
                  <a:pt x="72157" y="938009"/>
                </a:cubicBezTo>
                <a:lnTo>
                  <a:pt x="72157" y="936159"/>
                </a:lnTo>
                <a:cubicBezTo>
                  <a:pt x="72157" y="936159"/>
                  <a:pt x="72157" y="932459"/>
                  <a:pt x="72157" y="925059"/>
                </a:cubicBezTo>
                <a:cubicBezTo>
                  <a:pt x="72157" y="910720"/>
                  <a:pt x="72157" y="925059"/>
                  <a:pt x="72157" y="910720"/>
                </a:cubicBezTo>
                <a:lnTo>
                  <a:pt x="72157" y="896382"/>
                </a:lnTo>
                <a:cubicBezTo>
                  <a:pt x="79558" y="896382"/>
                  <a:pt x="83258" y="896382"/>
                  <a:pt x="83258" y="896382"/>
                </a:cubicBezTo>
                <a:lnTo>
                  <a:pt x="86958" y="896382"/>
                </a:lnTo>
                <a:cubicBezTo>
                  <a:pt x="86958" y="896382"/>
                  <a:pt x="86958" y="910720"/>
                  <a:pt x="101297" y="910720"/>
                </a:cubicBezTo>
                <a:cubicBezTo>
                  <a:pt x="101297" y="910720"/>
                  <a:pt x="101297" y="910720"/>
                  <a:pt x="101297" y="912513"/>
                </a:cubicBezTo>
                <a:lnTo>
                  <a:pt x="101297" y="919010"/>
                </a:lnTo>
                <a:cubicBezTo>
                  <a:pt x="101297" y="916993"/>
                  <a:pt x="101297" y="925059"/>
                  <a:pt x="101297" y="925059"/>
                </a:cubicBezTo>
                <a:cubicBezTo>
                  <a:pt x="115636" y="910720"/>
                  <a:pt x="101297" y="910720"/>
                  <a:pt x="101297" y="910720"/>
                </a:cubicBezTo>
                <a:cubicBezTo>
                  <a:pt x="101297" y="910720"/>
                  <a:pt x="101297" y="910720"/>
                  <a:pt x="115636" y="896382"/>
                </a:cubicBezTo>
                <a:lnTo>
                  <a:pt x="101297" y="896382"/>
                </a:lnTo>
                <a:cubicBezTo>
                  <a:pt x="115636" y="882043"/>
                  <a:pt x="115636" y="882043"/>
                  <a:pt x="101297" y="882043"/>
                </a:cubicBezTo>
                <a:cubicBezTo>
                  <a:pt x="101297" y="867242"/>
                  <a:pt x="115636" y="867242"/>
                  <a:pt x="115636" y="852904"/>
                </a:cubicBezTo>
                <a:cubicBezTo>
                  <a:pt x="115636" y="852904"/>
                  <a:pt x="115636" y="852904"/>
                  <a:pt x="115636" y="838566"/>
                </a:cubicBezTo>
                <a:cubicBezTo>
                  <a:pt x="115636" y="824227"/>
                  <a:pt x="115636" y="838566"/>
                  <a:pt x="129975" y="838566"/>
                </a:cubicBezTo>
                <a:cubicBezTo>
                  <a:pt x="129975" y="824227"/>
                  <a:pt x="129975" y="824227"/>
                  <a:pt x="144776" y="824227"/>
                </a:cubicBezTo>
                <a:lnTo>
                  <a:pt x="144776" y="809426"/>
                </a:lnTo>
                <a:cubicBezTo>
                  <a:pt x="144776" y="809426"/>
                  <a:pt x="144776" y="809426"/>
                  <a:pt x="144776" y="795088"/>
                </a:cubicBezTo>
                <a:lnTo>
                  <a:pt x="159115" y="795088"/>
                </a:lnTo>
                <a:lnTo>
                  <a:pt x="159115" y="780749"/>
                </a:lnTo>
                <a:cubicBezTo>
                  <a:pt x="173454" y="780749"/>
                  <a:pt x="173454" y="766411"/>
                  <a:pt x="173454" y="766411"/>
                </a:cubicBezTo>
                <a:lnTo>
                  <a:pt x="173454" y="751610"/>
                </a:lnTo>
                <a:lnTo>
                  <a:pt x="173454" y="737272"/>
                </a:lnTo>
                <a:cubicBezTo>
                  <a:pt x="173454" y="737272"/>
                  <a:pt x="173454" y="751610"/>
                  <a:pt x="187793" y="737272"/>
                </a:cubicBezTo>
                <a:lnTo>
                  <a:pt x="187793" y="722933"/>
                </a:lnTo>
                <a:cubicBezTo>
                  <a:pt x="187793" y="722933"/>
                  <a:pt x="187793" y="722933"/>
                  <a:pt x="173454" y="722933"/>
                </a:cubicBezTo>
                <a:cubicBezTo>
                  <a:pt x="173454" y="722933"/>
                  <a:pt x="173454" y="722933"/>
                  <a:pt x="173454" y="708595"/>
                </a:cubicBezTo>
                <a:lnTo>
                  <a:pt x="187793" y="708595"/>
                </a:lnTo>
                <a:lnTo>
                  <a:pt x="187793" y="693794"/>
                </a:lnTo>
                <a:lnTo>
                  <a:pt x="202594" y="693794"/>
                </a:lnTo>
                <a:lnTo>
                  <a:pt x="206179" y="693794"/>
                </a:lnTo>
                <a:cubicBezTo>
                  <a:pt x="206179" y="693794"/>
                  <a:pt x="209763" y="693794"/>
                  <a:pt x="216933" y="693794"/>
                </a:cubicBezTo>
                <a:lnTo>
                  <a:pt x="216933" y="708595"/>
                </a:lnTo>
                <a:lnTo>
                  <a:pt x="231272" y="708595"/>
                </a:lnTo>
                <a:lnTo>
                  <a:pt x="231272" y="722933"/>
                </a:lnTo>
                <a:lnTo>
                  <a:pt x="245610" y="722933"/>
                </a:lnTo>
                <a:cubicBezTo>
                  <a:pt x="245610" y="722933"/>
                  <a:pt x="245610" y="722933"/>
                  <a:pt x="247461" y="722933"/>
                </a:cubicBezTo>
                <a:lnTo>
                  <a:pt x="249311" y="722933"/>
                </a:lnTo>
                <a:lnTo>
                  <a:pt x="260412" y="722933"/>
                </a:lnTo>
                <a:cubicBezTo>
                  <a:pt x="260412" y="737272"/>
                  <a:pt x="245610" y="737272"/>
                  <a:pt x="245610" y="737272"/>
                </a:cubicBezTo>
                <a:lnTo>
                  <a:pt x="260412" y="737272"/>
                </a:lnTo>
                <a:cubicBezTo>
                  <a:pt x="260412" y="737272"/>
                  <a:pt x="260412" y="737272"/>
                  <a:pt x="260412" y="722933"/>
                </a:cubicBezTo>
                <a:lnTo>
                  <a:pt x="260412" y="708595"/>
                </a:lnTo>
                <a:lnTo>
                  <a:pt x="274751" y="708595"/>
                </a:lnTo>
                <a:cubicBezTo>
                  <a:pt x="260412" y="708595"/>
                  <a:pt x="260412" y="708595"/>
                  <a:pt x="274751" y="693794"/>
                </a:cubicBezTo>
                <a:lnTo>
                  <a:pt x="260412" y="693794"/>
                </a:lnTo>
                <a:cubicBezTo>
                  <a:pt x="274751" y="693794"/>
                  <a:pt x="260412" y="679456"/>
                  <a:pt x="260412" y="679456"/>
                </a:cubicBezTo>
                <a:lnTo>
                  <a:pt x="260412" y="693794"/>
                </a:lnTo>
                <a:cubicBezTo>
                  <a:pt x="260412" y="693794"/>
                  <a:pt x="260412" y="693794"/>
                  <a:pt x="245610" y="693794"/>
                </a:cubicBezTo>
                <a:lnTo>
                  <a:pt x="245610" y="679456"/>
                </a:lnTo>
                <a:cubicBezTo>
                  <a:pt x="245610" y="665117"/>
                  <a:pt x="231272" y="665117"/>
                  <a:pt x="231272" y="665117"/>
                </a:cubicBezTo>
                <a:lnTo>
                  <a:pt x="216933" y="665117"/>
                </a:lnTo>
                <a:lnTo>
                  <a:pt x="216933" y="650779"/>
                </a:lnTo>
                <a:cubicBezTo>
                  <a:pt x="216933" y="650779"/>
                  <a:pt x="216933" y="650779"/>
                  <a:pt x="218725" y="650779"/>
                </a:cubicBezTo>
                <a:lnTo>
                  <a:pt x="225222" y="650779"/>
                </a:lnTo>
                <a:cubicBezTo>
                  <a:pt x="223206" y="650779"/>
                  <a:pt x="231272" y="650779"/>
                  <a:pt x="231272" y="650779"/>
                </a:cubicBezTo>
                <a:lnTo>
                  <a:pt x="245610" y="635978"/>
                </a:lnTo>
                <a:cubicBezTo>
                  <a:pt x="245610" y="635978"/>
                  <a:pt x="249311" y="635978"/>
                  <a:pt x="251161" y="635978"/>
                </a:cubicBezTo>
                <a:lnTo>
                  <a:pt x="251855" y="635978"/>
                </a:lnTo>
                <a:lnTo>
                  <a:pt x="260412" y="635978"/>
                </a:lnTo>
                <a:lnTo>
                  <a:pt x="260412" y="650779"/>
                </a:lnTo>
                <a:cubicBezTo>
                  <a:pt x="260412" y="650779"/>
                  <a:pt x="260412" y="650779"/>
                  <a:pt x="258562" y="650779"/>
                </a:cubicBezTo>
                <a:lnTo>
                  <a:pt x="247461" y="650779"/>
                </a:lnTo>
                <a:cubicBezTo>
                  <a:pt x="245610" y="650779"/>
                  <a:pt x="245610" y="650779"/>
                  <a:pt x="245610" y="650779"/>
                </a:cubicBezTo>
                <a:cubicBezTo>
                  <a:pt x="245610" y="650779"/>
                  <a:pt x="245610" y="650779"/>
                  <a:pt x="245610" y="665117"/>
                </a:cubicBezTo>
                <a:cubicBezTo>
                  <a:pt x="245610" y="665117"/>
                  <a:pt x="245610" y="665117"/>
                  <a:pt x="260412" y="665117"/>
                </a:cubicBezTo>
                <a:cubicBezTo>
                  <a:pt x="274751" y="679456"/>
                  <a:pt x="274751" y="665117"/>
                  <a:pt x="274751" y="665117"/>
                </a:cubicBezTo>
                <a:lnTo>
                  <a:pt x="274751" y="679456"/>
                </a:lnTo>
                <a:lnTo>
                  <a:pt x="289090" y="679456"/>
                </a:lnTo>
                <a:lnTo>
                  <a:pt x="289090" y="665117"/>
                </a:lnTo>
                <a:lnTo>
                  <a:pt x="283713" y="665117"/>
                </a:lnTo>
                <a:cubicBezTo>
                  <a:pt x="282816" y="665117"/>
                  <a:pt x="282368" y="665117"/>
                  <a:pt x="283040" y="665117"/>
                </a:cubicBezTo>
                <a:lnTo>
                  <a:pt x="274751" y="665117"/>
                </a:lnTo>
                <a:cubicBezTo>
                  <a:pt x="274751" y="665117"/>
                  <a:pt x="274751" y="665117"/>
                  <a:pt x="260412" y="665117"/>
                </a:cubicBezTo>
                <a:cubicBezTo>
                  <a:pt x="260412" y="650779"/>
                  <a:pt x="245610" y="665117"/>
                  <a:pt x="260412" y="650779"/>
                </a:cubicBezTo>
                <a:cubicBezTo>
                  <a:pt x="260412" y="635978"/>
                  <a:pt x="260412" y="635978"/>
                  <a:pt x="274751" y="650779"/>
                </a:cubicBezTo>
                <a:lnTo>
                  <a:pt x="274751" y="635978"/>
                </a:lnTo>
                <a:lnTo>
                  <a:pt x="260412" y="635978"/>
                </a:lnTo>
                <a:lnTo>
                  <a:pt x="260412" y="621639"/>
                </a:lnTo>
                <a:cubicBezTo>
                  <a:pt x="260412" y="635978"/>
                  <a:pt x="260412" y="635978"/>
                  <a:pt x="274751" y="621639"/>
                </a:cubicBezTo>
                <a:lnTo>
                  <a:pt x="289090" y="621639"/>
                </a:lnTo>
                <a:cubicBezTo>
                  <a:pt x="289090" y="635978"/>
                  <a:pt x="274751" y="635978"/>
                  <a:pt x="289090" y="635978"/>
                </a:cubicBezTo>
                <a:lnTo>
                  <a:pt x="303428" y="635978"/>
                </a:lnTo>
                <a:cubicBezTo>
                  <a:pt x="303428" y="621639"/>
                  <a:pt x="303428" y="635978"/>
                  <a:pt x="303428" y="621639"/>
                </a:cubicBezTo>
                <a:lnTo>
                  <a:pt x="318230" y="621639"/>
                </a:lnTo>
                <a:cubicBezTo>
                  <a:pt x="318230" y="621639"/>
                  <a:pt x="318230" y="621639"/>
                  <a:pt x="318230" y="607301"/>
                </a:cubicBezTo>
                <a:lnTo>
                  <a:pt x="332569" y="607301"/>
                </a:lnTo>
                <a:cubicBezTo>
                  <a:pt x="332569" y="592963"/>
                  <a:pt x="318230" y="607301"/>
                  <a:pt x="332569" y="592963"/>
                </a:cubicBezTo>
                <a:cubicBezTo>
                  <a:pt x="332569" y="578162"/>
                  <a:pt x="318230" y="592963"/>
                  <a:pt x="318230" y="592963"/>
                </a:cubicBezTo>
                <a:lnTo>
                  <a:pt x="318230" y="607301"/>
                </a:lnTo>
                <a:lnTo>
                  <a:pt x="303428" y="621639"/>
                </a:lnTo>
                <a:lnTo>
                  <a:pt x="303428" y="607301"/>
                </a:lnTo>
                <a:cubicBezTo>
                  <a:pt x="303428" y="607301"/>
                  <a:pt x="303428" y="592963"/>
                  <a:pt x="289090" y="592963"/>
                </a:cubicBezTo>
                <a:lnTo>
                  <a:pt x="289090" y="578162"/>
                </a:lnTo>
                <a:lnTo>
                  <a:pt x="289090" y="572785"/>
                </a:lnTo>
                <a:cubicBezTo>
                  <a:pt x="289090" y="571889"/>
                  <a:pt x="289090" y="571440"/>
                  <a:pt x="289090" y="572113"/>
                </a:cubicBezTo>
                <a:lnTo>
                  <a:pt x="289090" y="569872"/>
                </a:lnTo>
                <a:cubicBezTo>
                  <a:pt x="289090" y="571889"/>
                  <a:pt x="289090" y="563823"/>
                  <a:pt x="289090" y="563823"/>
                </a:cubicBezTo>
                <a:cubicBezTo>
                  <a:pt x="303428" y="563823"/>
                  <a:pt x="289090" y="563823"/>
                  <a:pt x="303428" y="563823"/>
                </a:cubicBezTo>
                <a:cubicBezTo>
                  <a:pt x="303428" y="563823"/>
                  <a:pt x="303428" y="563823"/>
                  <a:pt x="303428" y="549485"/>
                </a:cubicBezTo>
                <a:cubicBezTo>
                  <a:pt x="303428" y="563823"/>
                  <a:pt x="318230" y="549485"/>
                  <a:pt x="318230" y="563823"/>
                </a:cubicBezTo>
                <a:lnTo>
                  <a:pt x="318230" y="549485"/>
                </a:lnTo>
                <a:cubicBezTo>
                  <a:pt x="303428" y="549485"/>
                  <a:pt x="318230" y="535146"/>
                  <a:pt x="303428" y="549485"/>
                </a:cubicBezTo>
                <a:lnTo>
                  <a:pt x="303428" y="535146"/>
                </a:lnTo>
                <a:lnTo>
                  <a:pt x="318230" y="535146"/>
                </a:lnTo>
                <a:lnTo>
                  <a:pt x="332569" y="535146"/>
                </a:lnTo>
                <a:cubicBezTo>
                  <a:pt x="332569" y="535146"/>
                  <a:pt x="332569" y="549485"/>
                  <a:pt x="346907" y="535146"/>
                </a:cubicBezTo>
                <a:lnTo>
                  <a:pt x="346907" y="543436"/>
                </a:lnTo>
                <a:cubicBezTo>
                  <a:pt x="346907" y="542764"/>
                  <a:pt x="346907" y="543212"/>
                  <a:pt x="346907" y="544108"/>
                </a:cubicBezTo>
                <a:lnTo>
                  <a:pt x="346907" y="549485"/>
                </a:lnTo>
                <a:lnTo>
                  <a:pt x="361246" y="549485"/>
                </a:lnTo>
                <a:cubicBezTo>
                  <a:pt x="376048" y="549485"/>
                  <a:pt x="376048" y="549485"/>
                  <a:pt x="376048" y="563823"/>
                </a:cubicBezTo>
                <a:cubicBezTo>
                  <a:pt x="376048" y="563823"/>
                  <a:pt x="376048" y="563823"/>
                  <a:pt x="390386" y="563823"/>
                </a:cubicBezTo>
                <a:cubicBezTo>
                  <a:pt x="404725" y="563823"/>
                  <a:pt x="404725" y="563823"/>
                  <a:pt x="404725" y="578162"/>
                </a:cubicBezTo>
                <a:cubicBezTo>
                  <a:pt x="404725" y="578162"/>
                  <a:pt x="404725" y="578162"/>
                  <a:pt x="419064" y="578162"/>
                </a:cubicBezTo>
                <a:cubicBezTo>
                  <a:pt x="433866" y="578162"/>
                  <a:pt x="433866" y="592963"/>
                  <a:pt x="433866" y="592963"/>
                </a:cubicBezTo>
                <a:lnTo>
                  <a:pt x="448204" y="592963"/>
                </a:lnTo>
                <a:lnTo>
                  <a:pt x="448204" y="607301"/>
                </a:lnTo>
                <a:cubicBezTo>
                  <a:pt x="462543" y="592963"/>
                  <a:pt x="462543" y="607301"/>
                  <a:pt x="462543" y="607301"/>
                </a:cubicBezTo>
                <a:cubicBezTo>
                  <a:pt x="462543" y="621639"/>
                  <a:pt x="476882" y="607301"/>
                  <a:pt x="476882" y="607301"/>
                </a:cubicBezTo>
                <a:cubicBezTo>
                  <a:pt x="491683" y="607301"/>
                  <a:pt x="491683" y="621639"/>
                  <a:pt x="491683" y="607301"/>
                </a:cubicBezTo>
                <a:lnTo>
                  <a:pt x="491683" y="621639"/>
                </a:lnTo>
                <a:lnTo>
                  <a:pt x="506022" y="621639"/>
                </a:lnTo>
                <a:cubicBezTo>
                  <a:pt x="491683" y="635978"/>
                  <a:pt x="506022" y="621639"/>
                  <a:pt x="506022" y="621639"/>
                </a:cubicBezTo>
                <a:cubicBezTo>
                  <a:pt x="506022" y="621639"/>
                  <a:pt x="506022" y="621639"/>
                  <a:pt x="491683" y="635978"/>
                </a:cubicBezTo>
                <a:cubicBezTo>
                  <a:pt x="506022" y="635978"/>
                  <a:pt x="491683" y="635978"/>
                  <a:pt x="506022" y="635978"/>
                </a:cubicBezTo>
                <a:lnTo>
                  <a:pt x="506022" y="627688"/>
                </a:lnTo>
                <a:cubicBezTo>
                  <a:pt x="506022" y="629705"/>
                  <a:pt x="506022" y="621639"/>
                  <a:pt x="506022" y="621639"/>
                </a:cubicBezTo>
                <a:cubicBezTo>
                  <a:pt x="506022" y="621639"/>
                  <a:pt x="506022" y="621639"/>
                  <a:pt x="520361" y="621639"/>
                </a:cubicBezTo>
                <a:cubicBezTo>
                  <a:pt x="520361" y="621639"/>
                  <a:pt x="520361" y="621639"/>
                  <a:pt x="520361" y="635978"/>
                </a:cubicBezTo>
                <a:lnTo>
                  <a:pt x="534700" y="635978"/>
                </a:lnTo>
                <a:lnTo>
                  <a:pt x="549501" y="635978"/>
                </a:lnTo>
                <a:cubicBezTo>
                  <a:pt x="549501" y="635978"/>
                  <a:pt x="549501" y="635978"/>
                  <a:pt x="563840" y="635978"/>
                </a:cubicBezTo>
                <a:lnTo>
                  <a:pt x="563840" y="650779"/>
                </a:lnTo>
                <a:lnTo>
                  <a:pt x="549501" y="650779"/>
                </a:lnTo>
                <a:cubicBezTo>
                  <a:pt x="563840" y="650779"/>
                  <a:pt x="549501" y="665117"/>
                  <a:pt x="549501" y="665117"/>
                </a:cubicBezTo>
                <a:cubicBezTo>
                  <a:pt x="549501" y="665117"/>
                  <a:pt x="563840" y="650779"/>
                  <a:pt x="563840" y="665117"/>
                </a:cubicBezTo>
                <a:cubicBezTo>
                  <a:pt x="578179" y="665117"/>
                  <a:pt x="578179" y="665117"/>
                  <a:pt x="578179" y="650779"/>
                </a:cubicBezTo>
                <a:lnTo>
                  <a:pt x="592518" y="650779"/>
                </a:lnTo>
                <a:cubicBezTo>
                  <a:pt x="592518" y="650779"/>
                  <a:pt x="592518" y="665117"/>
                  <a:pt x="578179" y="665117"/>
                </a:cubicBezTo>
                <a:cubicBezTo>
                  <a:pt x="578179" y="679456"/>
                  <a:pt x="578179" y="665117"/>
                  <a:pt x="578179" y="679456"/>
                </a:cubicBezTo>
                <a:cubicBezTo>
                  <a:pt x="578179" y="679456"/>
                  <a:pt x="578179" y="679456"/>
                  <a:pt x="592518" y="679456"/>
                </a:cubicBezTo>
                <a:cubicBezTo>
                  <a:pt x="578179" y="693794"/>
                  <a:pt x="578179" y="693794"/>
                  <a:pt x="592518" y="693794"/>
                </a:cubicBezTo>
                <a:lnTo>
                  <a:pt x="578179" y="708595"/>
                </a:lnTo>
                <a:lnTo>
                  <a:pt x="578179" y="722933"/>
                </a:lnTo>
                <a:lnTo>
                  <a:pt x="592518" y="722933"/>
                </a:lnTo>
                <a:lnTo>
                  <a:pt x="607319" y="722933"/>
                </a:lnTo>
                <a:lnTo>
                  <a:pt x="607319" y="737272"/>
                </a:lnTo>
                <a:lnTo>
                  <a:pt x="592518" y="737272"/>
                </a:lnTo>
                <a:cubicBezTo>
                  <a:pt x="592518" y="737272"/>
                  <a:pt x="578179" y="737272"/>
                  <a:pt x="592518" y="751610"/>
                </a:cubicBezTo>
                <a:cubicBezTo>
                  <a:pt x="592518" y="751610"/>
                  <a:pt x="592518" y="751610"/>
                  <a:pt x="578179" y="766411"/>
                </a:cubicBezTo>
                <a:lnTo>
                  <a:pt x="578179" y="762711"/>
                </a:lnTo>
                <a:cubicBezTo>
                  <a:pt x="578179" y="762711"/>
                  <a:pt x="578179" y="759011"/>
                  <a:pt x="578179" y="751610"/>
                </a:cubicBezTo>
                <a:lnTo>
                  <a:pt x="563840" y="751610"/>
                </a:lnTo>
                <a:lnTo>
                  <a:pt x="563840" y="753460"/>
                </a:lnTo>
                <a:cubicBezTo>
                  <a:pt x="563840" y="755311"/>
                  <a:pt x="563840" y="759011"/>
                  <a:pt x="563840" y="766411"/>
                </a:cubicBezTo>
                <a:cubicBezTo>
                  <a:pt x="563840" y="766411"/>
                  <a:pt x="563840" y="780749"/>
                  <a:pt x="549501" y="780749"/>
                </a:cubicBezTo>
                <a:lnTo>
                  <a:pt x="549501" y="795088"/>
                </a:lnTo>
                <a:cubicBezTo>
                  <a:pt x="549501" y="795088"/>
                  <a:pt x="563840" y="780749"/>
                  <a:pt x="563840" y="795088"/>
                </a:cubicBezTo>
                <a:cubicBezTo>
                  <a:pt x="563840" y="795088"/>
                  <a:pt x="563840" y="795088"/>
                  <a:pt x="563840" y="780749"/>
                </a:cubicBezTo>
                <a:lnTo>
                  <a:pt x="563840" y="778957"/>
                </a:lnTo>
                <a:cubicBezTo>
                  <a:pt x="563840" y="777165"/>
                  <a:pt x="563840" y="773580"/>
                  <a:pt x="563840" y="766411"/>
                </a:cubicBezTo>
                <a:cubicBezTo>
                  <a:pt x="563840" y="766411"/>
                  <a:pt x="563840" y="766411"/>
                  <a:pt x="578179" y="766411"/>
                </a:cubicBezTo>
                <a:cubicBezTo>
                  <a:pt x="578179" y="766411"/>
                  <a:pt x="578179" y="766411"/>
                  <a:pt x="592518" y="766411"/>
                </a:cubicBezTo>
                <a:lnTo>
                  <a:pt x="592518" y="757854"/>
                </a:lnTo>
                <a:lnTo>
                  <a:pt x="592518" y="757161"/>
                </a:lnTo>
                <a:lnTo>
                  <a:pt x="592518" y="751610"/>
                </a:lnTo>
                <a:cubicBezTo>
                  <a:pt x="592518" y="751610"/>
                  <a:pt x="592518" y="751610"/>
                  <a:pt x="607319" y="751610"/>
                </a:cubicBezTo>
                <a:cubicBezTo>
                  <a:pt x="607319" y="751610"/>
                  <a:pt x="607319" y="751610"/>
                  <a:pt x="621658" y="751610"/>
                </a:cubicBezTo>
                <a:cubicBezTo>
                  <a:pt x="621658" y="751610"/>
                  <a:pt x="621658" y="751610"/>
                  <a:pt x="621658" y="766411"/>
                </a:cubicBezTo>
                <a:cubicBezTo>
                  <a:pt x="621658" y="766411"/>
                  <a:pt x="621658" y="766411"/>
                  <a:pt x="621658" y="780749"/>
                </a:cubicBezTo>
                <a:cubicBezTo>
                  <a:pt x="621658" y="766411"/>
                  <a:pt x="621658" y="766411"/>
                  <a:pt x="635997" y="780749"/>
                </a:cubicBezTo>
                <a:lnTo>
                  <a:pt x="635997" y="766411"/>
                </a:lnTo>
                <a:cubicBezTo>
                  <a:pt x="650336" y="766411"/>
                  <a:pt x="650336" y="780749"/>
                  <a:pt x="650336" y="780749"/>
                </a:cubicBezTo>
                <a:cubicBezTo>
                  <a:pt x="650336" y="780749"/>
                  <a:pt x="650336" y="780749"/>
                  <a:pt x="665137" y="780749"/>
                </a:cubicBezTo>
                <a:lnTo>
                  <a:pt x="665137" y="778957"/>
                </a:lnTo>
                <a:cubicBezTo>
                  <a:pt x="665137" y="777165"/>
                  <a:pt x="665137" y="773580"/>
                  <a:pt x="665137" y="766411"/>
                </a:cubicBezTo>
                <a:lnTo>
                  <a:pt x="665137" y="755311"/>
                </a:lnTo>
                <a:lnTo>
                  <a:pt x="665137" y="751610"/>
                </a:lnTo>
                <a:lnTo>
                  <a:pt x="650336" y="751610"/>
                </a:lnTo>
                <a:lnTo>
                  <a:pt x="650336" y="753460"/>
                </a:lnTo>
                <a:lnTo>
                  <a:pt x="650336" y="762711"/>
                </a:lnTo>
                <a:lnTo>
                  <a:pt x="650336" y="766411"/>
                </a:lnTo>
                <a:lnTo>
                  <a:pt x="635997" y="766411"/>
                </a:lnTo>
                <a:cubicBezTo>
                  <a:pt x="635997" y="751610"/>
                  <a:pt x="621658" y="751610"/>
                  <a:pt x="635997" y="751610"/>
                </a:cubicBezTo>
                <a:lnTo>
                  <a:pt x="621658" y="751610"/>
                </a:lnTo>
                <a:lnTo>
                  <a:pt x="621658" y="746233"/>
                </a:lnTo>
                <a:lnTo>
                  <a:pt x="621658" y="745561"/>
                </a:lnTo>
                <a:lnTo>
                  <a:pt x="621658" y="737272"/>
                </a:lnTo>
                <a:cubicBezTo>
                  <a:pt x="621658" y="737272"/>
                  <a:pt x="621658" y="737272"/>
                  <a:pt x="635997" y="722933"/>
                </a:cubicBezTo>
                <a:cubicBezTo>
                  <a:pt x="635997" y="722933"/>
                  <a:pt x="635997" y="722933"/>
                  <a:pt x="635997" y="737272"/>
                </a:cubicBezTo>
                <a:lnTo>
                  <a:pt x="650336" y="737272"/>
                </a:lnTo>
                <a:lnTo>
                  <a:pt x="650336" y="728982"/>
                </a:lnTo>
                <a:lnTo>
                  <a:pt x="650336" y="728310"/>
                </a:lnTo>
                <a:lnTo>
                  <a:pt x="650336" y="722933"/>
                </a:lnTo>
                <a:cubicBezTo>
                  <a:pt x="635997" y="722933"/>
                  <a:pt x="650336" y="708595"/>
                  <a:pt x="635997" y="708595"/>
                </a:cubicBezTo>
                <a:lnTo>
                  <a:pt x="635997" y="693794"/>
                </a:lnTo>
                <a:cubicBezTo>
                  <a:pt x="621658" y="693794"/>
                  <a:pt x="621658" y="693794"/>
                  <a:pt x="621658" y="708595"/>
                </a:cubicBezTo>
                <a:lnTo>
                  <a:pt x="621658" y="693794"/>
                </a:lnTo>
                <a:cubicBezTo>
                  <a:pt x="621658" y="693794"/>
                  <a:pt x="621658" y="693794"/>
                  <a:pt x="621658" y="679456"/>
                </a:cubicBezTo>
                <a:lnTo>
                  <a:pt x="621658" y="665117"/>
                </a:lnTo>
                <a:cubicBezTo>
                  <a:pt x="607319" y="665117"/>
                  <a:pt x="607319" y="665117"/>
                  <a:pt x="607319" y="679456"/>
                </a:cubicBezTo>
                <a:cubicBezTo>
                  <a:pt x="599918" y="679456"/>
                  <a:pt x="596218" y="679456"/>
                  <a:pt x="596218" y="679456"/>
                </a:cubicBezTo>
                <a:lnTo>
                  <a:pt x="592518" y="679456"/>
                </a:lnTo>
                <a:cubicBezTo>
                  <a:pt x="592518" y="665117"/>
                  <a:pt x="592518" y="665117"/>
                  <a:pt x="578179" y="665117"/>
                </a:cubicBezTo>
                <a:cubicBezTo>
                  <a:pt x="578179" y="665117"/>
                  <a:pt x="578179" y="665117"/>
                  <a:pt x="579971" y="665117"/>
                </a:cubicBezTo>
                <a:lnTo>
                  <a:pt x="583556" y="665117"/>
                </a:lnTo>
                <a:cubicBezTo>
                  <a:pt x="584452" y="665117"/>
                  <a:pt x="584900" y="665117"/>
                  <a:pt x="584228" y="665117"/>
                </a:cubicBezTo>
                <a:lnTo>
                  <a:pt x="592518" y="665117"/>
                </a:lnTo>
                <a:cubicBezTo>
                  <a:pt x="607319" y="665117"/>
                  <a:pt x="607319" y="650779"/>
                  <a:pt x="607319" y="665117"/>
                </a:cubicBezTo>
                <a:lnTo>
                  <a:pt x="607319" y="659740"/>
                </a:lnTo>
                <a:lnTo>
                  <a:pt x="607319" y="659068"/>
                </a:lnTo>
                <a:lnTo>
                  <a:pt x="607319" y="658844"/>
                </a:lnTo>
                <a:cubicBezTo>
                  <a:pt x="607319" y="656156"/>
                  <a:pt x="607319" y="661533"/>
                  <a:pt x="607319" y="650779"/>
                </a:cubicBezTo>
                <a:cubicBezTo>
                  <a:pt x="592518" y="635978"/>
                  <a:pt x="607319" y="635978"/>
                  <a:pt x="592518" y="635978"/>
                </a:cubicBezTo>
                <a:lnTo>
                  <a:pt x="592518" y="621639"/>
                </a:lnTo>
                <a:cubicBezTo>
                  <a:pt x="592518" y="621639"/>
                  <a:pt x="584452" y="621639"/>
                  <a:pt x="586469" y="621639"/>
                </a:cubicBezTo>
                <a:lnTo>
                  <a:pt x="578179" y="621639"/>
                </a:lnTo>
                <a:cubicBezTo>
                  <a:pt x="578179" y="621639"/>
                  <a:pt x="578179" y="621639"/>
                  <a:pt x="578179" y="607301"/>
                </a:cubicBezTo>
                <a:cubicBezTo>
                  <a:pt x="578179" y="607301"/>
                  <a:pt x="563840" y="607301"/>
                  <a:pt x="578179" y="592963"/>
                </a:cubicBezTo>
                <a:cubicBezTo>
                  <a:pt x="578179" y="592963"/>
                  <a:pt x="578179" y="592963"/>
                  <a:pt x="563840" y="592963"/>
                </a:cubicBezTo>
                <a:lnTo>
                  <a:pt x="563840" y="578162"/>
                </a:lnTo>
                <a:cubicBezTo>
                  <a:pt x="563840" y="563823"/>
                  <a:pt x="549501" y="563823"/>
                  <a:pt x="549501" y="563823"/>
                </a:cubicBezTo>
                <a:cubicBezTo>
                  <a:pt x="549501" y="563823"/>
                  <a:pt x="549501" y="563823"/>
                  <a:pt x="549501" y="562031"/>
                </a:cubicBezTo>
                <a:lnTo>
                  <a:pt x="549501" y="555534"/>
                </a:lnTo>
                <a:lnTo>
                  <a:pt x="549501" y="554862"/>
                </a:lnTo>
                <a:lnTo>
                  <a:pt x="549501" y="549485"/>
                </a:lnTo>
                <a:cubicBezTo>
                  <a:pt x="549501" y="549485"/>
                  <a:pt x="549501" y="549485"/>
                  <a:pt x="534700" y="549485"/>
                </a:cubicBezTo>
                <a:lnTo>
                  <a:pt x="534700" y="535146"/>
                </a:lnTo>
                <a:cubicBezTo>
                  <a:pt x="534700" y="535146"/>
                  <a:pt x="534700" y="520345"/>
                  <a:pt x="520361" y="520345"/>
                </a:cubicBezTo>
                <a:lnTo>
                  <a:pt x="520361" y="506007"/>
                </a:lnTo>
                <a:cubicBezTo>
                  <a:pt x="509607" y="506007"/>
                  <a:pt x="514984" y="506007"/>
                  <a:pt x="512295" y="506007"/>
                </a:cubicBezTo>
                <a:lnTo>
                  <a:pt x="512071" y="506007"/>
                </a:lnTo>
                <a:lnTo>
                  <a:pt x="511399" y="506007"/>
                </a:lnTo>
                <a:cubicBezTo>
                  <a:pt x="509607" y="506007"/>
                  <a:pt x="506022" y="506007"/>
                  <a:pt x="506022" y="506007"/>
                </a:cubicBezTo>
                <a:lnTo>
                  <a:pt x="506022" y="491669"/>
                </a:lnTo>
                <a:cubicBezTo>
                  <a:pt x="506022" y="488084"/>
                  <a:pt x="505126" y="486292"/>
                  <a:pt x="504006" y="485620"/>
                </a:cubicBezTo>
                <a:lnTo>
                  <a:pt x="502713" y="485878"/>
                </a:lnTo>
                <a:lnTo>
                  <a:pt x="498853" y="479122"/>
                </a:lnTo>
                <a:cubicBezTo>
                  <a:pt x="495268" y="477330"/>
                  <a:pt x="491683" y="477330"/>
                  <a:pt x="491683" y="477330"/>
                </a:cubicBezTo>
                <a:lnTo>
                  <a:pt x="491683" y="462529"/>
                </a:lnTo>
                <a:cubicBezTo>
                  <a:pt x="476882" y="462529"/>
                  <a:pt x="491683" y="448191"/>
                  <a:pt x="476882" y="448191"/>
                </a:cubicBezTo>
                <a:lnTo>
                  <a:pt x="476882" y="444606"/>
                </a:lnTo>
                <a:cubicBezTo>
                  <a:pt x="476882" y="444606"/>
                  <a:pt x="476882" y="441022"/>
                  <a:pt x="476882" y="433853"/>
                </a:cubicBezTo>
                <a:cubicBezTo>
                  <a:pt x="469713" y="433853"/>
                  <a:pt x="466128" y="433853"/>
                  <a:pt x="466128" y="433853"/>
                </a:cubicBezTo>
                <a:lnTo>
                  <a:pt x="462543" y="433853"/>
                </a:lnTo>
                <a:lnTo>
                  <a:pt x="462543" y="419514"/>
                </a:lnTo>
                <a:cubicBezTo>
                  <a:pt x="462543" y="404713"/>
                  <a:pt x="462543" y="419514"/>
                  <a:pt x="462543" y="404713"/>
                </a:cubicBezTo>
                <a:lnTo>
                  <a:pt x="462543" y="390375"/>
                </a:lnTo>
                <a:cubicBezTo>
                  <a:pt x="448204" y="404713"/>
                  <a:pt x="448204" y="404713"/>
                  <a:pt x="448204" y="390375"/>
                </a:cubicBezTo>
                <a:lnTo>
                  <a:pt x="448204" y="376036"/>
                </a:lnTo>
                <a:lnTo>
                  <a:pt x="448204" y="361698"/>
                </a:lnTo>
                <a:cubicBezTo>
                  <a:pt x="448204" y="361698"/>
                  <a:pt x="448204" y="361698"/>
                  <a:pt x="448204" y="359848"/>
                </a:cubicBezTo>
                <a:cubicBezTo>
                  <a:pt x="448204" y="357998"/>
                  <a:pt x="448204" y="354298"/>
                  <a:pt x="448204" y="346897"/>
                </a:cubicBezTo>
                <a:lnTo>
                  <a:pt x="462543" y="346897"/>
                </a:lnTo>
                <a:lnTo>
                  <a:pt x="476882" y="346897"/>
                </a:lnTo>
                <a:cubicBezTo>
                  <a:pt x="476882" y="346897"/>
                  <a:pt x="476882" y="346897"/>
                  <a:pt x="478732" y="346897"/>
                </a:cubicBezTo>
                <a:lnTo>
                  <a:pt x="482433" y="346897"/>
                </a:lnTo>
                <a:cubicBezTo>
                  <a:pt x="483358" y="346897"/>
                  <a:pt x="483820" y="346897"/>
                  <a:pt x="483126" y="346897"/>
                </a:cubicBezTo>
                <a:lnTo>
                  <a:pt x="491683" y="346897"/>
                </a:lnTo>
                <a:cubicBezTo>
                  <a:pt x="506022" y="332559"/>
                  <a:pt x="491683" y="332559"/>
                  <a:pt x="491683" y="332559"/>
                </a:cubicBezTo>
                <a:cubicBezTo>
                  <a:pt x="491683" y="332559"/>
                  <a:pt x="491683" y="332559"/>
                  <a:pt x="476882" y="332559"/>
                </a:cubicBezTo>
                <a:cubicBezTo>
                  <a:pt x="491683" y="332559"/>
                  <a:pt x="476882" y="318220"/>
                  <a:pt x="476882" y="318220"/>
                </a:cubicBezTo>
                <a:lnTo>
                  <a:pt x="476882" y="303882"/>
                </a:lnTo>
                <a:cubicBezTo>
                  <a:pt x="476882" y="303882"/>
                  <a:pt x="476882" y="318220"/>
                  <a:pt x="491683" y="303882"/>
                </a:cubicBezTo>
                <a:lnTo>
                  <a:pt x="506022" y="289081"/>
                </a:lnTo>
                <a:lnTo>
                  <a:pt x="491683" y="289081"/>
                </a:lnTo>
                <a:lnTo>
                  <a:pt x="491683" y="287289"/>
                </a:lnTo>
                <a:cubicBezTo>
                  <a:pt x="491683" y="285496"/>
                  <a:pt x="491683" y="281912"/>
                  <a:pt x="491683" y="274742"/>
                </a:cubicBezTo>
                <a:cubicBezTo>
                  <a:pt x="506022" y="274742"/>
                  <a:pt x="506022" y="260404"/>
                  <a:pt x="506022" y="260404"/>
                </a:cubicBezTo>
                <a:lnTo>
                  <a:pt x="506022" y="274742"/>
                </a:lnTo>
                <a:cubicBezTo>
                  <a:pt x="520361" y="274742"/>
                  <a:pt x="520361" y="274742"/>
                  <a:pt x="520361" y="289081"/>
                </a:cubicBezTo>
                <a:cubicBezTo>
                  <a:pt x="520361" y="289081"/>
                  <a:pt x="520361" y="289081"/>
                  <a:pt x="520361" y="274742"/>
                </a:cubicBezTo>
                <a:cubicBezTo>
                  <a:pt x="520361" y="274742"/>
                  <a:pt x="520361" y="274742"/>
                  <a:pt x="520361" y="260404"/>
                </a:cubicBezTo>
                <a:cubicBezTo>
                  <a:pt x="520361" y="260404"/>
                  <a:pt x="520361" y="260404"/>
                  <a:pt x="506022" y="260404"/>
                </a:cubicBezTo>
                <a:lnTo>
                  <a:pt x="506022" y="246066"/>
                </a:lnTo>
                <a:cubicBezTo>
                  <a:pt x="506022" y="246066"/>
                  <a:pt x="506022" y="246066"/>
                  <a:pt x="520361" y="246066"/>
                </a:cubicBezTo>
                <a:cubicBezTo>
                  <a:pt x="520361" y="246066"/>
                  <a:pt x="520361" y="246066"/>
                  <a:pt x="534700" y="246066"/>
                </a:cubicBezTo>
                <a:lnTo>
                  <a:pt x="549501" y="246066"/>
                </a:lnTo>
                <a:lnTo>
                  <a:pt x="549501" y="231265"/>
                </a:lnTo>
                <a:cubicBezTo>
                  <a:pt x="549501" y="231265"/>
                  <a:pt x="549501" y="231265"/>
                  <a:pt x="534700" y="231265"/>
                </a:cubicBezTo>
                <a:cubicBezTo>
                  <a:pt x="534700" y="231265"/>
                  <a:pt x="534700" y="231265"/>
                  <a:pt x="520361" y="231265"/>
                </a:cubicBezTo>
                <a:cubicBezTo>
                  <a:pt x="520361" y="216926"/>
                  <a:pt x="520361" y="216926"/>
                  <a:pt x="534700" y="216926"/>
                </a:cubicBezTo>
                <a:lnTo>
                  <a:pt x="534700" y="202588"/>
                </a:lnTo>
                <a:lnTo>
                  <a:pt x="549501" y="202588"/>
                </a:lnTo>
                <a:cubicBezTo>
                  <a:pt x="549501" y="202588"/>
                  <a:pt x="549501" y="202588"/>
                  <a:pt x="563840" y="202588"/>
                </a:cubicBezTo>
                <a:lnTo>
                  <a:pt x="549501" y="216926"/>
                </a:lnTo>
                <a:cubicBezTo>
                  <a:pt x="549501" y="216926"/>
                  <a:pt x="549501" y="216926"/>
                  <a:pt x="563840" y="216926"/>
                </a:cubicBezTo>
                <a:cubicBezTo>
                  <a:pt x="563840" y="216926"/>
                  <a:pt x="563840" y="216926"/>
                  <a:pt x="565633" y="216926"/>
                </a:cubicBezTo>
                <a:lnTo>
                  <a:pt x="567425" y="216926"/>
                </a:lnTo>
                <a:cubicBezTo>
                  <a:pt x="567425" y="216926"/>
                  <a:pt x="571010" y="216926"/>
                  <a:pt x="578179" y="216926"/>
                </a:cubicBezTo>
                <a:lnTo>
                  <a:pt x="578179" y="202588"/>
                </a:lnTo>
                <a:cubicBezTo>
                  <a:pt x="578179" y="202588"/>
                  <a:pt x="578179" y="202588"/>
                  <a:pt x="578179" y="188250"/>
                </a:cubicBezTo>
                <a:lnTo>
                  <a:pt x="592518" y="188250"/>
                </a:lnTo>
                <a:cubicBezTo>
                  <a:pt x="578179" y="202588"/>
                  <a:pt x="592518" y="202588"/>
                  <a:pt x="592518" y="202588"/>
                </a:cubicBezTo>
                <a:lnTo>
                  <a:pt x="592518" y="204380"/>
                </a:lnTo>
                <a:lnTo>
                  <a:pt x="592518" y="215134"/>
                </a:lnTo>
                <a:lnTo>
                  <a:pt x="592518" y="216926"/>
                </a:lnTo>
                <a:lnTo>
                  <a:pt x="607319" y="216926"/>
                </a:lnTo>
                <a:lnTo>
                  <a:pt x="607319" y="202588"/>
                </a:lnTo>
                <a:lnTo>
                  <a:pt x="607319" y="188250"/>
                </a:lnTo>
                <a:cubicBezTo>
                  <a:pt x="607319" y="188250"/>
                  <a:pt x="592518" y="188250"/>
                  <a:pt x="607319" y="173449"/>
                </a:cubicBezTo>
                <a:lnTo>
                  <a:pt x="621658" y="173449"/>
                </a:lnTo>
                <a:cubicBezTo>
                  <a:pt x="621658" y="173449"/>
                  <a:pt x="621658" y="173449"/>
                  <a:pt x="635997" y="173449"/>
                </a:cubicBezTo>
                <a:cubicBezTo>
                  <a:pt x="635997" y="173449"/>
                  <a:pt x="635997" y="173449"/>
                  <a:pt x="635997" y="188250"/>
                </a:cubicBezTo>
                <a:cubicBezTo>
                  <a:pt x="621658" y="188250"/>
                  <a:pt x="621658" y="202588"/>
                  <a:pt x="621658" y="202588"/>
                </a:cubicBezTo>
                <a:lnTo>
                  <a:pt x="635997" y="202588"/>
                </a:lnTo>
                <a:lnTo>
                  <a:pt x="635997" y="188250"/>
                </a:lnTo>
                <a:cubicBezTo>
                  <a:pt x="650336" y="173449"/>
                  <a:pt x="650336" y="173449"/>
                  <a:pt x="635997" y="173449"/>
                </a:cubicBezTo>
                <a:cubicBezTo>
                  <a:pt x="635997" y="173449"/>
                  <a:pt x="635997" y="173449"/>
                  <a:pt x="637789" y="173449"/>
                </a:cubicBezTo>
                <a:lnTo>
                  <a:pt x="641374" y="173449"/>
                </a:lnTo>
                <a:cubicBezTo>
                  <a:pt x="642270" y="173449"/>
                  <a:pt x="642718" y="173449"/>
                  <a:pt x="642046" y="173449"/>
                </a:cubicBezTo>
                <a:lnTo>
                  <a:pt x="650336" y="173449"/>
                </a:lnTo>
                <a:cubicBezTo>
                  <a:pt x="650336" y="159110"/>
                  <a:pt x="650336" y="159110"/>
                  <a:pt x="665137" y="159110"/>
                </a:cubicBezTo>
                <a:cubicBezTo>
                  <a:pt x="665137" y="159110"/>
                  <a:pt x="665137" y="159110"/>
                  <a:pt x="665137" y="144772"/>
                </a:cubicBezTo>
                <a:cubicBezTo>
                  <a:pt x="665137" y="144772"/>
                  <a:pt x="665137" y="144772"/>
                  <a:pt x="679476" y="144772"/>
                </a:cubicBezTo>
                <a:cubicBezTo>
                  <a:pt x="665137" y="159110"/>
                  <a:pt x="679476" y="159110"/>
                  <a:pt x="679476" y="159110"/>
                </a:cubicBezTo>
                <a:cubicBezTo>
                  <a:pt x="679476" y="159110"/>
                  <a:pt x="679476" y="159110"/>
                  <a:pt x="679476" y="144772"/>
                </a:cubicBezTo>
                <a:lnTo>
                  <a:pt x="693815" y="144772"/>
                </a:lnTo>
                <a:lnTo>
                  <a:pt x="708154" y="144772"/>
                </a:lnTo>
                <a:lnTo>
                  <a:pt x="708154" y="130433"/>
                </a:lnTo>
                <a:lnTo>
                  <a:pt x="722955" y="130433"/>
                </a:lnTo>
                <a:cubicBezTo>
                  <a:pt x="722955" y="130433"/>
                  <a:pt x="737294" y="130433"/>
                  <a:pt x="737294" y="115632"/>
                </a:cubicBezTo>
                <a:lnTo>
                  <a:pt x="751633" y="115632"/>
                </a:lnTo>
                <a:cubicBezTo>
                  <a:pt x="751633" y="115632"/>
                  <a:pt x="751633" y="115632"/>
                  <a:pt x="751633" y="130433"/>
                </a:cubicBezTo>
                <a:cubicBezTo>
                  <a:pt x="751633" y="130433"/>
                  <a:pt x="751633" y="130433"/>
                  <a:pt x="765971" y="130433"/>
                </a:cubicBezTo>
                <a:cubicBezTo>
                  <a:pt x="765971" y="144772"/>
                  <a:pt x="765971" y="144772"/>
                  <a:pt x="780773" y="144772"/>
                </a:cubicBezTo>
                <a:lnTo>
                  <a:pt x="775222" y="144772"/>
                </a:lnTo>
                <a:cubicBezTo>
                  <a:pt x="774297" y="144772"/>
                  <a:pt x="773835" y="144772"/>
                  <a:pt x="774528" y="144772"/>
                </a:cubicBezTo>
                <a:lnTo>
                  <a:pt x="765971" y="144772"/>
                </a:lnTo>
                <a:cubicBezTo>
                  <a:pt x="765971" y="144772"/>
                  <a:pt x="765971" y="159110"/>
                  <a:pt x="780773" y="159110"/>
                </a:cubicBezTo>
                <a:lnTo>
                  <a:pt x="795112" y="159110"/>
                </a:lnTo>
                <a:lnTo>
                  <a:pt x="795112" y="173449"/>
                </a:lnTo>
                <a:cubicBezTo>
                  <a:pt x="809451" y="173449"/>
                  <a:pt x="809451" y="159110"/>
                  <a:pt x="809451" y="159110"/>
                </a:cubicBezTo>
                <a:lnTo>
                  <a:pt x="809451" y="144772"/>
                </a:lnTo>
                <a:lnTo>
                  <a:pt x="823789" y="144772"/>
                </a:lnTo>
                <a:lnTo>
                  <a:pt x="823789" y="130433"/>
                </a:lnTo>
                <a:lnTo>
                  <a:pt x="838591" y="130433"/>
                </a:lnTo>
                <a:cubicBezTo>
                  <a:pt x="838591" y="130433"/>
                  <a:pt x="838591" y="130433"/>
                  <a:pt x="852930" y="115632"/>
                </a:cubicBezTo>
                <a:lnTo>
                  <a:pt x="852930" y="130433"/>
                </a:lnTo>
                <a:cubicBezTo>
                  <a:pt x="852930" y="130433"/>
                  <a:pt x="867268" y="115632"/>
                  <a:pt x="852930" y="115632"/>
                </a:cubicBezTo>
                <a:lnTo>
                  <a:pt x="861219" y="115632"/>
                </a:lnTo>
                <a:cubicBezTo>
                  <a:pt x="860547" y="115632"/>
                  <a:pt x="860995" y="115632"/>
                  <a:pt x="861891" y="115632"/>
                </a:cubicBezTo>
                <a:lnTo>
                  <a:pt x="867268" y="115632"/>
                </a:lnTo>
                <a:cubicBezTo>
                  <a:pt x="852930" y="115632"/>
                  <a:pt x="852930" y="101294"/>
                  <a:pt x="852930" y="101294"/>
                </a:cubicBezTo>
                <a:lnTo>
                  <a:pt x="867268" y="101294"/>
                </a:lnTo>
                <a:lnTo>
                  <a:pt x="867268" y="86956"/>
                </a:lnTo>
                <a:lnTo>
                  <a:pt x="852930" y="86956"/>
                </a:lnTo>
                <a:lnTo>
                  <a:pt x="838591" y="86956"/>
                </a:lnTo>
                <a:lnTo>
                  <a:pt x="823789" y="72617"/>
                </a:lnTo>
                <a:cubicBezTo>
                  <a:pt x="823789" y="72617"/>
                  <a:pt x="823789" y="72617"/>
                  <a:pt x="823789" y="57816"/>
                </a:cubicBezTo>
                <a:cubicBezTo>
                  <a:pt x="823789" y="57816"/>
                  <a:pt x="823789" y="57816"/>
                  <a:pt x="825639" y="57816"/>
                </a:cubicBezTo>
                <a:lnTo>
                  <a:pt x="830265" y="57816"/>
                </a:lnTo>
                <a:cubicBezTo>
                  <a:pt x="833040" y="57816"/>
                  <a:pt x="827490" y="57816"/>
                  <a:pt x="838591" y="57816"/>
                </a:cubicBezTo>
                <a:lnTo>
                  <a:pt x="838591" y="45270"/>
                </a:lnTo>
                <a:lnTo>
                  <a:pt x="838591" y="43478"/>
                </a:lnTo>
                <a:cubicBezTo>
                  <a:pt x="838591" y="43478"/>
                  <a:pt x="838591" y="43478"/>
                  <a:pt x="852930" y="43478"/>
                </a:cubicBezTo>
                <a:lnTo>
                  <a:pt x="852930" y="57816"/>
                </a:lnTo>
                <a:lnTo>
                  <a:pt x="838591" y="72617"/>
                </a:lnTo>
                <a:cubicBezTo>
                  <a:pt x="838591" y="72617"/>
                  <a:pt x="838591" y="86956"/>
                  <a:pt x="852930" y="72617"/>
                </a:cubicBezTo>
                <a:cubicBezTo>
                  <a:pt x="852930" y="72617"/>
                  <a:pt x="852930" y="57816"/>
                  <a:pt x="867268" y="57816"/>
                </a:cubicBezTo>
                <a:lnTo>
                  <a:pt x="867268" y="72617"/>
                </a:lnTo>
                <a:cubicBezTo>
                  <a:pt x="881607" y="57816"/>
                  <a:pt x="881607" y="72617"/>
                  <a:pt x="881607" y="57816"/>
                </a:cubicBezTo>
                <a:cubicBezTo>
                  <a:pt x="881607" y="57816"/>
                  <a:pt x="881607" y="66142"/>
                  <a:pt x="881607" y="64060"/>
                </a:cubicBezTo>
                <a:lnTo>
                  <a:pt x="881607" y="72617"/>
                </a:lnTo>
                <a:cubicBezTo>
                  <a:pt x="881607" y="72617"/>
                  <a:pt x="881607" y="72617"/>
                  <a:pt x="881607" y="86956"/>
                </a:cubicBezTo>
                <a:cubicBezTo>
                  <a:pt x="881607" y="86956"/>
                  <a:pt x="881607" y="86956"/>
                  <a:pt x="896409" y="86956"/>
                </a:cubicBezTo>
                <a:cubicBezTo>
                  <a:pt x="896409" y="86956"/>
                  <a:pt x="896409" y="86956"/>
                  <a:pt x="896409" y="72617"/>
                </a:cubicBezTo>
                <a:cubicBezTo>
                  <a:pt x="896409" y="72617"/>
                  <a:pt x="904474" y="72617"/>
                  <a:pt x="902458" y="72617"/>
                </a:cubicBezTo>
                <a:lnTo>
                  <a:pt x="910747" y="72617"/>
                </a:lnTo>
                <a:lnTo>
                  <a:pt x="910747" y="86956"/>
                </a:lnTo>
                <a:lnTo>
                  <a:pt x="925086" y="86956"/>
                </a:lnTo>
                <a:cubicBezTo>
                  <a:pt x="939425" y="86956"/>
                  <a:pt x="925086" y="86956"/>
                  <a:pt x="939425" y="72617"/>
                </a:cubicBezTo>
                <a:cubicBezTo>
                  <a:pt x="939425" y="72617"/>
                  <a:pt x="939425" y="72617"/>
                  <a:pt x="937633" y="72617"/>
                </a:cubicBezTo>
                <a:cubicBezTo>
                  <a:pt x="935841" y="72617"/>
                  <a:pt x="932256" y="72617"/>
                  <a:pt x="925086" y="72617"/>
                </a:cubicBezTo>
                <a:lnTo>
                  <a:pt x="910747" y="72617"/>
                </a:lnTo>
                <a:lnTo>
                  <a:pt x="910747" y="57816"/>
                </a:lnTo>
                <a:lnTo>
                  <a:pt x="905370" y="57816"/>
                </a:lnTo>
                <a:cubicBezTo>
                  <a:pt x="904474" y="57816"/>
                  <a:pt x="904026" y="57816"/>
                  <a:pt x="904698" y="57816"/>
                </a:cubicBezTo>
                <a:lnTo>
                  <a:pt x="902458" y="57816"/>
                </a:lnTo>
                <a:lnTo>
                  <a:pt x="901786" y="57816"/>
                </a:lnTo>
                <a:cubicBezTo>
                  <a:pt x="899993" y="57816"/>
                  <a:pt x="896409" y="57816"/>
                  <a:pt x="896409" y="57816"/>
                </a:cubicBezTo>
                <a:lnTo>
                  <a:pt x="896409" y="43478"/>
                </a:lnTo>
                <a:lnTo>
                  <a:pt x="896409" y="29139"/>
                </a:lnTo>
                <a:lnTo>
                  <a:pt x="904698" y="29139"/>
                </a:lnTo>
                <a:cubicBezTo>
                  <a:pt x="904026" y="29139"/>
                  <a:pt x="904474" y="29139"/>
                  <a:pt x="905370" y="29139"/>
                </a:cubicBezTo>
                <a:lnTo>
                  <a:pt x="910747" y="29139"/>
                </a:lnTo>
                <a:cubicBezTo>
                  <a:pt x="925086" y="29139"/>
                  <a:pt x="910747" y="43478"/>
                  <a:pt x="910747" y="43478"/>
                </a:cubicBezTo>
                <a:lnTo>
                  <a:pt x="925086" y="43478"/>
                </a:lnTo>
                <a:cubicBezTo>
                  <a:pt x="910747" y="43478"/>
                  <a:pt x="925086" y="29139"/>
                  <a:pt x="925086" y="29139"/>
                </a:cubicBezTo>
                <a:lnTo>
                  <a:pt x="926879" y="29139"/>
                </a:lnTo>
                <a:lnTo>
                  <a:pt x="928671" y="29139"/>
                </a:lnTo>
                <a:lnTo>
                  <a:pt x="937633" y="29139"/>
                </a:lnTo>
                <a:lnTo>
                  <a:pt x="939425" y="29139"/>
                </a:lnTo>
                <a:cubicBezTo>
                  <a:pt x="925086" y="29139"/>
                  <a:pt x="939425" y="14801"/>
                  <a:pt x="939425" y="14801"/>
                </a:cubicBezTo>
                <a:lnTo>
                  <a:pt x="954226" y="14801"/>
                </a:lnTo>
                <a:lnTo>
                  <a:pt x="954226" y="9251"/>
                </a:lnTo>
                <a:lnTo>
                  <a:pt x="954226" y="8557"/>
                </a:lnTo>
                <a:close/>
              </a:path>
            </a:pathLst>
          </a:custGeom>
          <a:solidFill>
            <a:schemeClr val="bg1">
              <a:lumMod val="85000"/>
            </a:schemeClr>
          </a:solidFill>
        </p:spPr>
        <p:txBody>
          <a:bodyPr wrap="square">
            <a:noAutofit/>
          </a:bodyPr>
          <a:lstStyle/>
          <a:p>
            <a:endParaRPr lang="en-UA"/>
          </a:p>
        </p:txBody>
      </p:sp>
      <p:sp>
        <p:nvSpPr>
          <p:cNvPr id="25" name="Picture Placeholder 24">
            <a:extLst>
              <a:ext uri="{FF2B5EF4-FFF2-40B4-BE49-F238E27FC236}">
                <a16:creationId xmlns:a16="http://schemas.microsoft.com/office/drawing/2014/main" id="{1BE8E69E-B911-6E43-8235-0DF738F68E6A}"/>
              </a:ext>
            </a:extLst>
          </p:cNvPr>
          <p:cNvSpPr>
            <a:spLocks noGrp="1"/>
          </p:cNvSpPr>
          <p:nvPr>
            <p:ph type="pic" sz="quarter" idx="16"/>
          </p:nvPr>
        </p:nvSpPr>
        <p:spPr>
          <a:xfrm>
            <a:off x="6523171" y="3529346"/>
            <a:ext cx="2066923" cy="2149321"/>
          </a:xfrm>
          <a:custGeom>
            <a:avLst/>
            <a:gdLst>
              <a:gd name="connsiteX0" fmla="*/ 1562763 w 2067192"/>
              <a:gd name="connsiteY0" fmla="*/ 2122159 h 2149321"/>
              <a:gd name="connsiteX1" fmla="*/ 1562763 w 2067192"/>
              <a:gd name="connsiteY1" fmla="*/ 2135740 h 2149321"/>
              <a:gd name="connsiteX2" fmla="*/ 1562763 w 2067192"/>
              <a:gd name="connsiteY2" fmla="*/ 2122159 h 2149321"/>
              <a:gd name="connsiteX3" fmla="*/ 1562763 w 2067192"/>
              <a:gd name="connsiteY3" fmla="*/ 2108578 h 2149321"/>
              <a:gd name="connsiteX4" fmla="*/ 1579434 w 2067192"/>
              <a:gd name="connsiteY4" fmla="*/ 2108578 h 2149321"/>
              <a:gd name="connsiteX5" fmla="*/ 1579434 w 2067192"/>
              <a:gd name="connsiteY5" fmla="*/ 2122159 h 2149321"/>
              <a:gd name="connsiteX6" fmla="*/ 1562763 w 2067192"/>
              <a:gd name="connsiteY6" fmla="*/ 2122159 h 2149321"/>
              <a:gd name="connsiteX7" fmla="*/ 1562763 w 2067192"/>
              <a:gd name="connsiteY7" fmla="*/ 2108578 h 2149321"/>
              <a:gd name="connsiteX8" fmla="*/ 1596643 w 2067192"/>
              <a:gd name="connsiteY8" fmla="*/ 2094558 h 2149321"/>
              <a:gd name="connsiteX9" fmla="*/ 1602894 w 2067192"/>
              <a:gd name="connsiteY9" fmla="*/ 2094558 h 2149321"/>
              <a:gd name="connsiteX10" fmla="*/ 1603676 w 2067192"/>
              <a:gd name="connsiteY10" fmla="*/ 2094558 h 2149321"/>
              <a:gd name="connsiteX11" fmla="*/ 1613314 w 2067192"/>
              <a:gd name="connsiteY11" fmla="*/ 2094558 h 2149321"/>
              <a:gd name="connsiteX12" fmla="*/ 1596643 w 2067192"/>
              <a:gd name="connsiteY12" fmla="*/ 2094558 h 2149321"/>
              <a:gd name="connsiteX13" fmla="*/ 1579434 w 2067192"/>
              <a:gd name="connsiteY13" fmla="*/ 2094558 h 2149321"/>
              <a:gd name="connsiteX14" fmla="*/ 1596643 w 2067192"/>
              <a:gd name="connsiteY14" fmla="*/ 2108578 h 2149321"/>
              <a:gd name="connsiteX15" fmla="*/ 1586694 w 2067192"/>
              <a:gd name="connsiteY15" fmla="*/ 2108578 h 2149321"/>
              <a:gd name="connsiteX16" fmla="*/ 1585887 w 2067192"/>
              <a:gd name="connsiteY16" fmla="*/ 2108578 h 2149321"/>
              <a:gd name="connsiteX17" fmla="*/ 1579434 w 2067192"/>
              <a:gd name="connsiteY17" fmla="*/ 2108578 h 2149321"/>
              <a:gd name="connsiteX18" fmla="*/ 1579434 w 2067192"/>
              <a:gd name="connsiteY18" fmla="*/ 2094558 h 2149321"/>
              <a:gd name="connsiteX19" fmla="*/ 1529421 w 2067192"/>
              <a:gd name="connsiteY19" fmla="*/ 2094558 h 2149321"/>
              <a:gd name="connsiteX20" fmla="*/ 1546092 w 2067192"/>
              <a:gd name="connsiteY20" fmla="*/ 2108578 h 2149321"/>
              <a:gd name="connsiteX21" fmla="*/ 1529421 w 2067192"/>
              <a:gd name="connsiteY21" fmla="*/ 2108578 h 2149321"/>
              <a:gd name="connsiteX22" fmla="*/ 1529421 w 2067192"/>
              <a:gd name="connsiteY22" fmla="*/ 2105073 h 2149321"/>
              <a:gd name="connsiteX23" fmla="*/ 1529421 w 2067192"/>
              <a:gd name="connsiteY23" fmla="*/ 2094558 h 2149321"/>
              <a:gd name="connsiteX24" fmla="*/ 1747756 w 2067192"/>
              <a:gd name="connsiteY24" fmla="*/ 2053815 h 2149321"/>
              <a:gd name="connsiteX25" fmla="*/ 1751924 w 2067192"/>
              <a:gd name="connsiteY25" fmla="*/ 2053815 h 2149321"/>
              <a:gd name="connsiteX26" fmla="*/ 1764427 w 2067192"/>
              <a:gd name="connsiteY26" fmla="*/ 2053815 h 2149321"/>
              <a:gd name="connsiteX27" fmla="*/ 1764427 w 2067192"/>
              <a:gd name="connsiteY27" fmla="*/ 2067396 h 2149321"/>
              <a:gd name="connsiteX28" fmla="*/ 1747756 w 2067192"/>
              <a:gd name="connsiteY28" fmla="*/ 2067396 h 2149321"/>
              <a:gd name="connsiteX29" fmla="*/ 1747756 w 2067192"/>
              <a:gd name="connsiteY29" fmla="*/ 2065699 h 2149321"/>
              <a:gd name="connsiteX30" fmla="*/ 1747756 w 2067192"/>
              <a:gd name="connsiteY30" fmla="*/ 2055513 h 2149321"/>
              <a:gd name="connsiteX31" fmla="*/ 1747756 w 2067192"/>
              <a:gd name="connsiteY31" fmla="*/ 2053815 h 2149321"/>
              <a:gd name="connsiteX32" fmla="*/ 1546092 w 2067192"/>
              <a:gd name="connsiteY32" fmla="*/ 2053815 h 2149321"/>
              <a:gd name="connsiteX33" fmla="*/ 1546092 w 2067192"/>
              <a:gd name="connsiteY33" fmla="*/ 2055513 h 2149321"/>
              <a:gd name="connsiteX34" fmla="*/ 1546092 w 2067192"/>
              <a:gd name="connsiteY34" fmla="*/ 2067396 h 2149321"/>
              <a:gd name="connsiteX35" fmla="*/ 1548176 w 2067192"/>
              <a:gd name="connsiteY35" fmla="*/ 2067396 h 2149321"/>
              <a:gd name="connsiteX36" fmla="*/ 1552344 w 2067192"/>
              <a:gd name="connsiteY36" fmla="*/ 2067396 h 2149321"/>
              <a:gd name="connsiteX37" fmla="*/ 1553125 w 2067192"/>
              <a:gd name="connsiteY37" fmla="*/ 2067396 h 2149321"/>
              <a:gd name="connsiteX38" fmla="*/ 1560679 w 2067192"/>
              <a:gd name="connsiteY38" fmla="*/ 2067396 h 2149321"/>
              <a:gd name="connsiteX39" fmla="*/ 1562763 w 2067192"/>
              <a:gd name="connsiteY39" fmla="*/ 2067396 h 2149321"/>
              <a:gd name="connsiteX40" fmla="*/ 1546092 w 2067192"/>
              <a:gd name="connsiteY40" fmla="*/ 2053815 h 2149321"/>
              <a:gd name="connsiteX41" fmla="*/ 1327757 w 2067192"/>
              <a:gd name="connsiteY41" fmla="*/ 2053815 h 2149321"/>
              <a:gd name="connsiteX42" fmla="*/ 1327757 w 2067192"/>
              <a:gd name="connsiteY42" fmla="*/ 2067396 h 2149321"/>
              <a:gd name="connsiteX43" fmla="*/ 1329841 w 2067192"/>
              <a:gd name="connsiteY43" fmla="*/ 2067396 h 2149321"/>
              <a:gd name="connsiteX44" fmla="*/ 1342344 w 2067192"/>
              <a:gd name="connsiteY44" fmla="*/ 2067396 h 2149321"/>
              <a:gd name="connsiteX45" fmla="*/ 1344428 w 2067192"/>
              <a:gd name="connsiteY45" fmla="*/ 2067396 h 2149321"/>
              <a:gd name="connsiteX46" fmla="*/ 1344428 w 2067192"/>
              <a:gd name="connsiteY46" fmla="*/ 2069094 h 2149321"/>
              <a:gd name="connsiteX47" fmla="*/ 1344428 w 2067192"/>
              <a:gd name="connsiteY47" fmla="*/ 2075248 h 2149321"/>
              <a:gd name="connsiteX48" fmla="*/ 1344428 w 2067192"/>
              <a:gd name="connsiteY48" fmla="*/ 2080977 h 2149321"/>
              <a:gd name="connsiteX49" fmla="*/ 1344428 w 2067192"/>
              <a:gd name="connsiteY49" fmla="*/ 2067396 h 2149321"/>
              <a:gd name="connsiteX50" fmla="*/ 1344428 w 2067192"/>
              <a:gd name="connsiteY50" fmla="*/ 2053815 h 2149321"/>
              <a:gd name="connsiteX51" fmla="*/ 1831649 w 2067192"/>
              <a:gd name="connsiteY51" fmla="*/ 2026215 h 2149321"/>
              <a:gd name="connsiteX52" fmla="*/ 1848320 w 2067192"/>
              <a:gd name="connsiteY52" fmla="*/ 2026215 h 2149321"/>
              <a:gd name="connsiteX53" fmla="*/ 1848320 w 2067192"/>
              <a:gd name="connsiteY53" fmla="*/ 2039796 h 2149321"/>
              <a:gd name="connsiteX54" fmla="*/ 1831649 w 2067192"/>
              <a:gd name="connsiteY54" fmla="*/ 2039796 h 2149321"/>
              <a:gd name="connsiteX55" fmla="*/ 1831649 w 2067192"/>
              <a:gd name="connsiteY55" fmla="*/ 2026215 h 2149321"/>
              <a:gd name="connsiteX56" fmla="*/ 1327757 w 2067192"/>
              <a:gd name="connsiteY56" fmla="*/ 2026215 h 2149321"/>
              <a:gd name="connsiteX57" fmla="*/ 1310548 w 2067192"/>
              <a:gd name="connsiteY57" fmla="*/ 2039796 h 2149321"/>
              <a:gd name="connsiteX58" fmla="*/ 1327757 w 2067192"/>
              <a:gd name="connsiteY58" fmla="*/ 2039796 h 2149321"/>
              <a:gd name="connsiteX59" fmla="*/ 1010926 w 2067192"/>
              <a:gd name="connsiteY59" fmla="*/ 2020485 h 2149321"/>
              <a:gd name="connsiteX60" fmla="*/ 1024992 w 2067192"/>
              <a:gd name="connsiteY60" fmla="*/ 2026215 h 2149321"/>
              <a:gd name="connsiteX61" fmla="*/ 1008321 w 2067192"/>
              <a:gd name="connsiteY61" fmla="*/ 2026215 h 2149321"/>
              <a:gd name="connsiteX62" fmla="*/ 1010926 w 2067192"/>
              <a:gd name="connsiteY62" fmla="*/ 2020485 h 2149321"/>
              <a:gd name="connsiteX63" fmla="*/ 1529421 w 2067192"/>
              <a:gd name="connsiteY63" fmla="*/ 2012634 h 2149321"/>
              <a:gd name="connsiteX64" fmla="*/ 1529421 w 2067192"/>
              <a:gd name="connsiteY64" fmla="*/ 2026215 h 2149321"/>
              <a:gd name="connsiteX65" fmla="*/ 1546092 w 2067192"/>
              <a:gd name="connsiteY65" fmla="*/ 2026215 h 2149321"/>
              <a:gd name="connsiteX66" fmla="*/ 1529421 w 2067192"/>
              <a:gd name="connsiteY66" fmla="*/ 2012634 h 2149321"/>
              <a:gd name="connsiteX67" fmla="*/ 1108884 w 2067192"/>
              <a:gd name="connsiteY67" fmla="*/ 2012634 h 2149321"/>
              <a:gd name="connsiteX68" fmla="*/ 1108884 w 2067192"/>
              <a:gd name="connsiteY68" fmla="*/ 2026215 h 2149321"/>
              <a:gd name="connsiteX69" fmla="*/ 1092213 w 2067192"/>
              <a:gd name="connsiteY69" fmla="*/ 2026215 h 2149321"/>
              <a:gd name="connsiteX70" fmla="*/ 756106 w 2067192"/>
              <a:gd name="connsiteY70" fmla="*/ 2012634 h 2149321"/>
              <a:gd name="connsiteX71" fmla="*/ 756106 w 2067192"/>
              <a:gd name="connsiteY71" fmla="*/ 2026215 h 2149321"/>
              <a:gd name="connsiteX72" fmla="*/ 739436 w 2067192"/>
              <a:gd name="connsiteY72" fmla="*/ 2026215 h 2149321"/>
              <a:gd name="connsiteX73" fmla="*/ 756106 w 2067192"/>
              <a:gd name="connsiteY73" fmla="*/ 2012634 h 2149321"/>
              <a:gd name="connsiteX74" fmla="*/ 722765 w 2067192"/>
              <a:gd name="connsiteY74" fmla="*/ 2012634 h 2149321"/>
              <a:gd name="connsiteX75" fmla="*/ 739436 w 2067192"/>
              <a:gd name="connsiteY75" fmla="*/ 2012634 h 2149321"/>
              <a:gd name="connsiteX76" fmla="*/ 722765 w 2067192"/>
              <a:gd name="connsiteY76" fmla="*/ 2026215 h 2149321"/>
              <a:gd name="connsiteX77" fmla="*/ 1680535 w 2067192"/>
              <a:gd name="connsiteY77" fmla="*/ 1999053 h 2149321"/>
              <a:gd name="connsiteX78" fmla="*/ 1680535 w 2067192"/>
              <a:gd name="connsiteY78" fmla="*/ 2012634 h 2149321"/>
              <a:gd name="connsiteX79" fmla="*/ 1697206 w 2067192"/>
              <a:gd name="connsiteY79" fmla="*/ 1999053 h 2149321"/>
              <a:gd name="connsiteX80" fmla="*/ 1462200 w 2067192"/>
              <a:gd name="connsiteY80" fmla="*/ 1999053 h 2149321"/>
              <a:gd name="connsiteX81" fmla="*/ 1462200 w 2067192"/>
              <a:gd name="connsiteY81" fmla="*/ 2012634 h 2149321"/>
              <a:gd name="connsiteX82" fmla="*/ 1478871 w 2067192"/>
              <a:gd name="connsiteY82" fmla="*/ 2012634 h 2149321"/>
              <a:gd name="connsiteX83" fmla="*/ 1495542 w 2067192"/>
              <a:gd name="connsiteY83" fmla="*/ 2012634 h 2149321"/>
              <a:gd name="connsiteX84" fmla="*/ 1478871 w 2067192"/>
              <a:gd name="connsiteY84" fmla="*/ 1999053 h 2149321"/>
              <a:gd name="connsiteX85" fmla="*/ 1310548 w 2067192"/>
              <a:gd name="connsiteY85" fmla="*/ 1999053 h 2149321"/>
              <a:gd name="connsiteX86" fmla="*/ 1310548 w 2067192"/>
              <a:gd name="connsiteY86" fmla="*/ 2012634 h 2149321"/>
              <a:gd name="connsiteX87" fmla="*/ 1327757 w 2067192"/>
              <a:gd name="connsiteY87" fmla="*/ 2012634 h 2149321"/>
              <a:gd name="connsiteX88" fmla="*/ 1310548 w 2067192"/>
              <a:gd name="connsiteY88" fmla="*/ 2012634 h 2149321"/>
              <a:gd name="connsiteX89" fmla="*/ 1327757 w 2067192"/>
              <a:gd name="connsiteY89" fmla="*/ 1999053 h 2149321"/>
              <a:gd name="connsiteX90" fmla="*/ 1312699 w 2067192"/>
              <a:gd name="connsiteY90" fmla="*/ 1999053 h 2149321"/>
              <a:gd name="connsiteX91" fmla="*/ 1310548 w 2067192"/>
              <a:gd name="connsiteY91" fmla="*/ 1999053 h 2149321"/>
              <a:gd name="connsiteX92" fmla="*/ 1243327 w 2067192"/>
              <a:gd name="connsiteY92" fmla="*/ 1999053 h 2149321"/>
              <a:gd name="connsiteX93" fmla="*/ 1243327 w 2067192"/>
              <a:gd name="connsiteY93" fmla="*/ 2012634 h 2149321"/>
              <a:gd name="connsiteX94" fmla="*/ 1243327 w 2067192"/>
              <a:gd name="connsiteY94" fmla="*/ 1999053 h 2149321"/>
              <a:gd name="connsiteX95" fmla="*/ 739436 w 2067192"/>
              <a:gd name="connsiteY95" fmla="*/ 1999053 h 2149321"/>
              <a:gd name="connsiteX96" fmla="*/ 756106 w 2067192"/>
              <a:gd name="connsiteY96" fmla="*/ 1999053 h 2149321"/>
              <a:gd name="connsiteX97" fmla="*/ 756106 w 2067192"/>
              <a:gd name="connsiteY97" fmla="*/ 2012634 h 2149321"/>
              <a:gd name="connsiteX98" fmla="*/ 739436 w 2067192"/>
              <a:gd name="connsiteY98" fmla="*/ 2012634 h 2149321"/>
              <a:gd name="connsiteX99" fmla="*/ 621664 w 2067192"/>
              <a:gd name="connsiteY99" fmla="*/ 1999053 h 2149321"/>
              <a:gd name="connsiteX100" fmla="*/ 621664 w 2067192"/>
              <a:gd name="connsiteY100" fmla="*/ 2012634 h 2149321"/>
              <a:gd name="connsiteX101" fmla="*/ 604993 w 2067192"/>
              <a:gd name="connsiteY101" fmla="*/ 2012634 h 2149321"/>
              <a:gd name="connsiteX102" fmla="*/ 1522161 w 2067192"/>
              <a:gd name="connsiteY102" fmla="*/ 1993138 h 2149321"/>
              <a:gd name="connsiteX103" fmla="*/ 1512213 w 2067192"/>
              <a:gd name="connsiteY103" fmla="*/ 1999053 h 2149321"/>
              <a:gd name="connsiteX104" fmla="*/ 1514364 w 2067192"/>
              <a:gd name="connsiteY104" fmla="*/ 1999053 h 2149321"/>
              <a:gd name="connsiteX105" fmla="*/ 1529421 w 2067192"/>
              <a:gd name="connsiteY105" fmla="*/ 1999053 h 2149321"/>
              <a:gd name="connsiteX106" fmla="*/ 1522161 w 2067192"/>
              <a:gd name="connsiteY106" fmla="*/ 1993138 h 2149321"/>
              <a:gd name="connsiteX107" fmla="*/ 1075542 w 2067192"/>
              <a:gd name="connsiteY107" fmla="*/ 1985033 h 2149321"/>
              <a:gd name="connsiteX108" fmla="*/ 1058872 w 2067192"/>
              <a:gd name="connsiteY108" fmla="*/ 1999053 h 2149321"/>
              <a:gd name="connsiteX109" fmla="*/ 1041663 w 2067192"/>
              <a:gd name="connsiteY109" fmla="*/ 1999053 h 2149321"/>
              <a:gd name="connsiteX110" fmla="*/ 1058872 w 2067192"/>
              <a:gd name="connsiteY110" fmla="*/ 1999053 h 2149321"/>
              <a:gd name="connsiteX111" fmla="*/ 1075542 w 2067192"/>
              <a:gd name="connsiteY111" fmla="*/ 1999053 h 2149321"/>
              <a:gd name="connsiteX112" fmla="*/ 1058872 w 2067192"/>
              <a:gd name="connsiteY112" fmla="*/ 2012634 h 2149321"/>
              <a:gd name="connsiteX113" fmla="*/ 1060956 w 2067192"/>
              <a:gd name="connsiteY113" fmla="*/ 2012634 h 2149321"/>
              <a:gd name="connsiteX114" fmla="*/ 1073458 w 2067192"/>
              <a:gd name="connsiteY114" fmla="*/ 2012634 h 2149321"/>
              <a:gd name="connsiteX115" fmla="*/ 1075542 w 2067192"/>
              <a:gd name="connsiteY115" fmla="*/ 2012634 h 2149321"/>
              <a:gd name="connsiteX116" fmla="*/ 1075542 w 2067192"/>
              <a:gd name="connsiteY116" fmla="*/ 1999053 h 2149321"/>
              <a:gd name="connsiteX117" fmla="*/ 924429 w 2067192"/>
              <a:gd name="connsiteY117" fmla="*/ 1985033 h 2149321"/>
              <a:gd name="connsiteX118" fmla="*/ 924429 w 2067192"/>
              <a:gd name="connsiteY118" fmla="*/ 1999053 h 2149321"/>
              <a:gd name="connsiteX119" fmla="*/ 941100 w 2067192"/>
              <a:gd name="connsiteY119" fmla="*/ 1985033 h 2149321"/>
              <a:gd name="connsiteX120" fmla="*/ 756106 w 2067192"/>
              <a:gd name="connsiteY120" fmla="*/ 1985033 h 2149321"/>
              <a:gd name="connsiteX121" fmla="*/ 772777 w 2067192"/>
              <a:gd name="connsiteY121" fmla="*/ 1985033 h 2149321"/>
              <a:gd name="connsiteX122" fmla="*/ 772777 w 2067192"/>
              <a:gd name="connsiteY122" fmla="*/ 1999053 h 2149321"/>
              <a:gd name="connsiteX123" fmla="*/ 766526 w 2067192"/>
              <a:gd name="connsiteY123" fmla="*/ 1999053 h 2149321"/>
              <a:gd name="connsiteX124" fmla="*/ 765744 w 2067192"/>
              <a:gd name="connsiteY124" fmla="*/ 1999053 h 2149321"/>
              <a:gd name="connsiteX125" fmla="*/ 756106 w 2067192"/>
              <a:gd name="connsiteY125" fmla="*/ 1999053 h 2149321"/>
              <a:gd name="connsiteX126" fmla="*/ 1814978 w 2067192"/>
              <a:gd name="connsiteY126" fmla="*/ 1971452 h 2149321"/>
              <a:gd name="connsiteX127" fmla="*/ 1814978 w 2067192"/>
              <a:gd name="connsiteY127" fmla="*/ 1985033 h 2149321"/>
              <a:gd name="connsiteX128" fmla="*/ 1831649 w 2067192"/>
              <a:gd name="connsiteY128" fmla="*/ 1985033 h 2149321"/>
              <a:gd name="connsiteX129" fmla="*/ 1831649 w 2067192"/>
              <a:gd name="connsiteY129" fmla="*/ 1971452 h 2149321"/>
              <a:gd name="connsiteX130" fmla="*/ 1825397 w 2067192"/>
              <a:gd name="connsiteY130" fmla="*/ 1971452 h 2149321"/>
              <a:gd name="connsiteX131" fmla="*/ 1824616 w 2067192"/>
              <a:gd name="connsiteY131" fmla="*/ 1971452 h 2149321"/>
              <a:gd name="connsiteX132" fmla="*/ 1361099 w 2067192"/>
              <a:gd name="connsiteY132" fmla="*/ 1971452 h 2149321"/>
              <a:gd name="connsiteX133" fmla="*/ 1361099 w 2067192"/>
              <a:gd name="connsiteY133" fmla="*/ 1985033 h 2149321"/>
              <a:gd name="connsiteX134" fmla="*/ 1377770 w 2067192"/>
              <a:gd name="connsiteY134" fmla="*/ 1985033 h 2149321"/>
              <a:gd name="connsiteX135" fmla="*/ 1377770 w 2067192"/>
              <a:gd name="connsiteY135" fmla="*/ 1971452 h 2149321"/>
              <a:gd name="connsiteX136" fmla="*/ 1310548 w 2067192"/>
              <a:gd name="connsiteY136" fmla="*/ 1971452 h 2149321"/>
              <a:gd name="connsiteX137" fmla="*/ 1310548 w 2067192"/>
              <a:gd name="connsiteY137" fmla="*/ 1985033 h 2149321"/>
              <a:gd name="connsiteX138" fmla="*/ 1176106 w 2067192"/>
              <a:gd name="connsiteY138" fmla="*/ 1971452 h 2149321"/>
              <a:gd name="connsiteX139" fmla="*/ 1176106 w 2067192"/>
              <a:gd name="connsiteY139" fmla="*/ 1985033 h 2149321"/>
              <a:gd name="connsiteX140" fmla="*/ 1192777 w 2067192"/>
              <a:gd name="connsiteY140" fmla="*/ 1985033 h 2149321"/>
              <a:gd name="connsiteX141" fmla="*/ 1192777 w 2067192"/>
              <a:gd name="connsiteY141" fmla="*/ 1971452 h 2149321"/>
              <a:gd name="connsiteX142" fmla="*/ 1188609 w 2067192"/>
              <a:gd name="connsiteY142" fmla="*/ 1971452 h 2149321"/>
              <a:gd name="connsiteX143" fmla="*/ 1178190 w 2067192"/>
              <a:gd name="connsiteY143" fmla="*/ 1971452 h 2149321"/>
              <a:gd name="connsiteX144" fmla="*/ 1176106 w 2067192"/>
              <a:gd name="connsiteY144" fmla="*/ 1971452 h 2149321"/>
              <a:gd name="connsiteX145" fmla="*/ 1142764 w 2067192"/>
              <a:gd name="connsiteY145" fmla="*/ 1971452 h 2149321"/>
              <a:gd name="connsiteX146" fmla="*/ 1142764 w 2067192"/>
              <a:gd name="connsiteY146" fmla="*/ 1985033 h 2149321"/>
              <a:gd name="connsiteX147" fmla="*/ 1159435 w 2067192"/>
              <a:gd name="connsiteY147" fmla="*/ 1985033 h 2149321"/>
              <a:gd name="connsiteX148" fmla="*/ 1159435 w 2067192"/>
              <a:gd name="connsiteY148" fmla="*/ 1971452 h 2149321"/>
              <a:gd name="connsiteX149" fmla="*/ 1108884 w 2067192"/>
              <a:gd name="connsiteY149" fmla="*/ 1971452 h 2149321"/>
              <a:gd name="connsiteX150" fmla="*/ 1125555 w 2067192"/>
              <a:gd name="connsiteY150" fmla="*/ 1971452 h 2149321"/>
              <a:gd name="connsiteX151" fmla="*/ 1108884 w 2067192"/>
              <a:gd name="connsiteY151" fmla="*/ 1985033 h 2149321"/>
              <a:gd name="connsiteX152" fmla="*/ 621664 w 2067192"/>
              <a:gd name="connsiteY152" fmla="*/ 1971452 h 2149321"/>
              <a:gd name="connsiteX153" fmla="*/ 621664 w 2067192"/>
              <a:gd name="connsiteY153" fmla="*/ 1985033 h 2149321"/>
              <a:gd name="connsiteX154" fmla="*/ 638335 w 2067192"/>
              <a:gd name="connsiteY154" fmla="*/ 1971452 h 2149321"/>
              <a:gd name="connsiteX155" fmla="*/ 1226656 w 2067192"/>
              <a:gd name="connsiteY155" fmla="*/ 1957871 h 2149321"/>
              <a:gd name="connsiteX156" fmla="*/ 1226656 w 2067192"/>
              <a:gd name="connsiteY156" fmla="*/ 1971452 h 2149321"/>
              <a:gd name="connsiteX157" fmla="*/ 1243327 w 2067192"/>
              <a:gd name="connsiteY157" fmla="*/ 1971452 h 2149321"/>
              <a:gd name="connsiteX158" fmla="*/ 1243327 w 2067192"/>
              <a:gd name="connsiteY158" fmla="*/ 1957871 h 2149321"/>
              <a:gd name="connsiteX159" fmla="*/ 1230824 w 2067192"/>
              <a:gd name="connsiteY159" fmla="*/ 1957871 h 2149321"/>
              <a:gd name="connsiteX160" fmla="*/ 1228740 w 2067192"/>
              <a:gd name="connsiteY160" fmla="*/ 1957871 h 2149321"/>
              <a:gd name="connsiteX161" fmla="*/ 1226656 w 2067192"/>
              <a:gd name="connsiteY161" fmla="*/ 1957871 h 2149321"/>
              <a:gd name="connsiteX162" fmla="*/ 823328 w 2067192"/>
              <a:gd name="connsiteY162" fmla="*/ 1957871 h 2149321"/>
              <a:gd name="connsiteX163" fmla="*/ 823328 w 2067192"/>
              <a:gd name="connsiteY163" fmla="*/ 1971452 h 2149321"/>
              <a:gd name="connsiteX164" fmla="*/ 823328 w 2067192"/>
              <a:gd name="connsiteY164" fmla="*/ 1957871 h 2149321"/>
              <a:gd name="connsiteX165" fmla="*/ 655543 w 2067192"/>
              <a:gd name="connsiteY165" fmla="*/ 1957871 h 2149321"/>
              <a:gd name="connsiteX166" fmla="*/ 655543 w 2067192"/>
              <a:gd name="connsiteY166" fmla="*/ 1959569 h 2149321"/>
              <a:gd name="connsiteX167" fmla="*/ 655543 w 2067192"/>
              <a:gd name="connsiteY167" fmla="*/ 1971452 h 2149321"/>
              <a:gd name="connsiteX168" fmla="*/ 672214 w 2067192"/>
              <a:gd name="connsiteY168" fmla="*/ 1957871 h 2149321"/>
              <a:gd name="connsiteX169" fmla="*/ 672214 w 2067192"/>
              <a:gd name="connsiteY169" fmla="*/ 1971452 h 2149321"/>
              <a:gd name="connsiteX170" fmla="*/ 676382 w 2067192"/>
              <a:gd name="connsiteY170" fmla="*/ 1971452 h 2149321"/>
              <a:gd name="connsiteX171" fmla="*/ 688885 w 2067192"/>
              <a:gd name="connsiteY171" fmla="*/ 1971452 h 2149321"/>
              <a:gd name="connsiteX172" fmla="*/ 688885 w 2067192"/>
              <a:gd name="connsiteY172" fmla="*/ 1957871 h 2149321"/>
              <a:gd name="connsiteX173" fmla="*/ 672214 w 2067192"/>
              <a:gd name="connsiteY173" fmla="*/ 1957871 h 2149321"/>
              <a:gd name="connsiteX174" fmla="*/ 571113 w 2067192"/>
              <a:gd name="connsiteY174" fmla="*/ 1957871 h 2149321"/>
              <a:gd name="connsiteX175" fmla="*/ 571113 w 2067192"/>
              <a:gd name="connsiteY175" fmla="*/ 1971452 h 2149321"/>
              <a:gd name="connsiteX176" fmla="*/ 554442 w 2067192"/>
              <a:gd name="connsiteY176" fmla="*/ 1971452 h 2149321"/>
              <a:gd name="connsiteX177" fmla="*/ 571113 w 2067192"/>
              <a:gd name="connsiteY177" fmla="*/ 1957871 h 2149321"/>
              <a:gd name="connsiteX178" fmla="*/ 352778 w 2067192"/>
              <a:gd name="connsiteY178" fmla="*/ 1957871 h 2149321"/>
              <a:gd name="connsiteX179" fmla="*/ 369449 w 2067192"/>
              <a:gd name="connsiteY179" fmla="*/ 1957871 h 2149321"/>
              <a:gd name="connsiteX180" fmla="*/ 369449 w 2067192"/>
              <a:gd name="connsiteY180" fmla="*/ 1971452 h 2149321"/>
              <a:gd name="connsiteX181" fmla="*/ 352778 w 2067192"/>
              <a:gd name="connsiteY181" fmla="*/ 1971452 h 2149321"/>
              <a:gd name="connsiteX182" fmla="*/ 756106 w 2067192"/>
              <a:gd name="connsiteY182" fmla="*/ 1944290 h 2149321"/>
              <a:gd name="connsiteX183" fmla="*/ 756106 w 2067192"/>
              <a:gd name="connsiteY183" fmla="*/ 1957871 h 2149321"/>
              <a:gd name="connsiteX184" fmla="*/ 772777 w 2067192"/>
              <a:gd name="connsiteY184" fmla="*/ 1957871 h 2149321"/>
              <a:gd name="connsiteX185" fmla="*/ 772777 w 2067192"/>
              <a:gd name="connsiteY185" fmla="*/ 1944290 h 2149321"/>
              <a:gd name="connsiteX186" fmla="*/ 770693 w 2067192"/>
              <a:gd name="connsiteY186" fmla="*/ 1944290 h 2149321"/>
              <a:gd name="connsiteX187" fmla="*/ 758190 w 2067192"/>
              <a:gd name="connsiteY187" fmla="*/ 1944290 h 2149321"/>
              <a:gd name="connsiteX188" fmla="*/ 756106 w 2067192"/>
              <a:gd name="connsiteY188" fmla="*/ 1944290 h 2149321"/>
              <a:gd name="connsiteX189" fmla="*/ 386658 w 2067192"/>
              <a:gd name="connsiteY189" fmla="*/ 1930271 h 2149321"/>
              <a:gd name="connsiteX190" fmla="*/ 403329 w 2067192"/>
              <a:gd name="connsiteY190" fmla="*/ 1944290 h 2149321"/>
              <a:gd name="connsiteX191" fmla="*/ 397077 w 2067192"/>
              <a:gd name="connsiteY191" fmla="*/ 1944290 h 2149321"/>
              <a:gd name="connsiteX192" fmla="*/ 396296 w 2067192"/>
              <a:gd name="connsiteY192" fmla="*/ 1944290 h 2149321"/>
              <a:gd name="connsiteX193" fmla="*/ 386658 w 2067192"/>
              <a:gd name="connsiteY193" fmla="*/ 1944290 h 2149321"/>
              <a:gd name="connsiteX194" fmla="*/ 302228 w 2067192"/>
              <a:gd name="connsiteY194" fmla="*/ 1930271 h 2149321"/>
              <a:gd name="connsiteX195" fmla="*/ 302228 w 2067192"/>
              <a:gd name="connsiteY195" fmla="*/ 1944290 h 2149321"/>
              <a:gd name="connsiteX196" fmla="*/ 302228 w 2067192"/>
              <a:gd name="connsiteY196" fmla="*/ 1930271 h 2149321"/>
              <a:gd name="connsiteX197" fmla="*/ 1898870 w 2067192"/>
              <a:gd name="connsiteY197" fmla="*/ 1916690 h 2149321"/>
              <a:gd name="connsiteX198" fmla="*/ 1898870 w 2067192"/>
              <a:gd name="connsiteY198" fmla="*/ 1930271 h 2149321"/>
              <a:gd name="connsiteX199" fmla="*/ 1882199 w 2067192"/>
              <a:gd name="connsiteY199" fmla="*/ 1944290 h 2149321"/>
              <a:gd name="connsiteX200" fmla="*/ 1882199 w 2067192"/>
              <a:gd name="connsiteY200" fmla="*/ 1936185 h 2149321"/>
              <a:gd name="connsiteX201" fmla="*/ 1882199 w 2067192"/>
              <a:gd name="connsiteY201" fmla="*/ 1935528 h 2149321"/>
              <a:gd name="connsiteX202" fmla="*/ 1882199 w 2067192"/>
              <a:gd name="connsiteY202" fmla="*/ 1930271 h 2149321"/>
              <a:gd name="connsiteX203" fmla="*/ 890549 w 2067192"/>
              <a:gd name="connsiteY203" fmla="*/ 1916690 h 2149321"/>
              <a:gd name="connsiteX204" fmla="*/ 873878 w 2067192"/>
              <a:gd name="connsiteY204" fmla="*/ 1930271 h 2149321"/>
              <a:gd name="connsiteX205" fmla="*/ 890549 w 2067192"/>
              <a:gd name="connsiteY205" fmla="*/ 1930271 h 2149321"/>
              <a:gd name="connsiteX206" fmla="*/ 907220 w 2067192"/>
              <a:gd name="connsiteY206" fmla="*/ 1916690 h 2149321"/>
              <a:gd name="connsiteX207" fmla="*/ 1898870 w 2067192"/>
              <a:gd name="connsiteY207" fmla="*/ 1903109 h 2149321"/>
              <a:gd name="connsiteX208" fmla="*/ 1915541 w 2067192"/>
              <a:gd name="connsiteY208" fmla="*/ 1916690 h 2149321"/>
              <a:gd name="connsiteX209" fmla="*/ 1898870 w 2067192"/>
              <a:gd name="connsiteY209" fmla="*/ 1916690 h 2149321"/>
              <a:gd name="connsiteX210" fmla="*/ 1896786 w 2067192"/>
              <a:gd name="connsiteY210" fmla="*/ 1916690 h 2149321"/>
              <a:gd name="connsiteX211" fmla="*/ 1892618 w 2067192"/>
              <a:gd name="connsiteY211" fmla="*/ 1916690 h 2149321"/>
              <a:gd name="connsiteX212" fmla="*/ 1891837 w 2067192"/>
              <a:gd name="connsiteY212" fmla="*/ 1916690 h 2149321"/>
              <a:gd name="connsiteX213" fmla="*/ 1882199 w 2067192"/>
              <a:gd name="connsiteY213" fmla="*/ 1916690 h 2149321"/>
              <a:gd name="connsiteX214" fmla="*/ 1831649 w 2067192"/>
              <a:gd name="connsiteY214" fmla="*/ 1903109 h 2149321"/>
              <a:gd name="connsiteX215" fmla="*/ 1831649 w 2067192"/>
              <a:gd name="connsiteY215" fmla="*/ 1904806 h 2149321"/>
              <a:gd name="connsiteX216" fmla="*/ 1831649 w 2067192"/>
              <a:gd name="connsiteY216" fmla="*/ 1908202 h 2149321"/>
              <a:gd name="connsiteX217" fmla="*/ 1831649 w 2067192"/>
              <a:gd name="connsiteY217" fmla="*/ 1908838 h 2149321"/>
              <a:gd name="connsiteX218" fmla="*/ 1831649 w 2067192"/>
              <a:gd name="connsiteY218" fmla="*/ 1916690 h 2149321"/>
              <a:gd name="connsiteX219" fmla="*/ 1848320 w 2067192"/>
              <a:gd name="connsiteY219" fmla="*/ 1903109 h 2149321"/>
              <a:gd name="connsiteX220" fmla="*/ 285557 w 2067192"/>
              <a:gd name="connsiteY220" fmla="*/ 1889528 h 2149321"/>
              <a:gd name="connsiteX221" fmla="*/ 302228 w 2067192"/>
              <a:gd name="connsiteY221" fmla="*/ 1903109 h 2149321"/>
              <a:gd name="connsiteX222" fmla="*/ 302228 w 2067192"/>
              <a:gd name="connsiteY222" fmla="*/ 1889528 h 2149321"/>
              <a:gd name="connsiteX223" fmla="*/ 1882199 w 2067192"/>
              <a:gd name="connsiteY223" fmla="*/ 1875508 h 2149321"/>
              <a:gd name="connsiteX224" fmla="*/ 1898870 w 2067192"/>
              <a:gd name="connsiteY224" fmla="*/ 1875508 h 2149321"/>
              <a:gd name="connsiteX225" fmla="*/ 1898870 w 2067192"/>
              <a:gd name="connsiteY225" fmla="*/ 1889528 h 2149321"/>
              <a:gd name="connsiteX226" fmla="*/ 1898870 w 2067192"/>
              <a:gd name="connsiteY226" fmla="*/ 1903109 h 2149321"/>
              <a:gd name="connsiteX227" fmla="*/ 1896786 w 2067192"/>
              <a:gd name="connsiteY227" fmla="*/ 1903109 h 2149321"/>
              <a:gd name="connsiteX228" fmla="*/ 1882199 w 2067192"/>
              <a:gd name="connsiteY228" fmla="*/ 1903109 h 2149321"/>
              <a:gd name="connsiteX229" fmla="*/ 1882199 w 2067192"/>
              <a:gd name="connsiteY229" fmla="*/ 1889528 h 2149321"/>
              <a:gd name="connsiteX230" fmla="*/ 1882199 w 2067192"/>
              <a:gd name="connsiteY230" fmla="*/ 1887775 h 2149321"/>
              <a:gd name="connsiteX231" fmla="*/ 1882199 w 2067192"/>
              <a:gd name="connsiteY231" fmla="*/ 1881423 h 2149321"/>
              <a:gd name="connsiteX232" fmla="*/ 1882199 w 2067192"/>
              <a:gd name="connsiteY232" fmla="*/ 1880766 h 2149321"/>
              <a:gd name="connsiteX233" fmla="*/ 1882199 w 2067192"/>
              <a:gd name="connsiteY233" fmla="*/ 1875508 h 2149321"/>
              <a:gd name="connsiteX234" fmla="*/ 1411649 w 2067192"/>
              <a:gd name="connsiteY234" fmla="*/ 1861927 h 2149321"/>
              <a:gd name="connsiteX235" fmla="*/ 1413733 w 2067192"/>
              <a:gd name="connsiteY235" fmla="*/ 1861927 h 2149321"/>
              <a:gd name="connsiteX236" fmla="*/ 1417901 w 2067192"/>
              <a:gd name="connsiteY236" fmla="*/ 1861927 h 2149321"/>
              <a:gd name="connsiteX237" fmla="*/ 1418682 w 2067192"/>
              <a:gd name="connsiteY237" fmla="*/ 1861927 h 2149321"/>
              <a:gd name="connsiteX238" fmla="*/ 1428320 w 2067192"/>
              <a:gd name="connsiteY238" fmla="*/ 1861927 h 2149321"/>
              <a:gd name="connsiteX239" fmla="*/ 1428320 w 2067192"/>
              <a:gd name="connsiteY239" fmla="*/ 1875508 h 2149321"/>
              <a:gd name="connsiteX240" fmla="*/ 1411649 w 2067192"/>
              <a:gd name="connsiteY240" fmla="*/ 1875508 h 2149321"/>
              <a:gd name="connsiteX241" fmla="*/ 1411649 w 2067192"/>
              <a:gd name="connsiteY241" fmla="*/ 1861927 h 2149321"/>
              <a:gd name="connsiteX242" fmla="*/ 1411649 w 2067192"/>
              <a:gd name="connsiteY242" fmla="*/ 1848346 h 2149321"/>
              <a:gd name="connsiteX243" fmla="*/ 1394979 w 2067192"/>
              <a:gd name="connsiteY243" fmla="*/ 1861927 h 2149321"/>
              <a:gd name="connsiteX244" fmla="*/ 1411649 w 2067192"/>
              <a:gd name="connsiteY244" fmla="*/ 1861927 h 2149321"/>
              <a:gd name="connsiteX245" fmla="*/ 1411649 w 2067192"/>
              <a:gd name="connsiteY245" fmla="*/ 1875508 h 2149321"/>
              <a:gd name="connsiteX246" fmla="*/ 1411649 w 2067192"/>
              <a:gd name="connsiteY246" fmla="*/ 1889528 h 2149321"/>
              <a:gd name="connsiteX247" fmla="*/ 1428320 w 2067192"/>
              <a:gd name="connsiteY247" fmla="*/ 1903109 h 2149321"/>
              <a:gd name="connsiteX248" fmla="*/ 1428320 w 2067192"/>
              <a:gd name="connsiteY248" fmla="*/ 1916690 h 2149321"/>
              <a:gd name="connsiteX249" fmla="*/ 1444991 w 2067192"/>
              <a:gd name="connsiteY249" fmla="*/ 1930271 h 2149321"/>
              <a:gd name="connsiteX250" fmla="*/ 1444991 w 2067192"/>
              <a:gd name="connsiteY250" fmla="*/ 1944290 h 2149321"/>
              <a:gd name="connsiteX251" fmla="*/ 1462200 w 2067192"/>
              <a:gd name="connsiteY251" fmla="*/ 1944290 h 2149321"/>
              <a:gd name="connsiteX252" fmla="*/ 1444991 w 2067192"/>
              <a:gd name="connsiteY252" fmla="*/ 1930271 h 2149321"/>
              <a:gd name="connsiteX253" fmla="*/ 1444991 w 2067192"/>
              <a:gd name="connsiteY253" fmla="*/ 1916690 h 2149321"/>
              <a:gd name="connsiteX254" fmla="*/ 1428320 w 2067192"/>
              <a:gd name="connsiteY254" fmla="*/ 1916690 h 2149321"/>
              <a:gd name="connsiteX255" fmla="*/ 1444991 w 2067192"/>
              <a:gd name="connsiteY255" fmla="*/ 1903109 h 2149321"/>
              <a:gd name="connsiteX256" fmla="*/ 1428320 w 2067192"/>
              <a:gd name="connsiteY256" fmla="*/ 1903109 h 2149321"/>
              <a:gd name="connsiteX257" fmla="*/ 1428320 w 2067192"/>
              <a:gd name="connsiteY257" fmla="*/ 1889528 h 2149321"/>
              <a:gd name="connsiteX258" fmla="*/ 1428320 w 2067192"/>
              <a:gd name="connsiteY258" fmla="*/ 1875508 h 2149321"/>
              <a:gd name="connsiteX259" fmla="*/ 1444991 w 2067192"/>
              <a:gd name="connsiteY259" fmla="*/ 1875508 h 2149321"/>
              <a:gd name="connsiteX260" fmla="*/ 1428320 w 2067192"/>
              <a:gd name="connsiteY260" fmla="*/ 1861927 h 2149321"/>
              <a:gd name="connsiteX261" fmla="*/ 1428320 w 2067192"/>
              <a:gd name="connsiteY261" fmla="*/ 1848346 h 2149321"/>
              <a:gd name="connsiteX262" fmla="*/ 1411649 w 2067192"/>
              <a:gd name="connsiteY262" fmla="*/ 1861927 h 2149321"/>
              <a:gd name="connsiteX263" fmla="*/ 386658 w 2067192"/>
              <a:gd name="connsiteY263" fmla="*/ 1848346 h 2149321"/>
              <a:gd name="connsiteX264" fmla="*/ 386658 w 2067192"/>
              <a:gd name="connsiteY264" fmla="*/ 1861927 h 2149321"/>
              <a:gd name="connsiteX265" fmla="*/ 403329 w 2067192"/>
              <a:gd name="connsiteY265" fmla="*/ 1861927 h 2149321"/>
              <a:gd name="connsiteX266" fmla="*/ 403329 w 2067192"/>
              <a:gd name="connsiteY266" fmla="*/ 1848346 h 2149321"/>
              <a:gd name="connsiteX267" fmla="*/ 401245 w 2067192"/>
              <a:gd name="connsiteY267" fmla="*/ 1848346 h 2149321"/>
              <a:gd name="connsiteX268" fmla="*/ 393691 w 2067192"/>
              <a:gd name="connsiteY268" fmla="*/ 1848346 h 2149321"/>
              <a:gd name="connsiteX269" fmla="*/ 386658 w 2067192"/>
              <a:gd name="connsiteY269" fmla="*/ 1848346 h 2149321"/>
              <a:gd name="connsiteX270" fmla="*/ 268886 w 2067192"/>
              <a:gd name="connsiteY270" fmla="*/ 1848346 h 2149321"/>
              <a:gd name="connsiteX271" fmla="*/ 268886 w 2067192"/>
              <a:gd name="connsiteY271" fmla="*/ 1861927 h 2149321"/>
              <a:gd name="connsiteX272" fmla="*/ 1459511 w 2067192"/>
              <a:gd name="connsiteY272" fmla="*/ 1842617 h 2149321"/>
              <a:gd name="connsiteX273" fmla="*/ 1462200 w 2067192"/>
              <a:gd name="connsiteY273" fmla="*/ 1848346 h 2149321"/>
              <a:gd name="connsiteX274" fmla="*/ 1452251 w 2067192"/>
              <a:gd name="connsiteY274" fmla="*/ 1848346 h 2149321"/>
              <a:gd name="connsiteX275" fmla="*/ 1451445 w 2067192"/>
              <a:gd name="connsiteY275" fmla="*/ 1848346 h 2149321"/>
              <a:gd name="connsiteX276" fmla="*/ 1444991 w 2067192"/>
              <a:gd name="connsiteY276" fmla="*/ 1848346 h 2149321"/>
              <a:gd name="connsiteX277" fmla="*/ 1459511 w 2067192"/>
              <a:gd name="connsiteY277" fmla="*/ 1842617 h 2149321"/>
              <a:gd name="connsiteX278" fmla="*/ 1444991 w 2067192"/>
              <a:gd name="connsiteY278" fmla="*/ 1834765 h 2149321"/>
              <a:gd name="connsiteX279" fmla="*/ 1444991 w 2067192"/>
              <a:gd name="connsiteY279" fmla="*/ 1848346 h 2149321"/>
              <a:gd name="connsiteX280" fmla="*/ 1462200 w 2067192"/>
              <a:gd name="connsiteY280" fmla="*/ 1861927 h 2149321"/>
              <a:gd name="connsiteX281" fmla="*/ 1462200 w 2067192"/>
              <a:gd name="connsiteY281" fmla="*/ 1848346 h 2149321"/>
              <a:gd name="connsiteX282" fmla="*/ 1462200 w 2067192"/>
              <a:gd name="connsiteY282" fmla="*/ 1834765 h 2149321"/>
              <a:gd name="connsiteX283" fmla="*/ 1460049 w 2067192"/>
              <a:gd name="connsiteY283" fmla="*/ 1834765 h 2149321"/>
              <a:gd name="connsiteX284" fmla="*/ 1452251 w 2067192"/>
              <a:gd name="connsiteY284" fmla="*/ 1834765 h 2149321"/>
              <a:gd name="connsiteX285" fmla="*/ 1451445 w 2067192"/>
              <a:gd name="connsiteY285" fmla="*/ 1834765 h 2149321"/>
              <a:gd name="connsiteX286" fmla="*/ 1444991 w 2067192"/>
              <a:gd name="connsiteY286" fmla="*/ 1834765 h 2149321"/>
              <a:gd name="connsiteX287" fmla="*/ 336107 w 2067192"/>
              <a:gd name="connsiteY287" fmla="*/ 1834765 h 2149321"/>
              <a:gd name="connsiteX288" fmla="*/ 352778 w 2067192"/>
              <a:gd name="connsiteY288" fmla="*/ 1848346 h 2149321"/>
              <a:gd name="connsiteX289" fmla="*/ 336107 w 2067192"/>
              <a:gd name="connsiteY289" fmla="*/ 1848346 h 2149321"/>
              <a:gd name="connsiteX290" fmla="*/ 352778 w 2067192"/>
              <a:gd name="connsiteY290" fmla="*/ 1861927 h 2149321"/>
              <a:gd name="connsiteX291" fmla="*/ 336107 w 2067192"/>
              <a:gd name="connsiteY291" fmla="*/ 1861927 h 2149321"/>
              <a:gd name="connsiteX292" fmla="*/ 336107 w 2067192"/>
              <a:gd name="connsiteY292" fmla="*/ 1875508 h 2149321"/>
              <a:gd name="connsiteX293" fmla="*/ 336107 w 2067192"/>
              <a:gd name="connsiteY293" fmla="*/ 1889528 h 2149321"/>
              <a:gd name="connsiteX294" fmla="*/ 352778 w 2067192"/>
              <a:gd name="connsiteY294" fmla="*/ 1889528 h 2149321"/>
              <a:gd name="connsiteX295" fmla="*/ 352778 w 2067192"/>
              <a:gd name="connsiteY295" fmla="*/ 1875508 h 2149321"/>
              <a:gd name="connsiteX296" fmla="*/ 367365 w 2067192"/>
              <a:gd name="connsiteY296" fmla="*/ 1875508 h 2149321"/>
              <a:gd name="connsiteX297" fmla="*/ 369449 w 2067192"/>
              <a:gd name="connsiteY297" fmla="*/ 1875508 h 2149321"/>
              <a:gd name="connsiteX298" fmla="*/ 369449 w 2067192"/>
              <a:gd name="connsiteY298" fmla="*/ 1861927 h 2149321"/>
              <a:gd name="connsiteX299" fmla="*/ 352778 w 2067192"/>
              <a:gd name="connsiteY299" fmla="*/ 1861927 h 2149321"/>
              <a:gd name="connsiteX300" fmla="*/ 352778 w 2067192"/>
              <a:gd name="connsiteY300" fmla="*/ 1848346 h 2149321"/>
              <a:gd name="connsiteX301" fmla="*/ 352778 w 2067192"/>
              <a:gd name="connsiteY301" fmla="*/ 1834765 h 2149321"/>
              <a:gd name="connsiteX302" fmla="*/ 336107 w 2067192"/>
              <a:gd name="connsiteY302" fmla="*/ 1834765 h 2149321"/>
              <a:gd name="connsiteX303" fmla="*/ 386658 w 2067192"/>
              <a:gd name="connsiteY303" fmla="*/ 1820746 h 2149321"/>
              <a:gd name="connsiteX304" fmla="*/ 403329 w 2067192"/>
              <a:gd name="connsiteY304" fmla="*/ 1834765 h 2149321"/>
              <a:gd name="connsiteX305" fmla="*/ 386658 w 2067192"/>
              <a:gd name="connsiteY305" fmla="*/ 1820746 h 2149321"/>
              <a:gd name="connsiteX306" fmla="*/ 1865528 w 2067192"/>
              <a:gd name="connsiteY306" fmla="*/ 1807165 h 2149321"/>
              <a:gd name="connsiteX307" fmla="*/ 1865528 w 2067192"/>
              <a:gd name="connsiteY307" fmla="*/ 1820746 h 2149321"/>
              <a:gd name="connsiteX308" fmla="*/ 1865528 w 2067192"/>
              <a:gd name="connsiteY308" fmla="*/ 1807165 h 2149321"/>
              <a:gd name="connsiteX309" fmla="*/ 201664 w 2067192"/>
              <a:gd name="connsiteY309" fmla="*/ 1807165 h 2149321"/>
              <a:gd name="connsiteX310" fmla="*/ 184994 w 2067192"/>
              <a:gd name="connsiteY310" fmla="*/ 1820746 h 2149321"/>
              <a:gd name="connsiteX311" fmla="*/ 184994 w 2067192"/>
              <a:gd name="connsiteY311" fmla="*/ 1834765 h 2149321"/>
              <a:gd name="connsiteX312" fmla="*/ 192027 w 2067192"/>
              <a:gd name="connsiteY312" fmla="*/ 1834765 h 2149321"/>
              <a:gd name="connsiteX313" fmla="*/ 201664 w 2067192"/>
              <a:gd name="connsiteY313" fmla="*/ 1834765 h 2149321"/>
              <a:gd name="connsiteX314" fmla="*/ 201664 w 2067192"/>
              <a:gd name="connsiteY314" fmla="*/ 1820746 h 2149321"/>
              <a:gd name="connsiteX315" fmla="*/ 1596643 w 2067192"/>
              <a:gd name="connsiteY315" fmla="*/ 1793584 h 2149321"/>
              <a:gd name="connsiteX316" fmla="*/ 1596643 w 2067192"/>
              <a:gd name="connsiteY316" fmla="*/ 1807165 h 2149321"/>
              <a:gd name="connsiteX317" fmla="*/ 1613314 w 2067192"/>
              <a:gd name="connsiteY317" fmla="*/ 1793584 h 2149321"/>
              <a:gd name="connsiteX318" fmla="*/ 1596643 w 2067192"/>
              <a:gd name="connsiteY318" fmla="*/ 1793584 h 2149321"/>
              <a:gd name="connsiteX319" fmla="*/ 336107 w 2067192"/>
              <a:gd name="connsiteY319" fmla="*/ 1793584 h 2149321"/>
              <a:gd name="connsiteX320" fmla="*/ 352778 w 2067192"/>
              <a:gd name="connsiteY320" fmla="*/ 1807165 h 2149321"/>
              <a:gd name="connsiteX321" fmla="*/ 336107 w 2067192"/>
              <a:gd name="connsiteY321" fmla="*/ 1807165 h 2149321"/>
              <a:gd name="connsiteX322" fmla="*/ 336107 w 2067192"/>
              <a:gd name="connsiteY322" fmla="*/ 1820746 h 2149321"/>
              <a:gd name="connsiteX323" fmla="*/ 338191 w 2067192"/>
              <a:gd name="connsiteY323" fmla="*/ 1820746 h 2149321"/>
              <a:gd name="connsiteX324" fmla="*/ 343401 w 2067192"/>
              <a:gd name="connsiteY324" fmla="*/ 1820746 h 2149321"/>
              <a:gd name="connsiteX325" fmla="*/ 352778 w 2067192"/>
              <a:gd name="connsiteY325" fmla="*/ 1820746 h 2149321"/>
              <a:gd name="connsiteX326" fmla="*/ 369449 w 2067192"/>
              <a:gd name="connsiteY326" fmla="*/ 1834765 h 2149321"/>
              <a:gd name="connsiteX327" fmla="*/ 369449 w 2067192"/>
              <a:gd name="connsiteY327" fmla="*/ 1820746 h 2149321"/>
              <a:gd name="connsiteX328" fmla="*/ 369449 w 2067192"/>
              <a:gd name="connsiteY328" fmla="*/ 1807165 h 2149321"/>
              <a:gd name="connsiteX329" fmla="*/ 369449 w 2067192"/>
              <a:gd name="connsiteY329" fmla="*/ 1793584 h 2149321"/>
              <a:gd name="connsiteX330" fmla="*/ 352778 w 2067192"/>
              <a:gd name="connsiteY330" fmla="*/ 1793584 h 2149321"/>
              <a:gd name="connsiteX331" fmla="*/ 1848320 w 2067192"/>
              <a:gd name="connsiteY331" fmla="*/ 1780002 h 2149321"/>
              <a:gd name="connsiteX332" fmla="*/ 1865528 w 2067192"/>
              <a:gd name="connsiteY332" fmla="*/ 1780002 h 2149321"/>
              <a:gd name="connsiteX333" fmla="*/ 1865528 w 2067192"/>
              <a:gd name="connsiteY333" fmla="*/ 1793584 h 2149321"/>
              <a:gd name="connsiteX334" fmla="*/ 1848320 w 2067192"/>
              <a:gd name="connsiteY334" fmla="*/ 1793584 h 2149321"/>
              <a:gd name="connsiteX335" fmla="*/ 1848320 w 2067192"/>
              <a:gd name="connsiteY335" fmla="*/ 1780002 h 2149321"/>
              <a:gd name="connsiteX336" fmla="*/ 201664 w 2067192"/>
              <a:gd name="connsiteY336" fmla="*/ 1780002 h 2149321"/>
              <a:gd name="connsiteX337" fmla="*/ 218335 w 2067192"/>
              <a:gd name="connsiteY337" fmla="*/ 1780002 h 2149321"/>
              <a:gd name="connsiteX338" fmla="*/ 216251 w 2067192"/>
              <a:gd name="connsiteY338" fmla="*/ 1780002 h 2149321"/>
              <a:gd name="connsiteX339" fmla="*/ 203748 w 2067192"/>
              <a:gd name="connsiteY339" fmla="*/ 1780002 h 2149321"/>
              <a:gd name="connsiteX340" fmla="*/ 201664 w 2067192"/>
              <a:gd name="connsiteY340" fmla="*/ 1780002 h 2149321"/>
              <a:gd name="connsiteX341" fmla="*/ 352778 w 2067192"/>
              <a:gd name="connsiteY341" fmla="*/ 1765983 h 2149321"/>
              <a:gd name="connsiteX342" fmla="*/ 369449 w 2067192"/>
              <a:gd name="connsiteY342" fmla="*/ 1780002 h 2149321"/>
              <a:gd name="connsiteX343" fmla="*/ 369449 w 2067192"/>
              <a:gd name="connsiteY343" fmla="*/ 1765983 h 2149321"/>
              <a:gd name="connsiteX344" fmla="*/ 352778 w 2067192"/>
              <a:gd name="connsiteY344" fmla="*/ 1765983 h 2149321"/>
              <a:gd name="connsiteX345" fmla="*/ 1562763 w 2067192"/>
              <a:gd name="connsiteY345" fmla="*/ 1752402 h 2149321"/>
              <a:gd name="connsiteX346" fmla="*/ 1546092 w 2067192"/>
              <a:gd name="connsiteY346" fmla="*/ 1765983 h 2149321"/>
              <a:gd name="connsiteX347" fmla="*/ 1562763 w 2067192"/>
              <a:gd name="connsiteY347" fmla="*/ 1765983 h 2149321"/>
              <a:gd name="connsiteX348" fmla="*/ 1579434 w 2067192"/>
              <a:gd name="connsiteY348" fmla="*/ 1780002 h 2149321"/>
              <a:gd name="connsiteX349" fmla="*/ 1579434 w 2067192"/>
              <a:gd name="connsiteY349" fmla="*/ 1765983 h 2149321"/>
              <a:gd name="connsiteX350" fmla="*/ 1562763 w 2067192"/>
              <a:gd name="connsiteY350" fmla="*/ 1765983 h 2149321"/>
              <a:gd name="connsiteX351" fmla="*/ 201664 w 2067192"/>
              <a:gd name="connsiteY351" fmla="*/ 1752402 h 2149321"/>
              <a:gd name="connsiteX352" fmla="*/ 201664 w 2067192"/>
              <a:gd name="connsiteY352" fmla="*/ 1765983 h 2149321"/>
              <a:gd name="connsiteX353" fmla="*/ 218335 w 2067192"/>
              <a:gd name="connsiteY353" fmla="*/ 1765983 h 2149321"/>
              <a:gd name="connsiteX354" fmla="*/ 218335 w 2067192"/>
              <a:gd name="connsiteY354" fmla="*/ 1752402 h 2149321"/>
              <a:gd name="connsiteX355" fmla="*/ 205832 w 2067192"/>
              <a:gd name="connsiteY355" fmla="*/ 1752402 h 2149321"/>
              <a:gd name="connsiteX356" fmla="*/ 268886 w 2067192"/>
              <a:gd name="connsiteY356" fmla="*/ 1738821 h 2149321"/>
              <a:gd name="connsiteX357" fmla="*/ 268886 w 2067192"/>
              <a:gd name="connsiteY357" fmla="*/ 1752402 h 2149321"/>
              <a:gd name="connsiteX358" fmla="*/ 285557 w 2067192"/>
              <a:gd name="connsiteY358" fmla="*/ 1752402 h 2149321"/>
              <a:gd name="connsiteX359" fmla="*/ 285557 w 2067192"/>
              <a:gd name="connsiteY359" fmla="*/ 1738821 h 2149321"/>
              <a:gd name="connsiteX360" fmla="*/ 302228 w 2067192"/>
              <a:gd name="connsiteY360" fmla="*/ 1752402 h 2149321"/>
              <a:gd name="connsiteX361" fmla="*/ 302228 w 2067192"/>
              <a:gd name="connsiteY361" fmla="*/ 1738821 h 2149321"/>
              <a:gd name="connsiteX362" fmla="*/ 285557 w 2067192"/>
              <a:gd name="connsiteY362" fmla="*/ 1738821 h 2149321"/>
              <a:gd name="connsiteX363" fmla="*/ 268886 w 2067192"/>
              <a:gd name="connsiteY363" fmla="*/ 1738821 h 2149321"/>
              <a:gd name="connsiteX364" fmla="*/ 1747756 w 2067192"/>
              <a:gd name="connsiteY364" fmla="*/ 1725240 h 2149321"/>
              <a:gd name="connsiteX365" fmla="*/ 1764427 w 2067192"/>
              <a:gd name="connsiteY365" fmla="*/ 1725240 h 2149321"/>
              <a:gd name="connsiteX366" fmla="*/ 1747756 w 2067192"/>
              <a:gd name="connsiteY366" fmla="*/ 1725240 h 2149321"/>
              <a:gd name="connsiteX367" fmla="*/ 1629984 w 2067192"/>
              <a:gd name="connsiteY367" fmla="*/ 1725240 h 2149321"/>
              <a:gd name="connsiteX368" fmla="*/ 1629984 w 2067192"/>
              <a:gd name="connsiteY368" fmla="*/ 1738821 h 2149321"/>
              <a:gd name="connsiteX369" fmla="*/ 1646655 w 2067192"/>
              <a:gd name="connsiteY369" fmla="*/ 1738821 h 2149321"/>
              <a:gd name="connsiteX370" fmla="*/ 1629984 w 2067192"/>
              <a:gd name="connsiteY370" fmla="*/ 1725240 h 2149321"/>
              <a:gd name="connsiteX371" fmla="*/ 1344428 w 2067192"/>
              <a:gd name="connsiteY371" fmla="*/ 1711221 h 2149321"/>
              <a:gd name="connsiteX372" fmla="*/ 1344428 w 2067192"/>
              <a:gd name="connsiteY372" fmla="*/ 1725240 h 2149321"/>
              <a:gd name="connsiteX373" fmla="*/ 1344428 w 2067192"/>
              <a:gd name="connsiteY373" fmla="*/ 1738821 h 2149321"/>
              <a:gd name="connsiteX374" fmla="*/ 1344428 w 2067192"/>
              <a:gd name="connsiteY374" fmla="*/ 1752402 h 2149321"/>
              <a:gd name="connsiteX375" fmla="*/ 1361099 w 2067192"/>
              <a:gd name="connsiteY375" fmla="*/ 1765983 h 2149321"/>
              <a:gd name="connsiteX376" fmla="*/ 1361099 w 2067192"/>
              <a:gd name="connsiteY376" fmla="*/ 1778250 h 2149321"/>
              <a:gd name="connsiteX377" fmla="*/ 1361099 w 2067192"/>
              <a:gd name="connsiteY377" fmla="*/ 1780002 h 2149321"/>
              <a:gd name="connsiteX378" fmla="*/ 1361099 w 2067192"/>
              <a:gd name="connsiteY378" fmla="*/ 1793584 h 2149321"/>
              <a:gd name="connsiteX379" fmla="*/ 1361099 w 2067192"/>
              <a:gd name="connsiteY379" fmla="*/ 1807165 h 2149321"/>
              <a:gd name="connsiteX380" fmla="*/ 1363183 w 2067192"/>
              <a:gd name="connsiteY380" fmla="*/ 1807165 h 2149321"/>
              <a:gd name="connsiteX381" fmla="*/ 1377770 w 2067192"/>
              <a:gd name="connsiteY381" fmla="*/ 1807165 h 2149321"/>
              <a:gd name="connsiteX382" fmla="*/ 1377770 w 2067192"/>
              <a:gd name="connsiteY382" fmla="*/ 1820746 h 2149321"/>
              <a:gd name="connsiteX383" fmla="*/ 1361099 w 2067192"/>
              <a:gd name="connsiteY383" fmla="*/ 1820746 h 2149321"/>
              <a:gd name="connsiteX384" fmla="*/ 1377770 w 2067192"/>
              <a:gd name="connsiteY384" fmla="*/ 1820746 h 2149321"/>
              <a:gd name="connsiteX385" fmla="*/ 1377770 w 2067192"/>
              <a:gd name="connsiteY385" fmla="*/ 1834765 h 2149321"/>
              <a:gd name="connsiteX386" fmla="*/ 1386374 w 2067192"/>
              <a:gd name="connsiteY386" fmla="*/ 1836463 h 2149321"/>
              <a:gd name="connsiteX387" fmla="*/ 1390764 w 2067192"/>
              <a:gd name="connsiteY387" fmla="*/ 1842526 h 2149321"/>
              <a:gd name="connsiteX388" fmla="*/ 1388525 w 2067192"/>
              <a:gd name="connsiteY388" fmla="*/ 1846649 h 2149321"/>
              <a:gd name="connsiteX389" fmla="*/ 1394979 w 2067192"/>
              <a:gd name="connsiteY389" fmla="*/ 1848346 h 2149321"/>
              <a:gd name="connsiteX390" fmla="*/ 1390764 w 2067192"/>
              <a:gd name="connsiteY390" fmla="*/ 1842526 h 2149321"/>
              <a:gd name="connsiteX391" fmla="*/ 1394979 w 2067192"/>
              <a:gd name="connsiteY391" fmla="*/ 1834765 h 2149321"/>
              <a:gd name="connsiteX392" fmla="*/ 1397063 w 2067192"/>
              <a:gd name="connsiteY392" fmla="*/ 1834765 h 2149321"/>
              <a:gd name="connsiteX393" fmla="*/ 1407482 w 2067192"/>
              <a:gd name="connsiteY393" fmla="*/ 1834765 h 2149321"/>
              <a:gd name="connsiteX394" fmla="*/ 1411649 w 2067192"/>
              <a:gd name="connsiteY394" fmla="*/ 1834765 h 2149321"/>
              <a:gd name="connsiteX395" fmla="*/ 1411649 w 2067192"/>
              <a:gd name="connsiteY395" fmla="*/ 1820746 h 2149321"/>
              <a:gd name="connsiteX396" fmla="*/ 1411649 w 2067192"/>
              <a:gd name="connsiteY396" fmla="*/ 1807165 h 2149321"/>
              <a:gd name="connsiteX397" fmla="*/ 1394979 w 2067192"/>
              <a:gd name="connsiteY397" fmla="*/ 1807165 h 2149321"/>
              <a:gd name="connsiteX398" fmla="*/ 1411649 w 2067192"/>
              <a:gd name="connsiteY398" fmla="*/ 1793584 h 2149321"/>
              <a:gd name="connsiteX399" fmla="*/ 1428320 w 2067192"/>
              <a:gd name="connsiteY399" fmla="*/ 1793584 h 2149321"/>
              <a:gd name="connsiteX400" fmla="*/ 1428320 w 2067192"/>
              <a:gd name="connsiteY400" fmla="*/ 1795281 h 2149321"/>
              <a:gd name="connsiteX401" fmla="*/ 1428320 w 2067192"/>
              <a:gd name="connsiteY401" fmla="*/ 1798677 h 2149321"/>
              <a:gd name="connsiteX402" fmla="*/ 1428320 w 2067192"/>
              <a:gd name="connsiteY402" fmla="*/ 1799313 h 2149321"/>
              <a:gd name="connsiteX403" fmla="*/ 1428320 w 2067192"/>
              <a:gd name="connsiteY403" fmla="*/ 1807165 h 2149321"/>
              <a:gd name="connsiteX404" fmla="*/ 1428320 w 2067192"/>
              <a:gd name="connsiteY404" fmla="*/ 1793584 h 2149321"/>
              <a:gd name="connsiteX405" fmla="*/ 1428320 w 2067192"/>
              <a:gd name="connsiteY405" fmla="*/ 1780002 h 2149321"/>
              <a:gd name="connsiteX406" fmla="*/ 1411649 w 2067192"/>
              <a:gd name="connsiteY406" fmla="*/ 1793584 h 2149321"/>
              <a:gd name="connsiteX407" fmla="*/ 1394979 w 2067192"/>
              <a:gd name="connsiteY407" fmla="*/ 1793584 h 2149321"/>
              <a:gd name="connsiteX408" fmla="*/ 1394979 w 2067192"/>
              <a:gd name="connsiteY408" fmla="*/ 1807165 h 2149321"/>
              <a:gd name="connsiteX409" fmla="*/ 1377770 w 2067192"/>
              <a:gd name="connsiteY409" fmla="*/ 1807165 h 2149321"/>
              <a:gd name="connsiteX410" fmla="*/ 1377770 w 2067192"/>
              <a:gd name="connsiteY410" fmla="*/ 1793584 h 2149321"/>
              <a:gd name="connsiteX411" fmla="*/ 1377770 w 2067192"/>
              <a:gd name="connsiteY411" fmla="*/ 1780002 h 2149321"/>
              <a:gd name="connsiteX412" fmla="*/ 1377770 w 2067192"/>
              <a:gd name="connsiteY412" fmla="*/ 1765983 h 2149321"/>
              <a:gd name="connsiteX413" fmla="*/ 1373602 w 2067192"/>
              <a:gd name="connsiteY413" fmla="*/ 1765983 h 2149321"/>
              <a:gd name="connsiteX414" fmla="*/ 1361099 w 2067192"/>
              <a:gd name="connsiteY414" fmla="*/ 1765983 h 2149321"/>
              <a:gd name="connsiteX415" fmla="*/ 1361099 w 2067192"/>
              <a:gd name="connsiteY415" fmla="*/ 1752402 h 2149321"/>
              <a:gd name="connsiteX416" fmla="*/ 1361099 w 2067192"/>
              <a:gd name="connsiteY416" fmla="*/ 1738821 h 2149321"/>
              <a:gd name="connsiteX417" fmla="*/ 1361099 w 2067192"/>
              <a:gd name="connsiteY417" fmla="*/ 1737124 h 2149321"/>
              <a:gd name="connsiteX418" fmla="*/ 1361099 w 2067192"/>
              <a:gd name="connsiteY418" fmla="*/ 1726937 h 2149321"/>
              <a:gd name="connsiteX419" fmla="*/ 1361099 w 2067192"/>
              <a:gd name="connsiteY419" fmla="*/ 1725240 h 2149321"/>
              <a:gd name="connsiteX420" fmla="*/ 1361099 w 2067192"/>
              <a:gd name="connsiteY420" fmla="*/ 1711221 h 2149321"/>
              <a:gd name="connsiteX421" fmla="*/ 285296 w 2067192"/>
              <a:gd name="connsiteY421" fmla="*/ 1705491 h 2149321"/>
              <a:gd name="connsiteX422" fmla="*/ 268886 w 2067192"/>
              <a:gd name="connsiteY422" fmla="*/ 1711221 h 2149321"/>
              <a:gd name="connsiteX423" fmla="*/ 285557 w 2067192"/>
              <a:gd name="connsiteY423" fmla="*/ 1711221 h 2149321"/>
              <a:gd name="connsiteX424" fmla="*/ 285296 w 2067192"/>
              <a:gd name="connsiteY424" fmla="*/ 1705491 h 2149321"/>
              <a:gd name="connsiteX425" fmla="*/ 1377770 w 2067192"/>
              <a:gd name="connsiteY425" fmla="*/ 1697640 h 2149321"/>
              <a:gd name="connsiteX426" fmla="*/ 1377770 w 2067192"/>
              <a:gd name="connsiteY426" fmla="*/ 1711221 h 2149321"/>
              <a:gd name="connsiteX427" fmla="*/ 1379921 w 2067192"/>
              <a:gd name="connsiteY427" fmla="*/ 1711221 h 2149321"/>
              <a:gd name="connsiteX428" fmla="*/ 1392828 w 2067192"/>
              <a:gd name="connsiteY428" fmla="*/ 1711221 h 2149321"/>
              <a:gd name="connsiteX429" fmla="*/ 1394979 w 2067192"/>
              <a:gd name="connsiteY429" fmla="*/ 1711221 h 2149321"/>
              <a:gd name="connsiteX430" fmla="*/ 1377770 w 2067192"/>
              <a:gd name="connsiteY430" fmla="*/ 1725240 h 2149321"/>
              <a:gd name="connsiteX431" fmla="*/ 1394979 w 2067192"/>
              <a:gd name="connsiteY431" fmla="*/ 1725240 h 2149321"/>
              <a:gd name="connsiteX432" fmla="*/ 1394979 w 2067192"/>
              <a:gd name="connsiteY432" fmla="*/ 1711221 h 2149321"/>
              <a:gd name="connsiteX433" fmla="*/ 1394979 w 2067192"/>
              <a:gd name="connsiteY433" fmla="*/ 1697640 h 2149321"/>
              <a:gd name="connsiteX434" fmla="*/ 588322 w 2067192"/>
              <a:gd name="connsiteY434" fmla="*/ 1697640 h 2149321"/>
              <a:gd name="connsiteX435" fmla="*/ 588322 w 2067192"/>
              <a:gd name="connsiteY435" fmla="*/ 1711221 h 2149321"/>
              <a:gd name="connsiteX436" fmla="*/ 590406 w 2067192"/>
              <a:gd name="connsiteY436" fmla="*/ 1711221 h 2149321"/>
              <a:gd name="connsiteX437" fmla="*/ 595615 w 2067192"/>
              <a:gd name="connsiteY437" fmla="*/ 1711221 h 2149321"/>
              <a:gd name="connsiteX438" fmla="*/ 597699 w 2067192"/>
              <a:gd name="connsiteY438" fmla="*/ 1711221 h 2149321"/>
              <a:gd name="connsiteX439" fmla="*/ 604993 w 2067192"/>
              <a:gd name="connsiteY439" fmla="*/ 1711221 h 2149321"/>
              <a:gd name="connsiteX440" fmla="*/ 588322 w 2067192"/>
              <a:gd name="connsiteY440" fmla="*/ 1697640 h 2149321"/>
              <a:gd name="connsiteX441" fmla="*/ 369449 w 2067192"/>
              <a:gd name="connsiteY441" fmla="*/ 1697640 h 2149321"/>
              <a:gd name="connsiteX442" fmla="*/ 386658 w 2067192"/>
              <a:gd name="connsiteY442" fmla="*/ 1711221 h 2149321"/>
              <a:gd name="connsiteX443" fmla="*/ 369449 w 2067192"/>
              <a:gd name="connsiteY443" fmla="*/ 1711221 h 2149321"/>
              <a:gd name="connsiteX444" fmla="*/ 386658 w 2067192"/>
              <a:gd name="connsiteY444" fmla="*/ 1725240 h 2149321"/>
              <a:gd name="connsiteX445" fmla="*/ 380205 w 2067192"/>
              <a:gd name="connsiteY445" fmla="*/ 1725240 h 2149321"/>
              <a:gd name="connsiteX446" fmla="*/ 379398 w 2067192"/>
              <a:gd name="connsiteY446" fmla="*/ 1725240 h 2149321"/>
              <a:gd name="connsiteX447" fmla="*/ 369449 w 2067192"/>
              <a:gd name="connsiteY447" fmla="*/ 1725240 h 2149321"/>
              <a:gd name="connsiteX448" fmla="*/ 369449 w 2067192"/>
              <a:gd name="connsiteY448" fmla="*/ 1738821 h 2149321"/>
              <a:gd name="connsiteX449" fmla="*/ 386658 w 2067192"/>
              <a:gd name="connsiteY449" fmla="*/ 1725240 h 2149321"/>
              <a:gd name="connsiteX450" fmla="*/ 386658 w 2067192"/>
              <a:gd name="connsiteY450" fmla="*/ 1711221 h 2149321"/>
              <a:gd name="connsiteX451" fmla="*/ 386658 w 2067192"/>
              <a:gd name="connsiteY451" fmla="*/ 1697640 h 2149321"/>
              <a:gd name="connsiteX452" fmla="*/ 373751 w 2067192"/>
              <a:gd name="connsiteY452" fmla="*/ 1697640 h 2149321"/>
              <a:gd name="connsiteX453" fmla="*/ 1731085 w 2067192"/>
              <a:gd name="connsiteY453" fmla="*/ 1684058 h 2149321"/>
              <a:gd name="connsiteX454" fmla="*/ 1731085 w 2067192"/>
              <a:gd name="connsiteY454" fmla="*/ 1697640 h 2149321"/>
              <a:gd name="connsiteX455" fmla="*/ 1745672 w 2067192"/>
              <a:gd name="connsiteY455" fmla="*/ 1697640 h 2149321"/>
              <a:gd name="connsiteX456" fmla="*/ 1747756 w 2067192"/>
              <a:gd name="connsiteY456" fmla="*/ 1697640 h 2149321"/>
              <a:gd name="connsiteX457" fmla="*/ 1747756 w 2067192"/>
              <a:gd name="connsiteY457" fmla="*/ 1684058 h 2149321"/>
              <a:gd name="connsiteX458" fmla="*/ 235006 w 2067192"/>
              <a:gd name="connsiteY458" fmla="*/ 1684058 h 2149321"/>
              <a:gd name="connsiteX459" fmla="*/ 235006 w 2067192"/>
              <a:gd name="connsiteY459" fmla="*/ 1697640 h 2149321"/>
              <a:gd name="connsiteX460" fmla="*/ 218335 w 2067192"/>
              <a:gd name="connsiteY460" fmla="*/ 1697640 h 2149321"/>
              <a:gd name="connsiteX461" fmla="*/ 218335 w 2067192"/>
              <a:gd name="connsiteY461" fmla="*/ 1711221 h 2149321"/>
              <a:gd name="connsiteX462" fmla="*/ 218335 w 2067192"/>
              <a:gd name="connsiteY462" fmla="*/ 1712973 h 2149321"/>
              <a:gd name="connsiteX463" fmla="*/ 218335 w 2067192"/>
              <a:gd name="connsiteY463" fmla="*/ 1721735 h 2149321"/>
              <a:gd name="connsiteX464" fmla="*/ 218335 w 2067192"/>
              <a:gd name="connsiteY464" fmla="*/ 1725240 h 2149321"/>
              <a:gd name="connsiteX465" fmla="*/ 235006 w 2067192"/>
              <a:gd name="connsiteY465" fmla="*/ 1725240 h 2149321"/>
              <a:gd name="connsiteX466" fmla="*/ 235006 w 2067192"/>
              <a:gd name="connsiteY466" fmla="*/ 1711221 h 2149321"/>
              <a:gd name="connsiteX467" fmla="*/ 235006 w 2067192"/>
              <a:gd name="connsiteY467" fmla="*/ 1697640 h 2149321"/>
              <a:gd name="connsiteX468" fmla="*/ 1361099 w 2067192"/>
              <a:gd name="connsiteY468" fmla="*/ 1670477 h 2149321"/>
              <a:gd name="connsiteX469" fmla="*/ 1361099 w 2067192"/>
              <a:gd name="connsiteY469" fmla="*/ 1684058 h 2149321"/>
              <a:gd name="connsiteX470" fmla="*/ 1365267 w 2067192"/>
              <a:gd name="connsiteY470" fmla="*/ 1684058 h 2149321"/>
              <a:gd name="connsiteX471" fmla="*/ 1377770 w 2067192"/>
              <a:gd name="connsiteY471" fmla="*/ 1684058 h 2149321"/>
              <a:gd name="connsiteX472" fmla="*/ 1377770 w 2067192"/>
              <a:gd name="connsiteY472" fmla="*/ 1670477 h 2149321"/>
              <a:gd name="connsiteX473" fmla="*/ 1368132 w 2067192"/>
              <a:gd name="connsiteY473" fmla="*/ 1670477 h 2149321"/>
              <a:gd name="connsiteX474" fmla="*/ 1367351 w 2067192"/>
              <a:gd name="connsiteY474" fmla="*/ 1670477 h 2149321"/>
              <a:gd name="connsiteX475" fmla="*/ 1361099 w 2067192"/>
              <a:gd name="connsiteY475" fmla="*/ 1670477 h 2149321"/>
              <a:gd name="connsiteX476" fmla="*/ 571113 w 2067192"/>
              <a:gd name="connsiteY476" fmla="*/ 1656458 h 2149321"/>
              <a:gd name="connsiteX477" fmla="*/ 571113 w 2067192"/>
              <a:gd name="connsiteY477" fmla="*/ 1670477 h 2149321"/>
              <a:gd name="connsiteX478" fmla="*/ 588322 w 2067192"/>
              <a:gd name="connsiteY478" fmla="*/ 1670477 h 2149321"/>
              <a:gd name="connsiteX479" fmla="*/ 588322 w 2067192"/>
              <a:gd name="connsiteY479" fmla="*/ 1668725 h 2149321"/>
              <a:gd name="connsiteX480" fmla="*/ 588322 w 2067192"/>
              <a:gd name="connsiteY480" fmla="*/ 1658211 h 2149321"/>
              <a:gd name="connsiteX481" fmla="*/ 588322 w 2067192"/>
              <a:gd name="connsiteY481" fmla="*/ 1656458 h 2149321"/>
              <a:gd name="connsiteX482" fmla="*/ 571113 w 2067192"/>
              <a:gd name="connsiteY482" fmla="*/ 1656458 h 2149321"/>
              <a:gd name="connsiteX483" fmla="*/ 436670 w 2067192"/>
              <a:gd name="connsiteY483" fmla="*/ 1656458 h 2149321"/>
              <a:gd name="connsiteX484" fmla="*/ 436670 w 2067192"/>
              <a:gd name="connsiteY484" fmla="*/ 1670477 h 2149321"/>
              <a:gd name="connsiteX485" fmla="*/ 453879 w 2067192"/>
              <a:gd name="connsiteY485" fmla="*/ 1670477 h 2149321"/>
              <a:gd name="connsiteX486" fmla="*/ 436670 w 2067192"/>
              <a:gd name="connsiteY486" fmla="*/ 1656458 h 2149321"/>
              <a:gd name="connsiteX487" fmla="*/ 285557 w 2067192"/>
              <a:gd name="connsiteY487" fmla="*/ 1656458 h 2149321"/>
              <a:gd name="connsiteX488" fmla="*/ 302228 w 2067192"/>
              <a:gd name="connsiteY488" fmla="*/ 1670477 h 2149321"/>
              <a:gd name="connsiteX489" fmla="*/ 302228 w 2067192"/>
              <a:gd name="connsiteY489" fmla="*/ 1656458 h 2149321"/>
              <a:gd name="connsiteX490" fmla="*/ 235006 w 2067192"/>
              <a:gd name="connsiteY490" fmla="*/ 1642877 h 2149321"/>
              <a:gd name="connsiteX491" fmla="*/ 235006 w 2067192"/>
              <a:gd name="connsiteY491" fmla="*/ 1656458 h 2149321"/>
              <a:gd name="connsiteX492" fmla="*/ 235006 w 2067192"/>
              <a:gd name="connsiteY492" fmla="*/ 1670477 h 2149321"/>
              <a:gd name="connsiteX493" fmla="*/ 252215 w 2067192"/>
              <a:gd name="connsiteY493" fmla="*/ 1670477 h 2149321"/>
              <a:gd name="connsiteX494" fmla="*/ 235006 w 2067192"/>
              <a:gd name="connsiteY494" fmla="*/ 1656458 h 2149321"/>
              <a:gd name="connsiteX495" fmla="*/ 252215 w 2067192"/>
              <a:gd name="connsiteY495" fmla="*/ 1656458 h 2149321"/>
              <a:gd name="connsiteX496" fmla="*/ 252215 w 2067192"/>
              <a:gd name="connsiteY496" fmla="*/ 1642877 h 2149321"/>
              <a:gd name="connsiteX497" fmla="*/ 250064 w 2067192"/>
              <a:gd name="connsiteY497" fmla="*/ 1642877 h 2149321"/>
              <a:gd name="connsiteX498" fmla="*/ 235006 w 2067192"/>
              <a:gd name="connsiteY498" fmla="*/ 1642877 h 2149321"/>
              <a:gd name="connsiteX499" fmla="*/ 1344428 w 2067192"/>
              <a:gd name="connsiteY499" fmla="*/ 1629296 h 2149321"/>
              <a:gd name="connsiteX500" fmla="*/ 1344428 w 2067192"/>
              <a:gd name="connsiteY500" fmla="*/ 1642877 h 2149321"/>
              <a:gd name="connsiteX501" fmla="*/ 1344428 w 2067192"/>
              <a:gd name="connsiteY501" fmla="*/ 1656458 h 2149321"/>
              <a:gd name="connsiteX502" fmla="*/ 1361099 w 2067192"/>
              <a:gd name="connsiteY502" fmla="*/ 1656458 h 2149321"/>
              <a:gd name="connsiteX503" fmla="*/ 1344428 w 2067192"/>
              <a:gd name="connsiteY503" fmla="*/ 1642877 h 2149321"/>
              <a:gd name="connsiteX504" fmla="*/ 1142764 w 2067192"/>
              <a:gd name="connsiteY504" fmla="*/ 1629296 h 2149321"/>
              <a:gd name="connsiteX505" fmla="*/ 1142764 w 2067192"/>
              <a:gd name="connsiteY505" fmla="*/ 1642877 h 2149321"/>
              <a:gd name="connsiteX506" fmla="*/ 1144848 w 2067192"/>
              <a:gd name="connsiteY506" fmla="*/ 1642877 h 2149321"/>
              <a:gd name="connsiteX507" fmla="*/ 1157351 w 2067192"/>
              <a:gd name="connsiteY507" fmla="*/ 1642877 h 2149321"/>
              <a:gd name="connsiteX508" fmla="*/ 1159435 w 2067192"/>
              <a:gd name="connsiteY508" fmla="*/ 1642877 h 2149321"/>
              <a:gd name="connsiteX509" fmla="*/ 1142764 w 2067192"/>
              <a:gd name="connsiteY509" fmla="*/ 1629296 h 2149321"/>
              <a:gd name="connsiteX510" fmla="*/ 1764427 w 2067192"/>
              <a:gd name="connsiteY510" fmla="*/ 1615715 h 2149321"/>
              <a:gd name="connsiteX511" fmla="*/ 1781098 w 2067192"/>
              <a:gd name="connsiteY511" fmla="*/ 1629296 h 2149321"/>
              <a:gd name="connsiteX512" fmla="*/ 1764427 w 2067192"/>
              <a:gd name="connsiteY512" fmla="*/ 1629296 h 2149321"/>
              <a:gd name="connsiteX513" fmla="*/ 1764427 w 2067192"/>
              <a:gd name="connsiteY513" fmla="*/ 1615715 h 2149321"/>
              <a:gd name="connsiteX514" fmla="*/ 604993 w 2067192"/>
              <a:gd name="connsiteY514" fmla="*/ 1615715 h 2149321"/>
              <a:gd name="connsiteX515" fmla="*/ 604993 w 2067192"/>
              <a:gd name="connsiteY515" fmla="*/ 1629296 h 2149321"/>
              <a:gd name="connsiteX516" fmla="*/ 621664 w 2067192"/>
              <a:gd name="connsiteY516" fmla="*/ 1629296 h 2149321"/>
              <a:gd name="connsiteX517" fmla="*/ 604993 w 2067192"/>
              <a:gd name="connsiteY517" fmla="*/ 1615715 h 2149321"/>
              <a:gd name="connsiteX518" fmla="*/ 1697206 w 2067192"/>
              <a:gd name="connsiteY518" fmla="*/ 1601696 h 2149321"/>
              <a:gd name="connsiteX519" fmla="*/ 1697206 w 2067192"/>
              <a:gd name="connsiteY519" fmla="*/ 1615715 h 2149321"/>
              <a:gd name="connsiteX520" fmla="*/ 1713877 w 2067192"/>
              <a:gd name="connsiteY520" fmla="*/ 1629296 h 2149321"/>
              <a:gd name="connsiteX521" fmla="*/ 1713877 w 2067192"/>
              <a:gd name="connsiteY521" fmla="*/ 1642877 h 2149321"/>
              <a:gd name="connsiteX522" fmla="*/ 1731085 w 2067192"/>
              <a:gd name="connsiteY522" fmla="*/ 1656458 h 2149321"/>
              <a:gd name="connsiteX523" fmla="*/ 1713877 w 2067192"/>
              <a:gd name="connsiteY523" fmla="*/ 1656458 h 2149321"/>
              <a:gd name="connsiteX524" fmla="*/ 1713877 w 2067192"/>
              <a:gd name="connsiteY524" fmla="*/ 1670477 h 2149321"/>
              <a:gd name="connsiteX525" fmla="*/ 1731085 w 2067192"/>
              <a:gd name="connsiteY525" fmla="*/ 1670477 h 2149321"/>
              <a:gd name="connsiteX526" fmla="*/ 1747756 w 2067192"/>
              <a:gd name="connsiteY526" fmla="*/ 1670477 h 2149321"/>
              <a:gd name="connsiteX527" fmla="*/ 1747756 w 2067192"/>
              <a:gd name="connsiteY527" fmla="*/ 1656458 h 2149321"/>
              <a:gd name="connsiteX528" fmla="*/ 1741505 w 2067192"/>
              <a:gd name="connsiteY528" fmla="*/ 1656458 h 2149321"/>
              <a:gd name="connsiteX529" fmla="*/ 1740723 w 2067192"/>
              <a:gd name="connsiteY529" fmla="*/ 1656458 h 2149321"/>
              <a:gd name="connsiteX530" fmla="*/ 1731085 w 2067192"/>
              <a:gd name="connsiteY530" fmla="*/ 1656458 h 2149321"/>
              <a:gd name="connsiteX531" fmla="*/ 1731085 w 2067192"/>
              <a:gd name="connsiteY531" fmla="*/ 1650729 h 2149321"/>
              <a:gd name="connsiteX532" fmla="*/ 1731085 w 2067192"/>
              <a:gd name="connsiteY532" fmla="*/ 1642877 h 2149321"/>
              <a:gd name="connsiteX533" fmla="*/ 1713877 w 2067192"/>
              <a:gd name="connsiteY533" fmla="*/ 1629296 h 2149321"/>
              <a:gd name="connsiteX534" fmla="*/ 1713877 w 2067192"/>
              <a:gd name="connsiteY534" fmla="*/ 1615715 h 2149321"/>
              <a:gd name="connsiteX535" fmla="*/ 1713877 w 2067192"/>
              <a:gd name="connsiteY535" fmla="*/ 1601696 h 2149321"/>
              <a:gd name="connsiteX536" fmla="*/ 470550 w 2067192"/>
              <a:gd name="connsiteY536" fmla="*/ 1588114 h 2149321"/>
              <a:gd name="connsiteX537" fmla="*/ 453879 w 2067192"/>
              <a:gd name="connsiteY537" fmla="*/ 1601696 h 2149321"/>
              <a:gd name="connsiteX538" fmla="*/ 453879 w 2067192"/>
              <a:gd name="connsiteY538" fmla="*/ 1615715 h 2149321"/>
              <a:gd name="connsiteX539" fmla="*/ 453879 w 2067192"/>
              <a:gd name="connsiteY539" fmla="*/ 1629296 h 2149321"/>
              <a:gd name="connsiteX540" fmla="*/ 453879 w 2067192"/>
              <a:gd name="connsiteY540" fmla="*/ 1642877 h 2149321"/>
              <a:gd name="connsiteX541" fmla="*/ 453879 w 2067192"/>
              <a:gd name="connsiteY541" fmla="*/ 1629296 h 2149321"/>
              <a:gd name="connsiteX542" fmla="*/ 453879 w 2067192"/>
              <a:gd name="connsiteY542" fmla="*/ 1615715 h 2149321"/>
              <a:gd name="connsiteX543" fmla="*/ 458047 w 2067192"/>
              <a:gd name="connsiteY543" fmla="*/ 1615715 h 2149321"/>
              <a:gd name="connsiteX544" fmla="*/ 470550 w 2067192"/>
              <a:gd name="connsiteY544" fmla="*/ 1615715 h 2149321"/>
              <a:gd name="connsiteX545" fmla="*/ 470550 w 2067192"/>
              <a:gd name="connsiteY545" fmla="*/ 1601696 h 2149321"/>
              <a:gd name="connsiteX546" fmla="*/ 302228 w 2067192"/>
              <a:gd name="connsiteY546" fmla="*/ 1588114 h 2149321"/>
              <a:gd name="connsiteX547" fmla="*/ 302228 w 2067192"/>
              <a:gd name="connsiteY547" fmla="*/ 1601696 h 2149321"/>
              <a:gd name="connsiteX548" fmla="*/ 312176 w 2067192"/>
              <a:gd name="connsiteY548" fmla="*/ 1601696 h 2149321"/>
              <a:gd name="connsiteX549" fmla="*/ 312983 w 2067192"/>
              <a:gd name="connsiteY549" fmla="*/ 1601696 h 2149321"/>
              <a:gd name="connsiteX550" fmla="*/ 319436 w 2067192"/>
              <a:gd name="connsiteY550" fmla="*/ 1601696 h 2149321"/>
              <a:gd name="connsiteX551" fmla="*/ 302228 w 2067192"/>
              <a:gd name="connsiteY551" fmla="*/ 1615715 h 2149321"/>
              <a:gd name="connsiteX552" fmla="*/ 302228 w 2067192"/>
              <a:gd name="connsiteY552" fmla="*/ 1629296 h 2149321"/>
              <a:gd name="connsiteX553" fmla="*/ 319436 w 2067192"/>
              <a:gd name="connsiteY553" fmla="*/ 1629296 h 2149321"/>
              <a:gd name="connsiteX554" fmla="*/ 319436 w 2067192"/>
              <a:gd name="connsiteY554" fmla="*/ 1615715 h 2149321"/>
              <a:gd name="connsiteX555" fmla="*/ 319436 w 2067192"/>
              <a:gd name="connsiteY555" fmla="*/ 1601696 h 2149321"/>
              <a:gd name="connsiteX556" fmla="*/ 319436 w 2067192"/>
              <a:gd name="connsiteY556" fmla="*/ 1588114 h 2149321"/>
              <a:gd name="connsiteX557" fmla="*/ 252215 w 2067192"/>
              <a:gd name="connsiteY557" fmla="*/ 1588114 h 2149321"/>
              <a:gd name="connsiteX558" fmla="*/ 252215 w 2067192"/>
              <a:gd name="connsiteY558" fmla="*/ 1601696 h 2149321"/>
              <a:gd name="connsiteX559" fmla="*/ 252215 w 2067192"/>
              <a:gd name="connsiteY559" fmla="*/ 1615715 h 2149321"/>
              <a:gd name="connsiteX560" fmla="*/ 268886 w 2067192"/>
              <a:gd name="connsiteY560" fmla="*/ 1601696 h 2149321"/>
              <a:gd name="connsiteX561" fmla="*/ 268886 w 2067192"/>
              <a:gd name="connsiteY561" fmla="*/ 1588114 h 2149321"/>
              <a:gd name="connsiteX562" fmla="*/ 266802 w 2067192"/>
              <a:gd name="connsiteY562" fmla="*/ 1588114 h 2149321"/>
              <a:gd name="connsiteX563" fmla="*/ 252215 w 2067192"/>
              <a:gd name="connsiteY563" fmla="*/ 1588114 h 2149321"/>
              <a:gd name="connsiteX564" fmla="*/ 1361099 w 2067192"/>
              <a:gd name="connsiteY564" fmla="*/ 1574533 h 2149321"/>
              <a:gd name="connsiteX565" fmla="*/ 1361099 w 2067192"/>
              <a:gd name="connsiteY565" fmla="*/ 1588114 h 2149321"/>
              <a:gd name="connsiteX566" fmla="*/ 705556 w 2067192"/>
              <a:gd name="connsiteY566" fmla="*/ 1574533 h 2149321"/>
              <a:gd name="connsiteX567" fmla="*/ 705556 w 2067192"/>
              <a:gd name="connsiteY567" fmla="*/ 1588114 h 2149321"/>
              <a:gd name="connsiteX568" fmla="*/ 705556 w 2067192"/>
              <a:gd name="connsiteY568" fmla="*/ 1574533 h 2149321"/>
              <a:gd name="connsiteX569" fmla="*/ 403329 w 2067192"/>
              <a:gd name="connsiteY569" fmla="*/ 1574533 h 2149321"/>
              <a:gd name="connsiteX570" fmla="*/ 419999 w 2067192"/>
              <a:gd name="connsiteY570" fmla="*/ 1574533 h 2149321"/>
              <a:gd name="connsiteX571" fmla="*/ 419999 w 2067192"/>
              <a:gd name="connsiteY571" fmla="*/ 1588114 h 2149321"/>
              <a:gd name="connsiteX572" fmla="*/ 403329 w 2067192"/>
              <a:gd name="connsiteY572" fmla="*/ 1588114 h 2149321"/>
              <a:gd name="connsiteX573" fmla="*/ 403329 w 2067192"/>
              <a:gd name="connsiteY573" fmla="*/ 1574533 h 2149321"/>
              <a:gd name="connsiteX574" fmla="*/ 1377770 w 2067192"/>
              <a:gd name="connsiteY574" fmla="*/ 1560952 h 2149321"/>
              <a:gd name="connsiteX575" fmla="*/ 1377770 w 2067192"/>
              <a:gd name="connsiteY575" fmla="*/ 1574533 h 2149321"/>
              <a:gd name="connsiteX576" fmla="*/ 1379921 w 2067192"/>
              <a:gd name="connsiteY576" fmla="*/ 1574533 h 2149321"/>
              <a:gd name="connsiteX577" fmla="*/ 1387719 w 2067192"/>
              <a:gd name="connsiteY577" fmla="*/ 1574533 h 2149321"/>
              <a:gd name="connsiteX578" fmla="*/ 1388525 w 2067192"/>
              <a:gd name="connsiteY578" fmla="*/ 1574533 h 2149321"/>
              <a:gd name="connsiteX579" fmla="*/ 1394979 w 2067192"/>
              <a:gd name="connsiteY579" fmla="*/ 1574533 h 2149321"/>
              <a:gd name="connsiteX580" fmla="*/ 1394979 w 2067192"/>
              <a:gd name="connsiteY580" fmla="*/ 1560952 h 2149321"/>
              <a:gd name="connsiteX581" fmla="*/ 285557 w 2067192"/>
              <a:gd name="connsiteY581" fmla="*/ 1560952 h 2149321"/>
              <a:gd name="connsiteX582" fmla="*/ 285557 w 2067192"/>
              <a:gd name="connsiteY582" fmla="*/ 1574533 h 2149321"/>
              <a:gd name="connsiteX583" fmla="*/ 302228 w 2067192"/>
              <a:gd name="connsiteY583" fmla="*/ 1574533 h 2149321"/>
              <a:gd name="connsiteX584" fmla="*/ 1680535 w 2067192"/>
              <a:gd name="connsiteY584" fmla="*/ 1546933 h 2149321"/>
              <a:gd name="connsiteX585" fmla="*/ 1663864 w 2067192"/>
              <a:gd name="connsiteY585" fmla="*/ 1560952 h 2149321"/>
              <a:gd name="connsiteX586" fmla="*/ 1665948 w 2067192"/>
              <a:gd name="connsiteY586" fmla="*/ 1560952 h 2149321"/>
              <a:gd name="connsiteX587" fmla="*/ 1680535 w 2067192"/>
              <a:gd name="connsiteY587" fmla="*/ 1560952 h 2149321"/>
              <a:gd name="connsiteX588" fmla="*/ 1663864 w 2067192"/>
              <a:gd name="connsiteY588" fmla="*/ 1574533 h 2149321"/>
              <a:gd name="connsiteX589" fmla="*/ 1680535 w 2067192"/>
              <a:gd name="connsiteY589" fmla="*/ 1574533 h 2149321"/>
              <a:gd name="connsiteX590" fmla="*/ 1663864 w 2067192"/>
              <a:gd name="connsiteY590" fmla="*/ 1588114 h 2149321"/>
              <a:gd name="connsiteX591" fmla="*/ 1680535 w 2067192"/>
              <a:gd name="connsiteY591" fmla="*/ 1588114 h 2149321"/>
              <a:gd name="connsiteX592" fmla="*/ 1690173 w 2067192"/>
              <a:gd name="connsiteY592" fmla="*/ 1588114 h 2149321"/>
              <a:gd name="connsiteX593" fmla="*/ 1697206 w 2067192"/>
              <a:gd name="connsiteY593" fmla="*/ 1588114 h 2149321"/>
              <a:gd name="connsiteX594" fmla="*/ 1697206 w 2067192"/>
              <a:gd name="connsiteY594" fmla="*/ 1574533 h 2149321"/>
              <a:gd name="connsiteX595" fmla="*/ 1680535 w 2067192"/>
              <a:gd name="connsiteY595" fmla="*/ 1574533 h 2149321"/>
              <a:gd name="connsiteX596" fmla="*/ 1680535 w 2067192"/>
              <a:gd name="connsiteY596" fmla="*/ 1560952 h 2149321"/>
              <a:gd name="connsiteX597" fmla="*/ 1680535 w 2067192"/>
              <a:gd name="connsiteY597" fmla="*/ 1546933 h 2149321"/>
              <a:gd name="connsiteX598" fmla="*/ 1546092 w 2067192"/>
              <a:gd name="connsiteY598" fmla="*/ 1546933 h 2149321"/>
              <a:gd name="connsiteX599" fmla="*/ 1546092 w 2067192"/>
              <a:gd name="connsiteY599" fmla="*/ 1560952 h 2149321"/>
              <a:gd name="connsiteX600" fmla="*/ 1529421 w 2067192"/>
              <a:gd name="connsiteY600" fmla="*/ 1560952 h 2149321"/>
              <a:gd name="connsiteX601" fmla="*/ 1529421 w 2067192"/>
              <a:gd name="connsiteY601" fmla="*/ 1574533 h 2149321"/>
              <a:gd name="connsiteX602" fmla="*/ 1539059 w 2067192"/>
              <a:gd name="connsiteY602" fmla="*/ 1574533 h 2149321"/>
              <a:gd name="connsiteX603" fmla="*/ 1539841 w 2067192"/>
              <a:gd name="connsiteY603" fmla="*/ 1574533 h 2149321"/>
              <a:gd name="connsiteX604" fmla="*/ 1546092 w 2067192"/>
              <a:gd name="connsiteY604" fmla="*/ 1574533 h 2149321"/>
              <a:gd name="connsiteX605" fmla="*/ 1546092 w 2067192"/>
              <a:gd name="connsiteY605" fmla="*/ 1572836 h 2149321"/>
              <a:gd name="connsiteX606" fmla="*/ 1546092 w 2067192"/>
              <a:gd name="connsiteY606" fmla="*/ 1566682 h 2149321"/>
              <a:gd name="connsiteX607" fmla="*/ 1546092 w 2067192"/>
              <a:gd name="connsiteY607" fmla="*/ 1560952 h 2149321"/>
              <a:gd name="connsiteX608" fmla="*/ 1548176 w 2067192"/>
              <a:gd name="connsiteY608" fmla="*/ 1560952 h 2149321"/>
              <a:gd name="connsiteX609" fmla="*/ 1553386 w 2067192"/>
              <a:gd name="connsiteY609" fmla="*/ 1560952 h 2149321"/>
              <a:gd name="connsiteX610" fmla="*/ 1562763 w 2067192"/>
              <a:gd name="connsiteY610" fmla="*/ 1560952 h 2149321"/>
              <a:gd name="connsiteX611" fmla="*/ 1562763 w 2067192"/>
              <a:gd name="connsiteY611" fmla="*/ 1559200 h 2149321"/>
              <a:gd name="connsiteX612" fmla="*/ 1562763 w 2067192"/>
              <a:gd name="connsiteY612" fmla="*/ 1555695 h 2149321"/>
              <a:gd name="connsiteX613" fmla="*/ 1562763 w 2067192"/>
              <a:gd name="connsiteY613" fmla="*/ 1555038 h 2149321"/>
              <a:gd name="connsiteX614" fmla="*/ 1562763 w 2067192"/>
              <a:gd name="connsiteY614" fmla="*/ 1546933 h 2149321"/>
              <a:gd name="connsiteX615" fmla="*/ 470550 w 2067192"/>
              <a:gd name="connsiteY615" fmla="*/ 1546933 h 2149321"/>
              <a:gd name="connsiteX616" fmla="*/ 470550 w 2067192"/>
              <a:gd name="connsiteY616" fmla="*/ 1560952 h 2149321"/>
              <a:gd name="connsiteX617" fmla="*/ 470550 w 2067192"/>
              <a:gd name="connsiteY617" fmla="*/ 1574533 h 2149321"/>
              <a:gd name="connsiteX618" fmla="*/ 487221 w 2067192"/>
              <a:gd name="connsiteY618" fmla="*/ 1560952 h 2149321"/>
              <a:gd name="connsiteX619" fmla="*/ 487221 w 2067192"/>
              <a:gd name="connsiteY619" fmla="*/ 1546933 h 2149321"/>
              <a:gd name="connsiteX620" fmla="*/ 336107 w 2067192"/>
              <a:gd name="connsiteY620" fmla="*/ 1546933 h 2149321"/>
              <a:gd name="connsiteX621" fmla="*/ 336107 w 2067192"/>
              <a:gd name="connsiteY621" fmla="*/ 1560952 h 2149321"/>
              <a:gd name="connsiteX622" fmla="*/ 319436 w 2067192"/>
              <a:gd name="connsiteY622" fmla="*/ 1546933 h 2149321"/>
              <a:gd name="connsiteX623" fmla="*/ 336107 w 2067192"/>
              <a:gd name="connsiteY623" fmla="*/ 1560952 h 2149321"/>
              <a:gd name="connsiteX624" fmla="*/ 329074 w 2067192"/>
              <a:gd name="connsiteY624" fmla="*/ 1560952 h 2149321"/>
              <a:gd name="connsiteX625" fmla="*/ 319436 w 2067192"/>
              <a:gd name="connsiteY625" fmla="*/ 1560952 h 2149321"/>
              <a:gd name="connsiteX626" fmla="*/ 319436 w 2067192"/>
              <a:gd name="connsiteY626" fmla="*/ 1574533 h 2149321"/>
              <a:gd name="connsiteX627" fmla="*/ 336107 w 2067192"/>
              <a:gd name="connsiteY627" fmla="*/ 1574533 h 2149321"/>
              <a:gd name="connsiteX628" fmla="*/ 352778 w 2067192"/>
              <a:gd name="connsiteY628" fmla="*/ 1574533 h 2149321"/>
              <a:gd name="connsiteX629" fmla="*/ 352778 w 2067192"/>
              <a:gd name="connsiteY629" fmla="*/ 1560952 h 2149321"/>
              <a:gd name="connsiteX630" fmla="*/ 352778 w 2067192"/>
              <a:gd name="connsiteY630" fmla="*/ 1546933 h 2149321"/>
              <a:gd name="connsiteX631" fmla="*/ 336107 w 2067192"/>
              <a:gd name="connsiteY631" fmla="*/ 1546933 h 2149321"/>
              <a:gd name="connsiteX632" fmla="*/ 334023 w 2067192"/>
              <a:gd name="connsiteY632" fmla="*/ 1546933 h 2149321"/>
              <a:gd name="connsiteX633" fmla="*/ 329856 w 2067192"/>
              <a:gd name="connsiteY633" fmla="*/ 1546933 h 2149321"/>
              <a:gd name="connsiteX634" fmla="*/ 329074 w 2067192"/>
              <a:gd name="connsiteY634" fmla="*/ 1546933 h 2149321"/>
              <a:gd name="connsiteX635" fmla="*/ 270970 w 2067192"/>
              <a:gd name="connsiteY635" fmla="*/ 1536747 h 2149321"/>
              <a:gd name="connsiteX636" fmla="*/ 268886 w 2067192"/>
              <a:gd name="connsiteY636" fmla="*/ 1546933 h 2149321"/>
              <a:gd name="connsiteX637" fmla="*/ 285557 w 2067192"/>
              <a:gd name="connsiteY637" fmla="*/ 1546933 h 2149321"/>
              <a:gd name="connsiteX638" fmla="*/ 270970 w 2067192"/>
              <a:gd name="connsiteY638" fmla="*/ 1536747 h 2149321"/>
              <a:gd name="connsiteX639" fmla="*/ 1462200 w 2067192"/>
              <a:gd name="connsiteY639" fmla="*/ 1533352 h 2149321"/>
              <a:gd name="connsiteX640" fmla="*/ 1444991 w 2067192"/>
              <a:gd name="connsiteY640" fmla="*/ 1546933 h 2149321"/>
              <a:gd name="connsiteX641" fmla="*/ 1462200 w 2067192"/>
              <a:gd name="connsiteY641" fmla="*/ 1560952 h 2149321"/>
              <a:gd name="connsiteX642" fmla="*/ 1462200 w 2067192"/>
              <a:gd name="connsiteY642" fmla="*/ 1566045 h 2149321"/>
              <a:gd name="connsiteX643" fmla="*/ 1462200 w 2067192"/>
              <a:gd name="connsiteY643" fmla="*/ 1566682 h 2149321"/>
              <a:gd name="connsiteX644" fmla="*/ 1462200 w 2067192"/>
              <a:gd name="connsiteY644" fmla="*/ 1574533 h 2149321"/>
              <a:gd name="connsiteX645" fmla="*/ 1478871 w 2067192"/>
              <a:gd name="connsiteY645" fmla="*/ 1574533 h 2149321"/>
              <a:gd name="connsiteX646" fmla="*/ 1478871 w 2067192"/>
              <a:gd name="connsiteY646" fmla="*/ 1560952 h 2149321"/>
              <a:gd name="connsiteX647" fmla="*/ 1476787 w 2067192"/>
              <a:gd name="connsiteY647" fmla="*/ 1560952 h 2149321"/>
              <a:gd name="connsiteX648" fmla="*/ 1469233 w 2067192"/>
              <a:gd name="connsiteY648" fmla="*/ 1560952 h 2149321"/>
              <a:gd name="connsiteX649" fmla="*/ 1468452 w 2067192"/>
              <a:gd name="connsiteY649" fmla="*/ 1560952 h 2149321"/>
              <a:gd name="connsiteX650" fmla="*/ 1462200 w 2067192"/>
              <a:gd name="connsiteY650" fmla="*/ 1560952 h 2149321"/>
              <a:gd name="connsiteX651" fmla="*/ 1462200 w 2067192"/>
              <a:gd name="connsiteY651" fmla="*/ 1546933 h 2149321"/>
              <a:gd name="connsiteX652" fmla="*/ 1462200 w 2067192"/>
              <a:gd name="connsiteY652" fmla="*/ 1533352 h 2149321"/>
              <a:gd name="connsiteX653" fmla="*/ 285557 w 2067192"/>
              <a:gd name="connsiteY653" fmla="*/ 1533352 h 2149321"/>
              <a:gd name="connsiteX654" fmla="*/ 302228 w 2067192"/>
              <a:gd name="connsiteY654" fmla="*/ 1546933 h 2149321"/>
              <a:gd name="connsiteX655" fmla="*/ 285557 w 2067192"/>
              <a:gd name="connsiteY655" fmla="*/ 1533352 h 2149321"/>
              <a:gd name="connsiteX656" fmla="*/ 1663864 w 2067192"/>
              <a:gd name="connsiteY656" fmla="*/ 1519771 h 2149321"/>
              <a:gd name="connsiteX657" fmla="*/ 1663864 w 2067192"/>
              <a:gd name="connsiteY657" fmla="*/ 1533352 h 2149321"/>
              <a:gd name="connsiteX658" fmla="*/ 1680535 w 2067192"/>
              <a:gd name="connsiteY658" fmla="*/ 1519771 h 2149321"/>
              <a:gd name="connsiteX659" fmla="*/ 1678451 w 2067192"/>
              <a:gd name="connsiteY659" fmla="*/ 1519771 h 2149321"/>
              <a:gd name="connsiteX660" fmla="*/ 1663864 w 2067192"/>
              <a:gd name="connsiteY660" fmla="*/ 1519771 h 2149321"/>
              <a:gd name="connsiteX661" fmla="*/ 1125555 w 2067192"/>
              <a:gd name="connsiteY661" fmla="*/ 1519771 h 2149321"/>
              <a:gd name="connsiteX662" fmla="*/ 1142764 w 2067192"/>
              <a:gd name="connsiteY662" fmla="*/ 1533352 h 2149321"/>
              <a:gd name="connsiteX663" fmla="*/ 1142764 w 2067192"/>
              <a:gd name="connsiteY663" fmla="*/ 1519771 h 2149321"/>
              <a:gd name="connsiteX664" fmla="*/ 1125555 w 2067192"/>
              <a:gd name="connsiteY664" fmla="*/ 1519771 h 2149321"/>
              <a:gd name="connsiteX665" fmla="*/ 705556 w 2067192"/>
              <a:gd name="connsiteY665" fmla="*/ 1519771 h 2149321"/>
              <a:gd name="connsiteX666" fmla="*/ 705556 w 2067192"/>
              <a:gd name="connsiteY666" fmla="*/ 1533352 h 2149321"/>
              <a:gd name="connsiteX667" fmla="*/ 722765 w 2067192"/>
              <a:gd name="connsiteY667" fmla="*/ 1533352 h 2149321"/>
              <a:gd name="connsiteX668" fmla="*/ 739436 w 2067192"/>
              <a:gd name="connsiteY668" fmla="*/ 1546933 h 2149321"/>
              <a:gd name="connsiteX669" fmla="*/ 739436 w 2067192"/>
              <a:gd name="connsiteY669" fmla="*/ 1533352 h 2149321"/>
              <a:gd name="connsiteX670" fmla="*/ 722765 w 2067192"/>
              <a:gd name="connsiteY670" fmla="*/ 1533352 h 2149321"/>
              <a:gd name="connsiteX671" fmla="*/ 722765 w 2067192"/>
              <a:gd name="connsiteY671" fmla="*/ 1519771 h 2149321"/>
              <a:gd name="connsiteX672" fmla="*/ 991650 w 2067192"/>
              <a:gd name="connsiteY672" fmla="*/ 1506190 h 2149321"/>
              <a:gd name="connsiteX673" fmla="*/ 991650 w 2067192"/>
              <a:gd name="connsiteY673" fmla="*/ 1519771 h 2149321"/>
              <a:gd name="connsiteX674" fmla="*/ 1008321 w 2067192"/>
              <a:gd name="connsiteY674" fmla="*/ 1519771 h 2149321"/>
              <a:gd name="connsiteX675" fmla="*/ 991650 w 2067192"/>
              <a:gd name="connsiteY675" fmla="*/ 1506190 h 2149321"/>
              <a:gd name="connsiteX676" fmla="*/ 890549 w 2067192"/>
              <a:gd name="connsiteY676" fmla="*/ 1506190 h 2149321"/>
              <a:gd name="connsiteX677" fmla="*/ 907220 w 2067192"/>
              <a:gd name="connsiteY677" fmla="*/ 1519771 h 2149321"/>
              <a:gd name="connsiteX678" fmla="*/ 907220 w 2067192"/>
              <a:gd name="connsiteY678" fmla="*/ 1506190 h 2149321"/>
              <a:gd name="connsiteX679" fmla="*/ 503892 w 2067192"/>
              <a:gd name="connsiteY679" fmla="*/ 1506190 h 2149321"/>
              <a:gd name="connsiteX680" fmla="*/ 487221 w 2067192"/>
              <a:gd name="connsiteY680" fmla="*/ 1519771 h 2149321"/>
              <a:gd name="connsiteX681" fmla="*/ 487221 w 2067192"/>
              <a:gd name="connsiteY681" fmla="*/ 1525500 h 2149321"/>
              <a:gd name="connsiteX682" fmla="*/ 487221 w 2067192"/>
              <a:gd name="connsiteY682" fmla="*/ 1533352 h 2149321"/>
              <a:gd name="connsiteX683" fmla="*/ 503892 w 2067192"/>
              <a:gd name="connsiteY683" fmla="*/ 1533352 h 2149321"/>
              <a:gd name="connsiteX684" fmla="*/ 487221 w 2067192"/>
              <a:gd name="connsiteY684" fmla="*/ 1519771 h 2149321"/>
              <a:gd name="connsiteX685" fmla="*/ 503892 w 2067192"/>
              <a:gd name="connsiteY685" fmla="*/ 1519771 h 2149321"/>
              <a:gd name="connsiteX686" fmla="*/ 503892 w 2067192"/>
              <a:gd name="connsiteY686" fmla="*/ 1518073 h 2149321"/>
              <a:gd name="connsiteX687" fmla="*/ 503892 w 2067192"/>
              <a:gd name="connsiteY687" fmla="*/ 1514678 h 2149321"/>
              <a:gd name="connsiteX688" fmla="*/ 503892 w 2067192"/>
              <a:gd name="connsiteY688" fmla="*/ 1514041 h 2149321"/>
              <a:gd name="connsiteX689" fmla="*/ 336107 w 2067192"/>
              <a:gd name="connsiteY689" fmla="*/ 1506190 h 2149321"/>
              <a:gd name="connsiteX690" fmla="*/ 336107 w 2067192"/>
              <a:gd name="connsiteY690" fmla="*/ 1519771 h 2149321"/>
              <a:gd name="connsiteX691" fmla="*/ 336107 w 2067192"/>
              <a:gd name="connsiteY691" fmla="*/ 1533352 h 2149321"/>
              <a:gd name="connsiteX692" fmla="*/ 352778 w 2067192"/>
              <a:gd name="connsiteY692" fmla="*/ 1533352 h 2149321"/>
              <a:gd name="connsiteX693" fmla="*/ 352778 w 2067192"/>
              <a:gd name="connsiteY693" fmla="*/ 1519771 h 2149321"/>
              <a:gd name="connsiteX694" fmla="*/ 352778 w 2067192"/>
              <a:gd name="connsiteY694" fmla="*/ 1506190 h 2149321"/>
              <a:gd name="connsiteX695" fmla="*/ 336107 w 2067192"/>
              <a:gd name="connsiteY695" fmla="*/ 1506190 h 2149321"/>
              <a:gd name="connsiteX696" fmla="*/ 302228 w 2067192"/>
              <a:gd name="connsiteY696" fmla="*/ 1506190 h 2149321"/>
              <a:gd name="connsiteX697" fmla="*/ 302228 w 2067192"/>
              <a:gd name="connsiteY697" fmla="*/ 1519771 h 2149321"/>
              <a:gd name="connsiteX698" fmla="*/ 319436 w 2067192"/>
              <a:gd name="connsiteY698" fmla="*/ 1519771 h 2149321"/>
              <a:gd name="connsiteX699" fmla="*/ 319436 w 2067192"/>
              <a:gd name="connsiteY699" fmla="*/ 1506190 h 2149321"/>
              <a:gd name="connsiteX700" fmla="*/ 302228 w 2067192"/>
              <a:gd name="connsiteY700" fmla="*/ 1506190 h 2149321"/>
              <a:gd name="connsiteX701" fmla="*/ 268886 w 2067192"/>
              <a:gd name="connsiteY701" fmla="*/ 1506190 h 2149321"/>
              <a:gd name="connsiteX702" fmla="*/ 285557 w 2067192"/>
              <a:gd name="connsiteY702" fmla="*/ 1519771 h 2149321"/>
              <a:gd name="connsiteX703" fmla="*/ 285557 w 2067192"/>
              <a:gd name="connsiteY703" fmla="*/ 1506190 h 2149321"/>
              <a:gd name="connsiteX704" fmla="*/ 268886 w 2067192"/>
              <a:gd name="connsiteY704" fmla="*/ 1506190 h 2149321"/>
              <a:gd name="connsiteX705" fmla="*/ 1898870 w 2067192"/>
              <a:gd name="connsiteY705" fmla="*/ 1492170 h 2149321"/>
              <a:gd name="connsiteX706" fmla="*/ 1903038 w 2067192"/>
              <a:gd name="connsiteY706" fmla="*/ 1492170 h 2149321"/>
              <a:gd name="connsiteX707" fmla="*/ 1915541 w 2067192"/>
              <a:gd name="connsiteY707" fmla="*/ 1492170 h 2149321"/>
              <a:gd name="connsiteX708" fmla="*/ 1915541 w 2067192"/>
              <a:gd name="connsiteY708" fmla="*/ 1506190 h 2149321"/>
              <a:gd name="connsiteX709" fmla="*/ 1898870 w 2067192"/>
              <a:gd name="connsiteY709" fmla="*/ 1506190 h 2149321"/>
              <a:gd name="connsiteX710" fmla="*/ 1898870 w 2067192"/>
              <a:gd name="connsiteY710" fmla="*/ 1492170 h 2149321"/>
              <a:gd name="connsiteX711" fmla="*/ 1646655 w 2067192"/>
              <a:gd name="connsiteY711" fmla="*/ 1492170 h 2149321"/>
              <a:gd name="connsiteX712" fmla="*/ 1646655 w 2067192"/>
              <a:gd name="connsiteY712" fmla="*/ 1506190 h 2149321"/>
              <a:gd name="connsiteX713" fmla="*/ 1650957 w 2067192"/>
              <a:gd name="connsiteY713" fmla="*/ 1506190 h 2149321"/>
              <a:gd name="connsiteX714" fmla="*/ 1663864 w 2067192"/>
              <a:gd name="connsiteY714" fmla="*/ 1506190 h 2149321"/>
              <a:gd name="connsiteX715" fmla="*/ 1663864 w 2067192"/>
              <a:gd name="connsiteY715" fmla="*/ 1492170 h 2149321"/>
              <a:gd name="connsiteX716" fmla="*/ 1428320 w 2067192"/>
              <a:gd name="connsiteY716" fmla="*/ 1492170 h 2149321"/>
              <a:gd name="connsiteX717" fmla="*/ 1428320 w 2067192"/>
              <a:gd name="connsiteY717" fmla="*/ 1492170 h 2149321"/>
              <a:gd name="connsiteX718" fmla="*/ 1411649 w 2067192"/>
              <a:gd name="connsiteY718" fmla="*/ 1492170 h 2149321"/>
              <a:gd name="connsiteX719" fmla="*/ 1411649 w 2067192"/>
              <a:gd name="connsiteY719" fmla="*/ 1506190 h 2149321"/>
              <a:gd name="connsiteX720" fmla="*/ 1428320 w 2067192"/>
              <a:gd name="connsiteY720" fmla="*/ 1492170 h 2149321"/>
              <a:gd name="connsiteX721" fmla="*/ 1426236 w 2067192"/>
              <a:gd name="connsiteY721" fmla="*/ 1492170 h 2149321"/>
              <a:gd name="connsiteX722" fmla="*/ 1411649 w 2067192"/>
              <a:gd name="connsiteY722" fmla="*/ 1492170 h 2149321"/>
              <a:gd name="connsiteX723" fmla="*/ 957771 w 2067192"/>
              <a:gd name="connsiteY723" fmla="*/ 1492170 h 2149321"/>
              <a:gd name="connsiteX724" fmla="*/ 941100 w 2067192"/>
              <a:gd name="connsiteY724" fmla="*/ 1506190 h 2149321"/>
              <a:gd name="connsiteX725" fmla="*/ 957771 w 2067192"/>
              <a:gd name="connsiteY725" fmla="*/ 1506190 h 2149321"/>
              <a:gd name="connsiteX726" fmla="*/ 974442 w 2067192"/>
              <a:gd name="connsiteY726" fmla="*/ 1506190 h 2149321"/>
              <a:gd name="connsiteX727" fmla="*/ 974442 w 2067192"/>
              <a:gd name="connsiteY727" fmla="*/ 1492170 h 2149321"/>
              <a:gd name="connsiteX728" fmla="*/ 857207 w 2067192"/>
              <a:gd name="connsiteY728" fmla="*/ 1492170 h 2149321"/>
              <a:gd name="connsiteX729" fmla="*/ 857207 w 2067192"/>
              <a:gd name="connsiteY729" fmla="*/ 1506190 h 2149321"/>
              <a:gd name="connsiteX730" fmla="*/ 857207 w 2067192"/>
              <a:gd name="connsiteY730" fmla="*/ 1519771 h 2149321"/>
              <a:gd name="connsiteX731" fmla="*/ 873878 w 2067192"/>
              <a:gd name="connsiteY731" fmla="*/ 1519771 h 2149321"/>
              <a:gd name="connsiteX732" fmla="*/ 857207 w 2067192"/>
              <a:gd name="connsiteY732" fmla="*/ 1506190 h 2149321"/>
              <a:gd name="connsiteX733" fmla="*/ 864240 w 2067192"/>
              <a:gd name="connsiteY733" fmla="*/ 1506190 h 2149321"/>
              <a:gd name="connsiteX734" fmla="*/ 873878 w 2067192"/>
              <a:gd name="connsiteY734" fmla="*/ 1506190 h 2149321"/>
              <a:gd name="connsiteX735" fmla="*/ 739436 w 2067192"/>
              <a:gd name="connsiteY735" fmla="*/ 1492170 h 2149321"/>
              <a:gd name="connsiteX736" fmla="*/ 739436 w 2067192"/>
              <a:gd name="connsiteY736" fmla="*/ 1506190 h 2149321"/>
              <a:gd name="connsiteX737" fmla="*/ 739436 w 2067192"/>
              <a:gd name="connsiteY737" fmla="*/ 1492170 h 2149321"/>
              <a:gd name="connsiteX738" fmla="*/ 756106 w 2067192"/>
              <a:gd name="connsiteY738" fmla="*/ 1506190 h 2149321"/>
              <a:gd name="connsiteX739" fmla="*/ 756106 w 2067192"/>
              <a:gd name="connsiteY739" fmla="*/ 1492170 h 2149321"/>
              <a:gd name="connsiteX740" fmla="*/ 354862 w 2067192"/>
              <a:gd name="connsiteY740" fmla="*/ 1481984 h 2149321"/>
              <a:gd name="connsiteX741" fmla="*/ 369449 w 2067192"/>
              <a:gd name="connsiteY741" fmla="*/ 1492170 h 2149321"/>
              <a:gd name="connsiteX742" fmla="*/ 352778 w 2067192"/>
              <a:gd name="connsiteY742" fmla="*/ 1492170 h 2149321"/>
              <a:gd name="connsiteX743" fmla="*/ 354862 w 2067192"/>
              <a:gd name="connsiteY743" fmla="*/ 1481984 h 2149321"/>
              <a:gd name="connsiteX744" fmla="*/ 1646655 w 2067192"/>
              <a:gd name="connsiteY744" fmla="*/ 1478589 h 2149321"/>
              <a:gd name="connsiteX745" fmla="*/ 1629984 w 2067192"/>
              <a:gd name="connsiteY745" fmla="*/ 1492170 h 2149321"/>
              <a:gd name="connsiteX746" fmla="*/ 453879 w 2067192"/>
              <a:gd name="connsiteY746" fmla="*/ 1478589 h 2149321"/>
              <a:gd name="connsiteX747" fmla="*/ 470550 w 2067192"/>
              <a:gd name="connsiteY747" fmla="*/ 1478589 h 2149321"/>
              <a:gd name="connsiteX748" fmla="*/ 470550 w 2067192"/>
              <a:gd name="connsiteY748" fmla="*/ 1492170 h 2149321"/>
              <a:gd name="connsiteX749" fmla="*/ 453879 w 2067192"/>
              <a:gd name="connsiteY749" fmla="*/ 1478589 h 2149321"/>
              <a:gd name="connsiteX750" fmla="*/ 1444991 w 2067192"/>
              <a:gd name="connsiteY750" fmla="*/ 1465008 h 2149321"/>
              <a:gd name="connsiteX751" fmla="*/ 1444991 w 2067192"/>
              <a:gd name="connsiteY751" fmla="*/ 1472860 h 2149321"/>
              <a:gd name="connsiteX752" fmla="*/ 1444991 w 2067192"/>
              <a:gd name="connsiteY752" fmla="*/ 1473496 h 2149321"/>
              <a:gd name="connsiteX753" fmla="*/ 1444991 w 2067192"/>
              <a:gd name="connsiteY753" fmla="*/ 1478589 h 2149321"/>
              <a:gd name="connsiteX754" fmla="*/ 1462200 w 2067192"/>
              <a:gd name="connsiteY754" fmla="*/ 1478589 h 2149321"/>
              <a:gd name="connsiteX755" fmla="*/ 1192777 w 2067192"/>
              <a:gd name="connsiteY755" fmla="*/ 1465008 h 2149321"/>
              <a:gd name="connsiteX756" fmla="*/ 1192777 w 2067192"/>
              <a:gd name="connsiteY756" fmla="*/ 1478589 h 2149321"/>
              <a:gd name="connsiteX757" fmla="*/ 1209985 w 2067192"/>
              <a:gd name="connsiteY757" fmla="*/ 1478589 h 2149321"/>
              <a:gd name="connsiteX758" fmla="*/ 1192777 w 2067192"/>
              <a:gd name="connsiteY758" fmla="*/ 1465008 h 2149321"/>
              <a:gd name="connsiteX759" fmla="*/ 655543 w 2067192"/>
              <a:gd name="connsiteY759" fmla="*/ 1465008 h 2149321"/>
              <a:gd name="connsiteX760" fmla="*/ 655543 w 2067192"/>
              <a:gd name="connsiteY760" fmla="*/ 1478589 h 2149321"/>
              <a:gd name="connsiteX761" fmla="*/ 655543 w 2067192"/>
              <a:gd name="connsiteY761" fmla="*/ 1480287 h 2149321"/>
              <a:gd name="connsiteX762" fmla="*/ 655543 w 2067192"/>
              <a:gd name="connsiteY762" fmla="*/ 1490473 h 2149321"/>
              <a:gd name="connsiteX763" fmla="*/ 655543 w 2067192"/>
              <a:gd name="connsiteY763" fmla="*/ 1492170 h 2149321"/>
              <a:gd name="connsiteX764" fmla="*/ 672214 w 2067192"/>
              <a:gd name="connsiteY764" fmla="*/ 1478589 h 2149321"/>
              <a:gd name="connsiteX765" fmla="*/ 672214 w 2067192"/>
              <a:gd name="connsiteY765" fmla="*/ 1465008 h 2149321"/>
              <a:gd name="connsiteX766" fmla="*/ 503892 w 2067192"/>
              <a:gd name="connsiteY766" fmla="*/ 1465008 h 2149321"/>
              <a:gd name="connsiteX767" fmla="*/ 503892 w 2067192"/>
              <a:gd name="connsiteY767" fmla="*/ 1478589 h 2149321"/>
              <a:gd name="connsiteX768" fmla="*/ 503892 w 2067192"/>
              <a:gd name="connsiteY768" fmla="*/ 1492170 h 2149321"/>
              <a:gd name="connsiteX769" fmla="*/ 503892 w 2067192"/>
              <a:gd name="connsiteY769" fmla="*/ 1478589 h 2149321"/>
              <a:gd name="connsiteX770" fmla="*/ 521100 w 2067192"/>
              <a:gd name="connsiteY770" fmla="*/ 1478589 h 2149321"/>
              <a:gd name="connsiteX771" fmla="*/ 521100 w 2067192"/>
              <a:gd name="connsiteY771" fmla="*/ 1465008 h 2149321"/>
              <a:gd name="connsiteX772" fmla="*/ 514647 w 2067192"/>
              <a:gd name="connsiteY772" fmla="*/ 1465008 h 2149321"/>
              <a:gd name="connsiteX773" fmla="*/ 513840 w 2067192"/>
              <a:gd name="connsiteY773" fmla="*/ 1465008 h 2149321"/>
              <a:gd name="connsiteX774" fmla="*/ 511152 w 2067192"/>
              <a:gd name="connsiteY774" fmla="*/ 1465008 h 2149321"/>
              <a:gd name="connsiteX775" fmla="*/ 503892 w 2067192"/>
              <a:gd name="connsiteY775" fmla="*/ 1465008 h 2149321"/>
              <a:gd name="connsiteX776" fmla="*/ 1680535 w 2067192"/>
              <a:gd name="connsiteY776" fmla="*/ 1451427 h 2149321"/>
              <a:gd name="connsiteX777" fmla="*/ 1680535 w 2067192"/>
              <a:gd name="connsiteY777" fmla="*/ 1465008 h 2149321"/>
              <a:gd name="connsiteX778" fmla="*/ 1697206 w 2067192"/>
              <a:gd name="connsiteY778" fmla="*/ 1465008 h 2149321"/>
              <a:gd name="connsiteX779" fmla="*/ 1680535 w 2067192"/>
              <a:gd name="connsiteY779" fmla="*/ 1478589 h 2149321"/>
              <a:gd name="connsiteX780" fmla="*/ 1697206 w 2067192"/>
              <a:gd name="connsiteY780" fmla="*/ 1478589 h 2149321"/>
              <a:gd name="connsiteX781" fmla="*/ 1697206 w 2067192"/>
              <a:gd name="connsiteY781" fmla="*/ 1465008 h 2149321"/>
              <a:gd name="connsiteX782" fmla="*/ 1680535 w 2067192"/>
              <a:gd name="connsiteY782" fmla="*/ 1451427 h 2149321"/>
              <a:gd name="connsiteX783" fmla="*/ 1831649 w 2067192"/>
              <a:gd name="connsiteY783" fmla="*/ 1437408 h 2149321"/>
              <a:gd name="connsiteX784" fmla="*/ 1831649 w 2067192"/>
              <a:gd name="connsiteY784" fmla="*/ 1451427 h 2149321"/>
              <a:gd name="connsiteX785" fmla="*/ 1848320 w 2067192"/>
              <a:gd name="connsiteY785" fmla="*/ 1451427 h 2149321"/>
              <a:gd name="connsiteX786" fmla="*/ 1848320 w 2067192"/>
              <a:gd name="connsiteY786" fmla="*/ 1437408 h 2149321"/>
              <a:gd name="connsiteX787" fmla="*/ 1838682 w 2067192"/>
              <a:gd name="connsiteY787" fmla="*/ 1437408 h 2149321"/>
              <a:gd name="connsiteX788" fmla="*/ 1837900 w 2067192"/>
              <a:gd name="connsiteY788" fmla="*/ 1437408 h 2149321"/>
              <a:gd name="connsiteX789" fmla="*/ 1831649 w 2067192"/>
              <a:gd name="connsiteY789" fmla="*/ 1437408 h 2149321"/>
              <a:gd name="connsiteX790" fmla="*/ 1629984 w 2067192"/>
              <a:gd name="connsiteY790" fmla="*/ 1437408 h 2149321"/>
              <a:gd name="connsiteX791" fmla="*/ 1613314 w 2067192"/>
              <a:gd name="connsiteY791" fmla="*/ 1451427 h 2149321"/>
              <a:gd name="connsiteX792" fmla="*/ 1629984 w 2067192"/>
              <a:gd name="connsiteY792" fmla="*/ 1437408 h 2149321"/>
              <a:gd name="connsiteX793" fmla="*/ 588322 w 2067192"/>
              <a:gd name="connsiteY793" fmla="*/ 1437408 h 2149321"/>
              <a:gd name="connsiteX794" fmla="*/ 588322 w 2067192"/>
              <a:gd name="connsiteY794" fmla="*/ 1451427 h 2149321"/>
              <a:gd name="connsiteX795" fmla="*/ 604993 w 2067192"/>
              <a:gd name="connsiteY795" fmla="*/ 1451427 h 2149321"/>
              <a:gd name="connsiteX796" fmla="*/ 604993 w 2067192"/>
              <a:gd name="connsiteY796" fmla="*/ 1437408 h 2149321"/>
              <a:gd name="connsiteX797" fmla="*/ 453879 w 2067192"/>
              <a:gd name="connsiteY797" fmla="*/ 1437408 h 2149321"/>
              <a:gd name="connsiteX798" fmla="*/ 487221 w 2067192"/>
              <a:gd name="connsiteY798" fmla="*/ 1465008 h 2149321"/>
              <a:gd name="connsiteX799" fmla="*/ 453879 w 2067192"/>
              <a:gd name="connsiteY799" fmla="*/ 1437408 h 2149321"/>
              <a:gd name="connsiteX800" fmla="*/ 302228 w 2067192"/>
              <a:gd name="connsiteY800" fmla="*/ 1437408 h 2149321"/>
              <a:gd name="connsiteX801" fmla="*/ 302228 w 2067192"/>
              <a:gd name="connsiteY801" fmla="*/ 1451427 h 2149321"/>
              <a:gd name="connsiteX802" fmla="*/ 302228 w 2067192"/>
              <a:gd name="connsiteY802" fmla="*/ 1465008 h 2149321"/>
              <a:gd name="connsiteX803" fmla="*/ 302228 w 2067192"/>
              <a:gd name="connsiteY803" fmla="*/ 1468404 h 2149321"/>
              <a:gd name="connsiteX804" fmla="*/ 302228 w 2067192"/>
              <a:gd name="connsiteY804" fmla="*/ 1478589 h 2149321"/>
              <a:gd name="connsiteX805" fmla="*/ 319436 w 2067192"/>
              <a:gd name="connsiteY805" fmla="*/ 1465008 h 2149321"/>
              <a:gd name="connsiteX806" fmla="*/ 319436 w 2067192"/>
              <a:gd name="connsiteY806" fmla="*/ 1478589 h 2149321"/>
              <a:gd name="connsiteX807" fmla="*/ 319436 w 2067192"/>
              <a:gd name="connsiteY807" fmla="*/ 1492170 h 2149321"/>
              <a:gd name="connsiteX808" fmla="*/ 336107 w 2067192"/>
              <a:gd name="connsiteY808" fmla="*/ 1492170 h 2149321"/>
              <a:gd name="connsiteX809" fmla="*/ 336107 w 2067192"/>
              <a:gd name="connsiteY809" fmla="*/ 1478589 h 2149321"/>
              <a:gd name="connsiteX810" fmla="*/ 336107 w 2067192"/>
              <a:gd name="connsiteY810" fmla="*/ 1465008 h 2149321"/>
              <a:gd name="connsiteX811" fmla="*/ 336107 w 2067192"/>
              <a:gd name="connsiteY811" fmla="*/ 1451427 h 2149321"/>
              <a:gd name="connsiteX812" fmla="*/ 319436 w 2067192"/>
              <a:gd name="connsiteY812" fmla="*/ 1465008 h 2149321"/>
              <a:gd name="connsiteX813" fmla="*/ 302228 w 2067192"/>
              <a:gd name="connsiteY813" fmla="*/ 1451427 h 2149321"/>
              <a:gd name="connsiteX814" fmla="*/ 319436 w 2067192"/>
              <a:gd name="connsiteY814" fmla="*/ 1451427 h 2149321"/>
              <a:gd name="connsiteX815" fmla="*/ 319436 w 2067192"/>
              <a:gd name="connsiteY815" fmla="*/ 1437408 h 2149321"/>
              <a:gd name="connsiteX816" fmla="*/ 315134 w 2067192"/>
              <a:gd name="connsiteY816" fmla="*/ 1437408 h 2149321"/>
              <a:gd name="connsiteX817" fmla="*/ 302228 w 2067192"/>
              <a:gd name="connsiteY817" fmla="*/ 1437408 h 2149321"/>
              <a:gd name="connsiteX818" fmla="*/ 1949420 w 2067192"/>
              <a:gd name="connsiteY818" fmla="*/ 1423827 h 2149321"/>
              <a:gd name="connsiteX819" fmla="*/ 1949420 w 2067192"/>
              <a:gd name="connsiteY819" fmla="*/ 1437408 h 2149321"/>
              <a:gd name="connsiteX820" fmla="*/ 1966091 w 2067192"/>
              <a:gd name="connsiteY820" fmla="*/ 1437408 h 2149321"/>
              <a:gd name="connsiteX821" fmla="*/ 1949420 w 2067192"/>
              <a:gd name="connsiteY821" fmla="*/ 1451427 h 2149321"/>
              <a:gd name="connsiteX822" fmla="*/ 1951504 w 2067192"/>
              <a:gd name="connsiteY822" fmla="*/ 1451427 h 2149321"/>
              <a:gd name="connsiteX823" fmla="*/ 1959058 w 2067192"/>
              <a:gd name="connsiteY823" fmla="*/ 1451427 h 2149321"/>
              <a:gd name="connsiteX824" fmla="*/ 1959839 w 2067192"/>
              <a:gd name="connsiteY824" fmla="*/ 1451427 h 2149321"/>
              <a:gd name="connsiteX825" fmla="*/ 1966091 w 2067192"/>
              <a:gd name="connsiteY825" fmla="*/ 1451427 h 2149321"/>
              <a:gd name="connsiteX826" fmla="*/ 1966091 w 2067192"/>
              <a:gd name="connsiteY826" fmla="*/ 1437408 h 2149321"/>
              <a:gd name="connsiteX827" fmla="*/ 1949420 w 2067192"/>
              <a:gd name="connsiteY827" fmla="*/ 1423827 h 2149321"/>
              <a:gd name="connsiteX828" fmla="*/ 1613314 w 2067192"/>
              <a:gd name="connsiteY828" fmla="*/ 1423827 h 2149321"/>
              <a:gd name="connsiteX829" fmla="*/ 1596643 w 2067192"/>
              <a:gd name="connsiteY829" fmla="*/ 1437408 h 2149321"/>
              <a:gd name="connsiteX830" fmla="*/ 1613314 w 2067192"/>
              <a:gd name="connsiteY830" fmla="*/ 1437408 h 2149321"/>
              <a:gd name="connsiteX831" fmla="*/ 756106 w 2067192"/>
              <a:gd name="connsiteY831" fmla="*/ 1423827 h 2149321"/>
              <a:gd name="connsiteX832" fmla="*/ 756106 w 2067192"/>
              <a:gd name="connsiteY832" fmla="*/ 1437408 h 2149321"/>
              <a:gd name="connsiteX833" fmla="*/ 772777 w 2067192"/>
              <a:gd name="connsiteY833" fmla="*/ 1437408 h 2149321"/>
              <a:gd name="connsiteX834" fmla="*/ 756106 w 2067192"/>
              <a:gd name="connsiteY834" fmla="*/ 1451427 h 2149321"/>
              <a:gd name="connsiteX835" fmla="*/ 772777 w 2067192"/>
              <a:gd name="connsiteY835" fmla="*/ 1451427 h 2149321"/>
              <a:gd name="connsiteX836" fmla="*/ 772777 w 2067192"/>
              <a:gd name="connsiteY836" fmla="*/ 1437408 h 2149321"/>
              <a:gd name="connsiteX837" fmla="*/ 772777 w 2067192"/>
              <a:gd name="connsiteY837" fmla="*/ 1423827 h 2149321"/>
              <a:gd name="connsiteX838" fmla="*/ 770693 w 2067192"/>
              <a:gd name="connsiteY838" fmla="*/ 1423827 h 2149321"/>
              <a:gd name="connsiteX839" fmla="*/ 765484 w 2067192"/>
              <a:gd name="connsiteY839" fmla="*/ 1423827 h 2149321"/>
              <a:gd name="connsiteX840" fmla="*/ 763400 w 2067192"/>
              <a:gd name="connsiteY840" fmla="*/ 1423827 h 2149321"/>
              <a:gd name="connsiteX841" fmla="*/ 758190 w 2067192"/>
              <a:gd name="connsiteY841" fmla="*/ 1423827 h 2149321"/>
              <a:gd name="connsiteX842" fmla="*/ 756106 w 2067192"/>
              <a:gd name="connsiteY842" fmla="*/ 1423827 h 2149321"/>
              <a:gd name="connsiteX843" fmla="*/ 571113 w 2067192"/>
              <a:gd name="connsiteY843" fmla="*/ 1423827 h 2149321"/>
              <a:gd name="connsiteX844" fmla="*/ 571113 w 2067192"/>
              <a:gd name="connsiteY844" fmla="*/ 1437408 h 2149321"/>
              <a:gd name="connsiteX845" fmla="*/ 571113 w 2067192"/>
              <a:gd name="connsiteY845" fmla="*/ 1423827 h 2149321"/>
              <a:gd name="connsiteX846" fmla="*/ 537771 w 2067192"/>
              <a:gd name="connsiteY846" fmla="*/ 1423827 h 2149321"/>
              <a:gd name="connsiteX847" fmla="*/ 537771 w 2067192"/>
              <a:gd name="connsiteY847" fmla="*/ 1437408 h 2149321"/>
              <a:gd name="connsiteX848" fmla="*/ 537771 w 2067192"/>
              <a:gd name="connsiteY848" fmla="*/ 1429556 h 2149321"/>
              <a:gd name="connsiteX849" fmla="*/ 537771 w 2067192"/>
              <a:gd name="connsiteY849" fmla="*/ 1428920 h 2149321"/>
              <a:gd name="connsiteX850" fmla="*/ 537771 w 2067192"/>
              <a:gd name="connsiteY850" fmla="*/ 1423827 h 2149321"/>
              <a:gd name="connsiteX851" fmla="*/ 1966091 w 2067192"/>
              <a:gd name="connsiteY851" fmla="*/ 1410246 h 2149321"/>
              <a:gd name="connsiteX852" fmla="*/ 1966091 w 2067192"/>
              <a:gd name="connsiteY852" fmla="*/ 1423827 h 2149321"/>
              <a:gd name="connsiteX853" fmla="*/ 1982762 w 2067192"/>
              <a:gd name="connsiteY853" fmla="*/ 1423827 h 2149321"/>
              <a:gd name="connsiteX854" fmla="*/ 1982762 w 2067192"/>
              <a:gd name="connsiteY854" fmla="*/ 1410246 h 2149321"/>
              <a:gd name="connsiteX855" fmla="*/ 1966091 w 2067192"/>
              <a:gd name="connsiteY855" fmla="*/ 1410246 h 2149321"/>
              <a:gd name="connsiteX856" fmla="*/ 688885 w 2067192"/>
              <a:gd name="connsiteY856" fmla="*/ 1410246 h 2149321"/>
              <a:gd name="connsiteX857" fmla="*/ 688885 w 2067192"/>
              <a:gd name="connsiteY857" fmla="*/ 1423827 h 2149321"/>
              <a:gd name="connsiteX858" fmla="*/ 690969 w 2067192"/>
              <a:gd name="connsiteY858" fmla="*/ 1423827 h 2149321"/>
              <a:gd name="connsiteX859" fmla="*/ 705556 w 2067192"/>
              <a:gd name="connsiteY859" fmla="*/ 1423827 h 2149321"/>
              <a:gd name="connsiteX860" fmla="*/ 705556 w 2067192"/>
              <a:gd name="connsiteY860" fmla="*/ 1410246 h 2149321"/>
              <a:gd name="connsiteX861" fmla="*/ 2016642 w 2067192"/>
              <a:gd name="connsiteY861" fmla="*/ 1396665 h 2149321"/>
              <a:gd name="connsiteX862" fmla="*/ 2033313 w 2067192"/>
              <a:gd name="connsiteY862" fmla="*/ 1396665 h 2149321"/>
              <a:gd name="connsiteX863" fmla="*/ 2033313 w 2067192"/>
              <a:gd name="connsiteY863" fmla="*/ 1398362 h 2149321"/>
              <a:gd name="connsiteX864" fmla="*/ 2033313 w 2067192"/>
              <a:gd name="connsiteY864" fmla="*/ 1401758 h 2149321"/>
              <a:gd name="connsiteX865" fmla="*/ 2033313 w 2067192"/>
              <a:gd name="connsiteY865" fmla="*/ 1402394 h 2149321"/>
              <a:gd name="connsiteX866" fmla="*/ 2033313 w 2067192"/>
              <a:gd name="connsiteY866" fmla="*/ 1410246 h 2149321"/>
              <a:gd name="connsiteX867" fmla="*/ 2016642 w 2067192"/>
              <a:gd name="connsiteY867" fmla="*/ 1410246 h 2149321"/>
              <a:gd name="connsiteX868" fmla="*/ 2016642 w 2067192"/>
              <a:gd name="connsiteY868" fmla="*/ 1408548 h 2149321"/>
              <a:gd name="connsiteX869" fmla="*/ 2016642 w 2067192"/>
              <a:gd name="connsiteY869" fmla="*/ 1405153 h 2149321"/>
              <a:gd name="connsiteX870" fmla="*/ 2016642 w 2067192"/>
              <a:gd name="connsiteY870" fmla="*/ 1404516 h 2149321"/>
              <a:gd name="connsiteX871" fmla="*/ 1579434 w 2067192"/>
              <a:gd name="connsiteY871" fmla="*/ 1396665 h 2149321"/>
              <a:gd name="connsiteX872" fmla="*/ 1579434 w 2067192"/>
              <a:gd name="connsiteY872" fmla="*/ 1398362 h 2149321"/>
              <a:gd name="connsiteX873" fmla="*/ 1579434 w 2067192"/>
              <a:gd name="connsiteY873" fmla="*/ 1408548 h 2149321"/>
              <a:gd name="connsiteX874" fmla="*/ 1579434 w 2067192"/>
              <a:gd name="connsiteY874" fmla="*/ 1410246 h 2149321"/>
              <a:gd name="connsiteX875" fmla="*/ 1583736 w 2067192"/>
              <a:gd name="connsiteY875" fmla="*/ 1410246 h 2149321"/>
              <a:gd name="connsiteX876" fmla="*/ 1585887 w 2067192"/>
              <a:gd name="connsiteY876" fmla="*/ 1410246 h 2149321"/>
              <a:gd name="connsiteX877" fmla="*/ 1586694 w 2067192"/>
              <a:gd name="connsiteY877" fmla="*/ 1410246 h 2149321"/>
              <a:gd name="connsiteX878" fmla="*/ 1596643 w 2067192"/>
              <a:gd name="connsiteY878" fmla="*/ 1410246 h 2149321"/>
              <a:gd name="connsiteX879" fmla="*/ 1596643 w 2067192"/>
              <a:gd name="connsiteY879" fmla="*/ 1423827 h 2149321"/>
              <a:gd name="connsiteX880" fmla="*/ 1613314 w 2067192"/>
              <a:gd name="connsiteY880" fmla="*/ 1410246 h 2149321"/>
              <a:gd name="connsiteX881" fmla="*/ 1611230 w 2067192"/>
              <a:gd name="connsiteY881" fmla="*/ 1410246 h 2149321"/>
              <a:gd name="connsiteX882" fmla="*/ 1596643 w 2067192"/>
              <a:gd name="connsiteY882" fmla="*/ 1410246 h 2149321"/>
              <a:gd name="connsiteX883" fmla="*/ 1596643 w 2067192"/>
              <a:gd name="connsiteY883" fmla="*/ 1408548 h 2149321"/>
              <a:gd name="connsiteX884" fmla="*/ 1596643 w 2067192"/>
              <a:gd name="connsiteY884" fmla="*/ 1396665 h 2149321"/>
              <a:gd name="connsiteX885" fmla="*/ 1579434 w 2067192"/>
              <a:gd name="connsiteY885" fmla="*/ 1396665 h 2149321"/>
              <a:gd name="connsiteX886" fmla="*/ 537771 w 2067192"/>
              <a:gd name="connsiteY886" fmla="*/ 1396665 h 2149321"/>
              <a:gd name="connsiteX887" fmla="*/ 537771 w 2067192"/>
              <a:gd name="connsiteY887" fmla="*/ 1410246 h 2149321"/>
              <a:gd name="connsiteX888" fmla="*/ 554442 w 2067192"/>
              <a:gd name="connsiteY888" fmla="*/ 1410246 h 2149321"/>
              <a:gd name="connsiteX889" fmla="*/ 554442 w 2067192"/>
              <a:gd name="connsiteY889" fmla="*/ 1396665 h 2149321"/>
              <a:gd name="connsiteX890" fmla="*/ 503892 w 2067192"/>
              <a:gd name="connsiteY890" fmla="*/ 1396665 h 2149321"/>
              <a:gd name="connsiteX891" fmla="*/ 503892 w 2067192"/>
              <a:gd name="connsiteY891" fmla="*/ 1410246 h 2149321"/>
              <a:gd name="connsiteX892" fmla="*/ 503892 w 2067192"/>
              <a:gd name="connsiteY892" fmla="*/ 1423827 h 2149321"/>
              <a:gd name="connsiteX893" fmla="*/ 487221 w 2067192"/>
              <a:gd name="connsiteY893" fmla="*/ 1423827 h 2149321"/>
              <a:gd name="connsiteX894" fmla="*/ 487221 w 2067192"/>
              <a:gd name="connsiteY894" fmla="*/ 1410246 h 2149321"/>
              <a:gd name="connsiteX895" fmla="*/ 503892 w 2067192"/>
              <a:gd name="connsiteY895" fmla="*/ 1396665 h 2149321"/>
              <a:gd name="connsiteX896" fmla="*/ 470550 w 2067192"/>
              <a:gd name="connsiteY896" fmla="*/ 1396665 h 2149321"/>
              <a:gd name="connsiteX897" fmla="*/ 487221 w 2067192"/>
              <a:gd name="connsiteY897" fmla="*/ 1410246 h 2149321"/>
              <a:gd name="connsiteX898" fmla="*/ 470550 w 2067192"/>
              <a:gd name="connsiteY898" fmla="*/ 1396665 h 2149321"/>
              <a:gd name="connsiteX899" fmla="*/ 319436 w 2067192"/>
              <a:gd name="connsiteY899" fmla="*/ 1396665 h 2149321"/>
              <a:gd name="connsiteX900" fmla="*/ 319436 w 2067192"/>
              <a:gd name="connsiteY900" fmla="*/ 1410246 h 2149321"/>
              <a:gd name="connsiteX901" fmla="*/ 319436 w 2067192"/>
              <a:gd name="connsiteY901" fmla="*/ 1423827 h 2149321"/>
              <a:gd name="connsiteX902" fmla="*/ 321520 w 2067192"/>
              <a:gd name="connsiteY902" fmla="*/ 1423827 h 2149321"/>
              <a:gd name="connsiteX903" fmla="*/ 331940 w 2067192"/>
              <a:gd name="connsiteY903" fmla="*/ 1423827 h 2149321"/>
              <a:gd name="connsiteX904" fmla="*/ 336107 w 2067192"/>
              <a:gd name="connsiteY904" fmla="*/ 1423827 h 2149321"/>
              <a:gd name="connsiteX905" fmla="*/ 352778 w 2067192"/>
              <a:gd name="connsiteY905" fmla="*/ 1437408 h 2149321"/>
              <a:gd name="connsiteX906" fmla="*/ 369449 w 2067192"/>
              <a:gd name="connsiteY906" fmla="*/ 1437408 h 2149321"/>
              <a:gd name="connsiteX907" fmla="*/ 369449 w 2067192"/>
              <a:gd name="connsiteY907" fmla="*/ 1451427 h 2149321"/>
              <a:gd name="connsiteX908" fmla="*/ 352778 w 2067192"/>
              <a:gd name="connsiteY908" fmla="*/ 1451427 h 2149321"/>
              <a:gd name="connsiteX909" fmla="*/ 369449 w 2067192"/>
              <a:gd name="connsiteY909" fmla="*/ 1465008 h 2149321"/>
              <a:gd name="connsiteX910" fmla="*/ 352778 w 2067192"/>
              <a:gd name="connsiteY910" fmla="*/ 1465008 h 2149321"/>
              <a:gd name="connsiteX911" fmla="*/ 352778 w 2067192"/>
              <a:gd name="connsiteY911" fmla="*/ 1478589 h 2149321"/>
              <a:gd name="connsiteX912" fmla="*/ 352778 w 2067192"/>
              <a:gd name="connsiteY912" fmla="*/ 1492170 h 2149321"/>
              <a:gd name="connsiteX913" fmla="*/ 369449 w 2067192"/>
              <a:gd name="connsiteY913" fmla="*/ 1492170 h 2149321"/>
              <a:gd name="connsiteX914" fmla="*/ 369449 w 2067192"/>
              <a:gd name="connsiteY914" fmla="*/ 1478589 h 2149321"/>
              <a:gd name="connsiteX915" fmla="*/ 369449 w 2067192"/>
              <a:gd name="connsiteY915" fmla="*/ 1465008 h 2149321"/>
              <a:gd name="connsiteX916" fmla="*/ 369449 w 2067192"/>
              <a:gd name="connsiteY916" fmla="*/ 1451427 h 2149321"/>
              <a:gd name="connsiteX917" fmla="*/ 386658 w 2067192"/>
              <a:gd name="connsiteY917" fmla="*/ 1451427 h 2149321"/>
              <a:gd name="connsiteX918" fmla="*/ 386658 w 2067192"/>
              <a:gd name="connsiteY918" fmla="*/ 1437408 h 2149321"/>
              <a:gd name="connsiteX919" fmla="*/ 403329 w 2067192"/>
              <a:gd name="connsiteY919" fmla="*/ 1437408 h 2149321"/>
              <a:gd name="connsiteX920" fmla="*/ 386658 w 2067192"/>
              <a:gd name="connsiteY920" fmla="*/ 1423827 h 2149321"/>
              <a:gd name="connsiteX921" fmla="*/ 369449 w 2067192"/>
              <a:gd name="connsiteY921" fmla="*/ 1410246 h 2149321"/>
              <a:gd name="connsiteX922" fmla="*/ 369449 w 2067192"/>
              <a:gd name="connsiteY922" fmla="*/ 1423827 h 2149321"/>
              <a:gd name="connsiteX923" fmla="*/ 352778 w 2067192"/>
              <a:gd name="connsiteY923" fmla="*/ 1437408 h 2149321"/>
              <a:gd name="connsiteX924" fmla="*/ 352778 w 2067192"/>
              <a:gd name="connsiteY924" fmla="*/ 1429556 h 2149321"/>
              <a:gd name="connsiteX925" fmla="*/ 352778 w 2067192"/>
              <a:gd name="connsiteY925" fmla="*/ 1428920 h 2149321"/>
              <a:gd name="connsiteX926" fmla="*/ 352778 w 2067192"/>
              <a:gd name="connsiteY926" fmla="*/ 1423827 h 2149321"/>
              <a:gd name="connsiteX927" fmla="*/ 336107 w 2067192"/>
              <a:gd name="connsiteY927" fmla="*/ 1423827 h 2149321"/>
              <a:gd name="connsiteX928" fmla="*/ 336107 w 2067192"/>
              <a:gd name="connsiteY928" fmla="*/ 1410246 h 2149321"/>
              <a:gd name="connsiteX929" fmla="*/ 336107 w 2067192"/>
              <a:gd name="connsiteY929" fmla="*/ 1396665 h 2149321"/>
              <a:gd name="connsiteX930" fmla="*/ 323604 w 2067192"/>
              <a:gd name="connsiteY930" fmla="*/ 1396665 h 2149321"/>
              <a:gd name="connsiteX931" fmla="*/ 623748 w 2067192"/>
              <a:gd name="connsiteY931" fmla="*/ 1386150 h 2149321"/>
              <a:gd name="connsiteX932" fmla="*/ 621664 w 2067192"/>
              <a:gd name="connsiteY932" fmla="*/ 1396665 h 2149321"/>
              <a:gd name="connsiteX933" fmla="*/ 638335 w 2067192"/>
              <a:gd name="connsiteY933" fmla="*/ 1396665 h 2149321"/>
              <a:gd name="connsiteX934" fmla="*/ 623748 w 2067192"/>
              <a:gd name="connsiteY934" fmla="*/ 1386150 h 2149321"/>
              <a:gd name="connsiteX935" fmla="*/ 1512213 w 2067192"/>
              <a:gd name="connsiteY935" fmla="*/ 1369064 h 2149321"/>
              <a:gd name="connsiteX936" fmla="*/ 1512213 w 2067192"/>
              <a:gd name="connsiteY936" fmla="*/ 1382645 h 2149321"/>
              <a:gd name="connsiteX937" fmla="*/ 1512213 w 2067192"/>
              <a:gd name="connsiteY937" fmla="*/ 1372460 h 2149321"/>
              <a:gd name="connsiteX938" fmla="*/ 503892 w 2067192"/>
              <a:gd name="connsiteY938" fmla="*/ 1355483 h 2149321"/>
              <a:gd name="connsiteX939" fmla="*/ 503959 w 2067192"/>
              <a:gd name="connsiteY939" fmla="*/ 1355483 h 2149321"/>
              <a:gd name="connsiteX940" fmla="*/ 513840 w 2067192"/>
              <a:gd name="connsiteY940" fmla="*/ 1355483 h 2149321"/>
              <a:gd name="connsiteX941" fmla="*/ 514647 w 2067192"/>
              <a:gd name="connsiteY941" fmla="*/ 1355483 h 2149321"/>
              <a:gd name="connsiteX942" fmla="*/ 521100 w 2067192"/>
              <a:gd name="connsiteY942" fmla="*/ 1355483 h 2149321"/>
              <a:gd name="connsiteX943" fmla="*/ 521100 w 2067192"/>
              <a:gd name="connsiteY943" fmla="*/ 1365669 h 2149321"/>
              <a:gd name="connsiteX944" fmla="*/ 521100 w 2067192"/>
              <a:gd name="connsiteY944" fmla="*/ 1369064 h 2149321"/>
              <a:gd name="connsiteX945" fmla="*/ 503892 w 2067192"/>
              <a:gd name="connsiteY945" fmla="*/ 1369064 h 2149321"/>
              <a:gd name="connsiteX946" fmla="*/ 503892 w 2067192"/>
              <a:gd name="connsiteY946" fmla="*/ 1355483 h 2149321"/>
              <a:gd name="connsiteX947" fmla="*/ 453879 w 2067192"/>
              <a:gd name="connsiteY947" fmla="*/ 1355483 h 2149321"/>
              <a:gd name="connsiteX948" fmla="*/ 453879 w 2067192"/>
              <a:gd name="connsiteY948" fmla="*/ 1357181 h 2149321"/>
              <a:gd name="connsiteX949" fmla="*/ 453879 w 2067192"/>
              <a:gd name="connsiteY949" fmla="*/ 1369064 h 2149321"/>
              <a:gd name="connsiteX950" fmla="*/ 455963 w 2067192"/>
              <a:gd name="connsiteY950" fmla="*/ 1369064 h 2149321"/>
              <a:gd name="connsiteX951" fmla="*/ 463517 w 2067192"/>
              <a:gd name="connsiteY951" fmla="*/ 1369064 h 2149321"/>
              <a:gd name="connsiteX952" fmla="*/ 464299 w 2067192"/>
              <a:gd name="connsiteY952" fmla="*/ 1369064 h 2149321"/>
              <a:gd name="connsiteX953" fmla="*/ 468466 w 2067192"/>
              <a:gd name="connsiteY953" fmla="*/ 1369064 h 2149321"/>
              <a:gd name="connsiteX954" fmla="*/ 470550 w 2067192"/>
              <a:gd name="connsiteY954" fmla="*/ 1369064 h 2149321"/>
              <a:gd name="connsiteX955" fmla="*/ 470550 w 2067192"/>
              <a:gd name="connsiteY955" fmla="*/ 1355483 h 2149321"/>
              <a:gd name="connsiteX956" fmla="*/ 386658 w 2067192"/>
              <a:gd name="connsiteY956" fmla="*/ 1355483 h 2149321"/>
              <a:gd name="connsiteX957" fmla="*/ 403329 w 2067192"/>
              <a:gd name="connsiteY957" fmla="*/ 1369064 h 2149321"/>
              <a:gd name="connsiteX958" fmla="*/ 386658 w 2067192"/>
              <a:gd name="connsiteY958" fmla="*/ 1369064 h 2149321"/>
              <a:gd name="connsiteX959" fmla="*/ 386658 w 2067192"/>
              <a:gd name="connsiteY959" fmla="*/ 1367367 h 2149321"/>
              <a:gd name="connsiteX960" fmla="*/ 386658 w 2067192"/>
              <a:gd name="connsiteY960" fmla="*/ 1357181 h 2149321"/>
              <a:gd name="connsiteX961" fmla="*/ 2049983 w 2067192"/>
              <a:gd name="connsiteY961" fmla="*/ 1341902 h 2149321"/>
              <a:gd name="connsiteX962" fmla="*/ 2054285 w 2067192"/>
              <a:gd name="connsiteY962" fmla="*/ 1341902 h 2149321"/>
              <a:gd name="connsiteX963" fmla="*/ 2067192 w 2067192"/>
              <a:gd name="connsiteY963" fmla="*/ 1341902 h 2149321"/>
              <a:gd name="connsiteX964" fmla="*/ 2067192 w 2067192"/>
              <a:gd name="connsiteY964" fmla="*/ 1355483 h 2149321"/>
              <a:gd name="connsiteX965" fmla="*/ 2067192 w 2067192"/>
              <a:gd name="connsiteY965" fmla="*/ 1369064 h 2149321"/>
              <a:gd name="connsiteX966" fmla="*/ 2057512 w 2067192"/>
              <a:gd name="connsiteY966" fmla="*/ 1369064 h 2149321"/>
              <a:gd name="connsiteX967" fmla="*/ 2057243 w 2067192"/>
              <a:gd name="connsiteY967" fmla="*/ 1369064 h 2149321"/>
              <a:gd name="connsiteX968" fmla="*/ 2056436 w 2067192"/>
              <a:gd name="connsiteY968" fmla="*/ 1369064 h 2149321"/>
              <a:gd name="connsiteX969" fmla="*/ 2049983 w 2067192"/>
              <a:gd name="connsiteY969" fmla="*/ 1369064 h 2149321"/>
              <a:gd name="connsiteX970" fmla="*/ 2049983 w 2067192"/>
              <a:gd name="connsiteY970" fmla="*/ 1355483 h 2149321"/>
              <a:gd name="connsiteX971" fmla="*/ 2033313 w 2067192"/>
              <a:gd name="connsiteY971" fmla="*/ 1369064 h 2149321"/>
              <a:gd name="connsiteX972" fmla="*/ 2033313 w 2067192"/>
              <a:gd name="connsiteY972" fmla="*/ 1355483 h 2149321"/>
              <a:gd name="connsiteX973" fmla="*/ 2049983 w 2067192"/>
              <a:gd name="connsiteY973" fmla="*/ 1341902 h 2149321"/>
              <a:gd name="connsiteX974" fmla="*/ 1966091 w 2067192"/>
              <a:gd name="connsiteY974" fmla="*/ 1341902 h 2149321"/>
              <a:gd name="connsiteX975" fmla="*/ 1982762 w 2067192"/>
              <a:gd name="connsiteY975" fmla="*/ 1341902 h 2149321"/>
              <a:gd name="connsiteX976" fmla="*/ 1982762 w 2067192"/>
              <a:gd name="connsiteY976" fmla="*/ 1355483 h 2149321"/>
              <a:gd name="connsiteX977" fmla="*/ 1992711 w 2067192"/>
              <a:gd name="connsiteY977" fmla="*/ 1355483 h 2149321"/>
              <a:gd name="connsiteX978" fmla="*/ 1999971 w 2067192"/>
              <a:gd name="connsiteY978" fmla="*/ 1355483 h 2149321"/>
              <a:gd name="connsiteX979" fmla="*/ 1999971 w 2067192"/>
              <a:gd name="connsiteY979" fmla="*/ 1341902 h 2149321"/>
              <a:gd name="connsiteX980" fmla="*/ 1982762 w 2067192"/>
              <a:gd name="connsiteY980" fmla="*/ 1341902 h 2149321"/>
              <a:gd name="connsiteX981" fmla="*/ 1966091 w 2067192"/>
              <a:gd name="connsiteY981" fmla="*/ 1341902 h 2149321"/>
              <a:gd name="connsiteX982" fmla="*/ 1495542 w 2067192"/>
              <a:gd name="connsiteY982" fmla="*/ 1341902 h 2149321"/>
              <a:gd name="connsiteX983" fmla="*/ 1478871 w 2067192"/>
              <a:gd name="connsiteY983" fmla="*/ 1355483 h 2149321"/>
              <a:gd name="connsiteX984" fmla="*/ 1495542 w 2067192"/>
              <a:gd name="connsiteY984" fmla="*/ 1355483 h 2149321"/>
              <a:gd name="connsiteX985" fmla="*/ 1495542 w 2067192"/>
              <a:gd name="connsiteY985" fmla="*/ 1341902 h 2149321"/>
              <a:gd name="connsiteX986" fmla="*/ 403329 w 2067192"/>
              <a:gd name="connsiteY986" fmla="*/ 1341902 h 2149321"/>
              <a:gd name="connsiteX987" fmla="*/ 403329 w 2067192"/>
              <a:gd name="connsiteY987" fmla="*/ 1341902 h 2149321"/>
              <a:gd name="connsiteX988" fmla="*/ 2049983 w 2067192"/>
              <a:gd name="connsiteY988" fmla="*/ 1327883 h 2149321"/>
              <a:gd name="connsiteX989" fmla="*/ 2049983 w 2067192"/>
              <a:gd name="connsiteY989" fmla="*/ 1341902 h 2149321"/>
              <a:gd name="connsiteX990" fmla="*/ 2033313 w 2067192"/>
              <a:gd name="connsiteY990" fmla="*/ 1341902 h 2149321"/>
              <a:gd name="connsiteX991" fmla="*/ 2049983 w 2067192"/>
              <a:gd name="connsiteY991" fmla="*/ 1327883 h 2149321"/>
              <a:gd name="connsiteX992" fmla="*/ 1462200 w 2067192"/>
              <a:gd name="connsiteY992" fmla="*/ 1327883 h 2149321"/>
              <a:gd name="connsiteX993" fmla="*/ 1462200 w 2067192"/>
              <a:gd name="connsiteY993" fmla="*/ 1341902 h 2149321"/>
              <a:gd name="connsiteX994" fmla="*/ 2033313 w 2067192"/>
              <a:gd name="connsiteY994" fmla="*/ 1314302 h 2149321"/>
              <a:gd name="connsiteX995" fmla="*/ 2049983 w 2067192"/>
              <a:gd name="connsiteY995" fmla="*/ 1314302 h 2149321"/>
              <a:gd name="connsiteX996" fmla="*/ 2049983 w 2067192"/>
              <a:gd name="connsiteY996" fmla="*/ 1327883 h 2149321"/>
              <a:gd name="connsiteX997" fmla="*/ 2033313 w 2067192"/>
              <a:gd name="connsiteY997" fmla="*/ 1341902 h 2149321"/>
              <a:gd name="connsiteX998" fmla="*/ 2033313 w 2067192"/>
              <a:gd name="connsiteY998" fmla="*/ 1327883 h 2149321"/>
              <a:gd name="connsiteX999" fmla="*/ 2016642 w 2067192"/>
              <a:gd name="connsiteY999" fmla="*/ 1327883 h 2149321"/>
              <a:gd name="connsiteX1000" fmla="*/ 2033313 w 2067192"/>
              <a:gd name="connsiteY1000" fmla="*/ 1314302 h 2149321"/>
              <a:gd name="connsiteX1001" fmla="*/ 1966091 w 2067192"/>
              <a:gd name="connsiteY1001" fmla="*/ 1314302 h 2149321"/>
              <a:gd name="connsiteX1002" fmla="*/ 1966091 w 2067192"/>
              <a:gd name="connsiteY1002" fmla="*/ 1327883 h 2149321"/>
              <a:gd name="connsiteX1003" fmla="*/ 1982762 w 2067192"/>
              <a:gd name="connsiteY1003" fmla="*/ 1327883 h 2149321"/>
              <a:gd name="connsiteX1004" fmla="*/ 1982762 w 2067192"/>
              <a:gd name="connsiteY1004" fmla="*/ 1314302 h 2149321"/>
              <a:gd name="connsiteX1005" fmla="*/ 1976510 w 2067192"/>
              <a:gd name="connsiteY1005" fmla="*/ 1314302 h 2149321"/>
              <a:gd name="connsiteX1006" fmla="*/ 1975729 w 2067192"/>
              <a:gd name="connsiteY1006" fmla="*/ 1314302 h 2149321"/>
              <a:gd name="connsiteX1007" fmla="*/ 470550 w 2067192"/>
              <a:gd name="connsiteY1007" fmla="*/ 1314302 h 2149321"/>
              <a:gd name="connsiteX1008" fmla="*/ 487221 w 2067192"/>
              <a:gd name="connsiteY1008" fmla="*/ 1327883 h 2149321"/>
              <a:gd name="connsiteX1009" fmla="*/ 487221 w 2067192"/>
              <a:gd name="connsiteY1009" fmla="*/ 1314302 h 2149321"/>
              <a:gd name="connsiteX1010" fmla="*/ 485137 w 2067192"/>
              <a:gd name="connsiteY1010" fmla="*/ 1314302 h 2149321"/>
              <a:gd name="connsiteX1011" fmla="*/ 472634 w 2067192"/>
              <a:gd name="connsiteY1011" fmla="*/ 1314302 h 2149321"/>
              <a:gd name="connsiteX1012" fmla="*/ 470550 w 2067192"/>
              <a:gd name="connsiteY1012" fmla="*/ 1314302 h 2149321"/>
              <a:gd name="connsiteX1013" fmla="*/ 2033313 w 2067192"/>
              <a:gd name="connsiteY1013" fmla="*/ 1300721 h 2149321"/>
              <a:gd name="connsiteX1014" fmla="*/ 2033313 w 2067192"/>
              <a:gd name="connsiteY1014" fmla="*/ 1314302 h 2149321"/>
              <a:gd name="connsiteX1015" fmla="*/ 1108884 w 2067192"/>
              <a:gd name="connsiteY1015" fmla="*/ 1300721 h 2149321"/>
              <a:gd name="connsiteX1016" fmla="*/ 1108884 w 2067192"/>
              <a:gd name="connsiteY1016" fmla="*/ 1314302 h 2149321"/>
              <a:gd name="connsiteX1017" fmla="*/ 1125555 w 2067192"/>
              <a:gd name="connsiteY1017" fmla="*/ 1314302 h 2149321"/>
              <a:gd name="connsiteX1018" fmla="*/ 1125555 w 2067192"/>
              <a:gd name="connsiteY1018" fmla="*/ 1300721 h 2149321"/>
              <a:gd name="connsiteX1019" fmla="*/ 1123471 w 2067192"/>
              <a:gd name="connsiteY1019" fmla="*/ 1300721 h 2149321"/>
              <a:gd name="connsiteX1020" fmla="*/ 1110968 w 2067192"/>
              <a:gd name="connsiteY1020" fmla="*/ 1300721 h 2149321"/>
              <a:gd name="connsiteX1021" fmla="*/ 1108884 w 2067192"/>
              <a:gd name="connsiteY1021" fmla="*/ 1300721 h 2149321"/>
              <a:gd name="connsiteX1022" fmla="*/ 369449 w 2067192"/>
              <a:gd name="connsiteY1022" fmla="*/ 1300721 h 2149321"/>
              <a:gd name="connsiteX1023" fmla="*/ 369449 w 2067192"/>
              <a:gd name="connsiteY1023" fmla="*/ 1314302 h 2149321"/>
              <a:gd name="connsiteX1024" fmla="*/ 369449 w 2067192"/>
              <a:gd name="connsiteY1024" fmla="*/ 1327883 h 2149321"/>
              <a:gd name="connsiteX1025" fmla="*/ 367365 w 2067192"/>
              <a:gd name="connsiteY1025" fmla="*/ 1327883 h 2149321"/>
              <a:gd name="connsiteX1026" fmla="*/ 356946 w 2067192"/>
              <a:gd name="connsiteY1026" fmla="*/ 1327883 h 2149321"/>
              <a:gd name="connsiteX1027" fmla="*/ 352778 w 2067192"/>
              <a:gd name="connsiteY1027" fmla="*/ 1327883 h 2149321"/>
              <a:gd name="connsiteX1028" fmla="*/ 369449 w 2067192"/>
              <a:gd name="connsiteY1028" fmla="*/ 1341902 h 2149321"/>
              <a:gd name="connsiteX1029" fmla="*/ 369449 w 2067192"/>
              <a:gd name="connsiteY1029" fmla="*/ 1327883 h 2149321"/>
              <a:gd name="connsiteX1030" fmla="*/ 369449 w 2067192"/>
              <a:gd name="connsiteY1030" fmla="*/ 1314302 h 2149321"/>
              <a:gd name="connsiteX1031" fmla="*/ 386658 w 2067192"/>
              <a:gd name="connsiteY1031" fmla="*/ 1314302 h 2149321"/>
              <a:gd name="connsiteX1032" fmla="*/ 386658 w 2067192"/>
              <a:gd name="connsiteY1032" fmla="*/ 1300721 h 2149321"/>
              <a:gd name="connsiteX1033" fmla="*/ 384507 w 2067192"/>
              <a:gd name="connsiteY1033" fmla="*/ 1300721 h 2149321"/>
              <a:gd name="connsiteX1034" fmla="*/ 369449 w 2067192"/>
              <a:gd name="connsiteY1034" fmla="*/ 1300721 h 2149321"/>
              <a:gd name="connsiteX1035" fmla="*/ 1394979 w 2067192"/>
              <a:gd name="connsiteY1035" fmla="*/ 1287139 h 2149321"/>
              <a:gd name="connsiteX1036" fmla="*/ 1377770 w 2067192"/>
              <a:gd name="connsiteY1036" fmla="*/ 1300721 h 2149321"/>
              <a:gd name="connsiteX1037" fmla="*/ 1361099 w 2067192"/>
              <a:gd name="connsiteY1037" fmla="*/ 1300721 h 2149321"/>
              <a:gd name="connsiteX1038" fmla="*/ 1361099 w 2067192"/>
              <a:gd name="connsiteY1038" fmla="*/ 1314302 h 2149321"/>
              <a:gd name="connsiteX1039" fmla="*/ 1377770 w 2067192"/>
              <a:gd name="connsiteY1039" fmla="*/ 1300721 h 2149321"/>
              <a:gd name="connsiteX1040" fmla="*/ 1377770 w 2067192"/>
              <a:gd name="connsiteY1040" fmla="*/ 1302418 h 2149321"/>
              <a:gd name="connsiteX1041" fmla="*/ 1377770 w 2067192"/>
              <a:gd name="connsiteY1041" fmla="*/ 1314302 h 2149321"/>
              <a:gd name="connsiteX1042" fmla="*/ 1394979 w 2067192"/>
              <a:gd name="connsiteY1042" fmla="*/ 1314302 h 2149321"/>
              <a:gd name="connsiteX1043" fmla="*/ 1394979 w 2067192"/>
              <a:gd name="connsiteY1043" fmla="*/ 1302418 h 2149321"/>
              <a:gd name="connsiteX1044" fmla="*/ 1394979 w 2067192"/>
              <a:gd name="connsiteY1044" fmla="*/ 1300721 h 2149321"/>
              <a:gd name="connsiteX1045" fmla="*/ 436670 w 2067192"/>
              <a:gd name="connsiteY1045" fmla="*/ 1287139 h 2149321"/>
              <a:gd name="connsiteX1046" fmla="*/ 436670 w 2067192"/>
              <a:gd name="connsiteY1046" fmla="*/ 1300721 h 2149321"/>
              <a:gd name="connsiteX1047" fmla="*/ 436670 w 2067192"/>
              <a:gd name="connsiteY1047" fmla="*/ 1314302 h 2149321"/>
              <a:gd name="connsiteX1048" fmla="*/ 419999 w 2067192"/>
              <a:gd name="connsiteY1048" fmla="*/ 1314302 h 2149321"/>
              <a:gd name="connsiteX1049" fmla="*/ 419999 w 2067192"/>
              <a:gd name="connsiteY1049" fmla="*/ 1327883 h 2149321"/>
              <a:gd name="connsiteX1050" fmla="*/ 419999 w 2067192"/>
              <a:gd name="connsiteY1050" fmla="*/ 1341902 h 2149321"/>
              <a:gd name="connsiteX1051" fmla="*/ 403329 w 2067192"/>
              <a:gd name="connsiteY1051" fmla="*/ 1341902 h 2149321"/>
              <a:gd name="connsiteX1052" fmla="*/ 386658 w 2067192"/>
              <a:gd name="connsiteY1052" fmla="*/ 1327883 h 2149321"/>
              <a:gd name="connsiteX1053" fmla="*/ 386658 w 2067192"/>
              <a:gd name="connsiteY1053" fmla="*/ 1341902 h 2149321"/>
              <a:gd name="connsiteX1054" fmla="*/ 403329 w 2067192"/>
              <a:gd name="connsiteY1054" fmla="*/ 1341902 h 2149321"/>
              <a:gd name="connsiteX1055" fmla="*/ 403329 w 2067192"/>
              <a:gd name="connsiteY1055" fmla="*/ 1355483 h 2149321"/>
              <a:gd name="connsiteX1056" fmla="*/ 403329 w 2067192"/>
              <a:gd name="connsiteY1056" fmla="*/ 1369064 h 2149321"/>
              <a:gd name="connsiteX1057" fmla="*/ 386658 w 2067192"/>
              <a:gd name="connsiteY1057" fmla="*/ 1355483 h 2149321"/>
              <a:gd name="connsiteX1058" fmla="*/ 369449 w 2067192"/>
              <a:gd name="connsiteY1058" fmla="*/ 1355483 h 2149321"/>
              <a:gd name="connsiteX1059" fmla="*/ 352778 w 2067192"/>
              <a:gd name="connsiteY1059" fmla="*/ 1341902 h 2149321"/>
              <a:gd name="connsiteX1060" fmla="*/ 352778 w 2067192"/>
              <a:gd name="connsiteY1060" fmla="*/ 1355483 h 2149321"/>
              <a:gd name="connsiteX1061" fmla="*/ 354862 w 2067192"/>
              <a:gd name="connsiteY1061" fmla="*/ 1355483 h 2149321"/>
              <a:gd name="connsiteX1062" fmla="*/ 362416 w 2067192"/>
              <a:gd name="connsiteY1062" fmla="*/ 1355483 h 2149321"/>
              <a:gd name="connsiteX1063" fmla="*/ 363198 w 2067192"/>
              <a:gd name="connsiteY1063" fmla="*/ 1355483 h 2149321"/>
              <a:gd name="connsiteX1064" fmla="*/ 369449 w 2067192"/>
              <a:gd name="connsiteY1064" fmla="*/ 1355483 h 2149321"/>
              <a:gd name="connsiteX1065" fmla="*/ 369449 w 2067192"/>
              <a:gd name="connsiteY1065" fmla="*/ 1369064 h 2149321"/>
              <a:gd name="connsiteX1066" fmla="*/ 369449 w 2067192"/>
              <a:gd name="connsiteY1066" fmla="*/ 1382645 h 2149321"/>
              <a:gd name="connsiteX1067" fmla="*/ 386658 w 2067192"/>
              <a:gd name="connsiteY1067" fmla="*/ 1369064 h 2149321"/>
              <a:gd name="connsiteX1068" fmla="*/ 403329 w 2067192"/>
              <a:gd name="connsiteY1068" fmla="*/ 1369064 h 2149321"/>
              <a:gd name="connsiteX1069" fmla="*/ 419999 w 2067192"/>
              <a:gd name="connsiteY1069" fmla="*/ 1355483 h 2149321"/>
              <a:gd name="connsiteX1070" fmla="*/ 419999 w 2067192"/>
              <a:gd name="connsiteY1070" fmla="*/ 1369064 h 2149321"/>
              <a:gd name="connsiteX1071" fmla="*/ 419999 w 2067192"/>
              <a:gd name="connsiteY1071" fmla="*/ 1382645 h 2149321"/>
              <a:gd name="connsiteX1072" fmla="*/ 419999 w 2067192"/>
              <a:gd name="connsiteY1072" fmla="*/ 1369064 h 2149321"/>
              <a:gd name="connsiteX1073" fmla="*/ 436670 w 2067192"/>
              <a:gd name="connsiteY1073" fmla="*/ 1369064 h 2149321"/>
              <a:gd name="connsiteX1074" fmla="*/ 436670 w 2067192"/>
              <a:gd name="connsiteY1074" fmla="*/ 1355483 h 2149321"/>
              <a:gd name="connsiteX1075" fmla="*/ 436670 w 2067192"/>
              <a:gd name="connsiteY1075" fmla="*/ 1341902 h 2149321"/>
              <a:gd name="connsiteX1076" fmla="*/ 436670 w 2067192"/>
              <a:gd name="connsiteY1076" fmla="*/ 1327883 h 2149321"/>
              <a:gd name="connsiteX1077" fmla="*/ 436670 w 2067192"/>
              <a:gd name="connsiteY1077" fmla="*/ 1314302 h 2149321"/>
              <a:gd name="connsiteX1078" fmla="*/ 453879 w 2067192"/>
              <a:gd name="connsiteY1078" fmla="*/ 1314302 h 2149321"/>
              <a:gd name="connsiteX1079" fmla="*/ 453879 w 2067192"/>
              <a:gd name="connsiteY1079" fmla="*/ 1300721 h 2149321"/>
              <a:gd name="connsiteX1080" fmla="*/ 453879 w 2067192"/>
              <a:gd name="connsiteY1080" fmla="*/ 1287139 h 2149321"/>
              <a:gd name="connsiteX1081" fmla="*/ 451728 w 2067192"/>
              <a:gd name="connsiteY1081" fmla="*/ 1287139 h 2149321"/>
              <a:gd name="connsiteX1082" fmla="*/ 440973 w 2067192"/>
              <a:gd name="connsiteY1082" fmla="*/ 1287139 h 2149321"/>
              <a:gd name="connsiteX1083" fmla="*/ 419999 w 2067192"/>
              <a:gd name="connsiteY1083" fmla="*/ 1287139 h 2149321"/>
              <a:gd name="connsiteX1084" fmla="*/ 403329 w 2067192"/>
              <a:gd name="connsiteY1084" fmla="*/ 1300721 h 2149321"/>
              <a:gd name="connsiteX1085" fmla="*/ 419999 w 2067192"/>
              <a:gd name="connsiteY1085" fmla="*/ 1300721 h 2149321"/>
              <a:gd name="connsiteX1086" fmla="*/ 419999 w 2067192"/>
              <a:gd name="connsiteY1086" fmla="*/ 1287139 h 2149321"/>
              <a:gd name="connsiteX1087" fmla="*/ 1721137 w 2067192"/>
              <a:gd name="connsiteY1087" fmla="*/ 1281225 h 2149321"/>
              <a:gd name="connsiteX1088" fmla="*/ 1713877 w 2067192"/>
              <a:gd name="connsiteY1088" fmla="*/ 1287139 h 2149321"/>
              <a:gd name="connsiteX1089" fmla="*/ 1721137 w 2067192"/>
              <a:gd name="connsiteY1089" fmla="*/ 1281225 h 2149321"/>
              <a:gd name="connsiteX1090" fmla="*/ 1713877 w 2067192"/>
              <a:gd name="connsiteY1090" fmla="*/ 1273120 h 2149321"/>
              <a:gd name="connsiteX1091" fmla="*/ 1713877 w 2067192"/>
              <a:gd name="connsiteY1091" fmla="*/ 1287139 h 2149321"/>
              <a:gd name="connsiteX1092" fmla="*/ 1731085 w 2067192"/>
              <a:gd name="connsiteY1092" fmla="*/ 1287139 h 2149321"/>
              <a:gd name="connsiteX1093" fmla="*/ 1731085 w 2067192"/>
              <a:gd name="connsiteY1093" fmla="*/ 1273120 h 2149321"/>
              <a:gd name="connsiteX1094" fmla="*/ 1728934 w 2067192"/>
              <a:gd name="connsiteY1094" fmla="*/ 1273120 h 2149321"/>
              <a:gd name="connsiteX1095" fmla="*/ 1713877 w 2067192"/>
              <a:gd name="connsiteY1095" fmla="*/ 1273120 h 2149321"/>
              <a:gd name="connsiteX1096" fmla="*/ 554442 w 2067192"/>
              <a:gd name="connsiteY1096" fmla="*/ 1273120 h 2149321"/>
              <a:gd name="connsiteX1097" fmla="*/ 571113 w 2067192"/>
              <a:gd name="connsiteY1097" fmla="*/ 1273120 h 2149321"/>
              <a:gd name="connsiteX1098" fmla="*/ 571113 w 2067192"/>
              <a:gd name="connsiteY1098" fmla="*/ 1287139 h 2149321"/>
              <a:gd name="connsiteX1099" fmla="*/ 554442 w 2067192"/>
              <a:gd name="connsiteY1099" fmla="*/ 1287139 h 2149321"/>
              <a:gd name="connsiteX1100" fmla="*/ 554442 w 2067192"/>
              <a:gd name="connsiteY1100" fmla="*/ 1273120 h 2149321"/>
              <a:gd name="connsiteX1101" fmla="*/ 1697206 w 2067192"/>
              <a:gd name="connsiteY1101" fmla="*/ 1245958 h 2149321"/>
              <a:gd name="connsiteX1102" fmla="*/ 1680535 w 2067192"/>
              <a:gd name="connsiteY1102" fmla="*/ 1259539 h 2149321"/>
              <a:gd name="connsiteX1103" fmla="*/ 1680535 w 2067192"/>
              <a:gd name="connsiteY1103" fmla="*/ 1261237 h 2149321"/>
              <a:gd name="connsiteX1104" fmla="*/ 1680535 w 2067192"/>
              <a:gd name="connsiteY1104" fmla="*/ 1273120 h 2149321"/>
              <a:gd name="connsiteX1105" fmla="*/ 1697206 w 2067192"/>
              <a:gd name="connsiteY1105" fmla="*/ 1273120 h 2149321"/>
              <a:gd name="connsiteX1106" fmla="*/ 1697206 w 2067192"/>
              <a:gd name="connsiteY1106" fmla="*/ 1269725 h 2149321"/>
              <a:gd name="connsiteX1107" fmla="*/ 1697206 w 2067192"/>
              <a:gd name="connsiteY1107" fmla="*/ 1259539 h 2149321"/>
              <a:gd name="connsiteX1108" fmla="*/ 1411649 w 2067192"/>
              <a:gd name="connsiteY1108" fmla="*/ 1245958 h 2149321"/>
              <a:gd name="connsiteX1109" fmla="*/ 1394979 w 2067192"/>
              <a:gd name="connsiteY1109" fmla="*/ 1259539 h 2149321"/>
              <a:gd name="connsiteX1110" fmla="*/ 1411649 w 2067192"/>
              <a:gd name="connsiteY1110" fmla="*/ 1259539 h 2149321"/>
              <a:gd name="connsiteX1111" fmla="*/ 1411649 w 2067192"/>
              <a:gd name="connsiteY1111" fmla="*/ 1257842 h 2149321"/>
              <a:gd name="connsiteX1112" fmla="*/ 1411649 w 2067192"/>
              <a:gd name="connsiteY1112" fmla="*/ 1245958 h 2149321"/>
              <a:gd name="connsiteX1113" fmla="*/ 554442 w 2067192"/>
              <a:gd name="connsiteY1113" fmla="*/ 1245958 h 2149321"/>
              <a:gd name="connsiteX1114" fmla="*/ 554442 w 2067192"/>
              <a:gd name="connsiteY1114" fmla="*/ 1259539 h 2149321"/>
              <a:gd name="connsiteX1115" fmla="*/ 554442 w 2067192"/>
              <a:gd name="connsiteY1115" fmla="*/ 1261237 h 2149321"/>
              <a:gd name="connsiteX1116" fmla="*/ 554442 w 2067192"/>
              <a:gd name="connsiteY1116" fmla="*/ 1273120 h 2149321"/>
              <a:gd name="connsiteX1117" fmla="*/ 537771 w 2067192"/>
              <a:gd name="connsiteY1117" fmla="*/ 1273120 h 2149321"/>
              <a:gd name="connsiteX1118" fmla="*/ 521100 w 2067192"/>
              <a:gd name="connsiteY1118" fmla="*/ 1259539 h 2149321"/>
              <a:gd name="connsiteX1119" fmla="*/ 521100 w 2067192"/>
              <a:gd name="connsiteY1119" fmla="*/ 1273120 h 2149321"/>
              <a:gd name="connsiteX1120" fmla="*/ 537771 w 2067192"/>
              <a:gd name="connsiteY1120" fmla="*/ 1273120 h 2149321"/>
              <a:gd name="connsiteX1121" fmla="*/ 537771 w 2067192"/>
              <a:gd name="connsiteY1121" fmla="*/ 1287139 h 2149321"/>
              <a:gd name="connsiteX1122" fmla="*/ 537771 w 2067192"/>
              <a:gd name="connsiteY1122" fmla="*/ 1300721 h 2149321"/>
              <a:gd name="connsiteX1123" fmla="*/ 521100 w 2067192"/>
              <a:gd name="connsiteY1123" fmla="*/ 1287139 h 2149321"/>
              <a:gd name="connsiteX1124" fmla="*/ 521100 w 2067192"/>
              <a:gd name="connsiteY1124" fmla="*/ 1300721 h 2149321"/>
              <a:gd name="connsiteX1125" fmla="*/ 521100 w 2067192"/>
              <a:gd name="connsiteY1125" fmla="*/ 1314302 h 2149321"/>
              <a:gd name="connsiteX1126" fmla="*/ 537771 w 2067192"/>
              <a:gd name="connsiteY1126" fmla="*/ 1327883 h 2149321"/>
              <a:gd name="connsiteX1127" fmla="*/ 521100 w 2067192"/>
              <a:gd name="connsiteY1127" fmla="*/ 1327883 h 2149321"/>
              <a:gd name="connsiteX1128" fmla="*/ 503892 w 2067192"/>
              <a:gd name="connsiteY1128" fmla="*/ 1327883 h 2149321"/>
              <a:gd name="connsiteX1129" fmla="*/ 503892 w 2067192"/>
              <a:gd name="connsiteY1129" fmla="*/ 1341902 h 2149321"/>
              <a:gd name="connsiteX1130" fmla="*/ 503892 w 2067192"/>
              <a:gd name="connsiteY1130" fmla="*/ 1355483 h 2149321"/>
              <a:gd name="connsiteX1131" fmla="*/ 501808 w 2067192"/>
              <a:gd name="connsiteY1131" fmla="*/ 1355483 h 2149321"/>
              <a:gd name="connsiteX1132" fmla="*/ 497640 w 2067192"/>
              <a:gd name="connsiteY1132" fmla="*/ 1355483 h 2149321"/>
              <a:gd name="connsiteX1133" fmla="*/ 496859 w 2067192"/>
              <a:gd name="connsiteY1133" fmla="*/ 1355483 h 2149321"/>
              <a:gd name="connsiteX1134" fmla="*/ 487221 w 2067192"/>
              <a:gd name="connsiteY1134" fmla="*/ 1355483 h 2149321"/>
              <a:gd name="connsiteX1135" fmla="*/ 503892 w 2067192"/>
              <a:gd name="connsiteY1135" fmla="*/ 1369064 h 2149321"/>
              <a:gd name="connsiteX1136" fmla="*/ 501808 w 2067192"/>
              <a:gd name="connsiteY1136" fmla="*/ 1369064 h 2149321"/>
              <a:gd name="connsiteX1137" fmla="*/ 489305 w 2067192"/>
              <a:gd name="connsiteY1137" fmla="*/ 1369064 h 2149321"/>
              <a:gd name="connsiteX1138" fmla="*/ 487221 w 2067192"/>
              <a:gd name="connsiteY1138" fmla="*/ 1369064 h 2149321"/>
              <a:gd name="connsiteX1139" fmla="*/ 487221 w 2067192"/>
              <a:gd name="connsiteY1139" fmla="*/ 1376916 h 2149321"/>
              <a:gd name="connsiteX1140" fmla="*/ 487221 w 2067192"/>
              <a:gd name="connsiteY1140" fmla="*/ 1377552 h 2149321"/>
              <a:gd name="connsiteX1141" fmla="*/ 487221 w 2067192"/>
              <a:gd name="connsiteY1141" fmla="*/ 1382645 h 2149321"/>
              <a:gd name="connsiteX1142" fmla="*/ 487221 w 2067192"/>
              <a:gd name="connsiteY1142" fmla="*/ 1396665 h 2149321"/>
              <a:gd name="connsiteX1143" fmla="*/ 470550 w 2067192"/>
              <a:gd name="connsiteY1143" fmla="*/ 1382645 h 2149321"/>
              <a:gd name="connsiteX1144" fmla="*/ 470550 w 2067192"/>
              <a:gd name="connsiteY1144" fmla="*/ 1396665 h 2149321"/>
              <a:gd name="connsiteX1145" fmla="*/ 470550 w 2067192"/>
              <a:gd name="connsiteY1145" fmla="*/ 1410246 h 2149321"/>
              <a:gd name="connsiteX1146" fmla="*/ 487221 w 2067192"/>
              <a:gd name="connsiteY1146" fmla="*/ 1410246 h 2149321"/>
              <a:gd name="connsiteX1147" fmla="*/ 470550 w 2067192"/>
              <a:gd name="connsiteY1147" fmla="*/ 1423827 h 2149321"/>
              <a:gd name="connsiteX1148" fmla="*/ 487221 w 2067192"/>
              <a:gd name="connsiteY1148" fmla="*/ 1437408 h 2149321"/>
              <a:gd name="connsiteX1149" fmla="*/ 470550 w 2067192"/>
              <a:gd name="connsiteY1149" fmla="*/ 1437408 h 2149321"/>
              <a:gd name="connsiteX1150" fmla="*/ 453879 w 2067192"/>
              <a:gd name="connsiteY1150" fmla="*/ 1437408 h 2149321"/>
              <a:gd name="connsiteX1151" fmla="*/ 453879 w 2067192"/>
              <a:gd name="connsiteY1151" fmla="*/ 1451427 h 2149321"/>
              <a:gd name="connsiteX1152" fmla="*/ 470550 w 2067192"/>
              <a:gd name="connsiteY1152" fmla="*/ 1451427 h 2149321"/>
              <a:gd name="connsiteX1153" fmla="*/ 487221 w 2067192"/>
              <a:gd name="connsiteY1153" fmla="*/ 1465008 h 2149321"/>
              <a:gd name="connsiteX1154" fmla="*/ 470550 w 2067192"/>
              <a:gd name="connsiteY1154" fmla="*/ 1465008 h 2149321"/>
              <a:gd name="connsiteX1155" fmla="*/ 453879 w 2067192"/>
              <a:gd name="connsiteY1155" fmla="*/ 1465008 h 2149321"/>
              <a:gd name="connsiteX1156" fmla="*/ 438821 w 2067192"/>
              <a:gd name="connsiteY1156" fmla="*/ 1465008 h 2149321"/>
              <a:gd name="connsiteX1157" fmla="*/ 436670 w 2067192"/>
              <a:gd name="connsiteY1157" fmla="*/ 1465008 h 2149321"/>
              <a:gd name="connsiteX1158" fmla="*/ 453879 w 2067192"/>
              <a:gd name="connsiteY1158" fmla="*/ 1478589 h 2149321"/>
              <a:gd name="connsiteX1159" fmla="*/ 436670 w 2067192"/>
              <a:gd name="connsiteY1159" fmla="*/ 1478589 h 2149321"/>
              <a:gd name="connsiteX1160" fmla="*/ 436670 w 2067192"/>
              <a:gd name="connsiteY1160" fmla="*/ 1492170 h 2149321"/>
              <a:gd name="connsiteX1161" fmla="*/ 436670 w 2067192"/>
              <a:gd name="connsiteY1161" fmla="*/ 1506190 h 2149321"/>
              <a:gd name="connsiteX1162" fmla="*/ 419999 w 2067192"/>
              <a:gd name="connsiteY1162" fmla="*/ 1492170 h 2149321"/>
              <a:gd name="connsiteX1163" fmla="*/ 419999 w 2067192"/>
              <a:gd name="connsiteY1163" fmla="*/ 1506190 h 2149321"/>
              <a:gd name="connsiteX1164" fmla="*/ 419999 w 2067192"/>
              <a:gd name="connsiteY1164" fmla="*/ 1519771 h 2149321"/>
              <a:gd name="connsiteX1165" fmla="*/ 436670 w 2067192"/>
              <a:gd name="connsiteY1165" fmla="*/ 1533352 h 2149321"/>
              <a:gd name="connsiteX1166" fmla="*/ 419999 w 2067192"/>
              <a:gd name="connsiteY1166" fmla="*/ 1533352 h 2149321"/>
              <a:gd name="connsiteX1167" fmla="*/ 403329 w 2067192"/>
              <a:gd name="connsiteY1167" fmla="*/ 1533352 h 2149321"/>
              <a:gd name="connsiteX1168" fmla="*/ 403329 w 2067192"/>
              <a:gd name="connsiteY1168" fmla="*/ 1546933 h 2149321"/>
              <a:gd name="connsiteX1169" fmla="*/ 419999 w 2067192"/>
              <a:gd name="connsiteY1169" fmla="*/ 1560952 h 2149321"/>
              <a:gd name="connsiteX1170" fmla="*/ 403329 w 2067192"/>
              <a:gd name="connsiteY1170" fmla="*/ 1560952 h 2149321"/>
              <a:gd name="connsiteX1171" fmla="*/ 403329 w 2067192"/>
              <a:gd name="connsiteY1171" fmla="*/ 1574533 h 2149321"/>
              <a:gd name="connsiteX1172" fmla="*/ 386658 w 2067192"/>
              <a:gd name="connsiteY1172" fmla="*/ 1574533 h 2149321"/>
              <a:gd name="connsiteX1173" fmla="*/ 403329 w 2067192"/>
              <a:gd name="connsiteY1173" fmla="*/ 1588114 h 2149321"/>
              <a:gd name="connsiteX1174" fmla="*/ 403329 w 2067192"/>
              <a:gd name="connsiteY1174" fmla="*/ 1601696 h 2149321"/>
              <a:gd name="connsiteX1175" fmla="*/ 403329 w 2067192"/>
              <a:gd name="connsiteY1175" fmla="*/ 1601696 h 2149321"/>
              <a:gd name="connsiteX1176" fmla="*/ 401245 w 2067192"/>
              <a:gd name="connsiteY1176" fmla="*/ 1601696 h 2149321"/>
              <a:gd name="connsiteX1177" fmla="*/ 397077 w 2067192"/>
              <a:gd name="connsiteY1177" fmla="*/ 1601696 h 2149321"/>
              <a:gd name="connsiteX1178" fmla="*/ 396296 w 2067192"/>
              <a:gd name="connsiteY1178" fmla="*/ 1601696 h 2149321"/>
              <a:gd name="connsiteX1179" fmla="*/ 386658 w 2067192"/>
              <a:gd name="connsiteY1179" fmla="*/ 1601696 h 2149321"/>
              <a:gd name="connsiteX1180" fmla="*/ 403329 w 2067192"/>
              <a:gd name="connsiteY1180" fmla="*/ 1615715 h 2149321"/>
              <a:gd name="connsiteX1181" fmla="*/ 386658 w 2067192"/>
              <a:gd name="connsiteY1181" fmla="*/ 1615715 h 2149321"/>
              <a:gd name="connsiteX1182" fmla="*/ 403329 w 2067192"/>
              <a:gd name="connsiteY1182" fmla="*/ 1629296 h 2149321"/>
              <a:gd name="connsiteX1183" fmla="*/ 386658 w 2067192"/>
              <a:gd name="connsiteY1183" fmla="*/ 1629296 h 2149321"/>
              <a:gd name="connsiteX1184" fmla="*/ 386658 w 2067192"/>
              <a:gd name="connsiteY1184" fmla="*/ 1642877 h 2149321"/>
              <a:gd name="connsiteX1185" fmla="*/ 386658 w 2067192"/>
              <a:gd name="connsiteY1185" fmla="*/ 1656458 h 2149321"/>
              <a:gd name="connsiteX1186" fmla="*/ 386658 w 2067192"/>
              <a:gd name="connsiteY1186" fmla="*/ 1670477 h 2149321"/>
              <a:gd name="connsiteX1187" fmla="*/ 386658 w 2067192"/>
              <a:gd name="connsiteY1187" fmla="*/ 1684058 h 2149321"/>
              <a:gd name="connsiteX1188" fmla="*/ 386658 w 2067192"/>
              <a:gd name="connsiteY1188" fmla="*/ 1670477 h 2149321"/>
              <a:gd name="connsiteX1189" fmla="*/ 401245 w 2067192"/>
              <a:gd name="connsiteY1189" fmla="*/ 1670477 h 2149321"/>
              <a:gd name="connsiteX1190" fmla="*/ 403329 w 2067192"/>
              <a:gd name="connsiteY1190" fmla="*/ 1670477 h 2149321"/>
              <a:gd name="connsiteX1191" fmla="*/ 403329 w 2067192"/>
              <a:gd name="connsiteY1191" fmla="*/ 1656458 h 2149321"/>
              <a:gd name="connsiteX1192" fmla="*/ 403329 w 2067192"/>
              <a:gd name="connsiteY1192" fmla="*/ 1653063 h 2149321"/>
              <a:gd name="connsiteX1193" fmla="*/ 403329 w 2067192"/>
              <a:gd name="connsiteY1193" fmla="*/ 1642877 h 2149321"/>
              <a:gd name="connsiteX1194" fmla="*/ 419999 w 2067192"/>
              <a:gd name="connsiteY1194" fmla="*/ 1642877 h 2149321"/>
              <a:gd name="connsiteX1195" fmla="*/ 419999 w 2067192"/>
              <a:gd name="connsiteY1195" fmla="*/ 1629296 h 2149321"/>
              <a:gd name="connsiteX1196" fmla="*/ 419999 w 2067192"/>
              <a:gd name="connsiteY1196" fmla="*/ 1615715 h 2149321"/>
              <a:gd name="connsiteX1197" fmla="*/ 419999 w 2067192"/>
              <a:gd name="connsiteY1197" fmla="*/ 1601696 h 2149321"/>
              <a:gd name="connsiteX1198" fmla="*/ 436670 w 2067192"/>
              <a:gd name="connsiteY1198" fmla="*/ 1601696 h 2149321"/>
              <a:gd name="connsiteX1199" fmla="*/ 419999 w 2067192"/>
              <a:gd name="connsiteY1199" fmla="*/ 1588114 h 2149321"/>
              <a:gd name="connsiteX1200" fmla="*/ 436670 w 2067192"/>
              <a:gd name="connsiteY1200" fmla="*/ 1588114 h 2149321"/>
              <a:gd name="connsiteX1201" fmla="*/ 436670 w 2067192"/>
              <a:gd name="connsiteY1201" fmla="*/ 1574533 h 2149321"/>
              <a:gd name="connsiteX1202" fmla="*/ 453879 w 2067192"/>
              <a:gd name="connsiteY1202" fmla="*/ 1574533 h 2149321"/>
              <a:gd name="connsiteX1203" fmla="*/ 453879 w 2067192"/>
              <a:gd name="connsiteY1203" fmla="*/ 1560952 h 2149321"/>
              <a:gd name="connsiteX1204" fmla="*/ 436670 w 2067192"/>
              <a:gd name="connsiteY1204" fmla="*/ 1560952 h 2149321"/>
              <a:gd name="connsiteX1205" fmla="*/ 453879 w 2067192"/>
              <a:gd name="connsiteY1205" fmla="*/ 1546933 h 2149321"/>
              <a:gd name="connsiteX1206" fmla="*/ 453879 w 2067192"/>
              <a:gd name="connsiteY1206" fmla="*/ 1533352 h 2149321"/>
              <a:gd name="connsiteX1207" fmla="*/ 453879 w 2067192"/>
              <a:gd name="connsiteY1207" fmla="*/ 1519771 h 2149321"/>
              <a:gd name="connsiteX1208" fmla="*/ 453879 w 2067192"/>
              <a:gd name="connsiteY1208" fmla="*/ 1518073 h 2149321"/>
              <a:gd name="connsiteX1209" fmla="*/ 453879 w 2067192"/>
              <a:gd name="connsiteY1209" fmla="*/ 1507887 h 2149321"/>
              <a:gd name="connsiteX1210" fmla="*/ 453879 w 2067192"/>
              <a:gd name="connsiteY1210" fmla="*/ 1506190 h 2149321"/>
              <a:gd name="connsiteX1211" fmla="*/ 470550 w 2067192"/>
              <a:gd name="connsiteY1211" fmla="*/ 1506190 h 2149321"/>
              <a:gd name="connsiteX1212" fmla="*/ 470550 w 2067192"/>
              <a:gd name="connsiteY1212" fmla="*/ 1492170 h 2149321"/>
              <a:gd name="connsiteX1213" fmla="*/ 487221 w 2067192"/>
              <a:gd name="connsiteY1213" fmla="*/ 1492170 h 2149321"/>
              <a:gd name="connsiteX1214" fmla="*/ 470550 w 2067192"/>
              <a:gd name="connsiteY1214" fmla="*/ 1478589 h 2149321"/>
              <a:gd name="connsiteX1215" fmla="*/ 472634 w 2067192"/>
              <a:gd name="connsiteY1215" fmla="*/ 1478589 h 2149321"/>
              <a:gd name="connsiteX1216" fmla="*/ 487221 w 2067192"/>
              <a:gd name="connsiteY1216" fmla="*/ 1478589 h 2149321"/>
              <a:gd name="connsiteX1217" fmla="*/ 487221 w 2067192"/>
              <a:gd name="connsiteY1217" fmla="*/ 1465008 h 2149321"/>
              <a:gd name="connsiteX1218" fmla="*/ 487221 w 2067192"/>
              <a:gd name="connsiteY1218" fmla="*/ 1451427 h 2149321"/>
              <a:gd name="connsiteX1219" fmla="*/ 487221 w 2067192"/>
              <a:gd name="connsiteY1219" fmla="*/ 1437408 h 2149321"/>
              <a:gd name="connsiteX1220" fmla="*/ 503892 w 2067192"/>
              <a:gd name="connsiteY1220" fmla="*/ 1437408 h 2149321"/>
              <a:gd name="connsiteX1221" fmla="*/ 503892 w 2067192"/>
              <a:gd name="connsiteY1221" fmla="*/ 1423827 h 2149321"/>
              <a:gd name="connsiteX1222" fmla="*/ 521100 w 2067192"/>
              <a:gd name="connsiteY1222" fmla="*/ 1423827 h 2149321"/>
              <a:gd name="connsiteX1223" fmla="*/ 521100 w 2067192"/>
              <a:gd name="connsiteY1223" fmla="*/ 1410246 h 2149321"/>
              <a:gd name="connsiteX1224" fmla="*/ 521100 w 2067192"/>
              <a:gd name="connsiteY1224" fmla="*/ 1396665 h 2149321"/>
              <a:gd name="connsiteX1225" fmla="*/ 518949 w 2067192"/>
              <a:gd name="connsiteY1225" fmla="*/ 1396665 h 2149321"/>
              <a:gd name="connsiteX1226" fmla="*/ 511152 w 2067192"/>
              <a:gd name="connsiteY1226" fmla="*/ 1396665 h 2149321"/>
              <a:gd name="connsiteX1227" fmla="*/ 510345 w 2067192"/>
              <a:gd name="connsiteY1227" fmla="*/ 1396665 h 2149321"/>
              <a:gd name="connsiteX1228" fmla="*/ 503892 w 2067192"/>
              <a:gd name="connsiteY1228" fmla="*/ 1396665 h 2149321"/>
              <a:gd name="connsiteX1229" fmla="*/ 521100 w 2067192"/>
              <a:gd name="connsiteY1229" fmla="*/ 1382645 h 2149321"/>
              <a:gd name="connsiteX1230" fmla="*/ 521100 w 2067192"/>
              <a:gd name="connsiteY1230" fmla="*/ 1369064 h 2149321"/>
              <a:gd name="connsiteX1231" fmla="*/ 537771 w 2067192"/>
              <a:gd name="connsiteY1231" fmla="*/ 1355483 h 2149321"/>
              <a:gd name="connsiteX1232" fmla="*/ 537771 w 2067192"/>
              <a:gd name="connsiteY1232" fmla="*/ 1341902 h 2149321"/>
              <a:gd name="connsiteX1233" fmla="*/ 554442 w 2067192"/>
              <a:gd name="connsiteY1233" fmla="*/ 1341902 h 2149321"/>
              <a:gd name="connsiteX1234" fmla="*/ 554442 w 2067192"/>
              <a:gd name="connsiteY1234" fmla="*/ 1327883 h 2149321"/>
              <a:gd name="connsiteX1235" fmla="*/ 537771 w 2067192"/>
              <a:gd name="connsiteY1235" fmla="*/ 1314302 h 2149321"/>
              <a:gd name="connsiteX1236" fmla="*/ 537771 w 2067192"/>
              <a:gd name="connsiteY1236" fmla="*/ 1300721 h 2149321"/>
              <a:gd name="connsiteX1237" fmla="*/ 544023 w 2067192"/>
              <a:gd name="connsiteY1237" fmla="*/ 1300721 h 2149321"/>
              <a:gd name="connsiteX1238" fmla="*/ 544804 w 2067192"/>
              <a:gd name="connsiteY1238" fmla="*/ 1300721 h 2149321"/>
              <a:gd name="connsiteX1239" fmla="*/ 554442 w 2067192"/>
              <a:gd name="connsiteY1239" fmla="*/ 1300721 h 2149321"/>
              <a:gd name="connsiteX1240" fmla="*/ 569029 w 2067192"/>
              <a:gd name="connsiteY1240" fmla="*/ 1300721 h 2149321"/>
              <a:gd name="connsiteX1241" fmla="*/ 571113 w 2067192"/>
              <a:gd name="connsiteY1241" fmla="*/ 1300721 h 2149321"/>
              <a:gd name="connsiteX1242" fmla="*/ 571113 w 2067192"/>
              <a:gd name="connsiteY1242" fmla="*/ 1287139 h 2149321"/>
              <a:gd name="connsiteX1243" fmla="*/ 588322 w 2067192"/>
              <a:gd name="connsiteY1243" fmla="*/ 1273120 h 2149321"/>
              <a:gd name="connsiteX1244" fmla="*/ 575415 w 2067192"/>
              <a:gd name="connsiteY1244" fmla="*/ 1273120 h 2149321"/>
              <a:gd name="connsiteX1245" fmla="*/ 571113 w 2067192"/>
              <a:gd name="connsiteY1245" fmla="*/ 1273120 h 2149321"/>
              <a:gd name="connsiteX1246" fmla="*/ 571113 w 2067192"/>
              <a:gd name="connsiteY1246" fmla="*/ 1259539 h 2149321"/>
              <a:gd name="connsiteX1247" fmla="*/ 588322 w 2067192"/>
              <a:gd name="connsiteY1247" fmla="*/ 1245958 h 2149321"/>
              <a:gd name="connsiteX1248" fmla="*/ 571113 w 2067192"/>
              <a:gd name="connsiteY1248" fmla="*/ 1245958 h 2149321"/>
              <a:gd name="connsiteX1249" fmla="*/ 571113 w 2067192"/>
              <a:gd name="connsiteY1249" fmla="*/ 1249353 h 2149321"/>
              <a:gd name="connsiteX1250" fmla="*/ 571113 w 2067192"/>
              <a:gd name="connsiteY1250" fmla="*/ 1259539 h 2149321"/>
              <a:gd name="connsiteX1251" fmla="*/ 554442 w 2067192"/>
              <a:gd name="connsiteY1251" fmla="*/ 1245958 h 2149321"/>
              <a:gd name="connsiteX1252" fmla="*/ 419999 w 2067192"/>
              <a:gd name="connsiteY1252" fmla="*/ 1245958 h 2149321"/>
              <a:gd name="connsiteX1253" fmla="*/ 436670 w 2067192"/>
              <a:gd name="connsiteY1253" fmla="*/ 1245958 h 2149321"/>
              <a:gd name="connsiteX1254" fmla="*/ 436670 w 2067192"/>
              <a:gd name="connsiteY1254" fmla="*/ 1259539 h 2149321"/>
              <a:gd name="connsiteX1255" fmla="*/ 419999 w 2067192"/>
              <a:gd name="connsiteY1255" fmla="*/ 1259539 h 2149321"/>
              <a:gd name="connsiteX1256" fmla="*/ 1982762 w 2067192"/>
              <a:gd name="connsiteY1256" fmla="*/ 1232377 h 2149321"/>
              <a:gd name="connsiteX1257" fmla="*/ 1999971 w 2067192"/>
              <a:gd name="connsiteY1257" fmla="*/ 1232377 h 2149321"/>
              <a:gd name="connsiteX1258" fmla="*/ 1982762 w 2067192"/>
              <a:gd name="connsiteY1258" fmla="*/ 1245958 h 2149321"/>
              <a:gd name="connsiteX1259" fmla="*/ 588322 w 2067192"/>
              <a:gd name="connsiteY1259" fmla="*/ 1218358 h 2149321"/>
              <a:gd name="connsiteX1260" fmla="*/ 588322 w 2067192"/>
              <a:gd name="connsiteY1260" fmla="*/ 1220110 h 2149321"/>
              <a:gd name="connsiteX1261" fmla="*/ 588322 w 2067192"/>
              <a:gd name="connsiteY1261" fmla="*/ 1223615 h 2149321"/>
              <a:gd name="connsiteX1262" fmla="*/ 588322 w 2067192"/>
              <a:gd name="connsiteY1262" fmla="*/ 1224272 h 2149321"/>
              <a:gd name="connsiteX1263" fmla="*/ 588322 w 2067192"/>
              <a:gd name="connsiteY1263" fmla="*/ 1232377 h 2149321"/>
              <a:gd name="connsiteX1264" fmla="*/ 604993 w 2067192"/>
              <a:gd name="connsiteY1264" fmla="*/ 1232377 h 2149321"/>
              <a:gd name="connsiteX1265" fmla="*/ 588322 w 2067192"/>
              <a:gd name="connsiteY1265" fmla="*/ 1218358 h 2149321"/>
              <a:gd name="connsiteX1266" fmla="*/ 1956453 w 2067192"/>
              <a:gd name="connsiteY1266" fmla="*/ 1212628 h 2149321"/>
              <a:gd name="connsiteX1267" fmla="*/ 1949420 w 2067192"/>
              <a:gd name="connsiteY1267" fmla="*/ 1218358 h 2149321"/>
              <a:gd name="connsiteX1268" fmla="*/ 1956453 w 2067192"/>
              <a:gd name="connsiteY1268" fmla="*/ 1212628 h 2149321"/>
              <a:gd name="connsiteX1269" fmla="*/ 1613314 w 2067192"/>
              <a:gd name="connsiteY1269" fmla="*/ 1204777 h 2149321"/>
              <a:gd name="connsiteX1270" fmla="*/ 1596643 w 2067192"/>
              <a:gd name="connsiteY1270" fmla="*/ 1218358 h 2149321"/>
              <a:gd name="connsiteX1271" fmla="*/ 1613314 w 2067192"/>
              <a:gd name="connsiteY1271" fmla="*/ 1218358 h 2149321"/>
              <a:gd name="connsiteX1272" fmla="*/ 1613314 w 2067192"/>
              <a:gd name="connsiteY1272" fmla="*/ 1216660 h 2149321"/>
              <a:gd name="connsiteX1273" fmla="*/ 1613314 w 2067192"/>
              <a:gd name="connsiteY1273" fmla="*/ 1206474 h 2149321"/>
              <a:gd name="connsiteX1274" fmla="*/ 1613314 w 2067192"/>
              <a:gd name="connsiteY1274" fmla="*/ 1204777 h 2149321"/>
              <a:gd name="connsiteX1275" fmla="*/ 1798307 w 2067192"/>
              <a:gd name="connsiteY1275" fmla="*/ 1191195 h 2149321"/>
              <a:gd name="connsiteX1276" fmla="*/ 1798307 w 2067192"/>
              <a:gd name="connsiteY1276" fmla="*/ 1204777 h 2149321"/>
              <a:gd name="connsiteX1277" fmla="*/ 1814978 w 2067192"/>
              <a:gd name="connsiteY1277" fmla="*/ 1204777 h 2149321"/>
              <a:gd name="connsiteX1278" fmla="*/ 1814978 w 2067192"/>
              <a:gd name="connsiteY1278" fmla="*/ 1191195 h 2149321"/>
              <a:gd name="connsiteX1279" fmla="*/ 1798307 w 2067192"/>
              <a:gd name="connsiteY1279" fmla="*/ 1191195 h 2149321"/>
              <a:gd name="connsiteX1280" fmla="*/ 1579434 w 2067192"/>
              <a:gd name="connsiteY1280" fmla="*/ 1191195 h 2149321"/>
              <a:gd name="connsiteX1281" fmla="*/ 1579434 w 2067192"/>
              <a:gd name="connsiteY1281" fmla="*/ 1199047 h 2149321"/>
              <a:gd name="connsiteX1282" fmla="*/ 1579434 w 2067192"/>
              <a:gd name="connsiteY1282" fmla="*/ 1199684 h 2149321"/>
              <a:gd name="connsiteX1283" fmla="*/ 1579434 w 2067192"/>
              <a:gd name="connsiteY1283" fmla="*/ 1204777 h 2149321"/>
              <a:gd name="connsiteX1284" fmla="*/ 1596643 w 2067192"/>
              <a:gd name="connsiteY1284" fmla="*/ 1191195 h 2149321"/>
              <a:gd name="connsiteX1285" fmla="*/ 1594492 w 2067192"/>
              <a:gd name="connsiteY1285" fmla="*/ 1191195 h 2149321"/>
              <a:gd name="connsiteX1286" fmla="*/ 1581585 w 2067192"/>
              <a:gd name="connsiteY1286" fmla="*/ 1191195 h 2149321"/>
              <a:gd name="connsiteX1287" fmla="*/ 1579434 w 2067192"/>
              <a:gd name="connsiteY1287" fmla="*/ 1191195 h 2149321"/>
              <a:gd name="connsiteX1288" fmla="*/ 503892 w 2067192"/>
              <a:gd name="connsiteY1288" fmla="*/ 1191195 h 2149321"/>
              <a:gd name="connsiteX1289" fmla="*/ 503892 w 2067192"/>
              <a:gd name="connsiteY1289" fmla="*/ 1204777 h 2149321"/>
              <a:gd name="connsiteX1290" fmla="*/ 521100 w 2067192"/>
              <a:gd name="connsiteY1290" fmla="*/ 1204777 h 2149321"/>
              <a:gd name="connsiteX1291" fmla="*/ 537771 w 2067192"/>
              <a:gd name="connsiteY1291" fmla="*/ 1191195 h 2149321"/>
              <a:gd name="connsiteX1292" fmla="*/ 521100 w 2067192"/>
              <a:gd name="connsiteY1292" fmla="*/ 1191195 h 2149321"/>
              <a:gd name="connsiteX1293" fmla="*/ 521100 w 2067192"/>
              <a:gd name="connsiteY1293" fmla="*/ 1204777 h 2149321"/>
              <a:gd name="connsiteX1294" fmla="*/ 503892 w 2067192"/>
              <a:gd name="connsiteY1294" fmla="*/ 1191195 h 2149321"/>
              <a:gd name="connsiteX1295" fmla="*/ 1865528 w 2067192"/>
              <a:gd name="connsiteY1295" fmla="*/ 1177614 h 2149321"/>
              <a:gd name="connsiteX1296" fmla="*/ 1865528 w 2067192"/>
              <a:gd name="connsiteY1296" fmla="*/ 1191195 h 2149321"/>
              <a:gd name="connsiteX1297" fmla="*/ 1877198 w 2067192"/>
              <a:gd name="connsiteY1297" fmla="*/ 1196628 h 2149321"/>
              <a:gd name="connsiteX1298" fmla="*/ 1875947 w 2067192"/>
              <a:gd name="connsiteY1298" fmla="*/ 1197986 h 2149321"/>
              <a:gd name="connsiteX1299" fmla="*/ 1882199 w 2067192"/>
              <a:gd name="connsiteY1299" fmla="*/ 1204777 h 2149321"/>
              <a:gd name="connsiteX1300" fmla="*/ 1880115 w 2067192"/>
              <a:gd name="connsiteY1300" fmla="*/ 1197986 h 2149321"/>
              <a:gd name="connsiteX1301" fmla="*/ 1877198 w 2067192"/>
              <a:gd name="connsiteY1301" fmla="*/ 1196628 h 2149321"/>
              <a:gd name="connsiteX1302" fmla="*/ 1882199 w 2067192"/>
              <a:gd name="connsiteY1302" fmla="*/ 1191195 h 2149321"/>
              <a:gd name="connsiteX1303" fmla="*/ 1865528 w 2067192"/>
              <a:gd name="connsiteY1303" fmla="*/ 1191195 h 2149321"/>
              <a:gd name="connsiteX1304" fmla="*/ 1865528 w 2067192"/>
              <a:gd name="connsiteY1304" fmla="*/ 1177614 h 2149321"/>
              <a:gd name="connsiteX1305" fmla="*/ 1932749 w 2067192"/>
              <a:gd name="connsiteY1305" fmla="*/ 1163595 h 2149321"/>
              <a:gd name="connsiteX1306" fmla="*/ 1949420 w 2067192"/>
              <a:gd name="connsiteY1306" fmla="*/ 1163595 h 2149321"/>
              <a:gd name="connsiteX1307" fmla="*/ 1932749 w 2067192"/>
              <a:gd name="connsiteY1307" fmla="*/ 1177614 h 2149321"/>
              <a:gd name="connsiteX1308" fmla="*/ 1932749 w 2067192"/>
              <a:gd name="connsiteY1308" fmla="*/ 1163595 h 2149321"/>
              <a:gd name="connsiteX1309" fmla="*/ 1831649 w 2067192"/>
              <a:gd name="connsiteY1309" fmla="*/ 1163595 h 2149321"/>
              <a:gd name="connsiteX1310" fmla="*/ 1831649 w 2067192"/>
              <a:gd name="connsiteY1310" fmla="*/ 1177614 h 2149321"/>
              <a:gd name="connsiteX1311" fmla="*/ 1848320 w 2067192"/>
              <a:gd name="connsiteY1311" fmla="*/ 1163595 h 2149321"/>
              <a:gd name="connsiteX1312" fmla="*/ 1764427 w 2067192"/>
              <a:gd name="connsiteY1312" fmla="*/ 1163595 h 2149321"/>
              <a:gd name="connsiteX1313" fmla="*/ 1764427 w 2067192"/>
              <a:gd name="connsiteY1313" fmla="*/ 1177614 h 2149321"/>
              <a:gd name="connsiteX1314" fmla="*/ 1781098 w 2067192"/>
              <a:gd name="connsiteY1314" fmla="*/ 1177614 h 2149321"/>
              <a:gd name="connsiteX1315" fmla="*/ 1781098 w 2067192"/>
              <a:gd name="connsiteY1315" fmla="*/ 1163595 h 2149321"/>
              <a:gd name="connsiteX1316" fmla="*/ 453879 w 2067192"/>
              <a:gd name="connsiteY1316" fmla="*/ 1163595 h 2149321"/>
              <a:gd name="connsiteX1317" fmla="*/ 458047 w 2067192"/>
              <a:gd name="connsiteY1317" fmla="*/ 1163595 h 2149321"/>
              <a:gd name="connsiteX1318" fmla="*/ 470550 w 2067192"/>
              <a:gd name="connsiteY1318" fmla="*/ 1163595 h 2149321"/>
              <a:gd name="connsiteX1319" fmla="*/ 453879 w 2067192"/>
              <a:gd name="connsiteY1319" fmla="*/ 1177614 h 2149321"/>
              <a:gd name="connsiteX1320" fmla="*/ 1529421 w 2067192"/>
              <a:gd name="connsiteY1320" fmla="*/ 1150014 h 2149321"/>
              <a:gd name="connsiteX1321" fmla="*/ 1512213 w 2067192"/>
              <a:gd name="connsiteY1321" fmla="*/ 1163595 h 2149321"/>
              <a:gd name="connsiteX1322" fmla="*/ 1495542 w 2067192"/>
              <a:gd name="connsiteY1322" fmla="*/ 1177614 h 2149321"/>
              <a:gd name="connsiteX1323" fmla="*/ 1512213 w 2067192"/>
              <a:gd name="connsiteY1323" fmla="*/ 1163595 h 2149321"/>
              <a:gd name="connsiteX1324" fmla="*/ 1495542 w 2067192"/>
              <a:gd name="connsiteY1324" fmla="*/ 1150014 h 2149321"/>
              <a:gd name="connsiteX1325" fmla="*/ 1478871 w 2067192"/>
              <a:gd name="connsiteY1325" fmla="*/ 1163595 h 2149321"/>
              <a:gd name="connsiteX1326" fmla="*/ 1495542 w 2067192"/>
              <a:gd name="connsiteY1326" fmla="*/ 1163595 h 2149321"/>
              <a:gd name="connsiteX1327" fmla="*/ 1495542 w 2067192"/>
              <a:gd name="connsiteY1327" fmla="*/ 1161898 h 2149321"/>
              <a:gd name="connsiteX1328" fmla="*/ 1495542 w 2067192"/>
              <a:gd name="connsiteY1328" fmla="*/ 1150014 h 2149321"/>
              <a:gd name="connsiteX1329" fmla="*/ 453879 w 2067192"/>
              <a:gd name="connsiteY1329" fmla="*/ 1150014 h 2149321"/>
              <a:gd name="connsiteX1330" fmla="*/ 453879 w 2067192"/>
              <a:gd name="connsiteY1330" fmla="*/ 1163595 h 2149321"/>
              <a:gd name="connsiteX1331" fmla="*/ 436670 w 2067192"/>
              <a:gd name="connsiteY1331" fmla="*/ 1177614 h 2149321"/>
              <a:gd name="connsiteX1332" fmla="*/ 453879 w 2067192"/>
              <a:gd name="connsiteY1332" fmla="*/ 1191195 h 2149321"/>
              <a:gd name="connsiteX1333" fmla="*/ 443930 w 2067192"/>
              <a:gd name="connsiteY1333" fmla="*/ 1191195 h 2149321"/>
              <a:gd name="connsiteX1334" fmla="*/ 443124 w 2067192"/>
              <a:gd name="connsiteY1334" fmla="*/ 1191195 h 2149321"/>
              <a:gd name="connsiteX1335" fmla="*/ 436670 w 2067192"/>
              <a:gd name="connsiteY1335" fmla="*/ 1191195 h 2149321"/>
              <a:gd name="connsiteX1336" fmla="*/ 436670 w 2067192"/>
              <a:gd name="connsiteY1336" fmla="*/ 1204777 h 2149321"/>
              <a:gd name="connsiteX1337" fmla="*/ 419999 w 2067192"/>
              <a:gd name="connsiteY1337" fmla="*/ 1218358 h 2149321"/>
              <a:gd name="connsiteX1338" fmla="*/ 403329 w 2067192"/>
              <a:gd name="connsiteY1338" fmla="*/ 1218358 h 2149321"/>
              <a:gd name="connsiteX1339" fmla="*/ 419999 w 2067192"/>
              <a:gd name="connsiteY1339" fmla="*/ 1218358 h 2149321"/>
              <a:gd name="connsiteX1340" fmla="*/ 419999 w 2067192"/>
              <a:gd name="connsiteY1340" fmla="*/ 1232377 h 2149321"/>
              <a:gd name="connsiteX1341" fmla="*/ 405413 w 2067192"/>
              <a:gd name="connsiteY1341" fmla="*/ 1232377 h 2149321"/>
              <a:gd name="connsiteX1342" fmla="*/ 403329 w 2067192"/>
              <a:gd name="connsiteY1342" fmla="*/ 1232377 h 2149321"/>
              <a:gd name="connsiteX1343" fmla="*/ 403329 w 2067192"/>
              <a:gd name="connsiteY1343" fmla="*/ 1245958 h 2149321"/>
              <a:gd name="connsiteX1344" fmla="*/ 403329 w 2067192"/>
              <a:gd name="connsiteY1344" fmla="*/ 1259539 h 2149321"/>
              <a:gd name="connsiteX1345" fmla="*/ 386658 w 2067192"/>
              <a:gd name="connsiteY1345" fmla="*/ 1259539 h 2149321"/>
              <a:gd name="connsiteX1346" fmla="*/ 403329 w 2067192"/>
              <a:gd name="connsiteY1346" fmla="*/ 1273120 h 2149321"/>
              <a:gd name="connsiteX1347" fmla="*/ 386658 w 2067192"/>
              <a:gd name="connsiteY1347" fmla="*/ 1287139 h 2149321"/>
              <a:gd name="connsiteX1348" fmla="*/ 388742 w 2067192"/>
              <a:gd name="connsiteY1348" fmla="*/ 1287139 h 2149321"/>
              <a:gd name="connsiteX1349" fmla="*/ 396296 w 2067192"/>
              <a:gd name="connsiteY1349" fmla="*/ 1287139 h 2149321"/>
              <a:gd name="connsiteX1350" fmla="*/ 397077 w 2067192"/>
              <a:gd name="connsiteY1350" fmla="*/ 1287139 h 2149321"/>
              <a:gd name="connsiteX1351" fmla="*/ 403329 w 2067192"/>
              <a:gd name="connsiteY1351" fmla="*/ 1287139 h 2149321"/>
              <a:gd name="connsiteX1352" fmla="*/ 403329 w 2067192"/>
              <a:gd name="connsiteY1352" fmla="*/ 1273120 h 2149321"/>
              <a:gd name="connsiteX1353" fmla="*/ 403329 w 2067192"/>
              <a:gd name="connsiteY1353" fmla="*/ 1261237 h 2149321"/>
              <a:gd name="connsiteX1354" fmla="*/ 403329 w 2067192"/>
              <a:gd name="connsiteY1354" fmla="*/ 1259539 h 2149321"/>
              <a:gd name="connsiteX1355" fmla="*/ 405413 w 2067192"/>
              <a:gd name="connsiteY1355" fmla="*/ 1259539 h 2149321"/>
              <a:gd name="connsiteX1356" fmla="*/ 419999 w 2067192"/>
              <a:gd name="connsiteY1356" fmla="*/ 1259539 h 2149321"/>
              <a:gd name="connsiteX1357" fmla="*/ 419999 w 2067192"/>
              <a:gd name="connsiteY1357" fmla="*/ 1273120 h 2149321"/>
              <a:gd name="connsiteX1358" fmla="*/ 436670 w 2067192"/>
              <a:gd name="connsiteY1358" fmla="*/ 1273120 h 2149321"/>
              <a:gd name="connsiteX1359" fmla="*/ 436670 w 2067192"/>
              <a:gd name="connsiteY1359" fmla="*/ 1259539 h 2149321"/>
              <a:gd name="connsiteX1360" fmla="*/ 453879 w 2067192"/>
              <a:gd name="connsiteY1360" fmla="*/ 1259539 h 2149321"/>
              <a:gd name="connsiteX1361" fmla="*/ 453879 w 2067192"/>
              <a:gd name="connsiteY1361" fmla="*/ 1273120 h 2149321"/>
              <a:gd name="connsiteX1362" fmla="*/ 470550 w 2067192"/>
              <a:gd name="connsiteY1362" fmla="*/ 1287139 h 2149321"/>
              <a:gd name="connsiteX1363" fmla="*/ 470550 w 2067192"/>
              <a:gd name="connsiteY1363" fmla="*/ 1273120 h 2149321"/>
              <a:gd name="connsiteX1364" fmla="*/ 470550 w 2067192"/>
              <a:gd name="connsiteY1364" fmla="*/ 1259539 h 2149321"/>
              <a:gd name="connsiteX1365" fmla="*/ 487221 w 2067192"/>
              <a:gd name="connsiteY1365" fmla="*/ 1259539 h 2149321"/>
              <a:gd name="connsiteX1366" fmla="*/ 503892 w 2067192"/>
              <a:gd name="connsiteY1366" fmla="*/ 1259539 h 2149321"/>
              <a:gd name="connsiteX1367" fmla="*/ 487221 w 2067192"/>
              <a:gd name="connsiteY1367" fmla="*/ 1259539 h 2149321"/>
              <a:gd name="connsiteX1368" fmla="*/ 470550 w 2067192"/>
              <a:gd name="connsiteY1368" fmla="*/ 1245958 h 2149321"/>
              <a:gd name="connsiteX1369" fmla="*/ 487221 w 2067192"/>
              <a:gd name="connsiteY1369" fmla="*/ 1245958 h 2149321"/>
              <a:gd name="connsiteX1370" fmla="*/ 487221 w 2067192"/>
              <a:gd name="connsiteY1370" fmla="*/ 1232377 h 2149321"/>
              <a:gd name="connsiteX1371" fmla="*/ 470550 w 2067192"/>
              <a:gd name="connsiteY1371" fmla="*/ 1232377 h 2149321"/>
              <a:gd name="connsiteX1372" fmla="*/ 470550 w 2067192"/>
              <a:gd name="connsiteY1372" fmla="*/ 1245958 h 2149321"/>
              <a:gd name="connsiteX1373" fmla="*/ 470550 w 2067192"/>
              <a:gd name="connsiteY1373" fmla="*/ 1259539 h 2149321"/>
              <a:gd name="connsiteX1374" fmla="*/ 453879 w 2067192"/>
              <a:gd name="connsiteY1374" fmla="*/ 1259539 h 2149321"/>
              <a:gd name="connsiteX1375" fmla="*/ 453879 w 2067192"/>
              <a:gd name="connsiteY1375" fmla="*/ 1245958 h 2149321"/>
              <a:gd name="connsiteX1376" fmla="*/ 453879 w 2067192"/>
              <a:gd name="connsiteY1376" fmla="*/ 1232377 h 2149321"/>
              <a:gd name="connsiteX1377" fmla="*/ 436670 w 2067192"/>
              <a:gd name="connsiteY1377" fmla="*/ 1245958 h 2149321"/>
              <a:gd name="connsiteX1378" fmla="*/ 436670 w 2067192"/>
              <a:gd name="connsiteY1378" fmla="*/ 1232377 h 2149321"/>
              <a:gd name="connsiteX1379" fmla="*/ 436670 w 2067192"/>
              <a:gd name="connsiteY1379" fmla="*/ 1218358 h 2149321"/>
              <a:gd name="connsiteX1380" fmla="*/ 453879 w 2067192"/>
              <a:gd name="connsiteY1380" fmla="*/ 1218358 h 2149321"/>
              <a:gd name="connsiteX1381" fmla="*/ 453879 w 2067192"/>
              <a:gd name="connsiteY1381" fmla="*/ 1204777 h 2149321"/>
              <a:gd name="connsiteX1382" fmla="*/ 453879 w 2067192"/>
              <a:gd name="connsiteY1382" fmla="*/ 1191195 h 2149321"/>
              <a:gd name="connsiteX1383" fmla="*/ 470550 w 2067192"/>
              <a:gd name="connsiteY1383" fmla="*/ 1191195 h 2149321"/>
              <a:gd name="connsiteX1384" fmla="*/ 470550 w 2067192"/>
              <a:gd name="connsiteY1384" fmla="*/ 1204777 h 2149321"/>
              <a:gd name="connsiteX1385" fmla="*/ 487221 w 2067192"/>
              <a:gd name="connsiteY1385" fmla="*/ 1204777 h 2149321"/>
              <a:gd name="connsiteX1386" fmla="*/ 487221 w 2067192"/>
              <a:gd name="connsiteY1386" fmla="*/ 1218358 h 2149321"/>
              <a:gd name="connsiteX1387" fmla="*/ 503892 w 2067192"/>
              <a:gd name="connsiteY1387" fmla="*/ 1218358 h 2149321"/>
              <a:gd name="connsiteX1388" fmla="*/ 487221 w 2067192"/>
              <a:gd name="connsiteY1388" fmla="*/ 1204777 h 2149321"/>
              <a:gd name="connsiteX1389" fmla="*/ 487221 w 2067192"/>
              <a:gd name="connsiteY1389" fmla="*/ 1191195 h 2149321"/>
              <a:gd name="connsiteX1390" fmla="*/ 485137 w 2067192"/>
              <a:gd name="connsiteY1390" fmla="*/ 1191195 h 2149321"/>
              <a:gd name="connsiteX1391" fmla="*/ 480969 w 2067192"/>
              <a:gd name="connsiteY1391" fmla="*/ 1191195 h 2149321"/>
              <a:gd name="connsiteX1392" fmla="*/ 480188 w 2067192"/>
              <a:gd name="connsiteY1392" fmla="*/ 1191195 h 2149321"/>
              <a:gd name="connsiteX1393" fmla="*/ 470550 w 2067192"/>
              <a:gd name="connsiteY1393" fmla="*/ 1191195 h 2149321"/>
              <a:gd name="connsiteX1394" fmla="*/ 470550 w 2067192"/>
              <a:gd name="connsiteY1394" fmla="*/ 1177614 h 2149321"/>
              <a:gd name="connsiteX1395" fmla="*/ 487221 w 2067192"/>
              <a:gd name="connsiteY1395" fmla="*/ 1163595 h 2149321"/>
              <a:gd name="connsiteX1396" fmla="*/ 470550 w 2067192"/>
              <a:gd name="connsiteY1396" fmla="*/ 1150014 h 2149321"/>
              <a:gd name="connsiteX1397" fmla="*/ 1798307 w 2067192"/>
              <a:gd name="connsiteY1397" fmla="*/ 1136433 h 2149321"/>
              <a:gd name="connsiteX1398" fmla="*/ 1798307 w 2067192"/>
              <a:gd name="connsiteY1398" fmla="*/ 1150014 h 2149321"/>
              <a:gd name="connsiteX1399" fmla="*/ 1814978 w 2067192"/>
              <a:gd name="connsiteY1399" fmla="*/ 1150014 h 2149321"/>
              <a:gd name="connsiteX1400" fmla="*/ 1831649 w 2067192"/>
              <a:gd name="connsiteY1400" fmla="*/ 1150014 h 2149321"/>
              <a:gd name="connsiteX1401" fmla="*/ 1831649 w 2067192"/>
              <a:gd name="connsiteY1401" fmla="*/ 1136433 h 2149321"/>
              <a:gd name="connsiteX1402" fmla="*/ 1814978 w 2067192"/>
              <a:gd name="connsiteY1402" fmla="*/ 1136433 h 2149321"/>
              <a:gd name="connsiteX1403" fmla="*/ 1798307 w 2067192"/>
              <a:gd name="connsiteY1403" fmla="*/ 1136433 h 2149321"/>
              <a:gd name="connsiteX1404" fmla="*/ 1596643 w 2067192"/>
              <a:gd name="connsiteY1404" fmla="*/ 1136433 h 2149321"/>
              <a:gd name="connsiteX1405" fmla="*/ 1596643 w 2067192"/>
              <a:gd name="connsiteY1405" fmla="*/ 1150014 h 2149321"/>
              <a:gd name="connsiteX1406" fmla="*/ 1613314 w 2067192"/>
              <a:gd name="connsiteY1406" fmla="*/ 1150014 h 2149321"/>
              <a:gd name="connsiteX1407" fmla="*/ 1613314 w 2067192"/>
              <a:gd name="connsiteY1407" fmla="*/ 1136433 h 2149321"/>
              <a:gd name="connsiteX1408" fmla="*/ 1579434 w 2067192"/>
              <a:gd name="connsiteY1408" fmla="*/ 1108833 h 2149321"/>
              <a:gd name="connsiteX1409" fmla="*/ 1579434 w 2067192"/>
              <a:gd name="connsiteY1409" fmla="*/ 1122852 h 2149321"/>
              <a:gd name="connsiteX1410" fmla="*/ 1562763 w 2067192"/>
              <a:gd name="connsiteY1410" fmla="*/ 1122852 h 2149321"/>
              <a:gd name="connsiteX1411" fmla="*/ 1562763 w 2067192"/>
              <a:gd name="connsiteY1411" fmla="*/ 1136433 h 2149321"/>
              <a:gd name="connsiteX1412" fmla="*/ 1579434 w 2067192"/>
              <a:gd name="connsiteY1412" fmla="*/ 1136433 h 2149321"/>
              <a:gd name="connsiteX1413" fmla="*/ 1579434 w 2067192"/>
              <a:gd name="connsiteY1413" fmla="*/ 1122852 h 2149321"/>
              <a:gd name="connsiteX1414" fmla="*/ 1596643 w 2067192"/>
              <a:gd name="connsiteY1414" fmla="*/ 1108833 h 2149321"/>
              <a:gd name="connsiteX1415" fmla="*/ 403329 w 2067192"/>
              <a:gd name="connsiteY1415" fmla="*/ 1108833 h 2149321"/>
              <a:gd name="connsiteX1416" fmla="*/ 403329 w 2067192"/>
              <a:gd name="connsiteY1416" fmla="*/ 1108833 h 2149321"/>
              <a:gd name="connsiteX1417" fmla="*/ 1553386 w 2067192"/>
              <a:gd name="connsiteY1417" fmla="*/ 1103103 h 2149321"/>
              <a:gd name="connsiteX1418" fmla="*/ 1546092 w 2067192"/>
              <a:gd name="connsiteY1418" fmla="*/ 1108833 h 2149321"/>
              <a:gd name="connsiteX1419" fmla="*/ 1529421 w 2067192"/>
              <a:gd name="connsiteY1419" fmla="*/ 1108833 h 2149321"/>
              <a:gd name="connsiteX1420" fmla="*/ 1512213 w 2067192"/>
              <a:gd name="connsiteY1420" fmla="*/ 1122852 h 2149321"/>
              <a:gd name="connsiteX1421" fmla="*/ 1529421 w 2067192"/>
              <a:gd name="connsiteY1421" fmla="*/ 1122852 h 2149321"/>
              <a:gd name="connsiteX1422" fmla="*/ 1546092 w 2067192"/>
              <a:gd name="connsiteY1422" fmla="*/ 1122852 h 2149321"/>
              <a:gd name="connsiteX1423" fmla="*/ 1546092 w 2067192"/>
              <a:gd name="connsiteY1423" fmla="*/ 1108833 h 2149321"/>
              <a:gd name="connsiteX1424" fmla="*/ 1562763 w 2067192"/>
              <a:gd name="connsiteY1424" fmla="*/ 1108833 h 2149321"/>
              <a:gd name="connsiteX1425" fmla="*/ 1553386 w 2067192"/>
              <a:gd name="connsiteY1425" fmla="*/ 1103103 h 2149321"/>
              <a:gd name="connsiteX1426" fmla="*/ 1495542 w 2067192"/>
              <a:gd name="connsiteY1426" fmla="*/ 1095251 h 2149321"/>
              <a:gd name="connsiteX1427" fmla="*/ 1495542 w 2067192"/>
              <a:gd name="connsiteY1427" fmla="*/ 1096949 h 2149321"/>
              <a:gd name="connsiteX1428" fmla="*/ 1495542 w 2067192"/>
              <a:gd name="connsiteY1428" fmla="*/ 1108833 h 2149321"/>
              <a:gd name="connsiteX1429" fmla="*/ 1512213 w 2067192"/>
              <a:gd name="connsiteY1429" fmla="*/ 1108833 h 2149321"/>
              <a:gd name="connsiteX1430" fmla="*/ 1512213 w 2067192"/>
              <a:gd name="connsiteY1430" fmla="*/ 1095251 h 2149321"/>
              <a:gd name="connsiteX1431" fmla="*/ 1495542 w 2067192"/>
              <a:gd name="connsiteY1431" fmla="*/ 1095251 h 2149321"/>
              <a:gd name="connsiteX1432" fmla="*/ 1745672 w 2067192"/>
              <a:gd name="connsiteY1432" fmla="*/ 1085066 h 2149321"/>
              <a:gd name="connsiteX1433" fmla="*/ 1731085 w 2067192"/>
              <a:gd name="connsiteY1433" fmla="*/ 1095251 h 2149321"/>
              <a:gd name="connsiteX1434" fmla="*/ 1747756 w 2067192"/>
              <a:gd name="connsiteY1434" fmla="*/ 1095251 h 2149321"/>
              <a:gd name="connsiteX1435" fmla="*/ 1747756 w 2067192"/>
              <a:gd name="connsiteY1435" fmla="*/ 1108833 h 2149321"/>
              <a:gd name="connsiteX1436" fmla="*/ 1747756 w 2067192"/>
              <a:gd name="connsiteY1436" fmla="*/ 1110585 h 2149321"/>
              <a:gd name="connsiteX1437" fmla="*/ 1747756 w 2067192"/>
              <a:gd name="connsiteY1437" fmla="*/ 1114090 h 2149321"/>
              <a:gd name="connsiteX1438" fmla="*/ 1747756 w 2067192"/>
              <a:gd name="connsiteY1438" fmla="*/ 1114747 h 2149321"/>
              <a:gd name="connsiteX1439" fmla="*/ 1747756 w 2067192"/>
              <a:gd name="connsiteY1439" fmla="*/ 1122852 h 2149321"/>
              <a:gd name="connsiteX1440" fmla="*/ 1764427 w 2067192"/>
              <a:gd name="connsiteY1440" fmla="*/ 1108833 h 2149321"/>
              <a:gd name="connsiteX1441" fmla="*/ 1764427 w 2067192"/>
              <a:gd name="connsiteY1441" fmla="*/ 1095251 h 2149321"/>
              <a:gd name="connsiteX1442" fmla="*/ 1747756 w 2067192"/>
              <a:gd name="connsiteY1442" fmla="*/ 1095251 h 2149321"/>
              <a:gd name="connsiteX1443" fmla="*/ 1745672 w 2067192"/>
              <a:gd name="connsiteY1443" fmla="*/ 1085066 h 2149321"/>
              <a:gd name="connsiteX1444" fmla="*/ 1731085 w 2067192"/>
              <a:gd name="connsiteY1444" fmla="*/ 1081670 h 2149321"/>
              <a:gd name="connsiteX1445" fmla="*/ 1713877 w 2067192"/>
              <a:gd name="connsiteY1445" fmla="*/ 1095251 h 2149321"/>
              <a:gd name="connsiteX1446" fmla="*/ 1731085 w 2067192"/>
              <a:gd name="connsiteY1446" fmla="*/ 1081670 h 2149321"/>
              <a:gd name="connsiteX1447" fmla="*/ 1462200 w 2067192"/>
              <a:gd name="connsiteY1447" fmla="*/ 1081670 h 2149321"/>
              <a:gd name="connsiteX1448" fmla="*/ 1462200 w 2067192"/>
              <a:gd name="connsiteY1448" fmla="*/ 1083368 h 2149321"/>
              <a:gd name="connsiteX1449" fmla="*/ 1462200 w 2067192"/>
              <a:gd name="connsiteY1449" fmla="*/ 1089522 h 2149321"/>
              <a:gd name="connsiteX1450" fmla="*/ 1462200 w 2067192"/>
              <a:gd name="connsiteY1450" fmla="*/ 1090158 h 2149321"/>
              <a:gd name="connsiteX1451" fmla="*/ 1462200 w 2067192"/>
              <a:gd name="connsiteY1451" fmla="*/ 1093554 h 2149321"/>
              <a:gd name="connsiteX1452" fmla="*/ 1462200 w 2067192"/>
              <a:gd name="connsiteY1452" fmla="*/ 1095251 h 2149321"/>
              <a:gd name="connsiteX1453" fmla="*/ 1478871 w 2067192"/>
              <a:gd name="connsiteY1453" fmla="*/ 1081670 h 2149321"/>
              <a:gd name="connsiteX1454" fmla="*/ 1471838 w 2067192"/>
              <a:gd name="connsiteY1454" fmla="*/ 1081670 h 2149321"/>
              <a:gd name="connsiteX1455" fmla="*/ 1798307 w 2067192"/>
              <a:gd name="connsiteY1455" fmla="*/ 1068089 h 2149321"/>
              <a:gd name="connsiteX1456" fmla="*/ 1814978 w 2067192"/>
              <a:gd name="connsiteY1456" fmla="*/ 1068089 h 2149321"/>
              <a:gd name="connsiteX1457" fmla="*/ 1798307 w 2067192"/>
              <a:gd name="connsiteY1457" fmla="*/ 1081670 h 2149321"/>
              <a:gd name="connsiteX1458" fmla="*/ 1680535 w 2067192"/>
              <a:gd name="connsiteY1458" fmla="*/ 1068089 h 2149321"/>
              <a:gd name="connsiteX1459" fmla="*/ 1680535 w 2067192"/>
              <a:gd name="connsiteY1459" fmla="*/ 1081670 h 2149321"/>
              <a:gd name="connsiteX1460" fmla="*/ 1697206 w 2067192"/>
              <a:gd name="connsiteY1460" fmla="*/ 1068089 h 2149321"/>
              <a:gd name="connsiteX1461" fmla="*/ 1697206 w 2067192"/>
              <a:gd name="connsiteY1461" fmla="*/ 1071485 h 2149321"/>
              <a:gd name="connsiteX1462" fmla="*/ 1697206 w 2067192"/>
              <a:gd name="connsiteY1462" fmla="*/ 1081670 h 2149321"/>
              <a:gd name="connsiteX1463" fmla="*/ 1713877 w 2067192"/>
              <a:gd name="connsiteY1463" fmla="*/ 1081670 h 2149321"/>
              <a:gd name="connsiteX1464" fmla="*/ 1713877 w 2067192"/>
              <a:gd name="connsiteY1464" fmla="*/ 1068089 h 2149321"/>
              <a:gd name="connsiteX1465" fmla="*/ 1697206 w 2067192"/>
              <a:gd name="connsiteY1465" fmla="*/ 1068089 h 2149321"/>
              <a:gd name="connsiteX1466" fmla="*/ 1302213 w 2067192"/>
              <a:gd name="connsiteY1466" fmla="*/ 1057575 h 2149321"/>
              <a:gd name="connsiteX1467" fmla="*/ 1293878 w 2067192"/>
              <a:gd name="connsiteY1467" fmla="*/ 1068089 h 2149321"/>
              <a:gd name="connsiteX1468" fmla="*/ 1295962 w 2067192"/>
              <a:gd name="connsiteY1468" fmla="*/ 1068089 h 2149321"/>
              <a:gd name="connsiteX1469" fmla="*/ 1298045 w 2067192"/>
              <a:gd name="connsiteY1469" fmla="*/ 1068089 h 2149321"/>
              <a:gd name="connsiteX1470" fmla="*/ 1310548 w 2067192"/>
              <a:gd name="connsiteY1470" fmla="*/ 1068089 h 2149321"/>
              <a:gd name="connsiteX1471" fmla="*/ 1302213 w 2067192"/>
              <a:gd name="connsiteY1471" fmla="*/ 1057575 h 2149321"/>
              <a:gd name="connsiteX1472" fmla="*/ 1495542 w 2067192"/>
              <a:gd name="connsiteY1472" fmla="*/ 1054070 h 2149321"/>
              <a:gd name="connsiteX1473" fmla="*/ 1512213 w 2067192"/>
              <a:gd name="connsiteY1473" fmla="*/ 1054070 h 2149321"/>
              <a:gd name="connsiteX1474" fmla="*/ 1495542 w 2067192"/>
              <a:gd name="connsiteY1474" fmla="*/ 1054070 h 2149321"/>
              <a:gd name="connsiteX1475" fmla="*/ 1462200 w 2067192"/>
              <a:gd name="connsiteY1475" fmla="*/ 1054070 h 2149321"/>
              <a:gd name="connsiteX1476" fmla="*/ 1462200 w 2067192"/>
              <a:gd name="connsiteY1476" fmla="*/ 1068089 h 2149321"/>
              <a:gd name="connsiteX1477" fmla="*/ 1444991 w 2067192"/>
              <a:gd name="connsiteY1477" fmla="*/ 1068089 h 2149321"/>
              <a:gd name="connsiteX1478" fmla="*/ 1444991 w 2067192"/>
              <a:gd name="connsiteY1478" fmla="*/ 1081670 h 2149321"/>
              <a:gd name="connsiteX1479" fmla="*/ 1462200 w 2067192"/>
              <a:gd name="connsiteY1479" fmla="*/ 1068089 h 2149321"/>
              <a:gd name="connsiteX1480" fmla="*/ 1462200 w 2067192"/>
              <a:gd name="connsiteY1480" fmla="*/ 1054070 h 2149321"/>
              <a:gd name="connsiteX1481" fmla="*/ 1428320 w 2067192"/>
              <a:gd name="connsiteY1481" fmla="*/ 1054070 h 2149321"/>
              <a:gd name="connsiteX1482" fmla="*/ 1428320 w 2067192"/>
              <a:gd name="connsiteY1482" fmla="*/ 1068089 h 2149321"/>
              <a:gd name="connsiteX1483" fmla="*/ 1428320 w 2067192"/>
              <a:gd name="connsiteY1483" fmla="*/ 1054070 h 2149321"/>
              <a:gd name="connsiteX1484" fmla="*/ 1764427 w 2067192"/>
              <a:gd name="connsiteY1484" fmla="*/ 1040489 h 2149321"/>
              <a:gd name="connsiteX1485" fmla="*/ 1781098 w 2067192"/>
              <a:gd name="connsiteY1485" fmla="*/ 1040489 h 2149321"/>
              <a:gd name="connsiteX1486" fmla="*/ 1781098 w 2067192"/>
              <a:gd name="connsiteY1486" fmla="*/ 1054070 h 2149321"/>
              <a:gd name="connsiteX1487" fmla="*/ 1764427 w 2067192"/>
              <a:gd name="connsiteY1487" fmla="*/ 1054070 h 2149321"/>
              <a:gd name="connsiteX1488" fmla="*/ 1663864 w 2067192"/>
              <a:gd name="connsiteY1488" fmla="*/ 1040489 h 2149321"/>
              <a:gd name="connsiteX1489" fmla="*/ 1663864 w 2067192"/>
              <a:gd name="connsiteY1489" fmla="*/ 1054070 h 2149321"/>
              <a:gd name="connsiteX1490" fmla="*/ 1663864 w 2067192"/>
              <a:gd name="connsiteY1490" fmla="*/ 1068089 h 2149321"/>
              <a:gd name="connsiteX1491" fmla="*/ 1680535 w 2067192"/>
              <a:gd name="connsiteY1491" fmla="*/ 1054070 h 2149321"/>
              <a:gd name="connsiteX1492" fmla="*/ 1680535 w 2067192"/>
              <a:gd name="connsiteY1492" fmla="*/ 1040489 h 2149321"/>
              <a:gd name="connsiteX1493" fmla="*/ 1663864 w 2067192"/>
              <a:gd name="connsiteY1493" fmla="*/ 1040489 h 2149321"/>
              <a:gd name="connsiteX1494" fmla="*/ 1462200 w 2067192"/>
              <a:gd name="connsiteY1494" fmla="*/ 1026908 h 2149321"/>
              <a:gd name="connsiteX1495" fmla="*/ 1462200 w 2067192"/>
              <a:gd name="connsiteY1495" fmla="*/ 1040489 h 2149321"/>
              <a:gd name="connsiteX1496" fmla="*/ 1464284 w 2067192"/>
              <a:gd name="connsiteY1496" fmla="*/ 1040489 h 2149321"/>
              <a:gd name="connsiteX1497" fmla="*/ 1474703 w 2067192"/>
              <a:gd name="connsiteY1497" fmla="*/ 1040489 h 2149321"/>
              <a:gd name="connsiteX1498" fmla="*/ 1476787 w 2067192"/>
              <a:gd name="connsiteY1498" fmla="*/ 1040489 h 2149321"/>
              <a:gd name="connsiteX1499" fmla="*/ 1478871 w 2067192"/>
              <a:gd name="connsiteY1499" fmla="*/ 1040489 h 2149321"/>
              <a:gd name="connsiteX1500" fmla="*/ 1478871 w 2067192"/>
              <a:gd name="connsiteY1500" fmla="*/ 1054070 h 2149321"/>
              <a:gd name="connsiteX1501" fmla="*/ 1495542 w 2067192"/>
              <a:gd name="connsiteY1501" fmla="*/ 1054070 h 2149321"/>
              <a:gd name="connsiteX1502" fmla="*/ 1512213 w 2067192"/>
              <a:gd name="connsiteY1502" fmla="*/ 1068089 h 2149321"/>
              <a:gd name="connsiteX1503" fmla="*/ 1529421 w 2067192"/>
              <a:gd name="connsiteY1503" fmla="*/ 1068089 h 2149321"/>
              <a:gd name="connsiteX1504" fmla="*/ 1529421 w 2067192"/>
              <a:gd name="connsiteY1504" fmla="*/ 1066337 h 2149321"/>
              <a:gd name="connsiteX1505" fmla="*/ 1529421 w 2067192"/>
              <a:gd name="connsiteY1505" fmla="*/ 1055823 h 2149321"/>
              <a:gd name="connsiteX1506" fmla="*/ 1529421 w 2067192"/>
              <a:gd name="connsiteY1506" fmla="*/ 1054070 h 2149321"/>
              <a:gd name="connsiteX1507" fmla="*/ 1512213 w 2067192"/>
              <a:gd name="connsiteY1507" fmla="*/ 1068089 h 2149321"/>
              <a:gd name="connsiteX1508" fmla="*/ 1512213 w 2067192"/>
              <a:gd name="connsiteY1508" fmla="*/ 1054070 h 2149321"/>
              <a:gd name="connsiteX1509" fmla="*/ 1512213 w 2067192"/>
              <a:gd name="connsiteY1509" fmla="*/ 1040489 h 2149321"/>
              <a:gd name="connsiteX1510" fmla="*/ 1495542 w 2067192"/>
              <a:gd name="connsiteY1510" fmla="*/ 1040489 h 2149321"/>
              <a:gd name="connsiteX1511" fmla="*/ 1478871 w 2067192"/>
              <a:gd name="connsiteY1511" fmla="*/ 1040489 h 2149321"/>
              <a:gd name="connsiteX1512" fmla="*/ 1478871 w 2067192"/>
              <a:gd name="connsiteY1512" fmla="*/ 1035396 h 2149321"/>
              <a:gd name="connsiteX1513" fmla="*/ 1478871 w 2067192"/>
              <a:gd name="connsiteY1513" fmla="*/ 1034759 h 2149321"/>
              <a:gd name="connsiteX1514" fmla="*/ 1478871 w 2067192"/>
              <a:gd name="connsiteY1514" fmla="*/ 1028605 h 2149321"/>
              <a:gd name="connsiteX1515" fmla="*/ 1478871 w 2067192"/>
              <a:gd name="connsiteY1515" fmla="*/ 1026908 h 2149321"/>
              <a:gd name="connsiteX1516" fmla="*/ 134443 w 2067192"/>
              <a:gd name="connsiteY1516" fmla="*/ 1026908 h 2149321"/>
              <a:gd name="connsiteX1517" fmla="*/ 141176 w 2067192"/>
              <a:gd name="connsiteY1517" fmla="*/ 1030042 h 2149321"/>
              <a:gd name="connsiteX1518" fmla="*/ 140695 w 2067192"/>
              <a:gd name="connsiteY1518" fmla="*/ 1032001 h 2149321"/>
              <a:gd name="connsiteX1519" fmla="*/ 134443 w 2067192"/>
              <a:gd name="connsiteY1519" fmla="*/ 1026908 h 2149321"/>
              <a:gd name="connsiteX1520" fmla="*/ 1596643 w 2067192"/>
              <a:gd name="connsiteY1520" fmla="*/ 1013327 h 2149321"/>
              <a:gd name="connsiteX1521" fmla="*/ 1596643 w 2067192"/>
              <a:gd name="connsiteY1521" fmla="*/ 1026908 h 2149321"/>
              <a:gd name="connsiteX1522" fmla="*/ 1596643 w 2067192"/>
              <a:gd name="connsiteY1522" fmla="*/ 1040489 h 2149321"/>
              <a:gd name="connsiteX1523" fmla="*/ 1613314 w 2067192"/>
              <a:gd name="connsiteY1523" fmla="*/ 1040489 h 2149321"/>
              <a:gd name="connsiteX1524" fmla="*/ 1629984 w 2067192"/>
              <a:gd name="connsiteY1524" fmla="*/ 1040489 h 2149321"/>
              <a:gd name="connsiteX1525" fmla="*/ 1646655 w 2067192"/>
              <a:gd name="connsiteY1525" fmla="*/ 1040489 h 2149321"/>
              <a:gd name="connsiteX1526" fmla="*/ 1646655 w 2067192"/>
              <a:gd name="connsiteY1526" fmla="*/ 1026908 h 2149321"/>
              <a:gd name="connsiteX1527" fmla="*/ 1629984 w 2067192"/>
              <a:gd name="connsiteY1527" fmla="*/ 1040489 h 2149321"/>
              <a:gd name="connsiteX1528" fmla="*/ 1629984 w 2067192"/>
              <a:gd name="connsiteY1528" fmla="*/ 1026908 h 2149321"/>
              <a:gd name="connsiteX1529" fmla="*/ 1613314 w 2067192"/>
              <a:gd name="connsiteY1529" fmla="*/ 1013327 h 2149321"/>
              <a:gd name="connsiteX1530" fmla="*/ 1613314 w 2067192"/>
              <a:gd name="connsiteY1530" fmla="*/ 1019056 h 2149321"/>
              <a:gd name="connsiteX1531" fmla="*/ 1613314 w 2067192"/>
              <a:gd name="connsiteY1531" fmla="*/ 1026908 h 2149321"/>
              <a:gd name="connsiteX1532" fmla="*/ 1611230 w 2067192"/>
              <a:gd name="connsiteY1532" fmla="*/ 1026908 h 2149321"/>
              <a:gd name="connsiteX1533" fmla="*/ 1598727 w 2067192"/>
              <a:gd name="connsiteY1533" fmla="*/ 1026908 h 2149321"/>
              <a:gd name="connsiteX1534" fmla="*/ 1596643 w 2067192"/>
              <a:gd name="connsiteY1534" fmla="*/ 1026908 h 2149321"/>
              <a:gd name="connsiteX1535" fmla="*/ 100563 w 2067192"/>
              <a:gd name="connsiteY1535" fmla="*/ 1013327 h 2149321"/>
              <a:gd name="connsiteX1536" fmla="*/ 100563 w 2067192"/>
              <a:gd name="connsiteY1536" fmla="*/ 1013327 h 2149321"/>
              <a:gd name="connsiteX1537" fmla="*/ 1680535 w 2067192"/>
              <a:gd name="connsiteY1537" fmla="*/ 999307 h 2149321"/>
              <a:gd name="connsiteX1538" fmla="*/ 1680535 w 2067192"/>
              <a:gd name="connsiteY1538" fmla="*/ 1013327 h 2149321"/>
              <a:gd name="connsiteX1539" fmla="*/ 1663864 w 2067192"/>
              <a:gd name="connsiteY1539" fmla="*/ 1013327 h 2149321"/>
              <a:gd name="connsiteX1540" fmla="*/ 1680535 w 2067192"/>
              <a:gd name="connsiteY1540" fmla="*/ 999307 h 2149321"/>
              <a:gd name="connsiteX1541" fmla="*/ 1512213 w 2067192"/>
              <a:gd name="connsiteY1541" fmla="*/ 999307 h 2149321"/>
              <a:gd name="connsiteX1542" fmla="*/ 1512213 w 2067192"/>
              <a:gd name="connsiteY1542" fmla="*/ 1013327 h 2149321"/>
              <a:gd name="connsiteX1543" fmla="*/ 1514364 w 2067192"/>
              <a:gd name="connsiteY1543" fmla="*/ 1013327 h 2149321"/>
              <a:gd name="connsiteX1544" fmla="*/ 1527270 w 2067192"/>
              <a:gd name="connsiteY1544" fmla="*/ 1013327 h 2149321"/>
              <a:gd name="connsiteX1545" fmla="*/ 1529421 w 2067192"/>
              <a:gd name="connsiteY1545" fmla="*/ 1013327 h 2149321"/>
              <a:gd name="connsiteX1546" fmla="*/ 1529421 w 2067192"/>
              <a:gd name="connsiteY1546" fmla="*/ 999307 h 2149321"/>
              <a:gd name="connsiteX1547" fmla="*/ 1394979 w 2067192"/>
              <a:gd name="connsiteY1547" fmla="*/ 999307 h 2149321"/>
              <a:gd name="connsiteX1548" fmla="*/ 1394979 w 2067192"/>
              <a:gd name="connsiteY1548" fmla="*/ 1013327 h 2149321"/>
              <a:gd name="connsiteX1549" fmla="*/ 1411649 w 2067192"/>
              <a:gd name="connsiteY1549" fmla="*/ 1013327 h 2149321"/>
              <a:gd name="connsiteX1550" fmla="*/ 1411649 w 2067192"/>
              <a:gd name="connsiteY1550" fmla="*/ 999307 h 2149321"/>
              <a:gd name="connsiteX1551" fmla="*/ 1394979 w 2067192"/>
              <a:gd name="connsiteY1551" fmla="*/ 999307 h 2149321"/>
              <a:gd name="connsiteX1552" fmla="*/ 386658 w 2067192"/>
              <a:gd name="connsiteY1552" fmla="*/ 999307 h 2149321"/>
              <a:gd name="connsiteX1553" fmla="*/ 386658 w 2067192"/>
              <a:gd name="connsiteY1553" fmla="*/ 1013327 h 2149321"/>
              <a:gd name="connsiteX1554" fmla="*/ 403329 w 2067192"/>
              <a:gd name="connsiteY1554" fmla="*/ 1013327 h 2149321"/>
              <a:gd name="connsiteX1555" fmla="*/ 403329 w 2067192"/>
              <a:gd name="connsiteY1555" fmla="*/ 1011574 h 2149321"/>
              <a:gd name="connsiteX1556" fmla="*/ 403329 w 2067192"/>
              <a:gd name="connsiteY1556" fmla="*/ 1009822 h 2149321"/>
              <a:gd name="connsiteX1557" fmla="*/ 403329 w 2067192"/>
              <a:gd name="connsiteY1557" fmla="*/ 999307 h 2149321"/>
              <a:gd name="connsiteX1558" fmla="*/ 386658 w 2067192"/>
              <a:gd name="connsiteY1558" fmla="*/ 999307 h 2149321"/>
              <a:gd name="connsiteX1559" fmla="*/ 1562763 w 2067192"/>
              <a:gd name="connsiteY1559" fmla="*/ 985726 h 2149321"/>
              <a:gd name="connsiteX1560" fmla="*/ 1562763 w 2067192"/>
              <a:gd name="connsiteY1560" fmla="*/ 999307 h 2149321"/>
              <a:gd name="connsiteX1561" fmla="*/ 1546092 w 2067192"/>
              <a:gd name="connsiteY1561" fmla="*/ 999307 h 2149321"/>
              <a:gd name="connsiteX1562" fmla="*/ 1546092 w 2067192"/>
              <a:gd name="connsiteY1562" fmla="*/ 1013327 h 2149321"/>
              <a:gd name="connsiteX1563" fmla="*/ 1562763 w 2067192"/>
              <a:gd name="connsiteY1563" fmla="*/ 999307 h 2149321"/>
              <a:gd name="connsiteX1564" fmla="*/ 1562763 w 2067192"/>
              <a:gd name="connsiteY1564" fmla="*/ 1001060 h 2149321"/>
              <a:gd name="connsiteX1565" fmla="*/ 1562763 w 2067192"/>
              <a:gd name="connsiteY1565" fmla="*/ 1004565 h 2149321"/>
              <a:gd name="connsiteX1566" fmla="*/ 1562763 w 2067192"/>
              <a:gd name="connsiteY1566" fmla="*/ 1005222 h 2149321"/>
              <a:gd name="connsiteX1567" fmla="*/ 1562763 w 2067192"/>
              <a:gd name="connsiteY1567" fmla="*/ 1009822 h 2149321"/>
              <a:gd name="connsiteX1568" fmla="*/ 1562763 w 2067192"/>
              <a:gd name="connsiteY1568" fmla="*/ 1013327 h 2149321"/>
              <a:gd name="connsiteX1569" fmla="*/ 1562763 w 2067192"/>
              <a:gd name="connsiteY1569" fmla="*/ 1026908 h 2149321"/>
              <a:gd name="connsiteX1570" fmla="*/ 1579434 w 2067192"/>
              <a:gd name="connsiteY1570" fmla="*/ 1013327 h 2149321"/>
              <a:gd name="connsiteX1571" fmla="*/ 1579434 w 2067192"/>
              <a:gd name="connsiteY1571" fmla="*/ 999307 h 2149321"/>
              <a:gd name="connsiteX1572" fmla="*/ 1562763 w 2067192"/>
              <a:gd name="connsiteY1572" fmla="*/ 985726 h 2149321"/>
              <a:gd name="connsiteX1573" fmla="*/ 1747756 w 2067192"/>
              <a:gd name="connsiteY1573" fmla="*/ 972145 h 2149321"/>
              <a:gd name="connsiteX1574" fmla="*/ 1764427 w 2067192"/>
              <a:gd name="connsiteY1574" fmla="*/ 972145 h 2149321"/>
              <a:gd name="connsiteX1575" fmla="*/ 1747756 w 2067192"/>
              <a:gd name="connsiteY1575" fmla="*/ 972145 h 2149321"/>
              <a:gd name="connsiteX1576" fmla="*/ 1680535 w 2067192"/>
              <a:gd name="connsiteY1576" fmla="*/ 972145 h 2149321"/>
              <a:gd name="connsiteX1577" fmla="*/ 1697206 w 2067192"/>
              <a:gd name="connsiteY1577" fmla="*/ 972145 h 2149321"/>
              <a:gd name="connsiteX1578" fmla="*/ 1713877 w 2067192"/>
              <a:gd name="connsiteY1578" fmla="*/ 972145 h 2149321"/>
              <a:gd name="connsiteX1579" fmla="*/ 1731085 w 2067192"/>
              <a:gd name="connsiteY1579" fmla="*/ 985726 h 2149321"/>
              <a:gd name="connsiteX1580" fmla="*/ 1713877 w 2067192"/>
              <a:gd name="connsiteY1580" fmla="*/ 985726 h 2149321"/>
              <a:gd name="connsiteX1581" fmla="*/ 1680535 w 2067192"/>
              <a:gd name="connsiteY1581" fmla="*/ 999307 h 2149321"/>
              <a:gd name="connsiteX1582" fmla="*/ 1680535 w 2067192"/>
              <a:gd name="connsiteY1582" fmla="*/ 985726 h 2149321"/>
              <a:gd name="connsiteX1583" fmla="*/ 1684703 w 2067192"/>
              <a:gd name="connsiteY1583" fmla="*/ 985726 h 2149321"/>
              <a:gd name="connsiteX1584" fmla="*/ 1697206 w 2067192"/>
              <a:gd name="connsiteY1584" fmla="*/ 985726 h 2149321"/>
              <a:gd name="connsiteX1585" fmla="*/ 1646655 w 2067192"/>
              <a:gd name="connsiteY1585" fmla="*/ 972145 h 2149321"/>
              <a:gd name="connsiteX1586" fmla="*/ 1646655 w 2067192"/>
              <a:gd name="connsiteY1586" fmla="*/ 985726 h 2149321"/>
              <a:gd name="connsiteX1587" fmla="*/ 1629984 w 2067192"/>
              <a:gd name="connsiteY1587" fmla="*/ 985726 h 2149321"/>
              <a:gd name="connsiteX1588" fmla="*/ 1646655 w 2067192"/>
              <a:gd name="connsiteY1588" fmla="*/ 972145 h 2149321"/>
              <a:gd name="connsiteX1589" fmla="*/ 1757394 w 2067192"/>
              <a:gd name="connsiteY1589" fmla="*/ 966416 h 2149321"/>
              <a:gd name="connsiteX1590" fmla="*/ 1764427 w 2067192"/>
              <a:gd name="connsiteY1590" fmla="*/ 972145 h 2149321"/>
              <a:gd name="connsiteX1591" fmla="*/ 1757394 w 2067192"/>
              <a:gd name="connsiteY1591" fmla="*/ 966416 h 2149321"/>
              <a:gd name="connsiteX1592" fmla="*/ 1814978 w 2067192"/>
              <a:gd name="connsiteY1592" fmla="*/ 958564 h 2149321"/>
              <a:gd name="connsiteX1593" fmla="*/ 1824616 w 2067192"/>
              <a:gd name="connsiteY1593" fmla="*/ 958564 h 2149321"/>
              <a:gd name="connsiteX1594" fmla="*/ 1825397 w 2067192"/>
              <a:gd name="connsiteY1594" fmla="*/ 958564 h 2149321"/>
              <a:gd name="connsiteX1595" fmla="*/ 1831649 w 2067192"/>
              <a:gd name="connsiteY1595" fmla="*/ 958564 h 2149321"/>
              <a:gd name="connsiteX1596" fmla="*/ 1814978 w 2067192"/>
              <a:gd name="connsiteY1596" fmla="*/ 958564 h 2149321"/>
              <a:gd name="connsiteX1597" fmla="*/ 1747756 w 2067192"/>
              <a:gd name="connsiteY1597" fmla="*/ 958564 h 2149321"/>
              <a:gd name="connsiteX1598" fmla="*/ 1764427 w 2067192"/>
              <a:gd name="connsiteY1598" fmla="*/ 972145 h 2149321"/>
              <a:gd name="connsiteX1599" fmla="*/ 1747756 w 2067192"/>
              <a:gd name="connsiteY1599" fmla="*/ 958564 h 2149321"/>
              <a:gd name="connsiteX1600" fmla="*/ 1731085 w 2067192"/>
              <a:gd name="connsiteY1600" fmla="*/ 958564 h 2149321"/>
              <a:gd name="connsiteX1601" fmla="*/ 1747756 w 2067192"/>
              <a:gd name="connsiteY1601" fmla="*/ 958564 h 2149321"/>
              <a:gd name="connsiteX1602" fmla="*/ 1747756 w 2067192"/>
              <a:gd name="connsiteY1602" fmla="*/ 972145 h 2149321"/>
              <a:gd name="connsiteX1603" fmla="*/ 1747756 w 2067192"/>
              <a:gd name="connsiteY1603" fmla="*/ 973843 h 2149321"/>
              <a:gd name="connsiteX1604" fmla="*/ 1747756 w 2067192"/>
              <a:gd name="connsiteY1604" fmla="*/ 977238 h 2149321"/>
              <a:gd name="connsiteX1605" fmla="*/ 1747756 w 2067192"/>
              <a:gd name="connsiteY1605" fmla="*/ 977875 h 2149321"/>
              <a:gd name="connsiteX1606" fmla="*/ 1747756 w 2067192"/>
              <a:gd name="connsiteY1606" fmla="*/ 985726 h 2149321"/>
              <a:gd name="connsiteX1607" fmla="*/ 1731085 w 2067192"/>
              <a:gd name="connsiteY1607" fmla="*/ 972145 h 2149321"/>
              <a:gd name="connsiteX1608" fmla="*/ 1731085 w 2067192"/>
              <a:gd name="connsiteY1608" fmla="*/ 970448 h 2149321"/>
              <a:gd name="connsiteX1609" fmla="*/ 1731085 w 2067192"/>
              <a:gd name="connsiteY1609" fmla="*/ 960262 h 2149321"/>
              <a:gd name="connsiteX1610" fmla="*/ 1731085 w 2067192"/>
              <a:gd name="connsiteY1610" fmla="*/ 958564 h 2149321"/>
              <a:gd name="connsiteX1611" fmla="*/ 1747756 w 2067192"/>
              <a:gd name="connsiteY1611" fmla="*/ 944545 h 2149321"/>
              <a:gd name="connsiteX1612" fmla="*/ 1747756 w 2067192"/>
              <a:gd name="connsiteY1612" fmla="*/ 944545 h 2149321"/>
              <a:gd name="connsiteX1613" fmla="*/ 1764427 w 2067192"/>
              <a:gd name="connsiteY1613" fmla="*/ 944545 h 2149321"/>
              <a:gd name="connsiteX1614" fmla="*/ 1760260 w 2067192"/>
              <a:gd name="connsiteY1614" fmla="*/ 944545 h 2149321"/>
              <a:gd name="connsiteX1615" fmla="*/ 1747756 w 2067192"/>
              <a:gd name="connsiteY1615" fmla="*/ 944545 h 2149321"/>
              <a:gd name="connsiteX1616" fmla="*/ 1680535 w 2067192"/>
              <a:gd name="connsiteY1616" fmla="*/ 944545 h 2149321"/>
              <a:gd name="connsiteX1617" fmla="*/ 1697206 w 2067192"/>
              <a:gd name="connsiteY1617" fmla="*/ 944545 h 2149321"/>
              <a:gd name="connsiteX1618" fmla="*/ 1697206 w 2067192"/>
              <a:gd name="connsiteY1618" fmla="*/ 946297 h 2149321"/>
              <a:gd name="connsiteX1619" fmla="*/ 1697206 w 2067192"/>
              <a:gd name="connsiteY1619" fmla="*/ 952650 h 2149321"/>
              <a:gd name="connsiteX1620" fmla="*/ 1697206 w 2067192"/>
              <a:gd name="connsiteY1620" fmla="*/ 953307 h 2149321"/>
              <a:gd name="connsiteX1621" fmla="*/ 1697206 w 2067192"/>
              <a:gd name="connsiteY1621" fmla="*/ 958564 h 2149321"/>
              <a:gd name="connsiteX1622" fmla="*/ 1680535 w 2067192"/>
              <a:gd name="connsiteY1622" fmla="*/ 944545 h 2149321"/>
              <a:gd name="connsiteX1623" fmla="*/ 0 w 2067192"/>
              <a:gd name="connsiteY1623" fmla="*/ 944545 h 2149321"/>
              <a:gd name="connsiteX1624" fmla="*/ 16671 w 2067192"/>
              <a:gd name="connsiteY1624" fmla="*/ 944545 h 2149321"/>
              <a:gd name="connsiteX1625" fmla="*/ 16671 w 2067192"/>
              <a:gd name="connsiteY1625" fmla="*/ 958564 h 2149321"/>
              <a:gd name="connsiteX1626" fmla="*/ 33342 w 2067192"/>
              <a:gd name="connsiteY1626" fmla="*/ 958564 h 2149321"/>
              <a:gd name="connsiteX1627" fmla="*/ 33342 w 2067192"/>
              <a:gd name="connsiteY1627" fmla="*/ 963657 h 2149321"/>
              <a:gd name="connsiteX1628" fmla="*/ 33342 w 2067192"/>
              <a:gd name="connsiteY1628" fmla="*/ 964294 h 2149321"/>
              <a:gd name="connsiteX1629" fmla="*/ 33342 w 2067192"/>
              <a:gd name="connsiteY1629" fmla="*/ 972145 h 2149321"/>
              <a:gd name="connsiteX1630" fmla="*/ 16671 w 2067192"/>
              <a:gd name="connsiteY1630" fmla="*/ 972145 h 2149321"/>
              <a:gd name="connsiteX1631" fmla="*/ 0 w 2067192"/>
              <a:gd name="connsiteY1631" fmla="*/ 958564 h 2149321"/>
              <a:gd name="connsiteX1632" fmla="*/ 0 w 2067192"/>
              <a:gd name="connsiteY1632" fmla="*/ 944545 h 2149321"/>
              <a:gd name="connsiteX1633" fmla="*/ 1554428 w 2067192"/>
              <a:gd name="connsiteY1633" fmla="*/ 934359 h 2149321"/>
              <a:gd name="connsiteX1634" fmla="*/ 1546092 w 2067192"/>
              <a:gd name="connsiteY1634" fmla="*/ 944545 h 2149321"/>
              <a:gd name="connsiteX1635" fmla="*/ 1546092 w 2067192"/>
              <a:gd name="connsiteY1635" fmla="*/ 956812 h 2149321"/>
              <a:gd name="connsiteX1636" fmla="*/ 1546092 w 2067192"/>
              <a:gd name="connsiteY1636" fmla="*/ 958564 h 2149321"/>
              <a:gd name="connsiteX1637" fmla="*/ 1529421 w 2067192"/>
              <a:gd name="connsiteY1637" fmla="*/ 958564 h 2149321"/>
              <a:gd name="connsiteX1638" fmla="*/ 1512213 w 2067192"/>
              <a:gd name="connsiteY1638" fmla="*/ 958564 h 2149321"/>
              <a:gd name="connsiteX1639" fmla="*/ 1529421 w 2067192"/>
              <a:gd name="connsiteY1639" fmla="*/ 958564 h 2149321"/>
              <a:gd name="connsiteX1640" fmla="*/ 1529421 w 2067192"/>
              <a:gd name="connsiteY1640" fmla="*/ 966416 h 2149321"/>
              <a:gd name="connsiteX1641" fmla="*/ 1529421 w 2067192"/>
              <a:gd name="connsiteY1641" fmla="*/ 967052 h 2149321"/>
              <a:gd name="connsiteX1642" fmla="*/ 1529421 w 2067192"/>
              <a:gd name="connsiteY1642" fmla="*/ 968750 h 2149321"/>
              <a:gd name="connsiteX1643" fmla="*/ 1529421 w 2067192"/>
              <a:gd name="connsiteY1643" fmla="*/ 972145 h 2149321"/>
              <a:gd name="connsiteX1644" fmla="*/ 1546092 w 2067192"/>
              <a:gd name="connsiteY1644" fmla="*/ 972145 h 2149321"/>
              <a:gd name="connsiteX1645" fmla="*/ 1546092 w 2067192"/>
              <a:gd name="connsiteY1645" fmla="*/ 958564 h 2149321"/>
              <a:gd name="connsiteX1646" fmla="*/ 1562763 w 2067192"/>
              <a:gd name="connsiteY1646" fmla="*/ 958564 h 2149321"/>
              <a:gd name="connsiteX1647" fmla="*/ 1579434 w 2067192"/>
              <a:gd name="connsiteY1647" fmla="*/ 958564 h 2149321"/>
              <a:gd name="connsiteX1648" fmla="*/ 1562763 w 2067192"/>
              <a:gd name="connsiteY1648" fmla="*/ 944545 h 2149321"/>
              <a:gd name="connsiteX1649" fmla="*/ 1554428 w 2067192"/>
              <a:gd name="connsiteY1649" fmla="*/ 934359 h 2149321"/>
              <a:gd name="connsiteX1650" fmla="*/ 1680535 w 2067192"/>
              <a:gd name="connsiteY1650" fmla="*/ 930964 h 2149321"/>
              <a:gd name="connsiteX1651" fmla="*/ 1697206 w 2067192"/>
              <a:gd name="connsiteY1651" fmla="*/ 930964 h 2149321"/>
              <a:gd name="connsiteX1652" fmla="*/ 1697206 w 2067192"/>
              <a:gd name="connsiteY1652" fmla="*/ 932661 h 2149321"/>
              <a:gd name="connsiteX1653" fmla="*/ 1697206 w 2067192"/>
              <a:gd name="connsiteY1653" fmla="*/ 942847 h 2149321"/>
              <a:gd name="connsiteX1654" fmla="*/ 1697206 w 2067192"/>
              <a:gd name="connsiteY1654" fmla="*/ 944545 h 2149321"/>
              <a:gd name="connsiteX1655" fmla="*/ 67222 w 2067192"/>
              <a:gd name="connsiteY1655" fmla="*/ 930964 h 2149321"/>
              <a:gd name="connsiteX1656" fmla="*/ 83893 w 2067192"/>
              <a:gd name="connsiteY1656" fmla="*/ 930964 h 2149321"/>
              <a:gd name="connsiteX1657" fmla="*/ 67222 w 2067192"/>
              <a:gd name="connsiteY1657" fmla="*/ 930964 h 2149321"/>
              <a:gd name="connsiteX1658" fmla="*/ 1646655 w 2067192"/>
              <a:gd name="connsiteY1658" fmla="*/ 917383 h 2149321"/>
              <a:gd name="connsiteX1659" fmla="*/ 1663864 w 2067192"/>
              <a:gd name="connsiteY1659" fmla="*/ 930964 h 2149321"/>
              <a:gd name="connsiteX1660" fmla="*/ 1646655 w 2067192"/>
              <a:gd name="connsiteY1660" fmla="*/ 930964 h 2149321"/>
              <a:gd name="connsiteX1661" fmla="*/ 1646655 w 2067192"/>
              <a:gd name="connsiteY1661" fmla="*/ 929266 h 2149321"/>
              <a:gd name="connsiteX1662" fmla="*/ 1646655 w 2067192"/>
              <a:gd name="connsiteY1662" fmla="*/ 917383 h 2149321"/>
              <a:gd name="connsiteX1663" fmla="*/ 1562763 w 2067192"/>
              <a:gd name="connsiteY1663" fmla="*/ 917383 h 2149321"/>
              <a:gd name="connsiteX1664" fmla="*/ 1562763 w 2067192"/>
              <a:gd name="connsiteY1664" fmla="*/ 930964 h 2149321"/>
              <a:gd name="connsiteX1665" fmla="*/ 1579434 w 2067192"/>
              <a:gd name="connsiteY1665" fmla="*/ 930964 h 2149321"/>
              <a:gd name="connsiteX1666" fmla="*/ 1579434 w 2067192"/>
              <a:gd name="connsiteY1666" fmla="*/ 932661 h 2149321"/>
              <a:gd name="connsiteX1667" fmla="*/ 1579434 w 2067192"/>
              <a:gd name="connsiteY1667" fmla="*/ 936057 h 2149321"/>
              <a:gd name="connsiteX1668" fmla="*/ 1579434 w 2067192"/>
              <a:gd name="connsiteY1668" fmla="*/ 936693 h 2149321"/>
              <a:gd name="connsiteX1669" fmla="*/ 1579434 w 2067192"/>
              <a:gd name="connsiteY1669" fmla="*/ 942847 h 2149321"/>
              <a:gd name="connsiteX1670" fmla="*/ 1579434 w 2067192"/>
              <a:gd name="connsiteY1670" fmla="*/ 944545 h 2149321"/>
              <a:gd name="connsiteX1671" fmla="*/ 1596643 w 2067192"/>
              <a:gd name="connsiteY1671" fmla="*/ 944545 h 2149321"/>
              <a:gd name="connsiteX1672" fmla="*/ 1596643 w 2067192"/>
              <a:gd name="connsiteY1672" fmla="*/ 946297 h 2149321"/>
              <a:gd name="connsiteX1673" fmla="*/ 1596643 w 2067192"/>
              <a:gd name="connsiteY1673" fmla="*/ 952650 h 2149321"/>
              <a:gd name="connsiteX1674" fmla="*/ 1596643 w 2067192"/>
              <a:gd name="connsiteY1674" fmla="*/ 953307 h 2149321"/>
              <a:gd name="connsiteX1675" fmla="*/ 1596643 w 2067192"/>
              <a:gd name="connsiteY1675" fmla="*/ 955059 h 2149321"/>
              <a:gd name="connsiteX1676" fmla="*/ 1596643 w 2067192"/>
              <a:gd name="connsiteY1676" fmla="*/ 956812 h 2149321"/>
              <a:gd name="connsiteX1677" fmla="*/ 1596643 w 2067192"/>
              <a:gd name="connsiteY1677" fmla="*/ 958564 h 2149321"/>
              <a:gd name="connsiteX1678" fmla="*/ 1613314 w 2067192"/>
              <a:gd name="connsiteY1678" fmla="*/ 958564 h 2149321"/>
              <a:gd name="connsiteX1679" fmla="*/ 1613314 w 2067192"/>
              <a:gd name="connsiteY1679" fmla="*/ 944545 h 2149321"/>
              <a:gd name="connsiteX1680" fmla="*/ 1613314 w 2067192"/>
              <a:gd name="connsiteY1680" fmla="*/ 930964 h 2149321"/>
              <a:gd name="connsiteX1681" fmla="*/ 1596643 w 2067192"/>
              <a:gd name="connsiteY1681" fmla="*/ 930964 h 2149321"/>
              <a:gd name="connsiteX1682" fmla="*/ 1596643 w 2067192"/>
              <a:gd name="connsiteY1682" fmla="*/ 938815 h 2149321"/>
              <a:gd name="connsiteX1683" fmla="*/ 1596643 w 2067192"/>
              <a:gd name="connsiteY1683" fmla="*/ 939452 h 2149321"/>
              <a:gd name="connsiteX1684" fmla="*/ 1596643 w 2067192"/>
              <a:gd name="connsiteY1684" fmla="*/ 942847 h 2149321"/>
              <a:gd name="connsiteX1685" fmla="*/ 1596643 w 2067192"/>
              <a:gd name="connsiteY1685" fmla="*/ 944545 h 2149321"/>
              <a:gd name="connsiteX1686" fmla="*/ 1579434 w 2067192"/>
              <a:gd name="connsiteY1686" fmla="*/ 930964 h 2149321"/>
              <a:gd name="connsiteX1687" fmla="*/ 1579434 w 2067192"/>
              <a:gd name="connsiteY1687" fmla="*/ 923112 h 2149321"/>
              <a:gd name="connsiteX1688" fmla="*/ 1579434 w 2067192"/>
              <a:gd name="connsiteY1688" fmla="*/ 917383 h 2149321"/>
              <a:gd name="connsiteX1689" fmla="*/ 1529421 w 2067192"/>
              <a:gd name="connsiteY1689" fmla="*/ 917383 h 2149321"/>
              <a:gd name="connsiteX1690" fmla="*/ 1529421 w 2067192"/>
              <a:gd name="connsiteY1690" fmla="*/ 930964 h 2149321"/>
              <a:gd name="connsiteX1691" fmla="*/ 1512213 w 2067192"/>
              <a:gd name="connsiteY1691" fmla="*/ 930964 h 2149321"/>
              <a:gd name="connsiteX1692" fmla="*/ 1512213 w 2067192"/>
              <a:gd name="connsiteY1692" fmla="*/ 944545 h 2149321"/>
              <a:gd name="connsiteX1693" fmla="*/ 1495542 w 2067192"/>
              <a:gd name="connsiteY1693" fmla="*/ 944545 h 2149321"/>
              <a:gd name="connsiteX1694" fmla="*/ 1512213 w 2067192"/>
              <a:gd name="connsiteY1694" fmla="*/ 944545 h 2149321"/>
              <a:gd name="connsiteX1695" fmla="*/ 1529421 w 2067192"/>
              <a:gd name="connsiteY1695" fmla="*/ 944545 h 2149321"/>
              <a:gd name="connsiteX1696" fmla="*/ 1529421 w 2067192"/>
              <a:gd name="connsiteY1696" fmla="*/ 930964 h 2149321"/>
              <a:gd name="connsiteX1697" fmla="*/ 1546092 w 2067192"/>
              <a:gd name="connsiteY1697" fmla="*/ 930964 h 2149321"/>
              <a:gd name="connsiteX1698" fmla="*/ 1546092 w 2067192"/>
              <a:gd name="connsiteY1698" fmla="*/ 917383 h 2149321"/>
              <a:gd name="connsiteX1699" fmla="*/ 1529421 w 2067192"/>
              <a:gd name="connsiteY1699" fmla="*/ 917383 h 2149321"/>
              <a:gd name="connsiteX1700" fmla="*/ 1478871 w 2067192"/>
              <a:gd name="connsiteY1700" fmla="*/ 917383 h 2149321"/>
              <a:gd name="connsiteX1701" fmla="*/ 1478871 w 2067192"/>
              <a:gd name="connsiteY1701" fmla="*/ 930964 h 2149321"/>
              <a:gd name="connsiteX1702" fmla="*/ 1495542 w 2067192"/>
              <a:gd name="connsiteY1702" fmla="*/ 930964 h 2149321"/>
              <a:gd name="connsiteX1703" fmla="*/ 1478871 w 2067192"/>
              <a:gd name="connsiteY1703" fmla="*/ 917383 h 2149321"/>
              <a:gd name="connsiteX1704" fmla="*/ 16671 w 2067192"/>
              <a:gd name="connsiteY1704" fmla="*/ 903802 h 2149321"/>
              <a:gd name="connsiteX1705" fmla="*/ 33342 w 2067192"/>
              <a:gd name="connsiteY1705" fmla="*/ 903802 h 2149321"/>
              <a:gd name="connsiteX1706" fmla="*/ 33342 w 2067192"/>
              <a:gd name="connsiteY1706" fmla="*/ 917383 h 2149321"/>
              <a:gd name="connsiteX1707" fmla="*/ 50551 w 2067192"/>
              <a:gd name="connsiteY1707" fmla="*/ 917383 h 2149321"/>
              <a:gd name="connsiteX1708" fmla="*/ 50551 w 2067192"/>
              <a:gd name="connsiteY1708" fmla="*/ 930964 h 2149321"/>
              <a:gd name="connsiteX1709" fmla="*/ 33342 w 2067192"/>
              <a:gd name="connsiteY1709" fmla="*/ 930964 h 2149321"/>
              <a:gd name="connsiteX1710" fmla="*/ 16671 w 2067192"/>
              <a:gd name="connsiteY1710" fmla="*/ 930964 h 2149321"/>
              <a:gd name="connsiteX1711" fmla="*/ 16671 w 2067192"/>
              <a:gd name="connsiteY1711" fmla="*/ 917383 h 2149321"/>
              <a:gd name="connsiteX1712" fmla="*/ 16671 w 2067192"/>
              <a:gd name="connsiteY1712" fmla="*/ 915685 h 2149321"/>
              <a:gd name="connsiteX1713" fmla="*/ 1680535 w 2067192"/>
              <a:gd name="connsiteY1713" fmla="*/ 889782 h 2149321"/>
              <a:gd name="connsiteX1714" fmla="*/ 1697206 w 2067192"/>
              <a:gd name="connsiteY1714" fmla="*/ 903802 h 2149321"/>
              <a:gd name="connsiteX1715" fmla="*/ 1687568 w 2067192"/>
              <a:gd name="connsiteY1715" fmla="*/ 903802 h 2149321"/>
              <a:gd name="connsiteX1716" fmla="*/ 1686787 w 2067192"/>
              <a:gd name="connsiteY1716" fmla="*/ 903802 h 2149321"/>
              <a:gd name="connsiteX1717" fmla="*/ 1680535 w 2067192"/>
              <a:gd name="connsiteY1717" fmla="*/ 903802 h 2149321"/>
              <a:gd name="connsiteX1718" fmla="*/ 1680535 w 2067192"/>
              <a:gd name="connsiteY1718" fmla="*/ 889782 h 2149321"/>
              <a:gd name="connsiteX1719" fmla="*/ 1411649 w 2067192"/>
              <a:gd name="connsiteY1719" fmla="*/ 889782 h 2149321"/>
              <a:gd name="connsiteX1720" fmla="*/ 1411649 w 2067192"/>
              <a:gd name="connsiteY1720" fmla="*/ 891535 h 2149321"/>
              <a:gd name="connsiteX1721" fmla="*/ 1411649 w 2067192"/>
              <a:gd name="connsiteY1721" fmla="*/ 902049 h 2149321"/>
              <a:gd name="connsiteX1722" fmla="*/ 1411649 w 2067192"/>
              <a:gd name="connsiteY1722" fmla="*/ 903802 h 2149321"/>
              <a:gd name="connsiteX1723" fmla="*/ 1428320 w 2067192"/>
              <a:gd name="connsiteY1723" fmla="*/ 903802 h 2149321"/>
              <a:gd name="connsiteX1724" fmla="*/ 1428320 w 2067192"/>
              <a:gd name="connsiteY1724" fmla="*/ 902049 h 2149321"/>
              <a:gd name="connsiteX1725" fmla="*/ 1428320 w 2067192"/>
              <a:gd name="connsiteY1725" fmla="*/ 889782 h 2149321"/>
              <a:gd name="connsiteX1726" fmla="*/ 1444991 w 2067192"/>
              <a:gd name="connsiteY1726" fmla="*/ 903802 h 2149321"/>
              <a:gd name="connsiteX1727" fmla="*/ 1428320 w 2067192"/>
              <a:gd name="connsiteY1727" fmla="*/ 889782 h 2149321"/>
              <a:gd name="connsiteX1728" fmla="*/ 1411649 w 2067192"/>
              <a:gd name="connsiteY1728" fmla="*/ 889782 h 2149321"/>
              <a:gd name="connsiteX1729" fmla="*/ 16671 w 2067192"/>
              <a:gd name="connsiteY1729" fmla="*/ 889782 h 2149321"/>
              <a:gd name="connsiteX1730" fmla="*/ 16671 w 2067192"/>
              <a:gd name="connsiteY1730" fmla="*/ 903802 h 2149321"/>
              <a:gd name="connsiteX1731" fmla="*/ 16671 w 2067192"/>
              <a:gd name="connsiteY1731" fmla="*/ 889782 h 2149321"/>
              <a:gd name="connsiteX1732" fmla="*/ 1949420 w 2067192"/>
              <a:gd name="connsiteY1732" fmla="*/ 876201 h 2149321"/>
              <a:gd name="connsiteX1733" fmla="*/ 1966091 w 2067192"/>
              <a:gd name="connsiteY1733" fmla="*/ 876201 h 2149321"/>
              <a:gd name="connsiteX1734" fmla="*/ 1956714 w 2067192"/>
              <a:gd name="connsiteY1734" fmla="*/ 876201 h 2149321"/>
              <a:gd name="connsiteX1735" fmla="*/ 1956453 w 2067192"/>
              <a:gd name="connsiteY1735" fmla="*/ 876201 h 2149321"/>
              <a:gd name="connsiteX1736" fmla="*/ 1955672 w 2067192"/>
              <a:gd name="connsiteY1736" fmla="*/ 876201 h 2149321"/>
              <a:gd name="connsiteX1737" fmla="*/ 1949420 w 2067192"/>
              <a:gd name="connsiteY1737" fmla="*/ 876201 h 2149321"/>
              <a:gd name="connsiteX1738" fmla="*/ 100563 w 2067192"/>
              <a:gd name="connsiteY1738" fmla="*/ 876201 h 2149321"/>
              <a:gd name="connsiteX1739" fmla="*/ 83893 w 2067192"/>
              <a:gd name="connsiteY1739" fmla="*/ 889782 h 2149321"/>
              <a:gd name="connsiteX1740" fmla="*/ 100563 w 2067192"/>
              <a:gd name="connsiteY1740" fmla="*/ 889782 h 2149321"/>
              <a:gd name="connsiteX1741" fmla="*/ 50551 w 2067192"/>
              <a:gd name="connsiteY1741" fmla="*/ 876201 h 2149321"/>
              <a:gd name="connsiteX1742" fmla="*/ 50551 w 2067192"/>
              <a:gd name="connsiteY1742" fmla="*/ 889782 h 2149321"/>
              <a:gd name="connsiteX1743" fmla="*/ 50551 w 2067192"/>
              <a:gd name="connsiteY1743" fmla="*/ 903802 h 2149321"/>
              <a:gd name="connsiteX1744" fmla="*/ 33342 w 2067192"/>
              <a:gd name="connsiteY1744" fmla="*/ 903802 h 2149321"/>
              <a:gd name="connsiteX1745" fmla="*/ 33342 w 2067192"/>
              <a:gd name="connsiteY1745" fmla="*/ 902049 h 2149321"/>
              <a:gd name="connsiteX1746" fmla="*/ 33342 w 2067192"/>
              <a:gd name="connsiteY1746" fmla="*/ 895697 h 2149321"/>
              <a:gd name="connsiteX1747" fmla="*/ 33342 w 2067192"/>
              <a:gd name="connsiteY1747" fmla="*/ 889782 h 2149321"/>
              <a:gd name="connsiteX1748" fmla="*/ 50551 w 2067192"/>
              <a:gd name="connsiteY1748" fmla="*/ 876201 h 2149321"/>
              <a:gd name="connsiteX1749" fmla="*/ 16671 w 2067192"/>
              <a:gd name="connsiteY1749" fmla="*/ 876201 h 2149321"/>
              <a:gd name="connsiteX1750" fmla="*/ 33342 w 2067192"/>
              <a:gd name="connsiteY1750" fmla="*/ 876201 h 2149321"/>
              <a:gd name="connsiteX1751" fmla="*/ 33342 w 2067192"/>
              <a:gd name="connsiteY1751" fmla="*/ 889782 h 2149321"/>
              <a:gd name="connsiteX1752" fmla="*/ 16671 w 2067192"/>
              <a:gd name="connsiteY1752" fmla="*/ 889782 h 2149321"/>
              <a:gd name="connsiteX1753" fmla="*/ 16671 w 2067192"/>
              <a:gd name="connsiteY1753" fmla="*/ 876201 h 2149321"/>
              <a:gd name="connsiteX1754" fmla="*/ 1546092 w 2067192"/>
              <a:gd name="connsiteY1754" fmla="*/ 835020 h 2149321"/>
              <a:gd name="connsiteX1755" fmla="*/ 1546092 w 2067192"/>
              <a:gd name="connsiteY1755" fmla="*/ 847287 h 2149321"/>
              <a:gd name="connsiteX1756" fmla="*/ 1546092 w 2067192"/>
              <a:gd name="connsiteY1756" fmla="*/ 849039 h 2149321"/>
              <a:gd name="connsiteX1757" fmla="*/ 1529421 w 2067192"/>
              <a:gd name="connsiteY1757" fmla="*/ 862620 h 2149321"/>
              <a:gd name="connsiteX1758" fmla="*/ 1529421 w 2067192"/>
              <a:gd name="connsiteY1758" fmla="*/ 856891 h 2149321"/>
              <a:gd name="connsiteX1759" fmla="*/ 1529421 w 2067192"/>
              <a:gd name="connsiteY1759" fmla="*/ 849039 h 2149321"/>
              <a:gd name="connsiteX1760" fmla="*/ 1512213 w 2067192"/>
              <a:gd name="connsiteY1760" fmla="*/ 849039 h 2149321"/>
              <a:gd name="connsiteX1761" fmla="*/ 1512213 w 2067192"/>
              <a:gd name="connsiteY1761" fmla="*/ 856891 h 2149321"/>
              <a:gd name="connsiteX1762" fmla="*/ 1512213 w 2067192"/>
              <a:gd name="connsiteY1762" fmla="*/ 857527 h 2149321"/>
              <a:gd name="connsiteX1763" fmla="*/ 1512213 w 2067192"/>
              <a:gd name="connsiteY1763" fmla="*/ 862620 h 2149321"/>
              <a:gd name="connsiteX1764" fmla="*/ 1510129 w 2067192"/>
              <a:gd name="connsiteY1764" fmla="*/ 862620 h 2149321"/>
              <a:gd name="connsiteX1765" fmla="*/ 1505961 w 2067192"/>
              <a:gd name="connsiteY1765" fmla="*/ 862620 h 2149321"/>
              <a:gd name="connsiteX1766" fmla="*/ 1505180 w 2067192"/>
              <a:gd name="connsiteY1766" fmla="*/ 862620 h 2149321"/>
              <a:gd name="connsiteX1767" fmla="*/ 1495542 w 2067192"/>
              <a:gd name="connsiteY1767" fmla="*/ 862620 h 2149321"/>
              <a:gd name="connsiteX1768" fmla="*/ 1478871 w 2067192"/>
              <a:gd name="connsiteY1768" fmla="*/ 862620 h 2149321"/>
              <a:gd name="connsiteX1769" fmla="*/ 1478871 w 2067192"/>
              <a:gd name="connsiteY1769" fmla="*/ 864318 h 2149321"/>
              <a:gd name="connsiteX1770" fmla="*/ 1478871 w 2067192"/>
              <a:gd name="connsiteY1770" fmla="*/ 874504 h 2149321"/>
              <a:gd name="connsiteX1771" fmla="*/ 1478871 w 2067192"/>
              <a:gd name="connsiteY1771" fmla="*/ 876201 h 2149321"/>
              <a:gd name="connsiteX1772" fmla="*/ 1485122 w 2067192"/>
              <a:gd name="connsiteY1772" fmla="*/ 876201 h 2149321"/>
              <a:gd name="connsiteX1773" fmla="*/ 1485904 w 2067192"/>
              <a:gd name="connsiteY1773" fmla="*/ 876201 h 2149321"/>
              <a:gd name="connsiteX1774" fmla="*/ 1495542 w 2067192"/>
              <a:gd name="connsiteY1774" fmla="*/ 876201 h 2149321"/>
              <a:gd name="connsiteX1775" fmla="*/ 1512213 w 2067192"/>
              <a:gd name="connsiteY1775" fmla="*/ 876201 h 2149321"/>
              <a:gd name="connsiteX1776" fmla="*/ 1512213 w 2067192"/>
              <a:gd name="connsiteY1776" fmla="*/ 862620 h 2149321"/>
              <a:gd name="connsiteX1777" fmla="*/ 1529421 w 2067192"/>
              <a:gd name="connsiteY1777" fmla="*/ 862620 h 2149321"/>
              <a:gd name="connsiteX1778" fmla="*/ 1546092 w 2067192"/>
              <a:gd name="connsiteY1778" fmla="*/ 862620 h 2149321"/>
              <a:gd name="connsiteX1779" fmla="*/ 1546092 w 2067192"/>
              <a:gd name="connsiteY1779" fmla="*/ 860923 h 2149321"/>
              <a:gd name="connsiteX1780" fmla="*/ 1546092 w 2067192"/>
              <a:gd name="connsiteY1780" fmla="*/ 854769 h 2149321"/>
              <a:gd name="connsiteX1781" fmla="*/ 1546092 w 2067192"/>
              <a:gd name="connsiteY1781" fmla="*/ 854132 h 2149321"/>
              <a:gd name="connsiteX1782" fmla="*/ 1546092 w 2067192"/>
              <a:gd name="connsiteY1782" fmla="*/ 849039 h 2149321"/>
              <a:gd name="connsiteX1783" fmla="*/ 1562763 w 2067192"/>
              <a:gd name="connsiteY1783" fmla="*/ 849039 h 2149321"/>
              <a:gd name="connsiteX1784" fmla="*/ 1562763 w 2067192"/>
              <a:gd name="connsiteY1784" fmla="*/ 840934 h 2149321"/>
              <a:gd name="connsiteX1785" fmla="*/ 1562763 w 2067192"/>
              <a:gd name="connsiteY1785" fmla="*/ 840277 h 2149321"/>
              <a:gd name="connsiteX1786" fmla="*/ 1562763 w 2067192"/>
              <a:gd name="connsiteY1786" fmla="*/ 836772 h 2149321"/>
              <a:gd name="connsiteX1787" fmla="*/ 1562763 w 2067192"/>
              <a:gd name="connsiteY1787" fmla="*/ 835020 h 2149321"/>
              <a:gd name="connsiteX1788" fmla="*/ 100563 w 2067192"/>
              <a:gd name="connsiteY1788" fmla="*/ 835020 h 2149321"/>
              <a:gd name="connsiteX1789" fmla="*/ 100563 w 2067192"/>
              <a:gd name="connsiteY1789" fmla="*/ 843125 h 2149321"/>
              <a:gd name="connsiteX1790" fmla="*/ 100563 w 2067192"/>
              <a:gd name="connsiteY1790" fmla="*/ 843782 h 2149321"/>
              <a:gd name="connsiteX1791" fmla="*/ 100563 w 2067192"/>
              <a:gd name="connsiteY1791" fmla="*/ 849039 h 2149321"/>
              <a:gd name="connsiteX1792" fmla="*/ 117772 w 2067192"/>
              <a:gd name="connsiteY1792" fmla="*/ 835020 h 2149321"/>
              <a:gd name="connsiteX1793" fmla="*/ 119856 w 2067192"/>
              <a:gd name="connsiteY1793" fmla="*/ 842030 h 2149321"/>
              <a:gd name="connsiteX1794" fmla="*/ 123835 w 2067192"/>
              <a:gd name="connsiteY1794" fmla="*/ 843941 h 2149321"/>
              <a:gd name="connsiteX1795" fmla="*/ 126108 w 2067192"/>
              <a:gd name="connsiteY1795" fmla="*/ 847287 h 2149321"/>
              <a:gd name="connsiteX1796" fmla="*/ 134443 w 2067192"/>
              <a:gd name="connsiteY1796" fmla="*/ 849039 h 2149321"/>
              <a:gd name="connsiteX1797" fmla="*/ 123835 w 2067192"/>
              <a:gd name="connsiteY1797" fmla="*/ 843941 h 2149321"/>
              <a:gd name="connsiteX1798" fmla="*/ 117772 w 2067192"/>
              <a:gd name="connsiteY1798" fmla="*/ 835020 h 2149321"/>
              <a:gd name="connsiteX1799" fmla="*/ 100563 w 2067192"/>
              <a:gd name="connsiteY1799" fmla="*/ 835020 h 2149321"/>
              <a:gd name="connsiteX1800" fmla="*/ 0 w 2067192"/>
              <a:gd name="connsiteY1800" fmla="*/ 821439 h 2149321"/>
              <a:gd name="connsiteX1801" fmla="*/ 0 w 2067192"/>
              <a:gd name="connsiteY1801" fmla="*/ 835020 h 2149321"/>
              <a:gd name="connsiteX1802" fmla="*/ 1982762 w 2067192"/>
              <a:gd name="connsiteY1802" fmla="*/ 807858 h 2149321"/>
              <a:gd name="connsiteX1803" fmla="*/ 1999971 w 2067192"/>
              <a:gd name="connsiteY1803" fmla="*/ 807858 h 2149321"/>
              <a:gd name="connsiteX1804" fmla="*/ 1982762 w 2067192"/>
              <a:gd name="connsiteY1804" fmla="*/ 821439 h 2149321"/>
              <a:gd name="connsiteX1805" fmla="*/ 1982762 w 2067192"/>
              <a:gd name="connsiteY1805" fmla="*/ 813587 h 2149321"/>
              <a:gd name="connsiteX1806" fmla="*/ 1982762 w 2067192"/>
              <a:gd name="connsiteY1806" fmla="*/ 812951 h 2149321"/>
              <a:gd name="connsiteX1807" fmla="*/ 1982762 w 2067192"/>
              <a:gd name="connsiteY1807" fmla="*/ 807858 h 2149321"/>
              <a:gd name="connsiteX1808" fmla="*/ 1882199 w 2067192"/>
              <a:gd name="connsiteY1808" fmla="*/ 807858 h 2149321"/>
              <a:gd name="connsiteX1809" fmla="*/ 1898870 w 2067192"/>
              <a:gd name="connsiteY1809" fmla="*/ 821439 h 2149321"/>
              <a:gd name="connsiteX1810" fmla="*/ 1898870 w 2067192"/>
              <a:gd name="connsiteY1810" fmla="*/ 819741 h 2149321"/>
              <a:gd name="connsiteX1811" fmla="*/ 1898870 w 2067192"/>
              <a:gd name="connsiteY1811" fmla="*/ 811253 h 2149321"/>
              <a:gd name="connsiteX1812" fmla="*/ 1898870 w 2067192"/>
              <a:gd name="connsiteY1812" fmla="*/ 807858 h 2149321"/>
              <a:gd name="connsiteX1813" fmla="*/ 1646655 w 2067192"/>
              <a:gd name="connsiteY1813" fmla="*/ 807858 h 2149321"/>
              <a:gd name="connsiteX1814" fmla="*/ 1663864 w 2067192"/>
              <a:gd name="connsiteY1814" fmla="*/ 821439 h 2149321"/>
              <a:gd name="connsiteX1815" fmla="*/ 1646655 w 2067192"/>
              <a:gd name="connsiteY1815" fmla="*/ 807858 h 2149321"/>
              <a:gd name="connsiteX1816" fmla="*/ 1932749 w 2067192"/>
              <a:gd name="connsiteY1816" fmla="*/ 794276 h 2149321"/>
              <a:gd name="connsiteX1817" fmla="*/ 1949420 w 2067192"/>
              <a:gd name="connsiteY1817" fmla="*/ 807858 h 2149321"/>
              <a:gd name="connsiteX1818" fmla="*/ 1932749 w 2067192"/>
              <a:gd name="connsiteY1818" fmla="*/ 807858 h 2149321"/>
              <a:gd name="connsiteX1819" fmla="*/ 1932749 w 2067192"/>
              <a:gd name="connsiteY1819" fmla="*/ 806160 h 2149321"/>
              <a:gd name="connsiteX1820" fmla="*/ 1932749 w 2067192"/>
              <a:gd name="connsiteY1820" fmla="*/ 795974 h 2149321"/>
              <a:gd name="connsiteX1821" fmla="*/ 1646655 w 2067192"/>
              <a:gd name="connsiteY1821" fmla="*/ 794276 h 2149321"/>
              <a:gd name="connsiteX1822" fmla="*/ 1663864 w 2067192"/>
              <a:gd name="connsiteY1822" fmla="*/ 807858 h 2149321"/>
              <a:gd name="connsiteX1823" fmla="*/ 1646655 w 2067192"/>
              <a:gd name="connsiteY1823" fmla="*/ 807858 h 2149321"/>
              <a:gd name="connsiteX1824" fmla="*/ 1646655 w 2067192"/>
              <a:gd name="connsiteY1824" fmla="*/ 821439 h 2149321"/>
              <a:gd name="connsiteX1825" fmla="*/ 1663864 w 2067192"/>
              <a:gd name="connsiteY1825" fmla="*/ 821439 h 2149321"/>
              <a:gd name="connsiteX1826" fmla="*/ 1663864 w 2067192"/>
              <a:gd name="connsiteY1826" fmla="*/ 807858 h 2149321"/>
              <a:gd name="connsiteX1827" fmla="*/ 1663864 w 2067192"/>
              <a:gd name="connsiteY1827" fmla="*/ 794276 h 2149321"/>
              <a:gd name="connsiteX1828" fmla="*/ 83893 w 2067192"/>
              <a:gd name="connsiteY1828" fmla="*/ 794276 h 2149321"/>
              <a:gd name="connsiteX1829" fmla="*/ 67222 w 2067192"/>
              <a:gd name="connsiteY1829" fmla="*/ 807858 h 2149321"/>
              <a:gd name="connsiteX1830" fmla="*/ 67222 w 2067192"/>
              <a:gd name="connsiteY1830" fmla="*/ 821439 h 2149321"/>
              <a:gd name="connsiteX1831" fmla="*/ 83893 w 2067192"/>
              <a:gd name="connsiteY1831" fmla="*/ 835020 h 2149321"/>
              <a:gd name="connsiteX1832" fmla="*/ 83893 w 2067192"/>
              <a:gd name="connsiteY1832" fmla="*/ 833322 h 2149321"/>
              <a:gd name="connsiteX1833" fmla="*/ 83893 w 2067192"/>
              <a:gd name="connsiteY1833" fmla="*/ 823136 h 2149321"/>
              <a:gd name="connsiteX1834" fmla="*/ 83893 w 2067192"/>
              <a:gd name="connsiteY1834" fmla="*/ 821439 h 2149321"/>
              <a:gd name="connsiteX1835" fmla="*/ 83893 w 2067192"/>
              <a:gd name="connsiteY1835" fmla="*/ 807858 h 2149321"/>
              <a:gd name="connsiteX1836" fmla="*/ 100563 w 2067192"/>
              <a:gd name="connsiteY1836" fmla="*/ 821439 h 2149321"/>
              <a:gd name="connsiteX1837" fmla="*/ 100563 w 2067192"/>
              <a:gd name="connsiteY1837" fmla="*/ 807858 h 2149321"/>
              <a:gd name="connsiteX1838" fmla="*/ 83893 w 2067192"/>
              <a:gd name="connsiteY1838" fmla="*/ 807858 h 2149321"/>
              <a:gd name="connsiteX1839" fmla="*/ 83893 w 2067192"/>
              <a:gd name="connsiteY1839" fmla="*/ 794276 h 2149321"/>
              <a:gd name="connsiteX1840" fmla="*/ 16671 w 2067192"/>
              <a:gd name="connsiteY1840" fmla="*/ 794276 h 2149321"/>
              <a:gd name="connsiteX1841" fmla="*/ 33342 w 2067192"/>
              <a:gd name="connsiteY1841" fmla="*/ 807858 h 2149321"/>
              <a:gd name="connsiteX1842" fmla="*/ 16671 w 2067192"/>
              <a:gd name="connsiteY1842" fmla="*/ 821439 h 2149321"/>
              <a:gd name="connsiteX1843" fmla="*/ 0 w 2067192"/>
              <a:gd name="connsiteY1843" fmla="*/ 807858 h 2149321"/>
              <a:gd name="connsiteX1844" fmla="*/ 16671 w 2067192"/>
              <a:gd name="connsiteY1844" fmla="*/ 807858 h 2149321"/>
              <a:gd name="connsiteX1845" fmla="*/ 1917692 w 2067192"/>
              <a:gd name="connsiteY1845" fmla="*/ 783762 h 2149321"/>
              <a:gd name="connsiteX1846" fmla="*/ 1932749 w 2067192"/>
              <a:gd name="connsiteY1846" fmla="*/ 794276 h 2149321"/>
              <a:gd name="connsiteX1847" fmla="*/ 1915541 w 2067192"/>
              <a:gd name="connsiteY1847" fmla="*/ 794276 h 2149321"/>
              <a:gd name="connsiteX1848" fmla="*/ 1917692 w 2067192"/>
              <a:gd name="connsiteY1848" fmla="*/ 783762 h 2149321"/>
              <a:gd name="connsiteX1849" fmla="*/ 1949420 w 2067192"/>
              <a:gd name="connsiteY1849" fmla="*/ 780257 h 2149321"/>
              <a:gd name="connsiteX1850" fmla="*/ 1949420 w 2067192"/>
              <a:gd name="connsiteY1850" fmla="*/ 794276 h 2149321"/>
              <a:gd name="connsiteX1851" fmla="*/ 1932749 w 2067192"/>
              <a:gd name="connsiteY1851" fmla="*/ 794276 h 2149321"/>
              <a:gd name="connsiteX1852" fmla="*/ 1949420 w 2067192"/>
              <a:gd name="connsiteY1852" fmla="*/ 780257 h 2149321"/>
              <a:gd name="connsiteX1853" fmla="*/ 1915541 w 2067192"/>
              <a:gd name="connsiteY1853" fmla="*/ 780257 h 2149321"/>
              <a:gd name="connsiteX1854" fmla="*/ 1932749 w 2067192"/>
              <a:gd name="connsiteY1854" fmla="*/ 780257 h 2149321"/>
              <a:gd name="connsiteX1855" fmla="*/ 1932749 w 2067192"/>
              <a:gd name="connsiteY1855" fmla="*/ 782010 h 2149321"/>
              <a:gd name="connsiteX1856" fmla="*/ 1932749 w 2067192"/>
              <a:gd name="connsiteY1856" fmla="*/ 788362 h 2149321"/>
              <a:gd name="connsiteX1857" fmla="*/ 1932749 w 2067192"/>
              <a:gd name="connsiteY1857" fmla="*/ 789019 h 2149321"/>
              <a:gd name="connsiteX1858" fmla="*/ 1932749 w 2067192"/>
              <a:gd name="connsiteY1858" fmla="*/ 794276 h 2149321"/>
              <a:gd name="connsiteX1859" fmla="*/ 1932749 w 2067192"/>
              <a:gd name="connsiteY1859" fmla="*/ 766676 h 2149321"/>
              <a:gd name="connsiteX1860" fmla="*/ 1949420 w 2067192"/>
              <a:gd name="connsiteY1860" fmla="*/ 780257 h 2149321"/>
              <a:gd name="connsiteX1861" fmla="*/ 1932749 w 2067192"/>
              <a:gd name="connsiteY1861" fmla="*/ 780257 h 2149321"/>
              <a:gd name="connsiteX1862" fmla="*/ 1932749 w 2067192"/>
              <a:gd name="connsiteY1862" fmla="*/ 774316 h 2149321"/>
              <a:gd name="connsiteX1863" fmla="*/ 1932749 w 2067192"/>
              <a:gd name="connsiteY1863" fmla="*/ 773467 h 2149321"/>
              <a:gd name="connsiteX1864" fmla="*/ 1932749 w 2067192"/>
              <a:gd name="connsiteY1864" fmla="*/ 766676 h 2149321"/>
              <a:gd name="connsiteX1865" fmla="*/ 50551 w 2067192"/>
              <a:gd name="connsiteY1865" fmla="*/ 766676 h 2149321"/>
              <a:gd name="connsiteX1866" fmla="*/ 50551 w 2067192"/>
              <a:gd name="connsiteY1866" fmla="*/ 780257 h 2149321"/>
              <a:gd name="connsiteX1867" fmla="*/ 33342 w 2067192"/>
              <a:gd name="connsiteY1867" fmla="*/ 780257 h 2149321"/>
              <a:gd name="connsiteX1868" fmla="*/ 50551 w 2067192"/>
              <a:gd name="connsiteY1868" fmla="*/ 766676 h 2149321"/>
              <a:gd name="connsiteX1869" fmla="*/ 1932749 w 2067192"/>
              <a:gd name="connsiteY1869" fmla="*/ 725495 h 2149321"/>
              <a:gd name="connsiteX1870" fmla="*/ 1942387 w 2067192"/>
              <a:gd name="connsiteY1870" fmla="*/ 725495 h 2149321"/>
              <a:gd name="connsiteX1871" fmla="*/ 1943168 w 2067192"/>
              <a:gd name="connsiteY1871" fmla="*/ 725495 h 2149321"/>
              <a:gd name="connsiteX1872" fmla="*/ 1949420 w 2067192"/>
              <a:gd name="connsiteY1872" fmla="*/ 725495 h 2149321"/>
              <a:gd name="connsiteX1873" fmla="*/ 1966091 w 2067192"/>
              <a:gd name="connsiteY1873" fmla="*/ 739514 h 2149321"/>
              <a:gd name="connsiteX1874" fmla="*/ 1966091 w 2067192"/>
              <a:gd name="connsiteY1874" fmla="*/ 741211 h 2149321"/>
              <a:gd name="connsiteX1875" fmla="*/ 1966091 w 2067192"/>
              <a:gd name="connsiteY1875" fmla="*/ 753095 h 2149321"/>
              <a:gd name="connsiteX1876" fmla="*/ 1966091 w 2067192"/>
              <a:gd name="connsiteY1876" fmla="*/ 754793 h 2149321"/>
              <a:gd name="connsiteX1877" fmla="*/ 1966091 w 2067192"/>
              <a:gd name="connsiteY1877" fmla="*/ 766676 h 2149321"/>
              <a:gd name="connsiteX1878" fmla="*/ 1966091 w 2067192"/>
              <a:gd name="connsiteY1878" fmla="*/ 780257 h 2149321"/>
              <a:gd name="connsiteX1879" fmla="*/ 1949420 w 2067192"/>
              <a:gd name="connsiteY1879" fmla="*/ 766676 h 2149321"/>
              <a:gd name="connsiteX1880" fmla="*/ 1932749 w 2067192"/>
              <a:gd name="connsiteY1880" fmla="*/ 766676 h 2149321"/>
              <a:gd name="connsiteX1881" fmla="*/ 1932749 w 2067192"/>
              <a:gd name="connsiteY1881" fmla="*/ 753095 h 2149321"/>
              <a:gd name="connsiteX1882" fmla="*/ 1922801 w 2067192"/>
              <a:gd name="connsiteY1882" fmla="*/ 753095 h 2149321"/>
              <a:gd name="connsiteX1883" fmla="*/ 1921994 w 2067192"/>
              <a:gd name="connsiteY1883" fmla="*/ 753095 h 2149321"/>
              <a:gd name="connsiteX1884" fmla="*/ 1915541 w 2067192"/>
              <a:gd name="connsiteY1884" fmla="*/ 753095 h 2149321"/>
              <a:gd name="connsiteX1885" fmla="*/ 1898870 w 2067192"/>
              <a:gd name="connsiteY1885" fmla="*/ 753095 h 2149321"/>
              <a:gd name="connsiteX1886" fmla="*/ 1898870 w 2067192"/>
              <a:gd name="connsiteY1886" fmla="*/ 745243 h 2149321"/>
              <a:gd name="connsiteX1887" fmla="*/ 1898870 w 2067192"/>
              <a:gd name="connsiteY1887" fmla="*/ 739514 h 2149321"/>
              <a:gd name="connsiteX1888" fmla="*/ 1915541 w 2067192"/>
              <a:gd name="connsiteY1888" fmla="*/ 739514 h 2149321"/>
              <a:gd name="connsiteX1889" fmla="*/ 1932749 w 2067192"/>
              <a:gd name="connsiteY1889" fmla="*/ 739514 h 2149321"/>
              <a:gd name="connsiteX1890" fmla="*/ 1932749 w 2067192"/>
              <a:gd name="connsiteY1890" fmla="*/ 725495 h 2149321"/>
              <a:gd name="connsiteX1891" fmla="*/ 1865528 w 2067192"/>
              <a:gd name="connsiteY1891" fmla="*/ 711914 h 2149321"/>
              <a:gd name="connsiteX1892" fmla="*/ 1882199 w 2067192"/>
              <a:gd name="connsiteY1892" fmla="*/ 711914 h 2149321"/>
              <a:gd name="connsiteX1893" fmla="*/ 1831649 w 2067192"/>
              <a:gd name="connsiteY1893" fmla="*/ 698332 h 2149321"/>
              <a:gd name="connsiteX1894" fmla="*/ 1848320 w 2067192"/>
              <a:gd name="connsiteY1894" fmla="*/ 711914 h 2149321"/>
              <a:gd name="connsiteX1895" fmla="*/ 1831649 w 2067192"/>
              <a:gd name="connsiteY1895" fmla="*/ 711914 h 2149321"/>
              <a:gd name="connsiteX1896" fmla="*/ 1848320 w 2067192"/>
              <a:gd name="connsiteY1896" fmla="*/ 725495 h 2149321"/>
              <a:gd name="connsiteX1897" fmla="*/ 1848320 w 2067192"/>
              <a:gd name="connsiteY1897" fmla="*/ 723797 h 2149321"/>
              <a:gd name="connsiteX1898" fmla="*/ 1848320 w 2067192"/>
              <a:gd name="connsiteY1898" fmla="*/ 720402 h 2149321"/>
              <a:gd name="connsiteX1899" fmla="*/ 1848320 w 2067192"/>
              <a:gd name="connsiteY1899" fmla="*/ 719765 h 2149321"/>
              <a:gd name="connsiteX1900" fmla="*/ 1848320 w 2067192"/>
              <a:gd name="connsiteY1900" fmla="*/ 711914 h 2149321"/>
              <a:gd name="connsiteX1901" fmla="*/ 1848320 w 2067192"/>
              <a:gd name="connsiteY1901" fmla="*/ 698332 h 2149321"/>
              <a:gd name="connsiteX1902" fmla="*/ 1831649 w 2067192"/>
              <a:gd name="connsiteY1902" fmla="*/ 698332 h 2149321"/>
              <a:gd name="connsiteX1903" fmla="*/ 134443 w 2067192"/>
              <a:gd name="connsiteY1903" fmla="*/ 670732 h 2149321"/>
              <a:gd name="connsiteX1904" fmla="*/ 134443 w 2067192"/>
              <a:gd name="connsiteY1904" fmla="*/ 684751 h 2149321"/>
              <a:gd name="connsiteX1905" fmla="*/ 134443 w 2067192"/>
              <a:gd name="connsiteY1905" fmla="*/ 698332 h 2149321"/>
              <a:gd name="connsiteX1906" fmla="*/ 151114 w 2067192"/>
              <a:gd name="connsiteY1906" fmla="*/ 698332 h 2149321"/>
              <a:gd name="connsiteX1907" fmla="*/ 151114 w 2067192"/>
              <a:gd name="connsiteY1907" fmla="*/ 700030 h 2149321"/>
              <a:gd name="connsiteX1908" fmla="*/ 151114 w 2067192"/>
              <a:gd name="connsiteY1908" fmla="*/ 706184 h 2149321"/>
              <a:gd name="connsiteX1909" fmla="*/ 151114 w 2067192"/>
              <a:gd name="connsiteY1909" fmla="*/ 706821 h 2149321"/>
              <a:gd name="connsiteX1910" fmla="*/ 151114 w 2067192"/>
              <a:gd name="connsiteY1910" fmla="*/ 711914 h 2149321"/>
              <a:gd name="connsiteX1911" fmla="*/ 167785 w 2067192"/>
              <a:gd name="connsiteY1911" fmla="*/ 711914 h 2149321"/>
              <a:gd name="connsiteX1912" fmla="*/ 167785 w 2067192"/>
              <a:gd name="connsiteY1912" fmla="*/ 698332 h 2149321"/>
              <a:gd name="connsiteX1913" fmla="*/ 151114 w 2067192"/>
              <a:gd name="connsiteY1913" fmla="*/ 698332 h 2149321"/>
              <a:gd name="connsiteX1914" fmla="*/ 151114 w 2067192"/>
              <a:gd name="connsiteY1914" fmla="*/ 684751 h 2149321"/>
              <a:gd name="connsiteX1915" fmla="*/ 151114 w 2067192"/>
              <a:gd name="connsiteY1915" fmla="*/ 670732 h 2149321"/>
              <a:gd name="connsiteX1916" fmla="*/ 134443 w 2067192"/>
              <a:gd name="connsiteY1916" fmla="*/ 670732 h 2149321"/>
              <a:gd name="connsiteX1917" fmla="*/ 227973 w 2067192"/>
              <a:gd name="connsiteY1917" fmla="*/ 665003 h 2149321"/>
              <a:gd name="connsiteX1918" fmla="*/ 218335 w 2067192"/>
              <a:gd name="connsiteY1918" fmla="*/ 670732 h 2149321"/>
              <a:gd name="connsiteX1919" fmla="*/ 220419 w 2067192"/>
              <a:gd name="connsiteY1919" fmla="*/ 670732 h 2149321"/>
              <a:gd name="connsiteX1920" fmla="*/ 235006 w 2067192"/>
              <a:gd name="connsiteY1920" fmla="*/ 670732 h 2149321"/>
              <a:gd name="connsiteX1921" fmla="*/ 218335 w 2067192"/>
              <a:gd name="connsiteY1921" fmla="*/ 684751 h 2149321"/>
              <a:gd name="connsiteX1922" fmla="*/ 235006 w 2067192"/>
              <a:gd name="connsiteY1922" fmla="*/ 684751 h 2149321"/>
              <a:gd name="connsiteX1923" fmla="*/ 252215 w 2067192"/>
              <a:gd name="connsiteY1923" fmla="*/ 684751 h 2149321"/>
              <a:gd name="connsiteX1924" fmla="*/ 252215 w 2067192"/>
              <a:gd name="connsiteY1924" fmla="*/ 670732 h 2149321"/>
              <a:gd name="connsiteX1925" fmla="*/ 235006 w 2067192"/>
              <a:gd name="connsiteY1925" fmla="*/ 670732 h 2149321"/>
              <a:gd name="connsiteX1926" fmla="*/ 227973 w 2067192"/>
              <a:gd name="connsiteY1926" fmla="*/ 665003 h 2149321"/>
              <a:gd name="connsiteX1927" fmla="*/ 1865528 w 2067192"/>
              <a:gd name="connsiteY1927" fmla="*/ 643570 h 2149321"/>
              <a:gd name="connsiteX1928" fmla="*/ 1865528 w 2067192"/>
              <a:gd name="connsiteY1928" fmla="*/ 645268 h 2149321"/>
              <a:gd name="connsiteX1929" fmla="*/ 1865528 w 2067192"/>
              <a:gd name="connsiteY1929" fmla="*/ 655453 h 2149321"/>
              <a:gd name="connsiteX1930" fmla="*/ 1865528 w 2067192"/>
              <a:gd name="connsiteY1930" fmla="*/ 657151 h 2149321"/>
              <a:gd name="connsiteX1931" fmla="*/ 1848320 w 2067192"/>
              <a:gd name="connsiteY1931" fmla="*/ 657151 h 2149321"/>
              <a:gd name="connsiteX1932" fmla="*/ 1865528 w 2067192"/>
              <a:gd name="connsiteY1932" fmla="*/ 657151 h 2149321"/>
              <a:gd name="connsiteX1933" fmla="*/ 1882199 w 2067192"/>
              <a:gd name="connsiteY1933" fmla="*/ 657151 h 2149321"/>
              <a:gd name="connsiteX1934" fmla="*/ 1865528 w 2067192"/>
              <a:gd name="connsiteY1934" fmla="*/ 643570 h 2149321"/>
              <a:gd name="connsiteX1935" fmla="*/ 218335 w 2067192"/>
              <a:gd name="connsiteY1935" fmla="*/ 615969 h 2149321"/>
              <a:gd name="connsiteX1936" fmla="*/ 201664 w 2067192"/>
              <a:gd name="connsiteY1936" fmla="*/ 629989 h 2149321"/>
              <a:gd name="connsiteX1937" fmla="*/ 151114 w 2067192"/>
              <a:gd name="connsiteY1937" fmla="*/ 602388 h 2149321"/>
              <a:gd name="connsiteX1938" fmla="*/ 151114 w 2067192"/>
              <a:gd name="connsiteY1938" fmla="*/ 615969 h 2149321"/>
              <a:gd name="connsiteX1939" fmla="*/ 151114 w 2067192"/>
              <a:gd name="connsiteY1939" fmla="*/ 602388 h 2149321"/>
              <a:gd name="connsiteX1940" fmla="*/ 134443 w 2067192"/>
              <a:gd name="connsiteY1940" fmla="*/ 602388 h 2149321"/>
              <a:gd name="connsiteX1941" fmla="*/ 134443 w 2067192"/>
              <a:gd name="connsiteY1941" fmla="*/ 610240 h 2149321"/>
              <a:gd name="connsiteX1942" fmla="*/ 134443 w 2067192"/>
              <a:gd name="connsiteY1942" fmla="*/ 610877 h 2149321"/>
              <a:gd name="connsiteX1943" fmla="*/ 134443 w 2067192"/>
              <a:gd name="connsiteY1943" fmla="*/ 615969 h 2149321"/>
              <a:gd name="connsiteX1944" fmla="*/ 117772 w 2067192"/>
              <a:gd name="connsiteY1944" fmla="*/ 615969 h 2149321"/>
              <a:gd name="connsiteX1945" fmla="*/ 134443 w 2067192"/>
              <a:gd name="connsiteY1945" fmla="*/ 602388 h 2149321"/>
              <a:gd name="connsiteX1946" fmla="*/ 1882199 w 2067192"/>
              <a:gd name="connsiteY1946" fmla="*/ 588807 h 2149321"/>
              <a:gd name="connsiteX1947" fmla="*/ 1898870 w 2067192"/>
              <a:gd name="connsiteY1947" fmla="*/ 588807 h 2149321"/>
              <a:gd name="connsiteX1948" fmla="*/ 1898870 w 2067192"/>
              <a:gd name="connsiteY1948" fmla="*/ 602388 h 2149321"/>
              <a:gd name="connsiteX1949" fmla="*/ 1882199 w 2067192"/>
              <a:gd name="connsiteY1949" fmla="*/ 588807 h 2149321"/>
              <a:gd name="connsiteX1950" fmla="*/ 285557 w 2067192"/>
              <a:gd name="connsiteY1950" fmla="*/ 561207 h 2149321"/>
              <a:gd name="connsiteX1951" fmla="*/ 268886 w 2067192"/>
              <a:gd name="connsiteY1951" fmla="*/ 575226 h 2149321"/>
              <a:gd name="connsiteX1952" fmla="*/ 285557 w 2067192"/>
              <a:gd name="connsiteY1952" fmla="*/ 575226 h 2149321"/>
              <a:gd name="connsiteX1953" fmla="*/ 201664 w 2067192"/>
              <a:gd name="connsiteY1953" fmla="*/ 561207 h 2149321"/>
              <a:gd name="connsiteX1954" fmla="*/ 201664 w 2067192"/>
              <a:gd name="connsiteY1954" fmla="*/ 564712 h 2149321"/>
              <a:gd name="connsiteX1955" fmla="*/ 201664 w 2067192"/>
              <a:gd name="connsiteY1955" fmla="*/ 575226 h 2149321"/>
              <a:gd name="connsiteX1956" fmla="*/ 201664 w 2067192"/>
              <a:gd name="connsiteY1956" fmla="*/ 576924 h 2149321"/>
              <a:gd name="connsiteX1957" fmla="*/ 201664 w 2067192"/>
              <a:gd name="connsiteY1957" fmla="*/ 588807 h 2149321"/>
              <a:gd name="connsiteX1958" fmla="*/ 184994 w 2067192"/>
              <a:gd name="connsiteY1958" fmla="*/ 575226 h 2149321"/>
              <a:gd name="connsiteX1959" fmla="*/ 201664 w 2067192"/>
              <a:gd name="connsiteY1959" fmla="*/ 561207 h 2149321"/>
              <a:gd name="connsiteX1960" fmla="*/ 218335 w 2067192"/>
              <a:gd name="connsiteY1960" fmla="*/ 547626 h 2149321"/>
              <a:gd name="connsiteX1961" fmla="*/ 201664 w 2067192"/>
              <a:gd name="connsiteY1961" fmla="*/ 561207 h 2149321"/>
              <a:gd name="connsiteX1962" fmla="*/ 218335 w 2067192"/>
              <a:gd name="connsiteY1962" fmla="*/ 547626 h 2149321"/>
              <a:gd name="connsiteX1963" fmla="*/ 167785 w 2067192"/>
              <a:gd name="connsiteY1963" fmla="*/ 547626 h 2149321"/>
              <a:gd name="connsiteX1964" fmla="*/ 184994 w 2067192"/>
              <a:gd name="connsiteY1964" fmla="*/ 561207 h 2149321"/>
              <a:gd name="connsiteX1965" fmla="*/ 167785 w 2067192"/>
              <a:gd name="connsiteY1965" fmla="*/ 561207 h 2149321"/>
              <a:gd name="connsiteX1966" fmla="*/ 167785 w 2067192"/>
              <a:gd name="connsiteY1966" fmla="*/ 547626 h 2149321"/>
              <a:gd name="connsiteX1967" fmla="*/ 184994 w 2067192"/>
              <a:gd name="connsiteY1967" fmla="*/ 520464 h 2149321"/>
              <a:gd name="connsiteX1968" fmla="*/ 201664 w 2067192"/>
              <a:gd name="connsiteY1968" fmla="*/ 520464 h 2149321"/>
              <a:gd name="connsiteX1969" fmla="*/ 184994 w 2067192"/>
              <a:gd name="connsiteY1969" fmla="*/ 520464 h 2149321"/>
              <a:gd name="connsiteX1970" fmla="*/ 1800912 w 2067192"/>
              <a:gd name="connsiteY1970" fmla="*/ 514549 h 2149321"/>
              <a:gd name="connsiteX1971" fmla="*/ 1798307 w 2067192"/>
              <a:gd name="connsiteY1971" fmla="*/ 520464 h 2149321"/>
              <a:gd name="connsiteX1972" fmla="*/ 1781098 w 2067192"/>
              <a:gd name="connsiteY1972" fmla="*/ 520464 h 2149321"/>
              <a:gd name="connsiteX1973" fmla="*/ 1781098 w 2067192"/>
              <a:gd name="connsiteY1973" fmla="*/ 522161 h 2149321"/>
              <a:gd name="connsiteX1974" fmla="*/ 1781098 w 2067192"/>
              <a:gd name="connsiteY1974" fmla="*/ 534045 h 2149321"/>
              <a:gd name="connsiteX1975" fmla="*/ 1764427 w 2067192"/>
              <a:gd name="connsiteY1975" fmla="*/ 520464 h 2149321"/>
              <a:gd name="connsiteX1976" fmla="*/ 1764427 w 2067192"/>
              <a:gd name="connsiteY1976" fmla="*/ 522161 h 2149321"/>
              <a:gd name="connsiteX1977" fmla="*/ 1764427 w 2067192"/>
              <a:gd name="connsiteY1977" fmla="*/ 528315 h 2149321"/>
              <a:gd name="connsiteX1978" fmla="*/ 1764427 w 2067192"/>
              <a:gd name="connsiteY1978" fmla="*/ 528952 h 2149321"/>
              <a:gd name="connsiteX1979" fmla="*/ 1764427 w 2067192"/>
              <a:gd name="connsiteY1979" fmla="*/ 534045 h 2149321"/>
              <a:gd name="connsiteX1980" fmla="*/ 1781098 w 2067192"/>
              <a:gd name="connsiteY1980" fmla="*/ 534045 h 2149321"/>
              <a:gd name="connsiteX1981" fmla="*/ 1798307 w 2067192"/>
              <a:gd name="connsiteY1981" fmla="*/ 534045 h 2149321"/>
              <a:gd name="connsiteX1982" fmla="*/ 1798307 w 2067192"/>
              <a:gd name="connsiteY1982" fmla="*/ 520464 h 2149321"/>
              <a:gd name="connsiteX1983" fmla="*/ 1807945 w 2067192"/>
              <a:gd name="connsiteY1983" fmla="*/ 520464 h 2149321"/>
              <a:gd name="connsiteX1984" fmla="*/ 1808726 w 2067192"/>
              <a:gd name="connsiteY1984" fmla="*/ 520464 h 2149321"/>
              <a:gd name="connsiteX1985" fmla="*/ 1814978 w 2067192"/>
              <a:gd name="connsiteY1985" fmla="*/ 520464 h 2149321"/>
              <a:gd name="connsiteX1986" fmla="*/ 1814978 w 2067192"/>
              <a:gd name="connsiteY1986" fmla="*/ 534045 h 2149321"/>
              <a:gd name="connsiteX1987" fmla="*/ 1831649 w 2067192"/>
              <a:gd name="connsiteY1987" fmla="*/ 534045 h 2149321"/>
              <a:gd name="connsiteX1988" fmla="*/ 1814978 w 2067192"/>
              <a:gd name="connsiteY1988" fmla="*/ 520464 h 2149321"/>
              <a:gd name="connsiteX1989" fmla="*/ 1800912 w 2067192"/>
              <a:gd name="connsiteY1989" fmla="*/ 514549 h 2149321"/>
              <a:gd name="connsiteX1990" fmla="*/ 184994 w 2067192"/>
              <a:gd name="connsiteY1990" fmla="*/ 506444 h 2149321"/>
              <a:gd name="connsiteX1991" fmla="*/ 184994 w 2067192"/>
              <a:gd name="connsiteY1991" fmla="*/ 509949 h 2149321"/>
              <a:gd name="connsiteX1992" fmla="*/ 184994 w 2067192"/>
              <a:gd name="connsiteY1992" fmla="*/ 520464 h 2149321"/>
              <a:gd name="connsiteX1993" fmla="*/ 167785 w 2067192"/>
              <a:gd name="connsiteY1993" fmla="*/ 520464 h 2149321"/>
              <a:gd name="connsiteX1994" fmla="*/ 184994 w 2067192"/>
              <a:gd name="connsiteY1994" fmla="*/ 506444 h 2149321"/>
              <a:gd name="connsiteX1995" fmla="*/ 1814978 w 2067192"/>
              <a:gd name="connsiteY1995" fmla="*/ 465701 h 2149321"/>
              <a:gd name="connsiteX1996" fmla="*/ 1831649 w 2067192"/>
              <a:gd name="connsiteY1996" fmla="*/ 465701 h 2149321"/>
              <a:gd name="connsiteX1997" fmla="*/ 1848320 w 2067192"/>
              <a:gd name="connsiteY1997" fmla="*/ 479282 h 2149321"/>
              <a:gd name="connsiteX1998" fmla="*/ 1848320 w 2067192"/>
              <a:gd name="connsiteY1998" fmla="*/ 480980 h 2149321"/>
              <a:gd name="connsiteX1999" fmla="*/ 1848320 w 2067192"/>
              <a:gd name="connsiteY1999" fmla="*/ 491166 h 2149321"/>
              <a:gd name="connsiteX2000" fmla="*/ 1848320 w 2067192"/>
              <a:gd name="connsiteY2000" fmla="*/ 492863 h 2149321"/>
              <a:gd name="connsiteX2001" fmla="*/ 1831649 w 2067192"/>
              <a:gd name="connsiteY2001" fmla="*/ 479282 h 2149321"/>
              <a:gd name="connsiteX2002" fmla="*/ 1798307 w 2067192"/>
              <a:gd name="connsiteY2002" fmla="*/ 438101 h 2149321"/>
              <a:gd name="connsiteX2003" fmla="*/ 1814978 w 2067192"/>
              <a:gd name="connsiteY2003" fmla="*/ 451682 h 2149321"/>
              <a:gd name="connsiteX2004" fmla="*/ 1814978 w 2067192"/>
              <a:gd name="connsiteY2004" fmla="*/ 465701 h 2149321"/>
              <a:gd name="connsiteX2005" fmla="*/ 1798307 w 2067192"/>
              <a:gd name="connsiteY2005" fmla="*/ 451682 h 2149321"/>
              <a:gd name="connsiteX2006" fmla="*/ 941100 w 2067192"/>
              <a:gd name="connsiteY2006" fmla="*/ 438101 h 2149321"/>
              <a:gd name="connsiteX2007" fmla="*/ 924429 w 2067192"/>
              <a:gd name="connsiteY2007" fmla="*/ 451682 h 2149321"/>
              <a:gd name="connsiteX2008" fmla="*/ 926513 w 2067192"/>
              <a:gd name="connsiteY2008" fmla="*/ 451682 h 2149321"/>
              <a:gd name="connsiteX2009" fmla="*/ 934067 w 2067192"/>
              <a:gd name="connsiteY2009" fmla="*/ 451682 h 2149321"/>
              <a:gd name="connsiteX2010" fmla="*/ 934848 w 2067192"/>
              <a:gd name="connsiteY2010" fmla="*/ 451682 h 2149321"/>
              <a:gd name="connsiteX2011" fmla="*/ 941100 w 2067192"/>
              <a:gd name="connsiteY2011" fmla="*/ 451682 h 2149321"/>
              <a:gd name="connsiteX2012" fmla="*/ 352778 w 2067192"/>
              <a:gd name="connsiteY2012" fmla="*/ 410938 h 2149321"/>
              <a:gd name="connsiteX2013" fmla="*/ 352778 w 2067192"/>
              <a:gd name="connsiteY2013" fmla="*/ 410938 h 2149321"/>
              <a:gd name="connsiteX2014" fmla="*/ 1663864 w 2067192"/>
              <a:gd name="connsiteY2014" fmla="*/ 369757 h 2149321"/>
              <a:gd name="connsiteX2015" fmla="*/ 1663864 w 2067192"/>
              <a:gd name="connsiteY2015" fmla="*/ 383338 h 2149321"/>
              <a:gd name="connsiteX2016" fmla="*/ 1680535 w 2067192"/>
              <a:gd name="connsiteY2016" fmla="*/ 383338 h 2149321"/>
              <a:gd name="connsiteX2017" fmla="*/ 1663864 w 2067192"/>
              <a:gd name="connsiteY2017" fmla="*/ 369757 h 2149321"/>
              <a:gd name="connsiteX2018" fmla="*/ 1663864 w 2067192"/>
              <a:gd name="connsiteY2018" fmla="*/ 342157 h 2149321"/>
              <a:gd name="connsiteX2019" fmla="*/ 1663864 w 2067192"/>
              <a:gd name="connsiteY2019" fmla="*/ 356176 h 2149321"/>
              <a:gd name="connsiteX2020" fmla="*/ 1680535 w 2067192"/>
              <a:gd name="connsiteY2020" fmla="*/ 356176 h 2149321"/>
              <a:gd name="connsiteX2021" fmla="*/ 1680535 w 2067192"/>
              <a:gd name="connsiteY2021" fmla="*/ 369757 h 2149321"/>
              <a:gd name="connsiteX2022" fmla="*/ 1697206 w 2067192"/>
              <a:gd name="connsiteY2022" fmla="*/ 369757 h 2149321"/>
              <a:gd name="connsiteX2023" fmla="*/ 1697206 w 2067192"/>
              <a:gd name="connsiteY2023" fmla="*/ 356176 h 2149321"/>
              <a:gd name="connsiteX2024" fmla="*/ 1680535 w 2067192"/>
              <a:gd name="connsiteY2024" fmla="*/ 356176 h 2149321"/>
              <a:gd name="connsiteX2025" fmla="*/ 1663864 w 2067192"/>
              <a:gd name="connsiteY2025" fmla="*/ 342157 h 2149321"/>
              <a:gd name="connsiteX2026" fmla="*/ 1764427 w 2067192"/>
              <a:gd name="connsiteY2026" fmla="*/ 328576 h 2149321"/>
              <a:gd name="connsiteX2027" fmla="*/ 1764427 w 2067192"/>
              <a:gd name="connsiteY2027" fmla="*/ 342157 h 2149321"/>
              <a:gd name="connsiteX2028" fmla="*/ 1764427 w 2067192"/>
              <a:gd name="connsiteY2028" fmla="*/ 328576 h 2149321"/>
              <a:gd name="connsiteX2029" fmla="*/ 1512213 w 2067192"/>
              <a:gd name="connsiteY2029" fmla="*/ 328576 h 2149321"/>
              <a:gd name="connsiteX2030" fmla="*/ 1512213 w 2067192"/>
              <a:gd name="connsiteY2030" fmla="*/ 338761 h 2149321"/>
              <a:gd name="connsiteX2031" fmla="*/ 1512213 w 2067192"/>
              <a:gd name="connsiteY2031" fmla="*/ 342157 h 2149321"/>
              <a:gd name="connsiteX2032" fmla="*/ 1529421 w 2067192"/>
              <a:gd name="connsiteY2032" fmla="*/ 342157 h 2149321"/>
              <a:gd name="connsiteX2033" fmla="*/ 1546092 w 2067192"/>
              <a:gd name="connsiteY2033" fmla="*/ 342157 h 2149321"/>
              <a:gd name="connsiteX2034" fmla="*/ 1546092 w 2067192"/>
              <a:gd name="connsiteY2034" fmla="*/ 328576 h 2149321"/>
              <a:gd name="connsiteX2035" fmla="*/ 1529421 w 2067192"/>
              <a:gd name="connsiteY2035" fmla="*/ 328576 h 2149321"/>
              <a:gd name="connsiteX2036" fmla="*/ 1529421 w 2067192"/>
              <a:gd name="connsiteY2036" fmla="*/ 342157 h 2149321"/>
              <a:gd name="connsiteX2037" fmla="*/ 386658 w 2067192"/>
              <a:gd name="connsiteY2037" fmla="*/ 328576 h 2149321"/>
              <a:gd name="connsiteX2038" fmla="*/ 403329 w 2067192"/>
              <a:gd name="connsiteY2038" fmla="*/ 328576 h 2149321"/>
              <a:gd name="connsiteX2039" fmla="*/ 393691 w 2067192"/>
              <a:gd name="connsiteY2039" fmla="*/ 328576 h 2149321"/>
              <a:gd name="connsiteX2040" fmla="*/ 392909 w 2067192"/>
              <a:gd name="connsiteY2040" fmla="*/ 328576 h 2149321"/>
              <a:gd name="connsiteX2041" fmla="*/ 386658 w 2067192"/>
              <a:gd name="connsiteY2041" fmla="*/ 328576 h 2149321"/>
              <a:gd name="connsiteX2042" fmla="*/ 319436 w 2067192"/>
              <a:gd name="connsiteY2042" fmla="*/ 328576 h 2149321"/>
              <a:gd name="connsiteX2043" fmla="*/ 319436 w 2067192"/>
              <a:gd name="connsiteY2043" fmla="*/ 342157 h 2149321"/>
              <a:gd name="connsiteX2044" fmla="*/ 1764427 w 2067192"/>
              <a:gd name="connsiteY2044" fmla="*/ 314994 h 2149321"/>
              <a:gd name="connsiteX2045" fmla="*/ 1781098 w 2067192"/>
              <a:gd name="connsiteY2045" fmla="*/ 328576 h 2149321"/>
              <a:gd name="connsiteX2046" fmla="*/ 1779014 w 2067192"/>
              <a:gd name="connsiteY2046" fmla="*/ 328576 h 2149321"/>
              <a:gd name="connsiteX2047" fmla="*/ 1773805 w 2067192"/>
              <a:gd name="connsiteY2047" fmla="*/ 328576 h 2149321"/>
              <a:gd name="connsiteX2048" fmla="*/ 1771721 w 2067192"/>
              <a:gd name="connsiteY2048" fmla="*/ 328576 h 2149321"/>
              <a:gd name="connsiteX2049" fmla="*/ 1766511 w 2067192"/>
              <a:gd name="connsiteY2049" fmla="*/ 328576 h 2149321"/>
              <a:gd name="connsiteX2050" fmla="*/ 1764427 w 2067192"/>
              <a:gd name="connsiteY2050" fmla="*/ 328576 h 2149321"/>
              <a:gd name="connsiteX2051" fmla="*/ 1764427 w 2067192"/>
              <a:gd name="connsiteY2051" fmla="*/ 314994 h 2149321"/>
              <a:gd name="connsiteX2052" fmla="*/ 453879 w 2067192"/>
              <a:gd name="connsiteY2052" fmla="*/ 314994 h 2149321"/>
              <a:gd name="connsiteX2053" fmla="*/ 453879 w 2067192"/>
              <a:gd name="connsiteY2053" fmla="*/ 328576 h 2149321"/>
              <a:gd name="connsiteX2054" fmla="*/ 470550 w 2067192"/>
              <a:gd name="connsiteY2054" fmla="*/ 328576 h 2149321"/>
              <a:gd name="connsiteX2055" fmla="*/ 470550 w 2067192"/>
              <a:gd name="connsiteY2055" fmla="*/ 314994 h 2149321"/>
              <a:gd name="connsiteX2056" fmla="*/ 460912 w 2067192"/>
              <a:gd name="connsiteY2056" fmla="*/ 314994 h 2149321"/>
              <a:gd name="connsiteX2057" fmla="*/ 453879 w 2067192"/>
              <a:gd name="connsiteY2057" fmla="*/ 314994 h 2149321"/>
              <a:gd name="connsiteX2058" fmla="*/ 369449 w 2067192"/>
              <a:gd name="connsiteY2058" fmla="*/ 314994 h 2149321"/>
              <a:gd name="connsiteX2059" fmla="*/ 352778 w 2067192"/>
              <a:gd name="connsiteY2059" fmla="*/ 328576 h 2149321"/>
              <a:gd name="connsiteX2060" fmla="*/ 369449 w 2067192"/>
              <a:gd name="connsiteY2060" fmla="*/ 328576 h 2149321"/>
              <a:gd name="connsiteX2061" fmla="*/ 369449 w 2067192"/>
              <a:gd name="connsiteY2061" fmla="*/ 314994 h 2149321"/>
              <a:gd name="connsiteX2062" fmla="*/ 302228 w 2067192"/>
              <a:gd name="connsiteY2062" fmla="*/ 301413 h 2149321"/>
              <a:gd name="connsiteX2063" fmla="*/ 312176 w 2067192"/>
              <a:gd name="connsiteY2063" fmla="*/ 301413 h 2149321"/>
              <a:gd name="connsiteX2064" fmla="*/ 312983 w 2067192"/>
              <a:gd name="connsiteY2064" fmla="*/ 301413 h 2149321"/>
              <a:gd name="connsiteX2065" fmla="*/ 319436 w 2067192"/>
              <a:gd name="connsiteY2065" fmla="*/ 301413 h 2149321"/>
              <a:gd name="connsiteX2066" fmla="*/ 319436 w 2067192"/>
              <a:gd name="connsiteY2066" fmla="*/ 314994 h 2149321"/>
              <a:gd name="connsiteX2067" fmla="*/ 319436 w 2067192"/>
              <a:gd name="connsiteY2067" fmla="*/ 316692 h 2149321"/>
              <a:gd name="connsiteX2068" fmla="*/ 319436 w 2067192"/>
              <a:gd name="connsiteY2068" fmla="*/ 326878 h 2149321"/>
              <a:gd name="connsiteX2069" fmla="*/ 319436 w 2067192"/>
              <a:gd name="connsiteY2069" fmla="*/ 328576 h 2149321"/>
              <a:gd name="connsiteX2070" fmla="*/ 312983 w 2067192"/>
              <a:gd name="connsiteY2070" fmla="*/ 328576 h 2149321"/>
              <a:gd name="connsiteX2071" fmla="*/ 312176 w 2067192"/>
              <a:gd name="connsiteY2071" fmla="*/ 328576 h 2149321"/>
              <a:gd name="connsiteX2072" fmla="*/ 302228 w 2067192"/>
              <a:gd name="connsiteY2072" fmla="*/ 328576 h 2149321"/>
              <a:gd name="connsiteX2073" fmla="*/ 302228 w 2067192"/>
              <a:gd name="connsiteY2073" fmla="*/ 314994 h 2149321"/>
              <a:gd name="connsiteX2074" fmla="*/ 302228 w 2067192"/>
              <a:gd name="connsiteY2074" fmla="*/ 301413 h 2149321"/>
              <a:gd name="connsiteX2075" fmla="*/ 1680535 w 2067192"/>
              <a:gd name="connsiteY2075" fmla="*/ 287394 h 2149321"/>
              <a:gd name="connsiteX2076" fmla="*/ 1680535 w 2067192"/>
              <a:gd name="connsiteY2076" fmla="*/ 301413 h 2149321"/>
              <a:gd name="connsiteX2077" fmla="*/ 1663864 w 2067192"/>
              <a:gd name="connsiteY2077" fmla="*/ 301413 h 2149321"/>
              <a:gd name="connsiteX2078" fmla="*/ 1680535 w 2067192"/>
              <a:gd name="connsiteY2078" fmla="*/ 287394 h 2149321"/>
              <a:gd name="connsiteX2079" fmla="*/ 1024992 w 2067192"/>
              <a:gd name="connsiteY2079" fmla="*/ 287394 h 2149321"/>
              <a:gd name="connsiteX2080" fmla="*/ 1024992 w 2067192"/>
              <a:gd name="connsiteY2080" fmla="*/ 301413 h 2149321"/>
              <a:gd name="connsiteX2081" fmla="*/ 1041663 w 2067192"/>
              <a:gd name="connsiteY2081" fmla="*/ 301413 h 2149321"/>
              <a:gd name="connsiteX2082" fmla="*/ 1041663 w 2067192"/>
              <a:gd name="connsiteY2082" fmla="*/ 287394 h 2149321"/>
              <a:gd name="connsiteX2083" fmla="*/ 453879 w 2067192"/>
              <a:gd name="connsiteY2083" fmla="*/ 287394 h 2149321"/>
              <a:gd name="connsiteX2084" fmla="*/ 436670 w 2067192"/>
              <a:gd name="connsiteY2084" fmla="*/ 301413 h 2149321"/>
              <a:gd name="connsiteX2085" fmla="*/ 453879 w 2067192"/>
              <a:gd name="connsiteY2085" fmla="*/ 301413 h 2149321"/>
              <a:gd name="connsiteX2086" fmla="*/ 386658 w 2067192"/>
              <a:gd name="connsiteY2086" fmla="*/ 287394 h 2149321"/>
              <a:gd name="connsiteX2087" fmla="*/ 386658 w 2067192"/>
              <a:gd name="connsiteY2087" fmla="*/ 301413 h 2149321"/>
              <a:gd name="connsiteX2088" fmla="*/ 369449 w 2067192"/>
              <a:gd name="connsiteY2088" fmla="*/ 301413 h 2149321"/>
              <a:gd name="connsiteX2089" fmla="*/ 386658 w 2067192"/>
              <a:gd name="connsiteY2089" fmla="*/ 287394 h 2149321"/>
              <a:gd name="connsiteX2090" fmla="*/ 1747756 w 2067192"/>
              <a:gd name="connsiteY2090" fmla="*/ 273813 h 2149321"/>
              <a:gd name="connsiteX2091" fmla="*/ 1764427 w 2067192"/>
              <a:gd name="connsiteY2091" fmla="*/ 273813 h 2149321"/>
              <a:gd name="connsiteX2092" fmla="*/ 1764427 w 2067192"/>
              <a:gd name="connsiteY2092" fmla="*/ 287394 h 2149321"/>
              <a:gd name="connsiteX2093" fmla="*/ 1747756 w 2067192"/>
              <a:gd name="connsiteY2093" fmla="*/ 287394 h 2149321"/>
              <a:gd name="connsiteX2094" fmla="*/ 1747756 w 2067192"/>
              <a:gd name="connsiteY2094" fmla="*/ 273813 h 2149321"/>
              <a:gd name="connsiteX2095" fmla="*/ 1680535 w 2067192"/>
              <a:gd name="connsiteY2095" fmla="*/ 273813 h 2149321"/>
              <a:gd name="connsiteX2096" fmla="*/ 1663864 w 2067192"/>
              <a:gd name="connsiteY2096" fmla="*/ 287394 h 2149321"/>
              <a:gd name="connsiteX2097" fmla="*/ 1661713 w 2067192"/>
              <a:gd name="connsiteY2097" fmla="*/ 287394 h 2149321"/>
              <a:gd name="connsiteX2098" fmla="*/ 1650957 w 2067192"/>
              <a:gd name="connsiteY2098" fmla="*/ 287394 h 2149321"/>
              <a:gd name="connsiteX2099" fmla="*/ 1646655 w 2067192"/>
              <a:gd name="connsiteY2099" fmla="*/ 287394 h 2149321"/>
              <a:gd name="connsiteX2100" fmla="*/ 1646655 w 2067192"/>
              <a:gd name="connsiteY2100" fmla="*/ 293309 h 2149321"/>
              <a:gd name="connsiteX2101" fmla="*/ 1646655 w 2067192"/>
              <a:gd name="connsiteY2101" fmla="*/ 301413 h 2149321"/>
              <a:gd name="connsiteX2102" fmla="*/ 1656604 w 2067192"/>
              <a:gd name="connsiteY2102" fmla="*/ 301413 h 2149321"/>
              <a:gd name="connsiteX2103" fmla="*/ 1657411 w 2067192"/>
              <a:gd name="connsiteY2103" fmla="*/ 301413 h 2149321"/>
              <a:gd name="connsiteX2104" fmla="*/ 1663864 w 2067192"/>
              <a:gd name="connsiteY2104" fmla="*/ 301413 h 2149321"/>
              <a:gd name="connsiteX2105" fmla="*/ 1663864 w 2067192"/>
              <a:gd name="connsiteY2105" fmla="*/ 303111 h 2149321"/>
              <a:gd name="connsiteX2106" fmla="*/ 1663864 w 2067192"/>
              <a:gd name="connsiteY2106" fmla="*/ 307355 h 2149321"/>
              <a:gd name="connsiteX2107" fmla="*/ 1663864 w 2067192"/>
              <a:gd name="connsiteY2107" fmla="*/ 308204 h 2149321"/>
              <a:gd name="connsiteX2108" fmla="*/ 1663864 w 2067192"/>
              <a:gd name="connsiteY2108" fmla="*/ 309053 h 2149321"/>
              <a:gd name="connsiteX2109" fmla="*/ 1663864 w 2067192"/>
              <a:gd name="connsiteY2109" fmla="*/ 314994 h 2149321"/>
              <a:gd name="connsiteX2110" fmla="*/ 1663864 w 2067192"/>
              <a:gd name="connsiteY2110" fmla="*/ 328576 h 2149321"/>
              <a:gd name="connsiteX2111" fmla="*/ 1670897 w 2067192"/>
              <a:gd name="connsiteY2111" fmla="*/ 328576 h 2149321"/>
              <a:gd name="connsiteX2112" fmla="*/ 1680535 w 2067192"/>
              <a:gd name="connsiteY2112" fmla="*/ 328576 h 2149321"/>
              <a:gd name="connsiteX2113" fmla="*/ 1680535 w 2067192"/>
              <a:gd name="connsiteY2113" fmla="*/ 342157 h 2149321"/>
              <a:gd name="connsiteX2114" fmla="*/ 1697206 w 2067192"/>
              <a:gd name="connsiteY2114" fmla="*/ 342157 h 2149321"/>
              <a:gd name="connsiteX2115" fmla="*/ 1697206 w 2067192"/>
              <a:gd name="connsiteY2115" fmla="*/ 328576 h 2149321"/>
              <a:gd name="connsiteX2116" fmla="*/ 1713877 w 2067192"/>
              <a:gd name="connsiteY2116" fmla="*/ 342157 h 2149321"/>
              <a:gd name="connsiteX2117" fmla="*/ 1713877 w 2067192"/>
              <a:gd name="connsiteY2117" fmla="*/ 328576 h 2149321"/>
              <a:gd name="connsiteX2118" fmla="*/ 1697206 w 2067192"/>
              <a:gd name="connsiteY2118" fmla="*/ 328576 h 2149321"/>
              <a:gd name="connsiteX2119" fmla="*/ 1695122 w 2067192"/>
              <a:gd name="connsiteY2119" fmla="*/ 328576 h 2149321"/>
              <a:gd name="connsiteX2120" fmla="*/ 1682619 w 2067192"/>
              <a:gd name="connsiteY2120" fmla="*/ 328576 h 2149321"/>
              <a:gd name="connsiteX2121" fmla="*/ 1680535 w 2067192"/>
              <a:gd name="connsiteY2121" fmla="*/ 328576 h 2149321"/>
              <a:gd name="connsiteX2122" fmla="*/ 1663864 w 2067192"/>
              <a:gd name="connsiteY2122" fmla="*/ 314994 h 2149321"/>
              <a:gd name="connsiteX2123" fmla="*/ 1680535 w 2067192"/>
              <a:gd name="connsiteY2123" fmla="*/ 314994 h 2149321"/>
              <a:gd name="connsiteX2124" fmla="*/ 1697206 w 2067192"/>
              <a:gd name="connsiteY2124" fmla="*/ 314994 h 2149321"/>
              <a:gd name="connsiteX2125" fmla="*/ 1713877 w 2067192"/>
              <a:gd name="connsiteY2125" fmla="*/ 314994 h 2149321"/>
              <a:gd name="connsiteX2126" fmla="*/ 1713877 w 2067192"/>
              <a:gd name="connsiteY2126" fmla="*/ 309902 h 2149321"/>
              <a:gd name="connsiteX2127" fmla="*/ 1713877 w 2067192"/>
              <a:gd name="connsiteY2127" fmla="*/ 309265 h 2149321"/>
              <a:gd name="connsiteX2128" fmla="*/ 1713877 w 2067192"/>
              <a:gd name="connsiteY2128" fmla="*/ 301413 h 2149321"/>
              <a:gd name="connsiteX2129" fmla="*/ 1697206 w 2067192"/>
              <a:gd name="connsiteY2129" fmla="*/ 301413 h 2149321"/>
              <a:gd name="connsiteX2130" fmla="*/ 1697206 w 2067192"/>
              <a:gd name="connsiteY2130" fmla="*/ 287394 h 2149321"/>
              <a:gd name="connsiteX2131" fmla="*/ 1713877 w 2067192"/>
              <a:gd name="connsiteY2131" fmla="*/ 287394 h 2149321"/>
              <a:gd name="connsiteX2132" fmla="*/ 1713877 w 2067192"/>
              <a:gd name="connsiteY2132" fmla="*/ 273813 h 2149321"/>
              <a:gd name="connsiteX2133" fmla="*/ 1697206 w 2067192"/>
              <a:gd name="connsiteY2133" fmla="*/ 273813 h 2149321"/>
              <a:gd name="connsiteX2134" fmla="*/ 1562763 w 2067192"/>
              <a:gd name="connsiteY2134" fmla="*/ 273813 h 2149321"/>
              <a:gd name="connsiteX2135" fmla="*/ 1562763 w 2067192"/>
              <a:gd name="connsiteY2135" fmla="*/ 287394 h 2149321"/>
              <a:gd name="connsiteX2136" fmla="*/ 1579434 w 2067192"/>
              <a:gd name="connsiteY2136" fmla="*/ 287394 h 2149321"/>
              <a:gd name="connsiteX2137" fmla="*/ 1579434 w 2067192"/>
              <a:gd name="connsiteY2137" fmla="*/ 273813 h 2149321"/>
              <a:gd name="connsiteX2138" fmla="*/ 1562763 w 2067192"/>
              <a:gd name="connsiteY2138" fmla="*/ 273813 h 2149321"/>
              <a:gd name="connsiteX2139" fmla="*/ 487221 w 2067192"/>
              <a:gd name="connsiteY2139" fmla="*/ 273813 h 2149321"/>
              <a:gd name="connsiteX2140" fmla="*/ 503892 w 2067192"/>
              <a:gd name="connsiteY2140" fmla="*/ 287394 h 2149321"/>
              <a:gd name="connsiteX2141" fmla="*/ 487221 w 2067192"/>
              <a:gd name="connsiteY2141" fmla="*/ 287394 h 2149321"/>
              <a:gd name="connsiteX2142" fmla="*/ 487221 w 2067192"/>
              <a:gd name="connsiteY2142" fmla="*/ 273813 h 2149321"/>
              <a:gd name="connsiteX2143" fmla="*/ 336107 w 2067192"/>
              <a:gd name="connsiteY2143" fmla="*/ 273813 h 2149321"/>
              <a:gd name="connsiteX2144" fmla="*/ 352778 w 2067192"/>
              <a:gd name="connsiteY2144" fmla="*/ 273813 h 2149321"/>
              <a:gd name="connsiteX2145" fmla="*/ 352778 w 2067192"/>
              <a:gd name="connsiteY2145" fmla="*/ 275511 h 2149321"/>
              <a:gd name="connsiteX2146" fmla="*/ 352778 w 2067192"/>
              <a:gd name="connsiteY2146" fmla="*/ 287394 h 2149321"/>
              <a:gd name="connsiteX2147" fmla="*/ 336107 w 2067192"/>
              <a:gd name="connsiteY2147" fmla="*/ 273813 h 2149321"/>
              <a:gd name="connsiteX2148" fmla="*/ 484616 w 2067192"/>
              <a:gd name="connsiteY2148" fmla="*/ 268084 h 2149321"/>
              <a:gd name="connsiteX2149" fmla="*/ 487221 w 2067192"/>
              <a:gd name="connsiteY2149" fmla="*/ 273813 h 2149321"/>
              <a:gd name="connsiteX2150" fmla="*/ 470550 w 2067192"/>
              <a:gd name="connsiteY2150" fmla="*/ 273813 h 2149321"/>
              <a:gd name="connsiteX2151" fmla="*/ 484616 w 2067192"/>
              <a:gd name="connsiteY2151" fmla="*/ 268084 h 2149321"/>
              <a:gd name="connsiteX2152" fmla="*/ 1629984 w 2067192"/>
              <a:gd name="connsiteY2152" fmla="*/ 246651 h 2149321"/>
              <a:gd name="connsiteX2153" fmla="*/ 1613314 w 2067192"/>
              <a:gd name="connsiteY2153" fmla="*/ 260232 h 2149321"/>
              <a:gd name="connsiteX2154" fmla="*/ 1629984 w 2067192"/>
              <a:gd name="connsiteY2154" fmla="*/ 260232 h 2149321"/>
              <a:gd name="connsiteX2155" fmla="*/ 1629984 w 2067192"/>
              <a:gd name="connsiteY2155" fmla="*/ 273813 h 2149321"/>
              <a:gd name="connsiteX2156" fmla="*/ 1613314 w 2067192"/>
              <a:gd name="connsiteY2156" fmla="*/ 273813 h 2149321"/>
              <a:gd name="connsiteX2157" fmla="*/ 1613314 w 2067192"/>
              <a:gd name="connsiteY2157" fmla="*/ 275511 h 2149321"/>
              <a:gd name="connsiteX2158" fmla="*/ 1613314 w 2067192"/>
              <a:gd name="connsiteY2158" fmla="*/ 279755 h 2149321"/>
              <a:gd name="connsiteX2159" fmla="*/ 1613314 w 2067192"/>
              <a:gd name="connsiteY2159" fmla="*/ 280604 h 2149321"/>
              <a:gd name="connsiteX2160" fmla="*/ 1613314 w 2067192"/>
              <a:gd name="connsiteY2160" fmla="*/ 281452 h 2149321"/>
              <a:gd name="connsiteX2161" fmla="*/ 1613314 w 2067192"/>
              <a:gd name="connsiteY2161" fmla="*/ 287394 h 2149321"/>
              <a:gd name="connsiteX2162" fmla="*/ 1603676 w 2067192"/>
              <a:gd name="connsiteY2162" fmla="*/ 287394 h 2149321"/>
              <a:gd name="connsiteX2163" fmla="*/ 1596643 w 2067192"/>
              <a:gd name="connsiteY2163" fmla="*/ 287394 h 2149321"/>
              <a:gd name="connsiteX2164" fmla="*/ 1596643 w 2067192"/>
              <a:gd name="connsiteY2164" fmla="*/ 301413 h 2149321"/>
              <a:gd name="connsiteX2165" fmla="*/ 1613314 w 2067192"/>
              <a:gd name="connsiteY2165" fmla="*/ 301413 h 2149321"/>
              <a:gd name="connsiteX2166" fmla="*/ 1613314 w 2067192"/>
              <a:gd name="connsiteY2166" fmla="*/ 287394 h 2149321"/>
              <a:gd name="connsiteX2167" fmla="*/ 1615398 w 2067192"/>
              <a:gd name="connsiteY2167" fmla="*/ 287394 h 2149321"/>
              <a:gd name="connsiteX2168" fmla="*/ 1622951 w 2067192"/>
              <a:gd name="connsiteY2168" fmla="*/ 287394 h 2149321"/>
              <a:gd name="connsiteX2169" fmla="*/ 1623733 w 2067192"/>
              <a:gd name="connsiteY2169" fmla="*/ 287394 h 2149321"/>
              <a:gd name="connsiteX2170" fmla="*/ 1629984 w 2067192"/>
              <a:gd name="connsiteY2170" fmla="*/ 287394 h 2149321"/>
              <a:gd name="connsiteX2171" fmla="*/ 1629984 w 2067192"/>
              <a:gd name="connsiteY2171" fmla="*/ 273813 h 2149321"/>
              <a:gd name="connsiteX2172" fmla="*/ 1646655 w 2067192"/>
              <a:gd name="connsiteY2172" fmla="*/ 260232 h 2149321"/>
              <a:gd name="connsiteX2173" fmla="*/ 1629984 w 2067192"/>
              <a:gd name="connsiteY2173" fmla="*/ 260232 h 2149321"/>
              <a:gd name="connsiteX2174" fmla="*/ 1629984 w 2067192"/>
              <a:gd name="connsiteY2174" fmla="*/ 246651 h 2149321"/>
              <a:gd name="connsiteX2175" fmla="*/ 386658 w 2067192"/>
              <a:gd name="connsiteY2175" fmla="*/ 232632 h 2149321"/>
              <a:gd name="connsiteX2176" fmla="*/ 386658 w 2067192"/>
              <a:gd name="connsiteY2176" fmla="*/ 246651 h 2149321"/>
              <a:gd name="connsiteX2177" fmla="*/ 386658 w 2067192"/>
              <a:gd name="connsiteY2177" fmla="*/ 260232 h 2149321"/>
              <a:gd name="connsiteX2178" fmla="*/ 403329 w 2067192"/>
              <a:gd name="connsiteY2178" fmla="*/ 260232 h 2149321"/>
              <a:gd name="connsiteX2179" fmla="*/ 403329 w 2067192"/>
              <a:gd name="connsiteY2179" fmla="*/ 246651 h 2149321"/>
              <a:gd name="connsiteX2180" fmla="*/ 386658 w 2067192"/>
              <a:gd name="connsiteY2180" fmla="*/ 232632 h 2149321"/>
              <a:gd name="connsiteX2181" fmla="*/ 1293878 w 2067192"/>
              <a:gd name="connsiteY2181" fmla="*/ 219050 h 2149321"/>
              <a:gd name="connsiteX2182" fmla="*/ 1293878 w 2067192"/>
              <a:gd name="connsiteY2182" fmla="*/ 232632 h 2149321"/>
              <a:gd name="connsiteX2183" fmla="*/ 467945 w 2067192"/>
              <a:gd name="connsiteY2183" fmla="*/ 213321 h 2149321"/>
              <a:gd name="connsiteX2184" fmla="*/ 470550 w 2067192"/>
              <a:gd name="connsiteY2184" fmla="*/ 219050 h 2149321"/>
              <a:gd name="connsiteX2185" fmla="*/ 468466 w 2067192"/>
              <a:gd name="connsiteY2185" fmla="*/ 219050 h 2149321"/>
              <a:gd name="connsiteX2186" fmla="*/ 455963 w 2067192"/>
              <a:gd name="connsiteY2186" fmla="*/ 219050 h 2149321"/>
              <a:gd name="connsiteX2187" fmla="*/ 453879 w 2067192"/>
              <a:gd name="connsiteY2187" fmla="*/ 219050 h 2149321"/>
              <a:gd name="connsiteX2188" fmla="*/ 467945 w 2067192"/>
              <a:gd name="connsiteY2188" fmla="*/ 213321 h 2149321"/>
              <a:gd name="connsiteX2189" fmla="*/ 1462200 w 2067192"/>
              <a:gd name="connsiteY2189" fmla="*/ 191888 h 2149321"/>
              <a:gd name="connsiteX2190" fmla="*/ 1478871 w 2067192"/>
              <a:gd name="connsiteY2190" fmla="*/ 191888 h 2149321"/>
              <a:gd name="connsiteX2191" fmla="*/ 1469233 w 2067192"/>
              <a:gd name="connsiteY2191" fmla="*/ 191888 h 2149321"/>
              <a:gd name="connsiteX2192" fmla="*/ 1462200 w 2067192"/>
              <a:gd name="connsiteY2192" fmla="*/ 191888 h 2149321"/>
              <a:gd name="connsiteX2193" fmla="*/ 705556 w 2067192"/>
              <a:gd name="connsiteY2193" fmla="*/ 191888 h 2149321"/>
              <a:gd name="connsiteX2194" fmla="*/ 705556 w 2067192"/>
              <a:gd name="connsiteY2194" fmla="*/ 205469 h 2149321"/>
              <a:gd name="connsiteX2195" fmla="*/ 705556 w 2067192"/>
              <a:gd name="connsiteY2195" fmla="*/ 219050 h 2149321"/>
              <a:gd name="connsiteX2196" fmla="*/ 690969 w 2067192"/>
              <a:gd name="connsiteY2196" fmla="*/ 219050 h 2149321"/>
              <a:gd name="connsiteX2197" fmla="*/ 688885 w 2067192"/>
              <a:gd name="connsiteY2197" fmla="*/ 219050 h 2149321"/>
              <a:gd name="connsiteX2198" fmla="*/ 688885 w 2067192"/>
              <a:gd name="connsiteY2198" fmla="*/ 232632 h 2149321"/>
              <a:gd name="connsiteX2199" fmla="*/ 705556 w 2067192"/>
              <a:gd name="connsiteY2199" fmla="*/ 232632 h 2149321"/>
              <a:gd name="connsiteX2200" fmla="*/ 705556 w 2067192"/>
              <a:gd name="connsiteY2200" fmla="*/ 219050 h 2149321"/>
              <a:gd name="connsiteX2201" fmla="*/ 722765 w 2067192"/>
              <a:gd name="connsiteY2201" fmla="*/ 219050 h 2149321"/>
              <a:gd name="connsiteX2202" fmla="*/ 722765 w 2067192"/>
              <a:gd name="connsiteY2202" fmla="*/ 205469 h 2149321"/>
              <a:gd name="connsiteX2203" fmla="*/ 705556 w 2067192"/>
              <a:gd name="connsiteY2203" fmla="*/ 191888 h 2149321"/>
              <a:gd name="connsiteX2204" fmla="*/ 403329 w 2067192"/>
              <a:gd name="connsiteY2204" fmla="*/ 191888 h 2149321"/>
              <a:gd name="connsiteX2205" fmla="*/ 403329 w 2067192"/>
              <a:gd name="connsiteY2205" fmla="*/ 205469 h 2149321"/>
              <a:gd name="connsiteX2206" fmla="*/ 401245 w 2067192"/>
              <a:gd name="connsiteY2206" fmla="*/ 205469 h 2149321"/>
              <a:gd name="connsiteX2207" fmla="*/ 393691 w 2067192"/>
              <a:gd name="connsiteY2207" fmla="*/ 205469 h 2149321"/>
              <a:gd name="connsiteX2208" fmla="*/ 386658 w 2067192"/>
              <a:gd name="connsiteY2208" fmla="*/ 205469 h 2149321"/>
              <a:gd name="connsiteX2209" fmla="*/ 403329 w 2067192"/>
              <a:gd name="connsiteY2209" fmla="*/ 191888 h 2149321"/>
              <a:gd name="connsiteX2210" fmla="*/ 1377770 w 2067192"/>
              <a:gd name="connsiteY2210" fmla="*/ 177869 h 2149321"/>
              <a:gd name="connsiteX2211" fmla="*/ 1377770 w 2067192"/>
              <a:gd name="connsiteY2211" fmla="*/ 191888 h 2149321"/>
              <a:gd name="connsiteX2212" fmla="*/ 1394979 w 2067192"/>
              <a:gd name="connsiteY2212" fmla="*/ 191888 h 2149321"/>
              <a:gd name="connsiteX2213" fmla="*/ 1394979 w 2067192"/>
              <a:gd name="connsiteY2213" fmla="*/ 177869 h 2149321"/>
              <a:gd name="connsiteX2214" fmla="*/ 1344428 w 2067192"/>
              <a:gd name="connsiteY2214" fmla="*/ 177869 h 2149321"/>
              <a:gd name="connsiteX2215" fmla="*/ 1344428 w 2067192"/>
              <a:gd name="connsiteY2215" fmla="*/ 191888 h 2149321"/>
              <a:gd name="connsiteX2216" fmla="*/ 1361099 w 2067192"/>
              <a:gd name="connsiteY2216" fmla="*/ 191888 h 2149321"/>
              <a:gd name="connsiteX2217" fmla="*/ 1361099 w 2067192"/>
              <a:gd name="connsiteY2217" fmla="*/ 205469 h 2149321"/>
              <a:gd name="connsiteX2218" fmla="*/ 1344428 w 2067192"/>
              <a:gd name="connsiteY2218" fmla="*/ 205469 h 2149321"/>
              <a:gd name="connsiteX2219" fmla="*/ 1344428 w 2067192"/>
              <a:gd name="connsiteY2219" fmla="*/ 219050 h 2149321"/>
              <a:gd name="connsiteX2220" fmla="*/ 1342344 w 2067192"/>
              <a:gd name="connsiteY2220" fmla="*/ 219050 h 2149321"/>
              <a:gd name="connsiteX2221" fmla="*/ 1329841 w 2067192"/>
              <a:gd name="connsiteY2221" fmla="*/ 219050 h 2149321"/>
              <a:gd name="connsiteX2222" fmla="*/ 1327757 w 2067192"/>
              <a:gd name="connsiteY2222" fmla="*/ 219050 h 2149321"/>
              <a:gd name="connsiteX2223" fmla="*/ 1344428 w 2067192"/>
              <a:gd name="connsiteY2223" fmla="*/ 232632 h 2149321"/>
              <a:gd name="connsiteX2224" fmla="*/ 1327757 w 2067192"/>
              <a:gd name="connsiteY2224" fmla="*/ 232632 h 2149321"/>
              <a:gd name="connsiteX2225" fmla="*/ 1327757 w 2067192"/>
              <a:gd name="connsiteY2225" fmla="*/ 246651 h 2149321"/>
              <a:gd name="connsiteX2226" fmla="*/ 1344428 w 2067192"/>
              <a:gd name="connsiteY2226" fmla="*/ 246651 h 2149321"/>
              <a:gd name="connsiteX2227" fmla="*/ 1344428 w 2067192"/>
              <a:gd name="connsiteY2227" fmla="*/ 232632 h 2149321"/>
              <a:gd name="connsiteX2228" fmla="*/ 1344428 w 2067192"/>
              <a:gd name="connsiteY2228" fmla="*/ 219050 h 2149321"/>
              <a:gd name="connsiteX2229" fmla="*/ 1361099 w 2067192"/>
              <a:gd name="connsiteY2229" fmla="*/ 219050 h 2149321"/>
              <a:gd name="connsiteX2230" fmla="*/ 1377770 w 2067192"/>
              <a:gd name="connsiteY2230" fmla="*/ 205469 h 2149321"/>
              <a:gd name="connsiteX2231" fmla="*/ 1375686 w 2067192"/>
              <a:gd name="connsiteY2231" fmla="*/ 205469 h 2149321"/>
              <a:gd name="connsiteX2232" fmla="*/ 1371518 w 2067192"/>
              <a:gd name="connsiteY2232" fmla="*/ 205469 h 2149321"/>
              <a:gd name="connsiteX2233" fmla="*/ 1370737 w 2067192"/>
              <a:gd name="connsiteY2233" fmla="*/ 205469 h 2149321"/>
              <a:gd name="connsiteX2234" fmla="*/ 1361099 w 2067192"/>
              <a:gd name="connsiteY2234" fmla="*/ 205469 h 2149321"/>
              <a:gd name="connsiteX2235" fmla="*/ 1361099 w 2067192"/>
              <a:gd name="connsiteY2235" fmla="*/ 191888 h 2149321"/>
              <a:gd name="connsiteX2236" fmla="*/ 1243327 w 2067192"/>
              <a:gd name="connsiteY2236" fmla="*/ 177869 h 2149321"/>
              <a:gd name="connsiteX2237" fmla="*/ 1226656 w 2067192"/>
              <a:gd name="connsiteY2237" fmla="*/ 191888 h 2149321"/>
              <a:gd name="connsiteX2238" fmla="*/ 1243327 w 2067192"/>
              <a:gd name="connsiteY2238" fmla="*/ 191888 h 2149321"/>
              <a:gd name="connsiteX2239" fmla="*/ 1243327 w 2067192"/>
              <a:gd name="connsiteY2239" fmla="*/ 177869 h 2149321"/>
              <a:gd name="connsiteX2240" fmla="*/ 621664 w 2067192"/>
              <a:gd name="connsiteY2240" fmla="*/ 177869 h 2149321"/>
              <a:gd name="connsiteX2241" fmla="*/ 621664 w 2067192"/>
              <a:gd name="connsiteY2241" fmla="*/ 191888 h 2149321"/>
              <a:gd name="connsiteX2242" fmla="*/ 487221 w 2067192"/>
              <a:gd name="connsiteY2242" fmla="*/ 164288 h 2149321"/>
              <a:gd name="connsiteX2243" fmla="*/ 487221 w 2067192"/>
              <a:gd name="connsiteY2243" fmla="*/ 164288 h 2149321"/>
              <a:gd name="connsiteX2244" fmla="*/ 453879 w 2067192"/>
              <a:gd name="connsiteY2244" fmla="*/ 164288 h 2149321"/>
              <a:gd name="connsiteX2245" fmla="*/ 470550 w 2067192"/>
              <a:gd name="connsiteY2245" fmla="*/ 164288 h 2149321"/>
              <a:gd name="connsiteX2246" fmla="*/ 470550 w 2067192"/>
              <a:gd name="connsiteY2246" fmla="*/ 177869 h 2149321"/>
              <a:gd name="connsiteX2247" fmla="*/ 468466 w 2067192"/>
              <a:gd name="connsiteY2247" fmla="*/ 177869 h 2149321"/>
              <a:gd name="connsiteX2248" fmla="*/ 464299 w 2067192"/>
              <a:gd name="connsiteY2248" fmla="*/ 177869 h 2149321"/>
              <a:gd name="connsiteX2249" fmla="*/ 463517 w 2067192"/>
              <a:gd name="connsiteY2249" fmla="*/ 177869 h 2149321"/>
              <a:gd name="connsiteX2250" fmla="*/ 453879 w 2067192"/>
              <a:gd name="connsiteY2250" fmla="*/ 177869 h 2149321"/>
              <a:gd name="connsiteX2251" fmla="*/ 1428320 w 2067192"/>
              <a:gd name="connsiteY2251" fmla="*/ 150707 h 2149321"/>
              <a:gd name="connsiteX2252" fmla="*/ 1444991 w 2067192"/>
              <a:gd name="connsiteY2252" fmla="*/ 164288 h 2149321"/>
              <a:gd name="connsiteX2253" fmla="*/ 1435353 w 2067192"/>
              <a:gd name="connsiteY2253" fmla="*/ 164288 h 2149321"/>
              <a:gd name="connsiteX2254" fmla="*/ 1434572 w 2067192"/>
              <a:gd name="connsiteY2254" fmla="*/ 164288 h 2149321"/>
              <a:gd name="connsiteX2255" fmla="*/ 1428320 w 2067192"/>
              <a:gd name="connsiteY2255" fmla="*/ 164288 h 2149321"/>
              <a:gd name="connsiteX2256" fmla="*/ 604993 w 2067192"/>
              <a:gd name="connsiteY2256" fmla="*/ 150707 h 2149321"/>
              <a:gd name="connsiteX2257" fmla="*/ 604993 w 2067192"/>
              <a:gd name="connsiteY2257" fmla="*/ 164288 h 2149321"/>
              <a:gd name="connsiteX2258" fmla="*/ 614631 w 2067192"/>
              <a:gd name="connsiteY2258" fmla="*/ 164288 h 2149321"/>
              <a:gd name="connsiteX2259" fmla="*/ 621664 w 2067192"/>
              <a:gd name="connsiteY2259" fmla="*/ 164288 h 2149321"/>
              <a:gd name="connsiteX2260" fmla="*/ 621664 w 2067192"/>
              <a:gd name="connsiteY2260" fmla="*/ 150707 h 2149321"/>
              <a:gd name="connsiteX2261" fmla="*/ 1394979 w 2067192"/>
              <a:gd name="connsiteY2261" fmla="*/ 137126 h 2149321"/>
              <a:gd name="connsiteX2262" fmla="*/ 1411649 w 2067192"/>
              <a:gd name="connsiteY2262" fmla="*/ 137126 h 2149321"/>
              <a:gd name="connsiteX2263" fmla="*/ 1411649 w 2067192"/>
              <a:gd name="connsiteY2263" fmla="*/ 150707 h 2149321"/>
              <a:gd name="connsiteX2264" fmla="*/ 1394979 w 2067192"/>
              <a:gd name="connsiteY2264" fmla="*/ 150707 h 2149321"/>
              <a:gd name="connsiteX2265" fmla="*/ 1226656 w 2067192"/>
              <a:gd name="connsiteY2265" fmla="*/ 137126 h 2149321"/>
              <a:gd name="connsiteX2266" fmla="*/ 1243327 w 2067192"/>
              <a:gd name="connsiteY2266" fmla="*/ 137126 h 2149321"/>
              <a:gd name="connsiteX2267" fmla="*/ 1260536 w 2067192"/>
              <a:gd name="connsiteY2267" fmla="*/ 137126 h 2149321"/>
              <a:gd name="connsiteX2268" fmla="*/ 1260536 w 2067192"/>
              <a:gd name="connsiteY2268" fmla="*/ 150707 h 2149321"/>
              <a:gd name="connsiteX2269" fmla="*/ 1260536 w 2067192"/>
              <a:gd name="connsiteY2269" fmla="*/ 164288 h 2149321"/>
              <a:gd name="connsiteX2270" fmla="*/ 1243327 w 2067192"/>
              <a:gd name="connsiteY2270" fmla="*/ 164288 h 2149321"/>
              <a:gd name="connsiteX2271" fmla="*/ 1243327 w 2067192"/>
              <a:gd name="connsiteY2271" fmla="*/ 150707 h 2149321"/>
              <a:gd name="connsiteX2272" fmla="*/ 1233689 w 2067192"/>
              <a:gd name="connsiteY2272" fmla="*/ 150707 h 2149321"/>
              <a:gd name="connsiteX2273" fmla="*/ 1232908 w 2067192"/>
              <a:gd name="connsiteY2273" fmla="*/ 150707 h 2149321"/>
              <a:gd name="connsiteX2274" fmla="*/ 1226656 w 2067192"/>
              <a:gd name="connsiteY2274" fmla="*/ 150707 h 2149321"/>
              <a:gd name="connsiteX2275" fmla="*/ 806657 w 2067192"/>
              <a:gd name="connsiteY2275" fmla="*/ 137126 h 2149321"/>
              <a:gd name="connsiteX2276" fmla="*/ 806657 w 2067192"/>
              <a:gd name="connsiteY2276" fmla="*/ 150707 h 2149321"/>
              <a:gd name="connsiteX2277" fmla="*/ 823328 w 2067192"/>
              <a:gd name="connsiteY2277" fmla="*/ 150707 h 2149321"/>
              <a:gd name="connsiteX2278" fmla="*/ 823328 w 2067192"/>
              <a:gd name="connsiteY2278" fmla="*/ 137126 h 2149321"/>
              <a:gd name="connsiteX2279" fmla="*/ 806657 w 2067192"/>
              <a:gd name="connsiteY2279" fmla="*/ 137126 h 2149321"/>
              <a:gd name="connsiteX2280" fmla="*/ 655543 w 2067192"/>
              <a:gd name="connsiteY2280" fmla="*/ 137126 h 2149321"/>
              <a:gd name="connsiteX2281" fmla="*/ 655543 w 2067192"/>
              <a:gd name="connsiteY2281" fmla="*/ 150707 h 2149321"/>
              <a:gd name="connsiteX2282" fmla="*/ 655543 w 2067192"/>
              <a:gd name="connsiteY2282" fmla="*/ 137126 h 2149321"/>
              <a:gd name="connsiteX2283" fmla="*/ 1344168 w 2067192"/>
              <a:gd name="connsiteY2283" fmla="*/ 131211 h 2149321"/>
              <a:gd name="connsiteX2284" fmla="*/ 1344428 w 2067192"/>
              <a:gd name="connsiteY2284" fmla="*/ 137126 h 2149321"/>
              <a:gd name="connsiteX2285" fmla="*/ 1327757 w 2067192"/>
              <a:gd name="connsiteY2285" fmla="*/ 137126 h 2149321"/>
              <a:gd name="connsiteX2286" fmla="*/ 1344168 w 2067192"/>
              <a:gd name="connsiteY2286" fmla="*/ 131211 h 2149321"/>
              <a:gd name="connsiteX2287" fmla="*/ 1192777 w 2067192"/>
              <a:gd name="connsiteY2287" fmla="*/ 123106 h 2149321"/>
              <a:gd name="connsiteX2288" fmla="*/ 1194928 w 2067192"/>
              <a:gd name="connsiteY2288" fmla="*/ 123106 h 2149321"/>
              <a:gd name="connsiteX2289" fmla="*/ 1199230 w 2067192"/>
              <a:gd name="connsiteY2289" fmla="*/ 123106 h 2149321"/>
              <a:gd name="connsiteX2290" fmla="*/ 1200037 w 2067192"/>
              <a:gd name="connsiteY2290" fmla="*/ 123106 h 2149321"/>
              <a:gd name="connsiteX2291" fmla="*/ 1209985 w 2067192"/>
              <a:gd name="connsiteY2291" fmla="*/ 123106 h 2149321"/>
              <a:gd name="connsiteX2292" fmla="*/ 1226656 w 2067192"/>
              <a:gd name="connsiteY2292" fmla="*/ 123106 h 2149321"/>
              <a:gd name="connsiteX2293" fmla="*/ 1226656 w 2067192"/>
              <a:gd name="connsiteY2293" fmla="*/ 124859 h 2149321"/>
              <a:gd name="connsiteX2294" fmla="*/ 1226656 w 2067192"/>
              <a:gd name="connsiteY2294" fmla="*/ 133621 h 2149321"/>
              <a:gd name="connsiteX2295" fmla="*/ 1226656 w 2067192"/>
              <a:gd name="connsiteY2295" fmla="*/ 137126 h 2149321"/>
              <a:gd name="connsiteX2296" fmla="*/ 1209985 w 2067192"/>
              <a:gd name="connsiteY2296" fmla="*/ 137126 h 2149321"/>
              <a:gd name="connsiteX2297" fmla="*/ 1209985 w 2067192"/>
              <a:gd name="connsiteY2297" fmla="*/ 150707 h 2149321"/>
              <a:gd name="connsiteX2298" fmla="*/ 1207834 w 2067192"/>
              <a:gd name="connsiteY2298" fmla="*/ 150707 h 2149321"/>
              <a:gd name="connsiteX2299" fmla="*/ 1203532 w 2067192"/>
              <a:gd name="connsiteY2299" fmla="*/ 150707 h 2149321"/>
              <a:gd name="connsiteX2300" fmla="*/ 1202725 w 2067192"/>
              <a:gd name="connsiteY2300" fmla="*/ 150707 h 2149321"/>
              <a:gd name="connsiteX2301" fmla="*/ 1192777 w 2067192"/>
              <a:gd name="connsiteY2301" fmla="*/ 150707 h 2149321"/>
              <a:gd name="connsiteX2302" fmla="*/ 1192777 w 2067192"/>
              <a:gd name="connsiteY2302" fmla="*/ 137126 h 2149321"/>
              <a:gd name="connsiteX2303" fmla="*/ 1192777 w 2067192"/>
              <a:gd name="connsiteY2303" fmla="*/ 123106 h 2149321"/>
              <a:gd name="connsiteX2304" fmla="*/ 772777 w 2067192"/>
              <a:gd name="connsiteY2304" fmla="*/ 95944 h 2149321"/>
              <a:gd name="connsiteX2305" fmla="*/ 789986 w 2067192"/>
              <a:gd name="connsiteY2305" fmla="*/ 95944 h 2149321"/>
              <a:gd name="connsiteX2306" fmla="*/ 772777 w 2067192"/>
              <a:gd name="connsiteY2306" fmla="*/ 109525 h 2149321"/>
              <a:gd name="connsiteX2307" fmla="*/ 772777 w 2067192"/>
              <a:gd name="connsiteY2307" fmla="*/ 95944 h 2149321"/>
              <a:gd name="connsiteX2308" fmla="*/ 756106 w 2067192"/>
              <a:gd name="connsiteY2308" fmla="*/ 95944 h 2149321"/>
              <a:gd name="connsiteX2309" fmla="*/ 765744 w 2067192"/>
              <a:gd name="connsiteY2309" fmla="*/ 95944 h 2149321"/>
              <a:gd name="connsiteX2310" fmla="*/ 772777 w 2067192"/>
              <a:gd name="connsiteY2310" fmla="*/ 95944 h 2149321"/>
              <a:gd name="connsiteX2311" fmla="*/ 756106 w 2067192"/>
              <a:gd name="connsiteY2311" fmla="*/ 109525 h 2149321"/>
              <a:gd name="connsiteX2312" fmla="*/ 739436 w 2067192"/>
              <a:gd name="connsiteY2312" fmla="*/ 95944 h 2149321"/>
              <a:gd name="connsiteX2313" fmla="*/ 739436 w 2067192"/>
              <a:gd name="connsiteY2313" fmla="*/ 109525 h 2149321"/>
              <a:gd name="connsiteX2314" fmla="*/ 739436 w 2067192"/>
              <a:gd name="connsiteY2314" fmla="*/ 95944 h 2149321"/>
              <a:gd name="connsiteX2315" fmla="*/ 772777 w 2067192"/>
              <a:gd name="connsiteY2315" fmla="*/ 82363 h 2149321"/>
              <a:gd name="connsiteX2316" fmla="*/ 789986 w 2067192"/>
              <a:gd name="connsiteY2316" fmla="*/ 82363 h 2149321"/>
              <a:gd name="connsiteX2317" fmla="*/ 772777 w 2067192"/>
              <a:gd name="connsiteY2317" fmla="*/ 95944 h 2149321"/>
              <a:gd name="connsiteX2318" fmla="*/ 772777 w 2067192"/>
              <a:gd name="connsiteY2318" fmla="*/ 82363 h 2149321"/>
              <a:gd name="connsiteX2319" fmla="*/ 739436 w 2067192"/>
              <a:gd name="connsiteY2319" fmla="*/ 82363 h 2149321"/>
              <a:gd name="connsiteX2320" fmla="*/ 756106 w 2067192"/>
              <a:gd name="connsiteY2320" fmla="*/ 82363 h 2149321"/>
              <a:gd name="connsiteX2321" fmla="*/ 739436 w 2067192"/>
              <a:gd name="connsiteY2321" fmla="*/ 95944 h 2149321"/>
              <a:gd name="connsiteX2322" fmla="*/ 739436 w 2067192"/>
              <a:gd name="connsiteY2322" fmla="*/ 68344 h 2149321"/>
              <a:gd name="connsiteX2323" fmla="*/ 756106 w 2067192"/>
              <a:gd name="connsiteY2323" fmla="*/ 68344 h 2149321"/>
              <a:gd name="connsiteX2324" fmla="*/ 739436 w 2067192"/>
              <a:gd name="connsiteY2324" fmla="*/ 82363 h 2149321"/>
              <a:gd name="connsiteX2325" fmla="*/ 655543 w 2067192"/>
              <a:gd name="connsiteY2325" fmla="*/ 68344 h 2149321"/>
              <a:gd name="connsiteX2326" fmla="*/ 655543 w 2067192"/>
              <a:gd name="connsiteY2326" fmla="*/ 82363 h 2149321"/>
              <a:gd name="connsiteX2327" fmla="*/ 638335 w 2067192"/>
              <a:gd name="connsiteY2327" fmla="*/ 82363 h 2149321"/>
              <a:gd name="connsiteX2328" fmla="*/ 655543 w 2067192"/>
              <a:gd name="connsiteY2328" fmla="*/ 68344 h 2149321"/>
              <a:gd name="connsiteX2329" fmla="*/ 857207 w 2067192"/>
              <a:gd name="connsiteY2329" fmla="*/ 54763 h 2149321"/>
              <a:gd name="connsiteX2330" fmla="*/ 857207 w 2067192"/>
              <a:gd name="connsiteY2330" fmla="*/ 68344 h 2149321"/>
              <a:gd name="connsiteX2331" fmla="*/ 857207 w 2067192"/>
              <a:gd name="connsiteY2331" fmla="*/ 54763 h 2149321"/>
              <a:gd name="connsiteX2332" fmla="*/ 672214 w 2067192"/>
              <a:gd name="connsiteY2332" fmla="*/ 54763 h 2149321"/>
              <a:gd name="connsiteX2333" fmla="*/ 655543 w 2067192"/>
              <a:gd name="connsiteY2333" fmla="*/ 68344 h 2149321"/>
              <a:gd name="connsiteX2334" fmla="*/ 672214 w 2067192"/>
              <a:gd name="connsiteY2334" fmla="*/ 54763 h 2149321"/>
              <a:gd name="connsiteX2335" fmla="*/ 823328 w 2067192"/>
              <a:gd name="connsiteY2335" fmla="*/ 41182 h 2149321"/>
              <a:gd name="connsiteX2336" fmla="*/ 823328 w 2067192"/>
              <a:gd name="connsiteY2336" fmla="*/ 54763 h 2149321"/>
              <a:gd name="connsiteX2337" fmla="*/ 739436 w 2067192"/>
              <a:gd name="connsiteY2337" fmla="*/ 41182 h 2149321"/>
              <a:gd name="connsiteX2338" fmla="*/ 756106 w 2067192"/>
              <a:gd name="connsiteY2338" fmla="*/ 41182 h 2149321"/>
              <a:gd name="connsiteX2339" fmla="*/ 756106 w 2067192"/>
              <a:gd name="connsiteY2339" fmla="*/ 54763 h 2149321"/>
              <a:gd name="connsiteX2340" fmla="*/ 739436 w 2067192"/>
              <a:gd name="connsiteY2340" fmla="*/ 54763 h 2149321"/>
              <a:gd name="connsiteX2341" fmla="*/ 722765 w 2067192"/>
              <a:gd name="connsiteY2341" fmla="*/ 41182 h 2149321"/>
              <a:gd name="connsiteX2342" fmla="*/ 722765 w 2067192"/>
              <a:gd name="connsiteY2342" fmla="*/ 54763 h 2149321"/>
              <a:gd name="connsiteX2343" fmla="*/ 722765 w 2067192"/>
              <a:gd name="connsiteY2343" fmla="*/ 41182 h 2149321"/>
              <a:gd name="connsiteX2344" fmla="*/ 830621 w 2067192"/>
              <a:gd name="connsiteY2344" fmla="*/ 35452 h 2149321"/>
              <a:gd name="connsiteX2345" fmla="*/ 839999 w 2067192"/>
              <a:gd name="connsiteY2345" fmla="*/ 41182 h 2149321"/>
              <a:gd name="connsiteX2346" fmla="*/ 823328 w 2067192"/>
              <a:gd name="connsiteY2346" fmla="*/ 41182 h 2149321"/>
              <a:gd name="connsiteX2347" fmla="*/ 830621 w 2067192"/>
              <a:gd name="connsiteY2347" fmla="*/ 35452 h 2149321"/>
              <a:gd name="connsiteX2348" fmla="*/ 873878 w 2067192"/>
              <a:gd name="connsiteY2348" fmla="*/ 27601 h 2149321"/>
              <a:gd name="connsiteX2349" fmla="*/ 890549 w 2067192"/>
              <a:gd name="connsiteY2349" fmla="*/ 41182 h 2149321"/>
              <a:gd name="connsiteX2350" fmla="*/ 890549 w 2067192"/>
              <a:gd name="connsiteY2350" fmla="*/ 27601 h 2149321"/>
              <a:gd name="connsiteX2351" fmla="*/ 873878 w 2067192"/>
              <a:gd name="connsiteY2351" fmla="*/ 27601 h 2149321"/>
              <a:gd name="connsiteX2352" fmla="*/ 756106 w 2067192"/>
              <a:gd name="connsiteY2352" fmla="*/ 27601 h 2149321"/>
              <a:gd name="connsiteX2353" fmla="*/ 739436 w 2067192"/>
              <a:gd name="connsiteY2353" fmla="*/ 41182 h 2149321"/>
              <a:gd name="connsiteX2354" fmla="*/ 756106 w 2067192"/>
              <a:gd name="connsiteY2354" fmla="*/ 27601 h 2149321"/>
              <a:gd name="connsiteX2355" fmla="*/ 739436 w 2067192"/>
              <a:gd name="connsiteY2355" fmla="*/ 27601 h 2149321"/>
              <a:gd name="connsiteX2356" fmla="*/ 739436 w 2067192"/>
              <a:gd name="connsiteY2356" fmla="*/ 41182 h 2149321"/>
              <a:gd name="connsiteX2357" fmla="*/ 730058 w 2067192"/>
              <a:gd name="connsiteY2357" fmla="*/ 41182 h 2149321"/>
              <a:gd name="connsiteX2358" fmla="*/ 724849 w 2067192"/>
              <a:gd name="connsiteY2358" fmla="*/ 41182 h 2149321"/>
              <a:gd name="connsiteX2359" fmla="*/ 722765 w 2067192"/>
              <a:gd name="connsiteY2359" fmla="*/ 41182 h 2149321"/>
              <a:gd name="connsiteX2360" fmla="*/ 756106 w 2067192"/>
              <a:gd name="connsiteY2360" fmla="*/ 13581 h 2149321"/>
              <a:gd name="connsiteX2361" fmla="*/ 772777 w 2067192"/>
              <a:gd name="connsiteY2361" fmla="*/ 13581 h 2149321"/>
              <a:gd name="connsiteX2362" fmla="*/ 772777 w 2067192"/>
              <a:gd name="connsiteY2362" fmla="*/ 27601 h 2149321"/>
              <a:gd name="connsiteX2363" fmla="*/ 772777 w 2067192"/>
              <a:gd name="connsiteY2363" fmla="*/ 41182 h 2149321"/>
              <a:gd name="connsiteX2364" fmla="*/ 756106 w 2067192"/>
              <a:gd name="connsiteY2364" fmla="*/ 41182 h 2149321"/>
              <a:gd name="connsiteX2365" fmla="*/ 756106 w 2067192"/>
              <a:gd name="connsiteY2365" fmla="*/ 27601 h 2149321"/>
              <a:gd name="connsiteX2366" fmla="*/ 756106 w 2067192"/>
              <a:gd name="connsiteY2366" fmla="*/ 22343 h 2149321"/>
              <a:gd name="connsiteX2367" fmla="*/ 756106 w 2067192"/>
              <a:gd name="connsiteY2367" fmla="*/ 21686 h 2149321"/>
              <a:gd name="connsiteX2368" fmla="*/ 756106 w 2067192"/>
              <a:gd name="connsiteY2368" fmla="*/ 21467 h 2149321"/>
              <a:gd name="connsiteX2369" fmla="*/ 756106 w 2067192"/>
              <a:gd name="connsiteY2369" fmla="*/ 13581 h 2149321"/>
              <a:gd name="connsiteX2370" fmla="*/ 873878 w 2067192"/>
              <a:gd name="connsiteY2370" fmla="*/ 0 h 2149321"/>
              <a:gd name="connsiteX2371" fmla="*/ 883516 w 2067192"/>
              <a:gd name="connsiteY2371" fmla="*/ 0 h 2149321"/>
              <a:gd name="connsiteX2372" fmla="*/ 884298 w 2067192"/>
              <a:gd name="connsiteY2372" fmla="*/ 0 h 2149321"/>
              <a:gd name="connsiteX2373" fmla="*/ 890549 w 2067192"/>
              <a:gd name="connsiteY2373" fmla="*/ 0 h 2149321"/>
              <a:gd name="connsiteX2374" fmla="*/ 890549 w 2067192"/>
              <a:gd name="connsiteY2374" fmla="*/ 13581 h 2149321"/>
              <a:gd name="connsiteX2375" fmla="*/ 907220 w 2067192"/>
              <a:gd name="connsiteY2375" fmla="*/ 13581 h 2149321"/>
              <a:gd name="connsiteX2376" fmla="*/ 907220 w 2067192"/>
              <a:gd name="connsiteY2376" fmla="*/ 27601 h 2149321"/>
              <a:gd name="connsiteX2377" fmla="*/ 917169 w 2067192"/>
              <a:gd name="connsiteY2377" fmla="*/ 27601 h 2149321"/>
              <a:gd name="connsiteX2378" fmla="*/ 917976 w 2067192"/>
              <a:gd name="connsiteY2378" fmla="*/ 27601 h 2149321"/>
              <a:gd name="connsiteX2379" fmla="*/ 924429 w 2067192"/>
              <a:gd name="connsiteY2379" fmla="*/ 27601 h 2149321"/>
              <a:gd name="connsiteX2380" fmla="*/ 924429 w 2067192"/>
              <a:gd name="connsiteY2380" fmla="*/ 41182 h 2149321"/>
              <a:gd name="connsiteX2381" fmla="*/ 941100 w 2067192"/>
              <a:gd name="connsiteY2381" fmla="*/ 54763 h 2149321"/>
              <a:gd name="connsiteX2382" fmla="*/ 941100 w 2067192"/>
              <a:gd name="connsiteY2382" fmla="*/ 68344 h 2149321"/>
              <a:gd name="connsiteX2383" fmla="*/ 941100 w 2067192"/>
              <a:gd name="connsiteY2383" fmla="*/ 82363 h 2149321"/>
              <a:gd name="connsiteX2384" fmla="*/ 957771 w 2067192"/>
              <a:gd name="connsiteY2384" fmla="*/ 82363 h 2149321"/>
              <a:gd name="connsiteX2385" fmla="*/ 957771 w 2067192"/>
              <a:gd name="connsiteY2385" fmla="*/ 95944 h 2149321"/>
              <a:gd name="connsiteX2386" fmla="*/ 974442 w 2067192"/>
              <a:gd name="connsiteY2386" fmla="*/ 109525 h 2149321"/>
              <a:gd name="connsiteX2387" fmla="*/ 957771 w 2067192"/>
              <a:gd name="connsiteY2387" fmla="*/ 123106 h 2149321"/>
              <a:gd name="connsiteX2388" fmla="*/ 974442 w 2067192"/>
              <a:gd name="connsiteY2388" fmla="*/ 123106 h 2149321"/>
              <a:gd name="connsiteX2389" fmla="*/ 991650 w 2067192"/>
              <a:gd name="connsiteY2389" fmla="*/ 123106 h 2149321"/>
              <a:gd name="connsiteX2390" fmla="*/ 991650 w 2067192"/>
              <a:gd name="connsiteY2390" fmla="*/ 137126 h 2149321"/>
              <a:gd name="connsiteX2391" fmla="*/ 991650 w 2067192"/>
              <a:gd name="connsiteY2391" fmla="*/ 150707 h 2149321"/>
              <a:gd name="connsiteX2392" fmla="*/ 991650 w 2067192"/>
              <a:gd name="connsiteY2392" fmla="*/ 164288 h 2149321"/>
              <a:gd name="connsiteX2393" fmla="*/ 1008321 w 2067192"/>
              <a:gd name="connsiteY2393" fmla="*/ 164288 h 2149321"/>
              <a:gd name="connsiteX2394" fmla="*/ 1008321 w 2067192"/>
              <a:gd name="connsiteY2394" fmla="*/ 177869 h 2149321"/>
              <a:gd name="connsiteX2395" fmla="*/ 1024992 w 2067192"/>
              <a:gd name="connsiteY2395" fmla="*/ 191888 h 2149321"/>
              <a:gd name="connsiteX2396" fmla="*/ 1024992 w 2067192"/>
              <a:gd name="connsiteY2396" fmla="*/ 205469 h 2149321"/>
              <a:gd name="connsiteX2397" fmla="*/ 1041663 w 2067192"/>
              <a:gd name="connsiteY2397" fmla="*/ 205469 h 2149321"/>
              <a:gd name="connsiteX2398" fmla="*/ 1041663 w 2067192"/>
              <a:gd name="connsiteY2398" fmla="*/ 219050 h 2149321"/>
              <a:gd name="connsiteX2399" fmla="*/ 1041663 w 2067192"/>
              <a:gd name="connsiteY2399" fmla="*/ 232632 h 2149321"/>
              <a:gd name="connsiteX2400" fmla="*/ 1058872 w 2067192"/>
              <a:gd name="connsiteY2400" fmla="*/ 246651 h 2149321"/>
              <a:gd name="connsiteX2401" fmla="*/ 1075542 w 2067192"/>
              <a:gd name="connsiteY2401" fmla="*/ 260232 h 2149321"/>
              <a:gd name="connsiteX2402" fmla="*/ 1075542 w 2067192"/>
              <a:gd name="connsiteY2402" fmla="*/ 273813 h 2149321"/>
              <a:gd name="connsiteX2403" fmla="*/ 1092213 w 2067192"/>
              <a:gd name="connsiteY2403" fmla="*/ 273813 h 2149321"/>
              <a:gd name="connsiteX2404" fmla="*/ 1092213 w 2067192"/>
              <a:gd name="connsiteY2404" fmla="*/ 260232 h 2149321"/>
              <a:gd name="connsiteX2405" fmla="*/ 1092213 w 2067192"/>
              <a:gd name="connsiteY2405" fmla="*/ 246651 h 2149321"/>
              <a:gd name="connsiteX2406" fmla="*/ 1108884 w 2067192"/>
              <a:gd name="connsiteY2406" fmla="*/ 246651 h 2149321"/>
              <a:gd name="connsiteX2407" fmla="*/ 1108884 w 2067192"/>
              <a:gd name="connsiteY2407" fmla="*/ 232632 h 2149321"/>
              <a:gd name="connsiteX2408" fmla="*/ 1108884 w 2067192"/>
              <a:gd name="connsiteY2408" fmla="*/ 219050 h 2149321"/>
              <a:gd name="connsiteX2409" fmla="*/ 1125555 w 2067192"/>
              <a:gd name="connsiteY2409" fmla="*/ 219050 h 2149321"/>
              <a:gd name="connsiteX2410" fmla="*/ 1125555 w 2067192"/>
              <a:gd name="connsiteY2410" fmla="*/ 205469 h 2149321"/>
              <a:gd name="connsiteX2411" fmla="*/ 1125555 w 2067192"/>
              <a:gd name="connsiteY2411" fmla="*/ 191888 h 2149321"/>
              <a:gd name="connsiteX2412" fmla="*/ 1127706 w 2067192"/>
              <a:gd name="connsiteY2412" fmla="*/ 191888 h 2149321"/>
              <a:gd name="connsiteX2413" fmla="*/ 1132008 w 2067192"/>
              <a:gd name="connsiteY2413" fmla="*/ 191888 h 2149321"/>
              <a:gd name="connsiteX2414" fmla="*/ 1132815 w 2067192"/>
              <a:gd name="connsiteY2414" fmla="*/ 191888 h 2149321"/>
              <a:gd name="connsiteX2415" fmla="*/ 1142764 w 2067192"/>
              <a:gd name="connsiteY2415" fmla="*/ 191888 h 2149321"/>
              <a:gd name="connsiteX2416" fmla="*/ 1142764 w 2067192"/>
              <a:gd name="connsiteY2416" fmla="*/ 177869 h 2149321"/>
              <a:gd name="connsiteX2417" fmla="*/ 1142764 w 2067192"/>
              <a:gd name="connsiteY2417" fmla="*/ 164288 h 2149321"/>
              <a:gd name="connsiteX2418" fmla="*/ 1159435 w 2067192"/>
              <a:gd name="connsiteY2418" fmla="*/ 164288 h 2149321"/>
              <a:gd name="connsiteX2419" fmla="*/ 1159435 w 2067192"/>
              <a:gd name="connsiteY2419" fmla="*/ 150707 h 2149321"/>
              <a:gd name="connsiteX2420" fmla="*/ 1176106 w 2067192"/>
              <a:gd name="connsiteY2420" fmla="*/ 150707 h 2149321"/>
              <a:gd name="connsiteX2421" fmla="*/ 1178190 w 2067192"/>
              <a:gd name="connsiteY2421" fmla="*/ 150707 h 2149321"/>
              <a:gd name="connsiteX2422" fmla="*/ 1182357 w 2067192"/>
              <a:gd name="connsiteY2422" fmla="*/ 150707 h 2149321"/>
              <a:gd name="connsiteX2423" fmla="*/ 1183139 w 2067192"/>
              <a:gd name="connsiteY2423" fmla="*/ 150707 h 2149321"/>
              <a:gd name="connsiteX2424" fmla="*/ 1192777 w 2067192"/>
              <a:gd name="connsiteY2424" fmla="*/ 150707 h 2149321"/>
              <a:gd name="connsiteX2425" fmla="*/ 1209985 w 2067192"/>
              <a:gd name="connsiteY2425" fmla="*/ 150707 h 2149321"/>
              <a:gd name="connsiteX2426" fmla="*/ 1226656 w 2067192"/>
              <a:gd name="connsiteY2426" fmla="*/ 150707 h 2149321"/>
              <a:gd name="connsiteX2427" fmla="*/ 1226656 w 2067192"/>
              <a:gd name="connsiteY2427" fmla="*/ 164288 h 2149321"/>
              <a:gd name="connsiteX2428" fmla="*/ 1226656 w 2067192"/>
              <a:gd name="connsiteY2428" fmla="*/ 177869 h 2149321"/>
              <a:gd name="connsiteX2429" fmla="*/ 1243327 w 2067192"/>
              <a:gd name="connsiteY2429" fmla="*/ 164288 h 2149321"/>
              <a:gd name="connsiteX2430" fmla="*/ 1260536 w 2067192"/>
              <a:gd name="connsiteY2430" fmla="*/ 177869 h 2149321"/>
              <a:gd name="connsiteX2431" fmla="*/ 1260536 w 2067192"/>
              <a:gd name="connsiteY2431" fmla="*/ 164288 h 2149321"/>
              <a:gd name="connsiteX2432" fmla="*/ 1262620 w 2067192"/>
              <a:gd name="connsiteY2432" fmla="*/ 164288 h 2149321"/>
              <a:gd name="connsiteX2433" fmla="*/ 1277207 w 2067192"/>
              <a:gd name="connsiteY2433" fmla="*/ 164288 h 2149321"/>
              <a:gd name="connsiteX2434" fmla="*/ 1277207 w 2067192"/>
              <a:gd name="connsiteY2434" fmla="*/ 177869 h 2149321"/>
              <a:gd name="connsiteX2435" fmla="*/ 1279291 w 2067192"/>
              <a:gd name="connsiteY2435" fmla="*/ 177869 h 2149321"/>
              <a:gd name="connsiteX2436" fmla="*/ 1283458 w 2067192"/>
              <a:gd name="connsiteY2436" fmla="*/ 177869 h 2149321"/>
              <a:gd name="connsiteX2437" fmla="*/ 1284240 w 2067192"/>
              <a:gd name="connsiteY2437" fmla="*/ 177869 h 2149321"/>
              <a:gd name="connsiteX2438" fmla="*/ 1286845 w 2067192"/>
              <a:gd name="connsiteY2438" fmla="*/ 177869 h 2149321"/>
              <a:gd name="connsiteX2439" fmla="*/ 1293878 w 2067192"/>
              <a:gd name="connsiteY2439" fmla="*/ 177869 h 2149321"/>
              <a:gd name="connsiteX2440" fmla="*/ 1277207 w 2067192"/>
              <a:gd name="connsiteY2440" fmla="*/ 191888 h 2149321"/>
              <a:gd name="connsiteX2441" fmla="*/ 1293878 w 2067192"/>
              <a:gd name="connsiteY2441" fmla="*/ 191888 h 2149321"/>
              <a:gd name="connsiteX2442" fmla="*/ 1293878 w 2067192"/>
              <a:gd name="connsiteY2442" fmla="*/ 177869 h 2149321"/>
              <a:gd name="connsiteX2443" fmla="*/ 1295962 w 2067192"/>
              <a:gd name="connsiteY2443" fmla="*/ 177869 h 2149321"/>
              <a:gd name="connsiteX2444" fmla="*/ 1308464 w 2067192"/>
              <a:gd name="connsiteY2444" fmla="*/ 177869 h 2149321"/>
              <a:gd name="connsiteX2445" fmla="*/ 1310548 w 2067192"/>
              <a:gd name="connsiteY2445" fmla="*/ 177869 h 2149321"/>
              <a:gd name="connsiteX2446" fmla="*/ 1310548 w 2067192"/>
              <a:gd name="connsiteY2446" fmla="*/ 191888 h 2149321"/>
              <a:gd name="connsiteX2447" fmla="*/ 1310548 w 2067192"/>
              <a:gd name="connsiteY2447" fmla="*/ 177869 h 2149321"/>
              <a:gd name="connsiteX2448" fmla="*/ 1310548 w 2067192"/>
              <a:gd name="connsiteY2448" fmla="*/ 164288 h 2149321"/>
              <a:gd name="connsiteX2449" fmla="*/ 1293878 w 2067192"/>
              <a:gd name="connsiteY2449" fmla="*/ 164288 h 2149321"/>
              <a:gd name="connsiteX2450" fmla="*/ 1277207 w 2067192"/>
              <a:gd name="connsiteY2450" fmla="*/ 164288 h 2149321"/>
              <a:gd name="connsiteX2451" fmla="*/ 1277207 w 2067192"/>
              <a:gd name="connsiteY2451" fmla="*/ 150707 h 2149321"/>
              <a:gd name="connsiteX2452" fmla="*/ 1277207 w 2067192"/>
              <a:gd name="connsiteY2452" fmla="*/ 137126 h 2149321"/>
              <a:gd name="connsiteX2453" fmla="*/ 1293878 w 2067192"/>
              <a:gd name="connsiteY2453" fmla="*/ 150707 h 2149321"/>
              <a:gd name="connsiteX2454" fmla="*/ 1293878 w 2067192"/>
              <a:gd name="connsiteY2454" fmla="*/ 137126 h 2149321"/>
              <a:gd name="connsiteX2455" fmla="*/ 1277207 w 2067192"/>
              <a:gd name="connsiteY2455" fmla="*/ 137126 h 2149321"/>
              <a:gd name="connsiteX2456" fmla="*/ 1293878 w 2067192"/>
              <a:gd name="connsiteY2456" fmla="*/ 123106 h 2149321"/>
              <a:gd name="connsiteX2457" fmla="*/ 1310548 w 2067192"/>
              <a:gd name="connsiteY2457" fmla="*/ 123106 h 2149321"/>
              <a:gd name="connsiteX2458" fmla="*/ 1310548 w 2067192"/>
              <a:gd name="connsiteY2458" fmla="*/ 137126 h 2149321"/>
              <a:gd name="connsiteX2459" fmla="*/ 1310548 w 2067192"/>
              <a:gd name="connsiteY2459" fmla="*/ 150707 h 2149321"/>
              <a:gd name="connsiteX2460" fmla="*/ 1327757 w 2067192"/>
              <a:gd name="connsiteY2460" fmla="*/ 150707 h 2149321"/>
              <a:gd name="connsiteX2461" fmla="*/ 1344428 w 2067192"/>
              <a:gd name="connsiteY2461" fmla="*/ 137126 h 2149321"/>
              <a:gd name="connsiteX2462" fmla="*/ 1351461 w 2067192"/>
              <a:gd name="connsiteY2462" fmla="*/ 137126 h 2149321"/>
              <a:gd name="connsiteX2463" fmla="*/ 1361099 w 2067192"/>
              <a:gd name="connsiteY2463" fmla="*/ 137126 h 2149321"/>
              <a:gd name="connsiteX2464" fmla="*/ 1361099 w 2067192"/>
              <a:gd name="connsiteY2464" fmla="*/ 123106 h 2149321"/>
              <a:gd name="connsiteX2465" fmla="*/ 1377770 w 2067192"/>
              <a:gd name="connsiteY2465" fmla="*/ 123106 h 2149321"/>
              <a:gd name="connsiteX2466" fmla="*/ 1394979 w 2067192"/>
              <a:gd name="connsiteY2466" fmla="*/ 123106 h 2149321"/>
              <a:gd name="connsiteX2467" fmla="*/ 1394979 w 2067192"/>
              <a:gd name="connsiteY2467" fmla="*/ 137126 h 2149321"/>
              <a:gd name="connsiteX2468" fmla="*/ 1392828 w 2067192"/>
              <a:gd name="connsiteY2468" fmla="*/ 137126 h 2149321"/>
              <a:gd name="connsiteX2469" fmla="*/ 1388525 w 2067192"/>
              <a:gd name="connsiteY2469" fmla="*/ 137126 h 2149321"/>
              <a:gd name="connsiteX2470" fmla="*/ 1387719 w 2067192"/>
              <a:gd name="connsiteY2470" fmla="*/ 137126 h 2149321"/>
              <a:gd name="connsiteX2471" fmla="*/ 1377770 w 2067192"/>
              <a:gd name="connsiteY2471" fmla="*/ 137126 h 2149321"/>
              <a:gd name="connsiteX2472" fmla="*/ 1394979 w 2067192"/>
              <a:gd name="connsiteY2472" fmla="*/ 150707 h 2149321"/>
              <a:gd name="connsiteX2473" fmla="*/ 1377770 w 2067192"/>
              <a:gd name="connsiteY2473" fmla="*/ 150707 h 2149321"/>
              <a:gd name="connsiteX2474" fmla="*/ 1394979 w 2067192"/>
              <a:gd name="connsiteY2474" fmla="*/ 164288 h 2149321"/>
              <a:gd name="connsiteX2475" fmla="*/ 1411649 w 2067192"/>
              <a:gd name="connsiteY2475" fmla="*/ 150707 h 2149321"/>
              <a:gd name="connsiteX2476" fmla="*/ 1411649 w 2067192"/>
              <a:gd name="connsiteY2476" fmla="*/ 164288 h 2149321"/>
              <a:gd name="connsiteX2477" fmla="*/ 1428320 w 2067192"/>
              <a:gd name="connsiteY2477" fmla="*/ 164288 h 2149321"/>
              <a:gd name="connsiteX2478" fmla="*/ 1444991 w 2067192"/>
              <a:gd name="connsiteY2478" fmla="*/ 177869 h 2149321"/>
              <a:gd name="connsiteX2479" fmla="*/ 1442907 w 2067192"/>
              <a:gd name="connsiteY2479" fmla="*/ 177869 h 2149321"/>
              <a:gd name="connsiteX2480" fmla="*/ 1428320 w 2067192"/>
              <a:gd name="connsiteY2480" fmla="*/ 177869 h 2149321"/>
              <a:gd name="connsiteX2481" fmla="*/ 1428320 w 2067192"/>
              <a:gd name="connsiteY2481" fmla="*/ 191888 h 2149321"/>
              <a:gd name="connsiteX2482" fmla="*/ 1428320 w 2067192"/>
              <a:gd name="connsiteY2482" fmla="*/ 205469 h 2149321"/>
              <a:gd name="connsiteX2483" fmla="*/ 1411649 w 2067192"/>
              <a:gd name="connsiteY2483" fmla="*/ 191888 h 2149321"/>
              <a:gd name="connsiteX2484" fmla="*/ 1411649 w 2067192"/>
              <a:gd name="connsiteY2484" fmla="*/ 205469 h 2149321"/>
              <a:gd name="connsiteX2485" fmla="*/ 1428320 w 2067192"/>
              <a:gd name="connsiteY2485" fmla="*/ 205469 h 2149321"/>
              <a:gd name="connsiteX2486" fmla="*/ 1444991 w 2067192"/>
              <a:gd name="connsiteY2486" fmla="*/ 205469 h 2149321"/>
              <a:gd name="connsiteX2487" fmla="*/ 1444991 w 2067192"/>
              <a:gd name="connsiteY2487" fmla="*/ 191888 h 2149321"/>
              <a:gd name="connsiteX2488" fmla="*/ 1440824 w 2067192"/>
              <a:gd name="connsiteY2488" fmla="*/ 191888 h 2149321"/>
              <a:gd name="connsiteX2489" fmla="*/ 1428320 w 2067192"/>
              <a:gd name="connsiteY2489" fmla="*/ 191888 h 2149321"/>
              <a:gd name="connsiteX2490" fmla="*/ 1444991 w 2067192"/>
              <a:gd name="connsiteY2490" fmla="*/ 177869 h 2149321"/>
              <a:gd name="connsiteX2491" fmla="*/ 1444991 w 2067192"/>
              <a:gd name="connsiteY2491" fmla="*/ 164288 h 2149321"/>
              <a:gd name="connsiteX2492" fmla="*/ 1462200 w 2067192"/>
              <a:gd name="connsiteY2492" fmla="*/ 164288 h 2149321"/>
              <a:gd name="connsiteX2493" fmla="*/ 1478871 w 2067192"/>
              <a:gd name="connsiteY2493" fmla="*/ 164288 h 2149321"/>
              <a:gd name="connsiteX2494" fmla="*/ 1495542 w 2067192"/>
              <a:gd name="connsiteY2494" fmla="*/ 177869 h 2149321"/>
              <a:gd name="connsiteX2495" fmla="*/ 1512213 w 2067192"/>
              <a:gd name="connsiteY2495" fmla="*/ 191888 h 2149321"/>
              <a:gd name="connsiteX2496" fmla="*/ 1529421 w 2067192"/>
              <a:gd name="connsiteY2496" fmla="*/ 205469 h 2149321"/>
              <a:gd name="connsiteX2497" fmla="*/ 1546092 w 2067192"/>
              <a:gd name="connsiteY2497" fmla="*/ 191888 h 2149321"/>
              <a:gd name="connsiteX2498" fmla="*/ 1546092 w 2067192"/>
              <a:gd name="connsiteY2498" fmla="*/ 205469 h 2149321"/>
              <a:gd name="connsiteX2499" fmla="*/ 1546092 w 2067192"/>
              <a:gd name="connsiteY2499" fmla="*/ 219050 h 2149321"/>
              <a:gd name="connsiteX2500" fmla="*/ 1529421 w 2067192"/>
              <a:gd name="connsiteY2500" fmla="*/ 219050 h 2149321"/>
              <a:gd name="connsiteX2501" fmla="*/ 1529421 w 2067192"/>
              <a:gd name="connsiteY2501" fmla="*/ 232632 h 2149321"/>
              <a:gd name="connsiteX2502" fmla="*/ 1546092 w 2067192"/>
              <a:gd name="connsiteY2502" fmla="*/ 232632 h 2149321"/>
              <a:gd name="connsiteX2503" fmla="*/ 1546092 w 2067192"/>
              <a:gd name="connsiteY2503" fmla="*/ 224780 h 2149321"/>
              <a:gd name="connsiteX2504" fmla="*/ 1546092 w 2067192"/>
              <a:gd name="connsiteY2504" fmla="*/ 219050 h 2149321"/>
              <a:gd name="connsiteX2505" fmla="*/ 1555730 w 2067192"/>
              <a:gd name="connsiteY2505" fmla="*/ 219050 h 2149321"/>
              <a:gd name="connsiteX2506" fmla="*/ 1562763 w 2067192"/>
              <a:gd name="connsiteY2506" fmla="*/ 219050 h 2149321"/>
              <a:gd name="connsiteX2507" fmla="*/ 1579434 w 2067192"/>
              <a:gd name="connsiteY2507" fmla="*/ 219050 h 2149321"/>
              <a:gd name="connsiteX2508" fmla="*/ 1596643 w 2067192"/>
              <a:gd name="connsiteY2508" fmla="*/ 232632 h 2149321"/>
              <a:gd name="connsiteX2509" fmla="*/ 1596643 w 2067192"/>
              <a:gd name="connsiteY2509" fmla="*/ 219050 h 2149321"/>
              <a:gd name="connsiteX2510" fmla="*/ 1613314 w 2067192"/>
              <a:gd name="connsiteY2510" fmla="*/ 219050 h 2149321"/>
              <a:gd name="connsiteX2511" fmla="*/ 1613314 w 2067192"/>
              <a:gd name="connsiteY2511" fmla="*/ 232632 h 2149321"/>
              <a:gd name="connsiteX2512" fmla="*/ 1629984 w 2067192"/>
              <a:gd name="connsiteY2512" fmla="*/ 232632 h 2149321"/>
              <a:gd name="connsiteX2513" fmla="*/ 1646655 w 2067192"/>
              <a:gd name="connsiteY2513" fmla="*/ 232632 h 2149321"/>
              <a:gd name="connsiteX2514" fmla="*/ 1646655 w 2067192"/>
              <a:gd name="connsiteY2514" fmla="*/ 246651 h 2149321"/>
              <a:gd name="connsiteX2515" fmla="*/ 1663864 w 2067192"/>
              <a:gd name="connsiteY2515" fmla="*/ 246651 h 2149321"/>
              <a:gd name="connsiteX2516" fmla="*/ 1663864 w 2067192"/>
              <a:gd name="connsiteY2516" fmla="*/ 232632 h 2149321"/>
              <a:gd name="connsiteX2517" fmla="*/ 1680535 w 2067192"/>
              <a:gd name="connsiteY2517" fmla="*/ 232632 h 2149321"/>
              <a:gd name="connsiteX2518" fmla="*/ 1680535 w 2067192"/>
              <a:gd name="connsiteY2518" fmla="*/ 246651 h 2149321"/>
              <a:gd name="connsiteX2519" fmla="*/ 1687568 w 2067192"/>
              <a:gd name="connsiteY2519" fmla="*/ 246651 h 2149321"/>
              <a:gd name="connsiteX2520" fmla="*/ 1697206 w 2067192"/>
              <a:gd name="connsiteY2520" fmla="*/ 246651 h 2149321"/>
              <a:gd name="connsiteX2521" fmla="*/ 1697206 w 2067192"/>
              <a:gd name="connsiteY2521" fmla="*/ 260232 h 2149321"/>
              <a:gd name="connsiteX2522" fmla="*/ 1713877 w 2067192"/>
              <a:gd name="connsiteY2522" fmla="*/ 260232 h 2149321"/>
              <a:gd name="connsiteX2523" fmla="*/ 1731085 w 2067192"/>
              <a:gd name="connsiteY2523" fmla="*/ 260232 h 2149321"/>
              <a:gd name="connsiteX2524" fmla="*/ 1731085 w 2067192"/>
              <a:gd name="connsiteY2524" fmla="*/ 273813 h 2149321"/>
              <a:gd name="connsiteX2525" fmla="*/ 1731085 w 2067192"/>
              <a:gd name="connsiteY2525" fmla="*/ 281665 h 2149321"/>
              <a:gd name="connsiteX2526" fmla="*/ 1731085 w 2067192"/>
              <a:gd name="connsiteY2526" fmla="*/ 282301 h 2149321"/>
              <a:gd name="connsiteX2527" fmla="*/ 1731085 w 2067192"/>
              <a:gd name="connsiteY2527" fmla="*/ 287394 h 2149321"/>
              <a:gd name="connsiteX2528" fmla="*/ 1747756 w 2067192"/>
              <a:gd name="connsiteY2528" fmla="*/ 287394 h 2149321"/>
              <a:gd name="connsiteX2529" fmla="*/ 1747756 w 2067192"/>
              <a:gd name="connsiteY2529" fmla="*/ 301413 h 2149321"/>
              <a:gd name="connsiteX2530" fmla="*/ 1731085 w 2067192"/>
              <a:gd name="connsiteY2530" fmla="*/ 301413 h 2149321"/>
              <a:gd name="connsiteX2531" fmla="*/ 1731085 w 2067192"/>
              <a:gd name="connsiteY2531" fmla="*/ 303111 h 2149321"/>
              <a:gd name="connsiteX2532" fmla="*/ 1731085 w 2067192"/>
              <a:gd name="connsiteY2532" fmla="*/ 306506 h 2149321"/>
              <a:gd name="connsiteX2533" fmla="*/ 1731085 w 2067192"/>
              <a:gd name="connsiteY2533" fmla="*/ 307143 h 2149321"/>
              <a:gd name="connsiteX2534" fmla="*/ 1731085 w 2067192"/>
              <a:gd name="connsiteY2534" fmla="*/ 314994 h 2149321"/>
              <a:gd name="connsiteX2535" fmla="*/ 1747756 w 2067192"/>
              <a:gd name="connsiteY2535" fmla="*/ 314994 h 2149321"/>
              <a:gd name="connsiteX2536" fmla="*/ 1764427 w 2067192"/>
              <a:gd name="connsiteY2536" fmla="*/ 314994 h 2149321"/>
              <a:gd name="connsiteX2537" fmla="*/ 1764427 w 2067192"/>
              <a:gd name="connsiteY2537" fmla="*/ 328576 h 2149321"/>
              <a:gd name="connsiteX2538" fmla="*/ 1747756 w 2067192"/>
              <a:gd name="connsiteY2538" fmla="*/ 328576 h 2149321"/>
              <a:gd name="connsiteX2539" fmla="*/ 1747756 w 2067192"/>
              <a:gd name="connsiteY2539" fmla="*/ 333669 h 2149321"/>
              <a:gd name="connsiteX2540" fmla="*/ 1747756 w 2067192"/>
              <a:gd name="connsiteY2540" fmla="*/ 334305 h 2149321"/>
              <a:gd name="connsiteX2541" fmla="*/ 1747756 w 2067192"/>
              <a:gd name="connsiteY2541" fmla="*/ 342157 h 2149321"/>
              <a:gd name="connsiteX2542" fmla="*/ 1747756 w 2067192"/>
              <a:gd name="connsiteY2542" fmla="*/ 356176 h 2149321"/>
              <a:gd name="connsiteX2543" fmla="*/ 1764427 w 2067192"/>
              <a:gd name="connsiteY2543" fmla="*/ 369757 h 2149321"/>
              <a:gd name="connsiteX2544" fmla="*/ 1764427 w 2067192"/>
              <a:gd name="connsiteY2544" fmla="*/ 356176 h 2149321"/>
              <a:gd name="connsiteX2545" fmla="*/ 1758176 w 2067192"/>
              <a:gd name="connsiteY2545" fmla="*/ 356176 h 2149321"/>
              <a:gd name="connsiteX2546" fmla="*/ 1757394 w 2067192"/>
              <a:gd name="connsiteY2546" fmla="*/ 356176 h 2149321"/>
              <a:gd name="connsiteX2547" fmla="*/ 1757134 w 2067192"/>
              <a:gd name="connsiteY2547" fmla="*/ 356176 h 2149321"/>
              <a:gd name="connsiteX2548" fmla="*/ 1747756 w 2067192"/>
              <a:gd name="connsiteY2548" fmla="*/ 356176 h 2149321"/>
              <a:gd name="connsiteX2549" fmla="*/ 1747756 w 2067192"/>
              <a:gd name="connsiteY2549" fmla="*/ 342157 h 2149321"/>
              <a:gd name="connsiteX2550" fmla="*/ 1754789 w 2067192"/>
              <a:gd name="connsiteY2550" fmla="*/ 342157 h 2149321"/>
              <a:gd name="connsiteX2551" fmla="*/ 1764427 w 2067192"/>
              <a:gd name="connsiteY2551" fmla="*/ 342157 h 2149321"/>
              <a:gd name="connsiteX2552" fmla="*/ 1781098 w 2067192"/>
              <a:gd name="connsiteY2552" fmla="*/ 342157 h 2149321"/>
              <a:gd name="connsiteX2553" fmla="*/ 1781098 w 2067192"/>
              <a:gd name="connsiteY2553" fmla="*/ 334517 h 2149321"/>
              <a:gd name="connsiteX2554" fmla="*/ 1781098 w 2067192"/>
              <a:gd name="connsiteY2554" fmla="*/ 334305 h 2149321"/>
              <a:gd name="connsiteX2555" fmla="*/ 1781098 w 2067192"/>
              <a:gd name="connsiteY2555" fmla="*/ 333669 h 2149321"/>
              <a:gd name="connsiteX2556" fmla="*/ 1781098 w 2067192"/>
              <a:gd name="connsiteY2556" fmla="*/ 328576 h 2149321"/>
              <a:gd name="connsiteX2557" fmla="*/ 1781098 w 2067192"/>
              <a:gd name="connsiteY2557" fmla="*/ 314994 h 2149321"/>
              <a:gd name="connsiteX2558" fmla="*/ 1798307 w 2067192"/>
              <a:gd name="connsiteY2558" fmla="*/ 314994 h 2149321"/>
              <a:gd name="connsiteX2559" fmla="*/ 1814978 w 2067192"/>
              <a:gd name="connsiteY2559" fmla="*/ 328576 h 2149321"/>
              <a:gd name="connsiteX2560" fmla="*/ 1814978 w 2067192"/>
              <a:gd name="connsiteY2560" fmla="*/ 328576 h 2149321"/>
              <a:gd name="connsiteX2561" fmla="*/ 1831649 w 2067192"/>
              <a:gd name="connsiteY2561" fmla="*/ 342157 h 2149321"/>
              <a:gd name="connsiteX2562" fmla="*/ 1848320 w 2067192"/>
              <a:gd name="connsiteY2562" fmla="*/ 328576 h 2149321"/>
              <a:gd name="connsiteX2563" fmla="*/ 1848320 w 2067192"/>
              <a:gd name="connsiteY2563" fmla="*/ 342157 h 2149321"/>
              <a:gd name="connsiteX2564" fmla="*/ 1848320 w 2067192"/>
              <a:gd name="connsiteY2564" fmla="*/ 356176 h 2149321"/>
              <a:gd name="connsiteX2565" fmla="*/ 1831649 w 2067192"/>
              <a:gd name="connsiteY2565" fmla="*/ 369757 h 2149321"/>
              <a:gd name="connsiteX2566" fmla="*/ 1814978 w 2067192"/>
              <a:gd name="connsiteY2566" fmla="*/ 356176 h 2149321"/>
              <a:gd name="connsiteX2567" fmla="*/ 1814978 w 2067192"/>
              <a:gd name="connsiteY2567" fmla="*/ 369757 h 2149321"/>
              <a:gd name="connsiteX2568" fmla="*/ 1817062 w 2067192"/>
              <a:gd name="connsiteY2568" fmla="*/ 369757 h 2149321"/>
              <a:gd name="connsiteX2569" fmla="*/ 1821229 w 2067192"/>
              <a:gd name="connsiteY2569" fmla="*/ 369757 h 2149321"/>
              <a:gd name="connsiteX2570" fmla="*/ 1822011 w 2067192"/>
              <a:gd name="connsiteY2570" fmla="*/ 369757 h 2149321"/>
              <a:gd name="connsiteX2571" fmla="*/ 1831649 w 2067192"/>
              <a:gd name="connsiteY2571" fmla="*/ 369757 h 2149321"/>
              <a:gd name="connsiteX2572" fmla="*/ 1831649 w 2067192"/>
              <a:gd name="connsiteY2572" fmla="*/ 383338 h 2149321"/>
              <a:gd name="connsiteX2573" fmla="*/ 1831649 w 2067192"/>
              <a:gd name="connsiteY2573" fmla="*/ 389068 h 2149321"/>
              <a:gd name="connsiteX2574" fmla="*/ 1831649 w 2067192"/>
              <a:gd name="connsiteY2574" fmla="*/ 396919 h 2149321"/>
              <a:gd name="connsiteX2575" fmla="*/ 1814978 w 2067192"/>
              <a:gd name="connsiteY2575" fmla="*/ 396919 h 2149321"/>
              <a:gd name="connsiteX2576" fmla="*/ 1814978 w 2067192"/>
              <a:gd name="connsiteY2576" fmla="*/ 410938 h 2149321"/>
              <a:gd name="connsiteX2577" fmla="*/ 1814978 w 2067192"/>
              <a:gd name="connsiteY2577" fmla="*/ 424520 h 2149321"/>
              <a:gd name="connsiteX2578" fmla="*/ 1798307 w 2067192"/>
              <a:gd name="connsiteY2578" fmla="*/ 438101 h 2149321"/>
              <a:gd name="connsiteX2579" fmla="*/ 1781098 w 2067192"/>
              <a:gd name="connsiteY2579" fmla="*/ 451682 h 2149321"/>
              <a:gd name="connsiteX2580" fmla="*/ 1798307 w 2067192"/>
              <a:gd name="connsiteY2580" fmla="*/ 451682 h 2149321"/>
              <a:gd name="connsiteX2581" fmla="*/ 1798307 w 2067192"/>
              <a:gd name="connsiteY2581" fmla="*/ 465701 h 2149321"/>
              <a:gd name="connsiteX2582" fmla="*/ 1814978 w 2067192"/>
              <a:gd name="connsiteY2582" fmla="*/ 465701 h 2149321"/>
              <a:gd name="connsiteX2583" fmla="*/ 1814978 w 2067192"/>
              <a:gd name="connsiteY2583" fmla="*/ 467399 h 2149321"/>
              <a:gd name="connsiteX2584" fmla="*/ 1814978 w 2067192"/>
              <a:gd name="connsiteY2584" fmla="*/ 470794 h 2149321"/>
              <a:gd name="connsiteX2585" fmla="*/ 1814978 w 2067192"/>
              <a:gd name="connsiteY2585" fmla="*/ 471431 h 2149321"/>
              <a:gd name="connsiteX2586" fmla="*/ 1814978 w 2067192"/>
              <a:gd name="connsiteY2586" fmla="*/ 479282 h 2149321"/>
              <a:gd name="connsiteX2587" fmla="*/ 1831649 w 2067192"/>
              <a:gd name="connsiteY2587" fmla="*/ 479282 h 2149321"/>
              <a:gd name="connsiteX2588" fmla="*/ 1831649 w 2067192"/>
              <a:gd name="connsiteY2588" fmla="*/ 492863 h 2149321"/>
              <a:gd name="connsiteX2589" fmla="*/ 1848320 w 2067192"/>
              <a:gd name="connsiteY2589" fmla="*/ 492863 h 2149321"/>
              <a:gd name="connsiteX2590" fmla="*/ 1865528 w 2067192"/>
              <a:gd name="connsiteY2590" fmla="*/ 492863 h 2149321"/>
              <a:gd name="connsiteX2591" fmla="*/ 1865528 w 2067192"/>
              <a:gd name="connsiteY2591" fmla="*/ 506444 h 2149321"/>
              <a:gd name="connsiteX2592" fmla="*/ 1865528 w 2067192"/>
              <a:gd name="connsiteY2592" fmla="*/ 508197 h 2149321"/>
              <a:gd name="connsiteX2593" fmla="*/ 1865528 w 2067192"/>
              <a:gd name="connsiteY2593" fmla="*/ 509949 h 2149321"/>
              <a:gd name="connsiteX2594" fmla="*/ 1865528 w 2067192"/>
              <a:gd name="connsiteY2594" fmla="*/ 520464 h 2149321"/>
              <a:gd name="connsiteX2595" fmla="*/ 1848320 w 2067192"/>
              <a:gd name="connsiteY2595" fmla="*/ 520464 h 2149321"/>
              <a:gd name="connsiteX2596" fmla="*/ 1831649 w 2067192"/>
              <a:gd name="connsiteY2596" fmla="*/ 506444 h 2149321"/>
              <a:gd name="connsiteX2597" fmla="*/ 1814978 w 2067192"/>
              <a:gd name="connsiteY2597" fmla="*/ 492863 h 2149321"/>
              <a:gd name="connsiteX2598" fmla="*/ 1814978 w 2067192"/>
              <a:gd name="connsiteY2598" fmla="*/ 506444 h 2149321"/>
              <a:gd name="connsiteX2599" fmla="*/ 1798307 w 2067192"/>
              <a:gd name="connsiteY2599" fmla="*/ 492863 h 2149321"/>
              <a:gd name="connsiteX2600" fmla="*/ 1781098 w 2067192"/>
              <a:gd name="connsiteY2600" fmla="*/ 492863 h 2149321"/>
              <a:gd name="connsiteX2601" fmla="*/ 1781098 w 2067192"/>
              <a:gd name="connsiteY2601" fmla="*/ 497956 h 2149321"/>
              <a:gd name="connsiteX2602" fmla="*/ 1781098 w 2067192"/>
              <a:gd name="connsiteY2602" fmla="*/ 498593 h 2149321"/>
              <a:gd name="connsiteX2603" fmla="*/ 1781098 w 2067192"/>
              <a:gd name="connsiteY2603" fmla="*/ 506444 h 2149321"/>
              <a:gd name="connsiteX2604" fmla="*/ 1798307 w 2067192"/>
              <a:gd name="connsiteY2604" fmla="*/ 506444 h 2149321"/>
              <a:gd name="connsiteX2605" fmla="*/ 1814978 w 2067192"/>
              <a:gd name="connsiteY2605" fmla="*/ 506444 h 2149321"/>
              <a:gd name="connsiteX2606" fmla="*/ 1831649 w 2067192"/>
              <a:gd name="connsiteY2606" fmla="*/ 506444 h 2149321"/>
              <a:gd name="connsiteX2607" fmla="*/ 1848320 w 2067192"/>
              <a:gd name="connsiteY2607" fmla="*/ 520464 h 2149321"/>
              <a:gd name="connsiteX2608" fmla="*/ 1848320 w 2067192"/>
              <a:gd name="connsiteY2608" fmla="*/ 528315 h 2149321"/>
              <a:gd name="connsiteX2609" fmla="*/ 1848320 w 2067192"/>
              <a:gd name="connsiteY2609" fmla="*/ 528952 h 2149321"/>
              <a:gd name="connsiteX2610" fmla="*/ 1848320 w 2067192"/>
              <a:gd name="connsiteY2610" fmla="*/ 534045 h 2149321"/>
              <a:gd name="connsiteX2611" fmla="*/ 1865528 w 2067192"/>
              <a:gd name="connsiteY2611" fmla="*/ 534045 h 2149321"/>
              <a:gd name="connsiteX2612" fmla="*/ 1865528 w 2067192"/>
              <a:gd name="connsiteY2612" fmla="*/ 535742 h 2149321"/>
              <a:gd name="connsiteX2613" fmla="*/ 1865528 w 2067192"/>
              <a:gd name="connsiteY2613" fmla="*/ 547626 h 2149321"/>
              <a:gd name="connsiteX2614" fmla="*/ 1865528 w 2067192"/>
              <a:gd name="connsiteY2614" fmla="*/ 551021 h 2149321"/>
              <a:gd name="connsiteX2615" fmla="*/ 1865528 w 2067192"/>
              <a:gd name="connsiteY2615" fmla="*/ 552719 h 2149321"/>
              <a:gd name="connsiteX2616" fmla="*/ 1865528 w 2067192"/>
              <a:gd name="connsiteY2616" fmla="*/ 553355 h 2149321"/>
              <a:gd name="connsiteX2617" fmla="*/ 1865528 w 2067192"/>
              <a:gd name="connsiteY2617" fmla="*/ 561207 h 2149321"/>
              <a:gd name="connsiteX2618" fmla="*/ 1848320 w 2067192"/>
              <a:gd name="connsiteY2618" fmla="*/ 547626 h 2149321"/>
              <a:gd name="connsiteX2619" fmla="*/ 1848320 w 2067192"/>
              <a:gd name="connsiteY2619" fmla="*/ 561207 h 2149321"/>
              <a:gd name="connsiteX2620" fmla="*/ 1865528 w 2067192"/>
              <a:gd name="connsiteY2620" fmla="*/ 561207 h 2149321"/>
              <a:gd name="connsiteX2621" fmla="*/ 1882199 w 2067192"/>
              <a:gd name="connsiteY2621" fmla="*/ 561207 h 2149321"/>
              <a:gd name="connsiteX2622" fmla="*/ 1882199 w 2067192"/>
              <a:gd name="connsiteY2622" fmla="*/ 575226 h 2149321"/>
              <a:gd name="connsiteX2623" fmla="*/ 1882199 w 2067192"/>
              <a:gd name="connsiteY2623" fmla="*/ 588807 h 2149321"/>
              <a:gd name="connsiteX2624" fmla="*/ 1882199 w 2067192"/>
              <a:gd name="connsiteY2624" fmla="*/ 602388 h 2149321"/>
              <a:gd name="connsiteX2625" fmla="*/ 1898870 w 2067192"/>
              <a:gd name="connsiteY2625" fmla="*/ 615969 h 2149321"/>
              <a:gd name="connsiteX2626" fmla="*/ 1898870 w 2067192"/>
              <a:gd name="connsiteY2626" fmla="*/ 629989 h 2149321"/>
              <a:gd name="connsiteX2627" fmla="*/ 1898870 w 2067192"/>
              <a:gd name="connsiteY2627" fmla="*/ 643570 h 2149321"/>
              <a:gd name="connsiteX2628" fmla="*/ 1898870 w 2067192"/>
              <a:gd name="connsiteY2628" fmla="*/ 645268 h 2149321"/>
              <a:gd name="connsiteX2629" fmla="*/ 1898870 w 2067192"/>
              <a:gd name="connsiteY2629" fmla="*/ 655453 h 2149321"/>
              <a:gd name="connsiteX2630" fmla="*/ 1898870 w 2067192"/>
              <a:gd name="connsiteY2630" fmla="*/ 657151 h 2149321"/>
              <a:gd name="connsiteX2631" fmla="*/ 1915541 w 2067192"/>
              <a:gd name="connsiteY2631" fmla="*/ 657151 h 2149321"/>
              <a:gd name="connsiteX2632" fmla="*/ 1915541 w 2067192"/>
              <a:gd name="connsiteY2632" fmla="*/ 670732 h 2149321"/>
              <a:gd name="connsiteX2633" fmla="*/ 1915541 w 2067192"/>
              <a:gd name="connsiteY2633" fmla="*/ 684751 h 2149321"/>
              <a:gd name="connsiteX2634" fmla="*/ 1932749 w 2067192"/>
              <a:gd name="connsiteY2634" fmla="*/ 684751 h 2149321"/>
              <a:gd name="connsiteX2635" fmla="*/ 1932749 w 2067192"/>
              <a:gd name="connsiteY2635" fmla="*/ 686449 h 2149321"/>
              <a:gd name="connsiteX2636" fmla="*/ 1932749 w 2067192"/>
              <a:gd name="connsiteY2636" fmla="*/ 696635 h 2149321"/>
              <a:gd name="connsiteX2637" fmla="*/ 1932749 w 2067192"/>
              <a:gd name="connsiteY2637" fmla="*/ 698332 h 2149321"/>
              <a:gd name="connsiteX2638" fmla="*/ 1932749 w 2067192"/>
              <a:gd name="connsiteY2638" fmla="*/ 711914 h 2149321"/>
              <a:gd name="connsiteX2639" fmla="*/ 1915541 w 2067192"/>
              <a:gd name="connsiteY2639" fmla="*/ 725495 h 2149321"/>
              <a:gd name="connsiteX2640" fmla="*/ 1898870 w 2067192"/>
              <a:gd name="connsiteY2640" fmla="*/ 725495 h 2149321"/>
              <a:gd name="connsiteX2641" fmla="*/ 1898870 w 2067192"/>
              <a:gd name="connsiteY2641" fmla="*/ 733600 h 2149321"/>
              <a:gd name="connsiteX2642" fmla="*/ 1898870 w 2067192"/>
              <a:gd name="connsiteY2642" fmla="*/ 734257 h 2149321"/>
              <a:gd name="connsiteX2643" fmla="*/ 1898870 w 2067192"/>
              <a:gd name="connsiteY2643" fmla="*/ 739514 h 2149321"/>
              <a:gd name="connsiteX2644" fmla="*/ 1882199 w 2067192"/>
              <a:gd name="connsiteY2644" fmla="*/ 739514 h 2149321"/>
              <a:gd name="connsiteX2645" fmla="*/ 1898870 w 2067192"/>
              <a:gd name="connsiteY2645" fmla="*/ 753095 h 2149321"/>
              <a:gd name="connsiteX2646" fmla="*/ 1898870 w 2067192"/>
              <a:gd name="connsiteY2646" fmla="*/ 766676 h 2149321"/>
              <a:gd name="connsiteX2647" fmla="*/ 1915541 w 2067192"/>
              <a:gd name="connsiteY2647" fmla="*/ 766676 h 2149321"/>
              <a:gd name="connsiteX2648" fmla="*/ 1915541 w 2067192"/>
              <a:gd name="connsiteY2648" fmla="*/ 780257 h 2149321"/>
              <a:gd name="connsiteX2649" fmla="*/ 1915541 w 2067192"/>
              <a:gd name="connsiteY2649" fmla="*/ 794276 h 2149321"/>
              <a:gd name="connsiteX2650" fmla="*/ 1932749 w 2067192"/>
              <a:gd name="connsiteY2650" fmla="*/ 807858 h 2149321"/>
              <a:gd name="connsiteX2651" fmla="*/ 1932749 w 2067192"/>
              <a:gd name="connsiteY2651" fmla="*/ 821439 h 2149321"/>
              <a:gd name="connsiteX2652" fmla="*/ 1949420 w 2067192"/>
              <a:gd name="connsiteY2652" fmla="*/ 821439 h 2149321"/>
              <a:gd name="connsiteX2653" fmla="*/ 1949420 w 2067192"/>
              <a:gd name="connsiteY2653" fmla="*/ 819741 h 2149321"/>
              <a:gd name="connsiteX2654" fmla="*/ 1949420 w 2067192"/>
              <a:gd name="connsiteY2654" fmla="*/ 813587 h 2149321"/>
              <a:gd name="connsiteX2655" fmla="*/ 1949420 w 2067192"/>
              <a:gd name="connsiteY2655" fmla="*/ 812951 h 2149321"/>
              <a:gd name="connsiteX2656" fmla="*/ 1949420 w 2067192"/>
              <a:gd name="connsiteY2656" fmla="*/ 807858 h 2149321"/>
              <a:gd name="connsiteX2657" fmla="*/ 1949420 w 2067192"/>
              <a:gd name="connsiteY2657" fmla="*/ 802765 h 2149321"/>
              <a:gd name="connsiteX2658" fmla="*/ 1949420 w 2067192"/>
              <a:gd name="connsiteY2658" fmla="*/ 802128 h 2149321"/>
              <a:gd name="connsiteX2659" fmla="*/ 1949420 w 2067192"/>
              <a:gd name="connsiteY2659" fmla="*/ 794276 h 2149321"/>
              <a:gd name="connsiteX2660" fmla="*/ 1966091 w 2067192"/>
              <a:gd name="connsiteY2660" fmla="*/ 794276 h 2149321"/>
              <a:gd name="connsiteX2661" fmla="*/ 1966091 w 2067192"/>
              <a:gd name="connsiteY2661" fmla="*/ 789019 h 2149321"/>
              <a:gd name="connsiteX2662" fmla="*/ 1966091 w 2067192"/>
              <a:gd name="connsiteY2662" fmla="*/ 788362 h 2149321"/>
              <a:gd name="connsiteX2663" fmla="*/ 1966091 w 2067192"/>
              <a:gd name="connsiteY2663" fmla="*/ 780257 h 2149321"/>
              <a:gd name="connsiteX2664" fmla="*/ 1982762 w 2067192"/>
              <a:gd name="connsiteY2664" fmla="*/ 780257 h 2149321"/>
              <a:gd name="connsiteX2665" fmla="*/ 1982762 w 2067192"/>
              <a:gd name="connsiteY2665" fmla="*/ 794276 h 2149321"/>
              <a:gd name="connsiteX2666" fmla="*/ 1982762 w 2067192"/>
              <a:gd name="connsiteY2666" fmla="*/ 794276 h 2149321"/>
              <a:gd name="connsiteX2667" fmla="*/ 1982762 w 2067192"/>
              <a:gd name="connsiteY2667" fmla="*/ 795974 h 2149321"/>
              <a:gd name="connsiteX2668" fmla="*/ 1982762 w 2067192"/>
              <a:gd name="connsiteY2668" fmla="*/ 804462 h 2149321"/>
              <a:gd name="connsiteX2669" fmla="*/ 1982762 w 2067192"/>
              <a:gd name="connsiteY2669" fmla="*/ 806160 h 2149321"/>
              <a:gd name="connsiteX2670" fmla="*/ 1982762 w 2067192"/>
              <a:gd name="connsiteY2670" fmla="*/ 807858 h 2149321"/>
              <a:gd name="connsiteX2671" fmla="*/ 1966091 w 2067192"/>
              <a:gd name="connsiteY2671" fmla="*/ 807858 h 2149321"/>
              <a:gd name="connsiteX2672" fmla="*/ 1966091 w 2067192"/>
              <a:gd name="connsiteY2672" fmla="*/ 811253 h 2149321"/>
              <a:gd name="connsiteX2673" fmla="*/ 1966091 w 2067192"/>
              <a:gd name="connsiteY2673" fmla="*/ 821439 h 2149321"/>
              <a:gd name="connsiteX2674" fmla="*/ 1966091 w 2067192"/>
              <a:gd name="connsiteY2674" fmla="*/ 833322 h 2149321"/>
              <a:gd name="connsiteX2675" fmla="*/ 1966091 w 2067192"/>
              <a:gd name="connsiteY2675" fmla="*/ 835020 h 2149321"/>
              <a:gd name="connsiteX2676" fmla="*/ 1949420 w 2067192"/>
              <a:gd name="connsiteY2676" fmla="*/ 835020 h 2149321"/>
              <a:gd name="connsiteX2677" fmla="*/ 1949420 w 2067192"/>
              <a:gd name="connsiteY2677" fmla="*/ 849039 h 2149321"/>
              <a:gd name="connsiteX2678" fmla="*/ 1955672 w 2067192"/>
              <a:gd name="connsiteY2678" fmla="*/ 849039 h 2149321"/>
              <a:gd name="connsiteX2679" fmla="*/ 1956453 w 2067192"/>
              <a:gd name="connsiteY2679" fmla="*/ 849039 h 2149321"/>
              <a:gd name="connsiteX2680" fmla="*/ 1966091 w 2067192"/>
              <a:gd name="connsiteY2680" fmla="*/ 849039 h 2149321"/>
              <a:gd name="connsiteX2681" fmla="*/ 1966091 w 2067192"/>
              <a:gd name="connsiteY2681" fmla="*/ 854132 h 2149321"/>
              <a:gd name="connsiteX2682" fmla="*/ 1966091 w 2067192"/>
              <a:gd name="connsiteY2682" fmla="*/ 854769 h 2149321"/>
              <a:gd name="connsiteX2683" fmla="*/ 1966091 w 2067192"/>
              <a:gd name="connsiteY2683" fmla="*/ 854981 h 2149321"/>
              <a:gd name="connsiteX2684" fmla="*/ 1966091 w 2067192"/>
              <a:gd name="connsiteY2684" fmla="*/ 862620 h 2149321"/>
              <a:gd name="connsiteX2685" fmla="*/ 1982762 w 2067192"/>
              <a:gd name="connsiteY2685" fmla="*/ 862620 h 2149321"/>
              <a:gd name="connsiteX2686" fmla="*/ 1966091 w 2067192"/>
              <a:gd name="connsiteY2686" fmla="*/ 849039 h 2149321"/>
              <a:gd name="connsiteX2687" fmla="*/ 1982762 w 2067192"/>
              <a:gd name="connsiteY2687" fmla="*/ 849039 h 2149321"/>
              <a:gd name="connsiteX2688" fmla="*/ 1999971 w 2067192"/>
              <a:gd name="connsiteY2688" fmla="*/ 849039 h 2149321"/>
              <a:gd name="connsiteX2689" fmla="*/ 1999971 w 2067192"/>
              <a:gd name="connsiteY2689" fmla="*/ 862620 h 2149321"/>
              <a:gd name="connsiteX2690" fmla="*/ 1999971 w 2067192"/>
              <a:gd name="connsiteY2690" fmla="*/ 864318 h 2149321"/>
              <a:gd name="connsiteX2691" fmla="*/ 1999971 w 2067192"/>
              <a:gd name="connsiteY2691" fmla="*/ 874504 h 2149321"/>
              <a:gd name="connsiteX2692" fmla="*/ 1999971 w 2067192"/>
              <a:gd name="connsiteY2692" fmla="*/ 876201 h 2149321"/>
              <a:gd name="connsiteX2693" fmla="*/ 1999971 w 2067192"/>
              <a:gd name="connsiteY2693" fmla="*/ 876201 h 2149321"/>
              <a:gd name="connsiteX2694" fmla="*/ 1999971 w 2067192"/>
              <a:gd name="connsiteY2694" fmla="*/ 889782 h 2149321"/>
              <a:gd name="connsiteX2695" fmla="*/ 2016642 w 2067192"/>
              <a:gd name="connsiteY2695" fmla="*/ 889782 h 2149321"/>
              <a:gd name="connsiteX2696" fmla="*/ 2016642 w 2067192"/>
              <a:gd name="connsiteY2696" fmla="*/ 903802 h 2149321"/>
              <a:gd name="connsiteX2697" fmla="*/ 1999971 w 2067192"/>
              <a:gd name="connsiteY2697" fmla="*/ 903802 h 2149321"/>
              <a:gd name="connsiteX2698" fmla="*/ 2016642 w 2067192"/>
              <a:gd name="connsiteY2698" fmla="*/ 903802 h 2149321"/>
              <a:gd name="connsiteX2699" fmla="*/ 1999971 w 2067192"/>
              <a:gd name="connsiteY2699" fmla="*/ 917383 h 2149321"/>
              <a:gd name="connsiteX2700" fmla="*/ 1982762 w 2067192"/>
              <a:gd name="connsiteY2700" fmla="*/ 917383 h 2149321"/>
              <a:gd name="connsiteX2701" fmla="*/ 1966091 w 2067192"/>
              <a:gd name="connsiteY2701" fmla="*/ 930964 h 2149321"/>
              <a:gd name="connsiteX2702" fmla="*/ 1949420 w 2067192"/>
              <a:gd name="connsiteY2702" fmla="*/ 930964 h 2149321"/>
              <a:gd name="connsiteX2703" fmla="*/ 1932749 w 2067192"/>
              <a:gd name="connsiteY2703" fmla="*/ 930964 h 2149321"/>
              <a:gd name="connsiteX2704" fmla="*/ 1915541 w 2067192"/>
              <a:gd name="connsiteY2704" fmla="*/ 930964 h 2149321"/>
              <a:gd name="connsiteX2705" fmla="*/ 1915541 w 2067192"/>
              <a:gd name="connsiteY2705" fmla="*/ 932661 h 2149321"/>
              <a:gd name="connsiteX2706" fmla="*/ 1915541 w 2067192"/>
              <a:gd name="connsiteY2706" fmla="*/ 938815 h 2149321"/>
              <a:gd name="connsiteX2707" fmla="*/ 1915541 w 2067192"/>
              <a:gd name="connsiteY2707" fmla="*/ 939452 h 2149321"/>
              <a:gd name="connsiteX2708" fmla="*/ 1915541 w 2067192"/>
              <a:gd name="connsiteY2708" fmla="*/ 944545 h 2149321"/>
              <a:gd name="connsiteX2709" fmla="*/ 1898870 w 2067192"/>
              <a:gd name="connsiteY2709" fmla="*/ 944545 h 2149321"/>
              <a:gd name="connsiteX2710" fmla="*/ 1882199 w 2067192"/>
              <a:gd name="connsiteY2710" fmla="*/ 944545 h 2149321"/>
              <a:gd name="connsiteX2711" fmla="*/ 1865528 w 2067192"/>
              <a:gd name="connsiteY2711" fmla="*/ 944545 h 2149321"/>
              <a:gd name="connsiteX2712" fmla="*/ 1848320 w 2067192"/>
              <a:gd name="connsiteY2712" fmla="*/ 958564 h 2149321"/>
              <a:gd name="connsiteX2713" fmla="*/ 1831649 w 2067192"/>
              <a:gd name="connsiteY2713" fmla="*/ 958564 h 2149321"/>
              <a:gd name="connsiteX2714" fmla="*/ 1831649 w 2067192"/>
              <a:gd name="connsiteY2714" fmla="*/ 956812 h 2149321"/>
              <a:gd name="connsiteX2715" fmla="*/ 1831649 w 2067192"/>
              <a:gd name="connsiteY2715" fmla="*/ 953307 h 2149321"/>
              <a:gd name="connsiteX2716" fmla="*/ 1831649 w 2067192"/>
              <a:gd name="connsiteY2716" fmla="*/ 952650 h 2149321"/>
              <a:gd name="connsiteX2717" fmla="*/ 1831649 w 2067192"/>
              <a:gd name="connsiteY2717" fmla="*/ 944545 h 2149321"/>
              <a:gd name="connsiteX2718" fmla="*/ 1814978 w 2067192"/>
              <a:gd name="connsiteY2718" fmla="*/ 944545 h 2149321"/>
              <a:gd name="connsiteX2719" fmla="*/ 1814978 w 2067192"/>
              <a:gd name="connsiteY2719" fmla="*/ 958564 h 2149321"/>
              <a:gd name="connsiteX2720" fmla="*/ 1798307 w 2067192"/>
              <a:gd name="connsiteY2720" fmla="*/ 972145 h 2149321"/>
              <a:gd name="connsiteX2721" fmla="*/ 1781098 w 2067192"/>
              <a:gd name="connsiteY2721" fmla="*/ 972145 h 2149321"/>
              <a:gd name="connsiteX2722" fmla="*/ 1764427 w 2067192"/>
              <a:gd name="connsiteY2722" fmla="*/ 972145 h 2149321"/>
              <a:gd name="connsiteX2723" fmla="*/ 1764427 w 2067192"/>
              <a:gd name="connsiteY2723" fmla="*/ 966204 h 2149321"/>
              <a:gd name="connsiteX2724" fmla="*/ 1764427 w 2067192"/>
              <a:gd name="connsiteY2724" fmla="*/ 964506 h 2149321"/>
              <a:gd name="connsiteX2725" fmla="*/ 1764427 w 2067192"/>
              <a:gd name="connsiteY2725" fmla="*/ 964294 h 2149321"/>
              <a:gd name="connsiteX2726" fmla="*/ 1764427 w 2067192"/>
              <a:gd name="connsiteY2726" fmla="*/ 963657 h 2149321"/>
              <a:gd name="connsiteX2727" fmla="*/ 1764427 w 2067192"/>
              <a:gd name="connsiteY2727" fmla="*/ 960262 h 2149321"/>
              <a:gd name="connsiteX2728" fmla="*/ 1764427 w 2067192"/>
              <a:gd name="connsiteY2728" fmla="*/ 958564 h 2149321"/>
              <a:gd name="connsiteX2729" fmla="*/ 1751924 w 2067192"/>
              <a:gd name="connsiteY2729" fmla="*/ 958564 h 2149321"/>
              <a:gd name="connsiteX2730" fmla="*/ 1747756 w 2067192"/>
              <a:gd name="connsiteY2730" fmla="*/ 958564 h 2149321"/>
              <a:gd name="connsiteX2731" fmla="*/ 1731085 w 2067192"/>
              <a:gd name="connsiteY2731" fmla="*/ 958564 h 2149321"/>
              <a:gd name="connsiteX2732" fmla="*/ 1718179 w 2067192"/>
              <a:gd name="connsiteY2732" fmla="*/ 958564 h 2149321"/>
              <a:gd name="connsiteX2733" fmla="*/ 1713877 w 2067192"/>
              <a:gd name="connsiteY2733" fmla="*/ 958564 h 2149321"/>
              <a:gd name="connsiteX2734" fmla="*/ 1731085 w 2067192"/>
              <a:gd name="connsiteY2734" fmla="*/ 944545 h 2149321"/>
              <a:gd name="connsiteX2735" fmla="*/ 1713877 w 2067192"/>
              <a:gd name="connsiteY2735" fmla="*/ 944545 h 2149321"/>
              <a:gd name="connsiteX2736" fmla="*/ 1713877 w 2067192"/>
              <a:gd name="connsiteY2736" fmla="*/ 942847 h 2149321"/>
              <a:gd name="connsiteX2737" fmla="*/ 1713877 w 2067192"/>
              <a:gd name="connsiteY2737" fmla="*/ 930964 h 2149321"/>
              <a:gd name="connsiteX2738" fmla="*/ 1697206 w 2067192"/>
              <a:gd name="connsiteY2738" fmla="*/ 930964 h 2149321"/>
              <a:gd name="connsiteX2739" fmla="*/ 1697206 w 2067192"/>
              <a:gd name="connsiteY2739" fmla="*/ 917383 h 2149321"/>
              <a:gd name="connsiteX2740" fmla="*/ 1713877 w 2067192"/>
              <a:gd name="connsiteY2740" fmla="*/ 917383 h 2149321"/>
              <a:gd name="connsiteX2741" fmla="*/ 1697206 w 2067192"/>
              <a:gd name="connsiteY2741" fmla="*/ 917383 h 2149321"/>
              <a:gd name="connsiteX2742" fmla="*/ 1697206 w 2067192"/>
              <a:gd name="connsiteY2742" fmla="*/ 903802 h 2149321"/>
              <a:gd name="connsiteX2743" fmla="*/ 1713877 w 2067192"/>
              <a:gd name="connsiteY2743" fmla="*/ 903802 h 2149321"/>
              <a:gd name="connsiteX2744" fmla="*/ 1697206 w 2067192"/>
              <a:gd name="connsiteY2744" fmla="*/ 889782 h 2149321"/>
              <a:gd name="connsiteX2745" fmla="*/ 1680535 w 2067192"/>
              <a:gd name="connsiteY2745" fmla="*/ 889782 h 2149321"/>
              <a:gd name="connsiteX2746" fmla="*/ 1680535 w 2067192"/>
              <a:gd name="connsiteY2746" fmla="*/ 891535 h 2149321"/>
              <a:gd name="connsiteX2747" fmla="*/ 1680535 w 2067192"/>
              <a:gd name="connsiteY2747" fmla="*/ 895916 h 2149321"/>
              <a:gd name="connsiteX2748" fmla="*/ 1680535 w 2067192"/>
              <a:gd name="connsiteY2748" fmla="*/ 897668 h 2149321"/>
              <a:gd name="connsiteX2749" fmla="*/ 1680535 w 2067192"/>
              <a:gd name="connsiteY2749" fmla="*/ 903802 h 2149321"/>
              <a:gd name="connsiteX2750" fmla="*/ 1680535 w 2067192"/>
              <a:gd name="connsiteY2750" fmla="*/ 917383 h 2149321"/>
              <a:gd name="connsiteX2751" fmla="*/ 1680535 w 2067192"/>
              <a:gd name="connsiteY2751" fmla="*/ 924173 h 2149321"/>
              <a:gd name="connsiteX2752" fmla="*/ 1680535 w 2067192"/>
              <a:gd name="connsiteY2752" fmla="*/ 925022 h 2149321"/>
              <a:gd name="connsiteX2753" fmla="*/ 1680535 w 2067192"/>
              <a:gd name="connsiteY2753" fmla="*/ 930964 h 2149321"/>
              <a:gd name="connsiteX2754" fmla="*/ 1680535 w 2067192"/>
              <a:gd name="connsiteY2754" fmla="*/ 944545 h 2149321"/>
              <a:gd name="connsiteX2755" fmla="*/ 1680535 w 2067192"/>
              <a:gd name="connsiteY2755" fmla="*/ 958564 h 2149321"/>
              <a:gd name="connsiteX2756" fmla="*/ 1663864 w 2067192"/>
              <a:gd name="connsiteY2756" fmla="*/ 944545 h 2149321"/>
              <a:gd name="connsiteX2757" fmla="*/ 1663864 w 2067192"/>
              <a:gd name="connsiteY2757" fmla="*/ 942847 h 2149321"/>
              <a:gd name="connsiteX2758" fmla="*/ 1663864 w 2067192"/>
              <a:gd name="connsiteY2758" fmla="*/ 936693 h 2149321"/>
              <a:gd name="connsiteX2759" fmla="*/ 1663864 w 2067192"/>
              <a:gd name="connsiteY2759" fmla="*/ 936057 h 2149321"/>
              <a:gd name="connsiteX2760" fmla="*/ 1663864 w 2067192"/>
              <a:gd name="connsiteY2760" fmla="*/ 934359 h 2149321"/>
              <a:gd name="connsiteX2761" fmla="*/ 1663864 w 2067192"/>
              <a:gd name="connsiteY2761" fmla="*/ 930964 h 2149321"/>
              <a:gd name="connsiteX2762" fmla="*/ 1663864 w 2067192"/>
              <a:gd name="connsiteY2762" fmla="*/ 917383 h 2149321"/>
              <a:gd name="connsiteX2763" fmla="*/ 1661713 w 2067192"/>
              <a:gd name="connsiteY2763" fmla="*/ 917383 h 2149321"/>
              <a:gd name="connsiteX2764" fmla="*/ 1657411 w 2067192"/>
              <a:gd name="connsiteY2764" fmla="*/ 917383 h 2149321"/>
              <a:gd name="connsiteX2765" fmla="*/ 1656604 w 2067192"/>
              <a:gd name="connsiteY2765" fmla="*/ 917383 h 2149321"/>
              <a:gd name="connsiteX2766" fmla="*/ 1646655 w 2067192"/>
              <a:gd name="connsiteY2766" fmla="*/ 917383 h 2149321"/>
              <a:gd name="connsiteX2767" fmla="*/ 1646655 w 2067192"/>
              <a:gd name="connsiteY2767" fmla="*/ 930964 h 2149321"/>
              <a:gd name="connsiteX2768" fmla="*/ 1646655 w 2067192"/>
              <a:gd name="connsiteY2768" fmla="*/ 932661 h 2149321"/>
              <a:gd name="connsiteX2769" fmla="*/ 1646655 w 2067192"/>
              <a:gd name="connsiteY2769" fmla="*/ 934359 h 2149321"/>
              <a:gd name="connsiteX2770" fmla="*/ 1646655 w 2067192"/>
              <a:gd name="connsiteY2770" fmla="*/ 944545 h 2149321"/>
              <a:gd name="connsiteX2771" fmla="*/ 1648806 w 2067192"/>
              <a:gd name="connsiteY2771" fmla="*/ 944545 h 2149321"/>
              <a:gd name="connsiteX2772" fmla="*/ 1661713 w 2067192"/>
              <a:gd name="connsiteY2772" fmla="*/ 944545 h 2149321"/>
              <a:gd name="connsiteX2773" fmla="*/ 1663864 w 2067192"/>
              <a:gd name="connsiteY2773" fmla="*/ 944545 h 2149321"/>
              <a:gd name="connsiteX2774" fmla="*/ 1663864 w 2067192"/>
              <a:gd name="connsiteY2774" fmla="*/ 958564 h 2149321"/>
              <a:gd name="connsiteX2775" fmla="*/ 1663864 w 2067192"/>
              <a:gd name="connsiteY2775" fmla="*/ 972145 h 2149321"/>
              <a:gd name="connsiteX2776" fmla="*/ 1646655 w 2067192"/>
              <a:gd name="connsiteY2776" fmla="*/ 972145 h 2149321"/>
              <a:gd name="connsiteX2777" fmla="*/ 1629984 w 2067192"/>
              <a:gd name="connsiteY2777" fmla="*/ 972145 h 2149321"/>
              <a:gd name="connsiteX2778" fmla="*/ 1629984 w 2067192"/>
              <a:gd name="connsiteY2778" fmla="*/ 973843 h 2149321"/>
              <a:gd name="connsiteX2779" fmla="*/ 1629984 w 2067192"/>
              <a:gd name="connsiteY2779" fmla="*/ 985726 h 2149321"/>
              <a:gd name="connsiteX2780" fmla="*/ 1646655 w 2067192"/>
              <a:gd name="connsiteY2780" fmla="*/ 999307 h 2149321"/>
              <a:gd name="connsiteX2781" fmla="*/ 1646655 w 2067192"/>
              <a:gd name="connsiteY2781" fmla="*/ 1001060 h 2149321"/>
              <a:gd name="connsiteX2782" fmla="*/ 1646655 w 2067192"/>
              <a:gd name="connsiteY2782" fmla="*/ 1007412 h 2149321"/>
              <a:gd name="connsiteX2783" fmla="*/ 1646655 w 2067192"/>
              <a:gd name="connsiteY2783" fmla="*/ 1008069 h 2149321"/>
              <a:gd name="connsiteX2784" fmla="*/ 1646655 w 2067192"/>
              <a:gd name="connsiteY2784" fmla="*/ 1011574 h 2149321"/>
              <a:gd name="connsiteX2785" fmla="*/ 1646655 w 2067192"/>
              <a:gd name="connsiteY2785" fmla="*/ 1013327 h 2149321"/>
              <a:gd name="connsiteX2786" fmla="*/ 1629984 w 2067192"/>
              <a:gd name="connsiteY2786" fmla="*/ 999307 h 2149321"/>
              <a:gd name="connsiteX2787" fmla="*/ 1613314 w 2067192"/>
              <a:gd name="connsiteY2787" fmla="*/ 985726 h 2149321"/>
              <a:gd name="connsiteX2788" fmla="*/ 1613314 w 2067192"/>
              <a:gd name="connsiteY2788" fmla="*/ 984029 h 2149321"/>
              <a:gd name="connsiteX2789" fmla="*/ 1613314 w 2067192"/>
              <a:gd name="connsiteY2789" fmla="*/ 973843 h 2149321"/>
              <a:gd name="connsiteX2790" fmla="*/ 1613314 w 2067192"/>
              <a:gd name="connsiteY2790" fmla="*/ 972145 h 2149321"/>
              <a:gd name="connsiteX2791" fmla="*/ 1596643 w 2067192"/>
              <a:gd name="connsiteY2791" fmla="*/ 972145 h 2149321"/>
              <a:gd name="connsiteX2792" fmla="*/ 1596643 w 2067192"/>
              <a:gd name="connsiteY2792" fmla="*/ 973843 h 2149321"/>
              <a:gd name="connsiteX2793" fmla="*/ 1596643 w 2067192"/>
              <a:gd name="connsiteY2793" fmla="*/ 985726 h 2149321"/>
              <a:gd name="connsiteX2794" fmla="*/ 1613314 w 2067192"/>
              <a:gd name="connsiteY2794" fmla="*/ 985726 h 2149321"/>
              <a:gd name="connsiteX2795" fmla="*/ 1613314 w 2067192"/>
              <a:gd name="connsiteY2795" fmla="*/ 997610 h 2149321"/>
              <a:gd name="connsiteX2796" fmla="*/ 1613314 w 2067192"/>
              <a:gd name="connsiteY2796" fmla="*/ 999307 h 2149321"/>
              <a:gd name="connsiteX2797" fmla="*/ 1629984 w 2067192"/>
              <a:gd name="connsiteY2797" fmla="*/ 999307 h 2149321"/>
              <a:gd name="connsiteX2798" fmla="*/ 1629984 w 2067192"/>
              <a:gd name="connsiteY2798" fmla="*/ 1001060 h 2149321"/>
              <a:gd name="connsiteX2799" fmla="*/ 1629984 w 2067192"/>
              <a:gd name="connsiteY2799" fmla="*/ 1007412 h 2149321"/>
              <a:gd name="connsiteX2800" fmla="*/ 1629984 w 2067192"/>
              <a:gd name="connsiteY2800" fmla="*/ 1008069 h 2149321"/>
              <a:gd name="connsiteX2801" fmla="*/ 1629984 w 2067192"/>
              <a:gd name="connsiteY2801" fmla="*/ 1013327 h 2149321"/>
              <a:gd name="connsiteX2802" fmla="*/ 1636236 w 2067192"/>
              <a:gd name="connsiteY2802" fmla="*/ 1013327 h 2149321"/>
              <a:gd name="connsiteX2803" fmla="*/ 1637017 w 2067192"/>
              <a:gd name="connsiteY2803" fmla="*/ 1013327 h 2149321"/>
              <a:gd name="connsiteX2804" fmla="*/ 1646655 w 2067192"/>
              <a:gd name="connsiteY2804" fmla="*/ 1013327 h 2149321"/>
              <a:gd name="connsiteX2805" fmla="*/ 1663864 w 2067192"/>
              <a:gd name="connsiteY2805" fmla="*/ 1013327 h 2149321"/>
              <a:gd name="connsiteX2806" fmla="*/ 1663864 w 2067192"/>
              <a:gd name="connsiteY2806" fmla="*/ 1026908 h 2149321"/>
              <a:gd name="connsiteX2807" fmla="*/ 1673502 w 2067192"/>
              <a:gd name="connsiteY2807" fmla="*/ 1026908 h 2149321"/>
              <a:gd name="connsiteX2808" fmla="*/ 1674284 w 2067192"/>
              <a:gd name="connsiteY2808" fmla="*/ 1026908 h 2149321"/>
              <a:gd name="connsiteX2809" fmla="*/ 1680535 w 2067192"/>
              <a:gd name="connsiteY2809" fmla="*/ 1026908 h 2149321"/>
              <a:gd name="connsiteX2810" fmla="*/ 1680535 w 2067192"/>
              <a:gd name="connsiteY2810" fmla="*/ 1025210 h 2149321"/>
              <a:gd name="connsiteX2811" fmla="*/ 1680535 w 2067192"/>
              <a:gd name="connsiteY2811" fmla="*/ 1015024 h 2149321"/>
              <a:gd name="connsiteX2812" fmla="*/ 1680535 w 2067192"/>
              <a:gd name="connsiteY2812" fmla="*/ 1013327 h 2149321"/>
              <a:gd name="connsiteX2813" fmla="*/ 1697206 w 2067192"/>
              <a:gd name="connsiteY2813" fmla="*/ 1013327 h 2149321"/>
              <a:gd name="connsiteX2814" fmla="*/ 1697206 w 2067192"/>
              <a:gd name="connsiteY2814" fmla="*/ 1026908 h 2149321"/>
              <a:gd name="connsiteX2815" fmla="*/ 1697206 w 2067192"/>
              <a:gd name="connsiteY2815" fmla="*/ 1028605 h 2149321"/>
              <a:gd name="connsiteX2816" fmla="*/ 1697206 w 2067192"/>
              <a:gd name="connsiteY2816" fmla="*/ 1038791 h 2149321"/>
              <a:gd name="connsiteX2817" fmla="*/ 1697206 w 2067192"/>
              <a:gd name="connsiteY2817" fmla="*/ 1040489 h 2149321"/>
              <a:gd name="connsiteX2818" fmla="*/ 1703458 w 2067192"/>
              <a:gd name="connsiteY2818" fmla="*/ 1040489 h 2149321"/>
              <a:gd name="connsiteX2819" fmla="*/ 1704239 w 2067192"/>
              <a:gd name="connsiteY2819" fmla="*/ 1040489 h 2149321"/>
              <a:gd name="connsiteX2820" fmla="*/ 1713877 w 2067192"/>
              <a:gd name="connsiteY2820" fmla="*/ 1040489 h 2149321"/>
              <a:gd name="connsiteX2821" fmla="*/ 1713877 w 2067192"/>
              <a:gd name="connsiteY2821" fmla="*/ 1042186 h 2149321"/>
              <a:gd name="connsiteX2822" fmla="*/ 1713877 w 2067192"/>
              <a:gd name="connsiteY2822" fmla="*/ 1052373 h 2149321"/>
              <a:gd name="connsiteX2823" fmla="*/ 1713877 w 2067192"/>
              <a:gd name="connsiteY2823" fmla="*/ 1054070 h 2149321"/>
              <a:gd name="connsiteX2824" fmla="*/ 1731085 w 2067192"/>
              <a:gd name="connsiteY2824" fmla="*/ 1054070 h 2149321"/>
              <a:gd name="connsiteX2825" fmla="*/ 1731085 w 2067192"/>
              <a:gd name="connsiteY2825" fmla="*/ 1040489 h 2149321"/>
              <a:gd name="connsiteX2826" fmla="*/ 1747756 w 2067192"/>
              <a:gd name="connsiteY2826" fmla="*/ 1040489 h 2149321"/>
              <a:gd name="connsiteX2827" fmla="*/ 1747756 w 2067192"/>
              <a:gd name="connsiteY2827" fmla="*/ 1054070 h 2149321"/>
              <a:gd name="connsiteX2828" fmla="*/ 1747756 w 2067192"/>
              <a:gd name="connsiteY2828" fmla="*/ 1068089 h 2149321"/>
              <a:gd name="connsiteX2829" fmla="*/ 1764427 w 2067192"/>
              <a:gd name="connsiteY2829" fmla="*/ 1068089 h 2149321"/>
              <a:gd name="connsiteX2830" fmla="*/ 1781098 w 2067192"/>
              <a:gd name="connsiteY2830" fmla="*/ 1054070 h 2149321"/>
              <a:gd name="connsiteX2831" fmla="*/ 1781098 w 2067192"/>
              <a:gd name="connsiteY2831" fmla="*/ 1068089 h 2149321"/>
              <a:gd name="connsiteX2832" fmla="*/ 1781098 w 2067192"/>
              <a:gd name="connsiteY2832" fmla="*/ 1081670 h 2149321"/>
              <a:gd name="connsiteX2833" fmla="*/ 1798307 w 2067192"/>
              <a:gd name="connsiteY2833" fmla="*/ 1081670 h 2149321"/>
              <a:gd name="connsiteX2834" fmla="*/ 1814978 w 2067192"/>
              <a:gd name="connsiteY2834" fmla="*/ 1081670 h 2149321"/>
              <a:gd name="connsiteX2835" fmla="*/ 1814978 w 2067192"/>
              <a:gd name="connsiteY2835" fmla="*/ 1095251 h 2149321"/>
              <a:gd name="connsiteX2836" fmla="*/ 1798307 w 2067192"/>
              <a:gd name="connsiteY2836" fmla="*/ 1108833 h 2149321"/>
              <a:gd name="connsiteX2837" fmla="*/ 1781098 w 2067192"/>
              <a:gd name="connsiteY2837" fmla="*/ 1108833 h 2149321"/>
              <a:gd name="connsiteX2838" fmla="*/ 1781098 w 2067192"/>
              <a:gd name="connsiteY2838" fmla="*/ 1122852 h 2149321"/>
              <a:gd name="connsiteX2839" fmla="*/ 1764427 w 2067192"/>
              <a:gd name="connsiteY2839" fmla="*/ 1122852 h 2149321"/>
              <a:gd name="connsiteX2840" fmla="*/ 1764427 w 2067192"/>
              <a:gd name="connsiteY2840" fmla="*/ 1124549 h 2149321"/>
              <a:gd name="connsiteX2841" fmla="*/ 1764427 w 2067192"/>
              <a:gd name="connsiteY2841" fmla="*/ 1133038 h 2149321"/>
              <a:gd name="connsiteX2842" fmla="*/ 1764427 w 2067192"/>
              <a:gd name="connsiteY2842" fmla="*/ 1136433 h 2149321"/>
              <a:gd name="connsiteX2843" fmla="*/ 1781098 w 2067192"/>
              <a:gd name="connsiteY2843" fmla="*/ 1136433 h 2149321"/>
              <a:gd name="connsiteX2844" fmla="*/ 1781098 w 2067192"/>
              <a:gd name="connsiteY2844" fmla="*/ 1122852 h 2149321"/>
              <a:gd name="connsiteX2845" fmla="*/ 1798307 w 2067192"/>
              <a:gd name="connsiteY2845" fmla="*/ 1122852 h 2149321"/>
              <a:gd name="connsiteX2846" fmla="*/ 1798307 w 2067192"/>
              <a:gd name="connsiteY2846" fmla="*/ 1108833 h 2149321"/>
              <a:gd name="connsiteX2847" fmla="*/ 1814978 w 2067192"/>
              <a:gd name="connsiteY2847" fmla="*/ 1108833 h 2149321"/>
              <a:gd name="connsiteX2848" fmla="*/ 1814978 w 2067192"/>
              <a:gd name="connsiteY2848" fmla="*/ 1095251 h 2149321"/>
              <a:gd name="connsiteX2849" fmla="*/ 1831649 w 2067192"/>
              <a:gd name="connsiteY2849" fmla="*/ 1081670 h 2149321"/>
              <a:gd name="connsiteX2850" fmla="*/ 1831649 w 2067192"/>
              <a:gd name="connsiteY2850" fmla="*/ 1095251 h 2149321"/>
              <a:gd name="connsiteX2851" fmla="*/ 1848320 w 2067192"/>
              <a:gd name="connsiteY2851" fmla="*/ 1095251 h 2149321"/>
              <a:gd name="connsiteX2852" fmla="*/ 1848320 w 2067192"/>
              <a:gd name="connsiteY2852" fmla="*/ 1108833 h 2149321"/>
              <a:gd name="connsiteX2853" fmla="*/ 1865528 w 2067192"/>
              <a:gd name="connsiteY2853" fmla="*/ 1095251 h 2149321"/>
              <a:gd name="connsiteX2854" fmla="*/ 1865528 w 2067192"/>
              <a:gd name="connsiteY2854" fmla="*/ 1108833 h 2149321"/>
              <a:gd name="connsiteX2855" fmla="*/ 1865528 w 2067192"/>
              <a:gd name="connsiteY2855" fmla="*/ 1110585 h 2149321"/>
              <a:gd name="connsiteX2856" fmla="*/ 1865528 w 2067192"/>
              <a:gd name="connsiteY2856" fmla="*/ 1122852 h 2149321"/>
              <a:gd name="connsiteX2857" fmla="*/ 1865528 w 2067192"/>
              <a:gd name="connsiteY2857" fmla="*/ 1108833 h 2149321"/>
              <a:gd name="connsiteX2858" fmla="*/ 1882199 w 2067192"/>
              <a:gd name="connsiteY2858" fmla="*/ 1108833 h 2149321"/>
              <a:gd name="connsiteX2859" fmla="*/ 1882199 w 2067192"/>
              <a:gd name="connsiteY2859" fmla="*/ 1122852 h 2149321"/>
              <a:gd name="connsiteX2860" fmla="*/ 1898870 w 2067192"/>
              <a:gd name="connsiteY2860" fmla="*/ 1122852 h 2149321"/>
              <a:gd name="connsiteX2861" fmla="*/ 1882199 w 2067192"/>
              <a:gd name="connsiteY2861" fmla="*/ 1136433 h 2149321"/>
              <a:gd name="connsiteX2862" fmla="*/ 1898870 w 2067192"/>
              <a:gd name="connsiteY2862" fmla="*/ 1136433 h 2149321"/>
              <a:gd name="connsiteX2863" fmla="*/ 1898870 w 2067192"/>
              <a:gd name="connsiteY2863" fmla="*/ 1150014 h 2149321"/>
              <a:gd name="connsiteX2864" fmla="*/ 1905122 w 2067192"/>
              <a:gd name="connsiteY2864" fmla="*/ 1150014 h 2149321"/>
              <a:gd name="connsiteX2865" fmla="*/ 1905903 w 2067192"/>
              <a:gd name="connsiteY2865" fmla="*/ 1150014 h 2149321"/>
              <a:gd name="connsiteX2866" fmla="*/ 1915541 w 2067192"/>
              <a:gd name="connsiteY2866" fmla="*/ 1150014 h 2149321"/>
              <a:gd name="connsiteX2867" fmla="*/ 1932749 w 2067192"/>
              <a:gd name="connsiteY2867" fmla="*/ 1150014 h 2149321"/>
              <a:gd name="connsiteX2868" fmla="*/ 1932749 w 2067192"/>
              <a:gd name="connsiteY2868" fmla="*/ 1163595 h 2149321"/>
              <a:gd name="connsiteX2869" fmla="*/ 1930598 w 2067192"/>
              <a:gd name="connsiteY2869" fmla="*/ 1163595 h 2149321"/>
              <a:gd name="connsiteX2870" fmla="*/ 1917692 w 2067192"/>
              <a:gd name="connsiteY2870" fmla="*/ 1163595 h 2149321"/>
              <a:gd name="connsiteX2871" fmla="*/ 1915541 w 2067192"/>
              <a:gd name="connsiteY2871" fmla="*/ 1163595 h 2149321"/>
              <a:gd name="connsiteX2872" fmla="*/ 1932749 w 2067192"/>
              <a:gd name="connsiteY2872" fmla="*/ 1177614 h 2149321"/>
              <a:gd name="connsiteX2873" fmla="*/ 1932749 w 2067192"/>
              <a:gd name="connsiteY2873" fmla="*/ 1191195 h 2149321"/>
              <a:gd name="connsiteX2874" fmla="*/ 1949420 w 2067192"/>
              <a:gd name="connsiteY2874" fmla="*/ 1191195 h 2149321"/>
              <a:gd name="connsiteX2875" fmla="*/ 1949420 w 2067192"/>
              <a:gd name="connsiteY2875" fmla="*/ 1192893 h 2149321"/>
              <a:gd name="connsiteX2876" fmla="*/ 1949420 w 2067192"/>
              <a:gd name="connsiteY2876" fmla="*/ 1194591 h 2149321"/>
              <a:gd name="connsiteX2877" fmla="*/ 1949420 w 2067192"/>
              <a:gd name="connsiteY2877" fmla="*/ 1199047 h 2149321"/>
              <a:gd name="connsiteX2878" fmla="*/ 1949420 w 2067192"/>
              <a:gd name="connsiteY2878" fmla="*/ 1199684 h 2149321"/>
              <a:gd name="connsiteX2879" fmla="*/ 1949420 w 2067192"/>
              <a:gd name="connsiteY2879" fmla="*/ 1204777 h 2149321"/>
              <a:gd name="connsiteX2880" fmla="*/ 1949420 w 2067192"/>
              <a:gd name="connsiteY2880" fmla="*/ 1218358 h 2149321"/>
              <a:gd name="connsiteX2881" fmla="*/ 1966091 w 2067192"/>
              <a:gd name="connsiteY2881" fmla="*/ 1218358 h 2149321"/>
              <a:gd name="connsiteX2882" fmla="*/ 1966091 w 2067192"/>
              <a:gd name="connsiteY2882" fmla="*/ 1232377 h 2149321"/>
              <a:gd name="connsiteX2883" fmla="*/ 1982762 w 2067192"/>
              <a:gd name="connsiteY2883" fmla="*/ 1245958 h 2149321"/>
              <a:gd name="connsiteX2884" fmla="*/ 1982762 w 2067192"/>
              <a:gd name="connsiteY2884" fmla="*/ 1259539 h 2149321"/>
              <a:gd name="connsiteX2885" fmla="*/ 1999971 w 2067192"/>
              <a:gd name="connsiteY2885" fmla="*/ 1259539 h 2149321"/>
              <a:gd name="connsiteX2886" fmla="*/ 1999971 w 2067192"/>
              <a:gd name="connsiteY2886" fmla="*/ 1273120 h 2149321"/>
              <a:gd name="connsiteX2887" fmla="*/ 1999971 w 2067192"/>
              <a:gd name="connsiteY2887" fmla="*/ 1287139 h 2149321"/>
              <a:gd name="connsiteX2888" fmla="*/ 2016642 w 2067192"/>
              <a:gd name="connsiteY2888" fmla="*/ 1287139 h 2149321"/>
              <a:gd name="connsiteX2889" fmla="*/ 2018726 w 2067192"/>
              <a:gd name="connsiteY2889" fmla="*/ 1287139 h 2149321"/>
              <a:gd name="connsiteX2890" fmla="*/ 2031229 w 2067192"/>
              <a:gd name="connsiteY2890" fmla="*/ 1287139 h 2149321"/>
              <a:gd name="connsiteX2891" fmla="*/ 2033313 w 2067192"/>
              <a:gd name="connsiteY2891" fmla="*/ 1287139 h 2149321"/>
              <a:gd name="connsiteX2892" fmla="*/ 2033313 w 2067192"/>
              <a:gd name="connsiteY2892" fmla="*/ 1300721 h 2149321"/>
              <a:gd name="connsiteX2893" fmla="*/ 2016642 w 2067192"/>
              <a:gd name="connsiteY2893" fmla="*/ 1314302 h 2149321"/>
              <a:gd name="connsiteX2894" fmla="*/ 2016642 w 2067192"/>
              <a:gd name="connsiteY2894" fmla="*/ 1300721 h 2149321"/>
              <a:gd name="connsiteX2895" fmla="*/ 1999971 w 2067192"/>
              <a:gd name="connsiteY2895" fmla="*/ 1314302 h 2149321"/>
              <a:gd name="connsiteX2896" fmla="*/ 1999971 w 2067192"/>
              <a:gd name="connsiteY2896" fmla="*/ 1327883 h 2149321"/>
              <a:gd name="connsiteX2897" fmla="*/ 2016642 w 2067192"/>
              <a:gd name="connsiteY2897" fmla="*/ 1327883 h 2149321"/>
              <a:gd name="connsiteX2898" fmla="*/ 2016642 w 2067192"/>
              <a:gd name="connsiteY2898" fmla="*/ 1341902 h 2149321"/>
              <a:gd name="connsiteX2899" fmla="*/ 2016642 w 2067192"/>
              <a:gd name="connsiteY2899" fmla="*/ 1355483 h 2149321"/>
              <a:gd name="connsiteX2900" fmla="*/ 2016642 w 2067192"/>
              <a:gd name="connsiteY2900" fmla="*/ 1357181 h 2149321"/>
              <a:gd name="connsiteX2901" fmla="*/ 2016642 w 2067192"/>
              <a:gd name="connsiteY2901" fmla="*/ 1367367 h 2149321"/>
              <a:gd name="connsiteX2902" fmla="*/ 2016642 w 2067192"/>
              <a:gd name="connsiteY2902" fmla="*/ 1369064 h 2149321"/>
              <a:gd name="connsiteX2903" fmla="*/ 2033313 w 2067192"/>
              <a:gd name="connsiteY2903" fmla="*/ 1369064 h 2149321"/>
              <a:gd name="connsiteX2904" fmla="*/ 2033313 w 2067192"/>
              <a:gd name="connsiteY2904" fmla="*/ 1382645 h 2149321"/>
              <a:gd name="connsiteX2905" fmla="*/ 2023936 w 2067192"/>
              <a:gd name="connsiteY2905" fmla="*/ 1382645 h 2149321"/>
              <a:gd name="connsiteX2906" fmla="*/ 2020810 w 2067192"/>
              <a:gd name="connsiteY2906" fmla="*/ 1382645 h 2149321"/>
              <a:gd name="connsiteX2907" fmla="*/ 2016642 w 2067192"/>
              <a:gd name="connsiteY2907" fmla="*/ 1382645 h 2149321"/>
              <a:gd name="connsiteX2908" fmla="*/ 2016642 w 2067192"/>
              <a:gd name="connsiteY2908" fmla="*/ 1396665 h 2149321"/>
              <a:gd name="connsiteX2909" fmla="*/ 1999971 w 2067192"/>
              <a:gd name="connsiteY2909" fmla="*/ 1396665 h 2149321"/>
              <a:gd name="connsiteX2910" fmla="*/ 2016642 w 2067192"/>
              <a:gd name="connsiteY2910" fmla="*/ 1410246 h 2149321"/>
              <a:gd name="connsiteX2911" fmla="*/ 2016642 w 2067192"/>
              <a:gd name="connsiteY2911" fmla="*/ 1423827 h 2149321"/>
              <a:gd name="connsiteX2912" fmla="*/ 2016642 w 2067192"/>
              <a:gd name="connsiteY2912" fmla="*/ 1437408 h 2149321"/>
              <a:gd name="connsiteX2913" fmla="*/ 2016642 w 2067192"/>
              <a:gd name="connsiteY2913" fmla="*/ 1451427 h 2149321"/>
              <a:gd name="connsiteX2914" fmla="*/ 2016642 w 2067192"/>
              <a:gd name="connsiteY2914" fmla="*/ 1465008 h 2149321"/>
              <a:gd name="connsiteX2915" fmla="*/ 2016642 w 2067192"/>
              <a:gd name="connsiteY2915" fmla="*/ 1478589 h 2149321"/>
              <a:gd name="connsiteX2916" fmla="*/ 1999971 w 2067192"/>
              <a:gd name="connsiteY2916" fmla="*/ 1478589 h 2149321"/>
              <a:gd name="connsiteX2917" fmla="*/ 1999971 w 2067192"/>
              <a:gd name="connsiteY2917" fmla="*/ 1465008 h 2149321"/>
              <a:gd name="connsiteX2918" fmla="*/ 1999971 w 2067192"/>
              <a:gd name="connsiteY2918" fmla="*/ 1451427 h 2149321"/>
              <a:gd name="connsiteX2919" fmla="*/ 1982762 w 2067192"/>
              <a:gd name="connsiteY2919" fmla="*/ 1451427 h 2149321"/>
              <a:gd name="connsiteX2920" fmla="*/ 1999971 w 2067192"/>
              <a:gd name="connsiteY2920" fmla="*/ 1465008 h 2149321"/>
              <a:gd name="connsiteX2921" fmla="*/ 1999971 w 2067192"/>
              <a:gd name="connsiteY2921" fmla="*/ 1478589 h 2149321"/>
              <a:gd name="connsiteX2922" fmla="*/ 1997820 w 2067192"/>
              <a:gd name="connsiteY2922" fmla="*/ 1478589 h 2149321"/>
              <a:gd name="connsiteX2923" fmla="*/ 1990022 w 2067192"/>
              <a:gd name="connsiteY2923" fmla="*/ 1478589 h 2149321"/>
              <a:gd name="connsiteX2924" fmla="*/ 1989215 w 2067192"/>
              <a:gd name="connsiteY2924" fmla="*/ 1478589 h 2149321"/>
              <a:gd name="connsiteX2925" fmla="*/ 1982762 w 2067192"/>
              <a:gd name="connsiteY2925" fmla="*/ 1478589 h 2149321"/>
              <a:gd name="connsiteX2926" fmla="*/ 1982762 w 2067192"/>
              <a:gd name="connsiteY2926" fmla="*/ 1465008 h 2149321"/>
              <a:gd name="connsiteX2927" fmla="*/ 1980678 w 2067192"/>
              <a:gd name="connsiteY2927" fmla="*/ 1465008 h 2149321"/>
              <a:gd name="connsiteX2928" fmla="*/ 1976510 w 2067192"/>
              <a:gd name="connsiteY2928" fmla="*/ 1465008 h 2149321"/>
              <a:gd name="connsiteX2929" fmla="*/ 1975729 w 2067192"/>
              <a:gd name="connsiteY2929" fmla="*/ 1465008 h 2149321"/>
              <a:gd name="connsiteX2930" fmla="*/ 1973124 w 2067192"/>
              <a:gd name="connsiteY2930" fmla="*/ 1465008 h 2149321"/>
              <a:gd name="connsiteX2931" fmla="*/ 1972343 w 2067192"/>
              <a:gd name="connsiteY2931" fmla="*/ 1465008 h 2149321"/>
              <a:gd name="connsiteX2932" fmla="*/ 1966091 w 2067192"/>
              <a:gd name="connsiteY2932" fmla="*/ 1465008 h 2149321"/>
              <a:gd name="connsiteX2933" fmla="*/ 1966091 w 2067192"/>
              <a:gd name="connsiteY2933" fmla="*/ 1478589 h 2149321"/>
              <a:gd name="connsiteX2934" fmla="*/ 1949420 w 2067192"/>
              <a:gd name="connsiteY2934" fmla="*/ 1478589 h 2149321"/>
              <a:gd name="connsiteX2935" fmla="*/ 1932749 w 2067192"/>
              <a:gd name="connsiteY2935" fmla="*/ 1492170 h 2149321"/>
              <a:gd name="connsiteX2936" fmla="*/ 1922801 w 2067192"/>
              <a:gd name="connsiteY2936" fmla="*/ 1492170 h 2149321"/>
              <a:gd name="connsiteX2937" fmla="*/ 1915541 w 2067192"/>
              <a:gd name="connsiteY2937" fmla="*/ 1492170 h 2149321"/>
              <a:gd name="connsiteX2938" fmla="*/ 1915541 w 2067192"/>
              <a:gd name="connsiteY2938" fmla="*/ 1478589 h 2149321"/>
              <a:gd name="connsiteX2939" fmla="*/ 1898870 w 2067192"/>
              <a:gd name="connsiteY2939" fmla="*/ 1492170 h 2149321"/>
              <a:gd name="connsiteX2940" fmla="*/ 1886367 w 2067192"/>
              <a:gd name="connsiteY2940" fmla="*/ 1492170 h 2149321"/>
              <a:gd name="connsiteX2941" fmla="*/ 1882199 w 2067192"/>
              <a:gd name="connsiteY2941" fmla="*/ 1492170 h 2149321"/>
              <a:gd name="connsiteX2942" fmla="*/ 1882199 w 2067192"/>
              <a:gd name="connsiteY2942" fmla="*/ 1478589 h 2149321"/>
              <a:gd name="connsiteX2943" fmla="*/ 1882199 w 2067192"/>
              <a:gd name="connsiteY2943" fmla="*/ 1465008 h 2149321"/>
              <a:gd name="connsiteX2944" fmla="*/ 1865528 w 2067192"/>
              <a:gd name="connsiteY2944" fmla="*/ 1478589 h 2149321"/>
              <a:gd name="connsiteX2945" fmla="*/ 1865528 w 2067192"/>
              <a:gd name="connsiteY2945" fmla="*/ 1465008 h 2149321"/>
              <a:gd name="connsiteX2946" fmla="*/ 1863377 w 2067192"/>
              <a:gd name="connsiteY2946" fmla="*/ 1465008 h 2149321"/>
              <a:gd name="connsiteX2947" fmla="*/ 1850471 w 2067192"/>
              <a:gd name="connsiteY2947" fmla="*/ 1465008 h 2149321"/>
              <a:gd name="connsiteX2948" fmla="*/ 1848320 w 2067192"/>
              <a:gd name="connsiteY2948" fmla="*/ 1465008 h 2149321"/>
              <a:gd name="connsiteX2949" fmla="*/ 1865528 w 2067192"/>
              <a:gd name="connsiteY2949" fmla="*/ 1478589 h 2149321"/>
              <a:gd name="connsiteX2950" fmla="*/ 1863377 w 2067192"/>
              <a:gd name="connsiteY2950" fmla="*/ 1478589 h 2149321"/>
              <a:gd name="connsiteX2951" fmla="*/ 1848320 w 2067192"/>
              <a:gd name="connsiteY2951" fmla="*/ 1478589 h 2149321"/>
              <a:gd name="connsiteX2952" fmla="*/ 1848320 w 2067192"/>
              <a:gd name="connsiteY2952" fmla="*/ 1492170 h 2149321"/>
              <a:gd name="connsiteX2953" fmla="*/ 1848320 w 2067192"/>
              <a:gd name="connsiteY2953" fmla="*/ 1506190 h 2149321"/>
              <a:gd name="connsiteX2954" fmla="*/ 1831649 w 2067192"/>
              <a:gd name="connsiteY2954" fmla="*/ 1506190 h 2149321"/>
              <a:gd name="connsiteX2955" fmla="*/ 1831649 w 2067192"/>
              <a:gd name="connsiteY2955" fmla="*/ 1519771 h 2149321"/>
              <a:gd name="connsiteX2956" fmla="*/ 1814978 w 2067192"/>
              <a:gd name="connsiteY2956" fmla="*/ 1519771 h 2149321"/>
              <a:gd name="connsiteX2957" fmla="*/ 1814978 w 2067192"/>
              <a:gd name="connsiteY2957" fmla="*/ 1506190 h 2149321"/>
              <a:gd name="connsiteX2958" fmla="*/ 1798307 w 2067192"/>
              <a:gd name="connsiteY2958" fmla="*/ 1506190 h 2149321"/>
              <a:gd name="connsiteX2959" fmla="*/ 1781098 w 2067192"/>
              <a:gd name="connsiteY2959" fmla="*/ 1506190 h 2149321"/>
              <a:gd name="connsiteX2960" fmla="*/ 1779014 w 2067192"/>
              <a:gd name="connsiteY2960" fmla="*/ 1506190 h 2149321"/>
              <a:gd name="connsiteX2961" fmla="*/ 1774847 w 2067192"/>
              <a:gd name="connsiteY2961" fmla="*/ 1506190 h 2149321"/>
              <a:gd name="connsiteX2962" fmla="*/ 1774065 w 2067192"/>
              <a:gd name="connsiteY2962" fmla="*/ 1506190 h 2149321"/>
              <a:gd name="connsiteX2963" fmla="*/ 1771460 w 2067192"/>
              <a:gd name="connsiteY2963" fmla="*/ 1506190 h 2149321"/>
              <a:gd name="connsiteX2964" fmla="*/ 1770679 w 2067192"/>
              <a:gd name="connsiteY2964" fmla="*/ 1506190 h 2149321"/>
              <a:gd name="connsiteX2965" fmla="*/ 1766511 w 2067192"/>
              <a:gd name="connsiteY2965" fmla="*/ 1506190 h 2149321"/>
              <a:gd name="connsiteX2966" fmla="*/ 1764427 w 2067192"/>
              <a:gd name="connsiteY2966" fmla="*/ 1506190 h 2149321"/>
              <a:gd name="connsiteX2967" fmla="*/ 1751924 w 2067192"/>
              <a:gd name="connsiteY2967" fmla="*/ 1506190 h 2149321"/>
              <a:gd name="connsiteX2968" fmla="*/ 1747756 w 2067192"/>
              <a:gd name="connsiteY2968" fmla="*/ 1506190 h 2149321"/>
              <a:gd name="connsiteX2969" fmla="*/ 1747756 w 2067192"/>
              <a:gd name="connsiteY2969" fmla="*/ 1519771 h 2149321"/>
              <a:gd name="connsiteX2970" fmla="*/ 1741505 w 2067192"/>
              <a:gd name="connsiteY2970" fmla="*/ 1519771 h 2149321"/>
              <a:gd name="connsiteX2971" fmla="*/ 1740723 w 2067192"/>
              <a:gd name="connsiteY2971" fmla="*/ 1519771 h 2149321"/>
              <a:gd name="connsiteX2972" fmla="*/ 1740463 w 2067192"/>
              <a:gd name="connsiteY2972" fmla="*/ 1519771 h 2149321"/>
              <a:gd name="connsiteX2973" fmla="*/ 1731085 w 2067192"/>
              <a:gd name="connsiteY2973" fmla="*/ 1519771 h 2149321"/>
              <a:gd name="connsiteX2974" fmla="*/ 1728934 w 2067192"/>
              <a:gd name="connsiteY2974" fmla="*/ 1519771 h 2149321"/>
              <a:gd name="connsiteX2975" fmla="*/ 1713877 w 2067192"/>
              <a:gd name="connsiteY2975" fmla="*/ 1519771 h 2149321"/>
              <a:gd name="connsiteX2976" fmla="*/ 1713877 w 2067192"/>
              <a:gd name="connsiteY2976" fmla="*/ 1506190 h 2149321"/>
              <a:gd name="connsiteX2977" fmla="*/ 1713877 w 2067192"/>
              <a:gd name="connsiteY2977" fmla="*/ 1492170 h 2149321"/>
              <a:gd name="connsiteX2978" fmla="*/ 1709709 w 2067192"/>
              <a:gd name="connsiteY2978" fmla="*/ 1492170 h 2149321"/>
              <a:gd name="connsiteX2979" fmla="*/ 1697206 w 2067192"/>
              <a:gd name="connsiteY2979" fmla="*/ 1492170 h 2149321"/>
              <a:gd name="connsiteX2980" fmla="*/ 1697206 w 2067192"/>
              <a:gd name="connsiteY2980" fmla="*/ 1506190 h 2149321"/>
              <a:gd name="connsiteX2981" fmla="*/ 1709709 w 2067192"/>
              <a:gd name="connsiteY2981" fmla="*/ 1506190 h 2149321"/>
              <a:gd name="connsiteX2982" fmla="*/ 1711793 w 2067192"/>
              <a:gd name="connsiteY2982" fmla="*/ 1506190 h 2149321"/>
              <a:gd name="connsiteX2983" fmla="*/ 1713877 w 2067192"/>
              <a:gd name="connsiteY2983" fmla="*/ 1506190 h 2149321"/>
              <a:gd name="connsiteX2984" fmla="*/ 1713877 w 2067192"/>
              <a:gd name="connsiteY2984" fmla="*/ 1519771 h 2149321"/>
              <a:gd name="connsiteX2985" fmla="*/ 1713877 w 2067192"/>
              <a:gd name="connsiteY2985" fmla="*/ 1523166 h 2149321"/>
              <a:gd name="connsiteX2986" fmla="*/ 1713877 w 2067192"/>
              <a:gd name="connsiteY2986" fmla="*/ 1533352 h 2149321"/>
              <a:gd name="connsiteX2987" fmla="*/ 1713877 w 2067192"/>
              <a:gd name="connsiteY2987" fmla="*/ 1546933 h 2149321"/>
              <a:gd name="connsiteX2988" fmla="*/ 1713877 w 2067192"/>
              <a:gd name="connsiteY2988" fmla="*/ 1560952 h 2149321"/>
              <a:gd name="connsiteX2989" fmla="*/ 1731085 w 2067192"/>
              <a:gd name="connsiteY2989" fmla="*/ 1560952 h 2149321"/>
              <a:gd name="connsiteX2990" fmla="*/ 1713877 w 2067192"/>
              <a:gd name="connsiteY2990" fmla="*/ 1574533 h 2149321"/>
              <a:gd name="connsiteX2991" fmla="*/ 1731085 w 2067192"/>
              <a:gd name="connsiteY2991" fmla="*/ 1574533 h 2149321"/>
              <a:gd name="connsiteX2992" fmla="*/ 1747756 w 2067192"/>
              <a:gd name="connsiteY2992" fmla="*/ 1574533 h 2149321"/>
              <a:gd name="connsiteX2993" fmla="*/ 1747756 w 2067192"/>
              <a:gd name="connsiteY2993" fmla="*/ 1588114 h 2149321"/>
              <a:gd name="connsiteX2994" fmla="*/ 1731085 w 2067192"/>
              <a:gd name="connsiteY2994" fmla="*/ 1588114 h 2149321"/>
              <a:gd name="connsiteX2995" fmla="*/ 1731085 w 2067192"/>
              <a:gd name="connsiteY2995" fmla="*/ 1601696 h 2149321"/>
              <a:gd name="connsiteX2996" fmla="*/ 1733169 w 2067192"/>
              <a:gd name="connsiteY2996" fmla="*/ 1601696 h 2149321"/>
              <a:gd name="connsiteX2997" fmla="*/ 1745672 w 2067192"/>
              <a:gd name="connsiteY2997" fmla="*/ 1601696 h 2149321"/>
              <a:gd name="connsiteX2998" fmla="*/ 1747756 w 2067192"/>
              <a:gd name="connsiteY2998" fmla="*/ 1601696 h 2149321"/>
              <a:gd name="connsiteX2999" fmla="*/ 1764427 w 2067192"/>
              <a:gd name="connsiteY2999" fmla="*/ 1601696 h 2149321"/>
              <a:gd name="connsiteX3000" fmla="*/ 1764427 w 2067192"/>
              <a:gd name="connsiteY3000" fmla="*/ 1615715 h 2149321"/>
              <a:gd name="connsiteX3001" fmla="*/ 1758176 w 2067192"/>
              <a:gd name="connsiteY3001" fmla="*/ 1615715 h 2149321"/>
              <a:gd name="connsiteX3002" fmla="*/ 1757394 w 2067192"/>
              <a:gd name="connsiteY3002" fmla="*/ 1615715 h 2149321"/>
              <a:gd name="connsiteX3003" fmla="*/ 1747756 w 2067192"/>
              <a:gd name="connsiteY3003" fmla="*/ 1615715 h 2149321"/>
              <a:gd name="connsiteX3004" fmla="*/ 1747756 w 2067192"/>
              <a:gd name="connsiteY3004" fmla="*/ 1629296 h 2149321"/>
              <a:gd name="connsiteX3005" fmla="*/ 1764427 w 2067192"/>
              <a:gd name="connsiteY3005" fmla="*/ 1629296 h 2149321"/>
              <a:gd name="connsiteX3006" fmla="*/ 1764427 w 2067192"/>
              <a:gd name="connsiteY3006" fmla="*/ 1642877 h 2149321"/>
              <a:gd name="connsiteX3007" fmla="*/ 1781098 w 2067192"/>
              <a:gd name="connsiteY3007" fmla="*/ 1629296 h 2149321"/>
              <a:gd name="connsiteX3008" fmla="*/ 1781098 w 2067192"/>
              <a:gd name="connsiteY3008" fmla="*/ 1642877 h 2149321"/>
              <a:gd name="connsiteX3009" fmla="*/ 1798307 w 2067192"/>
              <a:gd name="connsiteY3009" fmla="*/ 1642877 h 2149321"/>
              <a:gd name="connsiteX3010" fmla="*/ 1798307 w 2067192"/>
              <a:gd name="connsiteY3010" fmla="*/ 1656458 h 2149321"/>
              <a:gd name="connsiteX3011" fmla="*/ 1781098 w 2067192"/>
              <a:gd name="connsiteY3011" fmla="*/ 1656458 h 2149321"/>
              <a:gd name="connsiteX3012" fmla="*/ 1781098 w 2067192"/>
              <a:gd name="connsiteY3012" fmla="*/ 1670477 h 2149321"/>
              <a:gd name="connsiteX3013" fmla="*/ 1783249 w 2067192"/>
              <a:gd name="connsiteY3013" fmla="*/ 1670477 h 2149321"/>
              <a:gd name="connsiteX3014" fmla="*/ 1796156 w 2067192"/>
              <a:gd name="connsiteY3014" fmla="*/ 1670477 h 2149321"/>
              <a:gd name="connsiteX3015" fmla="*/ 1798307 w 2067192"/>
              <a:gd name="connsiteY3015" fmla="*/ 1670477 h 2149321"/>
              <a:gd name="connsiteX3016" fmla="*/ 1798307 w 2067192"/>
              <a:gd name="connsiteY3016" fmla="*/ 1684058 h 2149321"/>
              <a:gd name="connsiteX3017" fmla="*/ 1814978 w 2067192"/>
              <a:gd name="connsiteY3017" fmla="*/ 1684058 h 2149321"/>
              <a:gd name="connsiteX3018" fmla="*/ 1814978 w 2067192"/>
              <a:gd name="connsiteY3018" fmla="*/ 1685756 h 2149321"/>
              <a:gd name="connsiteX3019" fmla="*/ 1814978 w 2067192"/>
              <a:gd name="connsiteY3019" fmla="*/ 1697640 h 2149321"/>
              <a:gd name="connsiteX3020" fmla="*/ 1814978 w 2067192"/>
              <a:gd name="connsiteY3020" fmla="*/ 1711221 h 2149321"/>
              <a:gd name="connsiteX3021" fmla="*/ 1821229 w 2067192"/>
              <a:gd name="connsiteY3021" fmla="*/ 1711221 h 2149321"/>
              <a:gd name="connsiteX3022" fmla="*/ 1822011 w 2067192"/>
              <a:gd name="connsiteY3022" fmla="*/ 1711221 h 2149321"/>
              <a:gd name="connsiteX3023" fmla="*/ 1824616 w 2067192"/>
              <a:gd name="connsiteY3023" fmla="*/ 1711221 h 2149321"/>
              <a:gd name="connsiteX3024" fmla="*/ 1825397 w 2067192"/>
              <a:gd name="connsiteY3024" fmla="*/ 1711221 h 2149321"/>
              <a:gd name="connsiteX3025" fmla="*/ 1829565 w 2067192"/>
              <a:gd name="connsiteY3025" fmla="*/ 1711221 h 2149321"/>
              <a:gd name="connsiteX3026" fmla="*/ 1831649 w 2067192"/>
              <a:gd name="connsiteY3026" fmla="*/ 1711221 h 2149321"/>
              <a:gd name="connsiteX3027" fmla="*/ 1814978 w 2067192"/>
              <a:gd name="connsiteY3027" fmla="*/ 1725240 h 2149321"/>
              <a:gd name="connsiteX3028" fmla="*/ 1831649 w 2067192"/>
              <a:gd name="connsiteY3028" fmla="*/ 1725240 h 2149321"/>
              <a:gd name="connsiteX3029" fmla="*/ 1831649 w 2067192"/>
              <a:gd name="connsiteY3029" fmla="*/ 1738821 h 2149321"/>
              <a:gd name="connsiteX3030" fmla="*/ 1831649 w 2067192"/>
              <a:gd name="connsiteY3030" fmla="*/ 1752402 h 2149321"/>
              <a:gd name="connsiteX3031" fmla="*/ 1831649 w 2067192"/>
              <a:gd name="connsiteY3031" fmla="*/ 1765983 h 2149321"/>
              <a:gd name="connsiteX3032" fmla="*/ 1848320 w 2067192"/>
              <a:gd name="connsiteY3032" fmla="*/ 1765983 h 2149321"/>
              <a:gd name="connsiteX3033" fmla="*/ 1848320 w 2067192"/>
              <a:gd name="connsiteY3033" fmla="*/ 1780002 h 2149321"/>
              <a:gd name="connsiteX3034" fmla="*/ 1848320 w 2067192"/>
              <a:gd name="connsiteY3034" fmla="*/ 1793584 h 2149321"/>
              <a:gd name="connsiteX3035" fmla="*/ 1848320 w 2067192"/>
              <a:gd name="connsiteY3035" fmla="*/ 1793584 h 2149321"/>
              <a:gd name="connsiteX3036" fmla="*/ 1848320 w 2067192"/>
              <a:gd name="connsiteY3036" fmla="*/ 1795281 h 2149321"/>
              <a:gd name="connsiteX3037" fmla="*/ 1848320 w 2067192"/>
              <a:gd name="connsiteY3037" fmla="*/ 1807165 h 2149321"/>
              <a:gd name="connsiteX3038" fmla="*/ 1848320 w 2067192"/>
              <a:gd name="connsiteY3038" fmla="*/ 1820746 h 2149321"/>
              <a:gd name="connsiteX3039" fmla="*/ 1863377 w 2067192"/>
              <a:gd name="connsiteY3039" fmla="*/ 1820746 h 2149321"/>
              <a:gd name="connsiteX3040" fmla="*/ 1865528 w 2067192"/>
              <a:gd name="connsiteY3040" fmla="*/ 1820746 h 2149321"/>
              <a:gd name="connsiteX3041" fmla="*/ 1848320 w 2067192"/>
              <a:gd name="connsiteY3041" fmla="*/ 1834765 h 2149321"/>
              <a:gd name="connsiteX3042" fmla="*/ 1865528 w 2067192"/>
              <a:gd name="connsiteY3042" fmla="*/ 1834765 h 2149321"/>
              <a:gd name="connsiteX3043" fmla="*/ 1882199 w 2067192"/>
              <a:gd name="connsiteY3043" fmla="*/ 1848346 h 2149321"/>
              <a:gd name="connsiteX3044" fmla="*/ 1878031 w 2067192"/>
              <a:gd name="connsiteY3044" fmla="*/ 1848346 h 2149321"/>
              <a:gd name="connsiteX3045" fmla="*/ 1867612 w 2067192"/>
              <a:gd name="connsiteY3045" fmla="*/ 1848346 h 2149321"/>
              <a:gd name="connsiteX3046" fmla="*/ 1865528 w 2067192"/>
              <a:gd name="connsiteY3046" fmla="*/ 1848346 h 2149321"/>
              <a:gd name="connsiteX3047" fmla="*/ 1865528 w 2067192"/>
              <a:gd name="connsiteY3047" fmla="*/ 1861927 h 2149321"/>
              <a:gd name="connsiteX3048" fmla="*/ 1882199 w 2067192"/>
              <a:gd name="connsiteY3048" fmla="*/ 1861927 h 2149321"/>
              <a:gd name="connsiteX3049" fmla="*/ 1882199 w 2067192"/>
              <a:gd name="connsiteY3049" fmla="*/ 1875508 h 2149321"/>
              <a:gd name="connsiteX3050" fmla="*/ 1865528 w 2067192"/>
              <a:gd name="connsiteY3050" fmla="*/ 1889528 h 2149321"/>
              <a:gd name="connsiteX3051" fmla="*/ 1865528 w 2067192"/>
              <a:gd name="connsiteY3051" fmla="*/ 1903109 h 2149321"/>
              <a:gd name="connsiteX3052" fmla="*/ 1865528 w 2067192"/>
              <a:gd name="connsiteY3052" fmla="*/ 1916690 h 2149321"/>
              <a:gd name="connsiteX3053" fmla="*/ 1865528 w 2067192"/>
              <a:gd name="connsiteY3053" fmla="*/ 1930271 h 2149321"/>
              <a:gd name="connsiteX3054" fmla="*/ 1865528 w 2067192"/>
              <a:gd name="connsiteY3054" fmla="*/ 1944290 h 2149321"/>
              <a:gd name="connsiteX3055" fmla="*/ 1882199 w 2067192"/>
              <a:gd name="connsiteY3055" fmla="*/ 1944290 h 2149321"/>
              <a:gd name="connsiteX3056" fmla="*/ 1882199 w 2067192"/>
              <a:gd name="connsiteY3056" fmla="*/ 1957871 h 2149321"/>
              <a:gd name="connsiteX3057" fmla="*/ 1865528 w 2067192"/>
              <a:gd name="connsiteY3057" fmla="*/ 1971452 h 2149321"/>
              <a:gd name="connsiteX3058" fmla="*/ 1865528 w 2067192"/>
              <a:gd name="connsiteY3058" fmla="*/ 1969755 h 2149321"/>
              <a:gd name="connsiteX3059" fmla="*/ 1865528 w 2067192"/>
              <a:gd name="connsiteY3059" fmla="*/ 1966359 h 2149321"/>
              <a:gd name="connsiteX3060" fmla="*/ 1865528 w 2067192"/>
              <a:gd name="connsiteY3060" fmla="*/ 1965723 h 2149321"/>
              <a:gd name="connsiteX3061" fmla="*/ 1865528 w 2067192"/>
              <a:gd name="connsiteY3061" fmla="*/ 1957871 h 2149321"/>
              <a:gd name="connsiteX3062" fmla="*/ 1848320 w 2067192"/>
              <a:gd name="connsiteY3062" fmla="*/ 1957871 h 2149321"/>
              <a:gd name="connsiteX3063" fmla="*/ 1865528 w 2067192"/>
              <a:gd name="connsiteY3063" fmla="*/ 1971452 h 2149321"/>
              <a:gd name="connsiteX3064" fmla="*/ 1848320 w 2067192"/>
              <a:gd name="connsiteY3064" fmla="*/ 1971452 h 2149321"/>
              <a:gd name="connsiteX3065" fmla="*/ 1865528 w 2067192"/>
              <a:gd name="connsiteY3065" fmla="*/ 1985033 h 2149321"/>
              <a:gd name="connsiteX3066" fmla="*/ 1865528 w 2067192"/>
              <a:gd name="connsiteY3066" fmla="*/ 1999053 h 2149321"/>
              <a:gd name="connsiteX3067" fmla="*/ 1865528 w 2067192"/>
              <a:gd name="connsiteY3067" fmla="*/ 2012634 h 2149321"/>
              <a:gd name="connsiteX3068" fmla="*/ 1865528 w 2067192"/>
              <a:gd name="connsiteY3068" fmla="*/ 2026215 h 2149321"/>
              <a:gd name="connsiteX3069" fmla="*/ 1848320 w 2067192"/>
              <a:gd name="connsiteY3069" fmla="*/ 2026215 h 2149321"/>
              <a:gd name="connsiteX3070" fmla="*/ 1848320 w 2067192"/>
              <a:gd name="connsiteY3070" fmla="*/ 2012634 h 2149321"/>
              <a:gd name="connsiteX3071" fmla="*/ 1831649 w 2067192"/>
              <a:gd name="connsiteY3071" fmla="*/ 2012634 h 2149321"/>
              <a:gd name="connsiteX3072" fmla="*/ 1831649 w 2067192"/>
              <a:gd name="connsiteY3072" fmla="*/ 2026215 h 2149321"/>
              <a:gd name="connsiteX3073" fmla="*/ 1822011 w 2067192"/>
              <a:gd name="connsiteY3073" fmla="*/ 2026215 h 2149321"/>
              <a:gd name="connsiteX3074" fmla="*/ 1821229 w 2067192"/>
              <a:gd name="connsiteY3074" fmla="*/ 2026215 h 2149321"/>
              <a:gd name="connsiteX3075" fmla="*/ 1817062 w 2067192"/>
              <a:gd name="connsiteY3075" fmla="*/ 2026215 h 2149321"/>
              <a:gd name="connsiteX3076" fmla="*/ 1814978 w 2067192"/>
              <a:gd name="connsiteY3076" fmla="*/ 2026215 h 2149321"/>
              <a:gd name="connsiteX3077" fmla="*/ 1814978 w 2067192"/>
              <a:gd name="connsiteY3077" fmla="*/ 2012634 h 2149321"/>
              <a:gd name="connsiteX3078" fmla="*/ 1814978 w 2067192"/>
              <a:gd name="connsiteY3078" fmla="*/ 2004782 h 2149321"/>
              <a:gd name="connsiteX3079" fmla="*/ 1814978 w 2067192"/>
              <a:gd name="connsiteY3079" fmla="*/ 1999053 h 2149321"/>
              <a:gd name="connsiteX3080" fmla="*/ 1798307 w 2067192"/>
              <a:gd name="connsiteY3080" fmla="*/ 1999053 h 2149321"/>
              <a:gd name="connsiteX3081" fmla="*/ 1798307 w 2067192"/>
              <a:gd name="connsiteY3081" fmla="*/ 1985033 h 2149321"/>
              <a:gd name="connsiteX3082" fmla="*/ 1781098 w 2067192"/>
              <a:gd name="connsiteY3082" fmla="*/ 1985033 h 2149321"/>
              <a:gd name="connsiteX3083" fmla="*/ 1798307 w 2067192"/>
              <a:gd name="connsiteY3083" fmla="*/ 1999053 h 2149321"/>
              <a:gd name="connsiteX3084" fmla="*/ 1798307 w 2067192"/>
              <a:gd name="connsiteY3084" fmla="*/ 2012634 h 2149321"/>
              <a:gd name="connsiteX3085" fmla="*/ 1800391 w 2067192"/>
              <a:gd name="connsiteY3085" fmla="*/ 2012634 h 2149321"/>
              <a:gd name="connsiteX3086" fmla="*/ 1812894 w 2067192"/>
              <a:gd name="connsiteY3086" fmla="*/ 2012634 h 2149321"/>
              <a:gd name="connsiteX3087" fmla="*/ 1814978 w 2067192"/>
              <a:gd name="connsiteY3087" fmla="*/ 2012634 h 2149321"/>
              <a:gd name="connsiteX3088" fmla="*/ 1798307 w 2067192"/>
              <a:gd name="connsiteY3088" fmla="*/ 2026215 h 2149321"/>
              <a:gd name="connsiteX3089" fmla="*/ 1798307 w 2067192"/>
              <a:gd name="connsiteY3089" fmla="*/ 2039796 h 2149321"/>
              <a:gd name="connsiteX3090" fmla="*/ 1781098 w 2067192"/>
              <a:gd name="connsiteY3090" fmla="*/ 2039796 h 2149321"/>
              <a:gd name="connsiteX3091" fmla="*/ 1781098 w 2067192"/>
              <a:gd name="connsiteY3091" fmla="*/ 2053815 h 2149321"/>
              <a:gd name="connsiteX3092" fmla="*/ 1764427 w 2067192"/>
              <a:gd name="connsiteY3092" fmla="*/ 2053815 h 2149321"/>
              <a:gd name="connsiteX3093" fmla="*/ 1764427 w 2067192"/>
              <a:gd name="connsiteY3093" fmla="*/ 2039796 h 2149321"/>
              <a:gd name="connsiteX3094" fmla="*/ 1747756 w 2067192"/>
              <a:gd name="connsiteY3094" fmla="*/ 2053815 h 2149321"/>
              <a:gd name="connsiteX3095" fmla="*/ 1735253 w 2067192"/>
              <a:gd name="connsiteY3095" fmla="*/ 2053815 h 2149321"/>
              <a:gd name="connsiteX3096" fmla="*/ 1731085 w 2067192"/>
              <a:gd name="connsiteY3096" fmla="*/ 2053815 h 2149321"/>
              <a:gd name="connsiteX3097" fmla="*/ 1731085 w 2067192"/>
              <a:gd name="connsiteY3097" fmla="*/ 2039796 h 2149321"/>
              <a:gd name="connsiteX3098" fmla="*/ 1713877 w 2067192"/>
              <a:gd name="connsiteY3098" fmla="*/ 2026215 h 2149321"/>
              <a:gd name="connsiteX3099" fmla="*/ 1697206 w 2067192"/>
              <a:gd name="connsiteY3099" fmla="*/ 2039796 h 2149321"/>
              <a:gd name="connsiteX3100" fmla="*/ 1699290 w 2067192"/>
              <a:gd name="connsiteY3100" fmla="*/ 2039796 h 2149321"/>
              <a:gd name="connsiteX3101" fmla="*/ 1713877 w 2067192"/>
              <a:gd name="connsiteY3101" fmla="*/ 2039796 h 2149321"/>
              <a:gd name="connsiteX3102" fmla="*/ 1697206 w 2067192"/>
              <a:gd name="connsiteY3102" fmla="*/ 2053815 h 2149321"/>
              <a:gd name="connsiteX3103" fmla="*/ 1697206 w 2067192"/>
              <a:gd name="connsiteY3103" fmla="*/ 2067396 h 2149321"/>
              <a:gd name="connsiteX3104" fmla="*/ 1697206 w 2067192"/>
              <a:gd name="connsiteY3104" fmla="*/ 2080977 h 2149321"/>
              <a:gd name="connsiteX3105" fmla="*/ 1680535 w 2067192"/>
              <a:gd name="connsiteY3105" fmla="*/ 2080977 h 2149321"/>
              <a:gd name="connsiteX3106" fmla="*/ 1663864 w 2067192"/>
              <a:gd name="connsiteY3106" fmla="*/ 2080977 h 2149321"/>
              <a:gd name="connsiteX3107" fmla="*/ 1661713 w 2067192"/>
              <a:gd name="connsiteY3107" fmla="*/ 2080977 h 2149321"/>
              <a:gd name="connsiteX3108" fmla="*/ 1653915 w 2067192"/>
              <a:gd name="connsiteY3108" fmla="*/ 2080977 h 2149321"/>
              <a:gd name="connsiteX3109" fmla="*/ 1646655 w 2067192"/>
              <a:gd name="connsiteY3109" fmla="*/ 2080977 h 2149321"/>
              <a:gd name="connsiteX3110" fmla="*/ 1629984 w 2067192"/>
              <a:gd name="connsiteY3110" fmla="*/ 2080977 h 2149321"/>
              <a:gd name="connsiteX3111" fmla="*/ 1613314 w 2067192"/>
              <a:gd name="connsiteY3111" fmla="*/ 2080977 h 2149321"/>
              <a:gd name="connsiteX3112" fmla="*/ 1596643 w 2067192"/>
              <a:gd name="connsiteY3112" fmla="*/ 2080977 h 2149321"/>
              <a:gd name="connsiteX3113" fmla="*/ 1579434 w 2067192"/>
              <a:gd name="connsiteY3113" fmla="*/ 2094558 h 2149321"/>
              <a:gd name="connsiteX3114" fmla="*/ 1579434 w 2067192"/>
              <a:gd name="connsiteY3114" fmla="*/ 2080977 h 2149321"/>
              <a:gd name="connsiteX3115" fmla="*/ 1577350 w 2067192"/>
              <a:gd name="connsiteY3115" fmla="*/ 2080977 h 2149321"/>
              <a:gd name="connsiteX3116" fmla="*/ 1562763 w 2067192"/>
              <a:gd name="connsiteY3116" fmla="*/ 2080977 h 2149321"/>
              <a:gd name="connsiteX3117" fmla="*/ 1562763 w 2067192"/>
              <a:gd name="connsiteY3117" fmla="*/ 2091163 h 2149321"/>
              <a:gd name="connsiteX3118" fmla="*/ 1562763 w 2067192"/>
              <a:gd name="connsiteY3118" fmla="*/ 2094558 h 2149321"/>
              <a:gd name="connsiteX3119" fmla="*/ 1562763 w 2067192"/>
              <a:gd name="connsiteY3119" fmla="*/ 2108578 h 2149321"/>
              <a:gd name="connsiteX3120" fmla="*/ 1546092 w 2067192"/>
              <a:gd name="connsiteY3120" fmla="*/ 2108578 h 2149321"/>
              <a:gd name="connsiteX3121" fmla="*/ 1546092 w 2067192"/>
              <a:gd name="connsiteY3121" fmla="*/ 2094558 h 2149321"/>
              <a:gd name="connsiteX3122" fmla="*/ 1541924 w 2067192"/>
              <a:gd name="connsiteY3122" fmla="*/ 2094558 h 2149321"/>
              <a:gd name="connsiteX3123" fmla="*/ 1529421 w 2067192"/>
              <a:gd name="connsiteY3123" fmla="*/ 2094558 h 2149321"/>
              <a:gd name="connsiteX3124" fmla="*/ 1529421 w 2067192"/>
              <a:gd name="connsiteY3124" fmla="*/ 2080977 h 2149321"/>
              <a:gd name="connsiteX3125" fmla="*/ 1527270 w 2067192"/>
              <a:gd name="connsiteY3125" fmla="*/ 2080977 h 2149321"/>
              <a:gd name="connsiteX3126" fmla="*/ 1522968 w 2067192"/>
              <a:gd name="connsiteY3126" fmla="*/ 2080977 h 2149321"/>
              <a:gd name="connsiteX3127" fmla="*/ 1522161 w 2067192"/>
              <a:gd name="connsiteY3127" fmla="*/ 2080977 h 2149321"/>
              <a:gd name="connsiteX3128" fmla="*/ 1512213 w 2067192"/>
              <a:gd name="connsiteY3128" fmla="*/ 2080977 h 2149321"/>
              <a:gd name="connsiteX3129" fmla="*/ 1495542 w 2067192"/>
              <a:gd name="connsiteY3129" fmla="*/ 2080977 h 2149321"/>
              <a:gd name="connsiteX3130" fmla="*/ 1512213 w 2067192"/>
              <a:gd name="connsiteY3130" fmla="*/ 2067396 h 2149321"/>
              <a:gd name="connsiteX3131" fmla="*/ 1510129 w 2067192"/>
              <a:gd name="connsiteY3131" fmla="*/ 2067396 h 2149321"/>
              <a:gd name="connsiteX3132" fmla="*/ 1502575 w 2067192"/>
              <a:gd name="connsiteY3132" fmla="*/ 2067396 h 2149321"/>
              <a:gd name="connsiteX3133" fmla="*/ 1501793 w 2067192"/>
              <a:gd name="connsiteY3133" fmla="*/ 2067396 h 2149321"/>
              <a:gd name="connsiteX3134" fmla="*/ 1497626 w 2067192"/>
              <a:gd name="connsiteY3134" fmla="*/ 2067396 h 2149321"/>
              <a:gd name="connsiteX3135" fmla="*/ 1495542 w 2067192"/>
              <a:gd name="connsiteY3135" fmla="*/ 2067396 h 2149321"/>
              <a:gd name="connsiteX3136" fmla="*/ 1512213 w 2067192"/>
              <a:gd name="connsiteY3136" fmla="*/ 2053815 h 2149321"/>
              <a:gd name="connsiteX3137" fmla="*/ 1512213 w 2067192"/>
              <a:gd name="connsiteY3137" fmla="*/ 2050310 h 2149321"/>
              <a:gd name="connsiteX3138" fmla="*/ 1512213 w 2067192"/>
              <a:gd name="connsiteY3138" fmla="*/ 2039796 h 2149321"/>
              <a:gd name="connsiteX3139" fmla="*/ 1497626 w 2067192"/>
              <a:gd name="connsiteY3139" fmla="*/ 2039796 h 2149321"/>
              <a:gd name="connsiteX3140" fmla="*/ 1495542 w 2067192"/>
              <a:gd name="connsiteY3140" fmla="*/ 2039796 h 2149321"/>
              <a:gd name="connsiteX3141" fmla="*/ 1495542 w 2067192"/>
              <a:gd name="connsiteY3141" fmla="*/ 2053815 h 2149321"/>
              <a:gd name="connsiteX3142" fmla="*/ 1495542 w 2067192"/>
              <a:gd name="connsiteY3142" fmla="*/ 2067396 h 2149321"/>
              <a:gd name="connsiteX3143" fmla="*/ 1495542 w 2067192"/>
              <a:gd name="connsiteY3143" fmla="*/ 2080977 h 2149321"/>
              <a:gd name="connsiteX3144" fmla="*/ 1495542 w 2067192"/>
              <a:gd name="connsiteY3144" fmla="*/ 2094558 h 2149321"/>
              <a:gd name="connsiteX3145" fmla="*/ 1497626 w 2067192"/>
              <a:gd name="connsiteY3145" fmla="*/ 2094558 h 2149321"/>
              <a:gd name="connsiteX3146" fmla="*/ 1505180 w 2067192"/>
              <a:gd name="connsiteY3146" fmla="*/ 2094558 h 2149321"/>
              <a:gd name="connsiteX3147" fmla="*/ 1505961 w 2067192"/>
              <a:gd name="connsiteY3147" fmla="*/ 2094558 h 2149321"/>
              <a:gd name="connsiteX3148" fmla="*/ 1510129 w 2067192"/>
              <a:gd name="connsiteY3148" fmla="*/ 2094558 h 2149321"/>
              <a:gd name="connsiteX3149" fmla="*/ 1512213 w 2067192"/>
              <a:gd name="connsiteY3149" fmla="*/ 2094558 h 2149321"/>
              <a:gd name="connsiteX3150" fmla="*/ 1512213 w 2067192"/>
              <a:gd name="connsiteY3150" fmla="*/ 2108578 h 2149321"/>
              <a:gd name="connsiteX3151" fmla="*/ 1512213 w 2067192"/>
              <a:gd name="connsiteY3151" fmla="*/ 2122159 h 2149321"/>
              <a:gd name="connsiteX3152" fmla="*/ 1495542 w 2067192"/>
              <a:gd name="connsiteY3152" fmla="*/ 2122159 h 2149321"/>
              <a:gd name="connsiteX3153" fmla="*/ 1478871 w 2067192"/>
              <a:gd name="connsiteY3153" fmla="*/ 2108578 h 2149321"/>
              <a:gd name="connsiteX3154" fmla="*/ 1478871 w 2067192"/>
              <a:gd name="connsiteY3154" fmla="*/ 2122159 h 2149321"/>
              <a:gd name="connsiteX3155" fmla="*/ 1478871 w 2067192"/>
              <a:gd name="connsiteY3155" fmla="*/ 2135740 h 2149321"/>
              <a:gd name="connsiteX3156" fmla="*/ 1462200 w 2067192"/>
              <a:gd name="connsiteY3156" fmla="*/ 2135740 h 2149321"/>
              <a:gd name="connsiteX3157" fmla="*/ 1462200 w 2067192"/>
              <a:gd name="connsiteY3157" fmla="*/ 2122159 h 2149321"/>
              <a:gd name="connsiteX3158" fmla="*/ 1462200 w 2067192"/>
              <a:gd name="connsiteY3158" fmla="*/ 2108578 h 2149321"/>
              <a:gd name="connsiteX3159" fmla="*/ 1444991 w 2067192"/>
              <a:gd name="connsiteY3159" fmla="*/ 2122159 h 2149321"/>
              <a:gd name="connsiteX3160" fmla="*/ 1428320 w 2067192"/>
              <a:gd name="connsiteY3160" fmla="*/ 2122159 h 2149321"/>
              <a:gd name="connsiteX3161" fmla="*/ 1428320 w 2067192"/>
              <a:gd name="connsiteY3161" fmla="*/ 2108578 h 2149321"/>
              <a:gd name="connsiteX3162" fmla="*/ 1444991 w 2067192"/>
              <a:gd name="connsiteY3162" fmla="*/ 2108578 h 2149321"/>
              <a:gd name="connsiteX3163" fmla="*/ 1428320 w 2067192"/>
              <a:gd name="connsiteY3163" fmla="*/ 2094558 h 2149321"/>
              <a:gd name="connsiteX3164" fmla="*/ 1411649 w 2067192"/>
              <a:gd name="connsiteY3164" fmla="*/ 2094558 h 2149321"/>
              <a:gd name="connsiteX3165" fmla="*/ 1411649 w 2067192"/>
              <a:gd name="connsiteY3165" fmla="*/ 2080977 h 2149321"/>
              <a:gd name="connsiteX3166" fmla="*/ 1411649 w 2067192"/>
              <a:gd name="connsiteY3166" fmla="*/ 2069094 h 2149321"/>
              <a:gd name="connsiteX3167" fmla="*/ 1411649 w 2067192"/>
              <a:gd name="connsiteY3167" fmla="*/ 2067396 h 2149321"/>
              <a:gd name="connsiteX3168" fmla="*/ 1428320 w 2067192"/>
              <a:gd name="connsiteY3168" fmla="*/ 2080977 h 2149321"/>
              <a:gd name="connsiteX3169" fmla="*/ 1428320 w 2067192"/>
              <a:gd name="connsiteY3169" fmla="*/ 2067396 h 2149321"/>
              <a:gd name="connsiteX3170" fmla="*/ 1418682 w 2067192"/>
              <a:gd name="connsiteY3170" fmla="*/ 2067396 h 2149321"/>
              <a:gd name="connsiteX3171" fmla="*/ 1417901 w 2067192"/>
              <a:gd name="connsiteY3171" fmla="*/ 2067396 h 2149321"/>
              <a:gd name="connsiteX3172" fmla="*/ 1411649 w 2067192"/>
              <a:gd name="connsiteY3172" fmla="*/ 2067396 h 2149321"/>
              <a:gd name="connsiteX3173" fmla="*/ 1411649 w 2067192"/>
              <a:gd name="connsiteY3173" fmla="*/ 2053815 h 2149321"/>
              <a:gd name="connsiteX3174" fmla="*/ 1394979 w 2067192"/>
              <a:gd name="connsiteY3174" fmla="*/ 2067396 h 2149321"/>
              <a:gd name="connsiteX3175" fmla="*/ 1411649 w 2067192"/>
              <a:gd name="connsiteY3175" fmla="*/ 2067396 h 2149321"/>
              <a:gd name="connsiteX3176" fmla="*/ 1411649 w 2067192"/>
              <a:gd name="connsiteY3176" fmla="*/ 2080977 h 2149321"/>
              <a:gd name="connsiteX3177" fmla="*/ 1411649 w 2067192"/>
              <a:gd name="connsiteY3177" fmla="*/ 2094558 h 2149321"/>
              <a:gd name="connsiteX3178" fmla="*/ 1411649 w 2067192"/>
              <a:gd name="connsiteY3178" fmla="*/ 2108578 h 2149321"/>
              <a:gd name="connsiteX3179" fmla="*/ 1411649 w 2067192"/>
              <a:gd name="connsiteY3179" fmla="*/ 2122159 h 2149321"/>
              <a:gd name="connsiteX3180" fmla="*/ 1411649 w 2067192"/>
              <a:gd name="connsiteY3180" fmla="*/ 2135740 h 2149321"/>
              <a:gd name="connsiteX3181" fmla="*/ 1394979 w 2067192"/>
              <a:gd name="connsiteY3181" fmla="*/ 2149321 h 2149321"/>
              <a:gd name="connsiteX3182" fmla="*/ 1394979 w 2067192"/>
              <a:gd name="connsiteY3182" fmla="*/ 2135740 h 2149321"/>
              <a:gd name="connsiteX3183" fmla="*/ 1377770 w 2067192"/>
              <a:gd name="connsiteY3183" fmla="*/ 2135740 h 2149321"/>
              <a:gd name="connsiteX3184" fmla="*/ 1377770 w 2067192"/>
              <a:gd name="connsiteY3184" fmla="*/ 2122159 h 2149321"/>
              <a:gd name="connsiteX3185" fmla="*/ 1361099 w 2067192"/>
              <a:gd name="connsiteY3185" fmla="*/ 2122159 h 2149321"/>
              <a:gd name="connsiteX3186" fmla="*/ 1361099 w 2067192"/>
              <a:gd name="connsiteY3186" fmla="*/ 2108578 h 2149321"/>
              <a:gd name="connsiteX3187" fmla="*/ 1344428 w 2067192"/>
              <a:gd name="connsiteY3187" fmla="*/ 2122159 h 2149321"/>
              <a:gd name="connsiteX3188" fmla="*/ 1344428 w 2067192"/>
              <a:gd name="connsiteY3188" fmla="*/ 2108578 h 2149321"/>
              <a:gd name="connsiteX3189" fmla="*/ 1344428 w 2067192"/>
              <a:gd name="connsiteY3189" fmla="*/ 2094558 h 2149321"/>
              <a:gd name="connsiteX3190" fmla="*/ 1327757 w 2067192"/>
              <a:gd name="connsiteY3190" fmla="*/ 2094558 h 2149321"/>
              <a:gd name="connsiteX3191" fmla="*/ 1327757 w 2067192"/>
              <a:gd name="connsiteY3191" fmla="*/ 2108578 h 2149321"/>
              <a:gd name="connsiteX3192" fmla="*/ 1310548 w 2067192"/>
              <a:gd name="connsiteY3192" fmla="*/ 2094558 h 2149321"/>
              <a:gd name="connsiteX3193" fmla="*/ 1310548 w 2067192"/>
              <a:gd name="connsiteY3193" fmla="*/ 2080977 h 2149321"/>
              <a:gd name="connsiteX3194" fmla="*/ 1293878 w 2067192"/>
              <a:gd name="connsiteY3194" fmla="*/ 2067396 h 2149321"/>
              <a:gd name="connsiteX3195" fmla="*/ 1293878 w 2067192"/>
              <a:gd name="connsiteY3195" fmla="*/ 2053815 h 2149321"/>
              <a:gd name="connsiteX3196" fmla="*/ 1277207 w 2067192"/>
              <a:gd name="connsiteY3196" fmla="*/ 2053815 h 2149321"/>
              <a:gd name="connsiteX3197" fmla="*/ 1277207 w 2067192"/>
              <a:gd name="connsiteY3197" fmla="*/ 2039796 h 2149321"/>
              <a:gd name="connsiteX3198" fmla="*/ 1277207 w 2067192"/>
              <a:gd name="connsiteY3198" fmla="*/ 2026215 h 2149321"/>
              <a:gd name="connsiteX3199" fmla="*/ 1277207 w 2067192"/>
              <a:gd name="connsiteY3199" fmla="*/ 2012634 h 2149321"/>
              <a:gd name="connsiteX3200" fmla="*/ 1267569 w 2067192"/>
              <a:gd name="connsiteY3200" fmla="*/ 2012634 h 2149321"/>
              <a:gd name="connsiteX3201" fmla="*/ 1260536 w 2067192"/>
              <a:gd name="connsiteY3201" fmla="*/ 2012634 h 2149321"/>
              <a:gd name="connsiteX3202" fmla="*/ 1260536 w 2067192"/>
              <a:gd name="connsiteY3202" fmla="*/ 1999053 h 2149321"/>
              <a:gd name="connsiteX3203" fmla="*/ 1250587 w 2067192"/>
              <a:gd name="connsiteY3203" fmla="*/ 1999053 h 2149321"/>
              <a:gd name="connsiteX3204" fmla="*/ 1243327 w 2067192"/>
              <a:gd name="connsiteY3204" fmla="*/ 1999053 h 2149321"/>
              <a:gd name="connsiteX3205" fmla="*/ 1243327 w 2067192"/>
              <a:gd name="connsiteY3205" fmla="*/ 1985033 h 2149321"/>
              <a:gd name="connsiteX3206" fmla="*/ 1228740 w 2067192"/>
              <a:gd name="connsiteY3206" fmla="*/ 1985033 h 2149321"/>
              <a:gd name="connsiteX3207" fmla="*/ 1226656 w 2067192"/>
              <a:gd name="connsiteY3207" fmla="*/ 1985033 h 2149321"/>
              <a:gd name="connsiteX3208" fmla="*/ 1226656 w 2067192"/>
              <a:gd name="connsiteY3208" fmla="*/ 1999053 h 2149321"/>
              <a:gd name="connsiteX3209" fmla="*/ 1226656 w 2067192"/>
              <a:gd name="connsiteY3209" fmla="*/ 2012634 h 2149321"/>
              <a:gd name="connsiteX3210" fmla="*/ 1209985 w 2067192"/>
              <a:gd name="connsiteY3210" fmla="*/ 1999053 h 2149321"/>
              <a:gd name="connsiteX3211" fmla="*/ 1209985 w 2067192"/>
              <a:gd name="connsiteY3211" fmla="*/ 2012634 h 2149321"/>
              <a:gd name="connsiteX3212" fmla="*/ 1192777 w 2067192"/>
              <a:gd name="connsiteY3212" fmla="*/ 2012634 h 2149321"/>
              <a:gd name="connsiteX3213" fmla="*/ 1176106 w 2067192"/>
              <a:gd name="connsiteY3213" fmla="*/ 2026215 h 2149321"/>
              <a:gd name="connsiteX3214" fmla="*/ 1159435 w 2067192"/>
              <a:gd name="connsiteY3214" fmla="*/ 2039796 h 2149321"/>
              <a:gd name="connsiteX3215" fmla="*/ 1159435 w 2067192"/>
              <a:gd name="connsiteY3215" fmla="*/ 2026215 h 2149321"/>
              <a:gd name="connsiteX3216" fmla="*/ 1176106 w 2067192"/>
              <a:gd name="connsiteY3216" fmla="*/ 2012634 h 2149321"/>
              <a:gd name="connsiteX3217" fmla="*/ 1159435 w 2067192"/>
              <a:gd name="connsiteY3217" fmla="*/ 2012634 h 2149321"/>
              <a:gd name="connsiteX3218" fmla="*/ 1159435 w 2067192"/>
              <a:gd name="connsiteY3218" fmla="*/ 2026215 h 2149321"/>
              <a:gd name="connsiteX3219" fmla="*/ 1142764 w 2067192"/>
              <a:gd name="connsiteY3219" fmla="*/ 2039796 h 2149321"/>
              <a:gd name="connsiteX3220" fmla="*/ 1125555 w 2067192"/>
              <a:gd name="connsiteY3220" fmla="*/ 2039796 h 2149321"/>
              <a:gd name="connsiteX3221" fmla="*/ 1108884 w 2067192"/>
              <a:gd name="connsiteY3221" fmla="*/ 2039796 h 2149321"/>
              <a:gd name="connsiteX3222" fmla="*/ 1108884 w 2067192"/>
              <a:gd name="connsiteY3222" fmla="*/ 2026215 h 2149321"/>
              <a:gd name="connsiteX3223" fmla="*/ 1125555 w 2067192"/>
              <a:gd name="connsiteY3223" fmla="*/ 2012634 h 2149321"/>
              <a:gd name="connsiteX3224" fmla="*/ 1142764 w 2067192"/>
              <a:gd name="connsiteY3224" fmla="*/ 2026215 h 2149321"/>
              <a:gd name="connsiteX3225" fmla="*/ 1142764 w 2067192"/>
              <a:gd name="connsiteY3225" fmla="*/ 2012634 h 2149321"/>
              <a:gd name="connsiteX3226" fmla="*/ 1129857 w 2067192"/>
              <a:gd name="connsiteY3226" fmla="*/ 2012634 h 2149321"/>
              <a:gd name="connsiteX3227" fmla="*/ 1125555 w 2067192"/>
              <a:gd name="connsiteY3227" fmla="*/ 2012634 h 2149321"/>
              <a:gd name="connsiteX3228" fmla="*/ 1108884 w 2067192"/>
              <a:gd name="connsiteY3228" fmla="*/ 2012634 h 2149321"/>
              <a:gd name="connsiteX3229" fmla="*/ 1108884 w 2067192"/>
              <a:gd name="connsiteY3229" fmla="*/ 1999053 h 2149321"/>
              <a:gd name="connsiteX3230" fmla="*/ 1125555 w 2067192"/>
              <a:gd name="connsiteY3230" fmla="*/ 1985033 h 2149321"/>
              <a:gd name="connsiteX3231" fmla="*/ 1125555 w 2067192"/>
              <a:gd name="connsiteY3231" fmla="*/ 1971452 h 2149321"/>
              <a:gd name="connsiteX3232" fmla="*/ 1125555 w 2067192"/>
              <a:gd name="connsiteY3232" fmla="*/ 1957871 h 2149321"/>
              <a:gd name="connsiteX3233" fmla="*/ 1127706 w 2067192"/>
              <a:gd name="connsiteY3233" fmla="*/ 1957871 h 2149321"/>
              <a:gd name="connsiteX3234" fmla="*/ 1132008 w 2067192"/>
              <a:gd name="connsiteY3234" fmla="*/ 1957871 h 2149321"/>
              <a:gd name="connsiteX3235" fmla="*/ 1132815 w 2067192"/>
              <a:gd name="connsiteY3235" fmla="*/ 1957871 h 2149321"/>
              <a:gd name="connsiteX3236" fmla="*/ 1142764 w 2067192"/>
              <a:gd name="connsiteY3236" fmla="*/ 1957871 h 2149321"/>
              <a:gd name="connsiteX3237" fmla="*/ 1142764 w 2067192"/>
              <a:gd name="connsiteY3237" fmla="*/ 1944290 h 2149321"/>
              <a:gd name="connsiteX3238" fmla="*/ 1140613 w 2067192"/>
              <a:gd name="connsiteY3238" fmla="*/ 1944290 h 2149321"/>
              <a:gd name="connsiteX3239" fmla="*/ 1127706 w 2067192"/>
              <a:gd name="connsiteY3239" fmla="*/ 1944290 h 2149321"/>
              <a:gd name="connsiteX3240" fmla="*/ 1125555 w 2067192"/>
              <a:gd name="connsiteY3240" fmla="*/ 1944290 h 2149321"/>
              <a:gd name="connsiteX3241" fmla="*/ 1125555 w 2067192"/>
              <a:gd name="connsiteY3241" fmla="*/ 1945988 h 2149321"/>
              <a:gd name="connsiteX3242" fmla="*/ 1125555 w 2067192"/>
              <a:gd name="connsiteY3242" fmla="*/ 1957871 h 2149321"/>
              <a:gd name="connsiteX3243" fmla="*/ 1119304 w 2067192"/>
              <a:gd name="connsiteY3243" fmla="*/ 1957871 h 2149321"/>
              <a:gd name="connsiteX3244" fmla="*/ 1118522 w 2067192"/>
              <a:gd name="connsiteY3244" fmla="*/ 1957871 h 2149321"/>
              <a:gd name="connsiteX3245" fmla="*/ 1110968 w 2067192"/>
              <a:gd name="connsiteY3245" fmla="*/ 1957871 h 2149321"/>
              <a:gd name="connsiteX3246" fmla="*/ 1108884 w 2067192"/>
              <a:gd name="connsiteY3246" fmla="*/ 1957871 h 2149321"/>
              <a:gd name="connsiteX3247" fmla="*/ 1108884 w 2067192"/>
              <a:gd name="connsiteY3247" fmla="*/ 1971452 h 2149321"/>
              <a:gd name="connsiteX3248" fmla="*/ 1092213 w 2067192"/>
              <a:gd name="connsiteY3248" fmla="*/ 1985033 h 2149321"/>
              <a:gd name="connsiteX3249" fmla="*/ 1108884 w 2067192"/>
              <a:gd name="connsiteY3249" fmla="*/ 1985033 h 2149321"/>
              <a:gd name="connsiteX3250" fmla="*/ 1108884 w 2067192"/>
              <a:gd name="connsiteY3250" fmla="*/ 1999053 h 2149321"/>
              <a:gd name="connsiteX3251" fmla="*/ 1092213 w 2067192"/>
              <a:gd name="connsiteY3251" fmla="*/ 1999053 h 2149321"/>
              <a:gd name="connsiteX3252" fmla="*/ 1092213 w 2067192"/>
              <a:gd name="connsiteY3252" fmla="*/ 2012634 h 2149321"/>
              <a:gd name="connsiteX3253" fmla="*/ 1075542 w 2067192"/>
              <a:gd name="connsiteY3253" fmla="*/ 2026215 h 2149321"/>
              <a:gd name="connsiteX3254" fmla="*/ 1073458 w 2067192"/>
              <a:gd name="connsiteY3254" fmla="*/ 2026215 h 2149321"/>
              <a:gd name="connsiteX3255" fmla="*/ 1058872 w 2067192"/>
              <a:gd name="connsiteY3255" fmla="*/ 2026215 h 2149321"/>
              <a:gd name="connsiteX3256" fmla="*/ 1041663 w 2067192"/>
              <a:gd name="connsiteY3256" fmla="*/ 2026215 h 2149321"/>
              <a:gd name="connsiteX3257" fmla="*/ 1024992 w 2067192"/>
              <a:gd name="connsiteY3257" fmla="*/ 2026215 h 2149321"/>
              <a:gd name="connsiteX3258" fmla="*/ 1024992 w 2067192"/>
              <a:gd name="connsiteY3258" fmla="*/ 2012634 h 2149321"/>
              <a:gd name="connsiteX3259" fmla="*/ 1015354 w 2067192"/>
              <a:gd name="connsiteY3259" fmla="*/ 2012634 h 2149321"/>
              <a:gd name="connsiteX3260" fmla="*/ 1014573 w 2067192"/>
              <a:gd name="connsiteY3260" fmla="*/ 2012634 h 2149321"/>
              <a:gd name="connsiteX3261" fmla="*/ 1010405 w 2067192"/>
              <a:gd name="connsiteY3261" fmla="*/ 2012634 h 2149321"/>
              <a:gd name="connsiteX3262" fmla="*/ 1008321 w 2067192"/>
              <a:gd name="connsiteY3262" fmla="*/ 2012634 h 2149321"/>
              <a:gd name="connsiteX3263" fmla="*/ 1008321 w 2067192"/>
              <a:gd name="connsiteY3263" fmla="*/ 2026215 h 2149321"/>
              <a:gd name="connsiteX3264" fmla="*/ 991650 w 2067192"/>
              <a:gd name="connsiteY3264" fmla="*/ 2026215 h 2149321"/>
              <a:gd name="connsiteX3265" fmla="*/ 974442 w 2067192"/>
              <a:gd name="connsiteY3265" fmla="*/ 2026215 h 2149321"/>
              <a:gd name="connsiteX3266" fmla="*/ 957771 w 2067192"/>
              <a:gd name="connsiteY3266" fmla="*/ 2026215 h 2149321"/>
              <a:gd name="connsiteX3267" fmla="*/ 941100 w 2067192"/>
              <a:gd name="connsiteY3267" fmla="*/ 2026215 h 2149321"/>
              <a:gd name="connsiteX3268" fmla="*/ 941100 w 2067192"/>
              <a:gd name="connsiteY3268" fmla="*/ 2012634 h 2149321"/>
              <a:gd name="connsiteX3269" fmla="*/ 957771 w 2067192"/>
              <a:gd name="connsiteY3269" fmla="*/ 2012634 h 2149321"/>
              <a:gd name="connsiteX3270" fmla="*/ 957771 w 2067192"/>
              <a:gd name="connsiteY3270" fmla="*/ 1999053 h 2149321"/>
              <a:gd name="connsiteX3271" fmla="*/ 941100 w 2067192"/>
              <a:gd name="connsiteY3271" fmla="*/ 1999053 h 2149321"/>
              <a:gd name="connsiteX3272" fmla="*/ 941100 w 2067192"/>
              <a:gd name="connsiteY3272" fmla="*/ 2012634 h 2149321"/>
              <a:gd name="connsiteX3273" fmla="*/ 924429 w 2067192"/>
              <a:gd name="connsiteY3273" fmla="*/ 2012634 h 2149321"/>
              <a:gd name="connsiteX3274" fmla="*/ 907220 w 2067192"/>
              <a:gd name="connsiteY3274" fmla="*/ 2026215 h 2149321"/>
              <a:gd name="connsiteX3275" fmla="*/ 890549 w 2067192"/>
              <a:gd name="connsiteY3275" fmla="*/ 2026215 h 2149321"/>
              <a:gd name="connsiteX3276" fmla="*/ 890549 w 2067192"/>
              <a:gd name="connsiteY3276" fmla="*/ 2012634 h 2149321"/>
              <a:gd name="connsiteX3277" fmla="*/ 873878 w 2067192"/>
              <a:gd name="connsiteY3277" fmla="*/ 2012634 h 2149321"/>
              <a:gd name="connsiteX3278" fmla="*/ 857207 w 2067192"/>
              <a:gd name="connsiteY3278" fmla="*/ 2026215 h 2149321"/>
              <a:gd name="connsiteX3279" fmla="*/ 855056 w 2067192"/>
              <a:gd name="connsiteY3279" fmla="*/ 2026215 h 2149321"/>
              <a:gd name="connsiteX3280" fmla="*/ 847259 w 2067192"/>
              <a:gd name="connsiteY3280" fmla="*/ 2026215 h 2149321"/>
              <a:gd name="connsiteX3281" fmla="*/ 846452 w 2067192"/>
              <a:gd name="connsiteY3281" fmla="*/ 2026215 h 2149321"/>
              <a:gd name="connsiteX3282" fmla="*/ 839999 w 2067192"/>
              <a:gd name="connsiteY3282" fmla="*/ 2026215 h 2149321"/>
              <a:gd name="connsiteX3283" fmla="*/ 857207 w 2067192"/>
              <a:gd name="connsiteY3283" fmla="*/ 2012634 h 2149321"/>
              <a:gd name="connsiteX3284" fmla="*/ 857207 w 2067192"/>
              <a:gd name="connsiteY3284" fmla="*/ 1999053 h 2149321"/>
              <a:gd name="connsiteX3285" fmla="*/ 852905 w 2067192"/>
              <a:gd name="connsiteY3285" fmla="*/ 1999053 h 2149321"/>
              <a:gd name="connsiteX3286" fmla="*/ 839999 w 2067192"/>
              <a:gd name="connsiteY3286" fmla="*/ 1999053 h 2149321"/>
              <a:gd name="connsiteX3287" fmla="*/ 857207 w 2067192"/>
              <a:gd name="connsiteY3287" fmla="*/ 1985033 h 2149321"/>
              <a:gd name="connsiteX3288" fmla="*/ 857207 w 2067192"/>
              <a:gd name="connsiteY3288" fmla="*/ 1971452 h 2149321"/>
              <a:gd name="connsiteX3289" fmla="*/ 839999 w 2067192"/>
              <a:gd name="connsiteY3289" fmla="*/ 1971452 h 2149321"/>
              <a:gd name="connsiteX3290" fmla="*/ 839999 w 2067192"/>
              <a:gd name="connsiteY3290" fmla="*/ 1985033 h 2149321"/>
              <a:gd name="connsiteX3291" fmla="*/ 839999 w 2067192"/>
              <a:gd name="connsiteY3291" fmla="*/ 1999053 h 2149321"/>
              <a:gd name="connsiteX3292" fmla="*/ 839999 w 2067192"/>
              <a:gd name="connsiteY3292" fmla="*/ 2012634 h 2149321"/>
              <a:gd name="connsiteX3293" fmla="*/ 839999 w 2067192"/>
              <a:gd name="connsiteY3293" fmla="*/ 2014331 h 2149321"/>
              <a:gd name="connsiteX3294" fmla="*/ 839999 w 2067192"/>
              <a:gd name="connsiteY3294" fmla="*/ 2020485 h 2149321"/>
              <a:gd name="connsiteX3295" fmla="*/ 839999 w 2067192"/>
              <a:gd name="connsiteY3295" fmla="*/ 2021122 h 2149321"/>
              <a:gd name="connsiteX3296" fmla="*/ 839999 w 2067192"/>
              <a:gd name="connsiteY3296" fmla="*/ 2026215 h 2149321"/>
              <a:gd name="connsiteX3297" fmla="*/ 839999 w 2067192"/>
              <a:gd name="connsiteY3297" fmla="*/ 2039796 h 2149321"/>
              <a:gd name="connsiteX3298" fmla="*/ 823328 w 2067192"/>
              <a:gd name="connsiteY3298" fmla="*/ 2039796 h 2149321"/>
              <a:gd name="connsiteX3299" fmla="*/ 806657 w 2067192"/>
              <a:gd name="connsiteY3299" fmla="*/ 2039796 h 2149321"/>
              <a:gd name="connsiteX3300" fmla="*/ 823328 w 2067192"/>
              <a:gd name="connsiteY3300" fmla="*/ 2026215 h 2149321"/>
              <a:gd name="connsiteX3301" fmla="*/ 821244 w 2067192"/>
              <a:gd name="connsiteY3301" fmla="*/ 2026215 h 2149321"/>
              <a:gd name="connsiteX3302" fmla="*/ 817076 w 2067192"/>
              <a:gd name="connsiteY3302" fmla="*/ 2026215 h 2149321"/>
              <a:gd name="connsiteX3303" fmla="*/ 816295 w 2067192"/>
              <a:gd name="connsiteY3303" fmla="*/ 2026215 h 2149321"/>
              <a:gd name="connsiteX3304" fmla="*/ 806657 w 2067192"/>
              <a:gd name="connsiteY3304" fmla="*/ 2026215 h 2149321"/>
              <a:gd name="connsiteX3305" fmla="*/ 806657 w 2067192"/>
              <a:gd name="connsiteY3305" fmla="*/ 2039796 h 2149321"/>
              <a:gd name="connsiteX3306" fmla="*/ 789986 w 2067192"/>
              <a:gd name="connsiteY3306" fmla="*/ 2026215 h 2149321"/>
              <a:gd name="connsiteX3307" fmla="*/ 772777 w 2067192"/>
              <a:gd name="connsiteY3307" fmla="*/ 2026215 h 2149321"/>
              <a:gd name="connsiteX3308" fmla="*/ 772777 w 2067192"/>
              <a:gd name="connsiteY3308" fmla="*/ 2012634 h 2149321"/>
              <a:gd name="connsiteX3309" fmla="*/ 789986 w 2067192"/>
              <a:gd name="connsiteY3309" fmla="*/ 2012634 h 2149321"/>
              <a:gd name="connsiteX3310" fmla="*/ 806657 w 2067192"/>
              <a:gd name="connsiteY3310" fmla="*/ 2012634 h 2149321"/>
              <a:gd name="connsiteX3311" fmla="*/ 806657 w 2067192"/>
              <a:gd name="connsiteY3311" fmla="*/ 1999053 h 2149321"/>
              <a:gd name="connsiteX3312" fmla="*/ 806657 w 2067192"/>
              <a:gd name="connsiteY3312" fmla="*/ 1997300 h 2149321"/>
              <a:gd name="connsiteX3313" fmla="*/ 806657 w 2067192"/>
              <a:gd name="connsiteY3313" fmla="*/ 1990948 h 2149321"/>
              <a:gd name="connsiteX3314" fmla="*/ 806657 w 2067192"/>
              <a:gd name="connsiteY3314" fmla="*/ 1990291 h 2149321"/>
              <a:gd name="connsiteX3315" fmla="*/ 806657 w 2067192"/>
              <a:gd name="connsiteY3315" fmla="*/ 1985033 h 2149321"/>
              <a:gd name="connsiteX3316" fmla="*/ 806657 w 2067192"/>
              <a:gd name="connsiteY3316" fmla="*/ 1971452 h 2149321"/>
              <a:gd name="connsiteX3317" fmla="*/ 804573 w 2067192"/>
              <a:gd name="connsiteY3317" fmla="*/ 1971452 h 2149321"/>
              <a:gd name="connsiteX3318" fmla="*/ 792070 w 2067192"/>
              <a:gd name="connsiteY3318" fmla="*/ 1971452 h 2149321"/>
              <a:gd name="connsiteX3319" fmla="*/ 789986 w 2067192"/>
              <a:gd name="connsiteY3319" fmla="*/ 1971452 h 2149321"/>
              <a:gd name="connsiteX3320" fmla="*/ 780037 w 2067192"/>
              <a:gd name="connsiteY3320" fmla="*/ 1971452 h 2149321"/>
              <a:gd name="connsiteX3321" fmla="*/ 779231 w 2067192"/>
              <a:gd name="connsiteY3321" fmla="*/ 1971452 h 2149321"/>
              <a:gd name="connsiteX3322" fmla="*/ 772777 w 2067192"/>
              <a:gd name="connsiteY3322" fmla="*/ 1971452 h 2149321"/>
              <a:gd name="connsiteX3323" fmla="*/ 756106 w 2067192"/>
              <a:gd name="connsiteY3323" fmla="*/ 1985033 h 2149321"/>
              <a:gd name="connsiteX3324" fmla="*/ 754022 w 2067192"/>
              <a:gd name="connsiteY3324" fmla="*/ 1985033 h 2149321"/>
              <a:gd name="connsiteX3325" fmla="*/ 746469 w 2067192"/>
              <a:gd name="connsiteY3325" fmla="*/ 1985033 h 2149321"/>
              <a:gd name="connsiteX3326" fmla="*/ 739436 w 2067192"/>
              <a:gd name="connsiteY3326" fmla="*/ 1985033 h 2149321"/>
              <a:gd name="connsiteX3327" fmla="*/ 739436 w 2067192"/>
              <a:gd name="connsiteY3327" fmla="*/ 1999053 h 2149321"/>
              <a:gd name="connsiteX3328" fmla="*/ 722765 w 2067192"/>
              <a:gd name="connsiteY3328" fmla="*/ 2012634 h 2149321"/>
              <a:gd name="connsiteX3329" fmla="*/ 705556 w 2067192"/>
              <a:gd name="connsiteY3329" fmla="*/ 2012634 h 2149321"/>
              <a:gd name="connsiteX3330" fmla="*/ 705556 w 2067192"/>
              <a:gd name="connsiteY3330" fmla="*/ 1999053 h 2149321"/>
              <a:gd name="connsiteX3331" fmla="*/ 688885 w 2067192"/>
              <a:gd name="connsiteY3331" fmla="*/ 1999053 h 2149321"/>
              <a:gd name="connsiteX3332" fmla="*/ 688885 w 2067192"/>
              <a:gd name="connsiteY3332" fmla="*/ 1985033 h 2149321"/>
              <a:gd name="connsiteX3333" fmla="*/ 688885 w 2067192"/>
              <a:gd name="connsiteY3333" fmla="*/ 1999053 h 2149321"/>
              <a:gd name="connsiteX3334" fmla="*/ 686801 w 2067192"/>
              <a:gd name="connsiteY3334" fmla="*/ 1999053 h 2149321"/>
              <a:gd name="connsiteX3335" fmla="*/ 682634 w 2067192"/>
              <a:gd name="connsiteY3335" fmla="*/ 1999053 h 2149321"/>
              <a:gd name="connsiteX3336" fmla="*/ 681852 w 2067192"/>
              <a:gd name="connsiteY3336" fmla="*/ 1999053 h 2149321"/>
              <a:gd name="connsiteX3337" fmla="*/ 681592 w 2067192"/>
              <a:gd name="connsiteY3337" fmla="*/ 1999053 h 2149321"/>
              <a:gd name="connsiteX3338" fmla="*/ 672214 w 2067192"/>
              <a:gd name="connsiteY3338" fmla="*/ 1999053 h 2149321"/>
              <a:gd name="connsiteX3339" fmla="*/ 672214 w 2067192"/>
              <a:gd name="connsiteY3339" fmla="*/ 2012634 h 2149321"/>
              <a:gd name="connsiteX3340" fmla="*/ 655543 w 2067192"/>
              <a:gd name="connsiteY3340" fmla="*/ 2012634 h 2149321"/>
              <a:gd name="connsiteX3341" fmla="*/ 653392 w 2067192"/>
              <a:gd name="connsiteY3341" fmla="*/ 2012634 h 2149321"/>
              <a:gd name="connsiteX3342" fmla="*/ 645595 w 2067192"/>
              <a:gd name="connsiteY3342" fmla="*/ 2012634 h 2149321"/>
              <a:gd name="connsiteX3343" fmla="*/ 644788 w 2067192"/>
              <a:gd name="connsiteY3343" fmla="*/ 2012634 h 2149321"/>
              <a:gd name="connsiteX3344" fmla="*/ 638335 w 2067192"/>
              <a:gd name="connsiteY3344" fmla="*/ 2012634 h 2149321"/>
              <a:gd name="connsiteX3345" fmla="*/ 638335 w 2067192"/>
              <a:gd name="connsiteY3345" fmla="*/ 1999053 h 2149321"/>
              <a:gd name="connsiteX3346" fmla="*/ 636251 w 2067192"/>
              <a:gd name="connsiteY3346" fmla="*/ 1999053 h 2149321"/>
              <a:gd name="connsiteX3347" fmla="*/ 632083 w 2067192"/>
              <a:gd name="connsiteY3347" fmla="*/ 1999053 h 2149321"/>
              <a:gd name="connsiteX3348" fmla="*/ 631302 w 2067192"/>
              <a:gd name="connsiteY3348" fmla="*/ 1999053 h 2149321"/>
              <a:gd name="connsiteX3349" fmla="*/ 628697 w 2067192"/>
              <a:gd name="connsiteY3349" fmla="*/ 1999053 h 2149321"/>
              <a:gd name="connsiteX3350" fmla="*/ 627915 w 2067192"/>
              <a:gd name="connsiteY3350" fmla="*/ 1999053 h 2149321"/>
              <a:gd name="connsiteX3351" fmla="*/ 621664 w 2067192"/>
              <a:gd name="connsiteY3351" fmla="*/ 1999053 h 2149321"/>
              <a:gd name="connsiteX3352" fmla="*/ 612286 w 2067192"/>
              <a:gd name="connsiteY3352" fmla="*/ 1999053 h 2149321"/>
              <a:gd name="connsiteX3353" fmla="*/ 612026 w 2067192"/>
              <a:gd name="connsiteY3353" fmla="*/ 1999053 h 2149321"/>
              <a:gd name="connsiteX3354" fmla="*/ 604993 w 2067192"/>
              <a:gd name="connsiteY3354" fmla="*/ 1999053 h 2149321"/>
              <a:gd name="connsiteX3355" fmla="*/ 604993 w 2067192"/>
              <a:gd name="connsiteY3355" fmla="*/ 1985033 h 2149321"/>
              <a:gd name="connsiteX3356" fmla="*/ 604993 w 2067192"/>
              <a:gd name="connsiteY3356" fmla="*/ 1971452 h 2149321"/>
              <a:gd name="connsiteX3357" fmla="*/ 604993 w 2067192"/>
              <a:gd name="connsiteY3357" fmla="*/ 1957871 h 2149321"/>
              <a:gd name="connsiteX3358" fmla="*/ 588322 w 2067192"/>
              <a:gd name="connsiteY3358" fmla="*/ 1957871 h 2149321"/>
              <a:gd name="connsiteX3359" fmla="*/ 588322 w 2067192"/>
              <a:gd name="connsiteY3359" fmla="*/ 1944290 h 2149321"/>
              <a:gd name="connsiteX3360" fmla="*/ 571113 w 2067192"/>
              <a:gd name="connsiteY3360" fmla="*/ 1957871 h 2149321"/>
              <a:gd name="connsiteX3361" fmla="*/ 554442 w 2067192"/>
              <a:gd name="connsiteY3361" fmla="*/ 1957871 h 2149321"/>
              <a:gd name="connsiteX3362" fmla="*/ 554442 w 2067192"/>
              <a:gd name="connsiteY3362" fmla="*/ 1944290 h 2149321"/>
              <a:gd name="connsiteX3363" fmla="*/ 554442 w 2067192"/>
              <a:gd name="connsiteY3363" fmla="*/ 1930271 h 2149321"/>
              <a:gd name="connsiteX3364" fmla="*/ 537771 w 2067192"/>
              <a:gd name="connsiteY3364" fmla="*/ 1930271 h 2149321"/>
              <a:gd name="connsiteX3365" fmla="*/ 521100 w 2067192"/>
              <a:gd name="connsiteY3365" fmla="*/ 1930271 h 2149321"/>
              <a:gd name="connsiteX3366" fmla="*/ 521100 w 2067192"/>
              <a:gd name="connsiteY3366" fmla="*/ 1944290 h 2149321"/>
              <a:gd name="connsiteX3367" fmla="*/ 518949 w 2067192"/>
              <a:gd name="connsiteY3367" fmla="*/ 1944290 h 2149321"/>
              <a:gd name="connsiteX3368" fmla="*/ 503892 w 2067192"/>
              <a:gd name="connsiteY3368" fmla="*/ 1944290 h 2149321"/>
              <a:gd name="connsiteX3369" fmla="*/ 503892 w 2067192"/>
              <a:gd name="connsiteY3369" fmla="*/ 1957871 h 2149321"/>
              <a:gd name="connsiteX3370" fmla="*/ 487221 w 2067192"/>
              <a:gd name="connsiteY3370" fmla="*/ 1957871 h 2149321"/>
              <a:gd name="connsiteX3371" fmla="*/ 485137 w 2067192"/>
              <a:gd name="connsiteY3371" fmla="*/ 1957871 h 2149321"/>
              <a:gd name="connsiteX3372" fmla="*/ 477583 w 2067192"/>
              <a:gd name="connsiteY3372" fmla="*/ 1957871 h 2149321"/>
              <a:gd name="connsiteX3373" fmla="*/ 470550 w 2067192"/>
              <a:gd name="connsiteY3373" fmla="*/ 1957871 h 2149321"/>
              <a:gd name="connsiteX3374" fmla="*/ 470550 w 2067192"/>
              <a:gd name="connsiteY3374" fmla="*/ 1944290 h 2149321"/>
              <a:gd name="connsiteX3375" fmla="*/ 453879 w 2067192"/>
              <a:gd name="connsiteY3375" fmla="*/ 1944290 h 2149321"/>
              <a:gd name="connsiteX3376" fmla="*/ 453879 w 2067192"/>
              <a:gd name="connsiteY3376" fmla="*/ 1930271 h 2149321"/>
              <a:gd name="connsiteX3377" fmla="*/ 436670 w 2067192"/>
              <a:gd name="connsiteY3377" fmla="*/ 1930271 h 2149321"/>
              <a:gd name="connsiteX3378" fmla="*/ 419999 w 2067192"/>
              <a:gd name="connsiteY3378" fmla="*/ 1930271 h 2149321"/>
              <a:gd name="connsiteX3379" fmla="*/ 419999 w 2067192"/>
              <a:gd name="connsiteY3379" fmla="*/ 1944290 h 2149321"/>
              <a:gd name="connsiteX3380" fmla="*/ 403329 w 2067192"/>
              <a:gd name="connsiteY3380" fmla="*/ 1944290 h 2149321"/>
              <a:gd name="connsiteX3381" fmla="*/ 403329 w 2067192"/>
              <a:gd name="connsiteY3381" fmla="*/ 1930271 h 2149321"/>
              <a:gd name="connsiteX3382" fmla="*/ 386658 w 2067192"/>
              <a:gd name="connsiteY3382" fmla="*/ 1930271 h 2149321"/>
              <a:gd name="connsiteX3383" fmla="*/ 386658 w 2067192"/>
              <a:gd name="connsiteY3383" fmla="*/ 1916690 h 2149321"/>
              <a:gd name="connsiteX3384" fmla="*/ 369449 w 2067192"/>
              <a:gd name="connsiteY3384" fmla="*/ 1930271 h 2149321"/>
              <a:gd name="connsiteX3385" fmla="*/ 369449 w 2067192"/>
              <a:gd name="connsiteY3385" fmla="*/ 1944290 h 2149321"/>
              <a:gd name="connsiteX3386" fmla="*/ 352778 w 2067192"/>
              <a:gd name="connsiteY3386" fmla="*/ 1930271 h 2149321"/>
              <a:gd name="connsiteX3387" fmla="*/ 352778 w 2067192"/>
              <a:gd name="connsiteY3387" fmla="*/ 1916690 h 2149321"/>
              <a:gd name="connsiteX3388" fmla="*/ 336107 w 2067192"/>
              <a:gd name="connsiteY3388" fmla="*/ 1903109 h 2149321"/>
              <a:gd name="connsiteX3389" fmla="*/ 336107 w 2067192"/>
              <a:gd name="connsiteY3389" fmla="*/ 1916690 h 2149321"/>
              <a:gd name="connsiteX3390" fmla="*/ 321520 w 2067192"/>
              <a:gd name="connsiteY3390" fmla="*/ 1916690 h 2149321"/>
              <a:gd name="connsiteX3391" fmla="*/ 319436 w 2067192"/>
              <a:gd name="connsiteY3391" fmla="*/ 1916690 h 2149321"/>
              <a:gd name="connsiteX3392" fmla="*/ 319436 w 2067192"/>
              <a:gd name="connsiteY3392" fmla="*/ 1930271 h 2149321"/>
              <a:gd name="connsiteX3393" fmla="*/ 302228 w 2067192"/>
              <a:gd name="connsiteY3393" fmla="*/ 1930271 h 2149321"/>
              <a:gd name="connsiteX3394" fmla="*/ 302228 w 2067192"/>
              <a:gd name="connsiteY3394" fmla="*/ 1916690 h 2149321"/>
              <a:gd name="connsiteX3395" fmla="*/ 285557 w 2067192"/>
              <a:gd name="connsiteY3395" fmla="*/ 1903109 h 2149321"/>
              <a:gd name="connsiteX3396" fmla="*/ 285557 w 2067192"/>
              <a:gd name="connsiteY3396" fmla="*/ 1916690 h 2149321"/>
              <a:gd name="connsiteX3397" fmla="*/ 285557 w 2067192"/>
              <a:gd name="connsiteY3397" fmla="*/ 1930271 h 2149321"/>
              <a:gd name="connsiteX3398" fmla="*/ 268886 w 2067192"/>
              <a:gd name="connsiteY3398" fmla="*/ 1930271 h 2149321"/>
              <a:gd name="connsiteX3399" fmla="*/ 268886 w 2067192"/>
              <a:gd name="connsiteY3399" fmla="*/ 1916690 h 2149321"/>
              <a:gd name="connsiteX3400" fmla="*/ 268886 w 2067192"/>
              <a:gd name="connsiteY3400" fmla="*/ 1903109 h 2149321"/>
              <a:gd name="connsiteX3401" fmla="*/ 252215 w 2067192"/>
              <a:gd name="connsiteY3401" fmla="*/ 1903109 h 2149321"/>
              <a:gd name="connsiteX3402" fmla="*/ 235006 w 2067192"/>
              <a:gd name="connsiteY3402" fmla="*/ 1903109 h 2149321"/>
              <a:gd name="connsiteX3403" fmla="*/ 252215 w 2067192"/>
              <a:gd name="connsiteY3403" fmla="*/ 1889528 h 2149321"/>
              <a:gd name="connsiteX3404" fmla="*/ 268886 w 2067192"/>
              <a:gd name="connsiteY3404" fmla="*/ 1875508 h 2149321"/>
              <a:gd name="connsiteX3405" fmla="*/ 252215 w 2067192"/>
              <a:gd name="connsiteY3405" fmla="*/ 1875508 h 2149321"/>
              <a:gd name="connsiteX3406" fmla="*/ 252215 w 2067192"/>
              <a:gd name="connsiteY3406" fmla="*/ 1873811 h 2149321"/>
              <a:gd name="connsiteX3407" fmla="*/ 252215 w 2067192"/>
              <a:gd name="connsiteY3407" fmla="*/ 1861927 h 2149321"/>
              <a:gd name="connsiteX3408" fmla="*/ 252215 w 2067192"/>
              <a:gd name="connsiteY3408" fmla="*/ 1848346 h 2149321"/>
              <a:gd name="connsiteX3409" fmla="*/ 252215 w 2067192"/>
              <a:gd name="connsiteY3409" fmla="*/ 1834765 h 2149321"/>
              <a:gd name="connsiteX3410" fmla="*/ 235006 w 2067192"/>
              <a:gd name="connsiteY3410" fmla="*/ 1834765 h 2149321"/>
              <a:gd name="connsiteX3411" fmla="*/ 252215 w 2067192"/>
              <a:gd name="connsiteY3411" fmla="*/ 1848346 h 2149321"/>
              <a:gd name="connsiteX3412" fmla="*/ 235006 w 2067192"/>
              <a:gd name="connsiteY3412" fmla="*/ 1861927 h 2149321"/>
              <a:gd name="connsiteX3413" fmla="*/ 241459 w 2067192"/>
              <a:gd name="connsiteY3413" fmla="*/ 1861927 h 2149321"/>
              <a:gd name="connsiteX3414" fmla="*/ 242266 w 2067192"/>
              <a:gd name="connsiteY3414" fmla="*/ 1861927 h 2149321"/>
              <a:gd name="connsiteX3415" fmla="*/ 252215 w 2067192"/>
              <a:gd name="connsiteY3415" fmla="*/ 1861927 h 2149321"/>
              <a:gd name="connsiteX3416" fmla="*/ 235006 w 2067192"/>
              <a:gd name="connsiteY3416" fmla="*/ 1875508 h 2149321"/>
              <a:gd name="connsiteX3417" fmla="*/ 235006 w 2067192"/>
              <a:gd name="connsiteY3417" fmla="*/ 1889528 h 2149321"/>
              <a:gd name="connsiteX3418" fmla="*/ 235006 w 2067192"/>
              <a:gd name="connsiteY3418" fmla="*/ 1897379 h 2149321"/>
              <a:gd name="connsiteX3419" fmla="*/ 235006 w 2067192"/>
              <a:gd name="connsiteY3419" fmla="*/ 1898016 h 2149321"/>
              <a:gd name="connsiteX3420" fmla="*/ 235006 w 2067192"/>
              <a:gd name="connsiteY3420" fmla="*/ 1903109 h 2149321"/>
              <a:gd name="connsiteX3421" fmla="*/ 218335 w 2067192"/>
              <a:gd name="connsiteY3421" fmla="*/ 1903109 h 2149321"/>
              <a:gd name="connsiteX3422" fmla="*/ 218335 w 2067192"/>
              <a:gd name="connsiteY3422" fmla="*/ 1916690 h 2149321"/>
              <a:gd name="connsiteX3423" fmla="*/ 201664 w 2067192"/>
              <a:gd name="connsiteY3423" fmla="*/ 1916690 h 2149321"/>
              <a:gd name="connsiteX3424" fmla="*/ 201664 w 2067192"/>
              <a:gd name="connsiteY3424" fmla="*/ 1903109 h 2149321"/>
              <a:gd name="connsiteX3425" fmla="*/ 184994 w 2067192"/>
              <a:gd name="connsiteY3425" fmla="*/ 1903109 h 2149321"/>
              <a:gd name="connsiteX3426" fmla="*/ 184994 w 2067192"/>
              <a:gd name="connsiteY3426" fmla="*/ 1892923 h 2149321"/>
              <a:gd name="connsiteX3427" fmla="*/ 184994 w 2067192"/>
              <a:gd name="connsiteY3427" fmla="*/ 1889528 h 2149321"/>
              <a:gd name="connsiteX3428" fmla="*/ 201664 w 2067192"/>
              <a:gd name="connsiteY3428" fmla="*/ 1875508 h 2149321"/>
              <a:gd name="connsiteX3429" fmla="*/ 184994 w 2067192"/>
              <a:gd name="connsiteY3429" fmla="*/ 1875508 h 2149321"/>
              <a:gd name="connsiteX3430" fmla="*/ 184994 w 2067192"/>
              <a:gd name="connsiteY3430" fmla="*/ 1861927 h 2149321"/>
              <a:gd name="connsiteX3431" fmla="*/ 167785 w 2067192"/>
              <a:gd name="connsiteY3431" fmla="*/ 1875508 h 2149321"/>
              <a:gd name="connsiteX3432" fmla="*/ 167785 w 2067192"/>
              <a:gd name="connsiteY3432" fmla="*/ 1861927 h 2149321"/>
              <a:gd name="connsiteX3433" fmla="*/ 167785 w 2067192"/>
              <a:gd name="connsiteY3433" fmla="*/ 1848346 h 2149321"/>
              <a:gd name="connsiteX3434" fmla="*/ 151114 w 2067192"/>
              <a:gd name="connsiteY3434" fmla="*/ 1834765 h 2149321"/>
              <a:gd name="connsiteX3435" fmla="*/ 151114 w 2067192"/>
              <a:gd name="connsiteY3435" fmla="*/ 1820746 h 2149321"/>
              <a:gd name="connsiteX3436" fmla="*/ 151114 w 2067192"/>
              <a:gd name="connsiteY3436" fmla="*/ 1807165 h 2149321"/>
              <a:gd name="connsiteX3437" fmla="*/ 151114 w 2067192"/>
              <a:gd name="connsiteY3437" fmla="*/ 1793584 h 2149321"/>
              <a:gd name="connsiteX3438" fmla="*/ 151114 w 2067192"/>
              <a:gd name="connsiteY3438" fmla="*/ 1780002 h 2149321"/>
              <a:gd name="connsiteX3439" fmla="*/ 151114 w 2067192"/>
              <a:gd name="connsiteY3439" fmla="*/ 1765983 h 2149321"/>
              <a:gd name="connsiteX3440" fmla="*/ 167785 w 2067192"/>
              <a:gd name="connsiteY3440" fmla="*/ 1765983 h 2149321"/>
              <a:gd name="connsiteX3441" fmla="*/ 167785 w 2067192"/>
              <a:gd name="connsiteY3441" fmla="*/ 1752402 h 2149321"/>
              <a:gd name="connsiteX3442" fmla="*/ 167785 w 2067192"/>
              <a:gd name="connsiteY3442" fmla="*/ 1738821 h 2149321"/>
              <a:gd name="connsiteX3443" fmla="*/ 167785 w 2067192"/>
              <a:gd name="connsiteY3443" fmla="*/ 1725240 h 2149321"/>
              <a:gd name="connsiteX3444" fmla="*/ 167785 w 2067192"/>
              <a:gd name="connsiteY3444" fmla="*/ 1711221 h 2149321"/>
              <a:gd name="connsiteX3445" fmla="*/ 184994 w 2067192"/>
              <a:gd name="connsiteY3445" fmla="*/ 1697640 h 2149321"/>
              <a:gd name="connsiteX3446" fmla="*/ 167785 w 2067192"/>
              <a:gd name="connsiteY3446" fmla="*/ 1684058 h 2149321"/>
              <a:gd name="connsiteX3447" fmla="*/ 184994 w 2067192"/>
              <a:gd name="connsiteY3447" fmla="*/ 1684058 h 2149321"/>
              <a:gd name="connsiteX3448" fmla="*/ 184994 w 2067192"/>
              <a:gd name="connsiteY3448" fmla="*/ 1670477 h 2149321"/>
              <a:gd name="connsiteX3449" fmla="*/ 184994 w 2067192"/>
              <a:gd name="connsiteY3449" fmla="*/ 1656458 h 2149321"/>
              <a:gd name="connsiteX3450" fmla="*/ 201664 w 2067192"/>
              <a:gd name="connsiteY3450" fmla="*/ 1656458 h 2149321"/>
              <a:gd name="connsiteX3451" fmla="*/ 201664 w 2067192"/>
              <a:gd name="connsiteY3451" fmla="*/ 1642877 h 2149321"/>
              <a:gd name="connsiteX3452" fmla="*/ 201664 w 2067192"/>
              <a:gd name="connsiteY3452" fmla="*/ 1629296 h 2149321"/>
              <a:gd name="connsiteX3453" fmla="*/ 201664 w 2067192"/>
              <a:gd name="connsiteY3453" fmla="*/ 1615715 h 2149321"/>
              <a:gd name="connsiteX3454" fmla="*/ 201664 w 2067192"/>
              <a:gd name="connsiteY3454" fmla="*/ 1601696 h 2149321"/>
              <a:gd name="connsiteX3455" fmla="*/ 218335 w 2067192"/>
              <a:gd name="connsiteY3455" fmla="*/ 1601696 h 2149321"/>
              <a:gd name="connsiteX3456" fmla="*/ 218335 w 2067192"/>
              <a:gd name="connsiteY3456" fmla="*/ 1588114 h 2149321"/>
              <a:gd name="connsiteX3457" fmla="*/ 218335 w 2067192"/>
              <a:gd name="connsiteY3457" fmla="*/ 1574533 h 2149321"/>
              <a:gd name="connsiteX3458" fmla="*/ 218335 w 2067192"/>
              <a:gd name="connsiteY3458" fmla="*/ 1560952 h 2149321"/>
              <a:gd name="connsiteX3459" fmla="*/ 235006 w 2067192"/>
              <a:gd name="connsiteY3459" fmla="*/ 1560952 h 2149321"/>
              <a:gd name="connsiteX3460" fmla="*/ 235006 w 2067192"/>
              <a:gd name="connsiteY3460" fmla="*/ 1546933 h 2149321"/>
              <a:gd name="connsiteX3461" fmla="*/ 235006 w 2067192"/>
              <a:gd name="connsiteY3461" fmla="*/ 1533352 h 2149321"/>
              <a:gd name="connsiteX3462" fmla="*/ 235006 w 2067192"/>
              <a:gd name="connsiteY3462" fmla="*/ 1519771 h 2149321"/>
              <a:gd name="connsiteX3463" fmla="*/ 235006 w 2067192"/>
              <a:gd name="connsiteY3463" fmla="*/ 1506190 h 2149321"/>
              <a:gd name="connsiteX3464" fmla="*/ 252215 w 2067192"/>
              <a:gd name="connsiteY3464" fmla="*/ 1506190 h 2149321"/>
              <a:gd name="connsiteX3465" fmla="*/ 252215 w 2067192"/>
              <a:gd name="connsiteY3465" fmla="*/ 1492170 h 2149321"/>
              <a:gd name="connsiteX3466" fmla="*/ 252215 w 2067192"/>
              <a:gd name="connsiteY3466" fmla="*/ 1478589 h 2149321"/>
              <a:gd name="connsiteX3467" fmla="*/ 252215 w 2067192"/>
              <a:gd name="connsiteY3467" fmla="*/ 1465008 h 2149321"/>
              <a:gd name="connsiteX3468" fmla="*/ 268886 w 2067192"/>
              <a:gd name="connsiteY3468" fmla="*/ 1451427 h 2149321"/>
              <a:gd name="connsiteX3469" fmla="*/ 268886 w 2067192"/>
              <a:gd name="connsiteY3469" fmla="*/ 1437408 h 2149321"/>
              <a:gd name="connsiteX3470" fmla="*/ 268886 w 2067192"/>
              <a:gd name="connsiteY3470" fmla="*/ 1423827 h 2149321"/>
              <a:gd name="connsiteX3471" fmla="*/ 285557 w 2067192"/>
              <a:gd name="connsiteY3471" fmla="*/ 1410246 h 2149321"/>
              <a:gd name="connsiteX3472" fmla="*/ 285557 w 2067192"/>
              <a:gd name="connsiteY3472" fmla="*/ 1396665 h 2149321"/>
              <a:gd name="connsiteX3473" fmla="*/ 285557 w 2067192"/>
              <a:gd name="connsiteY3473" fmla="*/ 1382645 h 2149321"/>
              <a:gd name="connsiteX3474" fmla="*/ 285557 w 2067192"/>
              <a:gd name="connsiteY3474" fmla="*/ 1369064 h 2149321"/>
              <a:gd name="connsiteX3475" fmla="*/ 302228 w 2067192"/>
              <a:gd name="connsiteY3475" fmla="*/ 1369064 h 2149321"/>
              <a:gd name="connsiteX3476" fmla="*/ 302228 w 2067192"/>
              <a:gd name="connsiteY3476" fmla="*/ 1355483 h 2149321"/>
              <a:gd name="connsiteX3477" fmla="*/ 302228 w 2067192"/>
              <a:gd name="connsiteY3477" fmla="*/ 1341902 h 2149321"/>
              <a:gd name="connsiteX3478" fmla="*/ 319436 w 2067192"/>
              <a:gd name="connsiteY3478" fmla="*/ 1341902 h 2149321"/>
              <a:gd name="connsiteX3479" fmla="*/ 319436 w 2067192"/>
              <a:gd name="connsiteY3479" fmla="*/ 1327883 h 2149321"/>
              <a:gd name="connsiteX3480" fmla="*/ 319436 w 2067192"/>
              <a:gd name="connsiteY3480" fmla="*/ 1314302 h 2149321"/>
              <a:gd name="connsiteX3481" fmla="*/ 336107 w 2067192"/>
              <a:gd name="connsiteY3481" fmla="*/ 1300721 h 2149321"/>
              <a:gd name="connsiteX3482" fmla="*/ 336107 w 2067192"/>
              <a:gd name="connsiteY3482" fmla="*/ 1287139 h 2149321"/>
              <a:gd name="connsiteX3483" fmla="*/ 336107 w 2067192"/>
              <a:gd name="connsiteY3483" fmla="*/ 1273120 h 2149321"/>
              <a:gd name="connsiteX3484" fmla="*/ 352778 w 2067192"/>
              <a:gd name="connsiteY3484" fmla="*/ 1273120 h 2149321"/>
              <a:gd name="connsiteX3485" fmla="*/ 352778 w 2067192"/>
              <a:gd name="connsiteY3485" fmla="*/ 1259539 h 2149321"/>
              <a:gd name="connsiteX3486" fmla="*/ 352778 w 2067192"/>
              <a:gd name="connsiteY3486" fmla="*/ 1245958 h 2149321"/>
              <a:gd name="connsiteX3487" fmla="*/ 369449 w 2067192"/>
              <a:gd name="connsiteY3487" fmla="*/ 1245958 h 2149321"/>
              <a:gd name="connsiteX3488" fmla="*/ 369449 w 2067192"/>
              <a:gd name="connsiteY3488" fmla="*/ 1232377 h 2149321"/>
              <a:gd name="connsiteX3489" fmla="*/ 369449 w 2067192"/>
              <a:gd name="connsiteY3489" fmla="*/ 1218358 h 2149321"/>
              <a:gd name="connsiteX3490" fmla="*/ 386658 w 2067192"/>
              <a:gd name="connsiteY3490" fmla="*/ 1218358 h 2149321"/>
              <a:gd name="connsiteX3491" fmla="*/ 386658 w 2067192"/>
              <a:gd name="connsiteY3491" fmla="*/ 1204777 h 2149321"/>
              <a:gd name="connsiteX3492" fmla="*/ 386658 w 2067192"/>
              <a:gd name="connsiteY3492" fmla="*/ 1191195 h 2149321"/>
              <a:gd name="connsiteX3493" fmla="*/ 403329 w 2067192"/>
              <a:gd name="connsiteY3493" fmla="*/ 1177614 h 2149321"/>
              <a:gd name="connsiteX3494" fmla="*/ 403329 w 2067192"/>
              <a:gd name="connsiteY3494" fmla="*/ 1163595 h 2149321"/>
              <a:gd name="connsiteX3495" fmla="*/ 419999 w 2067192"/>
              <a:gd name="connsiteY3495" fmla="*/ 1163595 h 2149321"/>
              <a:gd name="connsiteX3496" fmla="*/ 436670 w 2067192"/>
              <a:gd name="connsiteY3496" fmla="*/ 1163595 h 2149321"/>
              <a:gd name="connsiteX3497" fmla="*/ 436670 w 2067192"/>
              <a:gd name="connsiteY3497" fmla="*/ 1150014 h 2149321"/>
              <a:gd name="connsiteX3498" fmla="*/ 419999 w 2067192"/>
              <a:gd name="connsiteY3498" fmla="*/ 1163595 h 2149321"/>
              <a:gd name="connsiteX3499" fmla="*/ 419999 w 2067192"/>
              <a:gd name="connsiteY3499" fmla="*/ 1150014 h 2149321"/>
              <a:gd name="connsiteX3500" fmla="*/ 419999 w 2067192"/>
              <a:gd name="connsiteY3500" fmla="*/ 1136433 h 2149321"/>
              <a:gd name="connsiteX3501" fmla="*/ 436670 w 2067192"/>
              <a:gd name="connsiteY3501" fmla="*/ 1136433 h 2149321"/>
              <a:gd name="connsiteX3502" fmla="*/ 453879 w 2067192"/>
              <a:gd name="connsiteY3502" fmla="*/ 1136433 h 2149321"/>
              <a:gd name="connsiteX3503" fmla="*/ 453879 w 2067192"/>
              <a:gd name="connsiteY3503" fmla="*/ 1122852 h 2149321"/>
              <a:gd name="connsiteX3504" fmla="*/ 436670 w 2067192"/>
              <a:gd name="connsiteY3504" fmla="*/ 1122852 h 2149321"/>
              <a:gd name="connsiteX3505" fmla="*/ 419999 w 2067192"/>
              <a:gd name="connsiteY3505" fmla="*/ 1122852 h 2149321"/>
              <a:gd name="connsiteX3506" fmla="*/ 419999 w 2067192"/>
              <a:gd name="connsiteY3506" fmla="*/ 1122852 h 2149321"/>
              <a:gd name="connsiteX3507" fmla="*/ 419999 w 2067192"/>
              <a:gd name="connsiteY3507" fmla="*/ 1117595 h 2149321"/>
              <a:gd name="connsiteX3508" fmla="*/ 419999 w 2067192"/>
              <a:gd name="connsiteY3508" fmla="*/ 1116938 h 2149321"/>
              <a:gd name="connsiteX3509" fmla="*/ 419999 w 2067192"/>
              <a:gd name="connsiteY3509" fmla="*/ 1116719 h 2149321"/>
              <a:gd name="connsiteX3510" fmla="*/ 419999 w 2067192"/>
              <a:gd name="connsiteY3510" fmla="*/ 1114966 h 2149321"/>
              <a:gd name="connsiteX3511" fmla="*/ 419999 w 2067192"/>
              <a:gd name="connsiteY3511" fmla="*/ 1114747 h 2149321"/>
              <a:gd name="connsiteX3512" fmla="*/ 419999 w 2067192"/>
              <a:gd name="connsiteY3512" fmla="*/ 1108833 h 2149321"/>
              <a:gd name="connsiteX3513" fmla="*/ 403329 w 2067192"/>
              <a:gd name="connsiteY3513" fmla="*/ 1108833 h 2149321"/>
              <a:gd name="connsiteX3514" fmla="*/ 386658 w 2067192"/>
              <a:gd name="connsiteY3514" fmla="*/ 1108833 h 2149321"/>
              <a:gd name="connsiteX3515" fmla="*/ 369449 w 2067192"/>
              <a:gd name="connsiteY3515" fmla="*/ 1095251 h 2149321"/>
              <a:gd name="connsiteX3516" fmla="*/ 352778 w 2067192"/>
              <a:gd name="connsiteY3516" fmla="*/ 1095251 h 2149321"/>
              <a:gd name="connsiteX3517" fmla="*/ 336107 w 2067192"/>
              <a:gd name="connsiteY3517" fmla="*/ 1095251 h 2149321"/>
              <a:gd name="connsiteX3518" fmla="*/ 319436 w 2067192"/>
              <a:gd name="connsiteY3518" fmla="*/ 1081670 h 2149321"/>
              <a:gd name="connsiteX3519" fmla="*/ 302228 w 2067192"/>
              <a:gd name="connsiteY3519" fmla="*/ 1081670 h 2149321"/>
              <a:gd name="connsiteX3520" fmla="*/ 285557 w 2067192"/>
              <a:gd name="connsiteY3520" fmla="*/ 1081670 h 2149321"/>
              <a:gd name="connsiteX3521" fmla="*/ 285557 w 2067192"/>
              <a:gd name="connsiteY3521" fmla="*/ 1078275 h 2149321"/>
              <a:gd name="connsiteX3522" fmla="*/ 285557 w 2067192"/>
              <a:gd name="connsiteY3522" fmla="*/ 1068089 h 2149321"/>
              <a:gd name="connsiteX3523" fmla="*/ 268886 w 2067192"/>
              <a:gd name="connsiteY3523" fmla="*/ 1081670 h 2149321"/>
              <a:gd name="connsiteX3524" fmla="*/ 268886 w 2067192"/>
              <a:gd name="connsiteY3524" fmla="*/ 1068089 h 2149321"/>
              <a:gd name="connsiteX3525" fmla="*/ 252215 w 2067192"/>
              <a:gd name="connsiteY3525" fmla="*/ 1068089 h 2149321"/>
              <a:gd name="connsiteX3526" fmla="*/ 235006 w 2067192"/>
              <a:gd name="connsiteY3526" fmla="*/ 1068089 h 2149321"/>
              <a:gd name="connsiteX3527" fmla="*/ 235006 w 2067192"/>
              <a:gd name="connsiteY3527" fmla="*/ 1059985 h 2149321"/>
              <a:gd name="connsiteX3528" fmla="*/ 235006 w 2067192"/>
              <a:gd name="connsiteY3528" fmla="*/ 1059327 h 2149321"/>
              <a:gd name="connsiteX3529" fmla="*/ 235006 w 2067192"/>
              <a:gd name="connsiteY3529" fmla="*/ 1054070 h 2149321"/>
              <a:gd name="connsiteX3530" fmla="*/ 218335 w 2067192"/>
              <a:gd name="connsiteY3530" fmla="*/ 1054070 h 2149321"/>
              <a:gd name="connsiteX3531" fmla="*/ 201664 w 2067192"/>
              <a:gd name="connsiteY3531" fmla="*/ 1054070 h 2149321"/>
              <a:gd name="connsiteX3532" fmla="*/ 201664 w 2067192"/>
              <a:gd name="connsiteY3532" fmla="*/ 1048977 h 2149321"/>
              <a:gd name="connsiteX3533" fmla="*/ 201664 w 2067192"/>
              <a:gd name="connsiteY3533" fmla="*/ 1048341 h 2149321"/>
              <a:gd name="connsiteX3534" fmla="*/ 201664 w 2067192"/>
              <a:gd name="connsiteY3534" fmla="*/ 1046218 h 2149321"/>
              <a:gd name="connsiteX3535" fmla="*/ 201664 w 2067192"/>
              <a:gd name="connsiteY3535" fmla="*/ 1040489 h 2149321"/>
              <a:gd name="connsiteX3536" fmla="*/ 184994 w 2067192"/>
              <a:gd name="connsiteY3536" fmla="*/ 1040489 h 2149321"/>
              <a:gd name="connsiteX3537" fmla="*/ 167785 w 2067192"/>
              <a:gd name="connsiteY3537" fmla="*/ 1040489 h 2149321"/>
              <a:gd name="connsiteX3538" fmla="*/ 151114 w 2067192"/>
              <a:gd name="connsiteY3538" fmla="*/ 1040489 h 2149321"/>
              <a:gd name="connsiteX3539" fmla="*/ 149030 w 2067192"/>
              <a:gd name="connsiteY3539" fmla="*/ 1033698 h 2149321"/>
              <a:gd name="connsiteX3540" fmla="*/ 141176 w 2067192"/>
              <a:gd name="connsiteY3540" fmla="*/ 1030042 h 2149321"/>
              <a:gd name="connsiteX3541" fmla="*/ 141476 w 2067192"/>
              <a:gd name="connsiteY3541" fmla="*/ 1028818 h 2149321"/>
              <a:gd name="connsiteX3542" fmla="*/ 134443 w 2067192"/>
              <a:gd name="connsiteY3542" fmla="*/ 1026908 h 2149321"/>
              <a:gd name="connsiteX3543" fmla="*/ 117772 w 2067192"/>
              <a:gd name="connsiteY3543" fmla="*/ 1026908 h 2149321"/>
              <a:gd name="connsiteX3544" fmla="*/ 100563 w 2067192"/>
              <a:gd name="connsiteY3544" fmla="*/ 1026908 h 2149321"/>
              <a:gd name="connsiteX3545" fmla="*/ 100563 w 2067192"/>
              <a:gd name="connsiteY3545" fmla="*/ 1013327 h 2149321"/>
              <a:gd name="connsiteX3546" fmla="*/ 83893 w 2067192"/>
              <a:gd name="connsiteY3546" fmla="*/ 1013327 h 2149321"/>
              <a:gd name="connsiteX3547" fmla="*/ 67222 w 2067192"/>
              <a:gd name="connsiteY3547" fmla="*/ 1013327 h 2149321"/>
              <a:gd name="connsiteX3548" fmla="*/ 67222 w 2067192"/>
              <a:gd name="connsiteY3548" fmla="*/ 1008069 h 2149321"/>
              <a:gd name="connsiteX3549" fmla="*/ 67222 w 2067192"/>
              <a:gd name="connsiteY3549" fmla="*/ 1007412 h 2149321"/>
              <a:gd name="connsiteX3550" fmla="*/ 67222 w 2067192"/>
              <a:gd name="connsiteY3550" fmla="*/ 1007193 h 2149321"/>
              <a:gd name="connsiteX3551" fmla="*/ 67222 w 2067192"/>
              <a:gd name="connsiteY3551" fmla="*/ 1005441 h 2149321"/>
              <a:gd name="connsiteX3552" fmla="*/ 67222 w 2067192"/>
              <a:gd name="connsiteY3552" fmla="*/ 1005222 h 2149321"/>
              <a:gd name="connsiteX3553" fmla="*/ 67222 w 2067192"/>
              <a:gd name="connsiteY3553" fmla="*/ 1004565 h 2149321"/>
              <a:gd name="connsiteX3554" fmla="*/ 67222 w 2067192"/>
              <a:gd name="connsiteY3554" fmla="*/ 1002812 h 2149321"/>
              <a:gd name="connsiteX3555" fmla="*/ 67222 w 2067192"/>
              <a:gd name="connsiteY3555" fmla="*/ 999307 h 2149321"/>
              <a:gd name="connsiteX3556" fmla="*/ 50551 w 2067192"/>
              <a:gd name="connsiteY3556" fmla="*/ 999307 h 2149321"/>
              <a:gd name="connsiteX3557" fmla="*/ 33342 w 2067192"/>
              <a:gd name="connsiteY3557" fmla="*/ 985726 h 2149321"/>
              <a:gd name="connsiteX3558" fmla="*/ 33342 w 2067192"/>
              <a:gd name="connsiteY3558" fmla="*/ 980633 h 2149321"/>
              <a:gd name="connsiteX3559" fmla="*/ 33342 w 2067192"/>
              <a:gd name="connsiteY3559" fmla="*/ 979997 h 2149321"/>
              <a:gd name="connsiteX3560" fmla="*/ 33342 w 2067192"/>
              <a:gd name="connsiteY3560" fmla="*/ 972145 h 2149321"/>
              <a:gd name="connsiteX3561" fmla="*/ 50551 w 2067192"/>
              <a:gd name="connsiteY3561" fmla="*/ 972145 h 2149321"/>
              <a:gd name="connsiteX3562" fmla="*/ 50551 w 2067192"/>
              <a:gd name="connsiteY3562" fmla="*/ 958564 h 2149321"/>
              <a:gd name="connsiteX3563" fmla="*/ 33342 w 2067192"/>
              <a:gd name="connsiteY3563" fmla="*/ 958564 h 2149321"/>
              <a:gd name="connsiteX3564" fmla="*/ 33342 w 2067192"/>
              <a:gd name="connsiteY3564" fmla="*/ 944545 h 2149321"/>
              <a:gd name="connsiteX3565" fmla="*/ 50551 w 2067192"/>
              <a:gd name="connsiteY3565" fmla="*/ 944545 h 2149321"/>
              <a:gd name="connsiteX3566" fmla="*/ 67222 w 2067192"/>
              <a:gd name="connsiteY3566" fmla="*/ 944545 h 2149321"/>
              <a:gd name="connsiteX3567" fmla="*/ 50551 w 2067192"/>
              <a:gd name="connsiteY3567" fmla="*/ 930964 h 2149321"/>
              <a:gd name="connsiteX3568" fmla="*/ 67222 w 2067192"/>
              <a:gd name="connsiteY3568" fmla="*/ 917383 h 2149321"/>
              <a:gd name="connsiteX3569" fmla="*/ 50551 w 2067192"/>
              <a:gd name="connsiteY3569" fmla="*/ 917383 h 2149321"/>
              <a:gd name="connsiteX3570" fmla="*/ 50551 w 2067192"/>
              <a:gd name="connsiteY3570" fmla="*/ 915685 h 2149321"/>
              <a:gd name="connsiteX3571" fmla="*/ 50551 w 2067192"/>
              <a:gd name="connsiteY3571" fmla="*/ 905499 h 2149321"/>
              <a:gd name="connsiteX3572" fmla="*/ 50551 w 2067192"/>
              <a:gd name="connsiteY3572" fmla="*/ 903802 h 2149321"/>
              <a:gd name="connsiteX3573" fmla="*/ 67222 w 2067192"/>
              <a:gd name="connsiteY3573" fmla="*/ 903802 h 2149321"/>
              <a:gd name="connsiteX3574" fmla="*/ 67222 w 2067192"/>
              <a:gd name="connsiteY3574" fmla="*/ 902049 h 2149321"/>
              <a:gd name="connsiteX3575" fmla="*/ 67222 w 2067192"/>
              <a:gd name="connsiteY3575" fmla="*/ 898544 h 2149321"/>
              <a:gd name="connsiteX3576" fmla="*/ 67222 w 2067192"/>
              <a:gd name="connsiteY3576" fmla="*/ 897887 h 2149321"/>
              <a:gd name="connsiteX3577" fmla="*/ 67222 w 2067192"/>
              <a:gd name="connsiteY3577" fmla="*/ 895697 h 2149321"/>
              <a:gd name="connsiteX3578" fmla="*/ 67222 w 2067192"/>
              <a:gd name="connsiteY3578" fmla="*/ 889782 h 2149321"/>
              <a:gd name="connsiteX3579" fmla="*/ 67222 w 2067192"/>
              <a:gd name="connsiteY3579" fmla="*/ 888085 h 2149321"/>
              <a:gd name="connsiteX3580" fmla="*/ 67222 w 2067192"/>
              <a:gd name="connsiteY3580" fmla="*/ 876201 h 2149321"/>
              <a:gd name="connsiteX3581" fmla="*/ 50551 w 2067192"/>
              <a:gd name="connsiteY3581" fmla="*/ 876201 h 2149321"/>
              <a:gd name="connsiteX3582" fmla="*/ 33342 w 2067192"/>
              <a:gd name="connsiteY3582" fmla="*/ 876201 h 2149321"/>
              <a:gd name="connsiteX3583" fmla="*/ 33342 w 2067192"/>
              <a:gd name="connsiteY3583" fmla="*/ 864318 h 2149321"/>
              <a:gd name="connsiteX3584" fmla="*/ 33342 w 2067192"/>
              <a:gd name="connsiteY3584" fmla="*/ 862620 h 2149321"/>
              <a:gd name="connsiteX3585" fmla="*/ 16671 w 2067192"/>
              <a:gd name="connsiteY3585" fmla="*/ 849039 h 2149321"/>
              <a:gd name="connsiteX3586" fmla="*/ 33342 w 2067192"/>
              <a:gd name="connsiteY3586" fmla="*/ 835020 h 2149321"/>
              <a:gd name="connsiteX3587" fmla="*/ 16671 w 2067192"/>
              <a:gd name="connsiteY3587" fmla="*/ 835020 h 2149321"/>
              <a:gd name="connsiteX3588" fmla="*/ 16671 w 2067192"/>
              <a:gd name="connsiteY3588" fmla="*/ 833322 h 2149321"/>
              <a:gd name="connsiteX3589" fmla="*/ 16671 w 2067192"/>
              <a:gd name="connsiteY3589" fmla="*/ 823136 h 2149321"/>
              <a:gd name="connsiteX3590" fmla="*/ 16671 w 2067192"/>
              <a:gd name="connsiteY3590" fmla="*/ 821439 h 2149321"/>
              <a:gd name="connsiteX3591" fmla="*/ 33342 w 2067192"/>
              <a:gd name="connsiteY3591" fmla="*/ 807858 h 2149321"/>
              <a:gd name="connsiteX3592" fmla="*/ 33342 w 2067192"/>
              <a:gd name="connsiteY3592" fmla="*/ 809555 h 2149321"/>
              <a:gd name="connsiteX3593" fmla="*/ 33342 w 2067192"/>
              <a:gd name="connsiteY3593" fmla="*/ 812951 h 2149321"/>
              <a:gd name="connsiteX3594" fmla="*/ 33342 w 2067192"/>
              <a:gd name="connsiteY3594" fmla="*/ 813587 h 2149321"/>
              <a:gd name="connsiteX3595" fmla="*/ 33342 w 2067192"/>
              <a:gd name="connsiteY3595" fmla="*/ 821439 h 2149321"/>
              <a:gd name="connsiteX3596" fmla="*/ 50551 w 2067192"/>
              <a:gd name="connsiteY3596" fmla="*/ 821439 h 2149321"/>
              <a:gd name="connsiteX3597" fmla="*/ 50551 w 2067192"/>
              <a:gd name="connsiteY3597" fmla="*/ 807858 h 2149321"/>
              <a:gd name="connsiteX3598" fmla="*/ 50551 w 2067192"/>
              <a:gd name="connsiteY3598" fmla="*/ 800006 h 2149321"/>
              <a:gd name="connsiteX3599" fmla="*/ 50551 w 2067192"/>
              <a:gd name="connsiteY3599" fmla="*/ 794276 h 2149321"/>
              <a:gd name="connsiteX3600" fmla="*/ 67222 w 2067192"/>
              <a:gd name="connsiteY3600" fmla="*/ 794276 h 2149321"/>
              <a:gd name="connsiteX3601" fmla="*/ 67222 w 2067192"/>
              <a:gd name="connsiteY3601" fmla="*/ 780257 h 2149321"/>
              <a:gd name="connsiteX3602" fmla="*/ 50551 w 2067192"/>
              <a:gd name="connsiteY3602" fmla="*/ 780257 h 2149321"/>
              <a:gd name="connsiteX3603" fmla="*/ 67222 w 2067192"/>
              <a:gd name="connsiteY3603" fmla="*/ 766676 h 2149321"/>
              <a:gd name="connsiteX3604" fmla="*/ 50551 w 2067192"/>
              <a:gd name="connsiteY3604" fmla="*/ 766676 h 2149321"/>
              <a:gd name="connsiteX3605" fmla="*/ 50551 w 2067192"/>
              <a:gd name="connsiteY3605" fmla="*/ 753095 h 2149321"/>
              <a:gd name="connsiteX3606" fmla="*/ 50551 w 2067192"/>
              <a:gd name="connsiteY3606" fmla="*/ 739514 h 2149321"/>
              <a:gd name="connsiteX3607" fmla="*/ 63054 w 2067192"/>
              <a:gd name="connsiteY3607" fmla="*/ 739514 h 2149321"/>
              <a:gd name="connsiteX3608" fmla="*/ 67222 w 2067192"/>
              <a:gd name="connsiteY3608" fmla="*/ 739514 h 2149321"/>
              <a:gd name="connsiteX3609" fmla="*/ 67222 w 2067192"/>
              <a:gd name="connsiteY3609" fmla="*/ 753095 h 2149321"/>
              <a:gd name="connsiteX3610" fmla="*/ 83893 w 2067192"/>
              <a:gd name="connsiteY3610" fmla="*/ 739514 h 2149321"/>
              <a:gd name="connsiteX3611" fmla="*/ 67222 w 2067192"/>
              <a:gd name="connsiteY3611" fmla="*/ 739514 h 2149321"/>
              <a:gd name="connsiteX3612" fmla="*/ 67222 w 2067192"/>
              <a:gd name="connsiteY3612" fmla="*/ 737761 h 2149321"/>
              <a:gd name="connsiteX3613" fmla="*/ 67222 w 2067192"/>
              <a:gd name="connsiteY3613" fmla="*/ 731409 h 2149321"/>
              <a:gd name="connsiteX3614" fmla="*/ 67222 w 2067192"/>
              <a:gd name="connsiteY3614" fmla="*/ 730752 h 2149321"/>
              <a:gd name="connsiteX3615" fmla="*/ 67222 w 2067192"/>
              <a:gd name="connsiteY3615" fmla="*/ 725495 h 2149321"/>
              <a:gd name="connsiteX3616" fmla="*/ 83893 w 2067192"/>
              <a:gd name="connsiteY3616" fmla="*/ 725495 h 2149321"/>
              <a:gd name="connsiteX3617" fmla="*/ 83893 w 2067192"/>
              <a:gd name="connsiteY3617" fmla="*/ 698332 h 2149321"/>
              <a:gd name="connsiteX3618" fmla="*/ 83893 w 2067192"/>
              <a:gd name="connsiteY3618" fmla="*/ 684751 h 2149321"/>
              <a:gd name="connsiteX3619" fmla="*/ 100563 w 2067192"/>
              <a:gd name="connsiteY3619" fmla="*/ 684751 h 2149321"/>
              <a:gd name="connsiteX3620" fmla="*/ 100563 w 2067192"/>
              <a:gd name="connsiteY3620" fmla="*/ 670732 h 2149321"/>
              <a:gd name="connsiteX3621" fmla="*/ 117772 w 2067192"/>
              <a:gd name="connsiteY3621" fmla="*/ 670732 h 2149321"/>
              <a:gd name="connsiteX3622" fmla="*/ 117772 w 2067192"/>
              <a:gd name="connsiteY3622" fmla="*/ 657151 h 2149321"/>
              <a:gd name="connsiteX3623" fmla="*/ 117772 w 2067192"/>
              <a:gd name="connsiteY3623" fmla="*/ 643570 h 2149321"/>
              <a:gd name="connsiteX3624" fmla="*/ 134443 w 2067192"/>
              <a:gd name="connsiteY3624" fmla="*/ 643570 h 2149321"/>
              <a:gd name="connsiteX3625" fmla="*/ 134443 w 2067192"/>
              <a:gd name="connsiteY3625" fmla="*/ 629989 h 2149321"/>
              <a:gd name="connsiteX3626" fmla="*/ 134443 w 2067192"/>
              <a:gd name="connsiteY3626" fmla="*/ 615969 h 2149321"/>
              <a:gd name="connsiteX3627" fmla="*/ 151114 w 2067192"/>
              <a:gd name="connsiteY3627" fmla="*/ 615969 h 2149321"/>
              <a:gd name="connsiteX3628" fmla="*/ 153198 w 2067192"/>
              <a:gd name="connsiteY3628" fmla="*/ 615969 h 2149321"/>
              <a:gd name="connsiteX3629" fmla="*/ 167785 w 2067192"/>
              <a:gd name="connsiteY3629" fmla="*/ 615969 h 2149321"/>
              <a:gd name="connsiteX3630" fmla="*/ 167785 w 2067192"/>
              <a:gd name="connsiteY3630" fmla="*/ 614272 h 2149321"/>
              <a:gd name="connsiteX3631" fmla="*/ 167785 w 2067192"/>
              <a:gd name="connsiteY3631" fmla="*/ 610877 h 2149321"/>
              <a:gd name="connsiteX3632" fmla="*/ 167785 w 2067192"/>
              <a:gd name="connsiteY3632" fmla="*/ 610240 h 2149321"/>
              <a:gd name="connsiteX3633" fmla="*/ 167785 w 2067192"/>
              <a:gd name="connsiteY3633" fmla="*/ 608118 h 2149321"/>
              <a:gd name="connsiteX3634" fmla="*/ 167785 w 2067192"/>
              <a:gd name="connsiteY3634" fmla="*/ 607481 h 2149321"/>
              <a:gd name="connsiteX3635" fmla="*/ 167785 w 2067192"/>
              <a:gd name="connsiteY3635" fmla="*/ 602388 h 2149321"/>
              <a:gd name="connsiteX3636" fmla="*/ 151114 w 2067192"/>
              <a:gd name="connsiteY3636" fmla="*/ 602388 h 2149321"/>
              <a:gd name="connsiteX3637" fmla="*/ 146946 w 2067192"/>
              <a:gd name="connsiteY3637" fmla="*/ 602388 h 2149321"/>
              <a:gd name="connsiteX3638" fmla="*/ 143820 w 2067192"/>
              <a:gd name="connsiteY3638" fmla="*/ 602388 h 2149321"/>
              <a:gd name="connsiteX3639" fmla="*/ 134443 w 2067192"/>
              <a:gd name="connsiteY3639" fmla="*/ 602388 h 2149321"/>
              <a:gd name="connsiteX3640" fmla="*/ 134443 w 2067192"/>
              <a:gd name="connsiteY3640" fmla="*/ 588807 h 2149321"/>
              <a:gd name="connsiteX3641" fmla="*/ 134443 w 2067192"/>
              <a:gd name="connsiteY3641" fmla="*/ 575226 h 2149321"/>
              <a:gd name="connsiteX3642" fmla="*/ 151114 w 2067192"/>
              <a:gd name="connsiteY3642" fmla="*/ 575226 h 2149321"/>
              <a:gd name="connsiteX3643" fmla="*/ 134443 w 2067192"/>
              <a:gd name="connsiteY3643" fmla="*/ 575226 h 2149321"/>
              <a:gd name="connsiteX3644" fmla="*/ 151114 w 2067192"/>
              <a:gd name="connsiteY3644" fmla="*/ 561207 h 2149321"/>
              <a:gd name="connsiteX3645" fmla="*/ 167785 w 2067192"/>
              <a:gd name="connsiteY3645" fmla="*/ 561207 h 2149321"/>
              <a:gd name="connsiteX3646" fmla="*/ 167785 w 2067192"/>
              <a:gd name="connsiteY3646" fmla="*/ 575226 h 2149321"/>
              <a:gd name="connsiteX3647" fmla="*/ 184994 w 2067192"/>
              <a:gd name="connsiteY3647" fmla="*/ 575226 h 2149321"/>
              <a:gd name="connsiteX3648" fmla="*/ 184994 w 2067192"/>
              <a:gd name="connsiteY3648" fmla="*/ 588807 h 2149321"/>
              <a:gd name="connsiteX3649" fmla="*/ 201664 w 2067192"/>
              <a:gd name="connsiteY3649" fmla="*/ 588807 h 2149321"/>
              <a:gd name="connsiteX3650" fmla="*/ 218335 w 2067192"/>
              <a:gd name="connsiteY3650" fmla="*/ 588807 h 2149321"/>
              <a:gd name="connsiteX3651" fmla="*/ 201664 w 2067192"/>
              <a:gd name="connsiteY3651" fmla="*/ 602388 h 2149321"/>
              <a:gd name="connsiteX3652" fmla="*/ 201664 w 2067192"/>
              <a:gd name="connsiteY3652" fmla="*/ 615969 h 2149321"/>
              <a:gd name="connsiteX3653" fmla="*/ 184994 w 2067192"/>
              <a:gd name="connsiteY3653" fmla="*/ 629989 h 2149321"/>
              <a:gd name="connsiteX3654" fmla="*/ 184994 w 2067192"/>
              <a:gd name="connsiteY3654" fmla="*/ 615969 h 2149321"/>
              <a:gd name="connsiteX3655" fmla="*/ 167785 w 2067192"/>
              <a:gd name="connsiteY3655" fmla="*/ 629989 h 2149321"/>
              <a:gd name="connsiteX3656" fmla="*/ 184994 w 2067192"/>
              <a:gd name="connsiteY3656" fmla="*/ 629989 h 2149321"/>
              <a:gd name="connsiteX3657" fmla="*/ 184994 w 2067192"/>
              <a:gd name="connsiteY3657" fmla="*/ 643570 h 2149321"/>
              <a:gd name="connsiteX3658" fmla="*/ 201664 w 2067192"/>
              <a:gd name="connsiteY3658" fmla="*/ 629989 h 2149321"/>
              <a:gd name="connsiteX3659" fmla="*/ 218335 w 2067192"/>
              <a:gd name="connsiteY3659" fmla="*/ 629989 h 2149321"/>
              <a:gd name="connsiteX3660" fmla="*/ 218335 w 2067192"/>
              <a:gd name="connsiteY3660" fmla="*/ 615969 h 2149321"/>
              <a:gd name="connsiteX3661" fmla="*/ 201664 w 2067192"/>
              <a:gd name="connsiteY3661" fmla="*/ 602388 h 2149321"/>
              <a:gd name="connsiteX3662" fmla="*/ 218335 w 2067192"/>
              <a:gd name="connsiteY3662" fmla="*/ 602388 h 2149321"/>
              <a:gd name="connsiteX3663" fmla="*/ 218335 w 2067192"/>
              <a:gd name="connsiteY3663" fmla="*/ 588807 h 2149321"/>
              <a:gd name="connsiteX3664" fmla="*/ 218335 w 2067192"/>
              <a:gd name="connsiteY3664" fmla="*/ 575226 h 2149321"/>
              <a:gd name="connsiteX3665" fmla="*/ 218335 w 2067192"/>
              <a:gd name="connsiteY3665" fmla="*/ 573474 h 2149321"/>
              <a:gd name="connsiteX3666" fmla="*/ 218335 w 2067192"/>
              <a:gd name="connsiteY3666" fmla="*/ 569969 h 2149321"/>
              <a:gd name="connsiteX3667" fmla="*/ 218335 w 2067192"/>
              <a:gd name="connsiteY3667" fmla="*/ 569312 h 2149321"/>
              <a:gd name="connsiteX3668" fmla="*/ 218335 w 2067192"/>
              <a:gd name="connsiteY3668" fmla="*/ 562959 h 2149321"/>
              <a:gd name="connsiteX3669" fmla="*/ 218335 w 2067192"/>
              <a:gd name="connsiteY3669" fmla="*/ 561207 h 2149321"/>
              <a:gd name="connsiteX3670" fmla="*/ 235006 w 2067192"/>
              <a:gd name="connsiteY3670" fmla="*/ 561207 h 2149321"/>
              <a:gd name="connsiteX3671" fmla="*/ 235006 w 2067192"/>
              <a:gd name="connsiteY3671" fmla="*/ 575226 h 2149321"/>
              <a:gd name="connsiteX3672" fmla="*/ 252215 w 2067192"/>
              <a:gd name="connsiteY3672" fmla="*/ 575226 h 2149321"/>
              <a:gd name="connsiteX3673" fmla="*/ 252215 w 2067192"/>
              <a:gd name="connsiteY3673" fmla="*/ 569093 h 2149321"/>
              <a:gd name="connsiteX3674" fmla="*/ 252215 w 2067192"/>
              <a:gd name="connsiteY3674" fmla="*/ 568217 h 2149321"/>
              <a:gd name="connsiteX3675" fmla="*/ 252215 w 2067192"/>
              <a:gd name="connsiteY3675" fmla="*/ 561207 h 2149321"/>
              <a:gd name="connsiteX3676" fmla="*/ 268886 w 2067192"/>
              <a:gd name="connsiteY3676" fmla="*/ 561207 h 2149321"/>
              <a:gd name="connsiteX3677" fmla="*/ 268886 w 2067192"/>
              <a:gd name="connsiteY3677" fmla="*/ 547626 h 2149321"/>
              <a:gd name="connsiteX3678" fmla="*/ 252215 w 2067192"/>
              <a:gd name="connsiteY3678" fmla="*/ 547626 h 2149321"/>
              <a:gd name="connsiteX3679" fmla="*/ 252215 w 2067192"/>
              <a:gd name="connsiteY3679" fmla="*/ 561207 h 2149321"/>
              <a:gd name="connsiteX3680" fmla="*/ 235006 w 2067192"/>
              <a:gd name="connsiteY3680" fmla="*/ 561207 h 2149321"/>
              <a:gd name="connsiteX3681" fmla="*/ 235006 w 2067192"/>
              <a:gd name="connsiteY3681" fmla="*/ 547626 h 2149321"/>
              <a:gd name="connsiteX3682" fmla="*/ 235006 w 2067192"/>
              <a:gd name="connsiteY3682" fmla="*/ 534045 h 2149321"/>
              <a:gd name="connsiteX3683" fmla="*/ 218335 w 2067192"/>
              <a:gd name="connsiteY3683" fmla="*/ 547626 h 2149321"/>
              <a:gd name="connsiteX3684" fmla="*/ 201664 w 2067192"/>
              <a:gd name="connsiteY3684" fmla="*/ 547626 h 2149321"/>
              <a:gd name="connsiteX3685" fmla="*/ 201664 w 2067192"/>
              <a:gd name="connsiteY3685" fmla="*/ 561207 h 2149321"/>
              <a:gd name="connsiteX3686" fmla="*/ 184994 w 2067192"/>
              <a:gd name="connsiteY3686" fmla="*/ 561207 h 2149321"/>
              <a:gd name="connsiteX3687" fmla="*/ 184994 w 2067192"/>
              <a:gd name="connsiteY3687" fmla="*/ 547626 h 2149321"/>
              <a:gd name="connsiteX3688" fmla="*/ 167785 w 2067192"/>
              <a:gd name="connsiteY3688" fmla="*/ 534045 h 2149321"/>
              <a:gd name="connsiteX3689" fmla="*/ 167785 w 2067192"/>
              <a:gd name="connsiteY3689" fmla="*/ 520464 h 2149321"/>
              <a:gd name="connsiteX3690" fmla="*/ 184994 w 2067192"/>
              <a:gd name="connsiteY3690" fmla="*/ 534045 h 2149321"/>
              <a:gd name="connsiteX3691" fmla="*/ 201664 w 2067192"/>
              <a:gd name="connsiteY3691" fmla="*/ 534045 h 2149321"/>
              <a:gd name="connsiteX3692" fmla="*/ 201664 w 2067192"/>
              <a:gd name="connsiteY3692" fmla="*/ 532347 h 2149321"/>
              <a:gd name="connsiteX3693" fmla="*/ 201664 w 2067192"/>
              <a:gd name="connsiteY3693" fmla="*/ 520464 h 2149321"/>
              <a:gd name="connsiteX3694" fmla="*/ 201664 w 2067192"/>
              <a:gd name="connsiteY3694" fmla="*/ 518711 h 2149321"/>
              <a:gd name="connsiteX3695" fmla="*/ 201664 w 2067192"/>
              <a:gd name="connsiteY3695" fmla="*/ 512359 h 2149321"/>
              <a:gd name="connsiteX3696" fmla="*/ 201664 w 2067192"/>
              <a:gd name="connsiteY3696" fmla="*/ 506444 h 2149321"/>
              <a:gd name="connsiteX3697" fmla="*/ 218335 w 2067192"/>
              <a:gd name="connsiteY3697" fmla="*/ 506444 h 2149321"/>
              <a:gd name="connsiteX3698" fmla="*/ 220419 w 2067192"/>
              <a:gd name="connsiteY3698" fmla="*/ 506444 h 2149321"/>
              <a:gd name="connsiteX3699" fmla="*/ 230839 w 2067192"/>
              <a:gd name="connsiteY3699" fmla="*/ 506444 h 2149321"/>
              <a:gd name="connsiteX3700" fmla="*/ 235006 w 2067192"/>
              <a:gd name="connsiteY3700" fmla="*/ 506444 h 2149321"/>
              <a:gd name="connsiteX3701" fmla="*/ 235006 w 2067192"/>
              <a:gd name="connsiteY3701" fmla="*/ 520464 h 2149321"/>
              <a:gd name="connsiteX3702" fmla="*/ 252215 w 2067192"/>
              <a:gd name="connsiteY3702" fmla="*/ 506444 h 2149321"/>
              <a:gd name="connsiteX3703" fmla="*/ 268886 w 2067192"/>
              <a:gd name="connsiteY3703" fmla="*/ 506444 h 2149321"/>
              <a:gd name="connsiteX3704" fmla="*/ 268886 w 2067192"/>
              <a:gd name="connsiteY3704" fmla="*/ 492863 h 2149321"/>
              <a:gd name="connsiteX3705" fmla="*/ 252215 w 2067192"/>
              <a:gd name="connsiteY3705" fmla="*/ 492863 h 2149321"/>
              <a:gd name="connsiteX3706" fmla="*/ 252215 w 2067192"/>
              <a:gd name="connsiteY3706" fmla="*/ 506444 h 2149321"/>
              <a:gd name="connsiteX3707" fmla="*/ 235006 w 2067192"/>
              <a:gd name="connsiteY3707" fmla="*/ 506444 h 2149321"/>
              <a:gd name="connsiteX3708" fmla="*/ 235006 w 2067192"/>
              <a:gd name="connsiteY3708" fmla="*/ 492863 h 2149321"/>
              <a:gd name="connsiteX3709" fmla="*/ 232922 w 2067192"/>
              <a:gd name="connsiteY3709" fmla="*/ 492863 h 2149321"/>
              <a:gd name="connsiteX3710" fmla="*/ 225368 w 2067192"/>
              <a:gd name="connsiteY3710" fmla="*/ 492863 h 2149321"/>
              <a:gd name="connsiteX3711" fmla="*/ 224587 w 2067192"/>
              <a:gd name="connsiteY3711" fmla="*/ 492863 h 2149321"/>
              <a:gd name="connsiteX3712" fmla="*/ 218335 w 2067192"/>
              <a:gd name="connsiteY3712" fmla="*/ 492863 h 2149321"/>
              <a:gd name="connsiteX3713" fmla="*/ 218335 w 2067192"/>
              <a:gd name="connsiteY3713" fmla="*/ 479282 h 2149321"/>
              <a:gd name="connsiteX3714" fmla="*/ 218335 w 2067192"/>
              <a:gd name="connsiteY3714" fmla="*/ 465701 h 2149321"/>
              <a:gd name="connsiteX3715" fmla="*/ 235006 w 2067192"/>
              <a:gd name="connsiteY3715" fmla="*/ 465701 h 2149321"/>
              <a:gd name="connsiteX3716" fmla="*/ 235006 w 2067192"/>
              <a:gd name="connsiteY3716" fmla="*/ 463949 h 2149321"/>
              <a:gd name="connsiteX3717" fmla="*/ 235006 w 2067192"/>
              <a:gd name="connsiteY3717" fmla="*/ 460444 h 2149321"/>
              <a:gd name="connsiteX3718" fmla="*/ 235006 w 2067192"/>
              <a:gd name="connsiteY3718" fmla="*/ 459787 h 2149321"/>
              <a:gd name="connsiteX3719" fmla="*/ 235006 w 2067192"/>
              <a:gd name="connsiteY3719" fmla="*/ 451682 h 2149321"/>
              <a:gd name="connsiteX3720" fmla="*/ 235006 w 2067192"/>
              <a:gd name="connsiteY3720" fmla="*/ 438101 h 2149321"/>
              <a:gd name="connsiteX3721" fmla="*/ 252215 w 2067192"/>
              <a:gd name="connsiteY3721" fmla="*/ 438101 h 2149321"/>
              <a:gd name="connsiteX3722" fmla="*/ 268886 w 2067192"/>
              <a:gd name="connsiteY3722" fmla="*/ 438101 h 2149321"/>
              <a:gd name="connsiteX3723" fmla="*/ 285557 w 2067192"/>
              <a:gd name="connsiteY3723" fmla="*/ 438101 h 2149321"/>
              <a:gd name="connsiteX3724" fmla="*/ 302228 w 2067192"/>
              <a:gd name="connsiteY3724" fmla="*/ 438101 h 2149321"/>
              <a:gd name="connsiteX3725" fmla="*/ 319436 w 2067192"/>
              <a:gd name="connsiteY3725" fmla="*/ 451682 h 2149321"/>
              <a:gd name="connsiteX3726" fmla="*/ 336107 w 2067192"/>
              <a:gd name="connsiteY3726" fmla="*/ 451682 h 2149321"/>
              <a:gd name="connsiteX3727" fmla="*/ 336107 w 2067192"/>
              <a:gd name="connsiteY3727" fmla="*/ 465701 h 2149321"/>
              <a:gd name="connsiteX3728" fmla="*/ 352778 w 2067192"/>
              <a:gd name="connsiteY3728" fmla="*/ 465701 h 2149321"/>
              <a:gd name="connsiteX3729" fmla="*/ 369449 w 2067192"/>
              <a:gd name="connsiteY3729" fmla="*/ 465701 h 2149321"/>
              <a:gd name="connsiteX3730" fmla="*/ 386658 w 2067192"/>
              <a:gd name="connsiteY3730" fmla="*/ 479282 h 2149321"/>
              <a:gd name="connsiteX3731" fmla="*/ 386658 w 2067192"/>
              <a:gd name="connsiteY3731" fmla="*/ 477585 h 2149321"/>
              <a:gd name="connsiteX3732" fmla="*/ 386658 w 2067192"/>
              <a:gd name="connsiteY3732" fmla="*/ 474189 h 2149321"/>
              <a:gd name="connsiteX3733" fmla="*/ 386658 w 2067192"/>
              <a:gd name="connsiteY3733" fmla="*/ 473553 h 2149321"/>
              <a:gd name="connsiteX3734" fmla="*/ 386658 w 2067192"/>
              <a:gd name="connsiteY3734" fmla="*/ 471431 h 2149321"/>
              <a:gd name="connsiteX3735" fmla="*/ 386658 w 2067192"/>
              <a:gd name="connsiteY3735" fmla="*/ 470794 h 2149321"/>
              <a:gd name="connsiteX3736" fmla="*/ 386658 w 2067192"/>
              <a:gd name="connsiteY3736" fmla="*/ 465701 h 2149321"/>
              <a:gd name="connsiteX3737" fmla="*/ 369449 w 2067192"/>
              <a:gd name="connsiteY3737" fmla="*/ 451682 h 2149321"/>
              <a:gd name="connsiteX3738" fmla="*/ 369449 w 2067192"/>
              <a:gd name="connsiteY3738" fmla="*/ 438101 h 2149321"/>
              <a:gd name="connsiteX3739" fmla="*/ 352778 w 2067192"/>
              <a:gd name="connsiteY3739" fmla="*/ 424520 h 2149321"/>
              <a:gd name="connsiteX3740" fmla="*/ 352778 w 2067192"/>
              <a:gd name="connsiteY3740" fmla="*/ 410938 h 2149321"/>
              <a:gd name="connsiteX3741" fmla="*/ 340275 w 2067192"/>
              <a:gd name="connsiteY3741" fmla="*/ 410938 h 2149321"/>
              <a:gd name="connsiteX3742" fmla="*/ 336107 w 2067192"/>
              <a:gd name="connsiteY3742" fmla="*/ 410938 h 2149321"/>
              <a:gd name="connsiteX3743" fmla="*/ 336107 w 2067192"/>
              <a:gd name="connsiteY3743" fmla="*/ 396919 h 2149321"/>
              <a:gd name="connsiteX3744" fmla="*/ 336107 w 2067192"/>
              <a:gd name="connsiteY3744" fmla="*/ 383338 h 2149321"/>
              <a:gd name="connsiteX3745" fmla="*/ 334023 w 2067192"/>
              <a:gd name="connsiteY3745" fmla="*/ 383338 h 2149321"/>
              <a:gd name="connsiteX3746" fmla="*/ 329856 w 2067192"/>
              <a:gd name="connsiteY3746" fmla="*/ 383338 h 2149321"/>
              <a:gd name="connsiteX3747" fmla="*/ 329074 w 2067192"/>
              <a:gd name="connsiteY3747" fmla="*/ 383338 h 2149321"/>
              <a:gd name="connsiteX3748" fmla="*/ 319436 w 2067192"/>
              <a:gd name="connsiteY3748" fmla="*/ 383338 h 2149321"/>
              <a:gd name="connsiteX3749" fmla="*/ 319436 w 2067192"/>
              <a:gd name="connsiteY3749" fmla="*/ 369757 h 2149321"/>
              <a:gd name="connsiteX3750" fmla="*/ 319436 w 2067192"/>
              <a:gd name="connsiteY3750" fmla="*/ 356176 h 2149321"/>
              <a:gd name="connsiteX3751" fmla="*/ 319436 w 2067192"/>
              <a:gd name="connsiteY3751" fmla="*/ 342157 h 2149321"/>
              <a:gd name="connsiteX3752" fmla="*/ 329074 w 2067192"/>
              <a:gd name="connsiteY3752" fmla="*/ 342157 h 2149321"/>
              <a:gd name="connsiteX3753" fmla="*/ 329856 w 2067192"/>
              <a:gd name="connsiteY3753" fmla="*/ 342157 h 2149321"/>
              <a:gd name="connsiteX3754" fmla="*/ 336107 w 2067192"/>
              <a:gd name="connsiteY3754" fmla="*/ 342157 h 2149321"/>
              <a:gd name="connsiteX3755" fmla="*/ 336107 w 2067192"/>
              <a:gd name="connsiteY3755" fmla="*/ 328576 h 2149321"/>
              <a:gd name="connsiteX3756" fmla="*/ 336107 w 2067192"/>
              <a:gd name="connsiteY3756" fmla="*/ 314994 h 2149321"/>
              <a:gd name="connsiteX3757" fmla="*/ 336107 w 2067192"/>
              <a:gd name="connsiteY3757" fmla="*/ 301413 h 2149321"/>
              <a:gd name="connsiteX3758" fmla="*/ 336107 w 2067192"/>
              <a:gd name="connsiteY3758" fmla="*/ 287394 h 2149321"/>
              <a:gd name="connsiteX3759" fmla="*/ 352778 w 2067192"/>
              <a:gd name="connsiteY3759" fmla="*/ 287394 h 2149321"/>
              <a:gd name="connsiteX3760" fmla="*/ 369449 w 2067192"/>
              <a:gd name="connsiteY3760" fmla="*/ 287394 h 2149321"/>
              <a:gd name="connsiteX3761" fmla="*/ 369449 w 2067192"/>
              <a:gd name="connsiteY3761" fmla="*/ 301413 h 2149321"/>
              <a:gd name="connsiteX3762" fmla="*/ 386658 w 2067192"/>
              <a:gd name="connsiteY3762" fmla="*/ 314994 h 2149321"/>
              <a:gd name="connsiteX3763" fmla="*/ 386658 w 2067192"/>
              <a:gd name="connsiteY3763" fmla="*/ 301413 h 2149321"/>
              <a:gd name="connsiteX3764" fmla="*/ 403329 w 2067192"/>
              <a:gd name="connsiteY3764" fmla="*/ 301413 h 2149321"/>
              <a:gd name="connsiteX3765" fmla="*/ 403329 w 2067192"/>
              <a:gd name="connsiteY3765" fmla="*/ 293309 h 2149321"/>
              <a:gd name="connsiteX3766" fmla="*/ 403329 w 2067192"/>
              <a:gd name="connsiteY3766" fmla="*/ 287394 h 2149321"/>
              <a:gd name="connsiteX3767" fmla="*/ 419999 w 2067192"/>
              <a:gd name="connsiteY3767" fmla="*/ 301413 h 2149321"/>
              <a:gd name="connsiteX3768" fmla="*/ 419999 w 2067192"/>
              <a:gd name="connsiteY3768" fmla="*/ 287394 h 2149321"/>
              <a:gd name="connsiteX3769" fmla="*/ 436670 w 2067192"/>
              <a:gd name="connsiteY3769" fmla="*/ 273813 h 2149321"/>
              <a:gd name="connsiteX3770" fmla="*/ 443930 w 2067192"/>
              <a:gd name="connsiteY3770" fmla="*/ 273813 h 2149321"/>
              <a:gd name="connsiteX3771" fmla="*/ 453879 w 2067192"/>
              <a:gd name="connsiteY3771" fmla="*/ 273813 h 2149321"/>
              <a:gd name="connsiteX3772" fmla="*/ 453879 w 2067192"/>
              <a:gd name="connsiteY3772" fmla="*/ 260232 h 2149321"/>
              <a:gd name="connsiteX3773" fmla="*/ 436670 w 2067192"/>
              <a:gd name="connsiteY3773" fmla="*/ 260232 h 2149321"/>
              <a:gd name="connsiteX3774" fmla="*/ 436670 w 2067192"/>
              <a:gd name="connsiteY3774" fmla="*/ 273813 h 2149321"/>
              <a:gd name="connsiteX3775" fmla="*/ 419999 w 2067192"/>
              <a:gd name="connsiteY3775" fmla="*/ 273813 h 2149321"/>
              <a:gd name="connsiteX3776" fmla="*/ 403329 w 2067192"/>
              <a:gd name="connsiteY3776" fmla="*/ 273813 h 2149321"/>
              <a:gd name="connsiteX3777" fmla="*/ 403329 w 2067192"/>
              <a:gd name="connsiteY3777" fmla="*/ 287394 h 2149321"/>
              <a:gd name="connsiteX3778" fmla="*/ 386658 w 2067192"/>
              <a:gd name="connsiteY3778" fmla="*/ 287394 h 2149321"/>
              <a:gd name="connsiteX3779" fmla="*/ 369449 w 2067192"/>
              <a:gd name="connsiteY3779" fmla="*/ 287394 h 2149321"/>
              <a:gd name="connsiteX3780" fmla="*/ 369449 w 2067192"/>
              <a:gd name="connsiteY3780" fmla="*/ 273813 h 2149321"/>
              <a:gd name="connsiteX3781" fmla="*/ 369449 w 2067192"/>
              <a:gd name="connsiteY3781" fmla="*/ 260232 h 2149321"/>
              <a:gd name="connsiteX3782" fmla="*/ 352778 w 2067192"/>
              <a:gd name="connsiteY3782" fmla="*/ 273813 h 2149321"/>
              <a:gd name="connsiteX3783" fmla="*/ 352778 w 2067192"/>
              <a:gd name="connsiteY3783" fmla="*/ 268084 h 2149321"/>
              <a:gd name="connsiteX3784" fmla="*/ 352778 w 2067192"/>
              <a:gd name="connsiteY3784" fmla="*/ 260232 h 2149321"/>
              <a:gd name="connsiteX3785" fmla="*/ 352778 w 2067192"/>
              <a:gd name="connsiteY3785" fmla="*/ 246651 h 2149321"/>
              <a:gd name="connsiteX3786" fmla="*/ 369449 w 2067192"/>
              <a:gd name="connsiteY3786" fmla="*/ 246651 h 2149321"/>
              <a:gd name="connsiteX3787" fmla="*/ 369449 w 2067192"/>
              <a:gd name="connsiteY3787" fmla="*/ 234384 h 2149321"/>
              <a:gd name="connsiteX3788" fmla="*/ 369449 w 2067192"/>
              <a:gd name="connsiteY3788" fmla="*/ 232632 h 2149321"/>
              <a:gd name="connsiteX3789" fmla="*/ 386658 w 2067192"/>
              <a:gd name="connsiteY3789" fmla="*/ 219050 h 2149321"/>
              <a:gd name="connsiteX3790" fmla="*/ 388742 w 2067192"/>
              <a:gd name="connsiteY3790" fmla="*/ 219050 h 2149321"/>
              <a:gd name="connsiteX3791" fmla="*/ 392909 w 2067192"/>
              <a:gd name="connsiteY3791" fmla="*/ 219050 h 2149321"/>
              <a:gd name="connsiteX3792" fmla="*/ 393691 w 2067192"/>
              <a:gd name="connsiteY3792" fmla="*/ 219050 h 2149321"/>
              <a:gd name="connsiteX3793" fmla="*/ 403329 w 2067192"/>
              <a:gd name="connsiteY3793" fmla="*/ 219050 h 2149321"/>
              <a:gd name="connsiteX3794" fmla="*/ 403329 w 2067192"/>
              <a:gd name="connsiteY3794" fmla="*/ 205469 h 2149321"/>
              <a:gd name="connsiteX3795" fmla="*/ 419999 w 2067192"/>
              <a:gd name="connsiteY3795" fmla="*/ 219050 h 2149321"/>
              <a:gd name="connsiteX3796" fmla="*/ 419999 w 2067192"/>
              <a:gd name="connsiteY3796" fmla="*/ 232632 h 2149321"/>
              <a:gd name="connsiteX3797" fmla="*/ 436670 w 2067192"/>
              <a:gd name="connsiteY3797" fmla="*/ 232632 h 2149321"/>
              <a:gd name="connsiteX3798" fmla="*/ 436670 w 2067192"/>
              <a:gd name="connsiteY3798" fmla="*/ 246651 h 2149321"/>
              <a:gd name="connsiteX3799" fmla="*/ 453879 w 2067192"/>
              <a:gd name="connsiteY3799" fmla="*/ 246651 h 2149321"/>
              <a:gd name="connsiteX3800" fmla="*/ 463517 w 2067192"/>
              <a:gd name="connsiteY3800" fmla="*/ 246651 h 2149321"/>
              <a:gd name="connsiteX3801" fmla="*/ 464299 w 2067192"/>
              <a:gd name="connsiteY3801" fmla="*/ 246651 h 2149321"/>
              <a:gd name="connsiteX3802" fmla="*/ 470550 w 2067192"/>
              <a:gd name="connsiteY3802" fmla="*/ 246651 h 2149321"/>
              <a:gd name="connsiteX3803" fmla="*/ 470550 w 2067192"/>
              <a:gd name="connsiteY3803" fmla="*/ 248349 h 2149321"/>
              <a:gd name="connsiteX3804" fmla="*/ 470550 w 2067192"/>
              <a:gd name="connsiteY3804" fmla="*/ 251744 h 2149321"/>
              <a:gd name="connsiteX3805" fmla="*/ 470550 w 2067192"/>
              <a:gd name="connsiteY3805" fmla="*/ 252380 h 2149321"/>
              <a:gd name="connsiteX3806" fmla="*/ 470550 w 2067192"/>
              <a:gd name="connsiteY3806" fmla="*/ 260232 h 2149321"/>
              <a:gd name="connsiteX3807" fmla="*/ 470550 w 2067192"/>
              <a:gd name="connsiteY3807" fmla="*/ 273813 h 2149321"/>
              <a:gd name="connsiteX3808" fmla="*/ 470550 w 2067192"/>
              <a:gd name="connsiteY3808" fmla="*/ 287394 h 2149321"/>
              <a:gd name="connsiteX3809" fmla="*/ 472634 w 2067192"/>
              <a:gd name="connsiteY3809" fmla="*/ 287394 h 2149321"/>
              <a:gd name="connsiteX3810" fmla="*/ 476802 w 2067192"/>
              <a:gd name="connsiteY3810" fmla="*/ 287394 h 2149321"/>
              <a:gd name="connsiteX3811" fmla="*/ 477583 w 2067192"/>
              <a:gd name="connsiteY3811" fmla="*/ 287394 h 2149321"/>
              <a:gd name="connsiteX3812" fmla="*/ 487221 w 2067192"/>
              <a:gd name="connsiteY3812" fmla="*/ 287394 h 2149321"/>
              <a:gd name="connsiteX3813" fmla="*/ 503892 w 2067192"/>
              <a:gd name="connsiteY3813" fmla="*/ 301413 h 2149321"/>
              <a:gd name="connsiteX3814" fmla="*/ 503892 w 2067192"/>
              <a:gd name="connsiteY3814" fmla="*/ 287394 h 2149321"/>
              <a:gd name="connsiteX3815" fmla="*/ 487221 w 2067192"/>
              <a:gd name="connsiteY3815" fmla="*/ 273813 h 2149321"/>
              <a:gd name="connsiteX3816" fmla="*/ 487221 w 2067192"/>
              <a:gd name="connsiteY3816" fmla="*/ 260232 h 2149321"/>
              <a:gd name="connsiteX3817" fmla="*/ 487221 w 2067192"/>
              <a:gd name="connsiteY3817" fmla="*/ 246651 h 2149321"/>
              <a:gd name="connsiteX3818" fmla="*/ 487221 w 2067192"/>
              <a:gd name="connsiteY3818" fmla="*/ 232632 h 2149321"/>
              <a:gd name="connsiteX3819" fmla="*/ 470550 w 2067192"/>
              <a:gd name="connsiteY3819" fmla="*/ 246651 h 2149321"/>
              <a:gd name="connsiteX3820" fmla="*/ 470550 w 2067192"/>
              <a:gd name="connsiteY3820" fmla="*/ 232632 h 2149321"/>
              <a:gd name="connsiteX3821" fmla="*/ 470550 w 2067192"/>
              <a:gd name="connsiteY3821" fmla="*/ 219050 h 2149321"/>
              <a:gd name="connsiteX3822" fmla="*/ 487221 w 2067192"/>
              <a:gd name="connsiteY3822" fmla="*/ 219050 h 2149321"/>
              <a:gd name="connsiteX3823" fmla="*/ 503892 w 2067192"/>
              <a:gd name="connsiteY3823" fmla="*/ 219050 h 2149321"/>
              <a:gd name="connsiteX3824" fmla="*/ 503892 w 2067192"/>
              <a:gd name="connsiteY3824" fmla="*/ 205469 h 2149321"/>
              <a:gd name="connsiteX3825" fmla="*/ 487221 w 2067192"/>
              <a:gd name="connsiteY3825" fmla="*/ 205469 h 2149321"/>
              <a:gd name="connsiteX3826" fmla="*/ 470550 w 2067192"/>
              <a:gd name="connsiteY3826" fmla="*/ 219050 h 2149321"/>
              <a:gd name="connsiteX3827" fmla="*/ 470550 w 2067192"/>
              <a:gd name="connsiteY3827" fmla="*/ 205469 h 2149321"/>
              <a:gd name="connsiteX3828" fmla="*/ 453879 w 2067192"/>
              <a:gd name="connsiteY3828" fmla="*/ 205469 h 2149321"/>
              <a:gd name="connsiteX3829" fmla="*/ 453879 w 2067192"/>
              <a:gd name="connsiteY3829" fmla="*/ 219050 h 2149321"/>
              <a:gd name="connsiteX3830" fmla="*/ 453879 w 2067192"/>
              <a:gd name="connsiteY3830" fmla="*/ 232632 h 2149321"/>
              <a:gd name="connsiteX3831" fmla="*/ 453879 w 2067192"/>
              <a:gd name="connsiteY3831" fmla="*/ 246651 h 2149321"/>
              <a:gd name="connsiteX3832" fmla="*/ 436670 w 2067192"/>
              <a:gd name="connsiteY3832" fmla="*/ 232632 h 2149321"/>
              <a:gd name="connsiteX3833" fmla="*/ 436670 w 2067192"/>
              <a:gd name="connsiteY3833" fmla="*/ 219050 h 2149321"/>
              <a:gd name="connsiteX3834" fmla="*/ 419999 w 2067192"/>
              <a:gd name="connsiteY3834" fmla="*/ 219050 h 2149321"/>
              <a:gd name="connsiteX3835" fmla="*/ 419999 w 2067192"/>
              <a:gd name="connsiteY3835" fmla="*/ 205469 h 2149321"/>
              <a:gd name="connsiteX3836" fmla="*/ 403329 w 2067192"/>
              <a:gd name="connsiteY3836" fmla="*/ 205469 h 2149321"/>
              <a:gd name="connsiteX3837" fmla="*/ 419999 w 2067192"/>
              <a:gd name="connsiteY3837" fmla="*/ 191888 h 2149321"/>
              <a:gd name="connsiteX3838" fmla="*/ 403329 w 2067192"/>
              <a:gd name="connsiteY3838" fmla="*/ 191888 h 2149321"/>
              <a:gd name="connsiteX3839" fmla="*/ 386658 w 2067192"/>
              <a:gd name="connsiteY3839" fmla="*/ 205469 h 2149321"/>
              <a:gd name="connsiteX3840" fmla="*/ 369449 w 2067192"/>
              <a:gd name="connsiteY3840" fmla="*/ 191888 h 2149321"/>
              <a:gd name="connsiteX3841" fmla="*/ 386658 w 2067192"/>
              <a:gd name="connsiteY3841" fmla="*/ 191888 h 2149321"/>
              <a:gd name="connsiteX3842" fmla="*/ 403329 w 2067192"/>
              <a:gd name="connsiteY3842" fmla="*/ 177869 h 2149321"/>
              <a:gd name="connsiteX3843" fmla="*/ 419999 w 2067192"/>
              <a:gd name="connsiteY3843" fmla="*/ 177869 h 2149321"/>
              <a:gd name="connsiteX3844" fmla="*/ 419999 w 2067192"/>
              <a:gd name="connsiteY3844" fmla="*/ 164288 h 2149321"/>
              <a:gd name="connsiteX3845" fmla="*/ 436670 w 2067192"/>
              <a:gd name="connsiteY3845" fmla="*/ 177869 h 2149321"/>
              <a:gd name="connsiteX3846" fmla="*/ 436670 w 2067192"/>
              <a:gd name="connsiteY3846" fmla="*/ 191888 h 2149321"/>
              <a:gd name="connsiteX3847" fmla="*/ 453879 w 2067192"/>
              <a:gd name="connsiteY3847" fmla="*/ 191888 h 2149321"/>
              <a:gd name="connsiteX3848" fmla="*/ 470550 w 2067192"/>
              <a:gd name="connsiteY3848" fmla="*/ 177869 h 2149321"/>
              <a:gd name="connsiteX3849" fmla="*/ 470550 w 2067192"/>
              <a:gd name="connsiteY3849" fmla="*/ 191888 h 2149321"/>
              <a:gd name="connsiteX3850" fmla="*/ 487221 w 2067192"/>
              <a:gd name="connsiteY3850" fmla="*/ 191888 h 2149321"/>
              <a:gd name="connsiteX3851" fmla="*/ 487221 w 2067192"/>
              <a:gd name="connsiteY3851" fmla="*/ 177869 h 2149321"/>
              <a:gd name="connsiteX3852" fmla="*/ 470550 w 2067192"/>
              <a:gd name="connsiteY3852" fmla="*/ 177869 h 2149321"/>
              <a:gd name="connsiteX3853" fmla="*/ 487221 w 2067192"/>
              <a:gd name="connsiteY3853" fmla="*/ 164288 h 2149321"/>
              <a:gd name="connsiteX3854" fmla="*/ 487221 w 2067192"/>
              <a:gd name="connsiteY3854" fmla="*/ 150707 h 2149321"/>
              <a:gd name="connsiteX3855" fmla="*/ 503892 w 2067192"/>
              <a:gd name="connsiteY3855" fmla="*/ 150707 h 2149321"/>
              <a:gd name="connsiteX3856" fmla="*/ 503892 w 2067192"/>
              <a:gd name="connsiteY3856" fmla="*/ 164288 h 2149321"/>
              <a:gd name="connsiteX3857" fmla="*/ 506043 w 2067192"/>
              <a:gd name="connsiteY3857" fmla="*/ 164288 h 2149321"/>
              <a:gd name="connsiteX3858" fmla="*/ 521100 w 2067192"/>
              <a:gd name="connsiteY3858" fmla="*/ 164288 h 2149321"/>
              <a:gd name="connsiteX3859" fmla="*/ 521100 w 2067192"/>
              <a:gd name="connsiteY3859" fmla="*/ 160893 h 2149321"/>
              <a:gd name="connsiteX3860" fmla="*/ 521100 w 2067192"/>
              <a:gd name="connsiteY3860" fmla="*/ 150707 h 2149321"/>
              <a:gd name="connsiteX3861" fmla="*/ 537771 w 2067192"/>
              <a:gd name="connsiteY3861" fmla="*/ 137126 h 2149321"/>
              <a:gd name="connsiteX3862" fmla="*/ 554442 w 2067192"/>
              <a:gd name="connsiteY3862" fmla="*/ 137126 h 2149321"/>
              <a:gd name="connsiteX3863" fmla="*/ 554442 w 2067192"/>
              <a:gd name="connsiteY3863" fmla="*/ 123106 h 2149321"/>
              <a:gd name="connsiteX3864" fmla="*/ 571113 w 2067192"/>
              <a:gd name="connsiteY3864" fmla="*/ 123106 h 2149321"/>
              <a:gd name="connsiteX3865" fmla="*/ 588322 w 2067192"/>
              <a:gd name="connsiteY3865" fmla="*/ 123106 h 2149321"/>
              <a:gd name="connsiteX3866" fmla="*/ 604993 w 2067192"/>
              <a:gd name="connsiteY3866" fmla="*/ 123106 h 2149321"/>
              <a:gd name="connsiteX3867" fmla="*/ 604993 w 2067192"/>
              <a:gd name="connsiteY3867" fmla="*/ 109525 h 2149321"/>
              <a:gd name="connsiteX3868" fmla="*/ 621664 w 2067192"/>
              <a:gd name="connsiteY3868" fmla="*/ 95944 h 2149321"/>
              <a:gd name="connsiteX3869" fmla="*/ 621664 w 2067192"/>
              <a:gd name="connsiteY3869" fmla="*/ 82363 h 2149321"/>
              <a:gd name="connsiteX3870" fmla="*/ 638335 w 2067192"/>
              <a:gd name="connsiteY3870" fmla="*/ 95944 h 2149321"/>
              <a:gd name="connsiteX3871" fmla="*/ 655543 w 2067192"/>
              <a:gd name="connsiteY3871" fmla="*/ 82363 h 2149321"/>
              <a:gd name="connsiteX3872" fmla="*/ 672214 w 2067192"/>
              <a:gd name="connsiteY3872" fmla="*/ 82363 h 2149321"/>
              <a:gd name="connsiteX3873" fmla="*/ 672214 w 2067192"/>
              <a:gd name="connsiteY3873" fmla="*/ 68344 h 2149321"/>
              <a:gd name="connsiteX3874" fmla="*/ 672214 w 2067192"/>
              <a:gd name="connsiteY3874" fmla="*/ 54763 h 2149321"/>
              <a:gd name="connsiteX3875" fmla="*/ 688885 w 2067192"/>
              <a:gd name="connsiteY3875" fmla="*/ 54763 h 2149321"/>
              <a:gd name="connsiteX3876" fmla="*/ 688885 w 2067192"/>
              <a:gd name="connsiteY3876" fmla="*/ 41182 h 2149321"/>
              <a:gd name="connsiteX3877" fmla="*/ 705556 w 2067192"/>
              <a:gd name="connsiteY3877" fmla="*/ 41182 h 2149321"/>
              <a:gd name="connsiteX3878" fmla="*/ 705556 w 2067192"/>
              <a:gd name="connsiteY3878" fmla="*/ 54763 h 2149321"/>
              <a:gd name="connsiteX3879" fmla="*/ 722765 w 2067192"/>
              <a:gd name="connsiteY3879" fmla="*/ 54763 h 2149321"/>
              <a:gd name="connsiteX3880" fmla="*/ 732403 w 2067192"/>
              <a:gd name="connsiteY3880" fmla="*/ 54763 h 2149321"/>
              <a:gd name="connsiteX3881" fmla="*/ 733184 w 2067192"/>
              <a:gd name="connsiteY3881" fmla="*/ 54763 h 2149321"/>
              <a:gd name="connsiteX3882" fmla="*/ 739436 w 2067192"/>
              <a:gd name="connsiteY3882" fmla="*/ 54763 h 2149321"/>
              <a:gd name="connsiteX3883" fmla="*/ 722765 w 2067192"/>
              <a:gd name="connsiteY3883" fmla="*/ 68344 h 2149321"/>
              <a:gd name="connsiteX3884" fmla="*/ 722765 w 2067192"/>
              <a:gd name="connsiteY3884" fmla="*/ 70096 h 2149321"/>
              <a:gd name="connsiteX3885" fmla="*/ 722765 w 2067192"/>
              <a:gd name="connsiteY3885" fmla="*/ 82363 h 2149321"/>
              <a:gd name="connsiteX3886" fmla="*/ 722765 w 2067192"/>
              <a:gd name="connsiteY3886" fmla="*/ 95944 h 2149321"/>
              <a:gd name="connsiteX3887" fmla="*/ 722765 w 2067192"/>
              <a:gd name="connsiteY3887" fmla="*/ 97642 h 2149321"/>
              <a:gd name="connsiteX3888" fmla="*/ 722765 w 2067192"/>
              <a:gd name="connsiteY3888" fmla="*/ 109525 h 2149321"/>
              <a:gd name="connsiteX3889" fmla="*/ 739436 w 2067192"/>
              <a:gd name="connsiteY3889" fmla="*/ 109525 h 2149321"/>
              <a:gd name="connsiteX3890" fmla="*/ 739436 w 2067192"/>
              <a:gd name="connsiteY3890" fmla="*/ 123106 h 2149321"/>
              <a:gd name="connsiteX3891" fmla="*/ 722765 w 2067192"/>
              <a:gd name="connsiteY3891" fmla="*/ 123106 h 2149321"/>
              <a:gd name="connsiteX3892" fmla="*/ 705556 w 2067192"/>
              <a:gd name="connsiteY3892" fmla="*/ 123106 h 2149321"/>
              <a:gd name="connsiteX3893" fmla="*/ 705556 w 2067192"/>
              <a:gd name="connsiteY3893" fmla="*/ 109525 h 2149321"/>
              <a:gd name="connsiteX3894" fmla="*/ 688885 w 2067192"/>
              <a:gd name="connsiteY3894" fmla="*/ 109525 h 2149321"/>
              <a:gd name="connsiteX3895" fmla="*/ 688885 w 2067192"/>
              <a:gd name="connsiteY3895" fmla="*/ 123106 h 2149321"/>
              <a:gd name="connsiteX3896" fmla="*/ 688885 w 2067192"/>
              <a:gd name="connsiteY3896" fmla="*/ 137126 h 2149321"/>
              <a:gd name="connsiteX3897" fmla="*/ 688885 w 2067192"/>
              <a:gd name="connsiteY3897" fmla="*/ 150707 h 2149321"/>
              <a:gd name="connsiteX3898" fmla="*/ 705556 w 2067192"/>
              <a:gd name="connsiteY3898" fmla="*/ 137126 h 2149321"/>
              <a:gd name="connsiteX3899" fmla="*/ 722765 w 2067192"/>
              <a:gd name="connsiteY3899" fmla="*/ 123106 h 2149321"/>
              <a:gd name="connsiteX3900" fmla="*/ 722765 w 2067192"/>
              <a:gd name="connsiteY3900" fmla="*/ 137126 h 2149321"/>
              <a:gd name="connsiteX3901" fmla="*/ 739436 w 2067192"/>
              <a:gd name="connsiteY3901" fmla="*/ 137126 h 2149321"/>
              <a:gd name="connsiteX3902" fmla="*/ 739436 w 2067192"/>
              <a:gd name="connsiteY3902" fmla="*/ 123106 h 2149321"/>
              <a:gd name="connsiteX3903" fmla="*/ 756106 w 2067192"/>
              <a:gd name="connsiteY3903" fmla="*/ 109525 h 2149321"/>
              <a:gd name="connsiteX3904" fmla="*/ 772777 w 2067192"/>
              <a:gd name="connsiteY3904" fmla="*/ 109525 h 2149321"/>
              <a:gd name="connsiteX3905" fmla="*/ 789986 w 2067192"/>
              <a:gd name="connsiteY3905" fmla="*/ 109525 h 2149321"/>
              <a:gd name="connsiteX3906" fmla="*/ 789986 w 2067192"/>
              <a:gd name="connsiteY3906" fmla="*/ 123106 h 2149321"/>
              <a:gd name="connsiteX3907" fmla="*/ 806657 w 2067192"/>
              <a:gd name="connsiteY3907" fmla="*/ 109525 h 2149321"/>
              <a:gd name="connsiteX3908" fmla="*/ 806657 w 2067192"/>
              <a:gd name="connsiteY3908" fmla="*/ 123106 h 2149321"/>
              <a:gd name="connsiteX3909" fmla="*/ 823328 w 2067192"/>
              <a:gd name="connsiteY3909" fmla="*/ 123106 h 2149321"/>
              <a:gd name="connsiteX3910" fmla="*/ 823328 w 2067192"/>
              <a:gd name="connsiteY3910" fmla="*/ 109525 h 2149321"/>
              <a:gd name="connsiteX3911" fmla="*/ 806657 w 2067192"/>
              <a:gd name="connsiteY3911" fmla="*/ 109525 h 2149321"/>
              <a:gd name="connsiteX3912" fmla="*/ 789986 w 2067192"/>
              <a:gd name="connsiteY3912" fmla="*/ 109525 h 2149321"/>
              <a:gd name="connsiteX3913" fmla="*/ 789986 w 2067192"/>
              <a:gd name="connsiteY3913" fmla="*/ 95944 h 2149321"/>
              <a:gd name="connsiteX3914" fmla="*/ 789986 w 2067192"/>
              <a:gd name="connsiteY3914" fmla="*/ 82363 h 2149321"/>
              <a:gd name="connsiteX3915" fmla="*/ 789986 w 2067192"/>
              <a:gd name="connsiteY3915" fmla="*/ 68344 h 2149321"/>
              <a:gd name="connsiteX3916" fmla="*/ 772777 w 2067192"/>
              <a:gd name="connsiteY3916" fmla="*/ 68344 h 2149321"/>
              <a:gd name="connsiteX3917" fmla="*/ 756106 w 2067192"/>
              <a:gd name="connsiteY3917" fmla="*/ 68344 h 2149321"/>
              <a:gd name="connsiteX3918" fmla="*/ 756106 w 2067192"/>
              <a:gd name="connsiteY3918" fmla="*/ 54763 h 2149321"/>
              <a:gd name="connsiteX3919" fmla="*/ 765744 w 2067192"/>
              <a:gd name="connsiteY3919" fmla="*/ 54763 h 2149321"/>
              <a:gd name="connsiteX3920" fmla="*/ 772777 w 2067192"/>
              <a:gd name="connsiteY3920" fmla="*/ 54763 h 2149321"/>
              <a:gd name="connsiteX3921" fmla="*/ 789986 w 2067192"/>
              <a:gd name="connsiteY3921" fmla="*/ 54763 h 2149321"/>
              <a:gd name="connsiteX3922" fmla="*/ 789986 w 2067192"/>
              <a:gd name="connsiteY3922" fmla="*/ 41182 h 2149321"/>
              <a:gd name="connsiteX3923" fmla="*/ 806657 w 2067192"/>
              <a:gd name="connsiteY3923" fmla="*/ 41182 h 2149321"/>
              <a:gd name="connsiteX3924" fmla="*/ 806657 w 2067192"/>
              <a:gd name="connsiteY3924" fmla="*/ 54763 h 2149321"/>
              <a:gd name="connsiteX3925" fmla="*/ 823328 w 2067192"/>
              <a:gd name="connsiteY3925" fmla="*/ 54763 h 2149321"/>
              <a:gd name="connsiteX3926" fmla="*/ 806657 w 2067192"/>
              <a:gd name="connsiteY3926" fmla="*/ 68344 h 2149321"/>
              <a:gd name="connsiteX3927" fmla="*/ 819160 w 2067192"/>
              <a:gd name="connsiteY3927" fmla="*/ 68344 h 2149321"/>
              <a:gd name="connsiteX3928" fmla="*/ 823328 w 2067192"/>
              <a:gd name="connsiteY3928" fmla="*/ 68344 h 2149321"/>
              <a:gd name="connsiteX3929" fmla="*/ 839999 w 2067192"/>
              <a:gd name="connsiteY3929" fmla="*/ 68344 h 2149321"/>
              <a:gd name="connsiteX3930" fmla="*/ 849947 w 2067192"/>
              <a:gd name="connsiteY3930" fmla="*/ 68344 h 2149321"/>
              <a:gd name="connsiteX3931" fmla="*/ 850754 w 2067192"/>
              <a:gd name="connsiteY3931" fmla="*/ 68344 h 2149321"/>
              <a:gd name="connsiteX3932" fmla="*/ 857207 w 2067192"/>
              <a:gd name="connsiteY3932" fmla="*/ 68344 h 2149321"/>
              <a:gd name="connsiteX3933" fmla="*/ 873878 w 2067192"/>
              <a:gd name="connsiteY3933" fmla="*/ 68344 h 2149321"/>
              <a:gd name="connsiteX3934" fmla="*/ 873878 w 2067192"/>
              <a:gd name="connsiteY3934" fmla="*/ 54763 h 2149321"/>
              <a:gd name="connsiteX3935" fmla="*/ 857207 w 2067192"/>
              <a:gd name="connsiteY3935" fmla="*/ 54763 h 2149321"/>
              <a:gd name="connsiteX3936" fmla="*/ 839999 w 2067192"/>
              <a:gd name="connsiteY3936" fmla="*/ 68344 h 2149321"/>
              <a:gd name="connsiteX3937" fmla="*/ 823328 w 2067192"/>
              <a:gd name="connsiteY3937" fmla="*/ 68344 h 2149321"/>
              <a:gd name="connsiteX3938" fmla="*/ 823328 w 2067192"/>
              <a:gd name="connsiteY3938" fmla="*/ 54763 h 2149321"/>
              <a:gd name="connsiteX3939" fmla="*/ 829579 w 2067192"/>
              <a:gd name="connsiteY3939" fmla="*/ 54763 h 2149321"/>
              <a:gd name="connsiteX3940" fmla="*/ 830361 w 2067192"/>
              <a:gd name="connsiteY3940" fmla="*/ 54763 h 2149321"/>
              <a:gd name="connsiteX3941" fmla="*/ 839999 w 2067192"/>
              <a:gd name="connsiteY3941" fmla="*/ 54763 h 2149321"/>
              <a:gd name="connsiteX3942" fmla="*/ 839999 w 2067192"/>
              <a:gd name="connsiteY3942" fmla="*/ 41182 h 2149321"/>
              <a:gd name="connsiteX3943" fmla="*/ 839999 w 2067192"/>
              <a:gd name="connsiteY3943" fmla="*/ 27601 h 2149321"/>
              <a:gd name="connsiteX3944" fmla="*/ 823328 w 2067192"/>
              <a:gd name="connsiteY3944" fmla="*/ 41182 h 2149321"/>
              <a:gd name="connsiteX3945" fmla="*/ 823328 w 2067192"/>
              <a:gd name="connsiteY3945" fmla="*/ 27601 h 2149321"/>
              <a:gd name="connsiteX3946" fmla="*/ 823328 w 2067192"/>
              <a:gd name="connsiteY3946" fmla="*/ 13581 h 2149321"/>
              <a:gd name="connsiteX3947" fmla="*/ 839999 w 2067192"/>
              <a:gd name="connsiteY3947" fmla="*/ 13581 h 2149321"/>
              <a:gd name="connsiteX3948" fmla="*/ 847259 w 2067192"/>
              <a:gd name="connsiteY3948" fmla="*/ 13581 h 2149321"/>
              <a:gd name="connsiteX3949" fmla="*/ 849947 w 2067192"/>
              <a:gd name="connsiteY3949" fmla="*/ 13581 h 2149321"/>
              <a:gd name="connsiteX3950" fmla="*/ 857207 w 2067192"/>
              <a:gd name="connsiteY3950" fmla="*/ 13581 h 2149321"/>
              <a:gd name="connsiteX3951" fmla="*/ 873878 w 2067192"/>
              <a:gd name="connsiteY3951" fmla="*/ 13581 h 2149321"/>
              <a:gd name="connsiteX3952" fmla="*/ 873878 w 2067192"/>
              <a:gd name="connsiteY3952" fmla="*/ 0 h 2149321"/>
              <a:gd name="connsiteX3953" fmla="*/ 857207 w 2067192"/>
              <a:gd name="connsiteY3953" fmla="*/ 0 h 2149321"/>
              <a:gd name="connsiteX3954" fmla="*/ 857207 w 2067192"/>
              <a:gd name="connsiteY3954" fmla="*/ 13581 h 2149321"/>
              <a:gd name="connsiteX3955" fmla="*/ 823328 w 2067192"/>
              <a:gd name="connsiteY3955" fmla="*/ 0 h 2149321"/>
              <a:gd name="connsiteX3956" fmla="*/ 839999 w 2067192"/>
              <a:gd name="connsiteY3956" fmla="*/ 0 h 2149321"/>
              <a:gd name="connsiteX3957" fmla="*/ 839999 w 2067192"/>
              <a:gd name="connsiteY3957" fmla="*/ 5730 h 2149321"/>
              <a:gd name="connsiteX3958" fmla="*/ 839999 w 2067192"/>
              <a:gd name="connsiteY3958" fmla="*/ 13581 h 2149321"/>
              <a:gd name="connsiteX3959" fmla="*/ 823328 w 2067192"/>
              <a:gd name="connsiteY3959" fmla="*/ 0 h 214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Lst>
            <a:rect l="l" t="t" r="r" b="b"/>
            <a:pathLst>
              <a:path w="2067192" h="2149321">
                <a:moveTo>
                  <a:pt x="1562763" y="2122159"/>
                </a:moveTo>
                <a:cubicBezTo>
                  <a:pt x="1579434" y="2122159"/>
                  <a:pt x="1562763" y="2135740"/>
                  <a:pt x="1562763" y="2135740"/>
                </a:cubicBezTo>
                <a:cubicBezTo>
                  <a:pt x="1562763" y="2135740"/>
                  <a:pt x="1562763" y="2135740"/>
                  <a:pt x="1562763" y="2122159"/>
                </a:cubicBezTo>
                <a:close/>
                <a:moveTo>
                  <a:pt x="1562763" y="2108578"/>
                </a:moveTo>
                <a:lnTo>
                  <a:pt x="1579434" y="2108578"/>
                </a:lnTo>
                <a:cubicBezTo>
                  <a:pt x="1562763" y="2122159"/>
                  <a:pt x="1562763" y="2122159"/>
                  <a:pt x="1579434" y="2122159"/>
                </a:cubicBezTo>
                <a:lnTo>
                  <a:pt x="1562763" y="2122159"/>
                </a:lnTo>
                <a:cubicBezTo>
                  <a:pt x="1562763" y="2122159"/>
                  <a:pt x="1562763" y="2122159"/>
                  <a:pt x="1562763" y="2108578"/>
                </a:cubicBezTo>
                <a:close/>
                <a:moveTo>
                  <a:pt x="1596643" y="2094558"/>
                </a:moveTo>
                <a:cubicBezTo>
                  <a:pt x="1596643" y="2094558"/>
                  <a:pt x="1600811" y="2094558"/>
                  <a:pt x="1602894" y="2094558"/>
                </a:cubicBezTo>
                <a:lnTo>
                  <a:pt x="1603676" y="2094558"/>
                </a:lnTo>
                <a:lnTo>
                  <a:pt x="1613314" y="2094558"/>
                </a:lnTo>
                <a:cubicBezTo>
                  <a:pt x="1613314" y="2094558"/>
                  <a:pt x="1596643" y="2108578"/>
                  <a:pt x="1596643" y="2094558"/>
                </a:cubicBezTo>
                <a:close/>
                <a:moveTo>
                  <a:pt x="1579434" y="2094558"/>
                </a:moveTo>
                <a:cubicBezTo>
                  <a:pt x="1579434" y="2094558"/>
                  <a:pt x="1579434" y="2108578"/>
                  <a:pt x="1596643" y="2108578"/>
                </a:cubicBezTo>
                <a:lnTo>
                  <a:pt x="1586694" y="2108578"/>
                </a:lnTo>
                <a:lnTo>
                  <a:pt x="1585887" y="2108578"/>
                </a:lnTo>
                <a:cubicBezTo>
                  <a:pt x="1583736" y="2108578"/>
                  <a:pt x="1579434" y="2108578"/>
                  <a:pt x="1579434" y="2108578"/>
                </a:cubicBezTo>
                <a:cubicBezTo>
                  <a:pt x="1579434" y="2108578"/>
                  <a:pt x="1579434" y="2108578"/>
                  <a:pt x="1579434" y="2094558"/>
                </a:cubicBezTo>
                <a:close/>
                <a:moveTo>
                  <a:pt x="1529421" y="2094558"/>
                </a:moveTo>
                <a:cubicBezTo>
                  <a:pt x="1546092" y="2094558"/>
                  <a:pt x="1546092" y="2108578"/>
                  <a:pt x="1546092" y="2108578"/>
                </a:cubicBezTo>
                <a:lnTo>
                  <a:pt x="1529421" y="2108578"/>
                </a:lnTo>
                <a:lnTo>
                  <a:pt x="1529421" y="2105073"/>
                </a:lnTo>
                <a:cubicBezTo>
                  <a:pt x="1529421" y="2105073"/>
                  <a:pt x="1529421" y="2101568"/>
                  <a:pt x="1529421" y="2094558"/>
                </a:cubicBezTo>
                <a:close/>
                <a:moveTo>
                  <a:pt x="1747756" y="2053815"/>
                </a:moveTo>
                <a:lnTo>
                  <a:pt x="1751924" y="2053815"/>
                </a:lnTo>
                <a:cubicBezTo>
                  <a:pt x="1751924" y="2053815"/>
                  <a:pt x="1756092" y="2053815"/>
                  <a:pt x="1764427" y="2053815"/>
                </a:cubicBezTo>
                <a:lnTo>
                  <a:pt x="1764427" y="2067396"/>
                </a:lnTo>
                <a:lnTo>
                  <a:pt x="1747756" y="2067396"/>
                </a:lnTo>
                <a:lnTo>
                  <a:pt x="1747756" y="2065699"/>
                </a:lnTo>
                <a:lnTo>
                  <a:pt x="1747756" y="2055513"/>
                </a:lnTo>
                <a:cubicBezTo>
                  <a:pt x="1747756" y="2053815"/>
                  <a:pt x="1747756" y="2053815"/>
                  <a:pt x="1747756" y="2053815"/>
                </a:cubicBezTo>
                <a:close/>
                <a:moveTo>
                  <a:pt x="1546092" y="2053815"/>
                </a:moveTo>
                <a:lnTo>
                  <a:pt x="1546092" y="2055513"/>
                </a:lnTo>
                <a:lnTo>
                  <a:pt x="1546092" y="2067396"/>
                </a:lnTo>
                <a:cubicBezTo>
                  <a:pt x="1546092" y="2067396"/>
                  <a:pt x="1546092" y="2067396"/>
                  <a:pt x="1548176" y="2067396"/>
                </a:cubicBezTo>
                <a:lnTo>
                  <a:pt x="1552344" y="2067396"/>
                </a:lnTo>
                <a:lnTo>
                  <a:pt x="1553125" y="2067396"/>
                </a:lnTo>
                <a:lnTo>
                  <a:pt x="1560679" y="2067396"/>
                </a:lnTo>
                <a:lnTo>
                  <a:pt x="1562763" y="2067396"/>
                </a:lnTo>
                <a:cubicBezTo>
                  <a:pt x="1546092" y="2067396"/>
                  <a:pt x="1562763" y="2053815"/>
                  <a:pt x="1546092" y="2053815"/>
                </a:cubicBezTo>
                <a:close/>
                <a:moveTo>
                  <a:pt x="1327757" y="2053815"/>
                </a:moveTo>
                <a:lnTo>
                  <a:pt x="1327757" y="2067396"/>
                </a:lnTo>
                <a:cubicBezTo>
                  <a:pt x="1327757" y="2067396"/>
                  <a:pt x="1327757" y="2067396"/>
                  <a:pt x="1329841" y="2067396"/>
                </a:cubicBezTo>
                <a:lnTo>
                  <a:pt x="1342344" y="2067396"/>
                </a:lnTo>
                <a:lnTo>
                  <a:pt x="1344428" y="2067396"/>
                </a:lnTo>
                <a:cubicBezTo>
                  <a:pt x="1344428" y="2067396"/>
                  <a:pt x="1344428" y="2067396"/>
                  <a:pt x="1344428" y="2069094"/>
                </a:cubicBezTo>
                <a:lnTo>
                  <a:pt x="1344428" y="2075248"/>
                </a:lnTo>
                <a:cubicBezTo>
                  <a:pt x="1344428" y="2073338"/>
                  <a:pt x="1344428" y="2080977"/>
                  <a:pt x="1344428" y="2080977"/>
                </a:cubicBezTo>
                <a:cubicBezTo>
                  <a:pt x="1361099" y="2067396"/>
                  <a:pt x="1361099" y="2067396"/>
                  <a:pt x="1344428" y="2067396"/>
                </a:cubicBezTo>
                <a:lnTo>
                  <a:pt x="1344428" y="2053815"/>
                </a:lnTo>
                <a:close/>
                <a:moveTo>
                  <a:pt x="1831649" y="2026215"/>
                </a:moveTo>
                <a:cubicBezTo>
                  <a:pt x="1831649" y="2026215"/>
                  <a:pt x="1831649" y="2026215"/>
                  <a:pt x="1848320" y="2026215"/>
                </a:cubicBezTo>
                <a:lnTo>
                  <a:pt x="1848320" y="2039796"/>
                </a:lnTo>
                <a:cubicBezTo>
                  <a:pt x="1848320" y="2039796"/>
                  <a:pt x="1848320" y="2039796"/>
                  <a:pt x="1831649" y="2039796"/>
                </a:cubicBezTo>
                <a:cubicBezTo>
                  <a:pt x="1814978" y="2039796"/>
                  <a:pt x="1831649" y="2026215"/>
                  <a:pt x="1831649" y="2026215"/>
                </a:cubicBezTo>
                <a:close/>
                <a:moveTo>
                  <a:pt x="1327757" y="2026215"/>
                </a:moveTo>
                <a:cubicBezTo>
                  <a:pt x="1327757" y="2026215"/>
                  <a:pt x="1327757" y="2026215"/>
                  <a:pt x="1310548" y="2039796"/>
                </a:cubicBezTo>
                <a:lnTo>
                  <a:pt x="1327757" y="2039796"/>
                </a:lnTo>
                <a:close/>
                <a:moveTo>
                  <a:pt x="1010926" y="2020485"/>
                </a:moveTo>
                <a:cubicBezTo>
                  <a:pt x="1015615" y="2018575"/>
                  <a:pt x="1024992" y="2026215"/>
                  <a:pt x="1024992" y="2026215"/>
                </a:cubicBezTo>
                <a:lnTo>
                  <a:pt x="1008321" y="2026215"/>
                </a:lnTo>
                <a:cubicBezTo>
                  <a:pt x="1008321" y="2022819"/>
                  <a:pt x="1009363" y="2021122"/>
                  <a:pt x="1010926" y="2020485"/>
                </a:cubicBezTo>
                <a:close/>
                <a:moveTo>
                  <a:pt x="1529421" y="2012634"/>
                </a:moveTo>
                <a:lnTo>
                  <a:pt x="1529421" y="2026215"/>
                </a:lnTo>
                <a:lnTo>
                  <a:pt x="1546092" y="2026215"/>
                </a:lnTo>
                <a:cubicBezTo>
                  <a:pt x="1546092" y="2026215"/>
                  <a:pt x="1546092" y="2026215"/>
                  <a:pt x="1529421" y="2012634"/>
                </a:cubicBezTo>
                <a:close/>
                <a:moveTo>
                  <a:pt x="1108884" y="2012634"/>
                </a:moveTo>
                <a:lnTo>
                  <a:pt x="1108884" y="2026215"/>
                </a:lnTo>
                <a:lnTo>
                  <a:pt x="1092213" y="2026215"/>
                </a:lnTo>
                <a:close/>
                <a:moveTo>
                  <a:pt x="756106" y="2012634"/>
                </a:moveTo>
                <a:cubicBezTo>
                  <a:pt x="756106" y="2012634"/>
                  <a:pt x="756106" y="2012634"/>
                  <a:pt x="756106" y="2026215"/>
                </a:cubicBezTo>
                <a:cubicBezTo>
                  <a:pt x="739436" y="2026215"/>
                  <a:pt x="756106" y="2026215"/>
                  <a:pt x="739436" y="2026215"/>
                </a:cubicBezTo>
                <a:cubicBezTo>
                  <a:pt x="756106" y="2026215"/>
                  <a:pt x="739436" y="2026215"/>
                  <a:pt x="756106" y="2012634"/>
                </a:cubicBezTo>
                <a:close/>
                <a:moveTo>
                  <a:pt x="722765" y="2012634"/>
                </a:moveTo>
                <a:lnTo>
                  <a:pt x="739436" y="2012634"/>
                </a:lnTo>
                <a:cubicBezTo>
                  <a:pt x="739436" y="2012634"/>
                  <a:pt x="739436" y="2026215"/>
                  <a:pt x="722765" y="2026215"/>
                </a:cubicBezTo>
                <a:close/>
                <a:moveTo>
                  <a:pt x="1680535" y="1999053"/>
                </a:moveTo>
                <a:cubicBezTo>
                  <a:pt x="1680535" y="1999053"/>
                  <a:pt x="1680535" y="1999053"/>
                  <a:pt x="1680535" y="2012634"/>
                </a:cubicBezTo>
                <a:cubicBezTo>
                  <a:pt x="1680535" y="1999053"/>
                  <a:pt x="1697206" y="1999053"/>
                  <a:pt x="1697206" y="1999053"/>
                </a:cubicBezTo>
                <a:close/>
                <a:moveTo>
                  <a:pt x="1462200" y="1999053"/>
                </a:moveTo>
                <a:cubicBezTo>
                  <a:pt x="1462200" y="1999053"/>
                  <a:pt x="1462200" y="1999053"/>
                  <a:pt x="1462200" y="2012634"/>
                </a:cubicBezTo>
                <a:lnTo>
                  <a:pt x="1478871" y="2012634"/>
                </a:lnTo>
                <a:lnTo>
                  <a:pt x="1495542" y="2012634"/>
                </a:lnTo>
                <a:cubicBezTo>
                  <a:pt x="1495542" y="1999053"/>
                  <a:pt x="1495542" y="1999053"/>
                  <a:pt x="1478871" y="1999053"/>
                </a:cubicBezTo>
                <a:close/>
                <a:moveTo>
                  <a:pt x="1310548" y="1999053"/>
                </a:moveTo>
                <a:cubicBezTo>
                  <a:pt x="1310548" y="1999053"/>
                  <a:pt x="1310548" y="1999053"/>
                  <a:pt x="1310548" y="2012634"/>
                </a:cubicBezTo>
                <a:cubicBezTo>
                  <a:pt x="1310548" y="2026215"/>
                  <a:pt x="1327757" y="2012634"/>
                  <a:pt x="1327757" y="2012634"/>
                </a:cubicBezTo>
                <a:lnTo>
                  <a:pt x="1310548" y="2012634"/>
                </a:lnTo>
                <a:cubicBezTo>
                  <a:pt x="1310548" y="2012634"/>
                  <a:pt x="1310548" y="2012634"/>
                  <a:pt x="1327757" y="1999053"/>
                </a:cubicBezTo>
                <a:lnTo>
                  <a:pt x="1312699" y="1999053"/>
                </a:lnTo>
                <a:cubicBezTo>
                  <a:pt x="1310548" y="1999053"/>
                  <a:pt x="1310548" y="1999053"/>
                  <a:pt x="1310548" y="1999053"/>
                </a:cubicBezTo>
                <a:close/>
                <a:moveTo>
                  <a:pt x="1243327" y="1999053"/>
                </a:moveTo>
                <a:lnTo>
                  <a:pt x="1243327" y="2012634"/>
                </a:lnTo>
                <a:cubicBezTo>
                  <a:pt x="1226656" y="1999053"/>
                  <a:pt x="1226656" y="1999053"/>
                  <a:pt x="1243327" y="1999053"/>
                </a:cubicBezTo>
                <a:close/>
                <a:moveTo>
                  <a:pt x="739436" y="1999053"/>
                </a:moveTo>
                <a:lnTo>
                  <a:pt x="756106" y="1999053"/>
                </a:lnTo>
                <a:lnTo>
                  <a:pt x="756106" y="2012634"/>
                </a:lnTo>
                <a:lnTo>
                  <a:pt x="739436" y="2012634"/>
                </a:lnTo>
                <a:close/>
                <a:moveTo>
                  <a:pt x="621664" y="1999053"/>
                </a:moveTo>
                <a:cubicBezTo>
                  <a:pt x="621664" y="1999053"/>
                  <a:pt x="621664" y="1999053"/>
                  <a:pt x="621664" y="2012634"/>
                </a:cubicBezTo>
                <a:lnTo>
                  <a:pt x="604993" y="2012634"/>
                </a:lnTo>
                <a:close/>
                <a:moveTo>
                  <a:pt x="1522161" y="1993138"/>
                </a:moveTo>
                <a:cubicBezTo>
                  <a:pt x="1519741" y="1993795"/>
                  <a:pt x="1516515" y="1995548"/>
                  <a:pt x="1512213" y="1999053"/>
                </a:cubicBezTo>
                <a:cubicBezTo>
                  <a:pt x="1512213" y="1999053"/>
                  <a:pt x="1512213" y="1999053"/>
                  <a:pt x="1514364" y="1999053"/>
                </a:cubicBezTo>
                <a:lnTo>
                  <a:pt x="1529421" y="1999053"/>
                </a:lnTo>
                <a:cubicBezTo>
                  <a:pt x="1529421" y="1999053"/>
                  <a:pt x="1529421" y="1991167"/>
                  <a:pt x="1522161" y="1993138"/>
                </a:cubicBezTo>
                <a:close/>
                <a:moveTo>
                  <a:pt x="1075542" y="1985033"/>
                </a:moveTo>
                <a:cubicBezTo>
                  <a:pt x="1075542" y="1985033"/>
                  <a:pt x="1058872" y="1985033"/>
                  <a:pt x="1058872" y="1999053"/>
                </a:cubicBezTo>
                <a:lnTo>
                  <a:pt x="1041663" y="1999053"/>
                </a:lnTo>
                <a:cubicBezTo>
                  <a:pt x="1041663" y="2012634"/>
                  <a:pt x="1041663" y="2012634"/>
                  <a:pt x="1058872" y="1999053"/>
                </a:cubicBezTo>
                <a:cubicBezTo>
                  <a:pt x="1058872" y="1999053"/>
                  <a:pt x="1058872" y="1999053"/>
                  <a:pt x="1075542" y="1999053"/>
                </a:cubicBezTo>
                <a:cubicBezTo>
                  <a:pt x="1075542" y="1999053"/>
                  <a:pt x="1075542" y="1999053"/>
                  <a:pt x="1058872" y="2012634"/>
                </a:cubicBezTo>
                <a:cubicBezTo>
                  <a:pt x="1058872" y="2012634"/>
                  <a:pt x="1058872" y="2012634"/>
                  <a:pt x="1060956" y="2012634"/>
                </a:cubicBezTo>
                <a:lnTo>
                  <a:pt x="1073458" y="2012634"/>
                </a:lnTo>
                <a:lnTo>
                  <a:pt x="1075542" y="2012634"/>
                </a:lnTo>
                <a:cubicBezTo>
                  <a:pt x="1075542" y="2012634"/>
                  <a:pt x="1075542" y="2012634"/>
                  <a:pt x="1075542" y="1999053"/>
                </a:cubicBezTo>
                <a:close/>
                <a:moveTo>
                  <a:pt x="924429" y="1985033"/>
                </a:moveTo>
                <a:cubicBezTo>
                  <a:pt x="907220" y="1999053"/>
                  <a:pt x="907220" y="1999053"/>
                  <a:pt x="924429" y="1999053"/>
                </a:cubicBezTo>
                <a:cubicBezTo>
                  <a:pt x="924429" y="1999053"/>
                  <a:pt x="924429" y="1985033"/>
                  <a:pt x="941100" y="1985033"/>
                </a:cubicBezTo>
                <a:close/>
                <a:moveTo>
                  <a:pt x="756106" y="1985033"/>
                </a:moveTo>
                <a:lnTo>
                  <a:pt x="772777" y="1985033"/>
                </a:lnTo>
                <a:cubicBezTo>
                  <a:pt x="772777" y="1985033"/>
                  <a:pt x="772777" y="1985033"/>
                  <a:pt x="772777" y="1999053"/>
                </a:cubicBezTo>
                <a:lnTo>
                  <a:pt x="766526" y="1999053"/>
                </a:lnTo>
                <a:cubicBezTo>
                  <a:pt x="765484" y="1999053"/>
                  <a:pt x="764963" y="1999053"/>
                  <a:pt x="765744" y="1999053"/>
                </a:cubicBezTo>
                <a:lnTo>
                  <a:pt x="756106" y="1999053"/>
                </a:lnTo>
                <a:close/>
                <a:moveTo>
                  <a:pt x="1814978" y="1971452"/>
                </a:moveTo>
                <a:cubicBezTo>
                  <a:pt x="1814978" y="1971452"/>
                  <a:pt x="1814978" y="1971452"/>
                  <a:pt x="1814978" y="1985033"/>
                </a:cubicBezTo>
                <a:lnTo>
                  <a:pt x="1831649" y="1985033"/>
                </a:lnTo>
                <a:lnTo>
                  <a:pt x="1831649" y="1971452"/>
                </a:lnTo>
                <a:lnTo>
                  <a:pt x="1825397" y="1971452"/>
                </a:lnTo>
                <a:cubicBezTo>
                  <a:pt x="1824355" y="1971452"/>
                  <a:pt x="1823834" y="1971452"/>
                  <a:pt x="1824616" y="1971452"/>
                </a:cubicBezTo>
                <a:close/>
                <a:moveTo>
                  <a:pt x="1361099" y="1971452"/>
                </a:moveTo>
                <a:cubicBezTo>
                  <a:pt x="1361099" y="1971452"/>
                  <a:pt x="1361099" y="1971452"/>
                  <a:pt x="1361099" y="1985033"/>
                </a:cubicBezTo>
                <a:lnTo>
                  <a:pt x="1377770" y="1985033"/>
                </a:lnTo>
                <a:lnTo>
                  <a:pt x="1377770" y="1971452"/>
                </a:lnTo>
                <a:close/>
                <a:moveTo>
                  <a:pt x="1310548" y="1971452"/>
                </a:moveTo>
                <a:cubicBezTo>
                  <a:pt x="1293878" y="1971452"/>
                  <a:pt x="1293878" y="1971452"/>
                  <a:pt x="1310548" y="1985033"/>
                </a:cubicBezTo>
                <a:close/>
                <a:moveTo>
                  <a:pt x="1176106" y="1971452"/>
                </a:moveTo>
                <a:lnTo>
                  <a:pt x="1176106" y="1985033"/>
                </a:lnTo>
                <a:lnTo>
                  <a:pt x="1192777" y="1985033"/>
                </a:lnTo>
                <a:lnTo>
                  <a:pt x="1192777" y="1971452"/>
                </a:lnTo>
                <a:lnTo>
                  <a:pt x="1188609" y="1971452"/>
                </a:lnTo>
                <a:lnTo>
                  <a:pt x="1178190" y="1971452"/>
                </a:lnTo>
                <a:cubicBezTo>
                  <a:pt x="1176106" y="1971452"/>
                  <a:pt x="1176106" y="1971452"/>
                  <a:pt x="1176106" y="1971452"/>
                </a:cubicBezTo>
                <a:close/>
                <a:moveTo>
                  <a:pt x="1142764" y="1971452"/>
                </a:moveTo>
                <a:cubicBezTo>
                  <a:pt x="1142764" y="1971452"/>
                  <a:pt x="1142764" y="1971452"/>
                  <a:pt x="1142764" y="1985033"/>
                </a:cubicBezTo>
                <a:lnTo>
                  <a:pt x="1159435" y="1985033"/>
                </a:lnTo>
                <a:lnTo>
                  <a:pt x="1159435" y="1971452"/>
                </a:lnTo>
                <a:close/>
                <a:moveTo>
                  <a:pt x="1108884" y="1971452"/>
                </a:moveTo>
                <a:lnTo>
                  <a:pt x="1125555" y="1971452"/>
                </a:lnTo>
                <a:cubicBezTo>
                  <a:pt x="1125555" y="1971452"/>
                  <a:pt x="1125555" y="1985033"/>
                  <a:pt x="1108884" y="1985033"/>
                </a:cubicBezTo>
                <a:close/>
                <a:moveTo>
                  <a:pt x="621664" y="1971452"/>
                </a:moveTo>
                <a:lnTo>
                  <a:pt x="621664" y="1985033"/>
                </a:lnTo>
                <a:lnTo>
                  <a:pt x="638335" y="1971452"/>
                </a:lnTo>
                <a:close/>
                <a:moveTo>
                  <a:pt x="1226656" y="1957871"/>
                </a:moveTo>
                <a:lnTo>
                  <a:pt x="1226656" y="1971452"/>
                </a:lnTo>
                <a:lnTo>
                  <a:pt x="1243327" y="1971452"/>
                </a:lnTo>
                <a:lnTo>
                  <a:pt x="1243327" y="1957871"/>
                </a:lnTo>
                <a:lnTo>
                  <a:pt x="1230824" y="1957871"/>
                </a:lnTo>
                <a:lnTo>
                  <a:pt x="1228740" y="1957871"/>
                </a:lnTo>
                <a:cubicBezTo>
                  <a:pt x="1226656" y="1957871"/>
                  <a:pt x="1226656" y="1957871"/>
                  <a:pt x="1226656" y="1957871"/>
                </a:cubicBezTo>
                <a:close/>
                <a:moveTo>
                  <a:pt x="823328" y="1957871"/>
                </a:moveTo>
                <a:lnTo>
                  <a:pt x="823328" y="1971452"/>
                </a:lnTo>
                <a:cubicBezTo>
                  <a:pt x="823328" y="1971452"/>
                  <a:pt x="839999" y="1971452"/>
                  <a:pt x="823328" y="1957871"/>
                </a:cubicBezTo>
                <a:close/>
                <a:moveTo>
                  <a:pt x="655543" y="1957871"/>
                </a:moveTo>
                <a:cubicBezTo>
                  <a:pt x="655543" y="1957871"/>
                  <a:pt x="655543" y="1957871"/>
                  <a:pt x="655543" y="1959569"/>
                </a:cubicBezTo>
                <a:cubicBezTo>
                  <a:pt x="655543" y="1961267"/>
                  <a:pt x="655543" y="1964662"/>
                  <a:pt x="655543" y="1971452"/>
                </a:cubicBezTo>
                <a:cubicBezTo>
                  <a:pt x="672214" y="1957871"/>
                  <a:pt x="655543" y="1957871"/>
                  <a:pt x="672214" y="1957871"/>
                </a:cubicBezTo>
                <a:lnTo>
                  <a:pt x="672214" y="1971452"/>
                </a:lnTo>
                <a:lnTo>
                  <a:pt x="676382" y="1971452"/>
                </a:lnTo>
                <a:lnTo>
                  <a:pt x="688885" y="1971452"/>
                </a:lnTo>
                <a:cubicBezTo>
                  <a:pt x="688885" y="1971452"/>
                  <a:pt x="672214" y="1957871"/>
                  <a:pt x="688885" y="1957871"/>
                </a:cubicBezTo>
                <a:lnTo>
                  <a:pt x="672214" y="1957871"/>
                </a:lnTo>
                <a:close/>
                <a:moveTo>
                  <a:pt x="571113" y="1957871"/>
                </a:moveTo>
                <a:lnTo>
                  <a:pt x="571113" y="1971452"/>
                </a:lnTo>
                <a:cubicBezTo>
                  <a:pt x="571113" y="1971452"/>
                  <a:pt x="571113" y="1971452"/>
                  <a:pt x="554442" y="1971452"/>
                </a:cubicBezTo>
                <a:cubicBezTo>
                  <a:pt x="571113" y="1971452"/>
                  <a:pt x="571113" y="1971452"/>
                  <a:pt x="571113" y="1957871"/>
                </a:cubicBezTo>
                <a:close/>
                <a:moveTo>
                  <a:pt x="352778" y="1957871"/>
                </a:moveTo>
                <a:cubicBezTo>
                  <a:pt x="369449" y="1957871"/>
                  <a:pt x="352778" y="1957871"/>
                  <a:pt x="369449" y="1957871"/>
                </a:cubicBezTo>
                <a:cubicBezTo>
                  <a:pt x="369449" y="1957871"/>
                  <a:pt x="369449" y="1957871"/>
                  <a:pt x="369449" y="1971452"/>
                </a:cubicBezTo>
                <a:lnTo>
                  <a:pt x="352778" y="1971452"/>
                </a:lnTo>
                <a:close/>
                <a:moveTo>
                  <a:pt x="756106" y="1944290"/>
                </a:moveTo>
                <a:lnTo>
                  <a:pt x="756106" y="1957871"/>
                </a:lnTo>
                <a:lnTo>
                  <a:pt x="772777" y="1957871"/>
                </a:lnTo>
                <a:cubicBezTo>
                  <a:pt x="772777" y="1957871"/>
                  <a:pt x="772777" y="1957871"/>
                  <a:pt x="772777" y="1944290"/>
                </a:cubicBezTo>
                <a:lnTo>
                  <a:pt x="770693" y="1944290"/>
                </a:lnTo>
                <a:lnTo>
                  <a:pt x="758190" y="1944290"/>
                </a:lnTo>
                <a:cubicBezTo>
                  <a:pt x="756106" y="1944290"/>
                  <a:pt x="756106" y="1944290"/>
                  <a:pt x="756106" y="1944290"/>
                </a:cubicBezTo>
                <a:close/>
                <a:moveTo>
                  <a:pt x="386658" y="1930271"/>
                </a:moveTo>
                <a:lnTo>
                  <a:pt x="403329" y="1944290"/>
                </a:lnTo>
                <a:lnTo>
                  <a:pt x="397077" y="1944290"/>
                </a:lnTo>
                <a:cubicBezTo>
                  <a:pt x="396035" y="1944290"/>
                  <a:pt x="395514" y="1944290"/>
                  <a:pt x="396296" y="1944290"/>
                </a:cubicBezTo>
                <a:lnTo>
                  <a:pt x="386658" y="1944290"/>
                </a:lnTo>
                <a:close/>
                <a:moveTo>
                  <a:pt x="302228" y="1930271"/>
                </a:moveTo>
                <a:cubicBezTo>
                  <a:pt x="302228" y="1930271"/>
                  <a:pt x="302228" y="1930271"/>
                  <a:pt x="302228" y="1944290"/>
                </a:cubicBezTo>
                <a:cubicBezTo>
                  <a:pt x="302228" y="1930271"/>
                  <a:pt x="285557" y="1930271"/>
                  <a:pt x="302228" y="1930271"/>
                </a:cubicBezTo>
                <a:close/>
                <a:moveTo>
                  <a:pt x="1898870" y="1916690"/>
                </a:moveTo>
                <a:lnTo>
                  <a:pt x="1898870" y="1930271"/>
                </a:lnTo>
                <a:cubicBezTo>
                  <a:pt x="1898870" y="1930271"/>
                  <a:pt x="1898870" y="1944290"/>
                  <a:pt x="1882199" y="1944290"/>
                </a:cubicBezTo>
                <a:lnTo>
                  <a:pt x="1882199" y="1936185"/>
                </a:lnTo>
                <a:lnTo>
                  <a:pt x="1882199" y="1935528"/>
                </a:lnTo>
                <a:cubicBezTo>
                  <a:pt x="1882199" y="1933776"/>
                  <a:pt x="1882199" y="1930271"/>
                  <a:pt x="1882199" y="1930271"/>
                </a:cubicBezTo>
                <a:close/>
                <a:moveTo>
                  <a:pt x="890549" y="1916690"/>
                </a:moveTo>
                <a:cubicBezTo>
                  <a:pt x="890549" y="1930271"/>
                  <a:pt x="873878" y="1930271"/>
                  <a:pt x="873878" y="1930271"/>
                </a:cubicBezTo>
                <a:cubicBezTo>
                  <a:pt x="873878" y="1930271"/>
                  <a:pt x="873878" y="1930271"/>
                  <a:pt x="890549" y="1930271"/>
                </a:cubicBezTo>
                <a:cubicBezTo>
                  <a:pt x="890549" y="1916690"/>
                  <a:pt x="907220" y="1916690"/>
                  <a:pt x="907220" y="1916690"/>
                </a:cubicBezTo>
                <a:close/>
                <a:moveTo>
                  <a:pt x="1898870" y="1903109"/>
                </a:moveTo>
                <a:cubicBezTo>
                  <a:pt x="1898870" y="1916690"/>
                  <a:pt x="1915541" y="1916690"/>
                  <a:pt x="1915541" y="1916690"/>
                </a:cubicBezTo>
                <a:cubicBezTo>
                  <a:pt x="1915541" y="1916690"/>
                  <a:pt x="1915541" y="1916690"/>
                  <a:pt x="1898870" y="1916690"/>
                </a:cubicBezTo>
                <a:cubicBezTo>
                  <a:pt x="1898870" y="1916690"/>
                  <a:pt x="1898870" y="1916690"/>
                  <a:pt x="1896786" y="1916690"/>
                </a:cubicBezTo>
                <a:lnTo>
                  <a:pt x="1892618" y="1916690"/>
                </a:lnTo>
                <a:cubicBezTo>
                  <a:pt x="1891576" y="1916690"/>
                  <a:pt x="1891055" y="1916690"/>
                  <a:pt x="1891837" y="1916690"/>
                </a:cubicBezTo>
                <a:lnTo>
                  <a:pt x="1882199" y="1916690"/>
                </a:lnTo>
                <a:close/>
                <a:moveTo>
                  <a:pt x="1831649" y="1903109"/>
                </a:moveTo>
                <a:cubicBezTo>
                  <a:pt x="1831649" y="1903109"/>
                  <a:pt x="1831649" y="1903109"/>
                  <a:pt x="1831649" y="1904806"/>
                </a:cubicBezTo>
                <a:lnTo>
                  <a:pt x="1831649" y="1908202"/>
                </a:lnTo>
                <a:cubicBezTo>
                  <a:pt x="1831649" y="1909050"/>
                  <a:pt x="1831649" y="1909475"/>
                  <a:pt x="1831649" y="1908838"/>
                </a:cubicBezTo>
                <a:lnTo>
                  <a:pt x="1831649" y="1916690"/>
                </a:lnTo>
                <a:lnTo>
                  <a:pt x="1848320" y="1903109"/>
                </a:lnTo>
                <a:close/>
                <a:moveTo>
                  <a:pt x="285557" y="1889528"/>
                </a:moveTo>
                <a:cubicBezTo>
                  <a:pt x="302228" y="1889528"/>
                  <a:pt x="302228" y="1903109"/>
                  <a:pt x="302228" y="1903109"/>
                </a:cubicBezTo>
                <a:lnTo>
                  <a:pt x="302228" y="1889528"/>
                </a:lnTo>
                <a:close/>
                <a:moveTo>
                  <a:pt x="1882199" y="1875508"/>
                </a:moveTo>
                <a:lnTo>
                  <a:pt x="1898870" y="1875508"/>
                </a:lnTo>
                <a:lnTo>
                  <a:pt x="1898870" y="1889528"/>
                </a:lnTo>
                <a:cubicBezTo>
                  <a:pt x="1898870" y="1889528"/>
                  <a:pt x="1898870" y="1889528"/>
                  <a:pt x="1898870" y="1903109"/>
                </a:cubicBezTo>
                <a:lnTo>
                  <a:pt x="1896786" y="1903109"/>
                </a:lnTo>
                <a:cubicBezTo>
                  <a:pt x="1894702" y="1903109"/>
                  <a:pt x="1890534" y="1903109"/>
                  <a:pt x="1882199" y="1903109"/>
                </a:cubicBezTo>
                <a:lnTo>
                  <a:pt x="1882199" y="1889528"/>
                </a:lnTo>
                <a:cubicBezTo>
                  <a:pt x="1882199" y="1889528"/>
                  <a:pt x="1882199" y="1889528"/>
                  <a:pt x="1882199" y="1887775"/>
                </a:cubicBezTo>
                <a:lnTo>
                  <a:pt x="1882199" y="1881423"/>
                </a:lnTo>
                <a:lnTo>
                  <a:pt x="1882199" y="1880766"/>
                </a:lnTo>
                <a:cubicBezTo>
                  <a:pt x="1882199" y="1879013"/>
                  <a:pt x="1882199" y="1875508"/>
                  <a:pt x="1882199" y="1875508"/>
                </a:cubicBezTo>
                <a:close/>
                <a:moveTo>
                  <a:pt x="1411649" y="1861927"/>
                </a:moveTo>
                <a:cubicBezTo>
                  <a:pt x="1411649" y="1861927"/>
                  <a:pt x="1411649" y="1861927"/>
                  <a:pt x="1413733" y="1861927"/>
                </a:cubicBezTo>
                <a:lnTo>
                  <a:pt x="1417901" y="1861927"/>
                </a:lnTo>
                <a:cubicBezTo>
                  <a:pt x="1418943" y="1861927"/>
                  <a:pt x="1419464" y="1861927"/>
                  <a:pt x="1418682" y="1861927"/>
                </a:cubicBezTo>
                <a:lnTo>
                  <a:pt x="1428320" y="1861927"/>
                </a:lnTo>
                <a:cubicBezTo>
                  <a:pt x="1428320" y="1861927"/>
                  <a:pt x="1428320" y="1861927"/>
                  <a:pt x="1428320" y="1875508"/>
                </a:cubicBezTo>
                <a:lnTo>
                  <a:pt x="1411649" y="1875508"/>
                </a:lnTo>
                <a:cubicBezTo>
                  <a:pt x="1411649" y="1875508"/>
                  <a:pt x="1428320" y="1875508"/>
                  <a:pt x="1411649" y="1861927"/>
                </a:cubicBezTo>
                <a:close/>
                <a:moveTo>
                  <a:pt x="1411649" y="1848346"/>
                </a:moveTo>
                <a:cubicBezTo>
                  <a:pt x="1411649" y="1848346"/>
                  <a:pt x="1394979" y="1848346"/>
                  <a:pt x="1394979" y="1861927"/>
                </a:cubicBezTo>
                <a:lnTo>
                  <a:pt x="1411649" y="1861927"/>
                </a:lnTo>
                <a:lnTo>
                  <a:pt x="1411649" y="1875508"/>
                </a:lnTo>
                <a:lnTo>
                  <a:pt x="1411649" y="1889528"/>
                </a:lnTo>
                <a:cubicBezTo>
                  <a:pt x="1411649" y="1903109"/>
                  <a:pt x="1428320" y="1889528"/>
                  <a:pt x="1428320" y="1903109"/>
                </a:cubicBezTo>
                <a:lnTo>
                  <a:pt x="1428320" y="1916690"/>
                </a:lnTo>
                <a:cubicBezTo>
                  <a:pt x="1428320" y="1930271"/>
                  <a:pt x="1428320" y="1930271"/>
                  <a:pt x="1444991" y="1930271"/>
                </a:cubicBezTo>
                <a:lnTo>
                  <a:pt x="1444991" y="1944290"/>
                </a:lnTo>
                <a:lnTo>
                  <a:pt x="1462200" y="1944290"/>
                </a:lnTo>
                <a:lnTo>
                  <a:pt x="1444991" y="1930271"/>
                </a:lnTo>
                <a:cubicBezTo>
                  <a:pt x="1444991" y="1930271"/>
                  <a:pt x="1444991" y="1930271"/>
                  <a:pt x="1444991" y="1916690"/>
                </a:cubicBezTo>
                <a:lnTo>
                  <a:pt x="1428320" y="1916690"/>
                </a:lnTo>
                <a:cubicBezTo>
                  <a:pt x="1444991" y="1916690"/>
                  <a:pt x="1444991" y="1903109"/>
                  <a:pt x="1444991" y="1903109"/>
                </a:cubicBezTo>
                <a:lnTo>
                  <a:pt x="1428320" y="1903109"/>
                </a:lnTo>
                <a:cubicBezTo>
                  <a:pt x="1428320" y="1903109"/>
                  <a:pt x="1428320" y="1903109"/>
                  <a:pt x="1428320" y="1889528"/>
                </a:cubicBezTo>
                <a:cubicBezTo>
                  <a:pt x="1428320" y="1889528"/>
                  <a:pt x="1428320" y="1889528"/>
                  <a:pt x="1428320" y="1875508"/>
                </a:cubicBezTo>
                <a:lnTo>
                  <a:pt x="1444991" y="1875508"/>
                </a:lnTo>
                <a:cubicBezTo>
                  <a:pt x="1444991" y="1861927"/>
                  <a:pt x="1444991" y="1861927"/>
                  <a:pt x="1428320" y="1861927"/>
                </a:cubicBezTo>
                <a:lnTo>
                  <a:pt x="1428320" y="1848346"/>
                </a:lnTo>
                <a:cubicBezTo>
                  <a:pt x="1411649" y="1848346"/>
                  <a:pt x="1411649" y="1861927"/>
                  <a:pt x="1411649" y="1861927"/>
                </a:cubicBezTo>
                <a:close/>
                <a:moveTo>
                  <a:pt x="386658" y="1848346"/>
                </a:moveTo>
                <a:lnTo>
                  <a:pt x="386658" y="1861927"/>
                </a:lnTo>
                <a:lnTo>
                  <a:pt x="403329" y="1861927"/>
                </a:lnTo>
                <a:cubicBezTo>
                  <a:pt x="403329" y="1861927"/>
                  <a:pt x="403329" y="1861927"/>
                  <a:pt x="403329" y="1848346"/>
                </a:cubicBezTo>
                <a:cubicBezTo>
                  <a:pt x="403329" y="1848346"/>
                  <a:pt x="403329" y="1848346"/>
                  <a:pt x="401245" y="1848346"/>
                </a:cubicBezTo>
                <a:lnTo>
                  <a:pt x="393691" y="1848346"/>
                </a:lnTo>
                <a:cubicBezTo>
                  <a:pt x="396035" y="1848346"/>
                  <a:pt x="386658" y="1848346"/>
                  <a:pt x="386658" y="1848346"/>
                </a:cubicBezTo>
                <a:close/>
                <a:moveTo>
                  <a:pt x="268886" y="1848346"/>
                </a:moveTo>
                <a:cubicBezTo>
                  <a:pt x="252215" y="1848346"/>
                  <a:pt x="268886" y="1848346"/>
                  <a:pt x="268886" y="1861927"/>
                </a:cubicBezTo>
                <a:close/>
                <a:moveTo>
                  <a:pt x="1459511" y="1842617"/>
                </a:moveTo>
                <a:cubicBezTo>
                  <a:pt x="1461125" y="1843253"/>
                  <a:pt x="1462200" y="1844951"/>
                  <a:pt x="1462200" y="1848346"/>
                </a:cubicBezTo>
                <a:lnTo>
                  <a:pt x="1452251" y="1848346"/>
                </a:lnTo>
                <a:lnTo>
                  <a:pt x="1451445" y="1848346"/>
                </a:lnTo>
                <a:cubicBezTo>
                  <a:pt x="1449293" y="1848346"/>
                  <a:pt x="1444991" y="1848346"/>
                  <a:pt x="1444991" y="1848346"/>
                </a:cubicBezTo>
                <a:cubicBezTo>
                  <a:pt x="1444991" y="1848346"/>
                  <a:pt x="1454671" y="1840707"/>
                  <a:pt x="1459511" y="1842617"/>
                </a:cubicBezTo>
                <a:close/>
                <a:moveTo>
                  <a:pt x="1444991" y="1834765"/>
                </a:moveTo>
                <a:cubicBezTo>
                  <a:pt x="1444991" y="1834765"/>
                  <a:pt x="1444991" y="1834765"/>
                  <a:pt x="1444991" y="1848346"/>
                </a:cubicBezTo>
                <a:cubicBezTo>
                  <a:pt x="1462200" y="1848346"/>
                  <a:pt x="1462200" y="1848346"/>
                  <a:pt x="1462200" y="1861927"/>
                </a:cubicBezTo>
                <a:lnTo>
                  <a:pt x="1462200" y="1848346"/>
                </a:lnTo>
                <a:cubicBezTo>
                  <a:pt x="1462200" y="1848346"/>
                  <a:pt x="1462200" y="1848346"/>
                  <a:pt x="1462200" y="1834765"/>
                </a:cubicBezTo>
                <a:cubicBezTo>
                  <a:pt x="1462200" y="1834765"/>
                  <a:pt x="1462200" y="1834765"/>
                  <a:pt x="1460049" y="1834765"/>
                </a:cubicBezTo>
                <a:lnTo>
                  <a:pt x="1452251" y="1834765"/>
                </a:lnTo>
                <a:lnTo>
                  <a:pt x="1451445" y="1834765"/>
                </a:lnTo>
                <a:cubicBezTo>
                  <a:pt x="1449293" y="1834765"/>
                  <a:pt x="1444991" y="1834765"/>
                  <a:pt x="1444991" y="1834765"/>
                </a:cubicBezTo>
                <a:close/>
                <a:moveTo>
                  <a:pt x="336107" y="1834765"/>
                </a:moveTo>
                <a:cubicBezTo>
                  <a:pt x="352778" y="1834765"/>
                  <a:pt x="352778" y="1834765"/>
                  <a:pt x="352778" y="1848346"/>
                </a:cubicBezTo>
                <a:lnTo>
                  <a:pt x="336107" y="1848346"/>
                </a:lnTo>
                <a:cubicBezTo>
                  <a:pt x="336107" y="1861927"/>
                  <a:pt x="352778" y="1861927"/>
                  <a:pt x="352778" y="1861927"/>
                </a:cubicBezTo>
                <a:lnTo>
                  <a:pt x="336107" y="1861927"/>
                </a:lnTo>
                <a:lnTo>
                  <a:pt x="336107" y="1875508"/>
                </a:lnTo>
                <a:lnTo>
                  <a:pt x="336107" y="1889528"/>
                </a:lnTo>
                <a:lnTo>
                  <a:pt x="352778" y="1889528"/>
                </a:lnTo>
                <a:lnTo>
                  <a:pt x="352778" y="1875508"/>
                </a:lnTo>
                <a:cubicBezTo>
                  <a:pt x="361114" y="1875508"/>
                  <a:pt x="365282" y="1875508"/>
                  <a:pt x="367365" y="1875508"/>
                </a:cubicBezTo>
                <a:lnTo>
                  <a:pt x="369449" y="1875508"/>
                </a:lnTo>
                <a:lnTo>
                  <a:pt x="369449" y="1861927"/>
                </a:lnTo>
                <a:cubicBezTo>
                  <a:pt x="369449" y="1861927"/>
                  <a:pt x="369449" y="1861927"/>
                  <a:pt x="352778" y="1861927"/>
                </a:cubicBezTo>
                <a:lnTo>
                  <a:pt x="352778" y="1848346"/>
                </a:lnTo>
                <a:cubicBezTo>
                  <a:pt x="352778" y="1848346"/>
                  <a:pt x="352778" y="1848346"/>
                  <a:pt x="352778" y="1834765"/>
                </a:cubicBezTo>
                <a:cubicBezTo>
                  <a:pt x="352778" y="1834765"/>
                  <a:pt x="352778" y="1834765"/>
                  <a:pt x="336107" y="1834765"/>
                </a:cubicBezTo>
                <a:close/>
                <a:moveTo>
                  <a:pt x="386658" y="1820746"/>
                </a:moveTo>
                <a:cubicBezTo>
                  <a:pt x="386658" y="1820746"/>
                  <a:pt x="386658" y="1820746"/>
                  <a:pt x="403329" y="1834765"/>
                </a:cubicBezTo>
                <a:cubicBezTo>
                  <a:pt x="403329" y="1834765"/>
                  <a:pt x="403329" y="1820746"/>
                  <a:pt x="386658" y="1820746"/>
                </a:cubicBezTo>
                <a:close/>
                <a:moveTo>
                  <a:pt x="1865528" y="1807165"/>
                </a:moveTo>
                <a:cubicBezTo>
                  <a:pt x="1865528" y="1807165"/>
                  <a:pt x="1865528" y="1807165"/>
                  <a:pt x="1865528" y="1820746"/>
                </a:cubicBezTo>
                <a:cubicBezTo>
                  <a:pt x="1865528" y="1820746"/>
                  <a:pt x="1848320" y="1820746"/>
                  <a:pt x="1865528" y="1807165"/>
                </a:cubicBezTo>
                <a:close/>
                <a:moveTo>
                  <a:pt x="201664" y="1807165"/>
                </a:moveTo>
                <a:cubicBezTo>
                  <a:pt x="201664" y="1820746"/>
                  <a:pt x="184994" y="1820746"/>
                  <a:pt x="184994" y="1820746"/>
                </a:cubicBezTo>
                <a:lnTo>
                  <a:pt x="184994" y="1834765"/>
                </a:lnTo>
                <a:cubicBezTo>
                  <a:pt x="184994" y="1834765"/>
                  <a:pt x="194371" y="1834765"/>
                  <a:pt x="192027" y="1834765"/>
                </a:cubicBezTo>
                <a:lnTo>
                  <a:pt x="201664" y="1834765"/>
                </a:lnTo>
                <a:cubicBezTo>
                  <a:pt x="201664" y="1834765"/>
                  <a:pt x="201664" y="1834765"/>
                  <a:pt x="201664" y="1820746"/>
                </a:cubicBezTo>
                <a:close/>
                <a:moveTo>
                  <a:pt x="1596643" y="1793584"/>
                </a:moveTo>
                <a:lnTo>
                  <a:pt x="1596643" y="1807165"/>
                </a:lnTo>
                <a:cubicBezTo>
                  <a:pt x="1596643" y="1793584"/>
                  <a:pt x="1596643" y="1793584"/>
                  <a:pt x="1613314" y="1793584"/>
                </a:cubicBezTo>
                <a:cubicBezTo>
                  <a:pt x="1613314" y="1793584"/>
                  <a:pt x="1613314" y="1793584"/>
                  <a:pt x="1596643" y="1793584"/>
                </a:cubicBezTo>
                <a:close/>
                <a:moveTo>
                  <a:pt x="336107" y="1793584"/>
                </a:moveTo>
                <a:lnTo>
                  <a:pt x="352778" y="1807165"/>
                </a:lnTo>
                <a:cubicBezTo>
                  <a:pt x="352778" y="1807165"/>
                  <a:pt x="352778" y="1807165"/>
                  <a:pt x="336107" y="1807165"/>
                </a:cubicBezTo>
                <a:lnTo>
                  <a:pt x="336107" y="1820746"/>
                </a:lnTo>
                <a:cubicBezTo>
                  <a:pt x="336107" y="1820746"/>
                  <a:pt x="336107" y="1820746"/>
                  <a:pt x="338191" y="1820746"/>
                </a:cubicBezTo>
                <a:lnTo>
                  <a:pt x="343401" y="1820746"/>
                </a:lnTo>
                <a:cubicBezTo>
                  <a:pt x="346527" y="1820746"/>
                  <a:pt x="340275" y="1820746"/>
                  <a:pt x="352778" y="1820746"/>
                </a:cubicBezTo>
                <a:cubicBezTo>
                  <a:pt x="352778" y="1834765"/>
                  <a:pt x="352778" y="1834765"/>
                  <a:pt x="369449" y="1834765"/>
                </a:cubicBezTo>
                <a:lnTo>
                  <a:pt x="369449" y="1820746"/>
                </a:lnTo>
                <a:cubicBezTo>
                  <a:pt x="369449" y="1820746"/>
                  <a:pt x="352778" y="1807165"/>
                  <a:pt x="369449" y="1807165"/>
                </a:cubicBezTo>
                <a:lnTo>
                  <a:pt x="369449" y="1793584"/>
                </a:lnTo>
                <a:lnTo>
                  <a:pt x="352778" y="1793584"/>
                </a:lnTo>
                <a:close/>
                <a:moveTo>
                  <a:pt x="1848320" y="1780002"/>
                </a:moveTo>
                <a:lnTo>
                  <a:pt x="1865528" y="1780002"/>
                </a:lnTo>
                <a:lnTo>
                  <a:pt x="1865528" y="1793584"/>
                </a:lnTo>
                <a:cubicBezTo>
                  <a:pt x="1848320" y="1793584"/>
                  <a:pt x="1848320" y="1807165"/>
                  <a:pt x="1848320" y="1793584"/>
                </a:cubicBezTo>
                <a:cubicBezTo>
                  <a:pt x="1865528" y="1793584"/>
                  <a:pt x="1848320" y="1793584"/>
                  <a:pt x="1848320" y="1780002"/>
                </a:cubicBezTo>
                <a:close/>
                <a:moveTo>
                  <a:pt x="201664" y="1780002"/>
                </a:moveTo>
                <a:cubicBezTo>
                  <a:pt x="201664" y="1793584"/>
                  <a:pt x="201664" y="1780002"/>
                  <a:pt x="218335" y="1780002"/>
                </a:cubicBezTo>
                <a:cubicBezTo>
                  <a:pt x="218335" y="1780002"/>
                  <a:pt x="218335" y="1780002"/>
                  <a:pt x="216251" y="1780002"/>
                </a:cubicBezTo>
                <a:lnTo>
                  <a:pt x="203748" y="1780002"/>
                </a:lnTo>
                <a:cubicBezTo>
                  <a:pt x="201664" y="1780002"/>
                  <a:pt x="201664" y="1780002"/>
                  <a:pt x="201664" y="1780002"/>
                </a:cubicBezTo>
                <a:close/>
                <a:moveTo>
                  <a:pt x="352778" y="1765983"/>
                </a:moveTo>
                <a:cubicBezTo>
                  <a:pt x="352778" y="1765983"/>
                  <a:pt x="352778" y="1765983"/>
                  <a:pt x="369449" y="1780002"/>
                </a:cubicBezTo>
                <a:lnTo>
                  <a:pt x="369449" y="1765983"/>
                </a:lnTo>
                <a:cubicBezTo>
                  <a:pt x="369449" y="1765983"/>
                  <a:pt x="369449" y="1765983"/>
                  <a:pt x="352778" y="1765983"/>
                </a:cubicBezTo>
                <a:close/>
                <a:moveTo>
                  <a:pt x="1562763" y="1752402"/>
                </a:moveTo>
                <a:cubicBezTo>
                  <a:pt x="1562763" y="1752402"/>
                  <a:pt x="1562763" y="1752402"/>
                  <a:pt x="1546092" y="1765983"/>
                </a:cubicBezTo>
                <a:lnTo>
                  <a:pt x="1562763" y="1765983"/>
                </a:lnTo>
                <a:cubicBezTo>
                  <a:pt x="1579434" y="1765983"/>
                  <a:pt x="1579434" y="1780002"/>
                  <a:pt x="1579434" y="1780002"/>
                </a:cubicBezTo>
                <a:cubicBezTo>
                  <a:pt x="1579434" y="1780002"/>
                  <a:pt x="1579434" y="1780002"/>
                  <a:pt x="1579434" y="1765983"/>
                </a:cubicBezTo>
                <a:cubicBezTo>
                  <a:pt x="1562763" y="1752402"/>
                  <a:pt x="1562763" y="1752402"/>
                  <a:pt x="1562763" y="1765983"/>
                </a:cubicBezTo>
                <a:close/>
                <a:moveTo>
                  <a:pt x="201664" y="1752402"/>
                </a:moveTo>
                <a:lnTo>
                  <a:pt x="201664" y="1765983"/>
                </a:lnTo>
                <a:lnTo>
                  <a:pt x="218335" y="1765983"/>
                </a:lnTo>
                <a:cubicBezTo>
                  <a:pt x="218335" y="1765983"/>
                  <a:pt x="218335" y="1765983"/>
                  <a:pt x="218335" y="1752402"/>
                </a:cubicBezTo>
                <a:cubicBezTo>
                  <a:pt x="210000" y="1752402"/>
                  <a:pt x="205832" y="1752402"/>
                  <a:pt x="205832" y="1752402"/>
                </a:cubicBezTo>
                <a:close/>
                <a:moveTo>
                  <a:pt x="268886" y="1738821"/>
                </a:moveTo>
                <a:cubicBezTo>
                  <a:pt x="268886" y="1738821"/>
                  <a:pt x="268886" y="1738821"/>
                  <a:pt x="268886" y="1752402"/>
                </a:cubicBezTo>
                <a:lnTo>
                  <a:pt x="285557" y="1752402"/>
                </a:lnTo>
                <a:lnTo>
                  <a:pt x="285557" y="1738821"/>
                </a:lnTo>
                <a:cubicBezTo>
                  <a:pt x="302228" y="1738821"/>
                  <a:pt x="302228" y="1752402"/>
                  <a:pt x="302228" y="1752402"/>
                </a:cubicBezTo>
                <a:cubicBezTo>
                  <a:pt x="302228" y="1752402"/>
                  <a:pt x="302228" y="1752402"/>
                  <a:pt x="302228" y="1738821"/>
                </a:cubicBezTo>
                <a:lnTo>
                  <a:pt x="285557" y="1738821"/>
                </a:lnTo>
                <a:cubicBezTo>
                  <a:pt x="285557" y="1738821"/>
                  <a:pt x="285557" y="1738821"/>
                  <a:pt x="268886" y="1738821"/>
                </a:cubicBezTo>
                <a:close/>
                <a:moveTo>
                  <a:pt x="1747756" y="1725240"/>
                </a:moveTo>
                <a:cubicBezTo>
                  <a:pt x="1747756" y="1725240"/>
                  <a:pt x="1764427" y="1738821"/>
                  <a:pt x="1764427" y="1725240"/>
                </a:cubicBezTo>
                <a:cubicBezTo>
                  <a:pt x="1747756" y="1725240"/>
                  <a:pt x="1747756" y="1725240"/>
                  <a:pt x="1747756" y="1725240"/>
                </a:cubicBezTo>
                <a:close/>
                <a:moveTo>
                  <a:pt x="1629984" y="1725240"/>
                </a:moveTo>
                <a:lnTo>
                  <a:pt x="1629984" y="1738821"/>
                </a:lnTo>
                <a:cubicBezTo>
                  <a:pt x="1629984" y="1738821"/>
                  <a:pt x="1629984" y="1738821"/>
                  <a:pt x="1646655" y="1738821"/>
                </a:cubicBezTo>
                <a:cubicBezTo>
                  <a:pt x="1646655" y="1725240"/>
                  <a:pt x="1629984" y="1725240"/>
                  <a:pt x="1629984" y="1725240"/>
                </a:cubicBezTo>
                <a:close/>
                <a:moveTo>
                  <a:pt x="1344428" y="1711221"/>
                </a:moveTo>
                <a:cubicBezTo>
                  <a:pt x="1327757" y="1711221"/>
                  <a:pt x="1344428" y="1725240"/>
                  <a:pt x="1344428" y="1725240"/>
                </a:cubicBezTo>
                <a:lnTo>
                  <a:pt x="1344428" y="1738821"/>
                </a:lnTo>
                <a:lnTo>
                  <a:pt x="1344428" y="1752402"/>
                </a:lnTo>
                <a:lnTo>
                  <a:pt x="1361099" y="1765983"/>
                </a:lnTo>
                <a:cubicBezTo>
                  <a:pt x="1361099" y="1772993"/>
                  <a:pt x="1361099" y="1776498"/>
                  <a:pt x="1361099" y="1778250"/>
                </a:cubicBezTo>
                <a:lnTo>
                  <a:pt x="1361099" y="1780002"/>
                </a:lnTo>
                <a:cubicBezTo>
                  <a:pt x="1361099" y="1780002"/>
                  <a:pt x="1361099" y="1780002"/>
                  <a:pt x="1361099" y="1793584"/>
                </a:cubicBezTo>
                <a:lnTo>
                  <a:pt x="1361099" y="1807165"/>
                </a:lnTo>
                <a:cubicBezTo>
                  <a:pt x="1361099" y="1807165"/>
                  <a:pt x="1361099" y="1807165"/>
                  <a:pt x="1363183" y="1807165"/>
                </a:cubicBezTo>
                <a:lnTo>
                  <a:pt x="1377770" y="1807165"/>
                </a:lnTo>
                <a:cubicBezTo>
                  <a:pt x="1377770" y="1807165"/>
                  <a:pt x="1377770" y="1807165"/>
                  <a:pt x="1377770" y="1820746"/>
                </a:cubicBezTo>
                <a:lnTo>
                  <a:pt x="1361099" y="1820746"/>
                </a:lnTo>
                <a:cubicBezTo>
                  <a:pt x="1361099" y="1834765"/>
                  <a:pt x="1361099" y="1820746"/>
                  <a:pt x="1377770" y="1820746"/>
                </a:cubicBezTo>
                <a:lnTo>
                  <a:pt x="1377770" y="1834765"/>
                </a:lnTo>
                <a:cubicBezTo>
                  <a:pt x="1377770" y="1834765"/>
                  <a:pt x="1382072" y="1834765"/>
                  <a:pt x="1386374" y="1836463"/>
                </a:cubicBezTo>
                <a:lnTo>
                  <a:pt x="1390764" y="1842526"/>
                </a:lnTo>
                <a:lnTo>
                  <a:pt x="1388525" y="1846649"/>
                </a:lnTo>
                <a:cubicBezTo>
                  <a:pt x="1386374" y="1848346"/>
                  <a:pt x="1386374" y="1848346"/>
                  <a:pt x="1394979" y="1848346"/>
                </a:cubicBezTo>
                <a:lnTo>
                  <a:pt x="1390764" y="1842526"/>
                </a:lnTo>
                <a:lnTo>
                  <a:pt x="1394979" y="1834765"/>
                </a:lnTo>
                <a:cubicBezTo>
                  <a:pt x="1394979" y="1834765"/>
                  <a:pt x="1394979" y="1834765"/>
                  <a:pt x="1397063" y="1834765"/>
                </a:cubicBezTo>
                <a:lnTo>
                  <a:pt x="1407482" y="1834765"/>
                </a:lnTo>
                <a:lnTo>
                  <a:pt x="1411649" y="1834765"/>
                </a:lnTo>
                <a:cubicBezTo>
                  <a:pt x="1411649" y="1834765"/>
                  <a:pt x="1411649" y="1834765"/>
                  <a:pt x="1411649" y="1820746"/>
                </a:cubicBezTo>
                <a:cubicBezTo>
                  <a:pt x="1411649" y="1820746"/>
                  <a:pt x="1411649" y="1820746"/>
                  <a:pt x="1411649" y="1807165"/>
                </a:cubicBezTo>
                <a:lnTo>
                  <a:pt x="1394979" y="1807165"/>
                </a:lnTo>
                <a:cubicBezTo>
                  <a:pt x="1394979" y="1793584"/>
                  <a:pt x="1394979" y="1793584"/>
                  <a:pt x="1411649" y="1793584"/>
                </a:cubicBezTo>
                <a:lnTo>
                  <a:pt x="1428320" y="1793584"/>
                </a:lnTo>
                <a:cubicBezTo>
                  <a:pt x="1428320" y="1793584"/>
                  <a:pt x="1428320" y="1793584"/>
                  <a:pt x="1428320" y="1795281"/>
                </a:cubicBezTo>
                <a:lnTo>
                  <a:pt x="1428320" y="1798677"/>
                </a:lnTo>
                <a:cubicBezTo>
                  <a:pt x="1428320" y="1799525"/>
                  <a:pt x="1428320" y="1799950"/>
                  <a:pt x="1428320" y="1799313"/>
                </a:cubicBezTo>
                <a:lnTo>
                  <a:pt x="1428320" y="1807165"/>
                </a:lnTo>
                <a:cubicBezTo>
                  <a:pt x="1444991" y="1807165"/>
                  <a:pt x="1428320" y="1793584"/>
                  <a:pt x="1428320" y="1793584"/>
                </a:cubicBezTo>
                <a:lnTo>
                  <a:pt x="1428320" y="1780002"/>
                </a:lnTo>
                <a:lnTo>
                  <a:pt x="1411649" y="1793584"/>
                </a:lnTo>
                <a:lnTo>
                  <a:pt x="1394979" y="1793584"/>
                </a:lnTo>
                <a:lnTo>
                  <a:pt x="1394979" y="1807165"/>
                </a:lnTo>
                <a:lnTo>
                  <a:pt x="1377770" y="1807165"/>
                </a:lnTo>
                <a:lnTo>
                  <a:pt x="1377770" y="1793584"/>
                </a:lnTo>
                <a:cubicBezTo>
                  <a:pt x="1377770" y="1793584"/>
                  <a:pt x="1377770" y="1793584"/>
                  <a:pt x="1377770" y="1780002"/>
                </a:cubicBezTo>
                <a:cubicBezTo>
                  <a:pt x="1377770" y="1780002"/>
                  <a:pt x="1377770" y="1780002"/>
                  <a:pt x="1377770" y="1765983"/>
                </a:cubicBezTo>
                <a:lnTo>
                  <a:pt x="1373602" y="1765983"/>
                </a:lnTo>
                <a:cubicBezTo>
                  <a:pt x="1373602" y="1765983"/>
                  <a:pt x="1369435" y="1765983"/>
                  <a:pt x="1361099" y="1765983"/>
                </a:cubicBezTo>
                <a:lnTo>
                  <a:pt x="1361099" y="1752402"/>
                </a:lnTo>
                <a:lnTo>
                  <a:pt x="1361099" y="1738821"/>
                </a:lnTo>
                <a:lnTo>
                  <a:pt x="1361099" y="1737124"/>
                </a:lnTo>
                <a:lnTo>
                  <a:pt x="1361099" y="1726937"/>
                </a:lnTo>
                <a:cubicBezTo>
                  <a:pt x="1361099" y="1725240"/>
                  <a:pt x="1361099" y="1725240"/>
                  <a:pt x="1361099" y="1725240"/>
                </a:cubicBezTo>
                <a:cubicBezTo>
                  <a:pt x="1361099" y="1725240"/>
                  <a:pt x="1361099" y="1725240"/>
                  <a:pt x="1361099" y="1711221"/>
                </a:cubicBezTo>
                <a:close/>
                <a:moveTo>
                  <a:pt x="285296" y="1705491"/>
                </a:moveTo>
                <a:cubicBezTo>
                  <a:pt x="284515" y="1703581"/>
                  <a:pt x="281389" y="1711221"/>
                  <a:pt x="268886" y="1711221"/>
                </a:cubicBezTo>
                <a:cubicBezTo>
                  <a:pt x="268886" y="1711221"/>
                  <a:pt x="268886" y="1711221"/>
                  <a:pt x="285557" y="1711221"/>
                </a:cubicBezTo>
                <a:cubicBezTo>
                  <a:pt x="285557" y="1707825"/>
                  <a:pt x="285557" y="1706128"/>
                  <a:pt x="285296" y="1705491"/>
                </a:cubicBezTo>
                <a:close/>
                <a:moveTo>
                  <a:pt x="1377770" y="1697640"/>
                </a:moveTo>
                <a:cubicBezTo>
                  <a:pt x="1377770" y="1697640"/>
                  <a:pt x="1377770" y="1697640"/>
                  <a:pt x="1377770" y="1711221"/>
                </a:cubicBezTo>
                <a:cubicBezTo>
                  <a:pt x="1377770" y="1711221"/>
                  <a:pt x="1377770" y="1711221"/>
                  <a:pt x="1379921" y="1711221"/>
                </a:cubicBezTo>
                <a:lnTo>
                  <a:pt x="1392828" y="1711221"/>
                </a:lnTo>
                <a:lnTo>
                  <a:pt x="1394979" y="1711221"/>
                </a:lnTo>
                <a:lnTo>
                  <a:pt x="1377770" y="1725240"/>
                </a:lnTo>
                <a:cubicBezTo>
                  <a:pt x="1377770" y="1725240"/>
                  <a:pt x="1377770" y="1725240"/>
                  <a:pt x="1394979" y="1725240"/>
                </a:cubicBezTo>
                <a:lnTo>
                  <a:pt x="1394979" y="1711221"/>
                </a:lnTo>
                <a:lnTo>
                  <a:pt x="1394979" y="1697640"/>
                </a:lnTo>
                <a:close/>
                <a:moveTo>
                  <a:pt x="588322" y="1697640"/>
                </a:moveTo>
                <a:lnTo>
                  <a:pt x="588322" y="1711221"/>
                </a:lnTo>
                <a:cubicBezTo>
                  <a:pt x="588322" y="1711221"/>
                  <a:pt x="588322" y="1711221"/>
                  <a:pt x="590406" y="1711221"/>
                </a:cubicBezTo>
                <a:lnTo>
                  <a:pt x="595615" y="1711221"/>
                </a:lnTo>
                <a:cubicBezTo>
                  <a:pt x="597699" y="1711221"/>
                  <a:pt x="595615" y="1711221"/>
                  <a:pt x="597699" y="1711221"/>
                </a:cubicBezTo>
                <a:lnTo>
                  <a:pt x="604993" y="1711221"/>
                </a:lnTo>
                <a:cubicBezTo>
                  <a:pt x="604993" y="1711221"/>
                  <a:pt x="604993" y="1711221"/>
                  <a:pt x="588322" y="1697640"/>
                </a:cubicBezTo>
                <a:close/>
                <a:moveTo>
                  <a:pt x="369449" y="1697640"/>
                </a:moveTo>
                <a:cubicBezTo>
                  <a:pt x="369449" y="1697640"/>
                  <a:pt x="386658" y="1697640"/>
                  <a:pt x="386658" y="1711221"/>
                </a:cubicBezTo>
                <a:cubicBezTo>
                  <a:pt x="386658" y="1711221"/>
                  <a:pt x="386658" y="1711221"/>
                  <a:pt x="369449" y="1711221"/>
                </a:cubicBezTo>
                <a:cubicBezTo>
                  <a:pt x="369449" y="1711221"/>
                  <a:pt x="369449" y="1725240"/>
                  <a:pt x="386658" y="1725240"/>
                </a:cubicBezTo>
                <a:lnTo>
                  <a:pt x="380205" y="1725240"/>
                </a:lnTo>
                <a:cubicBezTo>
                  <a:pt x="379129" y="1725240"/>
                  <a:pt x="378591" y="1725240"/>
                  <a:pt x="379398" y="1725240"/>
                </a:cubicBezTo>
                <a:lnTo>
                  <a:pt x="369449" y="1725240"/>
                </a:lnTo>
                <a:lnTo>
                  <a:pt x="369449" y="1738821"/>
                </a:lnTo>
                <a:cubicBezTo>
                  <a:pt x="386658" y="1738821"/>
                  <a:pt x="386658" y="1738821"/>
                  <a:pt x="386658" y="1725240"/>
                </a:cubicBezTo>
                <a:lnTo>
                  <a:pt x="386658" y="1711221"/>
                </a:lnTo>
                <a:cubicBezTo>
                  <a:pt x="386658" y="1711221"/>
                  <a:pt x="386658" y="1711221"/>
                  <a:pt x="386658" y="1697640"/>
                </a:cubicBezTo>
                <a:lnTo>
                  <a:pt x="373751" y="1697640"/>
                </a:lnTo>
                <a:close/>
                <a:moveTo>
                  <a:pt x="1731085" y="1684058"/>
                </a:moveTo>
                <a:lnTo>
                  <a:pt x="1731085" y="1697640"/>
                </a:lnTo>
                <a:cubicBezTo>
                  <a:pt x="1739421" y="1697640"/>
                  <a:pt x="1743588" y="1697640"/>
                  <a:pt x="1745672" y="1697640"/>
                </a:cubicBezTo>
                <a:lnTo>
                  <a:pt x="1747756" y="1697640"/>
                </a:lnTo>
                <a:lnTo>
                  <a:pt x="1747756" y="1684058"/>
                </a:lnTo>
                <a:close/>
                <a:moveTo>
                  <a:pt x="235006" y="1684058"/>
                </a:moveTo>
                <a:cubicBezTo>
                  <a:pt x="218335" y="1684058"/>
                  <a:pt x="218335" y="1684058"/>
                  <a:pt x="235006" y="1697640"/>
                </a:cubicBezTo>
                <a:cubicBezTo>
                  <a:pt x="235006" y="1697640"/>
                  <a:pt x="235006" y="1697640"/>
                  <a:pt x="218335" y="1697640"/>
                </a:cubicBezTo>
                <a:cubicBezTo>
                  <a:pt x="218335" y="1697640"/>
                  <a:pt x="218335" y="1697640"/>
                  <a:pt x="218335" y="1711221"/>
                </a:cubicBezTo>
                <a:cubicBezTo>
                  <a:pt x="218335" y="1711221"/>
                  <a:pt x="218335" y="1711221"/>
                  <a:pt x="218335" y="1712973"/>
                </a:cubicBezTo>
                <a:lnTo>
                  <a:pt x="218335" y="1721735"/>
                </a:lnTo>
                <a:lnTo>
                  <a:pt x="218335" y="1725240"/>
                </a:lnTo>
                <a:lnTo>
                  <a:pt x="235006" y="1725240"/>
                </a:lnTo>
                <a:lnTo>
                  <a:pt x="235006" y="1711221"/>
                </a:lnTo>
                <a:cubicBezTo>
                  <a:pt x="235006" y="1711221"/>
                  <a:pt x="235006" y="1711221"/>
                  <a:pt x="235006" y="1697640"/>
                </a:cubicBezTo>
                <a:close/>
                <a:moveTo>
                  <a:pt x="1361099" y="1670477"/>
                </a:moveTo>
                <a:lnTo>
                  <a:pt x="1361099" y="1684058"/>
                </a:lnTo>
                <a:lnTo>
                  <a:pt x="1365267" y="1684058"/>
                </a:lnTo>
                <a:cubicBezTo>
                  <a:pt x="1365267" y="1684058"/>
                  <a:pt x="1369435" y="1684058"/>
                  <a:pt x="1377770" y="1684058"/>
                </a:cubicBezTo>
                <a:lnTo>
                  <a:pt x="1377770" y="1670477"/>
                </a:lnTo>
                <a:lnTo>
                  <a:pt x="1368132" y="1670477"/>
                </a:lnTo>
                <a:lnTo>
                  <a:pt x="1367351" y="1670477"/>
                </a:lnTo>
                <a:cubicBezTo>
                  <a:pt x="1365267" y="1670477"/>
                  <a:pt x="1361099" y="1670477"/>
                  <a:pt x="1361099" y="1670477"/>
                </a:cubicBezTo>
                <a:close/>
                <a:moveTo>
                  <a:pt x="571113" y="1656458"/>
                </a:moveTo>
                <a:cubicBezTo>
                  <a:pt x="571113" y="1656458"/>
                  <a:pt x="571113" y="1656458"/>
                  <a:pt x="571113" y="1670477"/>
                </a:cubicBezTo>
                <a:lnTo>
                  <a:pt x="588322" y="1670477"/>
                </a:lnTo>
                <a:cubicBezTo>
                  <a:pt x="588322" y="1670477"/>
                  <a:pt x="588322" y="1670477"/>
                  <a:pt x="588322" y="1668725"/>
                </a:cubicBezTo>
                <a:lnTo>
                  <a:pt x="588322" y="1658211"/>
                </a:lnTo>
                <a:cubicBezTo>
                  <a:pt x="588322" y="1656458"/>
                  <a:pt x="588322" y="1656458"/>
                  <a:pt x="588322" y="1656458"/>
                </a:cubicBezTo>
                <a:cubicBezTo>
                  <a:pt x="588322" y="1656458"/>
                  <a:pt x="588322" y="1656458"/>
                  <a:pt x="571113" y="1656458"/>
                </a:cubicBezTo>
                <a:close/>
                <a:moveTo>
                  <a:pt x="436670" y="1656458"/>
                </a:moveTo>
                <a:lnTo>
                  <a:pt x="436670" y="1670477"/>
                </a:lnTo>
                <a:cubicBezTo>
                  <a:pt x="436670" y="1684058"/>
                  <a:pt x="436670" y="1670477"/>
                  <a:pt x="453879" y="1670477"/>
                </a:cubicBezTo>
                <a:cubicBezTo>
                  <a:pt x="436670" y="1670477"/>
                  <a:pt x="453879" y="1656458"/>
                  <a:pt x="436670" y="1656458"/>
                </a:cubicBezTo>
                <a:close/>
                <a:moveTo>
                  <a:pt x="285557" y="1656458"/>
                </a:moveTo>
                <a:lnTo>
                  <a:pt x="302228" y="1670477"/>
                </a:lnTo>
                <a:cubicBezTo>
                  <a:pt x="302228" y="1670477"/>
                  <a:pt x="302228" y="1670477"/>
                  <a:pt x="302228" y="1656458"/>
                </a:cubicBezTo>
                <a:close/>
                <a:moveTo>
                  <a:pt x="235006" y="1642877"/>
                </a:moveTo>
                <a:lnTo>
                  <a:pt x="235006" y="1656458"/>
                </a:lnTo>
                <a:lnTo>
                  <a:pt x="235006" y="1670477"/>
                </a:lnTo>
                <a:lnTo>
                  <a:pt x="252215" y="1670477"/>
                </a:lnTo>
                <a:cubicBezTo>
                  <a:pt x="252215" y="1656458"/>
                  <a:pt x="235006" y="1656458"/>
                  <a:pt x="235006" y="1656458"/>
                </a:cubicBezTo>
                <a:lnTo>
                  <a:pt x="252215" y="1656458"/>
                </a:lnTo>
                <a:cubicBezTo>
                  <a:pt x="252215" y="1656458"/>
                  <a:pt x="252215" y="1656458"/>
                  <a:pt x="252215" y="1642877"/>
                </a:cubicBezTo>
                <a:lnTo>
                  <a:pt x="250064" y="1642877"/>
                </a:lnTo>
                <a:cubicBezTo>
                  <a:pt x="247913" y="1642877"/>
                  <a:pt x="243611" y="1642877"/>
                  <a:pt x="235006" y="1642877"/>
                </a:cubicBezTo>
                <a:close/>
                <a:moveTo>
                  <a:pt x="1344428" y="1629296"/>
                </a:moveTo>
                <a:cubicBezTo>
                  <a:pt x="1327757" y="1629296"/>
                  <a:pt x="1344428" y="1629296"/>
                  <a:pt x="1344428" y="1642877"/>
                </a:cubicBezTo>
                <a:lnTo>
                  <a:pt x="1344428" y="1656458"/>
                </a:lnTo>
                <a:lnTo>
                  <a:pt x="1361099" y="1656458"/>
                </a:lnTo>
                <a:cubicBezTo>
                  <a:pt x="1344428" y="1656458"/>
                  <a:pt x="1344428" y="1642877"/>
                  <a:pt x="1344428" y="1642877"/>
                </a:cubicBezTo>
                <a:close/>
                <a:moveTo>
                  <a:pt x="1142764" y="1629296"/>
                </a:moveTo>
                <a:cubicBezTo>
                  <a:pt x="1142764" y="1629296"/>
                  <a:pt x="1142764" y="1629296"/>
                  <a:pt x="1142764" y="1642877"/>
                </a:cubicBezTo>
                <a:cubicBezTo>
                  <a:pt x="1142764" y="1642877"/>
                  <a:pt x="1142764" y="1642877"/>
                  <a:pt x="1144848" y="1642877"/>
                </a:cubicBezTo>
                <a:lnTo>
                  <a:pt x="1157351" y="1642877"/>
                </a:lnTo>
                <a:cubicBezTo>
                  <a:pt x="1159435" y="1642877"/>
                  <a:pt x="1159435" y="1642877"/>
                  <a:pt x="1159435" y="1642877"/>
                </a:cubicBezTo>
                <a:cubicBezTo>
                  <a:pt x="1142764" y="1642877"/>
                  <a:pt x="1142764" y="1629296"/>
                  <a:pt x="1142764" y="1629296"/>
                </a:cubicBezTo>
                <a:close/>
                <a:moveTo>
                  <a:pt x="1764427" y="1615715"/>
                </a:moveTo>
                <a:cubicBezTo>
                  <a:pt x="1764427" y="1615715"/>
                  <a:pt x="1764427" y="1629296"/>
                  <a:pt x="1781098" y="1629296"/>
                </a:cubicBezTo>
                <a:lnTo>
                  <a:pt x="1764427" y="1629296"/>
                </a:lnTo>
                <a:cubicBezTo>
                  <a:pt x="1764427" y="1629296"/>
                  <a:pt x="1764427" y="1629296"/>
                  <a:pt x="1764427" y="1615715"/>
                </a:cubicBezTo>
                <a:close/>
                <a:moveTo>
                  <a:pt x="604993" y="1615715"/>
                </a:moveTo>
                <a:cubicBezTo>
                  <a:pt x="604993" y="1615715"/>
                  <a:pt x="604993" y="1615715"/>
                  <a:pt x="604993" y="1629296"/>
                </a:cubicBezTo>
                <a:cubicBezTo>
                  <a:pt x="604993" y="1629296"/>
                  <a:pt x="604993" y="1629296"/>
                  <a:pt x="621664" y="1629296"/>
                </a:cubicBezTo>
                <a:cubicBezTo>
                  <a:pt x="621664" y="1629296"/>
                  <a:pt x="621664" y="1629296"/>
                  <a:pt x="604993" y="1615715"/>
                </a:cubicBezTo>
                <a:close/>
                <a:moveTo>
                  <a:pt x="1697206" y="1601696"/>
                </a:moveTo>
                <a:cubicBezTo>
                  <a:pt x="1697206" y="1601696"/>
                  <a:pt x="1697206" y="1601696"/>
                  <a:pt x="1697206" y="1615715"/>
                </a:cubicBezTo>
                <a:cubicBezTo>
                  <a:pt x="1697206" y="1615715"/>
                  <a:pt x="1713877" y="1615715"/>
                  <a:pt x="1713877" y="1629296"/>
                </a:cubicBezTo>
                <a:lnTo>
                  <a:pt x="1713877" y="1642877"/>
                </a:lnTo>
                <a:cubicBezTo>
                  <a:pt x="1713877" y="1642877"/>
                  <a:pt x="1713877" y="1642877"/>
                  <a:pt x="1731085" y="1656458"/>
                </a:cubicBezTo>
                <a:lnTo>
                  <a:pt x="1713877" y="1656458"/>
                </a:lnTo>
                <a:lnTo>
                  <a:pt x="1713877" y="1670477"/>
                </a:lnTo>
                <a:lnTo>
                  <a:pt x="1731085" y="1670477"/>
                </a:lnTo>
                <a:lnTo>
                  <a:pt x="1747756" y="1670477"/>
                </a:lnTo>
                <a:lnTo>
                  <a:pt x="1747756" y="1656458"/>
                </a:lnTo>
                <a:lnTo>
                  <a:pt x="1741505" y="1656458"/>
                </a:lnTo>
                <a:cubicBezTo>
                  <a:pt x="1740463" y="1656458"/>
                  <a:pt x="1739942" y="1656458"/>
                  <a:pt x="1740723" y="1656458"/>
                </a:cubicBezTo>
                <a:lnTo>
                  <a:pt x="1731085" y="1656458"/>
                </a:lnTo>
                <a:cubicBezTo>
                  <a:pt x="1731085" y="1656458"/>
                  <a:pt x="1731085" y="1648819"/>
                  <a:pt x="1731085" y="1650729"/>
                </a:cubicBezTo>
                <a:lnTo>
                  <a:pt x="1731085" y="1642877"/>
                </a:lnTo>
                <a:cubicBezTo>
                  <a:pt x="1731085" y="1629296"/>
                  <a:pt x="1731085" y="1629296"/>
                  <a:pt x="1713877" y="1629296"/>
                </a:cubicBezTo>
                <a:lnTo>
                  <a:pt x="1713877" y="1615715"/>
                </a:lnTo>
                <a:lnTo>
                  <a:pt x="1713877" y="1601696"/>
                </a:lnTo>
                <a:close/>
                <a:moveTo>
                  <a:pt x="470550" y="1588114"/>
                </a:moveTo>
                <a:cubicBezTo>
                  <a:pt x="470550" y="1601696"/>
                  <a:pt x="453879" y="1588114"/>
                  <a:pt x="453879" y="1601696"/>
                </a:cubicBezTo>
                <a:cubicBezTo>
                  <a:pt x="453879" y="1601696"/>
                  <a:pt x="453879" y="1601696"/>
                  <a:pt x="453879" y="1615715"/>
                </a:cubicBezTo>
                <a:cubicBezTo>
                  <a:pt x="453879" y="1615715"/>
                  <a:pt x="453879" y="1615715"/>
                  <a:pt x="453879" y="1629296"/>
                </a:cubicBezTo>
                <a:cubicBezTo>
                  <a:pt x="436670" y="1629296"/>
                  <a:pt x="453879" y="1629296"/>
                  <a:pt x="453879" y="1642877"/>
                </a:cubicBezTo>
                <a:cubicBezTo>
                  <a:pt x="453879" y="1642877"/>
                  <a:pt x="453879" y="1642877"/>
                  <a:pt x="453879" y="1629296"/>
                </a:cubicBezTo>
                <a:cubicBezTo>
                  <a:pt x="453879" y="1615715"/>
                  <a:pt x="470550" y="1615715"/>
                  <a:pt x="453879" y="1615715"/>
                </a:cubicBezTo>
                <a:lnTo>
                  <a:pt x="458047" y="1615715"/>
                </a:lnTo>
                <a:cubicBezTo>
                  <a:pt x="458047" y="1615715"/>
                  <a:pt x="462215" y="1615715"/>
                  <a:pt x="470550" y="1615715"/>
                </a:cubicBezTo>
                <a:lnTo>
                  <a:pt x="470550" y="1601696"/>
                </a:lnTo>
                <a:close/>
                <a:moveTo>
                  <a:pt x="302228" y="1588114"/>
                </a:moveTo>
                <a:lnTo>
                  <a:pt x="302228" y="1601696"/>
                </a:lnTo>
                <a:lnTo>
                  <a:pt x="312176" y="1601696"/>
                </a:lnTo>
                <a:cubicBezTo>
                  <a:pt x="311370" y="1601696"/>
                  <a:pt x="311908" y="1601696"/>
                  <a:pt x="312983" y="1601696"/>
                </a:cubicBezTo>
                <a:lnTo>
                  <a:pt x="319436" y="1601696"/>
                </a:lnTo>
                <a:cubicBezTo>
                  <a:pt x="319436" y="1615715"/>
                  <a:pt x="302228" y="1615715"/>
                  <a:pt x="302228" y="1615715"/>
                </a:cubicBezTo>
                <a:cubicBezTo>
                  <a:pt x="302228" y="1615715"/>
                  <a:pt x="302228" y="1615715"/>
                  <a:pt x="302228" y="1629296"/>
                </a:cubicBezTo>
                <a:cubicBezTo>
                  <a:pt x="302228" y="1629296"/>
                  <a:pt x="302228" y="1629296"/>
                  <a:pt x="319436" y="1629296"/>
                </a:cubicBezTo>
                <a:lnTo>
                  <a:pt x="319436" y="1615715"/>
                </a:lnTo>
                <a:lnTo>
                  <a:pt x="319436" y="1601696"/>
                </a:lnTo>
                <a:cubicBezTo>
                  <a:pt x="336107" y="1601696"/>
                  <a:pt x="319436" y="1601696"/>
                  <a:pt x="319436" y="1588114"/>
                </a:cubicBezTo>
                <a:close/>
                <a:moveTo>
                  <a:pt x="252215" y="1588114"/>
                </a:moveTo>
                <a:cubicBezTo>
                  <a:pt x="252215" y="1588114"/>
                  <a:pt x="252215" y="1588114"/>
                  <a:pt x="252215" y="1601696"/>
                </a:cubicBezTo>
                <a:cubicBezTo>
                  <a:pt x="252215" y="1601696"/>
                  <a:pt x="252215" y="1601696"/>
                  <a:pt x="252215" y="1615715"/>
                </a:cubicBezTo>
                <a:cubicBezTo>
                  <a:pt x="252215" y="1615715"/>
                  <a:pt x="252215" y="1601696"/>
                  <a:pt x="268886" y="1601696"/>
                </a:cubicBezTo>
                <a:lnTo>
                  <a:pt x="268886" y="1588114"/>
                </a:lnTo>
                <a:lnTo>
                  <a:pt x="266802" y="1588114"/>
                </a:lnTo>
                <a:cubicBezTo>
                  <a:pt x="264718" y="1588114"/>
                  <a:pt x="260550" y="1588114"/>
                  <a:pt x="252215" y="1588114"/>
                </a:cubicBezTo>
                <a:close/>
                <a:moveTo>
                  <a:pt x="1361099" y="1574533"/>
                </a:moveTo>
                <a:cubicBezTo>
                  <a:pt x="1344428" y="1588114"/>
                  <a:pt x="1361099" y="1574533"/>
                  <a:pt x="1361099" y="1588114"/>
                </a:cubicBezTo>
                <a:close/>
                <a:moveTo>
                  <a:pt x="705556" y="1574533"/>
                </a:moveTo>
                <a:lnTo>
                  <a:pt x="705556" y="1588114"/>
                </a:lnTo>
                <a:cubicBezTo>
                  <a:pt x="722765" y="1588114"/>
                  <a:pt x="705556" y="1574533"/>
                  <a:pt x="705556" y="1574533"/>
                </a:cubicBezTo>
                <a:close/>
                <a:moveTo>
                  <a:pt x="403329" y="1574533"/>
                </a:moveTo>
                <a:cubicBezTo>
                  <a:pt x="403329" y="1574533"/>
                  <a:pt x="403329" y="1574533"/>
                  <a:pt x="419999" y="1574533"/>
                </a:cubicBezTo>
                <a:lnTo>
                  <a:pt x="419999" y="1588114"/>
                </a:lnTo>
                <a:lnTo>
                  <a:pt x="403329" y="1588114"/>
                </a:lnTo>
                <a:cubicBezTo>
                  <a:pt x="403329" y="1588114"/>
                  <a:pt x="403329" y="1588114"/>
                  <a:pt x="403329" y="1574533"/>
                </a:cubicBezTo>
                <a:close/>
                <a:moveTo>
                  <a:pt x="1377770" y="1560952"/>
                </a:moveTo>
                <a:lnTo>
                  <a:pt x="1377770" y="1574533"/>
                </a:lnTo>
                <a:cubicBezTo>
                  <a:pt x="1377770" y="1574533"/>
                  <a:pt x="1377770" y="1574533"/>
                  <a:pt x="1379921" y="1574533"/>
                </a:cubicBezTo>
                <a:lnTo>
                  <a:pt x="1387719" y="1574533"/>
                </a:lnTo>
                <a:cubicBezTo>
                  <a:pt x="1386912" y="1574533"/>
                  <a:pt x="1387450" y="1574533"/>
                  <a:pt x="1388525" y="1574533"/>
                </a:cubicBezTo>
                <a:lnTo>
                  <a:pt x="1394979" y="1574533"/>
                </a:lnTo>
                <a:lnTo>
                  <a:pt x="1394979" y="1560952"/>
                </a:lnTo>
                <a:close/>
                <a:moveTo>
                  <a:pt x="285557" y="1560952"/>
                </a:moveTo>
                <a:cubicBezTo>
                  <a:pt x="285557" y="1560952"/>
                  <a:pt x="285557" y="1560952"/>
                  <a:pt x="285557" y="1574533"/>
                </a:cubicBezTo>
                <a:lnTo>
                  <a:pt x="302228" y="1574533"/>
                </a:lnTo>
                <a:close/>
                <a:moveTo>
                  <a:pt x="1680535" y="1546933"/>
                </a:moveTo>
                <a:cubicBezTo>
                  <a:pt x="1663864" y="1546933"/>
                  <a:pt x="1663864" y="1546933"/>
                  <a:pt x="1663864" y="1560952"/>
                </a:cubicBezTo>
                <a:cubicBezTo>
                  <a:pt x="1663864" y="1560952"/>
                  <a:pt x="1663864" y="1560952"/>
                  <a:pt x="1665948" y="1560952"/>
                </a:cubicBezTo>
                <a:lnTo>
                  <a:pt x="1680535" y="1560952"/>
                </a:lnTo>
                <a:cubicBezTo>
                  <a:pt x="1680535" y="1560952"/>
                  <a:pt x="1663864" y="1560952"/>
                  <a:pt x="1663864" y="1574533"/>
                </a:cubicBezTo>
                <a:lnTo>
                  <a:pt x="1680535" y="1574533"/>
                </a:lnTo>
                <a:cubicBezTo>
                  <a:pt x="1663864" y="1574533"/>
                  <a:pt x="1663864" y="1574533"/>
                  <a:pt x="1663864" y="1588114"/>
                </a:cubicBezTo>
                <a:lnTo>
                  <a:pt x="1680535" y="1588114"/>
                </a:lnTo>
                <a:lnTo>
                  <a:pt x="1690173" y="1588114"/>
                </a:lnTo>
                <a:cubicBezTo>
                  <a:pt x="1687829" y="1588114"/>
                  <a:pt x="1697206" y="1588114"/>
                  <a:pt x="1697206" y="1588114"/>
                </a:cubicBezTo>
                <a:lnTo>
                  <a:pt x="1697206" y="1574533"/>
                </a:lnTo>
                <a:lnTo>
                  <a:pt x="1680535" y="1574533"/>
                </a:lnTo>
                <a:lnTo>
                  <a:pt x="1680535" y="1560952"/>
                </a:lnTo>
                <a:cubicBezTo>
                  <a:pt x="1680535" y="1560952"/>
                  <a:pt x="1680535" y="1560952"/>
                  <a:pt x="1680535" y="1546933"/>
                </a:cubicBezTo>
                <a:close/>
                <a:moveTo>
                  <a:pt x="1546092" y="1546933"/>
                </a:moveTo>
                <a:lnTo>
                  <a:pt x="1546092" y="1560952"/>
                </a:lnTo>
                <a:cubicBezTo>
                  <a:pt x="1546092" y="1560952"/>
                  <a:pt x="1546092" y="1560952"/>
                  <a:pt x="1529421" y="1560952"/>
                </a:cubicBezTo>
                <a:cubicBezTo>
                  <a:pt x="1529421" y="1560952"/>
                  <a:pt x="1529421" y="1560952"/>
                  <a:pt x="1529421" y="1574533"/>
                </a:cubicBezTo>
                <a:lnTo>
                  <a:pt x="1539059" y="1574533"/>
                </a:lnTo>
                <a:cubicBezTo>
                  <a:pt x="1538278" y="1574533"/>
                  <a:pt x="1538799" y="1574533"/>
                  <a:pt x="1539841" y="1574533"/>
                </a:cubicBezTo>
                <a:lnTo>
                  <a:pt x="1546092" y="1574533"/>
                </a:lnTo>
                <a:cubicBezTo>
                  <a:pt x="1546092" y="1574533"/>
                  <a:pt x="1546092" y="1574533"/>
                  <a:pt x="1546092" y="1572836"/>
                </a:cubicBezTo>
                <a:lnTo>
                  <a:pt x="1546092" y="1566682"/>
                </a:lnTo>
                <a:cubicBezTo>
                  <a:pt x="1546092" y="1568592"/>
                  <a:pt x="1546092" y="1560952"/>
                  <a:pt x="1546092" y="1560952"/>
                </a:cubicBezTo>
                <a:cubicBezTo>
                  <a:pt x="1546092" y="1560952"/>
                  <a:pt x="1546092" y="1560952"/>
                  <a:pt x="1548176" y="1560952"/>
                </a:cubicBezTo>
                <a:lnTo>
                  <a:pt x="1553386" y="1560952"/>
                </a:lnTo>
                <a:cubicBezTo>
                  <a:pt x="1556512" y="1560952"/>
                  <a:pt x="1550260" y="1560952"/>
                  <a:pt x="1562763" y="1560952"/>
                </a:cubicBezTo>
                <a:cubicBezTo>
                  <a:pt x="1562763" y="1560952"/>
                  <a:pt x="1562763" y="1560952"/>
                  <a:pt x="1562763" y="1559200"/>
                </a:cubicBezTo>
                <a:lnTo>
                  <a:pt x="1562763" y="1555695"/>
                </a:lnTo>
                <a:cubicBezTo>
                  <a:pt x="1562763" y="1554819"/>
                  <a:pt x="1562763" y="1554381"/>
                  <a:pt x="1562763" y="1555038"/>
                </a:cubicBezTo>
                <a:lnTo>
                  <a:pt x="1562763" y="1546933"/>
                </a:lnTo>
                <a:close/>
                <a:moveTo>
                  <a:pt x="470550" y="1546933"/>
                </a:moveTo>
                <a:lnTo>
                  <a:pt x="470550" y="1560952"/>
                </a:lnTo>
                <a:lnTo>
                  <a:pt x="470550" y="1574533"/>
                </a:lnTo>
                <a:lnTo>
                  <a:pt x="487221" y="1560952"/>
                </a:lnTo>
                <a:cubicBezTo>
                  <a:pt x="487221" y="1560952"/>
                  <a:pt x="487221" y="1560952"/>
                  <a:pt x="487221" y="1546933"/>
                </a:cubicBezTo>
                <a:close/>
                <a:moveTo>
                  <a:pt x="336107" y="1546933"/>
                </a:moveTo>
                <a:cubicBezTo>
                  <a:pt x="336107" y="1560952"/>
                  <a:pt x="352778" y="1560952"/>
                  <a:pt x="336107" y="1560952"/>
                </a:cubicBezTo>
                <a:close/>
                <a:moveTo>
                  <a:pt x="319436" y="1546933"/>
                </a:moveTo>
                <a:cubicBezTo>
                  <a:pt x="319436" y="1560952"/>
                  <a:pt x="319436" y="1560952"/>
                  <a:pt x="336107" y="1560952"/>
                </a:cubicBezTo>
                <a:cubicBezTo>
                  <a:pt x="336107" y="1560952"/>
                  <a:pt x="326730" y="1560952"/>
                  <a:pt x="329074" y="1560952"/>
                </a:cubicBezTo>
                <a:lnTo>
                  <a:pt x="319436" y="1560952"/>
                </a:lnTo>
                <a:cubicBezTo>
                  <a:pt x="319436" y="1560952"/>
                  <a:pt x="319436" y="1560952"/>
                  <a:pt x="319436" y="1574533"/>
                </a:cubicBezTo>
                <a:lnTo>
                  <a:pt x="336107" y="1574533"/>
                </a:lnTo>
                <a:lnTo>
                  <a:pt x="352778" y="1574533"/>
                </a:lnTo>
                <a:lnTo>
                  <a:pt x="352778" y="1560952"/>
                </a:lnTo>
                <a:lnTo>
                  <a:pt x="352778" y="1546933"/>
                </a:lnTo>
                <a:cubicBezTo>
                  <a:pt x="352778" y="1546933"/>
                  <a:pt x="352778" y="1546933"/>
                  <a:pt x="336107" y="1546933"/>
                </a:cubicBezTo>
                <a:lnTo>
                  <a:pt x="334023" y="1546933"/>
                </a:lnTo>
                <a:lnTo>
                  <a:pt x="329856" y="1546933"/>
                </a:lnTo>
                <a:cubicBezTo>
                  <a:pt x="328814" y="1546933"/>
                  <a:pt x="328293" y="1546933"/>
                  <a:pt x="329074" y="1546933"/>
                </a:cubicBezTo>
                <a:close/>
                <a:moveTo>
                  <a:pt x="270970" y="1536747"/>
                </a:moveTo>
                <a:cubicBezTo>
                  <a:pt x="268886" y="1536747"/>
                  <a:pt x="268886" y="1540143"/>
                  <a:pt x="268886" y="1546933"/>
                </a:cubicBezTo>
                <a:cubicBezTo>
                  <a:pt x="268886" y="1546933"/>
                  <a:pt x="268886" y="1546933"/>
                  <a:pt x="285557" y="1546933"/>
                </a:cubicBezTo>
                <a:cubicBezTo>
                  <a:pt x="277221" y="1540143"/>
                  <a:pt x="273054" y="1536747"/>
                  <a:pt x="270970" y="1536747"/>
                </a:cubicBezTo>
                <a:close/>
                <a:moveTo>
                  <a:pt x="1462200" y="1533352"/>
                </a:moveTo>
                <a:cubicBezTo>
                  <a:pt x="1444991" y="1533352"/>
                  <a:pt x="1444991" y="1546933"/>
                  <a:pt x="1444991" y="1546933"/>
                </a:cubicBezTo>
                <a:cubicBezTo>
                  <a:pt x="1444991" y="1546933"/>
                  <a:pt x="1444991" y="1560952"/>
                  <a:pt x="1462200" y="1560952"/>
                </a:cubicBezTo>
                <a:cubicBezTo>
                  <a:pt x="1462200" y="1560952"/>
                  <a:pt x="1462200" y="1564347"/>
                  <a:pt x="1462200" y="1566045"/>
                </a:cubicBezTo>
                <a:lnTo>
                  <a:pt x="1462200" y="1566682"/>
                </a:lnTo>
                <a:lnTo>
                  <a:pt x="1462200" y="1574533"/>
                </a:lnTo>
                <a:lnTo>
                  <a:pt x="1478871" y="1574533"/>
                </a:lnTo>
                <a:cubicBezTo>
                  <a:pt x="1478871" y="1574533"/>
                  <a:pt x="1462200" y="1574533"/>
                  <a:pt x="1478871" y="1560952"/>
                </a:cubicBezTo>
                <a:cubicBezTo>
                  <a:pt x="1478871" y="1560952"/>
                  <a:pt x="1478871" y="1560952"/>
                  <a:pt x="1476787" y="1560952"/>
                </a:cubicBezTo>
                <a:lnTo>
                  <a:pt x="1469233" y="1560952"/>
                </a:lnTo>
                <a:lnTo>
                  <a:pt x="1468452" y="1560952"/>
                </a:lnTo>
                <a:cubicBezTo>
                  <a:pt x="1466368" y="1560952"/>
                  <a:pt x="1462200" y="1560952"/>
                  <a:pt x="1462200" y="1560952"/>
                </a:cubicBezTo>
                <a:lnTo>
                  <a:pt x="1462200" y="1546933"/>
                </a:lnTo>
                <a:cubicBezTo>
                  <a:pt x="1462200" y="1546933"/>
                  <a:pt x="1444991" y="1546933"/>
                  <a:pt x="1462200" y="1533352"/>
                </a:cubicBezTo>
                <a:close/>
                <a:moveTo>
                  <a:pt x="285557" y="1533352"/>
                </a:moveTo>
                <a:cubicBezTo>
                  <a:pt x="285557" y="1533352"/>
                  <a:pt x="285557" y="1546933"/>
                  <a:pt x="302228" y="1546933"/>
                </a:cubicBezTo>
                <a:cubicBezTo>
                  <a:pt x="302228" y="1546933"/>
                  <a:pt x="302228" y="1533352"/>
                  <a:pt x="285557" y="1533352"/>
                </a:cubicBezTo>
                <a:close/>
                <a:moveTo>
                  <a:pt x="1663864" y="1519771"/>
                </a:moveTo>
                <a:lnTo>
                  <a:pt x="1663864" y="1533352"/>
                </a:lnTo>
                <a:cubicBezTo>
                  <a:pt x="1680535" y="1533352"/>
                  <a:pt x="1680535" y="1533352"/>
                  <a:pt x="1680535" y="1519771"/>
                </a:cubicBezTo>
                <a:lnTo>
                  <a:pt x="1678451" y="1519771"/>
                </a:lnTo>
                <a:cubicBezTo>
                  <a:pt x="1676368" y="1519771"/>
                  <a:pt x="1672200" y="1519771"/>
                  <a:pt x="1663864" y="1519771"/>
                </a:cubicBezTo>
                <a:close/>
                <a:moveTo>
                  <a:pt x="1125555" y="1519771"/>
                </a:moveTo>
                <a:cubicBezTo>
                  <a:pt x="1142764" y="1519771"/>
                  <a:pt x="1142764" y="1519771"/>
                  <a:pt x="1142764" y="1533352"/>
                </a:cubicBezTo>
                <a:cubicBezTo>
                  <a:pt x="1142764" y="1533352"/>
                  <a:pt x="1142764" y="1533352"/>
                  <a:pt x="1142764" y="1519771"/>
                </a:cubicBezTo>
                <a:cubicBezTo>
                  <a:pt x="1142764" y="1519771"/>
                  <a:pt x="1142764" y="1519771"/>
                  <a:pt x="1125555" y="1519771"/>
                </a:cubicBezTo>
                <a:close/>
                <a:moveTo>
                  <a:pt x="705556" y="1519771"/>
                </a:moveTo>
                <a:cubicBezTo>
                  <a:pt x="722765" y="1533352"/>
                  <a:pt x="722765" y="1533352"/>
                  <a:pt x="705556" y="1533352"/>
                </a:cubicBezTo>
                <a:lnTo>
                  <a:pt x="722765" y="1533352"/>
                </a:lnTo>
                <a:cubicBezTo>
                  <a:pt x="722765" y="1533352"/>
                  <a:pt x="739436" y="1533352"/>
                  <a:pt x="739436" y="1546933"/>
                </a:cubicBezTo>
                <a:lnTo>
                  <a:pt x="739436" y="1533352"/>
                </a:lnTo>
                <a:lnTo>
                  <a:pt x="722765" y="1533352"/>
                </a:lnTo>
                <a:cubicBezTo>
                  <a:pt x="722765" y="1533352"/>
                  <a:pt x="722765" y="1533352"/>
                  <a:pt x="722765" y="1519771"/>
                </a:cubicBezTo>
                <a:close/>
                <a:moveTo>
                  <a:pt x="991650" y="1506190"/>
                </a:moveTo>
                <a:lnTo>
                  <a:pt x="991650" y="1519771"/>
                </a:lnTo>
                <a:cubicBezTo>
                  <a:pt x="991650" y="1519771"/>
                  <a:pt x="991650" y="1519771"/>
                  <a:pt x="1008321" y="1519771"/>
                </a:cubicBezTo>
                <a:cubicBezTo>
                  <a:pt x="991650" y="1519771"/>
                  <a:pt x="991650" y="1519771"/>
                  <a:pt x="991650" y="1506190"/>
                </a:cubicBezTo>
                <a:close/>
                <a:moveTo>
                  <a:pt x="890549" y="1506190"/>
                </a:moveTo>
                <a:cubicBezTo>
                  <a:pt x="890549" y="1506190"/>
                  <a:pt x="890549" y="1506190"/>
                  <a:pt x="907220" y="1519771"/>
                </a:cubicBezTo>
                <a:lnTo>
                  <a:pt x="907220" y="1506190"/>
                </a:lnTo>
                <a:close/>
                <a:moveTo>
                  <a:pt x="503892" y="1506190"/>
                </a:moveTo>
                <a:cubicBezTo>
                  <a:pt x="503892" y="1519771"/>
                  <a:pt x="503892" y="1519771"/>
                  <a:pt x="487221" y="1519771"/>
                </a:cubicBezTo>
                <a:cubicBezTo>
                  <a:pt x="487221" y="1519771"/>
                  <a:pt x="487221" y="1527410"/>
                  <a:pt x="487221" y="1525500"/>
                </a:cubicBezTo>
                <a:lnTo>
                  <a:pt x="487221" y="1533352"/>
                </a:lnTo>
                <a:lnTo>
                  <a:pt x="503892" y="1533352"/>
                </a:lnTo>
                <a:cubicBezTo>
                  <a:pt x="503892" y="1519771"/>
                  <a:pt x="503892" y="1519771"/>
                  <a:pt x="487221" y="1519771"/>
                </a:cubicBezTo>
                <a:lnTo>
                  <a:pt x="503892" y="1519771"/>
                </a:lnTo>
                <a:lnTo>
                  <a:pt x="503892" y="1518073"/>
                </a:lnTo>
                <a:lnTo>
                  <a:pt x="503892" y="1514678"/>
                </a:lnTo>
                <a:cubicBezTo>
                  <a:pt x="503892" y="1513829"/>
                  <a:pt x="503892" y="1513405"/>
                  <a:pt x="503892" y="1514041"/>
                </a:cubicBezTo>
                <a:close/>
                <a:moveTo>
                  <a:pt x="336107" y="1506190"/>
                </a:moveTo>
                <a:cubicBezTo>
                  <a:pt x="336107" y="1506190"/>
                  <a:pt x="336107" y="1506190"/>
                  <a:pt x="336107" y="1519771"/>
                </a:cubicBezTo>
                <a:lnTo>
                  <a:pt x="336107" y="1533352"/>
                </a:lnTo>
                <a:cubicBezTo>
                  <a:pt x="336107" y="1533352"/>
                  <a:pt x="336107" y="1533352"/>
                  <a:pt x="352778" y="1533352"/>
                </a:cubicBezTo>
                <a:cubicBezTo>
                  <a:pt x="352778" y="1533352"/>
                  <a:pt x="352778" y="1533352"/>
                  <a:pt x="352778" y="1519771"/>
                </a:cubicBezTo>
                <a:lnTo>
                  <a:pt x="352778" y="1506190"/>
                </a:lnTo>
                <a:cubicBezTo>
                  <a:pt x="352778" y="1506190"/>
                  <a:pt x="352778" y="1506190"/>
                  <a:pt x="336107" y="1506190"/>
                </a:cubicBezTo>
                <a:close/>
                <a:moveTo>
                  <a:pt x="302228" y="1506190"/>
                </a:moveTo>
                <a:cubicBezTo>
                  <a:pt x="319436" y="1519771"/>
                  <a:pt x="302228" y="1519771"/>
                  <a:pt x="302228" y="1519771"/>
                </a:cubicBezTo>
                <a:lnTo>
                  <a:pt x="319436" y="1519771"/>
                </a:lnTo>
                <a:lnTo>
                  <a:pt x="319436" y="1506190"/>
                </a:lnTo>
                <a:cubicBezTo>
                  <a:pt x="319436" y="1506190"/>
                  <a:pt x="319436" y="1506190"/>
                  <a:pt x="302228" y="1506190"/>
                </a:cubicBezTo>
                <a:close/>
                <a:moveTo>
                  <a:pt x="268886" y="1506190"/>
                </a:moveTo>
                <a:cubicBezTo>
                  <a:pt x="285557" y="1506190"/>
                  <a:pt x="285557" y="1506190"/>
                  <a:pt x="285557" y="1519771"/>
                </a:cubicBezTo>
                <a:cubicBezTo>
                  <a:pt x="285557" y="1519771"/>
                  <a:pt x="285557" y="1519771"/>
                  <a:pt x="285557" y="1506190"/>
                </a:cubicBezTo>
                <a:cubicBezTo>
                  <a:pt x="285557" y="1506190"/>
                  <a:pt x="285557" y="1506190"/>
                  <a:pt x="268886" y="1506190"/>
                </a:cubicBezTo>
                <a:close/>
                <a:moveTo>
                  <a:pt x="1898870" y="1492170"/>
                </a:moveTo>
                <a:lnTo>
                  <a:pt x="1903038" y="1492170"/>
                </a:lnTo>
                <a:lnTo>
                  <a:pt x="1915541" y="1492170"/>
                </a:lnTo>
                <a:cubicBezTo>
                  <a:pt x="1915541" y="1492170"/>
                  <a:pt x="1898870" y="1506190"/>
                  <a:pt x="1915541" y="1506190"/>
                </a:cubicBezTo>
                <a:lnTo>
                  <a:pt x="1898870" y="1506190"/>
                </a:lnTo>
                <a:cubicBezTo>
                  <a:pt x="1898870" y="1506190"/>
                  <a:pt x="1898870" y="1506190"/>
                  <a:pt x="1898870" y="1492170"/>
                </a:cubicBezTo>
                <a:close/>
                <a:moveTo>
                  <a:pt x="1646655" y="1492170"/>
                </a:moveTo>
                <a:cubicBezTo>
                  <a:pt x="1646655" y="1492170"/>
                  <a:pt x="1646655" y="1492170"/>
                  <a:pt x="1646655" y="1506190"/>
                </a:cubicBezTo>
                <a:lnTo>
                  <a:pt x="1650957" y="1506190"/>
                </a:lnTo>
                <a:lnTo>
                  <a:pt x="1663864" y="1506190"/>
                </a:lnTo>
                <a:lnTo>
                  <a:pt x="1663864" y="1492170"/>
                </a:lnTo>
                <a:close/>
                <a:moveTo>
                  <a:pt x="1428320" y="1492170"/>
                </a:moveTo>
                <a:cubicBezTo>
                  <a:pt x="1411649" y="1506190"/>
                  <a:pt x="1428320" y="1492170"/>
                  <a:pt x="1428320" y="1492170"/>
                </a:cubicBezTo>
                <a:close/>
                <a:moveTo>
                  <a:pt x="1411649" y="1492170"/>
                </a:moveTo>
                <a:cubicBezTo>
                  <a:pt x="1411649" y="1492170"/>
                  <a:pt x="1411649" y="1492170"/>
                  <a:pt x="1411649" y="1506190"/>
                </a:cubicBezTo>
                <a:cubicBezTo>
                  <a:pt x="1428320" y="1506190"/>
                  <a:pt x="1428320" y="1492170"/>
                  <a:pt x="1428320" y="1492170"/>
                </a:cubicBezTo>
                <a:lnTo>
                  <a:pt x="1426236" y="1492170"/>
                </a:lnTo>
                <a:cubicBezTo>
                  <a:pt x="1424153" y="1492170"/>
                  <a:pt x="1419985" y="1492170"/>
                  <a:pt x="1411649" y="1492170"/>
                </a:cubicBezTo>
                <a:close/>
                <a:moveTo>
                  <a:pt x="957771" y="1492170"/>
                </a:moveTo>
                <a:cubicBezTo>
                  <a:pt x="957771" y="1492170"/>
                  <a:pt x="957771" y="1506190"/>
                  <a:pt x="941100" y="1506190"/>
                </a:cubicBezTo>
                <a:lnTo>
                  <a:pt x="957771" y="1506190"/>
                </a:lnTo>
                <a:lnTo>
                  <a:pt x="974442" y="1506190"/>
                </a:lnTo>
                <a:lnTo>
                  <a:pt x="974442" y="1492170"/>
                </a:lnTo>
                <a:close/>
                <a:moveTo>
                  <a:pt x="857207" y="1492170"/>
                </a:moveTo>
                <a:lnTo>
                  <a:pt x="857207" y="1506190"/>
                </a:lnTo>
                <a:cubicBezTo>
                  <a:pt x="857207" y="1506190"/>
                  <a:pt x="857207" y="1506190"/>
                  <a:pt x="857207" y="1519771"/>
                </a:cubicBezTo>
                <a:cubicBezTo>
                  <a:pt x="857207" y="1519771"/>
                  <a:pt x="857207" y="1519771"/>
                  <a:pt x="873878" y="1519771"/>
                </a:cubicBezTo>
                <a:cubicBezTo>
                  <a:pt x="873878" y="1506190"/>
                  <a:pt x="873878" y="1506190"/>
                  <a:pt x="857207" y="1506190"/>
                </a:cubicBezTo>
                <a:cubicBezTo>
                  <a:pt x="857207" y="1506190"/>
                  <a:pt x="866585" y="1506190"/>
                  <a:pt x="864240" y="1506190"/>
                </a:cubicBezTo>
                <a:lnTo>
                  <a:pt x="873878" y="1506190"/>
                </a:lnTo>
                <a:close/>
                <a:moveTo>
                  <a:pt x="739436" y="1492170"/>
                </a:moveTo>
                <a:cubicBezTo>
                  <a:pt x="739436" y="1492170"/>
                  <a:pt x="722765" y="1492170"/>
                  <a:pt x="739436" y="1506190"/>
                </a:cubicBezTo>
                <a:lnTo>
                  <a:pt x="739436" y="1492170"/>
                </a:lnTo>
                <a:cubicBezTo>
                  <a:pt x="739436" y="1506190"/>
                  <a:pt x="739436" y="1506190"/>
                  <a:pt x="756106" y="1506190"/>
                </a:cubicBezTo>
                <a:lnTo>
                  <a:pt x="756106" y="1492170"/>
                </a:lnTo>
                <a:close/>
                <a:moveTo>
                  <a:pt x="354862" y="1481984"/>
                </a:moveTo>
                <a:cubicBezTo>
                  <a:pt x="356946" y="1481985"/>
                  <a:pt x="361114" y="1485380"/>
                  <a:pt x="369449" y="1492170"/>
                </a:cubicBezTo>
                <a:cubicBezTo>
                  <a:pt x="369449" y="1492170"/>
                  <a:pt x="369449" y="1492170"/>
                  <a:pt x="352778" y="1492170"/>
                </a:cubicBezTo>
                <a:cubicBezTo>
                  <a:pt x="352778" y="1485380"/>
                  <a:pt x="352778" y="1481985"/>
                  <a:pt x="354862" y="1481984"/>
                </a:cubicBezTo>
                <a:close/>
                <a:moveTo>
                  <a:pt x="1646655" y="1478589"/>
                </a:moveTo>
                <a:cubicBezTo>
                  <a:pt x="1629984" y="1478589"/>
                  <a:pt x="1629984" y="1478589"/>
                  <a:pt x="1629984" y="1492170"/>
                </a:cubicBezTo>
                <a:close/>
                <a:moveTo>
                  <a:pt x="453879" y="1478589"/>
                </a:moveTo>
                <a:cubicBezTo>
                  <a:pt x="453879" y="1478589"/>
                  <a:pt x="453879" y="1478589"/>
                  <a:pt x="470550" y="1478589"/>
                </a:cubicBezTo>
                <a:lnTo>
                  <a:pt x="470550" y="1492170"/>
                </a:lnTo>
                <a:cubicBezTo>
                  <a:pt x="470550" y="1492170"/>
                  <a:pt x="453879" y="1492170"/>
                  <a:pt x="453879" y="1478589"/>
                </a:cubicBezTo>
                <a:close/>
                <a:moveTo>
                  <a:pt x="1444991" y="1465008"/>
                </a:moveTo>
                <a:lnTo>
                  <a:pt x="1444991" y="1472860"/>
                </a:lnTo>
                <a:lnTo>
                  <a:pt x="1444991" y="1473496"/>
                </a:lnTo>
                <a:lnTo>
                  <a:pt x="1444991" y="1478589"/>
                </a:lnTo>
                <a:lnTo>
                  <a:pt x="1462200" y="1478589"/>
                </a:lnTo>
                <a:close/>
                <a:moveTo>
                  <a:pt x="1192777" y="1465008"/>
                </a:moveTo>
                <a:cubicBezTo>
                  <a:pt x="1192777" y="1465008"/>
                  <a:pt x="1192777" y="1465008"/>
                  <a:pt x="1192777" y="1478589"/>
                </a:cubicBezTo>
                <a:cubicBezTo>
                  <a:pt x="1192777" y="1478589"/>
                  <a:pt x="1192777" y="1478589"/>
                  <a:pt x="1209985" y="1478589"/>
                </a:cubicBezTo>
                <a:cubicBezTo>
                  <a:pt x="1209985" y="1465008"/>
                  <a:pt x="1209985" y="1465008"/>
                  <a:pt x="1192777" y="1465008"/>
                </a:cubicBezTo>
                <a:close/>
                <a:moveTo>
                  <a:pt x="655543" y="1465008"/>
                </a:moveTo>
                <a:lnTo>
                  <a:pt x="655543" y="1478589"/>
                </a:lnTo>
                <a:cubicBezTo>
                  <a:pt x="655543" y="1478589"/>
                  <a:pt x="655543" y="1478589"/>
                  <a:pt x="655543" y="1480287"/>
                </a:cubicBezTo>
                <a:lnTo>
                  <a:pt x="655543" y="1490473"/>
                </a:lnTo>
                <a:lnTo>
                  <a:pt x="655543" y="1492170"/>
                </a:lnTo>
                <a:cubicBezTo>
                  <a:pt x="655543" y="1492170"/>
                  <a:pt x="655543" y="1478589"/>
                  <a:pt x="672214" y="1478589"/>
                </a:cubicBezTo>
                <a:lnTo>
                  <a:pt x="672214" y="1465008"/>
                </a:lnTo>
                <a:close/>
                <a:moveTo>
                  <a:pt x="503892" y="1465008"/>
                </a:moveTo>
                <a:lnTo>
                  <a:pt x="503892" y="1478589"/>
                </a:lnTo>
                <a:lnTo>
                  <a:pt x="503892" y="1492170"/>
                </a:lnTo>
                <a:cubicBezTo>
                  <a:pt x="503892" y="1478589"/>
                  <a:pt x="521100" y="1478589"/>
                  <a:pt x="503892" y="1478589"/>
                </a:cubicBezTo>
                <a:cubicBezTo>
                  <a:pt x="503892" y="1478589"/>
                  <a:pt x="503892" y="1478589"/>
                  <a:pt x="521100" y="1478589"/>
                </a:cubicBezTo>
                <a:cubicBezTo>
                  <a:pt x="521100" y="1478589"/>
                  <a:pt x="521100" y="1478589"/>
                  <a:pt x="521100" y="1465008"/>
                </a:cubicBezTo>
                <a:lnTo>
                  <a:pt x="514647" y="1465008"/>
                </a:lnTo>
                <a:cubicBezTo>
                  <a:pt x="513572" y="1465008"/>
                  <a:pt x="513034" y="1465008"/>
                  <a:pt x="513840" y="1465008"/>
                </a:cubicBezTo>
                <a:lnTo>
                  <a:pt x="511152" y="1465008"/>
                </a:lnTo>
                <a:cubicBezTo>
                  <a:pt x="513572" y="1465008"/>
                  <a:pt x="503892" y="1465008"/>
                  <a:pt x="503892" y="1465008"/>
                </a:cubicBezTo>
                <a:close/>
                <a:moveTo>
                  <a:pt x="1680535" y="1451427"/>
                </a:moveTo>
                <a:lnTo>
                  <a:pt x="1680535" y="1465008"/>
                </a:lnTo>
                <a:cubicBezTo>
                  <a:pt x="1680535" y="1465008"/>
                  <a:pt x="1680535" y="1465008"/>
                  <a:pt x="1697206" y="1465008"/>
                </a:cubicBezTo>
                <a:cubicBezTo>
                  <a:pt x="1697206" y="1465008"/>
                  <a:pt x="1697206" y="1465008"/>
                  <a:pt x="1680535" y="1478589"/>
                </a:cubicBezTo>
                <a:lnTo>
                  <a:pt x="1697206" y="1478589"/>
                </a:lnTo>
                <a:cubicBezTo>
                  <a:pt x="1697206" y="1465008"/>
                  <a:pt x="1697206" y="1478589"/>
                  <a:pt x="1697206" y="1465008"/>
                </a:cubicBezTo>
                <a:cubicBezTo>
                  <a:pt x="1697206" y="1465008"/>
                  <a:pt x="1697206" y="1465008"/>
                  <a:pt x="1680535" y="1451427"/>
                </a:cubicBezTo>
                <a:close/>
                <a:moveTo>
                  <a:pt x="1831649" y="1437408"/>
                </a:moveTo>
                <a:cubicBezTo>
                  <a:pt x="1848320" y="1437408"/>
                  <a:pt x="1831649" y="1451427"/>
                  <a:pt x="1831649" y="1451427"/>
                </a:cubicBezTo>
                <a:lnTo>
                  <a:pt x="1848320" y="1451427"/>
                </a:lnTo>
                <a:cubicBezTo>
                  <a:pt x="1848320" y="1451427"/>
                  <a:pt x="1848320" y="1451427"/>
                  <a:pt x="1848320" y="1437408"/>
                </a:cubicBezTo>
                <a:lnTo>
                  <a:pt x="1838682" y="1437408"/>
                </a:lnTo>
                <a:lnTo>
                  <a:pt x="1837900" y="1437408"/>
                </a:lnTo>
                <a:cubicBezTo>
                  <a:pt x="1835817" y="1437408"/>
                  <a:pt x="1831649" y="1437408"/>
                  <a:pt x="1831649" y="1437408"/>
                </a:cubicBezTo>
                <a:close/>
                <a:moveTo>
                  <a:pt x="1629984" y="1437408"/>
                </a:moveTo>
                <a:cubicBezTo>
                  <a:pt x="1629984" y="1437408"/>
                  <a:pt x="1613314" y="1437408"/>
                  <a:pt x="1613314" y="1451427"/>
                </a:cubicBezTo>
                <a:cubicBezTo>
                  <a:pt x="1613314" y="1451427"/>
                  <a:pt x="1629984" y="1451427"/>
                  <a:pt x="1629984" y="1437408"/>
                </a:cubicBezTo>
                <a:close/>
                <a:moveTo>
                  <a:pt x="588322" y="1437408"/>
                </a:moveTo>
                <a:lnTo>
                  <a:pt x="588322" y="1451427"/>
                </a:lnTo>
                <a:cubicBezTo>
                  <a:pt x="588322" y="1451427"/>
                  <a:pt x="588322" y="1451427"/>
                  <a:pt x="604993" y="1451427"/>
                </a:cubicBezTo>
                <a:cubicBezTo>
                  <a:pt x="604993" y="1451427"/>
                  <a:pt x="604993" y="1451427"/>
                  <a:pt x="604993" y="1437408"/>
                </a:cubicBezTo>
                <a:close/>
                <a:moveTo>
                  <a:pt x="453879" y="1437408"/>
                </a:moveTo>
                <a:cubicBezTo>
                  <a:pt x="470550" y="1451427"/>
                  <a:pt x="487221" y="1451427"/>
                  <a:pt x="487221" y="1465008"/>
                </a:cubicBezTo>
                <a:cubicBezTo>
                  <a:pt x="453879" y="1437408"/>
                  <a:pt x="453879" y="1437408"/>
                  <a:pt x="453879" y="1437408"/>
                </a:cubicBezTo>
                <a:close/>
                <a:moveTo>
                  <a:pt x="302228" y="1437408"/>
                </a:moveTo>
                <a:lnTo>
                  <a:pt x="302228" y="1451427"/>
                </a:lnTo>
                <a:lnTo>
                  <a:pt x="302228" y="1465008"/>
                </a:lnTo>
                <a:lnTo>
                  <a:pt x="302228" y="1468404"/>
                </a:lnTo>
                <a:cubicBezTo>
                  <a:pt x="302228" y="1468403"/>
                  <a:pt x="302228" y="1471799"/>
                  <a:pt x="302228" y="1478589"/>
                </a:cubicBezTo>
                <a:cubicBezTo>
                  <a:pt x="319436" y="1478589"/>
                  <a:pt x="319436" y="1478589"/>
                  <a:pt x="319436" y="1465008"/>
                </a:cubicBezTo>
                <a:lnTo>
                  <a:pt x="319436" y="1478589"/>
                </a:lnTo>
                <a:cubicBezTo>
                  <a:pt x="319436" y="1492170"/>
                  <a:pt x="319436" y="1478589"/>
                  <a:pt x="319436" y="1492170"/>
                </a:cubicBezTo>
                <a:lnTo>
                  <a:pt x="336107" y="1492170"/>
                </a:lnTo>
                <a:lnTo>
                  <a:pt x="336107" y="1478589"/>
                </a:lnTo>
                <a:cubicBezTo>
                  <a:pt x="336107" y="1478589"/>
                  <a:pt x="336107" y="1478589"/>
                  <a:pt x="336107" y="1465008"/>
                </a:cubicBezTo>
                <a:cubicBezTo>
                  <a:pt x="336107" y="1465008"/>
                  <a:pt x="336107" y="1465008"/>
                  <a:pt x="336107" y="1451427"/>
                </a:cubicBezTo>
                <a:cubicBezTo>
                  <a:pt x="336107" y="1465008"/>
                  <a:pt x="336107" y="1465008"/>
                  <a:pt x="319436" y="1465008"/>
                </a:cubicBezTo>
                <a:cubicBezTo>
                  <a:pt x="319436" y="1451427"/>
                  <a:pt x="302228" y="1451427"/>
                  <a:pt x="302228" y="1451427"/>
                </a:cubicBezTo>
                <a:lnTo>
                  <a:pt x="319436" y="1451427"/>
                </a:lnTo>
                <a:lnTo>
                  <a:pt x="319436" y="1437408"/>
                </a:lnTo>
                <a:lnTo>
                  <a:pt x="315134" y="1437408"/>
                </a:lnTo>
                <a:cubicBezTo>
                  <a:pt x="315134" y="1437408"/>
                  <a:pt x="310832" y="1437408"/>
                  <a:pt x="302228" y="1437408"/>
                </a:cubicBezTo>
                <a:close/>
                <a:moveTo>
                  <a:pt x="1949420" y="1423827"/>
                </a:moveTo>
                <a:lnTo>
                  <a:pt x="1949420" y="1437408"/>
                </a:lnTo>
                <a:cubicBezTo>
                  <a:pt x="1949420" y="1437408"/>
                  <a:pt x="1949420" y="1437408"/>
                  <a:pt x="1966091" y="1437408"/>
                </a:cubicBezTo>
                <a:cubicBezTo>
                  <a:pt x="1949420" y="1437408"/>
                  <a:pt x="1949420" y="1451427"/>
                  <a:pt x="1949420" y="1451427"/>
                </a:cubicBezTo>
                <a:cubicBezTo>
                  <a:pt x="1949420" y="1451427"/>
                  <a:pt x="1949420" y="1451427"/>
                  <a:pt x="1951504" y="1451427"/>
                </a:cubicBezTo>
                <a:lnTo>
                  <a:pt x="1959058" y="1451427"/>
                </a:lnTo>
                <a:cubicBezTo>
                  <a:pt x="1958276" y="1451427"/>
                  <a:pt x="1958797" y="1451427"/>
                  <a:pt x="1959839" y="1451427"/>
                </a:cubicBezTo>
                <a:lnTo>
                  <a:pt x="1966091" y="1451427"/>
                </a:lnTo>
                <a:cubicBezTo>
                  <a:pt x="1966091" y="1451427"/>
                  <a:pt x="1966091" y="1451427"/>
                  <a:pt x="1966091" y="1437408"/>
                </a:cubicBezTo>
                <a:cubicBezTo>
                  <a:pt x="1966091" y="1437408"/>
                  <a:pt x="1966091" y="1437408"/>
                  <a:pt x="1949420" y="1423827"/>
                </a:cubicBezTo>
                <a:close/>
                <a:moveTo>
                  <a:pt x="1613314" y="1423827"/>
                </a:moveTo>
                <a:cubicBezTo>
                  <a:pt x="1613314" y="1437408"/>
                  <a:pt x="1596643" y="1437408"/>
                  <a:pt x="1596643" y="1437408"/>
                </a:cubicBezTo>
                <a:lnTo>
                  <a:pt x="1613314" y="1437408"/>
                </a:lnTo>
                <a:close/>
                <a:moveTo>
                  <a:pt x="756106" y="1423827"/>
                </a:moveTo>
                <a:lnTo>
                  <a:pt x="756106" y="1437408"/>
                </a:lnTo>
                <a:cubicBezTo>
                  <a:pt x="772777" y="1437408"/>
                  <a:pt x="756106" y="1437408"/>
                  <a:pt x="772777" y="1437408"/>
                </a:cubicBezTo>
                <a:cubicBezTo>
                  <a:pt x="772777" y="1451427"/>
                  <a:pt x="756106" y="1451427"/>
                  <a:pt x="756106" y="1451427"/>
                </a:cubicBezTo>
                <a:lnTo>
                  <a:pt x="772777" y="1451427"/>
                </a:lnTo>
                <a:cubicBezTo>
                  <a:pt x="772777" y="1451427"/>
                  <a:pt x="772777" y="1451427"/>
                  <a:pt x="772777" y="1437408"/>
                </a:cubicBezTo>
                <a:lnTo>
                  <a:pt x="772777" y="1423827"/>
                </a:lnTo>
                <a:lnTo>
                  <a:pt x="770693" y="1423827"/>
                </a:lnTo>
                <a:lnTo>
                  <a:pt x="765484" y="1423827"/>
                </a:lnTo>
                <a:cubicBezTo>
                  <a:pt x="763400" y="1423827"/>
                  <a:pt x="765484" y="1423827"/>
                  <a:pt x="763400" y="1423827"/>
                </a:cubicBezTo>
                <a:lnTo>
                  <a:pt x="758190" y="1423827"/>
                </a:lnTo>
                <a:cubicBezTo>
                  <a:pt x="756106" y="1423827"/>
                  <a:pt x="756106" y="1423827"/>
                  <a:pt x="756106" y="1423827"/>
                </a:cubicBezTo>
                <a:close/>
                <a:moveTo>
                  <a:pt x="571113" y="1423827"/>
                </a:moveTo>
                <a:lnTo>
                  <a:pt x="571113" y="1437408"/>
                </a:lnTo>
                <a:cubicBezTo>
                  <a:pt x="571113" y="1437408"/>
                  <a:pt x="588322" y="1437408"/>
                  <a:pt x="571113" y="1423827"/>
                </a:cubicBezTo>
                <a:close/>
                <a:moveTo>
                  <a:pt x="537771" y="1423827"/>
                </a:moveTo>
                <a:cubicBezTo>
                  <a:pt x="521100" y="1423827"/>
                  <a:pt x="537771" y="1437408"/>
                  <a:pt x="537771" y="1437408"/>
                </a:cubicBezTo>
                <a:lnTo>
                  <a:pt x="537771" y="1429556"/>
                </a:lnTo>
                <a:lnTo>
                  <a:pt x="537771" y="1428920"/>
                </a:lnTo>
                <a:cubicBezTo>
                  <a:pt x="537771" y="1427222"/>
                  <a:pt x="537771" y="1423827"/>
                  <a:pt x="537771" y="1423827"/>
                </a:cubicBezTo>
                <a:close/>
                <a:moveTo>
                  <a:pt x="1966091" y="1410246"/>
                </a:moveTo>
                <a:cubicBezTo>
                  <a:pt x="1966091" y="1410246"/>
                  <a:pt x="1982762" y="1410246"/>
                  <a:pt x="1966091" y="1423827"/>
                </a:cubicBezTo>
                <a:lnTo>
                  <a:pt x="1982762" y="1423827"/>
                </a:lnTo>
                <a:lnTo>
                  <a:pt x="1982762" y="1410246"/>
                </a:lnTo>
                <a:cubicBezTo>
                  <a:pt x="1982762" y="1410246"/>
                  <a:pt x="1982762" y="1410246"/>
                  <a:pt x="1966091" y="1410246"/>
                </a:cubicBezTo>
                <a:close/>
                <a:moveTo>
                  <a:pt x="688885" y="1410246"/>
                </a:moveTo>
                <a:cubicBezTo>
                  <a:pt x="688885" y="1410246"/>
                  <a:pt x="705556" y="1410246"/>
                  <a:pt x="688885" y="1423827"/>
                </a:cubicBezTo>
                <a:cubicBezTo>
                  <a:pt x="688885" y="1423827"/>
                  <a:pt x="688885" y="1423827"/>
                  <a:pt x="690969" y="1423827"/>
                </a:cubicBezTo>
                <a:cubicBezTo>
                  <a:pt x="693053" y="1423827"/>
                  <a:pt x="697221" y="1423827"/>
                  <a:pt x="705556" y="1423827"/>
                </a:cubicBezTo>
                <a:lnTo>
                  <a:pt x="705556" y="1410246"/>
                </a:lnTo>
                <a:close/>
                <a:moveTo>
                  <a:pt x="2016642" y="1396665"/>
                </a:moveTo>
                <a:cubicBezTo>
                  <a:pt x="2016642" y="1396665"/>
                  <a:pt x="2016642" y="1396665"/>
                  <a:pt x="2033313" y="1396665"/>
                </a:cubicBezTo>
                <a:cubicBezTo>
                  <a:pt x="2033313" y="1396665"/>
                  <a:pt x="2033313" y="1396665"/>
                  <a:pt x="2033313" y="1398362"/>
                </a:cubicBezTo>
                <a:lnTo>
                  <a:pt x="2033313" y="1401758"/>
                </a:lnTo>
                <a:cubicBezTo>
                  <a:pt x="2033313" y="1402606"/>
                  <a:pt x="2033313" y="1403031"/>
                  <a:pt x="2033313" y="1402394"/>
                </a:cubicBezTo>
                <a:lnTo>
                  <a:pt x="2033313" y="1410246"/>
                </a:lnTo>
                <a:cubicBezTo>
                  <a:pt x="2033313" y="1410246"/>
                  <a:pt x="2033313" y="1410246"/>
                  <a:pt x="2016642" y="1410246"/>
                </a:cubicBezTo>
                <a:lnTo>
                  <a:pt x="2016642" y="1408548"/>
                </a:lnTo>
                <a:lnTo>
                  <a:pt x="2016642" y="1405153"/>
                </a:lnTo>
                <a:cubicBezTo>
                  <a:pt x="2016642" y="1404304"/>
                  <a:pt x="2016642" y="1403880"/>
                  <a:pt x="2016642" y="1404516"/>
                </a:cubicBezTo>
                <a:close/>
                <a:moveTo>
                  <a:pt x="1579434" y="1396665"/>
                </a:moveTo>
                <a:cubicBezTo>
                  <a:pt x="1579434" y="1396665"/>
                  <a:pt x="1579434" y="1396665"/>
                  <a:pt x="1579434" y="1398362"/>
                </a:cubicBezTo>
                <a:lnTo>
                  <a:pt x="1579434" y="1408548"/>
                </a:lnTo>
                <a:lnTo>
                  <a:pt x="1579434" y="1410246"/>
                </a:lnTo>
                <a:lnTo>
                  <a:pt x="1583736" y="1410246"/>
                </a:lnTo>
                <a:lnTo>
                  <a:pt x="1585887" y="1410246"/>
                </a:lnTo>
                <a:lnTo>
                  <a:pt x="1586694" y="1410246"/>
                </a:lnTo>
                <a:lnTo>
                  <a:pt x="1596643" y="1410246"/>
                </a:lnTo>
                <a:lnTo>
                  <a:pt x="1596643" y="1423827"/>
                </a:lnTo>
                <a:cubicBezTo>
                  <a:pt x="1596643" y="1423827"/>
                  <a:pt x="1596643" y="1423827"/>
                  <a:pt x="1613314" y="1410246"/>
                </a:cubicBezTo>
                <a:lnTo>
                  <a:pt x="1611230" y="1410246"/>
                </a:lnTo>
                <a:cubicBezTo>
                  <a:pt x="1609146" y="1410246"/>
                  <a:pt x="1604978" y="1410246"/>
                  <a:pt x="1596643" y="1410246"/>
                </a:cubicBezTo>
                <a:lnTo>
                  <a:pt x="1596643" y="1408548"/>
                </a:lnTo>
                <a:lnTo>
                  <a:pt x="1596643" y="1396665"/>
                </a:lnTo>
                <a:cubicBezTo>
                  <a:pt x="1579434" y="1396665"/>
                  <a:pt x="1579434" y="1410246"/>
                  <a:pt x="1579434" y="1396665"/>
                </a:cubicBezTo>
                <a:close/>
                <a:moveTo>
                  <a:pt x="537771" y="1396665"/>
                </a:moveTo>
                <a:lnTo>
                  <a:pt x="537771" y="1410246"/>
                </a:lnTo>
                <a:lnTo>
                  <a:pt x="554442" y="1410246"/>
                </a:lnTo>
                <a:cubicBezTo>
                  <a:pt x="554442" y="1410246"/>
                  <a:pt x="554442" y="1410246"/>
                  <a:pt x="554442" y="1396665"/>
                </a:cubicBezTo>
                <a:close/>
                <a:moveTo>
                  <a:pt x="503892" y="1396665"/>
                </a:moveTo>
                <a:cubicBezTo>
                  <a:pt x="503892" y="1396665"/>
                  <a:pt x="503892" y="1396665"/>
                  <a:pt x="503892" y="1410246"/>
                </a:cubicBezTo>
                <a:cubicBezTo>
                  <a:pt x="503892" y="1410246"/>
                  <a:pt x="503892" y="1410246"/>
                  <a:pt x="503892" y="1423827"/>
                </a:cubicBezTo>
                <a:cubicBezTo>
                  <a:pt x="503892" y="1423827"/>
                  <a:pt x="503892" y="1423827"/>
                  <a:pt x="487221" y="1423827"/>
                </a:cubicBezTo>
                <a:cubicBezTo>
                  <a:pt x="487221" y="1410246"/>
                  <a:pt x="503892" y="1410246"/>
                  <a:pt x="487221" y="1410246"/>
                </a:cubicBezTo>
                <a:cubicBezTo>
                  <a:pt x="503892" y="1410246"/>
                  <a:pt x="487221" y="1396665"/>
                  <a:pt x="503892" y="1396665"/>
                </a:cubicBezTo>
                <a:close/>
                <a:moveTo>
                  <a:pt x="470550" y="1396665"/>
                </a:moveTo>
                <a:cubicBezTo>
                  <a:pt x="487221" y="1410246"/>
                  <a:pt x="487221" y="1410246"/>
                  <a:pt x="487221" y="1410246"/>
                </a:cubicBezTo>
                <a:cubicBezTo>
                  <a:pt x="470550" y="1396665"/>
                  <a:pt x="470550" y="1396665"/>
                  <a:pt x="470550" y="1396665"/>
                </a:cubicBezTo>
                <a:close/>
                <a:moveTo>
                  <a:pt x="319436" y="1396665"/>
                </a:moveTo>
                <a:lnTo>
                  <a:pt x="319436" y="1410246"/>
                </a:lnTo>
                <a:cubicBezTo>
                  <a:pt x="319436" y="1410246"/>
                  <a:pt x="319436" y="1410246"/>
                  <a:pt x="319436" y="1423827"/>
                </a:cubicBezTo>
                <a:cubicBezTo>
                  <a:pt x="319436" y="1423827"/>
                  <a:pt x="319436" y="1423827"/>
                  <a:pt x="321520" y="1423827"/>
                </a:cubicBezTo>
                <a:lnTo>
                  <a:pt x="331940" y="1423827"/>
                </a:lnTo>
                <a:lnTo>
                  <a:pt x="336107" y="1423827"/>
                </a:lnTo>
                <a:cubicBezTo>
                  <a:pt x="336107" y="1423827"/>
                  <a:pt x="336107" y="1423827"/>
                  <a:pt x="352778" y="1437408"/>
                </a:cubicBezTo>
                <a:lnTo>
                  <a:pt x="369449" y="1437408"/>
                </a:lnTo>
                <a:lnTo>
                  <a:pt x="369449" y="1451427"/>
                </a:lnTo>
                <a:lnTo>
                  <a:pt x="352778" y="1451427"/>
                </a:lnTo>
                <a:cubicBezTo>
                  <a:pt x="352778" y="1451427"/>
                  <a:pt x="352778" y="1451427"/>
                  <a:pt x="369449" y="1465008"/>
                </a:cubicBezTo>
                <a:lnTo>
                  <a:pt x="352778" y="1465008"/>
                </a:lnTo>
                <a:cubicBezTo>
                  <a:pt x="352778" y="1465008"/>
                  <a:pt x="352778" y="1465008"/>
                  <a:pt x="352778" y="1478589"/>
                </a:cubicBezTo>
                <a:lnTo>
                  <a:pt x="352778" y="1492170"/>
                </a:lnTo>
                <a:cubicBezTo>
                  <a:pt x="352778" y="1492170"/>
                  <a:pt x="369449" y="1506190"/>
                  <a:pt x="369449" y="1492170"/>
                </a:cubicBezTo>
                <a:lnTo>
                  <a:pt x="369449" y="1478589"/>
                </a:lnTo>
                <a:cubicBezTo>
                  <a:pt x="369449" y="1478589"/>
                  <a:pt x="369449" y="1478589"/>
                  <a:pt x="369449" y="1465008"/>
                </a:cubicBezTo>
                <a:lnTo>
                  <a:pt x="369449" y="1451427"/>
                </a:lnTo>
                <a:cubicBezTo>
                  <a:pt x="369449" y="1451427"/>
                  <a:pt x="369449" y="1451427"/>
                  <a:pt x="386658" y="1451427"/>
                </a:cubicBezTo>
                <a:lnTo>
                  <a:pt x="386658" y="1437408"/>
                </a:lnTo>
                <a:cubicBezTo>
                  <a:pt x="386658" y="1437408"/>
                  <a:pt x="386658" y="1437408"/>
                  <a:pt x="403329" y="1437408"/>
                </a:cubicBezTo>
                <a:cubicBezTo>
                  <a:pt x="403329" y="1437408"/>
                  <a:pt x="403329" y="1437408"/>
                  <a:pt x="386658" y="1423827"/>
                </a:cubicBezTo>
                <a:cubicBezTo>
                  <a:pt x="386658" y="1410246"/>
                  <a:pt x="386658" y="1410246"/>
                  <a:pt x="369449" y="1410246"/>
                </a:cubicBezTo>
                <a:cubicBezTo>
                  <a:pt x="369449" y="1410246"/>
                  <a:pt x="369449" y="1410246"/>
                  <a:pt x="369449" y="1423827"/>
                </a:cubicBezTo>
                <a:cubicBezTo>
                  <a:pt x="369449" y="1423827"/>
                  <a:pt x="352778" y="1423827"/>
                  <a:pt x="352778" y="1437408"/>
                </a:cubicBezTo>
                <a:lnTo>
                  <a:pt x="352778" y="1429556"/>
                </a:lnTo>
                <a:lnTo>
                  <a:pt x="352778" y="1428920"/>
                </a:lnTo>
                <a:cubicBezTo>
                  <a:pt x="352778" y="1427222"/>
                  <a:pt x="352778" y="1423827"/>
                  <a:pt x="352778" y="1423827"/>
                </a:cubicBezTo>
                <a:cubicBezTo>
                  <a:pt x="352778" y="1423827"/>
                  <a:pt x="352778" y="1423827"/>
                  <a:pt x="336107" y="1423827"/>
                </a:cubicBezTo>
                <a:cubicBezTo>
                  <a:pt x="336107" y="1423827"/>
                  <a:pt x="336107" y="1423827"/>
                  <a:pt x="336107" y="1410246"/>
                </a:cubicBezTo>
                <a:cubicBezTo>
                  <a:pt x="336107" y="1410246"/>
                  <a:pt x="336107" y="1410246"/>
                  <a:pt x="336107" y="1396665"/>
                </a:cubicBezTo>
                <a:cubicBezTo>
                  <a:pt x="327772" y="1396665"/>
                  <a:pt x="323604" y="1396665"/>
                  <a:pt x="323604" y="1396665"/>
                </a:cubicBezTo>
                <a:close/>
                <a:moveTo>
                  <a:pt x="623748" y="1386150"/>
                </a:moveTo>
                <a:cubicBezTo>
                  <a:pt x="621664" y="1386150"/>
                  <a:pt x="621664" y="1389655"/>
                  <a:pt x="621664" y="1396665"/>
                </a:cubicBezTo>
                <a:cubicBezTo>
                  <a:pt x="621664" y="1396665"/>
                  <a:pt x="621664" y="1396665"/>
                  <a:pt x="638335" y="1396665"/>
                </a:cubicBezTo>
                <a:cubicBezTo>
                  <a:pt x="629999" y="1389655"/>
                  <a:pt x="625832" y="1386150"/>
                  <a:pt x="623748" y="1386150"/>
                </a:cubicBezTo>
                <a:close/>
                <a:moveTo>
                  <a:pt x="1512213" y="1369064"/>
                </a:moveTo>
                <a:cubicBezTo>
                  <a:pt x="1512213" y="1369064"/>
                  <a:pt x="1495542" y="1382645"/>
                  <a:pt x="1512213" y="1382645"/>
                </a:cubicBezTo>
                <a:cubicBezTo>
                  <a:pt x="1512213" y="1375855"/>
                  <a:pt x="1512213" y="1372460"/>
                  <a:pt x="1512213" y="1372460"/>
                </a:cubicBezTo>
                <a:close/>
                <a:moveTo>
                  <a:pt x="503892" y="1355483"/>
                </a:moveTo>
                <a:lnTo>
                  <a:pt x="503959" y="1355483"/>
                </a:lnTo>
                <a:lnTo>
                  <a:pt x="513840" y="1355483"/>
                </a:lnTo>
                <a:cubicBezTo>
                  <a:pt x="513034" y="1355483"/>
                  <a:pt x="513572" y="1355483"/>
                  <a:pt x="514647" y="1355483"/>
                </a:cubicBezTo>
                <a:lnTo>
                  <a:pt x="521100" y="1355483"/>
                </a:lnTo>
                <a:cubicBezTo>
                  <a:pt x="521100" y="1362274"/>
                  <a:pt x="521100" y="1365669"/>
                  <a:pt x="521100" y="1365669"/>
                </a:cubicBezTo>
                <a:lnTo>
                  <a:pt x="521100" y="1369064"/>
                </a:lnTo>
                <a:cubicBezTo>
                  <a:pt x="521100" y="1369064"/>
                  <a:pt x="521100" y="1369064"/>
                  <a:pt x="503892" y="1369064"/>
                </a:cubicBezTo>
                <a:cubicBezTo>
                  <a:pt x="503892" y="1369064"/>
                  <a:pt x="503892" y="1369064"/>
                  <a:pt x="503892" y="1355483"/>
                </a:cubicBezTo>
                <a:close/>
                <a:moveTo>
                  <a:pt x="453879" y="1355483"/>
                </a:moveTo>
                <a:lnTo>
                  <a:pt x="453879" y="1357181"/>
                </a:lnTo>
                <a:cubicBezTo>
                  <a:pt x="453879" y="1358878"/>
                  <a:pt x="453879" y="1362274"/>
                  <a:pt x="453879" y="1369064"/>
                </a:cubicBezTo>
                <a:cubicBezTo>
                  <a:pt x="453879" y="1369064"/>
                  <a:pt x="453879" y="1369064"/>
                  <a:pt x="455963" y="1369064"/>
                </a:cubicBezTo>
                <a:lnTo>
                  <a:pt x="463517" y="1369064"/>
                </a:lnTo>
                <a:cubicBezTo>
                  <a:pt x="462736" y="1369064"/>
                  <a:pt x="463257" y="1369064"/>
                  <a:pt x="464299" y="1369064"/>
                </a:cubicBezTo>
                <a:lnTo>
                  <a:pt x="468466" y="1369064"/>
                </a:lnTo>
                <a:lnTo>
                  <a:pt x="470550" y="1369064"/>
                </a:lnTo>
                <a:lnTo>
                  <a:pt x="470550" y="1355483"/>
                </a:lnTo>
                <a:close/>
                <a:moveTo>
                  <a:pt x="386658" y="1355483"/>
                </a:moveTo>
                <a:cubicBezTo>
                  <a:pt x="386658" y="1355483"/>
                  <a:pt x="386658" y="1355483"/>
                  <a:pt x="403329" y="1369064"/>
                </a:cubicBezTo>
                <a:cubicBezTo>
                  <a:pt x="386658" y="1369064"/>
                  <a:pt x="386658" y="1355483"/>
                  <a:pt x="386658" y="1369064"/>
                </a:cubicBezTo>
                <a:lnTo>
                  <a:pt x="386658" y="1367367"/>
                </a:lnTo>
                <a:lnTo>
                  <a:pt x="386658" y="1357181"/>
                </a:lnTo>
                <a:close/>
                <a:moveTo>
                  <a:pt x="2049983" y="1341902"/>
                </a:moveTo>
                <a:lnTo>
                  <a:pt x="2054285" y="1341902"/>
                </a:lnTo>
                <a:cubicBezTo>
                  <a:pt x="2054285" y="1341902"/>
                  <a:pt x="2058587" y="1341902"/>
                  <a:pt x="2067192" y="1341902"/>
                </a:cubicBezTo>
                <a:cubicBezTo>
                  <a:pt x="2067192" y="1341902"/>
                  <a:pt x="2067192" y="1341902"/>
                  <a:pt x="2067192" y="1355483"/>
                </a:cubicBezTo>
                <a:lnTo>
                  <a:pt x="2067192" y="1369064"/>
                </a:lnTo>
                <a:cubicBezTo>
                  <a:pt x="2054285" y="1369064"/>
                  <a:pt x="2060739" y="1369064"/>
                  <a:pt x="2057512" y="1369064"/>
                </a:cubicBezTo>
                <a:lnTo>
                  <a:pt x="2057243" y="1369064"/>
                </a:lnTo>
                <a:lnTo>
                  <a:pt x="2056436" y="1369064"/>
                </a:lnTo>
                <a:cubicBezTo>
                  <a:pt x="2054285" y="1369064"/>
                  <a:pt x="2049983" y="1369064"/>
                  <a:pt x="2049983" y="1369064"/>
                </a:cubicBezTo>
                <a:cubicBezTo>
                  <a:pt x="2033313" y="1369064"/>
                  <a:pt x="2033313" y="1369064"/>
                  <a:pt x="2049983" y="1355483"/>
                </a:cubicBezTo>
                <a:lnTo>
                  <a:pt x="2033313" y="1369064"/>
                </a:lnTo>
                <a:lnTo>
                  <a:pt x="2033313" y="1355483"/>
                </a:lnTo>
                <a:cubicBezTo>
                  <a:pt x="2033313" y="1341902"/>
                  <a:pt x="2049983" y="1341902"/>
                  <a:pt x="2049983" y="1341902"/>
                </a:cubicBezTo>
                <a:close/>
                <a:moveTo>
                  <a:pt x="1966091" y="1341902"/>
                </a:moveTo>
                <a:cubicBezTo>
                  <a:pt x="1982762" y="1341902"/>
                  <a:pt x="1966091" y="1355483"/>
                  <a:pt x="1982762" y="1341902"/>
                </a:cubicBezTo>
                <a:cubicBezTo>
                  <a:pt x="1982762" y="1341902"/>
                  <a:pt x="1982762" y="1341902"/>
                  <a:pt x="1982762" y="1355483"/>
                </a:cubicBezTo>
                <a:lnTo>
                  <a:pt x="1992711" y="1355483"/>
                </a:lnTo>
                <a:cubicBezTo>
                  <a:pt x="1990291" y="1355483"/>
                  <a:pt x="1999971" y="1355483"/>
                  <a:pt x="1999971" y="1355483"/>
                </a:cubicBezTo>
                <a:lnTo>
                  <a:pt x="1999971" y="1341902"/>
                </a:lnTo>
                <a:lnTo>
                  <a:pt x="1982762" y="1341902"/>
                </a:lnTo>
                <a:cubicBezTo>
                  <a:pt x="1966091" y="1341902"/>
                  <a:pt x="1982762" y="1341902"/>
                  <a:pt x="1966091" y="1341902"/>
                </a:cubicBezTo>
                <a:close/>
                <a:moveTo>
                  <a:pt x="1495542" y="1341902"/>
                </a:moveTo>
                <a:cubicBezTo>
                  <a:pt x="1495542" y="1355483"/>
                  <a:pt x="1495542" y="1355483"/>
                  <a:pt x="1478871" y="1355483"/>
                </a:cubicBezTo>
                <a:cubicBezTo>
                  <a:pt x="1478871" y="1355483"/>
                  <a:pt x="1478871" y="1355483"/>
                  <a:pt x="1495542" y="1355483"/>
                </a:cubicBezTo>
                <a:cubicBezTo>
                  <a:pt x="1495542" y="1355483"/>
                  <a:pt x="1495542" y="1355483"/>
                  <a:pt x="1495542" y="1341902"/>
                </a:cubicBezTo>
                <a:close/>
                <a:moveTo>
                  <a:pt x="403329" y="1341902"/>
                </a:moveTo>
                <a:cubicBezTo>
                  <a:pt x="419999" y="1355483"/>
                  <a:pt x="403329" y="1355483"/>
                  <a:pt x="403329" y="1341902"/>
                </a:cubicBezTo>
                <a:close/>
                <a:moveTo>
                  <a:pt x="2049983" y="1327883"/>
                </a:moveTo>
                <a:lnTo>
                  <a:pt x="2049983" y="1341902"/>
                </a:lnTo>
                <a:lnTo>
                  <a:pt x="2033313" y="1341902"/>
                </a:lnTo>
                <a:cubicBezTo>
                  <a:pt x="2049983" y="1341902"/>
                  <a:pt x="2049983" y="1341902"/>
                  <a:pt x="2049983" y="1327883"/>
                </a:cubicBezTo>
                <a:close/>
                <a:moveTo>
                  <a:pt x="1462200" y="1327883"/>
                </a:moveTo>
                <a:cubicBezTo>
                  <a:pt x="1462200" y="1341902"/>
                  <a:pt x="1444991" y="1341902"/>
                  <a:pt x="1462200" y="1341902"/>
                </a:cubicBezTo>
                <a:close/>
                <a:moveTo>
                  <a:pt x="2033313" y="1314302"/>
                </a:moveTo>
                <a:lnTo>
                  <a:pt x="2049983" y="1314302"/>
                </a:lnTo>
                <a:lnTo>
                  <a:pt x="2049983" y="1327883"/>
                </a:lnTo>
                <a:cubicBezTo>
                  <a:pt x="2049983" y="1327883"/>
                  <a:pt x="2033313" y="1327883"/>
                  <a:pt x="2033313" y="1341902"/>
                </a:cubicBezTo>
                <a:cubicBezTo>
                  <a:pt x="2033313" y="1341902"/>
                  <a:pt x="2033313" y="1341902"/>
                  <a:pt x="2033313" y="1327883"/>
                </a:cubicBezTo>
                <a:cubicBezTo>
                  <a:pt x="2033313" y="1327883"/>
                  <a:pt x="2033313" y="1327883"/>
                  <a:pt x="2016642" y="1327883"/>
                </a:cubicBezTo>
                <a:cubicBezTo>
                  <a:pt x="2033313" y="1327883"/>
                  <a:pt x="2033313" y="1314302"/>
                  <a:pt x="2033313" y="1314302"/>
                </a:cubicBezTo>
                <a:close/>
                <a:moveTo>
                  <a:pt x="1966091" y="1314302"/>
                </a:moveTo>
                <a:cubicBezTo>
                  <a:pt x="1966091" y="1314302"/>
                  <a:pt x="1966091" y="1314302"/>
                  <a:pt x="1966091" y="1327883"/>
                </a:cubicBezTo>
                <a:cubicBezTo>
                  <a:pt x="1966091" y="1327883"/>
                  <a:pt x="1966091" y="1327883"/>
                  <a:pt x="1982762" y="1327883"/>
                </a:cubicBezTo>
                <a:cubicBezTo>
                  <a:pt x="1982762" y="1327883"/>
                  <a:pt x="1982762" y="1327883"/>
                  <a:pt x="1982762" y="1314302"/>
                </a:cubicBezTo>
                <a:cubicBezTo>
                  <a:pt x="1982762" y="1314302"/>
                  <a:pt x="1978594" y="1314302"/>
                  <a:pt x="1976510" y="1314302"/>
                </a:cubicBezTo>
                <a:cubicBezTo>
                  <a:pt x="1975468" y="1314302"/>
                  <a:pt x="1974947" y="1314302"/>
                  <a:pt x="1975729" y="1314302"/>
                </a:cubicBezTo>
                <a:close/>
                <a:moveTo>
                  <a:pt x="470550" y="1314302"/>
                </a:moveTo>
                <a:lnTo>
                  <a:pt x="487221" y="1327883"/>
                </a:lnTo>
                <a:lnTo>
                  <a:pt x="487221" y="1314302"/>
                </a:lnTo>
                <a:lnTo>
                  <a:pt x="485137" y="1314302"/>
                </a:lnTo>
                <a:lnTo>
                  <a:pt x="472634" y="1314302"/>
                </a:lnTo>
                <a:cubicBezTo>
                  <a:pt x="470550" y="1314302"/>
                  <a:pt x="470550" y="1314302"/>
                  <a:pt x="470550" y="1314302"/>
                </a:cubicBezTo>
                <a:close/>
                <a:moveTo>
                  <a:pt x="2033313" y="1300721"/>
                </a:moveTo>
                <a:cubicBezTo>
                  <a:pt x="2049983" y="1314302"/>
                  <a:pt x="2033313" y="1314302"/>
                  <a:pt x="2033313" y="1314302"/>
                </a:cubicBezTo>
                <a:close/>
                <a:moveTo>
                  <a:pt x="1108884" y="1300721"/>
                </a:moveTo>
                <a:lnTo>
                  <a:pt x="1108884" y="1314302"/>
                </a:lnTo>
                <a:lnTo>
                  <a:pt x="1125555" y="1314302"/>
                </a:lnTo>
                <a:cubicBezTo>
                  <a:pt x="1142764" y="1314302"/>
                  <a:pt x="1125555" y="1314302"/>
                  <a:pt x="1125555" y="1300721"/>
                </a:cubicBezTo>
                <a:lnTo>
                  <a:pt x="1123471" y="1300721"/>
                </a:lnTo>
                <a:lnTo>
                  <a:pt x="1110968" y="1300721"/>
                </a:lnTo>
                <a:cubicBezTo>
                  <a:pt x="1108884" y="1300721"/>
                  <a:pt x="1108884" y="1300721"/>
                  <a:pt x="1108884" y="1300721"/>
                </a:cubicBezTo>
                <a:close/>
                <a:moveTo>
                  <a:pt x="369449" y="1300721"/>
                </a:moveTo>
                <a:cubicBezTo>
                  <a:pt x="369449" y="1300721"/>
                  <a:pt x="369449" y="1300721"/>
                  <a:pt x="369449" y="1314302"/>
                </a:cubicBezTo>
                <a:lnTo>
                  <a:pt x="369449" y="1327883"/>
                </a:lnTo>
                <a:lnTo>
                  <a:pt x="367365" y="1327883"/>
                </a:lnTo>
                <a:lnTo>
                  <a:pt x="356946" y="1327883"/>
                </a:lnTo>
                <a:lnTo>
                  <a:pt x="352778" y="1327883"/>
                </a:lnTo>
                <a:lnTo>
                  <a:pt x="369449" y="1341902"/>
                </a:lnTo>
                <a:lnTo>
                  <a:pt x="369449" y="1327883"/>
                </a:lnTo>
                <a:cubicBezTo>
                  <a:pt x="386658" y="1327883"/>
                  <a:pt x="386658" y="1314302"/>
                  <a:pt x="369449" y="1314302"/>
                </a:cubicBezTo>
                <a:cubicBezTo>
                  <a:pt x="369449" y="1314302"/>
                  <a:pt x="369449" y="1314302"/>
                  <a:pt x="386658" y="1314302"/>
                </a:cubicBezTo>
                <a:lnTo>
                  <a:pt x="386658" y="1300721"/>
                </a:lnTo>
                <a:lnTo>
                  <a:pt x="384507" y="1300721"/>
                </a:lnTo>
                <a:cubicBezTo>
                  <a:pt x="382356" y="1300721"/>
                  <a:pt x="378054" y="1300721"/>
                  <a:pt x="369449" y="1300721"/>
                </a:cubicBezTo>
                <a:close/>
                <a:moveTo>
                  <a:pt x="1394979" y="1287139"/>
                </a:moveTo>
                <a:cubicBezTo>
                  <a:pt x="1394979" y="1287139"/>
                  <a:pt x="1377770" y="1287139"/>
                  <a:pt x="1377770" y="1300721"/>
                </a:cubicBezTo>
                <a:lnTo>
                  <a:pt x="1361099" y="1300721"/>
                </a:lnTo>
                <a:lnTo>
                  <a:pt x="1361099" y="1314302"/>
                </a:lnTo>
                <a:cubicBezTo>
                  <a:pt x="1377770" y="1314302"/>
                  <a:pt x="1377770" y="1314302"/>
                  <a:pt x="1377770" y="1300721"/>
                </a:cubicBezTo>
                <a:lnTo>
                  <a:pt x="1377770" y="1302418"/>
                </a:lnTo>
                <a:lnTo>
                  <a:pt x="1377770" y="1314302"/>
                </a:lnTo>
                <a:cubicBezTo>
                  <a:pt x="1377770" y="1314302"/>
                  <a:pt x="1377770" y="1314302"/>
                  <a:pt x="1394979" y="1314302"/>
                </a:cubicBezTo>
                <a:lnTo>
                  <a:pt x="1394979" y="1302418"/>
                </a:lnTo>
                <a:lnTo>
                  <a:pt x="1394979" y="1300721"/>
                </a:lnTo>
                <a:close/>
                <a:moveTo>
                  <a:pt x="436670" y="1287139"/>
                </a:moveTo>
                <a:cubicBezTo>
                  <a:pt x="453879" y="1287139"/>
                  <a:pt x="453879" y="1287139"/>
                  <a:pt x="436670" y="1300721"/>
                </a:cubicBezTo>
                <a:cubicBezTo>
                  <a:pt x="436670" y="1300721"/>
                  <a:pt x="436670" y="1300721"/>
                  <a:pt x="436670" y="1314302"/>
                </a:cubicBezTo>
                <a:lnTo>
                  <a:pt x="419999" y="1314302"/>
                </a:lnTo>
                <a:cubicBezTo>
                  <a:pt x="419999" y="1314302"/>
                  <a:pt x="419999" y="1314302"/>
                  <a:pt x="419999" y="1327883"/>
                </a:cubicBezTo>
                <a:lnTo>
                  <a:pt x="419999" y="1341902"/>
                </a:lnTo>
                <a:cubicBezTo>
                  <a:pt x="419999" y="1341902"/>
                  <a:pt x="419999" y="1341902"/>
                  <a:pt x="403329" y="1341902"/>
                </a:cubicBezTo>
                <a:cubicBezTo>
                  <a:pt x="386658" y="1341902"/>
                  <a:pt x="386658" y="1341902"/>
                  <a:pt x="386658" y="1327883"/>
                </a:cubicBezTo>
                <a:lnTo>
                  <a:pt x="386658" y="1341902"/>
                </a:lnTo>
                <a:cubicBezTo>
                  <a:pt x="386658" y="1341902"/>
                  <a:pt x="386658" y="1341902"/>
                  <a:pt x="403329" y="1341902"/>
                </a:cubicBezTo>
                <a:lnTo>
                  <a:pt x="403329" y="1355483"/>
                </a:lnTo>
                <a:lnTo>
                  <a:pt x="403329" y="1369064"/>
                </a:lnTo>
                <a:cubicBezTo>
                  <a:pt x="403329" y="1355483"/>
                  <a:pt x="403329" y="1355483"/>
                  <a:pt x="386658" y="1355483"/>
                </a:cubicBezTo>
                <a:lnTo>
                  <a:pt x="369449" y="1355483"/>
                </a:lnTo>
                <a:cubicBezTo>
                  <a:pt x="352778" y="1355483"/>
                  <a:pt x="352778" y="1341902"/>
                  <a:pt x="352778" y="1341902"/>
                </a:cubicBezTo>
                <a:lnTo>
                  <a:pt x="352778" y="1355483"/>
                </a:lnTo>
                <a:cubicBezTo>
                  <a:pt x="352778" y="1355483"/>
                  <a:pt x="352778" y="1355483"/>
                  <a:pt x="354862" y="1355483"/>
                </a:cubicBezTo>
                <a:lnTo>
                  <a:pt x="362416" y="1355483"/>
                </a:lnTo>
                <a:cubicBezTo>
                  <a:pt x="361635" y="1355483"/>
                  <a:pt x="362156" y="1355483"/>
                  <a:pt x="363198" y="1355483"/>
                </a:cubicBezTo>
                <a:lnTo>
                  <a:pt x="369449" y="1355483"/>
                </a:lnTo>
                <a:lnTo>
                  <a:pt x="369449" y="1369064"/>
                </a:lnTo>
                <a:lnTo>
                  <a:pt x="369449" y="1382645"/>
                </a:lnTo>
                <a:cubicBezTo>
                  <a:pt x="369449" y="1369064"/>
                  <a:pt x="369449" y="1369064"/>
                  <a:pt x="386658" y="1369064"/>
                </a:cubicBezTo>
                <a:lnTo>
                  <a:pt x="403329" y="1369064"/>
                </a:lnTo>
                <a:cubicBezTo>
                  <a:pt x="419999" y="1369064"/>
                  <a:pt x="419999" y="1355483"/>
                  <a:pt x="419999" y="1355483"/>
                </a:cubicBezTo>
                <a:lnTo>
                  <a:pt x="419999" y="1369064"/>
                </a:lnTo>
                <a:cubicBezTo>
                  <a:pt x="419999" y="1369064"/>
                  <a:pt x="419999" y="1369064"/>
                  <a:pt x="419999" y="1382645"/>
                </a:cubicBezTo>
                <a:cubicBezTo>
                  <a:pt x="436670" y="1382645"/>
                  <a:pt x="419999" y="1369064"/>
                  <a:pt x="419999" y="1369064"/>
                </a:cubicBezTo>
                <a:lnTo>
                  <a:pt x="436670" y="1369064"/>
                </a:lnTo>
                <a:cubicBezTo>
                  <a:pt x="436670" y="1369064"/>
                  <a:pt x="436670" y="1369064"/>
                  <a:pt x="436670" y="1355483"/>
                </a:cubicBezTo>
                <a:cubicBezTo>
                  <a:pt x="436670" y="1341902"/>
                  <a:pt x="419999" y="1341902"/>
                  <a:pt x="436670" y="1341902"/>
                </a:cubicBezTo>
                <a:lnTo>
                  <a:pt x="436670" y="1327883"/>
                </a:lnTo>
                <a:lnTo>
                  <a:pt x="436670" y="1314302"/>
                </a:lnTo>
                <a:lnTo>
                  <a:pt x="453879" y="1314302"/>
                </a:lnTo>
                <a:lnTo>
                  <a:pt x="453879" y="1300721"/>
                </a:lnTo>
                <a:cubicBezTo>
                  <a:pt x="453879" y="1300721"/>
                  <a:pt x="453879" y="1300721"/>
                  <a:pt x="453879" y="1287139"/>
                </a:cubicBezTo>
                <a:lnTo>
                  <a:pt x="451728" y="1287139"/>
                </a:lnTo>
                <a:lnTo>
                  <a:pt x="440973" y="1287139"/>
                </a:lnTo>
                <a:close/>
                <a:moveTo>
                  <a:pt x="419999" y="1287139"/>
                </a:moveTo>
                <a:cubicBezTo>
                  <a:pt x="403329" y="1287139"/>
                  <a:pt x="403329" y="1300721"/>
                  <a:pt x="403329" y="1300721"/>
                </a:cubicBezTo>
                <a:lnTo>
                  <a:pt x="419999" y="1300721"/>
                </a:lnTo>
                <a:cubicBezTo>
                  <a:pt x="419999" y="1300721"/>
                  <a:pt x="419999" y="1300721"/>
                  <a:pt x="419999" y="1287139"/>
                </a:cubicBezTo>
                <a:close/>
                <a:moveTo>
                  <a:pt x="1721137" y="1281225"/>
                </a:moveTo>
                <a:cubicBezTo>
                  <a:pt x="1723557" y="1279254"/>
                  <a:pt x="1713877" y="1287139"/>
                  <a:pt x="1713877" y="1287139"/>
                </a:cubicBezTo>
                <a:cubicBezTo>
                  <a:pt x="1718179" y="1283635"/>
                  <a:pt x="1720330" y="1281882"/>
                  <a:pt x="1721137" y="1281225"/>
                </a:cubicBezTo>
                <a:close/>
                <a:moveTo>
                  <a:pt x="1713877" y="1273120"/>
                </a:moveTo>
                <a:lnTo>
                  <a:pt x="1713877" y="1287139"/>
                </a:lnTo>
                <a:cubicBezTo>
                  <a:pt x="1713877" y="1287139"/>
                  <a:pt x="1713877" y="1287139"/>
                  <a:pt x="1731085" y="1287139"/>
                </a:cubicBezTo>
                <a:lnTo>
                  <a:pt x="1731085" y="1273120"/>
                </a:lnTo>
                <a:lnTo>
                  <a:pt x="1728934" y="1273120"/>
                </a:lnTo>
                <a:cubicBezTo>
                  <a:pt x="1726783" y="1273120"/>
                  <a:pt x="1722481" y="1273120"/>
                  <a:pt x="1713877" y="1273120"/>
                </a:cubicBezTo>
                <a:close/>
                <a:moveTo>
                  <a:pt x="554442" y="1273120"/>
                </a:moveTo>
                <a:cubicBezTo>
                  <a:pt x="554442" y="1273120"/>
                  <a:pt x="554442" y="1273120"/>
                  <a:pt x="571113" y="1273120"/>
                </a:cubicBezTo>
                <a:lnTo>
                  <a:pt x="571113" y="1287139"/>
                </a:lnTo>
                <a:lnTo>
                  <a:pt x="554442" y="1287139"/>
                </a:lnTo>
                <a:cubicBezTo>
                  <a:pt x="554442" y="1287139"/>
                  <a:pt x="554442" y="1287139"/>
                  <a:pt x="554442" y="1273120"/>
                </a:cubicBezTo>
                <a:close/>
                <a:moveTo>
                  <a:pt x="1697206" y="1245958"/>
                </a:moveTo>
                <a:lnTo>
                  <a:pt x="1680535" y="1259539"/>
                </a:lnTo>
                <a:lnTo>
                  <a:pt x="1680535" y="1261237"/>
                </a:lnTo>
                <a:lnTo>
                  <a:pt x="1680535" y="1273120"/>
                </a:lnTo>
                <a:lnTo>
                  <a:pt x="1697206" y="1273120"/>
                </a:lnTo>
                <a:lnTo>
                  <a:pt x="1697206" y="1269725"/>
                </a:lnTo>
                <a:cubicBezTo>
                  <a:pt x="1697206" y="1269725"/>
                  <a:pt x="1697206" y="1266330"/>
                  <a:pt x="1697206" y="1259539"/>
                </a:cubicBezTo>
                <a:close/>
                <a:moveTo>
                  <a:pt x="1411649" y="1245958"/>
                </a:moveTo>
                <a:cubicBezTo>
                  <a:pt x="1411649" y="1245958"/>
                  <a:pt x="1394979" y="1245958"/>
                  <a:pt x="1394979" y="1259539"/>
                </a:cubicBezTo>
                <a:cubicBezTo>
                  <a:pt x="1394979" y="1259539"/>
                  <a:pt x="1394979" y="1259539"/>
                  <a:pt x="1411649" y="1259539"/>
                </a:cubicBezTo>
                <a:lnTo>
                  <a:pt x="1411649" y="1257842"/>
                </a:lnTo>
                <a:cubicBezTo>
                  <a:pt x="1411649" y="1256144"/>
                  <a:pt x="1411649" y="1252749"/>
                  <a:pt x="1411649" y="1245958"/>
                </a:cubicBezTo>
                <a:close/>
                <a:moveTo>
                  <a:pt x="554442" y="1245958"/>
                </a:moveTo>
                <a:lnTo>
                  <a:pt x="554442" y="1259539"/>
                </a:lnTo>
                <a:lnTo>
                  <a:pt x="554442" y="1261237"/>
                </a:lnTo>
                <a:lnTo>
                  <a:pt x="554442" y="1273120"/>
                </a:lnTo>
                <a:lnTo>
                  <a:pt x="537771" y="1273120"/>
                </a:lnTo>
                <a:cubicBezTo>
                  <a:pt x="537771" y="1259539"/>
                  <a:pt x="537771" y="1259539"/>
                  <a:pt x="521100" y="1259539"/>
                </a:cubicBezTo>
                <a:cubicBezTo>
                  <a:pt x="521100" y="1259539"/>
                  <a:pt x="521100" y="1259539"/>
                  <a:pt x="521100" y="1273120"/>
                </a:cubicBezTo>
                <a:cubicBezTo>
                  <a:pt x="521100" y="1273120"/>
                  <a:pt x="521100" y="1273120"/>
                  <a:pt x="537771" y="1273120"/>
                </a:cubicBezTo>
                <a:lnTo>
                  <a:pt x="537771" y="1287139"/>
                </a:lnTo>
                <a:lnTo>
                  <a:pt x="537771" y="1300721"/>
                </a:lnTo>
                <a:cubicBezTo>
                  <a:pt x="537771" y="1287139"/>
                  <a:pt x="537771" y="1287139"/>
                  <a:pt x="521100" y="1287139"/>
                </a:cubicBezTo>
                <a:lnTo>
                  <a:pt x="521100" y="1300721"/>
                </a:lnTo>
                <a:lnTo>
                  <a:pt x="521100" y="1314302"/>
                </a:lnTo>
                <a:cubicBezTo>
                  <a:pt x="521100" y="1327883"/>
                  <a:pt x="521100" y="1327883"/>
                  <a:pt x="537771" y="1327883"/>
                </a:cubicBezTo>
                <a:cubicBezTo>
                  <a:pt x="537771" y="1327883"/>
                  <a:pt x="537771" y="1327883"/>
                  <a:pt x="521100" y="1327883"/>
                </a:cubicBezTo>
                <a:cubicBezTo>
                  <a:pt x="521100" y="1327883"/>
                  <a:pt x="521100" y="1327883"/>
                  <a:pt x="503892" y="1327883"/>
                </a:cubicBezTo>
                <a:lnTo>
                  <a:pt x="503892" y="1341902"/>
                </a:lnTo>
                <a:lnTo>
                  <a:pt x="503892" y="1355483"/>
                </a:lnTo>
                <a:lnTo>
                  <a:pt x="501808" y="1355483"/>
                </a:lnTo>
                <a:lnTo>
                  <a:pt x="497640" y="1355483"/>
                </a:lnTo>
                <a:cubicBezTo>
                  <a:pt x="496598" y="1355483"/>
                  <a:pt x="496077" y="1355483"/>
                  <a:pt x="496859" y="1355483"/>
                </a:cubicBezTo>
                <a:lnTo>
                  <a:pt x="487221" y="1355483"/>
                </a:lnTo>
                <a:cubicBezTo>
                  <a:pt x="503892" y="1355483"/>
                  <a:pt x="503892" y="1369064"/>
                  <a:pt x="503892" y="1369064"/>
                </a:cubicBezTo>
                <a:lnTo>
                  <a:pt x="501808" y="1369064"/>
                </a:lnTo>
                <a:lnTo>
                  <a:pt x="489305" y="1369064"/>
                </a:lnTo>
                <a:cubicBezTo>
                  <a:pt x="487221" y="1369064"/>
                  <a:pt x="487221" y="1369064"/>
                  <a:pt x="487221" y="1369064"/>
                </a:cubicBezTo>
                <a:lnTo>
                  <a:pt x="487221" y="1376916"/>
                </a:lnTo>
                <a:lnTo>
                  <a:pt x="487221" y="1377552"/>
                </a:lnTo>
                <a:lnTo>
                  <a:pt x="487221" y="1382645"/>
                </a:lnTo>
                <a:lnTo>
                  <a:pt x="487221" y="1396665"/>
                </a:lnTo>
                <a:cubicBezTo>
                  <a:pt x="487221" y="1396665"/>
                  <a:pt x="487221" y="1396665"/>
                  <a:pt x="470550" y="1382645"/>
                </a:cubicBezTo>
                <a:cubicBezTo>
                  <a:pt x="470550" y="1382645"/>
                  <a:pt x="470550" y="1382645"/>
                  <a:pt x="470550" y="1396665"/>
                </a:cubicBezTo>
                <a:cubicBezTo>
                  <a:pt x="470550" y="1396665"/>
                  <a:pt x="470550" y="1396665"/>
                  <a:pt x="470550" y="1410246"/>
                </a:cubicBezTo>
                <a:lnTo>
                  <a:pt x="487221" y="1410246"/>
                </a:lnTo>
                <a:cubicBezTo>
                  <a:pt x="487221" y="1423827"/>
                  <a:pt x="487221" y="1423827"/>
                  <a:pt x="470550" y="1423827"/>
                </a:cubicBezTo>
                <a:lnTo>
                  <a:pt x="487221" y="1437408"/>
                </a:lnTo>
                <a:lnTo>
                  <a:pt x="470550" y="1437408"/>
                </a:lnTo>
                <a:lnTo>
                  <a:pt x="453879" y="1437408"/>
                </a:lnTo>
                <a:lnTo>
                  <a:pt x="453879" y="1451427"/>
                </a:lnTo>
                <a:cubicBezTo>
                  <a:pt x="453879" y="1451427"/>
                  <a:pt x="453879" y="1451427"/>
                  <a:pt x="470550" y="1451427"/>
                </a:cubicBezTo>
                <a:cubicBezTo>
                  <a:pt x="470550" y="1465008"/>
                  <a:pt x="487221" y="1465008"/>
                  <a:pt x="487221" y="1465008"/>
                </a:cubicBezTo>
                <a:lnTo>
                  <a:pt x="470550" y="1465008"/>
                </a:lnTo>
                <a:lnTo>
                  <a:pt x="453879" y="1465008"/>
                </a:lnTo>
                <a:lnTo>
                  <a:pt x="438821" y="1465008"/>
                </a:lnTo>
                <a:cubicBezTo>
                  <a:pt x="436670" y="1465008"/>
                  <a:pt x="436670" y="1465008"/>
                  <a:pt x="436670" y="1465008"/>
                </a:cubicBezTo>
                <a:lnTo>
                  <a:pt x="453879" y="1478589"/>
                </a:lnTo>
                <a:lnTo>
                  <a:pt x="436670" y="1478589"/>
                </a:lnTo>
                <a:cubicBezTo>
                  <a:pt x="453879" y="1478589"/>
                  <a:pt x="436670" y="1478589"/>
                  <a:pt x="436670" y="1492170"/>
                </a:cubicBezTo>
                <a:cubicBezTo>
                  <a:pt x="436670" y="1492170"/>
                  <a:pt x="436670" y="1492170"/>
                  <a:pt x="436670" y="1506190"/>
                </a:cubicBezTo>
                <a:lnTo>
                  <a:pt x="419999" y="1492170"/>
                </a:lnTo>
                <a:lnTo>
                  <a:pt x="419999" y="1506190"/>
                </a:lnTo>
                <a:cubicBezTo>
                  <a:pt x="419999" y="1506190"/>
                  <a:pt x="419999" y="1506190"/>
                  <a:pt x="419999" y="1519771"/>
                </a:cubicBezTo>
                <a:cubicBezTo>
                  <a:pt x="419999" y="1533352"/>
                  <a:pt x="419999" y="1533352"/>
                  <a:pt x="436670" y="1533352"/>
                </a:cubicBezTo>
                <a:lnTo>
                  <a:pt x="419999" y="1533352"/>
                </a:lnTo>
                <a:cubicBezTo>
                  <a:pt x="419999" y="1533352"/>
                  <a:pt x="419999" y="1533352"/>
                  <a:pt x="403329" y="1533352"/>
                </a:cubicBezTo>
                <a:cubicBezTo>
                  <a:pt x="403329" y="1533352"/>
                  <a:pt x="403329" y="1533352"/>
                  <a:pt x="403329" y="1546933"/>
                </a:cubicBezTo>
                <a:cubicBezTo>
                  <a:pt x="419999" y="1546933"/>
                  <a:pt x="419999" y="1546933"/>
                  <a:pt x="419999" y="1560952"/>
                </a:cubicBezTo>
                <a:lnTo>
                  <a:pt x="403329" y="1560952"/>
                </a:lnTo>
                <a:lnTo>
                  <a:pt x="403329" y="1574533"/>
                </a:lnTo>
                <a:lnTo>
                  <a:pt x="386658" y="1574533"/>
                </a:lnTo>
                <a:cubicBezTo>
                  <a:pt x="386658" y="1588114"/>
                  <a:pt x="386658" y="1588114"/>
                  <a:pt x="403329" y="1588114"/>
                </a:cubicBezTo>
                <a:lnTo>
                  <a:pt x="403329" y="1601696"/>
                </a:lnTo>
                <a:cubicBezTo>
                  <a:pt x="386658" y="1588114"/>
                  <a:pt x="403329" y="1601696"/>
                  <a:pt x="403329" y="1601696"/>
                </a:cubicBezTo>
                <a:cubicBezTo>
                  <a:pt x="403329" y="1601696"/>
                  <a:pt x="403329" y="1601696"/>
                  <a:pt x="401245" y="1601696"/>
                </a:cubicBezTo>
                <a:lnTo>
                  <a:pt x="397077" y="1601696"/>
                </a:lnTo>
                <a:cubicBezTo>
                  <a:pt x="396035" y="1601696"/>
                  <a:pt x="395514" y="1601696"/>
                  <a:pt x="396296" y="1601696"/>
                </a:cubicBezTo>
                <a:lnTo>
                  <a:pt x="386658" y="1601696"/>
                </a:lnTo>
                <a:lnTo>
                  <a:pt x="403329" y="1615715"/>
                </a:lnTo>
                <a:lnTo>
                  <a:pt x="386658" y="1615715"/>
                </a:lnTo>
                <a:cubicBezTo>
                  <a:pt x="386658" y="1629296"/>
                  <a:pt x="386658" y="1629296"/>
                  <a:pt x="403329" y="1629296"/>
                </a:cubicBezTo>
                <a:lnTo>
                  <a:pt x="386658" y="1629296"/>
                </a:lnTo>
                <a:lnTo>
                  <a:pt x="386658" y="1642877"/>
                </a:lnTo>
                <a:cubicBezTo>
                  <a:pt x="386658" y="1642877"/>
                  <a:pt x="386658" y="1642877"/>
                  <a:pt x="386658" y="1656458"/>
                </a:cubicBezTo>
                <a:cubicBezTo>
                  <a:pt x="386658" y="1656458"/>
                  <a:pt x="386658" y="1656458"/>
                  <a:pt x="386658" y="1670477"/>
                </a:cubicBezTo>
                <a:lnTo>
                  <a:pt x="386658" y="1684058"/>
                </a:lnTo>
                <a:cubicBezTo>
                  <a:pt x="386658" y="1684058"/>
                  <a:pt x="403329" y="1684058"/>
                  <a:pt x="386658" y="1670477"/>
                </a:cubicBezTo>
                <a:cubicBezTo>
                  <a:pt x="394993" y="1670477"/>
                  <a:pt x="399161" y="1670477"/>
                  <a:pt x="401245" y="1670477"/>
                </a:cubicBezTo>
                <a:lnTo>
                  <a:pt x="403329" y="1670477"/>
                </a:lnTo>
                <a:lnTo>
                  <a:pt x="403329" y="1656458"/>
                </a:lnTo>
                <a:lnTo>
                  <a:pt x="403329" y="1653063"/>
                </a:lnTo>
                <a:cubicBezTo>
                  <a:pt x="403329" y="1653063"/>
                  <a:pt x="403329" y="1649668"/>
                  <a:pt x="403329" y="1642877"/>
                </a:cubicBezTo>
                <a:cubicBezTo>
                  <a:pt x="403329" y="1642877"/>
                  <a:pt x="403329" y="1642877"/>
                  <a:pt x="419999" y="1642877"/>
                </a:cubicBezTo>
                <a:lnTo>
                  <a:pt x="419999" y="1629296"/>
                </a:lnTo>
                <a:lnTo>
                  <a:pt x="419999" y="1615715"/>
                </a:lnTo>
                <a:cubicBezTo>
                  <a:pt x="419999" y="1615715"/>
                  <a:pt x="403329" y="1615715"/>
                  <a:pt x="419999" y="1601696"/>
                </a:cubicBezTo>
                <a:cubicBezTo>
                  <a:pt x="419999" y="1601696"/>
                  <a:pt x="419999" y="1601696"/>
                  <a:pt x="436670" y="1601696"/>
                </a:cubicBezTo>
                <a:cubicBezTo>
                  <a:pt x="436670" y="1601696"/>
                  <a:pt x="419999" y="1601696"/>
                  <a:pt x="419999" y="1588114"/>
                </a:cubicBezTo>
                <a:lnTo>
                  <a:pt x="436670" y="1588114"/>
                </a:lnTo>
                <a:lnTo>
                  <a:pt x="436670" y="1574533"/>
                </a:lnTo>
                <a:lnTo>
                  <a:pt x="453879" y="1574533"/>
                </a:lnTo>
                <a:cubicBezTo>
                  <a:pt x="436670" y="1560952"/>
                  <a:pt x="453879" y="1560952"/>
                  <a:pt x="453879" y="1560952"/>
                </a:cubicBezTo>
                <a:cubicBezTo>
                  <a:pt x="453879" y="1560952"/>
                  <a:pt x="453879" y="1560952"/>
                  <a:pt x="436670" y="1560952"/>
                </a:cubicBezTo>
                <a:cubicBezTo>
                  <a:pt x="453879" y="1560952"/>
                  <a:pt x="436670" y="1546933"/>
                  <a:pt x="453879" y="1546933"/>
                </a:cubicBezTo>
                <a:lnTo>
                  <a:pt x="453879" y="1533352"/>
                </a:lnTo>
                <a:lnTo>
                  <a:pt x="453879" y="1519771"/>
                </a:lnTo>
                <a:lnTo>
                  <a:pt x="453879" y="1518073"/>
                </a:lnTo>
                <a:lnTo>
                  <a:pt x="453879" y="1507887"/>
                </a:lnTo>
                <a:cubicBezTo>
                  <a:pt x="453879" y="1506190"/>
                  <a:pt x="453879" y="1506190"/>
                  <a:pt x="453879" y="1506190"/>
                </a:cubicBezTo>
                <a:cubicBezTo>
                  <a:pt x="453879" y="1506190"/>
                  <a:pt x="453879" y="1506190"/>
                  <a:pt x="470550" y="1506190"/>
                </a:cubicBezTo>
                <a:cubicBezTo>
                  <a:pt x="470550" y="1506190"/>
                  <a:pt x="453879" y="1492170"/>
                  <a:pt x="470550" y="1492170"/>
                </a:cubicBezTo>
                <a:lnTo>
                  <a:pt x="487221" y="1492170"/>
                </a:lnTo>
                <a:cubicBezTo>
                  <a:pt x="470550" y="1492170"/>
                  <a:pt x="470550" y="1478589"/>
                  <a:pt x="470550" y="1478589"/>
                </a:cubicBezTo>
                <a:cubicBezTo>
                  <a:pt x="470550" y="1478589"/>
                  <a:pt x="470550" y="1478589"/>
                  <a:pt x="472634" y="1478589"/>
                </a:cubicBezTo>
                <a:cubicBezTo>
                  <a:pt x="474718" y="1478589"/>
                  <a:pt x="478886" y="1478589"/>
                  <a:pt x="487221" y="1478589"/>
                </a:cubicBezTo>
                <a:lnTo>
                  <a:pt x="487221" y="1465008"/>
                </a:lnTo>
                <a:cubicBezTo>
                  <a:pt x="487221" y="1465008"/>
                  <a:pt x="487221" y="1465008"/>
                  <a:pt x="487221" y="1451427"/>
                </a:cubicBezTo>
                <a:cubicBezTo>
                  <a:pt x="487221" y="1451427"/>
                  <a:pt x="487221" y="1451427"/>
                  <a:pt x="487221" y="1437408"/>
                </a:cubicBezTo>
                <a:lnTo>
                  <a:pt x="503892" y="1437408"/>
                </a:lnTo>
                <a:lnTo>
                  <a:pt x="503892" y="1423827"/>
                </a:lnTo>
                <a:cubicBezTo>
                  <a:pt x="503892" y="1423827"/>
                  <a:pt x="503892" y="1423827"/>
                  <a:pt x="521100" y="1423827"/>
                </a:cubicBezTo>
                <a:cubicBezTo>
                  <a:pt x="521100" y="1423827"/>
                  <a:pt x="521100" y="1423827"/>
                  <a:pt x="521100" y="1410246"/>
                </a:cubicBezTo>
                <a:lnTo>
                  <a:pt x="521100" y="1396665"/>
                </a:lnTo>
                <a:cubicBezTo>
                  <a:pt x="521100" y="1396665"/>
                  <a:pt x="521100" y="1396665"/>
                  <a:pt x="518949" y="1396665"/>
                </a:cubicBezTo>
                <a:lnTo>
                  <a:pt x="511152" y="1396665"/>
                </a:lnTo>
                <a:lnTo>
                  <a:pt x="510345" y="1396665"/>
                </a:lnTo>
                <a:cubicBezTo>
                  <a:pt x="508194" y="1396665"/>
                  <a:pt x="503892" y="1396665"/>
                  <a:pt x="503892" y="1396665"/>
                </a:cubicBezTo>
                <a:cubicBezTo>
                  <a:pt x="521100" y="1382645"/>
                  <a:pt x="503892" y="1382645"/>
                  <a:pt x="521100" y="1382645"/>
                </a:cubicBezTo>
                <a:cubicBezTo>
                  <a:pt x="521100" y="1382645"/>
                  <a:pt x="521100" y="1382645"/>
                  <a:pt x="521100" y="1369064"/>
                </a:cubicBezTo>
                <a:cubicBezTo>
                  <a:pt x="537771" y="1369064"/>
                  <a:pt x="521100" y="1355483"/>
                  <a:pt x="537771" y="1355483"/>
                </a:cubicBezTo>
                <a:lnTo>
                  <a:pt x="537771" y="1341902"/>
                </a:lnTo>
                <a:lnTo>
                  <a:pt x="554442" y="1341902"/>
                </a:lnTo>
                <a:lnTo>
                  <a:pt x="554442" y="1327883"/>
                </a:lnTo>
                <a:cubicBezTo>
                  <a:pt x="554442" y="1327883"/>
                  <a:pt x="537771" y="1327883"/>
                  <a:pt x="537771" y="1314302"/>
                </a:cubicBezTo>
                <a:cubicBezTo>
                  <a:pt x="537771" y="1314302"/>
                  <a:pt x="537771" y="1314302"/>
                  <a:pt x="537771" y="1300721"/>
                </a:cubicBezTo>
                <a:cubicBezTo>
                  <a:pt x="537771" y="1300721"/>
                  <a:pt x="541939" y="1300721"/>
                  <a:pt x="544023" y="1300721"/>
                </a:cubicBezTo>
                <a:lnTo>
                  <a:pt x="544804" y="1300721"/>
                </a:lnTo>
                <a:lnTo>
                  <a:pt x="554442" y="1300721"/>
                </a:lnTo>
                <a:cubicBezTo>
                  <a:pt x="562778" y="1300721"/>
                  <a:pt x="566946" y="1300721"/>
                  <a:pt x="569029" y="1300721"/>
                </a:cubicBezTo>
                <a:lnTo>
                  <a:pt x="571113" y="1300721"/>
                </a:lnTo>
                <a:lnTo>
                  <a:pt x="571113" y="1287139"/>
                </a:lnTo>
                <a:lnTo>
                  <a:pt x="588322" y="1273120"/>
                </a:lnTo>
                <a:lnTo>
                  <a:pt x="575415" y="1273120"/>
                </a:lnTo>
                <a:lnTo>
                  <a:pt x="571113" y="1273120"/>
                </a:lnTo>
                <a:cubicBezTo>
                  <a:pt x="571113" y="1273120"/>
                  <a:pt x="571113" y="1273120"/>
                  <a:pt x="571113" y="1259539"/>
                </a:cubicBezTo>
                <a:cubicBezTo>
                  <a:pt x="571113" y="1245958"/>
                  <a:pt x="588322" y="1259539"/>
                  <a:pt x="588322" y="1245958"/>
                </a:cubicBezTo>
                <a:cubicBezTo>
                  <a:pt x="588322" y="1245958"/>
                  <a:pt x="588322" y="1245958"/>
                  <a:pt x="571113" y="1245958"/>
                </a:cubicBezTo>
                <a:lnTo>
                  <a:pt x="571113" y="1249353"/>
                </a:lnTo>
                <a:cubicBezTo>
                  <a:pt x="571113" y="1249354"/>
                  <a:pt x="571113" y="1252749"/>
                  <a:pt x="571113" y="1259539"/>
                </a:cubicBezTo>
                <a:cubicBezTo>
                  <a:pt x="554442" y="1259539"/>
                  <a:pt x="554442" y="1259539"/>
                  <a:pt x="554442" y="1245958"/>
                </a:cubicBezTo>
                <a:close/>
                <a:moveTo>
                  <a:pt x="419999" y="1245958"/>
                </a:moveTo>
                <a:cubicBezTo>
                  <a:pt x="419999" y="1245958"/>
                  <a:pt x="419999" y="1245958"/>
                  <a:pt x="436670" y="1245958"/>
                </a:cubicBezTo>
                <a:lnTo>
                  <a:pt x="436670" y="1259539"/>
                </a:lnTo>
                <a:cubicBezTo>
                  <a:pt x="436670" y="1259539"/>
                  <a:pt x="436670" y="1259539"/>
                  <a:pt x="419999" y="1259539"/>
                </a:cubicBezTo>
                <a:close/>
                <a:moveTo>
                  <a:pt x="1982762" y="1232377"/>
                </a:moveTo>
                <a:cubicBezTo>
                  <a:pt x="1982762" y="1232377"/>
                  <a:pt x="1982762" y="1232377"/>
                  <a:pt x="1999971" y="1232377"/>
                </a:cubicBezTo>
                <a:cubicBezTo>
                  <a:pt x="1999971" y="1232377"/>
                  <a:pt x="1999971" y="1232377"/>
                  <a:pt x="1982762" y="1245958"/>
                </a:cubicBezTo>
                <a:close/>
                <a:moveTo>
                  <a:pt x="588322" y="1218358"/>
                </a:moveTo>
                <a:cubicBezTo>
                  <a:pt x="588322" y="1218358"/>
                  <a:pt x="588322" y="1218358"/>
                  <a:pt x="588322" y="1220110"/>
                </a:cubicBezTo>
                <a:lnTo>
                  <a:pt x="588322" y="1223615"/>
                </a:lnTo>
                <a:cubicBezTo>
                  <a:pt x="588322" y="1224491"/>
                  <a:pt x="588322" y="1224929"/>
                  <a:pt x="588322" y="1224272"/>
                </a:cubicBezTo>
                <a:lnTo>
                  <a:pt x="588322" y="1232377"/>
                </a:lnTo>
                <a:cubicBezTo>
                  <a:pt x="588322" y="1232377"/>
                  <a:pt x="588322" y="1232377"/>
                  <a:pt x="604993" y="1232377"/>
                </a:cubicBezTo>
                <a:cubicBezTo>
                  <a:pt x="604993" y="1232377"/>
                  <a:pt x="588322" y="1232377"/>
                  <a:pt x="588322" y="1218358"/>
                </a:cubicBezTo>
                <a:close/>
                <a:moveTo>
                  <a:pt x="1956453" y="1212628"/>
                </a:moveTo>
                <a:cubicBezTo>
                  <a:pt x="1958797" y="1210718"/>
                  <a:pt x="1949420" y="1218358"/>
                  <a:pt x="1949420" y="1218358"/>
                </a:cubicBezTo>
                <a:cubicBezTo>
                  <a:pt x="1953588" y="1214962"/>
                  <a:pt x="1955672" y="1213265"/>
                  <a:pt x="1956453" y="1212628"/>
                </a:cubicBezTo>
                <a:close/>
                <a:moveTo>
                  <a:pt x="1613314" y="1204777"/>
                </a:moveTo>
                <a:lnTo>
                  <a:pt x="1596643" y="1218358"/>
                </a:lnTo>
                <a:lnTo>
                  <a:pt x="1613314" y="1218358"/>
                </a:lnTo>
                <a:lnTo>
                  <a:pt x="1613314" y="1216660"/>
                </a:lnTo>
                <a:lnTo>
                  <a:pt x="1613314" y="1206474"/>
                </a:lnTo>
                <a:cubicBezTo>
                  <a:pt x="1613314" y="1204777"/>
                  <a:pt x="1613314" y="1204777"/>
                  <a:pt x="1613314" y="1204777"/>
                </a:cubicBezTo>
                <a:close/>
                <a:moveTo>
                  <a:pt x="1798307" y="1191195"/>
                </a:moveTo>
                <a:cubicBezTo>
                  <a:pt x="1814978" y="1191195"/>
                  <a:pt x="1814978" y="1191195"/>
                  <a:pt x="1798307" y="1204777"/>
                </a:cubicBezTo>
                <a:lnTo>
                  <a:pt x="1814978" y="1204777"/>
                </a:lnTo>
                <a:lnTo>
                  <a:pt x="1814978" y="1191195"/>
                </a:lnTo>
                <a:cubicBezTo>
                  <a:pt x="1814978" y="1191195"/>
                  <a:pt x="1814978" y="1191195"/>
                  <a:pt x="1798307" y="1191195"/>
                </a:cubicBezTo>
                <a:close/>
                <a:moveTo>
                  <a:pt x="1579434" y="1191195"/>
                </a:moveTo>
                <a:lnTo>
                  <a:pt x="1579434" y="1199047"/>
                </a:lnTo>
                <a:cubicBezTo>
                  <a:pt x="1579434" y="1198410"/>
                  <a:pt x="1579434" y="1198835"/>
                  <a:pt x="1579434" y="1199684"/>
                </a:cubicBezTo>
                <a:lnTo>
                  <a:pt x="1579434" y="1204777"/>
                </a:lnTo>
                <a:lnTo>
                  <a:pt x="1596643" y="1191195"/>
                </a:lnTo>
                <a:cubicBezTo>
                  <a:pt x="1596643" y="1191195"/>
                  <a:pt x="1596643" y="1191195"/>
                  <a:pt x="1594492" y="1191195"/>
                </a:cubicBezTo>
                <a:lnTo>
                  <a:pt x="1581585" y="1191195"/>
                </a:lnTo>
                <a:cubicBezTo>
                  <a:pt x="1579434" y="1191195"/>
                  <a:pt x="1579434" y="1191195"/>
                  <a:pt x="1579434" y="1191195"/>
                </a:cubicBezTo>
                <a:close/>
                <a:moveTo>
                  <a:pt x="503892" y="1191195"/>
                </a:moveTo>
                <a:cubicBezTo>
                  <a:pt x="503892" y="1191195"/>
                  <a:pt x="503892" y="1191195"/>
                  <a:pt x="503892" y="1204777"/>
                </a:cubicBezTo>
                <a:lnTo>
                  <a:pt x="521100" y="1204777"/>
                </a:lnTo>
                <a:cubicBezTo>
                  <a:pt x="537771" y="1204777"/>
                  <a:pt x="537771" y="1204777"/>
                  <a:pt x="537771" y="1191195"/>
                </a:cubicBezTo>
                <a:lnTo>
                  <a:pt x="521100" y="1191195"/>
                </a:lnTo>
                <a:lnTo>
                  <a:pt x="521100" y="1204777"/>
                </a:lnTo>
                <a:cubicBezTo>
                  <a:pt x="521100" y="1204777"/>
                  <a:pt x="503892" y="1204777"/>
                  <a:pt x="503892" y="1191195"/>
                </a:cubicBezTo>
                <a:close/>
                <a:moveTo>
                  <a:pt x="1865528" y="1177614"/>
                </a:moveTo>
                <a:cubicBezTo>
                  <a:pt x="1865528" y="1191195"/>
                  <a:pt x="1865528" y="1177614"/>
                  <a:pt x="1865528" y="1191195"/>
                </a:cubicBezTo>
                <a:lnTo>
                  <a:pt x="1877198" y="1196628"/>
                </a:lnTo>
                <a:lnTo>
                  <a:pt x="1875947" y="1197986"/>
                </a:lnTo>
                <a:cubicBezTo>
                  <a:pt x="1873863" y="1201381"/>
                  <a:pt x="1873863" y="1204777"/>
                  <a:pt x="1882199" y="1204777"/>
                </a:cubicBezTo>
                <a:cubicBezTo>
                  <a:pt x="1882199" y="1204777"/>
                  <a:pt x="1882199" y="1201381"/>
                  <a:pt x="1880115" y="1197986"/>
                </a:cubicBezTo>
                <a:lnTo>
                  <a:pt x="1877198" y="1196628"/>
                </a:lnTo>
                <a:lnTo>
                  <a:pt x="1882199" y="1191195"/>
                </a:lnTo>
                <a:lnTo>
                  <a:pt x="1865528" y="1191195"/>
                </a:lnTo>
                <a:cubicBezTo>
                  <a:pt x="1882199" y="1177614"/>
                  <a:pt x="1865528" y="1177614"/>
                  <a:pt x="1865528" y="1177614"/>
                </a:cubicBezTo>
                <a:close/>
                <a:moveTo>
                  <a:pt x="1932749" y="1163595"/>
                </a:moveTo>
                <a:cubicBezTo>
                  <a:pt x="1932749" y="1163595"/>
                  <a:pt x="1932749" y="1163595"/>
                  <a:pt x="1949420" y="1163595"/>
                </a:cubicBezTo>
                <a:cubicBezTo>
                  <a:pt x="1949420" y="1163595"/>
                  <a:pt x="1949420" y="1163595"/>
                  <a:pt x="1932749" y="1177614"/>
                </a:cubicBezTo>
                <a:cubicBezTo>
                  <a:pt x="1932749" y="1177614"/>
                  <a:pt x="1932749" y="1177614"/>
                  <a:pt x="1932749" y="1163595"/>
                </a:cubicBezTo>
                <a:close/>
                <a:moveTo>
                  <a:pt x="1831649" y="1163595"/>
                </a:moveTo>
                <a:cubicBezTo>
                  <a:pt x="1831649" y="1163595"/>
                  <a:pt x="1831649" y="1163595"/>
                  <a:pt x="1831649" y="1177614"/>
                </a:cubicBezTo>
                <a:cubicBezTo>
                  <a:pt x="1831649" y="1177614"/>
                  <a:pt x="1831649" y="1177614"/>
                  <a:pt x="1848320" y="1163595"/>
                </a:cubicBezTo>
                <a:close/>
                <a:moveTo>
                  <a:pt x="1764427" y="1163595"/>
                </a:moveTo>
                <a:lnTo>
                  <a:pt x="1764427" y="1177614"/>
                </a:lnTo>
                <a:lnTo>
                  <a:pt x="1781098" y="1177614"/>
                </a:lnTo>
                <a:lnTo>
                  <a:pt x="1781098" y="1163595"/>
                </a:lnTo>
                <a:close/>
                <a:moveTo>
                  <a:pt x="453879" y="1163595"/>
                </a:moveTo>
                <a:lnTo>
                  <a:pt x="458047" y="1163595"/>
                </a:lnTo>
                <a:lnTo>
                  <a:pt x="470550" y="1163595"/>
                </a:lnTo>
                <a:cubicBezTo>
                  <a:pt x="470550" y="1163595"/>
                  <a:pt x="470550" y="1177614"/>
                  <a:pt x="453879" y="1177614"/>
                </a:cubicBezTo>
                <a:close/>
                <a:moveTo>
                  <a:pt x="1529421" y="1150014"/>
                </a:moveTo>
                <a:cubicBezTo>
                  <a:pt x="1512213" y="1163595"/>
                  <a:pt x="1512213" y="1163595"/>
                  <a:pt x="1512213" y="1163595"/>
                </a:cubicBezTo>
                <a:cubicBezTo>
                  <a:pt x="1495542" y="1163595"/>
                  <a:pt x="1495542" y="1163595"/>
                  <a:pt x="1495542" y="1177614"/>
                </a:cubicBezTo>
                <a:cubicBezTo>
                  <a:pt x="1495542" y="1177614"/>
                  <a:pt x="1495542" y="1177614"/>
                  <a:pt x="1512213" y="1163595"/>
                </a:cubicBezTo>
                <a:close/>
                <a:moveTo>
                  <a:pt x="1495542" y="1150014"/>
                </a:moveTo>
                <a:lnTo>
                  <a:pt x="1478871" y="1163595"/>
                </a:lnTo>
                <a:lnTo>
                  <a:pt x="1495542" y="1163595"/>
                </a:lnTo>
                <a:lnTo>
                  <a:pt x="1495542" y="1161898"/>
                </a:lnTo>
                <a:cubicBezTo>
                  <a:pt x="1495542" y="1160200"/>
                  <a:pt x="1495542" y="1156805"/>
                  <a:pt x="1495542" y="1150014"/>
                </a:cubicBezTo>
                <a:close/>
                <a:moveTo>
                  <a:pt x="453879" y="1150014"/>
                </a:moveTo>
                <a:lnTo>
                  <a:pt x="453879" y="1163595"/>
                </a:lnTo>
                <a:cubicBezTo>
                  <a:pt x="453879" y="1163595"/>
                  <a:pt x="453879" y="1163595"/>
                  <a:pt x="436670" y="1177614"/>
                </a:cubicBezTo>
                <a:lnTo>
                  <a:pt x="453879" y="1191195"/>
                </a:lnTo>
                <a:lnTo>
                  <a:pt x="443930" y="1191195"/>
                </a:lnTo>
                <a:lnTo>
                  <a:pt x="443124" y="1191195"/>
                </a:lnTo>
                <a:cubicBezTo>
                  <a:pt x="440973" y="1191195"/>
                  <a:pt x="436670" y="1191195"/>
                  <a:pt x="436670" y="1191195"/>
                </a:cubicBezTo>
                <a:cubicBezTo>
                  <a:pt x="436670" y="1191195"/>
                  <a:pt x="436670" y="1191195"/>
                  <a:pt x="436670" y="1204777"/>
                </a:cubicBezTo>
                <a:cubicBezTo>
                  <a:pt x="419999" y="1204777"/>
                  <a:pt x="419999" y="1218358"/>
                  <a:pt x="419999" y="1218358"/>
                </a:cubicBezTo>
                <a:cubicBezTo>
                  <a:pt x="403329" y="1218358"/>
                  <a:pt x="419999" y="1218358"/>
                  <a:pt x="403329" y="1218358"/>
                </a:cubicBezTo>
                <a:cubicBezTo>
                  <a:pt x="419999" y="1218358"/>
                  <a:pt x="419999" y="1232377"/>
                  <a:pt x="419999" y="1218358"/>
                </a:cubicBezTo>
                <a:lnTo>
                  <a:pt x="419999" y="1232377"/>
                </a:lnTo>
                <a:lnTo>
                  <a:pt x="405413" y="1232377"/>
                </a:lnTo>
                <a:cubicBezTo>
                  <a:pt x="403329" y="1232377"/>
                  <a:pt x="403329" y="1232377"/>
                  <a:pt x="403329" y="1232377"/>
                </a:cubicBezTo>
                <a:cubicBezTo>
                  <a:pt x="419999" y="1245958"/>
                  <a:pt x="403329" y="1245958"/>
                  <a:pt x="403329" y="1245958"/>
                </a:cubicBezTo>
                <a:cubicBezTo>
                  <a:pt x="403329" y="1245958"/>
                  <a:pt x="403329" y="1245958"/>
                  <a:pt x="403329" y="1259539"/>
                </a:cubicBezTo>
                <a:cubicBezTo>
                  <a:pt x="403329" y="1259539"/>
                  <a:pt x="403329" y="1259539"/>
                  <a:pt x="386658" y="1259539"/>
                </a:cubicBezTo>
                <a:cubicBezTo>
                  <a:pt x="386658" y="1273120"/>
                  <a:pt x="403329" y="1273120"/>
                  <a:pt x="403329" y="1273120"/>
                </a:cubicBezTo>
                <a:cubicBezTo>
                  <a:pt x="386658" y="1273120"/>
                  <a:pt x="403329" y="1287139"/>
                  <a:pt x="386658" y="1287139"/>
                </a:cubicBezTo>
                <a:cubicBezTo>
                  <a:pt x="386658" y="1287139"/>
                  <a:pt x="386658" y="1287139"/>
                  <a:pt x="388742" y="1287139"/>
                </a:cubicBezTo>
                <a:lnTo>
                  <a:pt x="396296" y="1287139"/>
                </a:lnTo>
                <a:cubicBezTo>
                  <a:pt x="395514" y="1287139"/>
                  <a:pt x="396035" y="1287139"/>
                  <a:pt x="397077" y="1287139"/>
                </a:cubicBezTo>
                <a:lnTo>
                  <a:pt x="403329" y="1287139"/>
                </a:lnTo>
                <a:cubicBezTo>
                  <a:pt x="403329" y="1287139"/>
                  <a:pt x="403329" y="1287139"/>
                  <a:pt x="403329" y="1273120"/>
                </a:cubicBezTo>
                <a:cubicBezTo>
                  <a:pt x="403329" y="1266330"/>
                  <a:pt x="403329" y="1262934"/>
                  <a:pt x="403329" y="1261237"/>
                </a:cubicBezTo>
                <a:lnTo>
                  <a:pt x="403329" y="1259539"/>
                </a:lnTo>
                <a:cubicBezTo>
                  <a:pt x="403329" y="1259539"/>
                  <a:pt x="403329" y="1259539"/>
                  <a:pt x="405413" y="1259539"/>
                </a:cubicBezTo>
                <a:cubicBezTo>
                  <a:pt x="407496" y="1259539"/>
                  <a:pt x="411664" y="1259539"/>
                  <a:pt x="419999" y="1259539"/>
                </a:cubicBezTo>
                <a:cubicBezTo>
                  <a:pt x="419999" y="1259539"/>
                  <a:pt x="419999" y="1259539"/>
                  <a:pt x="419999" y="1273120"/>
                </a:cubicBezTo>
                <a:cubicBezTo>
                  <a:pt x="419999" y="1273120"/>
                  <a:pt x="419999" y="1273120"/>
                  <a:pt x="436670" y="1273120"/>
                </a:cubicBezTo>
                <a:cubicBezTo>
                  <a:pt x="436670" y="1273120"/>
                  <a:pt x="436670" y="1273120"/>
                  <a:pt x="436670" y="1259539"/>
                </a:cubicBezTo>
                <a:cubicBezTo>
                  <a:pt x="436670" y="1259539"/>
                  <a:pt x="436670" y="1259539"/>
                  <a:pt x="453879" y="1259539"/>
                </a:cubicBezTo>
                <a:lnTo>
                  <a:pt x="453879" y="1273120"/>
                </a:lnTo>
                <a:cubicBezTo>
                  <a:pt x="453879" y="1273120"/>
                  <a:pt x="453879" y="1273120"/>
                  <a:pt x="470550" y="1287139"/>
                </a:cubicBezTo>
                <a:lnTo>
                  <a:pt x="470550" y="1273120"/>
                </a:lnTo>
                <a:cubicBezTo>
                  <a:pt x="487221" y="1259539"/>
                  <a:pt x="470550" y="1259539"/>
                  <a:pt x="470550" y="1259539"/>
                </a:cubicBezTo>
                <a:lnTo>
                  <a:pt x="487221" y="1259539"/>
                </a:lnTo>
                <a:lnTo>
                  <a:pt x="503892" y="1259539"/>
                </a:lnTo>
                <a:cubicBezTo>
                  <a:pt x="487221" y="1245958"/>
                  <a:pt x="487221" y="1259539"/>
                  <a:pt x="487221" y="1259539"/>
                </a:cubicBezTo>
                <a:lnTo>
                  <a:pt x="470550" y="1245958"/>
                </a:lnTo>
                <a:lnTo>
                  <a:pt x="487221" y="1245958"/>
                </a:lnTo>
                <a:lnTo>
                  <a:pt x="487221" y="1232377"/>
                </a:lnTo>
                <a:lnTo>
                  <a:pt x="470550" y="1232377"/>
                </a:lnTo>
                <a:lnTo>
                  <a:pt x="470550" y="1245958"/>
                </a:lnTo>
                <a:cubicBezTo>
                  <a:pt x="470550" y="1245958"/>
                  <a:pt x="470550" y="1245958"/>
                  <a:pt x="470550" y="1259539"/>
                </a:cubicBezTo>
                <a:cubicBezTo>
                  <a:pt x="470550" y="1259539"/>
                  <a:pt x="470550" y="1259539"/>
                  <a:pt x="453879" y="1259539"/>
                </a:cubicBezTo>
                <a:cubicBezTo>
                  <a:pt x="436670" y="1245958"/>
                  <a:pt x="453879" y="1259539"/>
                  <a:pt x="453879" y="1245958"/>
                </a:cubicBezTo>
                <a:cubicBezTo>
                  <a:pt x="453879" y="1232377"/>
                  <a:pt x="453879" y="1245958"/>
                  <a:pt x="453879" y="1232377"/>
                </a:cubicBezTo>
                <a:cubicBezTo>
                  <a:pt x="436670" y="1232377"/>
                  <a:pt x="453879" y="1245958"/>
                  <a:pt x="436670" y="1245958"/>
                </a:cubicBezTo>
                <a:cubicBezTo>
                  <a:pt x="436670" y="1245958"/>
                  <a:pt x="436670" y="1245958"/>
                  <a:pt x="436670" y="1232377"/>
                </a:cubicBezTo>
                <a:cubicBezTo>
                  <a:pt x="436670" y="1232377"/>
                  <a:pt x="436670" y="1232377"/>
                  <a:pt x="436670" y="1218358"/>
                </a:cubicBezTo>
                <a:lnTo>
                  <a:pt x="453879" y="1218358"/>
                </a:lnTo>
                <a:cubicBezTo>
                  <a:pt x="436670" y="1204777"/>
                  <a:pt x="453879" y="1204777"/>
                  <a:pt x="453879" y="1204777"/>
                </a:cubicBezTo>
                <a:lnTo>
                  <a:pt x="453879" y="1191195"/>
                </a:lnTo>
                <a:lnTo>
                  <a:pt x="470550" y="1191195"/>
                </a:lnTo>
                <a:cubicBezTo>
                  <a:pt x="487221" y="1204777"/>
                  <a:pt x="470550" y="1191195"/>
                  <a:pt x="470550" y="1204777"/>
                </a:cubicBezTo>
                <a:lnTo>
                  <a:pt x="487221" y="1204777"/>
                </a:lnTo>
                <a:lnTo>
                  <a:pt x="487221" y="1218358"/>
                </a:lnTo>
                <a:lnTo>
                  <a:pt x="503892" y="1218358"/>
                </a:lnTo>
                <a:cubicBezTo>
                  <a:pt x="503892" y="1218358"/>
                  <a:pt x="487221" y="1218358"/>
                  <a:pt x="487221" y="1204777"/>
                </a:cubicBezTo>
                <a:lnTo>
                  <a:pt x="487221" y="1191195"/>
                </a:lnTo>
                <a:lnTo>
                  <a:pt x="485137" y="1191195"/>
                </a:lnTo>
                <a:lnTo>
                  <a:pt x="480969" y="1191195"/>
                </a:lnTo>
                <a:cubicBezTo>
                  <a:pt x="479927" y="1191195"/>
                  <a:pt x="479406" y="1191195"/>
                  <a:pt x="480188" y="1191195"/>
                </a:cubicBezTo>
                <a:lnTo>
                  <a:pt x="470550" y="1191195"/>
                </a:lnTo>
                <a:lnTo>
                  <a:pt x="470550" y="1177614"/>
                </a:lnTo>
                <a:cubicBezTo>
                  <a:pt x="470550" y="1177614"/>
                  <a:pt x="487221" y="1177614"/>
                  <a:pt x="487221" y="1163595"/>
                </a:cubicBezTo>
                <a:cubicBezTo>
                  <a:pt x="487221" y="1163595"/>
                  <a:pt x="487221" y="1150014"/>
                  <a:pt x="470550" y="1150014"/>
                </a:cubicBezTo>
                <a:close/>
                <a:moveTo>
                  <a:pt x="1798307" y="1136433"/>
                </a:moveTo>
                <a:cubicBezTo>
                  <a:pt x="1798307" y="1136433"/>
                  <a:pt x="1798307" y="1136433"/>
                  <a:pt x="1798307" y="1150014"/>
                </a:cubicBezTo>
                <a:lnTo>
                  <a:pt x="1814978" y="1150014"/>
                </a:lnTo>
                <a:cubicBezTo>
                  <a:pt x="1814978" y="1150014"/>
                  <a:pt x="1814978" y="1150014"/>
                  <a:pt x="1831649" y="1150014"/>
                </a:cubicBezTo>
                <a:cubicBezTo>
                  <a:pt x="1831649" y="1150014"/>
                  <a:pt x="1831649" y="1150014"/>
                  <a:pt x="1831649" y="1136433"/>
                </a:cubicBezTo>
                <a:lnTo>
                  <a:pt x="1814978" y="1136433"/>
                </a:lnTo>
                <a:cubicBezTo>
                  <a:pt x="1814978" y="1136433"/>
                  <a:pt x="1814978" y="1136433"/>
                  <a:pt x="1798307" y="1136433"/>
                </a:cubicBezTo>
                <a:close/>
                <a:moveTo>
                  <a:pt x="1596643" y="1136433"/>
                </a:moveTo>
                <a:lnTo>
                  <a:pt x="1596643" y="1150014"/>
                </a:lnTo>
                <a:lnTo>
                  <a:pt x="1613314" y="1150014"/>
                </a:lnTo>
                <a:lnTo>
                  <a:pt x="1613314" y="1136433"/>
                </a:lnTo>
                <a:close/>
                <a:moveTo>
                  <a:pt x="1579434" y="1108833"/>
                </a:moveTo>
                <a:cubicBezTo>
                  <a:pt x="1579434" y="1108833"/>
                  <a:pt x="1579434" y="1108833"/>
                  <a:pt x="1579434" y="1122852"/>
                </a:cubicBezTo>
                <a:cubicBezTo>
                  <a:pt x="1579434" y="1122852"/>
                  <a:pt x="1579434" y="1122852"/>
                  <a:pt x="1562763" y="1122852"/>
                </a:cubicBezTo>
                <a:lnTo>
                  <a:pt x="1562763" y="1136433"/>
                </a:lnTo>
                <a:lnTo>
                  <a:pt x="1579434" y="1136433"/>
                </a:lnTo>
                <a:lnTo>
                  <a:pt x="1579434" y="1122852"/>
                </a:lnTo>
                <a:cubicBezTo>
                  <a:pt x="1579434" y="1108833"/>
                  <a:pt x="1596643" y="1108833"/>
                  <a:pt x="1596643" y="1108833"/>
                </a:cubicBezTo>
                <a:close/>
                <a:moveTo>
                  <a:pt x="403329" y="1108833"/>
                </a:moveTo>
                <a:cubicBezTo>
                  <a:pt x="386658" y="1122852"/>
                  <a:pt x="403329" y="1108833"/>
                  <a:pt x="403329" y="1108833"/>
                </a:cubicBezTo>
                <a:close/>
                <a:moveTo>
                  <a:pt x="1553386" y="1103103"/>
                </a:moveTo>
                <a:cubicBezTo>
                  <a:pt x="1552344" y="1103740"/>
                  <a:pt x="1550260" y="1105437"/>
                  <a:pt x="1546092" y="1108833"/>
                </a:cubicBezTo>
                <a:lnTo>
                  <a:pt x="1529421" y="1108833"/>
                </a:lnTo>
                <a:cubicBezTo>
                  <a:pt x="1512213" y="1108833"/>
                  <a:pt x="1512213" y="1108833"/>
                  <a:pt x="1512213" y="1122852"/>
                </a:cubicBezTo>
                <a:cubicBezTo>
                  <a:pt x="1529421" y="1122852"/>
                  <a:pt x="1529421" y="1108833"/>
                  <a:pt x="1529421" y="1122852"/>
                </a:cubicBezTo>
                <a:lnTo>
                  <a:pt x="1546092" y="1122852"/>
                </a:lnTo>
                <a:lnTo>
                  <a:pt x="1546092" y="1108833"/>
                </a:lnTo>
                <a:cubicBezTo>
                  <a:pt x="1546092" y="1108833"/>
                  <a:pt x="1546092" y="1108833"/>
                  <a:pt x="1562763" y="1108833"/>
                </a:cubicBezTo>
                <a:cubicBezTo>
                  <a:pt x="1550260" y="1108833"/>
                  <a:pt x="1556512" y="1101193"/>
                  <a:pt x="1553386" y="1103103"/>
                </a:cubicBezTo>
                <a:close/>
                <a:moveTo>
                  <a:pt x="1495542" y="1095251"/>
                </a:moveTo>
                <a:lnTo>
                  <a:pt x="1495542" y="1096949"/>
                </a:lnTo>
                <a:lnTo>
                  <a:pt x="1495542" y="1108833"/>
                </a:lnTo>
                <a:lnTo>
                  <a:pt x="1512213" y="1108833"/>
                </a:lnTo>
                <a:lnTo>
                  <a:pt x="1512213" y="1095251"/>
                </a:lnTo>
                <a:cubicBezTo>
                  <a:pt x="1512213" y="1095251"/>
                  <a:pt x="1512213" y="1095251"/>
                  <a:pt x="1495542" y="1095251"/>
                </a:cubicBezTo>
                <a:close/>
                <a:moveTo>
                  <a:pt x="1745672" y="1085066"/>
                </a:moveTo>
                <a:cubicBezTo>
                  <a:pt x="1743588" y="1085066"/>
                  <a:pt x="1739421" y="1088461"/>
                  <a:pt x="1731085" y="1095251"/>
                </a:cubicBezTo>
                <a:lnTo>
                  <a:pt x="1747756" y="1095251"/>
                </a:lnTo>
                <a:cubicBezTo>
                  <a:pt x="1747756" y="1095251"/>
                  <a:pt x="1747756" y="1095251"/>
                  <a:pt x="1747756" y="1108833"/>
                </a:cubicBezTo>
                <a:lnTo>
                  <a:pt x="1747756" y="1110585"/>
                </a:lnTo>
                <a:lnTo>
                  <a:pt x="1747756" y="1114090"/>
                </a:lnTo>
                <a:cubicBezTo>
                  <a:pt x="1747756" y="1114966"/>
                  <a:pt x="1747756" y="1115404"/>
                  <a:pt x="1747756" y="1114747"/>
                </a:cubicBezTo>
                <a:lnTo>
                  <a:pt x="1747756" y="1122852"/>
                </a:lnTo>
                <a:cubicBezTo>
                  <a:pt x="1747756" y="1122852"/>
                  <a:pt x="1747756" y="1122852"/>
                  <a:pt x="1764427" y="1108833"/>
                </a:cubicBezTo>
                <a:cubicBezTo>
                  <a:pt x="1764427" y="1108833"/>
                  <a:pt x="1764427" y="1108833"/>
                  <a:pt x="1764427" y="1095251"/>
                </a:cubicBezTo>
                <a:cubicBezTo>
                  <a:pt x="1764427" y="1095251"/>
                  <a:pt x="1764427" y="1095251"/>
                  <a:pt x="1747756" y="1095251"/>
                </a:cubicBezTo>
                <a:cubicBezTo>
                  <a:pt x="1747756" y="1088461"/>
                  <a:pt x="1747756" y="1085066"/>
                  <a:pt x="1745672" y="1085066"/>
                </a:cubicBezTo>
                <a:close/>
                <a:moveTo>
                  <a:pt x="1731085" y="1081670"/>
                </a:moveTo>
                <a:cubicBezTo>
                  <a:pt x="1731085" y="1081670"/>
                  <a:pt x="1713877" y="1081670"/>
                  <a:pt x="1713877" y="1095251"/>
                </a:cubicBezTo>
                <a:cubicBezTo>
                  <a:pt x="1713877" y="1095251"/>
                  <a:pt x="1713877" y="1095251"/>
                  <a:pt x="1731085" y="1081670"/>
                </a:cubicBezTo>
                <a:close/>
                <a:moveTo>
                  <a:pt x="1462200" y="1081670"/>
                </a:moveTo>
                <a:cubicBezTo>
                  <a:pt x="1462200" y="1081670"/>
                  <a:pt x="1462200" y="1081670"/>
                  <a:pt x="1462200" y="1083368"/>
                </a:cubicBezTo>
                <a:lnTo>
                  <a:pt x="1462200" y="1089522"/>
                </a:lnTo>
                <a:cubicBezTo>
                  <a:pt x="1462200" y="1088885"/>
                  <a:pt x="1462200" y="1089310"/>
                  <a:pt x="1462200" y="1090158"/>
                </a:cubicBezTo>
                <a:lnTo>
                  <a:pt x="1462200" y="1093554"/>
                </a:lnTo>
                <a:lnTo>
                  <a:pt x="1462200" y="1095251"/>
                </a:lnTo>
                <a:cubicBezTo>
                  <a:pt x="1462200" y="1095251"/>
                  <a:pt x="1478871" y="1095251"/>
                  <a:pt x="1478871" y="1081670"/>
                </a:cubicBezTo>
                <a:cubicBezTo>
                  <a:pt x="1478871" y="1081670"/>
                  <a:pt x="1469494" y="1081670"/>
                  <a:pt x="1471838" y="1081670"/>
                </a:cubicBezTo>
                <a:close/>
                <a:moveTo>
                  <a:pt x="1798307" y="1068089"/>
                </a:moveTo>
                <a:cubicBezTo>
                  <a:pt x="1798307" y="1068089"/>
                  <a:pt x="1798307" y="1068089"/>
                  <a:pt x="1814978" y="1068089"/>
                </a:cubicBezTo>
                <a:cubicBezTo>
                  <a:pt x="1814978" y="1081670"/>
                  <a:pt x="1814978" y="1081670"/>
                  <a:pt x="1798307" y="1081670"/>
                </a:cubicBezTo>
                <a:close/>
                <a:moveTo>
                  <a:pt x="1680535" y="1068089"/>
                </a:moveTo>
                <a:cubicBezTo>
                  <a:pt x="1680535" y="1068089"/>
                  <a:pt x="1680535" y="1068089"/>
                  <a:pt x="1680535" y="1081670"/>
                </a:cubicBezTo>
                <a:cubicBezTo>
                  <a:pt x="1680535" y="1081670"/>
                  <a:pt x="1697206" y="1081670"/>
                  <a:pt x="1697206" y="1068089"/>
                </a:cubicBezTo>
                <a:lnTo>
                  <a:pt x="1697206" y="1071485"/>
                </a:lnTo>
                <a:lnTo>
                  <a:pt x="1697206" y="1081670"/>
                </a:lnTo>
                <a:cubicBezTo>
                  <a:pt x="1697206" y="1081670"/>
                  <a:pt x="1697206" y="1081670"/>
                  <a:pt x="1713877" y="1081670"/>
                </a:cubicBezTo>
                <a:cubicBezTo>
                  <a:pt x="1713877" y="1081670"/>
                  <a:pt x="1713877" y="1081670"/>
                  <a:pt x="1713877" y="1068089"/>
                </a:cubicBezTo>
                <a:lnTo>
                  <a:pt x="1697206" y="1068089"/>
                </a:lnTo>
                <a:close/>
                <a:moveTo>
                  <a:pt x="1302213" y="1057575"/>
                </a:moveTo>
                <a:cubicBezTo>
                  <a:pt x="1298045" y="1057575"/>
                  <a:pt x="1293878" y="1061080"/>
                  <a:pt x="1293878" y="1068089"/>
                </a:cubicBezTo>
                <a:cubicBezTo>
                  <a:pt x="1293878" y="1068089"/>
                  <a:pt x="1293878" y="1068089"/>
                  <a:pt x="1295962" y="1068089"/>
                </a:cubicBezTo>
                <a:lnTo>
                  <a:pt x="1298045" y="1068089"/>
                </a:lnTo>
                <a:lnTo>
                  <a:pt x="1310548" y="1068089"/>
                </a:lnTo>
                <a:cubicBezTo>
                  <a:pt x="1310548" y="1061080"/>
                  <a:pt x="1306381" y="1057575"/>
                  <a:pt x="1302213" y="1057575"/>
                </a:cubicBezTo>
                <a:close/>
                <a:moveTo>
                  <a:pt x="1495542" y="1054070"/>
                </a:moveTo>
                <a:cubicBezTo>
                  <a:pt x="1495542" y="1054070"/>
                  <a:pt x="1495542" y="1054070"/>
                  <a:pt x="1512213" y="1054070"/>
                </a:cubicBezTo>
                <a:cubicBezTo>
                  <a:pt x="1512213" y="1068089"/>
                  <a:pt x="1512213" y="1054070"/>
                  <a:pt x="1495542" y="1054070"/>
                </a:cubicBezTo>
                <a:close/>
                <a:moveTo>
                  <a:pt x="1462200" y="1054070"/>
                </a:moveTo>
                <a:lnTo>
                  <a:pt x="1462200" y="1068089"/>
                </a:lnTo>
                <a:lnTo>
                  <a:pt x="1444991" y="1068089"/>
                </a:lnTo>
                <a:lnTo>
                  <a:pt x="1444991" y="1081670"/>
                </a:lnTo>
                <a:cubicBezTo>
                  <a:pt x="1444991" y="1068089"/>
                  <a:pt x="1462200" y="1068089"/>
                  <a:pt x="1462200" y="1068089"/>
                </a:cubicBezTo>
                <a:cubicBezTo>
                  <a:pt x="1462200" y="1068089"/>
                  <a:pt x="1478871" y="1054070"/>
                  <a:pt x="1462200" y="1054070"/>
                </a:cubicBezTo>
                <a:close/>
                <a:moveTo>
                  <a:pt x="1428320" y="1054070"/>
                </a:moveTo>
                <a:cubicBezTo>
                  <a:pt x="1428320" y="1054070"/>
                  <a:pt x="1428320" y="1054070"/>
                  <a:pt x="1428320" y="1068089"/>
                </a:cubicBezTo>
                <a:cubicBezTo>
                  <a:pt x="1444991" y="1054070"/>
                  <a:pt x="1428320" y="1054070"/>
                  <a:pt x="1428320" y="1054070"/>
                </a:cubicBezTo>
                <a:close/>
                <a:moveTo>
                  <a:pt x="1764427" y="1040489"/>
                </a:moveTo>
                <a:cubicBezTo>
                  <a:pt x="1764427" y="1040489"/>
                  <a:pt x="1764427" y="1040489"/>
                  <a:pt x="1781098" y="1040489"/>
                </a:cubicBezTo>
                <a:lnTo>
                  <a:pt x="1781098" y="1054070"/>
                </a:lnTo>
                <a:lnTo>
                  <a:pt x="1764427" y="1054070"/>
                </a:lnTo>
                <a:close/>
                <a:moveTo>
                  <a:pt x="1663864" y="1040489"/>
                </a:moveTo>
                <a:cubicBezTo>
                  <a:pt x="1663864" y="1040489"/>
                  <a:pt x="1663864" y="1040489"/>
                  <a:pt x="1663864" y="1054070"/>
                </a:cubicBezTo>
                <a:lnTo>
                  <a:pt x="1663864" y="1068089"/>
                </a:lnTo>
                <a:lnTo>
                  <a:pt x="1680535" y="1054070"/>
                </a:lnTo>
                <a:cubicBezTo>
                  <a:pt x="1680535" y="1054070"/>
                  <a:pt x="1680535" y="1054070"/>
                  <a:pt x="1680535" y="1040489"/>
                </a:cubicBezTo>
                <a:cubicBezTo>
                  <a:pt x="1680535" y="1040489"/>
                  <a:pt x="1680535" y="1040489"/>
                  <a:pt x="1663864" y="1040489"/>
                </a:cubicBezTo>
                <a:close/>
                <a:moveTo>
                  <a:pt x="1462200" y="1026908"/>
                </a:moveTo>
                <a:cubicBezTo>
                  <a:pt x="1462200" y="1026908"/>
                  <a:pt x="1462200" y="1026908"/>
                  <a:pt x="1462200" y="1040489"/>
                </a:cubicBezTo>
                <a:cubicBezTo>
                  <a:pt x="1462200" y="1040489"/>
                  <a:pt x="1462200" y="1040489"/>
                  <a:pt x="1464284" y="1040489"/>
                </a:cubicBezTo>
                <a:lnTo>
                  <a:pt x="1474703" y="1040489"/>
                </a:lnTo>
                <a:lnTo>
                  <a:pt x="1476787" y="1040489"/>
                </a:lnTo>
                <a:cubicBezTo>
                  <a:pt x="1478871" y="1040489"/>
                  <a:pt x="1478871" y="1040489"/>
                  <a:pt x="1478871" y="1040489"/>
                </a:cubicBezTo>
                <a:cubicBezTo>
                  <a:pt x="1478871" y="1040489"/>
                  <a:pt x="1478871" y="1040489"/>
                  <a:pt x="1478871" y="1054070"/>
                </a:cubicBezTo>
                <a:lnTo>
                  <a:pt x="1495542" y="1054070"/>
                </a:lnTo>
                <a:cubicBezTo>
                  <a:pt x="1495542" y="1054070"/>
                  <a:pt x="1495542" y="1054070"/>
                  <a:pt x="1512213" y="1068089"/>
                </a:cubicBezTo>
                <a:cubicBezTo>
                  <a:pt x="1512213" y="1068089"/>
                  <a:pt x="1512213" y="1068089"/>
                  <a:pt x="1529421" y="1068089"/>
                </a:cubicBezTo>
                <a:lnTo>
                  <a:pt x="1529421" y="1066337"/>
                </a:lnTo>
                <a:lnTo>
                  <a:pt x="1529421" y="1055823"/>
                </a:lnTo>
                <a:cubicBezTo>
                  <a:pt x="1529421" y="1054070"/>
                  <a:pt x="1529421" y="1054070"/>
                  <a:pt x="1529421" y="1054070"/>
                </a:cubicBezTo>
                <a:cubicBezTo>
                  <a:pt x="1529421" y="1068089"/>
                  <a:pt x="1529421" y="1068089"/>
                  <a:pt x="1512213" y="1068089"/>
                </a:cubicBezTo>
                <a:cubicBezTo>
                  <a:pt x="1512213" y="1068089"/>
                  <a:pt x="1512213" y="1068089"/>
                  <a:pt x="1512213" y="1054070"/>
                </a:cubicBezTo>
                <a:lnTo>
                  <a:pt x="1512213" y="1040489"/>
                </a:lnTo>
                <a:lnTo>
                  <a:pt x="1495542" y="1040489"/>
                </a:lnTo>
                <a:lnTo>
                  <a:pt x="1478871" y="1040489"/>
                </a:lnTo>
                <a:lnTo>
                  <a:pt x="1478871" y="1035396"/>
                </a:lnTo>
                <a:lnTo>
                  <a:pt x="1478871" y="1034759"/>
                </a:lnTo>
                <a:lnTo>
                  <a:pt x="1478871" y="1028605"/>
                </a:lnTo>
                <a:cubicBezTo>
                  <a:pt x="1478871" y="1026908"/>
                  <a:pt x="1478871" y="1026908"/>
                  <a:pt x="1478871" y="1026908"/>
                </a:cubicBezTo>
                <a:close/>
                <a:moveTo>
                  <a:pt x="134443" y="1026908"/>
                </a:moveTo>
                <a:lnTo>
                  <a:pt x="141176" y="1030042"/>
                </a:lnTo>
                <a:lnTo>
                  <a:pt x="140695" y="1032001"/>
                </a:lnTo>
                <a:cubicBezTo>
                  <a:pt x="138611" y="1033698"/>
                  <a:pt x="134443" y="1033698"/>
                  <a:pt x="134443" y="1026908"/>
                </a:cubicBezTo>
                <a:close/>
                <a:moveTo>
                  <a:pt x="1596643" y="1013327"/>
                </a:moveTo>
                <a:cubicBezTo>
                  <a:pt x="1579434" y="1026908"/>
                  <a:pt x="1596643" y="1026908"/>
                  <a:pt x="1596643" y="1026908"/>
                </a:cubicBezTo>
                <a:lnTo>
                  <a:pt x="1596643" y="1040489"/>
                </a:lnTo>
                <a:lnTo>
                  <a:pt x="1613314" y="1040489"/>
                </a:lnTo>
                <a:lnTo>
                  <a:pt x="1629984" y="1040489"/>
                </a:lnTo>
                <a:cubicBezTo>
                  <a:pt x="1629984" y="1040489"/>
                  <a:pt x="1629984" y="1040489"/>
                  <a:pt x="1646655" y="1040489"/>
                </a:cubicBezTo>
                <a:lnTo>
                  <a:pt x="1646655" y="1026908"/>
                </a:lnTo>
                <a:cubicBezTo>
                  <a:pt x="1646655" y="1026908"/>
                  <a:pt x="1629984" y="1026908"/>
                  <a:pt x="1629984" y="1040489"/>
                </a:cubicBezTo>
                <a:cubicBezTo>
                  <a:pt x="1629984" y="1040489"/>
                  <a:pt x="1629984" y="1040489"/>
                  <a:pt x="1629984" y="1026908"/>
                </a:cubicBezTo>
                <a:cubicBezTo>
                  <a:pt x="1629984" y="1013327"/>
                  <a:pt x="1629984" y="1013327"/>
                  <a:pt x="1613314" y="1013327"/>
                </a:cubicBezTo>
                <a:cubicBezTo>
                  <a:pt x="1613314" y="1013327"/>
                  <a:pt x="1613314" y="1020966"/>
                  <a:pt x="1613314" y="1019056"/>
                </a:cubicBezTo>
                <a:lnTo>
                  <a:pt x="1613314" y="1026908"/>
                </a:lnTo>
                <a:lnTo>
                  <a:pt x="1611230" y="1026908"/>
                </a:lnTo>
                <a:lnTo>
                  <a:pt x="1598727" y="1026908"/>
                </a:lnTo>
                <a:cubicBezTo>
                  <a:pt x="1596643" y="1026908"/>
                  <a:pt x="1596643" y="1026908"/>
                  <a:pt x="1596643" y="1026908"/>
                </a:cubicBezTo>
                <a:close/>
                <a:moveTo>
                  <a:pt x="100563" y="1013327"/>
                </a:moveTo>
                <a:cubicBezTo>
                  <a:pt x="83893" y="1026908"/>
                  <a:pt x="100563" y="1013327"/>
                  <a:pt x="100563" y="1013327"/>
                </a:cubicBezTo>
                <a:close/>
                <a:moveTo>
                  <a:pt x="1680535" y="999307"/>
                </a:moveTo>
                <a:lnTo>
                  <a:pt x="1680535" y="1013327"/>
                </a:lnTo>
                <a:cubicBezTo>
                  <a:pt x="1680535" y="1013327"/>
                  <a:pt x="1680535" y="1013327"/>
                  <a:pt x="1663864" y="1013327"/>
                </a:cubicBezTo>
                <a:cubicBezTo>
                  <a:pt x="1663864" y="1013327"/>
                  <a:pt x="1663864" y="1013327"/>
                  <a:pt x="1680535" y="999307"/>
                </a:cubicBezTo>
                <a:close/>
                <a:moveTo>
                  <a:pt x="1512213" y="999307"/>
                </a:moveTo>
                <a:cubicBezTo>
                  <a:pt x="1512213" y="999307"/>
                  <a:pt x="1512213" y="999307"/>
                  <a:pt x="1512213" y="1013327"/>
                </a:cubicBezTo>
                <a:cubicBezTo>
                  <a:pt x="1512213" y="1013327"/>
                  <a:pt x="1512213" y="1013327"/>
                  <a:pt x="1514364" y="1013327"/>
                </a:cubicBezTo>
                <a:lnTo>
                  <a:pt x="1527270" y="1013327"/>
                </a:lnTo>
                <a:lnTo>
                  <a:pt x="1529421" y="1013327"/>
                </a:lnTo>
                <a:cubicBezTo>
                  <a:pt x="1529421" y="1013327"/>
                  <a:pt x="1529421" y="1013327"/>
                  <a:pt x="1529421" y="999307"/>
                </a:cubicBezTo>
                <a:close/>
                <a:moveTo>
                  <a:pt x="1394979" y="999307"/>
                </a:moveTo>
                <a:lnTo>
                  <a:pt x="1394979" y="1013327"/>
                </a:lnTo>
                <a:lnTo>
                  <a:pt x="1411649" y="1013327"/>
                </a:lnTo>
                <a:lnTo>
                  <a:pt x="1411649" y="999307"/>
                </a:lnTo>
                <a:cubicBezTo>
                  <a:pt x="1411649" y="999307"/>
                  <a:pt x="1411649" y="999307"/>
                  <a:pt x="1394979" y="999307"/>
                </a:cubicBezTo>
                <a:close/>
                <a:moveTo>
                  <a:pt x="386658" y="999307"/>
                </a:moveTo>
                <a:lnTo>
                  <a:pt x="386658" y="1013327"/>
                </a:lnTo>
                <a:lnTo>
                  <a:pt x="403329" y="1013327"/>
                </a:lnTo>
                <a:cubicBezTo>
                  <a:pt x="403329" y="1013327"/>
                  <a:pt x="403329" y="1013327"/>
                  <a:pt x="403329" y="1011574"/>
                </a:cubicBezTo>
                <a:lnTo>
                  <a:pt x="403329" y="1009822"/>
                </a:lnTo>
                <a:cubicBezTo>
                  <a:pt x="403329" y="1009822"/>
                  <a:pt x="403329" y="1006317"/>
                  <a:pt x="403329" y="999307"/>
                </a:cubicBezTo>
                <a:cubicBezTo>
                  <a:pt x="403329" y="999307"/>
                  <a:pt x="403329" y="999307"/>
                  <a:pt x="386658" y="999307"/>
                </a:cubicBezTo>
                <a:close/>
                <a:moveTo>
                  <a:pt x="1562763" y="985726"/>
                </a:moveTo>
                <a:lnTo>
                  <a:pt x="1562763" y="999307"/>
                </a:lnTo>
                <a:lnTo>
                  <a:pt x="1546092" y="999307"/>
                </a:lnTo>
                <a:lnTo>
                  <a:pt x="1546092" y="1013327"/>
                </a:lnTo>
                <a:cubicBezTo>
                  <a:pt x="1546092" y="999307"/>
                  <a:pt x="1562763" y="999307"/>
                  <a:pt x="1562763" y="999307"/>
                </a:cubicBezTo>
                <a:cubicBezTo>
                  <a:pt x="1562763" y="999307"/>
                  <a:pt x="1562763" y="999307"/>
                  <a:pt x="1562763" y="1001060"/>
                </a:cubicBezTo>
                <a:lnTo>
                  <a:pt x="1562763" y="1004565"/>
                </a:lnTo>
                <a:cubicBezTo>
                  <a:pt x="1562763" y="1005441"/>
                  <a:pt x="1562763" y="1005879"/>
                  <a:pt x="1562763" y="1005222"/>
                </a:cubicBezTo>
                <a:lnTo>
                  <a:pt x="1562763" y="1009822"/>
                </a:lnTo>
                <a:lnTo>
                  <a:pt x="1562763" y="1013327"/>
                </a:lnTo>
                <a:cubicBezTo>
                  <a:pt x="1562763" y="1013327"/>
                  <a:pt x="1562763" y="1013327"/>
                  <a:pt x="1562763" y="1026908"/>
                </a:cubicBezTo>
                <a:lnTo>
                  <a:pt x="1579434" y="1013327"/>
                </a:lnTo>
                <a:lnTo>
                  <a:pt x="1579434" y="999307"/>
                </a:lnTo>
                <a:cubicBezTo>
                  <a:pt x="1562763" y="999307"/>
                  <a:pt x="1562763" y="999307"/>
                  <a:pt x="1562763" y="985726"/>
                </a:cubicBezTo>
                <a:close/>
                <a:moveTo>
                  <a:pt x="1747756" y="972145"/>
                </a:moveTo>
                <a:cubicBezTo>
                  <a:pt x="1747756" y="972145"/>
                  <a:pt x="1747756" y="972145"/>
                  <a:pt x="1764427" y="972145"/>
                </a:cubicBezTo>
                <a:cubicBezTo>
                  <a:pt x="1764427" y="972145"/>
                  <a:pt x="1764427" y="985726"/>
                  <a:pt x="1747756" y="972145"/>
                </a:cubicBezTo>
                <a:close/>
                <a:moveTo>
                  <a:pt x="1680535" y="972145"/>
                </a:moveTo>
                <a:cubicBezTo>
                  <a:pt x="1680535" y="972145"/>
                  <a:pt x="1680535" y="972145"/>
                  <a:pt x="1697206" y="972145"/>
                </a:cubicBezTo>
                <a:lnTo>
                  <a:pt x="1713877" y="972145"/>
                </a:lnTo>
                <a:lnTo>
                  <a:pt x="1731085" y="985726"/>
                </a:lnTo>
                <a:lnTo>
                  <a:pt x="1713877" y="985726"/>
                </a:lnTo>
                <a:cubicBezTo>
                  <a:pt x="1697206" y="985726"/>
                  <a:pt x="1697206" y="999307"/>
                  <a:pt x="1680535" y="999307"/>
                </a:cubicBezTo>
                <a:lnTo>
                  <a:pt x="1680535" y="985726"/>
                </a:lnTo>
                <a:lnTo>
                  <a:pt x="1684703" y="985726"/>
                </a:lnTo>
                <a:cubicBezTo>
                  <a:pt x="1684703" y="985726"/>
                  <a:pt x="1688871" y="985726"/>
                  <a:pt x="1697206" y="985726"/>
                </a:cubicBezTo>
                <a:close/>
                <a:moveTo>
                  <a:pt x="1646655" y="972145"/>
                </a:moveTo>
                <a:lnTo>
                  <a:pt x="1646655" y="985726"/>
                </a:lnTo>
                <a:lnTo>
                  <a:pt x="1629984" y="985726"/>
                </a:lnTo>
                <a:cubicBezTo>
                  <a:pt x="1629984" y="972145"/>
                  <a:pt x="1646655" y="985726"/>
                  <a:pt x="1646655" y="972145"/>
                </a:cubicBezTo>
                <a:close/>
                <a:moveTo>
                  <a:pt x="1757394" y="966416"/>
                </a:moveTo>
                <a:cubicBezTo>
                  <a:pt x="1758176" y="967052"/>
                  <a:pt x="1760260" y="968750"/>
                  <a:pt x="1764427" y="972145"/>
                </a:cubicBezTo>
                <a:cubicBezTo>
                  <a:pt x="1764427" y="972145"/>
                  <a:pt x="1755050" y="964506"/>
                  <a:pt x="1757394" y="966416"/>
                </a:cubicBezTo>
                <a:close/>
                <a:moveTo>
                  <a:pt x="1814978" y="958564"/>
                </a:moveTo>
                <a:lnTo>
                  <a:pt x="1824616" y="958564"/>
                </a:lnTo>
                <a:cubicBezTo>
                  <a:pt x="1823834" y="958564"/>
                  <a:pt x="1824355" y="958564"/>
                  <a:pt x="1825397" y="958564"/>
                </a:cubicBezTo>
                <a:lnTo>
                  <a:pt x="1831649" y="958564"/>
                </a:lnTo>
                <a:cubicBezTo>
                  <a:pt x="1831649" y="958564"/>
                  <a:pt x="1814978" y="972145"/>
                  <a:pt x="1814978" y="958564"/>
                </a:cubicBezTo>
                <a:close/>
                <a:moveTo>
                  <a:pt x="1747756" y="958564"/>
                </a:moveTo>
                <a:cubicBezTo>
                  <a:pt x="1747756" y="958564"/>
                  <a:pt x="1747756" y="958564"/>
                  <a:pt x="1764427" y="972145"/>
                </a:cubicBezTo>
                <a:cubicBezTo>
                  <a:pt x="1764427" y="972145"/>
                  <a:pt x="1747756" y="972145"/>
                  <a:pt x="1747756" y="958564"/>
                </a:cubicBezTo>
                <a:close/>
                <a:moveTo>
                  <a:pt x="1731085" y="958564"/>
                </a:moveTo>
                <a:cubicBezTo>
                  <a:pt x="1747756" y="958564"/>
                  <a:pt x="1747756" y="972145"/>
                  <a:pt x="1747756" y="958564"/>
                </a:cubicBezTo>
                <a:lnTo>
                  <a:pt x="1747756" y="972145"/>
                </a:lnTo>
                <a:lnTo>
                  <a:pt x="1747756" y="973843"/>
                </a:lnTo>
                <a:lnTo>
                  <a:pt x="1747756" y="977238"/>
                </a:lnTo>
                <a:lnTo>
                  <a:pt x="1747756" y="977875"/>
                </a:lnTo>
                <a:lnTo>
                  <a:pt x="1747756" y="985726"/>
                </a:lnTo>
                <a:cubicBezTo>
                  <a:pt x="1747756" y="985726"/>
                  <a:pt x="1747756" y="972145"/>
                  <a:pt x="1731085" y="972145"/>
                </a:cubicBezTo>
                <a:cubicBezTo>
                  <a:pt x="1731085" y="972145"/>
                  <a:pt x="1731085" y="972145"/>
                  <a:pt x="1731085" y="970448"/>
                </a:cubicBezTo>
                <a:lnTo>
                  <a:pt x="1731085" y="960262"/>
                </a:lnTo>
                <a:cubicBezTo>
                  <a:pt x="1731085" y="958564"/>
                  <a:pt x="1731085" y="958564"/>
                  <a:pt x="1731085" y="958564"/>
                </a:cubicBezTo>
                <a:close/>
                <a:moveTo>
                  <a:pt x="1747756" y="944545"/>
                </a:moveTo>
                <a:cubicBezTo>
                  <a:pt x="1764427" y="958564"/>
                  <a:pt x="1747756" y="944545"/>
                  <a:pt x="1747756" y="944545"/>
                </a:cubicBezTo>
                <a:cubicBezTo>
                  <a:pt x="1764427" y="944545"/>
                  <a:pt x="1764427" y="958564"/>
                  <a:pt x="1764427" y="944545"/>
                </a:cubicBezTo>
                <a:lnTo>
                  <a:pt x="1760260" y="944545"/>
                </a:lnTo>
                <a:cubicBezTo>
                  <a:pt x="1760260" y="944545"/>
                  <a:pt x="1756092" y="944545"/>
                  <a:pt x="1747756" y="944545"/>
                </a:cubicBezTo>
                <a:close/>
                <a:moveTo>
                  <a:pt x="1680535" y="944545"/>
                </a:moveTo>
                <a:cubicBezTo>
                  <a:pt x="1680535" y="944545"/>
                  <a:pt x="1680535" y="944545"/>
                  <a:pt x="1697206" y="944545"/>
                </a:cubicBezTo>
                <a:cubicBezTo>
                  <a:pt x="1697206" y="944545"/>
                  <a:pt x="1697206" y="944545"/>
                  <a:pt x="1697206" y="946297"/>
                </a:cubicBezTo>
                <a:lnTo>
                  <a:pt x="1697206" y="952650"/>
                </a:lnTo>
                <a:lnTo>
                  <a:pt x="1697206" y="953307"/>
                </a:lnTo>
                <a:cubicBezTo>
                  <a:pt x="1697206" y="955059"/>
                  <a:pt x="1697206" y="958564"/>
                  <a:pt x="1697206" y="958564"/>
                </a:cubicBezTo>
                <a:cubicBezTo>
                  <a:pt x="1697206" y="958564"/>
                  <a:pt x="1697206" y="958564"/>
                  <a:pt x="1680535" y="944545"/>
                </a:cubicBezTo>
                <a:close/>
                <a:moveTo>
                  <a:pt x="0" y="944545"/>
                </a:moveTo>
                <a:cubicBezTo>
                  <a:pt x="0" y="958564"/>
                  <a:pt x="0" y="958564"/>
                  <a:pt x="16671" y="944545"/>
                </a:cubicBezTo>
                <a:lnTo>
                  <a:pt x="16671" y="958564"/>
                </a:lnTo>
                <a:cubicBezTo>
                  <a:pt x="16671" y="958564"/>
                  <a:pt x="16671" y="958564"/>
                  <a:pt x="33342" y="958564"/>
                </a:cubicBezTo>
                <a:lnTo>
                  <a:pt x="33342" y="963657"/>
                </a:lnTo>
                <a:lnTo>
                  <a:pt x="33342" y="964294"/>
                </a:lnTo>
                <a:lnTo>
                  <a:pt x="33342" y="972145"/>
                </a:lnTo>
                <a:cubicBezTo>
                  <a:pt x="33342" y="972145"/>
                  <a:pt x="33342" y="972145"/>
                  <a:pt x="16671" y="972145"/>
                </a:cubicBezTo>
                <a:cubicBezTo>
                  <a:pt x="16671" y="958564"/>
                  <a:pt x="16671" y="958564"/>
                  <a:pt x="0" y="958564"/>
                </a:cubicBezTo>
                <a:cubicBezTo>
                  <a:pt x="0" y="958564"/>
                  <a:pt x="0" y="958564"/>
                  <a:pt x="0" y="944545"/>
                </a:cubicBezTo>
                <a:close/>
                <a:moveTo>
                  <a:pt x="1554428" y="934359"/>
                </a:moveTo>
                <a:cubicBezTo>
                  <a:pt x="1550260" y="934359"/>
                  <a:pt x="1546092" y="937754"/>
                  <a:pt x="1546092" y="944545"/>
                </a:cubicBezTo>
                <a:lnTo>
                  <a:pt x="1546092" y="956812"/>
                </a:lnTo>
                <a:lnTo>
                  <a:pt x="1546092" y="958564"/>
                </a:lnTo>
                <a:cubicBezTo>
                  <a:pt x="1546092" y="958564"/>
                  <a:pt x="1546092" y="958564"/>
                  <a:pt x="1529421" y="958564"/>
                </a:cubicBezTo>
                <a:cubicBezTo>
                  <a:pt x="1512213" y="944545"/>
                  <a:pt x="1512213" y="958564"/>
                  <a:pt x="1512213" y="958564"/>
                </a:cubicBezTo>
                <a:cubicBezTo>
                  <a:pt x="1512213" y="958564"/>
                  <a:pt x="1512213" y="958564"/>
                  <a:pt x="1529421" y="958564"/>
                </a:cubicBezTo>
                <a:lnTo>
                  <a:pt x="1529421" y="966416"/>
                </a:lnTo>
                <a:lnTo>
                  <a:pt x="1529421" y="967052"/>
                </a:lnTo>
                <a:lnTo>
                  <a:pt x="1529421" y="968750"/>
                </a:lnTo>
                <a:lnTo>
                  <a:pt x="1529421" y="972145"/>
                </a:lnTo>
                <a:lnTo>
                  <a:pt x="1546092" y="972145"/>
                </a:lnTo>
                <a:cubicBezTo>
                  <a:pt x="1546092" y="972145"/>
                  <a:pt x="1546092" y="972145"/>
                  <a:pt x="1546092" y="958564"/>
                </a:cubicBezTo>
                <a:lnTo>
                  <a:pt x="1562763" y="958564"/>
                </a:lnTo>
                <a:lnTo>
                  <a:pt x="1579434" y="958564"/>
                </a:lnTo>
                <a:cubicBezTo>
                  <a:pt x="1579434" y="944545"/>
                  <a:pt x="1562763" y="944545"/>
                  <a:pt x="1562763" y="944545"/>
                </a:cubicBezTo>
                <a:cubicBezTo>
                  <a:pt x="1562763" y="937754"/>
                  <a:pt x="1558596" y="934359"/>
                  <a:pt x="1554428" y="934359"/>
                </a:cubicBezTo>
                <a:close/>
                <a:moveTo>
                  <a:pt x="1680535" y="930964"/>
                </a:moveTo>
                <a:cubicBezTo>
                  <a:pt x="1680535" y="930964"/>
                  <a:pt x="1680535" y="930964"/>
                  <a:pt x="1697206" y="930964"/>
                </a:cubicBezTo>
                <a:cubicBezTo>
                  <a:pt x="1697206" y="930964"/>
                  <a:pt x="1697206" y="930964"/>
                  <a:pt x="1697206" y="932661"/>
                </a:cubicBezTo>
                <a:lnTo>
                  <a:pt x="1697206" y="942847"/>
                </a:lnTo>
                <a:lnTo>
                  <a:pt x="1697206" y="944545"/>
                </a:lnTo>
                <a:close/>
                <a:moveTo>
                  <a:pt x="67222" y="930964"/>
                </a:moveTo>
                <a:cubicBezTo>
                  <a:pt x="67222" y="944545"/>
                  <a:pt x="83893" y="930964"/>
                  <a:pt x="83893" y="930964"/>
                </a:cubicBezTo>
                <a:cubicBezTo>
                  <a:pt x="83893" y="930964"/>
                  <a:pt x="83893" y="930964"/>
                  <a:pt x="67222" y="930964"/>
                </a:cubicBezTo>
                <a:close/>
                <a:moveTo>
                  <a:pt x="1646655" y="917383"/>
                </a:moveTo>
                <a:cubicBezTo>
                  <a:pt x="1646655" y="917383"/>
                  <a:pt x="1663864" y="917383"/>
                  <a:pt x="1663864" y="930964"/>
                </a:cubicBezTo>
                <a:lnTo>
                  <a:pt x="1646655" y="930964"/>
                </a:lnTo>
                <a:lnTo>
                  <a:pt x="1646655" y="929266"/>
                </a:lnTo>
                <a:cubicBezTo>
                  <a:pt x="1646655" y="927569"/>
                  <a:pt x="1646655" y="924173"/>
                  <a:pt x="1646655" y="917383"/>
                </a:cubicBezTo>
                <a:close/>
                <a:moveTo>
                  <a:pt x="1562763" y="917383"/>
                </a:moveTo>
                <a:cubicBezTo>
                  <a:pt x="1562763" y="917383"/>
                  <a:pt x="1562763" y="917383"/>
                  <a:pt x="1562763" y="930964"/>
                </a:cubicBezTo>
                <a:lnTo>
                  <a:pt x="1579434" y="930964"/>
                </a:lnTo>
                <a:cubicBezTo>
                  <a:pt x="1579434" y="930964"/>
                  <a:pt x="1579434" y="930964"/>
                  <a:pt x="1579434" y="932661"/>
                </a:cubicBezTo>
                <a:lnTo>
                  <a:pt x="1579434" y="936057"/>
                </a:lnTo>
                <a:cubicBezTo>
                  <a:pt x="1579434" y="936905"/>
                  <a:pt x="1579434" y="937330"/>
                  <a:pt x="1579434" y="936693"/>
                </a:cubicBezTo>
                <a:lnTo>
                  <a:pt x="1579434" y="942847"/>
                </a:lnTo>
                <a:cubicBezTo>
                  <a:pt x="1579434" y="944545"/>
                  <a:pt x="1579434" y="944545"/>
                  <a:pt x="1579434" y="944545"/>
                </a:cubicBezTo>
                <a:cubicBezTo>
                  <a:pt x="1579434" y="944545"/>
                  <a:pt x="1579434" y="944545"/>
                  <a:pt x="1596643" y="944545"/>
                </a:cubicBezTo>
                <a:lnTo>
                  <a:pt x="1596643" y="946297"/>
                </a:lnTo>
                <a:lnTo>
                  <a:pt x="1596643" y="952650"/>
                </a:lnTo>
                <a:lnTo>
                  <a:pt x="1596643" y="953307"/>
                </a:lnTo>
                <a:lnTo>
                  <a:pt x="1596643" y="955059"/>
                </a:lnTo>
                <a:lnTo>
                  <a:pt x="1596643" y="956812"/>
                </a:lnTo>
                <a:lnTo>
                  <a:pt x="1596643" y="958564"/>
                </a:lnTo>
                <a:cubicBezTo>
                  <a:pt x="1596643" y="958564"/>
                  <a:pt x="1596643" y="958564"/>
                  <a:pt x="1613314" y="958564"/>
                </a:cubicBezTo>
                <a:lnTo>
                  <a:pt x="1613314" y="944545"/>
                </a:lnTo>
                <a:cubicBezTo>
                  <a:pt x="1613314" y="944545"/>
                  <a:pt x="1613314" y="944545"/>
                  <a:pt x="1613314" y="930964"/>
                </a:cubicBezTo>
                <a:lnTo>
                  <a:pt x="1596643" y="930964"/>
                </a:lnTo>
                <a:lnTo>
                  <a:pt x="1596643" y="938815"/>
                </a:lnTo>
                <a:cubicBezTo>
                  <a:pt x="1596643" y="938179"/>
                  <a:pt x="1596643" y="938603"/>
                  <a:pt x="1596643" y="939452"/>
                </a:cubicBezTo>
                <a:lnTo>
                  <a:pt x="1596643" y="942847"/>
                </a:lnTo>
                <a:cubicBezTo>
                  <a:pt x="1596643" y="944545"/>
                  <a:pt x="1596643" y="944545"/>
                  <a:pt x="1596643" y="944545"/>
                </a:cubicBezTo>
                <a:cubicBezTo>
                  <a:pt x="1596643" y="944545"/>
                  <a:pt x="1596643" y="944545"/>
                  <a:pt x="1579434" y="930964"/>
                </a:cubicBezTo>
                <a:lnTo>
                  <a:pt x="1579434" y="923112"/>
                </a:lnTo>
                <a:cubicBezTo>
                  <a:pt x="1579434" y="925022"/>
                  <a:pt x="1579434" y="917383"/>
                  <a:pt x="1579434" y="917383"/>
                </a:cubicBezTo>
                <a:close/>
                <a:moveTo>
                  <a:pt x="1529421" y="917383"/>
                </a:moveTo>
                <a:lnTo>
                  <a:pt x="1529421" y="930964"/>
                </a:lnTo>
                <a:lnTo>
                  <a:pt x="1512213" y="930964"/>
                </a:lnTo>
                <a:cubicBezTo>
                  <a:pt x="1512213" y="930964"/>
                  <a:pt x="1512213" y="930964"/>
                  <a:pt x="1512213" y="944545"/>
                </a:cubicBezTo>
                <a:cubicBezTo>
                  <a:pt x="1512213" y="930964"/>
                  <a:pt x="1512213" y="930964"/>
                  <a:pt x="1495542" y="944545"/>
                </a:cubicBezTo>
                <a:lnTo>
                  <a:pt x="1512213" y="944545"/>
                </a:lnTo>
                <a:lnTo>
                  <a:pt x="1529421" y="944545"/>
                </a:lnTo>
                <a:lnTo>
                  <a:pt x="1529421" y="930964"/>
                </a:lnTo>
                <a:lnTo>
                  <a:pt x="1546092" y="930964"/>
                </a:lnTo>
                <a:lnTo>
                  <a:pt x="1546092" y="917383"/>
                </a:lnTo>
                <a:cubicBezTo>
                  <a:pt x="1529421" y="930964"/>
                  <a:pt x="1529421" y="930964"/>
                  <a:pt x="1529421" y="917383"/>
                </a:cubicBezTo>
                <a:close/>
                <a:moveTo>
                  <a:pt x="1478871" y="917383"/>
                </a:moveTo>
                <a:lnTo>
                  <a:pt x="1478871" y="930964"/>
                </a:lnTo>
                <a:lnTo>
                  <a:pt x="1495542" y="930964"/>
                </a:lnTo>
                <a:cubicBezTo>
                  <a:pt x="1495542" y="930964"/>
                  <a:pt x="1478871" y="930964"/>
                  <a:pt x="1478871" y="917383"/>
                </a:cubicBezTo>
                <a:close/>
                <a:moveTo>
                  <a:pt x="16671" y="903802"/>
                </a:moveTo>
                <a:lnTo>
                  <a:pt x="33342" y="903802"/>
                </a:lnTo>
                <a:lnTo>
                  <a:pt x="33342" y="917383"/>
                </a:lnTo>
                <a:lnTo>
                  <a:pt x="50551" y="917383"/>
                </a:lnTo>
                <a:cubicBezTo>
                  <a:pt x="50551" y="917383"/>
                  <a:pt x="50551" y="917383"/>
                  <a:pt x="50551" y="930964"/>
                </a:cubicBezTo>
                <a:lnTo>
                  <a:pt x="33342" y="930964"/>
                </a:lnTo>
                <a:cubicBezTo>
                  <a:pt x="33342" y="930964"/>
                  <a:pt x="33342" y="930964"/>
                  <a:pt x="16671" y="930964"/>
                </a:cubicBezTo>
                <a:lnTo>
                  <a:pt x="16671" y="917383"/>
                </a:lnTo>
                <a:lnTo>
                  <a:pt x="16671" y="915685"/>
                </a:lnTo>
                <a:close/>
                <a:moveTo>
                  <a:pt x="1680535" y="889782"/>
                </a:moveTo>
                <a:cubicBezTo>
                  <a:pt x="1697206" y="903802"/>
                  <a:pt x="1697206" y="903802"/>
                  <a:pt x="1697206" y="903802"/>
                </a:cubicBezTo>
                <a:lnTo>
                  <a:pt x="1687568" y="903802"/>
                </a:lnTo>
                <a:lnTo>
                  <a:pt x="1686787" y="903802"/>
                </a:lnTo>
                <a:cubicBezTo>
                  <a:pt x="1684703" y="903802"/>
                  <a:pt x="1680535" y="903802"/>
                  <a:pt x="1680535" y="903802"/>
                </a:cubicBezTo>
                <a:cubicBezTo>
                  <a:pt x="1697206" y="903802"/>
                  <a:pt x="1697206" y="903802"/>
                  <a:pt x="1680535" y="889782"/>
                </a:cubicBezTo>
                <a:close/>
                <a:moveTo>
                  <a:pt x="1411649" y="889782"/>
                </a:moveTo>
                <a:lnTo>
                  <a:pt x="1411649" y="891535"/>
                </a:lnTo>
                <a:lnTo>
                  <a:pt x="1411649" y="902049"/>
                </a:lnTo>
                <a:lnTo>
                  <a:pt x="1411649" y="903802"/>
                </a:lnTo>
                <a:lnTo>
                  <a:pt x="1428320" y="903802"/>
                </a:lnTo>
                <a:lnTo>
                  <a:pt x="1428320" y="902049"/>
                </a:lnTo>
                <a:cubicBezTo>
                  <a:pt x="1428320" y="900297"/>
                  <a:pt x="1428320" y="896792"/>
                  <a:pt x="1428320" y="889782"/>
                </a:cubicBezTo>
                <a:cubicBezTo>
                  <a:pt x="1428320" y="889782"/>
                  <a:pt x="1428320" y="903802"/>
                  <a:pt x="1444991" y="903802"/>
                </a:cubicBezTo>
                <a:lnTo>
                  <a:pt x="1428320" y="889782"/>
                </a:lnTo>
                <a:cubicBezTo>
                  <a:pt x="1428320" y="889782"/>
                  <a:pt x="1428320" y="889782"/>
                  <a:pt x="1411649" y="889782"/>
                </a:cubicBezTo>
                <a:close/>
                <a:moveTo>
                  <a:pt x="16671" y="889782"/>
                </a:moveTo>
                <a:cubicBezTo>
                  <a:pt x="16671" y="889782"/>
                  <a:pt x="16671" y="889782"/>
                  <a:pt x="16671" y="903802"/>
                </a:cubicBezTo>
                <a:cubicBezTo>
                  <a:pt x="16671" y="889782"/>
                  <a:pt x="0" y="889782"/>
                  <a:pt x="16671" y="889782"/>
                </a:cubicBezTo>
                <a:close/>
                <a:moveTo>
                  <a:pt x="1949420" y="876201"/>
                </a:moveTo>
                <a:cubicBezTo>
                  <a:pt x="1966091" y="876201"/>
                  <a:pt x="1966091" y="889782"/>
                  <a:pt x="1966091" y="876201"/>
                </a:cubicBezTo>
                <a:cubicBezTo>
                  <a:pt x="1953588" y="876201"/>
                  <a:pt x="1959839" y="876201"/>
                  <a:pt x="1956714" y="876201"/>
                </a:cubicBezTo>
                <a:lnTo>
                  <a:pt x="1956453" y="876201"/>
                </a:lnTo>
                <a:lnTo>
                  <a:pt x="1955672" y="876201"/>
                </a:lnTo>
                <a:cubicBezTo>
                  <a:pt x="1953588" y="876201"/>
                  <a:pt x="1949420" y="876201"/>
                  <a:pt x="1949420" y="876201"/>
                </a:cubicBezTo>
                <a:close/>
                <a:moveTo>
                  <a:pt x="100563" y="876201"/>
                </a:moveTo>
                <a:cubicBezTo>
                  <a:pt x="100563" y="876201"/>
                  <a:pt x="83893" y="876201"/>
                  <a:pt x="83893" y="889782"/>
                </a:cubicBezTo>
                <a:lnTo>
                  <a:pt x="100563" y="889782"/>
                </a:lnTo>
                <a:close/>
                <a:moveTo>
                  <a:pt x="50551" y="876201"/>
                </a:moveTo>
                <a:lnTo>
                  <a:pt x="50551" y="889782"/>
                </a:lnTo>
                <a:lnTo>
                  <a:pt x="50551" y="903802"/>
                </a:lnTo>
                <a:lnTo>
                  <a:pt x="33342" y="903802"/>
                </a:lnTo>
                <a:cubicBezTo>
                  <a:pt x="33342" y="903802"/>
                  <a:pt x="33342" y="903802"/>
                  <a:pt x="33342" y="902049"/>
                </a:cubicBezTo>
                <a:lnTo>
                  <a:pt x="33342" y="895697"/>
                </a:lnTo>
                <a:cubicBezTo>
                  <a:pt x="33342" y="897668"/>
                  <a:pt x="33342" y="889782"/>
                  <a:pt x="33342" y="889782"/>
                </a:cubicBezTo>
                <a:cubicBezTo>
                  <a:pt x="33342" y="889782"/>
                  <a:pt x="33342" y="889782"/>
                  <a:pt x="50551" y="876201"/>
                </a:cubicBezTo>
                <a:close/>
                <a:moveTo>
                  <a:pt x="16671" y="876201"/>
                </a:moveTo>
                <a:lnTo>
                  <a:pt x="33342" y="876201"/>
                </a:lnTo>
                <a:cubicBezTo>
                  <a:pt x="33342" y="876201"/>
                  <a:pt x="33342" y="876201"/>
                  <a:pt x="33342" y="889782"/>
                </a:cubicBezTo>
                <a:lnTo>
                  <a:pt x="16671" y="889782"/>
                </a:lnTo>
                <a:cubicBezTo>
                  <a:pt x="0" y="889782"/>
                  <a:pt x="16671" y="876201"/>
                  <a:pt x="16671" y="876201"/>
                </a:cubicBezTo>
                <a:close/>
                <a:moveTo>
                  <a:pt x="1546092" y="835020"/>
                </a:moveTo>
                <a:lnTo>
                  <a:pt x="1546092" y="847287"/>
                </a:lnTo>
                <a:cubicBezTo>
                  <a:pt x="1546092" y="849039"/>
                  <a:pt x="1546092" y="849039"/>
                  <a:pt x="1546092" y="849039"/>
                </a:cubicBezTo>
                <a:cubicBezTo>
                  <a:pt x="1546092" y="862620"/>
                  <a:pt x="1529421" y="862620"/>
                  <a:pt x="1529421" y="862620"/>
                </a:cubicBezTo>
                <a:cubicBezTo>
                  <a:pt x="1529421" y="862620"/>
                  <a:pt x="1529421" y="854981"/>
                  <a:pt x="1529421" y="856891"/>
                </a:cubicBezTo>
                <a:lnTo>
                  <a:pt x="1529421" y="849039"/>
                </a:lnTo>
                <a:lnTo>
                  <a:pt x="1512213" y="849039"/>
                </a:lnTo>
                <a:lnTo>
                  <a:pt x="1512213" y="856891"/>
                </a:lnTo>
                <a:cubicBezTo>
                  <a:pt x="1512213" y="856254"/>
                  <a:pt x="1512213" y="856679"/>
                  <a:pt x="1512213" y="857527"/>
                </a:cubicBezTo>
                <a:lnTo>
                  <a:pt x="1512213" y="862620"/>
                </a:lnTo>
                <a:lnTo>
                  <a:pt x="1510129" y="862620"/>
                </a:lnTo>
                <a:lnTo>
                  <a:pt x="1505961" y="862620"/>
                </a:lnTo>
                <a:cubicBezTo>
                  <a:pt x="1504919" y="862620"/>
                  <a:pt x="1504398" y="862620"/>
                  <a:pt x="1505180" y="862620"/>
                </a:cubicBezTo>
                <a:lnTo>
                  <a:pt x="1495542" y="862620"/>
                </a:lnTo>
                <a:lnTo>
                  <a:pt x="1478871" y="862620"/>
                </a:lnTo>
                <a:lnTo>
                  <a:pt x="1478871" y="864318"/>
                </a:lnTo>
                <a:lnTo>
                  <a:pt x="1478871" y="874504"/>
                </a:lnTo>
                <a:lnTo>
                  <a:pt x="1478871" y="876201"/>
                </a:lnTo>
                <a:cubicBezTo>
                  <a:pt x="1478871" y="876201"/>
                  <a:pt x="1483038" y="876201"/>
                  <a:pt x="1485122" y="876201"/>
                </a:cubicBezTo>
                <a:lnTo>
                  <a:pt x="1485904" y="876201"/>
                </a:lnTo>
                <a:lnTo>
                  <a:pt x="1495542" y="876201"/>
                </a:lnTo>
                <a:cubicBezTo>
                  <a:pt x="1495542" y="876201"/>
                  <a:pt x="1495542" y="876201"/>
                  <a:pt x="1512213" y="876201"/>
                </a:cubicBezTo>
                <a:cubicBezTo>
                  <a:pt x="1512213" y="876201"/>
                  <a:pt x="1512213" y="876201"/>
                  <a:pt x="1512213" y="862620"/>
                </a:cubicBezTo>
                <a:lnTo>
                  <a:pt x="1529421" y="862620"/>
                </a:lnTo>
                <a:lnTo>
                  <a:pt x="1546092" y="862620"/>
                </a:lnTo>
                <a:cubicBezTo>
                  <a:pt x="1546092" y="862620"/>
                  <a:pt x="1546092" y="862620"/>
                  <a:pt x="1546092" y="860923"/>
                </a:cubicBezTo>
                <a:lnTo>
                  <a:pt x="1546092" y="854769"/>
                </a:lnTo>
                <a:lnTo>
                  <a:pt x="1546092" y="854132"/>
                </a:lnTo>
                <a:lnTo>
                  <a:pt x="1546092" y="849039"/>
                </a:lnTo>
                <a:cubicBezTo>
                  <a:pt x="1546092" y="849039"/>
                  <a:pt x="1546092" y="849039"/>
                  <a:pt x="1562763" y="849039"/>
                </a:cubicBezTo>
                <a:lnTo>
                  <a:pt x="1562763" y="840934"/>
                </a:lnTo>
                <a:lnTo>
                  <a:pt x="1562763" y="840277"/>
                </a:lnTo>
                <a:lnTo>
                  <a:pt x="1562763" y="836772"/>
                </a:lnTo>
                <a:lnTo>
                  <a:pt x="1562763" y="835020"/>
                </a:lnTo>
                <a:close/>
                <a:moveTo>
                  <a:pt x="100563" y="835020"/>
                </a:moveTo>
                <a:lnTo>
                  <a:pt x="100563" y="843125"/>
                </a:lnTo>
                <a:lnTo>
                  <a:pt x="100563" y="843782"/>
                </a:lnTo>
                <a:cubicBezTo>
                  <a:pt x="100563" y="845534"/>
                  <a:pt x="100563" y="849039"/>
                  <a:pt x="100563" y="849039"/>
                </a:cubicBezTo>
                <a:cubicBezTo>
                  <a:pt x="100563" y="835020"/>
                  <a:pt x="100563" y="835020"/>
                  <a:pt x="117772" y="835020"/>
                </a:cubicBezTo>
                <a:cubicBezTo>
                  <a:pt x="117772" y="835020"/>
                  <a:pt x="117772" y="838525"/>
                  <a:pt x="119856" y="842030"/>
                </a:cubicBezTo>
                <a:lnTo>
                  <a:pt x="123835" y="843941"/>
                </a:lnTo>
                <a:lnTo>
                  <a:pt x="126108" y="847287"/>
                </a:lnTo>
                <a:cubicBezTo>
                  <a:pt x="130276" y="849039"/>
                  <a:pt x="134443" y="849039"/>
                  <a:pt x="134443" y="849039"/>
                </a:cubicBezTo>
                <a:lnTo>
                  <a:pt x="123835" y="843941"/>
                </a:lnTo>
                <a:lnTo>
                  <a:pt x="117772" y="835020"/>
                </a:lnTo>
                <a:cubicBezTo>
                  <a:pt x="117772" y="835020"/>
                  <a:pt x="117772" y="835020"/>
                  <a:pt x="100563" y="835020"/>
                </a:cubicBezTo>
                <a:close/>
                <a:moveTo>
                  <a:pt x="0" y="821439"/>
                </a:moveTo>
                <a:cubicBezTo>
                  <a:pt x="16671" y="835020"/>
                  <a:pt x="0" y="835020"/>
                  <a:pt x="0" y="835020"/>
                </a:cubicBezTo>
                <a:close/>
                <a:moveTo>
                  <a:pt x="1982762" y="807858"/>
                </a:moveTo>
                <a:cubicBezTo>
                  <a:pt x="1982762" y="807858"/>
                  <a:pt x="1982762" y="807858"/>
                  <a:pt x="1999971" y="807858"/>
                </a:cubicBezTo>
                <a:cubicBezTo>
                  <a:pt x="1999971" y="821439"/>
                  <a:pt x="1999971" y="821439"/>
                  <a:pt x="1982762" y="821439"/>
                </a:cubicBezTo>
                <a:lnTo>
                  <a:pt x="1982762" y="813587"/>
                </a:lnTo>
                <a:lnTo>
                  <a:pt x="1982762" y="812951"/>
                </a:lnTo>
                <a:cubicBezTo>
                  <a:pt x="1982762" y="811253"/>
                  <a:pt x="1982762" y="807858"/>
                  <a:pt x="1982762" y="807858"/>
                </a:cubicBezTo>
                <a:close/>
                <a:moveTo>
                  <a:pt x="1882199" y="807858"/>
                </a:moveTo>
                <a:cubicBezTo>
                  <a:pt x="1882199" y="821439"/>
                  <a:pt x="1898870" y="821439"/>
                  <a:pt x="1898870" y="821439"/>
                </a:cubicBezTo>
                <a:lnTo>
                  <a:pt x="1898870" y="819741"/>
                </a:lnTo>
                <a:lnTo>
                  <a:pt x="1898870" y="811253"/>
                </a:lnTo>
                <a:lnTo>
                  <a:pt x="1898870" y="807858"/>
                </a:lnTo>
                <a:close/>
                <a:moveTo>
                  <a:pt x="1646655" y="807858"/>
                </a:moveTo>
                <a:lnTo>
                  <a:pt x="1663864" y="821439"/>
                </a:lnTo>
                <a:cubicBezTo>
                  <a:pt x="1646655" y="821439"/>
                  <a:pt x="1646655" y="821439"/>
                  <a:pt x="1646655" y="807858"/>
                </a:cubicBezTo>
                <a:close/>
                <a:moveTo>
                  <a:pt x="1932749" y="794276"/>
                </a:moveTo>
                <a:cubicBezTo>
                  <a:pt x="1949420" y="794276"/>
                  <a:pt x="1949420" y="807858"/>
                  <a:pt x="1949420" y="807858"/>
                </a:cubicBezTo>
                <a:lnTo>
                  <a:pt x="1932749" y="807858"/>
                </a:lnTo>
                <a:cubicBezTo>
                  <a:pt x="1932749" y="807858"/>
                  <a:pt x="1932749" y="807858"/>
                  <a:pt x="1932749" y="806160"/>
                </a:cubicBezTo>
                <a:lnTo>
                  <a:pt x="1932749" y="795974"/>
                </a:lnTo>
                <a:close/>
                <a:moveTo>
                  <a:pt x="1646655" y="794276"/>
                </a:moveTo>
                <a:lnTo>
                  <a:pt x="1663864" y="807858"/>
                </a:lnTo>
                <a:lnTo>
                  <a:pt x="1646655" y="807858"/>
                </a:lnTo>
                <a:lnTo>
                  <a:pt x="1646655" y="821439"/>
                </a:lnTo>
                <a:lnTo>
                  <a:pt x="1663864" y="821439"/>
                </a:lnTo>
                <a:lnTo>
                  <a:pt x="1663864" y="807858"/>
                </a:lnTo>
                <a:lnTo>
                  <a:pt x="1663864" y="794276"/>
                </a:lnTo>
                <a:close/>
                <a:moveTo>
                  <a:pt x="83893" y="794276"/>
                </a:moveTo>
                <a:lnTo>
                  <a:pt x="67222" y="807858"/>
                </a:lnTo>
                <a:lnTo>
                  <a:pt x="67222" y="821439"/>
                </a:lnTo>
                <a:cubicBezTo>
                  <a:pt x="67222" y="821439"/>
                  <a:pt x="83893" y="821439"/>
                  <a:pt x="83893" y="835020"/>
                </a:cubicBezTo>
                <a:lnTo>
                  <a:pt x="83893" y="833322"/>
                </a:lnTo>
                <a:lnTo>
                  <a:pt x="83893" y="823136"/>
                </a:lnTo>
                <a:lnTo>
                  <a:pt x="83893" y="821439"/>
                </a:lnTo>
                <a:lnTo>
                  <a:pt x="83893" y="807858"/>
                </a:lnTo>
                <a:cubicBezTo>
                  <a:pt x="83893" y="807858"/>
                  <a:pt x="83893" y="807858"/>
                  <a:pt x="100563" y="821439"/>
                </a:cubicBezTo>
                <a:cubicBezTo>
                  <a:pt x="100563" y="807858"/>
                  <a:pt x="83893" y="807858"/>
                  <a:pt x="100563" y="807858"/>
                </a:cubicBezTo>
                <a:lnTo>
                  <a:pt x="83893" y="807858"/>
                </a:lnTo>
                <a:cubicBezTo>
                  <a:pt x="83893" y="807858"/>
                  <a:pt x="83893" y="807858"/>
                  <a:pt x="83893" y="794276"/>
                </a:cubicBezTo>
                <a:close/>
                <a:moveTo>
                  <a:pt x="16671" y="794276"/>
                </a:moveTo>
                <a:cubicBezTo>
                  <a:pt x="16671" y="807858"/>
                  <a:pt x="16671" y="807858"/>
                  <a:pt x="33342" y="807858"/>
                </a:cubicBezTo>
                <a:cubicBezTo>
                  <a:pt x="33342" y="807858"/>
                  <a:pt x="16671" y="807858"/>
                  <a:pt x="16671" y="821439"/>
                </a:cubicBezTo>
                <a:cubicBezTo>
                  <a:pt x="16671" y="821439"/>
                  <a:pt x="0" y="821439"/>
                  <a:pt x="0" y="807858"/>
                </a:cubicBezTo>
                <a:lnTo>
                  <a:pt x="16671" y="807858"/>
                </a:lnTo>
                <a:close/>
                <a:moveTo>
                  <a:pt x="1917692" y="783762"/>
                </a:moveTo>
                <a:cubicBezTo>
                  <a:pt x="1919843" y="783762"/>
                  <a:pt x="1924145" y="787267"/>
                  <a:pt x="1932749" y="794276"/>
                </a:cubicBezTo>
                <a:lnTo>
                  <a:pt x="1915541" y="794276"/>
                </a:lnTo>
                <a:cubicBezTo>
                  <a:pt x="1915541" y="787267"/>
                  <a:pt x="1915541" y="783762"/>
                  <a:pt x="1917692" y="783762"/>
                </a:cubicBezTo>
                <a:close/>
                <a:moveTo>
                  <a:pt x="1949420" y="780257"/>
                </a:moveTo>
                <a:cubicBezTo>
                  <a:pt x="1949420" y="780257"/>
                  <a:pt x="1949420" y="780257"/>
                  <a:pt x="1949420" y="794276"/>
                </a:cubicBezTo>
                <a:lnTo>
                  <a:pt x="1932749" y="794276"/>
                </a:lnTo>
                <a:cubicBezTo>
                  <a:pt x="1932749" y="794276"/>
                  <a:pt x="1949420" y="794276"/>
                  <a:pt x="1949420" y="780257"/>
                </a:cubicBezTo>
                <a:close/>
                <a:moveTo>
                  <a:pt x="1915541" y="780257"/>
                </a:moveTo>
                <a:lnTo>
                  <a:pt x="1932749" y="780257"/>
                </a:lnTo>
                <a:cubicBezTo>
                  <a:pt x="1932749" y="780257"/>
                  <a:pt x="1932749" y="780257"/>
                  <a:pt x="1932749" y="782010"/>
                </a:cubicBezTo>
                <a:lnTo>
                  <a:pt x="1932749" y="788362"/>
                </a:lnTo>
                <a:lnTo>
                  <a:pt x="1932749" y="789019"/>
                </a:lnTo>
                <a:lnTo>
                  <a:pt x="1932749" y="794276"/>
                </a:lnTo>
                <a:close/>
                <a:moveTo>
                  <a:pt x="1932749" y="766676"/>
                </a:moveTo>
                <a:cubicBezTo>
                  <a:pt x="1932749" y="766676"/>
                  <a:pt x="1932749" y="766676"/>
                  <a:pt x="1949420" y="780257"/>
                </a:cubicBezTo>
                <a:cubicBezTo>
                  <a:pt x="1949420" y="780257"/>
                  <a:pt x="1949420" y="780257"/>
                  <a:pt x="1932749" y="780257"/>
                </a:cubicBezTo>
                <a:lnTo>
                  <a:pt x="1932749" y="774316"/>
                </a:lnTo>
                <a:lnTo>
                  <a:pt x="1932749" y="773467"/>
                </a:lnTo>
                <a:cubicBezTo>
                  <a:pt x="1932749" y="773467"/>
                  <a:pt x="1932749" y="773467"/>
                  <a:pt x="1932749" y="766676"/>
                </a:cubicBezTo>
                <a:close/>
                <a:moveTo>
                  <a:pt x="50551" y="766676"/>
                </a:moveTo>
                <a:lnTo>
                  <a:pt x="50551" y="780257"/>
                </a:lnTo>
                <a:cubicBezTo>
                  <a:pt x="33342" y="794276"/>
                  <a:pt x="33342" y="780257"/>
                  <a:pt x="33342" y="780257"/>
                </a:cubicBezTo>
                <a:cubicBezTo>
                  <a:pt x="50551" y="780257"/>
                  <a:pt x="50551" y="766676"/>
                  <a:pt x="50551" y="766676"/>
                </a:cubicBezTo>
                <a:close/>
                <a:moveTo>
                  <a:pt x="1932749" y="725495"/>
                </a:moveTo>
                <a:lnTo>
                  <a:pt x="1942387" y="725495"/>
                </a:lnTo>
                <a:cubicBezTo>
                  <a:pt x="1941605" y="725495"/>
                  <a:pt x="1942126" y="725495"/>
                  <a:pt x="1943168" y="725495"/>
                </a:cubicBezTo>
                <a:lnTo>
                  <a:pt x="1949420" y="725495"/>
                </a:lnTo>
                <a:cubicBezTo>
                  <a:pt x="1949420" y="725495"/>
                  <a:pt x="1966091" y="725495"/>
                  <a:pt x="1966091" y="739514"/>
                </a:cubicBezTo>
                <a:lnTo>
                  <a:pt x="1966091" y="741211"/>
                </a:lnTo>
                <a:lnTo>
                  <a:pt x="1966091" y="753095"/>
                </a:lnTo>
                <a:lnTo>
                  <a:pt x="1966091" y="754793"/>
                </a:lnTo>
                <a:lnTo>
                  <a:pt x="1966091" y="766676"/>
                </a:lnTo>
                <a:cubicBezTo>
                  <a:pt x="1966091" y="766676"/>
                  <a:pt x="1966091" y="766676"/>
                  <a:pt x="1966091" y="780257"/>
                </a:cubicBezTo>
                <a:cubicBezTo>
                  <a:pt x="1949420" y="780257"/>
                  <a:pt x="1949420" y="766676"/>
                  <a:pt x="1949420" y="766676"/>
                </a:cubicBezTo>
                <a:cubicBezTo>
                  <a:pt x="1949420" y="766676"/>
                  <a:pt x="1949420" y="766676"/>
                  <a:pt x="1932749" y="766676"/>
                </a:cubicBezTo>
                <a:lnTo>
                  <a:pt x="1932749" y="753095"/>
                </a:lnTo>
                <a:lnTo>
                  <a:pt x="1922801" y="753095"/>
                </a:lnTo>
                <a:lnTo>
                  <a:pt x="1921994" y="753095"/>
                </a:lnTo>
                <a:cubicBezTo>
                  <a:pt x="1919843" y="753095"/>
                  <a:pt x="1915541" y="753095"/>
                  <a:pt x="1915541" y="753095"/>
                </a:cubicBezTo>
                <a:lnTo>
                  <a:pt x="1898870" y="753095"/>
                </a:lnTo>
                <a:lnTo>
                  <a:pt x="1898870" y="745243"/>
                </a:lnTo>
                <a:cubicBezTo>
                  <a:pt x="1898870" y="747153"/>
                  <a:pt x="1898870" y="739514"/>
                  <a:pt x="1898870" y="739514"/>
                </a:cubicBezTo>
                <a:cubicBezTo>
                  <a:pt x="1898870" y="739514"/>
                  <a:pt x="1898870" y="739514"/>
                  <a:pt x="1915541" y="739514"/>
                </a:cubicBezTo>
                <a:lnTo>
                  <a:pt x="1932749" y="739514"/>
                </a:lnTo>
                <a:cubicBezTo>
                  <a:pt x="1915541" y="725495"/>
                  <a:pt x="1932749" y="725495"/>
                  <a:pt x="1932749" y="725495"/>
                </a:cubicBezTo>
                <a:close/>
                <a:moveTo>
                  <a:pt x="1865528" y="711914"/>
                </a:moveTo>
                <a:cubicBezTo>
                  <a:pt x="1865528" y="711914"/>
                  <a:pt x="1882199" y="725495"/>
                  <a:pt x="1882199" y="711914"/>
                </a:cubicBezTo>
                <a:close/>
                <a:moveTo>
                  <a:pt x="1831649" y="698332"/>
                </a:moveTo>
                <a:cubicBezTo>
                  <a:pt x="1848320" y="698332"/>
                  <a:pt x="1848320" y="698332"/>
                  <a:pt x="1848320" y="711914"/>
                </a:cubicBezTo>
                <a:cubicBezTo>
                  <a:pt x="1848320" y="711914"/>
                  <a:pt x="1831649" y="698332"/>
                  <a:pt x="1831649" y="711914"/>
                </a:cubicBezTo>
                <a:cubicBezTo>
                  <a:pt x="1848320" y="711914"/>
                  <a:pt x="1848320" y="725495"/>
                  <a:pt x="1848320" y="725495"/>
                </a:cubicBezTo>
                <a:lnTo>
                  <a:pt x="1848320" y="723797"/>
                </a:lnTo>
                <a:lnTo>
                  <a:pt x="1848320" y="720402"/>
                </a:lnTo>
                <a:cubicBezTo>
                  <a:pt x="1848320" y="719553"/>
                  <a:pt x="1848320" y="719129"/>
                  <a:pt x="1848320" y="719765"/>
                </a:cubicBezTo>
                <a:lnTo>
                  <a:pt x="1848320" y="711914"/>
                </a:lnTo>
                <a:cubicBezTo>
                  <a:pt x="1848320" y="711914"/>
                  <a:pt x="1848320" y="711914"/>
                  <a:pt x="1848320" y="698332"/>
                </a:cubicBezTo>
                <a:cubicBezTo>
                  <a:pt x="1848320" y="698332"/>
                  <a:pt x="1848320" y="698332"/>
                  <a:pt x="1831649" y="698332"/>
                </a:cubicBezTo>
                <a:close/>
                <a:moveTo>
                  <a:pt x="134443" y="670732"/>
                </a:moveTo>
                <a:cubicBezTo>
                  <a:pt x="134443" y="670732"/>
                  <a:pt x="134443" y="670732"/>
                  <a:pt x="134443" y="684751"/>
                </a:cubicBezTo>
                <a:lnTo>
                  <a:pt x="134443" y="698332"/>
                </a:lnTo>
                <a:lnTo>
                  <a:pt x="151114" y="698332"/>
                </a:lnTo>
                <a:cubicBezTo>
                  <a:pt x="151114" y="698332"/>
                  <a:pt x="151114" y="698332"/>
                  <a:pt x="151114" y="700030"/>
                </a:cubicBezTo>
                <a:lnTo>
                  <a:pt x="151114" y="706184"/>
                </a:lnTo>
                <a:cubicBezTo>
                  <a:pt x="151114" y="705547"/>
                  <a:pt x="151114" y="705972"/>
                  <a:pt x="151114" y="706821"/>
                </a:cubicBezTo>
                <a:lnTo>
                  <a:pt x="151114" y="711914"/>
                </a:lnTo>
                <a:cubicBezTo>
                  <a:pt x="151114" y="711914"/>
                  <a:pt x="151114" y="711914"/>
                  <a:pt x="167785" y="711914"/>
                </a:cubicBezTo>
                <a:lnTo>
                  <a:pt x="167785" y="698332"/>
                </a:lnTo>
                <a:lnTo>
                  <a:pt x="151114" y="698332"/>
                </a:lnTo>
                <a:lnTo>
                  <a:pt x="151114" y="684751"/>
                </a:lnTo>
                <a:lnTo>
                  <a:pt x="151114" y="670732"/>
                </a:lnTo>
                <a:cubicBezTo>
                  <a:pt x="151114" y="670732"/>
                  <a:pt x="151114" y="670732"/>
                  <a:pt x="134443" y="670732"/>
                </a:cubicBezTo>
                <a:close/>
                <a:moveTo>
                  <a:pt x="227973" y="665003"/>
                </a:moveTo>
                <a:cubicBezTo>
                  <a:pt x="225629" y="665639"/>
                  <a:pt x="222503" y="667337"/>
                  <a:pt x="218335" y="670732"/>
                </a:cubicBezTo>
                <a:cubicBezTo>
                  <a:pt x="218335" y="670732"/>
                  <a:pt x="218335" y="670732"/>
                  <a:pt x="220419" y="670732"/>
                </a:cubicBezTo>
                <a:lnTo>
                  <a:pt x="235006" y="670732"/>
                </a:lnTo>
                <a:cubicBezTo>
                  <a:pt x="235006" y="670732"/>
                  <a:pt x="235006" y="670732"/>
                  <a:pt x="218335" y="684751"/>
                </a:cubicBezTo>
                <a:cubicBezTo>
                  <a:pt x="235006" y="684751"/>
                  <a:pt x="218335" y="684751"/>
                  <a:pt x="235006" y="684751"/>
                </a:cubicBezTo>
                <a:lnTo>
                  <a:pt x="252215" y="684751"/>
                </a:lnTo>
                <a:lnTo>
                  <a:pt x="252215" y="670732"/>
                </a:lnTo>
                <a:lnTo>
                  <a:pt x="235006" y="670732"/>
                </a:lnTo>
                <a:cubicBezTo>
                  <a:pt x="235006" y="670732"/>
                  <a:pt x="235006" y="663093"/>
                  <a:pt x="227973" y="665003"/>
                </a:cubicBezTo>
                <a:close/>
                <a:moveTo>
                  <a:pt x="1865528" y="643570"/>
                </a:moveTo>
                <a:cubicBezTo>
                  <a:pt x="1865528" y="643570"/>
                  <a:pt x="1865528" y="643570"/>
                  <a:pt x="1865528" y="645268"/>
                </a:cubicBezTo>
                <a:lnTo>
                  <a:pt x="1865528" y="655453"/>
                </a:lnTo>
                <a:lnTo>
                  <a:pt x="1865528" y="657151"/>
                </a:lnTo>
                <a:cubicBezTo>
                  <a:pt x="1865528" y="643570"/>
                  <a:pt x="1848320" y="657151"/>
                  <a:pt x="1848320" y="657151"/>
                </a:cubicBezTo>
                <a:lnTo>
                  <a:pt x="1865528" y="657151"/>
                </a:lnTo>
                <a:cubicBezTo>
                  <a:pt x="1865528" y="657151"/>
                  <a:pt x="1865528" y="657151"/>
                  <a:pt x="1882199" y="657151"/>
                </a:cubicBezTo>
                <a:cubicBezTo>
                  <a:pt x="1882199" y="643570"/>
                  <a:pt x="1865528" y="643570"/>
                  <a:pt x="1865528" y="643570"/>
                </a:cubicBezTo>
                <a:close/>
                <a:moveTo>
                  <a:pt x="218335" y="615969"/>
                </a:moveTo>
                <a:cubicBezTo>
                  <a:pt x="218335" y="629989"/>
                  <a:pt x="201664" y="629989"/>
                  <a:pt x="201664" y="629989"/>
                </a:cubicBezTo>
                <a:close/>
                <a:moveTo>
                  <a:pt x="151114" y="602388"/>
                </a:moveTo>
                <a:cubicBezTo>
                  <a:pt x="151114" y="602388"/>
                  <a:pt x="151114" y="602388"/>
                  <a:pt x="151114" y="615969"/>
                </a:cubicBezTo>
                <a:cubicBezTo>
                  <a:pt x="134443" y="602388"/>
                  <a:pt x="134443" y="602388"/>
                  <a:pt x="151114" y="602388"/>
                </a:cubicBezTo>
                <a:close/>
                <a:moveTo>
                  <a:pt x="134443" y="602388"/>
                </a:moveTo>
                <a:lnTo>
                  <a:pt x="134443" y="610240"/>
                </a:lnTo>
                <a:cubicBezTo>
                  <a:pt x="134443" y="609603"/>
                  <a:pt x="134443" y="610028"/>
                  <a:pt x="134443" y="610877"/>
                </a:cubicBezTo>
                <a:lnTo>
                  <a:pt x="134443" y="615969"/>
                </a:lnTo>
                <a:lnTo>
                  <a:pt x="117772" y="615969"/>
                </a:lnTo>
                <a:cubicBezTo>
                  <a:pt x="134443" y="615969"/>
                  <a:pt x="134443" y="602388"/>
                  <a:pt x="134443" y="602388"/>
                </a:cubicBezTo>
                <a:close/>
                <a:moveTo>
                  <a:pt x="1882199" y="588807"/>
                </a:moveTo>
                <a:lnTo>
                  <a:pt x="1898870" y="588807"/>
                </a:lnTo>
                <a:cubicBezTo>
                  <a:pt x="1898870" y="588807"/>
                  <a:pt x="1898870" y="588807"/>
                  <a:pt x="1898870" y="602388"/>
                </a:cubicBezTo>
                <a:cubicBezTo>
                  <a:pt x="1882199" y="602388"/>
                  <a:pt x="1882199" y="602388"/>
                  <a:pt x="1882199" y="588807"/>
                </a:cubicBezTo>
                <a:close/>
                <a:moveTo>
                  <a:pt x="285557" y="561207"/>
                </a:moveTo>
                <a:lnTo>
                  <a:pt x="268886" y="575226"/>
                </a:lnTo>
                <a:lnTo>
                  <a:pt x="285557" y="575226"/>
                </a:lnTo>
                <a:close/>
                <a:moveTo>
                  <a:pt x="201664" y="561207"/>
                </a:moveTo>
                <a:lnTo>
                  <a:pt x="201664" y="564712"/>
                </a:lnTo>
                <a:lnTo>
                  <a:pt x="201664" y="575226"/>
                </a:lnTo>
                <a:lnTo>
                  <a:pt x="201664" y="576924"/>
                </a:lnTo>
                <a:lnTo>
                  <a:pt x="201664" y="588807"/>
                </a:lnTo>
                <a:lnTo>
                  <a:pt x="184994" y="575226"/>
                </a:lnTo>
                <a:cubicBezTo>
                  <a:pt x="184994" y="561207"/>
                  <a:pt x="201664" y="561207"/>
                  <a:pt x="201664" y="561207"/>
                </a:cubicBezTo>
                <a:close/>
                <a:moveTo>
                  <a:pt x="218335" y="547626"/>
                </a:moveTo>
                <a:lnTo>
                  <a:pt x="201664" y="561207"/>
                </a:lnTo>
                <a:cubicBezTo>
                  <a:pt x="201664" y="547626"/>
                  <a:pt x="201664" y="547626"/>
                  <a:pt x="218335" y="547626"/>
                </a:cubicBezTo>
                <a:close/>
                <a:moveTo>
                  <a:pt x="167785" y="547626"/>
                </a:moveTo>
                <a:cubicBezTo>
                  <a:pt x="167785" y="561207"/>
                  <a:pt x="184994" y="547626"/>
                  <a:pt x="184994" y="561207"/>
                </a:cubicBezTo>
                <a:lnTo>
                  <a:pt x="167785" y="561207"/>
                </a:lnTo>
                <a:cubicBezTo>
                  <a:pt x="151114" y="561207"/>
                  <a:pt x="167785" y="547626"/>
                  <a:pt x="167785" y="547626"/>
                </a:cubicBezTo>
                <a:close/>
                <a:moveTo>
                  <a:pt x="184994" y="520464"/>
                </a:moveTo>
                <a:lnTo>
                  <a:pt x="201664" y="520464"/>
                </a:lnTo>
                <a:cubicBezTo>
                  <a:pt x="201664" y="520464"/>
                  <a:pt x="201664" y="534045"/>
                  <a:pt x="184994" y="520464"/>
                </a:cubicBezTo>
                <a:close/>
                <a:moveTo>
                  <a:pt x="1800912" y="514549"/>
                </a:moveTo>
                <a:cubicBezTo>
                  <a:pt x="1799349" y="515206"/>
                  <a:pt x="1798307" y="516959"/>
                  <a:pt x="1798307" y="520464"/>
                </a:cubicBezTo>
                <a:lnTo>
                  <a:pt x="1781098" y="520464"/>
                </a:lnTo>
                <a:lnTo>
                  <a:pt x="1781098" y="522161"/>
                </a:lnTo>
                <a:cubicBezTo>
                  <a:pt x="1781098" y="523859"/>
                  <a:pt x="1781098" y="527254"/>
                  <a:pt x="1781098" y="534045"/>
                </a:cubicBezTo>
                <a:cubicBezTo>
                  <a:pt x="1781098" y="520464"/>
                  <a:pt x="1781098" y="534045"/>
                  <a:pt x="1764427" y="520464"/>
                </a:cubicBezTo>
                <a:cubicBezTo>
                  <a:pt x="1764427" y="520464"/>
                  <a:pt x="1764427" y="520464"/>
                  <a:pt x="1764427" y="522161"/>
                </a:cubicBezTo>
                <a:lnTo>
                  <a:pt x="1764427" y="528315"/>
                </a:lnTo>
                <a:lnTo>
                  <a:pt x="1764427" y="528952"/>
                </a:lnTo>
                <a:cubicBezTo>
                  <a:pt x="1764427" y="530649"/>
                  <a:pt x="1764427" y="534045"/>
                  <a:pt x="1764427" y="534045"/>
                </a:cubicBezTo>
                <a:cubicBezTo>
                  <a:pt x="1781098" y="534045"/>
                  <a:pt x="1781098" y="534045"/>
                  <a:pt x="1781098" y="534045"/>
                </a:cubicBezTo>
                <a:lnTo>
                  <a:pt x="1798307" y="534045"/>
                </a:lnTo>
                <a:cubicBezTo>
                  <a:pt x="1798307" y="534045"/>
                  <a:pt x="1798307" y="534045"/>
                  <a:pt x="1798307" y="520464"/>
                </a:cubicBezTo>
                <a:lnTo>
                  <a:pt x="1807945" y="520464"/>
                </a:lnTo>
                <a:cubicBezTo>
                  <a:pt x="1807163" y="520464"/>
                  <a:pt x="1807684" y="520464"/>
                  <a:pt x="1808726" y="520464"/>
                </a:cubicBezTo>
                <a:lnTo>
                  <a:pt x="1814978" y="520464"/>
                </a:lnTo>
                <a:lnTo>
                  <a:pt x="1814978" y="534045"/>
                </a:lnTo>
                <a:cubicBezTo>
                  <a:pt x="1814978" y="534045"/>
                  <a:pt x="1814978" y="534045"/>
                  <a:pt x="1831649" y="534045"/>
                </a:cubicBezTo>
                <a:cubicBezTo>
                  <a:pt x="1831649" y="534045"/>
                  <a:pt x="1831649" y="520464"/>
                  <a:pt x="1814978" y="520464"/>
                </a:cubicBezTo>
                <a:cubicBezTo>
                  <a:pt x="1814978" y="520464"/>
                  <a:pt x="1805600" y="512578"/>
                  <a:pt x="1800912" y="514549"/>
                </a:cubicBezTo>
                <a:close/>
                <a:moveTo>
                  <a:pt x="184994" y="506444"/>
                </a:moveTo>
                <a:lnTo>
                  <a:pt x="184994" y="509949"/>
                </a:lnTo>
                <a:cubicBezTo>
                  <a:pt x="184994" y="509949"/>
                  <a:pt x="184994" y="513454"/>
                  <a:pt x="184994" y="520464"/>
                </a:cubicBezTo>
                <a:cubicBezTo>
                  <a:pt x="184994" y="520464"/>
                  <a:pt x="184994" y="520464"/>
                  <a:pt x="167785" y="520464"/>
                </a:cubicBezTo>
                <a:cubicBezTo>
                  <a:pt x="167785" y="520464"/>
                  <a:pt x="184994" y="520464"/>
                  <a:pt x="184994" y="506444"/>
                </a:cubicBezTo>
                <a:close/>
                <a:moveTo>
                  <a:pt x="1814978" y="465701"/>
                </a:moveTo>
                <a:lnTo>
                  <a:pt x="1831649" y="465701"/>
                </a:lnTo>
                <a:lnTo>
                  <a:pt x="1848320" y="479282"/>
                </a:lnTo>
                <a:lnTo>
                  <a:pt x="1848320" y="480980"/>
                </a:lnTo>
                <a:lnTo>
                  <a:pt x="1848320" y="491166"/>
                </a:lnTo>
                <a:lnTo>
                  <a:pt x="1848320" y="492863"/>
                </a:lnTo>
                <a:cubicBezTo>
                  <a:pt x="1848320" y="479282"/>
                  <a:pt x="1831649" y="479282"/>
                  <a:pt x="1831649" y="479282"/>
                </a:cubicBezTo>
                <a:close/>
                <a:moveTo>
                  <a:pt x="1798307" y="438101"/>
                </a:moveTo>
                <a:lnTo>
                  <a:pt x="1814978" y="451682"/>
                </a:lnTo>
                <a:cubicBezTo>
                  <a:pt x="1814978" y="451682"/>
                  <a:pt x="1814978" y="451682"/>
                  <a:pt x="1814978" y="465701"/>
                </a:cubicBezTo>
                <a:lnTo>
                  <a:pt x="1798307" y="451682"/>
                </a:lnTo>
                <a:close/>
                <a:moveTo>
                  <a:pt x="941100" y="438101"/>
                </a:moveTo>
                <a:cubicBezTo>
                  <a:pt x="941100" y="438101"/>
                  <a:pt x="941100" y="451682"/>
                  <a:pt x="924429" y="451682"/>
                </a:cubicBezTo>
                <a:cubicBezTo>
                  <a:pt x="924429" y="451682"/>
                  <a:pt x="924429" y="451682"/>
                  <a:pt x="926513" y="451682"/>
                </a:cubicBezTo>
                <a:lnTo>
                  <a:pt x="934067" y="451682"/>
                </a:lnTo>
                <a:cubicBezTo>
                  <a:pt x="933285" y="451682"/>
                  <a:pt x="933806" y="451682"/>
                  <a:pt x="934848" y="451682"/>
                </a:cubicBezTo>
                <a:lnTo>
                  <a:pt x="941100" y="451682"/>
                </a:lnTo>
                <a:close/>
                <a:moveTo>
                  <a:pt x="352778" y="410938"/>
                </a:moveTo>
                <a:cubicBezTo>
                  <a:pt x="336107" y="424520"/>
                  <a:pt x="352778" y="410938"/>
                  <a:pt x="352778" y="410938"/>
                </a:cubicBezTo>
                <a:close/>
                <a:moveTo>
                  <a:pt x="1663864" y="369757"/>
                </a:moveTo>
                <a:cubicBezTo>
                  <a:pt x="1663864" y="369757"/>
                  <a:pt x="1663864" y="369757"/>
                  <a:pt x="1663864" y="383338"/>
                </a:cubicBezTo>
                <a:lnTo>
                  <a:pt x="1680535" y="383338"/>
                </a:lnTo>
                <a:cubicBezTo>
                  <a:pt x="1680535" y="383338"/>
                  <a:pt x="1680535" y="383338"/>
                  <a:pt x="1663864" y="369757"/>
                </a:cubicBezTo>
                <a:close/>
                <a:moveTo>
                  <a:pt x="1663864" y="342157"/>
                </a:moveTo>
                <a:lnTo>
                  <a:pt x="1663864" y="356176"/>
                </a:lnTo>
                <a:lnTo>
                  <a:pt x="1680535" y="356176"/>
                </a:lnTo>
                <a:cubicBezTo>
                  <a:pt x="1680535" y="356176"/>
                  <a:pt x="1680535" y="356176"/>
                  <a:pt x="1680535" y="369757"/>
                </a:cubicBezTo>
                <a:cubicBezTo>
                  <a:pt x="1680535" y="369757"/>
                  <a:pt x="1680535" y="369757"/>
                  <a:pt x="1697206" y="369757"/>
                </a:cubicBezTo>
                <a:lnTo>
                  <a:pt x="1697206" y="356176"/>
                </a:lnTo>
                <a:cubicBezTo>
                  <a:pt x="1697206" y="356176"/>
                  <a:pt x="1697206" y="356176"/>
                  <a:pt x="1680535" y="356176"/>
                </a:cubicBezTo>
                <a:cubicBezTo>
                  <a:pt x="1680535" y="356176"/>
                  <a:pt x="1680535" y="356176"/>
                  <a:pt x="1663864" y="342157"/>
                </a:cubicBezTo>
                <a:close/>
                <a:moveTo>
                  <a:pt x="1764427" y="328576"/>
                </a:moveTo>
                <a:cubicBezTo>
                  <a:pt x="1781098" y="342157"/>
                  <a:pt x="1764427" y="328576"/>
                  <a:pt x="1764427" y="342157"/>
                </a:cubicBezTo>
                <a:cubicBezTo>
                  <a:pt x="1764427" y="342157"/>
                  <a:pt x="1747756" y="328576"/>
                  <a:pt x="1764427" y="328576"/>
                </a:cubicBezTo>
                <a:close/>
                <a:moveTo>
                  <a:pt x="1512213" y="328576"/>
                </a:moveTo>
                <a:cubicBezTo>
                  <a:pt x="1512213" y="335366"/>
                  <a:pt x="1512213" y="338761"/>
                  <a:pt x="1512213" y="338761"/>
                </a:cubicBezTo>
                <a:lnTo>
                  <a:pt x="1512213" y="342157"/>
                </a:lnTo>
                <a:cubicBezTo>
                  <a:pt x="1512213" y="342157"/>
                  <a:pt x="1512213" y="342157"/>
                  <a:pt x="1529421" y="342157"/>
                </a:cubicBezTo>
                <a:lnTo>
                  <a:pt x="1546092" y="342157"/>
                </a:lnTo>
                <a:cubicBezTo>
                  <a:pt x="1546092" y="342157"/>
                  <a:pt x="1546092" y="342157"/>
                  <a:pt x="1546092" y="328576"/>
                </a:cubicBezTo>
                <a:cubicBezTo>
                  <a:pt x="1546092" y="328576"/>
                  <a:pt x="1546092" y="328576"/>
                  <a:pt x="1529421" y="328576"/>
                </a:cubicBezTo>
                <a:lnTo>
                  <a:pt x="1529421" y="342157"/>
                </a:lnTo>
                <a:close/>
                <a:moveTo>
                  <a:pt x="386658" y="328576"/>
                </a:moveTo>
                <a:cubicBezTo>
                  <a:pt x="386658" y="342157"/>
                  <a:pt x="403329" y="328576"/>
                  <a:pt x="403329" y="328576"/>
                </a:cubicBezTo>
                <a:lnTo>
                  <a:pt x="393691" y="328576"/>
                </a:lnTo>
                <a:lnTo>
                  <a:pt x="392909" y="328576"/>
                </a:lnTo>
                <a:cubicBezTo>
                  <a:pt x="390826" y="328576"/>
                  <a:pt x="386658" y="328576"/>
                  <a:pt x="386658" y="328576"/>
                </a:cubicBezTo>
                <a:close/>
                <a:moveTo>
                  <a:pt x="319436" y="328576"/>
                </a:moveTo>
                <a:cubicBezTo>
                  <a:pt x="319436" y="328576"/>
                  <a:pt x="336107" y="328576"/>
                  <a:pt x="319436" y="342157"/>
                </a:cubicBezTo>
                <a:close/>
                <a:moveTo>
                  <a:pt x="1764427" y="314994"/>
                </a:moveTo>
                <a:cubicBezTo>
                  <a:pt x="1781098" y="314994"/>
                  <a:pt x="1781098" y="314994"/>
                  <a:pt x="1781098" y="328576"/>
                </a:cubicBezTo>
                <a:lnTo>
                  <a:pt x="1779014" y="328576"/>
                </a:lnTo>
                <a:lnTo>
                  <a:pt x="1773805" y="328576"/>
                </a:lnTo>
                <a:cubicBezTo>
                  <a:pt x="1771721" y="328576"/>
                  <a:pt x="1773805" y="328576"/>
                  <a:pt x="1771721" y="328576"/>
                </a:cubicBezTo>
                <a:lnTo>
                  <a:pt x="1766511" y="328576"/>
                </a:lnTo>
                <a:cubicBezTo>
                  <a:pt x="1764427" y="328576"/>
                  <a:pt x="1764427" y="328576"/>
                  <a:pt x="1764427" y="328576"/>
                </a:cubicBezTo>
                <a:cubicBezTo>
                  <a:pt x="1764427" y="314994"/>
                  <a:pt x="1764427" y="328576"/>
                  <a:pt x="1764427" y="314994"/>
                </a:cubicBezTo>
                <a:close/>
                <a:moveTo>
                  <a:pt x="453879" y="314994"/>
                </a:moveTo>
                <a:cubicBezTo>
                  <a:pt x="453879" y="314994"/>
                  <a:pt x="453879" y="314994"/>
                  <a:pt x="453879" y="328576"/>
                </a:cubicBezTo>
                <a:cubicBezTo>
                  <a:pt x="453879" y="328576"/>
                  <a:pt x="453879" y="328576"/>
                  <a:pt x="470550" y="328576"/>
                </a:cubicBezTo>
                <a:lnTo>
                  <a:pt x="470550" y="314994"/>
                </a:lnTo>
                <a:lnTo>
                  <a:pt x="460912" y="314994"/>
                </a:lnTo>
                <a:cubicBezTo>
                  <a:pt x="463257" y="314994"/>
                  <a:pt x="453879" y="314994"/>
                  <a:pt x="453879" y="314994"/>
                </a:cubicBezTo>
                <a:close/>
                <a:moveTo>
                  <a:pt x="369449" y="314994"/>
                </a:moveTo>
                <a:cubicBezTo>
                  <a:pt x="369449" y="328576"/>
                  <a:pt x="369449" y="328576"/>
                  <a:pt x="352778" y="328576"/>
                </a:cubicBezTo>
                <a:lnTo>
                  <a:pt x="369449" y="328576"/>
                </a:lnTo>
                <a:cubicBezTo>
                  <a:pt x="369449" y="328576"/>
                  <a:pt x="369449" y="328576"/>
                  <a:pt x="369449" y="314994"/>
                </a:cubicBezTo>
                <a:close/>
                <a:moveTo>
                  <a:pt x="302228" y="301413"/>
                </a:moveTo>
                <a:lnTo>
                  <a:pt x="312176" y="301413"/>
                </a:lnTo>
                <a:cubicBezTo>
                  <a:pt x="311370" y="301413"/>
                  <a:pt x="311908" y="301413"/>
                  <a:pt x="312983" y="301413"/>
                </a:cubicBezTo>
                <a:lnTo>
                  <a:pt x="319436" y="301413"/>
                </a:lnTo>
                <a:lnTo>
                  <a:pt x="319436" y="314994"/>
                </a:lnTo>
                <a:cubicBezTo>
                  <a:pt x="319436" y="314994"/>
                  <a:pt x="319436" y="314994"/>
                  <a:pt x="319436" y="316692"/>
                </a:cubicBezTo>
                <a:lnTo>
                  <a:pt x="319436" y="326878"/>
                </a:lnTo>
                <a:lnTo>
                  <a:pt x="319436" y="328576"/>
                </a:lnTo>
                <a:lnTo>
                  <a:pt x="312983" y="328576"/>
                </a:lnTo>
                <a:cubicBezTo>
                  <a:pt x="311908" y="328576"/>
                  <a:pt x="311370" y="328576"/>
                  <a:pt x="312176" y="328576"/>
                </a:cubicBezTo>
                <a:lnTo>
                  <a:pt x="302228" y="328576"/>
                </a:lnTo>
                <a:lnTo>
                  <a:pt x="302228" y="314994"/>
                </a:lnTo>
                <a:cubicBezTo>
                  <a:pt x="302228" y="314994"/>
                  <a:pt x="302228" y="314994"/>
                  <a:pt x="302228" y="301413"/>
                </a:cubicBezTo>
                <a:close/>
                <a:moveTo>
                  <a:pt x="1680535" y="287394"/>
                </a:moveTo>
                <a:cubicBezTo>
                  <a:pt x="1680535" y="287394"/>
                  <a:pt x="1680535" y="287394"/>
                  <a:pt x="1680535" y="301413"/>
                </a:cubicBezTo>
                <a:cubicBezTo>
                  <a:pt x="1680535" y="301413"/>
                  <a:pt x="1680535" y="301413"/>
                  <a:pt x="1663864" y="301413"/>
                </a:cubicBezTo>
                <a:cubicBezTo>
                  <a:pt x="1680535" y="301413"/>
                  <a:pt x="1680535" y="301413"/>
                  <a:pt x="1680535" y="287394"/>
                </a:cubicBezTo>
                <a:close/>
                <a:moveTo>
                  <a:pt x="1024992" y="287394"/>
                </a:moveTo>
                <a:lnTo>
                  <a:pt x="1024992" y="301413"/>
                </a:lnTo>
                <a:cubicBezTo>
                  <a:pt x="1024992" y="301413"/>
                  <a:pt x="1041663" y="287394"/>
                  <a:pt x="1041663" y="301413"/>
                </a:cubicBezTo>
                <a:lnTo>
                  <a:pt x="1041663" y="287394"/>
                </a:lnTo>
                <a:close/>
                <a:moveTo>
                  <a:pt x="453879" y="287394"/>
                </a:moveTo>
                <a:cubicBezTo>
                  <a:pt x="436670" y="287394"/>
                  <a:pt x="436670" y="301413"/>
                  <a:pt x="436670" y="301413"/>
                </a:cubicBezTo>
                <a:lnTo>
                  <a:pt x="453879" y="301413"/>
                </a:lnTo>
                <a:close/>
                <a:moveTo>
                  <a:pt x="386658" y="287394"/>
                </a:moveTo>
                <a:lnTo>
                  <a:pt x="386658" y="301413"/>
                </a:lnTo>
                <a:cubicBezTo>
                  <a:pt x="386658" y="301413"/>
                  <a:pt x="386658" y="301413"/>
                  <a:pt x="369449" y="301413"/>
                </a:cubicBezTo>
                <a:cubicBezTo>
                  <a:pt x="386658" y="301413"/>
                  <a:pt x="386658" y="301413"/>
                  <a:pt x="386658" y="287394"/>
                </a:cubicBezTo>
                <a:close/>
                <a:moveTo>
                  <a:pt x="1747756" y="273813"/>
                </a:moveTo>
                <a:cubicBezTo>
                  <a:pt x="1747756" y="273813"/>
                  <a:pt x="1747756" y="273813"/>
                  <a:pt x="1764427" y="273813"/>
                </a:cubicBezTo>
                <a:cubicBezTo>
                  <a:pt x="1764427" y="273813"/>
                  <a:pt x="1764427" y="273813"/>
                  <a:pt x="1764427" y="287394"/>
                </a:cubicBezTo>
                <a:lnTo>
                  <a:pt x="1747756" y="287394"/>
                </a:lnTo>
                <a:cubicBezTo>
                  <a:pt x="1747756" y="287394"/>
                  <a:pt x="1747756" y="287394"/>
                  <a:pt x="1747756" y="273813"/>
                </a:cubicBezTo>
                <a:close/>
                <a:moveTo>
                  <a:pt x="1680535" y="273813"/>
                </a:moveTo>
                <a:cubicBezTo>
                  <a:pt x="1680535" y="287394"/>
                  <a:pt x="1680535" y="287394"/>
                  <a:pt x="1663864" y="287394"/>
                </a:cubicBezTo>
                <a:lnTo>
                  <a:pt x="1661713" y="287394"/>
                </a:lnTo>
                <a:lnTo>
                  <a:pt x="1650957" y="287394"/>
                </a:lnTo>
                <a:lnTo>
                  <a:pt x="1646655" y="287394"/>
                </a:lnTo>
                <a:cubicBezTo>
                  <a:pt x="1646655" y="287394"/>
                  <a:pt x="1646655" y="295280"/>
                  <a:pt x="1646655" y="293309"/>
                </a:cubicBezTo>
                <a:lnTo>
                  <a:pt x="1646655" y="301413"/>
                </a:lnTo>
                <a:lnTo>
                  <a:pt x="1656604" y="301413"/>
                </a:lnTo>
                <a:cubicBezTo>
                  <a:pt x="1655798" y="301413"/>
                  <a:pt x="1656335" y="301413"/>
                  <a:pt x="1657411" y="301413"/>
                </a:cubicBezTo>
                <a:lnTo>
                  <a:pt x="1663864" y="301413"/>
                </a:lnTo>
                <a:lnTo>
                  <a:pt x="1663864" y="303111"/>
                </a:lnTo>
                <a:lnTo>
                  <a:pt x="1663864" y="307355"/>
                </a:lnTo>
                <a:cubicBezTo>
                  <a:pt x="1663864" y="308204"/>
                  <a:pt x="1663864" y="308204"/>
                  <a:pt x="1663864" y="308204"/>
                </a:cubicBezTo>
                <a:lnTo>
                  <a:pt x="1663864" y="309053"/>
                </a:lnTo>
                <a:lnTo>
                  <a:pt x="1663864" y="314994"/>
                </a:lnTo>
                <a:lnTo>
                  <a:pt x="1663864" y="328576"/>
                </a:lnTo>
                <a:cubicBezTo>
                  <a:pt x="1663864" y="328576"/>
                  <a:pt x="1673242" y="328576"/>
                  <a:pt x="1670897" y="328576"/>
                </a:cubicBezTo>
                <a:lnTo>
                  <a:pt x="1680535" y="328576"/>
                </a:lnTo>
                <a:lnTo>
                  <a:pt x="1680535" y="342157"/>
                </a:lnTo>
                <a:cubicBezTo>
                  <a:pt x="1680535" y="328576"/>
                  <a:pt x="1680535" y="328576"/>
                  <a:pt x="1697206" y="342157"/>
                </a:cubicBezTo>
                <a:lnTo>
                  <a:pt x="1697206" y="328576"/>
                </a:lnTo>
                <a:cubicBezTo>
                  <a:pt x="1697206" y="342157"/>
                  <a:pt x="1713877" y="342157"/>
                  <a:pt x="1713877" y="342157"/>
                </a:cubicBezTo>
                <a:lnTo>
                  <a:pt x="1713877" y="328576"/>
                </a:lnTo>
                <a:lnTo>
                  <a:pt x="1697206" y="328576"/>
                </a:lnTo>
                <a:lnTo>
                  <a:pt x="1695122" y="328576"/>
                </a:lnTo>
                <a:lnTo>
                  <a:pt x="1682619" y="328576"/>
                </a:lnTo>
                <a:cubicBezTo>
                  <a:pt x="1680535" y="328576"/>
                  <a:pt x="1680535" y="328576"/>
                  <a:pt x="1680535" y="328576"/>
                </a:cubicBezTo>
                <a:cubicBezTo>
                  <a:pt x="1680535" y="328576"/>
                  <a:pt x="1680535" y="328576"/>
                  <a:pt x="1663864" y="314994"/>
                </a:cubicBezTo>
                <a:lnTo>
                  <a:pt x="1680535" y="314994"/>
                </a:lnTo>
                <a:lnTo>
                  <a:pt x="1697206" y="314994"/>
                </a:lnTo>
                <a:cubicBezTo>
                  <a:pt x="1697206" y="314994"/>
                  <a:pt x="1697206" y="314994"/>
                  <a:pt x="1713877" y="314994"/>
                </a:cubicBezTo>
                <a:cubicBezTo>
                  <a:pt x="1713877" y="314994"/>
                  <a:pt x="1713877" y="311599"/>
                  <a:pt x="1713877" y="309902"/>
                </a:cubicBezTo>
                <a:lnTo>
                  <a:pt x="1713877" y="309265"/>
                </a:lnTo>
                <a:lnTo>
                  <a:pt x="1713877" y="301413"/>
                </a:lnTo>
                <a:cubicBezTo>
                  <a:pt x="1713877" y="301413"/>
                  <a:pt x="1713877" y="314994"/>
                  <a:pt x="1697206" y="301413"/>
                </a:cubicBezTo>
                <a:lnTo>
                  <a:pt x="1697206" y="287394"/>
                </a:lnTo>
                <a:lnTo>
                  <a:pt x="1713877" y="287394"/>
                </a:lnTo>
                <a:lnTo>
                  <a:pt x="1713877" y="273813"/>
                </a:lnTo>
                <a:lnTo>
                  <a:pt x="1697206" y="273813"/>
                </a:lnTo>
                <a:close/>
                <a:moveTo>
                  <a:pt x="1562763" y="273813"/>
                </a:moveTo>
                <a:lnTo>
                  <a:pt x="1562763" y="287394"/>
                </a:lnTo>
                <a:lnTo>
                  <a:pt x="1579434" y="287394"/>
                </a:lnTo>
                <a:lnTo>
                  <a:pt x="1579434" y="273813"/>
                </a:lnTo>
                <a:cubicBezTo>
                  <a:pt x="1579434" y="273813"/>
                  <a:pt x="1579434" y="273813"/>
                  <a:pt x="1562763" y="273813"/>
                </a:cubicBezTo>
                <a:close/>
                <a:moveTo>
                  <a:pt x="487221" y="273813"/>
                </a:moveTo>
                <a:cubicBezTo>
                  <a:pt x="487221" y="287394"/>
                  <a:pt x="503892" y="287394"/>
                  <a:pt x="503892" y="287394"/>
                </a:cubicBezTo>
                <a:cubicBezTo>
                  <a:pt x="503892" y="287394"/>
                  <a:pt x="503892" y="287394"/>
                  <a:pt x="487221" y="287394"/>
                </a:cubicBezTo>
                <a:cubicBezTo>
                  <a:pt x="487221" y="287394"/>
                  <a:pt x="487221" y="287394"/>
                  <a:pt x="487221" y="273813"/>
                </a:cubicBezTo>
                <a:close/>
                <a:moveTo>
                  <a:pt x="336107" y="273813"/>
                </a:moveTo>
                <a:lnTo>
                  <a:pt x="352778" y="273813"/>
                </a:lnTo>
                <a:lnTo>
                  <a:pt x="352778" y="275511"/>
                </a:lnTo>
                <a:cubicBezTo>
                  <a:pt x="352778" y="277208"/>
                  <a:pt x="352778" y="280604"/>
                  <a:pt x="352778" y="287394"/>
                </a:cubicBezTo>
                <a:cubicBezTo>
                  <a:pt x="336107" y="287394"/>
                  <a:pt x="336107" y="287394"/>
                  <a:pt x="336107" y="273813"/>
                </a:cubicBezTo>
                <a:close/>
                <a:moveTo>
                  <a:pt x="484616" y="268084"/>
                </a:moveTo>
                <a:cubicBezTo>
                  <a:pt x="486179" y="268720"/>
                  <a:pt x="487221" y="270418"/>
                  <a:pt x="487221" y="273813"/>
                </a:cubicBezTo>
                <a:lnTo>
                  <a:pt x="470550" y="273813"/>
                </a:lnTo>
                <a:cubicBezTo>
                  <a:pt x="470550" y="273813"/>
                  <a:pt x="479927" y="266174"/>
                  <a:pt x="484616" y="268084"/>
                </a:cubicBezTo>
                <a:close/>
                <a:moveTo>
                  <a:pt x="1629984" y="246651"/>
                </a:moveTo>
                <a:cubicBezTo>
                  <a:pt x="1629984" y="246651"/>
                  <a:pt x="1629984" y="260232"/>
                  <a:pt x="1613314" y="260232"/>
                </a:cubicBezTo>
                <a:cubicBezTo>
                  <a:pt x="1613314" y="260232"/>
                  <a:pt x="1613314" y="260232"/>
                  <a:pt x="1629984" y="260232"/>
                </a:cubicBezTo>
                <a:cubicBezTo>
                  <a:pt x="1629984" y="260232"/>
                  <a:pt x="1629984" y="260232"/>
                  <a:pt x="1629984" y="273813"/>
                </a:cubicBezTo>
                <a:lnTo>
                  <a:pt x="1613314" y="273813"/>
                </a:lnTo>
                <a:cubicBezTo>
                  <a:pt x="1613314" y="273813"/>
                  <a:pt x="1613314" y="273813"/>
                  <a:pt x="1613314" y="275511"/>
                </a:cubicBezTo>
                <a:lnTo>
                  <a:pt x="1613314" y="279755"/>
                </a:lnTo>
                <a:cubicBezTo>
                  <a:pt x="1613314" y="280604"/>
                  <a:pt x="1613314" y="280604"/>
                  <a:pt x="1613314" y="280604"/>
                </a:cubicBezTo>
                <a:lnTo>
                  <a:pt x="1613314" y="281452"/>
                </a:lnTo>
                <a:cubicBezTo>
                  <a:pt x="1613314" y="282301"/>
                  <a:pt x="1613314" y="283999"/>
                  <a:pt x="1613314" y="287394"/>
                </a:cubicBezTo>
                <a:lnTo>
                  <a:pt x="1603676" y="287394"/>
                </a:lnTo>
                <a:cubicBezTo>
                  <a:pt x="1606020" y="287394"/>
                  <a:pt x="1596643" y="287394"/>
                  <a:pt x="1596643" y="287394"/>
                </a:cubicBezTo>
                <a:lnTo>
                  <a:pt x="1596643" y="301413"/>
                </a:lnTo>
                <a:lnTo>
                  <a:pt x="1613314" y="301413"/>
                </a:lnTo>
                <a:lnTo>
                  <a:pt x="1613314" y="287394"/>
                </a:lnTo>
                <a:cubicBezTo>
                  <a:pt x="1613314" y="287394"/>
                  <a:pt x="1613314" y="287394"/>
                  <a:pt x="1615398" y="287394"/>
                </a:cubicBezTo>
                <a:lnTo>
                  <a:pt x="1622951" y="287394"/>
                </a:lnTo>
                <a:cubicBezTo>
                  <a:pt x="1622170" y="287394"/>
                  <a:pt x="1622691" y="287394"/>
                  <a:pt x="1623733" y="287394"/>
                </a:cubicBezTo>
                <a:lnTo>
                  <a:pt x="1629984" y="287394"/>
                </a:lnTo>
                <a:lnTo>
                  <a:pt x="1629984" y="273813"/>
                </a:lnTo>
                <a:cubicBezTo>
                  <a:pt x="1629984" y="260232"/>
                  <a:pt x="1646655" y="260232"/>
                  <a:pt x="1646655" y="260232"/>
                </a:cubicBezTo>
                <a:lnTo>
                  <a:pt x="1629984" y="260232"/>
                </a:lnTo>
                <a:cubicBezTo>
                  <a:pt x="1629984" y="260232"/>
                  <a:pt x="1629984" y="260232"/>
                  <a:pt x="1629984" y="246651"/>
                </a:cubicBezTo>
                <a:close/>
                <a:moveTo>
                  <a:pt x="386658" y="232632"/>
                </a:moveTo>
                <a:cubicBezTo>
                  <a:pt x="386658" y="232632"/>
                  <a:pt x="386658" y="232632"/>
                  <a:pt x="386658" y="246651"/>
                </a:cubicBezTo>
                <a:cubicBezTo>
                  <a:pt x="386658" y="246651"/>
                  <a:pt x="386658" y="246651"/>
                  <a:pt x="386658" y="260232"/>
                </a:cubicBezTo>
                <a:lnTo>
                  <a:pt x="403329" y="260232"/>
                </a:lnTo>
                <a:cubicBezTo>
                  <a:pt x="403329" y="260232"/>
                  <a:pt x="403329" y="260232"/>
                  <a:pt x="403329" y="246651"/>
                </a:cubicBezTo>
                <a:cubicBezTo>
                  <a:pt x="386658" y="246651"/>
                  <a:pt x="386658" y="232632"/>
                  <a:pt x="386658" y="232632"/>
                </a:cubicBezTo>
                <a:close/>
                <a:moveTo>
                  <a:pt x="1293878" y="219050"/>
                </a:moveTo>
                <a:cubicBezTo>
                  <a:pt x="1277207" y="232632"/>
                  <a:pt x="1293878" y="232632"/>
                  <a:pt x="1293878" y="232632"/>
                </a:cubicBezTo>
                <a:close/>
                <a:moveTo>
                  <a:pt x="467945" y="213321"/>
                </a:moveTo>
                <a:cubicBezTo>
                  <a:pt x="469508" y="213958"/>
                  <a:pt x="470550" y="215655"/>
                  <a:pt x="470550" y="219050"/>
                </a:cubicBezTo>
                <a:cubicBezTo>
                  <a:pt x="470550" y="219050"/>
                  <a:pt x="470550" y="219050"/>
                  <a:pt x="468466" y="219050"/>
                </a:cubicBezTo>
                <a:lnTo>
                  <a:pt x="455963" y="219050"/>
                </a:lnTo>
                <a:cubicBezTo>
                  <a:pt x="453879" y="219050"/>
                  <a:pt x="453879" y="219050"/>
                  <a:pt x="453879" y="219050"/>
                </a:cubicBezTo>
                <a:cubicBezTo>
                  <a:pt x="453879" y="219050"/>
                  <a:pt x="463257" y="211411"/>
                  <a:pt x="467945" y="213321"/>
                </a:cubicBezTo>
                <a:close/>
                <a:moveTo>
                  <a:pt x="1462200" y="191888"/>
                </a:moveTo>
                <a:cubicBezTo>
                  <a:pt x="1462200" y="205469"/>
                  <a:pt x="1462200" y="191888"/>
                  <a:pt x="1478871" y="191888"/>
                </a:cubicBezTo>
                <a:lnTo>
                  <a:pt x="1469233" y="191888"/>
                </a:lnTo>
                <a:cubicBezTo>
                  <a:pt x="1471577" y="191888"/>
                  <a:pt x="1462200" y="191888"/>
                  <a:pt x="1462200" y="191888"/>
                </a:cubicBezTo>
                <a:close/>
                <a:moveTo>
                  <a:pt x="705556" y="191888"/>
                </a:moveTo>
                <a:cubicBezTo>
                  <a:pt x="688885" y="205469"/>
                  <a:pt x="688885" y="205469"/>
                  <a:pt x="705556" y="205469"/>
                </a:cubicBezTo>
                <a:lnTo>
                  <a:pt x="705556" y="219050"/>
                </a:lnTo>
                <a:lnTo>
                  <a:pt x="690969" y="219050"/>
                </a:lnTo>
                <a:cubicBezTo>
                  <a:pt x="688885" y="219050"/>
                  <a:pt x="688885" y="219050"/>
                  <a:pt x="688885" y="219050"/>
                </a:cubicBezTo>
                <a:cubicBezTo>
                  <a:pt x="688885" y="219050"/>
                  <a:pt x="688885" y="219050"/>
                  <a:pt x="688885" y="232632"/>
                </a:cubicBezTo>
                <a:cubicBezTo>
                  <a:pt x="688885" y="232632"/>
                  <a:pt x="688885" y="232632"/>
                  <a:pt x="705556" y="232632"/>
                </a:cubicBezTo>
                <a:lnTo>
                  <a:pt x="705556" y="219050"/>
                </a:lnTo>
                <a:lnTo>
                  <a:pt x="722765" y="219050"/>
                </a:lnTo>
                <a:cubicBezTo>
                  <a:pt x="722765" y="219050"/>
                  <a:pt x="722765" y="219050"/>
                  <a:pt x="722765" y="205469"/>
                </a:cubicBezTo>
                <a:cubicBezTo>
                  <a:pt x="705556" y="205469"/>
                  <a:pt x="722765" y="205469"/>
                  <a:pt x="705556" y="191888"/>
                </a:cubicBezTo>
                <a:close/>
                <a:moveTo>
                  <a:pt x="403329" y="191888"/>
                </a:moveTo>
                <a:lnTo>
                  <a:pt x="403329" y="205469"/>
                </a:lnTo>
                <a:cubicBezTo>
                  <a:pt x="403329" y="205469"/>
                  <a:pt x="403329" y="205469"/>
                  <a:pt x="401245" y="205469"/>
                </a:cubicBezTo>
                <a:lnTo>
                  <a:pt x="393691" y="205469"/>
                </a:lnTo>
                <a:cubicBezTo>
                  <a:pt x="396035" y="205469"/>
                  <a:pt x="386658" y="205469"/>
                  <a:pt x="386658" y="205469"/>
                </a:cubicBezTo>
                <a:cubicBezTo>
                  <a:pt x="386658" y="191888"/>
                  <a:pt x="403329" y="191888"/>
                  <a:pt x="403329" y="191888"/>
                </a:cubicBezTo>
                <a:close/>
                <a:moveTo>
                  <a:pt x="1377770" y="177869"/>
                </a:moveTo>
                <a:cubicBezTo>
                  <a:pt x="1377770" y="177869"/>
                  <a:pt x="1377770" y="177869"/>
                  <a:pt x="1377770" y="191888"/>
                </a:cubicBezTo>
                <a:lnTo>
                  <a:pt x="1394979" y="191888"/>
                </a:lnTo>
                <a:lnTo>
                  <a:pt x="1394979" y="177869"/>
                </a:lnTo>
                <a:close/>
                <a:moveTo>
                  <a:pt x="1344428" y="177869"/>
                </a:moveTo>
                <a:lnTo>
                  <a:pt x="1344428" y="191888"/>
                </a:lnTo>
                <a:lnTo>
                  <a:pt x="1361099" y="191888"/>
                </a:lnTo>
                <a:cubicBezTo>
                  <a:pt x="1361099" y="191888"/>
                  <a:pt x="1361099" y="191888"/>
                  <a:pt x="1361099" y="205469"/>
                </a:cubicBezTo>
                <a:lnTo>
                  <a:pt x="1344428" y="205469"/>
                </a:lnTo>
                <a:lnTo>
                  <a:pt x="1344428" y="219050"/>
                </a:lnTo>
                <a:lnTo>
                  <a:pt x="1342344" y="219050"/>
                </a:lnTo>
                <a:lnTo>
                  <a:pt x="1329841" y="219050"/>
                </a:lnTo>
                <a:cubicBezTo>
                  <a:pt x="1327757" y="219050"/>
                  <a:pt x="1327757" y="219050"/>
                  <a:pt x="1327757" y="219050"/>
                </a:cubicBezTo>
                <a:cubicBezTo>
                  <a:pt x="1344428" y="219050"/>
                  <a:pt x="1327757" y="232632"/>
                  <a:pt x="1344428" y="232632"/>
                </a:cubicBezTo>
                <a:lnTo>
                  <a:pt x="1327757" y="232632"/>
                </a:lnTo>
                <a:lnTo>
                  <a:pt x="1327757" y="246651"/>
                </a:lnTo>
                <a:lnTo>
                  <a:pt x="1344428" y="246651"/>
                </a:lnTo>
                <a:cubicBezTo>
                  <a:pt x="1344428" y="246651"/>
                  <a:pt x="1344428" y="246651"/>
                  <a:pt x="1344428" y="232632"/>
                </a:cubicBezTo>
                <a:cubicBezTo>
                  <a:pt x="1361099" y="219050"/>
                  <a:pt x="1344428" y="219050"/>
                  <a:pt x="1344428" y="219050"/>
                </a:cubicBezTo>
                <a:lnTo>
                  <a:pt x="1361099" y="219050"/>
                </a:lnTo>
                <a:cubicBezTo>
                  <a:pt x="1361099" y="219050"/>
                  <a:pt x="1377770" y="219050"/>
                  <a:pt x="1377770" y="205469"/>
                </a:cubicBezTo>
                <a:cubicBezTo>
                  <a:pt x="1377770" y="205469"/>
                  <a:pt x="1377770" y="205469"/>
                  <a:pt x="1375686" y="205469"/>
                </a:cubicBezTo>
                <a:lnTo>
                  <a:pt x="1371518" y="205469"/>
                </a:lnTo>
                <a:cubicBezTo>
                  <a:pt x="1370476" y="205469"/>
                  <a:pt x="1369955" y="205469"/>
                  <a:pt x="1370737" y="205469"/>
                </a:cubicBezTo>
                <a:lnTo>
                  <a:pt x="1361099" y="205469"/>
                </a:lnTo>
                <a:cubicBezTo>
                  <a:pt x="1377770" y="205469"/>
                  <a:pt x="1377770" y="191888"/>
                  <a:pt x="1361099" y="191888"/>
                </a:cubicBezTo>
                <a:close/>
                <a:moveTo>
                  <a:pt x="1243327" y="177869"/>
                </a:moveTo>
                <a:cubicBezTo>
                  <a:pt x="1226656" y="177869"/>
                  <a:pt x="1243327" y="191888"/>
                  <a:pt x="1226656" y="191888"/>
                </a:cubicBezTo>
                <a:cubicBezTo>
                  <a:pt x="1226656" y="191888"/>
                  <a:pt x="1226656" y="191888"/>
                  <a:pt x="1243327" y="191888"/>
                </a:cubicBezTo>
                <a:cubicBezTo>
                  <a:pt x="1243327" y="191888"/>
                  <a:pt x="1243327" y="191888"/>
                  <a:pt x="1243327" y="177869"/>
                </a:cubicBezTo>
                <a:close/>
                <a:moveTo>
                  <a:pt x="621664" y="177869"/>
                </a:moveTo>
                <a:cubicBezTo>
                  <a:pt x="604993" y="177869"/>
                  <a:pt x="621664" y="191888"/>
                  <a:pt x="621664" y="191888"/>
                </a:cubicBezTo>
                <a:close/>
                <a:moveTo>
                  <a:pt x="487221" y="164288"/>
                </a:moveTo>
                <a:cubicBezTo>
                  <a:pt x="470550" y="177869"/>
                  <a:pt x="470550" y="164288"/>
                  <a:pt x="487221" y="164288"/>
                </a:cubicBezTo>
                <a:close/>
                <a:moveTo>
                  <a:pt x="453879" y="164288"/>
                </a:moveTo>
                <a:lnTo>
                  <a:pt x="470550" y="164288"/>
                </a:lnTo>
                <a:lnTo>
                  <a:pt x="470550" y="177869"/>
                </a:lnTo>
                <a:cubicBezTo>
                  <a:pt x="470550" y="177869"/>
                  <a:pt x="470550" y="177869"/>
                  <a:pt x="468466" y="177869"/>
                </a:cubicBezTo>
                <a:lnTo>
                  <a:pt x="464299" y="177869"/>
                </a:lnTo>
                <a:cubicBezTo>
                  <a:pt x="463257" y="177869"/>
                  <a:pt x="462736" y="177869"/>
                  <a:pt x="463517" y="177869"/>
                </a:cubicBezTo>
                <a:lnTo>
                  <a:pt x="453879" y="177869"/>
                </a:lnTo>
                <a:close/>
                <a:moveTo>
                  <a:pt x="1428320" y="150707"/>
                </a:moveTo>
                <a:cubicBezTo>
                  <a:pt x="1444991" y="150707"/>
                  <a:pt x="1444991" y="164288"/>
                  <a:pt x="1444991" y="164288"/>
                </a:cubicBezTo>
                <a:lnTo>
                  <a:pt x="1435353" y="164288"/>
                </a:lnTo>
                <a:lnTo>
                  <a:pt x="1434572" y="164288"/>
                </a:lnTo>
                <a:cubicBezTo>
                  <a:pt x="1432488" y="164288"/>
                  <a:pt x="1428320" y="164288"/>
                  <a:pt x="1428320" y="164288"/>
                </a:cubicBezTo>
                <a:close/>
                <a:moveTo>
                  <a:pt x="604993" y="150707"/>
                </a:moveTo>
                <a:cubicBezTo>
                  <a:pt x="604993" y="150707"/>
                  <a:pt x="604993" y="150707"/>
                  <a:pt x="604993" y="164288"/>
                </a:cubicBezTo>
                <a:lnTo>
                  <a:pt x="614631" y="164288"/>
                </a:lnTo>
                <a:cubicBezTo>
                  <a:pt x="612286" y="164288"/>
                  <a:pt x="621664" y="164288"/>
                  <a:pt x="621664" y="164288"/>
                </a:cubicBezTo>
                <a:lnTo>
                  <a:pt x="621664" y="150707"/>
                </a:lnTo>
                <a:close/>
                <a:moveTo>
                  <a:pt x="1394979" y="137126"/>
                </a:moveTo>
                <a:lnTo>
                  <a:pt x="1411649" y="137126"/>
                </a:lnTo>
                <a:cubicBezTo>
                  <a:pt x="1411649" y="137126"/>
                  <a:pt x="1411649" y="137126"/>
                  <a:pt x="1411649" y="150707"/>
                </a:cubicBezTo>
                <a:lnTo>
                  <a:pt x="1394979" y="150707"/>
                </a:lnTo>
                <a:close/>
                <a:moveTo>
                  <a:pt x="1226656" y="137126"/>
                </a:moveTo>
                <a:lnTo>
                  <a:pt x="1243327" y="137126"/>
                </a:lnTo>
                <a:lnTo>
                  <a:pt x="1260536" y="137126"/>
                </a:lnTo>
                <a:cubicBezTo>
                  <a:pt x="1260536" y="137126"/>
                  <a:pt x="1260536" y="137126"/>
                  <a:pt x="1260536" y="150707"/>
                </a:cubicBezTo>
                <a:lnTo>
                  <a:pt x="1260536" y="164288"/>
                </a:lnTo>
                <a:cubicBezTo>
                  <a:pt x="1260536" y="164288"/>
                  <a:pt x="1260536" y="164288"/>
                  <a:pt x="1243327" y="164288"/>
                </a:cubicBezTo>
                <a:cubicBezTo>
                  <a:pt x="1226656" y="164288"/>
                  <a:pt x="1243327" y="164288"/>
                  <a:pt x="1243327" y="150707"/>
                </a:cubicBezTo>
                <a:lnTo>
                  <a:pt x="1233689" y="150707"/>
                </a:lnTo>
                <a:lnTo>
                  <a:pt x="1232908" y="150707"/>
                </a:lnTo>
                <a:cubicBezTo>
                  <a:pt x="1230824" y="150707"/>
                  <a:pt x="1226656" y="150707"/>
                  <a:pt x="1226656" y="150707"/>
                </a:cubicBezTo>
                <a:close/>
                <a:moveTo>
                  <a:pt x="806657" y="137126"/>
                </a:moveTo>
                <a:lnTo>
                  <a:pt x="806657" y="150707"/>
                </a:lnTo>
                <a:cubicBezTo>
                  <a:pt x="823328" y="150707"/>
                  <a:pt x="806657" y="150707"/>
                  <a:pt x="823328" y="150707"/>
                </a:cubicBezTo>
                <a:cubicBezTo>
                  <a:pt x="823328" y="150707"/>
                  <a:pt x="823328" y="150707"/>
                  <a:pt x="823328" y="137126"/>
                </a:cubicBezTo>
                <a:cubicBezTo>
                  <a:pt x="823328" y="137126"/>
                  <a:pt x="823328" y="137126"/>
                  <a:pt x="806657" y="137126"/>
                </a:cubicBezTo>
                <a:close/>
                <a:moveTo>
                  <a:pt x="655543" y="137126"/>
                </a:moveTo>
                <a:lnTo>
                  <a:pt x="655543" y="150707"/>
                </a:lnTo>
                <a:cubicBezTo>
                  <a:pt x="672214" y="137126"/>
                  <a:pt x="655543" y="137126"/>
                  <a:pt x="655543" y="137126"/>
                </a:cubicBezTo>
                <a:close/>
                <a:moveTo>
                  <a:pt x="1344168" y="131211"/>
                </a:moveTo>
                <a:cubicBezTo>
                  <a:pt x="1344428" y="131868"/>
                  <a:pt x="1344428" y="133621"/>
                  <a:pt x="1344428" y="137126"/>
                </a:cubicBezTo>
                <a:lnTo>
                  <a:pt x="1327757" y="137126"/>
                </a:lnTo>
                <a:cubicBezTo>
                  <a:pt x="1340260" y="137126"/>
                  <a:pt x="1343386" y="129240"/>
                  <a:pt x="1344168" y="131211"/>
                </a:cubicBezTo>
                <a:close/>
                <a:moveTo>
                  <a:pt x="1192777" y="123106"/>
                </a:moveTo>
                <a:cubicBezTo>
                  <a:pt x="1192777" y="123106"/>
                  <a:pt x="1192777" y="123106"/>
                  <a:pt x="1194928" y="123106"/>
                </a:cubicBezTo>
                <a:lnTo>
                  <a:pt x="1199230" y="123106"/>
                </a:lnTo>
                <a:cubicBezTo>
                  <a:pt x="1200305" y="123106"/>
                  <a:pt x="1200843" y="123106"/>
                  <a:pt x="1200037" y="123106"/>
                </a:cubicBezTo>
                <a:lnTo>
                  <a:pt x="1209985" y="123106"/>
                </a:lnTo>
                <a:lnTo>
                  <a:pt x="1226656" y="123106"/>
                </a:lnTo>
                <a:cubicBezTo>
                  <a:pt x="1226656" y="123106"/>
                  <a:pt x="1226656" y="123106"/>
                  <a:pt x="1226656" y="124859"/>
                </a:cubicBezTo>
                <a:lnTo>
                  <a:pt x="1226656" y="133621"/>
                </a:lnTo>
                <a:lnTo>
                  <a:pt x="1226656" y="137126"/>
                </a:lnTo>
                <a:cubicBezTo>
                  <a:pt x="1226656" y="137126"/>
                  <a:pt x="1226656" y="137126"/>
                  <a:pt x="1209985" y="137126"/>
                </a:cubicBezTo>
                <a:cubicBezTo>
                  <a:pt x="1209985" y="137126"/>
                  <a:pt x="1209985" y="137126"/>
                  <a:pt x="1209985" y="150707"/>
                </a:cubicBezTo>
                <a:lnTo>
                  <a:pt x="1207834" y="150707"/>
                </a:lnTo>
                <a:lnTo>
                  <a:pt x="1203532" y="150707"/>
                </a:lnTo>
                <a:cubicBezTo>
                  <a:pt x="1202457" y="150707"/>
                  <a:pt x="1201919" y="150707"/>
                  <a:pt x="1202725" y="150707"/>
                </a:cubicBezTo>
                <a:lnTo>
                  <a:pt x="1192777" y="150707"/>
                </a:lnTo>
                <a:lnTo>
                  <a:pt x="1192777" y="137126"/>
                </a:lnTo>
                <a:cubicBezTo>
                  <a:pt x="1192777" y="137126"/>
                  <a:pt x="1192777" y="137126"/>
                  <a:pt x="1192777" y="123106"/>
                </a:cubicBezTo>
                <a:close/>
                <a:moveTo>
                  <a:pt x="772777" y="95944"/>
                </a:moveTo>
                <a:cubicBezTo>
                  <a:pt x="772777" y="95944"/>
                  <a:pt x="772777" y="95944"/>
                  <a:pt x="789986" y="95944"/>
                </a:cubicBezTo>
                <a:cubicBezTo>
                  <a:pt x="772777" y="95944"/>
                  <a:pt x="772777" y="109525"/>
                  <a:pt x="772777" y="109525"/>
                </a:cubicBezTo>
                <a:cubicBezTo>
                  <a:pt x="772777" y="109525"/>
                  <a:pt x="772777" y="109525"/>
                  <a:pt x="772777" y="95944"/>
                </a:cubicBezTo>
                <a:close/>
                <a:moveTo>
                  <a:pt x="756106" y="95944"/>
                </a:moveTo>
                <a:lnTo>
                  <a:pt x="765744" y="95944"/>
                </a:lnTo>
                <a:cubicBezTo>
                  <a:pt x="763400" y="95944"/>
                  <a:pt x="772777" y="95944"/>
                  <a:pt x="772777" y="95944"/>
                </a:cubicBezTo>
                <a:lnTo>
                  <a:pt x="756106" y="109525"/>
                </a:lnTo>
                <a:close/>
                <a:moveTo>
                  <a:pt x="739436" y="95944"/>
                </a:moveTo>
                <a:lnTo>
                  <a:pt x="739436" y="109525"/>
                </a:lnTo>
                <a:cubicBezTo>
                  <a:pt x="722765" y="109525"/>
                  <a:pt x="739436" y="95944"/>
                  <a:pt x="739436" y="95944"/>
                </a:cubicBezTo>
                <a:close/>
                <a:moveTo>
                  <a:pt x="772777" y="82363"/>
                </a:moveTo>
                <a:lnTo>
                  <a:pt x="789986" y="82363"/>
                </a:lnTo>
                <a:lnTo>
                  <a:pt x="772777" y="95944"/>
                </a:lnTo>
                <a:cubicBezTo>
                  <a:pt x="772777" y="95944"/>
                  <a:pt x="772777" y="95944"/>
                  <a:pt x="772777" y="82363"/>
                </a:cubicBezTo>
                <a:close/>
                <a:moveTo>
                  <a:pt x="739436" y="82363"/>
                </a:moveTo>
                <a:lnTo>
                  <a:pt x="756106" y="82363"/>
                </a:lnTo>
                <a:lnTo>
                  <a:pt x="739436" y="95944"/>
                </a:lnTo>
                <a:close/>
                <a:moveTo>
                  <a:pt x="739436" y="68344"/>
                </a:moveTo>
                <a:cubicBezTo>
                  <a:pt x="739436" y="68344"/>
                  <a:pt x="739436" y="68344"/>
                  <a:pt x="756106" y="68344"/>
                </a:cubicBezTo>
                <a:cubicBezTo>
                  <a:pt x="756106" y="68344"/>
                  <a:pt x="756106" y="68344"/>
                  <a:pt x="739436" y="82363"/>
                </a:cubicBezTo>
                <a:close/>
                <a:moveTo>
                  <a:pt x="655543" y="68344"/>
                </a:moveTo>
                <a:lnTo>
                  <a:pt x="655543" y="82363"/>
                </a:lnTo>
                <a:lnTo>
                  <a:pt x="638335" y="82363"/>
                </a:lnTo>
                <a:cubicBezTo>
                  <a:pt x="638335" y="68344"/>
                  <a:pt x="638335" y="68344"/>
                  <a:pt x="655543" y="68344"/>
                </a:cubicBezTo>
                <a:close/>
                <a:moveTo>
                  <a:pt x="857207" y="54763"/>
                </a:moveTo>
                <a:cubicBezTo>
                  <a:pt x="857207" y="68344"/>
                  <a:pt x="873878" y="68344"/>
                  <a:pt x="857207" y="68344"/>
                </a:cubicBezTo>
                <a:cubicBezTo>
                  <a:pt x="857207" y="68344"/>
                  <a:pt x="857207" y="68344"/>
                  <a:pt x="857207" y="54763"/>
                </a:cubicBezTo>
                <a:close/>
                <a:moveTo>
                  <a:pt x="672214" y="54763"/>
                </a:moveTo>
                <a:cubicBezTo>
                  <a:pt x="672214" y="54763"/>
                  <a:pt x="672214" y="54763"/>
                  <a:pt x="655543" y="68344"/>
                </a:cubicBezTo>
                <a:cubicBezTo>
                  <a:pt x="655543" y="54763"/>
                  <a:pt x="672214" y="54763"/>
                  <a:pt x="672214" y="54763"/>
                </a:cubicBezTo>
                <a:close/>
                <a:moveTo>
                  <a:pt x="823328" y="41182"/>
                </a:moveTo>
                <a:cubicBezTo>
                  <a:pt x="839999" y="41182"/>
                  <a:pt x="823328" y="54763"/>
                  <a:pt x="823328" y="54763"/>
                </a:cubicBezTo>
                <a:close/>
                <a:moveTo>
                  <a:pt x="739436" y="41182"/>
                </a:moveTo>
                <a:lnTo>
                  <a:pt x="756106" y="41182"/>
                </a:lnTo>
                <a:lnTo>
                  <a:pt x="756106" y="54763"/>
                </a:lnTo>
                <a:lnTo>
                  <a:pt x="739436" y="54763"/>
                </a:lnTo>
                <a:close/>
                <a:moveTo>
                  <a:pt x="722765" y="41182"/>
                </a:moveTo>
                <a:lnTo>
                  <a:pt x="722765" y="54763"/>
                </a:lnTo>
                <a:cubicBezTo>
                  <a:pt x="705556" y="54763"/>
                  <a:pt x="722765" y="41182"/>
                  <a:pt x="722765" y="41182"/>
                </a:cubicBezTo>
                <a:close/>
                <a:moveTo>
                  <a:pt x="830621" y="35452"/>
                </a:moveTo>
                <a:cubicBezTo>
                  <a:pt x="833747" y="33542"/>
                  <a:pt x="827496" y="41182"/>
                  <a:pt x="839999" y="41182"/>
                </a:cubicBezTo>
                <a:lnTo>
                  <a:pt x="823328" y="41182"/>
                </a:lnTo>
                <a:cubicBezTo>
                  <a:pt x="827496" y="37786"/>
                  <a:pt x="829579" y="36089"/>
                  <a:pt x="830621" y="35452"/>
                </a:cubicBezTo>
                <a:close/>
                <a:moveTo>
                  <a:pt x="873878" y="27601"/>
                </a:moveTo>
                <a:cubicBezTo>
                  <a:pt x="873878" y="27601"/>
                  <a:pt x="873878" y="41182"/>
                  <a:pt x="890549" y="41182"/>
                </a:cubicBezTo>
                <a:lnTo>
                  <a:pt x="890549" y="27601"/>
                </a:lnTo>
                <a:cubicBezTo>
                  <a:pt x="890549" y="27601"/>
                  <a:pt x="890549" y="27601"/>
                  <a:pt x="873878" y="27601"/>
                </a:cubicBezTo>
                <a:close/>
                <a:moveTo>
                  <a:pt x="756106" y="27601"/>
                </a:moveTo>
                <a:lnTo>
                  <a:pt x="739436" y="41182"/>
                </a:lnTo>
                <a:cubicBezTo>
                  <a:pt x="739436" y="27601"/>
                  <a:pt x="739436" y="27601"/>
                  <a:pt x="756106" y="27601"/>
                </a:cubicBezTo>
                <a:close/>
                <a:moveTo>
                  <a:pt x="739436" y="27601"/>
                </a:moveTo>
                <a:lnTo>
                  <a:pt x="739436" y="41182"/>
                </a:lnTo>
                <a:cubicBezTo>
                  <a:pt x="726933" y="41182"/>
                  <a:pt x="733184" y="41182"/>
                  <a:pt x="730058" y="41182"/>
                </a:cubicBezTo>
                <a:lnTo>
                  <a:pt x="724849" y="41182"/>
                </a:lnTo>
                <a:cubicBezTo>
                  <a:pt x="722765" y="41182"/>
                  <a:pt x="722765" y="41182"/>
                  <a:pt x="722765" y="41182"/>
                </a:cubicBezTo>
                <a:close/>
                <a:moveTo>
                  <a:pt x="756106" y="13581"/>
                </a:moveTo>
                <a:lnTo>
                  <a:pt x="772777" y="13581"/>
                </a:lnTo>
                <a:lnTo>
                  <a:pt x="772777" y="27601"/>
                </a:lnTo>
                <a:lnTo>
                  <a:pt x="772777" y="41182"/>
                </a:lnTo>
                <a:lnTo>
                  <a:pt x="756106" y="41182"/>
                </a:lnTo>
                <a:lnTo>
                  <a:pt x="756106" y="27601"/>
                </a:lnTo>
                <a:lnTo>
                  <a:pt x="756106" y="22343"/>
                </a:lnTo>
                <a:cubicBezTo>
                  <a:pt x="756106" y="21467"/>
                  <a:pt x="756106" y="21029"/>
                  <a:pt x="756106" y="21686"/>
                </a:cubicBezTo>
                <a:lnTo>
                  <a:pt x="756106" y="21467"/>
                </a:lnTo>
                <a:cubicBezTo>
                  <a:pt x="756106" y="18839"/>
                  <a:pt x="756106" y="24096"/>
                  <a:pt x="756106" y="13581"/>
                </a:cubicBezTo>
                <a:close/>
                <a:moveTo>
                  <a:pt x="873878" y="0"/>
                </a:moveTo>
                <a:lnTo>
                  <a:pt x="883516" y="0"/>
                </a:lnTo>
                <a:cubicBezTo>
                  <a:pt x="882735" y="0"/>
                  <a:pt x="883256" y="0"/>
                  <a:pt x="884298" y="0"/>
                </a:cubicBezTo>
                <a:lnTo>
                  <a:pt x="890549" y="0"/>
                </a:lnTo>
                <a:cubicBezTo>
                  <a:pt x="890549" y="0"/>
                  <a:pt x="890549" y="0"/>
                  <a:pt x="890549" y="13581"/>
                </a:cubicBezTo>
                <a:cubicBezTo>
                  <a:pt x="907220" y="13581"/>
                  <a:pt x="890549" y="13581"/>
                  <a:pt x="907220" y="13581"/>
                </a:cubicBezTo>
                <a:lnTo>
                  <a:pt x="907220" y="27601"/>
                </a:lnTo>
                <a:lnTo>
                  <a:pt x="917169" y="27601"/>
                </a:lnTo>
                <a:cubicBezTo>
                  <a:pt x="916362" y="27601"/>
                  <a:pt x="916900" y="27601"/>
                  <a:pt x="917976" y="27601"/>
                </a:cubicBezTo>
                <a:lnTo>
                  <a:pt x="924429" y="27601"/>
                </a:lnTo>
                <a:cubicBezTo>
                  <a:pt x="907220" y="27601"/>
                  <a:pt x="924429" y="27601"/>
                  <a:pt x="924429" y="41182"/>
                </a:cubicBezTo>
                <a:cubicBezTo>
                  <a:pt x="924429" y="54763"/>
                  <a:pt x="941100" y="54763"/>
                  <a:pt x="941100" y="54763"/>
                </a:cubicBezTo>
                <a:cubicBezTo>
                  <a:pt x="941100" y="54763"/>
                  <a:pt x="941100" y="54763"/>
                  <a:pt x="941100" y="68344"/>
                </a:cubicBezTo>
                <a:lnTo>
                  <a:pt x="941100" y="82363"/>
                </a:lnTo>
                <a:lnTo>
                  <a:pt x="957771" y="82363"/>
                </a:lnTo>
                <a:lnTo>
                  <a:pt x="957771" y="95944"/>
                </a:lnTo>
                <a:cubicBezTo>
                  <a:pt x="974442" y="109525"/>
                  <a:pt x="957771" y="109525"/>
                  <a:pt x="974442" y="109525"/>
                </a:cubicBezTo>
                <a:cubicBezTo>
                  <a:pt x="974442" y="109525"/>
                  <a:pt x="974442" y="109525"/>
                  <a:pt x="957771" y="123106"/>
                </a:cubicBezTo>
                <a:lnTo>
                  <a:pt x="974442" y="123106"/>
                </a:lnTo>
                <a:lnTo>
                  <a:pt x="991650" y="123106"/>
                </a:lnTo>
                <a:lnTo>
                  <a:pt x="991650" y="137126"/>
                </a:lnTo>
                <a:lnTo>
                  <a:pt x="991650" y="150707"/>
                </a:lnTo>
                <a:cubicBezTo>
                  <a:pt x="1008321" y="150707"/>
                  <a:pt x="991650" y="150707"/>
                  <a:pt x="991650" y="164288"/>
                </a:cubicBezTo>
                <a:lnTo>
                  <a:pt x="1008321" y="164288"/>
                </a:lnTo>
                <a:lnTo>
                  <a:pt x="1008321" y="177869"/>
                </a:lnTo>
                <a:cubicBezTo>
                  <a:pt x="1008321" y="191888"/>
                  <a:pt x="1024992" y="191888"/>
                  <a:pt x="1024992" y="191888"/>
                </a:cubicBezTo>
                <a:cubicBezTo>
                  <a:pt x="1008321" y="191888"/>
                  <a:pt x="1024992" y="191888"/>
                  <a:pt x="1024992" y="205469"/>
                </a:cubicBezTo>
                <a:lnTo>
                  <a:pt x="1041663" y="205469"/>
                </a:lnTo>
                <a:lnTo>
                  <a:pt x="1041663" y="219050"/>
                </a:lnTo>
                <a:lnTo>
                  <a:pt x="1041663" y="232632"/>
                </a:lnTo>
                <a:lnTo>
                  <a:pt x="1058872" y="246651"/>
                </a:lnTo>
                <a:cubicBezTo>
                  <a:pt x="1058872" y="260232"/>
                  <a:pt x="1058872" y="260232"/>
                  <a:pt x="1075542" y="260232"/>
                </a:cubicBezTo>
                <a:lnTo>
                  <a:pt x="1075542" y="273813"/>
                </a:lnTo>
                <a:lnTo>
                  <a:pt x="1092213" y="273813"/>
                </a:lnTo>
                <a:cubicBezTo>
                  <a:pt x="1092213" y="260232"/>
                  <a:pt x="1092213" y="273813"/>
                  <a:pt x="1092213" y="260232"/>
                </a:cubicBezTo>
                <a:cubicBezTo>
                  <a:pt x="1092213" y="260232"/>
                  <a:pt x="1092213" y="260232"/>
                  <a:pt x="1092213" y="246651"/>
                </a:cubicBezTo>
                <a:cubicBezTo>
                  <a:pt x="1108884" y="246651"/>
                  <a:pt x="1092213" y="232632"/>
                  <a:pt x="1108884" y="246651"/>
                </a:cubicBezTo>
                <a:lnTo>
                  <a:pt x="1108884" y="232632"/>
                </a:lnTo>
                <a:cubicBezTo>
                  <a:pt x="1108884" y="232632"/>
                  <a:pt x="1108884" y="232632"/>
                  <a:pt x="1108884" y="219050"/>
                </a:cubicBezTo>
                <a:lnTo>
                  <a:pt x="1125555" y="219050"/>
                </a:lnTo>
                <a:cubicBezTo>
                  <a:pt x="1125555" y="205469"/>
                  <a:pt x="1125555" y="219050"/>
                  <a:pt x="1125555" y="205469"/>
                </a:cubicBezTo>
                <a:lnTo>
                  <a:pt x="1125555" y="191888"/>
                </a:lnTo>
                <a:cubicBezTo>
                  <a:pt x="1125555" y="191888"/>
                  <a:pt x="1125555" y="191888"/>
                  <a:pt x="1127706" y="191888"/>
                </a:cubicBezTo>
                <a:lnTo>
                  <a:pt x="1132008" y="191888"/>
                </a:lnTo>
                <a:lnTo>
                  <a:pt x="1132815" y="191888"/>
                </a:lnTo>
                <a:lnTo>
                  <a:pt x="1142764" y="191888"/>
                </a:lnTo>
                <a:lnTo>
                  <a:pt x="1142764" y="177869"/>
                </a:lnTo>
                <a:cubicBezTo>
                  <a:pt x="1159435" y="177869"/>
                  <a:pt x="1142764" y="164288"/>
                  <a:pt x="1142764" y="164288"/>
                </a:cubicBezTo>
                <a:lnTo>
                  <a:pt x="1159435" y="164288"/>
                </a:lnTo>
                <a:cubicBezTo>
                  <a:pt x="1159435" y="150707"/>
                  <a:pt x="1159435" y="164288"/>
                  <a:pt x="1159435" y="150707"/>
                </a:cubicBezTo>
                <a:lnTo>
                  <a:pt x="1176106" y="150707"/>
                </a:lnTo>
                <a:cubicBezTo>
                  <a:pt x="1176106" y="150707"/>
                  <a:pt x="1176106" y="150707"/>
                  <a:pt x="1178190" y="150707"/>
                </a:cubicBezTo>
                <a:lnTo>
                  <a:pt x="1182357" y="150707"/>
                </a:lnTo>
                <a:cubicBezTo>
                  <a:pt x="1183399" y="150707"/>
                  <a:pt x="1183920" y="150707"/>
                  <a:pt x="1183139" y="150707"/>
                </a:cubicBezTo>
                <a:lnTo>
                  <a:pt x="1192777" y="150707"/>
                </a:lnTo>
                <a:cubicBezTo>
                  <a:pt x="1192777" y="150707"/>
                  <a:pt x="1209985" y="164288"/>
                  <a:pt x="1209985" y="150707"/>
                </a:cubicBezTo>
                <a:lnTo>
                  <a:pt x="1226656" y="150707"/>
                </a:lnTo>
                <a:lnTo>
                  <a:pt x="1226656" y="164288"/>
                </a:lnTo>
                <a:lnTo>
                  <a:pt x="1226656" y="177869"/>
                </a:lnTo>
                <a:cubicBezTo>
                  <a:pt x="1226656" y="164288"/>
                  <a:pt x="1243327" y="164288"/>
                  <a:pt x="1243327" y="164288"/>
                </a:cubicBezTo>
                <a:cubicBezTo>
                  <a:pt x="1243327" y="164288"/>
                  <a:pt x="1243327" y="164288"/>
                  <a:pt x="1260536" y="177869"/>
                </a:cubicBezTo>
                <a:lnTo>
                  <a:pt x="1260536" y="164288"/>
                </a:lnTo>
                <a:cubicBezTo>
                  <a:pt x="1260536" y="164288"/>
                  <a:pt x="1260536" y="164288"/>
                  <a:pt x="1262620" y="164288"/>
                </a:cubicBezTo>
                <a:cubicBezTo>
                  <a:pt x="1264703" y="164288"/>
                  <a:pt x="1268871" y="164288"/>
                  <a:pt x="1277207" y="164288"/>
                </a:cubicBezTo>
                <a:lnTo>
                  <a:pt x="1277207" y="177869"/>
                </a:lnTo>
                <a:cubicBezTo>
                  <a:pt x="1277207" y="177869"/>
                  <a:pt x="1277207" y="177869"/>
                  <a:pt x="1279291" y="177869"/>
                </a:cubicBezTo>
                <a:lnTo>
                  <a:pt x="1283458" y="177869"/>
                </a:lnTo>
                <a:lnTo>
                  <a:pt x="1284240" y="177869"/>
                </a:lnTo>
                <a:lnTo>
                  <a:pt x="1286845" y="177869"/>
                </a:lnTo>
                <a:cubicBezTo>
                  <a:pt x="1284500" y="177869"/>
                  <a:pt x="1293878" y="177869"/>
                  <a:pt x="1293878" y="177869"/>
                </a:cubicBezTo>
                <a:lnTo>
                  <a:pt x="1277207" y="191888"/>
                </a:lnTo>
                <a:lnTo>
                  <a:pt x="1293878" y="191888"/>
                </a:lnTo>
                <a:cubicBezTo>
                  <a:pt x="1293878" y="191888"/>
                  <a:pt x="1293878" y="191888"/>
                  <a:pt x="1293878" y="177869"/>
                </a:cubicBezTo>
                <a:cubicBezTo>
                  <a:pt x="1293878" y="177869"/>
                  <a:pt x="1293878" y="177869"/>
                  <a:pt x="1295962" y="177869"/>
                </a:cubicBezTo>
                <a:lnTo>
                  <a:pt x="1308464" y="177869"/>
                </a:lnTo>
                <a:cubicBezTo>
                  <a:pt x="1310548" y="177869"/>
                  <a:pt x="1310548" y="177869"/>
                  <a:pt x="1310548" y="177869"/>
                </a:cubicBezTo>
                <a:cubicBezTo>
                  <a:pt x="1293878" y="177869"/>
                  <a:pt x="1310548" y="191888"/>
                  <a:pt x="1310548" y="191888"/>
                </a:cubicBezTo>
                <a:cubicBezTo>
                  <a:pt x="1310548" y="191888"/>
                  <a:pt x="1310548" y="191888"/>
                  <a:pt x="1310548" y="177869"/>
                </a:cubicBezTo>
                <a:cubicBezTo>
                  <a:pt x="1310548" y="177869"/>
                  <a:pt x="1310548" y="177869"/>
                  <a:pt x="1310548" y="164288"/>
                </a:cubicBezTo>
                <a:lnTo>
                  <a:pt x="1293878" y="164288"/>
                </a:lnTo>
                <a:lnTo>
                  <a:pt x="1277207" y="164288"/>
                </a:lnTo>
                <a:lnTo>
                  <a:pt x="1277207" y="150707"/>
                </a:lnTo>
                <a:lnTo>
                  <a:pt x="1277207" y="137126"/>
                </a:lnTo>
                <a:cubicBezTo>
                  <a:pt x="1277207" y="150707"/>
                  <a:pt x="1293878" y="150707"/>
                  <a:pt x="1293878" y="150707"/>
                </a:cubicBezTo>
                <a:lnTo>
                  <a:pt x="1293878" y="137126"/>
                </a:lnTo>
                <a:cubicBezTo>
                  <a:pt x="1293878" y="137126"/>
                  <a:pt x="1293878" y="137126"/>
                  <a:pt x="1277207" y="137126"/>
                </a:cubicBezTo>
                <a:cubicBezTo>
                  <a:pt x="1293878" y="137126"/>
                  <a:pt x="1293878" y="123106"/>
                  <a:pt x="1293878" y="123106"/>
                </a:cubicBezTo>
                <a:lnTo>
                  <a:pt x="1310548" y="123106"/>
                </a:lnTo>
                <a:lnTo>
                  <a:pt x="1310548" y="137126"/>
                </a:lnTo>
                <a:lnTo>
                  <a:pt x="1310548" y="150707"/>
                </a:lnTo>
                <a:lnTo>
                  <a:pt x="1327757" y="150707"/>
                </a:lnTo>
                <a:cubicBezTo>
                  <a:pt x="1327757" y="150707"/>
                  <a:pt x="1344428" y="150707"/>
                  <a:pt x="1344428" y="137126"/>
                </a:cubicBezTo>
                <a:cubicBezTo>
                  <a:pt x="1344428" y="137126"/>
                  <a:pt x="1353806" y="137126"/>
                  <a:pt x="1351461" y="137126"/>
                </a:cubicBezTo>
                <a:lnTo>
                  <a:pt x="1361099" y="137126"/>
                </a:lnTo>
                <a:cubicBezTo>
                  <a:pt x="1361099" y="137126"/>
                  <a:pt x="1361099" y="137126"/>
                  <a:pt x="1361099" y="123106"/>
                </a:cubicBezTo>
                <a:lnTo>
                  <a:pt x="1377770" y="123106"/>
                </a:lnTo>
                <a:lnTo>
                  <a:pt x="1394979" y="123106"/>
                </a:lnTo>
                <a:lnTo>
                  <a:pt x="1394979" y="137126"/>
                </a:lnTo>
                <a:lnTo>
                  <a:pt x="1392828" y="137126"/>
                </a:lnTo>
                <a:lnTo>
                  <a:pt x="1388525" y="137126"/>
                </a:lnTo>
                <a:cubicBezTo>
                  <a:pt x="1387450" y="137126"/>
                  <a:pt x="1386912" y="137126"/>
                  <a:pt x="1387719" y="137126"/>
                </a:cubicBezTo>
                <a:lnTo>
                  <a:pt x="1377770" y="137126"/>
                </a:lnTo>
                <a:cubicBezTo>
                  <a:pt x="1377770" y="137126"/>
                  <a:pt x="1394979" y="137126"/>
                  <a:pt x="1394979" y="150707"/>
                </a:cubicBezTo>
                <a:lnTo>
                  <a:pt x="1377770" y="150707"/>
                </a:lnTo>
                <a:cubicBezTo>
                  <a:pt x="1377770" y="150707"/>
                  <a:pt x="1394979" y="150707"/>
                  <a:pt x="1394979" y="164288"/>
                </a:cubicBezTo>
                <a:cubicBezTo>
                  <a:pt x="1394979" y="164288"/>
                  <a:pt x="1394979" y="150707"/>
                  <a:pt x="1411649" y="150707"/>
                </a:cubicBezTo>
                <a:cubicBezTo>
                  <a:pt x="1411649" y="150707"/>
                  <a:pt x="1411649" y="150707"/>
                  <a:pt x="1411649" y="164288"/>
                </a:cubicBezTo>
                <a:lnTo>
                  <a:pt x="1428320" y="164288"/>
                </a:lnTo>
                <a:lnTo>
                  <a:pt x="1444991" y="177869"/>
                </a:lnTo>
                <a:lnTo>
                  <a:pt x="1442907" y="177869"/>
                </a:lnTo>
                <a:cubicBezTo>
                  <a:pt x="1440823" y="177869"/>
                  <a:pt x="1436656" y="177869"/>
                  <a:pt x="1428320" y="177869"/>
                </a:cubicBezTo>
                <a:lnTo>
                  <a:pt x="1428320" y="191888"/>
                </a:lnTo>
                <a:lnTo>
                  <a:pt x="1428320" y="205469"/>
                </a:lnTo>
                <a:cubicBezTo>
                  <a:pt x="1428320" y="205469"/>
                  <a:pt x="1411649" y="205469"/>
                  <a:pt x="1411649" y="191888"/>
                </a:cubicBezTo>
                <a:lnTo>
                  <a:pt x="1411649" y="205469"/>
                </a:lnTo>
                <a:lnTo>
                  <a:pt x="1428320" y="205469"/>
                </a:lnTo>
                <a:lnTo>
                  <a:pt x="1444991" y="205469"/>
                </a:lnTo>
                <a:lnTo>
                  <a:pt x="1444991" y="191888"/>
                </a:lnTo>
                <a:lnTo>
                  <a:pt x="1440824" y="191888"/>
                </a:lnTo>
                <a:cubicBezTo>
                  <a:pt x="1440823" y="191888"/>
                  <a:pt x="1436656" y="191888"/>
                  <a:pt x="1428320" y="191888"/>
                </a:cubicBezTo>
                <a:cubicBezTo>
                  <a:pt x="1428320" y="177869"/>
                  <a:pt x="1444991" y="177869"/>
                  <a:pt x="1444991" y="177869"/>
                </a:cubicBezTo>
                <a:lnTo>
                  <a:pt x="1444991" y="164288"/>
                </a:lnTo>
                <a:lnTo>
                  <a:pt x="1462200" y="164288"/>
                </a:lnTo>
                <a:lnTo>
                  <a:pt x="1478871" y="164288"/>
                </a:lnTo>
                <a:cubicBezTo>
                  <a:pt x="1478871" y="164288"/>
                  <a:pt x="1478871" y="177869"/>
                  <a:pt x="1495542" y="177869"/>
                </a:cubicBezTo>
                <a:cubicBezTo>
                  <a:pt x="1495542" y="191888"/>
                  <a:pt x="1495542" y="191888"/>
                  <a:pt x="1512213" y="191888"/>
                </a:cubicBezTo>
                <a:cubicBezTo>
                  <a:pt x="1512213" y="191888"/>
                  <a:pt x="1512213" y="191888"/>
                  <a:pt x="1529421" y="205469"/>
                </a:cubicBezTo>
                <a:cubicBezTo>
                  <a:pt x="1546092" y="205469"/>
                  <a:pt x="1546092" y="205469"/>
                  <a:pt x="1546092" y="191888"/>
                </a:cubicBezTo>
                <a:cubicBezTo>
                  <a:pt x="1546092" y="191888"/>
                  <a:pt x="1546092" y="191888"/>
                  <a:pt x="1546092" y="205469"/>
                </a:cubicBezTo>
                <a:cubicBezTo>
                  <a:pt x="1546092" y="205469"/>
                  <a:pt x="1562763" y="205469"/>
                  <a:pt x="1546092" y="219050"/>
                </a:cubicBezTo>
                <a:cubicBezTo>
                  <a:pt x="1546092" y="219050"/>
                  <a:pt x="1546092" y="219050"/>
                  <a:pt x="1529421" y="219050"/>
                </a:cubicBezTo>
                <a:cubicBezTo>
                  <a:pt x="1529421" y="219050"/>
                  <a:pt x="1529421" y="219050"/>
                  <a:pt x="1529421" y="232632"/>
                </a:cubicBezTo>
                <a:lnTo>
                  <a:pt x="1546092" y="232632"/>
                </a:lnTo>
                <a:lnTo>
                  <a:pt x="1546092" y="224780"/>
                </a:lnTo>
                <a:cubicBezTo>
                  <a:pt x="1546092" y="226690"/>
                  <a:pt x="1546092" y="219050"/>
                  <a:pt x="1546092" y="219050"/>
                </a:cubicBezTo>
                <a:lnTo>
                  <a:pt x="1555730" y="219050"/>
                </a:lnTo>
                <a:cubicBezTo>
                  <a:pt x="1553386" y="219050"/>
                  <a:pt x="1562763" y="219050"/>
                  <a:pt x="1562763" y="219050"/>
                </a:cubicBezTo>
                <a:lnTo>
                  <a:pt x="1579434" y="219050"/>
                </a:lnTo>
                <a:cubicBezTo>
                  <a:pt x="1579434" y="232632"/>
                  <a:pt x="1596643" y="232632"/>
                  <a:pt x="1596643" y="232632"/>
                </a:cubicBezTo>
                <a:lnTo>
                  <a:pt x="1596643" y="219050"/>
                </a:lnTo>
                <a:lnTo>
                  <a:pt x="1613314" y="219050"/>
                </a:lnTo>
                <a:lnTo>
                  <a:pt x="1613314" y="232632"/>
                </a:lnTo>
                <a:cubicBezTo>
                  <a:pt x="1613314" y="246651"/>
                  <a:pt x="1629984" y="246651"/>
                  <a:pt x="1629984" y="232632"/>
                </a:cubicBezTo>
                <a:lnTo>
                  <a:pt x="1646655" y="232632"/>
                </a:lnTo>
                <a:cubicBezTo>
                  <a:pt x="1646655" y="246651"/>
                  <a:pt x="1629984" y="232632"/>
                  <a:pt x="1646655" y="246651"/>
                </a:cubicBezTo>
                <a:cubicBezTo>
                  <a:pt x="1646655" y="246651"/>
                  <a:pt x="1646655" y="246651"/>
                  <a:pt x="1663864" y="246651"/>
                </a:cubicBezTo>
                <a:lnTo>
                  <a:pt x="1663864" y="232632"/>
                </a:lnTo>
                <a:lnTo>
                  <a:pt x="1680535" y="232632"/>
                </a:lnTo>
                <a:lnTo>
                  <a:pt x="1680535" y="246651"/>
                </a:lnTo>
                <a:cubicBezTo>
                  <a:pt x="1680535" y="246651"/>
                  <a:pt x="1689913" y="246651"/>
                  <a:pt x="1687568" y="246651"/>
                </a:cubicBezTo>
                <a:lnTo>
                  <a:pt x="1697206" y="246651"/>
                </a:lnTo>
                <a:cubicBezTo>
                  <a:pt x="1697206" y="246651"/>
                  <a:pt x="1697206" y="246651"/>
                  <a:pt x="1697206" y="260232"/>
                </a:cubicBezTo>
                <a:lnTo>
                  <a:pt x="1713877" y="260232"/>
                </a:lnTo>
                <a:lnTo>
                  <a:pt x="1731085" y="260232"/>
                </a:lnTo>
                <a:lnTo>
                  <a:pt x="1731085" y="273813"/>
                </a:lnTo>
                <a:lnTo>
                  <a:pt x="1731085" y="281665"/>
                </a:lnTo>
                <a:lnTo>
                  <a:pt x="1731085" y="282301"/>
                </a:lnTo>
                <a:lnTo>
                  <a:pt x="1731085" y="287394"/>
                </a:lnTo>
                <a:cubicBezTo>
                  <a:pt x="1747756" y="287394"/>
                  <a:pt x="1747756" y="273813"/>
                  <a:pt x="1747756" y="287394"/>
                </a:cubicBezTo>
                <a:lnTo>
                  <a:pt x="1747756" y="301413"/>
                </a:lnTo>
                <a:lnTo>
                  <a:pt x="1731085" y="301413"/>
                </a:lnTo>
                <a:cubicBezTo>
                  <a:pt x="1731085" y="301413"/>
                  <a:pt x="1731085" y="301413"/>
                  <a:pt x="1731085" y="303111"/>
                </a:cubicBezTo>
                <a:lnTo>
                  <a:pt x="1731085" y="306506"/>
                </a:lnTo>
                <a:lnTo>
                  <a:pt x="1731085" y="307143"/>
                </a:lnTo>
                <a:lnTo>
                  <a:pt x="1731085" y="314994"/>
                </a:lnTo>
                <a:cubicBezTo>
                  <a:pt x="1731085" y="314994"/>
                  <a:pt x="1731085" y="314994"/>
                  <a:pt x="1747756" y="314994"/>
                </a:cubicBezTo>
                <a:cubicBezTo>
                  <a:pt x="1747756" y="314994"/>
                  <a:pt x="1747756" y="314994"/>
                  <a:pt x="1764427" y="314994"/>
                </a:cubicBezTo>
                <a:cubicBezTo>
                  <a:pt x="1747756" y="314994"/>
                  <a:pt x="1764427" y="314994"/>
                  <a:pt x="1764427" y="328576"/>
                </a:cubicBezTo>
                <a:lnTo>
                  <a:pt x="1747756" y="328576"/>
                </a:lnTo>
                <a:cubicBezTo>
                  <a:pt x="1747756" y="328576"/>
                  <a:pt x="1747756" y="331971"/>
                  <a:pt x="1747756" y="333669"/>
                </a:cubicBezTo>
                <a:lnTo>
                  <a:pt x="1747756" y="334305"/>
                </a:lnTo>
                <a:lnTo>
                  <a:pt x="1747756" y="342157"/>
                </a:lnTo>
                <a:cubicBezTo>
                  <a:pt x="1731085" y="342157"/>
                  <a:pt x="1747756" y="342157"/>
                  <a:pt x="1747756" y="356176"/>
                </a:cubicBezTo>
                <a:cubicBezTo>
                  <a:pt x="1747756" y="356176"/>
                  <a:pt x="1747756" y="356176"/>
                  <a:pt x="1764427" y="369757"/>
                </a:cubicBezTo>
                <a:lnTo>
                  <a:pt x="1764427" y="356176"/>
                </a:lnTo>
                <a:lnTo>
                  <a:pt x="1758176" y="356176"/>
                </a:lnTo>
                <a:cubicBezTo>
                  <a:pt x="1757134" y="356176"/>
                  <a:pt x="1756613" y="356176"/>
                  <a:pt x="1757394" y="356176"/>
                </a:cubicBezTo>
                <a:lnTo>
                  <a:pt x="1757134" y="356176"/>
                </a:lnTo>
                <a:cubicBezTo>
                  <a:pt x="1754008" y="356176"/>
                  <a:pt x="1760260" y="356176"/>
                  <a:pt x="1747756" y="356176"/>
                </a:cubicBezTo>
                <a:lnTo>
                  <a:pt x="1747756" y="342157"/>
                </a:lnTo>
                <a:cubicBezTo>
                  <a:pt x="1747756" y="342157"/>
                  <a:pt x="1757134" y="342157"/>
                  <a:pt x="1754789" y="342157"/>
                </a:cubicBezTo>
                <a:lnTo>
                  <a:pt x="1764427" y="342157"/>
                </a:lnTo>
                <a:cubicBezTo>
                  <a:pt x="1781098" y="342157"/>
                  <a:pt x="1764427" y="342157"/>
                  <a:pt x="1781098" y="342157"/>
                </a:cubicBezTo>
                <a:cubicBezTo>
                  <a:pt x="1781098" y="331971"/>
                  <a:pt x="1781098" y="337064"/>
                  <a:pt x="1781098" y="334517"/>
                </a:cubicBezTo>
                <a:lnTo>
                  <a:pt x="1781098" y="334305"/>
                </a:lnTo>
                <a:lnTo>
                  <a:pt x="1781098" y="333669"/>
                </a:lnTo>
                <a:cubicBezTo>
                  <a:pt x="1781098" y="331971"/>
                  <a:pt x="1781098" y="328576"/>
                  <a:pt x="1781098" y="328576"/>
                </a:cubicBezTo>
                <a:cubicBezTo>
                  <a:pt x="1781098" y="328576"/>
                  <a:pt x="1798307" y="314994"/>
                  <a:pt x="1781098" y="314994"/>
                </a:cubicBezTo>
                <a:cubicBezTo>
                  <a:pt x="1781098" y="314994"/>
                  <a:pt x="1781098" y="314994"/>
                  <a:pt x="1798307" y="314994"/>
                </a:cubicBezTo>
                <a:cubicBezTo>
                  <a:pt x="1798307" y="328576"/>
                  <a:pt x="1814978" y="328576"/>
                  <a:pt x="1814978" y="328576"/>
                </a:cubicBezTo>
                <a:cubicBezTo>
                  <a:pt x="1814978" y="342157"/>
                  <a:pt x="1831649" y="342157"/>
                  <a:pt x="1814978" y="328576"/>
                </a:cubicBezTo>
                <a:lnTo>
                  <a:pt x="1831649" y="342157"/>
                </a:lnTo>
                <a:cubicBezTo>
                  <a:pt x="1831649" y="342157"/>
                  <a:pt x="1848320" y="342157"/>
                  <a:pt x="1848320" y="328576"/>
                </a:cubicBezTo>
                <a:lnTo>
                  <a:pt x="1848320" y="342157"/>
                </a:lnTo>
                <a:lnTo>
                  <a:pt x="1848320" y="356176"/>
                </a:lnTo>
                <a:cubicBezTo>
                  <a:pt x="1848320" y="369757"/>
                  <a:pt x="1831649" y="369757"/>
                  <a:pt x="1831649" y="369757"/>
                </a:cubicBezTo>
                <a:cubicBezTo>
                  <a:pt x="1814978" y="369757"/>
                  <a:pt x="1814978" y="356176"/>
                  <a:pt x="1814978" y="356176"/>
                </a:cubicBezTo>
                <a:cubicBezTo>
                  <a:pt x="1814978" y="356176"/>
                  <a:pt x="1798307" y="356176"/>
                  <a:pt x="1814978" y="369757"/>
                </a:cubicBezTo>
                <a:cubicBezTo>
                  <a:pt x="1814978" y="369757"/>
                  <a:pt x="1814978" y="369757"/>
                  <a:pt x="1817062" y="369757"/>
                </a:cubicBezTo>
                <a:lnTo>
                  <a:pt x="1821229" y="369757"/>
                </a:lnTo>
                <a:lnTo>
                  <a:pt x="1822011" y="369757"/>
                </a:lnTo>
                <a:lnTo>
                  <a:pt x="1831649" y="369757"/>
                </a:lnTo>
                <a:lnTo>
                  <a:pt x="1831649" y="383338"/>
                </a:lnTo>
                <a:cubicBezTo>
                  <a:pt x="1831649" y="383338"/>
                  <a:pt x="1831649" y="390977"/>
                  <a:pt x="1831649" y="389068"/>
                </a:cubicBezTo>
                <a:lnTo>
                  <a:pt x="1831649" y="396919"/>
                </a:lnTo>
                <a:cubicBezTo>
                  <a:pt x="1831649" y="396919"/>
                  <a:pt x="1831649" y="396919"/>
                  <a:pt x="1814978" y="396919"/>
                </a:cubicBezTo>
                <a:lnTo>
                  <a:pt x="1814978" y="410938"/>
                </a:lnTo>
                <a:cubicBezTo>
                  <a:pt x="1798307" y="424520"/>
                  <a:pt x="1814978" y="424520"/>
                  <a:pt x="1814978" y="424520"/>
                </a:cubicBezTo>
                <a:cubicBezTo>
                  <a:pt x="1798307" y="424520"/>
                  <a:pt x="1798307" y="424520"/>
                  <a:pt x="1798307" y="438101"/>
                </a:cubicBezTo>
                <a:cubicBezTo>
                  <a:pt x="1798307" y="438101"/>
                  <a:pt x="1781098" y="438101"/>
                  <a:pt x="1781098" y="451682"/>
                </a:cubicBezTo>
                <a:lnTo>
                  <a:pt x="1798307" y="451682"/>
                </a:lnTo>
                <a:lnTo>
                  <a:pt x="1798307" y="465701"/>
                </a:lnTo>
                <a:cubicBezTo>
                  <a:pt x="1798307" y="465701"/>
                  <a:pt x="1798307" y="465701"/>
                  <a:pt x="1814978" y="465701"/>
                </a:cubicBezTo>
                <a:lnTo>
                  <a:pt x="1814978" y="467399"/>
                </a:lnTo>
                <a:lnTo>
                  <a:pt x="1814978" y="470794"/>
                </a:lnTo>
                <a:cubicBezTo>
                  <a:pt x="1814978" y="471643"/>
                  <a:pt x="1814978" y="472067"/>
                  <a:pt x="1814978" y="471431"/>
                </a:cubicBezTo>
                <a:lnTo>
                  <a:pt x="1814978" y="479282"/>
                </a:lnTo>
                <a:lnTo>
                  <a:pt x="1831649" y="479282"/>
                </a:lnTo>
                <a:cubicBezTo>
                  <a:pt x="1831649" y="479282"/>
                  <a:pt x="1831649" y="479282"/>
                  <a:pt x="1831649" y="492863"/>
                </a:cubicBezTo>
                <a:cubicBezTo>
                  <a:pt x="1831649" y="492863"/>
                  <a:pt x="1831649" y="492863"/>
                  <a:pt x="1848320" y="492863"/>
                </a:cubicBezTo>
                <a:lnTo>
                  <a:pt x="1865528" y="492863"/>
                </a:lnTo>
                <a:cubicBezTo>
                  <a:pt x="1865528" y="492863"/>
                  <a:pt x="1865528" y="492863"/>
                  <a:pt x="1865528" y="506444"/>
                </a:cubicBezTo>
                <a:cubicBezTo>
                  <a:pt x="1865528" y="506444"/>
                  <a:pt x="1865528" y="506444"/>
                  <a:pt x="1865528" y="508197"/>
                </a:cubicBezTo>
                <a:lnTo>
                  <a:pt x="1865528" y="509949"/>
                </a:lnTo>
                <a:lnTo>
                  <a:pt x="1865528" y="520464"/>
                </a:lnTo>
                <a:cubicBezTo>
                  <a:pt x="1865528" y="520464"/>
                  <a:pt x="1865528" y="520464"/>
                  <a:pt x="1848320" y="520464"/>
                </a:cubicBezTo>
                <a:cubicBezTo>
                  <a:pt x="1848320" y="520464"/>
                  <a:pt x="1848320" y="520464"/>
                  <a:pt x="1831649" y="506444"/>
                </a:cubicBezTo>
                <a:cubicBezTo>
                  <a:pt x="1831649" y="506444"/>
                  <a:pt x="1831649" y="492863"/>
                  <a:pt x="1814978" y="492863"/>
                </a:cubicBezTo>
                <a:lnTo>
                  <a:pt x="1814978" y="506444"/>
                </a:lnTo>
                <a:lnTo>
                  <a:pt x="1798307" y="492863"/>
                </a:lnTo>
                <a:cubicBezTo>
                  <a:pt x="1798307" y="506444"/>
                  <a:pt x="1798307" y="506444"/>
                  <a:pt x="1781098" y="492863"/>
                </a:cubicBezTo>
                <a:lnTo>
                  <a:pt x="1781098" y="497956"/>
                </a:lnTo>
                <a:lnTo>
                  <a:pt x="1781098" y="498593"/>
                </a:lnTo>
                <a:lnTo>
                  <a:pt x="1781098" y="506444"/>
                </a:lnTo>
                <a:lnTo>
                  <a:pt x="1798307" y="506444"/>
                </a:lnTo>
                <a:lnTo>
                  <a:pt x="1814978" y="506444"/>
                </a:lnTo>
                <a:cubicBezTo>
                  <a:pt x="1814978" y="506444"/>
                  <a:pt x="1814978" y="506444"/>
                  <a:pt x="1831649" y="506444"/>
                </a:cubicBezTo>
                <a:lnTo>
                  <a:pt x="1848320" y="520464"/>
                </a:lnTo>
                <a:lnTo>
                  <a:pt x="1848320" y="528315"/>
                </a:lnTo>
                <a:lnTo>
                  <a:pt x="1848320" y="528952"/>
                </a:lnTo>
                <a:lnTo>
                  <a:pt x="1848320" y="534045"/>
                </a:lnTo>
                <a:cubicBezTo>
                  <a:pt x="1848320" y="534045"/>
                  <a:pt x="1848320" y="534045"/>
                  <a:pt x="1865528" y="534045"/>
                </a:cubicBezTo>
                <a:lnTo>
                  <a:pt x="1865528" y="535742"/>
                </a:lnTo>
                <a:lnTo>
                  <a:pt x="1865528" y="547626"/>
                </a:lnTo>
                <a:lnTo>
                  <a:pt x="1865528" y="551021"/>
                </a:lnTo>
                <a:lnTo>
                  <a:pt x="1865528" y="552719"/>
                </a:lnTo>
                <a:lnTo>
                  <a:pt x="1865528" y="553355"/>
                </a:lnTo>
                <a:lnTo>
                  <a:pt x="1865528" y="561207"/>
                </a:lnTo>
                <a:cubicBezTo>
                  <a:pt x="1848320" y="561207"/>
                  <a:pt x="1848320" y="547626"/>
                  <a:pt x="1848320" y="547626"/>
                </a:cubicBezTo>
                <a:lnTo>
                  <a:pt x="1848320" y="561207"/>
                </a:lnTo>
                <a:cubicBezTo>
                  <a:pt x="1848320" y="561207"/>
                  <a:pt x="1848320" y="561207"/>
                  <a:pt x="1865528" y="561207"/>
                </a:cubicBezTo>
                <a:cubicBezTo>
                  <a:pt x="1865528" y="561207"/>
                  <a:pt x="1865528" y="561207"/>
                  <a:pt x="1882199" y="561207"/>
                </a:cubicBezTo>
                <a:lnTo>
                  <a:pt x="1882199" y="575226"/>
                </a:lnTo>
                <a:cubicBezTo>
                  <a:pt x="1865528" y="575226"/>
                  <a:pt x="1865528" y="575226"/>
                  <a:pt x="1882199" y="588807"/>
                </a:cubicBezTo>
                <a:lnTo>
                  <a:pt x="1882199" y="602388"/>
                </a:lnTo>
                <a:cubicBezTo>
                  <a:pt x="1898870" y="602388"/>
                  <a:pt x="1898870" y="615969"/>
                  <a:pt x="1898870" y="615969"/>
                </a:cubicBezTo>
                <a:lnTo>
                  <a:pt x="1898870" y="629989"/>
                </a:lnTo>
                <a:lnTo>
                  <a:pt x="1898870" y="643570"/>
                </a:lnTo>
                <a:cubicBezTo>
                  <a:pt x="1898870" y="643570"/>
                  <a:pt x="1898870" y="643570"/>
                  <a:pt x="1898870" y="645268"/>
                </a:cubicBezTo>
                <a:lnTo>
                  <a:pt x="1898870" y="655453"/>
                </a:lnTo>
                <a:cubicBezTo>
                  <a:pt x="1898870" y="657151"/>
                  <a:pt x="1898870" y="657151"/>
                  <a:pt x="1898870" y="657151"/>
                </a:cubicBezTo>
                <a:lnTo>
                  <a:pt x="1915541" y="657151"/>
                </a:lnTo>
                <a:lnTo>
                  <a:pt x="1915541" y="670732"/>
                </a:lnTo>
                <a:cubicBezTo>
                  <a:pt x="1915541" y="670732"/>
                  <a:pt x="1915541" y="670732"/>
                  <a:pt x="1915541" y="684751"/>
                </a:cubicBezTo>
                <a:lnTo>
                  <a:pt x="1932749" y="684751"/>
                </a:lnTo>
                <a:cubicBezTo>
                  <a:pt x="1932749" y="684751"/>
                  <a:pt x="1932749" y="684751"/>
                  <a:pt x="1932749" y="686449"/>
                </a:cubicBezTo>
                <a:lnTo>
                  <a:pt x="1932749" y="696635"/>
                </a:lnTo>
                <a:lnTo>
                  <a:pt x="1932749" y="698332"/>
                </a:lnTo>
                <a:lnTo>
                  <a:pt x="1932749" y="711914"/>
                </a:lnTo>
                <a:cubicBezTo>
                  <a:pt x="1932749" y="725495"/>
                  <a:pt x="1932749" y="725495"/>
                  <a:pt x="1915541" y="725495"/>
                </a:cubicBezTo>
                <a:cubicBezTo>
                  <a:pt x="1915541" y="725495"/>
                  <a:pt x="1915541" y="725495"/>
                  <a:pt x="1898870" y="725495"/>
                </a:cubicBezTo>
                <a:lnTo>
                  <a:pt x="1898870" y="733600"/>
                </a:lnTo>
                <a:lnTo>
                  <a:pt x="1898870" y="734257"/>
                </a:lnTo>
                <a:lnTo>
                  <a:pt x="1898870" y="739514"/>
                </a:lnTo>
                <a:cubicBezTo>
                  <a:pt x="1898870" y="739514"/>
                  <a:pt x="1898870" y="739514"/>
                  <a:pt x="1882199" y="739514"/>
                </a:cubicBezTo>
                <a:lnTo>
                  <a:pt x="1898870" y="753095"/>
                </a:lnTo>
                <a:lnTo>
                  <a:pt x="1898870" y="766676"/>
                </a:lnTo>
                <a:lnTo>
                  <a:pt x="1915541" y="766676"/>
                </a:lnTo>
                <a:lnTo>
                  <a:pt x="1915541" y="780257"/>
                </a:lnTo>
                <a:cubicBezTo>
                  <a:pt x="1915541" y="780257"/>
                  <a:pt x="1915541" y="780257"/>
                  <a:pt x="1915541" y="794276"/>
                </a:cubicBezTo>
                <a:cubicBezTo>
                  <a:pt x="1915541" y="794276"/>
                  <a:pt x="1915541" y="807858"/>
                  <a:pt x="1932749" y="807858"/>
                </a:cubicBezTo>
                <a:lnTo>
                  <a:pt x="1932749" y="821439"/>
                </a:lnTo>
                <a:lnTo>
                  <a:pt x="1949420" y="821439"/>
                </a:lnTo>
                <a:cubicBezTo>
                  <a:pt x="1949420" y="821439"/>
                  <a:pt x="1949420" y="821439"/>
                  <a:pt x="1949420" y="819741"/>
                </a:cubicBezTo>
                <a:lnTo>
                  <a:pt x="1949420" y="813587"/>
                </a:lnTo>
                <a:lnTo>
                  <a:pt x="1949420" y="812951"/>
                </a:lnTo>
                <a:cubicBezTo>
                  <a:pt x="1949420" y="811253"/>
                  <a:pt x="1949420" y="807858"/>
                  <a:pt x="1949420" y="807858"/>
                </a:cubicBezTo>
                <a:lnTo>
                  <a:pt x="1949420" y="802765"/>
                </a:lnTo>
                <a:lnTo>
                  <a:pt x="1949420" y="802128"/>
                </a:lnTo>
                <a:lnTo>
                  <a:pt x="1949420" y="794276"/>
                </a:lnTo>
                <a:cubicBezTo>
                  <a:pt x="1949420" y="780257"/>
                  <a:pt x="1949420" y="794276"/>
                  <a:pt x="1966091" y="794276"/>
                </a:cubicBezTo>
                <a:lnTo>
                  <a:pt x="1966091" y="789019"/>
                </a:lnTo>
                <a:lnTo>
                  <a:pt x="1966091" y="788362"/>
                </a:lnTo>
                <a:lnTo>
                  <a:pt x="1966091" y="780257"/>
                </a:lnTo>
                <a:lnTo>
                  <a:pt x="1982762" y="780257"/>
                </a:lnTo>
                <a:cubicBezTo>
                  <a:pt x="1982762" y="780257"/>
                  <a:pt x="1982762" y="780257"/>
                  <a:pt x="1982762" y="794276"/>
                </a:cubicBezTo>
                <a:cubicBezTo>
                  <a:pt x="1982762" y="780257"/>
                  <a:pt x="1966091" y="780257"/>
                  <a:pt x="1982762" y="794276"/>
                </a:cubicBezTo>
                <a:lnTo>
                  <a:pt x="1982762" y="795974"/>
                </a:lnTo>
                <a:lnTo>
                  <a:pt x="1982762" y="804462"/>
                </a:lnTo>
                <a:lnTo>
                  <a:pt x="1982762" y="806160"/>
                </a:lnTo>
                <a:lnTo>
                  <a:pt x="1982762" y="807858"/>
                </a:lnTo>
                <a:lnTo>
                  <a:pt x="1966091" y="807858"/>
                </a:lnTo>
                <a:lnTo>
                  <a:pt x="1966091" y="811253"/>
                </a:lnTo>
                <a:cubicBezTo>
                  <a:pt x="1966091" y="811253"/>
                  <a:pt x="1966091" y="814648"/>
                  <a:pt x="1966091" y="821439"/>
                </a:cubicBezTo>
                <a:cubicBezTo>
                  <a:pt x="1966091" y="828229"/>
                  <a:pt x="1966091" y="831625"/>
                  <a:pt x="1966091" y="833322"/>
                </a:cubicBezTo>
                <a:lnTo>
                  <a:pt x="1966091" y="835020"/>
                </a:lnTo>
                <a:cubicBezTo>
                  <a:pt x="1966091" y="835020"/>
                  <a:pt x="1966091" y="835020"/>
                  <a:pt x="1949420" y="835020"/>
                </a:cubicBezTo>
                <a:cubicBezTo>
                  <a:pt x="1949420" y="835020"/>
                  <a:pt x="1949420" y="835020"/>
                  <a:pt x="1949420" y="849039"/>
                </a:cubicBezTo>
                <a:cubicBezTo>
                  <a:pt x="1949420" y="849039"/>
                  <a:pt x="1953588" y="849039"/>
                  <a:pt x="1955672" y="849039"/>
                </a:cubicBezTo>
                <a:lnTo>
                  <a:pt x="1956453" y="849039"/>
                </a:lnTo>
                <a:lnTo>
                  <a:pt x="1966091" y="849039"/>
                </a:lnTo>
                <a:lnTo>
                  <a:pt x="1966091" y="854132"/>
                </a:lnTo>
                <a:cubicBezTo>
                  <a:pt x="1966091" y="854981"/>
                  <a:pt x="1966091" y="855405"/>
                  <a:pt x="1966091" y="854769"/>
                </a:cubicBezTo>
                <a:lnTo>
                  <a:pt x="1966091" y="854981"/>
                </a:lnTo>
                <a:cubicBezTo>
                  <a:pt x="1966091" y="857527"/>
                  <a:pt x="1966091" y="852435"/>
                  <a:pt x="1966091" y="862620"/>
                </a:cubicBezTo>
                <a:cubicBezTo>
                  <a:pt x="1982762" y="862620"/>
                  <a:pt x="1966091" y="862620"/>
                  <a:pt x="1982762" y="862620"/>
                </a:cubicBezTo>
                <a:lnTo>
                  <a:pt x="1966091" y="849039"/>
                </a:lnTo>
                <a:lnTo>
                  <a:pt x="1982762" y="849039"/>
                </a:lnTo>
                <a:cubicBezTo>
                  <a:pt x="1982762" y="849039"/>
                  <a:pt x="1982762" y="849039"/>
                  <a:pt x="1999971" y="849039"/>
                </a:cubicBezTo>
                <a:lnTo>
                  <a:pt x="1999971" y="862620"/>
                </a:lnTo>
                <a:cubicBezTo>
                  <a:pt x="1999971" y="862620"/>
                  <a:pt x="1999971" y="862620"/>
                  <a:pt x="1999971" y="864318"/>
                </a:cubicBezTo>
                <a:lnTo>
                  <a:pt x="1999971" y="874504"/>
                </a:lnTo>
                <a:cubicBezTo>
                  <a:pt x="1999971" y="876201"/>
                  <a:pt x="1999971" y="876201"/>
                  <a:pt x="1999971" y="876201"/>
                </a:cubicBezTo>
                <a:cubicBezTo>
                  <a:pt x="1982762" y="862620"/>
                  <a:pt x="1999971" y="876201"/>
                  <a:pt x="1999971" y="876201"/>
                </a:cubicBezTo>
                <a:lnTo>
                  <a:pt x="1999971" y="889782"/>
                </a:lnTo>
                <a:cubicBezTo>
                  <a:pt x="1999971" y="889782"/>
                  <a:pt x="2016642" y="903802"/>
                  <a:pt x="2016642" y="889782"/>
                </a:cubicBezTo>
                <a:lnTo>
                  <a:pt x="2016642" y="903802"/>
                </a:lnTo>
                <a:cubicBezTo>
                  <a:pt x="1999971" y="889782"/>
                  <a:pt x="1999971" y="903802"/>
                  <a:pt x="1999971" y="903802"/>
                </a:cubicBezTo>
                <a:lnTo>
                  <a:pt x="2016642" y="903802"/>
                </a:lnTo>
                <a:lnTo>
                  <a:pt x="1999971" y="917383"/>
                </a:lnTo>
                <a:lnTo>
                  <a:pt x="1982762" y="917383"/>
                </a:lnTo>
                <a:lnTo>
                  <a:pt x="1966091" y="930964"/>
                </a:lnTo>
                <a:lnTo>
                  <a:pt x="1949420" y="930964"/>
                </a:lnTo>
                <a:lnTo>
                  <a:pt x="1932749" y="930964"/>
                </a:lnTo>
                <a:lnTo>
                  <a:pt x="1915541" y="930964"/>
                </a:lnTo>
                <a:cubicBezTo>
                  <a:pt x="1915541" y="930964"/>
                  <a:pt x="1915541" y="930964"/>
                  <a:pt x="1915541" y="932661"/>
                </a:cubicBezTo>
                <a:lnTo>
                  <a:pt x="1915541" y="938815"/>
                </a:lnTo>
                <a:lnTo>
                  <a:pt x="1915541" y="939452"/>
                </a:lnTo>
                <a:lnTo>
                  <a:pt x="1915541" y="944545"/>
                </a:lnTo>
                <a:lnTo>
                  <a:pt x="1898870" y="944545"/>
                </a:lnTo>
                <a:lnTo>
                  <a:pt x="1882199" y="944545"/>
                </a:lnTo>
                <a:cubicBezTo>
                  <a:pt x="1882199" y="944545"/>
                  <a:pt x="1882199" y="944545"/>
                  <a:pt x="1865528" y="944545"/>
                </a:cubicBezTo>
                <a:cubicBezTo>
                  <a:pt x="1848320" y="944545"/>
                  <a:pt x="1865528" y="944545"/>
                  <a:pt x="1848320" y="958564"/>
                </a:cubicBezTo>
                <a:lnTo>
                  <a:pt x="1831649" y="958564"/>
                </a:lnTo>
                <a:lnTo>
                  <a:pt x="1831649" y="956812"/>
                </a:lnTo>
                <a:lnTo>
                  <a:pt x="1831649" y="953307"/>
                </a:lnTo>
                <a:lnTo>
                  <a:pt x="1831649" y="952650"/>
                </a:lnTo>
                <a:lnTo>
                  <a:pt x="1831649" y="944545"/>
                </a:lnTo>
                <a:lnTo>
                  <a:pt x="1814978" y="944545"/>
                </a:lnTo>
                <a:cubicBezTo>
                  <a:pt x="1814978" y="944545"/>
                  <a:pt x="1814978" y="944545"/>
                  <a:pt x="1814978" y="958564"/>
                </a:cubicBezTo>
                <a:cubicBezTo>
                  <a:pt x="1814978" y="958564"/>
                  <a:pt x="1814978" y="958564"/>
                  <a:pt x="1798307" y="972145"/>
                </a:cubicBezTo>
                <a:lnTo>
                  <a:pt x="1781098" y="972145"/>
                </a:lnTo>
                <a:lnTo>
                  <a:pt x="1764427" y="972145"/>
                </a:lnTo>
                <a:lnTo>
                  <a:pt x="1764427" y="966204"/>
                </a:lnTo>
                <a:cubicBezTo>
                  <a:pt x="1764427" y="964506"/>
                  <a:pt x="1764427" y="966204"/>
                  <a:pt x="1764427" y="964506"/>
                </a:cubicBezTo>
                <a:lnTo>
                  <a:pt x="1764427" y="964294"/>
                </a:lnTo>
                <a:cubicBezTo>
                  <a:pt x="1764427" y="964930"/>
                  <a:pt x="1764427" y="964506"/>
                  <a:pt x="1764427" y="963657"/>
                </a:cubicBezTo>
                <a:lnTo>
                  <a:pt x="1764427" y="960262"/>
                </a:lnTo>
                <a:cubicBezTo>
                  <a:pt x="1764427" y="958564"/>
                  <a:pt x="1764427" y="958564"/>
                  <a:pt x="1764427" y="958564"/>
                </a:cubicBezTo>
                <a:cubicBezTo>
                  <a:pt x="1756092" y="958564"/>
                  <a:pt x="1751924" y="958564"/>
                  <a:pt x="1751924" y="958564"/>
                </a:cubicBezTo>
                <a:lnTo>
                  <a:pt x="1747756" y="958564"/>
                </a:lnTo>
                <a:lnTo>
                  <a:pt x="1731085" y="958564"/>
                </a:lnTo>
                <a:lnTo>
                  <a:pt x="1718179" y="958564"/>
                </a:lnTo>
                <a:lnTo>
                  <a:pt x="1713877" y="958564"/>
                </a:lnTo>
                <a:cubicBezTo>
                  <a:pt x="1713877" y="944545"/>
                  <a:pt x="1713877" y="944545"/>
                  <a:pt x="1731085" y="944545"/>
                </a:cubicBezTo>
                <a:lnTo>
                  <a:pt x="1713877" y="944545"/>
                </a:lnTo>
                <a:lnTo>
                  <a:pt x="1713877" y="942847"/>
                </a:lnTo>
                <a:lnTo>
                  <a:pt x="1713877" y="930964"/>
                </a:lnTo>
                <a:lnTo>
                  <a:pt x="1697206" y="930964"/>
                </a:lnTo>
                <a:lnTo>
                  <a:pt x="1697206" y="917383"/>
                </a:lnTo>
                <a:cubicBezTo>
                  <a:pt x="1697206" y="917383"/>
                  <a:pt x="1713877" y="930964"/>
                  <a:pt x="1713877" y="917383"/>
                </a:cubicBezTo>
                <a:lnTo>
                  <a:pt x="1697206" y="917383"/>
                </a:lnTo>
                <a:lnTo>
                  <a:pt x="1697206" y="903802"/>
                </a:lnTo>
                <a:cubicBezTo>
                  <a:pt x="1697206" y="903802"/>
                  <a:pt x="1697206" y="903802"/>
                  <a:pt x="1713877" y="903802"/>
                </a:cubicBezTo>
                <a:lnTo>
                  <a:pt x="1697206" y="889782"/>
                </a:lnTo>
                <a:cubicBezTo>
                  <a:pt x="1697206" y="889782"/>
                  <a:pt x="1697206" y="889782"/>
                  <a:pt x="1680535" y="889782"/>
                </a:cubicBezTo>
                <a:cubicBezTo>
                  <a:pt x="1680535" y="889782"/>
                  <a:pt x="1680535" y="889782"/>
                  <a:pt x="1680535" y="891535"/>
                </a:cubicBezTo>
                <a:lnTo>
                  <a:pt x="1680535" y="895916"/>
                </a:lnTo>
                <a:cubicBezTo>
                  <a:pt x="1680535" y="897668"/>
                  <a:pt x="1680535" y="895916"/>
                  <a:pt x="1680535" y="897668"/>
                </a:cubicBezTo>
                <a:lnTo>
                  <a:pt x="1680535" y="903802"/>
                </a:lnTo>
                <a:lnTo>
                  <a:pt x="1680535" y="917383"/>
                </a:lnTo>
                <a:cubicBezTo>
                  <a:pt x="1680535" y="924173"/>
                  <a:pt x="1680535" y="924173"/>
                  <a:pt x="1680535" y="924173"/>
                </a:cubicBezTo>
                <a:lnTo>
                  <a:pt x="1680535" y="925022"/>
                </a:lnTo>
                <a:cubicBezTo>
                  <a:pt x="1680535" y="925871"/>
                  <a:pt x="1680535" y="927569"/>
                  <a:pt x="1680535" y="930964"/>
                </a:cubicBezTo>
                <a:lnTo>
                  <a:pt x="1680535" y="944545"/>
                </a:lnTo>
                <a:lnTo>
                  <a:pt x="1680535" y="958564"/>
                </a:lnTo>
                <a:cubicBezTo>
                  <a:pt x="1680535" y="958564"/>
                  <a:pt x="1680535" y="944545"/>
                  <a:pt x="1663864" y="944545"/>
                </a:cubicBezTo>
                <a:lnTo>
                  <a:pt x="1663864" y="942847"/>
                </a:lnTo>
                <a:lnTo>
                  <a:pt x="1663864" y="936693"/>
                </a:lnTo>
                <a:lnTo>
                  <a:pt x="1663864" y="936057"/>
                </a:lnTo>
                <a:lnTo>
                  <a:pt x="1663864" y="934359"/>
                </a:lnTo>
                <a:lnTo>
                  <a:pt x="1663864" y="930964"/>
                </a:lnTo>
                <a:lnTo>
                  <a:pt x="1663864" y="917383"/>
                </a:lnTo>
                <a:cubicBezTo>
                  <a:pt x="1663864" y="917383"/>
                  <a:pt x="1663864" y="917383"/>
                  <a:pt x="1661713" y="917383"/>
                </a:cubicBezTo>
                <a:lnTo>
                  <a:pt x="1657411" y="917383"/>
                </a:lnTo>
                <a:cubicBezTo>
                  <a:pt x="1656335" y="917383"/>
                  <a:pt x="1655798" y="917383"/>
                  <a:pt x="1656604" y="917383"/>
                </a:cubicBezTo>
                <a:lnTo>
                  <a:pt x="1646655" y="917383"/>
                </a:lnTo>
                <a:cubicBezTo>
                  <a:pt x="1629984" y="917383"/>
                  <a:pt x="1646655" y="930964"/>
                  <a:pt x="1646655" y="930964"/>
                </a:cubicBezTo>
                <a:cubicBezTo>
                  <a:pt x="1646655" y="930964"/>
                  <a:pt x="1646655" y="930964"/>
                  <a:pt x="1646655" y="932661"/>
                </a:cubicBezTo>
                <a:lnTo>
                  <a:pt x="1646655" y="934359"/>
                </a:lnTo>
                <a:lnTo>
                  <a:pt x="1646655" y="944545"/>
                </a:lnTo>
                <a:cubicBezTo>
                  <a:pt x="1646655" y="944545"/>
                  <a:pt x="1646655" y="944545"/>
                  <a:pt x="1648806" y="944545"/>
                </a:cubicBezTo>
                <a:lnTo>
                  <a:pt x="1661713" y="944545"/>
                </a:lnTo>
                <a:cubicBezTo>
                  <a:pt x="1663864" y="944545"/>
                  <a:pt x="1663864" y="944545"/>
                  <a:pt x="1663864" y="944545"/>
                </a:cubicBezTo>
                <a:cubicBezTo>
                  <a:pt x="1663864" y="944545"/>
                  <a:pt x="1663864" y="944545"/>
                  <a:pt x="1663864" y="958564"/>
                </a:cubicBezTo>
                <a:cubicBezTo>
                  <a:pt x="1663864" y="958564"/>
                  <a:pt x="1663864" y="958564"/>
                  <a:pt x="1663864" y="972145"/>
                </a:cubicBezTo>
                <a:cubicBezTo>
                  <a:pt x="1646655" y="958564"/>
                  <a:pt x="1646655" y="972145"/>
                  <a:pt x="1646655" y="972145"/>
                </a:cubicBezTo>
                <a:lnTo>
                  <a:pt x="1629984" y="972145"/>
                </a:lnTo>
                <a:lnTo>
                  <a:pt x="1629984" y="973843"/>
                </a:lnTo>
                <a:lnTo>
                  <a:pt x="1629984" y="985726"/>
                </a:lnTo>
                <a:cubicBezTo>
                  <a:pt x="1629984" y="985726"/>
                  <a:pt x="1629984" y="985726"/>
                  <a:pt x="1646655" y="999307"/>
                </a:cubicBezTo>
                <a:cubicBezTo>
                  <a:pt x="1646655" y="999307"/>
                  <a:pt x="1646655" y="999307"/>
                  <a:pt x="1646655" y="1001060"/>
                </a:cubicBezTo>
                <a:lnTo>
                  <a:pt x="1646655" y="1007412"/>
                </a:lnTo>
                <a:cubicBezTo>
                  <a:pt x="1646655" y="1006755"/>
                  <a:pt x="1646655" y="1007193"/>
                  <a:pt x="1646655" y="1008069"/>
                </a:cubicBezTo>
                <a:lnTo>
                  <a:pt x="1646655" y="1011574"/>
                </a:lnTo>
                <a:lnTo>
                  <a:pt x="1646655" y="1013327"/>
                </a:lnTo>
                <a:cubicBezTo>
                  <a:pt x="1646655" y="999307"/>
                  <a:pt x="1629984" y="999307"/>
                  <a:pt x="1629984" y="999307"/>
                </a:cubicBezTo>
                <a:lnTo>
                  <a:pt x="1613314" y="985726"/>
                </a:lnTo>
                <a:cubicBezTo>
                  <a:pt x="1613314" y="985726"/>
                  <a:pt x="1613314" y="985726"/>
                  <a:pt x="1613314" y="984029"/>
                </a:cubicBezTo>
                <a:lnTo>
                  <a:pt x="1613314" y="973843"/>
                </a:lnTo>
                <a:cubicBezTo>
                  <a:pt x="1613314" y="972145"/>
                  <a:pt x="1613314" y="972145"/>
                  <a:pt x="1613314" y="972145"/>
                </a:cubicBezTo>
                <a:lnTo>
                  <a:pt x="1596643" y="972145"/>
                </a:lnTo>
                <a:cubicBezTo>
                  <a:pt x="1596643" y="972145"/>
                  <a:pt x="1596643" y="972145"/>
                  <a:pt x="1596643" y="973843"/>
                </a:cubicBezTo>
                <a:lnTo>
                  <a:pt x="1596643" y="985726"/>
                </a:lnTo>
                <a:lnTo>
                  <a:pt x="1613314" y="985726"/>
                </a:lnTo>
                <a:lnTo>
                  <a:pt x="1613314" y="997610"/>
                </a:lnTo>
                <a:lnTo>
                  <a:pt x="1613314" y="999307"/>
                </a:lnTo>
                <a:lnTo>
                  <a:pt x="1629984" y="999307"/>
                </a:lnTo>
                <a:cubicBezTo>
                  <a:pt x="1629984" y="999307"/>
                  <a:pt x="1629984" y="999307"/>
                  <a:pt x="1629984" y="1001060"/>
                </a:cubicBezTo>
                <a:lnTo>
                  <a:pt x="1629984" y="1007412"/>
                </a:lnTo>
                <a:lnTo>
                  <a:pt x="1629984" y="1008069"/>
                </a:lnTo>
                <a:cubicBezTo>
                  <a:pt x="1629984" y="1009822"/>
                  <a:pt x="1629984" y="1013327"/>
                  <a:pt x="1629984" y="1013327"/>
                </a:cubicBezTo>
                <a:cubicBezTo>
                  <a:pt x="1629984" y="1013327"/>
                  <a:pt x="1634152" y="1013327"/>
                  <a:pt x="1636236" y="1013327"/>
                </a:cubicBezTo>
                <a:lnTo>
                  <a:pt x="1637017" y="1013327"/>
                </a:lnTo>
                <a:lnTo>
                  <a:pt x="1646655" y="1013327"/>
                </a:lnTo>
                <a:cubicBezTo>
                  <a:pt x="1646655" y="1013327"/>
                  <a:pt x="1646655" y="1013327"/>
                  <a:pt x="1663864" y="1013327"/>
                </a:cubicBezTo>
                <a:cubicBezTo>
                  <a:pt x="1663864" y="1013327"/>
                  <a:pt x="1663864" y="1013327"/>
                  <a:pt x="1663864" y="1026908"/>
                </a:cubicBezTo>
                <a:lnTo>
                  <a:pt x="1673502" y="1026908"/>
                </a:lnTo>
                <a:cubicBezTo>
                  <a:pt x="1672721" y="1026908"/>
                  <a:pt x="1673242" y="1026908"/>
                  <a:pt x="1674284" y="1026908"/>
                </a:cubicBezTo>
                <a:lnTo>
                  <a:pt x="1680535" y="1026908"/>
                </a:lnTo>
                <a:cubicBezTo>
                  <a:pt x="1680535" y="1026908"/>
                  <a:pt x="1680535" y="1026908"/>
                  <a:pt x="1680535" y="1025210"/>
                </a:cubicBezTo>
                <a:lnTo>
                  <a:pt x="1680535" y="1015024"/>
                </a:lnTo>
                <a:cubicBezTo>
                  <a:pt x="1680535" y="1013327"/>
                  <a:pt x="1680535" y="1013327"/>
                  <a:pt x="1680535" y="1013327"/>
                </a:cubicBezTo>
                <a:lnTo>
                  <a:pt x="1697206" y="1013327"/>
                </a:lnTo>
                <a:lnTo>
                  <a:pt x="1697206" y="1026908"/>
                </a:lnTo>
                <a:cubicBezTo>
                  <a:pt x="1697206" y="1026908"/>
                  <a:pt x="1697206" y="1026908"/>
                  <a:pt x="1697206" y="1028605"/>
                </a:cubicBezTo>
                <a:lnTo>
                  <a:pt x="1697206" y="1038791"/>
                </a:lnTo>
                <a:cubicBezTo>
                  <a:pt x="1697206" y="1040489"/>
                  <a:pt x="1697206" y="1040489"/>
                  <a:pt x="1697206" y="1040489"/>
                </a:cubicBezTo>
                <a:cubicBezTo>
                  <a:pt x="1697206" y="1040489"/>
                  <a:pt x="1701374" y="1040489"/>
                  <a:pt x="1703458" y="1040489"/>
                </a:cubicBezTo>
                <a:lnTo>
                  <a:pt x="1704239" y="1040489"/>
                </a:lnTo>
                <a:lnTo>
                  <a:pt x="1713877" y="1040489"/>
                </a:lnTo>
                <a:cubicBezTo>
                  <a:pt x="1713877" y="1040489"/>
                  <a:pt x="1713877" y="1040489"/>
                  <a:pt x="1713877" y="1042186"/>
                </a:cubicBezTo>
                <a:lnTo>
                  <a:pt x="1713877" y="1052373"/>
                </a:lnTo>
                <a:lnTo>
                  <a:pt x="1713877" y="1054070"/>
                </a:lnTo>
                <a:lnTo>
                  <a:pt x="1731085" y="1054070"/>
                </a:lnTo>
                <a:lnTo>
                  <a:pt x="1731085" y="1040489"/>
                </a:lnTo>
                <a:lnTo>
                  <a:pt x="1747756" y="1040489"/>
                </a:lnTo>
                <a:lnTo>
                  <a:pt x="1747756" y="1054070"/>
                </a:lnTo>
                <a:lnTo>
                  <a:pt x="1747756" y="1068089"/>
                </a:lnTo>
                <a:lnTo>
                  <a:pt x="1764427" y="1068089"/>
                </a:lnTo>
                <a:cubicBezTo>
                  <a:pt x="1781098" y="1054070"/>
                  <a:pt x="1764427" y="1054070"/>
                  <a:pt x="1781098" y="1054070"/>
                </a:cubicBezTo>
                <a:cubicBezTo>
                  <a:pt x="1781098" y="1054070"/>
                  <a:pt x="1781098" y="1054070"/>
                  <a:pt x="1781098" y="1068089"/>
                </a:cubicBezTo>
                <a:lnTo>
                  <a:pt x="1781098" y="1081670"/>
                </a:lnTo>
                <a:lnTo>
                  <a:pt x="1798307" y="1081670"/>
                </a:lnTo>
                <a:lnTo>
                  <a:pt x="1814978" y="1081670"/>
                </a:lnTo>
                <a:lnTo>
                  <a:pt x="1814978" y="1095251"/>
                </a:lnTo>
                <a:cubicBezTo>
                  <a:pt x="1798307" y="1095251"/>
                  <a:pt x="1798307" y="1095251"/>
                  <a:pt x="1798307" y="1108833"/>
                </a:cubicBezTo>
                <a:cubicBezTo>
                  <a:pt x="1798307" y="1108833"/>
                  <a:pt x="1798307" y="1108833"/>
                  <a:pt x="1781098" y="1108833"/>
                </a:cubicBezTo>
                <a:lnTo>
                  <a:pt x="1781098" y="1122852"/>
                </a:lnTo>
                <a:cubicBezTo>
                  <a:pt x="1781098" y="1122852"/>
                  <a:pt x="1781098" y="1122852"/>
                  <a:pt x="1764427" y="1122852"/>
                </a:cubicBezTo>
                <a:cubicBezTo>
                  <a:pt x="1764427" y="1122852"/>
                  <a:pt x="1764427" y="1122852"/>
                  <a:pt x="1764427" y="1124549"/>
                </a:cubicBezTo>
                <a:lnTo>
                  <a:pt x="1764427" y="1133038"/>
                </a:lnTo>
                <a:lnTo>
                  <a:pt x="1764427" y="1136433"/>
                </a:lnTo>
                <a:cubicBezTo>
                  <a:pt x="1764427" y="1136433"/>
                  <a:pt x="1764427" y="1136433"/>
                  <a:pt x="1781098" y="1136433"/>
                </a:cubicBezTo>
                <a:lnTo>
                  <a:pt x="1781098" y="1122852"/>
                </a:lnTo>
                <a:cubicBezTo>
                  <a:pt x="1781098" y="1122852"/>
                  <a:pt x="1798307" y="1136433"/>
                  <a:pt x="1798307" y="1122852"/>
                </a:cubicBezTo>
                <a:cubicBezTo>
                  <a:pt x="1798307" y="1108833"/>
                  <a:pt x="1781098" y="1122852"/>
                  <a:pt x="1798307" y="1108833"/>
                </a:cubicBezTo>
                <a:lnTo>
                  <a:pt x="1814978" y="1108833"/>
                </a:lnTo>
                <a:lnTo>
                  <a:pt x="1814978" y="1095251"/>
                </a:lnTo>
                <a:cubicBezTo>
                  <a:pt x="1831649" y="1095251"/>
                  <a:pt x="1831649" y="1095251"/>
                  <a:pt x="1831649" y="1081670"/>
                </a:cubicBezTo>
                <a:cubicBezTo>
                  <a:pt x="1831649" y="1095251"/>
                  <a:pt x="1831649" y="1081670"/>
                  <a:pt x="1831649" y="1095251"/>
                </a:cubicBezTo>
                <a:cubicBezTo>
                  <a:pt x="1831649" y="1095251"/>
                  <a:pt x="1831649" y="1095251"/>
                  <a:pt x="1848320" y="1095251"/>
                </a:cubicBezTo>
                <a:lnTo>
                  <a:pt x="1848320" y="1108833"/>
                </a:lnTo>
                <a:cubicBezTo>
                  <a:pt x="1848320" y="1108833"/>
                  <a:pt x="1865528" y="1108833"/>
                  <a:pt x="1865528" y="1095251"/>
                </a:cubicBezTo>
                <a:cubicBezTo>
                  <a:pt x="1865528" y="1095251"/>
                  <a:pt x="1865528" y="1095251"/>
                  <a:pt x="1865528" y="1108833"/>
                </a:cubicBezTo>
                <a:cubicBezTo>
                  <a:pt x="1865528" y="1108833"/>
                  <a:pt x="1865528" y="1108833"/>
                  <a:pt x="1865528" y="1110585"/>
                </a:cubicBezTo>
                <a:lnTo>
                  <a:pt x="1865528" y="1122852"/>
                </a:lnTo>
                <a:cubicBezTo>
                  <a:pt x="1865528" y="1122852"/>
                  <a:pt x="1882199" y="1108833"/>
                  <a:pt x="1865528" y="1108833"/>
                </a:cubicBezTo>
                <a:lnTo>
                  <a:pt x="1882199" y="1108833"/>
                </a:lnTo>
                <a:cubicBezTo>
                  <a:pt x="1882199" y="1108833"/>
                  <a:pt x="1882199" y="1108833"/>
                  <a:pt x="1882199" y="1122852"/>
                </a:cubicBezTo>
                <a:lnTo>
                  <a:pt x="1898870" y="1122852"/>
                </a:lnTo>
                <a:cubicBezTo>
                  <a:pt x="1898870" y="1122852"/>
                  <a:pt x="1898870" y="1122852"/>
                  <a:pt x="1882199" y="1136433"/>
                </a:cubicBezTo>
                <a:lnTo>
                  <a:pt x="1898870" y="1136433"/>
                </a:lnTo>
                <a:lnTo>
                  <a:pt x="1898870" y="1150014"/>
                </a:lnTo>
                <a:cubicBezTo>
                  <a:pt x="1898870" y="1150014"/>
                  <a:pt x="1903038" y="1150014"/>
                  <a:pt x="1905122" y="1150014"/>
                </a:cubicBezTo>
                <a:cubicBezTo>
                  <a:pt x="1906164" y="1150014"/>
                  <a:pt x="1906685" y="1150014"/>
                  <a:pt x="1905903" y="1150014"/>
                </a:cubicBezTo>
                <a:lnTo>
                  <a:pt x="1915541" y="1150014"/>
                </a:lnTo>
                <a:lnTo>
                  <a:pt x="1932749" y="1150014"/>
                </a:lnTo>
                <a:cubicBezTo>
                  <a:pt x="1932749" y="1150014"/>
                  <a:pt x="1932749" y="1150014"/>
                  <a:pt x="1932749" y="1163595"/>
                </a:cubicBezTo>
                <a:cubicBezTo>
                  <a:pt x="1932749" y="1163595"/>
                  <a:pt x="1932749" y="1163595"/>
                  <a:pt x="1930598" y="1163595"/>
                </a:cubicBezTo>
                <a:lnTo>
                  <a:pt x="1917692" y="1163595"/>
                </a:lnTo>
                <a:cubicBezTo>
                  <a:pt x="1915541" y="1163595"/>
                  <a:pt x="1915541" y="1163595"/>
                  <a:pt x="1915541" y="1163595"/>
                </a:cubicBezTo>
                <a:cubicBezTo>
                  <a:pt x="1915541" y="1177614"/>
                  <a:pt x="1915541" y="1177614"/>
                  <a:pt x="1932749" y="1177614"/>
                </a:cubicBezTo>
                <a:cubicBezTo>
                  <a:pt x="1932749" y="1177614"/>
                  <a:pt x="1932749" y="1177614"/>
                  <a:pt x="1932749" y="1191195"/>
                </a:cubicBezTo>
                <a:cubicBezTo>
                  <a:pt x="1932749" y="1191195"/>
                  <a:pt x="1949420" y="1177614"/>
                  <a:pt x="1949420" y="1191195"/>
                </a:cubicBezTo>
                <a:cubicBezTo>
                  <a:pt x="1949420" y="1191195"/>
                  <a:pt x="1949420" y="1191195"/>
                  <a:pt x="1949420" y="1192893"/>
                </a:cubicBezTo>
                <a:lnTo>
                  <a:pt x="1949420" y="1194591"/>
                </a:lnTo>
                <a:lnTo>
                  <a:pt x="1949420" y="1199047"/>
                </a:lnTo>
                <a:cubicBezTo>
                  <a:pt x="1949420" y="1198410"/>
                  <a:pt x="1949420" y="1198835"/>
                  <a:pt x="1949420" y="1199684"/>
                </a:cubicBezTo>
                <a:lnTo>
                  <a:pt x="1949420" y="1204777"/>
                </a:lnTo>
                <a:cubicBezTo>
                  <a:pt x="1966091" y="1204777"/>
                  <a:pt x="1966091" y="1204777"/>
                  <a:pt x="1949420" y="1218358"/>
                </a:cubicBezTo>
                <a:cubicBezTo>
                  <a:pt x="1949420" y="1218358"/>
                  <a:pt x="1949420" y="1218358"/>
                  <a:pt x="1966091" y="1218358"/>
                </a:cubicBezTo>
                <a:lnTo>
                  <a:pt x="1966091" y="1232377"/>
                </a:lnTo>
                <a:cubicBezTo>
                  <a:pt x="1982762" y="1232377"/>
                  <a:pt x="1966091" y="1245958"/>
                  <a:pt x="1982762" y="1245958"/>
                </a:cubicBezTo>
                <a:cubicBezTo>
                  <a:pt x="1982762" y="1245958"/>
                  <a:pt x="1982762" y="1245958"/>
                  <a:pt x="1982762" y="1259539"/>
                </a:cubicBezTo>
                <a:cubicBezTo>
                  <a:pt x="1982762" y="1259539"/>
                  <a:pt x="1982762" y="1259539"/>
                  <a:pt x="1999971" y="1259539"/>
                </a:cubicBezTo>
                <a:lnTo>
                  <a:pt x="1999971" y="1273120"/>
                </a:lnTo>
                <a:lnTo>
                  <a:pt x="1999971" y="1287139"/>
                </a:lnTo>
                <a:lnTo>
                  <a:pt x="2016642" y="1287139"/>
                </a:lnTo>
                <a:cubicBezTo>
                  <a:pt x="2016642" y="1287139"/>
                  <a:pt x="2016642" y="1287139"/>
                  <a:pt x="2018726" y="1287139"/>
                </a:cubicBezTo>
                <a:lnTo>
                  <a:pt x="2031229" y="1287139"/>
                </a:lnTo>
                <a:lnTo>
                  <a:pt x="2033313" y="1287139"/>
                </a:lnTo>
                <a:cubicBezTo>
                  <a:pt x="2033313" y="1287139"/>
                  <a:pt x="2033313" y="1287139"/>
                  <a:pt x="2033313" y="1300721"/>
                </a:cubicBezTo>
                <a:cubicBezTo>
                  <a:pt x="2033313" y="1300721"/>
                  <a:pt x="2033313" y="1300721"/>
                  <a:pt x="2016642" y="1314302"/>
                </a:cubicBezTo>
                <a:cubicBezTo>
                  <a:pt x="2016642" y="1314302"/>
                  <a:pt x="2016642" y="1314302"/>
                  <a:pt x="2016642" y="1300721"/>
                </a:cubicBezTo>
                <a:cubicBezTo>
                  <a:pt x="2016642" y="1300721"/>
                  <a:pt x="2016642" y="1300721"/>
                  <a:pt x="1999971" y="1314302"/>
                </a:cubicBezTo>
                <a:lnTo>
                  <a:pt x="1999971" y="1327883"/>
                </a:lnTo>
                <a:lnTo>
                  <a:pt x="2016642" y="1327883"/>
                </a:lnTo>
                <a:cubicBezTo>
                  <a:pt x="2016642" y="1327883"/>
                  <a:pt x="2016642" y="1327883"/>
                  <a:pt x="2016642" y="1341902"/>
                </a:cubicBezTo>
                <a:cubicBezTo>
                  <a:pt x="2016642" y="1341902"/>
                  <a:pt x="2016642" y="1341902"/>
                  <a:pt x="2016642" y="1355483"/>
                </a:cubicBezTo>
                <a:cubicBezTo>
                  <a:pt x="2016642" y="1355483"/>
                  <a:pt x="2016642" y="1355483"/>
                  <a:pt x="2016642" y="1357181"/>
                </a:cubicBezTo>
                <a:lnTo>
                  <a:pt x="2016642" y="1367367"/>
                </a:lnTo>
                <a:lnTo>
                  <a:pt x="2016642" y="1369064"/>
                </a:lnTo>
                <a:lnTo>
                  <a:pt x="2033313" y="1369064"/>
                </a:lnTo>
                <a:lnTo>
                  <a:pt x="2033313" y="1382645"/>
                </a:lnTo>
                <a:cubicBezTo>
                  <a:pt x="2020810" y="1382645"/>
                  <a:pt x="2027061" y="1382645"/>
                  <a:pt x="2023936" y="1382645"/>
                </a:cubicBezTo>
                <a:lnTo>
                  <a:pt x="2020810" y="1382645"/>
                </a:lnTo>
                <a:lnTo>
                  <a:pt x="2016642" y="1382645"/>
                </a:lnTo>
                <a:cubicBezTo>
                  <a:pt x="2016642" y="1382645"/>
                  <a:pt x="2016642" y="1382645"/>
                  <a:pt x="2016642" y="1396665"/>
                </a:cubicBezTo>
                <a:lnTo>
                  <a:pt x="1999971" y="1396665"/>
                </a:lnTo>
                <a:cubicBezTo>
                  <a:pt x="1999971" y="1410246"/>
                  <a:pt x="2016642" y="1410246"/>
                  <a:pt x="2016642" y="1410246"/>
                </a:cubicBezTo>
                <a:lnTo>
                  <a:pt x="2016642" y="1423827"/>
                </a:lnTo>
                <a:lnTo>
                  <a:pt x="2016642" y="1437408"/>
                </a:lnTo>
                <a:lnTo>
                  <a:pt x="2016642" y="1451427"/>
                </a:lnTo>
                <a:lnTo>
                  <a:pt x="2016642" y="1465008"/>
                </a:lnTo>
                <a:lnTo>
                  <a:pt x="2016642" y="1478589"/>
                </a:lnTo>
                <a:lnTo>
                  <a:pt x="1999971" y="1478589"/>
                </a:lnTo>
                <a:lnTo>
                  <a:pt x="1999971" y="1465008"/>
                </a:lnTo>
                <a:lnTo>
                  <a:pt x="1999971" y="1451427"/>
                </a:lnTo>
                <a:lnTo>
                  <a:pt x="1982762" y="1451427"/>
                </a:lnTo>
                <a:cubicBezTo>
                  <a:pt x="1982762" y="1451427"/>
                  <a:pt x="1982762" y="1465008"/>
                  <a:pt x="1999971" y="1465008"/>
                </a:cubicBezTo>
                <a:cubicBezTo>
                  <a:pt x="1982762" y="1478589"/>
                  <a:pt x="1982762" y="1478589"/>
                  <a:pt x="1999971" y="1478589"/>
                </a:cubicBezTo>
                <a:cubicBezTo>
                  <a:pt x="1999971" y="1478589"/>
                  <a:pt x="1999971" y="1478589"/>
                  <a:pt x="1997820" y="1478589"/>
                </a:cubicBezTo>
                <a:lnTo>
                  <a:pt x="1990022" y="1478589"/>
                </a:lnTo>
                <a:lnTo>
                  <a:pt x="1989215" y="1478589"/>
                </a:lnTo>
                <a:cubicBezTo>
                  <a:pt x="1987064" y="1478589"/>
                  <a:pt x="1982762" y="1478589"/>
                  <a:pt x="1982762" y="1478589"/>
                </a:cubicBezTo>
                <a:cubicBezTo>
                  <a:pt x="1966091" y="1478589"/>
                  <a:pt x="1982762" y="1478589"/>
                  <a:pt x="1982762" y="1465008"/>
                </a:cubicBezTo>
                <a:cubicBezTo>
                  <a:pt x="1982762" y="1465008"/>
                  <a:pt x="1982762" y="1465008"/>
                  <a:pt x="1980678" y="1465008"/>
                </a:cubicBezTo>
                <a:lnTo>
                  <a:pt x="1976510" y="1465008"/>
                </a:lnTo>
                <a:cubicBezTo>
                  <a:pt x="1975468" y="1465008"/>
                  <a:pt x="1974947" y="1465008"/>
                  <a:pt x="1975729" y="1465008"/>
                </a:cubicBezTo>
                <a:lnTo>
                  <a:pt x="1973124" y="1465008"/>
                </a:lnTo>
                <a:lnTo>
                  <a:pt x="1972343" y="1465008"/>
                </a:lnTo>
                <a:cubicBezTo>
                  <a:pt x="1970259" y="1465008"/>
                  <a:pt x="1966091" y="1465008"/>
                  <a:pt x="1966091" y="1465008"/>
                </a:cubicBezTo>
                <a:cubicBezTo>
                  <a:pt x="1949420" y="1478589"/>
                  <a:pt x="1966091" y="1478589"/>
                  <a:pt x="1966091" y="1478589"/>
                </a:cubicBezTo>
                <a:lnTo>
                  <a:pt x="1949420" y="1478589"/>
                </a:lnTo>
                <a:cubicBezTo>
                  <a:pt x="1949420" y="1478589"/>
                  <a:pt x="1949420" y="1478589"/>
                  <a:pt x="1932749" y="1492170"/>
                </a:cubicBezTo>
                <a:lnTo>
                  <a:pt x="1922801" y="1492170"/>
                </a:lnTo>
                <a:cubicBezTo>
                  <a:pt x="1925220" y="1492170"/>
                  <a:pt x="1915541" y="1492170"/>
                  <a:pt x="1915541" y="1492170"/>
                </a:cubicBezTo>
                <a:lnTo>
                  <a:pt x="1915541" y="1478589"/>
                </a:lnTo>
                <a:cubicBezTo>
                  <a:pt x="1915541" y="1478589"/>
                  <a:pt x="1915541" y="1492170"/>
                  <a:pt x="1898870" y="1492170"/>
                </a:cubicBezTo>
                <a:lnTo>
                  <a:pt x="1886367" y="1492170"/>
                </a:lnTo>
                <a:lnTo>
                  <a:pt x="1882199" y="1492170"/>
                </a:lnTo>
                <a:cubicBezTo>
                  <a:pt x="1882199" y="1492170"/>
                  <a:pt x="1882199" y="1492170"/>
                  <a:pt x="1882199" y="1478589"/>
                </a:cubicBezTo>
                <a:lnTo>
                  <a:pt x="1882199" y="1465008"/>
                </a:lnTo>
                <a:cubicBezTo>
                  <a:pt x="1865528" y="1465008"/>
                  <a:pt x="1865528" y="1478589"/>
                  <a:pt x="1865528" y="1478589"/>
                </a:cubicBezTo>
                <a:cubicBezTo>
                  <a:pt x="1865528" y="1478589"/>
                  <a:pt x="1865528" y="1478589"/>
                  <a:pt x="1865528" y="1465008"/>
                </a:cubicBezTo>
                <a:lnTo>
                  <a:pt x="1863377" y="1465008"/>
                </a:lnTo>
                <a:lnTo>
                  <a:pt x="1850471" y="1465008"/>
                </a:lnTo>
                <a:cubicBezTo>
                  <a:pt x="1848320" y="1465008"/>
                  <a:pt x="1848320" y="1465008"/>
                  <a:pt x="1848320" y="1465008"/>
                </a:cubicBezTo>
                <a:cubicBezTo>
                  <a:pt x="1848320" y="1465008"/>
                  <a:pt x="1848320" y="1478589"/>
                  <a:pt x="1865528" y="1478589"/>
                </a:cubicBezTo>
                <a:cubicBezTo>
                  <a:pt x="1865528" y="1478589"/>
                  <a:pt x="1865528" y="1478589"/>
                  <a:pt x="1863377" y="1478589"/>
                </a:cubicBezTo>
                <a:cubicBezTo>
                  <a:pt x="1861226" y="1478589"/>
                  <a:pt x="1856924" y="1478589"/>
                  <a:pt x="1848320" y="1478589"/>
                </a:cubicBezTo>
                <a:lnTo>
                  <a:pt x="1848320" y="1492170"/>
                </a:lnTo>
                <a:lnTo>
                  <a:pt x="1848320" y="1506190"/>
                </a:lnTo>
                <a:lnTo>
                  <a:pt x="1831649" y="1506190"/>
                </a:lnTo>
                <a:cubicBezTo>
                  <a:pt x="1831649" y="1506190"/>
                  <a:pt x="1831649" y="1506190"/>
                  <a:pt x="1831649" y="1519771"/>
                </a:cubicBezTo>
                <a:lnTo>
                  <a:pt x="1814978" y="1519771"/>
                </a:lnTo>
                <a:lnTo>
                  <a:pt x="1814978" y="1506190"/>
                </a:lnTo>
                <a:lnTo>
                  <a:pt x="1798307" y="1506190"/>
                </a:lnTo>
                <a:cubicBezTo>
                  <a:pt x="1798307" y="1506190"/>
                  <a:pt x="1798307" y="1506190"/>
                  <a:pt x="1781098" y="1506190"/>
                </a:cubicBezTo>
                <a:lnTo>
                  <a:pt x="1779014" y="1506190"/>
                </a:lnTo>
                <a:lnTo>
                  <a:pt x="1774847" y="1506190"/>
                </a:lnTo>
                <a:cubicBezTo>
                  <a:pt x="1773805" y="1506190"/>
                  <a:pt x="1773284" y="1506190"/>
                  <a:pt x="1774065" y="1506190"/>
                </a:cubicBezTo>
                <a:lnTo>
                  <a:pt x="1771460" y="1506190"/>
                </a:lnTo>
                <a:cubicBezTo>
                  <a:pt x="1772242" y="1506190"/>
                  <a:pt x="1771721" y="1506190"/>
                  <a:pt x="1770679" y="1506190"/>
                </a:cubicBezTo>
                <a:lnTo>
                  <a:pt x="1766511" y="1506190"/>
                </a:lnTo>
                <a:cubicBezTo>
                  <a:pt x="1764427" y="1506190"/>
                  <a:pt x="1764427" y="1506190"/>
                  <a:pt x="1764427" y="1506190"/>
                </a:cubicBezTo>
                <a:cubicBezTo>
                  <a:pt x="1756092" y="1506190"/>
                  <a:pt x="1751924" y="1506190"/>
                  <a:pt x="1751924" y="1506190"/>
                </a:cubicBezTo>
                <a:lnTo>
                  <a:pt x="1747756" y="1506190"/>
                </a:lnTo>
                <a:lnTo>
                  <a:pt x="1747756" y="1519771"/>
                </a:lnTo>
                <a:lnTo>
                  <a:pt x="1741505" y="1519771"/>
                </a:lnTo>
                <a:cubicBezTo>
                  <a:pt x="1740463" y="1519771"/>
                  <a:pt x="1739942" y="1519771"/>
                  <a:pt x="1740723" y="1519771"/>
                </a:cubicBezTo>
                <a:lnTo>
                  <a:pt x="1740463" y="1519771"/>
                </a:lnTo>
                <a:cubicBezTo>
                  <a:pt x="1737337" y="1519771"/>
                  <a:pt x="1743588" y="1519771"/>
                  <a:pt x="1731085" y="1519771"/>
                </a:cubicBezTo>
                <a:lnTo>
                  <a:pt x="1728934" y="1519771"/>
                </a:lnTo>
                <a:cubicBezTo>
                  <a:pt x="1726783" y="1519771"/>
                  <a:pt x="1722481" y="1519771"/>
                  <a:pt x="1713877" y="1519771"/>
                </a:cubicBezTo>
                <a:lnTo>
                  <a:pt x="1713877" y="1506190"/>
                </a:lnTo>
                <a:lnTo>
                  <a:pt x="1713877" y="1492170"/>
                </a:lnTo>
                <a:lnTo>
                  <a:pt x="1709709" y="1492170"/>
                </a:lnTo>
                <a:cubicBezTo>
                  <a:pt x="1709709" y="1492170"/>
                  <a:pt x="1705541" y="1492170"/>
                  <a:pt x="1697206" y="1492170"/>
                </a:cubicBezTo>
                <a:cubicBezTo>
                  <a:pt x="1697206" y="1506190"/>
                  <a:pt x="1713877" y="1506190"/>
                  <a:pt x="1697206" y="1506190"/>
                </a:cubicBezTo>
                <a:cubicBezTo>
                  <a:pt x="1705541" y="1506190"/>
                  <a:pt x="1709709" y="1506190"/>
                  <a:pt x="1709709" y="1506190"/>
                </a:cubicBezTo>
                <a:lnTo>
                  <a:pt x="1711793" y="1506190"/>
                </a:lnTo>
                <a:lnTo>
                  <a:pt x="1713877" y="1506190"/>
                </a:lnTo>
                <a:cubicBezTo>
                  <a:pt x="1697206" y="1519771"/>
                  <a:pt x="1713877" y="1519771"/>
                  <a:pt x="1713877" y="1519771"/>
                </a:cubicBezTo>
                <a:lnTo>
                  <a:pt x="1713877" y="1523166"/>
                </a:lnTo>
                <a:cubicBezTo>
                  <a:pt x="1713877" y="1523166"/>
                  <a:pt x="1713877" y="1526561"/>
                  <a:pt x="1713877" y="1533352"/>
                </a:cubicBezTo>
                <a:lnTo>
                  <a:pt x="1713877" y="1546933"/>
                </a:lnTo>
                <a:cubicBezTo>
                  <a:pt x="1713877" y="1546933"/>
                  <a:pt x="1713877" y="1546933"/>
                  <a:pt x="1713877" y="1560952"/>
                </a:cubicBezTo>
                <a:lnTo>
                  <a:pt x="1731085" y="1560952"/>
                </a:lnTo>
                <a:cubicBezTo>
                  <a:pt x="1731085" y="1560952"/>
                  <a:pt x="1731085" y="1560952"/>
                  <a:pt x="1713877" y="1574533"/>
                </a:cubicBezTo>
                <a:lnTo>
                  <a:pt x="1731085" y="1574533"/>
                </a:lnTo>
                <a:lnTo>
                  <a:pt x="1747756" y="1574533"/>
                </a:lnTo>
                <a:cubicBezTo>
                  <a:pt x="1747756" y="1574533"/>
                  <a:pt x="1747756" y="1574533"/>
                  <a:pt x="1747756" y="1588114"/>
                </a:cubicBezTo>
                <a:cubicBezTo>
                  <a:pt x="1747756" y="1588114"/>
                  <a:pt x="1747756" y="1588114"/>
                  <a:pt x="1731085" y="1588114"/>
                </a:cubicBezTo>
                <a:cubicBezTo>
                  <a:pt x="1747756" y="1588114"/>
                  <a:pt x="1731085" y="1588114"/>
                  <a:pt x="1731085" y="1601696"/>
                </a:cubicBezTo>
                <a:cubicBezTo>
                  <a:pt x="1731085" y="1601696"/>
                  <a:pt x="1731085" y="1601696"/>
                  <a:pt x="1733169" y="1601696"/>
                </a:cubicBezTo>
                <a:lnTo>
                  <a:pt x="1745672" y="1601696"/>
                </a:lnTo>
                <a:cubicBezTo>
                  <a:pt x="1747756" y="1601696"/>
                  <a:pt x="1747756" y="1601696"/>
                  <a:pt x="1747756" y="1601696"/>
                </a:cubicBezTo>
                <a:lnTo>
                  <a:pt x="1764427" y="1601696"/>
                </a:lnTo>
                <a:lnTo>
                  <a:pt x="1764427" y="1615715"/>
                </a:lnTo>
                <a:lnTo>
                  <a:pt x="1758176" y="1615715"/>
                </a:lnTo>
                <a:cubicBezTo>
                  <a:pt x="1757134" y="1615715"/>
                  <a:pt x="1756613" y="1615715"/>
                  <a:pt x="1757394" y="1615715"/>
                </a:cubicBezTo>
                <a:lnTo>
                  <a:pt x="1747756" y="1615715"/>
                </a:lnTo>
                <a:cubicBezTo>
                  <a:pt x="1764427" y="1629296"/>
                  <a:pt x="1764427" y="1629296"/>
                  <a:pt x="1747756" y="1629296"/>
                </a:cubicBezTo>
                <a:lnTo>
                  <a:pt x="1764427" y="1629296"/>
                </a:lnTo>
                <a:lnTo>
                  <a:pt x="1764427" y="1642877"/>
                </a:lnTo>
                <a:cubicBezTo>
                  <a:pt x="1764427" y="1642877"/>
                  <a:pt x="1781098" y="1642877"/>
                  <a:pt x="1781098" y="1629296"/>
                </a:cubicBezTo>
                <a:lnTo>
                  <a:pt x="1781098" y="1642877"/>
                </a:lnTo>
                <a:lnTo>
                  <a:pt x="1798307" y="1642877"/>
                </a:lnTo>
                <a:cubicBezTo>
                  <a:pt x="1798307" y="1642877"/>
                  <a:pt x="1798307" y="1642877"/>
                  <a:pt x="1798307" y="1656458"/>
                </a:cubicBezTo>
                <a:cubicBezTo>
                  <a:pt x="1798307" y="1656458"/>
                  <a:pt x="1798307" y="1642877"/>
                  <a:pt x="1781098" y="1656458"/>
                </a:cubicBezTo>
                <a:lnTo>
                  <a:pt x="1781098" y="1670477"/>
                </a:lnTo>
                <a:cubicBezTo>
                  <a:pt x="1781098" y="1670477"/>
                  <a:pt x="1781098" y="1670477"/>
                  <a:pt x="1783249" y="1670477"/>
                </a:cubicBezTo>
                <a:lnTo>
                  <a:pt x="1796156" y="1670477"/>
                </a:lnTo>
                <a:lnTo>
                  <a:pt x="1798307" y="1670477"/>
                </a:lnTo>
                <a:cubicBezTo>
                  <a:pt x="1798307" y="1670477"/>
                  <a:pt x="1798307" y="1670477"/>
                  <a:pt x="1798307" y="1684058"/>
                </a:cubicBezTo>
                <a:cubicBezTo>
                  <a:pt x="1798307" y="1684058"/>
                  <a:pt x="1798307" y="1684058"/>
                  <a:pt x="1814978" y="1684058"/>
                </a:cubicBezTo>
                <a:cubicBezTo>
                  <a:pt x="1814978" y="1684058"/>
                  <a:pt x="1814978" y="1684058"/>
                  <a:pt x="1814978" y="1685756"/>
                </a:cubicBezTo>
                <a:lnTo>
                  <a:pt x="1814978" y="1697640"/>
                </a:lnTo>
                <a:cubicBezTo>
                  <a:pt x="1814978" y="1711221"/>
                  <a:pt x="1814978" y="1697640"/>
                  <a:pt x="1814978" y="1711221"/>
                </a:cubicBezTo>
                <a:cubicBezTo>
                  <a:pt x="1814978" y="1711221"/>
                  <a:pt x="1819145" y="1711221"/>
                  <a:pt x="1821229" y="1711221"/>
                </a:cubicBezTo>
                <a:lnTo>
                  <a:pt x="1822011" y="1711221"/>
                </a:lnTo>
                <a:lnTo>
                  <a:pt x="1824616" y="1711221"/>
                </a:lnTo>
                <a:cubicBezTo>
                  <a:pt x="1823834" y="1711221"/>
                  <a:pt x="1824355" y="1711221"/>
                  <a:pt x="1825397" y="1711221"/>
                </a:cubicBezTo>
                <a:lnTo>
                  <a:pt x="1829565" y="1711221"/>
                </a:lnTo>
                <a:lnTo>
                  <a:pt x="1831649" y="1711221"/>
                </a:lnTo>
                <a:cubicBezTo>
                  <a:pt x="1831649" y="1711221"/>
                  <a:pt x="1831649" y="1725240"/>
                  <a:pt x="1814978" y="1725240"/>
                </a:cubicBezTo>
                <a:lnTo>
                  <a:pt x="1831649" y="1725240"/>
                </a:lnTo>
                <a:lnTo>
                  <a:pt x="1831649" y="1738821"/>
                </a:lnTo>
                <a:lnTo>
                  <a:pt x="1831649" y="1752402"/>
                </a:lnTo>
                <a:lnTo>
                  <a:pt x="1831649" y="1765983"/>
                </a:lnTo>
                <a:lnTo>
                  <a:pt x="1848320" y="1765983"/>
                </a:lnTo>
                <a:lnTo>
                  <a:pt x="1848320" y="1780002"/>
                </a:lnTo>
                <a:cubicBezTo>
                  <a:pt x="1848320" y="1780002"/>
                  <a:pt x="1848320" y="1780002"/>
                  <a:pt x="1848320" y="1793584"/>
                </a:cubicBezTo>
                <a:cubicBezTo>
                  <a:pt x="1848320" y="1780002"/>
                  <a:pt x="1831649" y="1793584"/>
                  <a:pt x="1848320" y="1793584"/>
                </a:cubicBezTo>
                <a:cubicBezTo>
                  <a:pt x="1848320" y="1793584"/>
                  <a:pt x="1848320" y="1793584"/>
                  <a:pt x="1848320" y="1795281"/>
                </a:cubicBezTo>
                <a:lnTo>
                  <a:pt x="1848320" y="1807165"/>
                </a:lnTo>
                <a:lnTo>
                  <a:pt x="1848320" y="1820746"/>
                </a:lnTo>
                <a:cubicBezTo>
                  <a:pt x="1856924" y="1820746"/>
                  <a:pt x="1861226" y="1820746"/>
                  <a:pt x="1863377" y="1820746"/>
                </a:cubicBezTo>
                <a:lnTo>
                  <a:pt x="1865528" y="1820746"/>
                </a:lnTo>
                <a:lnTo>
                  <a:pt x="1848320" y="1834765"/>
                </a:lnTo>
                <a:lnTo>
                  <a:pt x="1865528" y="1834765"/>
                </a:lnTo>
                <a:cubicBezTo>
                  <a:pt x="1865528" y="1848346"/>
                  <a:pt x="1865528" y="1848346"/>
                  <a:pt x="1882199" y="1848346"/>
                </a:cubicBezTo>
                <a:lnTo>
                  <a:pt x="1878031" y="1848346"/>
                </a:lnTo>
                <a:lnTo>
                  <a:pt x="1867612" y="1848346"/>
                </a:lnTo>
                <a:cubicBezTo>
                  <a:pt x="1865528" y="1848346"/>
                  <a:pt x="1865528" y="1848346"/>
                  <a:pt x="1865528" y="1848346"/>
                </a:cubicBezTo>
                <a:lnTo>
                  <a:pt x="1865528" y="1861927"/>
                </a:lnTo>
                <a:lnTo>
                  <a:pt x="1882199" y="1861927"/>
                </a:lnTo>
                <a:lnTo>
                  <a:pt x="1882199" y="1875508"/>
                </a:lnTo>
                <a:cubicBezTo>
                  <a:pt x="1882199" y="1875508"/>
                  <a:pt x="1882199" y="1875508"/>
                  <a:pt x="1865528" y="1889528"/>
                </a:cubicBezTo>
                <a:lnTo>
                  <a:pt x="1865528" y="1903109"/>
                </a:lnTo>
                <a:cubicBezTo>
                  <a:pt x="1865528" y="1903109"/>
                  <a:pt x="1865528" y="1903109"/>
                  <a:pt x="1865528" y="1916690"/>
                </a:cubicBezTo>
                <a:lnTo>
                  <a:pt x="1865528" y="1930271"/>
                </a:lnTo>
                <a:cubicBezTo>
                  <a:pt x="1865528" y="1930271"/>
                  <a:pt x="1865528" y="1930271"/>
                  <a:pt x="1865528" y="1944290"/>
                </a:cubicBezTo>
                <a:lnTo>
                  <a:pt x="1882199" y="1944290"/>
                </a:lnTo>
                <a:cubicBezTo>
                  <a:pt x="1882199" y="1944290"/>
                  <a:pt x="1882199" y="1944290"/>
                  <a:pt x="1882199" y="1957871"/>
                </a:cubicBezTo>
                <a:cubicBezTo>
                  <a:pt x="1882199" y="1957871"/>
                  <a:pt x="1865528" y="1957871"/>
                  <a:pt x="1865528" y="1971452"/>
                </a:cubicBezTo>
                <a:cubicBezTo>
                  <a:pt x="1865528" y="1971452"/>
                  <a:pt x="1865528" y="1971452"/>
                  <a:pt x="1865528" y="1969755"/>
                </a:cubicBezTo>
                <a:lnTo>
                  <a:pt x="1865528" y="1966359"/>
                </a:lnTo>
                <a:cubicBezTo>
                  <a:pt x="1865528" y="1965511"/>
                  <a:pt x="1865528" y="1965086"/>
                  <a:pt x="1865528" y="1965723"/>
                </a:cubicBezTo>
                <a:lnTo>
                  <a:pt x="1865528" y="1957871"/>
                </a:lnTo>
                <a:lnTo>
                  <a:pt x="1848320" y="1957871"/>
                </a:lnTo>
                <a:cubicBezTo>
                  <a:pt x="1848320" y="1971452"/>
                  <a:pt x="1848320" y="1971452"/>
                  <a:pt x="1865528" y="1971452"/>
                </a:cubicBezTo>
                <a:lnTo>
                  <a:pt x="1848320" y="1971452"/>
                </a:lnTo>
                <a:cubicBezTo>
                  <a:pt x="1848320" y="1985033"/>
                  <a:pt x="1865528" y="1985033"/>
                  <a:pt x="1865528" y="1985033"/>
                </a:cubicBezTo>
                <a:lnTo>
                  <a:pt x="1865528" y="1999053"/>
                </a:lnTo>
                <a:lnTo>
                  <a:pt x="1865528" y="2012634"/>
                </a:lnTo>
                <a:lnTo>
                  <a:pt x="1865528" y="2026215"/>
                </a:lnTo>
                <a:lnTo>
                  <a:pt x="1848320" y="2026215"/>
                </a:lnTo>
                <a:lnTo>
                  <a:pt x="1848320" y="2012634"/>
                </a:lnTo>
                <a:lnTo>
                  <a:pt x="1831649" y="2012634"/>
                </a:lnTo>
                <a:cubicBezTo>
                  <a:pt x="1848320" y="2012634"/>
                  <a:pt x="1848320" y="2026215"/>
                  <a:pt x="1831649" y="2026215"/>
                </a:cubicBezTo>
                <a:lnTo>
                  <a:pt x="1822011" y="2026215"/>
                </a:lnTo>
                <a:cubicBezTo>
                  <a:pt x="1822792" y="2026215"/>
                  <a:pt x="1822271" y="2026215"/>
                  <a:pt x="1821229" y="2026215"/>
                </a:cubicBezTo>
                <a:lnTo>
                  <a:pt x="1817062" y="2026215"/>
                </a:lnTo>
                <a:cubicBezTo>
                  <a:pt x="1814978" y="2026215"/>
                  <a:pt x="1814978" y="2026215"/>
                  <a:pt x="1814978" y="2026215"/>
                </a:cubicBezTo>
                <a:cubicBezTo>
                  <a:pt x="1831649" y="2012634"/>
                  <a:pt x="1814978" y="2012634"/>
                  <a:pt x="1814978" y="2012634"/>
                </a:cubicBezTo>
                <a:lnTo>
                  <a:pt x="1814978" y="2004782"/>
                </a:lnTo>
                <a:cubicBezTo>
                  <a:pt x="1814978" y="2006692"/>
                  <a:pt x="1814978" y="1999053"/>
                  <a:pt x="1814978" y="1999053"/>
                </a:cubicBezTo>
                <a:cubicBezTo>
                  <a:pt x="1814978" y="1999053"/>
                  <a:pt x="1814978" y="1999053"/>
                  <a:pt x="1798307" y="1999053"/>
                </a:cubicBezTo>
                <a:lnTo>
                  <a:pt x="1798307" y="1985033"/>
                </a:lnTo>
                <a:lnTo>
                  <a:pt x="1781098" y="1985033"/>
                </a:lnTo>
                <a:cubicBezTo>
                  <a:pt x="1798307" y="1985033"/>
                  <a:pt x="1798307" y="1999053"/>
                  <a:pt x="1798307" y="1999053"/>
                </a:cubicBezTo>
                <a:cubicBezTo>
                  <a:pt x="1798307" y="1999053"/>
                  <a:pt x="1798307" y="1999053"/>
                  <a:pt x="1798307" y="2012634"/>
                </a:cubicBezTo>
                <a:cubicBezTo>
                  <a:pt x="1798307" y="2012634"/>
                  <a:pt x="1798307" y="2012634"/>
                  <a:pt x="1800391" y="2012634"/>
                </a:cubicBezTo>
                <a:lnTo>
                  <a:pt x="1812894" y="2012634"/>
                </a:lnTo>
                <a:lnTo>
                  <a:pt x="1814978" y="2012634"/>
                </a:lnTo>
                <a:cubicBezTo>
                  <a:pt x="1798307" y="2012634"/>
                  <a:pt x="1798307" y="2026215"/>
                  <a:pt x="1798307" y="2026215"/>
                </a:cubicBezTo>
                <a:cubicBezTo>
                  <a:pt x="1798307" y="2026215"/>
                  <a:pt x="1814978" y="2026215"/>
                  <a:pt x="1798307" y="2039796"/>
                </a:cubicBezTo>
                <a:cubicBezTo>
                  <a:pt x="1798307" y="2039796"/>
                  <a:pt x="1798307" y="2039796"/>
                  <a:pt x="1781098" y="2039796"/>
                </a:cubicBezTo>
                <a:cubicBezTo>
                  <a:pt x="1781098" y="2053815"/>
                  <a:pt x="1781098" y="2039796"/>
                  <a:pt x="1781098" y="2053815"/>
                </a:cubicBezTo>
                <a:lnTo>
                  <a:pt x="1764427" y="2053815"/>
                </a:lnTo>
                <a:lnTo>
                  <a:pt x="1764427" y="2039796"/>
                </a:lnTo>
                <a:cubicBezTo>
                  <a:pt x="1747756" y="2053815"/>
                  <a:pt x="1764427" y="2053815"/>
                  <a:pt x="1747756" y="2053815"/>
                </a:cubicBezTo>
                <a:cubicBezTo>
                  <a:pt x="1739421" y="2053815"/>
                  <a:pt x="1735253" y="2053815"/>
                  <a:pt x="1735253" y="2053815"/>
                </a:cubicBezTo>
                <a:lnTo>
                  <a:pt x="1731085" y="2053815"/>
                </a:lnTo>
                <a:lnTo>
                  <a:pt x="1731085" y="2039796"/>
                </a:lnTo>
                <a:cubicBezTo>
                  <a:pt x="1713877" y="2039796"/>
                  <a:pt x="1713877" y="2026215"/>
                  <a:pt x="1713877" y="2026215"/>
                </a:cubicBezTo>
                <a:cubicBezTo>
                  <a:pt x="1697206" y="2026215"/>
                  <a:pt x="1697206" y="2026215"/>
                  <a:pt x="1697206" y="2039796"/>
                </a:cubicBezTo>
                <a:cubicBezTo>
                  <a:pt x="1697206" y="2039796"/>
                  <a:pt x="1697206" y="2039796"/>
                  <a:pt x="1699290" y="2039796"/>
                </a:cubicBezTo>
                <a:lnTo>
                  <a:pt x="1713877" y="2039796"/>
                </a:lnTo>
                <a:cubicBezTo>
                  <a:pt x="1713877" y="2039796"/>
                  <a:pt x="1713877" y="2053815"/>
                  <a:pt x="1697206" y="2053815"/>
                </a:cubicBezTo>
                <a:lnTo>
                  <a:pt x="1697206" y="2067396"/>
                </a:lnTo>
                <a:lnTo>
                  <a:pt x="1697206" y="2080977"/>
                </a:lnTo>
                <a:lnTo>
                  <a:pt x="1680535" y="2080977"/>
                </a:lnTo>
                <a:cubicBezTo>
                  <a:pt x="1680535" y="2080977"/>
                  <a:pt x="1680535" y="2080977"/>
                  <a:pt x="1663864" y="2080977"/>
                </a:cubicBezTo>
                <a:cubicBezTo>
                  <a:pt x="1663864" y="2080977"/>
                  <a:pt x="1663864" y="2080977"/>
                  <a:pt x="1661713" y="2080977"/>
                </a:cubicBezTo>
                <a:lnTo>
                  <a:pt x="1653915" y="2080977"/>
                </a:lnTo>
                <a:cubicBezTo>
                  <a:pt x="1656335" y="2080977"/>
                  <a:pt x="1646655" y="2080977"/>
                  <a:pt x="1646655" y="2080977"/>
                </a:cubicBezTo>
                <a:cubicBezTo>
                  <a:pt x="1646655" y="2080977"/>
                  <a:pt x="1646655" y="2080977"/>
                  <a:pt x="1629984" y="2080977"/>
                </a:cubicBezTo>
                <a:cubicBezTo>
                  <a:pt x="1629984" y="2080977"/>
                  <a:pt x="1629984" y="2080977"/>
                  <a:pt x="1613314" y="2080977"/>
                </a:cubicBezTo>
                <a:lnTo>
                  <a:pt x="1596643" y="2080977"/>
                </a:lnTo>
                <a:lnTo>
                  <a:pt x="1579434" y="2094558"/>
                </a:lnTo>
                <a:cubicBezTo>
                  <a:pt x="1579434" y="2094558"/>
                  <a:pt x="1579434" y="2094558"/>
                  <a:pt x="1579434" y="2080977"/>
                </a:cubicBezTo>
                <a:lnTo>
                  <a:pt x="1577350" y="2080977"/>
                </a:lnTo>
                <a:cubicBezTo>
                  <a:pt x="1575267" y="2080977"/>
                  <a:pt x="1571099" y="2080977"/>
                  <a:pt x="1562763" y="2080977"/>
                </a:cubicBezTo>
                <a:cubicBezTo>
                  <a:pt x="1562763" y="2087768"/>
                  <a:pt x="1562763" y="2091163"/>
                  <a:pt x="1562763" y="2091163"/>
                </a:cubicBezTo>
                <a:lnTo>
                  <a:pt x="1562763" y="2094558"/>
                </a:lnTo>
                <a:lnTo>
                  <a:pt x="1562763" y="2108578"/>
                </a:lnTo>
                <a:lnTo>
                  <a:pt x="1546092" y="2108578"/>
                </a:lnTo>
                <a:lnTo>
                  <a:pt x="1546092" y="2094558"/>
                </a:lnTo>
                <a:lnTo>
                  <a:pt x="1541924" y="2094558"/>
                </a:lnTo>
                <a:cubicBezTo>
                  <a:pt x="1541924" y="2094558"/>
                  <a:pt x="1537757" y="2094558"/>
                  <a:pt x="1529421" y="2094558"/>
                </a:cubicBezTo>
                <a:lnTo>
                  <a:pt x="1529421" y="2080977"/>
                </a:lnTo>
                <a:cubicBezTo>
                  <a:pt x="1529421" y="2080977"/>
                  <a:pt x="1529421" y="2080977"/>
                  <a:pt x="1527270" y="2080977"/>
                </a:cubicBezTo>
                <a:lnTo>
                  <a:pt x="1522968" y="2080977"/>
                </a:lnTo>
                <a:cubicBezTo>
                  <a:pt x="1521893" y="2080977"/>
                  <a:pt x="1521355" y="2080977"/>
                  <a:pt x="1522161" y="2080977"/>
                </a:cubicBezTo>
                <a:lnTo>
                  <a:pt x="1512213" y="2080977"/>
                </a:lnTo>
                <a:lnTo>
                  <a:pt x="1495542" y="2080977"/>
                </a:lnTo>
                <a:cubicBezTo>
                  <a:pt x="1512213" y="2080977"/>
                  <a:pt x="1512213" y="2067396"/>
                  <a:pt x="1512213" y="2067396"/>
                </a:cubicBezTo>
                <a:cubicBezTo>
                  <a:pt x="1512213" y="2067396"/>
                  <a:pt x="1512213" y="2067396"/>
                  <a:pt x="1510129" y="2067396"/>
                </a:cubicBezTo>
                <a:lnTo>
                  <a:pt x="1502575" y="2067396"/>
                </a:lnTo>
                <a:lnTo>
                  <a:pt x="1501793" y="2067396"/>
                </a:lnTo>
                <a:lnTo>
                  <a:pt x="1497626" y="2067396"/>
                </a:lnTo>
                <a:cubicBezTo>
                  <a:pt x="1495542" y="2067396"/>
                  <a:pt x="1495542" y="2067396"/>
                  <a:pt x="1495542" y="2067396"/>
                </a:cubicBezTo>
                <a:cubicBezTo>
                  <a:pt x="1495542" y="2053815"/>
                  <a:pt x="1512213" y="2053815"/>
                  <a:pt x="1512213" y="2053815"/>
                </a:cubicBezTo>
                <a:lnTo>
                  <a:pt x="1512213" y="2050310"/>
                </a:lnTo>
                <a:cubicBezTo>
                  <a:pt x="1512213" y="2050311"/>
                  <a:pt x="1512213" y="2046806"/>
                  <a:pt x="1512213" y="2039796"/>
                </a:cubicBezTo>
                <a:lnTo>
                  <a:pt x="1497626" y="2039796"/>
                </a:lnTo>
                <a:cubicBezTo>
                  <a:pt x="1495542" y="2039796"/>
                  <a:pt x="1495542" y="2039796"/>
                  <a:pt x="1495542" y="2039796"/>
                </a:cubicBezTo>
                <a:lnTo>
                  <a:pt x="1495542" y="2053815"/>
                </a:lnTo>
                <a:lnTo>
                  <a:pt x="1495542" y="2067396"/>
                </a:lnTo>
                <a:lnTo>
                  <a:pt x="1495542" y="2080977"/>
                </a:lnTo>
                <a:lnTo>
                  <a:pt x="1495542" y="2094558"/>
                </a:lnTo>
                <a:cubicBezTo>
                  <a:pt x="1495542" y="2094558"/>
                  <a:pt x="1495542" y="2094558"/>
                  <a:pt x="1497626" y="2094558"/>
                </a:cubicBezTo>
                <a:lnTo>
                  <a:pt x="1505180" y="2094558"/>
                </a:lnTo>
                <a:cubicBezTo>
                  <a:pt x="1504398" y="2094558"/>
                  <a:pt x="1504919" y="2094558"/>
                  <a:pt x="1505961" y="2094558"/>
                </a:cubicBezTo>
                <a:lnTo>
                  <a:pt x="1510129" y="2094558"/>
                </a:lnTo>
                <a:lnTo>
                  <a:pt x="1512213" y="2094558"/>
                </a:lnTo>
                <a:lnTo>
                  <a:pt x="1512213" y="2108578"/>
                </a:lnTo>
                <a:cubicBezTo>
                  <a:pt x="1512213" y="2108578"/>
                  <a:pt x="1512213" y="2108578"/>
                  <a:pt x="1512213" y="2122159"/>
                </a:cubicBezTo>
                <a:lnTo>
                  <a:pt x="1495542" y="2122159"/>
                </a:lnTo>
                <a:cubicBezTo>
                  <a:pt x="1478871" y="2122159"/>
                  <a:pt x="1478871" y="2122159"/>
                  <a:pt x="1478871" y="2108578"/>
                </a:cubicBezTo>
                <a:cubicBezTo>
                  <a:pt x="1462200" y="2108578"/>
                  <a:pt x="1462200" y="2122159"/>
                  <a:pt x="1478871" y="2122159"/>
                </a:cubicBezTo>
                <a:cubicBezTo>
                  <a:pt x="1478871" y="2122159"/>
                  <a:pt x="1478871" y="2122159"/>
                  <a:pt x="1478871" y="2135740"/>
                </a:cubicBezTo>
                <a:lnTo>
                  <a:pt x="1462200" y="2135740"/>
                </a:lnTo>
                <a:cubicBezTo>
                  <a:pt x="1462200" y="2135740"/>
                  <a:pt x="1462200" y="2135740"/>
                  <a:pt x="1462200" y="2122159"/>
                </a:cubicBezTo>
                <a:lnTo>
                  <a:pt x="1462200" y="2108578"/>
                </a:lnTo>
                <a:cubicBezTo>
                  <a:pt x="1462200" y="2108578"/>
                  <a:pt x="1444991" y="2108578"/>
                  <a:pt x="1444991" y="2122159"/>
                </a:cubicBezTo>
                <a:lnTo>
                  <a:pt x="1428320" y="2122159"/>
                </a:lnTo>
                <a:lnTo>
                  <a:pt x="1428320" y="2108578"/>
                </a:lnTo>
                <a:lnTo>
                  <a:pt x="1444991" y="2108578"/>
                </a:lnTo>
                <a:cubicBezTo>
                  <a:pt x="1444991" y="2108578"/>
                  <a:pt x="1444991" y="2108578"/>
                  <a:pt x="1428320" y="2094558"/>
                </a:cubicBezTo>
                <a:cubicBezTo>
                  <a:pt x="1428320" y="2094558"/>
                  <a:pt x="1428320" y="2094558"/>
                  <a:pt x="1411649" y="2094558"/>
                </a:cubicBezTo>
                <a:cubicBezTo>
                  <a:pt x="1411649" y="2094558"/>
                  <a:pt x="1428320" y="2080977"/>
                  <a:pt x="1411649" y="2080977"/>
                </a:cubicBezTo>
                <a:lnTo>
                  <a:pt x="1411649" y="2069094"/>
                </a:lnTo>
                <a:cubicBezTo>
                  <a:pt x="1411649" y="2067396"/>
                  <a:pt x="1411649" y="2067396"/>
                  <a:pt x="1411649" y="2067396"/>
                </a:cubicBezTo>
                <a:lnTo>
                  <a:pt x="1428320" y="2080977"/>
                </a:lnTo>
                <a:cubicBezTo>
                  <a:pt x="1428320" y="2080977"/>
                  <a:pt x="1428320" y="2080977"/>
                  <a:pt x="1428320" y="2067396"/>
                </a:cubicBezTo>
                <a:lnTo>
                  <a:pt x="1418682" y="2067396"/>
                </a:lnTo>
                <a:lnTo>
                  <a:pt x="1417901" y="2067396"/>
                </a:lnTo>
                <a:cubicBezTo>
                  <a:pt x="1415817" y="2067396"/>
                  <a:pt x="1411649" y="2067396"/>
                  <a:pt x="1411649" y="2067396"/>
                </a:cubicBezTo>
                <a:lnTo>
                  <a:pt x="1411649" y="2053815"/>
                </a:lnTo>
                <a:cubicBezTo>
                  <a:pt x="1394979" y="2053815"/>
                  <a:pt x="1394979" y="2067396"/>
                  <a:pt x="1394979" y="2067396"/>
                </a:cubicBezTo>
                <a:lnTo>
                  <a:pt x="1411649" y="2067396"/>
                </a:lnTo>
                <a:cubicBezTo>
                  <a:pt x="1394979" y="2080977"/>
                  <a:pt x="1394979" y="2080977"/>
                  <a:pt x="1411649" y="2080977"/>
                </a:cubicBezTo>
                <a:cubicBezTo>
                  <a:pt x="1411649" y="2080977"/>
                  <a:pt x="1411649" y="2080977"/>
                  <a:pt x="1411649" y="2094558"/>
                </a:cubicBezTo>
                <a:lnTo>
                  <a:pt x="1411649" y="2108578"/>
                </a:lnTo>
                <a:lnTo>
                  <a:pt x="1411649" y="2122159"/>
                </a:lnTo>
                <a:lnTo>
                  <a:pt x="1411649" y="2135740"/>
                </a:lnTo>
                <a:cubicBezTo>
                  <a:pt x="1411649" y="2135740"/>
                  <a:pt x="1411649" y="2135740"/>
                  <a:pt x="1394979" y="2149321"/>
                </a:cubicBezTo>
                <a:lnTo>
                  <a:pt x="1394979" y="2135740"/>
                </a:lnTo>
                <a:cubicBezTo>
                  <a:pt x="1394979" y="2135740"/>
                  <a:pt x="1394979" y="2135740"/>
                  <a:pt x="1377770" y="2135740"/>
                </a:cubicBezTo>
                <a:cubicBezTo>
                  <a:pt x="1377770" y="2135740"/>
                  <a:pt x="1377770" y="2135740"/>
                  <a:pt x="1377770" y="2122159"/>
                </a:cubicBezTo>
                <a:lnTo>
                  <a:pt x="1361099" y="2122159"/>
                </a:lnTo>
                <a:lnTo>
                  <a:pt x="1361099" y="2108578"/>
                </a:lnTo>
                <a:cubicBezTo>
                  <a:pt x="1361099" y="2122159"/>
                  <a:pt x="1344428" y="2122159"/>
                  <a:pt x="1344428" y="2122159"/>
                </a:cubicBezTo>
                <a:cubicBezTo>
                  <a:pt x="1344428" y="2122159"/>
                  <a:pt x="1344428" y="2122159"/>
                  <a:pt x="1344428" y="2108578"/>
                </a:cubicBezTo>
                <a:lnTo>
                  <a:pt x="1344428" y="2094558"/>
                </a:lnTo>
                <a:cubicBezTo>
                  <a:pt x="1344428" y="2094558"/>
                  <a:pt x="1344428" y="2094558"/>
                  <a:pt x="1327757" y="2094558"/>
                </a:cubicBezTo>
                <a:lnTo>
                  <a:pt x="1327757" y="2108578"/>
                </a:lnTo>
                <a:cubicBezTo>
                  <a:pt x="1327757" y="2108578"/>
                  <a:pt x="1327757" y="2108578"/>
                  <a:pt x="1310548" y="2094558"/>
                </a:cubicBezTo>
                <a:cubicBezTo>
                  <a:pt x="1310548" y="2094558"/>
                  <a:pt x="1310548" y="2094558"/>
                  <a:pt x="1310548" y="2080977"/>
                </a:cubicBezTo>
                <a:cubicBezTo>
                  <a:pt x="1293878" y="2080977"/>
                  <a:pt x="1310548" y="2067396"/>
                  <a:pt x="1293878" y="2067396"/>
                </a:cubicBezTo>
                <a:cubicBezTo>
                  <a:pt x="1293878" y="2067396"/>
                  <a:pt x="1293878" y="2067396"/>
                  <a:pt x="1293878" y="2053815"/>
                </a:cubicBezTo>
                <a:cubicBezTo>
                  <a:pt x="1293878" y="2053815"/>
                  <a:pt x="1293878" y="2053815"/>
                  <a:pt x="1277207" y="2053815"/>
                </a:cubicBezTo>
                <a:lnTo>
                  <a:pt x="1277207" y="2039796"/>
                </a:lnTo>
                <a:lnTo>
                  <a:pt x="1277207" y="2026215"/>
                </a:lnTo>
                <a:lnTo>
                  <a:pt x="1277207" y="2012634"/>
                </a:lnTo>
                <a:lnTo>
                  <a:pt x="1267569" y="2012634"/>
                </a:lnTo>
                <a:cubicBezTo>
                  <a:pt x="1269913" y="2012634"/>
                  <a:pt x="1260536" y="2012634"/>
                  <a:pt x="1260536" y="2012634"/>
                </a:cubicBezTo>
                <a:lnTo>
                  <a:pt x="1260536" y="1999053"/>
                </a:lnTo>
                <a:lnTo>
                  <a:pt x="1250587" y="1999053"/>
                </a:lnTo>
                <a:cubicBezTo>
                  <a:pt x="1253007" y="1999053"/>
                  <a:pt x="1243327" y="1999053"/>
                  <a:pt x="1243327" y="1999053"/>
                </a:cubicBezTo>
                <a:cubicBezTo>
                  <a:pt x="1243327" y="1999053"/>
                  <a:pt x="1243327" y="1999053"/>
                  <a:pt x="1243327" y="1985033"/>
                </a:cubicBezTo>
                <a:lnTo>
                  <a:pt x="1228740" y="1985033"/>
                </a:lnTo>
                <a:cubicBezTo>
                  <a:pt x="1226656" y="1985033"/>
                  <a:pt x="1226656" y="1985033"/>
                  <a:pt x="1226656" y="1985033"/>
                </a:cubicBezTo>
                <a:lnTo>
                  <a:pt x="1226656" y="1999053"/>
                </a:lnTo>
                <a:lnTo>
                  <a:pt x="1226656" y="2012634"/>
                </a:lnTo>
                <a:cubicBezTo>
                  <a:pt x="1226656" y="2012634"/>
                  <a:pt x="1226656" y="2012634"/>
                  <a:pt x="1209985" y="1999053"/>
                </a:cubicBezTo>
                <a:lnTo>
                  <a:pt x="1209985" y="2012634"/>
                </a:lnTo>
                <a:cubicBezTo>
                  <a:pt x="1209985" y="2012634"/>
                  <a:pt x="1209985" y="2012634"/>
                  <a:pt x="1192777" y="2012634"/>
                </a:cubicBezTo>
                <a:cubicBezTo>
                  <a:pt x="1176106" y="2012634"/>
                  <a:pt x="1176106" y="2026215"/>
                  <a:pt x="1176106" y="2026215"/>
                </a:cubicBezTo>
                <a:cubicBezTo>
                  <a:pt x="1176106" y="2039796"/>
                  <a:pt x="1176106" y="2039796"/>
                  <a:pt x="1159435" y="2039796"/>
                </a:cubicBezTo>
                <a:lnTo>
                  <a:pt x="1159435" y="2026215"/>
                </a:lnTo>
                <a:cubicBezTo>
                  <a:pt x="1159435" y="2012634"/>
                  <a:pt x="1176106" y="2012634"/>
                  <a:pt x="1176106" y="2012634"/>
                </a:cubicBezTo>
                <a:lnTo>
                  <a:pt x="1159435" y="2012634"/>
                </a:lnTo>
                <a:cubicBezTo>
                  <a:pt x="1159435" y="2012634"/>
                  <a:pt x="1159435" y="2012634"/>
                  <a:pt x="1159435" y="2026215"/>
                </a:cubicBezTo>
                <a:lnTo>
                  <a:pt x="1142764" y="2039796"/>
                </a:lnTo>
                <a:cubicBezTo>
                  <a:pt x="1142764" y="2039796"/>
                  <a:pt x="1142764" y="2039796"/>
                  <a:pt x="1125555" y="2039796"/>
                </a:cubicBezTo>
                <a:lnTo>
                  <a:pt x="1108884" y="2039796"/>
                </a:lnTo>
                <a:cubicBezTo>
                  <a:pt x="1108884" y="2039796"/>
                  <a:pt x="1108884" y="2039796"/>
                  <a:pt x="1108884" y="2026215"/>
                </a:cubicBezTo>
                <a:cubicBezTo>
                  <a:pt x="1108884" y="2026215"/>
                  <a:pt x="1108884" y="2026215"/>
                  <a:pt x="1125555" y="2012634"/>
                </a:cubicBezTo>
                <a:cubicBezTo>
                  <a:pt x="1142764" y="2012634"/>
                  <a:pt x="1142764" y="2012634"/>
                  <a:pt x="1142764" y="2026215"/>
                </a:cubicBezTo>
                <a:lnTo>
                  <a:pt x="1142764" y="2012634"/>
                </a:lnTo>
                <a:lnTo>
                  <a:pt x="1129857" y="2012634"/>
                </a:lnTo>
                <a:lnTo>
                  <a:pt x="1125555" y="2012634"/>
                </a:lnTo>
                <a:lnTo>
                  <a:pt x="1108884" y="2012634"/>
                </a:lnTo>
                <a:lnTo>
                  <a:pt x="1108884" y="1999053"/>
                </a:lnTo>
                <a:lnTo>
                  <a:pt x="1125555" y="1985033"/>
                </a:lnTo>
                <a:lnTo>
                  <a:pt x="1125555" y="1971452"/>
                </a:lnTo>
                <a:lnTo>
                  <a:pt x="1125555" y="1957871"/>
                </a:lnTo>
                <a:cubicBezTo>
                  <a:pt x="1125555" y="1957871"/>
                  <a:pt x="1125555" y="1957871"/>
                  <a:pt x="1127706" y="1957871"/>
                </a:cubicBezTo>
                <a:lnTo>
                  <a:pt x="1132008" y="1957871"/>
                </a:lnTo>
                <a:lnTo>
                  <a:pt x="1132815" y="1957871"/>
                </a:lnTo>
                <a:lnTo>
                  <a:pt x="1142764" y="1957871"/>
                </a:lnTo>
                <a:cubicBezTo>
                  <a:pt x="1125555" y="1957871"/>
                  <a:pt x="1142764" y="1957871"/>
                  <a:pt x="1142764" y="1944290"/>
                </a:cubicBezTo>
                <a:cubicBezTo>
                  <a:pt x="1142764" y="1944290"/>
                  <a:pt x="1142764" y="1944290"/>
                  <a:pt x="1140613" y="1944290"/>
                </a:cubicBezTo>
                <a:lnTo>
                  <a:pt x="1127706" y="1944290"/>
                </a:lnTo>
                <a:cubicBezTo>
                  <a:pt x="1125555" y="1944290"/>
                  <a:pt x="1125555" y="1944290"/>
                  <a:pt x="1125555" y="1944290"/>
                </a:cubicBezTo>
                <a:lnTo>
                  <a:pt x="1125555" y="1945988"/>
                </a:lnTo>
                <a:lnTo>
                  <a:pt x="1125555" y="1957871"/>
                </a:lnTo>
                <a:lnTo>
                  <a:pt x="1119304" y="1957871"/>
                </a:lnTo>
                <a:cubicBezTo>
                  <a:pt x="1118262" y="1957871"/>
                  <a:pt x="1117741" y="1957871"/>
                  <a:pt x="1118522" y="1957871"/>
                </a:cubicBezTo>
                <a:lnTo>
                  <a:pt x="1110968" y="1957871"/>
                </a:lnTo>
                <a:cubicBezTo>
                  <a:pt x="1108884" y="1957871"/>
                  <a:pt x="1108884" y="1957871"/>
                  <a:pt x="1108884" y="1957871"/>
                </a:cubicBezTo>
                <a:cubicBezTo>
                  <a:pt x="1108884" y="1957871"/>
                  <a:pt x="1108884" y="1957871"/>
                  <a:pt x="1108884" y="1971452"/>
                </a:cubicBezTo>
                <a:cubicBezTo>
                  <a:pt x="1092213" y="1971452"/>
                  <a:pt x="1108884" y="1985033"/>
                  <a:pt x="1092213" y="1985033"/>
                </a:cubicBezTo>
                <a:lnTo>
                  <a:pt x="1108884" y="1985033"/>
                </a:lnTo>
                <a:lnTo>
                  <a:pt x="1108884" y="1999053"/>
                </a:lnTo>
                <a:lnTo>
                  <a:pt x="1092213" y="1999053"/>
                </a:lnTo>
                <a:lnTo>
                  <a:pt x="1092213" y="2012634"/>
                </a:lnTo>
                <a:lnTo>
                  <a:pt x="1075542" y="2026215"/>
                </a:lnTo>
                <a:lnTo>
                  <a:pt x="1073458" y="2026215"/>
                </a:lnTo>
                <a:cubicBezTo>
                  <a:pt x="1071375" y="2026215"/>
                  <a:pt x="1067207" y="2026215"/>
                  <a:pt x="1058872" y="2026215"/>
                </a:cubicBezTo>
                <a:cubicBezTo>
                  <a:pt x="1041663" y="2026215"/>
                  <a:pt x="1058872" y="2026215"/>
                  <a:pt x="1041663" y="2026215"/>
                </a:cubicBezTo>
                <a:cubicBezTo>
                  <a:pt x="1041663" y="2026215"/>
                  <a:pt x="1041663" y="2026215"/>
                  <a:pt x="1024992" y="2026215"/>
                </a:cubicBezTo>
                <a:cubicBezTo>
                  <a:pt x="1024992" y="2026215"/>
                  <a:pt x="1024992" y="2026215"/>
                  <a:pt x="1024992" y="2012634"/>
                </a:cubicBezTo>
                <a:lnTo>
                  <a:pt x="1015354" y="2012634"/>
                </a:lnTo>
                <a:cubicBezTo>
                  <a:pt x="1016136" y="2012634"/>
                  <a:pt x="1015615" y="2012634"/>
                  <a:pt x="1014573" y="2012634"/>
                </a:cubicBezTo>
                <a:lnTo>
                  <a:pt x="1010405" y="2012634"/>
                </a:lnTo>
                <a:cubicBezTo>
                  <a:pt x="1008321" y="2012634"/>
                  <a:pt x="1008321" y="2012634"/>
                  <a:pt x="1008321" y="2012634"/>
                </a:cubicBezTo>
                <a:lnTo>
                  <a:pt x="1008321" y="2026215"/>
                </a:lnTo>
                <a:cubicBezTo>
                  <a:pt x="1008321" y="2026215"/>
                  <a:pt x="1008321" y="2026215"/>
                  <a:pt x="991650" y="2026215"/>
                </a:cubicBezTo>
                <a:cubicBezTo>
                  <a:pt x="991650" y="2026215"/>
                  <a:pt x="991650" y="2026215"/>
                  <a:pt x="974442" y="2026215"/>
                </a:cubicBezTo>
                <a:lnTo>
                  <a:pt x="957771" y="2026215"/>
                </a:lnTo>
                <a:cubicBezTo>
                  <a:pt x="957771" y="2026215"/>
                  <a:pt x="957771" y="2026215"/>
                  <a:pt x="941100" y="2026215"/>
                </a:cubicBezTo>
                <a:lnTo>
                  <a:pt x="941100" y="2012634"/>
                </a:lnTo>
                <a:cubicBezTo>
                  <a:pt x="941100" y="2012634"/>
                  <a:pt x="941100" y="2012634"/>
                  <a:pt x="957771" y="2012634"/>
                </a:cubicBezTo>
                <a:lnTo>
                  <a:pt x="957771" y="1999053"/>
                </a:lnTo>
                <a:lnTo>
                  <a:pt x="941100" y="1999053"/>
                </a:lnTo>
                <a:lnTo>
                  <a:pt x="941100" y="2012634"/>
                </a:lnTo>
                <a:lnTo>
                  <a:pt x="924429" y="2012634"/>
                </a:lnTo>
                <a:cubicBezTo>
                  <a:pt x="924429" y="2012634"/>
                  <a:pt x="924429" y="2026215"/>
                  <a:pt x="907220" y="2026215"/>
                </a:cubicBezTo>
                <a:cubicBezTo>
                  <a:pt x="907220" y="2012634"/>
                  <a:pt x="907220" y="2026215"/>
                  <a:pt x="890549" y="2026215"/>
                </a:cubicBezTo>
                <a:lnTo>
                  <a:pt x="890549" y="2012634"/>
                </a:lnTo>
                <a:lnTo>
                  <a:pt x="873878" y="2012634"/>
                </a:lnTo>
                <a:cubicBezTo>
                  <a:pt x="873878" y="2012634"/>
                  <a:pt x="857207" y="2012634"/>
                  <a:pt x="857207" y="2026215"/>
                </a:cubicBezTo>
                <a:cubicBezTo>
                  <a:pt x="857207" y="2026215"/>
                  <a:pt x="857207" y="2026215"/>
                  <a:pt x="855056" y="2026215"/>
                </a:cubicBezTo>
                <a:lnTo>
                  <a:pt x="847259" y="2026215"/>
                </a:lnTo>
                <a:lnTo>
                  <a:pt x="846452" y="2026215"/>
                </a:lnTo>
                <a:cubicBezTo>
                  <a:pt x="844301" y="2026215"/>
                  <a:pt x="839999" y="2026215"/>
                  <a:pt x="839999" y="2026215"/>
                </a:cubicBezTo>
                <a:cubicBezTo>
                  <a:pt x="839999" y="2026215"/>
                  <a:pt x="839999" y="2026215"/>
                  <a:pt x="857207" y="2012634"/>
                </a:cubicBezTo>
                <a:cubicBezTo>
                  <a:pt x="857207" y="2012634"/>
                  <a:pt x="857207" y="2012634"/>
                  <a:pt x="857207" y="1999053"/>
                </a:cubicBezTo>
                <a:lnTo>
                  <a:pt x="852905" y="1999053"/>
                </a:lnTo>
                <a:cubicBezTo>
                  <a:pt x="852905" y="1999053"/>
                  <a:pt x="848603" y="1999053"/>
                  <a:pt x="839999" y="1999053"/>
                </a:cubicBezTo>
                <a:cubicBezTo>
                  <a:pt x="839999" y="1999053"/>
                  <a:pt x="857207" y="1999053"/>
                  <a:pt x="857207" y="1985033"/>
                </a:cubicBezTo>
                <a:lnTo>
                  <a:pt x="857207" y="1971452"/>
                </a:lnTo>
                <a:lnTo>
                  <a:pt x="839999" y="1971452"/>
                </a:lnTo>
                <a:lnTo>
                  <a:pt x="839999" y="1985033"/>
                </a:lnTo>
                <a:lnTo>
                  <a:pt x="839999" y="1999053"/>
                </a:lnTo>
                <a:lnTo>
                  <a:pt x="839999" y="2012634"/>
                </a:lnTo>
                <a:cubicBezTo>
                  <a:pt x="839999" y="2012634"/>
                  <a:pt x="839999" y="2012634"/>
                  <a:pt x="839999" y="2014331"/>
                </a:cubicBezTo>
                <a:lnTo>
                  <a:pt x="839999" y="2020485"/>
                </a:lnTo>
                <a:lnTo>
                  <a:pt x="839999" y="2021122"/>
                </a:lnTo>
                <a:lnTo>
                  <a:pt x="839999" y="2026215"/>
                </a:lnTo>
                <a:cubicBezTo>
                  <a:pt x="839999" y="2026215"/>
                  <a:pt x="839999" y="2026215"/>
                  <a:pt x="839999" y="2039796"/>
                </a:cubicBezTo>
                <a:lnTo>
                  <a:pt x="823328" y="2039796"/>
                </a:lnTo>
                <a:cubicBezTo>
                  <a:pt x="823328" y="2039796"/>
                  <a:pt x="823328" y="2039796"/>
                  <a:pt x="806657" y="2039796"/>
                </a:cubicBezTo>
                <a:cubicBezTo>
                  <a:pt x="806657" y="2039796"/>
                  <a:pt x="806657" y="2026215"/>
                  <a:pt x="823328" y="2026215"/>
                </a:cubicBezTo>
                <a:cubicBezTo>
                  <a:pt x="823328" y="2026215"/>
                  <a:pt x="823328" y="2026215"/>
                  <a:pt x="821244" y="2026215"/>
                </a:cubicBezTo>
                <a:lnTo>
                  <a:pt x="817076" y="2026215"/>
                </a:lnTo>
                <a:cubicBezTo>
                  <a:pt x="816034" y="2026215"/>
                  <a:pt x="815513" y="2026215"/>
                  <a:pt x="816295" y="2026215"/>
                </a:cubicBezTo>
                <a:lnTo>
                  <a:pt x="806657" y="2026215"/>
                </a:lnTo>
                <a:cubicBezTo>
                  <a:pt x="806657" y="2026215"/>
                  <a:pt x="806657" y="2026215"/>
                  <a:pt x="806657" y="2039796"/>
                </a:cubicBezTo>
                <a:cubicBezTo>
                  <a:pt x="806657" y="2039796"/>
                  <a:pt x="789986" y="2039796"/>
                  <a:pt x="789986" y="2026215"/>
                </a:cubicBezTo>
                <a:lnTo>
                  <a:pt x="772777" y="2026215"/>
                </a:lnTo>
                <a:lnTo>
                  <a:pt x="772777" y="2012634"/>
                </a:lnTo>
                <a:cubicBezTo>
                  <a:pt x="772777" y="2012634"/>
                  <a:pt x="772777" y="2012634"/>
                  <a:pt x="789986" y="2012634"/>
                </a:cubicBezTo>
                <a:cubicBezTo>
                  <a:pt x="789986" y="2012634"/>
                  <a:pt x="789986" y="2012634"/>
                  <a:pt x="806657" y="2012634"/>
                </a:cubicBezTo>
                <a:lnTo>
                  <a:pt x="806657" y="1999053"/>
                </a:lnTo>
                <a:cubicBezTo>
                  <a:pt x="806657" y="1999053"/>
                  <a:pt x="806657" y="1999053"/>
                  <a:pt x="806657" y="1997300"/>
                </a:cubicBezTo>
                <a:lnTo>
                  <a:pt x="806657" y="1990948"/>
                </a:lnTo>
                <a:lnTo>
                  <a:pt x="806657" y="1990291"/>
                </a:lnTo>
                <a:cubicBezTo>
                  <a:pt x="806657" y="1988538"/>
                  <a:pt x="806657" y="1985033"/>
                  <a:pt x="806657" y="1985033"/>
                </a:cubicBezTo>
                <a:lnTo>
                  <a:pt x="806657" y="1971452"/>
                </a:lnTo>
                <a:cubicBezTo>
                  <a:pt x="806657" y="1971452"/>
                  <a:pt x="806657" y="1971452"/>
                  <a:pt x="804573" y="1971452"/>
                </a:cubicBezTo>
                <a:lnTo>
                  <a:pt x="792070" y="1971452"/>
                </a:lnTo>
                <a:cubicBezTo>
                  <a:pt x="789986" y="1971452"/>
                  <a:pt x="789986" y="1971452"/>
                  <a:pt x="789986" y="1971452"/>
                </a:cubicBezTo>
                <a:lnTo>
                  <a:pt x="780037" y="1971452"/>
                </a:lnTo>
                <a:lnTo>
                  <a:pt x="779231" y="1971452"/>
                </a:lnTo>
                <a:cubicBezTo>
                  <a:pt x="777080" y="1971452"/>
                  <a:pt x="772777" y="1971452"/>
                  <a:pt x="772777" y="1971452"/>
                </a:cubicBezTo>
                <a:cubicBezTo>
                  <a:pt x="756106" y="1971452"/>
                  <a:pt x="756106" y="1971452"/>
                  <a:pt x="756106" y="1985033"/>
                </a:cubicBezTo>
                <a:cubicBezTo>
                  <a:pt x="756106" y="1985033"/>
                  <a:pt x="756106" y="1985033"/>
                  <a:pt x="754022" y="1985033"/>
                </a:cubicBezTo>
                <a:lnTo>
                  <a:pt x="746469" y="1985033"/>
                </a:lnTo>
                <a:cubicBezTo>
                  <a:pt x="748813" y="1985033"/>
                  <a:pt x="739436" y="1985033"/>
                  <a:pt x="739436" y="1985033"/>
                </a:cubicBezTo>
                <a:cubicBezTo>
                  <a:pt x="739436" y="1985033"/>
                  <a:pt x="756106" y="1985033"/>
                  <a:pt x="739436" y="1999053"/>
                </a:cubicBezTo>
                <a:cubicBezTo>
                  <a:pt x="739436" y="1999053"/>
                  <a:pt x="722765" y="1999053"/>
                  <a:pt x="722765" y="2012634"/>
                </a:cubicBezTo>
                <a:cubicBezTo>
                  <a:pt x="722765" y="2012634"/>
                  <a:pt x="722765" y="2012634"/>
                  <a:pt x="705556" y="2012634"/>
                </a:cubicBezTo>
                <a:lnTo>
                  <a:pt x="705556" y="1999053"/>
                </a:lnTo>
                <a:cubicBezTo>
                  <a:pt x="705556" y="1999053"/>
                  <a:pt x="705556" y="1999053"/>
                  <a:pt x="688885" y="1999053"/>
                </a:cubicBezTo>
                <a:cubicBezTo>
                  <a:pt x="688885" y="1999053"/>
                  <a:pt x="705556" y="1999053"/>
                  <a:pt x="688885" y="1985033"/>
                </a:cubicBezTo>
                <a:lnTo>
                  <a:pt x="688885" y="1999053"/>
                </a:lnTo>
                <a:lnTo>
                  <a:pt x="686801" y="1999053"/>
                </a:lnTo>
                <a:lnTo>
                  <a:pt x="682634" y="1999053"/>
                </a:lnTo>
                <a:cubicBezTo>
                  <a:pt x="681592" y="1999053"/>
                  <a:pt x="681071" y="1999053"/>
                  <a:pt x="681852" y="1999053"/>
                </a:cubicBezTo>
                <a:lnTo>
                  <a:pt x="681592" y="1999053"/>
                </a:lnTo>
                <a:cubicBezTo>
                  <a:pt x="678466" y="1999053"/>
                  <a:pt x="684718" y="1999053"/>
                  <a:pt x="672214" y="1999053"/>
                </a:cubicBezTo>
                <a:lnTo>
                  <a:pt x="672214" y="2012634"/>
                </a:lnTo>
                <a:lnTo>
                  <a:pt x="655543" y="2012634"/>
                </a:lnTo>
                <a:cubicBezTo>
                  <a:pt x="655543" y="2012634"/>
                  <a:pt x="655543" y="2012634"/>
                  <a:pt x="653392" y="2012634"/>
                </a:cubicBezTo>
                <a:lnTo>
                  <a:pt x="645595" y="2012634"/>
                </a:lnTo>
                <a:lnTo>
                  <a:pt x="644788" y="2012634"/>
                </a:lnTo>
                <a:cubicBezTo>
                  <a:pt x="642637" y="2012634"/>
                  <a:pt x="638335" y="2012634"/>
                  <a:pt x="638335" y="2012634"/>
                </a:cubicBezTo>
                <a:cubicBezTo>
                  <a:pt x="638335" y="2012634"/>
                  <a:pt x="655543" y="2012634"/>
                  <a:pt x="638335" y="1999053"/>
                </a:cubicBezTo>
                <a:lnTo>
                  <a:pt x="636251" y="1999053"/>
                </a:lnTo>
                <a:lnTo>
                  <a:pt x="632083" y="1999053"/>
                </a:lnTo>
                <a:cubicBezTo>
                  <a:pt x="631041" y="1999053"/>
                  <a:pt x="630520" y="1999053"/>
                  <a:pt x="631302" y="1999053"/>
                </a:cubicBezTo>
                <a:lnTo>
                  <a:pt x="628697" y="1999053"/>
                </a:lnTo>
                <a:lnTo>
                  <a:pt x="627915" y="1999053"/>
                </a:lnTo>
                <a:cubicBezTo>
                  <a:pt x="625832" y="1999053"/>
                  <a:pt x="621664" y="1999053"/>
                  <a:pt x="621664" y="1999053"/>
                </a:cubicBezTo>
                <a:cubicBezTo>
                  <a:pt x="609161" y="1999053"/>
                  <a:pt x="615412" y="1999053"/>
                  <a:pt x="612286" y="1999053"/>
                </a:cubicBezTo>
                <a:lnTo>
                  <a:pt x="612026" y="1999053"/>
                </a:lnTo>
                <a:cubicBezTo>
                  <a:pt x="614370" y="1999053"/>
                  <a:pt x="604993" y="1999053"/>
                  <a:pt x="604993" y="1999053"/>
                </a:cubicBezTo>
                <a:cubicBezTo>
                  <a:pt x="604993" y="1999053"/>
                  <a:pt x="604993" y="1999053"/>
                  <a:pt x="604993" y="1985033"/>
                </a:cubicBezTo>
                <a:cubicBezTo>
                  <a:pt x="604993" y="1985033"/>
                  <a:pt x="604993" y="1985033"/>
                  <a:pt x="604993" y="1971452"/>
                </a:cubicBezTo>
                <a:cubicBezTo>
                  <a:pt x="604993" y="1971452"/>
                  <a:pt x="604993" y="1971452"/>
                  <a:pt x="604993" y="1957871"/>
                </a:cubicBezTo>
                <a:lnTo>
                  <a:pt x="588322" y="1957871"/>
                </a:lnTo>
                <a:cubicBezTo>
                  <a:pt x="588322" y="1957871"/>
                  <a:pt x="588322" y="1957871"/>
                  <a:pt x="588322" y="1944290"/>
                </a:cubicBezTo>
                <a:cubicBezTo>
                  <a:pt x="588322" y="1944290"/>
                  <a:pt x="588322" y="1944290"/>
                  <a:pt x="571113" y="1957871"/>
                </a:cubicBezTo>
                <a:cubicBezTo>
                  <a:pt x="571113" y="1957871"/>
                  <a:pt x="571113" y="1957871"/>
                  <a:pt x="554442" y="1957871"/>
                </a:cubicBezTo>
                <a:cubicBezTo>
                  <a:pt x="554442" y="1957871"/>
                  <a:pt x="554442" y="1957871"/>
                  <a:pt x="554442" y="1944290"/>
                </a:cubicBezTo>
                <a:cubicBezTo>
                  <a:pt x="554442" y="1944290"/>
                  <a:pt x="554442" y="1944290"/>
                  <a:pt x="554442" y="1930271"/>
                </a:cubicBezTo>
                <a:cubicBezTo>
                  <a:pt x="554442" y="1944290"/>
                  <a:pt x="537771" y="1930271"/>
                  <a:pt x="537771" y="1930271"/>
                </a:cubicBezTo>
                <a:cubicBezTo>
                  <a:pt x="537771" y="1930271"/>
                  <a:pt x="537771" y="1930271"/>
                  <a:pt x="521100" y="1930271"/>
                </a:cubicBezTo>
                <a:lnTo>
                  <a:pt x="521100" y="1944290"/>
                </a:lnTo>
                <a:cubicBezTo>
                  <a:pt x="521100" y="1944290"/>
                  <a:pt x="521100" y="1944290"/>
                  <a:pt x="518949" y="1944290"/>
                </a:cubicBezTo>
                <a:cubicBezTo>
                  <a:pt x="516798" y="1944290"/>
                  <a:pt x="512496" y="1944290"/>
                  <a:pt x="503892" y="1944290"/>
                </a:cubicBezTo>
                <a:cubicBezTo>
                  <a:pt x="503892" y="1944290"/>
                  <a:pt x="503892" y="1944290"/>
                  <a:pt x="503892" y="1957871"/>
                </a:cubicBezTo>
                <a:lnTo>
                  <a:pt x="487221" y="1957871"/>
                </a:lnTo>
                <a:cubicBezTo>
                  <a:pt x="487221" y="1957871"/>
                  <a:pt x="487221" y="1957871"/>
                  <a:pt x="485137" y="1957871"/>
                </a:cubicBezTo>
                <a:lnTo>
                  <a:pt x="477583" y="1957871"/>
                </a:lnTo>
                <a:cubicBezTo>
                  <a:pt x="479927" y="1957871"/>
                  <a:pt x="470550" y="1957871"/>
                  <a:pt x="470550" y="1957871"/>
                </a:cubicBezTo>
                <a:lnTo>
                  <a:pt x="470550" y="1944290"/>
                </a:lnTo>
                <a:cubicBezTo>
                  <a:pt x="470550" y="1944290"/>
                  <a:pt x="470550" y="1944290"/>
                  <a:pt x="453879" y="1944290"/>
                </a:cubicBezTo>
                <a:cubicBezTo>
                  <a:pt x="453879" y="1944290"/>
                  <a:pt x="453879" y="1944290"/>
                  <a:pt x="453879" y="1930271"/>
                </a:cubicBezTo>
                <a:lnTo>
                  <a:pt x="436670" y="1930271"/>
                </a:lnTo>
                <a:cubicBezTo>
                  <a:pt x="436670" y="1930271"/>
                  <a:pt x="436670" y="1930271"/>
                  <a:pt x="419999" y="1930271"/>
                </a:cubicBezTo>
                <a:lnTo>
                  <a:pt x="419999" y="1944290"/>
                </a:lnTo>
                <a:lnTo>
                  <a:pt x="403329" y="1944290"/>
                </a:lnTo>
                <a:lnTo>
                  <a:pt x="403329" y="1930271"/>
                </a:lnTo>
                <a:cubicBezTo>
                  <a:pt x="403329" y="1930271"/>
                  <a:pt x="403329" y="1930271"/>
                  <a:pt x="386658" y="1930271"/>
                </a:cubicBezTo>
                <a:lnTo>
                  <a:pt x="386658" y="1916690"/>
                </a:lnTo>
                <a:cubicBezTo>
                  <a:pt x="369449" y="1916690"/>
                  <a:pt x="369449" y="1930271"/>
                  <a:pt x="369449" y="1930271"/>
                </a:cubicBezTo>
                <a:lnTo>
                  <a:pt x="369449" y="1944290"/>
                </a:lnTo>
                <a:cubicBezTo>
                  <a:pt x="369449" y="1944290"/>
                  <a:pt x="352778" y="1944290"/>
                  <a:pt x="352778" y="1930271"/>
                </a:cubicBezTo>
                <a:cubicBezTo>
                  <a:pt x="352778" y="1930271"/>
                  <a:pt x="369449" y="1930271"/>
                  <a:pt x="352778" y="1916690"/>
                </a:cubicBezTo>
                <a:cubicBezTo>
                  <a:pt x="336107" y="1916690"/>
                  <a:pt x="336107" y="1916690"/>
                  <a:pt x="336107" y="1903109"/>
                </a:cubicBezTo>
                <a:lnTo>
                  <a:pt x="336107" y="1916690"/>
                </a:lnTo>
                <a:lnTo>
                  <a:pt x="321520" y="1916690"/>
                </a:lnTo>
                <a:cubicBezTo>
                  <a:pt x="319436" y="1916690"/>
                  <a:pt x="319436" y="1916690"/>
                  <a:pt x="319436" y="1916690"/>
                </a:cubicBezTo>
                <a:lnTo>
                  <a:pt x="319436" y="1930271"/>
                </a:lnTo>
                <a:lnTo>
                  <a:pt x="302228" y="1930271"/>
                </a:lnTo>
                <a:lnTo>
                  <a:pt x="302228" y="1916690"/>
                </a:lnTo>
                <a:cubicBezTo>
                  <a:pt x="302228" y="1916690"/>
                  <a:pt x="302228" y="1916690"/>
                  <a:pt x="285557" y="1903109"/>
                </a:cubicBezTo>
                <a:lnTo>
                  <a:pt x="285557" y="1916690"/>
                </a:lnTo>
                <a:cubicBezTo>
                  <a:pt x="285557" y="1916690"/>
                  <a:pt x="285557" y="1916690"/>
                  <a:pt x="285557" y="1930271"/>
                </a:cubicBezTo>
                <a:cubicBezTo>
                  <a:pt x="285557" y="1930271"/>
                  <a:pt x="285557" y="1930271"/>
                  <a:pt x="268886" y="1930271"/>
                </a:cubicBezTo>
                <a:cubicBezTo>
                  <a:pt x="268886" y="1930271"/>
                  <a:pt x="268886" y="1930271"/>
                  <a:pt x="268886" y="1916690"/>
                </a:cubicBezTo>
                <a:lnTo>
                  <a:pt x="268886" y="1903109"/>
                </a:lnTo>
                <a:lnTo>
                  <a:pt x="252215" y="1903109"/>
                </a:lnTo>
                <a:cubicBezTo>
                  <a:pt x="252215" y="1903109"/>
                  <a:pt x="252215" y="1903109"/>
                  <a:pt x="235006" y="1903109"/>
                </a:cubicBezTo>
                <a:cubicBezTo>
                  <a:pt x="252215" y="1903109"/>
                  <a:pt x="252215" y="1889528"/>
                  <a:pt x="252215" y="1889528"/>
                </a:cubicBezTo>
                <a:cubicBezTo>
                  <a:pt x="268886" y="1889528"/>
                  <a:pt x="268886" y="1889528"/>
                  <a:pt x="268886" y="1875508"/>
                </a:cubicBezTo>
                <a:cubicBezTo>
                  <a:pt x="268886" y="1875508"/>
                  <a:pt x="268886" y="1875508"/>
                  <a:pt x="252215" y="1875508"/>
                </a:cubicBezTo>
                <a:lnTo>
                  <a:pt x="252215" y="1873811"/>
                </a:lnTo>
                <a:cubicBezTo>
                  <a:pt x="252215" y="1872113"/>
                  <a:pt x="252215" y="1868718"/>
                  <a:pt x="252215" y="1861927"/>
                </a:cubicBezTo>
                <a:lnTo>
                  <a:pt x="252215" y="1848346"/>
                </a:lnTo>
                <a:lnTo>
                  <a:pt x="252215" y="1834765"/>
                </a:lnTo>
                <a:cubicBezTo>
                  <a:pt x="252215" y="1834765"/>
                  <a:pt x="252215" y="1834765"/>
                  <a:pt x="235006" y="1834765"/>
                </a:cubicBezTo>
                <a:lnTo>
                  <a:pt x="252215" y="1848346"/>
                </a:lnTo>
                <a:cubicBezTo>
                  <a:pt x="235006" y="1848346"/>
                  <a:pt x="235006" y="1848346"/>
                  <a:pt x="235006" y="1861927"/>
                </a:cubicBezTo>
                <a:cubicBezTo>
                  <a:pt x="235006" y="1861927"/>
                  <a:pt x="239308" y="1861927"/>
                  <a:pt x="241459" y="1861927"/>
                </a:cubicBezTo>
                <a:lnTo>
                  <a:pt x="242266" y="1861927"/>
                </a:lnTo>
                <a:lnTo>
                  <a:pt x="252215" y="1861927"/>
                </a:lnTo>
                <a:cubicBezTo>
                  <a:pt x="252215" y="1875508"/>
                  <a:pt x="235006" y="1875508"/>
                  <a:pt x="235006" y="1875508"/>
                </a:cubicBezTo>
                <a:lnTo>
                  <a:pt x="235006" y="1889528"/>
                </a:lnTo>
                <a:lnTo>
                  <a:pt x="235006" y="1897379"/>
                </a:lnTo>
                <a:cubicBezTo>
                  <a:pt x="235006" y="1896743"/>
                  <a:pt x="235006" y="1897167"/>
                  <a:pt x="235006" y="1898016"/>
                </a:cubicBezTo>
                <a:lnTo>
                  <a:pt x="235006" y="1903109"/>
                </a:lnTo>
                <a:lnTo>
                  <a:pt x="218335" y="1903109"/>
                </a:lnTo>
                <a:cubicBezTo>
                  <a:pt x="218335" y="1903109"/>
                  <a:pt x="218335" y="1903109"/>
                  <a:pt x="218335" y="1916690"/>
                </a:cubicBezTo>
                <a:lnTo>
                  <a:pt x="201664" y="1916690"/>
                </a:lnTo>
                <a:lnTo>
                  <a:pt x="201664" y="1903109"/>
                </a:lnTo>
                <a:cubicBezTo>
                  <a:pt x="201664" y="1903109"/>
                  <a:pt x="201664" y="1903109"/>
                  <a:pt x="184994" y="1903109"/>
                </a:cubicBezTo>
                <a:cubicBezTo>
                  <a:pt x="184994" y="1896318"/>
                  <a:pt x="184994" y="1892923"/>
                  <a:pt x="184994" y="1892923"/>
                </a:cubicBezTo>
                <a:lnTo>
                  <a:pt x="184994" y="1889528"/>
                </a:lnTo>
                <a:cubicBezTo>
                  <a:pt x="184994" y="1889528"/>
                  <a:pt x="184994" y="1889528"/>
                  <a:pt x="201664" y="1875508"/>
                </a:cubicBezTo>
                <a:lnTo>
                  <a:pt x="184994" y="1875508"/>
                </a:lnTo>
                <a:lnTo>
                  <a:pt x="184994" y="1861927"/>
                </a:lnTo>
                <a:cubicBezTo>
                  <a:pt x="184994" y="1875508"/>
                  <a:pt x="167785" y="1875508"/>
                  <a:pt x="167785" y="1875508"/>
                </a:cubicBezTo>
                <a:lnTo>
                  <a:pt x="167785" y="1861927"/>
                </a:lnTo>
                <a:cubicBezTo>
                  <a:pt x="167785" y="1861927"/>
                  <a:pt x="167785" y="1861927"/>
                  <a:pt x="167785" y="1848346"/>
                </a:cubicBezTo>
                <a:cubicBezTo>
                  <a:pt x="167785" y="1848346"/>
                  <a:pt x="151114" y="1848346"/>
                  <a:pt x="151114" y="1834765"/>
                </a:cubicBezTo>
                <a:lnTo>
                  <a:pt x="151114" y="1820746"/>
                </a:lnTo>
                <a:cubicBezTo>
                  <a:pt x="151114" y="1820746"/>
                  <a:pt x="151114" y="1820746"/>
                  <a:pt x="151114" y="1807165"/>
                </a:cubicBezTo>
                <a:cubicBezTo>
                  <a:pt x="151114" y="1807165"/>
                  <a:pt x="151114" y="1807165"/>
                  <a:pt x="151114" y="1793584"/>
                </a:cubicBezTo>
                <a:lnTo>
                  <a:pt x="151114" y="1780002"/>
                </a:lnTo>
                <a:lnTo>
                  <a:pt x="151114" y="1765983"/>
                </a:lnTo>
                <a:cubicBezTo>
                  <a:pt x="151114" y="1765983"/>
                  <a:pt x="151114" y="1765983"/>
                  <a:pt x="167785" y="1765983"/>
                </a:cubicBezTo>
                <a:lnTo>
                  <a:pt x="167785" y="1752402"/>
                </a:lnTo>
                <a:lnTo>
                  <a:pt x="167785" y="1738821"/>
                </a:lnTo>
                <a:lnTo>
                  <a:pt x="167785" y="1725240"/>
                </a:lnTo>
                <a:lnTo>
                  <a:pt x="167785" y="1711221"/>
                </a:lnTo>
                <a:cubicBezTo>
                  <a:pt x="184994" y="1711221"/>
                  <a:pt x="184994" y="1697640"/>
                  <a:pt x="184994" y="1697640"/>
                </a:cubicBezTo>
                <a:cubicBezTo>
                  <a:pt x="167785" y="1697640"/>
                  <a:pt x="167785" y="1684058"/>
                  <a:pt x="167785" y="1684058"/>
                </a:cubicBezTo>
                <a:lnTo>
                  <a:pt x="184994" y="1684058"/>
                </a:lnTo>
                <a:lnTo>
                  <a:pt x="184994" y="1670477"/>
                </a:lnTo>
                <a:cubicBezTo>
                  <a:pt x="184994" y="1670477"/>
                  <a:pt x="201664" y="1656458"/>
                  <a:pt x="184994" y="1656458"/>
                </a:cubicBezTo>
                <a:lnTo>
                  <a:pt x="201664" y="1656458"/>
                </a:lnTo>
                <a:cubicBezTo>
                  <a:pt x="201664" y="1656458"/>
                  <a:pt x="201664" y="1656458"/>
                  <a:pt x="201664" y="1642877"/>
                </a:cubicBezTo>
                <a:cubicBezTo>
                  <a:pt x="201664" y="1642877"/>
                  <a:pt x="201664" y="1642877"/>
                  <a:pt x="201664" y="1629296"/>
                </a:cubicBezTo>
                <a:lnTo>
                  <a:pt x="201664" y="1615715"/>
                </a:lnTo>
                <a:cubicBezTo>
                  <a:pt x="218335" y="1615715"/>
                  <a:pt x="218335" y="1615715"/>
                  <a:pt x="201664" y="1601696"/>
                </a:cubicBezTo>
                <a:cubicBezTo>
                  <a:pt x="201664" y="1601696"/>
                  <a:pt x="201664" y="1601696"/>
                  <a:pt x="218335" y="1601696"/>
                </a:cubicBezTo>
                <a:lnTo>
                  <a:pt x="218335" y="1588114"/>
                </a:lnTo>
                <a:lnTo>
                  <a:pt x="218335" y="1574533"/>
                </a:lnTo>
                <a:cubicBezTo>
                  <a:pt x="218335" y="1574533"/>
                  <a:pt x="218335" y="1574533"/>
                  <a:pt x="218335" y="1560952"/>
                </a:cubicBezTo>
                <a:cubicBezTo>
                  <a:pt x="218335" y="1560952"/>
                  <a:pt x="218335" y="1560952"/>
                  <a:pt x="235006" y="1560952"/>
                </a:cubicBezTo>
                <a:lnTo>
                  <a:pt x="235006" y="1546933"/>
                </a:lnTo>
                <a:lnTo>
                  <a:pt x="235006" y="1533352"/>
                </a:lnTo>
                <a:lnTo>
                  <a:pt x="235006" y="1519771"/>
                </a:lnTo>
                <a:lnTo>
                  <a:pt x="235006" y="1506190"/>
                </a:lnTo>
                <a:lnTo>
                  <a:pt x="252215" y="1506190"/>
                </a:lnTo>
                <a:cubicBezTo>
                  <a:pt x="252215" y="1506190"/>
                  <a:pt x="252215" y="1506190"/>
                  <a:pt x="252215" y="1492170"/>
                </a:cubicBezTo>
                <a:cubicBezTo>
                  <a:pt x="252215" y="1492170"/>
                  <a:pt x="252215" y="1492170"/>
                  <a:pt x="252215" y="1478589"/>
                </a:cubicBezTo>
                <a:cubicBezTo>
                  <a:pt x="252215" y="1478589"/>
                  <a:pt x="252215" y="1478589"/>
                  <a:pt x="252215" y="1465008"/>
                </a:cubicBezTo>
                <a:cubicBezTo>
                  <a:pt x="268886" y="1465008"/>
                  <a:pt x="268886" y="1451427"/>
                  <a:pt x="268886" y="1451427"/>
                </a:cubicBezTo>
                <a:lnTo>
                  <a:pt x="268886" y="1437408"/>
                </a:lnTo>
                <a:lnTo>
                  <a:pt x="268886" y="1423827"/>
                </a:lnTo>
                <a:cubicBezTo>
                  <a:pt x="285557" y="1423827"/>
                  <a:pt x="285557" y="1410246"/>
                  <a:pt x="285557" y="1410246"/>
                </a:cubicBezTo>
                <a:lnTo>
                  <a:pt x="285557" y="1396665"/>
                </a:lnTo>
                <a:cubicBezTo>
                  <a:pt x="285557" y="1396665"/>
                  <a:pt x="285557" y="1396665"/>
                  <a:pt x="285557" y="1382645"/>
                </a:cubicBezTo>
                <a:cubicBezTo>
                  <a:pt x="285557" y="1382645"/>
                  <a:pt x="285557" y="1382645"/>
                  <a:pt x="285557" y="1369064"/>
                </a:cubicBezTo>
                <a:cubicBezTo>
                  <a:pt x="302228" y="1382645"/>
                  <a:pt x="302228" y="1382645"/>
                  <a:pt x="302228" y="1369064"/>
                </a:cubicBezTo>
                <a:cubicBezTo>
                  <a:pt x="302228" y="1369064"/>
                  <a:pt x="302228" y="1369064"/>
                  <a:pt x="302228" y="1355483"/>
                </a:cubicBezTo>
                <a:lnTo>
                  <a:pt x="302228" y="1341902"/>
                </a:lnTo>
                <a:lnTo>
                  <a:pt x="319436" y="1341902"/>
                </a:lnTo>
                <a:lnTo>
                  <a:pt x="319436" y="1327883"/>
                </a:lnTo>
                <a:lnTo>
                  <a:pt x="319436" y="1314302"/>
                </a:lnTo>
                <a:cubicBezTo>
                  <a:pt x="319436" y="1314302"/>
                  <a:pt x="319436" y="1314302"/>
                  <a:pt x="336107" y="1300721"/>
                </a:cubicBezTo>
                <a:cubicBezTo>
                  <a:pt x="336107" y="1300721"/>
                  <a:pt x="336107" y="1300721"/>
                  <a:pt x="336107" y="1287139"/>
                </a:cubicBezTo>
                <a:lnTo>
                  <a:pt x="336107" y="1273120"/>
                </a:lnTo>
                <a:lnTo>
                  <a:pt x="352778" y="1273120"/>
                </a:lnTo>
                <a:lnTo>
                  <a:pt x="352778" y="1259539"/>
                </a:lnTo>
                <a:cubicBezTo>
                  <a:pt x="352778" y="1259539"/>
                  <a:pt x="352778" y="1259539"/>
                  <a:pt x="352778" y="1245958"/>
                </a:cubicBezTo>
                <a:lnTo>
                  <a:pt x="369449" y="1245958"/>
                </a:lnTo>
                <a:lnTo>
                  <a:pt x="369449" y="1232377"/>
                </a:lnTo>
                <a:lnTo>
                  <a:pt x="369449" y="1218358"/>
                </a:lnTo>
                <a:lnTo>
                  <a:pt x="386658" y="1218358"/>
                </a:lnTo>
                <a:cubicBezTo>
                  <a:pt x="386658" y="1218358"/>
                  <a:pt x="386658" y="1218358"/>
                  <a:pt x="386658" y="1204777"/>
                </a:cubicBezTo>
                <a:lnTo>
                  <a:pt x="386658" y="1191195"/>
                </a:lnTo>
                <a:cubicBezTo>
                  <a:pt x="403329" y="1191195"/>
                  <a:pt x="403329" y="1191195"/>
                  <a:pt x="403329" y="1177614"/>
                </a:cubicBezTo>
                <a:cubicBezTo>
                  <a:pt x="403329" y="1177614"/>
                  <a:pt x="403329" y="1177614"/>
                  <a:pt x="403329" y="1163595"/>
                </a:cubicBezTo>
                <a:lnTo>
                  <a:pt x="419999" y="1163595"/>
                </a:lnTo>
                <a:cubicBezTo>
                  <a:pt x="436670" y="1163595"/>
                  <a:pt x="419999" y="1163595"/>
                  <a:pt x="436670" y="1163595"/>
                </a:cubicBezTo>
                <a:lnTo>
                  <a:pt x="436670" y="1150014"/>
                </a:lnTo>
                <a:cubicBezTo>
                  <a:pt x="419999" y="1150014"/>
                  <a:pt x="419999" y="1163595"/>
                  <a:pt x="419999" y="1163595"/>
                </a:cubicBezTo>
                <a:lnTo>
                  <a:pt x="419999" y="1150014"/>
                </a:lnTo>
                <a:cubicBezTo>
                  <a:pt x="419999" y="1150014"/>
                  <a:pt x="419999" y="1150014"/>
                  <a:pt x="419999" y="1136433"/>
                </a:cubicBezTo>
                <a:cubicBezTo>
                  <a:pt x="436670" y="1136433"/>
                  <a:pt x="419999" y="1136433"/>
                  <a:pt x="436670" y="1136433"/>
                </a:cubicBezTo>
                <a:cubicBezTo>
                  <a:pt x="436670" y="1136433"/>
                  <a:pt x="436670" y="1136433"/>
                  <a:pt x="453879" y="1136433"/>
                </a:cubicBezTo>
                <a:lnTo>
                  <a:pt x="453879" y="1122852"/>
                </a:lnTo>
                <a:cubicBezTo>
                  <a:pt x="453879" y="1122852"/>
                  <a:pt x="453879" y="1122852"/>
                  <a:pt x="436670" y="1122852"/>
                </a:cubicBezTo>
                <a:lnTo>
                  <a:pt x="419999" y="1122852"/>
                </a:lnTo>
                <a:cubicBezTo>
                  <a:pt x="419999" y="1122852"/>
                  <a:pt x="436670" y="1108833"/>
                  <a:pt x="419999" y="1122852"/>
                </a:cubicBezTo>
                <a:lnTo>
                  <a:pt x="419999" y="1117595"/>
                </a:lnTo>
                <a:cubicBezTo>
                  <a:pt x="419999" y="1116718"/>
                  <a:pt x="419999" y="1116280"/>
                  <a:pt x="419999" y="1116938"/>
                </a:cubicBezTo>
                <a:lnTo>
                  <a:pt x="419999" y="1116719"/>
                </a:lnTo>
                <a:cubicBezTo>
                  <a:pt x="419999" y="1114966"/>
                  <a:pt x="419999" y="1116718"/>
                  <a:pt x="419999" y="1114966"/>
                </a:cubicBezTo>
                <a:lnTo>
                  <a:pt x="419999" y="1114747"/>
                </a:lnTo>
                <a:cubicBezTo>
                  <a:pt x="419999" y="1116718"/>
                  <a:pt x="419999" y="1108833"/>
                  <a:pt x="419999" y="1108833"/>
                </a:cubicBezTo>
                <a:lnTo>
                  <a:pt x="403329" y="1108833"/>
                </a:lnTo>
                <a:cubicBezTo>
                  <a:pt x="403329" y="1108833"/>
                  <a:pt x="403329" y="1108833"/>
                  <a:pt x="386658" y="1108833"/>
                </a:cubicBezTo>
                <a:cubicBezTo>
                  <a:pt x="386658" y="1095251"/>
                  <a:pt x="369449" y="1108833"/>
                  <a:pt x="369449" y="1095251"/>
                </a:cubicBezTo>
                <a:lnTo>
                  <a:pt x="352778" y="1095251"/>
                </a:lnTo>
                <a:cubicBezTo>
                  <a:pt x="352778" y="1095251"/>
                  <a:pt x="352778" y="1095251"/>
                  <a:pt x="336107" y="1095251"/>
                </a:cubicBezTo>
                <a:cubicBezTo>
                  <a:pt x="336107" y="1081670"/>
                  <a:pt x="336107" y="1081670"/>
                  <a:pt x="319436" y="1081670"/>
                </a:cubicBezTo>
                <a:cubicBezTo>
                  <a:pt x="319436" y="1081670"/>
                  <a:pt x="319436" y="1081670"/>
                  <a:pt x="302228" y="1081670"/>
                </a:cubicBezTo>
                <a:lnTo>
                  <a:pt x="285557" y="1081670"/>
                </a:lnTo>
                <a:lnTo>
                  <a:pt x="285557" y="1078275"/>
                </a:lnTo>
                <a:cubicBezTo>
                  <a:pt x="285557" y="1078275"/>
                  <a:pt x="285557" y="1074880"/>
                  <a:pt x="285557" y="1068089"/>
                </a:cubicBezTo>
                <a:cubicBezTo>
                  <a:pt x="268886" y="1068089"/>
                  <a:pt x="268886" y="1081670"/>
                  <a:pt x="268886" y="1081670"/>
                </a:cubicBezTo>
                <a:lnTo>
                  <a:pt x="268886" y="1068089"/>
                </a:lnTo>
                <a:lnTo>
                  <a:pt x="252215" y="1068089"/>
                </a:lnTo>
                <a:cubicBezTo>
                  <a:pt x="252215" y="1068089"/>
                  <a:pt x="252215" y="1054070"/>
                  <a:pt x="235006" y="1068089"/>
                </a:cubicBezTo>
                <a:lnTo>
                  <a:pt x="235006" y="1059985"/>
                </a:lnTo>
                <a:lnTo>
                  <a:pt x="235006" y="1059327"/>
                </a:lnTo>
                <a:cubicBezTo>
                  <a:pt x="235006" y="1057575"/>
                  <a:pt x="235006" y="1054070"/>
                  <a:pt x="235006" y="1054070"/>
                </a:cubicBezTo>
                <a:cubicBezTo>
                  <a:pt x="235006" y="1054070"/>
                  <a:pt x="235006" y="1054070"/>
                  <a:pt x="218335" y="1054070"/>
                </a:cubicBezTo>
                <a:lnTo>
                  <a:pt x="201664" y="1054070"/>
                </a:lnTo>
                <a:lnTo>
                  <a:pt x="201664" y="1048977"/>
                </a:lnTo>
                <a:cubicBezTo>
                  <a:pt x="201664" y="1048128"/>
                  <a:pt x="201664" y="1047704"/>
                  <a:pt x="201664" y="1048341"/>
                </a:cubicBezTo>
                <a:lnTo>
                  <a:pt x="201664" y="1046218"/>
                </a:lnTo>
                <a:cubicBezTo>
                  <a:pt x="201664" y="1048128"/>
                  <a:pt x="201664" y="1040489"/>
                  <a:pt x="201664" y="1040489"/>
                </a:cubicBezTo>
                <a:lnTo>
                  <a:pt x="184994" y="1040489"/>
                </a:lnTo>
                <a:lnTo>
                  <a:pt x="167785" y="1040489"/>
                </a:lnTo>
                <a:cubicBezTo>
                  <a:pt x="167785" y="1040489"/>
                  <a:pt x="167785" y="1040489"/>
                  <a:pt x="151114" y="1040489"/>
                </a:cubicBezTo>
                <a:cubicBezTo>
                  <a:pt x="151114" y="1040489"/>
                  <a:pt x="151114" y="1037094"/>
                  <a:pt x="149030" y="1033698"/>
                </a:cubicBezTo>
                <a:lnTo>
                  <a:pt x="141176" y="1030042"/>
                </a:lnTo>
                <a:lnTo>
                  <a:pt x="141476" y="1028818"/>
                </a:lnTo>
                <a:cubicBezTo>
                  <a:pt x="140695" y="1027757"/>
                  <a:pt x="138611" y="1026908"/>
                  <a:pt x="134443" y="1026908"/>
                </a:cubicBezTo>
                <a:lnTo>
                  <a:pt x="117772" y="1026908"/>
                </a:lnTo>
                <a:cubicBezTo>
                  <a:pt x="117772" y="1026908"/>
                  <a:pt x="117772" y="1013327"/>
                  <a:pt x="100563" y="1026908"/>
                </a:cubicBezTo>
                <a:cubicBezTo>
                  <a:pt x="117772" y="1013327"/>
                  <a:pt x="100563" y="1026908"/>
                  <a:pt x="100563" y="1013327"/>
                </a:cubicBezTo>
                <a:lnTo>
                  <a:pt x="83893" y="1013327"/>
                </a:lnTo>
                <a:cubicBezTo>
                  <a:pt x="67222" y="1013327"/>
                  <a:pt x="83893" y="1013327"/>
                  <a:pt x="67222" y="1013327"/>
                </a:cubicBezTo>
                <a:cubicBezTo>
                  <a:pt x="67222" y="1013327"/>
                  <a:pt x="67222" y="1009822"/>
                  <a:pt x="67222" y="1008069"/>
                </a:cubicBezTo>
                <a:lnTo>
                  <a:pt x="67222" y="1007412"/>
                </a:lnTo>
                <a:lnTo>
                  <a:pt x="67222" y="1007193"/>
                </a:lnTo>
                <a:cubicBezTo>
                  <a:pt x="67222" y="1005441"/>
                  <a:pt x="67222" y="1007193"/>
                  <a:pt x="67222" y="1005441"/>
                </a:cubicBezTo>
                <a:lnTo>
                  <a:pt x="67222" y="1005222"/>
                </a:lnTo>
                <a:lnTo>
                  <a:pt x="67222" y="1004565"/>
                </a:lnTo>
                <a:lnTo>
                  <a:pt x="67222" y="1002812"/>
                </a:lnTo>
                <a:lnTo>
                  <a:pt x="67222" y="999307"/>
                </a:lnTo>
                <a:cubicBezTo>
                  <a:pt x="67222" y="999307"/>
                  <a:pt x="67222" y="999307"/>
                  <a:pt x="50551" y="999307"/>
                </a:cubicBezTo>
                <a:cubicBezTo>
                  <a:pt x="50551" y="999307"/>
                  <a:pt x="50551" y="985726"/>
                  <a:pt x="33342" y="985726"/>
                </a:cubicBezTo>
                <a:lnTo>
                  <a:pt x="33342" y="980633"/>
                </a:lnTo>
                <a:lnTo>
                  <a:pt x="33342" y="979997"/>
                </a:lnTo>
                <a:lnTo>
                  <a:pt x="33342" y="972145"/>
                </a:lnTo>
                <a:cubicBezTo>
                  <a:pt x="33342" y="972145"/>
                  <a:pt x="33342" y="972145"/>
                  <a:pt x="50551" y="972145"/>
                </a:cubicBezTo>
                <a:lnTo>
                  <a:pt x="50551" y="958564"/>
                </a:lnTo>
                <a:cubicBezTo>
                  <a:pt x="50551" y="972145"/>
                  <a:pt x="33342" y="972145"/>
                  <a:pt x="33342" y="958564"/>
                </a:cubicBezTo>
                <a:lnTo>
                  <a:pt x="33342" y="944545"/>
                </a:lnTo>
                <a:cubicBezTo>
                  <a:pt x="33342" y="944545"/>
                  <a:pt x="33342" y="944545"/>
                  <a:pt x="50551" y="944545"/>
                </a:cubicBezTo>
                <a:lnTo>
                  <a:pt x="67222" y="944545"/>
                </a:lnTo>
                <a:lnTo>
                  <a:pt x="50551" y="930964"/>
                </a:lnTo>
                <a:cubicBezTo>
                  <a:pt x="50551" y="930964"/>
                  <a:pt x="50551" y="930964"/>
                  <a:pt x="67222" y="917383"/>
                </a:cubicBezTo>
                <a:cubicBezTo>
                  <a:pt x="67222" y="917383"/>
                  <a:pt x="67222" y="917383"/>
                  <a:pt x="50551" y="917383"/>
                </a:cubicBezTo>
                <a:cubicBezTo>
                  <a:pt x="50551" y="917383"/>
                  <a:pt x="50551" y="917383"/>
                  <a:pt x="50551" y="915685"/>
                </a:cubicBezTo>
                <a:lnTo>
                  <a:pt x="50551" y="905499"/>
                </a:lnTo>
                <a:lnTo>
                  <a:pt x="50551" y="903802"/>
                </a:lnTo>
                <a:lnTo>
                  <a:pt x="67222" y="903802"/>
                </a:lnTo>
                <a:lnTo>
                  <a:pt x="67222" y="902049"/>
                </a:lnTo>
                <a:lnTo>
                  <a:pt x="67222" y="898544"/>
                </a:lnTo>
                <a:cubicBezTo>
                  <a:pt x="67222" y="897668"/>
                  <a:pt x="67222" y="897230"/>
                  <a:pt x="67222" y="897887"/>
                </a:cubicBezTo>
                <a:lnTo>
                  <a:pt x="67222" y="895697"/>
                </a:lnTo>
                <a:cubicBezTo>
                  <a:pt x="67222" y="897668"/>
                  <a:pt x="67222" y="889782"/>
                  <a:pt x="67222" y="889782"/>
                </a:cubicBezTo>
                <a:lnTo>
                  <a:pt x="67222" y="888085"/>
                </a:lnTo>
                <a:cubicBezTo>
                  <a:pt x="67222" y="886387"/>
                  <a:pt x="67222" y="882992"/>
                  <a:pt x="67222" y="876201"/>
                </a:cubicBezTo>
                <a:lnTo>
                  <a:pt x="50551" y="876201"/>
                </a:lnTo>
                <a:lnTo>
                  <a:pt x="33342" y="876201"/>
                </a:lnTo>
                <a:cubicBezTo>
                  <a:pt x="33342" y="869411"/>
                  <a:pt x="33342" y="866016"/>
                  <a:pt x="33342" y="864318"/>
                </a:cubicBezTo>
                <a:lnTo>
                  <a:pt x="33342" y="862620"/>
                </a:lnTo>
                <a:cubicBezTo>
                  <a:pt x="16671" y="862620"/>
                  <a:pt x="16671" y="862620"/>
                  <a:pt x="16671" y="849039"/>
                </a:cubicBezTo>
                <a:cubicBezTo>
                  <a:pt x="16671" y="835020"/>
                  <a:pt x="33342" y="835020"/>
                  <a:pt x="33342" y="835020"/>
                </a:cubicBezTo>
                <a:lnTo>
                  <a:pt x="16671" y="835020"/>
                </a:lnTo>
                <a:cubicBezTo>
                  <a:pt x="16671" y="835020"/>
                  <a:pt x="16671" y="835020"/>
                  <a:pt x="16671" y="833322"/>
                </a:cubicBezTo>
                <a:lnTo>
                  <a:pt x="16671" y="823136"/>
                </a:lnTo>
                <a:lnTo>
                  <a:pt x="16671" y="821439"/>
                </a:lnTo>
                <a:cubicBezTo>
                  <a:pt x="33342" y="821439"/>
                  <a:pt x="33342" y="821439"/>
                  <a:pt x="33342" y="807858"/>
                </a:cubicBezTo>
                <a:lnTo>
                  <a:pt x="33342" y="809555"/>
                </a:lnTo>
                <a:lnTo>
                  <a:pt x="33342" y="812951"/>
                </a:lnTo>
                <a:lnTo>
                  <a:pt x="33342" y="813587"/>
                </a:lnTo>
                <a:lnTo>
                  <a:pt x="33342" y="821439"/>
                </a:lnTo>
                <a:lnTo>
                  <a:pt x="50551" y="821439"/>
                </a:lnTo>
                <a:lnTo>
                  <a:pt x="50551" y="807858"/>
                </a:lnTo>
                <a:lnTo>
                  <a:pt x="50551" y="800006"/>
                </a:lnTo>
                <a:cubicBezTo>
                  <a:pt x="50551" y="801916"/>
                  <a:pt x="50551" y="794276"/>
                  <a:pt x="50551" y="794276"/>
                </a:cubicBezTo>
                <a:lnTo>
                  <a:pt x="67222" y="794276"/>
                </a:lnTo>
                <a:lnTo>
                  <a:pt x="67222" y="780257"/>
                </a:lnTo>
                <a:cubicBezTo>
                  <a:pt x="67222" y="780257"/>
                  <a:pt x="67222" y="780257"/>
                  <a:pt x="50551" y="780257"/>
                </a:cubicBezTo>
                <a:lnTo>
                  <a:pt x="67222" y="766676"/>
                </a:lnTo>
                <a:cubicBezTo>
                  <a:pt x="67222" y="766676"/>
                  <a:pt x="67222" y="766676"/>
                  <a:pt x="50551" y="766676"/>
                </a:cubicBezTo>
                <a:lnTo>
                  <a:pt x="50551" y="753095"/>
                </a:lnTo>
                <a:cubicBezTo>
                  <a:pt x="50551" y="753095"/>
                  <a:pt x="50551" y="753095"/>
                  <a:pt x="50551" y="739514"/>
                </a:cubicBezTo>
                <a:cubicBezTo>
                  <a:pt x="58886" y="739514"/>
                  <a:pt x="63054" y="739514"/>
                  <a:pt x="63054" y="739514"/>
                </a:cubicBezTo>
                <a:lnTo>
                  <a:pt x="67222" y="739514"/>
                </a:lnTo>
                <a:cubicBezTo>
                  <a:pt x="67222" y="739514"/>
                  <a:pt x="67222" y="739514"/>
                  <a:pt x="67222" y="753095"/>
                </a:cubicBezTo>
                <a:cubicBezTo>
                  <a:pt x="67222" y="753095"/>
                  <a:pt x="67222" y="753095"/>
                  <a:pt x="83893" y="739514"/>
                </a:cubicBezTo>
                <a:lnTo>
                  <a:pt x="67222" y="739514"/>
                </a:lnTo>
                <a:cubicBezTo>
                  <a:pt x="67222" y="739514"/>
                  <a:pt x="67222" y="739514"/>
                  <a:pt x="67222" y="737761"/>
                </a:cubicBezTo>
                <a:lnTo>
                  <a:pt x="67222" y="731409"/>
                </a:lnTo>
                <a:lnTo>
                  <a:pt x="67222" y="730752"/>
                </a:lnTo>
                <a:cubicBezTo>
                  <a:pt x="67222" y="729000"/>
                  <a:pt x="67222" y="725495"/>
                  <a:pt x="67222" y="725495"/>
                </a:cubicBezTo>
                <a:lnTo>
                  <a:pt x="83893" y="725495"/>
                </a:lnTo>
                <a:cubicBezTo>
                  <a:pt x="83893" y="711914"/>
                  <a:pt x="83893" y="711914"/>
                  <a:pt x="83893" y="698332"/>
                </a:cubicBezTo>
                <a:cubicBezTo>
                  <a:pt x="83893" y="698332"/>
                  <a:pt x="83893" y="698332"/>
                  <a:pt x="83893" y="684751"/>
                </a:cubicBezTo>
                <a:cubicBezTo>
                  <a:pt x="100563" y="684751"/>
                  <a:pt x="83893" y="684751"/>
                  <a:pt x="100563" y="684751"/>
                </a:cubicBezTo>
                <a:cubicBezTo>
                  <a:pt x="100563" y="684751"/>
                  <a:pt x="100563" y="684751"/>
                  <a:pt x="100563" y="670732"/>
                </a:cubicBezTo>
                <a:lnTo>
                  <a:pt x="117772" y="670732"/>
                </a:lnTo>
                <a:lnTo>
                  <a:pt x="117772" y="657151"/>
                </a:lnTo>
                <a:lnTo>
                  <a:pt x="117772" y="643570"/>
                </a:lnTo>
                <a:lnTo>
                  <a:pt x="134443" y="643570"/>
                </a:lnTo>
                <a:lnTo>
                  <a:pt x="134443" y="629989"/>
                </a:lnTo>
                <a:lnTo>
                  <a:pt x="134443" y="615969"/>
                </a:lnTo>
                <a:lnTo>
                  <a:pt x="151114" y="615969"/>
                </a:lnTo>
                <a:cubicBezTo>
                  <a:pt x="151114" y="615969"/>
                  <a:pt x="151114" y="615969"/>
                  <a:pt x="153198" y="615969"/>
                </a:cubicBezTo>
                <a:lnTo>
                  <a:pt x="167785" y="615969"/>
                </a:lnTo>
                <a:cubicBezTo>
                  <a:pt x="167785" y="615969"/>
                  <a:pt x="167785" y="615969"/>
                  <a:pt x="167785" y="614272"/>
                </a:cubicBezTo>
                <a:lnTo>
                  <a:pt x="167785" y="610877"/>
                </a:lnTo>
                <a:cubicBezTo>
                  <a:pt x="167785" y="610028"/>
                  <a:pt x="167785" y="609603"/>
                  <a:pt x="167785" y="610240"/>
                </a:cubicBezTo>
                <a:lnTo>
                  <a:pt x="167785" y="608118"/>
                </a:lnTo>
                <a:cubicBezTo>
                  <a:pt x="167785" y="608755"/>
                  <a:pt x="167785" y="608330"/>
                  <a:pt x="167785" y="607481"/>
                </a:cubicBezTo>
                <a:cubicBezTo>
                  <a:pt x="167785" y="605784"/>
                  <a:pt x="167785" y="602388"/>
                  <a:pt x="167785" y="602388"/>
                </a:cubicBezTo>
                <a:lnTo>
                  <a:pt x="151114" y="602388"/>
                </a:lnTo>
                <a:lnTo>
                  <a:pt x="146946" y="602388"/>
                </a:lnTo>
                <a:lnTo>
                  <a:pt x="143820" y="602388"/>
                </a:lnTo>
                <a:cubicBezTo>
                  <a:pt x="140695" y="602388"/>
                  <a:pt x="146946" y="602388"/>
                  <a:pt x="134443" y="602388"/>
                </a:cubicBezTo>
                <a:cubicBezTo>
                  <a:pt x="134443" y="588807"/>
                  <a:pt x="134443" y="588807"/>
                  <a:pt x="134443" y="588807"/>
                </a:cubicBezTo>
                <a:lnTo>
                  <a:pt x="134443" y="575226"/>
                </a:lnTo>
                <a:cubicBezTo>
                  <a:pt x="134443" y="588807"/>
                  <a:pt x="134443" y="588807"/>
                  <a:pt x="151114" y="575226"/>
                </a:cubicBezTo>
                <a:cubicBezTo>
                  <a:pt x="151114" y="575226"/>
                  <a:pt x="151114" y="575226"/>
                  <a:pt x="134443" y="575226"/>
                </a:cubicBezTo>
                <a:cubicBezTo>
                  <a:pt x="134443" y="561207"/>
                  <a:pt x="151114" y="561207"/>
                  <a:pt x="151114" y="561207"/>
                </a:cubicBezTo>
                <a:lnTo>
                  <a:pt x="167785" y="561207"/>
                </a:lnTo>
                <a:lnTo>
                  <a:pt x="167785" y="575226"/>
                </a:lnTo>
                <a:cubicBezTo>
                  <a:pt x="167785" y="575226"/>
                  <a:pt x="167785" y="575226"/>
                  <a:pt x="184994" y="575226"/>
                </a:cubicBezTo>
                <a:lnTo>
                  <a:pt x="184994" y="588807"/>
                </a:lnTo>
                <a:lnTo>
                  <a:pt x="201664" y="588807"/>
                </a:lnTo>
                <a:cubicBezTo>
                  <a:pt x="218335" y="588807"/>
                  <a:pt x="218335" y="588807"/>
                  <a:pt x="218335" y="588807"/>
                </a:cubicBezTo>
                <a:lnTo>
                  <a:pt x="201664" y="602388"/>
                </a:lnTo>
                <a:cubicBezTo>
                  <a:pt x="201664" y="602388"/>
                  <a:pt x="201664" y="602388"/>
                  <a:pt x="201664" y="615969"/>
                </a:cubicBezTo>
                <a:cubicBezTo>
                  <a:pt x="201664" y="615969"/>
                  <a:pt x="201664" y="615969"/>
                  <a:pt x="184994" y="629989"/>
                </a:cubicBezTo>
                <a:cubicBezTo>
                  <a:pt x="201664" y="615969"/>
                  <a:pt x="184994" y="629989"/>
                  <a:pt x="184994" y="615969"/>
                </a:cubicBezTo>
                <a:cubicBezTo>
                  <a:pt x="167785" y="615969"/>
                  <a:pt x="167785" y="629989"/>
                  <a:pt x="167785" y="629989"/>
                </a:cubicBezTo>
                <a:cubicBezTo>
                  <a:pt x="184994" y="629989"/>
                  <a:pt x="167785" y="629989"/>
                  <a:pt x="184994" y="629989"/>
                </a:cubicBezTo>
                <a:cubicBezTo>
                  <a:pt x="184994" y="629989"/>
                  <a:pt x="184994" y="629989"/>
                  <a:pt x="184994" y="643570"/>
                </a:cubicBezTo>
                <a:cubicBezTo>
                  <a:pt x="201664" y="643570"/>
                  <a:pt x="201664" y="629989"/>
                  <a:pt x="201664" y="629989"/>
                </a:cubicBezTo>
                <a:cubicBezTo>
                  <a:pt x="201664" y="629989"/>
                  <a:pt x="201664" y="629989"/>
                  <a:pt x="218335" y="629989"/>
                </a:cubicBezTo>
                <a:cubicBezTo>
                  <a:pt x="218335" y="629989"/>
                  <a:pt x="218335" y="629989"/>
                  <a:pt x="218335" y="615969"/>
                </a:cubicBezTo>
                <a:cubicBezTo>
                  <a:pt x="201664" y="615969"/>
                  <a:pt x="218335" y="602388"/>
                  <a:pt x="201664" y="602388"/>
                </a:cubicBezTo>
                <a:cubicBezTo>
                  <a:pt x="201664" y="602388"/>
                  <a:pt x="201664" y="602388"/>
                  <a:pt x="218335" y="602388"/>
                </a:cubicBezTo>
                <a:cubicBezTo>
                  <a:pt x="218335" y="602388"/>
                  <a:pt x="218335" y="602388"/>
                  <a:pt x="218335" y="588807"/>
                </a:cubicBezTo>
                <a:lnTo>
                  <a:pt x="218335" y="575226"/>
                </a:lnTo>
                <a:lnTo>
                  <a:pt x="218335" y="573474"/>
                </a:lnTo>
                <a:lnTo>
                  <a:pt x="218335" y="569969"/>
                </a:lnTo>
                <a:cubicBezTo>
                  <a:pt x="218335" y="569093"/>
                  <a:pt x="218335" y="568655"/>
                  <a:pt x="218335" y="569312"/>
                </a:cubicBezTo>
                <a:lnTo>
                  <a:pt x="218335" y="562959"/>
                </a:lnTo>
                <a:cubicBezTo>
                  <a:pt x="218335" y="561207"/>
                  <a:pt x="218335" y="561207"/>
                  <a:pt x="218335" y="561207"/>
                </a:cubicBezTo>
                <a:lnTo>
                  <a:pt x="235006" y="561207"/>
                </a:lnTo>
                <a:cubicBezTo>
                  <a:pt x="235006" y="561207"/>
                  <a:pt x="235006" y="561207"/>
                  <a:pt x="235006" y="575226"/>
                </a:cubicBezTo>
                <a:lnTo>
                  <a:pt x="252215" y="575226"/>
                </a:lnTo>
                <a:lnTo>
                  <a:pt x="252215" y="569093"/>
                </a:lnTo>
                <a:lnTo>
                  <a:pt x="252215" y="568217"/>
                </a:lnTo>
                <a:cubicBezTo>
                  <a:pt x="252215" y="568217"/>
                  <a:pt x="252215" y="568217"/>
                  <a:pt x="252215" y="561207"/>
                </a:cubicBezTo>
                <a:lnTo>
                  <a:pt x="268886" y="561207"/>
                </a:lnTo>
                <a:cubicBezTo>
                  <a:pt x="268886" y="561207"/>
                  <a:pt x="268886" y="561207"/>
                  <a:pt x="268886" y="547626"/>
                </a:cubicBezTo>
                <a:lnTo>
                  <a:pt x="252215" y="547626"/>
                </a:lnTo>
                <a:lnTo>
                  <a:pt x="252215" y="561207"/>
                </a:lnTo>
                <a:cubicBezTo>
                  <a:pt x="252215" y="561207"/>
                  <a:pt x="252215" y="561207"/>
                  <a:pt x="235006" y="561207"/>
                </a:cubicBezTo>
                <a:lnTo>
                  <a:pt x="235006" y="547626"/>
                </a:lnTo>
                <a:lnTo>
                  <a:pt x="235006" y="534045"/>
                </a:lnTo>
                <a:cubicBezTo>
                  <a:pt x="235006" y="534045"/>
                  <a:pt x="218335" y="534045"/>
                  <a:pt x="218335" y="547626"/>
                </a:cubicBezTo>
                <a:lnTo>
                  <a:pt x="201664" y="547626"/>
                </a:lnTo>
                <a:cubicBezTo>
                  <a:pt x="201664" y="547626"/>
                  <a:pt x="201664" y="547626"/>
                  <a:pt x="201664" y="561207"/>
                </a:cubicBezTo>
                <a:lnTo>
                  <a:pt x="184994" y="561207"/>
                </a:lnTo>
                <a:cubicBezTo>
                  <a:pt x="184994" y="561207"/>
                  <a:pt x="184994" y="561207"/>
                  <a:pt x="184994" y="547626"/>
                </a:cubicBezTo>
                <a:cubicBezTo>
                  <a:pt x="167785" y="547626"/>
                  <a:pt x="167785" y="534045"/>
                  <a:pt x="167785" y="534045"/>
                </a:cubicBezTo>
                <a:cubicBezTo>
                  <a:pt x="167785" y="534045"/>
                  <a:pt x="167785" y="534045"/>
                  <a:pt x="167785" y="520464"/>
                </a:cubicBezTo>
                <a:cubicBezTo>
                  <a:pt x="167785" y="534045"/>
                  <a:pt x="167785" y="534045"/>
                  <a:pt x="184994" y="534045"/>
                </a:cubicBezTo>
                <a:cubicBezTo>
                  <a:pt x="184994" y="534045"/>
                  <a:pt x="184994" y="534045"/>
                  <a:pt x="201664" y="534045"/>
                </a:cubicBezTo>
                <a:lnTo>
                  <a:pt x="201664" y="532347"/>
                </a:lnTo>
                <a:cubicBezTo>
                  <a:pt x="201664" y="530649"/>
                  <a:pt x="201664" y="527254"/>
                  <a:pt x="201664" y="520464"/>
                </a:cubicBezTo>
                <a:cubicBezTo>
                  <a:pt x="201664" y="520464"/>
                  <a:pt x="201664" y="520464"/>
                  <a:pt x="201664" y="518711"/>
                </a:cubicBezTo>
                <a:lnTo>
                  <a:pt x="201664" y="512359"/>
                </a:lnTo>
                <a:cubicBezTo>
                  <a:pt x="201664" y="514330"/>
                  <a:pt x="201664" y="506444"/>
                  <a:pt x="201664" y="506444"/>
                </a:cubicBezTo>
                <a:lnTo>
                  <a:pt x="218335" y="506444"/>
                </a:lnTo>
                <a:cubicBezTo>
                  <a:pt x="218335" y="506444"/>
                  <a:pt x="218335" y="506444"/>
                  <a:pt x="220419" y="506444"/>
                </a:cubicBezTo>
                <a:lnTo>
                  <a:pt x="230839" y="506444"/>
                </a:lnTo>
                <a:lnTo>
                  <a:pt x="235006" y="506444"/>
                </a:lnTo>
                <a:cubicBezTo>
                  <a:pt x="235006" y="520464"/>
                  <a:pt x="235006" y="506444"/>
                  <a:pt x="235006" y="520464"/>
                </a:cubicBezTo>
                <a:cubicBezTo>
                  <a:pt x="252215" y="520464"/>
                  <a:pt x="252215" y="520464"/>
                  <a:pt x="252215" y="506444"/>
                </a:cubicBezTo>
                <a:lnTo>
                  <a:pt x="268886" y="506444"/>
                </a:lnTo>
                <a:lnTo>
                  <a:pt x="268886" y="492863"/>
                </a:lnTo>
                <a:lnTo>
                  <a:pt x="252215" y="492863"/>
                </a:lnTo>
                <a:lnTo>
                  <a:pt x="252215" y="506444"/>
                </a:lnTo>
                <a:lnTo>
                  <a:pt x="235006" y="506444"/>
                </a:lnTo>
                <a:cubicBezTo>
                  <a:pt x="252215" y="492863"/>
                  <a:pt x="235006" y="492863"/>
                  <a:pt x="235006" y="492863"/>
                </a:cubicBezTo>
                <a:cubicBezTo>
                  <a:pt x="235006" y="492863"/>
                  <a:pt x="235006" y="492863"/>
                  <a:pt x="232922" y="492863"/>
                </a:cubicBezTo>
                <a:lnTo>
                  <a:pt x="225368" y="492863"/>
                </a:lnTo>
                <a:lnTo>
                  <a:pt x="224587" y="492863"/>
                </a:lnTo>
                <a:cubicBezTo>
                  <a:pt x="222503" y="492863"/>
                  <a:pt x="218335" y="492863"/>
                  <a:pt x="218335" y="492863"/>
                </a:cubicBezTo>
                <a:cubicBezTo>
                  <a:pt x="218335" y="479282"/>
                  <a:pt x="235006" y="479282"/>
                  <a:pt x="218335" y="479282"/>
                </a:cubicBezTo>
                <a:lnTo>
                  <a:pt x="218335" y="465701"/>
                </a:lnTo>
                <a:cubicBezTo>
                  <a:pt x="218335" y="465701"/>
                  <a:pt x="218335" y="465701"/>
                  <a:pt x="235006" y="465701"/>
                </a:cubicBezTo>
                <a:lnTo>
                  <a:pt x="235006" y="463949"/>
                </a:lnTo>
                <a:lnTo>
                  <a:pt x="235006" y="460444"/>
                </a:lnTo>
                <a:cubicBezTo>
                  <a:pt x="235006" y="459568"/>
                  <a:pt x="235006" y="459130"/>
                  <a:pt x="235006" y="459787"/>
                </a:cubicBezTo>
                <a:lnTo>
                  <a:pt x="235006" y="451682"/>
                </a:lnTo>
                <a:lnTo>
                  <a:pt x="235006" y="438101"/>
                </a:lnTo>
                <a:lnTo>
                  <a:pt x="252215" y="438101"/>
                </a:lnTo>
                <a:cubicBezTo>
                  <a:pt x="252215" y="438101"/>
                  <a:pt x="268886" y="424520"/>
                  <a:pt x="268886" y="438101"/>
                </a:cubicBezTo>
                <a:lnTo>
                  <a:pt x="285557" y="438101"/>
                </a:lnTo>
                <a:lnTo>
                  <a:pt x="302228" y="438101"/>
                </a:lnTo>
                <a:cubicBezTo>
                  <a:pt x="302228" y="438101"/>
                  <a:pt x="302228" y="438101"/>
                  <a:pt x="319436" y="451682"/>
                </a:cubicBezTo>
                <a:cubicBezTo>
                  <a:pt x="319436" y="465701"/>
                  <a:pt x="336107" y="465701"/>
                  <a:pt x="336107" y="451682"/>
                </a:cubicBezTo>
                <a:lnTo>
                  <a:pt x="336107" y="465701"/>
                </a:lnTo>
                <a:lnTo>
                  <a:pt x="352778" y="465701"/>
                </a:lnTo>
                <a:cubicBezTo>
                  <a:pt x="352778" y="465701"/>
                  <a:pt x="352778" y="465701"/>
                  <a:pt x="369449" y="465701"/>
                </a:cubicBezTo>
                <a:cubicBezTo>
                  <a:pt x="369449" y="479282"/>
                  <a:pt x="369449" y="479282"/>
                  <a:pt x="386658" y="479282"/>
                </a:cubicBezTo>
                <a:lnTo>
                  <a:pt x="386658" y="477585"/>
                </a:lnTo>
                <a:lnTo>
                  <a:pt x="386658" y="474189"/>
                </a:lnTo>
                <a:cubicBezTo>
                  <a:pt x="386658" y="473340"/>
                  <a:pt x="386658" y="472916"/>
                  <a:pt x="386658" y="473553"/>
                </a:cubicBezTo>
                <a:lnTo>
                  <a:pt x="386658" y="471431"/>
                </a:lnTo>
                <a:lnTo>
                  <a:pt x="386658" y="470794"/>
                </a:lnTo>
                <a:cubicBezTo>
                  <a:pt x="386658" y="469096"/>
                  <a:pt x="386658" y="465701"/>
                  <a:pt x="386658" y="465701"/>
                </a:cubicBezTo>
                <a:cubicBezTo>
                  <a:pt x="386658" y="451682"/>
                  <a:pt x="369449" y="465701"/>
                  <a:pt x="369449" y="451682"/>
                </a:cubicBezTo>
                <a:cubicBezTo>
                  <a:pt x="369449" y="451682"/>
                  <a:pt x="369449" y="451682"/>
                  <a:pt x="369449" y="438101"/>
                </a:cubicBezTo>
                <a:cubicBezTo>
                  <a:pt x="352778" y="438101"/>
                  <a:pt x="369449" y="424520"/>
                  <a:pt x="352778" y="424520"/>
                </a:cubicBezTo>
                <a:cubicBezTo>
                  <a:pt x="352778" y="424520"/>
                  <a:pt x="352778" y="424520"/>
                  <a:pt x="352778" y="410938"/>
                </a:cubicBezTo>
                <a:cubicBezTo>
                  <a:pt x="344443" y="410938"/>
                  <a:pt x="340275" y="410938"/>
                  <a:pt x="340275" y="410938"/>
                </a:cubicBezTo>
                <a:lnTo>
                  <a:pt x="336107" y="410938"/>
                </a:lnTo>
                <a:lnTo>
                  <a:pt x="336107" y="396919"/>
                </a:lnTo>
                <a:cubicBezTo>
                  <a:pt x="336107" y="396919"/>
                  <a:pt x="336107" y="396919"/>
                  <a:pt x="336107" y="383338"/>
                </a:cubicBezTo>
                <a:lnTo>
                  <a:pt x="334023" y="383338"/>
                </a:lnTo>
                <a:lnTo>
                  <a:pt x="329856" y="383338"/>
                </a:lnTo>
                <a:cubicBezTo>
                  <a:pt x="328814" y="383338"/>
                  <a:pt x="328293" y="383338"/>
                  <a:pt x="329074" y="383338"/>
                </a:cubicBezTo>
                <a:lnTo>
                  <a:pt x="319436" y="383338"/>
                </a:lnTo>
                <a:lnTo>
                  <a:pt x="319436" y="369757"/>
                </a:lnTo>
                <a:lnTo>
                  <a:pt x="319436" y="356176"/>
                </a:lnTo>
                <a:lnTo>
                  <a:pt x="319436" y="342157"/>
                </a:lnTo>
                <a:lnTo>
                  <a:pt x="329074" y="342157"/>
                </a:lnTo>
                <a:cubicBezTo>
                  <a:pt x="328293" y="342157"/>
                  <a:pt x="328814" y="342157"/>
                  <a:pt x="329856" y="342157"/>
                </a:cubicBezTo>
                <a:lnTo>
                  <a:pt x="336107" y="342157"/>
                </a:lnTo>
                <a:cubicBezTo>
                  <a:pt x="336107" y="342157"/>
                  <a:pt x="336107" y="342157"/>
                  <a:pt x="336107" y="328576"/>
                </a:cubicBezTo>
                <a:lnTo>
                  <a:pt x="336107" y="314994"/>
                </a:lnTo>
                <a:cubicBezTo>
                  <a:pt x="336107" y="314994"/>
                  <a:pt x="352778" y="301413"/>
                  <a:pt x="336107" y="301413"/>
                </a:cubicBezTo>
                <a:lnTo>
                  <a:pt x="336107" y="287394"/>
                </a:lnTo>
                <a:lnTo>
                  <a:pt x="352778" y="287394"/>
                </a:lnTo>
                <a:cubicBezTo>
                  <a:pt x="352778" y="287394"/>
                  <a:pt x="352778" y="287394"/>
                  <a:pt x="369449" y="287394"/>
                </a:cubicBezTo>
                <a:cubicBezTo>
                  <a:pt x="369449" y="287394"/>
                  <a:pt x="369449" y="287394"/>
                  <a:pt x="369449" y="301413"/>
                </a:cubicBezTo>
                <a:cubicBezTo>
                  <a:pt x="369449" y="301413"/>
                  <a:pt x="369449" y="314994"/>
                  <a:pt x="386658" y="314994"/>
                </a:cubicBezTo>
                <a:lnTo>
                  <a:pt x="386658" y="301413"/>
                </a:lnTo>
                <a:lnTo>
                  <a:pt x="403329" y="301413"/>
                </a:lnTo>
                <a:lnTo>
                  <a:pt x="403329" y="293309"/>
                </a:lnTo>
                <a:cubicBezTo>
                  <a:pt x="403329" y="295280"/>
                  <a:pt x="403329" y="287394"/>
                  <a:pt x="403329" y="287394"/>
                </a:cubicBezTo>
                <a:cubicBezTo>
                  <a:pt x="403329" y="287394"/>
                  <a:pt x="403329" y="287394"/>
                  <a:pt x="419999" y="301413"/>
                </a:cubicBezTo>
                <a:lnTo>
                  <a:pt x="419999" y="287394"/>
                </a:lnTo>
                <a:cubicBezTo>
                  <a:pt x="419999" y="273813"/>
                  <a:pt x="436670" y="273813"/>
                  <a:pt x="436670" y="273813"/>
                </a:cubicBezTo>
                <a:cubicBezTo>
                  <a:pt x="436670" y="273813"/>
                  <a:pt x="446350" y="273813"/>
                  <a:pt x="443930" y="273813"/>
                </a:cubicBezTo>
                <a:lnTo>
                  <a:pt x="453879" y="273813"/>
                </a:lnTo>
                <a:lnTo>
                  <a:pt x="453879" y="260232"/>
                </a:lnTo>
                <a:cubicBezTo>
                  <a:pt x="453879" y="260232"/>
                  <a:pt x="453879" y="260232"/>
                  <a:pt x="436670" y="260232"/>
                </a:cubicBezTo>
                <a:lnTo>
                  <a:pt x="436670" y="273813"/>
                </a:lnTo>
                <a:lnTo>
                  <a:pt x="419999" y="273813"/>
                </a:lnTo>
                <a:cubicBezTo>
                  <a:pt x="419999" y="273813"/>
                  <a:pt x="419999" y="273813"/>
                  <a:pt x="403329" y="273813"/>
                </a:cubicBezTo>
                <a:lnTo>
                  <a:pt x="403329" y="287394"/>
                </a:lnTo>
                <a:cubicBezTo>
                  <a:pt x="403329" y="287394"/>
                  <a:pt x="403329" y="287394"/>
                  <a:pt x="386658" y="287394"/>
                </a:cubicBezTo>
                <a:cubicBezTo>
                  <a:pt x="386658" y="287394"/>
                  <a:pt x="386658" y="287394"/>
                  <a:pt x="369449" y="287394"/>
                </a:cubicBezTo>
                <a:cubicBezTo>
                  <a:pt x="369449" y="287394"/>
                  <a:pt x="369449" y="287394"/>
                  <a:pt x="369449" y="273813"/>
                </a:cubicBezTo>
                <a:cubicBezTo>
                  <a:pt x="369449" y="273813"/>
                  <a:pt x="369449" y="273813"/>
                  <a:pt x="369449" y="260232"/>
                </a:cubicBezTo>
                <a:cubicBezTo>
                  <a:pt x="369449" y="260232"/>
                  <a:pt x="369449" y="260232"/>
                  <a:pt x="352778" y="273813"/>
                </a:cubicBezTo>
                <a:cubicBezTo>
                  <a:pt x="352778" y="273813"/>
                  <a:pt x="352778" y="266174"/>
                  <a:pt x="352778" y="268084"/>
                </a:cubicBezTo>
                <a:lnTo>
                  <a:pt x="352778" y="260232"/>
                </a:lnTo>
                <a:lnTo>
                  <a:pt x="352778" y="246651"/>
                </a:lnTo>
                <a:lnTo>
                  <a:pt x="369449" y="246651"/>
                </a:lnTo>
                <a:lnTo>
                  <a:pt x="369449" y="234384"/>
                </a:lnTo>
                <a:cubicBezTo>
                  <a:pt x="369449" y="232632"/>
                  <a:pt x="369449" y="232632"/>
                  <a:pt x="369449" y="232632"/>
                </a:cubicBezTo>
                <a:cubicBezTo>
                  <a:pt x="386658" y="232632"/>
                  <a:pt x="386658" y="232632"/>
                  <a:pt x="386658" y="219050"/>
                </a:cubicBezTo>
                <a:cubicBezTo>
                  <a:pt x="386658" y="219050"/>
                  <a:pt x="386658" y="219050"/>
                  <a:pt x="388742" y="219050"/>
                </a:cubicBezTo>
                <a:lnTo>
                  <a:pt x="392909" y="219050"/>
                </a:lnTo>
                <a:lnTo>
                  <a:pt x="393691" y="219050"/>
                </a:lnTo>
                <a:lnTo>
                  <a:pt x="403329" y="219050"/>
                </a:lnTo>
                <a:lnTo>
                  <a:pt x="403329" y="205469"/>
                </a:lnTo>
                <a:cubicBezTo>
                  <a:pt x="419999" y="205469"/>
                  <a:pt x="403329" y="219050"/>
                  <a:pt x="419999" y="219050"/>
                </a:cubicBezTo>
                <a:lnTo>
                  <a:pt x="419999" y="232632"/>
                </a:lnTo>
                <a:cubicBezTo>
                  <a:pt x="419999" y="232632"/>
                  <a:pt x="419999" y="232632"/>
                  <a:pt x="436670" y="232632"/>
                </a:cubicBezTo>
                <a:lnTo>
                  <a:pt x="436670" y="246651"/>
                </a:lnTo>
                <a:lnTo>
                  <a:pt x="453879" y="246651"/>
                </a:lnTo>
                <a:lnTo>
                  <a:pt x="463517" y="246651"/>
                </a:lnTo>
                <a:cubicBezTo>
                  <a:pt x="462736" y="246651"/>
                  <a:pt x="463257" y="246651"/>
                  <a:pt x="464299" y="246651"/>
                </a:cubicBezTo>
                <a:lnTo>
                  <a:pt x="470550" y="246651"/>
                </a:lnTo>
                <a:cubicBezTo>
                  <a:pt x="470550" y="246651"/>
                  <a:pt x="470550" y="246651"/>
                  <a:pt x="470550" y="248349"/>
                </a:cubicBezTo>
                <a:lnTo>
                  <a:pt x="470550" y="251744"/>
                </a:lnTo>
                <a:lnTo>
                  <a:pt x="470550" y="252380"/>
                </a:lnTo>
                <a:lnTo>
                  <a:pt x="470550" y="260232"/>
                </a:lnTo>
                <a:lnTo>
                  <a:pt x="470550" y="273813"/>
                </a:lnTo>
                <a:lnTo>
                  <a:pt x="470550" y="287394"/>
                </a:lnTo>
                <a:cubicBezTo>
                  <a:pt x="470550" y="287394"/>
                  <a:pt x="470550" y="287394"/>
                  <a:pt x="472634" y="287394"/>
                </a:cubicBezTo>
                <a:lnTo>
                  <a:pt x="476802" y="287394"/>
                </a:lnTo>
                <a:cubicBezTo>
                  <a:pt x="477844" y="287394"/>
                  <a:pt x="478365" y="287394"/>
                  <a:pt x="477583" y="287394"/>
                </a:cubicBezTo>
                <a:lnTo>
                  <a:pt x="487221" y="287394"/>
                </a:lnTo>
                <a:cubicBezTo>
                  <a:pt x="487221" y="287394"/>
                  <a:pt x="487221" y="301413"/>
                  <a:pt x="503892" y="301413"/>
                </a:cubicBezTo>
                <a:lnTo>
                  <a:pt x="503892" y="287394"/>
                </a:lnTo>
                <a:lnTo>
                  <a:pt x="487221" y="273813"/>
                </a:lnTo>
                <a:lnTo>
                  <a:pt x="487221" y="260232"/>
                </a:lnTo>
                <a:lnTo>
                  <a:pt x="487221" y="246651"/>
                </a:lnTo>
                <a:cubicBezTo>
                  <a:pt x="487221" y="246651"/>
                  <a:pt x="487221" y="246651"/>
                  <a:pt x="487221" y="232632"/>
                </a:cubicBezTo>
                <a:cubicBezTo>
                  <a:pt x="487221" y="232632"/>
                  <a:pt x="470550" y="232632"/>
                  <a:pt x="470550" y="246651"/>
                </a:cubicBezTo>
                <a:lnTo>
                  <a:pt x="470550" y="232632"/>
                </a:lnTo>
                <a:lnTo>
                  <a:pt x="470550" y="219050"/>
                </a:lnTo>
                <a:cubicBezTo>
                  <a:pt x="470550" y="219050"/>
                  <a:pt x="470550" y="219050"/>
                  <a:pt x="487221" y="219050"/>
                </a:cubicBezTo>
                <a:cubicBezTo>
                  <a:pt x="487221" y="219050"/>
                  <a:pt x="487221" y="219050"/>
                  <a:pt x="503892" y="219050"/>
                </a:cubicBezTo>
                <a:cubicBezTo>
                  <a:pt x="503892" y="219050"/>
                  <a:pt x="503892" y="219050"/>
                  <a:pt x="503892" y="205469"/>
                </a:cubicBezTo>
                <a:cubicBezTo>
                  <a:pt x="503892" y="205469"/>
                  <a:pt x="503892" y="205469"/>
                  <a:pt x="487221" y="205469"/>
                </a:cubicBezTo>
                <a:lnTo>
                  <a:pt x="470550" y="219050"/>
                </a:lnTo>
                <a:cubicBezTo>
                  <a:pt x="470550" y="219050"/>
                  <a:pt x="470550" y="219050"/>
                  <a:pt x="470550" y="205469"/>
                </a:cubicBezTo>
                <a:lnTo>
                  <a:pt x="453879" y="205469"/>
                </a:lnTo>
                <a:cubicBezTo>
                  <a:pt x="453879" y="205469"/>
                  <a:pt x="453879" y="205469"/>
                  <a:pt x="453879" y="219050"/>
                </a:cubicBezTo>
                <a:lnTo>
                  <a:pt x="453879" y="232632"/>
                </a:lnTo>
                <a:lnTo>
                  <a:pt x="453879" y="246651"/>
                </a:lnTo>
                <a:cubicBezTo>
                  <a:pt x="436670" y="246651"/>
                  <a:pt x="436670" y="232632"/>
                  <a:pt x="436670" y="232632"/>
                </a:cubicBezTo>
                <a:cubicBezTo>
                  <a:pt x="436670" y="232632"/>
                  <a:pt x="436670" y="232632"/>
                  <a:pt x="436670" y="219050"/>
                </a:cubicBezTo>
                <a:lnTo>
                  <a:pt x="419999" y="219050"/>
                </a:lnTo>
                <a:lnTo>
                  <a:pt x="419999" y="205469"/>
                </a:lnTo>
                <a:lnTo>
                  <a:pt x="403329" y="205469"/>
                </a:lnTo>
                <a:cubicBezTo>
                  <a:pt x="403329" y="205469"/>
                  <a:pt x="403329" y="191888"/>
                  <a:pt x="419999" y="191888"/>
                </a:cubicBezTo>
                <a:cubicBezTo>
                  <a:pt x="419999" y="191888"/>
                  <a:pt x="419999" y="191888"/>
                  <a:pt x="403329" y="191888"/>
                </a:cubicBezTo>
                <a:cubicBezTo>
                  <a:pt x="386658" y="191888"/>
                  <a:pt x="386658" y="191888"/>
                  <a:pt x="386658" y="205469"/>
                </a:cubicBezTo>
                <a:cubicBezTo>
                  <a:pt x="386658" y="191888"/>
                  <a:pt x="386658" y="191888"/>
                  <a:pt x="369449" y="191888"/>
                </a:cubicBezTo>
                <a:lnTo>
                  <a:pt x="386658" y="191888"/>
                </a:lnTo>
                <a:cubicBezTo>
                  <a:pt x="386658" y="191888"/>
                  <a:pt x="403329" y="191888"/>
                  <a:pt x="403329" y="177869"/>
                </a:cubicBezTo>
                <a:lnTo>
                  <a:pt x="419999" y="177869"/>
                </a:lnTo>
                <a:lnTo>
                  <a:pt x="419999" y="164288"/>
                </a:lnTo>
                <a:cubicBezTo>
                  <a:pt x="436670" y="164288"/>
                  <a:pt x="436670" y="164288"/>
                  <a:pt x="436670" y="177869"/>
                </a:cubicBezTo>
                <a:lnTo>
                  <a:pt x="436670" y="191888"/>
                </a:lnTo>
                <a:lnTo>
                  <a:pt x="453879" y="191888"/>
                </a:lnTo>
                <a:lnTo>
                  <a:pt x="470550" y="177869"/>
                </a:lnTo>
                <a:cubicBezTo>
                  <a:pt x="470550" y="191888"/>
                  <a:pt x="487221" y="191888"/>
                  <a:pt x="470550" y="191888"/>
                </a:cubicBezTo>
                <a:lnTo>
                  <a:pt x="487221" y="191888"/>
                </a:lnTo>
                <a:cubicBezTo>
                  <a:pt x="487221" y="191888"/>
                  <a:pt x="487221" y="191888"/>
                  <a:pt x="487221" y="177869"/>
                </a:cubicBezTo>
                <a:cubicBezTo>
                  <a:pt x="487221" y="177869"/>
                  <a:pt x="487221" y="177869"/>
                  <a:pt x="470550" y="177869"/>
                </a:cubicBezTo>
                <a:cubicBezTo>
                  <a:pt x="487221" y="177869"/>
                  <a:pt x="487221" y="177869"/>
                  <a:pt x="487221" y="164288"/>
                </a:cubicBezTo>
                <a:cubicBezTo>
                  <a:pt x="487221" y="164288"/>
                  <a:pt x="487221" y="164288"/>
                  <a:pt x="487221" y="150707"/>
                </a:cubicBezTo>
                <a:cubicBezTo>
                  <a:pt x="487221" y="150707"/>
                  <a:pt x="487221" y="150707"/>
                  <a:pt x="503892" y="150707"/>
                </a:cubicBezTo>
                <a:lnTo>
                  <a:pt x="503892" y="164288"/>
                </a:lnTo>
                <a:cubicBezTo>
                  <a:pt x="503892" y="164288"/>
                  <a:pt x="503892" y="164288"/>
                  <a:pt x="506043" y="164288"/>
                </a:cubicBezTo>
                <a:lnTo>
                  <a:pt x="521100" y="164288"/>
                </a:lnTo>
                <a:lnTo>
                  <a:pt x="521100" y="160893"/>
                </a:lnTo>
                <a:cubicBezTo>
                  <a:pt x="521100" y="160893"/>
                  <a:pt x="521100" y="157497"/>
                  <a:pt x="521100" y="150707"/>
                </a:cubicBezTo>
                <a:cubicBezTo>
                  <a:pt x="521100" y="150707"/>
                  <a:pt x="521100" y="150707"/>
                  <a:pt x="537771" y="137126"/>
                </a:cubicBezTo>
                <a:cubicBezTo>
                  <a:pt x="537771" y="137126"/>
                  <a:pt x="537771" y="137126"/>
                  <a:pt x="554442" y="137126"/>
                </a:cubicBezTo>
                <a:lnTo>
                  <a:pt x="554442" y="123106"/>
                </a:lnTo>
                <a:lnTo>
                  <a:pt x="571113" y="123106"/>
                </a:lnTo>
                <a:lnTo>
                  <a:pt x="588322" y="123106"/>
                </a:lnTo>
                <a:lnTo>
                  <a:pt x="604993" y="123106"/>
                </a:lnTo>
                <a:lnTo>
                  <a:pt x="604993" y="109525"/>
                </a:lnTo>
                <a:cubicBezTo>
                  <a:pt x="621664" y="109525"/>
                  <a:pt x="621664" y="109525"/>
                  <a:pt x="621664" y="95944"/>
                </a:cubicBezTo>
                <a:lnTo>
                  <a:pt x="621664" y="82363"/>
                </a:lnTo>
                <a:lnTo>
                  <a:pt x="638335" y="95944"/>
                </a:lnTo>
                <a:cubicBezTo>
                  <a:pt x="655543" y="95944"/>
                  <a:pt x="655543" y="95944"/>
                  <a:pt x="655543" y="82363"/>
                </a:cubicBezTo>
                <a:cubicBezTo>
                  <a:pt x="655543" y="82363"/>
                  <a:pt x="655543" y="82363"/>
                  <a:pt x="672214" y="82363"/>
                </a:cubicBezTo>
                <a:lnTo>
                  <a:pt x="672214" y="68344"/>
                </a:lnTo>
                <a:cubicBezTo>
                  <a:pt x="672214" y="68344"/>
                  <a:pt x="672214" y="68344"/>
                  <a:pt x="672214" y="54763"/>
                </a:cubicBezTo>
                <a:lnTo>
                  <a:pt x="688885" y="54763"/>
                </a:lnTo>
                <a:lnTo>
                  <a:pt x="688885" y="41182"/>
                </a:lnTo>
                <a:lnTo>
                  <a:pt x="705556" y="41182"/>
                </a:lnTo>
                <a:lnTo>
                  <a:pt x="705556" y="54763"/>
                </a:lnTo>
                <a:cubicBezTo>
                  <a:pt x="705556" y="54763"/>
                  <a:pt x="705556" y="54763"/>
                  <a:pt x="722765" y="54763"/>
                </a:cubicBezTo>
                <a:lnTo>
                  <a:pt x="732403" y="54763"/>
                </a:lnTo>
                <a:cubicBezTo>
                  <a:pt x="731621" y="54763"/>
                  <a:pt x="732142" y="54763"/>
                  <a:pt x="733184" y="54763"/>
                </a:cubicBezTo>
                <a:lnTo>
                  <a:pt x="739436" y="54763"/>
                </a:lnTo>
                <a:cubicBezTo>
                  <a:pt x="739436" y="54763"/>
                  <a:pt x="722765" y="54763"/>
                  <a:pt x="722765" y="68344"/>
                </a:cubicBezTo>
                <a:cubicBezTo>
                  <a:pt x="722765" y="68344"/>
                  <a:pt x="722765" y="68344"/>
                  <a:pt x="722765" y="70096"/>
                </a:cubicBezTo>
                <a:lnTo>
                  <a:pt x="722765" y="82363"/>
                </a:lnTo>
                <a:lnTo>
                  <a:pt x="722765" y="95944"/>
                </a:lnTo>
                <a:lnTo>
                  <a:pt x="722765" y="97642"/>
                </a:lnTo>
                <a:lnTo>
                  <a:pt x="722765" y="109525"/>
                </a:lnTo>
                <a:lnTo>
                  <a:pt x="739436" y="109525"/>
                </a:lnTo>
                <a:lnTo>
                  <a:pt x="739436" y="123106"/>
                </a:lnTo>
                <a:lnTo>
                  <a:pt x="722765" y="123106"/>
                </a:lnTo>
                <a:lnTo>
                  <a:pt x="705556" y="123106"/>
                </a:lnTo>
                <a:lnTo>
                  <a:pt x="705556" y="109525"/>
                </a:lnTo>
                <a:lnTo>
                  <a:pt x="688885" y="109525"/>
                </a:lnTo>
                <a:lnTo>
                  <a:pt x="688885" y="123106"/>
                </a:lnTo>
                <a:lnTo>
                  <a:pt x="688885" y="137126"/>
                </a:lnTo>
                <a:cubicBezTo>
                  <a:pt x="688885" y="137126"/>
                  <a:pt x="688885" y="137126"/>
                  <a:pt x="688885" y="150707"/>
                </a:cubicBezTo>
                <a:cubicBezTo>
                  <a:pt x="688885" y="150707"/>
                  <a:pt x="705556" y="150707"/>
                  <a:pt x="705556" y="137126"/>
                </a:cubicBezTo>
                <a:cubicBezTo>
                  <a:pt x="705556" y="137126"/>
                  <a:pt x="705556" y="137126"/>
                  <a:pt x="722765" y="123106"/>
                </a:cubicBezTo>
                <a:cubicBezTo>
                  <a:pt x="722765" y="123106"/>
                  <a:pt x="722765" y="123106"/>
                  <a:pt x="722765" y="137126"/>
                </a:cubicBezTo>
                <a:lnTo>
                  <a:pt x="739436" y="137126"/>
                </a:lnTo>
                <a:cubicBezTo>
                  <a:pt x="722765" y="137126"/>
                  <a:pt x="739436" y="123106"/>
                  <a:pt x="739436" y="123106"/>
                </a:cubicBezTo>
                <a:cubicBezTo>
                  <a:pt x="739436" y="123106"/>
                  <a:pt x="756106" y="123106"/>
                  <a:pt x="756106" y="109525"/>
                </a:cubicBezTo>
                <a:lnTo>
                  <a:pt x="772777" y="109525"/>
                </a:lnTo>
                <a:lnTo>
                  <a:pt x="789986" y="109525"/>
                </a:lnTo>
                <a:cubicBezTo>
                  <a:pt x="789986" y="109525"/>
                  <a:pt x="789986" y="109525"/>
                  <a:pt x="789986" y="123106"/>
                </a:cubicBezTo>
                <a:cubicBezTo>
                  <a:pt x="806657" y="123106"/>
                  <a:pt x="789986" y="123106"/>
                  <a:pt x="806657" y="109525"/>
                </a:cubicBezTo>
                <a:lnTo>
                  <a:pt x="806657" y="123106"/>
                </a:lnTo>
                <a:cubicBezTo>
                  <a:pt x="806657" y="123106"/>
                  <a:pt x="806657" y="123106"/>
                  <a:pt x="823328" y="123106"/>
                </a:cubicBezTo>
                <a:lnTo>
                  <a:pt x="823328" y="109525"/>
                </a:lnTo>
                <a:cubicBezTo>
                  <a:pt x="823328" y="109525"/>
                  <a:pt x="823328" y="109525"/>
                  <a:pt x="806657" y="109525"/>
                </a:cubicBezTo>
                <a:lnTo>
                  <a:pt x="789986" y="109525"/>
                </a:lnTo>
                <a:lnTo>
                  <a:pt x="789986" y="95944"/>
                </a:lnTo>
                <a:lnTo>
                  <a:pt x="789986" y="82363"/>
                </a:lnTo>
                <a:lnTo>
                  <a:pt x="789986" y="68344"/>
                </a:lnTo>
                <a:cubicBezTo>
                  <a:pt x="789986" y="68344"/>
                  <a:pt x="789986" y="68344"/>
                  <a:pt x="772777" y="68344"/>
                </a:cubicBezTo>
                <a:cubicBezTo>
                  <a:pt x="772777" y="68344"/>
                  <a:pt x="772777" y="68344"/>
                  <a:pt x="756106" y="68344"/>
                </a:cubicBezTo>
                <a:lnTo>
                  <a:pt x="756106" y="54763"/>
                </a:lnTo>
                <a:lnTo>
                  <a:pt x="765744" y="54763"/>
                </a:lnTo>
                <a:cubicBezTo>
                  <a:pt x="763400" y="54763"/>
                  <a:pt x="772777" y="54763"/>
                  <a:pt x="772777" y="54763"/>
                </a:cubicBezTo>
                <a:lnTo>
                  <a:pt x="789986" y="54763"/>
                </a:lnTo>
                <a:lnTo>
                  <a:pt x="789986" y="41182"/>
                </a:lnTo>
                <a:lnTo>
                  <a:pt x="806657" y="41182"/>
                </a:lnTo>
                <a:lnTo>
                  <a:pt x="806657" y="54763"/>
                </a:lnTo>
                <a:cubicBezTo>
                  <a:pt x="806657" y="54763"/>
                  <a:pt x="806657" y="54763"/>
                  <a:pt x="823328" y="54763"/>
                </a:cubicBezTo>
                <a:cubicBezTo>
                  <a:pt x="806657" y="54763"/>
                  <a:pt x="823328" y="54763"/>
                  <a:pt x="806657" y="68344"/>
                </a:cubicBezTo>
                <a:cubicBezTo>
                  <a:pt x="814992" y="68344"/>
                  <a:pt x="819160" y="68344"/>
                  <a:pt x="819160" y="68344"/>
                </a:cubicBezTo>
                <a:lnTo>
                  <a:pt x="823328" y="68344"/>
                </a:lnTo>
                <a:cubicBezTo>
                  <a:pt x="839999" y="68344"/>
                  <a:pt x="823328" y="68344"/>
                  <a:pt x="839999" y="68344"/>
                </a:cubicBezTo>
                <a:lnTo>
                  <a:pt x="849947" y="68344"/>
                </a:lnTo>
                <a:cubicBezTo>
                  <a:pt x="849141" y="68344"/>
                  <a:pt x="849679" y="68344"/>
                  <a:pt x="850754" y="68344"/>
                </a:cubicBezTo>
                <a:lnTo>
                  <a:pt x="857207" y="68344"/>
                </a:lnTo>
                <a:lnTo>
                  <a:pt x="873878" y="68344"/>
                </a:lnTo>
                <a:cubicBezTo>
                  <a:pt x="873878" y="68344"/>
                  <a:pt x="857207" y="68344"/>
                  <a:pt x="873878" y="54763"/>
                </a:cubicBezTo>
                <a:cubicBezTo>
                  <a:pt x="873878" y="54763"/>
                  <a:pt x="873878" y="54763"/>
                  <a:pt x="857207" y="54763"/>
                </a:cubicBezTo>
                <a:lnTo>
                  <a:pt x="839999" y="68344"/>
                </a:lnTo>
                <a:cubicBezTo>
                  <a:pt x="839999" y="68344"/>
                  <a:pt x="839999" y="54763"/>
                  <a:pt x="823328" y="68344"/>
                </a:cubicBezTo>
                <a:lnTo>
                  <a:pt x="823328" y="54763"/>
                </a:lnTo>
                <a:cubicBezTo>
                  <a:pt x="823328" y="54763"/>
                  <a:pt x="827496" y="54763"/>
                  <a:pt x="829579" y="54763"/>
                </a:cubicBezTo>
                <a:lnTo>
                  <a:pt x="830361" y="54763"/>
                </a:lnTo>
                <a:lnTo>
                  <a:pt x="839999" y="54763"/>
                </a:lnTo>
                <a:lnTo>
                  <a:pt x="839999" y="41182"/>
                </a:lnTo>
                <a:lnTo>
                  <a:pt x="839999" y="27601"/>
                </a:lnTo>
                <a:cubicBezTo>
                  <a:pt x="839999" y="27601"/>
                  <a:pt x="823328" y="27601"/>
                  <a:pt x="823328" y="41182"/>
                </a:cubicBezTo>
                <a:cubicBezTo>
                  <a:pt x="806657" y="41182"/>
                  <a:pt x="823328" y="41182"/>
                  <a:pt x="823328" y="27601"/>
                </a:cubicBezTo>
                <a:lnTo>
                  <a:pt x="823328" y="13581"/>
                </a:lnTo>
                <a:lnTo>
                  <a:pt x="839999" y="13581"/>
                </a:lnTo>
                <a:cubicBezTo>
                  <a:pt x="839999" y="13581"/>
                  <a:pt x="849679" y="13581"/>
                  <a:pt x="847259" y="13581"/>
                </a:cubicBezTo>
                <a:lnTo>
                  <a:pt x="849947" y="13581"/>
                </a:lnTo>
                <a:cubicBezTo>
                  <a:pt x="847528" y="13581"/>
                  <a:pt x="857207" y="13581"/>
                  <a:pt x="857207" y="13581"/>
                </a:cubicBezTo>
                <a:lnTo>
                  <a:pt x="873878" y="13581"/>
                </a:lnTo>
                <a:cubicBezTo>
                  <a:pt x="857207" y="13581"/>
                  <a:pt x="873878" y="0"/>
                  <a:pt x="873878" y="0"/>
                </a:cubicBezTo>
                <a:close/>
                <a:moveTo>
                  <a:pt x="857207" y="0"/>
                </a:moveTo>
                <a:cubicBezTo>
                  <a:pt x="857207" y="0"/>
                  <a:pt x="873878" y="0"/>
                  <a:pt x="857207" y="13581"/>
                </a:cubicBezTo>
                <a:close/>
                <a:moveTo>
                  <a:pt x="823328" y="0"/>
                </a:moveTo>
                <a:lnTo>
                  <a:pt x="839999" y="0"/>
                </a:lnTo>
                <a:cubicBezTo>
                  <a:pt x="839999" y="0"/>
                  <a:pt x="839999" y="7640"/>
                  <a:pt x="839999" y="5730"/>
                </a:cubicBezTo>
                <a:lnTo>
                  <a:pt x="839999" y="13581"/>
                </a:lnTo>
                <a:cubicBezTo>
                  <a:pt x="839999" y="13581"/>
                  <a:pt x="823328" y="13581"/>
                  <a:pt x="823328" y="0"/>
                </a:cubicBezTo>
                <a:close/>
              </a:path>
            </a:pathLst>
          </a:custGeom>
          <a:solidFill>
            <a:schemeClr val="bg1">
              <a:lumMod val="85000"/>
            </a:schemeClr>
          </a:solidFill>
        </p:spPr>
        <p:txBody>
          <a:bodyPr wrap="square">
            <a:noAutofit/>
          </a:bodyPr>
          <a:lstStyle/>
          <a:p>
            <a:endParaRPr lang="en-UA"/>
          </a:p>
        </p:txBody>
      </p:sp>
      <p:sp>
        <p:nvSpPr>
          <p:cNvPr id="28" name="Picture Placeholder 27">
            <a:extLst>
              <a:ext uri="{FF2B5EF4-FFF2-40B4-BE49-F238E27FC236}">
                <a16:creationId xmlns:a16="http://schemas.microsoft.com/office/drawing/2014/main" id="{B5FF68C7-BD31-B042-8E0C-AA26C9928134}"/>
              </a:ext>
            </a:extLst>
          </p:cNvPr>
          <p:cNvSpPr>
            <a:spLocks noGrp="1"/>
          </p:cNvSpPr>
          <p:nvPr>
            <p:ph type="pic" sz="quarter" idx="17"/>
          </p:nvPr>
        </p:nvSpPr>
        <p:spPr>
          <a:xfrm>
            <a:off x="9452899" y="3526610"/>
            <a:ext cx="1863284" cy="2039475"/>
          </a:xfrm>
          <a:custGeom>
            <a:avLst/>
            <a:gdLst>
              <a:gd name="connsiteX0" fmla="*/ 881142 w 1863527"/>
              <a:gd name="connsiteY0" fmla="*/ 2024666 h 2039475"/>
              <a:gd name="connsiteX1" fmla="*/ 881142 w 1863527"/>
              <a:gd name="connsiteY1" fmla="*/ 2039475 h 2039475"/>
              <a:gd name="connsiteX2" fmla="*/ 982385 w 1863527"/>
              <a:gd name="connsiteY2" fmla="*/ 2010320 h 2039475"/>
              <a:gd name="connsiteX3" fmla="*/ 982385 w 1863527"/>
              <a:gd name="connsiteY3" fmla="*/ 2024666 h 2039475"/>
              <a:gd name="connsiteX4" fmla="*/ 968054 w 1863527"/>
              <a:gd name="connsiteY4" fmla="*/ 2024666 h 2039475"/>
              <a:gd name="connsiteX5" fmla="*/ 982385 w 1863527"/>
              <a:gd name="connsiteY5" fmla="*/ 2010320 h 2039475"/>
              <a:gd name="connsiteX6" fmla="*/ 990670 w 1863527"/>
              <a:gd name="connsiteY6" fmla="*/ 2010320 h 2039475"/>
              <a:gd name="connsiteX7" fmla="*/ 991342 w 1863527"/>
              <a:gd name="connsiteY7" fmla="*/ 2010320 h 2039475"/>
              <a:gd name="connsiteX8" fmla="*/ 996716 w 1863527"/>
              <a:gd name="connsiteY8" fmla="*/ 2010320 h 2039475"/>
              <a:gd name="connsiteX9" fmla="*/ 1011048 w 1863527"/>
              <a:gd name="connsiteY9" fmla="*/ 2024666 h 2039475"/>
              <a:gd name="connsiteX10" fmla="*/ 996716 w 1863527"/>
              <a:gd name="connsiteY10" fmla="*/ 2039475 h 2039475"/>
              <a:gd name="connsiteX11" fmla="*/ 996716 w 1863527"/>
              <a:gd name="connsiteY11" fmla="*/ 2024666 h 2039475"/>
              <a:gd name="connsiteX12" fmla="*/ 994925 w 1863527"/>
              <a:gd name="connsiteY12" fmla="*/ 2024666 h 2039475"/>
              <a:gd name="connsiteX13" fmla="*/ 988431 w 1863527"/>
              <a:gd name="connsiteY13" fmla="*/ 2024666 h 2039475"/>
              <a:gd name="connsiteX14" fmla="*/ 987759 w 1863527"/>
              <a:gd name="connsiteY14" fmla="*/ 2024666 h 2039475"/>
              <a:gd name="connsiteX15" fmla="*/ 982385 w 1863527"/>
              <a:gd name="connsiteY15" fmla="*/ 2024666 h 2039475"/>
              <a:gd name="connsiteX16" fmla="*/ 982385 w 1863527"/>
              <a:gd name="connsiteY16" fmla="*/ 2010320 h 2039475"/>
              <a:gd name="connsiteX17" fmla="*/ 938929 w 1863527"/>
              <a:gd name="connsiteY17" fmla="*/ 2010320 h 2039475"/>
              <a:gd name="connsiteX18" fmla="*/ 938929 w 1863527"/>
              <a:gd name="connsiteY18" fmla="*/ 2024666 h 2039475"/>
              <a:gd name="connsiteX19" fmla="*/ 933555 w 1863527"/>
              <a:gd name="connsiteY19" fmla="*/ 2024666 h 2039475"/>
              <a:gd name="connsiteX20" fmla="*/ 932883 w 1863527"/>
              <a:gd name="connsiteY20" fmla="*/ 2024666 h 2039475"/>
              <a:gd name="connsiteX21" fmla="*/ 930644 w 1863527"/>
              <a:gd name="connsiteY21" fmla="*/ 2024666 h 2039475"/>
              <a:gd name="connsiteX22" fmla="*/ 929972 w 1863527"/>
              <a:gd name="connsiteY22" fmla="*/ 2024666 h 2039475"/>
              <a:gd name="connsiteX23" fmla="*/ 926389 w 1863527"/>
              <a:gd name="connsiteY23" fmla="*/ 2024666 h 2039475"/>
              <a:gd name="connsiteX24" fmla="*/ 924598 w 1863527"/>
              <a:gd name="connsiteY24" fmla="*/ 2024666 h 2039475"/>
              <a:gd name="connsiteX25" fmla="*/ 929972 w 1863527"/>
              <a:gd name="connsiteY25" fmla="*/ 2017493 h 2039475"/>
              <a:gd name="connsiteX26" fmla="*/ 930187 w 1863527"/>
              <a:gd name="connsiteY26" fmla="*/ 2015915 h 2039475"/>
              <a:gd name="connsiteX27" fmla="*/ 931764 w 1863527"/>
              <a:gd name="connsiteY27" fmla="*/ 2015700 h 2039475"/>
              <a:gd name="connsiteX28" fmla="*/ 938929 w 1863527"/>
              <a:gd name="connsiteY28" fmla="*/ 2010320 h 2039475"/>
              <a:gd name="connsiteX29" fmla="*/ 924598 w 1863527"/>
              <a:gd name="connsiteY29" fmla="*/ 2010320 h 2039475"/>
              <a:gd name="connsiteX30" fmla="*/ 930644 w 1863527"/>
              <a:gd name="connsiteY30" fmla="*/ 2012562 h 2039475"/>
              <a:gd name="connsiteX31" fmla="*/ 930187 w 1863527"/>
              <a:gd name="connsiteY31" fmla="*/ 2015915 h 2039475"/>
              <a:gd name="connsiteX32" fmla="*/ 926837 w 1863527"/>
              <a:gd name="connsiteY32" fmla="*/ 2016372 h 2039475"/>
              <a:gd name="connsiteX33" fmla="*/ 924598 w 1863527"/>
              <a:gd name="connsiteY33" fmla="*/ 2010320 h 2039475"/>
              <a:gd name="connsiteX34" fmla="*/ 1343441 w 1863527"/>
              <a:gd name="connsiteY34" fmla="*/ 1995974 h 2039475"/>
              <a:gd name="connsiteX35" fmla="*/ 1357772 w 1863527"/>
              <a:gd name="connsiteY35" fmla="*/ 1995974 h 2039475"/>
              <a:gd name="connsiteX36" fmla="*/ 1357772 w 1863527"/>
              <a:gd name="connsiteY36" fmla="*/ 2010320 h 2039475"/>
              <a:gd name="connsiteX37" fmla="*/ 1343441 w 1863527"/>
              <a:gd name="connsiteY37" fmla="*/ 2010320 h 2039475"/>
              <a:gd name="connsiteX38" fmla="*/ 1343441 w 1863527"/>
              <a:gd name="connsiteY38" fmla="*/ 1995974 h 2039475"/>
              <a:gd name="connsiteX39" fmla="*/ 1068835 w 1863527"/>
              <a:gd name="connsiteY39" fmla="*/ 1995974 h 2039475"/>
              <a:gd name="connsiteX40" fmla="*/ 1068835 w 1863527"/>
              <a:gd name="connsiteY40" fmla="*/ 2010320 h 2039475"/>
              <a:gd name="connsiteX41" fmla="*/ 1213535 w 1863527"/>
              <a:gd name="connsiteY41" fmla="*/ 1981628 h 2039475"/>
              <a:gd name="connsiteX42" fmla="*/ 1213535 w 1863527"/>
              <a:gd name="connsiteY42" fmla="*/ 1995974 h 2039475"/>
              <a:gd name="connsiteX43" fmla="*/ 1227866 w 1863527"/>
              <a:gd name="connsiteY43" fmla="*/ 1995974 h 2039475"/>
              <a:gd name="connsiteX44" fmla="*/ 1227866 w 1863527"/>
              <a:gd name="connsiteY44" fmla="*/ 1981628 h 2039475"/>
              <a:gd name="connsiteX45" fmla="*/ 1372565 w 1863527"/>
              <a:gd name="connsiteY45" fmla="*/ 1966819 h 2039475"/>
              <a:gd name="connsiteX46" fmla="*/ 1372565 w 1863527"/>
              <a:gd name="connsiteY46" fmla="*/ 1981628 h 2039475"/>
              <a:gd name="connsiteX47" fmla="*/ 1357772 w 1863527"/>
              <a:gd name="connsiteY47" fmla="*/ 1981628 h 2039475"/>
              <a:gd name="connsiteX48" fmla="*/ 1372565 w 1863527"/>
              <a:gd name="connsiteY48" fmla="*/ 1966819 h 2039475"/>
              <a:gd name="connsiteX49" fmla="*/ 1112291 w 1863527"/>
              <a:gd name="connsiteY49" fmla="*/ 1966819 h 2039475"/>
              <a:gd name="connsiteX50" fmla="*/ 1112291 w 1863527"/>
              <a:gd name="connsiteY50" fmla="*/ 1981628 h 2039475"/>
              <a:gd name="connsiteX51" fmla="*/ 1112291 w 1863527"/>
              <a:gd name="connsiteY51" fmla="*/ 1966819 h 2039475"/>
              <a:gd name="connsiteX52" fmla="*/ 476630 w 1863527"/>
              <a:gd name="connsiteY52" fmla="*/ 1966819 h 2039475"/>
              <a:gd name="connsiteX53" fmla="*/ 476630 w 1863527"/>
              <a:gd name="connsiteY53" fmla="*/ 1966819 h 2039475"/>
              <a:gd name="connsiteX54" fmla="*/ 462299 w 1863527"/>
              <a:gd name="connsiteY54" fmla="*/ 1966819 h 2039475"/>
              <a:gd name="connsiteX55" fmla="*/ 462299 w 1863527"/>
              <a:gd name="connsiteY55" fmla="*/ 1981628 h 2039475"/>
              <a:gd name="connsiteX56" fmla="*/ 462299 w 1863527"/>
              <a:gd name="connsiteY56" fmla="*/ 1966819 h 2039475"/>
              <a:gd name="connsiteX57" fmla="*/ 433174 w 1863527"/>
              <a:gd name="connsiteY57" fmla="*/ 1966819 h 2039475"/>
              <a:gd name="connsiteX58" fmla="*/ 447968 w 1863527"/>
              <a:gd name="connsiteY58" fmla="*/ 1966819 h 2039475"/>
              <a:gd name="connsiteX59" fmla="*/ 447968 w 1863527"/>
              <a:gd name="connsiteY59" fmla="*/ 1975380 h 2039475"/>
              <a:gd name="connsiteX60" fmla="*/ 447968 w 1863527"/>
              <a:gd name="connsiteY60" fmla="*/ 1976074 h 2039475"/>
              <a:gd name="connsiteX61" fmla="*/ 447968 w 1863527"/>
              <a:gd name="connsiteY61" fmla="*/ 1981628 h 2039475"/>
              <a:gd name="connsiteX62" fmla="*/ 1170078 w 1863527"/>
              <a:gd name="connsiteY62" fmla="*/ 1952473 h 2039475"/>
              <a:gd name="connsiteX63" fmla="*/ 1155747 w 1863527"/>
              <a:gd name="connsiteY63" fmla="*/ 1966819 h 2039475"/>
              <a:gd name="connsiteX64" fmla="*/ 1155747 w 1863527"/>
              <a:gd name="connsiteY64" fmla="*/ 1981628 h 2039475"/>
              <a:gd name="connsiteX65" fmla="*/ 1170078 w 1863527"/>
              <a:gd name="connsiteY65" fmla="*/ 1966819 h 2039475"/>
              <a:gd name="connsiteX66" fmla="*/ 996716 w 1863527"/>
              <a:gd name="connsiteY66" fmla="*/ 1952473 h 2039475"/>
              <a:gd name="connsiteX67" fmla="*/ 982385 w 1863527"/>
              <a:gd name="connsiteY67" fmla="*/ 1966819 h 2039475"/>
              <a:gd name="connsiteX68" fmla="*/ 996716 w 1863527"/>
              <a:gd name="connsiteY68" fmla="*/ 1966819 h 2039475"/>
              <a:gd name="connsiteX69" fmla="*/ 490961 w 1863527"/>
              <a:gd name="connsiteY69" fmla="*/ 1952473 h 2039475"/>
              <a:gd name="connsiteX70" fmla="*/ 490961 w 1863527"/>
              <a:gd name="connsiteY70" fmla="*/ 1952473 h 2039475"/>
              <a:gd name="connsiteX71" fmla="*/ 1415559 w 1863527"/>
              <a:gd name="connsiteY71" fmla="*/ 1938126 h 2039475"/>
              <a:gd name="connsiteX72" fmla="*/ 1415559 w 1863527"/>
              <a:gd name="connsiteY72" fmla="*/ 1952473 h 2039475"/>
              <a:gd name="connsiteX73" fmla="*/ 1401228 w 1863527"/>
              <a:gd name="connsiteY73" fmla="*/ 1952473 h 2039475"/>
              <a:gd name="connsiteX74" fmla="*/ 1415559 w 1863527"/>
              <a:gd name="connsiteY74" fmla="*/ 1938126 h 2039475"/>
              <a:gd name="connsiteX75" fmla="*/ 1372565 w 1863527"/>
              <a:gd name="connsiteY75" fmla="*/ 1938126 h 2039475"/>
              <a:gd name="connsiteX76" fmla="*/ 1357772 w 1863527"/>
              <a:gd name="connsiteY76" fmla="*/ 1952473 h 2039475"/>
              <a:gd name="connsiteX77" fmla="*/ 1372565 w 1863527"/>
              <a:gd name="connsiteY77" fmla="*/ 1952473 h 2039475"/>
              <a:gd name="connsiteX78" fmla="*/ 1372565 w 1863527"/>
              <a:gd name="connsiteY78" fmla="*/ 1938126 h 2039475"/>
              <a:gd name="connsiteX79" fmla="*/ 1285653 w 1863527"/>
              <a:gd name="connsiteY79" fmla="*/ 1938126 h 2039475"/>
              <a:gd name="connsiteX80" fmla="*/ 1299984 w 1863527"/>
              <a:gd name="connsiteY80" fmla="*/ 1938126 h 2039475"/>
              <a:gd name="connsiteX81" fmla="*/ 1299984 w 1863527"/>
              <a:gd name="connsiteY81" fmla="*/ 1952473 h 2039475"/>
              <a:gd name="connsiteX82" fmla="*/ 1285653 w 1863527"/>
              <a:gd name="connsiteY82" fmla="*/ 1952473 h 2039475"/>
              <a:gd name="connsiteX83" fmla="*/ 1415559 w 1863527"/>
              <a:gd name="connsiteY83" fmla="*/ 1923780 h 2039475"/>
              <a:gd name="connsiteX84" fmla="*/ 1415559 w 1863527"/>
              <a:gd name="connsiteY84" fmla="*/ 1938126 h 2039475"/>
              <a:gd name="connsiteX85" fmla="*/ 1401228 w 1863527"/>
              <a:gd name="connsiteY85" fmla="*/ 1938126 h 2039475"/>
              <a:gd name="connsiteX86" fmla="*/ 1415559 w 1863527"/>
              <a:gd name="connsiteY86" fmla="*/ 1923780 h 2039475"/>
              <a:gd name="connsiteX87" fmla="*/ 1097960 w 1863527"/>
              <a:gd name="connsiteY87" fmla="*/ 1923780 h 2039475"/>
              <a:gd name="connsiteX88" fmla="*/ 1083629 w 1863527"/>
              <a:gd name="connsiteY88" fmla="*/ 1938126 h 2039475"/>
              <a:gd name="connsiteX89" fmla="*/ 1097960 w 1863527"/>
              <a:gd name="connsiteY89" fmla="*/ 1938126 h 2039475"/>
              <a:gd name="connsiteX90" fmla="*/ 1099751 w 1863527"/>
              <a:gd name="connsiteY90" fmla="*/ 1938126 h 2039475"/>
              <a:gd name="connsiteX91" fmla="*/ 1108708 w 1863527"/>
              <a:gd name="connsiteY91" fmla="*/ 1938126 h 2039475"/>
              <a:gd name="connsiteX92" fmla="*/ 1112291 w 1863527"/>
              <a:gd name="connsiteY92" fmla="*/ 1938126 h 2039475"/>
              <a:gd name="connsiteX93" fmla="*/ 1112291 w 1863527"/>
              <a:gd name="connsiteY93" fmla="*/ 1923780 h 2039475"/>
              <a:gd name="connsiteX94" fmla="*/ 1106917 w 1863527"/>
              <a:gd name="connsiteY94" fmla="*/ 1923780 h 2039475"/>
              <a:gd name="connsiteX95" fmla="*/ 1106245 w 1863527"/>
              <a:gd name="connsiteY95" fmla="*/ 1923780 h 2039475"/>
              <a:gd name="connsiteX96" fmla="*/ 1401228 w 1863527"/>
              <a:gd name="connsiteY96" fmla="*/ 1894625 h 2039475"/>
              <a:gd name="connsiteX97" fmla="*/ 1401228 w 1863527"/>
              <a:gd name="connsiteY97" fmla="*/ 1908971 h 2039475"/>
              <a:gd name="connsiteX98" fmla="*/ 1401228 w 1863527"/>
              <a:gd name="connsiteY98" fmla="*/ 1894625 h 2039475"/>
              <a:gd name="connsiteX99" fmla="*/ 1329109 w 1863527"/>
              <a:gd name="connsiteY99" fmla="*/ 1894625 h 2039475"/>
              <a:gd name="connsiteX100" fmla="*/ 1343441 w 1863527"/>
              <a:gd name="connsiteY100" fmla="*/ 1894625 h 2039475"/>
              <a:gd name="connsiteX101" fmla="*/ 1357772 w 1863527"/>
              <a:gd name="connsiteY101" fmla="*/ 1894625 h 2039475"/>
              <a:gd name="connsiteX102" fmla="*/ 1343441 w 1863527"/>
              <a:gd name="connsiteY102" fmla="*/ 1894625 h 2039475"/>
              <a:gd name="connsiteX103" fmla="*/ 1341649 w 1863527"/>
              <a:gd name="connsiteY103" fmla="*/ 1894625 h 2039475"/>
              <a:gd name="connsiteX104" fmla="*/ 1335155 w 1863527"/>
              <a:gd name="connsiteY104" fmla="*/ 1894625 h 2039475"/>
              <a:gd name="connsiteX105" fmla="*/ 1334484 w 1863527"/>
              <a:gd name="connsiteY105" fmla="*/ 1894625 h 2039475"/>
              <a:gd name="connsiteX106" fmla="*/ 1329109 w 1863527"/>
              <a:gd name="connsiteY106" fmla="*/ 1894625 h 2039475"/>
              <a:gd name="connsiteX107" fmla="*/ 852479 w 1863527"/>
              <a:gd name="connsiteY107" fmla="*/ 1894625 h 2039475"/>
              <a:gd name="connsiteX108" fmla="*/ 852479 w 1863527"/>
              <a:gd name="connsiteY108" fmla="*/ 1908971 h 2039475"/>
              <a:gd name="connsiteX109" fmla="*/ 866810 w 1863527"/>
              <a:gd name="connsiteY109" fmla="*/ 1908971 h 2039475"/>
              <a:gd name="connsiteX110" fmla="*/ 866810 w 1863527"/>
              <a:gd name="connsiteY110" fmla="*/ 1894625 h 2039475"/>
              <a:gd name="connsiteX111" fmla="*/ 852479 w 1863527"/>
              <a:gd name="connsiteY111" fmla="*/ 1894625 h 2039475"/>
              <a:gd name="connsiteX112" fmla="*/ 375387 w 1863527"/>
              <a:gd name="connsiteY112" fmla="*/ 1894625 h 2039475"/>
              <a:gd name="connsiteX113" fmla="*/ 390180 w 1863527"/>
              <a:gd name="connsiteY113" fmla="*/ 1908971 h 2039475"/>
              <a:gd name="connsiteX114" fmla="*/ 375387 w 1863527"/>
              <a:gd name="connsiteY114" fmla="*/ 1894625 h 2039475"/>
              <a:gd name="connsiteX115" fmla="*/ 332393 w 1863527"/>
              <a:gd name="connsiteY115" fmla="*/ 1894625 h 2039475"/>
              <a:gd name="connsiteX116" fmla="*/ 346724 w 1863527"/>
              <a:gd name="connsiteY116" fmla="*/ 1908971 h 2039475"/>
              <a:gd name="connsiteX117" fmla="*/ 332393 w 1863527"/>
              <a:gd name="connsiteY117" fmla="*/ 1908971 h 2039475"/>
              <a:gd name="connsiteX118" fmla="*/ 332393 w 1863527"/>
              <a:gd name="connsiteY118" fmla="*/ 1907178 h 2039475"/>
              <a:gd name="connsiteX119" fmla="*/ 332393 w 1863527"/>
              <a:gd name="connsiteY119" fmla="*/ 1902695 h 2039475"/>
              <a:gd name="connsiteX120" fmla="*/ 332393 w 1863527"/>
              <a:gd name="connsiteY120" fmla="*/ 1900902 h 2039475"/>
              <a:gd name="connsiteX121" fmla="*/ 332393 w 1863527"/>
              <a:gd name="connsiteY121" fmla="*/ 1896418 h 2039475"/>
              <a:gd name="connsiteX122" fmla="*/ 332393 w 1863527"/>
              <a:gd name="connsiteY122" fmla="*/ 1894625 h 2039475"/>
              <a:gd name="connsiteX123" fmla="*/ 548749 w 1863527"/>
              <a:gd name="connsiteY123" fmla="*/ 1880279 h 2039475"/>
              <a:gd name="connsiteX124" fmla="*/ 548749 w 1863527"/>
              <a:gd name="connsiteY124" fmla="*/ 1880279 h 2039475"/>
              <a:gd name="connsiteX125" fmla="*/ 1399437 w 1863527"/>
              <a:gd name="connsiteY125" fmla="*/ 1869519 h 2039475"/>
              <a:gd name="connsiteX126" fmla="*/ 1386897 w 1863527"/>
              <a:gd name="connsiteY126" fmla="*/ 1880279 h 2039475"/>
              <a:gd name="connsiteX127" fmla="*/ 1394958 w 1863527"/>
              <a:gd name="connsiteY127" fmla="*/ 1880279 h 2039475"/>
              <a:gd name="connsiteX128" fmla="*/ 1395182 w 1863527"/>
              <a:gd name="connsiteY128" fmla="*/ 1880279 h 2039475"/>
              <a:gd name="connsiteX129" fmla="*/ 1401228 w 1863527"/>
              <a:gd name="connsiteY129" fmla="*/ 1880279 h 2039475"/>
              <a:gd name="connsiteX130" fmla="*/ 1399437 w 1863527"/>
              <a:gd name="connsiteY130" fmla="*/ 1869519 h 2039475"/>
              <a:gd name="connsiteX131" fmla="*/ 1329109 w 1863527"/>
              <a:gd name="connsiteY131" fmla="*/ 1865933 h 2039475"/>
              <a:gd name="connsiteX132" fmla="*/ 1329109 w 1863527"/>
              <a:gd name="connsiteY132" fmla="*/ 1880279 h 2039475"/>
              <a:gd name="connsiteX133" fmla="*/ 1335155 w 1863527"/>
              <a:gd name="connsiteY133" fmla="*/ 1880279 h 2039475"/>
              <a:gd name="connsiteX134" fmla="*/ 1343441 w 1863527"/>
              <a:gd name="connsiteY134" fmla="*/ 1880279 h 2039475"/>
              <a:gd name="connsiteX135" fmla="*/ 1343441 w 1863527"/>
              <a:gd name="connsiteY135" fmla="*/ 1865933 h 2039475"/>
              <a:gd name="connsiteX136" fmla="*/ 1329109 w 1863527"/>
              <a:gd name="connsiteY136" fmla="*/ 1865933 h 2039475"/>
              <a:gd name="connsiteX137" fmla="*/ 866810 w 1863527"/>
              <a:gd name="connsiteY137" fmla="*/ 1865933 h 2039475"/>
              <a:gd name="connsiteX138" fmla="*/ 852479 w 1863527"/>
              <a:gd name="connsiteY138" fmla="*/ 1880279 h 2039475"/>
              <a:gd name="connsiteX139" fmla="*/ 866810 w 1863527"/>
              <a:gd name="connsiteY139" fmla="*/ 1880279 h 2039475"/>
              <a:gd name="connsiteX140" fmla="*/ 866810 w 1863527"/>
              <a:gd name="connsiteY140" fmla="*/ 1874899 h 2039475"/>
              <a:gd name="connsiteX141" fmla="*/ 866810 w 1863527"/>
              <a:gd name="connsiteY141" fmla="*/ 1874227 h 2039475"/>
              <a:gd name="connsiteX142" fmla="*/ 837686 w 1863527"/>
              <a:gd name="connsiteY142" fmla="*/ 1851124 h 2039475"/>
              <a:gd name="connsiteX143" fmla="*/ 832312 w 1863527"/>
              <a:gd name="connsiteY143" fmla="*/ 1856677 h 2039475"/>
              <a:gd name="connsiteX144" fmla="*/ 831998 w 1863527"/>
              <a:gd name="connsiteY144" fmla="*/ 1857001 h 2039475"/>
              <a:gd name="connsiteX145" fmla="*/ 831640 w 1863527"/>
              <a:gd name="connsiteY145" fmla="*/ 1857371 h 2039475"/>
              <a:gd name="connsiteX146" fmla="*/ 837686 w 1863527"/>
              <a:gd name="connsiteY146" fmla="*/ 1851124 h 2039475"/>
              <a:gd name="connsiteX147" fmla="*/ 288937 w 1863527"/>
              <a:gd name="connsiteY147" fmla="*/ 1851124 h 2039475"/>
              <a:gd name="connsiteX148" fmla="*/ 303268 w 1863527"/>
              <a:gd name="connsiteY148" fmla="*/ 1851124 h 2039475"/>
              <a:gd name="connsiteX149" fmla="*/ 303268 w 1863527"/>
              <a:gd name="connsiteY149" fmla="*/ 1865933 h 2039475"/>
              <a:gd name="connsiteX150" fmla="*/ 296998 w 1863527"/>
              <a:gd name="connsiteY150" fmla="*/ 1865933 h 2039475"/>
              <a:gd name="connsiteX151" fmla="*/ 295207 w 1863527"/>
              <a:gd name="connsiteY151" fmla="*/ 1865933 h 2039475"/>
              <a:gd name="connsiteX152" fmla="*/ 290728 w 1863527"/>
              <a:gd name="connsiteY152" fmla="*/ 1865933 h 2039475"/>
              <a:gd name="connsiteX153" fmla="*/ 288937 w 1863527"/>
              <a:gd name="connsiteY153" fmla="*/ 1865933 h 2039475"/>
              <a:gd name="connsiteX154" fmla="*/ 288937 w 1863527"/>
              <a:gd name="connsiteY154" fmla="*/ 1857371 h 2039475"/>
              <a:gd name="connsiteX155" fmla="*/ 288937 w 1863527"/>
              <a:gd name="connsiteY155" fmla="*/ 1851124 h 2039475"/>
              <a:gd name="connsiteX156" fmla="*/ 866810 w 1863527"/>
              <a:gd name="connsiteY156" fmla="*/ 1836777 h 2039475"/>
              <a:gd name="connsiteX157" fmla="*/ 852479 w 1863527"/>
              <a:gd name="connsiteY157" fmla="*/ 1851124 h 2039475"/>
              <a:gd name="connsiteX158" fmla="*/ 866810 w 1863527"/>
              <a:gd name="connsiteY158" fmla="*/ 1836777 h 2039475"/>
              <a:gd name="connsiteX159" fmla="*/ 823354 w 1863527"/>
              <a:gd name="connsiteY159" fmla="*/ 1822431 h 2039475"/>
              <a:gd name="connsiteX160" fmla="*/ 825146 w 1863527"/>
              <a:gd name="connsiteY160" fmla="*/ 1822431 h 2039475"/>
              <a:gd name="connsiteX161" fmla="*/ 835895 w 1863527"/>
              <a:gd name="connsiteY161" fmla="*/ 1822431 h 2039475"/>
              <a:gd name="connsiteX162" fmla="*/ 837686 w 1863527"/>
              <a:gd name="connsiteY162" fmla="*/ 1822431 h 2039475"/>
              <a:gd name="connsiteX163" fmla="*/ 823354 w 1863527"/>
              <a:gd name="connsiteY163" fmla="*/ 1836777 h 2039475"/>
              <a:gd name="connsiteX164" fmla="*/ 823354 w 1863527"/>
              <a:gd name="connsiteY164" fmla="*/ 1822431 h 2039475"/>
              <a:gd name="connsiteX165" fmla="*/ 821563 w 1863527"/>
              <a:gd name="connsiteY165" fmla="*/ 1811672 h 2039475"/>
              <a:gd name="connsiteX166" fmla="*/ 823354 w 1863527"/>
              <a:gd name="connsiteY166" fmla="*/ 1822431 h 2039475"/>
              <a:gd name="connsiteX167" fmla="*/ 809023 w 1863527"/>
              <a:gd name="connsiteY167" fmla="*/ 1822431 h 2039475"/>
              <a:gd name="connsiteX168" fmla="*/ 821563 w 1863527"/>
              <a:gd name="connsiteY168" fmla="*/ 1811672 h 2039475"/>
              <a:gd name="connsiteX169" fmla="*/ 837686 w 1863527"/>
              <a:gd name="connsiteY169" fmla="*/ 1808085 h 2039475"/>
              <a:gd name="connsiteX170" fmla="*/ 837686 w 1863527"/>
              <a:gd name="connsiteY170" fmla="*/ 1822431 h 2039475"/>
              <a:gd name="connsiteX171" fmla="*/ 1626331 w 1863527"/>
              <a:gd name="connsiteY171" fmla="*/ 1801838 h 2039475"/>
              <a:gd name="connsiteX172" fmla="*/ 1632377 w 1863527"/>
              <a:gd name="connsiteY172" fmla="*/ 1808085 h 2039475"/>
              <a:gd name="connsiteX173" fmla="*/ 1632377 w 1863527"/>
              <a:gd name="connsiteY173" fmla="*/ 1822431 h 2039475"/>
              <a:gd name="connsiteX174" fmla="*/ 1618046 w 1863527"/>
              <a:gd name="connsiteY174" fmla="*/ 1808085 h 2039475"/>
              <a:gd name="connsiteX175" fmla="*/ 1626331 w 1863527"/>
              <a:gd name="connsiteY175" fmla="*/ 1801838 h 2039475"/>
              <a:gd name="connsiteX176" fmla="*/ 1624092 w 1863527"/>
              <a:gd name="connsiteY176" fmla="*/ 1801838 h 2039475"/>
              <a:gd name="connsiteX177" fmla="*/ 1618046 w 1863527"/>
              <a:gd name="connsiteY177" fmla="*/ 1808085 h 2039475"/>
              <a:gd name="connsiteX178" fmla="*/ 1624092 w 1863527"/>
              <a:gd name="connsiteY178" fmla="*/ 1801838 h 2039475"/>
              <a:gd name="connsiteX179" fmla="*/ 801744 w 1863527"/>
              <a:gd name="connsiteY179" fmla="*/ 1793276 h 2039475"/>
              <a:gd name="connsiteX180" fmla="*/ 809023 w 1863527"/>
              <a:gd name="connsiteY180" fmla="*/ 1793276 h 2039475"/>
              <a:gd name="connsiteX181" fmla="*/ 819771 w 1863527"/>
              <a:gd name="connsiteY181" fmla="*/ 1793276 h 2039475"/>
              <a:gd name="connsiteX182" fmla="*/ 823354 w 1863527"/>
              <a:gd name="connsiteY182" fmla="*/ 1793276 h 2039475"/>
              <a:gd name="connsiteX183" fmla="*/ 823354 w 1863527"/>
              <a:gd name="connsiteY183" fmla="*/ 1808085 h 2039475"/>
              <a:gd name="connsiteX184" fmla="*/ 821563 w 1863527"/>
              <a:gd name="connsiteY184" fmla="*/ 1808085 h 2039475"/>
              <a:gd name="connsiteX185" fmla="*/ 810814 w 1863527"/>
              <a:gd name="connsiteY185" fmla="*/ 1808085 h 2039475"/>
              <a:gd name="connsiteX186" fmla="*/ 809023 w 1863527"/>
              <a:gd name="connsiteY186" fmla="*/ 1808085 h 2039475"/>
              <a:gd name="connsiteX187" fmla="*/ 802977 w 1863527"/>
              <a:gd name="connsiteY187" fmla="*/ 1795785 h 2039475"/>
              <a:gd name="connsiteX188" fmla="*/ 608616 w 1863527"/>
              <a:gd name="connsiteY188" fmla="*/ 1787224 h 2039475"/>
              <a:gd name="connsiteX189" fmla="*/ 606536 w 1863527"/>
              <a:gd name="connsiteY189" fmla="*/ 1793276 h 2039475"/>
              <a:gd name="connsiteX190" fmla="*/ 608616 w 1863527"/>
              <a:gd name="connsiteY190" fmla="*/ 1787224 h 2039475"/>
              <a:gd name="connsiteX191" fmla="*/ 794692 w 1863527"/>
              <a:gd name="connsiteY191" fmla="*/ 1778930 h 2039475"/>
              <a:gd name="connsiteX192" fmla="*/ 801744 w 1863527"/>
              <a:gd name="connsiteY192" fmla="*/ 1793276 h 2039475"/>
              <a:gd name="connsiteX193" fmla="*/ 796483 w 1863527"/>
              <a:gd name="connsiteY193" fmla="*/ 1793276 h 2039475"/>
              <a:gd name="connsiteX194" fmla="*/ 794692 w 1863527"/>
              <a:gd name="connsiteY194" fmla="*/ 1793276 h 2039475"/>
              <a:gd name="connsiteX195" fmla="*/ 1603715 w 1863527"/>
              <a:gd name="connsiteY195" fmla="*/ 1764584 h 2039475"/>
              <a:gd name="connsiteX196" fmla="*/ 1603715 w 1863527"/>
              <a:gd name="connsiteY196" fmla="*/ 1778930 h 2039475"/>
              <a:gd name="connsiteX197" fmla="*/ 1618046 w 1863527"/>
              <a:gd name="connsiteY197" fmla="*/ 1778930 h 2039475"/>
              <a:gd name="connsiteX198" fmla="*/ 1618046 w 1863527"/>
              <a:gd name="connsiteY198" fmla="*/ 1764584 h 2039475"/>
              <a:gd name="connsiteX199" fmla="*/ 1609761 w 1863527"/>
              <a:gd name="connsiteY199" fmla="*/ 1764584 h 2039475"/>
              <a:gd name="connsiteX200" fmla="*/ 1609089 w 1863527"/>
              <a:gd name="connsiteY200" fmla="*/ 1764584 h 2039475"/>
              <a:gd name="connsiteX201" fmla="*/ 1603715 w 1863527"/>
              <a:gd name="connsiteY201" fmla="*/ 1764584 h 2039475"/>
              <a:gd name="connsiteX202" fmla="*/ 505755 w 1863527"/>
              <a:gd name="connsiteY202" fmla="*/ 1764584 h 2039475"/>
              <a:gd name="connsiteX203" fmla="*/ 505755 w 1863527"/>
              <a:gd name="connsiteY203" fmla="*/ 1778930 h 2039475"/>
              <a:gd name="connsiteX204" fmla="*/ 520086 w 1863527"/>
              <a:gd name="connsiteY204" fmla="*/ 1778930 h 2039475"/>
              <a:gd name="connsiteX205" fmla="*/ 505755 w 1863527"/>
              <a:gd name="connsiteY205" fmla="*/ 1764584 h 2039475"/>
              <a:gd name="connsiteX206" fmla="*/ 968054 w 1863527"/>
              <a:gd name="connsiteY206" fmla="*/ 1750237 h 2039475"/>
              <a:gd name="connsiteX207" fmla="*/ 968054 w 1863527"/>
              <a:gd name="connsiteY207" fmla="*/ 1764584 h 2039475"/>
              <a:gd name="connsiteX208" fmla="*/ 982385 w 1863527"/>
              <a:gd name="connsiteY208" fmla="*/ 1750237 h 2039475"/>
              <a:gd name="connsiteX209" fmla="*/ 980594 w 1863527"/>
              <a:gd name="connsiteY209" fmla="*/ 1750237 h 2039475"/>
              <a:gd name="connsiteX210" fmla="*/ 968054 w 1863527"/>
              <a:gd name="connsiteY210" fmla="*/ 1750237 h 2039475"/>
              <a:gd name="connsiteX211" fmla="*/ 505755 w 1863527"/>
              <a:gd name="connsiteY211" fmla="*/ 1750237 h 2039475"/>
              <a:gd name="connsiteX212" fmla="*/ 520086 w 1863527"/>
              <a:gd name="connsiteY212" fmla="*/ 1764584 h 2039475"/>
              <a:gd name="connsiteX213" fmla="*/ 534417 w 1863527"/>
              <a:gd name="connsiteY213" fmla="*/ 1764584 h 2039475"/>
              <a:gd name="connsiteX214" fmla="*/ 520086 w 1863527"/>
              <a:gd name="connsiteY214" fmla="*/ 1750237 h 2039475"/>
              <a:gd name="connsiteX215" fmla="*/ 520086 w 1863527"/>
              <a:gd name="connsiteY215" fmla="*/ 1752031 h 2039475"/>
              <a:gd name="connsiteX216" fmla="*/ 520086 w 1863527"/>
              <a:gd name="connsiteY216" fmla="*/ 1753824 h 2039475"/>
              <a:gd name="connsiteX217" fmla="*/ 520086 w 1863527"/>
              <a:gd name="connsiteY217" fmla="*/ 1764584 h 2039475"/>
              <a:gd name="connsiteX218" fmla="*/ 505755 w 1863527"/>
              <a:gd name="connsiteY218" fmla="*/ 1750237 h 2039475"/>
              <a:gd name="connsiteX219" fmla="*/ 1638423 w 1863527"/>
              <a:gd name="connsiteY219" fmla="*/ 1743990 h 2039475"/>
              <a:gd name="connsiteX220" fmla="*/ 1632377 w 1863527"/>
              <a:gd name="connsiteY220" fmla="*/ 1750237 h 2039475"/>
              <a:gd name="connsiteX221" fmla="*/ 1637751 w 1863527"/>
              <a:gd name="connsiteY221" fmla="*/ 1744684 h 2039475"/>
              <a:gd name="connsiteX222" fmla="*/ 1638156 w 1863527"/>
              <a:gd name="connsiteY222" fmla="*/ 1744266 h 2039475"/>
              <a:gd name="connsiteX223" fmla="*/ 779898 w 1863527"/>
              <a:gd name="connsiteY223" fmla="*/ 1735428 h 2039475"/>
              <a:gd name="connsiteX224" fmla="*/ 779898 w 1863527"/>
              <a:gd name="connsiteY224" fmla="*/ 1750237 h 2039475"/>
              <a:gd name="connsiteX225" fmla="*/ 765567 w 1863527"/>
              <a:gd name="connsiteY225" fmla="*/ 1750237 h 2039475"/>
              <a:gd name="connsiteX226" fmla="*/ 779898 w 1863527"/>
              <a:gd name="connsiteY226" fmla="*/ 1735428 h 2039475"/>
              <a:gd name="connsiteX227" fmla="*/ 968054 w 1863527"/>
              <a:gd name="connsiteY227" fmla="*/ 1721082 h 2039475"/>
              <a:gd name="connsiteX228" fmla="*/ 953260 w 1863527"/>
              <a:gd name="connsiteY228" fmla="*/ 1735428 h 2039475"/>
              <a:gd name="connsiteX229" fmla="*/ 968054 w 1863527"/>
              <a:gd name="connsiteY229" fmla="*/ 1735428 h 2039475"/>
              <a:gd name="connsiteX230" fmla="*/ 968054 w 1863527"/>
              <a:gd name="connsiteY230" fmla="*/ 1721082 h 2039475"/>
              <a:gd name="connsiteX231" fmla="*/ 982385 w 1863527"/>
              <a:gd name="connsiteY231" fmla="*/ 1721082 h 2039475"/>
              <a:gd name="connsiteX232" fmla="*/ 971637 w 1863527"/>
              <a:gd name="connsiteY232" fmla="*/ 1721082 h 2039475"/>
              <a:gd name="connsiteX233" fmla="*/ 462299 w 1863527"/>
              <a:gd name="connsiteY233" fmla="*/ 1721082 h 2039475"/>
              <a:gd name="connsiteX234" fmla="*/ 476630 w 1863527"/>
              <a:gd name="connsiteY234" fmla="*/ 1735428 h 2039475"/>
              <a:gd name="connsiteX235" fmla="*/ 462299 w 1863527"/>
              <a:gd name="connsiteY235" fmla="*/ 1721082 h 2039475"/>
              <a:gd name="connsiteX236" fmla="*/ 187693 w 1863527"/>
              <a:gd name="connsiteY236" fmla="*/ 1721082 h 2039475"/>
              <a:gd name="connsiteX237" fmla="*/ 187693 w 1863527"/>
              <a:gd name="connsiteY237" fmla="*/ 1729376 h 2039475"/>
              <a:gd name="connsiteX238" fmla="*/ 187693 w 1863527"/>
              <a:gd name="connsiteY238" fmla="*/ 1730048 h 2039475"/>
              <a:gd name="connsiteX239" fmla="*/ 187693 w 1863527"/>
              <a:gd name="connsiteY239" fmla="*/ 1735428 h 2039475"/>
              <a:gd name="connsiteX240" fmla="*/ 202025 w 1863527"/>
              <a:gd name="connsiteY240" fmla="*/ 1735428 h 2039475"/>
              <a:gd name="connsiteX241" fmla="*/ 202025 w 1863527"/>
              <a:gd name="connsiteY241" fmla="*/ 1721082 h 2039475"/>
              <a:gd name="connsiteX242" fmla="*/ 189485 w 1863527"/>
              <a:gd name="connsiteY242" fmla="*/ 1721082 h 2039475"/>
              <a:gd name="connsiteX243" fmla="*/ 187693 w 1863527"/>
              <a:gd name="connsiteY243" fmla="*/ 1721082 h 2039475"/>
              <a:gd name="connsiteX244" fmla="*/ 1690165 w 1863527"/>
              <a:gd name="connsiteY244" fmla="*/ 1706736 h 2039475"/>
              <a:gd name="connsiteX245" fmla="*/ 1690165 w 1863527"/>
              <a:gd name="connsiteY245" fmla="*/ 1721082 h 2039475"/>
              <a:gd name="connsiteX246" fmla="*/ 1690165 w 1863527"/>
              <a:gd name="connsiteY246" fmla="*/ 1706736 h 2039475"/>
              <a:gd name="connsiteX247" fmla="*/ 852479 w 1863527"/>
              <a:gd name="connsiteY247" fmla="*/ 1706736 h 2039475"/>
              <a:gd name="connsiteX248" fmla="*/ 852479 w 1863527"/>
              <a:gd name="connsiteY248" fmla="*/ 1721082 h 2039475"/>
              <a:gd name="connsiteX249" fmla="*/ 852479 w 1863527"/>
              <a:gd name="connsiteY249" fmla="*/ 1735428 h 2039475"/>
              <a:gd name="connsiteX250" fmla="*/ 850630 w 1863527"/>
              <a:gd name="connsiteY250" fmla="*/ 1735428 h 2039475"/>
              <a:gd name="connsiteX251" fmla="*/ 841384 w 1863527"/>
              <a:gd name="connsiteY251" fmla="*/ 1735428 h 2039475"/>
              <a:gd name="connsiteX252" fmla="*/ 837686 w 1863527"/>
              <a:gd name="connsiteY252" fmla="*/ 1735428 h 2039475"/>
              <a:gd name="connsiteX253" fmla="*/ 837686 w 1863527"/>
              <a:gd name="connsiteY253" fmla="*/ 1750237 h 2039475"/>
              <a:gd name="connsiteX254" fmla="*/ 839535 w 1863527"/>
              <a:gd name="connsiteY254" fmla="*/ 1750237 h 2039475"/>
              <a:gd name="connsiteX255" fmla="*/ 850630 w 1863527"/>
              <a:gd name="connsiteY255" fmla="*/ 1750237 h 2039475"/>
              <a:gd name="connsiteX256" fmla="*/ 852479 w 1863527"/>
              <a:gd name="connsiteY256" fmla="*/ 1750237 h 2039475"/>
              <a:gd name="connsiteX257" fmla="*/ 860764 w 1863527"/>
              <a:gd name="connsiteY257" fmla="*/ 1750237 h 2039475"/>
              <a:gd name="connsiteX258" fmla="*/ 861436 w 1863527"/>
              <a:gd name="connsiteY258" fmla="*/ 1750237 h 2039475"/>
              <a:gd name="connsiteX259" fmla="*/ 866810 w 1863527"/>
              <a:gd name="connsiteY259" fmla="*/ 1750237 h 2039475"/>
              <a:gd name="connsiteX260" fmla="*/ 852479 w 1863527"/>
              <a:gd name="connsiteY260" fmla="*/ 1764584 h 2039475"/>
              <a:gd name="connsiteX261" fmla="*/ 854270 w 1863527"/>
              <a:gd name="connsiteY261" fmla="*/ 1764584 h 2039475"/>
              <a:gd name="connsiteX262" fmla="*/ 865019 w 1863527"/>
              <a:gd name="connsiteY262" fmla="*/ 1764584 h 2039475"/>
              <a:gd name="connsiteX263" fmla="*/ 866810 w 1863527"/>
              <a:gd name="connsiteY263" fmla="*/ 1764584 h 2039475"/>
              <a:gd name="connsiteX264" fmla="*/ 866810 w 1863527"/>
              <a:gd name="connsiteY264" fmla="*/ 1750237 h 2039475"/>
              <a:gd name="connsiteX265" fmla="*/ 866810 w 1863527"/>
              <a:gd name="connsiteY265" fmla="*/ 1744684 h 2039475"/>
              <a:gd name="connsiteX266" fmla="*/ 866810 w 1863527"/>
              <a:gd name="connsiteY266" fmla="*/ 1743990 h 2039475"/>
              <a:gd name="connsiteX267" fmla="*/ 866810 w 1863527"/>
              <a:gd name="connsiteY267" fmla="*/ 1735428 h 2039475"/>
              <a:gd name="connsiteX268" fmla="*/ 866810 w 1863527"/>
              <a:gd name="connsiteY268" fmla="*/ 1733635 h 2039475"/>
              <a:gd name="connsiteX269" fmla="*/ 866810 w 1863527"/>
              <a:gd name="connsiteY269" fmla="*/ 1730048 h 2039475"/>
              <a:gd name="connsiteX270" fmla="*/ 866810 w 1863527"/>
              <a:gd name="connsiteY270" fmla="*/ 1729376 h 2039475"/>
              <a:gd name="connsiteX271" fmla="*/ 866810 w 1863527"/>
              <a:gd name="connsiteY271" fmla="*/ 1721082 h 2039475"/>
              <a:gd name="connsiteX272" fmla="*/ 865019 w 1863527"/>
              <a:gd name="connsiteY272" fmla="*/ 1721082 h 2039475"/>
              <a:gd name="connsiteX273" fmla="*/ 854270 w 1863527"/>
              <a:gd name="connsiteY273" fmla="*/ 1721082 h 2039475"/>
              <a:gd name="connsiteX274" fmla="*/ 852479 w 1863527"/>
              <a:gd name="connsiteY274" fmla="*/ 1721082 h 2039475"/>
              <a:gd name="connsiteX275" fmla="*/ 202025 w 1863527"/>
              <a:gd name="connsiteY275" fmla="*/ 1706736 h 2039475"/>
              <a:gd name="connsiteX276" fmla="*/ 216818 w 1863527"/>
              <a:gd name="connsiteY276" fmla="*/ 1721082 h 2039475"/>
              <a:gd name="connsiteX277" fmla="*/ 218609 w 1863527"/>
              <a:gd name="connsiteY277" fmla="*/ 1721082 h 2039475"/>
              <a:gd name="connsiteX278" fmla="*/ 229358 w 1863527"/>
              <a:gd name="connsiteY278" fmla="*/ 1721082 h 2039475"/>
              <a:gd name="connsiteX279" fmla="*/ 231149 w 1863527"/>
              <a:gd name="connsiteY279" fmla="*/ 1721082 h 2039475"/>
              <a:gd name="connsiteX280" fmla="*/ 216818 w 1863527"/>
              <a:gd name="connsiteY280" fmla="*/ 1706736 h 2039475"/>
              <a:gd name="connsiteX281" fmla="*/ 202025 w 1863527"/>
              <a:gd name="connsiteY281" fmla="*/ 1706736 h 2039475"/>
              <a:gd name="connsiteX282" fmla="*/ 129906 w 1863527"/>
              <a:gd name="connsiteY282" fmla="*/ 1706736 h 2039475"/>
              <a:gd name="connsiteX283" fmla="*/ 131697 w 1863527"/>
              <a:gd name="connsiteY283" fmla="*/ 1713909 h 2039475"/>
              <a:gd name="connsiteX284" fmla="*/ 134316 w 1863527"/>
              <a:gd name="connsiteY284" fmla="*/ 1714461 h 2039475"/>
              <a:gd name="connsiteX285" fmla="*/ 137072 w 1863527"/>
              <a:gd name="connsiteY285" fmla="*/ 1719289 h 2039475"/>
              <a:gd name="connsiteX286" fmla="*/ 144237 w 1863527"/>
              <a:gd name="connsiteY286" fmla="*/ 1721082 h 2039475"/>
              <a:gd name="connsiteX287" fmla="*/ 129906 w 1863527"/>
              <a:gd name="connsiteY287" fmla="*/ 1721082 h 2039475"/>
              <a:gd name="connsiteX288" fmla="*/ 161046 w 1863527"/>
              <a:gd name="connsiteY288" fmla="*/ 1700684 h 2039475"/>
              <a:gd name="connsiteX289" fmla="*/ 159031 w 1863527"/>
              <a:gd name="connsiteY289" fmla="*/ 1706736 h 2039475"/>
              <a:gd name="connsiteX290" fmla="*/ 159031 w 1863527"/>
              <a:gd name="connsiteY290" fmla="*/ 1706736 h 2039475"/>
              <a:gd name="connsiteX291" fmla="*/ 161046 w 1863527"/>
              <a:gd name="connsiteY291" fmla="*/ 1700684 h 2039475"/>
              <a:gd name="connsiteX292" fmla="*/ 1439431 w 1863527"/>
              <a:gd name="connsiteY292" fmla="*/ 1699595 h 2039475"/>
              <a:gd name="connsiteX293" fmla="*/ 1442669 w 1863527"/>
              <a:gd name="connsiteY293" fmla="*/ 1700460 h 2039475"/>
              <a:gd name="connsiteX294" fmla="*/ 1444684 w 1863527"/>
              <a:gd name="connsiteY294" fmla="*/ 1706736 h 2039475"/>
              <a:gd name="connsiteX295" fmla="*/ 1438638 w 1863527"/>
              <a:gd name="connsiteY295" fmla="*/ 1700684 h 2039475"/>
              <a:gd name="connsiteX296" fmla="*/ 1444684 w 1863527"/>
              <a:gd name="connsiteY296" fmla="*/ 1692390 h 2039475"/>
              <a:gd name="connsiteX297" fmla="*/ 1439431 w 1863527"/>
              <a:gd name="connsiteY297" fmla="*/ 1699595 h 2039475"/>
              <a:gd name="connsiteX298" fmla="*/ 1439310 w 1863527"/>
              <a:gd name="connsiteY298" fmla="*/ 1699563 h 2039475"/>
              <a:gd name="connsiteX299" fmla="*/ 1444684 w 1863527"/>
              <a:gd name="connsiteY299" fmla="*/ 1692390 h 2039475"/>
              <a:gd name="connsiteX300" fmla="*/ 1430353 w 1863527"/>
              <a:gd name="connsiteY300" fmla="*/ 1692390 h 2039475"/>
              <a:gd name="connsiteX301" fmla="*/ 1430353 w 1863527"/>
              <a:gd name="connsiteY301" fmla="*/ 1692390 h 2039475"/>
              <a:gd name="connsiteX302" fmla="*/ 621330 w 1863527"/>
              <a:gd name="connsiteY302" fmla="*/ 1692390 h 2039475"/>
              <a:gd name="connsiteX303" fmla="*/ 621330 w 1863527"/>
              <a:gd name="connsiteY303" fmla="*/ 1692390 h 2039475"/>
              <a:gd name="connsiteX304" fmla="*/ 548749 w 1863527"/>
              <a:gd name="connsiteY304" fmla="*/ 1692390 h 2039475"/>
              <a:gd name="connsiteX305" fmla="*/ 554990 w 1863527"/>
              <a:gd name="connsiteY305" fmla="*/ 1692390 h 2039475"/>
              <a:gd name="connsiteX306" fmla="*/ 563542 w 1863527"/>
              <a:gd name="connsiteY306" fmla="*/ 1692390 h 2039475"/>
              <a:gd name="connsiteX307" fmla="*/ 563542 w 1863527"/>
              <a:gd name="connsiteY307" fmla="*/ 1706736 h 2039475"/>
              <a:gd name="connsiteX308" fmla="*/ 548749 w 1863527"/>
              <a:gd name="connsiteY308" fmla="*/ 1692390 h 2039475"/>
              <a:gd name="connsiteX309" fmla="*/ 1690165 w 1863527"/>
              <a:gd name="connsiteY309" fmla="*/ 1677581 h 2039475"/>
              <a:gd name="connsiteX310" fmla="*/ 1690165 w 1863527"/>
              <a:gd name="connsiteY310" fmla="*/ 1692390 h 2039475"/>
              <a:gd name="connsiteX311" fmla="*/ 1688374 w 1863527"/>
              <a:gd name="connsiteY311" fmla="*/ 1692390 h 2039475"/>
              <a:gd name="connsiteX312" fmla="*/ 1681879 w 1863527"/>
              <a:gd name="connsiteY312" fmla="*/ 1692390 h 2039475"/>
              <a:gd name="connsiteX313" fmla="*/ 1675833 w 1863527"/>
              <a:gd name="connsiteY313" fmla="*/ 1692390 h 2039475"/>
              <a:gd name="connsiteX314" fmla="*/ 1632377 w 1863527"/>
              <a:gd name="connsiteY314" fmla="*/ 1677581 h 2039475"/>
              <a:gd name="connsiteX315" fmla="*/ 1632377 w 1863527"/>
              <a:gd name="connsiteY315" fmla="*/ 1690539 h 2039475"/>
              <a:gd name="connsiteX316" fmla="*/ 1632377 w 1863527"/>
              <a:gd name="connsiteY316" fmla="*/ 1692390 h 2039475"/>
              <a:gd name="connsiteX317" fmla="*/ 1646709 w 1863527"/>
              <a:gd name="connsiteY317" fmla="*/ 1692390 h 2039475"/>
              <a:gd name="connsiteX318" fmla="*/ 1646709 w 1863527"/>
              <a:gd name="connsiteY318" fmla="*/ 1677581 h 2039475"/>
              <a:gd name="connsiteX319" fmla="*/ 1644917 w 1863527"/>
              <a:gd name="connsiteY319" fmla="*/ 1677581 h 2039475"/>
              <a:gd name="connsiteX320" fmla="*/ 1634169 w 1863527"/>
              <a:gd name="connsiteY320" fmla="*/ 1677581 h 2039475"/>
              <a:gd name="connsiteX321" fmla="*/ 1632377 w 1863527"/>
              <a:gd name="connsiteY321" fmla="*/ 1677581 h 2039475"/>
              <a:gd name="connsiteX322" fmla="*/ 1473347 w 1863527"/>
              <a:gd name="connsiteY322" fmla="*/ 1677581 h 2039475"/>
              <a:gd name="connsiteX323" fmla="*/ 1473347 w 1863527"/>
              <a:gd name="connsiteY323" fmla="*/ 1692390 h 2039475"/>
              <a:gd name="connsiteX324" fmla="*/ 1473347 w 1863527"/>
              <a:gd name="connsiteY324" fmla="*/ 1692390 h 2039475"/>
              <a:gd name="connsiteX325" fmla="*/ 1488140 w 1863527"/>
              <a:gd name="connsiteY325" fmla="*/ 1677581 h 2039475"/>
              <a:gd name="connsiteX326" fmla="*/ 1481899 w 1863527"/>
              <a:gd name="connsiteY326" fmla="*/ 1677581 h 2039475"/>
              <a:gd name="connsiteX327" fmla="*/ 1481668 w 1863527"/>
              <a:gd name="connsiteY327" fmla="*/ 1677581 h 2039475"/>
              <a:gd name="connsiteX328" fmla="*/ 1473347 w 1863527"/>
              <a:gd name="connsiteY328" fmla="*/ 1677581 h 2039475"/>
              <a:gd name="connsiteX329" fmla="*/ 953260 w 1863527"/>
              <a:gd name="connsiteY329" fmla="*/ 1677581 h 2039475"/>
              <a:gd name="connsiteX330" fmla="*/ 953260 w 1863527"/>
              <a:gd name="connsiteY330" fmla="*/ 1692390 h 2039475"/>
              <a:gd name="connsiteX331" fmla="*/ 968054 w 1863527"/>
              <a:gd name="connsiteY331" fmla="*/ 1692390 h 2039475"/>
              <a:gd name="connsiteX332" fmla="*/ 968054 w 1863527"/>
              <a:gd name="connsiteY332" fmla="*/ 1677581 h 2039475"/>
              <a:gd name="connsiteX333" fmla="*/ 953260 w 1863527"/>
              <a:gd name="connsiteY333" fmla="*/ 1677581 h 2039475"/>
              <a:gd name="connsiteX334" fmla="*/ 649992 w 1863527"/>
              <a:gd name="connsiteY334" fmla="*/ 1677581 h 2039475"/>
              <a:gd name="connsiteX335" fmla="*/ 649992 w 1863527"/>
              <a:gd name="connsiteY335" fmla="*/ 1692390 h 2039475"/>
              <a:gd name="connsiteX336" fmla="*/ 648201 w 1863527"/>
              <a:gd name="connsiteY336" fmla="*/ 1692390 h 2039475"/>
              <a:gd name="connsiteX337" fmla="*/ 637452 w 1863527"/>
              <a:gd name="connsiteY337" fmla="*/ 1692390 h 2039475"/>
              <a:gd name="connsiteX338" fmla="*/ 635661 w 1863527"/>
              <a:gd name="connsiteY338" fmla="*/ 1692390 h 2039475"/>
              <a:gd name="connsiteX339" fmla="*/ 635661 w 1863527"/>
              <a:gd name="connsiteY339" fmla="*/ 1706736 h 2039475"/>
              <a:gd name="connsiteX340" fmla="*/ 621330 w 1863527"/>
              <a:gd name="connsiteY340" fmla="*/ 1692390 h 2039475"/>
              <a:gd name="connsiteX341" fmla="*/ 635661 w 1863527"/>
              <a:gd name="connsiteY341" fmla="*/ 1706736 h 2039475"/>
              <a:gd name="connsiteX342" fmla="*/ 649992 w 1863527"/>
              <a:gd name="connsiteY342" fmla="*/ 1706736 h 2039475"/>
              <a:gd name="connsiteX343" fmla="*/ 664323 w 1863527"/>
              <a:gd name="connsiteY343" fmla="*/ 1721082 h 2039475"/>
              <a:gd name="connsiteX344" fmla="*/ 664323 w 1863527"/>
              <a:gd name="connsiteY344" fmla="*/ 1719289 h 2039475"/>
              <a:gd name="connsiteX345" fmla="*/ 664323 w 1863527"/>
              <a:gd name="connsiteY345" fmla="*/ 1706736 h 2039475"/>
              <a:gd name="connsiteX346" fmla="*/ 649992 w 1863527"/>
              <a:gd name="connsiteY346" fmla="*/ 1706736 h 2039475"/>
              <a:gd name="connsiteX347" fmla="*/ 649992 w 1863527"/>
              <a:gd name="connsiteY347" fmla="*/ 1692390 h 2039475"/>
              <a:gd name="connsiteX348" fmla="*/ 651783 w 1863527"/>
              <a:gd name="connsiteY348" fmla="*/ 1692390 h 2039475"/>
              <a:gd name="connsiteX349" fmla="*/ 664323 w 1863527"/>
              <a:gd name="connsiteY349" fmla="*/ 1692390 h 2039475"/>
              <a:gd name="connsiteX350" fmla="*/ 649992 w 1863527"/>
              <a:gd name="connsiteY350" fmla="*/ 1677581 h 2039475"/>
              <a:gd name="connsiteX351" fmla="*/ 548749 w 1863527"/>
              <a:gd name="connsiteY351" fmla="*/ 1677581 h 2039475"/>
              <a:gd name="connsiteX352" fmla="*/ 548749 w 1863527"/>
              <a:gd name="connsiteY352" fmla="*/ 1686142 h 2039475"/>
              <a:gd name="connsiteX353" fmla="*/ 548749 w 1863527"/>
              <a:gd name="connsiteY353" fmla="*/ 1686836 h 2039475"/>
              <a:gd name="connsiteX354" fmla="*/ 548749 w 1863527"/>
              <a:gd name="connsiteY354" fmla="*/ 1692390 h 2039475"/>
              <a:gd name="connsiteX355" fmla="*/ 548749 w 1863527"/>
              <a:gd name="connsiteY355" fmla="*/ 1694183 h 2039475"/>
              <a:gd name="connsiteX356" fmla="*/ 548749 w 1863527"/>
              <a:gd name="connsiteY356" fmla="*/ 1704943 h 2039475"/>
              <a:gd name="connsiteX357" fmla="*/ 548749 w 1863527"/>
              <a:gd name="connsiteY357" fmla="*/ 1706736 h 2039475"/>
              <a:gd name="connsiteX358" fmla="*/ 548749 w 1863527"/>
              <a:gd name="connsiteY358" fmla="*/ 1721082 h 2039475"/>
              <a:gd name="connsiteX359" fmla="*/ 534417 w 1863527"/>
              <a:gd name="connsiteY359" fmla="*/ 1706736 h 2039475"/>
              <a:gd name="connsiteX360" fmla="*/ 534417 w 1863527"/>
              <a:gd name="connsiteY360" fmla="*/ 1721082 h 2039475"/>
              <a:gd name="connsiteX361" fmla="*/ 548749 w 1863527"/>
              <a:gd name="connsiteY361" fmla="*/ 1721082 h 2039475"/>
              <a:gd name="connsiteX362" fmla="*/ 548749 w 1863527"/>
              <a:gd name="connsiteY362" fmla="*/ 1706736 h 2039475"/>
              <a:gd name="connsiteX363" fmla="*/ 563542 w 1863527"/>
              <a:gd name="connsiteY363" fmla="*/ 1721082 h 2039475"/>
              <a:gd name="connsiteX364" fmla="*/ 563542 w 1863527"/>
              <a:gd name="connsiteY364" fmla="*/ 1706736 h 2039475"/>
              <a:gd name="connsiteX365" fmla="*/ 577874 w 1863527"/>
              <a:gd name="connsiteY365" fmla="*/ 1706736 h 2039475"/>
              <a:gd name="connsiteX366" fmla="*/ 563542 w 1863527"/>
              <a:gd name="connsiteY366" fmla="*/ 1692390 h 2039475"/>
              <a:gd name="connsiteX367" fmla="*/ 115575 w 1863527"/>
              <a:gd name="connsiteY367" fmla="*/ 1677581 h 2039475"/>
              <a:gd name="connsiteX368" fmla="*/ 129906 w 1863527"/>
              <a:gd name="connsiteY368" fmla="*/ 1692390 h 2039475"/>
              <a:gd name="connsiteX369" fmla="*/ 129906 w 1863527"/>
              <a:gd name="connsiteY369" fmla="*/ 1706736 h 2039475"/>
              <a:gd name="connsiteX370" fmla="*/ 115575 w 1863527"/>
              <a:gd name="connsiteY370" fmla="*/ 1706736 h 2039475"/>
              <a:gd name="connsiteX371" fmla="*/ 115575 w 1863527"/>
              <a:gd name="connsiteY371" fmla="*/ 1692390 h 2039475"/>
              <a:gd name="connsiteX372" fmla="*/ 101243 w 1863527"/>
              <a:gd name="connsiteY372" fmla="*/ 1677581 h 2039475"/>
              <a:gd name="connsiteX373" fmla="*/ 113784 w 1863527"/>
              <a:gd name="connsiteY373" fmla="*/ 1677581 h 2039475"/>
              <a:gd name="connsiteX374" fmla="*/ 115575 w 1863527"/>
              <a:gd name="connsiteY374" fmla="*/ 1677581 h 2039475"/>
              <a:gd name="connsiteX375" fmla="*/ 101243 w 1863527"/>
              <a:gd name="connsiteY375" fmla="*/ 1677581 h 2039475"/>
              <a:gd name="connsiteX376" fmla="*/ 658277 w 1863527"/>
              <a:gd name="connsiteY376" fmla="*/ 1671529 h 2039475"/>
              <a:gd name="connsiteX377" fmla="*/ 664323 w 1863527"/>
              <a:gd name="connsiteY377" fmla="*/ 1677581 h 2039475"/>
              <a:gd name="connsiteX378" fmla="*/ 658277 w 1863527"/>
              <a:gd name="connsiteY378" fmla="*/ 1671529 h 2039475"/>
              <a:gd name="connsiteX379" fmla="*/ 1704496 w 1863527"/>
              <a:gd name="connsiteY379" fmla="*/ 1663235 h 2039475"/>
              <a:gd name="connsiteX380" fmla="*/ 1704496 w 1863527"/>
              <a:gd name="connsiteY380" fmla="*/ 1668615 h 2039475"/>
              <a:gd name="connsiteX381" fmla="*/ 1704496 w 1863527"/>
              <a:gd name="connsiteY381" fmla="*/ 1669287 h 2039475"/>
              <a:gd name="connsiteX382" fmla="*/ 1704496 w 1863527"/>
              <a:gd name="connsiteY382" fmla="*/ 1677581 h 2039475"/>
              <a:gd name="connsiteX383" fmla="*/ 1690165 w 1863527"/>
              <a:gd name="connsiteY383" fmla="*/ 1677581 h 2039475"/>
              <a:gd name="connsiteX384" fmla="*/ 1704496 w 1863527"/>
              <a:gd name="connsiteY384" fmla="*/ 1663235 h 2039475"/>
              <a:gd name="connsiteX385" fmla="*/ 1415559 w 1863527"/>
              <a:gd name="connsiteY385" fmla="*/ 1663235 h 2039475"/>
              <a:gd name="connsiteX386" fmla="*/ 1430353 w 1863527"/>
              <a:gd name="connsiteY386" fmla="*/ 1663235 h 2039475"/>
              <a:gd name="connsiteX387" fmla="*/ 1415559 w 1863527"/>
              <a:gd name="connsiteY387" fmla="*/ 1677581 h 2039475"/>
              <a:gd name="connsiteX388" fmla="*/ 1415559 w 1863527"/>
              <a:gd name="connsiteY388" fmla="*/ 1675787 h 2039475"/>
              <a:gd name="connsiteX389" fmla="*/ 1415559 w 1863527"/>
              <a:gd name="connsiteY389" fmla="*/ 1665028 h 2039475"/>
              <a:gd name="connsiteX390" fmla="*/ 1415559 w 1863527"/>
              <a:gd name="connsiteY390" fmla="*/ 1663235 h 2039475"/>
              <a:gd name="connsiteX391" fmla="*/ 852479 w 1863527"/>
              <a:gd name="connsiteY391" fmla="*/ 1663235 h 2039475"/>
              <a:gd name="connsiteX392" fmla="*/ 852479 w 1863527"/>
              <a:gd name="connsiteY392" fmla="*/ 1677581 h 2039475"/>
              <a:gd name="connsiteX393" fmla="*/ 852479 w 1863527"/>
              <a:gd name="connsiteY393" fmla="*/ 1663235 h 2039475"/>
              <a:gd name="connsiteX394" fmla="*/ 563542 w 1863527"/>
              <a:gd name="connsiteY394" fmla="*/ 1663235 h 2039475"/>
              <a:gd name="connsiteX395" fmla="*/ 563542 w 1863527"/>
              <a:gd name="connsiteY395" fmla="*/ 1677581 h 2039475"/>
              <a:gd name="connsiteX396" fmla="*/ 577874 w 1863527"/>
              <a:gd name="connsiteY396" fmla="*/ 1692390 h 2039475"/>
              <a:gd name="connsiteX397" fmla="*/ 563542 w 1863527"/>
              <a:gd name="connsiteY397" fmla="*/ 1677581 h 2039475"/>
              <a:gd name="connsiteX398" fmla="*/ 576083 w 1863527"/>
              <a:gd name="connsiteY398" fmla="*/ 1677581 h 2039475"/>
              <a:gd name="connsiteX399" fmla="*/ 577874 w 1863527"/>
              <a:gd name="connsiteY399" fmla="*/ 1677581 h 2039475"/>
              <a:gd name="connsiteX400" fmla="*/ 577874 w 1863527"/>
              <a:gd name="connsiteY400" fmla="*/ 1677581 h 2039475"/>
              <a:gd name="connsiteX401" fmla="*/ 563542 w 1863527"/>
              <a:gd name="connsiteY401" fmla="*/ 1663235 h 2039475"/>
              <a:gd name="connsiteX402" fmla="*/ 490961 w 1863527"/>
              <a:gd name="connsiteY402" fmla="*/ 1663235 h 2039475"/>
              <a:gd name="connsiteX403" fmla="*/ 505755 w 1863527"/>
              <a:gd name="connsiteY403" fmla="*/ 1677581 h 2039475"/>
              <a:gd name="connsiteX404" fmla="*/ 505755 w 1863527"/>
              <a:gd name="connsiteY404" fmla="*/ 1663235 h 2039475"/>
              <a:gd name="connsiteX405" fmla="*/ 1415559 w 1863527"/>
              <a:gd name="connsiteY405" fmla="*/ 1648888 h 2039475"/>
              <a:gd name="connsiteX406" fmla="*/ 1415559 w 1863527"/>
              <a:gd name="connsiteY406" fmla="*/ 1663235 h 2039475"/>
              <a:gd name="connsiteX407" fmla="*/ 1407274 w 1863527"/>
              <a:gd name="connsiteY407" fmla="*/ 1663235 h 2039475"/>
              <a:gd name="connsiteX408" fmla="*/ 1406602 w 1863527"/>
              <a:gd name="connsiteY408" fmla="*/ 1663235 h 2039475"/>
              <a:gd name="connsiteX409" fmla="*/ 1401228 w 1863527"/>
              <a:gd name="connsiteY409" fmla="*/ 1663235 h 2039475"/>
              <a:gd name="connsiteX410" fmla="*/ 1415559 w 1863527"/>
              <a:gd name="connsiteY410" fmla="*/ 1648888 h 2039475"/>
              <a:gd name="connsiteX411" fmla="*/ 765567 w 1863527"/>
              <a:gd name="connsiteY411" fmla="*/ 1648888 h 2039475"/>
              <a:gd name="connsiteX412" fmla="*/ 779898 w 1863527"/>
              <a:gd name="connsiteY412" fmla="*/ 1648888 h 2039475"/>
              <a:gd name="connsiteX413" fmla="*/ 765567 w 1863527"/>
              <a:gd name="connsiteY413" fmla="*/ 1663235 h 2039475"/>
              <a:gd name="connsiteX414" fmla="*/ 765567 w 1863527"/>
              <a:gd name="connsiteY414" fmla="*/ 1648888 h 2039475"/>
              <a:gd name="connsiteX415" fmla="*/ 664323 w 1863527"/>
              <a:gd name="connsiteY415" fmla="*/ 1648888 h 2039475"/>
              <a:gd name="connsiteX416" fmla="*/ 664323 w 1863527"/>
              <a:gd name="connsiteY416" fmla="*/ 1663235 h 2039475"/>
              <a:gd name="connsiteX417" fmla="*/ 666115 w 1863527"/>
              <a:gd name="connsiteY417" fmla="*/ 1663235 h 2039475"/>
              <a:gd name="connsiteX418" fmla="*/ 678655 w 1863527"/>
              <a:gd name="connsiteY418" fmla="*/ 1663235 h 2039475"/>
              <a:gd name="connsiteX419" fmla="*/ 101243 w 1863527"/>
              <a:gd name="connsiteY419" fmla="*/ 1648888 h 2039475"/>
              <a:gd name="connsiteX420" fmla="*/ 115575 w 1863527"/>
              <a:gd name="connsiteY420" fmla="*/ 1663235 h 2039475"/>
              <a:gd name="connsiteX421" fmla="*/ 101243 w 1863527"/>
              <a:gd name="connsiteY421" fmla="*/ 1648888 h 2039475"/>
              <a:gd name="connsiteX422" fmla="*/ 86450 w 1863527"/>
              <a:gd name="connsiteY422" fmla="*/ 1648888 h 2039475"/>
              <a:gd name="connsiteX423" fmla="*/ 101243 w 1863527"/>
              <a:gd name="connsiteY423" fmla="*/ 1648888 h 2039475"/>
              <a:gd name="connsiteX424" fmla="*/ 101243 w 1863527"/>
              <a:gd name="connsiteY424" fmla="*/ 1663235 h 2039475"/>
              <a:gd name="connsiteX425" fmla="*/ 101243 w 1863527"/>
              <a:gd name="connsiteY425" fmla="*/ 1677581 h 2039475"/>
              <a:gd name="connsiteX426" fmla="*/ 86450 w 1863527"/>
              <a:gd name="connsiteY426" fmla="*/ 1663235 h 2039475"/>
              <a:gd name="connsiteX427" fmla="*/ 84659 w 1863527"/>
              <a:gd name="connsiteY427" fmla="*/ 1650682 h 2039475"/>
              <a:gd name="connsiteX428" fmla="*/ 79285 w 1863527"/>
              <a:gd name="connsiteY428" fmla="*/ 1649913 h 2039475"/>
              <a:gd name="connsiteX429" fmla="*/ 72119 w 1863527"/>
              <a:gd name="connsiteY429" fmla="*/ 1648888 h 2039475"/>
              <a:gd name="connsiteX430" fmla="*/ 79285 w 1863527"/>
              <a:gd name="connsiteY430" fmla="*/ 1649913 h 2039475"/>
              <a:gd name="connsiteX431" fmla="*/ 73910 w 1863527"/>
              <a:gd name="connsiteY431" fmla="*/ 1650682 h 2039475"/>
              <a:gd name="connsiteX432" fmla="*/ 72119 w 1863527"/>
              <a:gd name="connsiteY432" fmla="*/ 1663235 h 2039475"/>
              <a:gd name="connsiteX433" fmla="*/ 1690165 w 1863527"/>
              <a:gd name="connsiteY433" fmla="*/ 1634542 h 2039475"/>
              <a:gd name="connsiteX434" fmla="*/ 1693748 w 1863527"/>
              <a:gd name="connsiteY434" fmla="*/ 1634542 h 2039475"/>
              <a:gd name="connsiteX435" fmla="*/ 1696435 w 1863527"/>
              <a:gd name="connsiteY435" fmla="*/ 1634542 h 2039475"/>
              <a:gd name="connsiteX436" fmla="*/ 1698226 w 1863527"/>
              <a:gd name="connsiteY436" fmla="*/ 1634542 h 2039475"/>
              <a:gd name="connsiteX437" fmla="*/ 1704496 w 1863527"/>
              <a:gd name="connsiteY437" fmla="*/ 1634542 h 2039475"/>
              <a:gd name="connsiteX438" fmla="*/ 1704496 w 1863527"/>
              <a:gd name="connsiteY438" fmla="*/ 1639922 h 2039475"/>
              <a:gd name="connsiteX439" fmla="*/ 1704496 w 1863527"/>
              <a:gd name="connsiteY439" fmla="*/ 1640594 h 2039475"/>
              <a:gd name="connsiteX440" fmla="*/ 1704496 w 1863527"/>
              <a:gd name="connsiteY440" fmla="*/ 1648888 h 2039475"/>
              <a:gd name="connsiteX441" fmla="*/ 1718827 w 1863527"/>
              <a:gd name="connsiteY441" fmla="*/ 1648888 h 2039475"/>
              <a:gd name="connsiteX442" fmla="*/ 1704496 w 1863527"/>
              <a:gd name="connsiteY442" fmla="*/ 1663235 h 2039475"/>
              <a:gd name="connsiteX443" fmla="*/ 1690165 w 1863527"/>
              <a:gd name="connsiteY443" fmla="*/ 1663235 h 2039475"/>
              <a:gd name="connsiteX444" fmla="*/ 1690165 w 1863527"/>
              <a:gd name="connsiteY444" fmla="*/ 1665028 h 2039475"/>
              <a:gd name="connsiteX445" fmla="*/ 1690165 w 1863527"/>
              <a:gd name="connsiteY445" fmla="*/ 1677581 h 2039475"/>
              <a:gd name="connsiteX446" fmla="*/ 1675833 w 1863527"/>
              <a:gd name="connsiteY446" fmla="*/ 1663235 h 2039475"/>
              <a:gd name="connsiteX447" fmla="*/ 1675833 w 1863527"/>
              <a:gd name="connsiteY447" fmla="*/ 1648888 h 2039475"/>
              <a:gd name="connsiteX448" fmla="*/ 1690165 w 1863527"/>
              <a:gd name="connsiteY448" fmla="*/ 1648888 h 2039475"/>
              <a:gd name="connsiteX449" fmla="*/ 1690165 w 1863527"/>
              <a:gd name="connsiteY449" fmla="*/ 1647095 h 2039475"/>
              <a:gd name="connsiteX450" fmla="*/ 1690165 w 1863527"/>
              <a:gd name="connsiteY450" fmla="*/ 1634542 h 2039475"/>
              <a:gd name="connsiteX451" fmla="*/ 794692 w 1863527"/>
              <a:gd name="connsiteY451" fmla="*/ 1634542 h 2039475"/>
              <a:gd name="connsiteX452" fmla="*/ 794692 w 1863527"/>
              <a:gd name="connsiteY452" fmla="*/ 1648888 h 2039475"/>
              <a:gd name="connsiteX453" fmla="*/ 794692 w 1863527"/>
              <a:gd name="connsiteY453" fmla="*/ 1663235 h 2039475"/>
              <a:gd name="connsiteX454" fmla="*/ 809023 w 1863527"/>
              <a:gd name="connsiteY454" fmla="*/ 1663235 h 2039475"/>
              <a:gd name="connsiteX455" fmla="*/ 823354 w 1863527"/>
              <a:gd name="connsiteY455" fmla="*/ 1663235 h 2039475"/>
              <a:gd name="connsiteX456" fmla="*/ 835895 w 1863527"/>
              <a:gd name="connsiteY456" fmla="*/ 1663235 h 2039475"/>
              <a:gd name="connsiteX457" fmla="*/ 837686 w 1863527"/>
              <a:gd name="connsiteY457" fmla="*/ 1663235 h 2039475"/>
              <a:gd name="connsiteX458" fmla="*/ 837686 w 1863527"/>
              <a:gd name="connsiteY458" fmla="*/ 1677581 h 2039475"/>
              <a:gd name="connsiteX459" fmla="*/ 835895 w 1863527"/>
              <a:gd name="connsiteY459" fmla="*/ 1677581 h 2039475"/>
              <a:gd name="connsiteX460" fmla="*/ 823354 w 1863527"/>
              <a:gd name="connsiteY460" fmla="*/ 1677581 h 2039475"/>
              <a:gd name="connsiteX461" fmla="*/ 823354 w 1863527"/>
              <a:gd name="connsiteY461" fmla="*/ 1692390 h 2039475"/>
              <a:gd name="connsiteX462" fmla="*/ 823354 w 1863527"/>
              <a:gd name="connsiteY462" fmla="*/ 1706736 h 2039475"/>
              <a:gd name="connsiteX463" fmla="*/ 821563 w 1863527"/>
              <a:gd name="connsiteY463" fmla="*/ 1706736 h 2039475"/>
              <a:gd name="connsiteX464" fmla="*/ 812606 w 1863527"/>
              <a:gd name="connsiteY464" fmla="*/ 1706736 h 2039475"/>
              <a:gd name="connsiteX465" fmla="*/ 810814 w 1863527"/>
              <a:gd name="connsiteY465" fmla="*/ 1706736 h 2039475"/>
              <a:gd name="connsiteX466" fmla="*/ 809023 w 1863527"/>
              <a:gd name="connsiteY466" fmla="*/ 1706736 h 2039475"/>
              <a:gd name="connsiteX467" fmla="*/ 809023 w 1863527"/>
              <a:gd name="connsiteY467" fmla="*/ 1692390 h 2039475"/>
              <a:gd name="connsiteX468" fmla="*/ 807232 w 1863527"/>
              <a:gd name="connsiteY468" fmla="*/ 1692390 h 2039475"/>
              <a:gd name="connsiteX469" fmla="*/ 803649 w 1863527"/>
              <a:gd name="connsiteY469" fmla="*/ 1692390 h 2039475"/>
              <a:gd name="connsiteX470" fmla="*/ 802977 w 1863527"/>
              <a:gd name="connsiteY470" fmla="*/ 1692390 h 2039475"/>
              <a:gd name="connsiteX471" fmla="*/ 794692 w 1863527"/>
              <a:gd name="connsiteY471" fmla="*/ 1692390 h 2039475"/>
              <a:gd name="connsiteX472" fmla="*/ 809023 w 1863527"/>
              <a:gd name="connsiteY472" fmla="*/ 1677581 h 2039475"/>
              <a:gd name="connsiteX473" fmla="*/ 794692 w 1863527"/>
              <a:gd name="connsiteY473" fmla="*/ 1677581 h 2039475"/>
              <a:gd name="connsiteX474" fmla="*/ 794692 w 1863527"/>
              <a:gd name="connsiteY474" fmla="*/ 1692390 h 2039475"/>
              <a:gd name="connsiteX475" fmla="*/ 779898 w 1863527"/>
              <a:gd name="connsiteY475" fmla="*/ 1692390 h 2039475"/>
              <a:gd name="connsiteX476" fmla="*/ 779898 w 1863527"/>
              <a:gd name="connsiteY476" fmla="*/ 1677581 h 2039475"/>
              <a:gd name="connsiteX477" fmla="*/ 779898 w 1863527"/>
              <a:gd name="connsiteY477" fmla="*/ 1663235 h 2039475"/>
              <a:gd name="connsiteX478" fmla="*/ 779898 w 1863527"/>
              <a:gd name="connsiteY478" fmla="*/ 1648888 h 2039475"/>
              <a:gd name="connsiteX479" fmla="*/ 794692 w 1863527"/>
              <a:gd name="connsiteY479" fmla="*/ 1634542 h 2039475"/>
              <a:gd name="connsiteX480" fmla="*/ 693448 w 1863527"/>
              <a:gd name="connsiteY480" fmla="*/ 1634542 h 2039475"/>
              <a:gd name="connsiteX481" fmla="*/ 693448 w 1863527"/>
              <a:gd name="connsiteY481" fmla="*/ 1648888 h 2039475"/>
              <a:gd name="connsiteX482" fmla="*/ 707780 w 1863527"/>
              <a:gd name="connsiteY482" fmla="*/ 1634542 h 2039475"/>
              <a:gd name="connsiteX483" fmla="*/ 707780 w 1863527"/>
              <a:gd name="connsiteY483" fmla="*/ 1648888 h 2039475"/>
              <a:gd name="connsiteX484" fmla="*/ 707780 w 1863527"/>
              <a:gd name="connsiteY484" fmla="*/ 1634542 h 2039475"/>
              <a:gd name="connsiteX485" fmla="*/ 705989 w 1863527"/>
              <a:gd name="connsiteY485" fmla="*/ 1634542 h 2039475"/>
              <a:gd name="connsiteX486" fmla="*/ 693448 w 1863527"/>
              <a:gd name="connsiteY486" fmla="*/ 1634542 h 2039475"/>
              <a:gd name="connsiteX487" fmla="*/ 1409289 w 1863527"/>
              <a:gd name="connsiteY487" fmla="*/ 1628295 h 2039475"/>
              <a:gd name="connsiteX488" fmla="*/ 1401228 w 1863527"/>
              <a:gd name="connsiteY488" fmla="*/ 1634542 h 2039475"/>
              <a:gd name="connsiteX489" fmla="*/ 1409289 w 1863527"/>
              <a:gd name="connsiteY489" fmla="*/ 1628295 h 2039475"/>
              <a:gd name="connsiteX490" fmla="*/ 852479 w 1863527"/>
              <a:gd name="connsiteY490" fmla="*/ 1619733 h 2039475"/>
              <a:gd name="connsiteX491" fmla="*/ 837686 w 1863527"/>
              <a:gd name="connsiteY491" fmla="*/ 1634542 h 2039475"/>
              <a:gd name="connsiteX492" fmla="*/ 839535 w 1863527"/>
              <a:gd name="connsiteY492" fmla="*/ 1634542 h 2039475"/>
              <a:gd name="connsiteX493" fmla="*/ 852479 w 1863527"/>
              <a:gd name="connsiteY493" fmla="*/ 1634542 h 2039475"/>
              <a:gd name="connsiteX494" fmla="*/ 794692 w 1863527"/>
              <a:gd name="connsiteY494" fmla="*/ 1619733 h 2039475"/>
              <a:gd name="connsiteX495" fmla="*/ 796483 w 1863527"/>
              <a:gd name="connsiteY495" fmla="*/ 1619733 h 2039475"/>
              <a:gd name="connsiteX496" fmla="*/ 802977 w 1863527"/>
              <a:gd name="connsiteY496" fmla="*/ 1619733 h 2039475"/>
              <a:gd name="connsiteX497" fmla="*/ 803649 w 1863527"/>
              <a:gd name="connsiteY497" fmla="*/ 1619733 h 2039475"/>
              <a:gd name="connsiteX498" fmla="*/ 807232 w 1863527"/>
              <a:gd name="connsiteY498" fmla="*/ 1619733 h 2039475"/>
              <a:gd name="connsiteX499" fmla="*/ 809023 w 1863527"/>
              <a:gd name="connsiteY499" fmla="*/ 1619733 h 2039475"/>
              <a:gd name="connsiteX500" fmla="*/ 794692 w 1863527"/>
              <a:gd name="connsiteY500" fmla="*/ 1634542 h 2039475"/>
              <a:gd name="connsiteX501" fmla="*/ 792843 w 1863527"/>
              <a:gd name="connsiteY501" fmla="*/ 1634542 h 2039475"/>
              <a:gd name="connsiteX502" fmla="*/ 788220 w 1863527"/>
              <a:gd name="connsiteY502" fmla="*/ 1634542 h 2039475"/>
              <a:gd name="connsiteX503" fmla="*/ 779898 w 1863527"/>
              <a:gd name="connsiteY503" fmla="*/ 1634542 h 2039475"/>
              <a:gd name="connsiteX504" fmla="*/ 794692 w 1863527"/>
              <a:gd name="connsiteY504" fmla="*/ 1619733 h 2039475"/>
              <a:gd name="connsiteX505" fmla="*/ 664323 w 1863527"/>
              <a:gd name="connsiteY505" fmla="*/ 1619733 h 2039475"/>
              <a:gd name="connsiteX506" fmla="*/ 678655 w 1863527"/>
              <a:gd name="connsiteY506" fmla="*/ 1634542 h 2039475"/>
              <a:gd name="connsiteX507" fmla="*/ 664323 w 1863527"/>
              <a:gd name="connsiteY507" fmla="*/ 1619733 h 2039475"/>
              <a:gd name="connsiteX508" fmla="*/ 1401228 w 1863527"/>
              <a:gd name="connsiteY508" fmla="*/ 1605387 h 2039475"/>
              <a:gd name="connsiteX509" fmla="*/ 1409513 w 1863527"/>
              <a:gd name="connsiteY509" fmla="*/ 1605387 h 2039475"/>
              <a:gd name="connsiteX510" fmla="*/ 1415559 w 1863527"/>
              <a:gd name="connsiteY510" fmla="*/ 1605387 h 2039475"/>
              <a:gd name="connsiteX511" fmla="*/ 1415559 w 1863527"/>
              <a:gd name="connsiteY511" fmla="*/ 1617940 h 2039475"/>
              <a:gd name="connsiteX512" fmla="*/ 1415559 w 1863527"/>
              <a:gd name="connsiteY512" fmla="*/ 1619733 h 2039475"/>
              <a:gd name="connsiteX513" fmla="*/ 1413768 w 1863527"/>
              <a:gd name="connsiteY513" fmla="*/ 1619733 h 2039475"/>
              <a:gd name="connsiteX514" fmla="*/ 1407274 w 1863527"/>
              <a:gd name="connsiteY514" fmla="*/ 1619733 h 2039475"/>
              <a:gd name="connsiteX515" fmla="*/ 1406602 w 1863527"/>
              <a:gd name="connsiteY515" fmla="*/ 1619733 h 2039475"/>
              <a:gd name="connsiteX516" fmla="*/ 1403019 w 1863527"/>
              <a:gd name="connsiteY516" fmla="*/ 1619733 h 2039475"/>
              <a:gd name="connsiteX517" fmla="*/ 1401228 w 1863527"/>
              <a:gd name="connsiteY517" fmla="*/ 1619733 h 2039475"/>
              <a:gd name="connsiteX518" fmla="*/ 1401228 w 1863527"/>
              <a:gd name="connsiteY518" fmla="*/ 1617940 h 2039475"/>
              <a:gd name="connsiteX519" fmla="*/ 1401228 w 1863527"/>
              <a:gd name="connsiteY519" fmla="*/ 1616147 h 2039475"/>
              <a:gd name="connsiteX520" fmla="*/ 1401228 w 1863527"/>
              <a:gd name="connsiteY520" fmla="*/ 1611439 h 2039475"/>
              <a:gd name="connsiteX521" fmla="*/ 1401228 w 1863527"/>
              <a:gd name="connsiteY521" fmla="*/ 1610767 h 2039475"/>
              <a:gd name="connsiteX522" fmla="*/ 1401228 w 1863527"/>
              <a:gd name="connsiteY522" fmla="*/ 1607181 h 2039475"/>
              <a:gd name="connsiteX523" fmla="*/ 722111 w 1863527"/>
              <a:gd name="connsiteY523" fmla="*/ 1605387 h 2039475"/>
              <a:gd name="connsiteX524" fmla="*/ 722111 w 1863527"/>
              <a:gd name="connsiteY524" fmla="*/ 1619733 h 2039475"/>
              <a:gd name="connsiteX525" fmla="*/ 716737 w 1863527"/>
              <a:gd name="connsiteY525" fmla="*/ 1619733 h 2039475"/>
              <a:gd name="connsiteX526" fmla="*/ 716065 w 1863527"/>
              <a:gd name="connsiteY526" fmla="*/ 1619733 h 2039475"/>
              <a:gd name="connsiteX527" fmla="*/ 707780 w 1863527"/>
              <a:gd name="connsiteY527" fmla="*/ 1619733 h 2039475"/>
              <a:gd name="connsiteX528" fmla="*/ 722111 w 1863527"/>
              <a:gd name="connsiteY528" fmla="*/ 1634542 h 2039475"/>
              <a:gd name="connsiteX529" fmla="*/ 722111 w 1863527"/>
              <a:gd name="connsiteY529" fmla="*/ 1625981 h 2039475"/>
              <a:gd name="connsiteX530" fmla="*/ 722111 w 1863527"/>
              <a:gd name="connsiteY530" fmla="*/ 1625287 h 2039475"/>
              <a:gd name="connsiteX531" fmla="*/ 722111 w 1863527"/>
              <a:gd name="connsiteY531" fmla="*/ 1621584 h 2039475"/>
              <a:gd name="connsiteX532" fmla="*/ 722111 w 1863527"/>
              <a:gd name="connsiteY532" fmla="*/ 1619733 h 2039475"/>
              <a:gd name="connsiteX533" fmla="*/ 736442 w 1863527"/>
              <a:gd name="connsiteY533" fmla="*/ 1619733 h 2039475"/>
              <a:gd name="connsiteX534" fmla="*/ 722111 w 1863527"/>
              <a:gd name="connsiteY534" fmla="*/ 1605387 h 2039475"/>
              <a:gd name="connsiteX535" fmla="*/ 635661 w 1863527"/>
              <a:gd name="connsiteY535" fmla="*/ 1605387 h 2039475"/>
              <a:gd name="connsiteX536" fmla="*/ 635661 w 1863527"/>
              <a:gd name="connsiteY536" fmla="*/ 1619733 h 2039475"/>
              <a:gd name="connsiteX537" fmla="*/ 635661 w 1863527"/>
              <a:gd name="connsiteY537" fmla="*/ 1614353 h 2039475"/>
              <a:gd name="connsiteX538" fmla="*/ 635661 w 1863527"/>
              <a:gd name="connsiteY538" fmla="*/ 1613681 h 2039475"/>
              <a:gd name="connsiteX539" fmla="*/ 57787 w 1863527"/>
              <a:gd name="connsiteY539" fmla="*/ 1605387 h 2039475"/>
              <a:gd name="connsiteX540" fmla="*/ 57787 w 1863527"/>
              <a:gd name="connsiteY540" fmla="*/ 1605387 h 2039475"/>
              <a:gd name="connsiteX541" fmla="*/ 1473347 w 1863527"/>
              <a:gd name="connsiteY541" fmla="*/ 1591041 h 2039475"/>
              <a:gd name="connsiteX542" fmla="*/ 1459015 w 1863527"/>
              <a:gd name="connsiteY542" fmla="*/ 1605387 h 2039475"/>
              <a:gd name="connsiteX543" fmla="*/ 1467077 w 1863527"/>
              <a:gd name="connsiteY543" fmla="*/ 1605387 h 2039475"/>
              <a:gd name="connsiteX544" fmla="*/ 1473347 w 1863527"/>
              <a:gd name="connsiteY544" fmla="*/ 1605387 h 2039475"/>
              <a:gd name="connsiteX545" fmla="*/ 1473347 w 1863527"/>
              <a:gd name="connsiteY545" fmla="*/ 1619733 h 2039475"/>
              <a:gd name="connsiteX546" fmla="*/ 1471555 w 1863527"/>
              <a:gd name="connsiteY546" fmla="*/ 1619733 h 2039475"/>
              <a:gd name="connsiteX547" fmla="*/ 1467077 w 1863527"/>
              <a:gd name="connsiteY547" fmla="*/ 1619733 h 2039475"/>
              <a:gd name="connsiteX548" fmla="*/ 1465285 w 1863527"/>
              <a:gd name="connsiteY548" fmla="*/ 1619733 h 2039475"/>
              <a:gd name="connsiteX549" fmla="*/ 1460807 w 1863527"/>
              <a:gd name="connsiteY549" fmla="*/ 1619733 h 2039475"/>
              <a:gd name="connsiteX550" fmla="*/ 1459015 w 1863527"/>
              <a:gd name="connsiteY550" fmla="*/ 1619733 h 2039475"/>
              <a:gd name="connsiteX551" fmla="*/ 1459015 w 1863527"/>
              <a:gd name="connsiteY551" fmla="*/ 1619733 h 2039475"/>
              <a:gd name="connsiteX552" fmla="*/ 1473347 w 1863527"/>
              <a:gd name="connsiteY552" fmla="*/ 1619733 h 2039475"/>
              <a:gd name="connsiteX553" fmla="*/ 1488140 w 1863527"/>
              <a:gd name="connsiteY553" fmla="*/ 1605387 h 2039475"/>
              <a:gd name="connsiteX554" fmla="*/ 1488140 w 1863527"/>
              <a:gd name="connsiteY554" fmla="*/ 1603594 h 2039475"/>
              <a:gd name="connsiteX555" fmla="*/ 1488140 w 1863527"/>
              <a:gd name="connsiteY555" fmla="*/ 1594627 h 2039475"/>
              <a:gd name="connsiteX556" fmla="*/ 1488140 w 1863527"/>
              <a:gd name="connsiteY556" fmla="*/ 1591041 h 2039475"/>
              <a:gd name="connsiteX557" fmla="*/ 1473347 w 1863527"/>
              <a:gd name="connsiteY557" fmla="*/ 1591041 h 2039475"/>
              <a:gd name="connsiteX558" fmla="*/ 953260 w 1863527"/>
              <a:gd name="connsiteY558" fmla="*/ 1591041 h 2039475"/>
              <a:gd name="connsiteX559" fmla="*/ 938929 w 1863527"/>
              <a:gd name="connsiteY559" fmla="*/ 1605387 h 2039475"/>
              <a:gd name="connsiteX560" fmla="*/ 940720 w 1863527"/>
              <a:gd name="connsiteY560" fmla="*/ 1605387 h 2039475"/>
              <a:gd name="connsiteX561" fmla="*/ 951469 w 1863527"/>
              <a:gd name="connsiteY561" fmla="*/ 1605387 h 2039475"/>
              <a:gd name="connsiteX562" fmla="*/ 953260 w 1863527"/>
              <a:gd name="connsiteY562" fmla="*/ 1605387 h 2039475"/>
              <a:gd name="connsiteX563" fmla="*/ 953260 w 1863527"/>
              <a:gd name="connsiteY563" fmla="*/ 1603594 h 2039475"/>
              <a:gd name="connsiteX564" fmla="*/ 953260 w 1863527"/>
              <a:gd name="connsiteY564" fmla="*/ 1597093 h 2039475"/>
              <a:gd name="connsiteX565" fmla="*/ 953260 w 1863527"/>
              <a:gd name="connsiteY565" fmla="*/ 1596421 h 2039475"/>
              <a:gd name="connsiteX566" fmla="*/ 953260 w 1863527"/>
              <a:gd name="connsiteY566" fmla="*/ 1591041 h 2039475"/>
              <a:gd name="connsiteX567" fmla="*/ 924598 w 1863527"/>
              <a:gd name="connsiteY567" fmla="*/ 1591041 h 2039475"/>
              <a:gd name="connsiteX568" fmla="*/ 910266 w 1863527"/>
              <a:gd name="connsiteY568" fmla="*/ 1605387 h 2039475"/>
              <a:gd name="connsiteX569" fmla="*/ 910266 w 1863527"/>
              <a:gd name="connsiteY569" fmla="*/ 1619733 h 2039475"/>
              <a:gd name="connsiteX570" fmla="*/ 924598 w 1863527"/>
              <a:gd name="connsiteY570" fmla="*/ 1619733 h 2039475"/>
              <a:gd name="connsiteX571" fmla="*/ 924598 w 1863527"/>
              <a:gd name="connsiteY571" fmla="*/ 1634542 h 2039475"/>
              <a:gd name="connsiteX572" fmla="*/ 910266 w 1863527"/>
              <a:gd name="connsiteY572" fmla="*/ 1648888 h 2039475"/>
              <a:gd name="connsiteX573" fmla="*/ 924598 w 1863527"/>
              <a:gd name="connsiteY573" fmla="*/ 1634542 h 2039475"/>
              <a:gd name="connsiteX574" fmla="*/ 938929 w 1863527"/>
              <a:gd name="connsiteY574" fmla="*/ 1648888 h 2039475"/>
              <a:gd name="connsiteX575" fmla="*/ 938929 w 1863527"/>
              <a:gd name="connsiteY575" fmla="*/ 1634542 h 2039475"/>
              <a:gd name="connsiteX576" fmla="*/ 924598 w 1863527"/>
              <a:gd name="connsiteY576" fmla="*/ 1634542 h 2039475"/>
              <a:gd name="connsiteX577" fmla="*/ 938929 w 1863527"/>
              <a:gd name="connsiteY577" fmla="*/ 1619733 h 2039475"/>
              <a:gd name="connsiteX578" fmla="*/ 924598 w 1863527"/>
              <a:gd name="connsiteY578" fmla="*/ 1619733 h 2039475"/>
              <a:gd name="connsiteX579" fmla="*/ 924598 w 1863527"/>
              <a:gd name="connsiteY579" fmla="*/ 1617940 h 2039475"/>
              <a:gd name="connsiteX580" fmla="*/ 924598 w 1863527"/>
              <a:gd name="connsiteY580" fmla="*/ 1613457 h 2039475"/>
              <a:gd name="connsiteX581" fmla="*/ 924598 w 1863527"/>
              <a:gd name="connsiteY581" fmla="*/ 1611664 h 2039475"/>
              <a:gd name="connsiteX582" fmla="*/ 924598 w 1863527"/>
              <a:gd name="connsiteY582" fmla="*/ 1611439 h 2039475"/>
              <a:gd name="connsiteX583" fmla="*/ 924598 w 1863527"/>
              <a:gd name="connsiteY583" fmla="*/ 1610767 h 2039475"/>
              <a:gd name="connsiteX584" fmla="*/ 924598 w 1863527"/>
              <a:gd name="connsiteY584" fmla="*/ 1607181 h 2039475"/>
              <a:gd name="connsiteX585" fmla="*/ 924598 w 1863527"/>
              <a:gd name="connsiteY585" fmla="*/ 1605387 h 2039475"/>
              <a:gd name="connsiteX586" fmla="*/ 922807 w 1863527"/>
              <a:gd name="connsiteY586" fmla="*/ 1605387 h 2039475"/>
              <a:gd name="connsiteX587" fmla="*/ 916312 w 1863527"/>
              <a:gd name="connsiteY587" fmla="*/ 1605387 h 2039475"/>
              <a:gd name="connsiteX588" fmla="*/ 915641 w 1863527"/>
              <a:gd name="connsiteY588" fmla="*/ 1605387 h 2039475"/>
              <a:gd name="connsiteX589" fmla="*/ 910266 w 1863527"/>
              <a:gd name="connsiteY589" fmla="*/ 1605387 h 2039475"/>
              <a:gd name="connsiteX590" fmla="*/ 924598 w 1863527"/>
              <a:gd name="connsiteY590" fmla="*/ 1591041 h 2039475"/>
              <a:gd name="connsiteX591" fmla="*/ 1384882 w 1863527"/>
              <a:gd name="connsiteY591" fmla="*/ 1584989 h 2039475"/>
              <a:gd name="connsiteX592" fmla="*/ 1386897 w 1863527"/>
              <a:gd name="connsiteY592" fmla="*/ 1591041 h 2039475"/>
              <a:gd name="connsiteX593" fmla="*/ 1380878 w 1863527"/>
              <a:gd name="connsiteY593" fmla="*/ 1588889 h 2039475"/>
              <a:gd name="connsiteX594" fmla="*/ 1381523 w 1863527"/>
              <a:gd name="connsiteY594" fmla="*/ 1585661 h 2039475"/>
              <a:gd name="connsiteX595" fmla="*/ 1384882 w 1863527"/>
              <a:gd name="connsiteY595" fmla="*/ 1584989 h 2039475"/>
              <a:gd name="connsiteX596" fmla="*/ 20377 w 1863527"/>
              <a:gd name="connsiteY596" fmla="*/ 1584989 h 2039475"/>
              <a:gd name="connsiteX597" fmla="*/ 28663 w 1863527"/>
              <a:gd name="connsiteY597" fmla="*/ 1591041 h 2039475"/>
              <a:gd name="connsiteX598" fmla="*/ 14331 w 1863527"/>
              <a:gd name="connsiteY598" fmla="*/ 1591041 h 2039475"/>
              <a:gd name="connsiteX599" fmla="*/ 20377 w 1863527"/>
              <a:gd name="connsiteY599" fmla="*/ 1584989 h 2039475"/>
              <a:gd name="connsiteX600" fmla="*/ 1415559 w 1863527"/>
              <a:gd name="connsiteY600" fmla="*/ 1576695 h 2039475"/>
              <a:gd name="connsiteX601" fmla="*/ 1415559 w 1863527"/>
              <a:gd name="connsiteY601" fmla="*/ 1578488 h 2039475"/>
              <a:gd name="connsiteX602" fmla="*/ 1415559 w 1863527"/>
              <a:gd name="connsiteY602" fmla="*/ 1589247 h 2039475"/>
              <a:gd name="connsiteX603" fmla="*/ 1415559 w 1863527"/>
              <a:gd name="connsiteY603" fmla="*/ 1591041 h 2039475"/>
              <a:gd name="connsiteX604" fmla="*/ 1401228 w 1863527"/>
              <a:gd name="connsiteY604" fmla="*/ 1591041 h 2039475"/>
              <a:gd name="connsiteX605" fmla="*/ 1401228 w 1863527"/>
              <a:gd name="connsiteY605" fmla="*/ 1605387 h 2039475"/>
              <a:gd name="connsiteX606" fmla="*/ 1386897 w 1863527"/>
              <a:gd name="connsiteY606" fmla="*/ 1605387 h 2039475"/>
              <a:gd name="connsiteX607" fmla="*/ 1372565 w 1863527"/>
              <a:gd name="connsiteY607" fmla="*/ 1605387 h 2039475"/>
              <a:gd name="connsiteX608" fmla="*/ 1372565 w 1863527"/>
              <a:gd name="connsiteY608" fmla="*/ 1619733 h 2039475"/>
              <a:gd name="connsiteX609" fmla="*/ 1386897 w 1863527"/>
              <a:gd name="connsiteY609" fmla="*/ 1605387 h 2039475"/>
              <a:gd name="connsiteX610" fmla="*/ 1386897 w 1863527"/>
              <a:gd name="connsiteY610" fmla="*/ 1619733 h 2039475"/>
              <a:gd name="connsiteX611" fmla="*/ 1401228 w 1863527"/>
              <a:gd name="connsiteY611" fmla="*/ 1619733 h 2039475"/>
              <a:gd name="connsiteX612" fmla="*/ 1401228 w 1863527"/>
              <a:gd name="connsiteY612" fmla="*/ 1634542 h 2039475"/>
              <a:gd name="connsiteX613" fmla="*/ 1386897 w 1863527"/>
              <a:gd name="connsiteY613" fmla="*/ 1634542 h 2039475"/>
              <a:gd name="connsiteX614" fmla="*/ 1386897 w 1863527"/>
              <a:gd name="connsiteY614" fmla="*/ 1648888 h 2039475"/>
              <a:gd name="connsiteX615" fmla="*/ 1388688 w 1863527"/>
              <a:gd name="connsiteY615" fmla="*/ 1648888 h 2039475"/>
              <a:gd name="connsiteX616" fmla="*/ 1393167 w 1863527"/>
              <a:gd name="connsiteY616" fmla="*/ 1648888 h 2039475"/>
              <a:gd name="connsiteX617" fmla="*/ 1394958 w 1863527"/>
              <a:gd name="connsiteY617" fmla="*/ 1648888 h 2039475"/>
              <a:gd name="connsiteX618" fmla="*/ 1399437 w 1863527"/>
              <a:gd name="connsiteY618" fmla="*/ 1648888 h 2039475"/>
              <a:gd name="connsiteX619" fmla="*/ 1401228 w 1863527"/>
              <a:gd name="connsiteY619" fmla="*/ 1648888 h 2039475"/>
              <a:gd name="connsiteX620" fmla="*/ 1401228 w 1863527"/>
              <a:gd name="connsiteY620" fmla="*/ 1663235 h 2039475"/>
              <a:gd name="connsiteX621" fmla="*/ 1401228 w 1863527"/>
              <a:gd name="connsiteY621" fmla="*/ 1677581 h 2039475"/>
              <a:gd name="connsiteX622" fmla="*/ 1409513 w 1863527"/>
              <a:gd name="connsiteY622" fmla="*/ 1677581 h 2039475"/>
              <a:gd name="connsiteX623" fmla="*/ 1410185 w 1863527"/>
              <a:gd name="connsiteY623" fmla="*/ 1677581 h 2039475"/>
              <a:gd name="connsiteX624" fmla="*/ 1415559 w 1863527"/>
              <a:gd name="connsiteY624" fmla="*/ 1677581 h 2039475"/>
              <a:gd name="connsiteX625" fmla="*/ 1430353 w 1863527"/>
              <a:gd name="connsiteY625" fmla="*/ 1677581 h 2039475"/>
              <a:gd name="connsiteX626" fmla="*/ 1430353 w 1863527"/>
              <a:gd name="connsiteY626" fmla="*/ 1671304 h 2039475"/>
              <a:gd name="connsiteX627" fmla="*/ 1430353 w 1863527"/>
              <a:gd name="connsiteY627" fmla="*/ 1670408 h 2039475"/>
              <a:gd name="connsiteX628" fmla="*/ 1430353 w 1863527"/>
              <a:gd name="connsiteY628" fmla="*/ 1669511 h 2039475"/>
              <a:gd name="connsiteX629" fmla="*/ 1430353 w 1863527"/>
              <a:gd name="connsiteY629" fmla="*/ 1665028 h 2039475"/>
              <a:gd name="connsiteX630" fmla="*/ 1430353 w 1863527"/>
              <a:gd name="connsiteY630" fmla="*/ 1663235 h 2039475"/>
              <a:gd name="connsiteX631" fmla="*/ 1430353 w 1863527"/>
              <a:gd name="connsiteY631" fmla="*/ 1663235 h 2039475"/>
              <a:gd name="connsiteX632" fmla="*/ 1430353 w 1863527"/>
              <a:gd name="connsiteY632" fmla="*/ 1648888 h 2039475"/>
              <a:gd name="connsiteX633" fmla="*/ 1444684 w 1863527"/>
              <a:gd name="connsiteY633" fmla="*/ 1634542 h 2039475"/>
              <a:gd name="connsiteX634" fmla="*/ 1444684 w 1863527"/>
              <a:gd name="connsiteY634" fmla="*/ 1619733 h 2039475"/>
              <a:gd name="connsiteX635" fmla="*/ 1444684 w 1863527"/>
              <a:gd name="connsiteY635" fmla="*/ 1634542 h 2039475"/>
              <a:gd name="connsiteX636" fmla="*/ 1430353 w 1863527"/>
              <a:gd name="connsiteY636" fmla="*/ 1648888 h 2039475"/>
              <a:gd name="connsiteX637" fmla="*/ 1428504 w 1863527"/>
              <a:gd name="connsiteY637" fmla="*/ 1648888 h 2039475"/>
              <a:gd name="connsiteX638" fmla="*/ 1421800 w 1863527"/>
              <a:gd name="connsiteY638" fmla="*/ 1648888 h 2039475"/>
              <a:gd name="connsiteX639" fmla="*/ 1421107 w 1863527"/>
              <a:gd name="connsiteY639" fmla="*/ 1648888 h 2039475"/>
              <a:gd name="connsiteX640" fmla="*/ 1415559 w 1863527"/>
              <a:gd name="connsiteY640" fmla="*/ 1648888 h 2039475"/>
              <a:gd name="connsiteX641" fmla="*/ 1415559 w 1863527"/>
              <a:gd name="connsiteY641" fmla="*/ 1640594 h 2039475"/>
              <a:gd name="connsiteX642" fmla="*/ 1415559 w 1863527"/>
              <a:gd name="connsiteY642" fmla="*/ 1634542 h 2039475"/>
              <a:gd name="connsiteX643" fmla="*/ 1413768 w 1863527"/>
              <a:gd name="connsiteY643" fmla="*/ 1634542 h 2039475"/>
              <a:gd name="connsiteX644" fmla="*/ 1410185 w 1863527"/>
              <a:gd name="connsiteY644" fmla="*/ 1634542 h 2039475"/>
              <a:gd name="connsiteX645" fmla="*/ 1409513 w 1863527"/>
              <a:gd name="connsiteY645" fmla="*/ 1634542 h 2039475"/>
              <a:gd name="connsiteX646" fmla="*/ 1401228 w 1863527"/>
              <a:gd name="connsiteY646" fmla="*/ 1634542 h 2039475"/>
              <a:gd name="connsiteX647" fmla="*/ 1415559 w 1863527"/>
              <a:gd name="connsiteY647" fmla="*/ 1619733 h 2039475"/>
              <a:gd name="connsiteX648" fmla="*/ 1426655 w 1863527"/>
              <a:gd name="connsiteY648" fmla="*/ 1619733 h 2039475"/>
              <a:gd name="connsiteX649" fmla="*/ 1430353 w 1863527"/>
              <a:gd name="connsiteY649" fmla="*/ 1619733 h 2039475"/>
              <a:gd name="connsiteX650" fmla="*/ 1430353 w 1863527"/>
              <a:gd name="connsiteY650" fmla="*/ 1605387 h 2039475"/>
              <a:gd name="connsiteX651" fmla="*/ 1428504 w 1863527"/>
              <a:gd name="connsiteY651" fmla="*/ 1605387 h 2039475"/>
              <a:gd name="connsiteX652" fmla="*/ 1424805 w 1863527"/>
              <a:gd name="connsiteY652" fmla="*/ 1605387 h 2039475"/>
              <a:gd name="connsiteX653" fmla="*/ 1424112 w 1863527"/>
              <a:gd name="connsiteY653" fmla="*/ 1605387 h 2039475"/>
              <a:gd name="connsiteX654" fmla="*/ 1415559 w 1863527"/>
              <a:gd name="connsiteY654" fmla="*/ 1605387 h 2039475"/>
              <a:gd name="connsiteX655" fmla="*/ 1415559 w 1863527"/>
              <a:gd name="connsiteY655" fmla="*/ 1591041 h 2039475"/>
              <a:gd name="connsiteX656" fmla="*/ 1430353 w 1863527"/>
              <a:gd name="connsiteY656" fmla="*/ 1576695 h 2039475"/>
              <a:gd name="connsiteX657" fmla="*/ 837686 w 1863527"/>
              <a:gd name="connsiteY657" fmla="*/ 1576695 h 2039475"/>
              <a:gd name="connsiteX658" fmla="*/ 837686 w 1863527"/>
              <a:gd name="connsiteY658" fmla="*/ 1591041 h 2039475"/>
              <a:gd name="connsiteX659" fmla="*/ 852479 w 1863527"/>
              <a:gd name="connsiteY659" fmla="*/ 1591041 h 2039475"/>
              <a:gd name="connsiteX660" fmla="*/ 852479 w 1863527"/>
              <a:gd name="connsiteY660" fmla="*/ 1576695 h 2039475"/>
              <a:gd name="connsiteX661" fmla="*/ 736442 w 1863527"/>
              <a:gd name="connsiteY661" fmla="*/ 1576695 h 2039475"/>
              <a:gd name="connsiteX662" fmla="*/ 736442 w 1863527"/>
              <a:gd name="connsiteY662" fmla="*/ 1591041 h 2039475"/>
              <a:gd name="connsiteX663" fmla="*/ 751236 w 1863527"/>
              <a:gd name="connsiteY663" fmla="*/ 1605387 h 2039475"/>
              <a:gd name="connsiteX664" fmla="*/ 751236 w 1863527"/>
              <a:gd name="connsiteY664" fmla="*/ 1597093 h 2039475"/>
              <a:gd name="connsiteX665" fmla="*/ 751236 w 1863527"/>
              <a:gd name="connsiteY665" fmla="*/ 1596421 h 2039475"/>
              <a:gd name="connsiteX666" fmla="*/ 751236 w 1863527"/>
              <a:gd name="connsiteY666" fmla="*/ 1591041 h 2039475"/>
              <a:gd name="connsiteX667" fmla="*/ 1675833 w 1863527"/>
              <a:gd name="connsiteY667" fmla="*/ 1561886 h 2039475"/>
              <a:gd name="connsiteX668" fmla="*/ 1661502 w 1863527"/>
              <a:gd name="connsiteY668" fmla="*/ 1576695 h 2039475"/>
              <a:gd name="connsiteX669" fmla="*/ 1661502 w 1863527"/>
              <a:gd name="connsiteY669" fmla="*/ 1591041 h 2039475"/>
              <a:gd name="connsiteX670" fmla="*/ 1675833 w 1863527"/>
              <a:gd name="connsiteY670" fmla="*/ 1576695 h 2039475"/>
              <a:gd name="connsiteX671" fmla="*/ 1675833 w 1863527"/>
              <a:gd name="connsiteY671" fmla="*/ 1574844 h 2039475"/>
              <a:gd name="connsiteX672" fmla="*/ 1675833 w 1863527"/>
              <a:gd name="connsiteY672" fmla="*/ 1568133 h 2039475"/>
              <a:gd name="connsiteX673" fmla="*/ 1675833 w 1863527"/>
              <a:gd name="connsiteY673" fmla="*/ 1567439 h 2039475"/>
              <a:gd name="connsiteX674" fmla="*/ 1675833 w 1863527"/>
              <a:gd name="connsiteY674" fmla="*/ 1563737 h 2039475"/>
              <a:gd name="connsiteX675" fmla="*/ 1675833 w 1863527"/>
              <a:gd name="connsiteY675" fmla="*/ 1561886 h 2039475"/>
              <a:gd name="connsiteX676" fmla="*/ 924598 w 1863527"/>
              <a:gd name="connsiteY676" fmla="*/ 1561886 h 2039475"/>
              <a:gd name="connsiteX677" fmla="*/ 924598 w 1863527"/>
              <a:gd name="connsiteY677" fmla="*/ 1576695 h 2039475"/>
              <a:gd name="connsiteX678" fmla="*/ 924598 w 1863527"/>
              <a:gd name="connsiteY678" fmla="*/ 1561886 h 2039475"/>
              <a:gd name="connsiteX679" fmla="*/ 895473 w 1863527"/>
              <a:gd name="connsiteY679" fmla="*/ 1561886 h 2039475"/>
              <a:gd name="connsiteX680" fmla="*/ 881142 w 1863527"/>
              <a:gd name="connsiteY680" fmla="*/ 1576695 h 2039475"/>
              <a:gd name="connsiteX681" fmla="*/ 895473 w 1863527"/>
              <a:gd name="connsiteY681" fmla="*/ 1576695 h 2039475"/>
              <a:gd name="connsiteX682" fmla="*/ 895473 w 1863527"/>
              <a:gd name="connsiteY682" fmla="*/ 1591041 h 2039475"/>
              <a:gd name="connsiteX683" fmla="*/ 895473 w 1863527"/>
              <a:gd name="connsiteY683" fmla="*/ 1605387 h 2039475"/>
              <a:gd name="connsiteX684" fmla="*/ 910266 w 1863527"/>
              <a:gd name="connsiteY684" fmla="*/ 1591041 h 2039475"/>
              <a:gd name="connsiteX685" fmla="*/ 910266 w 1863527"/>
              <a:gd name="connsiteY685" fmla="*/ 1576695 h 2039475"/>
              <a:gd name="connsiteX686" fmla="*/ 908417 w 1863527"/>
              <a:gd name="connsiteY686" fmla="*/ 1576695 h 2039475"/>
              <a:gd name="connsiteX687" fmla="*/ 906568 w 1863527"/>
              <a:gd name="connsiteY687" fmla="*/ 1576695 h 2039475"/>
              <a:gd name="connsiteX688" fmla="*/ 895473 w 1863527"/>
              <a:gd name="connsiteY688" fmla="*/ 1576695 h 2039475"/>
              <a:gd name="connsiteX689" fmla="*/ 895473 w 1863527"/>
              <a:gd name="connsiteY689" fmla="*/ 1574844 h 2039475"/>
              <a:gd name="connsiteX690" fmla="*/ 895473 w 1863527"/>
              <a:gd name="connsiteY690" fmla="*/ 1561886 h 2039475"/>
              <a:gd name="connsiteX691" fmla="*/ 14331 w 1863527"/>
              <a:gd name="connsiteY691" fmla="*/ 1561886 h 2039475"/>
              <a:gd name="connsiteX692" fmla="*/ 21919 w 1863527"/>
              <a:gd name="connsiteY692" fmla="*/ 1565806 h 2039475"/>
              <a:gd name="connsiteX693" fmla="*/ 22393 w 1863527"/>
              <a:gd name="connsiteY693" fmla="*/ 1568133 h 2039475"/>
              <a:gd name="connsiteX694" fmla="*/ 14331 w 1863527"/>
              <a:gd name="connsiteY694" fmla="*/ 1561886 h 2039475"/>
              <a:gd name="connsiteX695" fmla="*/ 1401228 w 1863527"/>
              <a:gd name="connsiteY695" fmla="*/ 1547539 h 2039475"/>
              <a:gd name="connsiteX696" fmla="*/ 1415559 w 1863527"/>
              <a:gd name="connsiteY696" fmla="*/ 1547539 h 2039475"/>
              <a:gd name="connsiteX697" fmla="*/ 1421800 w 1863527"/>
              <a:gd name="connsiteY697" fmla="*/ 1549781 h 2039475"/>
              <a:gd name="connsiteX698" fmla="*/ 1421419 w 1863527"/>
              <a:gd name="connsiteY698" fmla="*/ 1552490 h 2039475"/>
              <a:gd name="connsiteX699" fmla="*/ 1417408 w 1863527"/>
              <a:gd name="connsiteY699" fmla="*/ 1554712 h 2039475"/>
              <a:gd name="connsiteX700" fmla="*/ 1415559 w 1863527"/>
              <a:gd name="connsiteY700" fmla="*/ 1561886 h 2039475"/>
              <a:gd name="connsiteX701" fmla="*/ 1401228 w 1863527"/>
              <a:gd name="connsiteY701" fmla="*/ 1561886 h 2039475"/>
              <a:gd name="connsiteX702" fmla="*/ 1399437 w 1863527"/>
              <a:gd name="connsiteY702" fmla="*/ 1561886 h 2039475"/>
              <a:gd name="connsiteX703" fmla="*/ 1388688 w 1863527"/>
              <a:gd name="connsiteY703" fmla="*/ 1561886 h 2039475"/>
              <a:gd name="connsiteX704" fmla="*/ 1386897 w 1863527"/>
              <a:gd name="connsiteY704" fmla="*/ 1561886 h 2039475"/>
              <a:gd name="connsiteX705" fmla="*/ 1401228 w 1863527"/>
              <a:gd name="connsiteY705" fmla="*/ 1547539 h 2039475"/>
              <a:gd name="connsiteX706" fmla="*/ 765567 w 1863527"/>
              <a:gd name="connsiteY706" fmla="*/ 1547539 h 2039475"/>
              <a:gd name="connsiteX707" fmla="*/ 765567 w 1863527"/>
              <a:gd name="connsiteY707" fmla="*/ 1561886 h 2039475"/>
              <a:gd name="connsiteX708" fmla="*/ 770796 w 1863527"/>
              <a:gd name="connsiteY708" fmla="*/ 1569290 h 2039475"/>
              <a:gd name="connsiteX709" fmla="*/ 765567 w 1863527"/>
              <a:gd name="connsiteY709" fmla="*/ 1576695 h 2039475"/>
              <a:gd name="connsiteX710" fmla="*/ 751236 w 1863527"/>
              <a:gd name="connsiteY710" fmla="*/ 1576695 h 2039475"/>
              <a:gd name="connsiteX711" fmla="*/ 765567 w 1863527"/>
              <a:gd name="connsiteY711" fmla="*/ 1576695 h 2039475"/>
              <a:gd name="connsiteX712" fmla="*/ 771613 w 1863527"/>
              <a:gd name="connsiteY712" fmla="*/ 1570447 h 2039475"/>
              <a:gd name="connsiteX713" fmla="*/ 770796 w 1863527"/>
              <a:gd name="connsiteY713" fmla="*/ 1569290 h 2039475"/>
              <a:gd name="connsiteX714" fmla="*/ 771613 w 1863527"/>
              <a:gd name="connsiteY714" fmla="*/ 1568133 h 2039475"/>
              <a:gd name="connsiteX715" fmla="*/ 765567 w 1863527"/>
              <a:gd name="connsiteY715" fmla="*/ 1561886 h 2039475"/>
              <a:gd name="connsiteX716" fmla="*/ 769150 w 1863527"/>
              <a:gd name="connsiteY716" fmla="*/ 1561886 h 2039475"/>
              <a:gd name="connsiteX717" fmla="*/ 779898 w 1863527"/>
              <a:gd name="connsiteY717" fmla="*/ 1561886 h 2039475"/>
              <a:gd name="connsiteX718" fmla="*/ 779898 w 1863527"/>
              <a:gd name="connsiteY718" fmla="*/ 1560092 h 2039475"/>
              <a:gd name="connsiteX719" fmla="*/ 779898 w 1863527"/>
              <a:gd name="connsiteY719" fmla="*/ 1547539 h 2039475"/>
              <a:gd name="connsiteX720" fmla="*/ 765567 w 1863527"/>
              <a:gd name="connsiteY720" fmla="*/ 1547539 h 2039475"/>
              <a:gd name="connsiteX721" fmla="*/ 707780 w 1863527"/>
              <a:gd name="connsiteY721" fmla="*/ 1547539 h 2039475"/>
              <a:gd name="connsiteX722" fmla="*/ 707780 w 1863527"/>
              <a:gd name="connsiteY722" fmla="*/ 1553592 h 2039475"/>
              <a:gd name="connsiteX723" fmla="*/ 707780 w 1863527"/>
              <a:gd name="connsiteY723" fmla="*/ 1561886 h 2039475"/>
              <a:gd name="connsiteX724" fmla="*/ 693448 w 1863527"/>
              <a:gd name="connsiteY724" fmla="*/ 1576695 h 2039475"/>
              <a:gd name="connsiteX725" fmla="*/ 707780 w 1863527"/>
              <a:gd name="connsiteY725" fmla="*/ 1576695 h 2039475"/>
              <a:gd name="connsiteX726" fmla="*/ 707780 w 1863527"/>
              <a:gd name="connsiteY726" fmla="*/ 1561886 h 2039475"/>
              <a:gd name="connsiteX727" fmla="*/ 722111 w 1863527"/>
              <a:gd name="connsiteY727" fmla="*/ 1547539 h 2039475"/>
              <a:gd name="connsiteX728" fmla="*/ 718528 w 1863527"/>
              <a:gd name="connsiteY728" fmla="*/ 1547539 h 2039475"/>
              <a:gd name="connsiteX729" fmla="*/ 707780 w 1863527"/>
              <a:gd name="connsiteY729" fmla="*/ 1547539 h 2039475"/>
              <a:gd name="connsiteX730" fmla="*/ 1718827 w 1863527"/>
              <a:gd name="connsiteY730" fmla="*/ 1533193 h 2039475"/>
              <a:gd name="connsiteX731" fmla="*/ 1718827 w 1863527"/>
              <a:gd name="connsiteY731" fmla="*/ 1534986 h 2039475"/>
              <a:gd name="connsiteX732" fmla="*/ 1718827 w 1863527"/>
              <a:gd name="connsiteY732" fmla="*/ 1545746 h 2039475"/>
              <a:gd name="connsiteX733" fmla="*/ 1718827 w 1863527"/>
              <a:gd name="connsiteY733" fmla="*/ 1547539 h 2039475"/>
              <a:gd name="connsiteX734" fmla="*/ 1733621 w 1863527"/>
              <a:gd name="connsiteY734" fmla="*/ 1547539 h 2039475"/>
              <a:gd name="connsiteX735" fmla="*/ 1733621 w 1863527"/>
              <a:gd name="connsiteY735" fmla="*/ 1545746 h 2039475"/>
              <a:gd name="connsiteX736" fmla="*/ 1733621 w 1863527"/>
              <a:gd name="connsiteY736" fmla="*/ 1541263 h 2039475"/>
              <a:gd name="connsiteX737" fmla="*/ 1733621 w 1863527"/>
              <a:gd name="connsiteY737" fmla="*/ 1533193 h 2039475"/>
              <a:gd name="connsiteX738" fmla="*/ 1718827 w 1863527"/>
              <a:gd name="connsiteY738" fmla="*/ 1533193 h 2039475"/>
              <a:gd name="connsiteX739" fmla="*/ 1415559 w 1863527"/>
              <a:gd name="connsiteY739" fmla="*/ 1533193 h 2039475"/>
              <a:gd name="connsiteX740" fmla="*/ 1401228 w 1863527"/>
              <a:gd name="connsiteY740" fmla="*/ 1547539 h 2039475"/>
              <a:gd name="connsiteX741" fmla="*/ 1395854 w 1863527"/>
              <a:gd name="connsiteY741" fmla="*/ 1547539 h 2039475"/>
              <a:gd name="connsiteX742" fmla="*/ 1395182 w 1863527"/>
              <a:gd name="connsiteY742" fmla="*/ 1547539 h 2039475"/>
              <a:gd name="connsiteX743" fmla="*/ 1392943 w 1863527"/>
              <a:gd name="connsiteY743" fmla="*/ 1547539 h 2039475"/>
              <a:gd name="connsiteX744" fmla="*/ 1392271 w 1863527"/>
              <a:gd name="connsiteY744" fmla="*/ 1547539 h 2039475"/>
              <a:gd name="connsiteX745" fmla="*/ 1386897 w 1863527"/>
              <a:gd name="connsiteY745" fmla="*/ 1547539 h 2039475"/>
              <a:gd name="connsiteX746" fmla="*/ 1386897 w 1863527"/>
              <a:gd name="connsiteY746" fmla="*/ 1549333 h 2039475"/>
              <a:gd name="connsiteX747" fmla="*/ 1386897 w 1863527"/>
              <a:gd name="connsiteY747" fmla="*/ 1561886 h 2039475"/>
              <a:gd name="connsiteX748" fmla="*/ 1386897 w 1863527"/>
              <a:gd name="connsiteY748" fmla="*/ 1563737 h 2039475"/>
              <a:gd name="connsiteX749" fmla="*/ 1386897 w 1863527"/>
              <a:gd name="connsiteY749" fmla="*/ 1574844 h 2039475"/>
              <a:gd name="connsiteX750" fmla="*/ 1386897 w 1863527"/>
              <a:gd name="connsiteY750" fmla="*/ 1576695 h 2039475"/>
              <a:gd name="connsiteX751" fmla="*/ 1372565 w 1863527"/>
              <a:gd name="connsiteY751" fmla="*/ 1576695 h 2039475"/>
              <a:gd name="connsiteX752" fmla="*/ 1372565 w 1863527"/>
              <a:gd name="connsiteY752" fmla="*/ 1568133 h 2039475"/>
              <a:gd name="connsiteX753" fmla="*/ 1372565 w 1863527"/>
              <a:gd name="connsiteY753" fmla="*/ 1567439 h 2039475"/>
              <a:gd name="connsiteX754" fmla="*/ 1372565 w 1863527"/>
              <a:gd name="connsiteY754" fmla="*/ 1561886 h 2039475"/>
              <a:gd name="connsiteX755" fmla="*/ 1372565 w 1863527"/>
              <a:gd name="connsiteY755" fmla="*/ 1560092 h 2039475"/>
              <a:gd name="connsiteX756" fmla="*/ 1372565 w 1863527"/>
              <a:gd name="connsiteY756" fmla="*/ 1549333 h 2039475"/>
              <a:gd name="connsiteX757" fmla="*/ 1372565 w 1863527"/>
              <a:gd name="connsiteY757" fmla="*/ 1547539 h 2039475"/>
              <a:gd name="connsiteX758" fmla="*/ 1357772 w 1863527"/>
              <a:gd name="connsiteY758" fmla="*/ 1547539 h 2039475"/>
              <a:gd name="connsiteX759" fmla="*/ 1357772 w 1863527"/>
              <a:gd name="connsiteY759" fmla="*/ 1561886 h 2039475"/>
              <a:gd name="connsiteX760" fmla="*/ 1372565 w 1863527"/>
              <a:gd name="connsiteY760" fmla="*/ 1561886 h 2039475"/>
              <a:gd name="connsiteX761" fmla="*/ 1357772 w 1863527"/>
              <a:gd name="connsiteY761" fmla="*/ 1576695 h 2039475"/>
              <a:gd name="connsiteX762" fmla="*/ 1372565 w 1863527"/>
              <a:gd name="connsiteY762" fmla="*/ 1591041 h 2039475"/>
              <a:gd name="connsiteX763" fmla="*/ 1357772 w 1863527"/>
              <a:gd name="connsiteY763" fmla="*/ 1576695 h 2039475"/>
              <a:gd name="connsiteX764" fmla="*/ 1366324 w 1863527"/>
              <a:gd name="connsiteY764" fmla="*/ 1576695 h 2039475"/>
              <a:gd name="connsiteX765" fmla="*/ 1367018 w 1863527"/>
              <a:gd name="connsiteY765" fmla="*/ 1576695 h 2039475"/>
              <a:gd name="connsiteX766" fmla="*/ 1372565 w 1863527"/>
              <a:gd name="connsiteY766" fmla="*/ 1576695 h 2039475"/>
              <a:gd name="connsiteX767" fmla="*/ 1380627 w 1863527"/>
              <a:gd name="connsiteY767" fmla="*/ 1588799 h 2039475"/>
              <a:gd name="connsiteX768" fmla="*/ 1380878 w 1863527"/>
              <a:gd name="connsiteY768" fmla="*/ 1588889 h 2039475"/>
              <a:gd name="connsiteX769" fmla="*/ 1380851 w 1863527"/>
              <a:gd name="connsiteY769" fmla="*/ 1589023 h 2039475"/>
              <a:gd name="connsiteX770" fmla="*/ 1386897 w 1863527"/>
              <a:gd name="connsiteY770" fmla="*/ 1591041 h 2039475"/>
              <a:gd name="connsiteX771" fmla="*/ 1386897 w 1863527"/>
              <a:gd name="connsiteY771" fmla="*/ 1576695 h 2039475"/>
              <a:gd name="connsiteX772" fmla="*/ 1401228 w 1863527"/>
              <a:gd name="connsiteY772" fmla="*/ 1576695 h 2039475"/>
              <a:gd name="connsiteX773" fmla="*/ 1415559 w 1863527"/>
              <a:gd name="connsiteY773" fmla="*/ 1561886 h 2039475"/>
              <a:gd name="connsiteX774" fmla="*/ 1421107 w 1863527"/>
              <a:gd name="connsiteY774" fmla="*/ 1554712 h 2039475"/>
              <a:gd name="connsiteX775" fmla="*/ 1421419 w 1863527"/>
              <a:gd name="connsiteY775" fmla="*/ 1552490 h 2039475"/>
              <a:gd name="connsiteX776" fmla="*/ 1430353 w 1863527"/>
              <a:gd name="connsiteY776" fmla="*/ 1547539 h 2039475"/>
              <a:gd name="connsiteX777" fmla="*/ 1415559 w 1863527"/>
              <a:gd name="connsiteY777" fmla="*/ 1547539 h 2039475"/>
              <a:gd name="connsiteX778" fmla="*/ 1415559 w 1863527"/>
              <a:gd name="connsiteY778" fmla="*/ 1533193 h 2039475"/>
              <a:gd name="connsiteX779" fmla="*/ 866810 w 1863527"/>
              <a:gd name="connsiteY779" fmla="*/ 1533193 h 2039475"/>
              <a:gd name="connsiteX780" fmla="*/ 866810 w 1863527"/>
              <a:gd name="connsiteY780" fmla="*/ 1547539 h 2039475"/>
              <a:gd name="connsiteX781" fmla="*/ 881142 w 1863527"/>
              <a:gd name="connsiteY781" fmla="*/ 1547539 h 2039475"/>
              <a:gd name="connsiteX782" fmla="*/ 866810 w 1863527"/>
              <a:gd name="connsiteY782" fmla="*/ 1533193 h 2039475"/>
              <a:gd name="connsiteX783" fmla="*/ 794692 w 1863527"/>
              <a:gd name="connsiteY783" fmla="*/ 1533193 h 2039475"/>
              <a:gd name="connsiteX784" fmla="*/ 794692 w 1863527"/>
              <a:gd name="connsiteY784" fmla="*/ 1534986 h 2039475"/>
              <a:gd name="connsiteX785" fmla="*/ 794692 w 1863527"/>
              <a:gd name="connsiteY785" fmla="*/ 1547539 h 2039475"/>
              <a:gd name="connsiteX786" fmla="*/ 794692 w 1863527"/>
              <a:gd name="connsiteY786" fmla="*/ 1561886 h 2039475"/>
              <a:gd name="connsiteX787" fmla="*/ 809023 w 1863527"/>
              <a:gd name="connsiteY787" fmla="*/ 1561886 h 2039475"/>
              <a:gd name="connsiteX788" fmla="*/ 809023 w 1863527"/>
              <a:gd name="connsiteY788" fmla="*/ 1547539 h 2039475"/>
              <a:gd name="connsiteX789" fmla="*/ 794692 w 1863527"/>
              <a:gd name="connsiteY789" fmla="*/ 1547539 h 2039475"/>
              <a:gd name="connsiteX790" fmla="*/ 794692 w 1863527"/>
              <a:gd name="connsiteY790" fmla="*/ 1533193 h 2039475"/>
              <a:gd name="connsiteX791" fmla="*/ 1502471 w 1863527"/>
              <a:gd name="connsiteY791" fmla="*/ 1518847 h 2039475"/>
              <a:gd name="connsiteX792" fmla="*/ 1502471 w 1863527"/>
              <a:gd name="connsiteY792" fmla="*/ 1533193 h 2039475"/>
              <a:gd name="connsiteX793" fmla="*/ 1516803 w 1863527"/>
              <a:gd name="connsiteY793" fmla="*/ 1518847 h 2039475"/>
              <a:gd name="connsiteX794" fmla="*/ 1513220 w 1863527"/>
              <a:gd name="connsiteY794" fmla="*/ 1518847 h 2039475"/>
              <a:gd name="connsiteX795" fmla="*/ 1502471 w 1863527"/>
              <a:gd name="connsiteY795" fmla="*/ 1518847 h 2039475"/>
              <a:gd name="connsiteX796" fmla="*/ 1372565 w 1863527"/>
              <a:gd name="connsiteY796" fmla="*/ 1518847 h 2039475"/>
              <a:gd name="connsiteX797" fmla="*/ 1372565 w 1863527"/>
              <a:gd name="connsiteY797" fmla="*/ 1533193 h 2039475"/>
              <a:gd name="connsiteX798" fmla="*/ 1386897 w 1863527"/>
              <a:gd name="connsiteY798" fmla="*/ 1533193 h 2039475"/>
              <a:gd name="connsiteX799" fmla="*/ 1386897 w 1863527"/>
              <a:gd name="connsiteY799" fmla="*/ 1518847 h 2039475"/>
              <a:gd name="connsiteX800" fmla="*/ 1357772 w 1863527"/>
              <a:gd name="connsiteY800" fmla="*/ 1518847 h 2039475"/>
              <a:gd name="connsiteX801" fmla="*/ 1343441 w 1863527"/>
              <a:gd name="connsiteY801" fmla="*/ 1533193 h 2039475"/>
              <a:gd name="connsiteX802" fmla="*/ 1357772 w 1863527"/>
              <a:gd name="connsiteY802" fmla="*/ 1533193 h 2039475"/>
              <a:gd name="connsiteX803" fmla="*/ 317599 w 1863527"/>
              <a:gd name="connsiteY803" fmla="*/ 1518847 h 2039475"/>
              <a:gd name="connsiteX804" fmla="*/ 317599 w 1863527"/>
              <a:gd name="connsiteY804" fmla="*/ 1526020 h 2039475"/>
              <a:gd name="connsiteX805" fmla="*/ 317599 w 1863527"/>
              <a:gd name="connsiteY805" fmla="*/ 1526917 h 2039475"/>
              <a:gd name="connsiteX806" fmla="*/ 317599 w 1863527"/>
              <a:gd name="connsiteY806" fmla="*/ 1533193 h 2039475"/>
              <a:gd name="connsiteX807" fmla="*/ 317599 w 1863527"/>
              <a:gd name="connsiteY807" fmla="*/ 1518847 h 2039475"/>
              <a:gd name="connsiteX808" fmla="*/ 794692 w 1863527"/>
              <a:gd name="connsiteY808" fmla="*/ 1504038 h 2039475"/>
              <a:gd name="connsiteX809" fmla="*/ 794692 w 1863527"/>
              <a:gd name="connsiteY809" fmla="*/ 1518847 h 2039475"/>
              <a:gd name="connsiteX810" fmla="*/ 809023 w 1863527"/>
              <a:gd name="connsiteY810" fmla="*/ 1504038 h 2039475"/>
              <a:gd name="connsiteX811" fmla="*/ 802977 w 1863527"/>
              <a:gd name="connsiteY811" fmla="*/ 1504038 h 2039475"/>
              <a:gd name="connsiteX812" fmla="*/ 138191 w 1863527"/>
              <a:gd name="connsiteY812" fmla="*/ 1497986 h 2039475"/>
              <a:gd name="connsiteX813" fmla="*/ 138335 w 1863527"/>
              <a:gd name="connsiteY813" fmla="*/ 1498129 h 2039475"/>
              <a:gd name="connsiteX814" fmla="*/ 144237 w 1863527"/>
              <a:gd name="connsiteY814" fmla="*/ 1504038 h 2039475"/>
              <a:gd name="connsiteX815" fmla="*/ 138191 w 1863527"/>
              <a:gd name="connsiteY815" fmla="*/ 1497986 h 2039475"/>
              <a:gd name="connsiteX816" fmla="*/ 1314778 w 1863527"/>
              <a:gd name="connsiteY816" fmla="*/ 1489692 h 2039475"/>
              <a:gd name="connsiteX817" fmla="*/ 1314778 w 1863527"/>
              <a:gd name="connsiteY817" fmla="*/ 1491485 h 2039475"/>
              <a:gd name="connsiteX818" fmla="*/ 1314778 w 1863527"/>
              <a:gd name="connsiteY818" fmla="*/ 1502245 h 2039475"/>
              <a:gd name="connsiteX819" fmla="*/ 1314778 w 1863527"/>
              <a:gd name="connsiteY819" fmla="*/ 1504038 h 2039475"/>
              <a:gd name="connsiteX820" fmla="*/ 1329109 w 1863527"/>
              <a:gd name="connsiteY820" fmla="*/ 1504038 h 2039475"/>
              <a:gd name="connsiteX821" fmla="*/ 1329109 w 1863527"/>
              <a:gd name="connsiteY821" fmla="*/ 1489692 h 2039475"/>
              <a:gd name="connsiteX822" fmla="*/ 1327318 w 1863527"/>
              <a:gd name="connsiteY822" fmla="*/ 1489692 h 2039475"/>
              <a:gd name="connsiteX823" fmla="*/ 1314778 w 1863527"/>
              <a:gd name="connsiteY823" fmla="*/ 1489692 h 2039475"/>
              <a:gd name="connsiteX824" fmla="*/ 751236 w 1863527"/>
              <a:gd name="connsiteY824" fmla="*/ 1489692 h 2039475"/>
              <a:gd name="connsiteX825" fmla="*/ 751236 w 1863527"/>
              <a:gd name="connsiteY825" fmla="*/ 1504038 h 2039475"/>
              <a:gd name="connsiteX826" fmla="*/ 751236 w 1863527"/>
              <a:gd name="connsiteY826" fmla="*/ 1518847 h 2039475"/>
              <a:gd name="connsiteX827" fmla="*/ 736442 w 1863527"/>
              <a:gd name="connsiteY827" fmla="*/ 1518847 h 2039475"/>
              <a:gd name="connsiteX828" fmla="*/ 722111 w 1863527"/>
              <a:gd name="connsiteY828" fmla="*/ 1518847 h 2039475"/>
              <a:gd name="connsiteX829" fmla="*/ 736442 w 1863527"/>
              <a:gd name="connsiteY829" fmla="*/ 1533193 h 2039475"/>
              <a:gd name="connsiteX830" fmla="*/ 736442 w 1863527"/>
              <a:gd name="connsiteY830" fmla="*/ 1518847 h 2039475"/>
              <a:gd name="connsiteX831" fmla="*/ 738291 w 1863527"/>
              <a:gd name="connsiteY831" fmla="*/ 1518847 h 2039475"/>
              <a:gd name="connsiteX832" fmla="*/ 751236 w 1863527"/>
              <a:gd name="connsiteY832" fmla="*/ 1518847 h 2039475"/>
              <a:gd name="connsiteX833" fmla="*/ 765567 w 1863527"/>
              <a:gd name="connsiteY833" fmla="*/ 1518847 h 2039475"/>
              <a:gd name="connsiteX834" fmla="*/ 765567 w 1863527"/>
              <a:gd name="connsiteY834" fmla="*/ 1504038 h 2039475"/>
              <a:gd name="connsiteX835" fmla="*/ 763776 w 1863527"/>
              <a:gd name="connsiteY835" fmla="*/ 1504038 h 2039475"/>
              <a:gd name="connsiteX836" fmla="*/ 754819 w 1863527"/>
              <a:gd name="connsiteY836" fmla="*/ 1504038 h 2039475"/>
              <a:gd name="connsiteX837" fmla="*/ 751236 w 1863527"/>
              <a:gd name="connsiteY837" fmla="*/ 1504038 h 2039475"/>
              <a:gd name="connsiteX838" fmla="*/ 765567 w 1863527"/>
              <a:gd name="connsiteY838" fmla="*/ 1489692 h 2039475"/>
              <a:gd name="connsiteX839" fmla="*/ 1454367 w 1863527"/>
              <a:gd name="connsiteY839" fmla="*/ 1481549 h 2039475"/>
              <a:gd name="connsiteX840" fmla="*/ 1459015 w 1863527"/>
              <a:gd name="connsiteY840" fmla="*/ 1489692 h 2039475"/>
              <a:gd name="connsiteX841" fmla="*/ 1453641 w 1863527"/>
              <a:gd name="connsiteY841" fmla="*/ 1482519 h 2039475"/>
              <a:gd name="connsiteX842" fmla="*/ 144237 w 1863527"/>
              <a:gd name="connsiteY842" fmla="*/ 1475346 h 2039475"/>
              <a:gd name="connsiteX843" fmla="*/ 144237 w 1863527"/>
              <a:gd name="connsiteY843" fmla="*/ 1475346 h 2039475"/>
              <a:gd name="connsiteX844" fmla="*/ 1444684 w 1863527"/>
              <a:gd name="connsiteY844" fmla="*/ 1460999 h 2039475"/>
              <a:gd name="connsiteX845" fmla="*/ 1430353 w 1863527"/>
              <a:gd name="connsiteY845" fmla="*/ 1475346 h 2039475"/>
              <a:gd name="connsiteX846" fmla="*/ 1436399 w 1863527"/>
              <a:gd name="connsiteY846" fmla="*/ 1475346 h 2039475"/>
              <a:gd name="connsiteX847" fmla="*/ 1442893 w 1863527"/>
              <a:gd name="connsiteY847" fmla="*/ 1475346 h 2039475"/>
              <a:gd name="connsiteX848" fmla="*/ 1444684 w 1863527"/>
              <a:gd name="connsiteY848" fmla="*/ 1475346 h 2039475"/>
              <a:gd name="connsiteX849" fmla="*/ 1444684 w 1863527"/>
              <a:gd name="connsiteY849" fmla="*/ 1483639 h 2039475"/>
              <a:gd name="connsiteX850" fmla="*/ 1444684 w 1863527"/>
              <a:gd name="connsiteY850" fmla="*/ 1484312 h 2039475"/>
              <a:gd name="connsiteX851" fmla="*/ 1444684 w 1863527"/>
              <a:gd name="connsiteY851" fmla="*/ 1489692 h 2039475"/>
              <a:gd name="connsiteX852" fmla="*/ 1430353 w 1863527"/>
              <a:gd name="connsiteY852" fmla="*/ 1504038 h 2039475"/>
              <a:gd name="connsiteX853" fmla="*/ 1444684 w 1863527"/>
              <a:gd name="connsiteY853" fmla="*/ 1489692 h 2039475"/>
              <a:gd name="connsiteX854" fmla="*/ 1446475 w 1863527"/>
              <a:gd name="connsiteY854" fmla="*/ 1489692 h 2039475"/>
              <a:gd name="connsiteX855" fmla="*/ 1459015 w 1863527"/>
              <a:gd name="connsiteY855" fmla="*/ 1489692 h 2039475"/>
              <a:gd name="connsiteX856" fmla="*/ 1459015 w 1863527"/>
              <a:gd name="connsiteY856" fmla="*/ 1477139 h 2039475"/>
              <a:gd name="connsiteX857" fmla="*/ 1459015 w 1863527"/>
              <a:gd name="connsiteY857" fmla="*/ 1475346 h 2039475"/>
              <a:gd name="connsiteX858" fmla="*/ 1454367 w 1863527"/>
              <a:gd name="connsiteY858" fmla="*/ 1481549 h 2039475"/>
              <a:gd name="connsiteX859" fmla="*/ 1451850 w 1863527"/>
              <a:gd name="connsiteY859" fmla="*/ 1477139 h 2039475"/>
              <a:gd name="connsiteX860" fmla="*/ 1444684 w 1863527"/>
              <a:gd name="connsiteY860" fmla="*/ 1475346 h 2039475"/>
              <a:gd name="connsiteX861" fmla="*/ 1444684 w 1863527"/>
              <a:gd name="connsiteY861" fmla="*/ 1473552 h 2039475"/>
              <a:gd name="connsiteX862" fmla="*/ 1444684 w 1863527"/>
              <a:gd name="connsiteY862" fmla="*/ 1469966 h 2039475"/>
              <a:gd name="connsiteX863" fmla="*/ 1444684 w 1863527"/>
              <a:gd name="connsiteY863" fmla="*/ 1469293 h 2039475"/>
              <a:gd name="connsiteX864" fmla="*/ 259812 w 1863527"/>
              <a:gd name="connsiteY864" fmla="*/ 1460999 h 2039475"/>
              <a:gd name="connsiteX865" fmla="*/ 259812 w 1863527"/>
              <a:gd name="connsiteY865" fmla="*/ 1475346 h 2039475"/>
              <a:gd name="connsiteX866" fmla="*/ 274606 w 1863527"/>
              <a:gd name="connsiteY866" fmla="*/ 1475346 h 2039475"/>
              <a:gd name="connsiteX867" fmla="*/ 259812 w 1863527"/>
              <a:gd name="connsiteY867" fmla="*/ 1460999 h 2039475"/>
              <a:gd name="connsiteX868" fmla="*/ 129906 w 1863527"/>
              <a:gd name="connsiteY868" fmla="*/ 1460999 h 2039475"/>
              <a:gd name="connsiteX869" fmla="*/ 138191 w 1863527"/>
              <a:gd name="connsiteY869" fmla="*/ 1460999 h 2039475"/>
              <a:gd name="connsiteX870" fmla="*/ 138863 w 1863527"/>
              <a:gd name="connsiteY870" fmla="*/ 1460999 h 2039475"/>
              <a:gd name="connsiteX871" fmla="*/ 144237 w 1863527"/>
              <a:gd name="connsiteY871" fmla="*/ 1460999 h 2039475"/>
              <a:gd name="connsiteX872" fmla="*/ 144237 w 1863527"/>
              <a:gd name="connsiteY872" fmla="*/ 1475346 h 2039475"/>
              <a:gd name="connsiteX873" fmla="*/ 129906 w 1863527"/>
              <a:gd name="connsiteY873" fmla="*/ 1460999 h 2039475"/>
              <a:gd name="connsiteX874" fmla="*/ 115575 w 1863527"/>
              <a:gd name="connsiteY874" fmla="*/ 1460999 h 2039475"/>
              <a:gd name="connsiteX875" fmla="*/ 115575 w 1863527"/>
              <a:gd name="connsiteY875" fmla="*/ 1460999 h 2039475"/>
              <a:gd name="connsiteX876" fmla="*/ 115575 w 1863527"/>
              <a:gd name="connsiteY876" fmla="*/ 1460999 h 2039475"/>
              <a:gd name="connsiteX877" fmla="*/ 129906 w 1863527"/>
              <a:gd name="connsiteY877" fmla="*/ 1475346 h 2039475"/>
              <a:gd name="connsiteX878" fmla="*/ 129906 w 1863527"/>
              <a:gd name="connsiteY878" fmla="*/ 1475346 h 2039475"/>
              <a:gd name="connsiteX879" fmla="*/ 115575 w 1863527"/>
              <a:gd name="connsiteY879" fmla="*/ 1460999 h 2039475"/>
              <a:gd name="connsiteX880" fmla="*/ 115575 w 1863527"/>
              <a:gd name="connsiteY880" fmla="*/ 1460999 h 2039475"/>
              <a:gd name="connsiteX881" fmla="*/ 129906 w 1863527"/>
              <a:gd name="connsiteY881" fmla="*/ 1460999 h 2039475"/>
              <a:gd name="connsiteX882" fmla="*/ 129906 w 1863527"/>
              <a:gd name="connsiteY882" fmla="*/ 1462793 h 2039475"/>
              <a:gd name="connsiteX883" fmla="*/ 129906 w 1863527"/>
              <a:gd name="connsiteY883" fmla="*/ 1464586 h 2039475"/>
              <a:gd name="connsiteX884" fmla="*/ 129906 w 1863527"/>
              <a:gd name="connsiteY884" fmla="*/ 1466379 h 2039475"/>
              <a:gd name="connsiteX885" fmla="*/ 129906 w 1863527"/>
              <a:gd name="connsiteY885" fmla="*/ 1467052 h 2039475"/>
              <a:gd name="connsiteX886" fmla="*/ 129906 w 1863527"/>
              <a:gd name="connsiteY886" fmla="*/ 1475346 h 2039475"/>
              <a:gd name="connsiteX887" fmla="*/ 115575 w 1863527"/>
              <a:gd name="connsiteY887" fmla="*/ 1460999 h 2039475"/>
              <a:gd name="connsiteX888" fmla="*/ 1415559 w 1863527"/>
              <a:gd name="connsiteY888" fmla="*/ 1446190 h 2039475"/>
              <a:gd name="connsiteX889" fmla="*/ 1415559 w 1863527"/>
              <a:gd name="connsiteY889" fmla="*/ 1448041 h 2039475"/>
              <a:gd name="connsiteX890" fmla="*/ 1415559 w 1863527"/>
              <a:gd name="connsiteY890" fmla="*/ 1459148 h 2039475"/>
              <a:gd name="connsiteX891" fmla="*/ 1415559 w 1863527"/>
              <a:gd name="connsiteY891" fmla="*/ 1460999 h 2039475"/>
              <a:gd name="connsiteX892" fmla="*/ 1430353 w 1863527"/>
              <a:gd name="connsiteY892" fmla="*/ 1460999 h 2039475"/>
              <a:gd name="connsiteX893" fmla="*/ 1415559 w 1863527"/>
              <a:gd name="connsiteY893" fmla="*/ 1475346 h 2039475"/>
              <a:gd name="connsiteX894" fmla="*/ 1430353 w 1863527"/>
              <a:gd name="connsiteY894" fmla="*/ 1460999 h 2039475"/>
              <a:gd name="connsiteX895" fmla="*/ 1430353 w 1863527"/>
              <a:gd name="connsiteY895" fmla="*/ 1446190 h 2039475"/>
              <a:gd name="connsiteX896" fmla="*/ 1415559 w 1863527"/>
              <a:gd name="connsiteY896" fmla="*/ 1460999 h 2039475"/>
              <a:gd name="connsiteX897" fmla="*/ 1415559 w 1863527"/>
              <a:gd name="connsiteY897" fmla="*/ 1446190 h 2039475"/>
              <a:gd name="connsiteX898" fmla="*/ 1343441 w 1863527"/>
              <a:gd name="connsiteY898" fmla="*/ 1446190 h 2039475"/>
              <a:gd name="connsiteX899" fmla="*/ 1329109 w 1863527"/>
              <a:gd name="connsiteY899" fmla="*/ 1460999 h 2039475"/>
              <a:gd name="connsiteX900" fmla="*/ 1343441 w 1863527"/>
              <a:gd name="connsiteY900" fmla="*/ 1460999 h 2039475"/>
              <a:gd name="connsiteX901" fmla="*/ 144237 w 1863527"/>
              <a:gd name="connsiteY901" fmla="*/ 1446190 h 2039475"/>
              <a:gd name="connsiteX902" fmla="*/ 159031 w 1863527"/>
              <a:gd name="connsiteY902" fmla="*/ 1460999 h 2039475"/>
              <a:gd name="connsiteX903" fmla="*/ 144237 w 1863527"/>
              <a:gd name="connsiteY903" fmla="*/ 1460999 h 2039475"/>
              <a:gd name="connsiteX904" fmla="*/ 144237 w 1863527"/>
              <a:gd name="connsiteY904" fmla="*/ 1459148 h 2039475"/>
              <a:gd name="connsiteX905" fmla="*/ 202025 w 1863527"/>
              <a:gd name="connsiteY905" fmla="*/ 1431844 h 2039475"/>
              <a:gd name="connsiteX906" fmla="*/ 216818 w 1863527"/>
              <a:gd name="connsiteY906" fmla="*/ 1446190 h 2039475"/>
              <a:gd name="connsiteX907" fmla="*/ 216818 w 1863527"/>
              <a:gd name="connsiteY907" fmla="*/ 1431844 h 2039475"/>
              <a:gd name="connsiteX908" fmla="*/ 202025 w 1863527"/>
              <a:gd name="connsiteY908" fmla="*/ 1431844 h 2039475"/>
              <a:gd name="connsiteX909" fmla="*/ 144237 w 1863527"/>
              <a:gd name="connsiteY909" fmla="*/ 1431844 h 2039475"/>
              <a:gd name="connsiteX910" fmla="*/ 144237 w 1863527"/>
              <a:gd name="connsiteY910" fmla="*/ 1446190 h 2039475"/>
              <a:gd name="connsiteX911" fmla="*/ 129906 w 1863527"/>
              <a:gd name="connsiteY911" fmla="*/ 1446190 h 2039475"/>
              <a:gd name="connsiteX912" fmla="*/ 144237 w 1863527"/>
              <a:gd name="connsiteY912" fmla="*/ 1431844 h 2039475"/>
              <a:gd name="connsiteX913" fmla="*/ 144237 w 1863527"/>
              <a:gd name="connsiteY913" fmla="*/ 1431844 h 2039475"/>
              <a:gd name="connsiteX914" fmla="*/ 159031 w 1863527"/>
              <a:gd name="connsiteY914" fmla="*/ 1431844 h 2039475"/>
              <a:gd name="connsiteX915" fmla="*/ 159031 w 1863527"/>
              <a:gd name="connsiteY915" fmla="*/ 1446190 h 2039475"/>
              <a:gd name="connsiteX916" fmla="*/ 144237 w 1863527"/>
              <a:gd name="connsiteY916" fmla="*/ 1431844 h 2039475"/>
              <a:gd name="connsiteX917" fmla="*/ 1386897 w 1863527"/>
              <a:gd name="connsiteY917" fmla="*/ 1417498 h 2039475"/>
              <a:gd name="connsiteX918" fmla="*/ 1401228 w 1863527"/>
              <a:gd name="connsiteY918" fmla="*/ 1417498 h 2039475"/>
              <a:gd name="connsiteX919" fmla="*/ 1386897 w 1863527"/>
              <a:gd name="connsiteY919" fmla="*/ 1431844 h 2039475"/>
              <a:gd name="connsiteX920" fmla="*/ 1083629 w 1863527"/>
              <a:gd name="connsiteY920" fmla="*/ 1417498 h 2039475"/>
              <a:gd name="connsiteX921" fmla="*/ 1083629 w 1863527"/>
              <a:gd name="connsiteY921" fmla="*/ 1431844 h 2039475"/>
              <a:gd name="connsiteX922" fmla="*/ 1091914 w 1863527"/>
              <a:gd name="connsiteY922" fmla="*/ 1431844 h 2039475"/>
              <a:gd name="connsiteX923" fmla="*/ 1092586 w 1863527"/>
              <a:gd name="connsiteY923" fmla="*/ 1431844 h 2039475"/>
              <a:gd name="connsiteX924" fmla="*/ 1097960 w 1863527"/>
              <a:gd name="connsiteY924" fmla="*/ 1431844 h 2039475"/>
              <a:gd name="connsiteX925" fmla="*/ 1083629 w 1863527"/>
              <a:gd name="connsiteY925" fmla="*/ 1446190 h 2039475"/>
              <a:gd name="connsiteX926" fmla="*/ 1085420 w 1863527"/>
              <a:gd name="connsiteY926" fmla="*/ 1446190 h 2039475"/>
              <a:gd name="connsiteX927" fmla="*/ 1097960 w 1863527"/>
              <a:gd name="connsiteY927" fmla="*/ 1446190 h 2039475"/>
              <a:gd name="connsiteX928" fmla="*/ 1097960 w 1863527"/>
              <a:gd name="connsiteY928" fmla="*/ 1440811 h 2039475"/>
              <a:gd name="connsiteX929" fmla="*/ 1097960 w 1863527"/>
              <a:gd name="connsiteY929" fmla="*/ 1440138 h 2039475"/>
              <a:gd name="connsiteX930" fmla="*/ 1097960 w 1863527"/>
              <a:gd name="connsiteY930" fmla="*/ 1431844 h 2039475"/>
              <a:gd name="connsiteX931" fmla="*/ 1083629 w 1863527"/>
              <a:gd name="connsiteY931" fmla="*/ 1417498 h 2039475"/>
              <a:gd name="connsiteX932" fmla="*/ 520086 w 1863527"/>
              <a:gd name="connsiteY932" fmla="*/ 1417498 h 2039475"/>
              <a:gd name="connsiteX933" fmla="*/ 534417 w 1863527"/>
              <a:gd name="connsiteY933" fmla="*/ 1431844 h 2039475"/>
              <a:gd name="connsiteX934" fmla="*/ 520086 w 1863527"/>
              <a:gd name="connsiteY934" fmla="*/ 1417498 h 2039475"/>
              <a:gd name="connsiteX935" fmla="*/ 159031 w 1863527"/>
              <a:gd name="connsiteY935" fmla="*/ 1417498 h 2039475"/>
              <a:gd name="connsiteX936" fmla="*/ 173362 w 1863527"/>
              <a:gd name="connsiteY936" fmla="*/ 1431844 h 2039475"/>
              <a:gd name="connsiteX937" fmla="*/ 1791408 w 1863527"/>
              <a:gd name="connsiteY937" fmla="*/ 1403152 h 2039475"/>
              <a:gd name="connsiteX938" fmla="*/ 1805739 w 1863527"/>
              <a:gd name="connsiteY938" fmla="*/ 1403152 h 2039475"/>
              <a:gd name="connsiteX939" fmla="*/ 1791408 w 1863527"/>
              <a:gd name="connsiteY939" fmla="*/ 1417498 h 2039475"/>
              <a:gd name="connsiteX940" fmla="*/ 1401228 w 1863527"/>
              <a:gd name="connsiteY940" fmla="*/ 1403152 h 2039475"/>
              <a:gd name="connsiteX941" fmla="*/ 1386897 w 1863527"/>
              <a:gd name="connsiteY941" fmla="*/ 1417498 h 2039475"/>
              <a:gd name="connsiteX942" fmla="*/ 1372565 w 1863527"/>
              <a:gd name="connsiteY942" fmla="*/ 1431844 h 2039475"/>
              <a:gd name="connsiteX943" fmla="*/ 1386897 w 1863527"/>
              <a:gd name="connsiteY943" fmla="*/ 1431844 h 2039475"/>
              <a:gd name="connsiteX944" fmla="*/ 1388688 w 1863527"/>
              <a:gd name="connsiteY944" fmla="*/ 1431844 h 2039475"/>
              <a:gd name="connsiteX945" fmla="*/ 1401228 w 1863527"/>
              <a:gd name="connsiteY945" fmla="*/ 1431844 h 2039475"/>
              <a:gd name="connsiteX946" fmla="*/ 1386897 w 1863527"/>
              <a:gd name="connsiteY946" fmla="*/ 1446190 h 2039475"/>
              <a:gd name="connsiteX947" fmla="*/ 1388688 w 1863527"/>
              <a:gd name="connsiteY947" fmla="*/ 1446190 h 2039475"/>
              <a:gd name="connsiteX948" fmla="*/ 1399437 w 1863527"/>
              <a:gd name="connsiteY948" fmla="*/ 1446190 h 2039475"/>
              <a:gd name="connsiteX949" fmla="*/ 1401228 w 1863527"/>
              <a:gd name="connsiteY949" fmla="*/ 1446190 h 2039475"/>
              <a:gd name="connsiteX950" fmla="*/ 1401228 w 1863527"/>
              <a:gd name="connsiteY950" fmla="*/ 1431844 h 2039475"/>
              <a:gd name="connsiteX951" fmla="*/ 1401228 w 1863527"/>
              <a:gd name="connsiteY951" fmla="*/ 1417498 h 2039475"/>
              <a:gd name="connsiteX952" fmla="*/ 1386897 w 1863527"/>
              <a:gd name="connsiteY952" fmla="*/ 1403152 h 2039475"/>
              <a:gd name="connsiteX953" fmla="*/ 1372565 w 1863527"/>
              <a:gd name="connsiteY953" fmla="*/ 1417498 h 2039475"/>
              <a:gd name="connsiteX954" fmla="*/ 1372565 w 1863527"/>
              <a:gd name="connsiteY954" fmla="*/ 1417498 h 2039475"/>
              <a:gd name="connsiteX955" fmla="*/ 1386897 w 1863527"/>
              <a:gd name="connsiteY955" fmla="*/ 1403152 h 2039475"/>
              <a:gd name="connsiteX956" fmla="*/ 390180 w 1863527"/>
              <a:gd name="connsiteY956" fmla="*/ 1403152 h 2039475"/>
              <a:gd name="connsiteX957" fmla="*/ 404511 w 1863527"/>
              <a:gd name="connsiteY957" fmla="*/ 1417498 h 2039475"/>
              <a:gd name="connsiteX958" fmla="*/ 390180 w 1863527"/>
              <a:gd name="connsiteY958" fmla="*/ 1403152 h 2039475"/>
              <a:gd name="connsiteX959" fmla="*/ 346724 w 1863527"/>
              <a:gd name="connsiteY959" fmla="*/ 1403152 h 2039475"/>
              <a:gd name="connsiteX960" fmla="*/ 346724 w 1863527"/>
              <a:gd name="connsiteY960" fmla="*/ 1403152 h 2039475"/>
              <a:gd name="connsiteX961" fmla="*/ 1820071 w 1863527"/>
              <a:gd name="connsiteY961" fmla="*/ 1388343 h 2039475"/>
              <a:gd name="connsiteX962" fmla="*/ 1820071 w 1863527"/>
              <a:gd name="connsiteY962" fmla="*/ 1403152 h 2039475"/>
              <a:gd name="connsiteX963" fmla="*/ 1805739 w 1863527"/>
              <a:gd name="connsiteY963" fmla="*/ 1417498 h 2039475"/>
              <a:gd name="connsiteX964" fmla="*/ 1805739 w 1863527"/>
              <a:gd name="connsiteY964" fmla="*/ 1403152 h 2039475"/>
              <a:gd name="connsiteX965" fmla="*/ 1386897 w 1863527"/>
              <a:gd name="connsiteY965" fmla="*/ 1388343 h 2039475"/>
              <a:gd name="connsiteX966" fmla="*/ 1386897 w 1863527"/>
              <a:gd name="connsiteY966" fmla="*/ 1390194 h 2039475"/>
              <a:gd name="connsiteX967" fmla="*/ 1386897 w 1863527"/>
              <a:gd name="connsiteY967" fmla="*/ 1392045 h 2039475"/>
              <a:gd name="connsiteX968" fmla="*/ 1386897 w 1863527"/>
              <a:gd name="connsiteY968" fmla="*/ 1403152 h 2039475"/>
              <a:gd name="connsiteX969" fmla="*/ 1378611 w 1863527"/>
              <a:gd name="connsiteY969" fmla="*/ 1403152 h 2039475"/>
              <a:gd name="connsiteX970" fmla="*/ 1377939 w 1863527"/>
              <a:gd name="connsiteY970" fmla="*/ 1403152 h 2039475"/>
              <a:gd name="connsiteX971" fmla="*/ 1372565 w 1863527"/>
              <a:gd name="connsiteY971" fmla="*/ 1403152 h 2039475"/>
              <a:gd name="connsiteX972" fmla="*/ 1386897 w 1863527"/>
              <a:gd name="connsiteY972" fmla="*/ 1388343 h 2039475"/>
              <a:gd name="connsiteX973" fmla="*/ 1372565 w 1863527"/>
              <a:gd name="connsiteY973" fmla="*/ 1388343 h 2039475"/>
              <a:gd name="connsiteX974" fmla="*/ 1372565 w 1863527"/>
              <a:gd name="connsiteY974" fmla="*/ 1403152 h 2039475"/>
              <a:gd name="connsiteX975" fmla="*/ 1370716 w 1863527"/>
              <a:gd name="connsiteY975" fmla="*/ 1403152 h 2039475"/>
              <a:gd name="connsiteX976" fmla="*/ 1357772 w 1863527"/>
              <a:gd name="connsiteY976" fmla="*/ 1403152 h 2039475"/>
              <a:gd name="connsiteX977" fmla="*/ 1357772 w 1863527"/>
              <a:gd name="connsiteY977" fmla="*/ 1417498 h 2039475"/>
              <a:gd name="connsiteX978" fmla="*/ 1372565 w 1863527"/>
              <a:gd name="connsiteY978" fmla="*/ 1403152 h 2039475"/>
              <a:gd name="connsiteX979" fmla="*/ 1372565 w 1863527"/>
              <a:gd name="connsiteY979" fmla="*/ 1417498 h 2039475"/>
              <a:gd name="connsiteX980" fmla="*/ 1386897 w 1863527"/>
              <a:gd name="connsiteY980" fmla="*/ 1403152 h 2039475"/>
              <a:gd name="connsiteX981" fmla="*/ 1401228 w 1863527"/>
              <a:gd name="connsiteY981" fmla="*/ 1388343 h 2039475"/>
              <a:gd name="connsiteX982" fmla="*/ 1386897 w 1863527"/>
              <a:gd name="connsiteY982" fmla="*/ 1388343 h 2039475"/>
              <a:gd name="connsiteX983" fmla="*/ 1481899 w 1863527"/>
              <a:gd name="connsiteY983" fmla="*/ 1382291 h 2039475"/>
              <a:gd name="connsiteX984" fmla="*/ 1473347 w 1863527"/>
              <a:gd name="connsiteY984" fmla="*/ 1388343 h 2039475"/>
              <a:gd name="connsiteX985" fmla="*/ 1488140 w 1863527"/>
              <a:gd name="connsiteY985" fmla="*/ 1388343 h 2039475"/>
              <a:gd name="connsiteX986" fmla="*/ 1481899 w 1863527"/>
              <a:gd name="connsiteY986" fmla="*/ 1382291 h 2039475"/>
              <a:gd name="connsiteX987" fmla="*/ 1357772 w 1863527"/>
              <a:gd name="connsiteY987" fmla="*/ 1373997 h 2039475"/>
              <a:gd name="connsiteX988" fmla="*/ 1343441 w 1863527"/>
              <a:gd name="connsiteY988" fmla="*/ 1388343 h 2039475"/>
              <a:gd name="connsiteX989" fmla="*/ 1357772 w 1863527"/>
              <a:gd name="connsiteY989" fmla="*/ 1373997 h 2039475"/>
              <a:gd name="connsiteX990" fmla="*/ 216818 w 1863527"/>
              <a:gd name="connsiteY990" fmla="*/ 1373997 h 2039475"/>
              <a:gd name="connsiteX991" fmla="*/ 216818 w 1863527"/>
              <a:gd name="connsiteY991" fmla="*/ 1388343 h 2039475"/>
              <a:gd name="connsiteX992" fmla="*/ 216818 w 1863527"/>
              <a:gd name="connsiteY992" fmla="*/ 1403152 h 2039475"/>
              <a:gd name="connsiteX993" fmla="*/ 216818 w 1863527"/>
              <a:gd name="connsiteY993" fmla="*/ 1388343 h 2039475"/>
              <a:gd name="connsiteX994" fmla="*/ 229358 w 1863527"/>
              <a:gd name="connsiteY994" fmla="*/ 1388343 h 2039475"/>
              <a:gd name="connsiteX995" fmla="*/ 231149 w 1863527"/>
              <a:gd name="connsiteY995" fmla="*/ 1388343 h 2039475"/>
              <a:gd name="connsiteX996" fmla="*/ 231149 w 1863527"/>
              <a:gd name="connsiteY996" fmla="*/ 1373997 h 2039475"/>
              <a:gd name="connsiteX997" fmla="*/ 216818 w 1863527"/>
              <a:gd name="connsiteY997" fmla="*/ 1373997 h 2039475"/>
              <a:gd name="connsiteX998" fmla="*/ 1350607 w 1863527"/>
              <a:gd name="connsiteY998" fmla="*/ 1363237 h 2039475"/>
              <a:gd name="connsiteX999" fmla="*/ 1343441 w 1863527"/>
              <a:gd name="connsiteY999" fmla="*/ 1373997 h 2039475"/>
              <a:gd name="connsiteX1000" fmla="*/ 1343441 w 1863527"/>
              <a:gd name="connsiteY1000" fmla="*/ 1388343 h 2039475"/>
              <a:gd name="connsiteX1001" fmla="*/ 1357772 w 1863527"/>
              <a:gd name="connsiteY1001" fmla="*/ 1373997 h 2039475"/>
              <a:gd name="connsiteX1002" fmla="*/ 1350607 w 1863527"/>
              <a:gd name="connsiteY1002" fmla="*/ 1363237 h 2039475"/>
              <a:gd name="connsiteX1003" fmla="*/ 1488140 w 1863527"/>
              <a:gd name="connsiteY1003" fmla="*/ 1359650 h 2039475"/>
              <a:gd name="connsiteX1004" fmla="*/ 1473347 w 1863527"/>
              <a:gd name="connsiteY1004" fmla="*/ 1373997 h 2039475"/>
              <a:gd name="connsiteX1005" fmla="*/ 1488140 w 1863527"/>
              <a:gd name="connsiteY1005" fmla="*/ 1359650 h 2039475"/>
              <a:gd name="connsiteX1006" fmla="*/ 1444684 w 1863527"/>
              <a:gd name="connsiteY1006" fmla="*/ 1359650 h 2039475"/>
              <a:gd name="connsiteX1007" fmla="*/ 1444684 w 1863527"/>
              <a:gd name="connsiteY1007" fmla="*/ 1365703 h 2039475"/>
              <a:gd name="connsiteX1008" fmla="*/ 1444684 w 1863527"/>
              <a:gd name="connsiteY1008" fmla="*/ 1365927 h 2039475"/>
              <a:gd name="connsiteX1009" fmla="*/ 1444684 w 1863527"/>
              <a:gd name="connsiteY1009" fmla="*/ 1367720 h 2039475"/>
              <a:gd name="connsiteX1010" fmla="*/ 1444684 w 1863527"/>
              <a:gd name="connsiteY1010" fmla="*/ 1372203 h 2039475"/>
              <a:gd name="connsiteX1011" fmla="*/ 1444684 w 1863527"/>
              <a:gd name="connsiteY1011" fmla="*/ 1373997 h 2039475"/>
              <a:gd name="connsiteX1012" fmla="*/ 1459015 w 1863527"/>
              <a:gd name="connsiteY1012" fmla="*/ 1359650 h 2039475"/>
              <a:gd name="connsiteX1013" fmla="*/ 1444684 w 1863527"/>
              <a:gd name="connsiteY1013" fmla="*/ 1359650 h 2039475"/>
              <a:gd name="connsiteX1014" fmla="*/ 1357772 w 1863527"/>
              <a:gd name="connsiteY1014" fmla="*/ 1345304 h 2039475"/>
              <a:gd name="connsiteX1015" fmla="*/ 1357772 w 1863527"/>
              <a:gd name="connsiteY1015" fmla="*/ 1348891 h 2039475"/>
              <a:gd name="connsiteX1016" fmla="*/ 1357772 w 1863527"/>
              <a:gd name="connsiteY1016" fmla="*/ 1359650 h 2039475"/>
              <a:gd name="connsiteX1017" fmla="*/ 1372565 w 1863527"/>
              <a:gd name="connsiteY1017" fmla="*/ 1345304 h 2039475"/>
              <a:gd name="connsiteX1018" fmla="*/ 1370716 w 1863527"/>
              <a:gd name="connsiteY1018" fmla="*/ 1345304 h 2039475"/>
              <a:gd name="connsiteX1019" fmla="*/ 1368867 w 1863527"/>
              <a:gd name="connsiteY1019" fmla="*/ 1345304 h 2039475"/>
              <a:gd name="connsiteX1020" fmla="*/ 1357772 w 1863527"/>
              <a:gd name="connsiteY1020" fmla="*/ 1345304 h 2039475"/>
              <a:gd name="connsiteX1021" fmla="*/ 231149 w 1863527"/>
              <a:gd name="connsiteY1021" fmla="*/ 1345304 h 2039475"/>
              <a:gd name="connsiteX1022" fmla="*/ 231149 w 1863527"/>
              <a:gd name="connsiteY1022" fmla="*/ 1359650 h 2039475"/>
              <a:gd name="connsiteX1023" fmla="*/ 232941 w 1863527"/>
              <a:gd name="connsiteY1023" fmla="*/ 1359650 h 2039475"/>
              <a:gd name="connsiteX1024" fmla="*/ 236524 w 1863527"/>
              <a:gd name="connsiteY1024" fmla="*/ 1359650 h 2039475"/>
              <a:gd name="connsiteX1025" fmla="*/ 237195 w 1863527"/>
              <a:gd name="connsiteY1025" fmla="*/ 1359650 h 2039475"/>
              <a:gd name="connsiteX1026" fmla="*/ 245481 w 1863527"/>
              <a:gd name="connsiteY1026" fmla="*/ 1359650 h 2039475"/>
              <a:gd name="connsiteX1027" fmla="*/ 245481 w 1863527"/>
              <a:gd name="connsiteY1027" fmla="*/ 1345304 h 2039475"/>
              <a:gd name="connsiteX1028" fmla="*/ 243690 w 1863527"/>
              <a:gd name="connsiteY1028" fmla="*/ 1345304 h 2039475"/>
              <a:gd name="connsiteX1029" fmla="*/ 231149 w 1863527"/>
              <a:gd name="connsiteY1029" fmla="*/ 1345304 h 2039475"/>
              <a:gd name="connsiteX1030" fmla="*/ 274606 w 1863527"/>
              <a:gd name="connsiteY1030" fmla="*/ 1330495 h 2039475"/>
              <a:gd name="connsiteX1031" fmla="*/ 274606 w 1863527"/>
              <a:gd name="connsiteY1031" fmla="*/ 1345304 h 2039475"/>
              <a:gd name="connsiteX1032" fmla="*/ 288937 w 1863527"/>
              <a:gd name="connsiteY1032" fmla="*/ 1345304 h 2039475"/>
              <a:gd name="connsiteX1033" fmla="*/ 274606 w 1863527"/>
              <a:gd name="connsiteY1033" fmla="*/ 1359650 h 2039475"/>
              <a:gd name="connsiteX1034" fmla="*/ 288937 w 1863527"/>
              <a:gd name="connsiteY1034" fmla="*/ 1359650 h 2039475"/>
              <a:gd name="connsiteX1035" fmla="*/ 288937 w 1863527"/>
              <a:gd name="connsiteY1035" fmla="*/ 1345304 h 2039475"/>
              <a:gd name="connsiteX1036" fmla="*/ 288937 w 1863527"/>
              <a:gd name="connsiteY1036" fmla="*/ 1343453 h 2039475"/>
              <a:gd name="connsiteX1037" fmla="*/ 288937 w 1863527"/>
              <a:gd name="connsiteY1037" fmla="*/ 1330495 h 2039475"/>
              <a:gd name="connsiteX1038" fmla="*/ 283563 w 1863527"/>
              <a:gd name="connsiteY1038" fmla="*/ 1330495 h 2039475"/>
              <a:gd name="connsiteX1039" fmla="*/ 282891 w 1863527"/>
              <a:gd name="connsiteY1039" fmla="*/ 1330495 h 2039475"/>
              <a:gd name="connsiteX1040" fmla="*/ 1415559 w 1863527"/>
              <a:gd name="connsiteY1040" fmla="*/ 1301803 h 2039475"/>
              <a:gd name="connsiteX1041" fmla="*/ 1415559 w 1863527"/>
              <a:gd name="connsiteY1041" fmla="*/ 1316149 h 2039475"/>
              <a:gd name="connsiteX1042" fmla="*/ 1430353 w 1863527"/>
              <a:gd name="connsiteY1042" fmla="*/ 1301803 h 2039475"/>
              <a:gd name="connsiteX1043" fmla="*/ 245481 w 1863527"/>
              <a:gd name="connsiteY1043" fmla="*/ 1301803 h 2039475"/>
              <a:gd name="connsiteX1044" fmla="*/ 245481 w 1863527"/>
              <a:gd name="connsiteY1044" fmla="*/ 1316149 h 2039475"/>
              <a:gd name="connsiteX1045" fmla="*/ 245481 w 1863527"/>
              <a:gd name="connsiteY1045" fmla="*/ 1301803 h 2039475"/>
              <a:gd name="connsiteX1046" fmla="*/ 1459015 w 1863527"/>
              <a:gd name="connsiteY1046" fmla="*/ 1287457 h 2039475"/>
              <a:gd name="connsiteX1047" fmla="*/ 1459015 w 1863527"/>
              <a:gd name="connsiteY1047" fmla="*/ 1289250 h 2039475"/>
              <a:gd name="connsiteX1048" fmla="*/ 1459015 w 1863527"/>
              <a:gd name="connsiteY1048" fmla="*/ 1292837 h 2039475"/>
              <a:gd name="connsiteX1049" fmla="*/ 1459015 w 1863527"/>
              <a:gd name="connsiteY1049" fmla="*/ 1293509 h 2039475"/>
              <a:gd name="connsiteX1050" fmla="*/ 1459015 w 1863527"/>
              <a:gd name="connsiteY1050" fmla="*/ 1301803 h 2039475"/>
              <a:gd name="connsiteX1051" fmla="*/ 1448267 w 1863527"/>
              <a:gd name="connsiteY1051" fmla="*/ 1301803 h 2039475"/>
              <a:gd name="connsiteX1052" fmla="*/ 1444684 w 1863527"/>
              <a:gd name="connsiteY1052" fmla="*/ 1301803 h 2039475"/>
              <a:gd name="connsiteX1053" fmla="*/ 1444684 w 1863527"/>
              <a:gd name="connsiteY1053" fmla="*/ 1316149 h 2039475"/>
              <a:gd name="connsiteX1054" fmla="*/ 1459015 w 1863527"/>
              <a:gd name="connsiteY1054" fmla="*/ 1301803 h 2039475"/>
              <a:gd name="connsiteX1055" fmla="*/ 1459015 w 1863527"/>
              <a:gd name="connsiteY1055" fmla="*/ 1307183 h 2039475"/>
              <a:gd name="connsiteX1056" fmla="*/ 1459015 w 1863527"/>
              <a:gd name="connsiteY1056" fmla="*/ 1307855 h 2039475"/>
              <a:gd name="connsiteX1057" fmla="*/ 1459015 w 1863527"/>
              <a:gd name="connsiteY1057" fmla="*/ 1316149 h 2039475"/>
              <a:gd name="connsiteX1058" fmla="*/ 1473347 w 1863527"/>
              <a:gd name="connsiteY1058" fmla="*/ 1316149 h 2039475"/>
              <a:gd name="connsiteX1059" fmla="*/ 1473347 w 1863527"/>
              <a:gd name="connsiteY1059" fmla="*/ 1317943 h 2039475"/>
              <a:gd name="connsiteX1060" fmla="*/ 1473347 w 1863527"/>
              <a:gd name="connsiteY1060" fmla="*/ 1324443 h 2039475"/>
              <a:gd name="connsiteX1061" fmla="*/ 1473347 w 1863527"/>
              <a:gd name="connsiteY1061" fmla="*/ 1330495 h 2039475"/>
              <a:gd name="connsiteX1062" fmla="*/ 1488140 w 1863527"/>
              <a:gd name="connsiteY1062" fmla="*/ 1316149 h 2039475"/>
              <a:gd name="connsiteX1063" fmla="*/ 1473347 w 1863527"/>
              <a:gd name="connsiteY1063" fmla="*/ 1316149 h 2039475"/>
              <a:gd name="connsiteX1064" fmla="*/ 1473347 w 1863527"/>
              <a:gd name="connsiteY1064" fmla="*/ 1301803 h 2039475"/>
              <a:gd name="connsiteX1065" fmla="*/ 1471555 w 1863527"/>
              <a:gd name="connsiteY1065" fmla="*/ 1301803 h 2039475"/>
              <a:gd name="connsiteX1066" fmla="*/ 1467972 w 1863527"/>
              <a:gd name="connsiteY1066" fmla="*/ 1301803 h 2039475"/>
              <a:gd name="connsiteX1067" fmla="*/ 1467301 w 1863527"/>
              <a:gd name="connsiteY1067" fmla="*/ 1301803 h 2039475"/>
              <a:gd name="connsiteX1068" fmla="*/ 1460807 w 1863527"/>
              <a:gd name="connsiteY1068" fmla="*/ 1301803 h 2039475"/>
              <a:gd name="connsiteX1069" fmla="*/ 1459015 w 1863527"/>
              <a:gd name="connsiteY1069" fmla="*/ 1301803 h 2039475"/>
              <a:gd name="connsiteX1070" fmla="*/ 1473347 w 1863527"/>
              <a:gd name="connsiteY1070" fmla="*/ 1287457 h 2039475"/>
              <a:gd name="connsiteX1071" fmla="*/ 1459015 w 1863527"/>
              <a:gd name="connsiteY1071" fmla="*/ 1287457 h 2039475"/>
              <a:gd name="connsiteX1072" fmla="*/ 1170078 w 1863527"/>
              <a:gd name="connsiteY1072" fmla="*/ 1287457 h 2039475"/>
              <a:gd name="connsiteX1073" fmla="*/ 1155747 w 1863527"/>
              <a:gd name="connsiteY1073" fmla="*/ 1301803 h 2039475"/>
              <a:gd name="connsiteX1074" fmla="*/ 1170078 w 1863527"/>
              <a:gd name="connsiteY1074" fmla="*/ 1301803 h 2039475"/>
              <a:gd name="connsiteX1075" fmla="*/ 1170078 w 1863527"/>
              <a:gd name="connsiteY1075" fmla="*/ 1293733 h 2039475"/>
              <a:gd name="connsiteX1076" fmla="*/ 1170078 w 1863527"/>
              <a:gd name="connsiteY1076" fmla="*/ 1293509 h 2039475"/>
              <a:gd name="connsiteX1077" fmla="*/ 1170078 w 1863527"/>
              <a:gd name="connsiteY1077" fmla="*/ 1292837 h 2039475"/>
              <a:gd name="connsiteX1078" fmla="*/ 303268 w 1863527"/>
              <a:gd name="connsiteY1078" fmla="*/ 1287457 h 2039475"/>
              <a:gd name="connsiteX1079" fmla="*/ 317599 w 1863527"/>
              <a:gd name="connsiteY1079" fmla="*/ 1287457 h 2039475"/>
              <a:gd name="connsiteX1080" fmla="*/ 303268 w 1863527"/>
              <a:gd name="connsiteY1080" fmla="*/ 1301803 h 2039475"/>
              <a:gd name="connsiteX1081" fmla="*/ 1378611 w 1863527"/>
              <a:gd name="connsiteY1081" fmla="*/ 1281209 h 2039475"/>
              <a:gd name="connsiteX1082" fmla="*/ 1372565 w 1863527"/>
              <a:gd name="connsiteY1082" fmla="*/ 1287457 h 2039475"/>
              <a:gd name="connsiteX1083" fmla="*/ 1378611 w 1863527"/>
              <a:gd name="connsiteY1083" fmla="*/ 1281209 h 2039475"/>
              <a:gd name="connsiteX1084" fmla="*/ 1849195 w 1863527"/>
              <a:gd name="connsiteY1084" fmla="*/ 1272648 h 2039475"/>
              <a:gd name="connsiteX1085" fmla="*/ 1849195 w 1863527"/>
              <a:gd name="connsiteY1085" fmla="*/ 1287457 h 2039475"/>
              <a:gd name="connsiteX1086" fmla="*/ 1849195 w 1863527"/>
              <a:gd name="connsiteY1086" fmla="*/ 1272648 h 2039475"/>
              <a:gd name="connsiteX1087" fmla="*/ 1588921 w 1863527"/>
              <a:gd name="connsiteY1087" fmla="*/ 1272648 h 2039475"/>
              <a:gd name="connsiteX1088" fmla="*/ 1574590 w 1863527"/>
              <a:gd name="connsiteY1088" fmla="*/ 1287457 h 2039475"/>
              <a:gd name="connsiteX1089" fmla="*/ 1588921 w 1863527"/>
              <a:gd name="connsiteY1089" fmla="*/ 1272648 h 2039475"/>
              <a:gd name="connsiteX1090" fmla="*/ 1386897 w 1863527"/>
              <a:gd name="connsiteY1090" fmla="*/ 1272648 h 2039475"/>
              <a:gd name="connsiteX1091" fmla="*/ 1372565 w 1863527"/>
              <a:gd name="connsiteY1091" fmla="*/ 1287457 h 2039475"/>
              <a:gd name="connsiteX1092" fmla="*/ 1386897 w 1863527"/>
              <a:gd name="connsiteY1092" fmla="*/ 1287457 h 2039475"/>
              <a:gd name="connsiteX1093" fmla="*/ 1329109 w 1863527"/>
              <a:gd name="connsiteY1093" fmla="*/ 1272648 h 2039475"/>
              <a:gd name="connsiteX1094" fmla="*/ 1329109 w 1863527"/>
              <a:gd name="connsiteY1094" fmla="*/ 1274499 h 2039475"/>
              <a:gd name="connsiteX1095" fmla="*/ 1329109 w 1863527"/>
              <a:gd name="connsiteY1095" fmla="*/ 1279127 h 2039475"/>
              <a:gd name="connsiteX1096" fmla="*/ 1329109 w 1863527"/>
              <a:gd name="connsiteY1096" fmla="*/ 1280052 h 2039475"/>
              <a:gd name="connsiteX1097" fmla="*/ 1329109 w 1863527"/>
              <a:gd name="connsiteY1097" fmla="*/ 1280978 h 2039475"/>
              <a:gd name="connsiteX1098" fmla="*/ 1329109 w 1863527"/>
              <a:gd name="connsiteY1098" fmla="*/ 1287457 h 2039475"/>
              <a:gd name="connsiteX1099" fmla="*/ 1329109 w 1863527"/>
              <a:gd name="connsiteY1099" fmla="*/ 1272648 h 2039475"/>
              <a:gd name="connsiteX1100" fmla="*/ 303268 w 1863527"/>
              <a:gd name="connsiteY1100" fmla="*/ 1272648 h 2039475"/>
              <a:gd name="connsiteX1101" fmla="*/ 303268 w 1863527"/>
              <a:gd name="connsiteY1101" fmla="*/ 1281209 h 2039475"/>
              <a:gd name="connsiteX1102" fmla="*/ 303268 w 1863527"/>
              <a:gd name="connsiteY1102" fmla="*/ 1287457 h 2039475"/>
              <a:gd name="connsiteX1103" fmla="*/ 297222 w 1863527"/>
              <a:gd name="connsiteY1103" fmla="*/ 1287457 h 2039475"/>
              <a:gd name="connsiteX1104" fmla="*/ 288937 w 1863527"/>
              <a:gd name="connsiteY1104" fmla="*/ 1287457 h 2039475"/>
              <a:gd name="connsiteX1105" fmla="*/ 303268 w 1863527"/>
              <a:gd name="connsiteY1105" fmla="*/ 1301803 h 2039475"/>
              <a:gd name="connsiteX1106" fmla="*/ 288937 w 1863527"/>
              <a:gd name="connsiteY1106" fmla="*/ 1301803 h 2039475"/>
              <a:gd name="connsiteX1107" fmla="*/ 288937 w 1863527"/>
              <a:gd name="connsiteY1107" fmla="*/ 1316149 h 2039475"/>
              <a:gd name="connsiteX1108" fmla="*/ 292520 w 1863527"/>
              <a:gd name="connsiteY1108" fmla="*/ 1316149 h 2039475"/>
              <a:gd name="connsiteX1109" fmla="*/ 303268 w 1863527"/>
              <a:gd name="connsiteY1109" fmla="*/ 1316149 h 2039475"/>
              <a:gd name="connsiteX1110" fmla="*/ 317599 w 1863527"/>
              <a:gd name="connsiteY1110" fmla="*/ 1316149 h 2039475"/>
              <a:gd name="connsiteX1111" fmla="*/ 303268 w 1863527"/>
              <a:gd name="connsiteY1111" fmla="*/ 1301803 h 2039475"/>
              <a:gd name="connsiteX1112" fmla="*/ 305059 w 1863527"/>
              <a:gd name="connsiteY1112" fmla="*/ 1301803 h 2039475"/>
              <a:gd name="connsiteX1113" fmla="*/ 311553 w 1863527"/>
              <a:gd name="connsiteY1113" fmla="*/ 1301803 h 2039475"/>
              <a:gd name="connsiteX1114" fmla="*/ 312225 w 1863527"/>
              <a:gd name="connsiteY1114" fmla="*/ 1301803 h 2039475"/>
              <a:gd name="connsiteX1115" fmla="*/ 317599 w 1863527"/>
              <a:gd name="connsiteY1115" fmla="*/ 1301803 h 2039475"/>
              <a:gd name="connsiteX1116" fmla="*/ 317599 w 1863527"/>
              <a:gd name="connsiteY1116" fmla="*/ 1287457 h 2039475"/>
              <a:gd name="connsiteX1117" fmla="*/ 303268 w 1863527"/>
              <a:gd name="connsiteY1117" fmla="*/ 1272648 h 2039475"/>
              <a:gd name="connsiteX1118" fmla="*/ 1675833 w 1863527"/>
              <a:gd name="connsiteY1118" fmla="*/ 1258301 h 2039475"/>
              <a:gd name="connsiteX1119" fmla="*/ 1661502 w 1863527"/>
              <a:gd name="connsiteY1119" fmla="*/ 1272648 h 2039475"/>
              <a:gd name="connsiteX1120" fmla="*/ 1675833 w 1863527"/>
              <a:gd name="connsiteY1120" fmla="*/ 1272648 h 2039475"/>
              <a:gd name="connsiteX1121" fmla="*/ 1661502 w 1863527"/>
              <a:gd name="connsiteY1121" fmla="*/ 1287457 h 2039475"/>
              <a:gd name="connsiteX1122" fmla="*/ 1675833 w 1863527"/>
              <a:gd name="connsiteY1122" fmla="*/ 1287457 h 2039475"/>
              <a:gd name="connsiteX1123" fmla="*/ 1675833 w 1863527"/>
              <a:gd name="connsiteY1123" fmla="*/ 1272648 h 2039475"/>
              <a:gd name="connsiteX1124" fmla="*/ 1690165 w 1863527"/>
              <a:gd name="connsiteY1124" fmla="*/ 1258301 h 2039475"/>
              <a:gd name="connsiteX1125" fmla="*/ 1560259 w 1863527"/>
              <a:gd name="connsiteY1125" fmla="*/ 1258301 h 2039475"/>
              <a:gd name="connsiteX1126" fmla="*/ 1545927 w 1863527"/>
              <a:gd name="connsiteY1126" fmla="*/ 1272648 h 2039475"/>
              <a:gd name="connsiteX1127" fmla="*/ 1545927 w 1863527"/>
              <a:gd name="connsiteY1127" fmla="*/ 1258301 h 2039475"/>
              <a:gd name="connsiteX1128" fmla="*/ 1545927 w 1863527"/>
              <a:gd name="connsiteY1128" fmla="*/ 1260095 h 2039475"/>
              <a:gd name="connsiteX1129" fmla="*/ 1545927 w 1863527"/>
              <a:gd name="connsiteY1129" fmla="*/ 1272648 h 2039475"/>
              <a:gd name="connsiteX1130" fmla="*/ 1556676 w 1863527"/>
              <a:gd name="connsiteY1130" fmla="*/ 1272648 h 2039475"/>
              <a:gd name="connsiteX1131" fmla="*/ 1560259 w 1863527"/>
              <a:gd name="connsiteY1131" fmla="*/ 1272648 h 2039475"/>
              <a:gd name="connsiteX1132" fmla="*/ 1560259 w 1863527"/>
              <a:gd name="connsiteY1132" fmla="*/ 1276350 h 2039475"/>
              <a:gd name="connsiteX1133" fmla="*/ 1560259 w 1863527"/>
              <a:gd name="connsiteY1133" fmla="*/ 1287457 h 2039475"/>
              <a:gd name="connsiteX1134" fmla="*/ 1574590 w 1863527"/>
              <a:gd name="connsiteY1134" fmla="*/ 1272648 h 2039475"/>
              <a:gd name="connsiteX1135" fmla="*/ 1572799 w 1863527"/>
              <a:gd name="connsiteY1135" fmla="*/ 1272648 h 2039475"/>
              <a:gd name="connsiteX1136" fmla="*/ 1562050 w 1863527"/>
              <a:gd name="connsiteY1136" fmla="*/ 1272648 h 2039475"/>
              <a:gd name="connsiteX1137" fmla="*/ 1560259 w 1863527"/>
              <a:gd name="connsiteY1137" fmla="*/ 1272648 h 2039475"/>
              <a:gd name="connsiteX1138" fmla="*/ 1560259 w 1863527"/>
              <a:gd name="connsiteY1138" fmla="*/ 1258301 h 2039475"/>
              <a:gd name="connsiteX1139" fmla="*/ 1558467 w 1863527"/>
              <a:gd name="connsiteY1139" fmla="*/ 1258301 h 2039475"/>
              <a:gd name="connsiteX1140" fmla="*/ 1545927 w 1863527"/>
              <a:gd name="connsiteY1140" fmla="*/ 1258301 h 2039475"/>
              <a:gd name="connsiteX1141" fmla="*/ 1847180 w 1863527"/>
              <a:gd name="connsiteY1141" fmla="*/ 1252249 h 2039475"/>
              <a:gd name="connsiteX1142" fmla="*/ 1849195 w 1863527"/>
              <a:gd name="connsiteY1142" fmla="*/ 1258301 h 2039475"/>
              <a:gd name="connsiteX1143" fmla="*/ 1843821 w 1863527"/>
              <a:gd name="connsiteY1143" fmla="*/ 1256508 h 2039475"/>
              <a:gd name="connsiteX1144" fmla="*/ 1843821 w 1863527"/>
              <a:gd name="connsiteY1144" fmla="*/ 1256508 h 2039475"/>
              <a:gd name="connsiteX1145" fmla="*/ 1845500 w 1863527"/>
              <a:gd name="connsiteY1145" fmla="*/ 1252585 h 2039475"/>
              <a:gd name="connsiteX1146" fmla="*/ 1646709 w 1863527"/>
              <a:gd name="connsiteY1146" fmla="*/ 1243955 h 2039475"/>
              <a:gd name="connsiteX1147" fmla="*/ 1632377 w 1863527"/>
              <a:gd name="connsiteY1147" fmla="*/ 1258301 h 2039475"/>
              <a:gd name="connsiteX1148" fmla="*/ 1415559 w 1863527"/>
              <a:gd name="connsiteY1148" fmla="*/ 1243955 h 2039475"/>
              <a:gd name="connsiteX1149" fmla="*/ 1401228 w 1863527"/>
              <a:gd name="connsiteY1149" fmla="*/ 1258301 h 2039475"/>
              <a:gd name="connsiteX1150" fmla="*/ 1415559 w 1863527"/>
              <a:gd name="connsiteY1150" fmla="*/ 1243955 h 2039475"/>
              <a:gd name="connsiteX1151" fmla="*/ 1343441 w 1863527"/>
              <a:gd name="connsiteY1151" fmla="*/ 1243955 h 2039475"/>
              <a:gd name="connsiteX1152" fmla="*/ 1329109 w 1863527"/>
              <a:gd name="connsiteY1152" fmla="*/ 1258301 h 2039475"/>
              <a:gd name="connsiteX1153" fmla="*/ 1343441 w 1863527"/>
              <a:gd name="connsiteY1153" fmla="*/ 1258301 h 2039475"/>
              <a:gd name="connsiteX1154" fmla="*/ 1343441 w 1863527"/>
              <a:gd name="connsiteY1154" fmla="*/ 1243955 h 2039475"/>
              <a:gd name="connsiteX1155" fmla="*/ 375387 w 1863527"/>
              <a:gd name="connsiteY1155" fmla="*/ 1243955 h 2039475"/>
              <a:gd name="connsiteX1156" fmla="*/ 390180 w 1863527"/>
              <a:gd name="connsiteY1156" fmla="*/ 1258301 h 2039475"/>
              <a:gd name="connsiteX1157" fmla="*/ 390180 w 1863527"/>
              <a:gd name="connsiteY1157" fmla="*/ 1269061 h 2039475"/>
              <a:gd name="connsiteX1158" fmla="*/ 390180 w 1863527"/>
              <a:gd name="connsiteY1158" fmla="*/ 1272648 h 2039475"/>
              <a:gd name="connsiteX1159" fmla="*/ 375387 w 1863527"/>
              <a:gd name="connsiteY1159" fmla="*/ 1272648 h 2039475"/>
              <a:gd name="connsiteX1160" fmla="*/ 375387 w 1863527"/>
              <a:gd name="connsiteY1160" fmla="*/ 1287457 h 2039475"/>
              <a:gd name="connsiteX1161" fmla="*/ 361055 w 1863527"/>
              <a:gd name="connsiteY1161" fmla="*/ 1287457 h 2039475"/>
              <a:gd name="connsiteX1162" fmla="*/ 361055 w 1863527"/>
              <a:gd name="connsiteY1162" fmla="*/ 1289250 h 2039475"/>
              <a:gd name="connsiteX1163" fmla="*/ 361055 w 1863527"/>
              <a:gd name="connsiteY1163" fmla="*/ 1295751 h 2039475"/>
              <a:gd name="connsiteX1164" fmla="*/ 361055 w 1863527"/>
              <a:gd name="connsiteY1164" fmla="*/ 1301803 h 2039475"/>
              <a:gd name="connsiteX1165" fmla="*/ 375387 w 1863527"/>
              <a:gd name="connsiteY1165" fmla="*/ 1316149 h 2039475"/>
              <a:gd name="connsiteX1166" fmla="*/ 390180 w 1863527"/>
              <a:gd name="connsiteY1166" fmla="*/ 1316149 h 2039475"/>
              <a:gd name="connsiteX1167" fmla="*/ 390180 w 1863527"/>
              <a:gd name="connsiteY1167" fmla="*/ 1301803 h 2039475"/>
              <a:gd name="connsiteX1168" fmla="*/ 381628 w 1863527"/>
              <a:gd name="connsiteY1168" fmla="*/ 1301803 h 2039475"/>
              <a:gd name="connsiteX1169" fmla="*/ 380934 w 1863527"/>
              <a:gd name="connsiteY1169" fmla="*/ 1301803 h 2039475"/>
              <a:gd name="connsiteX1170" fmla="*/ 375387 w 1863527"/>
              <a:gd name="connsiteY1170" fmla="*/ 1301803 h 2039475"/>
              <a:gd name="connsiteX1171" fmla="*/ 375387 w 1863527"/>
              <a:gd name="connsiteY1171" fmla="*/ 1287457 h 2039475"/>
              <a:gd name="connsiteX1172" fmla="*/ 390180 w 1863527"/>
              <a:gd name="connsiteY1172" fmla="*/ 1287457 h 2039475"/>
              <a:gd name="connsiteX1173" fmla="*/ 391971 w 1863527"/>
              <a:gd name="connsiteY1173" fmla="*/ 1287457 h 2039475"/>
              <a:gd name="connsiteX1174" fmla="*/ 402720 w 1863527"/>
              <a:gd name="connsiteY1174" fmla="*/ 1287457 h 2039475"/>
              <a:gd name="connsiteX1175" fmla="*/ 404511 w 1863527"/>
              <a:gd name="connsiteY1175" fmla="*/ 1287457 h 2039475"/>
              <a:gd name="connsiteX1176" fmla="*/ 404511 w 1863527"/>
              <a:gd name="connsiteY1176" fmla="*/ 1272648 h 2039475"/>
              <a:gd name="connsiteX1177" fmla="*/ 404511 w 1863527"/>
              <a:gd name="connsiteY1177" fmla="*/ 1270854 h 2039475"/>
              <a:gd name="connsiteX1178" fmla="*/ 404511 w 1863527"/>
              <a:gd name="connsiteY1178" fmla="*/ 1260095 h 2039475"/>
              <a:gd name="connsiteX1179" fmla="*/ 404511 w 1863527"/>
              <a:gd name="connsiteY1179" fmla="*/ 1258301 h 2039475"/>
              <a:gd name="connsiteX1180" fmla="*/ 390180 w 1863527"/>
              <a:gd name="connsiteY1180" fmla="*/ 1258301 h 2039475"/>
              <a:gd name="connsiteX1181" fmla="*/ 390180 w 1863527"/>
              <a:gd name="connsiteY1181" fmla="*/ 1256508 h 2039475"/>
              <a:gd name="connsiteX1182" fmla="*/ 390180 w 1863527"/>
              <a:gd name="connsiteY1182" fmla="*/ 1243955 h 2039475"/>
              <a:gd name="connsiteX1183" fmla="*/ 259812 w 1863527"/>
              <a:gd name="connsiteY1183" fmla="*/ 1243955 h 2039475"/>
              <a:gd name="connsiteX1184" fmla="*/ 259812 w 1863527"/>
              <a:gd name="connsiteY1184" fmla="*/ 1258301 h 2039475"/>
              <a:gd name="connsiteX1185" fmla="*/ 245481 w 1863527"/>
              <a:gd name="connsiteY1185" fmla="*/ 1258301 h 2039475"/>
              <a:gd name="connsiteX1186" fmla="*/ 245481 w 1863527"/>
              <a:gd name="connsiteY1186" fmla="*/ 1272648 h 2039475"/>
              <a:gd name="connsiteX1187" fmla="*/ 245481 w 1863527"/>
              <a:gd name="connsiteY1187" fmla="*/ 1287457 h 2039475"/>
              <a:gd name="connsiteX1188" fmla="*/ 259812 w 1863527"/>
              <a:gd name="connsiteY1188" fmla="*/ 1287457 h 2039475"/>
              <a:gd name="connsiteX1189" fmla="*/ 259812 w 1863527"/>
              <a:gd name="connsiteY1189" fmla="*/ 1301803 h 2039475"/>
              <a:gd name="connsiteX1190" fmla="*/ 274606 w 1863527"/>
              <a:gd name="connsiteY1190" fmla="*/ 1301803 h 2039475"/>
              <a:gd name="connsiteX1191" fmla="*/ 274606 w 1863527"/>
              <a:gd name="connsiteY1191" fmla="*/ 1287457 h 2039475"/>
              <a:gd name="connsiteX1192" fmla="*/ 270908 w 1863527"/>
              <a:gd name="connsiteY1192" fmla="*/ 1287457 h 2039475"/>
              <a:gd name="connsiteX1193" fmla="*/ 259812 w 1863527"/>
              <a:gd name="connsiteY1193" fmla="*/ 1287457 h 2039475"/>
              <a:gd name="connsiteX1194" fmla="*/ 259812 w 1863527"/>
              <a:gd name="connsiteY1194" fmla="*/ 1272648 h 2039475"/>
              <a:gd name="connsiteX1195" fmla="*/ 259812 w 1863527"/>
              <a:gd name="connsiteY1195" fmla="*/ 1258301 h 2039475"/>
              <a:gd name="connsiteX1196" fmla="*/ 274606 w 1863527"/>
              <a:gd name="connsiteY1196" fmla="*/ 1258301 h 2039475"/>
              <a:gd name="connsiteX1197" fmla="*/ 274606 w 1863527"/>
              <a:gd name="connsiteY1197" fmla="*/ 1272648 h 2039475"/>
              <a:gd name="connsiteX1198" fmla="*/ 288937 w 1863527"/>
              <a:gd name="connsiteY1198" fmla="*/ 1258301 h 2039475"/>
              <a:gd name="connsiteX1199" fmla="*/ 283563 w 1863527"/>
              <a:gd name="connsiteY1199" fmla="*/ 1258301 h 2039475"/>
              <a:gd name="connsiteX1200" fmla="*/ 282891 w 1863527"/>
              <a:gd name="connsiteY1200" fmla="*/ 1258301 h 2039475"/>
              <a:gd name="connsiteX1201" fmla="*/ 274606 w 1863527"/>
              <a:gd name="connsiteY1201" fmla="*/ 1258301 h 2039475"/>
              <a:gd name="connsiteX1202" fmla="*/ 259812 w 1863527"/>
              <a:gd name="connsiteY1202" fmla="*/ 1243955 h 2039475"/>
              <a:gd name="connsiteX1203" fmla="*/ 1632377 w 1863527"/>
              <a:gd name="connsiteY1203" fmla="*/ 1229609 h 2039475"/>
              <a:gd name="connsiteX1204" fmla="*/ 1632377 w 1863527"/>
              <a:gd name="connsiteY1204" fmla="*/ 1231403 h 2039475"/>
              <a:gd name="connsiteX1205" fmla="*/ 1632377 w 1863527"/>
              <a:gd name="connsiteY1205" fmla="*/ 1243955 h 2039475"/>
              <a:gd name="connsiteX1206" fmla="*/ 1646709 w 1863527"/>
              <a:gd name="connsiteY1206" fmla="*/ 1229609 h 2039475"/>
              <a:gd name="connsiteX1207" fmla="*/ 1618046 w 1863527"/>
              <a:gd name="connsiteY1207" fmla="*/ 1229609 h 2039475"/>
              <a:gd name="connsiteX1208" fmla="*/ 1603715 w 1863527"/>
              <a:gd name="connsiteY1208" fmla="*/ 1243955 h 2039475"/>
              <a:gd name="connsiteX1209" fmla="*/ 1605506 w 1863527"/>
              <a:gd name="connsiteY1209" fmla="*/ 1243955 h 2039475"/>
              <a:gd name="connsiteX1210" fmla="*/ 1612000 w 1863527"/>
              <a:gd name="connsiteY1210" fmla="*/ 1243955 h 2039475"/>
              <a:gd name="connsiteX1211" fmla="*/ 1612672 w 1863527"/>
              <a:gd name="connsiteY1211" fmla="*/ 1243955 h 2039475"/>
              <a:gd name="connsiteX1212" fmla="*/ 1616255 w 1863527"/>
              <a:gd name="connsiteY1212" fmla="*/ 1243955 h 2039475"/>
              <a:gd name="connsiteX1213" fmla="*/ 1618046 w 1863527"/>
              <a:gd name="connsiteY1213" fmla="*/ 1243955 h 2039475"/>
              <a:gd name="connsiteX1214" fmla="*/ 1545927 w 1863527"/>
              <a:gd name="connsiteY1214" fmla="*/ 1229609 h 2039475"/>
              <a:gd name="connsiteX1215" fmla="*/ 1531134 w 1863527"/>
              <a:gd name="connsiteY1215" fmla="*/ 1243955 h 2039475"/>
              <a:gd name="connsiteX1216" fmla="*/ 1545927 w 1863527"/>
              <a:gd name="connsiteY1216" fmla="*/ 1229609 h 2039475"/>
              <a:gd name="connsiteX1217" fmla="*/ 1430353 w 1863527"/>
              <a:gd name="connsiteY1217" fmla="*/ 1229609 h 2039475"/>
              <a:gd name="connsiteX1218" fmla="*/ 1415559 w 1863527"/>
              <a:gd name="connsiteY1218" fmla="*/ 1243955 h 2039475"/>
              <a:gd name="connsiteX1219" fmla="*/ 1401228 w 1863527"/>
              <a:gd name="connsiteY1219" fmla="*/ 1243955 h 2039475"/>
              <a:gd name="connsiteX1220" fmla="*/ 1401228 w 1863527"/>
              <a:gd name="connsiteY1220" fmla="*/ 1258301 h 2039475"/>
              <a:gd name="connsiteX1221" fmla="*/ 1415559 w 1863527"/>
              <a:gd name="connsiteY1221" fmla="*/ 1258301 h 2039475"/>
              <a:gd name="connsiteX1222" fmla="*/ 1415559 w 1863527"/>
              <a:gd name="connsiteY1222" fmla="*/ 1243955 h 2039475"/>
              <a:gd name="connsiteX1223" fmla="*/ 1417408 w 1863527"/>
              <a:gd name="connsiteY1223" fmla="*/ 1243955 h 2039475"/>
              <a:gd name="connsiteX1224" fmla="*/ 1430353 w 1863527"/>
              <a:gd name="connsiteY1224" fmla="*/ 1243955 h 2039475"/>
              <a:gd name="connsiteX1225" fmla="*/ 433174 w 1863527"/>
              <a:gd name="connsiteY1225" fmla="*/ 1229609 h 2039475"/>
              <a:gd name="connsiteX1226" fmla="*/ 447968 w 1863527"/>
              <a:gd name="connsiteY1226" fmla="*/ 1243955 h 2039475"/>
              <a:gd name="connsiteX1227" fmla="*/ 433174 w 1863527"/>
              <a:gd name="connsiteY1227" fmla="*/ 1229609 h 2039475"/>
              <a:gd name="connsiteX1228" fmla="*/ 1603484 w 1863527"/>
              <a:gd name="connsiteY1228" fmla="*/ 1223362 h 2039475"/>
              <a:gd name="connsiteX1229" fmla="*/ 1603715 w 1863527"/>
              <a:gd name="connsiteY1229" fmla="*/ 1229609 h 2039475"/>
              <a:gd name="connsiteX1230" fmla="*/ 1593063 w 1863527"/>
              <a:gd name="connsiteY1230" fmla="*/ 1227832 h 2039475"/>
              <a:gd name="connsiteX1231" fmla="*/ 1601866 w 1863527"/>
              <a:gd name="connsiteY1231" fmla="*/ 1224056 h 2039475"/>
              <a:gd name="connsiteX1232" fmla="*/ 1603484 w 1863527"/>
              <a:gd name="connsiteY1232" fmla="*/ 1223362 h 2039475"/>
              <a:gd name="connsiteX1233" fmla="*/ 1560259 w 1863527"/>
              <a:gd name="connsiteY1233" fmla="*/ 1214800 h 2039475"/>
              <a:gd name="connsiteX1234" fmla="*/ 1545927 w 1863527"/>
              <a:gd name="connsiteY1234" fmla="*/ 1229609 h 2039475"/>
              <a:gd name="connsiteX1235" fmla="*/ 1544078 w 1863527"/>
              <a:gd name="connsiteY1235" fmla="*/ 1229609 h 2039475"/>
              <a:gd name="connsiteX1236" fmla="*/ 1540380 w 1863527"/>
              <a:gd name="connsiteY1236" fmla="*/ 1229609 h 2039475"/>
              <a:gd name="connsiteX1237" fmla="*/ 1539686 w 1863527"/>
              <a:gd name="connsiteY1237" fmla="*/ 1229609 h 2039475"/>
              <a:gd name="connsiteX1238" fmla="*/ 1532983 w 1863527"/>
              <a:gd name="connsiteY1238" fmla="*/ 1229609 h 2039475"/>
              <a:gd name="connsiteX1239" fmla="*/ 1531134 w 1863527"/>
              <a:gd name="connsiteY1239" fmla="*/ 1229609 h 2039475"/>
              <a:gd name="connsiteX1240" fmla="*/ 1516803 w 1863527"/>
              <a:gd name="connsiteY1240" fmla="*/ 1243955 h 2039475"/>
              <a:gd name="connsiteX1241" fmla="*/ 1531134 w 1863527"/>
              <a:gd name="connsiteY1241" fmla="*/ 1229609 h 2039475"/>
              <a:gd name="connsiteX1242" fmla="*/ 1531134 w 1863527"/>
              <a:gd name="connsiteY1242" fmla="*/ 1243955 h 2039475"/>
              <a:gd name="connsiteX1243" fmla="*/ 1545927 w 1863527"/>
              <a:gd name="connsiteY1243" fmla="*/ 1243955 h 2039475"/>
              <a:gd name="connsiteX1244" fmla="*/ 1545927 w 1863527"/>
              <a:gd name="connsiteY1244" fmla="*/ 1229609 h 2039475"/>
              <a:gd name="connsiteX1245" fmla="*/ 1560259 w 1863527"/>
              <a:gd name="connsiteY1245" fmla="*/ 1229609 h 2039475"/>
              <a:gd name="connsiteX1246" fmla="*/ 1531134 w 1863527"/>
              <a:gd name="connsiteY1246" fmla="*/ 1214800 h 2039475"/>
              <a:gd name="connsiteX1247" fmla="*/ 1516803 w 1863527"/>
              <a:gd name="connsiteY1247" fmla="*/ 1229609 h 2039475"/>
              <a:gd name="connsiteX1248" fmla="*/ 1531134 w 1863527"/>
              <a:gd name="connsiteY1248" fmla="*/ 1214800 h 2039475"/>
              <a:gd name="connsiteX1249" fmla="*/ 1386897 w 1863527"/>
              <a:gd name="connsiteY1249" fmla="*/ 1214800 h 2039475"/>
              <a:gd name="connsiteX1250" fmla="*/ 1386897 w 1863527"/>
              <a:gd name="connsiteY1250" fmla="*/ 1229609 h 2039475"/>
              <a:gd name="connsiteX1251" fmla="*/ 1372565 w 1863527"/>
              <a:gd name="connsiteY1251" fmla="*/ 1243955 h 2039475"/>
              <a:gd name="connsiteX1252" fmla="*/ 1372565 w 1863527"/>
              <a:gd name="connsiteY1252" fmla="*/ 1258301 h 2039475"/>
              <a:gd name="connsiteX1253" fmla="*/ 1386897 w 1863527"/>
              <a:gd name="connsiteY1253" fmla="*/ 1243955 h 2039475"/>
              <a:gd name="connsiteX1254" fmla="*/ 1401228 w 1863527"/>
              <a:gd name="connsiteY1254" fmla="*/ 1229609 h 2039475"/>
              <a:gd name="connsiteX1255" fmla="*/ 1399437 w 1863527"/>
              <a:gd name="connsiteY1255" fmla="*/ 1229609 h 2039475"/>
              <a:gd name="connsiteX1256" fmla="*/ 1395854 w 1863527"/>
              <a:gd name="connsiteY1256" fmla="*/ 1229609 h 2039475"/>
              <a:gd name="connsiteX1257" fmla="*/ 1395182 w 1863527"/>
              <a:gd name="connsiteY1257" fmla="*/ 1229609 h 2039475"/>
              <a:gd name="connsiteX1258" fmla="*/ 1386897 w 1863527"/>
              <a:gd name="connsiteY1258" fmla="*/ 1229609 h 2039475"/>
              <a:gd name="connsiteX1259" fmla="*/ 1401228 w 1863527"/>
              <a:gd name="connsiteY1259" fmla="*/ 1214800 h 2039475"/>
              <a:gd name="connsiteX1260" fmla="*/ 404511 w 1863527"/>
              <a:gd name="connsiteY1260" fmla="*/ 1214800 h 2039475"/>
              <a:gd name="connsiteX1261" fmla="*/ 418843 w 1863527"/>
              <a:gd name="connsiteY1261" fmla="*/ 1229609 h 2039475"/>
              <a:gd name="connsiteX1262" fmla="*/ 404511 w 1863527"/>
              <a:gd name="connsiteY1262" fmla="*/ 1214800 h 2039475"/>
              <a:gd name="connsiteX1263" fmla="*/ 259812 w 1863527"/>
              <a:gd name="connsiteY1263" fmla="*/ 1214800 h 2039475"/>
              <a:gd name="connsiteX1264" fmla="*/ 259812 w 1863527"/>
              <a:gd name="connsiteY1264" fmla="*/ 1229609 h 2039475"/>
              <a:gd name="connsiteX1265" fmla="*/ 274606 w 1863527"/>
              <a:gd name="connsiteY1265" fmla="*/ 1229609 h 2039475"/>
              <a:gd name="connsiteX1266" fmla="*/ 274606 w 1863527"/>
              <a:gd name="connsiteY1266" fmla="*/ 1214800 h 2039475"/>
              <a:gd name="connsiteX1267" fmla="*/ 259812 w 1863527"/>
              <a:gd name="connsiteY1267" fmla="*/ 1214800 h 2039475"/>
              <a:gd name="connsiteX1268" fmla="*/ 1516803 w 1863527"/>
              <a:gd name="connsiteY1268" fmla="*/ 1200454 h 2039475"/>
              <a:gd name="connsiteX1269" fmla="*/ 1516803 w 1863527"/>
              <a:gd name="connsiteY1269" fmla="*/ 1214800 h 2039475"/>
              <a:gd name="connsiteX1270" fmla="*/ 1502471 w 1863527"/>
              <a:gd name="connsiteY1270" fmla="*/ 1229609 h 2039475"/>
              <a:gd name="connsiteX1271" fmla="*/ 1504263 w 1863527"/>
              <a:gd name="connsiteY1271" fmla="*/ 1229609 h 2039475"/>
              <a:gd name="connsiteX1272" fmla="*/ 1510757 w 1863527"/>
              <a:gd name="connsiteY1272" fmla="*/ 1229609 h 2039475"/>
              <a:gd name="connsiteX1273" fmla="*/ 1511429 w 1863527"/>
              <a:gd name="connsiteY1273" fmla="*/ 1229609 h 2039475"/>
              <a:gd name="connsiteX1274" fmla="*/ 1516803 w 1863527"/>
              <a:gd name="connsiteY1274" fmla="*/ 1229609 h 2039475"/>
              <a:gd name="connsiteX1275" fmla="*/ 1531134 w 1863527"/>
              <a:gd name="connsiteY1275" fmla="*/ 1214800 h 2039475"/>
              <a:gd name="connsiteX1276" fmla="*/ 1529343 w 1863527"/>
              <a:gd name="connsiteY1276" fmla="*/ 1214800 h 2039475"/>
              <a:gd name="connsiteX1277" fmla="*/ 1518594 w 1863527"/>
              <a:gd name="connsiteY1277" fmla="*/ 1214800 h 2039475"/>
              <a:gd name="connsiteX1278" fmla="*/ 1516803 w 1863527"/>
              <a:gd name="connsiteY1278" fmla="*/ 1214800 h 2039475"/>
              <a:gd name="connsiteX1279" fmla="*/ 1531134 w 1863527"/>
              <a:gd name="connsiteY1279" fmla="*/ 1200454 h 2039475"/>
              <a:gd name="connsiteX1280" fmla="*/ 490961 w 1863527"/>
              <a:gd name="connsiteY1280" fmla="*/ 1200454 h 2039475"/>
              <a:gd name="connsiteX1281" fmla="*/ 490961 w 1863527"/>
              <a:gd name="connsiteY1281" fmla="*/ 1214800 h 2039475"/>
              <a:gd name="connsiteX1282" fmla="*/ 505755 w 1863527"/>
              <a:gd name="connsiteY1282" fmla="*/ 1214800 h 2039475"/>
              <a:gd name="connsiteX1283" fmla="*/ 490961 w 1863527"/>
              <a:gd name="connsiteY1283" fmla="*/ 1200454 h 2039475"/>
              <a:gd name="connsiteX1284" fmla="*/ 1415559 w 1863527"/>
              <a:gd name="connsiteY1284" fmla="*/ 1186108 h 2039475"/>
              <a:gd name="connsiteX1285" fmla="*/ 1401228 w 1863527"/>
              <a:gd name="connsiteY1285" fmla="*/ 1200454 h 2039475"/>
              <a:gd name="connsiteX1286" fmla="*/ 1415559 w 1863527"/>
              <a:gd name="connsiteY1286" fmla="*/ 1200454 h 2039475"/>
              <a:gd name="connsiteX1287" fmla="*/ 1415559 w 1863527"/>
              <a:gd name="connsiteY1287" fmla="*/ 1192160 h 2039475"/>
              <a:gd name="connsiteX1288" fmla="*/ 1415559 w 1863527"/>
              <a:gd name="connsiteY1288" fmla="*/ 1191488 h 2039475"/>
              <a:gd name="connsiteX1289" fmla="*/ 1415559 w 1863527"/>
              <a:gd name="connsiteY1289" fmla="*/ 1186108 h 2039475"/>
              <a:gd name="connsiteX1290" fmla="*/ 317599 w 1863527"/>
              <a:gd name="connsiteY1290" fmla="*/ 1186108 h 2039475"/>
              <a:gd name="connsiteX1291" fmla="*/ 317599 w 1863527"/>
              <a:gd name="connsiteY1291" fmla="*/ 1200454 h 2039475"/>
              <a:gd name="connsiteX1292" fmla="*/ 317599 w 1863527"/>
              <a:gd name="connsiteY1292" fmla="*/ 1214800 h 2039475"/>
              <a:gd name="connsiteX1293" fmla="*/ 317599 w 1863527"/>
              <a:gd name="connsiteY1293" fmla="*/ 1229609 h 2039475"/>
              <a:gd name="connsiteX1294" fmla="*/ 315808 w 1863527"/>
              <a:gd name="connsiteY1294" fmla="*/ 1229609 h 2039475"/>
              <a:gd name="connsiteX1295" fmla="*/ 305059 w 1863527"/>
              <a:gd name="connsiteY1295" fmla="*/ 1229609 h 2039475"/>
              <a:gd name="connsiteX1296" fmla="*/ 303268 w 1863527"/>
              <a:gd name="connsiteY1296" fmla="*/ 1229609 h 2039475"/>
              <a:gd name="connsiteX1297" fmla="*/ 303268 w 1863527"/>
              <a:gd name="connsiteY1297" fmla="*/ 1214800 h 2039475"/>
              <a:gd name="connsiteX1298" fmla="*/ 299685 w 1863527"/>
              <a:gd name="connsiteY1298" fmla="*/ 1214800 h 2039475"/>
              <a:gd name="connsiteX1299" fmla="*/ 290728 w 1863527"/>
              <a:gd name="connsiteY1299" fmla="*/ 1214800 h 2039475"/>
              <a:gd name="connsiteX1300" fmla="*/ 288937 w 1863527"/>
              <a:gd name="connsiteY1300" fmla="*/ 1214800 h 2039475"/>
              <a:gd name="connsiteX1301" fmla="*/ 288937 w 1863527"/>
              <a:gd name="connsiteY1301" fmla="*/ 1229609 h 2039475"/>
              <a:gd name="connsiteX1302" fmla="*/ 303268 w 1863527"/>
              <a:gd name="connsiteY1302" fmla="*/ 1229609 h 2039475"/>
              <a:gd name="connsiteX1303" fmla="*/ 303268 w 1863527"/>
              <a:gd name="connsiteY1303" fmla="*/ 1243955 h 2039475"/>
              <a:gd name="connsiteX1304" fmla="*/ 303268 w 1863527"/>
              <a:gd name="connsiteY1304" fmla="*/ 1258301 h 2039475"/>
              <a:gd name="connsiteX1305" fmla="*/ 317599 w 1863527"/>
              <a:gd name="connsiteY1305" fmla="*/ 1258301 h 2039475"/>
              <a:gd name="connsiteX1306" fmla="*/ 317599 w 1863527"/>
              <a:gd name="connsiteY1306" fmla="*/ 1243955 h 2039475"/>
              <a:gd name="connsiteX1307" fmla="*/ 317599 w 1863527"/>
              <a:gd name="connsiteY1307" fmla="*/ 1229609 h 2039475"/>
              <a:gd name="connsiteX1308" fmla="*/ 332393 w 1863527"/>
              <a:gd name="connsiteY1308" fmla="*/ 1229609 h 2039475"/>
              <a:gd name="connsiteX1309" fmla="*/ 332393 w 1863527"/>
              <a:gd name="connsiteY1309" fmla="*/ 1214800 h 2039475"/>
              <a:gd name="connsiteX1310" fmla="*/ 332393 w 1863527"/>
              <a:gd name="connsiteY1310" fmla="*/ 1200454 h 2039475"/>
              <a:gd name="connsiteX1311" fmla="*/ 332393 w 1863527"/>
              <a:gd name="connsiteY1311" fmla="*/ 1198660 h 2039475"/>
              <a:gd name="connsiteX1312" fmla="*/ 332393 w 1863527"/>
              <a:gd name="connsiteY1312" fmla="*/ 1196867 h 2039475"/>
              <a:gd name="connsiteX1313" fmla="*/ 332393 w 1863527"/>
              <a:gd name="connsiteY1313" fmla="*/ 1186108 h 2039475"/>
              <a:gd name="connsiteX1314" fmla="*/ 330544 w 1863527"/>
              <a:gd name="connsiteY1314" fmla="*/ 1186108 h 2039475"/>
              <a:gd name="connsiteX1315" fmla="*/ 323840 w 1863527"/>
              <a:gd name="connsiteY1315" fmla="*/ 1186108 h 2039475"/>
              <a:gd name="connsiteX1316" fmla="*/ 323147 w 1863527"/>
              <a:gd name="connsiteY1316" fmla="*/ 1186108 h 2039475"/>
              <a:gd name="connsiteX1317" fmla="*/ 317599 w 1863527"/>
              <a:gd name="connsiteY1317" fmla="*/ 1186108 h 2039475"/>
              <a:gd name="connsiteX1318" fmla="*/ 1497260 w 1863527"/>
              <a:gd name="connsiteY1318" fmla="*/ 1180891 h 2039475"/>
              <a:gd name="connsiteX1319" fmla="*/ 1495306 w 1863527"/>
              <a:gd name="connsiteY1319" fmla="*/ 1184314 h 2039475"/>
              <a:gd name="connsiteX1320" fmla="*/ 1488140 w 1863527"/>
              <a:gd name="connsiteY1320" fmla="*/ 1186108 h 2039475"/>
              <a:gd name="connsiteX1321" fmla="*/ 1588921 w 1863527"/>
              <a:gd name="connsiteY1321" fmla="*/ 1171761 h 2039475"/>
              <a:gd name="connsiteX1322" fmla="*/ 1574590 w 1863527"/>
              <a:gd name="connsiteY1322" fmla="*/ 1186108 h 2039475"/>
              <a:gd name="connsiteX1323" fmla="*/ 1560259 w 1863527"/>
              <a:gd name="connsiteY1323" fmla="*/ 1200454 h 2039475"/>
              <a:gd name="connsiteX1324" fmla="*/ 1574590 w 1863527"/>
              <a:gd name="connsiteY1324" fmla="*/ 1200454 h 2039475"/>
              <a:gd name="connsiteX1325" fmla="*/ 1579964 w 1863527"/>
              <a:gd name="connsiteY1325" fmla="*/ 1200454 h 2039475"/>
              <a:gd name="connsiteX1326" fmla="*/ 1580636 w 1863527"/>
              <a:gd name="connsiteY1326" fmla="*/ 1200454 h 2039475"/>
              <a:gd name="connsiteX1327" fmla="*/ 1583106 w 1863527"/>
              <a:gd name="connsiteY1327" fmla="*/ 1200454 h 2039475"/>
              <a:gd name="connsiteX1328" fmla="*/ 1585338 w 1863527"/>
              <a:gd name="connsiteY1328" fmla="*/ 1200454 h 2039475"/>
              <a:gd name="connsiteX1329" fmla="*/ 1585396 w 1863527"/>
              <a:gd name="connsiteY1329" fmla="*/ 1200454 h 2039475"/>
              <a:gd name="connsiteX1330" fmla="*/ 1588921 w 1863527"/>
              <a:gd name="connsiteY1330" fmla="*/ 1200454 h 2039475"/>
              <a:gd name="connsiteX1331" fmla="*/ 1588921 w 1863527"/>
              <a:gd name="connsiteY1331" fmla="*/ 1214800 h 2039475"/>
              <a:gd name="connsiteX1332" fmla="*/ 1603715 w 1863527"/>
              <a:gd name="connsiteY1332" fmla="*/ 1214800 h 2039475"/>
              <a:gd name="connsiteX1333" fmla="*/ 1592620 w 1863527"/>
              <a:gd name="connsiteY1333" fmla="*/ 1227758 h 2039475"/>
              <a:gd name="connsiteX1334" fmla="*/ 1593063 w 1863527"/>
              <a:gd name="connsiteY1334" fmla="*/ 1227832 h 2039475"/>
              <a:gd name="connsiteX1335" fmla="*/ 1588921 w 1863527"/>
              <a:gd name="connsiteY1335" fmla="*/ 1229609 h 2039475"/>
              <a:gd name="connsiteX1336" fmla="*/ 1590770 w 1863527"/>
              <a:gd name="connsiteY1336" fmla="*/ 1229609 h 2039475"/>
              <a:gd name="connsiteX1337" fmla="*/ 1597474 w 1863527"/>
              <a:gd name="connsiteY1337" fmla="*/ 1229609 h 2039475"/>
              <a:gd name="connsiteX1338" fmla="*/ 1598167 w 1863527"/>
              <a:gd name="connsiteY1338" fmla="*/ 1229609 h 2039475"/>
              <a:gd name="connsiteX1339" fmla="*/ 1603715 w 1863527"/>
              <a:gd name="connsiteY1339" fmla="*/ 1229609 h 2039475"/>
              <a:gd name="connsiteX1340" fmla="*/ 1603715 w 1863527"/>
              <a:gd name="connsiteY1340" fmla="*/ 1227758 h 2039475"/>
              <a:gd name="connsiteX1341" fmla="*/ 1603715 w 1863527"/>
              <a:gd name="connsiteY1341" fmla="*/ 1223130 h 2039475"/>
              <a:gd name="connsiteX1342" fmla="*/ 1603715 w 1863527"/>
              <a:gd name="connsiteY1342" fmla="*/ 1221279 h 2039475"/>
              <a:gd name="connsiteX1343" fmla="*/ 1603715 w 1863527"/>
              <a:gd name="connsiteY1343" fmla="*/ 1216651 h 2039475"/>
              <a:gd name="connsiteX1344" fmla="*/ 1603715 w 1863527"/>
              <a:gd name="connsiteY1344" fmla="*/ 1214800 h 2039475"/>
              <a:gd name="connsiteX1345" fmla="*/ 1603715 w 1863527"/>
              <a:gd name="connsiteY1345" fmla="*/ 1200454 h 2039475"/>
              <a:gd name="connsiteX1346" fmla="*/ 1603715 w 1863527"/>
              <a:gd name="connsiteY1346" fmla="*/ 1198660 h 2039475"/>
              <a:gd name="connsiteX1347" fmla="*/ 1603715 w 1863527"/>
              <a:gd name="connsiteY1347" fmla="*/ 1192160 h 2039475"/>
              <a:gd name="connsiteX1348" fmla="*/ 1603715 w 1863527"/>
              <a:gd name="connsiteY1348" fmla="*/ 1191488 h 2039475"/>
              <a:gd name="connsiteX1349" fmla="*/ 1603715 w 1863527"/>
              <a:gd name="connsiteY1349" fmla="*/ 1186108 h 2039475"/>
              <a:gd name="connsiteX1350" fmla="*/ 1588921 w 1863527"/>
              <a:gd name="connsiteY1350" fmla="*/ 1200454 h 2039475"/>
              <a:gd name="connsiteX1351" fmla="*/ 1588921 w 1863527"/>
              <a:gd name="connsiteY1351" fmla="*/ 1186108 h 2039475"/>
              <a:gd name="connsiteX1352" fmla="*/ 1574590 w 1863527"/>
              <a:gd name="connsiteY1352" fmla="*/ 1171761 h 2039475"/>
              <a:gd name="connsiteX1353" fmla="*/ 1560259 w 1863527"/>
              <a:gd name="connsiteY1353" fmla="*/ 1186108 h 2039475"/>
              <a:gd name="connsiteX1354" fmla="*/ 1574590 w 1863527"/>
              <a:gd name="connsiteY1354" fmla="*/ 1171761 h 2039475"/>
              <a:gd name="connsiteX1355" fmla="*/ 1516803 w 1863527"/>
              <a:gd name="connsiteY1355" fmla="*/ 1171761 h 2039475"/>
              <a:gd name="connsiteX1356" fmla="*/ 1502471 w 1863527"/>
              <a:gd name="connsiteY1356" fmla="*/ 1186108 h 2039475"/>
              <a:gd name="connsiteX1357" fmla="*/ 1516803 w 1863527"/>
              <a:gd name="connsiteY1357" fmla="*/ 1171761 h 2039475"/>
              <a:gd name="connsiteX1358" fmla="*/ 1502471 w 1863527"/>
              <a:gd name="connsiteY1358" fmla="*/ 1171761 h 2039475"/>
              <a:gd name="connsiteX1359" fmla="*/ 1500680 w 1863527"/>
              <a:gd name="connsiteY1359" fmla="*/ 1178934 h 2039475"/>
              <a:gd name="connsiteX1360" fmla="*/ 1497260 w 1863527"/>
              <a:gd name="connsiteY1360" fmla="*/ 1180891 h 2039475"/>
              <a:gd name="connsiteX1361" fmla="*/ 1357772 w 1863527"/>
              <a:gd name="connsiteY1361" fmla="*/ 1171761 h 2039475"/>
              <a:gd name="connsiteX1362" fmla="*/ 1343441 w 1863527"/>
              <a:gd name="connsiteY1362" fmla="*/ 1186108 h 2039475"/>
              <a:gd name="connsiteX1363" fmla="*/ 1343441 w 1863527"/>
              <a:gd name="connsiteY1363" fmla="*/ 1192160 h 2039475"/>
              <a:gd name="connsiteX1364" fmla="*/ 1343441 w 1863527"/>
              <a:gd name="connsiteY1364" fmla="*/ 1200454 h 2039475"/>
              <a:gd name="connsiteX1365" fmla="*/ 1357772 w 1863527"/>
              <a:gd name="connsiteY1365" fmla="*/ 1200454 h 2039475"/>
              <a:gd name="connsiteX1366" fmla="*/ 1357772 w 1863527"/>
              <a:gd name="connsiteY1366" fmla="*/ 1214800 h 2039475"/>
              <a:gd name="connsiteX1367" fmla="*/ 1359621 w 1863527"/>
              <a:gd name="connsiteY1367" fmla="*/ 1214800 h 2039475"/>
              <a:gd name="connsiteX1368" fmla="*/ 1372565 w 1863527"/>
              <a:gd name="connsiteY1368" fmla="*/ 1214800 h 2039475"/>
              <a:gd name="connsiteX1369" fmla="*/ 1372565 w 1863527"/>
              <a:gd name="connsiteY1369" fmla="*/ 1200454 h 2039475"/>
              <a:gd name="connsiteX1370" fmla="*/ 1386897 w 1863527"/>
              <a:gd name="connsiteY1370" fmla="*/ 1186108 h 2039475"/>
              <a:gd name="connsiteX1371" fmla="*/ 1372565 w 1863527"/>
              <a:gd name="connsiteY1371" fmla="*/ 1186108 h 2039475"/>
              <a:gd name="connsiteX1372" fmla="*/ 1372565 w 1863527"/>
              <a:gd name="connsiteY1372" fmla="*/ 1200454 h 2039475"/>
              <a:gd name="connsiteX1373" fmla="*/ 1361470 w 1863527"/>
              <a:gd name="connsiteY1373" fmla="*/ 1200454 h 2039475"/>
              <a:gd name="connsiteX1374" fmla="*/ 1357772 w 1863527"/>
              <a:gd name="connsiteY1374" fmla="*/ 1200454 h 2039475"/>
              <a:gd name="connsiteX1375" fmla="*/ 1357772 w 1863527"/>
              <a:gd name="connsiteY1375" fmla="*/ 1186108 h 2039475"/>
              <a:gd name="connsiteX1376" fmla="*/ 303268 w 1863527"/>
              <a:gd name="connsiteY1376" fmla="*/ 1171761 h 2039475"/>
              <a:gd name="connsiteX1377" fmla="*/ 303268 w 1863527"/>
              <a:gd name="connsiteY1377" fmla="*/ 1186108 h 2039475"/>
              <a:gd name="connsiteX1378" fmla="*/ 303268 w 1863527"/>
              <a:gd name="connsiteY1378" fmla="*/ 1171761 h 2039475"/>
              <a:gd name="connsiteX1379" fmla="*/ 1551973 w 1863527"/>
              <a:gd name="connsiteY1379" fmla="*/ 1165514 h 2039475"/>
              <a:gd name="connsiteX1380" fmla="*/ 1545927 w 1863527"/>
              <a:gd name="connsiteY1380" fmla="*/ 1171761 h 2039475"/>
              <a:gd name="connsiteX1381" fmla="*/ 1551973 w 1863527"/>
              <a:gd name="connsiteY1381" fmla="*/ 1165514 h 2039475"/>
              <a:gd name="connsiteX1382" fmla="*/ 1646709 w 1863527"/>
              <a:gd name="connsiteY1382" fmla="*/ 1156952 h 2039475"/>
              <a:gd name="connsiteX1383" fmla="*/ 1646709 w 1863527"/>
              <a:gd name="connsiteY1383" fmla="*/ 1156952 h 2039475"/>
              <a:gd name="connsiteX1384" fmla="*/ 1574590 w 1863527"/>
              <a:gd name="connsiteY1384" fmla="*/ 1156952 h 2039475"/>
              <a:gd name="connsiteX1385" fmla="*/ 1560259 w 1863527"/>
              <a:gd name="connsiteY1385" fmla="*/ 1171761 h 2039475"/>
              <a:gd name="connsiteX1386" fmla="*/ 1574590 w 1863527"/>
              <a:gd name="connsiteY1386" fmla="*/ 1156952 h 2039475"/>
              <a:gd name="connsiteX1387" fmla="*/ 1488140 w 1863527"/>
              <a:gd name="connsiteY1387" fmla="*/ 1156952 h 2039475"/>
              <a:gd name="connsiteX1388" fmla="*/ 1473347 w 1863527"/>
              <a:gd name="connsiteY1388" fmla="*/ 1171761 h 2039475"/>
              <a:gd name="connsiteX1389" fmla="*/ 1475196 w 1863527"/>
              <a:gd name="connsiteY1389" fmla="*/ 1171761 h 2039475"/>
              <a:gd name="connsiteX1390" fmla="*/ 1488140 w 1863527"/>
              <a:gd name="connsiteY1390" fmla="*/ 1171761 h 2039475"/>
              <a:gd name="connsiteX1391" fmla="*/ 1488140 w 1863527"/>
              <a:gd name="connsiteY1391" fmla="*/ 1186108 h 2039475"/>
              <a:gd name="connsiteX1392" fmla="*/ 1496425 w 1863527"/>
              <a:gd name="connsiteY1392" fmla="*/ 1186108 h 2039475"/>
              <a:gd name="connsiteX1393" fmla="*/ 1497097 w 1863527"/>
              <a:gd name="connsiteY1393" fmla="*/ 1186108 h 2039475"/>
              <a:gd name="connsiteX1394" fmla="*/ 1502471 w 1863527"/>
              <a:gd name="connsiteY1394" fmla="*/ 1186108 h 2039475"/>
              <a:gd name="connsiteX1395" fmla="*/ 1502471 w 1863527"/>
              <a:gd name="connsiteY1395" fmla="*/ 1200454 h 2039475"/>
              <a:gd name="connsiteX1396" fmla="*/ 1502471 w 1863527"/>
              <a:gd name="connsiteY1396" fmla="*/ 1186108 h 2039475"/>
              <a:gd name="connsiteX1397" fmla="*/ 1516803 w 1863527"/>
              <a:gd name="connsiteY1397" fmla="*/ 1171761 h 2039475"/>
              <a:gd name="connsiteX1398" fmla="*/ 1504263 w 1863527"/>
              <a:gd name="connsiteY1398" fmla="*/ 1171761 h 2039475"/>
              <a:gd name="connsiteX1399" fmla="*/ 1502471 w 1863527"/>
              <a:gd name="connsiteY1399" fmla="*/ 1171761 h 2039475"/>
              <a:gd name="connsiteX1400" fmla="*/ 1516803 w 1863527"/>
              <a:gd name="connsiteY1400" fmla="*/ 1156952 h 2039475"/>
              <a:gd name="connsiteX1401" fmla="*/ 1502471 w 1863527"/>
              <a:gd name="connsiteY1401" fmla="*/ 1171761 h 2039475"/>
              <a:gd name="connsiteX1402" fmla="*/ 1489931 w 1863527"/>
              <a:gd name="connsiteY1402" fmla="*/ 1171761 h 2039475"/>
              <a:gd name="connsiteX1403" fmla="*/ 1488140 w 1863527"/>
              <a:gd name="connsiteY1403" fmla="*/ 1171761 h 2039475"/>
              <a:gd name="connsiteX1404" fmla="*/ 1502471 w 1863527"/>
              <a:gd name="connsiteY1404" fmla="*/ 1156952 h 2039475"/>
              <a:gd name="connsiteX1405" fmla="*/ 1488140 w 1863527"/>
              <a:gd name="connsiteY1405" fmla="*/ 1171761 h 2039475"/>
              <a:gd name="connsiteX1406" fmla="*/ 288937 w 1863527"/>
              <a:gd name="connsiteY1406" fmla="*/ 1156952 h 2039475"/>
              <a:gd name="connsiteX1407" fmla="*/ 288937 w 1863527"/>
              <a:gd name="connsiteY1407" fmla="*/ 1171761 h 2039475"/>
              <a:gd name="connsiteX1408" fmla="*/ 274606 w 1863527"/>
              <a:gd name="connsiteY1408" fmla="*/ 1171761 h 2039475"/>
              <a:gd name="connsiteX1409" fmla="*/ 288937 w 1863527"/>
              <a:gd name="connsiteY1409" fmla="*/ 1186108 h 2039475"/>
              <a:gd name="connsiteX1410" fmla="*/ 282891 w 1863527"/>
              <a:gd name="connsiteY1410" fmla="*/ 1186108 h 2039475"/>
              <a:gd name="connsiteX1411" fmla="*/ 276397 w 1863527"/>
              <a:gd name="connsiteY1411" fmla="*/ 1186108 h 2039475"/>
              <a:gd name="connsiteX1412" fmla="*/ 274606 w 1863527"/>
              <a:gd name="connsiteY1412" fmla="*/ 1186108 h 2039475"/>
              <a:gd name="connsiteX1413" fmla="*/ 274606 w 1863527"/>
              <a:gd name="connsiteY1413" fmla="*/ 1200454 h 2039475"/>
              <a:gd name="connsiteX1414" fmla="*/ 288937 w 1863527"/>
              <a:gd name="connsiteY1414" fmla="*/ 1200454 h 2039475"/>
              <a:gd name="connsiteX1415" fmla="*/ 288937 w 1863527"/>
              <a:gd name="connsiteY1415" fmla="*/ 1186108 h 2039475"/>
              <a:gd name="connsiteX1416" fmla="*/ 288937 w 1863527"/>
              <a:gd name="connsiteY1416" fmla="*/ 1171761 h 2039475"/>
              <a:gd name="connsiteX1417" fmla="*/ 1574590 w 1863527"/>
              <a:gd name="connsiteY1417" fmla="*/ 1142606 h 2039475"/>
              <a:gd name="connsiteX1418" fmla="*/ 1560259 w 1863527"/>
              <a:gd name="connsiteY1418" fmla="*/ 1156952 h 2039475"/>
              <a:gd name="connsiteX1419" fmla="*/ 1545927 w 1863527"/>
              <a:gd name="connsiteY1419" fmla="*/ 1171761 h 2039475"/>
              <a:gd name="connsiteX1420" fmla="*/ 1560259 w 1863527"/>
              <a:gd name="connsiteY1420" fmla="*/ 1171761 h 2039475"/>
              <a:gd name="connsiteX1421" fmla="*/ 1574590 w 1863527"/>
              <a:gd name="connsiteY1421" fmla="*/ 1156952 h 2039475"/>
              <a:gd name="connsiteX1422" fmla="*/ 1560259 w 1863527"/>
              <a:gd name="connsiteY1422" fmla="*/ 1171761 h 2039475"/>
              <a:gd name="connsiteX1423" fmla="*/ 1560259 w 1863527"/>
              <a:gd name="connsiteY1423" fmla="*/ 1156952 h 2039475"/>
              <a:gd name="connsiteX1424" fmla="*/ 1574590 w 1863527"/>
              <a:gd name="connsiteY1424" fmla="*/ 1142606 h 2039475"/>
              <a:gd name="connsiteX1425" fmla="*/ 1357772 w 1863527"/>
              <a:gd name="connsiteY1425" fmla="*/ 1142606 h 2039475"/>
              <a:gd name="connsiteX1426" fmla="*/ 1343441 w 1863527"/>
              <a:gd name="connsiteY1426" fmla="*/ 1156952 h 2039475"/>
              <a:gd name="connsiteX1427" fmla="*/ 1357772 w 1863527"/>
              <a:gd name="connsiteY1427" fmla="*/ 1156952 h 2039475"/>
              <a:gd name="connsiteX1428" fmla="*/ 1357772 w 1863527"/>
              <a:gd name="connsiteY1428" fmla="*/ 1142606 h 2039475"/>
              <a:gd name="connsiteX1429" fmla="*/ 1464227 w 1863527"/>
              <a:gd name="connsiteY1429" fmla="*/ 1133477 h 2039475"/>
              <a:gd name="connsiteX1430" fmla="*/ 1459015 w 1863527"/>
              <a:gd name="connsiteY1430" fmla="*/ 1142606 h 2039475"/>
              <a:gd name="connsiteX1431" fmla="*/ 1460807 w 1863527"/>
              <a:gd name="connsiteY1431" fmla="*/ 1135433 h 2039475"/>
              <a:gd name="connsiteX1432" fmla="*/ 1560259 w 1863527"/>
              <a:gd name="connsiteY1432" fmla="*/ 1128260 h 2039475"/>
              <a:gd name="connsiteX1433" fmla="*/ 1545927 w 1863527"/>
              <a:gd name="connsiteY1433" fmla="*/ 1142606 h 2039475"/>
              <a:gd name="connsiteX1434" fmla="*/ 1560259 w 1863527"/>
              <a:gd name="connsiteY1434" fmla="*/ 1128260 h 2039475"/>
              <a:gd name="connsiteX1435" fmla="*/ 1473347 w 1863527"/>
              <a:gd name="connsiteY1435" fmla="*/ 1128260 h 2039475"/>
              <a:gd name="connsiteX1436" fmla="*/ 1464227 w 1863527"/>
              <a:gd name="connsiteY1436" fmla="*/ 1133477 h 2039475"/>
              <a:gd name="connsiteX1437" fmla="*/ 1466181 w 1863527"/>
              <a:gd name="connsiteY1437" fmla="*/ 1130054 h 2039475"/>
              <a:gd name="connsiteX1438" fmla="*/ 1473347 w 1863527"/>
              <a:gd name="connsiteY1438" fmla="*/ 1128260 h 2039475"/>
              <a:gd name="connsiteX1439" fmla="*/ 1473347 w 1863527"/>
              <a:gd name="connsiteY1439" fmla="*/ 1128260 h 2039475"/>
              <a:gd name="connsiteX1440" fmla="*/ 1488140 w 1863527"/>
              <a:gd name="connsiteY1440" fmla="*/ 1128260 h 2039475"/>
              <a:gd name="connsiteX1441" fmla="*/ 1473347 w 1863527"/>
              <a:gd name="connsiteY1441" fmla="*/ 1142606 h 2039475"/>
              <a:gd name="connsiteX1442" fmla="*/ 1227866 w 1863527"/>
              <a:gd name="connsiteY1442" fmla="*/ 1128260 h 2039475"/>
              <a:gd name="connsiteX1443" fmla="*/ 1227866 w 1863527"/>
              <a:gd name="connsiteY1443" fmla="*/ 1130054 h 2039475"/>
              <a:gd name="connsiteX1444" fmla="*/ 1227866 w 1863527"/>
              <a:gd name="connsiteY1444" fmla="*/ 1133640 h 2039475"/>
              <a:gd name="connsiteX1445" fmla="*/ 1227866 w 1863527"/>
              <a:gd name="connsiteY1445" fmla="*/ 1134313 h 2039475"/>
              <a:gd name="connsiteX1446" fmla="*/ 1227866 w 1863527"/>
              <a:gd name="connsiteY1446" fmla="*/ 1142606 h 2039475"/>
              <a:gd name="connsiteX1447" fmla="*/ 1242197 w 1863527"/>
              <a:gd name="connsiteY1447" fmla="*/ 1128260 h 2039475"/>
              <a:gd name="connsiteX1448" fmla="*/ 332393 w 1863527"/>
              <a:gd name="connsiteY1448" fmla="*/ 1128260 h 2039475"/>
              <a:gd name="connsiteX1449" fmla="*/ 346724 w 1863527"/>
              <a:gd name="connsiteY1449" fmla="*/ 1128260 h 2039475"/>
              <a:gd name="connsiteX1450" fmla="*/ 361055 w 1863527"/>
              <a:gd name="connsiteY1450" fmla="*/ 1142606 h 2039475"/>
              <a:gd name="connsiteX1451" fmla="*/ 346724 w 1863527"/>
              <a:gd name="connsiteY1451" fmla="*/ 1142606 h 2039475"/>
              <a:gd name="connsiteX1452" fmla="*/ 332393 w 1863527"/>
              <a:gd name="connsiteY1452" fmla="*/ 1128260 h 2039475"/>
              <a:gd name="connsiteX1453" fmla="*/ 1487909 w 1863527"/>
              <a:gd name="connsiteY1453" fmla="*/ 1122208 h 2039475"/>
              <a:gd name="connsiteX1454" fmla="*/ 1473347 w 1863527"/>
              <a:gd name="connsiteY1454" fmla="*/ 1128260 h 2039475"/>
              <a:gd name="connsiteX1455" fmla="*/ 1459015 w 1863527"/>
              <a:gd name="connsiteY1455" fmla="*/ 1128260 h 2039475"/>
              <a:gd name="connsiteX1456" fmla="*/ 1459015 w 1863527"/>
              <a:gd name="connsiteY1456" fmla="*/ 1130054 h 2039475"/>
              <a:gd name="connsiteX1457" fmla="*/ 1459015 w 1863527"/>
              <a:gd name="connsiteY1457" fmla="*/ 1131847 h 2039475"/>
              <a:gd name="connsiteX1458" fmla="*/ 1459015 w 1863527"/>
              <a:gd name="connsiteY1458" fmla="*/ 1142606 h 2039475"/>
              <a:gd name="connsiteX1459" fmla="*/ 1465061 w 1863527"/>
              <a:gd name="connsiteY1459" fmla="*/ 1142606 h 2039475"/>
              <a:gd name="connsiteX1460" fmla="*/ 1471555 w 1863527"/>
              <a:gd name="connsiteY1460" fmla="*/ 1142606 h 2039475"/>
              <a:gd name="connsiteX1461" fmla="*/ 1473347 w 1863527"/>
              <a:gd name="connsiteY1461" fmla="*/ 1142606 h 2039475"/>
              <a:gd name="connsiteX1462" fmla="*/ 1475196 w 1863527"/>
              <a:gd name="connsiteY1462" fmla="*/ 1142606 h 2039475"/>
              <a:gd name="connsiteX1463" fmla="*/ 1479819 w 1863527"/>
              <a:gd name="connsiteY1463" fmla="*/ 1142606 h 2039475"/>
              <a:gd name="connsiteX1464" fmla="*/ 1481668 w 1863527"/>
              <a:gd name="connsiteY1464" fmla="*/ 1142606 h 2039475"/>
              <a:gd name="connsiteX1465" fmla="*/ 1486291 w 1863527"/>
              <a:gd name="connsiteY1465" fmla="*/ 1142606 h 2039475"/>
              <a:gd name="connsiteX1466" fmla="*/ 1488140 w 1863527"/>
              <a:gd name="connsiteY1466" fmla="*/ 1142606 h 2039475"/>
              <a:gd name="connsiteX1467" fmla="*/ 1502471 w 1863527"/>
              <a:gd name="connsiteY1467" fmla="*/ 1142606 h 2039475"/>
              <a:gd name="connsiteX1468" fmla="*/ 1502471 w 1863527"/>
              <a:gd name="connsiteY1468" fmla="*/ 1128260 h 2039475"/>
              <a:gd name="connsiteX1469" fmla="*/ 1491723 w 1863527"/>
              <a:gd name="connsiteY1469" fmla="*/ 1128260 h 2039475"/>
              <a:gd name="connsiteX1470" fmla="*/ 1489931 w 1863527"/>
              <a:gd name="connsiteY1470" fmla="*/ 1128260 h 2039475"/>
              <a:gd name="connsiteX1471" fmla="*/ 1488140 w 1863527"/>
              <a:gd name="connsiteY1471" fmla="*/ 1128260 h 2039475"/>
              <a:gd name="connsiteX1472" fmla="*/ 1487909 w 1863527"/>
              <a:gd name="connsiteY1472" fmla="*/ 1122208 h 2039475"/>
              <a:gd name="connsiteX1473" fmla="*/ 1560259 w 1863527"/>
              <a:gd name="connsiteY1473" fmla="*/ 1113914 h 2039475"/>
              <a:gd name="connsiteX1474" fmla="*/ 1545927 w 1863527"/>
              <a:gd name="connsiteY1474" fmla="*/ 1128260 h 2039475"/>
              <a:gd name="connsiteX1475" fmla="*/ 1545927 w 1863527"/>
              <a:gd name="connsiteY1475" fmla="*/ 1130054 h 2039475"/>
              <a:gd name="connsiteX1476" fmla="*/ 1545927 w 1863527"/>
              <a:gd name="connsiteY1476" fmla="*/ 1136554 h 2039475"/>
              <a:gd name="connsiteX1477" fmla="*/ 1545927 w 1863527"/>
              <a:gd name="connsiteY1477" fmla="*/ 1137227 h 2039475"/>
              <a:gd name="connsiteX1478" fmla="*/ 1545927 w 1863527"/>
              <a:gd name="connsiteY1478" fmla="*/ 1142606 h 2039475"/>
              <a:gd name="connsiteX1479" fmla="*/ 1545927 w 1863527"/>
              <a:gd name="connsiteY1479" fmla="*/ 1144400 h 2039475"/>
              <a:gd name="connsiteX1480" fmla="*/ 1545927 w 1863527"/>
              <a:gd name="connsiteY1480" fmla="*/ 1156952 h 2039475"/>
              <a:gd name="connsiteX1481" fmla="*/ 1560259 w 1863527"/>
              <a:gd name="connsiteY1481" fmla="*/ 1142606 h 2039475"/>
              <a:gd name="connsiteX1482" fmla="*/ 1560259 w 1863527"/>
              <a:gd name="connsiteY1482" fmla="*/ 1128260 h 2039475"/>
              <a:gd name="connsiteX1483" fmla="*/ 1560259 w 1863527"/>
              <a:gd name="connsiteY1483" fmla="*/ 1117500 h 2039475"/>
              <a:gd name="connsiteX1484" fmla="*/ 1357772 w 1863527"/>
              <a:gd name="connsiteY1484" fmla="*/ 1113914 h 2039475"/>
              <a:gd name="connsiteX1485" fmla="*/ 1357772 w 1863527"/>
              <a:gd name="connsiteY1485" fmla="*/ 1128260 h 2039475"/>
              <a:gd name="connsiteX1486" fmla="*/ 1372565 w 1863527"/>
              <a:gd name="connsiteY1486" fmla="*/ 1113914 h 2039475"/>
              <a:gd name="connsiteX1487" fmla="*/ 332393 w 1863527"/>
              <a:gd name="connsiteY1487" fmla="*/ 1113914 h 2039475"/>
              <a:gd name="connsiteX1488" fmla="*/ 332393 w 1863527"/>
              <a:gd name="connsiteY1488" fmla="*/ 1128260 h 2039475"/>
              <a:gd name="connsiteX1489" fmla="*/ 332393 w 1863527"/>
              <a:gd name="connsiteY1489" fmla="*/ 1113914 h 2039475"/>
              <a:gd name="connsiteX1490" fmla="*/ 1545927 w 1863527"/>
              <a:gd name="connsiteY1490" fmla="*/ 1099105 h 2039475"/>
              <a:gd name="connsiteX1491" fmla="*/ 1531134 w 1863527"/>
              <a:gd name="connsiteY1491" fmla="*/ 1113914 h 2039475"/>
              <a:gd name="connsiteX1492" fmla="*/ 1545927 w 1863527"/>
              <a:gd name="connsiteY1492" fmla="*/ 1099105 h 2039475"/>
              <a:gd name="connsiteX1493" fmla="*/ 1545927 w 1863527"/>
              <a:gd name="connsiteY1493" fmla="*/ 1099105 h 2039475"/>
              <a:gd name="connsiteX1494" fmla="*/ 1531134 w 1863527"/>
              <a:gd name="connsiteY1494" fmla="*/ 1113914 h 2039475"/>
              <a:gd name="connsiteX1495" fmla="*/ 1545927 w 1863527"/>
              <a:gd name="connsiteY1495" fmla="*/ 1099105 h 2039475"/>
              <a:gd name="connsiteX1496" fmla="*/ 1603715 w 1863527"/>
              <a:gd name="connsiteY1496" fmla="*/ 1084759 h 2039475"/>
              <a:gd name="connsiteX1497" fmla="*/ 1588921 w 1863527"/>
              <a:gd name="connsiteY1497" fmla="*/ 1099105 h 2039475"/>
              <a:gd name="connsiteX1498" fmla="*/ 1603715 w 1863527"/>
              <a:gd name="connsiteY1498" fmla="*/ 1084759 h 2039475"/>
              <a:gd name="connsiteX1499" fmla="*/ 1531134 w 1863527"/>
              <a:gd name="connsiteY1499" fmla="*/ 1084759 h 2039475"/>
              <a:gd name="connsiteX1500" fmla="*/ 1531134 w 1863527"/>
              <a:gd name="connsiteY1500" fmla="*/ 1099105 h 2039475"/>
              <a:gd name="connsiteX1501" fmla="*/ 1531134 w 1863527"/>
              <a:gd name="connsiteY1501" fmla="*/ 1104658 h 2039475"/>
              <a:gd name="connsiteX1502" fmla="*/ 1531134 w 1863527"/>
              <a:gd name="connsiteY1502" fmla="*/ 1105352 h 2039475"/>
              <a:gd name="connsiteX1503" fmla="*/ 1531134 w 1863527"/>
              <a:gd name="connsiteY1503" fmla="*/ 1113914 h 2039475"/>
              <a:gd name="connsiteX1504" fmla="*/ 1532983 w 1863527"/>
              <a:gd name="connsiteY1504" fmla="*/ 1113914 h 2039475"/>
              <a:gd name="connsiteX1505" fmla="*/ 1539686 w 1863527"/>
              <a:gd name="connsiteY1505" fmla="*/ 1113914 h 2039475"/>
              <a:gd name="connsiteX1506" fmla="*/ 1540380 w 1863527"/>
              <a:gd name="connsiteY1506" fmla="*/ 1113914 h 2039475"/>
              <a:gd name="connsiteX1507" fmla="*/ 1545927 w 1863527"/>
              <a:gd name="connsiteY1507" fmla="*/ 1113914 h 2039475"/>
              <a:gd name="connsiteX1508" fmla="*/ 1545927 w 1863527"/>
              <a:gd name="connsiteY1508" fmla="*/ 1112063 h 2039475"/>
              <a:gd name="connsiteX1509" fmla="*/ 1545927 w 1863527"/>
              <a:gd name="connsiteY1509" fmla="*/ 1100956 h 2039475"/>
              <a:gd name="connsiteX1510" fmla="*/ 1545927 w 1863527"/>
              <a:gd name="connsiteY1510" fmla="*/ 1099105 h 2039475"/>
              <a:gd name="connsiteX1511" fmla="*/ 1545927 w 1863527"/>
              <a:gd name="connsiteY1511" fmla="*/ 1097312 h 2039475"/>
              <a:gd name="connsiteX1512" fmla="*/ 1545927 w 1863527"/>
              <a:gd name="connsiteY1512" fmla="*/ 1090811 h 2039475"/>
              <a:gd name="connsiteX1513" fmla="*/ 1545927 w 1863527"/>
              <a:gd name="connsiteY1513" fmla="*/ 1090139 h 2039475"/>
              <a:gd name="connsiteX1514" fmla="*/ 1545927 w 1863527"/>
              <a:gd name="connsiteY1514" fmla="*/ 1086552 h 2039475"/>
              <a:gd name="connsiteX1515" fmla="*/ 1545927 w 1863527"/>
              <a:gd name="connsiteY1515" fmla="*/ 1084759 h 2039475"/>
              <a:gd name="connsiteX1516" fmla="*/ 1544078 w 1863527"/>
              <a:gd name="connsiteY1516" fmla="*/ 1084759 h 2039475"/>
              <a:gd name="connsiteX1517" fmla="*/ 1542229 w 1863527"/>
              <a:gd name="connsiteY1517" fmla="*/ 1084759 h 2039475"/>
              <a:gd name="connsiteX1518" fmla="*/ 1540380 w 1863527"/>
              <a:gd name="connsiteY1518" fmla="*/ 1084759 h 2039475"/>
              <a:gd name="connsiteX1519" fmla="*/ 1539686 w 1863527"/>
              <a:gd name="connsiteY1519" fmla="*/ 1084759 h 2039475"/>
              <a:gd name="connsiteX1520" fmla="*/ 303268 w 1863527"/>
              <a:gd name="connsiteY1520" fmla="*/ 1084759 h 2039475"/>
              <a:gd name="connsiteX1521" fmla="*/ 317599 w 1863527"/>
              <a:gd name="connsiteY1521" fmla="*/ 1099105 h 2039475"/>
              <a:gd name="connsiteX1522" fmla="*/ 303268 w 1863527"/>
              <a:gd name="connsiteY1522" fmla="*/ 1084759 h 2039475"/>
              <a:gd name="connsiteX1523" fmla="*/ 1531134 w 1863527"/>
              <a:gd name="connsiteY1523" fmla="*/ 1070412 h 2039475"/>
              <a:gd name="connsiteX1524" fmla="*/ 1516803 w 1863527"/>
              <a:gd name="connsiteY1524" fmla="*/ 1084759 h 2039475"/>
              <a:gd name="connsiteX1525" fmla="*/ 1531134 w 1863527"/>
              <a:gd name="connsiteY1525" fmla="*/ 1070412 h 2039475"/>
              <a:gd name="connsiteX1526" fmla="*/ 1516803 w 1863527"/>
              <a:gd name="connsiteY1526" fmla="*/ 1070412 h 2039475"/>
              <a:gd name="connsiteX1527" fmla="*/ 1516803 w 1863527"/>
              <a:gd name="connsiteY1527" fmla="*/ 1084759 h 2039475"/>
              <a:gd name="connsiteX1528" fmla="*/ 1531134 w 1863527"/>
              <a:gd name="connsiteY1528" fmla="*/ 1070412 h 2039475"/>
              <a:gd name="connsiteX1529" fmla="*/ 1529343 w 1863527"/>
              <a:gd name="connsiteY1529" fmla="*/ 1070412 h 2039475"/>
              <a:gd name="connsiteX1530" fmla="*/ 1518594 w 1863527"/>
              <a:gd name="connsiteY1530" fmla="*/ 1070412 h 2039475"/>
              <a:gd name="connsiteX1531" fmla="*/ 1516803 w 1863527"/>
              <a:gd name="connsiteY1531" fmla="*/ 1070412 h 2039475"/>
              <a:gd name="connsiteX1532" fmla="*/ 1459015 w 1863527"/>
              <a:gd name="connsiteY1532" fmla="*/ 1070412 h 2039475"/>
              <a:gd name="connsiteX1533" fmla="*/ 1473347 w 1863527"/>
              <a:gd name="connsiteY1533" fmla="*/ 1070412 h 2039475"/>
              <a:gd name="connsiteX1534" fmla="*/ 1459015 w 1863527"/>
              <a:gd name="connsiteY1534" fmla="*/ 1070412 h 2039475"/>
              <a:gd name="connsiteX1535" fmla="*/ 1588921 w 1863527"/>
              <a:gd name="connsiteY1535" fmla="*/ 1056066 h 2039475"/>
              <a:gd name="connsiteX1536" fmla="*/ 1574590 w 1863527"/>
              <a:gd name="connsiteY1536" fmla="*/ 1070412 h 2039475"/>
              <a:gd name="connsiteX1537" fmla="*/ 1574590 w 1863527"/>
              <a:gd name="connsiteY1537" fmla="*/ 1056066 h 2039475"/>
              <a:gd name="connsiteX1538" fmla="*/ 1574590 w 1863527"/>
              <a:gd name="connsiteY1538" fmla="*/ 1057860 h 2039475"/>
              <a:gd name="connsiteX1539" fmla="*/ 1574590 w 1863527"/>
              <a:gd name="connsiteY1539" fmla="*/ 1070412 h 2039475"/>
              <a:gd name="connsiteX1540" fmla="*/ 1588921 w 1863527"/>
              <a:gd name="connsiteY1540" fmla="*/ 1070412 h 2039475"/>
              <a:gd name="connsiteX1541" fmla="*/ 1588921 w 1863527"/>
              <a:gd name="connsiteY1541" fmla="*/ 1073999 h 2039475"/>
              <a:gd name="connsiteX1542" fmla="*/ 1588921 w 1863527"/>
              <a:gd name="connsiteY1542" fmla="*/ 1084759 h 2039475"/>
              <a:gd name="connsiteX1543" fmla="*/ 1588921 w 1863527"/>
              <a:gd name="connsiteY1543" fmla="*/ 1099105 h 2039475"/>
              <a:gd name="connsiteX1544" fmla="*/ 1603715 w 1863527"/>
              <a:gd name="connsiteY1544" fmla="*/ 1099105 h 2039475"/>
              <a:gd name="connsiteX1545" fmla="*/ 1603715 w 1863527"/>
              <a:gd name="connsiteY1545" fmla="*/ 1113914 h 2039475"/>
              <a:gd name="connsiteX1546" fmla="*/ 1603715 w 1863527"/>
              <a:gd name="connsiteY1546" fmla="*/ 1099105 h 2039475"/>
              <a:gd name="connsiteX1547" fmla="*/ 1618046 w 1863527"/>
              <a:gd name="connsiteY1547" fmla="*/ 1113914 h 2039475"/>
              <a:gd name="connsiteX1548" fmla="*/ 1618046 w 1863527"/>
              <a:gd name="connsiteY1548" fmla="*/ 1099105 h 2039475"/>
              <a:gd name="connsiteX1549" fmla="*/ 1603715 w 1863527"/>
              <a:gd name="connsiteY1549" fmla="*/ 1099105 h 2039475"/>
              <a:gd name="connsiteX1550" fmla="*/ 1603715 w 1863527"/>
              <a:gd name="connsiteY1550" fmla="*/ 1097312 h 2039475"/>
              <a:gd name="connsiteX1551" fmla="*/ 1603715 w 1863527"/>
              <a:gd name="connsiteY1551" fmla="*/ 1093725 h 2039475"/>
              <a:gd name="connsiteX1552" fmla="*/ 1603715 w 1863527"/>
              <a:gd name="connsiteY1552" fmla="*/ 1093053 h 2039475"/>
              <a:gd name="connsiteX1553" fmla="*/ 1603715 w 1863527"/>
              <a:gd name="connsiteY1553" fmla="*/ 1084759 h 2039475"/>
              <a:gd name="connsiteX1554" fmla="*/ 1601866 w 1863527"/>
              <a:gd name="connsiteY1554" fmla="*/ 1084759 h 2039475"/>
              <a:gd name="connsiteX1555" fmla="*/ 1598167 w 1863527"/>
              <a:gd name="connsiteY1555" fmla="*/ 1084759 h 2039475"/>
              <a:gd name="connsiteX1556" fmla="*/ 1597474 w 1863527"/>
              <a:gd name="connsiteY1556" fmla="*/ 1084759 h 2039475"/>
              <a:gd name="connsiteX1557" fmla="*/ 1588921 w 1863527"/>
              <a:gd name="connsiteY1557" fmla="*/ 1084759 h 2039475"/>
              <a:gd name="connsiteX1558" fmla="*/ 1603715 w 1863527"/>
              <a:gd name="connsiteY1558" fmla="*/ 1070412 h 2039475"/>
              <a:gd name="connsiteX1559" fmla="*/ 1588921 w 1863527"/>
              <a:gd name="connsiteY1559" fmla="*/ 1070412 h 2039475"/>
              <a:gd name="connsiteX1560" fmla="*/ 1588921 w 1863527"/>
              <a:gd name="connsiteY1560" fmla="*/ 1068619 h 2039475"/>
              <a:gd name="connsiteX1561" fmla="*/ 1588921 w 1863527"/>
              <a:gd name="connsiteY1561" fmla="*/ 1057860 h 2039475"/>
              <a:gd name="connsiteX1562" fmla="*/ 1588921 w 1863527"/>
              <a:gd name="connsiteY1562" fmla="*/ 1056066 h 2039475"/>
              <a:gd name="connsiteX1563" fmla="*/ 1576381 w 1863527"/>
              <a:gd name="connsiteY1563" fmla="*/ 1056066 h 2039475"/>
              <a:gd name="connsiteX1564" fmla="*/ 1574590 w 1863527"/>
              <a:gd name="connsiteY1564" fmla="*/ 1056066 h 2039475"/>
              <a:gd name="connsiteX1565" fmla="*/ 1459015 w 1863527"/>
              <a:gd name="connsiteY1565" fmla="*/ 1056066 h 2039475"/>
              <a:gd name="connsiteX1566" fmla="*/ 1459015 w 1863527"/>
              <a:gd name="connsiteY1566" fmla="*/ 1068619 h 2039475"/>
              <a:gd name="connsiteX1567" fmla="*/ 1459015 w 1863527"/>
              <a:gd name="connsiteY1567" fmla="*/ 1070412 h 2039475"/>
              <a:gd name="connsiteX1568" fmla="*/ 1457224 w 1863527"/>
              <a:gd name="connsiteY1568" fmla="*/ 1070412 h 2039475"/>
              <a:gd name="connsiteX1569" fmla="*/ 1444684 w 1863527"/>
              <a:gd name="connsiteY1569" fmla="*/ 1070412 h 2039475"/>
              <a:gd name="connsiteX1570" fmla="*/ 1444684 w 1863527"/>
              <a:gd name="connsiteY1570" fmla="*/ 1082965 h 2039475"/>
              <a:gd name="connsiteX1571" fmla="*/ 1444684 w 1863527"/>
              <a:gd name="connsiteY1571" fmla="*/ 1084759 h 2039475"/>
              <a:gd name="connsiteX1572" fmla="*/ 1459015 w 1863527"/>
              <a:gd name="connsiteY1572" fmla="*/ 1070412 h 2039475"/>
              <a:gd name="connsiteX1573" fmla="*/ 1459015 w 1863527"/>
              <a:gd name="connsiteY1573" fmla="*/ 1072206 h 2039475"/>
              <a:gd name="connsiteX1574" fmla="*/ 1459015 w 1863527"/>
              <a:gd name="connsiteY1574" fmla="*/ 1082965 h 2039475"/>
              <a:gd name="connsiteX1575" fmla="*/ 1459015 w 1863527"/>
              <a:gd name="connsiteY1575" fmla="*/ 1084759 h 2039475"/>
              <a:gd name="connsiteX1576" fmla="*/ 1473347 w 1863527"/>
              <a:gd name="connsiteY1576" fmla="*/ 1084759 h 2039475"/>
              <a:gd name="connsiteX1577" fmla="*/ 1473347 w 1863527"/>
              <a:gd name="connsiteY1577" fmla="*/ 1082965 h 2039475"/>
              <a:gd name="connsiteX1578" fmla="*/ 1473347 w 1863527"/>
              <a:gd name="connsiteY1578" fmla="*/ 1076465 h 2039475"/>
              <a:gd name="connsiteX1579" fmla="*/ 1473347 w 1863527"/>
              <a:gd name="connsiteY1579" fmla="*/ 1075792 h 2039475"/>
              <a:gd name="connsiteX1580" fmla="*/ 1473347 w 1863527"/>
              <a:gd name="connsiteY1580" fmla="*/ 1073999 h 2039475"/>
              <a:gd name="connsiteX1581" fmla="*/ 1473347 w 1863527"/>
              <a:gd name="connsiteY1581" fmla="*/ 1070412 h 2039475"/>
              <a:gd name="connsiteX1582" fmla="*/ 1473347 w 1863527"/>
              <a:gd name="connsiteY1582" fmla="*/ 1068619 h 2039475"/>
              <a:gd name="connsiteX1583" fmla="*/ 1473347 w 1863527"/>
              <a:gd name="connsiteY1583" fmla="*/ 1057860 h 2039475"/>
              <a:gd name="connsiteX1584" fmla="*/ 1473347 w 1863527"/>
              <a:gd name="connsiteY1584" fmla="*/ 1056066 h 2039475"/>
              <a:gd name="connsiteX1585" fmla="*/ 1471555 w 1863527"/>
              <a:gd name="connsiteY1585" fmla="*/ 1056066 h 2039475"/>
              <a:gd name="connsiteX1586" fmla="*/ 1465061 w 1863527"/>
              <a:gd name="connsiteY1586" fmla="*/ 1056066 h 2039475"/>
              <a:gd name="connsiteX1587" fmla="*/ 1464389 w 1863527"/>
              <a:gd name="connsiteY1587" fmla="*/ 1056066 h 2039475"/>
              <a:gd name="connsiteX1588" fmla="*/ 1460807 w 1863527"/>
              <a:gd name="connsiteY1588" fmla="*/ 1056066 h 2039475"/>
              <a:gd name="connsiteX1589" fmla="*/ 462299 w 1863527"/>
              <a:gd name="connsiteY1589" fmla="*/ 1056066 h 2039475"/>
              <a:gd name="connsiteX1590" fmla="*/ 476630 w 1863527"/>
              <a:gd name="connsiteY1590" fmla="*/ 1070412 h 2039475"/>
              <a:gd name="connsiteX1591" fmla="*/ 474839 w 1863527"/>
              <a:gd name="connsiteY1591" fmla="*/ 1070412 h 2039475"/>
              <a:gd name="connsiteX1592" fmla="*/ 464090 w 1863527"/>
              <a:gd name="connsiteY1592" fmla="*/ 1070412 h 2039475"/>
              <a:gd name="connsiteX1593" fmla="*/ 462299 w 1863527"/>
              <a:gd name="connsiteY1593" fmla="*/ 1070412 h 2039475"/>
              <a:gd name="connsiteX1594" fmla="*/ 1545927 w 1863527"/>
              <a:gd name="connsiteY1594" fmla="*/ 1041257 h 2039475"/>
              <a:gd name="connsiteX1595" fmla="*/ 1545927 w 1863527"/>
              <a:gd name="connsiteY1595" fmla="*/ 1056066 h 2039475"/>
              <a:gd name="connsiteX1596" fmla="*/ 1558467 w 1863527"/>
              <a:gd name="connsiteY1596" fmla="*/ 1056066 h 2039475"/>
              <a:gd name="connsiteX1597" fmla="*/ 1560259 w 1863527"/>
              <a:gd name="connsiteY1597" fmla="*/ 1056066 h 2039475"/>
              <a:gd name="connsiteX1598" fmla="*/ 1545927 w 1863527"/>
              <a:gd name="connsiteY1598" fmla="*/ 1041257 h 2039475"/>
              <a:gd name="connsiteX1599" fmla="*/ 1675833 w 1863527"/>
              <a:gd name="connsiteY1599" fmla="*/ 1026911 h 2039475"/>
              <a:gd name="connsiteX1600" fmla="*/ 1675833 w 1863527"/>
              <a:gd name="connsiteY1600" fmla="*/ 1026911 h 2039475"/>
              <a:gd name="connsiteX1601" fmla="*/ 1675833 w 1863527"/>
              <a:gd name="connsiteY1601" fmla="*/ 1026911 h 2039475"/>
              <a:gd name="connsiteX1602" fmla="*/ 1675833 w 1863527"/>
              <a:gd name="connsiteY1602" fmla="*/ 1026911 h 2039475"/>
              <a:gd name="connsiteX1603" fmla="*/ 1560259 w 1863527"/>
              <a:gd name="connsiteY1603" fmla="*/ 1026911 h 2039475"/>
              <a:gd name="connsiteX1604" fmla="*/ 1560259 w 1863527"/>
              <a:gd name="connsiteY1604" fmla="*/ 1041257 h 2039475"/>
              <a:gd name="connsiteX1605" fmla="*/ 1562050 w 1863527"/>
              <a:gd name="connsiteY1605" fmla="*/ 1041257 h 2039475"/>
              <a:gd name="connsiteX1606" fmla="*/ 1565633 w 1863527"/>
              <a:gd name="connsiteY1606" fmla="*/ 1041257 h 2039475"/>
              <a:gd name="connsiteX1607" fmla="*/ 1566305 w 1863527"/>
              <a:gd name="connsiteY1607" fmla="*/ 1041257 h 2039475"/>
              <a:gd name="connsiteX1608" fmla="*/ 1572799 w 1863527"/>
              <a:gd name="connsiteY1608" fmla="*/ 1041257 h 2039475"/>
              <a:gd name="connsiteX1609" fmla="*/ 1574590 w 1863527"/>
              <a:gd name="connsiteY1609" fmla="*/ 1041257 h 2039475"/>
              <a:gd name="connsiteX1610" fmla="*/ 1574590 w 1863527"/>
              <a:gd name="connsiteY1610" fmla="*/ 1026911 h 2039475"/>
              <a:gd name="connsiteX1611" fmla="*/ 1560259 w 1863527"/>
              <a:gd name="connsiteY1611" fmla="*/ 1026911 h 2039475"/>
              <a:gd name="connsiteX1612" fmla="*/ 476630 w 1863527"/>
              <a:gd name="connsiteY1612" fmla="*/ 1026911 h 2039475"/>
              <a:gd name="connsiteX1613" fmla="*/ 490961 w 1863527"/>
              <a:gd name="connsiteY1613" fmla="*/ 1041257 h 2039475"/>
              <a:gd name="connsiteX1614" fmla="*/ 476630 w 1863527"/>
              <a:gd name="connsiteY1614" fmla="*/ 1041257 h 2039475"/>
              <a:gd name="connsiteX1615" fmla="*/ 476630 w 1863527"/>
              <a:gd name="connsiteY1615" fmla="*/ 1026911 h 2039475"/>
              <a:gd name="connsiteX1616" fmla="*/ 390180 w 1863527"/>
              <a:gd name="connsiteY1616" fmla="*/ 1026911 h 2039475"/>
              <a:gd name="connsiteX1617" fmla="*/ 390180 w 1863527"/>
              <a:gd name="connsiteY1617" fmla="*/ 1041257 h 2039475"/>
              <a:gd name="connsiteX1618" fmla="*/ 386178 w 1863527"/>
              <a:gd name="connsiteY1618" fmla="*/ 1041257 h 2039475"/>
              <a:gd name="connsiteX1619" fmla="*/ 375387 w 1863527"/>
              <a:gd name="connsiteY1619" fmla="*/ 1041257 h 2039475"/>
              <a:gd name="connsiteX1620" fmla="*/ 390180 w 1863527"/>
              <a:gd name="connsiteY1620" fmla="*/ 1056066 h 2039475"/>
              <a:gd name="connsiteX1621" fmla="*/ 375387 w 1863527"/>
              <a:gd name="connsiteY1621" fmla="*/ 1056066 h 2039475"/>
              <a:gd name="connsiteX1622" fmla="*/ 375387 w 1863527"/>
              <a:gd name="connsiteY1622" fmla="*/ 1070412 h 2039475"/>
              <a:gd name="connsiteX1623" fmla="*/ 373596 w 1863527"/>
              <a:gd name="connsiteY1623" fmla="*/ 1070412 h 2039475"/>
              <a:gd name="connsiteX1624" fmla="*/ 371804 w 1863527"/>
              <a:gd name="connsiteY1624" fmla="*/ 1070412 h 2039475"/>
              <a:gd name="connsiteX1625" fmla="*/ 364638 w 1863527"/>
              <a:gd name="connsiteY1625" fmla="*/ 1070412 h 2039475"/>
              <a:gd name="connsiteX1626" fmla="*/ 361055 w 1863527"/>
              <a:gd name="connsiteY1626" fmla="*/ 1070412 h 2039475"/>
              <a:gd name="connsiteX1627" fmla="*/ 361055 w 1863527"/>
              <a:gd name="connsiteY1627" fmla="*/ 1084759 h 2039475"/>
              <a:gd name="connsiteX1628" fmla="*/ 361055 w 1863527"/>
              <a:gd name="connsiteY1628" fmla="*/ 1088345 h 2039475"/>
              <a:gd name="connsiteX1629" fmla="*/ 361055 w 1863527"/>
              <a:gd name="connsiteY1629" fmla="*/ 1099105 h 2039475"/>
              <a:gd name="connsiteX1630" fmla="*/ 355009 w 1863527"/>
              <a:gd name="connsiteY1630" fmla="*/ 1099105 h 2039475"/>
              <a:gd name="connsiteX1631" fmla="*/ 346724 w 1863527"/>
              <a:gd name="connsiteY1631" fmla="*/ 1099105 h 2039475"/>
              <a:gd name="connsiteX1632" fmla="*/ 346724 w 1863527"/>
              <a:gd name="connsiteY1632" fmla="*/ 1084759 h 2039475"/>
              <a:gd name="connsiteX1633" fmla="*/ 332393 w 1863527"/>
              <a:gd name="connsiteY1633" fmla="*/ 1084759 h 2039475"/>
              <a:gd name="connsiteX1634" fmla="*/ 332393 w 1863527"/>
              <a:gd name="connsiteY1634" fmla="*/ 1099105 h 2039475"/>
              <a:gd name="connsiteX1635" fmla="*/ 346724 w 1863527"/>
              <a:gd name="connsiteY1635" fmla="*/ 1099105 h 2039475"/>
              <a:gd name="connsiteX1636" fmla="*/ 346724 w 1863527"/>
              <a:gd name="connsiteY1636" fmla="*/ 1113914 h 2039475"/>
              <a:gd name="connsiteX1637" fmla="*/ 346724 w 1863527"/>
              <a:gd name="connsiteY1637" fmla="*/ 1128260 h 2039475"/>
              <a:gd name="connsiteX1638" fmla="*/ 332393 w 1863527"/>
              <a:gd name="connsiteY1638" fmla="*/ 1113914 h 2039475"/>
              <a:gd name="connsiteX1639" fmla="*/ 330544 w 1863527"/>
              <a:gd name="connsiteY1639" fmla="*/ 1113914 h 2039475"/>
              <a:gd name="connsiteX1640" fmla="*/ 319448 w 1863527"/>
              <a:gd name="connsiteY1640" fmla="*/ 1113914 h 2039475"/>
              <a:gd name="connsiteX1641" fmla="*/ 317599 w 1863527"/>
              <a:gd name="connsiteY1641" fmla="*/ 1113914 h 2039475"/>
              <a:gd name="connsiteX1642" fmla="*/ 317599 w 1863527"/>
              <a:gd name="connsiteY1642" fmla="*/ 1099105 h 2039475"/>
              <a:gd name="connsiteX1643" fmla="*/ 317599 w 1863527"/>
              <a:gd name="connsiteY1643" fmla="*/ 1084759 h 2039475"/>
              <a:gd name="connsiteX1644" fmla="*/ 303268 w 1863527"/>
              <a:gd name="connsiteY1644" fmla="*/ 1084759 h 2039475"/>
              <a:gd name="connsiteX1645" fmla="*/ 303268 w 1863527"/>
              <a:gd name="connsiteY1645" fmla="*/ 1099105 h 2039475"/>
              <a:gd name="connsiteX1646" fmla="*/ 303268 w 1863527"/>
              <a:gd name="connsiteY1646" fmla="*/ 1113914 h 2039475"/>
              <a:gd name="connsiteX1647" fmla="*/ 317599 w 1863527"/>
              <a:gd name="connsiteY1647" fmla="*/ 1113914 h 2039475"/>
              <a:gd name="connsiteX1648" fmla="*/ 317599 w 1863527"/>
              <a:gd name="connsiteY1648" fmla="*/ 1119966 h 2039475"/>
              <a:gd name="connsiteX1649" fmla="*/ 317599 w 1863527"/>
              <a:gd name="connsiteY1649" fmla="*/ 1128260 h 2039475"/>
              <a:gd name="connsiteX1650" fmla="*/ 332393 w 1863527"/>
              <a:gd name="connsiteY1650" fmla="*/ 1142606 h 2039475"/>
              <a:gd name="connsiteX1651" fmla="*/ 332393 w 1863527"/>
              <a:gd name="connsiteY1651" fmla="*/ 1156952 h 2039475"/>
              <a:gd name="connsiteX1652" fmla="*/ 346724 w 1863527"/>
              <a:gd name="connsiteY1652" fmla="*/ 1156952 h 2039475"/>
              <a:gd name="connsiteX1653" fmla="*/ 346724 w 1863527"/>
              <a:gd name="connsiteY1653" fmla="*/ 1142606 h 2039475"/>
              <a:gd name="connsiteX1654" fmla="*/ 361055 w 1863527"/>
              <a:gd name="connsiteY1654" fmla="*/ 1156952 h 2039475"/>
              <a:gd name="connsiteX1655" fmla="*/ 361055 w 1863527"/>
              <a:gd name="connsiteY1655" fmla="*/ 1142606 h 2039475"/>
              <a:gd name="connsiteX1656" fmla="*/ 361055 w 1863527"/>
              <a:gd name="connsiteY1656" fmla="*/ 1134313 h 2039475"/>
              <a:gd name="connsiteX1657" fmla="*/ 361055 w 1863527"/>
              <a:gd name="connsiteY1657" fmla="*/ 1133640 h 2039475"/>
              <a:gd name="connsiteX1658" fmla="*/ 361055 w 1863527"/>
              <a:gd name="connsiteY1658" fmla="*/ 1128260 h 2039475"/>
              <a:gd name="connsiteX1659" fmla="*/ 375387 w 1863527"/>
              <a:gd name="connsiteY1659" fmla="*/ 1128260 h 2039475"/>
              <a:gd name="connsiteX1660" fmla="*/ 375387 w 1863527"/>
              <a:gd name="connsiteY1660" fmla="*/ 1142606 h 2039475"/>
              <a:gd name="connsiteX1661" fmla="*/ 383939 w 1863527"/>
              <a:gd name="connsiteY1661" fmla="*/ 1142606 h 2039475"/>
              <a:gd name="connsiteX1662" fmla="*/ 390180 w 1863527"/>
              <a:gd name="connsiteY1662" fmla="*/ 1142606 h 2039475"/>
              <a:gd name="connsiteX1663" fmla="*/ 390180 w 1863527"/>
              <a:gd name="connsiteY1663" fmla="*/ 1128260 h 2039475"/>
              <a:gd name="connsiteX1664" fmla="*/ 375387 w 1863527"/>
              <a:gd name="connsiteY1664" fmla="*/ 1128260 h 2039475"/>
              <a:gd name="connsiteX1665" fmla="*/ 361055 w 1863527"/>
              <a:gd name="connsiteY1665" fmla="*/ 1113914 h 2039475"/>
              <a:gd name="connsiteX1666" fmla="*/ 361055 w 1863527"/>
              <a:gd name="connsiteY1666" fmla="*/ 1099105 h 2039475"/>
              <a:gd name="connsiteX1667" fmla="*/ 362847 w 1863527"/>
              <a:gd name="connsiteY1667" fmla="*/ 1099105 h 2039475"/>
              <a:gd name="connsiteX1668" fmla="*/ 371804 w 1863527"/>
              <a:gd name="connsiteY1668" fmla="*/ 1099105 h 2039475"/>
              <a:gd name="connsiteX1669" fmla="*/ 375387 w 1863527"/>
              <a:gd name="connsiteY1669" fmla="*/ 1099105 h 2039475"/>
              <a:gd name="connsiteX1670" fmla="*/ 375387 w 1863527"/>
              <a:gd name="connsiteY1670" fmla="*/ 1084759 h 2039475"/>
              <a:gd name="connsiteX1671" fmla="*/ 375387 w 1863527"/>
              <a:gd name="connsiteY1671" fmla="*/ 1070412 h 2039475"/>
              <a:gd name="connsiteX1672" fmla="*/ 388331 w 1863527"/>
              <a:gd name="connsiteY1672" fmla="*/ 1070412 h 2039475"/>
              <a:gd name="connsiteX1673" fmla="*/ 390180 w 1863527"/>
              <a:gd name="connsiteY1673" fmla="*/ 1070412 h 2039475"/>
              <a:gd name="connsiteX1674" fmla="*/ 390180 w 1863527"/>
              <a:gd name="connsiteY1674" fmla="*/ 1056066 h 2039475"/>
              <a:gd name="connsiteX1675" fmla="*/ 390180 w 1863527"/>
              <a:gd name="connsiteY1675" fmla="*/ 1047505 h 2039475"/>
              <a:gd name="connsiteX1676" fmla="*/ 390180 w 1863527"/>
              <a:gd name="connsiteY1676" fmla="*/ 1046811 h 2039475"/>
              <a:gd name="connsiteX1677" fmla="*/ 390180 w 1863527"/>
              <a:gd name="connsiteY1677" fmla="*/ 1041257 h 2039475"/>
              <a:gd name="connsiteX1678" fmla="*/ 391798 w 1863527"/>
              <a:gd name="connsiteY1678" fmla="*/ 1041257 h 2039475"/>
              <a:gd name="connsiteX1679" fmla="*/ 400192 w 1863527"/>
              <a:gd name="connsiteY1679" fmla="*/ 1041257 h 2039475"/>
              <a:gd name="connsiteX1680" fmla="*/ 404511 w 1863527"/>
              <a:gd name="connsiteY1680" fmla="*/ 1041257 h 2039475"/>
              <a:gd name="connsiteX1681" fmla="*/ 390180 w 1863527"/>
              <a:gd name="connsiteY1681" fmla="*/ 1026911 h 2039475"/>
              <a:gd name="connsiteX1682" fmla="*/ 1721139 w 1863527"/>
              <a:gd name="connsiteY1682" fmla="*/ 1020859 h 2039475"/>
              <a:gd name="connsiteX1683" fmla="*/ 1724985 w 1863527"/>
              <a:gd name="connsiteY1683" fmla="*/ 1021367 h 2039475"/>
              <a:gd name="connsiteX1684" fmla="*/ 1724375 w 1863527"/>
              <a:gd name="connsiteY1684" fmla="*/ 1025118 h 2039475"/>
              <a:gd name="connsiteX1685" fmla="*/ 1718827 w 1863527"/>
              <a:gd name="connsiteY1685" fmla="*/ 1026911 h 2039475"/>
              <a:gd name="connsiteX1686" fmla="*/ 1721139 w 1863527"/>
              <a:gd name="connsiteY1686" fmla="*/ 1020859 h 2039475"/>
              <a:gd name="connsiteX1687" fmla="*/ 1632377 w 1863527"/>
              <a:gd name="connsiteY1687" fmla="*/ 1012565 h 2039475"/>
              <a:gd name="connsiteX1688" fmla="*/ 1646709 w 1863527"/>
              <a:gd name="connsiteY1688" fmla="*/ 1026911 h 2039475"/>
              <a:gd name="connsiteX1689" fmla="*/ 1632377 w 1863527"/>
              <a:gd name="connsiteY1689" fmla="*/ 1012565 h 2039475"/>
              <a:gd name="connsiteX1690" fmla="*/ 1531134 w 1863527"/>
              <a:gd name="connsiteY1690" fmla="*/ 1012565 h 2039475"/>
              <a:gd name="connsiteX1691" fmla="*/ 1516803 w 1863527"/>
              <a:gd name="connsiteY1691" fmla="*/ 1026911 h 2039475"/>
              <a:gd name="connsiteX1692" fmla="*/ 1515012 w 1863527"/>
              <a:gd name="connsiteY1692" fmla="*/ 1026911 h 2039475"/>
              <a:gd name="connsiteX1693" fmla="*/ 1511429 w 1863527"/>
              <a:gd name="connsiteY1693" fmla="*/ 1026911 h 2039475"/>
              <a:gd name="connsiteX1694" fmla="*/ 1510757 w 1863527"/>
              <a:gd name="connsiteY1694" fmla="*/ 1026911 h 2039475"/>
              <a:gd name="connsiteX1695" fmla="*/ 1502471 w 1863527"/>
              <a:gd name="connsiteY1695" fmla="*/ 1026911 h 2039475"/>
              <a:gd name="connsiteX1696" fmla="*/ 1502471 w 1863527"/>
              <a:gd name="connsiteY1696" fmla="*/ 1041257 h 2039475"/>
              <a:gd name="connsiteX1697" fmla="*/ 1508517 w 1863527"/>
              <a:gd name="connsiteY1697" fmla="*/ 1041257 h 2039475"/>
              <a:gd name="connsiteX1698" fmla="*/ 1510757 w 1863527"/>
              <a:gd name="connsiteY1698" fmla="*/ 1041257 h 2039475"/>
              <a:gd name="connsiteX1699" fmla="*/ 1511429 w 1863527"/>
              <a:gd name="connsiteY1699" fmla="*/ 1041257 h 2039475"/>
              <a:gd name="connsiteX1700" fmla="*/ 1513220 w 1863527"/>
              <a:gd name="connsiteY1700" fmla="*/ 1041257 h 2039475"/>
              <a:gd name="connsiteX1701" fmla="*/ 1516803 w 1863527"/>
              <a:gd name="connsiteY1701" fmla="*/ 1041257 h 2039475"/>
              <a:gd name="connsiteX1702" fmla="*/ 1516803 w 1863527"/>
              <a:gd name="connsiteY1702" fmla="*/ 1043108 h 2039475"/>
              <a:gd name="connsiteX1703" fmla="*/ 1516803 w 1863527"/>
              <a:gd name="connsiteY1703" fmla="*/ 1056066 h 2039475"/>
              <a:gd name="connsiteX1704" fmla="*/ 1531134 w 1863527"/>
              <a:gd name="connsiteY1704" fmla="*/ 1041257 h 2039475"/>
              <a:gd name="connsiteX1705" fmla="*/ 1529343 w 1863527"/>
              <a:gd name="connsiteY1705" fmla="*/ 1041257 h 2039475"/>
              <a:gd name="connsiteX1706" fmla="*/ 1516803 w 1863527"/>
              <a:gd name="connsiteY1706" fmla="*/ 1041257 h 2039475"/>
              <a:gd name="connsiteX1707" fmla="*/ 1516803 w 1863527"/>
              <a:gd name="connsiteY1707" fmla="*/ 1028704 h 2039475"/>
              <a:gd name="connsiteX1708" fmla="*/ 1516803 w 1863527"/>
              <a:gd name="connsiteY1708" fmla="*/ 1026911 h 2039475"/>
              <a:gd name="connsiteX1709" fmla="*/ 1531134 w 1863527"/>
              <a:gd name="connsiteY1709" fmla="*/ 1012565 h 2039475"/>
              <a:gd name="connsiteX1710" fmla="*/ 1343441 w 1863527"/>
              <a:gd name="connsiteY1710" fmla="*/ 1012565 h 2039475"/>
              <a:gd name="connsiteX1711" fmla="*/ 1329109 w 1863527"/>
              <a:gd name="connsiteY1711" fmla="*/ 1026911 h 2039475"/>
              <a:gd name="connsiteX1712" fmla="*/ 1343441 w 1863527"/>
              <a:gd name="connsiteY1712" fmla="*/ 1026911 h 2039475"/>
              <a:gd name="connsiteX1713" fmla="*/ 1343441 w 1863527"/>
              <a:gd name="connsiteY1713" fmla="*/ 1012565 h 2039475"/>
              <a:gd name="connsiteX1714" fmla="*/ 476630 w 1863527"/>
              <a:gd name="connsiteY1714" fmla="*/ 1012565 h 2039475"/>
              <a:gd name="connsiteX1715" fmla="*/ 490961 w 1863527"/>
              <a:gd name="connsiteY1715" fmla="*/ 1026911 h 2039475"/>
              <a:gd name="connsiteX1716" fmla="*/ 476630 w 1863527"/>
              <a:gd name="connsiteY1716" fmla="*/ 1012565 h 2039475"/>
              <a:gd name="connsiteX1717" fmla="*/ 1661502 w 1863527"/>
              <a:gd name="connsiteY1717" fmla="*/ 998219 h 2039475"/>
              <a:gd name="connsiteX1718" fmla="*/ 1670101 w 1863527"/>
              <a:gd name="connsiteY1718" fmla="*/ 1002523 h 2039475"/>
              <a:gd name="connsiteX1719" fmla="*/ 1670907 w 1863527"/>
              <a:gd name="connsiteY1719" fmla="*/ 1003935 h 2039475"/>
              <a:gd name="connsiteX1720" fmla="*/ 1669563 w 1863527"/>
              <a:gd name="connsiteY1720" fmla="*/ 1004271 h 2039475"/>
              <a:gd name="connsiteX1721" fmla="*/ 1661502 w 1863527"/>
              <a:gd name="connsiteY1721" fmla="*/ 998219 h 2039475"/>
              <a:gd name="connsiteX1722" fmla="*/ 1661502 w 1863527"/>
              <a:gd name="connsiteY1722" fmla="*/ 998219 h 2039475"/>
              <a:gd name="connsiteX1723" fmla="*/ 1675833 w 1863527"/>
              <a:gd name="connsiteY1723" fmla="*/ 1012565 h 2039475"/>
              <a:gd name="connsiteX1724" fmla="*/ 1670907 w 1863527"/>
              <a:gd name="connsiteY1724" fmla="*/ 1003935 h 2039475"/>
              <a:gd name="connsiteX1725" fmla="*/ 1672250 w 1863527"/>
              <a:gd name="connsiteY1725" fmla="*/ 1003599 h 2039475"/>
              <a:gd name="connsiteX1726" fmla="*/ 1670101 w 1863527"/>
              <a:gd name="connsiteY1726" fmla="*/ 1002523 h 2039475"/>
              <a:gd name="connsiteX1727" fmla="*/ 1668668 w 1863527"/>
              <a:gd name="connsiteY1727" fmla="*/ 1000012 h 2039475"/>
              <a:gd name="connsiteX1728" fmla="*/ 1661502 w 1863527"/>
              <a:gd name="connsiteY1728" fmla="*/ 998219 h 2039475"/>
              <a:gd name="connsiteX1729" fmla="*/ 1502471 w 1863527"/>
              <a:gd name="connsiteY1729" fmla="*/ 998219 h 2039475"/>
              <a:gd name="connsiteX1730" fmla="*/ 1502471 w 1863527"/>
              <a:gd name="connsiteY1730" fmla="*/ 1000012 h 2039475"/>
              <a:gd name="connsiteX1731" fmla="*/ 1502471 w 1863527"/>
              <a:gd name="connsiteY1731" fmla="*/ 1012565 h 2039475"/>
              <a:gd name="connsiteX1732" fmla="*/ 1504263 w 1863527"/>
              <a:gd name="connsiteY1732" fmla="*/ 1012565 h 2039475"/>
              <a:gd name="connsiteX1733" fmla="*/ 1515012 w 1863527"/>
              <a:gd name="connsiteY1733" fmla="*/ 1012565 h 2039475"/>
              <a:gd name="connsiteX1734" fmla="*/ 1516803 w 1863527"/>
              <a:gd name="connsiteY1734" fmla="*/ 1012565 h 2039475"/>
              <a:gd name="connsiteX1735" fmla="*/ 1516803 w 1863527"/>
              <a:gd name="connsiteY1735" fmla="*/ 1010772 h 2039475"/>
              <a:gd name="connsiteX1736" fmla="*/ 1516803 w 1863527"/>
              <a:gd name="connsiteY1736" fmla="*/ 1000012 h 2039475"/>
              <a:gd name="connsiteX1737" fmla="*/ 1516803 w 1863527"/>
              <a:gd name="connsiteY1737" fmla="*/ 998219 h 2039475"/>
              <a:gd name="connsiteX1738" fmla="*/ 1502471 w 1863527"/>
              <a:gd name="connsiteY1738" fmla="*/ 998219 h 2039475"/>
              <a:gd name="connsiteX1739" fmla="*/ 1618046 w 1863527"/>
              <a:gd name="connsiteY1739" fmla="*/ 983410 h 2039475"/>
              <a:gd name="connsiteX1740" fmla="*/ 1618046 w 1863527"/>
              <a:gd name="connsiteY1740" fmla="*/ 998219 h 2039475"/>
              <a:gd name="connsiteX1741" fmla="*/ 1632377 w 1863527"/>
              <a:gd name="connsiteY1741" fmla="*/ 998219 h 2039475"/>
              <a:gd name="connsiteX1742" fmla="*/ 1646709 w 1863527"/>
              <a:gd name="connsiteY1742" fmla="*/ 1012565 h 2039475"/>
              <a:gd name="connsiteX1743" fmla="*/ 1632377 w 1863527"/>
              <a:gd name="connsiteY1743" fmla="*/ 1012565 h 2039475"/>
              <a:gd name="connsiteX1744" fmla="*/ 1632377 w 1863527"/>
              <a:gd name="connsiteY1744" fmla="*/ 1014358 h 2039475"/>
              <a:gd name="connsiteX1745" fmla="*/ 1632377 w 1863527"/>
              <a:gd name="connsiteY1745" fmla="*/ 1020859 h 2039475"/>
              <a:gd name="connsiteX1746" fmla="*/ 1632377 w 1863527"/>
              <a:gd name="connsiteY1746" fmla="*/ 1026911 h 2039475"/>
              <a:gd name="connsiteX1747" fmla="*/ 1618046 w 1863527"/>
              <a:gd name="connsiteY1747" fmla="*/ 1026911 h 2039475"/>
              <a:gd name="connsiteX1748" fmla="*/ 1618046 w 1863527"/>
              <a:gd name="connsiteY1748" fmla="*/ 1041257 h 2039475"/>
              <a:gd name="connsiteX1749" fmla="*/ 1619837 w 1863527"/>
              <a:gd name="connsiteY1749" fmla="*/ 1041257 h 2039475"/>
              <a:gd name="connsiteX1750" fmla="*/ 1623420 w 1863527"/>
              <a:gd name="connsiteY1750" fmla="*/ 1041257 h 2039475"/>
              <a:gd name="connsiteX1751" fmla="*/ 1624092 w 1863527"/>
              <a:gd name="connsiteY1751" fmla="*/ 1041257 h 2039475"/>
              <a:gd name="connsiteX1752" fmla="*/ 1632377 w 1863527"/>
              <a:gd name="connsiteY1752" fmla="*/ 1041257 h 2039475"/>
              <a:gd name="connsiteX1753" fmla="*/ 1646709 w 1863527"/>
              <a:gd name="connsiteY1753" fmla="*/ 1041257 h 2039475"/>
              <a:gd name="connsiteX1754" fmla="*/ 1646709 w 1863527"/>
              <a:gd name="connsiteY1754" fmla="*/ 1039464 h 2039475"/>
              <a:gd name="connsiteX1755" fmla="*/ 1646709 w 1863527"/>
              <a:gd name="connsiteY1755" fmla="*/ 1026911 h 2039475"/>
              <a:gd name="connsiteX1756" fmla="*/ 1646709 w 1863527"/>
              <a:gd name="connsiteY1756" fmla="*/ 1025118 h 2039475"/>
              <a:gd name="connsiteX1757" fmla="*/ 1646709 w 1863527"/>
              <a:gd name="connsiteY1757" fmla="*/ 1014358 h 2039475"/>
              <a:gd name="connsiteX1758" fmla="*/ 1646709 w 1863527"/>
              <a:gd name="connsiteY1758" fmla="*/ 1012565 h 2039475"/>
              <a:gd name="connsiteX1759" fmla="*/ 1661502 w 1863527"/>
              <a:gd name="connsiteY1759" fmla="*/ 1026911 h 2039475"/>
              <a:gd name="connsiteX1760" fmla="*/ 1646709 w 1863527"/>
              <a:gd name="connsiteY1760" fmla="*/ 1012565 h 2039475"/>
              <a:gd name="connsiteX1761" fmla="*/ 1646709 w 1863527"/>
              <a:gd name="connsiteY1761" fmla="*/ 998219 h 2039475"/>
              <a:gd name="connsiteX1762" fmla="*/ 1638423 w 1863527"/>
              <a:gd name="connsiteY1762" fmla="*/ 998219 h 2039475"/>
              <a:gd name="connsiteX1763" fmla="*/ 1632377 w 1863527"/>
              <a:gd name="connsiteY1763" fmla="*/ 998219 h 2039475"/>
              <a:gd name="connsiteX1764" fmla="*/ 1632377 w 1863527"/>
              <a:gd name="connsiteY1764" fmla="*/ 989657 h 2039475"/>
              <a:gd name="connsiteX1765" fmla="*/ 1632377 w 1863527"/>
              <a:gd name="connsiteY1765" fmla="*/ 983410 h 2039475"/>
              <a:gd name="connsiteX1766" fmla="*/ 1628794 w 1863527"/>
              <a:gd name="connsiteY1766" fmla="*/ 983410 h 2039475"/>
              <a:gd name="connsiteX1767" fmla="*/ 1618046 w 1863527"/>
              <a:gd name="connsiteY1767" fmla="*/ 983410 h 2039475"/>
              <a:gd name="connsiteX1768" fmla="*/ 1531134 w 1863527"/>
              <a:gd name="connsiteY1768" fmla="*/ 983410 h 2039475"/>
              <a:gd name="connsiteX1769" fmla="*/ 1531134 w 1863527"/>
              <a:gd name="connsiteY1769" fmla="*/ 998219 h 2039475"/>
              <a:gd name="connsiteX1770" fmla="*/ 1532983 w 1863527"/>
              <a:gd name="connsiteY1770" fmla="*/ 998219 h 2039475"/>
              <a:gd name="connsiteX1771" fmla="*/ 1544078 w 1863527"/>
              <a:gd name="connsiteY1771" fmla="*/ 998219 h 2039475"/>
              <a:gd name="connsiteX1772" fmla="*/ 1545927 w 1863527"/>
              <a:gd name="connsiteY1772" fmla="*/ 998219 h 2039475"/>
              <a:gd name="connsiteX1773" fmla="*/ 1372565 w 1863527"/>
              <a:gd name="connsiteY1773" fmla="*/ 983410 h 2039475"/>
              <a:gd name="connsiteX1774" fmla="*/ 1372565 w 1863527"/>
              <a:gd name="connsiteY1774" fmla="*/ 998219 h 2039475"/>
              <a:gd name="connsiteX1775" fmla="*/ 1374357 w 1863527"/>
              <a:gd name="connsiteY1775" fmla="*/ 998219 h 2039475"/>
              <a:gd name="connsiteX1776" fmla="*/ 1386897 w 1863527"/>
              <a:gd name="connsiteY1776" fmla="*/ 998219 h 2039475"/>
              <a:gd name="connsiteX1777" fmla="*/ 1372565 w 1863527"/>
              <a:gd name="connsiteY1777" fmla="*/ 983410 h 2039475"/>
              <a:gd name="connsiteX1778" fmla="*/ 1415559 w 1863527"/>
              <a:gd name="connsiteY1778" fmla="*/ 969063 h 2039475"/>
              <a:gd name="connsiteX1779" fmla="*/ 1401228 w 1863527"/>
              <a:gd name="connsiteY1779" fmla="*/ 983410 h 2039475"/>
              <a:gd name="connsiteX1780" fmla="*/ 1415559 w 1863527"/>
              <a:gd name="connsiteY1780" fmla="*/ 983410 h 2039475"/>
              <a:gd name="connsiteX1781" fmla="*/ 1430353 w 1863527"/>
              <a:gd name="connsiteY1781" fmla="*/ 998219 h 2039475"/>
              <a:gd name="connsiteX1782" fmla="*/ 1430353 w 1863527"/>
              <a:gd name="connsiteY1782" fmla="*/ 983410 h 2039475"/>
              <a:gd name="connsiteX1783" fmla="*/ 1415559 w 1863527"/>
              <a:gd name="connsiteY1783" fmla="*/ 983410 h 2039475"/>
              <a:gd name="connsiteX1784" fmla="*/ 1415559 w 1863527"/>
              <a:gd name="connsiteY1784" fmla="*/ 969063 h 2039475"/>
              <a:gd name="connsiteX1785" fmla="*/ 490961 w 1863527"/>
              <a:gd name="connsiteY1785" fmla="*/ 969063 h 2039475"/>
              <a:gd name="connsiteX1786" fmla="*/ 490961 w 1863527"/>
              <a:gd name="connsiteY1786" fmla="*/ 979823 h 2039475"/>
              <a:gd name="connsiteX1787" fmla="*/ 490961 w 1863527"/>
              <a:gd name="connsiteY1787" fmla="*/ 983410 h 2039475"/>
              <a:gd name="connsiteX1788" fmla="*/ 490961 w 1863527"/>
              <a:gd name="connsiteY1788" fmla="*/ 998219 h 2039475"/>
              <a:gd name="connsiteX1789" fmla="*/ 484915 w 1863527"/>
              <a:gd name="connsiteY1789" fmla="*/ 998219 h 2039475"/>
              <a:gd name="connsiteX1790" fmla="*/ 476630 w 1863527"/>
              <a:gd name="connsiteY1790" fmla="*/ 998219 h 2039475"/>
              <a:gd name="connsiteX1791" fmla="*/ 476630 w 1863527"/>
              <a:gd name="connsiteY1791" fmla="*/ 1000012 h 2039475"/>
              <a:gd name="connsiteX1792" fmla="*/ 476630 w 1863527"/>
              <a:gd name="connsiteY1792" fmla="*/ 1006513 h 2039475"/>
              <a:gd name="connsiteX1793" fmla="*/ 476630 w 1863527"/>
              <a:gd name="connsiteY1793" fmla="*/ 1007185 h 2039475"/>
              <a:gd name="connsiteX1794" fmla="*/ 476630 w 1863527"/>
              <a:gd name="connsiteY1794" fmla="*/ 1012565 h 2039475"/>
              <a:gd name="connsiteX1795" fmla="*/ 476630 w 1863527"/>
              <a:gd name="connsiteY1795" fmla="*/ 1026911 h 2039475"/>
              <a:gd name="connsiteX1796" fmla="*/ 462299 w 1863527"/>
              <a:gd name="connsiteY1796" fmla="*/ 1026911 h 2039475"/>
              <a:gd name="connsiteX1797" fmla="*/ 462299 w 1863527"/>
              <a:gd name="connsiteY1797" fmla="*/ 1041257 h 2039475"/>
              <a:gd name="connsiteX1798" fmla="*/ 447968 w 1863527"/>
              <a:gd name="connsiteY1798" fmla="*/ 1041257 h 2039475"/>
              <a:gd name="connsiteX1799" fmla="*/ 462299 w 1863527"/>
              <a:gd name="connsiteY1799" fmla="*/ 1041257 h 2039475"/>
              <a:gd name="connsiteX1800" fmla="*/ 462299 w 1863527"/>
              <a:gd name="connsiteY1800" fmla="*/ 1056066 h 2039475"/>
              <a:gd name="connsiteX1801" fmla="*/ 460508 w 1863527"/>
              <a:gd name="connsiteY1801" fmla="*/ 1056066 h 2039475"/>
              <a:gd name="connsiteX1802" fmla="*/ 449759 w 1863527"/>
              <a:gd name="connsiteY1802" fmla="*/ 1056066 h 2039475"/>
              <a:gd name="connsiteX1803" fmla="*/ 447968 w 1863527"/>
              <a:gd name="connsiteY1803" fmla="*/ 1056066 h 2039475"/>
              <a:gd name="connsiteX1804" fmla="*/ 447968 w 1863527"/>
              <a:gd name="connsiteY1804" fmla="*/ 1070412 h 2039475"/>
              <a:gd name="connsiteX1805" fmla="*/ 447968 w 1863527"/>
              <a:gd name="connsiteY1805" fmla="*/ 1084759 h 2039475"/>
              <a:gd name="connsiteX1806" fmla="*/ 433174 w 1863527"/>
              <a:gd name="connsiteY1806" fmla="*/ 1070412 h 2039475"/>
              <a:gd name="connsiteX1807" fmla="*/ 433174 w 1863527"/>
              <a:gd name="connsiteY1807" fmla="*/ 1072206 h 2039475"/>
              <a:gd name="connsiteX1808" fmla="*/ 433174 w 1863527"/>
              <a:gd name="connsiteY1808" fmla="*/ 1082965 h 2039475"/>
              <a:gd name="connsiteX1809" fmla="*/ 433174 w 1863527"/>
              <a:gd name="connsiteY1809" fmla="*/ 1084759 h 2039475"/>
              <a:gd name="connsiteX1810" fmla="*/ 447910 w 1863527"/>
              <a:gd name="connsiteY1810" fmla="*/ 1084759 h 2039475"/>
              <a:gd name="connsiteX1811" fmla="*/ 447968 w 1863527"/>
              <a:gd name="connsiteY1811" fmla="*/ 1084759 h 2039475"/>
              <a:gd name="connsiteX1812" fmla="*/ 447968 w 1863527"/>
              <a:gd name="connsiteY1812" fmla="*/ 1099105 h 2039475"/>
              <a:gd name="connsiteX1813" fmla="*/ 433174 w 1863527"/>
              <a:gd name="connsiteY1813" fmla="*/ 1099105 h 2039475"/>
              <a:gd name="connsiteX1814" fmla="*/ 433174 w 1863527"/>
              <a:gd name="connsiteY1814" fmla="*/ 1113914 h 2039475"/>
              <a:gd name="connsiteX1815" fmla="*/ 431383 w 1863527"/>
              <a:gd name="connsiteY1815" fmla="*/ 1113914 h 2039475"/>
              <a:gd name="connsiteX1816" fmla="*/ 420634 w 1863527"/>
              <a:gd name="connsiteY1816" fmla="*/ 1113914 h 2039475"/>
              <a:gd name="connsiteX1817" fmla="*/ 418843 w 1863527"/>
              <a:gd name="connsiteY1817" fmla="*/ 1113914 h 2039475"/>
              <a:gd name="connsiteX1818" fmla="*/ 418843 w 1863527"/>
              <a:gd name="connsiteY1818" fmla="*/ 1117500 h 2039475"/>
              <a:gd name="connsiteX1819" fmla="*/ 418843 w 1863527"/>
              <a:gd name="connsiteY1819" fmla="*/ 1128260 h 2039475"/>
              <a:gd name="connsiteX1820" fmla="*/ 433174 w 1863527"/>
              <a:gd name="connsiteY1820" fmla="*/ 1142606 h 2039475"/>
              <a:gd name="connsiteX1821" fmla="*/ 418843 w 1863527"/>
              <a:gd name="connsiteY1821" fmla="*/ 1142606 h 2039475"/>
              <a:gd name="connsiteX1822" fmla="*/ 406303 w 1863527"/>
              <a:gd name="connsiteY1822" fmla="*/ 1142606 h 2039475"/>
              <a:gd name="connsiteX1823" fmla="*/ 404511 w 1863527"/>
              <a:gd name="connsiteY1823" fmla="*/ 1142606 h 2039475"/>
              <a:gd name="connsiteX1824" fmla="*/ 404511 w 1863527"/>
              <a:gd name="connsiteY1824" fmla="*/ 1156952 h 2039475"/>
              <a:gd name="connsiteX1825" fmla="*/ 390180 w 1863527"/>
              <a:gd name="connsiteY1825" fmla="*/ 1156952 h 2039475"/>
              <a:gd name="connsiteX1826" fmla="*/ 390180 w 1863527"/>
              <a:gd name="connsiteY1826" fmla="*/ 1171761 h 2039475"/>
              <a:gd name="connsiteX1827" fmla="*/ 404511 w 1863527"/>
              <a:gd name="connsiteY1827" fmla="*/ 1186108 h 2039475"/>
              <a:gd name="connsiteX1828" fmla="*/ 404511 w 1863527"/>
              <a:gd name="connsiteY1828" fmla="*/ 1189694 h 2039475"/>
              <a:gd name="connsiteX1829" fmla="*/ 404511 w 1863527"/>
              <a:gd name="connsiteY1829" fmla="*/ 1198660 h 2039475"/>
              <a:gd name="connsiteX1830" fmla="*/ 404511 w 1863527"/>
              <a:gd name="connsiteY1830" fmla="*/ 1200454 h 2039475"/>
              <a:gd name="connsiteX1831" fmla="*/ 390180 w 1863527"/>
              <a:gd name="connsiteY1831" fmla="*/ 1200454 h 2039475"/>
              <a:gd name="connsiteX1832" fmla="*/ 404511 w 1863527"/>
              <a:gd name="connsiteY1832" fmla="*/ 1214800 h 2039475"/>
              <a:gd name="connsiteX1833" fmla="*/ 390180 w 1863527"/>
              <a:gd name="connsiteY1833" fmla="*/ 1214800 h 2039475"/>
              <a:gd name="connsiteX1834" fmla="*/ 404511 w 1863527"/>
              <a:gd name="connsiteY1834" fmla="*/ 1229609 h 2039475"/>
              <a:gd name="connsiteX1835" fmla="*/ 418843 w 1863527"/>
              <a:gd name="connsiteY1835" fmla="*/ 1229609 h 2039475"/>
              <a:gd name="connsiteX1836" fmla="*/ 418843 w 1863527"/>
              <a:gd name="connsiteY1836" fmla="*/ 1227758 h 2039475"/>
              <a:gd name="connsiteX1837" fmla="*/ 418843 w 1863527"/>
              <a:gd name="connsiteY1837" fmla="*/ 1214800 h 2039475"/>
              <a:gd name="connsiteX1838" fmla="*/ 418843 w 1863527"/>
              <a:gd name="connsiteY1838" fmla="*/ 1213007 h 2039475"/>
              <a:gd name="connsiteX1839" fmla="*/ 418843 w 1863527"/>
              <a:gd name="connsiteY1839" fmla="*/ 1209420 h 2039475"/>
              <a:gd name="connsiteX1840" fmla="*/ 418843 w 1863527"/>
              <a:gd name="connsiteY1840" fmla="*/ 1208748 h 2039475"/>
              <a:gd name="connsiteX1841" fmla="*/ 418843 w 1863527"/>
              <a:gd name="connsiteY1841" fmla="*/ 1200454 h 2039475"/>
              <a:gd name="connsiteX1842" fmla="*/ 433174 w 1863527"/>
              <a:gd name="connsiteY1842" fmla="*/ 1200454 h 2039475"/>
              <a:gd name="connsiteX1843" fmla="*/ 418843 w 1863527"/>
              <a:gd name="connsiteY1843" fmla="*/ 1186108 h 2039475"/>
              <a:gd name="connsiteX1844" fmla="*/ 418843 w 1863527"/>
              <a:gd name="connsiteY1844" fmla="*/ 1171761 h 2039475"/>
              <a:gd name="connsiteX1845" fmla="*/ 433174 w 1863527"/>
              <a:gd name="connsiteY1845" fmla="*/ 1171761 h 2039475"/>
              <a:gd name="connsiteX1846" fmla="*/ 447968 w 1863527"/>
              <a:gd name="connsiteY1846" fmla="*/ 1171761 h 2039475"/>
              <a:gd name="connsiteX1847" fmla="*/ 446119 w 1863527"/>
              <a:gd name="connsiteY1847" fmla="*/ 1171761 h 2039475"/>
              <a:gd name="connsiteX1848" fmla="*/ 433174 w 1863527"/>
              <a:gd name="connsiteY1848" fmla="*/ 1171761 h 2039475"/>
              <a:gd name="connsiteX1849" fmla="*/ 433174 w 1863527"/>
              <a:gd name="connsiteY1849" fmla="*/ 1156952 h 2039475"/>
              <a:gd name="connsiteX1850" fmla="*/ 433174 w 1863527"/>
              <a:gd name="connsiteY1850" fmla="*/ 1142606 h 2039475"/>
              <a:gd name="connsiteX1851" fmla="*/ 447968 w 1863527"/>
              <a:gd name="connsiteY1851" fmla="*/ 1156952 h 2039475"/>
              <a:gd name="connsiteX1852" fmla="*/ 447968 w 1863527"/>
              <a:gd name="connsiteY1852" fmla="*/ 1142606 h 2039475"/>
              <a:gd name="connsiteX1853" fmla="*/ 462299 w 1863527"/>
              <a:gd name="connsiteY1853" fmla="*/ 1128260 h 2039475"/>
              <a:gd name="connsiteX1854" fmla="*/ 462299 w 1863527"/>
              <a:gd name="connsiteY1854" fmla="*/ 1113914 h 2039475"/>
              <a:gd name="connsiteX1855" fmla="*/ 462299 w 1863527"/>
              <a:gd name="connsiteY1855" fmla="*/ 1099105 h 2039475"/>
              <a:gd name="connsiteX1856" fmla="*/ 462299 w 1863527"/>
              <a:gd name="connsiteY1856" fmla="*/ 1090811 h 2039475"/>
              <a:gd name="connsiteX1857" fmla="*/ 462299 w 1863527"/>
              <a:gd name="connsiteY1857" fmla="*/ 1090139 h 2039475"/>
              <a:gd name="connsiteX1858" fmla="*/ 462299 w 1863527"/>
              <a:gd name="connsiteY1858" fmla="*/ 1084759 h 2039475"/>
              <a:gd name="connsiteX1859" fmla="*/ 470584 w 1863527"/>
              <a:gd name="connsiteY1859" fmla="*/ 1084759 h 2039475"/>
              <a:gd name="connsiteX1860" fmla="*/ 471256 w 1863527"/>
              <a:gd name="connsiteY1860" fmla="*/ 1084759 h 2039475"/>
              <a:gd name="connsiteX1861" fmla="*/ 474839 w 1863527"/>
              <a:gd name="connsiteY1861" fmla="*/ 1084759 h 2039475"/>
              <a:gd name="connsiteX1862" fmla="*/ 476630 w 1863527"/>
              <a:gd name="connsiteY1862" fmla="*/ 1084759 h 2039475"/>
              <a:gd name="connsiteX1863" fmla="*/ 476630 w 1863527"/>
              <a:gd name="connsiteY1863" fmla="*/ 1070412 h 2039475"/>
              <a:gd name="connsiteX1864" fmla="*/ 476630 w 1863527"/>
              <a:gd name="connsiteY1864" fmla="*/ 1056066 h 2039475"/>
              <a:gd name="connsiteX1865" fmla="*/ 490961 w 1863527"/>
              <a:gd name="connsiteY1865" fmla="*/ 1056066 h 2039475"/>
              <a:gd name="connsiteX1866" fmla="*/ 490961 w 1863527"/>
              <a:gd name="connsiteY1866" fmla="*/ 1041257 h 2039475"/>
              <a:gd name="connsiteX1867" fmla="*/ 490961 w 1863527"/>
              <a:gd name="connsiteY1867" fmla="*/ 1039464 h 2039475"/>
              <a:gd name="connsiteX1868" fmla="*/ 490961 w 1863527"/>
              <a:gd name="connsiteY1868" fmla="*/ 1028704 h 2039475"/>
              <a:gd name="connsiteX1869" fmla="*/ 490961 w 1863527"/>
              <a:gd name="connsiteY1869" fmla="*/ 1026911 h 2039475"/>
              <a:gd name="connsiteX1870" fmla="*/ 492810 w 1863527"/>
              <a:gd name="connsiteY1870" fmla="*/ 1026911 h 2039475"/>
              <a:gd name="connsiteX1871" fmla="*/ 505755 w 1863527"/>
              <a:gd name="connsiteY1871" fmla="*/ 1026911 h 2039475"/>
              <a:gd name="connsiteX1872" fmla="*/ 490961 w 1863527"/>
              <a:gd name="connsiteY1872" fmla="*/ 1012565 h 2039475"/>
              <a:gd name="connsiteX1873" fmla="*/ 490961 w 1863527"/>
              <a:gd name="connsiteY1873" fmla="*/ 998219 h 2039475"/>
              <a:gd name="connsiteX1874" fmla="*/ 492810 w 1863527"/>
              <a:gd name="connsiteY1874" fmla="*/ 998219 h 2039475"/>
              <a:gd name="connsiteX1875" fmla="*/ 505755 w 1863527"/>
              <a:gd name="connsiteY1875" fmla="*/ 998219 h 2039475"/>
              <a:gd name="connsiteX1876" fmla="*/ 511129 w 1863527"/>
              <a:gd name="connsiteY1876" fmla="*/ 998219 h 2039475"/>
              <a:gd name="connsiteX1877" fmla="*/ 511801 w 1863527"/>
              <a:gd name="connsiteY1877" fmla="*/ 998219 h 2039475"/>
              <a:gd name="connsiteX1878" fmla="*/ 512025 w 1863527"/>
              <a:gd name="connsiteY1878" fmla="*/ 998219 h 2039475"/>
              <a:gd name="connsiteX1879" fmla="*/ 520086 w 1863527"/>
              <a:gd name="connsiteY1879" fmla="*/ 998219 h 2039475"/>
              <a:gd name="connsiteX1880" fmla="*/ 505755 w 1863527"/>
              <a:gd name="connsiteY1880" fmla="*/ 983410 h 2039475"/>
              <a:gd name="connsiteX1881" fmla="*/ 505755 w 1863527"/>
              <a:gd name="connsiteY1881" fmla="*/ 969063 h 2039475"/>
              <a:gd name="connsiteX1882" fmla="*/ 503906 w 1863527"/>
              <a:gd name="connsiteY1882" fmla="*/ 969063 h 2039475"/>
              <a:gd name="connsiteX1883" fmla="*/ 492810 w 1863527"/>
              <a:gd name="connsiteY1883" fmla="*/ 969063 h 2039475"/>
              <a:gd name="connsiteX1884" fmla="*/ 490961 w 1863527"/>
              <a:gd name="connsiteY1884" fmla="*/ 969063 h 2039475"/>
              <a:gd name="connsiteX1885" fmla="*/ 398465 w 1863527"/>
              <a:gd name="connsiteY1885" fmla="*/ 963011 h 2039475"/>
              <a:gd name="connsiteX1886" fmla="*/ 390180 w 1863527"/>
              <a:gd name="connsiteY1886" fmla="*/ 969063 h 2039475"/>
              <a:gd name="connsiteX1887" fmla="*/ 391971 w 1863527"/>
              <a:gd name="connsiteY1887" fmla="*/ 969063 h 2039475"/>
              <a:gd name="connsiteX1888" fmla="*/ 393763 w 1863527"/>
              <a:gd name="connsiteY1888" fmla="*/ 969063 h 2039475"/>
              <a:gd name="connsiteX1889" fmla="*/ 404511 w 1863527"/>
              <a:gd name="connsiteY1889" fmla="*/ 969063 h 2039475"/>
              <a:gd name="connsiteX1890" fmla="*/ 398465 w 1863527"/>
              <a:gd name="connsiteY1890" fmla="*/ 963011 h 2039475"/>
              <a:gd name="connsiteX1891" fmla="*/ 418843 w 1863527"/>
              <a:gd name="connsiteY1891" fmla="*/ 954717 h 2039475"/>
              <a:gd name="connsiteX1892" fmla="*/ 418843 w 1863527"/>
              <a:gd name="connsiteY1892" fmla="*/ 969063 h 2039475"/>
              <a:gd name="connsiteX1893" fmla="*/ 418843 w 1863527"/>
              <a:gd name="connsiteY1893" fmla="*/ 983410 h 2039475"/>
              <a:gd name="connsiteX1894" fmla="*/ 418843 w 1863527"/>
              <a:gd name="connsiteY1894" fmla="*/ 998219 h 2039475"/>
              <a:gd name="connsiteX1895" fmla="*/ 404511 w 1863527"/>
              <a:gd name="connsiteY1895" fmla="*/ 983410 h 2039475"/>
              <a:gd name="connsiteX1896" fmla="*/ 404511 w 1863527"/>
              <a:gd name="connsiteY1896" fmla="*/ 998219 h 2039475"/>
              <a:gd name="connsiteX1897" fmla="*/ 404511 w 1863527"/>
              <a:gd name="connsiteY1897" fmla="*/ 1012565 h 2039475"/>
              <a:gd name="connsiteX1898" fmla="*/ 406303 w 1863527"/>
              <a:gd name="connsiteY1898" fmla="*/ 1012565 h 2039475"/>
              <a:gd name="connsiteX1899" fmla="*/ 417052 w 1863527"/>
              <a:gd name="connsiteY1899" fmla="*/ 1012565 h 2039475"/>
              <a:gd name="connsiteX1900" fmla="*/ 418843 w 1863527"/>
              <a:gd name="connsiteY1900" fmla="*/ 1012565 h 2039475"/>
              <a:gd name="connsiteX1901" fmla="*/ 404511 w 1863527"/>
              <a:gd name="connsiteY1901" fmla="*/ 998219 h 2039475"/>
              <a:gd name="connsiteX1902" fmla="*/ 418843 w 1863527"/>
              <a:gd name="connsiteY1902" fmla="*/ 998219 h 2039475"/>
              <a:gd name="connsiteX1903" fmla="*/ 433174 w 1863527"/>
              <a:gd name="connsiteY1903" fmla="*/ 998219 h 2039475"/>
              <a:gd name="connsiteX1904" fmla="*/ 433174 w 1863527"/>
              <a:gd name="connsiteY1904" fmla="*/ 983410 h 2039475"/>
              <a:gd name="connsiteX1905" fmla="*/ 447968 w 1863527"/>
              <a:gd name="connsiteY1905" fmla="*/ 983410 h 2039475"/>
              <a:gd name="connsiteX1906" fmla="*/ 433174 w 1863527"/>
              <a:gd name="connsiteY1906" fmla="*/ 969063 h 2039475"/>
              <a:gd name="connsiteX1907" fmla="*/ 433174 w 1863527"/>
              <a:gd name="connsiteY1907" fmla="*/ 954717 h 2039475"/>
              <a:gd name="connsiteX1908" fmla="*/ 447968 w 1863527"/>
              <a:gd name="connsiteY1908" fmla="*/ 969063 h 2039475"/>
              <a:gd name="connsiteX1909" fmla="*/ 447968 w 1863527"/>
              <a:gd name="connsiteY1909" fmla="*/ 967270 h 2039475"/>
              <a:gd name="connsiteX1910" fmla="*/ 447968 w 1863527"/>
              <a:gd name="connsiteY1910" fmla="*/ 960770 h 2039475"/>
              <a:gd name="connsiteX1911" fmla="*/ 447968 w 1863527"/>
              <a:gd name="connsiteY1911" fmla="*/ 960097 h 2039475"/>
              <a:gd name="connsiteX1912" fmla="*/ 447968 w 1863527"/>
              <a:gd name="connsiteY1912" fmla="*/ 954717 h 2039475"/>
              <a:gd name="connsiteX1913" fmla="*/ 433174 w 1863527"/>
              <a:gd name="connsiteY1913" fmla="*/ 954717 h 2039475"/>
              <a:gd name="connsiteX1914" fmla="*/ 1820071 w 1863527"/>
              <a:gd name="connsiteY1914" fmla="*/ 940371 h 2039475"/>
              <a:gd name="connsiteX1915" fmla="*/ 1820071 w 1863527"/>
              <a:gd name="connsiteY1915" fmla="*/ 945751 h 2039475"/>
              <a:gd name="connsiteX1916" fmla="*/ 1820071 w 1863527"/>
              <a:gd name="connsiteY1916" fmla="*/ 946423 h 2039475"/>
              <a:gd name="connsiteX1917" fmla="*/ 1820071 w 1863527"/>
              <a:gd name="connsiteY1917" fmla="*/ 946647 h 2039475"/>
              <a:gd name="connsiteX1918" fmla="*/ 1820071 w 1863527"/>
              <a:gd name="connsiteY1918" fmla="*/ 954717 h 2039475"/>
              <a:gd name="connsiteX1919" fmla="*/ 1834864 w 1863527"/>
              <a:gd name="connsiteY1919" fmla="*/ 954717 h 2039475"/>
              <a:gd name="connsiteX1920" fmla="*/ 1820071 w 1863527"/>
              <a:gd name="connsiteY1920" fmla="*/ 940371 h 2039475"/>
              <a:gd name="connsiteX1921" fmla="*/ 1603715 w 1863527"/>
              <a:gd name="connsiteY1921" fmla="*/ 940371 h 2039475"/>
              <a:gd name="connsiteX1922" fmla="*/ 1603715 w 1863527"/>
              <a:gd name="connsiteY1922" fmla="*/ 954717 h 2039475"/>
              <a:gd name="connsiteX1923" fmla="*/ 1605506 w 1863527"/>
              <a:gd name="connsiteY1923" fmla="*/ 954717 h 2039475"/>
              <a:gd name="connsiteX1924" fmla="*/ 1612000 w 1863527"/>
              <a:gd name="connsiteY1924" fmla="*/ 954717 h 2039475"/>
              <a:gd name="connsiteX1925" fmla="*/ 1612672 w 1863527"/>
              <a:gd name="connsiteY1925" fmla="*/ 954717 h 2039475"/>
              <a:gd name="connsiteX1926" fmla="*/ 1618046 w 1863527"/>
              <a:gd name="connsiteY1926" fmla="*/ 954717 h 2039475"/>
              <a:gd name="connsiteX1927" fmla="*/ 1632377 w 1863527"/>
              <a:gd name="connsiteY1927" fmla="*/ 969063 h 2039475"/>
              <a:gd name="connsiteX1928" fmla="*/ 1632377 w 1863527"/>
              <a:gd name="connsiteY1928" fmla="*/ 954717 h 2039475"/>
              <a:gd name="connsiteX1929" fmla="*/ 1618046 w 1863527"/>
              <a:gd name="connsiteY1929" fmla="*/ 954717 h 2039475"/>
              <a:gd name="connsiteX1930" fmla="*/ 1603715 w 1863527"/>
              <a:gd name="connsiteY1930" fmla="*/ 940371 h 2039475"/>
              <a:gd name="connsiteX1931" fmla="*/ 505755 w 1863527"/>
              <a:gd name="connsiteY1931" fmla="*/ 940371 h 2039475"/>
              <a:gd name="connsiteX1932" fmla="*/ 505755 w 1863527"/>
              <a:gd name="connsiteY1932" fmla="*/ 954717 h 2039475"/>
              <a:gd name="connsiteX1933" fmla="*/ 507546 w 1863527"/>
              <a:gd name="connsiteY1933" fmla="*/ 954717 h 2039475"/>
              <a:gd name="connsiteX1934" fmla="*/ 520086 w 1863527"/>
              <a:gd name="connsiteY1934" fmla="*/ 954717 h 2039475"/>
              <a:gd name="connsiteX1935" fmla="*/ 520086 w 1863527"/>
              <a:gd name="connsiteY1935" fmla="*/ 956511 h 2039475"/>
              <a:gd name="connsiteX1936" fmla="*/ 520086 w 1863527"/>
              <a:gd name="connsiteY1936" fmla="*/ 958304 h 2039475"/>
              <a:gd name="connsiteX1937" fmla="*/ 520086 w 1863527"/>
              <a:gd name="connsiteY1937" fmla="*/ 960097 h 2039475"/>
              <a:gd name="connsiteX1938" fmla="*/ 520086 w 1863527"/>
              <a:gd name="connsiteY1938" fmla="*/ 960770 h 2039475"/>
              <a:gd name="connsiteX1939" fmla="*/ 520086 w 1863527"/>
              <a:gd name="connsiteY1939" fmla="*/ 969063 h 2039475"/>
              <a:gd name="connsiteX1940" fmla="*/ 534417 w 1863527"/>
              <a:gd name="connsiteY1940" fmla="*/ 969063 h 2039475"/>
              <a:gd name="connsiteX1941" fmla="*/ 520086 w 1863527"/>
              <a:gd name="connsiteY1941" fmla="*/ 954717 h 2039475"/>
              <a:gd name="connsiteX1942" fmla="*/ 520086 w 1863527"/>
              <a:gd name="connsiteY1942" fmla="*/ 940371 h 2039475"/>
              <a:gd name="connsiteX1943" fmla="*/ 534417 w 1863527"/>
              <a:gd name="connsiteY1943" fmla="*/ 954717 h 2039475"/>
              <a:gd name="connsiteX1944" fmla="*/ 534417 w 1863527"/>
              <a:gd name="connsiteY1944" fmla="*/ 940371 h 2039475"/>
              <a:gd name="connsiteX1945" fmla="*/ 520086 w 1863527"/>
              <a:gd name="connsiteY1945" fmla="*/ 940371 h 2039475"/>
              <a:gd name="connsiteX1946" fmla="*/ 332393 w 1863527"/>
              <a:gd name="connsiteY1946" fmla="*/ 925562 h 2039475"/>
              <a:gd name="connsiteX1947" fmla="*/ 346724 w 1863527"/>
              <a:gd name="connsiteY1947" fmla="*/ 925562 h 2039475"/>
              <a:gd name="connsiteX1948" fmla="*/ 346724 w 1863527"/>
              <a:gd name="connsiteY1948" fmla="*/ 940371 h 2039475"/>
              <a:gd name="connsiteX1949" fmla="*/ 332393 w 1863527"/>
              <a:gd name="connsiteY1949" fmla="*/ 940371 h 2039475"/>
              <a:gd name="connsiteX1950" fmla="*/ 332393 w 1863527"/>
              <a:gd name="connsiteY1950" fmla="*/ 925562 h 2039475"/>
              <a:gd name="connsiteX1951" fmla="*/ 1820071 w 1863527"/>
              <a:gd name="connsiteY1951" fmla="*/ 911216 h 2039475"/>
              <a:gd name="connsiteX1952" fmla="*/ 1834864 w 1863527"/>
              <a:gd name="connsiteY1952" fmla="*/ 925562 h 2039475"/>
              <a:gd name="connsiteX1953" fmla="*/ 476630 w 1863527"/>
              <a:gd name="connsiteY1953" fmla="*/ 882523 h 2039475"/>
              <a:gd name="connsiteX1954" fmla="*/ 476630 w 1863527"/>
              <a:gd name="connsiteY1954" fmla="*/ 896870 h 2039475"/>
              <a:gd name="connsiteX1955" fmla="*/ 489170 w 1863527"/>
              <a:gd name="connsiteY1955" fmla="*/ 896870 h 2039475"/>
              <a:gd name="connsiteX1956" fmla="*/ 490961 w 1863527"/>
              <a:gd name="connsiteY1956" fmla="*/ 896870 h 2039475"/>
              <a:gd name="connsiteX1957" fmla="*/ 476630 w 1863527"/>
              <a:gd name="connsiteY1957" fmla="*/ 882523 h 2039475"/>
              <a:gd name="connsiteX1958" fmla="*/ 1834864 w 1863527"/>
              <a:gd name="connsiteY1958" fmla="*/ 867714 h 2039475"/>
              <a:gd name="connsiteX1959" fmla="*/ 1849195 w 1863527"/>
              <a:gd name="connsiteY1959" fmla="*/ 867714 h 2039475"/>
              <a:gd name="connsiteX1960" fmla="*/ 1849195 w 1863527"/>
              <a:gd name="connsiteY1960" fmla="*/ 873268 h 2039475"/>
              <a:gd name="connsiteX1961" fmla="*/ 1849195 w 1863527"/>
              <a:gd name="connsiteY1961" fmla="*/ 873962 h 2039475"/>
              <a:gd name="connsiteX1962" fmla="*/ 1849195 w 1863527"/>
              <a:gd name="connsiteY1962" fmla="*/ 882523 h 2039475"/>
              <a:gd name="connsiteX1963" fmla="*/ 1834864 w 1863527"/>
              <a:gd name="connsiteY1963" fmla="*/ 882523 h 2039475"/>
              <a:gd name="connsiteX1964" fmla="*/ 1834864 w 1863527"/>
              <a:gd name="connsiteY1964" fmla="*/ 880672 h 2039475"/>
              <a:gd name="connsiteX1965" fmla="*/ 1834864 w 1863527"/>
              <a:gd name="connsiteY1965" fmla="*/ 869565 h 2039475"/>
              <a:gd name="connsiteX1966" fmla="*/ 1820071 w 1863527"/>
              <a:gd name="connsiteY1966" fmla="*/ 867714 h 2039475"/>
              <a:gd name="connsiteX1967" fmla="*/ 1834864 w 1863527"/>
              <a:gd name="connsiteY1967" fmla="*/ 882523 h 2039475"/>
              <a:gd name="connsiteX1968" fmla="*/ 1820071 w 1863527"/>
              <a:gd name="connsiteY1968" fmla="*/ 882523 h 2039475"/>
              <a:gd name="connsiteX1969" fmla="*/ 1820071 w 1863527"/>
              <a:gd name="connsiteY1969" fmla="*/ 867714 h 2039475"/>
              <a:gd name="connsiteX1970" fmla="*/ 1574590 w 1863527"/>
              <a:gd name="connsiteY1970" fmla="*/ 867714 h 2039475"/>
              <a:gd name="connsiteX1971" fmla="*/ 1574590 w 1863527"/>
              <a:gd name="connsiteY1971" fmla="*/ 882523 h 2039475"/>
              <a:gd name="connsiteX1972" fmla="*/ 1576381 w 1863527"/>
              <a:gd name="connsiteY1972" fmla="*/ 882523 h 2039475"/>
              <a:gd name="connsiteX1973" fmla="*/ 1588921 w 1863527"/>
              <a:gd name="connsiteY1973" fmla="*/ 882523 h 2039475"/>
              <a:gd name="connsiteX1974" fmla="*/ 1588921 w 1863527"/>
              <a:gd name="connsiteY1974" fmla="*/ 871417 h 2039475"/>
              <a:gd name="connsiteX1975" fmla="*/ 1588921 w 1863527"/>
              <a:gd name="connsiteY1975" fmla="*/ 867714 h 2039475"/>
              <a:gd name="connsiteX1976" fmla="*/ 1574590 w 1863527"/>
              <a:gd name="connsiteY1976" fmla="*/ 867714 h 2039475"/>
              <a:gd name="connsiteX1977" fmla="*/ 490961 w 1863527"/>
              <a:gd name="connsiteY1977" fmla="*/ 867714 h 2039475"/>
              <a:gd name="connsiteX1978" fmla="*/ 490961 w 1863527"/>
              <a:gd name="connsiteY1978" fmla="*/ 882523 h 2039475"/>
              <a:gd name="connsiteX1979" fmla="*/ 505755 w 1863527"/>
              <a:gd name="connsiteY1979" fmla="*/ 882523 h 2039475"/>
              <a:gd name="connsiteX1980" fmla="*/ 505755 w 1863527"/>
              <a:gd name="connsiteY1980" fmla="*/ 867714 h 2039475"/>
              <a:gd name="connsiteX1981" fmla="*/ 418843 w 1863527"/>
              <a:gd name="connsiteY1981" fmla="*/ 867714 h 2039475"/>
              <a:gd name="connsiteX1982" fmla="*/ 418843 w 1863527"/>
              <a:gd name="connsiteY1982" fmla="*/ 882523 h 2039475"/>
              <a:gd name="connsiteX1983" fmla="*/ 404511 w 1863527"/>
              <a:gd name="connsiteY1983" fmla="*/ 882523 h 2039475"/>
              <a:gd name="connsiteX1984" fmla="*/ 404511 w 1863527"/>
              <a:gd name="connsiteY1984" fmla="*/ 896870 h 2039475"/>
              <a:gd name="connsiteX1985" fmla="*/ 390180 w 1863527"/>
              <a:gd name="connsiteY1985" fmla="*/ 896870 h 2039475"/>
              <a:gd name="connsiteX1986" fmla="*/ 390180 w 1863527"/>
              <a:gd name="connsiteY1986" fmla="*/ 898663 h 2039475"/>
              <a:gd name="connsiteX1987" fmla="*/ 390180 w 1863527"/>
              <a:gd name="connsiteY1987" fmla="*/ 902250 h 2039475"/>
              <a:gd name="connsiteX1988" fmla="*/ 390180 w 1863527"/>
              <a:gd name="connsiteY1988" fmla="*/ 902922 h 2039475"/>
              <a:gd name="connsiteX1989" fmla="*/ 390180 w 1863527"/>
              <a:gd name="connsiteY1989" fmla="*/ 911216 h 2039475"/>
              <a:gd name="connsiteX1990" fmla="*/ 390180 w 1863527"/>
              <a:gd name="connsiteY1990" fmla="*/ 913009 h 2039475"/>
              <a:gd name="connsiteX1991" fmla="*/ 390180 w 1863527"/>
              <a:gd name="connsiteY1991" fmla="*/ 925562 h 2039475"/>
              <a:gd name="connsiteX1992" fmla="*/ 390180 w 1863527"/>
              <a:gd name="connsiteY1992" fmla="*/ 940371 h 2039475"/>
              <a:gd name="connsiteX1993" fmla="*/ 388331 w 1863527"/>
              <a:gd name="connsiteY1993" fmla="*/ 940371 h 2039475"/>
              <a:gd name="connsiteX1994" fmla="*/ 381628 w 1863527"/>
              <a:gd name="connsiteY1994" fmla="*/ 940371 h 2039475"/>
              <a:gd name="connsiteX1995" fmla="*/ 380934 w 1863527"/>
              <a:gd name="connsiteY1995" fmla="*/ 940371 h 2039475"/>
              <a:gd name="connsiteX1996" fmla="*/ 377236 w 1863527"/>
              <a:gd name="connsiteY1996" fmla="*/ 940371 h 2039475"/>
              <a:gd name="connsiteX1997" fmla="*/ 375387 w 1863527"/>
              <a:gd name="connsiteY1997" fmla="*/ 940371 h 2039475"/>
              <a:gd name="connsiteX1998" fmla="*/ 375387 w 1863527"/>
              <a:gd name="connsiteY1998" fmla="*/ 954717 h 2039475"/>
              <a:gd name="connsiteX1999" fmla="*/ 361055 w 1863527"/>
              <a:gd name="connsiteY1999" fmla="*/ 940371 h 2039475"/>
              <a:gd name="connsiteX2000" fmla="*/ 361055 w 1863527"/>
              <a:gd name="connsiteY2000" fmla="*/ 942164 h 2039475"/>
              <a:gd name="connsiteX2001" fmla="*/ 361055 w 1863527"/>
              <a:gd name="connsiteY2001" fmla="*/ 948665 h 2039475"/>
              <a:gd name="connsiteX2002" fmla="*/ 361055 w 1863527"/>
              <a:gd name="connsiteY2002" fmla="*/ 949337 h 2039475"/>
              <a:gd name="connsiteX2003" fmla="*/ 361055 w 1863527"/>
              <a:gd name="connsiteY2003" fmla="*/ 954717 h 2039475"/>
              <a:gd name="connsiteX2004" fmla="*/ 375387 w 1863527"/>
              <a:gd name="connsiteY2004" fmla="*/ 954717 h 2039475"/>
              <a:gd name="connsiteX2005" fmla="*/ 361055 w 1863527"/>
              <a:gd name="connsiteY2005" fmla="*/ 969063 h 2039475"/>
              <a:gd name="connsiteX2006" fmla="*/ 361055 w 1863527"/>
              <a:gd name="connsiteY2006" fmla="*/ 983410 h 2039475"/>
              <a:gd name="connsiteX2007" fmla="*/ 346724 w 1863527"/>
              <a:gd name="connsiteY2007" fmla="*/ 998219 h 2039475"/>
              <a:gd name="connsiteX2008" fmla="*/ 332393 w 1863527"/>
              <a:gd name="connsiteY2008" fmla="*/ 983410 h 2039475"/>
              <a:gd name="connsiteX2009" fmla="*/ 332393 w 1863527"/>
              <a:gd name="connsiteY2009" fmla="*/ 998219 h 2039475"/>
              <a:gd name="connsiteX2010" fmla="*/ 346724 w 1863527"/>
              <a:gd name="connsiteY2010" fmla="*/ 998219 h 2039475"/>
              <a:gd name="connsiteX2011" fmla="*/ 346724 w 1863527"/>
              <a:gd name="connsiteY2011" fmla="*/ 1012565 h 2039475"/>
              <a:gd name="connsiteX2012" fmla="*/ 344933 w 1863527"/>
              <a:gd name="connsiteY2012" fmla="*/ 1012565 h 2039475"/>
              <a:gd name="connsiteX2013" fmla="*/ 341350 w 1863527"/>
              <a:gd name="connsiteY2013" fmla="*/ 1012565 h 2039475"/>
              <a:gd name="connsiteX2014" fmla="*/ 340678 w 1863527"/>
              <a:gd name="connsiteY2014" fmla="*/ 1012565 h 2039475"/>
              <a:gd name="connsiteX2015" fmla="*/ 338439 w 1863527"/>
              <a:gd name="connsiteY2015" fmla="*/ 1012565 h 2039475"/>
              <a:gd name="connsiteX2016" fmla="*/ 332393 w 1863527"/>
              <a:gd name="connsiteY2016" fmla="*/ 1012565 h 2039475"/>
              <a:gd name="connsiteX2017" fmla="*/ 332393 w 1863527"/>
              <a:gd name="connsiteY2017" fmla="*/ 1026911 h 2039475"/>
              <a:gd name="connsiteX2018" fmla="*/ 332393 w 1863527"/>
              <a:gd name="connsiteY2018" fmla="*/ 1041257 h 2039475"/>
              <a:gd name="connsiteX2019" fmla="*/ 317599 w 1863527"/>
              <a:gd name="connsiteY2019" fmla="*/ 1041257 h 2039475"/>
              <a:gd name="connsiteX2020" fmla="*/ 332393 w 1863527"/>
              <a:gd name="connsiteY2020" fmla="*/ 1056066 h 2039475"/>
              <a:gd name="connsiteX2021" fmla="*/ 324071 w 1863527"/>
              <a:gd name="connsiteY2021" fmla="*/ 1056066 h 2039475"/>
              <a:gd name="connsiteX2022" fmla="*/ 319448 w 1863527"/>
              <a:gd name="connsiteY2022" fmla="*/ 1056066 h 2039475"/>
              <a:gd name="connsiteX2023" fmla="*/ 317599 w 1863527"/>
              <a:gd name="connsiteY2023" fmla="*/ 1056066 h 2039475"/>
              <a:gd name="connsiteX2024" fmla="*/ 317599 w 1863527"/>
              <a:gd name="connsiteY2024" fmla="*/ 1070412 h 2039475"/>
              <a:gd name="connsiteX2025" fmla="*/ 323147 w 1863527"/>
              <a:gd name="connsiteY2025" fmla="*/ 1070412 h 2039475"/>
              <a:gd name="connsiteX2026" fmla="*/ 323840 w 1863527"/>
              <a:gd name="connsiteY2026" fmla="*/ 1070412 h 2039475"/>
              <a:gd name="connsiteX2027" fmla="*/ 326152 w 1863527"/>
              <a:gd name="connsiteY2027" fmla="*/ 1070412 h 2039475"/>
              <a:gd name="connsiteX2028" fmla="*/ 326845 w 1863527"/>
              <a:gd name="connsiteY2028" fmla="*/ 1070412 h 2039475"/>
              <a:gd name="connsiteX2029" fmla="*/ 332393 w 1863527"/>
              <a:gd name="connsiteY2029" fmla="*/ 1070412 h 2039475"/>
              <a:gd name="connsiteX2030" fmla="*/ 332393 w 1863527"/>
              <a:gd name="connsiteY2030" fmla="*/ 1056066 h 2039475"/>
              <a:gd name="connsiteX2031" fmla="*/ 332393 w 1863527"/>
              <a:gd name="connsiteY2031" fmla="*/ 1054215 h 2039475"/>
              <a:gd name="connsiteX2032" fmla="*/ 332393 w 1863527"/>
              <a:gd name="connsiteY2032" fmla="*/ 1043108 h 2039475"/>
              <a:gd name="connsiteX2033" fmla="*/ 332393 w 1863527"/>
              <a:gd name="connsiteY2033" fmla="*/ 1041257 h 2039475"/>
              <a:gd name="connsiteX2034" fmla="*/ 344933 w 1863527"/>
              <a:gd name="connsiteY2034" fmla="*/ 1041257 h 2039475"/>
              <a:gd name="connsiteX2035" fmla="*/ 346724 w 1863527"/>
              <a:gd name="connsiteY2035" fmla="*/ 1041257 h 2039475"/>
              <a:gd name="connsiteX2036" fmla="*/ 346724 w 1863527"/>
              <a:gd name="connsiteY2036" fmla="*/ 1056066 h 2039475"/>
              <a:gd name="connsiteX2037" fmla="*/ 361055 w 1863527"/>
              <a:gd name="connsiteY2037" fmla="*/ 1056066 h 2039475"/>
              <a:gd name="connsiteX2038" fmla="*/ 361055 w 1863527"/>
              <a:gd name="connsiteY2038" fmla="*/ 1041257 h 2039475"/>
              <a:gd name="connsiteX2039" fmla="*/ 346724 w 1863527"/>
              <a:gd name="connsiteY2039" fmla="*/ 1041257 h 2039475"/>
              <a:gd name="connsiteX2040" fmla="*/ 332393 w 1863527"/>
              <a:gd name="connsiteY2040" fmla="*/ 1026911 h 2039475"/>
              <a:gd name="connsiteX2041" fmla="*/ 346724 w 1863527"/>
              <a:gd name="connsiteY2041" fmla="*/ 1026911 h 2039475"/>
              <a:gd name="connsiteX2042" fmla="*/ 346724 w 1863527"/>
              <a:gd name="connsiteY2042" fmla="*/ 1012565 h 2039475"/>
              <a:gd name="connsiteX2043" fmla="*/ 361055 w 1863527"/>
              <a:gd name="connsiteY2043" fmla="*/ 1012565 h 2039475"/>
              <a:gd name="connsiteX2044" fmla="*/ 361055 w 1863527"/>
              <a:gd name="connsiteY2044" fmla="*/ 1026911 h 2039475"/>
              <a:gd name="connsiteX2045" fmla="*/ 366430 w 1863527"/>
              <a:gd name="connsiteY2045" fmla="*/ 1026911 h 2039475"/>
              <a:gd name="connsiteX2046" fmla="*/ 367101 w 1863527"/>
              <a:gd name="connsiteY2046" fmla="*/ 1026911 h 2039475"/>
              <a:gd name="connsiteX2047" fmla="*/ 369341 w 1863527"/>
              <a:gd name="connsiteY2047" fmla="*/ 1026911 h 2039475"/>
              <a:gd name="connsiteX2048" fmla="*/ 370013 w 1863527"/>
              <a:gd name="connsiteY2048" fmla="*/ 1026911 h 2039475"/>
              <a:gd name="connsiteX2049" fmla="*/ 375387 w 1863527"/>
              <a:gd name="connsiteY2049" fmla="*/ 1026911 h 2039475"/>
              <a:gd name="connsiteX2050" fmla="*/ 375387 w 1863527"/>
              <a:gd name="connsiteY2050" fmla="*/ 1018617 h 2039475"/>
              <a:gd name="connsiteX2051" fmla="*/ 375387 w 1863527"/>
              <a:gd name="connsiteY2051" fmla="*/ 1012565 h 2039475"/>
              <a:gd name="connsiteX2052" fmla="*/ 390180 w 1863527"/>
              <a:gd name="connsiteY2052" fmla="*/ 1012565 h 2039475"/>
              <a:gd name="connsiteX2053" fmla="*/ 375387 w 1863527"/>
              <a:gd name="connsiteY2053" fmla="*/ 998219 h 2039475"/>
              <a:gd name="connsiteX2054" fmla="*/ 375387 w 1863527"/>
              <a:gd name="connsiteY2054" fmla="*/ 1012565 h 2039475"/>
              <a:gd name="connsiteX2055" fmla="*/ 373596 w 1863527"/>
              <a:gd name="connsiteY2055" fmla="*/ 1012565 h 2039475"/>
              <a:gd name="connsiteX2056" fmla="*/ 362847 w 1863527"/>
              <a:gd name="connsiteY2056" fmla="*/ 1012565 h 2039475"/>
              <a:gd name="connsiteX2057" fmla="*/ 361055 w 1863527"/>
              <a:gd name="connsiteY2057" fmla="*/ 1012565 h 2039475"/>
              <a:gd name="connsiteX2058" fmla="*/ 361055 w 1863527"/>
              <a:gd name="connsiteY2058" fmla="*/ 998219 h 2039475"/>
              <a:gd name="connsiteX2059" fmla="*/ 375387 w 1863527"/>
              <a:gd name="connsiteY2059" fmla="*/ 983410 h 2039475"/>
              <a:gd name="connsiteX2060" fmla="*/ 390180 w 1863527"/>
              <a:gd name="connsiteY2060" fmla="*/ 998219 h 2039475"/>
              <a:gd name="connsiteX2061" fmla="*/ 390180 w 1863527"/>
              <a:gd name="connsiteY2061" fmla="*/ 983410 h 2039475"/>
              <a:gd name="connsiteX2062" fmla="*/ 375387 w 1863527"/>
              <a:gd name="connsiteY2062" fmla="*/ 983410 h 2039475"/>
              <a:gd name="connsiteX2063" fmla="*/ 375387 w 1863527"/>
              <a:gd name="connsiteY2063" fmla="*/ 969063 h 2039475"/>
              <a:gd name="connsiteX2064" fmla="*/ 390180 w 1863527"/>
              <a:gd name="connsiteY2064" fmla="*/ 954717 h 2039475"/>
              <a:gd name="connsiteX2065" fmla="*/ 390180 w 1863527"/>
              <a:gd name="connsiteY2065" fmla="*/ 952924 h 2039475"/>
              <a:gd name="connsiteX2066" fmla="*/ 390180 w 1863527"/>
              <a:gd name="connsiteY2066" fmla="*/ 949337 h 2039475"/>
              <a:gd name="connsiteX2067" fmla="*/ 390180 w 1863527"/>
              <a:gd name="connsiteY2067" fmla="*/ 948665 h 2039475"/>
              <a:gd name="connsiteX2068" fmla="*/ 390180 w 1863527"/>
              <a:gd name="connsiteY2068" fmla="*/ 940371 h 2039475"/>
              <a:gd name="connsiteX2069" fmla="*/ 404511 w 1863527"/>
              <a:gd name="connsiteY2069" fmla="*/ 940371 h 2039475"/>
              <a:gd name="connsiteX2070" fmla="*/ 404511 w 1863527"/>
              <a:gd name="connsiteY2070" fmla="*/ 925562 h 2039475"/>
              <a:gd name="connsiteX2071" fmla="*/ 404511 w 1863527"/>
              <a:gd name="connsiteY2071" fmla="*/ 923769 h 2039475"/>
              <a:gd name="connsiteX2072" fmla="*/ 404511 w 1863527"/>
              <a:gd name="connsiteY2072" fmla="*/ 920182 h 2039475"/>
              <a:gd name="connsiteX2073" fmla="*/ 404511 w 1863527"/>
              <a:gd name="connsiteY2073" fmla="*/ 919510 h 2039475"/>
              <a:gd name="connsiteX2074" fmla="*/ 404511 w 1863527"/>
              <a:gd name="connsiteY2074" fmla="*/ 911216 h 2039475"/>
              <a:gd name="connsiteX2075" fmla="*/ 406303 w 1863527"/>
              <a:gd name="connsiteY2075" fmla="*/ 911216 h 2039475"/>
              <a:gd name="connsiteX2076" fmla="*/ 412797 w 1863527"/>
              <a:gd name="connsiteY2076" fmla="*/ 911216 h 2039475"/>
              <a:gd name="connsiteX2077" fmla="*/ 418843 w 1863527"/>
              <a:gd name="connsiteY2077" fmla="*/ 911216 h 2039475"/>
              <a:gd name="connsiteX2078" fmla="*/ 418843 w 1863527"/>
              <a:gd name="connsiteY2078" fmla="*/ 896870 h 2039475"/>
              <a:gd name="connsiteX2079" fmla="*/ 424889 w 1863527"/>
              <a:gd name="connsiteY2079" fmla="*/ 896870 h 2039475"/>
              <a:gd name="connsiteX2080" fmla="*/ 433174 w 1863527"/>
              <a:gd name="connsiteY2080" fmla="*/ 896870 h 2039475"/>
              <a:gd name="connsiteX2081" fmla="*/ 433174 w 1863527"/>
              <a:gd name="connsiteY2081" fmla="*/ 911216 h 2039475"/>
              <a:gd name="connsiteX2082" fmla="*/ 433174 w 1863527"/>
              <a:gd name="connsiteY2082" fmla="*/ 925562 h 2039475"/>
              <a:gd name="connsiteX2083" fmla="*/ 447968 w 1863527"/>
              <a:gd name="connsiteY2083" fmla="*/ 925562 h 2039475"/>
              <a:gd name="connsiteX2084" fmla="*/ 447968 w 1863527"/>
              <a:gd name="connsiteY2084" fmla="*/ 940371 h 2039475"/>
              <a:gd name="connsiteX2085" fmla="*/ 462299 w 1863527"/>
              <a:gd name="connsiteY2085" fmla="*/ 940371 h 2039475"/>
              <a:gd name="connsiteX2086" fmla="*/ 462299 w 1863527"/>
              <a:gd name="connsiteY2086" fmla="*/ 925562 h 2039475"/>
              <a:gd name="connsiteX2087" fmla="*/ 473047 w 1863527"/>
              <a:gd name="connsiteY2087" fmla="*/ 925562 h 2039475"/>
              <a:gd name="connsiteX2088" fmla="*/ 476630 w 1863527"/>
              <a:gd name="connsiteY2088" fmla="*/ 925562 h 2039475"/>
              <a:gd name="connsiteX2089" fmla="*/ 476630 w 1863527"/>
              <a:gd name="connsiteY2089" fmla="*/ 911216 h 2039475"/>
              <a:gd name="connsiteX2090" fmla="*/ 462299 w 1863527"/>
              <a:gd name="connsiteY2090" fmla="*/ 896870 h 2039475"/>
              <a:gd name="connsiteX2091" fmla="*/ 462299 w 1863527"/>
              <a:gd name="connsiteY2091" fmla="*/ 898663 h 2039475"/>
              <a:gd name="connsiteX2092" fmla="*/ 462299 w 1863527"/>
              <a:gd name="connsiteY2092" fmla="*/ 909423 h 2039475"/>
              <a:gd name="connsiteX2093" fmla="*/ 462299 w 1863527"/>
              <a:gd name="connsiteY2093" fmla="*/ 911216 h 2039475"/>
              <a:gd name="connsiteX2094" fmla="*/ 447968 w 1863527"/>
              <a:gd name="connsiteY2094" fmla="*/ 925562 h 2039475"/>
              <a:gd name="connsiteX2095" fmla="*/ 433174 w 1863527"/>
              <a:gd name="connsiteY2095" fmla="*/ 911216 h 2039475"/>
              <a:gd name="connsiteX2096" fmla="*/ 447968 w 1863527"/>
              <a:gd name="connsiteY2096" fmla="*/ 911216 h 2039475"/>
              <a:gd name="connsiteX2097" fmla="*/ 433174 w 1863527"/>
              <a:gd name="connsiteY2097" fmla="*/ 896870 h 2039475"/>
              <a:gd name="connsiteX2098" fmla="*/ 433174 w 1863527"/>
              <a:gd name="connsiteY2098" fmla="*/ 882523 h 2039475"/>
              <a:gd name="connsiteX2099" fmla="*/ 433174 w 1863527"/>
              <a:gd name="connsiteY2099" fmla="*/ 867714 h 2039475"/>
              <a:gd name="connsiteX2100" fmla="*/ 427800 w 1863527"/>
              <a:gd name="connsiteY2100" fmla="*/ 867714 h 2039475"/>
              <a:gd name="connsiteX2101" fmla="*/ 427128 w 1863527"/>
              <a:gd name="connsiteY2101" fmla="*/ 867714 h 2039475"/>
              <a:gd name="connsiteX2102" fmla="*/ 375387 w 1863527"/>
              <a:gd name="connsiteY2102" fmla="*/ 867714 h 2039475"/>
              <a:gd name="connsiteX2103" fmla="*/ 375387 w 1863527"/>
              <a:gd name="connsiteY2103" fmla="*/ 882523 h 2039475"/>
              <a:gd name="connsiteX2104" fmla="*/ 375387 w 1863527"/>
              <a:gd name="connsiteY2104" fmla="*/ 867714 h 2039475"/>
              <a:gd name="connsiteX2105" fmla="*/ 1834864 w 1863527"/>
              <a:gd name="connsiteY2105" fmla="*/ 853368 h 2039475"/>
              <a:gd name="connsiteX2106" fmla="*/ 1849195 w 1863527"/>
              <a:gd name="connsiteY2106" fmla="*/ 853368 h 2039475"/>
              <a:gd name="connsiteX2107" fmla="*/ 1849195 w 1863527"/>
              <a:gd name="connsiteY2107" fmla="*/ 867714 h 2039475"/>
              <a:gd name="connsiteX2108" fmla="*/ 1834864 w 1863527"/>
              <a:gd name="connsiteY2108" fmla="*/ 853368 h 2039475"/>
              <a:gd name="connsiteX2109" fmla="*/ 1805739 w 1863527"/>
              <a:gd name="connsiteY2109" fmla="*/ 853368 h 2039475"/>
              <a:gd name="connsiteX2110" fmla="*/ 1807531 w 1863527"/>
              <a:gd name="connsiteY2110" fmla="*/ 853368 h 2039475"/>
              <a:gd name="connsiteX2111" fmla="*/ 1820071 w 1863527"/>
              <a:gd name="connsiteY2111" fmla="*/ 853368 h 2039475"/>
              <a:gd name="connsiteX2112" fmla="*/ 1834864 w 1863527"/>
              <a:gd name="connsiteY2112" fmla="*/ 853368 h 2039475"/>
              <a:gd name="connsiteX2113" fmla="*/ 1834864 w 1863527"/>
              <a:gd name="connsiteY2113" fmla="*/ 867714 h 2039475"/>
              <a:gd name="connsiteX2114" fmla="*/ 1820071 w 1863527"/>
              <a:gd name="connsiteY2114" fmla="*/ 867714 h 2039475"/>
              <a:gd name="connsiteX2115" fmla="*/ 1805739 w 1863527"/>
              <a:gd name="connsiteY2115" fmla="*/ 853368 h 2039475"/>
              <a:gd name="connsiteX2116" fmla="*/ 1820071 w 1863527"/>
              <a:gd name="connsiteY2116" fmla="*/ 839022 h 2039475"/>
              <a:gd name="connsiteX2117" fmla="*/ 1834864 w 1863527"/>
              <a:gd name="connsiteY2117" fmla="*/ 839022 h 2039475"/>
              <a:gd name="connsiteX2118" fmla="*/ 1834864 w 1863527"/>
              <a:gd name="connsiteY2118" fmla="*/ 853368 h 2039475"/>
              <a:gd name="connsiteX2119" fmla="*/ 1820071 w 1863527"/>
              <a:gd name="connsiteY2119" fmla="*/ 839022 h 2039475"/>
              <a:gd name="connsiteX2120" fmla="*/ 505755 w 1863527"/>
              <a:gd name="connsiteY2120" fmla="*/ 839022 h 2039475"/>
              <a:gd name="connsiteX2121" fmla="*/ 505755 w 1863527"/>
              <a:gd name="connsiteY2121" fmla="*/ 853368 h 2039475"/>
              <a:gd name="connsiteX2122" fmla="*/ 520086 w 1863527"/>
              <a:gd name="connsiteY2122" fmla="*/ 853368 h 2039475"/>
              <a:gd name="connsiteX2123" fmla="*/ 520086 w 1863527"/>
              <a:gd name="connsiteY2123" fmla="*/ 839022 h 2039475"/>
              <a:gd name="connsiteX2124" fmla="*/ 518295 w 1863527"/>
              <a:gd name="connsiteY2124" fmla="*/ 839022 h 2039475"/>
              <a:gd name="connsiteX2125" fmla="*/ 505755 w 1863527"/>
              <a:gd name="connsiteY2125" fmla="*/ 839022 h 2039475"/>
              <a:gd name="connsiteX2126" fmla="*/ 1791408 w 1863527"/>
              <a:gd name="connsiteY2126" fmla="*/ 824676 h 2039475"/>
              <a:gd name="connsiteX2127" fmla="*/ 1805739 w 1863527"/>
              <a:gd name="connsiteY2127" fmla="*/ 824676 h 2039475"/>
              <a:gd name="connsiteX2128" fmla="*/ 1805739 w 1863527"/>
              <a:gd name="connsiteY2128" fmla="*/ 839022 h 2039475"/>
              <a:gd name="connsiteX2129" fmla="*/ 1791408 w 1863527"/>
              <a:gd name="connsiteY2129" fmla="*/ 839022 h 2039475"/>
              <a:gd name="connsiteX2130" fmla="*/ 1791408 w 1863527"/>
              <a:gd name="connsiteY2130" fmla="*/ 837229 h 2039475"/>
              <a:gd name="connsiteX2131" fmla="*/ 1791408 w 1863527"/>
              <a:gd name="connsiteY2131" fmla="*/ 826469 h 2039475"/>
              <a:gd name="connsiteX2132" fmla="*/ 447968 w 1863527"/>
              <a:gd name="connsiteY2132" fmla="*/ 824676 h 2039475"/>
              <a:gd name="connsiteX2133" fmla="*/ 447968 w 1863527"/>
              <a:gd name="connsiteY2133" fmla="*/ 839022 h 2039475"/>
              <a:gd name="connsiteX2134" fmla="*/ 446119 w 1863527"/>
              <a:gd name="connsiteY2134" fmla="*/ 839022 h 2039475"/>
              <a:gd name="connsiteX2135" fmla="*/ 442420 w 1863527"/>
              <a:gd name="connsiteY2135" fmla="*/ 839022 h 2039475"/>
              <a:gd name="connsiteX2136" fmla="*/ 441727 w 1863527"/>
              <a:gd name="connsiteY2136" fmla="*/ 839022 h 2039475"/>
              <a:gd name="connsiteX2137" fmla="*/ 433174 w 1863527"/>
              <a:gd name="connsiteY2137" fmla="*/ 839022 h 2039475"/>
              <a:gd name="connsiteX2138" fmla="*/ 433174 w 1863527"/>
              <a:gd name="connsiteY2138" fmla="*/ 853368 h 2039475"/>
              <a:gd name="connsiteX2139" fmla="*/ 447968 w 1863527"/>
              <a:gd name="connsiteY2139" fmla="*/ 867714 h 2039475"/>
              <a:gd name="connsiteX2140" fmla="*/ 447968 w 1863527"/>
              <a:gd name="connsiteY2140" fmla="*/ 853368 h 2039475"/>
              <a:gd name="connsiteX2141" fmla="*/ 447968 w 1863527"/>
              <a:gd name="connsiteY2141" fmla="*/ 840815 h 2039475"/>
              <a:gd name="connsiteX2142" fmla="*/ 447968 w 1863527"/>
              <a:gd name="connsiteY2142" fmla="*/ 839022 h 2039475"/>
              <a:gd name="connsiteX2143" fmla="*/ 447968 w 1863527"/>
              <a:gd name="connsiteY2143" fmla="*/ 824676 h 2039475"/>
              <a:gd name="connsiteX2144" fmla="*/ 1762283 w 1863527"/>
              <a:gd name="connsiteY2144" fmla="*/ 795521 h 2039475"/>
              <a:gd name="connsiteX2145" fmla="*/ 1762283 w 1863527"/>
              <a:gd name="connsiteY2145" fmla="*/ 809867 h 2039475"/>
              <a:gd name="connsiteX2146" fmla="*/ 1776615 w 1863527"/>
              <a:gd name="connsiteY2146" fmla="*/ 809867 h 2039475"/>
              <a:gd name="connsiteX2147" fmla="*/ 1762283 w 1863527"/>
              <a:gd name="connsiteY2147" fmla="*/ 795521 h 2039475"/>
              <a:gd name="connsiteX2148" fmla="*/ 1776615 w 1863527"/>
              <a:gd name="connsiteY2148" fmla="*/ 781174 h 2039475"/>
              <a:gd name="connsiteX2149" fmla="*/ 1776615 w 1863527"/>
              <a:gd name="connsiteY2149" fmla="*/ 795521 h 2039475"/>
              <a:gd name="connsiteX2150" fmla="*/ 1791408 w 1863527"/>
              <a:gd name="connsiteY2150" fmla="*/ 795521 h 2039475"/>
              <a:gd name="connsiteX2151" fmla="*/ 1776615 w 1863527"/>
              <a:gd name="connsiteY2151" fmla="*/ 781174 h 2039475"/>
              <a:gd name="connsiteX2152" fmla="*/ 1271322 w 1863527"/>
              <a:gd name="connsiteY2152" fmla="*/ 781174 h 2039475"/>
              <a:gd name="connsiteX2153" fmla="*/ 1285653 w 1863527"/>
              <a:gd name="connsiteY2153" fmla="*/ 795521 h 2039475"/>
              <a:gd name="connsiteX2154" fmla="*/ 1271322 w 1863527"/>
              <a:gd name="connsiteY2154" fmla="*/ 781174 h 2039475"/>
              <a:gd name="connsiteX2155" fmla="*/ 1126622 w 1863527"/>
              <a:gd name="connsiteY2155" fmla="*/ 781174 h 2039475"/>
              <a:gd name="connsiteX2156" fmla="*/ 1112291 w 1863527"/>
              <a:gd name="connsiteY2156" fmla="*/ 795521 h 2039475"/>
              <a:gd name="connsiteX2157" fmla="*/ 1126622 w 1863527"/>
              <a:gd name="connsiteY2157" fmla="*/ 795521 h 2039475"/>
              <a:gd name="connsiteX2158" fmla="*/ 1141416 w 1863527"/>
              <a:gd name="connsiteY2158" fmla="*/ 795521 h 2039475"/>
              <a:gd name="connsiteX2159" fmla="*/ 1126622 w 1863527"/>
              <a:gd name="connsiteY2159" fmla="*/ 781174 h 2039475"/>
              <a:gd name="connsiteX2160" fmla="*/ 1747952 w 1863527"/>
              <a:gd name="connsiteY2160" fmla="*/ 766828 h 2039475"/>
              <a:gd name="connsiteX2161" fmla="*/ 1762283 w 1863527"/>
              <a:gd name="connsiteY2161" fmla="*/ 781174 h 2039475"/>
              <a:gd name="connsiteX2162" fmla="*/ 1762283 w 1863527"/>
              <a:gd name="connsiteY2162" fmla="*/ 766828 h 2039475"/>
              <a:gd name="connsiteX2163" fmla="*/ 1747952 w 1863527"/>
              <a:gd name="connsiteY2163" fmla="*/ 766828 h 2039475"/>
              <a:gd name="connsiteX2164" fmla="*/ 1718827 w 1863527"/>
              <a:gd name="connsiteY2164" fmla="*/ 766828 h 2039475"/>
              <a:gd name="connsiteX2165" fmla="*/ 1718827 w 1863527"/>
              <a:gd name="connsiteY2165" fmla="*/ 781174 h 2039475"/>
              <a:gd name="connsiteX2166" fmla="*/ 1733621 w 1863527"/>
              <a:gd name="connsiteY2166" fmla="*/ 781174 h 2039475"/>
              <a:gd name="connsiteX2167" fmla="*/ 1718827 w 1863527"/>
              <a:gd name="connsiteY2167" fmla="*/ 766828 h 2039475"/>
              <a:gd name="connsiteX2168" fmla="*/ 548749 w 1863527"/>
              <a:gd name="connsiteY2168" fmla="*/ 766828 h 2039475"/>
              <a:gd name="connsiteX2169" fmla="*/ 534417 w 1863527"/>
              <a:gd name="connsiteY2169" fmla="*/ 781174 h 2039475"/>
              <a:gd name="connsiteX2170" fmla="*/ 548749 w 1863527"/>
              <a:gd name="connsiteY2170" fmla="*/ 781174 h 2039475"/>
              <a:gd name="connsiteX2171" fmla="*/ 1302296 w 1863527"/>
              <a:gd name="connsiteY2171" fmla="*/ 760581 h 2039475"/>
              <a:gd name="connsiteX2172" fmla="*/ 1299984 w 1863527"/>
              <a:gd name="connsiteY2172" fmla="*/ 766828 h 2039475"/>
              <a:gd name="connsiteX2173" fmla="*/ 1299984 w 1863527"/>
              <a:gd name="connsiteY2173" fmla="*/ 781174 h 2039475"/>
              <a:gd name="connsiteX2174" fmla="*/ 1285653 w 1863527"/>
              <a:gd name="connsiteY2174" fmla="*/ 766828 h 2039475"/>
              <a:gd name="connsiteX2175" fmla="*/ 1285653 w 1863527"/>
              <a:gd name="connsiteY2175" fmla="*/ 781174 h 2039475"/>
              <a:gd name="connsiteX2176" fmla="*/ 1299984 w 1863527"/>
              <a:gd name="connsiteY2176" fmla="*/ 781174 h 2039475"/>
              <a:gd name="connsiteX2177" fmla="*/ 1314778 w 1863527"/>
              <a:gd name="connsiteY2177" fmla="*/ 781174 h 2039475"/>
              <a:gd name="connsiteX2178" fmla="*/ 1314778 w 1863527"/>
              <a:gd name="connsiteY2178" fmla="*/ 772881 h 2039475"/>
              <a:gd name="connsiteX2179" fmla="*/ 1314778 w 1863527"/>
              <a:gd name="connsiteY2179" fmla="*/ 772208 h 2039475"/>
              <a:gd name="connsiteX2180" fmla="*/ 1314778 w 1863527"/>
              <a:gd name="connsiteY2180" fmla="*/ 766828 h 2039475"/>
              <a:gd name="connsiteX2181" fmla="*/ 1302296 w 1863527"/>
              <a:gd name="connsiteY2181" fmla="*/ 760581 h 2039475"/>
              <a:gd name="connsiteX2182" fmla="*/ 1112291 w 1863527"/>
              <a:gd name="connsiteY2182" fmla="*/ 752019 h 2039475"/>
              <a:gd name="connsiteX2183" fmla="*/ 1112291 w 1863527"/>
              <a:gd name="connsiteY2183" fmla="*/ 766828 h 2039475"/>
              <a:gd name="connsiteX2184" fmla="*/ 1126622 w 1863527"/>
              <a:gd name="connsiteY2184" fmla="*/ 766828 h 2039475"/>
              <a:gd name="connsiteX2185" fmla="*/ 1126622 w 1863527"/>
              <a:gd name="connsiteY2185" fmla="*/ 752019 h 2039475"/>
              <a:gd name="connsiteX2186" fmla="*/ 1184410 w 1863527"/>
              <a:gd name="connsiteY2186" fmla="*/ 737673 h 2039475"/>
              <a:gd name="connsiteX2187" fmla="*/ 1184410 w 1863527"/>
              <a:gd name="connsiteY2187" fmla="*/ 737673 h 2039475"/>
              <a:gd name="connsiteX2188" fmla="*/ 1184410 w 1863527"/>
              <a:gd name="connsiteY2188" fmla="*/ 737673 h 2039475"/>
              <a:gd name="connsiteX2189" fmla="*/ 1184410 w 1863527"/>
              <a:gd name="connsiteY2189" fmla="*/ 745967 h 2039475"/>
              <a:gd name="connsiteX2190" fmla="*/ 1184410 w 1863527"/>
              <a:gd name="connsiteY2190" fmla="*/ 752019 h 2039475"/>
              <a:gd name="connsiteX2191" fmla="*/ 1184410 w 1863527"/>
              <a:gd name="connsiteY2191" fmla="*/ 753870 h 2039475"/>
              <a:gd name="connsiteX2192" fmla="*/ 1184410 w 1863527"/>
              <a:gd name="connsiteY2192" fmla="*/ 764977 h 2039475"/>
              <a:gd name="connsiteX2193" fmla="*/ 1184410 w 1863527"/>
              <a:gd name="connsiteY2193" fmla="*/ 766828 h 2039475"/>
              <a:gd name="connsiteX2194" fmla="*/ 1170078 w 1863527"/>
              <a:gd name="connsiteY2194" fmla="*/ 752019 h 2039475"/>
              <a:gd name="connsiteX2195" fmla="*/ 1170078 w 1863527"/>
              <a:gd name="connsiteY2195" fmla="*/ 760581 h 2039475"/>
              <a:gd name="connsiteX2196" fmla="*/ 1170078 w 1863527"/>
              <a:gd name="connsiteY2196" fmla="*/ 761275 h 2039475"/>
              <a:gd name="connsiteX2197" fmla="*/ 1170078 w 1863527"/>
              <a:gd name="connsiteY2197" fmla="*/ 766828 h 2039475"/>
              <a:gd name="connsiteX2198" fmla="*/ 1168287 w 1863527"/>
              <a:gd name="connsiteY2198" fmla="*/ 766828 h 2039475"/>
              <a:gd name="connsiteX2199" fmla="*/ 1159330 w 1863527"/>
              <a:gd name="connsiteY2199" fmla="*/ 766828 h 2039475"/>
              <a:gd name="connsiteX2200" fmla="*/ 1155747 w 1863527"/>
              <a:gd name="connsiteY2200" fmla="*/ 766828 h 2039475"/>
              <a:gd name="connsiteX2201" fmla="*/ 1155747 w 1863527"/>
              <a:gd name="connsiteY2201" fmla="*/ 781174 h 2039475"/>
              <a:gd name="connsiteX2202" fmla="*/ 1141416 w 1863527"/>
              <a:gd name="connsiteY2202" fmla="*/ 766828 h 2039475"/>
              <a:gd name="connsiteX2203" fmla="*/ 1155747 w 1863527"/>
              <a:gd name="connsiteY2203" fmla="*/ 781174 h 2039475"/>
              <a:gd name="connsiteX2204" fmla="*/ 1157538 w 1863527"/>
              <a:gd name="connsiteY2204" fmla="*/ 781174 h 2039475"/>
              <a:gd name="connsiteX2205" fmla="*/ 1168287 w 1863527"/>
              <a:gd name="connsiteY2205" fmla="*/ 781174 h 2039475"/>
              <a:gd name="connsiteX2206" fmla="*/ 1170078 w 1863527"/>
              <a:gd name="connsiteY2206" fmla="*/ 781174 h 2039475"/>
              <a:gd name="connsiteX2207" fmla="*/ 1170078 w 1863527"/>
              <a:gd name="connsiteY2207" fmla="*/ 779381 h 2039475"/>
              <a:gd name="connsiteX2208" fmla="*/ 1170078 w 1863527"/>
              <a:gd name="connsiteY2208" fmla="*/ 766828 h 2039475"/>
              <a:gd name="connsiteX2209" fmla="*/ 1184410 w 1863527"/>
              <a:gd name="connsiteY2209" fmla="*/ 766828 h 2039475"/>
              <a:gd name="connsiteX2210" fmla="*/ 1199203 w 1863527"/>
              <a:gd name="connsiteY2210" fmla="*/ 752019 h 2039475"/>
              <a:gd name="connsiteX2211" fmla="*/ 1200995 w 1863527"/>
              <a:gd name="connsiteY2211" fmla="*/ 752019 h 2039475"/>
              <a:gd name="connsiteX2212" fmla="*/ 1211743 w 1863527"/>
              <a:gd name="connsiteY2212" fmla="*/ 752019 h 2039475"/>
              <a:gd name="connsiteX2213" fmla="*/ 1213535 w 1863527"/>
              <a:gd name="connsiteY2213" fmla="*/ 752019 h 2039475"/>
              <a:gd name="connsiteX2214" fmla="*/ 1199203 w 1863527"/>
              <a:gd name="connsiteY2214" fmla="*/ 737673 h 2039475"/>
              <a:gd name="connsiteX2215" fmla="*/ 1213535 w 1863527"/>
              <a:gd name="connsiteY2215" fmla="*/ 723327 h 2039475"/>
              <a:gd name="connsiteX2216" fmla="*/ 1213535 w 1863527"/>
              <a:gd name="connsiteY2216" fmla="*/ 731621 h 2039475"/>
              <a:gd name="connsiteX2217" fmla="*/ 1213535 w 1863527"/>
              <a:gd name="connsiteY2217" fmla="*/ 732293 h 2039475"/>
              <a:gd name="connsiteX2218" fmla="*/ 1213535 w 1863527"/>
              <a:gd name="connsiteY2218" fmla="*/ 737673 h 2039475"/>
              <a:gd name="connsiteX2219" fmla="*/ 1227866 w 1863527"/>
              <a:gd name="connsiteY2219" fmla="*/ 752019 h 2039475"/>
              <a:gd name="connsiteX2220" fmla="*/ 1227866 w 1863527"/>
              <a:gd name="connsiteY2220" fmla="*/ 737673 h 2039475"/>
              <a:gd name="connsiteX2221" fmla="*/ 1233240 w 1863527"/>
              <a:gd name="connsiteY2221" fmla="*/ 737673 h 2039475"/>
              <a:gd name="connsiteX2222" fmla="*/ 1233912 w 1863527"/>
              <a:gd name="connsiteY2222" fmla="*/ 737673 h 2039475"/>
              <a:gd name="connsiteX2223" fmla="*/ 1242197 w 1863527"/>
              <a:gd name="connsiteY2223" fmla="*/ 737673 h 2039475"/>
              <a:gd name="connsiteX2224" fmla="*/ 1256991 w 1863527"/>
              <a:gd name="connsiteY2224" fmla="*/ 737673 h 2039475"/>
              <a:gd name="connsiteX2225" fmla="*/ 1242197 w 1863527"/>
              <a:gd name="connsiteY2225" fmla="*/ 723327 h 2039475"/>
              <a:gd name="connsiteX2226" fmla="*/ 1240406 w 1863527"/>
              <a:gd name="connsiteY2226" fmla="*/ 723327 h 2039475"/>
              <a:gd name="connsiteX2227" fmla="*/ 1233912 w 1863527"/>
              <a:gd name="connsiteY2227" fmla="*/ 723327 h 2039475"/>
              <a:gd name="connsiteX2228" fmla="*/ 1233240 w 1863527"/>
              <a:gd name="connsiteY2228" fmla="*/ 723327 h 2039475"/>
              <a:gd name="connsiteX2229" fmla="*/ 1229657 w 1863527"/>
              <a:gd name="connsiteY2229" fmla="*/ 723327 h 2039475"/>
              <a:gd name="connsiteX2230" fmla="*/ 1227866 w 1863527"/>
              <a:gd name="connsiteY2230" fmla="*/ 723327 h 2039475"/>
              <a:gd name="connsiteX2231" fmla="*/ 1213535 w 1863527"/>
              <a:gd name="connsiteY2231" fmla="*/ 723327 h 2039475"/>
              <a:gd name="connsiteX2232" fmla="*/ 1112291 w 1863527"/>
              <a:gd name="connsiteY2232" fmla="*/ 723327 h 2039475"/>
              <a:gd name="connsiteX2233" fmla="*/ 1126622 w 1863527"/>
              <a:gd name="connsiteY2233" fmla="*/ 737673 h 2039475"/>
              <a:gd name="connsiteX2234" fmla="*/ 1126622 w 1863527"/>
              <a:gd name="connsiteY2234" fmla="*/ 735880 h 2039475"/>
              <a:gd name="connsiteX2235" fmla="*/ 1126622 w 1863527"/>
              <a:gd name="connsiteY2235" fmla="*/ 725120 h 2039475"/>
              <a:gd name="connsiteX2236" fmla="*/ 1126622 w 1863527"/>
              <a:gd name="connsiteY2236" fmla="*/ 723327 h 2039475"/>
              <a:gd name="connsiteX2237" fmla="*/ 1112291 w 1863527"/>
              <a:gd name="connsiteY2237" fmla="*/ 723327 h 2039475"/>
              <a:gd name="connsiteX2238" fmla="*/ 1242197 w 1863527"/>
              <a:gd name="connsiteY2238" fmla="*/ 708980 h 2039475"/>
              <a:gd name="connsiteX2239" fmla="*/ 1256991 w 1863527"/>
              <a:gd name="connsiteY2239" fmla="*/ 723327 h 2039475"/>
              <a:gd name="connsiteX2240" fmla="*/ 1242197 w 1863527"/>
              <a:gd name="connsiteY2240" fmla="*/ 708980 h 2039475"/>
              <a:gd name="connsiteX2241" fmla="*/ 1068835 w 1863527"/>
              <a:gd name="connsiteY2241" fmla="*/ 708980 h 2039475"/>
              <a:gd name="connsiteX2242" fmla="*/ 1083629 w 1863527"/>
              <a:gd name="connsiteY2242" fmla="*/ 708980 h 2039475"/>
              <a:gd name="connsiteX2243" fmla="*/ 1081780 w 1863527"/>
              <a:gd name="connsiteY2243" fmla="*/ 708980 h 2039475"/>
              <a:gd name="connsiteX2244" fmla="*/ 1068835 w 1863527"/>
              <a:gd name="connsiteY2244" fmla="*/ 708980 h 2039475"/>
              <a:gd name="connsiteX2245" fmla="*/ 1762059 w 1863527"/>
              <a:gd name="connsiteY2245" fmla="*/ 702733 h 2039475"/>
              <a:gd name="connsiteX2246" fmla="*/ 1747952 w 1863527"/>
              <a:gd name="connsiteY2246" fmla="*/ 708980 h 2039475"/>
              <a:gd name="connsiteX2247" fmla="*/ 1762283 w 1863527"/>
              <a:gd name="connsiteY2247" fmla="*/ 708980 h 2039475"/>
              <a:gd name="connsiteX2248" fmla="*/ 1762059 w 1863527"/>
              <a:gd name="connsiteY2248" fmla="*/ 702733 h 2039475"/>
              <a:gd name="connsiteX2249" fmla="*/ 1762283 w 1863527"/>
              <a:gd name="connsiteY2249" fmla="*/ 694171 h 2039475"/>
              <a:gd name="connsiteX2250" fmla="*/ 1776615 w 1863527"/>
              <a:gd name="connsiteY2250" fmla="*/ 708980 h 2039475"/>
              <a:gd name="connsiteX2251" fmla="*/ 1776615 w 1863527"/>
              <a:gd name="connsiteY2251" fmla="*/ 700419 h 2039475"/>
              <a:gd name="connsiteX2252" fmla="*/ 1776615 w 1863527"/>
              <a:gd name="connsiteY2252" fmla="*/ 694171 h 2039475"/>
              <a:gd name="connsiteX2253" fmla="*/ 1271322 w 1863527"/>
              <a:gd name="connsiteY2253" fmla="*/ 694171 h 2039475"/>
              <a:gd name="connsiteX2254" fmla="*/ 1271322 w 1863527"/>
              <a:gd name="connsiteY2254" fmla="*/ 708980 h 2039475"/>
              <a:gd name="connsiteX2255" fmla="*/ 1285653 w 1863527"/>
              <a:gd name="connsiteY2255" fmla="*/ 708980 h 2039475"/>
              <a:gd name="connsiteX2256" fmla="*/ 1271322 w 1863527"/>
              <a:gd name="connsiteY2256" fmla="*/ 694171 h 2039475"/>
              <a:gd name="connsiteX2257" fmla="*/ 1155747 w 1863527"/>
              <a:gd name="connsiteY2257" fmla="*/ 694171 h 2039475"/>
              <a:gd name="connsiteX2258" fmla="*/ 1155747 w 1863527"/>
              <a:gd name="connsiteY2258" fmla="*/ 707129 h 2039475"/>
              <a:gd name="connsiteX2259" fmla="*/ 1155747 w 1863527"/>
              <a:gd name="connsiteY2259" fmla="*/ 708980 h 2039475"/>
              <a:gd name="connsiteX2260" fmla="*/ 1170078 w 1863527"/>
              <a:gd name="connsiteY2260" fmla="*/ 708980 h 2039475"/>
              <a:gd name="connsiteX2261" fmla="*/ 1170078 w 1863527"/>
              <a:gd name="connsiteY2261" fmla="*/ 694171 h 2039475"/>
              <a:gd name="connsiteX2262" fmla="*/ 1170078 w 1863527"/>
              <a:gd name="connsiteY2262" fmla="*/ 708980 h 2039475"/>
              <a:gd name="connsiteX2263" fmla="*/ 1155747 w 1863527"/>
              <a:gd name="connsiteY2263" fmla="*/ 694171 h 2039475"/>
              <a:gd name="connsiteX2264" fmla="*/ 1040172 w 1863527"/>
              <a:gd name="connsiteY2264" fmla="*/ 694171 h 2039475"/>
              <a:gd name="connsiteX2265" fmla="*/ 1040172 w 1863527"/>
              <a:gd name="connsiteY2265" fmla="*/ 708980 h 2039475"/>
              <a:gd name="connsiteX2266" fmla="*/ 1040172 w 1863527"/>
              <a:gd name="connsiteY2266" fmla="*/ 723327 h 2039475"/>
              <a:gd name="connsiteX2267" fmla="*/ 1040172 w 1863527"/>
              <a:gd name="connsiteY2267" fmla="*/ 708980 h 2039475"/>
              <a:gd name="connsiteX2268" fmla="*/ 1041964 w 1863527"/>
              <a:gd name="connsiteY2268" fmla="*/ 708980 h 2039475"/>
              <a:gd name="connsiteX2269" fmla="*/ 1046442 w 1863527"/>
              <a:gd name="connsiteY2269" fmla="*/ 708980 h 2039475"/>
              <a:gd name="connsiteX2270" fmla="*/ 1054504 w 1863527"/>
              <a:gd name="connsiteY2270" fmla="*/ 708980 h 2039475"/>
              <a:gd name="connsiteX2271" fmla="*/ 1054504 w 1863527"/>
              <a:gd name="connsiteY2271" fmla="*/ 694171 h 2039475"/>
              <a:gd name="connsiteX2272" fmla="*/ 1049130 w 1863527"/>
              <a:gd name="connsiteY2272" fmla="*/ 694171 h 2039475"/>
              <a:gd name="connsiteX2273" fmla="*/ 1048458 w 1863527"/>
              <a:gd name="connsiteY2273" fmla="*/ 694171 h 2039475"/>
              <a:gd name="connsiteX2274" fmla="*/ 1285653 w 1863527"/>
              <a:gd name="connsiteY2274" fmla="*/ 679825 h 2039475"/>
              <a:gd name="connsiteX2275" fmla="*/ 1292819 w 1863527"/>
              <a:gd name="connsiteY2275" fmla="*/ 680850 h 2039475"/>
              <a:gd name="connsiteX2276" fmla="*/ 1287444 w 1863527"/>
              <a:gd name="connsiteY2276" fmla="*/ 681619 h 2039475"/>
              <a:gd name="connsiteX2277" fmla="*/ 1285653 w 1863527"/>
              <a:gd name="connsiteY2277" fmla="*/ 694171 h 2039475"/>
              <a:gd name="connsiteX2278" fmla="*/ 1299984 w 1863527"/>
              <a:gd name="connsiteY2278" fmla="*/ 694171 h 2039475"/>
              <a:gd name="connsiteX2279" fmla="*/ 1298193 w 1863527"/>
              <a:gd name="connsiteY2279" fmla="*/ 681619 h 2039475"/>
              <a:gd name="connsiteX2280" fmla="*/ 1292819 w 1863527"/>
              <a:gd name="connsiteY2280" fmla="*/ 680850 h 2039475"/>
              <a:gd name="connsiteX2281" fmla="*/ 1299984 w 1863527"/>
              <a:gd name="connsiteY2281" fmla="*/ 679825 h 2039475"/>
              <a:gd name="connsiteX2282" fmla="*/ 1285653 w 1863527"/>
              <a:gd name="connsiteY2282" fmla="*/ 679825 h 2039475"/>
              <a:gd name="connsiteX2283" fmla="*/ 1170078 w 1863527"/>
              <a:gd name="connsiteY2283" fmla="*/ 679825 h 2039475"/>
              <a:gd name="connsiteX2284" fmla="*/ 1184410 w 1863527"/>
              <a:gd name="connsiteY2284" fmla="*/ 694171 h 2039475"/>
              <a:gd name="connsiteX2285" fmla="*/ 1184410 w 1863527"/>
              <a:gd name="connsiteY2285" fmla="*/ 692378 h 2039475"/>
              <a:gd name="connsiteX2286" fmla="*/ 1184410 w 1863527"/>
              <a:gd name="connsiteY2286" fmla="*/ 685878 h 2039475"/>
              <a:gd name="connsiteX2287" fmla="*/ 1184410 w 1863527"/>
              <a:gd name="connsiteY2287" fmla="*/ 685205 h 2039475"/>
              <a:gd name="connsiteX2288" fmla="*/ 1184410 w 1863527"/>
              <a:gd name="connsiteY2288" fmla="*/ 679825 h 2039475"/>
              <a:gd name="connsiteX2289" fmla="*/ 1314778 w 1863527"/>
              <a:gd name="connsiteY2289" fmla="*/ 665479 h 2039475"/>
              <a:gd name="connsiteX2290" fmla="*/ 1314778 w 1863527"/>
              <a:gd name="connsiteY2290" fmla="*/ 679825 h 2039475"/>
              <a:gd name="connsiteX2291" fmla="*/ 1314778 w 1863527"/>
              <a:gd name="connsiteY2291" fmla="*/ 694171 h 2039475"/>
              <a:gd name="connsiteX2292" fmla="*/ 1314778 w 1863527"/>
              <a:gd name="connsiteY2292" fmla="*/ 692378 h 2039475"/>
              <a:gd name="connsiteX2293" fmla="*/ 1314778 w 1863527"/>
              <a:gd name="connsiteY2293" fmla="*/ 679825 h 2039475"/>
              <a:gd name="connsiteX2294" fmla="*/ 1316569 w 1863527"/>
              <a:gd name="connsiteY2294" fmla="*/ 679825 h 2039475"/>
              <a:gd name="connsiteX2295" fmla="*/ 1327318 w 1863527"/>
              <a:gd name="connsiteY2295" fmla="*/ 679825 h 2039475"/>
              <a:gd name="connsiteX2296" fmla="*/ 1329109 w 1863527"/>
              <a:gd name="connsiteY2296" fmla="*/ 679825 h 2039475"/>
              <a:gd name="connsiteX2297" fmla="*/ 1083629 w 1863527"/>
              <a:gd name="connsiteY2297" fmla="*/ 665479 h 2039475"/>
              <a:gd name="connsiteX2298" fmla="*/ 1083629 w 1863527"/>
              <a:gd name="connsiteY2298" fmla="*/ 667272 h 2039475"/>
              <a:gd name="connsiteX2299" fmla="*/ 1083629 w 1863527"/>
              <a:gd name="connsiteY2299" fmla="*/ 679825 h 2039475"/>
              <a:gd name="connsiteX2300" fmla="*/ 1097960 w 1863527"/>
              <a:gd name="connsiteY2300" fmla="*/ 679825 h 2039475"/>
              <a:gd name="connsiteX2301" fmla="*/ 1097960 w 1863527"/>
              <a:gd name="connsiteY2301" fmla="*/ 667272 h 2039475"/>
              <a:gd name="connsiteX2302" fmla="*/ 1097960 w 1863527"/>
              <a:gd name="connsiteY2302" fmla="*/ 665479 h 2039475"/>
              <a:gd name="connsiteX2303" fmla="*/ 1083629 w 1863527"/>
              <a:gd name="connsiteY2303" fmla="*/ 665479 h 2039475"/>
              <a:gd name="connsiteX2304" fmla="*/ 1067044 w 1863527"/>
              <a:gd name="connsiteY2304" fmla="*/ 654719 h 2039475"/>
              <a:gd name="connsiteX2305" fmla="*/ 1054504 w 1863527"/>
              <a:gd name="connsiteY2305" fmla="*/ 665479 h 2039475"/>
              <a:gd name="connsiteX2306" fmla="*/ 1056295 w 1863527"/>
              <a:gd name="connsiteY2306" fmla="*/ 665479 h 2039475"/>
              <a:gd name="connsiteX2307" fmla="*/ 1068835 w 1863527"/>
              <a:gd name="connsiteY2307" fmla="*/ 665479 h 2039475"/>
              <a:gd name="connsiteX2308" fmla="*/ 1067044 w 1863527"/>
              <a:gd name="connsiteY2308" fmla="*/ 654719 h 2039475"/>
              <a:gd name="connsiteX2309" fmla="*/ 1126622 w 1863527"/>
              <a:gd name="connsiteY2309" fmla="*/ 651133 h 2039475"/>
              <a:gd name="connsiteX2310" fmla="*/ 1141416 w 1863527"/>
              <a:gd name="connsiteY2310" fmla="*/ 651133 h 2039475"/>
              <a:gd name="connsiteX2311" fmla="*/ 1126622 w 1863527"/>
              <a:gd name="connsiteY2311" fmla="*/ 651133 h 2039475"/>
              <a:gd name="connsiteX2312" fmla="*/ 1372565 w 1863527"/>
              <a:gd name="connsiteY2312" fmla="*/ 636324 h 2039475"/>
              <a:gd name="connsiteX2313" fmla="*/ 1386897 w 1863527"/>
              <a:gd name="connsiteY2313" fmla="*/ 651133 h 2039475"/>
              <a:gd name="connsiteX2314" fmla="*/ 1386897 w 1863527"/>
              <a:gd name="connsiteY2314" fmla="*/ 649282 h 2039475"/>
              <a:gd name="connsiteX2315" fmla="*/ 1386897 w 1863527"/>
              <a:gd name="connsiteY2315" fmla="*/ 638175 h 2039475"/>
              <a:gd name="connsiteX2316" fmla="*/ 1386897 w 1863527"/>
              <a:gd name="connsiteY2316" fmla="*/ 636324 h 2039475"/>
              <a:gd name="connsiteX2317" fmla="*/ 1372565 w 1863527"/>
              <a:gd name="connsiteY2317" fmla="*/ 636324 h 2039475"/>
              <a:gd name="connsiteX2318" fmla="*/ 1386897 w 1863527"/>
              <a:gd name="connsiteY2318" fmla="*/ 621978 h 2039475"/>
              <a:gd name="connsiteX2319" fmla="*/ 1401228 w 1863527"/>
              <a:gd name="connsiteY2319" fmla="*/ 636324 h 2039475"/>
              <a:gd name="connsiteX2320" fmla="*/ 1401228 w 1863527"/>
              <a:gd name="connsiteY2320" fmla="*/ 621978 h 2039475"/>
              <a:gd name="connsiteX2321" fmla="*/ 1415559 w 1863527"/>
              <a:gd name="connsiteY2321" fmla="*/ 636324 h 2039475"/>
              <a:gd name="connsiteX2322" fmla="*/ 1401228 w 1863527"/>
              <a:gd name="connsiteY2322" fmla="*/ 621978 h 2039475"/>
              <a:gd name="connsiteX2323" fmla="*/ 1184410 w 1863527"/>
              <a:gd name="connsiteY2323" fmla="*/ 621978 h 2039475"/>
              <a:gd name="connsiteX2324" fmla="*/ 1199203 w 1863527"/>
              <a:gd name="connsiteY2324" fmla="*/ 621978 h 2039475"/>
              <a:gd name="connsiteX2325" fmla="*/ 1213535 w 1863527"/>
              <a:gd name="connsiteY2325" fmla="*/ 621978 h 2039475"/>
              <a:gd name="connsiteX2326" fmla="*/ 1199203 w 1863527"/>
              <a:gd name="connsiteY2326" fmla="*/ 636324 h 2039475"/>
              <a:gd name="connsiteX2327" fmla="*/ 1184410 w 1863527"/>
              <a:gd name="connsiteY2327" fmla="*/ 636324 h 2039475"/>
              <a:gd name="connsiteX2328" fmla="*/ 1097960 w 1863527"/>
              <a:gd name="connsiteY2328" fmla="*/ 607631 h 2039475"/>
              <a:gd name="connsiteX2329" fmla="*/ 1097960 w 1863527"/>
              <a:gd name="connsiteY2329" fmla="*/ 621978 h 2039475"/>
              <a:gd name="connsiteX2330" fmla="*/ 1083629 w 1863527"/>
              <a:gd name="connsiteY2330" fmla="*/ 621978 h 2039475"/>
              <a:gd name="connsiteX2331" fmla="*/ 1083629 w 1863527"/>
              <a:gd name="connsiteY2331" fmla="*/ 636324 h 2039475"/>
              <a:gd name="connsiteX2332" fmla="*/ 1097960 w 1863527"/>
              <a:gd name="connsiteY2332" fmla="*/ 636324 h 2039475"/>
              <a:gd name="connsiteX2333" fmla="*/ 1097960 w 1863527"/>
              <a:gd name="connsiteY2333" fmla="*/ 641877 h 2039475"/>
              <a:gd name="connsiteX2334" fmla="*/ 1097960 w 1863527"/>
              <a:gd name="connsiteY2334" fmla="*/ 642571 h 2039475"/>
              <a:gd name="connsiteX2335" fmla="*/ 1097960 w 1863527"/>
              <a:gd name="connsiteY2335" fmla="*/ 651133 h 2039475"/>
              <a:gd name="connsiteX2336" fmla="*/ 1112291 w 1863527"/>
              <a:gd name="connsiteY2336" fmla="*/ 651133 h 2039475"/>
              <a:gd name="connsiteX2337" fmla="*/ 1112291 w 1863527"/>
              <a:gd name="connsiteY2337" fmla="*/ 636324 h 2039475"/>
              <a:gd name="connsiteX2338" fmla="*/ 1120576 w 1863527"/>
              <a:gd name="connsiteY2338" fmla="*/ 636324 h 2039475"/>
              <a:gd name="connsiteX2339" fmla="*/ 1126622 w 1863527"/>
              <a:gd name="connsiteY2339" fmla="*/ 636324 h 2039475"/>
              <a:gd name="connsiteX2340" fmla="*/ 1126622 w 1863527"/>
              <a:gd name="connsiteY2340" fmla="*/ 640026 h 2039475"/>
              <a:gd name="connsiteX2341" fmla="*/ 1126622 w 1863527"/>
              <a:gd name="connsiteY2341" fmla="*/ 651133 h 2039475"/>
              <a:gd name="connsiteX2342" fmla="*/ 1126622 w 1863527"/>
              <a:gd name="connsiteY2342" fmla="*/ 665479 h 2039475"/>
              <a:gd name="connsiteX2343" fmla="*/ 1121248 w 1863527"/>
              <a:gd name="connsiteY2343" fmla="*/ 665479 h 2039475"/>
              <a:gd name="connsiteX2344" fmla="*/ 1120576 w 1863527"/>
              <a:gd name="connsiteY2344" fmla="*/ 665479 h 2039475"/>
              <a:gd name="connsiteX2345" fmla="*/ 1112291 w 1863527"/>
              <a:gd name="connsiteY2345" fmla="*/ 665479 h 2039475"/>
              <a:gd name="connsiteX2346" fmla="*/ 1126622 w 1863527"/>
              <a:gd name="connsiteY2346" fmla="*/ 679825 h 2039475"/>
              <a:gd name="connsiteX2347" fmla="*/ 1126622 w 1863527"/>
              <a:gd name="connsiteY2347" fmla="*/ 665479 h 2039475"/>
              <a:gd name="connsiteX2348" fmla="*/ 1141416 w 1863527"/>
              <a:gd name="connsiteY2348" fmla="*/ 665479 h 2039475"/>
              <a:gd name="connsiteX2349" fmla="*/ 1141416 w 1863527"/>
              <a:gd name="connsiteY2349" fmla="*/ 651133 h 2039475"/>
              <a:gd name="connsiteX2350" fmla="*/ 1141416 w 1863527"/>
              <a:gd name="connsiteY2350" fmla="*/ 636324 h 2039475"/>
              <a:gd name="connsiteX2351" fmla="*/ 1126622 w 1863527"/>
              <a:gd name="connsiteY2351" fmla="*/ 636324 h 2039475"/>
              <a:gd name="connsiteX2352" fmla="*/ 1112291 w 1863527"/>
              <a:gd name="connsiteY2352" fmla="*/ 621978 h 2039475"/>
              <a:gd name="connsiteX2353" fmla="*/ 1112291 w 1863527"/>
              <a:gd name="connsiteY2353" fmla="*/ 636324 h 2039475"/>
              <a:gd name="connsiteX2354" fmla="*/ 1097960 w 1863527"/>
              <a:gd name="connsiteY2354" fmla="*/ 636324 h 2039475"/>
              <a:gd name="connsiteX2355" fmla="*/ 1097960 w 1863527"/>
              <a:gd name="connsiteY2355" fmla="*/ 621978 h 2039475"/>
              <a:gd name="connsiteX2356" fmla="*/ 1097960 w 1863527"/>
              <a:gd name="connsiteY2356" fmla="*/ 607631 h 2039475"/>
              <a:gd name="connsiteX2357" fmla="*/ 1430353 w 1863527"/>
              <a:gd name="connsiteY2357" fmla="*/ 593285 h 2039475"/>
              <a:gd name="connsiteX2358" fmla="*/ 1430353 w 1863527"/>
              <a:gd name="connsiteY2358" fmla="*/ 607631 h 2039475"/>
              <a:gd name="connsiteX2359" fmla="*/ 1444684 w 1863527"/>
              <a:gd name="connsiteY2359" fmla="*/ 607631 h 2039475"/>
              <a:gd name="connsiteX2360" fmla="*/ 1444684 w 1863527"/>
              <a:gd name="connsiteY2360" fmla="*/ 605838 h 2039475"/>
              <a:gd name="connsiteX2361" fmla="*/ 1444684 w 1863527"/>
              <a:gd name="connsiteY2361" fmla="*/ 596872 h 2039475"/>
              <a:gd name="connsiteX2362" fmla="*/ 1444684 w 1863527"/>
              <a:gd name="connsiteY2362" fmla="*/ 593285 h 2039475"/>
              <a:gd name="connsiteX2363" fmla="*/ 1256991 w 1863527"/>
              <a:gd name="connsiteY2363" fmla="*/ 593285 h 2039475"/>
              <a:gd name="connsiteX2364" fmla="*/ 1271322 w 1863527"/>
              <a:gd name="connsiteY2364" fmla="*/ 593285 h 2039475"/>
              <a:gd name="connsiteX2365" fmla="*/ 1271322 w 1863527"/>
              <a:gd name="connsiteY2365" fmla="*/ 607631 h 2039475"/>
              <a:gd name="connsiteX2366" fmla="*/ 1256991 w 1863527"/>
              <a:gd name="connsiteY2366" fmla="*/ 593285 h 2039475"/>
              <a:gd name="connsiteX2367" fmla="*/ 1242197 w 1863527"/>
              <a:gd name="connsiteY2367" fmla="*/ 593285 h 2039475"/>
              <a:gd name="connsiteX2368" fmla="*/ 1256991 w 1863527"/>
              <a:gd name="connsiteY2368" fmla="*/ 593285 h 2039475"/>
              <a:gd name="connsiteX2369" fmla="*/ 1256991 w 1863527"/>
              <a:gd name="connsiteY2369" fmla="*/ 596872 h 2039475"/>
              <a:gd name="connsiteX2370" fmla="*/ 1256991 w 1863527"/>
              <a:gd name="connsiteY2370" fmla="*/ 601579 h 2039475"/>
              <a:gd name="connsiteX2371" fmla="*/ 1256991 w 1863527"/>
              <a:gd name="connsiteY2371" fmla="*/ 602252 h 2039475"/>
              <a:gd name="connsiteX2372" fmla="*/ 1256991 w 1863527"/>
              <a:gd name="connsiteY2372" fmla="*/ 607631 h 2039475"/>
              <a:gd name="connsiteX2373" fmla="*/ 1256138 w 1863527"/>
              <a:gd name="connsiteY2373" fmla="*/ 613425 h 2039475"/>
              <a:gd name="connsiteX2374" fmla="*/ 1255142 w 1863527"/>
              <a:gd name="connsiteY2374" fmla="*/ 613011 h 2039475"/>
              <a:gd name="connsiteX2375" fmla="*/ 1242197 w 1863527"/>
              <a:gd name="connsiteY2375" fmla="*/ 607631 h 2039475"/>
              <a:gd name="connsiteX2376" fmla="*/ 1242197 w 1863527"/>
              <a:gd name="connsiteY2376" fmla="*/ 593285 h 2039475"/>
              <a:gd name="connsiteX2377" fmla="*/ 1242197 w 1863527"/>
              <a:gd name="connsiteY2377" fmla="*/ 593285 h 2039475"/>
              <a:gd name="connsiteX2378" fmla="*/ 1213535 w 1863527"/>
              <a:gd name="connsiteY2378" fmla="*/ 593285 h 2039475"/>
              <a:gd name="connsiteX2379" fmla="*/ 1227866 w 1863527"/>
              <a:gd name="connsiteY2379" fmla="*/ 593285 h 2039475"/>
              <a:gd name="connsiteX2380" fmla="*/ 1227866 w 1863527"/>
              <a:gd name="connsiteY2380" fmla="*/ 607631 h 2039475"/>
              <a:gd name="connsiteX2381" fmla="*/ 1242197 w 1863527"/>
              <a:gd name="connsiteY2381" fmla="*/ 607631 h 2039475"/>
              <a:gd name="connsiteX2382" fmla="*/ 1227866 w 1863527"/>
              <a:gd name="connsiteY2382" fmla="*/ 621978 h 2039475"/>
              <a:gd name="connsiteX2383" fmla="*/ 1213535 w 1863527"/>
              <a:gd name="connsiteY2383" fmla="*/ 621978 h 2039475"/>
              <a:gd name="connsiteX2384" fmla="*/ 1199203 w 1863527"/>
              <a:gd name="connsiteY2384" fmla="*/ 607631 h 2039475"/>
              <a:gd name="connsiteX2385" fmla="*/ 1213535 w 1863527"/>
              <a:gd name="connsiteY2385" fmla="*/ 607631 h 2039475"/>
              <a:gd name="connsiteX2386" fmla="*/ 1184410 w 1863527"/>
              <a:gd name="connsiteY2386" fmla="*/ 593285 h 2039475"/>
              <a:gd name="connsiteX2387" fmla="*/ 1199203 w 1863527"/>
              <a:gd name="connsiteY2387" fmla="*/ 593285 h 2039475"/>
              <a:gd name="connsiteX2388" fmla="*/ 1199203 w 1863527"/>
              <a:gd name="connsiteY2388" fmla="*/ 607631 h 2039475"/>
              <a:gd name="connsiteX2389" fmla="*/ 1184410 w 1863527"/>
              <a:gd name="connsiteY2389" fmla="*/ 593285 h 2039475"/>
              <a:gd name="connsiteX2390" fmla="*/ 1141416 w 1863527"/>
              <a:gd name="connsiteY2390" fmla="*/ 593285 h 2039475"/>
              <a:gd name="connsiteX2391" fmla="*/ 1141416 w 1863527"/>
              <a:gd name="connsiteY2391" fmla="*/ 607631 h 2039475"/>
              <a:gd name="connsiteX2392" fmla="*/ 1155747 w 1863527"/>
              <a:gd name="connsiteY2392" fmla="*/ 621978 h 2039475"/>
              <a:gd name="connsiteX2393" fmla="*/ 1155747 w 1863527"/>
              <a:gd name="connsiteY2393" fmla="*/ 607631 h 2039475"/>
              <a:gd name="connsiteX2394" fmla="*/ 1150373 w 1863527"/>
              <a:gd name="connsiteY2394" fmla="*/ 607631 h 2039475"/>
              <a:gd name="connsiteX2395" fmla="*/ 1149701 w 1863527"/>
              <a:gd name="connsiteY2395" fmla="*/ 607631 h 2039475"/>
              <a:gd name="connsiteX2396" fmla="*/ 1141416 w 1863527"/>
              <a:gd name="connsiteY2396" fmla="*/ 607631 h 2039475"/>
              <a:gd name="connsiteX2397" fmla="*/ 1141416 w 1863527"/>
              <a:gd name="connsiteY2397" fmla="*/ 596872 h 2039475"/>
              <a:gd name="connsiteX2398" fmla="*/ 1242197 w 1863527"/>
              <a:gd name="connsiteY2398" fmla="*/ 578476 h 2039475"/>
              <a:gd name="connsiteX2399" fmla="*/ 1242197 w 1863527"/>
              <a:gd name="connsiteY2399" fmla="*/ 582178 h 2039475"/>
              <a:gd name="connsiteX2400" fmla="*/ 1242197 w 1863527"/>
              <a:gd name="connsiteY2400" fmla="*/ 593285 h 2039475"/>
              <a:gd name="connsiteX2401" fmla="*/ 1227866 w 1863527"/>
              <a:gd name="connsiteY2401" fmla="*/ 593285 h 2039475"/>
              <a:gd name="connsiteX2402" fmla="*/ 1242197 w 1863527"/>
              <a:gd name="connsiteY2402" fmla="*/ 578476 h 2039475"/>
              <a:gd name="connsiteX2403" fmla="*/ 1242197 w 1863527"/>
              <a:gd name="connsiteY2403" fmla="*/ 578476 h 2039475"/>
              <a:gd name="connsiteX2404" fmla="*/ 1242197 w 1863527"/>
              <a:gd name="connsiteY2404" fmla="*/ 578476 h 2039475"/>
              <a:gd name="connsiteX2405" fmla="*/ 1170078 w 1863527"/>
              <a:gd name="connsiteY2405" fmla="*/ 578476 h 2039475"/>
              <a:gd name="connsiteX2406" fmla="*/ 1184410 w 1863527"/>
              <a:gd name="connsiteY2406" fmla="*/ 578476 h 2039475"/>
              <a:gd name="connsiteX2407" fmla="*/ 1184410 w 1863527"/>
              <a:gd name="connsiteY2407" fmla="*/ 593285 h 2039475"/>
              <a:gd name="connsiteX2408" fmla="*/ 1170078 w 1863527"/>
              <a:gd name="connsiteY2408" fmla="*/ 593285 h 2039475"/>
              <a:gd name="connsiteX2409" fmla="*/ 1170078 w 1863527"/>
              <a:gd name="connsiteY2409" fmla="*/ 591434 h 2039475"/>
              <a:gd name="connsiteX2410" fmla="*/ 1170078 w 1863527"/>
              <a:gd name="connsiteY2410" fmla="*/ 589583 h 2039475"/>
              <a:gd name="connsiteX2411" fmla="*/ 1170078 w 1863527"/>
              <a:gd name="connsiteY2411" fmla="*/ 578476 h 2039475"/>
              <a:gd name="connsiteX2412" fmla="*/ 1704496 w 1863527"/>
              <a:gd name="connsiteY2412" fmla="*/ 564130 h 2039475"/>
              <a:gd name="connsiteX2413" fmla="*/ 1718827 w 1863527"/>
              <a:gd name="connsiteY2413" fmla="*/ 578476 h 2039475"/>
              <a:gd name="connsiteX2414" fmla="*/ 1704496 w 1863527"/>
              <a:gd name="connsiteY2414" fmla="*/ 578476 h 2039475"/>
              <a:gd name="connsiteX2415" fmla="*/ 1704496 w 1863527"/>
              <a:gd name="connsiteY2415" fmla="*/ 576683 h 2039475"/>
              <a:gd name="connsiteX2416" fmla="*/ 1704496 w 1863527"/>
              <a:gd name="connsiteY2416" fmla="*/ 565923 h 2039475"/>
              <a:gd name="connsiteX2417" fmla="*/ 1213535 w 1863527"/>
              <a:gd name="connsiteY2417" fmla="*/ 564130 h 2039475"/>
              <a:gd name="connsiteX2418" fmla="*/ 1215326 w 1863527"/>
              <a:gd name="connsiteY2418" fmla="*/ 564130 h 2039475"/>
              <a:gd name="connsiteX2419" fmla="*/ 1221820 w 1863527"/>
              <a:gd name="connsiteY2419" fmla="*/ 564130 h 2039475"/>
              <a:gd name="connsiteX2420" fmla="*/ 1222492 w 1863527"/>
              <a:gd name="connsiteY2420" fmla="*/ 564130 h 2039475"/>
              <a:gd name="connsiteX2421" fmla="*/ 1227866 w 1863527"/>
              <a:gd name="connsiteY2421" fmla="*/ 564130 h 2039475"/>
              <a:gd name="connsiteX2422" fmla="*/ 1242197 w 1863527"/>
              <a:gd name="connsiteY2422" fmla="*/ 578476 h 2039475"/>
              <a:gd name="connsiteX2423" fmla="*/ 1240406 w 1863527"/>
              <a:gd name="connsiteY2423" fmla="*/ 578476 h 2039475"/>
              <a:gd name="connsiteX2424" fmla="*/ 1227866 w 1863527"/>
              <a:gd name="connsiteY2424" fmla="*/ 578476 h 2039475"/>
              <a:gd name="connsiteX2425" fmla="*/ 1213535 w 1863527"/>
              <a:gd name="connsiteY2425" fmla="*/ 564130 h 2039475"/>
              <a:gd name="connsiteX2426" fmla="*/ 1025841 w 1863527"/>
              <a:gd name="connsiteY2426" fmla="*/ 564130 h 2039475"/>
              <a:gd name="connsiteX2427" fmla="*/ 1025841 w 1863527"/>
              <a:gd name="connsiteY2427" fmla="*/ 578476 h 2039475"/>
              <a:gd name="connsiteX2428" fmla="*/ 1023992 w 1863527"/>
              <a:gd name="connsiteY2428" fmla="*/ 578476 h 2039475"/>
              <a:gd name="connsiteX2429" fmla="*/ 1014746 w 1863527"/>
              <a:gd name="connsiteY2429" fmla="*/ 578476 h 2039475"/>
              <a:gd name="connsiteX2430" fmla="*/ 1011048 w 1863527"/>
              <a:gd name="connsiteY2430" fmla="*/ 578476 h 2039475"/>
              <a:gd name="connsiteX2431" fmla="*/ 1025841 w 1863527"/>
              <a:gd name="connsiteY2431" fmla="*/ 593285 h 2039475"/>
              <a:gd name="connsiteX2432" fmla="*/ 1023992 w 1863527"/>
              <a:gd name="connsiteY2432" fmla="*/ 593285 h 2039475"/>
              <a:gd name="connsiteX2433" fmla="*/ 1011048 w 1863527"/>
              <a:gd name="connsiteY2433" fmla="*/ 593285 h 2039475"/>
              <a:gd name="connsiteX2434" fmla="*/ 1011048 w 1863527"/>
              <a:gd name="connsiteY2434" fmla="*/ 607631 h 2039475"/>
              <a:gd name="connsiteX2435" fmla="*/ 1025841 w 1863527"/>
              <a:gd name="connsiteY2435" fmla="*/ 593285 h 2039475"/>
              <a:gd name="connsiteX2436" fmla="*/ 1040172 w 1863527"/>
              <a:gd name="connsiteY2436" fmla="*/ 607631 h 2039475"/>
              <a:gd name="connsiteX2437" fmla="*/ 1040172 w 1863527"/>
              <a:gd name="connsiteY2437" fmla="*/ 593285 h 2039475"/>
              <a:gd name="connsiteX2438" fmla="*/ 1025841 w 1863527"/>
              <a:gd name="connsiteY2438" fmla="*/ 593285 h 2039475"/>
              <a:gd name="connsiteX2439" fmla="*/ 1025841 w 1863527"/>
              <a:gd name="connsiteY2439" fmla="*/ 578476 h 2039475"/>
              <a:gd name="connsiteX2440" fmla="*/ 1040172 w 1863527"/>
              <a:gd name="connsiteY2440" fmla="*/ 578476 h 2039475"/>
              <a:gd name="connsiteX2441" fmla="*/ 1040172 w 1863527"/>
              <a:gd name="connsiteY2441" fmla="*/ 564130 h 2039475"/>
              <a:gd name="connsiteX2442" fmla="*/ 1256991 w 1863527"/>
              <a:gd name="connsiteY2442" fmla="*/ 549784 h 2039475"/>
              <a:gd name="connsiteX2443" fmla="*/ 1256991 w 1863527"/>
              <a:gd name="connsiteY2443" fmla="*/ 549784 h 2039475"/>
              <a:gd name="connsiteX2444" fmla="*/ 1155747 w 1863527"/>
              <a:gd name="connsiteY2444" fmla="*/ 535438 h 2039475"/>
              <a:gd name="connsiteX2445" fmla="*/ 1161121 w 1863527"/>
              <a:gd name="connsiteY2445" fmla="*/ 535438 h 2039475"/>
              <a:gd name="connsiteX2446" fmla="*/ 1161793 w 1863527"/>
              <a:gd name="connsiteY2446" fmla="*/ 535438 h 2039475"/>
              <a:gd name="connsiteX2447" fmla="*/ 1170078 w 1863527"/>
              <a:gd name="connsiteY2447" fmla="*/ 535438 h 2039475"/>
              <a:gd name="connsiteX2448" fmla="*/ 1170078 w 1863527"/>
              <a:gd name="connsiteY2448" fmla="*/ 549784 h 2039475"/>
              <a:gd name="connsiteX2449" fmla="*/ 1155747 w 1863527"/>
              <a:gd name="connsiteY2449" fmla="*/ 535438 h 2039475"/>
              <a:gd name="connsiteX2450" fmla="*/ 1735412 w 1863527"/>
              <a:gd name="connsiteY2450" fmla="*/ 509869 h 2039475"/>
              <a:gd name="connsiteX2451" fmla="*/ 1747952 w 1863527"/>
              <a:gd name="connsiteY2451" fmla="*/ 520629 h 2039475"/>
              <a:gd name="connsiteX2452" fmla="*/ 1747952 w 1863527"/>
              <a:gd name="connsiteY2452" fmla="*/ 535438 h 2039475"/>
              <a:gd name="connsiteX2453" fmla="*/ 1733621 w 1863527"/>
              <a:gd name="connsiteY2453" fmla="*/ 520629 h 2039475"/>
              <a:gd name="connsiteX2454" fmla="*/ 1735412 w 1863527"/>
              <a:gd name="connsiteY2454" fmla="*/ 509869 h 2039475"/>
              <a:gd name="connsiteX2455" fmla="*/ 1718827 w 1863527"/>
              <a:gd name="connsiteY2455" fmla="*/ 506282 h 2039475"/>
              <a:gd name="connsiteX2456" fmla="*/ 1733621 w 1863527"/>
              <a:gd name="connsiteY2456" fmla="*/ 520629 h 2039475"/>
              <a:gd name="connsiteX2457" fmla="*/ 1718827 w 1863527"/>
              <a:gd name="connsiteY2457" fmla="*/ 506282 h 2039475"/>
              <a:gd name="connsiteX2458" fmla="*/ 1675833 w 1863527"/>
              <a:gd name="connsiteY2458" fmla="*/ 506282 h 2039475"/>
              <a:gd name="connsiteX2459" fmla="*/ 1675833 w 1863527"/>
              <a:gd name="connsiteY2459" fmla="*/ 508076 h 2039475"/>
              <a:gd name="connsiteX2460" fmla="*/ 1675833 w 1863527"/>
              <a:gd name="connsiteY2460" fmla="*/ 520629 h 2039475"/>
              <a:gd name="connsiteX2461" fmla="*/ 1661502 w 1863527"/>
              <a:gd name="connsiteY2461" fmla="*/ 520629 h 2039475"/>
              <a:gd name="connsiteX2462" fmla="*/ 1661502 w 1863527"/>
              <a:gd name="connsiteY2462" fmla="*/ 535438 h 2039475"/>
              <a:gd name="connsiteX2463" fmla="*/ 1646709 w 1863527"/>
              <a:gd name="connsiteY2463" fmla="*/ 535438 h 2039475"/>
              <a:gd name="connsiteX2464" fmla="*/ 1646709 w 1863527"/>
              <a:gd name="connsiteY2464" fmla="*/ 549784 h 2039475"/>
              <a:gd name="connsiteX2465" fmla="*/ 1661502 w 1863527"/>
              <a:gd name="connsiteY2465" fmla="*/ 535438 h 2039475"/>
              <a:gd name="connsiteX2466" fmla="*/ 1663293 w 1863527"/>
              <a:gd name="connsiteY2466" fmla="*/ 535438 h 2039475"/>
              <a:gd name="connsiteX2467" fmla="*/ 1675833 w 1863527"/>
              <a:gd name="connsiteY2467" fmla="*/ 535438 h 2039475"/>
              <a:gd name="connsiteX2468" fmla="*/ 1675833 w 1863527"/>
              <a:gd name="connsiteY2468" fmla="*/ 520629 h 2039475"/>
              <a:gd name="connsiteX2469" fmla="*/ 1690165 w 1863527"/>
              <a:gd name="connsiteY2469" fmla="*/ 520629 h 2039475"/>
              <a:gd name="connsiteX2470" fmla="*/ 1690165 w 1863527"/>
              <a:gd name="connsiteY2470" fmla="*/ 506282 h 2039475"/>
              <a:gd name="connsiteX2471" fmla="*/ 1242197 w 1863527"/>
              <a:gd name="connsiteY2471" fmla="*/ 491936 h 2039475"/>
              <a:gd name="connsiteX2472" fmla="*/ 1242197 w 1863527"/>
              <a:gd name="connsiteY2472" fmla="*/ 506282 h 2039475"/>
              <a:gd name="connsiteX2473" fmla="*/ 1256991 w 1863527"/>
              <a:gd name="connsiteY2473" fmla="*/ 506282 h 2039475"/>
              <a:gd name="connsiteX2474" fmla="*/ 1256991 w 1863527"/>
              <a:gd name="connsiteY2474" fmla="*/ 491936 h 2039475"/>
              <a:gd name="connsiteX2475" fmla="*/ 1068835 w 1863527"/>
              <a:gd name="connsiteY2475" fmla="*/ 491936 h 2039475"/>
              <a:gd name="connsiteX2476" fmla="*/ 1068835 w 1863527"/>
              <a:gd name="connsiteY2476" fmla="*/ 506282 h 2039475"/>
              <a:gd name="connsiteX2477" fmla="*/ 1083629 w 1863527"/>
              <a:gd name="connsiteY2477" fmla="*/ 506282 h 2039475"/>
              <a:gd name="connsiteX2478" fmla="*/ 1083629 w 1863527"/>
              <a:gd name="connsiteY2478" fmla="*/ 520629 h 2039475"/>
              <a:gd name="connsiteX2479" fmla="*/ 1097960 w 1863527"/>
              <a:gd name="connsiteY2479" fmla="*/ 520629 h 2039475"/>
              <a:gd name="connsiteX2480" fmla="*/ 1097960 w 1863527"/>
              <a:gd name="connsiteY2480" fmla="*/ 506282 h 2039475"/>
              <a:gd name="connsiteX2481" fmla="*/ 1083629 w 1863527"/>
              <a:gd name="connsiteY2481" fmla="*/ 506282 h 2039475"/>
              <a:gd name="connsiteX2482" fmla="*/ 1704496 w 1863527"/>
              <a:gd name="connsiteY2482" fmla="*/ 477590 h 2039475"/>
              <a:gd name="connsiteX2483" fmla="*/ 1718827 w 1863527"/>
              <a:gd name="connsiteY2483" fmla="*/ 477590 h 2039475"/>
              <a:gd name="connsiteX2484" fmla="*/ 1718827 w 1863527"/>
              <a:gd name="connsiteY2484" fmla="*/ 491936 h 2039475"/>
              <a:gd name="connsiteX2485" fmla="*/ 1718827 w 1863527"/>
              <a:gd name="connsiteY2485" fmla="*/ 506282 h 2039475"/>
              <a:gd name="connsiteX2486" fmla="*/ 1704496 w 1863527"/>
              <a:gd name="connsiteY2486" fmla="*/ 491936 h 2039475"/>
              <a:gd name="connsiteX2487" fmla="*/ 1704496 w 1863527"/>
              <a:gd name="connsiteY2487" fmla="*/ 483642 h 2039475"/>
              <a:gd name="connsiteX2488" fmla="*/ 1704496 w 1863527"/>
              <a:gd name="connsiteY2488" fmla="*/ 482970 h 2039475"/>
              <a:gd name="connsiteX2489" fmla="*/ 1704496 w 1863527"/>
              <a:gd name="connsiteY2489" fmla="*/ 477590 h 2039475"/>
              <a:gd name="connsiteX2490" fmla="*/ 1083629 w 1863527"/>
              <a:gd name="connsiteY2490" fmla="*/ 477590 h 2039475"/>
              <a:gd name="connsiteX2491" fmla="*/ 1097960 w 1863527"/>
              <a:gd name="connsiteY2491" fmla="*/ 491936 h 2039475"/>
              <a:gd name="connsiteX2492" fmla="*/ 1097960 w 1863527"/>
              <a:gd name="connsiteY2492" fmla="*/ 477590 h 2039475"/>
              <a:gd name="connsiteX2493" fmla="*/ 1112291 w 1863527"/>
              <a:gd name="connsiteY2493" fmla="*/ 491936 h 2039475"/>
              <a:gd name="connsiteX2494" fmla="*/ 1097960 w 1863527"/>
              <a:gd name="connsiteY2494" fmla="*/ 477590 h 2039475"/>
              <a:gd name="connsiteX2495" fmla="*/ 1690165 w 1863527"/>
              <a:gd name="connsiteY2495" fmla="*/ 462781 h 2039475"/>
              <a:gd name="connsiteX2496" fmla="*/ 1704496 w 1863527"/>
              <a:gd name="connsiteY2496" fmla="*/ 477590 h 2039475"/>
              <a:gd name="connsiteX2497" fmla="*/ 1690165 w 1863527"/>
              <a:gd name="connsiteY2497" fmla="*/ 477590 h 2039475"/>
              <a:gd name="connsiteX2498" fmla="*/ 1690165 w 1863527"/>
              <a:gd name="connsiteY2498" fmla="*/ 473888 h 2039475"/>
              <a:gd name="connsiteX2499" fmla="*/ 1690165 w 1863527"/>
              <a:gd name="connsiteY2499" fmla="*/ 469028 h 2039475"/>
              <a:gd name="connsiteX2500" fmla="*/ 1690165 w 1863527"/>
              <a:gd name="connsiteY2500" fmla="*/ 468334 h 2039475"/>
              <a:gd name="connsiteX2501" fmla="*/ 1690165 w 1863527"/>
              <a:gd name="connsiteY2501" fmla="*/ 462781 h 2039475"/>
              <a:gd name="connsiteX2502" fmla="*/ 1678072 w 1863527"/>
              <a:gd name="connsiteY2502" fmla="*/ 456729 h 2039475"/>
              <a:gd name="connsiteX2503" fmla="*/ 1690165 w 1863527"/>
              <a:gd name="connsiteY2503" fmla="*/ 462781 h 2039475"/>
              <a:gd name="connsiteX2504" fmla="*/ 1688374 w 1863527"/>
              <a:gd name="connsiteY2504" fmla="*/ 462781 h 2039475"/>
              <a:gd name="connsiteX2505" fmla="*/ 1684790 w 1863527"/>
              <a:gd name="connsiteY2505" fmla="*/ 462781 h 2039475"/>
              <a:gd name="connsiteX2506" fmla="*/ 1684119 w 1863527"/>
              <a:gd name="connsiteY2506" fmla="*/ 462781 h 2039475"/>
              <a:gd name="connsiteX2507" fmla="*/ 1675833 w 1863527"/>
              <a:gd name="connsiteY2507" fmla="*/ 462781 h 2039475"/>
              <a:gd name="connsiteX2508" fmla="*/ 1678072 w 1863527"/>
              <a:gd name="connsiteY2508" fmla="*/ 456729 h 2039475"/>
              <a:gd name="connsiteX2509" fmla="*/ 1661502 w 1863527"/>
              <a:gd name="connsiteY2509" fmla="*/ 448435 h 2039475"/>
              <a:gd name="connsiteX2510" fmla="*/ 1675833 w 1863527"/>
              <a:gd name="connsiteY2510" fmla="*/ 448435 h 2039475"/>
              <a:gd name="connsiteX2511" fmla="*/ 1661502 w 1863527"/>
              <a:gd name="connsiteY2511" fmla="*/ 448435 h 2039475"/>
              <a:gd name="connsiteX2512" fmla="*/ 245481 w 1863527"/>
              <a:gd name="connsiteY2512" fmla="*/ 404933 h 2039475"/>
              <a:gd name="connsiteX2513" fmla="*/ 247272 w 1863527"/>
              <a:gd name="connsiteY2513" fmla="*/ 404933 h 2039475"/>
              <a:gd name="connsiteX2514" fmla="*/ 253766 w 1863527"/>
              <a:gd name="connsiteY2514" fmla="*/ 404933 h 2039475"/>
              <a:gd name="connsiteX2515" fmla="*/ 259812 w 1863527"/>
              <a:gd name="connsiteY2515" fmla="*/ 404933 h 2039475"/>
              <a:gd name="connsiteX2516" fmla="*/ 245481 w 1863527"/>
              <a:gd name="connsiteY2516" fmla="*/ 419742 h 2039475"/>
              <a:gd name="connsiteX2517" fmla="*/ 245481 w 1863527"/>
              <a:gd name="connsiteY2517" fmla="*/ 417891 h 2039475"/>
              <a:gd name="connsiteX2518" fmla="*/ 245481 w 1863527"/>
              <a:gd name="connsiteY2518" fmla="*/ 414189 h 2039475"/>
              <a:gd name="connsiteX2519" fmla="*/ 245481 w 1863527"/>
              <a:gd name="connsiteY2519" fmla="*/ 413495 h 2039475"/>
              <a:gd name="connsiteX2520" fmla="*/ 245481 w 1863527"/>
              <a:gd name="connsiteY2520" fmla="*/ 390587 h 2039475"/>
              <a:gd name="connsiteX2521" fmla="*/ 247272 w 1863527"/>
              <a:gd name="connsiteY2521" fmla="*/ 390587 h 2039475"/>
              <a:gd name="connsiteX2522" fmla="*/ 249064 w 1863527"/>
              <a:gd name="connsiteY2522" fmla="*/ 390587 h 2039475"/>
              <a:gd name="connsiteX2523" fmla="*/ 259812 w 1863527"/>
              <a:gd name="connsiteY2523" fmla="*/ 390587 h 2039475"/>
              <a:gd name="connsiteX2524" fmla="*/ 245481 w 1863527"/>
              <a:gd name="connsiteY2524" fmla="*/ 404933 h 2039475"/>
              <a:gd name="connsiteX2525" fmla="*/ 245481 w 1863527"/>
              <a:gd name="connsiteY2525" fmla="*/ 390587 h 2039475"/>
              <a:gd name="connsiteX2526" fmla="*/ 346724 w 1863527"/>
              <a:gd name="connsiteY2526" fmla="*/ 376241 h 2039475"/>
              <a:gd name="connsiteX2527" fmla="*/ 346724 w 1863527"/>
              <a:gd name="connsiteY2527" fmla="*/ 390587 h 2039475"/>
              <a:gd name="connsiteX2528" fmla="*/ 361055 w 1863527"/>
              <a:gd name="connsiteY2528" fmla="*/ 390587 h 2039475"/>
              <a:gd name="connsiteX2529" fmla="*/ 361055 w 1863527"/>
              <a:gd name="connsiteY2529" fmla="*/ 376241 h 2039475"/>
              <a:gd name="connsiteX2530" fmla="*/ 274606 w 1863527"/>
              <a:gd name="connsiteY2530" fmla="*/ 361895 h 2039475"/>
              <a:gd name="connsiteX2531" fmla="*/ 288937 w 1863527"/>
              <a:gd name="connsiteY2531" fmla="*/ 361895 h 2039475"/>
              <a:gd name="connsiteX2532" fmla="*/ 274606 w 1863527"/>
              <a:gd name="connsiteY2532" fmla="*/ 376241 h 2039475"/>
              <a:gd name="connsiteX2533" fmla="*/ 1401228 w 1863527"/>
              <a:gd name="connsiteY2533" fmla="*/ 332740 h 2039475"/>
              <a:gd name="connsiteX2534" fmla="*/ 1415559 w 1863527"/>
              <a:gd name="connsiteY2534" fmla="*/ 347086 h 2039475"/>
              <a:gd name="connsiteX2535" fmla="*/ 1415559 w 1863527"/>
              <a:gd name="connsiteY2535" fmla="*/ 341706 h 2039475"/>
              <a:gd name="connsiteX2536" fmla="*/ 1415559 w 1863527"/>
              <a:gd name="connsiteY2536" fmla="*/ 341033 h 2039475"/>
              <a:gd name="connsiteX2537" fmla="*/ 1415559 w 1863527"/>
              <a:gd name="connsiteY2537" fmla="*/ 332740 h 2039475"/>
              <a:gd name="connsiteX2538" fmla="*/ 390180 w 1863527"/>
              <a:gd name="connsiteY2538" fmla="*/ 332740 h 2039475"/>
              <a:gd name="connsiteX2539" fmla="*/ 390180 w 1863527"/>
              <a:gd name="connsiteY2539" fmla="*/ 332740 h 2039475"/>
              <a:gd name="connsiteX2540" fmla="*/ 361055 w 1863527"/>
              <a:gd name="connsiteY2540" fmla="*/ 332740 h 2039475"/>
              <a:gd name="connsiteX2541" fmla="*/ 361055 w 1863527"/>
              <a:gd name="connsiteY2541" fmla="*/ 347086 h 2039475"/>
              <a:gd name="connsiteX2542" fmla="*/ 361055 w 1863527"/>
              <a:gd name="connsiteY2542" fmla="*/ 361895 h 2039475"/>
              <a:gd name="connsiteX2543" fmla="*/ 361055 w 1863527"/>
              <a:gd name="connsiteY2543" fmla="*/ 347086 h 2039475"/>
              <a:gd name="connsiteX2544" fmla="*/ 375387 w 1863527"/>
              <a:gd name="connsiteY2544" fmla="*/ 332740 h 2039475"/>
              <a:gd name="connsiteX2545" fmla="*/ 375387 w 1863527"/>
              <a:gd name="connsiteY2545" fmla="*/ 347086 h 2039475"/>
              <a:gd name="connsiteX2546" fmla="*/ 377236 w 1863527"/>
              <a:gd name="connsiteY2546" fmla="*/ 347086 h 2039475"/>
              <a:gd name="connsiteX2547" fmla="*/ 381859 w 1863527"/>
              <a:gd name="connsiteY2547" fmla="*/ 347086 h 2039475"/>
              <a:gd name="connsiteX2548" fmla="*/ 383708 w 1863527"/>
              <a:gd name="connsiteY2548" fmla="*/ 347086 h 2039475"/>
              <a:gd name="connsiteX2549" fmla="*/ 390180 w 1863527"/>
              <a:gd name="connsiteY2549" fmla="*/ 347086 h 2039475"/>
              <a:gd name="connsiteX2550" fmla="*/ 375387 w 1863527"/>
              <a:gd name="connsiteY2550" fmla="*/ 361895 h 2039475"/>
              <a:gd name="connsiteX2551" fmla="*/ 380934 w 1863527"/>
              <a:gd name="connsiteY2551" fmla="*/ 361895 h 2039475"/>
              <a:gd name="connsiteX2552" fmla="*/ 381628 w 1863527"/>
              <a:gd name="connsiteY2552" fmla="*/ 361895 h 2039475"/>
              <a:gd name="connsiteX2553" fmla="*/ 386482 w 1863527"/>
              <a:gd name="connsiteY2553" fmla="*/ 361895 h 2039475"/>
              <a:gd name="connsiteX2554" fmla="*/ 390180 w 1863527"/>
              <a:gd name="connsiteY2554" fmla="*/ 361895 h 2039475"/>
              <a:gd name="connsiteX2555" fmla="*/ 390180 w 1863527"/>
              <a:gd name="connsiteY2555" fmla="*/ 376241 h 2039475"/>
              <a:gd name="connsiteX2556" fmla="*/ 404511 w 1863527"/>
              <a:gd name="connsiteY2556" fmla="*/ 361895 h 2039475"/>
              <a:gd name="connsiteX2557" fmla="*/ 404511 w 1863527"/>
              <a:gd name="connsiteY2557" fmla="*/ 347086 h 2039475"/>
              <a:gd name="connsiteX2558" fmla="*/ 404511 w 1863527"/>
              <a:gd name="connsiteY2558" fmla="*/ 332740 h 2039475"/>
              <a:gd name="connsiteX2559" fmla="*/ 390180 w 1863527"/>
              <a:gd name="connsiteY2559" fmla="*/ 332740 h 2039475"/>
              <a:gd name="connsiteX2560" fmla="*/ 383939 w 1863527"/>
              <a:gd name="connsiteY2560" fmla="*/ 332740 h 2039475"/>
              <a:gd name="connsiteX2561" fmla="*/ 375387 w 1863527"/>
              <a:gd name="connsiteY2561" fmla="*/ 332740 h 2039475"/>
              <a:gd name="connsiteX2562" fmla="*/ 1285653 w 1863527"/>
              <a:gd name="connsiteY2562" fmla="*/ 318393 h 2039475"/>
              <a:gd name="connsiteX2563" fmla="*/ 1299984 w 1863527"/>
              <a:gd name="connsiteY2563" fmla="*/ 332740 h 2039475"/>
              <a:gd name="connsiteX2564" fmla="*/ 1285653 w 1863527"/>
              <a:gd name="connsiteY2564" fmla="*/ 318393 h 2039475"/>
              <a:gd name="connsiteX2565" fmla="*/ 1357772 w 1863527"/>
              <a:gd name="connsiteY2565" fmla="*/ 304047 h 2039475"/>
              <a:gd name="connsiteX2566" fmla="*/ 1357772 w 1863527"/>
              <a:gd name="connsiteY2566" fmla="*/ 318393 h 2039475"/>
              <a:gd name="connsiteX2567" fmla="*/ 1357772 w 1863527"/>
              <a:gd name="connsiteY2567" fmla="*/ 332740 h 2039475"/>
              <a:gd name="connsiteX2568" fmla="*/ 1372565 w 1863527"/>
              <a:gd name="connsiteY2568" fmla="*/ 332740 h 2039475"/>
              <a:gd name="connsiteX2569" fmla="*/ 1372565 w 1863527"/>
              <a:gd name="connsiteY2569" fmla="*/ 318393 h 2039475"/>
              <a:gd name="connsiteX2570" fmla="*/ 1366093 w 1863527"/>
              <a:gd name="connsiteY2570" fmla="*/ 318393 h 2039475"/>
              <a:gd name="connsiteX2571" fmla="*/ 1357772 w 1863527"/>
              <a:gd name="connsiteY2571" fmla="*/ 318393 h 2039475"/>
              <a:gd name="connsiteX2572" fmla="*/ 1357772 w 1863527"/>
              <a:gd name="connsiteY2572" fmla="*/ 304047 h 2039475"/>
              <a:gd name="connsiteX2573" fmla="*/ 1299984 w 1863527"/>
              <a:gd name="connsiteY2573" fmla="*/ 304047 h 2039475"/>
              <a:gd name="connsiteX2574" fmla="*/ 1299984 w 1863527"/>
              <a:gd name="connsiteY2574" fmla="*/ 318393 h 2039475"/>
              <a:gd name="connsiteX2575" fmla="*/ 1314778 w 1863527"/>
              <a:gd name="connsiteY2575" fmla="*/ 318393 h 2039475"/>
              <a:gd name="connsiteX2576" fmla="*/ 1314778 w 1863527"/>
              <a:gd name="connsiteY2576" fmla="*/ 304047 h 2039475"/>
              <a:gd name="connsiteX2577" fmla="*/ 1312929 w 1863527"/>
              <a:gd name="connsiteY2577" fmla="*/ 304047 h 2039475"/>
              <a:gd name="connsiteX2578" fmla="*/ 1303683 w 1863527"/>
              <a:gd name="connsiteY2578" fmla="*/ 304047 h 2039475"/>
              <a:gd name="connsiteX2579" fmla="*/ 1407274 w 1863527"/>
              <a:gd name="connsiteY2579" fmla="*/ 297800 h 2039475"/>
              <a:gd name="connsiteX2580" fmla="*/ 1415559 w 1863527"/>
              <a:gd name="connsiteY2580" fmla="*/ 304047 h 2039475"/>
              <a:gd name="connsiteX2581" fmla="*/ 1401228 w 1863527"/>
              <a:gd name="connsiteY2581" fmla="*/ 304047 h 2039475"/>
              <a:gd name="connsiteX2582" fmla="*/ 1407274 w 1863527"/>
              <a:gd name="connsiteY2582" fmla="*/ 297800 h 2039475"/>
              <a:gd name="connsiteX2583" fmla="*/ 577874 w 1863527"/>
              <a:gd name="connsiteY2583" fmla="*/ 289238 h 2039475"/>
              <a:gd name="connsiteX2584" fmla="*/ 577874 w 1863527"/>
              <a:gd name="connsiteY2584" fmla="*/ 304047 h 2039475"/>
              <a:gd name="connsiteX2585" fmla="*/ 577874 w 1863527"/>
              <a:gd name="connsiteY2585" fmla="*/ 318393 h 2039475"/>
              <a:gd name="connsiteX2586" fmla="*/ 592205 w 1863527"/>
              <a:gd name="connsiteY2586" fmla="*/ 304047 h 2039475"/>
              <a:gd name="connsiteX2587" fmla="*/ 577874 w 1863527"/>
              <a:gd name="connsiteY2587" fmla="*/ 304047 h 2039475"/>
              <a:gd name="connsiteX2588" fmla="*/ 592205 w 1863527"/>
              <a:gd name="connsiteY2588" fmla="*/ 289238 h 2039475"/>
              <a:gd name="connsiteX2589" fmla="*/ 577874 w 1863527"/>
              <a:gd name="connsiteY2589" fmla="*/ 289238 h 2039475"/>
              <a:gd name="connsiteX2590" fmla="*/ 404511 w 1863527"/>
              <a:gd name="connsiteY2590" fmla="*/ 289238 h 2039475"/>
              <a:gd name="connsiteX2591" fmla="*/ 404511 w 1863527"/>
              <a:gd name="connsiteY2591" fmla="*/ 304047 h 2039475"/>
              <a:gd name="connsiteX2592" fmla="*/ 390180 w 1863527"/>
              <a:gd name="connsiteY2592" fmla="*/ 304047 h 2039475"/>
              <a:gd name="connsiteX2593" fmla="*/ 404511 w 1863527"/>
              <a:gd name="connsiteY2593" fmla="*/ 289238 h 2039475"/>
              <a:gd name="connsiteX2594" fmla="*/ 1306225 w 1863527"/>
              <a:gd name="connsiteY2594" fmla="*/ 283186 h 2039475"/>
              <a:gd name="connsiteX2595" fmla="*/ 1299984 w 1863527"/>
              <a:gd name="connsiteY2595" fmla="*/ 289238 h 2039475"/>
              <a:gd name="connsiteX2596" fmla="*/ 1314778 w 1863527"/>
              <a:gd name="connsiteY2596" fmla="*/ 289238 h 2039475"/>
              <a:gd name="connsiteX2597" fmla="*/ 1306225 w 1863527"/>
              <a:gd name="connsiteY2597" fmla="*/ 283186 h 2039475"/>
              <a:gd name="connsiteX2598" fmla="*/ 517847 w 1863527"/>
              <a:gd name="connsiteY2598" fmla="*/ 283186 h 2039475"/>
              <a:gd name="connsiteX2599" fmla="*/ 505755 w 1863527"/>
              <a:gd name="connsiteY2599" fmla="*/ 289238 h 2039475"/>
              <a:gd name="connsiteX2600" fmla="*/ 520086 w 1863527"/>
              <a:gd name="connsiteY2600" fmla="*/ 289238 h 2039475"/>
              <a:gd name="connsiteX2601" fmla="*/ 517847 w 1863527"/>
              <a:gd name="connsiteY2601" fmla="*/ 283186 h 2039475"/>
              <a:gd name="connsiteX2602" fmla="*/ 404511 w 1863527"/>
              <a:gd name="connsiteY2602" fmla="*/ 274892 h 2039475"/>
              <a:gd name="connsiteX2603" fmla="*/ 404511 w 1863527"/>
              <a:gd name="connsiteY2603" fmla="*/ 289238 h 2039475"/>
              <a:gd name="connsiteX2604" fmla="*/ 390180 w 1863527"/>
              <a:gd name="connsiteY2604" fmla="*/ 289238 h 2039475"/>
              <a:gd name="connsiteX2605" fmla="*/ 520086 w 1863527"/>
              <a:gd name="connsiteY2605" fmla="*/ 260546 h 2039475"/>
              <a:gd name="connsiteX2606" fmla="*/ 520086 w 1863527"/>
              <a:gd name="connsiteY2606" fmla="*/ 274892 h 2039475"/>
              <a:gd name="connsiteX2607" fmla="*/ 520086 w 1863527"/>
              <a:gd name="connsiteY2607" fmla="*/ 260546 h 2039475"/>
              <a:gd name="connsiteX2608" fmla="*/ 1314778 w 1863527"/>
              <a:gd name="connsiteY2608" fmla="*/ 246200 h 2039475"/>
              <a:gd name="connsiteX2609" fmla="*/ 1329109 w 1863527"/>
              <a:gd name="connsiteY2609" fmla="*/ 260546 h 2039475"/>
              <a:gd name="connsiteX2610" fmla="*/ 1320824 w 1863527"/>
              <a:gd name="connsiteY2610" fmla="*/ 260546 h 2039475"/>
              <a:gd name="connsiteX2611" fmla="*/ 1320152 w 1863527"/>
              <a:gd name="connsiteY2611" fmla="*/ 260546 h 2039475"/>
              <a:gd name="connsiteX2612" fmla="*/ 1314778 w 1863527"/>
              <a:gd name="connsiteY2612" fmla="*/ 260546 h 2039475"/>
              <a:gd name="connsiteX2613" fmla="*/ 1314778 w 1863527"/>
              <a:gd name="connsiteY2613" fmla="*/ 252252 h 2039475"/>
              <a:gd name="connsiteX2614" fmla="*/ 1314778 w 1863527"/>
              <a:gd name="connsiteY2614" fmla="*/ 251579 h 2039475"/>
              <a:gd name="connsiteX2615" fmla="*/ 1314778 w 1863527"/>
              <a:gd name="connsiteY2615" fmla="*/ 246200 h 2039475"/>
              <a:gd name="connsiteX2616" fmla="*/ 1242197 w 1863527"/>
              <a:gd name="connsiteY2616" fmla="*/ 246200 h 2039475"/>
              <a:gd name="connsiteX2617" fmla="*/ 1250519 w 1863527"/>
              <a:gd name="connsiteY2617" fmla="*/ 246200 h 2039475"/>
              <a:gd name="connsiteX2618" fmla="*/ 1250750 w 1863527"/>
              <a:gd name="connsiteY2618" fmla="*/ 246200 h 2039475"/>
              <a:gd name="connsiteX2619" fmla="*/ 1251443 w 1863527"/>
              <a:gd name="connsiteY2619" fmla="*/ 246200 h 2039475"/>
              <a:gd name="connsiteX2620" fmla="*/ 1256991 w 1863527"/>
              <a:gd name="connsiteY2620" fmla="*/ 246200 h 2039475"/>
              <a:gd name="connsiteX2621" fmla="*/ 1256991 w 1863527"/>
              <a:gd name="connsiteY2621" fmla="*/ 260546 h 2039475"/>
              <a:gd name="connsiteX2622" fmla="*/ 1170078 w 1863527"/>
              <a:gd name="connsiteY2622" fmla="*/ 246200 h 2039475"/>
              <a:gd name="connsiteX2623" fmla="*/ 1170078 w 1863527"/>
              <a:gd name="connsiteY2623" fmla="*/ 260546 h 2039475"/>
              <a:gd name="connsiteX2624" fmla="*/ 1171870 w 1863527"/>
              <a:gd name="connsiteY2624" fmla="*/ 260546 h 2039475"/>
              <a:gd name="connsiteX2625" fmla="*/ 1182618 w 1863527"/>
              <a:gd name="connsiteY2625" fmla="*/ 260546 h 2039475"/>
              <a:gd name="connsiteX2626" fmla="*/ 1184410 w 1863527"/>
              <a:gd name="connsiteY2626" fmla="*/ 260546 h 2039475"/>
              <a:gd name="connsiteX2627" fmla="*/ 1199203 w 1863527"/>
              <a:gd name="connsiteY2627" fmla="*/ 260546 h 2039475"/>
              <a:gd name="connsiteX2628" fmla="*/ 1184410 w 1863527"/>
              <a:gd name="connsiteY2628" fmla="*/ 246200 h 2039475"/>
              <a:gd name="connsiteX2629" fmla="*/ 1184410 w 1863527"/>
              <a:gd name="connsiteY2629" fmla="*/ 260546 h 2039475"/>
              <a:gd name="connsiteX2630" fmla="*/ 1170078 w 1863527"/>
              <a:gd name="connsiteY2630" fmla="*/ 246200 h 2039475"/>
              <a:gd name="connsiteX2631" fmla="*/ 678655 w 1863527"/>
              <a:gd name="connsiteY2631" fmla="*/ 246200 h 2039475"/>
              <a:gd name="connsiteX2632" fmla="*/ 678655 w 1863527"/>
              <a:gd name="connsiteY2632" fmla="*/ 260546 h 2039475"/>
              <a:gd name="connsiteX2633" fmla="*/ 693448 w 1863527"/>
              <a:gd name="connsiteY2633" fmla="*/ 260546 h 2039475"/>
              <a:gd name="connsiteX2634" fmla="*/ 693448 w 1863527"/>
              <a:gd name="connsiteY2634" fmla="*/ 246200 h 2039475"/>
              <a:gd name="connsiteX2635" fmla="*/ 678655 w 1863527"/>
              <a:gd name="connsiteY2635" fmla="*/ 246200 h 2039475"/>
              <a:gd name="connsiteX2636" fmla="*/ 563542 w 1863527"/>
              <a:gd name="connsiteY2636" fmla="*/ 246200 h 2039475"/>
              <a:gd name="connsiteX2637" fmla="*/ 563542 w 1863527"/>
              <a:gd name="connsiteY2637" fmla="*/ 260546 h 2039475"/>
              <a:gd name="connsiteX2638" fmla="*/ 563542 w 1863527"/>
              <a:gd name="connsiteY2638" fmla="*/ 246200 h 2039475"/>
              <a:gd name="connsiteX2639" fmla="*/ 1343441 w 1863527"/>
              <a:gd name="connsiteY2639" fmla="*/ 231391 h 2039475"/>
              <a:gd name="connsiteX2640" fmla="*/ 1357772 w 1863527"/>
              <a:gd name="connsiteY2640" fmla="*/ 231391 h 2039475"/>
              <a:gd name="connsiteX2641" fmla="*/ 1343441 w 1863527"/>
              <a:gd name="connsiteY2641" fmla="*/ 246200 h 2039475"/>
              <a:gd name="connsiteX2642" fmla="*/ 1343441 w 1863527"/>
              <a:gd name="connsiteY2642" fmla="*/ 240646 h 2039475"/>
              <a:gd name="connsiteX2643" fmla="*/ 1343441 w 1863527"/>
              <a:gd name="connsiteY2643" fmla="*/ 239952 h 2039475"/>
              <a:gd name="connsiteX2644" fmla="*/ 1343441 w 1863527"/>
              <a:gd name="connsiteY2644" fmla="*/ 235093 h 2039475"/>
              <a:gd name="connsiteX2645" fmla="*/ 1314778 w 1863527"/>
              <a:gd name="connsiteY2645" fmla="*/ 231391 h 2039475"/>
              <a:gd name="connsiteX2646" fmla="*/ 1329109 w 1863527"/>
              <a:gd name="connsiteY2646" fmla="*/ 231391 h 2039475"/>
              <a:gd name="connsiteX2647" fmla="*/ 1329109 w 1863527"/>
              <a:gd name="connsiteY2647" fmla="*/ 239952 h 2039475"/>
              <a:gd name="connsiteX2648" fmla="*/ 1329109 w 1863527"/>
              <a:gd name="connsiteY2648" fmla="*/ 240646 h 2039475"/>
              <a:gd name="connsiteX2649" fmla="*/ 1329109 w 1863527"/>
              <a:gd name="connsiteY2649" fmla="*/ 246200 h 2039475"/>
              <a:gd name="connsiteX2650" fmla="*/ 1256991 w 1863527"/>
              <a:gd name="connsiteY2650" fmla="*/ 231391 h 2039475"/>
              <a:gd name="connsiteX2651" fmla="*/ 1271322 w 1863527"/>
              <a:gd name="connsiteY2651" fmla="*/ 231391 h 2039475"/>
              <a:gd name="connsiteX2652" fmla="*/ 1271322 w 1863527"/>
              <a:gd name="connsiteY2652" fmla="*/ 237638 h 2039475"/>
              <a:gd name="connsiteX2653" fmla="*/ 1271322 w 1863527"/>
              <a:gd name="connsiteY2653" fmla="*/ 246200 h 2039475"/>
              <a:gd name="connsiteX2654" fmla="*/ 1256991 w 1863527"/>
              <a:gd name="connsiteY2654" fmla="*/ 246200 h 2039475"/>
              <a:gd name="connsiteX2655" fmla="*/ 1256991 w 1863527"/>
              <a:gd name="connsiteY2655" fmla="*/ 244349 h 2039475"/>
              <a:gd name="connsiteX2656" fmla="*/ 1256991 w 1863527"/>
              <a:gd name="connsiteY2656" fmla="*/ 237638 h 2039475"/>
              <a:gd name="connsiteX2657" fmla="*/ 1256991 w 1863527"/>
              <a:gd name="connsiteY2657" fmla="*/ 236944 h 2039475"/>
              <a:gd name="connsiteX2658" fmla="*/ 1256991 w 1863527"/>
              <a:gd name="connsiteY2658" fmla="*/ 231391 h 2039475"/>
              <a:gd name="connsiteX2659" fmla="*/ 1213535 w 1863527"/>
              <a:gd name="connsiteY2659" fmla="*/ 231391 h 2039475"/>
              <a:gd name="connsiteX2660" fmla="*/ 1227866 w 1863527"/>
              <a:gd name="connsiteY2660" fmla="*/ 246200 h 2039475"/>
              <a:gd name="connsiteX2661" fmla="*/ 1227866 w 1863527"/>
              <a:gd name="connsiteY2661" fmla="*/ 231391 h 2039475"/>
              <a:gd name="connsiteX2662" fmla="*/ 1226075 w 1863527"/>
              <a:gd name="connsiteY2662" fmla="*/ 231391 h 2039475"/>
              <a:gd name="connsiteX2663" fmla="*/ 1215326 w 1863527"/>
              <a:gd name="connsiteY2663" fmla="*/ 231391 h 2039475"/>
              <a:gd name="connsiteX2664" fmla="*/ 1213535 w 1863527"/>
              <a:gd name="connsiteY2664" fmla="*/ 231391 h 2039475"/>
              <a:gd name="connsiteX2665" fmla="*/ 606536 w 1863527"/>
              <a:gd name="connsiteY2665" fmla="*/ 231391 h 2039475"/>
              <a:gd name="connsiteX2666" fmla="*/ 612084 w 1863527"/>
              <a:gd name="connsiteY2666" fmla="*/ 231391 h 2039475"/>
              <a:gd name="connsiteX2667" fmla="*/ 612777 w 1863527"/>
              <a:gd name="connsiteY2667" fmla="*/ 231391 h 2039475"/>
              <a:gd name="connsiteX2668" fmla="*/ 621330 w 1863527"/>
              <a:gd name="connsiteY2668" fmla="*/ 231391 h 2039475"/>
              <a:gd name="connsiteX2669" fmla="*/ 621330 w 1863527"/>
              <a:gd name="connsiteY2669" fmla="*/ 246200 h 2039475"/>
              <a:gd name="connsiteX2670" fmla="*/ 619481 w 1863527"/>
              <a:gd name="connsiteY2670" fmla="*/ 246200 h 2039475"/>
              <a:gd name="connsiteX2671" fmla="*/ 615782 w 1863527"/>
              <a:gd name="connsiteY2671" fmla="*/ 246200 h 2039475"/>
              <a:gd name="connsiteX2672" fmla="*/ 615089 w 1863527"/>
              <a:gd name="connsiteY2672" fmla="*/ 246200 h 2039475"/>
              <a:gd name="connsiteX2673" fmla="*/ 608385 w 1863527"/>
              <a:gd name="connsiteY2673" fmla="*/ 246200 h 2039475"/>
              <a:gd name="connsiteX2674" fmla="*/ 606536 w 1863527"/>
              <a:gd name="connsiteY2674" fmla="*/ 246200 h 2039475"/>
              <a:gd name="connsiteX2675" fmla="*/ 1314778 w 1863527"/>
              <a:gd name="connsiteY2675" fmla="*/ 217044 h 2039475"/>
              <a:gd name="connsiteX2676" fmla="*/ 1323063 w 1863527"/>
              <a:gd name="connsiteY2676" fmla="*/ 217044 h 2039475"/>
              <a:gd name="connsiteX2677" fmla="*/ 1323735 w 1863527"/>
              <a:gd name="connsiteY2677" fmla="*/ 217044 h 2039475"/>
              <a:gd name="connsiteX2678" fmla="*/ 1325526 w 1863527"/>
              <a:gd name="connsiteY2678" fmla="*/ 217044 h 2039475"/>
              <a:gd name="connsiteX2679" fmla="*/ 1329109 w 1863527"/>
              <a:gd name="connsiteY2679" fmla="*/ 217044 h 2039475"/>
              <a:gd name="connsiteX2680" fmla="*/ 1314778 w 1863527"/>
              <a:gd name="connsiteY2680" fmla="*/ 217044 h 2039475"/>
              <a:gd name="connsiteX2681" fmla="*/ 621330 w 1863527"/>
              <a:gd name="connsiteY2681" fmla="*/ 217044 h 2039475"/>
              <a:gd name="connsiteX2682" fmla="*/ 635661 w 1863527"/>
              <a:gd name="connsiteY2682" fmla="*/ 217044 h 2039475"/>
              <a:gd name="connsiteX2683" fmla="*/ 635661 w 1863527"/>
              <a:gd name="connsiteY2683" fmla="*/ 218838 h 2039475"/>
              <a:gd name="connsiteX2684" fmla="*/ 635661 w 1863527"/>
              <a:gd name="connsiteY2684" fmla="*/ 229597 h 2039475"/>
              <a:gd name="connsiteX2685" fmla="*/ 635661 w 1863527"/>
              <a:gd name="connsiteY2685" fmla="*/ 231391 h 2039475"/>
              <a:gd name="connsiteX2686" fmla="*/ 621330 w 1863527"/>
              <a:gd name="connsiteY2686" fmla="*/ 231391 h 2039475"/>
              <a:gd name="connsiteX2687" fmla="*/ 621330 w 1863527"/>
              <a:gd name="connsiteY2687" fmla="*/ 217044 h 2039475"/>
              <a:gd name="connsiteX2688" fmla="*/ 1314778 w 1863527"/>
              <a:gd name="connsiteY2688" fmla="*/ 202698 h 2039475"/>
              <a:gd name="connsiteX2689" fmla="*/ 1314778 w 1863527"/>
              <a:gd name="connsiteY2689" fmla="*/ 217044 h 2039475"/>
              <a:gd name="connsiteX2690" fmla="*/ 1213535 w 1863527"/>
              <a:gd name="connsiteY2690" fmla="*/ 202698 h 2039475"/>
              <a:gd name="connsiteX2691" fmla="*/ 1213535 w 1863527"/>
              <a:gd name="connsiteY2691" fmla="*/ 217044 h 2039475"/>
              <a:gd name="connsiteX2692" fmla="*/ 1227866 w 1863527"/>
              <a:gd name="connsiteY2692" fmla="*/ 217044 h 2039475"/>
              <a:gd name="connsiteX2693" fmla="*/ 1213535 w 1863527"/>
              <a:gd name="connsiteY2693" fmla="*/ 202698 h 2039475"/>
              <a:gd name="connsiteX2694" fmla="*/ 635661 w 1863527"/>
              <a:gd name="connsiteY2694" fmla="*/ 202698 h 2039475"/>
              <a:gd name="connsiteX2695" fmla="*/ 637452 w 1863527"/>
              <a:gd name="connsiteY2695" fmla="*/ 202698 h 2039475"/>
              <a:gd name="connsiteX2696" fmla="*/ 648201 w 1863527"/>
              <a:gd name="connsiteY2696" fmla="*/ 202698 h 2039475"/>
              <a:gd name="connsiteX2697" fmla="*/ 649992 w 1863527"/>
              <a:gd name="connsiteY2697" fmla="*/ 202698 h 2039475"/>
              <a:gd name="connsiteX2698" fmla="*/ 649992 w 1863527"/>
              <a:gd name="connsiteY2698" fmla="*/ 217044 h 2039475"/>
              <a:gd name="connsiteX2699" fmla="*/ 648201 w 1863527"/>
              <a:gd name="connsiteY2699" fmla="*/ 217044 h 2039475"/>
              <a:gd name="connsiteX2700" fmla="*/ 643722 w 1863527"/>
              <a:gd name="connsiteY2700" fmla="*/ 217044 h 2039475"/>
              <a:gd name="connsiteX2701" fmla="*/ 641931 w 1863527"/>
              <a:gd name="connsiteY2701" fmla="*/ 217044 h 2039475"/>
              <a:gd name="connsiteX2702" fmla="*/ 637452 w 1863527"/>
              <a:gd name="connsiteY2702" fmla="*/ 217044 h 2039475"/>
              <a:gd name="connsiteX2703" fmla="*/ 635661 w 1863527"/>
              <a:gd name="connsiteY2703" fmla="*/ 217044 h 2039475"/>
              <a:gd name="connsiteX2704" fmla="*/ 664323 w 1863527"/>
              <a:gd name="connsiteY2704" fmla="*/ 188352 h 2039475"/>
              <a:gd name="connsiteX2705" fmla="*/ 678655 w 1863527"/>
              <a:gd name="connsiteY2705" fmla="*/ 188352 h 2039475"/>
              <a:gd name="connsiteX2706" fmla="*/ 678655 w 1863527"/>
              <a:gd name="connsiteY2706" fmla="*/ 202698 h 2039475"/>
              <a:gd name="connsiteX2707" fmla="*/ 664323 w 1863527"/>
              <a:gd name="connsiteY2707" fmla="*/ 217044 h 2039475"/>
              <a:gd name="connsiteX2708" fmla="*/ 664323 w 1863527"/>
              <a:gd name="connsiteY2708" fmla="*/ 202698 h 2039475"/>
              <a:gd name="connsiteX2709" fmla="*/ 664323 w 1863527"/>
              <a:gd name="connsiteY2709" fmla="*/ 188352 h 2039475"/>
              <a:gd name="connsiteX2710" fmla="*/ 577874 w 1863527"/>
              <a:gd name="connsiteY2710" fmla="*/ 188352 h 2039475"/>
              <a:gd name="connsiteX2711" fmla="*/ 592205 w 1863527"/>
              <a:gd name="connsiteY2711" fmla="*/ 188352 h 2039475"/>
              <a:gd name="connsiteX2712" fmla="*/ 577874 w 1863527"/>
              <a:gd name="connsiteY2712" fmla="*/ 202698 h 2039475"/>
              <a:gd name="connsiteX2713" fmla="*/ 577874 w 1863527"/>
              <a:gd name="connsiteY2713" fmla="*/ 188352 h 2039475"/>
              <a:gd name="connsiteX2714" fmla="*/ 1184410 w 1863527"/>
              <a:gd name="connsiteY2714" fmla="*/ 173543 h 2039475"/>
              <a:gd name="connsiteX2715" fmla="*/ 1184410 w 1863527"/>
              <a:gd name="connsiteY2715" fmla="*/ 188352 h 2039475"/>
              <a:gd name="connsiteX2716" fmla="*/ 1199203 w 1863527"/>
              <a:gd name="connsiteY2716" fmla="*/ 188352 h 2039475"/>
              <a:gd name="connsiteX2717" fmla="*/ 1213535 w 1863527"/>
              <a:gd name="connsiteY2717" fmla="*/ 188352 h 2039475"/>
              <a:gd name="connsiteX2718" fmla="*/ 1213535 w 1863527"/>
              <a:gd name="connsiteY2718" fmla="*/ 173543 h 2039475"/>
              <a:gd name="connsiteX2719" fmla="*/ 1199203 w 1863527"/>
              <a:gd name="connsiteY2719" fmla="*/ 188352 h 2039475"/>
              <a:gd name="connsiteX2720" fmla="*/ 1199203 w 1863527"/>
              <a:gd name="connsiteY2720" fmla="*/ 173543 h 2039475"/>
              <a:gd name="connsiteX2721" fmla="*/ 751236 w 1863527"/>
              <a:gd name="connsiteY2721" fmla="*/ 173543 h 2039475"/>
              <a:gd name="connsiteX2722" fmla="*/ 751236 w 1863527"/>
              <a:gd name="connsiteY2722" fmla="*/ 188352 h 2039475"/>
              <a:gd name="connsiteX2723" fmla="*/ 649992 w 1863527"/>
              <a:gd name="connsiteY2723" fmla="*/ 173543 h 2039475"/>
              <a:gd name="connsiteX2724" fmla="*/ 664323 w 1863527"/>
              <a:gd name="connsiteY2724" fmla="*/ 173543 h 2039475"/>
              <a:gd name="connsiteX2725" fmla="*/ 664323 w 1863527"/>
              <a:gd name="connsiteY2725" fmla="*/ 188352 h 2039475"/>
              <a:gd name="connsiteX2726" fmla="*/ 664323 w 1863527"/>
              <a:gd name="connsiteY2726" fmla="*/ 202698 h 2039475"/>
              <a:gd name="connsiteX2727" fmla="*/ 649992 w 1863527"/>
              <a:gd name="connsiteY2727" fmla="*/ 202698 h 2039475"/>
              <a:gd name="connsiteX2728" fmla="*/ 649992 w 1863527"/>
              <a:gd name="connsiteY2728" fmla="*/ 188352 h 2039475"/>
              <a:gd name="connsiteX2729" fmla="*/ 649992 w 1863527"/>
              <a:gd name="connsiteY2729" fmla="*/ 173543 h 2039475"/>
              <a:gd name="connsiteX2730" fmla="*/ 635661 w 1863527"/>
              <a:gd name="connsiteY2730" fmla="*/ 173543 h 2039475"/>
              <a:gd name="connsiteX2731" fmla="*/ 649992 w 1863527"/>
              <a:gd name="connsiteY2731" fmla="*/ 173543 h 2039475"/>
              <a:gd name="connsiteX2732" fmla="*/ 635661 w 1863527"/>
              <a:gd name="connsiteY2732" fmla="*/ 188352 h 2039475"/>
              <a:gd name="connsiteX2733" fmla="*/ 728157 w 1863527"/>
              <a:gd name="connsiteY2733" fmla="*/ 167491 h 2039475"/>
              <a:gd name="connsiteX2734" fmla="*/ 722111 w 1863527"/>
              <a:gd name="connsiteY2734" fmla="*/ 173543 h 2039475"/>
              <a:gd name="connsiteX2735" fmla="*/ 728157 w 1863527"/>
              <a:gd name="connsiteY2735" fmla="*/ 167491 h 2039475"/>
              <a:gd name="connsiteX2736" fmla="*/ 678655 w 1863527"/>
              <a:gd name="connsiteY2736" fmla="*/ 159197 h 2039475"/>
              <a:gd name="connsiteX2737" fmla="*/ 678655 w 1863527"/>
              <a:gd name="connsiteY2737" fmla="*/ 173543 h 2039475"/>
              <a:gd name="connsiteX2738" fmla="*/ 664323 w 1863527"/>
              <a:gd name="connsiteY2738" fmla="*/ 173543 h 2039475"/>
              <a:gd name="connsiteX2739" fmla="*/ 678655 w 1863527"/>
              <a:gd name="connsiteY2739" fmla="*/ 159197 h 2039475"/>
              <a:gd name="connsiteX2740" fmla="*/ 649992 w 1863527"/>
              <a:gd name="connsiteY2740" fmla="*/ 159197 h 2039475"/>
              <a:gd name="connsiteX2741" fmla="*/ 664323 w 1863527"/>
              <a:gd name="connsiteY2741" fmla="*/ 159197 h 2039475"/>
              <a:gd name="connsiteX2742" fmla="*/ 649992 w 1863527"/>
              <a:gd name="connsiteY2742" fmla="*/ 173543 h 2039475"/>
              <a:gd name="connsiteX2743" fmla="*/ 649992 w 1863527"/>
              <a:gd name="connsiteY2743" fmla="*/ 159197 h 2039475"/>
              <a:gd name="connsiteX2744" fmla="*/ 722111 w 1863527"/>
              <a:gd name="connsiteY2744" fmla="*/ 144851 h 2039475"/>
              <a:gd name="connsiteX2745" fmla="*/ 736442 w 1863527"/>
              <a:gd name="connsiteY2745" fmla="*/ 144851 h 2039475"/>
              <a:gd name="connsiteX2746" fmla="*/ 738291 w 1863527"/>
              <a:gd name="connsiteY2746" fmla="*/ 144851 h 2039475"/>
              <a:gd name="connsiteX2747" fmla="*/ 740141 w 1863527"/>
              <a:gd name="connsiteY2747" fmla="*/ 144851 h 2039475"/>
              <a:gd name="connsiteX2748" fmla="*/ 744995 w 1863527"/>
              <a:gd name="connsiteY2748" fmla="*/ 144851 h 2039475"/>
              <a:gd name="connsiteX2749" fmla="*/ 745688 w 1863527"/>
              <a:gd name="connsiteY2749" fmla="*/ 144851 h 2039475"/>
              <a:gd name="connsiteX2750" fmla="*/ 751236 w 1863527"/>
              <a:gd name="connsiteY2750" fmla="*/ 144851 h 2039475"/>
              <a:gd name="connsiteX2751" fmla="*/ 736442 w 1863527"/>
              <a:gd name="connsiteY2751" fmla="*/ 159197 h 2039475"/>
              <a:gd name="connsiteX2752" fmla="*/ 722111 w 1863527"/>
              <a:gd name="connsiteY2752" fmla="*/ 173543 h 2039475"/>
              <a:gd name="connsiteX2753" fmla="*/ 707780 w 1863527"/>
              <a:gd name="connsiteY2753" fmla="*/ 173543 h 2039475"/>
              <a:gd name="connsiteX2754" fmla="*/ 722111 w 1863527"/>
              <a:gd name="connsiteY2754" fmla="*/ 159197 h 2039475"/>
              <a:gd name="connsiteX2755" fmla="*/ 722111 w 1863527"/>
              <a:gd name="connsiteY2755" fmla="*/ 144851 h 2039475"/>
              <a:gd name="connsiteX2756" fmla="*/ 779898 w 1863527"/>
              <a:gd name="connsiteY2756" fmla="*/ 130504 h 2039475"/>
              <a:gd name="connsiteX2757" fmla="*/ 779898 w 1863527"/>
              <a:gd name="connsiteY2757" fmla="*/ 144851 h 2039475"/>
              <a:gd name="connsiteX2758" fmla="*/ 779898 w 1863527"/>
              <a:gd name="connsiteY2758" fmla="*/ 130504 h 2039475"/>
              <a:gd name="connsiteX2759" fmla="*/ 1155747 w 1863527"/>
              <a:gd name="connsiteY2759" fmla="*/ 101349 h 2039475"/>
              <a:gd name="connsiteX2760" fmla="*/ 1170078 w 1863527"/>
              <a:gd name="connsiteY2760" fmla="*/ 115695 h 2039475"/>
              <a:gd name="connsiteX2761" fmla="*/ 1159330 w 1863527"/>
              <a:gd name="connsiteY2761" fmla="*/ 115695 h 2039475"/>
              <a:gd name="connsiteX2762" fmla="*/ 1155747 w 1863527"/>
              <a:gd name="connsiteY2762" fmla="*/ 115695 h 2039475"/>
              <a:gd name="connsiteX2763" fmla="*/ 996716 w 1863527"/>
              <a:gd name="connsiteY2763" fmla="*/ 87003 h 2039475"/>
              <a:gd name="connsiteX2764" fmla="*/ 996716 w 1863527"/>
              <a:gd name="connsiteY2764" fmla="*/ 101349 h 2039475"/>
              <a:gd name="connsiteX2765" fmla="*/ 1011048 w 1863527"/>
              <a:gd name="connsiteY2765" fmla="*/ 101349 h 2039475"/>
              <a:gd name="connsiteX2766" fmla="*/ 1011048 w 1863527"/>
              <a:gd name="connsiteY2766" fmla="*/ 87003 h 2039475"/>
              <a:gd name="connsiteX2767" fmla="*/ 996716 w 1863527"/>
              <a:gd name="connsiteY2767" fmla="*/ 87003 h 2039475"/>
              <a:gd name="connsiteX2768" fmla="*/ 953260 w 1863527"/>
              <a:gd name="connsiteY2768" fmla="*/ 57848 h 2039475"/>
              <a:gd name="connsiteX2769" fmla="*/ 953260 w 1863527"/>
              <a:gd name="connsiteY2769" fmla="*/ 72657 h 2039475"/>
              <a:gd name="connsiteX2770" fmla="*/ 968054 w 1863527"/>
              <a:gd name="connsiteY2770" fmla="*/ 72657 h 2039475"/>
              <a:gd name="connsiteX2771" fmla="*/ 924598 w 1863527"/>
              <a:gd name="connsiteY2771" fmla="*/ 0 h 2039475"/>
              <a:gd name="connsiteX2772" fmla="*/ 938929 w 1863527"/>
              <a:gd name="connsiteY2772" fmla="*/ 0 h 2039475"/>
              <a:gd name="connsiteX2773" fmla="*/ 953260 w 1863527"/>
              <a:gd name="connsiteY2773" fmla="*/ 0 h 2039475"/>
              <a:gd name="connsiteX2774" fmla="*/ 953260 w 1863527"/>
              <a:gd name="connsiteY2774" fmla="*/ 14809 h 2039475"/>
              <a:gd name="connsiteX2775" fmla="*/ 938929 w 1863527"/>
              <a:gd name="connsiteY2775" fmla="*/ 14809 h 2039475"/>
              <a:gd name="connsiteX2776" fmla="*/ 938929 w 1863527"/>
              <a:gd name="connsiteY2776" fmla="*/ 29155 h 2039475"/>
              <a:gd name="connsiteX2777" fmla="*/ 953260 w 1863527"/>
              <a:gd name="connsiteY2777" fmla="*/ 29155 h 2039475"/>
              <a:gd name="connsiteX2778" fmla="*/ 953260 w 1863527"/>
              <a:gd name="connsiteY2778" fmla="*/ 43502 h 2039475"/>
              <a:gd name="connsiteX2779" fmla="*/ 968054 w 1863527"/>
              <a:gd name="connsiteY2779" fmla="*/ 43502 h 2039475"/>
              <a:gd name="connsiteX2780" fmla="*/ 968054 w 1863527"/>
              <a:gd name="connsiteY2780" fmla="*/ 35208 h 2039475"/>
              <a:gd name="connsiteX2781" fmla="*/ 968054 w 1863527"/>
              <a:gd name="connsiteY2781" fmla="*/ 34535 h 2039475"/>
              <a:gd name="connsiteX2782" fmla="*/ 968054 w 1863527"/>
              <a:gd name="connsiteY2782" fmla="*/ 29155 h 2039475"/>
              <a:gd name="connsiteX2783" fmla="*/ 982385 w 1863527"/>
              <a:gd name="connsiteY2783" fmla="*/ 29155 h 2039475"/>
              <a:gd name="connsiteX2784" fmla="*/ 982385 w 1863527"/>
              <a:gd name="connsiteY2784" fmla="*/ 14809 h 2039475"/>
              <a:gd name="connsiteX2785" fmla="*/ 996716 w 1863527"/>
              <a:gd name="connsiteY2785" fmla="*/ 29155 h 2039475"/>
              <a:gd name="connsiteX2786" fmla="*/ 996716 w 1863527"/>
              <a:gd name="connsiteY2786" fmla="*/ 43502 h 2039475"/>
              <a:gd name="connsiteX2787" fmla="*/ 982385 w 1863527"/>
              <a:gd name="connsiteY2787" fmla="*/ 43502 h 2039475"/>
              <a:gd name="connsiteX2788" fmla="*/ 982385 w 1863527"/>
              <a:gd name="connsiteY2788" fmla="*/ 57848 h 2039475"/>
              <a:gd name="connsiteX2789" fmla="*/ 982385 w 1863527"/>
              <a:gd name="connsiteY2789" fmla="*/ 72657 h 2039475"/>
              <a:gd name="connsiteX2790" fmla="*/ 996716 w 1863527"/>
              <a:gd name="connsiteY2790" fmla="*/ 72657 h 2039475"/>
              <a:gd name="connsiteX2791" fmla="*/ 996716 w 1863527"/>
              <a:gd name="connsiteY2791" fmla="*/ 57848 h 2039475"/>
              <a:gd name="connsiteX2792" fmla="*/ 996716 w 1863527"/>
              <a:gd name="connsiteY2792" fmla="*/ 43502 h 2039475"/>
              <a:gd name="connsiteX2793" fmla="*/ 1011048 w 1863527"/>
              <a:gd name="connsiteY2793" fmla="*/ 43502 h 2039475"/>
              <a:gd name="connsiteX2794" fmla="*/ 1011048 w 1863527"/>
              <a:gd name="connsiteY2794" fmla="*/ 57848 h 2039475"/>
              <a:gd name="connsiteX2795" fmla="*/ 1011048 w 1863527"/>
              <a:gd name="connsiteY2795" fmla="*/ 72657 h 2039475"/>
              <a:gd name="connsiteX2796" fmla="*/ 1011048 w 1863527"/>
              <a:gd name="connsiteY2796" fmla="*/ 57848 h 2039475"/>
              <a:gd name="connsiteX2797" fmla="*/ 1025841 w 1863527"/>
              <a:gd name="connsiteY2797" fmla="*/ 57848 h 2039475"/>
              <a:gd name="connsiteX2798" fmla="*/ 1025841 w 1863527"/>
              <a:gd name="connsiteY2798" fmla="*/ 43502 h 2039475"/>
              <a:gd name="connsiteX2799" fmla="*/ 1017289 w 1863527"/>
              <a:gd name="connsiteY2799" fmla="*/ 43502 h 2039475"/>
              <a:gd name="connsiteX2800" fmla="*/ 1016595 w 1863527"/>
              <a:gd name="connsiteY2800" fmla="*/ 43502 h 2039475"/>
              <a:gd name="connsiteX2801" fmla="*/ 1011048 w 1863527"/>
              <a:gd name="connsiteY2801" fmla="*/ 43502 h 2039475"/>
              <a:gd name="connsiteX2802" fmla="*/ 1011048 w 1863527"/>
              <a:gd name="connsiteY2802" fmla="*/ 29155 h 2039475"/>
              <a:gd name="connsiteX2803" fmla="*/ 1025841 w 1863527"/>
              <a:gd name="connsiteY2803" fmla="*/ 29155 h 2039475"/>
              <a:gd name="connsiteX2804" fmla="*/ 1040172 w 1863527"/>
              <a:gd name="connsiteY2804" fmla="*/ 29155 h 2039475"/>
              <a:gd name="connsiteX2805" fmla="*/ 1054504 w 1863527"/>
              <a:gd name="connsiteY2805" fmla="*/ 43502 h 2039475"/>
              <a:gd name="connsiteX2806" fmla="*/ 1068835 w 1863527"/>
              <a:gd name="connsiteY2806" fmla="*/ 43502 h 2039475"/>
              <a:gd name="connsiteX2807" fmla="*/ 1068835 w 1863527"/>
              <a:gd name="connsiteY2807" fmla="*/ 29155 h 2039475"/>
              <a:gd name="connsiteX2808" fmla="*/ 1083629 w 1863527"/>
              <a:gd name="connsiteY2808" fmla="*/ 43502 h 2039475"/>
              <a:gd name="connsiteX2809" fmla="*/ 1085420 w 1863527"/>
              <a:gd name="connsiteY2809" fmla="*/ 43502 h 2039475"/>
              <a:gd name="connsiteX2810" fmla="*/ 1089003 w 1863527"/>
              <a:gd name="connsiteY2810" fmla="*/ 43502 h 2039475"/>
              <a:gd name="connsiteX2811" fmla="*/ 1089675 w 1863527"/>
              <a:gd name="connsiteY2811" fmla="*/ 43502 h 2039475"/>
              <a:gd name="connsiteX2812" fmla="*/ 1097960 w 1863527"/>
              <a:gd name="connsiteY2812" fmla="*/ 43502 h 2039475"/>
              <a:gd name="connsiteX2813" fmla="*/ 1097960 w 1863527"/>
              <a:gd name="connsiteY2813" fmla="*/ 51795 h 2039475"/>
              <a:gd name="connsiteX2814" fmla="*/ 1097960 w 1863527"/>
              <a:gd name="connsiteY2814" fmla="*/ 52468 h 2039475"/>
              <a:gd name="connsiteX2815" fmla="*/ 1097960 w 1863527"/>
              <a:gd name="connsiteY2815" fmla="*/ 57848 h 2039475"/>
              <a:gd name="connsiteX2816" fmla="*/ 1083629 w 1863527"/>
              <a:gd name="connsiteY2816" fmla="*/ 57848 h 2039475"/>
              <a:gd name="connsiteX2817" fmla="*/ 1068835 w 1863527"/>
              <a:gd name="connsiteY2817" fmla="*/ 57848 h 2039475"/>
              <a:gd name="connsiteX2818" fmla="*/ 1068835 w 1863527"/>
              <a:gd name="connsiteY2818" fmla="*/ 72657 h 2039475"/>
              <a:gd name="connsiteX2819" fmla="*/ 1083629 w 1863527"/>
              <a:gd name="connsiteY2819" fmla="*/ 72657 h 2039475"/>
              <a:gd name="connsiteX2820" fmla="*/ 1083629 w 1863527"/>
              <a:gd name="connsiteY2820" fmla="*/ 57848 h 2039475"/>
              <a:gd name="connsiteX2821" fmla="*/ 1097960 w 1863527"/>
              <a:gd name="connsiteY2821" fmla="*/ 72657 h 2039475"/>
              <a:gd name="connsiteX2822" fmla="*/ 1097960 w 1863527"/>
              <a:gd name="connsiteY2822" fmla="*/ 80951 h 2039475"/>
              <a:gd name="connsiteX2823" fmla="*/ 1097960 w 1863527"/>
              <a:gd name="connsiteY2823" fmla="*/ 81623 h 2039475"/>
              <a:gd name="connsiteX2824" fmla="*/ 1097960 w 1863527"/>
              <a:gd name="connsiteY2824" fmla="*/ 85210 h 2039475"/>
              <a:gd name="connsiteX2825" fmla="*/ 1097960 w 1863527"/>
              <a:gd name="connsiteY2825" fmla="*/ 87003 h 2039475"/>
              <a:gd name="connsiteX2826" fmla="*/ 1083629 w 1863527"/>
              <a:gd name="connsiteY2826" fmla="*/ 87003 h 2039475"/>
              <a:gd name="connsiteX2827" fmla="*/ 1068835 w 1863527"/>
              <a:gd name="connsiteY2827" fmla="*/ 87003 h 2039475"/>
              <a:gd name="connsiteX2828" fmla="*/ 1054504 w 1863527"/>
              <a:gd name="connsiteY2828" fmla="*/ 87003 h 2039475"/>
              <a:gd name="connsiteX2829" fmla="*/ 1040172 w 1863527"/>
              <a:gd name="connsiteY2829" fmla="*/ 72657 h 2039475"/>
              <a:gd name="connsiteX2830" fmla="*/ 1040172 w 1863527"/>
              <a:gd name="connsiteY2830" fmla="*/ 87003 h 2039475"/>
              <a:gd name="connsiteX2831" fmla="*/ 1025841 w 1863527"/>
              <a:gd name="connsiteY2831" fmla="*/ 87003 h 2039475"/>
              <a:gd name="connsiteX2832" fmla="*/ 1025841 w 1863527"/>
              <a:gd name="connsiteY2832" fmla="*/ 101349 h 2039475"/>
              <a:gd name="connsiteX2833" fmla="*/ 1040172 w 1863527"/>
              <a:gd name="connsiteY2833" fmla="*/ 87003 h 2039475"/>
              <a:gd name="connsiteX2834" fmla="*/ 1054504 w 1863527"/>
              <a:gd name="connsiteY2834" fmla="*/ 87003 h 2039475"/>
              <a:gd name="connsiteX2835" fmla="*/ 1054504 w 1863527"/>
              <a:gd name="connsiteY2835" fmla="*/ 101349 h 2039475"/>
              <a:gd name="connsiteX2836" fmla="*/ 1043755 w 1863527"/>
              <a:gd name="connsiteY2836" fmla="*/ 101349 h 2039475"/>
              <a:gd name="connsiteX2837" fmla="*/ 1040172 w 1863527"/>
              <a:gd name="connsiteY2837" fmla="*/ 101349 h 2039475"/>
              <a:gd name="connsiteX2838" fmla="*/ 1040172 w 1863527"/>
              <a:gd name="connsiteY2838" fmla="*/ 103142 h 2039475"/>
              <a:gd name="connsiteX2839" fmla="*/ 1040172 w 1863527"/>
              <a:gd name="connsiteY2839" fmla="*/ 106729 h 2039475"/>
              <a:gd name="connsiteX2840" fmla="*/ 1040172 w 1863527"/>
              <a:gd name="connsiteY2840" fmla="*/ 107402 h 2039475"/>
              <a:gd name="connsiteX2841" fmla="*/ 1040172 w 1863527"/>
              <a:gd name="connsiteY2841" fmla="*/ 115695 h 2039475"/>
              <a:gd name="connsiteX2842" fmla="*/ 1025841 w 1863527"/>
              <a:gd name="connsiteY2842" fmla="*/ 115695 h 2039475"/>
              <a:gd name="connsiteX2843" fmla="*/ 1040172 w 1863527"/>
              <a:gd name="connsiteY2843" fmla="*/ 130504 h 2039475"/>
              <a:gd name="connsiteX2844" fmla="*/ 1025841 w 1863527"/>
              <a:gd name="connsiteY2844" fmla="*/ 130504 h 2039475"/>
              <a:gd name="connsiteX2845" fmla="*/ 1025841 w 1863527"/>
              <a:gd name="connsiteY2845" fmla="*/ 144851 h 2039475"/>
              <a:gd name="connsiteX2846" fmla="*/ 1040172 w 1863527"/>
              <a:gd name="connsiteY2846" fmla="*/ 130504 h 2039475"/>
              <a:gd name="connsiteX2847" fmla="*/ 1040172 w 1863527"/>
              <a:gd name="connsiteY2847" fmla="*/ 115695 h 2039475"/>
              <a:gd name="connsiteX2848" fmla="*/ 1054504 w 1863527"/>
              <a:gd name="connsiteY2848" fmla="*/ 115695 h 2039475"/>
              <a:gd name="connsiteX2849" fmla="*/ 1054504 w 1863527"/>
              <a:gd name="connsiteY2849" fmla="*/ 101349 h 2039475"/>
              <a:gd name="connsiteX2850" fmla="*/ 1056295 w 1863527"/>
              <a:gd name="connsiteY2850" fmla="*/ 101349 h 2039475"/>
              <a:gd name="connsiteX2851" fmla="*/ 1065252 w 1863527"/>
              <a:gd name="connsiteY2851" fmla="*/ 101349 h 2039475"/>
              <a:gd name="connsiteX2852" fmla="*/ 1068835 w 1863527"/>
              <a:gd name="connsiteY2852" fmla="*/ 101349 h 2039475"/>
              <a:gd name="connsiteX2853" fmla="*/ 1083629 w 1863527"/>
              <a:gd name="connsiteY2853" fmla="*/ 101349 h 2039475"/>
              <a:gd name="connsiteX2854" fmla="*/ 1068835 w 1863527"/>
              <a:gd name="connsiteY2854" fmla="*/ 115695 h 2039475"/>
              <a:gd name="connsiteX2855" fmla="*/ 1083629 w 1863527"/>
              <a:gd name="connsiteY2855" fmla="*/ 115695 h 2039475"/>
              <a:gd name="connsiteX2856" fmla="*/ 1083629 w 1863527"/>
              <a:gd name="connsiteY2856" fmla="*/ 101349 h 2039475"/>
              <a:gd name="connsiteX2857" fmla="*/ 1097960 w 1863527"/>
              <a:gd name="connsiteY2857" fmla="*/ 101349 h 2039475"/>
              <a:gd name="connsiteX2858" fmla="*/ 1097960 w 1863527"/>
              <a:gd name="connsiteY2858" fmla="*/ 87003 h 2039475"/>
              <a:gd name="connsiteX2859" fmla="*/ 1112291 w 1863527"/>
              <a:gd name="connsiteY2859" fmla="*/ 87003 h 2039475"/>
              <a:gd name="connsiteX2860" fmla="*/ 1112291 w 1863527"/>
              <a:gd name="connsiteY2860" fmla="*/ 93055 h 2039475"/>
              <a:gd name="connsiteX2861" fmla="*/ 1112291 w 1863527"/>
              <a:gd name="connsiteY2861" fmla="*/ 101349 h 2039475"/>
              <a:gd name="connsiteX2862" fmla="*/ 1126622 w 1863527"/>
              <a:gd name="connsiteY2862" fmla="*/ 101349 h 2039475"/>
              <a:gd name="connsiteX2863" fmla="*/ 1112291 w 1863527"/>
              <a:gd name="connsiteY2863" fmla="*/ 115695 h 2039475"/>
              <a:gd name="connsiteX2864" fmla="*/ 1097960 w 1863527"/>
              <a:gd name="connsiteY2864" fmla="*/ 115695 h 2039475"/>
              <a:gd name="connsiteX2865" fmla="*/ 1112291 w 1863527"/>
              <a:gd name="connsiteY2865" fmla="*/ 115695 h 2039475"/>
              <a:gd name="connsiteX2866" fmla="*/ 1126622 w 1863527"/>
              <a:gd name="connsiteY2866" fmla="*/ 115695 h 2039475"/>
              <a:gd name="connsiteX2867" fmla="*/ 1126622 w 1863527"/>
              <a:gd name="connsiteY2867" fmla="*/ 101349 h 2039475"/>
              <a:gd name="connsiteX2868" fmla="*/ 1112291 w 1863527"/>
              <a:gd name="connsiteY2868" fmla="*/ 87003 h 2039475"/>
              <a:gd name="connsiteX2869" fmla="*/ 1112291 w 1863527"/>
              <a:gd name="connsiteY2869" fmla="*/ 72657 h 2039475"/>
              <a:gd name="connsiteX2870" fmla="*/ 1126622 w 1863527"/>
              <a:gd name="connsiteY2870" fmla="*/ 87003 h 2039475"/>
              <a:gd name="connsiteX2871" fmla="*/ 1141416 w 1863527"/>
              <a:gd name="connsiteY2871" fmla="*/ 87003 h 2039475"/>
              <a:gd name="connsiteX2872" fmla="*/ 1155747 w 1863527"/>
              <a:gd name="connsiteY2872" fmla="*/ 101349 h 2039475"/>
              <a:gd name="connsiteX2873" fmla="*/ 1141416 w 1863527"/>
              <a:gd name="connsiteY2873" fmla="*/ 115695 h 2039475"/>
              <a:gd name="connsiteX2874" fmla="*/ 1155747 w 1863527"/>
              <a:gd name="connsiteY2874" fmla="*/ 115695 h 2039475"/>
              <a:gd name="connsiteX2875" fmla="*/ 1170078 w 1863527"/>
              <a:gd name="connsiteY2875" fmla="*/ 115695 h 2039475"/>
              <a:gd name="connsiteX2876" fmla="*/ 1184410 w 1863527"/>
              <a:gd name="connsiteY2876" fmla="*/ 130504 h 2039475"/>
              <a:gd name="connsiteX2877" fmla="*/ 1199203 w 1863527"/>
              <a:gd name="connsiteY2877" fmla="*/ 130504 h 2039475"/>
              <a:gd name="connsiteX2878" fmla="*/ 1213535 w 1863527"/>
              <a:gd name="connsiteY2878" fmla="*/ 144851 h 2039475"/>
              <a:gd name="connsiteX2879" fmla="*/ 1213535 w 1863527"/>
              <a:gd name="connsiteY2879" fmla="*/ 159197 h 2039475"/>
              <a:gd name="connsiteX2880" fmla="*/ 1227866 w 1863527"/>
              <a:gd name="connsiteY2880" fmla="*/ 159197 h 2039475"/>
              <a:gd name="connsiteX2881" fmla="*/ 1242197 w 1863527"/>
              <a:gd name="connsiteY2881" fmla="*/ 173543 h 2039475"/>
              <a:gd name="connsiteX2882" fmla="*/ 1256991 w 1863527"/>
              <a:gd name="connsiteY2882" fmla="*/ 188352 h 2039475"/>
              <a:gd name="connsiteX2883" fmla="*/ 1271322 w 1863527"/>
              <a:gd name="connsiteY2883" fmla="*/ 188352 h 2039475"/>
              <a:gd name="connsiteX2884" fmla="*/ 1285653 w 1863527"/>
              <a:gd name="connsiteY2884" fmla="*/ 188352 h 2039475"/>
              <a:gd name="connsiteX2885" fmla="*/ 1271322 w 1863527"/>
              <a:gd name="connsiteY2885" fmla="*/ 202698 h 2039475"/>
              <a:gd name="connsiteX2886" fmla="*/ 1285653 w 1863527"/>
              <a:gd name="connsiteY2886" fmla="*/ 202698 h 2039475"/>
              <a:gd name="connsiteX2887" fmla="*/ 1299984 w 1863527"/>
              <a:gd name="connsiteY2887" fmla="*/ 202698 h 2039475"/>
              <a:gd name="connsiteX2888" fmla="*/ 1314778 w 1863527"/>
              <a:gd name="connsiteY2888" fmla="*/ 217044 h 2039475"/>
              <a:gd name="connsiteX2889" fmla="*/ 1314778 w 1863527"/>
              <a:gd name="connsiteY2889" fmla="*/ 231391 h 2039475"/>
              <a:gd name="connsiteX2890" fmla="*/ 1299984 w 1863527"/>
              <a:gd name="connsiteY2890" fmla="*/ 231391 h 2039475"/>
              <a:gd name="connsiteX2891" fmla="*/ 1299984 w 1863527"/>
              <a:gd name="connsiteY2891" fmla="*/ 246200 h 2039475"/>
              <a:gd name="connsiteX2892" fmla="*/ 1285653 w 1863527"/>
              <a:gd name="connsiteY2892" fmla="*/ 231391 h 2039475"/>
              <a:gd name="connsiteX2893" fmla="*/ 1285653 w 1863527"/>
              <a:gd name="connsiteY2893" fmla="*/ 233242 h 2039475"/>
              <a:gd name="connsiteX2894" fmla="*/ 1285653 w 1863527"/>
              <a:gd name="connsiteY2894" fmla="*/ 246200 h 2039475"/>
              <a:gd name="connsiteX2895" fmla="*/ 1271322 w 1863527"/>
              <a:gd name="connsiteY2895" fmla="*/ 231391 h 2039475"/>
              <a:gd name="connsiteX2896" fmla="*/ 1271322 w 1863527"/>
              <a:gd name="connsiteY2896" fmla="*/ 217044 h 2039475"/>
              <a:gd name="connsiteX2897" fmla="*/ 1256991 w 1863527"/>
              <a:gd name="connsiteY2897" fmla="*/ 217044 h 2039475"/>
              <a:gd name="connsiteX2898" fmla="*/ 1242197 w 1863527"/>
              <a:gd name="connsiteY2898" fmla="*/ 217044 h 2039475"/>
              <a:gd name="connsiteX2899" fmla="*/ 1242197 w 1863527"/>
              <a:gd name="connsiteY2899" fmla="*/ 231391 h 2039475"/>
              <a:gd name="connsiteX2900" fmla="*/ 1242197 w 1863527"/>
              <a:gd name="connsiteY2900" fmla="*/ 246200 h 2039475"/>
              <a:gd name="connsiteX2901" fmla="*/ 1242197 w 1863527"/>
              <a:gd name="connsiteY2901" fmla="*/ 260546 h 2039475"/>
              <a:gd name="connsiteX2902" fmla="*/ 1256991 w 1863527"/>
              <a:gd name="connsiteY2902" fmla="*/ 260546 h 2039475"/>
              <a:gd name="connsiteX2903" fmla="*/ 1271322 w 1863527"/>
              <a:gd name="connsiteY2903" fmla="*/ 260546 h 2039475"/>
              <a:gd name="connsiteX2904" fmla="*/ 1271322 w 1863527"/>
              <a:gd name="connsiteY2904" fmla="*/ 246200 h 2039475"/>
              <a:gd name="connsiteX2905" fmla="*/ 1285653 w 1863527"/>
              <a:gd name="connsiteY2905" fmla="*/ 246200 h 2039475"/>
              <a:gd name="connsiteX2906" fmla="*/ 1299984 w 1863527"/>
              <a:gd name="connsiteY2906" fmla="*/ 246200 h 2039475"/>
              <a:gd name="connsiteX2907" fmla="*/ 1299984 w 1863527"/>
              <a:gd name="connsiteY2907" fmla="*/ 260546 h 2039475"/>
              <a:gd name="connsiteX2908" fmla="*/ 1294610 w 1863527"/>
              <a:gd name="connsiteY2908" fmla="*/ 260546 h 2039475"/>
              <a:gd name="connsiteX2909" fmla="*/ 1293938 w 1863527"/>
              <a:gd name="connsiteY2909" fmla="*/ 260546 h 2039475"/>
              <a:gd name="connsiteX2910" fmla="*/ 1285653 w 1863527"/>
              <a:gd name="connsiteY2910" fmla="*/ 260546 h 2039475"/>
              <a:gd name="connsiteX2911" fmla="*/ 1299984 w 1863527"/>
              <a:gd name="connsiteY2911" fmla="*/ 274892 h 2039475"/>
              <a:gd name="connsiteX2912" fmla="*/ 1314778 w 1863527"/>
              <a:gd name="connsiteY2912" fmla="*/ 274892 h 2039475"/>
              <a:gd name="connsiteX2913" fmla="*/ 1314778 w 1863527"/>
              <a:gd name="connsiteY2913" fmla="*/ 260546 h 2039475"/>
              <a:gd name="connsiteX2914" fmla="*/ 1329109 w 1863527"/>
              <a:gd name="connsiteY2914" fmla="*/ 274892 h 2039475"/>
              <a:gd name="connsiteX2915" fmla="*/ 1343441 w 1863527"/>
              <a:gd name="connsiteY2915" fmla="*/ 274892 h 2039475"/>
              <a:gd name="connsiteX2916" fmla="*/ 1329109 w 1863527"/>
              <a:gd name="connsiteY2916" fmla="*/ 274892 h 2039475"/>
              <a:gd name="connsiteX2917" fmla="*/ 1329109 w 1863527"/>
              <a:gd name="connsiteY2917" fmla="*/ 273099 h 2039475"/>
              <a:gd name="connsiteX2918" fmla="*/ 1329109 w 1863527"/>
              <a:gd name="connsiteY2918" fmla="*/ 269512 h 2039475"/>
              <a:gd name="connsiteX2919" fmla="*/ 1329109 w 1863527"/>
              <a:gd name="connsiteY2919" fmla="*/ 268840 h 2039475"/>
              <a:gd name="connsiteX2920" fmla="*/ 1329109 w 1863527"/>
              <a:gd name="connsiteY2920" fmla="*/ 266598 h 2039475"/>
              <a:gd name="connsiteX2921" fmla="*/ 1329109 w 1863527"/>
              <a:gd name="connsiteY2921" fmla="*/ 265926 h 2039475"/>
              <a:gd name="connsiteX2922" fmla="*/ 1329109 w 1863527"/>
              <a:gd name="connsiteY2922" fmla="*/ 260546 h 2039475"/>
              <a:gd name="connsiteX2923" fmla="*/ 1329109 w 1863527"/>
              <a:gd name="connsiteY2923" fmla="*/ 246200 h 2039475"/>
              <a:gd name="connsiteX2924" fmla="*/ 1330901 w 1863527"/>
              <a:gd name="connsiteY2924" fmla="*/ 246200 h 2039475"/>
              <a:gd name="connsiteX2925" fmla="*/ 1337395 w 1863527"/>
              <a:gd name="connsiteY2925" fmla="*/ 246200 h 2039475"/>
              <a:gd name="connsiteX2926" fmla="*/ 1343441 w 1863527"/>
              <a:gd name="connsiteY2926" fmla="*/ 246200 h 2039475"/>
              <a:gd name="connsiteX2927" fmla="*/ 1345232 w 1863527"/>
              <a:gd name="connsiteY2927" fmla="*/ 246200 h 2039475"/>
              <a:gd name="connsiteX2928" fmla="*/ 1351726 w 1863527"/>
              <a:gd name="connsiteY2928" fmla="*/ 246200 h 2039475"/>
              <a:gd name="connsiteX2929" fmla="*/ 1352398 w 1863527"/>
              <a:gd name="connsiteY2929" fmla="*/ 246200 h 2039475"/>
              <a:gd name="connsiteX2930" fmla="*/ 1357772 w 1863527"/>
              <a:gd name="connsiteY2930" fmla="*/ 246200 h 2039475"/>
              <a:gd name="connsiteX2931" fmla="*/ 1363319 w 1863527"/>
              <a:gd name="connsiteY2931" fmla="*/ 246200 h 2039475"/>
              <a:gd name="connsiteX2932" fmla="*/ 1364013 w 1863527"/>
              <a:gd name="connsiteY2932" fmla="*/ 246200 h 2039475"/>
              <a:gd name="connsiteX2933" fmla="*/ 1364244 w 1863527"/>
              <a:gd name="connsiteY2933" fmla="*/ 246200 h 2039475"/>
              <a:gd name="connsiteX2934" fmla="*/ 1372565 w 1863527"/>
              <a:gd name="connsiteY2934" fmla="*/ 246200 h 2039475"/>
              <a:gd name="connsiteX2935" fmla="*/ 1372565 w 1863527"/>
              <a:gd name="connsiteY2935" fmla="*/ 260546 h 2039475"/>
              <a:gd name="connsiteX2936" fmla="*/ 1357772 w 1863527"/>
              <a:gd name="connsiteY2936" fmla="*/ 260546 h 2039475"/>
              <a:gd name="connsiteX2937" fmla="*/ 1357772 w 1863527"/>
              <a:gd name="connsiteY2937" fmla="*/ 274892 h 2039475"/>
              <a:gd name="connsiteX2938" fmla="*/ 1372565 w 1863527"/>
              <a:gd name="connsiteY2938" fmla="*/ 289238 h 2039475"/>
              <a:gd name="connsiteX2939" fmla="*/ 1357772 w 1863527"/>
              <a:gd name="connsiteY2939" fmla="*/ 289238 h 2039475"/>
              <a:gd name="connsiteX2940" fmla="*/ 1372565 w 1863527"/>
              <a:gd name="connsiteY2940" fmla="*/ 304047 h 2039475"/>
              <a:gd name="connsiteX2941" fmla="*/ 1386897 w 1863527"/>
              <a:gd name="connsiteY2941" fmla="*/ 304047 h 2039475"/>
              <a:gd name="connsiteX2942" fmla="*/ 1372565 w 1863527"/>
              <a:gd name="connsiteY2942" fmla="*/ 289238 h 2039475"/>
              <a:gd name="connsiteX2943" fmla="*/ 1386897 w 1863527"/>
              <a:gd name="connsiteY2943" fmla="*/ 289238 h 2039475"/>
              <a:gd name="connsiteX2944" fmla="*/ 1401228 w 1863527"/>
              <a:gd name="connsiteY2944" fmla="*/ 289238 h 2039475"/>
              <a:gd name="connsiteX2945" fmla="*/ 1401228 w 1863527"/>
              <a:gd name="connsiteY2945" fmla="*/ 304047 h 2039475"/>
              <a:gd name="connsiteX2946" fmla="*/ 1401228 w 1863527"/>
              <a:gd name="connsiteY2946" fmla="*/ 318393 h 2039475"/>
              <a:gd name="connsiteX2947" fmla="*/ 1415559 w 1863527"/>
              <a:gd name="connsiteY2947" fmla="*/ 318393 h 2039475"/>
              <a:gd name="connsiteX2948" fmla="*/ 1417408 w 1863527"/>
              <a:gd name="connsiteY2948" fmla="*/ 318393 h 2039475"/>
              <a:gd name="connsiteX2949" fmla="*/ 1421107 w 1863527"/>
              <a:gd name="connsiteY2949" fmla="*/ 318393 h 2039475"/>
              <a:gd name="connsiteX2950" fmla="*/ 1421800 w 1863527"/>
              <a:gd name="connsiteY2950" fmla="*/ 318393 h 2039475"/>
              <a:gd name="connsiteX2951" fmla="*/ 1424112 w 1863527"/>
              <a:gd name="connsiteY2951" fmla="*/ 318393 h 2039475"/>
              <a:gd name="connsiteX2952" fmla="*/ 1424805 w 1863527"/>
              <a:gd name="connsiteY2952" fmla="*/ 318393 h 2039475"/>
              <a:gd name="connsiteX2953" fmla="*/ 1430353 w 1863527"/>
              <a:gd name="connsiteY2953" fmla="*/ 318393 h 2039475"/>
              <a:gd name="connsiteX2954" fmla="*/ 1430353 w 1863527"/>
              <a:gd name="connsiteY2954" fmla="*/ 332740 h 2039475"/>
              <a:gd name="connsiteX2955" fmla="*/ 1438638 w 1863527"/>
              <a:gd name="connsiteY2955" fmla="*/ 332740 h 2039475"/>
              <a:gd name="connsiteX2956" fmla="*/ 1439310 w 1863527"/>
              <a:gd name="connsiteY2956" fmla="*/ 332740 h 2039475"/>
              <a:gd name="connsiteX2957" fmla="*/ 1444684 w 1863527"/>
              <a:gd name="connsiteY2957" fmla="*/ 332740 h 2039475"/>
              <a:gd name="connsiteX2958" fmla="*/ 1430353 w 1863527"/>
              <a:gd name="connsiteY2958" fmla="*/ 347086 h 2039475"/>
              <a:gd name="connsiteX2959" fmla="*/ 1430353 w 1863527"/>
              <a:gd name="connsiteY2959" fmla="*/ 361895 h 2039475"/>
              <a:gd name="connsiteX2960" fmla="*/ 1422031 w 1863527"/>
              <a:gd name="connsiteY2960" fmla="*/ 361895 h 2039475"/>
              <a:gd name="connsiteX2961" fmla="*/ 1421800 w 1863527"/>
              <a:gd name="connsiteY2961" fmla="*/ 361895 h 2039475"/>
              <a:gd name="connsiteX2962" fmla="*/ 1421107 w 1863527"/>
              <a:gd name="connsiteY2962" fmla="*/ 361895 h 2039475"/>
              <a:gd name="connsiteX2963" fmla="*/ 1415559 w 1863527"/>
              <a:gd name="connsiteY2963" fmla="*/ 361895 h 2039475"/>
              <a:gd name="connsiteX2964" fmla="*/ 1415559 w 1863527"/>
              <a:gd name="connsiteY2964" fmla="*/ 376241 h 2039475"/>
              <a:gd name="connsiteX2965" fmla="*/ 1401228 w 1863527"/>
              <a:gd name="connsiteY2965" fmla="*/ 376241 h 2039475"/>
              <a:gd name="connsiteX2966" fmla="*/ 1401228 w 1863527"/>
              <a:gd name="connsiteY2966" fmla="*/ 390587 h 2039475"/>
              <a:gd name="connsiteX2967" fmla="*/ 1401228 w 1863527"/>
              <a:gd name="connsiteY2967" fmla="*/ 404933 h 2039475"/>
              <a:gd name="connsiteX2968" fmla="*/ 1386897 w 1863527"/>
              <a:gd name="connsiteY2968" fmla="*/ 404933 h 2039475"/>
              <a:gd name="connsiteX2969" fmla="*/ 1372565 w 1863527"/>
              <a:gd name="connsiteY2969" fmla="*/ 419742 h 2039475"/>
              <a:gd name="connsiteX2970" fmla="*/ 1372565 w 1863527"/>
              <a:gd name="connsiteY2970" fmla="*/ 434089 h 2039475"/>
              <a:gd name="connsiteX2971" fmla="*/ 1357772 w 1863527"/>
              <a:gd name="connsiteY2971" fmla="*/ 434089 h 2039475"/>
              <a:gd name="connsiteX2972" fmla="*/ 1357772 w 1863527"/>
              <a:gd name="connsiteY2972" fmla="*/ 448435 h 2039475"/>
              <a:gd name="connsiteX2973" fmla="*/ 1343441 w 1863527"/>
              <a:gd name="connsiteY2973" fmla="*/ 462781 h 2039475"/>
              <a:gd name="connsiteX2974" fmla="*/ 1329109 w 1863527"/>
              <a:gd name="connsiteY2974" fmla="*/ 477590 h 2039475"/>
              <a:gd name="connsiteX2975" fmla="*/ 1329109 w 1863527"/>
              <a:gd name="connsiteY2975" fmla="*/ 482970 h 2039475"/>
              <a:gd name="connsiteX2976" fmla="*/ 1329109 w 1863527"/>
              <a:gd name="connsiteY2976" fmla="*/ 483642 h 2039475"/>
              <a:gd name="connsiteX2977" fmla="*/ 1329109 w 1863527"/>
              <a:gd name="connsiteY2977" fmla="*/ 491936 h 2039475"/>
              <a:gd name="connsiteX2978" fmla="*/ 1314778 w 1863527"/>
              <a:gd name="connsiteY2978" fmla="*/ 491936 h 2039475"/>
              <a:gd name="connsiteX2979" fmla="*/ 1314778 w 1863527"/>
              <a:gd name="connsiteY2979" fmla="*/ 495523 h 2039475"/>
              <a:gd name="connsiteX2980" fmla="*/ 1314778 w 1863527"/>
              <a:gd name="connsiteY2980" fmla="*/ 500230 h 2039475"/>
              <a:gd name="connsiteX2981" fmla="*/ 1314778 w 1863527"/>
              <a:gd name="connsiteY2981" fmla="*/ 500903 h 2039475"/>
              <a:gd name="connsiteX2982" fmla="*/ 1314778 w 1863527"/>
              <a:gd name="connsiteY2982" fmla="*/ 506282 h 2039475"/>
              <a:gd name="connsiteX2983" fmla="*/ 1299984 w 1863527"/>
              <a:gd name="connsiteY2983" fmla="*/ 520629 h 2039475"/>
              <a:gd name="connsiteX2984" fmla="*/ 1299984 w 1863527"/>
              <a:gd name="connsiteY2984" fmla="*/ 535438 h 2039475"/>
              <a:gd name="connsiteX2985" fmla="*/ 1285653 w 1863527"/>
              <a:gd name="connsiteY2985" fmla="*/ 535438 h 2039475"/>
              <a:gd name="connsiteX2986" fmla="*/ 1285653 w 1863527"/>
              <a:gd name="connsiteY2986" fmla="*/ 549784 h 2039475"/>
              <a:gd name="connsiteX2987" fmla="*/ 1271322 w 1863527"/>
              <a:gd name="connsiteY2987" fmla="*/ 549784 h 2039475"/>
              <a:gd name="connsiteX2988" fmla="*/ 1256991 w 1863527"/>
              <a:gd name="connsiteY2988" fmla="*/ 549784 h 2039475"/>
              <a:gd name="connsiteX2989" fmla="*/ 1256991 w 1863527"/>
              <a:gd name="connsiteY2989" fmla="*/ 555164 h 2039475"/>
              <a:gd name="connsiteX2990" fmla="*/ 1256991 w 1863527"/>
              <a:gd name="connsiteY2990" fmla="*/ 555836 h 2039475"/>
              <a:gd name="connsiteX2991" fmla="*/ 1256991 w 1863527"/>
              <a:gd name="connsiteY2991" fmla="*/ 564130 h 2039475"/>
              <a:gd name="connsiteX2992" fmla="*/ 1256991 w 1863527"/>
              <a:gd name="connsiteY2992" fmla="*/ 565923 h 2039475"/>
              <a:gd name="connsiteX2993" fmla="*/ 1256991 w 1863527"/>
              <a:gd name="connsiteY2993" fmla="*/ 574890 h 2039475"/>
              <a:gd name="connsiteX2994" fmla="*/ 1256991 w 1863527"/>
              <a:gd name="connsiteY2994" fmla="*/ 578476 h 2039475"/>
              <a:gd name="connsiteX2995" fmla="*/ 1255142 w 1863527"/>
              <a:gd name="connsiteY2995" fmla="*/ 578476 h 2039475"/>
              <a:gd name="connsiteX2996" fmla="*/ 1253293 w 1863527"/>
              <a:gd name="connsiteY2996" fmla="*/ 578476 h 2039475"/>
              <a:gd name="connsiteX2997" fmla="*/ 1248438 w 1863527"/>
              <a:gd name="connsiteY2997" fmla="*/ 578476 h 2039475"/>
              <a:gd name="connsiteX2998" fmla="*/ 1242197 w 1863527"/>
              <a:gd name="connsiteY2998" fmla="*/ 578476 h 2039475"/>
              <a:gd name="connsiteX2999" fmla="*/ 1242197 w 1863527"/>
              <a:gd name="connsiteY2999" fmla="*/ 564130 h 2039475"/>
              <a:gd name="connsiteX3000" fmla="*/ 1227866 w 1863527"/>
              <a:gd name="connsiteY3000" fmla="*/ 564130 h 2039475"/>
              <a:gd name="connsiteX3001" fmla="*/ 1213535 w 1863527"/>
              <a:gd name="connsiteY3001" fmla="*/ 564130 h 2039475"/>
              <a:gd name="connsiteX3002" fmla="*/ 1213535 w 1863527"/>
              <a:gd name="connsiteY3002" fmla="*/ 578476 h 2039475"/>
              <a:gd name="connsiteX3003" fmla="*/ 1213535 w 1863527"/>
              <a:gd name="connsiteY3003" fmla="*/ 584030 h 2039475"/>
              <a:gd name="connsiteX3004" fmla="*/ 1213535 w 1863527"/>
              <a:gd name="connsiteY3004" fmla="*/ 584724 h 2039475"/>
              <a:gd name="connsiteX3005" fmla="*/ 1213535 w 1863527"/>
              <a:gd name="connsiteY3005" fmla="*/ 593285 h 2039475"/>
              <a:gd name="connsiteX3006" fmla="*/ 1199203 w 1863527"/>
              <a:gd name="connsiteY3006" fmla="*/ 578476 h 2039475"/>
              <a:gd name="connsiteX3007" fmla="*/ 1197354 w 1863527"/>
              <a:gd name="connsiteY3007" fmla="*/ 578476 h 2039475"/>
              <a:gd name="connsiteX3008" fmla="*/ 1184410 w 1863527"/>
              <a:gd name="connsiteY3008" fmla="*/ 578476 h 2039475"/>
              <a:gd name="connsiteX3009" fmla="*/ 1184410 w 1863527"/>
              <a:gd name="connsiteY3009" fmla="*/ 570182 h 2039475"/>
              <a:gd name="connsiteX3010" fmla="*/ 1184410 w 1863527"/>
              <a:gd name="connsiteY3010" fmla="*/ 569510 h 2039475"/>
              <a:gd name="connsiteX3011" fmla="*/ 1184410 w 1863527"/>
              <a:gd name="connsiteY3011" fmla="*/ 564130 h 2039475"/>
              <a:gd name="connsiteX3012" fmla="*/ 1199203 w 1863527"/>
              <a:gd name="connsiteY3012" fmla="*/ 564130 h 2039475"/>
              <a:gd name="connsiteX3013" fmla="*/ 1199203 w 1863527"/>
              <a:gd name="connsiteY3013" fmla="*/ 549784 h 2039475"/>
              <a:gd name="connsiteX3014" fmla="*/ 1199203 w 1863527"/>
              <a:gd name="connsiteY3014" fmla="*/ 535438 h 2039475"/>
              <a:gd name="connsiteX3015" fmla="*/ 1184410 w 1863527"/>
              <a:gd name="connsiteY3015" fmla="*/ 535438 h 2039475"/>
              <a:gd name="connsiteX3016" fmla="*/ 1182618 w 1863527"/>
              <a:gd name="connsiteY3016" fmla="*/ 535438 h 2039475"/>
              <a:gd name="connsiteX3017" fmla="*/ 1171870 w 1863527"/>
              <a:gd name="connsiteY3017" fmla="*/ 535438 h 2039475"/>
              <a:gd name="connsiteX3018" fmla="*/ 1170078 w 1863527"/>
              <a:gd name="connsiteY3018" fmla="*/ 535438 h 2039475"/>
              <a:gd name="connsiteX3019" fmla="*/ 1155747 w 1863527"/>
              <a:gd name="connsiteY3019" fmla="*/ 520629 h 2039475"/>
              <a:gd name="connsiteX3020" fmla="*/ 1170078 w 1863527"/>
              <a:gd name="connsiteY3020" fmla="*/ 520629 h 2039475"/>
              <a:gd name="connsiteX3021" fmla="*/ 1170078 w 1863527"/>
              <a:gd name="connsiteY3021" fmla="*/ 506282 h 2039475"/>
              <a:gd name="connsiteX3022" fmla="*/ 1155747 w 1863527"/>
              <a:gd name="connsiteY3022" fmla="*/ 506282 h 2039475"/>
              <a:gd name="connsiteX3023" fmla="*/ 1155747 w 1863527"/>
              <a:gd name="connsiteY3023" fmla="*/ 520629 h 2039475"/>
              <a:gd name="connsiteX3024" fmla="*/ 1155747 w 1863527"/>
              <a:gd name="connsiteY3024" fmla="*/ 535438 h 2039475"/>
              <a:gd name="connsiteX3025" fmla="*/ 1155747 w 1863527"/>
              <a:gd name="connsiteY3025" fmla="*/ 549784 h 2039475"/>
              <a:gd name="connsiteX3026" fmla="*/ 1170078 w 1863527"/>
              <a:gd name="connsiteY3026" fmla="*/ 549784 h 2039475"/>
              <a:gd name="connsiteX3027" fmla="*/ 1184410 w 1863527"/>
              <a:gd name="connsiteY3027" fmla="*/ 549784 h 2039475"/>
              <a:gd name="connsiteX3028" fmla="*/ 1184410 w 1863527"/>
              <a:gd name="connsiteY3028" fmla="*/ 564130 h 2039475"/>
              <a:gd name="connsiteX3029" fmla="*/ 1182618 w 1863527"/>
              <a:gd name="connsiteY3029" fmla="*/ 564130 h 2039475"/>
              <a:gd name="connsiteX3030" fmla="*/ 1176124 w 1863527"/>
              <a:gd name="connsiteY3030" fmla="*/ 564130 h 2039475"/>
              <a:gd name="connsiteX3031" fmla="*/ 1170078 w 1863527"/>
              <a:gd name="connsiteY3031" fmla="*/ 564130 h 2039475"/>
              <a:gd name="connsiteX3032" fmla="*/ 1170078 w 1863527"/>
              <a:gd name="connsiteY3032" fmla="*/ 578476 h 2039475"/>
              <a:gd name="connsiteX3033" fmla="*/ 1155747 w 1863527"/>
              <a:gd name="connsiteY3033" fmla="*/ 593285 h 2039475"/>
              <a:gd name="connsiteX3034" fmla="*/ 1170078 w 1863527"/>
              <a:gd name="connsiteY3034" fmla="*/ 607631 h 2039475"/>
              <a:gd name="connsiteX3035" fmla="*/ 1184410 w 1863527"/>
              <a:gd name="connsiteY3035" fmla="*/ 607631 h 2039475"/>
              <a:gd name="connsiteX3036" fmla="*/ 1184410 w 1863527"/>
              <a:gd name="connsiteY3036" fmla="*/ 621978 h 2039475"/>
              <a:gd name="connsiteX3037" fmla="*/ 1176124 w 1863527"/>
              <a:gd name="connsiteY3037" fmla="*/ 621978 h 2039475"/>
              <a:gd name="connsiteX3038" fmla="*/ 1175452 w 1863527"/>
              <a:gd name="connsiteY3038" fmla="*/ 621978 h 2039475"/>
              <a:gd name="connsiteX3039" fmla="*/ 1170078 w 1863527"/>
              <a:gd name="connsiteY3039" fmla="*/ 621978 h 2039475"/>
              <a:gd name="connsiteX3040" fmla="*/ 1170078 w 1863527"/>
              <a:gd name="connsiteY3040" fmla="*/ 636324 h 2039475"/>
              <a:gd name="connsiteX3041" fmla="*/ 1170078 w 1863527"/>
              <a:gd name="connsiteY3041" fmla="*/ 651133 h 2039475"/>
              <a:gd name="connsiteX3042" fmla="*/ 1155747 w 1863527"/>
              <a:gd name="connsiteY3042" fmla="*/ 651133 h 2039475"/>
              <a:gd name="connsiteX3043" fmla="*/ 1155747 w 1863527"/>
              <a:gd name="connsiteY3043" fmla="*/ 665479 h 2039475"/>
              <a:gd name="connsiteX3044" fmla="*/ 1170078 w 1863527"/>
              <a:gd name="connsiteY3044" fmla="*/ 665479 h 2039475"/>
              <a:gd name="connsiteX3045" fmla="*/ 1170078 w 1863527"/>
              <a:gd name="connsiteY3045" fmla="*/ 651133 h 2039475"/>
              <a:gd name="connsiteX3046" fmla="*/ 1170078 w 1863527"/>
              <a:gd name="connsiteY3046" fmla="*/ 642571 h 2039475"/>
              <a:gd name="connsiteX3047" fmla="*/ 1170078 w 1863527"/>
              <a:gd name="connsiteY3047" fmla="*/ 641877 h 2039475"/>
              <a:gd name="connsiteX3048" fmla="*/ 1170078 w 1863527"/>
              <a:gd name="connsiteY3048" fmla="*/ 636324 h 2039475"/>
              <a:gd name="connsiteX3049" fmla="*/ 1184410 w 1863527"/>
              <a:gd name="connsiteY3049" fmla="*/ 636324 h 2039475"/>
              <a:gd name="connsiteX3050" fmla="*/ 1184410 w 1863527"/>
              <a:gd name="connsiteY3050" fmla="*/ 651133 h 2039475"/>
              <a:gd name="connsiteX3051" fmla="*/ 1199203 w 1863527"/>
              <a:gd name="connsiteY3051" fmla="*/ 651133 h 2039475"/>
              <a:gd name="connsiteX3052" fmla="*/ 1199203 w 1863527"/>
              <a:gd name="connsiteY3052" fmla="*/ 636324 h 2039475"/>
              <a:gd name="connsiteX3053" fmla="*/ 1213535 w 1863527"/>
              <a:gd name="connsiteY3053" fmla="*/ 636324 h 2039475"/>
              <a:gd name="connsiteX3054" fmla="*/ 1227866 w 1863527"/>
              <a:gd name="connsiteY3054" fmla="*/ 636324 h 2039475"/>
              <a:gd name="connsiteX3055" fmla="*/ 1242197 w 1863527"/>
              <a:gd name="connsiteY3055" fmla="*/ 651133 h 2039475"/>
              <a:gd name="connsiteX3056" fmla="*/ 1227866 w 1863527"/>
              <a:gd name="connsiteY3056" fmla="*/ 651133 h 2039475"/>
              <a:gd name="connsiteX3057" fmla="*/ 1213535 w 1863527"/>
              <a:gd name="connsiteY3057" fmla="*/ 651133 h 2039475"/>
              <a:gd name="connsiteX3058" fmla="*/ 1213535 w 1863527"/>
              <a:gd name="connsiteY3058" fmla="*/ 659427 h 2039475"/>
              <a:gd name="connsiteX3059" fmla="*/ 1213535 w 1863527"/>
              <a:gd name="connsiteY3059" fmla="*/ 660099 h 2039475"/>
              <a:gd name="connsiteX3060" fmla="*/ 1213535 w 1863527"/>
              <a:gd name="connsiteY3060" fmla="*/ 665479 h 2039475"/>
              <a:gd name="connsiteX3061" fmla="*/ 1227866 w 1863527"/>
              <a:gd name="connsiteY3061" fmla="*/ 679825 h 2039475"/>
              <a:gd name="connsiteX3062" fmla="*/ 1227866 w 1863527"/>
              <a:gd name="connsiteY3062" fmla="*/ 669066 h 2039475"/>
              <a:gd name="connsiteX3063" fmla="*/ 1227866 w 1863527"/>
              <a:gd name="connsiteY3063" fmla="*/ 665479 h 2039475"/>
              <a:gd name="connsiteX3064" fmla="*/ 1227866 w 1863527"/>
              <a:gd name="connsiteY3064" fmla="*/ 663686 h 2039475"/>
              <a:gd name="connsiteX3065" fmla="*/ 1227866 w 1863527"/>
              <a:gd name="connsiteY3065" fmla="*/ 652926 h 2039475"/>
              <a:gd name="connsiteX3066" fmla="*/ 1227866 w 1863527"/>
              <a:gd name="connsiteY3066" fmla="*/ 651133 h 2039475"/>
              <a:gd name="connsiteX3067" fmla="*/ 1242197 w 1863527"/>
              <a:gd name="connsiteY3067" fmla="*/ 665479 h 2039475"/>
              <a:gd name="connsiteX3068" fmla="*/ 1242197 w 1863527"/>
              <a:gd name="connsiteY3068" fmla="*/ 663686 h 2039475"/>
              <a:gd name="connsiteX3069" fmla="*/ 1242197 w 1863527"/>
              <a:gd name="connsiteY3069" fmla="*/ 652926 h 2039475"/>
              <a:gd name="connsiteX3070" fmla="*/ 1242197 w 1863527"/>
              <a:gd name="connsiteY3070" fmla="*/ 651133 h 2039475"/>
              <a:gd name="connsiteX3071" fmla="*/ 1242197 w 1863527"/>
              <a:gd name="connsiteY3071" fmla="*/ 638175 h 2039475"/>
              <a:gd name="connsiteX3072" fmla="*/ 1242197 w 1863527"/>
              <a:gd name="connsiteY3072" fmla="*/ 636324 h 2039475"/>
              <a:gd name="connsiteX3073" fmla="*/ 1234136 w 1863527"/>
              <a:gd name="connsiteY3073" fmla="*/ 636324 h 2039475"/>
              <a:gd name="connsiteX3074" fmla="*/ 1233912 w 1863527"/>
              <a:gd name="connsiteY3074" fmla="*/ 636324 h 2039475"/>
              <a:gd name="connsiteX3075" fmla="*/ 1227866 w 1863527"/>
              <a:gd name="connsiteY3075" fmla="*/ 636324 h 2039475"/>
              <a:gd name="connsiteX3076" fmla="*/ 1227866 w 1863527"/>
              <a:gd name="connsiteY3076" fmla="*/ 623771 h 2039475"/>
              <a:gd name="connsiteX3077" fmla="*/ 1227866 w 1863527"/>
              <a:gd name="connsiteY3077" fmla="*/ 621978 h 2039475"/>
              <a:gd name="connsiteX3078" fmla="*/ 1242197 w 1863527"/>
              <a:gd name="connsiteY3078" fmla="*/ 621978 h 2039475"/>
              <a:gd name="connsiteX3079" fmla="*/ 1255142 w 1863527"/>
              <a:gd name="connsiteY3079" fmla="*/ 620184 h 2039475"/>
              <a:gd name="connsiteX3080" fmla="*/ 1256138 w 1863527"/>
              <a:gd name="connsiteY3080" fmla="*/ 613425 h 2039475"/>
              <a:gd name="connsiteX3081" fmla="*/ 1256760 w 1863527"/>
              <a:gd name="connsiteY3081" fmla="*/ 613684 h 2039475"/>
              <a:gd name="connsiteX3082" fmla="*/ 1256991 w 1863527"/>
              <a:gd name="connsiteY3082" fmla="*/ 607631 h 2039475"/>
              <a:gd name="connsiteX3083" fmla="*/ 1258782 w 1863527"/>
              <a:gd name="connsiteY3083" fmla="*/ 604045 h 2039475"/>
              <a:gd name="connsiteX3084" fmla="*/ 1261290 w 1863527"/>
              <a:gd name="connsiteY3084" fmla="*/ 607631 h 2039475"/>
              <a:gd name="connsiteX3085" fmla="*/ 1271322 w 1863527"/>
              <a:gd name="connsiteY3085" fmla="*/ 621978 h 2039475"/>
              <a:gd name="connsiteX3086" fmla="*/ 1271322 w 1863527"/>
              <a:gd name="connsiteY3086" fmla="*/ 616598 h 2039475"/>
              <a:gd name="connsiteX3087" fmla="*/ 1271322 w 1863527"/>
              <a:gd name="connsiteY3087" fmla="*/ 615925 h 2039475"/>
              <a:gd name="connsiteX3088" fmla="*/ 1271322 w 1863527"/>
              <a:gd name="connsiteY3088" fmla="*/ 607631 h 2039475"/>
              <a:gd name="connsiteX3089" fmla="*/ 1285653 w 1863527"/>
              <a:gd name="connsiteY3089" fmla="*/ 607631 h 2039475"/>
              <a:gd name="connsiteX3090" fmla="*/ 1271322 w 1863527"/>
              <a:gd name="connsiteY3090" fmla="*/ 593285 h 2039475"/>
              <a:gd name="connsiteX3091" fmla="*/ 1271322 w 1863527"/>
              <a:gd name="connsiteY3091" fmla="*/ 587038 h 2039475"/>
              <a:gd name="connsiteX3092" fmla="*/ 1271322 w 1863527"/>
              <a:gd name="connsiteY3092" fmla="*/ 578476 h 2039475"/>
              <a:gd name="connsiteX3093" fmla="*/ 1285653 w 1863527"/>
              <a:gd name="connsiteY3093" fmla="*/ 578476 h 2039475"/>
              <a:gd name="connsiteX3094" fmla="*/ 1285653 w 1863527"/>
              <a:gd name="connsiteY3094" fmla="*/ 564130 h 2039475"/>
              <a:gd name="connsiteX3095" fmla="*/ 1299984 w 1863527"/>
              <a:gd name="connsiteY3095" fmla="*/ 564130 h 2039475"/>
              <a:gd name="connsiteX3096" fmla="*/ 1314778 w 1863527"/>
              <a:gd name="connsiteY3096" fmla="*/ 564130 h 2039475"/>
              <a:gd name="connsiteX3097" fmla="*/ 1314778 w 1863527"/>
              <a:gd name="connsiteY3097" fmla="*/ 555836 h 2039475"/>
              <a:gd name="connsiteX3098" fmla="*/ 1314778 w 1863527"/>
              <a:gd name="connsiteY3098" fmla="*/ 555164 h 2039475"/>
              <a:gd name="connsiteX3099" fmla="*/ 1314778 w 1863527"/>
              <a:gd name="connsiteY3099" fmla="*/ 549784 h 2039475"/>
              <a:gd name="connsiteX3100" fmla="*/ 1329109 w 1863527"/>
              <a:gd name="connsiteY3100" fmla="*/ 549784 h 2039475"/>
              <a:gd name="connsiteX3101" fmla="*/ 1329109 w 1863527"/>
              <a:gd name="connsiteY3101" fmla="*/ 544404 h 2039475"/>
              <a:gd name="connsiteX3102" fmla="*/ 1329109 w 1863527"/>
              <a:gd name="connsiteY3102" fmla="*/ 543731 h 2039475"/>
              <a:gd name="connsiteX3103" fmla="*/ 1329109 w 1863527"/>
              <a:gd name="connsiteY3103" fmla="*/ 535438 h 2039475"/>
              <a:gd name="connsiteX3104" fmla="*/ 1330901 w 1863527"/>
              <a:gd name="connsiteY3104" fmla="*/ 535438 h 2039475"/>
              <a:gd name="connsiteX3105" fmla="*/ 1337395 w 1863527"/>
              <a:gd name="connsiteY3105" fmla="*/ 535438 h 2039475"/>
              <a:gd name="connsiteX3106" fmla="*/ 1343441 w 1863527"/>
              <a:gd name="connsiteY3106" fmla="*/ 535438 h 2039475"/>
              <a:gd name="connsiteX3107" fmla="*/ 1357772 w 1863527"/>
              <a:gd name="connsiteY3107" fmla="*/ 535438 h 2039475"/>
              <a:gd name="connsiteX3108" fmla="*/ 1357772 w 1863527"/>
              <a:gd name="connsiteY3108" fmla="*/ 520629 h 2039475"/>
              <a:gd name="connsiteX3109" fmla="*/ 1372565 w 1863527"/>
              <a:gd name="connsiteY3109" fmla="*/ 520629 h 2039475"/>
              <a:gd name="connsiteX3110" fmla="*/ 1386897 w 1863527"/>
              <a:gd name="connsiteY3110" fmla="*/ 520629 h 2039475"/>
              <a:gd name="connsiteX3111" fmla="*/ 1386897 w 1863527"/>
              <a:gd name="connsiteY3111" fmla="*/ 512335 h 2039475"/>
              <a:gd name="connsiteX3112" fmla="*/ 1386897 w 1863527"/>
              <a:gd name="connsiteY3112" fmla="*/ 511662 h 2039475"/>
              <a:gd name="connsiteX3113" fmla="*/ 1386897 w 1863527"/>
              <a:gd name="connsiteY3113" fmla="*/ 506282 h 2039475"/>
              <a:gd name="connsiteX3114" fmla="*/ 1401228 w 1863527"/>
              <a:gd name="connsiteY3114" fmla="*/ 506282 h 2039475"/>
              <a:gd name="connsiteX3115" fmla="*/ 1415559 w 1863527"/>
              <a:gd name="connsiteY3115" fmla="*/ 506282 h 2039475"/>
              <a:gd name="connsiteX3116" fmla="*/ 1415559 w 1863527"/>
              <a:gd name="connsiteY3116" fmla="*/ 491936 h 2039475"/>
              <a:gd name="connsiteX3117" fmla="*/ 1430353 w 1863527"/>
              <a:gd name="connsiteY3117" fmla="*/ 491936 h 2039475"/>
              <a:gd name="connsiteX3118" fmla="*/ 1430353 w 1863527"/>
              <a:gd name="connsiteY3118" fmla="*/ 486556 h 2039475"/>
              <a:gd name="connsiteX3119" fmla="*/ 1430353 w 1863527"/>
              <a:gd name="connsiteY3119" fmla="*/ 485884 h 2039475"/>
              <a:gd name="connsiteX3120" fmla="*/ 1430353 w 1863527"/>
              <a:gd name="connsiteY3120" fmla="*/ 485660 h 2039475"/>
              <a:gd name="connsiteX3121" fmla="*/ 1430353 w 1863527"/>
              <a:gd name="connsiteY3121" fmla="*/ 477590 h 2039475"/>
              <a:gd name="connsiteX3122" fmla="*/ 1444684 w 1863527"/>
              <a:gd name="connsiteY3122" fmla="*/ 477590 h 2039475"/>
              <a:gd name="connsiteX3123" fmla="*/ 1459015 w 1863527"/>
              <a:gd name="connsiteY3123" fmla="*/ 477590 h 2039475"/>
              <a:gd name="connsiteX3124" fmla="*/ 1473347 w 1863527"/>
              <a:gd name="connsiteY3124" fmla="*/ 477590 h 2039475"/>
              <a:gd name="connsiteX3125" fmla="*/ 1473347 w 1863527"/>
              <a:gd name="connsiteY3125" fmla="*/ 475739 h 2039475"/>
              <a:gd name="connsiteX3126" fmla="*/ 1473347 w 1863527"/>
              <a:gd name="connsiteY3126" fmla="*/ 469028 h 2039475"/>
              <a:gd name="connsiteX3127" fmla="*/ 1473347 w 1863527"/>
              <a:gd name="connsiteY3127" fmla="*/ 468334 h 2039475"/>
              <a:gd name="connsiteX3128" fmla="*/ 1473347 w 1863527"/>
              <a:gd name="connsiteY3128" fmla="*/ 462781 h 2039475"/>
              <a:gd name="connsiteX3129" fmla="*/ 1488140 w 1863527"/>
              <a:gd name="connsiteY3129" fmla="*/ 462781 h 2039475"/>
              <a:gd name="connsiteX3130" fmla="*/ 1502471 w 1863527"/>
              <a:gd name="connsiteY3130" fmla="*/ 462781 h 2039475"/>
              <a:gd name="connsiteX3131" fmla="*/ 1502471 w 1863527"/>
              <a:gd name="connsiteY3131" fmla="*/ 460988 h 2039475"/>
              <a:gd name="connsiteX3132" fmla="*/ 1502471 w 1863527"/>
              <a:gd name="connsiteY3132" fmla="*/ 459194 h 2039475"/>
              <a:gd name="connsiteX3133" fmla="*/ 1502471 w 1863527"/>
              <a:gd name="connsiteY3133" fmla="*/ 454487 h 2039475"/>
              <a:gd name="connsiteX3134" fmla="*/ 1502471 w 1863527"/>
              <a:gd name="connsiteY3134" fmla="*/ 453815 h 2039475"/>
              <a:gd name="connsiteX3135" fmla="*/ 1502471 w 1863527"/>
              <a:gd name="connsiteY3135" fmla="*/ 448435 h 2039475"/>
              <a:gd name="connsiteX3136" fmla="*/ 1516803 w 1863527"/>
              <a:gd name="connsiteY3136" fmla="*/ 448435 h 2039475"/>
              <a:gd name="connsiteX3137" fmla="*/ 1531134 w 1863527"/>
              <a:gd name="connsiteY3137" fmla="*/ 448435 h 2039475"/>
              <a:gd name="connsiteX3138" fmla="*/ 1531134 w 1863527"/>
              <a:gd name="connsiteY3138" fmla="*/ 440365 h 2039475"/>
              <a:gd name="connsiteX3139" fmla="*/ 1531134 w 1863527"/>
              <a:gd name="connsiteY3139" fmla="*/ 440141 h 2039475"/>
              <a:gd name="connsiteX3140" fmla="*/ 1531134 w 1863527"/>
              <a:gd name="connsiteY3140" fmla="*/ 439469 h 2039475"/>
              <a:gd name="connsiteX3141" fmla="*/ 1531134 w 1863527"/>
              <a:gd name="connsiteY3141" fmla="*/ 434089 h 2039475"/>
              <a:gd name="connsiteX3142" fmla="*/ 1545927 w 1863527"/>
              <a:gd name="connsiteY3142" fmla="*/ 434089 h 2039475"/>
              <a:gd name="connsiteX3143" fmla="*/ 1560259 w 1863527"/>
              <a:gd name="connsiteY3143" fmla="*/ 434089 h 2039475"/>
              <a:gd name="connsiteX3144" fmla="*/ 1574590 w 1863527"/>
              <a:gd name="connsiteY3144" fmla="*/ 419742 h 2039475"/>
              <a:gd name="connsiteX3145" fmla="*/ 1588921 w 1863527"/>
              <a:gd name="connsiteY3145" fmla="*/ 419742 h 2039475"/>
              <a:gd name="connsiteX3146" fmla="*/ 1603715 w 1863527"/>
              <a:gd name="connsiteY3146" fmla="*/ 419742 h 2039475"/>
              <a:gd name="connsiteX3147" fmla="*/ 1618046 w 1863527"/>
              <a:gd name="connsiteY3147" fmla="*/ 419742 h 2039475"/>
              <a:gd name="connsiteX3148" fmla="*/ 1618046 w 1863527"/>
              <a:gd name="connsiteY3148" fmla="*/ 413263 h 2039475"/>
              <a:gd name="connsiteX3149" fmla="*/ 1618046 w 1863527"/>
              <a:gd name="connsiteY3149" fmla="*/ 412338 h 2039475"/>
              <a:gd name="connsiteX3150" fmla="*/ 1618046 w 1863527"/>
              <a:gd name="connsiteY3150" fmla="*/ 411412 h 2039475"/>
              <a:gd name="connsiteX3151" fmla="*/ 1618046 w 1863527"/>
              <a:gd name="connsiteY3151" fmla="*/ 408636 h 2039475"/>
              <a:gd name="connsiteX3152" fmla="*/ 1618046 w 1863527"/>
              <a:gd name="connsiteY3152" fmla="*/ 404933 h 2039475"/>
              <a:gd name="connsiteX3153" fmla="*/ 1632377 w 1863527"/>
              <a:gd name="connsiteY3153" fmla="*/ 404933 h 2039475"/>
              <a:gd name="connsiteX3154" fmla="*/ 1632377 w 1863527"/>
              <a:gd name="connsiteY3154" fmla="*/ 412338 h 2039475"/>
              <a:gd name="connsiteX3155" fmla="*/ 1632377 w 1863527"/>
              <a:gd name="connsiteY3155" fmla="*/ 413263 h 2039475"/>
              <a:gd name="connsiteX3156" fmla="*/ 1632377 w 1863527"/>
              <a:gd name="connsiteY3156" fmla="*/ 417891 h 2039475"/>
              <a:gd name="connsiteX3157" fmla="*/ 1632377 w 1863527"/>
              <a:gd name="connsiteY3157" fmla="*/ 419742 h 2039475"/>
              <a:gd name="connsiteX3158" fmla="*/ 1646709 w 1863527"/>
              <a:gd name="connsiteY3158" fmla="*/ 419742 h 2039475"/>
              <a:gd name="connsiteX3159" fmla="*/ 1661502 w 1863527"/>
              <a:gd name="connsiteY3159" fmla="*/ 419742 h 2039475"/>
              <a:gd name="connsiteX3160" fmla="*/ 1675833 w 1863527"/>
              <a:gd name="connsiteY3160" fmla="*/ 419742 h 2039475"/>
              <a:gd name="connsiteX3161" fmla="*/ 1675833 w 1863527"/>
              <a:gd name="connsiteY3161" fmla="*/ 428036 h 2039475"/>
              <a:gd name="connsiteX3162" fmla="*/ 1675833 w 1863527"/>
              <a:gd name="connsiteY3162" fmla="*/ 434089 h 2039475"/>
              <a:gd name="connsiteX3163" fmla="*/ 1661502 w 1863527"/>
              <a:gd name="connsiteY3163" fmla="*/ 434089 h 2039475"/>
              <a:gd name="connsiteX3164" fmla="*/ 1661502 w 1863527"/>
              <a:gd name="connsiteY3164" fmla="*/ 448435 h 2039475"/>
              <a:gd name="connsiteX3165" fmla="*/ 1646709 w 1863527"/>
              <a:gd name="connsiteY3165" fmla="*/ 448435 h 2039475"/>
              <a:gd name="connsiteX3166" fmla="*/ 1646709 w 1863527"/>
              <a:gd name="connsiteY3166" fmla="*/ 462781 h 2039475"/>
              <a:gd name="connsiteX3167" fmla="*/ 1655261 w 1863527"/>
              <a:gd name="connsiteY3167" fmla="*/ 462781 h 2039475"/>
              <a:gd name="connsiteX3168" fmla="*/ 1655955 w 1863527"/>
              <a:gd name="connsiteY3168" fmla="*/ 462781 h 2039475"/>
              <a:gd name="connsiteX3169" fmla="*/ 1661502 w 1863527"/>
              <a:gd name="connsiteY3169" fmla="*/ 462781 h 2039475"/>
              <a:gd name="connsiteX3170" fmla="*/ 1675833 w 1863527"/>
              <a:gd name="connsiteY3170" fmla="*/ 462781 h 2039475"/>
              <a:gd name="connsiteX3171" fmla="*/ 1675833 w 1863527"/>
              <a:gd name="connsiteY3171" fmla="*/ 477590 h 2039475"/>
              <a:gd name="connsiteX3172" fmla="*/ 1661502 w 1863527"/>
              <a:gd name="connsiteY3172" fmla="*/ 477590 h 2039475"/>
              <a:gd name="connsiteX3173" fmla="*/ 1675833 w 1863527"/>
              <a:gd name="connsiteY3173" fmla="*/ 491936 h 2039475"/>
              <a:gd name="connsiteX3174" fmla="*/ 1690165 w 1863527"/>
              <a:gd name="connsiteY3174" fmla="*/ 491936 h 2039475"/>
              <a:gd name="connsiteX3175" fmla="*/ 1704496 w 1863527"/>
              <a:gd name="connsiteY3175" fmla="*/ 491936 h 2039475"/>
              <a:gd name="connsiteX3176" fmla="*/ 1704496 w 1863527"/>
              <a:gd name="connsiteY3176" fmla="*/ 506282 h 2039475"/>
              <a:gd name="connsiteX3177" fmla="*/ 1718827 w 1863527"/>
              <a:gd name="connsiteY3177" fmla="*/ 506282 h 2039475"/>
              <a:gd name="connsiteX3178" fmla="*/ 1718827 w 1863527"/>
              <a:gd name="connsiteY3178" fmla="*/ 520629 h 2039475"/>
              <a:gd name="connsiteX3179" fmla="*/ 1733621 w 1863527"/>
              <a:gd name="connsiteY3179" fmla="*/ 520629 h 2039475"/>
              <a:gd name="connsiteX3180" fmla="*/ 1733621 w 1863527"/>
              <a:gd name="connsiteY3180" fmla="*/ 535438 h 2039475"/>
              <a:gd name="connsiteX3181" fmla="*/ 1747952 w 1863527"/>
              <a:gd name="connsiteY3181" fmla="*/ 535438 h 2039475"/>
              <a:gd name="connsiteX3182" fmla="*/ 1762283 w 1863527"/>
              <a:gd name="connsiteY3182" fmla="*/ 549784 h 2039475"/>
              <a:gd name="connsiteX3183" fmla="*/ 1762283 w 1863527"/>
              <a:gd name="connsiteY3183" fmla="*/ 564130 h 2039475"/>
              <a:gd name="connsiteX3184" fmla="*/ 1747952 w 1863527"/>
              <a:gd name="connsiteY3184" fmla="*/ 564130 h 2039475"/>
              <a:gd name="connsiteX3185" fmla="*/ 1747952 w 1863527"/>
              <a:gd name="connsiteY3185" fmla="*/ 567717 h 2039475"/>
              <a:gd name="connsiteX3186" fmla="*/ 1747952 w 1863527"/>
              <a:gd name="connsiteY3186" fmla="*/ 578476 h 2039475"/>
              <a:gd name="connsiteX3187" fmla="*/ 1733621 w 1863527"/>
              <a:gd name="connsiteY3187" fmla="*/ 564130 h 2039475"/>
              <a:gd name="connsiteX3188" fmla="*/ 1733621 w 1863527"/>
              <a:gd name="connsiteY3188" fmla="*/ 565923 h 2039475"/>
              <a:gd name="connsiteX3189" fmla="*/ 1733621 w 1863527"/>
              <a:gd name="connsiteY3189" fmla="*/ 576683 h 2039475"/>
              <a:gd name="connsiteX3190" fmla="*/ 1733621 w 1863527"/>
              <a:gd name="connsiteY3190" fmla="*/ 578476 h 2039475"/>
              <a:gd name="connsiteX3191" fmla="*/ 1747952 w 1863527"/>
              <a:gd name="connsiteY3191" fmla="*/ 578476 h 2039475"/>
              <a:gd name="connsiteX3192" fmla="*/ 1747952 w 1863527"/>
              <a:gd name="connsiteY3192" fmla="*/ 593285 h 2039475"/>
              <a:gd name="connsiteX3193" fmla="*/ 1747952 w 1863527"/>
              <a:gd name="connsiteY3193" fmla="*/ 607631 h 2039475"/>
              <a:gd name="connsiteX3194" fmla="*/ 1733621 w 1863527"/>
              <a:gd name="connsiteY3194" fmla="*/ 607631 h 2039475"/>
              <a:gd name="connsiteX3195" fmla="*/ 1733621 w 1863527"/>
              <a:gd name="connsiteY3195" fmla="*/ 593285 h 2039475"/>
              <a:gd name="connsiteX3196" fmla="*/ 1731772 w 1863527"/>
              <a:gd name="connsiteY3196" fmla="*/ 585881 h 2039475"/>
              <a:gd name="connsiteX3197" fmla="*/ 1728241 w 1863527"/>
              <a:gd name="connsiteY3197" fmla="*/ 583861 h 2039475"/>
              <a:gd name="connsiteX3198" fmla="*/ 1726224 w 1863527"/>
              <a:gd name="connsiteY3198" fmla="*/ 580327 h 2039475"/>
              <a:gd name="connsiteX3199" fmla="*/ 1718827 w 1863527"/>
              <a:gd name="connsiteY3199" fmla="*/ 578476 h 2039475"/>
              <a:gd name="connsiteX3200" fmla="*/ 1718827 w 1863527"/>
              <a:gd name="connsiteY3200" fmla="*/ 564130 h 2039475"/>
              <a:gd name="connsiteX3201" fmla="*/ 1704496 w 1863527"/>
              <a:gd name="connsiteY3201" fmla="*/ 564130 h 2039475"/>
              <a:gd name="connsiteX3202" fmla="*/ 1690165 w 1863527"/>
              <a:gd name="connsiteY3202" fmla="*/ 564130 h 2039475"/>
              <a:gd name="connsiteX3203" fmla="*/ 1690165 w 1863527"/>
              <a:gd name="connsiteY3203" fmla="*/ 570182 h 2039475"/>
              <a:gd name="connsiteX3204" fmla="*/ 1690165 w 1863527"/>
              <a:gd name="connsiteY3204" fmla="*/ 578476 h 2039475"/>
              <a:gd name="connsiteX3205" fmla="*/ 1704496 w 1863527"/>
              <a:gd name="connsiteY3205" fmla="*/ 578476 h 2039475"/>
              <a:gd name="connsiteX3206" fmla="*/ 1704496 w 1863527"/>
              <a:gd name="connsiteY3206" fmla="*/ 593285 h 2039475"/>
              <a:gd name="connsiteX3207" fmla="*/ 1718827 w 1863527"/>
              <a:gd name="connsiteY3207" fmla="*/ 593285 h 2039475"/>
              <a:gd name="connsiteX3208" fmla="*/ 1718827 w 1863527"/>
              <a:gd name="connsiteY3208" fmla="*/ 578476 h 2039475"/>
              <a:gd name="connsiteX3209" fmla="*/ 1728241 w 1863527"/>
              <a:gd name="connsiteY3209" fmla="*/ 583861 h 2039475"/>
              <a:gd name="connsiteX3210" fmla="*/ 1733621 w 1863527"/>
              <a:gd name="connsiteY3210" fmla="*/ 593285 h 2039475"/>
              <a:gd name="connsiteX3211" fmla="*/ 1733621 w 1863527"/>
              <a:gd name="connsiteY3211" fmla="*/ 607631 h 2039475"/>
              <a:gd name="connsiteX3212" fmla="*/ 1733621 w 1863527"/>
              <a:gd name="connsiteY3212" fmla="*/ 621978 h 2039475"/>
              <a:gd name="connsiteX3213" fmla="*/ 1747952 w 1863527"/>
              <a:gd name="connsiteY3213" fmla="*/ 621978 h 2039475"/>
              <a:gd name="connsiteX3214" fmla="*/ 1747952 w 1863527"/>
              <a:gd name="connsiteY3214" fmla="*/ 607631 h 2039475"/>
              <a:gd name="connsiteX3215" fmla="*/ 1762283 w 1863527"/>
              <a:gd name="connsiteY3215" fmla="*/ 607631 h 2039475"/>
              <a:gd name="connsiteX3216" fmla="*/ 1776615 w 1863527"/>
              <a:gd name="connsiteY3216" fmla="*/ 621978 h 2039475"/>
              <a:gd name="connsiteX3217" fmla="*/ 1776615 w 1863527"/>
              <a:gd name="connsiteY3217" fmla="*/ 636324 h 2039475"/>
              <a:gd name="connsiteX3218" fmla="*/ 1776615 w 1863527"/>
              <a:gd name="connsiteY3218" fmla="*/ 640026 h 2039475"/>
              <a:gd name="connsiteX3219" fmla="*/ 1776615 w 1863527"/>
              <a:gd name="connsiteY3219" fmla="*/ 651133 h 2039475"/>
              <a:gd name="connsiteX3220" fmla="*/ 1762283 w 1863527"/>
              <a:gd name="connsiteY3220" fmla="*/ 636324 h 2039475"/>
              <a:gd name="connsiteX3221" fmla="*/ 1762283 w 1863527"/>
              <a:gd name="connsiteY3221" fmla="*/ 644654 h 2039475"/>
              <a:gd name="connsiteX3222" fmla="*/ 1762283 w 1863527"/>
              <a:gd name="connsiteY3222" fmla="*/ 644885 h 2039475"/>
              <a:gd name="connsiteX3223" fmla="*/ 1762283 w 1863527"/>
              <a:gd name="connsiteY3223" fmla="*/ 645580 h 2039475"/>
              <a:gd name="connsiteX3224" fmla="*/ 1762283 w 1863527"/>
              <a:gd name="connsiteY3224" fmla="*/ 651133 h 2039475"/>
              <a:gd name="connsiteX3225" fmla="*/ 1776615 w 1863527"/>
              <a:gd name="connsiteY3225" fmla="*/ 651133 h 2039475"/>
              <a:gd name="connsiteX3226" fmla="*/ 1776615 w 1863527"/>
              <a:gd name="connsiteY3226" fmla="*/ 679825 h 2039475"/>
              <a:gd name="connsiteX3227" fmla="*/ 1791408 w 1863527"/>
              <a:gd name="connsiteY3227" fmla="*/ 694171 h 2039475"/>
              <a:gd name="connsiteX3228" fmla="*/ 1791408 w 1863527"/>
              <a:gd name="connsiteY3228" fmla="*/ 708980 h 2039475"/>
              <a:gd name="connsiteX3229" fmla="*/ 1791408 w 1863527"/>
              <a:gd name="connsiteY3229" fmla="*/ 723327 h 2039475"/>
              <a:gd name="connsiteX3230" fmla="*/ 1791408 w 1863527"/>
              <a:gd name="connsiteY3230" fmla="*/ 737673 h 2039475"/>
              <a:gd name="connsiteX3231" fmla="*/ 1805739 w 1863527"/>
              <a:gd name="connsiteY3231" fmla="*/ 737673 h 2039475"/>
              <a:gd name="connsiteX3232" fmla="*/ 1805739 w 1863527"/>
              <a:gd name="connsiteY3232" fmla="*/ 752019 h 2039475"/>
              <a:gd name="connsiteX3233" fmla="*/ 1805739 w 1863527"/>
              <a:gd name="connsiteY3233" fmla="*/ 766828 h 2039475"/>
              <a:gd name="connsiteX3234" fmla="*/ 1820071 w 1863527"/>
              <a:gd name="connsiteY3234" fmla="*/ 766828 h 2039475"/>
              <a:gd name="connsiteX3235" fmla="*/ 1820071 w 1863527"/>
              <a:gd name="connsiteY3235" fmla="*/ 781174 h 2039475"/>
              <a:gd name="connsiteX3236" fmla="*/ 1805739 w 1863527"/>
              <a:gd name="connsiteY3236" fmla="*/ 781174 h 2039475"/>
              <a:gd name="connsiteX3237" fmla="*/ 1820071 w 1863527"/>
              <a:gd name="connsiteY3237" fmla="*/ 795521 h 2039475"/>
              <a:gd name="connsiteX3238" fmla="*/ 1834864 w 1863527"/>
              <a:gd name="connsiteY3238" fmla="*/ 809867 h 2039475"/>
              <a:gd name="connsiteX3239" fmla="*/ 1834864 w 1863527"/>
              <a:gd name="connsiteY3239" fmla="*/ 818428 h 2039475"/>
              <a:gd name="connsiteX3240" fmla="*/ 1834864 w 1863527"/>
              <a:gd name="connsiteY3240" fmla="*/ 819122 h 2039475"/>
              <a:gd name="connsiteX3241" fmla="*/ 1834864 w 1863527"/>
              <a:gd name="connsiteY3241" fmla="*/ 824676 h 2039475"/>
              <a:gd name="connsiteX3242" fmla="*/ 1820071 w 1863527"/>
              <a:gd name="connsiteY3242" fmla="*/ 824676 h 2039475"/>
              <a:gd name="connsiteX3243" fmla="*/ 1818279 w 1863527"/>
              <a:gd name="connsiteY3243" fmla="*/ 824676 h 2039475"/>
              <a:gd name="connsiteX3244" fmla="*/ 1816488 w 1863527"/>
              <a:gd name="connsiteY3244" fmla="*/ 824676 h 2039475"/>
              <a:gd name="connsiteX3245" fmla="*/ 1805739 w 1863527"/>
              <a:gd name="connsiteY3245" fmla="*/ 824676 h 2039475"/>
              <a:gd name="connsiteX3246" fmla="*/ 1791408 w 1863527"/>
              <a:gd name="connsiteY3246" fmla="*/ 809867 h 2039475"/>
              <a:gd name="connsiteX3247" fmla="*/ 1791408 w 1863527"/>
              <a:gd name="connsiteY3247" fmla="*/ 824676 h 2039475"/>
              <a:gd name="connsiteX3248" fmla="*/ 1776615 w 1863527"/>
              <a:gd name="connsiteY3248" fmla="*/ 824676 h 2039475"/>
              <a:gd name="connsiteX3249" fmla="*/ 1791408 w 1863527"/>
              <a:gd name="connsiteY3249" fmla="*/ 839022 h 2039475"/>
              <a:gd name="connsiteX3250" fmla="*/ 1791408 w 1863527"/>
              <a:gd name="connsiteY3250" fmla="*/ 847316 h 2039475"/>
              <a:gd name="connsiteX3251" fmla="*/ 1791408 w 1863527"/>
              <a:gd name="connsiteY3251" fmla="*/ 847988 h 2039475"/>
              <a:gd name="connsiteX3252" fmla="*/ 1791408 w 1863527"/>
              <a:gd name="connsiteY3252" fmla="*/ 853368 h 2039475"/>
              <a:gd name="connsiteX3253" fmla="*/ 1776615 w 1863527"/>
              <a:gd name="connsiteY3253" fmla="*/ 867714 h 2039475"/>
              <a:gd name="connsiteX3254" fmla="*/ 1762283 w 1863527"/>
              <a:gd name="connsiteY3254" fmla="*/ 867714 h 2039475"/>
              <a:gd name="connsiteX3255" fmla="*/ 1762283 w 1863527"/>
              <a:gd name="connsiteY3255" fmla="*/ 882523 h 2039475"/>
              <a:gd name="connsiteX3256" fmla="*/ 1776615 w 1863527"/>
              <a:gd name="connsiteY3256" fmla="*/ 882523 h 2039475"/>
              <a:gd name="connsiteX3257" fmla="*/ 1776615 w 1863527"/>
              <a:gd name="connsiteY3257" fmla="*/ 867714 h 2039475"/>
              <a:gd name="connsiteX3258" fmla="*/ 1785167 w 1863527"/>
              <a:gd name="connsiteY3258" fmla="*/ 867714 h 2039475"/>
              <a:gd name="connsiteX3259" fmla="*/ 1785861 w 1863527"/>
              <a:gd name="connsiteY3259" fmla="*/ 867714 h 2039475"/>
              <a:gd name="connsiteX3260" fmla="*/ 1791408 w 1863527"/>
              <a:gd name="connsiteY3260" fmla="*/ 867714 h 2039475"/>
              <a:gd name="connsiteX3261" fmla="*/ 1791408 w 1863527"/>
              <a:gd name="connsiteY3261" fmla="*/ 853368 h 2039475"/>
              <a:gd name="connsiteX3262" fmla="*/ 1805739 w 1863527"/>
              <a:gd name="connsiteY3262" fmla="*/ 853368 h 2039475"/>
              <a:gd name="connsiteX3263" fmla="*/ 1805739 w 1863527"/>
              <a:gd name="connsiteY3263" fmla="*/ 867714 h 2039475"/>
              <a:gd name="connsiteX3264" fmla="*/ 1805739 w 1863527"/>
              <a:gd name="connsiteY3264" fmla="*/ 882523 h 2039475"/>
              <a:gd name="connsiteX3265" fmla="*/ 1820071 w 1863527"/>
              <a:gd name="connsiteY3265" fmla="*/ 882523 h 2039475"/>
              <a:gd name="connsiteX3266" fmla="*/ 1820071 w 1863527"/>
              <a:gd name="connsiteY3266" fmla="*/ 896870 h 2039475"/>
              <a:gd name="connsiteX3267" fmla="*/ 1834864 w 1863527"/>
              <a:gd name="connsiteY3267" fmla="*/ 896870 h 2039475"/>
              <a:gd name="connsiteX3268" fmla="*/ 1834864 w 1863527"/>
              <a:gd name="connsiteY3268" fmla="*/ 911216 h 2039475"/>
              <a:gd name="connsiteX3269" fmla="*/ 1820071 w 1863527"/>
              <a:gd name="connsiteY3269" fmla="*/ 911216 h 2039475"/>
              <a:gd name="connsiteX3270" fmla="*/ 1820071 w 1863527"/>
              <a:gd name="connsiteY3270" fmla="*/ 923769 h 2039475"/>
              <a:gd name="connsiteX3271" fmla="*/ 1820071 w 1863527"/>
              <a:gd name="connsiteY3271" fmla="*/ 925562 h 2039475"/>
              <a:gd name="connsiteX3272" fmla="*/ 1834864 w 1863527"/>
              <a:gd name="connsiteY3272" fmla="*/ 925562 h 2039475"/>
              <a:gd name="connsiteX3273" fmla="*/ 1849195 w 1863527"/>
              <a:gd name="connsiteY3273" fmla="*/ 925562 h 2039475"/>
              <a:gd name="connsiteX3274" fmla="*/ 1849195 w 1863527"/>
              <a:gd name="connsiteY3274" fmla="*/ 940371 h 2039475"/>
              <a:gd name="connsiteX3275" fmla="*/ 1849195 w 1863527"/>
              <a:gd name="connsiteY3275" fmla="*/ 942164 h 2039475"/>
              <a:gd name="connsiteX3276" fmla="*/ 1849195 w 1863527"/>
              <a:gd name="connsiteY3276" fmla="*/ 945751 h 2039475"/>
              <a:gd name="connsiteX3277" fmla="*/ 1849195 w 1863527"/>
              <a:gd name="connsiteY3277" fmla="*/ 946423 h 2039475"/>
              <a:gd name="connsiteX3278" fmla="*/ 1849195 w 1863527"/>
              <a:gd name="connsiteY3278" fmla="*/ 948665 h 2039475"/>
              <a:gd name="connsiteX3279" fmla="*/ 1849195 w 1863527"/>
              <a:gd name="connsiteY3279" fmla="*/ 949337 h 2039475"/>
              <a:gd name="connsiteX3280" fmla="*/ 1849195 w 1863527"/>
              <a:gd name="connsiteY3280" fmla="*/ 954717 h 2039475"/>
              <a:gd name="connsiteX3281" fmla="*/ 1849195 w 1863527"/>
              <a:gd name="connsiteY3281" fmla="*/ 960770 h 2039475"/>
              <a:gd name="connsiteX3282" fmla="*/ 1849195 w 1863527"/>
              <a:gd name="connsiteY3282" fmla="*/ 963011 h 2039475"/>
              <a:gd name="connsiteX3283" fmla="*/ 1849195 w 1863527"/>
              <a:gd name="connsiteY3283" fmla="*/ 963684 h 2039475"/>
              <a:gd name="connsiteX3284" fmla="*/ 1849195 w 1863527"/>
              <a:gd name="connsiteY3284" fmla="*/ 969063 h 2039475"/>
              <a:gd name="connsiteX3285" fmla="*/ 1863527 w 1863527"/>
              <a:gd name="connsiteY3285" fmla="*/ 969063 h 2039475"/>
              <a:gd name="connsiteX3286" fmla="*/ 1863527 w 1863527"/>
              <a:gd name="connsiteY3286" fmla="*/ 970857 h 2039475"/>
              <a:gd name="connsiteX3287" fmla="*/ 1863527 w 1863527"/>
              <a:gd name="connsiteY3287" fmla="*/ 977357 h 2039475"/>
              <a:gd name="connsiteX3288" fmla="*/ 1863527 w 1863527"/>
              <a:gd name="connsiteY3288" fmla="*/ 978030 h 2039475"/>
              <a:gd name="connsiteX3289" fmla="*/ 1863527 w 1863527"/>
              <a:gd name="connsiteY3289" fmla="*/ 981616 h 2039475"/>
              <a:gd name="connsiteX3290" fmla="*/ 1863527 w 1863527"/>
              <a:gd name="connsiteY3290" fmla="*/ 983410 h 2039475"/>
              <a:gd name="connsiteX3291" fmla="*/ 1849195 w 1863527"/>
              <a:gd name="connsiteY3291" fmla="*/ 983410 h 2039475"/>
              <a:gd name="connsiteX3292" fmla="*/ 1834864 w 1863527"/>
              <a:gd name="connsiteY3292" fmla="*/ 969063 h 2039475"/>
              <a:gd name="connsiteX3293" fmla="*/ 1834864 w 1863527"/>
              <a:gd name="connsiteY3293" fmla="*/ 983410 h 2039475"/>
              <a:gd name="connsiteX3294" fmla="*/ 1836655 w 1863527"/>
              <a:gd name="connsiteY3294" fmla="*/ 983410 h 2039475"/>
              <a:gd name="connsiteX3295" fmla="*/ 1843149 w 1863527"/>
              <a:gd name="connsiteY3295" fmla="*/ 983410 h 2039475"/>
              <a:gd name="connsiteX3296" fmla="*/ 1843821 w 1863527"/>
              <a:gd name="connsiteY3296" fmla="*/ 983410 h 2039475"/>
              <a:gd name="connsiteX3297" fmla="*/ 1849195 w 1863527"/>
              <a:gd name="connsiteY3297" fmla="*/ 983410 h 2039475"/>
              <a:gd name="connsiteX3298" fmla="*/ 1849195 w 1863527"/>
              <a:gd name="connsiteY3298" fmla="*/ 998219 h 2039475"/>
              <a:gd name="connsiteX3299" fmla="*/ 1834864 w 1863527"/>
              <a:gd name="connsiteY3299" fmla="*/ 998219 h 2039475"/>
              <a:gd name="connsiteX3300" fmla="*/ 1820071 w 1863527"/>
              <a:gd name="connsiteY3300" fmla="*/ 998219 h 2039475"/>
              <a:gd name="connsiteX3301" fmla="*/ 1805739 w 1863527"/>
              <a:gd name="connsiteY3301" fmla="*/ 998219 h 2039475"/>
              <a:gd name="connsiteX3302" fmla="*/ 1805739 w 1863527"/>
              <a:gd name="connsiteY3302" fmla="*/ 1012565 h 2039475"/>
              <a:gd name="connsiteX3303" fmla="*/ 1791408 w 1863527"/>
              <a:gd name="connsiteY3303" fmla="*/ 1012565 h 2039475"/>
              <a:gd name="connsiteX3304" fmla="*/ 1776615 w 1863527"/>
              <a:gd name="connsiteY3304" fmla="*/ 1012565 h 2039475"/>
              <a:gd name="connsiteX3305" fmla="*/ 1762283 w 1863527"/>
              <a:gd name="connsiteY3305" fmla="*/ 1012565 h 2039475"/>
              <a:gd name="connsiteX3306" fmla="*/ 1747952 w 1863527"/>
              <a:gd name="connsiteY3306" fmla="*/ 1012565 h 2039475"/>
              <a:gd name="connsiteX3307" fmla="*/ 1747952 w 1863527"/>
              <a:gd name="connsiteY3307" fmla="*/ 1026911 h 2039475"/>
              <a:gd name="connsiteX3308" fmla="*/ 1733621 w 1863527"/>
              <a:gd name="connsiteY3308" fmla="*/ 1026911 h 2039475"/>
              <a:gd name="connsiteX3309" fmla="*/ 1726224 w 1863527"/>
              <a:gd name="connsiteY3309" fmla="*/ 1021531 h 2039475"/>
              <a:gd name="connsiteX3310" fmla="*/ 1724985 w 1863527"/>
              <a:gd name="connsiteY3310" fmla="*/ 1021367 h 2039475"/>
              <a:gd name="connsiteX3311" fmla="*/ 1725068 w 1863527"/>
              <a:gd name="connsiteY3311" fmla="*/ 1020859 h 2039475"/>
              <a:gd name="connsiteX3312" fmla="*/ 1718827 w 1863527"/>
              <a:gd name="connsiteY3312" fmla="*/ 1012565 h 2039475"/>
              <a:gd name="connsiteX3313" fmla="*/ 1718827 w 1863527"/>
              <a:gd name="connsiteY3313" fmla="*/ 1026911 h 2039475"/>
              <a:gd name="connsiteX3314" fmla="*/ 1704496 w 1863527"/>
              <a:gd name="connsiteY3314" fmla="*/ 1041257 h 2039475"/>
              <a:gd name="connsiteX3315" fmla="*/ 1690165 w 1863527"/>
              <a:gd name="connsiteY3315" fmla="*/ 1041257 h 2039475"/>
              <a:gd name="connsiteX3316" fmla="*/ 1690165 w 1863527"/>
              <a:gd name="connsiteY3316" fmla="*/ 1026911 h 2039475"/>
              <a:gd name="connsiteX3317" fmla="*/ 1675833 w 1863527"/>
              <a:gd name="connsiteY3317" fmla="*/ 1026911 h 2039475"/>
              <a:gd name="connsiteX3318" fmla="*/ 1675833 w 1863527"/>
              <a:gd name="connsiteY3318" fmla="*/ 1041257 h 2039475"/>
              <a:gd name="connsiteX3319" fmla="*/ 1661502 w 1863527"/>
              <a:gd name="connsiteY3319" fmla="*/ 1041257 h 2039475"/>
              <a:gd name="connsiteX3320" fmla="*/ 1661502 w 1863527"/>
              <a:gd name="connsiteY3320" fmla="*/ 1043108 h 2039475"/>
              <a:gd name="connsiteX3321" fmla="*/ 1661502 w 1863527"/>
              <a:gd name="connsiteY3321" fmla="*/ 1046811 h 2039475"/>
              <a:gd name="connsiteX3322" fmla="*/ 1661502 w 1863527"/>
              <a:gd name="connsiteY3322" fmla="*/ 1047505 h 2039475"/>
              <a:gd name="connsiteX3323" fmla="*/ 1661502 w 1863527"/>
              <a:gd name="connsiteY3323" fmla="*/ 1052364 h 2039475"/>
              <a:gd name="connsiteX3324" fmla="*/ 1661502 w 1863527"/>
              <a:gd name="connsiteY3324" fmla="*/ 1056066 h 2039475"/>
              <a:gd name="connsiteX3325" fmla="*/ 1646709 w 1863527"/>
              <a:gd name="connsiteY3325" fmla="*/ 1056066 h 2039475"/>
              <a:gd name="connsiteX3326" fmla="*/ 1632377 w 1863527"/>
              <a:gd name="connsiteY3326" fmla="*/ 1056066 h 2039475"/>
              <a:gd name="connsiteX3327" fmla="*/ 1632377 w 1863527"/>
              <a:gd name="connsiteY3327" fmla="*/ 1068619 h 2039475"/>
              <a:gd name="connsiteX3328" fmla="*/ 1632377 w 1863527"/>
              <a:gd name="connsiteY3328" fmla="*/ 1070412 h 2039475"/>
              <a:gd name="connsiteX3329" fmla="*/ 1637751 w 1863527"/>
              <a:gd name="connsiteY3329" fmla="*/ 1070412 h 2039475"/>
              <a:gd name="connsiteX3330" fmla="*/ 1638423 w 1863527"/>
              <a:gd name="connsiteY3330" fmla="*/ 1070412 h 2039475"/>
              <a:gd name="connsiteX3331" fmla="*/ 1640663 w 1863527"/>
              <a:gd name="connsiteY3331" fmla="*/ 1070412 h 2039475"/>
              <a:gd name="connsiteX3332" fmla="*/ 1641335 w 1863527"/>
              <a:gd name="connsiteY3332" fmla="*/ 1070412 h 2039475"/>
              <a:gd name="connsiteX3333" fmla="*/ 1643126 w 1863527"/>
              <a:gd name="connsiteY3333" fmla="*/ 1070412 h 2039475"/>
              <a:gd name="connsiteX3334" fmla="*/ 1646709 w 1863527"/>
              <a:gd name="connsiteY3334" fmla="*/ 1070412 h 2039475"/>
              <a:gd name="connsiteX3335" fmla="*/ 1646709 w 1863527"/>
              <a:gd name="connsiteY3335" fmla="*/ 1072206 h 2039475"/>
              <a:gd name="connsiteX3336" fmla="*/ 1646709 w 1863527"/>
              <a:gd name="connsiteY3336" fmla="*/ 1073999 h 2039475"/>
              <a:gd name="connsiteX3337" fmla="*/ 1646709 w 1863527"/>
              <a:gd name="connsiteY3337" fmla="*/ 1078706 h 2039475"/>
              <a:gd name="connsiteX3338" fmla="*/ 1646709 w 1863527"/>
              <a:gd name="connsiteY3338" fmla="*/ 1079379 h 2039475"/>
              <a:gd name="connsiteX3339" fmla="*/ 1646709 w 1863527"/>
              <a:gd name="connsiteY3339" fmla="*/ 1084759 h 2039475"/>
              <a:gd name="connsiteX3340" fmla="*/ 1632377 w 1863527"/>
              <a:gd name="connsiteY3340" fmla="*/ 1084759 h 2039475"/>
              <a:gd name="connsiteX3341" fmla="*/ 1632377 w 1863527"/>
              <a:gd name="connsiteY3341" fmla="*/ 1086552 h 2039475"/>
              <a:gd name="connsiteX3342" fmla="*/ 1632377 w 1863527"/>
              <a:gd name="connsiteY3342" fmla="*/ 1099105 h 2039475"/>
              <a:gd name="connsiteX3343" fmla="*/ 1646709 w 1863527"/>
              <a:gd name="connsiteY3343" fmla="*/ 1099105 h 2039475"/>
              <a:gd name="connsiteX3344" fmla="*/ 1646709 w 1863527"/>
              <a:gd name="connsiteY3344" fmla="*/ 1099105 h 2039475"/>
              <a:gd name="connsiteX3345" fmla="*/ 1646709 w 1863527"/>
              <a:gd name="connsiteY3345" fmla="*/ 1100956 h 2039475"/>
              <a:gd name="connsiteX3346" fmla="*/ 1646709 w 1863527"/>
              <a:gd name="connsiteY3346" fmla="*/ 1107666 h 2039475"/>
              <a:gd name="connsiteX3347" fmla="*/ 1646709 w 1863527"/>
              <a:gd name="connsiteY3347" fmla="*/ 1108360 h 2039475"/>
              <a:gd name="connsiteX3348" fmla="*/ 1646709 w 1863527"/>
              <a:gd name="connsiteY3348" fmla="*/ 1113914 h 2039475"/>
              <a:gd name="connsiteX3349" fmla="*/ 1646709 w 1863527"/>
              <a:gd name="connsiteY3349" fmla="*/ 1128260 h 2039475"/>
              <a:gd name="connsiteX3350" fmla="*/ 1646709 w 1863527"/>
              <a:gd name="connsiteY3350" fmla="*/ 1113914 h 2039475"/>
              <a:gd name="connsiteX3351" fmla="*/ 1648558 w 1863527"/>
              <a:gd name="connsiteY3351" fmla="*/ 1113914 h 2039475"/>
              <a:gd name="connsiteX3352" fmla="*/ 1650407 w 1863527"/>
              <a:gd name="connsiteY3352" fmla="*/ 1113914 h 2039475"/>
              <a:gd name="connsiteX3353" fmla="*/ 1655261 w 1863527"/>
              <a:gd name="connsiteY3353" fmla="*/ 1113914 h 2039475"/>
              <a:gd name="connsiteX3354" fmla="*/ 1655955 w 1863527"/>
              <a:gd name="connsiteY3354" fmla="*/ 1113914 h 2039475"/>
              <a:gd name="connsiteX3355" fmla="*/ 1661502 w 1863527"/>
              <a:gd name="connsiteY3355" fmla="*/ 1113914 h 2039475"/>
              <a:gd name="connsiteX3356" fmla="*/ 1661502 w 1863527"/>
              <a:gd name="connsiteY3356" fmla="*/ 1115707 h 2039475"/>
              <a:gd name="connsiteX3357" fmla="*/ 1661502 w 1863527"/>
              <a:gd name="connsiteY3357" fmla="*/ 1128260 h 2039475"/>
              <a:gd name="connsiteX3358" fmla="*/ 1663293 w 1863527"/>
              <a:gd name="connsiteY3358" fmla="*/ 1128260 h 2039475"/>
              <a:gd name="connsiteX3359" fmla="*/ 1675833 w 1863527"/>
              <a:gd name="connsiteY3359" fmla="*/ 1128260 h 2039475"/>
              <a:gd name="connsiteX3360" fmla="*/ 1675833 w 1863527"/>
              <a:gd name="connsiteY3360" fmla="*/ 1130054 h 2039475"/>
              <a:gd name="connsiteX3361" fmla="*/ 1675833 w 1863527"/>
              <a:gd name="connsiteY3361" fmla="*/ 1133640 h 2039475"/>
              <a:gd name="connsiteX3362" fmla="*/ 1675833 w 1863527"/>
              <a:gd name="connsiteY3362" fmla="*/ 1134313 h 2039475"/>
              <a:gd name="connsiteX3363" fmla="*/ 1675833 w 1863527"/>
              <a:gd name="connsiteY3363" fmla="*/ 1140813 h 2039475"/>
              <a:gd name="connsiteX3364" fmla="*/ 1675833 w 1863527"/>
              <a:gd name="connsiteY3364" fmla="*/ 1142606 h 2039475"/>
              <a:gd name="connsiteX3365" fmla="*/ 1677624 w 1863527"/>
              <a:gd name="connsiteY3365" fmla="*/ 1142606 h 2039475"/>
              <a:gd name="connsiteX3366" fmla="*/ 1684119 w 1863527"/>
              <a:gd name="connsiteY3366" fmla="*/ 1142606 h 2039475"/>
              <a:gd name="connsiteX3367" fmla="*/ 1684790 w 1863527"/>
              <a:gd name="connsiteY3367" fmla="*/ 1142606 h 2039475"/>
              <a:gd name="connsiteX3368" fmla="*/ 1690165 w 1863527"/>
              <a:gd name="connsiteY3368" fmla="*/ 1142606 h 2039475"/>
              <a:gd name="connsiteX3369" fmla="*/ 1690165 w 1863527"/>
              <a:gd name="connsiteY3369" fmla="*/ 1156952 h 2039475"/>
              <a:gd name="connsiteX3370" fmla="*/ 1675833 w 1863527"/>
              <a:gd name="connsiteY3370" fmla="*/ 1156952 h 2039475"/>
              <a:gd name="connsiteX3371" fmla="*/ 1675833 w 1863527"/>
              <a:gd name="connsiteY3371" fmla="*/ 1158803 h 2039475"/>
              <a:gd name="connsiteX3372" fmla="*/ 1675833 w 1863527"/>
              <a:gd name="connsiteY3372" fmla="*/ 1162506 h 2039475"/>
              <a:gd name="connsiteX3373" fmla="*/ 1675833 w 1863527"/>
              <a:gd name="connsiteY3373" fmla="*/ 1163200 h 2039475"/>
              <a:gd name="connsiteX3374" fmla="*/ 1675833 w 1863527"/>
              <a:gd name="connsiteY3374" fmla="*/ 1171761 h 2039475"/>
              <a:gd name="connsiteX3375" fmla="*/ 1661502 w 1863527"/>
              <a:gd name="connsiteY3375" fmla="*/ 1186108 h 2039475"/>
              <a:gd name="connsiteX3376" fmla="*/ 1659653 w 1863527"/>
              <a:gd name="connsiteY3376" fmla="*/ 1186108 h 2039475"/>
              <a:gd name="connsiteX3377" fmla="*/ 1652950 w 1863527"/>
              <a:gd name="connsiteY3377" fmla="*/ 1186108 h 2039475"/>
              <a:gd name="connsiteX3378" fmla="*/ 1646709 w 1863527"/>
              <a:gd name="connsiteY3378" fmla="*/ 1186108 h 2039475"/>
              <a:gd name="connsiteX3379" fmla="*/ 1661502 w 1863527"/>
              <a:gd name="connsiteY3379" fmla="*/ 1171761 h 2039475"/>
              <a:gd name="connsiteX3380" fmla="*/ 1655030 w 1863527"/>
              <a:gd name="connsiteY3380" fmla="*/ 1171761 h 2039475"/>
              <a:gd name="connsiteX3381" fmla="*/ 1646709 w 1863527"/>
              <a:gd name="connsiteY3381" fmla="*/ 1171761 h 2039475"/>
              <a:gd name="connsiteX3382" fmla="*/ 1646709 w 1863527"/>
              <a:gd name="connsiteY3382" fmla="*/ 1156952 h 2039475"/>
              <a:gd name="connsiteX3383" fmla="*/ 1632377 w 1863527"/>
              <a:gd name="connsiteY3383" fmla="*/ 1156952 h 2039475"/>
              <a:gd name="connsiteX3384" fmla="*/ 1632377 w 1863527"/>
              <a:gd name="connsiteY3384" fmla="*/ 1165514 h 2039475"/>
              <a:gd name="connsiteX3385" fmla="*/ 1632377 w 1863527"/>
              <a:gd name="connsiteY3385" fmla="*/ 1166208 h 2039475"/>
              <a:gd name="connsiteX3386" fmla="*/ 1632377 w 1863527"/>
              <a:gd name="connsiteY3386" fmla="*/ 1169910 h 2039475"/>
              <a:gd name="connsiteX3387" fmla="*/ 1632377 w 1863527"/>
              <a:gd name="connsiteY3387" fmla="*/ 1171761 h 2039475"/>
              <a:gd name="connsiteX3388" fmla="*/ 1634169 w 1863527"/>
              <a:gd name="connsiteY3388" fmla="*/ 1171761 h 2039475"/>
              <a:gd name="connsiteX3389" fmla="*/ 1644917 w 1863527"/>
              <a:gd name="connsiteY3389" fmla="*/ 1171761 h 2039475"/>
              <a:gd name="connsiteX3390" fmla="*/ 1646709 w 1863527"/>
              <a:gd name="connsiteY3390" fmla="*/ 1171761 h 2039475"/>
              <a:gd name="connsiteX3391" fmla="*/ 1646709 w 1863527"/>
              <a:gd name="connsiteY3391" fmla="*/ 1186108 h 2039475"/>
              <a:gd name="connsiteX3392" fmla="*/ 1646709 w 1863527"/>
              <a:gd name="connsiteY3392" fmla="*/ 1200454 h 2039475"/>
              <a:gd name="connsiteX3393" fmla="*/ 1661502 w 1863527"/>
              <a:gd name="connsiteY3393" fmla="*/ 1200454 h 2039475"/>
              <a:gd name="connsiteX3394" fmla="*/ 1661502 w 1863527"/>
              <a:gd name="connsiteY3394" fmla="*/ 1189694 h 2039475"/>
              <a:gd name="connsiteX3395" fmla="*/ 1661502 w 1863527"/>
              <a:gd name="connsiteY3395" fmla="*/ 1186108 h 2039475"/>
              <a:gd name="connsiteX3396" fmla="*/ 1675833 w 1863527"/>
              <a:gd name="connsiteY3396" fmla="*/ 1171761 h 2039475"/>
              <a:gd name="connsiteX3397" fmla="*/ 1690165 w 1863527"/>
              <a:gd name="connsiteY3397" fmla="*/ 1156952 h 2039475"/>
              <a:gd name="connsiteX3398" fmla="*/ 1704496 w 1863527"/>
              <a:gd name="connsiteY3398" fmla="*/ 1156952 h 2039475"/>
              <a:gd name="connsiteX3399" fmla="*/ 1704496 w 1863527"/>
              <a:gd name="connsiteY3399" fmla="*/ 1156952 h 2039475"/>
              <a:gd name="connsiteX3400" fmla="*/ 1704496 w 1863527"/>
              <a:gd name="connsiteY3400" fmla="*/ 1156952 h 2039475"/>
              <a:gd name="connsiteX3401" fmla="*/ 1704496 w 1863527"/>
              <a:gd name="connsiteY3401" fmla="*/ 1171761 h 2039475"/>
              <a:gd name="connsiteX3402" fmla="*/ 1690165 w 1863527"/>
              <a:gd name="connsiteY3402" fmla="*/ 1186108 h 2039475"/>
              <a:gd name="connsiteX3403" fmla="*/ 1691956 w 1863527"/>
              <a:gd name="connsiteY3403" fmla="*/ 1186108 h 2039475"/>
              <a:gd name="connsiteX3404" fmla="*/ 1702705 w 1863527"/>
              <a:gd name="connsiteY3404" fmla="*/ 1186108 h 2039475"/>
              <a:gd name="connsiteX3405" fmla="*/ 1704496 w 1863527"/>
              <a:gd name="connsiteY3405" fmla="*/ 1186108 h 2039475"/>
              <a:gd name="connsiteX3406" fmla="*/ 1704496 w 1863527"/>
              <a:gd name="connsiteY3406" fmla="*/ 1184314 h 2039475"/>
              <a:gd name="connsiteX3407" fmla="*/ 1704496 w 1863527"/>
              <a:gd name="connsiteY3407" fmla="*/ 1182521 h 2039475"/>
              <a:gd name="connsiteX3408" fmla="*/ 1704496 w 1863527"/>
              <a:gd name="connsiteY3408" fmla="*/ 1173555 h 2039475"/>
              <a:gd name="connsiteX3409" fmla="*/ 1704496 w 1863527"/>
              <a:gd name="connsiteY3409" fmla="*/ 1171761 h 2039475"/>
              <a:gd name="connsiteX3410" fmla="*/ 1718827 w 1863527"/>
              <a:gd name="connsiteY3410" fmla="*/ 1171761 h 2039475"/>
              <a:gd name="connsiteX3411" fmla="*/ 1718827 w 1863527"/>
              <a:gd name="connsiteY3411" fmla="*/ 1175348 h 2039475"/>
              <a:gd name="connsiteX3412" fmla="*/ 1718827 w 1863527"/>
              <a:gd name="connsiteY3412" fmla="*/ 1177141 h 2039475"/>
              <a:gd name="connsiteX3413" fmla="*/ 1718827 w 1863527"/>
              <a:gd name="connsiteY3413" fmla="*/ 1177814 h 2039475"/>
              <a:gd name="connsiteX3414" fmla="*/ 1718827 w 1863527"/>
              <a:gd name="connsiteY3414" fmla="*/ 1178038 h 2039475"/>
              <a:gd name="connsiteX3415" fmla="*/ 1718827 w 1863527"/>
              <a:gd name="connsiteY3415" fmla="*/ 1178934 h 2039475"/>
              <a:gd name="connsiteX3416" fmla="*/ 1718827 w 1863527"/>
              <a:gd name="connsiteY3416" fmla="*/ 1179831 h 2039475"/>
              <a:gd name="connsiteX3417" fmla="*/ 1718827 w 1863527"/>
              <a:gd name="connsiteY3417" fmla="*/ 1180055 h 2039475"/>
              <a:gd name="connsiteX3418" fmla="*/ 1718827 w 1863527"/>
              <a:gd name="connsiteY3418" fmla="*/ 1180728 h 2039475"/>
              <a:gd name="connsiteX3419" fmla="*/ 1718827 w 1863527"/>
              <a:gd name="connsiteY3419" fmla="*/ 1182521 h 2039475"/>
              <a:gd name="connsiteX3420" fmla="*/ 1718827 w 1863527"/>
              <a:gd name="connsiteY3420" fmla="*/ 1186108 h 2039475"/>
              <a:gd name="connsiteX3421" fmla="*/ 1733621 w 1863527"/>
              <a:gd name="connsiteY3421" fmla="*/ 1186108 h 2039475"/>
              <a:gd name="connsiteX3422" fmla="*/ 1735412 w 1863527"/>
              <a:gd name="connsiteY3422" fmla="*/ 1186108 h 2039475"/>
              <a:gd name="connsiteX3423" fmla="*/ 1738995 w 1863527"/>
              <a:gd name="connsiteY3423" fmla="*/ 1186108 h 2039475"/>
              <a:gd name="connsiteX3424" fmla="*/ 1739667 w 1863527"/>
              <a:gd name="connsiteY3424" fmla="*/ 1186108 h 2039475"/>
              <a:gd name="connsiteX3425" fmla="*/ 1741906 w 1863527"/>
              <a:gd name="connsiteY3425" fmla="*/ 1186108 h 2039475"/>
              <a:gd name="connsiteX3426" fmla="*/ 1742578 w 1863527"/>
              <a:gd name="connsiteY3426" fmla="*/ 1186108 h 2039475"/>
              <a:gd name="connsiteX3427" fmla="*/ 1747952 w 1863527"/>
              <a:gd name="connsiteY3427" fmla="*/ 1186108 h 2039475"/>
              <a:gd name="connsiteX3428" fmla="*/ 1747952 w 1863527"/>
              <a:gd name="connsiteY3428" fmla="*/ 1191488 h 2039475"/>
              <a:gd name="connsiteX3429" fmla="*/ 1747952 w 1863527"/>
              <a:gd name="connsiteY3429" fmla="*/ 1192160 h 2039475"/>
              <a:gd name="connsiteX3430" fmla="*/ 1747952 w 1863527"/>
              <a:gd name="connsiteY3430" fmla="*/ 1192384 h 2039475"/>
              <a:gd name="connsiteX3431" fmla="*/ 1747952 w 1863527"/>
              <a:gd name="connsiteY3431" fmla="*/ 1200454 h 2039475"/>
              <a:gd name="connsiteX3432" fmla="*/ 1762283 w 1863527"/>
              <a:gd name="connsiteY3432" fmla="*/ 1200454 h 2039475"/>
              <a:gd name="connsiteX3433" fmla="*/ 1776615 w 1863527"/>
              <a:gd name="connsiteY3433" fmla="*/ 1200454 h 2039475"/>
              <a:gd name="connsiteX3434" fmla="*/ 1776615 w 1863527"/>
              <a:gd name="connsiteY3434" fmla="*/ 1205834 h 2039475"/>
              <a:gd name="connsiteX3435" fmla="*/ 1776615 w 1863527"/>
              <a:gd name="connsiteY3435" fmla="*/ 1206506 h 2039475"/>
              <a:gd name="connsiteX3436" fmla="*/ 1776615 w 1863527"/>
              <a:gd name="connsiteY3436" fmla="*/ 1206730 h 2039475"/>
              <a:gd name="connsiteX3437" fmla="*/ 1776615 w 1863527"/>
              <a:gd name="connsiteY3437" fmla="*/ 1208524 h 2039475"/>
              <a:gd name="connsiteX3438" fmla="*/ 1776615 w 1863527"/>
              <a:gd name="connsiteY3438" fmla="*/ 1208748 h 2039475"/>
              <a:gd name="connsiteX3439" fmla="*/ 1776615 w 1863527"/>
              <a:gd name="connsiteY3439" fmla="*/ 1209420 h 2039475"/>
              <a:gd name="connsiteX3440" fmla="*/ 1776615 w 1863527"/>
              <a:gd name="connsiteY3440" fmla="*/ 1214800 h 2039475"/>
              <a:gd name="connsiteX3441" fmla="*/ 1791408 w 1863527"/>
              <a:gd name="connsiteY3441" fmla="*/ 1200454 h 2039475"/>
              <a:gd name="connsiteX3442" fmla="*/ 1791408 w 1863527"/>
              <a:gd name="connsiteY3442" fmla="*/ 1214800 h 2039475"/>
              <a:gd name="connsiteX3443" fmla="*/ 1805739 w 1863527"/>
              <a:gd name="connsiteY3443" fmla="*/ 1214800 h 2039475"/>
              <a:gd name="connsiteX3444" fmla="*/ 1805739 w 1863527"/>
              <a:gd name="connsiteY3444" fmla="*/ 1214800 h 2039475"/>
              <a:gd name="connsiteX3445" fmla="*/ 1805739 w 1863527"/>
              <a:gd name="connsiteY3445" fmla="*/ 1221048 h 2039475"/>
              <a:gd name="connsiteX3446" fmla="*/ 1805739 w 1863527"/>
              <a:gd name="connsiteY3446" fmla="*/ 1223362 h 2039475"/>
              <a:gd name="connsiteX3447" fmla="*/ 1805739 w 1863527"/>
              <a:gd name="connsiteY3447" fmla="*/ 1224056 h 2039475"/>
              <a:gd name="connsiteX3448" fmla="*/ 1805739 w 1863527"/>
              <a:gd name="connsiteY3448" fmla="*/ 1225907 h 2039475"/>
              <a:gd name="connsiteX3449" fmla="*/ 1805739 w 1863527"/>
              <a:gd name="connsiteY3449" fmla="*/ 1229609 h 2039475"/>
              <a:gd name="connsiteX3450" fmla="*/ 1820071 w 1863527"/>
              <a:gd name="connsiteY3450" fmla="*/ 1229609 h 2039475"/>
              <a:gd name="connsiteX3451" fmla="*/ 1828392 w 1863527"/>
              <a:gd name="connsiteY3451" fmla="*/ 1229609 h 2039475"/>
              <a:gd name="connsiteX3452" fmla="*/ 1828623 w 1863527"/>
              <a:gd name="connsiteY3452" fmla="*/ 1229609 h 2039475"/>
              <a:gd name="connsiteX3453" fmla="*/ 1829317 w 1863527"/>
              <a:gd name="connsiteY3453" fmla="*/ 1229609 h 2039475"/>
              <a:gd name="connsiteX3454" fmla="*/ 1834864 w 1863527"/>
              <a:gd name="connsiteY3454" fmla="*/ 1229609 h 2039475"/>
              <a:gd name="connsiteX3455" fmla="*/ 1834864 w 1863527"/>
              <a:gd name="connsiteY3455" fmla="*/ 1235661 h 2039475"/>
              <a:gd name="connsiteX3456" fmla="*/ 1834864 w 1863527"/>
              <a:gd name="connsiteY3456" fmla="*/ 1243955 h 2039475"/>
              <a:gd name="connsiteX3457" fmla="*/ 1845612 w 1863527"/>
              <a:gd name="connsiteY3457" fmla="*/ 1243955 h 2039475"/>
              <a:gd name="connsiteX3458" fmla="*/ 1849195 w 1863527"/>
              <a:gd name="connsiteY3458" fmla="*/ 1243955 h 2039475"/>
              <a:gd name="connsiteX3459" fmla="*/ 1845500 w 1863527"/>
              <a:gd name="connsiteY3459" fmla="*/ 1252585 h 2039475"/>
              <a:gd name="connsiteX3460" fmla="*/ 1843821 w 1863527"/>
              <a:gd name="connsiteY3460" fmla="*/ 1252921 h 2039475"/>
              <a:gd name="connsiteX3461" fmla="*/ 1843149 w 1863527"/>
              <a:gd name="connsiteY3461" fmla="*/ 1256284 h 2039475"/>
              <a:gd name="connsiteX3462" fmla="*/ 1843821 w 1863527"/>
              <a:gd name="connsiteY3462" fmla="*/ 1256508 h 2039475"/>
              <a:gd name="connsiteX3463" fmla="*/ 1843149 w 1863527"/>
              <a:gd name="connsiteY3463" fmla="*/ 1258077 h 2039475"/>
              <a:gd name="connsiteX3464" fmla="*/ 1849195 w 1863527"/>
              <a:gd name="connsiteY3464" fmla="*/ 1258301 h 2039475"/>
              <a:gd name="connsiteX3465" fmla="*/ 1849195 w 1863527"/>
              <a:gd name="connsiteY3465" fmla="*/ 1264354 h 2039475"/>
              <a:gd name="connsiteX3466" fmla="*/ 1849195 w 1863527"/>
              <a:gd name="connsiteY3466" fmla="*/ 1266595 h 2039475"/>
              <a:gd name="connsiteX3467" fmla="*/ 1849195 w 1863527"/>
              <a:gd name="connsiteY3467" fmla="*/ 1267268 h 2039475"/>
              <a:gd name="connsiteX3468" fmla="*/ 1849195 w 1863527"/>
              <a:gd name="connsiteY3468" fmla="*/ 1272648 h 2039475"/>
              <a:gd name="connsiteX3469" fmla="*/ 1834864 w 1863527"/>
              <a:gd name="connsiteY3469" fmla="*/ 1272648 h 2039475"/>
              <a:gd name="connsiteX3470" fmla="*/ 1834864 w 1863527"/>
              <a:gd name="connsiteY3470" fmla="*/ 1287457 h 2039475"/>
              <a:gd name="connsiteX3471" fmla="*/ 1829317 w 1863527"/>
              <a:gd name="connsiteY3471" fmla="*/ 1287457 h 2039475"/>
              <a:gd name="connsiteX3472" fmla="*/ 1828623 w 1863527"/>
              <a:gd name="connsiteY3472" fmla="*/ 1287457 h 2039475"/>
              <a:gd name="connsiteX3473" fmla="*/ 1820071 w 1863527"/>
              <a:gd name="connsiteY3473" fmla="*/ 1287457 h 2039475"/>
              <a:gd name="connsiteX3474" fmla="*/ 1820071 w 1863527"/>
              <a:gd name="connsiteY3474" fmla="*/ 1301803 h 2039475"/>
              <a:gd name="connsiteX3475" fmla="*/ 1805739 w 1863527"/>
              <a:gd name="connsiteY3475" fmla="*/ 1316149 h 2039475"/>
              <a:gd name="connsiteX3476" fmla="*/ 1814025 w 1863527"/>
              <a:gd name="connsiteY3476" fmla="*/ 1316149 h 2039475"/>
              <a:gd name="connsiteX3477" fmla="*/ 1814697 w 1863527"/>
              <a:gd name="connsiteY3477" fmla="*/ 1316149 h 2039475"/>
              <a:gd name="connsiteX3478" fmla="*/ 1820071 w 1863527"/>
              <a:gd name="connsiteY3478" fmla="*/ 1316149 h 2039475"/>
              <a:gd name="connsiteX3479" fmla="*/ 1820071 w 1863527"/>
              <a:gd name="connsiteY3479" fmla="*/ 1309873 h 2039475"/>
              <a:gd name="connsiteX3480" fmla="*/ 1820071 w 1863527"/>
              <a:gd name="connsiteY3480" fmla="*/ 1308976 h 2039475"/>
              <a:gd name="connsiteX3481" fmla="*/ 1820071 w 1863527"/>
              <a:gd name="connsiteY3481" fmla="*/ 1301803 h 2039475"/>
              <a:gd name="connsiteX3482" fmla="*/ 1834864 w 1863527"/>
              <a:gd name="connsiteY3482" fmla="*/ 1301803 h 2039475"/>
              <a:gd name="connsiteX3483" fmla="*/ 1834864 w 1863527"/>
              <a:gd name="connsiteY3483" fmla="*/ 1316149 h 2039475"/>
              <a:gd name="connsiteX3484" fmla="*/ 1834864 w 1863527"/>
              <a:gd name="connsiteY3484" fmla="*/ 1322202 h 2039475"/>
              <a:gd name="connsiteX3485" fmla="*/ 1834864 w 1863527"/>
              <a:gd name="connsiteY3485" fmla="*/ 1330495 h 2039475"/>
              <a:gd name="connsiteX3486" fmla="*/ 1820071 w 1863527"/>
              <a:gd name="connsiteY3486" fmla="*/ 1330495 h 2039475"/>
              <a:gd name="connsiteX3487" fmla="*/ 1821920 w 1863527"/>
              <a:gd name="connsiteY3487" fmla="*/ 1330495 h 2039475"/>
              <a:gd name="connsiteX3488" fmla="*/ 1834864 w 1863527"/>
              <a:gd name="connsiteY3488" fmla="*/ 1330495 h 2039475"/>
              <a:gd name="connsiteX3489" fmla="*/ 1834864 w 1863527"/>
              <a:gd name="connsiteY3489" fmla="*/ 1345304 h 2039475"/>
              <a:gd name="connsiteX3490" fmla="*/ 1820071 w 1863527"/>
              <a:gd name="connsiteY3490" fmla="*/ 1345304 h 2039475"/>
              <a:gd name="connsiteX3491" fmla="*/ 1805739 w 1863527"/>
              <a:gd name="connsiteY3491" fmla="*/ 1359650 h 2039475"/>
              <a:gd name="connsiteX3492" fmla="*/ 1820071 w 1863527"/>
              <a:gd name="connsiteY3492" fmla="*/ 1359650 h 2039475"/>
              <a:gd name="connsiteX3493" fmla="*/ 1805739 w 1863527"/>
              <a:gd name="connsiteY3493" fmla="*/ 1373997 h 2039475"/>
              <a:gd name="connsiteX3494" fmla="*/ 1820071 w 1863527"/>
              <a:gd name="connsiteY3494" fmla="*/ 1359650 h 2039475"/>
              <a:gd name="connsiteX3495" fmla="*/ 1820071 w 1863527"/>
              <a:gd name="connsiteY3495" fmla="*/ 1373997 h 2039475"/>
              <a:gd name="connsiteX3496" fmla="*/ 1805739 w 1863527"/>
              <a:gd name="connsiteY3496" fmla="*/ 1388343 h 2039475"/>
              <a:gd name="connsiteX3497" fmla="*/ 1791408 w 1863527"/>
              <a:gd name="connsiteY3497" fmla="*/ 1403152 h 2039475"/>
              <a:gd name="connsiteX3498" fmla="*/ 1782856 w 1863527"/>
              <a:gd name="connsiteY3498" fmla="*/ 1403152 h 2039475"/>
              <a:gd name="connsiteX3499" fmla="*/ 1782162 w 1863527"/>
              <a:gd name="connsiteY3499" fmla="*/ 1403152 h 2039475"/>
              <a:gd name="connsiteX3500" fmla="*/ 1776615 w 1863527"/>
              <a:gd name="connsiteY3500" fmla="*/ 1403152 h 2039475"/>
              <a:gd name="connsiteX3501" fmla="*/ 1776615 w 1863527"/>
              <a:gd name="connsiteY3501" fmla="*/ 1397598 h 2039475"/>
              <a:gd name="connsiteX3502" fmla="*/ 1776615 w 1863527"/>
              <a:gd name="connsiteY3502" fmla="*/ 1396904 h 2039475"/>
              <a:gd name="connsiteX3503" fmla="*/ 1776615 w 1863527"/>
              <a:gd name="connsiteY3503" fmla="*/ 1388343 h 2039475"/>
              <a:gd name="connsiteX3504" fmla="*/ 1762283 w 1863527"/>
              <a:gd name="connsiteY3504" fmla="*/ 1403152 h 2039475"/>
              <a:gd name="connsiteX3505" fmla="*/ 1762283 w 1863527"/>
              <a:gd name="connsiteY3505" fmla="*/ 1388343 h 2039475"/>
              <a:gd name="connsiteX3506" fmla="*/ 1762283 w 1863527"/>
              <a:gd name="connsiteY3506" fmla="*/ 1403152 h 2039475"/>
              <a:gd name="connsiteX3507" fmla="*/ 1776615 w 1863527"/>
              <a:gd name="connsiteY3507" fmla="*/ 1403152 h 2039475"/>
              <a:gd name="connsiteX3508" fmla="*/ 1776615 w 1863527"/>
              <a:gd name="connsiteY3508" fmla="*/ 1404945 h 2039475"/>
              <a:gd name="connsiteX3509" fmla="*/ 1776615 w 1863527"/>
              <a:gd name="connsiteY3509" fmla="*/ 1408532 h 2039475"/>
              <a:gd name="connsiteX3510" fmla="*/ 1776615 w 1863527"/>
              <a:gd name="connsiteY3510" fmla="*/ 1409204 h 2039475"/>
              <a:gd name="connsiteX3511" fmla="*/ 1776615 w 1863527"/>
              <a:gd name="connsiteY3511" fmla="*/ 1415705 h 2039475"/>
              <a:gd name="connsiteX3512" fmla="*/ 1776615 w 1863527"/>
              <a:gd name="connsiteY3512" fmla="*/ 1417498 h 2039475"/>
              <a:gd name="connsiteX3513" fmla="*/ 1776615 w 1863527"/>
              <a:gd name="connsiteY3513" fmla="*/ 1431844 h 2039475"/>
              <a:gd name="connsiteX3514" fmla="*/ 1791408 w 1863527"/>
              <a:gd name="connsiteY3514" fmla="*/ 1431844 h 2039475"/>
              <a:gd name="connsiteX3515" fmla="*/ 1791408 w 1863527"/>
              <a:gd name="connsiteY3515" fmla="*/ 1446190 h 2039475"/>
              <a:gd name="connsiteX3516" fmla="*/ 1776615 w 1863527"/>
              <a:gd name="connsiteY3516" fmla="*/ 1446190 h 2039475"/>
              <a:gd name="connsiteX3517" fmla="*/ 1762283 w 1863527"/>
              <a:gd name="connsiteY3517" fmla="*/ 1446190 h 2039475"/>
              <a:gd name="connsiteX3518" fmla="*/ 1764075 w 1863527"/>
              <a:gd name="connsiteY3518" fmla="*/ 1446190 h 2039475"/>
              <a:gd name="connsiteX3519" fmla="*/ 1776615 w 1863527"/>
              <a:gd name="connsiteY3519" fmla="*/ 1446190 h 2039475"/>
              <a:gd name="connsiteX3520" fmla="*/ 1776615 w 1863527"/>
              <a:gd name="connsiteY3520" fmla="*/ 1460999 h 2039475"/>
              <a:gd name="connsiteX3521" fmla="*/ 1762283 w 1863527"/>
              <a:gd name="connsiteY3521" fmla="*/ 1460999 h 2039475"/>
              <a:gd name="connsiteX3522" fmla="*/ 1762283 w 1863527"/>
              <a:gd name="connsiteY3522" fmla="*/ 1475346 h 2039475"/>
              <a:gd name="connsiteX3523" fmla="*/ 1776615 w 1863527"/>
              <a:gd name="connsiteY3523" fmla="*/ 1460999 h 2039475"/>
              <a:gd name="connsiteX3524" fmla="*/ 1776615 w 1863527"/>
              <a:gd name="connsiteY3524" fmla="*/ 1475346 h 2039475"/>
              <a:gd name="connsiteX3525" fmla="*/ 1776615 w 1863527"/>
              <a:gd name="connsiteY3525" fmla="*/ 1489692 h 2039475"/>
              <a:gd name="connsiteX3526" fmla="*/ 1762283 w 1863527"/>
              <a:gd name="connsiteY3526" fmla="*/ 1504038 h 2039475"/>
              <a:gd name="connsiteX3527" fmla="*/ 1762283 w 1863527"/>
              <a:gd name="connsiteY3527" fmla="*/ 1518847 h 2039475"/>
              <a:gd name="connsiteX3528" fmla="*/ 1747952 w 1863527"/>
              <a:gd name="connsiteY3528" fmla="*/ 1533193 h 2039475"/>
              <a:gd name="connsiteX3529" fmla="*/ 1747952 w 1863527"/>
              <a:gd name="connsiteY3529" fmla="*/ 1534986 h 2039475"/>
              <a:gd name="connsiteX3530" fmla="*/ 1747952 w 1863527"/>
              <a:gd name="connsiteY3530" fmla="*/ 1541487 h 2039475"/>
              <a:gd name="connsiteX3531" fmla="*/ 1747952 w 1863527"/>
              <a:gd name="connsiteY3531" fmla="*/ 1542159 h 2039475"/>
              <a:gd name="connsiteX3532" fmla="*/ 1747952 w 1863527"/>
              <a:gd name="connsiteY3532" fmla="*/ 1547539 h 2039475"/>
              <a:gd name="connsiteX3533" fmla="*/ 1747952 w 1863527"/>
              <a:gd name="connsiteY3533" fmla="*/ 1561886 h 2039475"/>
              <a:gd name="connsiteX3534" fmla="*/ 1733621 w 1863527"/>
              <a:gd name="connsiteY3534" fmla="*/ 1561886 h 2039475"/>
              <a:gd name="connsiteX3535" fmla="*/ 1733621 w 1863527"/>
              <a:gd name="connsiteY3535" fmla="*/ 1576695 h 2039475"/>
              <a:gd name="connsiteX3536" fmla="*/ 1733621 w 1863527"/>
              <a:gd name="connsiteY3536" fmla="*/ 1591041 h 2039475"/>
              <a:gd name="connsiteX3537" fmla="*/ 1733621 w 1863527"/>
              <a:gd name="connsiteY3537" fmla="*/ 1592834 h 2039475"/>
              <a:gd name="connsiteX3538" fmla="*/ 1733621 w 1863527"/>
              <a:gd name="connsiteY3538" fmla="*/ 1599335 h 2039475"/>
              <a:gd name="connsiteX3539" fmla="*/ 1733621 w 1863527"/>
              <a:gd name="connsiteY3539" fmla="*/ 1600007 h 2039475"/>
              <a:gd name="connsiteX3540" fmla="*/ 1733621 w 1863527"/>
              <a:gd name="connsiteY3540" fmla="*/ 1605387 h 2039475"/>
              <a:gd name="connsiteX3541" fmla="*/ 1718827 w 1863527"/>
              <a:gd name="connsiteY3541" fmla="*/ 1605387 h 2039475"/>
              <a:gd name="connsiteX3542" fmla="*/ 1718827 w 1863527"/>
              <a:gd name="connsiteY3542" fmla="*/ 1619733 h 2039475"/>
              <a:gd name="connsiteX3543" fmla="*/ 1718827 w 1863527"/>
              <a:gd name="connsiteY3543" fmla="*/ 1621584 h 2039475"/>
              <a:gd name="connsiteX3544" fmla="*/ 1718827 w 1863527"/>
              <a:gd name="connsiteY3544" fmla="*/ 1625287 h 2039475"/>
              <a:gd name="connsiteX3545" fmla="*/ 1718827 w 1863527"/>
              <a:gd name="connsiteY3545" fmla="*/ 1625981 h 2039475"/>
              <a:gd name="connsiteX3546" fmla="*/ 1718827 w 1863527"/>
              <a:gd name="connsiteY3546" fmla="*/ 1634542 h 2039475"/>
              <a:gd name="connsiteX3547" fmla="*/ 1704496 w 1863527"/>
              <a:gd name="connsiteY3547" fmla="*/ 1634542 h 2039475"/>
              <a:gd name="connsiteX3548" fmla="*/ 1704496 w 1863527"/>
              <a:gd name="connsiteY3548" fmla="*/ 1628063 h 2039475"/>
              <a:gd name="connsiteX3549" fmla="*/ 1704496 w 1863527"/>
              <a:gd name="connsiteY3549" fmla="*/ 1627138 h 2039475"/>
              <a:gd name="connsiteX3550" fmla="*/ 1704496 w 1863527"/>
              <a:gd name="connsiteY3550" fmla="*/ 1619733 h 2039475"/>
              <a:gd name="connsiteX3551" fmla="*/ 1690165 w 1863527"/>
              <a:gd name="connsiteY3551" fmla="*/ 1634542 h 2039475"/>
              <a:gd name="connsiteX3552" fmla="*/ 1675833 w 1863527"/>
              <a:gd name="connsiteY3552" fmla="*/ 1634542 h 2039475"/>
              <a:gd name="connsiteX3553" fmla="*/ 1675833 w 1863527"/>
              <a:gd name="connsiteY3553" fmla="*/ 1632691 h 2039475"/>
              <a:gd name="connsiteX3554" fmla="*/ 1675833 w 1863527"/>
              <a:gd name="connsiteY3554" fmla="*/ 1621584 h 2039475"/>
              <a:gd name="connsiteX3555" fmla="*/ 1675833 w 1863527"/>
              <a:gd name="connsiteY3555" fmla="*/ 1619733 h 2039475"/>
              <a:gd name="connsiteX3556" fmla="*/ 1690165 w 1863527"/>
              <a:gd name="connsiteY3556" fmla="*/ 1619733 h 2039475"/>
              <a:gd name="connsiteX3557" fmla="*/ 1690165 w 1863527"/>
              <a:gd name="connsiteY3557" fmla="*/ 1614353 h 2039475"/>
              <a:gd name="connsiteX3558" fmla="*/ 1690165 w 1863527"/>
              <a:gd name="connsiteY3558" fmla="*/ 1613681 h 2039475"/>
              <a:gd name="connsiteX3559" fmla="*/ 1690165 w 1863527"/>
              <a:gd name="connsiteY3559" fmla="*/ 1611439 h 2039475"/>
              <a:gd name="connsiteX3560" fmla="*/ 1690165 w 1863527"/>
              <a:gd name="connsiteY3560" fmla="*/ 1610767 h 2039475"/>
              <a:gd name="connsiteX3561" fmla="*/ 1690165 w 1863527"/>
              <a:gd name="connsiteY3561" fmla="*/ 1607181 h 2039475"/>
              <a:gd name="connsiteX3562" fmla="*/ 1690165 w 1863527"/>
              <a:gd name="connsiteY3562" fmla="*/ 1605387 h 2039475"/>
              <a:gd name="connsiteX3563" fmla="*/ 1690165 w 1863527"/>
              <a:gd name="connsiteY3563" fmla="*/ 1591041 h 2039475"/>
              <a:gd name="connsiteX3564" fmla="*/ 1696211 w 1863527"/>
              <a:gd name="connsiteY3564" fmla="*/ 1591041 h 2039475"/>
              <a:gd name="connsiteX3565" fmla="*/ 1704496 w 1863527"/>
              <a:gd name="connsiteY3565" fmla="*/ 1591041 h 2039475"/>
              <a:gd name="connsiteX3566" fmla="*/ 1704496 w 1863527"/>
              <a:gd name="connsiteY3566" fmla="*/ 1576695 h 2039475"/>
              <a:gd name="connsiteX3567" fmla="*/ 1690165 w 1863527"/>
              <a:gd name="connsiteY3567" fmla="*/ 1576695 h 2039475"/>
              <a:gd name="connsiteX3568" fmla="*/ 1690165 w 1863527"/>
              <a:gd name="connsiteY3568" fmla="*/ 1591041 h 2039475"/>
              <a:gd name="connsiteX3569" fmla="*/ 1675833 w 1863527"/>
              <a:gd name="connsiteY3569" fmla="*/ 1591041 h 2039475"/>
              <a:gd name="connsiteX3570" fmla="*/ 1690165 w 1863527"/>
              <a:gd name="connsiteY3570" fmla="*/ 1605387 h 2039475"/>
              <a:gd name="connsiteX3571" fmla="*/ 1675833 w 1863527"/>
              <a:gd name="connsiteY3571" fmla="*/ 1605387 h 2039475"/>
              <a:gd name="connsiteX3572" fmla="*/ 1675833 w 1863527"/>
              <a:gd name="connsiteY3572" fmla="*/ 1619733 h 2039475"/>
              <a:gd name="connsiteX3573" fmla="*/ 1661502 w 1863527"/>
              <a:gd name="connsiteY3573" fmla="*/ 1634542 h 2039475"/>
              <a:gd name="connsiteX3574" fmla="*/ 1675833 w 1863527"/>
              <a:gd name="connsiteY3574" fmla="*/ 1634542 h 2039475"/>
              <a:gd name="connsiteX3575" fmla="*/ 1675833 w 1863527"/>
              <a:gd name="connsiteY3575" fmla="*/ 1648888 h 2039475"/>
              <a:gd name="connsiteX3576" fmla="*/ 1661502 w 1863527"/>
              <a:gd name="connsiteY3576" fmla="*/ 1648888 h 2039475"/>
              <a:gd name="connsiteX3577" fmla="*/ 1661502 w 1863527"/>
              <a:gd name="connsiteY3577" fmla="*/ 1663235 h 2039475"/>
              <a:gd name="connsiteX3578" fmla="*/ 1675833 w 1863527"/>
              <a:gd name="connsiteY3578" fmla="*/ 1648888 h 2039475"/>
              <a:gd name="connsiteX3579" fmla="*/ 1675833 w 1863527"/>
              <a:gd name="connsiteY3579" fmla="*/ 1663235 h 2039475"/>
              <a:gd name="connsiteX3580" fmla="*/ 1675833 w 1863527"/>
              <a:gd name="connsiteY3580" fmla="*/ 1668615 h 2039475"/>
              <a:gd name="connsiteX3581" fmla="*/ 1675833 w 1863527"/>
              <a:gd name="connsiteY3581" fmla="*/ 1669287 h 2039475"/>
              <a:gd name="connsiteX3582" fmla="*/ 1675833 w 1863527"/>
              <a:gd name="connsiteY3582" fmla="*/ 1677581 h 2039475"/>
              <a:gd name="connsiteX3583" fmla="*/ 1672250 w 1863527"/>
              <a:gd name="connsiteY3583" fmla="*/ 1677581 h 2039475"/>
              <a:gd name="connsiteX3584" fmla="*/ 1661502 w 1863527"/>
              <a:gd name="connsiteY3584" fmla="*/ 1677581 h 2039475"/>
              <a:gd name="connsiteX3585" fmla="*/ 1661502 w 1863527"/>
              <a:gd name="connsiteY3585" fmla="*/ 1692390 h 2039475"/>
              <a:gd name="connsiteX3586" fmla="*/ 1675833 w 1863527"/>
              <a:gd name="connsiteY3586" fmla="*/ 1692390 h 2039475"/>
              <a:gd name="connsiteX3587" fmla="*/ 1675833 w 1863527"/>
              <a:gd name="connsiteY3587" fmla="*/ 1694183 h 2039475"/>
              <a:gd name="connsiteX3588" fmla="*/ 1675833 w 1863527"/>
              <a:gd name="connsiteY3588" fmla="*/ 1700684 h 2039475"/>
              <a:gd name="connsiteX3589" fmla="*/ 1675833 w 1863527"/>
              <a:gd name="connsiteY3589" fmla="*/ 1701356 h 2039475"/>
              <a:gd name="connsiteX3590" fmla="*/ 1675833 w 1863527"/>
              <a:gd name="connsiteY3590" fmla="*/ 1706736 h 2039475"/>
              <a:gd name="connsiteX3591" fmla="*/ 1661502 w 1863527"/>
              <a:gd name="connsiteY3591" fmla="*/ 1706736 h 2039475"/>
              <a:gd name="connsiteX3592" fmla="*/ 1661502 w 1863527"/>
              <a:gd name="connsiteY3592" fmla="*/ 1721082 h 2039475"/>
              <a:gd name="connsiteX3593" fmla="*/ 1646709 w 1863527"/>
              <a:gd name="connsiteY3593" fmla="*/ 1721082 h 2039475"/>
              <a:gd name="connsiteX3594" fmla="*/ 1646709 w 1863527"/>
              <a:gd name="connsiteY3594" fmla="*/ 1735428 h 2039475"/>
              <a:gd name="connsiteX3595" fmla="*/ 1641335 w 1863527"/>
              <a:gd name="connsiteY3595" fmla="*/ 1735428 h 2039475"/>
              <a:gd name="connsiteX3596" fmla="*/ 1640663 w 1863527"/>
              <a:gd name="connsiteY3596" fmla="*/ 1735428 h 2039475"/>
              <a:gd name="connsiteX3597" fmla="*/ 1632377 w 1863527"/>
              <a:gd name="connsiteY3597" fmla="*/ 1735428 h 2039475"/>
              <a:gd name="connsiteX3598" fmla="*/ 1632377 w 1863527"/>
              <a:gd name="connsiteY3598" fmla="*/ 1739131 h 2039475"/>
              <a:gd name="connsiteX3599" fmla="*/ 1632377 w 1863527"/>
              <a:gd name="connsiteY3599" fmla="*/ 1750237 h 2039475"/>
              <a:gd name="connsiteX3600" fmla="*/ 1625212 w 1863527"/>
              <a:gd name="connsiteY3600" fmla="*/ 1744684 h 2039475"/>
              <a:gd name="connsiteX3601" fmla="*/ 1618046 w 1863527"/>
              <a:gd name="connsiteY3601" fmla="*/ 1750237 h 2039475"/>
              <a:gd name="connsiteX3602" fmla="*/ 1625212 w 1863527"/>
              <a:gd name="connsiteY3602" fmla="*/ 1744684 h 2039475"/>
              <a:gd name="connsiteX3603" fmla="*/ 1632377 w 1863527"/>
              <a:gd name="connsiteY3603" fmla="*/ 1750237 h 2039475"/>
              <a:gd name="connsiteX3604" fmla="*/ 1634169 w 1863527"/>
              <a:gd name="connsiteY3604" fmla="*/ 1750237 h 2039475"/>
              <a:gd name="connsiteX3605" fmla="*/ 1640663 w 1863527"/>
              <a:gd name="connsiteY3605" fmla="*/ 1750237 h 2039475"/>
              <a:gd name="connsiteX3606" fmla="*/ 1646709 w 1863527"/>
              <a:gd name="connsiteY3606" fmla="*/ 1750237 h 2039475"/>
              <a:gd name="connsiteX3607" fmla="*/ 1646709 w 1863527"/>
              <a:gd name="connsiteY3607" fmla="*/ 1764584 h 2039475"/>
              <a:gd name="connsiteX3608" fmla="*/ 1646709 w 1863527"/>
              <a:gd name="connsiteY3608" fmla="*/ 1778930 h 2039475"/>
              <a:gd name="connsiteX3609" fmla="*/ 1632377 w 1863527"/>
              <a:gd name="connsiteY3609" fmla="*/ 1778930 h 2039475"/>
              <a:gd name="connsiteX3610" fmla="*/ 1646709 w 1863527"/>
              <a:gd name="connsiteY3610" fmla="*/ 1778930 h 2039475"/>
              <a:gd name="connsiteX3611" fmla="*/ 1646709 w 1863527"/>
              <a:gd name="connsiteY3611" fmla="*/ 1793276 h 2039475"/>
              <a:gd name="connsiteX3612" fmla="*/ 1632377 w 1863527"/>
              <a:gd name="connsiteY3612" fmla="*/ 1793276 h 2039475"/>
              <a:gd name="connsiteX3613" fmla="*/ 1632377 w 1863527"/>
              <a:gd name="connsiteY3613" fmla="*/ 1793276 h 2039475"/>
              <a:gd name="connsiteX3614" fmla="*/ 1618046 w 1863527"/>
              <a:gd name="connsiteY3614" fmla="*/ 1793276 h 2039475"/>
              <a:gd name="connsiteX3615" fmla="*/ 1603715 w 1863527"/>
              <a:gd name="connsiteY3615" fmla="*/ 1793276 h 2039475"/>
              <a:gd name="connsiteX3616" fmla="*/ 1603715 w 1863527"/>
              <a:gd name="connsiteY3616" fmla="*/ 1808085 h 2039475"/>
              <a:gd name="connsiteX3617" fmla="*/ 1618046 w 1863527"/>
              <a:gd name="connsiteY3617" fmla="*/ 1793276 h 2039475"/>
              <a:gd name="connsiteX3618" fmla="*/ 1618046 w 1863527"/>
              <a:gd name="connsiteY3618" fmla="*/ 1808085 h 2039475"/>
              <a:gd name="connsiteX3619" fmla="*/ 1618046 w 1863527"/>
              <a:gd name="connsiteY3619" fmla="*/ 1816155 h 2039475"/>
              <a:gd name="connsiteX3620" fmla="*/ 1618046 w 1863527"/>
              <a:gd name="connsiteY3620" fmla="*/ 1816379 h 2039475"/>
              <a:gd name="connsiteX3621" fmla="*/ 1618046 w 1863527"/>
              <a:gd name="connsiteY3621" fmla="*/ 1817052 h 2039475"/>
              <a:gd name="connsiteX3622" fmla="*/ 1618046 w 1863527"/>
              <a:gd name="connsiteY3622" fmla="*/ 1822431 h 2039475"/>
              <a:gd name="connsiteX3623" fmla="*/ 1603715 w 1863527"/>
              <a:gd name="connsiteY3623" fmla="*/ 1822431 h 2039475"/>
              <a:gd name="connsiteX3624" fmla="*/ 1588921 w 1863527"/>
              <a:gd name="connsiteY3624" fmla="*/ 1808085 h 2039475"/>
              <a:gd name="connsiteX3625" fmla="*/ 1574590 w 1863527"/>
              <a:gd name="connsiteY3625" fmla="*/ 1808085 h 2039475"/>
              <a:gd name="connsiteX3626" fmla="*/ 1560259 w 1863527"/>
              <a:gd name="connsiteY3626" fmla="*/ 1793276 h 2039475"/>
              <a:gd name="connsiteX3627" fmla="*/ 1545927 w 1863527"/>
              <a:gd name="connsiteY3627" fmla="*/ 1793276 h 2039475"/>
              <a:gd name="connsiteX3628" fmla="*/ 1545927 w 1863527"/>
              <a:gd name="connsiteY3628" fmla="*/ 1778930 h 2039475"/>
              <a:gd name="connsiteX3629" fmla="*/ 1531134 w 1863527"/>
              <a:gd name="connsiteY3629" fmla="*/ 1778930 h 2039475"/>
              <a:gd name="connsiteX3630" fmla="*/ 1516803 w 1863527"/>
              <a:gd name="connsiteY3630" fmla="*/ 1778930 h 2039475"/>
              <a:gd name="connsiteX3631" fmla="*/ 1516803 w 1863527"/>
              <a:gd name="connsiteY3631" fmla="*/ 1764584 h 2039475"/>
              <a:gd name="connsiteX3632" fmla="*/ 1502471 w 1863527"/>
              <a:gd name="connsiteY3632" fmla="*/ 1764584 h 2039475"/>
              <a:gd name="connsiteX3633" fmla="*/ 1502471 w 1863527"/>
              <a:gd name="connsiteY3633" fmla="*/ 1750237 h 2039475"/>
              <a:gd name="connsiteX3634" fmla="*/ 1488140 w 1863527"/>
              <a:gd name="connsiteY3634" fmla="*/ 1750237 h 2039475"/>
              <a:gd name="connsiteX3635" fmla="*/ 1473347 w 1863527"/>
              <a:gd name="connsiteY3635" fmla="*/ 1750237 h 2039475"/>
              <a:gd name="connsiteX3636" fmla="*/ 1473347 w 1863527"/>
              <a:gd name="connsiteY3636" fmla="*/ 1735428 h 2039475"/>
              <a:gd name="connsiteX3637" fmla="*/ 1488140 w 1863527"/>
              <a:gd name="connsiteY3637" fmla="*/ 1721082 h 2039475"/>
              <a:gd name="connsiteX3638" fmla="*/ 1473347 w 1863527"/>
              <a:gd name="connsiteY3638" fmla="*/ 1735428 h 2039475"/>
              <a:gd name="connsiteX3639" fmla="*/ 1459015 w 1863527"/>
              <a:gd name="connsiteY3639" fmla="*/ 1735428 h 2039475"/>
              <a:gd name="connsiteX3640" fmla="*/ 1444684 w 1863527"/>
              <a:gd name="connsiteY3640" fmla="*/ 1721082 h 2039475"/>
              <a:gd name="connsiteX3641" fmla="*/ 1430353 w 1863527"/>
              <a:gd name="connsiteY3641" fmla="*/ 1706736 h 2039475"/>
              <a:gd name="connsiteX3642" fmla="*/ 1438414 w 1863527"/>
              <a:gd name="connsiteY3642" fmla="*/ 1706736 h 2039475"/>
              <a:gd name="connsiteX3643" fmla="*/ 1438638 w 1863527"/>
              <a:gd name="connsiteY3643" fmla="*/ 1706736 h 2039475"/>
              <a:gd name="connsiteX3644" fmla="*/ 1439310 w 1863527"/>
              <a:gd name="connsiteY3644" fmla="*/ 1706736 h 2039475"/>
              <a:gd name="connsiteX3645" fmla="*/ 1444684 w 1863527"/>
              <a:gd name="connsiteY3645" fmla="*/ 1706736 h 2039475"/>
              <a:gd name="connsiteX3646" fmla="*/ 1444684 w 1863527"/>
              <a:gd name="connsiteY3646" fmla="*/ 1698442 h 2039475"/>
              <a:gd name="connsiteX3647" fmla="*/ 1444684 w 1863527"/>
              <a:gd name="connsiteY3647" fmla="*/ 1697770 h 2039475"/>
              <a:gd name="connsiteX3648" fmla="*/ 1444684 w 1863527"/>
              <a:gd name="connsiteY3648" fmla="*/ 1692390 h 2039475"/>
              <a:gd name="connsiteX3649" fmla="*/ 1459015 w 1863527"/>
              <a:gd name="connsiteY3649" fmla="*/ 1677581 h 2039475"/>
              <a:gd name="connsiteX3650" fmla="*/ 1446475 w 1863527"/>
              <a:gd name="connsiteY3650" fmla="*/ 1677581 h 2039475"/>
              <a:gd name="connsiteX3651" fmla="*/ 1444684 w 1863527"/>
              <a:gd name="connsiteY3651" fmla="*/ 1677581 h 2039475"/>
              <a:gd name="connsiteX3652" fmla="*/ 1444684 w 1863527"/>
              <a:gd name="connsiteY3652" fmla="*/ 1683134 h 2039475"/>
              <a:gd name="connsiteX3653" fmla="*/ 1444684 w 1863527"/>
              <a:gd name="connsiteY3653" fmla="*/ 1683828 h 2039475"/>
              <a:gd name="connsiteX3654" fmla="*/ 1444684 w 1863527"/>
              <a:gd name="connsiteY3654" fmla="*/ 1686142 h 2039475"/>
              <a:gd name="connsiteX3655" fmla="*/ 1444684 w 1863527"/>
              <a:gd name="connsiteY3655" fmla="*/ 1686836 h 2039475"/>
              <a:gd name="connsiteX3656" fmla="*/ 1444684 w 1863527"/>
              <a:gd name="connsiteY3656" fmla="*/ 1688687 h 2039475"/>
              <a:gd name="connsiteX3657" fmla="*/ 1444684 w 1863527"/>
              <a:gd name="connsiteY3657" fmla="*/ 1692390 h 2039475"/>
              <a:gd name="connsiteX3658" fmla="*/ 1430353 w 1863527"/>
              <a:gd name="connsiteY3658" fmla="*/ 1706736 h 2039475"/>
              <a:gd name="connsiteX3659" fmla="*/ 1415559 w 1863527"/>
              <a:gd name="connsiteY3659" fmla="*/ 1706736 h 2039475"/>
              <a:gd name="connsiteX3660" fmla="*/ 1415559 w 1863527"/>
              <a:gd name="connsiteY3660" fmla="*/ 1721082 h 2039475"/>
              <a:gd name="connsiteX3661" fmla="*/ 1430353 w 1863527"/>
              <a:gd name="connsiteY3661" fmla="*/ 1721082 h 2039475"/>
              <a:gd name="connsiteX3662" fmla="*/ 1430353 w 1863527"/>
              <a:gd name="connsiteY3662" fmla="*/ 1735428 h 2039475"/>
              <a:gd name="connsiteX3663" fmla="*/ 1430353 w 1863527"/>
              <a:gd name="connsiteY3663" fmla="*/ 1750237 h 2039475"/>
              <a:gd name="connsiteX3664" fmla="*/ 1438414 w 1863527"/>
              <a:gd name="connsiteY3664" fmla="*/ 1750237 h 2039475"/>
              <a:gd name="connsiteX3665" fmla="*/ 1438638 w 1863527"/>
              <a:gd name="connsiteY3665" fmla="*/ 1750237 h 2039475"/>
              <a:gd name="connsiteX3666" fmla="*/ 1439310 w 1863527"/>
              <a:gd name="connsiteY3666" fmla="*/ 1750237 h 2039475"/>
              <a:gd name="connsiteX3667" fmla="*/ 1444684 w 1863527"/>
              <a:gd name="connsiteY3667" fmla="*/ 1750237 h 2039475"/>
              <a:gd name="connsiteX3668" fmla="*/ 1444684 w 1863527"/>
              <a:gd name="connsiteY3668" fmla="*/ 1764584 h 2039475"/>
              <a:gd name="connsiteX3669" fmla="*/ 1444684 w 1863527"/>
              <a:gd name="connsiteY3669" fmla="*/ 1778930 h 2039475"/>
              <a:gd name="connsiteX3670" fmla="*/ 1459015 w 1863527"/>
              <a:gd name="connsiteY3670" fmla="*/ 1778930 h 2039475"/>
              <a:gd name="connsiteX3671" fmla="*/ 1444684 w 1863527"/>
              <a:gd name="connsiteY3671" fmla="*/ 1793276 h 2039475"/>
              <a:gd name="connsiteX3672" fmla="*/ 1459015 w 1863527"/>
              <a:gd name="connsiteY3672" fmla="*/ 1793276 h 2039475"/>
              <a:gd name="connsiteX3673" fmla="*/ 1459015 w 1863527"/>
              <a:gd name="connsiteY3673" fmla="*/ 1793276 h 2039475"/>
              <a:gd name="connsiteX3674" fmla="*/ 1459015 w 1863527"/>
              <a:gd name="connsiteY3674" fmla="*/ 1808085 h 2039475"/>
              <a:gd name="connsiteX3675" fmla="*/ 1459015 w 1863527"/>
              <a:gd name="connsiteY3675" fmla="*/ 1822431 h 2039475"/>
              <a:gd name="connsiteX3676" fmla="*/ 1459015 w 1863527"/>
              <a:gd name="connsiteY3676" fmla="*/ 1836777 h 2039475"/>
              <a:gd name="connsiteX3677" fmla="*/ 1459015 w 1863527"/>
              <a:gd name="connsiteY3677" fmla="*/ 1851124 h 2039475"/>
              <a:gd name="connsiteX3678" fmla="*/ 1467077 w 1863527"/>
              <a:gd name="connsiteY3678" fmla="*/ 1851124 h 2039475"/>
              <a:gd name="connsiteX3679" fmla="*/ 1469764 w 1863527"/>
              <a:gd name="connsiteY3679" fmla="*/ 1851124 h 2039475"/>
              <a:gd name="connsiteX3680" fmla="*/ 1473347 w 1863527"/>
              <a:gd name="connsiteY3680" fmla="*/ 1851124 h 2039475"/>
              <a:gd name="connsiteX3681" fmla="*/ 1473347 w 1863527"/>
              <a:gd name="connsiteY3681" fmla="*/ 1865933 h 2039475"/>
              <a:gd name="connsiteX3682" fmla="*/ 1465061 w 1863527"/>
              <a:gd name="connsiteY3682" fmla="*/ 1865933 h 2039475"/>
              <a:gd name="connsiteX3683" fmla="*/ 1464389 w 1863527"/>
              <a:gd name="connsiteY3683" fmla="*/ 1865933 h 2039475"/>
              <a:gd name="connsiteX3684" fmla="*/ 1459015 w 1863527"/>
              <a:gd name="connsiteY3684" fmla="*/ 1865933 h 2039475"/>
              <a:gd name="connsiteX3685" fmla="*/ 1459015 w 1863527"/>
              <a:gd name="connsiteY3685" fmla="*/ 1880279 h 2039475"/>
              <a:gd name="connsiteX3686" fmla="*/ 1459015 w 1863527"/>
              <a:gd name="connsiteY3686" fmla="*/ 1894625 h 2039475"/>
              <a:gd name="connsiteX3687" fmla="*/ 1459015 w 1863527"/>
              <a:gd name="connsiteY3687" fmla="*/ 1896418 h 2039475"/>
              <a:gd name="connsiteX3688" fmla="*/ 1459015 w 1863527"/>
              <a:gd name="connsiteY3688" fmla="*/ 1908971 h 2039475"/>
              <a:gd name="connsiteX3689" fmla="*/ 1459015 w 1863527"/>
              <a:gd name="connsiteY3689" fmla="*/ 1923780 h 2039475"/>
              <a:gd name="connsiteX3690" fmla="*/ 1444684 w 1863527"/>
              <a:gd name="connsiteY3690" fmla="*/ 1938126 h 2039475"/>
              <a:gd name="connsiteX3691" fmla="*/ 1444684 w 1863527"/>
              <a:gd name="connsiteY3691" fmla="*/ 1923780 h 2039475"/>
              <a:gd name="connsiteX3692" fmla="*/ 1444684 w 1863527"/>
              <a:gd name="connsiteY3692" fmla="*/ 1908971 h 2039475"/>
              <a:gd name="connsiteX3693" fmla="*/ 1444684 w 1863527"/>
              <a:gd name="connsiteY3693" fmla="*/ 1903591 h 2039475"/>
              <a:gd name="connsiteX3694" fmla="*/ 1444684 w 1863527"/>
              <a:gd name="connsiteY3694" fmla="*/ 1902919 h 2039475"/>
              <a:gd name="connsiteX3695" fmla="*/ 1444684 w 1863527"/>
              <a:gd name="connsiteY3695" fmla="*/ 1894625 h 2039475"/>
              <a:gd name="connsiteX3696" fmla="*/ 1430353 w 1863527"/>
              <a:gd name="connsiteY3696" fmla="*/ 1908971 h 2039475"/>
              <a:gd name="connsiteX3697" fmla="*/ 1430353 w 1863527"/>
              <a:gd name="connsiteY3697" fmla="*/ 1910822 h 2039475"/>
              <a:gd name="connsiteX3698" fmla="*/ 1430353 w 1863527"/>
              <a:gd name="connsiteY3698" fmla="*/ 1921929 h 2039475"/>
              <a:gd name="connsiteX3699" fmla="*/ 1430353 w 1863527"/>
              <a:gd name="connsiteY3699" fmla="*/ 1923780 h 2039475"/>
              <a:gd name="connsiteX3700" fmla="*/ 1424805 w 1863527"/>
              <a:gd name="connsiteY3700" fmla="*/ 1923780 h 2039475"/>
              <a:gd name="connsiteX3701" fmla="*/ 1424112 w 1863527"/>
              <a:gd name="connsiteY3701" fmla="*/ 1923780 h 2039475"/>
              <a:gd name="connsiteX3702" fmla="*/ 1415559 w 1863527"/>
              <a:gd name="connsiteY3702" fmla="*/ 1923780 h 2039475"/>
              <a:gd name="connsiteX3703" fmla="*/ 1401228 w 1863527"/>
              <a:gd name="connsiteY3703" fmla="*/ 1923780 h 2039475"/>
              <a:gd name="connsiteX3704" fmla="*/ 1401228 w 1863527"/>
              <a:gd name="connsiteY3704" fmla="*/ 1908971 h 2039475"/>
              <a:gd name="connsiteX3705" fmla="*/ 1415559 w 1863527"/>
              <a:gd name="connsiteY3705" fmla="*/ 1908971 h 2039475"/>
              <a:gd name="connsiteX3706" fmla="*/ 1415559 w 1863527"/>
              <a:gd name="connsiteY3706" fmla="*/ 1894625 h 2039475"/>
              <a:gd name="connsiteX3707" fmla="*/ 1423881 w 1863527"/>
              <a:gd name="connsiteY3707" fmla="*/ 1894625 h 2039475"/>
              <a:gd name="connsiteX3708" fmla="*/ 1424112 w 1863527"/>
              <a:gd name="connsiteY3708" fmla="*/ 1894625 h 2039475"/>
              <a:gd name="connsiteX3709" fmla="*/ 1424805 w 1863527"/>
              <a:gd name="connsiteY3709" fmla="*/ 1894625 h 2039475"/>
              <a:gd name="connsiteX3710" fmla="*/ 1430353 w 1863527"/>
              <a:gd name="connsiteY3710" fmla="*/ 1894625 h 2039475"/>
              <a:gd name="connsiteX3711" fmla="*/ 1415559 w 1863527"/>
              <a:gd name="connsiteY3711" fmla="*/ 1880279 h 2039475"/>
              <a:gd name="connsiteX3712" fmla="*/ 1415559 w 1863527"/>
              <a:gd name="connsiteY3712" fmla="*/ 1882072 h 2039475"/>
              <a:gd name="connsiteX3713" fmla="*/ 1415559 w 1863527"/>
              <a:gd name="connsiteY3713" fmla="*/ 1892832 h 2039475"/>
              <a:gd name="connsiteX3714" fmla="*/ 1415559 w 1863527"/>
              <a:gd name="connsiteY3714" fmla="*/ 1894625 h 2039475"/>
              <a:gd name="connsiteX3715" fmla="*/ 1401228 w 1863527"/>
              <a:gd name="connsiteY3715" fmla="*/ 1894625 h 2039475"/>
              <a:gd name="connsiteX3716" fmla="*/ 1386897 w 1863527"/>
              <a:gd name="connsiteY3716" fmla="*/ 1908971 h 2039475"/>
              <a:gd name="connsiteX3717" fmla="*/ 1372565 w 1863527"/>
              <a:gd name="connsiteY3717" fmla="*/ 1908971 h 2039475"/>
              <a:gd name="connsiteX3718" fmla="*/ 1357772 w 1863527"/>
              <a:gd name="connsiteY3718" fmla="*/ 1908971 h 2039475"/>
              <a:gd name="connsiteX3719" fmla="*/ 1343441 w 1863527"/>
              <a:gd name="connsiteY3719" fmla="*/ 1908971 h 2039475"/>
              <a:gd name="connsiteX3720" fmla="*/ 1343441 w 1863527"/>
              <a:gd name="connsiteY3720" fmla="*/ 1923780 h 2039475"/>
              <a:gd name="connsiteX3721" fmla="*/ 1347024 w 1863527"/>
              <a:gd name="connsiteY3721" fmla="*/ 1923780 h 2039475"/>
              <a:gd name="connsiteX3722" fmla="*/ 1357772 w 1863527"/>
              <a:gd name="connsiteY3722" fmla="*/ 1923780 h 2039475"/>
              <a:gd name="connsiteX3723" fmla="*/ 1372565 w 1863527"/>
              <a:gd name="connsiteY3723" fmla="*/ 1923780 h 2039475"/>
              <a:gd name="connsiteX3724" fmla="*/ 1386897 w 1863527"/>
              <a:gd name="connsiteY3724" fmla="*/ 1908971 h 2039475"/>
              <a:gd name="connsiteX3725" fmla="*/ 1386897 w 1863527"/>
              <a:gd name="connsiteY3725" fmla="*/ 1923780 h 2039475"/>
              <a:gd name="connsiteX3726" fmla="*/ 1401228 w 1863527"/>
              <a:gd name="connsiteY3726" fmla="*/ 1923780 h 2039475"/>
              <a:gd name="connsiteX3727" fmla="*/ 1401228 w 1863527"/>
              <a:gd name="connsiteY3727" fmla="*/ 1938126 h 2039475"/>
              <a:gd name="connsiteX3728" fmla="*/ 1386897 w 1863527"/>
              <a:gd name="connsiteY3728" fmla="*/ 1938126 h 2039475"/>
              <a:gd name="connsiteX3729" fmla="*/ 1386897 w 1863527"/>
              <a:gd name="connsiteY3729" fmla="*/ 1952473 h 2039475"/>
              <a:gd name="connsiteX3730" fmla="*/ 1388688 w 1863527"/>
              <a:gd name="connsiteY3730" fmla="*/ 1952473 h 2039475"/>
              <a:gd name="connsiteX3731" fmla="*/ 1399437 w 1863527"/>
              <a:gd name="connsiteY3731" fmla="*/ 1952473 h 2039475"/>
              <a:gd name="connsiteX3732" fmla="*/ 1401228 w 1863527"/>
              <a:gd name="connsiteY3732" fmla="*/ 1952473 h 2039475"/>
              <a:gd name="connsiteX3733" fmla="*/ 1401228 w 1863527"/>
              <a:gd name="connsiteY3733" fmla="*/ 1966819 h 2039475"/>
              <a:gd name="connsiteX3734" fmla="*/ 1386897 w 1863527"/>
              <a:gd name="connsiteY3734" fmla="*/ 1966819 h 2039475"/>
              <a:gd name="connsiteX3735" fmla="*/ 1372565 w 1863527"/>
              <a:gd name="connsiteY3735" fmla="*/ 1966819 h 2039475"/>
              <a:gd name="connsiteX3736" fmla="*/ 1357772 w 1863527"/>
              <a:gd name="connsiteY3736" fmla="*/ 1966819 h 2039475"/>
              <a:gd name="connsiteX3737" fmla="*/ 1357772 w 1863527"/>
              <a:gd name="connsiteY3737" fmla="*/ 1981628 h 2039475"/>
              <a:gd name="connsiteX3738" fmla="*/ 1351726 w 1863527"/>
              <a:gd name="connsiteY3738" fmla="*/ 1981628 h 2039475"/>
              <a:gd name="connsiteX3739" fmla="*/ 1343441 w 1863527"/>
              <a:gd name="connsiteY3739" fmla="*/ 1981628 h 2039475"/>
              <a:gd name="connsiteX3740" fmla="*/ 1343441 w 1863527"/>
              <a:gd name="connsiteY3740" fmla="*/ 1995974 h 2039475"/>
              <a:gd name="connsiteX3741" fmla="*/ 1329109 w 1863527"/>
              <a:gd name="connsiteY3741" fmla="*/ 2010320 h 2039475"/>
              <a:gd name="connsiteX3742" fmla="*/ 1314778 w 1863527"/>
              <a:gd name="connsiteY3742" fmla="*/ 2010320 h 2039475"/>
              <a:gd name="connsiteX3743" fmla="*/ 1299984 w 1863527"/>
              <a:gd name="connsiteY3743" fmla="*/ 2010320 h 2039475"/>
              <a:gd name="connsiteX3744" fmla="*/ 1299984 w 1863527"/>
              <a:gd name="connsiteY3744" fmla="*/ 1995974 h 2039475"/>
              <a:gd name="connsiteX3745" fmla="*/ 1314778 w 1863527"/>
              <a:gd name="connsiteY3745" fmla="*/ 1981628 h 2039475"/>
              <a:gd name="connsiteX3746" fmla="*/ 1299984 w 1863527"/>
              <a:gd name="connsiteY3746" fmla="*/ 1981628 h 2039475"/>
              <a:gd name="connsiteX3747" fmla="*/ 1291699 w 1863527"/>
              <a:gd name="connsiteY3747" fmla="*/ 1981628 h 2039475"/>
              <a:gd name="connsiteX3748" fmla="*/ 1285653 w 1863527"/>
              <a:gd name="connsiteY3748" fmla="*/ 1981628 h 2039475"/>
              <a:gd name="connsiteX3749" fmla="*/ 1299984 w 1863527"/>
              <a:gd name="connsiteY3749" fmla="*/ 1966819 h 2039475"/>
              <a:gd name="connsiteX3750" fmla="*/ 1299984 w 1863527"/>
              <a:gd name="connsiteY3750" fmla="*/ 1952473 h 2039475"/>
              <a:gd name="connsiteX3751" fmla="*/ 1314778 w 1863527"/>
              <a:gd name="connsiteY3751" fmla="*/ 1952473 h 2039475"/>
              <a:gd name="connsiteX3752" fmla="*/ 1329109 w 1863527"/>
              <a:gd name="connsiteY3752" fmla="*/ 1952473 h 2039475"/>
              <a:gd name="connsiteX3753" fmla="*/ 1329109 w 1863527"/>
              <a:gd name="connsiteY3753" fmla="*/ 1938126 h 2039475"/>
              <a:gd name="connsiteX3754" fmla="*/ 1325526 w 1863527"/>
              <a:gd name="connsiteY3754" fmla="*/ 1938126 h 2039475"/>
              <a:gd name="connsiteX3755" fmla="*/ 1314778 w 1863527"/>
              <a:gd name="connsiteY3755" fmla="*/ 1938126 h 2039475"/>
              <a:gd name="connsiteX3756" fmla="*/ 1314778 w 1863527"/>
              <a:gd name="connsiteY3756" fmla="*/ 1923780 h 2039475"/>
              <a:gd name="connsiteX3757" fmla="*/ 1314778 w 1863527"/>
              <a:gd name="connsiteY3757" fmla="*/ 1908971 h 2039475"/>
              <a:gd name="connsiteX3758" fmla="*/ 1314778 w 1863527"/>
              <a:gd name="connsiteY3758" fmla="*/ 1894625 h 2039475"/>
              <a:gd name="connsiteX3759" fmla="*/ 1299984 w 1863527"/>
              <a:gd name="connsiteY3759" fmla="*/ 1894625 h 2039475"/>
              <a:gd name="connsiteX3760" fmla="*/ 1299984 w 1863527"/>
              <a:gd name="connsiteY3760" fmla="*/ 1908971 h 2039475"/>
              <a:gd name="connsiteX3761" fmla="*/ 1299984 w 1863527"/>
              <a:gd name="connsiteY3761" fmla="*/ 1923780 h 2039475"/>
              <a:gd name="connsiteX3762" fmla="*/ 1285653 w 1863527"/>
              <a:gd name="connsiteY3762" fmla="*/ 1923780 h 2039475"/>
              <a:gd name="connsiteX3763" fmla="*/ 1285653 w 1863527"/>
              <a:gd name="connsiteY3763" fmla="*/ 1938126 h 2039475"/>
              <a:gd name="connsiteX3764" fmla="*/ 1271322 w 1863527"/>
              <a:gd name="connsiteY3764" fmla="*/ 1952473 h 2039475"/>
              <a:gd name="connsiteX3765" fmla="*/ 1256991 w 1863527"/>
              <a:gd name="connsiteY3765" fmla="*/ 1966819 h 2039475"/>
              <a:gd name="connsiteX3766" fmla="*/ 1242197 w 1863527"/>
              <a:gd name="connsiteY3766" fmla="*/ 1981628 h 2039475"/>
              <a:gd name="connsiteX3767" fmla="*/ 1256991 w 1863527"/>
              <a:gd name="connsiteY3767" fmla="*/ 1981628 h 2039475"/>
              <a:gd name="connsiteX3768" fmla="*/ 1256991 w 1863527"/>
              <a:gd name="connsiteY3768" fmla="*/ 1966819 h 2039475"/>
              <a:gd name="connsiteX3769" fmla="*/ 1271322 w 1863527"/>
              <a:gd name="connsiteY3769" fmla="*/ 1966819 h 2039475"/>
              <a:gd name="connsiteX3770" fmla="*/ 1271322 w 1863527"/>
              <a:gd name="connsiteY3770" fmla="*/ 1952473 h 2039475"/>
              <a:gd name="connsiteX3771" fmla="*/ 1285653 w 1863527"/>
              <a:gd name="connsiteY3771" fmla="*/ 1952473 h 2039475"/>
              <a:gd name="connsiteX3772" fmla="*/ 1285653 w 1863527"/>
              <a:gd name="connsiteY3772" fmla="*/ 1965025 h 2039475"/>
              <a:gd name="connsiteX3773" fmla="*/ 1285653 w 1863527"/>
              <a:gd name="connsiteY3773" fmla="*/ 1966819 h 2039475"/>
              <a:gd name="connsiteX3774" fmla="*/ 1285653 w 1863527"/>
              <a:gd name="connsiteY3774" fmla="*/ 1981628 h 2039475"/>
              <a:gd name="connsiteX3775" fmla="*/ 1285653 w 1863527"/>
              <a:gd name="connsiteY3775" fmla="*/ 1995974 h 2039475"/>
              <a:gd name="connsiteX3776" fmla="*/ 1285653 w 1863527"/>
              <a:gd name="connsiteY3776" fmla="*/ 2010320 h 2039475"/>
              <a:gd name="connsiteX3777" fmla="*/ 1271322 w 1863527"/>
              <a:gd name="connsiteY3777" fmla="*/ 2010320 h 2039475"/>
              <a:gd name="connsiteX3778" fmla="*/ 1256991 w 1863527"/>
              <a:gd name="connsiteY3778" fmla="*/ 2010320 h 2039475"/>
              <a:gd name="connsiteX3779" fmla="*/ 1271322 w 1863527"/>
              <a:gd name="connsiteY3779" fmla="*/ 1995974 h 2039475"/>
              <a:gd name="connsiteX3780" fmla="*/ 1271322 w 1863527"/>
              <a:gd name="connsiteY3780" fmla="*/ 1981628 h 2039475"/>
              <a:gd name="connsiteX3781" fmla="*/ 1256991 w 1863527"/>
              <a:gd name="connsiteY3781" fmla="*/ 1995974 h 2039475"/>
              <a:gd name="connsiteX3782" fmla="*/ 1256991 w 1863527"/>
              <a:gd name="connsiteY3782" fmla="*/ 2010320 h 2039475"/>
              <a:gd name="connsiteX3783" fmla="*/ 1242197 w 1863527"/>
              <a:gd name="connsiteY3783" fmla="*/ 2010320 h 2039475"/>
              <a:gd name="connsiteX3784" fmla="*/ 1227866 w 1863527"/>
              <a:gd name="connsiteY3784" fmla="*/ 2010320 h 2039475"/>
              <a:gd name="connsiteX3785" fmla="*/ 1224283 w 1863527"/>
              <a:gd name="connsiteY3785" fmla="*/ 2010320 h 2039475"/>
              <a:gd name="connsiteX3786" fmla="*/ 1213535 w 1863527"/>
              <a:gd name="connsiteY3786" fmla="*/ 2010320 h 2039475"/>
              <a:gd name="connsiteX3787" fmla="*/ 1184410 w 1863527"/>
              <a:gd name="connsiteY3787" fmla="*/ 2010320 h 2039475"/>
              <a:gd name="connsiteX3788" fmla="*/ 1182618 w 1863527"/>
              <a:gd name="connsiteY3788" fmla="*/ 2010320 h 2039475"/>
              <a:gd name="connsiteX3789" fmla="*/ 1176124 w 1863527"/>
              <a:gd name="connsiteY3789" fmla="*/ 2010320 h 2039475"/>
              <a:gd name="connsiteX3790" fmla="*/ 1170078 w 1863527"/>
              <a:gd name="connsiteY3790" fmla="*/ 2010320 h 2039475"/>
              <a:gd name="connsiteX3791" fmla="*/ 1155747 w 1863527"/>
              <a:gd name="connsiteY3791" fmla="*/ 2010320 h 2039475"/>
              <a:gd name="connsiteX3792" fmla="*/ 1155747 w 1863527"/>
              <a:gd name="connsiteY3792" fmla="*/ 1995974 h 2039475"/>
              <a:gd name="connsiteX3793" fmla="*/ 1141416 w 1863527"/>
              <a:gd name="connsiteY3793" fmla="*/ 2010320 h 2039475"/>
              <a:gd name="connsiteX3794" fmla="*/ 1126622 w 1863527"/>
              <a:gd name="connsiteY3794" fmla="*/ 2010320 h 2039475"/>
              <a:gd name="connsiteX3795" fmla="*/ 1112291 w 1863527"/>
              <a:gd name="connsiteY3795" fmla="*/ 2010320 h 2039475"/>
              <a:gd name="connsiteX3796" fmla="*/ 1097960 w 1863527"/>
              <a:gd name="connsiteY3796" fmla="*/ 2010320 h 2039475"/>
              <a:gd name="connsiteX3797" fmla="*/ 1083629 w 1863527"/>
              <a:gd name="connsiteY3797" fmla="*/ 2024666 h 2039475"/>
              <a:gd name="connsiteX3798" fmla="*/ 1083629 w 1863527"/>
              <a:gd name="connsiteY3798" fmla="*/ 2010320 h 2039475"/>
              <a:gd name="connsiteX3799" fmla="*/ 1083629 w 1863527"/>
              <a:gd name="connsiteY3799" fmla="*/ 1995974 h 2039475"/>
              <a:gd name="connsiteX3800" fmla="*/ 1081780 w 1863527"/>
              <a:gd name="connsiteY3800" fmla="*/ 1995974 h 2039475"/>
              <a:gd name="connsiteX3801" fmla="*/ 1068835 w 1863527"/>
              <a:gd name="connsiteY3801" fmla="*/ 1995974 h 2039475"/>
              <a:gd name="connsiteX3802" fmla="*/ 1083629 w 1863527"/>
              <a:gd name="connsiteY3802" fmla="*/ 1981628 h 2039475"/>
              <a:gd name="connsiteX3803" fmla="*/ 1083629 w 1863527"/>
              <a:gd name="connsiteY3803" fmla="*/ 1966819 h 2039475"/>
              <a:gd name="connsiteX3804" fmla="*/ 1068835 w 1863527"/>
              <a:gd name="connsiteY3804" fmla="*/ 1966819 h 2039475"/>
              <a:gd name="connsiteX3805" fmla="*/ 1068835 w 1863527"/>
              <a:gd name="connsiteY3805" fmla="*/ 1981628 h 2039475"/>
              <a:gd name="connsiteX3806" fmla="*/ 1068835 w 1863527"/>
              <a:gd name="connsiteY3806" fmla="*/ 1995974 h 2039475"/>
              <a:gd name="connsiteX3807" fmla="*/ 1067044 w 1863527"/>
              <a:gd name="connsiteY3807" fmla="*/ 1995974 h 2039475"/>
              <a:gd name="connsiteX3808" fmla="*/ 1054504 w 1863527"/>
              <a:gd name="connsiteY3808" fmla="*/ 1995974 h 2039475"/>
              <a:gd name="connsiteX3809" fmla="*/ 1068835 w 1863527"/>
              <a:gd name="connsiteY3809" fmla="*/ 2010320 h 2039475"/>
              <a:gd name="connsiteX3810" fmla="*/ 1068835 w 1863527"/>
              <a:gd name="connsiteY3810" fmla="*/ 2024666 h 2039475"/>
              <a:gd name="connsiteX3811" fmla="*/ 1054504 w 1863527"/>
              <a:gd name="connsiteY3811" fmla="*/ 2024666 h 2039475"/>
              <a:gd name="connsiteX3812" fmla="*/ 1050921 w 1863527"/>
              <a:gd name="connsiteY3812" fmla="*/ 2024666 h 2039475"/>
              <a:gd name="connsiteX3813" fmla="*/ 1040172 w 1863527"/>
              <a:gd name="connsiteY3813" fmla="*/ 2024666 h 2039475"/>
              <a:gd name="connsiteX3814" fmla="*/ 1038381 w 1863527"/>
              <a:gd name="connsiteY3814" fmla="*/ 2024666 h 2039475"/>
              <a:gd name="connsiteX3815" fmla="*/ 1025841 w 1863527"/>
              <a:gd name="connsiteY3815" fmla="*/ 2024666 h 2039475"/>
              <a:gd name="connsiteX3816" fmla="*/ 1011048 w 1863527"/>
              <a:gd name="connsiteY3816" fmla="*/ 2024666 h 2039475"/>
              <a:gd name="connsiteX3817" fmla="*/ 1025841 w 1863527"/>
              <a:gd name="connsiteY3817" fmla="*/ 2010320 h 2039475"/>
              <a:gd name="connsiteX3818" fmla="*/ 1040172 w 1863527"/>
              <a:gd name="connsiteY3818" fmla="*/ 2010320 h 2039475"/>
              <a:gd name="connsiteX3819" fmla="*/ 1040172 w 1863527"/>
              <a:gd name="connsiteY3819" fmla="*/ 1995974 h 2039475"/>
              <a:gd name="connsiteX3820" fmla="*/ 1038381 w 1863527"/>
              <a:gd name="connsiteY3820" fmla="*/ 1995974 h 2039475"/>
              <a:gd name="connsiteX3821" fmla="*/ 1027632 w 1863527"/>
              <a:gd name="connsiteY3821" fmla="*/ 1995974 h 2039475"/>
              <a:gd name="connsiteX3822" fmla="*/ 1025841 w 1863527"/>
              <a:gd name="connsiteY3822" fmla="*/ 1995974 h 2039475"/>
              <a:gd name="connsiteX3823" fmla="*/ 1025841 w 1863527"/>
              <a:gd name="connsiteY3823" fmla="*/ 1981628 h 2039475"/>
              <a:gd name="connsiteX3824" fmla="*/ 1011048 w 1863527"/>
              <a:gd name="connsiteY3824" fmla="*/ 1981628 h 2039475"/>
              <a:gd name="connsiteX3825" fmla="*/ 1011048 w 1863527"/>
              <a:gd name="connsiteY3825" fmla="*/ 1995974 h 2039475"/>
              <a:gd name="connsiteX3826" fmla="*/ 1011048 w 1863527"/>
              <a:gd name="connsiteY3826" fmla="*/ 2010320 h 2039475"/>
              <a:gd name="connsiteX3827" fmla="*/ 996716 w 1863527"/>
              <a:gd name="connsiteY3827" fmla="*/ 2010320 h 2039475"/>
              <a:gd name="connsiteX3828" fmla="*/ 996716 w 1863527"/>
              <a:gd name="connsiteY3828" fmla="*/ 2010320 h 2039475"/>
              <a:gd name="connsiteX3829" fmla="*/ 996716 w 1863527"/>
              <a:gd name="connsiteY3829" fmla="*/ 1995974 h 2039475"/>
              <a:gd name="connsiteX3830" fmla="*/ 982385 w 1863527"/>
              <a:gd name="connsiteY3830" fmla="*/ 1995974 h 2039475"/>
              <a:gd name="connsiteX3831" fmla="*/ 982385 w 1863527"/>
              <a:gd name="connsiteY3831" fmla="*/ 2010320 h 2039475"/>
              <a:gd name="connsiteX3832" fmla="*/ 968054 w 1863527"/>
              <a:gd name="connsiteY3832" fmla="*/ 2010320 h 2039475"/>
              <a:gd name="connsiteX3833" fmla="*/ 953260 w 1863527"/>
              <a:gd name="connsiteY3833" fmla="*/ 2010320 h 2039475"/>
              <a:gd name="connsiteX3834" fmla="*/ 938929 w 1863527"/>
              <a:gd name="connsiteY3834" fmla="*/ 2010320 h 2039475"/>
              <a:gd name="connsiteX3835" fmla="*/ 938929 w 1863527"/>
              <a:gd name="connsiteY3835" fmla="*/ 2004940 h 2039475"/>
              <a:gd name="connsiteX3836" fmla="*/ 938929 w 1863527"/>
              <a:gd name="connsiteY3836" fmla="*/ 2004268 h 2039475"/>
              <a:gd name="connsiteX3837" fmla="*/ 938929 w 1863527"/>
              <a:gd name="connsiteY3837" fmla="*/ 2004044 h 2039475"/>
              <a:gd name="connsiteX3838" fmla="*/ 938929 w 1863527"/>
              <a:gd name="connsiteY3838" fmla="*/ 1995974 h 2039475"/>
              <a:gd name="connsiteX3839" fmla="*/ 932883 w 1863527"/>
              <a:gd name="connsiteY3839" fmla="*/ 1995974 h 2039475"/>
              <a:gd name="connsiteX3840" fmla="*/ 932659 w 1863527"/>
              <a:gd name="connsiteY3840" fmla="*/ 1995974 h 2039475"/>
              <a:gd name="connsiteX3841" fmla="*/ 924598 w 1863527"/>
              <a:gd name="connsiteY3841" fmla="*/ 1995974 h 2039475"/>
              <a:gd name="connsiteX3842" fmla="*/ 916536 w 1863527"/>
              <a:gd name="connsiteY3842" fmla="*/ 1995974 h 2039475"/>
              <a:gd name="connsiteX3843" fmla="*/ 916312 w 1863527"/>
              <a:gd name="connsiteY3843" fmla="*/ 1995974 h 2039475"/>
              <a:gd name="connsiteX3844" fmla="*/ 915641 w 1863527"/>
              <a:gd name="connsiteY3844" fmla="*/ 1995974 h 2039475"/>
              <a:gd name="connsiteX3845" fmla="*/ 910266 w 1863527"/>
              <a:gd name="connsiteY3845" fmla="*/ 1995974 h 2039475"/>
              <a:gd name="connsiteX3846" fmla="*/ 910266 w 1863527"/>
              <a:gd name="connsiteY3846" fmla="*/ 2010320 h 2039475"/>
              <a:gd name="connsiteX3847" fmla="*/ 924598 w 1863527"/>
              <a:gd name="connsiteY3847" fmla="*/ 1995974 h 2039475"/>
              <a:gd name="connsiteX3848" fmla="*/ 924598 w 1863527"/>
              <a:gd name="connsiteY3848" fmla="*/ 2010320 h 2039475"/>
              <a:gd name="connsiteX3849" fmla="*/ 924598 w 1863527"/>
              <a:gd name="connsiteY3849" fmla="*/ 2024666 h 2039475"/>
              <a:gd name="connsiteX3850" fmla="*/ 916536 w 1863527"/>
              <a:gd name="connsiteY3850" fmla="*/ 2024666 h 2039475"/>
              <a:gd name="connsiteX3851" fmla="*/ 916312 w 1863527"/>
              <a:gd name="connsiteY3851" fmla="*/ 2024666 h 2039475"/>
              <a:gd name="connsiteX3852" fmla="*/ 915641 w 1863527"/>
              <a:gd name="connsiteY3852" fmla="*/ 2024666 h 2039475"/>
              <a:gd name="connsiteX3853" fmla="*/ 910266 w 1863527"/>
              <a:gd name="connsiteY3853" fmla="*/ 2024666 h 2039475"/>
              <a:gd name="connsiteX3854" fmla="*/ 904719 w 1863527"/>
              <a:gd name="connsiteY3854" fmla="*/ 2024666 h 2039475"/>
              <a:gd name="connsiteX3855" fmla="*/ 904025 w 1863527"/>
              <a:gd name="connsiteY3855" fmla="*/ 2024666 h 2039475"/>
              <a:gd name="connsiteX3856" fmla="*/ 895473 w 1863527"/>
              <a:gd name="connsiteY3856" fmla="*/ 2024666 h 2039475"/>
              <a:gd name="connsiteX3857" fmla="*/ 895473 w 1863527"/>
              <a:gd name="connsiteY3857" fmla="*/ 2010320 h 2039475"/>
              <a:gd name="connsiteX3858" fmla="*/ 881142 w 1863527"/>
              <a:gd name="connsiteY3858" fmla="*/ 2010320 h 2039475"/>
              <a:gd name="connsiteX3859" fmla="*/ 881142 w 1863527"/>
              <a:gd name="connsiteY3859" fmla="*/ 2016372 h 2039475"/>
              <a:gd name="connsiteX3860" fmla="*/ 881142 w 1863527"/>
              <a:gd name="connsiteY3860" fmla="*/ 2024666 h 2039475"/>
              <a:gd name="connsiteX3861" fmla="*/ 875768 w 1863527"/>
              <a:gd name="connsiteY3861" fmla="*/ 2024666 h 2039475"/>
              <a:gd name="connsiteX3862" fmla="*/ 875096 w 1863527"/>
              <a:gd name="connsiteY3862" fmla="*/ 2024666 h 2039475"/>
              <a:gd name="connsiteX3863" fmla="*/ 866810 w 1863527"/>
              <a:gd name="connsiteY3863" fmla="*/ 2024666 h 2039475"/>
              <a:gd name="connsiteX3864" fmla="*/ 866810 w 1863527"/>
              <a:gd name="connsiteY3864" fmla="*/ 2010320 h 2039475"/>
              <a:gd name="connsiteX3865" fmla="*/ 866810 w 1863527"/>
              <a:gd name="connsiteY3865" fmla="*/ 1995974 h 2039475"/>
              <a:gd name="connsiteX3866" fmla="*/ 861436 w 1863527"/>
              <a:gd name="connsiteY3866" fmla="*/ 1995974 h 2039475"/>
              <a:gd name="connsiteX3867" fmla="*/ 860764 w 1863527"/>
              <a:gd name="connsiteY3867" fmla="*/ 1995974 h 2039475"/>
              <a:gd name="connsiteX3868" fmla="*/ 860540 w 1863527"/>
              <a:gd name="connsiteY3868" fmla="*/ 1995974 h 2039475"/>
              <a:gd name="connsiteX3869" fmla="*/ 852479 w 1863527"/>
              <a:gd name="connsiteY3869" fmla="*/ 1995974 h 2039475"/>
              <a:gd name="connsiteX3870" fmla="*/ 852479 w 1863527"/>
              <a:gd name="connsiteY3870" fmla="*/ 1981628 h 2039475"/>
              <a:gd name="connsiteX3871" fmla="*/ 852479 w 1863527"/>
              <a:gd name="connsiteY3871" fmla="*/ 1966819 h 2039475"/>
              <a:gd name="connsiteX3872" fmla="*/ 852479 w 1863527"/>
              <a:gd name="connsiteY3872" fmla="*/ 1952473 h 2039475"/>
              <a:gd name="connsiteX3873" fmla="*/ 852479 w 1863527"/>
              <a:gd name="connsiteY3873" fmla="*/ 1938126 h 2039475"/>
              <a:gd name="connsiteX3874" fmla="*/ 852479 w 1863527"/>
              <a:gd name="connsiteY3874" fmla="*/ 1923780 h 2039475"/>
              <a:gd name="connsiteX3875" fmla="*/ 843927 w 1863527"/>
              <a:gd name="connsiteY3875" fmla="*/ 1923780 h 2039475"/>
              <a:gd name="connsiteX3876" fmla="*/ 843233 w 1863527"/>
              <a:gd name="connsiteY3876" fmla="*/ 1923780 h 2039475"/>
              <a:gd name="connsiteX3877" fmla="*/ 837686 w 1863527"/>
              <a:gd name="connsiteY3877" fmla="*/ 1923780 h 2039475"/>
              <a:gd name="connsiteX3878" fmla="*/ 837686 w 1863527"/>
              <a:gd name="connsiteY3878" fmla="*/ 1908971 h 2039475"/>
              <a:gd name="connsiteX3879" fmla="*/ 837686 w 1863527"/>
              <a:gd name="connsiteY3879" fmla="*/ 1894625 h 2039475"/>
              <a:gd name="connsiteX3880" fmla="*/ 823354 w 1863527"/>
              <a:gd name="connsiteY3880" fmla="*/ 1880279 h 2039475"/>
              <a:gd name="connsiteX3881" fmla="*/ 823354 w 1863527"/>
              <a:gd name="connsiteY3881" fmla="*/ 1865933 h 2039475"/>
              <a:gd name="connsiteX3882" fmla="*/ 837686 w 1863527"/>
              <a:gd name="connsiteY3882" fmla="*/ 1865933 h 2039475"/>
              <a:gd name="connsiteX3883" fmla="*/ 837686 w 1863527"/>
              <a:gd name="connsiteY3883" fmla="*/ 1851124 h 2039475"/>
              <a:gd name="connsiteX3884" fmla="*/ 823354 w 1863527"/>
              <a:gd name="connsiteY3884" fmla="*/ 1851124 h 2039475"/>
              <a:gd name="connsiteX3885" fmla="*/ 823354 w 1863527"/>
              <a:gd name="connsiteY3885" fmla="*/ 1849330 h 2039475"/>
              <a:gd name="connsiteX3886" fmla="*/ 823354 w 1863527"/>
              <a:gd name="connsiteY3886" fmla="*/ 1845744 h 2039475"/>
              <a:gd name="connsiteX3887" fmla="*/ 823354 w 1863527"/>
              <a:gd name="connsiteY3887" fmla="*/ 1845071 h 2039475"/>
              <a:gd name="connsiteX3888" fmla="*/ 823354 w 1863527"/>
              <a:gd name="connsiteY3888" fmla="*/ 1836777 h 2039475"/>
              <a:gd name="connsiteX3889" fmla="*/ 825146 w 1863527"/>
              <a:gd name="connsiteY3889" fmla="*/ 1836777 h 2039475"/>
              <a:gd name="connsiteX3890" fmla="*/ 831640 w 1863527"/>
              <a:gd name="connsiteY3890" fmla="*/ 1836777 h 2039475"/>
              <a:gd name="connsiteX3891" fmla="*/ 832312 w 1863527"/>
              <a:gd name="connsiteY3891" fmla="*/ 1836777 h 2039475"/>
              <a:gd name="connsiteX3892" fmla="*/ 837686 w 1863527"/>
              <a:gd name="connsiteY3892" fmla="*/ 1836777 h 2039475"/>
              <a:gd name="connsiteX3893" fmla="*/ 837686 w 1863527"/>
              <a:gd name="connsiteY3893" fmla="*/ 1822431 h 2039475"/>
              <a:gd name="connsiteX3894" fmla="*/ 839535 w 1863527"/>
              <a:gd name="connsiteY3894" fmla="*/ 1822431 h 2039475"/>
              <a:gd name="connsiteX3895" fmla="*/ 850630 w 1863527"/>
              <a:gd name="connsiteY3895" fmla="*/ 1822431 h 2039475"/>
              <a:gd name="connsiteX3896" fmla="*/ 852479 w 1863527"/>
              <a:gd name="connsiteY3896" fmla="*/ 1822431 h 2039475"/>
              <a:gd name="connsiteX3897" fmla="*/ 852479 w 1863527"/>
              <a:gd name="connsiteY3897" fmla="*/ 1808085 h 2039475"/>
              <a:gd name="connsiteX3898" fmla="*/ 866810 w 1863527"/>
              <a:gd name="connsiteY3898" fmla="*/ 1793276 h 2039475"/>
              <a:gd name="connsiteX3899" fmla="*/ 866810 w 1863527"/>
              <a:gd name="connsiteY3899" fmla="*/ 1808085 h 2039475"/>
              <a:gd name="connsiteX3900" fmla="*/ 881142 w 1863527"/>
              <a:gd name="connsiteY3900" fmla="*/ 1808085 h 2039475"/>
              <a:gd name="connsiteX3901" fmla="*/ 881142 w 1863527"/>
              <a:gd name="connsiteY3901" fmla="*/ 1793276 h 2039475"/>
              <a:gd name="connsiteX3902" fmla="*/ 895473 w 1863527"/>
              <a:gd name="connsiteY3902" fmla="*/ 1793276 h 2039475"/>
              <a:gd name="connsiteX3903" fmla="*/ 895473 w 1863527"/>
              <a:gd name="connsiteY3903" fmla="*/ 1778930 h 2039475"/>
              <a:gd name="connsiteX3904" fmla="*/ 910266 w 1863527"/>
              <a:gd name="connsiteY3904" fmla="*/ 1778930 h 2039475"/>
              <a:gd name="connsiteX3905" fmla="*/ 910266 w 1863527"/>
              <a:gd name="connsiteY3905" fmla="*/ 1793276 h 2039475"/>
              <a:gd name="connsiteX3906" fmla="*/ 924598 w 1863527"/>
              <a:gd name="connsiteY3906" fmla="*/ 1793276 h 2039475"/>
              <a:gd name="connsiteX3907" fmla="*/ 924598 w 1863527"/>
              <a:gd name="connsiteY3907" fmla="*/ 1778930 h 2039475"/>
              <a:gd name="connsiteX3908" fmla="*/ 910266 w 1863527"/>
              <a:gd name="connsiteY3908" fmla="*/ 1778930 h 2039475"/>
              <a:gd name="connsiteX3909" fmla="*/ 903794 w 1863527"/>
              <a:gd name="connsiteY3909" fmla="*/ 1778930 h 2039475"/>
              <a:gd name="connsiteX3910" fmla="*/ 895473 w 1863527"/>
              <a:gd name="connsiteY3910" fmla="*/ 1778930 h 2039475"/>
              <a:gd name="connsiteX3911" fmla="*/ 881142 w 1863527"/>
              <a:gd name="connsiteY3911" fmla="*/ 1778930 h 2039475"/>
              <a:gd name="connsiteX3912" fmla="*/ 881142 w 1863527"/>
              <a:gd name="connsiteY3912" fmla="*/ 1780723 h 2039475"/>
              <a:gd name="connsiteX3913" fmla="*/ 881142 w 1863527"/>
              <a:gd name="connsiteY3913" fmla="*/ 1791483 h 2039475"/>
              <a:gd name="connsiteX3914" fmla="*/ 881142 w 1863527"/>
              <a:gd name="connsiteY3914" fmla="*/ 1793276 h 2039475"/>
              <a:gd name="connsiteX3915" fmla="*/ 866810 w 1863527"/>
              <a:gd name="connsiteY3915" fmla="*/ 1778930 h 2039475"/>
              <a:gd name="connsiteX3916" fmla="*/ 866810 w 1863527"/>
              <a:gd name="connsiteY3916" fmla="*/ 1784982 h 2039475"/>
              <a:gd name="connsiteX3917" fmla="*/ 866810 w 1863527"/>
              <a:gd name="connsiteY3917" fmla="*/ 1793276 h 2039475"/>
              <a:gd name="connsiteX3918" fmla="*/ 852479 w 1863527"/>
              <a:gd name="connsiteY3918" fmla="*/ 1808085 h 2039475"/>
              <a:gd name="connsiteX3919" fmla="*/ 837686 w 1863527"/>
              <a:gd name="connsiteY3919" fmla="*/ 1808085 h 2039475"/>
              <a:gd name="connsiteX3920" fmla="*/ 837686 w 1863527"/>
              <a:gd name="connsiteY3920" fmla="*/ 1793276 h 2039475"/>
              <a:gd name="connsiteX3921" fmla="*/ 852479 w 1863527"/>
              <a:gd name="connsiteY3921" fmla="*/ 1793276 h 2039475"/>
              <a:gd name="connsiteX3922" fmla="*/ 852479 w 1863527"/>
              <a:gd name="connsiteY3922" fmla="*/ 1778930 h 2039475"/>
              <a:gd name="connsiteX3923" fmla="*/ 837686 w 1863527"/>
              <a:gd name="connsiteY3923" fmla="*/ 1793276 h 2039475"/>
              <a:gd name="connsiteX3924" fmla="*/ 837686 w 1863527"/>
              <a:gd name="connsiteY3924" fmla="*/ 1778930 h 2039475"/>
              <a:gd name="connsiteX3925" fmla="*/ 837686 w 1863527"/>
              <a:gd name="connsiteY3925" fmla="*/ 1764584 h 2039475"/>
              <a:gd name="connsiteX3926" fmla="*/ 823354 w 1863527"/>
              <a:gd name="connsiteY3926" fmla="*/ 1778930 h 2039475"/>
              <a:gd name="connsiteX3927" fmla="*/ 823354 w 1863527"/>
              <a:gd name="connsiteY3927" fmla="*/ 1764584 h 2039475"/>
              <a:gd name="connsiteX3928" fmla="*/ 823354 w 1863527"/>
              <a:gd name="connsiteY3928" fmla="*/ 1750237 h 2039475"/>
              <a:gd name="connsiteX3929" fmla="*/ 821563 w 1863527"/>
              <a:gd name="connsiteY3929" fmla="*/ 1750237 h 2039475"/>
              <a:gd name="connsiteX3930" fmla="*/ 817980 w 1863527"/>
              <a:gd name="connsiteY3930" fmla="*/ 1750237 h 2039475"/>
              <a:gd name="connsiteX3931" fmla="*/ 817308 w 1863527"/>
              <a:gd name="connsiteY3931" fmla="*/ 1750237 h 2039475"/>
              <a:gd name="connsiteX3932" fmla="*/ 812606 w 1863527"/>
              <a:gd name="connsiteY3932" fmla="*/ 1750237 h 2039475"/>
              <a:gd name="connsiteX3933" fmla="*/ 809023 w 1863527"/>
              <a:gd name="connsiteY3933" fmla="*/ 1750237 h 2039475"/>
              <a:gd name="connsiteX3934" fmla="*/ 823354 w 1863527"/>
              <a:gd name="connsiteY3934" fmla="*/ 1735428 h 2039475"/>
              <a:gd name="connsiteX3935" fmla="*/ 823354 w 1863527"/>
              <a:gd name="connsiteY3935" fmla="*/ 1721082 h 2039475"/>
              <a:gd name="connsiteX3936" fmla="*/ 809023 w 1863527"/>
              <a:gd name="connsiteY3936" fmla="*/ 1735428 h 2039475"/>
              <a:gd name="connsiteX3937" fmla="*/ 794692 w 1863527"/>
              <a:gd name="connsiteY3937" fmla="*/ 1735428 h 2039475"/>
              <a:gd name="connsiteX3938" fmla="*/ 794692 w 1863527"/>
              <a:gd name="connsiteY3938" fmla="*/ 1721082 h 2039475"/>
              <a:gd name="connsiteX3939" fmla="*/ 802977 w 1863527"/>
              <a:gd name="connsiteY3939" fmla="*/ 1721082 h 2039475"/>
              <a:gd name="connsiteX3940" fmla="*/ 803649 w 1863527"/>
              <a:gd name="connsiteY3940" fmla="*/ 1721082 h 2039475"/>
              <a:gd name="connsiteX3941" fmla="*/ 809023 w 1863527"/>
              <a:gd name="connsiteY3941" fmla="*/ 1721082 h 2039475"/>
              <a:gd name="connsiteX3942" fmla="*/ 823354 w 1863527"/>
              <a:gd name="connsiteY3942" fmla="*/ 1706736 h 2039475"/>
              <a:gd name="connsiteX3943" fmla="*/ 823354 w 1863527"/>
              <a:gd name="connsiteY3943" fmla="*/ 1692390 h 2039475"/>
              <a:gd name="connsiteX3944" fmla="*/ 837686 w 1863527"/>
              <a:gd name="connsiteY3944" fmla="*/ 1692390 h 2039475"/>
              <a:gd name="connsiteX3945" fmla="*/ 837686 w 1863527"/>
              <a:gd name="connsiteY3945" fmla="*/ 1706736 h 2039475"/>
              <a:gd name="connsiteX3946" fmla="*/ 852479 w 1863527"/>
              <a:gd name="connsiteY3946" fmla="*/ 1692390 h 2039475"/>
              <a:gd name="connsiteX3947" fmla="*/ 846932 w 1863527"/>
              <a:gd name="connsiteY3947" fmla="*/ 1692390 h 2039475"/>
              <a:gd name="connsiteX3948" fmla="*/ 846238 w 1863527"/>
              <a:gd name="connsiteY3948" fmla="*/ 1692390 h 2039475"/>
              <a:gd name="connsiteX3949" fmla="*/ 837686 w 1863527"/>
              <a:gd name="connsiteY3949" fmla="*/ 1692390 h 2039475"/>
              <a:gd name="connsiteX3950" fmla="*/ 837686 w 1863527"/>
              <a:gd name="connsiteY3950" fmla="*/ 1677581 h 2039475"/>
              <a:gd name="connsiteX3951" fmla="*/ 850630 w 1863527"/>
              <a:gd name="connsiteY3951" fmla="*/ 1677581 h 2039475"/>
              <a:gd name="connsiteX3952" fmla="*/ 852479 w 1863527"/>
              <a:gd name="connsiteY3952" fmla="*/ 1677581 h 2039475"/>
              <a:gd name="connsiteX3953" fmla="*/ 866810 w 1863527"/>
              <a:gd name="connsiteY3953" fmla="*/ 1677581 h 2039475"/>
              <a:gd name="connsiteX3954" fmla="*/ 881142 w 1863527"/>
              <a:gd name="connsiteY3954" fmla="*/ 1663235 h 2039475"/>
              <a:gd name="connsiteX3955" fmla="*/ 866810 w 1863527"/>
              <a:gd name="connsiteY3955" fmla="*/ 1663235 h 2039475"/>
              <a:gd name="connsiteX3956" fmla="*/ 865019 w 1863527"/>
              <a:gd name="connsiteY3956" fmla="*/ 1663235 h 2039475"/>
              <a:gd name="connsiteX3957" fmla="*/ 852479 w 1863527"/>
              <a:gd name="connsiteY3957" fmla="*/ 1663235 h 2039475"/>
              <a:gd name="connsiteX3958" fmla="*/ 837686 w 1863527"/>
              <a:gd name="connsiteY3958" fmla="*/ 1663235 h 2039475"/>
              <a:gd name="connsiteX3959" fmla="*/ 837686 w 1863527"/>
              <a:gd name="connsiteY3959" fmla="*/ 1648888 h 2039475"/>
              <a:gd name="connsiteX3960" fmla="*/ 835895 w 1863527"/>
              <a:gd name="connsiteY3960" fmla="*/ 1648888 h 2039475"/>
              <a:gd name="connsiteX3961" fmla="*/ 825146 w 1863527"/>
              <a:gd name="connsiteY3961" fmla="*/ 1648888 h 2039475"/>
              <a:gd name="connsiteX3962" fmla="*/ 823354 w 1863527"/>
              <a:gd name="connsiteY3962" fmla="*/ 1648888 h 2039475"/>
              <a:gd name="connsiteX3963" fmla="*/ 823354 w 1863527"/>
              <a:gd name="connsiteY3963" fmla="*/ 1634542 h 2039475"/>
              <a:gd name="connsiteX3964" fmla="*/ 823354 w 1863527"/>
              <a:gd name="connsiteY3964" fmla="*/ 1619733 h 2039475"/>
              <a:gd name="connsiteX3965" fmla="*/ 837686 w 1863527"/>
              <a:gd name="connsiteY3965" fmla="*/ 1619733 h 2039475"/>
              <a:gd name="connsiteX3966" fmla="*/ 837686 w 1863527"/>
              <a:gd name="connsiteY3966" fmla="*/ 1605387 h 2039475"/>
              <a:gd name="connsiteX3967" fmla="*/ 823354 w 1863527"/>
              <a:gd name="connsiteY3967" fmla="*/ 1605387 h 2039475"/>
              <a:gd name="connsiteX3968" fmla="*/ 823354 w 1863527"/>
              <a:gd name="connsiteY3968" fmla="*/ 1619733 h 2039475"/>
              <a:gd name="connsiteX3969" fmla="*/ 809023 w 1863527"/>
              <a:gd name="connsiteY3969" fmla="*/ 1619733 h 2039475"/>
              <a:gd name="connsiteX3970" fmla="*/ 809023 w 1863527"/>
              <a:gd name="connsiteY3970" fmla="*/ 1608974 h 2039475"/>
              <a:gd name="connsiteX3971" fmla="*/ 809023 w 1863527"/>
              <a:gd name="connsiteY3971" fmla="*/ 1605387 h 2039475"/>
              <a:gd name="connsiteX3972" fmla="*/ 807232 w 1863527"/>
              <a:gd name="connsiteY3972" fmla="*/ 1605387 h 2039475"/>
              <a:gd name="connsiteX3973" fmla="*/ 805440 w 1863527"/>
              <a:gd name="connsiteY3973" fmla="*/ 1605387 h 2039475"/>
              <a:gd name="connsiteX3974" fmla="*/ 794692 w 1863527"/>
              <a:gd name="connsiteY3974" fmla="*/ 1605387 h 2039475"/>
              <a:gd name="connsiteX3975" fmla="*/ 794692 w 1863527"/>
              <a:gd name="connsiteY3975" fmla="*/ 1607181 h 2039475"/>
              <a:gd name="connsiteX3976" fmla="*/ 794692 w 1863527"/>
              <a:gd name="connsiteY3976" fmla="*/ 1613681 h 2039475"/>
              <a:gd name="connsiteX3977" fmla="*/ 794692 w 1863527"/>
              <a:gd name="connsiteY3977" fmla="*/ 1614353 h 2039475"/>
              <a:gd name="connsiteX3978" fmla="*/ 794692 w 1863527"/>
              <a:gd name="connsiteY3978" fmla="*/ 1619733 h 2039475"/>
              <a:gd name="connsiteX3979" fmla="*/ 792843 w 1863527"/>
              <a:gd name="connsiteY3979" fmla="*/ 1619733 h 2039475"/>
              <a:gd name="connsiteX3980" fmla="*/ 789144 w 1863527"/>
              <a:gd name="connsiteY3980" fmla="*/ 1619733 h 2039475"/>
              <a:gd name="connsiteX3981" fmla="*/ 788451 w 1863527"/>
              <a:gd name="connsiteY3981" fmla="*/ 1619733 h 2039475"/>
              <a:gd name="connsiteX3982" fmla="*/ 779898 w 1863527"/>
              <a:gd name="connsiteY3982" fmla="*/ 1619733 h 2039475"/>
              <a:gd name="connsiteX3983" fmla="*/ 779898 w 1863527"/>
              <a:gd name="connsiteY3983" fmla="*/ 1634542 h 2039475"/>
              <a:gd name="connsiteX3984" fmla="*/ 765567 w 1863527"/>
              <a:gd name="connsiteY3984" fmla="*/ 1648888 h 2039475"/>
              <a:gd name="connsiteX3985" fmla="*/ 765567 w 1863527"/>
              <a:gd name="connsiteY3985" fmla="*/ 1634542 h 2039475"/>
              <a:gd name="connsiteX3986" fmla="*/ 765567 w 1863527"/>
              <a:gd name="connsiteY3986" fmla="*/ 1642836 h 2039475"/>
              <a:gd name="connsiteX3987" fmla="*/ 765567 w 1863527"/>
              <a:gd name="connsiteY3987" fmla="*/ 1643508 h 2039475"/>
              <a:gd name="connsiteX3988" fmla="*/ 765567 w 1863527"/>
              <a:gd name="connsiteY3988" fmla="*/ 1648888 h 2039475"/>
              <a:gd name="connsiteX3989" fmla="*/ 761984 w 1863527"/>
              <a:gd name="connsiteY3989" fmla="*/ 1648888 h 2039475"/>
              <a:gd name="connsiteX3990" fmla="*/ 751236 w 1863527"/>
              <a:gd name="connsiteY3990" fmla="*/ 1648888 h 2039475"/>
              <a:gd name="connsiteX3991" fmla="*/ 751236 w 1863527"/>
              <a:gd name="connsiteY3991" fmla="*/ 1654941 h 2039475"/>
              <a:gd name="connsiteX3992" fmla="*/ 751236 w 1863527"/>
              <a:gd name="connsiteY3992" fmla="*/ 1663235 h 2039475"/>
              <a:gd name="connsiteX3993" fmla="*/ 744995 w 1863527"/>
              <a:gd name="connsiteY3993" fmla="*/ 1663235 h 2039475"/>
              <a:gd name="connsiteX3994" fmla="*/ 736442 w 1863527"/>
              <a:gd name="connsiteY3994" fmla="*/ 1663235 h 2039475"/>
              <a:gd name="connsiteX3995" fmla="*/ 736442 w 1863527"/>
              <a:gd name="connsiteY3995" fmla="*/ 1665028 h 2039475"/>
              <a:gd name="connsiteX3996" fmla="*/ 736442 w 1863527"/>
              <a:gd name="connsiteY3996" fmla="*/ 1668615 h 2039475"/>
              <a:gd name="connsiteX3997" fmla="*/ 736442 w 1863527"/>
              <a:gd name="connsiteY3997" fmla="*/ 1669287 h 2039475"/>
              <a:gd name="connsiteX3998" fmla="*/ 736442 w 1863527"/>
              <a:gd name="connsiteY3998" fmla="*/ 1677581 h 2039475"/>
              <a:gd name="connsiteX3999" fmla="*/ 722111 w 1863527"/>
              <a:gd name="connsiteY3999" fmla="*/ 1677581 h 2039475"/>
              <a:gd name="connsiteX4000" fmla="*/ 722111 w 1863527"/>
              <a:gd name="connsiteY4000" fmla="*/ 1679432 h 2039475"/>
              <a:gd name="connsiteX4001" fmla="*/ 722111 w 1863527"/>
              <a:gd name="connsiteY4001" fmla="*/ 1683134 h 2039475"/>
              <a:gd name="connsiteX4002" fmla="*/ 722111 w 1863527"/>
              <a:gd name="connsiteY4002" fmla="*/ 1683828 h 2039475"/>
              <a:gd name="connsiteX4003" fmla="*/ 722111 w 1863527"/>
              <a:gd name="connsiteY4003" fmla="*/ 1692390 h 2039475"/>
              <a:gd name="connsiteX4004" fmla="*/ 707780 w 1863527"/>
              <a:gd name="connsiteY4004" fmla="*/ 1692390 h 2039475"/>
              <a:gd name="connsiteX4005" fmla="*/ 707780 w 1863527"/>
              <a:gd name="connsiteY4005" fmla="*/ 1706736 h 2039475"/>
              <a:gd name="connsiteX4006" fmla="*/ 699494 w 1863527"/>
              <a:gd name="connsiteY4006" fmla="*/ 1706736 h 2039475"/>
              <a:gd name="connsiteX4007" fmla="*/ 698823 w 1863527"/>
              <a:gd name="connsiteY4007" fmla="*/ 1706736 h 2039475"/>
              <a:gd name="connsiteX4008" fmla="*/ 693448 w 1863527"/>
              <a:gd name="connsiteY4008" fmla="*/ 1706736 h 2039475"/>
              <a:gd name="connsiteX4009" fmla="*/ 693448 w 1863527"/>
              <a:gd name="connsiteY4009" fmla="*/ 1692390 h 2039475"/>
              <a:gd name="connsiteX4010" fmla="*/ 678655 w 1863527"/>
              <a:gd name="connsiteY4010" fmla="*/ 1692390 h 2039475"/>
              <a:gd name="connsiteX4011" fmla="*/ 678655 w 1863527"/>
              <a:gd name="connsiteY4011" fmla="*/ 1706736 h 2039475"/>
              <a:gd name="connsiteX4012" fmla="*/ 693448 w 1863527"/>
              <a:gd name="connsiteY4012" fmla="*/ 1706736 h 2039475"/>
              <a:gd name="connsiteX4013" fmla="*/ 693448 w 1863527"/>
              <a:gd name="connsiteY4013" fmla="*/ 1721082 h 2039475"/>
              <a:gd name="connsiteX4014" fmla="*/ 678655 w 1863527"/>
              <a:gd name="connsiteY4014" fmla="*/ 1721082 h 2039475"/>
              <a:gd name="connsiteX4015" fmla="*/ 678655 w 1863527"/>
              <a:gd name="connsiteY4015" fmla="*/ 1735428 h 2039475"/>
              <a:gd name="connsiteX4016" fmla="*/ 673281 w 1863527"/>
              <a:gd name="connsiteY4016" fmla="*/ 1735428 h 2039475"/>
              <a:gd name="connsiteX4017" fmla="*/ 672609 w 1863527"/>
              <a:gd name="connsiteY4017" fmla="*/ 1735428 h 2039475"/>
              <a:gd name="connsiteX4018" fmla="*/ 666115 w 1863527"/>
              <a:gd name="connsiteY4018" fmla="*/ 1735428 h 2039475"/>
              <a:gd name="connsiteX4019" fmla="*/ 664323 w 1863527"/>
              <a:gd name="connsiteY4019" fmla="*/ 1735428 h 2039475"/>
              <a:gd name="connsiteX4020" fmla="*/ 664323 w 1863527"/>
              <a:gd name="connsiteY4020" fmla="*/ 1737279 h 2039475"/>
              <a:gd name="connsiteX4021" fmla="*/ 664323 w 1863527"/>
              <a:gd name="connsiteY4021" fmla="*/ 1740982 h 2039475"/>
              <a:gd name="connsiteX4022" fmla="*/ 664323 w 1863527"/>
              <a:gd name="connsiteY4022" fmla="*/ 1741676 h 2039475"/>
              <a:gd name="connsiteX4023" fmla="*/ 664323 w 1863527"/>
              <a:gd name="connsiteY4023" fmla="*/ 1750237 h 2039475"/>
              <a:gd name="connsiteX4024" fmla="*/ 658053 w 1863527"/>
              <a:gd name="connsiteY4024" fmla="*/ 1750237 h 2039475"/>
              <a:gd name="connsiteX4025" fmla="*/ 656262 w 1863527"/>
              <a:gd name="connsiteY4025" fmla="*/ 1750237 h 2039475"/>
              <a:gd name="connsiteX4026" fmla="*/ 656038 w 1863527"/>
              <a:gd name="connsiteY4026" fmla="*/ 1750237 h 2039475"/>
              <a:gd name="connsiteX4027" fmla="*/ 649992 w 1863527"/>
              <a:gd name="connsiteY4027" fmla="*/ 1750237 h 2039475"/>
              <a:gd name="connsiteX4028" fmla="*/ 649992 w 1863527"/>
              <a:gd name="connsiteY4028" fmla="*/ 1741676 h 2039475"/>
              <a:gd name="connsiteX4029" fmla="*/ 649992 w 1863527"/>
              <a:gd name="connsiteY4029" fmla="*/ 1735428 h 2039475"/>
              <a:gd name="connsiteX4030" fmla="*/ 643946 w 1863527"/>
              <a:gd name="connsiteY4030" fmla="*/ 1735428 h 2039475"/>
              <a:gd name="connsiteX4031" fmla="*/ 643722 w 1863527"/>
              <a:gd name="connsiteY4031" fmla="*/ 1735428 h 2039475"/>
              <a:gd name="connsiteX4032" fmla="*/ 635661 w 1863527"/>
              <a:gd name="connsiteY4032" fmla="*/ 1735428 h 2039475"/>
              <a:gd name="connsiteX4033" fmla="*/ 649992 w 1863527"/>
              <a:gd name="connsiteY4033" fmla="*/ 1750237 h 2039475"/>
              <a:gd name="connsiteX4034" fmla="*/ 649992 w 1863527"/>
              <a:gd name="connsiteY4034" fmla="*/ 1764584 h 2039475"/>
              <a:gd name="connsiteX4035" fmla="*/ 644618 w 1863527"/>
              <a:gd name="connsiteY4035" fmla="*/ 1764584 h 2039475"/>
              <a:gd name="connsiteX4036" fmla="*/ 643946 w 1863527"/>
              <a:gd name="connsiteY4036" fmla="*/ 1764584 h 2039475"/>
              <a:gd name="connsiteX4037" fmla="*/ 643722 w 1863527"/>
              <a:gd name="connsiteY4037" fmla="*/ 1764584 h 2039475"/>
              <a:gd name="connsiteX4038" fmla="*/ 635661 w 1863527"/>
              <a:gd name="connsiteY4038" fmla="*/ 1764584 h 2039475"/>
              <a:gd name="connsiteX4039" fmla="*/ 635661 w 1863527"/>
              <a:gd name="connsiteY4039" fmla="*/ 1750237 h 2039475"/>
              <a:gd name="connsiteX4040" fmla="*/ 621330 w 1863527"/>
              <a:gd name="connsiteY4040" fmla="*/ 1735428 h 2039475"/>
              <a:gd name="connsiteX4041" fmla="*/ 621330 w 1863527"/>
              <a:gd name="connsiteY4041" fmla="*/ 1721082 h 2039475"/>
              <a:gd name="connsiteX4042" fmla="*/ 621330 w 1863527"/>
              <a:gd name="connsiteY4042" fmla="*/ 1717496 h 2039475"/>
              <a:gd name="connsiteX4043" fmla="*/ 621330 w 1863527"/>
              <a:gd name="connsiteY4043" fmla="*/ 1706736 h 2039475"/>
              <a:gd name="connsiteX4044" fmla="*/ 606536 w 1863527"/>
              <a:gd name="connsiteY4044" fmla="*/ 1706736 h 2039475"/>
              <a:gd name="connsiteX4045" fmla="*/ 621330 w 1863527"/>
              <a:gd name="connsiteY4045" fmla="*/ 1721082 h 2039475"/>
              <a:gd name="connsiteX4046" fmla="*/ 621330 w 1863527"/>
              <a:gd name="connsiteY4046" fmla="*/ 1735428 h 2039475"/>
              <a:gd name="connsiteX4047" fmla="*/ 606536 w 1863527"/>
              <a:gd name="connsiteY4047" fmla="*/ 1721082 h 2039475"/>
              <a:gd name="connsiteX4048" fmla="*/ 621330 w 1863527"/>
              <a:gd name="connsiteY4048" fmla="*/ 1735428 h 2039475"/>
              <a:gd name="connsiteX4049" fmla="*/ 621330 w 1863527"/>
              <a:gd name="connsiteY4049" fmla="*/ 1741676 h 2039475"/>
              <a:gd name="connsiteX4050" fmla="*/ 621330 w 1863527"/>
              <a:gd name="connsiteY4050" fmla="*/ 1750237 h 2039475"/>
              <a:gd name="connsiteX4051" fmla="*/ 635661 w 1863527"/>
              <a:gd name="connsiteY4051" fmla="*/ 1750237 h 2039475"/>
              <a:gd name="connsiteX4052" fmla="*/ 621330 w 1863527"/>
              <a:gd name="connsiteY4052" fmla="*/ 1764584 h 2039475"/>
              <a:gd name="connsiteX4053" fmla="*/ 623121 w 1863527"/>
              <a:gd name="connsiteY4053" fmla="*/ 1764584 h 2039475"/>
              <a:gd name="connsiteX4054" fmla="*/ 635661 w 1863527"/>
              <a:gd name="connsiteY4054" fmla="*/ 1764584 h 2039475"/>
              <a:gd name="connsiteX4055" fmla="*/ 635661 w 1863527"/>
              <a:gd name="connsiteY4055" fmla="*/ 1778930 h 2039475"/>
              <a:gd name="connsiteX4056" fmla="*/ 635661 w 1863527"/>
              <a:gd name="connsiteY4056" fmla="*/ 1778930 h 2039475"/>
              <a:gd name="connsiteX4057" fmla="*/ 627376 w 1863527"/>
              <a:gd name="connsiteY4057" fmla="*/ 1778930 h 2039475"/>
              <a:gd name="connsiteX4058" fmla="*/ 626704 w 1863527"/>
              <a:gd name="connsiteY4058" fmla="*/ 1778930 h 2039475"/>
              <a:gd name="connsiteX4059" fmla="*/ 624913 w 1863527"/>
              <a:gd name="connsiteY4059" fmla="*/ 1778930 h 2039475"/>
              <a:gd name="connsiteX4060" fmla="*/ 621330 w 1863527"/>
              <a:gd name="connsiteY4060" fmla="*/ 1778930 h 2039475"/>
              <a:gd name="connsiteX4061" fmla="*/ 606536 w 1863527"/>
              <a:gd name="connsiteY4061" fmla="*/ 1764584 h 2039475"/>
              <a:gd name="connsiteX4062" fmla="*/ 621330 w 1863527"/>
              <a:gd name="connsiteY4062" fmla="*/ 1778930 h 2039475"/>
              <a:gd name="connsiteX4063" fmla="*/ 621330 w 1863527"/>
              <a:gd name="connsiteY4063" fmla="*/ 1793276 h 2039475"/>
              <a:gd name="connsiteX4064" fmla="*/ 621330 w 1863527"/>
              <a:gd name="connsiteY4064" fmla="*/ 1808085 h 2039475"/>
              <a:gd name="connsiteX4065" fmla="*/ 606536 w 1863527"/>
              <a:gd name="connsiteY4065" fmla="*/ 1808085 h 2039475"/>
              <a:gd name="connsiteX4066" fmla="*/ 606536 w 1863527"/>
              <a:gd name="connsiteY4066" fmla="*/ 1814137 h 2039475"/>
              <a:gd name="connsiteX4067" fmla="*/ 606536 w 1863527"/>
              <a:gd name="connsiteY4067" fmla="*/ 1814362 h 2039475"/>
              <a:gd name="connsiteX4068" fmla="*/ 606536 w 1863527"/>
              <a:gd name="connsiteY4068" fmla="*/ 1816155 h 2039475"/>
              <a:gd name="connsiteX4069" fmla="*/ 606536 w 1863527"/>
              <a:gd name="connsiteY4069" fmla="*/ 1816379 h 2039475"/>
              <a:gd name="connsiteX4070" fmla="*/ 606536 w 1863527"/>
              <a:gd name="connsiteY4070" fmla="*/ 1817052 h 2039475"/>
              <a:gd name="connsiteX4071" fmla="*/ 606536 w 1863527"/>
              <a:gd name="connsiteY4071" fmla="*/ 1822431 h 2039475"/>
              <a:gd name="connsiteX4072" fmla="*/ 592205 w 1863527"/>
              <a:gd name="connsiteY4072" fmla="*/ 1822431 h 2039475"/>
              <a:gd name="connsiteX4073" fmla="*/ 592205 w 1863527"/>
              <a:gd name="connsiteY4073" fmla="*/ 1836777 h 2039475"/>
              <a:gd name="connsiteX4074" fmla="*/ 592205 w 1863527"/>
              <a:gd name="connsiteY4074" fmla="*/ 1842830 h 2039475"/>
              <a:gd name="connsiteX4075" fmla="*/ 592205 w 1863527"/>
              <a:gd name="connsiteY4075" fmla="*/ 1851124 h 2039475"/>
              <a:gd name="connsiteX4076" fmla="*/ 586159 w 1863527"/>
              <a:gd name="connsiteY4076" fmla="*/ 1851124 h 2039475"/>
              <a:gd name="connsiteX4077" fmla="*/ 577874 w 1863527"/>
              <a:gd name="connsiteY4077" fmla="*/ 1851124 h 2039475"/>
              <a:gd name="connsiteX4078" fmla="*/ 577874 w 1863527"/>
              <a:gd name="connsiteY4078" fmla="*/ 1865933 h 2039475"/>
              <a:gd name="connsiteX4079" fmla="*/ 563542 w 1863527"/>
              <a:gd name="connsiteY4079" fmla="*/ 1865933 h 2039475"/>
              <a:gd name="connsiteX4080" fmla="*/ 563542 w 1863527"/>
              <a:gd name="connsiteY4080" fmla="*/ 1880279 h 2039475"/>
              <a:gd name="connsiteX4081" fmla="*/ 557995 w 1863527"/>
              <a:gd name="connsiteY4081" fmla="*/ 1880279 h 2039475"/>
              <a:gd name="connsiteX4082" fmla="*/ 557301 w 1863527"/>
              <a:gd name="connsiteY4082" fmla="*/ 1880279 h 2039475"/>
              <a:gd name="connsiteX4083" fmla="*/ 548749 w 1863527"/>
              <a:gd name="connsiteY4083" fmla="*/ 1880279 h 2039475"/>
              <a:gd name="connsiteX4084" fmla="*/ 548749 w 1863527"/>
              <a:gd name="connsiteY4084" fmla="*/ 1894625 h 2039475"/>
              <a:gd name="connsiteX4085" fmla="*/ 534417 w 1863527"/>
              <a:gd name="connsiteY4085" fmla="*/ 1894625 h 2039475"/>
              <a:gd name="connsiteX4086" fmla="*/ 534417 w 1863527"/>
              <a:gd name="connsiteY4086" fmla="*/ 1908971 h 2039475"/>
              <a:gd name="connsiteX4087" fmla="*/ 534417 w 1863527"/>
              <a:gd name="connsiteY4087" fmla="*/ 1923780 h 2039475"/>
              <a:gd name="connsiteX4088" fmla="*/ 520086 w 1863527"/>
              <a:gd name="connsiteY4088" fmla="*/ 1923780 h 2039475"/>
              <a:gd name="connsiteX4089" fmla="*/ 520086 w 1863527"/>
              <a:gd name="connsiteY4089" fmla="*/ 1925573 h 2039475"/>
              <a:gd name="connsiteX4090" fmla="*/ 520086 w 1863527"/>
              <a:gd name="connsiteY4090" fmla="*/ 1932074 h 2039475"/>
              <a:gd name="connsiteX4091" fmla="*/ 520086 w 1863527"/>
              <a:gd name="connsiteY4091" fmla="*/ 1932747 h 2039475"/>
              <a:gd name="connsiteX4092" fmla="*/ 520086 w 1863527"/>
              <a:gd name="connsiteY4092" fmla="*/ 1938126 h 2039475"/>
              <a:gd name="connsiteX4093" fmla="*/ 514712 w 1863527"/>
              <a:gd name="connsiteY4093" fmla="*/ 1938126 h 2039475"/>
              <a:gd name="connsiteX4094" fmla="*/ 514040 w 1863527"/>
              <a:gd name="connsiteY4094" fmla="*/ 1938126 h 2039475"/>
              <a:gd name="connsiteX4095" fmla="*/ 513816 w 1863527"/>
              <a:gd name="connsiteY4095" fmla="*/ 1938126 h 2039475"/>
              <a:gd name="connsiteX4096" fmla="*/ 512025 w 1863527"/>
              <a:gd name="connsiteY4096" fmla="*/ 1938126 h 2039475"/>
              <a:gd name="connsiteX4097" fmla="*/ 511801 w 1863527"/>
              <a:gd name="connsiteY4097" fmla="*/ 1938126 h 2039475"/>
              <a:gd name="connsiteX4098" fmla="*/ 511129 w 1863527"/>
              <a:gd name="connsiteY4098" fmla="*/ 1938126 h 2039475"/>
              <a:gd name="connsiteX4099" fmla="*/ 505755 w 1863527"/>
              <a:gd name="connsiteY4099" fmla="*/ 1938126 h 2039475"/>
              <a:gd name="connsiteX4100" fmla="*/ 505755 w 1863527"/>
              <a:gd name="connsiteY4100" fmla="*/ 1943506 h 2039475"/>
              <a:gd name="connsiteX4101" fmla="*/ 505755 w 1863527"/>
              <a:gd name="connsiteY4101" fmla="*/ 1944179 h 2039475"/>
              <a:gd name="connsiteX4102" fmla="*/ 505755 w 1863527"/>
              <a:gd name="connsiteY4102" fmla="*/ 1944403 h 2039475"/>
              <a:gd name="connsiteX4103" fmla="*/ 505755 w 1863527"/>
              <a:gd name="connsiteY4103" fmla="*/ 1952473 h 2039475"/>
              <a:gd name="connsiteX4104" fmla="*/ 500207 w 1863527"/>
              <a:gd name="connsiteY4104" fmla="*/ 1952473 h 2039475"/>
              <a:gd name="connsiteX4105" fmla="*/ 499514 w 1863527"/>
              <a:gd name="connsiteY4105" fmla="*/ 1952473 h 2039475"/>
              <a:gd name="connsiteX4106" fmla="*/ 499283 w 1863527"/>
              <a:gd name="connsiteY4106" fmla="*/ 1952473 h 2039475"/>
              <a:gd name="connsiteX4107" fmla="*/ 497433 w 1863527"/>
              <a:gd name="connsiteY4107" fmla="*/ 1952473 h 2039475"/>
              <a:gd name="connsiteX4108" fmla="*/ 497202 w 1863527"/>
              <a:gd name="connsiteY4108" fmla="*/ 1952473 h 2039475"/>
              <a:gd name="connsiteX4109" fmla="*/ 496509 w 1863527"/>
              <a:gd name="connsiteY4109" fmla="*/ 1952473 h 2039475"/>
              <a:gd name="connsiteX4110" fmla="*/ 490961 w 1863527"/>
              <a:gd name="connsiteY4110" fmla="*/ 1952473 h 2039475"/>
              <a:gd name="connsiteX4111" fmla="*/ 490961 w 1863527"/>
              <a:gd name="connsiteY4111" fmla="*/ 1954266 h 2039475"/>
              <a:gd name="connsiteX4112" fmla="*/ 490961 w 1863527"/>
              <a:gd name="connsiteY4112" fmla="*/ 1960767 h 2039475"/>
              <a:gd name="connsiteX4113" fmla="*/ 490961 w 1863527"/>
              <a:gd name="connsiteY4113" fmla="*/ 1961439 h 2039475"/>
              <a:gd name="connsiteX4114" fmla="*/ 490961 w 1863527"/>
              <a:gd name="connsiteY4114" fmla="*/ 1966819 h 2039475"/>
              <a:gd name="connsiteX4115" fmla="*/ 485587 w 1863527"/>
              <a:gd name="connsiteY4115" fmla="*/ 1966819 h 2039475"/>
              <a:gd name="connsiteX4116" fmla="*/ 484915 w 1863527"/>
              <a:gd name="connsiteY4116" fmla="*/ 1966819 h 2039475"/>
              <a:gd name="connsiteX4117" fmla="*/ 476630 w 1863527"/>
              <a:gd name="connsiteY4117" fmla="*/ 1966819 h 2039475"/>
              <a:gd name="connsiteX4118" fmla="*/ 464090 w 1863527"/>
              <a:gd name="connsiteY4118" fmla="*/ 1966819 h 2039475"/>
              <a:gd name="connsiteX4119" fmla="*/ 462299 w 1863527"/>
              <a:gd name="connsiteY4119" fmla="*/ 1966819 h 2039475"/>
              <a:gd name="connsiteX4120" fmla="*/ 447968 w 1863527"/>
              <a:gd name="connsiteY4120" fmla="*/ 1952473 h 2039475"/>
              <a:gd name="connsiteX4121" fmla="*/ 433174 w 1863527"/>
              <a:gd name="connsiteY4121" fmla="*/ 1952473 h 2039475"/>
              <a:gd name="connsiteX4122" fmla="*/ 433174 w 1863527"/>
              <a:gd name="connsiteY4122" fmla="*/ 1947093 h 2039475"/>
              <a:gd name="connsiteX4123" fmla="*/ 433174 w 1863527"/>
              <a:gd name="connsiteY4123" fmla="*/ 1946420 h 2039475"/>
              <a:gd name="connsiteX4124" fmla="*/ 433174 w 1863527"/>
              <a:gd name="connsiteY4124" fmla="*/ 1938126 h 2039475"/>
              <a:gd name="connsiteX4125" fmla="*/ 425113 w 1863527"/>
              <a:gd name="connsiteY4125" fmla="*/ 1938126 h 2039475"/>
              <a:gd name="connsiteX4126" fmla="*/ 422426 w 1863527"/>
              <a:gd name="connsiteY4126" fmla="*/ 1938126 h 2039475"/>
              <a:gd name="connsiteX4127" fmla="*/ 418843 w 1863527"/>
              <a:gd name="connsiteY4127" fmla="*/ 1938126 h 2039475"/>
              <a:gd name="connsiteX4128" fmla="*/ 418843 w 1863527"/>
              <a:gd name="connsiteY4128" fmla="*/ 1952473 h 2039475"/>
              <a:gd name="connsiteX4129" fmla="*/ 404511 w 1863527"/>
              <a:gd name="connsiteY4129" fmla="*/ 1952473 h 2039475"/>
              <a:gd name="connsiteX4130" fmla="*/ 404511 w 1863527"/>
              <a:gd name="connsiteY4130" fmla="*/ 1938126 h 2039475"/>
              <a:gd name="connsiteX4131" fmla="*/ 398465 w 1863527"/>
              <a:gd name="connsiteY4131" fmla="*/ 1938126 h 2039475"/>
              <a:gd name="connsiteX4132" fmla="*/ 391971 w 1863527"/>
              <a:gd name="connsiteY4132" fmla="*/ 1938126 h 2039475"/>
              <a:gd name="connsiteX4133" fmla="*/ 390180 w 1863527"/>
              <a:gd name="connsiteY4133" fmla="*/ 1938126 h 2039475"/>
              <a:gd name="connsiteX4134" fmla="*/ 375387 w 1863527"/>
              <a:gd name="connsiteY4134" fmla="*/ 1938126 h 2039475"/>
              <a:gd name="connsiteX4135" fmla="*/ 375387 w 1863527"/>
              <a:gd name="connsiteY4135" fmla="*/ 1932747 h 2039475"/>
              <a:gd name="connsiteX4136" fmla="*/ 375387 w 1863527"/>
              <a:gd name="connsiteY4136" fmla="*/ 1932074 h 2039475"/>
              <a:gd name="connsiteX4137" fmla="*/ 375387 w 1863527"/>
              <a:gd name="connsiteY4137" fmla="*/ 1923780 h 2039475"/>
              <a:gd name="connsiteX4138" fmla="*/ 375387 w 1863527"/>
              <a:gd name="connsiteY4138" fmla="*/ 1921929 h 2039475"/>
              <a:gd name="connsiteX4139" fmla="*/ 375387 w 1863527"/>
              <a:gd name="connsiteY4139" fmla="*/ 1910822 h 2039475"/>
              <a:gd name="connsiteX4140" fmla="*/ 375387 w 1863527"/>
              <a:gd name="connsiteY4140" fmla="*/ 1908971 h 2039475"/>
              <a:gd name="connsiteX4141" fmla="*/ 390180 w 1863527"/>
              <a:gd name="connsiteY4141" fmla="*/ 1908971 h 2039475"/>
              <a:gd name="connsiteX4142" fmla="*/ 404511 w 1863527"/>
              <a:gd name="connsiteY4142" fmla="*/ 1923780 h 2039475"/>
              <a:gd name="connsiteX4143" fmla="*/ 404511 w 1863527"/>
              <a:gd name="connsiteY4143" fmla="*/ 1908971 h 2039475"/>
              <a:gd name="connsiteX4144" fmla="*/ 390180 w 1863527"/>
              <a:gd name="connsiteY4144" fmla="*/ 1908971 h 2039475"/>
              <a:gd name="connsiteX4145" fmla="*/ 390180 w 1863527"/>
              <a:gd name="connsiteY4145" fmla="*/ 1907178 h 2039475"/>
              <a:gd name="connsiteX4146" fmla="*/ 390180 w 1863527"/>
              <a:gd name="connsiteY4146" fmla="*/ 1894625 h 2039475"/>
              <a:gd name="connsiteX4147" fmla="*/ 375387 w 1863527"/>
              <a:gd name="connsiteY4147" fmla="*/ 1880279 h 2039475"/>
              <a:gd name="connsiteX4148" fmla="*/ 375387 w 1863527"/>
              <a:gd name="connsiteY4148" fmla="*/ 1894625 h 2039475"/>
              <a:gd name="connsiteX4149" fmla="*/ 375387 w 1863527"/>
              <a:gd name="connsiteY4149" fmla="*/ 1908971 h 2039475"/>
              <a:gd name="connsiteX4150" fmla="*/ 362847 w 1863527"/>
              <a:gd name="connsiteY4150" fmla="*/ 1908971 h 2039475"/>
              <a:gd name="connsiteX4151" fmla="*/ 361055 w 1863527"/>
              <a:gd name="connsiteY4151" fmla="*/ 1908971 h 2039475"/>
              <a:gd name="connsiteX4152" fmla="*/ 361055 w 1863527"/>
              <a:gd name="connsiteY4152" fmla="*/ 1923780 h 2039475"/>
              <a:gd name="connsiteX4153" fmla="*/ 346724 w 1863527"/>
              <a:gd name="connsiteY4153" fmla="*/ 1908971 h 2039475"/>
              <a:gd name="connsiteX4154" fmla="*/ 346724 w 1863527"/>
              <a:gd name="connsiteY4154" fmla="*/ 1894625 h 2039475"/>
              <a:gd name="connsiteX4155" fmla="*/ 346724 w 1863527"/>
              <a:gd name="connsiteY4155" fmla="*/ 1880279 h 2039475"/>
              <a:gd name="connsiteX4156" fmla="*/ 361055 w 1863527"/>
              <a:gd name="connsiteY4156" fmla="*/ 1894625 h 2039475"/>
              <a:gd name="connsiteX4157" fmla="*/ 361055 w 1863527"/>
              <a:gd name="connsiteY4157" fmla="*/ 1880279 h 2039475"/>
              <a:gd name="connsiteX4158" fmla="*/ 359264 w 1863527"/>
              <a:gd name="connsiteY4158" fmla="*/ 1880279 h 2039475"/>
              <a:gd name="connsiteX4159" fmla="*/ 346724 w 1863527"/>
              <a:gd name="connsiteY4159" fmla="*/ 1880279 h 2039475"/>
              <a:gd name="connsiteX4160" fmla="*/ 346724 w 1863527"/>
              <a:gd name="connsiteY4160" fmla="*/ 1865933 h 2039475"/>
              <a:gd name="connsiteX4161" fmla="*/ 348515 w 1863527"/>
              <a:gd name="connsiteY4161" fmla="*/ 1865933 h 2039475"/>
              <a:gd name="connsiteX4162" fmla="*/ 352098 w 1863527"/>
              <a:gd name="connsiteY4162" fmla="*/ 1865933 h 2039475"/>
              <a:gd name="connsiteX4163" fmla="*/ 352770 w 1863527"/>
              <a:gd name="connsiteY4163" fmla="*/ 1865933 h 2039475"/>
              <a:gd name="connsiteX4164" fmla="*/ 361055 w 1863527"/>
              <a:gd name="connsiteY4164" fmla="*/ 1865933 h 2039475"/>
              <a:gd name="connsiteX4165" fmla="*/ 361055 w 1863527"/>
              <a:gd name="connsiteY4165" fmla="*/ 1864082 h 2039475"/>
              <a:gd name="connsiteX4166" fmla="*/ 361055 w 1863527"/>
              <a:gd name="connsiteY4166" fmla="*/ 1851124 h 2039475"/>
              <a:gd name="connsiteX4167" fmla="*/ 354785 w 1863527"/>
              <a:gd name="connsiteY4167" fmla="*/ 1851124 h 2039475"/>
              <a:gd name="connsiteX4168" fmla="*/ 346724 w 1863527"/>
              <a:gd name="connsiteY4168" fmla="*/ 1851124 h 2039475"/>
              <a:gd name="connsiteX4169" fmla="*/ 332393 w 1863527"/>
              <a:gd name="connsiteY4169" fmla="*/ 1851124 h 2039475"/>
              <a:gd name="connsiteX4170" fmla="*/ 332393 w 1863527"/>
              <a:gd name="connsiteY4170" fmla="*/ 1862230 h 2039475"/>
              <a:gd name="connsiteX4171" fmla="*/ 332393 w 1863527"/>
              <a:gd name="connsiteY4171" fmla="*/ 1865933 h 2039475"/>
              <a:gd name="connsiteX4172" fmla="*/ 346724 w 1863527"/>
              <a:gd name="connsiteY4172" fmla="*/ 1880279 h 2039475"/>
              <a:gd name="connsiteX4173" fmla="*/ 332393 w 1863527"/>
              <a:gd name="connsiteY4173" fmla="*/ 1880279 h 2039475"/>
              <a:gd name="connsiteX4174" fmla="*/ 346724 w 1863527"/>
              <a:gd name="connsiteY4174" fmla="*/ 1894625 h 2039475"/>
              <a:gd name="connsiteX4175" fmla="*/ 344933 w 1863527"/>
              <a:gd name="connsiteY4175" fmla="*/ 1894625 h 2039475"/>
              <a:gd name="connsiteX4176" fmla="*/ 338439 w 1863527"/>
              <a:gd name="connsiteY4176" fmla="*/ 1894625 h 2039475"/>
              <a:gd name="connsiteX4177" fmla="*/ 337767 w 1863527"/>
              <a:gd name="connsiteY4177" fmla="*/ 1894625 h 2039475"/>
              <a:gd name="connsiteX4178" fmla="*/ 334184 w 1863527"/>
              <a:gd name="connsiteY4178" fmla="*/ 1894625 h 2039475"/>
              <a:gd name="connsiteX4179" fmla="*/ 332393 w 1863527"/>
              <a:gd name="connsiteY4179" fmla="*/ 1894625 h 2039475"/>
              <a:gd name="connsiteX4180" fmla="*/ 317599 w 1863527"/>
              <a:gd name="connsiteY4180" fmla="*/ 1880279 h 2039475"/>
              <a:gd name="connsiteX4181" fmla="*/ 303268 w 1863527"/>
              <a:gd name="connsiteY4181" fmla="*/ 1865933 h 2039475"/>
              <a:gd name="connsiteX4182" fmla="*/ 305059 w 1863527"/>
              <a:gd name="connsiteY4182" fmla="*/ 1865933 h 2039475"/>
              <a:gd name="connsiteX4183" fmla="*/ 311553 w 1863527"/>
              <a:gd name="connsiteY4183" fmla="*/ 1865933 h 2039475"/>
              <a:gd name="connsiteX4184" fmla="*/ 312225 w 1863527"/>
              <a:gd name="connsiteY4184" fmla="*/ 1865933 h 2039475"/>
              <a:gd name="connsiteX4185" fmla="*/ 317599 w 1863527"/>
              <a:gd name="connsiteY4185" fmla="*/ 1865933 h 2039475"/>
              <a:gd name="connsiteX4186" fmla="*/ 303268 w 1863527"/>
              <a:gd name="connsiteY4186" fmla="*/ 1851124 h 2039475"/>
              <a:gd name="connsiteX4187" fmla="*/ 301477 w 1863527"/>
              <a:gd name="connsiteY4187" fmla="*/ 1851124 h 2039475"/>
              <a:gd name="connsiteX4188" fmla="*/ 290728 w 1863527"/>
              <a:gd name="connsiteY4188" fmla="*/ 1851124 h 2039475"/>
              <a:gd name="connsiteX4189" fmla="*/ 288937 w 1863527"/>
              <a:gd name="connsiteY4189" fmla="*/ 1851124 h 2039475"/>
              <a:gd name="connsiteX4190" fmla="*/ 276397 w 1863527"/>
              <a:gd name="connsiteY4190" fmla="*/ 1851124 h 2039475"/>
              <a:gd name="connsiteX4191" fmla="*/ 274606 w 1863527"/>
              <a:gd name="connsiteY4191" fmla="*/ 1851124 h 2039475"/>
              <a:gd name="connsiteX4192" fmla="*/ 274606 w 1863527"/>
              <a:gd name="connsiteY4192" fmla="*/ 1836777 h 2039475"/>
              <a:gd name="connsiteX4193" fmla="*/ 259812 w 1863527"/>
              <a:gd name="connsiteY4193" fmla="*/ 1836777 h 2039475"/>
              <a:gd name="connsiteX4194" fmla="*/ 259812 w 1863527"/>
              <a:gd name="connsiteY4194" fmla="*/ 1822431 h 2039475"/>
              <a:gd name="connsiteX4195" fmla="*/ 245481 w 1863527"/>
              <a:gd name="connsiteY4195" fmla="*/ 1808085 h 2039475"/>
              <a:gd name="connsiteX4196" fmla="*/ 231149 w 1863527"/>
              <a:gd name="connsiteY4196" fmla="*/ 1793276 h 2039475"/>
              <a:gd name="connsiteX4197" fmla="*/ 216818 w 1863527"/>
              <a:gd name="connsiteY4197" fmla="*/ 1793276 h 2039475"/>
              <a:gd name="connsiteX4198" fmla="*/ 216818 w 1863527"/>
              <a:gd name="connsiteY4198" fmla="*/ 1791483 h 2039475"/>
              <a:gd name="connsiteX4199" fmla="*/ 216818 w 1863527"/>
              <a:gd name="connsiteY4199" fmla="*/ 1787896 h 2039475"/>
              <a:gd name="connsiteX4200" fmla="*/ 216818 w 1863527"/>
              <a:gd name="connsiteY4200" fmla="*/ 1787224 h 2039475"/>
              <a:gd name="connsiteX4201" fmla="*/ 216818 w 1863527"/>
              <a:gd name="connsiteY4201" fmla="*/ 1778930 h 2039475"/>
              <a:gd name="connsiteX4202" fmla="*/ 210577 w 1863527"/>
              <a:gd name="connsiteY4202" fmla="*/ 1778930 h 2039475"/>
              <a:gd name="connsiteX4203" fmla="*/ 202025 w 1863527"/>
              <a:gd name="connsiteY4203" fmla="*/ 1778930 h 2039475"/>
              <a:gd name="connsiteX4204" fmla="*/ 202025 w 1863527"/>
              <a:gd name="connsiteY4204" fmla="*/ 1764584 h 2039475"/>
              <a:gd name="connsiteX4205" fmla="*/ 216818 w 1863527"/>
              <a:gd name="connsiteY4205" fmla="*/ 1750237 h 2039475"/>
              <a:gd name="connsiteX4206" fmla="*/ 202025 w 1863527"/>
              <a:gd name="connsiteY4206" fmla="*/ 1750237 h 2039475"/>
              <a:gd name="connsiteX4207" fmla="*/ 202025 w 1863527"/>
              <a:gd name="connsiteY4207" fmla="*/ 1764584 h 2039475"/>
              <a:gd name="connsiteX4208" fmla="*/ 187693 w 1863527"/>
              <a:gd name="connsiteY4208" fmla="*/ 1764584 h 2039475"/>
              <a:gd name="connsiteX4209" fmla="*/ 187693 w 1863527"/>
              <a:gd name="connsiteY4209" fmla="*/ 1750237 h 2039475"/>
              <a:gd name="connsiteX4210" fmla="*/ 173362 w 1863527"/>
              <a:gd name="connsiteY4210" fmla="*/ 1750237 h 2039475"/>
              <a:gd name="connsiteX4211" fmla="*/ 173362 w 1863527"/>
              <a:gd name="connsiteY4211" fmla="*/ 1748386 h 2039475"/>
              <a:gd name="connsiteX4212" fmla="*/ 173362 w 1863527"/>
              <a:gd name="connsiteY4212" fmla="*/ 1737279 h 2039475"/>
              <a:gd name="connsiteX4213" fmla="*/ 173362 w 1863527"/>
              <a:gd name="connsiteY4213" fmla="*/ 1735428 h 2039475"/>
              <a:gd name="connsiteX4214" fmla="*/ 159031 w 1863527"/>
              <a:gd name="connsiteY4214" fmla="*/ 1735428 h 2039475"/>
              <a:gd name="connsiteX4215" fmla="*/ 144237 w 1863527"/>
              <a:gd name="connsiteY4215" fmla="*/ 1721082 h 2039475"/>
              <a:gd name="connsiteX4216" fmla="*/ 135952 w 1863527"/>
              <a:gd name="connsiteY4216" fmla="*/ 1714806 h 2039475"/>
              <a:gd name="connsiteX4217" fmla="*/ 134316 w 1863527"/>
              <a:gd name="connsiteY4217" fmla="*/ 1714461 h 2039475"/>
              <a:gd name="connsiteX4218" fmla="*/ 129906 w 1863527"/>
              <a:gd name="connsiteY4218" fmla="*/ 1706736 h 2039475"/>
              <a:gd name="connsiteX4219" fmla="*/ 129906 w 1863527"/>
              <a:gd name="connsiteY4219" fmla="*/ 1692390 h 2039475"/>
              <a:gd name="connsiteX4220" fmla="*/ 140654 w 1863527"/>
              <a:gd name="connsiteY4220" fmla="*/ 1692390 h 2039475"/>
              <a:gd name="connsiteX4221" fmla="*/ 144237 w 1863527"/>
              <a:gd name="connsiteY4221" fmla="*/ 1692390 h 2039475"/>
              <a:gd name="connsiteX4222" fmla="*/ 146086 w 1863527"/>
              <a:gd name="connsiteY4222" fmla="*/ 1692390 h 2039475"/>
              <a:gd name="connsiteX4223" fmla="*/ 157182 w 1863527"/>
              <a:gd name="connsiteY4223" fmla="*/ 1692390 h 2039475"/>
              <a:gd name="connsiteX4224" fmla="*/ 159031 w 1863527"/>
              <a:gd name="connsiteY4224" fmla="*/ 1692390 h 2039475"/>
              <a:gd name="connsiteX4225" fmla="*/ 159031 w 1863527"/>
              <a:gd name="connsiteY4225" fmla="*/ 1686836 h 2039475"/>
              <a:gd name="connsiteX4226" fmla="*/ 159031 w 1863527"/>
              <a:gd name="connsiteY4226" fmla="*/ 1686142 h 2039475"/>
              <a:gd name="connsiteX4227" fmla="*/ 159031 w 1863527"/>
              <a:gd name="connsiteY4227" fmla="*/ 1677581 h 2039475"/>
              <a:gd name="connsiteX4228" fmla="*/ 144237 w 1863527"/>
              <a:gd name="connsiteY4228" fmla="*/ 1677581 h 2039475"/>
              <a:gd name="connsiteX4229" fmla="*/ 129906 w 1863527"/>
              <a:gd name="connsiteY4229" fmla="*/ 1663235 h 2039475"/>
              <a:gd name="connsiteX4230" fmla="*/ 129906 w 1863527"/>
              <a:gd name="connsiteY4230" fmla="*/ 1665028 h 2039475"/>
              <a:gd name="connsiteX4231" fmla="*/ 129906 w 1863527"/>
              <a:gd name="connsiteY4231" fmla="*/ 1671529 h 2039475"/>
              <a:gd name="connsiteX4232" fmla="*/ 129906 w 1863527"/>
              <a:gd name="connsiteY4232" fmla="*/ 1672201 h 2039475"/>
              <a:gd name="connsiteX4233" fmla="*/ 129906 w 1863527"/>
              <a:gd name="connsiteY4233" fmla="*/ 1677581 h 2039475"/>
              <a:gd name="connsiteX4234" fmla="*/ 115575 w 1863527"/>
              <a:gd name="connsiteY4234" fmla="*/ 1663235 h 2039475"/>
              <a:gd name="connsiteX4235" fmla="*/ 115575 w 1863527"/>
              <a:gd name="connsiteY4235" fmla="*/ 1648888 h 2039475"/>
              <a:gd name="connsiteX4236" fmla="*/ 101243 w 1863527"/>
              <a:gd name="connsiteY4236" fmla="*/ 1648888 h 2039475"/>
              <a:gd name="connsiteX4237" fmla="*/ 101243 w 1863527"/>
              <a:gd name="connsiteY4237" fmla="*/ 1643508 h 2039475"/>
              <a:gd name="connsiteX4238" fmla="*/ 101243 w 1863527"/>
              <a:gd name="connsiteY4238" fmla="*/ 1642836 h 2039475"/>
              <a:gd name="connsiteX4239" fmla="*/ 101243 w 1863527"/>
              <a:gd name="connsiteY4239" fmla="*/ 1638129 h 2039475"/>
              <a:gd name="connsiteX4240" fmla="*/ 101243 w 1863527"/>
              <a:gd name="connsiteY4240" fmla="*/ 1634542 h 2039475"/>
              <a:gd name="connsiteX4241" fmla="*/ 115575 w 1863527"/>
              <a:gd name="connsiteY4241" fmla="*/ 1634542 h 2039475"/>
              <a:gd name="connsiteX4242" fmla="*/ 129906 w 1863527"/>
              <a:gd name="connsiteY4242" fmla="*/ 1648888 h 2039475"/>
              <a:gd name="connsiteX4243" fmla="*/ 115575 w 1863527"/>
              <a:gd name="connsiteY4243" fmla="*/ 1634542 h 2039475"/>
              <a:gd name="connsiteX4244" fmla="*/ 115575 w 1863527"/>
              <a:gd name="connsiteY4244" fmla="*/ 1619733 h 2039475"/>
              <a:gd name="connsiteX4245" fmla="*/ 129906 w 1863527"/>
              <a:gd name="connsiteY4245" fmla="*/ 1634542 h 2039475"/>
              <a:gd name="connsiteX4246" fmla="*/ 115575 w 1863527"/>
              <a:gd name="connsiteY4246" fmla="*/ 1619733 h 2039475"/>
              <a:gd name="connsiteX4247" fmla="*/ 101243 w 1863527"/>
              <a:gd name="connsiteY4247" fmla="*/ 1619733 h 2039475"/>
              <a:gd name="connsiteX4248" fmla="*/ 101243 w 1863527"/>
              <a:gd name="connsiteY4248" fmla="*/ 1634542 h 2039475"/>
              <a:gd name="connsiteX4249" fmla="*/ 92691 w 1863527"/>
              <a:gd name="connsiteY4249" fmla="*/ 1634542 h 2039475"/>
              <a:gd name="connsiteX4250" fmla="*/ 86450 w 1863527"/>
              <a:gd name="connsiteY4250" fmla="*/ 1634542 h 2039475"/>
              <a:gd name="connsiteX4251" fmla="*/ 101243 w 1863527"/>
              <a:gd name="connsiteY4251" fmla="*/ 1648888 h 2039475"/>
              <a:gd name="connsiteX4252" fmla="*/ 86450 w 1863527"/>
              <a:gd name="connsiteY4252" fmla="*/ 1648888 h 2039475"/>
              <a:gd name="connsiteX4253" fmla="*/ 72119 w 1863527"/>
              <a:gd name="connsiteY4253" fmla="*/ 1634542 h 2039475"/>
              <a:gd name="connsiteX4254" fmla="*/ 72119 w 1863527"/>
              <a:gd name="connsiteY4254" fmla="*/ 1632691 h 2039475"/>
              <a:gd name="connsiteX4255" fmla="*/ 72119 w 1863527"/>
              <a:gd name="connsiteY4255" fmla="*/ 1625981 h 2039475"/>
              <a:gd name="connsiteX4256" fmla="*/ 72119 w 1863527"/>
              <a:gd name="connsiteY4256" fmla="*/ 1625287 h 2039475"/>
              <a:gd name="connsiteX4257" fmla="*/ 72119 w 1863527"/>
              <a:gd name="connsiteY4257" fmla="*/ 1619733 h 2039475"/>
              <a:gd name="connsiteX4258" fmla="*/ 57787 w 1863527"/>
              <a:gd name="connsiteY4258" fmla="*/ 1605387 h 2039475"/>
              <a:gd name="connsiteX4259" fmla="*/ 61370 w 1863527"/>
              <a:gd name="connsiteY4259" fmla="*/ 1605387 h 2039475"/>
              <a:gd name="connsiteX4260" fmla="*/ 66073 w 1863527"/>
              <a:gd name="connsiteY4260" fmla="*/ 1605387 h 2039475"/>
              <a:gd name="connsiteX4261" fmla="*/ 66745 w 1863527"/>
              <a:gd name="connsiteY4261" fmla="*/ 1605387 h 2039475"/>
              <a:gd name="connsiteX4262" fmla="*/ 72119 w 1863527"/>
              <a:gd name="connsiteY4262" fmla="*/ 1605387 h 2039475"/>
              <a:gd name="connsiteX4263" fmla="*/ 57787 w 1863527"/>
              <a:gd name="connsiteY4263" fmla="*/ 1591041 h 2039475"/>
              <a:gd name="connsiteX4264" fmla="*/ 57787 w 1863527"/>
              <a:gd name="connsiteY4264" fmla="*/ 1605387 h 2039475"/>
              <a:gd name="connsiteX4265" fmla="*/ 52413 w 1863527"/>
              <a:gd name="connsiteY4265" fmla="*/ 1605387 h 2039475"/>
              <a:gd name="connsiteX4266" fmla="*/ 51741 w 1863527"/>
              <a:gd name="connsiteY4266" fmla="*/ 1605387 h 2039475"/>
              <a:gd name="connsiteX4267" fmla="*/ 43456 w 1863527"/>
              <a:gd name="connsiteY4267" fmla="*/ 1605387 h 2039475"/>
              <a:gd name="connsiteX4268" fmla="*/ 37909 w 1863527"/>
              <a:gd name="connsiteY4268" fmla="*/ 1605387 h 2039475"/>
              <a:gd name="connsiteX4269" fmla="*/ 37215 w 1863527"/>
              <a:gd name="connsiteY4269" fmla="*/ 1605387 h 2039475"/>
              <a:gd name="connsiteX4270" fmla="*/ 34904 w 1863527"/>
              <a:gd name="connsiteY4270" fmla="*/ 1605387 h 2039475"/>
              <a:gd name="connsiteX4271" fmla="*/ 28663 w 1863527"/>
              <a:gd name="connsiteY4271" fmla="*/ 1605387 h 2039475"/>
              <a:gd name="connsiteX4272" fmla="*/ 28663 w 1863527"/>
              <a:gd name="connsiteY4272" fmla="*/ 1603594 h 2039475"/>
              <a:gd name="connsiteX4273" fmla="*/ 28663 w 1863527"/>
              <a:gd name="connsiteY4273" fmla="*/ 1597093 h 2039475"/>
              <a:gd name="connsiteX4274" fmla="*/ 28663 w 1863527"/>
              <a:gd name="connsiteY4274" fmla="*/ 1596421 h 2039475"/>
              <a:gd name="connsiteX4275" fmla="*/ 28663 w 1863527"/>
              <a:gd name="connsiteY4275" fmla="*/ 1591041 h 2039475"/>
              <a:gd name="connsiteX4276" fmla="*/ 28663 w 1863527"/>
              <a:gd name="connsiteY4276" fmla="*/ 1591041 h 2039475"/>
              <a:gd name="connsiteX4277" fmla="*/ 14331 w 1863527"/>
              <a:gd name="connsiteY4277" fmla="*/ 1576695 h 2039475"/>
              <a:gd name="connsiteX4278" fmla="*/ 6046 w 1863527"/>
              <a:gd name="connsiteY4278" fmla="*/ 1576695 h 2039475"/>
              <a:gd name="connsiteX4279" fmla="*/ 5374 w 1863527"/>
              <a:gd name="connsiteY4279" fmla="*/ 1576695 h 2039475"/>
              <a:gd name="connsiteX4280" fmla="*/ 3583 w 1863527"/>
              <a:gd name="connsiteY4280" fmla="*/ 1576695 h 2039475"/>
              <a:gd name="connsiteX4281" fmla="*/ 0 w 1863527"/>
              <a:gd name="connsiteY4281" fmla="*/ 1576695 h 2039475"/>
              <a:gd name="connsiteX4282" fmla="*/ 14331 w 1863527"/>
              <a:gd name="connsiteY4282" fmla="*/ 1561886 h 2039475"/>
              <a:gd name="connsiteX4283" fmla="*/ 28663 w 1863527"/>
              <a:gd name="connsiteY4283" fmla="*/ 1576695 h 2039475"/>
              <a:gd name="connsiteX4284" fmla="*/ 22393 w 1863527"/>
              <a:gd name="connsiteY4284" fmla="*/ 1568133 h 2039475"/>
              <a:gd name="connsiteX4285" fmla="*/ 25080 w 1863527"/>
              <a:gd name="connsiteY4285" fmla="*/ 1567439 h 2039475"/>
              <a:gd name="connsiteX4286" fmla="*/ 21919 w 1863527"/>
              <a:gd name="connsiteY4286" fmla="*/ 1565806 h 2039475"/>
              <a:gd name="connsiteX4287" fmla="*/ 21497 w 1863527"/>
              <a:gd name="connsiteY4287" fmla="*/ 1563737 h 2039475"/>
              <a:gd name="connsiteX4288" fmla="*/ 14331 w 1863527"/>
              <a:gd name="connsiteY4288" fmla="*/ 1561886 h 2039475"/>
              <a:gd name="connsiteX4289" fmla="*/ 14331 w 1863527"/>
              <a:gd name="connsiteY4289" fmla="*/ 1556506 h 2039475"/>
              <a:gd name="connsiteX4290" fmla="*/ 14331 w 1863527"/>
              <a:gd name="connsiteY4290" fmla="*/ 1555833 h 2039475"/>
              <a:gd name="connsiteX4291" fmla="*/ 14331 w 1863527"/>
              <a:gd name="connsiteY4291" fmla="*/ 1553592 h 2039475"/>
              <a:gd name="connsiteX4292" fmla="*/ 14331 w 1863527"/>
              <a:gd name="connsiteY4292" fmla="*/ 1552919 h 2039475"/>
              <a:gd name="connsiteX4293" fmla="*/ 14331 w 1863527"/>
              <a:gd name="connsiteY4293" fmla="*/ 1547539 h 2039475"/>
              <a:gd name="connsiteX4294" fmla="*/ 28663 w 1863527"/>
              <a:gd name="connsiteY4294" fmla="*/ 1547539 h 2039475"/>
              <a:gd name="connsiteX4295" fmla="*/ 28663 w 1863527"/>
              <a:gd name="connsiteY4295" fmla="*/ 1533193 h 2039475"/>
              <a:gd name="connsiteX4296" fmla="*/ 39758 w 1863527"/>
              <a:gd name="connsiteY4296" fmla="*/ 1533193 h 2039475"/>
              <a:gd name="connsiteX4297" fmla="*/ 43456 w 1863527"/>
              <a:gd name="connsiteY4297" fmla="*/ 1533193 h 2039475"/>
              <a:gd name="connsiteX4298" fmla="*/ 43456 w 1863527"/>
              <a:gd name="connsiteY4298" fmla="*/ 1518847 h 2039475"/>
              <a:gd name="connsiteX4299" fmla="*/ 57787 w 1863527"/>
              <a:gd name="connsiteY4299" fmla="*/ 1518847 h 2039475"/>
              <a:gd name="connsiteX4300" fmla="*/ 72119 w 1863527"/>
              <a:gd name="connsiteY4300" fmla="*/ 1504038 h 2039475"/>
              <a:gd name="connsiteX4301" fmla="*/ 86450 w 1863527"/>
              <a:gd name="connsiteY4301" fmla="*/ 1489692 h 2039475"/>
              <a:gd name="connsiteX4302" fmla="*/ 101243 w 1863527"/>
              <a:gd name="connsiteY4302" fmla="*/ 1475346 h 2039475"/>
              <a:gd name="connsiteX4303" fmla="*/ 115575 w 1863527"/>
              <a:gd name="connsiteY4303" fmla="*/ 1475346 h 2039475"/>
              <a:gd name="connsiteX4304" fmla="*/ 115575 w 1863527"/>
              <a:gd name="connsiteY4304" fmla="*/ 1480726 h 2039475"/>
              <a:gd name="connsiteX4305" fmla="*/ 115575 w 1863527"/>
              <a:gd name="connsiteY4305" fmla="*/ 1481398 h 2039475"/>
              <a:gd name="connsiteX4306" fmla="*/ 115575 w 1863527"/>
              <a:gd name="connsiteY4306" fmla="*/ 1489692 h 2039475"/>
              <a:gd name="connsiteX4307" fmla="*/ 115575 w 1863527"/>
              <a:gd name="connsiteY4307" fmla="*/ 1475346 h 2039475"/>
              <a:gd name="connsiteX4308" fmla="*/ 129906 w 1863527"/>
              <a:gd name="connsiteY4308" fmla="*/ 1489692 h 2039475"/>
              <a:gd name="connsiteX4309" fmla="*/ 129906 w 1863527"/>
              <a:gd name="connsiteY4309" fmla="*/ 1491485 h 2039475"/>
              <a:gd name="connsiteX4310" fmla="*/ 129906 w 1863527"/>
              <a:gd name="connsiteY4310" fmla="*/ 1497986 h 2039475"/>
              <a:gd name="connsiteX4311" fmla="*/ 129906 w 1863527"/>
              <a:gd name="connsiteY4311" fmla="*/ 1498658 h 2039475"/>
              <a:gd name="connsiteX4312" fmla="*/ 129906 w 1863527"/>
              <a:gd name="connsiteY4312" fmla="*/ 1504038 h 2039475"/>
              <a:gd name="connsiteX4313" fmla="*/ 144237 w 1863527"/>
              <a:gd name="connsiteY4313" fmla="*/ 1504038 h 2039475"/>
              <a:gd name="connsiteX4314" fmla="*/ 138863 w 1863527"/>
              <a:gd name="connsiteY4314" fmla="*/ 1498658 h 2039475"/>
              <a:gd name="connsiteX4315" fmla="*/ 138335 w 1863527"/>
              <a:gd name="connsiteY4315" fmla="*/ 1498129 h 2039475"/>
              <a:gd name="connsiteX4316" fmla="*/ 129906 w 1863527"/>
              <a:gd name="connsiteY4316" fmla="*/ 1489692 h 2039475"/>
              <a:gd name="connsiteX4317" fmla="*/ 129906 w 1863527"/>
              <a:gd name="connsiteY4317" fmla="*/ 1481398 h 2039475"/>
              <a:gd name="connsiteX4318" fmla="*/ 129906 w 1863527"/>
              <a:gd name="connsiteY4318" fmla="*/ 1480726 h 2039475"/>
              <a:gd name="connsiteX4319" fmla="*/ 129906 w 1863527"/>
              <a:gd name="connsiteY4319" fmla="*/ 1475346 h 2039475"/>
              <a:gd name="connsiteX4320" fmla="*/ 144237 w 1863527"/>
              <a:gd name="connsiteY4320" fmla="*/ 1489692 h 2039475"/>
              <a:gd name="connsiteX4321" fmla="*/ 146086 w 1863527"/>
              <a:gd name="connsiteY4321" fmla="*/ 1489692 h 2039475"/>
              <a:gd name="connsiteX4322" fmla="*/ 155333 w 1863527"/>
              <a:gd name="connsiteY4322" fmla="*/ 1489692 h 2039475"/>
              <a:gd name="connsiteX4323" fmla="*/ 159031 w 1863527"/>
              <a:gd name="connsiteY4323" fmla="*/ 1489692 h 2039475"/>
              <a:gd name="connsiteX4324" fmla="*/ 159031 w 1863527"/>
              <a:gd name="connsiteY4324" fmla="*/ 1475346 h 2039475"/>
              <a:gd name="connsiteX4325" fmla="*/ 159031 w 1863527"/>
              <a:gd name="connsiteY4325" fmla="*/ 1473552 h 2039475"/>
              <a:gd name="connsiteX4326" fmla="*/ 159031 w 1863527"/>
              <a:gd name="connsiteY4326" fmla="*/ 1460999 h 2039475"/>
              <a:gd name="connsiteX4327" fmla="*/ 159031 w 1863527"/>
              <a:gd name="connsiteY4327" fmla="*/ 1448041 h 2039475"/>
              <a:gd name="connsiteX4328" fmla="*/ 159031 w 1863527"/>
              <a:gd name="connsiteY4328" fmla="*/ 1446190 h 2039475"/>
              <a:gd name="connsiteX4329" fmla="*/ 171571 w 1863527"/>
              <a:gd name="connsiteY4329" fmla="*/ 1446190 h 2039475"/>
              <a:gd name="connsiteX4330" fmla="*/ 173362 w 1863527"/>
              <a:gd name="connsiteY4330" fmla="*/ 1446190 h 2039475"/>
              <a:gd name="connsiteX4331" fmla="*/ 173362 w 1863527"/>
              <a:gd name="connsiteY4331" fmla="*/ 1431844 h 2039475"/>
              <a:gd name="connsiteX4332" fmla="*/ 173362 w 1863527"/>
              <a:gd name="connsiteY4332" fmla="*/ 1417498 h 2039475"/>
              <a:gd name="connsiteX4333" fmla="*/ 173362 w 1863527"/>
              <a:gd name="connsiteY4333" fmla="*/ 1403152 h 2039475"/>
              <a:gd name="connsiteX4334" fmla="*/ 173362 w 1863527"/>
              <a:gd name="connsiteY4334" fmla="*/ 1401301 h 2039475"/>
              <a:gd name="connsiteX4335" fmla="*/ 173362 w 1863527"/>
              <a:gd name="connsiteY4335" fmla="*/ 1390194 h 2039475"/>
              <a:gd name="connsiteX4336" fmla="*/ 173362 w 1863527"/>
              <a:gd name="connsiteY4336" fmla="*/ 1388343 h 2039475"/>
              <a:gd name="connsiteX4337" fmla="*/ 187693 w 1863527"/>
              <a:gd name="connsiteY4337" fmla="*/ 1388343 h 2039475"/>
              <a:gd name="connsiteX4338" fmla="*/ 187693 w 1863527"/>
              <a:gd name="connsiteY4338" fmla="*/ 1373997 h 2039475"/>
              <a:gd name="connsiteX4339" fmla="*/ 187693 w 1863527"/>
              <a:gd name="connsiteY4339" fmla="*/ 1359650 h 2039475"/>
              <a:gd name="connsiteX4340" fmla="*/ 187693 w 1863527"/>
              <a:gd name="connsiteY4340" fmla="*/ 1345304 h 2039475"/>
              <a:gd name="connsiteX4341" fmla="*/ 202025 w 1863527"/>
              <a:gd name="connsiteY4341" fmla="*/ 1345304 h 2039475"/>
              <a:gd name="connsiteX4342" fmla="*/ 202025 w 1863527"/>
              <a:gd name="connsiteY4342" fmla="*/ 1330495 h 2039475"/>
              <a:gd name="connsiteX4343" fmla="*/ 202025 w 1863527"/>
              <a:gd name="connsiteY4343" fmla="*/ 1316149 h 2039475"/>
              <a:gd name="connsiteX4344" fmla="*/ 202025 w 1863527"/>
              <a:gd name="connsiteY4344" fmla="*/ 1301803 h 2039475"/>
              <a:gd name="connsiteX4345" fmla="*/ 203874 w 1863527"/>
              <a:gd name="connsiteY4345" fmla="*/ 1301803 h 2039475"/>
              <a:gd name="connsiteX4346" fmla="*/ 210577 w 1863527"/>
              <a:gd name="connsiteY4346" fmla="*/ 1301803 h 2039475"/>
              <a:gd name="connsiteX4347" fmla="*/ 211271 w 1863527"/>
              <a:gd name="connsiteY4347" fmla="*/ 1301803 h 2039475"/>
              <a:gd name="connsiteX4348" fmla="*/ 216818 w 1863527"/>
              <a:gd name="connsiteY4348" fmla="*/ 1301803 h 2039475"/>
              <a:gd name="connsiteX4349" fmla="*/ 216818 w 1863527"/>
              <a:gd name="connsiteY4349" fmla="*/ 1287457 h 2039475"/>
              <a:gd name="connsiteX4350" fmla="*/ 216818 w 1863527"/>
              <a:gd name="connsiteY4350" fmla="*/ 1272648 h 2039475"/>
              <a:gd name="connsiteX4351" fmla="*/ 216818 w 1863527"/>
              <a:gd name="connsiteY4351" fmla="*/ 1258301 h 2039475"/>
              <a:gd name="connsiteX4352" fmla="*/ 216818 w 1863527"/>
              <a:gd name="connsiteY4352" fmla="*/ 1243955 h 2039475"/>
              <a:gd name="connsiteX4353" fmla="*/ 231149 w 1863527"/>
              <a:gd name="connsiteY4353" fmla="*/ 1243955 h 2039475"/>
              <a:gd name="connsiteX4354" fmla="*/ 231149 w 1863527"/>
              <a:gd name="connsiteY4354" fmla="*/ 1229609 h 2039475"/>
              <a:gd name="connsiteX4355" fmla="*/ 231149 w 1863527"/>
              <a:gd name="connsiteY4355" fmla="*/ 1214800 h 2039475"/>
              <a:gd name="connsiteX4356" fmla="*/ 231149 w 1863527"/>
              <a:gd name="connsiteY4356" fmla="*/ 1200454 h 2039475"/>
              <a:gd name="connsiteX4357" fmla="*/ 231149 w 1863527"/>
              <a:gd name="connsiteY4357" fmla="*/ 1186108 h 2039475"/>
              <a:gd name="connsiteX4358" fmla="*/ 245481 w 1863527"/>
              <a:gd name="connsiteY4358" fmla="*/ 1186108 h 2039475"/>
              <a:gd name="connsiteX4359" fmla="*/ 245481 w 1863527"/>
              <a:gd name="connsiteY4359" fmla="*/ 1171761 h 2039475"/>
              <a:gd name="connsiteX4360" fmla="*/ 245481 w 1863527"/>
              <a:gd name="connsiteY4360" fmla="*/ 1156952 h 2039475"/>
              <a:gd name="connsiteX4361" fmla="*/ 245481 w 1863527"/>
              <a:gd name="connsiteY4361" fmla="*/ 1142606 h 2039475"/>
              <a:gd name="connsiteX4362" fmla="*/ 259812 w 1863527"/>
              <a:gd name="connsiteY4362" fmla="*/ 1142606 h 2039475"/>
              <a:gd name="connsiteX4363" fmla="*/ 259812 w 1863527"/>
              <a:gd name="connsiteY4363" fmla="*/ 1128260 h 2039475"/>
              <a:gd name="connsiteX4364" fmla="*/ 259812 w 1863527"/>
              <a:gd name="connsiteY4364" fmla="*/ 1113914 h 2039475"/>
              <a:gd name="connsiteX4365" fmla="*/ 259812 w 1863527"/>
              <a:gd name="connsiteY4365" fmla="*/ 1099105 h 2039475"/>
              <a:gd name="connsiteX4366" fmla="*/ 274606 w 1863527"/>
              <a:gd name="connsiteY4366" fmla="*/ 1099105 h 2039475"/>
              <a:gd name="connsiteX4367" fmla="*/ 274606 w 1863527"/>
              <a:gd name="connsiteY4367" fmla="*/ 1084759 h 2039475"/>
              <a:gd name="connsiteX4368" fmla="*/ 274606 w 1863527"/>
              <a:gd name="connsiteY4368" fmla="*/ 1070412 h 2039475"/>
              <a:gd name="connsiteX4369" fmla="*/ 288937 w 1863527"/>
              <a:gd name="connsiteY4369" fmla="*/ 1056066 h 2039475"/>
              <a:gd name="connsiteX4370" fmla="*/ 288937 w 1863527"/>
              <a:gd name="connsiteY4370" fmla="*/ 1041257 h 2039475"/>
              <a:gd name="connsiteX4371" fmla="*/ 288937 w 1863527"/>
              <a:gd name="connsiteY4371" fmla="*/ 1026911 h 2039475"/>
              <a:gd name="connsiteX4372" fmla="*/ 303268 w 1863527"/>
              <a:gd name="connsiteY4372" fmla="*/ 1026911 h 2039475"/>
              <a:gd name="connsiteX4373" fmla="*/ 303268 w 1863527"/>
              <a:gd name="connsiteY4373" fmla="*/ 1012565 h 2039475"/>
              <a:gd name="connsiteX4374" fmla="*/ 303268 w 1863527"/>
              <a:gd name="connsiteY4374" fmla="*/ 998219 h 2039475"/>
              <a:gd name="connsiteX4375" fmla="*/ 303268 w 1863527"/>
              <a:gd name="connsiteY4375" fmla="*/ 983410 h 2039475"/>
              <a:gd name="connsiteX4376" fmla="*/ 317599 w 1863527"/>
              <a:gd name="connsiteY4376" fmla="*/ 983410 h 2039475"/>
              <a:gd name="connsiteX4377" fmla="*/ 317599 w 1863527"/>
              <a:gd name="connsiteY4377" fmla="*/ 969063 h 2039475"/>
              <a:gd name="connsiteX4378" fmla="*/ 317599 w 1863527"/>
              <a:gd name="connsiteY4378" fmla="*/ 954717 h 2039475"/>
              <a:gd name="connsiteX4379" fmla="*/ 323147 w 1863527"/>
              <a:gd name="connsiteY4379" fmla="*/ 954717 h 2039475"/>
              <a:gd name="connsiteX4380" fmla="*/ 323840 w 1863527"/>
              <a:gd name="connsiteY4380" fmla="*/ 954717 h 2039475"/>
              <a:gd name="connsiteX4381" fmla="*/ 332393 w 1863527"/>
              <a:gd name="connsiteY4381" fmla="*/ 954717 h 2039475"/>
              <a:gd name="connsiteX4382" fmla="*/ 340678 w 1863527"/>
              <a:gd name="connsiteY4382" fmla="*/ 954717 h 2039475"/>
              <a:gd name="connsiteX4383" fmla="*/ 341350 w 1863527"/>
              <a:gd name="connsiteY4383" fmla="*/ 954717 h 2039475"/>
              <a:gd name="connsiteX4384" fmla="*/ 346724 w 1863527"/>
              <a:gd name="connsiteY4384" fmla="*/ 954717 h 2039475"/>
              <a:gd name="connsiteX4385" fmla="*/ 346724 w 1863527"/>
              <a:gd name="connsiteY4385" fmla="*/ 940371 h 2039475"/>
              <a:gd name="connsiteX4386" fmla="*/ 361055 w 1863527"/>
              <a:gd name="connsiteY4386" fmla="*/ 925562 h 2039475"/>
              <a:gd name="connsiteX4387" fmla="*/ 359264 w 1863527"/>
              <a:gd name="connsiteY4387" fmla="*/ 925562 h 2039475"/>
              <a:gd name="connsiteX4388" fmla="*/ 350307 w 1863527"/>
              <a:gd name="connsiteY4388" fmla="*/ 925562 h 2039475"/>
              <a:gd name="connsiteX4389" fmla="*/ 346724 w 1863527"/>
              <a:gd name="connsiteY4389" fmla="*/ 925562 h 2039475"/>
              <a:gd name="connsiteX4390" fmla="*/ 346724 w 1863527"/>
              <a:gd name="connsiteY4390" fmla="*/ 911216 h 2039475"/>
              <a:gd name="connsiteX4391" fmla="*/ 361055 w 1863527"/>
              <a:gd name="connsiteY4391" fmla="*/ 896870 h 2039475"/>
              <a:gd name="connsiteX4392" fmla="*/ 361055 w 1863527"/>
              <a:gd name="connsiteY4392" fmla="*/ 905164 h 2039475"/>
              <a:gd name="connsiteX4393" fmla="*/ 361055 w 1863527"/>
              <a:gd name="connsiteY4393" fmla="*/ 911216 h 2039475"/>
              <a:gd name="connsiteX4394" fmla="*/ 361055 w 1863527"/>
              <a:gd name="connsiteY4394" fmla="*/ 896870 h 2039475"/>
              <a:gd name="connsiteX4395" fmla="*/ 361055 w 1863527"/>
              <a:gd name="connsiteY4395" fmla="*/ 882523 h 2039475"/>
              <a:gd name="connsiteX4396" fmla="*/ 367101 w 1863527"/>
              <a:gd name="connsiteY4396" fmla="*/ 882523 h 2039475"/>
              <a:gd name="connsiteX4397" fmla="*/ 375387 w 1863527"/>
              <a:gd name="connsiteY4397" fmla="*/ 882523 h 2039475"/>
              <a:gd name="connsiteX4398" fmla="*/ 375387 w 1863527"/>
              <a:gd name="connsiteY4398" fmla="*/ 896870 h 2039475"/>
              <a:gd name="connsiteX4399" fmla="*/ 375387 w 1863527"/>
              <a:gd name="connsiteY4399" fmla="*/ 882523 h 2039475"/>
              <a:gd name="connsiteX4400" fmla="*/ 390180 w 1863527"/>
              <a:gd name="connsiteY4400" fmla="*/ 882523 h 2039475"/>
              <a:gd name="connsiteX4401" fmla="*/ 390180 w 1863527"/>
              <a:gd name="connsiteY4401" fmla="*/ 867714 h 2039475"/>
              <a:gd name="connsiteX4402" fmla="*/ 379085 w 1863527"/>
              <a:gd name="connsiteY4402" fmla="*/ 867714 h 2039475"/>
              <a:gd name="connsiteX4403" fmla="*/ 375387 w 1863527"/>
              <a:gd name="connsiteY4403" fmla="*/ 867714 h 2039475"/>
              <a:gd name="connsiteX4404" fmla="*/ 375387 w 1863527"/>
              <a:gd name="connsiteY4404" fmla="*/ 853368 h 2039475"/>
              <a:gd name="connsiteX4405" fmla="*/ 390180 w 1863527"/>
              <a:gd name="connsiteY4405" fmla="*/ 853368 h 2039475"/>
              <a:gd name="connsiteX4406" fmla="*/ 390180 w 1863527"/>
              <a:gd name="connsiteY4406" fmla="*/ 839022 h 2039475"/>
              <a:gd name="connsiteX4407" fmla="*/ 390180 w 1863527"/>
              <a:gd name="connsiteY4407" fmla="*/ 824676 h 2039475"/>
              <a:gd name="connsiteX4408" fmla="*/ 404511 w 1863527"/>
              <a:gd name="connsiteY4408" fmla="*/ 824676 h 2039475"/>
              <a:gd name="connsiteX4409" fmla="*/ 404511 w 1863527"/>
              <a:gd name="connsiteY4409" fmla="*/ 809867 h 2039475"/>
              <a:gd name="connsiteX4410" fmla="*/ 418843 w 1863527"/>
              <a:gd name="connsiteY4410" fmla="*/ 795521 h 2039475"/>
              <a:gd name="connsiteX4411" fmla="*/ 418843 w 1863527"/>
              <a:gd name="connsiteY4411" fmla="*/ 797314 h 2039475"/>
              <a:gd name="connsiteX4412" fmla="*/ 418843 w 1863527"/>
              <a:gd name="connsiteY4412" fmla="*/ 800901 h 2039475"/>
              <a:gd name="connsiteX4413" fmla="*/ 418843 w 1863527"/>
              <a:gd name="connsiteY4413" fmla="*/ 801573 h 2039475"/>
              <a:gd name="connsiteX4414" fmla="*/ 418843 w 1863527"/>
              <a:gd name="connsiteY4414" fmla="*/ 809867 h 2039475"/>
              <a:gd name="connsiteX4415" fmla="*/ 433174 w 1863527"/>
              <a:gd name="connsiteY4415" fmla="*/ 809867 h 2039475"/>
              <a:gd name="connsiteX4416" fmla="*/ 433174 w 1863527"/>
              <a:gd name="connsiteY4416" fmla="*/ 795521 h 2039475"/>
              <a:gd name="connsiteX4417" fmla="*/ 418843 w 1863527"/>
              <a:gd name="connsiteY4417" fmla="*/ 795521 h 2039475"/>
              <a:gd name="connsiteX4418" fmla="*/ 418843 w 1863527"/>
              <a:gd name="connsiteY4418" fmla="*/ 781174 h 2039475"/>
              <a:gd name="connsiteX4419" fmla="*/ 418843 w 1863527"/>
              <a:gd name="connsiteY4419" fmla="*/ 779381 h 2039475"/>
              <a:gd name="connsiteX4420" fmla="*/ 418843 w 1863527"/>
              <a:gd name="connsiteY4420" fmla="*/ 772881 h 2039475"/>
              <a:gd name="connsiteX4421" fmla="*/ 418843 w 1863527"/>
              <a:gd name="connsiteY4421" fmla="*/ 766828 h 2039475"/>
              <a:gd name="connsiteX4422" fmla="*/ 413469 w 1863527"/>
              <a:gd name="connsiteY4422" fmla="*/ 766828 h 2039475"/>
              <a:gd name="connsiteX4423" fmla="*/ 412797 w 1863527"/>
              <a:gd name="connsiteY4423" fmla="*/ 766828 h 2039475"/>
              <a:gd name="connsiteX4424" fmla="*/ 404511 w 1863527"/>
              <a:gd name="connsiteY4424" fmla="*/ 766828 h 2039475"/>
              <a:gd name="connsiteX4425" fmla="*/ 404511 w 1863527"/>
              <a:gd name="connsiteY4425" fmla="*/ 752019 h 2039475"/>
              <a:gd name="connsiteX4426" fmla="*/ 404511 w 1863527"/>
              <a:gd name="connsiteY4426" fmla="*/ 737673 h 2039475"/>
              <a:gd name="connsiteX4427" fmla="*/ 390180 w 1863527"/>
              <a:gd name="connsiteY4427" fmla="*/ 737673 h 2039475"/>
              <a:gd name="connsiteX4428" fmla="*/ 390180 w 1863527"/>
              <a:gd name="connsiteY4428" fmla="*/ 723327 h 2039475"/>
              <a:gd name="connsiteX4429" fmla="*/ 383708 w 1863527"/>
              <a:gd name="connsiteY4429" fmla="*/ 723327 h 2039475"/>
              <a:gd name="connsiteX4430" fmla="*/ 375387 w 1863527"/>
              <a:gd name="connsiteY4430" fmla="*/ 723327 h 2039475"/>
              <a:gd name="connsiteX4431" fmla="*/ 375387 w 1863527"/>
              <a:gd name="connsiteY4431" fmla="*/ 708980 h 2039475"/>
              <a:gd name="connsiteX4432" fmla="*/ 375387 w 1863527"/>
              <a:gd name="connsiteY4432" fmla="*/ 694171 h 2039475"/>
              <a:gd name="connsiteX4433" fmla="*/ 373596 w 1863527"/>
              <a:gd name="connsiteY4433" fmla="*/ 694171 h 2039475"/>
              <a:gd name="connsiteX4434" fmla="*/ 367101 w 1863527"/>
              <a:gd name="connsiteY4434" fmla="*/ 694171 h 2039475"/>
              <a:gd name="connsiteX4435" fmla="*/ 366430 w 1863527"/>
              <a:gd name="connsiteY4435" fmla="*/ 694171 h 2039475"/>
              <a:gd name="connsiteX4436" fmla="*/ 361055 w 1863527"/>
              <a:gd name="connsiteY4436" fmla="*/ 694171 h 2039475"/>
              <a:gd name="connsiteX4437" fmla="*/ 361055 w 1863527"/>
              <a:gd name="connsiteY4437" fmla="*/ 679825 h 2039475"/>
              <a:gd name="connsiteX4438" fmla="*/ 361055 w 1863527"/>
              <a:gd name="connsiteY4438" fmla="*/ 665479 h 2039475"/>
              <a:gd name="connsiteX4439" fmla="*/ 350307 w 1863527"/>
              <a:gd name="connsiteY4439" fmla="*/ 665479 h 2039475"/>
              <a:gd name="connsiteX4440" fmla="*/ 346724 w 1863527"/>
              <a:gd name="connsiteY4440" fmla="*/ 665479 h 2039475"/>
              <a:gd name="connsiteX4441" fmla="*/ 346724 w 1863527"/>
              <a:gd name="connsiteY4441" fmla="*/ 651133 h 2039475"/>
              <a:gd name="connsiteX4442" fmla="*/ 332393 w 1863527"/>
              <a:gd name="connsiteY4442" fmla="*/ 636324 h 2039475"/>
              <a:gd name="connsiteX4443" fmla="*/ 332393 w 1863527"/>
              <a:gd name="connsiteY4443" fmla="*/ 621978 h 2039475"/>
              <a:gd name="connsiteX4444" fmla="*/ 321298 w 1863527"/>
              <a:gd name="connsiteY4444" fmla="*/ 621978 h 2039475"/>
              <a:gd name="connsiteX4445" fmla="*/ 317599 w 1863527"/>
              <a:gd name="connsiteY4445" fmla="*/ 621978 h 2039475"/>
              <a:gd name="connsiteX4446" fmla="*/ 317599 w 1863527"/>
              <a:gd name="connsiteY4446" fmla="*/ 607631 h 2039475"/>
              <a:gd name="connsiteX4447" fmla="*/ 317599 w 1863527"/>
              <a:gd name="connsiteY4447" fmla="*/ 599338 h 2039475"/>
              <a:gd name="connsiteX4448" fmla="*/ 317599 w 1863527"/>
              <a:gd name="connsiteY4448" fmla="*/ 593285 h 2039475"/>
              <a:gd name="connsiteX4449" fmla="*/ 303268 w 1863527"/>
              <a:gd name="connsiteY4449" fmla="*/ 578476 h 2039475"/>
              <a:gd name="connsiteX4450" fmla="*/ 303268 w 1863527"/>
              <a:gd name="connsiteY4450" fmla="*/ 564130 h 2039475"/>
              <a:gd name="connsiteX4451" fmla="*/ 301477 w 1863527"/>
              <a:gd name="connsiteY4451" fmla="*/ 564130 h 2039475"/>
              <a:gd name="connsiteX4452" fmla="*/ 294983 w 1863527"/>
              <a:gd name="connsiteY4452" fmla="*/ 564130 h 2039475"/>
              <a:gd name="connsiteX4453" fmla="*/ 294311 w 1863527"/>
              <a:gd name="connsiteY4453" fmla="*/ 564130 h 2039475"/>
              <a:gd name="connsiteX4454" fmla="*/ 288937 w 1863527"/>
              <a:gd name="connsiteY4454" fmla="*/ 564130 h 2039475"/>
              <a:gd name="connsiteX4455" fmla="*/ 288937 w 1863527"/>
              <a:gd name="connsiteY4455" fmla="*/ 549784 h 2039475"/>
              <a:gd name="connsiteX4456" fmla="*/ 288937 w 1863527"/>
              <a:gd name="connsiteY4456" fmla="*/ 535438 h 2039475"/>
              <a:gd name="connsiteX4457" fmla="*/ 287146 w 1863527"/>
              <a:gd name="connsiteY4457" fmla="*/ 535438 h 2039475"/>
              <a:gd name="connsiteX4458" fmla="*/ 280652 w 1863527"/>
              <a:gd name="connsiteY4458" fmla="*/ 535438 h 2039475"/>
              <a:gd name="connsiteX4459" fmla="*/ 279980 w 1863527"/>
              <a:gd name="connsiteY4459" fmla="*/ 535438 h 2039475"/>
              <a:gd name="connsiteX4460" fmla="*/ 274606 w 1863527"/>
              <a:gd name="connsiteY4460" fmla="*/ 535438 h 2039475"/>
              <a:gd name="connsiteX4461" fmla="*/ 274606 w 1863527"/>
              <a:gd name="connsiteY4461" fmla="*/ 520629 h 2039475"/>
              <a:gd name="connsiteX4462" fmla="*/ 274606 w 1863527"/>
              <a:gd name="connsiteY4462" fmla="*/ 506282 h 2039475"/>
              <a:gd name="connsiteX4463" fmla="*/ 259812 w 1863527"/>
              <a:gd name="connsiteY4463" fmla="*/ 506282 h 2039475"/>
              <a:gd name="connsiteX4464" fmla="*/ 259812 w 1863527"/>
              <a:gd name="connsiteY4464" fmla="*/ 491936 h 2039475"/>
              <a:gd name="connsiteX4465" fmla="*/ 259812 w 1863527"/>
              <a:gd name="connsiteY4465" fmla="*/ 477590 h 2039475"/>
              <a:gd name="connsiteX4466" fmla="*/ 251527 w 1863527"/>
              <a:gd name="connsiteY4466" fmla="*/ 477590 h 2039475"/>
              <a:gd name="connsiteX4467" fmla="*/ 250855 w 1863527"/>
              <a:gd name="connsiteY4467" fmla="*/ 477590 h 2039475"/>
              <a:gd name="connsiteX4468" fmla="*/ 245481 w 1863527"/>
              <a:gd name="connsiteY4468" fmla="*/ 477590 h 2039475"/>
              <a:gd name="connsiteX4469" fmla="*/ 245481 w 1863527"/>
              <a:gd name="connsiteY4469" fmla="*/ 462781 h 2039475"/>
              <a:gd name="connsiteX4470" fmla="*/ 245481 w 1863527"/>
              <a:gd name="connsiteY4470" fmla="*/ 448435 h 2039475"/>
              <a:gd name="connsiteX4471" fmla="*/ 231149 w 1863527"/>
              <a:gd name="connsiteY4471" fmla="*/ 434089 h 2039475"/>
              <a:gd name="connsiteX4472" fmla="*/ 239435 w 1863527"/>
              <a:gd name="connsiteY4472" fmla="*/ 434089 h 2039475"/>
              <a:gd name="connsiteX4473" fmla="*/ 240107 w 1863527"/>
              <a:gd name="connsiteY4473" fmla="*/ 434089 h 2039475"/>
              <a:gd name="connsiteX4474" fmla="*/ 245481 w 1863527"/>
              <a:gd name="connsiteY4474" fmla="*/ 434089 h 2039475"/>
              <a:gd name="connsiteX4475" fmla="*/ 245481 w 1863527"/>
              <a:gd name="connsiteY4475" fmla="*/ 419742 h 2039475"/>
              <a:gd name="connsiteX4476" fmla="*/ 253766 w 1863527"/>
              <a:gd name="connsiteY4476" fmla="*/ 419742 h 2039475"/>
              <a:gd name="connsiteX4477" fmla="*/ 254438 w 1863527"/>
              <a:gd name="connsiteY4477" fmla="*/ 419742 h 2039475"/>
              <a:gd name="connsiteX4478" fmla="*/ 256229 w 1863527"/>
              <a:gd name="connsiteY4478" fmla="*/ 419742 h 2039475"/>
              <a:gd name="connsiteX4479" fmla="*/ 259812 w 1863527"/>
              <a:gd name="connsiteY4479" fmla="*/ 419742 h 2039475"/>
              <a:gd name="connsiteX4480" fmla="*/ 259812 w 1863527"/>
              <a:gd name="connsiteY4480" fmla="*/ 404933 h 2039475"/>
              <a:gd name="connsiteX4481" fmla="*/ 274606 w 1863527"/>
              <a:gd name="connsiteY4481" fmla="*/ 390587 h 2039475"/>
              <a:gd name="connsiteX4482" fmla="*/ 274606 w 1863527"/>
              <a:gd name="connsiteY4482" fmla="*/ 392380 h 2039475"/>
              <a:gd name="connsiteX4483" fmla="*/ 274606 w 1863527"/>
              <a:gd name="connsiteY4483" fmla="*/ 404933 h 2039475"/>
              <a:gd name="connsiteX4484" fmla="*/ 288937 w 1863527"/>
              <a:gd name="connsiteY4484" fmla="*/ 404933 h 2039475"/>
              <a:gd name="connsiteX4485" fmla="*/ 288937 w 1863527"/>
              <a:gd name="connsiteY4485" fmla="*/ 390587 h 2039475"/>
              <a:gd name="connsiteX4486" fmla="*/ 276397 w 1863527"/>
              <a:gd name="connsiteY4486" fmla="*/ 390587 h 2039475"/>
              <a:gd name="connsiteX4487" fmla="*/ 274606 w 1863527"/>
              <a:gd name="connsiteY4487" fmla="*/ 390587 h 2039475"/>
              <a:gd name="connsiteX4488" fmla="*/ 274606 w 1863527"/>
              <a:gd name="connsiteY4488" fmla="*/ 376241 h 2039475"/>
              <a:gd name="connsiteX4489" fmla="*/ 288937 w 1863527"/>
              <a:gd name="connsiteY4489" fmla="*/ 376241 h 2039475"/>
              <a:gd name="connsiteX4490" fmla="*/ 303268 w 1863527"/>
              <a:gd name="connsiteY4490" fmla="*/ 390587 h 2039475"/>
              <a:gd name="connsiteX4491" fmla="*/ 303268 w 1863527"/>
              <a:gd name="connsiteY4491" fmla="*/ 404933 h 2039475"/>
              <a:gd name="connsiteX4492" fmla="*/ 303268 w 1863527"/>
              <a:gd name="connsiteY4492" fmla="*/ 419742 h 2039475"/>
              <a:gd name="connsiteX4493" fmla="*/ 317599 w 1863527"/>
              <a:gd name="connsiteY4493" fmla="*/ 404933 h 2039475"/>
              <a:gd name="connsiteX4494" fmla="*/ 303268 w 1863527"/>
              <a:gd name="connsiteY4494" fmla="*/ 404933 h 2039475"/>
              <a:gd name="connsiteX4495" fmla="*/ 303268 w 1863527"/>
              <a:gd name="connsiteY4495" fmla="*/ 390587 h 2039475"/>
              <a:gd name="connsiteX4496" fmla="*/ 303268 w 1863527"/>
              <a:gd name="connsiteY4496" fmla="*/ 376241 h 2039475"/>
              <a:gd name="connsiteX4497" fmla="*/ 288937 w 1863527"/>
              <a:gd name="connsiteY4497" fmla="*/ 376241 h 2039475"/>
              <a:gd name="connsiteX4498" fmla="*/ 288937 w 1863527"/>
              <a:gd name="connsiteY4498" fmla="*/ 361895 h 2039475"/>
              <a:gd name="connsiteX4499" fmla="*/ 288937 w 1863527"/>
              <a:gd name="connsiteY4499" fmla="*/ 347086 h 2039475"/>
              <a:gd name="connsiteX4500" fmla="*/ 303268 w 1863527"/>
              <a:gd name="connsiteY4500" fmla="*/ 347086 h 2039475"/>
              <a:gd name="connsiteX4501" fmla="*/ 303268 w 1863527"/>
              <a:gd name="connsiteY4501" fmla="*/ 345292 h 2039475"/>
              <a:gd name="connsiteX4502" fmla="*/ 303268 w 1863527"/>
              <a:gd name="connsiteY4502" fmla="*/ 332740 h 2039475"/>
              <a:gd name="connsiteX4503" fmla="*/ 317599 w 1863527"/>
              <a:gd name="connsiteY4503" fmla="*/ 332740 h 2039475"/>
              <a:gd name="connsiteX4504" fmla="*/ 317599 w 1863527"/>
              <a:gd name="connsiteY4504" fmla="*/ 347086 h 2039475"/>
              <a:gd name="connsiteX4505" fmla="*/ 317599 w 1863527"/>
              <a:gd name="connsiteY4505" fmla="*/ 361895 h 2039475"/>
              <a:gd name="connsiteX4506" fmla="*/ 332393 w 1863527"/>
              <a:gd name="connsiteY4506" fmla="*/ 361895 h 2039475"/>
              <a:gd name="connsiteX4507" fmla="*/ 332393 w 1863527"/>
              <a:gd name="connsiteY4507" fmla="*/ 376241 h 2039475"/>
              <a:gd name="connsiteX4508" fmla="*/ 346724 w 1863527"/>
              <a:gd name="connsiteY4508" fmla="*/ 361895 h 2039475"/>
              <a:gd name="connsiteX4509" fmla="*/ 332393 w 1863527"/>
              <a:gd name="connsiteY4509" fmla="*/ 361895 h 2039475"/>
              <a:gd name="connsiteX4510" fmla="*/ 332393 w 1863527"/>
              <a:gd name="connsiteY4510" fmla="*/ 347086 h 2039475"/>
              <a:gd name="connsiteX4511" fmla="*/ 332393 w 1863527"/>
              <a:gd name="connsiteY4511" fmla="*/ 332740 h 2039475"/>
              <a:gd name="connsiteX4512" fmla="*/ 317599 w 1863527"/>
              <a:gd name="connsiteY4512" fmla="*/ 332740 h 2039475"/>
              <a:gd name="connsiteX4513" fmla="*/ 332393 w 1863527"/>
              <a:gd name="connsiteY4513" fmla="*/ 318393 h 2039475"/>
              <a:gd name="connsiteX4514" fmla="*/ 332393 w 1863527"/>
              <a:gd name="connsiteY4514" fmla="*/ 304047 h 2039475"/>
              <a:gd name="connsiteX4515" fmla="*/ 346724 w 1863527"/>
              <a:gd name="connsiteY4515" fmla="*/ 289238 h 2039475"/>
              <a:gd name="connsiteX4516" fmla="*/ 361055 w 1863527"/>
              <a:gd name="connsiteY4516" fmla="*/ 289238 h 2039475"/>
              <a:gd name="connsiteX4517" fmla="*/ 375387 w 1863527"/>
              <a:gd name="connsiteY4517" fmla="*/ 289238 h 2039475"/>
              <a:gd name="connsiteX4518" fmla="*/ 361055 w 1863527"/>
              <a:gd name="connsiteY4518" fmla="*/ 304047 h 2039475"/>
              <a:gd name="connsiteX4519" fmla="*/ 375387 w 1863527"/>
              <a:gd name="connsiteY4519" fmla="*/ 304047 h 2039475"/>
              <a:gd name="connsiteX4520" fmla="*/ 361055 w 1863527"/>
              <a:gd name="connsiteY4520" fmla="*/ 318393 h 2039475"/>
              <a:gd name="connsiteX4521" fmla="*/ 375387 w 1863527"/>
              <a:gd name="connsiteY4521" fmla="*/ 304047 h 2039475"/>
              <a:gd name="connsiteX4522" fmla="*/ 379085 w 1863527"/>
              <a:gd name="connsiteY4522" fmla="*/ 304047 h 2039475"/>
              <a:gd name="connsiteX4523" fmla="*/ 383939 w 1863527"/>
              <a:gd name="connsiteY4523" fmla="*/ 304047 h 2039475"/>
              <a:gd name="connsiteX4524" fmla="*/ 384633 w 1863527"/>
              <a:gd name="connsiteY4524" fmla="*/ 304047 h 2039475"/>
              <a:gd name="connsiteX4525" fmla="*/ 390180 w 1863527"/>
              <a:gd name="connsiteY4525" fmla="*/ 304047 h 2039475"/>
              <a:gd name="connsiteX4526" fmla="*/ 390180 w 1863527"/>
              <a:gd name="connsiteY4526" fmla="*/ 318393 h 2039475"/>
              <a:gd name="connsiteX4527" fmla="*/ 391971 w 1863527"/>
              <a:gd name="connsiteY4527" fmla="*/ 318393 h 2039475"/>
              <a:gd name="connsiteX4528" fmla="*/ 402720 w 1863527"/>
              <a:gd name="connsiteY4528" fmla="*/ 318393 h 2039475"/>
              <a:gd name="connsiteX4529" fmla="*/ 404511 w 1863527"/>
              <a:gd name="connsiteY4529" fmla="*/ 318393 h 2039475"/>
              <a:gd name="connsiteX4530" fmla="*/ 404511 w 1863527"/>
              <a:gd name="connsiteY4530" fmla="*/ 304047 h 2039475"/>
              <a:gd name="connsiteX4531" fmla="*/ 418843 w 1863527"/>
              <a:gd name="connsiteY4531" fmla="*/ 304047 h 2039475"/>
              <a:gd name="connsiteX4532" fmla="*/ 433174 w 1863527"/>
              <a:gd name="connsiteY4532" fmla="*/ 304047 h 2039475"/>
              <a:gd name="connsiteX4533" fmla="*/ 433174 w 1863527"/>
              <a:gd name="connsiteY4533" fmla="*/ 289238 h 2039475"/>
              <a:gd name="connsiteX4534" fmla="*/ 418843 w 1863527"/>
              <a:gd name="connsiteY4534" fmla="*/ 289238 h 2039475"/>
              <a:gd name="connsiteX4535" fmla="*/ 418843 w 1863527"/>
              <a:gd name="connsiteY4535" fmla="*/ 274892 h 2039475"/>
              <a:gd name="connsiteX4536" fmla="*/ 418843 w 1863527"/>
              <a:gd name="connsiteY4536" fmla="*/ 260546 h 2039475"/>
              <a:gd name="connsiteX4537" fmla="*/ 433174 w 1863527"/>
              <a:gd name="connsiteY4537" fmla="*/ 260546 h 2039475"/>
              <a:gd name="connsiteX4538" fmla="*/ 435023 w 1863527"/>
              <a:gd name="connsiteY4538" fmla="*/ 260546 h 2039475"/>
              <a:gd name="connsiteX4539" fmla="*/ 447968 w 1863527"/>
              <a:gd name="connsiteY4539" fmla="*/ 260546 h 2039475"/>
              <a:gd name="connsiteX4540" fmla="*/ 449759 w 1863527"/>
              <a:gd name="connsiteY4540" fmla="*/ 260546 h 2039475"/>
              <a:gd name="connsiteX4541" fmla="*/ 460508 w 1863527"/>
              <a:gd name="connsiteY4541" fmla="*/ 260546 h 2039475"/>
              <a:gd name="connsiteX4542" fmla="*/ 462299 w 1863527"/>
              <a:gd name="connsiteY4542" fmla="*/ 260546 h 2039475"/>
              <a:gd name="connsiteX4543" fmla="*/ 447968 w 1863527"/>
              <a:gd name="connsiteY4543" fmla="*/ 274892 h 2039475"/>
              <a:gd name="connsiteX4544" fmla="*/ 447968 w 1863527"/>
              <a:gd name="connsiteY4544" fmla="*/ 289238 h 2039475"/>
              <a:gd name="connsiteX4545" fmla="*/ 447968 w 1863527"/>
              <a:gd name="connsiteY4545" fmla="*/ 274892 h 2039475"/>
              <a:gd name="connsiteX4546" fmla="*/ 462299 w 1863527"/>
              <a:gd name="connsiteY4546" fmla="*/ 260546 h 2039475"/>
              <a:gd name="connsiteX4547" fmla="*/ 490961 w 1863527"/>
              <a:gd name="connsiteY4547" fmla="*/ 246200 h 2039475"/>
              <a:gd name="connsiteX4548" fmla="*/ 505755 w 1863527"/>
              <a:gd name="connsiteY4548" fmla="*/ 246200 h 2039475"/>
              <a:gd name="connsiteX4549" fmla="*/ 505755 w 1863527"/>
              <a:gd name="connsiteY4549" fmla="*/ 260546 h 2039475"/>
              <a:gd name="connsiteX4550" fmla="*/ 520086 w 1863527"/>
              <a:gd name="connsiteY4550" fmla="*/ 246200 h 2039475"/>
              <a:gd name="connsiteX4551" fmla="*/ 534417 w 1863527"/>
              <a:gd name="connsiteY4551" fmla="*/ 231391 h 2039475"/>
              <a:gd name="connsiteX4552" fmla="*/ 548749 w 1863527"/>
              <a:gd name="connsiteY4552" fmla="*/ 231391 h 2039475"/>
              <a:gd name="connsiteX4553" fmla="*/ 548749 w 1863527"/>
              <a:gd name="connsiteY4553" fmla="*/ 217044 h 2039475"/>
              <a:gd name="connsiteX4554" fmla="*/ 554990 w 1863527"/>
              <a:gd name="connsiteY4554" fmla="*/ 217044 h 2039475"/>
              <a:gd name="connsiteX4555" fmla="*/ 563542 w 1863527"/>
              <a:gd name="connsiteY4555" fmla="*/ 217044 h 2039475"/>
              <a:gd name="connsiteX4556" fmla="*/ 577874 w 1863527"/>
              <a:gd name="connsiteY4556" fmla="*/ 202698 h 2039475"/>
              <a:gd name="connsiteX4557" fmla="*/ 577874 w 1863527"/>
              <a:gd name="connsiteY4557" fmla="*/ 217044 h 2039475"/>
              <a:gd name="connsiteX4558" fmla="*/ 592205 w 1863527"/>
              <a:gd name="connsiteY4558" fmla="*/ 202698 h 2039475"/>
              <a:gd name="connsiteX4559" fmla="*/ 592205 w 1863527"/>
              <a:gd name="connsiteY4559" fmla="*/ 188352 h 2039475"/>
              <a:gd name="connsiteX4560" fmla="*/ 606536 w 1863527"/>
              <a:gd name="connsiteY4560" fmla="*/ 188352 h 2039475"/>
              <a:gd name="connsiteX4561" fmla="*/ 606536 w 1863527"/>
              <a:gd name="connsiteY4561" fmla="*/ 173543 h 2039475"/>
              <a:gd name="connsiteX4562" fmla="*/ 621330 w 1863527"/>
              <a:gd name="connsiteY4562" fmla="*/ 188352 h 2039475"/>
              <a:gd name="connsiteX4563" fmla="*/ 623121 w 1863527"/>
              <a:gd name="connsiteY4563" fmla="*/ 188352 h 2039475"/>
              <a:gd name="connsiteX4564" fmla="*/ 635661 w 1863527"/>
              <a:gd name="connsiteY4564" fmla="*/ 188352 h 2039475"/>
              <a:gd name="connsiteX4565" fmla="*/ 621330 w 1863527"/>
              <a:gd name="connsiteY4565" fmla="*/ 202698 h 2039475"/>
              <a:gd name="connsiteX4566" fmla="*/ 621330 w 1863527"/>
              <a:gd name="connsiteY4566" fmla="*/ 217044 h 2039475"/>
              <a:gd name="connsiteX4567" fmla="*/ 606536 w 1863527"/>
              <a:gd name="connsiteY4567" fmla="*/ 231391 h 2039475"/>
              <a:gd name="connsiteX4568" fmla="*/ 600490 w 1863527"/>
              <a:gd name="connsiteY4568" fmla="*/ 231391 h 2039475"/>
              <a:gd name="connsiteX4569" fmla="*/ 592205 w 1863527"/>
              <a:gd name="connsiteY4569" fmla="*/ 231391 h 2039475"/>
              <a:gd name="connsiteX4570" fmla="*/ 606536 w 1863527"/>
              <a:gd name="connsiteY4570" fmla="*/ 217044 h 2039475"/>
              <a:gd name="connsiteX4571" fmla="*/ 604745 w 1863527"/>
              <a:gd name="connsiteY4571" fmla="*/ 217044 h 2039475"/>
              <a:gd name="connsiteX4572" fmla="*/ 592205 w 1863527"/>
              <a:gd name="connsiteY4572" fmla="*/ 217044 h 2039475"/>
              <a:gd name="connsiteX4573" fmla="*/ 592205 w 1863527"/>
              <a:gd name="connsiteY4573" fmla="*/ 231391 h 2039475"/>
              <a:gd name="connsiteX4574" fmla="*/ 592205 w 1863527"/>
              <a:gd name="connsiteY4574" fmla="*/ 246200 h 2039475"/>
              <a:gd name="connsiteX4575" fmla="*/ 592205 w 1863527"/>
              <a:gd name="connsiteY4575" fmla="*/ 260546 h 2039475"/>
              <a:gd name="connsiteX4576" fmla="*/ 577874 w 1863527"/>
              <a:gd name="connsiteY4576" fmla="*/ 274892 h 2039475"/>
              <a:gd name="connsiteX4577" fmla="*/ 592205 w 1863527"/>
              <a:gd name="connsiteY4577" fmla="*/ 274892 h 2039475"/>
              <a:gd name="connsiteX4578" fmla="*/ 592205 w 1863527"/>
              <a:gd name="connsiteY4578" fmla="*/ 260546 h 2039475"/>
              <a:gd name="connsiteX4579" fmla="*/ 606536 w 1863527"/>
              <a:gd name="connsiteY4579" fmla="*/ 246200 h 2039475"/>
              <a:gd name="connsiteX4580" fmla="*/ 606536 w 1863527"/>
              <a:gd name="connsiteY4580" fmla="*/ 260546 h 2039475"/>
              <a:gd name="connsiteX4581" fmla="*/ 621330 w 1863527"/>
              <a:gd name="connsiteY4581" fmla="*/ 260546 h 2039475"/>
              <a:gd name="connsiteX4582" fmla="*/ 621330 w 1863527"/>
              <a:gd name="connsiteY4582" fmla="*/ 246200 h 2039475"/>
              <a:gd name="connsiteX4583" fmla="*/ 635661 w 1863527"/>
              <a:gd name="connsiteY4583" fmla="*/ 231391 h 2039475"/>
              <a:gd name="connsiteX4584" fmla="*/ 649992 w 1863527"/>
              <a:gd name="connsiteY4584" fmla="*/ 231391 h 2039475"/>
              <a:gd name="connsiteX4585" fmla="*/ 664323 w 1863527"/>
              <a:gd name="connsiteY4585" fmla="*/ 217044 h 2039475"/>
              <a:gd name="connsiteX4586" fmla="*/ 678655 w 1863527"/>
              <a:gd name="connsiteY4586" fmla="*/ 217044 h 2039475"/>
              <a:gd name="connsiteX4587" fmla="*/ 693448 w 1863527"/>
              <a:gd name="connsiteY4587" fmla="*/ 202698 h 2039475"/>
              <a:gd name="connsiteX4588" fmla="*/ 691599 w 1863527"/>
              <a:gd name="connsiteY4588" fmla="*/ 202698 h 2039475"/>
              <a:gd name="connsiteX4589" fmla="*/ 687901 w 1863527"/>
              <a:gd name="connsiteY4589" fmla="*/ 202698 h 2039475"/>
              <a:gd name="connsiteX4590" fmla="*/ 687207 w 1863527"/>
              <a:gd name="connsiteY4590" fmla="*/ 202698 h 2039475"/>
              <a:gd name="connsiteX4591" fmla="*/ 678655 w 1863527"/>
              <a:gd name="connsiteY4591" fmla="*/ 202698 h 2039475"/>
              <a:gd name="connsiteX4592" fmla="*/ 678655 w 1863527"/>
              <a:gd name="connsiteY4592" fmla="*/ 188352 h 2039475"/>
              <a:gd name="connsiteX4593" fmla="*/ 693448 w 1863527"/>
              <a:gd name="connsiteY4593" fmla="*/ 188352 h 2039475"/>
              <a:gd name="connsiteX4594" fmla="*/ 693448 w 1863527"/>
              <a:gd name="connsiteY4594" fmla="*/ 173543 h 2039475"/>
              <a:gd name="connsiteX4595" fmla="*/ 707780 w 1863527"/>
              <a:gd name="connsiteY4595" fmla="*/ 173543 h 2039475"/>
              <a:gd name="connsiteX4596" fmla="*/ 707780 w 1863527"/>
              <a:gd name="connsiteY4596" fmla="*/ 188352 h 2039475"/>
              <a:gd name="connsiteX4597" fmla="*/ 722111 w 1863527"/>
              <a:gd name="connsiteY4597" fmla="*/ 188352 h 2039475"/>
              <a:gd name="connsiteX4598" fmla="*/ 722111 w 1863527"/>
              <a:gd name="connsiteY4598" fmla="*/ 186501 h 2039475"/>
              <a:gd name="connsiteX4599" fmla="*/ 722111 w 1863527"/>
              <a:gd name="connsiteY4599" fmla="*/ 179790 h 2039475"/>
              <a:gd name="connsiteX4600" fmla="*/ 722111 w 1863527"/>
              <a:gd name="connsiteY4600" fmla="*/ 173543 h 2039475"/>
              <a:gd name="connsiteX4601" fmla="*/ 727485 w 1863527"/>
              <a:gd name="connsiteY4601" fmla="*/ 173543 h 2039475"/>
              <a:gd name="connsiteX4602" fmla="*/ 728157 w 1863527"/>
              <a:gd name="connsiteY4602" fmla="*/ 173543 h 2039475"/>
              <a:gd name="connsiteX4603" fmla="*/ 728381 w 1863527"/>
              <a:gd name="connsiteY4603" fmla="*/ 173543 h 2039475"/>
              <a:gd name="connsiteX4604" fmla="*/ 730172 w 1863527"/>
              <a:gd name="connsiteY4604" fmla="*/ 173543 h 2039475"/>
              <a:gd name="connsiteX4605" fmla="*/ 730396 w 1863527"/>
              <a:gd name="connsiteY4605" fmla="*/ 173543 h 2039475"/>
              <a:gd name="connsiteX4606" fmla="*/ 731068 w 1863527"/>
              <a:gd name="connsiteY4606" fmla="*/ 173543 h 2039475"/>
              <a:gd name="connsiteX4607" fmla="*/ 736442 w 1863527"/>
              <a:gd name="connsiteY4607" fmla="*/ 173543 h 2039475"/>
              <a:gd name="connsiteX4608" fmla="*/ 736442 w 1863527"/>
              <a:gd name="connsiteY4608" fmla="*/ 159197 h 2039475"/>
              <a:gd name="connsiteX4609" fmla="*/ 751236 w 1863527"/>
              <a:gd name="connsiteY4609" fmla="*/ 159197 h 2039475"/>
              <a:gd name="connsiteX4610" fmla="*/ 751236 w 1863527"/>
              <a:gd name="connsiteY4610" fmla="*/ 144851 h 2039475"/>
              <a:gd name="connsiteX4611" fmla="*/ 753027 w 1863527"/>
              <a:gd name="connsiteY4611" fmla="*/ 144851 h 2039475"/>
              <a:gd name="connsiteX4612" fmla="*/ 756610 w 1863527"/>
              <a:gd name="connsiteY4612" fmla="*/ 144851 h 2039475"/>
              <a:gd name="connsiteX4613" fmla="*/ 757282 w 1863527"/>
              <a:gd name="connsiteY4613" fmla="*/ 144851 h 2039475"/>
              <a:gd name="connsiteX4614" fmla="*/ 759521 w 1863527"/>
              <a:gd name="connsiteY4614" fmla="*/ 144851 h 2039475"/>
              <a:gd name="connsiteX4615" fmla="*/ 760193 w 1863527"/>
              <a:gd name="connsiteY4615" fmla="*/ 144851 h 2039475"/>
              <a:gd name="connsiteX4616" fmla="*/ 765567 w 1863527"/>
              <a:gd name="connsiteY4616" fmla="*/ 144851 h 2039475"/>
              <a:gd name="connsiteX4617" fmla="*/ 779898 w 1863527"/>
              <a:gd name="connsiteY4617" fmla="*/ 144851 h 2039475"/>
              <a:gd name="connsiteX4618" fmla="*/ 794692 w 1863527"/>
              <a:gd name="connsiteY4618" fmla="*/ 144851 h 2039475"/>
              <a:gd name="connsiteX4619" fmla="*/ 794692 w 1863527"/>
              <a:gd name="connsiteY4619" fmla="*/ 159197 h 2039475"/>
              <a:gd name="connsiteX4620" fmla="*/ 794692 w 1863527"/>
              <a:gd name="connsiteY4620" fmla="*/ 173543 h 2039475"/>
              <a:gd name="connsiteX4621" fmla="*/ 796483 w 1863527"/>
              <a:gd name="connsiteY4621" fmla="*/ 173543 h 2039475"/>
              <a:gd name="connsiteX4622" fmla="*/ 805440 w 1863527"/>
              <a:gd name="connsiteY4622" fmla="*/ 173543 h 2039475"/>
              <a:gd name="connsiteX4623" fmla="*/ 809023 w 1863527"/>
              <a:gd name="connsiteY4623" fmla="*/ 173543 h 2039475"/>
              <a:gd name="connsiteX4624" fmla="*/ 809023 w 1863527"/>
              <a:gd name="connsiteY4624" fmla="*/ 159197 h 2039475"/>
              <a:gd name="connsiteX4625" fmla="*/ 809023 w 1863527"/>
              <a:gd name="connsiteY4625" fmla="*/ 144851 h 2039475"/>
              <a:gd name="connsiteX4626" fmla="*/ 817308 w 1863527"/>
              <a:gd name="connsiteY4626" fmla="*/ 144851 h 2039475"/>
              <a:gd name="connsiteX4627" fmla="*/ 823354 w 1863527"/>
              <a:gd name="connsiteY4627" fmla="*/ 144851 h 2039475"/>
              <a:gd name="connsiteX4628" fmla="*/ 823354 w 1863527"/>
              <a:gd name="connsiteY4628" fmla="*/ 130504 h 2039475"/>
              <a:gd name="connsiteX4629" fmla="*/ 823354 w 1863527"/>
              <a:gd name="connsiteY4629" fmla="*/ 115695 h 2039475"/>
              <a:gd name="connsiteX4630" fmla="*/ 828729 w 1863527"/>
              <a:gd name="connsiteY4630" fmla="*/ 115695 h 2039475"/>
              <a:gd name="connsiteX4631" fmla="*/ 829400 w 1863527"/>
              <a:gd name="connsiteY4631" fmla="*/ 115695 h 2039475"/>
              <a:gd name="connsiteX4632" fmla="*/ 837686 w 1863527"/>
              <a:gd name="connsiteY4632" fmla="*/ 115695 h 2039475"/>
              <a:gd name="connsiteX4633" fmla="*/ 837686 w 1863527"/>
              <a:gd name="connsiteY4633" fmla="*/ 110316 h 2039475"/>
              <a:gd name="connsiteX4634" fmla="*/ 837686 w 1863527"/>
              <a:gd name="connsiteY4634" fmla="*/ 109643 h 2039475"/>
              <a:gd name="connsiteX4635" fmla="*/ 837686 w 1863527"/>
              <a:gd name="connsiteY4635" fmla="*/ 107402 h 2039475"/>
              <a:gd name="connsiteX4636" fmla="*/ 837686 w 1863527"/>
              <a:gd name="connsiteY4636" fmla="*/ 106729 h 2039475"/>
              <a:gd name="connsiteX4637" fmla="*/ 837686 w 1863527"/>
              <a:gd name="connsiteY4637" fmla="*/ 101349 h 2039475"/>
              <a:gd name="connsiteX4638" fmla="*/ 852479 w 1863527"/>
              <a:gd name="connsiteY4638" fmla="*/ 87003 h 2039475"/>
              <a:gd name="connsiteX4639" fmla="*/ 852479 w 1863527"/>
              <a:gd name="connsiteY4639" fmla="*/ 72657 h 2039475"/>
              <a:gd name="connsiteX4640" fmla="*/ 866810 w 1863527"/>
              <a:gd name="connsiteY4640" fmla="*/ 72657 h 2039475"/>
              <a:gd name="connsiteX4641" fmla="*/ 866810 w 1863527"/>
              <a:gd name="connsiteY4641" fmla="*/ 70806 h 2039475"/>
              <a:gd name="connsiteX4642" fmla="*/ 866810 w 1863527"/>
              <a:gd name="connsiteY4642" fmla="*/ 64095 h 2039475"/>
              <a:gd name="connsiteX4643" fmla="*/ 866810 w 1863527"/>
              <a:gd name="connsiteY4643" fmla="*/ 57848 h 2039475"/>
              <a:gd name="connsiteX4644" fmla="*/ 881142 w 1863527"/>
              <a:gd name="connsiteY4644" fmla="*/ 43502 h 2039475"/>
              <a:gd name="connsiteX4645" fmla="*/ 895473 w 1863527"/>
              <a:gd name="connsiteY4645" fmla="*/ 43502 h 2039475"/>
              <a:gd name="connsiteX4646" fmla="*/ 895473 w 1863527"/>
              <a:gd name="connsiteY4646" fmla="*/ 41708 h 2039475"/>
              <a:gd name="connsiteX4647" fmla="*/ 895473 w 1863527"/>
              <a:gd name="connsiteY4647" fmla="*/ 32742 h 2039475"/>
              <a:gd name="connsiteX4648" fmla="*/ 895473 w 1863527"/>
              <a:gd name="connsiteY4648" fmla="*/ 29155 h 2039475"/>
              <a:gd name="connsiteX4649" fmla="*/ 910266 w 1863527"/>
              <a:gd name="connsiteY4649" fmla="*/ 29155 h 2039475"/>
              <a:gd name="connsiteX4650" fmla="*/ 910266 w 1863527"/>
              <a:gd name="connsiteY4650" fmla="*/ 27362 h 2039475"/>
              <a:gd name="connsiteX4651" fmla="*/ 910266 w 1863527"/>
              <a:gd name="connsiteY4651" fmla="*/ 23776 h 2039475"/>
              <a:gd name="connsiteX4652" fmla="*/ 910266 w 1863527"/>
              <a:gd name="connsiteY4652" fmla="*/ 23103 h 2039475"/>
              <a:gd name="connsiteX4653" fmla="*/ 910266 w 1863527"/>
              <a:gd name="connsiteY4653" fmla="*/ 14809 h 2039475"/>
              <a:gd name="connsiteX4654" fmla="*/ 924598 w 1863527"/>
              <a:gd name="connsiteY4654" fmla="*/ 14809 h 2039475"/>
              <a:gd name="connsiteX4655" fmla="*/ 924598 w 1863527"/>
              <a:gd name="connsiteY4655" fmla="*/ 12958 h 2039475"/>
              <a:gd name="connsiteX4656" fmla="*/ 924598 w 1863527"/>
              <a:gd name="connsiteY4656" fmla="*/ 9256 h 2039475"/>
              <a:gd name="connsiteX4657" fmla="*/ 924598 w 1863527"/>
              <a:gd name="connsiteY4657" fmla="*/ 8562 h 20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Lst>
            <a:rect l="l" t="t" r="r" b="b"/>
            <a:pathLst>
              <a:path w="1863527" h="2039475">
                <a:moveTo>
                  <a:pt x="881142" y="2024666"/>
                </a:moveTo>
                <a:cubicBezTo>
                  <a:pt x="895473" y="2024666"/>
                  <a:pt x="881142" y="2024666"/>
                  <a:pt x="881142" y="2039475"/>
                </a:cubicBezTo>
                <a:close/>
                <a:moveTo>
                  <a:pt x="982385" y="2010320"/>
                </a:moveTo>
                <a:lnTo>
                  <a:pt x="982385" y="2024666"/>
                </a:lnTo>
                <a:cubicBezTo>
                  <a:pt x="982385" y="2039475"/>
                  <a:pt x="982385" y="2024666"/>
                  <a:pt x="968054" y="2024666"/>
                </a:cubicBezTo>
                <a:close/>
                <a:moveTo>
                  <a:pt x="982385" y="2010320"/>
                </a:moveTo>
                <a:lnTo>
                  <a:pt x="990670" y="2010320"/>
                </a:lnTo>
                <a:cubicBezTo>
                  <a:pt x="989998" y="2010320"/>
                  <a:pt x="990446" y="2010320"/>
                  <a:pt x="991342" y="2010320"/>
                </a:cubicBezTo>
                <a:lnTo>
                  <a:pt x="996716" y="2010320"/>
                </a:lnTo>
                <a:cubicBezTo>
                  <a:pt x="996716" y="2024666"/>
                  <a:pt x="1011048" y="2024666"/>
                  <a:pt x="1011048" y="2024666"/>
                </a:cubicBezTo>
                <a:cubicBezTo>
                  <a:pt x="996716" y="2024666"/>
                  <a:pt x="996716" y="2039475"/>
                  <a:pt x="996716" y="2039475"/>
                </a:cubicBezTo>
                <a:lnTo>
                  <a:pt x="996716" y="2024666"/>
                </a:lnTo>
                <a:cubicBezTo>
                  <a:pt x="996716" y="2024666"/>
                  <a:pt x="996716" y="2024666"/>
                  <a:pt x="994925" y="2024666"/>
                </a:cubicBezTo>
                <a:lnTo>
                  <a:pt x="988431" y="2024666"/>
                </a:lnTo>
                <a:lnTo>
                  <a:pt x="987759" y="2024666"/>
                </a:lnTo>
                <a:cubicBezTo>
                  <a:pt x="985968" y="2024666"/>
                  <a:pt x="982385" y="2024666"/>
                  <a:pt x="982385" y="2024666"/>
                </a:cubicBezTo>
                <a:cubicBezTo>
                  <a:pt x="996716" y="2024666"/>
                  <a:pt x="996716" y="2024666"/>
                  <a:pt x="982385" y="2010320"/>
                </a:cubicBezTo>
                <a:close/>
                <a:moveTo>
                  <a:pt x="938929" y="2010320"/>
                </a:moveTo>
                <a:cubicBezTo>
                  <a:pt x="938929" y="2010320"/>
                  <a:pt x="938929" y="2010320"/>
                  <a:pt x="938929" y="2024666"/>
                </a:cubicBezTo>
                <a:lnTo>
                  <a:pt x="933555" y="2024666"/>
                </a:lnTo>
                <a:cubicBezTo>
                  <a:pt x="932659" y="2024666"/>
                  <a:pt x="932211" y="2024666"/>
                  <a:pt x="932883" y="2024666"/>
                </a:cubicBezTo>
                <a:lnTo>
                  <a:pt x="930644" y="2024666"/>
                </a:lnTo>
                <a:lnTo>
                  <a:pt x="929972" y="2024666"/>
                </a:lnTo>
                <a:lnTo>
                  <a:pt x="926389" y="2024666"/>
                </a:lnTo>
                <a:cubicBezTo>
                  <a:pt x="924598" y="2024666"/>
                  <a:pt x="924598" y="2024666"/>
                  <a:pt x="924598" y="2024666"/>
                </a:cubicBezTo>
                <a:cubicBezTo>
                  <a:pt x="924598" y="2024666"/>
                  <a:pt x="928181" y="2021080"/>
                  <a:pt x="929972" y="2017493"/>
                </a:cubicBezTo>
                <a:lnTo>
                  <a:pt x="930187" y="2015915"/>
                </a:lnTo>
                <a:lnTo>
                  <a:pt x="931764" y="2015700"/>
                </a:lnTo>
                <a:cubicBezTo>
                  <a:pt x="935346" y="2013907"/>
                  <a:pt x="938929" y="2010320"/>
                  <a:pt x="938929" y="2010320"/>
                </a:cubicBezTo>
                <a:close/>
                <a:moveTo>
                  <a:pt x="924598" y="2010320"/>
                </a:moveTo>
                <a:cubicBezTo>
                  <a:pt x="928181" y="2010320"/>
                  <a:pt x="929972" y="2011217"/>
                  <a:pt x="930644" y="2012562"/>
                </a:cubicBezTo>
                <a:lnTo>
                  <a:pt x="930187" y="2015915"/>
                </a:lnTo>
                <a:lnTo>
                  <a:pt x="926837" y="2016372"/>
                </a:lnTo>
                <a:cubicBezTo>
                  <a:pt x="925494" y="2015700"/>
                  <a:pt x="924598" y="2013907"/>
                  <a:pt x="924598" y="2010320"/>
                </a:cubicBezTo>
                <a:close/>
                <a:moveTo>
                  <a:pt x="1343441" y="1995974"/>
                </a:moveTo>
                <a:lnTo>
                  <a:pt x="1357772" y="1995974"/>
                </a:lnTo>
                <a:cubicBezTo>
                  <a:pt x="1343441" y="1995974"/>
                  <a:pt x="1343441" y="1995974"/>
                  <a:pt x="1357772" y="2010320"/>
                </a:cubicBezTo>
                <a:cubicBezTo>
                  <a:pt x="1357772" y="2010320"/>
                  <a:pt x="1357772" y="2010320"/>
                  <a:pt x="1343441" y="2010320"/>
                </a:cubicBezTo>
                <a:cubicBezTo>
                  <a:pt x="1343441" y="2010320"/>
                  <a:pt x="1343441" y="2010320"/>
                  <a:pt x="1343441" y="1995974"/>
                </a:cubicBezTo>
                <a:close/>
                <a:moveTo>
                  <a:pt x="1068835" y="1995974"/>
                </a:moveTo>
                <a:cubicBezTo>
                  <a:pt x="1068835" y="1995974"/>
                  <a:pt x="1083629" y="1995974"/>
                  <a:pt x="1068835" y="2010320"/>
                </a:cubicBezTo>
                <a:close/>
                <a:moveTo>
                  <a:pt x="1213535" y="1981628"/>
                </a:moveTo>
                <a:lnTo>
                  <a:pt x="1213535" y="1995974"/>
                </a:lnTo>
                <a:lnTo>
                  <a:pt x="1227866" y="1995974"/>
                </a:lnTo>
                <a:lnTo>
                  <a:pt x="1227866" y="1981628"/>
                </a:lnTo>
                <a:close/>
                <a:moveTo>
                  <a:pt x="1372565" y="1966819"/>
                </a:moveTo>
                <a:lnTo>
                  <a:pt x="1372565" y="1981628"/>
                </a:lnTo>
                <a:cubicBezTo>
                  <a:pt x="1372565" y="1981628"/>
                  <a:pt x="1372565" y="1981628"/>
                  <a:pt x="1357772" y="1981628"/>
                </a:cubicBezTo>
                <a:cubicBezTo>
                  <a:pt x="1357772" y="1966819"/>
                  <a:pt x="1357772" y="1966819"/>
                  <a:pt x="1372565" y="1966819"/>
                </a:cubicBezTo>
                <a:close/>
                <a:moveTo>
                  <a:pt x="1112291" y="1966819"/>
                </a:moveTo>
                <a:cubicBezTo>
                  <a:pt x="1097960" y="1981628"/>
                  <a:pt x="1112291" y="1981628"/>
                  <a:pt x="1112291" y="1981628"/>
                </a:cubicBezTo>
                <a:cubicBezTo>
                  <a:pt x="1112291" y="1981628"/>
                  <a:pt x="1112291" y="1981628"/>
                  <a:pt x="1112291" y="1966819"/>
                </a:cubicBezTo>
                <a:close/>
                <a:moveTo>
                  <a:pt x="476630" y="1966819"/>
                </a:moveTo>
                <a:cubicBezTo>
                  <a:pt x="476630" y="1981628"/>
                  <a:pt x="462299" y="1966819"/>
                  <a:pt x="476630" y="1966819"/>
                </a:cubicBezTo>
                <a:close/>
                <a:moveTo>
                  <a:pt x="462299" y="1966819"/>
                </a:moveTo>
                <a:lnTo>
                  <a:pt x="462299" y="1981628"/>
                </a:lnTo>
                <a:cubicBezTo>
                  <a:pt x="447968" y="1966819"/>
                  <a:pt x="462299" y="1966819"/>
                  <a:pt x="462299" y="1966819"/>
                </a:cubicBezTo>
                <a:close/>
                <a:moveTo>
                  <a:pt x="433174" y="1966819"/>
                </a:moveTo>
                <a:lnTo>
                  <a:pt x="447968" y="1966819"/>
                </a:lnTo>
                <a:lnTo>
                  <a:pt x="447968" y="1975380"/>
                </a:lnTo>
                <a:cubicBezTo>
                  <a:pt x="447968" y="1974686"/>
                  <a:pt x="447968" y="1975149"/>
                  <a:pt x="447968" y="1976074"/>
                </a:cubicBezTo>
                <a:lnTo>
                  <a:pt x="447968" y="1981628"/>
                </a:lnTo>
                <a:close/>
                <a:moveTo>
                  <a:pt x="1170078" y="1952473"/>
                </a:moveTo>
                <a:cubicBezTo>
                  <a:pt x="1170078" y="1966819"/>
                  <a:pt x="1155747" y="1966819"/>
                  <a:pt x="1155747" y="1966819"/>
                </a:cubicBezTo>
                <a:cubicBezTo>
                  <a:pt x="1155747" y="1966819"/>
                  <a:pt x="1155747" y="1966819"/>
                  <a:pt x="1155747" y="1981628"/>
                </a:cubicBezTo>
                <a:cubicBezTo>
                  <a:pt x="1170078" y="1981628"/>
                  <a:pt x="1170078" y="1981628"/>
                  <a:pt x="1170078" y="1966819"/>
                </a:cubicBezTo>
                <a:close/>
                <a:moveTo>
                  <a:pt x="996716" y="1952473"/>
                </a:moveTo>
                <a:lnTo>
                  <a:pt x="982385" y="1966819"/>
                </a:lnTo>
                <a:cubicBezTo>
                  <a:pt x="982385" y="1966819"/>
                  <a:pt x="982385" y="1966819"/>
                  <a:pt x="996716" y="1966819"/>
                </a:cubicBezTo>
                <a:close/>
                <a:moveTo>
                  <a:pt x="490961" y="1952473"/>
                </a:moveTo>
                <a:cubicBezTo>
                  <a:pt x="505755" y="1966819"/>
                  <a:pt x="490961" y="1952473"/>
                  <a:pt x="490961" y="1952473"/>
                </a:cubicBezTo>
                <a:close/>
                <a:moveTo>
                  <a:pt x="1415559" y="1938126"/>
                </a:moveTo>
                <a:lnTo>
                  <a:pt x="1415559" y="1952473"/>
                </a:lnTo>
                <a:lnTo>
                  <a:pt x="1401228" y="1952473"/>
                </a:lnTo>
                <a:cubicBezTo>
                  <a:pt x="1415559" y="1952473"/>
                  <a:pt x="1415559" y="1952473"/>
                  <a:pt x="1415559" y="1938126"/>
                </a:cubicBezTo>
                <a:close/>
                <a:moveTo>
                  <a:pt x="1372565" y="1938126"/>
                </a:moveTo>
                <a:cubicBezTo>
                  <a:pt x="1357772" y="1938126"/>
                  <a:pt x="1357772" y="1952473"/>
                  <a:pt x="1357772" y="1952473"/>
                </a:cubicBezTo>
                <a:lnTo>
                  <a:pt x="1372565" y="1952473"/>
                </a:lnTo>
                <a:cubicBezTo>
                  <a:pt x="1372565" y="1952473"/>
                  <a:pt x="1372565" y="1952473"/>
                  <a:pt x="1372565" y="1938126"/>
                </a:cubicBezTo>
                <a:close/>
                <a:moveTo>
                  <a:pt x="1285653" y="1938126"/>
                </a:moveTo>
                <a:lnTo>
                  <a:pt x="1299984" y="1938126"/>
                </a:lnTo>
                <a:lnTo>
                  <a:pt x="1299984" y="1952473"/>
                </a:lnTo>
                <a:lnTo>
                  <a:pt x="1285653" y="1952473"/>
                </a:lnTo>
                <a:close/>
                <a:moveTo>
                  <a:pt x="1415559" y="1923780"/>
                </a:moveTo>
                <a:lnTo>
                  <a:pt x="1415559" y="1938126"/>
                </a:lnTo>
                <a:cubicBezTo>
                  <a:pt x="1415559" y="1938126"/>
                  <a:pt x="1415559" y="1938126"/>
                  <a:pt x="1401228" y="1938126"/>
                </a:cubicBezTo>
                <a:cubicBezTo>
                  <a:pt x="1401228" y="1938126"/>
                  <a:pt x="1401228" y="1938126"/>
                  <a:pt x="1415559" y="1923780"/>
                </a:cubicBezTo>
                <a:close/>
                <a:moveTo>
                  <a:pt x="1097960" y="1923780"/>
                </a:moveTo>
                <a:cubicBezTo>
                  <a:pt x="1097960" y="1938126"/>
                  <a:pt x="1097960" y="1938126"/>
                  <a:pt x="1083629" y="1938126"/>
                </a:cubicBezTo>
                <a:cubicBezTo>
                  <a:pt x="1083629" y="1938126"/>
                  <a:pt x="1083629" y="1938126"/>
                  <a:pt x="1097960" y="1938126"/>
                </a:cubicBezTo>
                <a:cubicBezTo>
                  <a:pt x="1097960" y="1938126"/>
                  <a:pt x="1097960" y="1938126"/>
                  <a:pt x="1099751" y="1938126"/>
                </a:cubicBezTo>
                <a:lnTo>
                  <a:pt x="1108708" y="1938126"/>
                </a:lnTo>
                <a:lnTo>
                  <a:pt x="1112291" y="1938126"/>
                </a:lnTo>
                <a:cubicBezTo>
                  <a:pt x="1112291" y="1938126"/>
                  <a:pt x="1112291" y="1938126"/>
                  <a:pt x="1112291" y="1923780"/>
                </a:cubicBezTo>
                <a:lnTo>
                  <a:pt x="1106917" y="1923780"/>
                </a:lnTo>
                <a:cubicBezTo>
                  <a:pt x="1106021" y="1923780"/>
                  <a:pt x="1105573" y="1923780"/>
                  <a:pt x="1106245" y="1923780"/>
                </a:cubicBezTo>
                <a:close/>
                <a:moveTo>
                  <a:pt x="1401228" y="1894625"/>
                </a:moveTo>
                <a:cubicBezTo>
                  <a:pt x="1401228" y="1894625"/>
                  <a:pt x="1415559" y="1908971"/>
                  <a:pt x="1401228" y="1908971"/>
                </a:cubicBezTo>
                <a:cubicBezTo>
                  <a:pt x="1401228" y="1908971"/>
                  <a:pt x="1401228" y="1908971"/>
                  <a:pt x="1401228" y="1894625"/>
                </a:cubicBezTo>
                <a:close/>
                <a:moveTo>
                  <a:pt x="1329109" y="1894625"/>
                </a:moveTo>
                <a:cubicBezTo>
                  <a:pt x="1343441" y="1908971"/>
                  <a:pt x="1343441" y="1894625"/>
                  <a:pt x="1343441" y="1894625"/>
                </a:cubicBezTo>
                <a:cubicBezTo>
                  <a:pt x="1357772" y="1908971"/>
                  <a:pt x="1357772" y="1908971"/>
                  <a:pt x="1357772" y="1894625"/>
                </a:cubicBezTo>
                <a:lnTo>
                  <a:pt x="1343441" y="1894625"/>
                </a:lnTo>
                <a:cubicBezTo>
                  <a:pt x="1343441" y="1894625"/>
                  <a:pt x="1343441" y="1894625"/>
                  <a:pt x="1341649" y="1894625"/>
                </a:cubicBezTo>
                <a:lnTo>
                  <a:pt x="1335155" y="1894625"/>
                </a:lnTo>
                <a:lnTo>
                  <a:pt x="1334484" y="1894625"/>
                </a:lnTo>
                <a:cubicBezTo>
                  <a:pt x="1332692" y="1894625"/>
                  <a:pt x="1329109" y="1894625"/>
                  <a:pt x="1329109" y="1894625"/>
                </a:cubicBezTo>
                <a:close/>
                <a:moveTo>
                  <a:pt x="852479" y="1894625"/>
                </a:moveTo>
                <a:lnTo>
                  <a:pt x="852479" y="1908971"/>
                </a:lnTo>
                <a:cubicBezTo>
                  <a:pt x="866810" y="1908971"/>
                  <a:pt x="852479" y="1908971"/>
                  <a:pt x="866810" y="1908971"/>
                </a:cubicBezTo>
                <a:lnTo>
                  <a:pt x="866810" y="1894625"/>
                </a:lnTo>
                <a:cubicBezTo>
                  <a:pt x="852479" y="1894625"/>
                  <a:pt x="866810" y="1894625"/>
                  <a:pt x="852479" y="1894625"/>
                </a:cubicBezTo>
                <a:close/>
                <a:moveTo>
                  <a:pt x="375387" y="1894625"/>
                </a:moveTo>
                <a:cubicBezTo>
                  <a:pt x="375387" y="1894625"/>
                  <a:pt x="375387" y="1894625"/>
                  <a:pt x="390180" y="1908971"/>
                </a:cubicBezTo>
                <a:cubicBezTo>
                  <a:pt x="375387" y="1908971"/>
                  <a:pt x="375387" y="1908971"/>
                  <a:pt x="375387" y="1894625"/>
                </a:cubicBezTo>
                <a:close/>
                <a:moveTo>
                  <a:pt x="332393" y="1894625"/>
                </a:moveTo>
                <a:cubicBezTo>
                  <a:pt x="332393" y="1908971"/>
                  <a:pt x="332393" y="1908971"/>
                  <a:pt x="346724" y="1908971"/>
                </a:cubicBezTo>
                <a:cubicBezTo>
                  <a:pt x="332393" y="1908971"/>
                  <a:pt x="332393" y="1908971"/>
                  <a:pt x="332393" y="1908971"/>
                </a:cubicBezTo>
                <a:lnTo>
                  <a:pt x="332393" y="1907178"/>
                </a:lnTo>
                <a:lnTo>
                  <a:pt x="332393" y="1902695"/>
                </a:lnTo>
                <a:cubicBezTo>
                  <a:pt x="332393" y="1900902"/>
                  <a:pt x="332393" y="1902695"/>
                  <a:pt x="332393" y="1900902"/>
                </a:cubicBezTo>
                <a:lnTo>
                  <a:pt x="332393" y="1896418"/>
                </a:lnTo>
                <a:cubicBezTo>
                  <a:pt x="332393" y="1894625"/>
                  <a:pt x="332393" y="1894625"/>
                  <a:pt x="332393" y="1894625"/>
                </a:cubicBezTo>
                <a:close/>
                <a:moveTo>
                  <a:pt x="548749" y="1880279"/>
                </a:moveTo>
                <a:cubicBezTo>
                  <a:pt x="548749" y="1880279"/>
                  <a:pt x="563542" y="1894625"/>
                  <a:pt x="548749" y="1880279"/>
                </a:cubicBezTo>
                <a:close/>
                <a:moveTo>
                  <a:pt x="1399437" y="1869519"/>
                </a:moveTo>
                <a:cubicBezTo>
                  <a:pt x="1397645" y="1869519"/>
                  <a:pt x="1394063" y="1873106"/>
                  <a:pt x="1386897" y="1880279"/>
                </a:cubicBezTo>
                <a:cubicBezTo>
                  <a:pt x="1397645" y="1880279"/>
                  <a:pt x="1392271" y="1880279"/>
                  <a:pt x="1394958" y="1880279"/>
                </a:cubicBezTo>
                <a:lnTo>
                  <a:pt x="1395182" y="1880279"/>
                </a:lnTo>
                <a:cubicBezTo>
                  <a:pt x="1393167" y="1880279"/>
                  <a:pt x="1401228" y="1880279"/>
                  <a:pt x="1401228" y="1880279"/>
                </a:cubicBezTo>
                <a:cubicBezTo>
                  <a:pt x="1401228" y="1873106"/>
                  <a:pt x="1401228" y="1869519"/>
                  <a:pt x="1399437" y="1869519"/>
                </a:cubicBezTo>
                <a:close/>
                <a:moveTo>
                  <a:pt x="1329109" y="1865933"/>
                </a:moveTo>
                <a:lnTo>
                  <a:pt x="1329109" y="1880279"/>
                </a:lnTo>
                <a:cubicBezTo>
                  <a:pt x="1329109" y="1880279"/>
                  <a:pt x="1337171" y="1880279"/>
                  <a:pt x="1335155" y="1880279"/>
                </a:cubicBezTo>
                <a:lnTo>
                  <a:pt x="1343441" y="1880279"/>
                </a:lnTo>
                <a:lnTo>
                  <a:pt x="1343441" y="1865933"/>
                </a:lnTo>
                <a:cubicBezTo>
                  <a:pt x="1343441" y="1865933"/>
                  <a:pt x="1343441" y="1865933"/>
                  <a:pt x="1329109" y="1865933"/>
                </a:cubicBezTo>
                <a:close/>
                <a:moveTo>
                  <a:pt x="866810" y="1865933"/>
                </a:moveTo>
                <a:lnTo>
                  <a:pt x="852479" y="1880279"/>
                </a:lnTo>
                <a:cubicBezTo>
                  <a:pt x="852479" y="1880279"/>
                  <a:pt x="866810" y="1865933"/>
                  <a:pt x="866810" y="1880279"/>
                </a:cubicBezTo>
                <a:lnTo>
                  <a:pt x="866810" y="1874899"/>
                </a:lnTo>
                <a:cubicBezTo>
                  <a:pt x="866810" y="1874002"/>
                  <a:pt x="866810" y="1873554"/>
                  <a:pt x="866810" y="1874227"/>
                </a:cubicBezTo>
                <a:close/>
                <a:moveTo>
                  <a:pt x="837686" y="1851124"/>
                </a:moveTo>
                <a:cubicBezTo>
                  <a:pt x="837686" y="1851124"/>
                  <a:pt x="834103" y="1854826"/>
                  <a:pt x="832312" y="1856677"/>
                </a:cubicBezTo>
                <a:lnTo>
                  <a:pt x="831998" y="1857001"/>
                </a:lnTo>
                <a:lnTo>
                  <a:pt x="831640" y="1857371"/>
                </a:lnTo>
                <a:cubicBezTo>
                  <a:pt x="832312" y="1856677"/>
                  <a:pt x="834103" y="1854826"/>
                  <a:pt x="837686" y="1851124"/>
                </a:cubicBezTo>
                <a:close/>
                <a:moveTo>
                  <a:pt x="288937" y="1851124"/>
                </a:moveTo>
                <a:cubicBezTo>
                  <a:pt x="303268" y="1865933"/>
                  <a:pt x="303268" y="1851124"/>
                  <a:pt x="303268" y="1851124"/>
                </a:cubicBezTo>
                <a:cubicBezTo>
                  <a:pt x="303268" y="1851124"/>
                  <a:pt x="303268" y="1851124"/>
                  <a:pt x="303268" y="1865933"/>
                </a:cubicBezTo>
                <a:lnTo>
                  <a:pt x="296998" y="1865933"/>
                </a:lnTo>
                <a:cubicBezTo>
                  <a:pt x="295207" y="1865933"/>
                  <a:pt x="296998" y="1865933"/>
                  <a:pt x="295207" y="1865933"/>
                </a:cubicBezTo>
                <a:lnTo>
                  <a:pt x="290728" y="1865933"/>
                </a:lnTo>
                <a:cubicBezTo>
                  <a:pt x="288937" y="1865933"/>
                  <a:pt x="288937" y="1865933"/>
                  <a:pt x="288937" y="1865933"/>
                </a:cubicBezTo>
                <a:lnTo>
                  <a:pt x="288937" y="1857371"/>
                </a:lnTo>
                <a:cubicBezTo>
                  <a:pt x="288937" y="1859454"/>
                  <a:pt x="288937" y="1851124"/>
                  <a:pt x="288937" y="1851124"/>
                </a:cubicBezTo>
                <a:close/>
                <a:moveTo>
                  <a:pt x="866810" y="1836777"/>
                </a:moveTo>
                <a:lnTo>
                  <a:pt x="852479" y="1851124"/>
                </a:lnTo>
                <a:cubicBezTo>
                  <a:pt x="852479" y="1851124"/>
                  <a:pt x="866810" y="1851124"/>
                  <a:pt x="866810" y="1836777"/>
                </a:cubicBezTo>
                <a:close/>
                <a:moveTo>
                  <a:pt x="823354" y="1822431"/>
                </a:moveTo>
                <a:cubicBezTo>
                  <a:pt x="823354" y="1822431"/>
                  <a:pt x="823354" y="1822431"/>
                  <a:pt x="825146" y="1822431"/>
                </a:cubicBezTo>
                <a:lnTo>
                  <a:pt x="835895" y="1822431"/>
                </a:lnTo>
                <a:lnTo>
                  <a:pt x="837686" y="1822431"/>
                </a:lnTo>
                <a:cubicBezTo>
                  <a:pt x="837686" y="1836777"/>
                  <a:pt x="837686" y="1836777"/>
                  <a:pt x="823354" y="1836777"/>
                </a:cubicBezTo>
                <a:cubicBezTo>
                  <a:pt x="809023" y="1836777"/>
                  <a:pt x="809023" y="1836777"/>
                  <a:pt x="823354" y="1822431"/>
                </a:cubicBezTo>
                <a:close/>
                <a:moveTo>
                  <a:pt x="821563" y="1811672"/>
                </a:moveTo>
                <a:cubicBezTo>
                  <a:pt x="823354" y="1811672"/>
                  <a:pt x="823354" y="1815258"/>
                  <a:pt x="823354" y="1822431"/>
                </a:cubicBezTo>
                <a:cubicBezTo>
                  <a:pt x="809023" y="1836777"/>
                  <a:pt x="809023" y="1836777"/>
                  <a:pt x="809023" y="1822431"/>
                </a:cubicBezTo>
                <a:cubicBezTo>
                  <a:pt x="816189" y="1815258"/>
                  <a:pt x="819771" y="1811672"/>
                  <a:pt x="821563" y="1811672"/>
                </a:cubicBezTo>
                <a:close/>
                <a:moveTo>
                  <a:pt x="837686" y="1808085"/>
                </a:moveTo>
                <a:cubicBezTo>
                  <a:pt x="837686" y="1808085"/>
                  <a:pt x="852479" y="1808085"/>
                  <a:pt x="837686" y="1822431"/>
                </a:cubicBezTo>
                <a:close/>
                <a:moveTo>
                  <a:pt x="1626331" y="1801838"/>
                </a:moveTo>
                <a:cubicBezTo>
                  <a:pt x="1632377" y="1799755"/>
                  <a:pt x="1632377" y="1808085"/>
                  <a:pt x="1632377" y="1808085"/>
                </a:cubicBezTo>
                <a:lnTo>
                  <a:pt x="1632377" y="1822431"/>
                </a:lnTo>
                <a:cubicBezTo>
                  <a:pt x="1632377" y="1808085"/>
                  <a:pt x="1618046" y="1808085"/>
                  <a:pt x="1618046" y="1808085"/>
                </a:cubicBezTo>
                <a:cubicBezTo>
                  <a:pt x="1621629" y="1804383"/>
                  <a:pt x="1624316" y="1802532"/>
                  <a:pt x="1626331" y="1801838"/>
                </a:cubicBezTo>
                <a:close/>
                <a:moveTo>
                  <a:pt x="1624092" y="1801838"/>
                </a:moveTo>
                <a:cubicBezTo>
                  <a:pt x="1623420" y="1802532"/>
                  <a:pt x="1621629" y="1804383"/>
                  <a:pt x="1618046" y="1808085"/>
                </a:cubicBezTo>
                <a:cubicBezTo>
                  <a:pt x="1618046" y="1808085"/>
                  <a:pt x="1626107" y="1799755"/>
                  <a:pt x="1624092" y="1801838"/>
                </a:cubicBezTo>
                <a:close/>
                <a:moveTo>
                  <a:pt x="801744" y="1793276"/>
                </a:moveTo>
                <a:lnTo>
                  <a:pt x="809023" y="1793276"/>
                </a:lnTo>
                <a:cubicBezTo>
                  <a:pt x="816189" y="1793276"/>
                  <a:pt x="819771" y="1793276"/>
                  <a:pt x="819771" y="1793276"/>
                </a:cubicBezTo>
                <a:lnTo>
                  <a:pt x="823354" y="1793276"/>
                </a:lnTo>
                <a:lnTo>
                  <a:pt x="823354" y="1808085"/>
                </a:lnTo>
                <a:cubicBezTo>
                  <a:pt x="823354" y="1808085"/>
                  <a:pt x="823354" y="1808085"/>
                  <a:pt x="821563" y="1808085"/>
                </a:cubicBezTo>
                <a:lnTo>
                  <a:pt x="810814" y="1808085"/>
                </a:lnTo>
                <a:cubicBezTo>
                  <a:pt x="809023" y="1808085"/>
                  <a:pt x="809023" y="1808085"/>
                  <a:pt x="809023" y="1808085"/>
                </a:cubicBezTo>
                <a:cubicBezTo>
                  <a:pt x="809023" y="1808085"/>
                  <a:pt x="809023" y="1808085"/>
                  <a:pt x="802977" y="1795785"/>
                </a:cubicBezTo>
                <a:close/>
                <a:moveTo>
                  <a:pt x="608616" y="1787224"/>
                </a:moveTo>
                <a:cubicBezTo>
                  <a:pt x="607461" y="1787896"/>
                  <a:pt x="606536" y="1789690"/>
                  <a:pt x="606536" y="1793276"/>
                </a:cubicBezTo>
                <a:cubicBezTo>
                  <a:pt x="617632" y="1793276"/>
                  <a:pt x="612084" y="1785206"/>
                  <a:pt x="608616" y="1787224"/>
                </a:cubicBezTo>
                <a:close/>
                <a:moveTo>
                  <a:pt x="794692" y="1778930"/>
                </a:moveTo>
                <a:lnTo>
                  <a:pt x="801744" y="1793276"/>
                </a:lnTo>
                <a:lnTo>
                  <a:pt x="796483" y="1793276"/>
                </a:lnTo>
                <a:cubicBezTo>
                  <a:pt x="794692" y="1793276"/>
                  <a:pt x="794692" y="1793276"/>
                  <a:pt x="794692" y="1793276"/>
                </a:cubicBezTo>
                <a:close/>
                <a:moveTo>
                  <a:pt x="1603715" y="1764584"/>
                </a:moveTo>
                <a:cubicBezTo>
                  <a:pt x="1603715" y="1778930"/>
                  <a:pt x="1603715" y="1764584"/>
                  <a:pt x="1603715" y="1778930"/>
                </a:cubicBezTo>
                <a:lnTo>
                  <a:pt x="1618046" y="1778930"/>
                </a:lnTo>
                <a:lnTo>
                  <a:pt x="1618046" y="1764584"/>
                </a:lnTo>
                <a:lnTo>
                  <a:pt x="1609761" y="1764584"/>
                </a:lnTo>
                <a:lnTo>
                  <a:pt x="1609089" y="1764584"/>
                </a:lnTo>
                <a:cubicBezTo>
                  <a:pt x="1607298" y="1764584"/>
                  <a:pt x="1603715" y="1764584"/>
                  <a:pt x="1603715" y="1764584"/>
                </a:cubicBezTo>
                <a:close/>
                <a:moveTo>
                  <a:pt x="505755" y="1764584"/>
                </a:moveTo>
                <a:lnTo>
                  <a:pt x="505755" y="1778930"/>
                </a:lnTo>
                <a:cubicBezTo>
                  <a:pt x="505755" y="1778930"/>
                  <a:pt x="505755" y="1778930"/>
                  <a:pt x="520086" y="1778930"/>
                </a:cubicBezTo>
                <a:cubicBezTo>
                  <a:pt x="505755" y="1778930"/>
                  <a:pt x="505755" y="1764584"/>
                  <a:pt x="505755" y="1764584"/>
                </a:cubicBezTo>
                <a:close/>
                <a:moveTo>
                  <a:pt x="968054" y="1750237"/>
                </a:moveTo>
                <a:lnTo>
                  <a:pt x="968054" y="1764584"/>
                </a:lnTo>
                <a:lnTo>
                  <a:pt x="982385" y="1750237"/>
                </a:lnTo>
                <a:lnTo>
                  <a:pt x="980594" y="1750237"/>
                </a:lnTo>
                <a:cubicBezTo>
                  <a:pt x="978802" y="1750237"/>
                  <a:pt x="975220" y="1750237"/>
                  <a:pt x="968054" y="1750237"/>
                </a:cubicBezTo>
                <a:close/>
                <a:moveTo>
                  <a:pt x="505755" y="1750237"/>
                </a:moveTo>
                <a:lnTo>
                  <a:pt x="520086" y="1764584"/>
                </a:lnTo>
                <a:lnTo>
                  <a:pt x="534417" y="1764584"/>
                </a:lnTo>
                <a:cubicBezTo>
                  <a:pt x="534417" y="1750237"/>
                  <a:pt x="520086" y="1750237"/>
                  <a:pt x="520086" y="1750237"/>
                </a:cubicBezTo>
                <a:cubicBezTo>
                  <a:pt x="520086" y="1750237"/>
                  <a:pt x="520086" y="1750237"/>
                  <a:pt x="520086" y="1752031"/>
                </a:cubicBezTo>
                <a:lnTo>
                  <a:pt x="520086" y="1753824"/>
                </a:lnTo>
                <a:cubicBezTo>
                  <a:pt x="520086" y="1753824"/>
                  <a:pt x="520086" y="1757411"/>
                  <a:pt x="520086" y="1764584"/>
                </a:cubicBezTo>
                <a:cubicBezTo>
                  <a:pt x="520086" y="1764584"/>
                  <a:pt x="520086" y="1764584"/>
                  <a:pt x="505755" y="1750237"/>
                </a:cubicBezTo>
                <a:close/>
                <a:moveTo>
                  <a:pt x="1638423" y="1743990"/>
                </a:moveTo>
                <a:cubicBezTo>
                  <a:pt x="1637751" y="1744684"/>
                  <a:pt x="1635960" y="1746535"/>
                  <a:pt x="1632377" y="1750237"/>
                </a:cubicBezTo>
                <a:cubicBezTo>
                  <a:pt x="1632377" y="1750237"/>
                  <a:pt x="1635960" y="1746535"/>
                  <a:pt x="1637751" y="1744684"/>
                </a:cubicBezTo>
                <a:lnTo>
                  <a:pt x="1638156" y="1744266"/>
                </a:lnTo>
                <a:close/>
                <a:moveTo>
                  <a:pt x="779898" y="1735428"/>
                </a:moveTo>
                <a:lnTo>
                  <a:pt x="779898" y="1750237"/>
                </a:lnTo>
                <a:cubicBezTo>
                  <a:pt x="765567" y="1750237"/>
                  <a:pt x="779898" y="1750237"/>
                  <a:pt x="765567" y="1750237"/>
                </a:cubicBezTo>
                <a:cubicBezTo>
                  <a:pt x="765567" y="1750237"/>
                  <a:pt x="765567" y="1735428"/>
                  <a:pt x="779898" y="1735428"/>
                </a:cubicBezTo>
                <a:close/>
                <a:moveTo>
                  <a:pt x="968054" y="1721082"/>
                </a:moveTo>
                <a:lnTo>
                  <a:pt x="953260" y="1735428"/>
                </a:lnTo>
                <a:cubicBezTo>
                  <a:pt x="968054" y="1735428"/>
                  <a:pt x="968054" y="1721082"/>
                  <a:pt x="968054" y="1735428"/>
                </a:cubicBezTo>
                <a:lnTo>
                  <a:pt x="968054" y="1721082"/>
                </a:lnTo>
                <a:cubicBezTo>
                  <a:pt x="968054" y="1735428"/>
                  <a:pt x="982385" y="1721082"/>
                  <a:pt x="982385" y="1721082"/>
                </a:cubicBezTo>
                <a:lnTo>
                  <a:pt x="971637" y="1721082"/>
                </a:lnTo>
                <a:close/>
                <a:moveTo>
                  <a:pt x="462299" y="1721082"/>
                </a:moveTo>
                <a:cubicBezTo>
                  <a:pt x="462299" y="1721082"/>
                  <a:pt x="462299" y="1721082"/>
                  <a:pt x="476630" y="1735428"/>
                </a:cubicBezTo>
                <a:cubicBezTo>
                  <a:pt x="476630" y="1735428"/>
                  <a:pt x="476630" y="1735428"/>
                  <a:pt x="462299" y="1721082"/>
                </a:cubicBezTo>
                <a:close/>
                <a:moveTo>
                  <a:pt x="187693" y="1721082"/>
                </a:moveTo>
                <a:lnTo>
                  <a:pt x="187693" y="1729376"/>
                </a:lnTo>
                <a:lnTo>
                  <a:pt x="187693" y="1730048"/>
                </a:lnTo>
                <a:lnTo>
                  <a:pt x="187693" y="1735428"/>
                </a:lnTo>
                <a:cubicBezTo>
                  <a:pt x="187693" y="1735428"/>
                  <a:pt x="187693" y="1735428"/>
                  <a:pt x="202025" y="1735428"/>
                </a:cubicBezTo>
                <a:lnTo>
                  <a:pt x="202025" y="1721082"/>
                </a:lnTo>
                <a:lnTo>
                  <a:pt x="189485" y="1721082"/>
                </a:lnTo>
                <a:cubicBezTo>
                  <a:pt x="187693" y="1721082"/>
                  <a:pt x="187693" y="1721082"/>
                  <a:pt x="187693" y="1721082"/>
                </a:cubicBezTo>
                <a:close/>
                <a:moveTo>
                  <a:pt x="1690165" y="1706736"/>
                </a:moveTo>
                <a:lnTo>
                  <a:pt x="1690165" y="1721082"/>
                </a:lnTo>
                <a:cubicBezTo>
                  <a:pt x="1690165" y="1706736"/>
                  <a:pt x="1675833" y="1721082"/>
                  <a:pt x="1690165" y="1706736"/>
                </a:cubicBezTo>
                <a:close/>
                <a:moveTo>
                  <a:pt x="852479" y="1706736"/>
                </a:moveTo>
                <a:cubicBezTo>
                  <a:pt x="852479" y="1721082"/>
                  <a:pt x="837686" y="1721082"/>
                  <a:pt x="852479" y="1721082"/>
                </a:cubicBezTo>
                <a:lnTo>
                  <a:pt x="852479" y="1735428"/>
                </a:lnTo>
                <a:cubicBezTo>
                  <a:pt x="852479" y="1735428"/>
                  <a:pt x="852479" y="1735428"/>
                  <a:pt x="850630" y="1735428"/>
                </a:cubicBezTo>
                <a:lnTo>
                  <a:pt x="841384" y="1735428"/>
                </a:lnTo>
                <a:lnTo>
                  <a:pt x="837686" y="1735428"/>
                </a:lnTo>
                <a:lnTo>
                  <a:pt x="837686" y="1750237"/>
                </a:lnTo>
                <a:cubicBezTo>
                  <a:pt x="837686" y="1750237"/>
                  <a:pt x="837686" y="1750237"/>
                  <a:pt x="839535" y="1750237"/>
                </a:cubicBezTo>
                <a:lnTo>
                  <a:pt x="850630" y="1750237"/>
                </a:lnTo>
                <a:lnTo>
                  <a:pt x="852479" y="1750237"/>
                </a:lnTo>
                <a:lnTo>
                  <a:pt x="860764" y="1750237"/>
                </a:lnTo>
                <a:cubicBezTo>
                  <a:pt x="860092" y="1750237"/>
                  <a:pt x="860540" y="1750237"/>
                  <a:pt x="861436" y="1750237"/>
                </a:cubicBezTo>
                <a:lnTo>
                  <a:pt x="866810" y="1750237"/>
                </a:lnTo>
                <a:cubicBezTo>
                  <a:pt x="866810" y="1764584"/>
                  <a:pt x="866810" y="1764584"/>
                  <a:pt x="852479" y="1764584"/>
                </a:cubicBezTo>
                <a:cubicBezTo>
                  <a:pt x="852479" y="1764584"/>
                  <a:pt x="852479" y="1764584"/>
                  <a:pt x="854270" y="1764584"/>
                </a:cubicBezTo>
                <a:lnTo>
                  <a:pt x="865019" y="1764584"/>
                </a:lnTo>
                <a:lnTo>
                  <a:pt x="866810" y="1764584"/>
                </a:lnTo>
                <a:lnTo>
                  <a:pt x="866810" y="1750237"/>
                </a:lnTo>
                <a:lnTo>
                  <a:pt x="866810" y="1744684"/>
                </a:lnTo>
                <a:lnTo>
                  <a:pt x="866810" y="1743990"/>
                </a:lnTo>
                <a:lnTo>
                  <a:pt x="866810" y="1735428"/>
                </a:lnTo>
                <a:lnTo>
                  <a:pt x="866810" y="1733635"/>
                </a:lnTo>
                <a:lnTo>
                  <a:pt x="866810" y="1730048"/>
                </a:lnTo>
                <a:lnTo>
                  <a:pt x="866810" y="1729376"/>
                </a:lnTo>
                <a:lnTo>
                  <a:pt x="866810" y="1721082"/>
                </a:lnTo>
                <a:cubicBezTo>
                  <a:pt x="866810" y="1721082"/>
                  <a:pt x="866810" y="1721082"/>
                  <a:pt x="865019" y="1721082"/>
                </a:cubicBezTo>
                <a:lnTo>
                  <a:pt x="854270" y="1721082"/>
                </a:lnTo>
                <a:cubicBezTo>
                  <a:pt x="852479" y="1721082"/>
                  <a:pt x="852479" y="1721082"/>
                  <a:pt x="852479" y="1721082"/>
                </a:cubicBezTo>
                <a:close/>
                <a:moveTo>
                  <a:pt x="202025" y="1706736"/>
                </a:moveTo>
                <a:cubicBezTo>
                  <a:pt x="202025" y="1706736"/>
                  <a:pt x="202025" y="1706736"/>
                  <a:pt x="216818" y="1721082"/>
                </a:cubicBezTo>
                <a:cubicBezTo>
                  <a:pt x="216818" y="1721082"/>
                  <a:pt x="216818" y="1721082"/>
                  <a:pt x="218609" y="1721082"/>
                </a:cubicBezTo>
                <a:lnTo>
                  <a:pt x="229358" y="1721082"/>
                </a:lnTo>
                <a:lnTo>
                  <a:pt x="231149" y="1721082"/>
                </a:lnTo>
                <a:cubicBezTo>
                  <a:pt x="231149" y="1706736"/>
                  <a:pt x="231149" y="1706736"/>
                  <a:pt x="216818" y="1706736"/>
                </a:cubicBezTo>
                <a:cubicBezTo>
                  <a:pt x="216818" y="1706736"/>
                  <a:pt x="216818" y="1706736"/>
                  <a:pt x="202025" y="1706736"/>
                </a:cubicBezTo>
                <a:close/>
                <a:moveTo>
                  <a:pt x="129906" y="1706736"/>
                </a:moveTo>
                <a:cubicBezTo>
                  <a:pt x="129906" y="1713909"/>
                  <a:pt x="129906" y="1713909"/>
                  <a:pt x="131697" y="1713909"/>
                </a:cubicBezTo>
                <a:lnTo>
                  <a:pt x="134316" y="1714461"/>
                </a:lnTo>
                <a:lnTo>
                  <a:pt x="137072" y="1719289"/>
                </a:lnTo>
                <a:cubicBezTo>
                  <a:pt x="140654" y="1721082"/>
                  <a:pt x="144237" y="1721082"/>
                  <a:pt x="144237" y="1721082"/>
                </a:cubicBezTo>
                <a:lnTo>
                  <a:pt x="129906" y="1721082"/>
                </a:lnTo>
                <a:close/>
                <a:moveTo>
                  <a:pt x="161046" y="1700684"/>
                </a:moveTo>
                <a:cubicBezTo>
                  <a:pt x="159927" y="1701356"/>
                  <a:pt x="159031" y="1703150"/>
                  <a:pt x="159031" y="1706736"/>
                </a:cubicBezTo>
                <a:cubicBezTo>
                  <a:pt x="173362" y="1721082"/>
                  <a:pt x="173362" y="1706736"/>
                  <a:pt x="159031" y="1706736"/>
                </a:cubicBezTo>
                <a:cubicBezTo>
                  <a:pt x="169779" y="1706736"/>
                  <a:pt x="164405" y="1698666"/>
                  <a:pt x="161046" y="1700684"/>
                </a:cubicBezTo>
                <a:close/>
                <a:moveTo>
                  <a:pt x="1439431" y="1699595"/>
                </a:moveTo>
                <a:lnTo>
                  <a:pt x="1442669" y="1700460"/>
                </a:lnTo>
                <a:cubicBezTo>
                  <a:pt x="1443788" y="1701356"/>
                  <a:pt x="1444684" y="1703150"/>
                  <a:pt x="1444684" y="1706736"/>
                </a:cubicBezTo>
                <a:cubicBezTo>
                  <a:pt x="1444684" y="1706736"/>
                  <a:pt x="1436623" y="1706736"/>
                  <a:pt x="1438638" y="1700684"/>
                </a:cubicBezTo>
                <a:close/>
                <a:moveTo>
                  <a:pt x="1444684" y="1692390"/>
                </a:moveTo>
                <a:lnTo>
                  <a:pt x="1439431" y="1699595"/>
                </a:lnTo>
                <a:lnTo>
                  <a:pt x="1439310" y="1699563"/>
                </a:lnTo>
                <a:cubicBezTo>
                  <a:pt x="1437518" y="1699563"/>
                  <a:pt x="1437518" y="1699563"/>
                  <a:pt x="1444684" y="1692390"/>
                </a:cubicBezTo>
                <a:close/>
                <a:moveTo>
                  <a:pt x="1430353" y="1692390"/>
                </a:moveTo>
                <a:cubicBezTo>
                  <a:pt x="1415559" y="1706736"/>
                  <a:pt x="1430353" y="1692390"/>
                  <a:pt x="1430353" y="1692390"/>
                </a:cubicBezTo>
                <a:close/>
                <a:moveTo>
                  <a:pt x="621330" y="1692390"/>
                </a:moveTo>
                <a:cubicBezTo>
                  <a:pt x="635661" y="1706736"/>
                  <a:pt x="621330" y="1692390"/>
                  <a:pt x="621330" y="1692390"/>
                </a:cubicBezTo>
                <a:close/>
                <a:moveTo>
                  <a:pt x="548749" y="1692390"/>
                </a:moveTo>
                <a:cubicBezTo>
                  <a:pt x="548749" y="1692390"/>
                  <a:pt x="557070" y="1692390"/>
                  <a:pt x="554990" y="1692390"/>
                </a:cubicBezTo>
                <a:lnTo>
                  <a:pt x="563542" y="1692390"/>
                </a:lnTo>
                <a:cubicBezTo>
                  <a:pt x="563542" y="1706736"/>
                  <a:pt x="577874" y="1706736"/>
                  <a:pt x="563542" y="1706736"/>
                </a:cubicBezTo>
                <a:cubicBezTo>
                  <a:pt x="548749" y="1706736"/>
                  <a:pt x="548749" y="1706736"/>
                  <a:pt x="548749" y="1692390"/>
                </a:cubicBezTo>
                <a:close/>
                <a:moveTo>
                  <a:pt x="1690165" y="1677581"/>
                </a:moveTo>
                <a:lnTo>
                  <a:pt x="1690165" y="1692390"/>
                </a:lnTo>
                <a:cubicBezTo>
                  <a:pt x="1690165" y="1692390"/>
                  <a:pt x="1690165" y="1692390"/>
                  <a:pt x="1688374" y="1692390"/>
                </a:cubicBezTo>
                <a:lnTo>
                  <a:pt x="1681879" y="1692390"/>
                </a:lnTo>
                <a:cubicBezTo>
                  <a:pt x="1683895" y="1692390"/>
                  <a:pt x="1675833" y="1692390"/>
                  <a:pt x="1675833" y="1692390"/>
                </a:cubicBezTo>
                <a:close/>
                <a:moveTo>
                  <a:pt x="1632377" y="1677581"/>
                </a:moveTo>
                <a:lnTo>
                  <a:pt x="1632377" y="1690539"/>
                </a:lnTo>
                <a:cubicBezTo>
                  <a:pt x="1632377" y="1692390"/>
                  <a:pt x="1632377" y="1692390"/>
                  <a:pt x="1632377" y="1692390"/>
                </a:cubicBezTo>
                <a:cubicBezTo>
                  <a:pt x="1632377" y="1692390"/>
                  <a:pt x="1632377" y="1692390"/>
                  <a:pt x="1646709" y="1692390"/>
                </a:cubicBezTo>
                <a:cubicBezTo>
                  <a:pt x="1646709" y="1677581"/>
                  <a:pt x="1646709" y="1677581"/>
                  <a:pt x="1646709" y="1677581"/>
                </a:cubicBezTo>
                <a:lnTo>
                  <a:pt x="1644917" y="1677581"/>
                </a:lnTo>
                <a:lnTo>
                  <a:pt x="1634169" y="1677581"/>
                </a:lnTo>
                <a:cubicBezTo>
                  <a:pt x="1632377" y="1677581"/>
                  <a:pt x="1632377" y="1677581"/>
                  <a:pt x="1632377" y="1677581"/>
                </a:cubicBezTo>
                <a:close/>
                <a:moveTo>
                  <a:pt x="1473347" y="1677581"/>
                </a:moveTo>
                <a:cubicBezTo>
                  <a:pt x="1473347" y="1692390"/>
                  <a:pt x="1473347" y="1677581"/>
                  <a:pt x="1473347" y="1692390"/>
                </a:cubicBezTo>
                <a:cubicBezTo>
                  <a:pt x="1488140" y="1677581"/>
                  <a:pt x="1473347" y="1692390"/>
                  <a:pt x="1473347" y="1692390"/>
                </a:cubicBezTo>
                <a:cubicBezTo>
                  <a:pt x="1473347" y="1692390"/>
                  <a:pt x="1473347" y="1692390"/>
                  <a:pt x="1488140" y="1677581"/>
                </a:cubicBezTo>
                <a:cubicBezTo>
                  <a:pt x="1488140" y="1677581"/>
                  <a:pt x="1479819" y="1677581"/>
                  <a:pt x="1481899" y="1677581"/>
                </a:cubicBezTo>
                <a:lnTo>
                  <a:pt x="1481668" y="1677581"/>
                </a:lnTo>
                <a:cubicBezTo>
                  <a:pt x="1478894" y="1677581"/>
                  <a:pt x="1484442" y="1677581"/>
                  <a:pt x="1473347" y="1677581"/>
                </a:cubicBezTo>
                <a:close/>
                <a:moveTo>
                  <a:pt x="953260" y="1677581"/>
                </a:moveTo>
                <a:lnTo>
                  <a:pt x="953260" y="1692390"/>
                </a:lnTo>
                <a:cubicBezTo>
                  <a:pt x="953260" y="1692390"/>
                  <a:pt x="953260" y="1692390"/>
                  <a:pt x="968054" y="1692390"/>
                </a:cubicBezTo>
                <a:lnTo>
                  <a:pt x="968054" y="1677581"/>
                </a:lnTo>
                <a:cubicBezTo>
                  <a:pt x="968054" y="1677581"/>
                  <a:pt x="968054" y="1677581"/>
                  <a:pt x="953260" y="1677581"/>
                </a:cubicBezTo>
                <a:close/>
                <a:moveTo>
                  <a:pt x="649992" y="1677581"/>
                </a:moveTo>
                <a:lnTo>
                  <a:pt x="649992" y="1692390"/>
                </a:lnTo>
                <a:cubicBezTo>
                  <a:pt x="649992" y="1692390"/>
                  <a:pt x="649992" y="1692390"/>
                  <a:pt x="648201" y="1692390"/>
                </a:cubicBezTo>
                <a:lnTo>
                  <a:pt x="637452" y="1692390"/>
                </a:lnTo>
                <a:cubicBezTo>
                  <a:pt x="635661" y="1692390"/>
                  <a:pt x="635661" y="1692390"/>
                  <a:pt x="635661" y="1692390"/>
                </a:cubicBezTo>
                <a:lnTo>
                  <a:pt x="635661" y="1706736"/>
                </a:lnTo>
                <a:cubicBezTo>
                  <a:pt x="635661" y="1706736"/>
                  <a:pt x="635661" y="1692390"/>
                  <a:pt x="621330" y="1692390"/>
                </a:cubicBezTo>
                <a:cubicBezTo>
                  <a:pt x="621330" y="1706736"/>
                  <a:pt x="621330" y="1706736"/>
                  <a:pt x="635661" y="1706736"/>
                </a:cubicBezTo>
                <a:cubicBezTo>
                  <a:pt x="635661" y="1692390"/>
                  <a:pt x="649992" y="1706736"/>
                  <a:pt x="649992" y="1706736"/>
                </a:cubicBezTo>
                <a:lnTo>
                  <a:pt x="664323" y="1721082"/>
                </a:lnTo>
                <a:cubicBezTo>
                  <a:pt x="664323" y="1721082"/>
                  <a:pt x="664323" y="1721082"/>
                  <a:pt x="664323" y="1719289"/>
                </a:cubicBezTo>
                <a:lnTo>
                  <a:pt x="664323" y="1706736"/>
                </a:lnTo>
                <a:lnTo>
                  <a:pt x="649992" y="1706736"/>
                </a:lnTo>
                <a:cubicBezTo>
                  <a:pt x="649992" y="1706736"/>
                  <a:pt x="649992" y="1706736"/>
                  <a:pt x="649992" y="1692390"/>
                </a:cubicBezTo>
                <a:cubicBezTo>
                  <a:pt x="649992" y="1692390"/>
                  <a:pt x="649992" y="1692390"/>
                  <a:pt x="651783" y="1692390"/>
                </a:cubicBezTo>
                <a:lnTo>
                  <a:pt x="664323" y="1692390"/>
                </a:lnTo>
                <a:cubicBezTo>
                  <a:pt x="664323" y="1692390"/>
                  <a:pt x="664323" y="1677581"/>
                  <a:pt x="649992" y="1677581"/>
                </a:cubicBezTo>
                <a:close/>
                <a:moveTo>
                  <a:pt x="548749" y="1677581"/>
                </a:moveTo>
                <a:lnTo>
                  <a:pt x="548749" y="1686142"/>
                </a:lnTo>
                <a:lnTo>
                  <a:pt x="548749" y="1686836"/>
                </a:lnTo>
                <a:lnTo>
                  <a:pt x="548749" y="1692390"/>
                </a:lnTo>
                <a:cubicBezTo>
                  <a:pt x="548749" y="1692390"/>
                  <a:pt x="548749" y="1692390"/>
                  <a:pt x="548749" y="1694183"/>
                </a:cubicBezTo>
                <a:lnTo>
                  <a:pt x="548749" y="1704943"/>
                </a:lnTo>
                <a:lnTo>
                  <a:pt x="548749" y="1706736"/>
                </a:lnTo>
                <a:lnTo>
                  <a:pt x="548749" y="1721082"/>
                </a:lnTo>
                <a:cubicBezTo>
                  <a:pt x="548749" y="1721082"/>
                  <a:pt x="548749" y="1706736"/>
                  <a:pt x="534417" y="1706736"/>
                </a:cubicBezTo>
                <a:cubicBezTo>
                  <a:pt x="534417" y="1706736"/>
                  <a:pt x="534417" y="1706736"/>
                  <a:pt x="534417" y="1721082"/>
                </a:cubicBezTo>
                <a:cubicBezTo>
                  <a:pt x="534417" y="1706736"/>
                  <a:pt x="534417" y="1706736"/>
                  <a:pt x="548749" y="1721082"/>
                </a:cubicBezTo>
                <a:cubicBezTo>
                  <a:pt x="563542" y="1721082"/>
                  <a:pt x="548749" y="1721082"/>
                  <a:pt x="548749" y="1706736"/>
                </a:cubicBezTo>
                <a:cubicBezTo>
                  <a:pt x="563542" y="1706736"/>
                  <a:pt x="563542" y="1706736"/>
                  <a:pt x="563542" y="1721082"/>
                </a:cubicBezTo>
                <a:lnTo>
                  <a:pt x="563542" y="1706736"/>
                </a:lnTo>
                <a:cubicBezTo>
                  <a:pt x="563542" y="1706736"/>
                  <a:pt x="563542" y="1706736"/>
                  <a:pt x="577874" y="1706736"/>
                </a:cubicBezTo>
                <a:lnTo>
                  <a:pt x="563542" y="1692390"/>
                </a:lnTo>
                <a:close/>
                <a:moveTo>
                  <a:pt x="115575" y="1677581"/>
                </a:moveTo>
                <a:cubicBezTo>
                  <a:pt x="115575" y="1692390"/>
                  <a:pt x="129906" y="1692390"/>
                  <a:pt x="129906" y="1692390"/>
                </a:cubicBezTo>
                <a:cubicBezTo>
                  <a:pt x="115575" y="1692390"/>
                  <a:pt x="129906" y="1706736"/>
                  <a:pt x="129906" y="1706736"/>
                </a:cubicBezTo>
                <a:lnTo>
                  <a:pt x="115575" y="1706736"/>
                </a:lnTo>
                <a:lnTo>
                  <a:pt x="115575" y="1692390"/>
                </a:lnTo>
                <a:close/>
                <a:moveTo>
                  <a:pt x="101243" y="1677581"/>
                </a:moveTo>
                <a:cubicBezTo>
                  <a:pt x="108409" y="1677581"/>
                  <a:pt x="111992" y="1677581"/>
                  <a:pt x="113784" y="1677581"/>
                </a:cubicBezTo>
                <a:lnTo>
                  <a:pt x="115575" y="1677581"/>
                </a:lnTo>
                <a:cubicBezTo>
                  <a:pt x="115575" y="1692390"/>
                  <a:pt x="101243" y="1677581"/>
                  <a:pt x="101243" y="1677581"/>
                </a:cubicBezTo>
                <a:close/>
                <a:moveTo>
                  <a:pt x="658277" y="1671529"/>
                </a:moveTo>
                <a:cubicBezTo>
                  <a:pt x="658949" y="1672201"/>
                  <a:pt x="660740" y="1673994"/>
                  <a:pt x="664323" y="1677581"/>
                </a:cubicBezTo>
                <a:cubicBezTo>
                  <a:pt x="664323" y="1677581"/>
                  <a:pt x="656262" y="1669511"/>
                  <a:pt x="658277" y="1671529"/>
                </a:cubicBezTo>
                <a:close/>
                <a:moveTo>
                  <a:pt x="1704496" y="1663235"/>
                </a:moveTo>
                <a:cubicBezTo>
                  <a:pt x="1704496" y="1663235"/>
                  <a:pt x="1704496" y="1666821"/>
                  <a:pt x="1704496" y="1668615"/>
                </a:cubicBezTo>
                <a:lnTo>
                  <a:pt x="1704496" y="1669287"/>
                </a:lnTo>
                <a:lnTo>
                  <a:pt x="1704496" y="1677581"/>
                </a:lnTo>
                <a:lnTo>
                  <a:pt x="1690165" y="1677581"/>
                </a:lnTo>
                <a:cubicBezTo>
                  <a:pt x="1704496" y="1677581"/>
                  <a:pt x="1704496" y="1677581"/>
                  <a:pt x="1704496" y="1663235"/>
                </a:cubicBezTo>
                <a:close/>
                <a:moveTo>
                  <a:pt x="1415559" y="1663235"/>
                </a:moveTo>
                <a:lnTo>
                  <a:pt x="1430353" y="1663235"/>
                </a:lnTo>
                <a:cubicBezTo>
                  <a:pt x="1430353" y="1677581"/>
                  <a:pt x="1430353" y="1677581"/>
                  <a:pt x="1415559" y="1677581"/>
                </a:cubicBezTo>
                <a:lnTo>
                  <a:pt x="1415559" y="1675787"/>
                </a:lnTo>
                <a:lnTo>
                  <a:pt x="1415559" y="1665028"/>
                </a:lnTo>
                <a:cubicBezTo>
                  <a:pt x="1415559" y="1663235"/>
                  <a:pt x="1415559" y="1663235"/>
                  <a:pt x="1415559" y="1663235"/>
                </a:cubicBezTo>
                <a:close/>
                <a:moveTo>
                  <a:pt x="852479" y="1663235"/>
                </a:moveTo>
                <a:lnTo>
                  <a:pt x="852479" y="1677581"/>
                </a:lnTo>
                <a:cubicBezTo>
                  <a:pt x="852479" y="1677581"/>
                  <a:pt x="837686" y="1677581"/>
                  <a:pt x="852479" y="1663235"/>
                </a:cubicBezTo>
                <a:close/>
                <a:moveTo>
                  <a:pt x="563542" y="1663235"/>
                </a:moveTo>
                <a:lnTo>
                  <a:pt x="563542" y="1677581"/>
                </a:lnTo>
                <a:cubicBezTo>
                  <a:pt x="563542" y="1677581"/>
                  <a:pt x="563542" y="1692390"/>
                  <a:pt x="577874" y="1692390"/>
                </a:cubicBezTo>
                <a:cubicBezTo>
                  <a:pt x="577874" y="1677581"/>
                  <a:pt x="563542" y="1677581"/>
                  <a:pt x="563542" y="1677581"/>
                </a:cubicBezTo>
                <a:cubicBezTo>
                  <a:pt x="570708" y="1677581"/>
                  <a:pt x="574291" y="1677581"/>
                  <a:pt x="576083" y="1677581"/>
                </a:cubicBezTo>
                <a:lnTo>
                  <a:pt x="577874" y="1677581"/>
                </a:lnTo>
                <a:cubicBezTo>
                  <a:pt x="577874" y="1677581"/>
                  <a:pt x="563542" y="1663235"/>
                  <a:pt x="577874" y="1677581"/>
                </a:cubicBezTo>
                <a:cubicBezTo>
                  <a:pt x="577874" y="1677581"/>
                  <a:pt x="577874" y="1677581"/>
                  <a:pt x="563542" y="1663235"/>
                </a:cubicBezTo>
                <a:close/>
                <a:moveTo>
                  <a:pt x="490961" y="1663235"/>
                </a:moveTo>
                <a:cubicBezTo>
                  <a:pt x="490961" y="1677581"/>
                  <a:pt x="505755" y="1677581"/>
                  <a:pt x="505755" y="1677581"/>
                </a:cubicBezTo>
                <a:lnTo>
                  <a:pt x="505755" y="1663235"/>
                </a:lnTo>
                <a:close/>
                <a:moveTo>
                  <a:pt x="1415559" y="1648888"/>
                </a:moveTo>
                <a:lnTo>
                  <a:pt x="1415559" y="1663235"/>
                </a:lnTo>
                <a:lnTo>
                  <a:pt x="1407274" y="1663235"/>
                </a:lnTo>
                <a:lnTo>
                  <a:pt x="1406602" y="1663235"/>
                </a:lnTo>
                <a:cubicBezTo>
                  <a:pt x="1404811" y="1663235"/>
                  <a:pt x="1401228" y="1663235"/>
                  <a:pt x="1401228" y="1663235"/>
                </a:cubicBezTo>
                <a:cubicBezTo>
                  <a:pt x="1401228" y="1663235"/>
                  <a:pt x="1401228" y="1648888"/>
                  <a:pt x="1415559" y="1648888"/>
                </a:cubicBezTo>
                <a:close/>
                <a:moveTo>
                  <a:pt x="765567" y="1648888"/>
                </a:moveTo>
                <a:lnTo>
                  <a:pt x="779898" y="1648888"/>
                </a:lnTo>
                <a:lnTo>
                  <a:pt x="765567" y="1663235"/>
                </a:lnTo>
                <a:cubicBezTo>
                  <a:pt x="765567" y="1663235"/>
                  <a:pt x="765567" y="1663235"/>
                  <a:pt x="765567" y="1648888"/>
                </a:cubicBezTo>
                <a:close/>
                <a:moveTo>
                  <a:pt x="664323" y="1648888"/>
                </a:moveTo>
                <a:lnTo>
                  <a:pt x="664323" y="1663235"/>
                </a:lnTo>
                <a:cubicBezTo>
                  <a:pt x="664323" y="1663235"/>
                  <a:pt x="664323" y="1663235"/>
                  <a:pt x="666115" y="1663235"/>
                </a:cubicBezTo>
                <a:cubicBezTo>
                  <a:pt x="667906" y="1663235"/>
                  <a:pt x="671489" y="1663235"/>
                  <a:pt x="678655" y="1663235"/>
                </a:cubicBezTo>
                <a:close/>
                <a:moveTo>
                  <a:pt x="101243" y="1648888"/>
                </a:moveTo>
                <a:lnTo>
                  <a:pt x="115575" y="1663235"/>
                </a:lnTo>
                <a:cubicBezTo>
                  <a:pt x="101243" y="1663235"/>
                  <a:pt x="101243" y="1648888"/>
                  <a:pt x="101243" y="1648888"/>
                </a:cubicBezTo>
                <a:close/>
                <a:moveTo>
                  <a:pt x="86450" y="1648888"/>
                </a:moveTo>
                <a:lnTo>
                  <a:pt x="101243" y="1648888"/>
                </a:lnTo>
                <a:cubicBezTo>
                  <a:pt x="101243" y="1648888"/>
                  <a:pt x="101243" y="1648888"/>
                  <a:pt x="101243" y="1663235"/>
                </a:cubicBezTo>
                <a:lnTo>
                  <a:pt x="101243" y="1677581"/>
                </a:lnTo>
                <a:lnTo>
                  <a:pt x="86450" y="1663235"/>
                </a:lnTo>
                <a:cubicBezTo>
                  <a:pt x="86450" y="1656061"/>
                  <a:pt x="86450" y="1652475"/>
                  <a:pt x="84659" y="1650682"/>
                </a:cubicBezTo>
                <a:lnTo>
                  <a:pt x="79285" y="1649913"/>
                </a:lnTo>
                <a:close/>
                <a:moveTo>
                  <a:pt x="72119" y="1648888"/>
                </a:moveTo>
                <a:lnTo>
                  <a:pt x="79285" y="1649913"/>
                </a:lnTo>
                <a:lnTo>
                  <a:pt x="73910" y="1650682"/>
                </a:lnTo>
                <a:cubicBezTo>
                  <a:pt x="72119" y="1652475"/>
                  <a:pt x="72119" y="1656061"/>
                  <a:pt x="72119" y="1663235"/>
                </a:cubicBezTo>
                <a:close/>
                <a:moveTo>
                  <a:pt x="1690165" y="1634542"/>
                </a:moveTo>
                <a:lnTo>
                  <a:pt x="1693748" y="1634542"/>
                </a:lnTo>
                <a:lnTo>
                  <a:pt x="1696435" y="1634542"/>
                </a:lnTo>
                <a:cubicBezTo>
                  <a:pt x="1698226" y="1634542"/>
                  <a:pt x="1696435" y="1634542"/>
                  <a:pt x="1698226" y="1634542"/>
                </a:cubicBezTo>
                <a:lnTo>
                  <a:pt x="1704496" y="1634542"/>
                </a:lnTo>
                <a:cubicBezTo>
                  <a:pt x="1704496" y="1634542"/>
                  <a:pt x="1704496" y="1638129"/>
                  <a:pt x="1704496" y="1639922"/>
                </a:cubicBezTo>
                <a:lnTo>
                  <a:pt x="1704496" y="1640594"/>
                </a:lnTo>
                <a:lnTo>
                  <a:pt x="1704496" y="1648888"/>
                </a:lnTo>
                <a:lnTo>
                  <a:pt x="1718827" y="1648888"/>
                </a:lnTo>
                <a:cubicBezTo>
                  <a:pt x="1718827" y="1663235"/>
                  <a:pt x="1704496" y="1663235"/>
                  <a:pt x="1704496" y="1663235"/>
                </a:cubicBezTo>
                <a:cubicBezTo>
                  <a:pt x="1704496" y="1663235"/>
                  <a:pt x="1704496" y="1663235"/>
                  <a:pt x="1690165" y="1663235"/>
                </a:cubicBezTo>
                <a:lnTo>
                  <a:pt x="1690165" y="1665028"/>
                </a:lnTo>
                <a:lnTo>
                  <a:pt x="1690165" y="1677581"/>
                </a:lnTo>
                <a:lnTo>
                  <a:pt x="1675833" y="1663235"/>
                </a:lnTo>
                <a:cubicBezTo>
                  <a:pt x="1690165" y="1648888"/>
                  <a:pt x="1675833" y="1648888"/>
                  <a:pt x="1675833" y="1648888"/>
                </a:cubicBezTo>
                <a:cubicBezTo>
                  <a:pt x="1675833" y="1648888"/>
                  <a:pt x="1675833" y="1648888"/>
                  <a:pt x="1690165" y="1648888"/>
                </a:cubicBezTo>
                <a:lnTo>
                  <a:pt x="1690165" y="1647095"/>
                </a:lnTo>
                <a:cubicBezTo>
                  <a:pt x="1690165" y="1645302"/>
                  <a:pt x="1690165" y="1641715"/>
                  <a:pt x="1690165" y="1634542"/>
                </a:cubicBezTo>
                <a:close/>
                <a:moveTo>
                  <a:pt x="794692" y="1634542"/>
                </a:moveTo>
                <a:cubicBezTo>
                  <a:pt x="794692" y="1648888"/>
                  <a:pt x="779898" y="1648888"/>
                  <a:pt x="794692" y="1648888"/>
                </a:cubicBezTo>
                <a:lnTo>
                  <a:pt x="794692" y="1663235"/>
                </a:lnTo>
                <a:lnTo>
                  <a:pt x="809023" y="1663235"/>
                </a:lnTo>
                <a:lnTo>
                  <a:pt x="823354" y="1663235"/>
                </a:lnTo>
                <a:cubicBezTo>
                  <a:pt x="830520" y="1663235"/>
                  <a:pt x="834103" y="1663235"/>
                  <a:pt x="835895" y="1663235"/>
                </a:cubicBezTo>
                <a:lnTo>
                  <a:pt x="837686" y="1663235"/>
                </a:lnTo>
                <a:cubicBezTo>
                  <a:pt x="837686" y="1663235"/>
                  <a:pt x="837686" y="1663235"/>
                  <a:pt x="837686" y="1677581"/>
                </a:cubicBezTo>
                <a:cubicBezTo>
                  <a:pt x="837686" y="1677581"/>
                  <a:pt x="837686" y="1677581"/>
                  <a:pt x="835895" y="1677581"/>
                </a:cubicBezTo>
                <a:cubicBezTo>
                  <a:pt x="834103" y="1677581"/>
                  <a:pt x="830520" y="1677581"/>
                  <a:pt x="823354" y="1677581"/>
                </a:cubicBezTo>
                <a:cubicBezTo>
                  <a:pt x="837686" y="1677581"/>
                  <a:pt x="837686" y="1677581"/>
                  <a:pt x="823354" y="1692390"/>
                </a:cubicBezTo>
                <a:lnTo>
                  <a:pt x="823354" y="1706736"/>
                </a:lnTo>
                <a:lnTo>
                  <a:pt x="821563" y="1706736"/>
                </a:lnTo>
                <a:lnTo>
                  <a:pt x="812606" y="1706736"/>
                </a:lnTo>
                <a:lnTo>
                  <a:pt x="810814" y="1706736"/>
                </a:lnTo>
                <a:cubicBezTo>
                  <a:pt x="809023" y="1706736"/>
                  <a:pt x="809023" y="1706736"/>
                  <a:pt x="809023" y="1706736"/>
                </a:cubicBezTo>
                <a:cubicBezTo>
                  <a:pt x="809023" y="1706736"/>
                  <a:pt x="809023" y="1706736"/>
                  <a:pt x="809023" y="1692390"/>
                </a:cubicBezTo>
                <a:cubicBezTo>
                  <a:pt x="809023" y="1692390"/>
                  <a:pt x="809023" y="1692390"/>
                  <a:pt x="807232" y="1692390"/>
                </a:cubicBezTo>
                <a:lnTo>
                  <a:pt x="803649" y="1692390"/>
                </a:lnTo>
                <a:cubicBezTo>
                  <a:pt x="802753" y="1692390"/>
                  <a:pt x="802305" y="1692390"/>
                  <a:pt x="802977" y="1692390"/>
                </a:cubicBezTo>
                <a:lnTo>
                  <a:pt x="794692" y="1692390"/>
                </a:lnTo>
                <a:lnTo>
                  <a:pt x="809023" y="1677581"/>
                </a:lnTo>
                <a:lnTo>
                  <a:pt x="794692" y="1677581"/>
                </a:lnTo>
                <a:cubicBezTo>
                  <a:pt x="794692" y="1692390"/>
                  <a:pt x="794692" y="1677581"/>
                  <a:pt x="794692" y="1692390"/>
                </a:cubicBezTo>
                <a:lnTo>
                  <a:pt x="779898" y="1692390"/>
                </a:lnTo>
                <a:lnTo>
                  <a:pt x="779898" y="1677581"/>
                </a:lnTo>
                <a:lnTo>
                  <a:pt x="779898" y="1663235"/>
                </a:lnTo>
                <a:cubicBezTo>
                  <a:pt x="794692" y="1663235"/>
                  <a:pt x="779898" y="1663235"/>
                  <a:pt x="779898" y="1648888"/>
                </a:cubicBezTo>
                <a:cubicBezTo>
                  <a:pt x="779898" y="1648888"/>
                  <a:pt x="794692" y="1648888"/>
                  <a:pt x="794692" y="1634542"/>
                </a:cubicBezTo>
                <a:close/>
                <a:moveTo>
                  <a:pt x="693448" y="1634542"/>
                </a:moveTo>
                <a:lnTo>
                  <a:pt x="693448" y="1648888"/>
                </a:lnTo>
                <a:cubicBezTo>
                  <a:pt x="693448" y="1634542"/>
                  <a:pt x="707780" y="1634542"/>
                  <a:pt x="707780" y="1634542"/>
                </a:cubicBezTo>
                <a:lnTo>
                  <a:pt x="707780" y="1648888"/>
                </a:lnTo>
                <a:cubicBezTo>
                  <a:pt x="707780" y="1634542"/>
                  <a:pt x="722111" y="1648888"/>
                  <a:pt x="707780" y="1634542"/>
                </a:cubicBezTo>
                <a:cubicBezTo>
                  <a:pt x="707780" y="1634542"/>
                  <a:pt x="707780" y="1634542"/>
                  <a:pt x="705989" y="1634542"/>
                </a:cubicBezTo>
                <a:cubicBezTo>
                  <a:pt x="704197" y="1634542"/>
                  <a:pt x="700614" y="1634542"/>
                  <a:pt x="693448" y="1634542"/>
                </a:cubicBezTo>
                <a:close/>
                <a:moveTo>
                  <a:pt x="1409289" y="1628295"/>
                </a:moveTo>
                <a:cubicBezTo>
                  <a:pt x="1414663" y="1626212"/>
                  <a:pt x="1411976" y="1634542"/>
                  <a:pt x="1401228" y="1634542"/>
                </a:cubicBezTo>
                <a:cubicBezTo>
                  <a:pt x="1404811" y="1630840"/>
                  <a:pt x="1407498" y="1628989"/>
                  <a:pt x="1409289" y="1628295"/>
                </a:cubicBezTo>
                <a:close/>
                <a:moveTo>
                  <a:pt x="852479" y="1619733"/>
                </a:moveTo>
                <a:cubicBezTo>
                  <a:pt x="852479" y="1634542"/>
                  <a:pt x="837686" y="1634542"/>
                  <a:pt x="837686" y="1634542"/>
                </a:cubicBezTo>
                <a:cubicBezTo>
                  <a:pt x="837686" y="1634542"/>
                  <a:pt x="837686" y="1634542"/>
                  <a:pt x="839535" y="1634542"/>
                </a:cubicBezTo>
                <a:lnTo>
                  <a:pt x="852479" y="1634542"/>
                </a:lnTo>
                <a:close/>
                <a:moveTo>
                  <a:pt x="794692" y="1619733"/>
                </a:moveTo>
                <a:cubicBezTo>
                  <a:pt x="794692" y="1619733"/>
                  <a:pt x="794692" y="1619733"/>
                  <a:pt x="796483" y="1619733"/>
                </a:cubicBezTo>
                <a:lnTo>
                  <a:pt x="802977" y="1619733"/>
                </a:lnTo>
                <a:cubicBezTo>
                  <a:pt x="802305" y="1619733"/>
                  <a:pt x="802753" y="1619733"/>
                  <a:pt x="803649" y="1619733"/>
                </a:cubicBezTo>
                <a:lnTo>
                  <a:pt x="807232" y="1619733"/>
                </a:lnTo>
                <a:lnTo>
                  <a:pt x="809023" y="1619733"/>
                </a:lnTo>
                <a:cubicBezTo>
                  <a:pt x="809023" y="1619733"/>
                  <a:pt x="809023" y="1634542"/>
                  <a:pt x="794692" y="1634542"/>
                </a:cubicBezTo>
                <a:cubicBezTo>
                  <a:pt x="794692" y="1634542"/>
                  <a:pt x="794692" y="1634542"/>
                  <a:pt x="792843" y="1634542"/>
                </a:cubicBezTo>
                <a:lnTo>
                  <a:pt x="788220" y="1634542"/>
                </a:lnTo>
                <a:cubicBezTo>
                  <a:pt x="785446" y="1634542"/>
                  <a:pt x="790994" y="1634542"/>
                  <a:pt x="779898" y="1634542"/>
                </a:cubicBezTo>
                <a:cubicBezTo>
                  <a:pt x="779898" y="1634542"/>
                  <a:pt x="779898" y="1634542"/>
                  <a:pt x="794692" y="1619733"/>
                </a:cubicBezTo>
                <a:close/>
                <a:moveTo>
                  <a:pt x="664323" y="1619733"/>
                </a:moveTo>
                <a:cubicBezTo>
                  <a:pt x="664323" y="1619733"/>
                  <a:pt x="664323" y="1619733"/>
                  <a:pt x="678655" y="1634542"/>
                </a:cubicBezTo>
                <a:cubicBezTo>
                  <a:pt x="678655" y="1634542"/>
                  <a:pt x="678655" y="1619733"/>
                  <a:pt x="664323" y="1619733"/>
                </a:cubicBezTo>
                <a:close/>
                <a:moveTo>
                  <a:pt x="1401228" y="1605387"/>
                </a:moveTo>
                <a:lnTo>
                  <a:pt x="1409513" y="1605387"/>
                </a:lnTo>
                <a:cubicBezTo>
                  <a:pt x="1407498" y="1605387"/>
                  <a:pt x="1415559" y="1605387"/>
                  <a:pt x="1415559" y="1605387"/>
                </a:cubicBezTo>
                <a:lnTo>
                  <a:pt x="1415559" y="1617940"/>
                </a:lnTo>
                <a:lnTo>
                  <a:pt x="1415559" y="1619733"/>
                </a:lnTo>
                <a:lnTo>
                  <a:pt x="1413768" y="1619733"/>
                </a:lnTo>
                <a:lnTo>
                  <a:pt x="1407274" y="1619733"/>
                </a:lnTo>
                <a:cubicBezTo>
                  <a:pt x="1407946" y="1619733"/>
                  <a:pt x="1407498" y="1619733"/>
                  <a:pt x="1406602" y="1619733"/>
                </a:cubicBezTo>
                <a:lnTo>
                  <a:pt x="1403019" y="1619733"/>
                </a:lnTo>
                <a:cubicBezTo>
                  <a:pt x="1401228" y="1619733"/>
                  <a:pt x="1401228" y="1619733"/>
                  <a:pt x="1401228" y="1619733"/>
                </a:cubicBezTo>
                <a:lnTo>
                  <a:pt x="1401228" y="1617940"/>
                </a:lnTo>
                <a:lnTo>
                  <a:pt x="1401228" y="1616147"/>
                </a:lnTo>
                <a:lnTo>
                  <a:pt x="1401228" y="1611439"/>
                </a:lnTo>
                <a:cubicBezTo>
                  <a:pt x="1401228" y="1612112"/>
                  <a:pt x="1401228" y="1611664"/>
                  <a:pt x="1401228" y="1610767"/>
                </a:cubicBezTo>
                <a:lnTo>
                  <a:pt x="1401228" y="1607181"/>
                </a:lnTo>
                <a:close/>
                <a:moveTo>
                  <a:pt x="722111" y="1605387"/>
                </a:moveTo>
                <a:lnTo>
                  <a:pt x="722111" y="1619733"/>
                </a:lnTo>
                <a:lnTo>
                  <a:pt x="716737" y="1619733"/>
                </a:lnTo>
                <a:cubicBezTo>
                  <a:pt x="715841" y="1619733"/>
                  <a:pt x="715393" y="1619733"/>
                  <a:pt x="716065" y="1619733"/>
                </a:cubicBezTo>
                <a:lnTo>
                  <a:pt x="707780" y="1619733"/>
                </a:lnTo>
                <a:cubicBezTo>
                  <a:pt x="722111" y="1634542"/>
                  <a:pt x="707780" y="1634542"/>
                  <a:pt x="722111" y="1634542"/>
                </a:cubicBezTo>
                <a:lnTo>
                  <a:pt x="722111" y="1625981"/>
                </a:lnTo>
                <a:lnTo>
                  <a:pt x="722111" y="1625287"/>
                </a:lnTo>
                <a:lnTo>
                  <a:pt x="722111" y="1621584"/>
                </a:lnTo>
                <a:lnTo>
                  <a:pt x="722111" y="1619733"/>
                </a:lnTo>
                <a:lnTo>
                  <a:pt x="736442" y="1619733"/>
                </a:lnTo>
                <a:cubicBezTo>
                  <a:pt x="722111" y="1619733"/>
                  <a:pt x="736442" y="1619733"/>
                  <a:pt x="722111" y="1605387"/>
                </a:cubicBezTo>
                <a:close/>
                <a:moveTo>
                  <a:pt x="635661" y="1605387"/>
                </a:moveTo>
                <a:cubicBezTo>
                  <a:pt x="635661" y="1619733"/>
                  <a:pt x="621330" y="1605387"/>
                  <a:pt x="635661" y="1619733"/>
                </a:cubicBezTo>
                <a:lnTo>
                  <a:pt x="635661" y="1614353"/>
                </a:lnTo>
                <a:lnTo>
                  <a:pt x="635661" y="1613681"/>
                </a:lnTo>
                <a:close/>
                <a:moveTo>
                  <a:pt x="57787" y="1605387"/>
                </a:moveTo>
                <a:cubicBezTo>
                  <a:pt x="72119" y="1619733"/>
                  <a:pt x="57787" y="1605387"/>
                  <a:pt x="57787" y="1605387"/>
                </a:cubicBezTo>
                <a:close/>
                <a:moveTo>
                  <a:pt x="1473347" y="1591041"/>
                </a:moveTo>
                <a:cubicBezTo>
                  <a:pt x="1473347" y="1605387"/>
                  <a:pt x="1473347" y="1605387"/>
                  <a:pt x="1459015" y="1605387"/>
                </a:cubicBezTo>
                <a:cubicBezTo>
                  <a:pt x="1469764" y="1605387"/>
                  <a:pt x="1464389" y="1605387"/>
                  <a:pt x="1467077" y="1605387"/>
                </a:cubicBezTo>
                <a:lnTo>
                  <a:pt x="1473347" y="1605387"/>
                </a:lnTo>
                <a:lnTo>
                  <a:pt x="1473347" y="1619733"/>
                </a:lnTo>
                <a:lnTo>
                  <a:pt x="1471555" y="1619733"/>
                </a:lnTo>
                <a:lnTo>
                  <a:pt x="1467077" y="1619733"/>
                </a:lnTo>
                <a:cubicBezTo>
                  <a:pt x="1465285" y="1619733"/>
                  <a:pt x="1467077" y="1619733"/>
                  <a:pt x="1465285" y="1619733"/>
                </a:cubicBezTo>
                <a:lnTo>
                  <a:pt x="1460807" y="1619733"/>
                </a:lnTo>
                <a:cubicBezTo>
                  <a:pt x="1459015" y="1619733"/>
                  <a:pt x="1459015" y="1619733"/>
                  <a:pt x="1459015" y="1619733"/>
                </a:cubicBezTo>
                <a:cubicBezTo>
                  <a:pt x="1473347" y="1605387"/>
                  <a:pt x="1459015" y="1619733"/>
                  <a:pt x="1459015" y="1619733"/>
                </a:cubicBezTo>
                <a:cubicBezTo>
                  <a:pt x="1459015" y="1634542"/>
                  <a:pt x="1459015" y="1619733"/>
                  <a:pt x="1473347" y="1619733"/>
                </a:cubicBezTo>
                <a:cubicBezTo>
                  <a:pt x="1473347" y="1605387"/>
                  <a:pt x="1473347" y="1605387"/>
                  <a:pt x="1488140" y="1605387"/>
                </a:cubicBezTo>
                <a:lnTo>
                  <a:pt x="1488140" y="1603594"/>
                </a:lnTo>
                <a:lnTo>
                  <a:pt x="1488140" y="1594627"/>
                </a:lnTo>
                <a:lnTo>
                  <a:pt x="1488140" y="1591041"/>
                </a:lnTo>
                <a:cubicBezTo>
                  <a:pt x="1488140" y="1591041"/>
                  <a:pt x="1488140" y="1591041"/>
                  <a:pt x="1473347" y="1591041"/>
                </a:cubicBezTo>
                <a:close/>
                <a:moveTo>
                  <a:pt x="953260" y="1591041"/>
                </a:moveTo>
                <a:lnTo>
                  <a:pt x="938929" y="1605387"/>
                </a:lnTo>
                <a:cubicBezTo>
                  <a:pt x="938929" y="1605387"/>
                  <a:pt x="938929" y="1605387"/>
                  <a:pt x="940720" y="1605387"/>
                </a:cubicBezTo>
                <a:lnTo>
                  <a:pt x="951469" y="1605387"/>
                </a:lnTo>
                <a:lnTo>
                  <a:pt x="953260" y="1605387"/>
                </a:lnTo>
                <a:cubicBezTo>
                  <a:pt x="953260" y="1605387"/>
                  <a:pt x="953260" y="1605387"/>
                  <a:pt x="953260" y="1603594"/>
                </a:cubicBezTo>
                <a:lnTo>
                  <a:pt x="953260" y="1597093"/>
                </a:lnTo>
                <a:lnTo>
                  <a:pt x="953260" y="1596421"/>
                </a:lnTo>
                <a:cubicBezTo>
                  <a:pt x="953260" y="1594627"/>
                  <a:pt x="953260" y="1591041"/>
                  <a:pt x="953260" y="1591041"/>
                </a:cubicBezTo>
                <a:close/>
                <a:moveTo>
                  <a:pt x="924598" y="1591041"/>
                </a:moveTo>
                <a:cubicBezTo>
                  <a:pt x="924598" y="1591041"/>
                  <a:pt x="910266" y="1591041"/>
                  <a:pt x="910266" y="1605387"/>
                </a:cubicBezTo>
                <a:cubicBezTo>
                  <a:pt x="910266" y="1605387"/>
                  <a:pt x="910266" y="1605387"/>
                  <a:pt x="910266" y="1619733"/>
                </a:cubicBezTo>
                <a:lnTo>
                  <a:pt x="924598" y="1619733"/>
                </a:lnTo>
                <a:cubicBezTo>
                  <a:pt x="924598" y="1619733"/>
                  <a:pt x="924598" y="1619733"/>
                  <a:pt x="924598" y="1634542"/>
                </a:cubicBezTo>
                <a:cubicBezTo>
                  <a:pt x="924598" y="1634542"/>
                  <a:pt x="924598" y="1634542"/>
                  <a:pt x="910266" y="1648888"/>
                </a:cubicBezTo>
                <a:lnTo>
                  <a:pt x="924598" y="1634542"/>
                </a:lnTo>
                <a:cubicBezTo>
                  <a:pt x="924598" y="1634542"/>
                  <a:pt x="924598" y="1634542"/>
                  <a:pt x="938929" y="1648888"/>
                </a:cubicBezTo>
                <a:lnTo>
                  <a:pt x="938929" y="1634542"/>
                </a:lnTo>
                <a:lnTo>
                  <a:pt x="924598" y="1634542"/>
                </a:lnTo>
                <a:lnTo>
                  <a:pt x="938929" y="1619733"/>
                </a:lnTo>
                <a:cubicBezTo>
                  <a:pt x="924598" y="1619733"/>
                  <a:pt x="924598" y="1619733"/>
                  <a:pt x="924598" y="1619733"/>
                </a:cubicBezTo>
                <a:lnTo>
                  <a:pt x="924598" y="1617940"/>
                </a:lnTo>
                <a:lnTo>
                  <a:pt x="924598" y="1613457"/>
                </a:lnTo>
                <a:cubicBezTo>
                  <a:pt x="924598" y="1611664"/>
                  <a:pt x="924598" y="1613457"/>
                  <a:pt x="924598" y="1611664"/>
                </a:cubicBezTo>
                <a:lnTo>
                  <a:pt x="924598" y="1611439"/>
                </a:lnTo>
                <a:cubicBezTo>
                  <a:pt x="924598" y="1612112"/>
                  <a:pt x="924598" y="1611664"/>
                  <a:pt x="924598" y="1610767"/>
                </a:cubicBezTo>
                <a:lnTo>
                  <a:pt x="924598" y="1607181"/>
                </a:lnTo>
                <a:lnTo>
                  <a:pt x="924598" y="1605387"/>
                </a:lnTo>
                <a:lnTo>
                  <a:pt x="922807" y="1605387"/>
                </a:lnTo>
                <a:lnTo>
                  <a:pt x="916312" y="1605387"/>
                </a:lnTo>
                <a:lnTo>
                  <a:pt x="915641" y="1605387"/>
                </a:lnTo>
                <a:cubicBezTo>
                  <a:pt x="913849" y="1605387"/>
                  <a:pt x="910266" y="1605387"/>
                  <a:pt x="910266" y="1605387"/>
                </a:cubicBezTo>
                <a:cubicBezTo>
                  <a:pt x="910266" y="1605387"/>
                  <a:pt x="924598" y="1605387"/>
                  <a:pt x="924598" y="1591041"/>
                </a:cubicBezTo>
                <a:close/>
                <a:moveTo>
                  <a:pt x="1384882" y="1584989"/>
                </a:moveTo>
                <a:cubicBezTo>
                  <a:pt x="1386001" y="1585661"/>
                  <a:pt x="1386897" y="1587454"/>
                  <a:pt x="1386897" y="1591041"/>
                </a:cubicBezTo>
                <a:lnTo>
                  <a:pt x="1380878" y="1588889"/>
                </a:lnTo>
                <a:lnTo>
                  <a:pt x="1381523" y="1585661"/>
                </a:lnTo>
                <a:cubicBezTo>
                  <a:pt x="1382418" y="1584764"/>
                  <a:pt x="1383762" y="1584316"/>
                  <a:pt x="1384882" y="1584989"/>
                </a:cubicBezTo>
                <a:close/>
                <a:moveTo>
                  <a:pt x="20377" y="1584989"/>
                </a:moveTo>
                <a:cubicBezTo>
                  <a:pt x="22393" y="1585661"/>
                  <a:pt x="25080" y="1587454"/>
                  <a:pt x="28663" y="1591041"/>
                </a:cubicBezTo>
                <a:cubicBezTo>
                  <a:pt x="28663" y="1591041"/>
                  <a:pt x="28663" y="1591041"/>
                  <a:pt x="14331" y="1591041"/>
                </a:cubicBezTo>
                <a:cubicBezTo>
                  <a:pt x="14331" y="1591041"/>
                  <a:pt x="14331" y="1582971"/>
                  <a:pt x="20377" y="1584989"/>
                </a:cubicBezTo>
                <a:close/>
                <a:moveTo>
                  <a:pt x="1415559" y="1576695"/>
                </a:moveTo>
                <a:lnTo>
                  <a:pt x="1415559" y="1578488"/>
                </a:lnTo>
                <a:lnTo>
                  <a:pt x="1415559" y="1589247"/>
                </a:lnTo>
                <a:lnTo>
                  <a:pt x="1415559" y="1591041"/>
                </a:lnTo>
                <a:cubicBezTo>
                  <a:pt x="1401228" y="1605387"/>
                  <a:pt x="1401228" y="1605387"/>
                  <a:pt x="1401228" y="1591041"/>
                </a:cubicBezTo>
                <a:lnTo>
                  <a:pt x="1401228" y="1605387"/>
                </a:lnTo>
                <a:lnTo>
                  <a:pt x="1386897" y="1605387"/>
                </a:lnTo>
                <a:lnTo>
                  <a:pt x="1372565" y="1605387"/>
                </a:lnTo>
                <a:lnTo>
                  <a:pt x="1372565" y="1619733"/>
                </a:lnTo>
                <a:cubicBezTo>
                  <a:pt x="1372565" y="1619733"/>
                  <a:pt x="1372565" y="1619733"/>
                  <a:pt x="1386897" y="1605387"/>
                </a:cubicBezTo>
                <a:lnTo>
                  <a:pt x="1386897" y="1619733"/>
                </a:lnTo>
                <a:lnTo>
                  <a:pt x="1401228" y="1619733"/>
                </a:lnTo>
                <a:lnTo>
                  <a:pt x="1401228" y="1634542"/>
                </a:lnTo>
                <a:lnTo>
                  <a:pt x="1386897" y="1634542"/>
                </a:lnTo>
                <a:cubicBezTo>
                  <a:pt x="1386897" y="1648888"/>
                  <a:pt x="1401228" y="1634542"/>
                  <a:pt x="1386897" y="1648888"/>
                </a:cubicBezTo>
                <a:cubicBezTo>
                  <a:pt x="1386897" y="1648888"/>
                  <a:pt x="1386897" y="1648888"/>
                  <a:pt x="1388688" y="1648888"/>
                </a:cubicBezTo>
                <a:lnTo>
                  <a:pt x="1393167" y="1648888"/>
                </a:lnTo>
                <a:cubicBezTo>
                  <a:pt x="1394958" y="1648888"/>
                  <a:pt x="1393167" y="1648888"/>
                  <a:pt x="1394958" y="1648888"/>
                </a:cubicBezTo>
                <a:lnTo>
                  <a:pt x="1399437" y="1648888"/>
                </a:lnTo>
                <a:lnTo>
                  <a:pt x="1401228" y="1648888"/>
                </a:lnTo>
                <a:lnTo>
                  <a:pt x="1401228" y="1663235"/>
                </a:lnTo>
                <a:cubicBezTo>
                  <a:pt x="1401228" y="1663235"/>
                  <a:pt x="1401228" y="1663235"/>
                  <a:pt x="1401228" y="1677581"/>
                </a:cubicBezTo>
                <a:lnTo>
                  <a:pt x="1409513" y="1677581"/>
                </a:lnTo>
                <a:cubicBezTo>
                  <a:pt x="1408841" y="1677581"/>
                  <a:pt x="1409289" y="1677581"/>
                  <a:pt x="1410185" y="1677581"/>
                </a:cubicBezTo>
                <a:lnTo>
                  <a:pt x="1415559" y="1677581"/>
                </a:lnTo>
                <a:lnTo>
                  <a:pt x="1430353" y="1677581"/>
                </a:lnTo>
                <a:lnTo>
                  <a:pt x="1430353" y="1671304"/>
                </a:lnTo>
                <a:lnTo>
                  <a:pt x="1430353" y="1670408"/>
                </a:lnTo>
                <a:cubicBezTo>
                  <a:pt x="1430353" y="1670408"/>
                  <a:pt x="1430353" y="1670408"/>
                  <a:pt x="1430353" y="1669511"/>
                </a:cubicBezTo>
                <a:lnTo>
                  <a:pt x="1430353" y="1665028"/>
                </a:lnTo>
                <a:lnTo>
                  <a:pt x="1430353" y="1663235"/>
                </a:lnTo>
                <a:cubicBezTo>
                  <a:pt x="1444684" y="1648888"/>
                  <a:pt x="1430353" y="1663235"/>
                  <a:pt x="1430353" y="1663235"/>
                </a:cubicBezTo>
                <a:cubicBezTo>
                  <a:pt x="1430353" y="1663235"/>
                  <a:pt x="1415559" y="1663235"/>
                  <a:pt x="1430353" y="1648888"/>
                </a:cubicBezTo>
                <a:cubicBezTo>
                  <a:pt x="1444684" y="1648888"/>
                  <a:pt x="1444684" y="1634542"/>
                  <a:pt x="1444684" y="1634542"/>
                </a:cubicBezTo>
                <a:cubicBezTo>
                  <a:pt x="1444684" y="1634542"/>
                  <a:pt x="1444684" y="1634542"/>
                  <a:pt x="1444684" y="1619733"/>
                </a:cubicBezTo>
                <a:cubicBezTo>
                  <a:pt x="1430353" y="1634542"/>
                  <a:pt x="1430353" y="1634542"/>
                  <a:pt x="1444684" y="1634542"/>
                </a:cubicBezTo>
                <a:cubicBezTo>
                  <a:pt x="1444684" y="1634542"/>
                  <a:pt x="1430353" y="1634542"/>
                  <a:pt x="1430353" y="1648888"/>
                </a:cubicBezTo>
                <a:cubicBezTo>
                  <a:pt x="1430353" y="1648888"/>
                  <a:pt x="1430353" y="1648888"/>
                  <a:pt x="1428504" y="1648888"/>
                </a:cubicBezTo>
                <a:lnTo>
                  <a:pt x="1421800" y="1648888"/>
                </a:lnTo>
                <a:lnTo>
                  <a:pt x="1421107" y="1648888"/>
                </a:lnTo>
                <a:cubicBezTo>
                  <a:pt x="1419257" y="1648888"/>
                  <a:pt x="1415559" y="1648888"/>
                  <a:pt x="1415559" y="1648888"/>
                </a:cubicBezTo>
                <a:lnTo>
                  <a:pt x="1415559" y="1640594"/>
                </a:lnTo>
                <a:cubicBezTo>
                  <a:pt x="1415559" y="1642612"/>
                  <a:pt x="1415559" y="1634542"/>
                  <a:pt x="1415559" y="1634542"/>
                </a:cubicBezTo>
                <a:lnTo>
                  <a:pt x="1413768" y="1634542"/>
                </a:lnTo>
                <a:lnTo>
                  <a:pt x="1410185" y="1634542"/>
                </a:lnTo>
                <a:cubicBezTo>
                  <a:pt x="1409289" y="1634542"/>
                  <a:pt x="1408841" y="1634542"/>
                  <a:pt x="1409513" y="1634542"/>
                </a:cubicBezTo>
                <a:lnTo>
                  <a:pt x="1401228" y="1634542"/>
                </a:lnTo>
                <a:cubicBezTo>
                  <a:pt x="1415559" y="1634542"/>
                  <a:pt x="1415559" y="1634542"/>
                  <a:pt x="1415559" y="1619733"/>
                </a:cubicBezTo>
                <a:cubicBezTo>
                  <a:pt x="1422956" y="1619733"/>
                  <a:pt x="1426654" y="1619733"/>
                  <a:pt x="1426655" y="1619733"/>
                </a:cubicBezTo>
                <a:lnTo>
                  <a:pt x="1430353" y="1619733"/>
                </a:lnTo>
                <a:lnTo>
                  <a:pt x="1430353" y="1605387"/>
                </a:lnTo>
                <a:cubicBezTo>
                  <a:pt x="1430353" y="1605387"/>
                  <a:pt x="1430353" y="1605387"/>
                  <a:pt x="1428504" y="1605387"/>
                </a:cubicBezTo>
                <a:lnTo>
                  <a:pt x="1424805" y="1605387"/>
                </a:lnTo>
                <a:cubicBezTo>
                  <a:pt x="1423881" y="1605387"/>
                  <a:pt x="1423418" y="1605387"/>
                  <a:pt x="1424112" y="1605387"/>
                </a:cubicBezTo>
                <a:lnTo>
                  <a:pt x="1415559" y="1605387"/>
                </a:lnTo>
                <a:lnTo>
                  <a:pt x="1415559" y="1591041"/>
                </a:lnTo>
                <a:cubicBezTo>
                  <a:pt x="1415559" y="1576695"/>
                  <a:pt x="1430353" y="1576695"/>
                  <a:pt x="1430353" y="1576695"/>
                </a:cubicBezTo>
                <a:close/>
                <a:moveTo>
                  <a:pt x="837686" y="1576695"/>
                </a:moveTo>
                <a:lnTo>
                  <a:pt x="837686" y="1591041"/>
                </a:lnTo>
                <a:lnTo>
                  <a:pt x="852479" y="1591041"/>
                </a:lnTo>
                <a:lnTo>
                  <a:pt x="852479" y="1576695"/>
                </a:lnTo>
                <a:close/>
                <a:moveTo>
                  <a:pt x="736442" y="1576695"/>
                </a:moveTo>
                <a:cubicBezTo>
                  <a:pt x="751236" y="1591041"/>
                  <a:pt x="751236" y="1591041"/>
                  <a:pt x="736442" y="1591041"/>
                </a:cubicBezTo>
                <a:cubicBezTo>
                  <a:pt x="751236" y="1591041"/>
                  <a:pt x="751236" y="1605387"/>
                  <a:pt x="751236" y="1605387"/>
                </a:cubicBezTo>
                <a:lnTo>
                  <a:pt x="751236" y="1597093"/>
                </a:lnTo>
                <a:lnTo>
                  <a:pt x="751236" y="1596421"/>
                </a:lnTo>
                <a:cubicBezTo>
                  <a:pt x="751236" y="1594627"/>
                  <a:pt x="751236" y="1591041"/>
                  <a:pt x="751236" y="1591041"/>
                </a:cubicBezTo>
                <a:close/>
                <a:moveTo>
                  <a:pt x="1675833" y="1561886"/>
                </a:moveTo>
                <a:cubicBezTo>
                  <a:pt x="1675833" y="1561886"/>
                  <a:pt x="1661502" y="1561886"/>
                  <a:pt x="1661502" y="1576695"/>
                </a:cubicBezTo>
                <a:cubicBezTo>
                  <a:pt x="1661502" y="1576695"/>
                  <a:pt x="1661502" y="1576695"/>
                  <a:pt x="1661502" y="1591041"/>
                </a:cubicBezTo>
                <a:cubicBezTo>
                  <a:pt x="1661502" y="1591041"/>
                  <a:pt x="1675833" y="1591041"/>
                  <a:pt x="1675833" y="1576695"/>
                </a:cubicBezTo>
                <a:cubicBezTo>
                  <a:pt x="1675833" y="1576695"/>
                  <a:pt x="1675833" y="1576695"/>
                  <a:pt x="1675833" y="1574844"/>
                </a:cubicBezTo>
                <a:lnTo>
                  <a:pt x="1675833" y="1568133"/>
                </a:lnTo>
                <a:lnTo>
                  <a:pt x="1675833" y="1567439"/>
                </a:lnTo>
                <a:lnTo>
                  <a:pt x="1675833" y="1563737"/>
                </a:lnTo>
                <a:cubicBezTo>
                  <a:pt x="1675833" y="1561886"/>
                  <a:pt x="1675833" y="1561886"/>
                  <a:pt x="1675833" y="1561886"/>
                </a:cubicBezTo>
                <a:close/>
                <a:moveTo>
                  <a:pt x="924598" y="1561886"/>
                </a:moveTo>
                <a:lnTo>
                  <a:pt x="924598" y="1576695"/>
                </a:lnTo>
                <a:cubicBezTo>
                  <a:pt x="924598" y="1576695"/>
                  <a:pt x="938929" y="1561886"/>
                  <a:pt x="924598" y="1561886"/>
                </a:cubicBezTo>
                <a:close/>
                <a:moveTo>
                  <a:pt x="895473" y="1561886"/>
                </a:moveTo>
                <a:cubicBezTo>
                  <a:pt x="881142" y="1561886"/>
                  <a:pt x="881142" y="1561886"/>
                  <a:pt x="881142" y="1576695"/>
                </a:cubicBezTo>
                <a:lnTo>
                  <a:pt x="895473" y="1576695"/>
                </a:lnTo>
                <a:cubicBezTo>
                  <a:pt x="895473" y="1576695"/>
                  <a:pt x="895473" y="1576695"/>
                  <a:pt x="895473" y="1591041"/>
                </a:cubicBezTo>
                <a:lnTo>
                  <a:pt x="895473" y="1605387"/>
                </a:lnTo>
                <a:cubicBezTo>
                  <a:pt x="895473" y="1605387"/>
                  <a:pt x="910266" y="1605387"/>
                  <a:pt x="910266" y="1591041"/>
                </a:cubicBezTo>
                <a:cubicBezTo>
                  <a:pt x="910266" y="1591041"/>
                  <a:pt x="910266" y="1591041"/>
                  <a:pt x="910266" y="1576695"/>
                </a:cubicBezTo>
                <a:cubicBezTo>
                  <a:pt x="910266" y="1576695"/>
                  <a:pt x="910266" y="1576695"/>
                  <a:pt x="908417" y="1576695"/>
                </a:cubicBezTo>
                <a:lnTo>
                  <a:pt x="906568" y="1576695"/>
                </a:lnTo>
                <a:cubicBezTo>
                  <a:pt x="906568" y="1576695"/>
                  <a:pt x="902870" y="1576695"/>
                  <a:pt x="895473" y="1576695"/>
                </a:cubicBezTo>
                <a:lnTo>
                  <a:pt x="895473" y="1574844"/>
                </a:lnTo>
                <a:cubicBezTo>
                  <a:pt x="895473" y="1572992"/>
                  <a:pt x="895473" y="1569290"/>
                  <a:pt x="895473" y="1561886"/>
                </a:cubicBezTo>
                <a:close/>
                <a:moveTo>
                  <a:pt x="14331" y="1561886"/>
                </a:moveTo>
                <a:lnTo>
                  <a:pt x="21919" y="1565806"/>
                </a:lnTo>
                <a:lnTo>
                  <a:pt x="22393" y="1568133"/>
                </a:lnTo>
                <a:cubicBezTo>
                  <a:pt x="20601" y="1567439"/>
                  <a:pt x="17914" y="1565588"/>
                  <a:pt x="14331" y="1561886"/>
                </a:cubicBezTo>
                <a:close/>
                <a:moveTo>
                  <a:pt x="1401228" y="1547539"/>
                </a:moveTo>
                <a:lnTo>
                  <a:pt x="1415559" y="1547539"/>
                </a:lnTo>
                <a:cubicBezTo>
                  <a:pt x="1419257" y="1547539"/>
                  <a:pt x="1421107" y="1548436"/>
                  <a:pt x="1421800" y="1549781"/>
                </a:cubicBezTo>
                <a:lnTo>
                  <a:pt x="1421419" y="1552490"/>
                </a:lnTo>
                <a:lnTo>
                  <a:pt x="1417408" y="1554712"/>
                </a:lnTo>
                <a:cubicBezTo>
                  <a:pt x="1415559" y="1558299"/>
                  <a:pt x="1415559" y="1561886"/>
                  <a:pt x="1415559" y="1561886"/>
                </a:cubicBezTo>
                <a:lnTo>
                  <a:pt x="1401228" y="1561886"/>
                </a:lnTo>
                <a:cubicBezTo>
                  <a:pt x="1401228" y="1561886"/>
                  <a:pt x="1401228" y="1561886"/>
                  <a:pt x="1399437" y="1561886"/>
                </a:cubicBezTo>
                <a:lnTo>
                  <a:pt x="1388688" y="1561886"/>
                </a:lnTo>
                <a:cubicBezTo>
                  <a:pt x="1386897" y="1561886"/>
                  <a:pt x="1386897" y="1561886"/>
                  <a:pt x="1386897" y="1561886"/>
                </a:cubicBezTo>
                <a:cubicBezTo>
                  <a:pt x="1386897" y="1561886"/>
                  <a:pt x="1386897" y="1561886"/>
                  <a:pt x="1401228" y="1547539"/>
                </a:cubicBezTo>
                <a:close/>
                <a:moveTo>
                  <a:pt x="765567" y="1547539"/>
                </a:moveTo>
                <a:cubicBezTo>
                  <a:pt x="765567" y="1547539"/>
                  <a:pt x="765567" y="1547539"/>
                  <a:pt x="765567" y="1561886"/>
                </a:cubicBezTo>
                <a:lnTo>
                  <a:pt x="770796" y="1569290"/>
                </a:lnTo>
                <a:lnTo>
                  <a:pt x="765567" y="1576695"/>
                </a:lnTo>
                <a:cubicBezTo>
                  <a:pt x="751236" y="1561886"/>
                  <a:pt x="765567" y="1576695"/>
                  <a:pt x="751236" y="1576695"/>
                </a:cubicBezTo>
                <a:lnTo>
                  <a:pt x="765567" y="1576695"/>
                </a:lnTo>
                <a:cubicBezTo>
                  <a:pt x="765567" y="1576695"/>
                  <a:pt x="773628" y="1576695"/>
                  <a:pt x="771613" y="1570447"/>
                </a:cubicBezTo>
                <a:lnTo>
                  <a:pt x="770796" y="1569290"/>
                </a:lnTo>
                <a:lnTo>
                  <a:pt x="771613" y="1568133"/>
                </a:lnTo>
                <a:cubicBezTo>
                  <a:pt x="773628" y="1561886"/>
                  <a:pt x="765567" y="1561886"/>
                  <a:pt x="765567" y="1561886"/>
                </a:cubicBezTo>
                <a:lnTo>
                  <a:pt x="769150" y="1561886"/>
                </a:lnTo>
                <a:cubicBezTo>
                  <a:pt x="769150" y="1561886"/>
                  <a:pt x="772733" y="1561886"/>
                  <a:pt x="779898" y="1561886"/>
                </a:cubicBezTo>
                <a:lnTo>
                  <a:pt x="779898" y="1560092"/>
                </a:lnTo>
                <a:lnTo>
                  <a:pt x="779898" y="1547539"/>
                </a:lnTo>
                <a:cubicBezTo>
                  <a:pt x="779898" y="1561886"/>
                  <a:pt x="765567" y="1561886"/>
                  <a:pt x="765567" y="1547539"/>
                </a:cubicBezTo>
                <a:close/>
                <a:moveTo>
                  <a:pt x="707780" y="1547539"/>
                </a:moveTo>
                <a:cubicBezTo>
                  <a:pt x="707780" y="1547539"/>
                  <a:pt x="707780" y="1555609"/>
                  <a:pt x="707780" y="1553592"/>
                </a:cubicBezTo>
                <a:lnTo>
                  <a:pt x="707780" y="1561886"/>
                </a:lnTo>
                <a:cubicBezTo>
                  <a:pt x="707780" y="1576695"/>
                  <a:pt x="693448" y="1576695"/>
                  <a:pt x="693448" y="1576695"/>
                </a:cubicBezTo>
                <a:lnTo>
                  <a:pt x="707780" y="1576695"/>
                </a:lnTo>
                <a:cubicBezTo>
                  <a:pt x="707780" y="1576695"/>
                  <a:pt x="707780" y="1576695"/>
                  <a:pt x="707780" y="1561886"/>
                </a:cubicBezTo>
                <a:cubicBezTo>
                  <a:pt x="722111" y="1547539"/>
                  <a:pt x="707780" y="1547539"/>
                  <a:pt x="722111" y="1547539"/>
                </a:cubicBezTo>
                <a:lnTo>
                  <a:pt x="718528" y="1547539"/>
                </a:lnTo>
                <a:cubicBezTo>
                  <a:pt x="718528" y="1547539"/>
                  <a:pt x="714946" y="1547539"/>
                  <a:pt x="707780" y="1547539"/>
                </a:cubicBezTo>
                <a:close/>
                <a:moveTo>
                  <a:pt x="1718827" y="1533193"/>
                </a:moveTo>
                <a:lnTo>
                  <a:pt x="1718827" y="1534986"/>
                </a:lnTo>
                <a:lnTo>
                  <a:pt x="1718827" y="1545746"/>
                </a:lnTo>
                <a:lnTo>
                  <a:pt x="1718827" y="1547539"/>
                </a:lnTo>
                <a:lnTo>
                  <a:pt x="1733621" y="1547539"/>
                </a:lnTo>
                <a:lnTo>
                  <a:pt x="1733621" y="1545746"/>
                </a:lnTo>
                <a:lnTo>
                  <a:pt x="1733621" y="1541263"/>
                </a:lnTo>
                <a:cubicBezTo>
                  <a:pt x="1733621" y="1538573"/>
                  <a:pt x="1733621" y="1543953"/>
                  <a:pt x="1733621" y="1533193"/>
                </a:cubicBezTo>
                <a:cubicBezTo>
                  <a:pt x="1733621" y="1533193"/>
                  <a:pt x="1718827" y="1547539"/>
                  <a:pt x="1718827" y="1533193"/>
                </a:cubicBezTo>
                <a:close/>
                <a:moveTo>
                  <a:pt x="1415559" y="1533193"/>
                </a:moveTo>
                <a:cubicBezTo>
                  <a:pt x="1401228" y="1533193"/>
                  <a:pt x="1401228" y="1533193"/>
                  <a:pt x="1401228" y="1547539"/>
                </a:cubicBezTo>
                <a:lnTo>
                  <a:pt x="1395854" y="1547539"/>
                </a:lnTo>
                <a:cubicBezTo>
                  <a:pt x="1394958" y="1547539"/>
                  <a:pt x="1394510" y="1547539"/>
                  <a:pt x="1395182" y="1547539"/>
                </a:cubicBezTo>
                <a:lnTo>
                  <a:pt x="1392943" y="1547539"/>
                </a:lnTo>
                <a:lnTo>
                  <a:pt x="1392271" y="1547539"/>
                </a:lnTo>
                <a:cubicBezTo>
                  <a:pt x="1390480" y="1547539"/>
                  <a:pt x="1386897" y="1547539"/>
                  <a:pt x="1386897" y="1547539"/>
                </a:cubicBezTo>
                <a:lnTo>
                  <a:pt x="1386897" y="1549333"/>
                </a:lnTo>
                <a:lnTo>
                  <a:pt x="1386897" y="1561886"/>
                </a:lnTo>
                <a:lnTo>
                  <a:pt x="1386897" y="1563737"/>
                </a:lnTo>
                <a:lnTo>
                  <a:pt x="1386897" y="1574844"/>
                </a:lnTo>
                <a:lnTo>
                  <a:pt x="1386897" y="1576695"/>
                </a:lnTo>
                <a:cubicBezTo>
                  <a:pt x="1386897" y="1576695"/>
                  <a:pt x="1386897" y="1576695"/>
                  <a:pt x="1372565" y="1576695"/>
                </a:cubicBezTo>
                <a:lnTo>
                  <a:pt x="1372565" y="1568133"/>
                </a:lnTo>
                <a:lnTo>
                  <a:pt x="1372565" y="1567439"/>
                </a:lnTo>
                <a:cubicBezTo>
                  <a:pt x="1372565" y="1565588"/>
                  <a:pt x="1372565" y="1561886"/>
                  <a:pt x="1372565" y="1561886"/>
                </a:cubicBezTo>
                <a:lnTo>
                  <a:pt x="1372565" y="1560092"/>
                </a:lnTo>
                <a:lnTo>
                  <a:pt x="1372565" y="1549333"/>
                </a:lnTo>
                <a:lnTo>
                  <a:pt x="1372565" y="1547539"/>
                </a:lnTo>
                <a:cubicBezTo>
                  <a:pt x="1372565" y="1547539"/>
                  <a:pt x="1372565" y="1547539"/>
                  <a:pt x="1357772" y="1547539"/>
                </a:cubicBezTo>
                <a:lnTo>
                  <a:pt x="1357772" y="1561886"/>
                </a:lnTo>
                <a:cubicBezTo>
                  <a:pt x="1357772" y="1561886"/>
                  <a:pt x="1357772" y="1561886"/>
                  <a:pt x="1372565" y="1561886"/>
                </a:cubicBezTo>
                <a:cubicBezTo>
                  <a:pt x="1357772" y="1561886"/>
                  <a:pt x="1357772" y="1576695"/>
                  <a:pt x="1357772" y="1576695"/>
                </a:cubicBezTo>
                <a:cubicBezTo>
                  <a:pt x="1357772" y="1591041"/>
                  <a:pt x="1372565" y="1591041"/>
                  <a:pt x="1372565" y="1591041"/>
                </a:cubicBezTo>
                <a:cubicBezTo>
                  <a:pt x="1372565" y="1576695"/>
                  <a:pt x="1372565" y="1576695"/>
                  <a:pt x="1357772" y="1576695"/>
                </a:cubicBezTo>
                <a:lnTo>
                  <a:pt x="1366324" y="1576695"/>
                </a:lnTo>
                <a:cubicBezTo>
                  <a:pt x="1365631" y="1576695"/>
                  <a:pt x="1366093" y="1576695"/>
                  <a:pt x="1367018" y="1576695"/>
                </a:cubicBezTo>
                <a:lnTo>
                  <a:pt x="1372565" y="1576695"/>
                </a:lnTo>
                <a:cubicBezTo>
                  <a:pt x="1383314" y="1576695"/>
                  <a:pt x="1377939" y="1584764"/>
                  <a:pt x="1380627" y="1588799"/>
                </a:cubicBezTo>
                <a:lnTo>
                  <a:pt x="1380878" y="1588889"/>
                </a:lnTo>
                <a:lnTo>
                  <a:pt x="1380851" y="1589023"/>
                </a:lnTo>
                <a:cubicBezTo>
                  <a:pt x="1381522" y="1590144"/>
                  <a:pt x="1383314" y="1591041"/>
                  <a:pt x="1386897" y="1591041"/>
                </a:cubicBezTo>
                <a:lnTo>
                  <a:pt x="1386897" y="1576695"/>
                </a:lnTo>
                <a:lnTo>
                  <a:pt x="1401228" y="1576695"/>
                </a:lnTo>
                <a:cubicBezTo>
                  <a:pt x="1401228" y="1576695"/>
                  <a:pt x="1401228" y="1576695"/>
                  <a:pt x="1415559" y="1561886"/>
                </a:cubicBezTo>
                <a:cubicBezTo>
                  <a:pt x="1415559" y="1561886"/>
                  <a:pt x="1419257" y="1558299"/>
                  <a:pt x="1421107" y="1554712"/>
                </a:cubicBezTo>
                <a:lnTo>
                  <a:pt x="1421419" y="1552490"/>
                </a:lnTo>
                <a:lnTo>
                  <a:pt x="1430353" y="1547539"/>
                </a:lnTo>
                <a:cubicBezTo>
                  <a:pt x="1430353" y="1547539"/>
                  <a:pt x="1430353" y="1547539"/>
                  <a:pt x="1415559" y="1547539"/>
                </a:cubicBezTo>
                <a:cubicBezTo>
                  <a:pt x="1415559" y="1547539"/>
                  <a:pt x="1415559" y="1547539"/>
                  <a:pt x="1415559" y="1533193"/>
                </a:cubicBezTo>
                <a:close/>
                <a:moveTo>
                  <a:pt x="866810" y="1533193"/>
                </a:moveTo>
                <a:lnTo>
                  <a:pt x="866810" y="1547539"/>
                </a:lnTo>
                <a:cubicBezTo>
                  <a:pt x="866810" y="1547539"/>
                  <a:pt x="866810" y="1547539"/>
                  <a:pt x="881142" y="1547539"/>
                </a:cubicBezTo>
                <a:cubicBezTo>
                  <a:pt x="881142" y="1547539"/>
                  <a:pt x="881142" y="1533193"/>
                  <a:pt x="866810" y="1533193"/>
                </a:cubicBezTo>
                <a:close/>
                <a:moveTo>
                  <a:pt x="794692" y="1533193"/>
                </a:moveTo>
                <a:lnTo>
                  <a:pt x="794692" y="1534986"/>
                </a:lnTo>
                <a:lnTo>
                  <a:pt x="794692" y="1547539"/>
                </a:lnTo>
                <a:lnTo>
                  <a:pt x="794692" y="1561886"/>
                </a:lnTo>
                <a:lnTo>
                  <a:pt x="809023" y="1561886"/>
                </a:lnTo>
                <a:cubicBezTo>
                  <a:pt x="809023" y="1561886"/>
                  <a:pt x="809023" y="1561886"/>
                  <a:pt x="809023" y="1547539"/>
                </a:cubicBezTo>
                <a:cubicBezTo>
                  <a:pt x="809023" y="1547539"/>
                  <a:pt x="809023" y="1547539"/>
                  <a:pt x="794692" y="1547539"/>
                </a:cubicBezTo>
                <a:cubicBezTo>
                  <a:pt x="809023" y="1533193"/>
                  <a:pt x="794692" y="1533193"/>
                  <a:pt x="794692" y="1533193"/>
                </a:cubicBezTo>
                <a:close/>
                <a:moveTo>
                  <a:pt x="1502471" y="1518847"/>
                </a:moveTo>
                <a:cubicBezTo>
                  <a:pt x="1502471" y="1518847"/>
                  <a:pt x="1502471" y="1518847"/>
                  <a:pt x="1502471" y="1533193"/>
                </a:cubicBezTo>
                <a:cubicBezTo>
                  <a:pt x="1502471" y="1533193"/>
                  <a:pt x="1502471" y="1518847"/>
                  <a:pt x="1516803" y="1518847"/>
                </a:cubicBezTo>
                <a:lnTo>
                  <a:pt x="1513220" y="1518847"/>
                </a:lnTo>
                <a:cubicBezTo>
                  <a:pt x="1513220" y="1518847"/>
                  <a:pt x="1509637" y="1518847"/>
                  <a:pt x="1502471" y="1518847"/>
                </a:cubicBezTo>
                <a:close/>
                <a:moveTo>
                  <a:pt x="1372565" y="1518847"/>
                </a:moveTo>
                <a:lnTo>
                  <a:pt x="1372565" y="1533193"/>
                </a:lnTo>
                <a:lnTo>
                  <a:pt x="1386897" y="1533193"/>
                </a:lnTo>
                <a:lnTo>
                  <a:pt x="1386897" y="1518847"/>
                </a:lnTo>
                <a:close/>
                <a:moveTo>
                  <a:pt x="1357772" y="1518847"/>
                </a:moveTo>
                <a:cubicBezTo>
                  <a:pt x="1357772" y="1533193"/>
                  <a:pt x="1357772" y="1533193"/>
                  <a:pt x="1343441" y="1533193"/>
                </a:cubicBezTo>
                <a:lnTo>
                  <a:pt x="1357772" y="1533193"/>
                </a:lnTo>
                <a:close/>
                <a:moveTo>
                  <a:pt x="317599" y="1518847"/>
                </a:moveTo>
                <a:cubicBezTo>
                  <a:pt x="317599" y="1526020"/>
                  <a:pt x="317599" y="1526020"/>
                  <a:pt x="317599" y="1526020"/>
                </a:cubicBezTo>
                <a:lnTo>
                  <a:pt x="317599" y="1526917"/>
                </a:lnTo>
                <a:cubicBezTo>
                  <a:pt x="317599" y="1527813"/>
                  <a:pt x="317599" y="1529607"/>
                  <a:pt x="317599" y="1533193"/>
                </a:cubicBezTo>
                <a:cubicBezTo>
                  <a:pt x="332393" y="1533193"/>
                  <a:pt x="332393" y="1533193"/>
                  <a:pt x="317599" y="1518847"/>
                </a:cubicBezTo>
                <a:close/>
                <a:moveTo>
                  <a:pt x="794692" y="1504038"/>
                </a:moveTo>
                <a:lnTo>
                  <a:pt x="794692" y="1518847"/>
                </a:lnTo>
                <a:cubicBezTo>
                  <a:pt x="794692" y="1504038"/>
                  <a:pt x="794692" y="1504038"/>
                  <a:pt x="809023" y="1504038"/>
                </a:cubicBezTo>
                <a:cubicBezTo>
                  <a:pt x="809023" y="1504038"/>
                  <a:pt x="800962" y="1504038"/>
                  <a:pt x="802977" y="1504038"/>
                </a:cubicBezTo>
                <a:close/>
                <a:moveTo>
                  <a:pt x="138191" y="1497986"/>
                </a:moveTo>
                <a:lnTo>
                  <a:pt x="138335" y="1498129"/>
                </a:lnTo>
                <a:lnTo>
                  <a:pt x="144237" y="1504038"/>
                </a:lnTo>
                <a:cubicBezTo>
                  <a:pt x="140654" y="1500452"/>
                  <a:pt x="138863" y="1498658"/>
                  <a:pt x="138191" y="1497986"/>
                </a:cubicBezTo>
                <a:close/>
                <a:moveTo>
                  <a:pt x="1314778" y="1489692"/>
                </a:moveTo>
                <a:lnTo>
                  <a:pt x="1314778" y="1491485"/>
                </a:lnTo>
                <a:lnTo>
                  <a:pt x="1314778" y="1502245"/>
                </a:lnTo>
                <a:lnTo>
                  <a:pt x="1314778" y="1504038"/>
                </a:lnTo>
                <a:lnTo>
                  <a:pt x="1329109" y="1504038"/>
                </a:lnTo>
                <a:lnTo>
                  <a:pt x="1329109" y="1489692"/>
                </a:lnTo>
                <a:lnTo>
                  <a:pt x="1327318" y="1489692"/>
                </a:lnTo>
                <a:cubicBezTo>
                  <a:pt x="1325526" y="1489692"/>
                  <a:pt x="1321944" y="1489692"/>
                  <a:pt x="1314778" y="1489692"/>
                </a:cubicBezTo>
                <a:close/>
                <a:moveTo>
                  <a:pt x="751236" y="1489692"/>
                </a:moveTo>
                <a:cubicBezTo>
                  <a:pt x="751236" y="1489692"/>
                  <a:pt x="751236" y="1489692"/>
                  <a:pt x="751236" y="1504038"/>
                </a:cubicBezTo>
                <a:cubicBezTo>
                  <a:pt x="751236" y="1504038"/>
                  <a:pt x="751236" y="1504038"/>
                  <a:pt x="751236" y="1518847"/>
                </a:cubicBezTo>
                <a:cubicBezTo>
                  <a:pt x="736442" y="1504038"/>
                  <a:pt x="751236" y="1518847"/>
                  <a:pt x="736442" y="1518847"/>
                </a:cubicBezTo>
                <a:lnTo>
                  <a:pt x="722111" y="1518847"/>
                </a:lnTo>
                <a:cubicBezTo>
                  <a:pt x="722111" y="1533193"/>
                  <a:pt x="736442" y="1533193"/>
                  <a:pt x="736442" y="1533193"/>
                </a:cubicBezTo>
                <a:lnTo>
                  <a:pt x="736442" y="1518847"/>
                </a:lnTo>
                <a:cubicBezTo>
                  <a:pt x="736442" y="1518847"/>
                  <a:pt x="736442" y="1518847"/>
                  <a:pt x="738291" y="1518847"/>
                </a:cubicBezTo>
                <a:lnTo>
                  <a:pt x="751236" y="1518847"/>
                </a:lnTo>
                <a:lnTo>
                  <a:pt x="765567" y="1518847"/>
                </a:lnTo>
                <a:lnTo>
                  <a:pt x="765567" y="1504038"/>
                </a:lnTo>
                <a:cubicBezTo>
                  <a:pt x="765567" y="1504038"/>
                  <a:pt x="765567" y="1504038"/>
                  <a:pt x="763776" y="1504038"/>
                </a:cubicBezTo>
                <a:lnTo>
                  <a:pt x="754819" y="1504038"/>
                </a:lnTo>
                <a:lnTo>
                  <a:pt x="751236" y="1504038"/>
                </a:lnTo>
                <a:cubicBezTo>
                  <a:pt x="751236" y="1504038"/>
                  <a:pt x="765567" y="1504038"/>
                  <a:pt x="765567" y="1489692"/>
                </a:cubicBezTo>
                <a:close/>
                <a:moveTo>
                  <a:pt x="1454367" y="1481549"/>
                </a:moveTo>
                <a:lnTo>
                  <a:pt x="1459015" y="1489692"/>
                </a:lnTo>
                <a:cubicBezTo>
                  <a:pt x="1451849" y="1489692"/>
                  <a:pt x="1451849" y="1486105"/>
                  <a:pt x="1453641" y="1482519"/>
                </a:cubicBezTo>
                <a:close/>
                <a:moveTo>
                  <a:pt x="144237" y="1475346"/>
                </a:moveTo>
                <a:cubicBezTo>
                  <a:pt x="144237" y="1475346"/>
                  <a:pt x="159031" y="1489692"/>
                  <a:pt x="144237" y="1475346"/>
                </a:cubicBezTo>
                <a:close/>
                <a:moveTo>
                  <a:pt x="1444684" y="1460999"/>
                </a:moveTo>
                <a:cubicBezTo>
                  <a:pt x="1444684" y="1460999"/>
                  <a:pt x="1444684" y="1460999"/>
                  <a:pt x="1430353" y="1475346"/>
                </a:cubicBezTo>
                <a:cubicBezTo>
                  <a:pt x="1430353" y="1475346"/>
                  <a:pt x="1438414" y="1475346"/>
                  <a:pt x="1436399" y="1475346"/>
                </a:cubicBezTo>
                <a:lnTo>
                  <a:pt x="1442893" y="1475346"/>
                </a:lnTo>
                <a:lnTo>
                  <a:pt x="1444684" y="1475346"/>
                </a:lnTo>
                <a:lnTo>
                  <a:pt x="1444684" y="1483639"/>
                </a:lnTo>
                <a:lnTo>
                  <a:pt x="1444684" y="1484312"/>
                </a:lnTo>
                <a:cubicBezTo>
                  <a:pt x="1444684" y="1486105"/>
                  <a:pt x="1444684" y="1489692"/>
                  <a:pt x="1444684" y="1489692"/>
                </a:cubicBezTo>
                <a:cubicBezTo>
                  <a:pt x="1430353" y="1489692"/>
                  <a:pt x="1430353" y="1504038"/>
                  <a:pt x="1430353" y="1504038"/>
                </a:cubicBezTo>
                <a:cubicBezTo>
                  <a:pt x="1444684" y="1504038"/>
                  <a:pt x="1444684" y="1489692"/>
                  <a:pt x="1444684" y="1489692"/>
                </a:cubicBezTo>
                <a:cubicBezTo>
                  <a:pt x="1444684" y="1489692"/>
                  <a:pt x="1444684" y="1489692"/>
                  <a:pt x="1446475" y="1489692"/>
                </a:cubicBezTo>
                <a:lnTo>
                  <a:pt x="1459015" y="1489692"/>
                </a:lnTo>
                <a:lnTo>
                  <a:pt x="1459015" y="1477139"/>
                </a:lnTo>
                <a:lnTo>
                  <a:pt x="1459015" y="1475346"/>
                </a:lnTo>
                <a:lnTo>
                  <a:pt x="1454367" y="1481549"/>
                </a:lnTo>
                <a:lnTo>
                  <a:pt x="1451850" y="1477139"/>
                </a:lnTo>
                <a:cubicBezTo>
                  <a:pt x="1448267" y="1475346"/>
                  <a:pt x="1444684" y="1475346"/>
                  <a:pt x="1444684" y="1475346"/>
                </a:cubicBezTo>
                <a:lnTo>
                  <a:pt x="1444684" y="1473552"/>
                </a:lnTo>
                <a:lnTo>
                  <a:pt x="1444684" y="1469966"/>
                </a:lnTo>
                <a:cubicBezTo>
                  <a:pt x="1444684" y="1469069"/>
                  <a:pt x="1444684" y="1468621"/>
                  <a:pt x="1444684" y="1469293"/>
                </a:cubicBezTo>
                <a:close/>
                <a:moveTo>
                  <a:pt x="259812" y="1460999"/>
                </a:moveTo>
                <a:cubicBezTo>
                  <a:pt x="259812" y="1460999"/>
                  <a:pt x="259812" y="1460999"/>
                  <a:pt x="259812" y="1475346"/>
                </a:cubicBezTo>
                <a:lnTo>
                  <a:pt x="274606" y="1475346"/>
                </a:lnTo>
                <a:cubicBezTo>
                  <a:pt x="274606" y="1460999"/>
                  <a:pt x="274606" y="1460999"/>
                  <a:pt x="259812" y="1460999"/>
                </a:cubicBezTo>
                <a:close/>
                <a:moveTo>
                  <a:pt x="129906" y="1460999"/>
                </a:moveTo>
                <a:lnTo>
                  <a:pt x="138191" y="1460999"/>
                </a:lnTo>
                <a:cubicBezTo>
                  <a:pt x="137519" y="1460999"/>
                  <a:pt x="137967" y="1460999"/>
                  <a:pt x="138863" y="1460999"/>
                </a:cubicBezTo>
                <a:lnTo>
                  <a:pt x="144237" y="1460999"/>
                </a:lnTo>
                <a:cubicBezTo>
                  <a:pt x="144237" y="1460999"/>
                  <a:pt x="144237" y="1460999"/>
                  <a:pt x="144237" y="1475346"/>
                </a:cubicBezTo>
                <a:cubicBezTo>
                  <a:pt x="144237" y="1475346"/>
                  <a:pt x="144237" y="1460999"/>
                  <a:pt x="129906" y="1460999"/>
                </a:cubicBezTo>
                <a:close/>
                <a:moveTo>
                  <a:pt x="115575" y="1460999"/>
                </a:moveTo>
                <a:cubicBezTo>
                  <a:pt x="129906" y="1475346"/>
                  <a:pt x="115575" y="1475346"/>
                  <a:pt x="115575" y="1460999"/>
                </a:cubicBezTo>
                <a:close/>
                <a:moveTo>
                  <a:pt x="115575" y="1460999"/>
                </a:moveTo>
                <a:lnTo>
                  <a:pt x="129906" y="1475346"/>
                </a:lnTo>
                <a:cubicBezTo>
                  <a:pt x="115575" y="1460999"/>
                  <a:pt x="129906" y="1475346"/>
                  <a:pt x="129906" y="1475346"/>
                </a:cubicBezTo>
                <a:cubicBezTo>
                  <a:pt x="115575" y="1475346"/>
                  <a:pt x="129906" y="1475346"/>
                  <a:pt x="115575" y="1460999"/>
                </a:cubicBezTo>
                <a:close/>
                <a:moveTo>
                  <a:pt x="115575" y="1460999"/>
                </a:moveTo>
                <a:lnTo>
                  <a:pt x="129906" y="1460999"/>
                </a:lnTo>
                <a:cubicBezTo>
                  <a:pt x="129906" y="1460999"/>
                  <a:pt x="129906" y="1460999"/>
                  <a:pt x="129906" y="1462793"/>
                </a:cubicBezTo>
                <a:lnTo>
                  <a:pt x="129906" y="1464586"/>
                </a:lnTo>
                <a:lnTo>
                  <a:pt x="129906" y="1466379"/>
                </a:lnTo>
                <a:lnTo>
                  <a:pt x="129906" y="1467052"/>
                </a:lnTo>
                <a:lnTo>
                  <a:pt x="129906" y="1475346"/>
                </a:lnTo>
                <a:cubicBezTo>
                  <a:pt x="129906" y="1475346"/>
                  <a:pt x="129906" y="1460999"/>
                  <a:pt x="115575" y="1460999"/>
                </a:cubicBezTo>
                <a:close/>
                <a:moveTo>
                  <a:pt x="1415559" y="1446190"/>
                </a:moveTo>
                <a:cubicBezTo>
                  <a:pt x="1415559" y="1446190"/>
                  <a:pt x="1415559" y="1446190"/>
                  <a:pt x="1415559" y="1448041"/>
                </a:cubicBezTo>
                <a:lnTo>
                  <a:pt x="1415559" y="1459148"/>
                </a:lnTo>
                <a:cubicBezTo>
                  <a:pt x="1415559" y="1460999"/>
                  <a:pt x="1415559" y="1460999"/>
                  <a:pt x="1415559" y="1460999"/>
                </a:cubicBezTo>
                <a:lnTo>
                  <a:pt x="1430353" y="1460999"/>
                </a:lnTo>
                <a:lnTo>
                  <a:pt x="1415559" y="1475346"/>
                </a:lnTo>
                <a:cubicBezTo>
                  <a:pt x="1415559" y="1475346"/>
                  <a:pt x="1430353" y="1475346"/>
                  <a:pt x="1430353" y="1460999"/>
                </a:cubicBezTo>
                <a:lnTo>
                  <a:pt x="1430353" y="1446190"/>
                </a:lnTo>
                <a:cubicBezTo>
                  <a:pt x="1430353" y="1446190"/>
                  <a:pt x="1430353" y="1446190"/>
                  <a:pt x="1415559" y="1460999"/>
                </a:cubicBezTo>
                <a:cubicBezTo>
                  <a:pt x="1430353" y="1446190"/>
                  <a:pt x="1430353" y="1446190"/>
                  <a:pt x="1415559" y="1446190"/>
                </a:cubicBezTo>
                <a:close/>
                <a:moveTo>
                  <a:pt x="1343441" y="1446190"/>
                </a:moveTo>
                <a:cubicBezTo>
                  <a:pt x="1343441" y="1446190"/>
                  <a:pt x="1329109" y="1446190"/>
                  <a:pt x="1329109" y="1460999"/>
                </a:cubicBezTo>
                <a:lnTo>
                  <a:pt x="1343441" y="1460999"/>
                </a:lnTo>
                <a:close/>
                <a:moveTo>
                  <a:pt x="144237" y="1446190"/>
                </a:moveTo>
                <a:lnTo>
                  <a:pt x="159031" y="1460999"/>
                </a:lnTo>
                <a:lnTo>
                  <a:pt x="144237" y="1460999"/>
                </a:lnTo>
                <a:cubicBezTo>
                  <a:pt x="144237" y="1460999"/>
                  <a:pt x="144237" y="1460999"/>
                  <a:pt x="144237" y="1459148"/>
                </a:cubicBezTo>
                <a:close/>
                <a:moveTo>
                  <a:pt x="202025" y="1431844"/>
                </a:moveTo>
                <a:cubicBezTo>
                  <a:pt x="202025" y="1431844"/>
                  <a:pt x="202025" y="1431844"/>
                  <a:pt x="216818" y="1446190"/>
                </a:cubicBezTo>
                <a:lnTo>
                  <a:pt x="216818" y="1431844"/>
                </a:lnTo>
                <a:cubicBezTo>
                  <a:pt x="216818" y="1431844"/>
                  <a:pt x="216818" y="1431844"/>
                  <a:pt x="202025" y="1431844"/>
                </a:cubicBezTo>
                <a:close/>
                <a:moveTo>
                  <a:pt x="144237" y="1431844"/>
                </a:moveTo>
                <a:cubicBezTo>
                  <a:pt x="144237" y="1431844"/>
                  <a:pt x="144237" y="1431844"/>
                  <a:pt x="144237" y="1446190"/>
                </a:cubicBezTo>
                <a:lnTo>
                  <a:pt x="129906" y="1446190"/>
                </a:lnTo>
                <a:cubicBezTo>
                  <a:pt x="129906" y="1446190"/>
                  <a:pt x="129906" y="1446190"/>
                  <a:pt x="144237" y="1431844"/>
                </a:cubicBezTo>
                <a:close/>
                <a:moveTo>
                  <a:pt x="144237" y="1431844"/>
                </a:moveTo>
                <a:lnTo>
                  <a:pt x="159031" y="1431844"/>
                </a:lnTo>
                <a:cubicBezTo>
                  <a:pt x="159031" y="1431844"/>
                  <a:pt x="159031" y="1431844"/>
                  <a:pt x="159031" y="1446190"/>
                </a:cubicBezTo>
                <a:cubicBezTo>
                  <a:pt x="159031" y="1431844"/>
                  <a:pt x="144237" y="1431844"/>
                  <a:pt x="144237" y="1431844"/>
                </a:cubicBezTo>
                <a:close/>
                <a:moveTo>
                  <a:pt x="1386897" y="1417498"/>
                </a:moveTo>
                <a:lnTo>
                  <a:pt x="1401228" y="1417498"/>
                </a:lnTo>
                <a:cubicBezTo>
                  <a:pt x="1401228" y="1417498"/>
                  <a:pt x="1401228" y="1431844"/>
                  <a:pt x="1386897" y="1431844"/>
                </a:cubicBezTo>
                <a:close/>
                <a:moveTo>
                  <a:pt x="1083629" y="1417498"/>
                </a:moveTo>
                <a:lnTo>
                  <a:pt x="1083629" y="1431844"/>
                </a:lnTo>
                <a:lnTo>
                  <a:pt x="1091914" y="1431844"/>
                </a:lnTo>
                <a:cubicBezTo>
                  <a:pt x="1091242" y="1431844"/>
                  <a:pt x="1091690" y="1431844"/>
                  <a:pt x="1092586" y="1431844"/>
                </a:cubicBezTo>
                <a:lnTo>
                  <a:pt x="1097960" y="1431844"/>
                </a:lnTo>
                <a:cubicBezTo>
                  <a:pt x="1097960" y="1431844"/>
                  <a:pt x="1097960" y="1431844"/>
                  <a:pt x="1083629" y="1446190"/>
                </a:cubicBezTo>
                <a:cubicBezTo>
                  <a:pt x="1083629" y="1446190"/>
                  <a:pt x="1083629" y="1446190"/>
                  <a:pt x="1085420" y="1446190"/>
                </a:cubicBezTo>
                <a:lnTo>
                  <a:pt x="1097960" y="1446190"/>
                </a:lnTo>
                <a:lnTo>
                  <a:pt x="1097960" y="1440811"/>
                </a:lnTo>
                <a:lnTo>
                  <a:pt x="1097960" y="1440138"/>
                </a:lnTo>
                <a:lnTo>
                  <a:pt x="1097960" y="1431844"/>
                </a:lnTo>
                <a:cubicBezTo>
                  <a:pt x="1083629" y="1431844"/>
                  <a:pt x="1083629" y="1417498"/>
                  <a:pt x="1083629" y="1417498"/>
                </a:cubicBezTo>
                <a:close/>
                <a:moveTo>
                  <a:pt x="520086" y="1417498"/>
                </a:moveTo>
                <a:cubicBezTo>
                  <a:pt x="520086" y="1431844"/>
                  <a:pt x="520086" y="1431844"/>
                  <a:pt x="534417" y="1431844"/>
                </a:cubicBezTo>
                <a:cubicBezTo>
                  <a:pt x="534417" y="1431844"/>
                  <a:pt x="520086" y="1431844"/>
                  <a:pt x="520086" y="1417498"/>
                </a:cubicBezTo>
                <a:close/>
                <a:moveTo>
                  <a:pt x="159031" y="1417498"/>
                </a:moveTo>
                <a:cubicBezTo>
                  <a:pt x="173362" y="1417498"/>
                  <a:pt x="173362" y="1431844"/>
                  <a:pt x="173362" y="1431844"/>
                </a:cubicBezTo>
                <a:close/>
                <a:moveTo>
                  <a:pt x="1791408" y="1403152"/>
                </a:moveTo>
                <a:lnTo>
                  <a:pt x="1805739" y="1403152"/>
                </a:lnTo>
                <a:cubicBezTo>
                  <a:pt x="1805739" y="1417498"/>
                  <a:pt x="1805739" y="1417498"/>
                  <a:pt x="1791408" y="1417498"/>
                </a:cubicBezTo>
                <a:close/>
                <a:moveTo>
                  <a:pt x="1401228" y="1403152"/>
                </a:moveTo>
                <a:cubicBezTo>
                  <a:pt x="1401228" y="1403152"/>
                  <a:pt x="1401228" y="1403152"/>
                  <a:pt x="1386897" y="1417498"/>
                </a:cubicBezTo>
                <a:cubicBezTo>
                  <a:pt x="1386897" y="1417498"/>
                  <a:pt x="1386897" y="1417498"/>
                  <a:pt x="1372565" y="1431844"/>
                </a:cubicBezTo>
                <a:cubicBezTo>
                  <a:pt x="1372565" y="1446190"/>
                  <a:pt x="1386897" y="1446190"/>
                  <a:pt x="1386897" y="1431844"/>
                </a:cubicBezTo>
                <a:cubicBezTo>
                  <a:pt x="1386897" y="1431844"/>
                  <a:pt x="1386897" y="1431844"/>
                  <a:pt x="1388688" y="1431844"/>
                </a:cubicBezTo>
                <a:cubicBezTo>
                  <a:pt x="1390480" y="1431844"/>
                  <a:pt x="1394063" y="1431844"/>
                  <a:pt x="1401228" y="1431844"/>
                </a:cubicBezTo>
                <a:cubicBezTo>
                  <a:pt x="1401228" y="1446190"/>
                  <a:pt x="1386897" y="1446190"/>
                  <a:pt x="1386897" y="1446190"/>
                </a:cubicBezTo>
                <a:cubicBezTo>
                  <a:pt x="1386897" y="1446190"/>
                  <a:pt x="1386897" y="1446190"/>
                  <a:pt x="1388688" y="1446190"/>
                </a:cubicBezTo>
                <a:lnTo>
                  <a:pt x="1399437" y="1446190"/>
                </a:lnTo>
                <a:cubicBezTo>
                  <a:pt x="1401228" y="1446190"/>
                  <a:pt x="1401228" y="1446190"/>
                  <a:pt x="1401228" y="1446190"/>
                </a:cubicBezTo>
                <a:lnTo>
                  <a:pt x="1401228" y="1431844"/>
                </a:lnTo>
                <a:cubicBezTo>
                  <a:pt x="1401228" y="1431844"/>
                  <a:pt x="1401228" y="1431844"/>
                  <a:pt x="1401228" y="1417498"/>
                </a:cubicBezTo>
                <a:close/>
                <a:moveTo>
                  <a:pt x="1386897" y="1403152"/>
                </a:moveTo>
                <a:cubicBezTo>
                  <a:pt x="1386897" y="1403152"/>
                  <a:pt x="1386897" y="1417498"/>
                  <a:pt x="1372565" y="1417498"/>
                </a:cubicBezTo>
                <a:cubicBezTo>
                  <a:pt x="1372565" y="1417498"/>
                  <a:pt x="1386897" y="1403152"/>
                  <a:pt x="1372565" y="1417498"/>
                </a:cubicBezTo>
                <a:cubicBezTo>
                  <a:pt x="1372565" y="1403152"/>
                  <a:pt x="1372565" y="1403152"/>
                  <a:pt x="1386897" y="1403152"/>
                </a:cubicBezTo>
                <a:close/>
                <a:moveTo>
                  <a:pt x="390180" y="1403152"/>
                </a:moveTo>
                <a:cubicBezTo>
                  <a:pt x="390180" y="1403152"/>
                  <a:pt x="404511" y="1403152"/>
                  <a:pt x="404511" y="1417498"/>
                </a:cubicBezTo>
                <a:cubicBezTo>
                  <a:pt x="404511" y="1403152"/>
                  <a:pt x="404511" y="1403152"/>
                  <a:pt x="390180" y="1403152"/>
                </a:cubicBezTo>
                <a:close/>
                <a:moveTo>
                  <a:pt x="346724" y="1403152"/>
                </a:moveTo>
                <a:cubicBezTo>
                  <a:pt x="361055" y="1417498"/>
                  <a:pt x="346724" y="1403152"/>
                  <a:pt x="346724" y="1403152"/>
                </a:cubicBezTo>
                <a:close/>
                <a:moveTo>
                  <a:pt x="1820071" y="1388343"/>
                </a:moveTo>
                <a:cubicBezTo>
                  <a:pt x="1820071" y="1388343"/>
                  <a:pt x="1820071" y="1388343"/>
                  <a:pt x="1820071" y="1403152"/>
                </a:cubicBezTo>
                <a:cubicBezTo>
                  <a:pt x="1820071" y="1403152"/>
                  <a:pt x="1820071" y="1403152"/>
                  <a:pt x="1805739" y="1417498"/>
                </a:cubicBezTo>
                <a:lnTo>
                  <a:pt x="1805739" y="1403152"/>
                </a:lnTo>
                <a:close/>
                <a:moveTo>
                  <a:pt x="1386897" y="1388343"/>
                </a:moveTo>
                <a:cubicBezTo>
                  <a:pt x="1386897" y="1388343"/>
                  <a:pt x="1386897" y="1388343"/>
                  <a:pt x="1386897" y="1390194"/>
                </a:cubicBezTo>
                <a:lnTo>
                  <a:pt x="1386897" y="1392045"/>
                </a:lnTo>
                <a:lnTo>
                  <a:pt x="1386897" y="1403152"/>
                </a:lnTo>
                <a:lnTo>
                  <a:pt x="1378611" y="1403152"/>
                </a:lnTo>
                <a:lnTo>
                  <a:pt x="1377939" y="1403152"/>
                </a:lnTo>
                <a:cubicBezTo>
                  <a:pt x="1376148" y="1403152"/>
                  <a:pt x="1372565" y="1403152"/>
                  <a:pt x="1372565" y="1403152"/>
                </a:cubicBezTo>
                <a:cubicBezTo>
                  <a:pt x="1386897" y="1403152"/>
                  <a:pt x="1386897" y="1388343"/>
                  <a:pt x="1386897" y="1388343"/>
                </a:cubicBezTo>
                <a:close/>
                <a:moveTo>
                  <a:pt x="1372565" y="1388343"/>
                </a:moveTo>
                <a:cubicBezTo>
                  <a:pt x="1372565" y="1388343"/>
                  <a:pt x="1372565" y="1388343"/>
                  <a:pt x="1372565" y="1403152"/>
                </a:cubicBezTo>
                <a:lnTo>
                  <a:pt x="1370716" y="1403152"/>
                </a:lnTo>
                <a:cubicBezTo>
                  <a:pt x="1368867" y="1403152"/>
                  <a:pt x="1365168" y="1403152"/>
                  <a:pt x="1357772" y="1403152"/>
                </a:cubicBezTo>
                <a:cubicBezTo>
                  <a:pt x="1357772" y="1403152"/>
                  <a:pt x="1357772" y="1403152"/>
                  <a:pt x="1357772" y="1417498"/>
                </a:cubicBezTo>
                <a:cubicBezTo>
                  <a:pt x="1372565" y="1417498"/>
                  <a:pt x="1372565" y="1403152"/>
                  <a:pt x="1372565" y="1403152"/>
                </a:cubicBezTo>
                <a:lnTo>
                  <a:pt x="1372565" y="1417498"/>
                </a:lnTo>
                <a:cubicBezTo>
                  <a:pt x="1386897" y="1417498"/>
                  <a:pt x="1386897" y="1417498"/>
                  <a:pt x="1386897" y="1403152"/>
                </a:cubicBezTo>
                <a:cubicBezTo>
                  <a:pt x="1386897" y="1403152"/>
                  <a:pt x="1386897" y="1403152"/>
                  <a:pt x="1401228" y="1388343"/>
                </a:cubicBezTo>
                <a:lnTo>
                  <a:pt x="1386897" y="1388343"/>
                </a:lnTo>
                <a:close/>
                <a:moveTo>
                  <a:pt x="1481899" y="1382291"/>
                </a:moveTo>
                <a:cubicBezTo>
                  <a:pt x="1479819" y="1382963"/>
                  <a:pt x="1477045" y="1384756"/>
                  <a:pt x="1473347" y="1388343"/>
                </a:cubicBezTo>
                <a:lnTo>
                  <a:pt x="1488140" y="1388343"/>
                </a:lnTo>
                <a:cubicBezTo>
                  <a:pt x="1488140" y="1388343"/>
                  <a:pt x="1488140" y="1380273"/>
                  <a:pt x="1481899" y="1382291"/>
                </a:cubicBezTo>
                <a:close/>
                <a:moveTo>
                  <a:pt x="1357772" y="1373997"/>
                </a:moveTo>
                <a:cubicBezTo>
                  <a:pt x="1357772" y="1373997"/>
                  <a:pt x="1357772" y="1373997"/>
                  <a:pt x="1343441" y="1388343"/>
                </a:cubicBezTo>
                <a:cubicBezTo>
                  <a:pt x="1343441" y="1373997"/>
                  <a:pt x="1357772" y="1373997"/>
                  <a:pt x="1357772" y="1373997"/>
                </a:cubicBezTo>
                <a:close/>
                <a:moveTo>
                  <a:pt x="216818" y="1373997"/>
                </a:moveTo>
                <a:lnTo>
                  <a:pt x="216818" y="1388343"/>
                </a:lnTo>
                <a:lnTo>
                  <a:pt x="216818" y="1403152"/>
                </a:lnTo>
                <a:cubicBezTo>
                  <a:pt x="216818" y="1403152"/>
                  <a:pt x="231149" y="1388343"/>
                  <a:pt x="216818" y="1388343"/>
                </a:cubicBezTo>
                <a:cubicBezTo>
                  <a:pt x="223984" y="1388343"/>
                  <a:pt x="227566" y="1388343"/>
                  <a:pt x="229358" y="1388343"/>
                </a:cubicBezTo>
                <a:lnTo>
                  <a:pt x="231149" y="1388343"/>
                </a:lnTo>
                <a:lnTo>
                  <a:pt x="231149" y="1373997"/>
                </a:lnTo>
                <a:cubicBezTo>
                  <a:pt x="231149" y="1373997"/>
                  <a:pt x="231149" y="1373997"/>
                  <a:pt x="216818" y="1373997"/>
                </a:cubicBezTo>
                <a:close/>
                <a:moveTo>
                  <a:pt x="1350607" y="1363237"/>
                </a:moveTo>
                <a:cubicBezTo>
                  <a:pt x="1347024" y="1363237"/>
                  <a:pt x="1343441" y="1366824"/>
                  <a:pt x="1343441" y="1373997"/>
                </a:cubicBezTo>
                <a:lnTo>
                  <a:pt x="1343441" y="1388343"/>
                </a:lnTo>
                <a:cubicBezTo>
                  <a:pt x="1343441" y="1388343"/>
                  <a:pt x="1357772" y="1388343"/>
                  <a:pt x="1357772" y="1373997"/>
                </a:cubicBezTo>
                <a:cubicBezTo>
                  <a:pt x="1357772" y="1366824"/>
                  <a:pt x="1354189" y="1363237"/>
                  <a:pt x="1350607" y="1363237"/>
                </a:cubicBezTo>
                <a:close/>
                <a:moveTo>
                  <a:pt x="1488140" y="1359650"/>
                </a:moveTo>
                <a:cubicBezTo>
                  <a:pt x="1488140" y="1359650"/>
                  <a:pt x="1488140" y="1359650"/>
                  <a:pt x="1473347" y="1373997"/>
                </a:cubicBezTo>
                <a:cubicBezTo>
                  <a:pt x="1473347" y="1373997"/>
                  <a:pt x="1488140" y="1373997"/>
                  <a:pt x="1488140" y="1359650"/>
                </a:cubicBezTo>
                <a:close/>
                <a:moveTo>
                  <a:pt x="1444684" y="1359650"/>
                </a:moveTo>
                <a:cubicBezTo>
                  <a:pt x="1444684" y="1359650"/>
                  <a:pt x="1444684" y="1367720"/>
                  <a:pt x="1444684" y="1365703"/>
                </a:cubicBezTo>
                <a:lnTo>
                  <a:pt x="1444684" y="1365927"/>
                </a:lnTo>
                <a:cubicBezTo>
                  <a:pt x="1444684" y="1367720"/>
                  <a:pt x="1444684" y="1365927"/>
                  <a:pt x="1444684" y="1367720"/>
                </a:cubicBezTo>
                <a:lnTo>
                  <a:pt x="1444684" y="1372203"/>
                </a:lnTo>
                <a:lnTo>
                  <a:pt x="1444684" y="1373997"/>
                </a:lnTo>
                <a:lnTo>
                  <a:pt x="1459015" y="1359650"/>
                </a:lnTo>
                <a:cubicBezTo>
                  <a:pt x="1444684" y="1359650"/>
                  <a:pt x="1459015" y="1359650"/>
                  <a:pt x="1444684" y="1359650"/>
                </a:cubicBezTo>
                <a:close/>
                <a:moveTo>
                  <a:pt x="1357772" y="1345304"/>
                </a:moveTo>
                <a:lnTo>
                  <a:pt x="1357772" y="1348891"/>
                </a:lnTo>
                <a:lnTo>
                  <a:pt x="1357772" y="1359650"/>
                </a:lnTo>
                <a:lnTo>
                  <a:pt x="1372565" y="1345304"/>
                </a:lnTo>
                <a:lnTo>
                  <a:pt x="1370716" y="1345304"/>
                </a:lnTo>
                <a:lnTo>
                  <a:pt x="1368867" y="1345304"/>
                </a:lnTo>
                <a:cubicBezTo>
                  <a:pt x="1368867" y="1345304"/>
                  <a:pt x="1365168" y="1345304"/>
                  <a:pt x="1357772" y="1345304"/>
                </a:cubicBezTo>
                <a:close/>
                <a:moveTo>
                  <a:pt x="231149" y="1345304"/>
                </a:moveTo>
                <a:lnTo>
                  <a:pt x="231149" y="1359650"/>
                </a:lnTo>
                <a:cubicBezTo>
                  <a:pt x="231149" y="1359650"/>
                  <a:pt x="231149" y="1359650"/>
                  <a:pt x="232941" y="1359650"/>
                </a:cubicBezTo>
                <a:lnTo>
                  <a:pt x="236524" y="1359650"/>
                </a:lnTo>
                <a:lnTo>
                  <a:pt x="237195" y="1359650"/>
                </a:lnTo>
                <a:lnTo>
                  <a:pt x="245481" y="1359650"/>
                </a:lnTo>
                <a:lnTo>
                  <a:pt x="245481" y="1345304"/>
                </a:lnTo>
                <a:lnTo>
                  <a:pt x="243690" y="1345304"/>
                </a:lnTo>
                <a:cubicBezTo>
                  <a:pt x="241898" y="1345304"/>
                  <a:pt x="238315" y="1345304"/>
                  <a:pt x="231149" y="1345304"/>
                </a:cubicBezTo>
                <a:close/>
                <a:moveTo>
                  <a:pt x="274606" y="1330495"/>
                </a:moveTo>
                <a:lnTo>
                  <a:pt x="274606" y="1345304"/>
                </a:lnTo>
                <a:lnTo>
                  <a:pt x="288937" y="1345304"/>
                </a:lnTo>
                <a:cubicBezTo>
                  <a:pt x="288937" y="1359650"/>
                  <a:pt x="288937" y="1359650"/>
                  <a:pt x="274606" y="1359650"/>
                </a:cubicBezTo>
                <a:lnTo>
                  <a:pt x="288937" y="1359650"/>
                </a:lnTo>
                <a:cubicBezTo>
                  <a:pt x="288937" y="1359650"/>
                  <a:pt x="288937" y="1359650"/>
                  <a:pt x="288937" y="1345304"/>
                </a:cubicBezTo>
                <a:cubicBezTo>
                  <a:pt x="288937" y="1345304"/>
                  <a:pt x="288937" y="1345304"/>
                  <a:pt x="288937" y="1343453"/>
                </a:cubicBezTo>
                <a:cubicBezTo>
                  <a:pt x="288937" y="1341602"/>
                  <a:pt x="288937" y="1337900"/>
                  <a:pt x="288937" y="1330495"/>
                </a:cubicBezTo>
                <a:lnTo>
                  <a:pt x="283563" y="1330495"/>
                </a:lnTo>
                <a:cubicBezTo>
                  <a:pt x="282667" y="1330495"/>
                  <a:pt x="282219" y="1330495"/>
                  <a:pt x="282891" y="1330495"/>
                </a:cubicBezTo>
                <a:close/>
                <a:moveTo>
                  <a:pt x="1415559" y="1301803"/>
                </a:moveTo>
                <a:lnTo>
                  <a:pt x="1415559" y="1316149"/>
                </a:lnTo>
                <a:cubicBezTo>
                  <a:pt x="1415559" y="1301803"/>
                  <a:pt x="1430353" y="1301803"/>
                  <a:pt x="1430353" y="1301803"/>
                </a:cubicBezTo>
                <a:close/>
                <a:moveTo>
                  <a:pt x="245481" y="1301803"/>
                </a:moveTo>
                <a:cubicBezTo>
                  <a:pt x="231149" y="1301803"/>
                  <a:pt x="245481" y="1316149"/>
                  <a:pt x="245481" y="1316149"/>
                </a:cubicBezTo>
                <a:cubicBezTo>
                  <a:pt x="245481" y="1316149"/>
                  <a:pt x="245481" y="1316149"/>
                  <a:pt x="245481" y="1301803"/>
                </a:cubicBezTo>
                <a:close/>
                <a:moveTo>
                  <a:pt x="1459015" y="1287457"/>
                </a:moveTo>
                <a:cubicBezTo>
                  <a:pt x="1459015" y="1287457"/>
                  <a:pt x="1459015" y="1287457"/>
                  <a:pt x="1459015" y="1289250"/>
                </a:cubicBezTo>
                <a:lnTo>
                  <a:pt x="1459015" y="1292837"/>
                </a:lnTo>
                <a:lnTo>
                  <a:pt x="1459015" y="1293509"/>
                </a:lnTo>
                <a:lnTo>
                  <a:pt x="1459015" y="1301803"/>
                </a:lnTo>
                <a:lnTo>
                  <a:pt x="1448267" y="1301803"/>
                </a:lnTo>
                <a:lnTo>
                  <a:pt x="1444684" y="1301803"/>
                </a:lnTo>
                <a:cubicBezTo>
                  <a:pt x="1444684" y="1301803"/>
                  <a:pt x="1444684" y="1301803"/>
                  <a:pt x="1444684" y="1316149"/>
                </a:cubicBezTo>
                <a:lnTo>
                  <a:pt x="1459015" y="1301803"/>
                </a:lnTo>
                <a:cubicBezTo>
                  <a:pt x="1459015" y="1301803"/>
                  <a:pt x="1459015" y="1305389"/>
                  <a:pt x="1459015" y="1307183"/>
                </a:cubicBezTo>
                <a:lnTo>
                  <a:pt x="1459015" y="1307855"/>
                </a:lnTo>
                <a:lnTo>
                  <a:pt x="1459015" y="1316149"/>
                </a:lnTo>
                <a:cubicBezTo>
                  <a:pt x="1459015" y="1316149"/>
                  <a:pt x="1459015" y="1316149"/>
                  <a:pt x="1473347" y="1316149"/>
                </a:cubicBezTo>
                <a:cubicBezTo>
                  <a:pt x="1473347" y="1316149"/>
                  <a:pt x="1473347" y="1316149"/>
                  <a:pt x="1473347" y="1317943"/>
                </a:cubicBezTo>
                <a:lnTo>
                  <a:pt x="1473347" y="1324443"/>
                </a:lnTo>
                <a:cubicBezTo>
                  <a:pt x="1473347" y="1322426"/>
                  <a:pt x="1473347" y="1330495"/>
                  <a:pt x="1473347" y="1330495"/>
                </a:cubicBezTo>
                <a:cubicBezTo>
                  <a:pt x="1473347" y="1330495"/>
                  <a:pt x="1473347" y="1330495"/>
                  <a:pt x="1488140" y="1316149"/>
                </a:cubicBezTo>
                <a:lnTo>
                  <a:pt x="1473347" y="1316149"/>
                </a:lnTo>
                <a:cubicBezTo>
                  <a:pt x="1473347" y="1316149"/>
                  <a:pt x="1473347" y="1316149"/>
                  <a:pt x="1473347" y="1301803"/>
                </a:cubicBezTo>
                <a:lnTo>
                  <a:pt x="1471555" y="1301803"/>
                </a:lnTo>
                <a:lnTo>
                  <a:pt x="1467972" y="1301803"/>
                </a:lnTo>
                <a:cubicBezTo>
                  <a:pt x="1467077" y="1301803"/>
                  <a:pt x="1466629" y="1301803"/>
                  <a:pt x="1467301" y="1301803"/>
                </a:cubicBezTo>
                <a:lnTo>
                  <a:pt x="1460807" y="1301803"/>
                </a:lnTo>
                <a:cubicBezTo>
                  <a:pt x="1459015" y="1301803"/>
                  <a:pt x="1459015" y="1301803"/>
                  <a:pt x="1459015" y="1301803"/>
                </a:cubicBezTo>
                <a:cubicBezTo>
                  <a:pt x="1459015" y="1287457"/>
                  <a:pt x="1459015" y="1287457"/>
                  <a:pt x="1473347" y="1287457"/>
                </a:cubicBezTo>
                <a:cubicBezTo>
                  <a:pt x="1473347" y="1287457"/>
                  <a:pt x="1473347" y="1287457"/>
                  <a:pt x="1459015" y="1287457"/>
                </a:cubicBezTo>
                <a:close/>
                <a:moveTo>
                  <a:pt x="1170078" y="1287457"/>
                </a:moveTo>
                <a:cubicBezTo>
                  <a:pt x="1170078" y="1301803"/>
                  <a:pt x="1170078" y="1301803"/>
                  <a:pt x="1155747" y="1301803"/>
                </a:cubicBezTo>
                <a:cubicBezTo>
                  <a:pt x="1155747" y="1301803"/>
                  <a:pt x="1155747" y="1301803"/>
                  <a:pt x="1170078" y="1301803"/>
                </a:cubicBezTo>
                <a:cubicBezTo>
                  <a:pt x="1170078" y="1291043"/>
                  <a:pt x="1170078" y="1296423"/>
                  <a:pt x="1170078" y="1293733"/>
                </a:cubicBezTo>
                <a:lnTo>
                  <a:pt x="1170078" y="1293509"/>
                </a:lnTo>
                <a:cubicBezTo>
                  <a:pt x="1170078" y="1294181"/>
                  <a:pt x="1170078" y="1293733"/>
                  <a:pt x="1170078" y="1292837"/>
                </a:cubicBezTo>
                <a:close/>
                <a:moveTo>
                  <a:pt x="303268" y="1287457"/>
                </a:moveTo>
                <a:lnTo>
                  <a:pt x="317599" y="1287457"/>
                </a:lnTo>
                <a:cubicBezTo>
                  <a:pt x="303268" y="1287457"/>
                  <a:pt x="303268" y="1287457"/>
                  <a:pt x="303268" y="1301803"/>
                </a:cubicBezTo>
                <a:close/>
                <a:moveTo>
                  <a:pt x="1378611" y="1281209"/>
                </a:moveTo>
                <a:cubicBezTo>
                  <a:pt x="1377939" y="1281903"/>
                  <a:pt x="1376148" y="1283755"/>
                  <a:pt x="1372565" y="1287457"/>
                </a:cubicBezTo>
                <a:cubicBezTo>
                  <a:pt x="1372565" y="1287457"/>
                  <a:pt x="1380627" y="1279127"/>
                  <a:pt x="1378611" y="1281209"/>
                </a:cubicBezTo>
                <a:close/>
                <a:moveTo>
                  <a:pt x="1849195" y="1272648"/>
                </a:moveTo>
                <a:cubicBezTo>
                  <a:pt x="1849195" y="1272648"/>
                  <a:pt x="1849195" y="1272648"/>
                  <a:pt x="1849195" y="1287457"/>
                </a:cubicBezTo>
                <a:cubicBezTo>
                  <a:pt x="1834864" y="1287457"/>
                  <a:pt x="1834864" y="1287457"/>
                  <a:pt x="1849195" y="1272648"/>
                </a:cubicBezTo>
                <a:close/>
                <a:moveTo>
                  <a:pt x="1588921" y="1272648"/>
                </a:moveTo>
                <a:lnTo>
                  <a:pt x="1574590" y="1287457"/>
                </a:lnTo>
                <a:cubicBezTo>
                  <a:pt x="1588921" y="1287457"/>
                  <a:pt x="1588921" y="1272648"/>
                  <a:pt x="1588921" y="1272648"/>
                </a:cubicBezTo>
                <a:close/>
                <a:moveTo>
                  <a:pt x="1386897" y="1272648"/>
                </a:moveTo>
                <a:cubicBezTo>
                  <a:pt x="1372565" y="1272648"/>
                  <a:pt x="1372565" y="1287457"/>
                  <a:pt x="1372565" y="1287457"/>
                </a:cubicBezTo>
                <a:cubicBezTo>
                  <a:pt x="1372565" y="1287457"/>
                  <a:pt x="1372565" y="1287457"/>
                  <a:pt x="1386897" y="1287457"/>
                </a:cubicBezTo>
                <a:close/>
                <a:moveTo>
                  <a:pt x="1329109" y="1272648"/>
                </a:moveTo>
                <a:lnTo>
                  <a:pt x="1329109" y="1274499"/>
                </a:lnTo>
                <a:lnTo>
                  <a:pt x="1329109" y="1279127"/>
                </a:lnTo>
                <a:cubicBezTo>
                  <a:pt x="1329109" y="1280052"/>
                  <a:pt x="1329109" y="1280052"/>
                  <a:pt x="1329109" y="1280052"/>
                </a:cubicBezTo>
                <a:lnTo>
                  <a:pt x="1329109" y="1280978"/>
                </a:lnTo>
                <a:cubicBezTo>
                  <a:pt x="1329109" y="1281903"/>
                  <a:pt x="1329109" y="1283755"/>
                  <a:pt x="1329109" y="1287457"/>
                </a:cubicBezTo>
                <a:cubicBezTo>
                  <a:pt x="1329109" y="1272648"/>
                  <a:pt x="1343441" y="1272648"/>
                  <a:pt x="1329109" y="1272648"/>
                </a:cubicBezTo>
                <a:close/>
                <a:moveTo>
                  <a:pt x="303268" y="1272648"/>
                </a:moveTo>
                <a:lnTo>
                  <a:pt x="303268" y="1281209"/>
                </a:lnTo>
                <a:cubicBezTo>
                  <a:pt x="303268" y="1279127"/>
                  <a:pt x="303268" y="1287457"/>
                  <a:pt x="303268" y="1287457"/>
                </a:cubicBezTo>
                <a:cubicBezTo>
                  <a:pt x="303268" y="1287457"/>
                  <a:pt x="295207" y="1287457"/>
                  <a:pt x="297222" y="1287457"/>
                </a:cubicBezTo>
                <a:lnTo>
                  <a:pt x="288937" y="1287457"/>
                </a:lnTo>
                <a:lnTo>
                  <a:pt x="303268" y="1301803"/>
                </a:lnTo>
                <a:cubicBezTo>
                  <a:pt x="288937" y="1301803"/>
                  <a:pt x="288937" y="1301803"/>
                  <a:pt x="288937" y="1301803"/>
                </a:cubicBezTo>
                <a:lnTo>
                  <a:pt x="288937" y="1316149"/>
                </a:lnTo>
                <a:lnTo>
                  <a:pt x="292520" y="1316149"/>
                </a:lnTo>
                <a:cubicBezTo>
                  <a:pt x="292520" y="1316149"/>
                  <a:pt x="296103" y="1316149"/>
                  <a:pt x="303268" y="1316149"/>
                </a:cubicBezTo>
                <a:cubicBezTo>
                  <a:pt x="303268" y="1316149"/>
                  <a:pt x="303268" y="1316149"/>
                  <a:pt x="317599" y="1316149"/>
                </a:cubicBezTo>
                <a:lnTo>
                  <a:pt x="303268" y="1301803"/>
                </a:lnTo>
                <a:cubicBezTo>
                  <a:pt x="303268" y="1301803"/>
                  <a:pt x="303268" y="1301803"/>
                  <a:pt x="305059" y="1301803"/>
                </a:cubicBezTo>
                <a:lnTo>
                  <a:pt x="311553" y="1301803"/>
                </a:lnTo>
                <a:cubicBezTo>
                  <a:pt x="310881" y="1301803"/>
                  <a:pt x="311329" y="1301803"/>
                  <a:pt x="312225" y="1301803"/>
                </a:cubicBezTo>
                <a:lnTo>
                  <a:pt x="317599" y="1301803"/>
                </a:lnTo>
                <a:lnTo>
                  <a:pt x="317599" y="1287457"/>
                </a:lnTo>
                <a:cubicBezTo>
                  <a:pt x="303268" y="1287457"/>
                  <a:pt x="303268" y="1287457"/>
                  <a:pt x="303268" y="1272648"/>
                </a:cubicBezTo>
                <a:close/>
                <a:moveTo>
                  <a:pt x="1675833" y="1258301"/>
                </a:moveTo>
                <a:cubicBezTo>
                  <a:pt x="1675833" y="1258301"/>
                  <a:pt x="1675833" y="1272648"/>
                  <a:pt x="1661502" y="1272648"/>
                </a:cubicBezTo>
                <a:cubicBezTo>
                  <a:pt x="1675833" y="1272648"/>
                  <a:pt x="1675833" y="1258301"/>
                  <a:pt x="1675833" y="1272648"/>
                </a:cubicBezTo>
                <a:cubicBezTo>
                  <a:pt x="1675833" y="1287457"/>
                  <a:pt x="1675833" y="1287457"/>
                  <a:pt x="1661502" y="1287457"/>
                </a:cubicBezTo>
                <a:lnTo>
                  <a:pt x="1675833" y="1287457"/>
                </a:lnTo>
                <a:cubicBezTo>
                  <a:pt x="1675833" y="1272648"/>
                  <a:pt x="1675833" y="1272648"/>
                  <a:pt x="1675833" y="1272648"/>
                </a:cubicBezTo>
                <a:cubicBezTo>
                  <a:pt x="1675833" y="1272648"/>
                  <a:pt x="1675833" y="1272648"/>
                  <a:pt x="1690165" y="1258301"/>
                </a:cubicBezTo>
                <a:close/>
                <a:moveTo>
                  <a:pt x="1560259" y="1258301"/>
                </a:moveTo>
                <a:cubicBezTo>
                  <a:pt x="1560259" y="1272648"/>
                  <a:pt x="1560259" y="1272648"/>
                  <a:pt x="1545927" y="1272648"/>
                </a:cubicBezTo>
                <a:close/>
                <a:moveTo>
                  <a:pt x="1545927" y="1258301"/>
                </a:moveTo>
                <a:lnTo>
                  <a:pt x="1545927" y="1260095"/>
                </a:lnTo>
                <a:cubicBezTo>
                  <a:pt x="1545927" y="1261888"/>
                  <a:pt x="1545927" y="1265475"/>
                  <a:pt x="1545927" y="1272648"/>
                </a:cubicBezTo>
                <a:cubicBezTo>
                  <a:pt x="1553093" y="1272648"/>
                  <a:pt x="1556676" y="1272648"/>
                  <a:pt x="1556676" y="1272648"/>
                </a:cubicBezTo>
                <a:lnTo>
                  <a:pt x="1560259" y="1272648"/>
                </a:lnTo>
                <a:lnTo>
                  <a:pt x="1560259" y="1276350"/>
                </a:lnTo>
                <a:cubicBezTo>
                  <a:pt x="1560259" y="1276350"/>
                  <a:pt x="1560259" y="1280052"/>
                  <a:pt x="1560259" y="1287457"/>
                </a:cubicBezTo>
                <a:cubicBezTo>
                  <a:pt x="1560259" y="1287457"/>
                  <a:pt x="1560259" y="1287457"/>
                  <a:pt x="1574590" y="1272648"/>
                </a:cubicBezTo>
                <a:lnTo>
                  <a:pt x="1572799" y="1272648"/>
                </a:lnTo>
                <a:lnTo>
                  <a:pt x="1562050" y="1272648"/>
                </a:lnTo>
                <a:cubicBezTo>
                  <a:pt x="1560259" y="1272648"/>
                  <a:pt x="1560259" y="1272648"/>
                  <a:pt x="1560259" y="1272648"/>
                </a:cubicBezTo>
                <a:lnTo>
                  <a:pt x="1560259" y="1258301"/>
                </a:lnTo>
                <a:cubicBezTo>
                  <a:pt x="1560259" y="1258301"/>
                  <a:pt x="1560259" y="1258301"/>
                  <a:pt x="1558467" y="1258301"/>
                </a:cubicBezTo>
                <a:cubicBezTo>
                  <a:pt x="1556676" y="1258301"/>
                  <a:pt x="1553093" y="1258301"/>
                  <a:pt x="1545927" y="1258301"/>
                </a:cubicBezTo>
                <a:close/>
                <a:moveTo>
                  <a:pt x="1847180" y="1252249"/>
                </a:moveTo>
                <a:cubicBezTo>
                  <a:pt x="1848299" y="1252921"/>
                  <a:pt x="1849195" y="1254715"/>
                  <a:pt x="1849195" y="1258301"/>
                </a:cubicBezTo>
                <a:lnTo>
                  <a:pt x="1843821" y="1256508"/>
                </a:lnTo>
                <a:lnTo>
                  <a:pt x="1843821" y="1256508"/>
                </a:lnTo>
                <a:lnTo>
                  <a:pt x="1845500" y="1252585"/>
                </a:lnTo>
                <a:close/>
                <a:moveTo>
                  <a:pt x="1646709" y="1243955"/>
                </a:moveTo>
                <a:cubicBezTo>
                  <a:pt x="1632377" y="1243955"/>
                  <a:pt x="1632377" y="1243955"/>
                  <a:pt x="1632377" y="1258301"/>
                </a:cubicBezTo>
                <a:close/>
                <a:moveTo>
                  <a:pt x="1415559" y="1243955"/>
                </a:moveTo>
                <a:cubicBezTo>
                  <a:pt x="1415559" y="1258301"/>
                  <a:pt x="1415559" y="1258301"/>
                  <a:pt x="1401228" y="1258301"/>
                </a:cubicBezTo>
                <a:cubicBezTo>
                  <a:pt x="1401228" y="1258301"/>
                  <a:pt x="1401228" y="1258301"/>
                  <a:pt x="1415559" y="1243955"/>
                </a:cubicBezTo>
                <a:close/>
                <a:moveTo>
                  <a:pt x="1343441" y="1243955"/>
                </a:moveTo>
                <a:cubicBezTo>
                  <a:pt x="1343441" y="1243955"/>
                  <a:pt x="1329109" y="1243955"/>
                  <a:pt x="1329109" y="1258301"/>
                </a:cubicBezTo>
                <a:cubicBezTo>
                  <a:pt x="1329109" y="1258301"/>
                  <a:pt x="1329109" y="1258301"/>
                  <a:pt x="1343441" y="1258301"/>
                </a:cubicBezTo>
                <a:cubicBezTo>
                  <a:pt x="1343441" y="1258301"/>
                  <a:pt x="1343441" y="1258301"/>
                  <a:pt x="1343441" y="1243955"/>
                </a:cubicBezTo>
                <a:close/>
                <a:moveTo>
                  <a:pt x="375387" y="1243955"/>
                </a:moveTo>
                <a:cubicBezTo>
                  <a:pt x="390180" y="1243955"/>
                  <a:pt x="390180" y="1243955"/>
                  <a:pt x="390180" y="1258301"/>
                </a:cubicBezTo>
                <a:cubicBezTo>
                  <a:pt x="390180" y="1265475"/>
                  <a:pt x="390180" y="1269061"/>
                  <a:pt x="390180" y="1269061"/>
                </a:cubicBezTo>
                <a:lnTo>
                  <a:pt x="390180" y="1272648"/>
                </a:lnTo>
                <a:cubicBezTo>
                  <a:pt x="390180" y="1272648"/>
                  <a:pt x="390180" y="1272648"/>
                  <a:pt x="375387" y="1272648"/>
                </a:cubicBezTo>
                <a:cubicBezTo>
                  <a:pt x="375387" y="1272648"/>
                  <a:pt x="375387" y="1272648"/>
                  <a:pt x="375387" y="1287457"/>
                </a:cubicBezTo>
                <a:lnTo>
                  <a:pt x="361055" y="1287457"/>
                </a:lnTo>
                <a:cubicBezTo>
                  <a:pt x="361055" y="1287457"/>
                  <a:pt x="361055" y="1287457"/>
                  <a:pt x="361055" y="1289250"/>
                </a:cubicBezTo>
                <a:lnTo>
                  <a:pt x="361055" y="1295751"/>
                </a:lnTo>
                <a:cubicBezTo>
                  <a:pt x="361055" y="1293733"/>
                  <a:pt x="361055" y="1301803"/>
                  <a:pt x="361055" y="1301803"/>
                </a:cubicBezTo>
                <a:cubicBezTo>
                  <a:pt x="361055" y="1301803"/>
                  <a:pt x="361055" y="1316149"/>
                  <a:pt x="375387" y="1316149"/>
                </a:cubicBezTo>
                <a:cubicBezTo>
                  <a:pt x="375387" y="1316149"/>
                  <a:pt x="375387" y="1316149"/>
                  <a:pt x="390180" y="1316149"/>
                </a:cubicBezTo>
                <a:lnTo>
                  <a:pt x="390180" y="1301803"/>
                </a:lnTo>
                <a:lnTo>
                  <a:pt x="381628" y="1301803"/>
                </a:lnTo>
                <a:lnTo>
                  <a:pt x="380934" y="1301803"/>
                </a:lnTo>
                <a:cubicBezTo>
                  <a:pt x="379085" y="1301803"/>
                  <a:pt x="375387" y="1301803"/>
                  <a:pt x="375387" y="1301803"/>
                </a:cubicBezTo>
                <a:lnTo>
                  <a:pt x="375387" y="1287457"/>
                </a:lnTo>
                <a:cubicBezTo>
                  <a:pt x="375387" y="1287457"/>
                  <a:pt x="390180" y="1301803"/>
                  <a:pt x="390180" y="1287457"/>
                </a:cubicBezTo>
                <a:cubicBezTo>
                  <a:pt x="390180" y="1287457"/>
                  <a:pt x="390180" y="1287457"/>
                  <a:pt x="391971" y="1287457"/>
                </a:cubicBezTo>
                <a:lnTo>
                  <a:pt x="402720" y="1287457"/>
                </a:lnTo>
                <a:lnTo>
                  <a:pt x="404511" y="1287457"/>
                </a:lnTo>
                <a:lnTo>
                  <a:pt x="404511" y="1272648"/>
                </a:lnTo>
                <a:lnTo>
                  <a:pt x="404511" y="1270854"/>
                </a:lnTo>
                <a:lnTo>
                  <a:pt x="404511" y="1260095"/>
                </a:lnTo>
                <a:cubicBezTo>
                  <a:pt x="404511" y="1258301"/>
                  <a:pt x="404511" y="1258301"/>
                  <a:pt x="404511" y="1258301"/>
                </a:cubicBezTo>
                <a:lnTo>
                  <a:pt x="390180" y="1258301"/>
                </a:lnTo>
                <a:lnTo>
                  <a:pt x="390180" y="1256508"/>
                </a:lnTo>
                <a:cubicBezTo>
                  <a:pt x="390180" y="1254715"/>
                  <a:pt x="390180" y="1251128"/>
                  <a:pt x="390180" y="1243955"/>
                </a:cubicBezTo>
                <a:close/>
                <a:moveTo>
                  <a:pt x="259812" y="1243955"/>
                </a:moveTo>
                <a:lnTo>
                  <a:pt x="259812" y="1258301"/>
                </a:lnTo>
                <a:lnTo>
                  <a:pt x="245481" y="1258301"/>
                </a:lnTo>
                <a:cubicBezTo>
                  <a:pt x="245481" y="1258301"/>
                  <a:pt x="245481" y="1258301"/>
                  <a:pt x="245481" y="1272648"/>
                </a:cubicBezTo>
                <a:cubicBezTo>
                  <a:pt x="245481" y="1272648"/>
                  <a:pt x="245481" y="1272648"/>
                  <a:pt x="245481" y="1287457"/>
                </a:cubicBezTo>
                <a:lnTo>
                  <a:pt x="259812" y="1287457"/>
                </a:lnTo>
                <a:lnTo>
                  <a:pt x="259812" y="1301803"/>
                </a:lnTo>
                <a:lnTo>
                  <a:pt x="274606" y="1301803"/>
                </a:lnTo>
                <a:lnTo>
                  <a:pt x="274606" y="1287457"/>
                </a:lnTo>
                <a:lnTo>
                  <a:pt x="270908" y="1287457"/>
                </a:lnTo>
                <a:cubicBezTo>
                  <a:pt x="270908" y="1287457"/>
                  <a:pt x="267209" y="1287457"/>
                  <a:pt x="259812" y="1287457"/>
                </a:cubicBezTo>
                <a:cubicBezTo>
                  <a:pt x="259812" y="1287457"/>
                  <a:pt x="259812" y="1287457"/>
                  <a:pt x="259812" y="1272648"/>
                </a:cubicBezTo>
                <a:lnTo>
                  <a:pt x="259812" y="1258301"/>
                </a:lnTo>
                <a:lnTo>
                  <a:pt x="274606" y="1258301"/>
                </a:lnTo>
                <a:lnTo>
                  <a:pt x="274606" y="1272648"/>
                </a:lnTo>
                <a:cubicBezTo>
                  <a:pt x="288937" y="1272648"/>
                  <a:pt x="288937" y="1272648"/>
                  <a:pt x="288937" y="1258301"/>
                </a:cubicBezTo>
                <a:lnTo>
                  <a:pt x="283563" y="1258301"/>
                </a:lnTo>
                <a:cubicBezTo>
                  <a:pt x="282667" y="1258301"/>
                  <a:pt x="282219" y="1258301"/>
                  <a:pt x="282891" y="1258301"/>
                </a:cubicBezTo>
                <a:lnTo>
                  <a:pt x="274606" y="1258301"/>
                </a:lnTo>
                <a:cubicBezTo>
                  <a:pt x="274606" y="1258301"/>
                  <a:pt x="274606" y="1243955"/>
                  <a:pt x="259812" y="1243955"/>
                </a:cubicBezTo>
                <a:close/>
                <a:moveTo>
                  <a:pt x="1632377" y="1229609"/>
                </a:moveTo>
                <a:cubicBezTo>
                  <a:pt x="1632377" y="1229609"/>
                  <a:pt x="1632377" y="1229609"/>
                  <a:pt x="1632377" y="1231403"/>
                </a:cubicBezTo>
                <a:cubicBezTo>
                  <a:pt x="1632377" y="1233196"/>
                  <a:pt x="1632377" y="1236782"/>
                  <a:pt x="1632377" y="1243955"/>
                </a:cubicBezTo>
                <a:cubicBezTo>
                  <a:pt x="1632377" y="1229609"/>
                  <a:pt x="1632377" y="1229609"/>
                  <a:pt x="1646709" y="1229609"/>
                </a:cubicBezTo>
                <a:close/>
                <a:moveTo>
                  <a:pt x="1618046" y="1229609"/>
                </a:moveTo>
                <a:cubicBezTo>
                  <a:pt x="1618046" y="1243955"/>
                  <a:pt x="1618046" y="1243955"/>
                  <a:pt x="1603715" y="1243955"/>
                </a:cubicBezTo>
                <a:cubicBezTo>
                  <a:pt x="1603715" y="1243955"/>
                  <a:pt x="1603715" y="1243955"/>
                  <a:pt x="1605506" y="1243955"/>
                </a:cubicBezTo>
                <a:lnTo>
                  <a:pt x="1612000" y="1243955"/>
                </a:lnTo>
                <a:cubicBezTo>
                  <a:pt x="1611328" y="1243955"/>
                  <a:pt x="1611776" y="1243955"/>
                  <a:pt x="1612672" y="1243955"/>
                </a:cubicBezTo>
                <a:lnTo>
                  <a:pt x="1616255" y="1243955"/>
                </a:lnTo>
                <a:lnTo>
                  <a:pt x="1618046" y="1243955"/>
                </a:lnTo>
                <a:close/>
                <a:moveTo>
                  <a:pt x="1545927" y="1229609"/>
                </a:moveTo>
                <a:cubicBezTo>
                  <a:pt x="1545927" y="1243955"/>
                  <a:pt x="1545927" y="1243955"/>
                  <a:pt x="1531134" y="1243955"/>
                </a:cubicBezTo>
                <a:cubicBezTo>
                  <a:pt x="1531134" y="1229609"/>
                  <a:pt x="1531134" y="1229609"/>
                  <a:pt x="1545927" y="1229609"/>
                </a:cubicBezTo>
                <a:close/>
                <a:moveTo>
                  <a:pt x="1430353" y="1229609"/>
                </a:moveTo>
                <a:cubicBezTo>
                  <a:pt x="1430353" y="1229609"/>
                  <a:pt x="1415559" y="1229609"/>
                  <a:pt x="1415559" y="1243955"/>
                </a:cubicBezTo>
                <a:cubicBezTo>
                  <a:pt x="1415559" y="1243955"/>
                  <a:pt x="1415559" y="1243955"/>
                  <a:pt x="1401228" y="1243955"/>
                </a:cubicBezTo>
                <a:cubicBezTo>
                  <a:pt x="1415559" y="1243955"/>
                  <a:pt x="1401228" y="1258301"/>
                  <a:pt x="1401228" y="1258301"/>
                </a:cubicBezTo>
                <a:lnTo>
                  <a:pt x="1415559" y="1258301"/>
                </a:lnTo>
                <a:lnTo>
                  <a:pt x="1415559" y="1243955"/>
                </a:lnTo>
                <a:cubicBezTo>
                  <a:pt x="1415559" y="1243955"/>
                  <a:pt x="1415559" y="1243955"/>
                  <a:pt x="1417408" y="1243955"/>
                </a:cubicBezTo>
                <a:lnTo>
                  <a:pt x="1430353" y="1243955"/>
                </a:lnTo>
                <a:close/>
                <a:moveTo>
                  <a:pt x="433174" y="1229609"/>
                </a:moveTo>
                <a:lnTo>
                  <a:pt x="447968" y="1243955"/>
                </a:lnTo>
                <a:cubicBezTo>
                  <a:pt x="447968" y="1243955"/>
                  <a:pt x="447968" y="1229609"/>
                  <a:pt x="433174" y="1229609"/>
                </a:cubicBezTo>
                <a:close/>
                <a:moveTo>
                  <a:pt x="1603484" y="1223362"/>
                </a:moveTo>
                <a:cubicBezTo>
                  <a:pt x="1603715" y="1224056"/>
                  <a:pt x="1603715" y="1225907"/>
                  <a:pt x="1603715" y="1229609"/>
                </a:cubicBezTo>
                <a:lnTo>
                  <a:pt x="1593063" y="1227832"/>
                </a:lnTo>
                <a:lnTo>
                  <a:pt x="1601866" y="1224056"/>
                </a:lnTo>
                <a:cubicBezTo>
                  <a:pt x="1602790" y="1223130"/>
                  <a:pt x="1603253" y="1222668"/>
                  <a:pt x="1603484" y="1223362"/>
                </a:cubicBezTo>
                <a:close/>
                <a:moveTo>
                  <a:pt x="1560259" y="1214800"/>
                </a:moveTo>
                <a:cubicBezTo>
                  <a:pt x="1560259" y="1214800"/>
                  <a:pt x="1560259" y="1229609"/>
                  <a:pt x="1545927" y="1229609"/>
                </a:cubicBezTo>
                <a:lnTo>
                  <a:pt x="1544078" y="1229609"/>
                </a:lnTo>
                <a:lnTo>
                  <a:pt x="1540380" y="1229609"/>
                </a:lnTo>
                <a:cubicBezTo>
                  <a:pt x="1539455" y="1229609"/>
                  <a:pt x="1538993" y="1229609"/>
                  <a:pt x="1539686" y="1229609"/>
                </a:cubicBezTo>
                <a:lnTo>
                  <a:pt x="1532983" y="1229609"/>
                </a:lnTo>
                <a:cubicBezTo>
                  <a:pt x="1531134" y="1229609"/>
                  <a:pt x="1531134" y="1229609"/>
                  <a:pt x="1531134" y="1229609"/>
                </a:cubicBezTo>
                <a:lnTo>
                  <a:pt x="1516803" y="1243955"/>
                </a:lnTo>
                <a:cubicBezTo>
                  <a:pt x="1531134" y="1243955"/>
                  <a:pt x="1531134" y="1229609"/>
                  <a:pt x="1531134" y="1229609"/>
                </a:cubicBezTo>
                <a:cubicBezTo>
                  <a:pt x="1531134" y="1229609"/>
                  <a:pt x="1531134" y="1229609"/>
                  <a:pt x="1531134" y="1243955"/>
                </a:cubicBezTo>
                <a:cubicBezTo>
                  <a:pt x="1531134" y="1243955"/>
                  <a:pt x="1531134" y="1243955"/>
                  <a:pt x="1545927" y="1243955"/>
                </a:cubicBezTo>
                <a:lnTo>
                  <a:pt x="1545927" y="1229609"/>
                </a:lnTo>
                <a:cubicBezTo>
                  <a:pt x="1545927" y="1229609"/>
                  <a:pt x="1545927" y="1229609"/>
                  <a:pt x="1560259" y="1229609"/>
                </a:cubicBezTo>
                <a:close/>
                <a:moveTo>
                  <a:pt x="1531134" y="1214800"/>
                </a:moveTo>
                <a:cubicBezTo>
                  <a:pt x="1531134" y="1214800"/>
                  <a:pt x="1516803" y="1214800"/>
                  <a:pt x="1516803" y="1229609"/>
                </a:cubicBezTo>
                <a:cubicBezTo>
                  <a:pt x="1516803" y="1214800"/>
                  <a:pt x="1516803" y="1214800"/>
                  <a:pt x="1531134" y="1214800"/>
                </a:cubicBezTo>
                <a:close/>
                <a:moveTo>
                  <a:pt x="1386897" y="1214800"/>
                </a:moveTo>
                <a:lnTo>
                  <a:pt x="1386897" y="1229609"/>
                </a:lnTo>
                <a:cubicBezTo>
                  <a:pt x="1372565" y="1229609"/>
                  <a:pt x="1372565" y="1229609"/>
                  <a:pt x="1372565" y="1243955"/>
                </a:cubicBezTo>
                <a:cubicBezTo>
                  <a:pt x="1372565" y="1243955"/>
                  <a:pt x="1372565" y="1243955"/>
                  <a:pt x="1372565" y="1258301"/>
                </a:cubicBezTo>
                <a:cubicBezTo>
                  <a:pt x="1372565" y="1258301"/>
                  <a:pt x="1372565" y="1258301"/>
                  <a:pt x="1386897" y="1243955"/>
                </a:cubicBezTo>
                <a:cubicBezTo>
                  <a:pt x="1401228" y="1243955"/>
                  <a:pt x="1401228" y="1229609"/>
                  <a:pt x="1401228" y="1229609"/>
                </a:cubicBezTo>
                <a:lnTo>
                  <a:pt x="1399437" y="1229609"/>
                </a:lnTo>
                <a:lnTo>
                  <a:pt x="1395854" y="1229609"/>
                </a:lnTo>
                <a:cubicBezTo>
                  <a:pt x="1394958" y="1229609"/>
                  <a:pt x="1394510" y="1229609"/>
                  <a:pt x="1395182" y="1229609"/>
                </a:cubicBezTo>
                <a:lnTo>
                  <a:pt x="1386897" y="1229609"/>
                </a:lnTo>
                <a:lnTo>
                  <a:pt x="1401228" y="1214800"/>
                </a:lnTo>
                <a:close/>
                <a:moveTo>
                  <a:pt x="404511" y="1214800"/>
                </a:moveTo>
                <a:cubicBezTo>
                  <a:pt x="418843" y="1214800"/>
                  <a:pt x="418843" y="1229609"/>
                  <a:pt x="418843" y="1229609"/>
                </a:cubicBezTo>
                <a:cubicBezTo>
                  <a:pt x="404511" y="1214800"/>
                  <a:pt x="404511" y="1214800"/>
                  <a:pt x="404511" y="1214800"/>
                </a:cubicBezTo>
                <a:close/>
                <a:moveTo>
                  <a:pt x="259812" y="1214800"/>
                </a:moveTo>
                <a:lnTo>
                  <a:pt x="259812" y="1229609"/>
                </a:lnTo>
                <a:cubicBezTo>
                  <a:pt x="274606" y="1243955"/>
                  <a:pt x="274606" y="1229609"/>
                  <a:pt x="274606" y="1229609"/>
                </a:cubicBezTo>
                <a:cubicBezTo>
                  <a:pt x="274606" y="1229609"/>
                  <a:pt x="274606" y="1229609"/>
                  <a:pt x="274606" y="1214800"/>
                </a:cubicBezTo>
                <a:cubicBezTo>
                  <a:pt x="274606" y="1214800"/>
                  <a:pt x="274606" y="1214800"/>
                  <a:pt x="259812" y="1214800"/>
                </a:cubicBezTo>
                <a:close/>
                <a:moveTo>
                  <a:pt x="1516803" y="1200454"/>
                </a:moveTo>
                <a:lnTo>
                  <a:pt x="1516803" y="1214800"/>
                </a:lnTo>
                <a:cubicBezTo>
                  <a:pt x="1516803" y="1214800"/>
                  <a:pt x="1516803" y="1214800"/>
                  <a:pt x="1502471" y="1229609"/>
                </a:cubicBezTo>
                <a:cubicBezTo>
                  <a:pt x="1502471" y="1229609"/>
                  <a:pt x="1502471" y="1229609"/>
                  <a:pt x="1504263" y="1229609"/>
                </a:cubicBezTo>
                <a:lnTo>
                  <a:pt x="1510757" y="1229609"/>
                </a:lnTo>
                <a:cubicBezTo>
                  <a:pt x="1510085" y="1229609"/>
                  <a:pt x="1510533" y="1229609"/>
                  <a:pt x="1511429" y="1229609"/>
                </a:cubicBezTo>
                <a:lnTo>
                  <a:pt x="1516803" y="1229609"/>
                </a:lnTo>
                <a:cubicBezTo>
                  <a:pt x="1516803" y="1229609"/>
                  <a:pt x="1531134" y="1229609"/>
                  <a:pt x="1531134" y="1214800"/>
                </a:cubicBezTo>
                <a:lnTo>
                  <a:pt x="1529343" y="1214800"/>
                </a:lnTo>
                <a:lnTo>
                  <a:pt x="1518594" y="1214800"/>
                </a:lnTo>
                <a:cubicBezTo>
                  <a:pt x="1516803" y="1214800"/>
                  <a:pt x="1516803" y="1214800"/>
                  <a:pt x="1516803" y="1214800"/>
                </a:cubicBezTo>
                <a:cubicBezTo>
                  <a:pt x="1516803" y="1200454"/>
                  <a:pt x="1531134" y="1200454"/>
                  <a:pt x="1531134" y="1200454"/>
                </a:cubicBezTo>
                <a:close/>
                <a:moveTo>
                  <a:pt x="490961" y="1200454"/>
                </a:moveTo>
                <a:lnTo>
                  <a:pt x="490961" y="1214800"/>
                </a:lnTo>
                <a:cubicBezTo>
                  <a:pt x="490961" y="1214800"/>
                  <a:pt x="490961" y="1214800"/>
                  <a:pt x="505755" y="1214800"/>
                </a:cubicBezTo>
                <a:cubicBezTo>
                  <a:pt x="490961" y="1214800"/>
                  <a:pt x="490961" y="1200454"/>
                  <a:pt x="490961" y="1200454"/>
                </a:cubicBezTo>
                <a:close/>
                <a:moveTo>
                  <a:pt x="1415559" y="1186108"/>
                </a:moveTo>
                <a:cubicBezTo>
                  <a:pt x="1415559" y="1200454"/>
                  <a:pt x="1401228" y="1200454"/>
                  <a:pt x="1401228" y="1200454"/>
                </a:cubicBezTo>
                <a:lnTo>
                  <a:pt x="1415559" y="1200454"/>
                </a:lnTo>
                <a:lnTo>
                  <a:pt x="1415559" y="1192160"/>
                </a:lnTo>
                <a:lnTo>
                  <a:pt x="1415559" y="1191488"/>
                </a:lnTo>
                <a:cubicBezTo>
                  <a:pt x="1415559" y="1189694"/>
                  <a:pt x="1415559" y="1186108"/>
                  <a:pt x="1415559" y="1186108"/>
                </a:cubicBezTo>
                <a:close/>
                <a:moveTo>
                  <a:pt x="317599" y="1186108"/>
                </a:moveTo>
                <a:lnTo>
                  <a:pt x="317599" y="1200454"/>
                </a:lnTo>
                <a:lnTo>
                  <a:pt x="317599" y="1214800"/>
                </a:lnTo>
                <a:cubicBezTo>
                  <a:pt x="317599" y="1214800"/>
                  <a:pt x="317599" y="1214800"/>
                  <a:pt x="317599" y="1229609"/>
                </a:cubicBezTo>
                <a:lnTo>
                  <a:pt x="315808" y="1229609"/>
                </a:lnTo>
                <a:lnTo>
                  <a:pt x="305059" y="1229609"/>
                </a:lnTo>
                <a:cubicBezTo>
                  <a:pt x="303268" y="1229609"/>
                  <a:pt x="303268" y="1229609"/>
                  <a:pt x="303268" y="1229609"/>
                </a:cubicBezTo>
                <a:cubicBezTo>
                  <a:pt x="303268" y="1229609"/>
                  <a:pt x="303268" y="1229609"/>
                  <a:pt x="303268" y="1214800"/>
                </a:cubicBezTo>
                <a:lnTo>
                  <a:pt x="299685" y="1214800"/>
                </a:lnTo>
                <a:lnTo>
                  <a:pt x="290728" y="1214800"/>
                </a:lnTo>
                <a:cubicBezTo>
                  <a:pt x="288937" y="1214800"/>
                  <a:pt x="288937" y="1214800"/>
                  <a:pt x="288937" y="1214800"/>
                </a:cubicBezTo>
                <a:cubicBezTo>
                  <a:pt x="288937" y="1214800"/>
                  <a:pt x="288937" y="1214800"/>
                  <a:pt x="288937" y="1229609"/>
                </a:cubicBezTo>
                <a:cubicBezTo>
                  <a:pt x="288937" y="1229609"/>
                  <a:pt x="288937" y="1229609"/>
                  <a:pt x="303268" y="1229609"/>
                </a:cubicBezTo>
                <a:cubicBezTo>
                  <a:pt x="303268" y="1229609"/>
                  <a:pt x="303268" y="1229609"/>
                  <a:pt x="303268" y="1243955"/>
                </a:cubicBezTo>
                <a:lnTo>
                  <a:pt x="303268" y="1258301"/>
                </a:lnTo>
                <a:cubicBezTo>
                  <a:pt x="317599" y="1258301"/>
                  <a:pt x="303268" y="1258301"/>
                  <a:pt x="317599" y="1258301"/>
                </a:cubicBezTo>
                <a:lnTo>
                  <a:pt x="317599" y="1243955"/>
                </a:lnTo>
                <a:cubicBezTo>
                  <a:pt x="317599" y="1243955"/>
                  <a:pt x="317599" y="1243955"/>
                  <a:pt x="317599" y="1229609"/>
                </a:cubicBezTo>
                <a:cubicBezTo>
                  <a:pt x="332393" y="1229609"/>
                  <a:pt x="317599" y="1214800"/>
                  <a:pt x="332393" y="1229609"/>
                </a:cubicBezTo>
                <a:lnTo>
                  <a:pt x="332393" y="1214800"/>
                </a:lnTo>
                <a:lnTo>
                  <a:pt x="332393" y="1200454"/>
                </a:lnTo>
                <a:cubicBezTo>
                  <a:pt x="332393" y="1200454"/>
                  <a:pt x="332393" y="1200454"/>
                  <a:pt x="332393" y="1198660"/>
                </a:cubicBezTo>
                <a:lnTo>
                  <a:pt x="332393" y="1196867"/>
                </a:lnTo>
                <a:cubicBezTo>
                  <a:pt x="332393" y="1196867"/>
                  <a:pt x="332393" y="1193281"/>
                  <a:pt x="332393" y="1186108"/>
                </a:cubicBezTo>
                <a:cubicBezTo>
                  <a:pt x="332393" y="1186108"/>
                  <a:pt x="332393" y="1186108"/>
                  <a:pt x="330544" y="1186108"/>
                </a:cubicBezTo>
                <a:lnTo>
                  <a:pt x="323840" y="1186108"/>
                </a:lnTo>
                <a:lnTo>
                  <a:pt x="323147" y="1186108"/>
                </a:lnTo>
                <a:cubicBezTo>
                  <a:pt x="321298" y="1186108"/>
                  <a:pt x="317599" y="1186108"/>
                  <a:pt x="317599" y="1186108"/>
                </a:cubicBezTo>
                <a:close/>
                <a:moveTo>
                  <a:pt x="1497260" y="1180891"/>
                </a:moveTo>
                <a:lnTo>
                  <a:pt x="1495306" y="1184314"/>
                </a:lnTo>
                <a:cubicBezTo>
                  <a:pt x="1491723" y="1186108"/>
                  <a:pt x="1488140" y="1186108"/>
                  <a:pt x="1488140" y="1186108"/>
                </a:cubicBezTo>
                <a:close/>
                <a:moveTo>
                  <a:pt x="1588921" y="1171761"/>
                </a:moveTo>
                <a:lnTo>
                  <a:pt x="1574590" y="1186108"/>
                </a:lnTo>
                <a:cubicBezTo>
                  <a:pt x="1560259" y="1200454"/>
                  <a:pt x="1560259" y="1200454"/>
                  <a:pt x="1560259" y="1200454"/>
                </a:cubicBezTo>
                <a:lnTo>
                  <a:pt x="1574590" y="1200454"/>
                </a:lnTo>
                <a:cubicBezTo>
                  <a:pt x="1574590" y="1200454"/>
                  <a:pt x="1578173" y="1200454"/>
                  <a:pt x="1579964" y="1200454"/>
                </a:cubicBezTo>
                <a:lnTo>
                  <a:pt x="1580636" y="1200454"/>
                </a:lnTo>
                <a:lnTo>
                  <a:pt x="1583106" y="1200454"/>
                </a:lnTo>
                <a:lnTo>
                  <a:pt x="1585338" y="1200454"/>
                </a:lnTo>
                <a:lnTo>
                  <a:pt x="1585396" y="1200454"/>
                </a:lnTo>
                <a:lnTo>
                  <a:pt x="1588921" y="1200454"/>
                </a:lnTo>
                <a:cubicBezTo>
                  <a:pt x="1588921" y="1200454"/>
                  <a:pt x="1574590" y="1214800"/>
                  <a:pt x="1588921" y="1214800"/>
                </a:cubicBezTo>
                <a:lnTo>
                  <a:pt x="1603715" y="1214800"/>
                </a:lnTo>
                <a:cubicBezTo>
                  <a:pt x="1596318" y="1222205"/>
                  <a:pt x="1592620" y="1225907"/>
                  <a:pt x="1592620" y="1227758"/>
                </a:cubicBezTo>
                <a:lnTo>
                  <a:pt x="1593063" y="1227832"/>
                </a:lnTo>
                <a:lnTo>
                  <a:pt x="1588921" y="1229609"/>
                </a:lnTo>
                <a:cubicBezTo>
                  <a:pt x="1588921" y="1229609"/>
                  <a:pt x="1588921" y="1229609"/>
                  <a:pt x="1590770" y="1229609"/>
                </a:cubicBezTo>
                <a:lnTo>
                  <a:pt x="1597474" y="1229609"/>
                </a:lnTo>
                <a:cubicBezTo>
                  <a:pt x="1596780" y="1229609"/>
                  <a:pt x="1597243" y="1229609"/>
                  <a:pt x="1598167" y="1229609"/>
                </a:cubicBezTo>
                <a:lnTo>
                  <a:pt x="1603715" y="1229609"/>
                </a:lnTo>
                <a:lnTo>
                  <a:pt x="1603715" y="1227758"/>
                </a:lnTo>
                <a:lnTo>
                  <a:pt x="1603715" y="1223130"/>
                </a:lnTo>
                <a:cubicBezTo>
                  <a:pt x="1603715" y="1221279"/>
                  <a:pt x="1603715" y="1223130"/>
                  <a:pt x="1603715" y="1221279"/>
                </a:cubicBezTo>
                <a:lnTo>
                  <a:pt x="1603715" y="1216651"/>
                </a:lnTo>
                <a:lnTo>
                  <a:pt x="1603715" y="1214800"/>
                </a:lnTo>
                <a:cubicBezTo>
                  <a:pt x="1603715" y="1214800"/>
                  <a:pt x="1603715" y="1214800"/>
                  <a:pt x="1603715" y="1200454"/>
                </a:cubicBezTo>
                <a:cubicBezTo>
                  <a:pt x="1603715" y="1200454"/>
                  <a:pt x="1603715" y="1200454"/>
                  <a:pt x="1603715" y="1198660"/>
                </a:cubicBezTo>
                <a:lnTo>
                  <a:pt x="1603715" y="1192160"/>
                </a:lnTo>
                <a:cubicBezTo>
                  <a:pt x="1603715" y="1192832"/>
                  <a:pt x="1603715" y="1192384"/>
                  <a:pt x="1603715" y="1191488"/>
                </a:cubicBezTo>
                <a:lnTo>
                  <a:pt x="1603715" y="1186108"/>
                </a:lnTo>
                <a:lnTo>
                  <a:pt x="1588921" y="1200454"/>
                </a:lnTo>
                <a:cubicBezTo>
                  <a:pt x="1588921" y="1200454"/>
                  <a:pt x="1588921" y="1200454"/>
                  <a:pt x="1588921" y="1186108"/>
                </a:cubicBezTo>
                <a:close/>
                <a:moveTo>
                  <a:pt x="1574590" y="1171761"/>
                </a:moveTo>
                <a:cubicBezTo>
                  <a:pt x="1560259" y="1171761"/>
                  <a:pt x="1560259" y="1171761"/>
                  <a:pt x="1560259" y="1186108"/>
                </a:cubicBezTo>
                <a:cubicBezTo>
                  <a:pt x="1560259" y="1171761"/>
                  <a:pt x="1574590" y="1171761"/>
                  <a:pt x="1574590" y="1171761"/>
                </a:cubicBezTo>
                <a:close/>
                <a:moveTo>
                  <a:pt x="1516803" y="1171761"/>
                </a:moveTo>
                <a:cubicBezTo>
                  <a:pt x="1502471" y="1171761"/>
                  <a:pt x="1502471" y="1186108"/>
                  <a:pt x="1502471" y="1186108"/>
                </a:cubicBezTo>
                <a:cubicBezTo>
                  <a:pt x="1502471" y="1171761"/>
                  <a:pt x="1502471" y="1171761"/>
                  <a:pt x="1516803" y="1171761"/>
                </a:cubicBezTo>
                <a:close/>
                <a:moveTo>
                  <a:pt x="1502471" y="1171761"/>
                </a:moveTo>
                <a:cubicBezTo>
                  <a:pt x="1502471" y="1171761"/>
                  <a:pt x="1502471" y="1175348"/>
                  <a:pt x="1500680" y="1178934"/>
                </a:cubicBezTo>
                <a:lnTo>
                  <a:pt x="1497260" y="1180891"/>
                </a:lnTo>
                <a:close/>
                <a:moveTo>
                  <a:pt x="1357772" y="1171761"/>
                </a:moveTo>
                <a:cubicBezTo>
                  <a:pt x="1357772" y="1171761"/>
                  <a:pt x="1357772" y="1171761"/>
                  <a:pt x="1343441" y="1186108"/>
                </a:cubicBezTo>
                <a:cubicBezTo>
                  <a:pt x="1343441" y="1186108"/>
                  <a:pt x="1343441" y="1194177"/>
                  <a:pt x="1343441" y="1192160"/>
                </a:cubicBezTo>
                <a:lnTo>
                  <a:pt x="1343441" y="1200454"/>
                </a:lnTo>
                <a:cubicBezTo>
                  <a:pt x="1357772" y="1186108"/>
                  <a:pt x="1357772" y="1186108"/>
                  <a:pt x="1357772" y="1200454"/>
                </a:cubicBezTo>
                <a:lnTo>
                  <a:pt x="1357772" y="1214800"/>
                </a:lnTo>
                <a:cubicBezTo>
                  <a:pt x="1357772" y="1214800"/>
                  <a:pt x="1357772" y="1214800"/>
                  <a:pt x="1359621" y="1214800"/>
                </a:cubicBezTo>
                <a:lnTo>
                  <a:pt x="1372565" y="1214800"/>
                </a:lnTo>
                <a:lnTo>
                  <a:pt x="1372565" y="1200454"/>
                </a:lnTo>
                <a:lnTo>
                  <a:pt x="1386897" y="1186108"/>
                </a:lnTo>
                <a:lnTo>
                  <a:pt x="1372565" y="1186108"/>
                </a:lnTo>
                <a:cubicBezTo>
                  <a:pt x="1386897" y="1186108"/>
                  <a:pt x="1372565" y="1200454"/>
                  <a:pt x="1372565" y="1200454"/>
                </a:cubicBezTo>
                <a:cubicBezTo>
                  <a:pt x="1365168" y="1200454"/>
                  <a:pt x="1361470" y="1200454"/>
                  <a:pt x="1361470" y="1200454"/>
                </a:cubicBezTo>
                <a:lnTo>
                  <a:pt x="1357772" y="1200454"/>
                </a:lnTo>
                <a:lnTo>
                  <a:pt x="1357772" y="1186108"/>
                </a:lnTo>
                <a:close/>
                <a:moveTo>
                  <a:pt x="303268" y="1171761"/>
                </a:moveTo>
                <a:cubicBezTo>
                  <a:pt x="303268" y="1171761"/>
                  <a:pt x="303268" y="1171761"/>
                  <a:pt x="303268" y="1186108"/>
                </a:cubicBezTo>
                <a:cubicBezTo>
                  <a:pt x="317599" y="1186108"/>
                  <a:pt x="317599" y="1186108"/>
                  <a:pt x="303268" y="1171761"/>
                </a:cubicBezTo>
                <a:close/>
                <a:moveTo>
                  <a:pt x="1551973" y="1165514"/>
                </a:moveTo>
                <a:cubicBezTo>
                  <a:pt x="1551302" y="1166208"/>
                  <a:pt x="1549510" y="1168059"/>
                  <a:pt x="1545927" y="1171761"/>
                </a:cubicBezTo>
                <a:cubicBezTo>
                  <a:pt x="1545927" y="1171761"/>
                  <a:pt x="1553989" y="1163431"/>
                  <a:pt x="1551973" y="1165514"/>
                </a:cubicBezTo>
                <a:close/>
                <a:moveTo>
                  <a:pt x="1646709" y="1156952"/>
                </a:moveTo>
                <a:cubicBezTo>
                  <a:pt x="1646709" y="1156952"/>
                  <a:pt x="1632377" y="1171761"/>
                  <a:pt x="1646709" y="1156952"/>
                </a:cubicBezTo>
                <a:close/>
                <a:moveTo>
                  <a:pt x="1574590" y="1156952"/>
                </a:moveTo>
                <a:cubicBezTo>
                  <a:pt x="1560259" y="1171761"/>
                  <a:pt x="1560259" y="1171761"/>
                  <a:pt x="1560259" y="1171761"/>
                </a:cubicBezTo>
                <a:cubicBezTo>
                  <a:pt x="1560259" y="1156952"/>
                  <a:pt x="1574590" y="1156952"/>
                  <a:pt x="1574590" y="1156952"/>
                </a:cubicBezTo>
                <a:close/>
                <a:moveTo>
                  <a:pt x="1488140" y="1156952"/>
                </a:moveTo>
                <a:cubicBezTo>
                  <a:pt x="1488140" y="1171761"/>
                  <a:pt x="1488140" y="1171761"/>
                  <a:pt x="1473347" y="1171761"/>
                </a:cubicBezTo>
                <a:cubicBezTo>
                  <a:pt x="1473347" y="1171761"/>
                  <a:pt x="1473347" y="1171761"/>
                  <a:pt x="1475196" y="1171761"/>
                </a:cubicBezTo>
                <a:cubicBezTo>
                  <a:pt x="1477045" y="1171761"/>
                  <a:pt x="1480743" y="1171761"/>
                  <a:pt x="1488140" y="1171761"/>
                </a:cubicBezTo>
                <a:cubicBezTo>
                  <a:pt x="1488140" y="1171761"/>
                  <a:pt x="1488140" y="1171761"/>
                  <a:pt x="1488140" y="1186108"/>
                </a:cubicBezTo>
                <a:lnTo>
                  <a:pt x="1496425" y="1186108"/>
                </a:lnTo>
                <a:cubicBezTo>
                  <a:pt x="1495753" y="1186108"/>
                  <a:pt x="1496201" y="1186108"/>
                  <a:pt x="1497097" y="1186108"/>
                </a:cubicBezTo>
                <a:lnTo>
                  <a:pt x="1502471" y="1186108"/>
                </a:lnTo>
                <a:cubicBezTo>
                  <a:pt x="1502471" y="1186108"/>
                  <a:pt x="1488140" y="1186108"/>
                  <a:pt x="1502471" y="1200454"/>
                </a:cubicBezTo>
                <a:cubicBezTo>
                  <a:pt x="1502471" y="1200454"/>
                  <a:pt x="1502471" y="1200454"/>
                  <a:pt x="1502471" y="1186108"/>
                </a:cubicBezTo>
                <a:cubicBezTo>
                  <a:pt x="1502471" y="1186108"/>
                  <a:pt x="1502471" y="1186108"/>
                  <a:pt x="1516803" y="1171761"/>
                </a:cubicBezTo>
                <a:lnTo>
                  <a:pt x="1504263" y="1171761"/>
                </a:lnTo>
                <a:cubicBezTo>
                  <a:pt x="1502471" y="1171761"/>
                  <a:pt x="1502471" y="1171761"/>
                  <a:pt x="1502471" y="1171761"/>
                </a:cubicBezTo>
                <a:cubicBezTo>
                  <a:pt x="1502471" y="1171761"/>
                  <a:pt x="1502471" y="1171761"/>
                  <a:pt x="1516803" y="1156952"/>
                </a:cubicBezTo>
                <a:cubicBezTo>
                  <a:pt x="1516803" y="1156952"/>
                  <a:pt x="1502471" y="1156952"/>
                  <a:pt x="1502471" y="1171761"/>
                </a:cubicBezTo>
                <a:lnTo>
                  <a:pt x="1489931" y="1171761"/>
                </a:lnTo>
                <a:cubicBezTo>
                  <a:pt x="1488140" y="1171761"/>
                  <a:pt x="1488140" y="1171761"/>
                  <a:pt x="1488140" y="1171761"/>
                </a:cubicBezTo>
                <a:cubicBezTo>
                  <a:pt x="1502471" y="1156952"/>
                  <a:pt x="1502471" y="1156952"/>
                  <a:pt x="1502471" y="1156952"/>
                </a:cubicBezTo>
                <a:lnTo>
                  <a:pt x="1488140" y="1171761"/>
                </a:lnTo>
                <a:close/>
                <a:moveTo>
                  <a:pt x="288937" y="1156952"/>
                </a:moveTo>
                <a:cubicBezTo>
                  <a:pt x="274606" y="1156952"/>
                  <a:pt x="274606" y="1156952"/>
                  <a:pt x="288937" y="1171761"/>
                </a:cubicBezTo>
                <a:lnTo>
                  <a:pt x="274606" y="1171761"/>
                </a:lnTo>
                <a:lnTo>
                  <a:pt x="288937" y="1186108"/>
                </a:lnTo>
                <a:cubicBezTo>
                  <a:pt x="288937" y="1186108"/>
                  <a:pt x="280876" y="1186108"/>
                  <a:pt x="282891" y="1186108"/>
                </a:cubicBezTo>
                <a:lnTo>
                  <a:pt x="276397" y="1186108"/>
                </a:lnTo>
                <a:cubicBezTo>
                  <a:pt x="274606" y="1186108"/>
                  <a:pt x="274606" y="1186108"/>
                  <a:pt x="274606" y="1186108"/>
                </a:cubicBezTo>
                <a:cubicBezTo>
                  <a:pt x="274606" y="1186108"/>
                  <a:pt x="274606" y="1186108"/>
                  <a:pt x="274606" y="1200454"/>
                </a:cubicBezTo>
                <a:lnTo>
                  <a:pt x="288937" y="1200454"/>
                </a:lnTo>
                <a:cubicBezTo>
                  <a:pt x="288937" y="1200454"/>
                  <a:pt x="274606" y="1186108"/>
                  <a:pt x="288937" y="1186108"/>
                </a:cubicBezTo>
                <a:lnTo>
                  <a:pt x="288937" y="1171761"/>
                </a:lnTo>
                <a:close/>
                <a:moveTo>
                  <a:pt x="1574590" y="1142606"/>
                </a:moveTo>
                <a:lnTo>
                  <a:pt x="1560259" y="1156952"/>
                </a:lnTo>
                <a:cubicBezTo>
                  <a:pt x="1545927" y="1156952"/>
                  <a:pt x="1545927" y="1156952"/>
                  <a:pt x="1545927" y="1171761"/>
                </a:cubicBezTo>
                <a:lnTo>
                  <a:pt x="1560259" y="1171761"/>
                </a:lnTo>
                <a:lnTo>
                  <a:pt x="1574590" y="1156952"/>
                </a:lnTo>
                <a:cubicBezTo>
                  <a:pt x="1560259" y="1156952"/>
                  <a:pt x="1560259" y="1156952"/>
                  <a:pt x="1560259" y="1171761"/>
                </a:cubicBezTo>
                <a:lnTo>
                  <a:pt x="1560259" y="1156952"/>
                </a:lnTo>
                <a:cubicBezTo>
                  <a:pt x="1560259" y="1156952"/>
                  <a:pt x="1574590" y="1156952"/>
                  <a:pt x="1574590" y="1142606"/>
                </a:cubicBezTo>
                <a:close/>
                <a:moveTo>
                  <a:pt x="1357772" y="1142606"/>
                </a:moveTo>
                <a:cubicBezTo>
                  <a:pt x="1357772" y="1142606"/>
                  <a:pt x="1357772" y="1156952"/>
                  <a:pt x="1343441" y="1156952"/>
                </a:cubicBezTo>
                <a:lnTo>
                  <a:pt x="1357772" y="1156952"/>
                </a:lnTo>
                <a:cubicBezTo>
                  <a:pt x="1357772" y="1156952"/>
                  <a:pt x="1357772" y="1156952"/>
                  <a:pt x="1357772" y="1142606"/>
                </a:cubicBezTo>
                <a:close/>
                <a:moveTo>
                  <a:pt x="1464227" y="1133477"/>
                </a:moveTo>
                <a:lnTo>
                  <a:pt x="1459015" y="1142606"/>
                </a:lnTo>
                <a:cubicBezTo>
                  <a:pt x="1459015" y="1142606"/>
                  <a:pt x="1459015" y="1139020"/>
                  <a:pt x="1460807" y="1135433"/>
                </a:cubicBezTo>
                <a:close/>
                <a:moveTo>
                  <a:pt x="1560259" y="1128260"/>
                </a:moveTo>
                <a:cubicBezTo>
                  <a:pt x="1560259" y="1142606"/>
                  <a:pt x="1560259" y="1142606"/>
                  <a:pt x="1545927" y="1142606"/>
                </a:cubicBezTo>
                <a:cubicBezTo>
                  <a:pt x="1560259" y="1142606"/>
                  <a:pt x="1560259" y="1128260"/>
                  <a:pt x="1560259" y="1128260"/>
                </a:cubicBezTo>
                <a:close/>
                <a:moveTo>
                  <a:pt x="1473347" y="1128260"/>
                </a:moveTo>
                <a:lnTo>
                  <a:pt x="1464227" y="1133477"/>
                </a:lnTo>
                <a:lnTo>
                  <a:pt x="1466181" y="1130054"/>
                </a:lnTo>
                <a:cubicBezTo>
                  <a:pt x="1469764" y="1128260"/>
                  <a:pt x="1473347" y="1128260"/>
                  <a:pt x="1473347" y="1128260"/>
                </a:cubicBezTo>
                <a:close/>
                <a:moveTo>
                  <a:pt x="1473347" y="1128260"/>
                </a:moveTo>
                <a:lnTo>
                  <a:pt x="1488140" y="1128260"/>
                </a:lnTo>
                <a:cubicBezTo>
                  <a:pt x="1488140" y="1128260"/>
                  <a:pt x="1488140" y="1128260"/>
                  <a:pt x="1473347" y="1142606"/>
                </a:cubicBezTo>
                <a:close/>
                <a:moveTo>
                  <a:pt x="1227866" y="1128260"/>
                </a:moveTo>
                <a:lnTo>
                  <a:pt x="1227866" y="1130054"/>
                </a:lnTo>
                <a:lnTo>
                  <a:pt x="1227866" y="1133640"/>
                </a:lnTo>
                <a:lnTo>
                  <a:pt x="1227866" y="1134313"/>
                </a:lnTo>
                <a:lnTo>
                  <a:pt x="1227866" y="1142606"/>
                </a:lnTo>
                <a:cubicBezTo>
                  <a:pt x="1227866" y="1128260"/>
                  <a:pt x="1227866" y="1128260"/>
                  <a:pt x="1242197" y="1128260"/>
                </a:cubicBezTo>
                <a:close/>
                <a:moveTo>
                  <a:pt x="332393" y="1128260"/>
                </a:moveTo>
                <a:lnTo>
                  <a:pt x="346724" y="1128260"/>
                </a:lnTo>
                <a:cubicBezTo>
                  <a:pt x="361055" y="1128260"/>
                  <a:pt x="361055" y="1142606"/>
                  <a:pt x="361055" y="1142606"/>
                </a:cubicBezTo>
                <a:cubicBezTo>
                  <a:pt x="361055" y="1142606"/>
                  <a:pt x="361055" y="1142606"/>
                  <a:pt x="346724" y="1142606"/>
                </a:cubicBezTo>
                <a:cubicBezTo>
                  <a:pt x="346724" y="1128260"/>
                  <a:pt x="346724" y="1128260"/>
                  <a:pt x="332393" y="1128260"/>
                </a:cubicBezTo>
                <a:close/>
                <a:moveTo>
                  <a:pt x="1487909" y="1122208"/>
                </a:moveTo>
                <a:cubicBezTo>
                  <a:pt x="1487215" y="1120190"/>
                  <a:pt x="1484442" y="1128260"/>
                  <a:pt x="1473347" y="1128260"/>
                </a:cubicBezTo>
                <a:cubicBezTo>
                  <a:pt x="1459015" y="1128260"/>
                  <a:pt x="1473347" y="1128260"/>
                  <a:pt x="1459015" y="1128260"/>
                </a:cubicBezTo>
                <a:cubicBezTo>
                  <a:pt x="1459015" y="1128260"/>
                  <a:pt x="1459015" y="1128260"/>
                  <a:pt x="1459015" y="1130054"/>
                </a:cubicBezTo>
                <a:lnTo>
                  <a:pt x="1459015" y="1131847"/>
                </a:lnTo>
                <a:lnTo>
                  <a:pt x="1459015" y="1142606"/>
                </a:lnTo>
                <a:cubicBezTo>
                  <a:pt x="1459015" y="1142606"/>
                  <a:pt x="1467077" y="1142606"/>
                  <a:pt x="1465061" y="1142606"/>
                </a:cubicBezTo>
                <a:lnTo>
                  <a:pt x="1471555" y="1142606"/>
                </a:lnTo>
                <a:lnTo>
                  <a:pt x="1473347" y="1142606"/>
                </a:lnTo>
                <a:cubicBezTo>
                  <a:pt x="1473347" y="1142606"/>
                  <a:pt x="1473347" y="1142606"/>
                  <a:pt x="1475196" y="1142606"/>
                </a:cubicBezTo>
                <a:lnTo>
                  <a:pt x="1479819" y="1142606"/>
                </a:lnTo>
                <a:cubicBezTo>
                  <a:pt x="1481668" y="1142606"/>
                  <a:pt x="1479819" y="1142606"/>
                  <a:pt x="1481668" y="1142606"/>
                </a:cubicBezTo>
                <a:lnTo>
                  <a:pt x="1486291" y="1142606"/>
                </a:lnTo>
                <a:lnTo>
                  <a:pt x="1488140" y="1142606"/>
                </a:lnTo>
                <a:lnTo>
                  <a:pt x="1502471" y="1142606"/>
                </a:lnTo>
                <a:cubicBezTo>
                  <a:pt x="1502471" y="1142606"/>
                  <a:pt x="1502471" y="1142606"/>
                  <a:pt x="1502471" y="1128260"/>
                </a:cubicBezTo>
                <a:lnTo>
                  <a:pt x="1491723" y="1128260"/>
                </a:lnTo>
                <a:lnTo>
                  <a:pt x="1489931" y="1128260"/>
                </a:lnTo>
                <a:cubicBezTo>
                  <a:pt x="1488140" y="1128260"/>
                  <a:pt x="1488140" y="1128260"/>
                  <a:pt x="1488140" y="1128260"/>
                </a:cubicBezTo>
                <a:cubicBezTo>
                  <a:pt x="1488140" y="1124674"/>
                  <a:pt x="1488140" y="1122880"/>
                  <a:pt x="1487909" y="1122208"/>
                </a:cubicBezTo>
                <a:close/>
                <a:moveTo>
                  <a:pt x="1560259" y="1113914"/>
                </a:moveTo>
                <a:cubicBezTo>
                  <a:pt x="1560259" y="1113914"/>
                  <a:pt x="1545927" y="1113914"/>
                  <a:pt x="1545927" y="1128260"/>
                </a:cubicBezTo>
                <a:cubicBezTo>
                  <a:pt x="1545927" y="1128260"/>
                  <a:pt x="1545927" y="1128260"/>
                  <a:pt x="1545927" y="1130054"/>
                </a:cubicBezTo>
                <a:lnTo>
                  <a:pt x="1545927" y="1136554"/>
                </a:lnTo>
                <a:lnTo>
                  <a:pt x="1545927" y="1137227"/>
                </a:lnTo>
                <a:lnTo>
                  <a:pt x="1545927" y="1142606"/>
                </a:lnTo>
                <a:lnTo>
                  <a:pt x="1545927" y="1144400"/>
                </a:lnTo>
                <a:lnTo>
                  <a:pt x="1545927" y="1156952"/>
                </a:lnTo>
                <a:lnTo>
                  <a:pt x="1560259" y="1142606"/>
                </a:lnTo>
                <a:cubicBezTo>
                  <a:pt x="1560259" y="1142606"/>
                  <a:pt x="1560259" y="1142606"/>
                  <a:pt x="1560259" y="1128260"/>
                </a:cubicBezTo>
                <a:lnTo>
                  <a:pt x="1560259" y="1117500"/>
                </a:lnTo>
                <a:close/>
                <a:moveTo>
                  <a:pt x="1357772" y="1113914"/>
                </a:moveTo>
                <a:lnTo>
                  <a:pt x="1357772" y="1128260"/>
                </a:lnTo>
                <a:cubicBezTo>
                  <a:pt x="1357772" y="1128260"/>
                  <a:pt x="1357772" y="1113914"/>
                  <a:pt x="1372565" y="1113914"/>
                </a:cubicBezTo>
                <a:close/>
                <a:moveTo>
                  <a:pt x="332393" y="1113914"/>
                </a:moveTo>
                <a:cubicBezTo>
                  <a:pt x="332393" y="1113914"/>
                  <a:pt x="332393" y="1113914"/>
                  <a:pt x="332393" y="1128260"/>
                </a:cubicBezTo>
                <a:cubicBezTo>
                  <a:pt x="332393" y="1113914"/>
                  <a:pt x="317599" y="1113914"/>
                  <a:pt x="332393" y="1113914"/>
                </a:cubicBezTo>
                <a:close/>
                <a:moveTo>
                  <a:pt x="1545927" y="1099105"/>
                </a:moveTo>
                <a:cubicBezTo>
                  <a:pt x="1531134" y="1099105"/>
                  <a:pt x="1531134" y="1113914"/>
                  <a:pt x="1531134" y="1113914"/>
                </a:cubicBezTo>
                <a:cubicBezTo>
                  <a:pt x="1531134" y="1099105"/>
                  <a:pt x="1531134" y="1099105"/>
                  <a:pt x="1545927" y="1099105"/>
                </a:cubicBezTo>
                <a:close/>
                <a:moveTo>
                  <a:pt x="1545927" y="1099105"/>
                </a:moveTo>
                <a:cubicBezTo>
                  <a:pt x="1545927" y="1113914"/>
                  <a:pt x="1531134" y="1113914"/>
                  <a:pt x="1531134" y="1113914"/>
                </a:cubicBezTo>
                <a:cubicBezTo>
                  <a:pt x="1531134" y="1113914"/>
                  <a:pt x="1531134" y="1113914"/>
                  <a:pt x="1545927" y="1099105"/>
                </a:cubicBezTo>
                <a:close/>
                <a:moveTo>
                  <a:pt x="1603715" y="1084759"/>
                </a:moveTo>
                <a:lnTo>
                  <a:pt x="1588921" y="1099105"/>
                </a:lnTo>
                <a:cubicBezTo>
                  <a:pt x="1588921" y="1099105"/>
                  <a:pt x="1588921" y="1084759"/>
                  <a:pt x="1603715" y="1084759"/>
                </a:cubicBezTo>
                <a:close/>
                <a:moveTo>
                  <a:pt x="1531134" y="1084759"/>
                </a:moveTo>
                <a:cubicBezTo>
                  <a:pt x="1516803" y="1099105"/>
                  <a:pt x="1531134" y="1099105"/>
                  <a:pt x="1531134" y="1099105"/>
                </a:cubicBezTo>
                <a:cubicBezTo>
                  <a:pt x="1531134" y="1099105"/>
                  <a:pt x="1531134" y="1102807"/>
                  <a:pt x="1531134" y="1104658"/>
                </a:cubicBezTo>
                <a:lnTo>
                  <a:pt x="1531134" y="1105352"/>
                </a:lnTo>
                <a:lnTo>
                  <a:pt x="1531134" y="1113914"/>
                </a:lnTo>
                <a:cubicBezTo>
                  <a:pt x="1531134" y="1113914"/>
                  <a:pt x="1531134" y="1113914"/>
                  <a:pt x="1532983" y="1113914"/>
                </a:cubicBezTo>
                <a:lnTo>
                  <a:pt x="1539686" y="1113914"/>
                </a:lnTo>
                <a:cubicBezTo>
                  <a:pt x="1538993" y="1113914"/>
                  <a:pt x="1539455" y="1113914"/>
                  <a:pt x="1540380" y="1113914"/>
                </a:cubicBezTo>
                <a:lnTo>
                  <a:pt x="1545927" y="1113914"/>
                </a:lnTo>
                <a:cubicBezTo>
                  <a:pt x="1545927" y="1113914"/>
                  <a:pt x="1545927" y="1113914"/>
                  <a:pt x="1545927" y="1112063"/>
                </a:cubicBezTo>
                <a:lnTo>
                  <a:pt x="1545927" y="1100956"/>
                </a:lnTo>
                <a:cubicBezTo>
                  <a:pt x="1545927" y="1099105"/>
                  <a:pt x="1545927" y="1099105"/>
                  <a:pt x="1545927" y="1099105"/>
                </a:cubicBezTo>
                <a:lnTo>
                  <a:pt x="1545927" y="1097312"/>
                </a:lnTo>
                <a:lnTo>
                  <a:pt x="1545927" y="1090811"/>
                </a:lnTo>
                <a:cubicBezTo>
                  <a:pt x="1545927" y="1091483"/>
                  <a:pt x="1545927" y="1091035"/>
                  <a:pt x="1545927" y="1090139"/>
                </a:cubicBezTo>
                <a:lnTo>
                  <a:pt x="1545927" y="1086552"/>
                </a:lnTo>
                <a:cubicBezTo>
                  <a:pt x="1545927" y="1084759"/>
                  <a:pt x="1545927" y="1084759"/>
                  <a:pt x="1545927" y="1084759"/>
                </a:cubicBezTo>
                <a:lnTo>
                  <a:pt x="1544078" y="1084759"/>
                </a:lnTo>
                <a:lnTo>
                  <a:pt x="1542229" y="1084759"/>
                </a:lnTo>
                <a:lnTo>
                  <a:pt x="1540380" y="1084759"/>
                </a:lnTo>
                <a:cubicBezTo>
                  <a:pt x="1539455" y="1084759"/>
                  <a:pt x="1538993" y="1084759"/>
                  <a:pt x="1539686" y="1084759"/>
                </a:cubicBezTo>
                <a:close/>
                <a:moveTo>
                  <a:pt x="303268" y="1084759"/>
                </a:moveTo>
                <a:cubicBezTo>
                  <a:pt x="317599" y="1084759"/>
                  <a:pt x="317599" y="1099105"/>
                  <a:pt x="317599" y="1099105"/>
                </a:cubicBezTo>
                <a:cubicBezTo>
                  <a:pt x="317599" y="1099105"/>
                  <a:pt x="303268" y="1099105"/>
                  <a:pt x="303268" y="1084759"/>
                </a:cubicBezTo>
                <a:close/>
                <a:moveTo>
                  <a:pt x="1531134" y="1070412"/>
                </a:moveTo>
                <a:cubicBezTo>
                  <a:pt x="1531134" y="1084759"/>
                  <a:pt x="1516803" y="1084759"/>
                  <a:pt x="1516803" y="1084759"/>
                </a:cubicBezTo>
                <a:cubicBezTo>
                  <a:pt x="1516803" y="1084759"/>
                  <a:pt x="1516803" y="1084759"/>
                  <a:pt x="1531134" y="1070412"/>
                </a:cubicBezTo>
                <a:close/>
                <a:moveTo>
                  <a:pt x="1516803" y="1070412"/>
                </a:moveTo>
                <a:lnTo>
                  <a:pt x="1516803" y="1084759"/>
                </a:lnTo>
                <a:cubicBezTo>
                  <a:pt x="1531134" y="1084759"/>
                  <a:pt x="1531134" y="1084759"/>
                  <a:pt x="1531134" y="1070412"/>
                </a:cubicBezTo>
                <a:lnTo>
                  <a:pt x="1529343" y="1070412"/>
                </a:lnTo>
                <a:lnTo>
                  <a:pt x="1518594" y="1070412"/>
                </a:lnTo>
                <a:cubicBezTo>
                  <a:pt x="1516803" y="1070412"/>
                  <a:pt x="1516803" y="1070412"/>
                  <a:pt x="1516803" y="1070412"/>
                </a:cubicBezTo>
                <a:close/>
                <a:moveTo>
                  <a:pt x="1459015" y="1070412"/>
                </a:moveTo>
                <a:cubicBezTo>
                  <a:pt x="1459015" y="1070412"/>
                  <a:pt x="1459015" y="1070412"/>
                  <a:pt x="1473347" y="1070412"/>
                </a:cubicBezTo>
                <a:cubicBezTo>
                  <a:pt x="1473347" y="1070412"/>
                  <a:pt x="1459015" y="1084759"/>
                  <a:pt x="1459015" y="1070412"/>
                </a:cubicBezTo>
                <a:close/>
                <a:moveTo>
                  <a:pt x="1588921" y="1056066"/>
                </a:moveTo>
                <a:cubicBezTo>
                  <a:pt x="1588921" y="1056066"/>
                  <a:pt x="1588921" y="1056066"/>
                  <a:pt x="1574590" y="1070412"/>
                </a:cubicBezTo>
                <a:close/>
                <a:moveTo>
                  <a:pt x="1574590" y="1056066"/>
                </a:moveTo>
                <a:lnTo>
                  <a:pt x="1574590" y="1057860"/>
                </a:lnTo>
                <a:lnTo>
                  <a:pt x="1574590" y="1070412"/>
                </a:lnTo>
                <a:cubicBezTo>
                  <a:pt x="1588921" y="1084759"/>
                  <a:pt x="1588921" y="1070412"/>
                  <a:pt x="1588921" y="1070412"/>
                </a:cubicBezTo>
                <a:lnTo>
                  <a:pt x="1588921" y="1073999"/>
                </a:lnTo>
                <a:lnTo>
                  <a:pt x="1588921" y="1084759"/>
                </a:lnTo>
                <a:lnTo>
                  <a:pt x="1588921" y="1099105"/>
                </a:lnTo>
                <a:cubicBezTo>
                  <a:pt x="1603715" y="1099105"/>
                  <a:pt x="1588921" y="1113914"/>
                  <a:pt x="1603715" y="1099105"/>
                </a:cubicBezTo>
                <a:cubicBezTo>
                  <a:pt x="1588921" y="1113914"/>
                  <a:pt x="1603715" y="1113914"/>
                  <a:pt x="1603715" y="1113914"/>
                </a:cubicBezTo>
                <a:lnTo>
                  <a:pt x="1603715" y="1099105"/>
                </a:lnTo>
                <a:cubicBezTo>
                  <a:pt x="1618046" y="1099105"/>
                  <a:pt x="1618046" y="1113914"/>
                  <a:pt x="1618046" y="1113914"/>
                </a:cubicBezTo>
                <a:cubicBezTo>
                  <a:pt x="1618046" y="1113914"/>
                  <a:pt x="1618046" y="1113914"/>
                  <a:pt x="1618046" y="1099105"/>
                </a:cubicBezTo>
                <a:lnTo>
                  <a:pt x="1603715" y="1099105"/>
                </a:lnTo>
                <a:lnTo>
                  <a:pt x="1603715" y="1097312"/>
                </a:lnTo>
                <a:lnTo>
                  <a:pt x="1603715" y="1093725"/>
                </a:lnTo>
                <a:cubicBezTo>
                  <a:pt x="1603715" y="1092828"/>
                  <a:pt x="1603715" y="1092380"/>
                  <a:pt x="1603715" y="1093053"/>
                </a:cubicBezTo>
                <a:lnTo>
                  <a:pt x="1603715" y="1084759"/>
                </a:lnTo>
                <a:lnTo>
                  <a:pt x="1601866" y="1084759"/>
                </a:lnTo>
                <a:lnTo>
                  <a:pt x="1598167" y="1084759"/>
                </a:lnTo>
                <a:cubicBezTo>
                  <a:pt x="1597243" y="1084759"/>
                  <a:pt x="1596780" y="1084759"/>
                  <a:pt x="1597474" y="1084759"/>
                </a:cubicBezTo>
                <a:lnTo>
                  <a:pt x="1588921" y="1084759"/>
                </a:lnTo>
                <a:cubicBezTo>
                  <a:pt x="1588921" y="1070412"/>
                  <a:pt x="1603715" y="1070412"/>
                  <a:pt x="1603715" y="1070412"/>
                </a:cubicBezTo>
                <a:lnTo>
                  <a:pt x="1588921" y="1070412"/>
                </a:lnTo>
                <a:lnTo>
                  <a:pt x="1588921" y="1068619"/>
                </a:lnTo>
                <a:lnTo>
                  <a:pt x="1588921" y="1057860"/>
                </a:lnTo>
                <a:cubicBezTo>
                  <a:pt x="1588921" y="1056066"/>
                  <a:pt x="1588921" y="1056066"/>
                  <a:pt x="1588921" y="1056066"/>
                </a:cubicBezTo>
                <a:cubicBezTo>
                  <a:pt x="1581755" y="1056066"/>
                  <a:pt x="1578173" y="1056066"/>
                  <a:pt x="1576381" y="1056066"/>
                </a:cubicBezTo>
                <a:cubicBezTo>
                  <a:pt x="1574590" y="1056066"/>
                  <a:pt x="1574590" y="1056066"/>
                  <a:pt x="1574590" y="1056066"/>
                </a:cubicBezTo>
                <a:close/>
                <a:moveTo>
                  <a:pt x="1459015" y="1056066"/>
                </a:moveTo>
                <a:lnTo>
                  <a:pt x="1459015" y="1068619"/>
                </a:lnTo>
                <a:cubicBezTo>
                  <a:pt x="1459015" y="1070412"/>
                  <a:pt x="1459015" y="1070412"/>
                  <a:pt x="1459015" y="1070412"/>
                </a:cubicBezTo>
                <a:lnTo>
                  <a:pt x="1457224" y="1070412"/>
                </a:lnTo>
                <a:cubicBezTo>
                  <a:pt x="1455432" y="1070412"/>
                  <a:pt x="1451849" y="1070412"/>
                  <a:pt x="1444684" y="1070412"/>
                </a:cubicBezTo>
                <a:lnTo>
                  <a:pt x="1444684" y="1082965"/>
                </a:lnTo>
                <a:lnTo>
                  <a:pt x="1444684" y="1084759"/>
                </a:lnTo>
                <a:cubicBezTo>
                  <a:pt x="1444684" y="1070412"/>
                  <a:pt x="1444684" y="1070412"/>
                  <a:pt x="1459015" y="1070412"/>
                </a:cubicBezTo>
                <a:cubicBezTo>
                  <a:pt x="1459015" y="1070412"/>
                  <a:pt x="1459015" y="1070412"/>
                  <a:pt x="1459015" y="1072206"/>
                </a:cubicBezTo>
                <a:lnTo>
                  <a:pt x="1459015" y="1082965"/>
                </a:lnTo>
                <a:lnTo>
                  <a:pt x="1459015" y="1084759"/>
                </a:lnTo>
                <a:lnTo>
                  <a:pt x="1473347" y="1084759"/>
                </a:lnTo>
                <a:lnTo>
                  <a:pt x="1473347" y="1082965"/>
                </a:lnTo>
                <a:lnTo>
                  <a:pt x="1473347" y="1076465"/>
                </a:lnTo>
                <a:lnTo>
                  <a:pt x="1473347" y="1075792"/>
                </a:lnTo>
                <a:lnTo>
                  <a:pt x="1473347" y="1073999"/>
                </a:lnTo>
                <a:lnTo>
                  <a:pt x="1473347" y="1070412"/>
                </a:lnTo>
                <a:lnTo>
                  <a:pt x="1473347" y="1068619"/>
                </a:lnTo>
                <a:lnTo>
                  <a:pt x="1473347" y="1057860"/>
                </a:lnTo>
                <a:cubicBezTo>
                  <a:pt x="1473347" y="1056066"/>
                  <a:pt x="1473347" y="1056066"/>
                  <a:pt x="1473347" y="1056066"/>
                </a:cubicBezTo>
                <a:cubicBezTo>
                  <a:pt x="1473347" y="1056066"/>
                  <a:pt x="1473347" y="1056066"/>
                  <a:pt x="1471555" y="1056066"/>
                </a:cubicBezTo>
                <a:lnTo>
                  <a:pt x="1465061" y="1056066"/>
                </a:lnTo>
                <a:lnTo>
                  <a:pt x="1464389" y="1056066"/>
                </a:lnTo>
                <a:lnTo>
                  <a:pt x="1460807" y="1056066"/>
                </a:lnTo>
                <a:close/>
                <a:moveTo>
                  <a:pt x="462299" y="1056066"/>
                </a:moveTo>
                <a:lnTo>
                  <a:pt x="476630" y="1070412"/>
                </a:lnTo>
                <a:lnTo>
                  <a:pt x="474839" y="1070412"/>
                </a:lnTo>
                <a:lnTo>
                  <a:pt x="464090" y="1070412"/>
                </a:lnTo>
                <a:cubicBezTo>
                  <a:pt x="462299" y="1070412"/>
                  <a:pt x="462299" y="1070412"/>
                  <a:pt x="462299" y="1070412"/>
                </a:cubicBezTo>
                <a:close/>
                <a:moveTo>
                  <a:pt x="1545927" y="1041257"/>
                </a:moveTo>
                <a:lnTo>
                  <a:pt x="1545927" y="1056066"/>
                </a:lnTo>
                <a:cubicBezTo>
                  <a:pt x="1553093" y="1056066"/>
                  <a:pt x="1556676" y="1056066"/>
                  <a:pt x="1558467" y="1056066"/>
                </a:cubicBezTo>
                <a:lnTo>
                  <a:pt x="1560259" y="1056066"/>
                </a:lnTo>
                <a:cubicBezTo>
                  <a:pt x="1560259" y="1056066"/>
                  <a:pt x="1560259" y="1056066"/>
                  <a:pt x="1545927" y="1041257"/>
                </a:cubicBezTo>
                <a:close/>
                <a:moveTo>
                  <a:pt x="1675833" y="1026911"/>
                </a:moveTo>
                <a:cubicBezTo>
                  <a:pt x="1690165" y="1041257"/>
                  <a:pt x="1675833" y="1041257"/>
                  <a:pt x="1675833" y="1026911"/>
                </a:cubicBezTo>
                <a:close/>
                <a:moveTo>
                  <a:pt x="1675833" y="1026911"/>
                </a:moveTo>
                <a:cubicBezTo>
                  <a:pt x="1675833" y="1026911"/>
                  <a:pt x="1690165" y="1041257"/>
                  <a:pt x="1675833" y="1026911"/>
                </a:cubicBezTo>
                <a:close/>
                <a:moveTo>
                  <a:pt x="1560259" y="1026911"/>
                </a:moveTo>
                <a:cubicBezTo>
                  <a:pt x="1560259" y="1026911"/>
                  <a:pt x="1560259" y="1026911"/>
                  <a:pt x="1560259" y="1041257"/>
                </a:cubicBezTo>
                <a:cubicBezTo>
                  <a:pt x="1560259" y="1041257"/>
                  <a:pt x="1560259" y="1041257"/>
                  <a:pt x="1562050" y="1041257"/>
                </a:cubicBezTo>
                <a:lnTo>
                  <a:pt x="1565633" y="1041257"/>
                </a:lnTo>
                <a:lnTo>
                  <a:pt x="1566305" y="1041257"/>
                </a:lnTo>
                <a:lnTo>
                  <a:pt x="1572799" y="1041257"/>
                </a:lnTo>
                <a:cubicBezTo>
                  <a:pt x="1574590" y="1041257"/>
                  <a:pt x="1574590" y="1041257"/>
                  <a:pt x="1574590" y="1041257"/>
                </a:cubicBezTo>
                <a:cubicBezTo>
                  <a:pt x="1574590" y="1041257"/>
                  <a:pt x="1574590" y="1041257"/>
                  <a:pt x="1574590" y="1026911"/>
                </a:cubicBezTo>
                <a:cubicBezTo>
                  <a:pt x="1574590" y="1041257"/>
                  <a:pt x="1574590" y="1041257"/>
                  <a:pt x="1560259" y="1026911"/>
                </a:cubicBezTo>
                <a:close/>
                <a:moveTo>
                  <a:pt x="476630" y="1026911"/>
                </a:moveTo>
                <a:cubicBezTo>
                  <a:pt x="476630" y="1041257"/>
                  <a:pt x="476630" y="1041257"/>
                  <a:pt x="490961" y="1041257"/>
                </a:cubicBezTo>
                <a:lnTo>
                  <a:pt x="476630" y="1041257"/>
                </a:lnTo>
                <a:cubicBezTo>
                  <a:pt x="476630" y="1026911"/>
                  <a:pt x="476630" y="1026911"/>
                  <a:pt x="476630" y="1026911"/>
                </a:cubicBezTo>
                <a:close/>
                <a:moveTo>
                  <a:pt x="390180" y="1026911"/>
                </a:moveTo>
                <a:cubicBezTo>
                  <a:pt x="390180" y="1026911"/>
                  <a:pt x="390180" y="1026911"/>
                  <a:pt x="390180" y="1041257"/>
                </a:cubicBezTo>
                <a:cubicBezTo>
                  <a:pt x="386482" y="1041257"/>
                  <a:pt x="385528" y="1041257"/>
                  <a:pt x="386178" y="1041257"/>
                </a:cubicBezTo>
                <a:lnTo>
                  <a:pt x="375387" y="1041257"/>
                </a:lnTo>
                <a:lnTo>
                  <a:pt x="390180" y="1056066"/>
                </a:lnTo>
                <a:cubicBezTo>
                  <a:pt x="390180" y="1056066"/>
                  <a:pt x="390180" y="1056066"/>
                  <a:pt x="375387" y="1056066"/>
                </a:cubicBezTo>
                <a:cubicBezTo>
                  <a:pt x="361055" y="1056066"/>
                  <a:pt x="375387" y="1070412"/>
                  <a:pt x="375387" y="1070412"/>
                </a:cubicBezTo>
                <a:lnTo>
                  <a:pt x="373596" y="1070412"/>
                </a:lnTo>
                <a:lnTo>
                  <a:pt x="371804" y="1070412"/>
                </a:lnTo>
                <a:lnTo>
                  <a:pt x="364638" y="1070412"/>
                </a:lnTo>
                <a:lnTo>
                  <a:pt x="361055" y="1070412"/>
                </a:lnTo>
                <a:lnTo>
                  <a:pt x="361055" y="1084759"/>
                </a:lnTo>
                <a:lnTo>
                  <a:pt x="361055" y="1088345"/>
                </a:lnTo>
                <a:cubicBezTo>
                  <a:pt x="361055" y="1088345"/>
                  <a:pt x="361055" y="1091932"/>
                  <a:pt x="361055" y="1099105"/>
                </a:cubicBezTo>
                <a:cubicBezTo>
                  <a:pt x="361055" y="1099105"/>
                  <a:pt x="352994" y="1099105"/>
                  <a:pt x="355009" y="1099105"/>
                </a:cubicBezTo>
                <a:lnTo>
                  <a:pt x="346724" y="1099105"/>
                </a:lnTo>
                <a:cubicBezTo>
                  <a:pt x="332393" y="1084759"/>
                  <a:pt x="332393" y="1084759"/>
                  <a:pt x="346724" y="1084759"/>
                </a:cubicBezTo>
                <a:lnTo>
                  <a:pt x="332393" y="1084759"/>
                </a:lnTo>
                <a:cubicBezTo>
                  <a:pt x="332393" y="1084759"/>
                  <a:pt x="332393" y="1084759"/>
                  <a:pt x="332393" y="1099105"/>
                </a:cubicBezTo>
                <a:lnTo>
                  <a:pt x="346724" y="1099105"/>
                </a:lnTo>
                <a:cubicBezTo>
                  <a:pt x="346724" y="1099105"/>
                  <a:pt x="346724" y="1099105"/>
                  <a:pt x="346724" y="1113914"/>
                </a:cubicBezTo>
                <a:lnTo>
                  <a:pt x="346724" y="1128260"/>
                </a:lnTo>
                <a:cubicBezTo>
                  <a:pt x="346724" y="1128260"/>
                  <a:pt x="346724" y="1128260"/>
                  <a:pt x="332393" y="1113914"/>
                </a:cubicBezTo>
                <a:cubicBezTo>
                  <a:pt x="332393" y="1113914"/>
                  <a:pt x="332393" y="1113914"/>
                  <a:pt x="330544" y="1113914"/>
                </a:cubicBezTo>
                <a:lnTo>
                  <a:pt x="319448" y="1113914"/>
                </a:lnTo>
                <a:cubicBezTo>
                  <a:pt x="317599" y="1113914"/>
                  <a:pt x="317599" y="1113914"/>
                  <a:pt x="317599" y="1113914"/>
                </a:cubicBezTo>
                <a:cubicBezTo>
                  <a:pt x="317599" y="1113914"/>
                  <a:pt x="317599" y="1113914"/>
                  <a:pt x="317599" y="1099105"/>
                </a:cubicBezTo>
                <a:lnTo>
                  <a:pt x="317599" y="1084759"/>
                </a:lnTo>
                <a:lnTo>
                  <a:pt x="303268" y="1084759"/>
                </a:lnTo>
                <a:lnTo>
                  <a:pt x="303268" y="1099105"/>
                </a:lnTo>
                <a:lnTo>
                  <a:pt x="303268" y="1113914"/>
                </a:lnTo>
                <a:cubicBezTo>
                  <a:pt x="303268" y="1099105"/>
                  <a:pt x="303268" y="1113914"/>
                  <a:pt x="317599" y="1113914"/>
                </a:cubicBezTo>
                <a:cubicBezTo>
                  <a:pt x="317599" y="1113914"/>
                  <a:pt x="317599" y="1121984"/>
                  <a:pt x="317599" y="1119966"/>
                </a:cubicBezTo>
                <a:lnTo>
                  <a:pt x="317599" y="1128260"/>
                </a:lnTo>
                <a:cubicBezTo>
                  <a:pt x="317599" y="1128260"/>
                  <a:pt x="317599" y="1142606"/>
                  <a:pt x="332393" y="1142606"/>
                </a:cubicBezTo>
                <a:cubicBezTo>
                  <a:pt x="346724" y="1156952"/>
                  <a:pt x="332393" y="1156952"/>
                  <a:pt x="332393" y="1156952"/>
                </a:cubicBezTo>
                <a:lnTo>
                  <a:pt x="346724" y="1156952"/>
                </a:lnTo>
                <a:lnTo>
                  <a:pt x="346724" y="1142606"/>
                </a:lnTo>
                <a:cubicBezTo>
                  <a:pt x="346724" y="1142606"/>
                  <a:pt x="361055" y="1142606"/>
                  <a:pt x="361055" y="1156952"/>
                </a:cubicBezTo>
                <a:lnTo>
                  <a:pt x="361055" y="1142606"/>
                </a:lnTo>
                <a:lnTo>
                  <a:pt x="361055" y="1134313"/>
                </a:lnTo>
                <a:lnTo>
                  <a:pt x="361055" y="1133640"/>
                </a:lnTo>
                <a:lnTo>
                  <a:pt x="361055" y="1128260"/>
                </a:lnTo>
                <a:lnTo>
                  <a:pt x="375387" y="1128260"/>
                </a:lnTo>
                <a:cubicBezTo>
                  <a:pt x="375387" y="1128260"/>
                  <a:pt x="375387" y="1128260"/>
                  <a:pt x="375387" y="1142606"/>
                </a:cubicBezTo>
                <a:lnTo>
                  <a:pt x="383939" y="1142606"/>
                </a:lnTo>
                <a:cubicBezTo>
                  <a:pt x="381859" y="1142606"/>
                  <a:pt x="390180" y="1142606"/>
                  <a:pt x="390180" y="1142606"/>
                </a:cubicBezTo>
                <a:cubicBezTo>
                  <a:pt x="375387" y="1142606"/>
                  <a:pt x="390180" y="1142606"/>
                  <a:pt x="390180" y="1128260"/>
                </a:cubicBezTo>
                <a:lnTo>
                  <a:pt x="375387" y="1128260"/>
                </a:lnTo>
                <a:cubicBezTo>
                  <a:pt x="361055" y="1128260"/>
                  <a:pt x="361055" y="1113914"/>
                  <a:pt x="361055" y="1113914"/>
                </a:cubicBezTo>
                <a:cubicBezTo>
                  <a:pt x="361055" y="1113914"/>
                  <a:pt x="361055" y="1113914"/>
                  <a:pt x="361055" y="1099105"/>
                </a:cubicBezTo>
                <a:cubicBezTo>
                  <a:pt x="361055" y="1099105"/>
                  <a:pt x="361055" y="1099105"/>
                  <a:pt x="362847" y="1099105"/>
                </a:cubicBezTo>
                <a:lnTo>
                  <a:pt x="371804" y="1099105"/>
                </a:lnTo>
                <a:lnTo>
                  <a:pt x="375387" y="1099105"/>
                </a:lnTo>
                <a:lnTo>
                  <a:pt x="375387" y="1084759"/>
                </a:lnTo>
                <a:lnTo>
                  <a:pt x="375387" y="1070412"/>
                </a:lnTo>
                <a:cubicBezTo>
                  <a:pt x="382784" y="1070412"/>
                  <a:pt x="386482" y="1070412"/>
                  <a:pt x="388331" y="1070412"/>
                </a:cubicBezTo>
                <a:lnTo>
                  <a:pt x="390180" y="1070412"/>
                </a:lnTo>
                <a:lnTo>
                  <a:pt x="390180" y="1056066"/>
                </a:lnTo>
                <a:lnTo>
                  <a:pt x="390180" y="1047505"/>
                </a:lnTo>
                <a:cubicBezTo>
                  <a:pt x="390180" y="1048199"/>
                  <a:pt x="390180" y="1047736"/>
                  <a:pt x="390180" y="1046811"/>
                </a:cubicBezTo>
                <a:lnTo>
                  <a:pt x="390180" y="1041257"/>
                </a:lnTo>
                <a:lnTo>
                  <a:pt x="391798" y="1041257"/>
                </a:lnTo>
                <a:cubicBezTo>
                  <a:pt x="394514" y="1041257"/>
                  <a:pt x="397692" y="1041257"/>
                  <a:pt x="400192" y="1041257"/>
                </a:cubicBezTo>
                <a:lnTo>
                  <a:pt x="404511" y="1041257"/>
                </a:lnTo>
                <a:cubicBezTo>
                  <a:pt x="404511" y="1041257"/>
                  <a:pt x="404511" y="1041257"/>
                  <a:pt x="390180" y="1026911"/>
                </a:cubicBezTo>
                <a:close/>
                <a:moveTo>
                  <a:pt x="1721139" y="1020859"/>
                </a:moveTo>
                <a:lnTo>
                  <a:pt x="1724985" y="1021367"/>
                </a:lnTo>
                <a:lnTo>
                  <a:pt x="1724375" y="1025118"/>
                </a:lnTo>
                <a:cubicBezTo>
                  <a:pt x="1722525" y="1026911"/>
                  <a:pt x="1718827" y="1026911"/>
                  <a:pt x="1718827" y="1026911"/>
                </a:cubicBezTo>
                <a:cubicBezTo>
                  <a:pt x="1718827" y="1023324"/>
                  <a:pt x="1719752" y="1021531"/>
                  <a:pt x="1721139" y="1020859"/>
                </a:cubicBezTo>
                <a:close/>
                <a:moveTo>
                  <a:pt x="1632377" y="1012565"/>
                </a:moveTo>
                <a:lnTo>
                  <a:pt x="1646709" y="1026911"/>
                </a:lnTo>
                <a:cubicBezTo>
                  <a:pt x="1646709" y="1026911"/>
                  <a:pt x="1646709" y="1026911"/>
                  <a:pt x="1632377" y="1012565"/>
                </a:cubicBezTo>
                <a:close/>
                <a:moveTo>
                  <a:pt x="1531134" y="1012565"/>
                </a:moveTo>
                <a:lnTo>
                  <a:pt x="1516803" y="1026911"/>
                </a:lnTo>
                <a:cubicBezTo>
                  <a:pt x="1516803" y="1026911"/>
                  <a:pt x="1516803" y="1026911"/>
                  <a:pt x="1515012" y="1026911"/>
                </a:cubicBezTo>
                <a:lnTo>
                  <a:pt x="1511429" y="1026911"/>
                </a:lnTo>
                <a:cubicBezTo>
                  <a:pt x="1510533" y="1026911"/>
                  <a:pt x="1510085" y="1026911"/>
                  <a:pt x="1510757" y="1026911"/>
                </a:cubicBezTo>
                <a:lnTo>
                  <a:pt x="1502471" y="1026911"/>
                </a:lnTo>
                <a:cubicBezTo>
                  <a:pt x="1516803" y="1026911"/>
                  <a:pt x="1502471" y="1041257"/>
                  <a:pt x="1502471" y="1041257"/>
                </a:cubicBezTo>
                <a:cubicBezTo>
                  <a:pt x="1502471" y="1041257"/>
                  <a:pt x="1510533" y="1041257"/>
                  <a:pt x="1508517" y="1041257"/>
                </a:cubicBezTo>
                <a:lnTo>
                  <a:pt x="1510757" y="1041257"/>
                </a:lnTo>
                <a:cubicBezTo>
                  <a:pt x="1510085" y="1041257"/>
                  <a:pt x="1510533" y="1041257"/>
                  <a:pt x="1511429" y="1041257"/>
                </a:cubicBezTo>
                <a:lnTo>
                  <a:pt x="1513220" y="1041257"/>
                </a:lnTo>
                <a:lnTo>
                  <a:pt x="1516803" y="1041257"/>
                </a:lnTo>
                <a:cubicBezTo>
                  <a:pt x="1516803" y="1041257"/>
                  <a:pt x="1516803" y="1041257"/>
                  <a:pt x="1516803" y="1043108"/>
                </a:cubicBezTo>
                <a:lnTo>
                  <a:pt x="1516803" y="1056066"/>
                </a:lnTo>
                <a:cubicBezTo>
                  <a:pt x="1516803" y="1041257"/>
                  <a:pt x="1516803" y="1041257"/>
                  <a:pt x="1531134" y="1041257"/>
                </a:cubicBezTo>
                <a:lnTo>
                  <a:pt x="1529343" y="1041257"/>
                </a:lnTo>
                <a:cubicBezTo>
                  <a:pt x="1527551" y="1041257"/>
                  <a:pt x="1523969" y="1041257"/>
                  <a:pt x="1516803" y="1041257"/>
                </a:cubicBezTo>
                <a:cubicBezTo>
                  <a:pt x="1516803" y="1034084"/>
                  <a:pt x="1516803" y="1030497"/>
                  <a:pt x="1516803" y="1028704"/>
                </a:cubicBezTo>
                <a:lnTo>
                  <a:pt x="1516803" y="1026911"/>
                </a:lnTo>
                <a:cubicBezTo>
                  <a:pt x="1516803" y="1026911"/>
                  <a:pt x="1531134" y="1026911"/>
                  <a:pt x="1531134" y="1012565"/>
                </a:cubicBezTo>
                <a:close/>
                <a:moveTo>
                  <a:pt x="1343441" y="1012565"/>
                </a:moveTo>
                <a:cubicBezTo>
                  <a:pt x="1343441" y="1012565"/>
                  <a:pt x="1343441" y="1012565"/>
                  <a:pt x="1329109" y="1026911"/>
                </a:cubicBezTo>
                <a:lnTo>
                  <a:pt x="1343441" y="1026911"/>
                </a:lnTo>
                <a:cubicBezTo>
                  <a:pt x="1343441" y="1012565"/>
                  <a:pt x="1343441" y="1012565"/>
                  <a:pt x="1343441" y="1012565"/>
                </a:cubicBezTo>
                <a:close/>
                <a:moveTo>
                  <a:pt x="476630" y="1012565"/>
                </a:moveTo>
                <a:lnTo>
                  <a:pt x="490961" y="1026911"/>
                </a:lnTo>
                <a:cubicBezTo>
                  <a:pt x="476630" y="1012565"/>
                  <a:pt x="476630" y="1026911"/>
                  <a:pt x="476630" y="1012565"/>
                </a:cubicBezTo>
                <a:close/>
                <a:moveTo>
                  <a:pt x="1661502" y="998219"/>
                </a:moveTo>
                <a:lnTo>
                  <a:pt x="1670101" y="1002523"/>
                </a:lnTo>
                <a:lnTo>
                  <a:pt x="1670907" y="1003935"/>
                </a:lnTo>
                <a:lnTo>
                  <a:pt x="1669563" y="1004271"/>
                </a:lnTo>
                <a:cubicBezTo>
                  <a:pt x="1667772" y="1003599"/>
                  <a:pt x="1665085" y="1001805"/>
                  <a:pt x="1661502" y="998219"/>
                </a:cubicBezTo>
                <a:close/>
                <a:moveTo>
                  <a:pt x="1661502" y="998219"/>
                </a:moveTo>
                <a:lnTo>
                  <a:pt x="1675833" y="1012565"/>
                </a:lnTo>
                <a:lnTo>
                  <a:pt x="1670907" y="1003935"/>
                </a:lnTo>
                <a:lnTo>
                  <a:pt x="1672250" y="1003599"/>
                </a:lnTo>
                <a:lnTo>
                  <a:pt x="1670101" y="1002523"/>
                </a:lnTo>
                <a:lnTo>
                  <a:pt x="1668668" y="1000012"/>
                </a:lnTo>
                <a:cubicBezTo>
                  <a:pt x="1665085" y="998219"/>
                  <a:pt x="1661502" y="998219"/>
                  <a:pt x="1661502" y="998219"/>
                </a:cubicBezTo>
                <a:close/>
                <a:moveTo>
                  <a:pt x="1502471" y="998219"/>
                </a:moveTo>
                <a:cubicBezTo>
                  <a:pt x="1502471" y="998219"/>
                  <a:pt x="1502471" y="998219"/>
                  <a:pt x="1502471" y="1000012"/>
                </a:cubicBezTo>
                <a:lnTo>
                  <a:pt x="1502471" y="1012565"/>
                </a:lnTo>
                <a:cubicBezTo>
                  <a:pt x="1502471" y="1012565"/>
                  <a:pt x="1502471" y="1012565"/>
                  <a:pt x="1504263" y="1012565"/>
                </a:cubicBezTo>
                <a:lnTo>
                  <a:pt x="1515012" y="1012565"/>
                </a:lnTo>
                <a:lnTo>
                  <a:pt x="1516803" y="1012565"/>
                </a:lnTo>
                <a:cubicBezTo>
                  <a:pt x="1516803" y="1012565"/>
                  <a:pt x="1516803" y="1012565"/>
                  <a:pt x="1516803" y="1010772"/>
                </a:cubicBezTo>
                <a:lnTo>
                  <a:pt x="1516803" y="1000012"/>
                </a:lnTo>
                <a:lnTo>
                  <a:pt x="1516803" y="998219"/>
                </a:lnTo>
                <a:cubicBezTo>
                  <a:pt x="1516803" y="1012565"/>
                  <a:pt x="1502471" y="998219"/>
                  <a:pt x="1502471" y="998219"/>
                </a:cubicBezTo>
                <a:close/>
                <a:moveTo>
                  <a:pt x="1618046" y="983410"/>
                </a:moveTo>
                <a:lnTo>
                  <a:pt x="1618046" y="998219"/>
                </a:lnTo>
                <a:lnTo>
                  <a:pt x="1632377" y="998219"/>
                </a:lnTo>
                <a:cubicBezTo>
                  <a:pt x="1646709" y="998219"/>
                  <a:pt x="1646709" y="998219"/>
                  <a:pt x="1646709" y="1012565"/>
                </a:cubicBezTo>
                <a:lnTo>
                  <a:pt x="1632377" y="1012565"/>
                </a:lnTo>
                <a:cubicBezTo>
                  <a:pt x="1632377" y="1012565"/>
                  <a:pt x="1632377" y="1012565"/>
                  <a:pt x="1632377" y="1014358"/>
                </a:cubicBezTo>
                <a:lnTo>
                  <a:pt x="1632377" y="1020859"/>
                </a:lnTo>
                <a:cubicBezTo>
                  <a:pt x="1632377" y="1018841"/>
                  <a:pt x="1632377" y="1026911"/>
                  <a:pt x="1632377" y="1026911"/>
                </a:cubicBezTo>
                <a:lnTo>
                  <a:pt x="1618046" y="1026911"/>
                </a:lnTo>
                <a:cubicBezTo>
                  <a:pt x="1618046" y="1026911"/>
                  <a:pt x="1618046" y="1026911"/>
                  <a:pt x="1618046" y="1041257"/>
                </a:cubicBezTo>
                <a:cubicBezTo>
                  <a:pt x="1618046" y="1041257"/>
                  <a:pt x="1618046" y="1041257"/>
                  <a:pt x="1619837" y="1041257"/>
                </a:cubicBezTo>
                <a:lnTo>
                  <a:pt x="1623420" y="1041257"/>
                </a:lnTo>
                <a:lnTo>
                  <a:pt x="1624092" y="1041257"/>
                </a:lnTo>
                <a:lnTo>
                  <a:pt x="1632377" y="1041257"/>
                </a:lnTo>
                <a:lnTo>
                  <a:pt x="1646709" y="1041257"/>
                </a:lnTo>
                <a:lnTo>
                  <a:pt x="1646709" y="1039464"/>
                </a:lnTo>
                <a:cubicBezTo>
                  <a:pt x="1646709" y="1037671"/>
                  <a:pt x="1646709" y="1034084"/>
                  <a:pt x="1646709" y="1026911"/>
                </a:cubicBezTo>
                <a:lnTo>
                  <a:pt x="1646709" y="1025118"/>
                </a:lnTo>
                <a:lnTo>
                  <a:pt x="1646709" y="1014358"/>
                </a:lnTo>
                <a:cubicBezTo>
                  <a:pt x="1646709" y="1012565"/>
                  <a:pt x="1646709" y="1012565"/>
                  <a:pt x="1646709" y="1012565"/>
                </a:cubicBezTo>
                <a:cubicBezTo>
                  <a:pt x="1646709" y="1026911"/>
                  <a:pt x="1661502" y="1026911"/>
                  <a:pt x="1661502" y="1026911"/>
                </a:cubicBezTo>
                <a:cubicBezTo>
                  <a:pt x="1661502" y="1012565"/>
                  <a:pt x="1646709" y="1012565"/>
                  <a:pt x="1646709" y="1012565"/>
                </a:cubicBezTo>
                <a:lnTo>
                  <a:pt x="1646709" y="998219"/>
                </a:lnTo>
                <a:lnTo>
                  <a:pt x="1638423" y="998219"/>
                </a:lnTo>
                <a:cubicBezTo>
                  <a:pt x="1640439" y="998219"/>
                  <a:pt x="1632377" y="998219"/>
                  <a:pt x="1632377" y="998219"/>
                </a:cubicBezTo>
                <a:lnTo>
                  <a:pt x="1632377" y="989657"/>
                </a:lnTo>
                <a:cubicBezTo>
                  <a:pt x="1632377" y="991740"/>
                  <a:pt x="1632377" y="983410"/>
                  <a:pt x="1632377" y="983410"/>
                </a:cubicBezTo>
                <a:lnTo>
                  <a:pt x="1628794" y="983410"/>
                </a:lnTo>
                <a:cubicBezTo>
                  <a:pt x="1628794" y="983410"/>
                  <a:pt x="1625212" y="983410"/>
                  <a:pt x="1618046" y="983410"/>
                </a:cubicBezTo>
                <a:close/>
                <a:moveTo>
                  <a:pt x="1531134" y="983410"/>
                </a:moveTo>
                <a:lnTo>
                  <a:pt x="1531134" y="998219"/>
                </a:lnTo>
                <a:cubicBezTo>
                  <a:pt x="1531134" y="998219"/>
                  <a:pt x="1531134" y="998219"/>
                  <a:pt x="1532983" y="998219"/>
                </a:cubicBezTo>
                <a:lnTo>
                  <a:pt x="1544078" y="998219"/>
                </a:lnTo>
                <a:lnTo>
                  <a:pt x="1545927" y="998219"/>
                </a:lnTo>
                <a:close/>
                <a:moveTo>
                  <a:pt x="1372565" y="983410"/>
                </a:moveTo>
                <a:cubicBezTo>
                  <a:pt x="1372565" y="983410"/>
                  <a:pt x="1372565" y="983410"/>
                  <a:pt x="1372565" y="998219"/>
                </a:cubicBezTo>
                <a:cubicBezTo>
                  <a:pt x="1372565" y="998219"/>
                  <a:pt x="1372565" y="998219"/>
                  <a:pt x="1374357" y="998219"/>
                </a:cubicBezTo>
                <a:lnTo>
                  <a:pt x="1386897" y="998219"/>
                </a:lnTo>
                <a:cubicBezTo>
                  <a:pt x="1386897" y="998219"/>
                  <a:pt x="1386897" y="998219"/>
                  <a:pt x="1372565" y="983410"/>
                </a:cubicBezTo>
                <a:close/>
                <a:moveTo>
                  <a:pt x="1415559" y="969063"/>
                </a:moveTo>
                <a:cubicBezTo>
                  <a:pt x="1401228" y="983410"/>
                  <a:pt x="1401228" y="983410"/>
                  <a:pt x="1401228" y="983410"/>
                </a:cubicBezTo>
                <a:cubicBezTo>
                  <a:pt x="1401228" y="983410"/>
                  <a:pt x="1415559" y="969063"/>
                  <a:pt x="1415559" y="983410"/>
                </a:cubicBezTo>
                <a:cubicBezTo>
                  <a:pt x="1415559" y="983410"/>
                  <a:pt x="1430353" y="983410"/>
                  <a:pt x="1430353" y="998219"/>
                </a:cubicBezTo>
                <a:cubicBezTo>
                  <a:pt x="1430353" y="998219"/>
                  <a:pt x="1430353" y="998219"/>
                  <a:pt x="1430353" y="983410"/>
                </a:cubicBezTo>
                <a:lnTo>
                  <a:pt x="1415559" y="983410"/>
                </a:lnTo>
                <a:cubicBezTo>
                  <a:pt x="1415559" y="969063"/>
                  <a:pt x="1415559" y="969063"/>
                  <a:pt x="1415559" y="969063"/>
                </a:cubicBezTo>
                <a:close/>
                <a:moveTo>
                  <a:pt x="490961" y="969063"/>
                </a:moveTo>
                <a:cubicBezTo>
                  <a:pt x="490961" y="976237"/>
                  <a:pt x="490961" y="979823"/>
                  <a:pt x="490961" y="979823"/>
                </a:cubicBezTo>
                <a:lnTo>
                  <a:pt x="490961" y="983410"/>
                </a:lnTo>
                <a:lnTo>
                  <a:pt x="490961" y="998219"/>
                </a:lnTo>
                <a:cubicBezTo>
                  <a:pt x="490961" y="998219"/>
                  <a:pt x="482900" y="998219"/>
                  <a:pt x="484915" y="998219"/>
                </a:cubicBezTo>
                <a:lnTo>
                  <a:pt x="476630" y="998219"/>
                </a:lnTo>
                <a:cubicBezTo>
                  <a:pt x="476630" y="998219"/>
                  <a:pt x="476630" y="998219"/>
                  <a:pt x="476630" y="1000012"/>
                </a:cubicBezTo>
                <a:lnTo>
                  <a:pt x="476630" y="1006513"/>
                </a:lnTo>
                <a:lnTo>
                  <a:pt x="476630" y="1007185"/>
                </a:lnTo>
                <a:lnTo>
                  <a:pt x="476630" y="1012565"/>
                </a:lnTo>
                <a:lnTo>
                  <a:pt x="476630" y="1026911"/>
                </a:lnTo>
                <a:lnTo>
                  <a:pt x="462299" y="1026911"/>
                </a:lnTo>
                <a:cubicBezTo>
                  <a:pt x="462299" y="1041257"/>
                  <a:pt x="462299" y="1026911"/>
                  <a:pt x="462299" y="1041257"/>
                </a:cubicBezTo>
                <a:cubicBezTo>
                  <a:pt x="462299" y="1041257"/>
                  <a:pt x="462299" y="1041257"/>
                  <a:pt x="447968" y="1041257"/>
                </a:cubicBezTo>
                <a:cubicBezTo>
                  <a:pt x="462299" y="1041257"/>
                  <a:pt x="462299" y="1056066"/>
                  <a:pt x="462299" y="1041257"/>
                </a:cubicBezTo>
                <a:lnTo>
                  <a:pt x="462299" y="1056066"/>
                </a:lnTo>
                <a:lnTo>
                  <a:pt x="460508" y="1056066"/>
                </a:lnTo>
                <a:lnTo>
                  <a:pt x="449759" y="1056066"/>
                </a:lnTo>
                <a:cubicBezTo>
                  <a:pt x="447968" y="1056066"/>
                  <a:pt x="447968" y="1056066"/>
                  <a:pt x="447968" y="1056066"/>
                </a:cubicBezTo>
                <a:lnTo>
                  <a:pt x="447968" y="1070412"/>
                </a:lnTo>
                <a:lnTo>
                  <a:pt x="447968" y="1084759"/>
                </a:lnTo>
                <a:cubicBezTo>
                  <a:pt x="447968" y="1070412"/>
                  <a:pt x="447968" y="1070412"/>
                  <a:pt x="433174" y="1070412"/>
                </a:cubicBezTo>
                <a:lnTo>
                  <a:pt x="433174" y="1072206"/>
                </a:lnTo>
                <a:lnTo>
                  <a:pt x="433174" y="1082965"/>
                </a:lnTo>
                <a:cubicBezTo>
                  <a:pt x="433174" y="1084759"/>
                  <a:pt x="433174" y="1084759"/>
                  <a:pt x="433174" y="1084759"/>
                </a:cubicBezTo>
                <a:cubicBezTo>
                  <a:pt x="440571" y="1084759"/>
                  <a:pt x="444270" y="1084759"/>
                  <a:pt x="447910" y="1084759"/>
                </a:cubicBezTo>
                <a:lnTo>
                  <a:pt x="447968" y="1084759"/>
                </a:lnTo>
                <a:lnTo>
                  <a:pt x="447968" y="1099105"/>
                </a:lnTo>
                <a:cubicBezTo>
                  <a:pt x="433174" y="1099105"/>
                  <a:pt x="433174" y="1099105"/>
                  <a:pt x="433174" y="1099105"/>
                </a:cubicBezTo>
                <a:lnTo>
                  <a:pt x="433174" y="1113914"/>
                </a:lnTo>
                <a:lnTo>
                  <a:pt x="431383" y="1113914"/>
                </a:lnTo>
                <a:lnTo>
                  <a:pt x="420634" y="1113914"/>
                </a:lnTo>
                <a:cubicBezTo>
                  <a:pt x="418843" y="1113914"/>
                  <a:pt x="418843" y="1113914"/>
                  <a:pt x="418843" y="1113914"/>
                </a:cubicBezTo>
                <a:lnTo>
                  <a:pt x="418843" y="1117500"/>
                </a:lnTo>
                <a:cubicBezTo>
                  <a:pt x="418843" y="1117500"/>
                  <a:pt x="418843" y="1121087"/>
                  <a:pt x="418843" y="1128260"/>
                </a:cubicBezTo>
                <a:cubicBezTo>
                  <a:pt x="418843" y="1142606"/>
                  <a:pt x="418843" y="1142606"/>
                  <a:pt x="433174" y="1142606"/>
                </a:cubicBezTo>
                <a:cubicBezTo>
                  <a:pt x="433174" y="1142606"/>
                  <a:pt x="433174" y="1142606"/>
                  <a:pt x="418843" y="1142606"/>
                </a:cubicBezTo>
                <a:lnTo>
                  <a:pt x="406303" y="1142606"/>
                </a:lnTo>
                <a:cubicBezTo>
                  <a:pt x="404511" y="1142606"/>
                  <a:pt x="404511" y="1142606"/>
                  <a:pt x="404511" y="1142606"/>
                </a:cubicBezTo>
                <a:lnTo>
                  <a:pt x="404511" y="1156952"/>
                </a:lnTo>
                <a:cubicBezTo>
                  <a:pt x="404511" y="1171761"/>
                  <a:pt x="404511" y="1171761"/>
                  <a:pt x="390180" y="1156952"/>
                </a:cubicBezTo>
                <a:lnTo>
                  <a:pt x="390180" y="1171761"/>
                </a:lnTo>
                <a:cubicBezTo>
                  <a:pt x="390180" y="1171761"/>
                  <a:pt x="390180" y="1186108"/>
                  <a:pt x="404511" y="1186108"/>
                </a:cubicBezTo>
                <a:lnTo>
                  <a:pt x="404511" y="1189694"/>
                </a:lnTo>
                <a:lnTo>
                  <a:pt x="404511" y="1198660"/>
                </a:lnTo>
                <a:lnTo>
                  <a:pt x="404511" y="1200454"/>
                </a:lnTo>
                <a:cubicBezTo>
                  <a:pt x="404511" y="1200454"/>
                  <a:pt x="404511" y="1200454"/>
                  <a:pt x="390180" y="1200454"/>
                </a:cubicBezTo>
                <a:cubicBezTo>
                  <a:pt x="390180" y="1200454"/>
                  <a:pt x="390180" y="1200454"/>
                  <a:pt x="404511" y="1214800"/>
                </a:cubicBezTo>
                <a:lnTo>
                  <a:pt x="390180" y="1214800"/>
                </a:lnTo>
                <a:cubicBezTo>
                  <a:pt x="390180" y="1214800"/>
                  <a:pt x="404511" y="1214800"/>
                  <a:pt x="404511" y="1229609"/>
                </a:cubicBezTo>
                <a:lnTo>
                  <a:pt x="418843" y="1229609"/>
                </a:lnTo>
                <a:cubicBezTo>
                  <a:pt x="418843" y="1229609"/>
                  <a:pt x="418843" y="1229609"/>
                  <a:pt x="418843" y="1227758"/>
                </a:cubicBezTo>
                <a:lnTo>
                  <a:pt x="418843" y="1214800"/>
                </a:lnTo>
                <a:lnTo>
                  <a:pt x="418843" y="1213007"/>
                </a:lnTo>
                <a:lnTo>
                  <a:pt x="418843" y="1209420"/>
                </a:lnTo>
                <a:cubicBezTo>
                  <a:pt x="418843" y="1208524"/>
                  <a:pt x="418843" y="1208075"/>
                  <a:pt x="418843" y="1208748"/>
                </a:cubicBezTo>
                <a:lnTo>
                  <a:pt x="418843" y="1200454"/>
                </a:lnTo>
                <a:cubicBezTo>
                  <a:pt x="418843" y="1200454"/>
                  <a:pt x="418843" y="1200454"/>
                  <a:pt x="433174" y="1200454"/>
                </a:cubicBezTo>
                <a:cubicBezTo>
                  <a:pt x="433174" y="1200454"/>
                  <a:pt x="418843" y="1200454"/>
                  <a:pt x="418843" y="1186108"/>
                </a:cubicBezTo>
                <a:lnTo>
                  <a:pt x="418843" y="1171761"/>
                </a:lnTo>
                <a:lnTo>
                  <a:pt x="433174" y="1171761"/>
                </a:lnTo>
                <a:cubicBezTo>
                  <a:pt x="447968" y="1186108"/>
                  <a:pt x="447968" y="1186108"/>
                  <a:pt x="447968" y="1171761"/>
                </a:cubicBezTo>
                <a:lnTo>
                  <a:pt x="446119" y="1171761"/>
                </a:lnTo>
                <a:cubicBezTo>
                  <a:pt x="444270" y="1171761"/>
                  <a:pt x="440571" y="1171761"/>
                  <a:pt x="433174" y="1171761"/>
                </a:cubicBezTo>
                <a:lnTo>
                  <a:pt x="433174" y="1156952"/>
                </a:lnTo>
                <a:cubicBezTo>
                  <a:pt x="433174" y="1156952"/>
                  <a:pt x="433174" y="1156952"/>
                  <a:pt x="433174" y="1142606"/>
                </a:cubicBezTo>
                <a:cubicBezTo>
                  <a:pt x="433174" y="1156952"/>
                  <a:pt x="433174" y="1156952"/>
                  <a:pt x="447968" y="1156952"/>
                </a:cubicBezTo>
                <a:lnTo>
                  <a:pt x="447968" y="1142606"/>
                </a:lnTo>
                <a:cubicBezTo>
                  <a:pt x="447968" y="1142606"/>
                  <a:pt x="447968" y="1128260"/>
                  <a:pt x="462299" y="1128260"/>
                </a:cubicBezTo>
                <a:lnTo>
                  <a:pt x="462299" y="1113914"/>
                </a:lnTo>
                <a:lnTo>
                  <a:pt x="462299" y="1099105"/>
                </a:lnTo>
                <a:lnTo>
                  <a:pt x="462299" y="1090811"/>
                </a:lnTo>
                <a:lnTo>
                  <a:pt x="462299" y="1090139"/>
                </a:lnTo>
                <a:lnTo>
                  <a:pt x="462299" y="1084759"/>
                </a:lnTo>
                <a:lnTo>
                  <a:pt x="470584" y="1084759"/>
                </a:lnTo>
                <a:cubicBezTo>
                  <a:pt x="469912" y="1084759"/>
                  <a:pt x="470360" y="1084759"/>
                  <a:pt x="471256" y="1084759"/>
                </a:cubicBezTo>
                <a:lnTo>
                  <a:pt x="474839" y="1084759"/>
                </a:lnTo>
                <a:lnTo>
                  <a:pt x="476630" y="1084759"/>
                </a:lnTo>
                <a:lnTo>
                  <a:pt x="476630" y="1070412"/>
                </a:lnTo>
                <a:cubicBezTo>
                  <a:pt x="476630" y="1070412"/>
                  <a:pt x="476630" y="1070412"/>
                  <a:pt x="476630" y="1056066"/>
                </a:cubicBezTo>
                <a:lnTo>
                  <a:pt x="490961" y="1056066"/>
                </a:lnTo>
                <a:lnTo>
                  <a:pt x="490961" y="1041257"/>
                </a:lnTo>
                <a:lnTo>
                  <a:pt x="490961" y="1039464"/>
                </a:lnTo>
                <a:lnTo>
                  <a:pt x="490961" y="1028704"/>
                </a:lnTo>
                <a:lnTo>
                  <a:pt x="490961" y="1026911"/>
                </a:lnTo>
                <a:cubicBezTo>
                  <a:pt x="490961" y="1026911"/>
                  <a:pt x="490961" y="1026911"/>
                  <a:pt x="492810" y="1026911"/>
                </a:cubicBezTo>
                <a:lnTo>
                  <a:pt x="505755" y="1026911"/>
                </a:lnTo>
                <a:cubicBezTo>
                  <a:pt x="505755" y="1026911"/>
                  <a:pt x="490961" y="1026911"/>
                  <a:pt x="490961" y="1012565"/>
                </a:cubicBezTo>
                <a:lnTo>
                  <a:pt x="490961" y="998219"/>
                </a:lnTo>
                <a:cubicBezTo>
                  <a:pt x="490961" y="998219"/>
                  <a:pt x="490961" y="998219"/>
                  <a:pt x="492810" y="998219"/>
                </a:cubicBezTo>
                <a:lnTo>
                  <a:pt x="505755" y="998219"/>
                </a:lnTo>
                <a:cubicBezTo>
                  <a:pt x="505755" y="998219"/>
                  <a:pt x="509338" y="998219"/>
                  <a:pt x="511129" y="998219"/>
                </a:cubicBezTo>
                <a:lnTo>
                  <a:pt x="511801" y="998219"/>
                </a:lnTo>
                <a:lnTo>
                  <a:pt x="512025" y="998219"/>
                </a:lnTo>
                <a:cubicBezTo>
                  <a:pt x="514712" y="998219"/>
                  <a:pt x="509338" y="998219"/>
                  <a:pt x="520086" y="998219"/>
                </a:cubicBezTo>
                <a:cubicBezTo>
                  <a:pt x="520086" y="998219"/>
                  <a:pt x="520086" y="983410"/>
                  <a:pt x="505755" y="983410"/>
                </a:cubicBezTo>
                <a:lnTo>
                  <a:pt x="505755" y="969063"/>
                </a:lnTo>
                <a:lnTo>
                  <a:pt x="503906" y="969063"/>
                </a:lnTo>
                <a:lnTo>
                  <a:pt x="492810" y="969063"/>
                </a:lnTo>
                <a:cubicBezTo>
                  <a:pt x="490961" y="969063"/>
                  <a:pt x="490961" y="969063"/>
                  <a:pt x="490961" y="969063"/>
                </a:cubicBezTo>
                <a:close/>
                <a:moveTo>
                  <a:pt x="398465" y="963011"/>
                </a:moveTo>
                <a:cubicBezTo>
                  <a:pt x="396450" y="963684"/>
                  <a:pt x="393763" y="965477"/>
                  <a:pt x="390180" y="969063"/>
                </a:cubicBezTo>
                <a:cubicBezTo>
                  <a:pt x="390180" y="969063"/>
                  <a:pt x="390180" y="969063"/>
                  <a:pt x="391971" y="969063"/>
                </a:cubicBezTo>
                <a:lnTo>
                  <a:pt x="393763" y="969063"/>
                </a:lnTo>
                <a:cubicBezTo>
                  <a:pt x="393763" y="969063"/>
                  <a:pt x="397346" y="969063"/>
                  <a:pt x="404511" y="969063"/>
                </a:cubicBezTo>
                <a:cubicBezTo>
                  <a:pt x="404511" y="969063"/>
                  <a:pt x="404511" y="960994"/>
                  <a:pt x="398465" y="963011"/>
                </a:cubicBezTo>
                <a:close/>
                <a:moveTo>
                  <a:pt x="418843" y="954717"/>
                </a:moveTo>
                <a:lnTo>
                  <a:pt x="418843" y="969063"/>
                </a:lnTo>
                <a:lnTo>
                  <a:pt x="418843" y="983410"/>
                </a:lnTo>
                <a:cubicBezTo>
                  <a:pt x="418843" y="983410"/>
                  <a:pt x="418843" y="983410"/>
                  <a:pt x="418843" y="998219"/>
                </a:cubicBezTo>
                <a:cubicBezTo>
                  <a:pt x="418843" y="983410"/>
                  <a:pt x="404511" y="983410"/>
                  <a:pt x="404511" y="983410"/>
                </a:cubicBezTo>
                <a:lnTo>
                  <a:pt x="404511" y="998219"/>
                </a:lnTo>
                <a:lnTo>
                  <a:pt x="404511" y="1012565"/>
                </a:lnTo>
                <a:cubicBezTo>
                  <a:pt x="404511" y="1012565"/>
                  <a:pt x="404511" y="1012565"/>
                  <a:pt x="406303" y="1012565"/>
                </a:cubicBezTo>
                <a:lnTo>
                  <a:pt x="417052" y="1012565"/>
                </a:lnTo>
                <a:lnTo>
                  <a:pt x="418843" y="1012565"/>
                </a:lnTo>
                <a:cubicBezTo>
                  <a:pt x="404511" y="998219"/>
                  <a:pt x="418843" y="998219"/>
                  <a:pt x="404511" y="998219"/>
                </a:cubicBezTo>
                <a:lnTo>
                  <a:pt x="418843" y="998219"/>
                </a:lnTo>
                <a:lnTo>
                  <a:pt x="433174" y="998219"/>
                </a:lnTo>
                <a:lnTo>
                  <a:pt x="433174" y="983410"/>
                </a:lnTo>
                <a:lnTo>
                  <a:pt x="447968" y="983410"/>
                </a:lnTo>
                <a:cubicBezTo>
                  <a:pt x="447968" y="969063"/>
                  <a:pt x="447968" y="969063"/>
                  <a:pt x="433174" y="969063"/>
                </a:cubicBezTo>
                <a:lnTo>
                  <a:pt x="433174" y="954717"/>
                </a:lnTo>
                <a:cubicBezTo>
                  <a:pt x="447968" y="954717"/>
                  <a:pt x="447968" y="969063"/>
                  <a:pt x="447968" y="969063"/>
                </a:cubicBezTo>
                <a:cubicBezTo>
                  <a:pt x="447968" y="969063"/>
                  <a:pt x="447968" y="969063"/>
                  <a:pt x="447968" y="967270"/>
                </a:cubicBezTo>
                <a:lnTo>
                  <a:pt x="447968" y="960770"/>
                </a:lnTo>
                <a:lnTo>
                  <a:pt x="447968" y="960097"/>
                </a:lnTo>
                <a:cubicBezTo>
                  <a:pt x="447968" y="958304"/>
                  <a:pt x="447968" y="954717"/>
                  <a:pt x="447968" y="954717"/>
                </a:cubicBezTo>
                <a:lnTo>
                  <a:pt x="433174" y="954717"/>
                </a:lnTo>
                <a:close/>
                <a:moveTo>
                  <a:pt x="1820071" y="940371"/>
                </a:moveTo>
                <a:cubicBezTo>
                  <a:pt x="1820071" y="940371"/>
                  <a:pt x="1820071" y="943957"/>
                  <a:pt x="1820071" y="945751"/>
                </a:cubicBezTo>
                <a:cubicBezTo>
                  <a:pt x="1820071" y="946647"/>
                  <a:pt x="1820071" y="947096"/>
                  <a:pt x="1820071" y="946423"/>
                </a:cubicBezTo>
                <a:lnTo>
                  <a:pt x="1820071" y="946647"/>
                </a:lnTo>
                <a:cubicBezTo>
                  <a:pt x="1820071" y="949337"/>
                  <a:pt x="1820071" y="943957"/>
                  <a:pt x="1820071" y="954717"/>
                </a:cubicBezTo>
                <a:cubicBezTo>
                  <a:pt x="1834864" y="954717"/>
                  <a:pt x="1820071" y="954717"/>
                  <a:pt x="1834864" y="954717"/>
                </a:cubicBezTo>
                <a:cubicBezTo>
                  <a:pt x="1834864" y="954717"/>
                  <a:pt x="1820071" y="954717"/>
                  <a:pt x="1820071" y="940371"/>
                </a:cubicBezTo>
                <a:close/>
                <a:moveTo>
                  <a:pt x="1603715" y="940371"/>
                </a:moveTo>
                <a:lnTo>
                  <a:pt x="1603715" y="954717"/>
                </a:lnTo>
                <a:cubicBezTo>
                  <a:pt x="1603715" y="954717"/>
                  <a:pt x="1603715" y="954717"/>
                  <a:pt x="1605506" y="954717"/>
                </a:cubicBezTo>
                <a:lnTo>
                  <a:pt x="1612000" y="954717"/>
                </a:lnTo>
                <a:cubicBezTo>
                  <a:pt x="1611328" y="954717"/>
                  <a:pt x="1611776" y="954717"/>
                  <a:pt x="1612672" y="954717"/>
                </a:cubicBezTo>
                <a:lnTo>
                  <a:pt x="1618046" y="954717"/>
                </a:lnTo>
                <a:lnTo>
                  <a:pt x="1632377" y="969063"/>
                </a:lnTo>
                <a:lnTo>
                  <a:pt x="1632377" y="954717"/>
                </a:lnTo>
                <a:lnTo>
                  <a:pt x="1618046" y="954717"/>
                </a:lnTo>
                <a:cubicBezTo>
                  <a:pt x="1603715" y="954717"/>
                  <a:pt x="1603715" y="940371"/>
                  <a:pt x="1603715" y="940371"/>
                </a:cubicBezTo>
                <a:close/>
                <a:moveTo>
                  <a:pt x="505755" y="940371"/>
                </a:moveTo>
                <a:lnTo>
                  <a:pt x="505755" y="954717"/>
                </a:lnTo>
                <a:cubicBezTo>
                  <a:pt x="505755" y="954717"/>
                  <a:pt x="505755" y="954717"/>
                  <a:pt x="507546" y="954717"/>
                </a:cubicBezTo>
                <a:lnTo>
                  <a:pt x="520086" y="954717"/>
                </a:lnTo>
                <a:cubicBezTo>
                  <a:pt x="520086" y="954717"/>
                  <a:pt x="520086" y="954717"/>
                  <a:pt x="520086" y="956511"/>
                </a:cubicBezTo>
                <a:lnTo>
                  <a:pt x="520086" y="958304"/>
                </a:lnTo>
                <a:lnTo>
                  <a:pt x="520086" y="960097"/>
                </a:lnTo>
                <a:cubicBezTo>
                  <a:pt x="520086" y="960994"/>
                  <a:pt x="520086" y="961442"/>
                  <a:pt x="520086" y="960770"/>
                </a:cubicBezTo>
                <a:lnTo>
                  <a:pt x="520086" y="969063"/>
                </a:lnTo>
                <a:cubicBezTo>
                  <a:pt x="520086" y="983410"/>
                  <a:pt x="520086" y="983410"/>
                  <a:pt x="534417" y="969063"/>
                </a:cubicBezTo>
                <a:cubicBezTo>
                  <a:pt x="534417" y="969063"/>
                  <a:pt x="534417" y="954717"/>
                  <a:pt x="520086" y="954717"/>
                </a:cubicBezTo>
                <a:lnTo>
                  <a:pt x="520086" y="940371"/>
                </a:lnTo>
                <a:cubicBezTo>
                  <a:pt x="520086" y="940371"/>
                  <a:pt x="534417" y="940371"/>
                  <a:pt x="534417" y="954717"/>
                </a:cubicBezTo>
                <a:cubicBezTo>
                  <a:pt x="534417" y="954717"/>
                  <a:pt x="534417" y="954717"/>
                  <a:pt x="534417" y="940371"/>
                </a:cubicBezTo>
                <a:lnTo>
                  <a:pt x="520086" y="940371"/>
                </a:lnTo>
                <a:close/>
                <a:moveTo>
                  <a:pt x="332393" y="925562"/>
                </a:moveTo>
                <a:cubicBezTo>
                  <a:pt x="346724" y="925562"/>
                  <a:pt x="332393" y="925562"/>
                  <a:pt x="346724" y="925562"/>
                </a:cubicBezTo>
                <a:cubicBezTo>
                  <a:pt x="346724" y="925562"/>
                  <a:pt x="346724" y="925562"/>
                  <a:pt x="346724" y="940371"/>
                </a:cubicBezTo>
                <a:lnTo>
                  <a:pt x="332393" y="940371"/>
                </a:lnTo>
                <a:cubicBezTo>
                  <a:pt x="346724" y="940371"/>
                  <a:pt x="332393" y="925562"/>
                  <a:pt x="332393" y="925562"/>
                </a:cubicBezTo>
                <a:close/>
                <a:moveTo>
                  <a:pt x="1820071" y="911216"/>
                </a:moveTo>
                <a:cubicBezTo>
                  <a:pt x="1820071" y="911216"/>
                  <a:pt x="1834864" y="911216"/>
                  <a:pt x="1834864" y="925562"/>
                </a:cubicBezTo>
                <a:close/>
                <a:moveTo>
                  <a:pt x="476630" y="882523"/>
                </a:moveTo>
                <a:lnTo>
                  <a:pt x="476630" y="896870"/>
                </a:lnTo>
                <a:cubicBezTo>
                  <a:pt x="483796" y="896870"/>
                  <a:pt x="487378" y="896870"/>
                  <a:pt x="489170" y="896870"/>
                </a:cubicBezTo>
                <a:lnTo>
                  <a:pt x="490961" y="896870"/>
                </a:lnTo>
                <a:cubicBezTo>
                  <a:pt x="476630" y="896870"/>
                  <a:pt x="476630" y="882523"/>
                  <a:pt x="476630" y="882523"/>
                </a:cubicBezTo>
                <a:close/>
                <a:moveTo>
                  <a:pt x="1834864" y="867714"/>
                </a:moveTo>
                <a:cubicBezTo>
                  <a:pt x="1834864" y="882523"/>
                  <a:pt x="1834864" y="867714"/>
                  <a:pt x="1849195" y="867714"/>
                </a:cubicBezTo>
                <a:cubicBezTo>
                  <a:pt x="1849195" y="867714"/>
                  <a:pt x="1849195" y="871417"/>
                  <a:pt x="1849195" y="873268"/>
                </a:cubicBezTo>
                <a:lnTo>
                  <a:pt x="1849195" y="873962"/>
                </a:lnTo>
                <a:lnTo>
                  <a:pt x="1849195" y="882523"/>
                </a:lnTo>
                <a:cubicBezTo>
                  <a:pt x="1849195" y="882523"/>
                  <a:pt x="1849195" y="882523"/>
                  <a:pt x="1834864" y="882523"/>
                </a:cubicBezTo>
                <a:cubicBezTo>
                  <a:pt x="1834864" y="882523"/>
                  <a:pt x="1834864" y="882523"/>
                  <a:pt x="1834864" y="880672"/>
                </a:cubicBezTo>
                <a:lnTo>
                  <a:pt x="1834864" y="869565"/>
                </a:lnTo>
                <a:close/>
                <a:moveTo>
                  <a:pt x="1820071" y="867714"/>
                </a:moveTo>
                <a:cubicBezTo>
                  <a:pt x="1820071" y="867714"/>
                  <a:pt x="1834864" y="867714"/>
                  <a:pt x="1834864" y="882523"/>
                </a:cubicBezTo>
                <a:lnTo>
                  <a:pt x="1820071" y="882523"/>
                </a:lnTo>
                <a:cubicBezTo>
                  <a:pt x="1820071" y="882523"/>
                  <a:pt x="1820071" y="882523"/>
                  <a:pt x="1820071" y="867714"/>
                </a:cubicBezTo>
                <a:close/>
                <a:moveTo>
                  <a:pt x="1574590" y="867714"/>
                </a:moveTo>
                <a:cubicBezTo>
                  <a:pt x="1574590" y="867714"/>
                  <a:pt x="1574590" y="867714"/>
                  <a:pt x="1574590" y="882523"/>
                </a:cubicBezTo>
                <a:cubicBezTo>
                  <a:pt x="1574590" y="882523"/>
                  <a:pt x="1574590" y="882523"/>
                  <a:pt x="1576381" y="882523"/>
                </a:cubicBezTo>
                <a:cubicBezTo>
                  <a:pt x="1578173" y="882523"/>
                  <a:pt x="1581755" y="882523"/>
                  <a:pt x="1588921" y="882523"/>
                </a:cubicBezTo>
                <a:lnTo>
                  <a:pt x="1588921" y="871417"/>
                </a:lnTo>
                <a:lnTo>
                  <a:pt x="1588921" y="867714"/>
                </a:lnTo>
                <a:cubicBezTo>
                  <a:pt x="1588921" y="867714"/>
                  <a:pt x="1588921" y="867714"/>
                  <a:pt x="1574590" y="867714"/>
                </a:cubicBezTo>
                <a:close/>
                <a:moveTo>
                  <a:pt x="490961" y="867714"/>
                </a:moveTo>
                <a:lnTo>
                  <a:pt x="490961" y="882523"/>
                </a:lnTo>
                <a:cubicBezTo>
                  <a:pt x="490961" y="882523"/>
                  <a:pt x="490961" y="882523"/>
                  <a:pt x="505755" y="882523"/>
                </a:cubicBezTo>
                <a:lnTo>
                  <a:pt x="505755" y="867714"/>
                </a:lnTo>
                <a:close/>
                <a:moveTo>
                  <a:pt x="418843" y="867714"/>
                </a:moveTo>
                <a:lnTo>
                  <a:pt x="418843" y="882523"/>
                </a:lnTo>
                <a:cubicBezTo>
                  <a:pt x="418843" y="882523"/>
                  <a:pt x="418843" y="882523"/>
                  <a:pt x="404511" y="882523"/>
                </a:cubicBezTo>
                <a:cubicBezTo>
                  <a:pt x="404511" y="882523"/>
                  <a:pt x="404511" y="882523"/>
                  <a:pt x="404511" y="896870"/>
                </a:cubicBezTo>
                <a:lnTo>
                  <a:pt x="390180" y="896870"/>
                </a:lnTo>
                <a:cubicBezTo>
                  <a:pt x="390180" y="896870"/>
                  <a:pt x="390180" y="896870"/>
                  <a:pt x="390180" y="898663"/>
                </a:cubicBezTo>
                <a:lnTo>
                  <a:pt x="390180" y="902250"/>
                </a:lnTo>
                <a:lnTo>
                  <a:pt x="390180" y="902922"/>
                </a:lnTo>
                <a:lnTo>
                  <a:pt x="390180" y="911216"/>
                </a:lnTo>
                <a:lnTo>
                  <a:pt x="390180" y="913009"/>
                </a:lnTo>
                <a:lnTo>
                  <a:pt x="390180" y="925562"/>
                </a:lnTo>
                <a:cubicBezTo>
                  <a:pt x="390180" y="925562"/>
                  <a:pt x="375387" y="925562"/>
                  <a:pt x="390180" y="940371"/>
                </a:cubicBezTo>
                <a:cubicBezTo>
                  <a:pt x="390180" y="940371"/>
                  <a:pt x="390180" y="940371"/>
                  <a:pt x="388331" y="940371"/>
                </a:cubicBezTo>
                <a:lnTo>
                  <a:pt x="381628" y="940371"/>
                </a:lnTo>
                <a:cubicBezTo>
                  <a:pt x="382321" y="940371"/>
                  <a:pt x="381859" y="940371"/>
                  <a:pt x="380934" y="940371"/>
                </a:cubicBezTo>
                <a:lnTo>
                  <a:pt x="377236" y="940371"/>
                </a:lnTo>
                <a:cubicBezTo>
                  <a:pt x="375387" y="940371"/>
                  <a:pt x="375387" y="940371"/>
                  <a:pt x="375387" y="940371"/>
                </a:cubicBezTo>
                <a:cubicBezTo>
                  <a:pt x="375387" y="940371"/>
                  <a:pt x="375387" y="940371"/>
                  <a:pt x="375387" y="954717"/>
                </a:cubicBezTo>
                <a:cubicBezTo>
                  <a:pt x="375387" y="954717"/>
                  <a:pt x="375387" y="954717"/>
                  <a:pt x="361055" y="940371"/>
                </a:cubicBezTo>
                <a:cubicBezTo>
                  <a:pt x="361055" y="940371"/>
                  <a:pt x="361055" y="940371"/>
                  <a:pt x="361055" y="942164"/>
                </a:cubicBezTo>
                <a:lnTo>
                  <a:pt x="361055" y="948665"/>
                </a:lnTo>
                <a:lnTo>
                  <a:pt x="361055" y="949337"/>
                </a:lnTo>
                <a:lnTo>
                  <a:pt x="361055" y="954717"/>
                </a:lnTo>
                <a:lnTo>
                  <a:pt x="375387" y="954717"/>
                </a:lnTo>
                <a:cubicBezTo>
                  <a:pt x="375387" y="969063"/>
                  <a:pt x="375387" y="969063"/>
                  <a:pt x="361055" y="969063"/>
                </a:cubicBezTo>
                <a:lnTo>
                  <a:pt x="361055" y="983410"/>
                </a:lnTo>
                <a:cubicBezTo>
                  <a:pt x="346724" y="983410"/>
                  <a:pt x="346724" y="983410"/>
                  <a:pt x="346724" y="998219"/>
                </a:cubicBezTo>
                <a:lnTo>
                  <a:pt x="332393" y="983410"/>
                </a:lnTo>
                <a:lnTo>
                  <a:pt x="332393" y="998219"/>
                </a:lnTo>
                <a:lnTo>
                  <a:pt x="346724" y="998219"/>
                </a:lnTo>
                <a:cubicBezTo>
                  <a:pt x="346724" y="998219"/>
                  <a:pt x="346724" y="998219"/>
                  <a:pt x="346724" y="1012565"/>
                </a:cubicBezTo>
                <a:cubicBezTo>
                  <a:pt x="346724" y="1012565"/>
                  <a:pt x="346724" y="1012565"/>
                  <a:pt x="344933" y="1012565"/>
                </a:cubicBezTo>
                <a:lnTo>
                  <a:pt x="341350" y="1012565"/>
                </a:lnTo>
                <a:cubicBezTo>
                  <a:pt x="340454" y="1012565"/>
                  <a:pt x="340006" y="1012565"/>
                  <a:pt x="340678" y="1012565"/>
                </a:cubicBezTo>
                <a:lnTo>
                  <a:pt x="338439" y="1012565"/>
                </a:lnTo>
                <a:cubicBezTo>
                  <a:pt x="340454" y="1012565"/>
                  <a:pt x="332393" y="1012565"/>
                  <a:pt x="332393" y="1012565"/>
                </a:cubicBezTo>
                <a:cubicBezTo>
                  <a:pt x="332393" y="1012565"/>
                  <a:pt x="332393" y="1012565"/>
                  <a:pt x="332393" y="1026911"/>
                </a:cubicBezTo>
                <a:lnTo>
                  <a:pt x="332393" y="1041257"/>
                </a:lnTo>
                <a:lnTo>
                  <a:pt x="317599" y="1041257"/>
                </a:lnTo>
                <a:cubicBezTo>
                  <a:pt x="317599" y="1041257"/>
                  <a:pt x="317599" y="1056066"/>
                  <a:pt x="332393" y="1056066"/>
                </a:cubicBezTo>
                <a:cubicBezTo>
                  <a:pt x="321298" y="1056066"/>
                  <a:pt x="326845" y="1056066"/>
                  <a:pt x="324071" y="1056066"/>
                </a:cubicBezTo>
                <a:lnTo>
                  <a:pt x="319448" y="1056066"/>
                </a:lnTo>
                <a:cubicBezTo>
                  <a:pt x="317599" y="1056066"/>
                  <a:pt x="317599" y="1056066"/>
                  <a:pt x="317599" y="1056066"/>
                </a:cubicBezTo>
                <a:cubicBezTo>
                  <a:pt x="317599" y="1056066"/>
                  <a:pt x="317599" y="1056066"/>
                  <a:pt x="317599" y="1070412"/>
                </a:cubicBezTo>
                <a:cubicBezTo>
                  <a:pt x="317599" y="1070412"/>
                  <a:pt x="321298" y="1070412"/>
                  <a:pt x="323147" y="1070412"/>
                </a:cubicBezTo>
                <a:lnTo>
                  <a:pt x="323840" y="1070412"/>
                </a:lnTo>
                <a:lnTo>
                  <a:pt x="326152" y="1070412"/>
                </a:lnTo>
                <a:cubicBezTo>
                  <a:pt x="325458" y="1070412"/>
                  <a:pt x="325921" y="1070412"/>
                  <a:pt x="326845" y="1070412"/>
                </a:cubicBezTo>
                <a:lnTo>
                  <a:pt x="332393" y="1070412"/>
                </a:lnTo>
                <a:lnTo>
                  <a:pt x="332393" y="1056066"/>
                </a:lnTo>
                <a:cubicBezTo>
                  <a:pt x="332393" y="1056066"/>
                  <a:pt x="332393" y="1056066"/>
                  <a:pt x="332393" y="1054215"/>
                </a:cubicBezTo>
                <a:lnTo>
                  <a:pt x="332393" y="1043108"/>
                </a:lnTo>
                <a:cubicBezTo>
                  <a:pt x="332393" y="1041257"/>
                  <a:pt x="332393" y="1041257"/>
                  <a:pt x="332393" y="1041257"/>
                </a:cubicBezTo>
                <a:cubicBezTo>
                  <a:pt x="339559" y="1041257"/>
                  <a:pt x="343141" y="1041257"/>
                  <a:pt x="344933" y="1041257"/>
                </a:cubicBezTo>
                <a:lnTo>
                  <a:pt x="346724" y="1041257"/>
                </a:lnTo>
                <a:cubicBezTo>
                  <a:pt x="346724" y="1041257"/>
                  <a:pt x="346724" y="1041257"/>
                  <a:pt x="346724" y="1056066"/>
                </a:cubicBezTo>
                <a:cubicBezTo>
                  <a:pt x="346724" y="1056066"/>
                  <a:pt x="346724" y="1056066"/>
                  <a:pt x="361055" y="1056066"/>
                </a:cubicBezTo>
                <a:lnTo>
                  <a:pt x="361055" y="1041257"/>
                </a:lnTo>
                <a:lnTo>
                  <a:pt x="346724" y="1041257"/>
                </a:lnTo>
                <a:cubicBezTo>
                  <a:pt x="346724" y="1026911"/>
                  <a:pt x="332393" y="1026911"/>
                  <a:pt x="332393" y="1026911"/>
                </a:cubicBezTo>
                <a:lnTo>
                  <a:pt x="346724" y="1026911"/>
                </a:lnTo>
                <a:cubicBezTo>
                  <a:pt x="361055" y="1012565"/>
                  <a:pt x="346724" y="1012565"/>
                  <a:pt x="346724" y="1012565"/>
                </a:cubicBezTo>
                <a:lnTo>
                  <a:pt x="361055" y="1012565"/>
                </a:lnTo>
                <a:cubicBezTo>
                  <a:pt x="361055" y="1012565"/>
                  <a:pt x="361055" y="1012565"/>
                  <a:pt x="361055" y="1026911"/>
                </a:cubicBezTo>
                <a:cubicBezTo>
                  <a:pt x="361055" y="1026911"/>
                  <a:pt x="364638" y="1026911"/>
                  <a:pt x="366430" y="1026911"/>
                </a:cubicBezTo>
                <a:lnTo>
                  <a:pt x="367101" y="1026911"/>
                </a:lnTo>
                <a:lnTo>
                  <a:pt x="369341" y="1026911"/>
                </a:lnTo>
                <a:cubicBezTo>
                  <a:pt x="368669" y="1026911"/>
                  <a:pt x="369117" y="1026911"/>
                  <a:pt x="370013" y="1026911"/>
                </a:cubicBezTo>
                <a:lnTo>
                  <a:pt x="375387" y="1026911"/>
                </a:lnTo>
                <a:lnTo>
                  <a:pt x="375387" y="1018617"/>
                </a:lnTo>
                <a:cubicBezTo>
                  <a:pt x="375387" y="1020634"/>
                  <a:pt x="375387" y="1012565"/>
                  <a:pt x="375387" y="1012565"/>
                </a:cubicBezTo>
                <a:lnTo>
                  <a:pt x="390180" y="1012565"/>
                </a:lnTo>
                <a:cubicBezTo>
                  <a:pt x="375387" y="998219"/>
                  <a:pt x="390180" y="998219"/>
                  <a:pt x="375387" y="998219"/>
                </a:cubicBezTo>
                <a:lnTo>
                  <a:pt x="375387" y="1012565"/>
                </a:lnTo>
                <a:lnTo>
                  <a:pt x="373596" y="1012565"/>
                </a:lnTo>
                <a:lnTo>
                  <a:pt x="362847" y="1012565"/>
                </a:lnTo>
                <a:cubicBezTo>
                  <a:pt x="361055" y="1012565"/>
                  <a:pt x="361055" y="1012565"/>
                  <a:pt x="361055" y="1012565"/>
                </a:cubicBezTo>
                <a:lnTo>
                  <a:pt x="361055" y="998219"/>
                </a:lnTo>
                <a:cubicBezTo>
                  <a:pt x="361055" y="983410"/>
                  <a:pt x="361055" y="983410"/>
                  <a:pt x="375387" y="983410"/>
                </a:cubicBezTo>
                <a:cubicBezTo>
                  <a:pt x="375387" y="998219"/>
                  <a:pt x="390180" y="998219"/>
                  <a:pt x="390180" y="998219"/>
                </a:cubicBezTo>
                <a:lnTo>
                  <a:pt x="390180" y="983410"/>
                </a:lnTo>
                <a:cubicBezTo>
                  <a:pt x="390180" y="983410"/>
                  <a:pt x="390180" y="983410"/>
                  <a:pt x="375387" y="983410"/>
                </a:cubicBezTo>
                <a:cubicBezTo>
                  <a:pt x="375387" y="983410"/>
                  <a:pt x="375387" y="983410"/>
                  <a:pt x="375387" y="969063"/>
                </a:cubicBezTo>
                <a:cubicBezTo>
                  <a:pt x="390180" y="969063"/>
                  <a:pt x="390180" y="969063"/>
                  <a:pt x="390180" y="954717"/>
                </a:cubicBezTo>
                <a:cubicBezTo>
                  <a:pt x="390180" y="954717"/>
                  <a:pt x="390180" y="954717"/>
                  <a:pt x="390180" y="952924"/>
                </a:cubicBezTo>
                <a:lnTo>
                  <a:pt x="390180" y="949337"/>
                </a:lnTo>
                <a:lnTo>
                  <a:pt x="390180" y="948665"/>
                </a:lnTo>
                <a:lnTo>
                  <a:pt x="390180" y="940371"/>
                </a:lnTo>
                <a:cubicBezTo>
                  <a:pt x="390180" y="940371"/>
                  <a:pt x="390180" y="940371"/>
                  <a:pt x="404511" y="940371"/>
                </a:cubicBezTo>
                <a:lnTo>
                  <a:pt x="404511" y="925562"/>
                </a:lnTo>
                <a:lnTo>
                  <a:pt x="404511" y="923769"/>
                </a:lnTo>
                <a:lnTo>
                  <a:pt x="404511" y="920182"/>
                </a:lnTo>
                <a:cubicBezTo>
                  <a:pt x="404511" y="919285"/>
                  <a:pt x="404511" y="918837"/>
                  <a:pt x="404511" y="919510"/>
                </a:cubicBezTo>
                <a:lnTo>
                  <a:pt x="404511" y="911216"/>
                </a:lnTo>
                <a:cubicBezTo>
                  <a:pt x="404511" y="911216"/>
                  <a:pt x="404511" y="911216"/>
                  <a:pt x="406303" y="911216"/>
                </a:cubicBezTo>
                <a:lnTo>
                  <a:pt x="412797" y="911216"/>
                </a:lnTo>
                <a:cubicBezTo>
                  <a:pt x="410781" y="911216"/>
                  <a:pt x="418843" y="911216"/>
                  <a:pt x="418843" y="911216"/>
                </a:cubicBezTo>
                <a:cubicBezTo>
                  <a:pt x="418843" y="911216"/>
                  <a:pt x="418843" y="911216"/>
                  <a:pt x="418843" y="896870"/>
                </a:cubicBezTo>
                <a:cubicBezTo>
                  <a:pt x="418843" y="896870"/>
                  <a:pt x="426904" y="896870"/>
                  <a:pt x="424889" y="896870"/>
                </a:cubicBezTo>
                <a:lnTo>
                  <a:pt x="433174" y="896870"/>
                </a:lnTo>
                <a:cubicBezTo>
                  <a:pt x="433174" y="896870"/>
                  <a:pt x="433174" y="896870"/>
                  <a:pt x="433174" y="911216"/>
                </a:cubicBezTo>
                <a:lnTo>
                  <a:pt x="433174" y="925562"/>
                </a:lnTo>
                <a:lnTo>
                  <a:pt x="447968" y="925562"/>
                </a:lnTo>
                <a:lnTo>
                  <a:pt x="447968" y="940371"/>
                </a:lnTo>
                <a:cubicBezTo>
                  <a:pt x="462299" y="940371"/>
                  <a:pt x="447968" y="940371"/>
                  <a:pt x="462299" y="940371"/>
                </a:cubicBezTo>
                <a:lnTo>
                  <a:pt x="462299" y="925562"/>
                </a:lnTo>
                <a:cubicBezTo>
                  <a:pt x="469465" y="925562"/>
                  <a:pt x="473047" y="925562"/>
                  <a:pt x="473047" y="925562"/>
                </a:cubicBezTo>
                <a:lnTo>
                  <a:pt x="476630" y="925562"/>
                </a:lnTo>
                <a:cubicBezTo>
                  <a:pt x="476630" y="925562"/>
                  <a:pt x="476630" y="925562"/>
                  <a:pt x="476630" y="911216"/>
                </a:cubicBezTo>
                <a:cubicBezTo>
                  <a:pt x="476630" y="896870"/>
                  <a:pt x="462299" y="896870"/>
                  <a:pt x="462299" y="896870"/>
                </a:cubicBezTo>
                <a:cubicBezTo>
                  <a:pt x="462299" y="896870"/>
                  <a:pt x="462299" y="896870"/>
                  <a:pt x="462299" y="898663"/>
                </a:cubicBezTo>
                <a:lnTo>
                  <a:pt x="462299" y="909423"/>
                </a:lnTo>
                <a:lnTo>
                  <a:pt x="462299" y="911216"/>
                </a:lnTo>
                <a:cubicBezTo>
                  <a:pt x="447968" y="911216"/>
                  <a:pt x="447968" y="911216"/>
                  <a:pt x="447968" y="925562"/>
                </a:cubicBezTo>
                <a:cubicBezTo>
                  <a:pt x="433174" y="925562"/>
                  <a:pt x="433174" y="911216"/>
                  <a:pt x="433174" y="911216"/>
                </a:cubicBezTo>
                <a:lnTo>
                  <a:pt x="447968" y="911216"/>
                </a:lnTo>
                <a:cubicBezTo>
                  <a:pt x="447968" y="911216"/>
                  <a:pt x="447968" y="896870"/>
                  <a:pt x="433174" y="896870"/>
                </a:cubicBezTo>
                <a:lnTo>
                  <a:pt x="433174" y="882523"/>
                </a:lnTo>
                <a:lnTo>
                  <a:pt x="433174" y="867714"/>
                </a:lnTo>
                <a:lnTo>
                  <a:pt x="427800" y="867714"/>
                </a:lnTo>
                <a:cubicBezTo>
                  <a:pt x="426904" y="867714"/>
                  <a:pt x="426456" y="867714"/>
                  <a:pt x="427128" y="867714"/>
                </a:cubicBezTo>
                <a:close/>
                <a:moveTo>
                  <a:pt x="375387" y="867714"/>
                </a:moveTo>
                <a:cubicBezTo>
                  <a:pt x="375387" y="867714"/>
                  <a:pt x="375387" y="867714"/>
                  <a:pt x="375387" y="882523"/>
                </a:cubicBezTo>
                <a:cubicBezTo>
                  <a:pt x="361055" y="867714"/>
                  <a:pt x="375387" y="882523"/>
                  <a:pt x="375387" y="867714"/>
                </a:cubicBezTo>
                <a:close/>
                <a:moveTo>
                  <a:pt x="1834864" y="853368"/>
                </a:moveTo>
                <a:cubicBezTo>
                  <a:pt x="1834864" y="853368"/>
                  <a:pt x="1834864" y="853368"/>
                  <a:pt x="1849195" y="853368"/>
                </a:cubicBezTo>
                <a:lnTo>
                  <a:pt x="1849195" y="867714"/>
                </a:lnTo>
                <a:cubicBezTo>
                  <a:pt x="1834864" y="853368"/>
                  <a:pt x="1834864" y="867714"/>
                  <a:pt x="1834864" y="853368"/>
                </a:cubicBezTo>
                <a:close/>
                <a:moveTo>
                  <a:pt x="1805739" y="853368"/>
                </a:moveTo>
                <a:cubicBezTo>
                  <a:pt x="1805739" y="853368"/>
                  <a:pt x="1805739" y="853368"/>
                  <a:pt x="1807531" y="853368"/>
                </a:cubicBezTo>
                <a:lnTo>
                  <a:pt x="1820071" y="853368"/>
                </a:lnTo>
                <a:cubicBezTo>
                  <a:pt x="1820071" y="853368"/>
                  <a:pt x="1820071" y="853368"/>
                  <a:pt x="1834864" y="853368"/>
                </a:cubicBezTo>
                <a:lnTo>
                  <a:pt x="1834864" y="867714"/>
                </a:lnTo>
                <a:cubicBezTo>
                  <a:pt x="1834864" y="867714"/>
                  <a:pt x="1834864" y="867714"/>
                  <a:pt x="1820071" y="867714"/>
                </a:cubicBezTo>
                <a:cubicBezTo>
                  <a:pt x="1820071" y="867714"/>
                  <a:pt x="1805739" y="867714"/>
                  <a:pt x="1805739" y="853368"/>
                </a:cubicBezTo>
                <a:close/>
                <a:moveTo>
                  <a:pt x="1820071" y="839022"/>
                </a:moveTo>
                <a:lnTo>
                  <a:pt x="1834864" y="839022"/>
                </a:lnTo>
                <a:lnTo>
                  <a:pt x="1834864" y="853368"/>
                </a:lnTo>
                <a:cubicBezTo>
                  <a:pt x="1834864" y="839022"/>
                  <a:pt x="1820071" y="839022"/>
                  <a:pt x="1820071" y="839022"/>
                </a:cubicBezTo>
                <a:close/>
                <a:moveTo>
                  <a:pt x="505755" y="839022"/>
                </a:moveTo>
                <a:lnTo>
                  <a:pt x="505755" y="853368"/>
                </a:lnTo>
                <a:lnTo>
                  <a:pt x="520086" y="853368"/>
                </a:lnTo>
                <a:lnTo>
                  <a:pt x="520086" y="839022"/>
                </a:lnTo>
                <a:lnTo>
                  <a:pt x="518295" y="839022"/>
                </a:lnTo>
                <a:cubicBezTo>
                  <a:pt x="516503" y="839022"/>
                  <a:pt x="512921" y="839022"/>
                  <a:pt x="505755" y="839022"/>
                </a:cubicBezTo>
                <a:close/>
                <a:moveTo>
                  <a:pt x="1791408" y="824676"/>
                </a:moveTo>
                <a:lnTo>
                  <a:pt x="1805739" y="824676"/>
                </a:lnTo>
                <a:cubicBezTo>
                  <a:pt x="1805739" y="824676"/>
                  <a:pt x="1805739" y="824676"/>
                  <a:pt x="1805739" y="839022"/>
                </a:cubicBezTo>
                <a:cubicBezTo>
                  <a:pt x="1805739" y="839022"/>
                  <a:pt x="1805739" y="839022"/>
                  <a:pt x="1791408" y="839022"/>
                </a:cubicBezTo>
                <a:lnTo>
                  <a:pt x="1791408" y="837229"/>
                </a:lnTo>
                <a:lnTo>
                  <a:pt x="1791408" y="826469"/>
                </a:lnTo>
                <a:close/>
                <a:moveTo>
                  <a:pt x="447968" y="824676"/>
                </a:moveTo>
                <a:cubicBezTo>
                  <a:pt x="447968" y="824676"/>
                  <a:pt x="447968" y="824676"/>
                  <a:pt x="447968" y="839022"/>
                </a:cubicBezTo>
                <a:lnTo>
                  <a:pt x="446119" y="839022"/>
                </a:lnTo>
                <a:lnTo>
                  <a:pt x="442420" y="839022"/>
                </a:lnTo>
                <a:cubicBezTo>
                  <a:pt x="441496" y="839022"/>
                  <a:pt x="441033" y="839022"/>
                  <a:pt x="441727" y="839022"/>
                </a:cubicBezTo>
                <a:lnTo>
                  <a:pt x="433174" y="839022"/>
                </a:lnTo>
                <a:lnTo>
                  <a:pt x="433174" y="853368"/>
                </a:lnTo>
                <a:cubicBezTo>
                  <a:pt x="447968" y="867714"/>
                  <a:pt x="447968" y="867714"/>
                  <a:pt x="447968" y="867714"/>
                </a:cubicBezTo>
                <a:cubicBezTo>
                  <a:pt x="447968" y="867714"/>
                  <a:pt x="447968" y="867714"/>
                  <a:pt x="447968" y="853368"/>
                </a:cubicBezTo>
                <a:lnTo>
                  <a:pt x="447968" y="840815"/>
                </a:lnTo>
                <a:cubicBezTo>
                  <a:pt x="447968" y="839022"/>
                  <a:pt x="447968" y="839022"/>
                  <a:pt x="447968" y="839022"/>
                </a:cubicBezTo>
                <a:cubicBezTo>
                  <a:pt x="462299" y="824676"/>
                  <a:pt x="462299" y="824676"/>
                  <a:pt x="447968" y="824676"/>
                </a:cubicBezTo>
                <a:close/>
                <a:moveTo>
                  <a:pt x="1762283" y="795521"/>
                </a:moveTo>
                <a:lnTo>
                  <a:pt x="1762283" y="809867"/>
                </a:lnTo>
                <a:lnTo>
                  <a:pt x="1776615" y="809867"/>
                </a:lnTo>
                <a:cubicBezTo>
                  <a:pt x="1762283" y="809867"/>
                  <a:pt x="1762283" y="795521"/>
                  <a:pt x="1762283" y="795521"/>
                </a:cubicBezTo>
                <a:close/>
                <a:moveTo>
                  <a:pt x="1776615" y="781174"/>
                </a:moveTo>
                <a:lnTo>
                  <a:pt x="1776615" y="795521"/>
                </a:lnTo>
                <a:cubicBezTo>
                  <a:pt x="1776615" y="795521"/>
                  <a:pt x="1776615" y="795521"/>
                  <a:pt x="1791408" y="795521"/>
                </a:cubicBezTo>
                <a:cubicBezTo>
                  <a:pt x="1791408" y="781174"/>
                  <a:pt x="1791408" y="781174"/>
                  <a:pt x="1776615" y="781174"/>
                </a:cubicBezTo>
                <a:close/>
                <a:moveTo>
                  <a:pt x="1271322" y="781174"/>
                </a:moveTo>
                <a:cubicBezTo>
                  <a:pt x="1271322" y="781174"/>
                  <a:pt x="1271322" y="781174"/>
                  <a:pt x="1285653" y="795521"/>
                </a:cubicBezTo>
                <a:cubicBezTo>
                  <a:pt x="1285653" y="781174"/>
                  <a:pt x="1285653" y="781174"/>
                  <a:pt x="1271322" y="781174"/>
                </a:cubicBezTo>
                <a:close/>
                <a:moveTo>
                  <a:pt x="1126622" y="781174"/>
                </a:moveTo>
                <a:cubicBezTo>
                  <a:pt x="1112291" y="781174"/>
                  <a:pt x="1112291" y="781174"/>
                  <a:pt x="1112291" y="795521"/>
                </a:cubicBezTo>
                <a:cubicBezTo>
                  <a:pt x="1112291" y="795521"/>
                  <a:pt x="1112291" y="795521"/>
                  <a:pt x="1126622" y="795521"/>
                </a:cubicBezTo>
                <a:cubicBezTo>
                  <a:pt x="1126622" y="795521"/>
                  <a:pt x="1126622" y="795521"/>
                  <a:pt x="1141416" y="795521"/>
                </a:cubicBezTo>
                <a:cubicBezTo>
                  <a:pt x="1126622" y="795521"/>
                  <a:pt x="1126622" y="781174"/>
                  <a:pt x="1126622" y="781174"/>
                </a:cubicBezTo>
                <a:close/>
                <a:moveTo>
                  <a:pt x="1747952" y="766828"/>
                </a:moveTo>
                <a:cubicBezTo>
                  <a:pt x="1762283" y="766828"/>
                  <a:pt x="1762283" y="766828"/>
                  <a:pt x="1762283" y="781174"/>
                </a:cubicBezTo>
                <a:lnTo>
                  <a:pt x="1762283" y="766828"/>
                </a:lnTo>
                <a:cubicBezTo>
                  <a:pt x="1762283" y="766828"/>
                  <a:pt x="1762283" y="766828"/>
                  <a:pt x="1747952" y="766828"/>
                </a:cubicBezTo>
                <a:close/>
                <a:moveTo>
                  <a:pt x="1718827" y="766828"/>
                </a:moveTo>
                <a:lnTo>
                  <a:pt x="1718827" y="781174"/>
                </a:lnTo>
                <a:lnTo>
                  <a:pt x="1733621" y="781174"/>
                </a:lnTo>
                <a:cubicBezTo>
                  <a:pt x="1733621" y="766828"/>
                  <a:pt x="1718827" y="766828"/>
                  <a:pt x="1718827" y="766828"/>
                </a:cubicBezTo>
                <a:close/>
                <a:moveTo>
                  <a:pt x="548749" y="766828"/>
                </a:moveTo>
                <a:cubicBezTo>
                  <a:pt x="548749" y="766828"/>
                  <a:pt x="548749" y="766828"/>
                  <a:pt x="534417" y="781174"/>
                </a:cubicBezTo>
                <a:lnTo>
                  <a:pt x="548749" y="781174"/>
                </a:lnTo>
                <a:close/>
                <a:moveTo>
                  <a:pt x="1302296" y="760581"/>
                </a:moveTo>
                <a:cubicBezTo>
                  <a:pt x="1300909" y="761275"/>
                  <a:pt x="1299984" y="763126"/>
                  <a:pt x="1299984" y="766828"/>
                </a:cubicBezTo>
                <a:lnTo>
                  <a:pt x="1299984" y="781174"/>
                </a:lnTo>
                <a:cubicBezTo>
                  <a:pt x="1299984" y="781174"/>
                  <a:pt x="1299984" y="781174"/>
                  <a:pt x="1285653" y="766828"/>
                </a:cubicBezTo>
                <a:lnTo>
                  <a:pt x="1285653" y="781174"/>
                </a:lnTo>
                <a:cubicBezTo>
                  <a:pt x="1285653" y="781174"/>
                  <a:pt x="1285653" y="781174"/>
                  <a:pt x="1299984" y="781174"/>
                </a:cubicBezTo>
                <a:cubicBezTo>
                  <a:pt x="1299984" y="766828"/>
                  <a:pt x="1314778" y="781174"/>
                  <a:pt x="1314778" y="781174"/>
                </a:cubicBezTo>
                <a:lnTo>
                  <a:pt x="1314778" y="772881"/>
                </a:lnTo>
                <a:lnTo>
                  <a:pt x="1314778" y="772208"/>
                </a:lnTo>
                <a:cubicBezTo>
                  <a:pt x="1314778" y="770415"/>
                  <a:pt x="1314778" y="766828"/>
                  <a:pt x="1314778" y="766828"/>
                </a:cubicBezTo>
                <a:cubicBezTo>
                  <a:pt x="1314778" y="766828"/>
                  <a:pt x="1306456" y="758498"/>
                  <a:pt x="1302296" y="760581"/>
                </a:cubicBezTo>
                <a:close/>
                <a:moveTo>
                  <a:pt x="1112291" y="752019"/>
                </a:moveTo>
                <a:lnTo>
                  <a:pt x="1112291" y="766828"/>
                </a:lnTo>
                <a:lnTo>
                  <a:pt x="1126622" y="766828"/>
                </a:lnTo>
                <a:cubicBezTo>
                  <a:pt x="1126622" y="766828"/>
                  <a:pt x="1126622" y="766828"/>
                  <a:pt x="1126622" y="752019"/>
                </a:cubicBezTo>
                <a:close/>
                <a:moveTo>
                  <a:pt x="1184410" y="737673"/>
                </a:moveTo>
                <a:cubicBezTo>
                  <a:pt x="1199203" y="752019"/>
                  <a:pt x="1184410" y="737673"/>
                  <a:pt x="1184410" y="737673"/>
                </a:cubicBezTo>
                <a:close/>
                <a:moveTo>
                  <a:pt x="1184410" y="737673"/>
                </a:moveTo>
                <a:lnTo>
                  <a:pt x="1184410" y="745967"/>
                </a:lnTo>
                <a:cubicBezTo>
                  <a:pt x="1184410" y="743949"/>
                  <a:pt x="1184410" y="752019"/>
                  <a:pt x="1184410" y="752019"/>
                </a:cubicBezTo>
                <a:lnTo>
                  <a:pt x="1184410" y="753870"/>
                </a:lnTo>
                <a:lnTo>
                  <a:pt x="1184410" y="764977"/>
                </a:lnTo>
                <a:lnTo>
                  <a:pt x="1184410" y="766828"/>
                </a:lnTo>
                <a:cubicBezTo>
                  <a:pt x="1170078" y="766828"/>
                  <a:pt x="1170078" y="766828"/>
                  <a:pt x="1170078" y="752019"/>
                </a:cubicBezTo>
                <a:lnTo>
                  <a:pt x="1170078" y="760581"/>
                </a:lnTo>
                <a:cubicBezTo>
                  <a:pt x="1170078" y="759887"/>
                  <a:pt x="1170078" y="760349"/>
                  <a:pt x="1170078" y="761275"/>
                </a:cubicBezTo>
                <a:lnTo>
                  <a:pt x="1170078" y="766828"/>
                </a:lnTo>
                <a:lnTo>
                  <a:pt x="1168287" y="766828"/>
                </a:lnTo>
                <a:lnTo>
                  <a:pt x="1159330" y="766828"/>
                </a:lnTo>
                <a:lnTo>
                  <a:pt x="1155747" y="766828"/>
                </a:lnTo>
                <a:lnTo>
                  <a:pt x="1155747" y="781174"/>
                </a:lnTo>
                <a:cubicBezTo>
                  <a:pt x="1155747" y="781174"/>
                  <a:pt x="1155747" y="766828"/>
                  <a:pt x="1141416" y="766828"/>
                </a:cubicBezTo>
                <a:cubicBezTo>
                  <a:pt x="1141416" y="766828"/>
                  <a:pt x="1141416" y="766828"/>
                  <a:pt x="1155747" y="781174"/>
                </a:cubicBezTo>
                <a:cubicBezTo>
                  <a:pt x="1155747" y="781174"/>
                  <a:pt x="1155747" y="781174"/>
                  <a:pt x="1157538" y="781174"/>
                </a:cubicBezTo>
                <a:lnTo>
                  <a:pt x="1168287" y="781174"/>
                </a:lnTo>
                <a:lnTo>
                  <a:pt x="1170078" y="781174"/>
                </a:lnTo>
                <a:lnTo>
                  <a:pt x="1170078" y="779381"/>
                </a:lnTo>
                <a:lnTo>
                  <a:pt x="1170078" y="766828"/>
                </a:lnTo>
                <a:cubicBezTo>
                  <a:pt x="1170078" y="766828"/>
                  <a:pt x="1170078" y="766828"/>
                  <a:pt x="1184410" y="766828"/>
                </a:cubicBezTo>
                <a:cubicBezTo>
                  <a:pt x="1199203" y="766828"/>
                  <a:pt x="1199203" y="766828"/>
                  <a:pt x="1199203" y="752019"/>
                </a:cubicBezTo>
                <a:cubicBezTo>
                  <a:pt x="1199203" y="752019"/>
                  <a:pt x="1199203" y="752019"/>
                  <a:pt x="1200995" y="752019"/>
                </a:cubicBezTo>
                <a:lnTo>
                  <a:pt x="1211743" y="752019"/>
                </a:lnTo>
                <a:cubicBezTo>
                  <a:pt x="1213535" y="752019"/>
                  <a:pt x="1213535" y="752019"/>
                  <a:pt x="1213535" y="752019"/>
                </a:cubicBezTo>
                <a:lnTo>
                  <a:pt x="1199203" y="737673"/>
                </a:lnTo>
                <a:close/>
                <a:moveTo>
                  <a:pt x="1213535" y="723327"/>
                </a:moveTo>
                <a:lnTo>
                  <a:pt x="1213535" y="731621"/>
                </a:lnTo>
                <a:lnTo>
                  <a:pt x="1213535" y="732293"/>
                </a:lnTo>
                <a:cubicBezTo>
                  <a:pt x="1213535" y="734086"/>
                  <a:pt x="1213535" y="737673"/>
                  <a:pt x="1213535" y="737673"/>
                </a:cubicBezTo>
                <a:lnTo>
                  <a:pt x="1227866" y="752019"/>
                </a:lnTo>
                <a:lnTo>
                  <a:pt x="1227866" y="737673"/>
                </a:lnTo>
                <a:cubicBezTo>
                  <a:pt x="1227866" y="737673"/>
                  <a:pt x="1231449" y="737673"/>
                  <a:pt x="1233240" y="737673"/>
                </a:cubicBezTo>
                <a:lnTo>
                  <a:pt x="1233912" y="737673"/>
                </a:lnTo>
                <a:lnTo>
                  <a:pt x="1242197" y="737673"/>
                </a:lnTo>
                <a:cubicBezTo>
                  <a:pt x="1242197" y="737673"/>
                  <a:pt x="1242197" y="737673"/>
                  <a:pt x="1256991" y="737673"/>
                </a:cubicBezTo>
                <a:cubicBezTo>
                  <a:pt x="1256991" y="737673"/>
                  <a:pt x="1256991" y="737673"/>
                  <a:pt x="1242197" y="723327"/>
                </a:cubicBezTo>
                <a:lnTo>
                  <a:pt x="1240406" y="723327"/>
                </a:lnTo>
                <a:lnTo>
                  <a:pt x="1233912" y="723327"/>
                </a:lnTo>
                <a:cubicBezTo>
                  <a:pt x="1234584" y="723327"/>
                  <a:pt x="1234136" y="723327"/>
                  <a:pt x="1233240" y="723327"/>
                </a:cubicBezTo>
                <a:lnTo>
                  <a:pt x="1229657" y="723327"/>
                </a:lnTo>
                <a:cubicBezTo>
                  <a:pt x="1227866" y="723327"/>
                  <a:pt x="1227866" y="723327"/>
                  <a:pt x="1227866" y="723327"/>
                </a:cubicBezTo>
                <a:cubicBezTo>
                  <a:pt x="1227866" y="737673"/>
                  <a:pt x="1227866" y="737673"/>
                  <a:pt x="1213535" y="723327"/>
                </a:cubicBezTo>
                <a:close/>
                <a:moveTo>
                  <a:pt x="1112291" y="723327"/>
                </a:moveTo>
                <a:cubicBezTo>
                  <a:pt x="1112291" y="737673"/>
                  <a:pt x="1126622" y="737673"/>
                  <a:pt x="1126622" y="737673"/>
                </a:cubicBezTo>
                <a:cubicBezTo>
                  <a:pt x="1126622" y="737673"/>
                  <a:pt x="1126622" y="737673"/>
                  <a:pt x="1126622" y="735880"/>
                </a:cubicBezTo>
                <a:lnTo>
                  <a:pt x="1126622" y="725120"/>
                </a:lnTo>
                <a:lnTo>
                  <a:pt x="1126622" y="723327"/>
                </a:lnTo>
                <a:cubicBezTo>
                  <a:pt x="1126622" y="723327"/>
                  <a:pt x="1126622" y="723327"/>
                  <a:pt x="1112291" y="723327"/>
                </a:cubicBezTo>
                <a:close/>
                <a:moveTo>
                  <a:pt x="1242197" y="708980"/>
                </a:moveTo>
                <a:cubicBezTo>
                  <a:pt x="1242197" y="723327"/>
                  <a:pt x="1256991" y="723327"/>
                  <a:pt x="1256991" y="723327"/>
                </a:cubicBezTo>
                <a:cubicBezTo>
                  <a:pt x="1256991" y="708980"/>
                  <a:pt x="1256991" y="708980"/>
                  <a:pt x="1242197" y="708980"/>
                </a:cubicBezTo>
                <a:close/>
                <a:moveTo>
                  <a:pt x="1068835" y="708980"/>
                </a:moveTo>
                <a:cubicBezTo>
                  <a:pt x="1083629" y="723327"/>
                  <a:pt x="1083629" y="708980"/>
                  <a:pt x="1083629" y="708980"/>
                </a:cubicBezTo>
                <a:lnTo>
                  <a:pt x="1081780" y="708980"/>
                </a:lnTo>
                <a:cubicBezTo>
                  <a:pt x="1079931" y="708980"/>
                  <a:pt x="1076232" y="708980"/>
                  <a:pt x="1068835" y="708980"/>
                </a:cubicBezTo>
                <a:close/>
                <a:moveTo>
                  <a:pt x="1762059" y="702733"/>
                </a:moveTo>
                <a:cubicBezTo>
                  <a:pt x="1761387" y="700650"/>
                  <a:pt x="1758700" y="708980"/>
                  <a:pt x="1747952" y="708980"/>
                </a:cubicBezTo>
                <a:cubicBezTo>
                  <a:pt x="1747952" y="708980"/>
                  <a:pt x="1747952" y="708980"/>
                  <a:pt x="1762283" y="708980"/>
                </a:cubicBezTo>
                <a:cubicBezTo>
                  <a:pt x="1762283" y="705278"/>
                  <a:pt x="1762283" y="703427"/>
                  <a:pt x="1762059" y="702733"/>
                </a:cubicBezTo>
                <a:close/>
                <a:moveTo>
                  <a:pt x="1762283" y="694171"/>
                </a:moveTo>
                <a:lnTo>
                  <a:pt x="1776615" y="708980"/>
                </a:lnTo>
                <a:lnTo>
                  <a:pt x="1776615" y="700419"/>
                </a:lnTo>
                <a:cubicBezTo>
                  <a:pt x="1776615" y="702501"/>
                  <a:pt x="1776615" y="694171"/>
                  <a:pt x="1776615" y="694171"/>
                </a:cubicBezTo>
                <a:close/>
                <a:moveTo>
                  <a:pt x="1271322" y="694171"/>
                </a:moveTo>
                <a:lnTo>
                  <a:pt x="1271322" y="708980"/>
                </a:lnTo>
                <a:lnTo>
                  <a:pt x="1285653" y="708980"/>
                </a:lnTo>
                <a:cubicBezTo>
                  <a:pt x="1285653" y="708980"/>
                  <a:pt x="1271322" y="708980"/>
                  <a:pt x="1271322" y="694171"/>
                </a:cubicBezTo>
                <a:close/>
                <a:moveTo>
                  <a:pt x="1155747" y="694171"/>
                </a:moveTo>
                <a:lnTo>
                  <a:pt x="1155747" y="707129"/>
                </a:lnTo>
                <a:lnTo>
                  <a:pt x="1155747" y="708980"/>
                </a:lnTo>
                <a:lnTo>
                  <a:pt x="1170078" y="708980"/>
                </a:lnTo>
                <a:cubicBezTo>
                  <a:pt x="1184410" y="708980"/>
                  <a:pt x="1184410" y="694171"/>
                  <a:pt x="1170078" y="694171"/>
                </a:cubicBezTo>
                <a:lnTo>
                  <a:pt x="1170078" y="708980"/>
                </a:lnTo>
                <a:cubicBezTo>
                  <a:pt x="1155747" y="708980"/>
                  <a:pt x="1155747" y="708980"/>
                  <a:pt x="1155747" y="694171"/>
                </a:cubicBezTo>
                <a:close/>
                <a:moveTo>
                  <a:pt x="1040172" y="694171"/>
                </a:moveTo>
                <a:lnTo>
                  <a:pt x="1040172" y="708980"/>
                </a:lnTo>
                <a:lnTo>
                  <a:pt x="1040172" y="723327"/>
                </a:lnTo>
                <a:cubicBezTo>
                  <a:pt x="1040172" y="723327"/>
                  <a:pt x="1054504" y="708980"/>
                  <a:pt x="1040172" y="708980"/>
                </a:cubicBezTo>
                <a:cubicBezTo>
                  <a:pt x="1040172" y="708980"/>
                  <a:pt x="1040172" y="708980"/>
                  <a:pt x="1041964" y="708980"/>
                </a:cubicBezTo>
                <a:lnTo>
                  <a:pt x="1046442" y="708980"/>
                </a:lnTo>
                <a:cubicBezTo>
                  <a:pt x="1049130" y="708980"/>
                  <a:pt x="1043755" y="708980"/>
                  <a:pt x="1054504" y="708980"/>
                </a:cubicBezTo>
                <a:lnTo>
                  <a:pt x="1054504" y="694171"/>
                </a:lnTo>
                <a:lnTo>
                  <a:pt x="1049130" y="694171"/>
                </a:lnTo>
                <a:cubicBezTo>
                  <a:pt x="1048234" y="694171"/>
                  <a:pt x="1047786" y="694171"/>
                  <a:pt x="1048458" y="694171"/>
                </a:cubicBezTo>
                <a:close/>
                <a:moveTo>
                  <a:pt x="1285653" y="679825"/>
                </a:moveTo>
                <a:lnTo>
                  <a:pt x="1292819" y="680850"/>
                </a:lnTo>
                <a:lnTo>
                  <a:pt x="1287444" y="681619"/>
                </a:lnTo>
                <a:cubicBezTo>
                  <a:pt x="1285653" y="683412"/>
                  <a:pt x="1285653" y="686998"/>
                  <a:pt x="1285653" y="694171"/>
                </a:cubicBezTo>
                <a:cubicBezTo>
                  <a:pt x="1285653" y="694171"/>
                  <a:pt x="1285653" y="694171"/>
                  <a:pt x="1299984" y="694171"/>
                </a:cubicBezTo>
                <a:cubicBezTo>
                  <a:pt x="1299984" y="686998"/>
                  <a:pt x="1299984" y="683412"/>
                  <a:pt x="1298193" y="681619"/>
                </a:cubicBezTo>
                <a:lnTo>
                  <a:pt x="1292819" y="680850"/>
                </a:lnTo>
                <a:lnTo>
                  <a:pt x="1299984" y="679825"/>
                </a:lnTo>
                <a:cubicBezTo>
                  <a:pt x="1285653" y="679825"/>
                  <a:pt x="1285653" y="679825"/>
                  <a:pt x="1285653" y="679825"/>
                </a:cubicBezTo>
                <a:close/>
                <a:moveTo>
                  <a:pt x="1170078" y="679825"/>
                </a:moveTo>
                <a:cubicBezTo>
                  <a:pt x="1170078" y="679825"/>
                  <a:pt x="1184410" y="679825"/>
                  <a:pt x="1184410" y="694171"/>
                </a:cubicBezTo>
                <a:cubicBezTo>
                  <a:pt x="1184410" y="694171"/>
                  <a:pt x="1184410" y="694171"/>
                  <a:pt x="1184410" y="692378"/>
                </a:cubicBezTo>
                <a:lnTo>
                  <a:pt x="1184410" y="685878"/>
                </a:lnTo>
                <a:lnTo>
                  <a:pt x="1184410" y="685205"/>
                </a:lnTo>
                <a:cubicBezTo>
                  <a:pt x="1184410" y="683412"/>
                  <a:pt x="1184410" y="679825"/>
                  <a:pt x="1184410" y="679825"/>
                </a:cubicBezTo>
                <a:close/>
                <a:moveTo>
                  <a:pt x="1314778" y="665479"/>
                </a:moveTo>
                <a:cubicBezTo>
                  <a:pt x="1314778" y="665479"/>
                  <a:pt x="1314778" y="665479"/>
                  <a:pt x="1314778" y="679825"/>
                </a:cubicBezTo>
                <a:cubicBezTo>
                  <a:pt x="1299984" y="665479"/>
                  <a:pt x="1314778" y="694171"/>
                  <a:pt x="1314778" y="694171"/>
                </a:cubicBezTo>
                <a:lnTo>
                  <a:pt x="1314778" y="692378"/>
                </a:lnTo>
                <a:lnTo>
                  <a:pt x="1314778" y="679825"/>
                </a:lnTo>
                <a:cubicBezTo>
                  <a:pt x="1314778" y="679825"/>
                  <a:pt x="1314778" y="679825"/>
                  <a:pt x="1316569" y="679825"/>
                </a:cubicBezTo>
                <a:lnTo>
                  <a:pt x="1327318" y="679825"/>
                </a:lnTo>
                <a:lnTo>
                  <a:pt x="1329109" y="679825"/>
                </a:lnTo>
                <a:close/>
                <a:moveTo>
                  <a:pt x="1083629" y="665479"/>
                </a:moveTo>
                <a:lnTo>
                  <a:pt x="1083629" y="667272"/>
                </a:lnTo>
                <a:lnTo>
                  <a:pt x="1083629" y="679825"/>
                </a:lnTo>
                <a:lnTo>
                  <a:pt x="1097960" y="679825"/>
                </a:lnTo>
                <a:lnTo>
                  <a:pt x="1097960" y="667272"/>
                </a:lnTo>
                <a:cubicBezTo>
                  <a:pt x="1097960" y="665479"/>
                  <a:pt x="1097960" y="665479"/>
                  <a:pt x="1097960" y="665479"/>
                </a:cubicBezTo>
                <a:cubicBezTo>
                  <a:pt x="1097960" y="665479"/>
                  <a:pt x="1097960" y="665479"/>
                  <a:pt x="1083629" y="665479"/>
                </a:cubicBezTo>
                <a:close/>
                <a:moveTo>
                  <a:pt x="1067044" y="654719"/>
                </a:moveTo>
                <a:cubicBezTo>
                  <a:pt x="1065252" y="654719"/>
                  <a:pt x="1061670" y="658306"/>
                  <a:pt x="1054504" y="665479"/>
                </a:cubicBezTo>
                <a:cubicBezTo>
                  <a:pt x="1054504" y="665479"/>
                  <a:pt x="1054504" y="665479"/>
                  <a:pt x="1056295" y="665479"/>
                </a:cubicBezTo>
                <a:cubicBezTo>
                  <a:pt x="1058087" y="665479"/>
                  <a:pt x="1061670" y="665479"/>
                  <a:pt x="1068835" y="665479"/>
                </a:cubicBezTo>
                <a:cubicBezTo>
                  <a:pt x="1068835" y="658306"/>
                  <a:pt x="1068835" y="654719"/>
                  <a:pt x="1067044" y="654719"/>
                </a:cubicBezTo>
                <a:close/>
                <a:moveTo>
                  <a:pt x="1126622" y="651133"/>
                </a:moveTo>
                <a:lnTo>
                  <a:pt x="1141416" y="651133"/>
                </a:lnTo>
                <a:cubicBezTo>
                  <a:pt x="1141416" y="665479"/>
                  <a:pt x="1141416" y="665479"/>
                  <a:pt x="1126622" y="651133"/>
                </a:cubicBezTo>
                <a:close/>
                <a:moveTo>
                  <a:pt x="1372565" y="636324"/>
                </a:moveTo>
                <a:cubicBezTo>
                  <a:pt x="1372565" y="636324"/>
                  <a:pt x="1386897" y="636324"/>
                  <a:pt x="1386897" y="651133"/>
                </a:cubicBezTo>
                <a:cubicBezTo>
                  <a:pt x="1386897" y="651133"/>
                  <a:pt x="1386897" y="651133"/>
                  <a:pt x="1386897" y="649282"/>
                </a:cubicBezTo>
                <a:lnTo>
                  <a:pt x="1386897" y="638175"/>
                </a:lnTo>
                <a:cubicBezTo>
                  <a:pt x="1386897" y="636324"/>
                  <a:pt x="1386897" y="636324"/>
                  <a:pt x="1386897" y="636324"/>
                </a:cubicBezTo>
                <a:cubicBezTo>
                  <a:pt x="1386897" y="636324"/>
                  <a:pt x="1386897" y="636324"/>
                  <a:pt x="1372565" y="636324"/>
                </a:cubicBezTo>
                <a:close/>
                <a:moveTo>
                  <a:pt x="1386897" y="621978"/>
                </a:moveTo>
                <a:cubicBezTo>
                  <a:pt x="1386897" y="636324"/>
                  <a:pt x="1386897" y="636324"/>
                  <a:pt x="1401228" y="636324"/>
                </a:cubicBezTo>
                <a:cubicBezTo>
                  <a:pt x="1401228" y="636324"/>
                  <a:pt x="1401228" y="636324"/>
                  <a:pt x="1401228" y="621978"/>
                </a:cubicBezTo>
                <a:cubicBezTo>
                  <a:pt x="1401228" y="636324"/>
                  <a:pt x="1401228" y="636324"/>
                  <a:pt x="1415559" y="636324"/>
                </a:cubicBezTo>
                <a:cubicBezTo>
                  <a:pt x="1401228" y="636324"/>
                  <a:pt x="1401228" y="621978"/>
                  <a:pt x="1401228" y="621978"/>
                </a:cubicBezTo>
                <a:close/>
                <a:moveTo>
                  <a:pt x="1184410" y="621978"/>
                </a:moveTo>
                <a:lnTo>
                  <a:pt x="1199203" y="621978"/>
                </a:lnTo>
                <a:cubicBezTo>
                  <a:pt x="1199203" y="621978"/>
                  <a:pt x="1199203" y="621978"/>
                  <a:pt x="1213535" y="621978"/>
                </a:cubicBezTo>
                <a:lnTo>
                  <a:pt x="1199203" y="636324"/>
                </a:lnTo>
                <a:lnTo>
                  <a:pt x="1184410" y="636324"/>
                </a:lnTo>
                <a:close/>
                <a:moveTo>
                  <a:pt x="1097960" y="607631"/>
                </a:moveTo>
                <a:lnTo>
                  <a:pt x="1097960" y="621978"/>
                </a:lnTo>
                <a:cubicBezTo>
                  <a:pt x="1097960" y="621978"/>
                  <a:pt x="1097960" y="621978"/>
                  <a:pt x="1083629" y="621978"/>
                </a:cubicBezTo>
                <a:lnTo>
                  <a:pt x="1083629" y="636324"/>
                </a:lnTo>
                <a:cubicBezTo>
                  <a:pt x="1083629" y="636324"/>
                  <a:pt x="1083629" y="636324"/>
                  <a:pt x="1097960" y="636324"/>
                </a:cubicBezTo>
                <a:cubicBezTo>
                  <a:pt x="1097960" y="636324"/>
                  <a:pt x="1097960" y="640026"/>
                  <a:pt x="1097960" y="641877"/>
                </a:cubicBezTo>
                <a:lnTo>
                  <a:pt x="1097960" y="642571"/>
                </a:lnTo>
                <a:lnTo>
                  <a:pt x="1097960" y="651133"/>
                </a:lnTo>
                <a:lnTo>
                  <a:pt x="1112291" y="651133"/>
                </a:lnTo>
                <a:lnTo>
                  <a:pt x="1112291" y="636324"/>
                </a:lnTo>
                <a:lnTo>
                  <a:pt x="1120576" y="636324"/>
                </a:lnTo>
                <a:cubicBezTo>
                  <a:pt x="1118561" y="636324"/>
                  <a:pt x="1126622" y="636324"/>
                  <a:pt x="1126622" y="636324"/>
                </a:cubicBezTo>
                <a:lnTo>
                  <a:pt x="1126622" y="640026"/>
                </a:lnTo>
                <a:lnTo>
                  <a:pt x="1126622" y="651133"/>
                </a:lnTo>
                <a:cubicBezTo>
                  <a:pt x="1141416" y="665479"/>
                  <a:pt x="1141416" y="665479"/>
                  <a:pt x="1126622" y="665479"/>
                </a:cubicBezTo>
                <a:lnTo>
                  <a:pt x="1121248" y="665479"/>
                </a:lnTo>
                <a:cubicBezTo>
                  <a:pt x="1120352" y="665479"/>
                  <a:pt x="1119904" y="665479"/>
                  <a:pt x="1120576" y="665479"/>
                </a:cubicBezTo>
                <a:lnTo>
                  <a:pt x="1112291" y="665479"/>
                </a:lnTo>
                <a:lnTo>
                  <a:pt x="1126622" y="679825"/>
                </a:lnTo>
                <a:lnTo>
                  <a:pt x="1126622" y="665479"/>
                </a:lnTo>
                <a:lnTo>
                  <a:pt x="1141416" y="665479"/>
                </a:lnTo>
                <a:lnTo>
                  <a:pt x="1141416" y="651133"/>
                </a:lnTo>
                <a:cubicBezTo>
                  <a:pt x="1141416" y="651133"/>
                  <a:pt x="1126622" y="636324"/>
                  <a:pt x="1141416" y="636324"/>
                </a:cubicBezTo>
                <a:lnTo>
                  <a:pt x="1126622" y="636324"/>
                </a:lnTo>
                <a:cubicBezTo>
                  <a:pt x="1126622" y="621978"/>
                  <a:pt x="1126622" y="621978"/>
                  <a:pt x="1112291" y="621978"/>
                </a:cubicBezTo>
                <a:lnTo>
                  <a:pt x="1112291" y="636324"/>
                </a:lnTo>
                <a:cubicBezTo>
                  <a:pt x="1112291" y="636324"/>
                  <a:pt x="1112291" y="651133"/>
                  <a:pt x="1097960" y="636324"/>
                </a:cubicBezTo>
                <a:lnTo>
                  <a:pt x="1097960" y="621978"/>
                </a:lnTo>
                <a:cubicBezTo>
                  <a:pt x="1112291" y="621978"/>
                  <a:pt x="1097960" y="607631"/>
                  <a:pt x="1097960" y="607631"/>
                </a:cubicBezTo>
                <a:close/>
                <a:moveTo>
                  <a:pt x="1430353" y="593285"/>
                </a:moveTo>
                <a:lnTo>
                  <a:pt x="1430353" y="607631"/>
                </a:lnTo>
                <a:cubicBezTo>
                  <a:pt x="1430353" y="593285"/>
                  <a:pt x="1430353" y="593285"/>
                  <a:pt x="1444684" y="607631"/>
                </a:cubicBezTo>
                <a:lnTo>
                  <a:pt x="1444684" y="605838"/>
                </a:lnTo>
                <a:lnTo>
                  <a:pt x="1444684" y="596872"/>
                </a:lnTo>
                <a:lnTo>
                  <a:pt x="1444684" y="593285"/>
                </a:lnTo>
                <a:close/>
                <a:moveTo>
                  <a:pt x="1256991" y="593285"/>
                </a:moveTo>
                <a:lnTo>
                  <a:pt x="1271322" y="593285"/>
                </a:lnTo>
                <a:cubicBezTo>
                  <a:pt x="1271322" y="593285"/>
                  <a:pt x="1271322" y="593285"/>
                  <a:pt x="1271322" y="607631"/>
                </a:cubicBezTo>
                <a:cubicBezTo>
                  <a:pt x="1256991" y="593285"/>
                  <a:pt x="1271322" y="593285"/>
                  <a:pt x="1256991" y="593285"/>
                </a:cubicBezTo>
                <a:close/>
                <a:moveTo>
                  <a:pt x="1242197" y="593285"/>
                </a:moveTo>
                <a:lnTo>
                  <a:pt x="1256991" y="593285"/>
                </a:lnTo>
                <a:lnTo>
                  <a:pt x="1256991" y="596872"/>
                </a:lnTo>
                <a:lnTo>
                  <a:pt x="1256991" y="601579"/>
                </a:lnTo>
                <a:lnTo>
                  <a:pt x="1256991" y="602252"/>
                </a:lnTo>
                <a:lnTo>
                  <a:pt x="1256991" y="607631"/>
                </a:lnTo>
                <a:lnTo>
                  <a:pt x="1256138" y="613425"/>
                </a:lnTo>
                <a:lnTo>
                  <a:pt x="1255142" y="613011"/>
                </a:lnTo>
                <a:cubicBezTo>
                  <a:pt x="1253293" y="611218"/>
                  <a:pt x="1249594" y="607631"/>
                  <a:pt x="1242197" y="607631"/>
                </a:cubicBezTo>
                <a:cubicBezTo>
                  <a:pt x="1242197" y="607631"/>
                  <a:pt x="1242197" y="607631"/>
                  <a:pt x="1242197" y="593285"/>
                </a:cubicBezTo>
                <a:cubicBezTo>
                  <a:pt x="1242197" y="607631"/>
                  <a:pt x="1256991" y="607631"/>
                  <a:pt x="1242197" y="593285"/>
                </a:cubicBezTo>
                <a:close/>
                <a:moveTo>
                  <a:pt x="1213535" y="593285"/>
                </a:moveTo>
                <a:lnTo>
                  <a:pt x="1227866" y="593285"/>
                </a:lnTo>
                <a:cubicBezTo>
                  <a:pt x="1227866" y="593285"/>
                  <a:pt x="1227866" y="593285"/>
                  <a:pt x="1227866" y="607631"/>
                </a:cubicBezTo>
                <a:lnTo>
                  <a:pt x="1242197" y="607631"/>
                </a:lnTo>
                <a:cubicBezTo>
                  <a:pt x="1242197" y="621978"/>
                  <a:pt x="1227866" y="621978"/>
                  <a:pt x="1227866" y="621978"/>
                </a:cubicBezTo>
                <a:cubicBezTo>
                  <a:pt x="1227866" y="621978"/>
                  <a:pt x="1227866" y="621978"/>
                  <a:pt x="1213535" y="621978"/>
                </a:cubicBezTo>
                <a:cubicBezTo>
                  <a:pt x="1199203" y="621978"/>
                  <a:pt x="1199203" y="621978"/>
                  <a:pt x="1199203" y="607631"/>
                </a:cubicBezTo>
                <a:cubicBezTo>
                  <a:pt x="1199203" y="607631"/>
                  <a:pt x="1199203" y="607631"/>
                  <a:pt x="1213535" y="607631"/>
                </a:cubicBezTo>
                <a:close/>
                <a:moveTo>
                  <a:pt x="1184410" y="593285"/>
                </a:moveTo>
                <a:lnTo>
                  <a:pt x="1199203" y="593285"/>
                </a:lnTo>
                <a:cubicBezTo>
                  <a:pt x="1199203" y="593285"/>
                  <a:pt x="1199203" y="593285"/>
                  <a:pt x="1199203" y="607631"/>
                </a:cubicBezTo>
                <a:cubicBezTo>
                  <a:pt x="1184410" y="607631"/>
                  <a:pt x="1184410" y="607631"/>
                  <a:pt x="1184410" y="593285"/>
                </a:cubicBezTo>
                <a:close/>
                <a:moveTo>
                  <a:pt x="1141416" y="593285"/>
                </a:moveTo>
                <a:cubicBezTo>
                  <a:pt x="1126622" y="593285"/>
                  <a:pt x="1141416" y="607631"/>
                  <a:pt x="1141416" y="607631"/>
                </a:cubicBezTo>
                <a:cubicBezTo>
                  <a:pt x="1155747" y="607631"/>
                  <a:pt x="1155747" y="607631"/>
                  <a:pt x="1155747" y="621978"/>
                </a:cubicBezTo>
                <a:cubicBezTo>
                  <a:pt x="1155747" y="621978"/>
                  <a:pt x="1155747" y="621978"/>
                  <a:pt x="1155747" y="607631"/>
                </a:cubicBezTo>
                <a:lnTo>
                  <a:pt x="1150373" y="607631"/>
                </a:lnTo>
                <a:cubicBezTo>
                  <a:pt x="1149477" y="607631"/>
                  <a:pt x="1149029" y="607631"/>
                  <a:pt x="1149701" y="607631"/>
                </a:cubicBezTo>
                <a:lnTo>
                  <a:pt x="1141416" y="607631"/>
                </a:lnTo>
                <a:cubicBezTo>
                  <a:pt x="1141416" y="600458"/>
                  <a:pt x="1141416" y="596872"/>
                  <a:pt x="1141416" y="596872"/>
                </a:cubicBezTo>
                <a:close/>
                <a:moveTo>
                  <a:pt x="1242197" y="578476"/>
                </a:moveTo>
                <a:lnTo>
                  <a:pt x="1242197" y="582178"/>
                </a:lnTo>
                <a:cubicBezTo>
                  <a:pt x="1242197" y="582178"/>
                  <a:pt x="1242197" y="585881"/>
                  <a:pt x="1242197" y="593285"/>
                </a:cubicBezTo>
                <a:lnTo>
                  <a:pt x="1227866" y="593285"/>
                </a:lnTo>
                <a:cubicBezTo>
                  <a:pt x="1227866" y="578476"/>
                  <a:pt x="1242197" y="578476"/>
                  <a:pt x="1242197" y="578476"/>
                </a:cubicBezTo>
                <a:close/>
                <a:moveTo>
                  <a:pt x="1242197" y="578476"/>
                </a:moveTo>
                <a:cubicBezTo>
                  <a:pt x="1256991" y="593285"/>
                  <a:pt x="1242197" y="593285"/>
                  <a:pt x="1242197" y="578476"/>
                </a:cubicBezTo>
                <a:close/>
                <a:moveTo>
                  <a:pt x="1170078" y="578476"/>
                </a:moveTo>
                <a:lnTo>
                  <a:pt x="1184410" y="578476"/>
                </a:lnTo>
                <a:lnTo>
                  <a:pt x="1184410" y="593285"/>
                </a:lnTo>
                <a:lnTo>
                  <a:pt x="1170078" y="593285"/>
                </a:lnTo>
                <a:cubicBezTo>
                  <a:pt x="1170078" y="593285"/>
                  <a:pt x="1170078" y="593285"/>
                  <a:pt x="1170078" y="591434"/>
                </a:cubicBezTo>
                <a:lnTo>
                  <a:pt x="1170078" y="589583"/>
                </a:lnTo>
                <a:cubicBezTo>
                  <a:pt x="1170078" y="589583"/>
                  <a:pt x="1170078" y="585881"/>
                  <a:pt x="1170078" y="578476"/>
                </a:cubicBezTo>
                <a:close/>
                <a:moveTo>
                  <a:pt x="1704496" y="564130"/>
                </a:moveTo>
                <a:cubicBezTo>
                  <a:pt x="1704496" y="578476"/>
                  <a:pt x="1718827" y="578476"/>
                  <a:pt x="1718827" y="578476"/>
                </a:cubicBezTo>
                <a:lnTo>
                  <a:pt x="1704496" y="578476"/>
                </a:lnTo>
                <a:lnTo>
                  <a:pt x="1704496" y="576683"/>
                </a:lnTo>
                <a:lnTo>
                  <a:pt x="1704496" y="565923"/>
                </a:lnTo>
                <a:close/>
                <a:moveTo>
                  <a:pt x="1213535" y="564130"/>
                </a:moveTo>
                <a:cubicBezTo>
                  <a:pt x="1213535" y="564130"/>
                  <a:pt x="1213535" y="564130"/>
                  <a:pt x="1215326" y="564130"/>
                </a:cubicBezTo>
                <a:lnTo>
                  <a:pt x="1221820" y="564130"/>
                </a:lnTo>
                <a:cubicBezTo>
                  <a:pt x="1221148" y="564130"/>
                  <a:pt x="1221596" y="564130"/>
                  <a:pt x="1222492" y="564130"/>
                </a:cubicBezTo>
                <a:lnTo>
                  <a:pt x="1227866" y="564130"/>
                </a:lnTo>
                <a:cubicBezTo>
                  <a:pt x="1227866" y="564130"/>
                  <a:pt x="1227866" y="564130"/>
                  <a:pt x="1242197" y="578476"/>
                </a:cubicBezTo>
                <a:lnTo>
                  <a:pt x="1240406" y="578476"/>
                </a:lnTo>
                <a:cubicBezTo>
                  <a:pt x="1238614" y="578476"/>
                  <a:pt x="1235032" y="578476"/>
                  <a:pt x="1227866" y="578476"/>
                </a:cubicBezTo>
                <a:cubicBezTo>
                  <a:pt x="1213535" y="578476"/>
                  <a:pt x="1227866" y="578476"/>
                  <a:pt x="1213535" y="564130"/>
                </a:cubicBezTo>
                <a:close/>
                <a:moveTo>
                  <a:pt x="1025841" y="564130"/>
                </a:moveTo>
                <a:lnTo>
                  <a:pt x="1025841" y="578476"/>
                </a:lnTo>
                <a:cubicBezTo>
                  <a:pt x="1025841" y="578476"/>
                  <a:pt x="1025841" y="578476"/>
                  <a:pt x="1023992" y="578476"/>
                </a:cubicBezTo>
                <a:lnTo>
                  <a:pt x="1014746" y="578476"/>
                </a:lnTo>
                <a:lnTo>
                  <a:pt x="1011048" y="578476"/>
                </a:lnTo>
                <a:cubicBezTo>
                  <a:pt x="1011048" y="578476"/>
                  <a:pt x="1025841" y="578476"/>
                  <a:pt x="1025841" y="593285"/>
                </a:cubicBezTo>
                <a:lnTo>
                  <a:pt x="1023992" y="593285"/>
                </a:lnTo>
                <a:cubicBezTo>
                  <a:pt x="1022143" y="593285"/>
                  <a:pt x="1018445" y="593285"/>
                  <a:pt x="1011048" y="593285"/>
                </a:cubicBezTo>
                <a:lnTo>
                  <a:pt x="1011048" y="607631"/>
                </a:lnTo>
                <a:cubicBezTo>
                  <a:pt x="1011048" y="607631"/>
                  <a:pt x="1011048" y="607631"/>
                  <a:pt x="1025841" y="593285"/>
                </a:cubicBezTo>
                <a:cubicBezTo>
                  <a:pt x="1025841" y="593285"/>
                  <a:pt x="1025841" y="593285"/>
                  <a:pt x="1040172" y="607631"/>
                </a:cubicBezTo>
                <a:lnTo>
                  <a:pt x="1040172" y="593285"/>
                </a:lnTo>
                <a:lnTo>
                  <a:pt x="1025841" y="593285"/>
                </a:lnTo>
                <a:cubicBezTo>
                  <a:pt x="1025841" y="593285"/>
                  <a:pt x="1025841" y="593285"/>
                  <a:pt x="1025841" y="578476"/>
                </a:cubicBezTo>
                <a:cubicBezTo>
                  <a:pt x="1025841" y="578476"/>
                  <a:pt x="1025841" y="578476"/>
                  <a:pt x="1040172" y="578476"/>
                </a:cubicBezTo>
                <a:cubicBezTo>
                  <a:pt x="1040172" y="578476"/>
                  <a:pt x="1040172" y="578476"/>
                  <a:pt x="1040172" y="564130"/>
                </a:cubicBezTo>
                <a:close/>
                <a:moveTo>
                  <a:pt x="1256991" y="549784"/>
                </a:moveTo>
                <a:cubicBezTo>
                  <a:pt x="1271322" y="564130"/>
                  <a:pt x="1256991" y="564130"/>
                  <a:pt x="1256991" y="549784"/>
                </a:cubicBezTo>
                <a:close/>
                <a:moveTo>
                  <a:pt x="1155747" y="535438"/>
                </a:moveTo>
                <a:cubicBezTo>
                  <a:pt x="1155747" y="535438"/>
                  <a:pt x="1159330" y="535438"/>
                  <a:pt x="1161121" y="535438"/>
                </a:cubicBezTo>
                <a:lnTo>
                  <a:pt x="1161793" y="535438"/>
                </a:lnTo>
                <a:lnTo>
                  <a:pt x="1170078" y="535438"/>
                </a:lnTo>
                <a:lnTo>
                  <a:pt x="1170078" y="549784"/>
                </a:lnTo>
                <a:cubicBezTo>
                  <a:pt x="1170078" y="549784"/>
                  <a:pt x="1155747" y="549784"/>
                  <a:pt x="1155747" y="535438"/>
                </a:cubicBezTo>
                <a:close/>
                <a:moveTo>
                  <a:pt x="1735412" y="509869"/>
                </a:moveTo>
                <a:cubicBezTo>
                  <a:pt x="1737204" y="509869"/>
                  <a:pt x="1740786" y="513456"/>
                  <a:pt x="1747952" y="520629"/>
                </a:cubicBezTo>
                <a:lnTo>
                  <a:pt x="1747952" y="535438"/>
                </a:lnTo>
                <a:cubicBezTo>
                  <a:pt x="1747952" y="535438"/>
                  <a:pt x="1733621" y="535438"/>
                  <a:pt x="1733621" y="520629"/>
                </a:cubicBezTo>
                <a:cubicBezTo>
                  <a:pt x="1733621" y="513456"/>
                  <a:pt x="1733621" y="509869"/>
                  <a:pt x="1735412" y="509869"/>
                </a:cubicBezTo>
                <a:close/>
                <a:moveTo>
                  <a:pt x="1718827" y="506282"/>
                </a:moveTo>
                <a:cubicBezTo>
                  <a:pt x="1733621" y="506282"/>
                  <a:pt x="1733621" y="506282"/>
                  <a:pt x="1733621" y="520629"/>
                </a:cubicBezTo>
                <a:cubicBezTo>
                  <a:pt x="1718827" y="520629"/>
                  <a:pt x="1718827" y="520629"/>
                  <a:pt x="1718827" y="506282"/>
                </a:cubicBezTo>
                <a:close/>
                <a:moveTo>
                  <a:pt x="1675833" y="506282"/>
                </a:moveTo>
                <a:cubicBezTo>
                  <a:pt x="1675833" y="506282"/>
                  <a:pt x="1675833" y="506282"/>
                  <a:pt x="1675833" y="508076"/>
                </a:cubicBezTo>
                <a:lnTo>
                  <a:pt x="1675833" y="520629"/>
                </a:lnTo>
                <a:lnTo>
                  <a:pt x="1661502" y="520629"/>
                </a:lnTo>
                <a:cubicBezTo>
                  <a:pt x="1675833" y="520629"/>
                  <a:pt x="1661502" y="520629"/>
                  <a:pt x="1661502" y="535438"/>
                </a:cubicBezTo>
                <a:lnTo>
                  <a:pt x="1646709" y="535438"/>
                </a:lnTo>
                <a:lnTo>
                  <a:pt x="1646709" y="549784"/>
                </a:lnTo>
                <a:cubicBezTo>
                  <a:pt x="1646709" y="535438"/>
                  <a:pt x="1661502" y="535438"/>
                  <a:pt x="1661502" y="535438"/>
                </a:cubicBezTo>
                <a:cubicBezTo>
                  <a:pt x="1661502" y="535438"/>
                  <a:pt x="1661502" y="535438"/>
                  <a:pt x="1663293" y="535438"/>
                </a:cubicBezTo>
                <a:lnTo>
                  <a:pt x="1675833" y="535438"/>
                </a:lnTo>
                <a:cubicBezTo>
                  <a:pt x="1675833" y="535438"/>
                  <a:pt x="1675833" y="535438"/>
                  <a:pt x="1675833" y="520629"/>
                </a:cubicBezTo>
                <a:cubicBezTo>
                  <a:pt x="1675833" y="506282"/>
                  <a:pt x="1690165" y="520629"/>
                  <a:pt x="1690165" y="520629"/>
                </a:cubicBezTo>
                <a:lnTo>
                  <a:pt x="1690165" y="506282"/>
                </a:lnTo>
                <a:close/>
                <a:moveTo>
                  <a:pt x="1242197" y="491936"/>
                </a:moveTo>
                <a:lnTo>
                  <a:pt x="1242197" y="506282"/>
                </a:lnTo>
                <a:cubicBezTo>
                  <a:pt x="1256991" y="506282"/>
                  <a:pt x="1242197" y="491936"/>
                  <a:pt x="1256991" y="506282"/>
                </a:cubicBezTo>
                <a:lnTo>
                  <a:pt x="1256991" y="491936"/>
                </a:lnTo>
                <a:close/>
                <a:moveTo>
                  <a:pt x="1068835" y="491936"/>
                </a:moveTo>
                <a:cubicBezTo>
                  <a:pt x="1068835" y="506282"/>
                  <a:pt x="1068835" y="491936"/>
                  <a:pt x="1068835" y="506282"/>
                </a:cubicBezTo>
                <a:lnTo>
                  <a:pt x="1083629" y="506282"/>
                </a:lnTo>
                <a:cubicBezTo>
                  <a:pt x="1083629" y="506282"/>
                  <a:pt x="1083629" y="506282"/>
                  <a:pt x="1083629" y="520629"/>
                </a:cubicBezTo>
                <a:lnTo>
                  <a:pt x="1097960" y="520629"/>
                </a:lnTo>
                <a:lnTo>
                  <a:pt x="1097960" y="506282"/>
                </a:lnTo>
                <a:lnTo>
                  <a:pt x="1083629" y="506282"/>
                </a:lnTo>
                <a:close/>
                <a:moveTo>
                  <a:pt x="1704496" y="477590"/>
                </a:moveTo>
                <a:lnTo>
                  <a:pt x="1718827" y="477590"/>
                </a:lnTo>
                <a:lnTo>
                  <a:pt x="1718827" y="491936"/>
                </a:lnTo>
                <a:cubicBezTo>
                  <a:pt x="1718827" y="491936"/>
                  <a:pt x="1718827" y="491936"/>
                  <a:pt x="1718827" y="506282"/>
                </a:cubicBezTo>
                <a:cubicBezTo>
                  <a:pt x="1704496" y="491936"/>
                  <a:pt x="1704496" y="506282"/>
                  <a:pt x="1704496" y="491936"/>
                </a:cubicBezTo>
                <a:lnTo>
                  <a:pt x="1704496" y="483642"/>
                </a:lnTo>
                <a:lnTo>
                  <a:pt x="1704496" y="482970"/>
                </a:lnTo>
                <a:cubicBezTo>
                  <a:pt x="1704496" y="481176"/>
                  <a:pt x="1704496" y="477590"/>
                  <a:pt x="1704496" y="477590"/>
                </a:cubicBezTo>
                <a:close/>
                <a:moveTo>
                  <a:pt x="1083629" y="477590"/>
                </a:moveTo>
                <a:cubicBezTo>
                  <a:pt x="1097960" y="477590"/>
                  <a:pt x="1097960" y="491936"/>
                  <a:pt x="1097960" y="491936"/>
                </a:cubicBezTo>
                <a:lnTo>
                  <a:pt x="1097960" y="477590"/>
                </a:lnTo>
                <a:cubicBezTo>
                  <a:pt x="1097960" y="477590"/>
                  <a:pt x="1097960" y="491936"/>
                  <a:pt x="1112291" y="491936"/>
                </a:cubicBezTo>
                <a:cubicBezTo>
                  <a:pt x="1112291" y="477590"/>
                  <a:pt x="1097960" y="477590"/>
                  <a:pt x="1097960" y="477590"/>
                </a:cubicBezTo>
                <a:close/>
                <a:moveTo>
                  <a:pt x="1690165" y="462781"/>
                </a:moveTo>
                <a:cubicBezTo>
                  <a:pt x="1704496" y="462781"/>
                  <a:pt x="1704496" y="462781"/>
                  <a:pt x="1704496" y="477590"/>
                </a:cubicBezTo>
                <a:cubicBezTo>
                  <a:pt x="1704496" y="477590"/>
                  <a:pt x="1704496" y="477590"/>
                  <a:pt x="1690165" y="477590"/>
                </a:cubicBezTo>
                <a:lnTo>
                  <a:pt x="1690165" y="473888"/>
                </a:lnTo>
                <a:lnTo>
                  <a:pt x="1690165" y="469028"/>
                </a:lnTo>
                <a:lnTo>
                  <a:pt x="1690165" y="468334"/>
                </a:lnTo>
                <a:cubicBezTo>
                  <a:pt x="1690165" y="466483"/>
                  <a:pt x="1690165" y="462781"/>
                  <a:pt x="1690165" y="462781"/>
                </a:cubicBezTo>
                <a:close/>
                <a:moveTo>
                  <a:pt x="1678072" y="456729"/>
                </a:moveTo>
                <a:cubicBezTo>
                  <a:pt x="1682103" y="454711"/>
                  <a:pt x="1690165" y="462781"/>
                  <a:pt x="1690165" y="462781"/>
                </a:cubicBezTo>
                <a:lnTo>
                  <a:pt x="1688374" y="462781"/>
                </a:lnTo>
                <a:lnTo>
                  <a:pt x="1684790" y="462781"/>
                </a:lnTo>
                <a:cubicBezTo>
                  <a:pt x="1683895" y="462781"/>
                  <a:pt x="1683447" y="462781"/>
                  <a:pt x="1684119" y="462781"/>
                </a:cubicBezTo>
                <a:lnTo>
                  <a:pt x="1675833" y="462781"/>
                </a:lnTo>
                <a:cubicBezTo>
                  <a:pt x="1675833" y="459194"/>
                  <a:pt x="1676729" y="457401"/>
                  <a:pt x="1678072" y="456729"/>
                </a:cubicBezTo>
                <a:close/>
                <a:moveTo>
                  <a:pt x="1661502" y="448435"/>
                </a:moveTo>
                <a:cubicBezTo>
                  <a:pt x="1661502" y="448435"/>
                  <a:pt x="1661502" y="448435"/>
                  <a:pt x="1675833" y="448435"/>
                </a:cubicBezTo>
                <a:cubicBezTo>
                  <a:pt x="1675833" y="462781"/>
                  <a:pt x="1675833" y="448435"/>
                  <a:pt x="1661502" y="448435"/>
                </a:cubicBezTo>
                <a:close/>
                <a:moveTo>
                  <a:pt x="245481" y="404933"/>
                </a:moveTo>
                <a:cubicBezTo>
                  <a:pt x="245481" y="404933"/>
                  <a:pt x="245481" y="404933"/>
                  <a:pt x="247272" y="404933"/>
                </a:cubicBezTo>
                <a:lnTo>
                  <a:pt x="253766" y="404933"/>
                </a:lnTo>
                <a:cubicBezTo>
                  <a:pt x="251751" y="404933"/>
                  <a:pt x="259812" y="404933"/>
                  <a:pt x="259812" y="404933"/>
                </a:cubicBezTo>
                <a:cubicBezTo>
                  <a:pt x="259812" y="419742"/>
                  <a:pt x="259812" y="419742"/>
                  <a:pt x="245481" y="419742"/>
                </a:cubicBezTo>
                <a:lnTo>
                  <a:pt x="245481" y="417891"/>
                </a:lnTo>
                <a:lnTo>
                  <a:pt x="245481" y="414189"/>
                </a:lnTo>
                <a:cubicBezTo>
                  <a:pt x="245481" y="413263"/>
                  <a:pt x="245481" y="412801"/>
                  <a:pt x="245481" y="413495"/>
                </a:cubicBezTo>
                <a:close/>
                <a:moveTo>
                  <a:pt x="245481" y="390587"/>
                </a:moveTo>
                <a:cubicBezTo>
                  <a:pt x="245481" y="390587"/>
                  <a:pt x="245481" y="390587"/>
                  <a:pt x="247272" y="390587"/>
                </a:cubicBezTo>
                <a:lnTo>
                  <a:pt x="249064" y="390587"/>
                </a:lnTo>
                <a:cubicBezTo>
                  <a:pt x="249064" y="390587"/>
                  <a:pt x="252647" y="390587"/>
                  <a:pt x="259812" y="390587"/>
                </a:cubicBezTo>
                <a:lnTo>
                  <a:pt x="245481" y="404933"/>
                </a:lnTo>
                <a:cubicBezTo>
                  <a:pt x="245481" y="404933"/>
                  <a:pt x="245481" y="404933"/>
                  <a:pt x="245481" y="390587"/>
                </a:cubicBezTo>
                <a:close/>
                <a:moveTo>
                  <a:pt x="346724" y="376241"/>
                </a:moveTo>
                <a:lnTo>
                  <a:pt x="346724" y="390587"/>
                </a:lnTo>
                <a:lnTo>
                  <a:pt x="361055" y="390587"/>
                </a:lnTo>
                <a:lnTo>
                  <a:pt x="361055" y="376241"/>
                </a:lnTo>
                <a:close/>
                <a:moveTo>
                  <a:pt x="274606" y="361895"/>
                </a:moveTo>
                <a:lnTo>
                  <a:pt x="288937" y="361895"/>
                </a:lnTo>
                <a:cubicBezTo>
                  <a:pt x="288937" y="376241"/>
                  <a:pt x="288937" y="376241"/>
                  <a:pt x="274606" y="376241"/>
                </a:cubicBezTo>
                <a:close/>
                <a:moveTo>
                  <a:pt x="1401228" y="332740"/>
                </a:moveTo>
                <a:lnTo>
                  <a:pt x="1415559" y="347086"/>
                </a:lnTo>
                <a:lnTo>
                  <a:pt x="1415559" y="341706"/>
                </a:lnTo>
                <a:cubicBezTo>
                  <a:pt x="1415559" y="340809"/>
                  <a:pt x="1415559" y="340361"/>
                  <a:pt x="1415559" y="341033"/>
                </a:cubicBezTo>
                <a:lnTo>
                  <a:pt x="1415559" y="332740"/>
                </a:lnTo>
                <a:close/>
                <a:moveTo>
                  <a:pt x="390180" y="332740"/>
                </a:moveTo>
                <a:cubicBezTo>
                  <a:pt x="375387" y="347086"/>
                  <a:pt x="390180" y="332740"/>
                  <a:pt x="390180" y="332740"/>
                </a:cubicBezTo>
                <a:close/>
                <a:moveTo>
                  <a:pt x="361055" y="332740"/>
                </a:moveTo>
                <a:cubicBezTo>
                  <a:pt x="361055" y="332740"/>
                  <a:pt x="361055" y="332740"/>
                  <a:pt x="361055" y="347086"/>
                </a:cubicBezTo>
                <a:cubicBezTo>
                  <a:pt x="361055" y="347086"/>
                  <a:pt x="361055" y="347086"/>
                  <a:pt x="361055" y="361895"/>
                </a:cubicBezTo>
                <a:cubicBezTo>
                  <a:pt x="361055" y="361895"/>
                  <a:pt x="375387" y="347086"/>
                  <a:pt x="361055" y="347086"/>
                </a:cubicBezTo>
                <a:cubicBezTo>
                  <a:pt x="375387" y="347086"/>
                  <a:pt x="375387" y="332740"/>
                  <a:pt x="375387" y="332740"/>
                </a:cubicBezTo>
                <a:lnTo>
                  <a:pt x="375387" y="347086"/>
                </a:lnTo>
                <a:cubicBezTo>
                  <a:pt x="375387" y="347086"/>
                  <a:pt x="375387" y="347086"/>
                  <a:pt x="377236" y="347086"/>
                </a:cubicBezTo>
                <a:lnTo>
                  <a:pt x="381859" y="347086"/>
                </a:lnTo>
                <a:cubicBezTo>
                  <a:pt x="383708" y="347086"/>
                  <a:pt x="381859" y="347086"/>
                  <a:pt x="383708" y="347086"/>
                </a:cubicBezTo>
                <a:lnTo>
                  <a:pt x="390180" y="347086"/>
                </a:lnTo>
                <a:lnTo>
                  <a:pt x="375387" y="361895"/>
                </a:lnTo>
                <a:cubicBezTo>
                  <a:pt x="375387" y="361895"/>
                  <a:pt x="379085" y="361895"/>
                  <a:pt x="380934" y="361895"/>
                </a:cubicBezTo>
                <a:lnTo>
                  <a:pt x="381628" y="361895"/>
                </a:lnTo>
                <a:lnTo>
                  <a:pt x="386482" y="361895"/>
                </a:lnTo>
                <a:lnTo>
                  <a:pt x="390180" y="361895"/>
                </a:lnTo>
                <a:cubicBezTo>
                  <a:pt x="375387" y="361895"/>
                  <a:pt x="375387" y="376241"/>
                  <a:pt x="390180" y="376241"/>
                </a:cubicBezTo>
                <a:cubicBezTo>
                  <a:pt x="390180" y="376241"/>
                  <a:pt x="404511" y="376241"/>
                  <a:pt x="404511" y="361895"/>
                </a:cubicBezTo>
                <a:cubicBezTo>
                  <a:pt x="390180" y="361895"/>
                  <a:pt x="404511" y="347086"/>
                  <a:pt x="404511" y="347086"/>
                </a:cubicBezTo>
                <a:cubicBezTo>
                  <a:pt x="404511" y="347086"/>
                  <a:pt x="404511" y="347086"/>
                  <a:pt x="404511" y="332740"/>
                </a:cubicBezTo>
                <a:lnTo>
                  <a:pt x="390180" y="332740"/>
                </a:lnTo>
                <a:cubicBezTo>
                  <a:pt x="390180" y="332740"/>
                  <a:pt x="381859" y="332740"/>
                  <a:pt x="383939" y="332740"/>
                </a:cubicBezTo>
                <a:lnTo>
                  <a:pt x="375387" y="332740"/>
                </a:lnTo>
                <a:close/>
                <a:moveTo>
                  <a:pt x="1285653" y="318393"/>
                </a:moveTo>
                <a:cubicBezTo>
                  <a:pt x="1299984" y="332740"/>
                  <a:pt x="1299984" y="332740"/>
                  <a:pt x="1299984" y="332740"/>
                </a:cubicBezTo>
                <a:cubicBezTo>
                  <a:pt x="1299984" y="318393"/>
                  <a:pt x="1299984" y="318393"/>
                  <a:pt x="1285653" y="318393"/>
                </a:cubicBezTo>
                <a:close/>
                <a:moveTo>
                  <a:pt x="1357772" y="304047"/>
                </a:moveTo>
                <a:cubicBezTo>
                  <a:pt x="1357772" y="318393"/>
                  <a:pt x="1357772" y="304047"/>
                  <a:pt x="1357772" y="318393"/>
                </a:cubicBezTo>
                <a:cubicBezTo>
                  <a:pt x="1357772" y="318393"/>
                  <a:pt x="1357772" y="318393"/>
                  <a:pt x="1357772" y="332740"/>
                </a:cubicBezTo>
                <a:lnTo>
                  <a:pt x="1372565" y="332740"/>
                </a:lnTo>
                <a:lnTo>
                  <a:pt x="1372565" y="318393"/>
                </a:lnTo>
                <a:lnTo>
                  <a:pt x="1366093" y="318393"/>
                </a:lnTo>
                <a:cubicBezTo>
                  <a:pt x="1363319" y="318393"/>
                  <a:pt x="1368867" y="318393"/>
                  <a:pt x="1357772" y="318393"/>
                </a:cubicBezTo>
                <a:cubicBezTo>
                  <a:pt x="1357772" y="304047"/>
                  <a:pt x="1372565" y="318393"/>
                  <a:pt x="1357772" y="304047"/>
                </a:cubicBezTo>
                <a:close/>
                <a:moveTo>
                  <a:pt x="1299984" y="304047"/>
                </a:moveTo>
                <a:lnTo>
                  <a:pt x="1299984" y="318393"/>
                </a:lnTo>
                <a:cubicBezTo>
                  <a:pt x="1299984" y="318393"/>
                  <a:pt x="1299984" y="318393"/>
                  <a:pt x="1314778" y="318393"/>
                </a:cubicBezTo>
                <a:lnTo>
                  <a:pt x="1314778" y="304047"/>
                </a:lnTo>
                <a:cubicBezTo>
                  <a:pt x="1314778" y="304047"/>
                  <a:pt x="1314778" y="304047"/>
                  <a:pt x="1312929" y="304047"/>
                </a:cubicBezTo>
                <a:lnTo>
                  <a:pt x="1303683" y="304047"/>
                </a:lnTo>
                <a:close/>
                <a:moveTo>
                  <a:pt x="1407274" y="297800"/>
                </a:moveTo>
                <a:cubicBezTo>
                  <a:pt x="1409289" y="298494"/>
                  <a:pt x="1411976" y="300345"/>
                  <a:pt x="1415559" y="304047"/>
                </a:cubicBezTo>
                <a:cubicBezTo>
                  <a:pt x="1415559" y="318393"/>
                  <a:pt x="1401228" y="304047"/>
                  <a:pt x="1401228" y="304047"/>
                </a:cubicBezTo>
                <a:cubicBezTo>
                  <a:pt x="1401228" y="304047"/>
                  <a:pt x="1401228" y="295717"/>
                  <a:pt x="1407274" y="297800"/>
                </a:cubicBezTo>
                <a:close/>
                <a:moveTo>
                  <a:pt x="577874" y="289238"/>
                </a:moveTo>
                <a:lnTo>
                  <a:pt x="577874" y="304047"/>
                </a:lnTo>
                <a:lnTo>
                  <a:pt x="577874" y="318393"/>
                </a:lnTo>
                <a:cubicBezTo>
                  <a:pt x="577874" y="304047"/>
                  <a:pt x="577874" y="304047"/>
                  <a:pt x="592205" y="304047"/>
                </a:cubicBezTo>
                <a:cubicBezTo>
                  <a:pt x="592205" y="304047"/>
                  <a:pt x="592205" y="304047"/>
                  <a:pt x="577874" y="304047"/>
                </a:cubicBezTo>
                <a:cubicBezTo>
                  <a:pt x="577874" y="304047"/>
                  <a:pt x="577874" y="289238"/>
                  <a:pt x="592205" y="289238"/>
                </a:cubicBezTo>
                <a:cubicBezTo>
                  <a:pt x="592205" y="289238"/>
                  <a:pt x="592205" y="289238"/>
                  <a:pt x="577874" y="289238"/>
                </a:cubicBezTo>
                <a:close/>
                <a:moveTo>
                  <a:pt x="404511" y="289238"/>
                </a:moveTo>
                <a:lnTo>
                  <a:pt x="404511" y="304047"/>
                </a:lnTo>
                <a:lnTo>
                  <a:pt x="390180" y="304047"/>
                </a:lnTo>
                <a:cubicBezTo>
                  <a:pt x="390180" y="289238"/>
                  <a:pt x="404511" y="289238"/>
                  <a:pt x="404511" y="289238"/>
                </a:cubicBezTo>
                <a:close/>
                <a:moveTo>
                  <a:pt x="1306225" y="283186"/>
                </a:moveTo>
                <a:cubicBezTo>
                  <a:pt x="1299984" y="281168"/>
                  <a:pt x="1299984" y="289238"/>
                  <a:pt x="1299984" y="289238"/>
                </a:cubicBezTo>
                <a:lnTo>
                  <a:pt x="1314778" y="289238"/>
                </a:lnTo>
                <a:cubicBezTo>
                  <a:pt x="1311079" y="285652"/>
                  <a:pt x="1308306" y="283858"/>
                  <a:pt x="1306225" y="283186"/>
                </a:cubicBezTo>
                <a:close/>
                <a:moveTo>
                  <a:pt x="517847" y="283186"/>
                </a:moveTo>
                <a:cubicBezTo>
                  <a:pt x="513816" y="281168"/>
                  <a:pt x="505755" y="289238"/>
                  <a:pt x="505755" y="289238"/>
                </a:cubicBezTo>
                <a:lnTo>
                  <a:pt x="520086" y="289238"/>
                </a:lnTo>
                <a:cubicBezTo>
                  <a:pt x="520086" y="285652"/>
                  <a:pt x="519190" y="283858"/>
                  <a:pt x="517847" y="283186"/>
                </a:cubicBezTo>
                <a:close/>
                <a:moveTo>
                  <a:pt x="404511" y="274892"/>
                </a:moveTo>
                <a:cubicBezTo>
                  <a:pt x="404511" y="274892"/>
                  <a:pt x="404511" y="274892"/>
                  <a:pt x="404511" y="289238"/>
                </a:cubicBezTo>
                <a:lnTo>
                  <a:pt x="390180" y="289238"/>
                </a:lnTo>
                <a:close/>
                <a:moveTo>
                  <a:pt x="520086" y="260546"/>
                </a:moveTo>
                <a:lnTo>
                  <a:pt x="520086" y="274892"/>
                </a:lnTo>
                <a:cubicBezTo>
                  <a:pt x="520086" y="274892"/>
                  <a:pt x="534417" y="260546"/>
                  <a:pt x="520086" y="260546"/>
                </a:cubicBezTo>
                <a:close/>
                <a:moveTo>
                  <a:pt x="1314778" y="246200"/>
                </a:moveTo>
                <a:cubicBezTo>
                  <a:pt x="1329109" y="246200"/>
                  <a:pt x="1329109" y="246200"/>
                  <a:pt x="1329109" y="260546"/>
                </a:cubicBezTo>
                <a:lnTo>
                  <a:pt x="1320824" y="260546"/>
                </a:lnTo>
                <a:lnTo>
                  <a:pt x="1320152" y="260546"/>
                </a:lnTo>
                <a:cubicBezTo>
                  <a:pt x="1318361" y="260546"/>
                  <a:pt x="1314778" y="260546"/>
                  <a:pt x="1314778" y="260546"/>
                </a:cubicBezTo>
                <a:lnTo>
                  <a:pt x="1314778" y="252252"/>
                </a:lnTo>
                <a:lnTo>
                  <a:pt x="1314778" y="251579"/>
                </a:lnTo>
                <a:cubicBezTo>
                  <a:pt x="1314778" y="249786"/>
                  <a:pt x="1314778" y="246200"/>
                  <a:pt x="1314778" y="246200"/>
                </a:cubicBezTo>
                <a:close/>
                <a:moveTo>
                  <a:pt x="1242197" y="246200"/>
                </a:moveTo>
                <a:cubicBezTo>
                  <a:pt x="1253293" y="246200"/>
                  <a:pt x="1247745" y="246200"/>
                  <a:pt x="1250519" y="246200"/>
                </a:cubicBezTo>
                <a:lnTo>
                  <a:pt x="1250750" y="246200"/>
                </a:lnTo>
                <a:cubicBezTo>
                  <a:pt x="1250056" y="246200"/>
                  <a:pt x="1250519" y="246200"/>
                  <a:pt x="1251443" y="246200"/>
                </a:cubicBezTo>
                <a:lnTo>
                  <a:pt x="1256991" y="246200"/>
                </a:lnTo>
                <a:cubicBezTo>
                  <a:pt x="1256991" y="246200"/>
                  <a:pt x="1256991" y="246200"/>
                  <a:pt x="1256991" y="260546"/>
                </a:cubicBezTo>
                <a:close/>
                <a:moveTo>
                  <a:pt x="1170078" y="246200"/>
                </a:moveTo>
                <a:lnTo>
                  <a:pt x="1170078" y="260546"/>
                </a:lnTo>
                <a:cubicBezTo>
                  <a:pt x="1170078" y="260546"/>
                  <a:pt x="1170078" y="260546"/>
                  <a:pt x="1171870" y="260546"/>
                </a:cubicBezTo>
                <a:lnTo>
                  <a:pt x="1182618" y="260546"/>
                </a:lnTo>
                <a:cubicBezTo>
                  <a:pt x="1184410" y="260546"/>
                  <a:pt x="1184410" y="260546"/>
                  <a:pt x="1184410" y="260546"/>
                </a:cubicBezTo>
                <a:cubicBezTo>
                  <a:pt x="1184410" y="260546"/>
                  <a:pt x="1184410" y="260546"/>
                  <a:pt x="1199203" y="260546"/>
                </a:cubicBezTo>
                <a:cubicBezTo>
                  <a:pt x="1199203" y="260546"/>
                  <a:pt x="1199203" y="260546"/>
                  <a:pt x="1184410" y="246200"/>
                </a:cubicBezTo>
                <a:cubicBezTo>
                  <a:pt x="1184410" y="260546"/>
                  <a:pt x="1184410" y="246200"/>
                  <a:pt x="1184410" y="260546"/>
                </a:cubicBezTo>
                <a:cubicBezTo>
                  <a:pt x="1184410" y="246200"/>
                  <a:pt x="1184410" y="260546"/>
                  <a:pt x="1170078" y="246200"/>
                </a:cubicBezTo>
                <a:close/>
                <a:moveTo>
                  <a:pt x="678655" y="246200"/>
                </a:moveTo>
                <a:lnTo>
                  <a:pt x="678655" y="260546"/>
                </a:lnTo>
                <a:lnTo>
                  <a:pt x="693448" y="260546"/>
                </a:lnTo>
                <a:cubicBezTo>
                  <a:pt x="678655" y="260546"/>
                  <a:pt x="693448" y="246200"/>
                  <a:pt x="693448" y="246200"/>
                </a:cubicBezTo>
                <a:cubicBezTo>
                  <a:pt x="693448" y="246200"/>
                  <a:pt x="693448" y="246200"/>
                  <a:pt x="678655" y="246200"/>
                </a:cubicBezTo>
                <a:close/>
                <a:moveTo>
                  <a:pt x="563542" y="246200"/>
                </a:moveTo>
                <a:cubicBezTo>
                  <a:pt x="563542" y="246200"/>
                  <a:pt x="563542" y="246200"/>
                  <a:pt x="563542" y="260546"/>
                </a:cubicBezTo>
                <a:cubicBezTo>
                  <a:pt x="577874" y="260546"/>
                  <a:pt x="563542" y="260546"/>
                  <a:pt x="563542" y="246200"/>
                </a:cubicBezTo>
                <a:close/>
                <a:moveTo>
                  <a:pt x="1343441" y="231391"/>
                </a:moveTo>
                <a:cubicBezTo>
                  <a:pt x="1343441" y="231391"/>
                  <a:pt x="1343441" y="231391"/>
                  <a:pt x="1357772" y="231391"/>
                </a:cubicBezTo>
                <a:cubicBezTo>
                  <a:pt x="1357772" y="231391"/>
                  <a:pt x="1357772" y="246200"/>
                  <a:pt x="1343441" y="246200"/>
                </a:cubicBezTo>
                <a:lnTo>
                  <a:pt x="1343441" y="240646"/>
                </a:lnTo>
                <a:lnTo>
                  <a:pt x="1343441" y="239952"/>
                </a:lnTo>
                <a:lnTo>
                  <a:pt x="1343441" y="235093"/>
                </a:lnTo>
                <a:close/>
                <a:moveTo>
                  <a:pt x="1314778" y="231391"/>
                </a:moveTo>
                <a:lnTo>
                  <a:pt x="1329109" y="231391"/>
                </a:lnTo>
                <a:lnTo>
                  <a:pt x="1329109" y="239952"/>
                </a:lnTo>
                <a:lnTo>
                  <a:pt x="1329109" y="240646"/>
                </a:lnTo>
                <a:lnTo>
                  <a:pt x="1329109" y="246200"/>
                </a:lnTo>
                <a:close/>
                <a:moveTo>
                  <a:pt x="1256991" y="231391"/>
                </a:moveTo>
                <a:lnTo>
                  <a:pt x="1271322" y="231391"/>
                </a:lnTo>
                <a:cubicBezTo>
                  <a:pt x="1271322" y="231391"/>
                  <a:pt x="1271322" y="239721"/>
                  <a:pt x="1271322" y="237638"/>
                </a:cubicBezTo>
                <a:lnTo>
                  <a:pt x="1271322" y="246200"/>
                </a:lnTo>
                <a:cubicBezTo>
                  <a:pt x="1271322" y="260546"/>
                  <a:pt x="1271322" y="260546"/>
                  <a:pt x="1256991" y="246200"/>
                </a:cubicBezTo>
                <a:cubicBezTo>
                  <a:pt x="1256991" y="246200"/>
                  <a:pt x="1256991" y="246200"/>
                  <a:pt x="1256991" y="244349"/>
                </a:cubicBezTo>
                <a:lnTo>
                  <a:pt x="1256991" y="237638"/>
                </a:lnTo>
                <a:lnTo>
                  <a:pt x="1256991" y="236944"/>
                </a:lnTo>
                <a:cubicBezTo>
                  <a:pt x="1256991" y="235093"/>
                  <a:pt x="1256991" y="231391"/>
                  <a:pt x="1256991" y="231391"/>
                </a:cubicBezTo>
                <a:close/>
                <a:moveTo>
                  <a:pt x="1213535" y="231391"/>
                </a:moveTo>
                <a:cubicBezTo>
                  <a:pt x="1213535" y="231391"/>
                  <a:pt x="1213535" y="231391"/>
                  <a:pt x="1227866" y="246200"/>
                </a:cubicBezTo>
                <a:cubicBezTo>
                  <a:pt x="1227866" y="246200"/>
                  <a:pt x="1227866" y="246200"/>
                  <a:pt x="1227866" y="231391"/>
                </a:cubicBezTo>
                <a:lnTo>
                  <a:pt x="1226075" y="231391"/>
                </a:lnTo>
                <a:lnTo>
                  <a:pt x="1215326" y="231391"/>
                </a:lnTo>
                <a:cubicBezTo>
                  <a:pt x="1213535" y="231391"/>
                  <a:pt x="1213535" y="231391"/>
                  <a:pt x="1213535" y="231391"/>
                </a:cubicBezTo>
                <a:close/>
                <a:moveTo>
                  <a:pt x="606536" y="231391"/>
                </a:moveTo>
                <a:cubicBezTo>
                  <a:pt x="606536" y="231391"/>
                  <a:pt x="610235" y="231391"/>
                  <a:pt x="612084" y="231391"/>
                </a:cubicBezTo>
                <a:lnTo>
                  <a:pt x="612777" y="231391"/>
                </a:lnTo>
                <a:lnTo>
                  <a:pt x="621330" y="231391"/>
                </a:lnTo>
                <a:lnTo>
                  <a:pt x="621330" y="246200"/>
                </a:lnTo>
                <a:lnTo>
                  <a:pt x="619481" y="246200"/>
                </a:lnTo>
                <a:lnTo>
                  <a:pt x="615782" y="246200"/>
                </a:lnTo>
                <a:cubicBezTo>
                  <a:pt x="614858" y="246200"/>
                  <a:pt x="614395" y="246200"/>
                  <a:pt x="615089" y="246200"/>
                </a:cubicBezTo>
                <a:lnTo>
                  <a:pt x="608385" y="246200"/>
                </a:lnTo>
                <a:cubicBezTo>
                  <a:pt x="606536" y="246200"/>
                  <a:pt x="606536" y="246200"/>
                  <a:pt x="606536" y="246200"/>
                </a:cubicBezTo>
                <a:close/>
                <a:moveTo>
                  <a:pt x="1314778" y="217044"/>
                </a:moveTo>
                <a:lnTo>
                  <a:pt x="1323063" y="217044"/>
                </a:lnTo>
                <a:cubicBezTo>
                  <a:pt x="1322391" y="217044"/>
                  <a:pt x="1322839" y="217044"/>
                  <a:pt x="1323735" y="217044"/>
                </a:cubicBezTo>
                <a:lnTo>
                  <a:pt x="1325526" y="217044"/>
                </a:lnTo>
                <a:lnTo>
                  <a:pt x="1329109" y="217044"/>
                </a:lnTo>
                <a:cubicBezTo>
                  <a:pt x="1329109" y="231391"/>
                  <a:pt x="1314778" y="217044"/>
                  <a:pt x="1314778" y="217044"/>
                </a:cubicBezTo>
                <a:close/>
                <a:moveTo>
                  <a:pt x="621330" y="217044"/>
                </a:moveTo>
                <a:lnTo>
                  <a:pt x="635661" y="217044"/>
                </a:lnTo>
                <a:lnTo>
                  <a:pt x="635661" y="218838"/>
                </a:lnTo>
                <a:lnTo>
                  <a:pt x="635661" y="229597"/>
                </a:lnTo>
                <a:lnTo>
                  <a:pt x="635661" y="231391"/>
                </a:lnTo>
                <a:cubicBezTo>
                  <a:pt x="635661" y="231391"/>
                  <a:pt x="635661" y="231391"/>
                  <a:pt x="621330" y="231391"/>
                </a:cubicBezTo>
                <a:cubicBezTo>
                  <a:pt x="621330" y="231391"/>
                  <a:pt x="621330" y="231391"/>
                  <a:pt x="621330" y="217044"/>
                </a:cubicBezTo>
                <a:close/>
                <a:moveTo>
                  <a:pt x="1314778" y="202698"/>
                </a:moveTo>
                <a:cubicBezTo>
                  <a:pt x="1314778" y="202698"/>
                  <a:pt x="1329109" y="217044"/>
                  <a:pt x="1314778" y="217044"/>
                </a:cubicBezTo>
                <a:close/>
                <a:moveTo>
                  <a:pt x="1213535" y="202698"/>
                </a:moveTo>
                <a:lnTo>
                  <a:pt x="1213535" y="217044"/>
                </a:lnTo>
                <a:lnTo>
                  <a:pt x="1227866" y="217044"/>
                </a:lnTo>
                <a:cubicBezTo>
                  <a:pt x="1227866" y="202698"/>
                  <a:pt x="1227866" y="202698"/>
                  <a:pt x="1213535" y="202698"/>
                </a:cubicBezTo>
                <a:close/>
                <a:moveTo>
                  <a:pt x="635661" y="202698"/>
                </a:moveTo>
                <a:cubicBezTo>
                  <a:pt x="635661" y="202698"/>
                  <a:pt x="635661" y="202698"/>
                  <a:pt x="637452" y="202698"/>
                </a:cubicBezTo>
                <a:lnTo>
                  <a:pt x="648201" y="202698"/>
                </a:lnTo>
                <a:lnTo>
                  <a:pt x="649992" y="202698"/>
                </a:lnTo>
                <a:cubicBezTo>
                  <a:pt x="649992" y="202698"/>
                  <a:pt x="649992" y="202698"/>
                  <a:pt x="649992" y="217044"/>
                </a:cubicBezTo>
                <a:lnTo>
                  <a:pt x="648201" y="217044"/>
                </a:lnTo>
                <a:lnTo>
                  <a:pt x="643722" y="217044"/>
                </a:lnTo>
                <a:cubicBezTo>
                  <a:pt x="641931" y="217044"/>
                  <a:pt x="643722" y="217044"/>
                  <a:pt x="641931" y="217044"/>
                </a:cubicBezTo>
                <a:lnTo>
                  <a:pt x="637452" y="217044"/>
                </a:lnTo>
                <a:cubicBezTo>
                  <a:pt x="635661" y="217044"/>
                  <a:pt x="635661" y="217044"/>
                  <a:pt x="635661" y="217044"/>
                </a:cubicBezTo>
                <a:close/>
                <a:moveTo>
                  <a:pt x="664323" y="188352"/>
                </a:moveTo>
                <a:cubicBezTo>
                  <a:pt x="678655" y="188352"/>
                  <a:pt x="664323" y="188352"/>
                  <a:pt x="678655" y="188352"/>
                </a:cubicBezTo>
                <a:lnTo>
                  <a:pt x="678655" y="202698"/>
                </a:lnTo>
                <a:cubicBezTo>
                  <a:pt x="678655" y="202698"/>
                  <a:pt x="678655" y="217044"/>
                  <a:pt x="664323" y="217044"/>
                </a:cubicBezTo>
                <a:cubicBezTo>
                  <a:pt x="664323" y="217044"/>
                  <a:pt x="664323" y="217044"/>
                  <a:pt x="664323" y="202698"/>
                </a:cubicBezTo>
                <a:cubicBezTo>
                  <a:pt x="678655" y="188352"/>
                  <a:pt x="664323" y="202698"/>
                  <a:pt x="664323" y="188352"/>
                </a:cubicBezTo>
                <a:close/>
                <a:moveTo>
                  <a:pt x="577874" y="188352"/>
                </a:moveTo>
                <a:lnTo>
                  <a:pt x="592205" y="188352"/>
                </a:lnTo>
                <a:cubicBezTo>
                  <a:pt x="592205" y="202698"/>
                  <a:pt x="577874" y="202698"/>
                  <a:pt x="577874" y="202698"/>
                </a:cubicBezTo>
                <a:cubicBezTo>
                  <a:pt x="577874" y="202698"/>
                  <a:pt x="577874" y="202698"/>
                  <a:pt x="577874" y="188352"/>
                </a:cubicBezTo>
                <a:close/>
                <a:moveTo>
                  <a:pt x="1184410" y="173543"/>
                </a:moveTo>
                <a:lnTo>
                  <a:pt x="1184410" y="188352"/>
                </a:lnTo>
                <a:lnTo>
                  <a:pt x="1199203" y="188352"/>
                </a:lnTo>
                <a:lnTo>
                  <a:pt x="1213535" y="188352"/>
                </a:lnTo>
                <a:lnTo>
                  <a:pt x="1213535" y="173543"/>
                </a:lnTo>
                <a:cubicBezTo>
                  <a:pt x="1213535" y="173543"/>
                  <a:pt x="1213535" y="173543"/>
                  <a:pt x="1199203" y="188352"/>
                </a:cubicBezTo>
                <a:lnTo>
                  <a:pt x="1199203" y="173543"/>
                </a:lnTo>
                <a:close/>
                <a:moveTo>
                  <a:pt x="751236" y="173543"/>
                </a:moveTo>
                <a:cubicBezTo>
                  <a:pt x="751236" y="173543"/>
                  <a:pt x="736442" y="188352"/>
                  <a:pt x="751236" y="188352"/>
                </a:cubicBezTo>
                <a:close/>
                <a:moveTo>
                  <a:pt x="649992" y="173543"/>
                </a:moveTo>
                <a:lnTo>
                  <a:pt x="664323" y="173543"/>
                </a:lnTo>
                <a:cubicBezTo>
                  <a:pt x="664323" y="173543"/>
                  <a:pt x="664323" y="173543"/>
                  <a:pt x="664323" y="188352"/>
                </a:cubicBezTo>
                <a:lnTo>
                  <a:pt x="664323" y="202698"/>
                </a:lnTo>
                <a:lnTo>
                  <a:pt x="649992" y="202698"/>
                </a:lnTo>
                <a:lnTo>
                  <a:pt x="649992" y="188352"/>
                </a:lnTo>
                <a:cubicBezTo>
                  <a:pt x="649992" y="188352"/>
                  <a:pt x="649992" y="188352"/>
                  <a:pt x="649992" y="173543"/>
                </a:cubicBezTo>
                <a:close/>
                <a:moveTo>
                  <a:pt x="635661" y="173543"/>
                </a:moveTo>
                <a:lnTo>
                  <a:pt x="649992" y="173543"/>
                </a:lnTo>
                <a:lnTo>
                  <a:pt x="635661" y="188352"/>
                </a:lnTo>
                <a:close/>
                <a:moveTo>
                  <a:pt x="728157" y="167491"/>
                </a:moveTo>
                <a:cubicBezTo>
                  <a:pt x="730172" y="165473"/>
                  <a:pt x="722111" y="173543"/>
                  <a:pt x="722111" y="173543"/>
                </a:cubicBezTo>
                <a:cubicBezTo>
                  <a:pt x="725694" y="169956"/>
                  <a:pt x="727485" y="168163"/>
                  <a:pt x="728157" y="167491"/>
                </a:cubicBezTo>
                <a:close/>
                <a:moveTo>
                  <a:pt x="678655" y="159197"/>
                </a:moveTo>
                <a:cubicBezTo>
                  <a:pt x="678655" y="159197"/>
                  <a:pt x="678655" y="159197"/>
                  <a:pt x="678655" y="173543"/>
                </a:cubicBezTo>
                <a:lnTo>
                  <a:pt x="664323" y="173543"/>
                </a:lnTo>
                <a:cubicBezTo>
                  <a:pt x="678655" y="173543"/>
                  <a:pt x="664323" y="173543"/>
                  <a:pt x="678655" y="159197"/>
                </a:cubicBezTo>
                <a:close/>
                <a:moveTo>
                  <a:pt x="649992" y="159197"/>
                </a:moveTo>
                <a:cubicBezTo>
                  <a:pt x="649992" y="159197"/>
                  <a:pt x="649992" y="159197"/>
                  <a:pt x="664323" y="159197"/>
                </a:cubicBezTo>
                <a:cubicBezTo>
                  <a:pt x="649992" y="159197"/>
                  <a:pt x="664323" y="173543"/>
                  <a:pt x="649992" y="173543"/>
                </a:cubicBezTo>
                <a:cubicBezTo>
                  <a:pt x="649992" y="173543"/>
                  <a:pt x="649992" y="173543"/>
                  <a:pt x="649992" y="159197"/>
                </a:cubicBezTo>
                <a:close/>
                <a:moveTo>
                  <a:pt x="722111" y="144851"/>
                </a:moveTo>
                <a:lnTo>
                  <a:pt x="736442" y="144851"/>
                </a:lnTo>
                <a:cubicBezTo>
                  <a:pt x="736442" y="144851"/>
                  <a:pt x="736442" y="144851"/>
                  <a:pt x="738291" y="144851"/>
                </a:cubicBezTo>
                <a:lnTo>
                  <a:pt x="740141" y="144851"/>
                </a:lnTo>
                <a:lnTo>
                  <a:pt x="744995" y="144851"/>
                </a:lnTo>
                <a:cubicBezTo>
                  <a:pt x="744301" y="144851"/>
                  <a:pt x="744764" y="144851"/>
                  <a:pt x="745688" y="144851"/>
                </a:cubicBezTo>
                <a:cubicBezTo>
                  <a:pt x="747538" y="144851"/>
                  <a:pt x="751236" y="144851"/>
                  <a:pt x="751236" y="144851"/>
                </a:cubicBezTo>
                <a:lnTo>
                  <a:pt x="736442" y="159197"/>
                </a:lnTo>
                <a:cubicBezTo>
                  <a:pt x="722111" y="159197"/>
                  <a:pt x="722111" y="159197"/>
                  <a:pt x="722111" y="173543"/>
                </a:cubicBezTo>
                <a:cubicBezTo>
                  <a:pt x="722111" y="173543"/>
                  <a:pt x="707780" y="188352"/>
                  <a:pt x="707780" y="173543"/>
                </a:cubicBezTo>
                <a:cubicBezTo>
                  <a:pt x="707780" y="159197"/>
                  <a:pt x="722111" y="159197"/>
                  <a:pt x="722111" y="159197"/>
                </a:cubicBezTo>
                <a:cubicBezTo>
                  <a:pt x="722111" y="159197"/>
                  <a:pt x="722111" y="159197"/>
                  <a:pt x="722111" y="144851"/>
                </a:cubicBezTo>
                <a:close/>
                <a:moveTo>
                  <a:pt x="779898" y="130504"/>
                </a:moveTo>
                <a:lnTo>
                  <a:pt x="779898" y="144851"/>
                </a:lnTo>
                <a:cubicBezTo>
                  <a:pt x="765567" y="144851"/>
                  <a:pt x="779898" y="130504"/>
                  <a:pt x="779898" y="130504"/>
                </a:cubicBezTo>
                <a:close/>
                <a:moveTo>
                  <a:pt x="1155747" y="101349"/>
                </a:moveTo>
                <a:cubicBezTo>
                  <a:pt x="1155747" y="101349"/>
                  <a:pt x="1170078" y="101349"/>
                  <a:pt x="1170078" y="115695"/>
                </a:cubicBezTo>
                <a:cubicBezTo>
                  <a:pt x="1162913" y="115695"/>
                  <a:pt x="1159330" y="115695"/>
                  <a:pt x="1159330" y="115695"/>
                </a:cubicBezTo>
                <a:lnTo>
                  <a:pt x="1155747" y="115695"/>
                </a:lnTo>
                <a:close/>
                <a:moveTo>
                  <a:pt x="996716" y="87003"/>
                </a:moveTo>
                <a:lnTo>
                  <a:pt x="996716" y="101349"/>
                </a:lnTo>
                <a:lnTo>
                  <a:pt x="1011048" y="101349"/>
                </a:lnTo>
                <a:lnTo>
                  <a:pt x="1011048" y="87003"/>
                </a:lnTo>
                <a:cubicBezTo>
                  <a:pt x="1011048" y="87003"/>
                  <a:pt x="1011048" y="87003"/>
                  <a:pt x="996716" y="87003"/>
                </a:cubicBezTo>
                <a:close/>
                <a:moveTo>
                  <a:pt x="953260" y="57848"/>
                </a:moveTo>
                <a:lnTo>
                  <a:pt x="953260" y="72657"/>
                </a:lnTo>
                <a:lnTo>
                  <a:pt x="968054" y="72657"/>
                </a:lnTo>
                <a:close/>
                <a:moveTo>
                  <a:pt x="924598" y="0"/>
                </a:moveTo>
                <a:cubicBezTo>
                  <a:pt x="938929" y="14809"/>
                  <a:pt x="938929" y="14809"/>
                  <a:pt x="938929" y="0"/>
                </a:cubicBezTo>
                <a:lnTo>
                  <a:pt x="953260" y="0"/>
                </a:lnTo>
                <a:lnTo>
                  <a:pt x="953260" y="14809"/>
                </a:lnTo>
                <a:lnTo>
                  <a:pt x="938929" y="14809"/>
                </a:lnTo>
                <a:cubicBezTo>
                  <a:pt x="938929" y="14809"/>
                  <a:pt x="938929" y="14809"/>
                  <a:pt x="938929" y="29155"/>
                </a:cubicBezTo>
                <a:lnTo>
                  <a:pt x="953260" y="29155"/>
                </a:lnTo>
                <a:cubicBezTo>
                  <a:pt x="953260" y="29155"/>
                  <a:pt x="953260" y="29155"/>
                  <a:pt x="953260" y="43502"/>
                </a:cubicBezTo>
                <a:cubicBezTo>
                  <a:pt x="968054" y="57848"/>
                  <a:pt x="953260" y="43502"/>
                  <a:pt x="968054" y="43502"/>
                </a:cubicBezTo>
                <a:lnTo>
                  <a:pt x="968054" y="35208"/>
                </a:lnTo>
                <a:lnTo>
                  <a:pt x="968054" y="34535"/>
                </a:lnTo>
                <a:cubicBezTo>
                  <a:pt x="968054" y="32742"/>
                  <a:pt x="968054" y="29155"/>
                  <a:pt x="968054" y="29155"/>
                </a:cubicBezTo>
                <a:lnTo>
                  <a:pt x="982385" y="29155"/>
                </a:lnTo>
                <a:lnTo>
                  <a:pt x="982385" y="14809"/>
                </a:lnTo>
                <a:lnTo>
                  <a:pt x="996716" y="29155"/>
                </a:lnTo>
                <a:lnTo>
                  <a:pt x="996716" y="43502"/>
                </a:lnTo>
                <a:lnTo>
                  <a:pt x="982385" y="43502"/>
                </a:lnTo>
                <a:lnTo>
                  <a:pt x="982385" y="57848"/>
                </a:lnTo>
                <a:lnTo>
                  <a:pt x="982385" y="72657"/>
                </a:lnTo>
                <a:cubicBezTo>
                  <a:pt x="982385" y="72657"/>
                  <a:pt x="982385" y="72657"/>
                  <a:pt x="996716" y="72657"/>
                </a:cubicBezTo>
                <a:lnTo>
                  <a:pt x="996716" y="57848"/>
                </a:lnTo>
                <a:cubicBezTo>
                  <a:pt x="996716" y="57848"/>
                  <a:pt x="996716" y="57848"/>
                  <a:pt x="996716" y="43502"/>
                </a:cubicBezTo>
                <a:cubicBezTo>
                  <a:pt x="996716" y="43502"/>
                  <a:pt x="996716" y="43502"/>
                  <a:pt x="1011048" y="43502"/>
                </a:cubicBezTo>
                <a:lnTo>
                  <a:pt x="1011048" y="57848"/>
                </a:lnTo>
                <a:cubicBezTo>
                  <a:pt x="996716" y="57848"/>
                  <a:pt x="1011048" y="72657"/>
                  <a:pt x="1011048" y="72657"/>
                </a:cubicBezTo>
                <a:cubicBezTo>
                  <a:pt x="1011048" y="72657"/>
                  <a:pt x="1011048" y="72657"/>
                  <a:pt x="1011048" y="57848"/>
                </a:cubicBezTo>
                <a:cubicBezTo>
                  <a:pt x="1011048" y="57848"/>
                  <a:pt x="1011048" y="57848"/>
                  <a:pt x="1025841" y="57848"/>
                </a:cubicBezTo>
                <a:lnTo>
                  <a:pt x="1025841" y="43502"/>
                </a:lnTo>
                <a:lnTo>
                  <a:pt x="1017289" y="43502"/>
                </a:lnTo>
                <a:lnTo>
                  <a:pt x="1016595" y="43502"/>
                </a:lnTo>
                <a:cubicBezTo>
                  <a:pt x="1014746" y="43502"/>
                  <a:pt x="1011048" y="43502"/>
                  <a:pt x="1011048" y="43502"/>
                </a:cubicBezTo>
                <a:cubicBezTo>
                  <a:pt x="996716" y="29155"/>
                  <a:pt x="1011048" y="29155"/>
                  <a:pt x="1011048" y="29155"/>
                </a:cubicBezTo>
                <a:cubicBezTo>
                  <a:pt x="1025841" y="29155"/>
                  <a:pt x="1025841" y="29155"/>
                  <a:pt x="1025841" y="29155"/>
                </a:cubicBezTo>
                <a:cubicBezTo>
                  <a:pt x="1025841" y="29155"/>
                  <a:pt x="1025841" y="29155"/>
                  <a:pt x="1040172" y="29155"/>
                </a:cubicBezTo>
                <a:cubicBezTo>
                  <a:pt x="1040172" y="29155"/>
                  <a:pt x="1040172" y="29155"/>
                  <a:pt x="1054504" y="43502"/>
                </a:cubicBezTo>
                <a:cubicBezTo>
                  <a:pt x="1054504" y="43502"/>
                  <a:pt x="1054504" y="43502"/>
                  <a:pt x="1068835" y="43502"/>
                </a:cubicBezTo>
                <a:lnTo>
                  <a:pt x="1068835" y="29155"/>
                </a:lnTo>
                <a:cubicBezTo>
                  <a:pt x="1083629" y="29155"/>
                  <a:pt x="1083629" y="43502"/>
                  <a:pt x="1083629" y="43502"/>
                </a:cubicBezTo>
                <a:lnTo>
                  <a:pt x="1085420" y="43502"/>
                </a:lnTo>
                <a:lnTo>
                  <a:pt x="1089003" y="43502"/>
                </a:lnTo>
                <a:lnTo>
                  <a:pt x="1089675" y="43502"/>
                </a:lnTo>
                <a:lnTo>
                  <a:pt x="1097960" y="43502"/>
                </a:lnTo>
                <a:lnTo>
                  <a:pt x="1097960" y="51795"/>
                </a:lnTo>
                <a:lnTo>
                  <a:pt x="1097960" y="52468"/>
                </a:lnTo>
                <a:lnTo>
                  <a:pt x="1097960" y="57848"/>
                </a:lnTo>
                <a:lnTo>
                  <a:pt x="1083629" y="57848"/>
                </a:lnTo>
                <a:lnTo>
                  <a:pt x="1068835" y="57848"/>
                </a:lnTo>
                <a:cubicBezTo>
                  <a:pt x="1068835" y="57848"/>
                  <a:pt x="1068835" y="57848"/>
                  <a:pt x="1068835" y="72657"/>
                </a:cubicBezTo>
                <a:lnTo>
                  <a:pt x="1083629" y="72657"/>
                </a:lnTo>
                <a:lnTo>
                  <a:pt x="1083629" y="57848"/>
                </a:lnTo>
                <a:cubicBezTo>
                  <a:pt x="1083629" y="57848"/>
                  <a:pt x="1083629" y="72657"/>
                  <a:pt x="1097960" y="72657"/>
                </a:cubicBezTo>
                <a:lnTo>
                  <a:pt x="1097960" y="80951"/>
                </a:lnTo>
                <a:lnTo>
                  <a:pt x="1097960" y="81623"/>
                </a:lnTo>
                <a:lnTo>
                  <a:pt x="1097960" y="85210"/>
                </a:lnTo>
                <a:cubicBezTo>
                  <a:pt x="1097960" y="87003"/>
                  <a:pt x="1097960" y="87003"/>
                  <a:pt x="1097960" y="87003"/>
                </a:cubicBezTo>
                <a:lnTo>
                  <a:pt x="1083629" y="87003"/>
                </a:lnTo>
                <a:cubicBezTo>
                  <a:pt x="1083629" y="87003"/>
                  <a:pt x="1083629" y="87003"/>
                  <a:pt x="1068835" y="87003"/>
                </a:cubicBezTo>
                <a:cubicBezTo>
                  <a:pt x="1068835" y="87003"/>
                  <a:pt x="1068835" y="87003"/>
                  <a:pt x="1054504" y="87003"/>
                </a:cubicBezTo>
                <a:lnTo>
                  <a:pt x="1040172" y="72657"/>
                </a:lnTo>
                <a:lnTo>
                  <a:pt x="1040172" y="87003"/>
                </a:lnTo>
                <a:cubicBezTo>
                  <a:pt x="1040172" y="87003"/>
                  <a:pt x="1040172" y="87003"/>
                  <a:pt x="1025841" y="87003"/>
                </a:cubicBezTo>
                <a:lnTo>
                  <a:pt x="1025841" y="101349"/>
                </a:lnTo>
                <a:cubicBezTo>
                  <a:pt x="1040172" y="87003"/>
                  <a:pt x="1040172" y="101349"/>
                  <a:pt x="1040172" y="87003"/>
                </a:cubicBezTo>
                <a:lnTo>
                  <a:pt x="1054504" y="87003"/>
                </a:lnTo>
                <a:lnTo>
                  <a:pt x="1054504" y="101349"/>
                </a:lnTo>
                <a:cubicBezTo>
                  <a:pt x="1047338" y="101349"/>
                  <a:pt x="1043755" y="101349"/>
                  <a:pt x="1043755" y="101349"/>
                </a:cubicBezTo>
                <a:lnTo>
                  <a:pt x="1040172" y="101349"/>
                </a:lnTo>
                <a:cubicBezTo>
                  <a:pt x="1040172" y="101349"/>
                  <a:pt x="1040172" y="101349"/>
                  <a:pt x="1040172" y="103142"/>
                </a:cubicBezTo>
                <a:lnTo>
                  <a:pt x="1040172" y="106729"/>
                </a:lnTo>
                <a:lnTo>
                  <a:pt x="1040172" y="107402"/>
                </a:lnTo>
                <a:lnTo>
                  <a:pt x="1040172" y="115695"/>
                </a:lnTo>
                <a:lnTo>
                  <a:pt x="1025841" y="115695"/>
                </a:lnTo>
                <a:cubicBezTo>
                  <a:pt x="1040172" y="115695"/>
                  <a:pt x="1025841" y="130504"/>
                  <a:pt x="1040172" y="130504"/>
                </a:cubicBezTo>
                <a:lnTo>
                  <a:pt x="1025841" y="130504"/>
                </a:lnTo>
                <a:cubicBezTo>
                  <a:pt x="1025841" y="130504"/>
                  <a:pt x="1025841" y="130504"/>
                  <a:pt x="1025841" y="144851"/>
                </a:cubicBezTo>
                <a:lnTo>
                  <a:pt x="1040172" y="130504"/>
                </a:lnTo>
                <a:lnTo>
                  <a:pt x="1040172" y="115695"/>
                </a:lnTo>
                <a:cubicBezTo>
                  <a:pt x="1040172" y="115695"/>
                  <a:pt x="1040172" y="115695"/>
                  <a:pt x="1054504" y="115695"/>
                </a:cubicBezTo>
                <a:lnTo>
                  <a:pt x="1054504" y="101349"/>
                </a:lnTo>
                <a:cubicBezTo>
                  <a:pt x="1054504" y="101349"/>
                  <a:pt x="1054504" y="101349"/>
                  <a:pt x="1056295" y="101349"/>
                </a:cubicBezTo>
                <a:lnTo>
                  <a:pt x="1065252" y="101349"/>
                </a:lnTo>
                <a:lnTo>
                  <a:pt x="1068835" y="101349"/>
                </a:lnTo>
                <a:lnTo>
                  <a:pt x="1083629" y="101349"/>
                </a:lnTo>
                <a:lnTo>
                  <a:pt x="1068835" y="115695"/>
                </a:lnTo>
                <a:lnTo>
                  <a:pt x="1083629" y="115695"/>
                </a:lnTo>
                <a:lnTo>
                  <a:pt x="1083629" y="101349"/>
                </a:lnTo>
                <a:cubicBezTo>
                  <a:pt x="1083629" y="101349"/>
                  <a:pt x="1097960" y="87003"/>
                  <a:pt x="1097960" y="101349"/>
                </a:cubicBezTo>
                <a:cubicBezTo>
                  <a:pt x="1097960" y="101349"/>
                  <a:pt x="1097960" y="101349"/>
                  <a:pt x="1097960" y="87003"/>
                </a:cubicBezTo>
                <a:lnTo>
                  <a:pt x="1112291" y="87003"/>
                </a:lnTo>
                <a:cubicBezTo>
                  <a:pt x="1112291" y="87003"/>
                  <a:pt x="1112291" y="95073"/>
                  <a:pt x="1112291" y="93055"/>
                </a:cubicBezTo>
                <a:lnTo>
                  <a:pt x="1112291" y="101349"/>
                </a:lnTo>
                <a:cubicBezTo>
                  <a:pt x="1112291" y="101349"/>
                  <a:pt x="1112291" y="101349"/>
                  <a:pt x="1126622" y="101349"/>
                </a:cubicBezTo>
                <a:cubicBezTo>
                  <a:pt x="1112291" y="101349"/>
                  <a:pt x="1112291" y="101349"/>
                  <a:pt x="1112291" y="115695"/>
                </a:cubicBezTo>
                <a:cubicBezTo>
                  <a:pt x="1097960" y="115695"/>
                  <a:pt x="1097960" y="101349"/>
                  <a:pt x="1097960" y="115695"/>
                </a:cubicBezTo>
                <a:cubicBezTo>
                  <a:pt x="1112291" y="115695"/>
                  <a:pt x="1112291" y="115695"/>
                  <a:pt x="1112291" y="115695"/>
                </a:cubicBezTo>
                <a:lnTo>
                  <a:pt x="1126622" y="115695"/>
                </a:lnTo>
                <a:lnTo>
                  <a:pt x="1126622" y="101349"/>
                </a:lnTo>
                <a:cubicBezTo>
                  <a:pt x="1126622" y="87003"/>
                  <a:pt x="1126622" y="87003"/>
                  <a:pt x="1112291" y="87003"/>
                </a:cubicBezTo>
                <a:lnTo>
                  <a:pt x="1112291" y="72657"/>
                </a:lnTo>
                <a:cubicBezTo>
                  <a:pt x="1126622" y="72657"/>
                  <a:pt x="1126622" y="87003"/>
                  <a:pt x="1126622" y="87003"/>
                </a:cubicBezTo>
                <a:lnTo>
                  <a:pt x="1141416" y="87003"/>
                </a:lnTo>
                <a:cubicBezTo>
                  <a:pt x="1155747" y="87003"/>
                  <a:pt x="1155747" y="101349"/>
                  <a:pt x="1155747" y="101349"/>
                </a:cubicBezTo>
                <a:cubicBezTo>
                  <a:pt x="1155747" y="115695"/>
                  <a:pt x="1155747" y="115695"/>
                  <a:pt x="1141416" y="115695"/>
                </a:cubicBezTo>
                <a:cubicBezTo>
                  <a:pt x="1141416" y="115695"/>
                  <a:pt x="1141416" y="115695"/>
                  <a:pt x="1155747" y="115695"/>
                </a:cubicBezTo>
                <a:cubicBezTo>
                  <a:pt x="1155747" y="130504"/>
                  <a:pt x="1155747" y="130504"/>
                  <a:pt x="1170078" y="115695"/>
                </a:cubicBezTo>
                <a:lnTo>
                  <a:pt x="1184410" y="130504"/>
                </a:lnTo>
                <a:cubicBezTo>
                  <a:pt x="1199203" y="144851"/>
                  <a:pt x="1199203" y="144851"/>
                  <a:pt x="1199203" y="130504"/>
                </a:cubicBezTo>
                <a:cubicBezTo>
                  <a:pt x="1199203" y="130504"/>
                  <a:pt x="1199203" y="130504"/>
                  <a:pt x="1213535" y="144851"/>
                </a:cubicBezTo>
                <a:cubicBezTo>
                  <a:pt x="1213535" y="144851"/>
                  <a:pt x="1213535" y="144851"/>
                  <a:pt x="1213535" y="159197"/>
                </a:cubicBezTo>
                <a:lnTo>
                  <a:pt x="1227866" y="159197"/>
                </a:lnTo>
                <a:lnTo>
                  <a:pt x="1242197" y="173543"/>
                </a:lnTo>
                <a:lnTo>
                  <a:pt x="1256991" y="188352"/>
                </a:lnTo>
                <a:lnTo>
                  <a:pt x="1271322" y="188352"/>
                </a:lnTo>
                <a:lnTo>
                  <a:pt x="1285653" y="188352"/>
                </a:lnTo>
                <a:cubicBezTo>
                  <a:pt x="1285653" y="188352"/>
                  <a:pt x="1271322" y="188352"/>
                  <a:pt x="1271322" y="202698"/>
                </a:cubicBezTo>
                <a:cubicBezTo>
                  <a:pt x="1271322" y="202698"/>
                  <a:pt x="1271322" y="202698"/>
                  <a:pt x="1285653" y="202698"/>
                </a:cubicBezTo>
                <a:lnTo>
                  <a:pt x="1299984" y="202698"/>
                </a:lnTo>
                <a:cubicBezTo>
                  <a:pt x="1299984" y="202698"/>
                  <a:pt x="1299984" y="202698"/>
                  <a:pt x="1314778" y="217044"/>
                </a:cubicBezTo>
                <a:cubicBezTo>
                  <a:pt x="1314778" y="217044"/>
                  <a:pt x="1314778" y="217044"/>
                  <a:pt x="1314778" y="231391"/>
                </a:cubicBezTo>
                <a:lnTo>
                  <a:pt x="1299984" y="231391"/>
                </a:lnTo>
                <a:lnTo>
                  <a:pt x="1299984" y="246200"/>
                </a:lnTo>
                <a:cubicBezTo>
                  <a:pt x="1299984" y="246200"/>
                  <a:pt x="1299984" y="231391"/>
                  <a:pt x="1285653" y="231391"/>
                </a:cubicBezTo>
                <a:cubicBezTo>
                  <a:pt x="1285653" y="231391"/>
                  <a:pt x="1285653" y="231391"/>
                  <a:pt x="1285653" y="233242"/>
                </a:cubicBezTo>
                <a:cubicBezTo>
                  <a:pt x="1285653" y="235093"/>
                  <a:pt x="1285653" y="238795"/>
                  <a:pt x="1285653" y="246200"/>
                </a:cubicBezTo>
                <a:cubicBezTo>
                  <a:pt x="1271322" y="246200"/>
                  <a:pt x="1271322" y="246200"/>
                  <a:pt x="1271322" y="231391"/>
                </a:cubicBezTo>
                <a:cubicBezTo>
                  <a:pt x="1256991" y="231391"/>
                  <a:pt x="1256991" y="231391"/>
                  <a:pt x="1271322" y="217044"/>
                </a:cubicBezTo>
                <a:cubicBezTo>
                  <a:pt x="1256991" y="202698"/>
                  <a:pt x="1256991" y="217044"/>
                  <a:pt x="1256991" y="217044"/>
                </a:cubicBezTo>
                <a:cubicBezTo>
                  <a:pt x="1256991" y="231391"/>
                  <a:pt x="1242197" y="231391"/>
                  <a:pt x="1242197" y="217044"/>
                </a:cubicBezTo>
                <a:lnTo>
                  <a:pt x="1242197" y="231391"/>
                </a:lnTo>
                <a:lnTo>
                  <a:pt x="1242197" y="246200"/>
                </a:lnTo>
                <a:cubicBezTo>
                  <a:pt x="1242197" y="246200"/>
                  <a:pt x="1242197" y="246200"/>
                  <a:pt x="1242197" y="260546"/>
                </a:cubicBezTo>
                <a:cubicBezTo>
                  <a:pt x="1242197" y="260546"/>
                  <a:pt x="1242197" y="260546"/>
                  <a:pt x="1256991" y="260546"/>
                </a:cubicBezTo>
                <a:lnTo>
                  <a:pt x="1271322" y="260546"/>
                </a:lnTo>
                <a:lnTo>
                  <a:pt x="1271322" y="246200"/>
                </a:lnTo>
                <a:lnTo>
                  <a:pt x="1285653" y="246200"/>
                </a:lnTo>
                <a:lnTo>
                  <a:pt x="1299984" y="246200"/>
                </a:lnTo>
                <a:lnTo>
                  <a:pt x="1299984" y="260546"/>
                </a:lnTo>
                <a:lnTo>
                  <a:pt x="1294610" y="260546"/>
                </a:lnTo>
                <a:cubicBezTo>
                  <a:pt x="1293714" y="260546"/>
                  <a:pt x="1293266" y="260546"/>
                  <a:pt x="1293938" y="260546"/>
                </a:cubicBezTo>
                <a:lnTo>
                  <a:pt x="1285653" y="260546"/>
                </a:lnTo>
                <a:lnTo>
                  <a:pt x="1299984" y="274892"/>
                </a:lnTo>
                <a:cubicBezTo>
                  <a:pt x="1299984" y="274892"/>
                  <a:pt x="1299984" y="274892"/>
                  <a:pt x="1314778" y="274892"/>
                </a:cubicBezTo>
                <a:cubicBezTo>
                  <a:pt x="1314778" y="274892"/>
                  <a:pt x="1314778" y="274892"/>
                  <a:pt x="1314778" y="260546"/>
                </a:cubicBezTo>
                <a:lnTo>
                  <a:pt x="1329109" y="274892"/>
                </a:lnTo>
                <a:cubicBezTo>
                  <a:pt x="1343441" y="289238"/>
                  <a:pt x="1343441" y="274892"/>
                  <a:pt x="1343441" y="274892"/>
                </a:cubicBezTo>
                <a:lnTo>
                  <a:pt x="1329109" y="274892"/>
                </a:lnTo>
                <a:cubicBezTo>
                  <a:pt x="1329109" y="274892"/>
                  <a:pt x="1329109" y="274892"/>
                  <a:pt x="1329109" y="273099"/>
                </a:cubicBezTo>
                <a:lnTo>
                  <a:pt x="1329109" y="269512"/>
                </a:lnTo>
                <a:lnTo>
                  <a:pt x="1329109" y="268840"/>
                </a:lnTo>
                <a:lnTo>
                  <a:pt x="1329109" y="266598"/>
                </a:lnTo>
                <a:lnTo>
                  <a:pt x="1329109" y="265926"/>
                </a:lnTo>
                <a:cubicBezTo>
                  <a:pt x="1329109" y="264132"/>
                  <a:pt x="1329109" y="260546"/>
                  <a:pt x="1329109" y="260546"/>
                </a:cubicBezTo>
                <a:lnTo>
                  <a:pt x="1329109" y="246200"/>
                </a:lnTo>
                <a:cubicBezTo>
                  <a:pt x="1329109" y="246200"/>
                  <a:pt x="1329109" y="246200"/>
                  <a:pt x="1330901" y="246200"/>
                </a:cubicBezTo>
                <a:lnTo>
                  <a:pt x="1337395" y="246200"/>
                </a:lnTo>
                <a:cubicBezTo>
                  <a:pt x="1335379" y="246200"/>
                  <a:pt x="1343441" y="246200"/>
                  <a:pt x="1343441" y="246200"/>
                </a:cubicBezTo>
                <a:cubicBezTo>
                  <a:pt x="1343441" y="246200"/>
                  <a:pt x="1343441" y="246200"/>
                  <a:pt x="1345232" y="246200"/>
                </a:cubicBezTo>
                <a:lnTo>
                  <a:pt x="1351726" y="246200"/>
                </a:lnTo>
                <a:cubicBezTo>
                  <a:pt x="1351054" y="246200"/>
                  <a:pt x="1351502" y="246200"/>
                  <a:pt x="1352398" y="246200"/>
                </a:cubicBezTo>
                <a:lnTo>
                  <a:pt x="1357772" y="246200"/>
                </a:lnTo>
                <a:cubicBezTo>
                  <a:pt x="1357772" y="246200"/>
                  <a:pt x="1361470" y="246200"/>
                  <a:pt x="1363319" y="246200"/>
                </a:cubicBezTo>
                <a:lnTo>
                  <a:pt x="1364013" y="246200"/>
                </a:lnTo>
                <a:lnTo>
                  <a:pt x="1364244" y="246200"/>
                </a:lnTo>
                <a:cubicBezTo>
                  <a:pt x="1367018" y="246200"/>
                  <a:pt x="1361470" y="246200"/>
                  <a:pt x="1372565" y="246200"/>
                </a:cubicBezTo>
                <a:lnTo>
                  <a:pt x="1372565" y="260546"/>
                </a:lnTo>
                <a:cubicBezTo>
                  <a:pt x="1372565" y="260546"/>
                  <a:pt x="1372565" y="260546"/>
                  <a:pt x="1357772" y="260546"/>
                </a:cubicBezTo>
                <a:lnTo>
                  <a:pt x="1357772" y="274892"/>
                </a:lnTo>
                <a:cubicBezTo>
                  <a:pt x="1357772" y="289238"/>
                  <a:pt x="1357772" y="289238"/>
                  <a:pt x="1372565" y="289238"/>
                </a:cubicBezTo>
                <a:lnTo>
                  <a:pt x="1357772" y="289238"/>
                </a:lnTo>
                <a:cubicBezTo>
                  <a:pt x="1357772" y="304047"/>
                  <a:pt x="1372565" y="304047"/>
                  <a:pt x="1372565" y="304047"/>
                </a:cubicBezTo>
                <a:cubicBezTo>
                  <a:pt x="1386897" y="318393"/>
                  <a:pt x="1372565" y="304047"/>
                  <a:pt x="1386897" y="304047"/>
                </a:cubicBezTo>
                <a:cubicBezTo>
                  <a:pt x="1386897" y="304047"/>
                  <a:pt x="1386897" y="304047"/>
                  <a:pt x="1372565" y="289238"/>
                </a:cubicBezTo>
                <a:lnTo>
                  <a:pt x="1386897" y="289238"/>
                </a:lnTo>
                <a:cubicBezTo>
                  <a:pt x="1386897" y="289238"/>
                  <a:pt x="1386897" y="289238"/>
                  <a:pt x="1401228" y="289238"/>
                </a:cubicBezTo>
                <a:lnTo>
                  <a:pt x="1401228" y="304047"/>
                </a:lnTo>
                <a:lnTo>
                  <a:pt x="1401228" y="318393"/>
                </a:lnTo>
                <a:cubicBezTo>
                  <a:pt x="1401228" y="304047"/>
                  <a:pt x="1415559" y="318393"/>
                  <a:pt x="1415559" y="318393"/>
                </a:cubicBezTo>
                <a:cubicBezTo>
                  <a:pt x="1415559" y="318393"/>
                  <a:pt x="1415559" y="318393"/>
                  <a:pt x="1417408" y="318393"/>
                </a:cubicBezTo>
                <a:lnTo>
                  <a:pt x="1421107" y="318393"/>
                </a:lnTo>
                <a:cubicBezTo>
                  <a:pt x="1422031" y="318393"/>
                  <a:pt x="1422494" y="318393"/>
                  <a:pt x="1421800" y="318393"/>
                </a:cubicBezTo>
                <a:lnTo>
                  <a:pt x="1424112" y="318393"/>
                </a:lnTo>
                <a:cubicBezTo>
                  <a:pt x="1423418" y="318393"/>
                  <a:pt x="1423881" y="318393"/>
                  <a:pt x="1424805" y="318393"/>
                </a:cubicBezTo>
                <a:lnTo>
                  <a:pt x="1430353" y="318393"/>
                </a:lnTo>
                <a:cubicBezTo>
                  <a:pt x="1430353" y="318393"/>
                  <a:pt x="1430353" y="318393"/>
                  <a:pt x="1430353" y="332740"/>
                </a:cubicBezTo>
                <a:lnTo>
                  <a:pt x="1438638" y="332740"/>
                </a:lnTo>
                <a:cubicBezTo>
                  <a:pt x="1437966" y="332740"/>
                  <a:pt x="1438414" y="332740"/>
                  <a:pt x="1439310" y="332740"/>
                </a:cubicBezTo>
                <a:lnTo>
                  <a:pt x="1444684" y="332740"/>
                </a:lnTo>
                <a:cubicBezTo>
                  <a:pt x="1444684" y="332740"/>
                  <a:pt x="1444684" y="347086"/>
                  <a:pt x="1430353" y="347086"/>
                </a:cubicBezTo>
                <a:lnTo>
                  <a:pt x="1430353" y="361895"/>
                </a:lnTo>
                <a:cubicBezTo>
                  <a:pt x="1419257" y="361895"/>
                  <a:pt x="1424805" y="361895"/>
                  <a:pt x="1422031" y="361895"/>
                </a:cubicBezTo>
                <a:lnTo>
                  <a:pt x="1421800" y="361895"/>
                </a:lnTo>
                <a:cubicBezTo>
                  <a:pt x="1422494" y="361895"/>
                  <a:pt x="1422031" y="361895"/>
                  <a:pt x="1421107" y="361895"/>
                </a:cubicBezTo>
                <a:cubicBezTo>
                  <a:pt x="1419257" y="361895"/>
                  <a:pt x="1415559" y="361895"/>
                  <a:pt x="1415559" y="361895"/>
                </a:cubicBezTo>
                <a:lnTo>
                  <a:pt x="1415559" y="376241"/>
                </a:lnTo>
                <a:cubicBezTo>
                  <a:pt x="1415559" y="376241"/>
                  <a:pt x="1415559" y="376241"/>
                  <a:pt x="1401228" y="376241"/>
                </a:cubicBezTo>
                <a:lnTo>
                  <a:pt x="1401228" y="390587"/>
                </a:lnTo>
                <a:cubicBezTo>
                  <a:pt x="1401228" y="390587"/>
                  <a:pt x="1401228" y="390587"/>
                  <a:pt x="1401228" y="404933"/>
                </a:cubicBezTo>
                <a:lnTo>
                  <a:pt x="1386897" y="404933"/>
                </a:lnTo>
                <a:cubicBezTo>
                  <a:pt x="1386897" y="419742"/>
                  <a:pt x="1386897" y="419742"/>
                  <a:pt x="1372565" y="419742"/>
                </a:cubicBezTo>
                <a:lnTo>
                  <a:pt x="1372565" y="434089"/>
                </a:lnTo>
                <a:lnTo>
                  <a:pt x="1357772" y="434089"/>
                </a:lnTo>
                <a:cubicBezTo>
                  <a:pt x="1357772" y="434089"/>
                  <a:pt x="1357772" y="434089"/>
                  <a:pt x="1357772" y="448435"/>
                </a:cubicBezTo>
                <a:cubicBezTo>
                  <a:pt x="1343441" y="448435"/>
                  <a:pt x="1343441" y="462781"/>
                  <a:pt x="1343441" y="462781"/>
                </a:cubicBezTo>
                <a:cubicBezTo>
                  <a:pt x="1329109" y="462781"/>
                  <a:pt x="1329109" y="477590"/>
                  <a:pt x="1329109" y="477590"/>
                </a:cubicBezTo>
                <a:lnTo>
                  <a:pt x="1329109" y="482970"/>
                </a:lnTo>
                <a:cubicBezTo>
                  <a:pt x="1329109" y="483866"/>
                  <a:pt x="1329109" y="484315"/>
                  <a:pt x="1329109" y="483642"/>
                </a:cubicBezTo>
                <a:lnTo>
                  <a:pt x="1329109" y="491936"/>
                </a:lnTo>
                <a:lnTo>
                  <a:pt x="1314778" y="491936"/>
                </a:lnTo>
                <a:lnTo>
                  <a:pt x="1314778" y="495523"/>
                </a:lnTo>
                <a:lnTo>
                  <a:pt x="1314778" y="500230"/>
                </a:lnTo>
                <a:cubicBezTo>
                  <a:pt x="1314778" y="499558"/>
                  <a:pt x="1314778" y="500006"/>
                  <a:pt x="1314778" y="500903"/>
                </a:cubicBezTo>
                <a:lnTo>
                  <a:pt x="1314778" y="506282"/>
                </a:lnTo>
                <a:lnTo>
                  <a:pt x="1299984" y="520629"/>
                </a:lnTo>
                <a:lnTo>
                  <a:pt x="1299984" y="535438"/>
                </a:lnTo>
                <a:lnTo>
                  <a:pt x="1285653" y="535438"/>
                </a:lnTo>
                <a:lnTo>
                  <a:pt x="1285653" y="549784"/>
                </a:lnTo>
                <a:lnTo>
                  <a:pt x="1271322" y="549784"/>
                </a:lnTo>
                <a:cubicBezTo>
                  <a:pt x="1271322" y="549784"/>
                  <a:pt x="1271322" y="564130"/>
                  <a:pt x="1256991" y="549784"/>
                </a:cubicBezTo>
                <a:cubicBezTo>
                  <a:pt x="1256991" y="549784"/>
                  <a:pt x="1256991" y="553370"/>
                  <a:pt x="1256991" y="555164"/>
                </a:cubicBezTo>
                <a:lnTo>
                  <a:pt x="1256991" y="555836"/>
                </a:lnTo>
                <a:lnTo>
                  <a:pt x="1256991" y="564130"/>
                </a:lnTo>
                <a:cubicBezTo>
                  <a:pt x="1256991" y="564130"/>
                  <a:pt x="1256991" y="564130"/>
                  <a:pt x="1256991" y="565923"/>
                </a:cubicBezTo>
                <a:lnTo>
                  <a:pt x="1256991" y="574890"/>
                </a:lnTo>
                <a:lnTo>
                  <a:pt x="1256991" y="578476"/>
                </a:lnTo>
                <a:lnTo>
                  <a:pt x="1255142" y="578476"/>
                </a:lnTo>
                <a:lnTo>
                  <a:pt x="1253293" y="578476"/>
                </a:lnTo>
                <a:lnTo>
                  <a:pt x="1248438" y="578476"/>
                </a:lnTo>
                <a:cubicBezTo>
                  <a:pt x="1250519" y="578476"/>
                  <a:pt x="1242197" y="578476"/>
                  <a:pt x="1242197" y="578476"/>
                </a:cubicBezTo>
                <a:lnTo>
                  <a:pt x="1242197" y="564130"/>
                </a:lnTo>
                <a:cubicBezTo>
                  <a:pt x="1227866" y="549784"/>
                  <a:pt x="1227866" y="564130"/>
                  <a:pt x="1227866" y="564130"/>
                </a:cubicBezTo>
                <a:cubicBezTo>
                  <a:pt x="1213535" y="564130"/>
                  <a:pt x="1213535" y="549784"/>
                  <a:pt x="1213535" y="564130"/>
                </a:cubicBezTo>
                <a:lnTo>
                  <a:pt x="1213535" y="578476"/>
                </a:lnTo>
                <a:cubicBezTo>
                  <a:pt x="1213535" y="578476"/>
                  <a:pt x="1213535" y="582178"/>
                  <a:pt x="1213535" y="584030"/>
                </a:cubicBezTo>
                <a:lnTo>
                  <a:pt x="1213535" y="584724"/>
                </a:lnTo>
                <a:lnTo>
                  <a:pt x="1213535" y="593285"/>
                </a:lnTo>
                <a:lnTo>
                  <a:pt x="1199203" y="578476"/>
                </a:lnTo>
                <a:lnTo>
                  <a:pt x="1197354" y="578476"/>
                </a:lnTo>
                <a:cubicBezTo>
                  <a:pt x="1195505" y="578476"/>
                  <a:pt x="1191806" y="578476"/>
                  <a:pt x="1184410" y="578476"/>
                </a:cubicBezTo>
                <a:lnTo>
                  <a:pt x="1184410" y="570182"/>
                </a:lnTo>
                <a:lnTo>
                  <a:pt x="1184410" y="569510"/>
                </a:lnTo>
                <a:cubicBezTo>
                  <a:pt x="1184410" y="567717"/>
                  <a:pt x="1184410" y="564130"/>
                  <a:pt x="1184410" y="564130"/>
                </a:cubicBezTo>
                <a:lnTo>
                  <a:pt x="1199203" y="564130"/>
                </a:lnTo>
                <a:cubicBezTo>
                  <a:pt x="1184410" y="549784"/>
                  <a:pt x="1184410" y="549784"/>
                  <a:pt x="1199203" y="549784"/>
                </a:cubicBezTo>
                <a:lnTo>
                  <a:pt x="1199203" y="535438"/>
                </a:lnTo>
                <a:lnTo>
                  <a:pt x="1184410" y="535438"/>
                </a:lnTo>
                <a:lnTo>
                  <a:pt x="1182618" y="535438"/>
                </a:lnTo>
                <a:lnTo>
                  <a:pt x="1171870" y="535438"/>
                </a:lnTo>
                <a:cubicBezTo>
                  <a:pt x="1170078" y="535438"/>
                  <a:pt x="1170078" y="535438"/>
                  <a:pt x="1170078" y="535438"/>
                </a:cubicBezTo>
                <a:cubicBezTo>
                  <a:pt x="1170078" y="535438"/>
                  <a:pt x="1155747" y="535438"/>
                  <a:pt x="1155747" y="520629"/>
                </a:cubicBezTo>
                <a:cubicBezTo>
                  <a:pt x="1155747" y="520629"/>
                  <a:pt x="1155747" y="520629"/>
                  <a:pt x="1170078" y="520629"/>
                </a:cubicBezTo>
                <a:cubicBezTo>
                  <a:pt x="1170078" y="520629"/>
                  <a:pt x="1170078" y="520629"/>
                  <a:pt x="1170078" y="506282"/>
                </a:cubicBezTo>
                <a:lnTo>
                  <a:pt x="1155747" y="506282"/>
                </a:lnTo>
                <a:lnTo>
                  <a:pt x="1155747" y="520629"/>
                </a:lnTo>
                <a:lnTo>
                  <a:pt x="1155747" y="535438"/>
                </a:lnTo>
                <a:cubicBezTo>
                  <a:pt x="1155747" y="535438"/>
                  <a:pt x="1155747" y="535438"/>
                  <a:pt x="1155747" y="549784"/>
                </a:cubicBezTo>
                <a:lnTo>
                  <a:pt x="1170078" y="549784"/>
                </a:lnTo>
                <a:cubicBezTo>
                  <a:pt x="1170078" y="549784"/>
                  <a:pt x="1170078" y="549784"/>
                  <a:pt x="1184410" y="549784"/>
                </a:cubicBezTo>
                <a:cubicBezTo>
                  <a:pt x="1184410" y="549784"/>
                  <a:pt x="1184410" y="549784"/>
                  <a:pt x="1184410" y="564130"/>
                </a:cubicBezTo>
                <a:cubicBezTo>
                  <a:pt x="1184410" y="564130"/>
                  <a:pt x="1184410" y="564130"/>
                  <a:pt x="1182618" y="564130"/>
                </a:cubicBezTo>
                <a:lnTo>
                  <a:pt x="1176124" y="564130"/>
                </a:lnTo>
                <a:cubicBezTo>
                  <a:pt x="1178140" y="564130"/>
                  <a:pt x="1170078" y="564130"/>
                  <a:pt x="1170078" y="564130"/>
                </a:cubicBezTo>
                <a:lnTo>
                  <a:pt x="1170078" y="578476"/>
                </a:lnTo>
                <a:lnTo>
                  <a:pt x="1155747" y="593285"/>
                </a:lnTo>
                <a:cubicBezTo>
                  <a:pt x="1155747" y="593285"/>
                  <a:pt x="1155747" y="593285"/>
                  <a:pt x="1170078" y="607631"/>
                </a:cubicBezTo>
                <a:cubicBezTo>
                  <a:pt x="1170078" y="607631"/>
                  <a:pt x="1170078" y="607631"/>
                  <a:pt x="1184410" y="607631"/>
                </a:cubicBezTo>
                <a:lnTo>
                  <a:pt x="1184410" y="621978"/>
                </a:lnTo>
                <a:lnTo>
                  <a:pt x="1176124" y="621978"/>
                </a:lnTo>
                <a:lnTo>
                  <a:pt x="1175452" y="621978"/>
                </a:lnTo>
                <a:cubicBezTo>
                  <a:pt x="1173661" y="621978"/>
                  <a:pt x="1170078" y="621978"/>
                  <a:pt x="1170078" y="621978"/>
                </a:cubicBezTo>
                <a:lnTo>
                  <a:pt x="1170078" y="636324"/>
                </a:lnTo>
                <a:cubicBezTo>
                  <a:pt x="1155747" y="636324"/>
                  <a:pt x="1170078" y="651133"/>
                  <a:pt x="1170078" y="651133"/>
                </a:cubicBezTo>
                <a:cubicBezTo>
                  <a:pt x="1170078" y="651133"/>
                  <a:pt x="1170078" y="651133"/>
                  <a:pt x="1155747" y="651133"/>
                </a:cubicBezTo>
                <a:cubicBezTo>
                  <a:pt x="1155747" y="651133"/>
                  <a:pt x="1155747" y="651133"/>
                  <a:pt x="1155747" y="665479"/>
                </a:cubicBezTo>
                <a:cubicBezTo>
                  <a:pt x="1155747" y="665479"/>
                  <a:pt x="1155747" y="665479"/>
                  <a:pt x="1170078" y="665479"/>
                </a:cubicBezTo>
                <a:lnTo>
                  <a:pt x="1170078" y="651133"/>
                </a:lnTo>
                <a:lnTo>
                  <a:pt x="1170078" y="642571"/>
                </a:lnTo>
                <a:lnTo>
                  <a:pt x="1170078" y="641877"/>
                </a:lnTo>
                <a:cubicBezTo>
                  <a:pt x="1170078" y="640026"/>
                  <a:pt x="1170078" y="636324"/>
                  <a:pt x="1170078" y="636324"/>
                </a:cubicBezTo>
                <a:lnTo>
                  <a:pt x="1184410" y="636324"/>
                </a:lnTo>
                <a:lnTo>
                  <a:pt x="1184410" y="651133"/>
                </a:lnTo>
                <a:lnTo>
                  <a:pt x="1199203" y="651133"/>
                </a:lnTo>
                <a:cubicBezTo>
                  <a:pt x="1184410" y="636324"/>
                  <a:pt x="1184410" y="636324"/>
                  <a:pt x="1199203" y="636324"/>
                </a:cubicBezTo>
                <a:lnTo>
                  <a:pt x="1213535" y="636324"/>
                </a:lnTo>
                <a:lnTo>
                  <a:pt x="1227866" y="636324"/>
                </a:lnTo>
                <a:cubicBezTo>
                  <a:pt x="1242197" y="636324"/>
                  <a:pt x="1242197" y="636324"/>
                  <a:pt x="1242197" y="651133"/>
                </a:cubicBezTo>
                <a:lnTo>
                  <a:pt x="1227866" y="651133"/>
                </a:lnTo>
                <a:lnTo>
                  <a:pt x="1213535" y="651133"/>
                </a:lnTo>
                <a:lnTo>
                  <a:pt x="1213535" y="659427"/>
                </a:lnTo>
                <a:lnTo>
                  <a:pt x="1213535" y="660099"/>
                </a:lnTo>
                <a:lnTo>
                  <a:pt x="1213535" y="665479"/>
                </a:lnTo>
                <a:lnTo>
                  <a:pt x="1227866" y="679825"/>
                </a:lnTo>
                <a:cubicBezTo>
                  <a:pt x="1227866" y="672652"/>
                  <a:pt x="1227866" y="669066"/>
                  <a:pt x="1227866" y="669066"/>
                </a:cubicBezTo>
                <a:lnTo>
                  <a:pt x="1227866" y="665479"/>
                </a:lnTo>
                <a:lnTo>
                  <a:pt x="1227866" y="663686"/>
                </a:lnTo>
                <a:lnTo>
                  <a:pt x="1227866" y="652926"/>
                </a:lnTo>
                <a:lnTo>
                  <a:pt x="1227866" y="651133"/>
                </a:lnTo>
                <a:cubicBezTo>
                  <a:pt x="1242197" y="651133"/>
                  <a:pt x="1242197" y="665479"/>
                  <a:pt x="1242197" y="665479"/>
                </a:cubicBezTo>
                <a:cubicBezTo>
                  <a:pt x="1242197" y="665479"/>
                  <a:pt x="1242197" y="665479"/>
                  <a:pt x="1242197" y="663686"/>
                </a:cubicBezTo>
                <a:lnTo>
                  <a:pt x="1242197" y="652926"/>
                </a:lnTo>
                <a:lnTo>
                  <a:pt x="1242197" y="651133"/>
                </a:lnTo>
                <a:lnTo>
                  <a:pt x="1242197" y="638175"/>
                </a:lnTo>
                <a:lnTo>
                  <a:pt x="1242197" y="636324"/>
                </a:lnTo>
                <a:cubicBezTo>
                  <a:pt x="1231449" y="636324"/>
                  <a:pt x="1236823" y="636324"/>
                  <a:pt x="1234136" y="636324"/>
                </a:cubicBezTo>
                <a:lnTo>
                  <a:pt x="1233912" y="636324"/>
                </a:lnTo>
                <a:cubicBezTo>
                  <a:pt x="1235927" y="636324"/>
                  <a:pt x="1227866" y="636324"/>
                  <a:pt x="1227866" y="636324"/>
                </a:cubicBezTo>
                <a:lnTo>
                  <a:pt x="1227866" y="623771"/>
                </a:lnTo>
                <a:cubicBezTo>
                  <a:pt x="1227866" y="621978"/>
                  <a:pt x="1227866" y="621978"/>
                  <a:pt x="1227866" y="621978"/>
                </a:cubicBezTo>
                <a:lnTo>
                  <a:pt x="1242197" y="621978"/>
                </a:lnTo>
                <a:cubicBezTo>
                  <a:pt x="1249594" y="621978"/>
                  <a:pt x="1253293" y="621978"/>
                  <a:pt x="1255142" y="620184"/>
                </a:cubicBezTo>
                <a:lnTo>
                  <a:pt x="1256138" y="613425"/>
                </a:lnTo>
                <a:lnTo>
                  <a:pt x="1256760" y="613684"/>
                </a:lnTo>
                <a:cubicBezTo>
                  <a:pt x="1256991" y="613011"/>
                  <a:pt x="1256991" y="611218"/>
                  <a:pt x="1256991" y="607631"/>
                </a:cubicBezTo>
                <a:cubicBezTo>
                  <a:pt x="1256991" y="600458"/>
                  <a:pt x="1256991" y="600458"/>
                  <a:pt x="1258782" y="604045"/>
                </a:cubicBezTo>
                <a:lnTo>
                  <a:pt x="1261290" y="607631"/>
                </a:lnTo>
                <a:lnTo>
                  <a:pt x="1271322" y="621978"/>
                </a:lnTo>
                <a:lnTo>
                  <a:pt x="1271322" y="616598"/>
                </a:lnTo>
                <a:lnTo>
                  <a:pt x="1271322" y="615925"/>
                </a:lnTo>
                <a:lnTo>
                  <a:pt x="1271322" y="607631"/>
                </a:lnTo>
                <a:lnTo>
                  <a:pt x="1285653" y="607631"/>
                </a:lnTo>
                <a:lnTo>
                  <a:pt x="1271322" y="593285"/>
                </a:lnTo>
                <a:cubicBezTo>
                  <a:pt x="1271322" y="593285"/>
                  <a:pt x="1271322" y="584955"/>
                  <a:pt x="1271322" y="587038"/>
                </a:cubicBezTo>
                <a:lnTo>
                  <a:pt x="1271322" y="578476"/>
                </a:lnTo>
                <a:cubicBezTo>
                  <a:pt x="1285653" y="578476"/>
                  <a:pt x="1271322" y="578476"/>
                  <a:pt x="1285653" y="578476"/>
                </a:cubicBezTo>
                <a:cubicBezTo>
                  <a:pt x="1285653" y="578476"/>
                  <a:pt x="1285653" y="578476"/>
                  <a:pt x="1285653" y="564130"/>
                </a:cubicBezTo>
                <a:cubicBezTo>
                  <a:pt x="1285653" y="564130"/>
                  <a:pt x="1299984" y="578476"/>
                  <a:pt x="1299984" y="564130"/>
                </a:cubicBezTo>
                <a:cubicBezTo>
                  <a:pt x="1299984" y="564130"/>
                  <a:pt x="1299984" y="564130"/>
                  <a:pt x="1314778" y="564130"/>
                </a:cubicBezTo>
                <a:lnTo>
                  <a:pt x="1314778" y="555836"/>
                </a:lnTo>
                <a:cubicBezTo>
                  <a:pt x="1314778" y="556509"/>
                  <a:pt x="1314778" y="556060"/>
                  <a:pt x="1314778" y="555164"/>
                </a:cubicBezTo>
                <a:cubicBezTo>
                  <a:pt x="1314778" y="553370"/>
                  <a:pt x="1314778" y="549784"/>
                  <a:pt x="1314778" y="549784"/>
                </a:cubicBezTo>
                <a:lnTo>
                  <a:pt x="1329109" y="549784"/>
                </a:lnTo>
                <a:cubicBezTo>
                  <a:pt x="1329109" y="549784"/>
                  <a:pt x="1329109" y="546197"/>
                  <a:pt x="1329109" y="544404"/>
                </a:cubicBezTo>
                <a:lnTo>
                  <a:pt x="1329109" y="543731"/>
                </a:lnTo>
                <a:lnTo>
                  <a:pt x="1329109" y="535438"/>
                </a:lnTo>
                <a:cubicBezTo>
                  <a:pt x="1329109" y="535438"/>
                  <a:pt x="1329109" y="535438"/>
                  <a:pt x="1330901" y="535438"/>
                </a:cubicBezTo>
                <a:lnTo>
                  <a:pt x="1337395" y="535438"/>
                </a:lnTo>
                <a:cubicBezTo>
                  <a:pt x="1335379" y="535438"/>
                  <a:pt x="1343441" y="535438"/>
                  <a:pt x="1343441" y="535438"/>
                </a:cubicBezTo>
                <a:cubicBezTo>
                  <a:pt x="1343441" y="535438"/>
                  <a:pt x="1343441" y="535438"/>
                  <a:pt x="1357772" y="535438"/>
                </a:cubicBezTo>
                <a:cubicBezTo>
                  <a:pt x="1357772" y="520629"/>
                  <a:pt x="1357772" y="535438"/>
                  <a:pt x="1357772" y="520629"/>
                </a:cubicBezTo>
                <a:cubicBezTo>
                  <a:pt x="1357772" y="520629"/>
                  <a:pt x="1357772" y="520629"/>
                  <a:pt x="1372565" y="520629"/>
                </a:cubicBezTo>
                <a:lnTo>
                  <a:pt x="1386897" y="520629"/>
                </a:lnTo>
                <a:lnTo>
                  <a:pt x="1386897" y="512335"/>
                </a:lnTo>
                <a:lnTo>
                  <a:pt x="1386897" y="511662"/>
                </a:lnTo>
                <a:cubicBezTo>
                  <a:pt x="1386897" y="509869"/>
                  <a:pt x="1386897" y="506282"/>
                  <a:pt x="1386897" y="506282"/>
                </a:cubicBezTo>
                <a:cubicBezTo>
                  <a:pt x="1386897" y="506282"/>
                  <a:pt x="1386897" y="506282"/>
                  <a:pt x="1401228" y="506282"/>
                </a:cubicBezTo>
                <a:cubicBezTo>
                  <a:pt x="1415559" y="506282"/>
                  <a:pt x="1401228" y="506282"/>
                  <a:pt x="1415559" y="506282"/>
                </a:cubicBezTo>
                <a:lnTo>
                  <a:pt x="1415559" y="491936"/>
                </a:lnTo>
                <a:cubicBezTo>
                  <a:pt x="1415559" y="491936"/>
                  <a:pt x="1415559" y="491936"/>
                  <a:pt x="1430353" y="491936"/>
                </a:cubicBezTo>
                <a:lnTo>
                  <a:pt x="1430353" y="486556"/>
                </a:lnTo>
                <a:cubicBezTo>
                  <a:pt x="1430353" y="485660"/>
                  <a:pt x="1430353" y="485211"/>
                  <a:pt x="1430353" y="485884"/>
                </a:cubicBezTo>
                <a:lnTo>
                  <a:pt x="1430353" y="485660"/>
                </a:lnTo>
                <a:cubicBezTo>
                  <a:pt x="1430353" y="482970"/>
                  <a:pt x="1430353" y="488350"/>
                  <a:pt x="1430353" y="477590"/>
                </a:cubicBezTo>
                <a:lnTo>
                  <a:pt x="1444684" y="477590"/>
                </a:lnTo>
                <a:lnTo>
                  <a:pt x="1459015" y="477590"/>
                </a:lnTo>
                <a:lnTo>
                  <a:pt x="1473347" y="477590"/>
                </a:lnTo>
                <a:cubicBezTo>
                  <a:pt x="1473347" y="477590"/>
                  <a:pt x="1473347" y="477590"/>
                  <a:pt x="1473347" y="475739"/>
                </a:cubicBezTo>
                <a:lnTo>
                  <a:pt x="1473347" y="469028"/>
                </a:lnTo>
                <a:lnTo>
                  <a:pt x="1473347" y="468334"/>
                </a:lnTo>
                <a:lnTo>
                  <a:pt x="1473347" y="462781"/>
                </a:lnTo>
                <a:cubicBezTo>
                  <a:pt x="1473347" y="462781"/>
                  <a:pt x="1473347" y="462781"/>
                  <a:pt x="1488140" y="462781"/>
                </a:cubicBezTo>
                <a:lnTo>
                  <a:pt x="1502471" y="462781"/>
                </a:lnTo>
                <a:cubicBezTo>
                  <a:pt x="1502471" y="462781"/>
                  <a:pt x="1502471" y="462781"/>
                  <a:pt x="1502471" y="460988"/>
                </a:cubicBezTo>
                <a:lnTo>
                  <a:pt x="1502471" y="459194"/>
                </a:lnTo>
                <a:lnTo>
                  <a:pt x="1502471" y="454487"/>
                </a:lnTo>
                <a:lnTo>
                  <a:pt x="1502471" y="453815"/>
                </a:lnTo>
                <a:cubicBezTo>
                  <a:pt x="1502471" y="452021"/>
                  <a:pt x="1502471" y="448435"/>
                  <a:pt x="1502471" y="448435"/>
                </a:cubicBezTo>
                <a:lnTo>
                  <a:pt x="1516803" y="448435"/>
                </a:lnTo>
                <a:lnTo>
                  <a:pt x="1531134" y="448435"/>
                </a:lnTo>
                <a:cubicBezTo>
                  <a:pt x="1531134" y="437675"/>
                  <a:pt x="1531134" y="443055"/>
                  <a:pt x="1531134" y="440365"/>
                </a:cubicBezTo>
                <a:lnTo>
                  <a:pt x="1531134" y="440141"/>
                </a:lnTo>
                <a:lnTo>
                  <a:pt x="1531134" y="439469"/>
                </a:lnTo>
                <a:cubicBezTo>
                  <a:pt x="1531134" y="437675"/>
                  <a:pt x="1531134" y="434089"/>
                  <a:pt x="1531134" y="434089"/>
                </a:cubicBezTo>
                <a:cubicBezTo>
                  <a:pt x="1531134" y="434089"/>
                  <a:pt x="1531134" y="434089"/>
                  <a:pt x="1545927" y="434089"/>
                </a:cubicBezTo>
                <a:lnTo>
                  <a:pt x="1560259" y="434089"/>
                </a:lnTo>
                <a:cubicBezTo>
                  <a:pt x="1560259" y="419742"/>
                  <a:pt x="1574590" y="434089"/>
                  <a:pt x="1574590" y="419742"/>
                </a:cubicBezTo>
                <a:cubicBezTo>
                  <a:pt x="1574590" y="419742"/>
                  <a:pt x="1574590" y="419742"/>
                  <a:pt x="1588921" y="419742"/>
                </a:cubicBezTo>
                <a:lnTo>
                  <a:pt x="1603715" y="419742"/>
                </a:lnTo>
                <a:lnTo>
                  <a:pt x="1618046" y="419742"/>
                </a:lnTo>
                <a:cubicBezTo>
                  <a:pt x="1618046" y="416040"/>
                  <a:pt x="1618046" y="414189"/>
                  <a:pt x="1618046" y="413263"/>
                </a:cubicBezTo>
                <a:lnTo>
                  <a:pt x="1618046" y="412338"/>
                </a:lnTo>
                <a:cubicBezTo>
                  <a:pt x="1618046" y="412338"/>
                  <a:pt x="1618046" y="412338"/>
                  <a:pt x="1618046" y="411412"/>
                </a:cubicBezTo>
                <a:lnTo>
                  <a:pt x="1618046" y="408636"/>
                </a:lnTo>
                <a:lnTo>
                  <a:pt x="1618046" y="404933"/>
                </a:lnTo>
                <a:cubicBezTo>
                  <a:pt x="1632377" y="419742"/>
                  <a:pt x="1632377" y="419742"/>
                  <a:pt x="1632377" y="404933"/>
                </a:cubicBezTo>
                <a:cubicBezTo>
                  <a:pt x="1632377" y="412338"/>
                  <a:pt x="1632377" y="412338"/>
                  <a:pt x="1632377" y="412338"/>
                </a:cubicBezTo>
                <a:lnTo>
                  <a:pt x="1632377" y="413263"/>
                </a:lnTo>
                <a:lnTo>
                  <a:pt x="1632377" y="417891"/>
                </a:lnTo>
                <a:lnTo>
                  <a:pt x="1632377" y="419742"/>
                </a:lnTo>
                <a:cubicBezTo>
                  <a:pt x="1632377" y="419742"/>
                  <a:pt x="1632377" y="419742"/>
                  <a:pt x="1646709" y="419742"/>
                </a:cubicBezTo>
                <a:cubicBezTo>
                  <a:pt x="1646709" y="419742"/>
                  <a:pt x="1646709" y="419742"/>
                  <a:pt x="1661502" y="419742"/>
                </a:cubicBezTo>
                <a:lnTo>
                  <a:pt x="1675833" y="419742"/>
                </a:lnTo>
                <a:lnTo>
                  <a:pt x="1675833" y="428036"/>
                </a:lnTo>
                <a:cubicBezTo>
                  <a:pt x="1675833" y="426019"/>
                  <a:pt x="1675833" y="434089"/>
                  <a:pt x="1675833" y="434089"/>
                </a:cubicBezTo>
                <a:lnTo>
                  <a:pt x="1661502" y="434089"/>
                </a:lnTo>
                <a:cubicBezTo>
                  <a:pt x="1661502" y="434089"/>
                  <a:pt x="1661502" y="434089"/>
                  <a:pt x="1661502" y="448435"/>
                </a:cubicBezTo>
                <a:lnTo>
                  <a:pt x="1646709" y="448435"/>
                </a:lnTo>
                <a:cubicBezTo>
                  <a:pt x="1646709" y="448435"/>
                  <a:pt x="1646709" y="448435"/>
                  <a:pt x="1646709" y="462781"/>
                </a:cubicBezTo>
                <a:lnTo>
                  <a:pt x="1655261" y="462781"/>
                </a:lnTo>
                <a:cubicBezTo>
                  <a:pt x="1654568" y="462781"/>
                  <a:pt x="1655030" y="462781"/>
                  <a:pt x="1655955" y="462781"/>
                </a:cubicBezTo>
                <a:lnTo>
                  <a:pt x="1661502" y="462781"/>
                </a:lnTo>
                <a:lnTo>
                  <a:pt x="1675833" y="462781"/>
                </a:lnTo>
                <a:lnTo>
                  <a:pt x="1675833" y="477590"/>
                </a:lnTo>
                <a:lnTo>
                  <a:pt x="1661502" y="477590"/>
                </a:lnTo>
                <a:cubicBezTo>
                  <a:pt x="1661502" y="491936"/>
                  <a:pt x="1675833" y="491936"/>
                  <a:pt x="1675833" y="491936"/>
                </a:cubicBezTo>
                <a:lnTo>
                  <a:pt x="1690165" y="491936"/>
                </a:lnTo>
                <a:lnTo>
                  <a:pt x="1704496" y="491936"/>
                </a:lnTo>
                <a:cubicBezTo>
                  <a:pt x="1690165" y="491936"/>
                  <a:pt x="1690165" y="506282"/>
                  <a:pt x="1704496" y="506282"/>
                </a:cubicBezTo>
                <a:lnTo>
                  <a:pt x="1718827" y="506282"/>
                </a:lnTo>
                <a:lnTo>
                  <a:pt x="1718827" y="520629"/>
                </a:lnTo>
                <a:lnTo>
                  <a:pt x="1733621" y="520629"/>
                </a:lnTo>
                <a:lnTo>
                  <a:pt x="1733621" y="535438"/>
                </a:lnTo>
                <a:cubicBezTo>
                  <a:pt x="1733621" y="535438"/>
                  <a:pt x="1733621" y="535438"/>
                  <a:pt x="1747952" y="535438"/>
                </a:cubicBezTo>
                <a:cubicBezTo>
                  <a:pt x="1762283" y="535438"/>
                  <a:pt x="1762283" y="535438"/>
                  <a:pt x="1762283" y="549784"/>
                </a:cubicBezTo>
                <a:lnTo>
                  <a:pt x="1762283" y="564130"/>
                </a:lnTo>
                <a:lnTo>
                  <a:pt x="1747952" y="564130"/>
                </a:lnTo>
                <a:lnTo>
                  <a:pt x="1747952" y="567717"/>
                </a:lnTo>
                <a:cubicBezTo>
                  <a:pt x="1747952" y="567717"/>
                  <a:pt x="1747952" y="571303"/>
                  <a:pt x="1747952" y="578476"/>
                </a:cubicBezTo>
                <a:lnTo>
                  <a:pt x="1733621" y="564130"/>
                </a:lnTo>
                <a:cubicBezTo>
                  <a:pt x="1733621" y="564130"/>
                  <a:pt x="1733621" y="564130"/>
                  <a:pt x="1733621" y="565923"/>
                </a:cubicBezTo>
                <a:lnTo>
                  <a:pt x="1733621" y="576683"/>
                </a:lnTo>
                <a:lnTo>
                  <a:pt x="1733621" y="578476"/>
                </a:lnTo>
                <a:lnTo>
                  <a:pt x="1747952" y="578476"/>
                </a:lnTo>
                <a:lnTo>
                  <a:pt x="1747952" y="593285"/>
                </a:lnTo>
                <a:lnTo>
                  <a:pt x="1747952" y="607631"/>
                </a:lnTo>
                <a:cubicBezTo>
                  <a:pt x="1747952" y="621978"/>
                  <a:pt x="1733621" y="621978"/>
                  <a:pt x="1733621" y="607631"/>
                </a:cubicBezTo>
                <a:lnTo>
                  <a:pt x="1733621" y="593285"/>
                </a:lnTo>
                <a:cubicBezTo>
                  <a:pt x="1733621" y="593285"/>
                  <a:pt x="1733621" y="589583"/>
                  <a:pt x="1731772" y="585881"/>
                </a:cubicBezTo>
                <a:lnTo>
                  <a:pt x="1728241" y="583861"/>
                </a:lnTo>
                <a:lnTo>
                  <a:pt x="1726224" y="580327"/>
                </a:lnTo>
                <a:cubicBezTo>
                  <a:pt x="1722525" y="578476"/>
                  <a:pt x="1718827" y="578476"/>
                  <a:pt x="1718827" y="578476"/>
                </a:cubicBezTo>
                <a:cubicBezTo>
                  <a:pt x="1718827" y="578476"/>
                  <a:pt x="1718827" y="578476"/>
                  <a:pt x="1718827" y="564130"/>
                </a:cubicBezTo>
                <a:lnTo>
                  <a:pt x="1704496" y="564130"/>
                </a:lnTo>
                <a:lnTo>
                  <a:pt x="1690165" y="564130"/>
                </a:lnTo>
                <a:cubicBezTo>
                  <a:pt x="1690165" y="564130"/>
                  <a:pt x="1690165" y="572200"/>
                  <a:pt x="1690165" y="570182"/>
                </a:cubicBezTo>
                <a:lnTo>
                  <a:pt x="1690165" y="578476"/>
                </a:lnTo>
                <a:lnTo>
                  <a:pt x="1704496" y="578476"/>
                </a:lnTo>
                <a:cubicBezTo>
                  <a:pt x="1704496" y="593285"/>
                  <a:pt x="1704496" y="578476"/>
                  <a:pt x="1704496" y="593285"/>
                </a:cubicBezTo>
                <a:lnTo>
                  <a:pt x="1718827" y="593285"/>
                </a:lnTo>
                <a:lnTo>
                  <a:pt x="1718827" y="578476"/>
                </a:lnTo>
                <a:lnTo>
                  <a:pt x="1728241" y="583861"/>
                </a:lnTo>
                <a:lnTo>
                  <a:pt x="1733621" y="593285"/>
                </a:lnTo>
                <a:cubicBezTo>
                  <a:pt x="1718827" y="593285"/>
                  <a:pt x="1718827" y="593285"/>
                  <a:pt x="1733621" y="607631"/>
                </a:cubicBezTo>
                <a:lnTo>
                  <a:pt x="1733621" y="621978"/>
                </a:lnTo>
                <a:lnTo>
                  <a:pt x="1747952" y="621978"/>
                </a:lnTo>
                <a:lnTo>
                  <a:pt x="1747952" y="607631"/>
                </a:lnTo>
                <a:lnTo>
                  <a:pt x="1762283" y="607631"/>
                </a:lnTo>
                <a:cubicBezTo>
                  <a:pt x="1762283" y="621978"/>
                  <a:pt x="1776615" y="621978"/>
                  <a:pt x="1776615" y="621978"/>
                </a:cubicBezTo>
                <a:lnTo>
                  <a:pt x="1776615" y="636324"/>
                </a:lnTo>
                <a:lnTo>
                  <a:pt x="1776615" y="640026"/>
                </a:lnTo>
                <a:lnTo>
                  <a:pt x="1776615" y="651133"/>
                </a:lnTo>
                <a:cubicBezTo>
                  <a:pt x="1762283" y="651133"/>
                  <a:pt x="1762283" y="651133"/>
                  <a:pt x="1762283" y="636324"/>
                </a:cubicBezTo>
                <a:cubicBezTo>
                  <a:pt x="1762283" y="647431"/>
                  <a:pt x="1762283" y="641877"/>
                  <a:pt x="1762283" y="644654"/>
                </a:cubicBezTo>
                <a:lnTo>
                  <a:pt x="1762283" y="644885"/>
                </a:lnTo>
                <a:lnTo>
                  <a:pt x="1762283" y="645580"/>
                </a:lnTo>
                <a:lnTo>
                  <a:pt x="1762283" y="651133"/>
                </a:lnTo>
                <a:cubicBezTo>
                  <a:pt x="1762283" y="651133"/>
                  <a:pt x="1762283" y="651133"/>
                  <a:pt x="1776615" y="651133"/>
                </a:cubicBezTo>
                <a:cubicBezTo>
                  <a:pt x="1776615" y="665479"/>
                  <a:pt x="1776615" y="665479"/>
                  <a:pt x="1776615" y="679825"/>
                </a:cubicBezTo>
                <a:cubicBezTo>
                  <a:pt x="1791408" y="679825"/>
                  <a:pt x="1791408" y="679825"/>
                  <a:pt x="1791408" y="694171"/>
                </a:cubicBezTo>
                <a:lnTo>
                  <a:pt x="1791408" y="708980"/>
                </a:lnTo>
                <a:lnTo>
                  <a:pt x="1791408" y="723327"/>
                </a:lnTo>
                <a:lnTo>
                  <a:pt x="1791408" y="737673"/>
                </a:lnTo>
                <a:lnTo>
                  <a:pt x="1805739" y="737673"/>
                </a:lnTo>
                <a:cubicBezTo>
                  <a:pt x="1805739" y="737673"/>
                  <a:pt x="1805739" y="737673"/>
                  <a:pt x="1805739" y="752019"/>
                </a:cubicBezTo>
                <a:cubicBezTo>
                  <a:pt x="1805739" y="752019"/>
                  <a:pt x="1805739" y="752019"/>
                  <a:pt x="1805739" y="766828"/>
                </a:cubicBezTo>
                <a:cubicBezTo>
                  <a:pt x="1805739" y="781174"/>
                  <a:pt x="1805739" y="766828"/>
                  <a:pt x="1820071" y="766828"/>
                </a:cubicBezTo>
                <a:lnTo>
                  <a:pt x="1820071" y="781174"/>
                </a:lnTo>
                <a:lnTo>
                  <a:pt x="1805739" y="781174"/>
                </a:lnTo>
                <a:cubicBezTo>
                  <a:pt x="1805739" y="795521"/>
                  <a:pt x="1820071" y="795521"/>
                  <a:pt x="1820071" y="795521"/>
                </a:cubicBezTo>
                <a:cubicBezTo>
                  <a:pt x="1834864" y="795521"/>
                  <a:pt x="1834864" y="795521"/>
                  <a:pt x="1834864" y="809867"/>
                </a:cubicBezTo>
                <a:lnTo>
                  <a:pt x="1834864" y="818428"/>
                </a:lnTo>
                <a:lnTo>
                  <a:pt x="1834864" y="819122"/>
                </a:lnTo>
                <a:lnTo>
                  <a:pt x="1834864" y="824676"/>
                </a:lnTo>
                <a:lnTo>
                  <a:pt x="1820071" y="824676"/>
                </a:lnTo>
                <a:cubicBezTo>
                  <a:pt x="1820071" y="824676"/>
                  <a:pt x="1820071" y="824676"/>
                  <a:pt x="1818279" y="824676"/>
                </a:cubicBezTo>
                <a:lnTo>
                  <a:pt x="1816488" y="824676"/>
                </a:lnTo>
                <a:cubicBezTo>
                  <a:pt x="1816488" y="824676"/>
                  <a:pt x="1812905" y="824676"/>
                  <a:pt x="1805739" y="824676"/>
                </a:cubicBezTo>
                <a:cubicBezTo>
                  <a:pt x="1805739" y="809867"/>
                  <a:pt x="1805739" y="809867"/>
                  <a:pt x="1791408" y="809867"/>
                </a:cubicBezTo>
                <a:lnTo>
                  <a:pt x="1791408" y="824676"/>
                </a:lnTo>
                <a:lnTo>
                  <a:pt x="1776615" y="824676"/>
                </a:lnTo>
                <a:cubicBezTo>
                  <a:pt x="1791408" y="824676"/>
                  <a:pt x="1791408" y="824676"/>
                  <a:pt x="1791408" y="839022"/>
                </a:cubicBezTo>
                <a:lnTo>
                  <a:pt x="1791408" y="847316"/>
                </a:lnTo>
                <a:cubicBezTo>
                  <a:pt x="1791408" y="846643"/>
                  <a:pt x="1791408" y="847092"/>
                  <a:pt x="1791408" y="847988"/>
                </a:cubicBezTo>
                <a:lnTo>
                  <a:pt x="1791408" y="853368"/>
                </a:lnTo>
                <a:cubicBezTo>
                  <a:pt x="1791408" y="867714"/>
                  <a:pt x="1791408" y="867714"/>
                  <a:pt x="1776615" y="867714"/>
                </a:cubicBezTo>
                <a:lnTo>
                  <a:pt x="1762283" y="867714"/>
                </a:lnTo>
                <a:lnTo>
                  <a:pt x="1762283" y="882523"/>
                </a:lnTo>
                <a:cubicBezTo>
                  <a:pt x="1776615" y="882523"/>
                  <a:pt x="1762283" y="882523"/>
                  <a:pt x="1776615" y="882523"/>
                </a:cubicBezTo>
                <a:lnTo>
                  <a:pt x="1776615" y="867714"/>
                </a:lnTo>
                <a:lnTo>
                  <a:pt x="1785167" y="867714"/>
                </a:lnTo>
                <a:cubicBezTo>
                  <a:pt x="1784474" y="867714"/>
                  <a:pt x="1784936" y="867714"/>
                  <a:pt x="1785861" y="867714"/>
                </a:cubicBezTo>
                <a:lnTo>
                  <a:pt x="1791408" y="867714"/>
                </a:lnTo>
                <a:cubicBezTo>
                  <a:pt x="1791408" y="867714"/>
                  <a:pt x="1791408" y="867714"/>
                  <a:pt x="1791408" y="853368"/>
                </a:cubicBezTo>
                <a:lnTo>
                  <a:pt x="1805739" y="853368"/>
                </a:lnTo>
                <a:lnTo>
                  <a:pt x="1805739" y="867714"/>
                </a:lnTo>
                <a:lnTo>
                  <a:pt x="1805739" y="882523"/>
                </a:lnTo>
                <a:lnTo>
                  <a:pt x="1820071" y="882523"/>
                </a:lnTo>
                <a:cubicBezTo>
                  <a:pt x="1820071" y="882523"/>
                  <a:pt x="1820071" y="882523"/>
                  <a:pt x="1820071" y="896870"/>
                </a:cubicBezTo>
                <a:lnTo>
                  <a:pt x="1834864" y="896870"/>
                </a:lnTo>
                <a:cubicBezTo>
                  <a:pt x="1834864" y="896870"/>
                  <a:pt x="1834864" y="896870"/>
                  <a:pt x="1834864" y="911216"/>
                </a:cubicBezTo>
                <a:cubicBezTo>
                  <a:pt x="1834864" y="911216"/>
                  <a:pt x="1834864" y="911216"/>
                  <a:pt x="1820071" y="911216"/>
                </a:cubicBezTo>
                <a:lnTo>
                  <a:pt x="1820071" y="923769"/>
                </a:lnTo>
                <a:cubicBezTo>
                  <a:pt x="1820071" y="925562"/>
                  <a:pt x="1820071" y="925562"/>
                  <a:pt x="1820071" y="925562"/>
                </a:cubicBezTo>
                <a:cubicBezTo>
                  <a:pt x="1820071" y="925562"/>
                  <a:pt x="1834864" y="940371"/>
                  <a:pt x="1834864" y="925562"/>
                </a:cubicBezTo>
                <a:lnTo>
                  <a:pt x="1849195" y="925562"/>
                </a:lnTo>
                <a:lnTo>
                  <a:pt x="1849195" y="940371"/>
                </a:lnTo>
                <a:cubicBezTo>
                  <a:pt x="1849195" y="940371"/>
                  <a:pt x="1849195" y="940371"/>
                  <a:pt x="1849195" y="942164"/>
                </a:cubicBezTo>
                <a:lnTo>
                  <a:pt x="1849195" y="945751"/>
                </a:lnTo>
                <a:lnTo>
                  <a:pt x="1849195" y="946423"/>
                </a:lnTo>
                <a:lnTo>
                  <a:pt x="1849195" y="948665"/>
                </a:lnTo>
                <a:cubicBezTo>
                  <a:pt x="1849195" y="947992"/>
                  <a:pt x="1849195" y="948441"/>
                  <a:pt x="1849195" y="949337"/>
                </a:cubicBezTo>
                <a:lnTo>
                  <a:pt x="1849195" y="954717"/>
                </a:lnTo>
                <a:cubicBezTo>
                  <a:pt x="1849195" y="954717"/>
                  <a:pt x="1849195" y="962787"/>
                  <a:pt x="1849195" y="960770"/>
                </a:cubicBezTo>
                <a:lnTo>
                  <a:pt x="1849195" y="963011"/>
                </a:lnTo>
                <a:lnTo>
                  <a:pt x="1849195" y="963684"/>
                </a:lnTo>
                <a:lnTo>
                  <a:pt x="1849195" y="969063"/>
                </a:lnTo>
                <a:lnTo>
                  <a:pt x="1863527" y="969063"/>
                </a:lnTo>
                <a:cubicBezTo>
                  <a:pt x="1863527" y="969063"/>
                  <a:pt x="1863527" y="969063"/>
                  <a:pt x="1863527" y="970857"/>
                </a:cubicBezTo>
                <a:lnTo>
                  <a:pt x="1863527" y="977357"/>
                </a:lnTo>
                <a:cubicBezTo>
                  <a:pt x="1863527" y="976685"/>
                  <a:pt x="1863527" y="977133"/>
                  <a:pt x="1863527" y="978030"/>
                </a:cubicBezTo>
                <a:lnTo>
                  <a:pt x="1863527" y="981616"/>
                </a:lnTo>
                <a:cubicBezTo>
                  <a:pt x="1863527" y="983410"/>
                  <a:pt x="1863527" y="983410"/>
                  <a:pt x="1863527" y="983410"/>
                </a:cubicBezTo>
                <a:cubicBezTo>
                  <a:pt x="1863527" y="983410"/>
                  <a:pt x="1849195" y="998219"/>
                  <a:pt x="1849195" y="983410"/>
                </a:cubicBezTo>
                <a:cubicBezTo>
                  <a:pt x="1849195" y="983410"/>
                  <a:pt x="1849195" y="969063"/>
                  <a:pt x="1834864" y="969063"/>
                </a:cubicBezTo>
                <a:cubicBezTo>
                  <a:pt x="1834864" y="969063"/>
                  <a:pt x="1834864" y="969063"/>
                  <a:pt x="1834864" y="983410"/>
                </a:cubicBezTo>
                <a:cubicBezTo>
                  <a:pt x="1834864" y="983410"/>
                  <a:pt x="1834864" y="983410"/>
                  <a:pt x="1836655" y="983410"/>
                </a:cubicBezTo>
                <a:lnTo>
                  <a:pt x="1843149" y="983410"/>
                </a:lnTo>
                <a:cubicBezTo>
                  <a:pt x="1842477" y="983410"/>
                  <a:pt x="1842925" y="983410"/>
                  <a:pt x="1843821" y="983410"/>
                </a:cubicBezTo>
                <a:lnTo>
                  <a:pt x="1849195" y="983410"/>
                </a:lnTo>
                <a:cubicBezTo>
                  <a:pt x="1849195" y="998219"/>
                  <a:pt x="1849195" y="983410"/>
                  <a:pt x="1849195" y="998219"/>
                </a:cubicBezTo>
                <a:cubicBezTo>
                  <a:pt x="1849195" y="998219"/>
                  <a:pt x="1849195" y="998219"/>
                  <a:pt x="1834864" y="998219"/>
                </a:cubicBezTo>
                <a:lnTo>
                  <a:pt x="1820071" y="998219"/>
                </a:lnTo>
                <a:lnTo>
                  <a:pt x="1805739" y="998219"/>
                </a:lnTo>
                <a:cubicBezTo>
                  <a:pt x="1805739" y="998219"/>
                  <a:pt x="1805739" y="998219"/>
                  <a:pt x="1805739" y="1012565"/>
                </a:cubicBezTo>
                <a:cubicBezTo>
                  <a:pt x="1805739" y="1012565"/>
                  <a:pt x="1791408" y="998219"/>
                  <a:pt x="1791408" y="1012565"/>
                </a:cubicBezTo>
                <a:cubicBezTo>
                  <a:pt x="1791408" y="1012565"/>
                  <a:pt x="1791408" y="1012565"/>
                  <a:pt x="1776615" y="1012565"/>
                </a:cubicBezTo>
                <a:cubicBezTo>
                  <a:pt x="1776615" y="1012565"/>
                  <a:pt x="1776615" y="1012565"/>
                  <a:pt x="1762283" y="1012565"/>
                </a:cubicBezTo>
                <a:cubicBezTo>
                  <a:pt x="1747952" y="1012565"/>
                  <a:pt x="1747952" y="1026911"/>
                  <a:pt x="1747952" y="1012565"/>
                </a:cubicBezTo>
                <a:lnTo>
                  <a:pt x="1747952" y="1026911"/>
                </a:lnTo>
                <a:lnTo>
                  <a:pt x="1733621" y="1026911"/>
                </a:lnTo>
                <a:cubicBezTo>
                  <a:pt x="1733621" y="1026911"/>
                  <a:pt x="1729922" y="1023324"/>
                  <a:pt x="1726224" y="1021531"/>
                </a:cubicBezTo>
                <a:lnTo>
                  <a:pt x="1724985" y="1021367"/>
                </a:lnTo>
                <a:lnTo>
                  <a:pt x="1725068" y="1020859"/>
                </a:lnTo>
                <a:cubicBezTo>
                  <a:pt x="1724375" y="1018841"/>
                  <a:pt x="1722525" y="1016151"/>
                  <a:pt x="1718827" y="1012565"/>
                </a:cubicBezTo>
                <a:cubicBezTo>
                  <a:pt x="1718827" y="1012565"/>
                  <a:pt x="1718827" y="1012565"/>
                  <a:pt x="1718827" y="1026911"/>
                </a:cubicBezTo>
                <a:cubicBezTo>
                  <a:pt x="1704496" y="1026911"/>
                  <a:pt x="1704496" y="1041257"/>
                  <a:pt x="1704496" y="1041257"/>
                </a:cubicBezTo>
                <a:cubicBezTo>
                  <a:pt x="1704496" y="1041257"/>
                  <a:pt x="1704496" y="1041257"/>
                  <a:pt x="1690165" y="1041257"/>
                </a:cubicBezTo>
                <a:lnTo>
                  <a:pt x="1690165" y="1026911"/>
                </a:lnTo>
                <a:lnTo>
                  <a:pt x="1675833" y="1026911"/>
                </a:lnTo>
                <a:cubicBezTo>
                  <a:pt x="1675833" y="1041257"/>
                  <a:pt x="1661502" y="1041257"/>
                  <a:pt x="1675833" y="1041257"/>
                </a:cubicBezTo>
                <a:lnTo>
                  <a:pt x="1661502" y="1041257"/>
                </a:lnTo>
                <a:lnTo>
                  <a:pt x="1661502" y="1043108"/>
                </a:lnTo>
                <a:lnTo>
                  <a:pt x="1661502" y="1046811"/>
                </a:lnTo>
                <a:cubicBezTo>
                  <a:pt x="1661502" y="1047736"/>
                  <a:pt x="1661502" y="1048199"/>
                  <a:pt x="1661502" y="1047505"/>
                </a:cubicBezTo>
                <a:lnTo>
                  <a:pt x="1661502" y="1052364"/>
                </a:lnTo>
                <a:lnTo>
                  <a:pt x="1661502" y="1056066"/>
                </a:lnTo>
                <a:cubicBezTo>
                  <a:pt x="1661502" y="1056066"/>
                  <a:pt x="1646709" y="1041257"/>
                  <a:pt x="1646709" y="1056066"/>
                </a:cubicBezTo>
                <a:cubicBezTo>
                  <a:pt x="1646709" y="1056066"/>
                  <a:pt x="1646709" y="1056066"/>
                  <a:pt x="1632377" y="1056066"/>
                </a:cubicBezTo>
                <a:lnTo>
                  <a:pt x="1632377" y="1068619"/>
                </a:lnTo>
                <a:lnTo>
                  <a:pt x="1632377" y="1070412"/>
                </a:lnTo>
                <a:cubicBezTo>
                  <a:pt x="1632377" y="1070412"/>
                  <a:pt x="1635960" y="1070412"/>
                  <a:pt x="1637751" y="1070412"/>
                </a:cubicBezTo>
                <a:lnTo>
                  <a:pt x="1638423" y="1070412"/>
                </a:lnTo>
                <a:lnTo>
                  <a:pt x="1640663" y="1070412"/>
                </a:lnTo>
                <a:cubicBezTo>
                  <a:pt x="1639991" y="1070412"/>
                  <a:pt x="1640439" y="1070412"/>
                  <a:pt x="1641335" y="1070412"/>
                </a:cubicBezTo>
                <a:lnTo>
                  <a:pt x="1643126" y="1070412"/>
                </a:lnTo>
                <a:lnTo>
                  <a:pt x="1646709" y="1070412"/>
                </a:lnTo>
                <a:cubicBezTo>
                  <a:pt x="1646709" y="1070412"/>
                  <a:pt x="1646709" y="1070412"/>
                  <a:pt x="1646709" y="1072206"/>
                </a:cubicBezTo>
                <a:lnTo>
                  <a:pt x="1646709" y="1073999"/>
                </a:lnTo>
                <a:lnTo>
                  <a:pt x="1646709" y="1078706"/>
                </a:lnTo>
                <a:lnTo>
                  <a:pt x="1646709" y="1079379"/>
                </a:lnTo>
                <a:cubicBezTo>
                  <a:pt x="1646709" y="1081172"/>
                  <a:pt x="1646709" y="1084759"/>
                  <a:pt x="1646709" y="1084759"/>
                </a:cubicBezTo>
                <a:cubicBezTo>
                  <a:pt x="1646709" y="1084759"/>
                  <a:pt x="1646709" y="1084759"/>
                  <a:pt x="1632377" y="1084759"/>
                </a:cubicBezTo>
                <a:lnTo>
                  <a:pt x="1632377" y="1086552"/>
                </a:lnTo>
                <a:lnTo>
                  <a:pt x="1632377" y="1099105"/>
                </a:lnTo>
                <a:lnTo>
                  <a:pt x="1646709" y="1099105"/>
                </a:lnTo>
                <a:cubicBezTo>
                  <a:pt x="1632377" y="1113914"/>
                  <a:pt x="1646709" y="1113914"/>
                  <a:pt x="1646709" y="1099105"/>
                </a:cubicBezTo>
                <a:cubicBezTo>
                  <a:pt x="1646709" y="1099105"/>
                  <a:pt x="1646709" y="1099105"/>
                  <a:pt x="1646709" y="1100956"/>
                </a:cubicBezTo>
                <a:lnTo>
                  <a:pt x="1646709" y="1107666"/>
                </a:lnTo>
                <a:lnTo>
                  <a:pt x="1646709" y="1108360"/>
                </a:lnTo>
                <a:cubicBezTo>
                  <a:pt x="1646709" y="1110212"/>
                  <a:pt x="1646709" y="1113914"/>
                  <a:pt x="1646709" y="1113914"/>
                </a:cubicBezTo>
                <a:lnTo>
                  <a:pt x="1646709" y="1128260"/>
                </a:lnTo>
                <a:cubicBezTo>
                  <a:pt x="1661502" y="1113914"/>
                  <a:pt x="1646709" y="1113914"/>
                  <a:pt x="1646709" y="1113914"/>
                </a:cubicBezTo>
                <a:cubicBezTo>
                  <a:pt x="1646709" y="1113914"/>
                  <a:pt x="1646709" y="1113914"/>
                  <a:pt x="1648558" y="1113914"/>
                </a:cubicBezTo>
                <a:lnTo>
                  <a:pt x="1650407" y="1113914"/>
                </a:lnTo>
                <a:lnTo>
                  <a:pt x="1655261" y="1113914"/>
                </a:lnTo>
                <a:cubicBezTo>
                  <a:pt x="1654568" y="1113914"/>
                  <a:pt x="1655030" y="1113914"/>
                  <a:pt x="1655955" y="1113914"/>
                </a:cubicBezTo>
                <a:lnTo>
                  <a:pt x="1661502" y="1113914"/>
                </a:lnTo>
                <a:cubicBezTo>
                  <a:pt x="1661502" y="1113914"/>
                  <a:pt x="1661502" y="1113914"/>
                  <a:pt x="1661502" y="1115707"/>
                </a:cubicBezTo>
                <a:lnTo>
                  <a:pt x="1661502" y="1128260"/>
                </a:lnTo>
                <a:cubicBezTo>
                  <a:pt x="1661502" y="1128260"/>
                  <a:pt x="1661502" y="1128260"/>
                  <a:pt x="1663293" y="1128260"/>
                </a:cubicBezTo>
                <a:lnTo>
                  <a:pt x="1675833" y="1128260"/>
                </a:lnTo>
                <a:lnTo>
                  <a:pt x="1675833" y="1130054"/>
                </a:lnTo>
                <a:lnTo>
                  <a:pt x="1675833" y="1133640"/>
                </a:lnTo>
                <a:cubicBezTo>
                  <a:pt x="1675833" y="1134537"/>
                  <a:pt x="1675833" y="1134985"/>
                  <a:pt x="1675833" y="1134313"/>
                </a:cubicBezTo>
                <a:lnTo>
                  <a:pt x="1675833" y="1140813"/>
                </a:lnTo>
                <a:lnTo>
                  <a:pt x="1675833" y="1142606"/>
                </a:lnTo>
                <a:cubicBezTo>
                  <a:pt x="1675833" y="1142606"/>
                  <a:pt x="1675833" y="1142606"/>
                  <a:pt x="1677624" y="1142606"/>
                </a:cubicBezTo>
                <a:lnTo>
                  <a:pt x="1684119" y="1142606"/>
                </a:lnTo>
                <a:cubicBezTo>
                  <a:pt x="1683447" y="1142606"/>
                  <a:pt x="1683895" y="1142606"/>
                  <a:pt x="1684790" y="1142606"/>
                </a:cubicBezTo>
                <a:lnTo>
                  <a:pt x="1690165" y="1142606"/>
                </a:lnTo>
                <a:lnTo>
                  <a:pt x="1690165" y="1156952"/>
                </a:lnTo>
                <a:cubicBezTo>
                  <a:pt x="1675833" y="1156952"/>
                  <a:pt x="1675833" y="1142606"/>
                  <a:pt x="1675833" y="1156952"/>
                </a:cubicBezTo>
                <a:cubicBezTo>
                  <a:pt x="1675833" y="1156952"/>
                  <a:pt x="1675833" y="1156952"/>
                  <a:pt x="1675833" y="1158803"/>
                </a:cubicBezTo>
                <a:lnTo>
                  <a:pt x="1675833" y="1162506"/>
                </a:lnTo>
                <a:lnTo>
                  <a:pt x="1675833" y="1163200"/>
                </a:lnTo>
                <a:lnTo>
                  <a:pt x="1675833" y="1171761"/>
                </a:lnTo>
                <a:cubicBezTo>
                  <a:pt x="1675833" y="1171761"/>
                  <a:pt x="1675833" y="1186108"/>
                  <a:pt x="1661502" y="1186108"/>
                </a:cubicBezTo>
                <a:lnTo>
                  <a:pt x="1659653" y="1186108"/>
                </a:lnTo>
                <a:lnTo>
                  <a:pt x="1652950" y="1186108"/>
                </a:lnTo>
                <a:cubicBezTo>
                  <a:pt x="1655030" y="1186108"/>
                  <a:pt x="1646709" y="1186108"/>
                  <a:pt x="1646709" y="1186108"/>
                </a:cubicBezTo>
                <a:cubicBezTo>
                  <a:pt x="1661502" y="1186108"/>
                  <a:pt x="1661502" y="1186108"/>
                  <a:pt x="1661502" y="1171761"/>
                </a:cubicBezTo>
                <a:lnTo>
                  <a:pt x="1655030" y="1171761"/>
                </a:lnTo>
                <a:cubicBezTo>
                  <a:pt x="1652256" y="1171761"/>
                  <a:pt x="1657804" y="1171761"/>
                  <a:pt x="1646709" y="1171761"/>
                </a:cubicBezTo>
                <a:cubicBezTo>
                  <a:pt x="1646709" y="1171761"/>
                  <a:pt x="1646709" y="1171761"/>
                  <a:pt x="1646709" y="1156952"/>
                </a:cubicBezTo>
                <a:lnTo>
                  <a:pt x="1632377" y="1156952"/>
                </a:lnTo>
                <a:lnTo>
                  <a:pt x="1632377" y="1165514"/>
                </a:lnTo>
                <a:cubicBezTo>
                  <a:pt x="1632377" y="1164820"/>
                  <a:pt x="1632377" y="1165282"/>
                  <a:pt x="1632377" y="1166208"/>
                </a:cubicBezTo>
                <a:lnTo>
                  <a:pt x="1632377" y="1169910"/>
                </a:lnTo>
                <a:lnTo>
                  <a:pt x="1632377" y="1171761"/>
                </a:lnTo>
                <a:cubicBezTo>
                  <a:pt x="1632377" y="1171761"/>
                  <a:pt x="1632377" y="1171761"/>
                  <a:pt x="1634169" y="1171761"/>
                </a:cubicBezTo>
                <a:lnTo>
                  <a:pt x="1644917" y="1171761"/>
                </a:lnTo>
                <a:cubicBezTo>
                  <a:pt x="1646709" y="1171761"/>
                  <a:pt x="1646709" y="1171761"/>
                  <a:pt x="1646709" y="1171761"/>
                </a:cubicBezTo>
                <a:cubicBezTo>
                  <a:pt x="1646709" y="1171761"/>
                  <a:pt x="1632377" y="1186108"/>
                  <a:pt x="1646709" y="1186108"/>
                </a:cubicBezTo>
                <a:lnTo>
                  <a:pt x="1646709" y="1200454"/>
                </a:lnTo>
                <a:lnTo>
                  <a:pt x="1661502" y="1200454"/>
                </a:lnTo>
                <a:lnTo>
                  <a:pt x="1661502" y="1189694"/>
                </a:lnTo>
                <a:lnTo>
                  <a:pt x="1661502" y="1186108"/>
                </a:lnTo>
                <a:cubicBezTo>
                  <a:pt x="1675833" y="1186108"/>
                  <a:pt x="1675833" y="1186108"/>
                  <a:pt x="1675833" y="1171761"/>
                </a:cubicBezTo>
                <a:lnTo>
                  <a:pt x="1690165" y="1156952"/>
                </a:lnTo>
                <a:lnTo>
                  <a:pt x="1704496" y="1156952"/>
                </a:lnTo>
                <a:cubicBezTo>
                  <a:pt x="1690165" y="1156952"/>
                  <a:pt x="1690165" y="1171761"/>
                  <a:pt x="1704496" y="1156952"/>
                </a:cubicBezTo>
                <a:cubicBezTo>
                  <a:pt x="1690165" y="1171761"/>
                  <a:pt x="1704496" y="1156952"/>
                  <a:pt x="1704496" y="1156952"/>
                </a:cubicBezTo>
                <a:cubicBezTo>
                  <a:pt x="1690165" y="1171761"/>
                  <a:pt x="1704496" y="1171761"/>
                  <a:pt x="1704496" y="1171761"/>
                </a:cubicBezTo>
                <a:cubicBezTo>
                  <a:pt x="1690165" y="1171761"/>
                  <a:pt x="1690165" y="1186108"/>
                  <a:pt x="1690165" y="1186108"/>
                </a:cubicBezTo>
                <a:cubicBezTo>
                  <a:pt x="1690165" y="1186108"/>
                  <a:pt x="1690165" y="1186108"/>
                  <a:pt x="1691956" y="1186108"/>
                </a:cubicBezTo>
                <a:lnTo>
                  <a:pt x="1702705" y="1186108"/>
                </a:lnTo>
                <a:lnTo>
                  <a:pt x="1704496" y="1186108"/>
                </a:lnTo>
                <a:lnTo>
                  <a:pt x="1704496" y="1184314"/>
                </a:lnTo>
                <a:lnTo>
                  <a:pt x="1704496" y="1182521"/>
                </a:lnTo>
                <a:lnTo>
                  <a:pt x="1704496" y="1173555"/>
                </a:lnTo>
                <a:cubicBezTo>
                  <a:pt x="1704496" y="1171761"/>
                  <a:pt x="1704496" y="1171761"/>
                  <a:pt x="1704496" y="1171761"/>
                </a:cubicBezTo>
                <a:lnTo>
                  <a:pt x="1718827" y="1171761"/>
                </a:lnTo>
                <a:lnTo>
                  <a:pt x="1718827" y="1175348"/>
                </a:lnTo>
                <a:lnTo>
                  <a:pt x="1718827" y="1177141"/>
                </a:lnTo>
                <a:cubicBezTo>
                  <a:pt x="1718827" y="1178038"/>
                  <a:pt x="1718827" y="1178486"/>
                  <a:pt x="1718827" y="1177814"/>
                </a:cubicBezTo>
                <a:lnTo>
                  <a:pt x="1718827" y="1178038"/>
                </a:lnTo>
                <a:cubicBezTo>
                  <a:pt x="1718827" y="1178934"/>
                  <a:pt x="1718827" y="1178934"/>
                  <a:pt x="1718827" y="1178934"/>
                </a:cubicBezTo>
                <a:lnTo>
                  <a:pt x="1718827" y="1179831"/>
                </a:lnTo>
                <a:lnTo>
                  <a:pt x="1718827" y="1180055"/>
                </a:lnTo>
                <a:cubicBezTo>
                  <a:pt x="1718827" y="1179383"/>
                  <a:pt x="1718827" y="1179831"/>
                  <a:pt x="1718827" y="1180728"/>
                </a:cubicBezTo>
                <a:lnTo>
                  <a:pt x="1718827" y="1182521"/>
                </a:lnTo>
                <a:lnTo>
                  <a:pt x="1718827" y="1186108"/>
                </a:lnTo>
                <a:cubicBezTo>
                  <a:pt x="1733621" y="1171761"/>
                  <a:pt x="1733621" y="1171761"/>
                  <a:pt x="1733621" y="1186108"/>
                </a:cubicBezTo>
                <a:cubicBezTo>
                  <a:pt x="1733621" y="1186108"/>
                  <a:pt x="1733621" y="1186108"/>
                  <a:pt x="1735412" y="1186108"/>
                </a:cubicBezTo>
                <a:lnTo>
                  <a:pt x="1738995" y="1186108"/>
                </a:lnTo>
                <a:cubicBezTo>
                  <a:pt x="1739891" y="1186108"/>
                  <a:pt x="1740339" y="1186108"/>
                  <a:pt x="1739667" y="1186108"/>
                </a:cubicBezTo>
                <a:lnTo>
                  <a:pt x="1741906" y="1186108"/>
                </a:lnTo>
                <a:cubicBezTo>
                  <a:pt x="1741234" y="1186108"/>
                  <a:pt x="1741682" y="1186108"/>
                  <a:pt x="1742578" y="1186108"/>
                </a:cubicBezTo>
                <a:lnTo>
                  <a:pt x="1747952" y="1186108"/>
                </a:lnTo>
                <a:lnTo>
                  <a:pt x="1747952" y="1191488"/>
                </a:lnTo>
                <a:cubicBezTo>
                  <a:pt x="1747952" y="1192384"/>
                  <a:pt x="1747952" y="1192832"/>
                  <a:pt x="1747952" y="1192160"/>
                </a:cubicBezTo>
                <a:lnTo>
                  <a:pt x="1747952" y="1192384"/>
                </a:lnTo>
                <a:cubicBezTo>
                  <a:pt x="1747952" y="1195074"/>
                  <a:pt x="1747952" y="1189694"/>
                  <a:pt x="1747952" y="1200454"/>
                </a:cubicBezTo>
                <a:lnTo>
                  <a:pt x="1762283" y="1200454"/>
                </a:lnTo>
                <a:lnTo>
                  <a:pt x="1776615" y="1200454"/>
                </a:lnTo>
                <a:cubicBezTo>
                  <a:pt x="1776615" y="1200454"/>
                  <a:pt x="1776615" y="1204040"/>
                  <a:pt x="1776615" y="1205834"/>
                </a:cubicBezTo>
                <a:lnTo>
                  <a:pt x="1776615" y="1206506"/>
                </a:lnTo>
                <a:lnTo>
                  <a:pt x="1776615" y="1206730"/>
                </a:lnTo>
                <a:cubicBezTo>
                  <a:pt x="1776615" y="1208524"/>
                  <a:pt x="1776615" y="1206730"/>
                  <a:pt x="1776615" y="1208524"/>
                </a:cubicBezTo>
                <a:lnTo>
                  <a:pt x="1776615" y="1208748"/>
                </a:lnTo>
                <a:lnTo>
                  <a:pt x="1776615" y="1209420"/>
                </a:lnTo>
                <a:lnTo>
                  <a:pt x="1776615" y="1214800"/>
                </a:lnTo>
                <a:cubicBezTo>
                  <a:pt x="1776615" y="1214800"/>
                  <a:pt x="1791408" y="1214800"/>
                  <a:pt x="1791408" y="1200454"/>
                </a:cubicBezTo>
                <a:cubicBezTo>
                  <a:pt x="1791408" y="1214800"/>
                  <a:pt x="1776615" y="1214800"/>
                  <a:pt x="1791408" y="1214800"/>
                </a:cubicBezTo>
                <a:lnTo>
                  <a:pt x="1805739" y="1214800"/>
                </a:lnTo>
                <a:cubicBezTo>
                  <a:pt x="1791408" y="1229609"/>
                  <a:pt x="1805739" y="1214800"/>
                  <a:pt x="1805739" y="1214800"/>
                </a:cubicBezTo>
                <a:cubicBezTo>
                  <a:pt x="1805739" y="1214800"/>
                  <a:pt x="1805739" y="1223130"/>
                  <a:pt x="1805739" y="1221048"/>
                </a:cubicBezTo>
                <a:lnTo>
                  <a:pt x="1805739" y="1223362"/>
                </a:lnTo>
                <a:lnTo>
                  <a:pt x="1805739" y="1224056"/>
                </a:lnTo>
                <a:lnTo>
                  <a:pt x="1805739" y="1225907"/>
                </a:lnTo>
                <a:lnTo>
                  <a:pt x="1805739" y="1229609"/>
                </a:lnTo>
                <a:cubicBezTo>
                  <a:pt x="1820071" y="1229609"/>
                  <a:pt x="1805739" y="1229609"/>
                  <a:pt x="1820071" y="1229609"/>
                </a:cubicBezTo>
                <a:cubicBezTo>
                  <a:pt x="1831166" y="1229609"/>
                  <a:pt x="1825618" y="1229609"/>
                  <a:pt x="1828392" y="1229609"/>
                </a:cubicBezTo>
                <a:lnTo>
                  <a:pt x="1828623" y="1229609"/>
                </a:lnTo>
                <a:cubicBezTo>
                  <a:pt x="1827930" y="1229609"/>
                  <a:pt x="1828392" y="1229609"/>
                  <a:pt x="1829317" y="1229609"/>
                </a:cubicBezTo>
                <a:cubicBezTo>
                  <a:pt x="1831166" y="1229609"/>
                  <a:pt x="1834864" y="1229609"/>
                  <a:pt x="1834864" y="1229609"/>
                </a:cubicBezTo>
                <a:cubicBezTo>
                  <a:pt x="1834864" y="1229609"/>
                  <a:pt x="1834864" y="1237679"/>
                  <a:pt x="1834864" y="1235661"/>
                </a:cubicBezTo>
                <a:lnTo>
                  <a:pt x="1834864" y="1243955"/>
                </a:lnTo>
                <a:cubicBezTo>
                  <a:pt x="1842029" y="1243955"/>
                  <a:pt x="1845612" y="1243955"/>
                  <a:pt x="1845612" y="1243955"/>
                </a:cubicBezTo>
                <a:lnTo>
                  <a:pt x="1849195" y="1243955"/>
                </a:lnTo>
                <a:lnTo>
                  <a:pt x="1845500" y="1252585"/>
                </a:lnTo>
                <a:lnTo>
                  <a:pt x="1843821" y="1252921"/>
                </a:lnTo>
                <a:cubicBezTo>
                  <a:pt x="1842925" y="1253818"/>
                  <a:pt x="1842477" y="1255163"/>
                  <a:pt x="1843149" y="1256284"/>
                </a:cubicBezTo>
                <a:lnTo>
                  <a:pt x="1843821" y="1256508"/>
                </a:lnTo>
                <a:lnTo>
                  <a:pt x="1843149" y="1258077"/>
                </a:lnTo>
                <a:cubicBezTo>
                  <a:pt x="1843821" y="1258301"/>
                  <a:pt x="1845612" y="1258301"/>
                  <a:pt x="1849195" y="1258301"/>
                </a:cubicBezTo>
                <a:cubicBezTo>
                  <a:pt x="1849195" y="1258301"/>
                  <a:pt x="1849195" y="1266371"/>
                  <a:pt x="1849195" y="1264354"/>
                </a:cubicBezTo>
                <a:lnTo>
                  <a:pt x="1849195" y="1266595"/>
                </a:lnTo>
                <a:lnTo>
                  <a:pt x="1849195" y="1267268"/>
                </a:lnTo>
                <a:lnTo>
                  <a:pt x="1849195" y="1272648"/>
                </a:lnTo>
                <a:cubicBezTo>
                  <a:pt x="1849195" y="1272648"/>
                  <a:pt x="1849195" y="1272648"/>
                  <a:pt x="1834864" y="1272648"/>
                </a:cubicBezTo>
                <a:lnTo>
                  <a:pt x="1834864" y="1287457"/>
                </a:lnTo>
                <a:lnTo>
                  <a:pt x="1829317" y="1287457"/>
                </a:lnTo>
                <a:cubicBezTo>
                  <a:pt x="1828392" y="1287457"/>
                  <a:pt x="1827930" y="1287457"/>
                  <a:pt x="1828623" y="1287457"/>
                </a:cubicBezTo>
                <a:lnTo>
                  <a:pt x="1820071" y="1287457"/>
                </a:lnTo>
                <a:cubicBezTo>
                  <a:pt x="1820071" y="1287457"/>
                  <a:pt x="1820071" y="1287457"/>
                  <a:pt x="1820071" y="1301803"/>
                </a:cubicBezTo>
                <a:cubicBezTo>
                  <a:pt x="1805739" y="1301803"/>
                  <a:pt x="1820071" y="1301803"/>
                  <a:pt x="1805739" y="1316149"/>
                </a:cubicBezTo>
                <a:lnTo>
                  <a:pt x="1814025" y="1316149"/>
                </a:lnTo>
                <a:cubicBezTo>
                  <a:pt x="1813353" y="1316149"/>
                  <a:pt x="1813801" y="1316149"/>
                  <a:pt x="1814697" y="1316149"/>
                </a:cubicBezTo>
                <a:lnTo>
                  <a:pt x="1820071" y="1316149"/>
                </a:lnTo>
                <a:lnTo>
                  <a:pt x="1820071" y="1309873"/>
                </a:lnTo>
                <a:lnTo>
                  <a:pt x="1820071" y="1308976"/>
                </a:lnTo>
                <a:cubicBezTo>
                  <a:pt x="1820071" y="1308976"/>
                  <a:pt x="1820071" y="1308976"/>
                  <a:pt x="1820071" y="1301803"/>
                </a:cubicBezTo>
                <a:cubicBezTo>
                  <a:pt x="1834864" y="1301803"/>
                  <a:pt x="1820071" y="1301803"/>
                  <a:pt x="1834864" y="1301803"/>
                </a:cubicBezTo>
                <a:cubicBezTo>
                  <a:pt x="1834864" y="1301803"/>
                  <a:pt x="1834864" y="1301803"/>
                  <a:pt x="1834864" y="1316149"/>
                </a:cubicBezTo>
                <a:cubicBezTo>
                  <a:pt x="1834864" y="1316149"/>
                  <a:pt x="1834864" y="1324219"/>
                  <a:pt x="1834864" y="1322202"/>
                </a:cubicBezTo>
                <a:lnTo>
                  <a:pt x="1834864" y="1330495"/>
                </a:lnTo>
                <a:cubicBezTo>
                  <a:pt x="1834864" y="1316149"/>
                  <a:pt x="1820071" y="1330495"/>
                  <a:pt x="1820071" y="1330495"/>
                </a:cubicBezTo>
                <a:cubicBezTo>
                  <a:pt x="1820071" y="1330495"/>
                  <a:pt x="1820071" y="1330495"/>
                  <a:pt x="1821920" y="1330495"/>
                </a:cubicBezTo>
                <a:lnTo>
                  <a:pt x="1834864" y="1330495"/>
                </a:lnTo>
                <a:cubicBezTo>
                  <a:pt x="1834864" y="1330495"/>
                  <a:pt x="1834864" y="1330495"/>
                  <a:pt x="1834864" y="1345304"/>
                </a:cubicBezTo>
                <a:lnTo>
                  <a:pt x="1820071" y="1345304"/>
                </a:lnTo>
                <a:cubicBezTo>
                  <a:pt x="1820071" y="1345304"/>
                  <a:pt x="1820071" y="1345304"/>
                  <a:pt x="1805739" y="1359650"/>
                </a:cubicBezTo>
                <a:lnTo>
                  <a:pt x="1820071" y="1359650"/>
                </a:lnTo>
                <a:cubicBezTo>
                  <a:pt x="1805739" y="1359650"/>
                  <a:pt x="1805739" y="1359650"/>
                  <a:pt x="1805739" y="1373997"/>
                </a:cubicBezTo>
                <a:lnTo>
                  <a:pt x="1820071" y="1359650"/>
                </a:lnTo>
                <a:cubicBezTo>
                  <a:pt x="1820071" y="1373997"/>
                  <a:pt x="1820071" y="1373997"/>
                  <a:pt x="1820071" y="1373997"/>
                </a:cubicBezTo>
                <a:cubicBezTo>
                  <a:pt x="1820071" y="1388343"/>
                  <a:pt x="1820071" y="1388343"/>
                  <a:pt x="1805739" y="1388343"/>
                </a:cubicBezTo>
                <a:lnTo>
                  <a:pt x="1791408" y="1403152"/>
                </a:lnTo>
                <a:lnTo>
                  <a:pt x="1782856" y="1403152"/>
                </a:lnTo>
                <a:lnTo>
                  <a:pt x="1782162" y="1403152"/>
                </a:lnTo>
                <a:cubicBezTo>
                  <a:pt x="1780313" y="1403152"/>
                  <a:pt x="1776615" y="1403152"/>
                  <a:pt x="1776615" y="1403152"/>
                </a:cubicBezTo>
                <a:lnTo>
                  <a:pt x="1776615" y="1397598"/>
                </a:lnTo>
                <a:cubicBezTo>
                  <a:pt x="1776615" y="1396673"/>
                  <a:pt x="1776615" y="1396210"/>
                  <a:pt x="1776615" y="1396904"/>
                </a:cubicBezTo>
                <a:lnTo>
                  <a:pt x="1776615" y="1388343"/>
                </a:lnTo>
                <a:lnTo>
                  <a:pt x="1762283" y="1403152"/>
                </a:lnTo>
                <a:cubicBezTo>
                  <a:pt x="1776615" y="1388343"/>
                  <a:pt x="1762283" y="1403152"/>
                  <a:pt x="1762283" y="1388343"/>
                </a:cubicBezTo>
                <a:lnTo>
                  <a:pt x="1762283" y="1403152"/>
                </a:lnTo>
                <a:cubicBezTo>
                  <a:pt x="1762283" y="1403152"/>
                  <a:pt x="1762283" y="1403152"/>
                  <a:pt x="1776615" y="1403152"/>
                </a:cubicBezTo>
                <a:lnTo>
                  <a:pt x="1776615" y="1404945"/>
                </a:lnTo>
                <a:lnTo>
                  <a:pt x="1776615" y="1408532"/>
                </a:lnTo>
                <a:lnTo>
                  <a:pt x="1776615" y="1409204"/>
                </a:lnTo>
                <a:lnTo>
                  <a:pt x="1776615" y="1415705"/>
                </a:lnTo>
                <a:lnTo>
                  <a:pt x="1776615" y="1417498"/>
                </a:lnTo>
                <a:lnTo>
                  <a:pt x="1776615" y="1431844"/>
                </a:lnTo>
                <a:lnTo>
                  <a:pt x="1791408" y="1431844"/>
                </a:lnTo>
                <a:lnTo>
                  <a:pt x="1791408" y="1446190"/>
                </a:lnTo>
                <a:lnTo>
                  <a:pt x="1776615" y="1446190"/>
                </a:lnTo>
                <a:cubicBezTo>
                  <a:pt x="1776615" y="1431844"/>
                  <a:pt x="1762283" y="1446190"/>
                  <a:pt x="1762283" y="1446190"/>
                </a:cubicBezTo>
                <a:cubicBezTo>
                  <a:pt x="1762283" y="1446190"/>
                  <a:pt x="1762283" y="1446190"/>
                  <a:pt x="1764075" y="1446190"/>
                </a:cubicBezTo>
                <a:lnTo>
                  <a:pt x="1776615" y="1446190"/>
                </a:lnTo>
                <a:cubicBezTo>
                  <a:pt x="1791408" y="1446190"/>
                  <a:pt x="1776615" y="1446190"/>
                  <a:pt x="1776615" y="1460999"/>
                </a:cubicBezTo>
                <a:lnTo>
                  <a:pt x="1762283" y="1460999"/>
                </a:lnTo>
                <a:cubicBezTo>
                  <a:pt x="1762283" y="1460999"/>
                  <a:pt x="1762283" y="1460999"/>
                  <a:pt x="1762283" y="1475346"/>
                </a:cubicBezTo>
                <a:cubicBezTo>
                  <a:pt x="1762283" y="1475346"/>
                  <a:pt x="1762283" y="1475346"/>
                  <a:pt x="1776615" y="1460999"/>
                </a:cubicBezTo>
                <a:cubicBezTo>
                  <a:pt x="1776615" y="1460999"/>
                  <a:pt x="1776615" y="1460999"/>
                  <a:pt x="1776615" y="1475346"/>
                </a:cubicBezTo>
                <a:lnTo>
                  <a:pt x="1776615" y="1489692"/>
                </a:lnTo>
                <a:cubicBezTo>
                  <a:pt x="1776615" y="1489692"/>
                  <a:pt x="1776615" y="1504038"/>
                  <a:pt x="1762283" y="1504038"/>
                </a:cubicBezTo>
                <a:cubicBezTo>
                  <a:pt x="1762283" y="1504038"/>
                  <a:pt x="1762283" y="1504038"/>
                  <a:pt x="1762283" y="1518847"/>
                </a:cubicBezTo>
                <a:cubicBezTo>
                  <a:pt x="1762283" y="1518847"/>
                  <a:pt x="1762283" y="1518847"/>
                  <a:pt x="1747952" y="1533193"/>
                </a:cubicBezTo>
                <a:cubicBezTo>
                  <a:pt x="1747952" y="1533193"/>
                  <a:pt x="1747952" y="1533193"/>
                  <a:pt x="1747952" y="1534986"/>
                </a:cubicBezTo>
                <a:lnTo>
                  <a:pt x="1747952" y="1541487"/>
                </a:lnTo>
                <a:lnTo>
                  <a:pt x="1747952" y="1542159"/>
                </a:lnTo>
                <a:lnTo>
                  <a:pt x="1747952" y="1547539"/>
                </a:lnTo>
                <a:lnTo>
                  <a:pt x="1747952" y="1561886"/>
                </a:lnTo>
                <a:lnTo>
                  <a:pt x="1733621" y="1561886"/>
                </a:lnTo>
                <a:lnTo>
                  <a:pt x="1733621" y="1576695"/>
                </a:lnTo>
                <a:lnTo>
                  <a:pt x="1733621" y="1591041"/>
                </a:lnTo>
                <a:cubicBezTo>
                  <a:pt x="1733621" y="1591041"/>
                  <a:pt x="1733621" y="1591041"/>
                  <a:pt x="1733621" y="1592834"/>
                </a:cubicBezTo>
                <a:lnTo>
                  <a:pt x="1733621" y="1599335"/>
                </a:lnTo>
                <a:lnTo>
                  <a:pt x="1733621" y="1600007"/>
                </a:lnTo>
                <a:lnTo>
                  <a:pt x="1733621" y="1605387"/>
                </a:lnTo>
                <a:lnTo>
                  <a:pt x="1718827" y="1605387"/>
                </a:lnTo>
                <a:lnTo>
                  <a:pt x="1718827" y="1619733"/>
                </a:lnTo>
                <a:lnTo>
                  <a:pt x="1718827" y="1621584"/>
                </a:lnTo>
                <a:lnTo>
                  <a:pt x="1718827" y="1625287"/>
                </a:lnTo>
                <a:cubicBezTo>
                  <a:pt x="1718827" y="1626212"/>
                  <a:pt x="1718827" y="1626675"/>
                  <a:pt x="1718827" y="1625981"/>
                </a:cubicBezTo>
                <a:lnTo>
                  <a:pt x="1718827" y="1634542"/>
                </a:lnTo>
                <a:lnTo>
                  <a:pt x="1704496" y="1634542"/>
                </a:lnTo>
                <a:cubicBezTo>
                  <a:pt x="1704496" y="1630840"/>
                  <a:pt x="1704496" y="1628989"/>
                  <a:pt x="1704496" y="1628063"/>
                </a:cubicBezTo>
                <a:lnTo>
                  <a:pt x="1704496" y="1627138"/>
                </a:lnTo>
                <a:cubicBezTo>
                  <a:pt x="1704496" y="1627138"/>
                  <a:pt x="1704496" y="1627138"/>
                  <a:pt x="1704496" y="1619733"/>
                </a:cubicBezTo>
                <a:cubicBezTo>
                  <a:pt x="1690165" y="1619733"/>
                  <a:pt x="1690165" y="1634542"/>
                  <a:pt x="1690165" y="1634542"/>
                </a:cubicBezTo>
                <a:cubicBezTo>
                  <a:pt x="1690165" y="1634542"/>
                  <a:pt x="1675833" y="1648888"/>
                  <a:pt x="1675833" y="1634542"/>
                </a:cubicBezTo>
                <a:lnTo>
                  <a:pt x="1675833" y="1632691"/>
                </a:lnTo>
                <a:lnTo>
                  <a:pt x="1675833" y="1621584"/>
                </a:lnTo>
                <a:lnTo>
                  <a:pt x="1675833" y="1619733"/>
                </a:lnTo>
                <a:lnTo>
                  <a:pt x="1690165" y="1619733"/>
                </a:lnTo>
                <a:lnTo>
                  <a:pt x="1690165" y="1614353"/>
                </a:lnTo>
                <a:lnTo>
                  <a:pt x="1690165" y="1613681"/>
                </a:lnTo>
                <a:lnTo>
                  <a:pt x="1690165" y="1611439"/>
                </a:lnTo>
                <a:cubicBezTo>
                  <a:pt x="1690165" y="1612112"/>
                  <a:pt x="1690165" y="1611664"/>
                  <a:pt x="1690165" y="1610767"/>
                </a:cubicBezTo>
                <a:lnTo>
                  <a:pt x="1690165" y="1607181"/>
                </a:lnTo>
                <a:lnTo>
                  <a:pt x="1690165" y="1605387"/>
                </a:lnTo>
                <a:lnTo>
                  <a:pt x="1690165" y="1591041"/>
                </a:lnTo>
                <a:cubicBezTo>
                  <a:pt x="1690165" y="1591041"/>
                  <a:pt x="1698226" y="1591041"/>
                  <a:pt x="1696211" y="1591041"/>
                </a:cubicBezTo>
                <a:lnTo>
                  <a:pt x="1704496" y="1591041"/>
                </a:lnTo>
                <a:cubicBezTo>
                  <a:pt x="1704496" y="1591041"/>
                  <a:pt x="1704496" y="1591041"/>
                  <a:pt x="1704496" y="1576695"/>
                </a:cubicBezTo>
                <a:cubicBezTo>
                  <a:pt x="1704496" y="1591041"/>
                  <a:pt x="1704496" y="1576695"/>
                  <a:pt x="1690165" y="1576695"/>
                </a:cubicBezTo>
                <a:lnTo>
                  <a:pt x="1690165" y="1591041"/>
                </a:lnTo>
                <a:cubicBezTo>
                  <a:pt x="1690165" y="1591041"/>
                  <a:pt x="1690165" y="1591041"/>
                  <a:pt x="1675833" y="1591041"/>
                </a:cubicBezTo>
                <a:cubicBezTo>
                  <a:pt x="1675833" y="1605387"/>
                  <a:pt x="1675833" y="1605387"/>
                  <a:pt x="1690165" y="1605387"/>
                </a:cubicBezTo>
                <a:cubicBezTo>
                  <a:pt x="1690165" y="1605387"/>
                  <a:pt x="1690165" y="1605387"/>
                  <a:pt x="1675833" y="1605387"/>
                </a:cubicBezTo>
                <a:lnTo>
                  <a:pt x="1675833" y="1619733"/>
                </a:lnTo>
                <a:lnTo>
                  <a:pt x="1661502" y="1634542"/>
                </a:lnTo>
                <a:lnTo>
                  <a:pt x="1675833" y="1634542"/>
                </a:lnTo>
                <a:cubicBezTo>
                  <a:pt x="1675833" y="1634542"/>
                  <a:pt x="1661502" y="1648888"/>
                  <a:pt x="1675833" y="1648888"/>
                </a:cubicBezTo>
                <a:cubicBezTo>
                  <a:pt x="1675833" y="1648888"/>
                  <a:pt x="1675833" y="1648888"/>
                  <a:pt x="1661502" y="1648888"/>
                </a:cubicBezTo>
                <a:lnTo>
                  <a:pt x="1661502" y="1663235"/>
                </a:lnTo>
                <a:cubicBezTo>
                  <a:pt x="1661502" y="1648888"/>
                  <a:pt x="1661502" y="1648888"/>
                  <a:pt x="1675833" y="1648888"/>
                </a:cubicBezTo>
                <a:lnTo>
                  <a:pt x="1675833" y="1663235"/>
                </a:lnTo>
                <a:lnTo>
                  <a:pt x="1675833" y="1668615"/>
                </a:lnTo>
                <a:lnTo>
                  <a:pt x="1675833" y="1669287"/>
                </a:lnTo>
                <a:lnTo>
                  <a:pt x="1675833" y="1677581"/>
                </a:lnTo>
                <a:lnTo>
                  <a:pt x="1672250" y="1677581"/>
                </a:lnTo>
                <a:cubicBezTo>
                  <a:pt x="1672250" y="1677581"/>
                  <a:pt x="1668667" y="1677581"/>
                  <a:pt x="1661502" y="1677581"/>
                </a:cubicBezTo>
                <a:lnTo>
                  <a:pt x="1661502" y="1692390"/>
                </a:lnTo>
                <a:cubicBezTo>
                  <a:pt x="1661502" y="1692390"/>
                  <a:pt x="1661502" y="1692390"/>
                  <a:pt x="1675833" y="1692390"/>
                </a:cubicBezTo>
                <a:cubicBezTo>
                  <a:pt x="1675833" y="1692390"/>
                  <a:pt x="1675833" y="1692390"/>
                  <a:pt x="1675833" y="1694183"/>
                </a:cubicBezTo>
                <a:lnTo>
                  <a:pt x="1675833" y="1700684"/>
                </a:lnTo>
                <a:lnTo>
                  <a:pt x="1675833" y="1701356"/>
                </a:lnTo>
                <a:lnTo>
                  <a:pt x="1675833" y="1706736"/>
                </a:lnTo>
                <a:cubicBezTo>
                  <a:pt x="1675833" y="1706736"/>
                  <a:pt x="1675833" y="1706736"/>
                  <a:pt x="1661502" y="1706736"/>
                </a:cubicBezTo>
                <a:lnTo>
                  <a:pt x="1661502" y="1721082"/>
                </a:lnTo>
                <a:lnTo>
                  <a:pt x="1646709" y="1721082"/>
                </a:lnTo>
                <a:cubicBezTo>
                  <a:pt x="1646709" y="1721082"/>
                  <a:pt x="1646709" y="1721082"/>
                  <a:pt x="1646709" y="1735428"/>
                </a:cubicBezTo>
                <a:cubicBezTo>
                  <a:pt x="1646709" y="1735428"/>
                  <a:pt x="1643126" y="1735428"/>
                  <a:pt x="1641335" y="1735428"/>
                </a:cubicBezTo>
                <a:cubicBezTo>
                  <a:pt x="1640439" y="1735428"/>
                  <a:pt x="1639991" y="1735428"/>
                  <a:pt x="1640663" y="1735428"/>
                </a:cubicBezTo>
                <a:lnTo>
                  <a:pt x="1632377" y="1735428"/>
                </a:lnTo>
                <a:lnTo>
                  <a:pt x="1632377" y="1739131"/>
                </a:lnTo>
                <a:lnTo>
                  <a:pt x="1632377" y="1750237"/>
                </a:lnTo>
                <a:cubicBezTo>
                  <a:pt x="1632377" y="1742833"/>
                  <a:pt x="1628794" y="1742833"/>
                  <a:pt x="1625212" y="1744684"/>
                </a:cubicBezTo>
                <a:cubicBezTo>
                  <a:pt x="1625212" y="1742833"/>
                  <a:pt x="1625212" y="1742833"/>
                  <a:pt x="1618046" y="1750237"/>
                </a:cubicBezTo>
                <a:cubicBezTo>
                  <a:pt x="1618046" y="1750237"/>
                  <a:pt x="1621629" y="1746535"/>
                  <a:pt x="1625212" y="1744684"/>
                </a:cubicBezTo>
                <a:cubicBezTo>
                  <a:pt x="1625212" y="1746535"/>
                  <a:pt x="1625212" y="1750237"/>
                  <a:pt x="1632377" y="1750237"/>
                </a:cubicBezTo>
                <a:cubicBezTo>
                  <a:pt x="1632377" y="1750237"/>
                  <a:pt x="1632377" y="1750237"/>
                  <a:pt x="1634169" y="1750237"/>
                </a:cubicBezTo>
                <a:lnTo>
                  <a:pt x="1640663" y="1750237"/>
                </a:lnTo>
                <a:cubicBezTo>
                  <a:pt x="1638647" y="1750237"/>
                  <a:pt x="1646709" y="1750237"/>
                  <a:pt x="1646709" y="1750237"/>
                </a:cubicBezTo>
                <a:cubicBezTo>
                  <a:pt x="1632377" y="1764584"/>
                  <a:pt x="1632377" y="1764584"/>
                  <a:pt x="1646709" y="1764584"/>
                </a:cubicBezTo>
                <a:cubicBezTo>
                  <a:pt x="1646709" y="1764584"/>
                  <a:pt x="1646709" y="1764584"/>
                  <a:pt x="1646709" y="1778930"/>
                </a:cubicBezTo>
                <a:lnTo>
                  <a:pt x="1632377" y="1778930"/>
                </a:lnTo>
                <a:cubicBezTo>
                  <a:pt x="1646709" y="1778930"/>
                  <a:pt x="1632377" y="1793276"/>
                  <a:pt x="1646709" y="1778930"/>
                </a:cubicBezTo>
                <a:lnTo>
                  <a:pt x="1646709" y="1793276"/>
                </a:lnTo>
                <a:lnTo>
                  <a:pt x="1632377" y="1793276"/>
                </a:lnTo>
                <a:cubicBezTo>
                  <a:pt x="1632377" y="1793276"/>
                  <a:pt x="1646709" y="1778930"/>
                  <a:pt x="1632377" y="1793276"/>
                </a:cubicBezTo>
                <a:cubicBezTo>
                  <a:pt x="1632377" y="1793276"/>
                  <a:pt x="1632377" y="1793276"/>
                  <a:pt x="1618046" y="1793276"/>
                </a:cubicBezTo>
                <a:cubicBezTo>
                  <a:pt x="1618046" y="1793276"/>
                  <a:pt x="1618046" y="1793276"/>
                  <a:pt x="1603715" y="1793276"/>
                </a:cubicBezTo>
                <a:cubicBezTo>
                  <a:pt x="1603715" y="1793276"/>
                  <a:pt x="1603715" y="1793276"/>
                  <a:pt x="1603715" y="1808085"/>
                </a:cubicBezTo>
                <a:lnTo>
                  <a:pt x="1618046" y="1793276"/>
                </a:lnTo>
                <a:cubicBezTo>
                  <a:pt x="1618046" y="1793276"/>
                  <a:pt x="1618046" y="1793276"/>
                  <a:pt x="1618046" y="1808085"/>
                </a:cubicBezTo>
                <a:cubicBezTo>
                  <a:pt x="1618046" y="1818845"/>
                  <a:pt x="1618046" y="1813465"/>
                  <a:pt x="1618046" y="1816155"/>
                </a:cubicBezTo>
                <a:lnTo>
                  <a:pt x="1618046" y="1816379"/>
                </a:lnTo>
                <a:lnTo>
                  <a:pt x="1618046" y="1817052"/>
                </a:lnTo>
                <a:cubicBezTo>
                  <a:pt x="1618046" y="1818845"/>
                  <a:pt x="1618046" y="1822431"/>
                  <a:pt x="1618046" y="1822431"/>
                </a:cubicBezTo>
                <a:cubicBezTo>
                  <a:pt x="1618046" y="1822431"/>
                  <a:pt x="1618046" y="1822431"/>
                  <a:pt x="1603715" y="1822431"/>
                </a:cubicBezTo>
                <a:cubicBezTo>
                  <a:pt x="1603715" y="1808085"/>
                  <a:pt x="1603715" y="1808085"/>
                  <a:pt x="1588921" y="1808085"/>
                </a:cubicBezTo>
                <a:lnTo>
                  <a:pt x="1574590" y="1808085"/>
                </a:lnTo>
                <a:cubicBezTo>
                  <a:pt x="1574590" y="1793276"/>
                  <a:pt x="1560259" y="1793276"/>
                  <a:pt x="1560259" y="1793276"/>
                </a:cubicBezTo>
                <a:lnTo>
                  <a:pt x="1545927" y="1793276"/>
                </a:lnTo>
                <a:lnTo>
                  <a:pt x="1545927" y="1778930"/>
                </a:lnTo>
                <a:lnTo>
                  <a:pt x="1531134" y="1778930"/>
                </a:lnTo>
                <a:cubicBezTo>
                  <a:pt x="1531134" y="1778930"/>
                  <a:pt x="1531134" y="1764584"/>
                  <a:pt x="1516803" y="1778930"/>
                </a:cubicBezTo>
                <a:lnTo>
                  <a:pt x="1516803" y="1764584"/>
                </a:lnTo>
                <a:cubicBezTo>
                  <a:pt x="1516803" y="1764584"/>
                  <a:pt x="1516803" y="1764584"/>
                  <a:pt x="1502471" y="1764584"/>
                </a:cubicBezTo>
                <a:cubicBezTo>
                  <a:pt x="1502471" y="1750237"/>
                  <a:pt x="1502471" y="1764584"/>
                  <a:pt x="1502471" y="1750237"/>
                </a:cubicBezTo>
                <a:cubicBezTo>
                  <a:pt x="1502471" y="1750237"/>
                  <a:pt x="1502471" y="1750237"/>
                  <a:pt x="1488140" y="1750237"/>
                </a:cubicBezTo>
                <a:lnTo>
                  <a:pt x="1473347" y="1750237"/>
                </a:lnTo>
                <a:cubicBezTo>
                  <a:pt x="1473347" y="1750237"/>
                  <a:pt x="1473347" y="1750237"/>
                  <a:pt x="1473347" y="1735428"/>
                </a:cubicBezTo>
                <a:cubicBezTo>
                  <a:pt x="1488140" y="1735428"/>
                  <a:pt x="1473347" y="1735428"/>
                  <a:pt x="1488140" y="1721082"/>
                </a:cubicBezTo>
                <a:lnTo>
                  <a:pt x="1473347" y="1735428"/>
                </a:lnTo>
                <a:lnTo>
                  <a:pt x="1459015" y="1735428"/>
                </a:lnTo>
                <a:cubicBezTo>
                  <a:pt x="1459015" y="1721082"/>
                  <a:pt x="1459015" y="1721082"/>
                  <a:pt x="1444684" y="1721082"/>
                </a:cubicBezTo>
                <a:cubicBezTo>
                  <a:pt x="1444684" y="1721082"/>
                  <a:pt x="1444684" y="1706736"/>
                  <a:pt x="1430353" y="1706736"/>
                </a:cubicBezTo>
                <a:cubicBezTo>
                  <a:pt x="1441101" y="1706736"/>
                  <a:pt x="1435727" y="1706736"/>
                  <a:pt x="1438414" y="1706736"/>
                </a:cubicBezTo>
                <a:lnTo>
                  <a:pt x="1438638" y="1706736"/>
                </a:lnTo>
                <a:cubicBezTo>
                  <a:pt x="1437966" y="1706736"/>
                  <a:pt x="1438414" y="1706736"/>
                  <a:pt x="1439310" y="1706736"/>
                </a:cubicBezTo>
                <a:lnTo>
                  <a:pt x="1444684" y="1706736"/>
                </a:lnTo>
                <a:lnTo>
                  <a:pt x="1444684" y="1698442"/>
                </a:lnTo>
                <a:lnTo>
                  <a:pt x="1444684" y="1697770"/>
                </a:lnTo>
                <a:cubicBezTo>
                  <a:pt x="1444684" y="1695976"/>
                  <a:pt x="1444684" y="1692390"/>
                  <a:pt x="1444684" y="1692390"/>
                </a:cubicBezTo>
                <a:cubicBezTo>
                  <a:pt x="1444684" y="1692390"/>
                  <a:pt x="1444684" y="1677581"/>
                  <a:pt x="1459015" y="1677581"/>
                </a:cubicBezTo>
                <a:lnTo>
                  <a:pt x="1446475" y="1677581"/>
                </a:lnTo>
                <a:cubicBezTo>
                  <a:pt x="1444684" y="1677581"/>
                  <a:pt x="1444684" y="1677581"/>
                  <a:pt x="1444684" y="1677581"/>
                </a:cubicBezTo>
                <a:cubicBezTo>
                  <a:pt x="1444684" y="1677581"/>
                  <a:pt x="1444684" y="1681283"/>
                  <a:pt x="1444684" y="1683134"/>
                </a:cubicBezTo>
                <a:cubicBezTo>
                  <a:pt x="1444684" y="1684060"/>
                  <a:pt x="1444684" y="1684522"/>
                  <a:pt x="1444684" y="1683828"/>
                </a:cubicBezTo>
                <a:lnTo>
                  <a:pt x="1444684" y="1686142"/>
                </a:lnTo>
                <a:lnTo>
                  <a:pt x="1444684" y="1686836"/>
                </a:lnTo>
                <a:lnTo>
                  <a:pt x="1444684" y="1688687"/>
                </a:lnTo>
                <a:lnTo>
                  <a:pt x="1444684" y="1692390"/>
                </a:lnTo>
                <a:cubicBezTo>
                  <a:pt x="1444684" y="1692390"/>
                  <a:pt x="1444684" y="1692390"/>
                  <a:pt x="1430353" y="1706736"/>
                </a:cubicBezTo>
                <a:lnTo>
                  <a:pt x="1415559" y="1706736"/>
                </a:lnTo>
                <a:cubicBezTo>
                  <a:pt x="1430353" y="1706736"/>
                  <a:pt x="1415559" y="1721082"/>
                  <a:pt x="1415559" y="1721082"/>
                </a:cubicBezTo>
                <a:lnTo>
                  <a:pt x="1430353" y="1721082"/>
                </a:lnTo>
                <a:lnTo>
                  <a:pt x="1430353" y="1735428"/>
                </a:lnTo>
                <a:cubicBezTo>
                  <a:pt x="1430353" y="1735428"/>
                  <a:pt x="1444684" y="1735428"/>
                  <a:pt x="1430353" y="1750237"/>
                </a:cubicBezTo>
                <a:cubicBezTo>
                  <a:pt x="1441101" y="1750237"/>
                  <a:pt x="1435727" y="1750237"/>
                  <a:pt x="1438414" y="1750237"/>
                </a:cubicBezTo>
                <a:lnTo>
                  <a:pt x="1438638" y="1750237"/>
                </a:lnTo>
                <a:cubicBezTo>
                  <a:pt x="1437966" y="1750237"/>
                  <a:pt x="1438414" y="1750237"/>
                  <a:pt x="1439310" y="1750237"/>
                </a:cubicBezTo>
                <a:lnTo>
                  <a:pt x="1444684" y="1750237"/>
                </a:lnTo>
                <a:lnTo>
                  <a:pt x="1444684" y="1764584"/>
                </a:lnTo>
                <a:lnTo>
                  <a:pt x="1444684" y="1778930"/>
                </a:lnTo>
                <a:lnTo>
                  <a:pt x="1459015" y="1778930"/>
                </a:lnTo>
                <a:cubicBezTo>
                  <a:pt x="1444684" y="1793276"/>
                  <a:pt x="1459015" y="1793276"/>
                  <a:pt x="1444684" y="1793276"/>
                </a:cubicBezTo>
                <a:lnTo>
                  <a:pt x="1459015" y="1793276"/>
                </a:lnTo>
                <a:cubicBezTo>
                  <a:pt x="1444684" y="1808085"/>
                  <a:pt x="1459015" y="1793276"/>
                  <a:pt x="1459015" y="1793276"/>
                </a:cubicBezTo>
                <a:cubicBezTo>
                  <a:pt x="1459015" y="1793276"/>
                  <a:pt x="1459015" y="1793276"/>
                  <a:pt x="1459015" y="1808085"/>
                </a:cubicBezTo>
                <a:cubicBezTo>
                  <a:pt x="1459015" y="1808085"/>
                  <a:pt x="1459015" y="1808085"/>
                  <a:pt x="1459015" y="1822431"/>
                </a:cubicBezTo>
                <a:lnTo>
                  <a:pt x="1459015" y="1836777"/>
                </a:lnTo>
                <a:cubicBezTo>
                  <a:pt x="1459015" y="1836777"/>
                  <a:pt x="1459015" y="1836777"/>
                  <a:pt x="1459015" y="1851124"/>
                </a:cubicBezTo>
                <a:cubicBezTo>
                  <a:pt x="1469764" y="1851124"/>
                  <a:pt x="1464389" y="1851124"/>
                  <a:pt x="1467077" y="1851124"/>
                </a:cubicBezTo>
                <a:lnTo>
                  <a:pt x="1469764" y="1851124"/>
                </a:lnTo>
                <a:lnTo>
                  <a:pt x="1473347" y="1851124"/>
                </a:lnTo>
                <a:lnTo>
                  <a:pt x="1473347" y="1865933"/>
                </a:lnTo>
                <a:lnTo>
                  <a:pt x="1465061" y="1865933"/>
                </a:lnTo>
                <a:cubicBezTo>
                  <a:pt x="1465733" y="1865933"/>
                  <a:pt x="1465285" y="1865933"/>
                  <a:pt x="1464389" y="1865933"/>
                </a:cubicBezTo>
                <a:cubicBezTo>
                  <a:pt x="1462598" y="1865933"/>
                  <a:pt x="1459015" y="1865933"/>
                  <a:pt x="1459015" y="1865933"/>
                </a:cubicBezTo>
                <a:lnTo>
                  <a:pt x="1459015" y="1880279"/>
                </a:lnTo>
                <a:lnTo>
                  <a:pt x="1459015" y="1894625"/>
                </a:lnTo>
                <a:cubicBezTo>
                  <a:pt x="1459015" y="1894625"/>
                  <a:pt x="1459015" y="1894625"/>
                  <a:pt x="1459015" y="1896418"/>
                </a:cubicBezTo>
                <a:lnTo>
                  <a:pt x="1459015" y="1908971"/>
                </a:lnTo>
                <a:lnTo>
                  <a:pt x="1459015" y="1923780"/>
                </a:lnTo>
                <a:cubicBezTo>
                  <a:pt x="1459015" y="1923780"/>
                  <a:pt x="1459015" y="1938126"/>
                  <a:pt x="1444684" y="1938126"/>
                </a:cubicBezTo>
                <a:lnTo>
                  <a:pt x="1444684" y="1923780"/>
                </a:lnTo>
                <a:lnTo>
                  <a:pt x="1444684" y="1908971"/>
                </a:lnTo>
                <a:lnTo>
                  <a:pt x="1444684" y="1903591"/>
                </a:lnTo>
                <a:cubicBezTo>
                  <a:pt x="1444684" y="1902695"/>
                  <a:pt x="1444684" y="1902247"/>
                  <a:pt x="1444684" y="1902919"/>
                </a:cubicBezTo>
                <a:lnTo>
                  <a:pt x="1444684" y="1894625"/>
                </a:lnTo>
                <a:lnTo>
                  <a:pt x="1430353" y="1908971"/>
                </a:lnTo>
                <a:lnTo>
                  <a:pt x="1430353" y="1910822"/>
                </a:lnTo>
                <a:lnTo>
                  <a:pt x="1430353" y="1921929"/>
                </a:lnTo>
                <a:lnTo>
                  <a:pt x="1430353" y="1923780"/>
                </a:lnTo>
                <a:lnTo>
                  <a:pt x="1424805" y="1923780"/>
                </a:lnTo>
                <a:cubicBezTo>
                  <a:pt x="1423881" y="1923780"/>
                  <a:pt x="1423418" y="1923780"/>
                  <a:pt x="1424112" y="1923780"/>
                </a:cubicBezTo>
                <a:lnTo>
                  <a:pt x="1415559" y="1923780"/>
                </a:lnTo>
                <a:cubicBezTo>
                  <a:pt x="1415559" y="1923780"/>
                  <a:pt x="1415559" y="1923780"/>
                  <a:pt x="1401228" y="1923780"/>
                </a:cubicBezTo>
                <a:cubicBezTo>
                  <a:pt x="1401228" y="1923780"/>
                  <a:pt x="1401228" y="1923780"/>
                  <a:pt x="1401228" y="1908971"/>
                </a:cubicBezTo>
                <a:cubicBezTo>
                  <a:pt x="1401228" y="1908971"/>
                  <a:pt x="1401228" y="1908971"/>
                  <a:pt x="1415559" y="1908971"/>
                </a:cubicBezTo>
                <a:lnTo>
                  <a:pt x="1415559" y="1894625"/>
                </a:lnTo>
                <a:cubicBezTo>
                  <a:pt x="1426654" y="1894625"/>
                  <a:pt x="1421107" y="1894625"/>
                  <a:pt x="1423881" y="1894625"/>
                </a:cubicBezTo>
                <a:lnTo>
                  <a:pt x="1424112" y="1894625"/>
                </a:lnTo>
                <a:cubicBezTo>
                  <a:pt x="1423418" y="1894625"/>
                  <a:pt x="1423881" y="1894625"/>
                  <a:pt x="1424805" y="1894625"/>
                </a:cubicBezTo>
                <a:lnTo>
                  <a:pt x="1430353" y="1894625"/>
                </a:lnTo>
                <a:cubicBezTo>
                  <a:pt x="1430353" y="1880279"/>
                  <a:pt x="1415559" y="1880279"/>
                  <a:pt x="1415559" y="1880279"/>
                </a:cubicBezTo>
                <a:cubicBezTo>
                  <a:pt x="1415559" y="1880279"/>
                  <a:pt x="1415559" y="1880279"/>
                  <a:pt x="1415559" y="1882072"/>
                </a:cubicBezTo>
                <a:lnTo>
                  <a:pt x="1415559" y="1892832"/>
                </a:lnTo>
                <a:lnTo>
                  <a:pt x="1415559" y="1894625"/>
                </a:lnTo>
                <a:cubicBezTo>
                  <a:pt x="1401228" y="1894625"/>
                  <a:pt x="1415559" y="1894625"/>
                  <a:pt x="1401228" y="1894625"/>
                </a:cubicBezTo>
                <a:cubicBezTo>
                  <a:pt x="1401228" y="1894625"/>
                  <a:pt x="1386897" y="1894625"/>
                  <a:pt x="1386897" y="1908971"/>
                </a:cubicBezTo>
                <a:lnTo>
                  <a:pt x="1372565" y="1908971"/>
                </a:lnTo>
                <a:lnTo>
                  <a:pt x="1357772" y="1908971"/>
                </a:lnTo>
                <a:cubicBezTo>
                  <a:pt x="1343441" y="1908971"/>
                  <a:pt x="1357772" y="1908971"/>
                  <a:pt x="1343441" y="1908971"/>
                </a:cubicBezTo>
                <a:lnTo>
                  <a:pt x="1343441" y="1923780"/>
                </a:lnTo>
                <a:lnTo>
                  <a:pt x="1347024" y="1923780"/>
                </a:lnTo>
                <a:cubicBezTo>
                  <a:pt x="1347024" y="1923780"/>
                  <a:pt x="1350607" y="1923780"/>
                  <a:pt x="1357772" y="1923780"/>
                </a:cubicBezTo>
                <a:lnTo>
                  <a:pt x="1372565" y="1923780"/>
                </a:lnTo>
                <a:lnTo>
                  <a:pt x="1386897" y="1908971"/>
                </a:lnTo>
                <a:lnTo>
                  <a:pt x="1386897" y="1923780"/>
                </a:lnTo>
                <a:lnTo>
                  <a:pt x="1401228" y="1923780"/>
                </a:lnTo>
                <a:lnTo>
                  <a:pt x="1401228" y="1938126"/>
                </a:lnTo>
                <a:lnTo>
                  <a:pt x="1386897" y="1938126"/>
                </a:lnTo>
                <a:cubicBezTo>
                  <a:pt x="1386897" y="1938126"/>
                  <a:pt x="1386897" y="1938126"/>
                  <a:pt x="1386897" y="1952473"/>
                </a:cubicBezTo>
                <a:cubicBezTo>
                  <a:pt x="1386897" y="1952473"/>
                  <a:pt x="1386897" y="1952473"/>
                  <a:pt x="1388688" y="1952473"/>
                </a:cubicBezTo>
                <a:lnTo>
                  <a:pt x="1399437" y="1952473"/>
                </a:lnTo>
                <a:lnTo>
                  <a:pt x="1401228" y="1952473"/>
                </a:lnTo>
                <a:lnTo>
                  <a:pt x="1401228" y="1966819"/>
                </a:lnTo>
                <a:cubicBezTo>
                  <a:pt x="1401228" y="1966819"/>
                  <a:pt x="1401228" y="1966819"/>
                  <a:pt x="1386897" y="1966819"/>
                </a:cubicBezTo>
                <a:cubicBezTo>
                  <a:pt x="1386897" y="1966819"/>
                  <a:pt x="1386897" y="1966819"/>
                  <a:pt x="1372565" y="1966819"/>
                </a:cubicBezTo>
                <a:lnTo>
                  <a:pt x="1357772" y="1966819"/>
                </a:lnTo>
                <a:lnTo>
                  <a:pt x="1357772" y="1981628"/>
                </a:lnTo>
                <a:cubicBezTo>
                  <a:pt x="1357772" y="1981628"/>
                  <a:pt x="1349711" y="1981628"/>
                  <a:pt x="1351726" y="1981628"/>
                </a:cubicBezTo>
                <a:lnTo>
                  <a:pt x="1343441" y="1981628"/>
                </a:lnTo>
                <a:lnTo>
                  <a:pt x="1343441" y="1995974"/>
                </a:lnTo>
                <a:cubicBezTo>
                  <a:pt x="1343441" y="1995974"/>
                  <a:pt x="1343441" y="1995974"/>
                  <a:pt x="1329109" y="2010320"/>
                </a:cubicBezTo>
                <a:lnTo>
                  <a:pt x="1314778" y="2010320"/>
                </a:lnTo>
                <a:lnTo>
                  <a:pt x="1299984" y="2010320"/>
                </a:lnTo>
                <a:cubicBezTo>
                  <a:pt x="1299984" y="2010320"/>
                  <a:pt x="1299984" y="2010320"/>
                  <a:pt x="1299984" y="1995974"/>
                </a:cubicBezTo>
                <a:cubicBezTo>
                  <a:pt x="1299984" y="1995974"/>
                  <a:pt x="1299984" y="1995974"/>
                  <a:pt x="1314778" y="1981628"/>
                </a:cubicBezTo>
                <a:lnTo>
                  <a:pt x="1299984" y="1981628"/>
                </a:lnTo>
                <a:lnTo>
                  <a:pt x="1291699" y="1981628"/>
                </a:lnTo>
                <a:cubicBezTo>
                  <a:pt x="1293714" y="1981628"/>
                  <a:pt x="1285653" y="1981628"/>
                  <a:pt x="1285653" y="1981628"/>
                </a:cubicBezTo>
                <a:cubicBezTo>
                  <a:pt x="1285653" y="1981628"/>
                  <a:pt x="1285653" y="1966819"/>
                  <a:pt x="1299984" y="1966819"/>
                </a:cubicBezTo>
                <a:lnTo>
                  <a:pt x="1299984" y="1952473"/>
                </a:lnTo>
                <a:lnTo>
                  <a:pt x="1314778" y="1952473"/>
                </a:lnTo>
                <a:lnTo>
                  <a:pt x="1329109" y="1952473"/>
                </a:lnTo>
                <a:lnTo>
                  <a:pt x="1329109" y="1938126"/>
                </a:lnTo>
                <a:lnTo>
                  <a:pt x="1325526" y="1938126"/>
                </a:lnTo>
                <a:cubicBezTo>
                  <a:pt x="1325526" y="1938126"/>
                  <a:pt x="1321944" y="1938126"/>
                  <a:pt x="1314778" y="1938126"/>
                </a:cubicBezTo>
                <a:cubicBezTo>
                  <a:pt x="1299984" y="1938126"/>
                  <a:pt x="1299984" y="1938126"/>
                  <a:pt x="1314778" y="1923780"/>
                </a:cubicBezTo>
                <a:lnTo>
                  <a:pt x="1314778" y="1908971"/>
                </a:lnTo>
                <a:lnTo>
                  <a:pt x="1314778" y="1894625"/>
                </a:lnTo>
                <a:lnTo>
                  <a:pt x="1299984" y="1894625"/>
                </a:lnTo>
                <a:cubicBezTo>
                  <a:pt x="1299984" y="1908971"/>
                  <a:pt x="1299984" y="1908971"/>
                  <a:pt x="1299984" y="1908971"/>
                </a:cubicBezTo>
                <a:cubicBezTo>
                  <a:pt x="1299984" y="1908971"/>
                  <a:pt x="1285653" y="1923780"/>
                  <a:pt x="1299984" y="1923780"/>
                </a:cubicBezTo>
                <a:cubicBezTo>
                  <a:pt x="1299984" y="1923780"/>
                  <a:pt x="1299984" y="1923780"/>
                  <a:pt x="1285653" y="1923780"/>
                </a:cubicBezTo>
                <a:cubicBezTo>
                  <a:pt x="1299984" y="1923780"/>
                  <a:pt x="1285653" y="1923780"/>
                  <a:pt x="1285653" y="1938126"/>
                </a:cubicBezTo>
                <a:cubicBezTo>
                  <a:pt x="1285653" y="1938126"/>
                  <a:pt x="1285653" y="1938126"/>
                  <a:pt x="1271322" y="1952473"/>
                </a:cubicBezTo>
                <a:cubicBezTo>
                  <a:pt x="1256991" y="1952473"/>
                  <a:pt x="1256991" y="1966819"/>
                  <a:pt x="1256991" y="1966819"/>
                </a:cubicBezTo>
                <a:cubicBezTo>
                  <a:pt x="1242197" y="1966819"/>
                  <a:pt x="1242197" y="1981628"/>
                  <a:pt x="1242197" y="1981628"/>
                </a:cubicBezTo>
                <a:cubicBezTo>
                  <a:pt x="1242197" y="1981628"/>
                  <a:pt x="1242197" y="1981628"/>
                  <a:pt x="1256991" y="1981628"/>
                </a:cubicBezTo>
                <a:cubicBezTo>
                  <a:pt x="1256991" y="1981628"/>
                  <a:pt x="1256991" y="1981628"/>
                  <a:pt x="1256991" y="1966819"/>
                </a:cubicBezTo>
                <a:lnTo>
                  <a:pt x="1271322" y="1966819"/>
                </a:lnTo>
                <a:lnTo>
                  <a:pt x="1271322" y="1952473"/>
                </a:lnTo>
                <a:lnTo>
                  <a:pt x="1285653" y="1952473"/>
                </a:lnTo>
                <a:lnTo>
                  <a:pt x="1285653" y="1965025"/>
                </a:lnTo>
                <a:cubicBezTo>
                  <a:pt x="1285653" y="1966819"/>
                  <a:pt x="1285653" y="1966819"/>
                  <a:pt x="1285653" y="1966819"/>
                </a:cubicBezTo>
                <a:lnTo>
                  <a:pt x="1285653" y="1981628"/>
                </a:lnTo>
                <a:lnTo>
                  <a:pt x="1285653" y="1995974"/>
                </a:lnTo>
                <a:cubicBezTo>
                  <a:pt x="1285653" y="1995974"/>
                  <a:pt x="1285653" y="1995974"/>
                  <a:pt x="1285653" y="2010320"/>
                </a:cubicBezTo>
                <a:lnTo>
                  <a:pt x="1271322" y="2010320"/>
                </a:lnTo>
                <a:lnTo>
                  <a:pt x="1256991" y="2010320"/>
                </a:lnTo>
                <a:cubicBezTo>
                  <a:pt x="1271322" y="2010320"/>
                  <a:pt x="1271322" y="1995974"/>
                  <a:pt x="1271322" y="1995974"/>
                </a:cubicBezTo>
                <a:cubicBezTo>
                  <a:pt x="1271322" y="1995974"/>
                  <a:pt x="1271322" y="1995974"/>
                  <a:pt x="1271322" y="1981628"/>
                </a:cubicBezTo>
                <a:lnTo>
                  <a:pt x="1256991" y="1995974"/>
                </a:lnTo>
                <a:lnTo>
                  <a:pt x="1256991" y="2010320"/>
                </a:lnTo>
                <a:lnTo>
                  <a:pt x="1242197" y="2010320"/>
                </a:lnTo>
                <a:lnTo>
                  <a:pt x="1227866" y="2010320"/>
                </a:lnTo>
                <a:lnTo>
                  <a:pt x="1224283" y="2010320"/>
                </a:lnTo>
                <a:cubicBezTo>
                  <a:pt x="1224283" y="2010320"/>
                  <a:pt x="1220701" y="2010320"/>
                  <a:pt x="1213535" y="2010320"/>
                </a:cubicBezTo>
                <a:cubicBezTo>
                  <a:pt x="1199203" y="2010320"/>
                  <a:pt x="1199203" y="2010320"/>
                  <a:pt x="1184410" y="2010320"/>
                </a:cubicBezTo>
                <a:cubicBezTo>
                  <a:pt x="1184410" y="2010320"/>
                  <a:pt x="1184410" y="2010320"/>
                  <a:pt x="1182618" y="2010320"/>
                </a:cubicBezTo>
                <a:lnTo>
                  <a:pt x="1176124" y="2010320"/>
                </a:lnTo>
                <a:cubicBezTo>
                  <a:pt x="1178140" y="2010320"/>
                  <a:pt x="1170078" y="2010320"/>
                  <a:pt x="1170078" y="2010320"/>
                </a:cubicBezTo>
                <a:lnTo>
                  <a:pt x="1155747" y="2010320"/>
                </a:lnTo>
                <a:lnTo>
                  <a:pt x="1155747" y="1995974"/>
                </a:lnTo>
                <a:cubicBezTo>
                  <a:pt x="1155747" y="1995974"/>
                  <a:pt x="1155747" y="1995974"/>
                  <a:pt x="1141416" y="2010320"/>
                </a:cubicBezTo>
                <a:lnTo>
                  <a:pt x="1126622" y="2010320"/>
                </a:lnTo>
                <a:lnTo>
                  <a:pt x="1112291" y="2010320"/>
                </a:lnTo>
                <a:cubicBezTo>
                  <a:pt x="1112291" y="2010320"/>
                  <a:pt x="1112291" y="2010320"/>
                  <a:pt x="1097960" y="2010320"/>
                </a:cubicBezTo>
                <a:lnTo>
                  <a:pt x="1083629" y="2024666"/>
                </a:lnTo>
                <a:cubicBezTo>
                  <a:pt x="1083629" y="2024666"/>
                  <a:pt x="1083629" y="2024666"/>
                  <a:pt x="1083629" y="2010320"/>
                </a:cubicBezTo>
                <a:lnTo>
                  <a:pt x="1083629" y="1995974"/>
                </a:lnTo>
                <a:lnTo>
                  <a:pt x="1081780" y="1995974"/>
                </a:lnTo>
                <a:cubicBezTo>
                  <a:pt x="1079931" y="1995974"/>
                  <a:pt x="1076232" y="1995974"/>
                  <a:pt x="1068835" y="1995974"/>
                </a:cubicBezTo>
                <a:cubicBezTo>
                  <a:pt x="1083629" y="1995974"/>
                  <a:pt x="1083629" y="1995974"/>
                  <a:pt x="1083629" y="1981628"/>
                </a:cubicBezTo>
                <a:lnTo>
                  <a:pt x="1083629" y="1966819"/>
                </a:lnTo>
                <a:cubicBezTo>
                  <a:pt x="1083629" y="1966819"/>
                  <a:pt x="1068835" y="1981628"/>
                  <a:pt x="1068835" y="1966819"/>
                </a:cubicBezTo>
                <a:lnTo>
                  <a:pt x="1068835" y="1981628"/>
                </a:lnTo>
                <a:cubicBezTo>
                  <a:pt x="1068835" y="1981628"/>
                  <a:pt x="1068835" y="1981628"/>
                  <a:pt x="1068835" y="1995974"/>
                </a:cubicBezTo>
                <a:lnTo>
                  <a:pt x="1067044" y="1995974"/>
                </a:lnTo>
                <a:cubicBezTo>
                  <a:pt x="1065252" y="1995974"/>
                  <a:pt x="1061670" y="1995974"/>
                  <a:pt x="1054504" y="1995974"/>
                </a:cubicBezTo>
                <a:cubicBezTo>
                  <a:pt x="1068835" y="1995974"/>
                  <a:pt x="1068835" y="2010320"/>
                  <a:pt x="1068835" y="2010320"/>
                </a:cubicBezTo>
                <a:lnTo>
                  <a:pt x="1068835" y="2024666"/>
                </a:lnTo>
                <a:cubicBezTo>
                  <a:pt x="1068835" y="2024666"/>
                  <a:pt x="1068835" y="2024666"/>
                  <a:pt x="1054504" y="2024666"/>
                </a:cubicBezTo>
                <a:lnTo>
                  <a:pt x="1050921" y="2024666"/>
                </a:lnTo>
                <a:cubicBezTo>
                  <a:pt x="1050921" y="2024666"/>
                  <a:pt x="1047338" y="2024666"/>
                  <a:pt x="1040172" y="2024666"/>
                </a:cubicBezTo>
                <a:cubicBezTo>
                  <a:pt x="1040172" y="2024666"/>
                  <a:pt x="1040172" y="2024666"/>
                  <a:pt x="1038381" y="2024666"/>
                </a:cubicBezTo>
                <a:cubicBezTo>
                  <a:pt x="1036589" y="2024666"/>
                  <a:pt x="1033007" y="2024666"/>
                  <a:pt x="1025841" y="2024666"/>
                </a:cubicBezTo>
                <a:cubicBezTo>
                  <a:pt x="1025841" y="2024666"/>
                  <a:pt x="1025841" y="2024666"/>
                  <a:pt x="1011048" y="2024666"/>
                </a:cubicBezTo>
                <a:cubicBezTo>
                  <a:pt x="1011048" y="2010320"/>
                  <a:pt x="1025841" y="2024666"/>
                  <a:pt x="1025841" y="2010320"/>
                </a:cubicBezTo>
                <a:cubicBezTo>
                  <a:pt x="1025841" y="2010320"/>
                  <a:pt x="1025841" y="2010320"/>
                  <a:pt x="1040172" y="2010320"/>
                </a:cubicBezTo>
                <a:lnTo>
                  <a:pt x="1040172" y="1995974"/>
                </a:lnTo>
                <a:cubicBezTo>
                  <a:pt x="1040172" y="1995974"/>
                  <a:pt x="1040172" y="1995974"/>
                  <a:pt x="1038381" y="1995974"/>
                </a:cubicBezTo>
                <a:lnTo>
                  <a:pt x="1027632" y="1995974"/>
                </a:lnTo>
                <a:cubicBezTo>
                  <a:pt x="1025841" y="1995974"/>
                  <a:pt x="1025841" y="1995974"/>
                  <a:pt x="1025841" y="1995974"/>
                </a:cubicBezTo>
                <a:cubicBezTo>
                  <a:pt x="1025841" y="1995974"/>
                  <a:pt x="1025841" y="1995974"/>
                  <a:pt x="1025841" y="1981628"/>
                </a:cubicBezTo>
                <a:cubicBezTo>
                  <a:pt x="1011048" y="1995974"/>
                  <a:pt x="1011048" y="1981628"/>
                  <a:pt x="1011048" y="1981628"/>
                </a:cubicBezTo>
                <a:lnTo>
                  <a:pt x="1011048" y="1995974"/>
                </a:lnTo>
                <a:cubicBezTo>
                  <a:pt x="1011048" y="1995974"/>
                  <a:pt x="1011048" y="1995974"/>
                  <a:pt x="1011048" y="2010320"/>
                </a:cubicBezTo>
                <a:cubicBezTo>
                  <a:pt x="1011048" y="2010320"/>
                  <a:pt x="1011048" y="2010320"/>
                  <a:pt x="996716" y="2010320"/>
                </a:cubicBezTo>
                <a:cubicBezTo>
                  <a:pt x="1011048" y="2010320"/>
                  <a:pt x="1011048" y="1995974"/>
                  <a:pt x="996716" y="2010320"/>
                </a:cubicBezTo>
                <a:lnTo>
                  <a:pt x="996716" y="1995974"/>
                </a:lnTo>
                <a:cubicBezTo>
                  <a:pt x="996716" y="1995974"/>
                  <a:pt x="982385" y="2010320"/>
                  <a:pt x="982385" y="1995974"/>
                </a:cubicBezTo>
                <a:lnTo>
                  <a:pt x="982385" y="2010320"/>
                </a:lnTo>
                <a:cubicBezTo>
                  <a:pt x="982385" y="2010320"/>
                  <a:pt x="982385" y="2010320"/>
                  <a:pt x="968054" y="2010320"/>
                </a:cubicBezTo>
                <a:lnTo>
                  <a:pt x="953260" y="2010320"/>
                </a:lnTo>
                <a:cubicBezTo>
                  <a:pt x="938929" y="2010320"/>
                  <a:pt x="953260" y="1995974"/>
                  <a:pt x="938929" y="2010320"/>
                </a:cubicBezTo>
                <a:lnTo>
                  <a:pt x="938929" y="2004940"/>
                </a:lnTo>
                <a:cubicBezTo>
                  <a:pt x="938929" y="2004044"/>
                  <a:pt x="938929" y="2003596"/>
                  <a:pt x="938929" y="2004268"/>
                </a:cubicBezTo>
                <a:lnTo>
                  <a:pt x="938929" y="2004044"/>
                </a:lnTo>
                <a:cubicBezTo>
                  <a:pt x="938929" y="2001354"/>
                  <a:pt x="938929" y="2006734"/>
                  <a:pt x="938929" y="1995974"/>
                </a:cubicBezTo>
                <a:cubicBezTo>
                  <a:pt x="938929" y="1995974"/>
                  <a:pt x="930868" y="1995974"/>
                  <a:pt x="932883" y="1995974"/>
                </a:cubicBezTo>
                <a:lnTo>
                  <a:pt x="932659" y="1995974"/>
                </a:lnTo>
                <a:cubicBezTo>
                  <a:pt x="929972" y="1995974"/>
                  <a:pt x="935346" y="1995974"/>
                  <a:pt x="924598" y="1995974"/>
                </a:cubicBezTo>
                <a:cubicBezTo>
                  <a:pt x="913849" y="1995974"/>
                  <a:pt x="919224" y="1995974"/>
                  <a:pt x="916536" y="1995974"/>
                </a:cubicBezTo>
                <a:lnTo>
                  <a:pt x="916312" y="1995974"/>
                </a:lnTo>
                <a:lnTo>
                  <a:pt x="915641" y="1995974"/>
                </a:lnTo>
                <a:cubicBezTo>
                  <a:pt x="913849" y="1995974"/>
                  <a:pt x="910266" y="1995974"/>
                  <a:pt x="910266" y="1995974"/>
                </a:cubicBezTo>
                <a:lnTo>
                  <a:pt x="910266" y="2010320"/>
                </a:lnTo>
                <a:cubicBezTo>
                  <a:pt x="924598" y="2010320"/>
                  <a:pt x="910266" y="2010320"/>
                  <a:pt x="924598" y="1995974"/>
                </a:cubicBezTo>
                <a:lnTo>
                  <a:pt x="924598" y="2010320"/>
                </a:lnTo>
                <a:lnTo>
                  <a:pt x="924598" y="2024666"/>
                </a:lnTo>
                <a:cubicBezTo>
                  <a:pt x="913849" y="2024666"/>
                  <a:pt x="919224" y="2024666"/>
                  <a:pt x="916536" y="2024666"/>
                </a:cubicBezTo>
                <a:lnTo>
                  <a:pt x="916312" y="2024666"/>
                </a:lnTo>
                <a:lnTo>
                  <a:pt x="915641" y="2024666"/>
                </a:lnTo>
                <a:cubicBezTo>
                  <a:pt x="913849" y="2024666"/>
                  <a:pt x="910266" y="2024666"/>
                  <a:pt x="910266" y="2024666"/>
                </a:cubicBezTo>
                <a:lnTo>
                  <a:pt x="904719" y="2024666"/>
                </a:lnTo>
                <a:cubicBezTo>
                  <a:pt x="903794" y="2024666"/>
                  <a:pt x="903332" y="2024666"/>
                  <a:pt x="904025" y="2024666"/>
                </a:cubicBezTo>
                <a:lnTo>
                  <a:pt x="895473" y="2024666"/>
                </a:lnTo>
                <a:lnTo>
                  <a:pt x="895473" y="2010320"/>
                </a:lnTo>
                <a:lnTo>
                  <a:pt x="881142" y="2010320"/>
                </a:lnTo>
                <a:cubicBezTo>
                  <a:pt x="881142" y="2010320"/>
                  <a:pt x="881142" y="2018390"/>
                  <a:pt x="881142" y="2016372"/>
                </a:cubicBezTo>
                <a:lnTo>
                  <a:pt x="881142" y="2024666"/>
                </a:lnTo>
                <a:lnTo>
                  <a:pt x="875768" y="2024666"/>
                </a:lnTo>
                <a:cubicBezTo>
                  <a:pt x="874872" y="2024666"/>
                  <a:pt x="874424" y="2024666"/>
                  <a:pt x="875096" y="2024666"/>
                </a:cubicBezTo>
                <a:lnTo>
                  <a:pt x="866810" y="2024666"/>
                </a:lnTo>
                <a:cubicBezTo>
                  <a:pt x="866810" y="2024666"/>
                  <a:pt x="866810" y="2024666"/>
                  <a:pt x="866810" y="2010320"/>
                </a:cubicBezTo>
                <a:cubicBezTo>
                  <a:pt x="866810" y="2010320"/>
                  <a:pt x="866810" y="2010320"/>
                  <a:pt x="866810" y="1995974"/>
                </a:cubicBezTo>
                <a:lnTo>
                  <a:pt x="861436" y="1995974"/>
                </a:lnTo>
                <a:cubicBezTo>
                  <a:pt x="860540" y="1995974"/>
                  <a:pt x="860092" y="1995974"/>
                  <a:pt x="860764" y="1995974"/>
                </a:cubicBezTo>
                <a:lnTo>
                  <a:pt x="860540" y="1995974"/>
                </a:lnTo>
                <a:cubicBezTo>
                  <a:pt x="857853" y="1995974"/>
                  <a:pt x="863227" y="1995974"/>
                  <a:pt x="852479" y="1995974"/>
                </a:cubicBezTo>
                <a:cubicBezTo>
                  <a:pt x="866810" y="1995974"/>
                  <a:pt x="866810" y="1981628"/>
                  <a:pt x="852479" y="1981628"/>
                </a:cubicBezTo>
                <a:cubicBezTo>
                  <a:pt x="866810" y="1966819"/>
                  <a:pt x="852479" y="1966819"/>
                  <a:pt x="852479" y="1966819"/>
                </a:cubicBezTo>
                <a:lnTo>
                  <a:pt x="852479" y="1952473"/>
                </a:lnTo>
                <a:cubicBezTo>
                  <a:pt x="837686" y="1952473"/>
                  <a:pt x="852479" y="1938126"/>
                  <a:pt x="852479" y="1938126"/>
                </a:cubicBezTo>
                <a:cubicBezTo>
                  <a:pt x="852479" y="1938126"/>
                  <a:pt x="837686" y="1923780"/>
                  <a:pt x="852479" y="1923780"/>
                </a:cubicBezTo>
                <a:lnTo>
                  <a:pt x="843927" y="1923780"/>
                </a:lnTo>
                <a:lnTo>
                  <a:pt x="843233" y="1923780"/>
                </a:lnTo>
                <a:cubicBezTo>
                  <a:pt x="841384" y="1923780"/>
                  <a:pt x="837686" y="1923780"/>
                  <a:pt x="837686" y="1923780"/>
                </a:cubicBezTo>
                <a:lnTo>
                  <a:pt x="837686" y="1908971"/>
                </a:lnTo>
                <a:lnTo>
                  <a:pt x="837686" y="1894625"/>
                </a:lnTo>
                <a:cubicBezTo>
                  <a:pt x="837686" y="1894625"/>
                  <a:pt x="823354" y="1894625"/>
                  <a:pt x="823354" y="1880279"/>
                </a:cubicBezTo>
                <a:lnTo>
                  <a:pt x="823354" y="1865933"/>
                </a:lnTo>
                <a:lnTo>
                  <a:pt x="837686" y="1865933"/>
                </a:lnTo>
                <a:lnTo>
                  <a:pt x="837686" y="1851124"/>
                </a:lnTo>
                <a:cubicBezTo>
                  <a:pt x="823354" y="1865933"/>
                  <a:pt x="823354" y="1851124"/>
                  <a:pt x="823354" y="1851124"/>
                </a:cubicBezTo>
                <a:cubicBezTo>
                  <a:pt x="823354" y="1851124"/>
                  <a:pt x="823354" y="1851124"/>
                  <a:pt x="823354" y="1849330"/>
                </a:cubicBezTo>
                <a:lnTo>
                  <a:pt x="823354" y="1845744"/>
                </a:lnTo>
                <a:cubicBezTo>
                  <a:pt x="823354" y="1844847"/>
                  <a:pt x="823354" y="1844399"/>
                  <a:pt x="823354" y="1845071"/>
                </a:cubicBezTo>
                <a:lnTo>
                  <a:pt x="823354" y="1836777"/>
                </a:lnTo>
                <a:cubicBezTo>
                  <a:pt x="823354" y="1836777"/>
                  <a:pt x="823354" y="1836777"/>
                  <a:pt x="825146" y="1836777"/>
                </a:cubicBezTo>
                <a:lnTo>
                  <a:pt x="831640" y="1836777"/>
                </a:lnTo>
                <a:cubicBezTo>
                  <a:pt x="830968" y="1836777"/>
                  <a:pt x="831416" y="1836777"/>
                  <a:pt x="832312" y="1836777"/>
                </a:cubicBezTo>
                <a:lnTo>
                  <a:pt x="837686" y="1836777"/>
                </a:lnTo>
                <a:cubicBezTo>
                  <a:pt x="837686" y="1836777"/>
                  <a:pt x="837686" y="1836777"/>
                  <a:pt x="837686" y="1822431"/>
                </a:cubicBezTo>
                <a:cubicBezTo>
                  <a:pt x="837686" y="1822431"/>
                  <a:pt x="837686" y="1822431"/>
                  <a:pt x="839535" y="1822431"/>
                </a:cubicBezTo>
                <a:lnTo>
                  <a:pt x="850630" y="1822431"/>
                </a:lnTo>
                <a:cubicBezTo>
                  <a:pt x="852479" y="1822431"/>
                  <a:pt x="852479" y="1822431"/>
                  <a:pt x="852479" y="1822431"/>
                </a:cubicBezTo>
                <a:lnTo>
                  <a:pt x="852479" y="1808085"/>
                </a:lnTo>
                <a:lnTo>
                  <a:pt x="866810" y="1793276"/>
                </a:lnTo>
                <a:lnTo>
                  <a:pt x="866810" y="1808085"/>
                </a:lnTo>
                <a:lnTo>
                  <a:pt x="881142" y="1808085"/>
                </a:lnTo>
                <a:lnTo>
                  <a:pt x="881142" y="1793276"/>
                </a:lnTo>
                <a:lnTo>
                  <a:pt x="895473" y="1793276"/>
                </a:lnTo>
                <a:lnTo>
                  <a:pt x="895473" y="1778930"/>
                </a:lnTo>
                <a:cubicBezTo>
                  <a:pt x="895473" y="1793276"/>
                  <a:pt x="895473" y="1793276"/>
                  <a:pt x="910266" y="1778930"/>
                </a:cubicBezTo>
                <a:cubicBezTo>
                  <a:pt x="910266" y="1778930"/>
                  <a:pt x="910266" y="1778930"/>
                  <a:pt x="910266" y="1793276"/>
                </a:cubicBezTo>
                <a:cubicBezTo>
                  <a:pt x="910266" y="1793276"/>
                  <a:pt x="910266" y="1793276"/>
                  <a:pt x="924598" y="1793276"/>
                </a:cubicBezTo>
                <a:lnTo>
                  <a:pt x="924598" y="1778930"/>
                </a:lnTo>
                <a:cubicBezTo>
                  <a:pt x="924598" y="1778930"/>
                  <a:pt x="924598" y="1778930"/>
                  <a:pt x="910266" y="1778930"/>
                </a:cubicBezTo>
                <a:lnTo>
                  <a:pt x="903794" y="1778930"/>
                </a:lnTo>
                <a:cubicBezTo>
                  <a:pt x="901020" y="1778930"/>
                  <a:pt x="906568" y="1778930"/>
                  <a:pt x="895473" y="1778930"/>
                </a:cubicBezTo>
                <a:lnTo>
                  <a:pt x="881142" y="1778930"/>
                </a:lnTo>
                <a:cubicBezTo>
                  <a:pt x="881142" y="1778930"/>
                  <a:pt x="881142" y="1778930"/>
                  <a:pt x="881142" y="1780723"/>
                </a:cubicBezTo>
                <a:lnTo>
                  <a:pt x="881142" y="1791483"/>
                </a:lnTo>
                <a:lnTo>
                  <a:pt x="881142" y="1793276"/>
                </a:lnTo>
                <a:cubicBezTo>
                  <a:pt x="881142" y="1793276"/>
                  <a:pt x="881142" y="1778930"/>
                  <a:pt x="866810" y="1778930"/>
                </a:cubicBezTo>
                <a:cubicBezTo>
                  <a:pt x="866810" y="1778930"/>
                  <a:pt x="866810" y="1787000"/>
                  <a:pt x="866810" y="1784982"/>
                </a:cubicBezTo>
                <a:lnTo>
                  <a:pt x="866810" y="1793276"/>
                </a:lnTo>
                <a:cubicBezTo>
                  <a:pt x="866810" y="1793276"/>
                  <a:pt x="852479" y="1793276"/>
                  <a:pt x="852479" y="1808085"/>
                </a:cubicBezTo>
                <a:cubicBezTo>
                  <a:pt x="837686" y="1808085"/>
                  <a:pt x="852479" y="1808085"/>
                  <a:pt x="837686" y="1808085"/>
                </a:cubicBezTo>
                <a:lnTo>
                  <a:pt x="837686" y="1793276"/>
                </a:lnTo>
                <a:lnTo>
                  <a:pt x="852479" y="1793276"/>
                </a:lnTo>
                <a:lnTo>
                  <a:pt x="852479" y="1778930"/>
                </a:lnTo>
                <a:cubicBezTo>
                  <a:pt x="852479" y="1793276"/>
                  <a:pt x="837686" y="1793276"/>
                  <a:pt x="837686" y="1793276"/>
                </a:cubicBezTo>
                <a:cubicBezTo>
                  <a:pt x="837686" y="1793276"/>
                  <a:pt x="837686" y="1793276"/>
                  <a:pt x="837686" y="1778930"/>
                </a:cubicBezTo>
                <a:lnTo>
                  <a:pt x="837686" y="1764584"/>
                </a:lnTo>
                <a:lnTo>
                  <a:pt x="823354" y="1778930"/>
                </a:lnTo>
                <a:cubicBezTo>
                  <a:pt x="837686" y="1764584"/>
                  <a:pt x="823354" y="1764584"/>
                  <a:pt x="823354" y="1764584"/>
                </a:cubicBezTo>
                <a:cubicBezTo>
                  <a:pt x="823354" y="1764584"/>
                  <a:pt x="823354" y="1764584"/>
                  <a:pt x="823354" y="1750237"/>
                </a:cubicBezTo>
                <a:cubicBezTo>
                  <a:pt x="823354" y="1750237"/>
                  <a:pt x="823354" y="1750237"/>
                  <a:pt x="821563" y="1750237"/>
                </a:cubicBezTo>
                <a:lnTo>
                  <a:pt x="817980" y="1750237"/>
                </a:lnTo>
                <a:cubicBezTo>
                  <a:pt x="817084" y="1750237"/>
                  <a:pt x="816636" y="1750237"/>
                  <a:pt x="817308" y="1750237"/>
                </a:cubicBezTo>
                <a:lnTo>
                  <a:pt x="812606" y="1750237"/>
                </a:lnTo>
                <a:lnTo>
                  <a:pt x="809023" y="1750237"/>
                </a:lnTo>
                <a:lnTo>
                  <a:pt x="823354" y="1735428"/>
                </a:lnTo>
                <a:lnTo>
                  <a:pt x="823354" y="1721082"/>
                </a:lnTo>
                <a:cubicBezTo>
                  <a:pt x="809023" y="1721082"/>
                  <a:pt x="809023" y="1735428"/>
                  <a:pt x="809023" y="1735428"/>
                </a:cubicBezTo>
                <a:cubicBezTo>
                  <a:pt x="809023" y="1721082"/>
                  <a:pt x="794692" y="1735428"/>
                  <a:pt x="794692" y="1735428"/>
                </a:cubicBezTo>
                <a:lnTo>
                  <a:pt x="794692" y="1721082"/>
                </a:lnTo>
                <a:lnTo>
                  <a:pt x="802977" y="1721082"/>
                </a:lnTo>
                <a:cubicBezTo>
                  <a:pt x="802305" y="1721082"/>
                  <a:pt x="802753" y="1721082"/>
                  <a:pt x="803649" y="1721082"/>
                </a:cubicBezTo>
                <a:lnTo>
                  <a:pt x="809023" y="1721082"/>
                </a:lnTo>
                <a:cubicBezTo>
                  <a:pt x="809023" y="1721082"/>
                  <a:pt x="809023" y="1721082"/>
                  <a:pt x="823354" y="1706736"/>
                </a:cubicBezTo>
                <a:cubicBezTo>
                  <a:pt x="837686" y="1706736"/>
                  <a:pt x="823354" y="1706736"/>
                  <a:pt x="823354" y="1692390"/>
                </a:cubicBezTo>
                <a:cubicBezTo>
                  <a:pt x="823354" y="1692390"/>
                  <a:pt x="823354" y="1692390"/>
                  <a:pt x="837686" y="1692390"/>
                </a:cubicBezTo>
                <a:cubicBezTo>
                  <a:pt x="837686" y="1692390"/>
                  <a:pt x="837686" y="1692390"/>
                  <a:pt x="837686" y="1706736"/>
                </a:cubicBezTo>
                <a:cubicBezTo>
                  <a:pt x="837686" y="1706736"/>
                  <a:pt x="852479" y="1706736"/>
                  <a:pt x="852479" y="1692390"/>
                </a:cubicBezTo>
                <a:lnTo>
                  <a:pt x="846932" y="1692390"/>
                </a:lnTo>
                <a:cubicBezTo>
                  <a:pt x="846007" y="1692390"/>
                  <a:pt x="845545" y="1692390"/>
                  <a:pt x="846238" y="1692390"/>
                </a:cubicBezTo>
                <a:lnTo>
                  <a:pt x="837686" y="1692390"/>
                </a:lnTo>
                <a:cubicBezTo>
                  <a:pt x="837686" y="1692390"/>
                  <a:pt x="837686" y="1692390"/>
                  <a:pt x="837686" y="1677581"/>
                </a:cubicBezTo>
                <a:cubicBezTo>
                  <a:pt x="845083" y="1677581"/>
                  <a:pt x="848781" y="1677581"/>
                  <a:pt x="850630" y="1677581"/>
                </a:cubicBezTo>
                <a:lnTo>
                  <a:pt x="852479" y="1677581"/>
                </a:lnTo>
                <a:lnTo>
                  <a:pt x="866810" y="1677581"/>
                </a:lnTo>
                <a:cubicBezTo>
                  <a:pt x="881142" y="1677581"/>
                  <a:pt x="881142" y="1663235"/>
                  <a:pt x="881142" y="1663235"/>
                </a:cubicBezTo>
                <a:cubicBezTo>
                  <a:pt x="881142" y="1663235"/>
                  <a:pt x="881142" y="1663235"/>
                  <a:pt x="866810" y="1663235"/>
                </a:cubicBezTo>
                <a:lnTo>
                  <a:pt x="865019" y="1663235"/>
                </a:lnTo>
                <a:cubicBezTo>
                  <a:pt x="863227" y="1663235"/>
                  <a:pt x="859645" y="1663235"/>
                  <a:pt x="852479" y="1663235"/>
                </a:cubicBezTo>
                <a:lnTo>
                  <a:pt x="837686" y="1663235"/>
                </a:lnTo>
                <a:lnTo>
                  <a:pt x="837686" y="1648888"/>
                </a:lnTo>
                <a:lnTo>
                  <a:pt x="835895" y="1648888"/>
                </a:lnTo>
                <a:lnTo>
                  <a:pt x="825146" y="1648888"/>
                </a:lnTo>
                <a:cubicBezTo>
                  <a:pt x="823354" y="1648888"/>
                  <a:pt x="823354" y="1648888"/>
                  <a:pt x="823354" y="1648888"/>
                </a:cubicBezTo>
                <a:lnTo>
                  <a:pt x="823354" y="1634542"/>
                </a:lnTo>
                <a:lnTo>
                  <a:pt x="823354" y="1619733"/>
                </a:lnTo>
                <a:lnTo>
                  <a:pt x="837686" y="1619733"/>
                </a:lnTo>
                <a:lnTo>
                  <a:pt x="837686" y="1605387"/>
                </a:lnTo>
                <a:cubicBezTo>
                  <a:pt x="837686" y="1605387"/>
                  <a:pt x="823354" y="1591041"/>
                  <a:pt x="823354" y="1605387"/>
                </a:cubicBezTo>
                <a:lnTo>
                  <a:pt x="823354" y="1619733"/>
                </a:lnTo>
                <a:lnTo>
                  <a:pt x="809023" y="1619733"/>
                </a:lnTo>
                <a:cubicBezTo>
                  <a:pt x="809023" y="1612560"/>
                  <a:pt x="809023" y="1608974"/>
                  <a:pt x="809023" y="1608974"/>
                </a:cubicBezTo>
                <a:lnTo>
                  <a:pt x="809023" y="1605387"/>
                </a:lnTo>
                <a:lnTo>
                  <a:pt x="807232" y="1605387"/>
                </a:lnTo>
                <a:lnTo>
                  <a:pt x="805440" y="1605387"/>
                </a:lnTo>
                <a:cubicBezTo>
                  <a:pt x="805440" y="1605387"/>
                  <a:pt x="801858" y="1605387"/>
                  <a:pt x="794692" y="1605387"/>
                </a:cubicBezTo>
                <a:cubicBezTo>
                  <a:pt x="794692" y="1605387"/>
                  <a:pt x="794692" y="1605387"/>
                  <a:pt x="794692" y="1607181"/>
                </a:cubicBezTo>
                <a:lnTo>
                  <a:pt x="794692" y="1613681"/>
                </a:lnTo>
                <a:cubicBezTo>
                  <a:pt x="794692" y="1613009"/>
                  <a:pt x="794692" y="1613457"/>
                  <a:pt x="794692" y="1614353"/>
                </a:cubicBezTo>
                <a:lnTo>
                  <a:pt x="794692" y="1619733"/>
                </a:lnTo>
                <a:lnTo>
                  <a:pt x="792843" y="1619733"/>
                </a:lnTo>
                <a:lnTo>
                  <a:pt x="789144" y="1619733"/>
                </a:lnTo>
                <a:cubicBezTo>
                  <a:pt x="788220" y="1619733"/>
                  <a:pt x="787757" y="1619733"/>
                  <a:pt x="788451" y="1619733"/>
                </a:cubicBezTo>
                <a:lnTo>
                  <a:pt x="779898" y="1619733"/>
                </a:lnTo>
                <a:lnTo>
                  <a:pt x="779898" y="1634542"/>
                </a:lnTo>
                <a:lnTo>
                  <a:pt x="765567" y="1648888"/>
                </a:lnTo>
                <a:cubicBezTo>
                  <a:pt x="765567" y="1634542"/>
                  <a:pt x="779898" y="1634542"/>
                  <a:pt x="765567" y="1634542"/>
                </a:cubicBezTo>
                <a:lnTo>
                  <a:pt x="765567" y="1642836"/>
                </a:lnTo>
                <a:lnTo>
                  <a:pt x="765567" y="1643508"/>
                </a:lnTo>
                <a:cubicBezTo>
                  <a:pt x="765567" y="1645302"/>
                  <a:pt x="765567" y="1648888"/>
                  <a:pt x="765567" y="1648888"/>
                </a:cubicBezTo>
                <a:lnTo>
                  <a:pt x="761984" y="1648888"/>
                </a:lnTo>
                <a:cubicBezTo>
                  <a:pt x="761984" y="1648888"/>
                  <a:pt x="758402" y="1648888"/>
                  <a:pt x="751236" y="1648888"/>
                </a:cubicBezTo>
                <a:cubicBezTo>
                  <a:pt x="751236" y="1648888"/>
                  <a:pt x="751236" y="1656958"/>
                  <a:pt x="751236" y="1654941"/>
                </a:cubicBezTo>
                <a:lnTo>
                  <a:pt x="751236" y="1663235"/>
                </a:lnTo>
                <a:cubicBezTo>
                  <a:pt x="751236" y="1663235"/>
                  <a:pt x="742914" y="1663235"/>
                  <a:pt x="744995" y="1663235"/>
                </a:cubicBezTo>
                <a:lnTo>
                  <a:pt x="736442" y="1663235"/>
                </a:lnTo>
                <a:cubicBezTo>
                  <a:pt x="736442" y="1663235"/>
                  <a:pt x="736442" y="1663235"/>
                  <a:pt x="736442" y="1665028"/>
                </a:cubicBezTo>
                <a:lnTo>
                  <a:pt x="736442" y="1668615"/>
                </a:lnTo>
                <a:cubicBezTo>
                  <a:pt x="736442" y="1669511"/>
                  <a:pt x="736442" y="1669959"/>
                  <a:pt x="736442" y="1669287"/>
                </a:cubicBezTo>
                <a:lnTo>
                  <a:pt x="736442" y="1677581"/>
                </a:lnTo>
                <a:lnTo>
                  <a:pt x="722111" y="1677581"/>
                </a:lnTo>
                <a:cubicBezTo>
                  <a:pt x="722111" y="1677581"/>
                  <a:pt x="722111" y="1677581"/>
                  <a:pt x="722111" y="1679432"/>
                </a:cubicBezTo>
                <a:lnTo>
                  <a:pt x="722111" y="1683134"/>
                </a:lnTo>
                <a:lnTo>
                  <a:pt x="722111" y="1683828"/>
                </a:lnTo>
                <a:lnTo>
                  <a:pt x="722111" y="1692390"/>
                </a:lnTo>
                <a:lnTo>
                  <a:pt x="707780" y="1692390"/>
                </a:lnTo>
                <a:cubicBezTo>
                  <a:pt x="707780" y="1692390"/>
                  <a:pt x="693448" y="1692390"/>
                  <a:pt x="707780" y="1706736"/>
                </a:cubicBezTo>
                <a:lnTo>
                  <a:pt x="699494" y="1706736"/>
                </a:lnTo>
                <a:lnTo>
                  <a:pt x="698823" y="1706736"/>
                </a:lnTo>
                <a:cubicBezTo>
                  <a:pt x="697031" y="1706736"/>
                  <a:pt x="693448" y="1706736"/>
                  <a:pt x="693448" y="1706736"/>
                </a:cubicBezTo>
                <a:cubicBezTo>
                  <a:pt x="693448" y="1706736"/>
                  <a:pt x="693448" y="1706736"/>
                  <a:pt x="693448" y="1692390"/>
                </a:cubicBezTo>
                <a:cubicBezTo>
                  <a:pt x="678655" y="1692390"/>
                  <a:pt x="693448" y="1692390"/>
                  <a:pt x="678655" y="1692390"/>
                </a:cubicBezTo>
                <a:cubicBezTo>
                  <a:pt x="678655" y="1692390"/>
                  <a:pt x="678655" y="1692390"/>
                  <a:pt x="678655" y="1706736"/>
                </a:cubicBezTo>
                <a:lnTo>
                  <a:pt x="693448" y="1706736"/>
                </a:lnTo>
                <a:cubicBezTo>
                  <a:pt x="693448" y="1706736"/>
                  <a:pt x="693448" y="1706736"/>
                  <a:pt x="693448" y="1721082"/>
                </a:cubicBezTo>
                <a:cubicBezTo>
                  <a:pt x="678655" y="1706736"/>
                  <a:pt x="693448" y="1721082"/>
                  <a:pt x="678655" y="1721082"/>
                </a:cubicBezTo>
                <a:cubicBezTo>
                  <a:pt x="678655" y="1721082"/>
                  <a:pt x="678655" y="1721082"/>
                  <a:pt x="678655" y="1735428"/>
                </a:cubicBezTo>
                <a:cubicBezTo>
                  <a:pt x="678655" y="1735428"/>
                  <a:pt x="675072" y="1735428"/>
                  <a:pt x="673281" y="1735428"/>
                </a:cubicBezTo>
                <a:cubicBezTo>
                  <a:pt x="672385" y="1735428"/>
                  <a:pt x="671937" y="1735428"/>
                  <a:pt x="672609" y="1735428"/>
                </a:cubicBezTo>
                <a:lnTo>
                  <a:pt x="666115" y="1735428"/>
                </a:lnTo>
                <a:cubicBezTo>
                  <a:pt x="664323" y="1735428"/>
                  <a:pt x="664323" y="1735428"/>
                  <a:pt x="664323" y="1735428"/>
                </a:cubicBezTo>
                <a:lnTo>
                  <a:pt x="664323" y="1737279"/>
                </a:lnTo>
                <a:lnTo>
                  <a:pt x="664323" y="1740982"/>
                </a:lnTo>
                <a:cubicBezTo>
                  <a:pt x="664323" y="1741907"/>
                  <a:pt x="664323" y="1742370"/>
                  <a:pt x="664323" y="1741676"/>
                </a:cubicBezTo>
                <a:lnTo>
                  <a:pt x="664323" y="1750237"/>
                </a:lnTo>
                <a:lnTo>
                  <a:pt x="658053" y="1750237"/>
                </a:lnTo>
                <a:cubicBezTo>
                  <a:pt x="656262" y="1750237"/>
                  <a:pt x="658053" y="1750237"/>
                  <a:pt x="656262" y="1750237"/>
                </a:cubicBezTo>
                <a:lnTo>
                  <a:pt x="656038" y="1750237"/>
                </a:lnTo>
                <a:cubicBezTo>
                  <a:pt x="658053" y="1750237"/>
                  <a:pt x="649992" y="1750237"/>
                  <a:pt x="649992" y="1750237"/>
                </a:cubicBezTo>
                <a:lnTo>
                  <a:pt x="649992" y="1741676"/>
                </a:lnTo>
                <a:cubicBezTo>
                  <a:pt x="649992" y="1743758"/>
                  <a:pt x="649992" y="1735428"/>
                  <a:pt x="649992" y="1735428"/>
                </a:cubicBezTo>
                <a:cubicBezTo>
                  <a:pt x="649992" y="1735428"/>
                  <a:pt x="641931" y="1735428"/>
                  <a:pt x="643946" y="1735428"/>
                </a:cubicBezTo>
                <a:lnTo>
                  <a:pt x="643722" y="1735428"/>
                </a:lnTo>
                <a:cubicBezTo>
                  <a:pt x="641035" y="1735428"/>
                  <a:pt x="646409" y="1735428"/>
                  <a:pt x="635661" y="1735428"/>
                </a:cubicBezTo>
                <a:cubicBezTo>
                  <a:pt x="635661" y="1750237"/>
                  <a:pt x="635661" y="1735428"/>
                  <a:pt x="649992" y="1750237"/>
                </a:cubicBezTo>
                <a:cubicBezTo>
                  <a:pt x="649992" y="1750237"/>
                  <a:pt x="649992" y="1750237"/>
                  <a:pt x="649992" y="1764584"/>
                </a:cubicBezTo>
                <a:lnTo>
                  <a:pt x="644618" y="1764584"/>
                </a:lnTo>
                <a:cubicBezTo>
                  <a:pt x="643722" y="1764584"/>
                  <a:pt x="643274" y="1764584"/>
                  <a:pt x="643946" y="1764584"/>
                </a:cubicBezTo>
                <a:lnTo>
                  <a:pt x="643722" y="1764584"/>
                </a:lnTo>
                <a:cubicBezTo>
                  <a:pt x="641035" y="1764584"/>
                  <a:pt x="646409" y="1764584"/>
                  <a:pt x="635661" y="1764584"/>
                </a:cubicBezTo>
                <a:lnTo>
                  <a:pt x="635661" y="1750237"/>
                </a:lnTo>
                <a:cubicBezTo>
                  <a:pt x="621330" y="1750237"/>
                  <a:pt x="621330" y="1750237"/>
                  <a:pt x="621330" y="1735428"/>
                </a:cubicBezTo>
                <a:cubicBezTo>
                  <a:pt x="621330" y="1735428"/>
                  <a:pt x="635661" y="1735428"/>
                  <a:pt x="621330" y="1721082"/>
                </a:cubicBezTo>
                <a:lnTo>
                  <a:pt x="621330" y="1717496"/>
                </a:lnTo>
                <a:cubicBezTo>
                  <a:pt x="621330" y="1717496"/>
                  <a:pt x="621330" y="1713909"/>
                  <a:pt x="621330" y="1706736"/>
                </a:cubicBezTo>
                <a:lnTo>
                  <a:pt x="606536" y="1706736"/>
                </a:lnTo>
                <a:lnTo>
                  <a:pt x="621330" y="1721082"/>
                </a:lnTo>
                <a:lnTo>
                  <a:pt x="621330" y="1735428"/>
                </a:lnTo>
                <a:cubicBezTo>
                  <a:pt x="621330" y="1721082"/>
                  <a:pt x="606536" y="1721082"/>
                  <a:pt x="606536" y="1721082"/>
                </a:cubicBezTo>
                <a:lnTo>
                  <a:pt x="621330" y="1735428"/>
                </a:lnTo>
                <a:cubicBezTo>
                  <a:pt x="621330" y="1735428"/>
                  <a:pt x="621330" y="1743758"/>
                  <a:pt x="621330" y="1741676"/>
                </a:cubicBezTo>
                <a:lnTo>
                  <a:pt x="621330" y="1750237"/>
                </a:lnTo>
                <a:lnTo>
                  <a:pt x="635661" y="1750237"/>
                </a:lnTo>
                <a:cubicBezTo>
                  <a:pt x="621330" y="1750237"/>
                  <a:pt x="621330" y="1750237"/>
                  <a:pt x="621330" y="1764584"/>
                </a:cubicBezTo>
                <a:cubicBezTo>
                  <a:pt x="621330" y="1764584"/>
                  <a:pt x="621330" y="1764584"/>
                  <a:pt x="623121" y="1764584"/>
                </a:cubicBezTo>
                <a:lnTo>
                  <a:pt x="635661" y="1764584"/>
                </a:lnTo>
                <a:cubicBezTo>
                  <a:pt x="635661" y="1778930"/>
                  <a:pt x="635661" y="1764584"/>
                  <a:pt x="635661" y="1778930"/>
                </a:cubicBezTo>
                <a:cubicBezTo>
                  <a:pt x="635661" y="1778930"/>
                  <a:pt x="621330" y="1764584"/>
                  <a:pt x="635661" y="1778930"/>
                </a:cubicBezTo>
                <a:lnTo>
                  <a:pt x="627376" y="1778930"/>
                </a:lnTo>
                <a:lnTo>
                  <a:pt x="626704" y="1778930"/>
                </a:lnTo>
                <a:lnTo>
                  <a:pt x="624913" y="1778930"/>
                </a:lnTo>
                <a:lnTo>
                  <a:pt x="621330" y="1778930"/>
                </a:lnTo>
                <a:cubicBezTo>
                  <a:pt x="621330" y="1764584"/>
                  <a:pt x="621330" y="1764584"/>
                  <a:pt x="606536" y="1764584"/>
                </a:cubicBezTo>
                <a:lnTo>
                  <a:pt x="621330" y="1778930"/>
                </a:lnTo>
                <a:lnTo>
                  <a:pt x="621330" y="1793276"/>
                </a:lnTo>
                <a:lnTo>
                  <a:pt x="621330" y="1808085"/>
                </a:lnTo>
                <a:cubicBezTo>
                  <a:pt x="621330" y="1808085"/>
                  <a:pt x="606536" y="1793276"/>
                  <a:pt x="606536" y="1808085"/>
                </a:cubicBezTo>
                <a:cubicBezTo>
                  <a:pt x="606536" y="1808085"/>
                  <a:pt x="606536" y="1816155"/>
                  <a:pt x="606536" y="1814137"/>
                </a:cubicBezTo>
                <a:lnTo>
                  <a:pt x="606536" y="1814362"/>
                </a:lnTo>
                <a:cubicBezTo>
                  <a:pt x="606536" y="1816155"/>
                  <a:pt x="606536" y="1814362"/>
                  <a:pt x="606536" y="1816155"/>
                </a:cubicBezTo>
                <a:lnTo>
                  <a:pt x="606536" y="1816379"/>
                </a:lnTo>
                <a:cubicBezTo>
                  <a:pt x="606536" y="1815707"/>
                  <a:pt x="606536" y="1816155"/>
                  <a:pt x="606536" y="1817052"/>
                </a:cubicBezTo>
                <a:lnTo>
                  <a:pt x="606536" y="1822431"/>
                </a:lnTo>
                <a:cubicBezTo>
                  <a:pt x="592205" y="1822431"/>
                  <a:pt x="606536" y="1836777"/>
                  <a:pt x="592205" y="1822431"/>
                </a:cubicBezTo>
                <a:cubicBezTo>
                  <a:pt x="592205" y="1822431"/>
                  <a:pt x="592205" y="1822431"/>
                  <a:pt x="592205" y="1836777"/>
                </a:cubicBezTo>
                <a:cubicBezTo>
                  <a:pt x="592205" y="1836777"/>
                  <a:pt x="592205" y="1844847"/>
                  <a:pt x="592205" y="1842830"/>
                </a:cubicBezTo>
                <a:lnTo>
                  <a:pt x="592205" y="1851124"/>
                </a:lnTo>
                <a:cubicBezTo>
                  <a:pt x="592205" y="1851124"/>
                  <a:pt x="584144" y="1851124"/>
                  <a:pt x="586159" y="1851124"/>
                </a:cubicBezTo>
                <a:lnTo>
                  <a:pt x="577874" y="1851124"/>
                </a:lnTo>
                <a:cubicBezTo>
                  <a:pt x="577874" y="1851124"/>
                  <a:pt x="577874" y="1851124"/>
                  <a:pt x="577874" y="1865933"/>
                </a:cubicBezTo>
                <a:lnTo>
                  <a:pt x="563542" y="1865933"/>
                </a:lnTo>
                <a:lnTo>
                  <a:pt x="563542" y="1880279"/>
                </a:lnTo>
                <a:cubicBezTo>
                  <a:pt x="563542" y="1880279"/>
                  <a:pt x="559844" y="1880279"/>
                  <a:pt x="557995" y="1880279"/>
                </a:cubicBezTo>
                <a:cubicBezTo>
                  <a:pt x="557070" y="1880279"/>
                  <a:pt x="556608" y="1880279"/>
                  <a:pt x="557301" y="1880279"/>
                </a:cubicBezTo>
                <a:lnTo>
                  <a:pt x="548749" y="1880279"/>
                </a:lnTo>
                <a:lnTo>
                  <a:pt x="548749" y="1894625"/>
                </a:lnTo>
                <a:lnTo>
                  <a:pt x="534417" y="1894625"/>
                </a:lnTo>
                <a:cubicBezTo>
                  <a:pt x="534417" y="1894625"/>
                  <a:pt x="534417" y="1894625"/>
                  <a:pt x="534417" y="1908971"/>
                </a:cubicBezTo>
                <a:cubicBezTo>
                  <a:pt x="534417" y="1908971"/>
                  <a:pt x="534417" y="1908971"/>
                  <a:pt x="534417" y="1923780"/>
                </a:cubicBezTo>
                <a:lnTo>
                  <a:pt x="520086" y="1923780"/>
                </a:lnTo>
                <a:cubicBezTo>
                  <a:pt x="520086" y="1923780"/>
                  <a:pt x="520086" y="1923780"/>
                  <a:pt x="520086" y="1925573"/>
                </a:cubicBezTo>
                <a:lnTo>
                  <a:pt x="520086" y="1932074"/>
                </a:lnTo>
                <a:lnTo>
                  <a:pt x="520086" y="1932747"/>
                </a:lnTo>
                <a:cubicBezTo>
                  <a:pt x="520086" y="1934540"/>
                  <a:pt x="520086" y="1938126"/>
                  <a:pt x="520086" y="1938126"/>
                </a:cubicBezTo>
                <a:lnTo>
                  <a:pt x="514712" y="1938126"/>
                </a:lnTo>
                <a:cubicBezTo>
                  <a:pt x="513816" y="1938126"/>
                  <a:pt x="513368" y="1938126"/>
                  <a:pt x="514040" y="1938126"/>
                </a:cubicBezTo>
                <a:lnTo>
                  <a:pt x="513816" y="1938126"/>
                </a:lnTo>
                <a:cubicBezTo>
                  <a:pt x="512025" y="1938126"/>
                  <a:pt x="513816" y="1938126"/>
                  <a:pt x="512025" y="1938126"/>
                </a:cubicBezTo>
                <a:lnTo>
                  <a:pt x="511801" y="1938126"/>
                </a:lnTo>
                <a:cubicBezTo>
                  <a:pt x="512473" y="1938126"/>
                  <a:pt x="512025" y="1938126"/>
                  <a:pt x="511129" y="1938126"/>
                </a:cubicBezTo>
                <a:cubicBezTo>
                  <a:pt x="509338" y="1938126"/>
                  <a:pt x="505755" y="1938126"/>
                  <a:pt x="505755" y="1938126"/>
                </a:cubicBezTo>
                <a:cubicBezTo>
                  <a:pt x="505755" y="1938126"/>
                  <a:pt x="505755" y="1941713"/>
                  <a:pt x="505755" y="1943506"/>
                </a:cubicBezTo>
                <a:lnTo>
                  <a:pt x="505755" y="1944179"/>
                </a:lnTo>
                <a:lnTo>
                  <a:pt x="505755" y="1944403"/>
                </a:lnTo>
                <a:cubicBezTo>
                  <a:pt x="505755" y="1947093"/>
                  <a:pt x="505755" y="1941713"/>
                  <a:pt x="505755" y="1952473"/>
                </a:cubicBezTo>
                <a:cubicBezTo>
                  <a:pt x="505755" y="1952473"/>
                  <a:pt x="502057" y="1952473"/>
                  <a:pt x="500207" y="1952473"/>
                </a:cubicBezTo>
                <a:cubicBezTo>
                  <a:pt x="499283" y="1952473"/>
                  <a:pt x="498820" y="1952473"/>
                  <a:pt x="499514" y="1952473"/>
                </a:cubicBezTo>
                <a:lnTo>
                  <a:pt x="499283" y="1952473"/>
                </a:lnTo>
                <a:cubicBezTo>
                  <a:pt x="497433" y="1952473"/>
                  <a:pt x="499283" y="1952473"/>
                  <a:pt x="497433" y="1952473"/>
                </a:cubicBezTo>
                <a:lnTo>
                  <a:pt x="497202" y="1952473"/>
                </a:lnTo>
                <a:lnTo>
                  <a:pt x="496509" y="1952473"/>
                </a:lnTo>
                <a:cubicBezTo>
                  <a:pt x="494660" y="1952473"/>
                  <a:pt x="490961" y="1952473"/>
                  <a:pt x="490961" y="1952473"/>
                </a:cubicBezTo>
                <a:cubicBezTo>
                  <a:pt x="490961" y="1952473"/>
                  <a:pt x="490961" y="1952473"/>
                  <a:pt x="490961" y="1954266"/>
                </a:cubicBezTo>
                <a:lnTo>
                  <a:pt x="490961" y="1960767"/>
                </a:lnTo>
                <a:lnTo>
                  <a:pt x="490961" y="1961439"/>
                </a:lnTo>
                <a:lnTo>
                  <a:pt x="490961" y="1966819"/>
                </a:lnTo>
                <a:cubicBezTo>
                  <a:pt x="490961" y="1966819"/>
                  <a:pt x="487378" y="1966819"/>
                  <a:pt x="485587" y="1966819"/>
                </a:cubicBezTo>
                <a:cubicBezTo>
                  <a:pt x="484691" y="1966819"/>
                  <a:pt x="484243" y="1966819"/>
                  <a:pt x="484915" y="1966819"/>
                </a:cubicBezTo>
                <a:lnTo>
                  <a:pt x="476630" y="1966819"/>
                </a:lnTo>
                <a:lnTo>
                  <a:pt x="464090" y="1966819"/>
                </a:lnTo>
                <a:cubicBezTo>
                  <a:pt x="462299" y="1966819"/>
                  <a:pt x="462299" y="1966819"/>
                  <a:pt x="462299" y="1966819"/>
                </a:cubicBezTo>
                <a:cubicBezTo>
                  <a:pt x="447968" y="1966819"/>
                  <a:pt x="447968" y="1966819"/>
                  <a:pt x="447968" y="1952473"/>
                </a:cubicBezTo>
                <a:lnTo>
                  <a:pt x="433174" y="1952473"/>
                </a:lnTo>
                <a:lnTo>
                  <a:pt x="433174" y="1947093"/>
                </a:lnTo>
                <a:cubicBezTo>
                  <a:pt x="433174" y="1946196"/>
                  <a:pt x="433174" y="1945748"/>
                  <a:pt x="433174" y="1946420"/>
                </a:cubicBezTo>
                <a:lnTo>
                  <a:pt x="433174" y="1938126"/>
                </a:lnTo>
                <a:cubicBezTo>
                  <a:pt x="422426" y="1938126"/>
                  <a:pt x="427800" y="1938126"/>
                  <a:pt x="425113" y="1938126"/>
                </a:cubicBezTo>
                <a:lnTo>
                  <a:pt x="422426" y="1938126"/>
                </a:lnTo>
                <a:lnTo>
                  <a:pt x="418843" y="1938126"/>
                </a:lnTo>
                <a:lnTo>
                  <a:pt x="418843" y="1952473"/>
                </a:lnTo>
                <a:lnTo>
                  <a:pt x="404511" y="1952473"/>
                </a:lnTo>
                <a:cubicBezTo>
                  <a:pt x="418843" y="1952473"/>
                  <a:pt x="404511" y="1938126"/>
                  <a:pt x="404511" y="1938126"/>
                </a:cubicBezTo>
                <a:cubicBezTo>
                  <a:pt x="404511" y="1938126"/>
                  <a:pt x="396450" y="1938126"/>
                  <a:pt x="398465" y="1938126"/>
                </a:cubicBezTo>
                <a:lnTo>
                  <a:pt x="391971" y="1938126"/>
                </a:lnTo>
                <a:cubicBezTo>
                  <a:pt x="390180" y="1938126"/>
                  <a:pt x="390180" y="1938126"/>
                  <a:pt x="390180" y="1938126"/>
                </a:cubicBezTo>
                <a:cubicBezTo>
                  <a:pt x="390180" y="1938126"/>
                  <a:pt x="390180" y="1938126"/>
                  <a:pt x="375387" y="1938126"/>
                </a:cubicBezTo>
                <a:lnTo>
                  <a:pt x="375387" y="1932747"/>
                </a:lnTo>
                <a:cubicBezTo>
                  <a:pt x="375387" y="1931850"/>
                  <a:pt x="375387" y="1931402"/>
                  <a:pt x="375387" y="1932074"/>
                </a:cubicBezTo>
                <a:lnTo>
                  <a:pt x="375387" y="1923780"/>
                </a:lnTo>
                <a:lnTo>
                  <a:pt x="375387" y="1921929"/>
                </a:lnTo>
                <a:lnTo>
                  <a:pt x="375387" y="1910822"/>
                </a:lnTo>
                <a:cubicBezTo>
                  <a:pt x="375387" y="1908971"/>
                  <a:pt x="375387" y="1908971"/>
                  <a:pt x="375387" y="1908971"/>
                </a:cubicBezTo>
                <a:cubicBezTo>
                  <a:pt x="375387" y="1908971"/>
                  <a:pt x="375387" y="1908971"/>
                  <a:pt x="390180" y="1908971"/>
                </a:cubicBezTo>
                <a:lnTo>
                  <a:pt x="404511" y="1923780"/>
                </a:lnTo>
                <a:lnTo>
                  <a:pt x="404511" y="1908971"/>
                </a:lnTo>
                <a:cubicBezTo>
                  <a:pt x="404511" y="1908971"/>
                  <a:pt x="404511" y="1908971"/>
                  <a:pt x="390180" y="1908971"/>
                </a:cubicBezTo>
                <a:lnTo>
                  <a:pt x="390180" y="1907178"/>
                </a:lnTo>
                <a:cubicBezTo>
                  <a:pt x="390180" y="1905385"/>
                  <a:pt x="390180" y="1901798"/>
                  <a:pt x="390180" y="1894625"/>
                </a:cubicBezTo>
                <a:lnTo>
                  <a:pt x="375387" y="1880279"/>
                </a:lnTo>
                <a:lnTo>
                  <a:pt x="375387" y="1894625"/>
                </a:lnTo>
                <a:cubicBezTo>
                  <a:pt x="375387" y="1894625"/>
                  <a:pt x="375387" y="1894625"/>
                  <a:pt x="375387" y="1908971"/>
                </a:cubicBezTo>
                <a:lnTo>
                  <a:pt x="362847" y="1908971"/>
                </a:lnTo>
                <a:cubicBezTo>
                  <a:pt x="361055" y="1908971"/>
                  <a:pt x="361055" y="1908971"/>
                  <a:pt x="361055" y="1908971"/>
                </a:cubicBezTo>
                <a:cubicBezTo>
                  <a:pt x="361055" y="1908971"/>
                  <a:pt x="361055" y="1908971"/>
                  <a:pt x="361055" y="1923780"/>
                </a:cubicBezTo>
                <a:cubicBezTo>
                  <a:pt x="361055" y="1923780"/>
                  <a:pt x="361055" y="1923780"/>
                  <a:pt x="346724" y="1908971"/>
                </a:cubicBezTo>
                <a:cubicBezTo>
                  <a:pt x="346724" y="1908971"/>
                  <a:pt x="346724" y="1908971"/>
                  <a:pt x="346724" y="1894625"/>
                </a:cubicBezTo>
                <a:lnTo>
                  <a:pt x="346724" y="1880279"/>
                </a:lnTo>
                <a:cubicBezTo>
                  <a:pt x="346724" y="1894625"/>
                  <a:pt x="361055" y="1894625"/>
                  <a:pt x="361055" y="1894625"/>
                </a:cubicBezTo>
                <a:cubicBezTo>
                  <a:pt x="361055" y="1894625"/>
                  <a:pt x="361055" y="1894625"/>
                  <a:pt x="361055" y="1880279"/>
                </a:cubicBezTo>
                <a:cubicBezTo>
                  <a:pt x="361055" y="1880279"/>
                  <a:pt x="361055" y="1880279"/>
                  <a:pt x="359264" y="1880279"/>
                </a:cubicBezTo>
                <a:cubicBezTo>
                  <a:pt x="357472" y="1880279"/>
                  <a:pt x="353890" y="1880279"/>
                  <a:pt x="346724" y="1880279"/>
                </a:cubicBezTo>
                <a:cubicBezTo>
                  <a:pt x="332393" y="1865933"/>
                  <a:pt x="346724" y="1880279"/>
                  <a:pt x="346724" y="1865933"/>
                </a:cubicBezTo>
                <a:cubicBezTo>
                  <a:pt x="346724" y="1865933"/>
                  <a:pt x="346724" y="1865933"/>
                  <a:pt x="348515" y="1865933"/>
                </a:cubicBezTo>
                <a:lnTo>
                  <a:pt x="352098" y="1865933"/>
                </a:lnTo>
                <a:cubicBezTo>
                  <a:pt x="352994" y="1865933"/>
                  <a:pt x="353442" y="1865933"/>
                  <a:pt x="352770" y="1865933"/>
                </a:cubicBezTo>
                <a:lnTo>
                  <a:pt x="361055" y="1865933"/>
                </a:lnTo>
                <a:cubicBezTo>
                  <a:pt x="361055" y="1865933"/>
                  <a:pt x="361055" y="1865933"/>
                  <a:pt x="361055" y="1864082"/>
                </a:cubicBezTo>
                <a:cubicBezTo>
                  <a:pt x="361055" y="1862230"/>
                  <a:pt x="361055" y="1858528"/>
                  <a:pt x="361055" y="1851124"/>
                </a:cubicBezTo>
                <a:lnTo>
                  <a:pt x="354785" y="1851124"/>
                </a:lnTo>
                <a:cubicBezTo>
                  <a:pt x="352098" y="1851124"/>
                  <a:pt x="357472" y="1851124"/>
                  <a:pt x="346724" y="1851124"/>
                </a:cubicBezTo>
                <a:lnTo>
                  <a:pt x="332393" y="1851124"/>
                </a:lnTo>
                <a:cubicBezTo>
                  <a:pt x="332393" y="1858528"/>
                  <a:pt x="332393" y="1862230"/>
                  <a:pt x="332393" y="1862230"/>
                </a:cubicBezTo>
                <a:lnTo>
                  <a:pt x="332393" y="1865933"/>
                </a:lnTo>
                <a:lnTo>
                  <a:pt x="346724" y="1880279"/>
                </a:lnTo>
                <a:lnTo>
                  <a:pt x="332393" y="1880279"/>
                </a:lnTo>
                <a:lnTo>
                  <a:pt x="346724" y="1894625"/>
                </a:lnTo>
                <a:lnTo>
                  <a:pt x="344933" y="1894625"/>
                </a:lnTo>
                <a:lnTo>
                  <a:pt x="338439" y="1894625"/>
                </a:lnTo>
                <a:lnTo>
                  <a:pt x="337767" y="1894625"/>
                </a:lnTo>
                <a:lnTo>
                  <a:pt x="334184" y="1894625"/>
                </a:lnTo>
                <a:cubicBezTo>
                  <a:pt x="332393" y="1894625"/>
                  <a:pt x="332393" y="1894625"/>
                  <a:pt x="332393" y="1894625"/>
                </a:cubicBezTo>
                <a:cubicBezTo>
                  <a:pt x="332393" y="1894625"/>
                  <a:pt x="317599" y="1894625"/>
                  <a:pt x="317599" y="1880279"/>
                </a:cubicBezTo>
                <a:lnTo>
                  <a:pt x="303268" y="1865933"/>
                </a:lnTo>
                <a:cubicBezTo>
                  <a:pt x="303268" y="1865933"/>
                  <a:pt x="303268" y="1865933"/>
                  <a:pt x="305059" y="1865933"/>
                </a:cubicBezTo>
                <a:lnTo>
                  <a:pt x="311553" y="1865933"/>
                </a:lnTo>
                <a:cubicBezTo>
                  <a:pt x="310881" y="1865933"/>
                  <a:pt x="311329" y="1865933"/>
                  <a:pt x="312225" y="1865933"/>
                </a:cubicBezTo>
                <a:lnTo>
                  <a:pt x="317599" y="1865933"/>
                </a:lnTo>
                <a:cubicBezTo>
                  <a:pt x="317599" y="1851124"/>
                  <a:pt x="303268" y="1851124"/>
                  <a:pt x="303268" y="1851124"/>
                </a:cubicBezTo>
                <a:lnTo>
                  <a:pt x="301477" y="1851124"/>
                </a:lnTo>
                <a:lnTo>
                  <a:pt x="290728" y="1851124"/>
                </a:lnTo>
                <a:cubicBezTo>
                  <a:pt x="288937" y="1851124"/>
                  <a:pt x="288937" y="1851124"/>
                  <a:pt x="288937" y="1851124"/>
                </a:cubicBezTo>
                <a:lnTo>
                  <a:pt x="276397" y="1851124"/>
                </a:lnTo>
                <a:cubicBezTo>
                  <a:pt x="274606" y="1851124"/>
                  <a:pt x="274606" y="1851124"/>
                  <a:pt x="274606" y="1851124"/>
                </a:cubicBezTo>
                <a:cubicBezTo>
                  <a:pt x="274606" y="1851124"/>
                  <a:pt x="274606" y="1851124"/>
                  <a:pt x="274606" y="1836777"/>
                </a:cubicBezTo>
                <a:lnTo>
                  <a:pt x="259812" y="1836777"/>
                </a:lnTo>
                <a:lnTo>
                  <a:pt x="259812" y="1822431"/>
                </a:lnTo>
                <a:lnTo>
                  <a:pt x="245481" y="1808085"/>
                </a:lnTo>
                <a:cubicBezTo>
                  <a:pt x="231149" y="1808085"/>
                  <a:pt x="231149" y="1808085"/>
                  <a:pt x="231149" y="1793276"/>
                </a:cubicBezTo>
                <a:cubicBezTo>
                  <a:pt x="231149" y="1793276"/>
                  <a:pt x="231149" y="1793276"/>
                  <a:pt x="216818" y="1793276"/>
                </a:cubicBezTo>
                <a:lnTo>
                  <a:pt x="216818" y="1791483"/>
                </a:lnTo>
                <a:lnTo>
                  <a:pt x="216818" y="1787896"/>
                </a:lnTo>
                <a:cubicBezTo>
                  <a:pt x="216818" y="1787000"/>
                  <a:pt x="216818" y="1786551"/>
                  <a:pt x="216818" y="1787224"/>
                </a:cubicBezTo>
                <a:lnTo>
                  <a:pt x="216818" y="1778930"/>
                </a:lnTo>
                <a:cubicBezTo>
                  <a:pt x="216818" y="1778930"/>
                  <a:pt x="208497" y="1778930"/>
                  <a:pt x="210577" y="1778930"/>
                </a:cubicBezTo>
                <a:lnTo>
                  <a:pt x="202025" y="1778930"/>
                </a:lnTo>
                <a:cubicBezTo>
                  <a:pt x="202025" y="1778930"/>
                  <a:pt x="216818" y="1778930"/>
                  <a:pt x="202025" y="1764584"/>
                </a:cubicBezTo>
                <a:cubicBezTo>
                  <a:pt x="202025" y="1764584"/>
                  <a:pt x="202025" y="1764584"/>
                  <a:pt x="216818" y="1750237"/>
                </a:cubicBezTo>
                <a:lnTo>
                  <a:pt x="202025" y="1750237"/>
                </a:lnTo>
                <a:lnTo>
                  <a:pt x="202025" y="1764584"/>
                </a:lnTo>
                <a:cubicBezTo>
                  <a:pt x="202025" y="1764584"/>
                  <a:pt x="202025" y="1764584"/>
                  <a:pt x="187693" y="1764584"/>
                </a:cubicBezTo>
                <a:lnTo>
                  <a:pt x="187693" y="1750237"/>
                </a:lnTo>
                <a:lnTo>
                  <a:pt x="173362" y="1750237"/>
                </a:lnTo>
                <a:lnTo>
                  <a:pt x="173362" y="1748386"/>
                </a:lnTo>
                <a:lnTo>
                  <a:pt x="173362" y="1737279"/>
                </a:lnTo>
                <a:cubicBezTo>
                  <a:pt x="173362" y="1735428"/>
                  <a:pt x="173362" y="1735428"/>
                  <a:pt x="173362" y="1735428"/>
                </a:cubicBezTo>
                <a:lnTo>
                  <a:pt x="159031" y="1735428"/>
                </a:lnTo>
                <a:cubicBezTo>
                  <a:pt x="144237" y="1735428"/>
                  <a:pt x="144237" y="1721082"/>
                  <a:pt x="144237" y="1721082"/>
                </a:cubicBezTo>
                <a:cubicBezTo>
                  <a:pt x="140654" y="1717496"/>
                  <a:pt x="137967" y="1715703"/>
                  <a:pt x="135952" y="1714806"/>
                </a:cubicBezTo>
                <a:lnTo>
                  <a:pt x="134316" y="1714461"/>
                </a:lnTo>
                <a:lnTo>
                  <a:pt x="129906" y="1706736"/>
                </a:lnTo>
                <a:cubicBezTo>
                  <a:pt x="129906" y="1706736"/>
                  <a:pt x="129906" y="1706736"/>
                  <a:pt x="129906" y="1692390"/>
                </a:cubicBezTo>
                <a:cubicBezTo>
                  <a:pt x="137072" y="1692390"/>
                  <a:pt x="140654" y="1692390"/>
                  <a:pt x="140654" y="1692390"/>
                </a:cubicBezTo>
                <a:lnTo>
                  <a:pt x="144237" y="1692390"/>
                </a:lnTo>
                <a:cubicBezTo>
                  <a:pt x="144237" y="1692390"/>
                  <a:pt x="144237" y="1692390"/>
                  <a:pt x="146086" y="1692390"/>
                </a:cubicBezTo>
                <a:lnTo>
                  <a:pt x="157182" y="1692390"/>
                </a:lnTo>
                <a:lnTo>
                  <a:pt x="159031" y="1692390"/>
                </a:lnTo>
                <a:lnTo>
                  <a:pt x="159031" y="1686836"/>
                </a:lnTo>
                <a:lnTo>
                  <a:pt x="159031" y="1686142"/>
                </a:lnTo>
                <a:lnTo>
                  <a:pt x="159031" y="1677581"/>
                </a:lnTo>
                <a:cubicBezTo>
                  <a:pt x="159031" y="1692390"/>
                  <a:pt x="144237" y="1677581"/>
                  <a:pt x="144237" y="1677581"/>
                </a:cubicBezTo>
                <a:lnTo>
                  <a:pt x="129906" y="1663235"/>
                </a:lnTo>
                <a:cubicBezTo>
                  <a:pt x="129906" y="1663235"/>
                  <a:pt x="129906" y="1663235"/>
                  <a:pt x="129906" y="1665028"/>
                </a:cubicBezTo>
                <a:lnTo>
                  <a:pt x="129906" y="1671529"/>
                </a:lnTo>
                <a:lnTo>
                  <a:pt x="129906" y="1672201"/>
                </a:lnTo>
                <a:lnTo>
                  <a:pt x="129906" y="1677581"/>
                </a:lnTo>
                <a:cubicBezTo>
                  <a:pt x="115575" y="1677581"/>
                  <a:pt x="115575" y="1677581"/>
                  <a:pt x="115575" y="1663235"/>
                </a:cubicBezTo>
                <a:lnTo>
                  <a:pt x="115575" y="1648888"/>
                </a:lnTo>
                <a:cubicBezTo>
                  <a:pt x="115575" y="1648888"/>
                  <a:pt x="115575" y="1648888"/>
                  <a:pt x="101243" y="1648888"/>
                </a:cubicBezTo>
                <a:lnTo>
                  <a:pt x="101243" y="1643508"/>
                </a:lnTo>
                <a:lnTo>
                  <a:pt x="101243" y="1642836"/>
                </a:lnTo>
                <a:lnTo>
                  <a:pt x="101243" y="1638129"/>
                </a:lnTo>
                <a:lnTo>
                  <a:pt x="101243" y="1634542"/>
                </a:lnTo>
                <a:lnTo>
                  <a:pt x="115575" y="1634542"/>
                </a:lnTo>
                <a:cubicBezTo>
                  <a:pt x="115575" y="1648888"/>
                  <a:pt x="115575" y="1648888"/>
                  <a:pt x="129906" y="1648888"/>
                </a:cubicBezTo>
                <a:cubicBezTo>
                  <a:pt x="115575" y="1648888"/>
                  <a:pt x="115575" y="1634542"/>
                  <a:pt x="115575" y="1634542"/>
                </a:cubicBezTo>
                <a:cubicBezTo>
                  <a:pt x="115575" y="1634542"/>
                  <a:pt x="115575" y="1634542"/>
                  <a:pt x="115575" y="1619733"/>
                </a:cubicBezTo>
                <a:cubicBezTo>
                  <a:pt x="115575" y="1619733"/>
                  <a:pt x="115575" y="1619733"/>
                  <a:pt x="129906" y="1634542"/>
                </a:cubicBezTo>
                <a:lnTo>
                  <a:pt x="115575" y="1619733"/>
                </a:lnTo>
                <a:lnTo>
                  <a:pt x="101243" y="1619733"/>
                </a:lnTo>
                <a:lnTo>
                  <a:pt x="101243" y="1634542"/>
                </a:lnTo>
                <a:lnTo>
                  <a:pt x="92691" y="1634542"/>
                </a:lnTo>
                <a:cubicBezTo>
                  <a:pt x="94771" y="1634542"/>
                  <a:pt x="86450" y="1634542"/>
                  <a:pt x="86450" y="1634542"/>
                </a:cubicBezTo>
                <a:cubicBezTo>
                  <a:pt x="86450" y="1634542"/>
                  <a:pt x="86450" y="1634542"/>
                  <a:pt x="101243" y="1648888"/>
                </a:cubicBezTo>
                <a:cubicBezTo>
                  <a:pt x="86450" y="1634542"/>
                  <a:pt x="86450" y="1648888"/>
                  <a:pt x="86450" y="1648888"/>
                </a:cubicBezTo>
                <a:cubicBezTo>
                  <a:pt x="86450" y="1648888"/>
                  <a:pt x="72119" y="1648888"/>
                  <a:pt x="72119" y="1634542"/>
                </a:cubicBezTo>
                <a:cubicBezTo>
                  <a:pt x="72119" y="1634542"/>
                  <a:pt x="72119" y="1634542"/>
                  <a:pt x="72119" y="1632691"/>
                </a:cubicBezTo>
                <a:lnTo>
                  <a:pt x="72119" y="1625981"/>
                </a:lnTo>
                <a:lnTo>
                  <a:pt x="72119" y="1625287"/>
                </a:lnTo>
                <a:lnTo>
                  <a:pt x="72119" y="1619733"/>
                </a:lnTo>
                <a:cubicBezTo>
                  <a:pt x="72119" y="1605387"/>
                  <a:pt x="72119" y="1605387"/>
                  <a:pt x="57787" y="1605387"/>
                </a:cubicBezTo>
                <a:lnTo>
                  <a:pt x="61370" y="1605387"/>
                </a:lnTo>
                <a:lnTo>
                  <a:pt x="66073" y="1605387"/>
                </a:lnTo>
                <a:cubicBezTo>
                  <a:pt x="65401" y="1605387"/>
                  <a:pt x="65849" y="1605387"/>
                  <a:pt x="66745" y="1605387"/>
                </a:cubicBezTo>
                <a:lnTo>
                  <a:pt x="72119" y="1605387"/>
                </a:lnTo>
                <a:cubicBezTo>
                  <a:pt x="57787" y="1605387"/>
                  <a:pt x="57787" y="1605387"/>
                  <a:pt x="57787" y="1591041"/>
                </a:cubicBezTo>
                <a:lnTo>
                  <a:pt x="57787" y="1605387"/>
                </a:lnTo>
                <a:lnTo>
                  <a:pt x="52413" y="1605387"/>
                </a:lnTo>
                <a:cubicBezTo>
                  <a:pt x="51517" y="1605387"/>
                  <a:pt x="51069" y="1605387"/>
                  <a:pt x="51741" y="1605387"/>
                </a:cubicBezTo>
                <a:lnTo>
                  <a:pt x="43456" y="1605387"/>
                </a:lnTo>
                <a:lnTo>
                  <a:pt x="37909" y="1605387"/>
                </a:lnTo>
                <a:cubicBezTo>
                  <a:pt x="36984" y="1605387"/>
                  <a:pt x="36522" y="1605387"/>
                  <a:pt x="37215" y="1605387"/>
                </a:cubicBezTo>
                <a:lnTo>
                  <a:pt x="34904" y="1605387"/>
                </a:lnTo>
                <a:cubicBezTo>
                  <a:pt x="36984" y="1605387"/>
                  <a:pt x="28663" y="1605387"/>
                  <a:pt x="28663" y="1605387"/>
                </a:cubicBezTo>
                <a:cubicBezTo>
                  <a:pt x="28663" y="1605387"/>
                  <a:pt x="28663" y="1605387"/>
                  <a:pt x="28663" y="1603594"/>
                </a:cubicBezTo>
                <a:lnTo>
                  <a:pt x="28663" y="1597093"/>
                </a:lnTo>
                <a:lnTo>
                  <a:pt x="28663" y="1596421"/>
                </a:lnTo>
                <a:cubicBezTo>
                  <a:pt x="28663" y="1594627"/>
                  <a:pt x="28663" y="1591041"/>
                  <a:pt x="28663" y="1591041"/>
                </a:cubicBezTo>
                <a:cubicBezTo>
                  <a:pt x="28663" y="1591041"/>
                  <a:pt x="43456" y="1605387"/>
                  <a:pt x="28663" y="1591041"/>
                </a:cubicBezTo>
                <a:cubicBezTo>
                  <a:pt x="28663" y="1576695"/>
                  <a:pt x="28663" y="1576695"/>
                  <a:pt x="14331" y="1576695"/>
                </a:cubicBezTo>
                <a:lnTo>
                  <a:pt x="6046" y="1576695"/>
                </a:lnTo>
                <a:lnTo>
                  <a:pt x="5374" y="1576695"/>
                </a:lnTo>
                <a:lnTo>
                  <a:pt x="3583" y="1576695"/>
                </a:lnTo>
                <a:lnTo>
                  <a:pt x="0" y="1576695"/>
                </a:lnTo>
                <a:cubicBezTo>
                  <a:pt x="0" y="1561886"/>
                  <a:pt x="0" y="1561886"/>
                  <a:pt x="14331" y="1561886"/>
                </a:cubicBezTo>
                <a:lnTo>
                  <a:pt x="28663" y="1576695"/>
                </a:lnTo>
                <a:cubicBezTo>
                  <a:pt x="25080" y="1572992"/>
                  <a:pt x="23289" y="1570216"/>
                  <a:pt x="22393" y="1568133"/>
                </a:cubicBezTo>
                <a:cubicBezTo>
                  <a:pt x="24184" y="1568827"/>
                  <a:pt x="25080" y="1568365"/>
                  <a:pt x="25080" y="1567439"/>
                </a:cubicBezTo>
                <a:lnTo>
                  <a:pt x="21919" y="1565806"/>
                </a:lnTo>
                <a:lnTo>
                  <a:pt x="21497" y="1563737"/>
                </a:lnTo>
                <a:cubicBezTo>
                  <a:pt x="21497" y="1561886"/>
                  <a:pt x="21497" y="1561886"/>
                  <a:pt x="14331" y="1561886"/>
                </a:cubicBezTo>
                <a:lnTo>
                  <a:pt x="14331" y="1556506"/>
                </a:lnTo>
                <a:lnTo>
                  <a:pt x="14331" y="1555833"/>
                </a:lnTo>
                <a:lnTo>
                  <a:pt x="14331" y="1553592"/>
                </a:lnTo>
                <a:cubicBezTo>
                  <a:pt x="14331" y="1554264"/>
                  <a:pt x="14331" y="1553816"/>
                  <a:pt x="14331" y="1552919"/>
                </a:cubicBezTo>
                <a:lnTo>
                  <a:pt x="14331" y="1547539"/>
                </a:lnTo>
                <a:cubicBezTo>
                  <a:pt x="14331" y="1547539"/>
                  <a:pt x="14331" y="1547539"/>
                  <a:pt x="28663" y="1547539"/>
                </a:cubicBezTo>
                <a:lnTo>
                  <a:pt x="28663" y="1533193"/>
                </a:lnTo>
                <a:cubicBezTo>
                  <a:pt x="36060" y="1533193"/>
                  <a:pt x="39758" y="1533193"/>
                  <a:pt x="39758" y="1533193"/>
                </a:cubicBezTo>
                <a:lnTo>
                  <a:pt x="43456" y="1533193"/>
                </a:lnTo>
                <a:lnTo>
                  <a:pt x="43456" y="1518847"/>
                </a:lnTo>
                <a:lnTo>
                  <a:pt x="57787" y="1518847"/>
                </a:lnTo>
                <a:cubicBezTo>
                  <a:pt x="57787" y="1504038"/>
                  <a:pt x="72119" y="1518847"/>
                  <a:pt x="72119" y="1504038"/>
                </a:cubicBezTo>
                <a:cubicBezTo>
                  <a:pt x="86450" y="1504038"/>
                  <a:pt x="86450" y="1504038"/>
                  <a:pt x="86450" y="1489692"/>
                </a:cubicBezTo>
                <a:cubicBezTo>
                  <a:pt x="101243" y="1489692"/>
                  <a:pt x="101243" y="1475346"/>
                  <a:pt x="101243" y="1475346"/>
                </a:cubicBezTo>
                <a:lnTo>
                  <a:pt x="115575" y="1475346"/>
                </a:lnTo>
                <a:cubicBezTo>
                  <a:pt x="115575" y="1475346"/>
                  <a:pt x="115575" y="1478932"/>
                  <a:pt x="115575" y="1480726"/>
                </a:cubicBezTo>
                <a:lnTo>
                  <a:pt x="115575" y="1481398"/>
                </a:lnTo>
                <a:lnTo>
                  <a:pt x="115575" y="1489692"/>
                </a:lnTo>
                <a:cubicBezTo>
                  <a:pt x="115575" y="1489692"/>
                  <a:pt x="129906" y="1489692"/>
                  <a:pt x="115575" y="1475346"/>
                </a:cubicBezTo>
                <a:cubicBezTo>
                  <a:pt x="115575" y="1475346"/>
                  <a:pt x="129906" y="1475346"/>
                  <a:pt x="129906" y="1489692"/>
                </a:cubicBezTo>
                <a:cubicBezTo>
                  <a:pt x="129906" y="1489692"/>
                  <a:pt x="129906" y="1489692"/>
                  <a:pt x="129906" y="1491485"/>
                </a:cubicBezTo>
                <a:lnTo>
                  <a:pt x="129906" y="1497986"/>
                </a:lnTo>
                <a:cubicBezTo>
                  <a:pt x="129906" y="1497313"/>
                  <a:pt x="129906" y="1497762"/>
                  <a:pt x="129906" y="1498658"/>
                </a:cubicBezTo>
                <a:lnTo>
                  <a:pt x="129906" y="1504038"/>
                </a:lnTo>
                <a:lnTo>
                  <a:pt x="144237" y="1504038"/>
                </a:lnTo>
                <a:cubicBezTo>
                  <a:pt x="144237" y="1504038"/>
                  <a:pt x="140654" y="1500452"/>
                  <a:pt x="138863" y="1498658"/>
                </a:cubicBezTo>
                <a:lnTo>
                  <a:pt x="138335" y="1498129"/>
                </a:lnTo>
                <a:lnTo>
                  <a:pt x="129906" y="1489692"/>
                </a:lnTo>
                <a:lnTo>
                  <a:pt x="129906" y="1481398"/>
                </a:lnTo>
                <a:lnTo>
                  <a:pt x="129906" y="1480726"/>
                </a:lnTo>
                <a:lnTo>
                  <a:pt x="129906" y="1475346"/>
                </a:lnTo>
                <a:cubicBezTo>
                  <a:pt x="129906" y="1475346"/>
                  <a:pt x="144237" y="1475346"/>
                  <a:pt x="144237" y="1489692"/>
                </a:cubicBezTo>
                <a:cubicBezTo>
                  <a:pt x="144237" y="1489692"/>
                  <a:pt x="144237" y="1489692"/>
                  <a:pt x="146086" y="1489692"/>
                </a:cubicBezTo>
                <a:lnTo>
                  <a:pt x="155333" y="1489692"/>
                </a:lnTo>
                <a:lnTo>
                  <a:pt x="159031" y="1489692"/>
                </a:lnTo>
                <a:lnTo>
                  <a:pt x="159031" y="1475346"/>
                </a:lnTo>
                <a:lnTo>
                  <a:pt x="159031" y="1473552"/>
                </a:lnTo>
                <a:lnTo>
                  <a:pt x="159031" y="1460999"/>
                </a:lnTo>
                <a:lnTo>
                  <a:pt x="159031" y="1448041"/>
                </a:lnTo>
                <a:lnTo>
                  <a:pt x="159031" y="1446190"/>
                </a:lnTo>
                <a:cubicBezTo>
                  <a:pt x="166197" y="1446190"/>
                  <a:pt x="169779" y="1446190"/>
                  <a:pt x="171571" y="1446190"/>
                </a:cubicBezTo>
                <a:lnTo>
                  <a:pt x="173362" y="1446190"/>
                </a:lnTo>
                <a:lnTo>
                  <a:pt x="173362" y="1431844"/>
                </a:lnTo>
                <a:cubicBezTo>
                  <a:pt x="173362" y="1431844"/>
                  <a:pt x="173362" y="1431844"/>
                  <a:pt x="173362" y="1417498"/>
                </a:cubicBezTo>
                <a:cubicBezTo>
                  <a:pt x="173362" y="1417498"/>
                  <a:pt x="173362" y="1417498"/>
                  <a:pt x="173362" y="1403152"/>
                </a:cubicBezTo>
                <a:cubicBezTo>
                  <a:pt x="173362" y="1403152"/>
                  <a:pt x="173362" y="1403152"/>
                  <a:pt x="173362" y="1401301"/>
                </a:cubicBezTo>
                <a:lnTo>
                  <a:pt x="173362" y="1390194"/>
                </a:lnTo>
                <a:lnTo>
                  <a:pt x="173362" y="1388343"/>
                </a:lnTo>
                <a:lnTo>
                  <a:pt x="187693" y="1388343"/>
                </a:lnTo>
                <a:lnTo>
                  <a:pt x="187693" y="1373997"/>
                </a:lnTo>
                <a:lnTo>
                  <a:pt x="187693" y="1359650"/>
                </a:lnTo>
                <a:lnTo>
                  <a:pt x="187693" y="1345304"/>
                </a:lnTo>
                <a:lnTo>
                  <a:pt x="202025" y="1345304"/>
                </a:lnTo>
                <a:lnTo>
                  <a:pt x="202025" y="1330495"/>
                </a:lnTo>
                <a:cubicBezTo>
                  <a:pt x="202025" y="1330495"/>
                  <a:pt x="202025" y="1330495"/>
                  <a:pt x="202025" y="1316149"/>
                </a:cubicBezTo>
                <a:lnTo>
                  <a:pt x="202025" y="1301803"/>
                </a:lnTo>
                <a:cubicBezTo>
                  <a:pt x="202025" y="1301803"/>
                  <a:pt x="202025" y="1301803"/>
                  <a:pt x="203874" y="1301803"/>
                </a:cubicBezTo>
                <a:lnTo>
                  <a:pt x="210577" y="1301803"/>
                </a:lnTo>
                <a:cubicBezTo>
                  <a:pt x="209884" y="1301803"/>
                  <a:pt x="210346" y="1301803"/>
                  <a:pt x="211271" y="1301803"/>
                </a:cubicBezTo>
                <a:lnTo>
                  <a:pt x="216818" y="1301803"/>
                </a:lnTo>
                <a:cubicBezTo>
                  <a:pt x="216818" y="1301803"/>
                  <a:pt x="216818" y="1301803"/>
                  <a:pt x="216818" y="1287457"/>
                </a:cubicBezTo>
                <a:cubicBezTo>
                  <a:pt x="216818" y="1287457"/>
                  <a:pt x="216818" y="1287457"/>
                  <a:pt x="216818" y="1272648"/>
                </a:cubicBezTo>
                <a:cubicBezTo>
                  <a:pt x="216818" y="1272648"/>
                  <a:pt x="216818" y="1272648"/>
                  <a:pt x="216818" y="1258301"/>
                </a:cubicBezTo>
                <a:cubicBezTo>
                  <a:pt x="216818" y="1258301"/>
                  <a:pt x="216818" y="1258301"/>
                  <a:pt x="216818" y="1243955"/>
                </a:cubicBezTo>
                <a:cubicBezTo>
                  <a:pt x="231149" y="1243955"/>
                  <a:pt x="216818" y="1243955"/>
                  <a:pt x="231149" y="1243955"/>
                </a:cubicBezTo>
                <a:lnTo>
                  <a:pt x="231149" y="1229609"/>
                </a:lnTo>
                <a:cubicBezTo>
                  <a:pt x="231149" y="1229609"/>
                  <a:pt x="231149" y="1229609"/>
                  <a:pt x="231149" y="1214800"/>
                </a:cubicBezTo>
                <a:lnTo>
                  <a:pt x="231149" y="1200454"/>
                </a:lnTo>
                <a:lnTo>
                  <a:pt x="231149" y="1186108"/>
                </a:lnTo>
                <a:cubicBezTo>
                  <a:pt x="245481" y="1186108"/>
                  <a:pt x="245481" y="1186108"/>
                  <a:pt x="245481" y="1186108"/>
                </a:cubicBezTo>
                <a:lnTo>
                  <a:pt x="245481" y="1171761"/>
                </a:lnTo>
                <a:lnTo>
                  <a:pt x="245481" y="1156952"/>
                </a:lnTo>
                <a:cubicBezTo>
                  <a:pt x="259812" y="1156952"/>
                  <a:pt x="245481" y="1142606"/>
                  <a:pt x="245481" y="1142606"/>
                </a:cubicBezTo>
                <a:lnTo>
                  <a:pt x="259812" y="1142606"/>
                </a:lnTo>
                <a:cubicBezTo>
                  <a:pt x="259812" y="1142606"/>
                  <a:pt x="259812" y="1142606"/>
                  <a:pt x="259812" y="1128260"/>
                </a:cubicBezTo>
                <a:lnTo>
                  <a:pt x="259812" y="1113914"/>
                </a:lnTo>
                <a:lnTo>
                  <a:pt x="259812" y="1099105"/>
                </a:lnTo>
                <a:lnTo>
                  <a:pt x="274606" y="1099105"/>
                </a:lnTo>
                <a:cubicBezTo>
                  <a:pt x="274606" y="1099105"/>
                  <a:pt x="274606" y="1099105"/>
                  <a:pt x="274606" y="1084759"/>
                </a:cubicBezTo>
                <a:cubicBezTo>
                  <a:pt x="274606" y="1084759"/>
                  <a:pt x="274606" y="1084759"/>
                  <a:pt x="274606" y="1070412"/>
                </a:cubicBezTo>
                <a:lnTo>
                  <a:pt x="288937" y="1056066"/>
                </a:lnTo>
                <a:cubicBezTo>
                  <a:pt x="288937" y="1056066"/>
                  <a:pt x="288937" y="1056066"/>
                  <a:pt x="288937" y="1041257"/>
                </a:cubicBezTo>
                <a:lnTo>
                  <a:pt x="288937" y="1026911"/>
                </a:lnTo>
                <a:cubicBezTo>
                  <a:pt x="288937" y="1026911"/>
                  <a:pt x="288937" y="1026911"/>
                  <a:pt x="303268" y="1026911"/>
                </a:cubicBezTo>
                <a:cubicBezTo>
                  <a:pt x="288937" y="1012565"/>
                  <a:pt x="303268" y="1012565"/>
                  <a:pt x="303268" y="1012565"/>
                </a:cubicBezTo>
                <a:cubicBezTo>
                  <a:pt x="303268" y="1012565"/>
                  <a:pt x="303268" y="1012565"/>
                  <a:pt x="303268" y="998219"/>
                </a:cubicBezTo>
                <a:lnTo>
                  <a:pt x="303268" y="983410"/>
                </a:lnTo>
                <a:lnTo>
                  <a:pt x="317599" y="983410"/>
                </a:lnTo>
                <a:lnTo>
                  <a:pt x="317599" y="969063"/>
                </a:lnTo>
                <a:cubicBezTo>
                  <a:pt x="317599" y="969063"/>
                  <a:pt x="317599" y="969063"/>
                  <a:pt x="317599" y="954717"/>
                </a:cubicBezTo>
                <a:cubicBezTo>
                  <a:pt x="317599" y="954717"/>
                  <a:pt x="321298" y="954717"/>
                  <a:pt x="323147" y="954717"/>
                </a:cubicBezTo>
                <a:lnTo>
                  <a:pt x="323840" y="954717"/>
                </a:lnTo>
                <a:lnTo>
                  <a:pt x="332393" y="954717"/>
                </a:lnTo>
                <a:lnTo>
                  <a:pt x="340678" y="954717"/>
                </a:lnTo>
                <a:cubicBezTo>
                  <a:pt x="340006" y="954717"/>
                  <a:pt x="340454" y="954717"/>
                  <a:pt x="341350" y="954717"/>
                </a:cubicBezTo>
                <a:lnTo>
                  <a:pt x="346724" y="954717"/>
                </a:lnTo>
                <a:lnTo>
                  <a:pt x="346724" y="940371"/>
                </a:lnTo>
                <a:cubicBezTo>
                  <a:pt x="346724" y="925562"/>
                  <a:pt x="346724" y="925562"/>
                  <a:pt x="361055" y="925562"/>
                </a:cubicBezTo>
                <a:lnTo>
                  <a:pt x="359264" y="925562"/>
                </a:lnTo>
                <a:lnTo>
                  <a:pt x="350307" y="925562"/>
                </a:lnTo>
                <a:lnTo>
                  <a:pt x="346724" y="925562"/>
                </a:lnTo>
                <a:lnTo>
                  <a:pt x="346724" y="911216"/>
                </a:lnTo>
                <a:cubicBezTo>
                  <a:pt x="346724" y="896870"/>
                  <a:pt x="346724" y="896870"/>
                  <a:pt x="361055" y="896870"/>
                </a:cubicBezTo>
                <a:lnTo>
                  <a:pt x="361055" y="905164"/>
                </a:lnTo>
                <a:cubicBezTo>
                  <a:pt x="361055" y="903146"/>
                  <a:pt x="361055" y="911216"/>
                  <a:pt x="361055" y="911216"/>
                </a:cubicBezTo>
                <a:cubicBezTo>
                  <a:pt x="361055" y="911216"/>
                  <a:pt x="375387" y="911216"/>
                  <a:pt x="361055" y="896870"/>
                </a:cubicBezTo>
                <a:lnTo>
                  <a:pt x="361055" y="882523"/>
                </a:lnTo>
                <a:cubicBezTo>
                  <a:pt x="361055" y="882523"/>
                  <a:pt x="369117" y="882523"/>
                  <a:pt x="367101" y="882523"/>
                </a:cubicBezTo>
                <a:lnTo>
                  <a:pt x="375387" y="882523"/>
                </a:lnTo>
                <a:cubicBezTo>
                  <a:pt x="375387" y="896870"/>
                  <a:pt x="361055" y="896870"/>
                  <a:pt x="375387" y="896870"/>
                </a:cubicBezTo>
                <a:lnTo>
                  <a:pt x="375387" y="882523"/>
                </a:lnTo>
                <a:cubicBezTo>
                  <a:pt x="375387" y="882523"/>
                  <a:pt x="375387" y="882523"/>
                  <a:pt x="390180" y="882523"/>
                </a:cubicBezTo>
                <a:cubicBezTo>
                  <a:pt x="390180" y="882523"/>
                  <a:pt x="390180" y="882523"/>
                  <a:pt x="390180" y="867714"/>
                </a:cubicBezTo>
                <a:cubicBezTo>
                  <a:pt x="382784" y="867714"/>
                  <a:pt x="379085" y="867714"/>
                  <a:pt x="379085" y="867714"/>
                </a:cubicBezTo>
                <a:lnTo>
                  <a:pt x="375387" y="867714"/>
                </a:lnTo>
                <a:cubicBezTo>
                  <a:pt x="375387" y="867714"/>
                  <a:pt x="375387" y="867714"/>
                  <a:pt x="375387" y="853368"/>
                </a:cubicBezTo>
                <a:lnTo>
                  <a:pt x="390180" y="853368"/>
                </a:lnTo>
                <a:lnTo>
                  <a:pt x="390180" y="839022"/>
                </a:lnTo>
                <a:cubicBezTo>
                  <a:pt x="390180" y="839022"/>
                  <a:pt x="404511" y="839022"/>
                  <a:pt x="390180" y="824676"/>
                </a:cubicBezTo>
                <a:lnTo>
                  <a:pt x="404511" y="824676"/>
                </a:lnTo>
                <a:cubicBezTo>
                  <a:pt x="404511" y="824676"/>
                  <a:pt x="404511" y="824676"/>
                  <a:pt x="404511" y="809867"/>
                </a:cubicBezTo>
                <a:cubicBezTo>
                  <a:pt x="418843" y="809867"/>
                  <a:pt x="418843" y="809867"/>
                  <a:pt x="418843" y="795521"/>
                </a:cubicBezTo>
                <a:lnTo>
                  <a:pt x="418843" y="797314"/>
                </a:lnTo>
                <a:lnTo>
                  <a:pt x="418843" y="800901"/>
                </a:lnTo>
                <a:cubicBezTo>
                  <a:pt x="418843" y="801797"/>
                  <a:pt x="418843" y="802245"/>
                  <a:pt x="418843" y="801573"/>
                </a:cubicBezTo>
                <a:lnTo>
                  <a:pt x="418843" y="809867"/>
                </a:lnTo>
                <a:lnTo>
                  <a:pt x="433174" y="809867"/>
                </a:lnTo>
                <a:lnTo>
                  <a:pt x="433174" y="795521"/>
                </a:lnTo>
                <a:lnTo>
                  <a:pt x="418843" y="795521"/>
                </a:lnTo>
                <a:cubicBezTo>
                  <a:pt x="418843" y="795521"/>
                  <a:pt x="418843" y="795521"/>
                  <a:pt x="418843" y="781174"/>
                </a:cubicBezTo>
                <a:cubicBezTo>
                  <a:pt x="418843" y="781174"/>
                  <a:pt x="418843" y="781174"/>
                  <a:pt x="418843" y="779381"/>
                </a:cubicBezTo>
                <a:lnTo>
                  <a:pt x="418843" y="772881"/>
                </a:lnTo>
                <a:cubicBezTo>
                  <a:pt x="418843" y="774898"/>
                  <a:pt x="418843" y="766828"/>
                  <a:pt x="418843" y="766828"/>
                </a:cubicBezTo>
                <a:lnTo>
                  <a:pt x="413469" y="766828"/>
                </a:lnTo>
                <a:cubicBezTo>
                  <a:pt x="412573" y="766828"/>
                  <a:pt x="412125" y="766828"/>
                  <a:pt x="412797" y="766828"/>
                </a:cubicBezTo>
                <a:lnTo>
                  <a:pt x="404511" y="766828"/>
                </a:lnTo>
                <a:lnTo>
                  <a:pt x="404511" y="752019"/>
                </a:lnTo>
                <a:cubicBezTo>
                  <a:pt x="404511" y="737673"/>
                  <a:pt x="390180" y="752019"/>
                  <a:pt x="404511" y="737673"/>
                </a:cubicBezTo>
                <a:lnTo>
                  <a:pt x="390180" y="737673"/>
                </a:lnTo>
                <a:lnTo>
                  <a:pt x="390180" y="723327"/>
                </a:lnTo>
                <a:lnTo>
                  <a:pt x="383708" y="723327"/>
                </a:lnTo>
                <a:cubicBezTo>
                  <a:pt x="380934" y="723327"/>
                  <a:pt x="386482" y="723327"/>
                  <a:pt x="375387" y="723327"/>
                </a:cubicBezTo>
                <a:lnTo>
                  <a:pt x="375387" y="708980"/>
                </a:lnTo>
                <a:cubicBezTo>
                  <a:pt x="375387" y="708980"/>
                  <a:pt x="361055" y="708980"/>
                  <a:pt x="375387" y="694171"/>
                </a:cubicBezTo>
                <a:cubicBezTo>
                  <a:pt x="375387" y="694171"/>
                  <a:pt x="375387" y="694171"/>
                  <a:pt x="373596" y="694171"/>
                </a:cubicBezTo>
                <a:lnTo>
                  <a:pt x="367101" y="694171"/>
                </a:lnTo>
                <a:lnTo>
                  <a:pt x="366430" y="694171"/>
                </a:lnTo>
                <a:cubicBezTo>
                  <a:pt x="364638" y="694171"/>
                  <a:pt x="361055" y="694171"/>
                  <a:pt x="361055" y="694171"/>
                </a:cubicBezTo>
                <a:cubicBezTo>
                  <a:pt x="375387" y="679825"/>
                  <a:pt x="361055" y="694171"/>
                  <a:pt x="361055" y="679825"/>
                </a:cubicBezTo>
                <a:lnTo>
                  <a:pt x="361055" y="665479"/>
                </a:lnTo>
                <a:cubicBezTo>
                  <a:pt x="353890" y="665479"/>
                  <a:pt x="350307" y="665479"/>
                  <a:pt x="350307" y="665479"/>
                </a:cubicBezTo>
                <a:lnTo>
                  <a:pt x="346724" y="665479"/>
                </a:lnTo>
                <a:lnTo>
                  <a:pt x="346724" y="651133"/>
                </a:lnTo>
                <a:cubicBezTo>
                  <a:pt x="346724" y="636324"/>
                  <a:pt x="346724" y="636324"/>
                  <a:pt x="332393" y="636324"/>
                </a:cubicBezTo>
                <a:lnTo>
                  <a:pt x="332393" y="621978"/>
                </a:lnTo>
                <a:lnTo>
                  <a:pt x="321298" y="621978"/>
                </a:lnTo>
                <a:lnTo>
                  <a:pt x="317599" y="621978"/>
                </a:lnTo>
                <a:cubicBezTo>
                  <a:pt x="317599" y="621978"/>
                  <a:pt x="317599" y="621978"/>
                  <a:pt x="317599" y="607631"/>
                </a:cubicBezTo>
                <a:lnTo>
                  <a:pt x="317599" y="599338"/>
                </a:lnTo>
                <a:cubicBezTo>
                  <a:pt x="317599" y="601355"/>
                  <a:pt x="317599" y="593285"/>
                  <a:pt x="317599" y="593285"/>
                </a:cubicBezTo>
                <a:cubicBezTo>
                  <a:pt x="317599" y="578476"/>
                  <a:pt x="303268" y="593285"/>
                  <a:pt x="303268" y="578476"/>
                </a:cubicBezTo>
                <a:lnTo>
                  <a:pt x="303268" y="564130"/>
                </a:lnTo>
                <a:cubicBezTo>
                  <a:pt x="303268" y="564130"/>
                  <a:pt x="303268" y="564130"/>
                  <a:pt x="301477" y="564130"/>
                </a:cubicBezTo>
                <a:lnTo>
                  <a:pt x="294983" y="564130"/>
                </a:lnTo>
                <a:lnTo>
                  <a:pt x="294311" y="564130"/>
                </a:lnTo>
                <a:cubicBezTo>
                  <a:pt x="292520" y="564130"/>
                  <a:pt x="288937" y="564130"/>
                  <a:pt x="288937" y="564130"/>
                </a:cubicBezTo>
                <a:cubicBezTo>
                  <a:pt x="288937" y="564130"/>
                  <a:pt x="303268" y="549784"/>
                  <a:pt x="288937" y="549784"/>
                </a:cubicBezTo>
                <a:lnTo>
                  <a:pt x="288937" y="535438"/>
                </a:lnTo>
                <a:cubicBezTo>
                  <a:pt x="288937" y="535438"/>
                  <a:pt x="288937" y="535438"/>
                  <a:pt x="287146" y="535438"/>
                </a:cubicBezTo>
                <a:lnTo>
                  <a:pt x="280652" y="535438"/>
                </a:lnTo>
                <a:lnTo>
                  <a:pt x="279980" y="535438"/>
                </a:lnTo>
                <a:cubicBezTo>
                  <a:pt x="278189" y="535438"/>
                  <a:pt x="274606" y="535438"/>
                  <a:pt x="274606" y="535438"/>
                </a:cubicBezTo>
                <a:cubicBezTo>
                  <a:pt x="274606" y="535438"/>
                  <a:pt x="274606" y="535438"/>
                  <a:pt x="274606" y="520629"/>
                </a:cubicBezTo>
                <a:cubicBezTo>
                  <a:pt x="274606" y="520629"/>
                  <a:pt x="259812" y="520629"/>
                  <a:pt x="274606" y="506282"/>
                </a:cubicBezTo>
                <a:cubicBezTo>
                  <a:pt x="259812" y="506282"/>
                  <a:pt x="274606" y="506282"/>
                  <a:pt x="259812" y="506282"/>
                </a:cubicBezTo>
                <a:lnTo>
                  <a:pt x="259812" y="491936"/>
                </a:lnTo>
                <a:lnTo>
                  <a:pt x="259812" y="477590"/>
                </a:lnTo>
                <a:lnTo>
                  <a:pt x="251527" y="477590"/>
                </a:lnTo>
                <a:cubicBezTo>
                  <a:pt x="252199" y="477590"/>
                  <a:pt x="251751" y="477590"/>
                  <a:pt x="250855" y="477590"/>
                </a:cubicBezTo>
                <a:cubicBezTo>
                  <a:pt x="249064" y="477590"/>
                  <a:pt x="245481" y="477590"/>
                  <a:pt x="245481" y="477590"/>
                </a:cubicBezTo>
                <a:lnTo>
                  <a:pt x="245481" y="462781"/>
                </a:lnTo>
                <a:lnTo>
                  <a:pt x="245481" y="448435"/>
                </a:lnTo>
                <a:cubicBezTo>
                  <a:pt x="231149" y="448435"/>
                  <a:pt x="231149" y="448435"/>
                  <a:pt x="231149" y="434089"/>
                </a:cubicBezTo>
                <a:lnTo>
                  <a:pt x="239435" y="434089"/>
                </a:lnTo>
                <a:cubicBezTo>
                  <a:pt x="238763" y="434089"/>
                  <a:pt x="239211" y="434089"/>
                  <a:pt x="240107" y="434089"/>
                </a:cubicBezTo>
                <a:lnTo>
                  <a:pt x="245481" y="434089"/>
                </a:lnTo>
                <a:cubicBezTo>
                  <a:pt x="245481" y="434089"/>
                  <a:pt x="245481" y="434089"/>
                  <a:pt x="245481" y="419742"/>
                </a:cubicBezTo>
                <a:lnTo>
                  <a:pt x="253766" y="419742"/>
                </a:lnTo>
                <a:cubicBezTo>
                  <a:pt x="253094" y="419742"/>
                  <a:pt x="253542" y="419742"/>
                  <a:pt x="254438" y="419742"/>
                </a:cubicBezTo>
                <a:lnTo>
                  <a:pt x="256229" y="419742"/>
                </a:lnTo>
                <a:lnTo>
                  <a:pt x="259812" y="419742"/>
                </a:lnTo>
                <a:cubicBezTo>
                  <a:pt x="259812" y="419742"/>
                  <a:pt x="259812" y="419742"/>
                  <a:pt x="259812" y="404933"/>
                </a:cubicBezTo>
                <a:cubicBezTo>
                  <a:pt x="259812" y="404933"/>
                  <a:pt x="259812" y="390587"/>
                  <a:pt x="274606" y="390587"/>
                </a:cubicBezTo>
                <a:lnTo>
                  <a:pt x="274606" y="392380"/>
                </a:lnTo>
                <a:lnTo>
                  <a:pt x="274606" y="404933"/>
                </a:lnTo>
                <a:cubicBezTo>
                  <a:pt x="274606" y="419742"/>
                  <a:pt x="274606" y="419742"/>
                  <a:pt x="288937" y="404933"/>
                </a:cubicBezTo>
                <a:cubicBezTo>
                  <a:pt x="274606" y="404933"/>
                  <a:pt x="288937" y="404933"/>
                  <a:pt x="288937" y="390587"/>
                </a:cubicBezTo>
                <a:lnTo>
                  <a:pt x="276397" y="390587"/>
                </a:lnTo>
                <a:cubicBezTo>
                  <a:pt x="274606" y="390587"/>
                  <a:pt x="274606" y="390587"/>
                  <a:pt x="274606" y="390587"/>
                </a:cubicBezTo>
                <a:cubicBezTo>
                  <a:pt x="274606" y="390587"/>
                  <a:pt x="274606" y="390587"/>
                  <a:pt x="274606" y="376241"/>
                </a:cubicBezTo>
                <a:lnTo>
                  <a:pt x="288937" y="376241"/>
                </a:lnTo>
                <a:cubicBezTo>
                  <a:pt x="303268" y="376241"/>
                  <a:pt x="303268" y="376241"/>
                  <a:pt x="303268" y="390587"/>
                </a:cubicBezTo>
                <a:lnTo>
                  <a:pt x="303268" y="404933"/>
                </a:lnTo>
                <a:lnTo>
                  <a:pt x="303268" y="419742"/>
                </a:lnTo>
                <a:lnTo>
                  <a:pt x="317599" y="404933"/>
                </a:lnTo>
                <a:cubicBezTo>
                  <a:pt x="317599" y="404933"/>
                  <a:pt x="317599" y="404933"/>
                  <a:pt x="303268" y="404933"/>
                </a:cubicBezTo>
                <a:cubicBezTo>
                  <a:pt x="303268" y="390587"/>
                  <a:pt x="317599" y="390587"/>
                  <a:pt x="303268" y="390587"/>
                </a:cubicBezTo>
                <a:cubicBezTo>
                  <a:pt x="303268" y="390587"/>
                  <a:pt x="303268" y="390587"/>
                  <a:pt x="303268" y="376241"/>
                </a:cubicBezTo>
                <a:cubicBezTo>
                  <a:pt x="303268" y="376241"/>
                  <a:pt x="303268" y="376241"/>
                  <a:pt x="288937" y="376241"/>
                </a:cubicBezTo>
                <a:lnTo>
                  <a:pt x="288937" y="361895"/>
                </a:lnTo>
                <a:lnTo>
                  <a:pt x="288937" y="347086"/>
                </a:lnTo>
                <a:cubicBezTo>
                  <a:pt x="288937" y="347086"/>
                  <a:pt x="288937" y="347086"/>
                  <a:pt x="303268" y="347086"/>
                </a:cubicBezTo>
                <a:lnTo>
                  <a:pt x="303268" y="345292"/>
                </a:lnTo>
                <a:cubicBezTo>
                  <a:pt x="303268" y="343499"/>
                  <a:pt x="303268" y="339913"/>
                  <a:pt x="303268" y="332740"/>
                </a:cubicBezTo>
                <a:lnTo>
                  <a:pt x="317599" y="332740"/>
                </a:lnTo>
                <a:cubicBezTo>
                  <a:pt x="317599" y="332740"/>
                  <a:pt x="317599" y="332740"/>
                  <a:pt x="317599" y="347086"/>
                </a:cubicBezTo>
                <a:cubicBezTo>
                  <a:pt x="317599" y="347086"/>
                  <a:pt x="317599" y="347086"/>
                  <a:pt x="317599" y="361895"/>
                </a:cubicBezTo>
                <a:cubicBezTo>
                  <a:pt x="317599" y="361895"/>
                  <a:pt x="317599" y="361895"/>
                  <a:pt x="332393" y="361895"/>
                </a:cubicBezTo>
                <a:cubicBezTo>
                  <a:pt x="317599" y="376241"/>
                  <a:pt x="332393" y="376241"/>
                  <a:pt x="332393" y="376241"/>
                </a:cubicBezTo>
                <a:cubicBezTo>
                  <a:pt x="332393" y="361895"/>
                  <a:pt x="332393" y="361895"/>
                  <a:pt x="346724" y="361895"/>
                </a:cubicBezTo>
                <a:cubicBezTo>
                  <a:pt x="346724" y="361895"/>
                  <a:pt x="346724" y="361895"/>
                  <a:pt x="332393" y="361895"/>
                </a:cubicBezTo>
                <a:lnTo>
                  <a:pt x="332393" y="347086"/>
                </a:lnTo>
                <a:cubicBezTo>
                  <a:pt x="332393" y="347086"/>
                  <a:pt x="332393" y="347086"/>
                  <a:pt x="332393" y="332740"/>
                </a:cubicBezTo>
                <a:cubicBezTo>
                  <a:pt x="332393" y="332740"/>
                  <a:pt x="332393" y="332740"/>
                  <a:pt x="317599" y="332740"/>
                </a:cubicBezTo>
                <a:cubicBezTo>
                  <a:pt x="317599" y="318393"/>
                  <a:pt x="317599" y="318393"/>
                  <a:pt x="332393" y="318393"/>
                </a:cubicBezTo>
                <a:cubicBezTo>
                  <a:pt x="317599" y="318393"/>
                  <a:pt x="317599" y="318393"/>
                  <a:pt x="332393" y="304047"/>
                </a:cubicBezTo>
                <a:cubicBezTo>
                  <a:pt x="346724" y="304047"/>
                  <a:pt x="346724" y="304047"/>
                  <a:pt x="346724" y="289238"/>
                </a:cubicBezTo>
                <a:cubicBezTo>
                  <a:pt x="346724" y="289238"/>
                  <a:pt x="346724" y="289238"/>
                  <a:pt x="361055" y="289238"/>
                </a:cubicBezTo>
                <a:lnTo>
                  <a:pt x="375387" y="289238"/>
                </a:lnTo>
                <a:cubicBezTo>
                  <a:pt x="375387" y="304047"/>
                  <a:pt x="375387" y="304047"/>
                  <a:pt x="361055" y="304047"/>
                </a:cubicBezTo>
                <a:cubicBezTo>
                  <a:pt x="361055" y="304047"/>
                  <a:pt x="361055" y="304047"/>
                  <a:pt x="375387" y="304047"/>
                </a:cubicBezTo>
                <a:cubicBezTo>
                  <a:pt x="361055" y="304047"/>
                  <a:pt x="361055" y="304047"/>
                  <a:pt x="361055" y="318393"/>
                </a:cubicBezTo>
                <a:cubicBezTo>
                  <a:pt x="375387" y="318393"/>
                  <a:pt x="375387" y="304047"/>
                  <a:pt x="375387" y="304047"/>
                </a:cubicBezTo>
                <a:lnTo>
                  <a:pt x="379085" y="304047"/>
                </a:lnTo>
                <a:lnTo>
                  <a:pt x="383939" y="304047"/>
                </a:lnTo>
                <a:cubicBezTo>
                  <a:pt x="383246" y="304047"/>
                  <a:pt x="383708" y="304047"/>
                  <a:pt x="384633" y="304047"/>
                </a:cubicBezTo>
                <a:lnTo>
                  <a:pt x="390180" y="304047"/>
                </a:lnTo>
                <a:cubicBezTo>
                  <a:pt x="390180" y="304047"/>
                  <a:pt x="390180" y="304047"/>
                  <a:pt x="390180" y="318393"/>
                </a:cubicBezTo>
                <a:cubicBezTo>
                  <a:pt x="390180" y="318393"/>
                  <a:pt x="390180" y="318393"/>
                  <a:pt x="391971" y="318393"/>
                </a:cubicBezTo>
                <a:lnTo>
                  <a:pt x="402720" y="318393"/>
                </a:lnTo>
                <a:cubicBezTo>
                  <a:pt x="404511" y="318393"/>
                  <a:pt x="404511" y="318393"/>
                  <a:pt x="404511" y="318393"/>
                </a:cubicBezTo>
                <a:lnTo>
                  <a:pt x="404511" y="304047"/>
                </a:lnTo>
                <a:lnTo>
                  <a:pt x="418843" y="304047"/>
                </a:lnTo>
                <a:lnTo>
                  <a:pt x="433174" y="304047"/>
                </a:lnTo>
                <a:cubicBezTo>
                  <a:pt x="418843" y="304047"/>
                  <a:pt x="433174" y="304047"/>
                  <a:pt x="433174" y="289238"/>
                </a:cubicBezTo>
                <a:lnTo>
                  <a:pt x="418843" y="289238"/>
                </a:lnTo>
                <a:cubicBezTo>
                  <a:pt x="418843" y="289238"/>
                  <a:pt x="418843" y="289238"/>
                  <a:pt x="418843" y="274892"/>
                </a:cubicBezTo>
                <a:cubicBezTo>
                  <a:pt x="418843" y="274892"/>
                  <a:pt x="418843" y="274892"/>
                  <a:pt x="418843" y="260546"/>
                </a:cubicBezTo>
                <a:lnTo>
                  <a:pt x="433174" y="260546"/>
                </a:lnTo>
                <a:cubicBezTo>
                  <a:pt x="433174" y="260546"/>
                  <a:pt x="433174" y="260546"/>
                  <a:pt x="435023" y="260546"/>
                </a:cubicBezTo>
                <a:lnTo>
                  <a:pt x="447968" y="260546"/>
                </a:lnTo>
                <a:cubicBezTo>
                  <a:pt x="447968" y="260546"/>
                  <a:pt x="447968" y="260546"/>
                  <a:pt x="449759" y="260546"/>
                </a:cubicBezTo>
                <a:lnTo>
                  <a:pt x="460508" y="260546"/>
                </a:lnTo>
                <a:lnTo>
                  <a:pt x="462299" y="260546"/>
                </a:lnTo>
                <a:cubicBezTo>
                  <a:pt x="447968" y="260546"/>
                  <a:pt x="447968" y="260546"/>
                  <a:pt x="447968" y="274892"/>
                </a:cubicBezTo>
                <a:cubicBezTo>
                  <a:pt x="447968" y="289238"/>
                  <a:pt x="433174" y="289238"/>
                  <a:pt x="447968" y="289238"/>
                </a:cubicBezTo>
                <a:cubicBezTo>
                  <a:pt x="447968" y="289238"/>
                  <a:pt x="447968" y="289238"/>
                  <a:pt x="447968" y="274892"/>
                </a:cubicBezTo>
                <a:cubicBezTo>
                  <a:pt x="462299" y="274892"/>
                  <a:pt x="462299" y="274892"/>
                  <a:pt x="462299" y="260546"/>
                </a:cubicBezTo>
                <a:cubicBezTo>
                  <a:pt x="476630" y="260546"/>
                  <a:pt x="476630" y="260546"/>
                  <a:pt x="490961" y="246200"/>
                </a:cubicBezTo>
                <a:lnTo>
                  <a:pt x="505755" y="246200"/>
                </a:lnTo>
                <a:lnTo>
                  <a:pt x="505755" y="260546"/>
                </a:lnTo>
                <a:cubicBezTo>
                  <a:pt x="520086" y="260546"/>
                  <a:pt x="505755" y="246200"/>
                  <a:pt x="520086" y="246200"/>
                </a:cubicBezTo>
                <a:cubicBezTo>
                  <a:pt x="520086" y="231391"/>
                  <a:pt x="534417" y="231391"/>
                  <a:pt x="534417" y="231391"/>
                </a:cubicBezTo>
                <a:cubicBezTo>
                  <a:pt x="534417" y="231391"/>
                  <a:pt x="534417" y="231391"/>
                  <a:pt x="548749" y="231391"/>
                </a:cubicBezTo>
                <a:lnTo>
                  <a:pt x="548749" y="217044"/>
                </a:lnTo>
                <a:cubicBezTo>
                  <a:pt x="548749" y="217044"/>
                  <a:pt x="557070" y="217044"/>
                  <a:pt x="554990" y="217044"/>
                </a:cubicBezTo>
                <a:lnTo>
                  <a:pt x="563542" y="217044"/>
                </a:lnTo>
                <a:cubicBezTo>
                  <a:pt x="563542" y="217044"/>
                  <a:pt x="577874" y="217044"/>
                  <a:pt x="577874" y="202698"/>
                </a:cubicBezTo>
                <a:cubicBezTo>
                  <a:pt x="577874" y="202698"/>
                  <a:pt x="577874" y="202698"/>
                  <a:pt x="577874" y="217044"/>
                </a:cubicBezTo>
                <a:cubicBezTo>
                  <a:pt x="577874" y="202698"/>
                  <a:pt x="577874" y="202698"/>
                  <a:pt x="592205" y="202698"/>
                </a:cubicBezTo>
                <a:lnTo>
                  <a:pt x="592205" y="188352"/>
                </a:lnTo>
                <a:lnTo>
                  <a:pt x="606536" y="188352"/>
                </a:lnTo>
                <a:lnTo>
                  <a:pt x="606536" y="173543"/>
                </a:lnTo>
                <a:cubicBezTo>
                  <a:pt x="621330" y="173543"/>
                  <a:pt x="621330" y="173543"/>
                  <a:pt x="621330" y="188352"/>
                </a:cubicBezTo>
                <a:cubicBezTo>
                  <a:pt x="621330" y="188352"/>
                  <a:pt x="621330" y="188352"/>
                  <a:pt x="623121" y="188352"/>
                </a:cubicBezTo>
                <a:lnTo>
                  <a:pt x="635661" y="188352"/>
                </a:lnTo>
                <a:lnTo>
                  <a:pt x="621330" y="202698"/>
                </a:lnTo>
                <a:lnTo>
                  <a:pt x="621330" y="217044"/>
                </a:lnTo>
                <a:cubicBezTo>
                  <a:pt x="621330" y="231391"/>
                  <a:pt x="621330" y="231391"/>
                  <a:pt x="606536" y="231391"/>
                </a:cubicBezTo>
                <a:cubicBezTo>
                  <a:pt x="606536" y="231391"/>
                  <a:pt x="598475" y="231391"/>
                  <a:pt x="600490" y="231391"/>
                </a:cubicBezTo>
                <a:lnTo>
                  <a:pt x="592205" y="231391"/>
                </a:lnTo>
                <a:cubicBezTo>
                  <a:pt x="592205" y="231391"/>
                  <a:pt x="592205" y="231391"/>
                  <a:pt x="606536" y="217044"/>
                </a:cubicBezTo>
                <a:lnTo>
                  <a:pt x="604745" y="217044"/>
                </a:lnTo>
                <a:cubicBezTo>
                  <a:pt x="602953" y="217044"/>
                  <a:pt x="599371" y="217044"/>
                  <a:pt x="592205" y="217044"/>
                </a:cubicBezTo>
                <a:cubicBezTo>
                  <a:pt x="577874" y="231391"/>
                  <a:pt x="592205" y="231391"/>
                  <a:pt x="592205" y="231391"/>
                </a:cubicBezTo>
                <a:cubicBezTo>
                  <a:pt x="592205" y="231391"/>
                  <a:pt x="592205" y="231391"/>
                  <a:pt x="592205" y="246200"/>
                </a:cubicBezTo>
                <a:cubicBezTo>
                  <a:pt x="592205" y="246200"/>
                  <a:pt x="592205" y="246200"/>
                  <a:pt x="592205" y="260546"/>
                </a:cubicBezTo>
                <a:lnTo>
                  <a:pt x="577874" y="274892"/>
                </a:lnTo>
                <a:cubicBezTo>
                  <a:pt x="577874" y="274892"/>
                  <a:pt x="577874" y="274892"/>
                  <a:pt x="592205" y="274892"/>
                </a:cubicBezTo>
                <a:lnTo>
                  <a:pt x="592205" y="260546"/>
                </a:lnTo>
                <a:cubicBezTo>
                  <a:pt x="592205" y="246200"/>
                  <a:pt x="606536" y="246200"/>
                  <a:pt x="606536" y="246200"/>
                </a:cubicBezTo>
                <a:cubicBezTo>
                  <a:pt x="606536" y="246200"/>
                  <a:pt x="606536" y="246200"/>
                  <a:pt x="606536" y="260546"/>
                </a:cubicBezTo>
                <a:cubicBezTo>
                  <a:pt x="606536" y="260546"/>
                  <a:pt x="606536" y="260546"/>
                  <a:pt x="621330" y="260546"/>
                </a:cubicBezTo>
                <a:lnTo>
                  <a:pt x="621330" y="246200"/>
                </a:lnTo>
                <a:lnTo>
                  <a:pt x="635661" y="231391"/>
                </a:lnTo>
                <a:lnTo>
                  <a:pt x="649992" y="231391"/>
                </a:lnTo>
                <a:cubicBezTo>
                  <a:pt x="649992" y="231391"/>
                  <a:pt x="649992" y="231391"/>
                  <a:pt x="664323" y="217044"/>
                </a:cubicBezTo>
                <a:lnTo>
                  <a:pt x="678655" y="217044"/>
                </a:lnTo>
                <a:cubicBezTo>
                  <a:pt x="678655" y="202698"/>
                  <a:pt x="678655" y="202698"/>
                  <a:pt x="693448" y="202698"/>
                </a:cubicBezTo>
                <a:lnTo>
                  <a:pt x="691599" y="202698"/>
                </a:lnTo>
                <a:lnTo>
                  <a:pt x="687901" y="202698"/>
                </a:lnTo>
                <a:cubicBezTo>
                  <a:pt x="686976" y="202698"/>
                  <a:pt x="686514" y="202698"/>
                  <a:pt x="687207" y="202698"/>
                </a:cubicBezTo>
                <a:lnTo>
                  <a:pt x="678655" y="202698"/>
                </a:lnTo>
                <a:cubicBezTo>
                  <a:pt x="693448" y="188352"/>
                  <a:pt x="678655" y="188352"/>
                  <a:pt x="678655" y="188352"/>
                </a:cubicBezTo>
                <a:lnTo>
                  <a:pt x="693448" y="188352"/>
                </a:lnTo>
                <a:cubicBezTo>
                  <a:pt x="693448" y="188352"/>
                  <a:pt x="693448" y="188352"/>
                  <a:pt x="693448" y="173543"/>
                </a:cubicBezTo>
                <a:lnTo>
                  <a:pt x="707780" y="173543"/>
                </a:lnTo>
                <a:lnTo>
                  <a:pt x="707780" y="188352"/>
                </a:lnTo>
                <a:cubicBezTo>
                  <a:pt x="707780" y="188352"/>
                  <a:pt x="707780" y="188352"/>
                  <a:pt x="722111" y="188352"/>
                </a:cubicBezTo>
                <a:cubicBezTo>
                  <a:pt x="722111" y="188352"/>
                  <a:pt x="722111" y="188352"/>
                  <a:pt x="722111" y="186501"/>
                </a:cubicBezTo>
                <a:lnTo>
                  <a:pt x="722111" y="179790"/>
                </a:lnTo>
                <a:cubicBezTo>
                  <a:pt x="722111" y="181873"/>
                  <a:pt x="722111" y="173543"/>
                  <a:pt x="722111" y="173543"/>
                </a:cubicBezTo>
                <a:cubicBezTo>
                  <a:pt x="722111" y="173543"/>
                  <a:pt x="725694" y="173543"/>
                  <a:pt x="727485" y="173543"/>
                </a:cubicBezTo>
                <a:lnTo>
                  <a:pt x="728157" y="173543"/>
                </a:lnTo>
                <a:lnTo>
                  <a:pt x="728381" y="173543"/>
                </a:lnTo>
                <a:cubicBezTo>
                  <a:pt x="730172" y="173543"/>
                  <a:pt x="728381" y="173543"/>
                  <a:pt x="730172" y="173543"/>
                </a:cubicBezTo>
                <a:lnTo>
                  <a:pt x="730396" y="173543"/>
                </a:lnTo>
                <a:cubicBezTo>
                  <a:pt x="729724" y="173543"/>
                  <a:pt x="730172" y="173543"/>
                  <a:pt x="731068" y="173543"/>
                </a:cubicBezTo>
                <a:lnTo>
                  <a:pt x="736442" y="173543"/>
                </a:lnTo>
                <a:cubicBezTo>
                  <a:pt x="722111" y="173543"/>
                  <a:pt x="736442" y="173543"/>
                  <a:pt x="736442" y="159197"/>
                </a:cubicBezTo>
                <a:lnTo>
                  <a:pt x="751236" y="159197"/>
                </a:lnTo>
                <a:lnTo>
                  <a:pt x="751236" y="144851"/>
                </a:lnTo>
                <a:cubicBezTo>
                  <a:pt x="751236" y="144851"/>
                  <a:pt x="751236" y="144851"/>
                  <a:pt x="753027" y="144851"/>
                </a:cubicBezTo>
                <a:lnTo>
                  <a:pt x="756610" y="144851"/>
                </a:lnTo>
                <a:lnTo>
                  <a:pt x="757282" y="144851"/>
                </a:lnTo>
                <a:lnTo>
                  <a:pt x="759521" y="144851"/>
                </a:lnTo>
                <a:cubicBezTo>
                  <a:pt x="758849" y="144851"/>
                  <a:pt x="759297" y="144851"/>
                  <a:pt x="760193" y="144851"/>
                </a:cubicBezTo>
                <a:cubicBezTo>
                  <a:pt x="761984" y="144851"/>
                  <a:pt x="765567" y="144851"/>
                  <a:pt x="765567" y="144851"/>
                </a:cubicBezTo>
                <a:cubicBezTo>
                  <a:pt x="779898" y="144851"/>
                  <a:pt x="765567" y="144851"/>
                  <a:pt x="779898" y="144851"/>
                </a:cubicBezTo>
                <a:cubicBezTo>
                  <a:pt x="794692" y="144851"/>
                  <a:pt x="779898" y="144851"/>
                  <a:pt x="794692" y="144851"/>
                </a:cubicBezTo>
                <a:lnTo>
                  <a:pt x="794692" y="159197"/>
                </a:lnTo>
                <a:lnTo>
                  <a:pt x="794692" y="173543"/>
                </a:lnTo>
                <a:cubicBezTo>
                  <a:pt x="794692" y="173543"/>
                  <a:pt x="794692" y="173543"/>
                  <a:pt x="796483" y="173543"/>
                </a:cubicBezTo>
                <a:lnTo>
                  <a:pt x="805440" y="173543"/>
                </a:lnTo>
                <a:lnTo>
                  <a:pt x="809023" y="173543"/>
                </a:lnTo>
                <a:lnTo>
                  <a:pt x="809023" y="159197"/>
                </a:lnTo>
                <a:cubicBezTo>
                  <a:pt x="809023" y="159197"/>
                  <a:pt x="809023" y="159197"/>
                  <a:pt x="809023" y="144851"/>
                </a:cubicBezTo>
                <a:lnTo>
                  <a:pt x="817308" y="144851"/>
                </a:lnTo>
                <a:cubicBezTo>
                  <a:pt x="815293" y="144851"/>
                  <a:pt x="823354" y="144851"/>
                  <a:pt x="823354" y="144851"/>
                </a:cubicBezTo>
                <a:cubicBezTo>
                  <a:pt x="823354" y="144851"/>
                  <a:pt x="823354" y="144851"/>
                  <a:pt x="823354" y="130504"/>
                </a:cubicBezTo>
                <a:cubicBezTo>
                  <a:pt x="823354" y="130504"/>
                  <a:pt x="823354" y="130504"/>
                  <a:pt x="823354" y="115695"/>
                </a:cubicBezTo>
                <a:cubicBezTo>
                  <a:pt x="823354" y="115695"/>
                  <a:pt x="826937" y="115695"/>
                  <a:pt x="828729" y="115695"/>
                </a:cubicBezTo>
                <a:lnTo>
                  <a:pt x="829400" y="115695"/>
                </a:lnTo>
                <a:lnTo>
                  <a:pt x="837686" y="115695"/>
                </a:lnTo>
                <a:lnTo>
                  <a:pt x="837686" y="110316"/>
                </a:lnTo>
                <a:cubicBezTo>
                  <a:pt x="837686" y="109419"/>
                  <a:pt x="837686" y="108971"/>
                  <a:pt x="837686" y="109643"/>
                </a:cubicBezTo>
                <a:lnTo>
                  <a:pt x="837686" y="107402"/>
                </a:lnTo>
                <a:lnTo>
                  <a:pt x="837686" y="106729"/>
                </a:lnTo>
                <a:cubicBezTo>
                  <a:pt x="837686" y="104936"/>
                  <a:pt x="837686" y="101349"/>
                  <a:pt x="837686" y="101349"/>
                </a:cubicBezTo>
                <a:cubicBezTo>
                  <a:pt x="837686" y="101349"/>
                  <a:pt x="852479" y="101349"/>
                  <a:pt x="852479" y="87003"/>
                </a:cubicBezTo>
                <a:cubicBezTo>
                  <a:pt x="852479" y="72657"/>
                  <a:pt x="866810" y="87003"/>
                  <a:pt x="852479" y="72657"/>
                </a:cubicBezTo>
                <a:cubicBezTo>
                  <a:pt x="866810" y="87003"/>
                  <a:pt x="852479" y="72657"/>
                  <a:pt x="866810" y="72657"/>
                </a:cubicBezTo>
                <a:cubicBezTo>
                  <a:pt x="866810" y="72657"/>
                  <a:pt x="866810" y="72657"/>
                  <a:pt x="866810" y="70806"/>
                </a:cubicBezTo>
                <a:lnTo>
                  <a:pt x="866810" y="64095"/>
                </a:lnTo>
                <a:cubicBezTo>
                  <a:pt x="866810" y="66178"/>
                  <a:pt x="866810" y="57848"/>
                  <a:pt x="866810" y="57848"/>
                </a:cubicBezTo>
                <a:lnTo>
                  <a:pt x="881142" y="43502"/>
                </a:lnTo>
                <a:cubicBezTo>
                  <a:pt x="881142" y="43502"/>
                  <a:pt x="881142" y="43502"/>
                  <a:pt x="895473" y="43502"/>
                </a:cubicBezTo>
                <a:lnTo>
                  <a:pt x="895473" y="41708"/>
                </a:lnTo>
                <a:lnTo>
                  <a:pt x="895473" y="32742"/>
                </a:lnTo>
                <a:lnTo>
                  <a:pt x="895473" y="29155"/>
                </a:lnTo>
                <a:lnTo>
                  <a:pt x="910266" y="29155"/>
                </a:lnTo>
                <a:lnTo>
                  <a:pt x="910266" y="27362"/>
                </a:lnTo>
                <a:lnTo>
                  <a:pt x="910266" y="23776"/>
                </a:lnTo>
                <a:lnTo>
                  <a:pt x="910266" y="23103"/>
                </a:lnTo>
                <a:lnTo>
                  <a:pt x="910266" y="14809"/>
                </a:lnTo>
                <a:lnTo>
                  <a:pt x="924598" y="14809"/>
                </a:lnTo>
                <a:cubicBezTo>
                  <a:pt x="924598" y="14809"/>
                  <a:pt x="924598" y="14809"/>
                  <a:pt x="924598" y="12958"/>
                </a:cubicBezTo>
                <a:lnTo>
                  <a:pt x="924598" y="9256"/>
                </a:lnTo>
                <a:lnTo>
                  <a:pt x="924598" y="8562"/>
                </a:lnTo>
                <a:close/>
              </a:path>
            </a:pathLst>
          </a:custGeom>
          <a:solidFill>
            <a:schemeClr val="bg1">
              <a:lumMod val="85000"/>
            </a:schemeClr>
          </a:solidFill>
        </p:spPr>
        <p:txBody>
          <a:bodyPr wrap="square">
            <a:noAutofit/>
          </a:bodyPr>
          <a:lstStyle/>
          <a:p>
            <a:endParaRPr lang="en-UA"/>
          </a:p>
        </p:txBody>
      </p:sp>
      <p:sp>
        <p:nvSpPr>
          <p:cNvPr id="19" name="Picture Placeholder 18">
            <a:extLst>
              <a:ext uri="{FF2B5EF4-FFF2-40B4-BE49-F238E27FC236}">
                <a16:creationId xmlns:a16="http://schemas.microsoft.com/office/drawing/2014/main" id="{7F714E5A-2CFF-F645-AA2D-CEAA00EFA3D6}"/>
              </a:ext>
            </a:extLst>
          </p:cNvPr>
          <p:cNvSpPr>
            <a:spLocks noGrp="1"/>
          </p:cNvSpPr>
          <p:nvPr>
            <p:ph type="pic" sz="quarter" idx="10"/>
          </p:nvPr>
        </p:nvSpPr>
        <p:spPr>
          <a:xfrm>
            <a:off x="766947" y="491917"/>
            <a:ext cx="1994236" cy="2052454"/>
          </a:xfrm>
          <a:custGeom>
            <a:avLst/>
            <a:gdLst>
              <a:gd name="connsiteX0" fmla="*/ 1286503 w 1994496"/>
              <a:gd name="connsiteY0" fmla="*/ 2038114 h 2052454"/>
              <a:gd name="connsiteX1" fmla="*/ 1300838 w 1994496"/>
              <a:gd name="connsiteY1" fmla="*/ 2038114 h 2052454"/>
              <a:gd name="connsiteX2" fmla="*/ 1300838 w 1994496"/>
              <a:gd name="connsiteY2" fmla="*/ 2052454 h 2052454"/>
              <a:gd name="connsiteX3" fmla="*/ 1257369 w 1994496"/>
              <a:gd name="connsiteY3" fmla="*/ 2008971 h 2052454"/>
              <a:gd name="connsiteX4" fmla="*/ 1257369 w 1994496"/>
              <a:gd name="connsiteY4" fmla="*/ 2023311 h 2052454"/>
              <a:gd name="connsiteX5" fmla="*/ 1300838 w 1994496"/>
              <a:gd name="connsiteY5" fmla="*/ 1980292 h 2052454"/>
              <a:gd name="connsiteX6" fmla="*/ 1300838 w 1994496"/>
              <a:gd name="connsiteY6" fmla="*/ 1980292 h 2052454"/>
              <a:gd name="connsiteX7" fmla="*/ 1286503 w 1994496"/>
              <a:gd name="connsiteY7" fmla="*/ 1965952 h 2052454"/>
              <a:gd name="connsiteX8" fmla="*/ 1300838 w 1994496"/>
              <a:gd name="connsiteY8" fmla="*/ 1965952 h 2052454"/>
              <a:gd name="connsiteX9" fmla="*/ 1300838 w 1994496"/>
              <a:gd name="connsiteY9" fmla="*/ 1980292 h 2052454"/>
              <a:gd name="connsiteX10" fmla="*/ 1286503 w 1994496"/>
              <a:gd name="connsiteY10" fmla="*/ 1965952 h 2052454"/>
              <a:gd name="connsiteX11" fmla="*/ 1243034 w 1994496"/>
              <a:gd name="connsiteY11" fmla="*/ 1965952 h 2052454"/>
              <a:gd name="connsiteX12" fmla="*/ 1243034 w 1994496"/>
              <a:gd name="connsiteY12" fmla="*/ 1980292 h 2052454"/>
              <a:gd name="connsiteX13" fmla="*/ 1257369 w 1994496"/>
              <a:gd name="connsiteY13" fmla="*/ 1980292 h 2052454"/>
              <a:gd name="connsiteX14" fmla="*/ 1257369 w 1994496"/>
              <a:gd name="connsiteY14" fmla="*/ 1980292 h 2052454"/>
              <a:gd name="connsiteX15" fmla="*/ 1257369 w 1994496"/>
              <a:gd name="connsiteY15" fmla="*/ 1965952 h 2052454"/>
              <a:gd name="connsiteX16" fmla="*/ 1329972 w 1994496"/>
              <a:gd name="connsiteY16" fmla="*/ 1951149 h 2052454"/>
              <a:gd name="connsiteX17" fmla="*/ 1329972 w 1994496"/>
              <a:gd name="connsiteY17" fmla="*/ 1965952 h 2052454"/>
              <a:gd name="connsiteX18" fmla="*/ 1315174 w 1994496"/>
              <a:gd name="connsiteY18" fmla="*/ 1965952 h 2052454"/>
              <a:gd name="connsiteX19" fmla="*/ 1329972 w 1994496"/>
              <a:gd name="connsiteY19" fmla="*/ 1951149 h 2052454"/>
              <a:gd name="connsiteX20" fmla="*/ 1300838 w 1994496"/>
              <a:gd name="connsiteY20" fmla="*/ 1951149 h 2052454"/>
              <a:gd name="connsiteX21" fmla="*/ 1300838 w 1994496"/>
              <a:gd name="connsiteY21" fmla="*/ 1951149 h 2052454"/>
              <a:gd name="connsiteX22" fmla="*/ 1344308 w 1994496"/>
              <a:gd name="connsiteY22" fmla="*/ 1936809 h 2052454"/>
              <a:gd name="connsiteX23" fmla="*/ 1358643 w 1994496"/>
              <a:gd name="connsiteY23" fmla="*/ 1936809 h 2052454"/>
              <a:gd name="connsiteX24" fmla="*/ 1372979 w 1994496"/>
              <a:gd name="connsiteY24" fmla="*/ 1936809 h 2052454"/>
              <a:gd name="connsiteX25" fmla="*/ 1372979 w 1994496"/>
              <a:gd name="connsiteY25" fmla="*/ 1951149 h 2052454"/>
              <a:gd name="connsiteX26" fmla="*/ 1358643 w 1994496"/>
              <a:gd name="connsiteY26" fmla="*/ 1951149 h 2052454"/>
              <a:gd name="connsiteX27" fmla="*/ 1372979 w 1994496"/>
              <a:gd name="connsiteY27" fmla="*/ 1965952 h 2052454"/>
              <a:gd name="connsiteX28" fmla="*/ 1358643 w 1994496"/>
              <a:gd name="connsiteY28" fmla="*/ 1965952 h 2052454"/>
              <a:gd name="connsiteX29" fmla="*/ 1344308 w 1994496"/>
              <a:gd name="connsiteY29" fmla="*/ 1965952 h 2052454"/>
              <a:gd name="connsiteX30" fmla="*/ 1344308 w 1994496"/>
              <a:gd name="connsiteY30" fmla="*/ 1964101 h 2052454"/>
              <a:gd name="connsiteX31" fmla="*/ 1344308 w 1994496"/>
              <a:gd name="connsiteY31" fmla="*/ 1960401 h 2052454"/>
              <a:gd name="connsiteX32" fmla="*/ 1344308 w 1994496"/>
              <a:gd name="connsiteY32" fmla="*/ 1959707 h 2052454"/>
              <a:gd name="connsiteX33" fmla="*/ 1344308 w 1994496"/>
              <a:gd name="connsiteY33" fmla="*/ 1951149 h 2052454"/>
              <a:gd name="connsiteX34" fmla="*/ 1387777 w 1994496"/>
              <a:gd name="connsiteY34" fmla="*/ 1908130 h 2052454"/>
              <a:gd name="connsiteX35" fmla="*/ 1402113 w 1994496"/>
              <a:gd name="connsiteY35" fmla="*/ 1908130 h 2052454"/>
              <a:gd name="connsiteX36" fmla="*/ 1387777 w 1994496"/>
              <a:gd name="connsiteY36" fmla="*/ 1908130 h 2052454"/>
              <a:gd name="connsiteX37" fmla="*/ 1344308 w 1994496"/>
              <a:gd name="connsiteY37" fmla="*/ 1908130 h 2052454"/>
              <a:gd name="connsiteX38" fmla="*/ 1344308 w 1994496"/>
              <a:gd name="connsiteY38" fmla="*/ 1922469 h 2052454"/>
              <a:gd name="connsiteX39" fmla="*/ 1344308 w 1994496"/>
              <a:gd name="connsiteY39" fmla="*/ 1936809 h 2052454"/>
              <a:gd name="connsiteX40" fmla="*/ 1329972 w 1994496"/>
              <a:gd name="connsiteY40" fmla="*/ 1936809 h 2052454"/>
              <a:gd name="connsiteX41" fmla="*/ 1329972 w 1994496"/>
              <a:gd name="connsiteY41" fmla="*/ 1922469 h 2052454"/>
              <a:gd name="connsiteX42" fmla="*/ 1344308 w 1994496"/>
              <a:gd name="connsiteY42" fmla="*/ 1908130 h 2052454"/>
              <a:gd name="connsiteX43" fmla="*/ 1329972 w 1994496"/>
              <a:gd name="connsiteY43" fmla="*/ 1893327 h 2052454"/>
              <a:gd name="connsiteX44" fmla="*/ 1344308 w 1994496"/>
              <a:gd name="connsiteY44" fmla="*/ 1893327 h 2052454"/>
              <a:gd name="connsiteX45" fmla="*/ 1329972 w 1994496"/>
              <a:gd name="connsiteY45" fmla="*/ 1908130 h 2052454"/>
              <a:gd name="connsiteX46" fmla="*/ 1329972 w 1994496"/>
              <a:gd name="connsiteY46" fmla="*/ 1878987 h 2052454"/>
              <a:gd name="connsiteX47" fmla="*/ 1329972 w 1994496"/>
              <a:gd name="connsiteY47" fmla="*/ 1893327 h 2052454"/>
              <a:gd name="connsiteX48" fmla="*/ 1329972 w 1994496"/>
              <a:gd name="connsiteY48" fmla="*/ 1878987 h 2052454"/>
              <a:gd name="connsiteX49" fmla="*/ 1402113 w 1994496"/>
              <a:gd name="connsiteY49" fmla="*/ 1864647 h 2052454"/>
              <a:gd name="connsiteX50" fmla="*/ 1416448 w 1994496"/>
              <a:gd name="connsiteY50" fmla="*/ 1864647 h 2052454"/>
              <a:gd name="connsiteX51" fmla="*/ 1402113 w 1994496"/>
              <a:gd name="connsiteY51" fmla="*/ 1878987 h 2052454"/>
              <a:gd name="connsiteX52" fmla="*/ 1243034 w 1994496"/>
              <a:gd name="connsiteY52" fmla="*/ 1864647 h 2052454"/>
              <a:gd name="connsiteX53" fmla="*/ 1243034 w 1994496"/>
              <a:gd name="connsiteY53" fmla="*/ 1878987 h 2052454"/>
              <a:gd name="connsiteX54" fmla="*/ 1243034 w 1994496"/>
              <a:gd name="connsiteY54" fmla="*/ 1893327 h 2052454"/>
              <a:gd name="connsiteX55" fmla="*/ 1257369 w 1994496"/>
              <a:gd name="connsiteY55" fmla="*/ 1878987 h 2052454"/>
              <a:gd name="connsiteX56" fmla="*/ 1243034 w 1994496"/>
              <a:gd name="connsiteY56" fmla="*/ 1864647 h 2052454"/>
              <a:gd name="connsiteX57" fmla="*/ 1329972 w 1994496"/>
              <a:gd name="connsiteY57" fmla="*/ 1850307 h 2052454"/>
              <a:gd name="connsiteX58" fmla="*/ 1344308 w 1994496"/>
              <a:gd name="connsiteY58" fmla="*/ 1850307 h 2052454"/>
              <a:gd name="connsiteX59" fmla="*/ 1344308 w 1994496"/>
              <a:gd name="connsiteY59" fmla="*/ 1864647 h 2052454"/>
              <a:gd name="connsiteX60" fmla="*/ 1358643 w 1994496"/>
              <a:gd name="connsiteY60" fmla="*/ 1864647 h 2052454"/>
              <a:gd name="connsiteX61" fmla="*/ 1358643 w 1994496"/>
              <a:gd name="connsiteY61" fmla="*/ 1878987 h 2052454"/>
              <a:gd name="connsiteX62" fmla="*/ 1372979 w 1994496"/>
              <a:gd name="connsiteY62" fmla="*/ 1864647 h 2052454"/>
              <a:gd name="connsiteX63" fmla="*/ 1387777 w 1994496"/>
              <a:gd name="connsiteY63" fmla="*/ 1864647 h 2052454"/>
              <a:gd name="connsiteX64" fmla="*/ 1387777 w 1994496"/>
              <a:gd name="connsiteY64" fmla="*/ 1878987 h 2052454"/>
              <a:gd name="connsiteX65" fmla="*/ 1402113 w 1994496"/>
              <a:gd name="connsiteY65" fmla="*/ 1878987 h 2052454"/>
              <a:gd name="connsiteX66" fmla="*/ 1416448 w 1994496"/>
              <a:gd name="connsiteY66" fmla="*/ 1878987 h 2052454"/>
              <a:gd name="connsiteX67" fmla="*/ 1402113 w 1994496"/>
              <a:gd name="connsiteY67" fmla="*/ 1893327 h 2052454"/>
              <a:gd name="connsiteX68" fmla="*/ 1387777 w 1994496"/>
              <a:gd name="connsiteY68" fmla="*/ 1893327 h 2052454"/>
              <a:gd name="connsiteX69" fmla="*/ 1387777 w 1994496"/>
              <a:gd name="connsiteY69" fmla="*/ 1908130 h 2052454"/>
              <a:gd name="connsiteX70" fmla="*/ 1387777 w 1994496"/>
              <a:gd name="connsiteY70" fmla="*/ 1922469 h 2052454"/>
              <a:gd name="connsiteX71" fmla="*/ 1372979 w 1994496"/>
              <a:gd name="connsiteY71" fmla="*/ 1922469 h 2052454"/>
              <a:gd name="connsiteX72" fmla="*/ 1358643 w 1994496"/>
              <a:gd name="connsiteY72" fmla="*/ 1922469 h 2052454"/>
              <a:gd name="connsiteX73" fmla="*/ 1358643 w 1994496"/>
              <a:gd name="connsiteY73" fmla="*/ 1908130 h 2052454"/>
              <a:gd name="connsiteX74" fmla="*/ 1358643 w 1994496"/>
              <a:gd name="connsiteY74" fmla="*/ 1906279 h 2052454"/>
              <a:gd name="connsiteX75" fmla="*/ 1358643 w 1994496"/>
              <a:gd name="connsiteY75" fmla="*/ 1893327 h 2052454"/>
              <a:gd name="connsiteX76" fmla="*/ 1344308 w 1994496"/>
              <a:gd name="connsiteY76" fmla="*/ 1878987 h 2052454"/>
              <a:gd name="connsiteX77" fmla="*/ 1329972 w 1994496"/>
              <a:gd name="connsiteY77" fmla="*/ 1878987 h 2052454"/>
              <a:gd name="connsiteX78" fmla="*/ 1328122 w 1994496"/>
              <a:gd name="connsiteY78" fmla="*/ 1878987 h 2052454"/>
              <a:gd name="connsiteX79" fmla="*/ 1321417 w 1994496"/>
              <a:gd name="connsiteY79" fmla="*/ 1878987 h 2052454"/>
              <a:gd name="connsiteX80" fmla="*/ 1315174 w 1994496"/>
              <a:gd name="connsiteY80" fmla="*/ 1878987 h 2052454"/>
              <a:gd name="connsiteX81" fmla="*/ 1329972 w 1994496"/>
              <a:gd name="connsiteY81" fmla="*/ 1864647 h 2052454"/>
              <a:gd name="connsiteX82" fmla="*/ 1358643 w 1994496"/>
              <a:gd name="connsiteY82" fmla="*/ 1806825 h 2052454"/>
              <a:gd name="connsiteX83" fmla="*/ 1372979 w 1994496"/>
              <a:gd name="connsiteY83" fmla="*/ 1821165 h 2052454"/>
              <a:gd name="connsiteX84" fmla="*/ 1372979 w 1994496"/>
              <a:gd name="connsiteY84" fmla="*/ 1806825 h 2052454"/>
              <a:gd name="connsiteX85" fmla="*/ 1344308 w 1994496"/>
              <a:gd name="connsiteY85" fmla="*/ 1792485 h 2052454"/>
              <a:gd name="connsiteX86" fmla="*/ 1329972 w 1994496"/>
              <a:gd name="connsiteY86" fmla="*/ 1806825 h 2052454"/>
              <a:gd name="connsiteX87" fmla="*/ 1329972 w 1994496"/>
              <a:gd name="connsiteY87" fmla="*/ 1821165 h 2052454"/>
              <a:gd name="connsiteX88" fmla="*/ 1344308 w 1994496"/>
              <a:gd name="connsiteY88" fmla="*/ 1806825 h 2052454"/>
              <a:gd name="connsiteX89" fmla="*/ 1387777 w 1994496"/>
              <a:gd name="connsiteY89" fmla="*/ 1763343 h 2052454"/>
              <a:gd name="connsiteX90" fmla="*/ 1387777 w 1994496"/>
              <a:gd name="connsiteY90" fmla="*/ 1777683 h 2052454"/>
              <a:gd name="connsiteX91" fmla="*/ 1387777 w 1994496"/>
              <a:gd name="connsiteY91" fmla="*/ 1792485 h 2052454"/>
              <a:gd name="connsiteX92" fmla="*/ 1402113 w 1994496"/>
              <a:gd name="connsiteY92" fmla="*/ 1792485 h 2052454"/>
              <a:gd name="connsiteX93" fmla="*/ 1402113 w 1994496"/>
              <a:gd name="connsiteY93" fmla="*/ 1783928 h 2052454"/>
              <a:gd name="connsiteX94" fmla="*/ 1402113 w 1994496"/>
              <a:gd name="connsiteY94" fmla="*/ 1777683 h 2052454"/>
              <a:gd name="connsiteX95" fmla="*/ 1402113 w 1994496"/>
              <a:gd name="connsiteY95" fmla="*/ 1763343 h 2052454"/>
              <a:gd name="connsiteX96" fmla="*/ 1387777 w 1994496"/>
              <a:gd name="connsiteY96" fmla="*/ 1763343 h 2052454"/>
              <a:gd name="connsiteX97" fmla="*/ 968345 w 1994496"/>
              <a:gd name="connsiteY97" fmla="*/ 1763343 h 2052454"/>
              <a:gd name="connsiteX98" fmla="*/ 968345 w 1994496"/>
              <a:gd name="connsiteY98" fmla="*/ 1763343 h 2052454"/>
              <a:gd name="connsiteX99" fmla="*/ 1300838 w 1994496"/>
              <a:gd name="connsiteY99" fmla="*/ 1749003 h 2052454"/>
              <a:gd name="connsiteX100" fmla="*/ 1300838 w 1994496"/>
              <a:gd name="connsiteY100" fmla="*/ 1763343 h 2052454"/>
              <a:gd name="connsiteX101" fmla="*/ 1300838 w 1994496"/>
              <a:gd name="connsiteY101" fmla="*/ 1777683 h 2052454"/>
              <a:gd name="connsiteX102" fmla="*/ 1300838 w 1994496"/>
              <a:gd name="connsiteY102" fmla="*/ 1792485 h 2052454"/>
              <a:gd name="connsiteX103" fmla="*/ 1315174 w 1994496"/>
              <a:gd name="connsiteY103" fmla="*/ 1792485 h 2052454"/>
              <a:gd name="connsiteX104" fmla="*/ 1315174 w 1994496"/>
              <a:gd name="connsiteY104" fmla="*/ 1777683 h 2052454"/>
              <a:gd name="connsiteX105" fmla="*/ 1315174 w 1994496"/>
              <a:gd name="connsiteY105" fmla="*/ 1775890 h 2052454"/>
              <a:gd name="connsiteX106" fmla="*/ 1315174 w 1994496"/>
              <a:gd name="connsiteY106" fmla="*/ 1769393 h 2052454"/>
              <a:gd name="connsiteX107" fmla="*/ 1315174 w 1994496"/>
              <a:gd name="connsiteY107" fmla="*/ 1768721 h 2052454"/>
              <a:gd name="connsiteX108" fmla="*/ 1315174 w 1994496"/>
              <a:gd name="connsiteY108" fmla="*/ 1765136 h 2052454"/>
              <a:gd name="connsiteX109" fmla="*/ 1315174 w 1994496"/>
              <a:gd name="connsiteY109" fmla="*/ 1763343 h 2052454"/>
              <a:gd name="connsiteX110" fmla="*/ 1300838 w 1994496"/>
              <a:gd name="connsiteY110" fmla="*/ 1763343 h 2052454"/>
              <a:gd name="connsiteX111" fmla="*/ 1315174 w 1994496"/>
              <a:gd name="connsiteY111" fmla="*/ 1749003 h 2052454"/>
              <a:gd name="connsiteX112" fmla="*/ 1313382 w 1994496"/>
              <a:gd name="connsiteY112" fmla="*/ 1749003 h 2052454"/>
              <a:gd name="connsiteX113" fmla="*/ 1304422 w 1994496"/>
              <a:gd name="connsiteY113" fmla="*/ 1749003 h 2052454"/>
              <a:gd name="connsiteX114" fmla="*/ 578510 w 1994496"/>
              <a:gd name="connsiteY114" fmla="*/ 1705521 h 2052454"/>
              <a:gd name="connsiteX115" fmla="*/ 592846 w 1994496"/>
              <a:gd name="connsiteY115" fmla="*/ 1705521 h 2052454"/>
              <a:gd name="connsiteX116" fmla="*/ 592846 w 1994496"/>
              <a:gd name="connsiteY116" fmla="*/ 1719861 h 2052454"/>
              <a:gd name="connsiteX117" fmla="*/ 578510 w 1994496"/>
              <a:gd name="connsiteY117" fmla="*/ 1719861 h 2052454"/>
              <a:gd name="connsiteX118" fmla="*/ 332493 w 1994496"/>
              <a:gd name="connsiteY118" fmla="*/ 1705521 h 2052454"/>
              <a:gd name="connsiteX119" fmla="*/ 334343 w 1994496"/>
              <a:gd name="connsiteY119" fmla="*/ 1705521 h 2052454"/>
              <a:gd name="connsiteX120" fmla="*/ 347291 w 1994496"/>
              <a:gd name="connsiteY120" fmla="*/ 1705521 h 2052454"/>
              <a:gd name="connsiteX121" fmla="*/ 332493 w 1994496"/>
              <a:gd name="connsiteY121" fmla="*/ 1719861 h 2052454"/>
              <a:gd name="connsiteX122" fmla="*/ 592846 w 1994496"/>
              <a:gd name="connsiteY122" fmla="*/ 1691181 h 2052454"/>
              <a:gd name="connsiteX123" fmla="*/ 592846 w 1994496"/>
              <a:gd name="connsiteY123" fmla="*/ 1705521 h 2052454"/>
              <a:gd name="connsiteX124" fmla="*/ 592846 w 1994496"/>
              <a:gd name="connsiteY124" fmla="*/ 1691181 h 2052454"/>
              <a:gd name="connsiteX125" fmla="*/ 607181 w 1994496"/>
              <a:gd name="connsiteY125" fmla="*/ 1676841 h 2052454"/>
              <a:gd name="connsiteX126" fmla="*/ 607181 w 1994496"/>
              <a:gd name="connsiteY126" fmla="*/ 1691181 h 2052454"/>
              <a:gd name="connsiteX127" fmla="*/ 607181 w 1994496"/>
              <a:gd name="connsiteY127" fmla="*/ 1676841 h 2052454"/>
              <a:gd name="connsiteX128" fmla="*/ 535041 w 1994496"/>
              <a:gd name="connsiteY128" fmla="*/ 1676841 h 2052454"/>
              <a:gd name="connsiteX129" fmla="*/ 535041 w 1994496"/>
              <a:gd name="connsiteY129" fmla="*/ 1691181 h 2052454"/>
              <a:gd name="connsiteX130" fmla="*/ 536833 w 1994496"/>
              <a:gd name="connsiteY130" fmla="*/ 1691181 h 2052454"/>
              <a:gd name="connsiteX131" fmla="*/ 538625 w 1994496"/>
              <a:gd name="connsiteY131" fmla="*/ 1691181 h 2052454"/>
              <a:gd name="connsiteX132" fmla="*/ 549377 w 1994496"/>
              <a:gd name="connsiteY132" fmla="*/ 1691181 h 2052454"/>
              <a:gd name="connsiteX133" fmla="*/ 535041 w 1994496"/>
              <a:gd name="connsiteY133" fmla="*/ 1676841 h 2052454"/>
              <a:gd name="connsiteX134" fmla="*/ 766260 w 1994496"/>
              <a:gd name="connsiteY134" fmla="*/ 1662039 h 2052454"/>
              <a:gd name="connsiteX135" fmla="*/ 768052 w 1994496"/>
              <a:gd name="connsiteY135" fmla="*/ 1662039 h 2052454"/>
              <a:gd name="connsiteX136" fmla="*/ 771636 w 1994496"/>
              <a:gd name="connsiteY136" fmla="*/ 1662039 h 2052454"/>
              <a:gd name="connsiteX137" fmla="*/ 772308 w 1994496"/>
              <a:gd name="connsiteY137" fmla="*/ 1662039 h 2052454"/>
              <a:gd name="connsiteX138" fmla="*/ 774548 w 1994496"/>
              <a:gd name="connsiteY138" fmla="*/ 1662039 h 2052454"/>
              <a:gd name="connsiteX139" fmla="*/ 775220 w 1994496"/>
              <a:gd name="connsiteY139" fmla="*/ 1662039 h 2052454"/>
              <a:gd name="connsiteX140" fmla="*/ 780596 w 1994496"/>
              <a:gd name="connsiteY140" fmla="*/ 1662039 h 2052454"/>
              <a:gd name="connsiteX141" fmla="*/ 780596 w 1994496"/>
              <a:gd name="connsiteY141" fmla="*/ 1676841 h 2052454"/>
              <a:gd name="connsiteX142" fmla="*/ 766260 w 1994496"/>
              <a:gd name="connsiteY142" fmla="*/ 1676841 h 2052454"/>
              <a:gd name="connsiteX143" fmla="*/ 491572 w 1994496"/>
              <a:gd name="connsiteY143" fmla="*/ 1662039 h 2052454"/>
              <a:gd name="connsiteX144" fmla="*/ 491572 w 1994496"/>
              <a:gd name="connsiteY144" fmla="*/ 1676841 h 2052454"/>
              <a:gd name="connsiteX145" fmla="*/ 493364 w 1994496"/>
              <a:gd name="connsiteY145" fmla="*/ 1676841 h 2052454"/>
              <a:gd name="connsiteX146" fmla="*/ 504115 w 1994496"/>
              <a:gd name="connsiteY146" fmla="*/ 1676841 h 2052454"/>
              <a:gd name="connsiteX147" fmla="*/ 505907 w 1994496"/>
              <a:gd name="connsiteY147" fmla="*/ 1676841 h 2052454"/>
              <a:gd name="connsiteX148" fmla="*/ 512150 w 1994496"/>
              <a:gd name="connsiteY148" fmla="*/ 1676841 h 2052454"/>
              <a:gd name="connsiteX149" fmla="*/ 520705 w 1994496"/>
              <a:gd name="connsiteY149" fmla="*/ 1676841 h 2052454"/>
              <a:gd name="connsiteX150" fmla="*/ 520705 w 1994496"/>
              <a:gd name="connsiteY150" fmla="*/ 1662039 h 2052454"/>
              <a:gd name="connsiteX151" fmla="*/ 505907 w 1994496"/>
              <a:gd name="connsiteY151" fmla="*/ 1662039 h 2052454"/>
              <a:gd name="connsiteX152" fmla="*/ 491572 w 1994496"/>
              <a:gd name="connsiteY152" fmla="*/ 1662039 h 2052454"/>
              <a:gd name="connsiteX153" fmla="*/ 477236 w 1994496"/>
              <a:gd name="connsiteY153" fmla="*/ 1662039 h 2052454"/>
              <a:gd name="connsiteX154" fmla="*/ 477236 w 1994496"/>
              <a:gd name="connsiteY154" fmla="*/ 1676841 h 2052454"/>
              <a:gd name="connsiteX155" fmla="*/ 462901 w 1994496"/>
              <a:gd name="connsiteY155" fmla="*/ 1676841 h 2052454"/>
              <a:gd name="connsiteX156" fmla="*/ 462901 w 1994496"/>
              <a:gd name="connsiteY156" fmla="*/ 1691181 h 2052454"/>
              <a:gd name="connsiteX157" fmla="*/ 477236 w 1994496"/>
              <a:gd name="connsiteY157" fmla="*/ 1676841 h 2052454"/>
              <a:gd name="connsiteX158" fmla="*/ 289486 w 1994496"/>
              <a:gd name="connsiteY158" fmla="*/ 1662039 h 2052454"/>
              <a:gd name="connsiteX159" fmla="*/ 289486 w 1994496"/>
              <a:gd name="connsiteY159" fmla="*/ 1676841 h 2052454"/>
              <a:gd name="connsiteX160" fmla="*/ 303822 w 1994496"/>
              <a:gd name="connsiteY160" fmla="*/ 1676841 h 2052454"/>
              <a:gd name="connsiteX161" fmla="*/ 303822 w 1994496"/>
              <a:gd name="connsiteY161" fmla="*/ 1671290 h 2052454"/>
              <a:gd name="connsiteX162" fmla="*/ 303822 w 1994496"/>
              <a:gd name="connsiteY162" fmla="*/ 1670596 h 2052454"/>
              <a:gd name="connsiteX163" fmla="*/ 303822 w 1994496"/>
              <a:gd name="connsiteY163" fmla="*/ 1662039 h 2052454"/>
              <a:gd name="connsiteX164" fmla="*/ 1517722 w 1994496"/>
              <a:gd name="connsiteY164" fmla="*/ 1647699 h 2052454"/>
              <a:gd name="connsiteX165" fmla="*/ 1517722 w 1994496"/>
              <a:gd name="connsiteY165" fmla="*/ 1662039 h 2052454"/>
              <a:gd name="connsiteX166" fmla="*/ 1517722 w 1994496"/>
              <a:gd name="connsiteY166" fmla="*/ 1676841 h 2052454"/>
              <a:gd name="connsiteX167" fmla="*/ 1503386 w 1994496"/>
              <a:gd name="connsiteY167" fmla="*/ 1676841 h 2052454"/>
              <a:gd name="connsiteX168" fmla="*/ 1503386 w 1994496"/>
              <a:gd name="connsiteY168" fmla="*/ 1662039 h 2052454"/>
              <a:gd name="connsiteX169" fmla="*/ 1517722 w 1994496"/>
              <a:gd name="connsiteY169" fmla="*/ 1647699 h 2052454"/>
              <a:gd name="connsiteX170" fmla="*/ 549377 w 1994496"/>
              <a:gd name="connsiteY170" fmla="*/ 1647699 h 2052454"/>
              <a:gd name="connsiteX171" fmla="*/ 549377 w 1994496"/>
              <a:gd name="connsiteY171" fmla="*/ 1662039 h 2052454"/>
              <a:gd name="connsiteX172" fmla="*/ 563712 w 1994496"/>
              <a:gd name="connsiteY172" fmla="*/ 1662039 h 2052454"/>
              <a:gd name="connsiteX173" fmla="*/ 563712 w 1994496"/>
              <a:gd name="connsiteY173" fmla="*/ 1647699 h 2052454"/>
              <a:gd name="connsiteX174" fmla="*/ 549377 w 1994496"/>
              <a:gd name="connsiteY174" fmla="*/ 1647699 h 2052454"/>
              <a:gd name="connsiteX175" fmla="*/ 130408 w 1994496"/>
              <a:gd name="connsiteY175" fmla="*/ 1647699 h 2052454"/>
              <a:gd name="connsiteX176" fmla="*/ 130408 w 1994496"/>
              <a:gd name="connsiteY176" fmla="*/ 1662039 h 2052454"/>
              <a:gd name="connsiteX177" fmla="*/ 116072 w 1994496"/>
              <a:gd name="connsiteY177" fmla="*/ 1676841 h 2052454"/>
              <a:gd name="connsiteX178" fmla="*/ 116072 w 1994496"/>
              <a:gd name="connsiteY178" fmla="*/ 1662039 h 2052454"/>
              <a:gd name="connsiteX179" fmla="*/ 130408 w 1994496"/>
              <a:gd name="connsiteY179" fmla="*/ 1647699 h 2052454"/>
              <a:gd name="connsiteX180" fmla="*/ 101274 w 1994496"/>
              <a:gd name="connsiteY180" fmla="*/ 1647699 h 2052454"/>
              <a:gd name="connsiteX181" fmla="*/ 116072 w 1994496"/>
              <a:gd name="connsiteY181" fmla="*/ 1662039 h 2052454"/>
              <a:gd name="connsiteX182" fmla="*/ 104974 w 1994496"/>
              <a:gd name="connsiteY182" fmla="*/ 1662039 h 2052454"/>
              <a:gd name="connsiteX183" fmla="*/ 101274 w 1994496"/>
              <a:gd name="connsiteY183" fmla="*/ 1662039 h 2052454"/>
              <a:gd name="connsiteX184" fmla="*/ 86938 w 1994496"/>
              <a:gd name="connsiteY184" fmla="*/ 1662039 h 2052454"/>
              <a:gd name="connsiteX185" fmla="*/ 101274 w 1994496"/>
              <a:gd name="connsiteY185" fmla="*/ 1647699 h 2052454"/>
              <a:gd name="connsiteX186" fmla="*/ 296654 w 1994496"/>
              <a:gd name="connsiteY186" fmla="*/ 1636944 h 2052454"/>
              <a:gd name="connsiteX187" fmla="*/ 289486 w 1994496"/>
              <a:gd name="connsiteY187" fmla="*/ 1647699 h 2052454"/>
              <a:gd name="connsiteX188" fmla="*/ 303822 w 1994496"/>
              <a:gd name="connsiteY188" fmla="*/ 1647699 h 2052454"/>
              <a:gd name="connsiteX189" fmla="*/ 296654 w 1994496"/>
              <a:gd name="connsiteY189" fmla="*/ 1636944 h 2052454"/>
              <a:gd name="connsiteX190" fmla="*/ 780596 w 1994496"/>
              <a:gd name="connsiteY190" fmla="*/ 1618556 h 2052454"/>
              <a:gd name="connsiteX191" fmla="*/ 794931 w 1994496"/>
              <a:gd name="connsiteY191" fmla="*/ 1633359 h 2052454"/>
              <a:gd name="connsiteX192" fmla="*/ 780596 w 1994496"/>
              <a:gd name="connsiteY192" fmla="*/ 1618556 h 2052454"/>
              <a:gd name="connsiteX193" fmla="*/ 491572 w 1994496"/>
              <a:gd name="connsiteY193" fmla="*/ 1618556 h 2052454"/>
              <a:gd name="connsiteX194" fmla="*/ 505907 w 1994496"/>
              <a:gd name="connsiteY194" fmla="*/ 1633359 h 2052454"/>
              <a:gd name="connsiteX195" fmla="*/ 505907 w 1994496"/>
              <a:gd name="connsiteY195" fmla="*/ 1618556 h 2052454"/>
              <a:gd name="connsiteX196" fmla="*/ 491572 w 1994496"/>
              <a:gd name="connsiteY196" fmla="*/ 1618556 h 2052454"/>
              <a:gd name="connsiteX197" fmla="*/ 462901 w 1994496"/>
              <a:gd name="connsiteY197" fmla="*/ 1618556 h 2052454"/>
              <a:gd name="connsiteX198" fmla="*/ 448103 w 1994496"/>
              <a:gd name="connsiteY198" fmla="*/ 1633359 h 2052454"/>
              <a:gd name="connsiteX199" fmla="*/ 462901 w 1994496"/>
              <a:gd name="connsiteY199" fmla="*/ 1618556 h 2052454"/>
              <a:gd name="connsiteX200" fmla="*/ 246017 w 1994496"/>
              <a:gd name="connsiteY200" fmla="*/ 1618556 h 2052454"/>
              <a:gd name="connsiteX201" fmla="*/ 246017 w 1994496"/>
              <a:gd name="connsiteY201" fmla="*/ 1633359 h 2052454"/>
              <a:gd name="connsiteX202" fmla="*/ 252065 w 1994496"/>
              <a:gd name="connsiteY202" fmla="*/ 1633359 h 2052454"/>
              <a:gd name="connsiteX203" fmla="*/ 260353 w 1994496"/>
              <a:gd name="connsiteY203" fmla="*/ 1633359 h 2052454"/>
              <a:gd name="connsiteX204" fmla="*/ 260353 w 1994496"/>
              <a:gd name="connsiteY204" fmla="*/ 1618556 h 2052454"/>
              <a:gd name="connsiteX205" fmla="*/ 1474253 w 1994496"/>
              <a:gd name="connsiteY205" fmla="*/ 1604216 h 2052454"/>
              <a:gd name="connsiteX206" fmla="*/ 1474253 w 1994496"/>
              <a:gd name="connsiteY206" fmla="*/ 1618556 h 2052454"/>
              <a:gd name="connsiteX207" fmla="*/ 1474253 w 1994496"/>
              <a:gd name="connsiteY207" fmla="*/ 1627114 h 2052454"/>
              <a:gd name="connsiteX208" fmla="*/ 1474253 w 1994496"/>
              <a:gd name="connsiteY208" fmla="*/ 1627808 h 2052454"/>
              <a:gd name="connsiteX209" fmla="*/ 1474253 w 1994496"/>
              <a:gd name="connsiteY209" fmla="*/ 1633359 h 2052454"/>
              <a:gd name="connsiteX210" fmla="*/ 1459917 w 1994496"/>
              <a:gd name="connsiteY210" fmla="*/ 1633359 h 2052454"/>
              <a:gd name="connsiteX211" fmla="*/ 1459917 w 1994496"/>
              <a:gd name="connsiteY211" fmla="*/ 1618556 h 2052454"/>
              <a:gd name="connsiteX212" fmla="*/ 1445582 w 1994496"/>
              <a:gd name="connsiteY212" fmla="*/ 1618556 h 2052454"/>
              <a:gd name="connsiteX213" fmla="*/ 1430784 w 1994496"/>
              <a:gd name="connsiteY213" fmla="*/ 1618556 h 2052454"/>
              <a:gd name="connsiteX214" fmla="*/ 1430784 w 1994496"/>
              <a:gd name="connsiteY214" fmla="*/ 1620407 h 2052454"/>
              <a:gd name="connsiteX215" fmla="*/ 1430784 w 1994496"/>
              <a:gd name="connsiteY215" fmla="*/ 1631509 h 2052454"/>
              <a:gd name="connsiteX216" fmla="*/ 1430784 w 1994496"/>
              <a:gd name="connsiteY216" fmla="*/ 1633359 h 2052454"/>
              <a:gd name="connsiteX217" fmla="*/ 1445582 w 1994496"/>
              <a:gd name="connsiteY217" fmla="*/ 1633359 h 2052454"/>
              <a:gd name="connsiteX218" fmla="*/ 1445582 w 1994496"/>
              <a:gd name="connsiteY218" fmla="*/ 1647699 h 2052454"/>
              <a:gd name="connsiteX219" fmla="*/ 1445582 w 1994496"/>
              <a:gd name="connsiteY219" fmla="*/ 1662039 h 2052454"/>
              <a:gd name="connsiteX220" fmla="*/ 1459917 w 1994496"/>
              <a:gd name="connsiteY220" fmla="*/ 1662039 h 2052454"/>
              <a:gd name="connsiteX221" fmla="*/ 1474253 w 1994496"/>
              <a:gd name="connsiteY221" fmla="*/ 1662039 h 2052454"/>
              <a:gd name="connsiteX222" fmla="*/ 1474253 w 1994496"/>
              <a:gd name="connsiteY222" fmla="*/ 1660246 h 2052454"/>
              <a:gd name="connsiteX223" fmla="*/ 1474253 w 1994496"/>
              <a:gd name="connsiteY223" fmla="*/ 1647699 h 2052454"/>
              <a:gd name="connsiteX224" fmla="*/ 1474253 w 1994496"/>
              <a:gd name="connsiteY224" fmla="*/ 1633359 h 2052454"/>
              <a:gd name="connsiteX225" fmla="*/ 1474253 w 1994496"/>
              <a:gd name="connsiteY225" fmla="*/ 1618556 h 2052454"/>
              <a:gd name="connsiteX226" fmla="*/ 1474253 w 1994496"/>
              <a:gd name="connsiteY226" fmla="*/ 1616764 h 2052454"/>
              <a:gd name="connsiteX227" fmla="*/ 1474253 w 1994496"/>
              <a:gd name="connsiteY227" fmla="*/ 1610266 h 2052454"/>
              <a:gd name="connsiteX228" fmla="*/ 1474253 w 1994496"/>
              <a:gd name="connsiteY228" fmla="*/ 1609594 h 2052454"/>
              <a:gd name="connsiteX229" fmla="*/ 1474253 w 1994496"/>
              <a:gd name="connsiteY229" fmla="*/ 1604216 h 2052454"/>
              <a:gd name="connsiteX230" fmla="*/ 824065 w 1994496"/>
              <a:gd name="connsiteY230" fmla="*/ 1604216 h 2052454"/>
              <a:gd name="connsiteX231" fmla="*/ 838400 w 1994496"/>
              <a:gd name="connsiteY231" fmla="*/ 1618556 h 2052454"/>
              <a:gd name="connsiteX232" fmla="*/ 838400 w 1994496"/>
              <a:gd name="connsiteY232" fmla="*/ 1604216 h 2052454"/>
              <a:gd name="connsiteX233" fmla="*/ 694120 w 1994496"/>
              <a:gd name="connsiteY233" fmla="*/ 1604216 h 2052454"/>
              <a:gd name="connsiteX234" fmla="*/ 708455 w 1994496"/>
              <a:gd name="connsiteY234" fmla="*/ 1604216 h 2052454"/>
              <a:gd name="connsiteX235" fmla="*/ 708455 w 1994496"/>
              <a:gd name="connsiteY235" fmla="*/ 1618556 h 2052454"/>
              <a:gd name="connsiteX236" fmla="*/ 722791 w 1994496"/>
              <a:gd name="connsiteY236" fmla="*/ 1618556 h 2052454"/>
              <a:gd name="connsiteX237" fmla="*/ 737126 w 1994496"/>
              <a:gd name="connsiteY237" fmla="*/ 1618556 h 2052454"/>
              <a:gd name="connsiteX238" fmla="*/ 751924 w 1994496"/>
              <a:gd name="connsiteY238" fmla="*/ 1618556 h 2052454"/>
              <a:gd name="connsiteX239" fmla="*/ 766260 w 1994496"/>
              <a:gd name="connsiteY239" fmla="*/ 1618556 h 2052454"/>
              <a:gd name="connsiteX240" fmla="*/ 766260 w 1994496"/>
              <a:gd name="connsiteY240" fmla="*/ 1604216 h 2052454"/>
              <a:gd name="connsiteX241" fmla="*/ 780596 w 1994496"/>
              <a:gd name="connsiteY241" fmla="*/ 1604216 h 2052454"/>
              <a:gd name="connsiteX242" fmla="*/ 786643 w 1994496"/>
              <a:gd name="connsiteY242" fmla="*/ 1604216 h 2052454"/>
              <a:gd name="connsiteX243" fmla="*/ 793139 w 1994496"/>
              <a:gd name="connsiteY243" fmla="*/ 1604216 h 2052454"/>
              <a:gd name="connsiteX244" fmla="*/ 794931 w 1994496"/>
              <a:gd name="connsiteY244" fmla="*/ 1604216 h 2052454"/>
              <a:gd name="connsiteX245" fmla="*/ 794931 w 1994496"/>
              <a:gd name="connsiteY245" fmla="*/ 1606009 h 2052454"/>
              <a:gd name="connsiteX246" fmla="*/ 794931 w 1994496"/>
              <a:gd name="connsiteY246" fmla="*/ 1612507 h 2052454"/>
              <a:gd name="connsiteX247" fmla="*/ 794931 w 1994496"/>
              <a:gd name="connsiteY247" fmla="*/ 1613179 h 2052454"/>
              <a:gd name="connsiteX248" fmla="*/ 794931 w 1994496"/>
              <a:gd name="connsiteY248" fmla="*/ 1618556 h 2052454"/>
              <a:gd name="connsiteX249" fmla="*/ 780596 w 1994496"/>
              <a:gd name="connsiteY249" fmla="*/ 1618556 h 2052454"/>
              <a:gd name="connsiteX250" fmla="*/ 780596 w 1994496"/>
              <a:gd name="connsiteY250" fmla="*/ 1633359 h 2052454"/>
              <a:gd name="connsiteX251" fmla="*/ 778804 w 1994496"/>
              <a:gd name="connsiteY251" fmla="*/ 1633359 h 2052454"/>
              <a:gd name="connsiteX252" fmla="*/ 772308 w 1994496"/>
              <a:gd name="connsiteY252" fmla="*/ 1633359 h 2052454"/>
              <a:gd name="connsiteX253" fmla="*/ 771636 w 1994496"/>
              <a:gd name="connsiteY253" fmla="*/ 1633359 h 2052454"/>
              <a:gd name="connsiteX254" fmla="*/ 766260 w 1994496"/>
              <a:gd name="connsiteY254" fmla="*/ 1633359 h 2052454"/>
              <a:gd name="connsiteX255" fmla="*/ 766260 w 1994496"/>
              <a:gd name="connsiteY255" fmla="*/ 1647699 h 2052454"/>
              <a:gd name="connsiteX256" fmla="*/ 751924 w 1994496"/>
              <a:gd name="connsiteY256" fmla="*/ 1662039 h 2052454"/>
              <a:gd name="connsiteX257" fmla="*/ 737126 w 1994496"/>
              <a:gd name="connsiteY257" fmla="*/ 1662039 h 2052454"/>
              <a:gd name="connsiteX258" fmla="*/ 737126 w 1994496"/>
              <a:gd name="connsiteY258" fmla="*/ 1647699 h 2052454"/>
              <a:gd name="connsiteX259" fmla="*/ 722791 w 1994496"/>
              <a:gd name="connsiteY259" fmla="*/ 1647699 h 2052454"/>
              <a:gd name="connsiteX260" fmla="*/ 722791 w 1994496"/>
              <a:gd name="connsiteY260" fmla="*/ 1633359 h 2052454"/>
              <a:gd name="connsiteX261" fmla="*/ 708455 w 1994496"/>
              <a:gd name="connsiteY261" fmla="*/ 1633359 h 2052454"/>
              <a:gd name="connsiteX262" fmla="*/ 694120 w 1994496"/>
              <a:gd name="connsiteY262" fmla="*/ 1633359 h 2052454"/>
              <a:gd name="connsiteX263" fmla="*/ 694120 w 1994496"/>
              <a:gd name="connsiteY263" fmla="*/ 1618556 h 2052454"/>
              <a:gd name="connsiteX264" fmla="*/ 694120 w 1994496"/>
              <a:gd name="connsiteY264" fmla="*/ 1610266 h 2052454"/>
              <a:gd name="connsiteX265" fmla="*/ 694120 w 1994496"/>
              <a:gd name="connsiteY265" fmla="*/ 1609594 h 2052454"/>
              <a:gd name="connsiteX266" fmla="*/ 694120 w 1994496"/>
              <a:gd name="connsiteY266" fmla="*/ 1604216 h 2052454"/>
              <a:gd name="connsiteX267" fmla="*/ 14798 w 1994496"/>
              <a:gd name="connsiteY267" fmla="*/ 1604216 h 2052454"/>
              <a:gd name="connsiteX268" fmla="*/ 14798 w 1994496"/>
              <a:gd name="connsiteY268" fmla="*/ 1618556 h 2052454"/>
              <a:gd name="connsiteX269" fmla="*/ 708455 w 1994496"/>
              <a:gd name="connsiteY269" fmla="*/ 1589877 h 2052454"/>
              <a:gd name="connsiteX270" fmla="*/ 722791 w 1994496"/>
              <a:gd name="connsiteY270" fmla="*/ 1589877 h 2052454"/>
              <a:gd name="connsiteX271" fmla="*/ 722791 w 1994496"/>
              <a:gd name="connsiteY271" fmla="*/ 1604216 h 2052454"/>
              <a:gd name="connsiteX272" fmla="*/ 708455 w 1994496"/>
              <a:gd name="connsiteY272" fmla="*/ 1604216 h 2052454"/>
              <a:gd name="connsiteX273" fmla="*/ 708455 w 1994496"/>
              <a:gd name="connsiteY273" fmla="*/ 1589877 h 2052454"/>
              <a:gd name="connsiteX274" fmla="*/ 679322 w 1994496"/>
              <a:gd name="connsiteY274" fmla="*/ 1589877 h 2052454"/>
              <a:gd name="connsiteX275" fmla="*/ 694120 w 1994496"/>
              <a:gd name="connsiteY275" fmla="*/ 1589877 h 2052454"/>
              <a:gd name="connsiteX276" fmla="*/ 694120 w 1994496"/>
              <a:gd name="connsiteY276" fmla="*/ 1600631 h 2052454"/>
              <a:gd name="connsiteX277" fmla="*/ 694120 w 1994496"/>
              <a:gd name="connsiteY277" fmla="*/ 1604216 h 2052454"/>
              <a:gd name="connsiteX278" fmla="*/ 679322 w 1994496"/>
              <a:gd name="connsiteY278" fmla="*/ 1604216 h 2052454"/>
              <a:gd name="connsiteX279" fmla="*/ 679322 w 1994496"/>
              <a:gd name="connsiteY279" fmla="*/ 1589877 h 2052454"/>
              <a:gd name="connsiteX280" fmla="*/ 246017 w 1994496"/>
              <a:gd name="connsiteY280" fmla="*/ 1589877 h 2052454"/>
              <a:gd name="connsiteX281" fmla="*/ 246017 w 1994496"/>
              <a:gd name="connsiteY281" fmla="*/ 1604216 h 2052454"/>
              <a:gd name="connsiteX282" fmla="*/ 246017 w 1994496"/>
              <a:gd name="connsiteY282" fmla="*/ 1589877 h 2052454"/>
              <a:gd name="connsiteX283" fmla="*/ 260353 w 1994496"/>
              <a:gd name="connsiteY283" fmla="*/ 1604216 h 2052454"/>
              <a:gd name="connsiteX284" fmla="*/ 260353 w 1994496"/>
              <a:gd name="connsiteY284" fmla="*/ 1589877 h 2052454"/>
              <a:gd name="connsiteX285" fmla="*/ 1474253 w 1994496"/>
              <a:gd name="connsiteY285" fmla="*/ 1575537 h 2052454"/>
              <a:gd name="connsiteX286" fmla="*/ 1459917 w 1994496"/>
              <a:gd name="connsiteY286" fmla="*/ 1589877 h 2052454"/>
              <a:gd name="connsiteX287" fmla="*/ 1474253 w 1994496"/>
              <a:gd name="connsiteY287" fmla="*/ 1589877 h 2052454"/>
              <a:gd name="connsiteX288" fmla="*/ 1474253 w 1994496"/>
              <a:gd name="connsiteY288" fmla="*/ 1588084 h 2052454"/>
              <a:gd name="connsiteX289" fmla="*/ 1474253 w 1994496"/>
              <a:gd name="connsiteY289" fmla="*/ 1577329 h 2052454"/>
              <a:gd name="connsiteX290" fmla="*/ 1445582 w 1994496"/>
              <a:gd name="connsiteY290" fmla="*/ 1575537 h 2052454"/>
              <a:gd name="connsiteX291" fmla="*/ 1445582 w 1994496"/>
              <a:gd name="connsiteY291" fmla="*/ 1577329 h 2052454"/>
              <a:gd name="connsiteX292" fmla="*/ 1445582 w 1994496"/>
              <a:gd name="connsiteY292" fmla="*/ 1588084 h 2052454"/>
              <a:gd name="connsiteX293" fmla="*/ 1445582 w 1994496"/>
              <a:gd name="connsiteY293" fmla="*/ 1589877 h 2052454"/>
              <a:gd name="connsiteX294" fmla="*/ 1459917 w 1994496"/>
              <a:gd name="connsiteY294" fmla="*/ 1575537 h 2052454"/>
              <a:gd name="connsiteX295" fmla="*/ 1458125 w 1994496"/>
              <a:gd name="connsiteY295" fmla="*/ 1575537 h 2052454"/>
              <a:gd name="connsiteX296" fmla="*/ 1451629 w 1994496"/>
              <a:gd name="connsiteY296" fmla="*/ 1575537 h 2052454"/>
              <a:gd name="connsiteX297" fmla="*/ 1450957 w 1994496"/>
              <a:gd name="connsiteY297" fmla="*/ 1575537 h 2052454"/>
              <a:gd name="connsiteX298" fmla="*/ 1445582 w 1994496"/>
              <a:gd name="connsiteY298" fmla="*/ 1575537 h 2052454"/>
              <a:gd name="connsiteX299" fmla="*/ 852736 w 1994496"/>
              <a:gd name="connsiteY299" fmla="*/ 1575537 h 2052454"/>
              <a:gd name="connsiteX300" fmla="*/ 838400 w 1994496"/>
              <a:gd name="connsiteY300" fmla="*/ 1589877 h 2052454"/>
              <a:gd name="connsiteX301" fmla="*/ 852736 w 1994496"/>
              <a:gd name="connsiteY301" fmla="*/ 1589877 h 2052454"/>
              <a:gd name="connsiteX302" fmla="*/ 867534 w 1994496"/>
              <a:gd name="connsiteY302" fmla="*/ 1575537 h 2052454"/>
              <a:gd name="connsiteX303" fmla="*/ 852736 w 1994496"/>
              <a:gd name="connsiteY303" fmla="*/ 1589877 h 2052454"/>
              <a:gd name="connsiteX304" fmla="*/ 852736 w 1994496"/>
              <a:gd name="connsiteY304" fmla="*/ 1575537 h 2052454"/>
              <a:gd name="connsiteX305" fmla="*/ 722791 w 1994496"/>
              <a:gd name="connsiteY305" fmla="*/ 1575537 h 2052454"/>
              <a:gd name="connsiteX306" fmla="*/ 724583 w 1994496"/>
              <a:gd name="connsiteY306" fmla="*/ 1575537 h 2052454"/>
              <a:gd name="connsiteX307" fmla="*/ 737126 w 1994496"/>
              <a:gd name="connsiteY307" fmla="*/ 1575537 h 2052454"/>
              <a:gd name="connsiteX308" fmla="*/ 737126 w 1994496"/>
              <a:gd name="connsiteY308" fmla="*/ 1577329 h 2052454"/>
              <a:gd name="connsiteX309" fmla="*/ 737126 w 1994496"/>
              <a:gd name="connsiteY309" fmla="*/ 1580914 h 2052454"/>
              <a:gd name="connsiteX310" fmla="*/ 737126 w 1994496"/>
              <a:gd name="connsiteY310" fmla="*/ 1581586 h 2052454"/>
              <a:gd name="connsiteX311" fmla="*/ 737126 w 1994496"/>
              <a:gd name="connsiteY311" fmla="*/ 1589877 h 2052454"/>
              <a:gd name="connsiteX312" fmla="*/ 722791 w 1994496"/>
              <a:gd name="connsiteY312" fmla="*/ 1575537 h 2052454"/>
              <a:gd name="connsiteX313" fmla="*/ 670750 w 1994496"/>
              <a:gd name="connsiteY313" fmla="*/ 1571286 h 2052454"/>
              <a:gd name="connsiteX314" fmla="*/ 672154 w 1994496"/>
              <a:gd name="connsiteY314" fmla="*/ 1573744 h 2052454"/>
              <a:gd name="connsiteX315" fmla="*/ 679322 w 1994496"/>
              <a:gd name="connsiteY315" fmla="*/ 1575537 h 2052454"/>
              <a:gd name="connsiteX316" fmla="*/ 664986 w 1994496"/>
              <a:gd name="connsiteY316" fmla="*/ 1575537 h 2052454"/>
              <a:gd name="connsiteX317" fmla="*/ 670362 w 1994496"/>
              <a:gd name="connsiteY317" fmla="*/ 1573744 h 2052454"/>
              <a:gd name="connsiteX318" fmla="*/ 664986 w 1994496"/>
              <a:gd name="connsiteY318" fmla="*/ 1561197 h 2052454"/>
              <a:gd name="connsiteX319" fmla="*/ 671034 w 1994496"/>
              <a:gd name="connsiteY319" fmla="*/ 1569487 h 2052454"/>
              <a:gd name="connsiteX320" fmla="*/ 670750 w 1994496"/>
              <a:gd name="connsiteY320" fmla="*/ 1571286 h 2052454"/>
              <a:gd name="connsiteX321" fmla="*/ 144743 w 1994496"/>
              <a:gd name="connsiteY321" fmla="*/ 1561197 h 2052454"/>
              <a:gd name="connsiteX322" fmla="*/ 159079 w 1994496"/>
              <a:gd name="connsiteY322" fmla="*/ 1575537 h 2052454"/>
              <a:gd name="connsiteX323" fmla="*/ 159079 w 1994496"/>
              <a:gd name="connsiteY323" fmla="*/ 1561197 h 2052454"/>
              <a:gd name="connsiteX324" fmla="*/ 58267 w 1994496"/>
              <a:gd name="connsiteY324" fmla="*/ 1561197 h 2052454"/>
              <a:gd name="connsiteX325" fmla="*/ 58267 w 1994496"/>
              <a:gd name="connsiteY325" fmla="*/ 1561197 h 2052454"/>
              <a:gd name="connsiteX326" fmla="*/ 58267 w 1994496"/>
              <a:gd name="connsiteY326" fmla="*/ 1561197 h 2052454"/>
              <a:gd name="connsiteX327" fmla="*/ 58267 w 1994496"/>
              <a:gd name="connsiteY327" fmla="*/ 1575537 h 2052454"/>
              <a:gd name="connsiteX328" fmla="*/ 72603 w 1994496"/>
              <a:gd name="connsiteY328" fmla="*/ 1561197 h 2052454"/>
              <a:gd name="connsiteX329" fmla="*/ 66555 w 1994496"/>
              <a:gd name="connsiteY329" fmla="*/ 1561197 h 2052454"/>
              <a:gd name="connsiteX330" fmla="*/ 1641619 w 1994496"/>
              <a:gd name="connsiteY330" fmla="*/ 1554952 h 2052454"/>
              <a:gd name="connsiteX331" fmla="*/ 1647667 w 1994496"/>
              <a:gd name="connsiteY331" fmla="*/ 1561197 h 2052454"/>
              <a:gd name="connsiteX332" fmla="*/ 1641619 w 1994496"/>
              <a:gd name="connsiteY332" fmla="*/ 1554952 h 2052454"/>
              <a:gd name="connsiteX333" fmla="*/ 1575527 w 1994496"/>
              <a:gd name="connsiteY333" fmla="*/ 1546394 h 2052454"/>
              <a:gd name="connsiteX334" fmla="*/ 1589862 w 1994496"/>
              <a:gd name="connsiteY334" fmla="*/ 1561197 h 2052454"/>
              <a:gd name="connsiteX335" fmla="*/ 1589862 w 1994496"/>
              <a:gd name="connsiteY335" fmla="*/ 1566574 h 2052454"/>
              <a:gd name="connsiteX336" fmla="*/ 1589862 w 1994496"/>
              <a:gd name="connsiteY336" fmla="*/ 1567246 h 2052454"/>
              <a:gd name="connsiteX337" fmla="*/ 1589862 w 1994496"/>
              <a:gd name="connsiteY337" fmla="*/ 1575537 h 2052454"/>
              <a:gd name="connsiteX338" fmla="*/ 1546393 w 1994496"/>
              <a:gd name="connsiteY338" fmla="*/ 1589877 h 2052454"/>
              <a:gd name="connsiteX339" fmla="*/ 1546393 w 1994496"/>
              <a:gd name="connsiteY339" fmla="*/ 1575537 h 2052454"/>
              <a:gd name="connsiteX340" fmla="*/ 1561191 w 1994496"/>
              <a:gd name="connsiteY340" fmla="*/ 1575537 h 2052454"/>
              <a:gd name="connsiteX341" fmla="*/ 1575527 w 1994496"/>
              <a:gd name="connsiteY341" fmla="*/ 1575537 h 2052454"/>
              <a:gd name="connsiteX342" fmla="*/ 1575527 w 1994496"/>
              <a:gd name="connsiteY342" fmla="*/ 1561197 h 2052454"/>
              <a:gd name="connsiteX343" fmla="*/ 1575527 w 1994496"/>
              <a:gd name="connsiteY343" fmla="*/ 1559346 h 2052454"/>
              <a:gd name="connsiteX344" fmla="*/ 1575527 w 1994496"/>
              <a:gd name="connsiteY344" fmla="*/ 1552639 h 2052454"/>
              <a:gd name="connsiteX345" fmla="*/ 1575527 w 1994496"/>
              <a:gd name="connsiteY345" fmla="*/ 1546394 h 2052454"/>
              <a:gd name="connsiteX346" fmla="*/ 260353 w 1994496"/>
              <a:gd name="connsiteY346" fmla="*/ 1546394 h 2052454"/>
              <a:gd name="connsiteX347" fmla="*/ 260353 w 1994496"/>
              <a:gd name="connsiteY347" fmla="*/ 1561197 h 2052454"/>
              <a:gd name="connsiteX348" fmla="*/ 274688 w 1994496"/>
              <a:gd name="connsiteY348" fmla="*/ 1575537 h 2052454"/>
              <a:gd name="connsiteX349" fmla="*/ 274688 w 1994496"/>
              <a:gd name="connsiteY349" fmla="*/ 1561197 h 2052454"/>
              <a:gd name="connsiteX350" fmla="*/ 289486 w 1994496"/>
              <a:gd name="connsiteY350" fmla="*/ 1561197 h 2052454"/>
              <a:gd name="connsiteX351" fmla="*/ 274688 w 1994496"/>
              <a:gd name="connsiteY351" fmla="*/ 1546394 h 2052454"/>
              <a:gd name="connsiteX352" fmla="*/ 274688 w 1994496"/>
              <a:gd name="connsiteY352" fmla="*/ 1561197 h 2052454"/>
              <a:gd name="connsiteX353" fmla="*/ 260353 w 1994496"/>
              <a:gd name="connsiteY353" fmla="*/ 1546394 h 2052454"/>
              <a:gd name="connsiteX354" fmla="*/ 664986 w 1994496"/>
              <a:gd name="connsiteY354" fmla="*/ 1532054 h 2052454"/>
              <a:gd name="connsiteX355" fmla="*/ 664986 w 1994496"/>
              <a:gd name="connsiteY355" fmla="*/ 1546394 h 2052454"/>
              <a:gd name="connsiteX356" fmla="*/ 679322 w 1994496"/>
              <a:gd name="connsiteY356" fmla="*/ 1532054 h 2052454"/>
              <a:gd name="connsiteX357" fmla="*/ 664986 w 1994496"/>
              <a:gd name="connsiteY357" fmla="*/ 1532054 h 2052454"/>
              <a:gd name="connsiteX358" fmla="*/ 144743 w 1994496"/>
              <a:gd name="connsiteY358" fmla="*/ 1532054 h 2052454"/>
              <a:gd name="connsiteX359" fmla="*/ 159079 w 1994496"/>
              <a:gd name="connsiteY359" fmla="*/ 1546394 h 2052454"/>
              <a:gd name="connsiteX360" fmla="*/ 159079 w 1994496"/>
              <a:gd name="connsiteY360" fmla="*/ 1532054 h 2052454"/>
              <a:gd name="connsiteX361" fmla="*/ 1647667 w 1994496"/>
              <a:gd name="connsiteY361" fmla="*/ 1517715 h 2052454"/>
              <a:gd name="connsiteX362" fmla="*/ 1647667 w 1994496"/>
              <a:gd name="connsiteY362" fmla="*/ 1532054 h 2052454"/>
              <a:gd name="connsiteX363" fmla="*/ 1662003 w 1994496"/>
              <a:gd name="connsiteY363" fmla="*/ 1532054 h 2052454"/>
              <a:gd name="connsiteX364" fmla="*/ 1662003 w 1994496"/>
              <a:gd name="connsiteY364" fmla="*/ 1517715 h 2052454"/>
              <a:gd name="connsiteX365" fmla="*/ 1575527 w 1994496"/>
              <a:gd name="connsiteY365" fmla="*/ 1517715 h 2052454"/>
              <a:gd name="connsiteX366" fmla="*/ 1589862 w 1994496"/>
              <a:gd name="connsiteY366" fmla="*/ 1517715 h 2052454"/>
              <a:gd name="connsiteX367" fmla="*/ 1589862 w 1994496"/>
              <a:gd name="connsiteY367" fmla="*/ 1526005 h 2052454"/>
              <a:gd name="connsiteX368" fmla="*/ 1589862 w 1994496"/>
              <a:gd name="connsiteY368" fmla="*/ 1526677 h 2052454"/>
              <a:gd name="connsiteX369" fmla="*/ 1589862 w 1994496"/>
              <a:gd name="connsiteY369" fmla="*/ 1532054 h 2052454"/>
              <a:gd name="connsiteX370" fmla="*/ 1575527 w 1994496"/>
              <a:gd name="connsiteY370" fmla="*/ 1532054 h 2052454"/>
              <a:gd name="connsiteX371" fmla="*/ 1575527 w 1994496"/>
              <a:gd name="connsiteY371" fmla="*/ 1517715 h 2052454"/>
              <a:gd name="connsiteX372" fmla="*/ 1532058 w 1994496"/>
              <a:gd name="connsiteY372" fmla="*/ 1517715 h 2052454"/>
              <a:gd name="connsiteX373" fmla="*/ 1532058 w 1994496"/>
              <a:gd name="connsiteY373" fmla="*/ 1532054 h 2052454"/>
              <a:gd name="connsiteX374" fmla="*/ 1532058 w 1994496"/>
              <a:gd name="connsiteY374" fmla="*/ 1517715 h 2052454"/>
              <a:gd name="connsiteX375" fmla="*/ 1517722 w 1994496"/>
              <a:gd name="connsiteY375" fmla="*/ 1517715 h 2052454"/>
              <a:gd name="connsiteX376" fmla="*/ 1503386 w 1994496"/>
              <a:gd name="connsiteY376" fmla="*/ 1532054 h 2052454"/>
              <a:gd name="connsiteX377" fmla="*/ 1517722 w 1994496"/>
              <a:gd name="connsiteY377" fmla="*/ 1532054 h 2052454"/>
              <a:gd name="connsiteX378" fmla="*/ 1691136 w 1994496"/>
              <a:gd name="connsiteY378" fmla="*/ 1488572 h 2052454"/>
              <a:gd name="connsiteX379" fmla="*/ 1676801 w 1994496"/>
              <a:gd name="connsiteY379" fmla="*/ 1503375 h 2052454"/>
              <a:gd name="connsiteX380" fmla="*/ 1691136 w 1994496"/>
              <a:gd name="connsiteY380" fmla="*/ 1503375 h 2052454"/>
              <a:gd name="connsiteX381" fmla="*/ 1691136 w 1994496"/>
              <a:gd name="connsiteY381" fmla="*/ 1501524 h 2052454"/>
              <a:gd name="connsiteX382" fmla="*/ 1691136 w 1994496"/>
              <a:gd name="connsiteY382" fmla="*/ 1494817 h 2052454"/>
              <a:gd name="connsiteX383" fmla="*/ 1691136 w 1994496"/>
              <a:gd name="connsiteY383" fmla="*/ 1488572 h 2052454"/>
              <a:gd name="connsiteX384" fmla="*/ 1618996 w 1994496"/>
              <a:gd name="connsiteY384" fmla="*/ 1488572 h 2052454"/>
              <a:gd name="connsiteX385" fmla="*/ 1604198 w 1994496"/>
              <a:gd name="connsiteY385" fmla="*/ 1503375 h 2052454"/>
              <a:gd name="connsiteX386" fmla="*/ 1618996 w 1994496"/>
              <a:gd name="connsiteY386" fmla="*/ 1503375 h 2052454"/>
              <a:gd name="connsiteX387" fmla="*/ 1575527 w 1994496"/>
              <a:gd name="connsiteY387" fmla="*/ 1459892 h 2052454"/>
              <a:gd name="connsiteX388" fmla="*/ 1575527 w 1994496"/>
              <a:gd name="connsiteY388" fmla="*/ 1474232 h 2052454"/>
              <a:gd name="connsiteX389" fmla="*/ 1589862 w 1994496"/>
              <a:gd name="connsiteY389" fmla="*/ 1474232 h 2052454"/>
              <a:gd name="connsiteX390" fmla="*/ 1589862 w 1994496"/>
              <a:gd name="connsiteY390" fmla="*/ 1484987 h 2052454"/>
              <a:gd name="connsiteX391" fmla="*/ 1589862 w 1994496"/>
              <a:gd name="connsiteY391" fmla="*/ 1488572 h 2052454"/>
              <a:gd name="connsiteX392" fmla="*/ 1604198 w 1994496"/>
              <a:gd name="connsiteY392" fmla="*/ 1488572 h 2052454"/>
              <a:gd name="connsiteX393" fmla="*/ 1604198 w 1994496"/>
              <a:gd name="connsiteY393" fmla="*/ 1482299 h 2052454"/>
              <a:gd name="connsiteX394" fmla="*/ 1604198 w 1994496"/>
              <a:gd name="connsiteY394" fmla="*/ 1474232 h 2052454"/>
              <a:gd name="connsiteX395" fmla="*/ 1589862 w 1994496"/>
              <a:gd name="connsiteY395" fmla="*/ 1474232 h 2052454"/>
              <a:gd name="connsiteX396" fmla="*/ 1589862 w 1994496"/>
              <a:gd name="connsiteY396" fmla="*/ 1459892 h 2052454"/>
              <a:gd name="connsiteX397" fmla="*/ 1951027 w 1994496"/>
              <a:gd name="connsiteY397" fmla="*/ 1430750 h 2052454"/>
              <a:gd name="connsiteX398" fmla="*/ 1951027 w 1994496"/>
              <a:gd name="connsiteY398" fmla="*/ 1430750 h 2052454"/>
              <a:gd name="connsiteX399" fmla="*/ 1951027 w 1994496"/>
              <a:gd name="connsiteY399" fmla="*/ 1430750 h 2052454"/>
              <a:gd name="connsiteX400" fmla="*/ 1965825 w 1994496"/>
              <a:gd name="connsiteY400" fmla="*/ 1445553 h 2052454"/>
              <a:gd name="connsiteX401" fmla="*/ 1965825 w 1994496"/>
              <a:gd name="connsiteY401" fmla="*/ 1430750 h 2052454"/>
              <a:gd name="connsiteX402" fmla="*/ 1922355 w 1994496"/>
              <a:gd name="connsiteY402" fmla="*/ 1416410 h 2052454"/>
              <a:gd name="connsiteX403" fmla="*/ 1936691 w 1994496"/>
              <a:gd name="connsiteY403" fmla="*/ 1420712 h 2052454"/>
              <a:gd name="connsiteX404" fmla="*/ 1940275 w 1994496"/>
              <a:gd name="connsiteY404" fmla="*/ 1421788 h 2052454"/>
              <a:gd name="connsiteX405" fmla="*/ 1936691 w 1994496"/>
              <a:gd name="connsiteY405" fmla="*/ 1416410 h 2052454"/>
              <a:gd name="connsiteX406" fmla="*/ 1922355 w 1994496"/>
              <a:gd name="connsiteY406" fmla="*/ 1416410 h 2052454"/>
              <a:gd name="connsiteX407" fmla="*/ 1922355 w 1994496"/>
              <a:gd name="connsiteY407" fmla="*/ 1402070 h 2052454"/>
              <a:gd name="connsiteX408" fmla="*/ 1936691 w 1994496"/>
              <a:gd name="connsiteY408" fmla="*/ 1402070 h 2052454"/>
              <a:gd name="connsiteX409" fmla="*/ 1951027 w 1994496"/>
              <a:gd name="connsiteY409" fmla="*/ 1387730 h 2052454"/>
              <a:gd name="connsiteX410" fmla="*/ 1951027 w 1994496"/>
              <a:gd name="connsiteY410" fmla="*/ 1387730 h 2052454"/>
              <a:gd name="connsiteX411" fmla="*/ 1940917 w 1994496"/>
              <a:gd name="connsiteY411" fmla="*/ 1381765 h 2052454"/>
              <a:gd name="connsiteX412" fmla="*/ 1943859 w 1994496"/>
              <a:gd name="connsiteY412" fmla="*/ 1382179 h 2052454"/>
              <a:gd name="connsiteX413" fmla="*/ 1951027 w 1994496"/>
              <a:gd name="connsiteY413" fmla="*/ 1387730 h 2052454"/>
              <a:gd name="connsiteX414" fmla="*/ 1965825 w 1994496"/>
              <a:gd name="connsiteY414" fmla="*/ 1372928 h 2052454"/>
              <a:gd name="connsiteX415" fmla="*/ 1965825 w 1994496"/>
              <a:gd name="connsiteY415" fmla="*/ 1387730 h 2052454"/>
              <a:gd name="connsiteX416" fmla="*/ 1963975 w 1994496"/>
              <a:gd name="connsiteY416" fmla="*/ 1387730 h 2052454"/>
              <a:gd name="connsiteX417" fmla="*/ 1957270 w 1994496"/>
              <a:gd name="connsiteY417" fmla="*/ 1387730 h 2052454"/>
              <a:gd name="connsiteX418" fmla="*/ 1956576 w 1994496"/>
              <a:gd name="connsiteY418" fmla="*/ 1387730 h 2052454"/>
              <a:gd name="connsiteX419" fmla="*/ 1951027 w 1994496"/>
              <a:gd name="connsiteY419" fmla="*/ 1387730 h 2052454"/>
              <a:gd name="connsiteX420" fmla="*/ 1965825 w 1994496"/>
              <a:gd name="connsiteY420" fmla="*/ 1372928 h 2052454"/>
              <a:gd name="connsiteX421" fmla="*/ 1936691 w 1994496"/>
              <a:gd name="connsiteY421" fmla="*/ 1372928 h 2052454"/>
              <a:gd name="connsiteX422" fmla="*/ 1938483 w 1994496"/>
              <a:gd name="connsiteY422" fmla="*/ 1380329 h 2052454"/>
              <a:gd name="connsiteX423" fmla="*/ 1940917 w 1994496"/>
              <a:gd name="connsiteY423" fmla="*/ 1381765 h 2052454"/>
              <a:gd name="connsiteX424" fmla="*/ 1938931 w 1994496"/>
              <a:gd name="connsiteY424" fmla="*/ 1381486 h 2052454"/>
              <a:gd name="connsiteX425" fmla="*/ 1936691 w 1994496"/>
              <a:gd name="connsiteY425" fmla="*/ 1387730 h 2052454"/>
              <a:gd name="connsiteX426" fmla="*/ 1561191 w 1994496"/>
              <a:gd name="connsiteY426" fmla="*/ 1372928 h 2052454"/>
              <a:gd name="connsiteX427" fmla="*/ 1561191 w 1994496"/>
              <a:gd name="connsiteY427" fmla="*/ 1387730 h 2052454"/>
              <a:gd name="connsiteX428" fmla="*/ 1575527 w 1994496"/>
              <a:gd name="connsiteY428" fmla="*/ 1402070 h 2052454"/>
              <a:gd name="connsiteX429" fmla="*/ 1575527 w 1994496"/>
              <a:gd name="connsiteY429" fmla="*/ 1387730 h 2052454"/>
              <a:gd name="connsiteX430" fmla="*/ 1575527 w 1994496"/>
              <a:gd name="connsiteY430" fmla="*/ 1372928 h 2052454"/>
              <a:gd name="connsiteX431" fmla="*/ 1561191 w 1994496"/>
              <a:gd name="connsiteY431" fmla="*/ 1372928 h 2052454"/>
              <a:gd name="connsiteX432" fmla="*/ 1878886 w 1994496"/>
              <a:gd name="connsiteY432" fmla="*/ 1358588 h 2052454"/>
              <a:gd name="connsiteX433" fmla="*/ 1878886 w 1994496"/>
              <a:gd name="connsiteY433" fmla="*/ 1372928 h 2052454"/>
              <a:gd name="connsiteX434" fmla="*/ 1887174 w 1994496"/>
              <a:gd name="connsiteY434" fmla="*/ 1372928 h 2052454"/>
              <a:gd name="connsiteX435" fmla="*/ 1887846 w 1994496"/>
              <a:gd name="connsiteY435" fmla="*/ 1372928 h 2052454"/>
              <a:gd name="connsiteX436" fmla="*/ 1893222 w 1994496"/>
              <a:gd name="connsiteY436" fmla="*/ 1372928 h 2052454"/>
              <a:gd name="connsiteX437" fmla="*/ 1893222 w 1994496"/>
              <a:gd name="connsiteY437" fmla="*/ 1358588 h 2052454"/>
              <a:gd name="connsiteX438" fmla="*/ 1878886 w 1994496"/>
              <a:gd name="connsiteY438" fmla="*/ 1358588 h 2052454"/>
              <a:gd name="connsiteX439" fmla="*/ 1850215 w 1994496"/>
              <a:gd name="connsiteY439" fmla="*/ 1358588 h 2052454"/>
              <a:gd name="connsiteX440" fmla="*/ 1864551 w 1994496"/>
              <a:gd name="connsiteY440" fmla="*/ 1372928 h 2052454"/>
              <a:gd name="connsiteX441" fmla="*/ 1850215 w 1994496"/>
              <a:gd name="connsiteY441" fmla="*/ 1358588 h 2052454"/>
              <a:gd name="connsiteX442" fmla="*/ 1951027 w 1994496"/>
              <a:gd name="connsiteY442" fmla="*/ 1329908 h 2052454"/>
              <a:gd name="connsiteX443" fmla="*/ 1965825 w 1994496"/>
              <a:gd name="connsiteY443" fmla="*/ 1329908 h 2052454"/>
              <a:gd name="connsiteX444" fmla="*/ 1971872 w 1994496"/>
              <a:gd name="connsiteY444" fmla="*/ 1329908 h 2052454"/>
              <a:gd name="connsiteX445" fmla="*/ 1972096 w 1994496"/>
              <a:gd name="connsiteY445" fmla="*/ 1329908 h 2052454"/>
              <a:gd name="connsiteX446" fmla="*/ 1980160 w 1994496"/>
              <a:gd name="connsiteY446" fmla="*/ 1329908 h 2052454"/>
              <a:gd name="connsiteX447" fmla="*/ 1980160 w 1994496"/>
              <a:gd name="connsiteY447" fmla="*/ 1344248 h 2052454"/>
              <a:gd name="connsiteX448" fmla="*/ 1965825 w 1994496"/>
              <a:gd name="connsiteY448" fmla="*/ 1344248 h 2052454"/>
              <a:gd name="connsiteX449" fmla="*/ 1951027 w 1994496"/>
              <a:gd name="connsiteY449" fmla="*/ 1344248 h 2052454"/>
              <a:gd name="connsiteX450" fmla="*/ 1908020 w 1994496"/>
              <a:gd name="connsiteY450" fmla="*/ 1329908 h 2052454"/>
              <a:gd name="connsiteX451" fmla="*/ 1922355 w 1994496"/>
              <a:gd name="connsiteY451" fmla="*/ 1344248 h 2052454"/>
              <a:gd name="connsiteX452" fmla="*/ 1908020 w 1994496"/>
              <a:gd name="connsiteY452" fmla="*/ 1344248 h 2052454"/>
              <a:gd name="connsiteX453" fmla="*/ 1908020 w 1994496"/>
              <a:gd name="connsiteY453" fmla="*/ 1329908 h 2052454"/>
              <a:gd name="connsiteX454" fmla="*/ 1922355 w 1994496"/>
              <a:gd name="connsiteY454" fmla="*/ 1315106 h 2052454"/>
              <a:gd name="connsiteX455" fmla="*/ 1936691 w 1994496"/>
              <a:gd name="connsiteY455" fmla="*/ 1315106 h 2052454"/>
              <a:gd name="connsiteX456" fmla="*/ 1951027 w 1994496"/>
              <a:gd name="connsiteY456" fmla="*/ 1315106 h 2052454"/>
              <a:gd name="connsiteX457" fmla="*/ 1951027 w 1994496"/>
              <a:gd name="connsiteY457" fmla="*/ 1329908 h 2052454"/>
              <a:gd name="connsiteX458" fmla="*/ 1936691 w 1994496"/>
              <a:gd name="connsiteY458" fmla="*/ 1329908 h 2052454"/>
              <a:gd name="connsiteX459" fmla="*/ 1922355 w 1994496"/>
              <a:gd name="connsiteY459" fmla="*/ 1329908 h 2052454"/>
              <a:gd name="connsiteX460" fmla="*/ 1908020 w 1994496"/>
              <a:gd name="connsiteY460" fmla="*/ 1329908 h 2052454"/>
              <a:gd name="connsiteX461" fmla="*/ 1922355 w 1994496"/>
              <a:gd name="connsiteY461" fmla="*/ 1315106 h 2052454"/>
              <a:gd name="connsiteX462" fmla="*/ 101274 w 1994496"/>
              <a:gd name="connsiteY462" fmla="*/ 1315106 h 2052454"/>
              <a:gd name="connsiteX463" fmla="*/ 101274 w 1994496"/>
              <a:gd name="connsiteY463" fmla="*/ 1329908 h 2052454"/>
              <a:gd name="connsiteX464" fmla="*/ 101274 w 1994496"/>
              <a:gd name="connsiteY464" fmla="*/ 1315106 h 2052454"/>
              <a:gd name="connsiteX465" fmla="*/ 101274 w 1994496"/>
              <a:gd name="connsiteY465" fmla="*/ 1315106 h 2052454"/>
              <a:gd name="connsiteX466" fmla="*/ 116072 w 1994496"/>
              <a:gd name="connsiteY466" fmla="*/ 1329908 h 2052454"/>
              <a:gd name="connsiteX467" fmla="*/ 116072 w 1994496"/>
              <a:gd name="connsiteY467" fmla="*/ 1315106 h 2052454"/>
              <a:gd name="connsiteX468" fmla="*/ 1951027 w 1994496"/>
              <a:gd name="connsiteY468" fmla="*/ 1300766 h 2052454"/>
              <a:gd name="connsiteX469" fmla="*/ 1965825 w 1994496"/>
              <a:gd name="connsiteY469" fmla="*/ 1300766 h 2052454"/>
              <a:gd name="connsiteX470" fmla="*/ 1965825 w 1994496"/>
              <a:gd name="connsiteY470" fmla="*/ 1315106 h 2052454"/>
              <a:gd name="connsiteX471" fmla="*/ 1965825 w 1994496"/>
              <a:gd name="connsiteY471" fmla="*/ 1316956 h 2052454"/>
              <a:gd name="connsiteX472" fmla="*/ 1965825 w 1994496"/>
              <a:gd name="connsiteY472" fmla="*/ 1323663 h 2052454"/>
              <a:gd name="connsiteX473" fmla="*/ 1965825 w 1994496"/>
              <a:gd name="connsiteY473" fmla="*/ 1324357 h 2052454"/>
              <a:gd name="connsiteX474" fmla="*/ 1965825 w 1994496"/>
              <a:gd name="connsiteY474" fmla="*/ 1329908 h 2052454"/>
              <a:gd name="connsiteX475" fmla="*/ 1951027 w 1994496"/>
              <a:gd name="connsiteY475" fmla="*/ 1315106 h 2052454"/>
              <a:gd name="connsiteX476" fmla="*/ 1951027 w 1994496"/>
              <a:gd name="connsiteY476" fmla="*/ 1302558 h 2052454"/>
              <a:gd name="connsiteX477" fmla="*/ 1951027 w 1994496"/>
              <a:gd name="connsiteY477" fmla="*/ 1300766 h 2052454"/>
              <a:gd name="connsiteX478" fmla="*/ 1908020 w 1994496"/>
              <a:gd name="connsiteY478" fmla="*/ 1300766 h 2052454"/>
              <a:gd name="connsiteX479" fmla="*/ 1922355 w 1994496"/>
              <a:gd name="connsiteY479" fmla="*/ 1315106 h 2052454"/>
              <a:gd name="connsiteX480" fmla="*/ 1908020 w 1994496"/>
              <a:gd name="connsiteY480" fmla="*/ 1315106 h 2052454"/>
              <a:gd name="connsiteX481" fmla="*/ 144743 w 1994496"/>
              <a:gd name="connsiteY481" fmla="*/ 1272086 h 2052454"/>
              <a:gd name="connsiteX482" fmla="*/ 144743 w 1994496"/>
              <a:gd name="connsiteY482" fmla="*/ 1286426 h 2052454"/>
              <a:gd name="connsiteX483" fmla="*/ 146535 w 1994496"/>
              <a:gd name="connsiteY483" fmla="*/ 1286426 h 2052454"/>
              <a:gd name="connsiteX484" fmla="*/ 151015 w 1994496"/>
              <a:gd name="connsiteY484" fmla="*/ 1286426 h 2052454"/>
              <a:gd name="connsiteX485" fmla="*/ 152807 w 1994496"/>
              <a:gd name="connsiteY485" fmla="*/ 1286426 h 2052454"/>
              <a:gd name="connsiteX486" fmla="*/ 159079 w 1994496"/>
              <a:gd name="connsiteY486" fmla="*/ 1286426 h 2052454"/>
              <a:gd name="connsiteX487" fmla="*/ 173877 w 1994496"/>
              <a:gd name="connsiteY487" fmla="*/ 1286426 h 2052454"/>
              <a:gd name="connsiteX488" fmla="*/ 168328 w 1994496"/>
              <a:gd name="connsiteY488" fmla="*/ 1279256 h 2052454"/>
              <a:gd name="connsiteX489" fmla="*/ 168106 w 1994496"/>
              <a:gd name="connsiteY489" fmla="*/ 1277679 h 2052454"/>
              <a:gd name="connsiteX490" fmla="*/ 173877 w 1994496"/>
              <a:gd name="connsiteY490" fmla="*/ 1272086 h 2052454"/>
              <a:gd name="connsiteX491" fmla="*/ 167634 w 1994496"/>
              <a:gd name="connsiteY491" fmla="*/ 1274327 h 2052454"/>
              <a:gd name="connsiteX492" fmla="*/ 168106 w 1994496"/>
              <a:gd name="connsiteY492" fmla="*/ 1277679 h 2052454"/>
              <a:gd name="connsiteX493" fmla="*/ 159079 w 1994496"/>
              <a:gd name="connsiteY493" fmla="*/ 1286426 h 2052454"/>
              <a:gd name="connsiteX494" fmla="*/ 159079 w 1994496"/>
              <a:gd name="connsiteY494" fmla="*/ 1272086 h 2052454"/>
              <a:gd name="connsiteX495" fmla="*/ 1792410 w 1994496"/>
              <a:gd name="connsiteY495" fmla="*/ 1257284 h 2052454"/>
              <a:gd name="connsiteX496" fmla="*/ 1792410 w 1994496"/>
              <a:gd name="connsiteY496" fmla="*/ 1272086 h 2052454"/>
              <a:gd name="connsiteX497" fmla="*/ 1806746 w 1994496"/>
              <a:gd name="connsiteY497" fmla="*/ 1257284 h 2052454"/>
              <a:gd name="connsiteX498" fmla="*/ 1806746 w 1994496"/>
              <a:gd name="connsiteY498" fmla="*/ 1272086 h 2052454"/>
              <a:gd name="connsiteX499" fmla="*/ 1821081 w 1994496"/>
              <a:gd name="connsiteY499" fmla="*/ 1257284 h 2052454"/>
              <a:gd name="connsiteX500" fmla="*/ 1806746 w 1994496"/>
              <a:gd name="connsiteY500" fmla="*/ 1257284 h 2052454"/>
              <a:gd name="connsiteX501" fmla="*/ 1850215 w 1994496"/>
              <a:gd name="connsiteY501" fmla="*/ 1228604 h 2052454"/>
              <a:gd name="connsiteX502" fmla="*/ 1850215 w 1994496"/>
              <a:gd name="connsiteY502" fmla="*/ 1242944 h 2052454"/>
              <a:gd name="connsiteX503" fmla="*/ 1835417 w 1994496"/>
              <a:gd name="connsiteY503" fmla="*/ 1242944 h 2052454"/>
              <a:gd name="connsiteX504" fmla="*/ 1850215 w 1994496"/>
              <a:gd name="connsiteY504" fmla="*/ 1257284 h 2052454"/>
              <a:gd name="connsiteX505" fmla="*/ 1850215 w 1994496"/>
              <a:gd name="connsiteY505" fmla="*/ 1242944 h 2052454"/>
              <a:gd name="connsiteX506" fmla="*/ 1864551 w 1994496"/>
              <a:gd name="connsiteY506" fmla="*/ 1242944 h 2052454"/>
              <a:gd name="connsiteX507" fmla="*/ 1864551 w 1994496"/>
              <a:gd name="connsiteY507" fmla="*/ 1228604 h 2052454"/>
              <a:gd name="connsiteX508" fmla="*/ 332493 w 1994496"/>
              <a:gd name="connsiteY508" fmla="*/ 1228604 h 2052454"/>
              <a:gd name="connsiteX509" fmla="*/ 332493 w 1994496"/>
              <a:gd name="connsiteY509" fmla="*/ 1242944 h 2052454"/>
              <a:gd name="connsiteX510" fmla="*/ 332493 w 1994496"/>
              <a:gd name="connsiteY510" fmla="*/ 1257284 h 2052454"/>
              <a:gd name="connsiteX511" fmla="*/ 347291 w 1994496"/>
              <a:gd name="connsiteY511" fmla="*/ 1257284 h 2052454"/>
              <a:gd name="connsiteX512" fmla="*/ 347291 w 1994496"/>
              <a:gd name="connsiteY512" fmla="*/ 1242944 h 2052454"/>
              <a:gd name="connsiteX513" fmla="*/ 332493 w 1994496"/>
              <a:gd name="connsiteY513" fmla="*/ 1228604 h 2052454"/>
              <a:gd name="connsiteX514" fmla="*/ 246017 w 1994496"/>
              <a:gd name="connsiteY514" fmla="*/ 1213801 h 2052454"/>
              <a:gd name="connsiteX515" fmla="*/ 260353 w 1994496"/>
              <a:gd name="connsiteY515" fmla="*/ 1228604 h 2052454"/>
              <a:gd name="connsiteX516" fmla="*/ 260353 w 1994496"/>
              <a:gd name="connsiteY516" fmla="*/ 1213801 h 2052454"/>
              <a:gd name="connsiteX517" fmla="*/ 247809 w 1994496"/>
              <a:gd name="connsiteY517" fmla="*/ 1213801 h 2052454"/>
              <a:gd name="connsiteX518" fmla="*/ 246017 w 1994496"/>
              <a:gd name="connsiteY518" fmla="*/ 1213801 h 2052454"/>
              <a:gd name="connsiteX519" fmla="*/ 347291 w 1994496"/>
              <a:gd name="connsiteY519" fmla="*/ 1199462 h 2052454"/>
              <a:gd name="connsiteX520" fmla="*/ 347291 w 1994496"/>
              <a:gd name="connsiteY520" fmla="*/ 1213801 h 2052454"/>
              <a:gd name="connsiteX521" fmla="*/ 361627 w 1994496"/>
              <a:gd name="connsiteY521" fmla="*/ 1213801 h 2052454"/>
              <a:gd name="connsiteX522" fmla="*/ 361627 w 1994496"/>
              <a:gd name="connsiteY522" fmla="*/ 1199462 h 2052454"/>
              <a:gd name="connsiteX523" fmla="*/ 1821081 w 1994496"/>
              <a:gd name="connsiteY523" fmla="*/ 1185122 h 2052454"/>
              <a:gd name="connsiteX524" fmla="*/ 1821081 w 1994496"/>
              <a:gd name="connsiteY524" fmla="*/ 1199462 h 2052454"/>
              <a:gd name="connsiteX525" fmla="*/ 1835417 w 1994496"/>
              <a:gd name="connsiteY525" fmla="*/ 1185122 h 2052454"/>
              <a:gd name="connsiteX526" fmla="*/ 1833625 w 1994496"/>
              <a:gd name="connsiteY526" fmla="*/ 1185122 h 2052454"/>
              <a:gd name="connsiteX527" fmla="*/ 1821081 w 1994496"/>
              <a:gd name="connsiteY527" fmla="*/ 1185122 h 2052454"/>
              <a:gd name="connsiteX528" fmla="*/ 910541 w 1994496"/>
              <a:gd name="connsiteY528" fmla="*/ 1185122 h 2052454"/>
              <a:gd name="connsiteX529" fmla="*/ 910541 w 1994496"/>
              <a:gd name="connsiteY529" fmla="*/ 1199462 h 2052454"/>
              <a:gd name="connsiteX530" fmla="*/ 925339 w 1994496"/>
              <a:gd name="connsiteY530" fmla="*/ 1199462 h 2052454"/>
              <a:gd name="connsiteX531" fmla="*/ 910541 w 1994496"/>
              <a:gd name="connsiteY531" fmla="*/ 1185122 h 2052454"/>
              <a:gd name="connsiteX532" fmla="*/ 260353 w 1994496"/>
              <a:gd name="connsiteY532" fmla="*/ 1185122 h 2052454"/>
              <a:gd name="connsiteX533" fmla="*/ 260353 w 1994496"/>
              <a:gd name="connsiteY533" fmla="*/ 1190499 h 2052454"/>
              <a:gd name="connsiteX534" fmla="*/ 260353 w 1994496"/>
              <a:gd name="connsiteY534" fmla="*/ 1191171 h 2052454"/>
              <a:gd name="connsiteX535" fmla="*/ 260353 w 1994496"/>
              <a:gd name="connsiteY535" fmla="*/ 1199462 h 2052454"/>
              <a:gd name="connsiteX536" fmla="*/ 260353 w 1994496"/>
              <a:gd name="connsiteY536" fmla="*/ 1185122 h 2052454"/>
              <a:gd name="connsiteX537" fmla="*/ 216884 w 1994496"/>
              <a:gd name="connsiteY537" fmla="*/ 1185122 h 2052454"/>
              <a:gd name="connsiteX538" fmla="*/ 216884 w 1994496"/>
              <a:gd name="connsiteY538" fmla="*/ 1193412 h 2052454"/>
              <a:gd name="connsiteX539" fmla="*/ 216884 w 1994496"/>
              <a:gd name="connsiteY539" fmla="*/ 1194084 h 2052454"/>
              <a:gd name="connsiteX540" fmla="*/ 216884 w 1994496"/>
              <a:gd name="connsiteY540" fmla="*/ 1199462 h 2052454"/>
              <a:gd name="connsiteX541" fmla="*/ 216884 w 1994496"/>
              <a:gd name="connsiteY541" fmla="*/ 1213801 h 2052454"/>
              <a:gd name="connsiteX542" fmla="*/ 231682 w 1994496"/>
              <a:gd name="connsiteY542" fmla="*/ 1213801 h 2052454"/>
              <a:gd name="connsiteX543" fmla="*/ 231682 w 1994496"/>
              <a:gd name="connsiteY543" fmla="*/ 1199462 h 2052454"/>
              <a:gd name="connsiteX544" fmla="*/ 231682 w 1994496"/>
              <a:gd name="connsiteY544" fmla="*/ 1185122 h 2052454"/>
              <a:gd name="connsiteX545" fmla="*/ 226132 w 1994496"/>
              <a:gd name="connsiteY545" fmla="*/ 1185122 h 2052454"/>
              <a:gd name="connsiteX546" fmla="*/ 225439 w 1994496"/>
              <a:gd name="connsiteY546" fmla="*/ 1185122 h 2052454"/>
              <a:gd name="connsiteX547" fmla="*/ 144743 w 1994496"/>
              <a:gd name="connsiteY547" fmla="*/ 1185122 h 2052454"/>
              <a:gd name="connsiteX548" fmla="*/ 144743 w 1994496"/>
              <a:gd name="connsiteY548" fmla="*/ 1199462 h 2052454"/>
              <a:gd name="connsiteX549" fmla="*/ 144743 w 1994496"/>
              <a:gd name="connsiteY549" fmla="*/ 1194084 h 2052454"/>
              <a:gd name="connsiteX550" fmla="*/ 144743 w 1994496"/>
              <a:gd name="connsiteY550" fmla="*/ 1193412 h 2052454"/>
              <a:gd name="connsiteX551" fmla="*/ 852736 w 1994496"/>
              <a:gd name="connsiteY551" fmla="*/ 1170782 h 2052454"/>
              <a:gd name="connsiteX552" fmla="*/ 867534 w 1994496"/>
              <a:gd name="connsiteY552" fmla="*/ 1185122 h 2052454"/>
              <a:gd name="connsiteX553" fmla="*/ 867534 w 1994496"/>
              <a:gd name="connsiteY553" fmla="*/ 1170782 h 2052454"/>
              <a:gd name="connsiteX554" fmla="*/ 202548 w 1994496"/>
              <a:gd name="connsiteY554" fmla="*/ 1170782 h 2052454"/>
              <a:gd name="connsiteX555" fmla="*/ 202548 w 1994496"/>
              <a:gd name="connsiteY555" fmla="*/ 1185122 h 2052454"/>
              <a:gd name="connsiteX556" fmla="*/ 188212 w 1994496"/>
              <a:gd name="connsiteY556" fmla="*/ 1185122 h 2052454"/>
              <a:gd name="connsiteX557" fmla="*/ 186420 w 1994496"/>
              <a:gd name="connsiteY557" fmla="*/ 1185122 h 2052454"/>
              <a:gd name="connsiteX558" fmla="*/ 173877 w 1994496"/>
              <a:gd name="connsiteY558" fmla="*/ 1185122 h 2052454"/>
              <a:gd name="connsiteX559" fmla="*/ 188212 w 1994496"/>
              <a:gd name="connsiteY559" fmla="*/ 1185122 h 2052454"/>
              <a:gd name="connsiteX560" fmla="*/ 188212 w 1994496"/>
              <a:gd name="connsiteY560" fmla="*/ 1199462 h 2052454"/>
              <a:gd name="connsiteX561" fmla="*/ 202548 w 1994496"/>
              <a:gd name="connsiteY561" fmla="*/ 1185122 h 2052454"/>
              <a:gd name="connsiteX562" fmla="*/ 202548 w 1994496"/>
              <a:gd name="connsiteY562" fmla="*/ 1170782 h 2052454"/>
              <a:gd name="connsiteX563" fmla="*/ 216884 w 1994496"/>
              <a:gd name="connsiteY563" fmla="*/ 1141639 h 2052454"/>
              <a:gd name="connsiteX564" fmla="*/ 231682 w 1994496"/>
              <a:gd name="connsiteY564" fmla="*/ 1141639 h 2052454"/>
              <a:gd name="connsiteX565" fmla="*/ 246017 w 1994496"/>
              <a:gd name="connsiteY565" fmla="*/ 1141639 h 2052454"/>
              <a:gd name="connsiteX566" fmla="*/ 246017 w 1994496"/>
              <a:gd name="connsiteY566" fmla="*/ 1150197 h 2052454"/>
              <a:gd name="connsiteX567" fmla="*/ 246017 w 1994496"/>
              <a:gd name="connsiteY567" fmla="*/ 1150891 h 2052454"/>
              <a:gd name="connsiteX568" fmla="*/ 246017 w 1994496"/>
              <a:gd name="connsiteY568" fmla="*/ 1156442 h 2052454"/>
              <a:gd name="connsiteX569" fmla="*/ 231682 w 1994496"/>
              <a:gd name="connsiteY569" fmla="*/ 1156442 h 2052454"/>
              <a:gd name="connsiteX570" fmla="*/ 216884 w 1994496"/>
              <a:gd name="connsiteY570" fmla="*/ 1156442 h 2052454"/>
              <a:gd name="connsiteX571" fmla="*/ 173877 w 1994496"/>
              <a:gd name="connsiteY571" fmla="*/ 1141639 h 2052454"/>
              <a:gd name="connsiteX572" fmla="*/ 188212 w 1994496"/>
              <a:gd name="connsiteY572" fmla="*/ 1141639 h 2052454"/>
              <a:gd name="connsiteX573" fmla="*/ 184844 w 1994496"/>
              <a:gd name="connsiteY573" fmla="*/ 1147725 h 2052454"/>
              <a:gd name="connsiteX574" fmla="*/ 181045 w 1994496"/>
              <a:gd name="connsiteY574" fmla="*/ 1147190 h 2052454"/>
              <a:gd name="connsiteX575" fmla="*/ 173877 w 1994496"/>
              <a:gd name="connsiteY575" fmla="*/ 1141639 h 2052454"/>
              <a:gd name="connsiteX576" fmla="*/ 1850215 w 1994496"/>
              <a:gd name="connsiteY576" fmla="*/ 1098620 h 2052454"/>
              <a:gd name="connsiteX577" fmla="*/ 1864551 w 1994496"/>
              <a:gd name="connsiteY577" fmla="*/ 1098620 h 2052454"/>
              <a:gd name="connsiteX578" fmla="*/ 1864551 w 1994496"/>
              <a:gd name="connsiteY578" fmla="*/ 1112960 h 2052454"/>
              <a:gd name="connsiteX579" fmla="*/ 1850215 w 1994496"/>
              <a:gd name="connsiteY579" fmla="*/ 1098620 h 2052454"/>
              <a:gd name="connsiteX580" fmla="*/ 1185229 w 1994496"/>
              <a:gd name="connsiteY580" fmla="*/ 1083817 h 2052454"/>
              <a:gd name="connsiteX581" fmla="*/ 1185229 w 1994496"/>
              <a:gd name="connsiteY581" fmla="*/ 1098620 h 2052454"/>
              <a:gd name="connsiteX582" fmla="*/ 1199565 w 1994496"/>
              <a:gd name="connsiteY582" fmla="*/ 1098620 h 2052454"/>
              <a:gd name="connsiteX583" fmla="*/ 1185229 w 1994496"/>
              <a:gd name="connsiteY583" fmla="*/ 1083817 h 2052454"/>
              <a:gd name="connsiteX584" fmla="*/ 289486 w 1994496"/>
              <a:gd name="connsiteY584" fmla="*/ 1083817 h 2052454"/>
              <a:gd name="connsiteX585" fmla="*/ 303822 w 1994496"/>
              <a:gd name="connsiteY585" fmla="*/ 1083817 h 2052454"/>
              <a:gd name="connsiteX586" fmla="*/ 303822 w 1994496"/>
              <a:gd name="connsiteY586" fmla="*/ 1085668 h 2052454"/>
              <a:gd name="connsiteX587" fmla="*/ 303822 w 1994496"/>
              <a:gd name="connsiteY587" fmla="*/ 1098620 h 2052454"/>
              <a:gd name="connsiteX588" fmla="*/ 289486 w 1994496"/>
              <a:gd name="connsiteY588" fmla="*/ 1098620 h 2052454"/>
              <a:gd name="connsiteX589" fmla="*/ 289486 w 1994496"/>
              <a:gd name="connsiteY589" fmla="*/ 1083817 h 2052454"/>
              <a:gd name="connsiteX590" fmla="*/ 216884 w 1994496"/>
              <a:gd name="connsiteY590" fmla="*/ 1083817 h 2052454"/>
              <a:gd name="connsiteX591" fmla="*/ 216884 w 1994496"/>
              <a:gd name="connsiteY591" fmla="*/ 1085668 h 2052454"/>
              <a:gd name="connsiteX592" fmla="*/ 216884 w 1994496"/>
              <a:gd name="connsiteY592" fmla="*/ 1096770 h 2052454"/>
              <a:gd name="connsiteX593" fmla="*/ 216884 w 1994496"/>
              <a:gd name="connsiteY593" fmla="*/ 1098620 h 2052454"/>
              <a:gd name="connsiteX594" fmla="*/ 202548 w 1994496"/>
              <a:gd name="connsiteY594" fmla="*/ 1112960 h 2052454"/>
              <a:gd name="connsiteX595" fmla="*/ 216884 w 1994496"/>
              <a:gd name="connsiteY595" fmla="*/ 1112960 h 2052454"/>
              <a:gd name="connsiteX596" fmla="*/ 216884 w 1994496"/>
              <a:gd name="connsiteY596" fmla="*/ 1127300 h 2052454"/>
              <a:gd name="connsiteX597" fmla="*/ 202548 w 1994496"/>
              <a:gd name="connsiteY597" fmla="*/ 1127300 h 2052454"/>
              <a:gd name="connsiteX598" fmla="*/ 202548 w 1994496"/>
              <a:gd name="connsiteY598" fmla="*/ 1141639 h 2052454"/>
              <a:gd name="connsiteX599" fmla="*/ 188212 w 1994496"/>
              <a:gd name="connsiteY599" fmla="*/ 1141639 h 2052454"/>
              <a:gd name="connsiteX600" fmla="*/ 188212 w 1994496"/>
              <a:gd name="connsiteY600" fmla="*/ 1127300 h 2052454"/>
              <a:gd name="connsiteX601" fmla="*/ 216884 w 1994496"/>
              <a:gd name="connsiteY601" fmla="*/ 1083817 h 2052454"/>
              <a:gd name="connsiteX602" fmla="*/ 216884 w 1994496"/>
              <a:gd name="connsiteY602" fmla="*/ 1069477 h 2052454"/>
              <a:gd name="connsiteX603" fmla="*/ 231682 w 1994496"/>
              <a:gd name="connsiteY603" fmla="*/ 1083817 h 2052454"/>
              <a:gd name="connsiteX604" fmla="*/ 229832 w 1994496"/>
              <a:gd name="connsiteY604" fmla="*/ 1083817 h 2052454"/>
              <a:gd name="connsiteX605" fmla="*/ 216884 w 1994496"/>
              <a:gd name="connsiteY605" fmla="*/ 1083817 h 2052454"/>
              <a:gd name="connsiteX606" fmla="*/ 216884 w 1994496"/>
              <a:gd name="connsiteY606" fmla="*/ 1069477 h 2052454"/>
              <a:gd name="connsiteX607" fmla="*/ 1835417 w 1994496"/>
              <a:gd name="connsiteY607" fmla="*/ 1055138 h 2052454"/>
              <a:gd name="connsiteX608" fmla="*/ 1850215 w 1994496"/>
              <a:gd name="connsiteY608" fmla="*/ 1069477 h 2052454"/>
              <a:gd name="connsiteX609" fmla="*/ 1835417 w 1994496"/>
              <a:gd name="connsiteY609" fmla="*/ 1069477 h 2052454"/>
              <a:gd name="connsiteX610" fmla="*/ 1763277 w 1994496"/>
              <a:gd name="connsiteY610" fmla="*/ 1040798 h 2052454"/>
              <a:gd name="connsiteX611" fmla="*/ 1777612 w 1994496"/>
              <a:gd name="connsiteY611" fmla="*/ 1040798 h 2052454"/>
              <a:gd name="connsiteX612" fmla="*/ 1763277 w 1994496"/>
              <a:gd name="connsiteY612" fmla="*/ 1040798 h 2052454"/>
              <a:gd name="connsiteX613" fmla="*/ 1286503 w 1994496"/>
              <a:gd name="connsiteY613" fmla="*/ 1040798 h 2052454"/>
              <a:gd name="connsiteX614" fmla="*/ 1300838 w 1994496"/>
              <a:gd name="connsiteY614" fmla="*/ 1055138 h 2052454"/>
              <a:gd name="connsiteX615" fmla="*/ 1300838 w 1994496"/>
              <a:gd name="connsiteY615" fmla="*/ 1040798 h 2052454"/>
              <a:gd name="connsiteX616" fmla="*/ 1286503 w 1994496"/>
              <a:gd name="connsiteY616" fmla="*/ 1040798 h 2052454"/>
              <a:gd name="connsiteX617" fmla="*/ 1748941 w 1994496"/>
              <a:gd name="connsiteY617" fmla="*/ 1025995 h 2052454"/>
              <a:gd name="connsiteX618" fmla="*/ 1748941 w 1994496"/>
              <a:gd name="connsiteY618" fmla="*/ 1027846 h 2052454"/>
              <a:gd name="connsiteX619" fmla="*/ 1748941 w 1994496"/>
              <a:gd name="connsiteY619" fmla="*/ 1031546 h 2052454"/>
              <a:gd name="connsiteX620" fmla="*/ 1748941 w 1994496"/>
              <a:gd name="connsiteY620" fmla="*/ 1032240 h 2052454"/>
              <a:gd name="connsiteX621" fmla="*/ 1748941 w 1994496"/>
              <a:gd name="connsiteY621" fmla="*/ 1040798 h 2052454"/>
              <a:gd name="connsiteX622" fmla="*/ 1763277 w 1994496"/>
              <a:gd name="connsiteY622" fmla="*/ 1040798 h 2052454"/>
              <a:gd name="connsiteX623" fmla="*/ 1763277 w 1994496"/>
              <a:gd name="connsiteY623" fmla="*/ 1055138 h 2052454"/>
              <a:gd name="connsiteX624" fmla="*/ 1748941 w 1994496"/>
              <a:gd name="connsiteY624" fmla="*/ 1055138 h 2052454"/>
              <a:gd name="connsiteX625" fmla="*/ 1734606 w 1994496"/>
              <a:gd name="connsiteY625" fmla="*/ 1055138 h 2052454"/>
              <a:gd name="connsiteX626" fmla="*/ 1734606 w 1994496"/>
              <a:gd name="connsiteY626" fmla="*/ 1056930 h 2052454"/>
              <a:gd name="connsiteX627" fmla="*/ 1734606 w 1994496"/>
              <a:gd name="connsiteY627" fmla="*/ 1067685 h 2052454"/>
              <a:gd name="connsiteX628" fmla="*/ 1734606 w 1994496"/>
              <a:gd name="connsiteY628" fmla="*/ 1069477 h 2052454"/>
              <a:gd name="connsiteX629" fmla="*/ 1748941 w 1994496"/>
              <a:gd name="connsiteY629" fmla="*/ 1069477 h 2052454"/>
              <a:gd name="connsiteX630" fmla="*/ 1763277 w 1994496"/>
              <a:gd name="connsiteY630" fmla="*/ 1069477 h 2052454"/>
              <a:gd name="connsiteX631" fmla="*/ 1763277 w 1994496"/>
              <a:gd name="connsiteY631" fmla="*/ 1055138 h 2052454"/>
              <a:gd name="connsiteX632" fmla="*/ 1777612 w 1994496"/>
              <a:gd name="connsiteY632" fmla="*/ 1055138 h 2052454"/>
              <a:gd name="connsiteX633" fmla="*/ 1792410 w 1994496"/>
              <a:gd name="connsiteY633" fmla="*/ 1069477 h 2052454"/>
              <a:gd name="connsiteX634" fmla="*/ 1777612 w 1994496"/>
              <a:gd name="connsiteY634" fmla="*/ 1069477 h 2052454"/>
              <a:gd name="connsiteX635" fmla="*/ 1792410 w 1994496"/>
              <a:gd name="connsiteY635" fmla="*/ 1083817 h 2052454"/>
              <a:gd name="connsiteX636" fmla="*/ 1792410 w 1994496"/>
              <a:gd name="connsiteY636" fmla="*/ 1069477 h 2052454"/>
              <a:gd name="connsiteX637" fmla="*/ 1794202 w 1994496"/>
              <a:gd name="connsiteY637" fmla="*/ 1069477 h 2052454"/>
              <a:gd name="connsiteX638" fmla="*/ 1804954 w 1994496"/>
              <a:gd name="connsiteY638" fmla="*/ 1069477 h 2052454"/>
              <a:gd name="connsiteX639" fmla="*/ 1806746 w 1994496"/>
              <a:gd name="connsiteY639" fmla="*/ 1069477 h 2052454"/>
              <a:gd name="connsiteX640" fmla="*/ 1806746 w 1994496"/>
              <a:gd name="connsiteY640" fmla="*/ 1055138 h 2052454"/>
              <a:gd name="connsiteX641" fmla="*/ 1794202 w 1994496"/>
              <a:gd name="connsiteY641" fmla="*/ 1055138 h 2052454"/>
              <a:gd name="connsiteX642" fmla="*/ 1792410 w 1994496"/>
              <a:gd name="connsiteY642" fmla="*/ 1055138 h 2052454"/>
              <a:gd name="connsiteX643" fmla="*/ 1777612 w 1994496"/>
              <a:gd name="connsiteY643" fmla="*/ 1055138 h 2052454"/>
              <a:gd name="connsiteX644" fmla="*/ 1777612 w 1994496"/>
              <a:gd name="connsiteY644" fmla="*/ 1040798 h 2052454"/>
              <a:gd name="connsiteX645" fmla="*/ 1777612 w 1994496"/>
              <a:gd name="connsiteY645" fmla="*/ 1038947 h 2052454"/>
              <a:gd name="connsiteX646" fmla="*/ 1777612 w 1994496"/>
              <a:gd name="connsiteY646" fmla="*/ 1027846 h 2052454"/>
              <a:gd name="connsiteX647" fmla="*/ 1777612 w 1994496"/>
              <a:gd name="connsiteY647" fmla="*/ 1025995 h 2052454"/>
              <a:gd name="connsiteX648" fmla="*/ 1763277 w 1994496"/>
              <a:gd name="connsiteY648" fmla="*/ 1025995 h 2052454"/>
              <a:gd name="connsiteX649" fmla="*/ 1748941 w 1994496"/>
              <a:gd name="connsiteY649" fmla="*/ 1025995 h 2052454"/>
              <a:gd name="connsiteX650" fmla="*/ 1705472 w 1994496"/>
              <a:gd name="connsiteY650" fmla="*/ 1025995 h 2052454"/>
              <a:gd name="connsiteX651" fmla="*/ 1705472 w 1994496"/>
              <a:gd name="connsiteY651" fmla="*/ 1040798 h 2052454"/>
              <a:gd name="connsiteX652" fmla="*/ 1719808 w 1994496"/>
              <a:gd name="connsiteY652" fmla="*/ 1040798 h 2052454"/>
              <a:gd name="connsiteX653" fmla="*/ 1719808 w 1994496"/>
              <a:gd name="connsiteY653" fmla="*/ 1029696 h 2052454"/>
              <a:gd name="connsiteX654" fmla="*/ 1719808 w 1994496"/>
              <a:gd name="connsiteY654" fmla="*/ 1025995 h 2052454"/>
              <a:gd name="connsiteX655" fmla="*/ 375962 w 1994496"/>
              <a:gd name="connsiteY655" fmla="*/ 1025995 h 2052454"/>
              <a:gd name="connsiteX656" fmla="*/ 375962 w 1994496"/>
              <a:gd name="connsiteY656" fmla="*/ 1040798 h 2052454"/>
              <a:gd name="connsiteX657" fmla="*/ 390298 w 1994496"/>
              <a:gd name="connsiteY657" fmla="*/ 1040798 h 2052454"/>
              <a:gd name="connsiteX658" fmla="*/ 390298 w 1994496"/>
              <a:gd name="connsiteY658" fmla="*/ 1025995 h 2052454"/>
              <a:gd name="connsiteX659" fmla="*/ 1821081 w 1994496"/>
              <a:gd name="connsiteY659" fmla="*/ 1011655 h 2052454"/>
              <a:gd name="connsiteX660" fmla="*/ 1835417 w 1994496"/>
              <a:gd name="connsiteY660" fmla="*/ 1011655 h 2052454"/>
              <a:gd name="connsiteX661" fmla="*/ 1821081 w 1994496"/>
              <a:gd name="connsiteY661" fmla="*/ 1025995 h 2052454"/>
              <a:gd name="connsiteX662" fmla="*/ 1821081 w 1994496"/>
              <a:gd name="connsiteY662" fmla="*/ 1011655 h 2052454"/>
              <a:gd name="connsiteX663" fmla="*/ 274688 w 1994496"/>
              <a:gd name="connsiteY663" fmla="*/ 1011655 h 2052454"/>
              <a:gd name="connsiteX664" fmla="*/ 289486 w 1994496"/>
              <a:gd name="connsiteY664" fmla="*/ 1025995 h 2052454"/>
              <a:gd name="connsiteX665" fmla="*/ 274688 w 1994496"/>
              <a:gd name="connsiteY665" fmla="*/ 1011655 h 2052454"/>
              <a:gd name="connsiteX666" fmla="*/ 1806746 w 1994496"/>
              <a:gd name="connsiteY666" fmla="*/ 997315 h 2052454"/>
              <a:gd name="connsiteX667" fmla="*/ 1821081 w 1994496"/>
              <a:gd name="connsiteY667" fmla="*/ 997315 h 2052454"/>
              <a:gd name="connsiteX668" fmla="*/ 1821081 w 1994496"/>
              <a:gd name="connsiteY668" fmla="*/ 1011655 h 2052454"/>
              <a:gd name="connsiteX669" fmla="*/ 1734606 w 1994496"/>
              <a:gd name="connsiteY669" fmla="*/ 997315 h 2052454"/>
              <a:gd name="connsiteX670" fmla="*/ 1734606 w 1994496"/>
              <a:gd name="connsiteY670" fmla="*/ 999108 h 2052454"/>
              <a:gd name="connsiteX671" fmla="*/ 1734606 w 1994496"/>
              <a:gd name="connsiteY671" fmla="*/ 1011655 h 2052454"/>
              <a:gd name="connsiteX672" fmla="*/ 1748941 w 1994496"/>
              <a:gd name="connsiteY672" fmla="*/ 1011655 h 2052454"/>
              <a:gd name="connsiteX673" fmla="*/ 1748941 w 1994496"/>
              <a:gd name="connsiteY673" fmla="*/ 997315 h 2052454"/>
              <a:gd name="connsiteX674" fmla="*/ 1736398 w 1994496"/>
              <a:gd name="connsiteY674" fmla="*/ 997315 h 2052454"/>
              <a:gd name="connsiteX675" fmla="*/ 1734606 w 1994496"/>
              <a:gd name="connsiteY675" fmla="*/ 997315 h 2052454"/>
              <a:gd name="connsiteX676" fmla="*/ 1777612 w 1994496"/>
              <a:gd name="connsiteY676" fmla="*/ 982976 h 2052454"/>
              <a:gd name="connsiteX677" fmla="*/ 1792410 w 1994496"/>
              <a:gd name="connsiteY677" fmla="*/ 982976 h 2052454"/>
              <a:gd name="connsiteX678" fmla="*/ 1792410 w 1994496"/>
              <a:gd name="connsiteY678" fmla="*/ 997315 h 2052454"/>
              <a:gd name="connsiteX679" fmla="*/ 1777612 w 1994496"/>
              <a:gd name="connsiteY679" fmla="*/ 982976 h 2052454"/>
              <a:gd name="connsiteX680" fmla="*/ 1445582 w 1994496"/>
              <a:gd name="connsiteY680" fmla="*/ 982976 h 2052454"/>
              <a:gd name="connsiteX681" fmla="*/ 1445582 w 1994496"/>
              <a:gd name="connsiteY681" fmla="*/ 997315 h 2052454"/>
              <a:gd name="connsiteX682" fmla="*/ 1459917 w 1994496"/>
              <a:gd name="connsiteY682" fmla="*/ 997315 h 2052454"/>
              <a:gd name="connsiteX683" fmla="*/ 1459917 w 1994496"/>
              <a:gd name="connsiteY683" fmla="*/ 982976 h 2052454"/>
              <a:gd name="connsiteX684" fmla="*/ 1372979 w 1994496"/>
              <a:gd name="connsiteY684" fmla="*/ 982976 h 2052454"/>
              <a:gd name="connsiteX685" fmla="*/ 1387777 w 1994496"/>
              <a:gd name="connsiteY685" fmla="*/ 997315 h 2052454"/>
              <a:gd name="connsiteX686" fmla="*/ 1372979 w 1994496"/>
              <a:gd name="connsiteY686" fmla="*/ 997315 h 2052454"/>
              <a:gd name="connsiteX687" fmla="*/ 1387777 w 1994496"/>
              <a:gd name="connsiteY687" fmla="*/ 1011655 h 2052454"/>
              <a:gd name="connsiteX688" fmla="*/ 1387777 w 1994496"/>
              <a:gd name="connsiteY688" fmla="*/ 1005382 h 2052454"/>
              <a:gd name="connsiteX689" fmla="*/ 1387777 w 1994496"/>
              <a:gd name="connsiteY689" fmla="*/ 1004485 h 2052454"/>
              <a:gd name="connsiteX690" fmla="*/ 1387777 w 1994496"/>
              <a:gd name="connsiteY690" fmla="*/ 997315 h 2052454"/>
              <a:gd name="connsiteX691" fmla="*/ 1387777 w 1994496"/>
              <a:gd name="connsiteY691" fmla="*/ 982976 h 2052454"/>
              <a:gd name="connsiteX692" fmla="*/ 347291 w 1994496"/>
              <a:gd name="connsiteY692" fmla="*/ 982976 h 2052454"/>
              <a:gd name="connsiteX693" fmla="*/ 347291 w 1994496"/>
              <a:gd name="connsiteY693" fmla="*/ 997315 h 2052454"/>
              <a:gd name="connsiteX694" fmla="*/ 347291 w 1994496"/>
              <a:gd name="connsiteY694" fmla="*/ 982976 h 2052454"/>
              <a:gd name="connsiteX695" fmla="*/ 1705472 w 1994496"/>
              <a:gd name="connsiteY695" fmla="*/ 968173 h 2052454"/>
              <a:gd name="connsiteX696" fmla="*/ 1705472 w 1994496"/>
              <a:gd name="connsiteY696" fmla="*/ 982976 h 2052454"/>
              <a:gd name="connsiteX697" fmla="*/ 1705472 w 1994496"/>
              <a:gd name="connsiteY697" fmla="*/ 968173 h 2052454"/>
              <a:gd name="connsiteX698" fmla="*/ 1719808 w 1994496"/>
              <a:gd name="connsiteY698" fmla="*/ 982976 h 2052454"/>
              <a:gd name="connsiteX699" fmla="*/ 1734606 w 1994496"/>
              <a:gd name="connsiteY699" fmla="*/ 982976 h 2052454"/>
              <a:gd name="connsiteX700" fmla="*/ 1719808 w 1994496"/>
              <a:gd name="connsiteY700" fmla="*/ 968173 h 2052454"/>
              <a:gd name="connsiteX701" fmla="*/ 1387777 w 1994496"/>
              <a:gd name="connsiteY701" fmla="*/ 968173 h 2052454"/>
              <a:gd name="connsiteX702" fmla="*/ 1402113 w 1994496"/>
              <a:gd name="connsiteY702" fmla="*/ 982976 h 2052454"/>
              <a:gd name="connsiteX703" fmla="*/ 1402113 w 1994496"/>
              <a:gd name="connsiteY703" fmla="*/ 981125 h 2052454"/>
              <a:gd name="connsiteX704" fmla="*/ 1402113 w 1994496"/>
              <a:gd name="connsiteY704" fmla="*/ 974418 h 2052454"/>
              <a:gd name="connsiteX705" fmla="*/ 1402113 w 1994496"/>
              <a:gd name="connsiteY705" fmla="*/ 973724 h 2052454"/>
              <a:gd name="connsiteX706" fmla="*/ 1402113 w 1994496"/>
              <a:gd name="connsiteY706" fmla="*/ 968173 h 2052454"/>
              <a:gd name="connsiteX707" fmla="*/ 1389569 w 1994496"/>
              <a:gd name="connsiteY707" fmla="*/ 968173 h 2052454"/>
              <a:gd name="connsiteX708" fmla="*/ 1387777 w 1994496"/>
              <a:gd name="connsiteY708" fmla="*/ 968173 h 2052454"/>
              <a:gd name="connsiteX709" fmla="*/ 1748941 w 1994496"/>
              <a:gd name="connsiteY709" fmla="*/ 953833 h 2052454"/>
              <a:gd name="connsiteX710" fmla="*/ 1763277 w 1994496"/>
              <a:gd name="connsiteY710" fmla="*/ 953833 h 2052454"/>
              <a:gd name="connsiteX711" fmla="*/ 1763277 w 1994496"/>
              <a:gd name="connsiteY711" fmla="*/ 968173 h 2052454"/>
              <a:gd name="connsiteX712" fmla="*/ 1748941 w 1994496"/>
              <a:gd name="connsiteY712" fmla="*/ 968173 h 2052454"/>
              <a:gd name="connsiteX713" fmla="*/ 1748941 w 1994496"/>
              <a:gd name="connsiteY713" fmla="*/ 964646 h 2052454"/>
              <a:gd name="connsiteX714" fmla="*/ 1748941 w 1994496"/>
              <a:gd name="connsiteY714" fmla="*/ 962355 h 2052454"/>
              <a:gd name="connsiteX715" fmla="*/ 1488588 w 1994496"/>
              <a:gd name="connsiteY715" fmla="*/ 953833 h 2052454"/>
              <a:gd name="connsiteX716" fmla="*/ 1488588 w 1994496"/>
              <a:gd name="connsiteY716" fmla="*/ 968173 h 2052454"/>
              <a:gd name="connsiteX717" fmla="*/ 1503386 w 1994496"/>
              <a:gd name="connsiteY717" fmla="*/ 968173 h 2052454"/>
              <a:gd name="connsiteX718" fmla="*/ 1315174 w 1994496"/>
              <a:gd name="connsiteY718" fmla="*/ 953833 h 2052454"/>
              <a:gd name="connsiteX719" fmla="*/ 1315174 w 1994496"/>
              <a:gd name="connsiteY719" fmla="*/ 968173 h 2052454"/>
              <a:gd name="connsiteX720" fmla="*/ 1317024 w 1994496"/>
              <a:gd name="connsiteY720" fmla="*/ 968173 h 2052454"/>
              <a:gd name="connsiteX721" fmla="*/ 1321648 w 1994496"/>
              <a:gd name="connsiteY721" fmla="*/ 968173 h 2052454"/>
              <a:gd name="connsiteX722" fmla="*/ 1323498 w 1994496"/>
              <a:gd name="connsiteY722" fmla="*/ 968173 h 2052454"/>
              <a:gd name="connsiteX723" fmla="*/ 1329972 w 1994496"/>
              <a:gd name="connsiteY723" fmla="*/ 968173 h 2052454"/>
              <a:gd name="connsiteX724" fmla="*/ 1344308 w 1994496"/>
              <a:gd name="connsiteY724" fmla="*/ 982976 h 2052454"/>
              <a:gd name="connsiteX725" fmla="*/ 1344308 w 1994496"/>
              <a:gd name="connsiteY725" fmla="*/ 968173 h 2052454"/>
              <a:gd name="connsiteX726" fmla="*/ 1329972 w 1994496"/>
              <a:gd name="connsiteY726" fmla="*/ 968173 h 2052454"/>
              <a:gd name="connsiteX727" fmla="*/ 1329972 w 1994496"/>
              <a:gd name="connsiteY727" fmla="*/ 953833 h 2052454"/>
              <a:gd name="connsiteX728" fmla="*/ 954010 w 1994496"/>
              <a:gd name="connsiteY728" fmla="*/ 953833 h 2052454"/>
              <a:gd name="connsiteX729" fmla="*/ 968345 w 1994496"/>
              <a:gd name="connsiteY729" fmla="*/ 968173 h 2052454"/>
              <a:gd name="connsiteX730" fmla="*/ 968345 w 1994496"/>
              <a:gd name="connsiteY730" fmla="*/ 953833 h 2052454"/>
              <a:gd name="connsiteX731" fmla="*/ 957594 w 1994496"/>
              <a:gd name="connsiteY731" fmla="*/ 953833 h 2052454"/>
              <a:gd name="connsiteX732" fmla="*/ 1734830 w 1994496"/>
              <a:gd name="connsiteY732" fmla="*/ 947784 h 2052454"/>
              <a:gd name="connsiteX733" fmla="*/ 1748941 w 1994496"/>
              <a:gd name="connsiteY733" fmla="*/ 953833 h 2052454"/>
              <a:gd name="connsiteX734" fmla="*/ 1747149 w 1994496"/>
              <a:gd name="connsiteY734" fmla="*/ 953833 h 2052454"/>
              <a:gd name="connsiteX735" fmla="*/ 1734606 w 1994496"/>
              <a:gd name="connsiteY735" fmla="*/ 953833 h 2052454"/>
              <a:gd name="connsiteX736" fmla="*/ 1734830 w 1994496"/>
              <a:gd name="connsiteY736" fmla="*/ 947784 h 2052454"/>
              <a:gd name="connsiteX737" fmla="*/ 1719808 w 1994496"/>
              <a:gd name="connsiteY737" fmla="*/ 939493 h 2052454"/>
              <a:gd name="connsiteX738" fmla="*/ 1734606 w 1994496"/>
              <a:gd name="connsiteY738" fmla="*/ 939493 h 2052454"/>
              <a:gd name="connsiteX739" fmla="*/ 1734606 w 1994496"/>
              <a:gd name="connsiteY739" fmla="*/ 953833 h 2052454"/>
              <a:gd name="connsiteX740" fmla="*/ 1719808 w 1994496"/>
              <a:gd name="connsiteY740" fmla="*/ 939493 h 2052454"/>
              <a:gd name="connsiteX741" fmla="*/ 1083955 w 1994496"/>
              <a:gd name="connsiteY741" fmla="*/ 939493 h 2052454"/>
              <a:gd name="connsiteX742" fmla="*/ 1083955 w 1994496"/>
              <a:gd name="connsiteY742" fmla="*/ 941286 h 2052454"/>
              <a:gd name="connsiteX743" fmla="*/ 1083955 w 1994496"/>
              <a:gd name="connsiteY743" fmla="*/ 953833 h 2052454"/>
              <a:gd name="connsiteX744" fmla="*/ 1098753 w 1994496"/>
              <a:gd name="connsiteY744" fmla="*/ 953833 h 2052454"/>
              <a:gd name="connsiteX745" fmla="*/ 274688 w 1994496"/>
              <a:gd name="connsiteY745" fmla="*/ 939493 h 2052454"/>
              <a:gd name="connsiteX746" fmla="*/ 274688 w 1994496"/>
              <a:gd name="connsiteY746" fmla="*/ 953833 h 2052454"/>
              <a:gd name="connsiteX747" fmla="*/ 274688 w 1994496"/>
              <a:gd name="connsiteY747" fmla="*/ 945543 h 2052454"/>
              <a:gd name="connsiteX748" fmla="*/ 274688 w 1994496"/>
              <a:gd name="connsiteY748" fmla="*/ 939493 h 2052454"/>
              <a:gd name="connsiteX749" fmla="*/ 1214363 w 1994496"/>
              <a:gd name="connsiteY749" fmla="*/ 924691 h 2052454"/>
              <a:gd name="connsiteX750" fmla="*/ 1214363 w 1994496"/>
              <a:gd name="connsiteY750" fmla="*/ 939493 h 2052454"/>
              <a:gd name="connsiteX751" fmla="*/ 1216155 w 1994496"/>
              <a:gd name="connsiteY751" fmla="*/ 939493 h 2052454"/>
              <a:gd name="connsiteX752" fmla="*/ 1228698 w 1994496"/>
              <a:gd name="connsiteY752" fmla="*/ 939493 h 2052454"/>
              <a:gd name="connsiteX753" fmla="*/ 1243034 w 1994496"/>
              <a:gd name="connsiteY753" fmla="*/ 953833 h 2052454"/>
              <a:gd name="connsiteX754" fmla="*/ 1243034 w 1994496"/>
              <a:gd name="connsiteY754" fmla="*/ 939493 h 2052454"/>
              <a:gd name="connsiteX755" fmla="*/ 1241242 w 1994496"/>
              <a:gd name="connsiteY755" fmla="*/ 939493 h 2052454"/>
              <a:gd name="connsiteX756" fmla="*/ 1234746 w 1994496"/>
              <a:gd name="connsiteY756" fmla="*/ 939493 h 2052454"/>
              <a:gd name="connsiteX757" fmla="*/ 1228698 w 1994496"/>
              <a:gd name="connsiteY757" fmla="*/ 939493 h 2052454"/>
              <a:gd name="connsiteX758" fmla="*/ 1228698 w 1994496"/>
              <a:gd name="connsiteY758" fmla="*/ 924691 h 2052454"/>
              <a:gd name="connsiteX759" fmla="*/ 289486 w 1994496"/>
              <a:gd name="connsiteY759" fmla="*/ 924691 h 2052454"/>
              <a:gd name="connsiteX760" fmla="*/ 274688 w 1994496"/>
              <a:gd name="connsiteY760" fmla="*/ 939493 h 2052454"/>
              <a:gd name="connsiteX761" fmla="*/ 289486 w 1994496"/>
              <a:gd name="connsiteY761" fmla="*/ 924691 h 2052454"/>
              <a:gd name="connsiteX762" fmla="*/ 289486 w 1994496"/>
              <a:gd name="connsiteY762" fmla="*/ 924691 h 2052454"/>
              <a:gd name="connsiteX763" fmla="*/ 289486 w 1994496"/>
              <a:gd name="connsiteY763" fmla="*/ 939493 h 2052454"/>
              <a:gd name="connsiteX764" fmla="*/ 287637 w 1994496"/>
              <a:gd name="connsiteY764" fmla="*/ 939493 h 2052454"/>
              <a:gd name="connsiteX765" fmla="*/ 278388 w 1994496"/>
              <a:gd name="connsiteY765" fmla="*/ 939493 h 2052454"/>
              <a:gd name="connsiteX766" fmla="*/ 276538 w 1994496"/>
              <a:gd name="connsiteY766" fmla="*/ 939493 h 2052454"/>
              <a:gd name="connsiteX767" fmla="*/ 274688 w 1994496"/>
              <a:gd name="connsiteY767" fmla="*/ 939493 h 2052454"/>
              <a:gd name="connsiteX768" fmla="*/ 289486 w 1994496"/>
              <a:gd name="connsiteY768" fmla="*/ 924691 h 2052454"/>
              <a:gd name="connsiteX769" fmla="*/ 1358419 w 1994496"/>
              <a:gd name="connsiteY769" fmla="*/ 918641 h 2052454"/>
              <a:gd name="connsiteX770" fmla="*/ 1344308 w 1994496"/>
              <a:gd name="connsiteY770" fmla="*/ 924691 h 2052454"/>
              <a:gd name="connsiteX771" fmla="*/ 1329972 w 1994496"/>
              <a:gd name="connsiteY771" fmla="*/ 924691 h 2052454"/>
              <a:gd name="connsiteX772" fmla="*/ 1329972 w 1994496"/>
              <a:gd name="connsiteY772" fmla="*/ 939493 h 2052454"/>
              <a:gd name="connsiteX773" fmla="*/ 1344308 w 1994496"/>
              <a:gd name="connsiteY773" fmla="*/ 953833 h 2052454"/>
              <a:gd name="connsiteX774" fmla="*/ 1344308 w 1994496"/>
              <a:gd name="connsiteY774" fmla="*/ 939493 h 2052454"/>
              <a:gd name="connsiteX775" fmla="*/ 1346100 w 1994496"/>
              <a:gd name="connsiteY775" fmla="*/ 939493 h 2052454"/>
              <a:gd name="connsiteX776" fmla="*/ 1356851 w 1994496"/>
              <a:gd name="connsiteY776" fmla="*/ 939493 h 2052454"/>
              <a:gd name="connsiteX777" fmla="*/ 1358643 w 1994496"/>
              <a:gd name="connsiteY777" fmla="*/ 939493 h 2052454"/>
              <a:gd name="connsiteX778" fmla="*/ 1358643 w 1994496"/>
              <a:gd name="connsiteY778" fmla="*/ 924691 h 2052454"/>
              <a:gd name="connsiteX779" fmla="*/ 1358419 w 1994496"/>
              <a:gd name="connsiteY779" fmla="*/ 918641 h 2052454"/>
              <a:gd name="connsiteX780" fmla="*/ 324429 w 1994496"/>
              <a:gd name="connsiteY780" fmla="*/ 904301 h 2052454"/>
              <a:gd name="connsiteX781" fmla="*/ 318157 w 1994496"/>
              <a:gd name="connsiteY781" fmla="*/ 910351 h 2052454"/>
              <a:gd name="connsiteX782" fmla="*/ 318157 w 1994496"/>
              <a:gd name="connsiteY782" fmla="*/ 924691 h 2052454"/>
              <a:gd name="connsiteX783" fmla="*/ 319949 w 1994496"/>
              <a:gd name="connsiteY783" fmla="*/ 924691 h 2052454"/>
              <a:gd name="connsiteX784" fmla="*/ 326445 w 1994496"/>
              <a:gd name="connsiteY784" fmla="*/ 924691 h 2052454"/>
              <a:gd name="connsiteX785" fmla="*/ 327117 w 1994496"/>
              <a:gd name="connsiteY785" fmla="*/ 924691 h 2052454"/>
              <a:gd name="connsiteX786" fmla="*/ 332493 w 1994496"/>
              <a:gd name="connsiteY786" fmla="*/ 924691 h 2052454"/>
              <a:gd name="connsiteX787" fmla="*/ 332493 w 1994496"/>
              <a:gd name="connsiteY787" fmla="*/ 910351 h 2052454"/>
              <a:gd name="connsiteX788" fmla="*/ 324429 w 1994496"/>
              <a:gd name="connsiteY788" fmla="*/ 904301 h 2052454"/>
              <a:gd name="connsiteX789" fmla="*/ 1418240 w 1994496"/>
              <a:gd name="connsiteY789" fmla="*/ 885256 h 2052454"/>
              <a:gd name="connsiteX790" fmla="*/ 1416448 w 1994496"/>
              <a:gd name="connsiteY790" fmla="*/ 896011 h 2052454"/>
              <a:gd name="connsiteX791" fmla="*/ 1416448 w 1994496"/>
              <a:gd name="connsiteY791" fmla="*/ 910351 h 2052454"/>
              <a:gd name="connsiteX792" fmla="*/ 1416448 w 1994496"/>
              <a:gd name="connsiteY792" fmla="*/ 924691 h 2052454"/>
              <a:gd name="connsiteX793" fmla="*/ 1414656 w 1994496"/>
              <a:gd name="connsiteY793" fmla="*/ 924691 h 2052454"/>
              <a:gd name="connsiteX794" fmla="*/ 1410176 w 1994496"/>
              <a:gd name="connsiteY794" fmla="*/ 924691 h 2052454"/>
              <a:gd name="connsiteX795" fmla="*/ 1402113 w 1994496"/>
              <a:gd name="connsiteY795" fmla="*/ 924691 h 2052454"/>
              <a:gd name="connsiteX796" fmla="*/ 1416448 w 1994496"/>
              <a:gd name="connsiteY796" fmla="*/ 939493 h 2052454"/>
              <a:gd name="connsiteX797" fmla="*/ 1402113 w 1994496"/>
              <a:gd name="connsiteY797" fmla="*/ 939493 h 2052454"/>
              <a:gd name="connsiteX798" fmla="*/ 1402113 w 1994496"/>
              <a:gd name="connsiteY798" fmla="*/ 953833 h 2052454"/>
              <a:gd name="connsiteX799" fmla="*/ 1403905 w 1994496"/>
              <a:gd name="connsiteY799" fmla="*/ 953833 h 2052454"/>
              <a:gd name="connsiteX800" fmla="*/ 1416448 w 1994496"/>
              <a:gd name="connsiteY800" fmla="*/ 953833 h 2052454"/>
              <a:gd name="connsiteX801" fmla="*/ 1416448 w 1994496"/>
              <a:gd name="connsiteY801" fmla="*/ 939493 h 2052454"/>
              <a:gd name="connsiteX802" fmla="*/ 1416448 w 1994496"/>
              <a:gd name="connsiteY802" fmla="*/ 924691 h 2052454"/>
              <a:gd name="connsiteX803" fmla="*/ 1416448 w 1994496"/>
              <a:gd name="connsiteY803" fmla="*/ 924691 h 2052454"/>
              <a:gd name="connsiteX804" fmla="*/ 1430784 w 1994496"/>
              <a:gd name="connsiteY804" fmla="*/ 924691 h 2052454"/>
              <a:gd name="connsiteX805" fmla="*/ 1430784 w 1994496"/>
              <a:gd name="connsiteY805" fmla="*/ 910351 h 2052454"/>
              <a:gd name="connsiteX806" fmla="*/ 1430784 w 1994496"/>
              <a:gd name="connsiteY806" fmla="*/ 896011 h 2052454"/>
              <a:gd name="connsiteX807" fmla="*/ 1418240 w 1994496"/>
              <a:gd name="connsiteY807" fmla="*/ 885256 h 2052454"/>
              <a:gd name="connsiteX808" fmla="*/ 1474253 w 1994496"/>
              <a:gd name="connsiteY808" fmla="*/ 881671 h 2052454"/>
              <a:gd name="connsiteX809" fmla="*/ 1474253 w 1994496"/>
              <a:gd name="connsiteY809" fmla="*/ 896011 h 2052454"/>
              <a:gd name="connsiteX810" fmla="*/ 1474253 w 1994496"/>
              <a:gd name="connsiteY810" fmla="*/ 910351 h 2052454"/>
              <a:gd name="connsiteX811" fmla="*/ 1474253 w 1994496"/>
              <a:gd name="connsiteY811" fmla="*/ 924691 h 2052454"/>
              <a:gd name="connsiteX812" fmla="*/ 1474253 w 1994496"/>
              <a:gd name="connsiteY812" fmla="*/ 939493 h 2052454"/>
              <a:gd name="connsiteX813" fmla="*/ 1459917 w 1994496"/>
              <a:gd name="connsiteY813" fmla="*/ 939493 h 2052454"/>
              <a:gd name="connsiteX814" fmla="*/ 1459917 w 1994496"/>
              <a:gd name="connsiteY814" fmla="*/ 953833 h 2052454"/>
              <a:gd name="connsiteX815" fmla="*/ 1459917 w 1994496"/>
              <a:gd name="connsiteY815" fmla="*/ 968173 h 2052454"/>
              <a:gd name="connsiteX816" fmla="*/ 1474253 w 1994496"/>
              <a:gd name="connsiteY816" fmla="*/ 968173 h 2052454"/>
              <a:gd name="connsiteX817" fmla="*/ 1474253 w 1994496"/>
              <a:gd name="connsiteY817" fmla="*/ 953833 h 2052454"/>
              <a:gd name="connsiteX818" fmla="*/ 1474253 w 1994496"/>
              <a:gd name="connsiteY818" fmla="*/ 939493 h 2052454"/>
              <a:gd name="connsiteX819" fmla="*/ 1488588 w 1994496"/>
              <a:gd name="connsiteY819" fmla="*/ 939493 h 2052454"/>
              <a:gd name="connsiteX820" fmla="*/ 1488588 w 1994496"/>
              <a:gd name="connsiteY820" fmla="*/ 924691 h 2052454"/>
              <a:gd name="connsiteX821" fmla="*/ 1488588 w 1994496"/>
              <a:gd name="connsiteY821" fmla="*/ 916401 h 2052454"/>
              <a:gd name="connsiteX822" fmla="*/ 1488588 w 1994496"/>
              <a:gd name="connsiteY822" fmla="*/ 910351 h 2052454"/>
              <a:gd name="connsiteX823" fmla="*/ 1474253 w 1994496"/>
              <a:gd name="connsiteY823" fmla="*/ 896011 h 2052454"/>
              <a:gd name="connsiteX824" fmla="*/ 1476045 w 1994496"/>
              <a:gd name="connsiteY824" fmla="*/ 896011 h 2052454"/>
              <a:gd name="connsiteX825" fmla="*/ 1486796 w 1994496"/>
              <a:gd name="connsiteY825" fmla="*/ 896011 h 2052454"/>
              <a:gd name="connsiteX826" fmla="*/ 1488588 w 1994496"/>
              <a:gd name="connsiteY826" fmla="*/ 896011 h 2052454"/>
              <a:gd name="connsiteX827" fmla="*/ 1488588 w 1994496"/>
              <a:gd name="connsiteY827" fmla="*/ 881671 h 2052454"/>
              <a:gd name="connsiteX828" fmla="*/ 1474253 w 1994496"/>
              <a:gd name="connsiteY828" fmla="*/ 881671 h 2052454"/>
              <a:gd name="connsiteX829" fmla="*/ 303822 w 1994496"/>
              <a:gd name="connsiteY829" fmla="*/ 881671 h 2052454"/>
              <a:gd name="connsiteX830" fmla="*/ 309870 w 1994496"/>
              <a:gd name="connsiteY830" fmla="*/ 881671 h 2052454"/>
              <a:gd name="connsiteX831" fmla="*/ 318157 w 1994496"/>
              <a:gd name="connsiteY831" fmla="*/ 881671 h 2052454"/>
              <a:gd name="connsiteX832" fmla="*/ 303822 w 1994496"/>
              <a:gd name="connsiteY832" fmla="*/ 896011 h 2052454"/>
              <a:gd name="connsiteX833" fmla="*/ 303822 w 1994496"/>
              <a:gd name="connsiteY833" fmla="*/ 894219 h 2052454"/>
              <a:gd name="connsiteX834" fmla="*/ 303822 w 1994496"/>
              <a:gd name="connsiteY834" fmla="*/ 883464 h 2052454"/>
              <a:gd name="connsiteX835" fmla="*/ 303822 w 1994496"/>
              <a:gd name="connsiteY835" fmla="*/ 881671 h 2052454"/>
              <a:gd name="connsiteX836" fmla="*/ 1057524 w 1994496"/>
              <a:gd name="connsiteY836" fmla="*/ 875622 h 2052454"/>
              <a:gd name="connsiteX837" fmla="*/ 1069619 w 1994496"/>
              <a:gd name="connsiteY837" fmla="*/ 881671 h 2052454"/>
              <a:gd name="connsiteX838" fmla="*/ 1055284 w 1994496"/>
              <a:gd name="connsiteY838" fmla="*/ 881671 h 2052454"/>
              <a:gd name="connsiteX839" fmla="*/ 1057524 w 1994496"/>
              <a:gd name="connsiteY839" fmla="*/ 875622 h 2052454"/>
              <a:gd name="connsiteX840" fmla="*/ 1532058 w 1994496"/>
              <a:gd name="connsiteY840" fmla="*/ 867331 h 2052454"/>
              <a:gd name="connsiteX841" fmla="*/ 1532058 w 1994496"/>
              <a:gd name="connsiteY841" fmla="*/ 881671 h 2052454"/>
              <a:gd name="connsiteX842" fmla="*/ 1532058 w 1994496"/>
              <a:gd name="connsiteY842" fmla="*/ 867331 h 2052454"/>
              <a:gd name="connsiteX843" fmla="*/ 1228698 w 1994496"/>
              <a:gd name="connsiteY843" fmla="*/ 867331 h 2052454"/>
              <a:gd name="connsiteX844" fmla="*/ 1243034 w 1994496"/>
              <a:gd name="connsiteY844" fmla="*/ 881671 h 2052454"/>
              <a:gd name="connsiteX845" fmla="*/ 1243034 w 1994496"/>
              <a:gd name="connsiteY845" fmla="*/ 867331 h 2052454"/>
              <a:gd name="connsiteX846" fmla="*/ 1055284 w 1994496"/>
              <a:gd name="connsiteY846" fmla="*/ 867331 h 2052454"/>
              <a:gd name="connsiteX847" fmla="*/ 1055284 w 1994496"/>
              <a:gd name="connsiteY847" fmla="*/ 881671 h 2052454"/>
              <a:gd name="connsiteX848" fmla="*/ 1055284 w 1994496"/>
              <a:gd name="connsiteY848" fmla="*/ 896011 h 2052454"/>
              <a:gd name="connsiteX849" fmla="*/ 1069619 w 1994496"/>
              <a:gd name="connsiteY849" fmla="*/ 881671 h 2052454"/>
              <a:gd name="connsiteX850" fmla="*/ 1069619 w 1994496"/>
              <a:gd name="connsiteY850" fmla="*/ 867331 h 2052454"/>
              <a:gd name="connsiteX851" fmla="*/ 1067828 w 1994496"/>
              <a:gd name="connsiteY851" fmla="*/ 867331 h 2052454"/>
              <a:gd name="connsiteX852" fmla="*/ 1055284 w 1994496"/>
              <a:gd name="connsiteY852" fmla="*/ 867331 h 2052454"/>
              <a:gd name="connsiteX853" fmla="*/ 1459917 w 1994496"/>
              <a:gd name="connsiteY853" fmla="*/ 852529 h 2052454"/>
              <a:gd name="connsiteX854" fmla="*/ 1474253 w 1994496"/>
              <a:gd name="connsiteY854" fmla="*/ 867331 h 2052454"/>
              <a:gd name="connsiteX855" fmla="*/ 1474253 w 1994496"/>
              <a:gd name="connsiteY855" fmla="*/ 852529 h 2052454"/>
              <a:gd name="connsiteX856" fmla="*/ 1470669 w 1994496"/>
              <a:gd name="connsiteY856" fmla="*/ 852529 h 2052454"/>
              <a:gd name="connsiteX857" fmla="*/ 1459917 w 1994496"/>
              <a:gd name="connsiteY857" fmla="*/ 852529 h 2052454"/>
              <a:gd name="connsiteX858" fmla="*/ 1430784 w 1994496"/>
              <a:gd name="connsiteY858" fmla="*/ 852529 h 2052454"/>
              <a:gd name="connsiteX859" fmla="*/ 1430784 w 1994496"/>
              <a:gd name="connsiteY859" fmla="*/ 867331 h 2052454"/>
              <a:gd name="connsiteX860" fmla="*/ 1416448 w 1994496"/>
              <a:gd name="connsiteY860" fmla="*/ 867331 h 2052454"/>
              <a:gd name="connsiteX861" fmla="*/ 1430784 w 1994496"/>
              <a:gd name="connsiteY861" fmla="*/ 881671 h 2052454"/>
              <a:gd name="connsiteX862" fmla="*/ 1445582 w 1994496"/>
              <a:gd name="connsiteY862" fmla="*/ 881671 h 2052454"/>
              <a:gd name="connsiteX863" fmla="*/ 1445582 w 1994496"/>
              <a:gd name="connsiteY863" fmla="*/ 867331 h 2052454"/>
              <a:gd name="connsiteX864" fmla="*/ 1445582 w 1994496"/>
              <a:gd name="connsiteY864" fmla="*/ 852529 h 2052454"/>
              <a:gd name="connsiteX865" fmla="*/ 1430784 w 1994496"/>
              <a:gd name="connsiteY865" fmla="*/ 852529 h 2052454"/>
              <a:gd name="connsiteX866" fmla="*/ 1344308 w 1994496"/>
              <a:gd name="connsiteY866" fmla="*/ 852529 h 2052454"/>
              <a:gd name="connsiteX867" fmla="*/ 1344308 w 1994496"/>
              <a:gd name="connsiteY867" fmla="*/ 867331 h 2052454"/>
              <a:gd name="connsiteX868" fmla="*/ 1349683 w 1994496"/>
              <a:gd name="connsiteY868" fmla="*/ 867331 h 2052454"/>
              <a:gd name="connsiteX869" fmla="*/ 1350355 w 1994496"/>
              <a:gd name="connsiteY869" fmla="*/ 867331 h 2052454"/>
              <a:gd name="connsiteX870" fmla="*/ 1358643 w 1994496"/>
              <a:gd name="connsiteY870" fmla="*/ 867331 h 2052454"/>
              <a:gd name="connsiteX871" fmla="*/ 1358643 w 1994496"/>
              <a:gd name="connsiteY871" fmla="*/ 852529 h 2052454"/>
              <a:gd name="connsiteX872" fmla="*/ 1372979 w 1994496"/>
              <a:gd name="connsiteY872" fmla="*/ 838189 h 2052454"/>
              <a:gd name="connsiteX873" fmla="*/ 1372979 w 1994496"/>
              <a:gd name="connsiteY873" fmla="*/ 852529 h 2052454"/>
              <a:gd name="connsiteX874" fmla="*/ 1387777 w 1994496"/>
              <a:gd name="connsiteY874" fmla="*/ 852529 h 2052454"/>
              <a:gd name="connsiteX875" fmla="*/ 1257369 w 1994496"/>
              <a:gd name="connsiteY875" fmla="*/ 838189 h 2052454"/>
              <a:gd name="connsiteX876" fmla="*/ 1272167 w 1994496"/>
              <a:gd name="connsiteY876" fmla="*/ 852529 h 2052454"/>
              <a:gd name="connsiteX877" fmla="*/ 1272167 w 1994496"/>
              <a:gd name="connsiteY877" fmla="*/ 838189 h 2052454"/>
              <a:gd name="connsiteX878" fmla="*/ 1257369 w 1994496"/>
              <a:gd name="connsiteY878" fmla="*/ 838189 h 2052454"/>
              <a:gd name="connsiteX879" fmla="*/ 910541 w 1994496"/>
              <a:gd name="connsiteY879" fmla="*/ 838189 h 2052454"/>
              <a:gd name="connsiteX880" fmla="*/ 896205 w 1994496"/>
              <a:gd name="connsiteY880" fmla="*/ 852529 h 2052454"/>
              <a:gd name="connsiteX881" fmla="*/ 910541 w 1994496"/>
              <a:gd name="connsiteY881" fmla="*/ 838189 h 2052454"/>
              <a:gd name="connsiteX882" fmla="*/ 1488588 w 1994496"/>
              <a:gd name="connsiteY882" fmla="*/ 823849 h 2052454"/>
              <a:gd name="connsiteX883" fmla="*/ 1488588 w 1994496"/>
              <a:gd name="connsiteY883" fmla="*/ 838189 h 2052454"/>
              <a:gd name="connsiteX884" fmla="*/ 1488588 w 1994496"/>
              <a:gd name="connsiteY884" fmla="*/ 852529 h 2052454"/>
              <a:gd name="connsiteX885" fmla="*/ 1488588 w 1994496"/>
              <a:gd name="connsiteY885" fmla="*/ 867331 h 2052454"/>
              <a:gd name="connsiteX886" fmla="*/ 1503386 w 1994496"/>
              <a:gd name="connsiteY886" fmla="*/ 867331 h 2052454"/>
              <a:gd name="connsiteX887" fmla="*/ 1503386 w 1994496"/>
              <a:gd name="connsiteY887" fmla="*/ 852529 h 2052454"/>
              <a:gd name="connsiteX888" fmla="*/ 1488588 w 1994496"/>
              <a:gd name="connsiteY888" fmla="*/ 838189 h 2052454"/>
              <a:gd name="connsiteX889" fmla="*/ 1503386 w 1994496"/>
              <a:gd name="connsiteY889" fmla="*/ 838189 h 2052454"/>
              <a:gd name="connsiteX890" fmla="*/ 1503386 w 1994496"/>
              <a:gd name="connsiteY890" fmla="*/ 823849 h 2052454"/>
              <a:gd name="connsiteX891" fmla="*/ 1501537 w 1994496"/>
              <a:gd name="connsiteY891" fmla="*/ 823849 h 2052454"/>
              <a:gd name="connsiteX892" fmla="*/ 1496912 w 1994496"/>
              <a:gd name="connsiteY892" fmla="*/ 823849 h 2052454"/>
              <a:gd name="connsiteX893" fmla="*/ 1495062 w 1994496"/>
              <a:gd name="connsiteY893" fmla="*/ 823849 h 2052454"/>
              <a:gd name="connsiteX894" fmla="*/ 1492288 w 1994496"/>
              <a:gd name="connsiteY894" fmla="*/ 823849 h 2052454"/>
              <a:gd name="connsiteX895" fmla="*/ 1156558 w 1994496"/>
              <a:gd name="connsiteY895" fmla="*/ 823849 h 2052454"/>
              <a:gd name="connsiteX896" fmla="*/ 1170893 w 1994496"/>
              <a:gd name="connsiteY896" fmla="*/ 838189 h 2052454"/>
              <a:gd name="connsiteX897" fmla="*/ 1170893 w 1994496"/>
              <a:gd name="connsiteY897" fmla="*/ 836397 h 2052454"/>
              <a:gd name="connsiteX898" fmla="*/ 1170893 w 1994496"/>
              <a:gd name="connsiteY898" fmla="*/ 823849 h 2052454"/>
              <a:gd name="connsiteX899" fmla="*/ 1169101 w 1994496"/>
              <a:gd name="connsiteY899" fmla="*/ 823849 h 2052454"/>
              <a:gd name="connsiteX900" fmla="*/ 1158350 w 1994496"/>
              <a:gd name="connsiteY900" fmla="*/ 823849 h 2052454"/>
              <a:gd name="connsiteX901" fmla="*/ 1156558 w 1994496"/>
              <a:gd name="connsiteY901" fmla="*/ 823849 h 2052454"/>
              <a:gd name="connsiteX902" fmla="*/ 1214363 w 1994496"/>
              <a:gd name="connsiteY902" fmla="*/ 809509 h 2052454"/>
              <a:gd name="connsiteX903" fmla="*/ 1214363 w 1994496"/>
              <a:gd name="connsiteY903" fmla="*/ 823849 h 2052454"/>
              <a:gd name="connsiteX904" fmla="*/ 1228698 w 1994496"/>
              <a:gd name="connsiteY904" fmla="*/ 809509 h 2052454"/>
              <a:gd name="connsiteX905" fmla="*/ 1185229 w 1994496"/>
              <a:gd name="connsiteY905" fmla="*/ 809509 h 2052454"/>
              <a:gd name="connsiteX906" fmla="*/ 1185229 w 1994496"/>
              <a:gd name="connsiteY906" fmla="*/ 823849 h 2052454"/>
              <a:gd name="connsiteX907" fmla="*/ 1199565 w 1994496"/>
              <a:gd name="connsiteY907" fmla="*/ 823849 h 2052454"/>
              <a:gd name="connsiteX908" fmla="*/ 1199565 w 1994496"/>
              <a:gd name="connsiteY908" fmla="*/ 809509 h 2052454"/>
              <a:gd name="connsiteX909" fmla="*/ 1197773 w 1994496"/>
              <a:gd name="connsiteY909" fmla="*/ 809509 h 2052454"/>
              <a:gd name="connsiteX910" fmla="*/ 1187021 w 1994496"/>
              <a:gd name="connsiteY910" fmla="*/ 809509 h 2052454"/>
              <a:gd name="connsiteX911" fmla="*/ 1185229 w 1994496"/>
              <a:gd name="connsiteY911" fmla="*/ 809509 h 2052454"/>
              <a:gd name="connsiteX912" fmla="*/ 1459917 w 1994496"/>
              <a:gd name="connsiteY912" fmla="*/ 794707 h 2052454"/>
              <a:gd name="connsiteX913" fmla="*/ 1445582 w 1994496"/>
              <a:gd name="connsiteY913" fmla="*/ 809509 h 2052454"/>
              <a:gd name="connsiteX914" fmla="*/ 1430784 w 1994496"/>
              <a:gd name="connsiteY914" fmla="*/ 809509 h 2052454"/>
              <a:gd name="connsiteX915" fmla="*/ 1430784 w 1994496"/>
              <a:gd name="connsiteY915" fmla="*/ 823849 h 2052454"/>
              <a:gd name="connsiteX916" fmla="*/ 1445582 w 1994496"/>
              <a:gd name="connsiteY916" fmla="*/ 823849 h 2052454"/>
              <a:gd name="connsiteX917" fmla="*/ 1445582 w 1994496"/>
              <a:gd name="connsiteY917" fmla="*/ 809509 h 2052454"/>
              <a:gd name="connsiteX918" fmla="*/ 1459917 w 1994496"/>
              <a:gd name="connsiteY918" fmla="*/ 809509 h 2052454"/>
              <a:gd name="connsiteX919" fmla="*/ 419432 w 1994496"/>
              <a:gd name="connsiteY919" fmla="*/ 794707 h 2052454"/>
              <a:gd name="connsiteX920" fmla="*/ 419432 w 1994496"/>
              <a:gd name="connsiteY920" fmla="*/ 809509 h 2052454"/>
              <a:gd name="connsiteX921" fmla="*/ 433767 w 1994496"/>
              <a:gd name="connsiteY921" fmla="*/ 809509 h 2052454"/>
              <a:gd name="connsiteX922" fmla="*/ 433767 w 1994496"/>
              <a:gd name="connsiteY922" fmla="*/ 794707 h 2052454"/>
              <a:gd name="connsiteX923" fmla="*/ 1228698 w 1994496"/>
              <a:gd name="connsiteY923" fmla="*/ 780367 h 2052454"/>
              <a:gd name="connsiteX924" fmla="*/ 1243034 w 1994496"/>
              <a:gd name="connsiteY924" fmla="*/ 794707 h 2052454"/>
              <a:gd name="connsiteX925" fmla="*/ 1228698 w 1994496"/>
              <a:gd name="connsiteY925" fmla="*/ 780367 h 2052454"/>
              <a:gd name="connsiteX926" fmla="*/ 1011815 w 1994496"/>
              <a:gd name="connsiteY926" fmla="*/ 780367 h 2052454"/>
              <a:gd name="connsiteX927" fmla="*/ 1011815 w 1994496"/>
              <a:gd name="connsiteY927" fmla="*/ 794707 h 2052454"/>
              <a:gd name="connsiteX928" fmla="*/ 1026150 w 1994496"/>
              <a:gd name="connsiteY928" fmla="*/ 794707 h 2052454"/>
              <a:gd name="connsiteX929" fmla="*/ 1026150 w 1994496"/>
              <a:gd name="connsiteY929" fmla="*/ 780367 h 2052454"/>
              <a:gd name="connsiteX930" fmla="*/ 1445582 w 1994496"/>
              <a:gd name="connsiteY930" fmla="*/ 766027 h 2052454"/>
              <a:gd name="connsiteX931" fmla="*/ 1445582 w 1994496"/>
              <a:gd name="connsiteY931" fmla="*/ 767819 h 2052454"/>
              <a:gd name="connsiteX932" fmla="*/ 1445582 w 1994496"/>
              <a:gd name="connsiteY932" fmla="*/ 780367 h 2052454"/>
              <a:gd name="connsiteX933" fmla="*/ 1447374 w 1994496"/>
              <a:gd name="connsiteY933" fmla="*/ 780367 h 2052454"/>
              <a:gd name="connsiteX934" fmla="*/ 1458125 w 1994496"/>
              <a:gd name="connsiteY934" fmla="*/ 780367 h 2052454"/>
              <a:gd name="connsiteX935" fmla="*/ 1459917 w 1994496"/>
              <a:gd name="connsiteY935" fmla="*/ 780367 h 2052454"/>
              <a:gd name="connsiteX936" fmla="*/ 1459917 w 1994496"/>
              <a:gd name="connsiteY936" fmla="*/ 766027 h 2052454"/>
              <a:gd name="connsiteX937" fmla="*/ 1445582 w 1994496"/>
              <a:gd name="connsiteY937" fmla="*/ 766027 h 2052454"/>
              <a:gd name="connsiteX938" fmla="*/ 1372979 w 1994496"/>
              <a:gd name="connsiteY938" fmla="*/ 766027 h 2052454"/>
              <a:gd name="connsiteX939" fmla="*/ 1372979 w 1994496"/>
              <a:gd name="connsiteY939" fmla="*/ 780367 h 2052454"/>
              <a:gd name="connsiteX940" fmla="*/ 1372979 w 1994496"/>
              <a:gd name="connsiteY940" fmla="*/ 794707 h 2052454"/>
              <a:gd name="connsiteX941" fmla="*/ 1358643 w 1994496"/>
              <a:gd name="connsiteY941" fmla="*/ 809509 h 2052454"/>
              <a:gd name="connsiteX942" fmla="*/ 1372979 w 1994496"/>
              <a:gd name="connsiteY942" fmla="*/ 809509 h 2052454"/>
              <a:gd name="connsiteX943" fmla="*/ 1372979 w 1994496"/>
              <a:gd name="connsiteY943" fmla="*/ 794707 h 2052454"/>
              <a:gd name="connsiteX944" fmla="*/ 1372979 w 1994496"/>
              <a:gd name="connsiteY944" fmla="*/ 780367 h 2052454"/>
              <a:gd name="connsiteX945" fmla="*/ 1387777 w 1994496"/>
              <a:gd name="connsiteY945" fmla="*/ 780367 h 2052454"/>
              <a:gd name="connsiteX946" fmla="*/ 1387777 w 1994496"/>
              <a:gd name="connsiteY946" fmla="*/ 792914 h 2052454"/>
              <a:gd name="connsiteX947" fmla="*/ 1387777 w 1994496"/>
              <a:gd name="connsiteY947" fmla="*/ 794707 h 2052454"/>
              <a:gd name="connsiteX948" fmla="*/ 1402113 w 1994496"/>
              <a:gd name="connsiteY948" fmla="*/ 794707 h 2052454"/>
              <a:gd name="connsiteX949" fmla="*/ 1402113 w 1994496"/>
              <a:gd name="connsiteY949" fmla="*/ 780367 h 2052454"/>
              <a:gd name="connsiteX950" fmla="*/ 1387777 w 1994496"/>
              <a:gd name="connsiteY950" fmla="*/ 766027 h 2052454"/>
              <a:gd name="connsiteX951" fmla="*/ 1387777 w 1994496"/>
              <a:gd name="connsiteY951" fmla="*/ 780367 h 2052454"/>
              <a:gd name="connsiteX952" fmla="*/ 1372979 w 1994496"/>
              <a:gd name="connsiteY952" fmla="*/ 766027 h 2052454"/>
              <a:gd name="connsiteX953" fmla="*/ 1243034 w 1994496"/>
              <a:gd name="connsiteY953" fmla="*/ 766027 h 2052454"/>
              <a:gd name="connsiteX954" fmla="*/ 1243034 w 1994496"/>
              <a:gd name="connsiteY954" fmla="*/ 780367 h 2052454"/>
              <a:gd name="connsiteX955" fmla="*/ 1243034 w 1994496"/>
              <a:gd name="connsiteY955" fmla="*/ 766027 h 2052454"/>
              <a:gd name="connsiteX956" fmla="*/ 1488588 w 1994496"/>
              <a:gd name="connsiteY956" fmla="*/ 751687 h 2052454"/>
              <a:gd name="connsiteX957" fmla="*/ 1488588 w 1994496"/>
              <a:gd name="connsiteY957" fmla="*/ 759977 h 2052454"/>
              <a:gd name="connsiteX958" fmla="*/ 1488588 w 1994496"/>
              <a:gd name="connsiteY958" fmla="*/ 760650 h 2052454"/>
              <a:gd name="connsiteX959" fmla="*/ 1488588 w 1994496"/>
              <a:gd name="connsiteY959" fmla="*/ 766027 h 2052454"/>
              <a:gd name="connsiteX960" fmla="*/ 1503386 w 1994496"/>
              <a:gd name="connsiteY960" fmla="*/ 766027 h 2052454"/>
              <a:gd name="connsiteX961" fmla="*/ 1517722 w 1994496"/>
              <a:gd name="connsiteY961" fmla="*/ 766027 h 2052454"/>
              <a:gd name="connsiteX962" fmla="*/ 1517722 w 1994496"/>
              <a:gd name="connsiteY962" fmla="*/ 764235 h 2052454"/>
              <a:gd name="connsiteX963" fmla="*/ 1517722 w 1994496"/>
              <a:gd name="connsiteY963" fmla="*/ 751687 h 2052454"/>
              <a:gd name="connsiteX964" fmla="*/ 1503386 w 1994496"/>
              <a:gd name="connsiteY964" fmla="*/ 766027 h 2052454"/>
              <a:gd name="connsiteX965" fmla="*/ 1503386 w 1994496"/>
              <a:gd name="connsiteY965" fmla="*/ 751687 h 2052454"/>
              <a:gd name="connsiteX966" fmla="*/ 997479 w 1994496"/>
              <a:gd name="connsiteY966" fmla="*/ 751687 h 2052454"/>
              <a:gd name="connsiteX967" fmla="*/ 997479 w 1994496"/>
              <a:gd name="connsiteY967" fmla="*/ 766027 h 2052454"/>
              <a:gd name="connsiteX968" fmla="*/ 997479 w 1994496"/>
              <a:gd name="connsiteY968" fmla="*/ 751687 h 2052454"/>
              <a:gd name="connsiteX969" fmla="*/ 794931 w 1994496"/>
              <a:gd name="connsiteY969" fmla="*/ 751687 h 2052454"/>
              <a:gd name="connsiteX970" fmla="*/ 809729 w 1994496"/>
              <a:gd name="connsiteY970" fmla="*/ 766027 h 2052454"/>
              <a:gd name="connsiteX971" fmla="*/ 794931 w 1994496"/>
              <a:gd name="connsiteY971" fmla="*/ 751687 h 2052454"/>
              <a:gd name="connsiteX972" fmla="*/ 347291 w 1994496"/>
              <a:gd name="connsiteY972" fmla="*/ 751687 h 2052454"/>
              <a:gd name="connsiteX973" fmla="*/ 361627 w 1994496"/>
              <a:gd name="connsiteY973" fmla="*/ 751687 h 2052454"/>
              <a:gd name="connsiteX974" fmla="*/ 347291 w 1994496"/>
              <a:gd name="connsiteY974" fmla="*/ 766027 h 2052454"/>
              <a:gd name="connsiteX975" fmla="*/ 347291 w 1994496"/>
              <a:gd name="connsiteY975" fmla="*/ 751687 h 2052454"/>
              <a:gd name="connsiteX976" fmla="*/ 1387777 w 1994496"/>
              <a:gd name="connsiteY976" fmla="*/ 736885 h 2052454"/>
              <a:gd name="connsiteX977" fmla="*/ 1402113 w 1994496"/>
              <a:gd name="connsiteY977" fmla="*/ 736885 h 2052454"/>
              <a:gd name="connsiteX978" fmla="*/ 1396522 w 1994496"/>
              <a:gd name="connsiteY978" fmla="*/ 742658 h 2052454"/>
              <a:gd name="connsiteX979" fmla="*/ 1394945 w 1994496"/>
              <a:gd name="connsiteY979" fmla="*/ 742436 h 2052454"/>
              <a:gd name="connsiteX980" fmla="*/ 1387777 w 1994496"/>
              <a:gd name="connsiteY980" fmla="*/ 736885 h 2052454"/>
              <a:gd name="connsiteX981" fmla="*/ 838400 w 1994496"/>
              <a:gd name="connsiteY981" fmla="*/ 736885 h 2052454"/>
              <a:gd name="connsiteX982" fmla="*/ 852736 w 1994496"/>
              <a:gd name="connsiteY982" fmla="*/ 751687 h 2052454"/>
              <a:gd name="connsiteX983" fmla="*/ 852736 w 1994496"/>
              <a:gd name="connsiteY983" fmla="*/ 749837 h 2052454"/>
              <a:gd name="connsiteX984" fmla="*/ 852736 w 1994496"/>
              <a:gd name="connsiteY984" fmla="*/ 736885 h 2052454"/>
              <a:gd name="connsiteX985" fmla="*/ 850944 w 1994496"/>
              <a:gd name="connsiteY985" fmla="*/ 736885 h 2052454"/>
              <a:gd name="connsiteX986" fmla="*/ 847360 w 1994496"/>
              <a:gd name="connsiteY986" fmla="*/ 736885 h 2052454"/>
              <a:gd name="connsiteX987" fmla="*/ 846688 w 1994496"/>
              <a:gd name="connsiteY987" fmla="*/ 736885 h 2052454"/>
              <a:gd name="connsiteX988" fmla="*/ 361627 w 1994496"/>
              <a:gd name="connsiteY988" fmla="*/ 736885 h 2052454"/>
              <a:gd name="connsiteX989" fmla="*/ 361627 w 1994496"/>
              <a:gd name="connsiteY989" fmla="*/ 751687 h 2052454"/>
              <a:gd name="connsiteX990" fmla="*/ 361627 w 1994496"/>
              <a:gd name="connsiteY990" fmla="*/ 736885 h 2052454"/>
              <a:gd name="connsiteX991" fmla="*/ 1517722 w 1994496"/>
              <a:gd name="connsiteY991" fmla="*/ 722545 h 2052454"/>
              <a:gd name="connsiteX992" fmla="*/ 1517722 w 1994496"/>
              <a:gd name="connsiteY992" fmla="*/ 736885 h 2052454"/>
              <a:gd name="connsiteX993" fmla="*/ 1532058 w 1994496"/>
              <a:gd name="connsiteY993" fmla="*/ 722545 h 2052454"/>
              <a:gd name="connsiteX994" fmla="*/ 1387777 w 1994496"/>
              <a:gd name="connsiteY994" fmla="*/ 722545 h 2052454"/>
              <a:gd name="connsiteX995" fmla="*/ 1387777 w 1994496"/>
              <a:gd name="connsiteY995" fmla="*/ 736885 h 2052454"/>
              <a:gd name="connsiteX996" fmla="*/ 1387777 w 1994496"/>
              <a:gd name="connsiteY996" fmla="*/ 743129 h 2052454"/>
              <a:gd name="connsiteX997" fmla="*/ 1387777 w 1994496"/>
              <a:gd name="connsiteY997" fmla="*/ 751687 h 2052454"/>
              <a:gd name="connsiteX998" fmla="*/ 1396522 w 1994496"/>
              <a:gd name="connsiteY998" fmla="*/ 742658 h 2052454"/>
              <a:gd name="connsiteX999" fmla="*/ 1399873 w 1994496"/>
              <a:gd name="connsiteY999" fmla="*/ 743129 h 2052454"/>
              <a:gd name="connsiteX1000" fmla="*/ 1402113 w 1994496"/>
              <a:gd name="connsiteY1000" fmla="*/ 736885 h 2052454"/>
              <a:gd name="connsiteX1001" fmla="*/ 1402113 w 1994496"/>
              <a:gd name="connsiteY1001" fmla="*/ 722545 h 2052454"/>
              <a:gd name="connsiteX1002" fmla="*/ 1575527 w 1994496"/>
              <a:gd name="connsiteY1002" fmla="*/ 708205 h 2052454"/>
              <a:gd name="connsiteX1003" fmla="*/ 1575527 w 1994496"/>
              <a:gd name="connsiteY1003" fmla="*/ 722545 h 2052454"/>
              <a:gd name="connsiteX1004" fmla="*/ 1589862 w 1994496"/>
              <a:gd name="connsiteY1004" fmla="*/ 722545 h 2052454"/>
              <a:gd name="connsiteX1005" fmla="*/ 1604198 w 1994496"/>
              <a:gd name="connsiteY1005" fmla="*/ 722545 h 2052454"/>
              <a:gd name="connsiteX1006" fmla="*/ 1589862 w 1994496"/>
              <a:gd name="connsiteY1006" fmla="*/ 708205 h 2052454"/>
              <a:gd name="connsiteX1007" fmla="*/ 1575527 w 1994496"/>
              <a:gd name="connsiteY1007" fmla="*/ 708205 h 2052454"/>
              <a:gd name="connsiteX1008" fmla="*/ 896205 w 1994496"/>
              <a:gd name="connsiteY1008" fmla="*/ 708205 h 2052454"/>
              <a:gd name="connsiteX1009" fmla="*/ 896205 w 1994496"/>
              <a:gd name="connsiteY1009" fmla="*/ 722545 h 2052454"/>
              <a:gd name="connsiteX1010" fmla="*/ 908749 w 1994496"/>
              <a:gd name="connsiteY1010" fmla="*/ 722545 h 2052454"/>
              <a:gd name="connsiteX1011" fmla="*/ 910541 w 1994496"/>
              <a:gd name="connsiteY1011" fmla="*/ 722545 h 2052454"/>
              <a:gd name="connsiteX1012" fmla="*/ 910541 w 1994496"/>
              <a:gd name="connsiteY1012" fmla="*/ 708205 h 2052454"/>
              <a:gd name="connsiteX1013" fmla="*/ 896205 w 1994496"/>
              <a:gd name="connsiteY1013" fmla="*/ 708205 h 2052454"/>
              <a:gd name="connsiteX1014" fmla="*/ 563712 w 1994496"/>
              <a:gd name="connsiteY1014" fmla="*/ 708205 h 2052454"/>
              <a:gd name="connsiteX1015" fmla="*/ 563712 w 1994496"/>
              <a:gd name="connsiteY1015" fmla="*/ 722545 h 2052454"/>
              <a:gd name="connsiteX1016" fmla="*/ 578510 w 1994496"/>
              <a:gd name="connsiteY1016" fmla="*/ 722545 h 2052454"/>
              <a:gd name="connsiteX1017" fmla="*/ 578510 w 1994496"/>
              <a:gd name="connsiteY1017" fmla="*/ 708205 h 2052454"/>
              <a:gd name="connsiteX1018" fmla="*/ 563712 w 1994496"/>
              <a:gd name="connsiteY1018" fmla="*/ 708205 h 2052454"/>
              <a:gd name="connsiteX1019" fmla="*/ 375962 w 1994496"/>
              <a:gd name="connsiteY1019" fmla="*/ 708205 h 2052454"/>
              <a:gd name="connsiteX1020" fmla="*/ 390298 w 1994496"/>
              <a:gd name="connsiteY1020" fmla="*/ 708205 h 2052454"/>
              <a:gd name="connsiteX1021" fmla="*/ 384922 w 1994496"/>
              <a:gd name="connsiteY1021" fmla="*/ 708205 h 2052454"/>
              <a:gd name="connsiteX1022" fmla="*/ 384250 w 1994496"/>
              <a:gd name="connsiteY1022" fmla="*/ 708205 h 2052454"/>
              <a:gd name="connsiteX1023" fmla="*/ 1604198 w 1994496"/>
              <a:gd name="connsiteY1023" fmla="*/ 693865 h 2052454"/>
              <a:gd name="connsiteX1024" fmla="*/ 1604198 w 1994496"/>
              <a:gd name="connsiteY1024" fmla="*/ 708205 h 2052454"/>
              <a:gd name="connsiteX1025" fmla="*/ 1618996 w 1994496"/>
              <a:gd name="connsiteY1025" fmla="*/ 708205 h 2052454"/>
              <a:gd name="connsiteX1026" fmla="*/ 1604198 w 1994496"/>
              <a:gd name="connsiteY1026" fmla="*/ 693865 h 2052454"/>
              <a:gd name="connsiteX1027" fmla="*/ 1387777 w 1994496"/>
              <a:gd name="connsiteY1027" fmla="*/ 693865 h 2052454"/>
              <a:gd name="connsiteX1028" fmla="*/ 1387777 w 1994496"/>
              <a:gd name="connsiteY1028" fmla="*/ 708205 h 2052454"/>
              <a:gd name="connsiteX1029" fmla="*/ 1389569 w 1994496"/>
              <a:gd name="connsiteY1029" fmla="*/ 708205 h 2052454"/>
              <a:gd name="connsiteX1030" fmla="*/ 1396065 w 1994496"/>
              <a:gd name="connsiteY1030" fmla="*/ 708205 h 2052454"/>
              <a:gd name="connsiteX1031" fmla="*/ 1402113 w 1994496"/>
              <a:gd name="connsiteY1031" fmla="*/ 708205 h 2052454"/>
              <a:gd name="connsiteX1032" fmla="*/ 1416448 w 1994496"/>
              <a:gd name="connsiteY1032" fmla="*/ 693865 h 2052454"/>
              <a:gd name="connsiteX1033" fmla="*/ 1403905 w 1994496"/>
              <a:gd name="connsiteY1033" fmla="*/ 693865 h 2052454"/>
              <a:gd name="connsiteX1034" fmla="*/ 1402113 w 1994496"/>
              <a:gd name="connsiteY1034" fmla="*/ 693865 h 2052454"/>
              <a:gd name="connsiteX1035" fmla="*/ 1400321 w 1994496"/>
              <a:gd name="connsiteY1035" fmla="*/ 693865 h 2052454"/>
              <a:gd name="connsiteX1036" fmla="*/ 1398529 w 1994496"/>
              <a:gd name="connsiteY1036" fmla="*/ 693865 h 2052454"/>
              <a:gd name="connsiteX1037" fmla="*/ 1389569 w 1994496"/>
              <a:gd name="connsiteY1037" fmla="*/ 693865 h 2052454"/>
              <a:gd name="connsiteX1038" fmla="*/ 1387777 w 1994496"/>
              <a:gd name="connsiteY1038" fmla="*/ 693865 h 2052454"/>
              <a:gd name="connsiteX1039" fmla="*/ 925339 w 1994496"/>
              <a:gd name="connsiteY1039" fmla="*/ 693865 h 2052454"/>
              <a:gd name="connsiteX1040" fmla="*/ 939674 w 1994496"/>
              <a:gd name="connsiteY1040" fmla="*/ 693865 h 2052454"/>
              <a:gd name="connsiteX1041" fmla="*/ 925339 w 1994496"/>
              <a:gd name="connsiteY1041" fmla="*/ 693865 h 2052454"/>
              <a:gd name="connsiteX1042" fmla="*/ 867534 w 1994496"/>
              <a:gd name="connsiteY1042" fmla="*/ 693865 h 2052454"/>
              <a:gd name="connsiteX1043" fmla="*/ 867534 w 1994496"/>
              <a:gd name="connsiteY1043" fmla="*/ 708205 h 2052454"/>
              <a:gd name="connsiteX1044" fmla="*/ 881870 w 1994496"/>
              <a:gd name="connsiteY1044" fmla="*/ 693865 h 2052454"/>
              <a:gd name="connsiteX1045" fmla="*/ 361627 w 1994496"/>
              <a:gd name="connsiteY1045" fmla="*/ 693865 h 2052454"/>
              <a:gd name="connsiteX1046" fmla="*/ 361627 w 1994496"/>
              <a:gd name="connsiteY1046" fmla="*/ 708205 h 2052454"/>
              <a:gd name="connsiteX1047" fmla="*/ 375962 w 1994496"/>
              <a:gd name="connsiteY1047" fmla="*/ 693865 h 2052454"/>
              <a:gd name="connsiteX1048" fmla="*/ 1532058 w 1994496"/>
              <a:gd name="connsiteY1048" fmla="*/ 679063 h 2052454"/>
              <a:gd name="connsiteX1049" fmla="*/ 1532058 w 1994496"/>
              <a:gd name="connsiteY1049" fmla="*/ 693865 h 2052454"/>
              <a:gd name="connsiteX1050" fmla="*/ 1532058 w 1994496"/>
              <a:gd name="connsiteY1050" fmla="*/ 708205 h 2052454"/>
              <a:gd name="connsiteX1051" fmla="*/ 1532058 w 1994496"/>
              <a:gd name="connsiteY1051" fmla="*/ 706412 h 2052454"/>
              <a:gd name="connsiteX1052" fmla="*/ 1532058 w 1994496"/>
              <a:gd name="connsiteY1052" fmla="*/ 695657 h 2052454"/>
              <a:gd name="connsiteX1053" fmla="*/ 1532058 w 1994496"/>
              <a:gd name="connsiteY1053" fmla="*/ 693865 h 2052454"/>
              <a:gd name="connsiteX1054" fmla="*/ 1533850 w 1994496"/>
              <a:gd name="connsiteY1054" fmla="*/ 693865 h 2052454"/>
              <a:gd name="connsiteX1055" fmla="*/ 1546393 w 1994496"/>
              <a:gd name="connsiteY1055" fmla="*/ 693865 h 2052454"/>
              <a:gd name="connsiteX1056" fmla="*/ 1546393 w 1994496"/>
              <a:gd name="connsiteY1056" fmla="*/ 679063 h 2052454"/>
              <a:gd name="connsiteX1057" fmla="*/ 1532058 w 1994496"/>
              <a:gd name="connsiteY1057" fmla="*/ 679063 h 2052454"/>
              <a:gd name="connsiteX1058" fmla="*/ 1589862 w 1994496"/>
              <a:gd name="connsiteY1058" fmla="*/ 664723 h 2052454"/>
              <a:gd name="connsiteX1059" fmla="*/ 1604198 w 1994496"/>
              <a:gd name="connsiteY1059" fmla="*/ 679063 h 2052454"/>
              <a:gd name="connsiteX1060" fmla="*/ 1604198 w 1994496"/>
              <a:gd name="connsiteY1060" fmla="*/ 664723 h 2052454"/>
              <a:gd name="connsiteX1061" fmla="*/ 1602406 w 1994496"/>
              <a:gd name="connsiteY1061" fmla="*/ 664723 h 2052454"/>
              <a:gd name="connsiteX1062" fmla="*/ 1589862 w 1994496"/>
              <a:gd name="connsiteY1062" fmla="*/ 664723 h 2052454"/>
              <a:gd name="connsiteX1063" fmla="*/ 925339 w 1994496"/>
              <a:gd name="connsiteY1063" fmla="*/ 664723 h 2052454"/>
              <a:gd name="connsiteX1064" fmla="*/ 939674 w 1994496"/>
              <a:gd name="connsiteY1064" fmla="*/ 679063 h 2052454"/>
              <a:gd name="connsiteX1065" fmla="*/ 939674 w 1994496"/>
              <a:gd name="connsiteY1065" fmla="*/ 664723 h 2052454"/>
              <a:gd name="connsiteX1066" fmla="*/ 1662003 w 1994496"/>
              <a:gd name="connsiteY1066" fmla="*/ 650383 h 2052454"/>
              <a:gd name="connsiteX1067" fmla="*/ 1662003 w 1994496"/>
              <a:gd name="connsiteY1067" fmla="*/ 664723 h 2052454"/>
              <a:gd name="connsiteX1068" fmla="*/ 1647667 w 1994496"/>
              <a:gd name="connsiteY1068" fmla="*/ 664723 h 2052454"/>
              <a:gd name="connsiteX1069" fmla="*/ 1662003 w 1994496"/>
              <a:gd name="connsiteY1069" fmla="*/ 679063 h 2052454"/>
              <a:gd name="connsiteX1070" fmla="*/ 1662003 w 1994496"/>
              <a:gd name="connsiteY1070" fmla="*/ 664723 h 2052454"/>
              <a:gd name="connsiteX1071" fmla="*/ 1676801 w 1994496"/>
              <a:gd name="connsiteY1071" fmla="*/ 664723 h 2052454"/>
              <a:gd name="connsiteX1072" fmla="*/ 1676801 w 1994496"/>
              <a:gd name="connsiteY1072" fmla="*/ 650383 h 2052454"/>
              <a:gd name="connsiteX1073" fmla="*/ 1671251 w 1994496"/>
              <a:gd name="connsiteY1073" fmla="*/ 650383 h 2052454"/>
              <a:gd name="connsiteX1074" fmla="*/ 1670558 w 1994496"/>
              <a:gd name="connsiteY1074" fmla="*/ 650383 h 2052454"/>
              <a:gd name="connsiteX1075" fmla="*/ 462901 w 1994496"/>
              <a:gd name="connsiteY1075" fmla="*/ 650383 h 2052454"/>
              <a:gd name="connsiteX1076" fmla="*/ 448103 w 1994496"/>
              <a:gd name="connsiteY1076" fmla="*/ 664723 h 2052454"/>
              <a:gd name="connsiteX1077" fmla="*/ 462901 w 1994496"/>
              <a:gd name="connsiteY1077" fmla="*/ 664723 h 2052454"/>
              <a:gd name="connsiteX1078" fmla="*/ 462901 w 1994496"/>
              <a:gd name="connsiteY1078" fmla="*/ 662930 h 2052454"/>
              <a:gd name="connsiteX1079" fmla="*/ 462901 w 1994496"/>
              <a:gd name="connsiteY1079" fmla="*/ 659345 h 2052454"/>
              <a:gd name="connsiteX1080" fmla="*/ 462901 w 1994496"/>
              <a:gd name="connsiteY1080" fmla="*/ 658673 h 2052454"/>
              <a:gd name="connsiteX1081" fmla="*/ 1691136 w 1994496"/>
              <a:gd name="connsiteY1081" fmla="*/ 636043 h 2052454"/>
              <a:gd name="connsiteX1082" fmla="*/ 1691136 w 1994496"/>
              <a:gd name="connsiteY1082" fmla="*/ 650383 h 2052454"/>
              <a:gd name="connsiteX1083" fmla="*/ 1705472 w 1994496"/>
              <a:gd name="connsiteY1083" fmla="*/ 650383 h 2052454"/>
              <a:gd name="connsiteX1084" fmla="*/ 737126 w 1994496"/>
              <a:gd name="connsiteY1084" fmla="*/ 636043 h 2052454"/>
              <a:gd name="connsiteX1085" fmla="*/ 737126 w 1994496"/>
              <a:gd name="connsiteY1085" fmla="*/ 650383 h 2052454"/>
              <a:gd name="connsiteX1086" fmla="*/ 738976 w 1994496"/>
              <a:gd name="connsiteY1086" fmla="*/ 650383 h 2052454"/>
              <a:gd name="connsiteX1087" fmla="*/ 751924 w 1994496"/>
              <a:gd name="connsiteY1087" fmla="*/ 650383 h 2052454"/>
              <a:gd name="connsiteX1088" fmla="*/ 751924 w 1994496"/>
              <a:gd name="connsiteY1088" fmla="*/ 636043 h 2052454"/>
              <a:gd name="connsiteX1089" fmla="*/ 738976 w 1994496"/>
              <a:gd name="connsiteY1089" fmla="*/ 636043 h 2052454"/>
              <a:gd name="connsiteX1090" fmla="*/ 737126 w 1994496"/>
              <a:gd name="connsiteY1090" fmla="*/ 636043 h 2052454"/>
              <a:gd name="connsiteX1091" fmla="*/ 607181 w 1994496"/>
              <a:gd name="connsiteY1091" fmla="*/ 636043 h 2052454"/>
              <a:gd name="connsiteX1092" fmla="*/ 621517 w 1994496"/>
              <a:gd name="connsiteY1092" fmla="*/ 650383 h 2052454"/>
              <a:gd name="connsiteX1093" fmla="*/ 621517 w 1994496"/>
              <a:gd name="connsiteY1093" fmla="*/ 636043 h 2052454"/>
              <a:gd name="connsiteX1094" fmla="*/ 361627 w 1994496"/>
              <a:gd name="connsiteY1094" fmla="*/ 636043 h 2052454"/>
              <a:gd name="connsiteX1095" fmla="*/ 361627 w 1994496"/>
              <a:gd name="connsiteY1095" fmla="*/ 650383 h 2052454"/>
              <a:gd name="connsiteX1096" fmla="*/ 361627 w 1994496"/>
              <a:gd name="connsiteY1096" fmla="*/ 636043 h 2052454"/>
              <a:gd name="connsiteX1097" fmla="*/ 347291 w 1994496"/>
              <a:gd name="connsiteY1097" fmla="*/ 636043 h 2052454"/>
              <a:gd name="connsiteX1098" fmla="*/ 347291 w 1994496"/>
              <a:gd name="connsiteY1098" fmla="*/ 650383 h 2052454"/>
              <a:gd name="connsiteX1099" fmla="*/ 361627 w 1994496"/>
              <a:gd name="connsiteY1099" fmla="*/ 650383 h 2052454"/>
              <a:gd name="connsiteX1100" fmla="*/ 361627 w 1994496"/>
              <a:gd name="connsiteY1100" fmla="*/ 664723 h 2052454"/>
              <a:gd name="connsiteX1101" fmla="*/ 361627 w 1994496"/>
              <a:gd name="connsiteY1101" fmla="*/ 679063 h 2052454"/>
              <a:gd name="connsiteX1102" fmla="*/ 375962 w 1994496"/>
              <a:gd name="connsiteY1102" fmla="*/ 679063 h 2052454"/>
              <a:gd name="connsiteX1103" fmla="*/ 361627 w 1994496"/>
              <a:gd name="connsiteY1103" fmla="*/ 664723 h 2052454"/>
              <a:gd name="connsiteX1104" fmla="*/ 375962 w 1994496"/>
              <a:gd name="connsiteY1104" fmla="*/ 650383 h 2052454"/>
              <a:gd name="connsiteX1105" fmla="*/ 375962 w 1994496"/>
              <a:gd name="connsiteY1105" fmla="*/ 636043 h 2052454"/>
              <a:gd name="connsiteX1106" fmla="*/ 361627 w 1994496"/>
              <a:gd name="connsiteY1106" fmla="*/ 636043 h 2052454"/>
              <a:gd name="connsiteX1107" fmla="*/ 349083 w 1994496"/>
              <a:gd name="connsiteY1107" fmla="*/ 636043 h 2052454"/>
              <a:gd name="connsiteX1108" fmla="*/ 347291 w 1994496"/>
              <a:gd name="connsiteY1108" fmla="*/ 636043 h 2052454"/>
              <a:gd name="connsiteX1109" fmla="*/ 1705472 w 1994496"/>
              <a:gd name="connsiteY1109" fmla="*/ 621240 h 2052454"/>
              <a:gd name="connsiteX1110" fmla="*/ 1705472 w 1994496"/>
              <a:gd name="connsiteY1110" fmla="*/ 636043 h 2052454"/>
              <a:gd name="connsiteX1111" fmla="*/ 1719808 w 1994496"/>
              <a:gd name="connsiteY1111" fmla="*/ 636043 h 2052454"/>
              <a:gd name="connsiteX1112" fmla="*/ 1719808 w 1994496"/>
              <a:gd name="connsiteY1112" fmla="*/ 621240 h 2052454"/>
              <a:gd name="connsiteX1113" fmla="*/ 939674 w 1994496"/>
              <a:gd name="connsiteY1113" fmla="*/ 621240 h 2052454"/>
              <a:gd name="connsiteX1114" fmla="*/ 939674 w 1994496"/>
              <a:gd name="connsiteY1114" fmla="*/ 623091 h 2052454"/>
              <a:gd name="connsiteX1115" fmla="*/ 939674 w 1994496"/>
              <a:gd name="connsiteY1115" fmla="*/ 624941 h 2052454"/>
              <a:gd name="connsiteX1116" fmla="*/ 939674 w 1994496"/>
              <a:gd name="connsiteY1116" fmla="*/ 634193 h 2052454"/>
              <a:gd name="connsiteX1117" fmla="*/ 939674 w 1994496"/>
              <a:gd name="connsiteY1117" fmla="*/ 636043 h 2052454"/>
              <a:gd name="connsiteX1118" fmla="*/ 925339 w 1994496"/>
              <a:gd name="connsiteY1118" fmla="*/ 636043 h 2052454"/>
              <a:gd name="connsiteX1119" fmla="*/ 925339 w 1994496"/>
              <a:gd name="connsiteY1119" fmla="*/ 637835 h 2052454"/>
              <a:gd name="connsiteX1120" fmla="*/ 925339 w 1994496"/>
              <a:gd name="connsiteY1120" fmla="*/ 648590 h 2052454"/>
              <a:gd name="connsiteX1121" fmla="*/ 925339 w 1994496"/>
              <a:gd name="connsiteY1121" fmla="*/ 650383 h 2052454"/>
              <a:gd name="connsiteX1122" fmla="*/ 931387 w 1994496"/>
              <a:gd name="connsiteY1122" fmla="*/ 650383 h 2052454"/>
              <a:gd name="connsiteX1123" fmla="*/ 939674 w 1994496"/>
              <a:gd name="connsiteY1123" fmla="*/ 650383 h 2052454"/>
              <a:gd name="connsiteX1124" fmla="*/ 939674 w 1994496"/>
              <a:gd name="connsiteY1124" fmla="*/ 636043 h 2052454"/>
              <a:gd name="connsiteX1125" fmla="*/ 954010 w 1994496"/>
              <a:gd name="connsiteY1125" fmla="*/ 636043 h 2052454"/>
              <a:gd name="connsiteX1126" fmla="*/ 954010 w 1994496"/>
              <a:gd name="connsiteY1126" fmla="*/ 634193 h 2052454"/>
              <a:gd name="connsiteX1127" fmla="*/ 954010 w 1994496"/>
              <a:gd name="connsiteY1127" fmla="*/ 623091 h 2052454"/>
              <a:gd name="connsiteX1128" fmla="*/ 954010 w 1994496"/>
              <a:gd name="connsiteY1128" fmla="*/ 621240 h 2052454"/>
              <a:gd name="connsiteX1129" fmla="*/ 664986 w 1994496"/>
              <a:gd name="connsiteY1129" fmla="*/ 621240 h 2052454"/>
              <a:gd name="connsiteX1130" fmla="*/ 664986 w 1994496"/>
              <a:gd name="connsiteY1130" fmla="*/ 636043 h 2052454"/>
              <a:gd name="connsiteX1131" fmla="*/ 679322 w 1994496"/>
              <a:gd name="connsiteY1131" fmla="*/ 636043 h 2052454"/>
              <a:gd name="connsiteX1132" fmla="*/ 679322 w 1994496"/>
              <a:gd name="connsiteY1132" fmla="*/ 634193 h 2052454"/>
              <a:gd name="connsiteX1133" fmla="*/ 679322 w 1994496"/>
              <a:gd name="connsiteY1133" fmla="*/ 624941 h 2052454"/>
              <a:gd name="connsiteX1134" fmla="*/ 679322 w 1994496"/>
              <a:gd name="connsiteY1134" fmla="*/ 621240 h 2052454"/>
              <a:gd name="connsiteX1135" fmla="*/ 677530 w 1994496"/>
              <a:gd name="connsiteY1135" fmla="*/ 621240 h 2052454"/>
              <a:gd name="connsiteX1136" fmla="*/ 664986 w 1994496"/>
              <a:gd name="connsiteY1136" fmla="*/ 621240 h 2052454"/>
              <a:gd name="connsiteX1137" fmla="*/ 274688 w 1994496"/>
              <a:gd name="connsiteY1137" fmla="*/ 621240 h 2052454"/>
              <a:gd name="connsiteX1138" fmla="*/ 289486 w 1994496"/>
              <a:gd name="connsiteY1138" fmla="*/ 621240 h 2052454"/>
              <a:gd name="connsiteX1139" fmla="*/ 274688 w 1994496"/>
              <a:gd name="connsiteY1139" fmla="*/ 621240 h 2052454"/>
              <a:gd name="connsiteX1140" fmla="*/ 1734606 w 1994496"/>
              <a:gd name="connsiteY1140" fmla="*/ 606901 h 2052454"/>
              <a:gd name="connsiteX1141" fmla="*/ 1734606 w 1994496"/>
              <a:gd name="connsiteY1141" fmla="*/ 612278 h 2052454"/>
              <a:gd name="connsiteX1142" fmla="*/ 1734606 w 1994496"/>
              <a:gd name="connsiteY1142" fmla="*/ 612950 h 2052454"/>
              <a:gd name="connsiteX1143" fmla="*/ 1734606 w 1994496"/>
              <a:gd name="connsiteY1143" fmla="*/ 621240 h 2052454"/>
              <a:gd name="connsiteX1144" fmla="*/ 1748941 w 1994496"/>
              <a:gd name="connsiteY1144" fmla="*/ 621240 h 2052454"/>
              <a:gd name="connsiteX1145" fmla="*/ 1748941 w 1994496"/>
              <a:gd name="connsiteY1145" fmla="*/ 606901 h 2052454"/>
              <a:gd name="connsiteX1146" fmla="*/ 1647667 w 1994496"/>
              <a:gd name="connsiteY1146" fmla="*/ 606901 h 2052454"/>
              <a:gd name="connsiteX1147" fmla="*/ 1633332 w 1994496"/>
              <a:gd name="connsiteY1147" fmla="*/ 621240 h 2052454"/>
              <a:gd name="connsiteX1148" fmla="*/ 1618996 w 1994496"/>
              <a:gd name="connsiteY1148" fmla="*/ 621240 h 2052454"/>
              <a:gd name="connsiteX1149" fmla="*/ 1618996 w 1994496"/>
              <a:gd name="connsiteY1149" fmla="*/ 636043 h 2052454"/>
              <a:gd name="connsiteX1150" fmla="*/ 1618996 w 1994496"/>
              <a:gd name="connsiteY1150" fmla="*/ 650383 h 2052454"/>
              <a:gd name="connsiteX1151" fmla="*/ 1633332 w 1994496"/>
              <a:gd name="connsiteY1151" fmla="*/ 650383 h 2052454"/>
              <a:gd name="connsiteX1152" fmla="*/ 1633332 w 1994496"/>
              <a:gd name="connsiteY1152" fmla="*/ 636043 h 2052454"/>
              <a:gd name="connsiteX1153" fmla="*/ 1633332 w 1994496"/>
              <a:gd name="connsiteY1153" fmla="*/ 627485 h 2052454"/>
              <a:gd name="connsiteX1154" fmla="*/ 1633332 w 1994496"/>
              <a:gd name="connsiteY1154" fmla="*/ 626791 h 2052454"/>
              <a:gd name="connsiteX1155" fmla="*/ 1633332 w 1994496"/>
              <a:gd name="connsiteY1155" fmla="*/ 621240 h 2052454"/>
              <a:gd name="connsiteX1156" fmla="*/ 1635124 w 1994496"/>
              <a:gd name="connsiteY1156" fmla="*/ 621240 h 2052454"/>
              <a:gd name="connsiteX1157" fmla="*/ 1641619 w 1994496"/>
              <a:gd name="connsiteY1157" fmla="*/ 621240 h 2052454"/>
              <a:gd name="connsiteX1158" fmla="*/ 1647667 w 1994496"/>
              <a:gd name="connsiteY1158" fmla="*/ 621240 h 2052454"/>
              <a:gd name="connsiteX1159" fmla="*/ 1647667 w 1994496"/>
              <a:gd name="connsiteY1159" fmla="*/ 612950 h 2052454"/>
              <a:gd name="connsiteX1160" fmla="*/ 1647667 w 1994496"/>
              <a:gd name="connsiteY1160" fmla="*/ 606901 h 2052454"/>
              <a:gd name="connsiteX1161" fmla="*/ 1488588 w 1994496"/>
              <a:gd name="connsiteY1161" fmla="*/ 606901 h 2052454"/>
              <a:gd name="connsiteX1162" fmla="*/ 1488588 w 1994496"/>
              <a:gd name="connsiteY1162" fmla="*/ 621240 h 2052454"/>
              <a:gd name="connsiteX1163" fmla="*/ 1488588 w 1994496"/>
              <a:gd name="connsiteY1163" fmla="*/ 636043 h 2052454"/>
              <a:gd name="connsiteX1164" fmla="*/ 1503386 w 1994496"/>
              <a:gd name="connsiteY1164" fmla="*/ 636043 h 2052454"/>
              <a:gd name="connsiteX1165" fmla="*/ 1503386 w 1994496"/>
              <a:gd name="connsiteY1165" fmla="*/ 621240 h 2052454"/>
              <a:gd name="connsiteX1166" fmla="*/ 1488588 w 1994496"/>
              <a:gd name="connsiteY1166" fmla="*/ 606901 h 2052454"/>
              <a:gd name="connsiteX1167" fmla="*/ 1416448 w 1994496"/>
              <a:gd name="connsiteY1167" fmla="*/ 606901 h 2052454"/>
              <a:gd name="connsiteX1168" fmla="*/ 1416448 w 1994496"/>
              <a:gd name="connsiteY1168" fmla="*/ 621240 h 2052454"/>
              <a:gd name="connsiteX1169" fmla="*/ 1414656 w 1994496"/>
              <a:gd name="connsiteY1169" fmla="*/ 621240 h 2052454"/>
              <a:gd name="connsiteX1170" fmla="*/ 1402113 w 1994496"/>
              <a:gd name="connsiteY1170" fmla="*/ 621240 h 2052454"/>
              <a:gd name="connsiteX1171" fmla="*/ 1402113 w 1994496"/>
              <a:gd name="connsiteY1171" fmla="*/ 636043 h 2052454"/>
              <a:gd name="connsiteX1172" fmla="*/ 1416448 w 1994496"/>
              <a:gd name="connsiteY1172" fmla="*/ 636043 h 2052454"/>
              <a:gd name="connsiteX1173" fmla="*/ 1416448 w 1994496"/>
              <a:gd name="connsiteY1173" fmla="*/ 634193 h 2052454"/>
              <a:gd name="connsiteX1174" fmla="*/ 1416448 w 1994496"/>
              <a:gd name="connsiteY1174" fmla="*/ 621240 h 2052454"/>
              <a:gd name="connsiteX1175" fmla="*/ 1430784 w 1994496"/>
              <a:gd name="connsiteY1175" fmla="*/ 621240 h 2052454"/>
              <a:gd name="connsiteX1176" fmla="*/ 1430784 w 1994496"/>
              <a:gd name="connsiteY1176" fmla="*/ 606901 h 2052454"/>
              <a:gd name="connsiteX1177" fmla="*/ 1416448 w 1994496"/>
              <a:gd name="connsiteY1177" fmla="*/ 606901 h 2052454"/>
              <a:gd name="connsiteX1178" fmla="*/ 1011815 w 1994496"/>
              <a:gd name="connsiteY1178" fmla="*/ 606901 h 2052454"/>
              <a:gd name="connsiteX1179" fmla="*/ 1011815 w 1994496"/>
              <a:gd name="connsiteY1179" fmla="*/ 621240 h 2052454"/>
              <a:gd name="connsiteX1180" fmla="*/ 997479 w 1994496"/>
              <a:gd name="connsiteY1180" fmla="*/ 621240 h 2052454"/>
              <a:gd name="connsiteX1181" fmla="*/ 997479 w 1994496"/>
              <a:gd name="connsiteY1181" fmla="*/ 636043 h 2052454"/>
              <a:gd name="connsiteX1182" fmla="*/ 1011815 w 1994496"/>
              <a:gd name="connsiteY1182" fmla="*/ 636043 h 2052454"/>
              <a:gd name="connsiteX1183" fmla="*/ 1011815 w 1994496"/>
              <a:gd name="connsiteY1183" fmla="*/ 621240 h 2052454"/>
              <a:gd name="connsiteX1184" fmla="*/ 1026150 w 1994496"/>
              <a:gd name="connsiteY1184" fmla="*/ 621240 h 2052454"/>
              <a:gd name="connsiteX1185" fmla="*/ 1026150 w 1994496"/>
              <a:gd name="connsiteY1185" fmla="*/ 636043 h 2052454"/>
              <a:gd name="connsiteX1186" fmla="*/ 1040948 w 1994496"/>
              <a:gd name="connsiteY1186" fmla="*/ 636043 h 2052454"/>
              <a:gd name="connsiteX1187" fmla="*/ 1026150 w 1994496"/>
              <a:gd name="connsiteY1187" fmla="*/ 621240 h 2052454"/>
              <a:gd name="connsiteX1188" fmla="*/ 1011815 w 1994496"/>
              <a:gd name="connsiteY1188" fmla="*/ 606901 h 2052454"/>
              <a:gd name="connsiteX1189" fmla="*/ 968345 w 1994496"/>
              <a:gd name="connsiteY1189" fmla="*/ 606901 h 2052454"/>
              <a:gd name="connsiteX1190" fmla="*/ 968345 w 1994496"/>
              <a:gd name="connsiteY1190" fmla="*/ 621240 h 2052454"/>
              <a:gd name="connsiteX1191" fmla="*/ 983144 w 1994496"/>
              <a:gd name="connsiteY1191" fmla="*/ 621240 h 2052454"/>
              <a:gd name="connsiteX1192" fmla="*/ 968345 w 1994496"/>
              <a:gd name="connsiteY1192" fmla="*/ 606901 h 2052454"/>
              <a:gd name="connsiteX1193" fmla="*/ 925339 w 1994496"/>
              <a:gd name="connsiteY1193" fmla="*/ 606901 h 2052454"/>
              <a:gd name="connsiteX1194" fmla="*/ 925339 w 1994496"/>
              <a:gd name="connsiteY1194" fmla="*/ 621240 h 2052454"/>
              <a:gd name="connsiteX1195" fmla="*/ 939674 w 1994496"/>
              <a:gd name="connsiteY1195" fmla="*/ 606901 h 2052454"/>
              <a:gd name="connsiteX1196" fmla="*/ 852736 w 1994496"/>
              <a:gd name="connsiteY1196" fmla="*/ 606901 h 2052454"/>
              <a:gd name="connsiteX1197" fmla="*/ 852736 w 1994496"/>
              <a:gd name="connsiteY1197" fmla="*/ 621240 h 2052454"/>
              <a:gd name="connsiteX1198" fmla="*/ 867534 w 1994496"/>
              <a:gd name="connsiteY1198" fmla="*/ 606901 h 2052454"/>
              <a:gd name="connsiteX1199" fmla="*/ 865684 w 1994496"/>
              <a:gd name="connsiteY1199" fmla="*/ 606901 h 2052454"/>
              <a:gd name="connsiteX1200" fmla="*/ 852736 w 1994496"/>
              <a:gd name="connsiteY1200" fmla="*/ 606901 h 2052454"/>
              <a:gd name="connsiteX1201" fmla="*/ 824065 w 1994496"/>
              <a:gd name="connsiteY1201" fmla="*/ 606901 h 2052454"/>
              <a:gd name="connsiteX1202" fmla="*/ 824065 w 1994496"/>
              <a:gd name="connsiteY1202" fmla="*/ 621240 h 2052454"/>
              <a:gd name="connsiteX1203" fmla="*/ 829441 w 1994496"/>
              <a:gd name="connsiteY1203" fmla="*/ 621240 h 2052454"/>
              <a:gd name="connsiteX1204" fmla="*/ 830113 w 1994496"/>
              <a:gd name="connsiteY1204" fmla="*/ 621240 h 2052454"/>
              <a:gd name="connsiteX1205" fmla="*/ 832353 w 1994496"/>
              <a:gd name="connsiteY1205" fmla="*/ 621240 h 2052454"/>
              <a:gd name="connsiteX1206" fmla="*/ 833025 w 1994496"/>
              <a:gd name="connsiteY1206" fmla="*/ 621240 h 2052454"/>
              <a:gd name="connsiteX1207" fmla="*/ 838400 w 1994496"/>
              <a:gd name="connsiteY1207" fmla="*/ 621240 h 2052454"/>
              <a:gd name="connsiteX1208" fmla="*/ 838400 w 1994496"/>
              <a:gd name="connsiteY1208" fmla="*/ 606901 h 2052454"/>
              <a:gd name="connsiteX1209" fmla="*/ 824065 w 1994496"/>
              <a:gd name="connsiteY1209" fmla="*/ 606901 h 2052454"/>
              <a:gd name="connsiteX1210" fmla="*/ 332493 w 1994496"/>
              <a:gd name="connsiteY1210" fmla="*/ 606901 h 2052454"/>
              <a:gd name="connsiteX1211" fmla="*/ 332493 w 1994496"/>
              <a:gd name="connsiteY1211" fmla="*/ 621240 h 2052454"/>
              <a:gd name="connsiteX1212" fmla="*/ 347291 w 1994496"/>
              <a:gd name="connsiteY1212" fmla="*/ 621240 h 2052454"/>
              <a:gd name="connsiteX1213" fmla="*/ 347291 w 1994496"/>
              <a:gd name="connsiteY1213" fmla="*/ 606901 h 2052454"/>
              <a:gd name="connsiteX1214" fmla="*/ 336193 w 1994496"/>
              <a:gd name="connsiteY1214" fmla="*/ 606901 h 2052454"/>
              <a:gd name="connsiteX1215" fmla="*/ 1517722 w 1994496"/>
              <a:gd name="connsiteY1215" fmla="*/ 592561 h 2052454"/>
              <a:gd name="connsiteX1216" fmla="*/ 1517722 w 1994496"/>
              <a:gd name="connsiteY1216" fmla="*/ 606901 h 2052454"/>
              <a:gd name="connsiteX1217" fmla="*/ 1517722 w 1994496"/>
              <a:gd name="connsiteY1217" fmla="*/ 621240 h 2052454"/>
              <a:gd name="connsiteX1218" fmla="*/ 1532058 w 1994496"/>
              <a:gd name="connsiteY1218" fmla="*/ 621240 h 2052454"/>
              <a:gd name="connsiteX1219" fmla="*/ 1532058 w 1994496"/>
              <a:gd name="connsiteY1219" fmla="*/ 606901 h 2052454"/>
              <a:gd name="connsiteX1220" fmla="*/ 1532058 w 1994496"/>
              <a:gd name="connsiteY1220" fmla="*/ 592561 h 2052454"/>
              <a:gd name="connsiteX1221" fmla="*/ 1530266 w 1994496"/>
              <a:gd name="connsiteY1221" fmla="*/ 592561 h 2052454"/>
              <a:gd name="connsiteX1222" fmla="*/ 1521306 w 1994496"/>
              <a:gd name="connsiteY1222" fmla="*/ 592561 h 2052454"/>
              <a:gd name="connsiteX1223" fmla="*/ 1488588 w 1994496"/>
              <a:gd name="connsiteY1223" fmla="*/ 592561 h 2052454"/>
              <a:gd name="connsiteX1224" fmla="*/ 1503386 w 1994496"/>
              <a:gd name="connsiteY1224" fmla="*/ 606901 h 2052454"/>
              <a:gd name="connsiteX1225" fmla="*/ 1503386 w 1994496"/>
              <a:gd name="connsiteY1225" fmla="*/ 594353 h 2052454"/>
              <a:gd name="connsiteX1226" fmla="*/ 1503386 w 1994496"/>
              <a:gd name="connsiteY1226" fmla="*/ 592561 h 2052454"/>
              <a:gd name="connsiteX1227" fmla="*/ 896205 w 1994496"/>
              <a:gd name="connsiteY1227" fmla="*/ 592561 h 2052454"/>
              <a:gd name="connsiteX1228" fmla="*/ 910541 w 1994496"/>
              <a:gd name="connsiteY1228" fmla="*/ 606901 h 2052454"/>
              <a:gd name="connsiteX1229" fmla="*/ 780596 w 1994496"/>
              <a:gd name="connsiteY1229" fmla="*/ 592561 h 2052454"/>
              <a:gd name="connsiteX1230" fmla="*/ 786643 w 1994496"/>
              <a:gd name="connsiteY1230" fmla="*/ 592561 h 2052454"/>
              <a:gd name="connsiteX1231" fmla="*/ 794931 w 1994496"/>
              <a:gd name="connsiteY1231" fmla="*/ 592561 h 2052454"/>
              <a:gd name="connsiteX1232" fmla="*/ 780596 w 1994496"/>
              <a:gd name="connsiteY1232" fmla="*/ 606901 h 2052454"/>
              <a:gd name="connsiteX1233" fmla="*/ 766260 w 1994496"/>
              <a:gd name="connsiteY1233" fmla="*/ 592561 h 2052454"/>
              <a:gd name="connsiteX1234" fmla="*/ 780596 w 1994496"/>
              <a:gd name="connsiteY1234" fmla="*/ 592561 h 2052454"/>
              <a:gd name="connsiteX1235" fmla="*/ 766260 w 1994496"/>
              <a:gd name="connsiteY1235" fmla="*/ 606901 h 2052454"/>
              <a:gd name="connsiteX1236" fmla="*/ 1792410 w 1994496"/>
              <a:gd name="connsiteY1236" fmla="*/ 578221 h 2052454"/>
              <a:gd name="connsiteX1237" fmla="*/ 1792410 w 1994496"/>
              <a:gd name="connsiteY1237" fmla="*/ 580013 h 2052454"/>
              <a:gd name="connsiteX1238" fmla="*/ 1792410 w 1994496"/>
              <a:gd name="connsiteY1238" fmla="*/ 581806 h 2052454"/>
              <a:gd name="connsiteX1239" fmla="*/ 1792410 w 1994496"/>
              <a:gd name="connsiteY1239" fmla="*/ 592561 h 2052454"/>
              <a:gd name="connsiteX1240" fmla="*/ 1806746 w 1994496"/>
              <a:gd name="connsiteY1240" fmla="*/ 592561 h 2052454"/>
              <a:gd name="connsiteX1241" fmla="*/ 1806746 w 1994496"/>
              <a:gd name="connsiteY1241" fmla="*/ 578221 h 2052454"/>
              <a:gd name="connsiteX1242" fmla="*/ 1808538 w 1994496"/>
              <a:gd name="connsiteY1242" fmla="*/ 580013 h 2052454"/>
              <a:gd name="connsiteX1243" fmla="*/ 1812480 w 1994496"/>
              <a:gd name="connsiteY1243" fmla="*/ 583957 h 2052454"/>
              <a:gd name="connsiteX1244" fmla="*/ 1810330 w 1994496"/>
              <a:gd name="connsiteY1244" fmla="*/ 585391 h 2052454"/>
              <a:gd name="connsiteX1245" fmla="*/ 1821081 w 1994496"/>
              <a:gd name="connsiteY1245" fmla="*/ 592561 h 2052454"/>
              <a:gd name="connsiteX1246" fmla="*/ 1812480 w 1994496"/>
              <a:gd name="connsiteY1246" fmla="*/ 583957 h 2052454"/>
              <a:gd name="connsiteX1247" fmla="*/ 1821081 w 1994496"/>
              <a:gd name="connsiteY1247" fmla="*/ 578221 h 2052454"/>
              <a:gd name="connsiteX1248" fmla="*/ 1806746 w 1994496"/>
              <a:gd name="connsiteY1248" fmla="*/ 578221 h 2052454"/>
              <a:gd name="connsiteX1249" fmla="*/ 925339 w 1994496"/>
              <a:gd name="connsiteY1249" fmla="*/ 578221 h 2052454"/>
              <a:gd name="connsiteX1250" fmla="*/ 925339 w 1994496"/>
              <a:gd name="connsiteY1250" fmla="*/ 592561 h 2052454"/>
              <a:gd name="connsiteX1251" fmla="*/ 939674 w 1994496"/>
              <a:gd name="connsiteY1251" fmla="*/ 592561 h 2052454"/>
              <a:gd name="connsiteX1252" fmla="*/ 939674 w 1994496"/>
              <a:gd name="connsiteY1252" fmla="*/ 578221 h 2052454"/>
              <a:gd name="connsiteX1253" fmla="*/ 881870 w 1994496"/>
              <a:gd name="connsiteY1253" fmla="*/ 578221 h 2052454"/>
              <a:gd name="connsiteX1254" fmla="*/ 881870 w 1994496"/>
              <a:gd name="connsiteY1254" fmla="*/ 592561 h 2052454"/>
              <a:gd name="connsiteX1255" fmla="*/ 890157 w 1994496"/>
              <a:gd name="connsiteY1255" fmla="*/ 592561 h 2052454"/>
              <a:gd name="connsiteX1256" fmla="*/ 896205 w 1994496"/>
              <a:gd name="connsiteY1256" fmla="*/ 592561 h 2052454"/>
              <a:gd name="connsiteX1257" fmla="*/ 896205 w 1994496"/>
              <a:gd name="connsiteY1257" fmla="*/ 606901 h 2052454"/>
              <a:gd name="connsiteX1258" fmla="*/ 910541 w 1994496"/>
              <a:gd name="connsiteY1258" fmla="*/ 606901 h 2052454"/>
              <a:gd name="connsiteX1259" fmla="*/ 910541 w 1994496"/>
              <a:gd name="connsiteY1259" fmla="*/ 605108 h 2052454"/>
              <a:gd name="connsiteX1260" fmla="*/ 910541 w 1994496"/>
              <a:gd name="connsiteY1260" fmla="*/ 592561 h 2052454"/>
              <a:gd name="connsiteX1261" fmla="*/ 896205 w 1994496"/>
              <a:gd name="connsiteY1261" fmla="*/ 578221 h 2052454"/>
              <a:gd name="connsiteX1262" fmla="*/ 824065 w 1994496"/>
              <a:gd name="connsiteY1262" fmla="*/ 578221 h 2052454"/>
              <a:gd name="connsiteX1263" fmla="*/ 809729 w 1994496"/>
              <a:gd name="connsiteY1263" fmla="*/ 592561 h 2052454"/>
              <a:gd name="connsiteX1264" fmla="*/ 260353 w 1994496"/>
              <a:gd name="connsiteY1264" fmla="*/ 578221 h 2052454"/>
              <a:gd name="connsiteX1265" fmla="*/ 274688 w 1994496"/>
              <a:gd name="connsiteY1265" fmla="*/ 578221 h 2052454"/>
              <a:gd name="connsiteX1266" fmla="*/ 260353 w 1994496"/>
              <a:gd name="connsiteY1266" fmla="*/ 578221 h 2052454"/>
              <a:gd name="connsiteX1267" fmla="*/ 1546393 w 1994496"/>
              <a:gd name="connsiteY1267" fmla="*/ 563418 h 2052454"/>
              <a:gd name="connsiteX1268" fmla="*/ 1561191 w 1994496"/>
              <a:gd name="connsiteY1268" fmla="*/ 578221 h 2052454"/>
              <a:gd name="connsiteX1269" fmla="*/ 1546393 w 1994496"/>
              <a:gd name="connsiteY1269" fmla="*/ 578221 h 2052454"/>
              <a:gd name="connsiteX1270" fmla="*/ 1561191 w 1994496"/>
              <a:gd name="connsiteY1270" fmla="*/ 592561 h 2052454"/>
              <a:gd name="connsiteX1271" fmla="*/ 1561191 w 1994496"/>
              <a:gd name="connsiteY1271" fmla="*/ 578221 h 2052454"/>
              <a:gd name="connsiteX1272" fmla="*/ 1561191 w 1994496"/>
              <a:gd name="connsiteY1272" fmla="*/ 563418 h 2052454"/>
              <a:gd name="connsiteX1273" fmla="*/ 1559341 w 1994496"/>
              <a:gd name="connsiteY1273" fmla="*/ 563418 h 2052454"/>
              <a:gd name="connsiteX1274" fmla="*/ 1546393 w 1994496"/>
              <a:gd name="connsiteY1274" fmla="*/ 563418 h 2052454"/>
              <a:gd name="connsiteX1275" fmla="*/ 1098753 w 1994496"/>
              <a:gd name="connsiteY1275" fmla="*/ 563418 h 2052454"/>
              <a:gd name="connsiteX1276" fmla="*/ 1098753 w 1994496"/>
              <a:gd name="connsiteY1276" fmla="*/ 578221 h 2052454"/>
              <a:gd name="connsiteX1277" fmla="*/ 1113089 w 1994496"/>
              <a:gd name="connsiteY1277" fmla="*/ 563418 h 2052454"/>
              <a:gd name="connsiteX1278" fmla="*/ 1040948 w 1994496"/>
              <a:gd name="connsiteY1278" fmla="*/ 563418 h 2052454"/>
              <a:gd name="connsiteX1279" fmla="*/ 1026150 w 1994496"/>
              <a:gd name="connsiteY1279" fmla="*/ 578221 h 2052454"/>
              <a:gd name="connsiteX1280" fmla="*/ 1011815 w 1994496"/>
              <a:gd name="connsiteY1280" fmla="*/ 578221 h 2052454"/>
              <a:gd name="connsiteX1281" fmla="*/ 1011815 w 1994496"/>
              <a:gd name="connsiteY1281" fmla="*/ 592561 h 2052454"/>
              <a:gd name="connsiteX1282" fmla="*/ 997479 w 1994496"/>
              <a:gd name="connsiteY1282" fmla="*/ 592561 h 2052454"/>
              <a:gd name="connsiteX1283" fmla="*/ 983144 w 1994496"/>
              <a:gd name="connsiteY1283" fmla="*/ 592561 h 2052454"/>
              <a:gd name="connsiteX1284" fmla="*/ 983144 w 1994496"/>
              <a:gd name="connsiteY1284" fmla="*/ 606901 h 2052454"/>
              <a:gd name="connsiteX1285" fmla="*/ 997479 w 1994496"/>
              <a:gd name="connsiteY1285" fmla="*/ 606901 h 2052454"/>
              <a:gd name="connsiteX1286" fmla="*/ 1011815 w 1994496"/>
              <a:gd name="connsiteY1286" fmla="*/ 592561 h 2052454"/>
              <a:gd name="connsiteX1287" fmla="*/ 1026150 w 1994496"/>
              <a:gd name="connsiteY1287" fmla="*/ 592561 h 2052454"/>
              <a:gd name="connsiteX1288" fmla="*/ 1026150 w 1994496"/>
              <a:gd name="connsiteY1288" fmla="*/ 578221 h 2052454"/>
              <a:gd name="connsiteX1289" fmla="*/ 1040948 w 1994496"/>
              <a:gd name="connsiteY1289" fmla="*/ 578221 h 2052454"/>
              <a:gd name="connsiteX1290" fmla="*/ 1055284 w 1994496"/>
              <a:gd name="connsiteY1290" fmla="*/ 578221 h 2052454"/>
              <a:gd name="connsiteX1291" fmla="*/ 1040948 w 1994496"/>
              <a:gd name="connsiteY1291" fmla="*/ 563418 h 2052454"/>
              <a:gd name="connsiteX1292" fmla="*/ 636315 w 1994496"/>
              <a:gd name="connsiteY1292" fmla="*/ 563418 h 2052454"/>
              <a:gd name="connsiteX1293" fmla="*/ 650651 w 1994496"/>
              <a:gd name="connsiteY1293" fmla="*/ 578221 h 2052454"/>
              <a:gd name="connsiteX1294" fmla="*/ 650651 w 1994496"/>
              <a:gd name="connsiteY1294" fmla="*/ 563418 h 2052454"/>
              <a:gd name="connsiteX1295" fmla="*/ 1837267 w 1994496"/>
              <a:gd name="connsiteY1295" fmla="*/ 552663 h 2052454"/>
              <a:gd name="connsiteX1296" fmla="*/ 1835417 w 1994496"/>
              <a:gd name="connsiteY1296" fmla="*/ 563418 h 2052454"/>
              <a:gd name="connsiteX1297" fmla="*/ 1837267 w 1994496"/>
              <a:gd name="connsiteY1297" fmla="*/ 563418 h 2052454"/>
              <a:gd name="connsiteX1298" fmla="*/ 1850215 w 1994496"/>
              <a:gd name="connsiteY1298" fmla="*/ 563418 h 2052454"/>
              <a:gd name="connsiteX1299" fmla="*/ 1837267 w 1994496"/>
              <a:gd name="connsiteY1299" fmla="*/ 552663 h 2052454"/>
              <a:gd name="connsiteX1300" fmla="*/ 1719808 w 1994496"/>
              <a:gd name="connsiteY1300" fmla="*/ 549078 h 2052454"/>
              <a:gd name="connsiteX1301" fmla="*/ 1705472 w 1994496"/>
              <a:gd name="connsiteY1301" fmla="*/ 563418 h 2052454"/>
              <a:gd name="connsiteX1302" fmla="*/ 1719808 w 1994496"/>
              <a:gd name="connsiteY1302" fmla="*/ 578221 h 2052454"/>
              <a:gd name="connsiteX1303" fmla="*/ 1719808 w 1994496"/>
              <a:gd name="connsiteY1303" fmla="*/ 565269 h 2052454"/>
              <a:gd name="connsiteX1304" fmla="*/ 1719808 w 1994496"/>
              <a:gd name="connsiteY1304" fmla="*/ 563418 h 2052454"/>
              <a:gd name="connsiteX1305" fmla="*/ 896205 w 1994496"/>
              <a:gd name="connsiteY1305" fmla="*/ 549078 h 2052454"/>
              <a:gd name="connsiteX1306" fmla="*/ 910541 w 1994496"/>
              <a:gd name="connsiteY1306" fmla="*/ 549078 h 2052454"/>
              <a:gd name="connsiteX1307" fmla="*/ 910541 w 1994496"/>
              <a:gd name="connsiteY1307" fmla="*/ 563418 h 2052454"/>
              <a:gd name="connsiteX1308" fmla="*/ 896205 w 1994496"/>
              <a:gd name="connsiteY1308" fmla="*/ 563418 h 2052454"/>
              <a:gd name="connsiteX1309" fmla="*/ 896205 w 1994496"/>
              <a:gd name="connsiteY1309" fmla="*/ 558041 h 2052454"/>
              <a:gd name="connsiteX1310" fmla="*/ 896205 w 1994496"/>
              <a:gd name="connsiteY1310" fmla="*/ 557369 h 2052454"/>
              <a:gd name="connsiteX1311" fmla="*/ 780596 w 1994496"/>
              <a:gd name="connsiteY1311" fmla="*/ 549078 h 2052454"/>
              <a:gd name="connsiteX1312" fmla="*/ 766260 w 1994496"/>
              <a:gd name="connsiteY1312" fmla="*/ 563418 h 2052454"/>
              <a:gd name="connsiteX1313" fmla="*/ 780596 w 1994496"/>
              <a:gd name="connsiteY1313" fmla="*/ 563418 h 2052454"/>
              <a:gd name="connsiteX1314" fmla="*/ 780596 w 1994496"/>
              <a:gd name="connsiteY1314" fmla="*/ 578221 h 2052454"/>
              <a:gd name="connsiteX1315" fmla="*/ 766260 w 1994496"/>
              <a:gd name="connsiteY1315" fmla="*/ 592561 h 2052454"/>
              <a:gd name="connsiteX1316" fmla="*/ 751924 w 1994496"/>
              <a:gd name="connsiteY1316" fmla="*/ 592561 h 2052454"/>
              <a:gd name="connsiteX1317" fmla="*/ 751924 w 1994496"/>
              <a:gd name="connsiteY1317" fmla="*/ 594353 h 2052454"/>
              <a:gd name="connsiteX1318" fmla="*/ 751924 w 1994496"/>
              <a:gd name="connsiteY1318" fmla="*/ 600851 h 2052454"/>
              <a:gd name="connsiteX1319" fmla="*/ 751924 w 1994496"/>
              <a:gd name="connsiteY1319" fmla="*/ 601523 h 2052454"/>
              <a:gd name="connsiteX1320" fmla="*/ 751924 w 1994496"/>
              <a:gd name="connsiteY1320" fmla="*/ 606901 h 2052454"/>
              <a:gd name="connsiteX1321" fmla="*/ 757300 w 1994496"/>
              <a:gd name="connsiteY1321" fmla="*/ 606901 h 2052454"/>
              <a:gd name="connsiteX1322" fmla="*/ 757972 w 1994496"/>
              <a:gd name="connsiteY1322" fmla="*/ 606901 h 2052454"/>
              <a:gd name="connsiteX1323" fmla="*/ 762676 w 1994496"/>
              <a:gd name="connsiteY1323" fmla="*/ 606901 h 2052454"/>
              <a:gd name="connsiteX1324" fmla="*/ 766260 w 1994496"/>
              <a:gd name="connsiteY1324" fmla="*/ 606901 h 2052454"/>
              <a:gd name="connsiteX1325" fmla="*/ 780596 w 1994496"/>
              <a:gd name="connsiteY1325" fmla="*/ 606901 h 2052454"/>
              <a:gd name="connsiteX1326" fmla="*/ 794931 w 1994496"/>
              <a:gd name="connsiteY1326" fmla="*/ 606901 h 2052454"/>
              <a:gd name="connsiteX1327" fmla="*/ 780596 w 1994496"/>
              <a:gd name="connsiteY1327" fmla="*/ 621240 h 2052454"/>
              <a:gd name="connsiteX1328" fmla="*/ 794931 w 1994496"/>
              <a:gd name="connsiteY1328" fmla="*/ 621240 h 2052454"/>
              <a:gd name="connsiteX1329" fmla="*/ 794931 w 1994496"/>
              <a:gd name="connsiteY1329" fmla="*/ 636043 h 2052454"/>
              <a:gd name="connsiteX1330" fmla="*/ 809729 w 1994496"/>
              <a:gd name="connsiteY1330" fmla="*/ 636043 h 2052454"/>
              <a:gd name="connsiteX1331" fmla="*/ 809729 w 1994496"/>
              <a:gd name="connsiteY1331" fmla="*/ 650383 h 2052454"/>
              <a:gd name="connsiteX1332" fmla="*/ 824065 w 1994496"/>
              <a:gd name="connsiteY1332" fmla="*/ 636043 h 2052454"/>
              <a:gd name="connsiteX1333" fmla="*/ 813313 w 1994496"/>
              <a:gd name="connsiteY1333" fmla="*/ 636043 h 2052454"/>
              <a:gd name="connsiteX1334" fmla="*/ 809729 w 1994496"/>
              <a:gd name="connsiteY1334" fmla="*/ 636043 h 2052454"/>
              <a:gd name="connsiteX1335" fmla="*/ 809729 w 1994496"/>
              <a:gd name="connsiteY1335" fmla="*/ 621240 h 2052454"/>
              <a:gd name="connsiteX1336" fmla="*/ 794931 w 1994496"/>
              <a:gd name="connsiteY1336" fmla="*/ 621240 h 2052454"/>
              <a:gd name="connsiteX1337" fmla="*/ 809729 w 1994496"/>
              <a:gd name="connsiteY1337" fmla="*/ 606901 h 2052454"/>
              <a:gd name="connsiteX1338" fmla="*/ 809729 w 1994496"/>
              <a:gd name="connsiteY1338" fmla="*/ 592561 h 2052454"/>
              <a:gd name="connsiteX1339" fmla="*/ 820481 w 1994496"/>
              <a:gd name="connsiteY1339" fmla="*/ 592561 h 2052454"/>
              <a:gd name="connsiteX1340" fmla="*/ 824065 w 1994496"/>
              <a:gd name="connsiteY1340" fmla="*/ 592561 h 2052454"/>
              <a:gd name="connsiteX1341" fmla="*/ 824065 w 1994496"/>
              <a:gd name="connsiteY1341" fmla="*/ 578221 h 2052454"/>
              <a:gd name="connsiteX1342" fmla="*/ 832353 w 1994496"/>
              <a:gd name="connsiteY1342" fmla="*/ 578221 h 2052454"/>
              <a:gd name="connsiteX1343" fmla="*/ 833025 w 1994496"/>
              <a:gd name="connsiteY1343" fmla="*/ 578221 h 2052454"/>
              <a:gd name="connsiteX1344" fmla="*/ 838400 w 1994496"/>
              <a:gd name="connsiteY1344" fmla="*/ 578221 h 2052454"/>
              <a:gd name="connsiteX1345" fmla="*/ 838400 w 1994496"/>
              <a:gd name="connsiteY1345" fmla="*/ 563418 h 2052454"/>
              <a:gd name="connsiteX1346" fmla="*/ 836608 w 1994496"/>
              <a:gd name="connsiteY1346" fmla="*/ 563418 h 2052454"/>
              <a:gd name="connsiteX1347" fmla="*/ 825857 w 1994496"/>
              <a:gd name="connsiteY1347" fmla="*/ 563418 h 2052454"/>
              <a:gd name="connsiteX1348" fmla="*/ 824065 w 1994496"/>
              <a:gd name="connsiteY1348" fmla="*/ 563418 h 2052454"/>
              <a:gd name="connsiteX1349" fmla="*/ 838400 w 1994496"/>
              <a:gd name="connsiteY1349" fmla="*/ 549078 h 2052454"/>
              <a:gd name="connsiteX1350" fmla="*/ 830113 w 1994496"/>
              <a:gd name="connsiteY1350" fmla="*/ 549078 h 2052454"/>
              <a:gd name="connsiteX1351" fmla="*/ 824065 w 1994496"/>
              <a:gd name="connsiteY1351" fmla="*/ 549078 h 2052454"/>
              <a:gd name="connsiteX1352" fmla="*/ 824065 w 1994496"/>
              <a:gd name="connsiteY1352" fmla="*/ 550871 h 2052454"/>
              <a:gd name="connsiteX1353" fmla="*/ 824065 w 1994496"/>
              <a:gd name="connsiteY1353" fmla="*/ 563418 h 2052454"/>
              <a:gd name="connsiteX1354" fmla="*/ 824065 w 1994496"/>
              <a:gd name="connsiteY1354" fmla="*/ 578221 h 2052454"/>
              <a:gd name="connsiteX1355" fmla="*/ 817793 w 1994496"/>
              <a:gd name="connsiteY1355" fmla="*/ 578221 h 2052454"/>
              <a:gd name="connsiteX1356" fmla="*/ 816001 w 1994496"/>
              <a:gd name="connsiteY1356" fmla="*/ 578221 h 2052454"/>
              <a:gd name="connsiteX1357" fmla="*/ 815777 w 1994496"/>
              <a:gd name="connsiteY1357" fmla="*/ 578221 h 2052454"/>
              <a:gd name="connsiteX1358" fmla="*/ 815105 w 1994496"/>
              <a:gd name="connsiteY1358" fmla="*/ 578221 h 2052454"/>
              <a:gd name="connsiteX1359" fmla="*/ 809729 w 1994496"/>
              <a:gd name="connsiteY1359" fmla="*/ 578221 h 2052454"/>
              <a:gd name="connsiteX1360" fmla="*/ 809729 w 1994496"/>
              <a:gd name="connsiteY1360" fmla="*/ 592561 h 2052454"/>
              <a:gd name="connsiteX1361" fmla="*/ 807880 w 1994496"/>
              <a:gd name="connsiteY1361" fmla="*/ 592561 h 2052454"/>
              <a:gd name="connsiteX1362" fmla="*/ 796781 w 1994496"/>
              <a:gd name="connsiteY1362" fmla="*/ 592561 h 2052454"/>
              <a:gd name="connsiteX1363" fmla="*/ 794931 w 1994496"/>
              <a:gd name="connsiteY1363" fmla="*/ 592561 h 2052454"/>
              <a:gd name="connsiteX1364" fmla="*/ 794931 w 1994496"/>
              <a:gd name="connsiteY1364" fmla="*/ 578221 h 2052454"/>
              <a:gd name="connsiteX1365" fmla="*/ 794931 w 1994496"/>
              <a:gd name="connsiteY1365" fmla="*/ 563418 h 2052454"/>
              <a:gd name="connsiteX1366" fmla="*/ 801174 w 1994496"/>
              <a:gd name="connsiteY1366" fmla="*/ 563418 h 2052454"/>
              <a:gd name="connsiteX1367" fmla="*/ 809729 w 1994496"/>
              <a:gd name="connsiteY1367" fmla="*/ 563418 h 2052454"/>
              <a:gd name="connsiteX1368" fmla="*/ 809729 w 1994496"/>
              <a:gd name="connsiteY1368" fmla="*/ 549078 h 2052454"/>
              <a:gd name="connsiteX1369" fmla="*/ 794931 w 1994496"/>
              <a:gd name="connsiteY1369" fmla="*/ 563418 h 2052454"/>
              <a:gd name="connsiteX1370" fmla="*/ 780596 w 1994496"/>
              <a:gd name="connsiteY1370" fmla="*/ 563418 h 2052454"/>
              <a:gd name="connsiteX1371" fmla="*/ 679322 w 1994496"/>
              <a:gd name="connsiteY1371" fmla="*/ 549078 h 2052454"/>
              <a:gd name="connsiteX1372" fmla="*/ 694120 w 1994496"/>
              <a:gd name="connsiteY1372" fmla="*/ 549078 h 2052454"/>
              <a:gd name="connsiteX1373" fmla="*/ 679322 w 1994496"/>
              <a:gd name="connsiteY1373" fmla="*/ 563418 h 2052454"/>
              <a:gd name="connsiteX1374" fmla="*/ 491572 w 1994496"/>
              <a:gd name="connsiteY1374" fmla="*/ 549078 h 2052454"/>
              <a:gd name="connsiteX1375" fmla="*/ 491572 w 1994496"/>
              <a:gd name="connsiteY1375" fmla="*/ 563418 h 2052454"/>
              <a:gd name="connsiteX1376" fmla="*/ 505907 w 1994496"/>
              <a:gd name="connsiteY1376" fmla="*/ 563418 h 2052454"/>
              <a:gd name="connsiteX1377" fmla="*/ 505907 w 1994496"/>
              <a:gd name="connsiteY1377" fmla="*/ 549078 h 2052454"/>
              <a:gd name="connsiteX1378" fmla="*/ 303822 w 1994496"/>
              <a:gd name="connsiteY1378" fmla="*/ 549078 h 2052454"/>
              <a:gd name="connsiteX1379" fmla="*/ 303822 w 1994496"/>
              <a:gd name="connsiteY1379" fmla="*/ 563418 h 2052454"/>
              <a:gd name="connsiteX1380" fmla="*/ 303822 w 1994496"/>
              <a:gd name="connsiteY1380" fmla="*/ 578221 h 2052454"/>
              <a:gd name="connsiteX1381" fmla="*/ 318157 w 1994496"/>
              <a:gd name="connsiteY1381" fmla="*/ 578221 h 2052454"/>
              <a:gd name="connsiteX1382" fmla="*/ 318157 w 1994496"/>
              <a:gd name="connsiteY1382" fmla="*/ 592561 h 2052454"/>
              <a:gd name="connsiteX1383" fmla="*/ 332493 w 1994496"/>
              <a:gd name="connsiteY1383" fmla="*/ 592561 h 2052454"/>
              <a:gd name="connsiteX1384" fmla="*/ 332493 w 1994496"/>
              <a:gd name="connsiteY1384" fmla="*/ 578221 h 2052454"/>
              <a:gd name="connsiteX1385" fmla="*/ 330701 w 1994496"/>
              <a:gd name="connsiteY1385" fmla="*/ 578221 h 2052454"/>
              <a:gd name="connsiteX1386" fmla="*/ 319949 w 1994496"/>
              <a:gd name="connsiteY1386" fmla="*/ 578221 h 2052454"/>
              <a:gd name="connsiteX1387" fmla="*/ 318157 w 1994496"/>
              <a:gd name="connsiteY1387" fmla="*/ 578221 h 2052454"/>
              <a:gd name="connsiteX1388" fmla="*/ 318157 w 1994496"/>
              <a:gd name="connsiteY1388" fmla="*/ 563418 h 2052454"/>
              <a:gd name="connsiteX1389" fmla="*/ 332493 w 1994496"/>
              <a:gd name="connsiteY1389" fmla="*/ 563418 h 2052454"/>
              <a:gd name="connsiteX1390" fmla="*/ 332493 w 1994496"/>
              <a:gd name="connsiteY1390" fmla="*/ 549078 h 2052454"/>
              <a:gd name="connsiteX1391" fmla="*/ 318157 w 1994496"/>
              <a:gd name="connsiteY1391" fmla="*/ 549078 h 2052454"/>
              <a:gd name="connsiteX1392" fmla="*/ 1748941 w 1994496"/>
              <a:gd name="connsiteY1392" fmla="*/ 534739 h 2052454"/>
              <a:gd name="connsiteX1393" fmla="*/ 1748941 w 1994496"/>
              <a:gd name="connsiteY1393" fmla="*/ 549078 h 2052454"/>
              <a:gd name="connsiteX1394" fmla="*/ 1743565 w 1994496"/>
              <a:gd name="connsiteY1394" fmla="*/ 549078 h 2052454"/>
              <a:gd name="connsiteX1395" fmla="*/ 1742893 w 1994496"/>
              <a:gd name="connsiteY1395" fmla="*/ 549078 h 2052454"/>
              <a:gd name="connsiteX1396" fmla="*/ 1734606 w 1994496"/>
              <a:gd name="connsiteY1396" fmla="*/ 549078 h 2052454"/>
              <a:gd name="connsiteX1397" fmla="*/ 1748941 w 1994496"/>
              <a:gd name="connsiteY1397" fmla="*/ 563418 h 2052454"/>
              <a:gd name="connsiteX1398" fmla="*/ 1748941 w 1994496"/>
              <a:gd name="connsiteY1398" fmla="*/ 549078 h 2052454"/>
              <a:gd name="connsiteX1399" fmla="*/ 1748941 w 1994496"/>
              <a:gd name="connsiteY1399" fmla="*/ 534739 h 2052454"/>
              <a:gd name="connsiteX1400" fmla="*/ 1589862 w 1994496"/>
              <a:gd name="connsiteY1400" fmla="*/ 534739 h 2052454"/>
              <a:gd name="connsiteX1401" fmla="*/ 1589862 w 1994496"/>
              <a:gd name="connsiteY1401" fmla="*/ 549078 h 2052454"/>
              <a:gd name="connsiteX1402" fmla="*/ 1589862 w 1994496"/>
              <a:gd name="connsiteY1402" fmla="*/ 563418 h 2052454"/>
              <a:gd name="connsiteX1403" fmla="*/ 1589862 w 1994496"/>
              <a:gd name="connsiteY1403" fmla="*/ 578221 h 2052454"/>
              <a:gd name="connsiteX1404" fmla="*/ 1589862 w 1994496"/>
              <a:gd name="connsiteY1404" fmla="*/ 563418 h 2052454"/>
              <a:gd name="connsiteX1405" fmla="*/ 1604198 w 1994496"/>
              <a:gd name="connsiteY1405" fmla="*/ 563418 h 2052454"/>
              <a:gd name="connsiteX1406" fmla="*/ 1604198 w 1994496"/>
              <a:gd name="connsiteY1406" fmla="*/ 561626 h 2052454"/>
              <a:gd name="connsiteX1407" fmla="*/ 1604198 w 1994496"/>
              <a:gd name="connsiteY1407" fmla="*/ 550871 h 2052454"/>
              <a:gd name="connsiteX1408" fmla="*/ 1604198 w 1994496"/>
              <a:gd name="connsiteY1408" fmla="*/ 549078 h 2052454"/>
              <a:gd name="connsiteX1409" fmla="*/ 1604198 w 1994496"/>
              <a:gd name="connsiteY1409" fmla="*/ 547286 h 2052454"/>
              <a:gd name="connsiteX1410" fmla="*/ 1604198 w 1994496"/>
              <a:gd name="connsiteY1410" fmla="*/ 538323 h 2052454"/>
              <a:gd name="connsiteX1411" fmla="*/ 1604198 w 1994496"/>
              <a:gd name="connsiteY1411" fmla="*/ 534739 h 2052454"/>
              <a:gd name="connsiteX1412" fmla="*/ 1602406 w 1994496"/>
              <a:gd name="connsiteY1412" fmla="*/ 534739 h 2052454"/>
              <a:gd name="connsiteX1413" fmla="*/ 1598822 w 1994496"/>
              <a:gd name="connsiteY1413" fmla="*/ 534739 h 2052454"/>
              <a:gd name="connsiteX1414" fmla="*/ 1598150 w 1994496"/>
              <a:gd name="connsiteY1414" fmla="*/ 534739 h 2052454"/>
              <a:gd name="connsiteX1415" fmla="*/ 1199565 w 1994496"/>
              <a:gd name="connsiteY1415" fmla="*/ 534739 h 2052454"/>
              <a:gd name="connsiteX1416" fmla="*/ 1199565 w 1994496"/>
              <a:gd name="connsiteY1416" fmla="*/ 549078 h 2052454"/>
              <a:gd name="connsiteX1417" fmla="*/ 1214363 w 1994496"/>
              <a:gd name="connsiteY1417" fmla="*/ 549078 h 2052454"/>
              <a:gd name="connsiteX1418" fmla="*/ 1214363 w 1994496"/>
              <a:gd name="connsiteY1418" fmla="*/ 534739 h 2052454"/>
              <a:gd name="connsiteX1419" fmla="*/ 1212513 w 1994496"/>
              <a:gd name="connsiteY1419" fmla="*/ 534739 h 2052454"/>
              <a:gd name="connsiteX1420" fmla="*/ 1201414 w 1994496"/>
              <a:gd name="connsiteY1420" fmla="*/ 534739 h 2052454"/>
              <a:gd name="connsiteX1421" fmla="*/ 1199565 w 1994496"/>
              <a:gd name="connsiteY1421" fmla="*/ 534739 h 2052454"/>
              <a:gd name="connsiteX1422" fmla="*/ 1098753 w 1994496"/>
              <a:gd name="connsiteY1422" fmla="*/ 534739 h 2052454"/>
              <a:gd name="connsiteX1423" fmla="*/ 1098753 w 1994496"/>
              <a:gd name="connsiteY1423" fmla="*/ 549078 h 2052454"/>
              <a:gd name="connsiteX1424" fmla="*/ 1113089 w 1994496"/>
              <a:gd name="connsiteY1424" fmla="*/ 534739 h 2052454"/>
              <a:gd name="connsiteX1425" fmla="*/ 1098753 w 1994496"/>
              <a:gd name="connsiteY1425" fmla="*/ 534739 h 2052454"/>
              <a:gd name="connsiteX1426" fmla="*/ 910541 w 1994496"/>
              <a:gd name="connsiteY1426" fmla="*/ 534739 h 2052454"/>
              <a:gd name="connsiteX1427" fmla="*/ 925339 w 1994496"/>
              <a:gd name="connsiteY1427" fmla="*/ 534739 h 2052454"/>
              <a:gd name="connsiteX1428" fmla="*/ 939674 w 1994496"/>
              <a:gd name="connsiteY1428" fmla="*/ 534739 h 2052454"/>
              <a:gd name="connsiteX1429" fmla="*/ 939674 w 1994496"/>
              <a:gd name="connsiteY1429" fmla="*/ 540116 h 2052454"/>
              <a:gd name="connsiteX1430" fmla="*/ 939674 w 1994496"/>
              <a:gd name="connsiteY1430" fmla="*/ 540788 h 2052454"/>
              <a:gd name="connsiteX1431" fmla="*/ 939674 w 1994496"/>
              <a:gd name="connsiteY1431" fmla="*/ 549078 h 2052454"/>
              <a:gd name="connsiteX1432" fmla="*/ 925339 w 1994496"/>
              <a:gd name="connsiteY1432" fmla="*/ 549078 h 2052454"/>
              <a:gd name="connsiteX1433" fmla="*/ 910541 w 1994496"/>
              <a:gd name="connsiteY1433" fmla="*/ 534739 h 2052454"/>
              <a:gd name="connsiteX1434" fmla="*/ 896205 w 1994496"/>
              <a:gd name="connsiteY1434" fmla="*/ 534739 h 2052454"/>
              <a:gd name="connsiteX1435" fmla="*/ 910541 w 1994496"/>
              <a:gd name="connsiteY1435" fmla="*/ 534739 h 2052454"/>
              <a:gd name="connsiteX1436" fmla="*/ 910541 w 1994496"/>
              <a:gd name="connsiteY1436" fmla="*/ 547286 h 2052454"/>
              <a:gd name="connsiteX1437" fmla="*/ 910541 w 1994496"/>
              <a:gd name="connsiteY1437" fmla="*/ 549078 h 2052454"/>
              <a:gd name="connsiteX1438" fmla="*/ 896205 w 1994496"/>
              <a:gd name="connsiteY1438" fmla="*/ 534739 h 2052454"/>
              <a:gd name="connsiteX1439" fmla="*/ 621517 w 1994496"/>
              <a:gd name="connsiteY1439" fmla="*/ 534739 h 2052454"/>
              <a:gd name="connsiteX1440" fmla="*/ 621517 w 1994496"/>
              <a:gd name="connsiteY1440" fmla="*/ 549078 h 2052454"/>
              <a:gd name="connsiteX1441" fmla="*/ 630072 w 1994496"/>
              <a:gd name="connsiteY1441" fmla="*/ 549078 h 2052454"/>
              <a:gd name="connsiteX1442" fmla="*/ 630766 w 1994496"/>
              <a:gd name="connsiteY1442" fmla="*/ 549078 h 2052454"/>
              <a:gd name="connsiteX1443" fmla="*/ 636315 w 1994496"/>
              <a:gd name="connsiteY1443" fmla="*/ 549078 h 2052454"/>
              <a:gd name="connsiteX1444" fmla="*/ 636315 w 1994496"/>
              <a:gd name="connsiteY1444" fmla="*/ 534739 h 2052454"/>
              <a:gd name="connsiteX1445" fmla="*/ 1627284 w 1994496"/>
              <a:gd name="connsiteY1445" fmla="*/ 528494 h 2052454"/>
              <a:gd name="connsiteX1446" fmla="*/ 1618996 w 1994496"/>
              <a:gd name="connsiteY1446" fmla="*/ 534739 h 2052454"/>
              <a:gd name="connsiteX1447" fmla="*/ 1618996 w 1994496"/>
              <a:gd name="connsiteY1447" fmla="*/ 549078 h 2052454"/>
              <a:gd name="connsiteX1448" fmla="*/ 1633332 w 1994496"/>
              <a:gd name="connsiteY1448" fmla="*/ 549078 h 2052454"/>
              <a:gd name="connsiteX1449" fmla="*/ 1633332 w 1994496"/>
              <a:gd name="connsiteY1449" fmla="*/ 547286 h 2052454"/>
              <a:gd name="connsiteX1450" fmla="*/ 1633332 w 1994496"/>
              <a:gd name="connsiteY1450" fmla="*/ 534739 h 2052454"/>
              <a:gd name="connsiteX1451" fmla="*/ 1633332 w 1994496"/>
              <a:gd name="connsiteY1451" fmla="*/ 534739 h 2052454"/>
              <a:gd name="connsiteX1452" fmla="*/ 1627284 w 1994496"/>
              <a:gd name="connsiteY1452" fmla="*/ 528494 h 2052454"/>
              <a:gd name="connsiteX1453" fmla="*/ 1546393 w 1994496"/>
              <a:gd name="connsiteY1453" fmla="*/ 519936 h 2052454"/>
              <a:gd name="connsiteX1454" fmla="*/ 1546393 w 1994496"/>
              <a:gd name="connsiteY1454" fmla="*/ 534739 h 2052454"/>
              <a:gd name="connsiteX1455" fmla="*/ 1548243 w 1994496"/>
              <a:gd name="connsiteY1455" fmla="*/ 534739 h 2052454"/>
              <a:gd name="connsiteX1456" fmla="*/ 1557492 w 1994496"/>
              <a:gd name="connsiteY1456" fmla="*/ 534739 h 2052454"/>
              <a:gd name="connsiteX1457" fmla="*/ 1561191 w 1994496"/>
              <a:gd name="connsiteY1457" fmla="*/ 534739 h 2052454"/>
              <a:gd name="connsiteX1458" fmla="*/ 1561191 w 1994496"/>
              <a:gd name="connsiteY1458" fmla="*/ 519936 h 2052454"/>
              <a:gd name="connsiteX1459" fmla="*/ 1141760 w 1994496"/>
              <a:gd name="connsiteY1459" fmla="*/ 519936 h 2052454"/>
              <a:gd name="connsiteX1460" fmla="*/ 1127424 w 1994496"/>
              <a:gd name="connsiteY1460" fmla="*/ 534739 h 2052454"/>
              <a:gd name="connsiteX1461" fmla="*/ 1141760 w 1994496"/>
              <a:gd name="connsiteY1461" fmla="*/ 534739 h 2052454"/>
              <a:gd name="connsiteX1462" fmla="*/ 968345 w 1994496"/>
              <a:gd name="connsiteY1462" fmla="*/ 519936 h 2052454"/>
              <a:gd name="connsiteX1463" fmla="*/ 968345 w 1994496"/>
              <a:gd name="connsiteY1463" fmla="*/ 534739 h 2052454"/>
              <a:gd name="connsiteX1464" fmla="*/ 968345 w 1994496"/>
              <a:gd name="connsiteY1464" fmla="*/ 538323 h 2052454"/>
              <a:gd name="connsiteX1465" fmla="*/ 968345 w 1994496"/>
              <a:gd name="connsiteY1465" fmla="*/ 549078 h 2052454"/>
              <a:gd name="connsiteX1466" fmla="*/ 968345 w 1994496"/>
              <a:gd name="connsiteY1466" fmla="*/ 563418 h 2052454"/>
              <a:gd name="connsiteX1467" fmla="*/ 983144 w 1994496"/>
              <a:gd name="connsiteY1467" fmla="*/ 563418 h 2052454"/>
              <a:gd name="connsiteX1468" fmla="*/ 983144 w 1994496"/>
              <a:gd name="connsiteY1468" fmla="*/ 561626 h 2052454"/>
              <a:gd name="connsiteX1469" fmla="*/ 983144 w 1994496"/>
              <a:gd name="connsiteY1469" fmla="*/ 552663 h 2052454"/>
              <a:gd name="connsiteX1470" fmla="*/ 983144 w 1994496"/>
              <a:gd name="connsiteY1470" fmla="*/ 549078 h 2052454"/>
              <a:gd name="connsiteX1471" fmla="*/ 983144 w 1994496"/>
              <a:gd name="connsiteY1471" fmla="*/ 534739 h 2052454"/>
              <a:gd name="connsiteX1472" fmla="*/ 997479 w 1994496"/>
              <a:gd name="connsiteY1472" fmla="*/ 534739 h 2052454"/>
              <a:gd name="connsiteX1473" fmla="*/ 983144 w 1994496"/>
              <a:gd name="connsiteY1473" fmla="*/ 519936 h 2052454"/>
              <a:gd name="connsiteX1474" fmla="*/ 968345 w 1994496"/>
              <a:gd name="connsiteY1474" fmla="*/ 519936 h 2052454"/>
              <a:gd name="connsiteX1475" fmla="*/ 664986 w 1994496"/>
              <a:gd name="connsiteY1475" fmla="*/ 519936 h 2052454"/>
              <a:gd name="connsiteX1476" fmla="*/ 650651 w 1994496"/>
              <a:gd name="connsiteY1476" fmla="*/ 534739 h 2052454"/>
              <a:gd name="connsiteX1477" fmla="*/ 664986 w 1994496"/>
              <a:gd name="connsiteY1477" fmla="*/ 519936 h 2052454"/>
              <a:gd name="connsiteX1478" fmla="*/ 664986 w 1994496"/>
              <a:gd name="connsiteY1478" fmla="*/ 519936 h 2052454"/>
              <a:gd name="connsiteX1479" fmla="*/ 664986 w 1994496"/>
              <a:gd name="connsiteY1479" fmla="*/ 534739 h 2052454"/>
              <a:gd name="connsiteX1480" fmla="*/ 289486 w 1994496"/>
              <a:gd name="connsiteY1480" fmla="*/ 519936 h 2052454"/>
              <a:gd name="connsiteX1481" fmla="*/ 289486 w 1994496"/>
              <a:gd name="connsiteY1481" fmla="*/ 534739 h 2052454"/>
              <a:gd name="connsiteX1482" fmla="*/ 303822 w 1994496"/>
              <a:gd name="connsiteY1482" fmla="*/ 534739 h 2052454"/>
              <a:gd name="connsiteX1483" fmla="*/ 318157 w 1994496"/>
              <a:gd name="connsiteY1483" fmla="*/ 519936 h 2052454"/>
              <a:gd name="connsiteX1484" fmla="*/ 318157 w 1994496"/>
              <a:gd name="connsiteY1484" fmla="*/ 534739 h 2052454"/>
              <a:gd name="connsiteX1485" fmla="*/ 330701 w 1994496"/>
              <a:gd name="connsiteY1485" fmla="*/ 534739 h 2052454"/>
              <a:gd name="connsiteX1486" fmla="*/ 332493 w 1994496"/>
              <a:gd name="connsiteY1486" fmla="*/ 534739 h 2052454"/>
              <a:gd name="connsiteX1487" fmla="*/ 332493 w 1994496"/>
              <a:gd name="connsiteY1487" fmla="*/ 519936 h 2052454"/>
              <a:gd name="connsiteX1488" fmla="*/ 318157 w 1994496"/>
              <a:gd name="connsiteY1488" fmla="*/ 519936 h 2052454"/>
              <a:gd name="connsiteX1489" fmla="*/ 303822 w 1994496"/>
              <a:gd name="connsiteY1489" fmla="*/ 519936 h 2052454"/>
              <a:gd name="connsiteX1490" fmla="*/ 760212 w 1994496"/>
              <a:gd name="connsiteY1490" fmla="*/ 513886 h 2052454"/>
              <a:gd name="connsiteX1491" fmla="*/ 751924 w 1994496"/>
              <a:gd name="connsiteY1491" fmla="*/ 519936 h 2052454"/>
              <a:gd name="connsiteX1492" fmla="*/ 751924 w 1994496"/>
              <a:gd name="connsiteY1492" fmla="*/ 534739 h 2052454"/>
              <a:gd name="connsiteX1493" fmla="*/ 766260 w 1994496"/>
              <a:gd name="connsiteY1493" fmla="*/ 534739 h 2052454"/>
              <a:gd name="connsiteX1494" fmla="*/ 766260 w 1994496"/>
              <a:gd name="connsiteY1494" fmla="*/ 519936 h 2052454"/>
              <a:gd name="connsiteX1495" fmla="*/ 760212 w 1994496"/>
              <a:gd name="connsiteY1495" fmla="*/ 513886 h 2052454"/>
              <a:gd name="connsiteX1496" fmla="*/ 663194 w 1994496"/>
              <a:gd name="connsiteY1496" fmla="*/ 509181 h 2052454"/>
              <a:gd name="connsiteX1497" fmla="*/ 664986 w 1994496"/>
              <a:gd name="connsiteY1497" fmla="*/ 519936 h 2052454"/>
              <a:gd name="connsiteX1498" fmla="*/ 659610 w 1994496"/>
              <a:gd name="connsiteY1498" fmla="*/ 519936 h 2052454"/>
              <a:gd name="connsiteX1499" fmla="*/ 658938 w 1994496"/>
              <a:gd name="connsiteY1499" fmla="*/ 519936 h 2052454"/>
              <a:gd name="connsiteX1500" fmla="*/ 650651 w 1994496"/>
              <a:gd name="connsiteY1500" fmla="*/ 519936 h 2052454"/>
              <a:gd name="connsiteX1501" fmla="*/ 663194 w 1994496"/>
              <a:gd name="connsiteY1501" fmla="*/ 509181 h 2052454"/>
              <a:gd name="connsiteX1502" fmla="*/ 1647667 w 1994496"/>
              <a:gd name="connsiteY1502" fmla="*/ 505596 h 2052454"/>
              <a:gd name="connsiteX1503" fmla="*/ 1647667 w 1994496"/>
              <a:gd name="connsiteY1503" fmla="*/ 519936 h 2052454"/>
              <a:gd name="connsiteX1504" fmla="*/ 1662003 w 1994496"/>
              <a:gd name="connsiteY1504" fmla="*/ 519936 h 2052454"/>
              <a:gd name="connsiteX1505" fmla="*/ 1662003 w 1994496"/>
              <a:gd name="connsiteY1505" fmla="*/ 505596 h 2052454"/>
              <a:gd name="connsiteX1506" fmla="*/ 1647667 w 1994496"/>
              <a:gd name="connsiteY1506" fmla="*/ 505596 h 2052454"/>
              <a:gd name="connsiteX1507" fmla="*/ 925339 w 1994496"/>
              <a:gd name="connsiteY1507" fmla="*/ 505596 h 2052454"/>
              <a:gd name="connsiteX1508" fmla="*/ 939674 w 1994496"/>
              <a:gd name="connsiteY1508" fmla="*/ 519936 h 2052454"/>
              <a:gd name="connsiteX1509" fmla="*/ 937882 w 1994496"/>
              <a:gd name="connsiteY1509" fmla="*/ 519936 h 2052454"/>
              <a:gd name="connsiteX1510" fmla="*/ 934298 w 1994496"/>
              <a:gd name="connsiteY1510" fmla="*/ 519936 h 2052454"/>
              <a:gd name="connsiteX1511" fmla="*/ 933627 w 1994496"/>
              <a:gd name="connsiteY1511" fmla="*/ 519936 h 2052454"/>
              <a:gd name="connsiteX1512" fmla="*/ 925339 w 1994496"/>
              <a:gd name="connsiteY1512" fmla="*/ 519936 h 2052454"/>
              <a:gd name="connsiteX1513" fmla="*/ 925339 w 1994496"/>
              <a:gd name="connsiteY1513" fmla="*/ 505596 h 2052454"/>
              <a:gd name="connsiteX1514" fmla="*/ 794931 w 1994496"/>
              <a:gd name="connsiteY1514" fmla="*/ 505596 h 2052454"/>
              <a:gd name="connsiteX1515" fmla="*/ 794931 w 1994496"/>
              <a:gd name="connsiteY1515" fmla="*/ 519936 h 2052454"/>
              <a:gd name="connsiteX1516" fmla="*/ 806030 w 1994496"/>
              <a:gd name="connsiteY1516" fmla="*/ 519936 h 2052454"/>
              <a:gd name="connsiteX1517" fmla="*/ 809729 w 1994496"/>
              <a:gd name="connsiteY1517" fmla="*/ 519936 h 2052454"/>
              <a:gd name="connsiteX1518" fmla="*/ 809729 w 1994496"/>
              <a:gd name="connsiteY1518" fmla="*/ 534739 h 2052454"/>
              <a:gd name="connsiteX1519" fmla="*/ 809729 w 1994496"/>
              <a:gd name="connsiteY1519" fmla="*/ 519936 h 2052454"/>
              <a:gd name="connsiteX1520" fmla="*/ 809729 w 1994496"/>
              <a:gd name="connsiteY1520" fmla="*/ 505596 h 2052454"/>
              <a:gd name="connsiteX1521" fmla="*/ 780596 w 1994496"/>
              <a:gd name="connsiteY1521" fmla="*/ 505596 h 2052454"/>
              <a:gd name="connsiteX1522" fmla="*/ 780596 w 1994496"/>
              <a:gd name="connsiteY1522" fmla="*/ 519936 h 2052454"/>
              <a:gd name="connsiteX1523" fmla="*/ 607181 w 1994496"/>
              <a:gd name="connsiteY1523" fmla="*/ 505596 h 2052454"/>
              <a:gd name="connsiteX1524" fmla="*/ 621517 w 1994496"/>
              <a:gd name="connsiteY1524" fmla="*/ 519936 h 2052454"/>
              <a:gd name="connsiteX1525" fmla="*/ 621517 w 1994496"/>
              <a:gd name="connsiteY1525" fmla="*/ 505596 h 2052454"/>
              <a:gd name="connsiteX1526" fmla="*/ 619725 w 1994496"/>
              <a:gd name="connsiteY1526" fmla="*/ 505596 h 2052454"/>
              <a:gd name="connsiteX1527" fmla="*/ 607181 w 1994496"/>
              <a:gd name="connsiteY1527" fmla="*/ 505596 h 2052454"/>
              <a:gd name="connsiteX1528" fmla="*/ 1893222 w 1994496"/>
              <a:gd name="connsiteY1528" fmla="*/ 491256 h 2052454"/>
              <a:gd name="connsiteX1529" fmla="*/ 1908020 w 1994496"/>
              <a:gd name="connsiteY1529" fmla="*/ 505596 h 2052454"/>
              <a:gd name="connsiteX1530" fmla="*/ 1893222 w 1994496"/>
              <a:gd name="connsiteY1530" fmla="*/ 505596 h 2052454"/>
              <a:gd name="connsiteX1531" fmla="*/ 1893222 w 1994496"/>
              <a:gd name="connsiteY1531" fmla="*/ 491256 h 2052454"/>
              <a:gd name="connsiteX1532" fmla="*/ 1821081 w 1994496"/>
              <a:gd name="connsiteY1532" fmla="*/ 491256 h 2052454"/>
              <a:gd name="connsiteX1533" fmla="*/ 1821081 w 1994496"/>
              <a:gd name="connsiteY1533" fmla="*/ 505596 h 2052454"/>
              <a:gd name="connsiteX1534" fmla="*/ 1821081 w 1994496"/>
              <a:gd name="connsiteY1534" fmla="*/ 519936 h 2052454"/>
              <a:gd name="connsiteX1535" fmla="*/ 1835417 w 1994496"/>
              <a:gd name="connsiteY1535" fmla="*/ 519936 h 2052454"/>
              <a:gd name="connsiteX1536" fmla="*/ 1835417 w 1994496"/>
              <a:gd name="connsiteY1536" fmla="*/ 505596 h 2052454"/>
              <a:gd name="connsiteX1537" fmla="*/ 1821081 w 1994496"/>
              <a:gd name="connsiteY1537" fmla="*/ 505596 h 2052454"/>
              <a:gd name="connsiteX1538" fmla="*/ 1835417 w 1994496"/>
              <a:gd name="connsiteY1538" fmla="*/ 491256 h 2052454"/>
              <a:gd name="connsiteX1539" fmla="*/ 1676801 w 1994496"/>
              <a:gd name="connsiteY1539" fmla="*/ 491256 h 2052454"/>
              <a:gd name="connsiteX1540" fmla="*/ 1676801 w 1994496"/>
              <a:gd name="connsiteY1540" fmla="*/ 502011 h 2052454"/>
              <a:gd name="connsiteX1541" fmla="*/ 1676801 w 1994496"/>
              <a:gd name="connsiteY1541" fmla="*/ 505596 h 2052454"/>
              <a:gd name="connsiteX1542" fmla="*/ 1678593 w 1994496"/>
              <a:gd name="connsiteY1542" fmla="*/ 505596 h 2052454"/>
              <a:gd name="connsiteX1543" fmla="*/ 1691136 w 1994496"/>
              <a:gd name="connsiteY1543" fmla="*/ 505596 h 2052454"/>
              <a:gd name="connsiteX1544" fmla="*/ 1691136 w 1994496"/>
              <a:gd name="connsiteY1544" fmla="*/ 503804 h 2052454"/>
              <a:gd name="connsiteX1545" fmla="*/ 1691136 w 1994496"/>
              <a:gd name="connsiteY1545" fmla="*/ 491256 h 2052454"/>
              <a:gd name="connsiteX1546" fmla="*/ 1689344 w 1994496"/>
              <a:gd name="connsiteY1546" fmla="*/ 491256 h 2052454"/>
              <a:gd name="connsiteX1547" fmla="*/ 1676801 w 1994496"/>
              <a:gd name="connsiteY1547" fmla="*/ 491256 h 2052454"/>
              <a:gd name="connsiteX1548" fmla="*/ 1604198 w 1994496"/>
              <a:gd name="connsiteY1548" fmla="*/ 491256 h 2052454"/>
              <a:gd name="connsiteX1549" fmla="*/ 1604198 w 1994496"/>
              <a:gd name="connsiteY1549" fmla="*/ 505596 h 2052454"/>
              <a:gd name="connsiteX1550" fmla="*/ 1618996 w 1994496"/>
              <a:gd name="connsiteY1550" fmla="*/ 491256 h 2052454"/>
              <a:gd name="connsiteX1551" fmla="*/ 289486 w 1994496"/>
              <a:gd name="connsiteY1551" fmla="*/ 491256 h 2052454"/>
              <a:gd name="connsiteX1552" fmla="*/ 289486 w 1994496"/>
              <a:gd name="connsiteY1552" fmla="*/ 505596 h 2052454"/>
              <a:gd name="connsiteX1553" fmla="*/ 303822 w 1994496"/>
              <a:gd name="connsiteY1553" fmla="*/ 505596 h 2052454"/>
              <a:gd name="connsiteX1554" fmla="*/ 289486 w 1994496"/>
              <a:gd name="connsiteY1554" fmla="*/ 491256 h 2052454"/>
              <a:gd name="connsiteX1555" fmla="*/ 246017 w 1994496"/>
              <a:gd name="connsiteY1555" fmla="*/ 491256 h 2052454"/>
              <a:gd name="connsiteX1556" fmla="*/ 246017 w 1994496"/>
              <a:gd name="connsiteY1556" fmla="*/ 491256 h 2052454"/>
              <a:gd name="connsiteX1557" fmla="*/ 1864551 w 1994496"/>
              <a:gd name="connsiteY1557" fmla="*/ 476916 h 2052454"/>
              <a:gd name="connsiteX1558" fmla="*/ 1864551 w 1994496"/>
              <a:gd name="connsiteY1558" fmla="*/ 491256 h 2052454"/>
              <a:gd name="connsiteX1559" fmla="*/ 1257369 w 1994496"/>
              <a:gd name="connsiteY1559" fmla="*/ 476916 h 2052454"/>
              <a:gd name="connsiteX1560" fmla="*/ 1257369 w 1994496"/>
              <a:gd name="connsiteY1560" fmla="*/ 491256 h 2052454"/>
              <a:gd name="connsiteX1561" fmla="*/ 1272167 w 1994496"/>
              <a:gd name="connsiteY1561" fmla="*/ 476916 h 2052454"/>
              <a:gd name="connsiteX1562" fmla="*/ 1011815 w 1994496"/>
              <a:gd name="connsiteY1562" fmla="*/ 476916 h 2052454"/>
              <a:gd name="connsiteX1563" fmla="*/ 1026150 w 1994496"/>
              <a:gd name="connsiteY1563" fmla="*/ 476916 h 2052454"/>
              <a:gd name="connsiteX1564" fmla="*/ 1011815 w 1994496"/>
              <a:gd name="connsiteY1564" fmla="*/ 476916 h 2052454"/>
              <a:gd name="connsiteX1565" fmla="*/ 347291 w 1994496"/>
              <a:gd name="connsiteY1565" fmla="*/ 476916 h 2052454"/>
              <a:gd name="connsiteX1566" fmla="*/ 332493 w 1994496"/>
              <a:gd name="connsiteY1566" fmla="*/ 491256 h 2052454"/>
              <a:gd name="connsiteX1567" fmla="*/ 334343 w 1994496"/>
              <a:gd name="connsiteY1567" fmla="*/ 491256 h 2052454"/>
              <a:gd name="connsiteX1568" fmla="*/ 336193 w 1994496"/>
              <a:gd name="connsiteY1568" fmla="*/ 491256 h 2052454"/>
              <a:gd name="connsiteX1569" fmla="*/ 347291 w 1994496"/>
              <a:gd name="connsiteY1569" fmla="*/ 491256 h 2052454"/>
              <a:gd name="connsiteX1570" fmla="*/ 1083955 w 1994496"/>
              <a:gd name="connsiteY1570" fmla="*/ 462576 h 2052454"/>
              <a:gd name="connsiteX1571" fmla="*/ 1098753 w 1994496"/>
              <a:gd name="connsiteY1571" fmla="*/ 476916 h 2052454"/>
              <a:gd name="connsiteX1572" fmla="*/ 1083955 w 1994496"/>
              <a:gd name="connsiteY1572" fmla="*/ 476916 h 2052454"/>
              <a:gd name="connsiteX1573" fmla="*/ 1083955 w 1994496"/>
              <a:gd name="connsiteY1573" fmla="*/ 491256 h 2052454"/>
              <a:gd name="connsiteX1574" fmla="*/ 1098753 w 1994496"/>
              <a:gd name="connsiteY1574" fmla="*/ 491256 h 2052454"/>
              <a:gd name="connsiteX1575" fmla="*/ 1098753 w 1994496"/>
              <a:gd name="connsiteY1575" fmla="*/ 476916 h 2052454"/>
              <a:gd name="connsiteX1576" fmla="*/ 1083955 w 1994496"/>
              <a:gd name="connsiteY1576" fmla="*/ 462576 h 2052454"/>
              <a:gd name="connsiteX1577" fmla="*/ 780596 w 1994496"/>
              <a:gd name="connsiteY1577" fmla="*/ 462576 h 2052454"/>
              <a:gd name="connsiteX1578" fmla="*/ 780596 w 1994496"/>
              <a:gd name="connsiteY1578" fmla="*/ 466161 h 2052454"/>
              <a:gd name="connsiteX1579" fmla="*/ 780596 w 1994496"/>
              <a:gd name="connsiteY1579" fmla="*/ 476916 h 2052454"/>
              <a:gd name="connsiteX1580" fmla="*/ 784180 w 1994496"/>
              <a:gd name="connsiteY1580" fmla="*/ 476916 h 2052454"/>
              <a:gd name="connsiteX1581" fmla="*/ 794931 w 1994496"/>
              <a:gd name="connsiteY1581" fmla="*/ 476916 h 2052454"/>
              <a:gd name="connsiteX1582" fmla="*/ 780596 w 1994496"/>
              <a:gd name="connsiteY1582" fmla="*/ 491256 h 2052454"/>
              <a:gd name="connsiteX1583" fmla="*/ 794931 w 1994496"/>
              <a:gd name="connsiteY1583" fmla="*/ 491256 h 2052454"/>
              <a:gd name="connsiteX1584" fmla="*/ 794931 w 1994496"/>
              <a:gd name="connsiteY1584" fmla="*/ 476916 h 2052454"/>
              <a:gd name="connsiteX1585" fmla="*/ 794931 w 1994496"/>
              <a:gd name="connsiteY1585" fmla="*/ 462576 h 2052454"/>
              <a:gd name="connsiteX1586" fmla="*/ 789555 w 1994496"/>
              <a:gd name="connsiteY1586" fmla="*/ 462576 h 2052454"/>
              <a:gd name="connsiteX1587" fmla="*/ 788883 w 1994496"/>
              <a:gd name="connsiteY1587" fmla="*/ 462576 h 2052454"/>
              <a:gd name="connsiteX1588" fmla="*/ 786643 w 1994496"/>
              <a:gd name="connsiteY1588" fmla="*/ 462576 h 2052454"/>
              <a:gd name="connsiteX1589" fmla="*/ 785971 w 1994496"/>
              <a:gd name="connsiteY1589" fmla="*/ 462576 h 2052454"/>
              <a:gd name="connsiteX1590" fmla="*/ 780596 w 1994496"/>
              <a:gd name="connsiteY1590" fmla="*/ 462576 h 2052454"/>
              <a:gd name="connsiteX1591" fmla="*/ 751924 w 1994496"/>
              <a:gd name="connsiteY1591" fmla="*/ 462576 h 2052454"/>
              <a:gd name="connsiteX1592" fmla="*/ 751924 w 1994496"/>
              <a:gd name="connsiteY1592" fmla="*/ 476916 h 2052454"/>
              <a:gd name="connsiteX1593" fmla="*/ 737126 w 1994496"/>
              <a:gd name="connsiteY1593" fmla="*/ 476916 h 2052454"/>
              <a:gd name="connsiteX1594" fmla="*/ 737126 w 1994496"/>
              <a:gd name="connsiteY1594" fmla="*/ 491256 h 2052454"/>
              <a:gd name="connsiteX1595" fmla="*/ 737126 w 1994496"/>
              <a:gd name="connsiteY1595" fmla="*/ 505596 h 2052454"/>
              <a:gd name="connsiteX1596" fmla="*/ 751924 w 1994496"/>
              <a:gd name="connsiteY1596" fmla="*/ 491256 h 2052454"/>
              <a:gd name="connsiteX1597" fmla="*/ 750075 w 1994496"/>
              <a:gd name="connsiteY1597" fmla="*/ 491256 h 2052454"/>
              <a:gd name="connsiteX1598" fmla="*/ 738976 w 1994496"/>
              <a:gd name="connsiteY1598" fmla="*/ 491256 h 2052454"/>
              <a:gd name="connsiteX1599" fmla="*/ 737126 w 1994496"/>
              <a:gd name="connsiteY1599" fmla="*/ 491256 h 2052454"/>
              <a:gd name="connsiteX1600" fmla="*/ 751924 w 1994496"/>
              <a:gd name="connsiteY1600" fmla="*/ 476916 h 2052454"/>
              <a:gd name="connsiteX1601" fmla="*/ 766260 w 1994496"/>
              <a:gd name="connsiteY1601" fmla="*/ 462576 h 2052454"/>
              <a:gd name="connsiteX1602" fmla="*/ 757972 w 1994496"/>
              <a:gd name="connsiteY1602" fmla="*/ 462576 h 2052454"/>
              <a:gd name="connsiteX1603" fmla="*/ 751924 w 1994496"/>
              <a:gd name="connsiteY1603" fmla="*/ 462576 h 2052454"/>
              <a:gd name="connsiteX1604" fmla="*/ 592846 w 1994496"/>
              <a:gd name="connsiteY1604" fmla="*/ 462576 h 2052454"/>
              <a:gd name="connsiteX1605" fmla="*/ 592846 w 1994496"/>
              <a:gd name="connsiteY1605" fmla="*/ 476916 h 2052454"/>
              <a:gd name="connsiteX1606" fmla="*/ 607181 w 1994496"/>
              <a:gd name="connsiteY1606" fmla="*/ 462576 h 2052454"/>
              <a:gd name="connsiteX1607" fmla="*/ 274688 w 1994496"/>
              <a:gd name="connsiteY1607" fmla="*/ 462576 h 2052454"/>
              <a:gd name="connsiteX1608" fmla="*/ 289486 w 1994496"/>
              <a:gd name="connsiteY1608" fmla="*/ 476916 h 2052454"/>
              <a:gd name="connsiteX1609" fmla="*/ 289486 w 1994496"/>
              <a:gd name="connsiteY1609" fmla="*/ 475124 h 2052454"/>
              <a:gd name="connsiteX1610" fmla="*/ 289486 w 1994496"/>
              <a:gd name="connsiteY1610" fmla="*/ 464369 h 2052454"/>
              <a:gd name="connsiteX1611" fmla="*/ 289486 w 1994496"/>
              <a:gd name="connsiteY1611" fmla="*/ 462576 h 2052454"/>
              <a:gd name="connsiteX1612" fmla="*/ 274688 w 1994496"/>
              <a:gd name="connsiteY1612" fmla="*/ 462576 h 2052454"/>
              <a:gd name="connsiteX1613" fmla="*/ 216884 w 1994496"/>
              <a:gd name="connsiteY1613" fmla="*/ 462576 h 2052454"/>
              <a:gd name="connsiteX1614" fmla="*/ 231682 w 1994496"/>
              <a:gd name="connsiteY1614" fmla="*/ 462576 h 2052454"/>
              <a:gd name="connsiteX1615" fmla="*/ 231682 w 1994496"/>
              <a:gd name="connsiteY1615" fmla="*/ 476916 h 2052454"/>
              <a:gd name="connsiteX1616" fmla="*/ 216884 w 1994496"/>
              <a:gd name="connsiteY1616" fmla="*/ 462576 h 2052454"/>
              <a:gd name="connsiteX1617" fmla="*/ 1748941 w 1994496"/>
              <a:gd name="connsiteY1617" fmla="*/ 447774 h 2052454"/>
              <a:gd name="connsiteX1618" fmla="*/ 1748941 w 1994496"/>
              <a:gd name="connsiteY1618" fmla="*/ 462576 h 2052454"/>
              <a:gd name="connsiteX1619" fmla="*/ 1734606 w 1994496"/>
              <a:gd name="connsiteY1619" fmla="*/ 462576 h 2052454"/>
              <a:gd name="connsiteX1620" fmla="*/ 1734606 w 1994496"/>
              <a:gd name="connsiteY1620" fmla="*/ 476916 h 2052454"/>
              <a:gd name="connsiteX1621" fmla="*/ 1748941 w 1994496"/>
              <a:gd name="connsiteY1621" fmla="*/ 476916 h 2052454"/>
              <a:gd name="connsiteX1622" fmla="*/ 1748941 w 1994496"/>
              <a:gd name="connsiteY1622" fmla="*/ 471539 h 2052454"/>
              <a:gd name="connsiteX1623" fmla="*/ 1748941 w 1994496"/>
              <a:gd name="connsiteY1623" fmla="*/ 470867 h 2052454"/>
              <a:gd name="connsiteX1624" fmla="*/ 1748941 w 1994496"/>
              <a:gd name="connsiteY1624" fmla="*/ 462576 h 2052454"/>
              <a:gd name="connsiteX1625" fmla="*/ 1763277 w 1994496"/>
              <a:gd name="connsiteY1625" fmla="*/ 462576 h 2052454"/>
              <a:gd name="connsiteX1626" fmla="*/ 1763277 w 1994496"/>
              <a:gd name="connsiteY1626" fmla="*/ 460726 h 2052454"/>
              <a:gd name="connsiteX1627" fmla="*/ 1763277 w 1994496"/>
              <a:gd name="connsiteY1627" fmla="*/ 447774 h 2052454"/>
              <a:gd name="connsiteX1628" fmla="*/ 1748941 w 1994496"/>
              <a:gd name="connsiteY1628" fmla="*/ 447774 h 2052454"/>
              <a:gd name="connsiteX1629" fmla="*/ 1083955 w 1994496"/>
              <a:gd name="connsiteY1629" fmla="*/ 433434 h 2052454"/>
              <a:gd name="connsiteX1630" fmla="*/ 1083955 w 1994496"/>
              <a:gd name="connsiteY1630" fmla="*/ 447774 h 2052454"/>
              <a:gd name="connsiteX1631" fmla="*/ 1098753 w 1994496"/>
              <a:gd name="connsiteY1631" fmla="*/ 447774 h 2052454"/>
              <a:gd name="connsiteX1632" fmla="*/ 1098753 w 1994496"/>
              <a:gd name="connsiteY1632" fmla="*/ 445982 h 2052454"/>
              <a:gd name="connsiteX1633" fmla="*/ 1098753 w 1994496"/>
              <a:gd name="connsiteY1633" fmla="*/ 433434 h 2052454"/>
              <a:gd name="connsiteX1634" fmla="*/ 1096903 w 1994496"/>
              <a:gd name="connsiteY1634" fmla="*/ 433434 h 2052454"/>
              <a:gd name="connsiteX1635" fmla="*/ 1085805 w 1994496"/>
              <a:gd name="connsiteY1635" fmla="*/ 433434 h 2052454"/>
              <a:gd name="connsiteX1636" fmla="*/ 1083955 w 1994496"/>
              <a:gd name="connsiteY1636" fmla="*/ 433434 h 2052454"/>
              <a:gd name="connsiteX1637" fmla="*/ 708455 w 1994496"/>
              <a:gd name="connsiteY1637" fmla="*/ 433434 h 2052454"/>
              <a:gd name="connsiteX1638" fmla="*/ 722791 w 1994496"/>
              <a:gd name="connsiteY1638" fmla="*/ 447774 h 2052454"/>
              <a:gd name="connsiteX1639" fmla="*/ 708455 w 1994496"/>
              <a:gd name="connsiteY1639" fmla="*/ 447774 h 2052454"/>
              <a:gd name="connsiteX1640" fmla="*/ 708455 w 1994496"/>
              <a:gd name="connsiteY1640" fmla="*/ 445982 h 2052454"/>
              <a:gd name="connsiteX1641" fmla="*/ 708455 w 1994496"/>
              <a:gd name="connsiteY1641" fmla="*/ 442397 h 2052454"/>
              <a:gd name="connsiteX1642" fmla="*/ 708455 w 1994496"/>
              <a:gd name="connsiteY1642" fmla="*/ 441724 h 2052454"/>
              <a:gd name="connsiteX1643" fmla="*/ 621517 w 1994496"/>
              <a:gd name="connsiteY1643" fmla="*/ 433434 h 2052454"/>
              <a:gd name="connsiteX1644" fmla="*/ 621517 w 1994496"/>
              <a:gd name="connsiteY1644" fmla="*/ 447774 h 2052454"/>
              <a:gd name="connsiteX1645" fmla="*/ 607181 w 1994496"/>
              <a:gd name="connsiteY1645" fmla="*/ 447774 h 2052454"/>
              <a:gd name="connsiteX1646" fmla="*/ 621517 w 1994496"/>
              <a:gd name="connsiteY1646" fmla="*/ 433434 h 2052454"/>
              <a:gd name="connsiteX1647" fmla="*/ 433767 w 1994496"/>
              <a:gd name="connsiteY1647" fmla="*/ 433434 h 2052454"/>
              <a:gd name="connsiteX1648" fmla="*/ 433767 w 1994496"/>
              <a:gd name="connsiteY1648" fmla="*/ 447774 h 2052454"/>
              <a:gd name="connsiteX1649" fmla="*/ 435559 w 1994496"/>
              <a:gd name="connsiteY1649" fmla="*/ 447774 h 2052454"/>
              <a:gd name="connsiteX1650" fmla="*/ 448103 w 1994496"/>
              <a:gd name="connsiteY1650" fmla="*/ 447774 h 2052454"/>
              <a:gd name="connsiteX1651" fmla="*/ 448103 w 1994496"/>
              <a:gd name="connsiteY1651" fmla="*/ 433434 h 2052454"/>
              <a:gd name="connsiteX1652" fmla="*/ 1812945 w 1994496"/>
              <a:gd name="connsiteY1652" fmla="*/ 429946 h 2052454"/>
              <a:gd name="connsiteX1653" fmla="*/ 1821081 w 1994496"/>
              <a:gd name="connsiteY1653" fmla="*/ 433434 h 2052454"/>
              <a:gd name="connsiteX1654" fmla="*/ 1813914 w 1994496"/>
              <a:gd name="connsiteY1654" fmla="*/ 431642 h 2052454"/>
              <a:gd name="connsiteX1655" fmla="*/ 1806746 w 1994496"/>
              <a:gd name="connsiteY1655" fmla="*/ 419094 h 2052454"/>
              <a:gd name="connsiteX1656" fmla="*/ 1812945 w 1994496"/>
              <a:gd name="connsiteY1656" fmla="*/ 429946 h 2052454"/>
              <a:gd name="connsiteX1657" fmla="*/ 1808538 w 1994496"/>
              <a:gd name="connsiteY1657" fmla="*/ 428057 h 2052454"/>
              <a:gd name="connsiteX1658" fmla="*/ 1806746 w 1994496"/>
              <a:gd name="connsiteY1658" fmla="*/ 433434 h 2052454"/>
              <a:gd name="connsiteX1659" fmla="*/ 1055284 w 1994496"/>
              <a:gd name="connsiteY1659" fmla="*/ 419094 h 2052454"/>
              <a:gd name="connsiteX1660" fmla="*/ 1055284 w 1994496"/>
              <a:gd name="connsiteY1660" fmla="*/ 433434 h 2052454"/>
              <a:gd name="connsiteX1661" fmla="*/ 1040948 w 1994496"/>
              <a:gd name="connsiteY1661" fmla="*/ 433434 h 2052454"/>
              <a:gd name="connsiteX1662" fmla="*/ 1055284 w 1994496"/>
              <a:gd name="connsiteY1662" fmla="*/ 419094 h 2052454"/>
              <a:gd name="connsiteX1663" fmla="*/ 708455 w 1994496"/>
              <a:gd name="connsiteY1663" fmla="*/ 419094 h 2052454"/>
              <a:gd name="connsiteX1664" fmla="*/ 708455 w 1994496"/>
              <a:gd name="connsiteY1664" fmla="*/ 433434 h 2052454"/>
              <a:gd name="connsiteX1665" fmla="*/ 708455 w 1994496"/>
              <a:gd name="connsiteY1665" fmla="*/ 447774 h 2052454"/>
              <a:gd name="connsiteX1666" fmla="*/ 708455 w 1994496"/>
              <a:gd name="connsiteY1666" fmla="*/ 462576 h 2052454"/>
              <a:gd name="connsiteX1667" fmla="*/ 722791 w 1994496"/>
              <a:gd name="connsiteY1667" fmla="*/ 462576 h 2052454"/>
              <a:gd name="connsiteX1668" fmla="*/ 737126 w 1994496"/>
              <a:gd name="connsiteY1668" fmla="*/ 462576 h 2052454"/>
              <a:gd name="connsiteX1669" fmla="*/ 737126 w 1994496"/>
              <a:gd name="connsiteY1669" fmla="*/ 447774 h 2052454"/>
              <a:gd name="connsiteX1670" fmla="*/ 722791 w 1994496"/>
              <a:gd name="connsiteY1670" fmla="*/ 447774 h 2052454"/>
              <a:gd name="connsiteX1671" fmla="*/ 722791 w 1994496"/>
              <a:gd name="connsiteY1671" fmla="*/ 433434 h 2052454"/>
              <a:gd name="connsiteX1672" fmla="*/ 724583 w 1994496"/>
              <a:gd name="connsiteY1672" fmla="*/ 433434 h 2052454"/>
              <a:gd name="connsiteX1673" fmla="*/ 728167 w 1994496"/>
              <a:gd name="connsiteY1673" fmla="*/ 433434 h 2052454"/>
              <a:gd name="connsiteX1674" fmla="*/ 728839 w 1994496"/>
              <a:gd name="connsiteY1674" fmla="*/ 433434 h 2052454"/>
              <a:gd name="connsiteX1675" fmla="*/ 737126 w 1994496"/>
              <a:gd name="connsiteY1675" fmla="*/ 433434 h 2052454"/>
              <a:gd name="connsiteX1676" fmla="*/ 751924 w 1994496"/>
              <a:gd name="connsiteY1676" fmla="*/ 433434 h 2052454"/>
              <a:gd name="connsiteX1677" fmla="*/ 751924 w 1994496"/>
              <a:gd name="connsiteY1677" fmla="*/ 419094 h 2052454"/>
              <a:gd name="connsiteX1678" fmla="*/ 740826 w 1994496"/>
              <a:gd name="connsiteY1678" fmla="*/ 419094 h 2052454"/>
              <a:gd name="connsiteX1679" fmla="*/ 737126 w 1994496"/>
              <a:gd name="connsiteY1679" fmla="*/ 419094 h 2052454"/>
              <a:gd name="connsiteX1680" fmla="*/ 722791 w 1994496"/>
              <a:gd name="connsiteY1680" fmla="*/ 433434 h 2052454"/>
              <a:gd name="connsiteX1681" fmla="*/ 708455 w 1994496"/>
              <a:gd name="connsiteY1681" fmla="*/ 433434 h 2052454"/>
              <a:gd name="connsiteX1682" fmla="*/ 722791 w 1994496"/>
              <a:gd name="connsiteY1682" fmla="*/ 419094 h 2052454"/>
              <a:gd name="connsiteX1683" fmla="*/ 714503 w 1994496"/>
              <a:gd name="connsiteY1683" fmla="*/ 419094 h 2052454"/>
              <a:gd name="connsiteX1684" fmla="*/ 713831 w 1994496"/>
              <a:gd name="connsiteY1684" fmla="*/ 419094 h 2052454"/>
              <a:gd name="connsiteX1685" fmla="*/ 708455 w 1994496"/>
              <a:gd name="connsiteY1685" fmla="*/ 419094 h 2052454"/>
              <a:gd name="connsiteX1686" fmla="*/ 216884 w 1994496"/>
              <a:gd name="connsiteY1686" fmla="*/ 419094 h 2052454"/>
              <a:gd name="connsiteX1687" fmla="*/ 218733 w 1994496"/>
              <a:gd name="connsiteY1687" fmla="*/ 419094 h 2052454"/>
              <a:gd name="connsiteX1688" fmla="*/ 220583 w 1994496"/>
              <a:gd name="connsiteY1688" fmla="*/ 419094 h 2052454"/>
              <a:gd name="connsiteX1689" fmla="*/ 229832 w 1994496"/>
              <a:gd name="connsiteY1689" fmla="*/ 419094 h 2052454"/>
              <a:gd name="connsiteX1690" fmla="*/ 231682 w 1994496"/>
              <a:gd name="connsiteY1690" fmla="*/ 419094 h 2052454"/>
              <a:gd name="connsiteX1691" fmla="*/ 216884 w 1994496"/>
              <a:gd name="connsiteY1691" fmla="*/ 433434 h 2052454"/>
              <a:gd name="connsiteX1692" fmla="*/ 636084 w 1994496"/>
              <a:gd name="connsiteY1692" fmla="*/ 413045 h 2052454"/>
              <a:gd name="connsiteX1693" fmla="*/ 636315 w 1994496"/>
              <a:gd name="connsiteY1693" fmla="*/ 419094 h 2052454"/>
              <a:gd name="connsiteX1694" fmla="*/ 621517 w 1994496"/>
              <a:gd name="connsiteY1694" fmla="*/ 419094 h 2052454"/>
              <a:gd name="connsiteX1695" fmla="*/ 636084 w 1994496"/>
              <a:gd name="connsiteY1695" fmla="*/ 413045 h 2052454"/>
              <a:gd name="connsiteX1696" fmla="*/ 1821081 w 1994496"/>
              <a:gd name="connsiteY1696" fmla="*/ 404754 h 2052454"/>
              <a:gd name="connsiteX1697" fmla="*/ 1835417 w 1994496"/>
              <a:gd name="connsiteY1697" fmla="*/ 404754 h 2052454"/>
              <a:gd name="connsiteX1698" fmla="*/ 1821081 w 1994496"/>
              <a:gd name="connsiteY1698" fmla="*/ 404754 h 2052454"/>
              <a:gd name="connsiteX1699" fmla="*/ 1763277 w 1994496"/>
              <a:gd name="connsiteY1699" fmla="*/ 404754 h 2052454"/>
              <a:gd name="connsiteX1700" fmla="*/ 1777612 w 1994496"/>
              <a:gd name="connsiteY1700" fmla="*/ 404754 h 2052454"/>
              <a:gd name="connsiteX1701" fmla="*/ 1503386 w 1994496"/>
              <a:gd name="connsiteY1701" fmla="*/ 404754 h 2052454"/>
              <a:gd name="connsiteX1702" fmla="*/ 1503386 w 1994496"/>
              <a:gd name="connsiteY1702" fmla="*/ 419094 h 2052454"/>
              <a:gd name="connsiteX1703" fmla="*/ 1517722 w 1994496"/>
              <a:gd name="connsiteY1703" fmla="*/ 419094 h 2052454"/>
              <a:gd name="connsiteX1704" fmla="*/ 1517722 w 1994496"/>
              <a:gd name="connsiteY1704" fmla="*/ 404754 h 2052454"/>
              <a:gd name="connsiteX1705" fmla="*/ 1515930 w 1994496"/>
              <a:gd name="connsiteY1705" fmla="*/ 404754 h 2052454"/>
              <a:gd name="connsiteX1706" fmla="*/ 1505178 w 1994496"/>
              <a:gd name="connsiteY1706" fmla="*/ 404754 h 2052454"/>
              <a:gd name="connsiteX1707" fmla="*/ 1503386 w 1994496"/>
              <a:gd name="connsiteY1707" fmla="*/ 404754 h 2052454"/>
              <a:gd name="connsiteX1708" fmla="*/ 1199565 w 1994496"/>
              <a:gd name="connsiteY1708" fmla="*/ 404754 h 2052454"/>
              <a:gd name="connsiteX1709" fmla="*/ 1199565 w 1994496"/>
              <a:gd name="connsiteY1709" fmla="*/ 419094 h 2052454"/>
              <a:gd name="connsiteX1710" fmla="*/ 1214363 w 1994496"/>
              <a:gd name="connsiteY1710" fmla="*/ 419094 h 2052454"/>
              <a:gd name="connsiteX1711" fmla="*/ 1214363 w 1994496"/>
              <a:gd name="connsiteY1711" fmla="*/ 404754 h 2052454"/>
              <a:gd name="connsiteX1712" fmla="*/ 1212513 w 1994496"/>
              <a:gd name="connsiteY1712" fmla="*/ 404754 h 2052454"/>
              <a:gd name="connsiteX1713" fmla="*/ 1201414 w 1994496"/>
              <a:gd name="connsiteY1713" fmla="*/ 404754 h 2052454"/>
              <a:gd name="connsiteX1714" fmla="*/ 1199565 w 1994496"/>
              <a:gd name="connsiteY1714" fmla="*/ 404754 h 2052454"/>
              <a:gd name="connsiteX1715" fmla="*/ 1083955 w 1994496"/>
              <a:gd name="connsiteY1715" fmla="*/ 404754 h 2052454"/>
              <a:gd name="connsiteX1716" fmla="*/ 1083955 w 1994496"/>
              <a:gd name="connsiteY1716" fmla="*/ 419094 h 2052454"/>
              <a:gd name="connsiteX1717" fmla="*/ 1098753 w 1994496"/>
              <a:gd name="connsiteY1717" fmla="*/ 419094 h 2052454"/>
              <a:gd name="connsiteX1718" fmla="*/ 1098753 w 1994496"/>
              <a:gd name="connsiteY1718" fmla="*/ 404754 h 2052454"/>
              <a:gd name="connsiteX1719" fmla="*/ 1096903 w 1994496"/>
              <a:gd name="connsiteY1719" fmla="*/ 404754 h 2052454"/>
              <a:gd name="connsiteX1720" fmla="*/ 1083955 w 1994496"/>
              <a:gd name="connsiteY1720" fmla="*/ 404754 h 2052454"/>
              <a:gd name="connsiteX1721" fmla="*/ 694120 w 1994496"/>
              <a:gd name="connsiteY1721" fmla="*/ 389952 h 2052454"/>
              <a:gd name="connsiteX1722" fmla="*/ 694120 w 1994496"/>
              <a:gd name="connsiteY1722" fmla="*/ 404754 h 2052454"/>
              <a:gd name="connsiteX1723" fmla="*/ 708455 w 1994496"/>
              <a:gd name="connsiteY1723" fmla="*/ 404754 h 2052454"/>
              <a:gd name="connsiteX1724" fmla="*/ 708455 w 1994496"/>
              <a:gd name="connsiteY1724" fmla="*/ 389952 h 2052454"/>
              <a:gd name="connsiteX1725" fmla="*/ 706663 w 1994496"/>
              <a:gd name="connsiteY1725" fmla="*/ 389952 h 2052454"/>
              <a:gd name="connsiteX1726" fmla="*/ 700168 w 1994496"/>
              <a:gd name="connsiteY1726" fmla="*/ 389952 h 2052454"/>
              <a:gd name="connsiteX1727" fmla="*/ 699496 w 1994496"/>
              <a:gd name="connsiteY1727" fmla="*/ 389952 h 2052454"/>
              <a:gd name="connsiteX1728" fmla="*/ 694120 w 1994496"/>
              <a:gd name="connsiteY1728" fmla="*/ 389952 h 2052454"/>
              <a:gd name="connsiteX1729" fmla="*/ 780596 w 1994496"/>
              <a:gd name="connsiteY1729" fmla="*/ 375612 h 2052454"/>
              <a:gd name="connsiteX1730" fmla="*/ 794931 w 1994496"/>
              <a:gd name="connsiteY1730" fmla="*/ 375612 h 2052454"/>
              <a:gd name="connsiteX1731" fmla="*/ 780596 w 1994496"/>
              <a:gd name="connsiteY1731" fmla="*/ 389952 h 2052454"/>
              <a:gd name="connsiteX1732" fmla="*/ 780596 w 1994496"/>
              <a:gd name="connsiteY1732" fmla="*/ 375612 h 2052454"/>
              <a:gd name="connsiteX1733" fmla="*/ 1850215 w 1994496"/>
              <a:gd name="connsiteY1733" fmla="*/ 361272 h 2052454"/>
              <a:gd name="connsiteX1734" fmla="*/ 1864551 w 1994496"/>
              <a:gd name="connsiteY1734" fmla="*/ 361272 h 2052454"/>
              <a:gd name="connsiteX1735" fmla="*/ 1850215 w 1994496"/>
              <a:gd name="connsiteY1735" fmla="*/ 375612 h 2052454"/>
              <a:gd name="connsiteX1736" fmla="*/ 1083955 w 1994496"/>
              <a:gd name="connsiteY1736" fmla="*/ 361272 h 2052454"/>
              <a:gd name="connsiteX1737" fmla="*/ 1083955 w 1994496"/>
              <a:gd name="connsiteY1737" fmla="*/ 375612 h 2052454"/>
              <a:gd name="connsiteX1738" fmla="*/ 1098753 w 1994496"/>
              <a:gd name="connsiteY1738" fmla="*/ 375612 h 2052454"/>
              <a:gd name="connsiteX1739" fmla="*/ 1098753 w 1994496"/>
              <a:gd name="connsiteY1739" fmla="*/ 361272 h 2052454"/>
              <a:gd name="connsiteX1740" fmla="*/ 1093204 w 1994496"/>
              <a:gd name="connsiteY1740" fmla="*/ 361272 h 2052454"/>
              <a:gd name="connsiteX1741" fmla="*/ 1092510 w 1994496"/>
              <a:gd name="connsiteY1741" fmla="*/ 361272 h 2052454"/>
              <a:gd name="connsiteX1742" fmla="*/ 737126 w 1994496"/>
              <a:gd name="connsiteY1742" fmla="*/ 361272 h 2052454"/>
              <a:gd name="connsiteX1743" fmla="*/ 737126 w 1994496"/>
              <a:gd name="connsiteY1743" fmla="*/ 375612 h 2052454"/>
              <a:gd name="connsiteX1744" fmla="*/ 737126 w 1994496"/>
              <a:gd name="connsiteY1744" fmla="*/ 389952 h 2052454"/>
              <a:gd name="connsiteX1745" fmla="*/ 738976 w 1994496"/>
              <a:gd name="connsiteY1745" fmla="*/ 389952 h 2052454"/>
              <a:gd name="connsiteX1746" fmla="*/ 742676 w 1994496"/>
              <a:gd name="connsiteY1746" fmla="*/ 389952 h 2052454"/>
              <a:gd name="connsiteX1747" fmla="*/ 743369 w 1994496"/>
              <a:gd name="connsiteY1747" fmla="*/ 389952 h 2052454"/>
              <a:gd name="connsiteX1748" fmla="*/ 751924 w 1994496"/>
              <a:gd name="connsiteY1748" fmla="*/ 389952 h 2052454"/>
              <a:gd name="connsiteX1749" fmla="*/ 751924 w 1994496"/>
              <a:gd name="connsiteY1749" fmla="*/ 404754 h 2052454"/>
              <a:gd name="connsiteX1750" fmla="*/ 766260 w 1994496"/>
              <a:gd name="connsiteY1750" fmla="*/ 404754 h 2052454"/>
              <a:gd name="connsiteX1751" fmla="*/ 766260 w 1994496"/>
              <a:gd name="connsiteY1751" fmla="*/ 419094 h 2052454"/>
              <a:gd name="connsiteX1752" fmla="*/ 766260 w 1994496"/>
              <a:gd name="connsiteY1752" fmla="*/ 433434 h 2052454"/>
              <a:gd name="connsiteX1753" fmla="*/ 766260 w 1994496"/>
              <a:gd name="connsiteY1753" fmla="*/ 447774 h 2052454"/>
              <a:gd name="connsiteX1754" fmla="*/ 777012 w 1994496"/>
              <a:gd name="connsiteY1754" fmla="*/ 447774 h 2052454"/>
              <a:gd name="connsiteX1755" fmla="*/ 780596 w 1994496"/>
              <a:gd name="connsiteY1755" fmla="*/ 447774 h 2052454"/>
              <a:gd name="connsiteX1756" fmla="*/ 780596 w 1994496"/>
              <a:gd name="connsiteY1756" fmla="*/ 433434 h 2052454"/>
              <a:gd name="connsiteX1757" fmla="*/ 766260 w 1994496"/>
              <a:gd name="connsiteY1757" fmla="*/ 433434 h 2052454"/>
              <a:gd name="connsiteX1758" fmla="*/ 780596 w 1994496"/>
              <a:gd name="connsiteY1758" fmla="*/ 419094 h 2052454"/>
              <a:gd name="connsiteX1759" fmla="*/ 766260 w 1994496"/>
              <a:gd name="connsiteY1759" fmla="*/ 419094 h 2052454"/>
              <a:gd name="connsiteX1760" fmla="*/ 766260 w 1994496"/>
              <a:gd name="connsiteY1760" fmla="*/ 404754 h 2052454"/>
              <a:gd name="connsiteX1761" fmla="*/ 751924 w 1994496"/>
              <a:gd name="connsiteY1761" fmla="*/ 389952 h 2052454"/>
              <a:gd name="connsiteX1762" fmla="*/ 751924 w 1994496"/>
              <a:gd name="connsiteY1762" fmla="*/ 388159 h 2052454"/>
              <a:gd name="connsiteX1763" fmla="*/ 751924 w 1994496"/>
              <a:gd name="connsiteY1763" fmla="*/ 384574 h 2052454"/>
              <a:gd name="connsiteX1764" fmla="*/ 751924 w 1994496"/>
              <a:gd name="connsiteY1764" fmla="*/ 383902 h 2052454"/>
              <a:gd name="connsiteX1765" fmla="*/ 751924 w 1994496"/>
              <a:gd name="connsiteY1765" fmla="*/ 375612 h 2052454"/>
              <a:gd name="connsiteX1766" fmla="*/ 751924 w 1994496"/>
              <a:gd name="connsiteY1766" fmla="*/ 361272 h 2052454"/>
              <a:gd name="connsiteX1767" fmla="*/ 607181 w 1994496"/>
              <a:gd name="connsiteY1767" fmla="*/ 346932 h 2052454"/>
              <a:gd name="connsiteX1768" fmla="*/ 592846 w 1994496"/>
              <a:gd name="connsiteY1768" fmla="*/ 361272 h 2052454"/>
              <a:gd name="connsiteX1769" fmla="*/ 607181 w 1994496"/>
              <a:gd name="connsiteY1769" fmla="*/ 361272 h 2052454"/>
              <a:gd name="connsiteX1770" fmla="*/ 592846 w 1994496"/>
              <a:gd name="connsiteY1770" fmla="*/ 375612 h 2052454"/>
              <a:gd name="connsiteX1771" fmla="*/ 594638 w 1994496"/>
              <a:gd name="connsiteY1771" fmla="*/ 375612 h 2052454"/>
              <a:gd name="connsiteX1772" fmla="*/ 607181 w 1994496"/>
              <a:gd name="connsiteY1772" fmla="*/ 375612 h 2052454"/>
              <a:gd name="connsiteX1773" fmla="*/ 592846 w 1994496"/>
              <a:gd name="connsiteY1773" fmla="*/ 389952 h 2052454"/>
              <a:gd name="connsiteX1774" fmla="*/ 607181 w 1994496"/>
              <a:gd name="connsiteY1774" fmla="*/ 389952 h 2052454"/>
              <a:gd name="connsiteX1775" fmla="*/ 621517 w 1994496"/>
              <a:gd name="connsiteY1775" fmla="*/ 389952 h 2052454"/>
              <a:gd name="connsiteX1776" fmla="*/ 621517 w 1994496"/>
              <a:gd name="connsiteY1776" fmla="*/ 404754 h 2052454"/>
              <a:gd name="connsiteX1777" fmla="*/ 613229 w 1994496"/>
              <a:gd name="connsiteY1777" fmla="*/ 404754 h 2052454"/>
              <a:gd name="connsiteX1778" fmla="*/ 607181 w 1994496"/>
              <a:gd name="connsiteY1778" fmla="*/ 404754 h 2052454"/>
              <a:gd name="connsiteX1779" fmla="*/ 607181 w 1994496"/>
              <a:gd name="connsiteY1779" fmla="*/ 419094 h 2052454"/>
              <a:gd name="connsiteX1780" fmla="*/ 621517 w 1994496"/>
              <a:gd name="connsiteY1780" fmla="*/ 433434 h 2052454"/>
              <a:gd name="connsiteX1781" fmla="*/ 619725 w 1994496"/>
              <a:gd name="connsiteY1781" fmla="*/ 433434 h 2052454"/>
              <a:gd name="connsiteX1782" fmla="*/ 610765 w 1994496"/>
              <a:gd name="connsiteY1782" fmla="*/ 433434 h 2052454"/>
              <a:gd name="connsiteX1783" fmla="*/ 608973 w 1994496"/>
              <a:gd name="connsiteY1783" fmla="*/ 433434 h 2052454"/>
              <a:gd name="connsiteX1784" fmla="*/ 607181 w 1994496"/>
              <a:gd name="connsiteY1784" fmla="*/ 433434 h 2052454"/>
              <a:gd name="connsiteX1785" fmla="*/ 607181 w 1994496"/>
              <a:gd name="connsiteY1785" fmla="*/ 447774 h 2052454"/>
              <a:gd name="connsiteX1786" fmla="*/ 621517 w 1994496"/>
              <a:gd name="connsiteY1786" fmla="*/ 447774 h 2052454"/>
              <a:gd name="connsiteX1787" fmla="*/ 621517 w 1994496"/>
              <a:gd name="connsiteY1787" fmla="*/ 449624 h 2052454"/>
              <a:gd name="connsiteX1788" fmla="*/ 621517 w 1994496"/>
              <a:gd name="connsiteY1788" fmla="*/ 462576 h 2052454"/>
              <a:gd name="connsiteX1789" fmla="*/ 621517 w 1994496"/>
              <a:gd name="connsiteY1789" fmla="*/ 476916 h 2052454"/>
              <a:gd name="connsiteX1790" fmla="*/ 636315 w 1994496"/>
              <a:gd name="connsiteY1790" fmla="*/ 462576 h 2052454"/>
              <a:gd name="connsiteX1791" fmla="*/ 636315 w 1994496"/>
              <a:gd name="connsiteY1791" fmla="*/ 476916 h 2052454"/>
              <a:gd name="connsiteX1792" fmla="*/ 636315 w 1994496"/>
              <a:gd name="connsiteY1792" fmla="*/ 491256 h 2052454"/>
              <a:gd name="connsiteX1793" fmla="*/ 638107 w 1994496"/>
              <a:gd name="connsiteY1793" fmla="*/ 491256 h 2052454"/>
              <a:gd name="connsiteX1794" fmla="*/ 650651 w 1994496"/>
              <a:gd name="connsiteY1794" fmla="*/ 491256 h 2052454"/>
              <a:gd name="connsiteX1795" fmla="*/ 636315 w 1994496"/>
              <a:gd name="connsiteY1795" fmla="*/ 505596 h 2052454"/>
              <a:gd name="connsiteX1796" fmla="*/ 638107 w 1994496"/>
              <a:gd name="connsiteY1796" fmla="*/ 505596 h 2052454"/>
              <a:gd name="connsiteX1797" fmla="*/ 650651 w 1994496"/>
              <a:gd name="connsiteY1797" fmla="*/ 505596 h 2052454"/>
              <a:gd name="connsiteX1798" fmla="*/ 650651 w 1994496"/>
              <a:gd name="connsiteY1798" fmla="*/ 519936 h 2052454"/>
              <a:gd name="connsiteX1799" fmla="*/ 650651 w 1994496"/>
              <a:gd name="connsiteY1799" fmla="*/ 534739 h 2052454"/>
              <a:gd name="connsiteX1800" fmla="*/ 664986 w 1994496"/>
              <a:gd name="connsiteY1800" fmla="*/ 534739 h 2052454"/>
              <a:gd name="connsiteX1801" fmla="*/ 664986 w 1994496"/>
              <a:gd name="connsiteY1801" fmla="*/ 549078 h 2052454"/>
              <a:gd name="connsiteX1802" fmla="*/ 664986 w 1994496"/>
              <a:gd name="connsiteY1802" fmla="*/ 563418 h 2052454"/>
              <a:gd name="connsiteX1803" fmla="*/ 664986 w 1994496"/>
              <a:gd name="connsiteY1803" fmla="*/ 578221 h 2052454"/>
              <a:gd name="connsiteX1804" fmla="*/ 675738 w 1994496"/>
              <a:gd name="connsiteY1804" fmla="*/ 578221 h 2052454"/>
              <a:gd name="connsiteX1805" fmla="*/ 679322 w 1994496"/>
              <a:gd name="connsiteY1805" fmla="*/ 578221 h 2052454"/>
              <a:gd name="connsiteX1806" fmla="*/ 681171 w 1994496"/>
              <a:gd name="connsiteY1806" fmla="*/ 578221 h 2052454"/>
              <a:gd name="connsiteX1807" fmla="*/ 684871 w 1994496"/>
              <a:gd name="connsiteY1807" fmla="*/ 578221 h 2052454"/>
              <a:gd name="connsiteX1808" fmla="*/ 685565 w 1994496"/>
              <a:gd name="connsiteY1808" fmla="*/ 578221 h 2052454"/>
              <a:gd name="connsiteX1809" fmla="*/ 694120 w 1994496"/>
              <a:gd name="connsiteY1809" fmla="*/ 578221 h 2052454"/>
              <a:gd name="connsiteX1810" fmla="*/ 679322 w 1994496"/>
              <a:gd name="connsiteY1810" fmla="*/ 592561 h 2052454"/>
              <a:gd name="connsiteX1811" fmla="*/ 694120 w 1994496"/>
              <a:gd name="connsiteY1811" fmla="*/ 592561 h 2052454"/>
              <a:gd name="connsiteX1812" fmla="*/ 694120 w 1994496"/>
              <a:gd name="connsiteY1812" fmla="*/ 606901 h 2052454"/>
              <a:gd name="connsiteX1813" fmla="*/ 708455 w 1994496"/>
              <a:gd name="connsiteY1813" fmla="*/ 606901 h 2052454"/>
              <a:gd name="connsiteX1814" fmla="*/ 708455 w 1994496"/>
              <a:gd name="connsiteY1814" fmla="*/ 621240 h 2052454"/>
              <a:gd name="connsiteX1815" fmla="*/ 710247 w 1994496"/>
              <a:gd name="connsiteY1815" fmla="*/ 621240 h 2052454"/>
              <a:gd name="connsiteX1816" fmla="*/ 720999 w 1994496"/>
              <a:gd name="connsiteY1816" fmla="*/ 621240 h 2052454"/>
              <a:gd name="connsiteX1817" fmla="*/ 722791 w 1994496"/>
              <a:gd name="connsiteY1817" fmla="*/ 621240 h 2052454"/>
              <a:gd name="connsiteX1818" fmla="*/ 724583 w 1994496"/>
              <a:gd name="connsiteY1818" fmla="*/ 621240 h 2052454"/>
              <a:gd name="connsiteX1819" fmla="*/ 737126 w 1994496"/>
              <a:gd name="connsiteY1819" fmla="*/ 621240 h 2052454"/>
              <a:gd name="connsiteX1820" fmla="*/ 737126 w 1994496"/>
              <a:gd name="connsiteY1820" fmla="*/ 619448 h 2052454"/>
              <a:gd name="connsiteX1821" fmla="*/ 737126 w 1994496"/>
              <a:gd name="connsiteY1821" fmla="*/ 612950 h 2052454"/>
              <a:gd name="connsiteX1822" fmla="*/ 737126 w 1994496"/>
              <a:gd name="connsiteY1822" fmla="*/ 606901 h 2052454"/>
              <a:gd name="connsiteX1823" fmla="*/ 722791 w 1994496"/>
              <a:gd name="connsiteY1823" fmla="*/ 606901 h 2052454"/>
              <a:gd name="connsiteX1824" fmla="*/ 722791 w 1994496"/>
              <a:gd name="connsiteY1824" fmla="*/ 592561 h 2052454"/>
              <a:gd name="connsiteX1825" fmla="*/ 722791 w 1994496"/>
              <a:gd name="connsiteY1825" fmla="*/ 578221 h 2052454"/>
              <a:gd name="connsiteX1826" fmla="*/ 708455 w 1994496"/>
              <a:gd name="connsiteY1826" fmla="*/ 578221 h 2052454"/>
              <a:gd name="connsiteX1827" fmla="*/ 694120 w 1994496"/>
              <a:gd name="connsiteY1827" fmla="*/ 578221 h 2052454"/>
              <a:gd name="connsiteX1828" fmla="*/ 708455 w 1994496"/>
              <a:gd name="connsiteY1828" fmla="*/ 563418 h 2052454"/>
              <a:gd name="connsiteX1829" fmla="*/ 707776 w 1994496"/>
              <a:gd name="connsiteY1829" fmla="*/ 563418 h 2052454"/>
              <a:gd name="connsiteX1830" fmla="*/ 703022 w 1994496"/>
              <a:gd name="connsiteY1830" fmla="*/ 563418 h 2052454"/>
              <a:gd name="connsiteX1831" fmla="*/ 695912 w 1994496"/>
              <a:gd name="connsiteY1831" fmla="*/ 563418 h 2052454"/>
              <a:gd name="connsiteX1832" fmla="*/ 694120 w 1994496"/>
              <a:gd name="connsiteY1832" fmla="*/ 563418 h 2052454"/>
              <a:gd name="connsiteX1833" fmla="*/ 694120 w 1994496"/>
              <a:gd name="connsiteY1833" fmla="*/ 549078 h 2052454"/>
              <a:gd name="connsiteX1834" fmla="*/ 694120 w 1994496"/>
              <a:gd name="connsiteY1834" fmla="*/ 534739 h 2052454"/>
              <a:gd name="connsiteX1835" fmla="*/ 679322 w 1994496"/>
              <a:gd name="connsiteY1835" fmla="*/ 534739 h 2052454"/>
              <a:gd name="connsiteX1836" fmla="*/ 679322 w 1994496"/>
              <a:gd name="connsiteY1836" fmla="*/ 519936 h 2052454"/>
              <a:gd name="connsiteX1837" fmla="*/ 664986 w 1994496"/>
              <a:gd name="connsiteY1837" fmla="*/ 519936 h 2052454"/>
              <a:gd name="connsiteX1838" fmla="*/ 664986 w 1994496"/>
              <a:gd name="connsiteY1838" fmla="*/ 513662 h 2052454"/>
              <a:gd name="connsiteX1839" fmla="*/ 664986 w 1994496"/>
              <a:gd name="connsiteY1839" fmla="*/ 512766 h 2052454"/>
              <a:gd name="connsiteX1840" fmla="*/ 664986 w 1994496"/>
              <a:gd name="connsiteY1840" fmla="*/ 505596 h 2052454"/>
              <a:gd name="connsiteX1841" fmla="*/ 664986 w 1994496"/>
              <a:gd name="connsiteY1841" fmla="*/ 491256 h 2052454"/>
              <a:gd name="connsiteX1842" fmla="*/ 679322 w 1994496"/>
              <a:gd name="connsiteY1842" fmla="*/ 476916 h 2052454"/>
              <a:gd name="connsiteX1843" fmla="*/ 671034 w 1994496"/>
              <a:gd name="connsiteY1843" fmla="*/ 476916 h 2052454"/>
              <a:gd name="connsiteX1844" fmla="*/ 670362 w 1994496"/>
              <a:gd name="connsiteY1844" fmla="*/ 476916 h 2052454"/>
              <a:gd name="connsiteX1845" fmla="*/ 664986 w 1994496"/>
              <a:gd name="connsiteY1845" fmla="*/ 476916 h 2052454"/>
              <a:gd name="connsiteX1846" fmla="*/ 650651 w 1994496"/>
              <a:gd name="connsiteY1846" fmla="*/ 476916 h 2052454"/>
              <a:gd name="connsiteX1847" fmla="*/ 650651 w 1994496"/>
              <a:gd name="connsiteY1847" fmla="*/ 462576 h 2052454"/>
              <a:gd name="connsiteX1848" fmla="*/ 636315 w 1994496"/>
              <a:gd name="connsiteY1848" fmla="*/ 462576 h 2052454"/>
              <a:gd name="connsiteX1849" fmla="*/ 636315 w 1994496"/>
              <a:gd name="connsiteY1849" fmla="*/ 447774 h 2052454"/>
              <a:gd name="connsiteX1850" fmla="*/ 650651 w 1994496"/>
              <a:gd name="connsiteY1850" fmla="*/ 447774 h 2052454"/>
              <a:gd name="connsiteX1851" fmla="*/ 650651 w 1994496"/>
              <a:gd name="connsiteY1851" fmla="*/ 433434 h 2052454"/>
              <a:gd name="connsiteX1852" fmla="*/ 636315 w 1994496"/>
              <a:gd name="connsiteY1852" fmla="*/ 447774 h 2052454"/>
              <a:gd name="connsiteX1853" fmla="*/ 636315 w 1994496"/>
              <a:gd name="connsiteY1853" fmla="*/ 433434 h 2052454"/>
              <a:gd name="connsiteX1854" fmla="*/ 636315 w 1994496"/>
              <a:gd name="connsiteY1854" fmla="*/ 419094 h 2052454"/>
              <a:gd name="connsiteX1855" fmla="*/ 636315 w 1994496"/>
              <a:gd name="connsiteY1855" fmla="*/ 404754 h 2052454"/>
              <a:gd name="connsiteX1856" fmla="*/ 634465 w 1994496"/>
              <a:gd name="connsiteY1856" fmla="*/ 404754 h 2052454"/>
              <a:gd name="connsiteX1857" fmla="*/ 632615 w 1994496"/>
              <a:gd name="connsiteY1857" fmla="*/ 404754 h 2052454"/>
              <a:gd name="connsiteX1858" fmla="*/ 627760 w 1994496"/>
              <a:gd name="connsiteY1858" fmla="*/ 404754 h 2052454"/>
              <a:gd name="connsiteX1859" fmla="*/ 621517 w 1994496"/>
              <a:gd name="connsiteY1859" fmla="*/ 404754 h 2052454"/>
              <a:gd name="connsiteX1860" fmla="*/ 621517 w 1994496"/>
              <a:gd name="connsiteY1860" fmla="*/ 389952 h 2052454"/>
              <a:gd name="connsiteX1861" fmla="*/ 621517 w 1994496"/>
              <a:gd name="connsiteY1861" fmla="*/ 375612 h 2052454"/>
              <a:gd name="connsiteX1862" fmla="*/ 607181 w 1994496"/>
              <a:gd name="connsiteY1862" fmla="*/ 375612 h 2052454"/>
              <a:gd name="connsiteX1863" fmla="*/ 607181 w 1994496"/>
              <a:gd name="connsiteY1863" fmla="*/ 361272 h 2052454"/>
              <a:gd name="connsiteX1864" fmla="*/ 607181 w 1994496"/>
              <a:gd name="connsiteY1864" fmla="*/ 346932 h 2052454"/>
              <a:gd name="connsiteX1865" fmla="*/ 722791 w 1994496"/>
              <a:gd name="connsiteY1865" fmla="*/ 332130 h 2052454"/>
              <a:gd name="connsiteX1866" fmla="*/ 722791 w 1994496"/>
              <a:gd name="connsiteY1866" fmla="*/ 346932 h 2052454"/>
              <a:gd name="connsiteX1867" fmla="*/ 724583 w 1994496"/>
              <a:gd name="connsiteY1867" fmla="*/ 346932 h 2052454"/>
              <a:gd name="connsiteX1868" fmla="*/ 737126 w 1994496"/>
              <a:gd name="connsiteY1868" fmla="*/ 346932 h 2052454"/>
              <a:gd name="connsiteX1869" fmla="*/ 737126 w 1994496"/>
              <a:gd name="connsiteY1869" fmla="*/ 332130 h 2052454"/>
              <a:gd name="connsiteX1870" fmla="*/ 735335 w 1994496"/>
              <a:gd name="connsiteY1870" fmla="*/ 332130 h 2052454"/>
              <a:gd name="connsiteX1871" fmla="*/ 724583 w 1994496"/>
              <a:gd name="connsiteY1871" fmla="*/ 332130 h 2052454"/>
              <a:gd name="connsiteX1872" fmla="*/ 722791 w 1994496"/>
              <a:gd name="connsiteY1872" fmla="*/ 332130 h 2052454"/>
              <a:gd name="connsiteX1873" fmla="*/ 592846 w 1994496"/>
              <a:gd name="connsiteY1873" fmla="*/ 317790 h 2052454"/>
              <a:gd name="connsiteX1874" fmla="*/ 578510 w 1994496"/>
              <a:gd name="connsiteY1874" fmla="*/ 332130 h 2052454"/>
              <a:gd name="connsiteX1875" fmla="*/ 592846 w 1994496"/>
              <a:gd name="connsiteY1875" fmla="*/ 332130 h 2052454"/>
              <a:gd name="connsiteX1876" fmla="*/ 260353 w 1994496"/>
              <a:gd name="connsiteY1876" fmla="*/ 317790 h 2052454"/>
              <a:gd name="connsiteX1877" fmla="*/ 260353 w 1994496"/>
              <a:gd name="connsiteY1877" fmla="*/ 332130 h 2052454"/>
              <a:gd name="connsiteX1878" fmla="*/ 260353 w 1994496"/>
              <a:gd name="connsiteY1878" fmla="*/ 317790 h 2052454"/>
              <a:gd name="connsiteX1879" fmla="*/ 1416448 w 1994496"/>
              <a:gd name="connsiteY1879" fmla="*/ 303450 h 2052454"/>
              <a:gd name="connsiteX1880" fmla="*/ 1430784 w 1994496"/>
              <a:gd name="connsiteY1880" fmla="*/ 317790 h 2052454"/>
              <a:gd name="connsiteX1881" fmla="*/ 1416448 w 1994496"/>
              <a:gd name="connsiteY1881" fmla="*/ 303450 h 2052454"/>
              <a:gd name="connsiteX1882" fmla="*/ 1040948 w 1994496"/>
              <a:gd name="connsiteY1882" fmla="*/ 303450 h 2052454"/>
              <a:gd name="connsiteX1883" fmla="*/ 1040948 w 1994496"/>
              <a:gd name="connsiteY1883" fmla="*/ 317790 h 2052454"/>
              <a:gd name="connsiteX1884" fmla="*/ 1040948 w 1994496"/>
              <a:gd name="connsiteY1884" fmla="*/ 332130 h 2052454"/>
              <a:gd name="connsiteX1885" fmla="*/ 1026150 w 1994496"/>
              <a:gd name="connsiteY1885" fmla="*/ 332130 h 2052454"/>
              <a:gd name="connsiteX1886" fmla="*/ 1026150 w 1994496"/>
              <a:gd name="connsiteY1886" fmla="*/ 317790 h 2052454"/>
              <a:gd name="connsiteX1887" fmla="*/ 1040948 w 1994496"/>
              <a:gd name="connsiteY1887" fmla="*/ 303450 h 2052454"/>
              <a:gd name="connsiteX1888" fmla="*/ 650875 w 1994496"/>
              <a:gd name="connsiteY1888" fmla="*/ 297400 h 2052454"/>
              <a:gd name="connsiteX1889" fmla="*/ 650651 w 1994496"/>
              <a:gd name="connsiteY1889" fmla="*/ 303450 h 2052454"/>
              <a:gd name="connsiteX1890" fmla="*/ 664986 w 1994496"/>
              <a:gd name="connsiteY1890" fmla="*/ 303450 h 2052454"/>
              <a:gd name="connsiteX1891" fmla="*/ 650875 w 1994496"/>
              <a:gd name="connsiteY1891" fmla="*/ 297400 h 2052454"/>
              <a:gd name="connsiteX1892" fmla="*/ 1185229 w 1994496"/>
              <a:gd name="connsiteY1892" fmla="*/ 289110 h 2052454"/>
              <a:gd name="connsiteX1893" fmla="*/ 1185229 w 1994496"/>
              <a:gd name="connsiteY1893" fmla="*/ 303450 h 2052454"/>
              <a:gd name="connsiteX1894" fmla="*/ 1199565 w 1994496"/>
              <a:gd name="connsiteY1894" fmla="*/ 303450 h 2052454"/>
              <a:gd name="connsiteX1895" fmla="*/ 1199565 w 1994496"/>
              <a:gd name="connsiteY1895" fmla="*/ 289110 h 2052454"/>
              <a:gd name="connsiteX1896" fmla="*/ 1069619 w 1994496"/>
              <a:gd name="connsiteY1896" fmla="*/ 289110 h 2052454"/>
              <a:gd name="connsiteX1897" fmla="*/ 1069619 w 1994496"/>
              <a:gd name="connsiteY1897" fmla="*/ 303450 h 2052454"/>
              <a:gd name="connsiteX1898" fmla="*/ 1077907 w 1994496"/>
              <a:gd name="connsiteY1898" fmla="*/ 303450 h 2052454"/>
              <a:gd name="connsiteX1899" fmla="*/ 1078579 w 1994496"/>
              <a:gd name="connsiteY1899" fmla="*/ 303450 h 2052454"/>
              <a:gd name="connsiteX1900" fmla="*/ 1083955 w 1994496"/>
              <a:gd name="connsiteY1900" fmla="*/ 303450 h 2052454"/>
              <a:gd name="connsiteX1901" fmla="*/ 1098753 w 1994496"/>
              <a:gd name="connsiteY1901" fmla="*/ 303450 h 2052454"/>
              <a:gd name="connsiteX1902" fmla="*/ 1098753 w 1994496"/>
              <a:gd name="connsiteY1902" fmla="*/ 317790 h 2052454"/>
              <a:gd name="connsiteX1903" fmla="*/ 1083955 w 1994496"/>
              <a:gd name="connsiteY1903" fmla="*/ 317790 h 2052454"/>
              <a:gd name="connsiteX1904" fmla="*/ 1069619 w 1994496"/>
              <a:gd name="connsiteY1904" fmla="*/ 332130 h 2052454"/>
              <a:gd name="connsiteX1905" fmla="*/ 1083955 w 1994496"/>
              <a:gd name="connsiteY1905" fmla="*/ 332130 h 2052454"/>
              <a:gd name="connsiteX1906" fmla="*/ 1098753 w 1994496"/>
              <a:gd name="connsiteY1906" fmla="*/ 332130 h 2052454"/>
              <a:gd name="connsiteX1907" fmla="*/ 1098753 w 1994496"/>
              <a:gd name="connsiteY1907" fmla="*/ 317790 h 2052454"/>
              <a:gd name="connsiteX1908" fmla="*/ 1113089 w 1994496"/>
              <a:gd name="connsiteY1908" fmla="*/ 317790 h 2052454"/>
              <a:gd name="connsiteX1909" fmla="*/ 1098753 w 1994496"/>
              <a:gd name="connsiteY1909" fmla="*/ 303450 h 2052454"/>
              <a:gd name="connsiteX1910" fmla="*/ 1083955 w 1994496"/>
              <a:gd name="connsiteY1910" fmla="*/ 289110 h 2052454"/>
              <a:gd name="connsiteX1911" fmla="*/ 1082163 w 1994496"/>
              <a:gd name="connsiteY1911" fmla="*/ 289110 h 2052454"/>
              <a:gd name="connsiteX1912" fmla="*/ 1075667 w 1994496"/>
              <a:gd name="connsiteY1912" fmla="*/ 289110 h 2052454"/>
              <a:gd name="connsiteX1913" fmla="*/ 1069619 w 1994496"/>
              <a:gd name="connsiteY1913" fmla="*/ 289110 h 2052454"/>
              <a:gd name="connsiteX1914" fmla="*/ 708455 w 1994496"/>
              <a:gd name="connsiteY1914" fmla="*/ 289110 h 2052454"/>
              <a:gd name="connsiteX1915" fmla="*/ 708455 w 1994496"/>
              <a:gd name="connsiteY1915" fmla="*/ 303450 h 2052454"/>
              <a:gd name="connsiteX1916" fmla="*/ 710247 w 1994496"/>
              <a:gd name="connsiteY1916" fmla="*/ 303450 h 2052454"/>
              <a:gd name="connsiteX1917" fmla="*/ 719207 w 1994496"/>
              <a:gd name="connsiteY1917" fmla="*/ 303450 h 2052454"/>
              <a:gd name="connsiteX1918" fmla="*/ 720999 w 1994496"/>
              <a:gd name="connsiteY1918" fmla="*/ 303450 h 2052454"/>
              <a:gd name="connsiteX1919" fmla="*/ 722791 w 1994496"/>
              <a:gd name="connsiteY1919" fmla="*/ 303450 h 2052454"/>
              <a:gd name="connsiteX1920" fmla="*/ 722791 w 1994496"/>
              <a:gd name="connsiteY1920" fmla="*/ 289110 h 2052454"/>
              <a:gd name="connsiteX1921" fmla="*/ 246017 w 1994496"/>
              <a:gd name="connsiteY1921" fmla="*/ 289110 h 2052454"/>
              <a:gd name="connsiteX1922" fmla="*/ 246017 w 1994496"/>
              <a:gd name="connsiteY1922" fmla="*/ 303450 h 2052454"/>
              <a:gd name="connsiteX1923" fmla="*/ 254305 w 1994496"/>
              <a:gd name="connsiteY1923" fmla="*/ 303450 h 2052454"/>
              <a:gd name="connsiteX1924" fmla="*/ 254977 w 1994496"/>
              <a:gd name="connsiteY1924" fmla="*/ 303450 h 2052454"/>
              <a:gd name="connsiteX1925" fmla="*/ 260353 w 1994496"/>
              <a:gd name="connsiteY1925" fmla="*/ 303450 h 2052454"/>
              <a:gd name="connsiteX1926" fmla="*/ 260353 w 1994496"/>
              <a:gd name="connsiteY1926" fmla="*/ 289110 h 2052454"/>
              <a:gd name="connsiteX1927" fmla="*/ 258561 w 1994496"/>
              <a:gd name="connsiteY1927" fmla="*/ 289110 h 2052454"/>
              <a:gd name="connsiteX1928" fmla="*/ 246017 w 1994496"/>
              <a:gd name="connsiteY1928" fmla="*/ 289110 h 2052454"/>
              <a:gd name="connsiteX1929" fmla="*/ 1719808 w 1994496"/>
              <a:gd name="connsiteY1929" fmla="*/ 274308 h 2052454"/>
              <a:gd name="connsiteX1930" fmla="*/ 1719808 w 1994496"/>
              <a:gd name="connsiteY1930" fmla="*/ 276158 h 2052454"/>
              <a:gd name="connsiteX1931" fmla="*/ 1719808 w 1994496"/>
              <a:gd name="connsiteY1931" fmla="*/ 282865 h 2052454"/>
              <a:gd name="connsiteX1932" fmla="*/ 1719808 w 1994496"/>
              <a:gd name="connsiteY1932" fmla="*/ 289110 h 2052454"/>
              <a:gd name="connsiteX1933" fmla="*/ 1734606 w 1994496"/>
              <a:gd name="connsiteY1933" fmla="*/ 289110 h 2052454"/>
              <a:gd name="connsiteX1934" fmla="*/ 1734606 w 1994496"/>
              <a:gd name="connsiteY1934" fmla="*/ 274308 h 2052454"/>
              <a:gd name="connsiteX1935" fmla="*/ 1372979 w 1994496"/>
              <a:gd name="connsiteY1935" fmla="*/ 274308 h 2052454"/>
              <a:gd name="connsiteX1936" fmla="*/ 1372979 w 1994496"/>
              <a:gd name="connsiteY1936" fmla="*/ 289110 h 2052454"/>
              <a:gd name="connsiteX1937" fmla="*/ 1372979 w 1994496"/>
              <a:gd name="connsiteY1937" fmla="*/ 303450 h 2052454"/>
              <a:gd name="connsiteX1938" fmla="*/ 1387777 w 1994496"/>
              <a:gd name="connsiteY1938" fmla="*/ 303450 h 2052454"/>
              <a:gd name="connsiteX1939" fmla="*/ 1372979 w 1994496"/>
              <a:gd name="connsiteY1939" fmla="*/ 289110 h 2052454"/>
              <a:gd name="connsiteX1940" fmla="*/ 1378528 w 1994496"/>
              <a:gd name="connsiteY1940" fmla="*/ 289110 h 2052454"/>
              <a:gd name="connsiteX1941" fmla="*/ 1379222 w 1994496"/>
              <a:gd name="connsiteY1941" fmla="*/ 289110 h 2052454"/>
              <a:gd name="connsiteX1942" fmla="*/ 1387777 w 1994496"/>
              <a:gd name="connsiteY1942" fmla="*/ 289110 h 2052454"/>
              <a:gd name="connsiteX1943" fmla="*/ 1387777 w 1994496"/>
              <a:gd name="connsiteY1943" fmla="*/ 274308 h 2052454"/>
              <a:gd name="connsiteX1944" fmla="*/ 1372979 w 1994496"/>
              <a:gd name="connsiteY1944" fmla="*/ 274308 h 2052454"/>
              <a:gd name="connsiteX1945" fmla="*/ 1243034 w 1994496"/>
              <a:gd name="connsiteY1945" fmla="*/ 274308 h 2052454"/>
              <a:gd name="connsiteX1946" fmla="*/ 1243034 w 1994496"/>
              <a:gd name="connsiteY1946" fmla="*/ 289110 h 2052454"/>
              <a:gd name="connsiteX1947" fmla="*/ 1251321 w 1994496"/>
              <a:gd name="connsiteY1947" fmla="*/ 289110 h 2052454"/>
              <a:gd name="connsiteX1948" fmla="*/ 1251993 w 1994496"/>
              <a:gd name="connsiteY1948" fmla="*/ 289110 h 2052454"/>
              <a:gd name="connsiteX1949" fmla="*/ 1255577 w 1994496"/>
              <a:gd name="connsiteY1949" fmla="*/ 289110 h 2052454"/>
              <a:gd name="connsiteX1950" fmla="*/ 1257369 w 1994496"/>
              <a:gd name="connsiteY1950" fmla="*/ 289110 h 2052454"/>
              <a:gd name="connsiteX1951" fmla="*/ 1257369 w 1994496"/>
              <a:gd name="connsiteY1951" fmla="*/ 274308 h 2052454"/>
              <a:gd name="connsiteX1952" fmla="*/ 1255577 w 1994496"/>
              <a:gd name="connsiteY1952" fmla="*/ 274308 h 2052454"/>
              <a:gd name="connsiteX1953" fmla="*/ 1249082 w 1994496"/>
              <a:gd name="connsiteY1953" fmla="*/ 274308 h 2052454"/>
              <a:gd name="connsiteX1954" fmla="*/ 1243034 w 1994496"/>
              <a:gd name="connsiteY1954" fmla="*/ 274308 h 2052454"/>
              <a:gd name="connsiteX1955" fmla="*/ 1416448 w 1994496"/>
              <a:gd name="connsiteY1955" fmla="*/ 259968 h 2052454"/>
              <a:gd name="connsiteX1956" fmla="*/ 1402113 w 1994496"/>
              <a:gd name="connsiteY1956" fmla="*/ 274308 h 2052454"/>
              <a:gd name="connsiteX1957" fmla="*/ 1402113 w 1994496"/>
              <a:gd name="connsiteY1957" fmla="*/ 289110 h 2052454"/>
              <a:gd name="connsiteX1958" fmla="*/ 1416448 w 1994496"/>
              <a:gd name="connsiteY1958" fmla="*/ 274308 h 2052454"/>
              <a:gd name="connsiteX1959" fmla="*/ 708455 w 1994496"/>
              <a:gd name="connsiteY1959" fmla="*/ 259968 h 2052454"/>
              <a:gd name="connsiteX1960" fmla="*/ 708455 w 1994496"/>
              <a:gd name="connsiteY1960" fmla="*/ 274308 h 2052454"/>
              <a:gd name="connsiteX1961" fmla="*/ 722791 w 1994496"/>
              <a:gd name="connsiteY1961" fmla="*/ 259968 h 2052454"/>
              <a:gd name="connsiteX1962" fmla="*/ 717415 w 1994496"/>
              <a:gd name="connsiteY1962" fmla="*/ 259968 h 2052454"/>
              <a:gd name="connsiteX1963" fmla="*/ 716743 w 1994496"/>
              <a:gd name="connsiteY1963" fmla="*/ 259968 h 2052454"/>
              <a:gd name="connsiteX1964" fmla="*/ 202548 w 1994496"/>
              <a:gd name="connsiteY1964" fmla="*/ 259968 h 2052454"/>
              <a:gd name="connsiteX1965" fmla="*/ 216884 w 1994496"/>
              <a:gd name="connsiteY1965" fmla="*/ 259968 h 2052454"/>
              <a:gd name="connsiteX1966" fmla="*/ 231682 w 1994496"/>
              <a:gd name="connsiteY1966" fmla="*/ 259968 h 2052454"/>
              <a:gd name="connsiteX1967" fmla="*/ 231682 w 1994496"/>
              <a:gd name="connsiteY1967" fmla="*/ 266017 h 2052454"/>
              <a:gd name="connsiteX1968" fmla="*/ 231682 w 1994496"/>
              <a:gd name="connsiteY1968" fmla="*/ 274308 h 2052454"/>
              <a:gd name="connsiteX1969" fmla="*/ 231682 w 1994496"/>
              <a:gd name="connsiteY1969" fmla="*/ 289110 h 2052454"/>
              <a:gd name="connsiteX1970" fmla="*/ 216884 w 1994496"/>
              <a:gd name="connsiteY1970" fmla="*/ 289110 h 2052454"/>
              <a:gd name="connsiteX1971" fmla="*/ 216884 w 1994496"/>
              <a:gd name="connsiteY1971" fmla="*/ 274308 h 2052454"/>
              <a:gd name="connsiteX1972" fmla="*/ 216884 w 1994496"/>
              <a:gd name="connsiteY1972" fmla="*/ 289110 h 2052454"/>
              <a:gd name="connsiteX1973" fmla="*/ 202548 w 1994496"/>
              <a:gd name="connsiteY1973" fmla="*/ 303450 h 2052454"/>
              <a:gd name="connsiteX1974" fmla="*/ 188212 w 1994496"/>
              <a:gd name="connsiteY1974" fmla="*/ 303450 h 2052454"/>
              <a:gd name="connsiteX1975" fmla="*/ 202548 w 1994496"/>
              <a:gd name="connsiteY1975" fmla="*/ 289110 h 2052454"/>
              <a:gd name="connsiteX1976" fmla="*/ 202548 w 1994496"/>
              <a:gd name="connsiteY1976" fmla="*/ 283559 h 2052454"/>
              <a:gd name="connsiteX1977" fmla="*/ 202548 w 1994496"/>
              <a:gd name="connsiteY1977" fmla="*/ 282865 h 2052454"/>
              <a:gd name="connsiteX1978" fmla="*/ 202548 w 1994496"/>
              <a:gd name="connsiteY1978" fmla="*/ 274308 h 2052454"/>
              <a:gd name="connsiteX1979" fmla="*/ 202548 w 1994496"/>
              <a:gd name="connsiteY1979" fmla="*/ 259968 h 2052454"/>
              <a:gd name="connsiteX1980" fmla="*/ 571111 w 1994496"/>
              <a:gd name="connsiteY1980" fmla="*/ 249213 h 2052454"/>
              <a:gd name="connsiteX1981" fmla="*/ 563712 w 1994496"/>
              <a:gd name="connsiteY1981" fmla="*/ 259968 h 2052454"/>
              <a:gd name="connsiteX1982" fmla="*/ 578510 w 1994496"/>
              <a:gd name="connsiteY1982" fmla="*/ 274308 h 2052454"/>
              <a:gd name="connsiteX1983" fmla="*/ 586798 w 1994496"/>
              <a:gd name="connsiteY1983" fmla="*/ 274308 h 2052454"/>
              <a:gd name="connsiteX1984" fmla="*/ 592846 w 1994496"/>
              <a:gd name="connsiteY1984" fmla="*/ 274308 h 2052454"/>
              <a:gd name="connsiteX1985" fmla="*/ 592846 w 1994496"/>
              <a:gd name="connsiteY1985" fmla="*/ 259968 h 2052454"/>
              <a:gd name="connsiteX1986" fmla="*/ 578510 w 1994496"/>
              <a:gd name="connsiteY1986" fmla="*/ 259968 h 2052454"/>
              <a:gd name="connsiteX1987" fmla="*/ 571111 w 1994496"/>
              <a:gd name="connsiteY1987" fmla="*/ 249213 h 2052454"/>
              <a:gd name="connsiteX1988" fmla="*/ 1734606 w 1994496"/>
              <a:gd name="connsiteY1988" fmla="*/ 245628 h 2052454"/>
              <a:gd name="connsiteX1989" fmla="*/ 1748941 w 1994496"/>
              <a:gd name="connsiteY1989" fmla="*/ 259968 h 2052454"/>
              <a:gd name="connsiteX1990" fmla="*/ 1748941 w 1994496"/>
              <a:gd name="connsiteY1990" fmla="*/ 245628 h 2052454"/>
              <a:gd name="connsiteX1991" fmla="*/ 1734606 w 1994496"/>
              <a:gd name="connsiteY1991" fmla="*/ 245628 h 2052454"/>
              <a:gd name="connsiteX1992" fmla="*/ 1243034 w 1994496"/>
              <a:gd name="connsiteY1992" fmla="*/ 245628 h 2052454"/>
              <a:gd name="connsiteX1993" fmla="*/ 1228698 w 1994496"/>
              <a:gd name="connsiteY1993" fmla="*/ 259968 h 2052454"/>
              <a:gd name="connsiteX1994" fmla="*/ 1236986 w 1994496"/>
              <a:gd name="connsiteY1994" fmla="*/ 259968 h 2052454"/>
              <a:gd name="connsiteX1995" fmla="*/ 1237658 w 1994496"/>
              <a:gd name="connsiteY1995" fmla="*/ 259968 h 2052454"/>
              <a:gd name="connsiteX1996" fmla="*/ 1243034 w 1994496"/>
              <a:gd name="connsiteY1996" fmla="*/ 259968 h 2052454"/>
              <a:gd name="connsiteX1997" fmla="*/ 1083955 w 1994496"/>
              <a:gd name="connsiteY1997" fmla="*/ 245628 h 2052454"/>
              <a:gd name="connsiteX1998" fmla="*/ 1069619 w 1994496"/>
              <a:gd name="connsiteY1998" fmla="*/ 259968 h 2052454"/>
              <a:gd name="connsiteX1999" fmla="*/ 1077907 w 1994496"/>
              <a:gd name="connsiteY1999" fmla="*/ 259968 h 2052454"/>
              <a:gd name="connsiteX2000" fmla="*/ 1078579 w 1994496"/>
              <a:gd name="connsiteY2000" fmla="*/ 259968 h 2052454"/>
              <a:gd name="connsiteX2001" fmla="*/ 1080371 w 1994496"/>
              <a:gd name="connsiteY2001" fmla="*/ 259968 h 2052454"/>
              <a:gd name="connsiteX2002" fmla="*/ 1083955 w 1994496"/>
              <a:gd name="connsiteY2002" fmla="*/ 259968 h 2052454"/>
              <a:gd name="connsiteX2003" fmla="*/ 1098753 w 1994496"/>
              <a:gd name="connsiteY2003" fmla="*/ 259968 h 2052454"/>
              <a:gd name="connsiteX2004" fmla="*/ 1098753 w 1994496"/>
              <a:gd name="connsiteY2004" fmla="*/ 245628 h 2052454"/>
              <a:gd name="connsiteX2005" fmla="*/ 535041 w 1994496"/>
              <a:gd name="connsiteY2005" fmla="*/ 245628 h 2052454"/>
              <a:gd name="connsiteX2006" fmla="*/ 535041 w 1994496"/>
              <a:gd name="connsiteY2006" fmla="*/ 259968 h 2052454"/>
              <a:gd name="connsiteX2007" fmla="*/ 535041 w 1994496"/>
              <a:gd name="connsiteY2007" fmla="*/ 245628 h 2052454"/>
              <a:gd name="connsiteX2008" fmla="*/ 390298 w 1994496"/>
              <a:gd name="connsiteY2008" fmla="*/ 231288 h 2052454"/>
              <a:gd name="connsiteX2009" fmla="*/ 405096 w 1994496"/>
              <a:gd name="connsiteY2009" fmla="*/ 245628 h 2052454"/>
              <a:gd name="connsiteX2010" fmla="*/ 405096 w 1994496"/>
              <a:gd name="connsiteY2010" fmla="*/ 231288 h 2052454"/>
              <a:gd name="connsiteX2011" fmla="*/ 289486 w 1994496"/>
              <a:gd name="connsiteY2011" fmla="*/ 231288 h 2052454"/>
              <a:gd name="connsiteX2012" fmla="*/ 274688 w 1994496"/>
              <a:gd name="connsiteY2012" fmla="*/ 245628 h 2052454"/>
              <a:gd name="connsiteX2013" fmla="*/ 280931 w 1994496"/>
              <a:gd name="connsiteY2013" fmla="*/ 245628 h 2052454"/>
              <a:gd name="connsiteX2014" fmla="*/ 289486 w 1994496"/>
              <a:gd name="connsiteY2014" fmla="*/ 245628 h 2052454"/>
              <a:gd name="connsiteX2015" fmla="*/ 289486 w 1994496"/>
              <a:gd name="connsiteY2015" fmla="*/ 231288 h 2052454"/>
              <a:gd name="connsiteX2016" fmla="*/ 231682 w 1994496"/>
              <a:gd name="connsiteY2016" fmla="*/ 231288 h 2052454"/>
              <a:gd name="connsiteX2017" fmla="*/ 246017 w 1994496"/>
              <a:gd name="connsiteY2017" fmla="*/ 231288 h 2052454"/>
              <a:gd name="connsiteX2018" fmla="*/ 246017 w 1994496"/>
              <a:gd name="connsiteY2018" fmla="*/ 245628 h 2052454"/>
              <a:gd name="connsiteX2019" fmla="*/ 237729 w 1994496"/>
              <a:gd name="connsiteY2019" fmla="*/ 245628 h 2052454"/>
              <a:gd name="connsiteX2020" fmla="*/ 231682 w 1994496"/>
              <a:gd name="connsiteY2020" fmla="*/ 245628 h 2052454"/>
              <a:gd name="connsiteX2021" fmla="*/ 231682 w 1994496"/>
              <a:gd name="connsiteY2021" fmla="*/ 231288 h 2052454"/>
              <a:gd name="connsiteX2022" fmla="*/ 1763277 w 1994496"/>
              <a:gd name="connsiteY2022" fmla="*/ 216486 h 2052454"/>
              <a:gd name="connsiteX2023" fmla="*/ 1777612 w 1994496"/>
              <a:gd name="connsiteY2023" fmla="*/ 216486 h 2052454"/>
              <a:gd name="connsiteX2024" fmla="*/ 1777612 w 1994496"/>
              <a:gd name="connsiteY2024" fmla="*/ 231288 h 2052454"/>
              <a:gd name="connsiteX2025" fmla="*/ 1763277 w 1994496"/>
              <a:gd name="connsiteY2025" fmla="*/ 216486 h 2052454"/>
              <a:gd name="connsiteX2026" fmla="*/ 289710 w 1994496"/>
              <a:gd name="connsiteY2026" fmla="*/ 210436 h 2052454"/>
              <a:gd name="connsiteX2027" fmla="*/ 289486 w 1994496"/>
              <a:gd name="connsiteY2027" fmla="*/ 216486 h 2052454"/>
              <a:gd name="connsiteX2028" fmla="*/ 303822 w 1994496"/>
              <a:gd name="connsiteY2028" fmla="*/ 216486 h 2052454"/>
              <a:gd name="connsiteX2029" fmla="*/ 289710 w 1994496"/>
              <a:gd name="connsiteY2029" fmla="*/ 210436 h 2052454"/>
              <a:gd name="connsiteX2030" fmla="*/ 650651 w 1994496"/>
              <a:gd name="connsiteY2030" fmla="*/ 202146 h 2052454"/>
              <a:gd name="connsiteX2031" fmla="*/ 650651 w 1994496"/>
              <a:gd name="connsiteY2031" fmla="*/ 216486 h 2052454"/>
              <a:gd name="connsiteX2032" fmla="*/ 664986 w 1994496"/>
              <a:gd name="connsiteY2032" fmla="*/ 202146 h 2052454"/>
              <a:gd name="connsiteX2033" fmla="*/ 661402 w 1994496"/>
              <a:gd name="connsiteY2033" fmla="*/ 202146 h 2052454"/>
              <a:gd name="connsiteX2034" fmla="*/ 650651 w 1994496"/>
              <a:gd name="connsiteY2034" fmla="*/ 202146 h 2052454"/>
              <a:gd name="connsiteX2035" fmla="*/ 578510 w 1994496"/>
              <a:gd name="connsiteY2035" fmla="*/ 202146 h 2052454"/>
              <a:gd name="connsiteX2036" fmla="*/ 563712 w 1994496"/>
              <a:gd name="connsiteY2036" fmla="*/ 216486 h 2052454"/>
              <a:gd name="connsiteX2037" fmla="*/ 563712 w 1994496"/>
              <a:gd name="connsiteY2037" fmla="*/ 231288 h 2052454"/>
              <a:gd name="connsiteX2038" fmla="*/ 549377 w 1994496"/>
              <a:gd name="connsiteY2038" fmla="*/ 216486 h 2052454"/>
              <a:gd name="connsiteX2039" fmla="*/ 549377 w 1994496"/>
              <a:gd name="connsiteY2039" fmla="*/ 231288 h 2052454"/>
              <a:gd name="connsiteX2040" fmla="*/ 563712 w 1994496"/>
              <a:gd name="connsiteY2040" fmla="*/ 231288 h 2052454"/>
              <a:gd name="connsiteX2041" fmla="*/ 563712 w 1994496"/>
              <a:gd name="connsiteY2041" fmla="*/ 216486 h 2052454"/>
              <a:gd name="connsiteX2042" fmla="*/ 578510 w 1994496"/>
              <a:gd name="connsiteY2042" fmla="*/ 216486 h 2052454"/>
              <a:gd name="connsiteX2043" fmla="*/ 578510 w 1994496"/>
              <a:gd name="connsiteY2043" fmla="*/ 202146 h 2052454"/>
              <a:gd name="connsiteX2044" fmla="*/ 390298 w 1994496"/>
              <a:gd name="connsiteY2044" fmla="*/ 202146 h 2052454"/>
              <a:gd name="connsiteX2045" fmla="*/ 375962 w 1994496"/>
              <a:gd name="connsiteY2045" fmla="*/ 216486 h 2052454"/>
              <a:gd name="connsiteX2046" fmla="*/ 390298 w 1994496"/>
              <a:gd name="connsiteY2046" fmla="*/ 216486 h 2052454"/>
              <a:gd name="connsiteX2047" fmla="*/ 405096 w 1994496"/>
              <a:gd name="connsiteY2047" fmla="*/ 216486 h 2052454"/>
              <a:gd name="connsiteX2048" fmla="*/ 390298 w 1994496"/>
              <a:gd name="connsiteY2048" fmla="*/ 216486 h 2052454"/>
              <a:gd name="connsiteX2049" fmla="*/ 390298 w 1994496"/>
              <a:gd name="connsiteY2049" fmla="*/ 202146 h 2052454"/>
              <a:gd name="connsiteX2050" fmla="*/ 1691136 w 1994496"/>
              <a:gd name="connsiteY2050" fmla="*/ 187806 h 2052454"/>
              <a:gd name="connsiteX2051" fmla="*/ 1691136 w 1994496"/>
              <a:gd name="connsiteY2051" fmla="*/ 202146 h 2052454"/>
              <a:gd name="connsiteX2052" fmla="*/ 1705472 w 1994496"/>
              <a:gd name="connsiteY2052" fmla="*/ 187806 h 2052454"/>
              <a:gd name="connsiteX2053" fmla="*/ 1026150 w 1994496"/>
              <a:gd name="connsiteY2053" fmla="*/ 187806 h 2052454"/>
              <a:gd name="connsiteX2054" fmla="*/ 1040948 w 1994496"/>
              <a:gd name="connsiteY2054" fmla="*/ 202146 h 2052454"/>
              <a:gd name="connsiteX2055" fmla="*/ 1035399 w 1994496"/>
              <a:gd name="connsiteY2055" fmla="*/ 202146 h 2052454"/>
              <a:gd name="connsiteX2056" fmla="*/ 1034705 w 1994496"/>
              <a:gd name="connsiteY2056" fmla="*/ 202146 h 2052454"/>
              <a:gd name="connsiteX2057" fmla="*/ 1032393 w 1994496"/>
              <a:gd name="connsiteY2057" fmla="*/ 202146 h 2052454"/>
              <a:gd name="connsiteX2058" fmla="*/ 1026150 w 1994496"/>
              <a:gd name="connsiteY2058" fmla="*/ 202146 h 2052454"/>
              <a:gd name="connsiteX2059" fmla="*/ 246017 w 1994496"/>
              <a:gd name="connsiteY2059" fmla="*/ 187806 h 2052454"/>
              <a:gd name="connsiteX2060" fmla="*/ 246017 w 1994496"/>
              <a:gd name="connsiteY2060" fmla="*/ 202146 h 2052454"/>
              <a:gd name="connsiteX2061" fmla="*/ 231682 w 1994496"/>
              <a:gd name="connsiteY2061" fmla="*/ 202146 h 2052454"/>
              <a:gd name="connsiteX2062" fmla="*/ 246017 w 1994496"/>
              <a:gd name="connsiteY2062" fmla="*/ 187806 h 2052454"/>
              <a:gd name="connsiteX2063" fmla="*/ 576660 w 1994496"/>
              <a:gd name="connsiteY2063" fmla="*/ 177051 h 2052454"/>
              <a:gd name="connsiteX2064" fmla="*/ 563712 w 1994496"/>
              <a:gd name="connsiteY2064" fmla="*/ 187806 h 2052454"/>
              <a:gd name="connsiteX2065" fmla="*/ 578510 w 1994496"/>
              <a:gd name="connsiteY2065" fmla="*/ 187806 h 2052454"/>
              <a:gd name="connsiteX2066" fmla="*/ 576660 w 1994496"/>
              <a:gd name="connsiteY2066" fmla="*/ 177051 h 2052454"/>
              <a:gd name="connsiteX2067" fmla="*/ 1474253 w 1994496"/>
              <a:gd name="connsiteY2067" fmla="*/ 173466 h 2052454"/>
              <a:gd name="connsiteX2068" fmla="*/ 1474253 w 1994496"/>
              <a:gd name="connsiteY2068" fmla="*/ 175258 h 2052454"/>
              <a:gd name="connsiteX2069" fmla="*/ 1474253 w 1994496"/>
              <a:gd name="connsiteY2069" fmla="*/ 181756 h 2052454"/>
              <a:gd name="connsiteX2070" fmla="*/ 1474253 w 1994496"/>
              <a:gd name="connsiteY2070" fmla="*/ 182428 h 2052454"/>
              <a:gd name="connsiteX2071" fmla="*/ 1474253 w 1994496"/>
              <a:gd name="connsiteY2071" fmla="*/ 187806 h 2052454"/>
              <a:gd name="connsiteX2072" fmla="*/ 1488588 w 1994496"/>
              <a:gd name="connsiteY2072" fmla="*/ 187806 h 2052454"/>
              <a:gd name="connsiteX2073" fmla="*/ 1474253 w 1994496"/>
              <a:gd name="connsiteY2073" fmla="*/ 173466 h 2052454"/>
              <a:gd name="connsiteX2074" fmla="*/ 1402113 w 1994496"/>
              <a:gd name="connsiteY2074" fmla="*/ 173466 h 2052454"/>
              <a:gd name="connsiteX2075" fmla="*/ 1402113 w 1994496"/>
              <a:gd name="connsiteY2075" fmla="*/ 187806 h 2052454"/>
              <a:gd name="connsiteX2076" fmla="*/ 1407488 w 1994496"/>
              <a:gd name="connsiteY2076" fmla="*/ 187806 h 2052454"/>
              <a:gd name="connsiteX2077" fmla="*/ 1408160 w 1994496"/>
              <a:gd name="connsiteY2077" fmla="*/ 187806 h 2052454"/>
              <a:gd name="connsiteX2078" fmla="*/ 1416448 w 1994496"/>
              <a:gd name="connsiteY2078" fmla="*/ 187806 h 2052454"/>
              <a:gd name="connsiteX2079" fmla="*/ 1416448 w 1994496"/>
              <a:gd name="connsiteY2079" fmla="*/ 173466 h 2052454"/>
              <a:gd name="connsiteX2080" fmla="*/ 1676801 w 1994496"/>
              <a:gd name="connsiteY2080" fmla="*/ 158663 h 2052454"/>
              <a:gd name="connsiteX2081" fmla="*/ 1676801 w 1994496"/>
              <a:gd name="connsiteY2081" fmla="*/ 173466 h 2052454"/>
              <a:gd name="connsiteX2082" fmla="*/ 1691136 w 1994496"/>
              <a:gd name="connsiteY2082" fmla="*/ 173466 h 2052454"/>
              <a:gd name="connsiteX2083" fmla="*/ 1691136 w 1994496"/>
              <a:gd name="connsiteY2083" fmla="*/ 158663 h 2052454"/>
              <a:gd name="connsiteX2084" fmla="*/ 1676801 w 1994496"/>
              <a:gd name="connsiteY2084" fmla="*/ 158663 h 2052454"/>
              <a:gd name="connsiteX2085" fmla="*/ 1604198 w 1994496"/>
              <a:gd name="connsiteY2085" fmla="*/ 158663 h 2052454"/>
              <a:gd name="connsiteX2086" fmla="*/ 1604198 w 1994496"/>
              <a:gd name="connsiteY2086" fmla="*/ 173466 h 2052454"/>
              <a:gd name="connsiteX2087" fmla="*/ 1612753 w 1994496"/>
              <a:gd name="connsiteY2087" fmla="*/ 173466 h 2052454"/>
              <a:gd name="connsiteX2088" fmla="*/ 1618996 w 1994496"/>
              <a:gd name="connsiteY2088" fmla="*/ 173466 h 2052454"/>
              <a:gd name="connsiteX2089" fmla="*/ 1618996 w 1994496"/>
              <a:gd name="connsiteY2089" fmla="*/ 167915 h 2052454"/>
              <a:gd name="connsiteX2090" fmla="*/ 1618996 w 1994496"/>
              <a:gd name="connsiteY2090" fmla="*/ 167221 h 2052454"/>
              <a:gd name="connsiteX2091" fmla="*/ 1618996 w 1994496"/>
              <a:gd name="connsiteY2091" fmla="*/ 164908 h 2052454"/>
              <a:gd name="connsiteX2092" fmla="*/ 1618996 w 1994496"/>
              <a:gd name="connsiteY2092" fmla="*/ 164214 h 2052454"/>
              <a:gd name="connsiteX2093" fmla="*/ 1618996 w 1994496"/>
              <a:gd name="connsiteY2093" fmla="*/ 160514 h 2052454"/>
              <a:gd name="connsiteX2094" fmla="*/ 1618996 w 1994496"/>
              <a:gd name="connsiteY2094" fmla="*/ 158663 h 2052454"/>
              <a:gd name="connsiteX2095" fmla="*/ 1474253 w 1994496"/>
              <a:gd name="connsiteY2095" fmla="*/ 144324 h 2052454"/>
              <a:gd name="connsiteX2096" fmla="*/ 1474253 w 1994496"/>
              <a:gd name="connsiteY2096" fmla="*/ 158663 h 2052454"/>
              <a:gd name="connsiteX2097" fmla="*/ 1476045 w 1994496"/>
              <a:gd name="connsiteY2097" fmla="*/ 158663 h 2052454"/>
              <a:gd name="connsiteX2098" fmla="*/ 1486796 w 1994496"/>
              <a:gd name="connsiteY2098" fmla="*/ 158663 h 2052454"/>
              <a:gd name="connsiteX2099" fmla="*/ 1488588 w 1994496"/>
              <a:gd name="connsiteY2099" fmla="*/ 158663 h 2052454"/>
              <a:gd name="connsiteX2100" fmla="*/ 1488588 w 1994496"/>
              <a:gd name="connsiteY2100" fmla="*/ 144324 h 2052454"/>
              <a:gd name="connsiteX2101" fmla="*/ 1486796 w 1994496"/>
              <a:gd name="connsiteY2101" fmla="*/ 144324 h 2052454"/>
              <a:gd name="connsiteX2102" fmla="*/ 1474253 w 1994496"/>
              <a:gd name="connsiteY2102" fmla="*/ 144324 h 2052454"/>
              <a:gd name="connsiteX2103" fmla="*/ 1402113 w 1994496"/>
              <a:gd name="connsiteY2103" fmla="*/ 144324 h 2052454"/>
              <a:gd name="connsiteX2104" fmla="*/ 1402113 w 1994496"/>
              <a:gd name="connsiteY2104" fmla="*/ 158663 h 2052454"/>
              <a:gd name="connsiteX2105" fmla="*/ 1416448 w 1994496"/>
              <a:gd name="connsiteY2105" fmla="*/ 144324 h 2052454"/>
              <a:gd name="connsiteX2106" fmla="*/ 1402113 w 1994496"/>
              <a:gd name="connsiteY2106" fmla="*/ 144324 h 2052454"/>
              <a:gd name="connsiteX2107" fmla="*/ 1633332 w 1994496"/>
              <a:gd name="connsiteY2107" fmla="*/ 129984 h 2052454"/>
              <a:gd name="connsiteX2108" fmla="*/ 1647667 w 1994496"/>
              <a:gd name="connsiteY2108" fmla="*/ 129984 h 2052454"/>
              <a:gd name="connsiteX2109" fmla="*/ 1633332 w 1994496"/>
              <a:gd name="connsiteY2109" fmla="*/ 129984 h 2052454"/>
              <a:gd name="connsiteX2110" fmla="*/ 1069619 w 1994496"/>
              <a:gd name="connsiteY2110" fmla="*/ 129984 h 2052454"/>
              <a:gd name="connsiteX2111" fmla="*/ 1069619 w 1994496"/>
              <a:gd name="connsiteY2111" fmla="*/ 144324 h 2052454"/>
              <a:gd name="connsiteX2112" fmla="*/ 1069619 w 1994496"/>
              <a:gd name="connsiteY2112" fmla="*/ 158663 h 2052454"/>
              <a:gd name="connsiteX2113" fmla="*/ 1071411 w 1994496"/>
              <a:gd name="connsiteY2113" fmla="*/ 158663 h 2052454"/>
              <a:gd name="connsiteX2114" fmla="*/ 1074995 w 1994496"/>
              <a:gd name="connsiteY2114" fmla="*/ 158663 h 2052454"/>
              <a:gd name="connsiteX2115" fmla="*/ 1075667 w 1994496"/>
              <a:gd name="connsiteY2115" fmla="*/ 158663 h 2052454"/>
              <a:gd name="connsiteX2116" fmla="*/ 1077907 w 1994496"/>
              <a:gd name="connsiteY2116" fmla="*/ 158663 h 2052454"/>
              <a:gd name="connsiteX2117" fmla="*/ 1083955 w 1994496"/>
              <a:gd name="connsiteY2117" fmla="*/ 158663 h 2052454"/>
              <a:gd name="connsiteX2118" fmla="*/ 1083955 w 1994496"/>
              <a:gd name="connsiteY2118" fmla="*/ 144324 h 2052454"/>
              <a:gd name="connsiteX2119" fmla="*/ 1069619 w 1994496"/>
              <a:gd name="connsiteY2119" fmla="*/ 144324 h 2052454"/>
              <a:gd name="connsiteX2120" fmla="*/ 1083955 w 1994496"/>
              <a:gd name="connsiteY2120" fmla="*/ 129984 h 2052454"/>
              <a:gd name="connsiteX2121" fmla="*/ 1082163 w 1994496"/>
              <a:gd name="connsiteY2121" fmla="*/ 129984 h 2052454"/>
              <a:gd name="connsiteX2122" fmla="*/ 1071411 w 1994496"/>
              <a:gd name="connsiteY2122" fmla="*/ 129984 h 2052454"/>
              <a:gd name="connsiteX2123" fmla="*/ 1069619 w 1994496"/>
              <a:gd name="connsiteY2123" fmla="*/ 129984 h 2052454"/>
              <a:gd name="connsiteX2124" fmla="*/ 1661779 w 1994496"/>
              <a:gd name="connsiteY2124" fmla="*/ 123739 h 2052454"/>
              <a:gd name="connsiteX2125" fmla="*/ 1662003 w 1994496"/>
              <a:gd name="connsiteY2125" fmla="*/ 129984 h 2052454"/>
              <a:gd name="connsiteX2126" fmla="*/ 1662003 w 1994496"/>
              <a:gd name="connsiteY2126" fmla="*/ 131776 h 2052454"/>
              <a:gd name="connsiteX2127" fmla="*/ 1662003 w 1994496"/>
              <a:gd name="connsiteY2127" fmla="*/ 138274 h 2052454"/>
              <a:gd name="connsiteX2128" fmla="*/ 1662003 w 1994496"/>
              <a:gd name="connsiteY2128" fmla="*/ 138946 h 2052454"/>
              <a:gd name="connsiteX2129" fmla="*/ 1662003 w 1994496"/>
              <a:gd name="connsiteY2129" fmla="*/ 144324 h 2052454"/>
              <a:gd name="connsiteX2130" fmla="*/ 1647667 w 1994496"/>
              <a:gd name="connsiteY2130" fmla="*/ 129984 h 2052454"/>
              <a:gd name="connsiteX2131" fmla="*/ 1661779 w 1994496"/>
              <a:gd name="connsiteY2131" fmla="*/ 123739 h 2052454"/>
              <a:gd name="connsiteX2132" fmla="*/ 1589862 w 1994496"/>
              <a:gd name="connsiteY2132" fmla="*/ 115181 h 2052454"/>
              <a:gd name="connsiteX2133" fmla="*/ 1604198 w 1994496"/>
              <a:gd name="connsiteY2133" fmla="*/ 129984 h 2052454"/>
              <a:gd name="connsiteX2134" fmla="*/ 1589862 w 1994496"/>
              <a:gd name="connsiteY2134" fmla="*/ 129984 h 2052454"/>
              <a:gd name="connsiteX2135" fmla="*/ 1588070 w 1994496"/>
              <a:gd name="connsiteY2135" fmla="*/ 129984 h 2052454"/>
              <a:gd name="connsiteX2136" fmla="*/ 1581575 w 1994496"/>
              <a:gd name="connsiteY2136" fmla="*/ 129984 h 2052454"/>
              <a:gd name="connsiteX2137" fmla="*/ 1575527 w 1994496"/>
              <a:gd name="connsiteY2137" fmla="*/ 129984 h 2052454"/>
              <a:gd name="connsiteX2138" fmla="*/ 1589862 w 1994496"/>
              <a:gd name="connsiteY2138" fmla="*/ 115181 h 2052454"/>
              <a:gd name="connsiteX2139" fmla="*/ 1604198 w 1994496"/>
              <a:gd name="connsiteY2139" fmla="*/ 100841 h 2052454"/>
              <a:gd name="connsiteX2140" fmla="*/ 1618996 w 1994496"/>
              <a:gd name="connsiteY2140" fmla="*/ 100841 h 2052454"/>
              <a:gd name="connsiteX2141" fmla="*/ 1633332 w 1994496"/>
              <a:gd name="connsiteY2141" fmla="*/ 100841 h 2052454"/>
              <a:gd name="connsiteX2142" fmla="*/ 1633332 w 1994496"/>
              <a:gd name="connsiteY2142" fmla="*/ 115181 h 2052454"/>
              <a:gd name="connsiteX2143" fmla="*/ 1618996 w 1994496"/>
              <a:gd name="connsiteY2143" fmla="*/ 115181 h 2052454"/>
              <a:gd name="connsiteX2144" fmla="*/ 1618996 w 1994496"/>
              <a:gd name="connsiteY2144" fmla="*/ 117032 h 2052454"/>
              <a:gd name="connsiteX2145" fmla="*/ 1618996 w 1994496"/>
              <a:gd name="connsiteY2145" fmla="*/ 128133 h 2052454"/>
              <a:gd name="connsiteX2146" fmla="*/ 1618996 w 1994496"/>
              <a:gd name="connsiteY2146" fmla="*/ 129984 h 2052454"/>
              <a:gd name="connsiteX2147" fmla="*/ 1604198 w 1994496"/>
              <a:gd name="connsiteY2147" fmla="*/ 115181 h 2052454"/>
              <a:gd name="connsiteX2148" fmla="*/ 1589862 w 1994496"/>
              <a:gd name="connsiteY2148" fmla="*/ 100841 h 2052454"/>
              <a:gd name="connsiteX2149" fmla="*/ 1604198 w 1994496"/>
              <a:gd name="connsiteY2149" fmla="*/ 115181 h 2052454"/>
              <a:gd name="connsiteX2150" fmla="*/ 1604198 w 1994496"/>
              <a:gd name="connsiteY2150" fmla="*/ 117032 h 2052454"/>
              <a:gd name="connsiteX2151" fmla="*/ 1604198 w 1994496"/>
              <a:gd name="connsiteY2151" fmla="*/ 128133 h 2052454"/>
              <a:gd name="connsiteX2152" fmla="*/ 1604198 w 1994496"/>
              <a:gd name="connsiteY2152" fmla="*/ 129984 h 2052454"/>
              <a:gd name="connsiteX2153" fmla="*/ 1589862 w 1994496"/>
              <a:gd name="connsiteY2153" fmla="*/ 115181 h 2052454"/>
              <a:gd name="connsiteX2154" fmla="*/ 1589862 w 1994496"/>
              <a:gd name="connsiteY2154" fmla="*/ 100841 h 2052454"/>
              <a:gd name="connsiteX2155" fmla="*/ 1532058 w 1994496"/>
              <a:gd name="connsiteY2155" fmla="*/ 100841 h 2052454"/>
              <a:gd name="connsiteX2156" fmla="*/ 1532058 w 1994496"/>
              <a:gd name="connsiteY2156" fmla="*/ 115181 h 2052454"/>
              <a:gd name="connsiteX2157" fmla="*/ 1532058 w 1994496"/>
              <a:gd name="connsiteY2157" fmla="*/ 129984 h 2052454"/>
              <a:gd name="connsiteX2158" fmla="*/ 1532058 w 1994496"/>
              <a:gd name="connsiteY2158" fmla="*/ 144324 h 2052454"/>
              <a:gd name="connsiteX2159" fmla="*/ 1546393 w 1994496"/>
              <a:gd name="connsiteY2159" fmla="*/ 129984 h 2052454"/>
              <a:gd name="connsiteX2160" fmla="*/ 1532058 w 1994496"/>
              <a:gd name="connsiteY2160" fmla="*/ 115181 h 2052454"/>
              <a:gd name="connsiteX2161" fmla="*/ 1546393 w 1994496"/>
              <a:gd name="connsiteY2161" fmla="*/ 100841 h 2052454"/>
              <a:gd name="connsiteX2162" fmla="*/ 1532058 w 1994496"/>
              <a:gd name="connsiteY2162" fmla="*/ 100841 h 2052454"/>
              <a:gd name="connsiteX2163" fmla="*/ 1402113 w 1994496"/>
              <a:gd name="connsiteY2163" fmla="*/ 100841 h 2052454"/>
              <a:gd name="connsiteX2164" fmla="*/ 1387777 w 1994496"/>
              <a:gd name="connsiteY2164" fmla="*/ 115181 h 2052454"/>
              <a:gd name="connsiteX2165" fmla="*/ 1393825 w 1994496"/>
              <a:gd name="connsiteY2165" fmla="*/ 115181 h 2052454"/>
              <a:gd name="connsiteX2166" fmla="*/ 1402113 w 1994496"/>
              <a:gd name="connsiteY2166" fmla="*/ 115181 h 2052454"/>
              <a:gd name="connsiteX2167" fmla="*/ 1416448 w 1994496"/>
              <a:gd name="connsiteY2167" fmla="*/ 115181 h 2052454"/>
              <a:gd name="connsiteX2168" fmla="*/ 1402113 w 1994496"/>
              <a:gd name="connsiteY2168" fmla="*/ 129984 h 2052454"/>
              <a:gd name="connsiteX2169" fmla="*/ 1403905 w 1994496"/>
              <a:gd name="connsiteY2169" fmla="*/ 129984 h 2052454"/>
              <a:gd name="connsiteX2170" fmla="*/ 1412864 w 1994496"/>
              <a:gd name="connsiteY2170" fmla="*/ 129984 h 2052454"/>
              <a:gd name="connsiteX2171" fmla="*/ 1416448 w 1994496"/>
              <a:gd name="connsiteY2171" fmla="*/ 129984 h 2052454"/>
              <a:gd name="connsiteX2172" fmla="*/ 1416448 w 1994496"/>
              <a:gd name="connsiteY2172" fmla="*/ 115181 h 2052454"/>
              <a:gd name="connsiteX2173" fmla="*/ 1416448 w 1994496"/>
              <a:gd name="connsiteY2173" fmla="*/ 100841 h 2052454"/>
              <a:gd name="connsiteX2174" fmla="*/ 1055284 w 1994496"/>
              <a:gd name="connsiteY2174" fmla="*/ 100841 h 2052454"/>
              <a:gd name="connsiteX2175" fmla="*/ 1055284 w 1994496"/>
              <a:gd name="connsiteY2175" fmla="*/ 115181 h 2052454"/>
              <a:gd name="connsiteX2176" fmla="*/ 1055284 w 1994496"/>
              <a:gd name="connsiteY2176" fmla="*/ 100841 h 2052454"/>
              <a:gd name="connsiteX2177" fmla="*/ 1055284 w 1994496"/>
              <a:gd name="connsiteY2177" fmla="*/ 86501 h 2052454"/>
              <a:gd name="connsiteX2178" fmla="*/ 1057076 w 1994496"/>
              <a:gd name="connsiteY2178" fmla="*/ 86501 h 2052454"/>
              <a:gd name="connsiteX2179" fmla="*/ 1067828 w 1994496"/>
              <a:gd name="connsiteY2179" fmla="*/ 86501 h 2052454"/>
              <a:gd name="connsiteX2180" fmla="*/ 1069619 w 1994496"/>
              <a:gd name="connsiteY2180" fmla="*/ 86501 h 2052454"/>
              <a:gd name="connsiteX2181" fmla="*/ 1069619 w 1994496"/>
              <a:gd name="connsiteY2181" fmla="*/ 100841 h 2052454"/>
              <a:gd name="connsiteX2182" fmla="*/ 1055284 w 1994496"/>
              <a:gd name="connsiteY2182" fmla="*/ 100841 h 2052454"/>
              <a:gd name="connsiteX2183" fmla="*/ 1472013 w 1994496"/>
              <a:gd name="connsiteY2183" fmla="*/ 80452 h 2052454"/>
              <a:gd name="connsiteX2184" fmla="*/ 1459917 w 1994496"/>
              <a:gd name="connsiteY2184" fmla="*/ 86501 h 2052454"/>
              <a:gd name="connsiteX2185" fmla="*/ 1472461 w 1994496"/>
              <a:gd name="connsiteY2185" fmla="*/ 86501 h 2052454"/>
              <a:gd name="connsiteX2186" fmla="*/ 1474253 w 1994496"/>
              <a:gd name="connsiteY2186" fmla="*/ 86501 h 2052454"/>
              <a:gd name="connsiteX2187" fmla="*/ 1472013 w 1994496"/>
              <a:gd name="connsiteY2187" fmla="*/ 80452 h 2052454"/>
              <a:gd name="connsiteX2188" fmla="*/ 1127424 w 1994496"/>
              <a:gd name="connsiteY2188" fmla="*/ 72162 h 2052454"/>
              <a:gd name="connsiteX2189" fmla="*/ 1127424 w 1994496"/>
              <a:gd name="connsiteY2189" fmla="*/ 86501 h 2052454"/>
              <a:gd name="connsiteX2190" fmla="*/ 1141760 w 1994496"/>
              <a:gd name="connsiteY2190" fmla="*/ 86501 h 2052454"/>
              <a:gd name="connsiteX2191" fmla="*/ 1141760 w 1994496"/>
              <a:gd name="connsiteY2191" fmla="*/ 72162 h 2052454"/>
              <a:gd name="connsiteX2192" fmla="*/ 1139968 w 1994496"/>
              <a:gd name="connsiteY2192" fmla="*/ 72162 h 2052454"/>
              <a:gd name="connsiteX2193" fmla="*/ 1136384 w 1994496"/>
              <a:gd name="connsiteY2193" fmla="*/ 72162 h 2052454"/>
              <a:gd name="connsiteX2194" fmla="*/ 1135712 w 1994496"/>
              <a:gd name="connsiteY2194" fmla="*/ 72162 h 2052454"/>
              <a:gd name="connsiteX2195" fmla="*/ 1131008 w 1994496"/>
              <a:gd name="connsiteY2195" fmla="*/ 72162 h 2052454"/>
              <a:gd name="connsiteX2196" fmla="*/ 1129216 w 1994496"/>
              <a:gd name="connsiteY2196" fmla="*/ 72162 h 2052454"/>
              <a:gd name="connsiteX2197" fmla="*/ 1127424 w 1994496"/>
              <a:gd name="connsiteY2197" fmla="*/ 72162 h 2052454"/>
              <a:gd name="connsiteX2198" fmla="*/ 1098753 w 1994496"/>
              <a:gd name="connsiteY2198" fmla="*/ 72162 h 2052454"/>
              <a:gd name="connsiteX2199" fmla="*/ 1098753 w 1994496"/>
              <a:gd name="connsiteY2199" fmla="*/ 86501 h 2052454"/>
              <a:gd name="connsiteX2200" fmla="*/ 1111297 w 1994496"/>
              <a:gd name="connsiteY2200" fmla="*/ 86501 h 2052454"/>
              <a:gd name="connsiteX2201" fmla="*/ 1113089 w 1994496"/>
              <a:gd name="connsiteY2201" fmla="*/ 86501 h 2052454"/>
              <a:gd name="connsiteX2202" fmla="*/ 1113089 w 1994496"/>
              <a:gd name="connsiteY2202" fmla="*/ 72162 h 2052454"/>
              <a:gd name="connsiteX2203" fmla="*/ 1098753 w 1994496"/>
              <a:gd name="connsiteY2203" fmla="*/ 72162 h 2052454"/>
              <a:gd name="connsiteX2204" fmla="*/ 1199565 w 1994496"/>
              <a:gd name="connsiteY2204" fmla="*/ 43019 h 2052454"/>
              <a:gd name="connsiteX2205" fmla="*/ 1214363 w 1994496"/>
              <a:gd name="connsiteY2205" fmla="*/ 43019 h 2052454"/>
              <a:gd name="connsiteX2206" fmla="*/ 1214363 w 1994496"/>
              <a:gd name="connsiteY2206" fmla="*/ 57822 h 2052454"/>
              <a:gd name="connsiteX2207" fmla="*/ 1199565 w 1994496"/>
              <a:gd name="connsiteY2207" fmla="*/ 43019 h 2052454"/>
              <a:gd name="connsiteX2208" fmla="*/ 1113089 w 1994496"/>
              <a:gd name="connsiteY2208" fmla="*/ 43019 h 2052454"/>
              <a:gd name="connsiteX2209" fmla="*/ 1127424 w 1994496"/>
              <a:gd name="connsiteY2209" fmla="*/ 43019 h 2052454"/>
              <a:gd name="connsiteX2210" fmla="*/ 1113089 w 1994496"/>
              <a:gd name="connsiteY2210" fmla="*/ 43019 h 2052454"/>
              <a:gd name="connsiteX2211" fmla="*/ 1156558 w 1994496"/>
              <a:gd name="connsiteY2211" fmla="*/ 28679 h 2052454"/>
              <a:gd name="connsiteX2212" fmla="*/ 1170893 w 1994496"/>
              <a:gd name="connsiteY2212" fmla="*/ 28679 h 2052454"/>
              <a:gd name="connsiteX2213" fmla="*/ 1170893 w 1994496"/>
              <a:gd name="connsiteY2213" fmla="*/ 43019 h 2052454"/>
              <a:gd name="connsiteX2214" fmla="*/ 1156558 w 1994496"/>
              <a:gd name="connsiteY2214" fmla="*/ 28679 h 2052454"/>
              <a:gd name="connsiteX2215" fmla="*/ 1344308 w 1994496"/>
              <a:gd name="connsiteY2215" fmla="*/ 0 h 2052454"/>
              <a:gd name="connsiteX2216" fmla="*/ 1355059 w 1994496"/>
              <a:gd name="connsiteY2216" fmla="*/ 0 h 2052454"/>
              <a:gd name="connsiteX2217" fmla="*/ 1358643 w 1994496"/>
              <a:gd name="connsiteY2217" fmla="*/ 0 h 2052454"/>
              <a:gd name="connsiteX2218" fmla="*/ 1358643 w 1994496"/>
              <a:gd name="connsiteY2218" fmla="*/ 14339 h 2052454"/>
              <a:gd name="connsiteX2219" fmla="*/ 1344308 w 1994496"/>
              <a:gd name="connsiteY2219" fmla="*/ 0 h 2052454"/>
              <a:gd name="connsiteX2220" fmla="*/ 1329972 w 1994496"/>
              <a:gd name="connsiteY2220" fmla="*/ 0 h 2052454"/>
              <a:gd name="connsiteX2221" fmla="*/ 1344308 w 1994496"/>
              <a:gd name="connsiteY2221" fmla="*/ 0 h 2052454"/>
              <a:gd name="connsiteX2222" fmla="*/ 1344308 w 1994496"/>
              <a:gd name="connsiteY2222" fmla="*/ 8066 h 2052454"/>
              <a:gd name="connsiteX2223" fmla="*/ 1344308 w 1994496"/>
              <a:gd name="connsiteY2223" fmla="*/ 14339 h 2052454"/>
              <a:gd name="connsiteX2224" fmla="*/ 1344308 w 1994496"/>
              <a:gd name="connsiteY2224" fmla="*/ 28679 h 2052454"/>
              <a:gd name="connsiteX2225" fmla="*/ 1344308 w 1994496"/>
              <a:gd name="connsiteY2225" fmla="*/ 43019 h 2052454"/>
              <a:gd name="connsiteX2226" fmla="*/ 1346100 w 1994496"/>
              <a:gd name="connsiteY2226" fmla="*/ 43019 h 2052454"/>
              <a:gd name="connsiteX2227" fmla="*/ 1356851 w 1994496"/>
              <a:gd name="connsiteY2227" fmla="*/ 43019 h 2052454"/>
              <a:gd name="connsiteX2228" fmla="*/ 1358643 w 1994496"/>
              <a:gd name="connsiteY2228" fmla="*/ 43019 h 2052454"/>
              <a:gd name="connsiteX2229" fmla="*/ 1358643 w 1994496"/>
              <a:gd name="connsiteY2229" fmla="*/ 57822 h 2052454"/>
              <a:gd name="connsiteX2230" fmla="*/ 1358643 w 1994496"/>
              <a:gd name="connsiteY2230" fmla="*/ 43019 h 2052454"/>
              <a:gd name="connsiteX2231" fmla="*/ 1358643 w 1994496"/>
              <a:gd name="connsiteY2231" fmla="*/ 28679 h 2052454"/>
              <a:gd name="connsiteX2232" fmla="*/ 1358643 w 1994496"/>
              <a:gd name="connsiteY2232" fmla="*/ 14339 h 2052454"/>
              <a:gd name="connsiteX2233" fmla="*/ 1366931 w 1994496"/>
              <a:gd name="connsiteY2233" fmla="*/ 14339 h 2052454"/>
              <a:gd name="connsiteX2234" fmla="*/ 1367603 w 1994496"/>
              <a:gd name="connsiteY2234" fmla="*/ 14339 h 2052454"/>
              <a:gd name="connsiteX2235" fmla="*/ 1372979 w 1994496"/>
              <a:gd name="connsiteY2235" fmla="*/ 14339 h 2052454"/>
              <a:gd name="connsiteX2236" fmla="*/ 1387777 w 1994496"/>
              <a:gd name="connsiteY2236" fmla="*/ 14339 h 2052454"/>
              <a:gd name="connsiteX2237" fmla="*/ 1387777 w 1994496"/>
              <a:gd name="connsiteY2237" fmla="*/ 28679 h 2052454"/>
              <a:gd name="connsiteX2238" fmla="*/ 1374829 w 1994496"/>
              <a:gd name="connsiteY2238" fmla="*/ 28679 h 2052454"/>
              <a:gd name="connsiteX2239" fmla="*/ 1372979 w 1994496"/>
              <a:gd name="connsiteY2239" fmla="*/ 28679 h 2052454"/>
              <a:gd name="connsiteX2240" fmla="*/ 1372979 w 1994496"/>
              <a:gd name="connsiteY2240" fmla="*/ 30472 h 2052454"/>
              <a:gd name="connsiteX2241" fmla="*/ 1372979 w 1994496"/>
              <a:gd name="connsiteY2241" fmla="*/ 32264 h 2052454"/>
              <a:gd name="connsiteX2242" fmla="*/ 1372979 w 1994496"/>
              <a:gd name="connsiteY2242" fmla="*/ 43019 h 2052454"/>
              <a:gd name="connsiteX2243" fmla="*/ 1387777 w 1994496"/>
              <a:gd name="connsiteY2243" fmla="*/ 28679 h 2052454"/>
              <a:gd name="connsiteX2244" fmla="*/ 1387777 w 1994496"/>
              <a:gd name="connsiteY2244" fmla="*/ 30472 h 2052454"/>
              <a:gd name="connsiteX2245" fmla="*/ 1387777 w 1994496"/>
              <a:gd name="connsiteY2245" fmla="*/ 43019 h 2052454"/>
              <a:gd name="connsiteX2246" fmla="*/ 1372979 w 1994496"/>
              <a:gd name="connsiteY2246" fmla="*/ 57822 h 2052454"/>
              <a:gd name="connsiteX2247" fmla="*/ 1387777 w 1994496"/>
              <a:gd name="connsiteY2247" fmla="*/ 57822 h 2052454"/>
              <a:gd name="connsiteX2248" fmla="*/ 1372979 w 1994496"/>
              <a:gd name="connsiteY2248" fmla="*/ 72162 h 2052454"/>
              <a:gd name="connsiteX2249" fmla="*/ 1387777 w 1994496"/>
              <a:gd name="connsiteY2249" fmla="*/ 72162 h 2052454"/>
              <a:gd name="connsiteX2250" fmla="*/ 1387777 w 1994496"/>
              <a:gd name="connsiteY2250" fmla="*/ 86501 h 2052454"/>
              <a:gd name="connsiteX2251" fmla="*/ 1402113 w 1994496"/>
              <a:gd name="connsiteY2251" fmla="*/ 72162 h 2052454"/>
              <a:gd name="connsiteX2252" fmla="*/ 1402113 w 1994496"/>
              <a:gd name="connsiteY2252" fmla="*/ 57822 h 2052454"/>
              <a:gd name="connsiteX2253" fmla="*/ 1402113 w 1994496"/>
              <a:gd name="connsiteY2253" fmla="*/ 43019 h 2052454"/>
              <a:gd name="connsiteX2254" fmla="*/ 1400321 w 1994496"/>
              <a:gd name="connsiteY2254" fmla="*/ 43019 h 2052454"/>
              <a:gd name="connsiteX2255" fmla="*/ 1387777 w 1994496"/>
              <a:gd name="connsiteY2255" fmla="*/ 43019 h 2052454"/>
              <a:gd name="connsiteX2256" fmla="*/ 1402113 w 1994496"/>
              <a:gd name="connsiteY2256" fmla="*/ 28679 h 2052454"/>
              <a:gd name="connsiteX2257" fmla="*/ 1387777 w 1994496"/>
              <a:gd name="connsiteY2257" fmla="*/ 28679 h 2052454"/>
              <a:gd name="connsiteX2258" fmla="*/ 1402113 w 1994496"/>
              <a:gd name="connsiteY2258" fmla="*/ 14339 h 2052454"/>
              <a:gd name="connsiteX2259" fmla="*/ 1416448 w 1994496"/>
              <a:gd name="connsiteY2259" fmla="*/ 0 h 2052454"/>
              <a:gd name="connsiteX2260" fmla="*/ 1416448 w 1994496"/>
              <a:gd name="connsiteY2260" fmla="*/ 14339 h 2052454"/>
              <a:gd name="connsiteX2261" fmla="*/ 1416448 w 1994496"/>
              <a:gd name="connsiteY2261" fmla="*/ 28679 h 2052454"/>
              <a:gd name="connsiteX2262" fmla="*/ 1430784 w 1994496"/>
              <a:gd name="connsiteY2262" fmla="*/ 28679 h 2052454"/>
              <a:gd name="connsiteX2263" fmla="*/ 1430784 w 1994496"/>
              <a:gd name="connsiteY2263" fmla="*/ 14339 h 2052454"/>
              <a:gd name="connsiteX2264" fmla="*/ 1430784 w 1994496"/>
              <a:gd name="connsiteY2264" fmla="*/ 0 h 2052454"/>
              <a:gd name="connsiteX2265" fmla="*/ 1439339 w 1994496"/>
              <a:gd name="connsiteY2265" fmla="*/ 0 h 2052454"/>
              <a:gd name="connsiteX2266" fmla="*/ 1440032 w 1994496"/>
              <a:gd name="connsiteY2266" fmla="*/ 0 h 2052454"/>
              <a:gd name="connsiteX2267" fmla="*/ 1445582 w 1994496"/>
              <a:gd name="connsiteY2267" fmla="*/ 0 h 2052454"/>
              <a:gd name="connsiteX2268" fmla="*/ 1445582 w 1994496"/>
              <a:gd name="connsiteY2268" fmla="*/ 14339 h 2052454"/>
              <a:gd name="connsiteX2269" fmla="*/ 1459917 w 1994496"/>
              <a:gd name="connsiteY2269" fmla="*/ 14339 h 2052454"/>
              <a:gd name="connsiteX2270" fmla="*/ 1461709 w 1994496"/>
              <a:gd name="connsiteY2270" fmla="*/ 14339 h 2052454"/>
              <a:gd name="connsiteX2271" fmla="*/ 1472461 w 1994496"/>
              <a:gd name="connsiteY2271" fmla="*/ 14339 h 2052454"/>
              <a:gd name="connsiteX2272" fmla="*/ 1474253 w 1994496"/>
              <a:gd name="connsiteY2272" fmla="*/ 14339 h 2052454"/>
              <a:gd name="connsiteX2273" fmla="*/ 1474253 w 1994496"/>
              <a:gd name="connsiteY2273" fmla="*/ 28679 h 2052454"/>
              <a:gd name="connsiteX2274" fmla="*/ 1459917 w 1994496"/>
              <a:gd name="connsiteY2274" fmla="*/ 28679 h 2052454"/>
              <a:gd name="connsiteX2275" fmla="*/ 1459917 w 1994496"/>
              <a:gd name="connsiteY2275" fmla="*/ 43019 h 2052454"/>
              <a:gd name="connsiteX2276" fmla="*/ 1474253 w 1994496"/>
              <a:gd name="connsiteY2276" fmla="*/ 43019 h 2052454"/>
              <a:gd name="connsiteX2277" fmla="*/ 1474253 w 1994496"/>
              <a:gd name="connsiteY2277" fmla="*/ 57822 h 2052454"/>
              <a:gd name="connsiteX2278" fmla="*/ 1468877 w 1994496"/>
              <a:gd name="connsiteY2278" fmla="*/ 57822 h 2052454"/>
              <a:gd name="connsiteX2279" fmla="*/ 1468205 w 1994496"/>
              <a:gd name="connsiteY2279" fmla="*/ 57822 h 2052454"/>
              <a:gd name="connsiteX2280" fmla="*/ 1459917 w 1994496"/>
              <a:gd name="connsiteY2280" fmla="*/ 57822 h 2052454"/>
              <a:gd name="connsiteX2281" fmla="*/ 1474253 w 1994496"/>
              <a:gd name="connsiteY2281" fmla="*/ 72162 h 2052454"/>
              <a:gd name="connsiteX2282" fmla="*/ 1488588 w 1994496"/>
              <a:gd name="connsiteY2282" fmla="*/ 86501 h 2052454"/>
              <a:gd name="connsiteX2283" fmla="*/ 1488588 w 1994496"/>
              <a:gd name="connsiteY2283" fmla="*/ 72162 h 2052454"/>
              <a:gd name="connsiteX2284" fmla="*/ 1488588 w 1994496"/>
              <a:gd name="connsiteY2284" fmla="*/ 57822 h 2052454"/>
              <a:gd name="connsiteX2285" fmla="*/ 1474253 w 1994496"/>
              <a:gd name="connsiteY2285" fmla="*/ 57822 h 2052454"/>
              <a:gd name="connsiteX2286" fmla="*/ 1488588 w 1994496"/>
              <a:gd name="connsiteY2286" fmla="*/ 43019 h 2052454"/>
              <a:gd name="connsiteX2287" fmla="*/ 1485004 w 1994496"/>
              <a:gd name="connsiteY2287" fmla="*/ 43019 h 2052454"/>
              <a:gd name="connsiteX2288" fmla="*/ 1483213 w 1994496"/>
              <a:gd name="connsiteY2288" fmla="*/ 43019 h 2052454"/>
              <a:gd name="connsiteX2289" fmla="*/ 1482541 w 1994496"/>
              <a:gd name="connsiteY2289" fmla="*/ 43019 h 2052454"/>
              <a:gd name="connsiteX2290" fmla="*/ 1474253 w 1994496"/>
              <a:gd name="connsiteY2290" fmla="*/ 43019 h 2052454"/>
              <a:gd name="connsiteX2291" fmla="*/ 1474253 w 1994496"/>
              <a:gd name="connsiteY2291" fmla="*/ 28679 h 2052454"/>
              <a:gd name="connsiteX2292" fmla="*/ 1476045 w 1994496"/>
              <a:gd name="connsiteY2292" fmla="*/ 28679 h 2052454"/>
              <a:gd name="connsiteX2293" fmla="*/ 1488588 w 1994496"/>
              <a:gd name="connsiteY2293" fmla="*/ 28679 h 2052454"/>
              <a:gd name="connsiteX2294" fmla="*/ 1488588 w 1994496"/>
              <a:gd name="connsiteY2294" fmla="*/ 14339 h 2052454"/>
              <a:gd name="connsiteX2295" fmla="*/ 1488588 w 1994496"/>
              <a:gd name="connsiteY2295" fmla="*/ 0 h 2052454"/>
              <a:gd name="connsiteX2296" fmla="*/ 1503386 w 1994496"/>
              <a:gd name="connsiteY2296" fmla="*/ 0 h 2052454"/>
              <a:gd name="connsiteX2297" fmla="*/ 1503386 w 1994496"/>
              <a:gd name="connsiteY2297" fmla="*/ 14339 h 2052454"/>
              <a:gd name="connsiteX2298" fmla="*/ 1503386 w 1994496"/>
              <a:gd name="connsiteY2298" fmla="*/ 0 h 2052454"/>
              <a:gd name="connsiteX2299" fmla="*/ 1517722 w 1994496"/>
              <a:gd name="connsiteY2299" fmla="*/ 0 h 2052454"/>
              <a:gd name="connsiteX2300" fmla="*/ 1517722 w 1994496"/>
              <a:gd name="connsiteY2300" fmla="*/ 14339 h 2052454"/>
              <a:gd name="connsiteX2301" fmla="*/ 1517722 w 1994496"/>
              <a:gd name="connsiteY2301" fmla="*/ 28679 h 2052454"/>
              <a:gd name="connsiteX2302" fmla="*/ 1532058 w 1994496"/>
              <a:gd name="connsiteY2302" fmla="*/ 28679 h 2052454"/>
              <a:gd name="connsiteX2303" fmla="*/ 1533850 w 1994496"/>
              <a:gd name="connsiteY2303" fmla="*/ 28679 h 2052454"/>
              <a:gd name="connsiteX2304" fmla="*/ 1537433 w 1994496"/>
              <a:gd name="connsiteY2304" fmla="*/ 28679 h 2052454"/>
              <a:gd name="connsiteX2305" fmla="*/ 1538105 w 1994496"/>
              <a:gd name="connsiteY2305" fmla="*/ 28679 h 2052454"/>
              <a:gd name="connsiteX2306" fmla="*/ 1546393 w 1994496"/>
              <a:gd name="connsiteY2306" fmla="*/ 28679 h 2052454"/>
              <a:gd name="connsiteX2307" fmla="*/ 1546393 w 1994496"/>
              <a:gd name="connsiteY2307" fmla="*/ 43019 h 2052454"/>
              <a:gd name="connsiteX2308" fmla="*/ 1561191 w 1994496"/>
              <a:gd name="connsiteY2308" fmla="*/ 43019 h 2052454"/>
              <a:gd name="connsiteX2309" fmla="*/ 1561191 w 1994496"/>
              <a:gd name="connsiteY2309" fmla="*/ 57822 h 2052454"/>
              <a:gd name="connsiteX2310" fmla="*/ 1575527 w 1994496"/>
              <a:gd name="connsiteY2310" fmla="*/ 57822 h 2052454"/>
              <a:gd name="connsiteX2311" fmla="*/ 1561191 w 1994496"/>
              <a:gd name="connsiteY2311" fmla="*/ 72162 h 2052454"/>
              <a:gd name="connsiteX2312" fmla="*/ 1566567 w 1994496"/>
              <a:gd name="connsiteY2312" fmla="*/ 72162 h 2052454"/>
              <a:gd name="connsiteX2313" fmla="*/ 1567239 w 1994496"/>
              <a:gd name="connsiteY2313" fmla="*/ 72162 h 2052454"/>
              <a:gd name="connsiteX2314" fmla="*/ 1571943 w 1994496"/>
              <a:gd name="connsiteY2314" fmla="*/ 72162 h 2052454"/>
              <a:gd name="connsiteX2315" fmla="*/ 1575527 w 1994496"/>
              <a:gd name="connsiteY2315" fmla="*/ 72162 h 2052454"/>
              <a:gd name="connsiteX2316" fmla="*/ 1575527 w 1994496"/>
              <a:gd name="connsiteY2316" fmla="*/ 86501 h 2052454"/>
              <a:gd name="connsiteX2317" fmla="*/ 1575527 w 1994496"/>
              <a:gd name="connsiteY2317" fmla="*/ 100841 h 2052454"/>
              <a:gd name="connsiteX2318" fmla="*/ 1575527 w 1994496"/>
              <a:gd name="connsiteY2318" fmla="*/ 115181 h 2052454"/>
              <a:gd name="connsiteX2319" fmla="*/ 1575527 w 1994496"/>
              <a:gd name="connsiteY2319" fmla="*/ 129984 h 2052454"/>
              <a:gd name="connsiteX2320" fmla="*/ 1575527 w 1994496"/>
              <a:gd name="connsiteY2320" fmla="*/ 144324 h 2052454"/>
              <a:gd name="connsiteX2321" fmla="*/ 1580903 w 1994496"/>
              <a:gd name="connsiteY2321" fmla="*/ 144324 h 2052454"/>
              <a:gd name="connsiteX2322" fmla="*/ 1581575 w 1994496"/>
              <a:gd name="connsiteY2322" fmla="*/ 144324 h 2052454"/>
              <a:gd name="connsiteX2323" fmla="*/ 1589862 w 1994496"/>
              <a:gd name="connsiteY2323" fmla="*/ 144324 h 2052454"/>
              <a:gd name="connsiteX2324" fmla="*/ 1604198 w 1994496"/>
              <a:gd name="connsiteY2324" fmla="*/ 144324 h 2052454"/>
              <a:gd name="connsiteX2325" fmla="*/ 1618996 w 1994496"/>
              <a:gd name="connsiteY2325" fmla="*/ 144324 h 2052454"/>
              <a:gd name="connsiteX2326" fmla="*/ 1618996 w 1994496"/>
              <a:gd name="connsiteY2326" fmla="*/ 129984 h 2052454"/>
              <a:gd name="connsiteX2327" fmla="*/ 1633332 w 1994496"/>
              <a:gd name="connsiteY2327" fmla="*/ 129984 h 2052454"/>
              <a:gd name="connsiteX2328" fmla="*/ 1633332 w 1994496"/>
              <a:gd name="connsiteY2328" fmla="*/ 144324 h 2052454"/>
              <a:gd name="connsiteX2329" fmla="*/ 1647667 w 1994496"/>
              <a:gd name="connsiteY2329" fmla="*/ 144324 h 2052454"/>
              <a:gd name="connsiteX2330" fmla="*/ 1662003 w 1994496"/>
              <a:gd name="connsiteY2330" fmla="*/ 144324 h 2052454"/>
              <a:gd name="connsiteX2331" fmla="*/ 1676801 w 1994496"/>
              <a:gd name="connsiteY2331" fmla="*/ 144324 h 2052454"/>
              <a:gd name="connsiteX2332" fmla="*/ 1676801 w 1994496"/>
              <a:gd name="connsiteY2332" fmla="*/ 129984 h 2052454"/>
              <a:gd name="connsiteX2333" fmla="*/ 1691136 w 1994496"/>
              <a:gd name="connsiteY2333" fmla="*/ 129984 h 2052454"/>
              <a:gd name="connsiteX2334" fmla="*/ 1705472 w 1994496"/>
              <a:gd name="connsiteY2334" fmla="*/ 129984 h 2052454"/>
              <a:gd name="connsiteX2335" fmla="*/ 1705472 w 1994496"/>
              <a:gd name="connsiteY2335" fmla="*/ 117032 h 2052454"/>
              <a:gd name="connsiteX2336" fmla="*/ 1705472 w 1994496"/>
              <a:gd name="connsiteY2336" fmla="*/ 115181 h 2052454"/>
              <a:gd name="connsiteX2337" fmla="*/ 1719808 w 1994496"/>
              <a:gd name="connsiteY2337" fmla="*/ 129984 h 2052454"/>
              <a:gd name="connsiteX2338" fmla="*/ 1719808 w 1994496"/>
              <a:gd name="connsiteY2338" fmla="*/ 131776 h 2052454"/>
              <a:gd name="connsiteX2339" fmla="*/ 1719808 w 1994496"/>
              <a:gd name="connsiteY2339" fmla="*/ 144324 h 2052454"/>
              <a:gd name="connsiteX2340" fmla="*/ 1705472 w 1994496"/>
              <a:gd name="connsiteY2340" fmla="*/ 144324 h 2052454"/>
              <a:gd name="connsiteX2341" fmla="*/ 1705472 w 1994496"/>
              <a:gd name="connsiteY2341" fmla="*/ 158663 h 2052454"/>
              <a:gd name="connsiteX2342" fmla="*/ 1719808 w 1994496"/>
              <a:gd name="connsiteY2342" fmla="*/ 144324 h 2052454"/>
              <a:gd name="connsiteX2343" fmla="*/ 1734606 w 1994496"/>
              <a:gd name="connsiteY2343" fmla="*/ 144324 h 2052454"/>
              <a:gd name="connsiteX2344" fmla="*/ 1748941 w 1994496"/>
              <a:gd name="connsiteY2344" fmla="*/ 158663 h 2052454"/>
              <a:gd name="connsiteX2345" fmla="*/ 1734606 w 1994496"/>
              <a:gd name="connsiteY2345" fmla="*/ 158663 h 2052454"/>
              <a:gd name="connsiteX2346" fmla="*/ 1732756 w 1994496"/>
              <a:gd name="connsiteY2346" fmla="*/ 158663 h 2052454"/>
              <a:gd name="connsiteX2347" fmla="*/ 1721657 w 1994496"/>
              <a:gd name="connsiteY2347" fmla="*/ 158663 h 2052454"/>
              <a:gd name="connsiteX2348" fmla="*/ 1719808 w 1994496"/>
              <a:gd name="connsiteY2348" fmla="*/ 158663 h 2052454"/>
              <a:gd name="connsiteX2349" fmla="*/ 1719808 w 1994496"/>
              <a:gd name="connsiteY2349" fmla="*/ 173466 h 2052454"/>
              <a:gd name="connsiteX2350" fmla="*/ 1705472 w 1994496"/>
              <a:gd name="connsiteY2350" fmla="*/ 173466 h 2052454"/>
              <a:gd name="connsiteX2351" fmla="*/ 1719808 w 1994496"/>
              <a:gd name="connsiteY2351" fmla="*/ 173466 h 2052454"/>
              <a:gd name="connsiteX2352" fmla="*/ 1734606 w 1994496"/>
              <a:gd name="connsiteY2352" fmla="*/ 173466 h 2052454"/>
              <a:gd name="connsiteX2353" fmla="*/ 1748941 w 1994496"/>
              <a:gd name="connsiteY2353" fmla="*/ 187806 h 2052454"/>
              <a:gd name="connsiteX2354" fmla="*/ 1734606 w 1994496"/>
              <a:gd name="connsiteY2354" fmla="*/ 187806 h 2052454"/>
              <a:gd name="connsiteX2355" fmla="*/ 1734606 w 1994496"/>
              <a:gd name="connsiteY2355" fmla="*/ 202146 h 2052454"/>
              <a:gd name="connsiteX2356" fmla="*/ 1748941 w 1994496"/>
              <a:gd name="connsiteY2356" fmla="*/ 202146 h 2052454"/>
              <a:gd name="connsiteX2357" fmla="*/ 1748941 w 1994496"/>
              <a:gd name="connsiteY2357" fmla="*/ 187806 h 2052454"/>
              <a:gd name="connsiteX2358" fmla="*/ 1763277 w 1994496"/>
              <a:gd name="connsiteY2358" fmla="*/ 187806 h 2052454"/>
              <a:gd name="connsiteX2359" fmla="*/ 1763277 w 1994496"/>
              <a:gd name="connsiteY2359" fmla="*/ 189598 h 2052454"/>
              <a:gd name="connsiteX2360" fmla="*/ 1763277 w 1994496"/>
              <a:gd name="connsiteY2360" fmla="*/ 196096 h 2052454"/>
              <a:gd name="connsiteX2361" fmla="*/ 1763277 w 1994496"/>
              <a:gd name="connsiteY2361" fmla="*/ 196768 h 2052454"/>
              <a:gd name="connsiteX2362" fmla="*/ 1763277 w 1994496"/>
              <a:gd name="connsiteY2362" fmla="*/ 202146 h 2052454"/>
              <a:gd name="connsiteX2363" fmla="*/ 1748941 w 1994496"/>
              <a:gd name="connsiteY2363" fmla="*/ 216486 h 2052454"/>
              <a:gd name="connsiteX2364" fmla="*/ 1763277 w 1994496"/>
              <a:gd name="connsiteY2364" fmla="*/ 216486 h 2052454"/>
              <a:gd name="connsiteX2365" fmla="*/ 1763277 w 1994496"/>
              <a:gd name="connsiteY2365" fmla="*/ 231288 h 2052454"/>
              <a:gd name="connsiteX2366" fmla="*/ 1763277 w 1994496"/>
              <a:gd name="connsiteY2366" fmla="*/ 245628 h 2052454"/>
              <a:gd name="connsiteX2367" fmla="*/ 1763277 w 1994496"/>
              <a:gd name="connsiteY2367" fmla="*/ 259968 h 2052454"/>
              <a:gd name="connsiteX2368" fmla="*/ 1777612 w 1994496"/>
              <a:gd name="connsiteY2368" fmla="*/ 259968 h 2052454"/>
              <a:gd name="connsiteX2369" fmla="*/ 1792410 w 1994496"/>
              <a:gd name="connsiteY2369" fmla="*/ 259968 h 2052454"/>
              <a:gd name="connsiteX2370" fmla="*/ 1806746 w 1994496"/>
              <a:gd name="connsiteY2370" fmla="*/ 274308 h 2052454"/>
              <a:gd name="connsiteX2371" fmla="*/ 1806746 w 1994496"/>
              <a:gd name="connsiteY2371" fmla="*/ 289110 h 2052454"/>
              <a:gd name="connsiteX2372" fmla="*/ 1806746 w 1994496"/>
              <a:gd name="connsiteY2372" fmla="*/ 290903 h 2052454"/>
              <a:gd name="connsiteX2373" fmla="*/ 1806746 w 1994496"/>
              <a:gd name="connsiteY2373" fmla="*/ 297400 h 2052454"/>
              <a:gd name="connsiteX2374" fmla="*/ 1806746 w 1994496"/>
              <a:gd name="connsiteY2374" fmla="*/ 298073 h 2052454"/>
              <a:gd name="connsiteX2375" fmla="*/ 1806746 w 1994496"/>
              <a:gd name="connsiteY2375" fmla="*/ 303450 h 2052454"/>
              <a:gd name="connsiteX2376" fmla="*/ 1821081 w 1994496"/>
              <a:gd name="connsiteY2376" fmla="*/ 317790 h 2052454"/>
              <a:gd name="connsiteX2377" fmla="*/ 1806746 w 1994496"/>
              <a:gd name="connsiteY2377" fmla="*/ 317790 h 2052454"/>
              <a:gd name="connsiteX2378" fmla="*/ 1806746 w 1994496"/>
              <a:gd name="connsiteY2378" fmla="*/ 319582 h 2052454"/>
              <a:gd name="connsiteX2379" fmla="*/ 1806746 w 1994496"/>
              <a:gd name="connsiteY2379" fmla="*/ 326080 h 2052454"/>
              <a:gd name="connsiteX2380" fmla="*/ 1806746 w 1994496"/>
              <a:gd name="connsiteY2380" fmla="*/ 326752 h 2052454"/>
              <a:gd name="connsiteX2381" fmla="*/ 1806746 w 1994496"/>
              <a:gd name="connsiteY2381" fmla="*/ 332130 h 2052454"/>
              <a:gd name="connsiteX2382" fmla="*/ 1821081 w 1994496"/>
              <a:gd name="connsiteY2382" fmla="*/ 332130 h 2052454"/>
              <a:gd name="connsiteX2383" fmla="*/ 1821081 w 1994496"/>
              <a:gd name="connsiteY2383" fmla="*/ 346932 h 2052454"/>
              <a:gd name="connsiteX2384" fmla="*/ 1835417 w 1994496"/>
              <a:gd name="connsiteY2384" fmla="*/ 332130 h 2052454"/>
              <a:gd name="connsiteX2385" fmla="*/ 1835417 w 1994496"/>
              <a:gd name="connsiteY2385" fmla="*/ 346932 h 2052454"/>
              <a:gd name="connsiteX2386" fmla="*/ 1850215 w 1994496"/>
              <a:gd name="connsiteY2386" fmla="*/ 346932 h 2052454"/>
              <a:gd name="connsiteX2387" fmla="*/ 1850215 w 1994496"/>
              <a:gd name="connsiteY2387" fmla="*/ 361272 h 2052454"/>
              <a:gd name="connsiteX2388" fmla="*/ 1835417 w 1994496"/>
              <a:gd name="connsiteY2388" fmla="*/ 361272 h 2052454"/>
              <a:gd name="connsiteX2389" fmla="*/ 1821081 w 1994496"/>
              <a:gd name="connsiteY2389" fmla="*/ 361272 h 2052454"/>
              <a:gd name="connsiteX2390" fmla="*/ 1821081 w 1994496"/>
              <a:gd name="connsiteY2390" fmla="*/ 372027 h 2052454"/>
              <a:gd name="connsiteX2391" fmla="*/ 1821081 w 1994496"/>
              <a:gd name="connsiteY2391" fmla="*/ 373820 h 2052454"/>
              <a:gd name="connsiteX2392" fmla="*/ 1821081 w 1994496"/>
              <a:gd name="connsiteY2392" fmla="*/ 375612 h 2052454"/>
              <a:gd name="connsiteX2393" fmla="*/ 1806746 w 1994496"/>
              <a:gd name="connsiteY2393" fmla="*/ 375612 h 2052454"/>
              <a:gd name="connsiteX2394" fmla="*/ 1806746 w 1994496"/>
              <a:gd name="connsiteY2394" fmla="*/ 383902 h 2052454"/>
              <a:gd name="connsiteX2395" fmla="*/ 1806746 w 1994496"/>
              <a:gd name="connsiteY2395" fmla="*/ 384574 h 2052454"/>
              <a:gd name="connsiteX2396" fmla="*/ 1806746 w 1994496"/>
              <a:gd name="connsiteY2396" fmla="*/ 389952 h 2052454"/>
              <a:gd name="connsiteX2397" fmla="*/ 1821081 w 1994496"/>
              <a:gd name="connsiteY2397" fmla="*/ 375612 h 2052454"/>
              <a:gd name="connsiteX2398" fmla="*/ 1835417 w 1994496"/>
              <a:gd name="connsiteY2398" fmla="*/ 375612 h 2052454"/>
              <a:gd name="connsiteX2399" fmla="*/ 1850215 w 1994496"/>
              <a:gd name="connsiteY2399" fmla="*/ 375612 h 2052454"/>
              <a:gd name="connsiteX2400" fmla="*/ 1850215 w 1994496"/>
              <a:gd name="connsiteY2400" fmla="*/ 377405 h 2052454"/>
              <a:gd name="connsiteX2401" fmla="*/ 1850215 w 1994496"/>
              <a:gd name="connsiteY2401" fmla="*/ 383902 h 2052454"/>
              <a:gd name="connsiteX2402" fmla="*/ 1850215 w 1994496"/>
              <a:gd name="connsiteY2402" fmla="*/ 384574 h 2052454"/>
              <a:gd name="connsiteX2403" fmla="*/ 1850215 w 1994496"/>
              <a:gd name="connsiteY2403" fmla="*/ 389952 h 2052454"/>
              <a:gd name="connsiteX2404" fmla="*/ 1850215 w 1994496"/>
              <a:gd name="connsiteY2404" fmla="*/ 404754 h 2052454"/>
              <a:gd name="connsiteX2405" fmla="*/ 1850215 w 1994496"/>
              <a:gd name="connsiteY2405" fmla="*/ 417302 h 2052454"/>
              <a:gd name="connsiteX2406" fmla="*/ 1850215 w 1994496"/>
              <a:gd name="connsiteY2406" fmla="*/ 419094 h 2052454"/>
              <a:gd name="connsiteX2407" fmla="*/ 1835417 w 1994496"/>
              <a:gd name="connsiteY2407" fmla="*/ 404754 h 2052454"/>
              <a:gd name="connsiteX2408" fmla="*/ 1821081 w 1994496"/>
              <a:gd name="connsiteY2408" fmla="*/ 389952 h 2052454"/>
              <a:gd name="connsiteX2409" fmla="*/ 1821081 w 1994496"/>
              <a:gd name="connsiteY2409" fmla="*/ 391802 h 2052454"/>
              <a:gd name="connsiteX2410" fmla="*/ 1821081 w 1994496"/>
              <a:gd name="connsiteY2410" fmla="*/ 404754 h 2052454"/>
              <a:gd name="connsiteX2411" fmla="*/ 1821081 w 1994496"/>
              <a:gd name="connsiteY2411" fmla="*/ 419094 h 2052454"/>
              <a:gd name="connsiteX2412" fmla="*/ 1806746 w 1994496"/>
              <a:gd name="connsiteY2412" fmla="*/ 404754 h 2052454"/>
              <a:gd name="connsiteX2413" fmla="*/ 1806746 w 1994496"/>
              <a:gd name="connsiteY2413" fmla="*/ 415509 h 2052454"/>
              <a:gd name="connsiteX2414" fmla="*/ 1806746 w 1994496"/>
              <a:gd name="connsiteY2414" fmla="*/ 419094 h 2052454"/>
              <a:gd name="connsiteX2415" fmla="*/ 1795994 w 1994496"/>
              <a:gd name="connsiteY2415" fmla="*/ 419094 h 2052454"/>
              <a:gd name="connsiteX2416" fmla="*/ 1792410 w 1994496"/>
              <a:gd name="connsiteY2416" fmla="*/ 419094 h 2052454"/>
              <a:gd name="connsiteX2417" fmla="*/ 1792410 w 1994496"/>
              <a:gd name="connsiteY2417" fmla="*/ 429849 h 2052454"/>
              <a:gd name="connsiteX2418" fmla="*/ 1792410 w 1994496"/>
              <a:gd name="connsiteY2418" fmla="*/ 433434 h 2052454"/>
              <a:gd name="connsiteX2419" fmla="*/ 1792410 w 1994496"/>
              <a:gd name="connsiteY2419" fmla="*/ 447774 h 2052454"/>
              <a:gd name="connsiteX2420" fmla="*/ 1792410 w 1994496"/>
              <a:gd name="connsiteY2420" fmla="*/ 433434 h 2052454"/>
              <a:gd name="connsiteX2421" fmla="*/ 1794202 w 1994496"/>
              <a:gd name="connsiteY2421" fmla="*/ 433434 h 2052454"/>
              <a:gd name="connsiteX2422" fmla="*/ 1795994 w 1994496"/>
              <a:gd name="connsiteY2422" fmla="*/ 433434 h 2052454"/>
              <a:gd name="connsiteX2423" fmla="*/ 1806746 w 1994496"/>
              <a:gd name="connsiteY2423" fmla="*/ 433434 h 2052454"/>
              <a:gd name="connsiteX2424" fmla="*/ 1821081 w 1994496"/>
              <a:gd name="connsiteY2424" fmla="*/ 433434 h 2052454"/>
              <a:gd name="connsiteX2425" fmla="*/ 1821081 w 1994496"/>
              <a:gd name="connsiteY2425" fmla="*/ 431642 h 2052454"/>
              <a:gd name="connsiteX2426" fmla="*/ 1821081 w 1994496"/>
              <a:gd name="connsiteY2426" fmla="*/ 419094 h 2052454"/>
              <a:gd name="connsiteX2427" fmla="*/ 1835417 w 1994496"/>
              <a:gd name="connsiteY2427" fmla="*/ 419094 h 2052454"/>
              <a:gd name="connsiteX2428" fmla="*/ 1850215 w 1994496"/>
              <a:gd name="connsiteY2428" fmla="*/ 419094 h 2052454"/>
              <a:gd name="connsiteX2429" fmla="*/ 1864551 w 1994496"/>
              <a:gd name="connsiteY2429" fmla="*/ 419094 h 2052454"/>
              <a:gd name="connsiteX2430" fmla="*/ 1878886 w 1994496"/>
              <a:gd name="connsiteY2430" fmla="*/ 419094 h 2052454"/>
              <a:gd name="connsiteX2431" fmla="*/ 1864551 w 1994496"/>
              <a:gd name="connsiteY2431" fmla="*/ 433434 h 2052454"/>
              <a:gd name="connsiteX2432" fmla="*/ 1850215 w 1994496"/>
              <a:gd name="connsiteY2432" fmla="*/ 447774 h 2052454"/>
              <a:gd name="connsiteX2433" fmla="*/ 1864551 w 1994496"/>
              <a:gd name="connsiteY2433" fmla="*/ 447774 h 2052454"/>
              <a:gd name="connsiteX2434" fmla="*/ 1878886 w 1994496"/>
              <a:gd name="connsiteY2434" fmla="*/ 447774 h 2052454"/>
              <a:gd name="connsiteX2435" fmla="*/ 1878886 w 1994496"/>
              <a:gd name="connsiteY2435" fmla="*/ 462576 h 2052454"/>
              <a:gd name="connsiteX2436" fmla="*/ 1878886 w 1994496"/>
              <a:gd name="connsiteY2436" fmla="*/ 476916 h 2052454"/>
              <a:gd name="connsiteX2437" fmla="*/ 1864551 w 1994496"/>
              <a:gd name="connsiteY2437" fmla="*/ 476916 h 2052454"/>
              <a:gd name="connsiteX2438" fmla="*/ 1850215 w 1994496"/>
              <a:gd name="connsiteY2438" fmla="*/ 476916 h 2052454"/>
              <a:gd name="connsiteX2439" fmla="*/ 1850215 w 1994496"/>
              <a:gd name="connsiteY2439" fmla="*/ 491256 h 2052454"/>
              <a:gd name="connsiteX2440" fmla="*/ 1850215 w 1994496"/>
              <a:gd name="connsiteY2440" fmla="*/ 505596 h 2052454"/>
              <a:gd name="connsiteX2441" fmla="*/ 1864551 w 1994496"/>
              <a:gd name="connsiteY2441" fmla="*/ 505596 h 2052454"/>
              <a:gd name="connsiteX2442" fmla="*/ 1864551 w 1994496"/>
              <a:gd name="connsiteY2442" fmla="*/ 494841 h 2052454"/>
              <a:gd name="connsiteX2443" fmla="*/ 1864551 w 1994496"/>
              <a:gd name="connsiteY2443" fmla="*/ 493049 h 2052454"/>
              <a:gd name="connsiteX2444" fmla="*/ 1864551 w 1994496"/>
              <a:gd name="connsiteY2444" fmla="*/ 491256 h 2052454"/>
              <a:gd name="connsiteX2445" fmla="*/ 1878886 w 1994496"/>
              <a:gd name="connsiteY2445" fmla="*/ 505596 h 2052454"/>
              <a:gd name="connsiteX2446" fmla="*/ 1878886 w 1994496"/>
              <a:gd name="connsiteY2446" fmla="*/ 491256 h 2052454"/>
              <a:gd name="connsiteX2447" fmla="*/ 1893222 w 1994496"/>
              <a:gd name="connsiteY2447" fmla="*/ 505596 h 2052454"/>
              <a:gd name="connsiteX2448" fmla="*/ 1893222 w 1994496"/>
              <a:gd name="connsiteY2448" fmla="*/ 519936 h 2052454"/>
              <a:gd name="connsiteX2449" fmla="*/ 1893222 w 1994496"/>
              <a:gd name="connsiteY2449" fmla="*/ 534739 h 2052454"/>
              <a:gd name="connsiteX2450" fmla="*/ 1878886 w 1994496"/>
              <a:gd name="connsiteY2450" fmla="*/ 519936 h 2052454"/>
              <a:gd name="connsiteX2451" fmla="*/ 1878886 w 1994496"/>
              <a:gd name="connsiteY2451" fmla="*/ 534739 h 2052454"/>
              <a:gd name="connsiteX2452" fmla="*/ 1878886 w 1994496"/>
              <a:gd name="connsiteY2452" fmla="*/ 549078 h 2052454"/>
              <a:gd name="connsiteX2453" fmla="*/ 1878886 w 1994496"/>
              <a:gd name="connsiteY2453" fmla="*/ 563418 h 2052454"/>
              <a:gd name="connsiteX2454" fmla="*/ 1878886 w 1994496"/>
              <a:gd name="connsiteY2454" fmla="*/ 578221 h 2052454"/>
              <a:gd name="connsiteX2455" fmla="*/ 1878886 w 1994496"/>
              <a:gd name="connsiteY2455" fmla="*/ 584270 h 2052454"/>
              <a:gd name="connsiteX2456" fmla="*/ 1878886 w 1994496"/>
              <a:gd name="connsiteY2456" fmla="*/ 592561 h 2052454"/>
              <a:gd name="connsiteX2457" fmla="*/ 1873510 w 1994496"/>
              <a:gd name="connsiteY2457" fmla="*/ 592561 h 2052454"/>
              <a:gd name="connsiteX2458" fmla="*/ 1872838 w 1994496"/>
              <a:gd name="connsiteY2458" fmla="*/ 592561 h 2052454"/>
              <a:gd name="connsiteX2459" fmla="*/ 1864551 w 1994496"/>
              <a:gd name="connsiteY2459" fmla="*/ 592561 h 2052454"/>
              <a:gd name="connsiteX2460" fmla="*/ 1850215 w 1994496"/>
              <a:gd name="connsiteY2460" fmla="*/ 592561 h 2052454"/>
              <a:gd name="connsiteX2461" fmla="*/ 1850215 w 1994496"/>
              <a:gd name="connsiteY2461" fmla="*/ 606901 h 2052454"/>
              <a:gd name="connsiteX2462" fmla="*/ 1835417 w 1994496"/>
              <a:gd name="connsiteY2462" fmla="*/ 606901 h 2052454"/>
              <a:gd name="connsiteX2463" fmla="*/ 1835417 w 1994496"/>
              <a:gd name="connsiteY2463" fmla="*/ 621240 h 2052454"/>
              <a:gd name="connsiteX2464" fmla="*/ 1821081 w 1994496"/>
              <a:gd name="connsiteY2464" fmla="*/ 621240 h 2052454"/>
              <a:gd name="connsiteX2465" fmla="*/ 1806746 w 1994496"/>
              <a:gd name="connsiteY2465" fmla="*/ 621240 h 2052454"/>
              <a:gd name="connsiteX2466" fmla="*/ 1806746 w 1994496"/>
              <a:gd name="connsiteY2466" fmla="*/ 629798 h 2052454"/>
              <a:gd name="connsiteX2467" fmla="*/ 1806746 w 1994496"/>
              <a:gd name="connsiteY2467" fmla="*/ 630492 h 2052454"/>
              <a:gd name="connsiteX2468" fmla="*/ 1806746 w 1994496"/>
              <a:gd name="connsiteY2468" fmla="*/ 636043 h 2052454"/>
              <a:gd name="connsiteX2469" fmla="*/ 1792410 w 1994496"/>
              <a:gd name="connsiteY2469" fmla="*/ 636043 h 2052454"/>
              <a:gd name="connsiteX2470" fmla="*/ 1777612 w 1994496"/>
              <a:gd name="connsiteY2470" fmla="*/ 636043 h 2052454"/>
              <a:gd name="connsiteX2471" fmla="*/ 1777612 w 1994496"/>
              <a:gd name="connsiteY2471" fmla="*/ 642093 h 2052454"/>
              <a:gd name="connsiteX2472" fmla="*/ 1777612 w 1994496"/>
              <a:gd name="connsiteY2472" fmla="*/ 650383 h 2052454"/>
              <a:gd name="connsiteX2473" fmla="*/ 1763277 w 1994496"/>
              <a:gd name="connsiteY2473" fmla="*/ 650383 h 2052454"/>
              <a:gd name="connsiteX2474" fmla="*/ 1748941 w 1994496"/>
              <a:gd name="connsiteY2474" fmla="*/ 664723 h 2052454"/>
              <a:gd name="connsiteX2475" fmla="*/ 1734606 w 1994496"/>
              <a:gd name="connsiteY2475" fmla="*/ 664723 h 2052454"/>
              <a:gd name="connsiteX2476" fmla="*/ 1734606 w 1994496"/>
              <a:gd name="connsiteY2476" fmla="*/ 679063 h 2052454"/>
              <a:gd name="connsiteX2477" fmla="*/ 1719808 w 1994496"/>
              <a:gd name="connsiteY2477" fmla="*/ 679063 h 2052454"/>
              <a:gd name="connsiteX2478" fmla="*/ 1705472 w 1994496"/>
              <a:gd name="connsiteY2478" fmla="*/ 679063 h 2052454"/>
              <a:gd name="connsiteX2479" fmla="*/ 1691136 w 1994496"/>
              <a:gd name="connsiteY2479" fmla="*/ 693865 h 2052454"/>
              <a:gd name="connsiteX2480" fmla="*/ 1676801 w 1994496"/>
              <a:gd name="connsiteY2480" fmla="*/ 693865 h 2052454"/>
              <a:gd name="connsiteX2481" fmla="*/ 1662003 w 1994496"/>
              <a:gd name="connsiteY2481" fmla="*/ 708205 h 2052454"/>
              <a:gd name="connsiteX2482" fmla="*/ 1647667 w 1994496"/>
              <a:gd name="connsiteY2482" fmla="*/ 708205 h 2052454"/>
              <a:gd name="connsiteX2483" fmla="*/ 1662003 w 1994496"/>
              <a:gd name="connsiteY2483" fmla="*/ 693865 h 2052454"/>
              <a:gd name="connsiteX2484" fmla="*/ 1647667 w 1994496"/>
              <a:gd name="connsiteY2484" fmla="*/ 693865 h 2052454"/>
              <a:gd name="connsiteX2485" fmla="*/ 1647667 w 1994496"/>
              <a:gd name="connsiteY2485" fmla="*/ 708205 h 2052454"/>
              <a:gd name="connsiteX2486" fmla="*/ 1647667 w 1994496"/>
              <a:gd name="connsiteY2486" fmla="*/ 722545 h 2052454"/>
              <a:gd name="connsiteX2487" fmla="*/ 1633332 w 1994496"/>
              <a:gd name="connsiteY2487" fmla="*/ 722545 h 2052454"/>
              <a:gd name="connsiteX2488" fmla="*/ 1618996 w 1994496"/>
              <a:gd name="connsiteY2488" fmla="*/ 736885 h 2052454"/>
              <a:gd name="connsiteX2489" fmla="*/ 1604198 w 1994496"/>
              <a:gd name="connsiteY2489" fmla="*/ 751687 h 2052454"/>
              <a:gd name="connsiteX2490" fmla="*/ 1589862 w 1994496"/>
              <a:gd name="connsiteY2490" fmla="*/ 751687 h 2052454"/>
              <a:gd name="connsiteX2491" fmla="*/ 1589862 w 1994496"/>
              <a:gd name="connsiteY2491" fmla="*/ 762442 h 2052454"/>
              <a:gd name="connsiteX2492" fmla="*/ 1589862 w 1994496"/>
              <a:gd name="connsiteY2492" fmla="*/ 766027 h 2052454"/>
              <a:gd name="connsiteX2493" fmla="*/ 1575527 w 1994496"/>
              <a:gd name="connsiteY2493" fmla="*/ 766027 h 2052454"/>
              <a:gd name="connsiteX2494" fmla="*/ 1575527 w 1994496"/>
              <a:gd name="connsiteY2494" fmla="*/ 780367 h 2052454"/>
              <a:gd name="connsiteX2495" fmla="*/ 1561191 w 1994496"/>
              <a:gd name="connsiteY2495" fmla="*/ 780367 h 2052454"/>
              <a:gd name="connsiteX2496" fmla="*/ 1546393 w 1994496"/>
              <a:gd name="connsiteY2496" fmla="*/ 780367 h 2052454"/>
              <a:gd name="connsiteX2497" fmla="*/ 1551942 w 1994496"/>
              <a:gd name="connsiteY2497" fmla="*/ 787537 h 2052454"/>
              <a:gd name="connsiteX2498" fmla="*/ 1552477 w 1994496"/>
              <a:gd name="connsiteY2498" fmla="*/ 791338 h 2052454"/>
              <a:gd name="connsiteX2499" fmla="*/ 1546393 w 1994496"/>
              <a:gd name="connsiteY2499" fmla="*/ 794707 h 2052454"/>
              <a:gd name="connsiteX2500" fmla="*/ 1552636 w 1994496"/>
              <a:gd name="connsiteY2500" fmla="*/ 792466 h 2052454"/>
              <a:gd name="connsiteX2501" fmla="*/ 1552477 w 1994496"/>
              <a:gd name="connsiteY2501" fmla="*/ 791338 h 2052454"/>
              <a:gd name="connsiteX2502" fmla="*/ 1559341 w 1994496"/>
              <a:gd name="connsiteY2502" fmla="*/ 787537 h 2052454"/>
              <a:gd name="connsiteX2503" fmla="*/ 1561191 w 1994496"/>
              <a:gd name="connsiteY2503" fmla="*/ 780367 h 2052454"/>
              <a:gd name="connsiteX2504" fmla="*/ 1561191 w 1994496"/>
              <a:gd name="connsiteY2504" fmla="*/ 794707 h 2052454"/>
              <a:gd name="connsiteX2505" fmla="*/ 1561191 w 1994496"/>
              <a:gd name="connsiteY2505" fmla="*/ 809509 h 2052454"/>
              <a:gd name="connsiteX2506" fmla="*/ 1561191 w 1994496"/>
              <a:gd name="connsiteY2506" fmla="*/ 823849 h 2052454"/>
              <a:gd name="connsiteX2507" fmla="*/ 1559341 w 1994496"/>
              <a:gd name="connsiteY2507" fmla="*/ 823849 h 2052454"/>
              <a:gd name="connsiteX2508" fmla="*/ 1557492 w 1994496"/>
              <a:gd name="connsiteY2508" fmla="*/ 823849 h 2052454"/>
              <a:gd name="connsiteX2509" fmla="*/ 1546393 w 1994496"/>
              <a:gd name="connsiteY2509" fmla="*/ 823849 h 2052454"/>
              <a:gd name="connsiteX2510" fmla="*/ 1546393 w 1994496"/>
              <a:gd name="connsiteY2510" fmla="*/ 838189 h 2052454"/>
              <a:gd name="connsiteX2511" fmla="*/ 1546393 w 1994496"/>
              <a:gd name="connsiteY2511" fmla="*/ 852529 h 2052454"/>
              <a:gd name="connsiteX2512" fmla="*/ 1546393 w 1994496"/>
              <a:gd name="connsiteY2512" fmla="*/ 867331 h 2052454"/>
              <a:gd name="connsiteX2513" fmla="*/ 1541017 w 1994496"/>
              <a:gd name="connsiteY2513" fmla="*/ 867331 h 2052454"/>
              <a:gd name="connsiteX2514" fmla="*/ 1540345 w 1994496"/>
              <a:gd name="connsiteY2514" fmla="*/ 867331 h 2052454"/>
              <a:gd name="connsiteX2515" fmla="*/ 1532058 w 1994496"/>
              <a:gd name="connsiteY2515" fmla="*/ 867331 h 2052454"/>
              <a:gd name="connsiteX2516" fmla="*/ 1532058 w 1994496"/>
              <a:gd name="connsiteY2516" fmla="*/ 881671 h 2052454"/>
              <a:gd name="connsiteX2517" fmla="*/ 1532058 w 1994496"/>
              <a:gd name="connsiteY2517" fmla="*/ 896011 h 2052454"/>
              <a:gd name="connsiteX2518" fmla="*/ 1532058 w 1994496"/>
              <a:gd name="connsiteY2518" fmla="*/ 910351 h 2052454"/>
              <a:gd name="connsiteX2519" fmla="*/ 1532058 w 1994496"/>
              <a:gd name="connsiteY2519" fmla="*/ 924691 h 2052454"/>
              <a:gd name="connsiteX2520" fmla="*/ 1517722 w 1994496"/>
              <a:gd name="connsiteY2520" fmla="*/ 939493 h 2052454"/>
              <a:gd name="connsiteX2521" fmla="*/ 1517722 w 1994496"/>
              <a:gd name="connsiteY2521" fmla="*/ 953833 h 2052454"/>
              <a:gd name="connsiteX2522" fmla="*/ 1517722 w 1994496"/>
              <a:gd name="connsiteY2522" fmla="*/ 968173 h 2052454"/>
              <a:gd name="connsiteX2523" fmla="*/ 1532058 w 1994496"/>
              <a:gd name="connsiteY2523" fmla="*/ 968173 h 2052454"/>
              <a:gd name="connsiteX2524" fmla="*/ 1532058 w 1994496"/>
              <a:gd name="connsiteY2524" fmla="*/ 962796 h 2052454"/>
              <a:gd name="connsiteX2525" fmla="*/ 1532058 w 1994496"/>
              <a:gd name="connsiteY2525" fmla="*/ 962123 h 2052454"/>
              <a:gd name="connsiteX2526" fmla="*/ 1532058 w 1994496"/>
              <a:gd name="connsiteY2526" fmla="*/ 953833 h 2052454"/>
              <a:gd name="connsiteX2527" fmla="*/ 1546393 w 1994496"/>
              <a:gd name="connsiteY2527" fmla="*/ 953833 h 2052454"/>
              <a:gd name="connsiteX2528" fmla="*/ 1561191 w 1994496"/>
              <a:gd name="connsiteY2528" fmla="*/ 953833 h 2052454"/>
              <a:gd name="connsiteX2529" fmla="*/ 1575527 w 1994496"/>
              <a:gd name="connsiteY2529" fmla="*/ 953833 h 2052454"/>
              <a:gd name="connsiteX2530" fmla="*/ 1575527 w 1994496"/>
              <a:gd name="connsiteY2530" fmla="*/ 948456 h 2052454"/>
              <a:gd name="connsiteX2531" fmla="*/ 1575527 w 1994496"/>
              <a:gd name="connsiteY2531" fmla="*/ 947784 h 2052454"/>
              <a:gd name="connsiteX2532" fmla="*/ 1575527 w 1994496"/>
              <a:gd name="connsiteY2532" fmla="*/ 939493 h 2052454"/>
              <a:gd name="connsiteX2533" fmla="*/ 1589862 w 1994496"/>
              <a:gd name="connsiteY2533" fmla="*/ 939493 h 2052454"/>
              <a:gd name="connsiteX2534" fmla="*/ 1604198 w 1994496"/>
              <a:gd name="connsiteY2534" fmla="*/ 939493 h 2052454"/>
              <a:gd name="connsiteX2535" fmla="*/ 1604198 w 1994496"/>
              <a:gd name="connsiteY2535" fmla="*/ 933942 h 2052454"/>
              <a:gd name="connsiteX2536" fmla="*/ 1604198 w 1994496"/>
              <a:gd name="connsiteY2536" fmla="*/ 933249 h 2052454"/>
              <a:gd name="connsiteX2537" fmla="*/ 1604198 w 1994496"/>
              <a:gd name="connsiteY2537" fmla="*/ 930936 h 2052454"/>
              <a:gd name="connsiteX2538" fmla="*/ 1604198 w 1994496"/>
              <a:gd name="connsiteY2538" fmla="*/ 930242 h 2052454"/>
              <a:gd name="connsiteX2539" fmla="*/ 1604198 w 1994496"/>
              <a:gd name="connsiteY2539" fmla="*/ 924691 h 2052454"/>
              <a:gd name="connsiteX2540" fmla="*/ 1618996 w 1994496"/>
              <a:gd name="connsiteY2540" fmla="*/ 924691 h 2052454"/>
              <a:gd name="connsiteX2541" fmla="*/ 1633332 w 1994496"/>
              <a:gd name="connsiteY2541" fmla="*/ 924691 h 2052454"/>
              <a:gd name="connsiteX2542" fmla="*/ 1647667 w 1994496"/>
              <a:gd name="connsiteY2542" fmla="*/ 910351 h 2052454"/>
              <a:gd name="connsiteX2543" fmla="*/ 1662003 w 1994496"/>
              <a:gd name="connsiteY2543" fmla="*/ 910351 h 2052454"/>
              <a:gd name="connsiteX2544" fmla="*/ 1663852 w 1994496"/>
              <a:gd name="connsiteY2544" fmla="*/ 910351 h 2052454"/>
              <a:gd name="connsiteX2545" fmla="*/ 1670558 w 1994496"/>
              <a:gd name="connsiteY2545" fmla="*/ 910351 h 2052454"/>
              <a:gd name="connsiteX2546" fmla="*/ 1671251 w 1994496"/>
              <a:gd name="connsiteY2546" fmla="*/ 910351 h 2052454"/>
              <a:gd name="connsiteX2547" fmla="*/ 1676801 w 1994496"/>
              <a:gd name="connsiteY2547" fmla="*/ 910351 h 2052454"/>
              <a:gd name="connsiteX2548" fmla="*/ 1691136 w 1994496"/>
              <a:gd name="connsiteY2548" fmla="*/ 910351 h 2052454"/>
              <a:gd name="connsiteX2549" fmla="*/ 1691136 w 1994496"/>
              <a:gd name="connsiteY2549" fmla="*/ 910351 h 2052454"/>
              <a:gd name="connsiteX2550" fmla="*/ 1692928 w 1994496"/>
              <a:gd name="connsiteY2550" fmla="*/ 910351 h 2052454"/>
              <a:gd name="connsiteX2551" fmla="*/ 1703680 w 1994496"/>
              <a:gd name="connsiteY2551" fmla="*/ 910351 h 2052454"/>
              <a:gd name="connsiteX2552" fmla="*/ 1705472 w 1994496"/>
              <a:gd name="connsiteY2552" fmla="*/ 910351 h 2052454"/>
              <a:gd name="connsiteX2553" fmla="*/ 1719808 w 1994496"/>
              <a:gd name="connsiteY2553" fmla="*/ 910351 h 2052454"/>
              <a:gd name="connsiteX2554" fmla="*/ 1734606 w 1994496"/>
              <a:gd name="connsiteY2554" fmla="*/ 910351 h 2052454"/>
              <a:gd name="connsiteX2555" fmla="*/ 1719808 w 1994496"/>
              <a:gd name="connsiteY2555" fmla="*/ 924691 h 2052454"/>
              <a:gd name="connsiteX2556" fmla="*/ 1705472 w 1994496"/>
              <a:gd name="connsiteY2556" fmla="*/ 924691 h 2052454"/>
              <a:gd name="connsiteX2557" fmla="*/ 1705472 w 1994496"/>
              <a:gd name="connsiteY2557" fmla="*/ 939493 h 2052454"/>
              <a:gd name="connsiteX2558" fmla="*/ 1719808 w 1994496"/>
              <a:gd name="connsiteY2558" fmla="*/ 939493 h 2052454"/>
              <a:gd name="connsiteX2559" fmla="*/ 1719808 w 1994496"/>
              <a:gd name="connsiteY2559" fmla="*/ 950248 h 2052454"/>
              <a:gd name="connsiteX2560" fmla="*/ 1719808 w 1994496"/>
              <a:gd name="connsiteY2560" fmla="*/ 953833 h 2052454"/>
              <a:gd name="connsiteX2561" fmla="*/ 1734606 w 1994496"/>
              <a:gd name="connsiteY2561" fmla="*/ 953833 h 2052454"/>
              <a:gd name="connsiteX2562" fmla="*/ 1734606 w 1994496"/>
              <a:gd name="connsiteY2562" fmla="*/ 968173 h 2052454"/>
              <a:gd name="connsiteX2563" fmla="*/ 1748941 w 1994496"/>
              <a:gd name="connsiteY2563" fmla="*/ 968173 h 2052454"/>
              <a:gd name="connsiteX2564" fmla="*/ 1748941 w 1994496"/>
              <a:gd name="connsiteY2564" fmla="*/ 971874 h 2052454"/>
              <a:gd name="connsiteX2565" fmla="*/ 1748941 w 1994496"/>
              <a:gd name="connsiteY2565" fmla="*/ 982976 h 2052454"/>
              <a:gd name="connsiteX2566" fmla="*/ 1763277 w 1994496"/>
              <a:gd name="connsiteY2566" fmla="*/ 968173 h 2052454"/>
              <a:gd name="connsiteX2567" fmla="*/ 1777612 w 1994496"/>
              <a:gd name="connsiteY2567" fmla="*/ 982976 h 2052454"/>
              <a:gd name="connsiteX2568" fmla="*/ 1763277 w 1994496"/>
              <a:gd name="connsiteY2568" fmla="*/ 982976 h 2052454"/>
              <a:gd name="connsiteX2569" fmla="*/ 1763277 w 1994496"/>
              <a:gd name="connsiteY2569" fmla="*/ 997315 h 2052454"/>
              <a:gd name="connsiteX2570" fmla="*/ 1765069 w 1994496"/>
              <a:gd name="connsiteY2570" fmla="*/ 997315 h 2052454"/>
              <a:gd name="connsiteX2571" fmla="*/ 1777612 w 1994496"/>
              <a:gd name="connsiteY2571" fmla="*/ 997315 h 2052454"/>
              <a:gd name="connsiteX2572" fmla="*/ 1792410 w 1994496"/>
              <a:gd name="connsiteY2572" fmla="*/ 997315 h 2052454"/>
              <a:gd name="connsiteX2573" fmla="*/ 1792410 w 1994496"/>
              <a:gd name="connsiteY2573" fmla="*/ 1011655 h 2052454"/>
              <a:gd name="connsiteX2574" fmla="*/ 1792410 w 1994496"/>
              <a:gd name="connsiteY2574" fmla="*/ 1013448 h 2052454"/>
              <a:gd name="connsiteX2575" fmla="*/ 1792410 w 1994496"/>
              <a:gd name="connsiteY2575" fmla="*/ 1017033 h 2052454"/>
              <a:gd name="connsiteX2576" fmla="*/ 1792410 w 1994496"/>
              <a:gd name="connsiteY2576" fmla="*/ 1017705 h 2052454"/>
              <a:gd name="connsiteX2577" fmla="*/ 1792410 w 1994496"/>
              <a:gd name="connsiteY2577" fmla="*/ 1025995 h 2052454"/>
              <a:gd name="connsiteX2578" fmla="*/ 1806746 w 1994496"/>
              <a:gd name="connsiteY2578" fmla="*/ 1025995 h 2052454"/>
              <a:gd name="connsiteX2579" fmla="*/ 1821081 w 1994496"/>
              <a:gd name="connsiteY2579" fmla="*/ 1025995 h 2052454"/>
              <a:gd name="connsiteX2580" fmla="*/ 1835417 w 1994496"/>
              <a:gd name="connsiteY2580" fmla="*/ 1025995 h 2052454"/>
              <a:gd name="connsiteX2581" fmla="*/ 1835417 w 1994496"/>
              <a:gd name="connsiteY2581" fmla="*/ 1040798 h 2052454"/>
              <a:gd name="connsiteX2582" fmla="*/ 1833625 w 1994496"/>
              <a:gd name="connsiteY2582" fmla="*/ 1040798 h 2052454"/>
              <a:gd name="connsiteX2583" fmla="*/ 1827129 w 1994496"/>
              <a:gd name="connsiteY2583" fmla="*/ 1040798 h 2052454"/>
              <a:gd name="connsiteX2584" fmla="*/ 1826457 w 1994496"/>
              <a:gd name="connsiteY2584" fmla="*/ 1040798 h 2052454"/>
              <a:gd name="connsiteX2585" fmla="*/ 1821081 w 1994496"/>
              <a:gd name="connsiteY2585" fmla="*/ 1040798 h 2052454"/>
              <a:gd name="connsiteX2586" fmla="*/ 1821081 w 1994496"/>
              <a:gd name="connsiteY2586" fmla="*/ 1055138 h 2052454"/>
              <a:gd name="connsiteX2587" fmla="*/ 1835417 w 1994496"/>
              <a:gd name="connsiteY2587" fmla="*/ 1069477 h 2052454"/>
              <a:gd name="connsiteX2588" fmla="*/ 1835417 w 1994496"/>
              <a:gd name="connsiteY2588" fmla="*/ 1083817 h 2052454"/>
              <a:gd name="connsiteX2589" fmla="*/ 1821081 w 1994496"/>
              <a:gd name="connsiteY2589" fmla="*/ 1069477 h 2052454"/>
              <a:gd name="connsiteX2590" fmla="*/ 1821081 w 1994496"/>
              <a:gd name="connsiteY2590" fmla="*/ 1083817 h 2052454"/>
              <a:gd name="connsiteX2591" fmla="*/ 1835417 w 1994496"/>
              <a:gd name="connsiteY2591" fmla="*/ 1083817 h 2052454"/>
              <a:gd name="connsiteX2592" fmla="*/ 1850215 w 1994496"/>
              <a:gd name="connsiteY2592" fmla="*/ 1083817 h 2052454"/>
              <a:gd name="connsiteX2593" fmla="*/ 1850215 w 1994496"/>
              <a:gd name="connsiteY2593" fmla="*/ 1098620 h 2052454"/>
              <a:gd name="connsiteX2594" fmla="*/ 1850215 w 1994496"/>
              <a:gd name="connsiteY2594" fmla="*/ 1112960 h 2052454"/>
              <a:gd name="connsiteX2595" fmla="*/ 1835417 w 1994496"/>
              <a:gd name="connsiteY2595" fmla="*/ 1098620 h 2052454"/>
              <a:gd name="connsiteX2596" fmla="*/ 1835417 w 1994496"/>
              <a:gd name="connsiteY2596" fmla="*/ 1112960 h 2052454"/>
              <a:gd name="connsiteX2597" fmla="*/ 1835417 w 1994496"/>
              <a:gd name="connsiteY2597" fmla="*/ 1127300 h 2052454"/>
              <a:gd name="connsiteX2598" fmla="*/ 1850215 w 1994496"/>
              <a:gd name="connsiteY2598" fmla="*/ 1127300 h 2052454"/>
              <a:gd name="connsiteX2599" fmla="*/ 1850215 w 1994496"/>
              <a:gd name="connsiteY2599" fmla="*/ 1112960 h 2052454"/>
              <a:gd name="connsiteX2600" fmla="*/ 1864551 w 1994496"/>
              <a:gd name="connsiteY2600" fmla="*/ 1112960 h 2052454"/>
              <a:gd name="connsiteX2601" fmla="*/ 1864551 w 1994496"/>
              <a:gd name="connsiteY2601" fmla="*/ 1114752 h 2052454"/>
              <a:gd name="connsiteX2602" fmla="*/ 1864551 w 1994496"/>
              <a:gd name="connsiteY2602" fmla="*/ 1125507 h 2052454"/>
              <a:gd name="connsiteX2603" fmla="*/ 1864551 w 1994496"/>
              <a:gd name="connsiteY2603" fmla="*/ 1127300 h 2052454"/>
              <a:gd name="connsiteX2604" fmla="*/ 1878886 w 1994496"/>
              <a:gd name="connsiteY2604" fmla="*/ 1141639 h 2052454"/>
              <a:gd name="connsiteX2605" fmla="*/ 1878886 w 1994496"/>
              <a:gd name="connsiteY2605" fmla="*/ 1156442 h 2052454"/>
              <a:gd name="connsiteX2606" fmla="*/ 1878886 w 1994496"/>
              <a:gd name="connsiteY2606" fmla="*/ 1170782 h 2052454"/>
              <a:gd name="connsiteX2607" fmla="*/ 1864551 w 1994496"/>
              <a:gd name="connsiteY2607" fmla="*/ 1170782 h 2052454"/>
              <a:gd name="connsiteX2608" fmla="*/ 1864551 w 1994496"/>
              <a:gd name="connsiteY2608" fmla="*/ 1185122 h 2052454"/>
              <a:gd name="connsiteX2609" fmla="*/ 1878886 w 1994496"/>
              <a:gd name="connsiteY2609" fmla="*/ 1185122 h 2052454"/>
              <a:gd name="connsiteX2610" fmla="*/ 1893222 w 1994496"/>
              <a:gd name="connsiteY2610" fmla="*/ 1199462 h 2052454"/>
              <a:gd name="connsiteX2611" fmla="*/ 1908020 w 1994496"/>
              <a:gd name="connsiteY2611" fmla="*/ 1213801 h 2052454"/>
              <a:gd name="connsiteX2612" fmla="*/ 1908020 w 1994496"/>
              <a:gd name="connsiteY2612" fmla="*/ 1228604 h 2052454"/>
              <a:gd name="connsiteX2613" fmla="*/ 1922355 w 1994496"/>
              <a:gd name="connsiteY2613" fmla="*/ 1228604 h 2052454"/>
              <a:gd name="connsiteX2614" fmla="*/ 1922355 w 1994496"/>
              <a:gd name="connsiteY2614" fmla="*/ 1233981 h 2052454"/>
              <a:gd name="connsiteX2615" fmla="*/ 1922355 w 1994496"/>
              <a:gd name="connsiteY2615" fmla="*/ 1234654 h 2052454"/>
              <a:gd name="connsiteX2616" fmla="*/ 1922355 w 1994496"/>
              <a:gd name="connsiteY2616" fmla="*/ 1242944 h 2052454"/>
              <a:gd name="connsiteX2617" fmla="*/ 1908020 w 1994496"/>
              <a:gd name="connsiteY2617" fmla="*/ 1242944 h 2052454"/>
              <a:gd name="connsiteX2618" fmla="*/ 1893222 w 1994496"/>
              <a:gd name="connsiteY2618" fmla="*/ 1242944 h 2052454"/>
              <a:gd name="connsiteX2619" fmla="*/ 1893222 w 1994496"/>
              <a:gd name="connsiteY2619" fmla="*/ 1257284 h 2052454"/>
              <a:gd name="connsiteX2620" fmla="*/ 1878886 w 1994496"/>
              <a:gd name="connsiteY2620" fmla="*/ 1257284 h 2052454"/>
              <a:gd name="connsiteX2621" fmla="*/ 1864551 w 1994496"/>
              <a:gd name="connsiteY2621" fmla="*/ 1257284 h 2052454"/>
              <a:gd name="connsiteX2622" fmla="*/ 1864551 w 1994496"/>
              <a:gd name="connsiteY2622" fmla="*/ 1259134 h 2052454"/>
              <a:gd name="connsiteX2623" fmla="*/ 1864551 w 1994496"/>
              <a:gd name="connsiteY2623" fmla="*/ 1262835 h 2052454"/>
              <a:gd name="connsiteX2624" fmla="*/ 1864551 w 1994496"/>
              <a:gd name="connsiteY2624" fmla="*/ 1263528 h 2052454"/>
              <a:gd name="connsiteX2625" fmla="*/ 1864551 w 1994496"/>
              <a:gd name="connsiteY2625" fmla="*/ 1272086 h 2052454"/>
              <a:gd name="connsiteX2626" fmla="*/ 1878886 w 1994496"/>
              <a:gd name="connsiteY2626" fmla="*/ 1286426 h 2052454"/>
              <a:gd name="connsiteX2627" fmla="*/ 1864551 w 1994496"/>
              <a:gd name="connsiteY2627" fmla="*/ 1286426 h 2052454"/>
              <a:gd name="connsiteX2628" fmla="*/ 1850215 w 1994496"/>
              <a:gd name="connsiteY2628" fmla="*/ 1272086 h 2052454"/>
              <a:gd name="connsiteX2629" fmla="*/ 1850215 w 1994496"/>
              <a:gd name="connsiteY2629" fmla="*/ 1286426 h 2052454"/>
              <a:gd name="connsiteX2630" fmla="*/ 1864551 w 1994496"/>
              <a:gd name="connsiteY2630" fmla="*/ 1286426 h 2052454"/>
              <a:gd name="connsiteX2631" fmla="*/ 1878886 w 1994496"/>
              <a:gd name="connsiteY2631" fmla="*/ 1300766 h 2052454"/>
              <a:gd name="connsiteX2632" fmla="*/ 1878886 w 1994496"/>
              <a:gd name="connsiteY2632" fmla="*/ 1286426 h 2052454"/>
              <a:gd name="connsiteX2633" fmla="*/ 1878886 w 1994496"/>
              <a:gd name="connsiteY2633" fmla="*/ 1272086 h 2052454"/>
              <a:gd name="connsiteX2634" fmla="*/ 1893222 w 1994496"/>
              <a:gd name="connsiteY2634" fmla="*/ 1272086 h 2052454"/>
              <a:gd name="connsiteX2635" fmla="*/ 1908020 w 1994496"/>
              <a:gd name="connsiteY2635" fmla="*/ 1257284 h 2052454"/>
              <a:gd name="connsiteX2636" fmla="*/ 1908020 w 1994496"/>
              <a:gd name="connsiteY2636" fmla="*/ 1242944 h 2052454"/>
              <a:gd name="connsiteX2637" fmla="*/ 1922355 w 1994496"/>
              <a:gd name="connsiteY2637" fmla="*/ 1257284 h 2052454"/>
              <a:gd name="connsiteX2638" fmla="*/ 1936691 w 1994496"/>
              <a:gd name="connsiteY2638" fmla="*/ 1257284 h 2052454"/>
              <a:gd name="connsiteX2639" fmla="*/ 1936691 w 1994496"/>
              <a:gd name="connsiteY2639" fmla="*/ 1263528 h 2052454"/>
              <a:gd name="connsiteX2640" fmla="*/ 1936691 w 1994496"/>
              <a:gd name="connsiteY2640" fmla="*/ 1272086 h 2052454"/>
              <a:gd name="connsiteX2641" fmla="*/ 1951027 w 1994496"/>
              <a:gd name="connsiteY2641" fmla="*/ 1272086 h 2052454"/>
              <a:gd name="connsiteX2642" fmla="*/ 1951027 w 1994496"/>
              <a:gd name="connsiteY2642" fmla="*/ 1286426 h 2052454"/>
              <a:gd name="connsiteX2643" fmla="*/ 1951027 w 1994496"/>
              <a:gd name="connsiteY2643" fmla="*/ 1300766 h 2052454"/>
              <a:gd name="connsiteX2644" fmla="*/ 1936691 w 1994496"/>
              <a:gd name="connsiteY2644" fmla="*/ 1300766 h 2052454"/>
              <a:gd name="connsiteX2645" fmla="*/ 1936691 w 1994496"/>
              <a:gd name="connsiteY2645" fmla="*/ 1286426 h 2052454"/>
              <a:gd name="connsiteX2646" fmla="*/ 1922355 w 1994496"/>
              <a:gd name="connsiteY2646" fmla="*/ 1286426 h 2052454"/>
              <a:gd name="connsiteX2647" fmla="*/ 1922355 w 1994496"/>
              <a:gd name="connsiteY2647" fmla="*/ 1300766 h 2052454"/>
              <a:gd name="connsiteX2648" fmla="*/ 1908020 w 1994496"/>
              <a:gd name="connsiteY2648" fmla="*/ 1300766 h 2052454"/>
              <a:gd name="connsiteX2649" fmla="*/ 1908020 w 1994496"/>
              <a:gd name="connsiteY2649" fmla="*/ 1286426 h 2052454"/>
              <a:gd name="connsiteX2650" fmla="*/ 1893222 w 1994496"/>
              <a:gd name="connsiteY2650" fmla="*/ 1286426 h 2052454"/>
              <a:gd name="connsiteX2651" fmla="*/ 1893222 w 1994496"/>
              <a:gd name="connsiteY2651" fmla="*/ 1300766 h 2052454"/>
              <a:gd name="connsiteX2652" fmla="*/ 1878886 w 1994496"/>
              <a:gd name="connsiteY2652" fmla="*/ 1315106 h 2052454"/>
              <a:gd name="connsiteX2653" fmla="*/ 1893222 w 1994496"/>
              <a:gd name="connsiteY2653" fmla="*/ 1315106 h 2052454"/>
              <a:gd name="connsiteX2654" fmla="*/ 1908020 w 1994496"/>
              <a:gd name="connsiteY2654" fmla="*/ 1329908 h 2052454"/>
              <a:gd name="connsiteX2655" fmla="*/ 1893222 w 1994496"/>
              <a:gd name="connsiteY2655" fmla="*/ 1344248 h 2052454"/>
              <a:gd name="connsiteX2656" fmla="*/ 1908020 w 1994496"/>
              <a:gd name="connsiteY2656" fmla="*/ 1344248 h 2052454"/>
              <a:gd name="connsiteX2657" fmla="*/ 1908020 w 1994496"/>
              <a:gd name="connsiteY2657" fmla="*/ 1358588 h 2052454"/>
              <a:gd name="connsiteX2658" fmla="*/ 1922355 w 1994496"/>
              <a:gd name="connsiteY2658" fmla="*/ 1358588 h 2052454"/>
              <a:gd name="connsiteX2659" fmla="*/ 1922355 w 1994496"/>
              <a:gd name="connsiteY2659" fmla="*/ 1356796 h 2052454"/>
              <a:gd name="connsiteX2660" fmla="*/ 1922355 w 1994496"/>
              <a:gd name="connsiteY2660" fmla="*/ 1348057 h 2052454"/>
              <a:gd name="connsiteX2661" fmla="*/ 1922355 w 1994496"/>
              <a:gd name="connsiteY2661" fmla="*/ 1344248 h 2052454"/>
              <a:gd name="connsiteX2662" fmla="*/ 1922355 w 1994496"/>
              <a:gd name="connsiteY2662" fmla="*/ 1342456 h 2052454"/>
              <a:gd name="connsiteX2663" fmla="*/ 1922355 w 1994496"/>
              <a:gd name="connsiteY2663" fmla="*/ 1329908 h 2052454"/>
              <a:gd name="connsiteX2664" fmla="*/ 1936691 w 1994496"/>
              <a:gd name="connsiteY2664" fmla="*/ 1329908 h 2052454"/>
              <a:gd name="connsiteX2665" fmla="*/ 1951027 w 1994496"/>
              <a:gd name="connsiteY2665" fmla="*/ 1344248 h 2052454"/>
              <a:gd name="connsiteX2666" fmla="*/ 1936691 w 1994496"/>
              <a:gd name="connsiteY2666" fmla="*/ 1344248 h 2052454"/>
              <a:gd name="connsiteX2667" fmla="*/ 1936691 w 1994496"/>
              <a:gd name="connsiteY2667" fmla="*/ 1358588 h 2052454"/>
              <a:gd name="connsiteX2668" fmla="*/ 1951027 w 1994496"/>
              <a:gd name="connsiteY2668" fmla="*/ 1358588 h 2052454"/>
              <a:gd name="connsiteX2669" fmla="*/ 1951027 w 1994496"/>
              <a:gd name="connsiteY2669" fmla="*/ 1372928 h 2052454"/>
              <a:gd name="connsiteX2670" fmla="*/ 1936691 w 1994496"/>
              <a:gd name="connsiteY2670" fmla="*/ 1372928 h 2052454"/>
              <a:gd name="connsiteX2671" fmla="*/ 1922355 w 1994496"/>
              <a:gd name="connsiteY2671" fmla="*/ 1372928 h 2052454"/>
              <a:gd name="connsiteX2672" fmla="*/ 1922355 w 1994496"/>
              <a:gd name="connsiteY2672" fmla="*/ 1387730 h 2052454"/>
              <a:gd name="connsiteX2673" fmla="*/ 1936691 w 1994496"/>
              <a:gd name="connsiteY2673" fmla="*/ 1387730 h 2052454"/>
              <a:gd name="connsiteX2674" fmla="*/ 1951027 w 1994496"/>
              <a:gd name="connsiteY2674" fmla="*/ 1387730 h 2052454"/>
              <a:gd name="connsiteX2675" fmla="*/ 1951027 w 1994496"/>
              <a:gd name="connsiteY2675" fmla="*/ 1393108 h 2052454"/>
              <a:gd name="connsiteX2676" fmla="*/ 1951027 w 1994496"/>
              <a:gd name="connsiteY2676" fmla="*/ 1393780 h 2052454"/>
              <a:gd name="connsiteX2677" fmla="*/ 1951027 w 1994496"/>
              <a:gd name="connsiteY2677" fmla="*/ 1394004 h 2052454"/>
              <a:gd name="connsiteX2678" fmla="*/ 1951027 w 1994496"/>
              <a:gd name="connsiteY2678" fmla="*/ 1395797 h 2052454"/>
              <a:gd name="connsiteX2679" fmla="*/ 1951027 w 1994496"/>
              <a:gd name="connsiteY2679" fmla="*/ 1396021 h 2052454"/>
              <a:gd name="connsiteX2680" fmla="*/ 1951027 w 1994496"/>
              <a:gd name="connsiteY2680" fmla="*/ 1402070 h 2052454"/>
              <a:gd name="connsiteX2681" fmla="*/ 1965825 w 1994496"/>
              <a:gd name="connsiteY2681" fmla="*/ 1387730 h 2052454"/>
              <a:gd name="connsiteX2682" fmla="*/ 1980160 w 1994496"/>
              <a:gd name="connsiteY2682" fmla="*/ 1387730 h 2052454"/>
              <a:gd name="connsiteX2683" fmla="*/ 1980160 w 1994496"/>
              <a:gd name="connsiteY2683" fmla="*/ 1396021 h 2052454"/>
              <a:gd name="connsiteX2684" fmla="*/ 1980160 w 1994496"/>
              <a:gd name="connsiteY2684" fmla="*/ 1396693 h 2052454"/>
              <a:gd name="connsiteX2685" fmla="*/ 1980160 w 1994496"/>
              <a:gd name="connsiteY2685" fmla="*/ 1402070 h 2052454"/>
              <a:gd name="connsiteX2686" fmla="*/ 1980160 w 1994496"/>
              <a:gd name="connsiteY2686" fmla="*/ 1408120 h 2052454"/>
              <a:gd name="connsiteX2687" fmla="*/ 1980160 w 1994496"/>
              <a:gd name="connsiteY2687" fmla="*/ 1410361 h 2052454"/>
              <a:gd name="connsiteX2688" fmla="*/ 1980160 w 1994496"/>
              <a:gd name="connsiteY2688" fmla="*/ 1411033 h 2052454"/>
              <a:gd name="connsiteX2689" fmla="*/ 1980160 w 1994496"/>
              <a:gd name="connsiteY2689" fmla="*/ 1416410 h 2052454"/>
              <a:gd name="connsiteX2690" fmla="*/ 1980160 w 1994496"/>
              <a:gd name="connsiteY2690" fmla="*/ 1422460 h 2052454"/>
              <a:gd name="connsiteX2691" fmla="*/ 1980160 w 1994496"/>
              <a:gd name="connsiteY2691" fmla="*/ 1430750 h 2052454"/>
              <a:gd name="connsiteX2692" fmla="*/ 1994496 w 1994496"/>
              <a:gd name="connsiteY2692" fmla="*/ 1430750 h 2052454"/>
              <a:gd name="connsiteX2693" fmla="*/ 1994496 w 1994496"/>
              <a:gd name="connsiteY2693" fmla="*/ 1445553 h 2052454"/>
              <a:gd name="connsiteX2694" fmla="*/ 1980160 w 1994496"/>
              <a:gd name="connsiteY2694" fmla="*/ 1445553 h 2052454"/>
              <a:gd name="connsiteX2695" fmla="*/ 1965825 w 1994496"/>
              <a:gd name="connsiteY2695" fmla="*/ 1459892 h 2052454"/>
              <a:gd name="connsiteX2696" fmla="*/ 1951027 w 1994496"/>
              <a:gd name="connsiteY2696" fmla="*/ 1459892 h 2052454"/>
              <a:gd name="connsiteX2697" fmla="*/ 1936691 w 1994496"/>
              <a:gd name="connsiteY2697" fmla="*/ 1474232 h 2052454"/>
              <a:gd name="connsiteX2698" fmla="*/ 1922355 w 1994496"/>
              <a:gd name="connsiteY2698" fmla="*/ 1474232 h 2052454"/>
              <a:gd name="connsiteX2699" fmla="*/ 1908020 w 1994496"/>
              <a:gd name="connsiteY2699" fmla="*/ 1488572 h 2052454"/>
              <a:gd name="connsiteX2700" fmla="*/ 1893222 w 1994496"/>
              <a:gd name="connsiteY2700" fmla="*/ 1488572 h 2052454"/>
              <a:gd name="connsiteX2701" fmla="*/ 1878886 w 1994496"/>
              <a:gd name="connsiteY2701" fmla="*/ 1488572 h 2052454"/>
              <a:gd name="connsiteX2702" fmla="*/ 1864551 w 1994496"/>
              <a:gd name="connsiteY2702" fmla="*/ 1488572 h 2052454"/>
              <a:gd name="connsiteX2703" fmla="*/ 1864551 w 1994496"/>
              <a:gd name="connsiteY2703" fmla="*/ 1503375 h 2052454"/>
              <a:gd name="connsiteX2704" fmla="*/ 1850215 w 1994496"/>
              <a:gd name="connsiteY2704" fmla="*/ 1503375 h 2052454"/>
              <a:gd name="connsiteX2705" fmla="*/ 1835417 w 1994496"/>
              <a:gd name="connsiteY2705" fmla="*/ 1503375 h 2052454"/>
              <a:gd name="connsiteX2706" fmla="*/ 1821081 w 1994496"/>
              <a:gd name="connsiteY2706" fmla="*/ 1517715 h 2052454"/>
              <a:gd name="connsiteX2707" fmla="*/ 1806746 w 1994496"/>
              <a:gd name="connsiteY2707" fmla="*/ 1517715 h 2052454"/>
              <a:gd name="connsiteX2708" fmla="*/ 1792410 w 1994496"/>
              <a:gd name="connsiteY2708" fmla="*/ 1517715 h 2052454"/>
              <a:gd name="connsiteX2709" fmla="*/ 1777612 w 1994496"/>
              <a:gd name="connsiteY2709" fmla="*/ 1532054 h 2052454"/>
              <a:gd name="connsiteX2710" fmla="*/ 1763277 w 1994496"/>
              <a:gd name="connsiteY2710" fmla="*/ 1532054 h 2052454"/>
              <a:gd name="connsiteX2711" fmla="*/ 1748941 w 1994496"/>
              <a:gd name="connsiteY2711" fmla="*/ 1532054 h 2052454"/>
              <a:gd name="connsiteX2712" fmla="*/ 1748941 w 1994496"/>
              <a:gd name="connsiteY2712" fmla="*/ 1517715 h 2052454"/>
              <a:gd name="connsiteX2713" fmla="*/ 1747149 w 1994496"/>
              <a:gd name="connsiteY2713" fmla="*/ 1517715 h 2052454"/>
              <a:gd name="connsiteX2714" fmla="*/ 1743565 w 1994496"/>
              <a:gd name="connsiteY2714" fmla="*/ 1517715 h 2052454"/>
              <a:gd name="connsiteX2715" fmla="*/ 1742893 w 1994496"/>
              <a:gd name="connsiteY2715" fmla="*/ 1517715 h 2052454"/>
              <a:gd name="connsiteX2716" fmla="*/ 1734606 w 1994496"/>
              <a:gd name="connsiteY2716" fmla="*/ 1517715 h 2052454"/>
              <a:gd name="connsiteX2717" fmla="*/ 1748941 w 1994496"/>
              <a:gd name="connsiteY2717" fmla="*/ 1532054 h 2052454"/>
              <a:gd name="connsiteX2718" fmla="*/ 1734606 w 1994496"/>
              <a:gd name="connsiteY2718" fmla="*/ 1546394 h 2052454"/>
              <a:gd name="connsiteX2719" fmla="*/ 1719808 w 1994496"/>
              <a:gd name="connsiteY2719" fmla="*/ 1546394 h 2052454"/>
              <a:gd name="connsiteX2720" fmla="*/ 1705472 w 1994496"/>
              <a:gd name="connsiteY2720" fmla="*/ 1546394 h 2052454"/>
              <a:gd name="connsiteX2721" fmla="*/ 1691136 w 1994496"/>
              <a:gd name="connsiteY2721" fmla="*/ 1561197 h 2052454"/>
              <a:gd name="connsiteX2722" fmla="*/ 1676801 w 1994496"/>
              <a:gd name="connsiteY2722" fmla="*/ 1561197 h 2052454"/>
              <a:gd name="connsiteX2723" fmla="*/ 1676801 w 1994496"/>
              <a:gd name="connsiteY2723" fmla="*/ 1546394 h 2052454"/>
              <a:gd name="connsiteX2724" fmla="*/ 1662003 w 1994496"/>
              <a:gd name="connsiteY2724" fmla="*/ 1546394 h 2052454"/>
              <a:gd name="connsiteX2725" fmla="*/ 1647667 w 1994496"/>
              <a:gd name="connsiteY2725" fmla="*/ 1546394 h 2052454"/>
              <a:gd name="connsiteX2726" fmla="*/ 1633332 w 1994496"/>
              <a:gd name="connsiteY2726" fmla="*/ 1561197 h 2052454"/>
              <a:gd name="connsiteX2727" fmla="*/ 1625044 w 1994496"/>
              <a:gd name="connsiteY2727" fmla="*/ 1561197 h 2052454"/>
              <a:gd name="connsiteX2728" fmla="*/ 1618996 w 1994496"/>
              <a:gd name="connsiteY2728" fmla="*/ 1561197 h 2052454"/>
              <a:gd name="connsiteX2729" fmla="*/ 1604198 w 1994496"/>
              <a:gd name="connsiteY2729" fmla="*/ 1561197 h 2052454"/>
              <a:gd name="connsiteX2730" fmla="*/ 1604198 w 1994496"/>
              <a:gd name="connsiteY2730" fmla="*/ 1546394 h 2052454"/>
              <a:gd name="connsiteX2731" fmla="*/ 1618996 w 1994496"/>
              <a:gd name="connsiteY2731" fmla="*/ 1546394 h 2052454"/>
              <a:gd name="connsiteX2732" fmla="*/ 1633332 w 1994496"/>
              <a:gd name="connsiteY2732" fmla="*/ 1546394 h 2052454"/>
              <a:gd name="connsiteX2733" fmla="*/ 1633332 w 1994496"/>
              <a:gd name="connsiteY2733" fmla="*/ 1532054 h 2052454"/>
              <a:gd name="connsiteX2734" fmla="*/ 1618996 w 1994496"/>
              <a:gd name="connsiteY2734" fmla="*/ 1517715 h 2052454"/>
              <a:gd name="connsiteX2735" fmla="*/ 1618996 w 1994496"/>
              <a:gd name="connsiteY2735" fmla="*/ 1532054 h 2052454"/>
              <a:gd name="connsiteX2736" fmla="*/ 1618996 w 1994496"/>
              <a:gd name="connsiteY2736" fmla="*/ 1537432 h 2052454"/>
              <a:gd name="connsiteX2737" fmla="*/ 1618996 w 1994496"/>
              <a:gd name="connsiteY2737" fmla="*/ 1538104 h 2052454"/>
              <a:gd name="connsiteX2738" fmla="*/ 1618996 w 1994496"/>
              <a:gd name="connsiteY2738" fmla="*/ 1546394 h 2052454"/>
              <a:gd name="connsiteX2739" fmla="*/ 1604198 w 1994496"/>
              <a:gd name="connsiteY2739" fmla="*/ 1546394 h 2052454"/>
              <a:gd name="connsiteX2740" fmla="*/ 1604198 w 1994496"/>
              <a:gd name="connsiteY2740" fmla="*/ 1532054 h 2052454"/>
              <a:gd name="connsiteX2741" fmla="*/ 1604198 w 1994496"/>
              <a:gd name="connsiteY2741" fmla="*/ 1517715 h 2052454"/>
              <a:gd name="connsiteX2742" fmla="*/ 1589862 w 1994496"/>
              <a:gd name="connsiteY2742" fmla="*/ 1517715 h 2052454"/>
              <a:gd name="connsiteX2743" fmla="*/ 1589862 w 1994496"/>
              <a:gd name="connsiteY2743" fmla="*/ 1503375 h 2052454"/>
              <a:gd name="connsiteX2744" fmla="*/ 1575527 w 1994496"/>
              <a:gd name="connsiteY2744" fmla="*/ 1503375 h 2052454"/>
              <a:gd name="connsiteX2745" fmla="*/ 1561191 w 1994496"/>
              <a:gd name="connsiteY2745" fmla="*/ 1503375 h 2052454"/>
              <a:gd name="connsiteX2746" fmla="*/ 1561191 w 1994496"/>
              <a:gd name="connsiteY2746" fmla="*/ 1517715 h 2052454"/>
              <a:gd name="connsiteX2747" fmla="*/ 1575527 w 1994496"/>
              <a:gd name="connsiteY2747" fmla="*/ 1517715 h 2052454"/>
              <a:gd name="connsiteX2748" fmla="*/ 1561191 w 1994496"/>
              <a:gd name="connsiteY2748" fmla="*/ 1532054 h 2052454"/>
              <a:gd name="connsiteX2749" fmla="*/ 1561191 w 1994496"/>
              <a:gd name="connsiteY2749" fmla="*/ 1546394 h 2052454"/>
              <a:gd name="connsiteX2750" fmla="*/ 1546393 w 1994496"/>
              <a:gd name="connsiteY2750" fmla="*/ 1546394 h 2052454"/>
              <a:gd name="connsiteX2751" fmla="*/ 1532058 w 1994496"/>
              <a:gd name="connsiteY2751" fmla="*/ 1546394 h 2052454"/>
              <a:gd name="connsiteX2752" fmla="*/ 1517722 w 1994496"/>
              <a:gd name="connsiteY2752" fmla="*/ 1546394 h 2052454"/>
              <a:gd name="connsiteX2753" fmla="*/ 1517722 w 1994496"/>
              <a:gd name="connsiteY2753" fmla="*/ 1548245 h 2052454"/>
              <a:gd name="connsiteX2754" fmla="*/ 1517722 w 1994496"/>
              <a:gd name="connsiteY2754" fmla="*/ 1554952 h 2052454"/>
              <a:gd name="connsiteX2755" fmla="*/ 1517722 w 1994496"/>
              <a:gd name="connsiteY2755" fmla="*/ 1555646 h 2052454"/>
              <a:gd name="connsiteX2756" fmla="*/ 1517722 w 1994496"/>
              <a:gd name="connsiteY2756" fmla="*/ 1559346 h 2052454"/>
              <a:gd name="connsiteX2757" fmla="*/ 1517722 w 1994496"/>
              <a:gd name="connsiteY2757" fmla="*/ 1561197 h 2052454"/>
              <a:gd name="connsiteX2758" fmla="*/ 1532058 w 1994496"/>
              <a:gd name="connsiteY2758" fmla="*/ 1561197 h 2052454"/>
              <a:gd name="connsiteX2759" fmla="*/ 1532058 w 1994496"/>
              <a:gd name="connsiteY2759" fmla="*/ 1575537 h 2052454"/>
              <a:gd name="connsiteX2760" fmla="*/ 1532058 w 1994496"/>
              <a:gd name="connsiteY2760" fmla="*/ 1588084 h 2052454"/>
              <a:gd name="connsiteX2761" fmla="*/ 1532058 w 1994496"/>
              <a:gd name="connsiteY2761" fmla="*/ 1589877 h 2052454"/>
              <a:gd name="connsiteX2762" fmla="*/ 1517722 w 1994496"/>
              <a:gd name="connsiteY2762" fmla="*/ 1589877 h 2052454"/>
              <a:gd name="connsiteX2763" fmla="*/ 1503386 w 1994496"/>
              <a:gd name="connsiteY2763" fmla="*/ 1589877 h 2052454"/>
              <a:gd name="connsiteX2764" fmla="*/ 1503386 w 1994496"/>
              <a:gd name="connsiteY2764" fmla="*/ 1604216 h 2052454"/>
              <a:gd name="connsiteX2765" fmla="*/ 1517722 w 1994496"/>
              <a:gd name="connsiteY2765" fmla="*/ 1618556 h 2052454"/>
              <a:gd name="connsiteX2766" fmla="*/ 1532058 w 1994496"/>
              <a:gd name="connsiteY2766" fmla="*/ 1618556 h 2052454"/>
              <a:gd name="connsiteX2767" fmla="*/ 1532058 w 1994496"/>
              <a:gd name="connsiteY2767" fmla="*/ 1633359 h 2052454"/>
              <a:gd name="connsiteX2768" fmla="*/ 1517722 w 1994496"/>
              <a:gd name="connsiteY2768" fmla="*/ 1647699 h 2052454"/>
              <a:gd name="connsiteX2769" fmla="*/ 1503386 w 1994496"/>
              <a:gd name="connsiteY2769" fmla="*/ 1647699 h 2052454"/>
              <a:gd name="connsiteX2770" fmla="*/ 1503386 w 1994496"/>
              <a:gd name="connsiteY2770" fmla="*/ 1662039 h 2052454"/>
              <a:gd name="connsiteX2771" fmla="*/ 1488588 w 1994496"/>
              <a:gd name="connsiteY2771" fmla="*/ 1662039 h 2052454"/>
              <a:gd name="connsiteX2772" fmla="*/ 1488588 w 1994496"/>
              <a:gd name="connsiteY2772" fmla="*/ 1676841 h 2052454"/>
              <a:gd name="connsiteX2773" fmla="*/ 1488588 w 1994496"/>
              <a:gd name="connsiteY2773" fmla="*/ 1691181 h 2052454"/>
              <a:gd name="connsiteX2774" fmla="*/ 1474253 w 1994496"/>
              <a:gd name="connsiteY2774" fmla="*/ 1691181 h 2052454"/>
              <a:gd name="connsiteX2775" fmla="*/ 1459917 w 1994496"/>
              <a:gd name="connsiteY2775" fmla="*/ 1691181 h 2052454"/>
              <a:gd name="connsiteX2776" fmla="*/ 1445582 w 1994496"/>
              <a:gd name="connsiteY2776" fmla="*/ 1691181 h 2052454"/>
              <a:gd name="connsiteX2777" fmla="*/ 1459917 w 1994496"/>
              <a:gd name="connsiteY2777" fmla="*/ 1676841 h 2052454"/>
              <a:gd name="connsiteX2778" fmla="*/ 1458125 w 1994496"/>
              <a:gd name="connsiteY2778" fmla="*/ 1676841 h 2052454"/>
              <a:gd name="connsiteX2779" fmla="*/ 1451629 w 1994496"/>
              <a:gd name="connsiteY2779" fmla="*/ 1676841 h 2052454"/>
              <a:gd name="connsiteX2780" fmla="*/ 1445582 w 1994496"/>
              <a:gd name="connsiteY2780" fmla="*/ 1676841 h 2052454"/>
              <a:gd name="connsiteX2781" fmla="*/ 1445582 w 1994496"/>
              <a:gd name="connsiteY2781" fmla="*/ 1691181 h 2052454"/>
              <a:gd name="connsiteX2782" fmla="*/ 1445582 w 1994496"/>
              <a:gd name="connsiteY2782" fmla="*/ 1705521 h 2052454"/>
              <a:gd name="connsiteX2783" fmla="*/ 1459917 w 1994496"/>
              <a:gd name="connsiteY2783" fmla="*/ 1705521 h 2052454"/>
              <a:gd name="connsiteX2784" fmla="*/ 1459917 w 1994496"/>
              <a:gd name="connsiteY2784" fmla="*/ 1697231 h 2052454"/>
              <a:gd name="connsiteX2785" fmla="*/ 1459917 w 1994496"/>
              <a:gd name="connsiteY2785" fmla="*/ 1691181 h 2052454"/>
              <a:gd name="connsiteX2786" fmla="*/ 1474253 w 1994496"/>
              <a:gd name="connsiteY2786" fmla="*/ 1705521 h 2052454"/>
              <a:gd name="connsiteX2787" fmla="*/ 1474253 w 1994496"/>
              <a:gd name="connsiteY2787" fmla="*/ 1719861 h 2052454"/>
              <a:gd name="connsiteX2788" fmla="*/ 1474253 w 1994496"/>
              <a:gd name="connsiteY2788" fmla="*/ 1734663 h 2052454"/>
              <a:gd name="connsiteX2789" fmla="*/ 1459917 w 1994496"/>
              <a:gd name="connsiteY2789" fmla="*/ 1749003 h 2052454"/>
              <a:gd name="connsiteX2790" fmla="*/ 1459917 w 1994496"/>
              <a:gd name="connsiteY2790" fmla="*/ 1734663 h 2052454"/>
              <a:gd name="connsiteX2791" fmla="*/ 1459917 w 1994496"/>
              <a:gd name="connsiteY2791" fmla="*/ 1719861 h 2052454"/>
              <a:gd name="connsiteX2792" fmla="*/ 1445582 w 1994496"/>
              <a:gd name="connsiteY2792" fmla="*/ 1719861 h 2052454"/>
              <a:gd name="connsiteX2793" fmla="*/ 1445582 w 1994496"/>
              <a:gd name="connsiteY2793" fmla="*/ 1734663 h 2052454"/>
              <a:gd name="connsiteX2794" fmla="*/ 1459917 w 1994496"/>
              <a:gd name="connsiteY2794" fmla="*/ 1734663 h 2052454"/>
              <a:gd name="connsiteX2795" fmla="*/ 1459917 w 1994496"/>
              <a:gd name="connsiteY2795" fmla="*/ 1749003 h 2052454"/>
              <a:gd name="connsiteX2796" fmla="*/ 1445582 w 1994496"/>
              <a:gd name="connsiteY2796" fmla="*/ 1777683 h 2052454"/>
              <a:gd name="connsiteX2797" fmla="*/ 1430784 w 1994496"/>
              <a:gd name="connsiteY2797" fmla="*/ 1777683 h 2052454"/>
              <a:gd name="connsiteX2798" fmla="*/ 1430784 w 1994496"/>
              <a:gd name="connsiteY2798" fmla="*/ 1792485 h 2052454"/>
              <a:gd name="connsiteX2799" fmla="*/ 1416448 w 1994496"/>
              <a:gd name="connsiteY2799" fmla="*/ 1792485 h 2052454"/>
              <a:gd name="connsiteX2800" fmla="*/ 1416448 w 1994496"/>
              <a:gd name="connsiteY2800" fmla="*/ 1806825 h 2052454"/>
              <a:gd name="connsiteX2801" fmla="*/ 1416448 w 1994496"/>
              <a:gd name="connsiteY2801" fmla="*/ 1821165 h 2052454"/>
              <a:gd name="connsiteX2802" fmla="*/ 1416448 w 1994496"/>
              <a:gd name="connsiteY2802" fmla="*/ 1835505 h 2052454"/>
              <a:gd name="connsiteX2803" fmla="*/ 1402113 w 1994496"/>
              <a:gd name="connsiteY2803" fmla="*/ 1835505 h 2052454"/>
              <a:gd name="connsiteX2804" fmla="*/ 1402113 w 1994496"/>
              <a:gd name="connsiteY2804" fmla="*/ 1850307 h 2052454"/>
              <a:gd name="connsiteX2805" fmla="*/ 1402113 w 1994496"/>
              <a:gd name="connsiteY2805" fmla="*/ 1864647 h 2052454"/>
              <a:gd name="connsiteX2806" fmla="*/ 1387777 w 1994496"/>
              <a:gd name="connsiteY2806" fmla="*/ 1864647 h 2052454"/>
              <a:gd name="connsiteX2807" fmla="*/ 1387777 w 1994496"/>
              <a:gd name="connsiteY2807" fmla="*/ 1850307 h 2052454"/>
              <a:gd name="connsiteX2808" fmla="*/ 1372979 w 1994496"/>
              <a:gd name="connsiteY2808" fmla="*/ 1850307 h 2052454"/>
              <a:gd name="connsiteX2809" fmla="*/ 1372979 w 1994496"/>
              <a:gd name="connsiteY2809" fmla="*/ 1852100 h 2052454"/>
              <a:gd name="connsiteX2810" fmla="*/ 1372979 w 1994496"/>
              <a:gd name="connsiteY2810" fmla="*/ 1861062 h 2052454"/>
              <a:gd name="connsiteX2811" fmla="*/ 1372979 w 1994496"/>
              <a:gd name="connsiteY2811" fmla="*/ 1864647 h 2052454"/>
              <a:gd name="connsiteX2812" fmla="*/ 1371187 w 1994496"/>
              <a:gd name="connsiteY2812" fmla="*/ 1864647 h 2052454"/>
              <a:gd name="connsiteX2813" fmla="*/ 1358643 w 1994496"/>
              <a:gd name="connsiteY2813" fmla="*/ 1864647 h 2052454"/>
              <a:gd name="connsiteX2814" fmla="*/ 1358643 w 1994496"/>
              <a:gd name="connsiteY2814" fmla="*/ 1850307 h 2052454"/>
              <a:gd name="connsiteX2815" fmla="*/ 1358643 w 1994496"/>
              <a:gd name="connsiteY2815" fmla="*/ 1835505 h 2052454"/>
              <a:gd name="connsiteX2816" fmla="*/ 1344308 w 1994496"/>
              <a:gd name="connsiteY2816" fmla="*/ 1835505 h 2052454"/>
              <a:gd name="connsiteX2817" fmla="*/ 1329972 w 1994496"/>
              <a:gd name="connsiteY2817" fmla="*/ 1850307 h 2052454"/>
              <a:gd name="connsiteX2818" fmla="*/ 1329972 w 1994496"/>
              <a:gd name="connsiteY2818" fmla="*/ 1835505 h 2052454"/>
              <a:gd name="connsiteX2819" fmla="*/ 1328122 w 1994496"/>
              <a:gd name="connsiteY2819" fmla="*/ 1835505 h 2052454"/>
              <a:gd name="connsiteX2820" fmla="*/ 1315174 w 1994496"/>
              <a:gd name="connsiteY2820" fmla="*/ 1835505 h 2052454"/>
              <a:gd name="connsiteX2821" fmla="*/ 1315174 w 1994496"/>
              <a:gd name="connsiteY2821" fmla="*/ 1850307 h 2052454"/>
              <a:gd name="connsiteX2822" fmla="*/ 1315174 w 1994496"/>
              <a:gd name="connsiteY2822" fmla="*/ 1864647 h 2052454"/>
              <a:gd name="connsiteX2823" fmla="*/ 1315174 w 1994496"/>
              <a:gd name="connsiteY2823" fmla="*/ 1878987 h 2052454"/>
              <a:gd name="connsiteX2824" fmla="*/ 1315174 w 1994496"/>
              <a:gd name="connsiteY2824" fmla="*/ 1893327 h 2052454"/>
              <a:gd name="connsiteX2825" fmla="*/ 1300838 w 1994496"/>
              <a:gd name="connsiteY2825" fmla="*/ 1893327 h 2052454"/>
              <a:gd name="connsiteX2826" fmla="*/ 1286503 w 1994496"/>
              <a:gd name="connsiteY2826" fmla="*/ 1893327 h 2052454"/>
              <a:gd name="connsiteX2827" fmla="*/ 1286503 w 1994496"/>
              <a:gd name="connsiteY2827" fmla="*/ 1878987 h 2052454"/>
              <a:gd name="connsiteX2828" fmla="*/ 1272167 w 1994496"/>
              <a:gd name="connsiteY2828" fmla="*/ 1878987 h 2052454"/>
              <a:gd name="connsiteX2829" fmla="*/ 1272167 w 1994496"/>
              <a:gd name="connsiteY2829" fmla="*/ 1893327 h 2052454"/>
              <a:gd name="connsiteX2830" fmla="*/ 1257369 w 1994496"/>
              <a:gd name="connsiteY2830" fmla="*/ 1893327 h 2052454"/>
              <a:gd name="connsiteX2831" fmla="*/ 1257369 w 1994496"/>
              <a:gd name="connsiteY2831" fmla="*/ 1908130 h 2052454"/>
              <a:gd name="connsiteX2832" fmla="*/ 1272167 w 1994496"/>
              <a:gd name="connsiteY2832" fmla="*/ 1908130 h 2052454"/>
              <a:gd name="connsiteX2833" fmla="*/ 1272167 w 1994496"/>
              <a:gd name="connsiteY2833" fmla="*/ 1893327 h 2052454"/>
              <a:gd name="connsiteX2834" fmla="*/ 1273959 w 1994496"/>
              <a:gd name="connsiteY2834" fmla="*/ 1893327 h 2052454"/>
              <a:gd name="connsiteX2835" fmla="*/ 1286503 w 1994496"/>
              <a:gd name="connsiteY2835" fmla="*/ 1893327 h 2052454"/>
              <a:gd name="connsiteX2836" fmla="*/ 1286503 w 1994496"/>
              <a:gd name="connsiteY2836" fmla="*/ 1908130 h 2052454"/>
              <a:gd name="connsiteX2837" fmla="*/ 1290087 w 1994496"/>
              <a:gd name="connsiteY2837" fmla="*/ 1908130 h 2052454"/>
              <a:gd name="connsiteX2838" fmla="*/ 1300838 w 1994496"/>
              <a:gd name="connsiteY2838" fmla="*/ 1908130 h 2052454"/>
              <a:gd name="connsiteX2839" fmla="*/ 1315174 w 1994496"/>
              <a:gd name="connsiteY2839" fmla="*/ 1893327 h 2052454"/>
              <a:gd name="connsiteX2840" fmla="*/ 1315174 w 1994496"/>
              <a:gd name="connsiteY2840" fmla="*/ 1908130 h 2052454"/>
              <a:gd name="connsiteX2841" fmla="*/ 1329972 w 1994496"/>
              <a:gd name="connsiteY2841" fmla="*/ 1908130 h 2052454"/>
              <a:gd name="connsiteX2842" fmla="*/ 1329972 w 1994496"/>
              <a:gd name="connsiteY2842" fmla="*/ 1909922 h 2052454"/>
              <a:gd name="connsiteX2843" fmla="*/ 1329972 w 1994496"/>
              <a:gd name="connsiteY2843" fmla="*/ 1911715 h 2052454"/>
              <a:gd name="connsiteX2844" fmla="*/ 1329972 w 1994496"/>
              <a:gd name="connsiteY2844" fmla="*/ 1922469 h 2052454"/>
              <a:gd name="connsiteX2845" fmla="*/ 1315174 w 1994496"/>
              <a:gd name="connsiteY2845" fmla="*/ 1922469 h 2052454"/>
              <a:gd name="connsiteX2846" fmla="*/ 1315174 w 1994496"/>
              <a:gd name="connsiteY2846" fmla="*/ 1936809 h 2052454"/>
              <a:gd name="connsiteX2847" fmla="*/ 1315174 w 1994496"/>
              <a:gd name="connsiteY2847" fmla="*/ 1922469 h 2052454"/>
              <a:gd name="connsiteX2848" fmla="*/ 1329972 w 1994496"/>
              <a:gd name="connsiteY2848" fmla="*/ 1936809 h 2052454"/>
              <a:gd name="connsiteX2849" fmla="*/ 1329972 w 1994496"/>
              <a:gd name="connsiteY2849" fmla="*/ 1951149 h 2052454"/>
              <a:gd name="connsiteX2850" fmla="*/ 1315174 w 1994496"/>
              <a:gd name="connsiteY2850" fmla="*/ 1951149 h 2052454"/>
              <a:gd name="connsiteX2851" fmla="*/ 1315174 w 1994496"/>
              <a:gd name="connsiteY2851" fmla="*/ 1965952 h 2052454"/>
              <a:gd name="connsiteX2852" fmla="*/ 1300838 w 1994496"/>
              <a:gd name="connsiteY2852" fmla="*/ 1965952 h 2052454"/>
              <a:gd name="connsiteX2853" fmla="*/ 1300838 w 1994496"/>
              <a:gd name="connsiteY2853" fmla="*/ 1964101 h 2052454"/>
              <a:gd name="connsiteX2854" fmla="*/ 1300838 w 1994496"/>
              <a:gd name="connsiteY2854" fmla="*/ 1960401 h 2052454"/>
              <a:gd name="connsiteX2855" fmla="*/ 1300838 w 1994496"/>
              <a:gd name="connsiteY2855" fmla="*/ 1959707 h 2052454"/>
              <a:gd name="connsiteX2856" fmla="*/ 1300838 w 1994496"/>
              <a:gd name="connsiteY2856" fmla="*/ 1951149 h 2052454"/>
              <a:gd name="connsiteX2857" fmla="*/ 1286503 w 1994496"/>
              <a:gd name="connsiteY2857" fmla="*/ 1951149 h 2052454"/>
              <a:gd name="connsiteX2858" fmla="*/ 1272167 w 1994496"/>
              <a:gd name="connsiteY2858" fmla="*/ 1951149 h 2052454"/>
              <a:gd name="connsiteX2859" fmla="*/ 1286503 w 1994496"/>
              <a:gd name="connsiteY2859" fmla="*/ 1965952 h 2052454"/>
              <a:gd name="connsiteX2860" fmla="*/ 1286503 w 1994496"/>
              <a:gd name="connsiteY2860" fmla="*/ 1972001 h 2052454"/>
              <a:gd name="connsiteX2861" fmla="*/ 1286503 w 1994496"/>
              <a:gd name="connsiteY2861" fmla="*/ 1980292 h 2052454"/>
              <a:gd name="connsiteX2862" fmla="*/ 1300838 w 1994496"/>
              <a:gd name="connsiteY2862" fmla="*/ 1994631 h 2052454"/>
              <a:gd name="connsiteX2863" fmla="*/ 1315174 w 1994496"/>
              <a:gd name="connsiteY2863" fmla="*/ 1994631 h 2052454"/>
              <a:gd name="connsiteX2864" fmla="*/ 1315174 w 1994496"/>
              <a:gd name="connsiteY2864" fmla="*/ 2008971 h 2052454"/>
              <a:gd name="connsiteX2865" fmla="*/ 1315174 w 1994496"/>
              <a:gd name="connsiteY2865" fmla="*/ 2015021 h 2052454"/>
              <a:gd name="connsiteX2866" fmla="*/ 1315174 w 1994496"/>
              <a:gd name="connsiteY2866" fmla="*/ 2023311 h 2052454"/>
              <a:gd name="connsiteX2867" fmla="*/ 1300838 w 1994496"/>
              <a:gd name="connsiteY2867" fmla="*/ 2023311 h 2052454"/>
              <a:gd name="connsiteX2868" fmla="*/ 1290087 w 1994496"/>
              <a:gd name="connsiteY2868" fmla="*/ 2023311 h 2052454"/>
              <a:gd name="connsiteX2869" fmla="*/ 1286503 w 1994496"/>
              <a:gd name="connsiteY2869" fmla="*/ 2023311 h 2052454"/>
              <a:gd name="connsiteX2870" fmla="*/ 1286503 w 1994496"/>
              <a:gd name="connsiteY2870" fmla="*/ 2038114 h 2052454"/>
              <a:gd name="connsiteX2871" fmla="*/ 1286503 w 1994496"/>
              <a:gd name="connsiteY2871" fmla="*/ 2052454 h 2052454"/>
              <a:gd name="connsiteX2872" fmla="*/ 1257369 w 1994496"/>
              <a:gd name="connsiteY2872" fmla="*/ 2038114 h 2052454"/>
              <a:gd name="connsiteX2873" fmla="*/ 1243034 w 1994496"/>
              <a:gd name="connsiteY2873" fmla="*/ 2038114 h 2052454"/>
              <a:gd name="connsiteX2874" fmla="*/ 1228698 w 1994496"/>
              <a:gd name="connsiteY2874" fmla="*/ 2023311 h 2052454"/>
              <a:gd name="connsiteX2875" fmla="*/ 1214363 w 1994496"/>
              <a:gd name="connsiteY2875" fmla="*/ 2008971 h 2052454"/>
              <a:gd name="connsiteX2876" fmla="*/ 1199565 w 1994496"/>
              <a:gd name="connsiteY2876" fmla="*/ 2008971 h 2052454"/>
              <a:gd name="connsiteX2877" fmla="*/ 1199565 w 1994496"/>
              <a:gd name="connsiteY2877" fmla="*/ 1994631 h 2052454"/>
              <a:gd name="connsiteX2878" fmla="*/ 1185229 w 1994496"/>
              <a:gd name="connsiteY2878" fmla="*/ 1994631 h 2052454"/>
              <a:gd name="connsiteX2879" fmla="*/ 1170893 w 1994496"/>
              <a:gd name="connsiteY2879" fmla="*/ 1980292 h 2052454"/>
              <a:gd name="connsiteX2880" fmla="*/ 1156558 w 1994496"/>
              <a:gd name="connsiteY2880" fmla="*/ 1965952 h 2052454"/>
              <a:gd name="connsiteX2881" fmla="*/ 1141760 w 1994496"/>
              <a:gd name="connsiteY2881" fmla="*/ 1965952 h 2052454"/>
              <a:gd name="connsiteX2882" fmla="*/ 1141760 w 1994496"/>
              <a:gd name="connsiteY2882" fmla="*/ 1951149 h 2052454"/>
              <a:gd name="connsiteX2883" fmla="*/ 1127424 w 1994496"/>
              <a:gd name="connsiteY2883" fmla="*/ 1951149 h 2052454"/>
              <a:gd name="connsiteX2884" fmla="*/ 1127424 w 1994496"/>
              <a:gd name="connsiteY2884" fmla="*/ 1936809 h 2052454"/>
              <a:gd name="connsiteX2885" fmla="*/ 1113089 w 1994496"/>
              <a:gd name="connsiteY2885" fmla="*/ 1936809 h 2052454"/>
              <a:gd name="connsiteX2886" fmla="*/ 1113089 w 1994496"/>
              <a:gd name="connsiteY2886" fmla="*/ 1922469 h 2052454"/>
              <a:gd name="connsiteX2887" fmla="*/ 1098753 w 1994496"/>
              <a:gd name="connsiteY2887" fmla="*/ 1922469 h 2052454"/>
              <a:gd name="connsiteX2888" fmla="*/ 1083955 w 1994496"/>
              <a:gd name="connsiteY2888" fmla="*/ 1908130 h 2052454"/>
              <a:gd name="connsiteX2889" fmla="*/ 1069619 w 1994496"/>
              <a:gd name="connsiteY2889" fmla="*/ 1893327 h 2052454"/>
              <a:gd name="connsiteX2890" fmla="*/ 1055284 w 1994496"/>
              <a:gd name="connsiteY2890" fmla="*/ 1878987 h 2052454"/>
              <a:gd name="connsiteX2891" fmla="*/ 1040948 w 1994496"/>
              <a:gd name="connsiteY2891" fmla="*/ 1878987 h 2052454"/>
              <a:gd name="connsiteX2892" fmla="*/ 1040948 w 1994496"/>
              <a:gd name="connsiteY2892" fmla="*/ 1864647 h 2052454"/>
              <a:gd name="connsiteX2893" fmla="*/ 1026150 w 1994496"/>
              <a:gd name="connsiteY2893" fmla="*/ 1864647 h 2052454"/>
              <a:gd name="connsiteX2894" fmla="*/ 1026150 w 1994496"/>
              <a:gd name="connsiteY2894" fmla="*/ 1850307 h 2052454"/>
              <a:gd name="connsiteX2895" fmla="*/ 1026150 w 1994496"/>
              <a:gd name="connsiteY2895" fmla="*/ 1844757 h 2052454"/>
              <a:gd name="connsiteX2896" fmla="*/ 1026150 w 1994496"/>
              <a:gd name="connsiteY2896" fmla="*/ 1844063 h 2052454"/>
              <a:gd name="connsiteX2897" fmla="*/ 1026150 w 1994496"/>
              <a:gd name="connsiteY2897" fmla="*/ 1843831 h 2052454"/>
              <a:gd name="connsiteX2898" fmla="*/ 1026150 w 1994496"/>
              <a:gd name="connsiteY2898" fmla="*/ 1835505 h 2052454"/>
              <a:gd name="connsiteX2899" fmla="*/ 1032393 w 1994496"/>
              <a:gd name="connsiteY2899" fmla="*/ 1835505 h 2052454"/>
              <a:gd name="connsiteX2900" fmla="*/ 1032624 w 1994496"/>
              <a:gd name="connsiteY2900" fmla="*/ 1835505 h 2052454"/>
              <a:gd name="connsiteX2901" fmla="*/ 1040948 w 1994496"/>
              <a:gd name="connsiteY2901" fmla="*/ 1835505 h 2052454"/>
              <a:gd name="connsiteX2902" fmla="*/ 1040948 w 1994496"/>
              <a:gd name="connsiteY2902" fmla="*/ 1821165 h 2052454"/>
              <a:gd name="connsiteX2903" fmla="*/ 1026150 w 1994496"/>
              <a:gd name="connsiteY2903" fmla="*/ 1821165 h 2052454"/>
              <a:gd name="connsiteX2904" fmla="*/ 1026150 w 1994496"/>
              <a:gd name="connsiteY2904" fmla="*/ 1827215 h 2052454"/>
              <a:gd name="connsiteX2905" fmla="*/ 1026150 w 1994496"/>
              <a:gd name="connsiteY2905" fmla="*/ 1831920 h 2052454"/>
              <a:gd name="connsiteX2906" fmla="*/ 1026150 w 1994496"/>
              <a:gd name="connsiteY2906" fmla="*/ 1835505 h 2052454"/>
              <a:gd name="connsiteX2907" fmla="*/ 1011815 w 1994496"/>
              <a:gd name="connsiteY2907" fmla="*/ 1850307 h 2052454"/>
              <a:gd name="connsiteX2908" fmla="*/ 1011815 w 1994496"/>
              <a:gd name="connsiteY2908" fmla="*/ 1835505 h 2052454"/>
              <a:gd name="connsiteX2909" fmla="*/ 997479 w 1994496"/>
              <a:gd name="connsiteY2909" fmla="*/ 1821165 h 2052454"/>
              <a:gd name="connsiteX2910" fmla="*/ 983144 w 1994496"/>
              <a:gd name="connsiteY2910" fmla="*/ 1806825 h 2052454"/>
              <a:gd name="connsiteX2911" fmla="*/ 968345 w 1994496"/>
              <a:gd name="connsiteY2911" fmla="*/ 1792485 h 2052454"/>
              <a:gd name="connsiteX2912" fmla="*/ 954010 w 1994496"/>
              <a:gd name="connsiteY2912" fmla="*/ 1777683 h 2052454"/>
              <a:gd name="connsiteX2913" fmla="*/ 955802 w 1994496"/>
              <a:gd name="connsiteY2913" fmla="*/ 1777683 h 2052454"/>
              <a:gd name="connsiteX2914" fmla="*/ 959386 w 1994496"/>
              <a:gd name="connsiteY2914" fmla="*/ 1777683 h 2052454"/>
              <a:gd name="connsiteX2915" fmla="*/ 960058 w 1994496"/>
              <a:gd name="connsiteY2915" fmla="*/ 1777683 h 2052454"/>
              <a:gd name="connsiteX2916" fmla="*/ 968345 w 1994496"/>
              <a:gd name="connsiteY2916" fmla="*/ 1777683 h 2052454"/>
              <a:gd name="connsiteX2917" fmla="*/ 968345 w 1994496"/>
              <a:gd name="connsiteY2917" fmla="*/ 1769393 h 2052454"/>
              <a:gd name="connsiteX2918" fmla="*/ 968345 w 1994496"/>
              <a:gd name="connsiteY2918" fmla="*/ 1763343 h 2052454"/>
              <a:gd name="connsiteX2919" fmla="*/ 966554 w 1994496"/>
              <a:gd name="connsiteY2919" fmla="*/ 1763343 h 2052454"/>
              <a:gd name="connsiteX2920" fmla="*/ 962970 w 1994496"/>
              <a:gd name="connsiteY2920" fmla="*/ 1763343 h 2052454"/>
              <a:gd name="connsiteX2921" fmla="*/ 962298 w 1994496"/>
              <a:gd name="connsiteY2921" fmla="*/ 1763343 h 2052454"/>
              <a:gd name="connsiteX2922" fmla="*/ 954010 w 1994496"/>
              <a:gd name="connsiteY2922" fmla="*/ 1763343 h 2052454"/>
              <a:gd name="connsiteX2923" fmla="*/ 968345 w 1994496"/>
              <a:gd name="connsiteY2923" fmla="*/ 1749003 h 2052454"/>
              <a:gd name="connsiteX2924" fmla="*/ 954010 w 1994496"/>
              <a:gd name="connsiteY2924" fmla="*/ 1749003 h 2052454"/>
              <a:gd name="connsiteX2925" fmla="*/ 939674 w 1994496"/>
              <a:gd name="connsiteY2925" fmla="*/ 1763343 h 2052454"/>
              <a:gd name="connsiteX2926" fmla="*/ 925339 w 1994496"/>
              <a:gd name="connsiteY2926" fmla="*/ 1763343 h 2052454"/>
              <a:gd name="connsiteX2927" fmla="*/ 925339 w 1994496"/>
              <a:gd name="connsiteY2927" fmla="*/ 1749003 h 2052454"/>
              <a:gd name="connsiteX2928" fmla="*/ 910541 w 1994496"/>
              <a:gd name="connsiteY2928" fmla="*/ 1749003 h 2052454"/>
              <a:gd name="connsiteX2929" fmla="*/ 896205 w 1994496"/>
              <a:gd name="connsiteY2929" fmla="*/ 1749003 h 2052454"/>
              <a:gd name="connsiteX2930" fmla="*/ 896205 w 1994496"/>
              <a:gd name="connsiteY2930" fmla="*/ 1734663 h 2052454"/>
              <a:gd name="connsiteX2931" fmla="*/ 906957 w 1994496"/>
              <a:gd name="connsiteY2931" fmla="*/ 1734663 h 2052454"/>
              <a:gd name="connsiteX2932" fmla="*/ 910541 w 1994496"/>
              <a:gd name="connsiteY2932" fmla="*/ 1734663 h 2052454"/>
              <a:gd name="connsiteX2933" fmla="*/ 910541 w 1994496"/>
              <a:gd name="connsiteY2933" fmla="*/ 1732813 h 2052454"/>
              <a:gd name="connsiteX2934" fmla="*/ 910541 w 1994496"/>
              <a:gd name="connsiteY2934" fmla="*/ 1719861 h 2052454"/>
              <a:gd name="connsiteX2935" fmla="*/ 905165 w 1994496"/>
              <a:gd name="connsiteY2935" fmla="*/ 1719861 h 2052454"/>
              <a:gd name="connsiteX2936" fmla="*/ 904493 w 1994496"/>
              <a:gd name="connsiteY2936" fmla="*/ 1719861 h 2052454"/>
              <a:gd name="connsiteX2937" fmla="*/ 902253 w 1994496"/>
              <a:gd name="connsiteY2937" fmla="*/ 1719861 h 2052454"/>
              <a:gd name="connsiteX2938" fmla="*/ 901581 w 1994496"/>
              <a:gd name="connsiteY2938" fmla="*/ 1719861 h 2052454"/>
              <a:gd name="connsiteX2939" fmla="*/ 899789 w 1994496"/>
              <a:gd name="connsiteY2939" fmla="*/ 1719861 h 2052454"/>
              <a:gd name="connsiteX2940" fmla="*/ 896205 w 1994496"/>
              <a:gd name="connsiteY2940" fmla="*/ 1719861 h 2052454"/>
              <a:gd name="connsiteX2941" fmla="*/ 896205 w 1994496"/>
              <a:gd name="connsiteY2941" fmla="*/ 1734663 h 2052454"/>
              <a:gd name="connsiteX2942" fmla="*/ 881870 w 1994496"/>
              <a:gd name="connsiteY2942" fmla="*/ 1719861 h 2052454"/>
              <a:gd name="connsiteX2943" fmla="*/ 867534 w 1994496"/>
              <a:gd name="connsiteY2943" fmla="*/ 1705521 h 2052454"/>
              <a:gd name="connsiteX2944" fmla="*/ 852736 w 1994496"/>
              <a:gd name="connsiteY2944" fmla="*/ 1705521 h 2052454"/>
              <a:gd name="connsiteX2945" fmla="*/ 852736 w 1994496"/>
              <a:gd name="connsiteY2945" fmla="*/ 1691181 h 2052454"/>
              <a:gd name="connsiteX2946" fmla="*/ 867534 w 1994496"/>
              <a:gd name="connsiteY2946" fmla="*/ 1691181 h 2052454"/>
              <a:gd name="connsiteX2947" fmla="*/ 867534 w 1994496"/>
              <a:gd name="connsiteY2947" fmla="*/ 1676841 h 2052454"/>
              <a:gd name="connsiteX2948" fmla="*/ 867534 w 1994496"/>
              <a:gd name="connsiteY2948" fmla="*/ 1668283 h 2052454"/>
              <a:gd name="connsiteX2949" fmla="*/ 867534 w 1994496"/>
              <a:gd name="connsiteY2949" fmla="*/ 1667590 h 2052454"/>
              <a:gd name="connsiteX2950" fmla="*/ 867534 w 1994496"/>
              <a:gd name="connsiteY2950" fmla="*/ 1662039 h 2052454"/>
              <a:gd name="connsiteX2951" fmla="*/ 881870 w 1994496"/>
              <a:gd name="connsiteY2951" fmla="*/ 1662039 h 2052454"/>
              <a:gd name="connsiteX2952" fmla="*/ 881870 w 1994496"/>
              <a:gd name="connsiteY2952" fmla="*/ 1647699 h 2052454"/>
              <a:gd name="connsiteX2953" fmla="*/ 867534 w 1994496"/>
              <a:gd name="connsiteY2953" fmla="*/ 1647699 h 2052454"/>
              <a:gd name="connsiteX2954" fmla="*/ 867534 w 1994496"/>
              <a:gd name="connsiteY2954" fmla="*/ 1662039 h 2052454"/>
              <a:gd name="connsiteX2955" fmla="*/ 852736 w 1994496"/>
              <a:gd name="connsiteY2955" fmla="*/ 1662039 h 2052454"/>
              <a:gd name="connsiteX2956" fmla="*/ 867534 w 1994496"/>
              <a:gd name="connsiteY2956" fmla="*/ 1676841 h 2052454"/>
              <a:gd name="connsiteX2957" fmla="*/ 852736 w 1994496"/>
              <a:gd name="connsiteY2957" fmla="*/ 1676841 h 2052454"/>
              <a:gd name="connsiteX2958" fmla="*/ 852736 w 1994496"/>
              <a:gd name="connsiteY2958" fmla="*/ 1685131 h 2052454"/>
              <a:gd name="connsiteX2959" fmla="*/ 852736 w 1994496"/>
              <a:gd name="connsiteY2959" fmla="*/ 1685804 h 2052454"/>
              <a:gd name="connsiteX2960" fmla="*/ 852736 w 1994496"/>
              <a:gd name="connsiteY2960" fmla="*/ 1691181 h 2052454"/>
              <a:gd name="connsiteX2961" fmla="*/ 852736 w 1994496"/>
              <a:gd name="connsiteY2961" fmla="*/ 1691181 h 2052454"/>
              <a:gd name="connsiteX2962" fmla="*/ 838400 w 1994496"/>
              <a:gd name="connsiteY2962" fmla="*/ 1691181 h 2052454"/>
              <a:gd name="connsiteX2963" fmla="*/ 824065 w 1994496"/>
              <a:gd name="connsiteY2963" fmla="*/ 1676841 h 2052454"/>
              <a:gd name="connsiteX2964" fmla="*/ 809729 w 1994496"/>
              <a:gd name="connsiteY2964" fmla="*/ 1676841 h 2052454"/>
              <a:gd name="connsiteX2965" fmla="*/ 807880 w 1994496"/>
              <a:gd name="connsiteY2965" fmla="*/ 1676841 h 2052454"/>
              <a:gd name="connsiteX2966" fmla="*/ 796781 w 1994496"/>
              <a:gd name="connsiteY2966" fmla="*/ 1676841 h 2052454"/>
              <a:gd name="connsiteX2967" fmla="*/ 794931 w 1994496"/>
              <a:gd name="connsiteY2967" fmla="*/ 1676841 h 2052454"/>
              <a:gd name="connsiteX2968" fmla="*/ 794931 w 1994496"/>
              <a:gd name="connsiteY2968" fmla="*/ 1662039 h 2052454"/>
              <a:gd name="connsiteX2969" fmla="*/ 780596 w 1994496"/>
              <a:gd name="connsiteY2969" fmla="*/ 1662039 h 2052454"/>
              <a:gd name="connsiteX2970" fmla="*/ 780596 w 1994496"/>
              <a:gd name="connsiteY2970" fmla="*/ 1647699 h 2052454"/>
              <a:gd name="connsiteX2971" fmla="*/ 780596 w 1994496"/>
              <a:gd name="connsiteY2971" fmla="*/ 1633359 h 2052454"/>
              <a:gd name="connsiteX2972" fmla="*/ 794931 w 1994496"/>
              <a:gd name="connsiteY2972" fmla="*/ 1633359 h 2052454"/>
              <a:gd name="connsiteX2973" fmla="*/ 794931 w 1994496"/>
              <a:gd name="connsiteY2973" fmla="*/ 1631509 h 2052454"/>
              <a:gd name="connsiteX2974" fmla="*/ 794931 w 1994496"/>
              <a:gd name="connsiteY2974" fmla="*/ 1618556 h 2052454"/>
              <a:gd name="connsiteX2975" fmla="*/ 809729 w 1994496"/>
              <a:gd name="connsiteY2975" fmla="*/ 1618556 h 2052454"/>
              <a:gd name="connsiteX2976" fmla="*/ 809729 w 1994496"/>
              <a:gd name="connsiteY2976" fmla="*/ 1604216 h 2052454"/>
              <a:gd name="connsiteX2977" fmla="*/ 806030 w 1994496"/>
              <a:gd name="connsiteY2977" fmla="*/ 1604216 h 2052454"/>
              <a:gd name="connsiteX2978" fmla="*/ 794931 w 1994496"/>
              <a:gd name="connsiteY2978" fmla="*/ 1604216 h 2052454"/>
              <a:gd name="connsiteX2979" fmla="*/ 794931 w 1994496"/>
              <a:gd name="connsiteY2979" fmla="*/ 1589877 h 2052454"/>
              <a:gd name="connsiteX2980" fmla="*/ 780596 w 1994496"/>
              <a:gd name="connsiteY2980" fmla="*/ 1589877 h 2052454"/>
              <a:gd name="connsiteX2981" fmla="*/ 766260 w 1994496"/>
              <a:gd name="connsiteY2981" fmla="*/ 1589877 h 2052454"/>
              <a:gd name="connsiteX2982" fmla="*/ 766260 w 1994496"/>
              <a:gd name="connsiteY2982" fmla="*/ 1604216 h 2052454"/>
              <a:gd name="connsiteX2983" fmla="*/ 755508 w 1994496"/>
              <a:gd name="connsiteY2983" fmla="*/ 1604216 h 2052454"/>
              <a:gd name="connsiteX2984" fmla="*/ 751924 w 1994496"/>
              <a:gd name="connsiteY2984" fmla="*/ 1604216 h 2052454"/>
              <a:gd name="connsiteX2985" fmla="*/ 737126 w 1994496"/>
              <a:gd name="connsiteY2985" fmla="*/ 1604216 h 2052454"/>
              <a:gd name="connsiteX2986" fmla="*/ 737126 w 1994496"/>
              <a:gd name="connsiteY2986" fmla="*/ 1589877 h 2052454"/>
              <a:gd name="connsiteX2987" fmla="*/ 738976 w 1994496"/>
              <a:gd name="connsiteY2987" fmla="*/ 1589877 h 2052454"/>
              <a:gd name="connsiteX2988" fmla="*/ 751924 w 1994496"/>
              <a:gd name="connsiteY2988" fmla="*/ 1589877 h 2052454"/>
              <a:gd name="connsiteX2989" fmla="*/ 751924 w 1994496"/>
              <a:gd name="connsiteY2989" fmla="*/ 1575537 h 2052454"/>
              <a:gd name="connsiteX2990" fmla="*/ 737126 w 1994496"/>
              <a:gd name="connsiteY2990" fmla="*/ 1575537 h 2052454"/>
              <a:gd name="connsiteX2991" fmla="*/ 737126 w 1994496"/>
              <a:gd name="connsiteY2991" fmla="*/ 1561197 h 2052454"/>
              <a:gd name="connsiteX2992" fmla="*/ 722791 w 1994496"/>
              <a:gd name="connsiteY2992" fmla="*/ 1575537 h 2052454"/>
              <a:gd name="connsiteX2993" fmla="*/ 722791 w 1994496"/>
              <a:gd name="connsiteY2993" fmla="*/ 1561197 h 2052454"/>
              <a:gd name="connsiteX2994" fmla="*/ 708455 w 1994496"/>
              <a:gd name="connsiteY2994" fmla="*/ 1561197 h 2052454"/>
              <a:gd name="connsiteX2995" fmla="*/ 708455 w 1994496"/>
              <a:gd name="connsiteY2995" fmla="*/ 1566574 h 2052454"/>
              <a:gd name="connsiteX2996" fmla="*/ 708455 w 1994496"/>
              <a:gd name="connsiteY2996" fmla="*/ 1567246 h 2052454"/>
              <a:gd name="connsiteX2997" fmla="*/ 708455 w 1994496"/>
              <a:gd name="connsiteY2997" fmla="*/ 1575537 h 2052454"/>
              <a:gd name="connsiteX2998" fmla="*/ 722791 w 1994496"/>
              <a:gd name="connsiteY2998" fmla="*/ 1575537 h 2052454"/>
              <a:gd name="connsiteX2999" fmla="*/ 722791 w 1994496"/>
              <a:gd name="connsiteY2999" fmla="*/ 1589877 h 2052454"/>
              <a:gd name="connsiteX3000" fmla="*/ 708455 w 1994496"/>
              <a:gd name="connsiteY3000" fmla="*/ 1589877 h 2052454"/>
              <a:gd name="connsiteX3001" fmla="*/ 694120 w 1994496"/>
              <a:gd name="connsiteY3001" fmla="*/ 1589877 h 2052454"/>
              <a:gd name="connsiteX3002" fmla="*/ 694120 w 1994496"/>
              <a:gd name="connsiteY3002" fmla="*/ 1575537 h 2052454"/>
              <a:gd name="connsiteX3003" fmla="*/ 679322 w 1994496"/>
              <a:gd name="connsiteY3003" fmla="*/ 1575537 h 2052454"/>
              <a:gd name="connsiteX3004" fmla="*/ 679322 w 1994496"/>
              <a:gd name="connsiteY3004" fmla="*/ 1573744 h 2052454"/>
              <a:gd name="connsiteX3005" fmla="*/ 679322 w 1994496"/>
              <a:gd name="connsiteY3005" fmla="*/ 1570159 h 2052454"/>
              <a:gd name="connsiteX3006" fmla="*/ 679322 w 1994496"/>
              <a:gd name="connsiteY3006" fmla="*/ 1569487 h 2052454"/>
              <a:gd name="connsiteX3007" fmla="*/ 679322 w 1994496"/>
              <a:gd name="connsiteY3007" fmla="*/ 1567246 h 2052454"/>
              <a:gd name="connsiteX3008" fmla="*/ 679322 w 1994496"/>
              <a:gd name="connsiteY3008" fmla="*/ 1566574 h 2052454"/>
              <a:gd name="connsiteX3009" fmla="*/ 679322 w 1994496"/>
              <a:gd name="connsiteY3009" fmla="*/ 1561197 h 2052454"/>
              <a:gd name="connsiteX3010" fmla="*/ 679322 w 1994496"/>
              <a:gd name="connsiteY3010" fmla="*/ 1559346 h 2052454"/>
              <a:gd name="connsiteX3011" fmla="*/ 679322 w 1994496"/>
              <a:gd name="connsiteY3011" fmla="*/ 1552639 h 2052454"/>
              <a:gd name="connsiteX3012" fmla="*/ 679322 w 1994496"/>
              <a:gd name="connsiteY3012" fmla="*/ 1551945 h 2052454"/>
              <a:gd name="connsiteX3013" fmla="*/ 679322 w 1994496"/>
              <a:gd name="connsiteY3013" fmla="*/ 1546394 h 2052454"/>
              <a:gd name="connsiteX3014" fmla="*/ 664986 w 1994496"/>
              <a:gd name="connsiteY3014" fmla="*/ 1561197 h 2052454"/>
              <a:gd name="connsiteX3015" fmla="*/ 664986 w 1994496"/>
              <a:gd name="connsiteY3015" fmla="*/ 1575537 h 2052454"/>
              <a:gd name="connsiteX3016" fmla="*/ 656922 w 1994496"/>
              <a:gd name="connsiteY3016" fmla="*/ 1575537 h 2052454"/>
              <a:gd name="connsiteX3017" fmla="*/ 656698 w 1994496"/>
              <a:gd name="connsiteY3017" fmla="*/ 1575537 h 2052454"/>
              <a:gd name="connsiteX3018" fmla="*/ 656026 w 1994496"/>
              <a:gd name="connsiteY3018" fmla="*/ 1575537 h 2052454"/>
              <a:gd name="connsiteX3019" fmla="*/ 650651 w 1994496"/>
              <a:gd name="connsiteY3019" fmla="*/ 1575537 h 2052454"/>
              <a:gd name="connsiteX3020" fmla="*/ 650651 w 1994496"/>
              <a:gd name="connsiteY3020" fmla="*/ 1589877 h 2052454"/>
              <a:gd name="connsiteX3021" fmla="*/ 650651 w 1994496"/>
              <a:gd name="connsiteY3021" fmla="*/ 1604216 h 2052454"/>
              <a:gd name="connsiteX3022" fmla="*/ 636315 w 1994496"/>
              <a:gd name="connsiteY3022" fmla="*/ 1618556 h 2052454"/>
              <a:gd name="connsiteX3023" fmla="*/ 641691 w 1994496"/>
              <a:gd name="connsiteY3023" fmla="*/ 1618556 h 2052454"/>
              <a:gd name="connsiteX3024" fmla="*/ 642363 w 1994496"/>
              <a:gd name="connsiteY3024" fmla="*/ 1618556 h 2052454"/>
              <a:gd name="connsiteX3025" fmla="*/ 650651 w 1994496"/>
              <a:gd name="connsiteY3025" fmla="*/ 1618556 h 2052454"/>
              <a:gd name="connsiteX3026" fmla="*/ 636315 w 1994496"/>
              <a:gd name="connsiteY3026" fmla="*/ 1633359 h 2052454"/>
              <a:gd name="connsiteX3027" fmla="*/ 636315 w 1994496"/>
              <a:gd name="connsiteY3027" fmla="*/ 1647699 h 2052454"/>
              <a:gd name="connsiteX3028" fmla="*/ 621517 w 1994496"/>
              <a:gd name="connsiteY3028" fmla="*/ 1662039 h 2052454"/>
              <a:gd name="connsiteX3029" fmla="*/ 621517 w 1994496"/>
              <a:gd name="connsiteY3029" fmla="*/ 1676841 h 2052454"/>
              <a:gd name="connsiteX3030" fmla="*/ 619725 w 1994496"/>
              <a:gd name="connsiteY3030" fmla="*/ 1676841 h 2052454"/>
              <a:gd name="connsiteX3031" fmla="*/ 616141 w 1994496"/>
              <a:gd name="connsiteY3031" fmla="*/ 1676841 h 2052454"/>
              <a:gd name="connsiteX3032" fmla="*/ 615469 w 1994496"/>
              <a:gd name="connsiteY3032" fmla="*/ 1676841 h 2052454"/>
              <a:gd name="connsiteX3033" fmla="*/ 613229 w 1994496"/>
              <a:gd name="connsiteY3033" fmla="*/ 1676841 h 2052454"/>
              <a:gd name="connsiteX3034" fmla="*/ 612557 w 1994496"/>
              <a:gd name="connsiteY3034" fmla="*/ 1676841 h 2052454"/>
              <a:gd name="connsiteX3035" fmla="*/ 607181 w 1994496"/>
              <a:gd name="connsiteY3035" fmla="*/ 1676841 h 2052454"/>
              <a:gd name="connsiteX3036" fmla="*/ 592846 w 1994496"/>
              <a:gd name="connsiteY3036" fmla="*/ 1676841 h 2052454"/>
              <a:gd name="connsiteX3037" fmla="*/ 592846 w 1994496"/>
              <a:gd name="connsiteY3037" fmla="*/ 1691181 h 2052454"/>
              <a:gd name="connsiteX3038" fmla="*/ 578510 w 1994496"/>
              <a:gd name="connsiteY3038" fmla="*/ 1691181 h 2052454"/>
              <a:gd name="connsiteX3039" fmla="*/ 563712 w 1994496"/>
              <a:gd name="connsiteY3039" fmla="*/ 1705521 h 2052454"/>
              <a:gd name="connsiteX3040" fmla="*/ 549377 w 1994496"/>
              <a:gd name="connsiteY3040" fmla="*/ 1705521 h 2052454"/>
              <a:gd name="connsiteX3041" fmla="*/ 547585 w 1994496"/>
              <a:gd name="connsiteY3041" fmla="*/ 1705521 h 2052454"/>
              <a:gd name="connsiteX3042" fmla="*/ 535041 w 1994496"/>
              <a:gd name="connsiteY3042" fmla="*/ 1705521 h 2052454"/>
              <a:gd name="connsiteX3043" fmla="*/ 520705 w 1994496"/>
              <a:gd name="connsiteY3043" fmla="*/ 1705521 h 2052454"/>
              <a:gd name="connsiteX3044" fmla="*/ 520705 w 1994496"/>
              <a:gd name="connsiteY3044" fmla="*/ 1719861 h 2052454"/>
              <a:gd name="connsiteX3045" fmla="*/ 520705 w 1994496"/>
              <a:gd name="connsiteY3045" fmla="*/ 1734663 h 2052454"/>
              <a:gd name="connsiteX3046" fmla="*/ 512150 w 1994496"/>
              <a:gd name="connsiteY3046" fmla="*/ 1734663 h 2052454"/>
              <a:gd name="connsiteX3047" fmla="*/ 511457 w 1994496"/>
              <a:gd name="connsiteY3047" fmla="*/ 1734663 h 2052454"/>
              <a:gd name="connsiteX3048" fmla="*/ 505907 w 1994496"/>
              <a:gd name="connsiteY3048" fmla="*/ 1734663 h 2052454"/>
              <a:gd name="connsiteX3049" fmla="*/ 505907 w 1994496"/>
              <a:gd name="connsiteY3049" fmla="*/ 1719861 h 2052454"/>
              <a:gd name="connsiteX3050" fmla="*/ 505907 w 1994496"/>
              <a:gd name="connsiteY3050" fmla="*/ 1705521 h 2052454"/>
              <a:gd name="connsiteX3051" fmla="*/ 505907 w 1994496"/>
              <a:gd name="connsiteY3051" fmla="*/ 1691181 h 2052454"/>
              <a:gd name="connsiteX3052" fmla="*/ 505907 w 1994496"/>
              <a:gd name="connsiteY3052" fmla="*/ 1705521 h 2052454"/>
              <a:gd name="connsiteX3053" fmla="*/ 491572 w 1994496"/>
              <a:gd name="connsiteY3053" fmla="*/ 1705521 h 2052454"/>
              <a:gd name="connsiteX3054" fmla="*/ 491572 w 1994496"/>
              <a:gd name="connsiteY3054" fmla="*/ 1718068 h 2052454"/>
              <a:gd name="connsiteX3055" fmla="*/ 491572 w 1994496"/>
              <a:gd name="connsiteY3055" fmla="*/ 1719861 h 2052454"/>
              <a:gd name="connsiteX3056" fmla="*/ 505907 w 1994496"/>
              <a:gd name="connsiteY3056" fmla="*/ 1719861 h 2052454"/>
              <a:gd name="connsiteX3057" fmla="*/ 491572 w 1994496"/>
              <a:gd name="connsiteY3057" fmla="*/ 1734663 h 2052454"/>
              <a:gd name="connsiteX3058" fmla="*/ 477236 w 1994496"/>
              <a:gd name="connsiteY3058" fmla="*/ 1734663 h 2052454"/>
              <a:gd name="connsiteX3059" fmla="*/ 471860 w 1994496"/>
              <a:gd name="connsiteY3059" fmla="*/ 1734663 h 2052454"/>
              <a:gd name="connsiteX3060" fmla="*/ 471188 w 1994496"/>
              <a:gd name="connsiteY3060" fmla="*/ 1734663 h 2052454"/>
              <a:gd name="connsiteX3061" fmla="*/ 462901 w 1994496"/>
              <a:gd name="connsiteY3061" fmla="*/ 1734663 h 2052454"/>
              <a:gd name="connsiteX3062" fmla="*/ 462901 w 1994496"/>
              <a:gd name="connsiteY3062" fmla="*/ 1719861 h 2052454"/>
              <a:gd name="connsiteX3063" fmla="*/ 461051 w 1994496"/>
              <a:gd name="connsiteY3063" fmla="*/ 1719861 h 2052454"/>
              <a:gd name="connsiteX3064" fmla="*/ 457351 w 1994496"/>
              <a:gd name="connsiteY3064" fmla="*/ 1719861 h 2052454"/>
              <a:gd name="connsiteX3065" fmla="*/ 456658 w 1994496"/>
              <a:gd name="connsiteY3065" fmla="*/ 1719861 h 2052454"/>
              <a:gd name="connsiteX3066" fmla="*/ 448103 w 1994496"/>
              <a:gd name="connsiteY3066" fmla="*/ 1719861 h 2052454"/>
              <a:gd name="connsiteX3067" fmla="*/ 462901 w 1994496"/>
              <a:gd name="connsiteY3067" fmla="*/ 1734663 h 2052454"/>
              <a:gd name="connsiteX3068" fmla="*/ 448103 w 1994496"/>
              <a:gd name="connsiteY3068" fmla="*/ 1749003 h 2052454"/>
              <a:gd name="connsiteX3069" fmla="*/ 433767 w 1994496"/>
              <a:gd name="connsiteY3069" fmla="*/ 1749003 h 2052454"/>
              <a:gd name="connsiteX3070" fmla="*/ 419432 w 1994496"/>
              <a:gd name="connsiteY3070" fmla="*/ 1749003 h 2052454"/>
              <a:gd name="connsiteX3071" fmla="*/ 419432 w 1994496"/>
              <a:gd name="connsiteY3071" fmla="*/ 1734663 h 2052454"/>
              <a:gd name="connsiteX3072" fmla="*/ 433767 w 1994496"/>
              <a:gd name="connsiteY3072" fmla="*/ 1719861 h 2052454"/>
              <a:gd name="connsiteX3073" fmla="*/ 421223 w 1994496"/>
              <a:gd name="connsiteY3073" fmla="*/ 1719861 h 2052454"/>
              <a:gd name="connsiteX3074" fmla="*/ 419432 w 1994496"/>
              <a:gd name="connsiteY3074" fmla="*/ 1719861 h 2052454"/>
              <a:gd name="connsiteX3075" fmla="*/ 419432 w 1994496"/>
              <a:gd name="connsiteY3075" fmla="*/ 1705521 h 2052454"/>
              <a:gd name="connsiteX3076" fmla="*/ 433767 w 1994496"/>
              <a:gd name="connsiteY3076" fmla="*/ 1691181 h 2052454"/>
              <a:gd name="connsiteX3077" fmla="*/ 433767 w 1994496"/>
              <a:gd name="connsiteY3077" fmla="*/ 1676841 h 2052454"/>
              <a:gd name="connsiteX3078" fmla="*/ 419432 w 1994496"/>
              <a:gd name="connsiteY3078" fmla="*/ 1676841 h 2052454"/>
              <a:gd name="connsiteX3079" fmla="*/ 433767 w 1994496"/>
              <a:gd name="connsiteY3079" fmla="*/ 1662039 h 2052454"/>
              <a:gd name="connsiteX3080" fmla="*/ 439143 w 1994496"/>
              <a:gd name="connsiteY3080" fmla="*/ 1662039 h 2052454"/>
              <a:gd name="connsiteX3081" fmla="*/ 439815 w 1994496"/>
              <a:gd name="connsiteY3081" fmla="*/ 1662039 h 2052454"/>
              <a:gd name="connsiteX3082" fmla="*/ 440039 w 1994496"/>
              <a:gd name="connsiteY3082" fmla="*/ 1662039 h 2052454"/>
              <a:gd name="connsiteX3083" fmla="*/ 448103 w 1994496"/>
              <a:gd name="connsiteY3083" fmla="*/ 1662039 h 2052454"/>
              <a:gd name="connsiteX3084" fmla="*/ 449952 w 1994496"/>
              <a:gd name="connsiteY3084" fmla="*/ 1662039 h 2052454"/>
              <a:gd name="connsiteX3085" fmla="*/ 453652 w 1994496"/>
              <a:gd name="connsiteY3085" fmla="*/ 1662039 h 2052454"/>
              <a:gd name="connsiteX3086" fmla="*/ 454346 w 1994496"/>
              <a:gd name="connsiteY3086" fmla="*/ 1662039 h 2052454"/>
              <a:gd name="connsiteX3087" fmla="*/ 462901 w 1994496"/>
              <a:gd name="connsiteY3087" fmla="*/ 1662039 h 2052454"/>
              <a:gd name="connsiteX3088" fmla="*/ 462901 w 1994496"/>
              <a:gd name="connsiteY3088" fmla="*/ 1647699 h 2052454"/>
              <a:gd name="connsiteX3089" fmla="*/ 448103 w 1994496"/>
              <a:gd name="connsiteY3089" fmla="*/ 1647699 h 2052454"/>
              <a:gd name="connsiteX3090" fmla="*/ 433767 w 1994496"/>
              <a:gd name="connsiteY3090" fmla="*/ 1647699 h 2052454"/>
              <a:gd name="connsiteX3091" fmla="*/ 433767 w 1994496"/>
              <a:gd name="connsiteY3091" fmla="*/ 1662039 h 2052454"/>
              <a:gd name="connsiteX3092" fmla="*/ 419432 w 1994496"/>
              <a:gd name="connsiteY3092" fmla="*/ 1662039 h 2052454"/>
              <a:gd name="connsiteX3093" fmla="*/ 419432 w 1994496"/>
              <a:gd name="connsiteY3093" fmla="*/ 1676841 h 2052454"/>
              <a:gd name="connsiteX3094" fmla="*/ 405096 w 1994496"/>
              <a:gd name="connsiteY3094" fmla="*/ 1676841 h 2052454"/>
              <a:gd name="connsiteX3095" fmla="*/ 419432 w 1994496"/>
              <a:gd name="connsiteY3095" fmla="*/ 1691181 h 2052454"/>
              <a:gd name="connsiteX3096" fmla="*/ 419432 w 1994496"/>
              <a:gd name="connsiteY3096" fmla="*/ 1705521 h 2052454"/>
              <a:gd name="connsiteX3097" fmla="*/ 405096 w 1994496"/>
              <a:gd name="connsiteY3097" fmla="*/ 1705521 h 2052454"/>
              <a:gd name="connsiteX3098" fmla="*/ 405096 w 1994496"/>
              <a:gd name="connsiteY3098" fmla="*/ 1691181 h 2052454"/>
              <a:gd name="connsiteX3099" fmla="*/ 396541 w 1994496"/>
              <a:gd name="connsiteY3099" fmla="*/ 1691181 h 2052454"/>
              <a:gd name="connsiteX3100" fmla="*/ 390298 w 1994496"/>
              <a:gd name="connsiteY3100" fmla="*/ 1691181 h 2052454"/>
              <a:gd name="connsiteX3101" fmla="*/ 390298 w 1994496"/>
              <a:gd name="connsiteY3101" fmla="*/ 1676841 h 2052454"/>
              <a:gd name="connsiteX3102" fmla="*/ 375962 w 1994496"/>
              <a:gd name="connsiteY3102" fmla="*/ 1691181 h 2052454"/>
              <a:gd name="connsiteX3103" fmla="*/ 390298 w 1994496"/>
              <a:gd name="connsiteY3103" fmla="*/ 1691181 h 2052454"/>
              <a:gd name="connsiteX3104" fmla="*/ 390298 w 1994496"/>
              <a:gd name="connsiteY3104" fmla="*/ 1705521 h 2052454"/>
              <a:gd name="connsiteX3105" fmla="*/ 375962 w 1994496"/>
              <a:gd name="connsiteY3105" fmla="*/ 1705521 h 2052454"/>
              <a:gd name="connsiteX3106" fmla="*/ 375962 w 1994496"/>
              <a:gd name="connsiteY3106" fmla="*/ 1719861 h 2052454"/>
              <a:gd name="connsiteX3107" fmla="*/ 361627 w 1994496"/>
              <a:gd name="connsiteY3107" fmla="*/ 1719861 h 2052454"/>
              <a:gd name="connsiteX3108" fmla="*/ 349083 w 1994496"/>
              <a:gd name="connsiteY3108" fmla="*/ 1719861 h 2052454"/>
              <a:gd name="connsiteX3109" fmla="*/ 347291 w 1994496"/>
              <a:gd name="connsiteY3109" fmla="*/ 1719861 h 2052454"/>
              <a:gd name="connsiteX3110" fmla="*/ 347291 w 1994496"/>
              <a:gd name="connsiteY3110" fmla="*/ 1705521 h 2052454"/>
              <a:gd name="connsiteX3111" fmla="*/ 358043 w 1994496"/>
              <a:gd name="connsiteY3111" fmla="*/ 1705521 h 2052454"/>
              <a:gd name="connsiteX3112" fmla="*/ 359835 w 1994496"/>
              <a:gd name="connsiteY3112" fmla="*/ 1705521 h 2052454"/>
              <a:gd name="connsiteX3113" fmla="*/ 361627 w 1994496"/>
              <a:gd name="connsiteY3113" fmla="*/ 1705521 h 2052454"/>
              <a:gd name="connsiteX3114" fmla="*/ 361627 w 1994496"/>
              <a:gd name="connsiteY3114" fmla="*/ 1691181 h 2052454"/>
              <a:gd name="connsiteX3115" fmla="*/ 347291 w 1994496"/>
              <a:gd name="connsiteY3115" fmla="*/ 1691181 h 2052454"/>
              <a:gd name="connsiteX3116" fmla="*/ 332493 w 1994496"/>
              <a:gd name="connsiteY3116" fmla="*/ 1705521 h 2052454"/>
              <a:gd name="connsiteX3117" fmla="*/ 303822 w 1994496"/>
              <a:gd name="connsiteY3117" fmla="*/ 1691181 h 2052454"/>
              <a:gd name="connsiteX3118" fmla="*/ 303822 w 1994496"/>
              <a:gd name="connsiteY3118" fmla="*/ 1705521 h 2052454"/>
              <a:gd name="connsiteX3119" fmla="*/ 289486 w 1994496"/>
              <a:gd name="connsiteY3119" fmla="*/ 1705521 h 2052454"/>
              <a:gd name="connsiteX3120" fmla="*/ 289486 w 1994496"/>
              <a:gd name="connsiteY3120" fmla="*/ 1691181 h 2052454"/>
              <a:gd name="connsiteX3121" fmla="*/ 274688 w 1994496"/>
              <a:gd name="connsiteY3121" fmla="*/ 1691181 h 2052454"/>
              <a:gd name="connsiteX3122" fmla="*/ 274688 w 1994496"/>
              <a:gd name="connsiteY3122" fmla="*/ 1676841 h 2052454"/>
              <a:gd name="connsiteX3123" fmla="*/ 260353 w 1994496"/>
              <a:gd name="connsiteY3123" fmla="*/ 1691181 h 2052454"/>
              <a:gd name="connsiteX3124" fmla="*/ 246017 w 1994496"/>
              <a:gd name="connsiteY3124" fmla="*/ 1676841 h 2052454"/>
              <a:gd name="connsiteX3125" fmla="*/ 246017 w 1994496"/>
              <a:gd name="connsiteY3125" fmla="*/ 1691181 h 2052454"/>
              <a:gd name="connsiteX3126" fmla="*/ 231682 w 1994496"/>
              <a:gd name="connsiteY3126" fmla="*/ 1691181 h 2052454"/>
              <a:gd name="connsiteX3127" fmla="*/ 231682 w 1994496"/>
              <a:gd name="connsiteY3127" fmla="*/ 1676841 h 2052454"/>
              <a:gd name="connsiteX3128" fmla="*/ 216884 w 1994496"/>
              <a:gd name="connsiteY3128" fmla="*/ 1676841 h 2052454"/>
              <a:gd name="connsiteX3129" fmla="*/ 216884 w 1994496"/>
              <a:gd name="connsiteY3129" fmla="*/ 1691181 h 2052454"/>
              <a:gd name="connsiteX3130" fmla="*/ 202548 w 1994496"/>
              <a:gd name="connsiteY3130" fmla="*/ 1691181 h 2052454"/>
              <a:gd name="connsiteX3131" fmla="*/ 202548 w 1994496"/>
              <a:gd name="connsiteY3131" fmla="*/ 1676841 h 2052454"/>
              <a:gd name="connsiteX3132" fmla="*/ 196500 w 1994496"/>
              <a:gd name="connsiteY3132" fmla="*/ 1676841 h 2052454"/>
              <a:gd name="connsiteX3133" fmla="*/ 188212 w 1994496"/>
              <a:gd name="connsiteY3133" fmla="*/ 1676841 h 2052454"/>
              <a:gd name="connsiteX3134" fmla="*/ 188212 w 1994496"/>
              <a:gd name="connsiteY3134" fmla="*/ 1691181 h 2052454"/>
              <a:gd name="connsiteX3135" fmla="*/ 173877 w 1994496"/>
              <a:gd name="connsiteY3135" fmla="*/ 1691181 h 2052454"/>
              <a:gd name="connsiteX3136" fmla="*/ 173877 w 1994496"/>
              <a:gd name="connsiteY3136" fmla="*/ 1676841 h 2052454"/>
              <a:gd name="connsiteX3137" fmla="*/ 167634 w 1994496"/>
              <a:gd name="connsiteY3137" fmla="*/ 1676841 h 2052454"/>
              <a:gd name="connsiteX3138" fmla="*/ 159079 w 1994496"/>
              <a:gd name="connsiteY3138" fmla="*/ 1676841 h 2052454"/>
              <a:gd name="connsiteX3139" fmla="*/ 159079 w 1994496"/>
              <a:gd name="connsiteY3139" fmla="*/ 1673140 h 2052454"/>
              <a:gd name="connsiteX3140" fmla="*/ 159079 w 1994496"/>
              <a:gd name="connsiteY3140" fmla="*/ 1662039 h 2052454"/>
              <a:gd name="connsiteX3141" fmla="*/ 144743 w 1994496"/>
              <a:gd name="connsiteY3141" fmla="*/ 1662039 h 2052454"/>
              <a:gd name="connsiteX3142" fmla="*/ 144743 w 1994496"/>
              <a:gd name="connsiteY3142" fmla="*/ 1647699 h 2052454"/>
              <a:gd name="connsiteX3143" fmla="*/ 159079 w 1994496"/>
              <a:gd name="connsiteY3143" fmla="*/ 1647699 h 2052454"/>
              <a:gd name="connsiteX3144" fmla="*/ 173877 w 1994496"/>
              <a:gd name="connsiteY3144" fmla="*/ 1633359 h 2052454"/>
              <a:gd name="connsiteX3145" fmla="*/ 184628 w 1994496"/>
              <a:gd name="connsiteY3145" fmla="*/ 1633359 h 2052454"/>
              <a:gd name="connsiteX3146" fmla="*/ 188212 w 1994496"/>
              <a:gd name="connsiteY3146" fmla="*/ 1633359 h 2052454"/>
              <a:gd name="connsiteX3147" fmla="*/ 202548 w 1994496"/>
              <a:gd name="connsiteY3147" fmla="*/ 1618556 h 2052454"/>
              <a:gd name="connsiteX3148" fmla="*/ 202548 w 1994496"/>
              <a:gd name="connsiteY3148" fmla="*/ 1631509 h 2052454"/>
              <a:gd name="connsiteX3149" fmla="*/ 202548 w 1994496"/>
              <a:gd name="connsiteY3149" fmla="*/ 1633359 h 2052454"/>
              <a:gd name="connsiteX3150" fmla="*/ 216884 w 1994496"/>
              <a:gd name="connsiteY3150" fmla="*/ 1647699 h 2052454"/>
              <a:gd name="connsiteX3151" fmla="*/ 215092 w 1994496"/>
              <a:gd name="connsiteY3151" fmla="*/ 1647699 h 2052454"/>
              <a:gd name="connsiteX3152" fmla="*/ 208596 w 1994496"/>
              <a:gd name="connsiteY3152" fmla="*/ 1647699 h 2052454"/>
              <a:gd name="connsiteX3153" fmla="*/ 207924 w 1994496"/>
              <a:gd name="connsiteY3153" fmla="*/ 1647699 h 2052454"/>
              <a:gd name="connsiteX3154" fmla="*/ 202548 w 1994496"/>
              <a:gd name="connsiteY3154" fmla="*/ 1647699 h 2052454"/>
              <a:gd name="connsiteX3155" fmla="*/ 202548 w 1994496"/>
              <a:gd name="connsiteY3155" fmla="*/ 1662039 h 2052454"/>
              <a:gd name="connsiteX3156" fmla="*/ 204340 w 1994496"/>
              <a:gd name="connsiteY3156" fmla="*/ 1662039 h 2052454"/>
              <a:gd name="connsiteX3157" fmla="*/ 210836 w 1994496"/>
              <a:gd name="connsiteY3157" fmla="*/ 1662039 h 2052454"/>
              <a:gd name="connsiteX3158" fmla="*/ 211508 w 1994496"/>
              <a:gd name="connsiteY3158" fmla="*/ 1662039 h 2052454"/>
              <a:gd name="connsiteX3159" fmla="*/ 216884 w 1994496"/>
              <a:gd name="connsiteY3159" fmla="*/ 1662039 h 2052454"/>
              <a:gd name="connsiteX3160" fmla="*/ 216884 w 1994496"/>
              <a:gd name="connsiteY3160" fmla="*/ 1647699 h 2052454"/>
              <a:gd name="connsiteX3161" fmla="*/ 216884 w 1994496"/>
              <a:gd name="connsiteY3161" fmla="*/ 1633359 h 2052454"/>
              <a:gd name="connsiteX3162" fmla="*/ 223126 w 1994496"/>
              <a:gd name="connsiteY3162" fmla="*/ 1633359 h 2052454"/>
              <a:gd name="connsiteX3163" fmla="*/ 231682 w 1994496"/>
              <a:gd name="connsiteY3163" fmla="*/ 1633359 h 2052454"/>
              <a:gd name="connsiteX3164" fmla="*/ 231682 w 1994496"/>
              <a:gd name="connsiteY3164" fmla="*/ 1618556 h 2052454"/>
              <a:gd name="connsiteX3165" fmla="*/ 231682 w 1994496"/>
              <a:gd name="connsiteY3165" fmla="*/ 1604216 h 2052454"/>
              <a:gd name="connsiteX3166" fmla="*/ 216884 w 1994496"/>
              <a:gd name="connsiteY3166" fmla="*/ 1604216 h 2052454"/>
              <a:gd name="connsiteX3167" fmla="*/ 216884 w 1994496"/>
              <a:gd name="connsiteY3167" fmla="*/ 1589877 h 2052454"/>
              <a:gd name="connsiteX3168" fmla="*/ 202548 w 1994496"/>
              <a:gd name="connsiteY3168" fmla="*/ 1589877 h 2052454"/>
              <a:gd name="connsiteX3169" fmla="*/ 188212 w 1994496"/>
              <a:gd name="connsiteY3169" fmla="*/ 1604216 h 2052454"/>
              <a:gd name="connsiteX3170" fmla="*/ 202548 w 1994496"/>
              <a:gd name="connsiteY3170" fmla="*/ 1604216 h 2052454"/>
              <a:gd name="connsiteX3171" fmla="*/ 216884 w 1994496"/>
              <a:gd name="connsiteY3171" fmla="*/ 1618556 h 2052454"/>
              <a:gd name="connsiteX3172" fmla="*/ 215092 w 1994496"/>
              <a:gd name="connsiteY3172" fmla="*/ 1618556 h 2052454"/>
              <a:gd name="connsiteX3173" fmla="*/ 208596 w 1994496"/>
              <a:gd name="connsiteY3173" fmla="*/ 1618556 h 2052454"/>
              <a:gd name="connsiteX3174" fmla="*/ 202548 w 1994496"/>
              <a:gd name="connsiteY3174" fmla="*/ 1618556 h 2052454"/>
              <a:gd name="connsiteX3175" fmla="*/ 196500 w 1994496"/>
              <a:gd name="connsiteY3175" fmla="*/ 1618556 h 2052454"/>
              <a:gd name="connsiteX3176" fmla="*/ 188212 w 1994496"/>
              <a:gd name="connsiteY3176" fmla="*/ 1618556 h 2052454"/>
              <a:gd name="connsiteX3177" fmla="*/ 177461 w 1994496"/>
              <a:gd name="connsiteY3177" fmla="*/ 1618556 h 2052454"/>
              <a:gd name="connsiteX3178" fmla="*/ 173877 w 1994496"/>
              <a:gd name="connsiteY3178" fmla="*/ 1618556 h 2052454"/>
              <a:gd name="connsiteX3179" fmla="*/ 159079 w 1994496"/>
              <a:gd name="connsiteY3179" fmla="*/ 1633359 h 2052454"/>
              <a:gd name="connsiteX3180" fmla="*/ 159079 w 1994496"/>
              <a:gd name="connsiteY3180" fmla="*/ 1618556 h 2052454"/>
              <a:gd name="connsiteX3181" fmla="*/ 173877 w 1994496"/>
              <a:gd name="connsiteY3181" fmla="*/ 1604216 h 2052454"/>
              <a:gd name="connsiteX3182" fmla="*/ 159079 w 1994496"/>
              <a:gd name="connsiteY3182" fmla="*/ 1604216 h 2052454"/>
              <a:gd name="connsiteX3183" fmla="*/ 159079 w 1994496"/>
              <a:gd name="connsiteY3183" fmla="*/ 1589877 h 2052454"/>
              <a:gd name="connsiteX3184" fmla="*/ 144743 w 1994496"/>
              <a:gd name="connsiteY3184" fmla="*/ 1589877 h 2052454"/>
              <a:gd name="connsiteX3185" fmla="*/ 130408 w 1994496"/>
              <a:gd name="connsiteY3185" fmla="*/ 1589877 h 2052454"/>
              <a:gd name="connsiteX3186" fmla="*/ 116072 w 1994496"/>
              <a:gd name="connsiteY3186" fmla="*/ 1589877 h 2052454"/>
              <a:gd name="connsiteX3187" fmla="*/ 116072 w 1994496"/>
              <a:gd name="connsiteY3187" fmla="*/ 1604216 h 2052454"/>
              <a:gd name="connsiteX3188" fmla="*/ 130408 w 1994496"/>
              <a:gd name="connsiteY3188" fmla="*/ 1618556 h 2052454"/>
              <a:gd name="connsiteX3189" fmla="*/ 133992 w 1994496"/>
              <a:gd name="connsiteY3189" fmla="*/ 1618556 h 2052454"/>
              <a:gd name="connsiteX3190" fmla="*/ 144743 w 1994496"/>
              <a:gd name="connsiteY3190" fmla="*/ 1618556 h 2052454"/>
              <a:gd name="connsiteX3191" fmla="*/ 144743 w 1994496"/>
              <a:gd name="connsiteY3191" fmla="*/ 1633359 h 2052454"/>
              <a:gd name="connsiteX3192" fmla="*/ 130408 w 1994496"/>
              <a:gd name="connsiteY3192" fmla="*/ 1633359 h 2052454"/>
              <a:gd name="connsiteX3193" fmla="*/ 130408 w 1994496"/>
              <a:gd name="connsiteY3193" fmla="*/ 1647699 h 2052454"/>
              <a:gd name="connsiteX3194" fmla="*/ 116072 w 1994496"/>
              <a:gd name="connsiteY3194" fmla="*/ 1647699 h 2052454"/>
              <a:gd name="connsiteX3195" fmla="*/ 101274 w 1994496"/>
              <a:gd name="connsiteY3195" fmla="*/ 1647699 h 2052454"/>
              <a:gd name="connsiteX3196" fmla="*/ 101274 w 1994496"/>
              <a:gd name="connsiteY3196" fmla="*/ 1633359 h 2052454"/>
              <a:gd name="connsiteX3197" fmla="*/ 106823 w 1994496"/>
              <a:gd name="connsiteY3197" fmla="*/ 1633359 h 2052454"/>
              <a:gd name="connsiteX3198" fmla="*/ 107517 w 1994496"/>
              <a:gd name="connsiteY3198" fmla="*/ 1633359 h 2052454"/>
              <a:gd name="connsiteX3199" fmla="*/ 116072 w 1994496"/>
              <a:gd name="connsiteY3199" fmla="*/ 1633359 h 2052454"/>
              <a:gd name="connsiteX3200" fmla="*/ 116072 w 1994496"/>
              <a:gd name="connsiteY3200" fmla="*/ 1618556 h 2052454"/>
              <a:gd name="connsiteX3201" fmla="*/ 114222 w 1994496"/>
              <a:gd name="connsiteY3201" fmla="*/ 1618556 h 2052454"/>
              <a:gd name="connsiteX3202" fmla="*/ 103124 w 1994496"/>
              <a:gd name="connsiteY3202" fmla="*/ 1618556 h 2052454"/>
              <a:gd name="connsiteX3203" fmla="*/ 101274 w 1994496"/>
              <a:gd name="connsiteY3203" fmla="*/ 1618556 h 2052454"/>
              <a:gd name="connsiteX3204" fmla="*/ 101274 w 1994496"/>
              <a:gd name="connsiteY3204" fmla="*/ 1633359 h 2052454"/>
              <a:gd name="connsiteX3205" fmla="*/ 86938 w 1994496"/>
              <a:gd name="connsiteY3205" fmla="*/ 1618556 h 2052454"/>
              <a:gd name="connsiteX3206" fmla="*/ 86938 w 1994496"/>
              <a:gd name="connsiteY3206" fmla="*/ 1604216 h 2052454"/>
              <a:gd name="connsiteX3207" fmla="*/ 92314 w 1994496"/>
              <a:gd name="connsiteY3207" fmla="*/ 1604216 h 2052454"/>
              <a:gd name="connsiteX3208" fmla="*/ 92986 w 1994496"/>
              <a:gd name="connsiteY3208" fmla="*/ 1604216 h 2052454"/>
              <a:gd name="connsiteX3209" fmla="*/ 93210 w 1994496"/>
              <a:gd name="connsiteY3209" fmla="*/ 1604216 h 2052454"/>
              <a:gd name="connsiteX3210" fmla="*/ 95002 w 1994496"/>
              <a:gd name="connsiteY3210" fmla="*/ 1604216 h 2052454"/>
              <a:gd name="connsiteX3211" fmla="*/ 97690 w 1994496"/>
              <a:gd name="connsiteY3211" fmla="*/ 1604216 h 2052454"/>
              <a:gd name="connsiteX3212" fmla="*/ 101274 w 1994496"/>
              <a:gd name="connsiteY3212" fmla="*/ 1604216 h 2052454"/>
              <a:gd name="connsiteX3213" fmla="*/ 101274 w 1994496"/>
              <a:gd name="connsiteY3213" fmla="*/ 1589877 h 2052454"/>
              <a:gd name="connsiteX3214" fmla="*/ 86938 w 1994496"/>
              <a:gd name="connsiteY3214" fmla="*/ 1589877 h 2052454"/>
              <a:gd name="connsiteX3215" fmla="*/ 72603 w 1994496"/>
              <a:gd name="connsiteY3215" fmla="*/ 1589877 h 2052454"/>
              <a:gd name="connsiteX3216" fmla="*/ 72603 w 1994496"/>
              <a:gd name="connsiteY3216" fmla="*/ 1604216 h 2052454"/>
              <a:gd name="connsiteX3217" fmla="*/ 72603 w 1994496"/>
              <a:gd name="connsiteY3217" fmla="*/ 1618556 h 2052454"/>
              <a:gd name="connsiteX3218" fmla="*/ 58267 w 1994496"/>
              <a:gd name="connsiteY3218" fmla="*/ 1633359 h 2052454"/>
              <a:gd name="connsiteX3219" fmla="*/ 43469 w 1994496"/>
              <a:gd name="connsiteY3219" fmla="*/ 1618556 h 2052454"/>
              <a:gd name="connsiteX3220" fmla="*/ 38093 w 1994496"/>
              <a:gd name="connsiteY3220" fmla="*/ 1618556 h 2052454"/>
              <a:gd name="connsiteX3221" fmla="*/ 37421 w 1994496"/>
              <a:gd name="connsiteY3221" fmla="*/ 1618556 h 2052454"/>
              <a:gd name="connsiteX3222" fmla="*/ 29134 w 1994496"/>
              <a:gd name="connsiteY3222" fmla="*/ 1618556 h 2052454"/>
              <a:gd name="connsiteX3223" fmla="*/ 29134 w 1994496"/>
              <a:gd name="connsiteY3223" fmla="*/ 1613179 h 2052454"/>
              <a:gd name="connsiteX3224" fmla="*/ 29134 w 1994496"/>
              <a:gd name="connsiteY3224" fmla="*/ 1612507 h 2052454"/>
              <a:gd name="connsiteX3225" fmla="*/ 29134 w 1994496"/>
              <a:gd name="connsiteY3225" fmla="*/ 1604216 h 2052454"/>
              <a:gd name="connsiteX3226" fmla="*/ 14798 w 1994496"/>
              <a:gd name="connsiteY3226" fmla="*/ 1604216 h 2052454"/>
              <a:gd name="connsiteX3227" fmla="*/ 6243 w 1994496"/>
              <a:gd name="connsiteY3227" fmla="*/ 1604216 h 2052454"/>
              <a:gd name="connsiteX3228" fmla="*/ 0 w 1994496"/>
              <a:gd name="connsiteY3228" fmla="*/ 1604216 h 2052454"/>
              <a:gd name="connsiteX3229" fmla="*/ 0 w 1994496"/>
              <a:gd name="connsiteY3229" fmla="*/ 1589877 h 2052454"/>
              <a:gd name="connsiteX3230" fmla="*/ 14798 w 1994496"/>
              <a:gd name="connsiteY3230" fmla="*/ 1575537 h 2052454"/>
              <a:gd name="connsiteX3231" fmla="*/ 29134 w 1994496"/>
              <a:gd name="connsiteY3231" fmla="*/ 1589877 h 2052454"/>
              <a:gd name="connsiteX3232" fmla="*/ 29134 w 1994496"/>
              <a:gd name="connsiteY3232" fmla="*/ 1575537 h 2052454"/>
              <a:gd name="connsiteX3233" fmla="*/ 27342 w 1994496"/>
              <a:gd name="connsiteY3233" fmla="*/ 1575537 h 2052454"/>
              <a:gd name="connsiteX3234" fmla="*/ 23758 w 1994496"/>
              <a:gd name="connsiteY3234" fmla="*/ 1575537 h 2052454"/>
              <a:gd name="connsiteX3235" fmla="*/ 23086 w 1994496"/>
              <a:gd name="connsiteY3235" fmla="*/ 1575537 h 2052454"/>
              <a:gd name="connsiteX3236" fmla="*/ 14798 w 1994496"/>
              <a:gd name="connsiteY3236" fmla="*/ 1575537 h 2052454"/>
              <a:gd name="connsiteX3237" fmla="*/ 14798 w 1994496"/>
              <a:gd name="connsiteY3237" fmla="*/ 1561197 h 2052454"/>
              <a:gd name="connsiteX3238" fmla="*/ 14798 w 1994496"/>
              <a:gd name="connsiteY3238" fmla="*/ 1546394 h 2052454"/>
              <a:gd name="connsiteX3239" fmla="*/ 14798 w 1994496"/>
              <a:gd name="connsiteY3239" fmla="*/ 1532054 h 2052454"/>
              <a:gd name="connsiteX3240" fmla="*/ 29134 w 1994496"/>
              <a:gd name="connsiteY3240" fmla="*/ 1517715 h 2052454"/>
              <a:gd name="connsiteX3241" fmla="*/ 29134 w 1994496"/>
              <a:gd name="connsiteY3241" fmla="*/ 1503375 h 2052454"/>
              <a:gd name="connsiteX3242" fmla="*/ 29134 w 1994496"/>
              <a:gd name="connsiteY3242" fmla="*/ 1488572 h 2052454"/>
              <a:gd name="connsiteX3243" fmla="*/ 29134 w 1994496"/>
              <a:gd name="connsiteY3243" fmla="*/ 1474232 h 2052454"/>
              <a:gd name="connsiteX3244" fmla="*/ 43469 w 1994496"/>
              <a:gd name="connsiteY3244" fmla="*/ 1474232 h 2052454"/>
              <a:gd name="connsiteX3245" fmla="*/ 43469 w 1994496"/>
              <a:gd name="connsiteY3245" fmla="*/ 1459892 h 2052454"/>
              <a:gd name="connsiteX3246" fmla="*/ 43469 w 1994496"/>
              <a:gd name="connsiteY3246" fmla="*/ 1445553 h 2052454"/>
              <a:gd name="connsiteX3247" fmla="*/ 58267 w 1994496"/>
              <a:gd name="connsiteY3247" fmla="*/ 1430750 h 2052454"/>
              <a:gd name="connsiteX3248" fmla="*/ 58267 w 1994496"/>
              <a:gd name="connsiteY3248" fmla="*/ 1416410 h 2052454"/>
              <a:gd name="connsiteX3249" fmla="*/ 58267 w 1994496"/>
              <a:gd name="connsiteY3249" fmla="*/ 1402070 h 2052454"/>
              <a:gd name="connsiteX3250" fmla="*/ 58267 w 1994496"/>
              <a:gd name="connsiteY3250" fmla="*/ 1387730 h 2052454"/>
              <a:gd name="connsiteX3251" fmla="*/ 72603 w 1994496"/>
              <a:gd name="connsiteY3251" fmla="*/ 1387730 h 2052454"/>
              <a:gd name="connsiteX3252" fmla="*/ 72603 w 1994496"/>
              <a:gd name="connsiteY3252" fmla="*/ 1372928 h 2052454"/>
              <a:gd name="connsiteX3253" fmla="*/ 72603 w 1994496"/>
              <a:gd name="connsiteY3253" fmla="*/ 1358588 h 2052454"/>
              <a:gd name="connsiteX3254" fmla="*/ 72603 w 1994496"/>
              <a:gd name="connsiteY3254" fmla="*/ 1344248 h 2052454"/>
              <a:gd name="connsiteX3255" fmla="*/ 86938 w 1994496"/>
              <a:gd name="connsiteY3255" fmla="*/ 1344248 h 2052454"/>
              <a:gd name="connsiteX3256" fmla="*/ 86938 w 1994496"/>
              <a:gd name="connsiteY3256" fmla="*/ 1329908 h 2052454"/>
              <a:gd name="connsiteX3257" fmla="*/ 86938 w 1994496"/>
              <a:gd name="connsiteY3257" fmla="*/ 1315106 h 2052454"/>
              <a:gd name="connsiteX3258" fmla="*/ 101274 w 1994496"/>
              <a:gd name="connsiteY3258" fmla="*/ 1300766 h 2052454"/>
              <a:gd name="connsiteX3259" fmla="*/ 101274 w 1994496"/>
              <a:gd name="connsiteY3259" fmla="*/ 1286426 h 2052454"/>
              <a:gd name="connsiteX3260" fmla="*/ 116072 w 1994496"/>
              <a:gd name="connsiteY3260" fmla="*/ 1257284 h 2052454"/>
              <a:gd name="connsiteX3261" fmla="*/ 116072 w 1994496"/>
              <a:gd name="connsiteY3261" fmla="*/ 1242944 h 2052454"/>
              <a:gd name="connsiteX3262" fmla="*/ 130408 w 1994496"/>
              <a:gd name="connsiteY3262" fmla="*/ 1228604 h 2052454"/>
              <a:gd name="connsiteX3263" fmla="*/ 144743 w 1994496"/>
              <a:gd name="connsiteY3263" fmla="*/ 1228604 h 2052454"/>
              <a:gd name="connsiteX3264" fmla="*/ 159079 w 1994496"/>
              <a:gd name="connsiteY3264" fmla="*/ 1228604 h 2052454"/>
              <a:gd name="connsiteX3265" fmla="*/ 144743 w 1994496"/>
              <a:gd name="connsiteY3265" fmla="*/ 1213801 h 2052454"/>
              <a:gd name="connsiteX3266" fmla="*/ 144743 w 1994496"/>
              <a:gd name="connsiteY3266" fmla="*/ 1199462 h 2052454"/>
              <a:gd name="connsiteX3267" fmla="*/ 159079 w 1994496"/>
              <a:gd name="connsiteY3267" fmla="*/ 1213801 h 2052454"/>
              <a:gd name="connsiteX3268" fmla="*/ 159079 w 1994496"/>
              <a:gd name="connsiteY3268" fmla="*/ 1199462 h 2052454"/>
              <a:gd name="connsiteX3269" fmla="*/ 159079 w 1994496"/>
              <a:gd name="connsiteY3269" fmla="*/ 1185122 h 2052454"/>
              <a:gd name="connsiteX3270" fmla="*/ 159079 w 1994496"/>
              <a:gd name="connsiteY3270" fmla="*/ 1170782 h 2052454"/>
              <a:gd name="connsiteX3271" fmla="*/ 160928 w 1994496"/>
              <a:gd name="connsiteY3271" fmla="*/ 1170782 h 2052454"/>
              <a:gd name="connsiteX3272" fmla="*/ 173877 w 1994496"/>
              <a:gd name="connsiteY3272" fmla="*/ 1170782 h 2052454"/>
              <a:gd name="connsiteX3273" fmla="*/ 173877 w 1994496"/>
              <a:gd name="connsiteY3273" fmla="*/ 1156442 h 2052454"/>
              <a:gd name="connsiteX3274" fmla="*/ 181045 w 1994496"/>
              <a:gd name="connsiteY3274" fmla="*/ 1154592 h 2052454"/>
              <a:gd name="connsiteX3275" fmla="*/ 184844 w 1994496"/>
              <a:gd name="connsiteY3275" fmla="*/ 1147725 h 2052454"/>
              <a:gd name="connsiteX3276" fmla="*/ 185972 w 1994496"/>
              <a:gd name="connsiteY3276" fmla="*/ 1147884 h 2052454"/>
              <a:gd name="connsiteX3277" fmla="*/ 188212 w 1994496"/>
              <a:gd name="connsiteY3277" fmla="*/ 1141639 h 2052454"/>
              <a:gd name="connsiteX3278" fmla="*/ 188212 w 1994496"/>
              <a:gd name="connsiteY3278" fmla="*/ 1156442 h 2052454"/>
              <a:gd name="connsiteX3279" fmla="*/ 188212 w 1994496"/>
              <a:gd name="connsiteY3279" fmla="*/ 1170782 h 2052454"/>
              <a:gd name="connsiteX3280" fmla="*/ 202548 w 1994496"/>
              <a:gd name="connsiteY3280" fmla="*/ 1156442 h 2052454"/>
              <a:gd name="connsiteX3281" fmla="*/ 216884 w 1994496"/>
              <a:gd name="connsiteY3281" fmla="*/ 1156442 h 2052454"/>
              <a:gd name="connsiteX3282" fmla="*/ 216884 w 1994496"/>
              <a:gd name="connsiteY3282" fmla="*/ 1170782 h 2052454"/>
              <a:gd name="connsiteX3283" fmla="*/ 231682 w 1994496"/>
              <a:gd name="connsiteY3283" fmla="*/ 1170782 h 2052454"/>
              <a:gd name="connsiteX3284" fmla="*/ 246017 w 1994496"/>
              <a:gd name="connsiteY3284" fmla="*/ 1170782 h 2052454"/>
              <a:gd name="connsiteX3285" fmla="*/ 246017 w 1994496"/>
              <a:gd name="connsiteY3285" fmla="*/ 1185122 h 2052454"/>
              <a:gd name="connsiteX3286" fmla="*/ 246017 w 1994496"/>
              <a:gd name="connsiteY3286" fmla="*/ 1186914 h 2052454"/>
              <a:gd name="connsiteX3287" fmla="*/ 246017 w 1994496"/>
              <a:gd name="connsiteY3287" fmla="*/ 1193412 h 2052454"/>
              <a:gd name="connsiteX3288" fmla="*/ 246017 w 1994496"/>
              <a:gd name="connsiteY3288" fmla="*/ 1194084 h 2052454"/>
              <a:gd name="connsiteX3289" fmla="*/ 246017 w 1994496"/>
              <a:gd name="connsiteY3289" fmla="*/ 1199462 h 2052454"/>
              <a:gd name="connsiteX3290" fmla="*/ 260353 w 1994496"/>
              <a:gd name="connsiteY3290" fmla="*/ 1199462 h 2052454"/>
              <a:gd name="connsiteX3291" fmla="*/ 260353 w 1994496"/>
              <a:gd name="connsiteY3291" fmla="*/ 1185122 h 2052454"/>
              <a:gd name="connsiteX3292" fmla="*/ 260353 w 1994496"/>
              <a:gd name="connsiteY3292" fmla="*/ 1183329 h 2052454"/>
              <a:gd name="connsiteX3293" fmla="*/ 260353 w 1994496"/>
              <a:gd name="connsiteY3293" fmla="*/ 1170782 h 2052454"/>
              <a:gd name="connsiteX3294" fmla="*/ 246017 w 1994496"/>
              <a:gd name="connsiteY3294" fmla="*/ 1170782 h 2052454"/>
              <a:gd name="connsiteX3295" fmla="*/ 246017 w 1994496"/>
              <a:gd name="connsiteY3295" fmla="*/ 1156442 h 2052454"/>
              <a:gd name="connsiteX3296" fmla="*/ 247809 w 1994496"/>
              <a:gd name="connsiteY3296" fmla="*/ 1156442 h 2052454"/>
              <a:gd name="connsiteX3297" fmla="*/ 251393 w 1994496"/>
              <a:gd name="connsiteY3297" fmla="*/ 1156442 h 2052454"/>
              <a:gd name="connsiteX3298" fmla="*/ 252065 w 1994496"/>
              <a:gd name="connsiteY3298" fmla="*/ 1156442 h 2052454"/>
              <a:gd name="connsiteX3299" fmla="*/ 260353 w 1994496"/>
              <a:gd name="connsiteY3299" fmla="*/ 1156442 h 2052454"/>
              <a:gd name="connsiteX3300" fmla="*/ 260353 w 1994496"/>
              <a:gd name="connsiteY3300" fmla="*/ 1141639 h 2052454"/>
              <a:gd name="connsiteX3301" fmla="*/ 246017 w 1994496"/>
              <a:gd name="connsiteY3301" fmla="*/ 1141639 h 2052454"/>
              <a:gd name="connsiteX3302" fmla="*/ 244225 w 1994496"/>
              <a:gd name="connsiteY3302" fmla="*/ 1141639 h 2052454"/>
              <a:gd name="connsiteX3303" fmla="*/ 240641 w 1994496"/>
              <a:gd name="connsiteY3303" fmla="*/ 1141639 h 2052454"/>
              <a:gd name="connsiteX3304" fmla="*/ 239969 w 1994496"/>
              <a:gd name="connsiteY3304" fmla="*/ 1141639 h 2052454"/>
              <a:gd name="connsiteX3305" fmla="*/ 231682 w 1994496"/>
              <a:gd name="connsiteY3305" fmla="*/ 1141639 h 2052454"/>
              <a:gd name="connsiteX3306" fmla="*/ 246017 w 1994496"/>
              <a:gd name="connsiteY3306" fmla="*/ 1127300 h 2052454"/>
              <a:gd name="connsiteX3307" fmla="*/ 231682 w 1994496"/>
              <a:gd name="connsiteY3307" fmla="*/ 1127300 h 2052454"/>
              <a:gd name="connsiteX3308" fmla="*/ 231682 w 1994496"/>
              <a:gd name="connsiteY3308" fmla="*/ 1112960 h 2052454"/>
              <a:gd name="connsiteX3309" fmla="*/ 246017 w 1994496"/>
              <a:gd name="connsiteY3309" fmla="*/ 1112960 h 2052454"/>
              <a:gd name="connsiteX3310" fmla="*/ 260353 w 1994496"/>
              <a:gd name="connsiteY3310" fmla="*/ 1112960 h 2052454"/>
              <a:gd name="connsiteX3311" fmla="*/ 274688 w 1994496"/>
              <a:gd name="connsiteY3311" fmla="*/ 1127300 h 2052454"/>
              <a:gd name="connsiteX3312" fmla="*/ 274688 w 1994496"/>
              <a:gd name="connsiteY3312" fmla="*/ 1112960 h 2052454"/>
              <a:gd name="connsiteX3313" fmla="*/ 289486 w 1994496"/>
              <a:gd name="connsiteY3313" fmla="*/ 1127300 h 2052454"/>
              <a:gd name="connsiteX3314" fmla="*/ 289486 w 1994496"/>
              <a:gd name="connsiteY3314" fmla="*/ 1112960 h 2052454"/>
              <a:gd name="connsiteX3315" fmla="*/ 303822 w 1994496"/>
              <a:gd name="connsiteY3315" fmla="*/ 1112960 h 2052454"/>
              <a:gd name="connsiteX3316" fmla="*/ 303822 w 1994496"/>
              <a:gd name="connsiteY3316" fmla="*/ 1098620 h 2052454"/>
              <a:gd name="connsiteX3317" fmla="*/ 303822 w 1994496"/>
              <a:gd name="connsiteY3317" fmla="*/ 1083817 h 2052454"/>
              <a:gd name="connsiteX3318" fmla="*/ 312110 w 1994496"/>
              <a:gd name="connsiteY3318" fmla="*/ 1083817 h 2052454"/>
              <a:gd name="connsiteX3319" fmla="*/ 312782 w 1994496"/>
              <a:gd name="connsiteY3319" fmla="*/ 1083817 h 2052454"/>
              <a:gd name="connsiteX3320" fmla="*/ 318157 w 1994496"/>
              <a:gd name="connsiteY3320" fmla="*/ 1083817 h 2052454"/>
              <a:gd name="connsiteX3321" fmla="*/ 318157 w 1994496"/>
              <a:gd name="connsiteY3321" fmla="*/ 1069477 h 2052454"/>
              <a:gd name="connsiteX3322" fmla="*/ 319949 w 1994496"/>
              <a:gd name="connsiteY3322" fmla="*/ 1069477 h 2052454"/>
              <a:gd name="connsiteX3323" fmla="*/ 330701 w 1994496"/>
              <a:gd name="connsiteY3323" fmla="*/ 1069477 h 2052454"/>
              <a:gd name="connsiteX3324" fmla="*/ 332493 w 1994496"/>
              <a:gd name="connsiteY3324" fmla="*/ 1069477 h 2052454"/>
              <a:gd name="connsiteX3325" fmla="*/ 332493 w 1994496"/>
              <a:gd name="connsiteY3325" fmla="*/ 1067685 h 2052454"/>
              <a:gd name="connsiteX3326" fmla="*/ 332493 w 1994496"/>
              <a:gd name="connsiteY3326" fmla="*/ 1056930 h 2052454"/>
              <a:gd name="connsiteX3327" fmla="*/ 332493 w 1994496"/>
              <a:gd name="connsiteY3327" fmla="*/ 1055138 h 2052454"/>
              <a:gd name="connsiteX3328" fmla="*/ 318157 w 1994496"/>
              <a:gd name="connsiteY3328" fmla="*/ 1055138 h 2052454"/>
              <a:gd name="connsiteX3329" fmla="*/ 318157 w 1994496"/>
              <a:gd name="connsiteY3329" fmla="*/ 1069477 h 2052454"/>
              <a:gd name="connsiteX3330" fmla="*/ 303822 w 1994496"/>
              <a:gd name="connsiteY3330" fmla="*/ 1069477 h 2052454"/>
              <a:gd name="connsiteX3331" fmla="*/ 303822 w 1994496"/>
              <a:gd name="connsiteY3331" fmla="*/ 1083817 h 2052454"/>
              <a:gd name="connsiteX3332" fmla="*/ 289486 w 1994496"/>
              <a:gd name="connsiteY3332" fmla="*/ 1069477 h 2052454"/>
              <a:gd name="connsiteX3333" fmla="*/ 289486 w 1994496"/>
              <a:gd name="connsiteY3333" fmla="*/ 1083817 h 2052454"/>
              <a:gd name="connsiteX3334" fmla="*/ 274688 w 1994496"/>
              <a:gd name="connsiteY3334" fmla="*/ 1098620 h 2052454"/>
              <a:gd name="connsiteX3335" fmla="*/ 289486 w 1994496"/>
              <a:gd name="connsiteY3335" fmla="*/ 1098620 h 2052454"/>
              <a:gd name="connsiteX3336" fmla="*/ 289486 w 1994496"/>
              <a:gd name="connsiteY3336" fmla="*/ 1112960 h 2052454"/>
              <a:gd name="connsiteX3337" fmla="*/ 274688 w 1994496"/>
              <a:gd name="connsiteY3337" fmla="*/ 1112960 h 2052454"/>
              <a:gd name="connsiteX3338" fmla="*/ 260353 w 1994496"/>
              <a:gd name="connsiteY3338" fmla="*/ 1112960 h 2052454"/>
              <a:gd name="connsiteX3339" fmla="*/ 260353 w 1994496"/>
              <a:gd name="connsiteY3339" fmla="*/ 1098620 h 2052454"/>
              <a:gd name="connsiteX3340" fmla="*/ 246017 w 1994496"/>
              <a:gd name="connsiteY3340" fmla="*/ 1098620 h 2052454"/>
              <a:gd name="connsiteX3341" fmla="*/ 246017 w 1994496"/>
              <a:gd name="connsiteY3341" fmla="*/ 1083817 h 2052454"/>
              <a:gd name="connsiteX3342" fmla="*/ 260353 w 1994496"/>
              <a:gd name="connsiteY3342" fmla="*/ 1083817 h 2052454"/>
              <a:gd name="connsiteX3343" fmla="*/ 260353 w 1994496"/>
              <a:gd name="connsiteY3343" fmla="*/ 1069477 h 2052454"/>
              <a:gd name="connsiteX3344" fmla="*/ 274688 w 1994496"/>
              <a:gd name="connsiteY3344" fmla="*/ 1069477 h 2052454"/>
              <a:gd name="connsiteX3345" fmla="*/ 274688 w 1994496"/>
              <a:gd name="connsiteY3345" fmla="*/ 1083817 h 2052454"/>
              <a:gd name="connsiteX3346" fmla="*/ 274688 w 1994496"/>
              <a:gd name="connsiteY3346" fmla="*/ 1069477 h 2052454"/>
              <a:gd name="connsiteX3347" fmla="*/ 274688 w 1994496"/>
              <a:gd name="connsiteY3347" fmla="*/ 1055138 h 2052454"/>
              <a:gd name="connsiteX3348" fmla="*/ 289486 w 1994496"/>
              <a:gd name="connsiteY3348" fmla="*/ 1040798 h 2052454"/>
              <a:gd name="connsiteX3349" fmla="*/ 289486 w 1994496"/>
              <a:gd name="connsiteY3349" fmla="*/ 1055138 h 2052454"/>
              <a:gd name="connsiteX3350" fmla="*/ 303822 w 1994496"/>
              <a:gd name="connsiteY3350" fmla="*/ 1055138 h 2052454"/>
              <a:gd name="connsiteX3351" fmla="*/ 303822 w 1994496"/>
              <a:gd name="connsiteY3351" fmla="*/ 1040798 h 2052454"/>
              <a:gd name="connsiteX3352" fmla="*/ 289486 w 1994496"/>
              <a:gd name="connsiteY3352" fmla="*/ 1040798 h 2052454"/>
              <a:gd name="connsiteX3353" fmla="*/ 289486 w 1994496"/>
              <a:gd name="connsiteY3353" fmla="*/ 1025995 h 2052454"/>
              <a:gd name="connsiteX3354" fmla="*/ 303822 w 1994496"/>
              <a:gd name="connsiteY3354" fmla="*/ 1025995 h 2052454"/>
              <a:gd name="connsiteX3355" fmla="*/ 303822 w 1994496"/>
              <a:gd name="connsiteY3355" fmla="*/ 1011655 h 2052454"/>
              <a:gd name="connsiteX3356" fmla="*/ 302030 w 1994496"/>
              <a:gd name="connsiteY3356" fmla="*/ 1011655 h 2052454"/>
              <a:gd name="connsiteX3357" fmla="*/ 289486 w 1994496"/>
              <a:gd name="connsiteY3357" fmla="*/ 1011655 h 2052454"/>
              <a:gd name="connsiteX3358" fmla="*/ 289486 w 1994496"/>
              <a:gd name="connsiteY3358" fmla="*/ 997315 h 2052454"/>
              <a:gd name="connsiteX3359" fmla="*/ 303822 w 1994496"/>
              <a:gd name="connsiteY3359" fmla="*/ 982976 h 2052454"/>
              <a:gd name="connsiteX3360" fmla="*/ 298446 w 1994496"/>
              <a:gd name="connsiteY3360" fmla="*/ 982976 h 2052454"/>
              <a:gd name="connsiteX3361" fmla="*/ 297774 w 1994496"/>
              <a:gd name="connsiteY3361" fmla="*/ 982976 h 2052454"/>
              <a:gd name="connsiteX3362" fmla="*/ 293070 w 1994496"/>
              <a:gd name="connsiteY3362" fmla="*/ 982976 h 2052454"/>
              <a:gd name="connsiteX3363" fmla="*/ 289486 w 1994496"/>
              <a:gd name="connsiteY3363" fmla="*/ 982976 h 2052454"/>
              <a:gd name="connsiteX3364" fmla="*/ 289486 w 1994496"/>
              <a:gd name="connsiteY3364" fmla="*/ 968173 h 2052454"/>
              <a:gd name="connsiteX3365" fmla="*/ 303822 w 1994496"/>
              <a:gd name="connsiteY3365" fmla="*/ 968173 h 2052454"/>
              <a:gd name="connsiteX3366" fmla="*/ 300238 w 1994496"/>
              <a:gd name="connsiteY3366" fmla="*/ 968173 h 2052454"/>
              <a:gd name="connsiteX3367" fmla="*/ 295534 w 1994496"/>
              <a:gd name="connsiteY3367" fmla="*/ 968173 h 2052454"/>
              <a:gd name="connsiteX3368" fmla="*/ 294862 w 1994496"/>
              <a:gd name="connsiteY3368" fmla="*/ 968173 h 2052454"/>
              <a:gd name="connsiteX3369" fmla="*/ 291278 w 1994496"/>
              <a:gd name="connsiteY3369" fmla="*/ 968173 h 2052454"/>
              <a:gd name="connsiteX3370" fmla="*/ 289486 w 1994496"/>
              <a:gd name="connsiteY3370" fmla="*/ 968173 h 2052454"/>
              <a:gd name="connsiteX3371" fmla="*/ 289486 w 1994496"/>
              <a:gd name="connsiteY3371" fmla="*/ 953833 h 2052454"/>
              <a:gd name="connsiteX3372" fmla="*/ 287637 w 1994496"/>
              <a:gd name="connsiteY3372" fmla="*/ 953833 h 2052454"/>
              <a:gd name="connsiteX3373" fmla="*/ 274688 w 1994496"/>
              <a:gd name="connsiteY3373" fmla="*/ 953833 h 2052454"/>
              <a:gd name="connsiteX3374" fmla="*/ 289486 w 1994496"/>
              <a:gd name="connsiteY3374" fmla="*/ 939493 h 2052454"/>
              <a:gd name="connsiteX3375" fmla="*/ 291278 w 1994496"/>
              <a:gd name="connsiteY3375" fmla="*/ 939493 h 2052454"/>
              <a:gd name="connsiteX3376" fmla="*/ 302030 w 1994496"/>
              <a:gd name="connsiteY3376" fmla="*/ 939493 h 2052454"/>
              <a:gd name="connsiteX3377" fmla="*/ 303822 w 1994496"/>
              <a:gd name="connsiteY3377" fmla="*/ 939493 h 2052454"/>
              <a:gd name="connsiteX3378" fmla="*/ 303822 w 1994496"/>
              <a:gd name="connsiteY3378" fmla="*/ 933942 h 2052454"/>
              <a:gd name="connsiteX3379" fmla="*/ 303822 w 1994496"/>
              <a:gd name="connsiteY3379" fmla="*/ 933249 h 2052454"/>
              <a:gd name="connsiteX3380" fmla="*/ 303822 w 1994496"/>
              <a:gd name="connsiteY3380" fmla="*/ 924691 h 2052454"/>
              <a:gd name="connsiteX3381" fmla="*/ 289486 w 1994496"/>
              <a:gd name="connsiteY3381" fmla="*/ 924691 h 2052454"/>
              <a:gd name="connsiteX3382" fmla="*/ 303822 w 1994496"/>
              <a:gd name="connsiteY3382" fmla="*/ 910351 h 2052454"/>
              <a:gd name="connsiteX3383" fmla="*/ 303822 w 1994496"/>
              <a:gd name="connsiteY3383" fmla="*/ 908559 h 2052454"/>
              <a:gd name="connsiteX3384" fmla="*/ 303822 w 1994496"/>
              <a:gd name="connsiteY3384" fmla="*/ 906766 h 2052454"/>
              <a:gd name="connsiteX3385" fmla="*/ 303822 w 1994496"/>
              <a:gd name="connsiteY3385" fmla="*/ 904077 h 2052454"/>
              <a:gd name="connsiteX3386" fmla="*/ 303822 w 1994496"/>
              <a:gd name="connsiteY3386" fmla="*/ 896011 h 2052454"/>
              <a:gd name="connsiteX3387" fmla="*/ 318157 w 1994496"/>
              <a:gd name="connsiteY3387" fmla="*/ 881671 h 2052454"/>
              <a:gd name="connsiteX3388" fmla="*/ 318157 w 1994496"/>
              <a:gd name="connsiteY3388" fmla="*/ 867331 h 2052454"/>
              <a:gd name="connsiteX3389" fmla="*/ 332493 w 1994496"/>
              <a:gd name="connsiteY3389" fmla="*/ 852529 h 2052454"/>
              <a:gd name="connsiteX3390" fmla="*/ 332493 w 1994496"/>
              <a:gd name="connsiteY3390" fmla="*/ 867331 h 2052454"/>
              <a:gd name="connsiteX3391" fmla="*/ 347291 w 1994496"/>
              <a:gd name="connsiteY3391" fmla="*/ 852529 h 2052454"/>
              <a:gd name="connsiteX3392" fmla="*/ 347291 w 1994496"/>
              <a:gd name="connsiteY3392" fmla="*/ 838189 h 2052454"/>
              <a:gd name="connsiteX3393" fmla="*/ 361627 w 1994496"/>
              <a:gd name="connsiteY3393" fmla="*/ 823849 h 2052454"/>
              <a:gd name="connsiteX3394" fmla="*/ 361627 w 1994496"/>
              <a:gd name="connsiteY3394" fmla="*/ 809509 h 2052454"/>
              <a:gd name="connsiteX3395" fmla="*/ 375962 w 1994496"/>
              <a:gd name="connsiteY3395" fmla="*/ 809509 h 2052454"/>
              <a:gd name="connsiteX3396" fmla="*/ 375962 w 1994496"/>
              <a:gd name="connsiteY3396" fmla="*/ 798407 h 2052454"/>
              <a:gd name="connsiteX3397" fmla="*/ 375962 w 1994496"/>
              <a:gd name="connsiteY3397" fmla="*/ 794707 h 2052454"/>
              <a:gd name="connsiteX3398" fmla="*/ 390298 w 1994496"/>
              <a:gd name="connsiteY3398" fmla="*/ 794707 h 2052454"/>
              <a:gd name="connsiteX3399" fmla="*/ 390298 w 1994496"/>
              <a:gd name="connsiteY3399" fmla="*/ 782159 h 2052454"/>
              <a:gd name="connsiteX3400" fmla="*/ 390298 w 1994496"/>
              <a:gd name="connsiteY3400" fmla="*/ 780367 h 2052454"/>
              <a:gd name="connsiteX3401" fmla="*/ 405096 w 1994496"/>
              <a:gd name="connsiteY3401" fmla="*/ 780367 h 2052454"/>
              <a:gd name="connsiteX3402" fmla="*/ 405096 w 1994496"/>
              <a:gd name="connsiteY3402" fmla="*/ 766027 h 2052454"/>
              <a:gd name="connsiteX3403" fmla="*/ 403246 w 1994496"/>
              <a:gd name="connsiteY3403" fmla="*/ 766027 h 2052454"/>
              <a:gd name="connsiteX3404" fmla="*/ 390298 w 1994496"/>
              <a:gd name="connsiteY3404" fmla="*/ 766027 h 2052454"/>
              <a:gd name="connsiteX3405" fmla="*/ 390298 w 1994496"/>
              <a:gd name="connsiteY3405" fmla="*/ 780367 h 2052454"/>
              <a:gd name="connsiteX3406" fmla="*/ 388506 w 1994496"/>
              <a:gd name="connsiteY3406" fmla="*/ 780367 h 2052454"/>
              <a:gd name="connsiteX3407" fmla="*/ 386714 w 1994496"/>
              <a:gd name="connsiteY3407" fmla="*/ 780367 h 2052454"/>
              <a:gd name="connsiteX3408" fmla="*/ 375962 w 1994496"/>
              <a:gd name="connsiteY3408" fmla="*/ 780367 h 2052454"/>
              <a:gd name="connsiteX3409" fmla="*/ 375962 w 1994496"/>
              <a:gd name="connsiteY3409" fmla="*/ 766027 h 2052454"/>
              <a:gd name="connsiteX3410" fmla="*/ 375962 w 1994496"/>
              <a:gd name="connsiteY3410" fmla="*/ 751687 h 2052454"/>
              <a:gd name="connsiteX3411" fmla="*/ 374170 w 1994496"/>
              <a:gd name="connsiteY3411" fmla="*/ 751687 h 2052454"/>
              <a:gd name="connsiteX3412" fmla="*/ 367675 w 1994496"/>
              <a:gd name="connsiteY3412" fmla="*/ 751687 h 2052454"/>
              <a:gd name="connsiteX3413" fmla="*/ 361627 w 1994496"/>
              <a:gd name="connsiteY3413" fmla="*/ 751687 h 2052454"/>
              <a:gd name="connsiteX3414" fmla="*/ 375962 w 1994496"/>
              <a:gd name="connsiteY3414" fmla="*/ 736885 h 2052454"/>
              <a:gd name="connsiteX3415" fmla="*/ 386714 w 1994496"/>
              <a:gd name="connsiteY3415" fmla="*/ 736885 h 2052454"/>
              <a:gd name="connsiteX3416" fmla="*/ 390298 w 1994496"/>
              <a:gd name="connsiteY3416" fmla="*/ 736885 h 2052454"/>
              <a:gd name="connsiteX3417" fmla="*/ 390298 w 1994496"/>
              <a:gd name="connsiteY3417" fmla="*/ 751687 h 2052454"/>
              <a:gd name="connsiteX3418" fmla="*/ 405096 w 1994496"/>
              <a:gd name="connsiteY3418" fmla="*/ 751687 h 2052454"/>
              <a:gd name="connsiteX3419" fmla="*/ 405096 w 1994496"/>
              <a:gd name="connsiteY3419" fmla="*/ 736885 h 2052454"/>
              <a:gd name="connsiteX3420" fmla="*/ 405096 w 1994496"/>
              <a:gd name="connsiteY3420" fmla="*/ 722545 h 2052454"/>
              <a:gd name="connsiteX3421" fmla="*/ 403246 w 1994496"/>
              <a:gd name="connsiteY3421" fmla="*/ 722545 h 2052454"/>
              <a:gd name="connsiteX3422" fmla="*/ 392148 w 1994496"/>
              <a:gd name="connsiteY3422" fmla="*/ 722545 h 2052454"/>
              <a:gd name="connsiteX3423" fmla="*/ 390298 w 1994496"/>
              <a:gd name="connsiteY3423" fmla="*/ 722545 h 2052454"/>
              <a:gd name="connsiteX3424" fmla="*/ 375962 w 1994496"/>
              <a:gd name="connsiteY3424" fmla="*/ 722545 h 2052454"/>
              <a:gd name="connsiteX3425" fmla="*/ 375962 w 1994496"/>
              <a:gd name="connsiteY3425" fmla="*/ 736885 h 2052454"/>
              <a:gd name="connsiteX3426" fmla="*/ 361627 w 1994496"/>
              <a:gd name="connsiteY3426" fmla="*/ 736885 h 2052454"/>
              <a:gd name="connsiteX3427" fmla="*/ 359835 w 1994496"/>
              <a:gd name="connsiteY3427" fmla="*/ 736885 h 2052454"/>
              <a:gd name="connsiteX3428" fmla="*/ 349083 w 1994496"/>
              <a:gd name="connsiteY3428" fmla="*/ 736885 h 2052454"/>
              <a:gd name="connsiteX3429" fmla="*/ 347291 w 1994496"/>
              <a:gd name="connsiteY3429" fmla="*/ 736885 h 2052454"/>
              <a:gd name="connsiteX3430" fmla="*/ 361627 w 1994496"/>
              <a:gd name="connsiteY3430" fmla="*/ 722545 h 2052454"/>
              <a:gd name="connsiteX3431" fmla="*/ 347291 w 1994496"/>
              <a:gd name="connsiteY3431" fmla="*/ 722545 h 2052454"/>
              <a:gd name="connsiteX3432" fmla="*/ 332493 w 1994496"/>
              <a:gd name="connsiteY3432" fmla="*/ 722545 h 2052454"/>
              <a:gd name="connsiteX3433" fmla="*/ 347291 w 1994496"/>
              <a:gd name="connsiteY3433" fmla="*/ 708205 h 2052454"/>
              <a:gd name="connsiteX3434" fmla="*/ 347291 w 1994496"/>
              <a:gd name="connsiteY3434" fmla="*/ 693865 h 2052454"/>
              <a:gd name="connsiteX3435" fmla="*/ 340817 w 1994496"/>
              <a:gd name="connsiteY3435" fmla="*/ 693865 h 2052454"/>
              <a:gd name="connsiteX3436" fmla="*/ 332493 w 1994496"/>
              <a:gd name="connsiteY3436" fmla="*/ 693865 h 2052454"/>
              <a:gd name="connsiteX3437" fmla="*/ 332493 w 1994496"/>
              <a:gd name="connsiteY3437" fmla="*/ 679063 h 2052454"/>
              <a:gd name="connsiteX3438" fmla="*/ 332493 w 1994496"/>
              <a:gd name="connsiteY3438" fmla="*/ 664723 h 2052454"/>
              <a:gd name="connsiteX3439" fmla="*/ 332493 w 1994496"/>
              <a:gd name="connsiteY3439" fmla="*/ 650383 h 2052454"/>
              <a:gd name="connsiteX3440" fmla="*/ 321741 w 1994496"/>
              <a:gd name="connsiteY3440" fmla="*/ 650383 h 2052454"/>
              <a:gd name="connsiteX3441" fmla="*/ 318157 w 1994496"/>
              <a:gd name="connsiteY3441" fmla="*/ 650383 h 2052454"/>
              <a:gd name="connsiteX3442" fmla="*/ 303822 w 1994496"/>
              <a:gd name="connsiteY3442" fmla="*/ 650383 h 2052454"/>
              <a:gd name="connsiteX3443" fmla="*/ 303822 w 1994496"/>
              <a:gd name="connsiteY3443" fmla="*/ 636043 h 2052454"/>
              <a:gd name="connsiteX3444" fmla="*/ 309198 w 1994496"/>
              <a:gd name="connsiteY3444" fmla="*/ 636043 h 2052454"/>
              <a:gd name="connsiteX3445" fmla="*/ 309870 w 1994496"/>
              <a:gd name="connsiteY3445" fmla="*/ 636043 h 2052454"/>
              <a:gd name="connsiteX3446" fmla="*/ 318157 w 1994496"/>
              <a:gd name="connsiteY3446" fmla="*/ 636043 h 2052454"/>
              <a:gd name="connsiteX3447" fmla="*/ 318157 w 1994496"/>
              <a:gd name="connsiteY3447" fmla="*/ 621240 h 2052454"/>
              <a:gd name="connsiteX3448" fmla="*/ 303822 w 1994496"/>
              <a:gd name="connsiteY3448" fmla="*/ 636043 h 2052454"/>
              <a:gd name="connsiteX3449" fmla="*/ 303822 w 1994496"/>
              <a:gd name="connsiteY3449" fmla="*/ 621240 h 2052454"/>
              <a:gd name="connsiteX3450" fmla="*/ 289486 w 1994496"/>
              <a:gd name="connsiteY3450" fmla="*/ 621240 h 2052454"/>
              <a:gd name="connsiteX3451" fmla="*/ 289486 w 1994496"/>
              <a:gd name="connsiteY3451" fmla="*/ 606901 h 2052454"/>
              <a:gd name="connsiteX3452" fmla="*/ 303822 w 1994496"/>
              <a:gd name="connsiteY3452" fmla="*/ 592561 h 2052454"/>
              <a:gd name="connsiteX3453" fmla="*/ 289486 w 1994496"/>
              <a:gd name="connsiteY3453" fmla="*/ 592561 h 2052454"/>
              <a:gd name="connsiteX3454" fmla="*/ 289486 w 1994496"/>
              <a:gd name="connsiteY3454" fmla="*/ 606901 h 2052454"/>
              <a:gd name="connsiteX3455" fmla="*/ 274688 w 1994496"/>
              <a:gd name="connsiteY3455" fmla="*/ 606901 h 2052454"/>
              <a:gd name="connsiteX3456" fmla="*/ 274688 w 1994496"/>
              <a:gd name="connsiteY3456" fmla="*/ 592561 h 2052454"/>
              <a:gd name="connsiteX3457" fmla="*/ 274688 w 1994496"/>
              <a:gd name="connsiteY3457" fmla="*/ 578221 h 2052454"/>
              <a:gd name="connsiteX3458" fmla="*/ 285787 w 1994496"/>
              <a:gd name="connsiteY3458" fmla="*/ 578221 h 2052454"/>
              <a:gd name="connsiteX3459" fmla="*/ 289486 w 1994496"/>
              <a:gd name="connsiteY3459" fmla="*/ 578221 h 2052454"/>
              <a:gd name="connsiteX3460" fmla="*/ 289486 w 1994496"/>
              <a:gd name="connsiteY3460" fmla="*/ 563418 h 2052454"/>
              <a:gd name="connsiteX3461" fmla="*/ 274688 w 1994496"/>
              <a:gd name="connsiteY3461" fmla="*/ 563418 h 2052454"/>
              <a:gd name="connsiteX3462" fmla="*/ 274688 w 1994496"/>
              <a:gd name="connsiteY3462" fmla="*/ 578221 h 2052454"/>
              <a:gd name="connsiteX3463" fmla="*/ 260353 w 1994496"/>
              <a:gd name="connsiteY3463" fmla="*/ 563418 h 2052454"/>
              <a:gd name="connsiteX3464" fmla="*/ 260353 w 1994496"/>
              <a:gd name="connsiteY3464" fmla="*/ 549078 h 2052454"/>
              <a:gd name="connsiteX3465" fmla="*/ 274688 w 1994496"/>
              <a:gd name="connsiteY3465" fmla="*/ 549078 h 2052454"/>
              <a:gd name="connsiteX3466" fmla="*/ 274688 w 1994496"/>
              <a:gd name="connsiteY3466" fmla="*/ 534739 h 2052454"/>
              <a:gd name="connsiteX3467" fmla="*/ 260353 w 1994496"/>
              <a:gd name="connsiteY3467" fmla="*/ 534739 h 2052454"/>
              <a:gd name="connsiteX3468" fmla="*/ 246017 w 1994496"/>
              <a:gd name="connsiteY3468" fmla="*/ 534739 h 2052454"/>
              <a:gd name="connsiteX3469" fmla="*/ 246017 w 1994496"/>
              <a:gd name="connsiteY3469" fmla="*/ 519936 h 2052454"/>
              <a:gd name="connsiteX3470" fmla="*/ 231682 w 1994496"/>
              <a:gd name="connsiteY3470" fmla="*/ 519936 h 2052454"/>
              <a:gd name="connsiteX3471" fmla="*/ 231682 w 1994496"/>
              <a:gd name="connsiteY3471" fmla="*/ 505596 h 2052454"/>
              <a:gd name="connsiteX3472" fmla="*/ 246017 w 1994496"/>
              <a:gd name="connsiteY3472" fmla="*/ 505596 h 2052454"/>
              <a:gd name="connsiteX3473" fmla="*/ 246017 w 1994496"/>
              <a:gd name="connsiteY3473" fmla="*/ 491256 h 2052454"/>
              <a:gd name="connsiteX3474" fmla="*/ 231682 w 1994496"/>
              <a:gd name="connsiteY3474" fmla="*/ 476916 h 2052454"/>
              <a:gd name="connsiteX3475" fmla="*/ 231682 w 1994496"/>
              <a:gd name="connsiteY3475" fmla="*/ 462576 h 2052454"/>
              <a:gd name="connsiteX3476" fmla="*/ 231682 w 1994496"/>
              <a:gd name="connsiteY3476" fmla="*/ 447774 h 2052454"/>
              <a:gd name="connsiteX3477" fmla="*/ 231682 w 1994496"/>
              <a:gd name="connsiteY3477" fmla="*/ 433434 h 2052454"/>
              <a:gd name="connsiteX3478" fmla="*/ 231682 w 1994496"/>
              <a:gd name="connsiteY3478" fmla="*/ 419094 h 2052454"/>
              <a:gd name="connsiteX3479" fmla="*/ 231682 w 1994496"/>
              <a:gd name="connsiteY3479" fmla="*/ 404754 h 2052454"/>
              <a:gd name="connsiteX3480" fmla="*/ 231682 w 1994496"/>
              <a:gd name="connsiteY3480" fmla="*/ 389952 h 2052454"/>
              <a:gd name="connsiteX3481" fmla="*/ 216884 w 1994496"/>
              <a:gd name="connsiteY3481" fmla="*/ 404754 h 2052454"/>
              <a:gd name="connsiteX3482" fmla="*/ 216884 w 1994496"/>
              <a:gd name="connsiteY3482" fmla="*/ 389952 h 2052454"/>
              <a:gd name="connsiteX3483" fmla="*/ 231682 w 1994496"/>
              <a:gd name="connsiteY3483" fmla="*/ 375612 h 2052454"/>
              <a:gd name="connsiteX3484" fmla="*/ 229832 w 1994496"/>
              <a:gd name="connsiteY3484" fmla="*/ 375612 h 2052454"/>
              <a:gd name="connsiteX3485" fmla="*/ 223126 w 1994496"/>
              <a:gd name="connsiteY3485" fmla="*/ 375612 h 2052454"/>
              <a:gd name="connsiteX3486" fmla="*/ 222433 w 1994496"/>
              <a:gd name="connsiteY3486" fmla="*/ 375612 h 2052454"/>
              <a:gd name="connsiteX3487" fmla="*/ 216884 w 1994496"/>
              <a:gd name="connsiteY3487" fmla="*/ 375612 h 2052454"/>
              <a:gd name="connsiteX3488" fmla="*/ 216884 w 1994496"/>
              <a:gd name="connsiteY3488" fmla="*/ 370235 h 2052454"/>
              <a:gd name="connsiteX3489" fmla="*/ 216884 w 1994496"/>
              <a:gd name="connsiteY3489" fmla="*/ 369562 h 2052454"/>
              <a:gd name="connsiteX3490" fmla="*/ 216884 w 1994496"/>
              <a:gd name="connsiteY3490" fmla="*/ 361272 h 2052454"/>
              <a:gd name="connsiteX3491" fmla="*/ 216884 w 1994496"/>
              <a:gd name="connsiteY3491" fmla="*/ 346932 h 2052454"/>
              <a:gd name="connsiteX3492" fmla="*/ 202548 w 1994496"/>
              <a:gd name="connsiteY3492" fmla="*/ 332130 h 2052454"/>
              <a:gd name="connsiteX3493" fmla="*/ 202548 w 1994496"/>
              <a:gd name="connsiteY3493" fmla="*/ 317790 h 2052454"/>
              <a:gd name="connsiteX3494" fmla="*/ 202548 w 1994496"/>
              <a:gd name="connsiteY3494" fmla="*/ 303450 h 2052454"/>
              <a:gd name="connsiteX3495" fmla="*/ 204340 w 1994496"/>
              <a:gd name="connsiteY3495" fmla="*/ 303450 h 2052454"/>
              <a:gd name="connsiteX3496" fmla="*/ 215092 w 1994496"/>
              <a:gd name="connsiteY3496" fmla="*/ 303450 h 2052454"/>
              <a:gd name="connsiteX3497" fmla="*/ 216884 w 1994496"/>
              <a:gd name="connsiteY3497" fmla="*/ 303450 h 2052454"/>
              <a:gd name="connsiteX3498" fmla="*/ 216884 w 1994496"/>
              <a:gd name="connsiteY3498" fmla="*/ 317790 h 2052454"/>
              <a:gd name="connsiteX3499" fmla="*/ 216884 w 1994496"/>
              <a:gd name="connsiteY3499" fmla="*/ 332130 h 2052454"/>
              <a:gd name="connsiteX3500" fmla="*/ 231682 w 1994496"/>
              <a:gd name="connsiteY3500" fmla="*/ 332130 h 2052454"/>
              <a:gd name="connsiteX3501" fmla="*/ 231682 w 1994496"/>
              <a:gd name="connsiteY3501" fmla="*/ 317790 h 2052454"/>
              <a:gd name="connsiteX3502" fmla="*/ 231682 w 1994496"/>
              <a:gd name="connsiteY3502" fmla="*/ 303450 h 2052454"/>
              <a:gd name="connsiteX3503" fmla="*/ 231682 w 1994496"/>
              <a:gd name="connsiteY3503" fmla="*/ 289110 h 2052454"/>
              <a:gd name="connsiteX3504" fmla="*/ 246017 w 1994496"/>
              <a:gd name="connsiteY3504" fmla="*/ 274308 h 2052454"/>
              <a:gd name="connsiteX3505" fmla="*/ 246017 w 1994496"/>
              <a:gd name="connsiteY3505" fmla="*/ 259968 h 2052454"/>
              <a:gd name="connsiteX3506" fmla="*/ 260353 w 1994496"/>
              <a:gd name="connsiteY3506" fmla="*/ 259968 h 2052454"/>
              <a:gd name="connsiteX3507" fmla="*/ 260353 w 1994496"/>
              <a:gd name="connsiteY3507" fmla="*/ 245628 h 2052454"/>
              <a:gd name="connsiteX3508" fmla="*/ 246017 w 1994496"/>
              <a:gd name="connsiteY3508" fmla="*/ 245628 h 2052454"/>
              <a:gd name="connsiteX3509" fmla="*/ 260353 w 1994496"/>
              <a:gd name="connsiteY3509" fmla="*/ 231288 h 2052454"/>
              <a:gd name="connsiteX3510" fmla="*/ 246017 w 1994496"/>
              <a:gd name="connsiteY3510" fmla="*/ 231288 h 2052454"/>
              <a:gd name="connsiteX3511" fmla="*/ 260353 w 1994496"/>
              <a:gd name="connsiteY3511" fmla="*/ 216486 h 2052454"/>
              <a:gd name="connsiteX3512" fmla="*/ 246017 w 1994496"/>
              <a:gd name="connsiteY3512" fmla="*/ 202146 h 2052454"/>
              <a:gd name="connsiteX3513" fmla="*/ 258561 w 1994496"/>
              <a:gd name="connsiteY3513" fmla="*/ 202146 h 2052454"/>
              <a:gd name="connsiteX3514" fmla="*/ 260353 w 1994496"/>
              <a:gd name="connsiteY3514" fmla="*/ 202146 h 2052454"/>
              <a:gd name="connsiteX3515" fmla="*/ 260353 w 1994496"/>
              <a:gd name="connsiteY3515" fmla="*/ 187806 h 2052454"/>
              <a:gd name="connsiteX3516" fmla="*/ 274688 w 1994496"/>
              <a:gd name="connsiteY3516" fmla="*/ 187806 h 2052454"/>
              <a:gd name="connsiteX3517" fmla="*/ 289486 w 1994496"/>
              <a:gd name="connsiteY3517" fmla="*/ 173466 h 2052454"/>
              <a:gd name="connsiteX3518" fmla="*/ 289486 w 1994496"/>
              <a:gd name="connsiteY3518" fmla="*/ 187806 h 2052454"/>
              <a:gd name="connsiteX3519" fmla="*/ 289486 w 1994496"/>
              <a:gd name="connsiteY3519" fmla="*/ 202146 h 2052454"/>
              <a:gd name="connsiteX3520" fmla="*/ 291278 w 1994496"/>
              <a:gd name="connsiteY3520" fmla="*/ 202146 h 2052454"/>
              <a:gd name="connsiteX3521" fmla="*/ 302030 w 1994496"/>
              <a:gd name="connsiteY3521" fmla="*/ 202146 h 2052454"/>
              <a:gd name="connsiteX3522" fmla="*/ 303822 w 1994496"/>
              <a:gd name="connsiteY3522" fmla="*/ 202146 h 2052454"/>
              <a:gd name="connsiteX3523" fmla="*/ 318157 w 1994496"/>
              <a:gd name="connsiteY3523" fmla="*/ 187806 h 2052454"/>
              <a:gd name="connsiteX3524" fmla="*/ 332493 w 1994496"/>
              <a:gd name="connsiteY3524" fmla="*/ 187806 h 2052454"/>
              <a:gd name="connsiteX3525" fmla="*/ 318157 w 1994496"/>
              <a:gd name="connsiteY3525" fmla="*/ 173466 h 2052454"/>
              <a:gd name="connsiteX3526" fmla="*/ 332493 w 1994496"/>
              <a:gd name="connsiteY3526" fmla="*/ 173466 h 2052454"/>
              <a:gd name="connsiteX3527" fmla="*/ 334343 w 1994496"/>
              <a:gd name="connsiteY3527" fmla="*/ 173466 h 2052454"/>
              <a:gd name="connsiteX3528" fmla="*/ 341048 w 1994496"/>
              <a:gd name="connsiteY3528" fmla="*/ 173466 h 2052454"/>
              <a:gd name="connsiteX3529" fmla="*/ 347291 w 1994496"/>
              <a:gd name="connsiteY3529" fmla="*/ 173466 h 2052454"/>
              <a:gd name="connsiteX3530" fmla="*/ 347291 w 1994496"/>
              <a:gd name="connsiteY3530" fmla="*/ 187806 h 2052454"/>
              <a:gd name="connsiteX3531" fmla="*/ 361627 w 1994496"/>
              <a:gd name="connsiteY3531" fmla="*/ 187806 h 2052454"/>
              <a:gd name="connsiteX3532" fmla="*/ 361627 w 1994496"/>
              <a:gd name="connsiteY3532" fmla="*/ 173466 h 2052454"/>
              <a:gd name="connsiteX3533" fmla="*/ 363419 w 1994496"/>
              <a:gd name="connsiteY3533" fmla="*/ 173466 h 2052454"/>
              <a:gd name="connsiteX3534" fmla="*/ 367003 w 1994496"/>
              <a:gd name="connsiteY3534" fmla="*/ 173466 h 2052454"/>
              <a:gd name="connsiteX3535" fmla="*/ 367675 w 1994496"/>
              <a:gd name="connsiteY3535" fmla="*/ 173466 h 2052454"/>
              <a:gd name="connsiteX3536" fmla="*/ 375962 w 1994496"/>
              <a:gd name="connsiteY3536" fmla="*/ 173466 h 2052454"/>
              <a:gd name="connsiteX3537" fmla="*/ 375962 w 1994496"/>
              <a:gd name="connsiteY3537" fmla="*/ 187806 h 2052454"/>
              <a:gd name="connsiteX3538" fmla="*/ 390298 w 1994496"/>
              <a:gd name="connsiteY3538" fmla="*/ 187806 h 2052454"/>
              <a:gd name="connsiteX3539" fmla="*/ 405096 w 1994496"/>
              <a:gd name="connsiteY3539" fmla="*/ 187806 h 2052454"/>
              <a:gd name="connsiteX3540" fmla="*/ 419432 w 1994496"/>
              <a:gd name="connsiteY3540" fmla="*/ 187806 h 2052454"/>
              <a:gd name="connsiteX3541" fmla="*/ 405096 w 1994496"/>
              <a:gd name="connsiteY3541" fmla="*/ 173466 h 2052454"/>
              <a:gd name="connsiteX3542" fmla="*/ 406888 w 1994496"/>
              <a:gd name="connsiteY3542" fmla="*/ 173466 h 2052454"/>
              <a:gd name="connsiteX3543" fmla="*/ 419432 w 1994496"/>
              <a:gd name="connsiteY3543" fmla="*/ 173466 h 2052454"/>
              <a:gd name="connsiteX3544" fmla="*/ 433767 w 1994496"/>
              <a:gd name="connsiteY3544" fmla="*/ 173466 h 2052454"/>
              <a:gd name="connsiteX3545" fmla="*/ 448103 w 1994496"/>
              <a:gd name="connsiteY3545" fmla="*/ 173466 h 2052454"/>
              <a:gd name="connsiteX3546" fmla="*/ 462901 w 1994496"/>
              <a:gd name="connsiteY3546" fmla="*/ 173466 h 2052454"/>
              <a:gd name="connsiteX3547" fmla="*/ 462901 w 1994496"/>
              <a:gd name="connsiteY3547" fmla="*/ 187806 h 2052454"/>
              <a:gd name="connsiteX3548" fmla="*/ 477236 w 1994496"/>
              <a:gd name="connsiteY3548" fmla="*/ 187806 h 2052454"/>
              <a:gd name="connsiteX3549" fmla="*/ 491572 w 1994496"/>
              <a:gd name="connsiteY3549" fmla="*/ 187806 h 2052454"/>
              <a:gd name="connsiteX3550" fmla="*/ 491572 w 1994496"/>
              <a:gd name="connsiteY3550" fmla="*/ 173466 h 2052454"/>
              <a:gd name="connsiteX3551" fmla="*/ 491572 w 1994496"/>
              <a:gd name="connsiteY3551" fmla="*/ 158663 h 2052454"/>
              <a:gd name="connsiteX3552" fmla="*/ 505907 w 1994496"/>
              <a:gd name="connsiteY3552" fmla="*/ 158663 h 2052454"/>
              <a:gd name="connsiteX3553" fmla="*/ 505907 w 1994496"/>
              <a:gd name="connsiteY3553" fmla="*/ 173466 h 2052454"/>
              <a:gd name="connsiteX3554" fmla="*/ 505907 w 1994496"/>
              <a:gd name="connsiteY3554" fmla="*/ 158663 h 2052454"/>
              <a:gd name="connsiteX3555" fmla="*/ 514462 w 1994496"/>
              <a:gd name="connsiteY3555" fmla="*/ 158663 h 2052454"/>
              <a:gd name="connsiteX3556" fmla="*/ 520705 w 1994496"/>
              <a:gd name="connsiteY3556" fmla="*/ 158663 h 2052454"/>
              <a:gd name="connsiteX3557" fmla="*/ 520705 w 1994496"/>
              <a:gd name="connsiteY3557" fmla="*/ 173466 h 2052454"/>
              <a:gd name="connsiteX3558" fmla="*/ 520705 w 1994496"/>
              <a:gd name="connsiteY3558" fmla="*/ 187806 h 2052454"/>
              <a:gd name="connsiteX3559" fmla="*/ 520705 w 1994496"/>
              <a:gd name="connsiteY3559" fmla="*/ 202146 h 2052454"/>
              <a:gd name="connsiteX3560" fmla="*/ 520705 w 1994496"/>
              <a:gd name="connsiteY3560" fmla="*/ 216486 h 2052454"/>
              <a:gd name="connsiteX3561" fmla="*/ 535041 w 1994496"/>
              <a:gd name="connsiteY3561" fmla="*/ 216486 h 2052454"/>
              <a:gd name="connsiteX3562" fmla="*/ 535041 w 1994496"/>
              <a:gd name="connsiteY3562" fmla="*/ 202146 h 2052454"/>
              <a:gd name="connsiteX3563" fmla="*/ 535041 w 1994496"/>
              <a:gd name="connsiteY3563" fmla="*/ 187806 h 2052454"/>
              <a:gd name="connsiteX3564" fmla="*/ 535041 w 1994496"/>
              <a:gd name="connsiteY3564" fmla="*/ 173466 h 2052454"/>
              <a:gd name="connsiteX3565" fmla="*/ 535041 w 1994496"/>
              <a:gd name="connsiteY3565" fmla="*/ 158663 h 2052454"/>
              <a:gd name="connsiteX3566" fmla="*/ 549377 w 1994496"/>
              <a:gd name="connsiteY3566" fmla="*/ 158663 h 2052454"/>
              <a:gd name="connsiteX3567" fmla="*/ 549377 w 1994496"/>
              <a:gd name="connsiteY3567" fmla="*/ 173466 h 2052454"/>
              <a:gd name="connsiteX3568" fmla="*/ 563712 w 1994496"/>
              <a:gd name="connsiteY3568" fmla="*/ 173466 h 2052454"/>
              <a:gd name="connsiteX3569" fmla="*/ 578510 w 1994496"/>
              <a:gd name="connsiteY3569" fmla="*/ 173466 h 2052454"/>
              <a:gd name="connsiteX3570" fmla="*/ 578510 w 1994496"/>
              <a:gd name="connsiteY3570" fmla="*/ 158663 h 2052454"/>
              <a:gd name="connsiteX3571" fmla="*/ 592846 w 1994496"/>
              <a:gd name="connsiteY3571" fmla="*/ 158663 h 2052454"/>
              <a:gd name="connsiteX3572" fmla="*/ 592846 w 1994496"/>
              <a:gd name="connsiteY3572" fmla="*/ 173466 h 2052454"/>
              <a:gd name="connsiteX3573" fmla="*/ 594638 w 1994496"/>
              <a:gd name="connsiteY3573" fmla="*/ 173466 h 2052454"/>
              <a:gd name="connsiteX3574" fmla="*/ 603597 w 1994496"/>
              <a:gd name="connsiteY3574" fmla="*/ 173466 h 2052454"/>
              <a:gd name="connsiteX3575" fmla="*/ 607181 w 1994496"/>
              <a:gd name="connsiteY3575" fmla="*/ 173466 h 2052454"/>
              <a:gd name="connsiteX3576" fmla="*/ 607181 w 1994496"/>
              <a:gd name="connsiteY3576" fmla="*/ 187806 h 2052454"/>
              <a:gd name="connsiteX3577" fmla="*/ 607181 w 1994496"/>
              <a:gd name="connsiteY3577" fmla="*/ 173466 h 2052454"/>
              <a:gd name="connsiteX3578" fmla="*/ 607181 w 1994496"/>
              <a:gd name="connsiteY3578" fmla="*/ 158663 h 2052454"/>
              <a:gd name="connsiteX3579" fmla="*/ 621517 w 1994496"/>
              <a:gd name="connsiteY3579" fmla="*/ 158663 h 2052454"/>
              <a:gd name="connsiteX3580" fmla="*/ 621517 w 1994496"/>
              <a:gd name="connsiteY3580" fmla="*/ 173466 h 2052454"/>
              <a:gd name="connsiteX3581" fmla="*/ 621517 w 1994496"/>
              <a:gd name="connsiteY3581" fmla="*/ 187806 h 2052454"/>
              <a:gd name="connsiteX3582" fmla="*/ 621517 w 1994496"/>
              <a:gd name="connsiteY3582" fmla="*/ 173466 h 2052454"/>
              <a:gd name="connsiteX3583" fmla="*/ 636315 w 1994496"/>
              <a:gd name="connsiteY3583" fmla="*/ 173466 h 2052454"/>
              <a:gd name="connsiteX3584" fmla="*/ 650651 w 1994496"/>
              <a:gd name="connsiteY3584" fmla="*/ 173466 h 2052454"/>
              <a:gd name="connsiteX3585" fmla="*/ 650651 w 1994496"/>
              <a:gd name="connsiteY3585" fmla="*/ 187806 h 2052454"/>
              <a:gd name="connsiteX3586" fmla="*/ 663194 w 1994496"/>
              <a:gd name="connsiteY3586" fmla="*/ 187806 h 2052454"/>
              <a:gd name="connsiteX3587" fmla="*/ 664986 w 1994496"/>
              <a:gd name="connsiteY3587" fmla="*/ 187806 h 2052454"/>
              <a:gd name="connsiteX3588" fmla="*/ 664986 w 1994496"/>
              <a:gd name="connsiteY3588" fmla="*/ 173466 h 2052454"/>
              <a:gd name="connsiteX3589" fmla="*/ 679322 w 1994496"/>
              <a:gd name="connsiteY3589" fmla="*/ 158663 h 2052454"/>
              <a:gd name="connsiteX3590" fmla="*/ 679322 w 1994496"/>
              <a:gd name="connsiteY3590" fmla="*/ 173466 h 2052454"/>
              <a:gd name="connsiteX3591" fmla="*/ 694120 w 1994496"/>
              <a:gd name="connsiteY3591" fmla="*/ 173466 h 2052454"/>
              <a:gd name="connsiteX3592" fmla="*/ 694120 w 1994496"/>
              <a:gd name="connsiteY3592" fmla="*/ 187806 h 2052454"/>
              <a:gd name="connsiteX3593" fmla="*/ 708455 w 1994496"/>
              <a:gd name="connsiteY3593" fmla="*/ 187806 h 2052454"/>
              <a:gd name="connsiteX3594" fmla="*/ 710247 w 1994496"/>
              <a:gd name="connsiteY3594" fmla="*/ 187806 h 2052454"/>
              <a:gd name="connsiteX3595" fmla="*/ 713831 w 1994496"/>
              <a:gd name="connsiteY3595" fmla="*/ 187806 h 2052454"/>
              <a:gd name="connsiteX3596" fmla="*/ 714503 w 1994496"/>
              <a:gd name="connsiteY3596" fmla="*/ 187806 h 2052454"/>
              <a:gd name="connsiteX3597" fmla="*/ 722791 w 1994496"/>
              <a:gd name="connsiteY3597" fmla="*/ 187806 h 2052454"/>
              <a:gd name="connsiteX3598" fmla="*/ 708455 w 1994496"/>
              <a:gd name="connsiteY3598" fmla="*/ 202146 h 2052454"/>
              <a:gd name="connsiteX3599" fmla="*/ 694120 w 1994496"/>
              <a:gd name="connsiteY3599" fmla="*/ 216486 h 2052454"/>
              <a:gd name="connsiteX3600" fmla="*/ 697704 w 1994496"/>
              <a:gd name="connsiteY3600" fmla="*/ 216486 h 2052454"/>
              <a:gd name="connsiteX3601" fmla="*/ 708455 w 1994496"/>
              <a:gd name="connsiteY3601" fmla="*/ 216486 h 2052454"/>
              <a:gd name="connsiteX3602" fmla="*/ 708455 w 1994496"/>
              <a:gd name="connsiteY3602" fmla="*/ 202146 h 2052454"/>
              <a:gd name="connsiteX3603" fmla="*/ 713831 w 1994496"/>
              <a:gd name="connsiteY3603" fmla="*/ 202146 h 2052454"/>
              <a:gd name="connsiteX3604" fmla="*/ 714503 w 1994496"/>
              <a:gd name="connsiteY3604" fmla="*/ 202146 h 2052454"/>
              <a:gd name="connsiteX3605" fmla="*/ 722791 w 1994496"/>
              <a:gd name="connsiteY3605" fmla="*/ 202146 h 2052454"/>
              <a:gd name="connsiteX3606" fmla="*/ 737126 w 1994496"/>
              <a:gd name="connsiteY3606" fmla="*/ 202146 h 2052454"/>
              <a:gd name="connsiteX3607" fmla="*/ 737126 w 1994496"/>
              <a:gd name="connsiteY3607" fmla="*/ 216486 h 2052454"/>
              <a:gd name="connsiteX3608" fmla="*/ 751924 w 1994496"/>
              <a:gd name="connsiteY3608" fmla="*/ 231288 h 2052454"/>
              <a:gd name="connsiteX3609" fmla="*/ 751924 w 1994496"/>
              <a:gd name="connsiteY3609" fmla="*/ 245628 h 2052454"/>
              <a:gd name="connsiteX3610" fmla="*/ 751924 w 1994496"/>
              <a:gd name="connsiteY3610" fmla="*/ 259968 h 2052454"/>
              <a:gd name="connsiteX3611" fmla="*/ 751924 w 1994496"/>
              <a:gd name="connsiteY3611" fmla="*/ 274308 h 2052454"/>
              <a:gd name="connsiteX3612" fmla="*/ 757300 w 1994496"/>
              <a:gd name="connsiteY3612" fmla="*/ 274308 h 2052454"/>
              <a:gd name="connsiteX3613" fmla="*/ 757972 w 1994496"/>
              <a:gd name="connsiteY3613" fmla="*/ 274308 h 2052454"/>
              <a:gd name="connsiteX3614" fmla="*/ 758196 w 1994496"/>
              <a:gd name="connsiteY3614" fmla="*/ 274308 h 2052454"/>
              <a:gd name="connsiteX3615" fmla="*/ 759988 w 1994496"/>
              <a:gd name="connsiteY3615" fmla="*/ 274308 h 2052454"/>
              <a:gd name="connsiteX3616" fmla="*/ 766260 w 1994496"/>
              <a:gd name="connsiteY3616" fmla="*/ 274308 h 2052454"/>
              <a:gd name="connsiteX3617" fmla="*/ 766260 w 1994496"/>
              <a:gd name="connsiteY3617" fmla="*/ 289110 h 2052454"/>
              <a:gd name="connsiteX3618" fmla="*/ 766260 w 1994496"/>
              <a:gd name="connsiteY3618" fmla="*/ 303450 h 2052454"/>
              <a:gd name="connsiteX3619" fmla="*/ 766260 w 1994496"/>
              <a:gd name="connsiteY3619" fmla="*/ 317790 h 2052454"/>
              <a:gd name="connsiteX3620" fmla="*/ 780596 w 1994496"/>
              <a:gd name="connsiteY3620" fmla="*/ 317790 h 2052454"/>
              <a:gd name="connsiteX3621" fmla="*/ 766260 w 1994496"/>
              <a:gd name="connsiteY3621" fmla="*/ 332130 h 2052454"/>
              <a:gd name="connsiteX3622" fmla="*/ 766260 w 1994496"/>
              <a:gd name="connsiteY3622" fmla="*/ 346932 h 2052454"/>
              <a:gd name="connsiteX3623" fmla="*/ 768052 w 1994496"/>
              <a:gd name="connsiteY3623" fmla="*/ 346932 h 2052454"/>
              <a:gd name="connsiteX3624" fmla="*/ 774548 w 1994496"/>
              <a:gd name="connsiteY3624" fmla="*/ 346932 h 2052454"/>
              <a:gd name="connsiteX3625" fmla="*/ 775220 w 1994496"/>
              <a:gd name="connsiteY3625" fmla="*/ 346932 h 2052454"/>
              <a:gd name="connsiteX3626" fmla="*/ 780596 w 1994496"/>
              <a:gd name="connsiteY3626" fmla="*/ 346932 h 2052454"/>
              <a:gd name="connsiteX3627" fmla="*/ 780596 w 1994496"/>
              <a:gd name="connsiteY3627" fmla="*/ 361272 h 2052454"/>
              <a:gd name="connsiteX3628" fmla="*/ 780596 w 1994496"/>
              <a:gd name="connsiteY3628" fmla="*/ 375612 h 2052454"/>
              <a:gd name="connsiteX3629" fmla="*/ 766260 w 1994496"/>
              <a:gd name="connsiteY3629" fmla="*/ 375612 h 2052454"/>
              <a:gd name="connsiteX3630" fmla="*/ 766260 w 1994496"/>
              <a:gd name="connsiteY3630" fmla="*/ 389952 h 2052454"/>
              <a:gd name="connsiteX3631" fmla="*/ 774548 w 1994496"/>
              <a:gd name="connsiteY3631" fmla="*/ 389952 h 2052454"/>
              <a:gd name="connsiteX3632" fmla="*/ 780596 w 1994496"/>
              <a:gd name="connsiteY3632" fmla="*/ 389952 h 2052454"/>
              <a:gd name="connsiteX3633" fmla="*/ 782388 w 1994496"/>
              <a:gd name="connsiteY3633" fmla="*/ 389952 h 2052454"/>
              <a:gd name="connsiteX3634" fmla="*/ 785971 w 1994496"/>
              <a:gd name="connsiteY3634" fmla="*/ 389952 h 2052454"/>
              <a:gd name="connsiteX3635" fmla="*/ 786643 w 1994496"/>
              <a:gd name="connsiteY3635" fmla="*/ 389952 h 2052454"/>
              <a:gd name="connsiteX3636" fmla="*/ 794931 w 1994496"/>
              <a:gd name="connsiteY3636" fmla="*/ 389952 h 2052454"/>
              <a:gd name="connsiteX3637" fmla="*/ 794931 w 1994496"/>
              <a:gd name="connsiteY3637" fmla="*/ 404754 h 2052454"/>
              <a:gd name="connsiteX3638" fmla="*/ 794931 w 1994496"/>
              <a:gd name="connsiteY3638" fmla="*/ 419094 h 2052454"/>
              <a:gd name="connsiteX3639" fmla="*/ 796781 w 1994496"/>
              <a:gd name="connsiteY3639" fmla="*/ 419094 h 2052454"/>
              <a:gd name="connsiteX3640" fmla="*/ 809729 w 1994496"/>
              <a:gd name="connsiteY3640" fmla="*/ 419094 h 2052454"/>
              <a:gd name="connsiteX3641" fmla="*/ 809729 w 1994496"/>
              <a:gd name="connsiteY3641" fmla="*/ 433434 h 2052454"/>
              <a:gd name="connsiteX3642" fmla="*/ 809729 w 1994496"/>
              <a:gd name="connsiteY3642" fmla="*/ 447774 h 2052454"/>
              <a:gd name="connsiteX3643" fmla="*/ 824065 w 1994496"/>
              <a:gd name="connsiteY3643" fmla="*/ 447774 h 2052454"/>
              <a:gd name="connsiteX3644" fmla="*/ 824065 w 1994496"/>
              <a:gd name="connsiteY3644" fmla="*/ 462576 h 2052454"/>
              <a:gd name="connsiteX3645" fmla="*/ 824065 w 1994496"/>
              <a:gd name="connsiteY3645" fmla="*/ 476916 h 2052454"/>
              <a:gd name="connsiteX3646" fmla="*/ 825857 w 1994496"/>
              <a:gd name="connsiteY3646" fmla="*/ 476916 h 2052454"/>
              <a:gd name="connsiteX3647" fmla="*/ 827649 w 1994496"/>
              <a:gd name="connsiteY3647" fmla="*/ 476916 h 2052454"/>
              <a:gd name="connsiteX3648" fmla="*/ 838400 w 1994496"/>
              <a:gd name="connsiteY3648" fmla="*/ 476916 h 2052454"/>
              <a:gd name="connsiteX3649" fmla="*/ 838400 w 1994496"/>
              <a:gd name="connsiteY3649" fmla="*/ 491256 h 2052454"/>
              <a:gd name="connsiteX3650" fmla="*/ 838400 w 1994496"/>
              <a:gd name="connsiteY3650" fmla="*/ 505596 h 2052454"/>
              <a:gd name="connsiteX3651" fmla="*/ 841984 w 1994496"/>
              <a:gd name="connsiteY3651" fmla="*/ 505596 h 2052454"/>
              <a:gd name="connsiteX3652" fmla="*/ 852736 w 1994496"/>
              <a:gd name="connsiteY3652" fmla="*/ 505596 h 2052454"/>
              <a:gd name="connsiteX3653" fmla="*/ 852736 w 1994496"/>
              <a:gd name="connsiteY3653" fmla="*/ 519936 h 2052454"/>
              <a:gd name="connsiteX3654" fmla="*/ 852736 w 1994496"/>
              <a:gd name="connsiteY3654" fmla="*/ 534739 h 2052454"/>
              <a:gd name="connsiteX3655" fmla="*/ 867534 w 1994496"/>
              <a:gd name="connsiteY3655" fmla="*/ 534739 h 2052454"/>
              <a:gd name="connsiteX3656" fmla="*/ 867534 w 1994496"/>
              <a:gd name="connsiteY3656" fmla="*/ 549078 h 2052454"/>
              <a:gd name="connsiteX3657" fmla="*/ 881870 w 1994496"/>
              <a:gd name="connsiteY3657" fmla="*/ 563418 h 2052454"/>
              <a:gd name="connsiteX3658" fmla="*/ 883662 w 1994496"/>
              <a:gd name="connsiteY3658" fmla="*/ 563418 h 2052454"/>
              <a:gd name="connsiteX3659" fmla="*/ 887245 w 1994496"/>
              <a:gd name="connsiteY3659" fmla="*/ 563418 h 2052454"/>
              <a:gd name="connsiteX3660" fmla="*/ 887917 w 1994496"/>
              <a:gd name="connsiteY3660" fmla="*/ 563418 h 2052454"/>
              <a:gd name="connsiteX3661" fmla="*/ 896205 w 1994496"/>
              <a:gd name="connsiteY3661" fmla="*/ 563418 h 2052454"/>
              <a:gd name="connsiteX3662" fmla="*/ 910541 w 1994496"/>
              <a:gd name="connsiteY3662" fmla="*/ 578221 h 2052454"/>
              <a:gd name="connsiteX3663" fmla="*/ 925339 w 1994496"/>
              <a:gd name="connsiteY3663" fmla="*/ 563418 h 2052454"/>
              <a:gd name="connsiteX3664" fmla="*/ 930715 w 1994496"/>
              <a:gd name="connsiteY3664" fmla="*/ 563418 h 2052454"/>
              <a:gd name="connsiteX3665" fmla="*/ 931387 w 1994496"/>
              <a:gd name="connsiteY3665" fmla="*/ 563418 h 2052454"/>
              <a:gd name="connsiteX3666" fmla="*/ 939674 w 1994496"/>
              <a:gd name="connsiteY3666" fmla="*/ 563418 h 2052454"/>
              <a:gd name="connsiteX3667" fmla="*/ 939674 w 1994496"/>
              <a:gd name="connsiteY3667" fmla="*/ 561626 h 2052454"/>
              <a:gd name="connsiteX3668" fmla="*/ 939674 w 1994496"/>
              <a:gd name="connsiteY3668" fmla="*/ 559833 h 2052454"/>
              <a:gd name="connsiteX3669" fmla="*/ 939674 w 1994496"/>
              <a:gd name="connsiteY3669" fmla="*/ 549078 h 2052454"/>
              <a:gd name="connsiteX3670" fmla="*/ 954010 w 1994496"/>
              <a:gd name="connsiteY3670" fmla="*/ 549078 h 2052454"/>
              <a:gd name="connsiteX3671" fmla="*/ 954010 w 1994496"/>
              <a:gd name="connsiteY3671" fmla="*/ 534739 h 2052454"/>
              <a:gd name="connsiteX3672" fmla="*/ 939674 w 1994496"/>
              <a:gd name="connsiteY3672" fmla="*/ 534739 h 2052454"/>
              <a:gd name="connsiteX3673" fmla="*/ 939674 w 1994496"/>
              <a:gd name="connsiteY3673" fmla="*/ 519936 h 2052454"/>
              <a:gd name="connsiteX3674" fmla="*/ 954010 w 1994496"/>
              <a:gd name="connsiteY3674" fmla="*/ 519936 h 2052454"/>
              <a:gd name="connsiteX3675" fmla="*/ 954010 w 1994496"/>
              <a:gd name="connsiteY3675" fmla="*/ 505596 h 2052454"/>
              <a:gd name="connsiteX3676" fmla="*/ 968345 w 1994496"/>
              <a:gd name="connsiteY3676" fmla="*/ 505596 h 2052454"/>
              <a:gd name="connsiteX3677" fmla="*/ 983144 w 1994496"/>
              <a:gd name="connsiteY3677" fmla="*/ 505596 h 2052454"/>
              <a:gd name="connsiteX3678" fmla="*/ 983144 w 1994496"/>
              <a:gd name="connsiteY3678" fmla="*/ 491256 h 2052454"/>
              <a:gd name="connsiteX3679" fmla="*/ 997479 w 1994496"/>
              <a:gd name="connsiteY3679" fmla="*/ 491256 h 2052454"/>
              <a:gd name="connsiteX3680" fmla="*/ 1011815 w 1994496"/>
              <a:gd name="connsiteY3680" fmla="*/ 491256 h 2052454"/>
              <a:gd name="connsiteX3681" fmla="*/ 1011815 w 1994496"/>
              <a:gd name="connsiteY3681" fmla="*/ 476916 h 2052454"/>
              <a:gd name="connsiteX3682" fmla="*/ 1026150 w 1994496"/>
              <a:gd name="connsiteY3682" fmla="*/ 491256 h 2052454"/>
              <a:gd name="connsiteX3683" fmla="*/ 1026150 w 1994496"/>
              <a:gd name="connsiteY3683" fmla="*/ 493049 h 2052454"/>
              <a:gd name="connsiteX3684" fmla="*/ 1026150 w 1994496"/>
              <a:gd name="connsiteY3684" fmla="*/ 503804 h 2052454"/>
              <a:gd name="connsiteX3685" fmla="*/ 1026150 w 1994496"/>
              <a:gd name="connsiteY3685" fmla="*/ 505596 h 2052454"/>
              <a:gd name="connsiteX3686" fmla="*/ 1011815 w 1994496"/>
              <a:gd name="connsiteY3686" fmla="*/ 505596 h 2052454"/>
              <a:gd name="connsiteX3687" fmla="*/ 997479 w 1994496"/>
              <a:gd name="connsiteY3687" fmla="*/ 505596 h 2052454"/>
              <a:gd name="connsiteX3688" fmla="*/ 997479 w 1994496"/>
              <a:gd name="connsiteY3688" fmla="*/ 507389 h 2052454"/>
              <a:gd name="connsiteX3689" fmla="*/ 997479 w 1994496"/>
              <a:gd name="connsiteY3689" fmla="*/ 510974 h 2052454"/>
              <a:gd name="connsiteX3690" fmla="*/ 997479 w 1994496"/>
              <a:gd name="connsiteY3690" fmla="*/ 511646 h 2052454"/>
              <a:gd name="connsiteX3691" fmla="*/ 997479 w 1994496"/>
              <a:gd name="connsiteY3691" fmla="*/ 519936 h 2052454"/>
              <a:gd name="connsiteX3692" fmla="*/ 1011815 w 1994496"/>
              <a:gd name="connsiteY3692" fmla="*/ 519936 h 2052454"/>
              <a:gd name="connsiteX3693" fmla="*/ 1011815 w 1994496"/>
              <a:gd name="connsiteY3693" fmla="*/ 505596 h 2052454"/>
              <a:gd name="connsiteX3694" fmla="*/ 1026150 w 1994496"/>
              <a:gd name="connsiteY3694" fmla="*/ 505596 h 2052454"/>
              <a:gd name="connsiteX3695" fmla="*/ 1040948 w 1994496"/>
              <a:gd name="connsiteY3695" fmla="*/ 505596 h 2052454"/>
              <a:gd name="connsiteX3696" fmla="*/ 1055284 w 1994496"/>
              <a:gd name="connsiteY3696" fmla="*/ 505596 h 2052454"/>
              <a:gd name="connsiteX3697" fmla="*/ 1055284 w 1994496"/>
              <a:gd name="connsiteY3697" fmla="*/ 491256 h 2052454"/>
              <a:gd name="connsiteX3698" fmla="*/ 1040948 w 1994496"/>
              <a:gd name="connsiteY3698" fmla="*/ 491256 h 2052454"/>
              <a:gd name="connsiteX3699" fmla="*/ 1026150 w 1994496"/>
              <a:gd name="connsiteY3699" fmla="*/ 491256 h 2052454"/>
              <a:gd name="connsiteX3700" fmla="*/ 1026150 w 1994496"/>
              <a:gd name="connsiteY3700" fmla="*/ 489464 h 2052454"/>
              <a:gd name="connsiteX3701" fmla="*/ 1026150 w 1994496"/>
              <a:gd name="connsiteY3701" fmla="*/ 485879 h 2052454"/>
              <a:gd name="connsiteX3702" fmla="*/ 1026150 w 1994496"/>
              <a:gd name="connsiteY3702" fmla="*/ 485207 h 2052454"/>
              <a:gd name="connsiteX3703" fmla="*/ 1026150 w 1994496"/>
              <a:gd name="connsiteY3703" fmla="*/ 476916 h 2052454"/>
              <a:gd name="connsiteX3704" fmla="*/ 1026150 w 1994496"/>
              <a:gd name="connsiteY3704" fmla="*/ 462576 h 2052454"/>
              <a:gd name="connsiteX3705" fmla="*/ 1040948 w 1994496"/>
              <a:gd name="connsiteY3705" fmla="*/ 476916 h 2052454"/>
              <a:gd name="connsiteX3706" fmla="*/ 1040948 w 1994496"/>
              <a:gd name="connsiteY3706" fmla="*/ 462576 h 2052454"/>
              <a:gd name="connsiteX3707" fmla="*/ 1055284 w 1994496"/>
              <a:gd name="connsiteY3707" fmla="*/ 476916 h 2052454"/>
              <a:gd name="connsiteX3708" fmla="*/ 1055284 w 1994496"/>
              <a:gd name="connsiteY3708" fmla="*/ 462576 h 2052454"/>
              <a:gd name="connsiteX3709" fmla="*/ 1069619 w 1994496"/>
              <a:gd name="connsiteY3709" fmla="*/ 447774 h 2052454"/>
              <a:gd name="connsiteX3710" fmla="*/ 1067828 w 1994496"/>
              <a:gd name="connsiteY3710" fmla="*/ 447774 h 2052454"/>
              <a:gd name="connsiteX3711" fmla="*/ 1057076 w 1994496"/>
              <a:gd name="connsiteY3711" fmla="*/ 447774 h 2052454"/>
              <a:gd name="connsiteX3712" fmla="*/ 1055284 w 1994496"/>
              <a:gd name="connsiteY3712" fmla="*/ 447774 h 2052454"/>
              <a:gd name="connsiteX3713" fmla="*/ 1055284 w 1994496"/>
              <a:gd name="connsiteY3713" fmla="*/ 433434 h 2052454"/>
              <a:gd name="connsiteX3714" fmla="*/ 1069619 w 1994496"/>
              <a:gd name="connsiteY3714" fmla="*/ 433434 h 2052454"/>
              <a:gd name="connsiteX3715" fmla="*/ 1069619 w 1994496"/>
              <a:gd name="connsiteY3715" fmla="*/ 428057 h 2052454"/>
              <a:gd name="connsiteX3716" fmla="*/ 1069619 w 1994496"/>
              <a:gd name="connsiteY3716" fmla="*/ 427384 h 2052454"/>
              <a:gd name="connsiteX3717" fmla="*/ 1069619 w 1994496"/>
              <a:gd name="connsiteY3717" fmla="*/ 419094 h 2052454"/>
              <a:gd name="connsiteX3718" fmla="*/ 1061332 w 1994496"/>
              <a:gd name="connsiteY3718" fmla="*/ 419094 h 2052454"/>
              <a:gd name="connsiteX3719" fmla="*/ 1060660 w 1994496"/>
              <a:gd name="connsiteY3719" fmla="*/ 419094 h 2052454"/>
              <a:gd name="connsiteX3720" fmla="*/ 1055284 w 1994496"/>
              <a:gd name="connsiteY3720" fmla="*/ 419094 h 2052454"/>
              <a:gd name="connsiteX3721" fmla="*/ 1055284 w 1994496"/>
              <a:gd name="connsiteY3721" fmla="*/ 404754 h 2052454"/>
              <a:gd name="connsiteX3722" fmla="*/ 1055284 w 1994496"/>
              <a:gd name="connsiteY3722" fmla="*/ 389952 h 2052454"/>
              <a:gd name="connsiteX3723" fmla="*/ 1055284 w 1994496"/>
              <a:gd name="connsiteY3723" fmla="*/ 375612 h 2052454"/>
              <a:gd name="connsiteX3724" fmla="*/ 1055284 w 1994496"/>
              <a:gd name="connsiteY3724" fmla="*/ 361272 h 2052454"/>
              <a:gd name="connsiteX3725" fmla="*/ 1053492 w 1994496"/>
              <a:gd name="connsiteY3725" fmla="*/ 361272 h 2052454"/>
              <a:gd name="connsiteX3726" fmla="*/ 1046996 w 1994496"/>
              <a:gd name="connsiteY3726" fmla="*/ 361272 h 2052454"/>
              <a:gd name="connsiteX3727" fmla="*/ 1046324 w 1994496"/>
              <a:gd name="connsiteY3727" fmla="*/ 361272 h 2052454"/>
              <a:gd name="connsiteX3728" fmla="*/ 1040948 w 1994496"/>
              <a:gd name="connsiteY3728" fmla="*/ 361272 h 2052454"/>
              <a:gd name="connsiteX3729" fmla="*/ 1040948 w 1994496"/>
              <a:gd name="connsiteY3729" fmla="*/ 346932 h 2052454"/>
              <a:gd name="connsiteX3730" fmla="*/ 1026150 w 1994496"/>
              <a:gd name="connsiteY3730" fmla="*/ 346932 h 2052454"/>
              <a:gd name="connsiteX3731" fmla="*/ 1040948 w 1994496"/>
              <a:gd name="connsiteY3731" fmla="*/ 332130 h 2052454"/>
              <a:gd name="connsiteX3732" fmla="*/ 1040948 w 1994496"/>
              <a:gd name="connsiteY3732" fmla="*/ 317790 h 2052454"/>
              <a:gd name="connsiteX3733" fmla="*/ 1055284 w 1994496"/>
              <a:gd name="connsiteY3733" fmla="*/ 332130 h 2052454"/>
              <a:gd name="connsiteX3734" fmla="*/ 1055284 w 1994496"/>
              <a:gd name="connsiteY3734" fmla="*/ 317790 h 2052454"/>
              <a:gd name="connsiteX3735" fmla="*/ 1053492 w 1994496"/>
              <a:gd name="connsiteY3735" fmla="*/ 317790 h 2052454"/>
              <a:gd name="connsiteX3736" fmla="*/ 1046996 w 1994496"/>
              <a:gd name="connsiteY3736" fmla="*/ 317790 h 2052454"/>
              <a:gd name="connsiteX3737" fmla="*/ 1046324 w 1994496"/>
              <a:gd name="connsiteY3737" fmla="*/ 317790 h 2052454"/>
              <a:gd name="connsiteX3738" fmla="*/ 1040948 w 1994496"/>
              <a:gd name="connsiteY3738" fmla="*/ 317790 h 2052454"/>
              <a:gd name="connsiteX3739" fmla="*/ 1055284 w 1994496"/>
              <a:gd name="connsiteY3739" fmla="*/ 303450 h 2052454"/>
              <a:gd name="connsiteX3740" fmla="*/ 1049908 w 1994496"/>
              <a:gd name="connsiteY3740" fmla="*/ 303450 h 2052454"/>
              <a:gd name="connsiteX3741" fmla="*/ 1049236 w 1994496"/>
              <a:gd name="connsiteY3741" fmla="*/ 303450 h 2052454"/>
              <a:gd name="connsiteX3742" fmla="*/ 1049012 w 1994496"/>
              <a:gd name="connsiteY3742" fmla="*/ 303450 h 2052454"/>
              <a:gd name="connsiteX3743" fmla="*/ 1040948 w 1994496"/>
              <a:gd name="connsiteY3743" fmla="*/ 303450 h 2052454"/>
              <a:gd name="connsiteX3744" fmla="*/ 1040948 w 1994496"/>
              <a:gd name="connsiteY3744" fmla="*/ 301658 h 2052454"/>
              <a:gd name="connsiteX3745" fmla="*/ 1040948 w 1994496"/>
              <a:gd name="connsiteY3745" fmla="*/ 289110 h 2052454"/>
              <a:gd name="connsiteX3746" fmla="*/ 1039099 w 1994496"/>
              <a:gd name="connsiteY3746" fmla="*/ 289110 h 2052454"/>
              <a:gd name="connsiteX3747" fmla="*/ 1035399 w 1994496"/>
              <a:gd name="connsiteY3747" fmla="*/ 289110 h 2052454"/>
              <a:gd name="connsiteX3748" fmla="*/ 1034705 w 1994496"/>
              <a:gd name="connsiteY3748" fmla="*/ 289110 h 2052454"/>
              <a:gd name="connsiteX3749" fmla="*/ 1028000 w 1994496"/>
              <a:gd name="connsiteY3749" fmla="*/ 289110 h 2052454"/>
              <a:gd name="connsiteX3750" fmla="*/ 1026150 w 1994496"/>
              <a:gd name="connsiteY3750" fmla="*/ 289110 h 2052454"/>
              <a:gd name="connsiteX3751" fmla="*/ 1026150 w 1994496"/>
              <a:gd name="connsiteY3751" fmla="*/ 274308 h 2052454"/>
              <a:gd name="connsiteX3752" fmla="*/ 1029850 w 1994496"/>
              <a:gd name="connsiteY3752" fmla="*/ 274308 h 2052454"/>
              <a:gd name="connsiteX3753" fmla="*/ 1040948 w 1994496"/>
              <a:gd name="connsiteY3753" fmla="*/ 274308 h 2052454"/>
              <a:gd name="connsiteX3754" fmla="*/ 1026150 w 1994496"/>
              <a:gd name="connsiteY3754" fmla="*/ 259968 h 2052454"/>
              <a:gd name="connsiteX3755" fmla="*/ 1026150 w 1994496"/>
              <a:gd name="connsiteY3755" fmla="*/ 247420 h 2052454"/>
              <a:gd name="connsiteX3756" fmla="*/ 1026150 w 1994496"/>
              <a:gd name="connsiteY3756" fmla="*/ 245628 h 2052454"/>
              <a:gd name="connsiteX3757" fmla="*/ 1028000 w 1994496"/>
              <a:gd name="connsiteY3757" fmla="*/ 245628 h 2052454"/>
              <a:gd name="connsiteX3758" fmla="*/ 1040948 w 1994496"/>
              <a:gd name="connsiteY3758" fmla="*/ 245628 h 2052454"/>
              <a:gd name="connsiteX3759" fmla="*/ 1040948 w 1994496"/>
              <a:gd name="connsiteY3759" fmla="*/ 231288 h 2052454"/>
              <a:gd name="connsiteX3760" fmla="*/ 1040948 w 1994496"/>
              <a:gd name="connsiteY3760" fmla="*/ 216486 h 2052454"/>
              <a:gd name="connsiteX3761" fmla="*/ 1039099 w 1994496"/>
              <a:gd name="connsiteY3761" fmla="*/ 216486 h 2052454"/>
              <a:gd name="connsiteX3762" fmla="*/ 1035399 w 1994496"/>
              <a:gd name="connsiteY3762" fmla="*/ 216486 h 2052454"/>
              <a:gd name="connsiteX3763" fmla="*/ 1034705 w 1994496"/>
              <a:gd name="connsiteY3763" fmla="*/ 216486 h 2052454"/>
              <a:gd name="connsiteX3764" fmla="*/ 1029850 w 1994496"/>
              <a:gd name="connsiteY3764" fmla="*/ 216486 h 2052454"/>
              <a:gd name="connsiteX3765" fmla="*/ 1026150 w 1994496"/>
              <a:gd name="connsiteY3765" fmla="*/ 216486 h 2052454"/>
              <a:gd name="connsiteX3766" fmla="*/ 1040948 w 1994496"/>
              <a:gd name="connsiteY3766" fmla="*/ 202146 h 2052454"/>
              <a:gd name="connsiteX3767" fmla="*/ 1040948 w 1994496"/>
              <a:gd name="connsiteY3767" fmla="*/ 187806 h 2052454"/>
              <a:gd name="connsiteX3768" fmla="*/ 1026150 w 1994496"/>
              <a:gd name="connsiteY3768" fmla="*/ 173466 h 2052454"/>
              <a:gd name="connsiteX3769" fmla="*/ 1040948 w 1994496"/>
              <a:gd name="connsiteY3769" fmla="*/ 173466 h 2052454"/>
              <a:gd name="connsiteX3770" fmla="*/ 1026150 w 1994496"/>
              <a:gd name="connsiteY3770" fmla="*/ 158663 h 2052454"/>
              <a:gd name="connsiteX3771" fmla="*/ 1011815 w 1994496"/>
              <a:gd name="connsiteY3771" fmla="*/ 144324 h 2052454"/>
              <a:gd name="connsiteX3772" fmla="*/ 1026150 w 1994496"/>
              <a:gd name="connsiteY3772" fmla="*/ 129984 h 2052454"/>
              <a:gd name="connsiteX3773" fmla="*/ 1011815 w 1994496"/>
              <a:gd name="connsiteY3773" fmla="*/ 115181 h 2052454"/>
              <a:gd name="connsiteX3774" fmla="*/ 1026150 w 1994496"/>
              <a:gd name="connsiteY3774" fmla="*/ 115181 h 2052454"/>
              <a:gd name="connsiteX3775" fmla="*/ 1026150 w 1994496"/>
              <a:gd name="connsiteY3775" fmla="*/ 100841 h 2052454"/>
              <a:gd name="connsiteX3776" fmla="*/ 1040948 w 1994496"/>
              <a:gd name="connsiteY3776" fmla="*/ 115181 h 2052454"/>
              <a:gd name="connsiteX3777" fmla="*/ 1040948 w 1994496"/>
              <a:gd name="connsiteY3777" fmla="*/ 129984 h 2052454"/>
              <a:gd name="connsiteX3778" fmla="*/ 1026150 w 1994496"/>
              <a:gd name="connsiteY3778" fmla="*/ 144324 h 2052454"/>
              <a:gd name="connsiteX3779" fmla="*/ 1037249 w 1994496"/>
              <a:gd name="connsiteY3779" fmla="*/ 144324 h 2052454"/>
              <a:gd name="connsiteX3780" fmla="*/ 1040948 w 1994496"/>
              <a:gd name="connsiteY3780" fmla="*/ 144324 h 2052454"/>
              <a:gd name="connsiteX3781" fmla="*/ 1055284 w 1994496"/>
              <a:gd name="connsiteY3781" fmla="*/ 144324 h 2052454"/>
              <a:gd name="connsiteX3782" fmla="*/ 1055284 w 1994496"/>
              <a:gd name="connsiteY3782" fmla="*/ 129984 h 2052454"/>
              <a:gd name="connsiteX3783" fmla="*/ 1055284 w 1994496"/>
              <a:gd name="connsiteY3783" fmla="*/ 115181 h 2052454"/>
              <a:gd name="connsiteX3784" fmla="*/ 1069619 w 1994496"/>
              <a:gd name="connsiteY3784" fmla="*/ 115181 h 2052454"/>
              <a:gd name="connsiteX3785" fmla="*/ 1069619 w 1994496"/>
              <a:gd name="connsiteY3785" fmla="*/ 100841 h 2052454"/>
              <a:gd name="connsiteX3786" fmla="*/ 1083955 w 1994496"/>
              <a:gd name="connsiteY3786" fmla="*/ 100841 h 2052454"/>
              <a:gd name="connsiteX3787" fmla="*/ 1083955 w 1994496"/>
              <a:gd name="connsiteY3787" fmla="*/ 86501 h 2052454"/>
              <a:gd name="connsiteX3788" fmla="*/ 1069619 w 1994496"/>
              <a:gd name="connsiteY3788" fmla="*/ 86501 h 2052454"/>
              <a:gd name="connsiteX3789" fmla="*/ 1083955 w 1994496"/>
              <a:gd name="connsiteY3789" fmla="*/ 72162 h 2052454"/>
              <a:gd name="connsiteX3790" fmla="*/ 1077907 w 1994496"/>
              <a:gd name="connsiteY3790" fmla="*/ 72162 h 2052454"/>
              <a:gd name="connsiteX3791" fmla="*/ 1073203 w 1994496"/>
              <a:gd name="connsiteY3791" fmla="*/ 72162 h 2052454"/>
              <a:gd name="connsiteX3792" fmla="*/ 1069619 w 1994496"/>
              <a:gd name="connsiteY3792" fmla="*/ 72162 h 2052454"/>
              <a:gd name="connsiteX3793" fmla="*/ 1083955 w 1994496"/>
              <a:gd name="connsiteY3793" fmla="*/ 57822 h 2052454"/>
              <a:gd name="connsiteX3794" fmla="*/ 1098753 w 1994496"/>
              <a:gd name="connsiteY3794" fmla="*/ 57822 h 2052454"/>
              <a:gd name="connsiteX3795" fmla="*/ 1113089 w 1994496"/>
              <a:gd name="connsiteY3795" fmla="*/ 43019 h 2052454"/>
              <a:gd name="connsiteX3796" fmla="*/ 1113089 w 1994496"/>
              <a:gd name="connsiteY3796" fmla="*/ 57822 h 2052454"/>
              <a:gd name="connsiteX3797" fmla="*/ 1114880 w 1994496"/>
              <a:gd name="connsiteY3797" fmla="*/ 57822 h 2052454"/>
              <a:gd name="connsiteX3798" fmla="*/ 1118464 w 1994496"/>
              <a:gd name="connsiteY3798" fmla="*/ 57822 h 2052454"/>
              <a:gd name="connsiteX3799" fmla="*/ 1119136 w 1994496"/>
              <a:gd name="connsiteY3799" fmla="*/ 57822 h 2052454"/>
              <a:gd name="connsiteX3800" fmla="*/ 1125632 w 1994496"/>
              <a:gd name="connsiteY3800" fmla="*/ 57822 h 2052454"/>
              <a:gd name="connsiteX3801" fmla="*/ 1127424 w 1994496"/>
              <a:gd name="connsiteY3801" fmla="*/ 57822 h 2052454"/>
              <a:gd name="connsiteX3802" fmla="*/ 1129216 w 1994496"/>
              <a:gd name="connsiteY3802" fmla="*/ 57822 h 2052454"/>
              <a:gd name="connsiteX3803" fmla="*/ 1132800 w 1994496"/>
              <a:gd name="connsiteY3803" fmla="*/ 57822 h 2052454"/>
              <a:gd name="connsiteX3804" fmla="*/ 1133472 w 1994496"/>
              <a:gd name="connsiteY3804" fmla="*/ 57822 h 2052454"/>
              <a:gd name="connsiteX3805" fmla="*/ 1141760 w 1994496"/>
              <a:gd name="connsiteY3805" fmla="*/ 57822 h 2052454"/>
              <a:gd name="connsiteX3806" fmla="*/ 1141760 w 1994496"/>
              <a:gd name="connsiteY3806" fmla="*/ 43019 h 2052454"/>
              <a:gd name="connsiteX3807" fmla="*/ 1143610 w 1994496"/>
              <a:gd name="connsiteY3807" fmla="*/ 43019 h 2052454"/>
              <a:gd name="connsiteX3808" fmla="*/ 1154708 w 1994496"/>
              <a:gd name="connsiteY3808" fmla="*/ 43019 h 2052454"/>
              <a:gd name="connsiteX3809" fmla="*/ 1156558 w 1994496"/>
              <a:gd name="connsiteY3809" fmla="*/ 43019 h 2052454"/>
              <a:gd name="connsiteX3810" fmla="*/ 1170893 w 1994496"/>
              <a:gd name="connsiteY3810" fmla="*/ 43019 h 2052454"/>
              <a:gd name="connsiteX3811" fmla="*/ 1185229 w 1994496"/>
              <a:gd name="connsiteY3811" fmla="*/ 43019 h 2052454"/>
              <a:gd name="connsiteX3812" fmla="*/ 1185229 w 1994496"/>
              <a:gd name="connsiteY3812" fmla="*/ 28679 h 2052454"/>
              <a:gd name="connsiteX3813" fmla="*/ 1199565 w 1994496"/>
              <a:gd name="connsiteY3813" fmla="*/ 43019 h 2052454"/>
              <a:gd name="connsiteX3814" fmla="*/ 1199565 w 1994496"/>
              <a:gd name="connsiteY3814" fmla="*/ 57822 h 2052454"/>
              <a:gd name="connsiteX3815" fmla="*/ 1214363 w 1994496"/>
              <a:gd name="connsiteY3815" fmla="*/ 57822 h 2052454"/>
              <a:gd name="connsiteX3816" fmla="*/ 1214363 w 1994496"/>
              <a:gd name="connsiteY3816" fmla="*/ 72162 h 2052454"/>
              <a:gd name="connsiteX3817" fmla="*/ 1214363 w 1994496"/>
              <a:gd name="connsiteY3817" fmla="*/ 57822 h 2052454"/>
              <a:gd name="connsiteX3818" fmla="*/ 1216155 w 1994496"/>
              <a:gd name="connsiteY3818" fmla="*/ 57822 h 2052454"/>
              <a:gd name="connsiteX3819" fmla="*/ 1226906 w 1994496"/>
              <a:gd name="connsiteY3819" fmla="*/ 57822 h 2052454"/>
              <a:gd name="connsiteX3820" fmla="*/ 1228698 w 1994496"/>
              <a:gd name="connsiteY3820" fmla="*/ 57822 h 2052454"/>
              <a:gd name="connsiteX3821" fmla="*/ 1228698 w 1994496"/>
              <a:gd name="connsiteY3821" fmla="*/ 43019 h 2052454"/>
              <a:gd name="connsiteX3822" fmla="*/ 1243034 w 1994496"/>
              <a:gd name="connsiteY3822" fmla="*/ 43019 h 2052454"/>
              <a:gd name="connsiteX3823" fmla="*/ 1243034 w 1994496"/>
              <a:gd name="connsiteY3823" fmla="*/ 28679 h 2052454"/>
              <a:gd name="connsiteX3824" fmla="*/ 1257369 w 1994496"/>
              <a:gd name="connsiteY3824" fmla="*/ 28679 h 2052454"/>
              <a:gd name="connsiteX3825" fmla="*/ 1257369 w 1994496"/>
              <a:gd name="connsiteY3825" fmla="*/ 14339 h 2052454"/>
              <a:gd name="connsiteX3826" fmla="*/ 1272167 w 1994496"/>
              <a:gd name="connsiteY3826" fmla="*/ 28679 h 2052454"/>
              <a:gd name="connsiteX3827" fmla="*/ 1286503 w 1994496"/>
              <a:gd name="connsiteY3827" fmla="*/ 28679 h 2052454"/>
              <a:gd name="connsiteX3828" fmla="*/ 1288295 w 1994496"/>
              <a:gd name="connsiteY3828" fmla="*/ 28679 h 2052454"/>
              <a:gd name="connsiteX3829" fmla="*/ 1292775 w 1994496"/>
              <a:gd name="connsiteY3829" fmla="*/ 28679 h 2052454"/>
              <a:gd name="connsiteX3830" fmla="*/ 1294567 w 1994496"/>
              <a:gd name="connsiteY3830" fmla="*/ 28679 h 2052454"/>
              <a:gd name="connsiteX3831" fmla="*/ 1299047 w 1994496"/>
              <a:gd name="connsiteY3831" fmla="*/ 28679 h 2052454"/>
              <a:gd name="connsiteX3832" fmla="*/ 1300838 w 1994496"/>
              <a:gd name="connsiteY3832" fmla="*/ 28679 h 2052454"/>
              <a:gd name="connsiteX3833" fmla="*/ 1315174 w 1994496"/>
              <a:gd name="connsiteY3833" fmla="*/ 28679 h 2052454"/>
              <a:gd name="connsiteX3834" fmla="*/ 1315174 w 1994496"/>
              <a:gd name="connsiteY3834" fmla="*/ 14339 h 2052454"/>
              <a:gd name="connsiteX3835" fmla="*/ 1329972 w 1994496"/>
              <a:gd name="connsiteY3835" fmla="*/ 14339 h 205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994496" h="2052454">
                <a:moveTo>
                  <a:pt x="1286503" y="2038114"/>
                </a:moveTo>
                <a:cubicBezTo>
                  <a:pt x="1300838" y="2038114"/>
                  <a:pt x="1286503" y="2038114"/>
                  <a:pt x="1300838" y="2038114"/>
                </a:cubicBezTo>
                <a:lnTo>
                  <a:pt x="1300838" y="2052454"/>
                </a:lnTo>
                <a:close/>
                <a:moveTo>
                  <a:pt x="1257369" y="2008971"/>
                </a:moveTo>
                <a:cubicBezTo>
                  <a:pt x="1243034" y="2023311"/>
                  <a:pt x="1257369" y="2023311"/>
                  <a:pt x="1257369" y="2023311"/>
                </a:cubicBezTo>
                <a:close/>
                <a:moveTo>
                  <a:pt x="1300838" y="1980292"/>
                </a:moveTo>
                <a:cubicBezTo>
                  <a:pt x="1286503" y="1994631"/>
                  <a:pt x="1286503" y="1980292"/>
                  <a:pt x="1300838" y="1980292"/>
                </a:cubicBezTo>
                <a:close/>
                <a:moveTo>
                  <a:pt x="1286503" y="1965952"/>
                </a:moveTo>
                <a:lnTo>
                  <a:pt x="1300838" y="1965952"/>
                </a:lnTo>
                <a:lnTo>
                  <a:pt x="1300838" y="1980292"/>
                </a:lnTo>
                <a:cubicBezTo>
                  <a:pt x="1286503" y="1980292"/>
                  <a:pt x="1300838" y="1965952"/>
                  <a:pt x="1286503" y="1965952"/>
                </a:cubicBezTo>
                <a:close/>
                <a:moveTo>
                  <a:pt x="1243034" y="1965952"/>
                </a:moveTo>
                <a:cubicBezTo>
                  <a:pt x="1243034" y="1980292"/>
                  <a:pt x="1257369" y="1965952"/>
                  <a:pt x="1243034" y="1980292"/>
                </a:cubicBezTo>
                <a:lnTo>
                  <a:pt x="1257369" y="1980292"/>
                </a:lnTo>
                <a:cubicBezTo>
                  <a:pt x="1243034" y="1994631"/>
                  <a:pt x="1257369" y="1980292"/>
                  <a:pt x="1257369" y="1980292"/>
                </a:cubicBezTo>
                <a:lnTo>
                  <a:pt x="1257369" y="1965952"/>
                </a:lnTo>
                <a:close/>
                <a:moveTo>
                  <a:pt x="1329972" y="1951149"/>
                </a:moveTo>
                <a:lnTo>
                  <a:pt x="1329972" y="1965952"/>
                </a:lnTo>
                <a:lnTo>
                  <a:pt x="1315174" y="1965952"/>
                </a:lnTo>
                <a:cubicBezTo>
                  <a:pt x="1329972" y="1965952"/>
                  <a:pt x="1329972" y="1951149"/>
                  <a:pt x="1329972" y="1951149"/>
                </a:cubicBezTo>
                <a:close/>
                <a:moveTo>
                  <a:pt x="1300838" y="1951149"/>
                </a:moveTo>
                <a:cubicBezTo>
                  <a:pt x="1300838" y="1951149"/>
                  <a:pt x="1286503" y="1965952"/>
                  <a:pt x="1300838" y="1951149"/>
                </a:cubicBezTo>
                <a:close/>
                <a:moveTo>
                  <a:pt x="1344308" y="1936809"/>
                </a:moveTo>
                <a:lnTo>
                  <a:pt x="1358643" y="1936809"/>
                </a:lnTo>
                <a:cubicBezTo>
                  <a:pt x="1358643" y="1936809"/>
                  <a:pt x="1358643" y="1936809"/>
                  <a:pt x="1372979" y="1936809"/>
                </a:cubicBezTo>
                <a:cubicBezTo>
                  <a:pt x="1372979" y="1936809"/>
                  <a:pt x="1358643" y="1951149"/>
                  <a:pt x="1372979" y="1951149"/>
                </a:cubicBezTo>
                <a:cubicBezTo>
                  <a:pt x="1372979" y="1951149"/>
                  <a:pt x="1372979" y="1951149"/>
                  <a:pt x="1358643" y="1951149"/>
                </a:cubicBezTo>
                <a:cubicBezTo>
                  <a:pt x="1372979" y="1951149"/>
                  <a:pt x="1372979" y="1965952"/>
                  <a:pt x="1372979" y="1965952"/>
                </a:cubicBezTo>
                <a:cubicBezTo>
                  <a:pt x="1372979" y="1965952"/>
                  <a:pt x="1372979" y="1965952"/>
                  <a:pt x="1358643" y="1965952"/>
                </a:cubicBezTo>
                <a:cubicBezTo>
                  <a:pt x="1358643" y="1965952"/>
                  <a:pt x="1358643" y="1965952"/>
                  <a:pt x="1344308" y="1965952"/>
                </a:cubicBezTo>
                <a:cubicBezTo>
                  <a:pt x="1344308" y="1965952"/>
                  <a:pt x="1344308" y="1965952"/>
                  <a:pt x="1344308" y="1964101"/>
                </a:cubicBezTo>
                <a:lnTo>
                  <a:pt x="1344308" y="1960401"/>
                </a:lnTo>
                <a:lnTo>
                  <a:pt x="1344308" y="1959707"/>
                </a:lnTo>
                <a:lnTo>
                  <a:pt x="1344308" y="1951149"/>
                </a:lnTo>
                <a:close/>
                <a:moveTo>
                  <a:pt x="1387777" y="1908130"/>
                </a:moveTo>
                <a:cubicBezTo>
                  <a:pt x="1387777" y="1908130"/>
                  <a:pt x="1387777" y="1908130"/>
                  <a:pt x="1402113" y="1908130"/>
                </a:cubicBezTo>
                <a:cubicBezTo>
                  <a:pt x="1402113" y="1908130"/>
                  <a:pt x="1402113" y="1922469"/>
                  <a:pt x="1387777" y="1908130"/>
                </a:cubicBezTo>
                <a:close/>
                <a:moveTo>
                  <a:pt x="1344308" y="1908130"/>
                </a:moveTo>
                <a:lnTo>
                  <a:pt x="1344308" y="1922469"/>
                </a:lnTo>
                <a:lnTo>
                  <a:pt x="1344308" y="1936809"/>
                </a:lnTo>
                <a:cubicBezTo>
                  <a:pt x="1344308" y="1936809"/>
                  <a:pt x="1344308" y="1936809"/>
                  <a:pt x="1329972" y="1936809"/>
                </a:cubicBezTo>
                <a:lnTo>
                  <a:pt x="1329972" y="1922469"/>
                </a:lnTo>
                <a:cubicBezTo>
                  <a:pt x="1329972" y="1908130"/>
                  <a:pt x="1344308" y="1908130"/>
                  <a:pt x="1344308" y="1908130"/>
                </a:cubicBezTo>
                <a:close/>
                <a:moveTo>
                  <a:pt x="1329972" y="1893327"/>
                </a:moveTo>
                <a:lnTo>
                  <a:pt x="1344308" y="1893327"/>
                </a:lnTo>
                <a:cubicBezTo>
                  <a:pt x="1344308" y="1893327"/>
                  <a:pt x="1329972" y="1893327"/>
                  <a:pt x="1329972" y="1908130"/>
                </a:cubicBezTo>
                <a:close/>
                <a:moveTo>
                  <a:pt x="1329972" y="1878987"/>
                </a:moveTo>
                <a:lnTo>
                  <a:pt x="1329972" y="1893327"/>
                </a:lnTo>
                <a:cubicBezTo>
                  <a:pt x="1329972" y="1893327"/>
                  <a:pt x="1315174" y="1893327"/>
                  <a:pt x="1329972" y="1878987"/>
                </a:cubicBezTo>
                <a:close/>
                <a:moveTo>
                  <a:pt x="1402113" y="1864647"/>
                </a:moveTo>
                <a:lnTo>
                  <a:pt x="1416448" y="1864647"/>
                </a:lnTo>
                <a:lnTo>
                  <a:pt x="1402113" y="1878987"/>
                </a:lnTo>
                <a:close/>
                <a:moveTo>
                  <a:pt x="1243034" y="1864647"/>
                </a:moveTo>
                <a:lnTo>
                  <a:pt x="1243034" y="1878987"/>
                </a:lnTo>
                <a:cubicBezTo>
                  <a:pt x="1243034" y="1878987"/>
                  <a:pt x="1243034" y="1878987"/>
                  <a:pt x="1243034" y="1893327"/>
                </a:cubicBezTo>
                <a:cubicBezTo>
                  <a:pt x="1243034" y="1893327"/>
                  <a:pt x="1243034" y="1893327"/>
                  <a:pt x="1257369" y="1878987"/>
                </a:cubicBezTo>
                <a:cubicBezTo>
                  <a:pt x="1257369" y="1864647"/>
                  <a:pt x="1257369" y="1864647"/>
                  <a:pt x="1243034" y="1864647"/>
                </a:cubicBezTo>
                <a:close/>
                <a:moveTo>
                  <a:pt x="1329972" y="1850307"/>
                </a:moveTo>
                <a:lnTo>
                  <a:pt x="1344308" y="1850307"/>
                </a:lnTo>
                <a:cubicBezTo>
                  <a:pt x="1358643" y="1850307"/>
                  <a:pt x="1358643" y="1850307"/>
                  <a:pt x="1344308" y="1864647"/>
                </a:cubicBezTo>
                <a:lnTo>
                  <a:pt x="1358643" y="1864647"/>
                </a:lnTo>
                <a:lnTo>
                  <a:pt x="1358643" y="1878987"/>
                </a:lnTo>
                <a:cubicBezTo>
                  <a:pt x="1358643" y="1878987"/>
                  <a:pt x="1358643" y="1878987"/>
                  <a:pt x="1372979" y="1864647"/>
                </a:cubicBezTo>
                <a:cubicBezTo>
                  <a:pt x="1372979" y="1864647"/>
                  <a:pt x="1372979" y="1864647"/>
                  <a:pt x="1387777" y="1864647"/>
                </a:cubicBezTo>
                <a:cubicBezTo>
                  <a:pt x="1387777" y="1864647"/>
                  <a:pt x="1387777" y="1864647"/>
                  <a:pt x="1387777" y="1878987"/>
                </a:cubicBezTo>
                <a:cubicBezTo>
                  <a:pt x="1387777" y="1878987"/>
                  <a:pt x="1387777" y="1878987"/>
                  <a:pt x="1402113" y="1878987"/>
                </a:cubicBezTo>
                <a:cubicBezTo>
                  <a:pt x="1402113" y="1878987"/>
                  <a:pt x="1402113" y="1878987"/>
                  <a:pt x="1416448" y="1878987"/>
                </a:cubicBezTo>
                <a:cubicBezTo>
                  <a:pt x="1416448" y="1893327"/>
                  <a:pt x="1402113" y="1893327"/>
                  <a:pt x="1402113" y="1893327"/>
                </a:cubicBezTo>
                <a:cubicBezTo>
                  <a:pt x="1402113" y="1893327"/>
                  <a:pt x="1402113" y="1893327"/>
                  <a:pt x="1387777" y="1893327"/>
                </a:cubicBezTo>
                <a:lnTo>
                  <a:pt x="1387777" y="1908130"/>
                </a:lnTo>
                <a:lnTo>
                  <a:pt x="1387777" y="1922469"/>
                </a:lnTo>
                <a:cubicBezTo>
                  <a:pt x="1387777" y="1922469"/>
                  <a:pt x="1387777" y="1922469"/>
                  <a:pt x="1372979" y="1922469"/>
                </a:cubicBezTo>
                <a:lnTo>
                  <a:pt x="1358643" y="1922469"/>
                </a:lnTo>
                <a:cubicBezTo>
                  <a:pt x="1358643" y="1922469"/>
                  <a:pt x="1358643" y="1922469"/>
                  <a:pt x="1358643" y="1908130"/>
                </a:cubicBezTo>
                <a:lnTo>
                  <a:pt x="1358643" y="1906279"/>
                </a:lnTo>
                <a:lnTo>
                  <a:pt x="1358643" y="1893327"/>
                </a:lnTo>
                <a:cubicBezTo>
                  <a:pt x="1358643" y="1893327"/>
                  <a:pt x="1344308" y="1893327"/>
                  <a:pt x="1344308" y="1878987"/>
                </a:cubicBezTo>
                <a:lnTo>
                  <a:pt x="1329972" y="1878987"/>
                </a:lnTo>
                <a:cubicBezTo>
                  <a:pt x="1329972" y="1878987"/>
                  <a:pt x="1329972" y="1878987"/>
                  <a:pt x="1328122" y="1878987"/>
                </a:cubicBezTo>
                <a:lnTo>
                  <a:pt x="1321417" y="1878987"/>
                </a:lnTo>
                <a:cubicBezTo>
                  <a:pt x="1323498" y="1878987"/>
                  <a:pt x="1315174" y="1878987"/>
                  <a:pt x="1315174" y="1878987"/>
                </a:cubicBezTo>
                <a:cubicBezTo>
                  <a:pt x="1315174" y="1864647"/>
                  <a:pt x="1315174" y="1864647"/>
                  <a:pt x="1329972" y="1864647"/>
                </a:cubicBezTo>
                <a:close/>
                <a:moveTo>
                  <a:pt x="1358643" y="1806825"/>
                </a:moveTo>
                <a:cubicBezTo>
                  <a:pt x="1358643" y="1821165"/>
                  <a:pt x="1358643" y="1821165"/>
                  <a:pt x="1372979" y="1821165"/>
                </a:cubicBezTo>
                <a:cubicBezTo>
                  <a:pt x="1372979" y="1806825"/>
                  <a:pt x="1372979" y="1821165"/>
                  <a:pt x="1372979" y="1806825"/>
                </a:cubicBezTo>
                <a:close/>
                <a:moveTo>
                  <a:pt x="1344308" y="1792485"/>
                </a:moveTo>
                <a:lnTo>
                  <a:pt x="1329972" y="1806825"/>
                </a:lnTo>
                <a:lnTo>
                  <a:pt x="1329972" y="1821165"/>
                </a:lnTo>
                <a:lnTo>
                  <a:pt x="1344308" y="1806825"/>
                </a:lnTo>
                <a:close/>
                <a:moveTo>
                  <a:pt x="1387777" y="1763343"/>
                </a:moveTo>
                <a:lnTo>
                  <a:pt x="1387777" y="1777683"/>
                </a:lnTo>
                <a:lnTo>
                  <a:pt x="1387777" y="1792485"/>
                </a:lnTo>
                <a:cubicBezTo>
                  <a:pt x="1387777" y="1806825"/>
                  <a:pt x="1387777" y="1806825"/>
                  <a:pt x="1402113" y="1792485"/>
                </a:cubicBezTo>
                <a:lnTo>
                  <a:pt x="1402113" y="1783928"/>
                </a:lnTo>
                <a:cubicBezTo>
                  <a:pt x="1402113" y="1786009"/>
                  <a:pt x="1402113" y="1777683"/>
                  <a:pt x="1402113" y="1777683"/>
                </a:cubicBezTo>
                <a:lnTo>
                  <a:pt x="1402113" y="1763343"/>
                </a:lnTo>
                <a:cubicBezTo>
                  <a:pt x="1402113" y="1763343"/>
                  <a:pt x="1402113" y="1763343"/>
                  <a:pt x="1387777" y="1763343"/>
                </a:cubicBezTo>
                <a:close/>
                <a:moveTo>
                  <a:pt x="968345" y="1763343"/>
                </a:moveTo>
                <a:cubicBezTo>
                  <a:pt x="968345" y="1777683"/>
                  <a:pt x="954010" y="1777683"/>
                  <a:pt x="968345" y="1763343"/>
                </a:cubicBezTo>
                <a:close/>
                <a:moveTo>
                  <a:pt x="1300838" y="1749003"/>
                </a:moveTo>
                <a:lnTo>
                  <a:pt x="1300838" y="1763343"/>
                </a:lnTo>
                <a:lnTo>
                  <a:pt x="1300838" y="1777683"/>
                </a:lnTo>
                <a:cubicBezTo>
                  <a:pt x="1300838" y="1777683"/>
                  <a:pt x="1300838" y="1777683"/>
                  <a:pt x="1300838" y="1792485"/>
                </a:cubicBezTo>
                <a:cubicBezTo>
                  <a:pt x="1300838" y="1792485"/>
                  <a:pt x="1300838" y="1792485"/>
                  <a:pt x="1315174" y="1792485"/>
                </a:cubicBezTo>
                <a:lnTo>
                  <a:pt x="1315174" y="1777683"/>
                </a:lnTo>
                <a:lnTo>
                  <a:pt x="1315174" y="1775890"/>
                </a:lnTo>
                <a:lnTo>
                  <a:pt x="1315174" y="1769393"/>
                </a:lnTo>
                <a:lnTo>
                  <a:pt x="1315174" y="1768721"/>
                </a:lnTo>
                <a:lnTo>
                  <a:pt x="1315174" y="1765136"/>
                </a:lnTo>
                <a:cubicBezTo>
                  <a:pt x="1315174" y="1763343"/>
                  <a:pt x="1315174" y="1763343"/>
                  <a:pt x="1315174" y="1763343"/>
                </a:cubicBezTo>
                <a:lnTo>
                  <a:pt x="1300838" y="1763343"/>
                </a:lnTo>
                <a:cubicBezTo>
                  <a:pt x="1315174" y="1763343"/>
                  <a:pt x="1315174" y="1749003"/>
                  <a:pt x="1315174" y="1749003"/>
                </a:cubicBezTo>
                <a:lnTo>
                  <a:pt x="1313382" y="1749003"/>
                </a:lnTo>
                <a:lnTo>
                  <a:pt x="1304422" y="1749003"/>
                </a:lnTo>
                <a:close/>
                <a:moveTo>
                  <a:pt x="578510" y="1705521"/>
                </a:moveTo>
                <a:lnTo>
                  <a:pt x="592846" y="1705521"/>
                </a:lnTo>
                <a:lnTo>
                  <a:pt x="592846" y="1719861"/>
                </a:lnTo>
                <a:cubicBezTo>
                  <a:pt x="592846" y="1719861"/>
                  <a:pt x="592846" y="1719861"/>
                  <a:pt x="578510" y="1719861"/>
                </a:cubicBezTo>
                <a:close/>
                <a:moveTo>
                  <a:pt x="332493" y="1705521"/>
                </a:moveTo>
                <a:cubicBezTo>
                  <a:pt x="332493" y="1705521"/>
                  <a:pt x="332493" y="1705521"/>
                  <a:pt x="334343" y="1705521"/>
                </a:cubicBezTo>
                <a:lnTo>
                  <a:pt x="347291" y="1705521"/>
                </a:lnTo>
                <a:cubicBezTo>
                  <a:pt x="332493" y="1705521"/>
                  <a:pt x="332493" y="1705521"/>
                  <a:pt x="332493" y="1719861"/>
                </a:cubicBezTo>
                <a:close/>
                <a:moveTo>
                  <a:pt x="592846" y="1691181"/>
                </a:moveTo>
                <a:cubicBezTo>
                  <a:pt x="607181" y="1705521"/>
                  <a:pt x="592846" y="1705521"/>
                  <a:pt x="592846" y="1705521"/>
                </a:cubicBezTo>
                <a:cubicBezTo>
                  <a:pt x="592846" y="1705521"/>
                  <a:pt x="592846" y="1705521"/>
                  <a:pt x="592846" y="1691181"/>
                </a:cubicBezTo>
                <a:close/>
                <a:moveTo>
                  <a:pt x="607181" y="1676841"/>
                </a:moveTo>
                <a:lnTo>
                  <a:pt x="607181" y="1691181"/>
                </a:lnTo>
                <a:cubicBezTo>
                  <a:pt x="592846" y="1676841"/>
                  <a:pt x="607181" y="1676841"/>
                  <a:pt x="607181" y="1676841"/>
                </a:cubicBezTo>
                <a:close/>
                <a:moveTo>
                  <a:pt x="535041" y="1676841"/>
                </a:moveTo>
                <a:lnTo>
                  <a:pt x="535041" y="1691181"/>
                </a:lnTo>
                <a:cubicBezTo>
                  <a:pt x="535041" y="1691181"/>
                  <a:pt x="535041" y="1691181"/>
                  <a:pt x="536833" y="1691181"/>
                </a:cubicBezTo>
                <a:lnTo>
                  <a:pt x="538625" y="1691181"/>
                </a:lnTo>
                <a:cubicBezTo>
                  <a:pt x="538625" y="1691181"/>
                  <a:pt x="542209" y="1691181"/>
                  <a:pt x="549377" y="1691181"/>
                </a:cubicBezTo>
                <a:cubicBezTo>
                  <a:pt x="549377" y="1676841"/>
                  <a:pt x="535041" y="1676841"/>
                  <a:pt x="535041" y="1676841"/>
                </a:cubicBezTo>
                <a:close/>
                <a:moveTo>
                  <a:pt x="766260" y="1662039"/>
                </a:moveTo>
                <a:cubicBezTo>
                  <a:pt x="766260" y="1662039"/>
                  <a:pt x="766260" y="1662039"/>
                  <a:pt x="768052" y="1662039"/>
                </a:cubicBezTo>
                <a:lnTo>
                  <a:pt x="771636" y="1662039"/>
                </a:lnTo>
                <a:lnTo>
                  <a:pt x="772308" y="1662039"/>
                </a:lnTo>
                <a:lnTo>
                  <a:pt x="774548" y="1662039"/>
                </a:lnTo>
                <a:cubicBezTo>
                  <a:pt x="773876" y="1662039"/>
                  <a:pt x="774324" y="1662039"/>
                  <a:pt x="775220" y="1662039"/>
                </a:cubicBezTo>
                <a:lnTo>
                  <a:pt x="780596" y="1662039"/>
                </a:lnTo>
                <a:cubicBezTo>
                  <a:pt x="780596" y="1662039"/>
                  <a:pt x="780596" y="1662039"/>
                  <a:pt x="780596" y="1676841"/>
                </a:cubicBezTo>
                <a:lnTo>
                  <a:pt x="766260" y="1676841"/>
                </a:lnTo>
                <a:close/>
                <a:moveTo>
                  <a:pt x="491572" y="1662039"/>
                </a:moveTo>
                <a:lnTo>
                  <a:pt x="491572" y="1676841"/>
                </a:lnTo>
                <a:cubicBezTo>
                  <a:pt x="491572" y="1676841"/>
                  <a:pt x="491572" y="1676841"/>
                  <a:pt x="493364" y="1676841"/>
                </a:cubicBezTo>
                <a:lnTo>
                  <a:pt x="504115" y="1676841"/>
                </a:lnTo>
                <a:lnTo>
                  <a:pt x="505907" y="1676841"/>
                </a:lnTo>
                <a:cubicBezTo>
                  <a:pt x="505907" y="1676841"/>
                  <a:pt x="514231" y="1676841"/>
                  <a:pt x="512150" y="1676841"/>
                </a:cubicBezTo>
                <a:lnTo>
                  <a:pt x="520705" y="1676841"/>
                </a:lnTo>
                <a:cubicBezTo>
                  <a:pt x="520705" y="1676841"/>
                  <a:pt x="520705" y="1676841"/>
                  <a:pt x="520705" y="1662039"/>
                </a:cubicBezTo>
                <a:lnTo>
                  <a:pt x="505907" y="1662039"/>
                </a:lnTo>
                <a:cubicBezTo>
                  <a:pt x="505907" y="1662039"/>
                  <a:pt x="505907" y="1662039"/>
                  <a:pt x="491572" y="1662039"/>
                </a:cubicBezTo>
                <a:close/>
                <a:moveTo>
                  <a:pt x="477236" y="1662039"/>
                </a:moveTo>
                <a:cubicBezTo>
                  <a:pt x="477236" y="1662039"/>
                  <a:pt x="462901" y="1662039"/>
                  <a:pt x="477236" y="1676841"/>
                </a:cubicBezTo>
                <a:lnTo>
                  <a:pt x="462901" y="1676841"/>
                </a:lnTo>
                <a:lnTo>
                  <a:pt x="462901" y="1691181"/>
                </a:lnTo>
                <a:cubicBezTo>
                  <a:pt x="477236" y="1691181"/>
                  <a:pt x="477236" y="1691181"/>
                  <a:pt x="477236" y="1676841"/>
                </a:cubicBezTo>
                <a:close/>
                <a:moveTo>
                  <a:pt x="289486" y="1662039"/>
                </a:moveTo>
                <a:lnTo>
                  <a:pt x="289486" y="1676841"/>
                </a:lnTo>
                <a:cubicBezTo>
                  <a:pt x="289486" y="1676841"/>
                  <a:pt x="289486" y="1676841"/>
                  <a:pt x="303822" y="1676841"/>
                </a:cubicBezTo>
                <a:lnTo>
                  <a:pt x="303822" y="1671290"/>
                </a:lnTo>
                <a:lnTo>
                  <a:pt x="303822" y="1670596"/>
                </a:lnTo>
                <a:lnTo>
                  <a:pt x="303822" y="1662039"/>
                </a:lnTo>
                <a:close/>
                <a:moveTo>
                  <a:pt x="1517722" y="1647699"/>
                </a:moveTo>
                <a:lnTo>
                  <a:pt x="1517722" y="1662039"/>
                </a:lnTo>
                <a:cubicBezTo>
                  <a:pt x="1517722" y="1662039"/>
                  <a:pt x="1517722" y="1662039"/>
                  <a:pt x="1517722" y="1676841"/>
                </a:cubicBezTo>
                <a:lnTo>
                  <a:pt x="1503386" y="1676841"/>
                </a:lnTo>
                <a:lnTo>
                  <a:pt x="1503386" y="1662039"/>
                </a:lnTo>
                <a:cubicBezTo>
                  <a:pt x="1503386" y="1647699"/>
                  <a:pt x="1517722" y="1647699"/>
                  <a:pt x="1517722" y="1647699"/>
                </a:cubicBezTo>
                <a:close/>
                <a:moveTo>
                  <a:pt x="549377" y="1647699"/>
                </a:moveTo>
                <a:lnTo>
                  <a:pt x="549377" y="1662039"/>
                </a:lnTo>
                <a:lnTo>
                  <a:pt x="563712" y="1662039"/>
                </a:lnTo>
                <a:cubicBezTo>
                  <a:pt x="563712" y="1662039"/>
                  <a:pt x="549377" y="1647699"/>
                  <a:pt x="563712" y="1647699"/>
                </a:cubicBezTo>
                <a:cubicBezTo>
                  <a:pt x="563712" y="1647699"/>
                  <a:pt x="563712" y="1647699"/>
                  <a:pt x="549377" y="1647699"/>
                </a:cubicBezTo>
                <a:close/>
                <a:moveTo>
                  <a:pt x="130408" y="1647699"/>
                </a:moveTo>
                <a:lnTo>
                  <a:pt x="130408" y="1662039"/>
                </a:lnTo>
                <a:cubicBezTo>
                  <a:pt x="130408" y="1662039"/>
                  <a:pt x="130408" y="1676841"/>
                  <a:pt x="116072" y="1676841"/>
                </a:cubicBezTo>
                <a:lnTo>
                  <a:pt x="116072" y="1662039"/>
                </a:lnTo>
                <a:cubicBezTo>
                  <a:pt x="116072" y="1662039"/>
                  <a:pt x="116072" y="1662039"/>
                  <a:pt x="130408" y="1647699"/>
                </a:cubicBezTo>
                <a:close/>
                <a:moveTo>
                  <a:pt x="101274" y="1647699"/>
                </a:moveTo>
                <a:cubicBezTo>
                  <a:pt x="101274" y="1647699"/>
                  <a:pt x="101274" y="1647699"/>
                  <a:pt x="116072" y="1662039"/>
                </a:cubicBezTo>
                <a:cubicBezTo>
                  <a:pt x="108673" y="1662039"/>
                  <a:pt x="104974" y="1662039"/>
                  <a:pt x="104974" y="1662039"/>
                </a:cubicBezTo>
                <a:lnTo>
                  <a:pt x="101274" y="1662039"/>
                </a:lnTo>
                <a:lnTo>
                  <a:pt x="86938" y="1662039"/>
                </a:lnTo>
                <a:cubicBezTo>
                  <a:pt x="86938" y="1647699"/>
                  <a:pt x="86938" y="1647699"/>
                  <a:pt x="101274" y="1647699"/>
                </a:cubicBezTo>
                <a:close/>
                <a:moveTo>
                  <a:pt x="296654" y="1636944"/>
                </a:moveTo>
                <a:cubicBezTo>
                  <a:pt x="293070" y="1636944"/>
                  <a:pt x="289486" y="1640529"/>
                  <a:pt x="289486" y="1647699"/>
                </a:cubicBezTo>
                <a:lnTo>
                  <a:pt x="303822" y="1647699"/>
                </a:lnTo>
                <a:cubicBezTo>
                  <a:pt x="303822" y="1640529"/>
                  <a:pt x="300238" y="1636944"/>
                  <a:pt x="296654" y="1636944"/>
                </a:cubicBezTo>
                <a:close/>
                <a:moveTo>
                  <a:pt x="780596" y="1618556"/>
                </a:moveTo>
                <a:lnTo>
                  <a:pt x="794931" y="1633359"/>
                </a:lnTo>
                <a:cubicBezTo>
                  <a:pt x="780596" y="1633359"/>
                  <a:pt x="780596" y="1633359"/>
                  <a:pt x="780596" y="1618556"/>
                </a:cubicBezTo>
                <a:close/>
                <a:moveTo>
                  <a:pt x="491572" y="1618556"/>
                </a:moveTo>
                <a:cubicBezTo>
                  <a:pt x="491572" y="1618556"/>
                  <a:pt x="491572" y="1618556"/>
                  <a:pt x="505907" y="1633359"/>
                </a:cubicBezTo>
                <a:cubicBezTo>
                  <a:pt x="505907" y="1633359"/>
                  <a:pt x="505907" y="1633359"/>
                  <a:pt x="505907" y="1618556"/>
                </a:cubicBezTo>
                <a:cubicBezTo>
                  <a:pt x="505907" y="1618556"/>
                  <a:pt x="505907" y="1618556"/>
                  <a:pt x="491572" y="1618556"/>
                </a:cubicBezTo>
                <a:close/>
                <a:moveTo>
                  <a:pt x="462901" y="1618556"/>
                </a:moveTo>
                <a:lnTo>
                  <a:pt x="448103" y="1633359"/>
                </a:lnTo>
                <a:cubicBezTo>
                  <a:pt x="462901" y="1633359"/>
                  <a:pt x="462901" y="1618556"/>
                  <a:pt x="462901" y="1618556"/>
                </a:cubicBezTo>
                <a:close/>
                <a:moveTo>
                  <a:pt x="246017" y="1618556"/>
                </a:moveTo>
                <a:cubicBezTo>
                  <a:pt x="260353" y="1633359"/>
                  <a:pt x="246017" y="1618556"/>
                  <a:pt x="246017" y="1633359"/>
                </a:cubicBezTo>
                <a:cubicBezTo>
                  <a:pt x="246017" y="1633359"/>
                  <a:pt x="254081" y="1633359"/>
                  <a:pt x="252065" y="1633359"/>
                </a:cubicBezTo>
                <a:lnTo>
                  <a:pt x="260353" y="1633359"/>
                </a:lnTo>
                <a:lnTo>
                  <a:pt x="260353" y="1618556"/>
                </a:lnTo>
                <a:close/>
                <a:moveTo>
                  <a:pt x="1474253" y="1604216"/>
                </a:moveTo>
                <a:cubicBezTo>
                  <a:pt x="1474253" y="1604216"/>
                  <a:pt x="1459917" y="1618556"/>
                  <a:pt x="1474253" y="1618556"/>
                </a:cubicBezTo>
                <a:lnTo>
                  <a:pt x="1474253" y="1627114"/>
                </a:lnTo>
                <a:cubicBezTo>
                  <a:pt x="1474253" y="1626420"/>
                  <a:pt x="1474253" y="1626883"/>
                  <a:pt x="1474253" y="1627808"/>
                </a:cubicBezTo>
                <a:lnTo>
                  <a:pt x="1474253" y="1633359"/>
                </a:lnTo>
                <a:lnTo>
                  <a:pt x="1459917" y="1633359"/>
                </a:lnTo>
                <a:lnTo>
                  <a:pt x="1459917" y="1618556"/>
                </a:lnTo>
                <a:lnTo>
                  <a:pt x="1445582" y="1618556"/>
                </a:lnTo>
                <a:cubicBezTo>
                  <a:pt x="1445582" y="1604216"/>
                  <a:pt x="1445582" y="1604216"/>
                  <a:pt x="1430784" y="1618556"/>
                </a:cubicBezTo>
                <a:lnTo>
                  <a:pt x="1430784" y="1620407"/>
                </a:lnTo>
                <a:lnTo>
                  <a:pt x="1430784" y="1631509"/>
                </a:lnTo>
                <a:cubicBezTo>
                  <a:pt x="1430784" y="1633359"/>
                  <a:pt x="1430784" y="1633359"/>
                  <a:pt x="1430784" y="1633359"/>
                </a:cubicBezTo>
                <a:lnTo>
                  <a:pt x="1445582" y="1633359"/>
                </a:lnTo>
                <a:lnTo>
                  <a:pt x="1445582" y="1647699"/>
                </a:lnTo>
                <a:cubicBezTo>
                  <a:pt x="1445582" y="1662039"/>
                  <a:pt x="1459917" y="1662039"/>
                  <a:pt x="1445582" y="1662039"/>
                </a:cubicBezTo>
                <a:lnTo>
                  <a:pt x="1459917" y="1662039"/>
                </a:lnTo>
                <a:lnTo>
                  <a:pt x="1474253" y="1662039"/>
                </a:lnTo>
                <a:lnTo>
                  <a:pt x="1474253" y="1660246"/>
                </a:lnTo>
                <a:lnTo>
                  <a:pt x="1474253" y="1647699"/>
                </a:lnTo>
                <a:cubicBezTo>
                  <a:pt x="1474253" y="1647699"/>
                  <a:pt x="1474253" y="1647699"/>
                  <a:pt x="1474253" y="1633359"/>
                </a:cubicBezTo>
                <a:cubicBezTo>
                  <a:pt x="1488588" y="1618556"/>
                  <a:pt x="1488588" y="1618556"/>
                  <a:pt x="1474253" y="1618556"/>
                </a:cubicBezTo>
                <a:cubicBezTo>
                  <a:pt x="1474253" y="1618556"/>
                  <a:pt x="1474253" y="1618556"/>
                  <a:pt x="1474253" y="1616764"/>
                </a:cubicBezTo>
                <a:lnTo>
                  <a:pt x="1474253" y="1610266"/>
                </a:lnTo>
                <a:lnTo>
                  <a:pt x="1474253" y="1609594"/>
                </a:lnTo>
                <a:cubicBezTo>
                  <a:pt x="1474253" y="1607801"/>
                  <a:pt x="1474253" y="1604216"/>
                  <a:pt x="1474253" y="1604216"/>
                </a:cubicBezTo>
                <a:close/>
                <a:moveTo>
                  <a:pt x="824065" y="1604216"/>
                </a:moveTo>
                <a:cubicBezTo>
                  <a:pt x="824065" y="1604216"/>
                  <a:pt x="838400" y="1604216"/>
                  <a:pt x="838400" y="1618556"/>
                </a:cubicBezTo>
                <a:lnTo>
                  <a:pt x="838400" y="1604216"/>
                </a:lnTo>
                <a:close/>
                <a:moveTo>
                  <a:pt x="694120" y="1604216"/>
                </a:moveTo>
                <a:cubicBezTo>
                  <a:pt x="694120" y="1604216"/>
                  <a:pt x="694120" y="1604216"/>
                  <a:pt x="708455" y="1604216"/>
                </a:cubicBezTo>
                <a:cubicBezTo>
                  <a:pt x="708455" y="1604216"/>
                  <a:pt x="708455" y="1604216"/>
                  <a:pt x="708455" y="1618556"/>
                </a:cubicBezTo>
                <a:cubicBezTo>
                  <a:pt x="708455" y="1633359"/>
                  <a:pt x="722791" y="1633359"/>
                  <a:pt x="722791" y="1618556"/>
                </a:cubicBezTo>
                <a:lnTo>
                  <a:pt x="737126" y="1618556"/>
                </a:lnTo>
                <a:cubicBezTo>
                  <a:pt x="737126" y="1618556"/>
                  <a:pt x="737126" y="1618556"/>
                  <a:pt x="751924" y="1618556"/>
                </a:cubicBezTo>
                <a:lnTo>
                  <a:pt x="766260" y="1618556"/>
                </a:lnTo>
                <a:lnTo>
                  <a:pt x="766260" y="1604216"/>
                </a:lnTo>
                <a:lnTo>
                  <a:pt x="780596" y="1604216"/>
                </a:lnTo>
                <a:cubicBezTo>
                  <a:pt x="780596" y="1604216"/>
                  <a:pt x="788659" y="1604216"/>
                  <a:pt x="786643" y="1604216"/>
                </a:cubicBezTo>
                <a:lnTo>
                  <a:pt x="793139" y="1604216"/>
                </a:lnTo>
                <a:lnTo>
                  <a:pt x="794931" y="1604216"/>
                </a:lnTo>
                <a:cubicBezTo>
                  <a:pt x="794931" y="1604216"/>
                  <a:pt x="794931" y="1604216"/>
                  <a:pt x="794931" y="1606009"/>
                </a:cubicBezTo>
                <a:lnTo>
                  <a:pt x="794931" y="1612507"/>
                </a:lnTo>
                <a:lnTo>
                  <a:pt x="794931" y="1613179"/>
                </a:lnTo>
                <a:cubicBezTo>
                  <a:pt x="794931" y="1614971"/>
                  <a:pt x="794931" y="1618556"/>
                  <a:pt x="794931" y="1618556"/>
                </a:cubicBezTo>
                <a:lnTo>
                  <a:pt x="780596" y="1618556"/>
                </a:lnTo>
                <a:lnTo>
                  <a:pt x="780596" y="1633359"/>
                </a:lnTo>
                <a:cubicBezTo>
                  <a:pt x="780596" y="1633359"/>
                  <a:pt x="780596" y="1633359"/>
                  <a:pt x="778804" y="1633359"/>
                </a:cubicBezTo>
                <a:lnTo>
                  <a:pt x="772308" y="1633359"/>
                </a:lnTo>
                <a:lnTo>
                  <a:pt x="771636" y="1633359"/>
                </a:lnTo>
                <a:cubicBezTo>
                  <a:pt x="769844" y="1633359"/>
                  <a:pt x="766260" y="1633359"/>
                  <a:pt x="766260" y="1633359"/>
                </a:cubicBezTo>
                <a:cubicBezTo>
                  <a:pt x="766260" y="1633359"/>
                  <a:pt x="766260" y="1633359"/>
                  <a:pt x="766260" y="1647699"/>
                </a:cubicBezTo>
                <a:cubicBezTo>
                  <a:pt x="766260" y="1662039"/>
                  <a:pt x="766260" y="1662039"/>
                  <a:pt x="751924" y="1662039"/>
                </a:cubicBezTo>
                <a:lnTo>
                  <a:pt x="737126" y="1662039"/>
                </a:lnTo>
                <a:lnTo>
                  <a:pt x="737126" y="1647699"/>
                </a:lnTo>
                <a:lnTo>
                  <a:pt x="722791" y="1647699"/>
                </a:lnTo>
                <a:lnTo>
                  <a:pt x="722791" y="1633359"/>
                </a:lnTo>
                <a:lnTo>
                  <a:pt x="708455" y="1633359"/>
                </a:lnTo>
                <a:cubicBezTo>
                  <a:pt x="694120" y="1618556"/>
                  <a:pt x="694120" y="1633359"/>
                  <a:pt x="694120" y="1633359"/>
                </a:cubicBezTo>
                <a:lnTo>
                  <a:pt x="694120" y="1618556"/>
                </a:lnTo>
                <a:lnTo>
                  <a:pt x="694120" y="1610266"/>
                </a:lnTo>
                <a:lnTo>
                  <a:pt x="694120" y="1609594"/>
                </a:lnTo>
                <a:cubicBezTo>
                  <a:pt x="694120" y="1607801"/>
                  <a:pt x="694120" y="1604216"/>
                  <a:pt x="694120" y="1604216"/>
                </a:cubicBezTo>
                <a:close/>
                <a:moveTo>
                  <a:pt x="14798" y="1604216"/>
                </a:moveTo>
                <a:cubicBezTo>
                  <a:pt x="29134" y="1618556"/>
                  <a:pt x="14798" y="1618556"/>
                  <a:pt x="14798" y="1618556"/>
                </a:cubicBezTo>
                <a:close/>
                <a:moveTo>
                  <a:pt x="708455" y="1589877"/>
                </a:moveTo>
                <a:cubicBezTo>
                  <a:pt x="708455" y="1589877"/>
                  <a:pt x="708455" y="1589877"/>
                  <a:pt x="722791" y="1589877"/>
                </a:cubicBezTo>
                <a:lnTo>
                  <a:pt x="722791" y="1604216"/>
                </a:lnTo>
                <a:lnTo>
                  <a:pt x="708455" y="1604216"/>
                </a:lnTo>
                <a:cubicBezTo>
                  <a:pt x="708455" y="1604216"/>
                  <a:pt x="708455" y="1604216"/>
                  <a:pt x="708455" y="1589877"/>
                </a:cubicBezTo>
                <a:close/>
                <a:moveTo>
                  <a:pt x="679322" y="1589877"/>
                </a:moveTo>
                <a:lnTo>
                  <a:pt x="694120" y="1589877"/>
                </a:lnTo>
                <a:cubicBezTo>
                  <a:pt x="694120" y="1597047"/>
                  <a:pt x="694120" y="1600631"/>
                  <a:pt x="694120" y="1600631"/>
                </a:cubicBezTo>
                <a:lnTo>
                  <a:pt x="694120" y="1604216"/>
                </a:lnTo>
                <a:lnTo>
                  <a:pt x="679322" y="1604216"/>
                </a:lnTo>
                <a:cubicBezTo>
                  <a:pt x="694120" y="1604216"/>
                  <a:pt x="694120" y="1589877"/>
                  <a:pt x="679322" y="1589877"/>
                </a:cubicBezTo>
                <a:close/>
                <a:moveTo>
                  <a:pt x="246017" y="1589877"/>
                </a:moveTo>
                <a:cubicBezTo>
                  <a:pt x="246017" y="1589877"/>
                  <a:pt x="231682" y="1604216"/>
                  <a:pt x="246017" y="1604216"/>
                </a:cubicBezTo>
                <a:cubicBezTo>
                  <a:pt x="246017" y="1604216"/>
                  <a:pt x="246017" y="1604216"/>
                  <a:pt x="246017" y="1589877"/>
                </a:cubicBezTo>
                <a:cubicBezTo>
                  <a:pt x="260353" y="1589877"/>
                  <a:pt x="260353" y="1589877"/>
                  <a:pt x="260353" y="1604216"/>
                </a:cubicBezTo>
                <a:lnTo>
                  <a:pt x="260353" y="1589877"/>
                </a:lnTo>
                <a:close/>
                <a:moveTo>
                  <a:pt x="1474253" y="1575537"/>
                </a:moveTo>
                <a:cubicBezTo>
                  <a:pt x="1474253" y="1589877"/>
                  <a:pt x="1474253" y="1589877"/>
                  <a:pt x="1459917" y="1589877"/>
                </a:cubicBezTo>
                <a:lnTo>
                  <a:pt x="1474253" y="1589877"/>
                </a:lnTo>
                <a:cubicBezTo>
                  <a:pt x="1474253" y="1589877"/>
                  <a:pt x="1474253" y="1589877"/>
                  <a:pt x="1474253" y="1588084"/>
                </a:cubicBezTo>
                <a:lnTo>
                  <a:pt x="1474253" y="1577329"/>
                </a:lnTo>
                <a:close/>
                <a:moveTo>
                  <a:pt x="1445582" y="1575537"/>
                </a:moveTo>
                <a:cubicBezTo>
                  <a:pt x="1445582" y="1575537"/>
                  <a:pt x="1445582" y="1575537"/>
                  <a:pt x="1445582" y="1577329"/>
                </a:cubicBezTo>
                <a:lnTo>
                  <a:pt x="1445582" y="1588084"/>
                </a:lnTo>
                <a:lnTo>
                  <a:pt x="1445582" y="1589877"/>
                </a:lnTo>
                <a:lnTo>
                  <a:pt x="1459917" y="1575537"/>
                </a:lnTo>
                <a:cubicBezTo>
                  <a:pt x="1459917" y="1575537"/>
                  <a:pt x="1459917" y="1575537"/>
                  <a:pt x="1458125" y="1575537"/>
                </a:cubicBezTo>
                <a:lnTo>
                  <a:pt x="1451629" y="1575537"/>
                </a:lnTo>
                <a:lnTo>
                  <a:pt x="1450957" y="1575537"/>
                </a:lnTo>
                <a:cubicBezTo>
                  <a:pt x="1449165" y="1575537"/>
                  <a:pt x="1445582" y="1575537"/>
                  <a:pt x="1445582" y="1575537"/>
                </a:cubicBezTo>
                <a:close/>
                <a:moveTo>
                  <a:pt x="852736" y="1575537"/>
                </a:moveTo>
                <a:cubicBezTo>
                  <a:pt x="852736" y="1575537"/>
                  <a:pt x="838400" y="1575537"/>
                  <a:pt x="838400" y="1589877"/>
                </a:cubicBezTo>
                <a:lnTo>
                  <a:pt x="852736" y="1589877"/>
                </a:lnTo>
                <a:cubicBezTo>
                  <a:pt x="867534" y="1589877"/>
                  <a:pt x="867534" y="1589877"/>
                  <a:pt x="867534" y="1575537"/>
                </a:cubicBezTo>
                <a:lnTo>
                  <a:pt x="852736" y="1589877"/>
                </a:lnTo>
                <a:cubicBezTo>
                  <a:pt x="852736" y="1589877"/>
                  <a:pt x="852736" y="1589877"/>
                  <a:pt x="852736" y="1575537"/>
                </a:cubicBezTo>
                <a:close/>
                <a:moveTo>
                  <a:pt x="722791" y="1575537"/>
                </a:moveTo>
                <a:cubicBezTo>
                  <a:pt x="722791" y="1575537"/>
                  <a:pt x="722791" y="1575537"/>
                  <a:pt x="724583" y="1575537"/>
                </a:cubicBezTo>
                <a:lnTo>
                  <a:pt x="737126" y="1575537"/>
                </a:lnTo>
                <a:lnTo>
                  <a:pt x="737126" y="1577329"/>
                </a:lnTo>
                <a:lnTo>
                  <a:pt x="737126" y="1580914"/>
                </a:lnTo>
                <a:cubicBezTo>
                  <a:pt x="737126" y="1581810"/>
                  <a:pt x="737126" y="1582259"/>
                  <a:pt x="737126" y="1581586"/>
                </a:cubicBezTo>
                <a:lnTo>
                  <a:pt x="737126" y="1589877"/>
                </a:lnTo>
                <a:cubicBezTo>
                  <a:pt x="722791" y="1575537"/>
                  <a:pt x="722791" y="1589877"/>
                  <a:pt x="722791" y="1575537"/>
                </a:cubicBezTo>
                <a:close/>
                <a:moveTo>
                  <a:pt x="670750" y="1571286"/>
                </a:moveTo>
                <a:lnTo>
                  <a:pt x="672154" y="1573744"/>
                </a:lnTo>
                <a:cubicBezTo>
                  <a:pt x="675738" y="1575537"/>
                  <a:pt x="679322" y="1575537"/>
                  <a:pt x="679322" y="1575537"/>
                </a:cubicBezTo>
                <a:cubicBezTo>
                  <a:pt x="679322" y="1575537"/>
                  <a:pt x="679322" y="1575537"/>
                  <a:pt x="664986" y="1575537"/>
                </a:cubicBezTo>
                <a:cubicBezTo>
                  <a:pt x="664986" y="1575537"/>
                  <a:pt x="668570" y="1575537"/>
                  <a:pt x="670362" y="1573744"/>
                </a:cubicBezTo>
                <a:close/>
                <a:moveTo>
                  <a:pt x="664986" y="1561197"/>
                </a:moveTo>
                <a:cubicBezTo>
                  <a:pt x="668570" y="1564782"/>
                  <a:pt x="670362" y="1567470"/>
                  <a:pt x="671034" y="1569487"/>
                </a:cubicBezTo>
                <a:lnTo>
                  <a:pt x="670750" y="1571286"/>
                </a:lnTo>
                <a:close/>
                <a:moveTo>
                  <a:pt x="144743" y="1561197"/>
                </a:moveTo>
                <a:cubicBezTo>
                  <a:pt x="159079" y="1561197"/>
                  <a:pt x="144743" y="1575537"/>
                  <a:pt x="159079" y="1575537"/>
                </a:cubicBezTo>
                <a:cubicBezTo>
                  <a:pt x="159079" y="1575537"/>
                  <a:pt x="159079" y="1575537"/>
                  <a:pt x="159079" y="1561197"/>
                </a:cubicBezTo>
                <a:close/>
                <a:moveTo>
                  <a:pt x="58267" y="1561197"/>
                </a:moveTo>
                <a:cubicBezTo>
                  <a:pt x="72603" y="1575537"/>
                  <a:pt x="58267" y="1561197"/>
                  <a:pt x="58267" y="1561197"/>
                </a:cubicBezTo>
                <a:close/>
                <a:moveTo>
                  <a:pt x="58267" y="1561197"/>
                </a:moveTo>
                <a:lnTo>
                  <a:pt x="58267" y="1575537"/>
                </a:lnTo>
                <a:cubicBezTo>
                  <a:pt x="72603" y="1575537"/>
                  <a:pt x="58267" y="1575537"/>
                  <a:pt x="72603" y="1561197"/>
                </a:cubicBezTo>
                <a:cubicBezTo>
                  <a:pt x="72603" y="1561197"/>
                  <a:pt x="64539" y="1561197"/>
                  <a:pt x="66555" y="1561197"/>
                </a:cubicBezTo>
                <a:close/>
                <a:moveTo>
                  <a:pt x="1641619" y="1554952"/>
                </a:moveTo>
                <a:cubicBezTo>
                  <a:pt x="1639603" y="1552870"/>
                  <a:pt x="1647667" y="1561197"/>
                  <a:pt x="1647667" y="1561197"/>
                </a:cubicBezTo>
                <a:cubicBezTo>
                  <a:pt x="1644083" y="1557496"/>
                  <a:pt x="1642291" y="1555646"/>
                  <a:pt x="1641619" y="1554952"/>
                </a:cubicBezTo>
                <a:close/>
                <a:moveTo>
                  <a:pt x="1575527" y="1546394"/>
                </a:moveTo>
                <a:lnTo>
                  <a:pt x="1589862" y="1561197"/>
                </a:lnTo>
                <a:lnTo>
                  <a:pt x="1589862" y="1566574"/>
                </a:lnTo>
                <a:lnTo>
                  <a:pt x="1589862" y="1567246"/>
                </a:lnTo>
                <a:lnTo>
                  <a:pt x="1589862" y="1575537"/>
                </a:lnTo>
                <a:cubicBezTo>
                  <a:pt x="1575527" y="1575537"/>
                  <a:pt x="1561191" y="1589877"/>
                  <a:pt x="1546393" y="1589877"/>
                </a:cubicBezTo>
                <a:lnTo>
                  <a:pt x="1546393" y="1575537"/>
                </a:lnTo>
                <a:lnTo>
                  <a:pt x="1561191" y="1575537"/>
                </a:lnTo>
                <a:cubicBezTo>
                  <a:pt x="1561191" y="1575537"/>
                  <a:pt x="1561191" y="1575537"/>
                  <a:pt x="1575527" y="1575537"/>
                </a:cubicBezTo>
                <a:lnTo>
                  <a:pt x="1575527" y="1561197"/>
                </a:lnTo>
                <a:cubicBezTo>
                  <a:pt x="1575527" y="1561197"/>
                  <a:pt x="1575527" y="1561197"/>
                  <a:pt x="1575527" y="1559346"/>
                </a:cubicBezTo>
                <a:lnTo>
                  <a:pt x="1575527" y="1552639"/>
                </a:lnTo>
                <a:cubicBezTo>
                  <a:pt x="1575527" y="1554721"/>
                  <a:pt x="1575527" y="1546394"/>
                  <a:pt x="1575527" y="1546394"/>
                </a:cubicBezTo>
                <a:close/>
                <a:moveTo>
                  <a:pt x="260353" y="1546394"/>
                </a:moveTo>
                <a:lnTo>
                  <a:pt x="260353" y="1561197"/>
                </a:lnTo>
                <a:lnTo>
                  <a:pt x="274688" y="1575537"/>
                </a:lnTo>
                <a:lnTo>
                  <a:pt x="274688" y="1561197"/>
                </a:lnTo>
                <a:lnTo>
                  <a:pt x="289486" y="1561197"/>
                </a:lnTo>
                <a:cubicBezTo>
                  <a:pt x="274688" y="1561197"/>
                  <a:pt x="274688" y="1561197"/>
                  <a:pt x="274688" y="1546394"/>
                </a:cubicBezTo>
                <a:lnTo>
                  <a:pt x="274688" y="1561197"/>
                </a:lnTo>
                <a:cubicBezTo>
                  <a:pt x="274688" y="1546394"/>
                  <a:pt x="274688" y="1546394"/>
                  <a:pt x="260353" y="1546394"/>
                </a:cubicBezTo>
                <a:close/>
                <a:moveTo>
                  <a:pt x="664986" y="1532054"/>
                </a:moveTo>
                <a:lnTo>
                  <a:pt x="664986" y="1546394"/>
                </a:lnTo>
                <a:cubicBezTo>
                  <a:pt x="679322" y="1546394"/>
                  <a:pt x="664986" y="1532054"/>
                  <a:pt x="679322" y="1532054"/>
                </a:cubicBezTo>
                <a:cubicBezTo>
                  <a:pt x="679322" y="1532054"/>
                  <a:pt x="679322" y="1532054"/>
                  <a:pt x="664986" y="1532054"/>
                </a:cubicBezTo>
                <a:close/>
                <a:moveTo>
                  <a:pt x="144743" y="1532054"/>
                </a:moveTo>
                <a:cubicBezTo>
                  <a:pt x="144743" y="1532054"/>
                  <a:pt x="144743" y="1532054"/>
                  <a:pt x="159079" y="1546394"/>
                </a:cubicBezTo>
                <a:lnTo>
                  <a:pt x="159079" y="1532054"/>
                </a:lnTo>
                <a:close/>
                <a:moveTo>
                  <a:pt x="1647667" y="1517715"/>
                </a:moveTo>
                <a:lnTo>
                  <a:pt x="1647667" y="1532054"/>
                </a:lnTo>
                <a:lnTo>
                  <a:pt x="1662003" y="1532054"/>
                </a:lnTo>
                <a:cubicBezTo>
                  <a:pt x="1662003" y="1532054"/>
                  <a:pt x="1662003" y="1532054"/>
                  <a:pt x="1662003" y="1517715"/>
                </a:cubicBezTo>
                <a:close/>
                <a:moveTo>
                  <a:pt x="1575527" y="1517715"/>
                </a:moveTo>
                <a:lnTo>
                  <a:pt x="1589862" y="1517715"/>
                </a:lnTo>
                <a:lnTo>
                  <a:pt x="1589862" y="1526005"/>
                </a:lnTo>
                <a:cubicBezTo>
                  <a:pt x="1589862" y="1525333"/>
                  <a:pt x="1589862" y="1525781"/>
                  <a:pt x="1589862" y="1526677"/>
                </a:cubicBezTo>
                <a:lnTo>
                  <a:pt x="1589862" y="1532054"/>
                </a:lnTo>
                <a:cubicBezTo>
                  <a:pt x="1589862" y="1532054"/>
                  <a:pt x="1589862" y="1546394"/>
                  <a:pt x="1575527" y="1532054"/>
                </a:cubicBezTo>
                <a:cubicBezTo>
                  <a:pt x="1575527" y="1532054"/>
                  <a:pt x="1575527" y="1532054"/>
                  <a:pt x="1575527" y="1517715"/>
                </a:cubicBezTo>
                <a:close/>
                <a:moveTo>
                  <a:pt x="1532058" y="1517715"/>
                </a:moveTo>
                <a:lnTo>
                  <a:pt x="1532058" y="1532054"/>
                </a:lnTo>
                <a:cubicBezTo>
                  <a:pt x="1532058" y="1532054"/>
                  <a:pt x="1546393" y="1517715"/>
                  <a:pt x="1532058" y="1517715"/>
                </a:cubicBezTo>
                <a:close/>
                <a:moveTo>
                  <a:pt x="1517722" y="1517715"/>
                </a:moveTo>
                <a:cubicBezTo>
                  <a:pt x="1517722" y="1517715"/>
                  <a:pt x="1503386" y="1517715"/>
                  <a:pt x="1503386" y="1532054"/>
                </a:cubicBezTo>
                <a:lnTo>
                  <a:pt x="1517722" y="1532054"/>
                </a:lnTo>
                <a:close/>
                <a:moveTo>
                  <a:pt x="1691136" y="1488572"/>
                </a:moveTo>
                <a:cubicBezTo>
                  <a:pt x="1691136" y="1488572"/>
                  <a:pt x="1691136" y="1503375"/>
                  <a:pt x="1676801" y="1503375"/>
                </a:cubicBezTo>
                <a:lnTo>
                  <a:pt x="1691136" y="1503375"/>
                </a:lnTo>
                <a:cubicBezTo>
                  <a:pt x="1691136" y="1503375"/>
                  <a:pt x="1691136" y="1503375"/>
                  <a:pt x="1691136" y="1501524"/>
                </a:cubicBezTo>
                <a:lnTo>
                  <a:pt x="1691136" y="1494817"/>
                </a:lnTo>
                <a:cubicBezTo>
                  <a:pt x="1691136" y="1496899"/>
                  <a:pt x="1691136" y="1488572"/>
                  <a:pt x="1691136" y="1488572"/>
                </a:cubicBezTo>
                <a:close/>
                <a:moveTo>
                  <a:pt x="1618996" y="1488572"/>
                </a:moveTo>
                <a:cubicBezTo>
                  <a:pt x="1604198" y="1488572"/>
                  <a:pt x="1604198" y="1488572"/>
                  <a:pt x="1604198" y="1503375"/>
                </a:cubicBezTo>
                <a:cubicBezTo>
                  <a:pt x="1604198" y="1503375"/>
                  <a:pt x="1604198" y="1503375"/>
                  <a:pt x="1618996" y="1503375"/>
                </a:cubicBezTo>
                <a:close/>
                <a:moveTo>
                  <a:pt x="1575527" y="1459892"/>
                </a:moveTo>
                <a:lnTo>
                  <a:pt x="1575527" y="1474232"/>
                </a:lnTo>
                <a:cubicBezTo>
                  <a:pt x="1575527" y="1474232"/>
                  <a:pt x="1575527" y="1474232"/>
                  <a:pt x="1589862" y="1474232"/>
                </a:cubicBezTo>
                <a:cubicBezTo>
                  <a:pt x="1589862" y="1481402"/>
                  <a:pt x="1589862" y="1484987"/>
                  <a:pt x="1589862" y="1484987"/>
                </a:cubicBezTo>
                <a:lnTo>
                  <a:pt x="1589862" y="1488572"/>
                </a:lnTo>
                <a:cubicBezTo>
                  <a:pt x="1589862" y="1488572"/>
                  <a:pt x="1589862" y="1488572"/>
                  <a:pt x="1604198" y="1488572"/>
                </a:cubicBezTo>
                <a:lnTo>
                  <a:pt x="1604198" y="1482299"/>
                </a:lnTo>
                <a:cubicBezTo>
                  <a:pt x="1604198" y="1479610"/>
                  <a:pt x="1604198" y="1484987"/>
                  <a:pt x="1604198" y="1474232"/>
                </a:cubicBezTo>
                <a:lnTo>
                  <a:pt x="1589862" y="1474232"/>
                </a:lnTo>
                <a:cubicBezTo>
                  <a:pt x="1589862" y="1474232"/>
                  <a:pt x="1575527" y="1474232"/>
                  <a:pt x="1589862" y="1459892"/>
                </a:cubicBezTo>
                <a:close/>
                <a:moveTo>
                  <a:pt x="1951027" y="1430750"/>
                </a:moveTo>
                <a:cubicBezTo>
                  <a:pt x="1965825" y="1445553"/>
                  <a:pt x="1951027" y="1430750"/>
                  <a:pt x="1951027" y="1430750"/>
                </a:cubicBezTo>
                <a:close/>
                <a:moveTo>
                  <a:pt x="1951027" y="1430750"/>
                </a:moveTo>
                <a:cubicBezTo>
                  <a:pt x="1965825" y="1445553"/>
                  <a:pt x="1951027" y="1430750"/>
                  <a:pt x="1965825" y="1445553"/>
                </a:cubicBezTo>
                <a:lnTo>
                  <a:pt x="1965825" y="1430750"/>
                </a:lnTo>
                <a:close/>
                <a:moveTo>
                  <a:pt x="1922355" y="1416410"/>
                </a:moveTo>
                <a:lnTo>
                  <a:pt x="1936691" y="1420712"/>
                </a:lnTo>
                <a:lnTo>
                  <a:pt x="1940275" y="1421788"/>
                </a:lnTo>
                <a:cubicBezTo>
                  <a:pt x="1943859" y="1423580"/>
                  <a:pt x="1943859" y="1423580"/>
                  <a:pt x="1936691" y="1416410"/>
                </a:cubicBezTo>
                <a:cubicBezTo>
                  <a:pt x="1922355" y="1416410"/>
                  <a:pt x="1922355" y="1416410"/>
                  <a:pt x="1922355" y="1416410"/>
                </a:cubicBezTo>
                <a:close/>
                <a:moveTo>
                  <a:pt x="1922355" y="1402070"/>
                </a:moveTo>
                <a:cubicBezTo>
                  <a:pt x="1922355" y="1416410"/>
                  <a:pt x="1922355" y="1402070"/>
                  <a:pt x="1936691" y="1402070"/>
                </a:cubicBezTo>
                <a:close/>
                <a:moveTo>
                  <a:pt x="1951027" y="1387730"/>
                </a:moveTo>
                <a:cubicBezTo>
                  <a:pt x="1951027" y="1387730"/>
                  <a:pt x="1965825" y="1402070"/>
                  <a:pt x="1951027" y="1387730"/>
                </a:cubicBezTo>
                <a:close/>
                <a:moveTo>
                  <a:pt x="1940917" y="1381765"/>
                </a:moveTo>
                <a:lnTo>
                  <a:pt x="1943859" y="1382179"/>
                </a:lnTo>
                <a:cubicBezTo>
                  <a:pt x="1947443" y="1384030"/>
                  <a:pt x="1951027" y="1387730"/>
                  <a:pt x="1951027" y="1387730"/>
                </a:cubicBezTo>
                <a:close/>
                <a:moveTo>
                  <a:pt x="1965825" y="1372928"/>
                </a:moveTo>
                <a:cubicBezTo>
                  <a:pt x="1965825" y="1372928"/>
                  <a:pt x="1965825" y="1372928"/>
                  <a:pt x="1965825" y="1387730"/>
                </a:cubicBezTo>
                <a:cubicBezTo>
                  <a:pt x="1965825" y="1387730"/>
                  <a:pt x="1965825" y="1387730"/>
                  <a:pt x="1963975" y="1387730"/>
                </a:cubicBezTo>
                <a:lnTo>
                  <a:pt x="1957270" y="1387730"/>
                </a:lnTo>
                <a:lnTo>
                  <a:pt x="1956576" y="1387730"/>
                </a:lnTo>
                <a:cubicBezTo>
                  <a:pt x="1954726" y="1387730"/>
                  <a:pt x="1951027" y="1387730"/>
                  <a:pt x="1951027" y="1387730"/>
                </a:cubicBezTo>
                <a:cubicBezTo>
                  <a:pt x="1951027" y="1372928"/>
                  <a:pt x="1951027" y="1372928"/>
                  <a:pt x="1965825" y="1372928"/>
                </a:cubicBezTo>
                <a:close/>
                <a:moveTo>
                  <a:pt x="1936691" y="1372928"/>
                </a:moveTo>
                <a:cubicBezTo>
                  <a:pt x="1936691" y="1372928"/>
                  <a:pt x="1936691" y="1376629"/>
                  <a:pt x="1938483" y="1380329"/>
                </a:cubicBezTo>
                <a:lnTo>
                  <a:pt x="1940917" y="1381765"/>
                </a:lnTo>
                <a:lnTo>
                  <a:pt x="1938931" y="1381486"/>
                </a:lnTo>
                <a:cubicBezTo>
                  <a:pt x="1937587" y="1382180"/>
                  <a:pt x="1936691" y="1384030"/>
                  <a:pt x="1936691" y="1387730"/>
                </a:cubicBezTo>
                <a:close/>
                <a:moveTo>
                  <a:pt x="1561191" y="1372928"/>
                </a:moveTo>
                <a:lnTo>
                  <a:pt x="1561191" y="1387730"/>
                </a:lnTo>
                <a:lnTo>
                  <a:pt x="1575527" y="1402070"/>
                </a:lnTo>
                <a:lnTo>
                  <a:pt x="1575527" y="1387730"/>
                </a:lnTo>
                <a:lnTo>
                  <a:pt x="1575527" y="1372928"/>
                </a:lnTo>
                <a:cubicBezTo>
                  <a:pt x="1575527" y="1372928"/>
                  <a:pt x="1575527" y="1372928"/>
                  <a:pt x="1561191" y="1372928"/>
                </a:cubicBezTo>
                <a:close/>
                <a:moveTo>
                  <a:pt x="1878886" y="1358588"/>
                </a:moveTo>
                <a:cubicBezTo>
                  <a:pt x="1878886" y="1358588"/>
                  <a:pt x="1878886" y="1358588"/>
                  <a:pt x="1878886" y="1372928"/>
                </a:cubicBezTo>
                <a:lnTo>
                  <a:pt x="1887174" y="1372928"/>
                </a:lnTo>
                <a:cubicBezTo>
                  <a:pt x="1886502" y="1372928"/>
                  <a:pt x="1886950" y="1372928"/>
                  <a:pt x="1887846" y="1372928"/>
                </a:cubicBezTo>
                <a:lnTo>
                  <a:pt x="1893222" y="1372928"/>
                </a:lnTo>
                <a:cubicBezTo>
                  <a:pt x="1893222" y="1372928"/>
                  <a:pt x="1893222" y="1372928"/>
                  <a:pt x="1893222" y="1358588"/>
                </a:cubicBezTo>
                <a:cubicBezTo>
                  <a:pt x="1893222" y="1358588"/>
                  <a:pt x="1893222" y="1358588"/>
                  <a:pt x="1878886" y="1358588"/>
                </a:cubicBezTo>
                <a:close/>
                <a:moveTo>
                  <a:pt x="1850215" y="1358588"/>
                </a:moveTo>
                <a:cubicBezTo>
                  <a:pt x="1850215" y="1372928"/>
                  <a:pt x="1864551" y="1372928"/>
                  <a:pt x="1864551" y="1372928"/>
                </a:cubicBezTo>
                <a:cubicBezTo>
                  <a:pt x="1864551" y="1372928"/>
                  <a:pt x="1864551" y="1372928"/>
                  <a:pt x="1850215" y="1358588"/>
                </a:cubicBezTo>
                <a:close/>
                <a:moveTo>
                  <a:pt x="1951027" y="1329908"/>
                </a:moveTo>
                <a:cubicBezTo>
                  <a:pt x="1951027" y="1329908"/>
                  <a:pt x="1951027" y="1329908"/>
                  <a:pt x="1965825" y="1329908"/>
                </a:cubicBezTo>
                <a:cubicBezTo>
                  <a:pt x="1965825" y="1329908"/>
                  <a:pt x="1973888" y="1329908"/>
                  <a:pt x="1971872" y="1329908"/>
                </a:cubicBezTo>
                <a:lnTo>
                  <a:pt x="1972096" y="1329908"/>
                </a:lnTo>
                <a:cubicBezTo>
                  <a:pt x="1974784" y="1329908"/>
                  <a:pt x="1969409" y="1329908"/>
                  <a:pt x="1980160" y="1329908"/>
                </a:cubicBezTo>
                <a:lnTo>
                  <a:pt x="1980160" y="1344248"/>
                </a:lnTo>
                <a:lnTo>
                  <a:pt x="1965825" y="1344248"/>
                </a:lnTo>
                <a:lnTo>
                  <a:pt x="1951027" y="1344248"/>
                </a:lnTo>
                <a:close/>
                <a:moveTo>
                  <a:pt x="1908020" y="1329908"/>
                </a:moveTo>
                <a:cubicBezTo>
                  <a:pt x="1922355" y="1329908"/>
                  <a:pt x="1922355" y="1344248"/>
                  <a:pt x="1922355" y="1344248"/>
                </a:cubicBezTo>
                <a:cubicBezTo>
                  <a:pt x="1922355" y="1344248"/>
                  <a:pt x="1922355" y="1344248"/>
                  <a:pt x="1908020" y="1344248"/>
                </a:cubicBezTo>
                <a:cubicBezTo>
                  <a:pt x="1908020" y="1344248"/>
                  <a:pt x="1908020" y="1344248"/>
                  <a:pt x="1908020" y="1329908"/>
                </a:cubicBezTo>
                <a:close/>
                <a:moveTo>
                  <a:pt x="1922355" y="1315106"/>
                </a:moveTo>
                <a:lnTo>
                  <a:pt x="1936691" y="1315106"/>
                </a:lnTo>
                <a:lnTo>
                  <a:pt x="1951027" y="1315106"/>
                </a:lnTo>
                <a:lnTo>
                  <a:pt x="1951027" y="1329908"/>
                </a:lnTo>
                <a:lnTo>
                  <a:pt x="1936691" y="1329908"/>
                </a:lnTo>
                <a:lnTo>
                  <a:pt x="1922355" y="1329908"/>
                </a:lnTo>
                <a:cubicBezTo>
                  <a:pt x="1922355" y="1329908"/>
                  <a:pt x="1922355" y="1329908"/>
                  <a:pt x="1908020" y="1329908"/>
                </a:cubicBezTo>
                <a:cubicBezTo>
                  <a:pt x="1908020" y="1329908"/>
                  <a:pt x="1922355" y="1329908"/>
                  <a:pt x="1922355" y="1315106"/>
                </a:cubicBezTo>
                <a:close/>
                <a:moveTo>
                  <a:pt x="101274" y="1315106"/>
                </a:moveTo>
                <a:lnTo>
                  <a:pt x="101274" y="1329908"/>
                </a:lnTo>
                <a:cubicBezTo>
                  <a:pt x="101274" y="1329908"/>
                  <a:pt x="116072" y="1329908"/>
                  <a:pt x="101274" y="1315106"/>
                </a:cubicBezTo>
                <a:cubicBezTo>
                  <a:pt x="101274" y="1315106"/>
                  <a:pt x="116072" y="1329908"/>
                  <a:pt x="101274" y="1315106"/>
                </a:cubicBezTo>
                <a:cubicBezTo>
                  <a:pt x="116072" y="1329908"/>
                  <a:pt x="116072" y="1315106"/>
                  <a:pt x="116072" y="1329908"/>
                </a:cubicBezTo>
                <a:lnTo>
                  <a:pt x="116072" y="1315106"/>
                </a:lnTo>
                <a:close/>
                <a:moveTo>
                  <a:pt x="1951027" y="1300766"/>
                </a:moveTo>
                <a:lnTo>
                  <a:pt x="1965825" y="1300766"/>
                </a:lnTo>
                <a:lnTo>
                  <a:pt x="1965825" y="1315106"/>
                </a:lnTo>
                <a:cubicBezTo>
                  <a:pt x="1965825" y="1315106"/>
                  <a:pt x="1965825" y="1315106"/>
                  <a:pt x="1965825" y="1316956"/>
                </a:cubicBezTo>
                <a:lnTo>
                  <a:pt x="1965825" y="1323663"/>
                </a:lnTo>
                <a:cubicBezTo>
                  <a:pt x="1965825" y="1322970"/>
                  <a:pt x="1965825" y="1323432"/>
                  <a:pt x="1965825" y="1324357"/>
                </a:cubicBezTo>
                <a:lnTo>
                  <a:pt x="1965825" y="1329908"/>
                </a:lnTo>
                <a:cubicBezTo>
                  <a:pt x="1965825" y="1315106"/>
                  <a:pt x="1951027" y="1315106"/>
                  <a:pt x="1951027" y="1315106"/>
                </a:cubicBezTo>
                <a:lnTo>
                  <a:pt x="1951027" y="1302558"/>
                </a:lnTo>
                <a:cubicBezTo>
                  <a:pt x="1951027" y="1300766"/>
                  <a:pt x="1951027" y="1300766"/>
                  <a:pt x="1951027" y="1300766"/>
                </a:cubicBezTo>
                <a:close/>
                <a:moveTo>
                  <a:pt x="1908020" y="1300766"/>
                </a:moveTo>
                <a:cubicBezTo>
                  <a:pt x="1908020" y="1300766"/>
                  <a:pt x="1922355" y="1300766"/>
                  <a:pt x="1922355" y="1315106"/>
                </a:cubicBezTo>
                <a:cubicBezTo>
                  <a:pt x="1922355" y="1315106"/>
                  <a:pt x="1922355" y="1315106"/>
                  <a:pt x="1908020" y="1315106"/>
                </a:cubicBezTo>
                <a:close/>
                <a:moveTo>
                  <a:pt x="144743" y="1272086"/>
                </a:moveTo>
                <a:lnTo>
                  <a:pt x="144743" y="1286426"/>
                </a:lnTo>
                <a:cubicBezTo>
                  <a:pt x="144743" y="1286426"/>
                  <a:pt x="144743" y="1286426"/>
                  <a:pt x="146535" y="1286426"/>
                </a:cubicBezTo>
                <a:lnTo>
                  <a:pt x="151015" y="1286426"/>
                </a:lnTo>
                <a:cubicBezTo>
                  <a:pt x="152807" y="1286426"/>
                  <a:pt x="151015" y="1286426"/>
                  <a:pt x="152807" y="1286426"/>
                </a:cubicBezTo>
                <a:lnTo>
                  <a:pt x="159079" y="1286426"/>
                </a:lnTo>
                <a:lnTo>
                  <a:pt x="173877" y="1286426"/>
                </a:lnTo>
                <a:cubicBezTo>
                  <a:pt x="173877" y="1286426"/>
                  <a:pt x="170177" y="1282841"/>
                  <a:pt x="168328" y="1279256"/>
                </a:cubicBezTo>
                <a:lnTo>
                  <a:pt x="168106" y="1277679"/>
                </a:lnTo>
                <a:lnTo>
                  <a:pt x="173877" y="1272086"/>
                </a:lnTo>
                <a:cubicBezTo>
                  <a:pt x="170177" y="1272086"/>
                  <a:pt x="168328" y="1272982"/>
                  <a:pt x="167634" y="1274327"/>
                </a:cubicBezTo>
                <a:lnTo>
                  <a:pt x="168106" y="1277679"/>
                </a:lnTo>
                <a:lnTo>
                  <a:pt x="159079" y="1286426"/>
                </a:lnTo>
                <a:lnTo>
                  <a:pt x="159079" y="1272086"/>
                </a:lnTo>
                <a:close/>
                <a:moveTo>
                  <a:pt x="1792410" y="1257284"/>
                </a:moveTo>
                <a:cubicBezTo>
                  <a:pt x="1792410" y="1257284"/>
                  <a:pt x="1792410" y="1257284"/>
                  <a:pt x="1792410" y="1272086"/>
                </a:cubicBezTo>
                <a:lnTo>
                  <a:pt x="1806746" y="1257284"/>
                </a:lnTo>
                <a:lnTo>
                  <a:pt x="1806746" y="1272086"/>
                </a:lnTo>
                <a:cubicBezTo>
                  <a:pt x="1806746" y="1272086"/>
                  <a:pt x="1821081" y="1272086"/>
                  <a:pt x="1821081" y="1257284"/>
                </a:cubicBezTo>
                <a:lnTo>
                  <a:pt x="1806746" y="1257284"/>
                </a:lnTo>
                <a:close/>
                <a:moveTo>
                  <a:pt x="1850215" y="1228604"/>
                </a:moveTo>
                <a:lnTo>
                  <a:pt x="1850215" y="1242944"/>
                </a:lnTo>
                <a:lnTo>
                  <a:pt x="1835417" y="1242944"/>
                </a:lnTo>
                <a:cubicBezTo>
                  <a:pt x="1835417" y="1242944"/>
                  <a:pt x="1835417" y="1242944"/>
                  <a:pt x="1850215" y="1257284"/>
                </a:cubicBezTo>
                <a:lnTo>
                  <a:pt x="1850215" y="1242944"/>
                </a:lnTo>
                <a:lnTo>
                  <a:pt x="1864551" y="1242944"/>
                </a:lnTo>
                <a:lnTo>
                  <a:pt x="1864551" y="1228604"/>
                </a:lnTo>
                <a:close/>
                <a:moveTo>
                  <a:pt x="332493" y="1228604"/>
                </a:moveTo>
                <a:cubicBezTo>
                  <a:pt x="332493" y="1228604"/>
                  <a:pt x="332493" y="1228604"/>
                  <a:pt x="332493" y="1242944"/>
                </a:cubicBezTo>
                <a:lnTo>
                  <a:pt x="332493" y="1257284"/>
                </a:lnTo>
                <a:lnTo>
                  <a:pt x="347291" y="1257284"/>
                </a:lnTo>
                <a:lnTo>
                  <a:pt x="347291" y="1242944"/>
                </a:lnTo>
                <a:cubicBezTo>
                  <a:pt x="332493" y="1242944"/>
                  <a:pt x="332493" y="1242944"/>
                  <a:pt x="332493" y="1228604"/>
                </a:cubicBezTo>
                <a:close/>
                <a:moveTo>
                  <a:pt x="246017" y="1213801"/>
                </a:moveTo>
                <a:cubicBezTo>
                  <a:pt x="246017" y="1228604"/>
                  <a:pt x="246017" y="1228604"/>
                  <a:pt x="260353" y="1228604"/>
                </a:cubicBezTo>
                <a:cubicBezTo>
                  <a:pt x="274688" y="1228604"/>
                  <a:pt x="260353" y="1213801"/>
                  <a:pt x="260353" y="1213801"/>
                </a:cubicBezTo>
                <a:lnTo>
                  <a:pt x="247809" y="1213801"/>
                </a:lnTo>
                <a:cubicBezTo>
                  <a:pt x="246017" y="1213801"/>
                  <a:pt x="246017" y="1213801"/>
                  <a:pt x="246017" y="1213801"/>
                </a:cubicBezTo>
                <a:close/>
                <a:moveTo>
                  <a:pt x="347291" y="1199462"/>
                </a:moveTo>
                <a:lnTo>
                  <a:pt x="347291" y="1213801"/>
                </a:lnTo>
                <a:lnTo>
                  <a:pt x="361627" y="1213801"/>
                </a:lnTo>
                <a:lnTo>
                  <a:pt x="361627" y="1199462"/>
                </a:lnTo>
                <a:close/>
                <a:moveTo>
                  <a:pt x="1821081" y="1185122"/>
                </a:moveTo>
                <a:lnTo>
                  <a:pt x="1821081" y="1199462"/>
                </a:lnTo>
                <a:cubicBezTo>
                  <a:pt x="1821081" y="1185122"/>
                  <a:pt x="1821081" y="1185122"/>
                  <a:pt x="1835417" y="1185122"/>
                </a:cubicBezTo>
                <a:lnTo>
                  <a:pt x="1833625" y="1185122"/>
                </a:lnTo>
                <a:cubicBezTo>
                  <a:pt x="1831833" y="1185122"/>
                  <a:pt x="1828249" y="1185122"/>
                  <a:pt x="1821081" y="1185122"/>
                </a:cubicBezTo>
                <a:close/>
                <a:moveTo>
                  <a:pt x="910541" y="1185122"/>
                </a:moveTo>
                <a:lnTo>
                  <a:pt x="910541" y="1199462"/>
                </a:lnTo>
                <a:lnTo>
                  <a:pt x="925339" y="1199462"/>
                </a:lnTo>
                <a:cubicBezTo>
                  <a:pt x="925339" y="1199462"/>
                  <a:pt x="925339" y="1199462"/>
                  <a:pt x="910541" y="1185122"/>
                </a:cubicBezTo>
                <a:close/>
                <a:moveTo>
                  <a:pt x="260353" y="1185122"/>
                </a:moveTo>
                <a:cubicBezTo>
                  <a:pt x="260353" y="1185122"/>
                  <a:pt x="260353" y="1188707"/>
                  <a:pt x="260353" y="1190499"/>
                </a:cubicBezTo>
                <a:lnTo>
                  <a:pt x="260353" y="1191171"/>
                </a:lnTo>
                <a:lnTo>
                  <a:pt x="260353" y="1199462"/>
                </a:lnTo>
                <a:cubicBezTo>
                  <a:pt x="260353" y="1199462"/>
                  <a:pt x="246017" y="1199462"/>
                  <a:pt x="260353" y="1185122"/>
                </a:cubicBezTo>
                <a:close/>
                <a:moveTo>
                  <a:pt x="216884" y="1185122"/>
                </a:moveTo>
                <a:lnTo>
                  <a:pt x="216884" y="1193412"/>
                </a:lnTo>
                <a:cubicBezTo>
                  <a:pt x="216884" y="1192740"/>
                  <a:pt x="216884" y="1193188"/>
                  <a:pt x="216884" y="1194084"/>
                </a:cubicBezTo>
                <a:lnTo>
                  <a:pt x="216884" y="1199462"/>
                </a:lnTo>
                <a:lnTo>
                  <a:pt x="216884" y="1213801"/>
                </a:lnTo>
                <a:cubicBezTo>
                  <a:pt x="216884" y="1213801"/>
                  <a:pt x="216884" y="1213801"/>
                  <a:pt x="231682" y="1213801"/>
                </a:cubicBezTo>
                <a:lnTo>
                  <a:pt x="231682" y="1199462"/>
                </a:lnTo>
                <a:cubicBezTo>
                  <a:pt x="231682" y="1199462"/>
                  <a:pt x="231682" y="1199462"/>
                  <a:pt x="231682" y="1185122"/>
                </a:cubicBezTo>
                <a:lnTo>
                  <a:pt x="226132" y="1185122"/>
                </a:lnTo>
                <a:cubicBezTo>
                  <a:pt x="225207" y="1185122"/>
                  <a:pt x="224745" y="1185122"/>
                  <a:pt x="225439" y="1185122"/>
                </a:cubicBezTo>
                <a:close/>
                <a:moveTo>
                  <a:pt x="144743" y="1185122"/>
                </a:moveTo>
                <a:cubicBezTo>
                  <a:pt x="159079" y="1199462"/>
                  <a:pt x="159079" y="1185122"/>
                  <a:pt x="144743" y="1199462"/>
                </a:cubicBezTo>
                <a:lnTo>
                  <a:pt x="144743" y="1194084"/>
                </a:lnTo>
                <a:cubicBezTo>
                  <a:pt x="144743" y="1193188"/>
                  <a:pt x="144743" y="1192740"/>
                  <a:pt x="144743" y="1193412"/>
                </a:cubicBezTo>
                <a:close/>
                <a:moveTo>
                  <a:pt x="852736" y="1170782"/>
                </a:moveTo>
                <a:cubicBezTo>
                  <a:pt x="852736" y="1170782"/>
                  <a:pt x="852736" y="1185122"/>
                  <a:pt x="867534" y="1185122"/>
                </a:cubicBezTo>
                <a:lnTo>
                  <a:pt x="867534" y="1170782"/>
                </a:lnTo>
                <a:close/>
                <a:moveTo>
                  <a:pt x="202548" y="1170782"/>
                </a:moveTo>
                <a:cubicBezTo>
                  <a:pt x="202548" y="1185122"/>
                  <a:pt x="188212" y="1185122"/>
                  <a:pt x="202548" y="1185122"/>
                </a:cubicBezTo>
                <a:lnTo>
                  <a:pt x="188212" y="1185122"/>
                </a:lnTo>
                <a:lnTo>
                  <a:pt x="186420" y="1185122"/>
                </a:lnTo>
                <a:cubicBezTo>
                  <a:pt x="184628" y="1185122"/>
                  <a:pt x="181045" y="1185122"/>
                  <a:pt x="173877" y="1185122"/>
                </a:cubicBezTo>
                <a:cubicBezTo>
                  <a:pt x="188212" y="1199462"/>
                  <a:pt x="188212" y="1185122"/>
                  <a:pt x="188212" y="1185122"/>
                </a:cubicBezTo>
                <a:lnTo>
                  <a:pt x="188212" y="1199462"/>
                </a:lnTo>
                <a:cubicBezTo>
                  <a:pt x="202548" y="1199462"/>
                  <a:pt x="202548" y="1199462"/>
                  <a:pt x="202548" y="1185122"/>
                </a:cubicBezTo>
                <a:cubicBezTo>
                  <a:pt x="202548" y="1185122"/>
                  <a:pt x="202548" y="1185122"/>
                  <a:pt x="202548" y="1170782"/>
                </a:cubicBezTo>
                <a:close/>
                <a:moveTo>
                  <a:pt x="216884" y="1141639"/>
                </a:moveTo>
                <a:lnTo>
                  <a:pt x="231682" y="1141639"/>
                </a:lnTo>
                <a:cubicBezTo>
                  <a:pt x="231682" y="1141639"/>
                  <a:pt x="231682" y="1156442"/>
                  <a:pt x="246017" y="1141639"/>
                </a:cubicBezTo>
                <a:lnTo>
                  <a:pt x="246017" y="1150197"/>
                </a:lnTo>
                <a:cubicBezTo>
                  <a:pt x="246017" y="1149503"/>
                  <a:pt x="246017" y="1149966"/>
                  <a:pt x="246017" y="1150891"/>
                </a:cubicBezTo>
                <a:lnTo>
                  <a:pt x="246017" y="1156442"/>
                </a:lnTo>
                <a:lnTo>
                  <a:pt x="231682" y="1156442"/>
                </a:lnTo>
                <a:cubicBezTo>
                  <a:pt x="231682" y="1156442"/>
                  <a:pt x="231682" y="1156442"/>
                  <a:pt x="216884" y="1156442"/>
                </a:cubicBezTo>
                <a:close/>
                <a:moveTo>
                  <a:pt x="173877" y="1141639"/>
                </a:moveTo>
                <a:cubicBezTo>
                  <a:pt x="173877" y="1141639"/>
                  <a:pt x="173877" y="1141639"/>
                  <a:pt x="188212" y="1141639"/>
                </a:cubicBezTo>
                <a:lnTo>
                  <a:pt x="184844" y="1147725"/>
                </a:lnTo>
                <a:lnTo>
                  <a:pt x="181045" y="1147190"/>
                </a:lnTo>
                <a:cubicBezTo>
                  <a:pt x="177461" y="1145340"/>
                  <a:pt x="173877" y="1141639"/>
                  <a:pt x="173877" y="1141639"/>
                </a:cubicBezTo>
                <a:close/>
                <a:moveTo>
                  <a:pt x="1850215" y="1098620"/>
                </a:moveTo>
                <a:lnTo>
                  <a:pt x="1864551" y="1098620"/>
                </a:lnTo>
                <a:cubicBezTo>
                  <a:pt x="1864551" y="1098620"/>
                  <a:pt x="1864551" y="1098620"/>
                  <a:pt x="1864551" y="1112960"/>
                </a:cubicBezTo>
                <a:cubicBezTo>
                  <a:pt x="1864551" y="1112960"/>
                  <a:pt x="1864551" y="1098620"/>
                  <a:pt x="1850215" y="1098620"/>
                </a:cubicBezTo>
                <a:close/>
                <a:moveTo>
                  <a:pt x="1185229" y="1083817"/>
                </a:moveTo>
                <a:lnTo>
                  <a:pt x="1185229" y="1098620"/>
                </a:lnTo>
                <a:lnTo>
                  <a:pt x="1199565" y="1098620"/>
                </a:lnTo>
                <a:cubicBezTo>
                  <a:pt x="1199565" y="1098620"/>
                  <a:pt x="1199565" y="1083817"/>
                  <a:pt x="1185229" y="1083817"/>
                </a:cubicBezTo>
                <a:close/>
                <a:moveTo>
                  <a:pt x="289486" y="1083817"/>
                </a:moveTo>
                <a:lnTo>
                  <a:pt x="303822" y="1083817"/>
                </a:lnTo>
                <a:lnTo>
                  <a:pt x="303822" y="1085668"/>
                </a:lnTo>
                <a:cubicBezTo>
                  <a:pt x="303822" y="1087518"/>
                  <a:pt x="303822" y="1091219"/>
                  <a:pt x="303822" y="1098620"/>
                </a:cubicBezTo>
                <a:cubicBezTo>
                  <a:pt x="303822" y="1098620"/>
                  <a:pt x="303822" y="1098620"/>
                  <a:pt x="289486" y="1098620"/>
                </a:cubicBezTo>
                <a:cubicBezTo>
                  <a:pt x="289486" y="1098620"/>
                  <a:pt x="289486" y="1098620"/>
                  <a:pt x="289486" y="1083817"/>
                </a:cubicBezTo>
                <a:close/>
                <a:moveTo>
                  <a:pt x="216884" y="1083817"/>
                </a:moveTo>
                <a:cubicBezTo>
                  <a:pt x="216884" y="1083817"/>
                  <a:pt x="216884" y="1083817"/>
                  <a:pt x="216884" y="1085668"/>
                </a:cubicBezTo>
                <a:lnTo>
                  <a:pt x="216884" y="1096770"/>
                </a:lnTo>
                <a:lnTo>
                  <a:pt x="216884" y="1098620"/>
                </a:lnTo>
                <a:cubicBezTo>
                  <a:pt x="216884" y="1098620"/>
                  <a:pt x="216884" y="1112960"/>
                  <a:pt x="202548" y="1112960"/>
                </a:cubicBezTo>
                <a:lnTo>
                  <a:pt x="216884" y="1112960"/>
                </a:lnTo>
                <a:lnTo>
                  <a:pt x="216884" y="1127300"/>
                </a:lnTo>
                <a:lnTo>
                  <a:pt x="202548" y="1127300"/>
                </a:lnTo>
                <a:cubicBezTo>
                  <a:pt x="202548" y="1127300"/>
                  <a:pt x="188212" y="1127300"/>
                  <a:pt x="202548" y="1141639"/>
                </a:cubicBezTo>
                <a:cubicBezTo>
                  <a:pt x="202548" y="1141639"/>
                  <a:pt x="202548" y="1141639"/>
                  <a:pt x="188212" y="1141639"/>
                </a:cubicBezTo>
                <a:lnTo>
                  <a:pt x="188212" y="1127300"/>
                </a:lnTo>
                <a:cubicBezTo>
                  <a:pt x="202548" y="1112960"/>
                  <a:pt x="202548" y="1098620"/>
                  <a:pt x="216884" y="1083817"/>
                </a:cubicBezTo>
                <a:close/>
                <a:moveTo>
                  <a:pt x="216884" y="1069477"/>
                </a:moveTo>
                <a:cubicBezTo>
                  <a:pt x="216884" y="1083817"/>
                  <a:pt x="216884" y="1083817"/>
                  <a:pt x="231682" y="1083817"/>
                </a:cubicBezTo>
                <a:lnTo>
                  <a:pt x="229832" y="1083817"/>
                </a:lnTo>
                <a:cubicBezTo>
                  <a:pt x="227982" y="1083817"/>
                  <a:pt x="224283" y="1083817"/>
                  <a:pt x="216884" y="1083817"/>
                </a:cubicBezTo>
                <a:cubicBezTo>
                  <a:pt x="216884" y="1083817"/>
                  <a:pt x="216884" y="1083817"/>
                  <a:pt x="216884" y="1069477"/>
                </a:cubicBezTo>
                <a:close/>
                <a:moveTo>
                  <a:pt x="1835417" y="1055138"/>
                </a:moveTo>
                <a:cubicBezTo>
                  <a:pt x="1835417" y="1069477"/>
                  <a:pt x="1835417" y="1069477"/>
                  <a:pt x="1850215" y="1069477"/>
                </a:cubicBezTo>
                <a:lnTo>
                  <a:pt x="1835417" y="1069477"/>
                </a:lnTo>
                <a:close/>
                <a:moveTo>
                  <a:pt x="1763277" y="1040798"/>
                </a:moveTo>
                <a:cubicBezTo>
                  <a:pt x="1763277" y="1040798"/>
                  <a:pt x="1763277" y="1040798"/>
                  <a:pt x="1777612" y="1040798"/>
                </a:cubicBezTo>
                <a:cubicBezTo>
                  <a:pt x="1777612" y="1055138"/>
                  <a:pt x="1777612" y="1055138"/>
                  <a:pt x="1763277" y="1040798"/>
                </a:cubicBezTo>
                <a:close/>
                <a:moveTo>
                  <a:pt x="1286503" y="1040798"/>
                </a:moveTo>
                <a:cubicBezTo>
                  <a:pt x="1286503" y="1055138"/>
                  <a:pt x="1300838" y="1055138"/>
                  <a:pt x="1300838" y="1055138"/>
                </a:cubicBezTo>
                <a:cubicBezTo>
                  <a:pt x="1300838" y="1055138"/>
                  <a:pt x="1300838" y="1055138"/>
                  <a:pt x="1300838" y="1040798"/>
                </a:cubicBezTo>
                <a:cubicBezTo>
                  <a:pt x="1300838" y="1040798"/>
                  <a:pt x="1300838" y="1040798"/>
                  <a:pt x="1286503" y="1040798"/>
                </a:cubicBezTo>
                <a:close/>
                <a:moveTo>
                  <a:pt x="1748941" y="1025995"/>
                </a:moveTo>
                <a:cubicBezTo>
                  <a:pt x="1748941" y="1025995"/>
                  <a:pt x="1748941" y="1025995"/>
                  <a:pt x="1748941" y="1027846"/>
                </a:cubicBezTo>
                <a:lnTo>
                  <a:pt x="1748941" y="1031546"/>
                </a:lnTo>
                <a:lnTo>
                  <a:pt x="1748941" y="1032240"/>
                </a:lnTo>
                <a:lnTo>
                  <a:pt x="1748941" y="1040798"/>
                </a:lnTo>
                <a:lnTo>
                  <a:pt x="1763277" y="1040798"/>
                </a:lnTo>
                <a:cubicBezTo>
                  <a:pt x="1763277" y="1040798"/>
                  <a:pt x="1763277" y="1040798"/>
                  <a:pt x="1763277" y="1055138"/>
                </a:cubicBezTo>
                <a:lnTo>
                  <a:pt x="1748941" y="1055138"/>
                </a:lnTo>
                <a:lnTo>
                  <a:pt x="1734606" y="1055138"/>
                </a:lnTo>
                <a:cubicBezTo>
                  <a:pt x="1734606" y="1055138"/>
                  <a:pt x="1734606" y="1055138"/>
                  <a:pt x="1734606" y="1056930"/>
                </a:cubicBezTo>
                <a:lnTo>
                  <a:pt x="1734606" y="1067685"/>
                </a:lnTo>
                <a:cubicBezTo>
                  <a:pt x="1734606" y="1069477"/>
                  <a:pt x="1734606" y="1069477"/>
                  <a:pt x="1734606" y="1069477"/>
                </a:cubicBezTo>
                <a:lnTo>
                  <a:pt x="1748941" y="1069477"/>
                </a:lnTo>
                <a:lnTo>
                  <a:pt x="1763277" y="1069477"/>
                </a:lnTo>
                <a:lnTo>
                  <a:pt x="1763277" y="1055138"/>
                </a:lnTo>
                <a:lnTo>
                  <a:pt x="1777612" y="1055138"/>
                </a:lnTo>
                <a:cubicBezTo>
                  <a:pt x="1792410" y="1055138"/>
                  <a:pt x="1792410" y="1069477"/>
                  <a:pt x="1792410" y="1069477"/>
                </a:cubicBezTo>
                <a:cubicBezTo>
                  <a:pt x="1792410" y="1069477"/>
                  <a:pt x="1792410" y="1069477"/>
                  <a:pt x="1777612" y="1069477"/>
                </a:cubicBezTo>
                <a:cubicBezTo>
                  <a:pt x="1777612" y="1069477"/>
                  <a:pt x="1777612" y="1069477"/>
                  <a:pt x="1792410" y="1083817"/>
                </a:cubicBezTo>
                <a:lnTo>
                  <a:pt x="1792410" y="1069477"/>
                </a:lnTo>
                <a:cubicBezTo>
                  <a:pt x="1792410" y="1069477"/>
                  <a:pt x="1792410" y="1069477"/>
                  <a:pt x="1794202" y="1069477"/>
                </a:cubicBezTo>
                <a:lnTo>
                  <a:pt x="1804954" y="1069477"/>
                </a:lnTo>
                <a:cubicBezTo>
                  <a:pt x="1806746" y="1069477"/>
                  <a:pt x="1806746" y="1069477"/>
                  <a:pt x="1806746" y="1069477"/>
                </a:cubicBezTo>
                <a:cubicBezTo>
                  <a:pt x="1806746" y="1069477"/>
                  <a:pt x="1806746" y="1069477"/>
                  <a:pt x="1806746" y="1055138"/>
                </a:cubicBezTo>
                <a:lnTo>
                  <a:pt x="1794202" y="1055138"/>
                </a:lnTo>
                <a:cubicBezTo>
                  <a:pt x="1792410" y="1055138"/>
                  <a:pt x="1792410" y="1055138"/>
                  <a:pt x="1792410" y="1055138"/>
                </a:cubicBezTo>
                <a:lnTo>
                  <a:pt x="1777612" y="1055138"/>
                </a:lnTo>
                <a:lnTo>
                  <a:pt x="1777612" y="1040798"/>
                </a:lnTo>
                <a:cubicBezTo>
                  <a:pt x="1777612" y="1040798"/>
                  <a:pt x="1777612" y="1040798"/>
                  <a:pt x="1777612" y="1038947"/>
                </a:cubicBezTo>
                <a:lnTo>
                  <a:pt x="1777612" y="1027846"/>
                </a:lnTo>
                <a:cubicBezTo>
                  <a:pt x="1777612" y="1025995"/>
                  <a:pt x="1777612" y="1025995"/>
                  <a:pt x="1777612" y="1025995"/>
                </a:cubicBezTo>
                <a:lnTo>
                  <a:pt x="1763277" y="1025995"/>
                </a:lnTo>
                <a:cubicBezTo>
                  <a:pt x="1763277" y="1025995"/>
                  <a:pt x="1763277" y="1025995"/>
                  <a:pt x="1748941" y="1025995"/>
                </a:cubicBezTo>
                <a:close/>
                <a:moveTo>
                  <a:pt x="1705472" y="1025995"/>
                </a:moveTo>
                <a:cubicBezTo>
                  <a:pt x="1705472" y="1025995"/>
                  <a:pt x="1705472" y="1025995"/>
                  <a:pt x="1705472" y="1040798"/>
                </a:cubicBezTo>
                <a:lnTo>
                  <a:pt x="1719808" y="1040798"/>
                </a:lnTo>
                <a:cubicBezTo>
                  <a:pt x="1719808" y="1033396"/>
                  <a:pt x="1719808" y="1029696"/>
                  <a:pt x="1719808" y="1029696"/>
                </a:cubicBezTo>
                <a:lnTo>
                  <a:pt x="1719808" y="1025995"/>
                </a:lnTo>
                <a:close/>
                <a:moveTo>
                  <a:pt x="375962" y="1025995"/>
                </a:moveTo>
                <a:cubicBezTo>
                  <a:pt x="375962" y="1025995"/>
                  <a:pt x="375962" y="1025995"/>
                  <a:pt x="375962" y="1040798"/>
                </a:cubicBezTo>
                <a:lnTo>
                  <a:pt x="390298" y="1040798"/>
                </a:lnTo>
                <a:lnTo>
                  <a:pt x="390298" y="1025995"/>
                </a:lnTo>
                <a:close/>
                <a:moveTo>
                  <a:pt x="1821081" y="1011655"/>
                </a:moveTo>
                <a:cubicBezTo>
                  <a:pt x="1821081" y="1011655"/>
                  <a:pt x="1821081" y="1011655"/>
                  <a:pt x="1835417" y="1011655"/>
                </a:cubicBezTo>
                <a:cubicBezTo>
                  <a:pt x="1821081" y="1011655"/>
                  <a:pt x="1821081" y="1025995"/>
                  <a:pt x="1821081" y="1025995"/>
                </a:cubicBezTo>
                <a:cubicBezTo>
                  <a:pt x="1821081" y="1025995"/>
                  <a:pt x="1821081" y="1025995"/>
                  <a:pt x="1821081" y="1011655"/>
                </a:cubicBezTo>
                <a:close/>
                <a:moveTo>
                  <a:pt x="274688" y="1011655"/>
                </a:moveTo>
                <a:cubicBezTo>
                  <a:pt x="274688" y="1011655"/>
                  <a:pt x="274688" y="1025995"/>
                  <a:pt x="289486" y="1025995"/>
                </a:cubicBezTo>
                <a:cubicBezTo>
                  <a:pt x="274688" y="1025995"/>
                  <a:pt x="274688" y="1025995"/>
                  <a:pt x="274688" y="1011655"/>
                </a:cubicBezTo>
                <a:close/>
                <a:moveTo>
                  <a:pt x="1806746" y="997315"/>
                </a:moveTo>
                <a:lnTo>
                  <a:pt x="1821081" y="997315"/>
                </a:lnTo>
                <a:cubicBezTo>
                  <a:pt x="1821081" y="997315"/>
                  <a:pt x="1821081" y="997315"/>
                  <a:pt x="1821081" y="1011655"/>
                </a:cubicBezTo>
                <a:close/>
                <a:moveTo>
                  <a:pt x="1734606" y="997315"/>
                </a:moveTo>
                <a:cubicBezTo>
                  <a:pt x="1734606" y="997315"/>
                  <a:pt x="1734606" y="997315"/>
                  <a:pt x="1734606" y="999108"/>
                </a:cubicBezTo>
                <a:lnTo>
                  <a:pt x="1734606" y="1011655"/>
                </a:lnTo>
                <a:lnTo>
                  <a:pt x="1748941" y="1011655"/>
                </a:lnTo>
                <a:lnTo>
                  <a:pt x="1748941" y="997315"/>
                </a:lnTo>
                <a:lnTo>
                  <a:pt x="1736398" y="997315"/>
                </a:lnTo>
                <a:cubicBezTo>
                  <a:pt x="1734606" y="997315"/>
                  <a:pt x="1734606" y="997315"/>
                  <a:pt x="1734606" y="997315"/>
                </a:cubicBezTo>
                <a:close/>
                <a:moveTo>
                  <a:pt x="1777612" y="982976"/>
                </a:moveTo>
                <a:lnTo>
                  <a:pt x="1792410" y="982976"/>
                </a:lnTo>
                <a:lnTo>
                  <a:pt x="1792410" y="997315"/>
                </a:lnTo>
                <a:cubicBezTo>
                  <a:pt x="1777612" y="997315"/>
                  <a:pt x="1777612" y="997315"/>
                  <a:pt x="1777612" y="982976"/>
                </a:cubicBezTo>
                <a:close/>
                <a:moveTo>
                  <a:pt x="1445582" y="982976"/>
                </a:moveTo>
                <a:lnTo>
                  <a:pt x="1445582" y="997315"/>
                </a:lnTo>
                <a:lnTo>
                  <a:pt x="1459917" y="997315"/>
                </a:lnTo>
                <a:lnTo>
                  <a:pt x="1459917" y="982976"/>
                </a:lnTo>
                <a:close/>
                <a:moveTo>
                  <a:pt x="1372979" y="982976"/>
                </a:moveTo>
                <a:cubicBezTo>
                  <a:pt x="1387777" y="982976"/>
                  <a:pt x="1387777" y="997315"/>
                  <a:pt x="1387777" y="997315"/>
                </a:cubicBezTo>
                <a:lnTo>
                  <a:pt x="1372979" y="997315"/>
                </a:lnTo>
                <a:cubicBezTo>
                  <a:pt x="1387777" y="997315"/>
                  <a:pt x="1387777" y="997315"/>
                  <a:pt x="1387777" y="1011655"/>
                </a:cubicBezTo>
                <a:cubicBezTo>
                  <a:pt x="1387777" y="1008070"/>
                  <a:pt x="1387777" y="1006278"/>
                  <a:pt x="1387777" y="1005382"/>
                </a:cubicBezTo>
                <a:lnTo>
                  <a:pt x="1387777" y="1004485"/>
                </a:lnTo>
                <a:cubicBezTo>
                  <a:pt x="1387777" y="1004485"/>
                  <a:pt x="1387777" y="1004485"/>
                  <a:pt x="1387777" y="997315"/>
                </a:cubicBezTo>
                <a:cubicBezTo>
                  <a:pt x="1387777" y="997315"/>
                  <a:pt x="1387777" y="997315"/>
                  <a:pt x="1387777" y="982976"/>
                </a:cubicBezTo>
                <a:close/>
                <a:moveTo>
                  <a:pt x="347291" y="982976"/>
                </a:moveTo>
                <a:lnTo>
                  <a:pt x="347291" y="997315"/>
                </a:lnTo>
                <a:cubicBezTo>
                  <a:pt x="347291" y="997315"/>
                  <a:pt x="361627" y="982976"/>
                  <a:pt x="347291" y="982976"/>
                </a:cubicBezTo>
                <a:close/>
                <a:moveTo>
                  <a:pt x="1705472" y="968173"/>
                </a:moveTo>
                <a:cubicBezTo>
                  <a:pt x="1705472" y="982976"/>
                  <a:pt x="1691136" y="968173"/>
                  <a:pt x="1705472" y="982976"/>
                </a:cubicBezTo>
                <a:cubicBezTo>
                  <a:pt x="1705472" y="968173"/>
                  <a:pt x="1705472" y="982976"/>
                  <a:pt x="1705472" y="968173"/>
                </a:cubicBezTo>
                <a:cubicBezTo>
                  <a:pt x="1705472" y="982976"/>
                  <a:pt x="1719808" y="982976"/>
                  <a:pt x="1719808" y="982976"/>
                </a:cubicBezTo>
                <a:lnTo>
                  <a:pt x="1734606" y="982976"/>
                </a:lnTo>
                <a:cubicBezTo>
                  <a:pt x="1734606" y="968173"/>
                  <a:pt x="1734606" y="968173"/>
                  <a:pt x="1719808" y="968173"/>
                </a:cubicBezTo>
                <a:close/>
                <a:moveTo>
                  <a:pt x="1387777" y="968173"/>
                </a:moveTo>
                <a:lnTo>
                  <a:pt x="1402113" y="982976"/>
                </a:lnTo>
                <a:cubicBezTo>
                  <a:pt x="1402113" y="982976"/>
                  <a:pt x="1402113" y="982976"/>
                  <a:pt x="1402113" y="981125"/>
                </a:cubicBezTo>
                <a:lnTo>
                  <a:pt x="1402113" y="974418"/>
                </a:lnTo>
                <a:lnTo>
                  <a:pt x="1402113" y="973724"/>
                </a:lnTo>
                <a:cubicBezTo>
                  <a:pt x="1402113" y="971874"/>
                  <a:pt x="1402113" y="968173"/>
                  <a:pt x="1402113" y="968173"/>
                </a:cubicBezTo>
                <a:lnTo>
                  <a:pt x="1389569" y="968173"/>
                </a:lnTo>
                <a:cubicBezTo>
                  <a:pt x="1387777" y="968173"/>
                  <a:pt x="1387777" y="968173"/>
                  <a:pt x="1387777" y="968173"/>
                </a:cubicBezTo>
                <a:close/>
                <a:moveTo>
                  <a:pt x="1748941" y="953833"/>
                </a:moveTo>
                <a:cubicBezTo>
                  <a:pt x="1748941" y="953833"/>
                  <a:pt x="1748941" y="953833"/>
                  <a:pt x="1763277" y="953833"/>
                </a:cubicBezTo>
                <a:cubicBezTo>
                  <a:pt x="1763277" y="953833"/>
                  <a:pt x="1763277" y="953833"/>
                  <a:pt x="1763277" y="968173"/>
                </a:cubicBezTo>
                <a:cubicBezTo>
                  <a:pt x="1763277" y="968173"/>
                  <a:pt x="1763277" y="968173"/>
                  <a:pt x="1748941" y="968173"/>
                </a:cubicBezTo>
                <a:lnTo>
                  <a:pt x="1748941" y="964646"/>
                </a:lnTo>
                <a:cubicBezTo>
                  <a:pt x="1748941" y="962825"/>
                  <a:pt x="1748941" y="961914"/>
                  <a:pt x="1748941" y="962355"/>
                </a:cubicBezTo>
                <a:close/>
                <a:moveTo>
                  <a:pt x="1488588" y="953833"/>
                </a:moveTo>
                <a:cubicBezTo>
                  <a:pt x="1488588" y="953833"/>
                  <a:pt x="1488588" y="953833"/>
                  <a:pt x="1488588" y="968173"/>
                </a:cubicBezTo>
                <a:lnTo>
                  <a:pt x="1503386" y="968173"/>
                </a:lnTo>
                <a:close/>
                <a:moveTo>
                  <a:pt x="1315174" y="953833"/>
                </a:moveTo>
                <a:cubicBezTo>
                  <a:pt x="1315174" y="968173"/>
                  <a:pt x="1329972" y="968173"/>
                  <a:pt x="1315174" y="968173"/>
                </a:cubicBezTo>
                <a:cubicBezTo>
                  <a:pt x="1315174" y="968173"/>
                  <a:pt x="1315174" y="968173"/>
                  <a:pt x="1317024" y="968173"/>
                </a:cubicBezTo>
                <a:lnTo>
                  <a:pt x="1321648" y="968173"/>
                </a:lnTo>
                <a:cubicBezTo>
                  <a:pt x="1323498" y="968173"/>
                  <a:pt x="1321648" y="968173"/>
                  <a:pt x="1323498" y="968173"/>
                </a:cubicBezTo>
                <a:lnTo>
                  <a:pt x="1329972" y="968173"/>
                </a:lnTo>
                <a:cubicBezTo>
                  <a:pt x="1329972" y="968173"/>
                  <a:pt x="1344308" y="968173"/>
                  <a:pt x="1344308" y="982976"/>
                </a:cubicBezTo>
                <a:lnTo>
                  <a:pt x="1344308" y="968173"/>
                </a:lnTo>
                <a:cubicBezTo>
                  <a:pt x="1344308" y="968173"/>
                  <a:pt x="1344308" y="968173"/>
                  <a:pt x="1329972" y="968173"/>
                </a:cubicBezTo>
                <a:lnTo>
                  <a:pt x="1329972" y="953833"/>
                </a:lnTo>
                <a:close/>
                <a:moveTo>
                  <a:pt x="954010" y="953833"/>
                </a:moveTo>
                <a:cubicBezTo>
                  <a:pt x="954010" y="953833"/>
                  <a:pt x="968345" y="953833"/>
                  <a:pt x="968345" y="968173"/>
                </a:cubicBezTo>
                <a:lnTo>
                  <a:pt x="968345" y="953833"/>
                </a:lnTo>
                <a:cubicBezTo>
                  <a:pt x="961178" y="953833"/>
                  <a:pt x="957594" y="953833"/>
                  <a:pt x="957594" y="953833"/>
                </a:cubicBezTo>
                <a:close/>
                <a:moveTo>
                  <a:pt x="1734830" y="947784"/>
                </a:moveTo>
                <a:cubicBezTo>
                  <a:pt x="1735502" y="945767"/>
                  <a:pt x="1738190" y="953833"/>
                  <a:pt x="1748941" y="953833"/>
                </a:cubicBezTo>
                <a:cubicBezTo>
                  <a:pt x="1748941" y="953833"/>
                  <a:pt x="1748941" y="953833"/>
                  <a:pt x="1747149" y="953833"/>
                </a:cubicBezTo>
                <a:cubicBezTo>
                  <a:pt x="1745357" y="953833"/>
                  <a:pt x="1741773" y="953833"/>
                  <a:pt x="1734606" y="953833"/>
                </a:cubicBezTo>
                <a:cubicBezTo>
                  <a:pt x="1734606" y="950248"/>
                  <a:pt x="1734606" y="948456"/>
                  <a:pt x="1734830" y="947784"/>
                </a:cubicBezTo>
                <a:close/>
                <a:moveTo>
                  <a:pt x="1719808" y="939493"/>
                </a:moveTo>
                <a:cubicBezTo>
                  <a:pt x="1719808" y="939493"/>
                  <a:pt x="1719808" y="939493"/>
                  <a:pt x="1734606" y="939493"/>
                </a:cubicBezTo>
                <a:lnTo>
                  <a:pt x="1734606" y="953833"/>
                </a:lnTo>
                <a:cubicBezTo>
                  <a:pt x="1719808" y="953833"/>
                  <a:pt x="1719808" y="953833"/>
                  <a:pt x="1719808" y="939493"/>
                </a:cubicBezTo>
                <a:close/>
                <a:moveTo>
                  <a:pt x="1083955" y="939493"/>
                </a:moveTo>
                <a:cubicBezTo>
                  <a:pt x="1083955" y="939493"/>
                  <a:pt x="1083955" y="939493"/>
                  <a:pt x="1083955" y="941286"/>
                </a:cubicBezTo>
                <a:lnTo>
                  <a:pt x="1083955" y="953833"/>
                </a:lnTo>
                <a:lnTo>
                  <a:pt x="1098753" y="953833"/>
                </a:lnTo>
                <a:close/>
                <a:moveTo>
                  <a:pt x="274688" y="939493"/>
                </a:moveTo>
                <a:cubicBezTo>
                  <a:pt x="289486" y="939493"/>
                  <a:pt x="274688" y="939493"/>
                  <a:pt x="274688" y="953833"/>
                </a:cubicBezTo>
                <a:lnTo>
                  <a:pt x="274688" y="945543"/>
                </a:lnTo>
                <a:cubicBezTo>
                  <a:pt x="274688" y="947560"/>
                  <a:pt x="274688" y="939493"/>
                  <a:pt x="274688" y="939493"/>
                </a:cubicBezTo>
                <a:close/>
                <a:moveTo>
                  <a:pt x="1214363" y="924691"/>
                </a:moveTo>
                <a:cubicBezTo>
                  <a:pt x="1214363" y="924691"/>
                  <a:pt x="1214363" y="924691"/>
                  <a:pt x="1214363" y="939493"/>
                </a:cubicBezTo>
                <a:cubicBezTo>
                  <a:pt x="1214363" y="939493"/>
                  <a:pt x="1214363" y="939493"/>
                  <a:pt x="1216155" y="939493"/>
                </a:cubicBezTo>
                <a:cubicBezTo>
                  <a:pt x="1217946" y="939493"/>
                  <a:pt x="1221530" y="939493"/>
                  <a:pt x="1228698" y="939493"/>
                </a:cubicBezTo>
                <a:cubicBezTo>
                  <a:pt x="1243034" y="953833"/>
                  <a:pt x="1243034" y="939493"/>
                  <a:pt x="1243034" y="953833"/>
                </a:cubicBezTo>
                <a:lnTo>
                  <a:pt x="1243034" y="939493"/>
                </a:lnTo>
                <a:cubicBezTo>
                  <a:pt x="1243034" y="939493"/>
                  <a:pt x="1243034" y="939493"/>
                  <a:pt x="1241242" y="939493"/>
                </a:cubicBezTo>
                <a:lnTo>
                  <a:pt x="1234746" y="939493"/>
                </a:lnTo>
                <a:cubicBezTo>
                  <a:pt x="1236762" y="939493"/>
                  <a:pt x="1228698" y="939493"/>
                  <a:pt x="1228698" y="939493"/>
                </a:cubicBezTo>
                <a:lnTo>
                  <a:pt x="1228698" y="924691"/>
                </a:lnTo>
                <a:close/>
                <a:moveTo>
                  <a:pt x="289486" y="924691"/>
                </a:moveTo>
                <a:cubicBezTo>
                  <a:pt x="289486" y="939493"/>
                  <a:pt x="274688" y="939493"/>
                  <a:pt x="274688" y="939493"/>
                </a:cubicBezTo>
                <a:cubicBezTo>
                  <a:pt x="274688" y="924691"/>
                  <a:pt x="274688" y="924691"/>
                  <a:pt x="289486" y="924691"/>
                </a:cubicBezTo>
                <a:close/>
                <a:moveTo>
                  <a:pt x="289486" y="924691"/>
                </a:moveTo>
                <a:cubicBezTo>
                  <a:pt x="289486" y="939493"/>
                  <a:pt x="289486" y="939493"/>
                  <a:pt x="289486" y="939493"/>
                </a:cubicBezTo>
                <a:lnTo>
                  <a:pt x="287637" y="939493"/>
                </a:lnTo>
                <a:lnTo>
                  <a:pt x="278388" y="939493"/>
                </a:lnTo>
                <a:lnTo>
                  <a:pt x="276538" y="939493"/>
                </a:lnTo>
                <a:cubicBezTo>
                  <a:pt x="274688" y="939493"/>
                  <a:pt x="274688" y="939493"/>
                  <a:pt x="274688" y="939493"/>
                </a:cubicBezTo>
                <a:cubicBezTo>
                  <a:pt x="289486" y="939493"/>
                  <a:pt x="289486" y="939493"/>
                  <a:pt x="289486" y="924691"/>
                </a:cubicBezTo>
                <a:close/>
                <a:moveTo>
                  <a:pt x="1358419" y="918641"/>
                </a:moveTo>
                <a:cubicBezTo>
                  <a:pt x="1357747" y="916625"/>
                  <a:pt x="1355059" y="924691"/>
                  <a:pt x="1344308" y="924691"/>
                </a:cubicBezTo>
                <a:lnTo>
                  <a:pt x="1329972" y="924691"/>
                </a:lnTo>
                <a:cubicBezTo>
                  <a:pt x="1329972" y="924691"/>
                  <a:pt x="1329972" y="924691"/>
                  <a:pt x="1329972" y="939493"/>
                </a:cubicBezTo>
                <a:cubicBezTo>
                  <a:pt x="1329972" y="939493"/>
                  <a:pt x="1344308" y="939493"/>
                  <a:pt x="1344308" y="953833"/>
                </a:cubicBezTo>
                <a:lnTo>
                  <a:pt x="1344308" y="939493"/>
                </a:lnTo>
                <a:cubicBezTo>
                  <a:pt x="1344308" y="939493"/>
                  <a:pt x="1344308" y="939493"/>
                  <a:pt x="1346100" y="939493"/>
                </a:cubicBezTo>
                <a:lnTo>
                  <a:pt x="1356851" y="939493"/>
                </a:lnTo>
                <a:lnTo>
                  <a:pt x="1358643" y="939493"/>
                </a:lnTo>
                <a:cubicBezTo>
                  <a:pt x="1344308" y="924691"/>
                  <a:pt x="1344308" y="924691"/>
                  <a:pt x="1358643" y="924691"/>
                </a:cubicBezTo>
                <a:cubicBezTo>
                  <a:pt x="1358643" y="921106"/>
                  <a:pt x="1358643" y="919313"/>
                  <a:pt x="1358419" y="918641"/>
                </a:cubicBezTo>
                <a:close/>
                <a:moveTo>
                  <a:pt x="324429" y="904301"/>
                </a:moveTo>
                <a:cubicBezTo>
                  <a:pt x="323533" y="904974"/>
                  <a:pt x="321741" y="906766"/>
                  <a:pt x="318157" y="910351"/>
                </a:cubicBezTo>
                <a:cubicBezTo>
                  <a:pt x="332493" y="910351"/>
                  <a:pt x="318157" y="910351"/>
                  <a:pt x="318157" y="924691"/>
                </a:cubicBezTo>
                <a:cubicBezTo>
                  <a:pt x="318157" y="924691"/>
                  <a:pt x="318157" y="924691"/>
                  <a:pt x="319949" y="924691"/>
                </a:cubicBezTo>
                <a:lnTo>
                  <a:pt x="326445" y="924691"/>
                </a:lnTo>
                <a:cubicBezTo>
                  <a:pt x="325773" y="924691"/>
                  <a:pt x="326221" y="924691"/>
                  <a:pt x="327117" y="924691"/>
                </a:cubicBezTo>
                <a:lnTo>
                  <a:pt x="332493" y="924691"/>
                </a:lnTo>
                <a:cubicBezTo>
                  <a:pt x="332493" y="910351"/>
                  <a:pt x="332493" y="924691"/>
                  <a:pt x="332493" y="910351"/>
                </a:cubicBezTo>
                <a:cubicBezTo>
                  <a:pt x="321741" y="910351"/>
                  <a:pt x="327117" y="902285"/>
                  <a:pt x="324429" y="904301"/>
                </a:cubicBezTo>
                <a:close/>
                <a:moveTo>
                  <a:pt x="1418240" y="885256"/>
                </a:moveTo>
                <a:cubicBezTo>
                  <a:pt x="1416448" y="885256"/>
                  <a:pt x="1416448" y="888841"/>
                  <a:pt x="1416448" y="896011"/>
                </a:cubicBezTo>
                <a:lnTo>
                  <a:pt x="1416448" y="910351"/>
                </a:lnTo>
                <a:cubicBezTo>
                  <a:pt x="1416448" y="910351"/>
                  <a:pt x="1416448" y="910351"/>
                  <a:pt x="1416448" y="924691"/>
                </a:cubicBezTo>
                <a:lnTo>
                  <a:pt x="1414656" y="924691"/>
                </a:lnTo>
                <a:lnTo>
                  <a:pt x="1410176" y="924691"/>
                </a:lnTo>
                <a:cubicBezTo>
                  <a:pt x="1407488" y="924691"/>
                  <a:pt x="1412864" y="924691"/>
                  <a:pt x="1402113" y="924691"/>
                </a:cubicBezTo>
                <a:cubicBezTo>
                  <a:pt x="1402113" y="939493"/>
                  <a:pt x="1402113" y="939493"/>
                  <a:pt x="1416448" y="939493"/>
                </a:cubicBezTo>
                <a:lnTo>
                  <a:pt x="1402113" y="939493"/>
                </a:lnTo>
                <a:cubicBezTo>
                  <a:pt x="1402113" y="939493"/>
                  <a:pt x="1402113" y="939493"/>
                  <a:pt x="1402113" y="953833"/>
                </a:cubicBezTo>
                <a:cubicBezTo>
                  <a:pt x="1402113" y="953833"/>
                  <a:pt x="1402113" y="953833"/>
                  <a:pt x="1403905" y="953833"/>
                </a:cubicBezTo>
                <a:lnTo>
                  <a:pt x="1416448" y="953833"/>
                </a:lnTo>
                <a:lnTo>
                  <a:pt x="1416448" y="939493"/>
                </a:lnTo>
                <a:cubicBezTo>
                  <a:pt x="1416448" y="939493"/>
                  <a:pt x="1416448" y="939493"/>
                  <a:pt x="1416448" y="924691"/>
                </a:cubicBezTo>
                <a:cubicBezTo>
                  <a:pt x="1430784" y="939493"/>
                  <a:pt x="1430784" y="924691"/>
                  <a:pt x="1416448" y="924691"/>
                </a:cubicBezTo>
                <a:cubicBezTo>
                  <a:pt x="1416448" y="924691"/>
                  <a:pt x="1416448" y="924691"/>
                  <a:pt x="1430784" y="924691"/>
                </a:cubicBezTo>
                <a:lnTo>
                  <a:pt x="1430784" y="910351"/>
                </a:lnTo>
                <a:cubicBezTo>
                  <a:pt x="1430784" y="910351"/>
                  <a:pt x="1430784" y="910351"/>
                  <a:pt x="1430784" y="896011"/>
                </a:cubicBezTo>
                <a:cubicBezTo>
                  <a:pt x="1423616" y="888841"/>
                  <a:pt x="1420032" y="885256"/>
                  <a:pt x="1418240" y="885256"/>
                </a:cubicBezTo>
                <a:close/>
                <a:moveTo>
                  <a:pt x="1474253" y="881671"/>
                </a:moveTo>
                <a:lnTo>
                  <a:pt x="1474253" y="896011"/>
                </a:lnTo>
                <a:lnTo>
                  <a:pt x="1474253" y="910351"/>
                </a:lnTo>
                <a:lnTo>
                  <a:pt x="1474253" y="924691"/>
                </a:lnTo>
                <a:lnTo>
                  <a:pt x="1474253" y="939493"/>
                </a:lnTo>
                <a:cubicBezTo>
                  <a:pt x="1474253" y="939493"/>
                  <a:pt x="1474253" y="939493"/>
                  <a:pt x="1459917" y="939493"/>
                </a:cubicBezTo>
                <a:cubicBezTo>
                  <a:pt x="1459917" y="939493"/>
                  <a:pt x="1459917" y="939493"/>
                  <a:pt x="1459917" y="953833"/>
                </a:cubicBezTo>
                <a:lnTo>
                  <a:pt x="1459917" y="968173"/>
                </a:lnTo>
                <a:lnTo>
                  <a:pt x="1474253" y="968173"/>
                </a:lnTo>
                <a:lnTo>
                  <a:pt x="1474253" y="953833"/>
                </a:lnTo>
                <a:cubicBezTo>
                  <a:pt x="1474253" y="953833"/>
                  <a:pt x="1474253" y="953833"/>
                  <a:pt x="1474253" y="939493"/>
                </a:cubicBezTo>
                <a:lnTo>
                  <a:pt x="1488588" y="939493"/>
                </a:lnTo>
                <a:cubicBezTo>
                  <a:pt x="1488588" y="939493"/>
                  <a:pt x="1488588" y="939493"/>
                  <a:pt x="1488588" y="924691"/>
                </a:cubicBezTo>
                <a:lnTo>
                  <a:pt x="1488588" y="916401"/>
                </a:lnTo>
                <a:cubicBezTo>
                  <a:pt x="1488588" y="918417"/>
                  <a:pt x="1488588" y="910351"/>
                  <a:pt x="1488588" y="910351"/>
                </a:cubicBezTo>
                <a:cubicBezTo>
                  <a:pt x="1488588" y="910351"/>
                  <a:pt x="1474253" y="910351"/>
                  <a:pt x="1474253" y="896011"/>
                </a:cubicBezTo>
                <a:cubicBezTo>
                  <a:pt x="1474253" y="896011"/>
                  <a:pt x="1474253" y="896011"/>
                  <a:pt x="1476045" y="896011"/>
                </a:cubicBezTo>
                <a:lnTo>
                  <a:pt x="1486796" y="896011"/>
                </a:lnTo>
                <a:lnTo>
                  <a:pt x="1488588" y="896011"/>
                </a:lnTo>
                <a:lnTo>
                  <a:pt x="1488588" y="881671"/>
                </a:lnTo>
                <a:cubicBezTo>
                  <a:pt x="1488588" y="881671"/>
                  <a:pt x="1488588" y="896011"/>
                  <a:pt x="1474253" y="881671"/>
                </a:cubicBezTo>
                <a:close/>
                <a:moveTo>
                  <a:pt x="303822" y="881671"/>
                </a:moveTo>
                <a:cubicBezTo>
                  <a:pt x="303822" y="881671"/>
                  <a:pt x="311886" y="881671"/>
                  <a:pt x="309870" y="881671"/>
                </a:cubicBezTo>
                <a:lnTo>
                  <a:pt x="318157" y="881671"/>
                </a:lnTo>
                <a:cubicBezTo>
                  <a:pt x="303822" y="881671"/>
                  <a:pt x="303822" y="896011"/>
                  <a:pt x="303822" y="896011"/>
                </a:cubicBezTo>
                <a:lnTo>
                  <a:pt x="303822" y="894219"/>
                </a:lnTo>
                <a:lnTo>
                  <a:pt x="303822" y="883464"/>
                </a:lnTo>
                <a:cubicBezTo>
                  <a:pt x="303822" y="881671"/>
                  <a:pt x="303822" y="881671"/>
                  <a:pt x="303822" y="881671"/>
                </a:cubicBezTo>
                <a:close/>
                <a:moveTo>
                  <a:pt x="1057524" y="875622"/>
                </a:moveTo>
                <a:cubicBezTo>
                  <a:pt x="1061556" y="873605"/>
                  <a:pt x="1069619" y="881671"/>
                  <a:pt x="1069619" y="881671"/>
                </a:cubicBezTo>
                <a:cubicBezTo>
                  <a:pt x="1069619" y="881671"/>
                  <a:pt x="1069619" y="881671"/>
                  <a:pt x="1055284" y="881671"/>
                </a:cubicBezTo>
                <a:cubicBezTo>
                  <a:pt x="1055284" y="878086"/>
                  <a:pt x="1056180" y="876294"/>
                  <a:pt x="1057524" y="875622"/>
                </a:cubicBezTo>
                <a:close/>
                <a:moveTo>
                  <a:pt x="1532058" y="867331"/>
                </a:moveTo>
                <a:cubicBezTo>
                  <a:pt x="1546393" y="881671"/>
                  <a:pt x="1532058" y="881671"/>
                  <a:pt x="1532058" y="881671"/>
                </a:cubicBezTo>
                <a:cubicBezTo>
                  <a:pt x="1532058" y="881671"/>
                  <a:pt x="1532058" y="881671"/>
                  <a:pt x="1532058" y="867331"/>
                </a:cubicBezTo>
                <a:close/>
                <a:moveTo>
                  <a:pt x="1228698" y="867331"/>
                </a:moveTo>
                <a:lnTo>
                  <a:pt x="1243034" y="881671"/>
                </a:lnTo>
                <a:lnTo>
                  <a:pt x="1243034" y="867331"/>
                </a:lnTo>
                <a:close/>
                <a:moveTo>
                  <a:pt x="1055284" y="867331"/>
                </a:moveTo>
                <a:lnTo>
                  <a:pt x="1055284" y="881671"/>
                </a:lnTo>
                <a:lnTo>
                  <a:pt x="1055284" y="896011"/>
                </a:lnTo>
                <a:cubicBezTo>
                  <a:pt x="1069619" y="896011"/>
                  <a:pt x="1069619" y="881671"/>
                  <a:pt x="1069619" y="881671"/>
                </a:cubicBezTo>
                <a:lnTo>
                  <a:pt x="1069619" y="867331"/>
                </a:lnTo>
                <a:lnTo>
                  <a:pt x="1067828" y="867331"/>
                </a:lnTo>
                <a:cubicBezTo>
                  <a:pt x="1066036" y="867331"/>
                  <a:pt x="1062452" y="867331"/>
                  <a:pt x="1055284" y="867331"/>
                </a:cubicBezTo>
                <a:close/>
                <a:moveTo>
                  <a:pt x="1459917" y="852529"/>
                </a:moveTo>
                <a:lnTo>
                  <a:pt x="1474253" y="867331"/>
                </a:lnTo>
                <a:lnTo>
                  <a:pt x="1474253" y="852529"/>
                </a:lnTo>
                <a:lnTo>
                  <a:pt x="1470669" y="852529"/>
                </a:lnTo>
                <a:cubicBezTo>
                  <a:pt x="1470669" y="852529"/>
                  <a:pt x="1467085" y="852529"/>
                  <a:pt x="1459917" y="852529"/>
                </a:cubicBezTo>
                <a:close/>
                <a:moveTo>
                  <a:pt x="1430784" y="852529"/>
                </a:moveTo>
                <a:lnTo>
                  <a:pt x="1430784" y="867331"/>
                </a:lnTo>
                <a:lnTo>
                  <a:pt x="1416448" y="867331"/>
                </a:lnTo>
                <a:cubicBezTo>
                  <a:pt x="1430784" y="867331"/>
                  <a:pt x="1430784" y="867331"/>
                  <a:pt x="1430784" y="881671"/>
                </a:cubicBezTo>
                <a:lnTo>
                  <a:pt x="1445582" y="881671"/>
                </a:lnTo>
                <a:cubicBezTo>
                  <a:pt x="1430784" y="867331"/>
                  <a:pt x="1430784" y="867331"/>
                  <a:pt x="1445582" y="867331"/>
                </a:cubicBezTo>
                <a:cubicBezTo>
                  <a:pt x="1445582" y="867331"/>
                  <a:pt x="1445582" y="867331"/>
                  <a:pt x="1445582" y="852529"/>
                </a:cubicBezTo>
                <a:cubicBezTo>
                  <a:pt x="1445582" y="852529"/>
                  <a:pt x="1445582" y="852529"/>
                  <a:pt x="1430784" y="852529"/>
                </a:cubicBezTo>
                <a:close/>
                <a:moveTo>
                  <a:pt x="1344308" y="852529"/>
                </a:moveTo>
                <a:cubicBezTo>
                  <a:pt x="1358643" y="867331"/>
                  <a:pt x="1344308" y="867331"/>
                  <a:pt x="1344308" y="867331"/>
                </a:cubicBezTo>
                <a:cubicBezTo>
                  <a:pt x="1344308" y="867331"/>
                  <a:pt x="1347891" y="867331"/>
                  <a:pt x="1349683" y="867331"/>
                </a:cubicBezTo>
                <a:cubicBezTo>
                  <a:pt x="1350579" y="867331"/>
                  <a:pt x="1351027" y="867331"/>
                  <a:pt x="1350355" y="867331"/>
                </a:cubicBezTo>
                <a:lnTo>
                  <a:pt x="1358643" y="867331"/>
                </a:lnTo>
                <a:lnTo>
                  <a:pt x="1358643" y="852529"/>
                </a:lnTo>
                <a:close/>
                <a:moveTo>
                  <a:pt x="1372979" y="838189"/>
                </a:moveTo>
                <a:cubicBezTo>
                  <a:pt x="1372979" y="838189"/>
                  <a:pt x="1372979" y="838189"/>
                  <a:pt x="1372979" y="852529"/>
                </a:cubicBezTo>
                <a:lnTo>
                  <a:pt x="1387777" y="852529"/>
                </a:lnTo>
                <a:close/>
                <a:moveTo>
                  <a:pt x="1257369" y="838189"/>
                </a:moveTo>
                <a:cubicBezTo>
                  <a:pt x="1257369" y="838189"/>
                  <a:pt x="1257369" y="838189"/>
                  <a:pt x="1272167" y="852529"/>
                </a:cubicBezTo>
                <a:cubicBezTo>
                  <a:pt x="1272167" y="852529"/>
                  <a:pt x="1272167" y="852529"/>
                  <a:pt x="1272167" y="838189"/>
                </a:cubicBezTo>
                <a:cubicBezTo>
                  <a:pt x="1272167" y="852529"/>
                  <a:pt x="1257369" y="838189"/>
                  <a:pt x="1257369" y="838189"/>
                </a:cubicBezTo>
                <a:close/>
                <a:moveTo>
                  <a:pt x="910541" y="838189"/>
                </a:moveTo>
                <a:cubicBezTo>
                  <a:pt x="896205" y="838189"/>
                  <a:pt x="896205" y="838189"/>
                  <a:pt x="896205" y="852529"/>
                </a:cubicBezTo>
                <a:cubicBezTo>
                  <a:pt x="896205" y="852529"/>
                  <a:pt x="896205" y="852529"/>
                  <a:pt x="910541" y="838189"/>
                </a:cubicBezTo>
                <a:close/>
                <a:moveTo>
                  <a:pt x="1488588" y="823849"/>
                </a:moveTo>
                <a:cubicBezTo>
                  <a:pt x="1488588" y="823849"/>
                  <a:pt x="1488588" y="823849"/>
                  <a:pt x="1488588" y="838189"/>
                </a:cubicBezTo>
                <a:lnTo>
                  <a:pt x="1488588" y="852529"/>
                </a:lnTo>
                <a:lnTo>
                  <a:pt x="1488588" y="867331"/>
                </a:lnTo>
                <a:cubicBezTo>
                  <a:pt x="1488588" y="867331"/>
                  <a:pt x="1488588" y="867331"/>
                  <a:pt x="1503386" y="867331"/>
                </a:cubicBezTo>
                <a:cubicBezTo>
                  <a:pt x="1503386" y="867331"/>
                  <a:pt x="1503386" y="867331"/>
                  <a:pt x="1503386" y="852529"/>
                </a:cubicBezTo>
                <a:cubicBezTo>
                  <a:pt x="1488588" y="852529"/>
                  <a:pt x="1488588" y="838189"/>
                  <a:pt x="1488588" y="838189"/>
                </a:cubicBezTo>
                <a:lnTo>
                  <a:pt x="1503386" y="838189"/>
                </a:lnTo>
                <a:lnTo>
                  <a:pt x="1503386" y="823849"/>
                </a:lnTo>
                <a:lnTo>
                  <a:pt x="1501537" y="823849"/>
                </a:lnTo>
                <a:lnTo>
                  <a:pt x="1496912" y="823849"/>
                </a:lnTo>
                <a:cubicBezTo>
                  <a:pt x="1495062" y="823849"/>
                  <a:pt x="1496912" y="823849"/>
                  <a:pt x="1495062" y="823849"/>
                </a:cubicBezTo>
                <a:lnTo>
                  <a:pt x="1492288" y="823849"/>
                </a:lnTo>
                <a:close/>
                <a:moveTo>
                  <a:pt x="1156558" y="823849"/>
                </a:moveTo>
                <a:lnTo>
                  <a:pt x="1170893" y="838189"/>
                </a:lnTo>
                <a:lnTo>
                  <a:pt x="1170893" y="836397"/>
                </a:lnTo>
                <a:cubicBezTo>
                  <a:pt x="1170893" y="834604"/>
                  <a:pt x="1170893" y="831019"/>
                  <a:pt x="1170893" y="823849"/>
                </a:cubicBezTo>
                <a:cubicBezTo>
                  <a:pt x="1170893" y="823849"/>
                  <a:pt x="1170893" y="823849"/>
                  <a:pt x="1169101" y="823849"/>
                </a:cubicBezTo>
                <a:lnTo>
                  <a:pt x="1158350" y="823849"/>
                </a:lnTo>
                <a:cubicBezTo>
                  <a:pt x="1156558" y="823849"/>
                  <a:pt x="1156558" y="823849"/>
                  <a:pt x="1156558" y="823849"/>
                </a:cubicBezTo>
                <a:close/>
                <a:moveTo>
                  <a:pt x="1214363" y="809509"/>
                </a:moveTo>
                <a:lnTo>
                  <a:pt x="1214363" y="823849"/>
                </a:lnTo>
                <a:cubicBezTo>
                  <a:pt x="1228698" y="823849"/>
                  <a:pt x="1228698" y="823849"/>
                  <a:pt x="1228698" y="809509"/>
                </a:cubicBezTo>
                <a:close/>
                <a:moveTo>
                  <a:pt x="1185229" y="809509"/>
                </a:moveTo>
                <a:cubicBezTo>
                  <a:pt x="1185229" y="809509"/>
                  <a:pt x="1185229" y="809509"/>
                  <a:pt x="1185229" y="823849"/>
                </a:cubicBezTo>
                <a:lnTo>
                  <a:pt x="1199565" y="823849"/>
                </a:lnTo>
                <a:lnTo>
                  <a:pt x="1199565" y="809509"/>
                </a:lnTo>
                <a:cubicBezTo>
                  <a:pt x="1199565" y="809509"/>
                  <a:pt x="1199565" y="809509"/>
                  <a:pt x="1197773" y="809509"/>
                </a:cubicBezTo>
                <a:lnTo>
                  <a:pt x="1187021" y="809509"/>
                </a:lnTo>
                <a:cubicBezTo>
                  <a:pt x="1185229" y="809509"/>
                  <a:pt x="1185229" y="809509"/>
                  <a:pt x="1185229" y="809509"/>
                </a:cubicBezTo>
                <a:close/>
                <a:moveTo>
                  <a:pt x="1459917" y="794707"/>
                </a:moveTo>
                <a:cubicBezTo>
                  <a:pt x="1459917" y="794707"/>
                  <a:pt x="1459917" y="794707"/>
                  <a:pt x="1445582" y="809509"/>
                </a:cubicBezTo>
                <a:lnTo>
                  <a:pt x="1430784" y="809509"/>
                </a:lnTo>
                <a:cubicBezTo>
                  <a:pt x="1430784" y="809509"/>
                  <a:pt x="1445582" y="823849"/>
                  <a:pt x="1430784" y="823849"/>
                </a:cubicBezTo>
                <a:lnTo>
                  <a:pt x="1445582" y="823849"/>
                </a:lnTo>
                <a:lnTo>
                  <a:pt x="1445582" y="809509"/>
                </a:lnTo>
                <a:lnTo>
                  <a:pt x="1459917" y="809509"/>
                </a:lnTo>
                <a:close/>
                <a:moveTo>
                  <a:pt x="419432" y="794707"/>
                </a:moveTo>
                <a:lnTo>
                  <a:pt x="419432" y="809509"/>
                </a:lnTo>
                <a:lnTo>
                  <a:pt x="433767" y="809509"/>
                </a:lnTo>
                <a:cubicBezTo>
                  <a:pt x="433767" y="809509"/>
                  <a:pt x="433767" y="809509"/>
                  <a:pt x="433767" y="794707"/>
                </a:cubicBezTo>
                <a:close/>
                <a:moveTo>
                  <a:pt x="1228698" y="780367"/>
                </a:moveTo>
                <a:cubicBezTo>
                  <a:pt x="1228698" y="780367"/>
                  <a:pt x="1228698" y="780367"/>
                  <a:pt x="1243034" y="794707"/>
                </a:cubicBezTo>
                <a:cubicBezTo>
                  <a:pt x="1243034" y="780367"/>
                  <a:pt x="1243034" y="780367"/>
                  <a:pt x="1228698" y="780367"/>
                </a:cubicBezTo>
                <a:close/>
                <a:moveTo>
                  <a:pt x="1011815" y="780367"/>
                </a:moveTo>
                <a:lnTo>
                  <a:pt x="1011815" y="794707"/>
                </a:lnTo>
                <a:lnTo>
                  <a:pt x="1026150" y="794707"/>
                </a:lnTo>
                <a:cubicBezTo>
                  <a:pt x="1026150" y="794707"/>
                  <a:pt x="1026150" y="794707"/>
                  <a:pt x="1026150" y="780367"/>
                </a:cubicBezTo>
                <a:close/>
                <a:moveTo>
                  <a:pt x="1445582" y="766027"/>
                </a:moveTo>
                <a:lnTo>
                  <a:pt x="1445582" y="767819"/>
                </a:lnTo>
                <a:lnTo>
                  <a:pt x="1445582" y="780367"/>
                </a:lnTo>
                <a:cubicBezTo>
                  <a:pt x="1445582" y="780367"/>
                  <a:pt x="1445582" y="780367"/>
                  <a:pt x="1447374" y="780367"/>
                </a:cubicBezTo>
                <a:lnTo>
                  <a:pt x="1458125" y="780367"/>
                </a:lnTo>
                <a:cubicBezTo>
                  <a:pt x="1459917" y="780367"/>
                  <a:pt x="1459917" y="780367"/>
                  <a:pt x="1459917" y="780367"/>
                </a:cubicBezTo>
                <a:lnTo>
                  <a:pt x="1459917" y="766027"/>
                </a:lnTo>
                <a:cubicBezTo>
                  <a:pt x="1459917" y="780367"/>
                  <a:pt x="1459917" y="780367"/>
                  <a:pt x="1445582" y="766027"/>
                </a:cubicBezTo>
                <a:close/>
                <a:moveTo>
                  <a:pt x="1372979" y="766027"/>
                </a:moveTo>
                <a:lnTo>
                  <a:pt x="1372979" y="780367"/>
                </a:lnTo>
                <a:lnTo>
                  <a:pt x="1372979" y="794707"/>
                </a:lnTo>
                <a:cubicBezTo>
                  <a:pt x="1372979" y="794707"/>
                  <a:pt x="1358643" y="794707"/>
                  <a:pt x="1358643" y="809509"/>
                </a:cubicBezTo>
                <a:lnTo>
                  <a:pt x="1372979" y="809509"/>
                </a:lnTo>
                <a:lnTo>
                  <a:pt x="1372979" y="794707"/>
                </a:lnTo>
                <a:cubicBezTo>
                  <a:pt x="1387777" y="794707"/>
                  <a:pt x="1387777" y="780367"/>
                  <a:pt x="1372979" y="780367"/>
                </a:cubicBezTo>
                <a:lnTo>
                  <a:pt x="1387777" y="780367"/>
                </a:lnTo>
                <a:lnTo>
                  <a:pt x="1387777" y="792914"/>
                </a:lnTo>
                <a:lnTo>
                  <a:pt x="1387777" y="794707"/>
                </a:lnTo>
                <a:cubicBezTo>
                  <a:pt x="1387777" y="794707"/>
                  <a:pt x="1387777" y="794707"/>
                  <a:pt x="1402113" y="794707"/>
                </a:cubicBezTo>
                <a:lnTo>
                  <a:pt x="1402113" y="780367"/>
                </a:lnTo>
                <a:cubicBezTo>
                  <a:pt x="1402113" y="766027"/>
                  <a:pt x="1402113" y="780367"/>
                  <a:pt x="1387777" y="766027"/>
                </a:cubicBezTo>
                <a:cubicBezTo>
                  <a:pt x="1387777" y="766027"/>
                  <a:pt x="1387777" y="766027"/>
                  <a:pt x="1387777" y="780367"/>
                </a:cubicBezTo>
                <a:cubicBezTo>
                  <a:pt x="1387777" y="780367"/>
                  <a:pt x="1387777" y="766027"/>
                  <a:pt x="1372979" y="766027"/>
                </a:cubicBezTo>
                <a:close/>
                <a:moveTo>
                  <a:pt x="1243034" y="766027"/>
                </a:moveTo>
                <a:lnTo>
                  <a:pt x="1243034" y="780367"/>
                </a:lnTo>
                <a:cubicBezTo>
                  <a:pt x="1257369" y="766027"/>
                  <a:pt x="1257369" y="766027"/>
                  <a:pt x="1243034" y="766027"/>
                </a:cubicBezTo>
                <a:close/>
                <a:moveTo>
                  <a:pt x="1488588" y="751687"/>
                </a:moveTo>
                <a:lnTo>
                  <a:pt x="1488588" y="759977"/>
                </a:lnTo>
                <a:lnTo>
                  <a:pt x="1488588" y="760650"/>
                </a:lnTo>
                <a:lnTo>
                  <a:pt x="1488588" y="766027"/>
                </a:lnTo>
                <a:lnTo>
                  <a:pt x="1503386" y="766027"/>
                </a:lnTo>
                <a:cubicBezTo>
                  <a:pt x="1503386" y="766027"/>
                  <a:pt x="1503386" y="766027"/>
                  <a:pt x="1517722" y="766027"/>
                </a:cubicBezTo>
                <a:cubicBezTo>
                  <a:pt x="1517722" y="766027"/>
                  <a:pt x="1517722" y="766027"/>
                  <a:pt x="1517722" y="764235"/>
                </a:cubicBezTo>
                <a:cubicBezTo>
                  <a:pt x="1517722" y="762442"/>
                  <a:pt x="1517722" y="758857"/>
                  <a:pt x="1517722" y="751687"/>
                </a:cubicBezTo>
                <a:lnTo>
                  <a:pt x="1503386" y="766027"/>
                </a:lnTo>
                <a:lnTo>
                  <a:pt x="1503386" y="751687"/>
                </a:lnTo>
                <a:close/>
                <a:moveTo>
                  <a:pt x="997479" y="751687"/>
                </a:moveTo>
                <a:cubicBezTo>
                  <a:pt x="997479" y="751687"/>
                  <a:pt x="997479" y="751687"/>
                  <a:pt x="997479" y="766027"/>
                </a:cubicBezTo>
                <a:cubicBezTo>
                  <a:pt x="1011815" y="766027"/>
                  <a:pt x="997479" y="766027"/>
                  <a:pt x="997479" y="751687"/>
                </a:cubicBezTo>
                <a:close/>
                <a:moveTo>
                  <a:pt x="794931" y="751687"/>
                </a:moveTo>
                <a:cubicBezTo>
                  <a:pt x="794931" y="751687"/>
                  <a:pt x="809729" y="751687"/>
                  <a:pt x="809729" y="766027"/>
                </a:cubicBezTo>
                <a:cubicBezTo>
                  <a:pt x="809729" y="751687"/>
                  <a:pt x="809729" y="751687"/>
                  <a:pt x="794931" y="751687"/>
                </a:cubicBezTo>
                <a:close/>
                <a:moveTo>
                  <a:pt x="347291" y="751687"/>
                </a:moveTo>
                <a:cubicBezTo>
                  <a:pt x="347291" y="751687"/>
                  <a:pt x="347291" y="751687"/>
                  <a:pt x="361627" y="751687"/>
                </a:cubicBezTo>
                <a:cubicBezTo>
                  <a:pt x="361627" y="766027"/>
                  <a:pt x="347291" y="766027"/>
                  <a:pt x="347291" y="766027"/>
                </a:cubicBezTo>
                <a:cubicBezTo>
                  <a:pt x="347291" y="766027"/>
                  <a:pt x="347291" y="766027"/>
                  <a:pt x="347291" y="751687"/>
                </a:cubicBezTo>
                <a:close/>
                <a:moveTo>
                  <a:pt x="1387777" y="736885"/>
                </a:moveTo>
                <a:lnTo>
                  <a:pt x="1402113" y="736885"/>
                </a:lnTo>
                <a:lnTo>
                  <a:pt x="1396522" y="742658"/>
                </a:lnTo>
                <a:lnTo>
                  <a:pt x="1394945" y="742436"/>
                </a:lnTo>
                <a:cubicBezTo>
                  <a:pt x="1391361" y="740585"/>
                  <a:pt x="1387777" y="736885"/>
                  <a:pt x="1387777" y="736885"/>
                </a:cubicBezTo>
                <a:close/>
                <a:moveTo>
                  <a:pt x="838400" y="736885"/>
                </a:moveTo>
                <a:cubicBezTo>
                  <a:pt x="838400" y="736885"/>
                  <a:pt x="838400" y="736885"/>
                  <a:pt x="852736" y="751687"/>
                </a:cubicBezTo>
                <a:lnTo>
                  <a:pt x="852736" y="749837"/>
                </a:lnTo>
                <a:cubicBezTo>
                  <a:pt x="852736" y="747987"/>
                  <a:pt x="852736" y="744286"/>
                  <a:pt x="852736" y="736885"/>
                </a:cubicBezTo>
                <a:cubicBezTo>
                  <a:pt x="852736" y="736885"/>
                  <a:pt x="852736" y="736885"/>
                  <a:pt x="850944" y="736885"/>
                </a:cubicBezTo>
                <a:lnTo>
                  <a:pt x="847360" y="736885"/>
                </a:lnTo>
                <a:cubicBezTo>
                  <a:pt x="846464" y="736885"/>
                  <a:pt x="846016" y="736885"/>
                  <a:pt x="846688" y="736885"/>
                </a:cubicBezTo>
                <a:close/>
                <a:moveTo>
                  <a:pt x="361627" y="736885"/>
                </a:moveTo>
                <a:cubicBezTo>
                  <a:pt x="361627" y="736885"/>
                  <a:pt x="361627" y="736885"/>
                  <a:pt x="361627" y="751687"/>
                </a:cubicBezTo>
                <a:cubicBezTo>
                  <a:pt x="347291" y="736885"/>
                  <a:pt x="361627" y="736885"/>
                  <a:pt x="361627" y="736885"/>
                </a:cubicBezTo>
                <a:close/>
                <a:moveTo>
                  <a:pt x="1517722" y="722545"/>
                </a:moveTo>
                <a:cubicBezTo>
                  <a:pt x="1517722" y="722545"/>
                  <a:pt x="1517722" y="722545"/>
                  <a:pt x="1517722" y="736885"/>
                </a:cubicBezTo>
                <a:cubicBezTo>
                  <a:pt x="1517722" y="722545"/>
                  <a:pt x="1532058" y="722545"/>
                  <a:pt x="1532058" y="722545"/>
                </a:cubicBezTo>
                <a:close/>
                <a:moveTo>
                  <a:pt x="1387777" y="722545"/>
                </a:moveTo>
                <a:cubicBezTo>
                  <a:pt x="1387777" y="736885"/>
                  <a:pt x="1387777" y="722545"/>
                  <a:pt x="1387777" y="736885"/>
                </a:cubicBezTo>
                <a:cubicBezTo>
                  <a:pt x="1387777" y="736885"/>
                  <a:pt x="1387777" y="745211"/>
                  <a:pt x="1387777" y="743129"/>
                </a:cubicBezTo>
                <a:lnTo>
                  <a:pt x="1387777" y="751687"/>
                </a:lnTo>
                <a:lnTo>
                  <a:pt x="1396522" y="742658"/>
                </a:lnTo>
                <a:lnTo>
                  <a:pt x="1399873" y="743129"/>
                </a:lnTo>
                <a:cubicBezTo>
                  <a:pt x="1401217" y="742436"/>
                  <a:pt x="1402113" y="740585"/>
                  <a:pt x="1402113" y="736885"/>
                </a:cubicBezTo>
                <a:cubicBezTo>
                  <a:pt x="1402113" y="736885"/>
                  <a:pt x="1402113" y="736885"/>
                  <a:pt x="1402113" y="722545"/>
                </a:cubicBezTo>
                <a:close/>
                <a:moveTo>
                  <a:pt x="1575527" y="708205"/>
                </a:moveTo>
                <a:lnTo>
                  <a:pt x="1575527" y="722545"/>
                </a:lnTo>
                <a:lnTo>
                  <a:pt x="1589862" y="722545"/>
                </a:lnTo>
                <a:lnTo>
                  <a:pt x="1604198" y="722545"/>
                </a:lnTo>
                <a:lnTo>
                  <a:pt x="1589862" y="708205"/>
                </a:lnTo>
                <a:cubicBezTo>
                  <a:pt x="1589862" y="708205"/>
                  <a:pt x="1589862" y="708205"/>
                  <a:pt x="1575527" y="708205"/>
                </a:cubicBezTo>
                <a:close/>
                <a:moveTo>
                  <a:pt x="896205" y="708205"/>
                </a:moveTo>
                <a:cubicBezTo>
                  <a:pt x="896205" y="708205"/>
                  <a:pt x="896205" y="708205"/>
                  <a:pt x="896205" y="722545"/>
                </a:cubicBezTo>
                <a:cubicBezTo>
                  <a:pt x="903373" y="722545"/>
                  <a:pt x="906957" y="722545"/>
                  <a:pt x="908749" y="722545"/>
                </a:cubicBezTo>
                <a:lnTo>
                  <a:pt x="910541" y="722545"/>
                </a:lnTo>
                <a:lnTo>
                  <a:pt x="910541" y="708205"/>
                </a:lnTo>
                <a:cubicBezTo>
                  <a:pt x="910541" y="708205"/>
                  <a:pt x="910541" y="708205"/>
                  <a:pt x="896205" y="708205"/>
                </a:cubicBezTo>
                <a:close/>
                <a:moveTo>
                  <a:pt x="563712" y="708205"/>
                </a:moveTo>
                <a:lnTo>
                  <a:pt x="563712" y="722545"/>
                </a:lnTo>
                <a:lnTo>
                  <a:pt x="578510" y="722545"/>
                </a:lnTo>
                <a:lnTo>
                  <a:pt x="578510" y="708205"/>
                </a:lnTo>
                <a:cubicBezTo>
                  <a:pt x="578510" y="722545"/>
                  <a:pt x="578510" y="708205"/>
                  <a:pt x="563712" y="708205"/>
                </a:cubicBezTo>
                <a:close/>
                <a:moveTo>
                  <a:pt x="375962" y="708205"/>
                </a:moveTo>
                <a:cubicBezTo>
                  <a:pt x="375962" y="722545"/>
                  <a:pt x="375962" y="708205"/>
                  <a:pt x="390298" y="708205"/>
                </a:cubicBezTo>
                <a:lnTo>
                  <a:pt x="384922" y="708205"/>
                </a:lnTo>
                <a:cubicBezTo>
                  <a:pt x="384026" y="708205"/>
                  <a:pt x="383578" y="708205"/>
                  <a:pt x="384250" y="708205"/>
                </a:cubicBezTo>
                <a:close/>
                <a:moveTo>
                  <a:pt x="1604198" y="693865"/>
                </a:moveTo>
                <a:cubicBezTo>
                  <a:pt x="1604198" y="693865"/>
                  <a:pt x="1604198" y="693865"/>
                  <a:pt x="1604198" y="708205"/>
                </a:cubicBezTo>
                <a:cubicBezTo>
                  <a:pt x="1604198" y="708205"/>
                  <a:pt x="1604198" y="693865"/>
                  <a:pt x="1618996" y="708205"/>
                </a:cubicBezTo>
                <a:cubicBezTo>
                  <a:pt x="1618996" y="693865"/>
                  <a:pt x="1618996" y="693865"/>
                  <a:pt x="1604198" y="693865"/>
                </a:cubicBezTo>
                <a:close/>
                <a:moveTo>
                  <a:pt x="1387777" y="693865"/>
                </a:moveTo>
                <a:lnTo>
                  <a:pt x="1387777" y="708205"/>
                </a:lnTo>
                <a:cubicBezTo>
                  <a:pt x="1387777" y="708205"/>
                  <a:pt x="1387777" y="708205"/>
                  <a:pt x="1389569" y="708205"/>
                </a:cubicBezTo>
                <a:lnTo>
                  <a:pt x="1396065" y="708205"/>
                </a:lnTo>
                <a:cubicBezTo>
                  <a:pt x="1394049" y="708205"/>
                  <a:pt x="1402113" y="708205"/>
                  <a:pt x="1402113" y="708205"/>
                </a:cubicBezTo>
                <a:cubicBezTo>
                  <a:pt x="1402113" y="708205"/>
                  <a:pt x="1402113" y="708205"/>
                  <a:pt x="1416448" y="693865"/>
                </a:cubicBezTo>
                <a:cubicBezTo>
                  <a:pt x="1409280" y="693865"/>
                  <a:pt x="1405697" y="693865"/>
                  <a:pt x="1403905" y="693865"/>
                </a:cubicBezTo>
                <a:cubicBezTo>
                  <a:pt x="1402113" y="693865"/>
                  <a:pt x="1402113" y="693865"/>
                  <a:pt x="1402113" y="693865"/>
                </a:cubicBezTo>
                <a:cubicBezTo>
                  <a:pt x="1402113" y="693865"/>
                  <a:pt x="1402113" y="693865"/>
                  <a:pt x="1400321" y="693865"/>
                </a:cubicBezTo>
                <a:lnTo>
                  <a:pt x="1398529" y="693865"/>
                </a:lnTo>
                <a:lnTo>
                  <a:pt x="1389569" y="693865"/>
                </a:lnTo>
                <a:cubicBezTo>
                  <a:pt x="1387777" y="693865"/>
                  <a:pt x="1387777" y="693865"/>
                  <a:pt x="1387777" y="693865"/>
                </a:cubicBezTo>
                <a:close/>
                <a:moveTo>
                  <a:pt x="925339" y="693865"/>
                </a:moveTo>
                <a:cubicBezTo>
                  <a:pt x="925339" y="693865"/>
                  <a:pt x="939674" y="708205"/>
                  <a:pt x="939674" y="693865"/>
                </a:cubicBezTo>
                <a:cubicBezTo>
                  <a:pt x="939674" y="693865"/>
                  <a:pt x="939674" y="693865"/>
                  <a:pt x="925339" y="693865"/>
                </a:cubicBezTo>
                <a:close/>
                <a:moveTo>
                  <a:pt x="867534" y="693865"/>
                </a:moveTo>
                <a:lnTo>
                  <a:pt x="867534" y="708205"/>
                </a:lnTo>
                <a:cubicBezTo>
                  <a:pt x="867534" y="708205"/>
                  <a:pt x="867534" y="708205"/>
                  <a:pt x="881870" y="693865"/>
                </a:cubicBezTo>
                <a:close/>
                <a:moveTo>
                  <a:pt x="361627" y="693865"/>
                </a:moveTo>
                <a:cubicBezTo>
                  <a:pt x="361627" y="693865"/>
                  <a:pt x="361627" y="693865"/>
                  <a:pt x="361627" y="708205"/>
                </a:cubicBezTo>
                <a:cubicBezTo>
                  <a:pt x="361627" y="693865"/>
                  <a:pt x="375962" y="693865"/>
                  <a:pt x="375962" y="693865"/>
                </a:cubicBezTo>
                <a:close/>
                <a:moveTo>
                  <a:pt x="1532058" y="679063"/>
                </a:moveTo>
                <a:lnTo>
                  <a:pt x="1532058" y="693865"/>
                </a:lnTo>
                <a:cubicBezTo>
                  <a:pt x="1517722" y="693865"/>
                  <a:pt x="1517722" y="708205"/>
                  <a:pt x="1532058" y="708205"/>
                </a:cubicBezTo>
                <a:cubicBezTo>
                  <a:pt x="1532058" y="708205"/>
                  <a:pt x="1532058" y="708205"/>
                  <a:pt x="1532058" y="706412"/>
                </a:cubicBezTo>
                <a:lnTo>
                  <a:pt x="1532058" y="695657"/>
                </a:lnTo>
                <a:cubicBezTo>
                  <a:pt x="1532058" y="693865"/>
                  <a:pt x="1532058" y="693865"/>
                  <a:pt x="1532058" y="693865"/>
                </a:cubicBezTo>
                <a:cubicBezTo>
                  <a:pt x="1532058" y="693865"/>
                  <a:pt x="1532058" y="693865"/>
                  <a:pt x="1533850" y="693865"/>
                </a:cubicBezTo>
                <a:cubicBezTo>
                  <a:pt x="1535641" y="693865"/>
                  <a:pt x="1539225" y="693865"/>
                  <a:pt x="1546393" y="693865"/>
                </a:cubicBezTo>
                <a:lnTo>
                  <a:pt x="1546393" y="679063"/>
                </a:lnTo>
                <a:cubicBezTo>
                  <a:pt x="1546393" y="679063"/>
                  <a:pt x="1546393" y="693865"/>
                  <a:pt x="1532058" y="679063"/>
                </a:cubicBezTo>
                <a:close/>
                <a:moveTo>
                  <a:pt x="1589862" y="664723"/>
                </a:moveTo>
                <a:cubicBezTo>
                  <a:pt x="1604198" y="664723"/>
                  <a:pt x="1604198" y="679063"/>
                  <a:pt x="1604198" y="679063"/>
                </a:cubicBezTo>
                <a:lnTo>
                  <a:pt x="1604198" y="664723"/>
                </a:lnTo>
                <a:lnTo>
                  <a:pt x="1602406" y="664723"/>
                </a:lnTo>
                <a:cubicBezTo>
                  <a:pt x="1600614" y="664723"/>
                  <a:pt x="1597030" y="664723"/>
                  <a:pt x="1589862" y="664723"/>
                </a:cubicBezTo>
                <a:close/>
                <a:moveTo>
                  <a:pt x="925339" y="664723"/>
                </a:moveTo>
                <a:cubicBezTo>
                  <a:pt x="939674" y="664723"/>
                  <a:pt x="939674" y="664723"/>
                  <a:pt x="939674" y="679063"/>
                </a:cubicBezTo>
                <a:lnTo>
                  <a:pt x="939674" y="664723"/>
                </a:lnTo>
                <a:close/>
                <a:moveTo>
                  <a:pt x="1662003" y="650383"/>
                </a:moveTo>
                <a:lnTo>
                  <a:pt x="1662003" y="664723"/>
                </a:lnTo>
                <a:lnTo>
                  <a:pt x="1647667" y="664723"/>
                </a:lnTo>
                <a:cubicBezTo>
                  <a:pt x="1647667" y="664723"/>
                  <a:pt x="1662003" y="664723"/>
                  <a:pt x="1662003" y="679063"/>
                </a:cubicBezTo>
                <a:cubicBezTo>
                  <a:pt x="1662003" y="679063"/>
                  <a:pt x="1662003" y="679063"/>
                  <a:pt x="1662003" y="664723"/>
                </a:cubicBezTo>
                <a:cubicBezTo>
                  <a:pt x="1662003" y="664723"/>
                  <a:pt x="1662003" y="664723"/>
                  <a:pt x="1676801" y="664723"/>
                </a:cubicBezTo>
                <a:lnTo>
                  <a:pt x="1676801" y="650383"/>
                </a:lnTo>
                <a:lnTo>
                  <a:pt x="1671251" y="650383"/>
                </a:lnTo>
                <a:cubicBezTo>
                  <a:pt x="1670327" y="650383"/>
                  <a:pt x="1669864" y="650383"/>
                  <a:pt x="1670558" y="650383"/>
                </a:cubicBezTo>
                <a:close/>
                <a:moveTo>
                  <a:pt x="462901" y="650383"/>
                </a:moveTo>
                <a:cubicBezTo>
                  <a:pt x="462901" y="664723"/>
                  <a:pt x="448103" y="664723"/>
                  <a:pt x="448103" y="664723"/>
                </a:cubicBezTo>
                <a:lnTo>
                  <a:pt x="462901" y="664723"/>
                </a:lnTo>
                <a:cubicBezTo>
                  <a:pt x="462901" y="664723"/>
                  <a:pt x="462901" y="664723"/>
                  <a:pt x="462901" y="662930"/>
                </a:cubicBezTo>
                <a:lnTo>
                  <a:pt x="462901" y="659345"/>
                </a:lnTo>
                <a:lnTo>
                  <a:pt x="462901" y="658673"/>
                </a:lnTo>
                <a:close/>
                <a:moveTo>
                  <a:pt x="1691136" y="636043"/>
                </a:moveTo>
                <a:lnTo>
                  <a:pt x="1691136" y="650383"/>
                </a:lnTo>
                <a:cubicBezTo>
                  <a:pt x="1691136" y="650383"/>
                  <a:pt x="1691136" y="650383"/>
                  <a:pt x="1705472" y="650383"/>
                </a:cubicBezTo>
                <a:close/>
                <a:moveTo>
                  <a:pt x="737126" y="636043"/>
                </a:moveTo>
                <a:cubicBezTo>
                  <a:pt x="737126" y="636043"/>
                  <a:pt x="737126" y="636043"/>
                  <a:pt x="737126" y="650383"/>
                </a:cubicBezTo>
                <a:cubicBezTo>
                  <a:pt x="737126" y="650383"/>
                  <a:pt x="737126" y="650383"/>
                  <a:pt x="738976" y="650383"/>
                </a:cubicBezTo>
                <a:lnTo>
                  <a:pt x="751924" y="650383"/>
                </a:lnTo>
                <a:cubicBezTo>
                  <a:pt x="751924" y="650383"/>
                  <a:pt x="751924" y="650383"/>
                  <a:pt x="751924" y="636043"/>
                </a:cubicBezTo>
                <a:lnTo>
                  <a:pt x="738976" y="636043"/>
                </a:lnTo>
                <a:cubicBezTo>
                  <a:pt x="737126" y="636043"/>
                  <a:pt x="737126" y="636043"/>
                  <a:pt x="737126" y="636043"/>
                </a:cubicBezTo>
                <a:close/>
                <a:moveTo>
                  <a:pt x="607181" y="636043"/>
                </a:moveTo>
                <a:lnTo>
                  <a:pt x="621517" y="650383"/>
                </a:lnTo>
                <a:cubicBezTo>
                  <a:pt x="621517" y="650383"/>
                  <a:pt x="621517" y="650383"/>
                  <a:pt x="621517" y="636043"/>
                </a:cubicBezTo>
                <a:close/>
                <a:moveTo>
                  <a:pt x="361627" y="636043"/>
                </a:moveTo>
                <a:lnTo>
                  <a:pt x="361627" y="650383"/>
                </a:lnTo>
                <a:cubicBezTo>
                  <a:pt x="347291" y="650383"/>
                  <a:pt x="347291" y="650383"/>
                  <a:pt x="361627" y="636043"/>
                </a:cubicBezTo>
                <a:close/>
                <a:moveTo>
                  <a:pt x="347291" y="636043"/>
                </a:moveTo>
                <a:lnTo>
                  <a:pt x="347291" y="650383"/>
                </a:lnTo>
                <a:lnTo>
                  <a:pt x="361627" y="650383"/>
                </a:lnTo>
                <a:lnTo>
                  <a:pt x="361627" y="664723"/>
                </a:lnTo>
                <a:cubicBezTo>
                  <a:pt x="361627" y="664723"/>
                  <a:pt x="361627" y="664723"/>
                  <a:pt x="361627" y="679063"/>
                </a:cubicBezTo>
                <a:cubicBezTo>
                  <a:pt x="361627" y="679063"/>
                  <a:pt x="361627" y="679063"/>
                  <a:pt x="375962" y="679063"/>
                </a:cubicBezTo>
                <a:cubicBezTo>
                  <a:pt x="375962" y="664723"/>
                  <a:pt x="361627" y="664723"/>
                  <a:pt x="361627" y="664723"/>
                </a:cubicBezTo>
                <a:lnTo>
                  <a:pt x="375962" y="650383"/>
                </a:lnTo>
                <a:lnTo>
                  <a:pt x="375962" y="636043"/>
                </a:lnTo>
                <a:cubicBezTo>
                  <a:pt x="375962" y="636043"/>
                  <a:pt x="375962" y="636043"/>
                  <a:pt x="361627" y="636043"/>
                </a:cubicBezTo>
                <a:lnTo>
                  <a:pt x="349083" y="636043"/>
                </a:lnTo>
                <a:cubicBezTo>
                  <a:pt x="347291" y="636043"/>
                  <a:pt x="347291" y="636043"/>
                  <a:pt x="347291" y="636043"/>
                </a:cubicBezTo>
                <a:close/>
                <a:moveTo>
                  <a:pt x="1705472" y="621240"/>
                </a:moveTo>
                <a:lnTo>
                  <a:pt x="1705472" y="636043"/>
                </a:lnTo>
                <a:lnTo>
                  <a:pt x="1719808" y="636043"/>
                </a:lnTo>
                <a:cubicBezTo>
                  <a:pt x="1719808" y="636043"/>
                  <a:pt x="1719808" y="636043"/>
                  <a:pt x="1719808" y="621240"/>
                </a:cubicBezTo>
                <a:close/>
                <a:moveTo>
                  <a:pt x="939674" y="621240"/>
                </a:moveTo>
                <a:cubicBezTo>
                  <a:pt x="939674" y="621240"/>
                  <a:pt x="939674" y="621240"/>
                  <a:pt x="939674" y="623091"/>
                </a:cubicBezTo>
                <a:lnTo>
                  <a:pt x="939674" y="624941"/>
                </a:lnTo>
                <a:lnTo>
                  <a:pt x="939674" y="634193"/>
                </a:lnTo>
                <a:lnTo>
                  <a:pt x="939674" y="636043"/>
                </a:lnTo>
                <a:cubicBezTo>
                  <a:pt x="939674" y="636043"/>
                  <a:pt x="939674" y="636043"/>
                  <a:pt x="925339" y="636043"/>
                </a:cubicBezTo>
                <a:lnTo>
                  <a:pt x="925339" y="637835"/>
                </a:lnTo>
                <a:lnTo>
                  <a:pt x="925339" y="648590"/>
                </a:lnTo>
                <a:lnTo>
                  <a:pt x="925339" y="650383"/>
                </a:lnTo>
                <a:cubicBezTo>
                  <a:pt x="925339" y="650383"/>
                  <a:pt x="933403" y="650383"/>
                  <a:pt x="931387" y="650383"/>
                </a:cubicBezTo>
                <a:lnTo>
                  <a:pt x="939674" y="650383"/>
                </a:lnTo>
                <a:cubicBezTo>
                  <a:pt x="939674" y="636043"/>
                  <a:pt x="925339" y="636043"/>
                  <a:pt x="939674" y="636043"/>
                </a:cubicBezTo>
                <a:cubicBezTo>
                  <a:pt x="939674" y="636043"/>
                  <a:pt x="939674" y="636043"/>
                  <a:pt x="954010" y="636043"/>
                </a:cubicBezTo>
                <a:lnTo>
                  <a:pt x="954010" y="634193"/>
                </a:lnTo>
                <a:lnTo>
                  <a:pt x="954010" y="623091"/>
                </a:lnTo>
                <a:cubicBezTo>
                  <a:pt x="954010" y="621240"/>
                  <a:pt x="954010" y="621240"/>
                  <a:pt x="954010" y="621240"/>
                </a:cubicBezTo>
                <a:close/>
                <a:moveTo>
                  <a:pt x="664986" y="621240"/>
                </a:moveTo>
                <a:lnTo>
                  <a:pt x="664986" y="636043"/>
                </a:lnTo>
                <a:lnTo>
                  <a:pt x="679322" y="636043"/>
                </a:lnTo>
                <a:lnTo>
                  <a:pt x="679322" y="634193"/>
                </a:lnTo>
                <a:lnTo>
                  <a:pt x="679322" y="624941"/>
                </a:lnTo>
                <a:lnTo>
                  <a:pt x="679322" y="621240"/>
                </a:lnTo>
                <a:lnTo>
                  <a:pt x="677530" y="621240"/>
                </a:lnTo>
                <a:cubicBezTo>
                  <a:pt x="675738" y="621240"/>
                  <a:pt x="672154" y="621240"/>
                  <a:pt x="664986" y="621240"/>
                </a:cubicBezTo>
                <a:close/>
                <a:moveTo>
                  <a:pt x="274688" y="621240"/>
                </a:moveTo>
                <a:lnTo>
                  <a:pt x="289486" y="621240"/>
                </a:lnTo>
                <a:cubicBezTo>
                  <a:pt x="274688" y="636043"/>
                  <a:pt x="274688" y="621240"/>
                  <a:pt x="274688" y="621240"/>
                </a:cubicBezTo>
                <a:close/>
                <a:moveTo>
                  <a:pt x="1734606" y="606901"/>
                </a:moveTo>
                <a:cubicBezTo>
                  <a:pt x="1734606" y="606901"/>
                  <a:pt x="1734606" y="610486"/>
                  <a:pt x="1734606" y="612278"/>
                </a:cubicBezTo>
                <a:lnTo>
                  <a:pt x="1734606" y="612950"/>
                </a:lnTo>
                <a:lnTo>
                  <a:pt x="1734606" y="621240"/>
                </a:lnTo>
                <a:lnTo>
                  <a:pt x="1748941" y="621240"/>
                </a:lnTo>
                <a:cubicBezTo>
                  <a:pt x="1748941" y="621240"/>
                  <a:pt x="1748941" y="621240"/>
                  <a:pt x="1748941" y="606901"/>
                </a:cubicBezTo>
                <a:close/>
                <a:moveTo>
                  <a:pt x="1647667" y="606901"/>
                </a:moveTo>
                <a:cubicBezTo>
                  <a:pt x="1647667" y="606901"/>
                  <a:pt x="1647667" y="621240"/>
                  <a:pt x="1633332" y="621240"/>
                </a:cubicBezTo>
                <a:lnTo>
                  <a:pt x="1618996" y="621240"/>
                </a:lnTo>
                <a:cubicBezTo>
                  <a:pt x="1618996" y="621240"/>
                  <a:pt x="1618996" y="621240"/>
                  <a:pt x="1618996" y="636043"/>
                </a:cubicBezTo>
                <a:cubicBezTo>
                  <a:pt x="1618996" y="636043"/>
                  <a:pt x="1618996" y="636043"/>
                  <a:pt x="1618996" y="650383"/>
                </a:cubicBezTo>
                <a:lnTo>
                  <a:pt x="1633332" y="650383"/>
                </a:lnTo>
                <a:cubicBezTo>
                  <a:pt x="1633332" y="636043"/>
                  <a:pt x="1633332" y="650383"/>
                  <a:pt x="1633332" y="636043"/>
                </a:cubicBezTo>
                <a:lnTo>
                  <a:pt x="1633332" y="627485"/>
                </a:lnTo>
                <a:lnTo>
                  <a:pt x="1633332" y="626791"/>
                </a:lnTo>
                <a:cubicBezTo>
                  <a:pt x="1633332" y="624941"/>
                  <a:pt x="1633332" y="621240"/>
                  <a:pt x="1633332" y="621240"/>
                </a:cubicBezTo>
                <a:cubicBezTo>
                  <a:pt x="1633332" y="621240"/>
                  <a:pt x="1633332" y="621240"/>
                  <a:pt x="1635124" y="621240"/>
                </a:cubicBezTo>
                <a:lnTo>
                  <a:pt x="1641619" y="621240"/>
                </a:lnTo>
                <a:cubicBezTo>
                  <a:pt x="1639603" y="621240"/>
                  <a:pt x="1647667" y="621240"/>
                  <a:pt x="1647667" y="621240"/>
                </a:cubicBezTo>
                <a:lnTo>
                  <a:pt x="1647667" y="612950"/>
                </a:lnTo>
                <a:cubicBezTo>
                  <a:pt x="1647667" y="614967"/>
                  <a:pt x="1647667" y="606901"/>
                  <a:pt x="1647667" y="606901"/>
                </a:cubicBezTo>
                <a:close/>
                <a:moveTo>
                  <a:pt x="1488588" y="606901"/>
                </a:moveTo>
                <a:lnTo>
                  <a:pt x="1488588" y="621240"/>
                </a:lnTo>
                <a:lnTo>
                  <a:pt x="1488588" y="636043"/>
                </a:lnTo>
                <a:lnTo>
                  <a:pt x="1503386" y="636043"/>
                </a:lnTo>
                <a:cubicBezTo>
                  <a:pt x="1503386" y="636043"/>
                  <a:pt x="1503386" y="636043"/>
                  <a:pt x="1503386" y="621240"/>
                </a:cubicBezTo>
                <a:cubicBezTo>
                  <a:pt x="1503386" y="621240"/>
                  <a:pt x="1503386" y="621240"/>
                  <a:pt x="1488588" y="606901"/>
                </a:cubicBezTo>
                <a:close/>
                <a:moveTo>
                  <a:pt x="1416448" y="606901"/>
                </a:moveTo>
                <a:cubicBezTo>
                  <a:pt x="1416448" y="606901"/>
                  <a:pt x="1416448" y="606901"/>
                  <a:pt x="1416448" y="621240"/>
                </a:cubicBezTo>
                <a:lnTo>
                  <a:pt x="1414656" y="621240"/>
                </a:lnTo>
                <a:cubicBezTo>
                  <a:pt x="1412864" y="621240"/>
                  <a:pt x="1409280" y="621240"/>
                  <a:pt x="1402113" y="621240"/>
                </a:cubicBezTo>
                <a:cubicBezTo>
                  <a:pt x="1402113" y="636043"/>
                  <a:pt x="1416448" y="636043"/>
                  <a:pt x="1402113" y="636043"/>
                </a:cubicBezTo>
                <a:cubicBezTo>
                  <a:pt x="1402113" y="636043"/>
                  <a:pt x="1402113" y="636043"/>
                  <a:pt x="1416448" y="636043"/>
                </a:cubicBezTo>
                <a:lnTo>
                  <a:pt x="1416448" y="634193"/>
                </a:lnTo>
                <a:cubicBezTo>
                  <a:pt x="1416448" y="632342"/>
                  <a:pt x="1416448" y="628642"/>
                  <a:pt x="1416448" y="621240"/>
                </a:cubicBezTo>
                <a:lnTo>
                  <a:pt x="1430784" y="621240"/>
                </a:lnTo>
                <a:cubicBezTo>
                  <a:pt x="1430784" y="621240"/>
                  <a:pt x="1430784" y="621240"/>
                  <a:pt x="1430784" y="606901"/>
                </a:cubicBezTo>
                <a:cubicBezTo>
                  <a:pt x="1430784" y="621240"/>
                  <a:pt x="1430784" y="606901"/>
                  <a:pt x="1416448" y="606901"/>
                </a:cubicBezTo>
                <a:close/>
                <a:moveTo>
                  <a:pt x="1011815" y="606901"/>
                </a:moveTo>
                <a:cubicBezTo>
                  <a:pt x="1011815" y="606901"/>
                  <a:pt x="1011815" y="606901"/>
                  <a:pt x="1011815" y="621240"/>
                </a:cubicBezTo>
                <a:lnTo>
                  <a:pt x="997479" y="621240"/>
                </a:lnTo>
                <a:lnTo>
                  <a:pt x="997479" y="636043"/>
                </a:lnTo>
                <a:lnTo>
                  <a:pt x="1011815" y="636043"/>
                </a:lnTo>
                <a:lnTo>
                  <a:pt x="1011815" y="621240"/>
                </a:lnTo>
                <a:cubicBezTo>
                  <a:pt x="1026150" y="621240"/>
                  <a:pt x="1011815" y="621240"/>
                  <a:pt x="1026150" y="621240"/>
                </a:cubicBezTo>
                <a:lnTo>
                  <a:pt x="1026150" y="636043"/>
                </a:lnTo>
                <a:cubicBezTo>
                  <a:pt x="1026150" y="636043"/>
                  <a:pt x="1026150" y="636043"/>
                  <a:pt x="1040948" y="636043"/>
                </a:cubicBezTo>
                <a:lnTo>
                  <a:pt x="1026150" y="621240"/>
                </a:lnTo>
                <a:cubicBezTo>
                  <a:pt x="1026150" y="621240"/>
                  <a:pt x="1026150" y="621240"/>
                  <a:pt x="1011815" y="606901"/>
                </a:cubicBezTo>
                <a:close/>
                <a:moveTo>
                  <a:pt x="968345" y="606901"/>
                </a:moveTo>
                <a:lnTo>
                  <a:pt x="968345" y="621240"/>
                </a:lnTo>
                <a:lnTo>
                  <a:pt x="983144" y="621240"/>
                </a:lnTo>
                <a:cubicBezTo>
                  <a:pt x="983144" y="606901"/>
                  <a:pt x="968345" y="606901"/>
                  <a:pt x="968345" y="606901"/>
                </a:cubicBezTo>
                <a:close/>
                <a:moveTo>
                  <a:pt x="925339" y="606901"/>
                </a:moveTo>
                <a:lnTo>
                  <a:pt x="925339" y="621240"/>
                </a:lnTo>
                <a:cubicBezTo>
                  <a:pt x="925339" y="621240"/>
                  <a:pt x="925339" y="606901"/>
                  <a:pt x="939674" y="606901"/>
                </a:cubicBezTo>
                <a:close/>
                <a:moveTo>
                  <a:pt x="852736" y="606901"/>
                </a:moveTo>
                <a:lnTo>
                  <a:pt x="852736" y="621240"/>
                </a:lnTo>
                <a:cubicBezTo>
                  <a:pt x="852736" y="606901"/>
                  <a:pt x="852736" y="606901"/>
                  <a:pt x="867534" y="606901"/>
                </a:cubicBezTo>
                <a:lnTo>
                  <a:pt x="865684" y="606901"/>
                </a:lnTo>
                <a:cubicBezTo>
                  <a:pt x="863834" y="606901"/>
                  <a:pt x="860135" y="606901"/>
                  <a:pt x="852736" y="606901"/>
                </a:cubicBezTo>
                <a:close/>
                <a:moveTo>
                  <a:pt x="824065" y="606901"/>
                </a:moveTo>
                <a:cubicBezTo>
                  <a:pt x="824065" y="606901"/>
                  <a:pt x="824065" y="606901"/>
                  <a:pt x="824065" y="621240"/>
                </a:cubicBezTo>
                <a:cubicBezTo>
                  <a:pt x="824065" y="621240"/>
                  <a:pt x="827649" y="621240"/>
                  <a:pt x="829441" y="621240"/>
                </a:cubicBezTo>
                <a:lnTo>
                  <a:pt x="830113" y="621240"/>
                </a:lnTo>
                <a:lnTo>
                  <a:pt x="832353" y="621240"/>
                </a:lnTo>
                <a:cubicBezTo>
                  <a:pt x="831681" y="621240"/>
                  <a:pt x="832129" y="621240"/>
                  <a:pt x="833025" y="621240"/>
                </a:cubicBezTo>
                <a:lnTo>
                  <a:pt x="838400" y="621240"/>
                </a:lnTo>
                <a:cubicBezTo>
                  <a:pt x="838400" y="606901"/>
                  <a:pt x="824065" y="606901"/>
                  <a:pt x="838400" y="606901"/>
                </a:cubicBezTo>
                <a:cubicBezTo>
                  <a:pt x="838400" y="606901"/>
                  <a:pt x="838400" y="606901"/>
                  <a:pt x="824065" y="606901"/>
                </a:cubicBezTo>
                <a:close/>
                <a:moveTo>
                  <a:pt x="332493" y="606901"/>
                </a:moveTo>
                <a:cubicBezTo>
                  <a:pt x="332493" y="606901"/>
                  <a:pt x="332493" y="606901"/>
                  <a:pt x="332493" y="621240"/>
                </a:cubicBezTo>
                <a:lnTo>
                  <a:pt x="347291" y="621240"/>
                </a:lnTo>
                <a:cubicBezTo>
                  <a:pt x="347291" y="621240"/>
                  <a:pt x="347291" y="621240"/>
                  <a:pt x="347291" y="606901"/>
                </a:cubicBezTo>
                <a:lnTo>
                  <a:pt x="336193" y="606901"/>
                </a:lnTo>
                <a:close/>
                <a:moveTo>
                  <a:pt x="1517722" y="592561"/>
                </a:moveTo>
                <a:cubicBezTo>
                  <a:pt x="1532058" y="606901"/>
                  <a:pt x="1532058" y="606901"/>
                  <a:pt x="1517722" y="606901"/>
                </a:cubicBezTo>
                <a:lnTo>
                  <a:pt x="1517722" y="621240"/>
                </a:lnTo>
                <a:lnTo>
                  <a:pt x="1532058" y="621240"/>
                </a:lnTo>
                <a:cubicBezTo>
                  <a:pt x="1532058" y="621240"/>
                  <a:pt x="1532058" y="621240"/>
                  <a:pt x="1532058" y="606901"/>
                </a:cubicBezTo>
                <a:lnTo>
                  <a:pt x="1532058" y="592561"/>
                </a:lnTo>
                <a:cubicBezTo>
                  <a:pt x="1532058" y="592561"/>
                  <a:pt x="1532058" y="592561"/>
                  <a:pt x="1530266" y="592561"/>
                </a:cubicBezTo>
                <a:lnTo>
                  <a:pt x="1521306" y="592561"/>
                </a:lnTo>
                <a:close/>
                <a:moveTo>
                  <a:pt x="1488588" y="592561"/>
                </a:moveTo>
                <a:cubicBezTo>
                  <a:pt x="1503386" y="592561"/>
                  <a:pt x="1503386" y="606901"/>
                  <a:pt x="1503386" y="606901"/>
                </a:cubicBezTo>
                <a:lnTo>
                  <a:pt x="1503386" y="594353"/>
                </a:lnTo>
                <a:cubicBezTo>
                  <a:pt x="1503386" y="592561"/>
                  <a:pt x="1503386" y="592561"/>
                  <a:pt x="1503386" y="592561"/>
                </a:cubicBezTo>
                <a:close/>
                <a:moveTo>
                  <a:pt x="896205" y="592561"/>
                </a:moveTo>
                <a:cubicBezTo>
                  <a:pt x="896205" y="592561"/>
                  <a:pt x="910541" y="592561"/>
                  <a:pt x="910541" y="606901"/>
                </a:cubicBezTo>
                <a:close/>
                <a:moveTo>
                  <a:pt x="780596" y="592561"/>
                </a:moveTo>
                <a:cubicBezTo>
                  <a:pt x="780596" y="592561"/>
                  <a:pt x="788659" y="592561"/>
                  <a:pt x="786643" y="592561"/>
                </a:cubicBezTo>
                <a:lnTo>
                  <a:pt x="794931" y="592561"/>
                </a:lnTo>
                <a:cubicBezTo>
                  <a:pt x="794931" y="606901"/>
                  <a:pt x="794931" y="606901"/>
                  <a:pt x="780596" y="606901"/>
                </a:cubicBezTo>
                <a:close/>
                <a:moveTo>
                  <a:pt x="766260" y="592561"/>
                </a:moveTo>
                <a:lnTo>
                  <a:pt x="780596" y="592561"/>
                </a:lnTo>
                <a:cubicBezTo>
                  <a:pt x="780596" y="592561"/>
                  <a:pt x="766260" y="592561"/>
                  <a:pt x="766260" y="606901"/>
                </a:cubicBezTo>
                <a:close/>
                <a:moveTo>
                  <a:pt x="1792410" y="578221"/>
                </a:moveTo>
                <a:cubicBezTo>
                  <a:pt x="1792410" y="578221"/>
                  <a:pt x="1792410" y="578221"/>
                  <a:pt x="1792410" y="580013"/>
                </a:cubicBezTo>
                <a:lnTo>
                  <a:pt x="1792410" y="581806"/>
                </a:lnTo>
                <a:cubicBezTo>
                  <a:pt x="1792410" y="581806"/>
                  <a:pt x="1792410" y="585391"/>
                  <a:pt x="1792410" y="592561"/>
                </a:cubicBezTo>
                <a:lnTo>
                  <a:pt x="1806746" y="592561"/>
                </a:lnTo>
                <a:lnTo>
                  <a:pt x="1806746" y="578221"/>
                </a:lnTo>
                <a:cubicBezTo>
                  <a:pt x="1806746" y="578221"/>
                  <a:pt x="1806746" y="578221"/>
                  <a:pt x="1808538" y="580013"/>
                </a:cubicBezTo>
                <a:lnTo>
                  <a:pt x="1812480" y="583957"/>
                </a:lnTo>
                <a:lnTo>
                  <a:pt x="1810330" y="585391"/>
                </a:lnTo>
                <a:cubicBezTo>
                  <a:pt x="1810330" y="588976"/>
                  <a:pt x="1813914" y="592561"/>
                  <a:pt x="1821081" y="592561"/>
                </a:cubicBezTo>
                <a:lnTo>
                  <a:pt x="1812480" y="583957"/>
                </a:lnTo>
                <a:lnTo>
                  <a:pt x="1821081" y="578221"/>
                </a:lnTo>
                <a:lnTo>
                  <a:pt x="1806746" y="578221"/>
                </a:lnTo>
                <a:close/>
                <a:moveTo>
                  <a:pt x="925339" y="578221"/>
                </a:moveTo>
                <a:cubicBezTo>
                  <a:pt x="925339" y="578221"/>
                  <a:pt x="925339" y="578221"/>
                  <a:pt x="925339" y="592561"/>
                </a:cubicBezTo>
                <a:lnTo>
                  <a:pt x="939674" y="592561"/>
                </a:lnTo>
                <a:lnTo>
                  <a:pt x="939674" y="578221"/>
                </a:lnTo>
                <a:close/>
                <a:moveTo>
                  <a:pt x="881870" y="578221"/>
                </a:moveTo>
                <a:lnTo>
                  <a:pt x="881870" y="592561"/>
                </a:lnTo>
                <a:lnTo>
                  <a:pt x="890157" y="592561"/>
                </a:lnTo>
                <a:cubicBezTo>
                  <a:pt x="888141" y="592561"/>
                  <a:pt x="896205" y="592561"/>
                  <a:pt x="896205" y="592561"/>
                </a:cubicBezTo>
                <a:lnTo>
                  <a:pt x="896205" y="606901"/>
                </a:lnTo>
                <a:cubicBezTo>
                  <a:pt x="896205" y="606901"/>
                  <a:pt x="896205" y="606901"/>
                  <a:pt x="910541" y="606901"/>
                </a:cubicBezTo>
                <a:lnTo>
                  <a:pt x="910541" y="605108"/>
                </a:lnTo>
                <a:lnTo>
                  <a:pt x="910541" y="592561"/>
                </a:lnTo>
                <a:lnTo>
                  <a:pt x="896205" y="578221"/>
                </a:lnTo>
                <a:close/>
                <a:moveTo>
                  <a:pt x="824065" y="578221"/>
                </a:moveTo>
                <a:cubicBezTo>
                  <a:pt x="824065" y="592561"/>
                  <a:pt x="824065" y="592561"/>
                  <a:pt x="809729" y="592561"/>
                </a:cubicBezTo>
                <a:close/>
                <a:moveTo>
                  <a:pt x="260353" y="578221"/>
                </a:moveTo>
                <a:cubicBezTo>
                  <a:pt x="260353" y="578221"/>
                  <a:pt x="260353" y="578221"/>
                  <a:pt x="274688" y="578221"/>
                </a:cubicBezTo>
                <a:cubicBezTo>
                  <a:pt x="274688" y="578221"/>
                  <a:pt x="260353" y="592561"/>
                  <a:pt x="260353" y="578221"/>
                </a:cubicBezTo>
                <a:close/>
                <a:moveTo>
                  <a:pt x="1546393" y="563418"/>
                </a:moveTo>
                <a:cubicBezTo>
                  <a:pt x="1546393" y="563418"/>
                  <a:pt x="1546393" y="578221"/>
                  <a:pt x="1561191" y="578221"/>
                </a:cubicBezTo>
                <a:cubicBezTo>
                  <a:pt x="1546393" y="578221"/>
                  <a:pt x="1561191" y="578221"/>
                  <a:pt x="1546393" y="578221"/>
                </a:cubicBezTo>
                <a:cubicBezTo>
                  <a:pt x="1546393" y="578221"/>
                  <a:pt x="1546393" y="592561"/>
                  <a:pt x="1561191" y="592561"/>
                </a:cubicBezTo>
                <a:lnTo>
                  <a:pt x="1561191" y="578221"/>
                </a:lnTo>
                <a:lnTo>
                  <a:pt x="1561191" y="563418"/>
                </a:lnTo>
                <a:cubicBezTo>
                  <a:pt x="1561191" y="563418"/>
                  <a:pt x="1561191" y="563418"/>
                  <a:pt x="1559341" y="563418"/>
                </a:cubicBezTo>
                <a:cubicBezTo>
                  <a:pt x="1557492" y="563418"/>
                  <a:pt x="1553792" y="563418"/>
                  <a:pt x="1546393" y="563418"/>
                </a:cubicBezTo>
                <a:close/>
                <a:moveTo>
                  <a:pt x="1098753" y="563418"/>
                </a:moveTo>
                <a:lnTo>
                  <a:pt x="1098753" y="578221"/>
                </a:lnTo>
                <a:cubicBezTo>
                  <a:pt x="1098753" y="578221"/>
                  <a:pt x="1098753" y="578221"/>
                  <a:pt x="1113089" y="563418"/>
                </a:cubicBezTo>
                <a:close/>
                <a:moveTo>
                  <a:pt x="1040948" y="563418"/>
                </a:moveTo>
                <a:cubicBezTo>
                  <a:pt x="1040948" y="578221"/>
                  <a:pt x="1040948" y="578221"/>
                  <a:pt x="1026150" y="578221"/>
                </a:cubicBezTo>
                <a:cubicBezTo>
                  <a:pt x="1026150" y="578221"/>
                  <a:pt x="1026150" y="578221"/>
                  <a:pt x="1011815" y="578221"/>
                </a:cubicBezTo>
                <a:cubicBezTo>
                  <a:pt x="1011815" y="578221"/>
                  <a:pt x="1011815" y="578221"/>
                  <a:pt x="1011815" y="592561"/>
                </a:cubicBezTo>
                <a:cubicBezTo>
                  <a:pt x="1011815" y="578221"/>
                  <a:pt x="1011815" y="592561"/>
                  <a:pt x="997479" y="592561"/>
                </a:cubicBezTo>
                <a:cubicBezTo>
                  <a:pt x="997479" y="592561"/>
                  <a:pt x="997479" y="592561"/>
                  <a:pt x="983144" y="592561"/>
                </a:cubicBezTo>
                <a:lnTo>
                  <a:pt x="983144" y="606901"/>
                </a:lnTo>
                <a:lnTo>
                  <a:pt x="997479" y="606901"/>
                </a:lnTo>
                <a:cubicBezTo>
                  <a:pt x="997479" y="592561"/>
                  <a:pt x="1011815" y="592561"/>
                  <a:pt x="1011815" y="592561"/>
                </a:cubicBezTo>
                <a:lnTo>
                  <a:pt x="1026150" y="592561"/>
                </a:lnTo>
                <a:cubicBezTo>
                  <a:pt x="1026150" y="592561"/>
                  <a:pt x="1026150" y="592561"/>
                  <a:pt x="1026150" y="578221"/>
                </a:cubicBezTo>
                <a:cubicBezTo>
                  <a:pt x="1026150" y="592561"/>
                  <a:pt x="1026150" y="592561"/>
                  <a:pt x="1040948" y="578221"/>
                </a:cubicBezTo>
                <a:lnTo>
                  <a:pt x="1055284" y="578221"/>
                </a:lnTo>
                <a:cubicBezTo>
                  <a:pt x="1055284" y="578221"/>
                  <a:pt x="1040948" y="578221"/>
                  <a:pt x="1040948" y="563418"/>
                </a:cubicBezTo>
                <a:close/>
                <a:moveTo>
                  <a:pt x="636315" y="563418"/>
                </a:moveTo>
                <a:cubicBezTo>
                  <a:pt x="636315" y="563418"/>
                  <a:pt x="650651" y="563418"/>
                  <a:pt x="650651" y="578221"/>
                </a:cubicBezTo>
                <a:lnTo>
                  <a:pt x="650651" y="563418"/>
                </a:lnTo>
                <a:close/>
                <a:moveTo>
                  <a:pt x="1837267" y="552663"/>
                </a:moveTo>
                <a:cubicBezTo>
                  <a:pt x="1835417" y="552663"/>
                  <a:pt x="1835417" y="556248"/>
                  <a:pt x="1835417" y="563418"/>
                </a:cubicBezTo>
                <a:cubicBezTo>
                  <a:pt x="1835417" y="563418"/>
                  <a:pt x="1835417" y="563418"/>
                  <a:pt x="1837267" y="563418"/>
                </a:cubicBezTo>
                <a:lnTo>
                  <a:pt x="1850215" y="563418"/>
                </a:lnTo>
                <a:cubicBezTo>
                  <a:pt x="1842816" y="556248"/>
                  <a:pt x="1839117" y="552663"/>
                  <a:pt x="1837267" y="552663"/>
                </a:cubicBezTo>
                <a:close/>
                <a:moveTo>
                  <a:pt x="1719808" y="549078"/>
                </a:moveTo>
                <a:lnTo>
                  <a:pt x="1705472" y="563418"/>
                </a:lnTo>
                <a:lnTo>
                  <a:pt x="1719808" y="578221"/>
                </a:lnTo>
                <a:lnTo>
                  <a:pt x="1719808" y="565269"/>
                </a:lnTo>
                <a:lnTo>
                  <a:pt x="1719808" y="563418"/>
                </a:lnTo>
                <a:close/>
                <a:moveTo>
                  <a:pt x="896205" y="549078"/>
                </a:moveTo>
                <a:lnTo>
                  <a:pt x="910541" y="549078"/>
                </a:lnTo>
                <a:lnTo>
                  <a:pt x="910541" y="563418"/>
                </a:lnTo>
                <a:lnTo>
                  <a:pt x="896205" y="563418"/>
                </a:lnTo>
                <a:lnTo>
                  <a:pt x="896205" y="558041"/>
                </a:lnTo>
                <a:lnTo>
                  <a:pt x="896205" y="557369"/>
                </a:lnTo>
                <a:close/>
                <a:moveTo>
                  <a:pt x="780596" y="549078"/>
                </a:moveTo>
                <a:cubicBezTo>
                  <a:pt x="780596" y="563418"/>
                  <a:pt x="766260" y="563418"/>
                  <a:pt x="766260" y="563418"/>
                </a:cubicBezTo>
                <a:cubicBezTo>
                  <a:pt x="766260" y="563418"/>
                  <a:pt x="766260" y="563418"/>
                  <a:pt x="780596" y="563418"/>
                </a:cubicBezTo>
                <a:lnTo>
                  <a:pt x="780596" y="578221"/>
                </a:lnTo>
                <a:cubicBezTo>
                  <a:pt x="780596" y="578221"/>
                  <a:pt x="780596" y="592561"/>
                  <a:pt x="766260" y="592561"/>
                </a:cubicBezTo>
                <a:lnTo>
                  <a:pt x="751924" y="592561"/>
                </a:lnTo>
                <a:cubicBezTo>
                  <a:pt x="751924" y="592561"/>
                  <a:pt x="751924" y="592561"/>
                  <a:pt x="751924" y="594353"/>
                </a:cubicBezTo>
                <a:lnTo>
                  <a:pt x="751924" y="600851"/>
                </a:lnTo>
                <a:lnTo>
                  <a:pt x="751924" y="601523"/>
                </a:lnTo>
                <a:lnTo>
                  <a:pt x="751924" y="606901"/>
                </a:lnTo>
                <a:cubicBezTo>
                  <a:pt x="751924" y="606901"/>
                  <a:pt x="755508" y="606901"/>
                  <a:pt x="757300" y="606901"/>
                </a:cubicBezTo>
                <a:lnTo>
                  <a:pt x="757972" y="606901"/>
                </a:lnTo>
                <a:lnTo>
                  <a:pt x="762676" y="606901"/>
                </a:lnTo>
                <a:lnTo>
                  <a:pt x="766260" y="606901"/>
                </a:lnTo>
                <a:lnTo>
                  <a:pt x="780596" y="606901"/>
                </a:lnTo>
                <a:lnTo>
                  <a:pt x="794931" y="606901"/>
                </a:lnTo>
                <a:cubicBezTo>
                  <a:pt x="794931" y="621240"/>
                  <a:pt x="794931" y="621240"/>
                  <a:pt x="780596" y="621240"/>
                </a:cubicBezTo>
                <a:lnTo>
                  <a:pt x="794931" y="621240"/>
                </a:lnTo>
                <a:cubicBezTo>
                  <a:pt x="809729" y="636043"/>
                  <a:pt x="809729" y="636043"/>
                  <a:pt x="794931" y="636043"/>
                </a:cubicBezTo>
                <a:lnTo>
                  <a:pt x="809729" y="636043"/>
                </a:lnTo>
                <a:lnTo>
                  <a:pt x="809729" y="650383"/>
                </a:lnTo>
                <a:cubicBezTo>
                  <a:pt x="809729" y="650383"/>
                  <a:pt x="809729" y="636043"/>
                  <a:pt x="824065" y="636043"/>
                </a:cubicBezTo>
                <a:cubicBezTo>
                  <a:pt x="816897" y="636043"/>
                  <a:pt x="813313" y="636043"/>
                  <a:pt x="813313" y="636043"/>
                </a:cubicBezTo>
                <a:lnTo>
                  <a:pt x="809729" y="636043"/>
                </a:lnTo>
                <a:cubicBezTo>
                  <a:pt x="809729" y="621240"/>
                  <a:pt x="824065" y="621240"/>
                  <a:pt x="809729" y="621240"/>
                </a:cubicBezTo>
                <a:lnTo>
                  <a:pt x="794931" y="621240"/>
                </a:lnTo>
                <a:cubicBezTo>
                  <a:pt x="794931" y="621240"/>
                  <a:pt x="794931" y="621240"/>
                  <a:pt x="809729" y="606901"/>
                </a:cubicBezTo>
                <a:cubicBezTo>
                  <a:pt x="794931" y="606901"/>
                  <a:pt x="809729" y="606901"/>
                  <a:pt x="809729" y="592561"/>
                </a:cubicBezTo>
                <a:cubicBezTo>
                  <a:pt x="816897" y="592561"/>
                  <a:pt x="820481" y="592561"/>
                  <a:pt x="820481" y="592561"/>
                </a:cubicBezTo>
                <a:lnTo>
                  <a:pt x="824065" y="592561"/>
                </a:lnTo>
                <a:cubicBezTo>
                  <a:pt x="824065" y="592561"/>
                  <a:pt x="824065" y="592561"/>
                  <a:pt x="824065" y="578221"/>
                </a:cubicBezTo>
                <a:lnTo>
                  <a:pt x="832353" y="578221"/>
                </a:lnTo>
                <a:cubicBezTo>
                  <a:pt x="831681" y="578221"/>
                  <a:pt x="832129" y="578221"/>
                  <a:pt x="833025" y="578221"/>
                </a:cubicBezTo>
                <a:lnTo>
                  <a:pt x="838400" y="578221"/>
                </a:lnTo>
                <a:lnTo>
                  <a:pt x="838400" y="563418"/>
                </a:lnTo>
                <a:lnTo>
                  <a:pt x="836608" y="563418"/>
                </a:lnTo>
                <a:lnTo>
                  <a:pt x="825857" y="563418"/>
                </a:lnTo>
                <a:cubicBezTo>
                  <a:pt x="824065" y="563418"/>
                  <a:pt x="824065" y="563418"/>
                  <a:pt x="824065" y="563418"/>
                </a:cubicBezTo>
                <a:cubicBezTo>
                  <a:pt x="838400" y="563418"/>
                  <a:pt x="838400" y="549078"/>
                  <a:pt x="838400" y="549078"/>
                </a:cubicBezTo>
                <a:lnTo>
                  <a:pt x="830113" y="549078"/>
                </a:lnTo>
                <a:cubicBezTo>
                  <a:pt x="832129" y="549078"/>
                  <a:pt x="824065" y="549078"/>
                  <a:pt x="824065" y="549078"/>
                </a:cubicBezTo>
                <a:lnTo>
                  <a:pt x="824065" y="550871"/>
                </a:lnTo>
                <a:cubicBezTo>
                  <a:pt x="824065" y="552663"/>
                  <a:pt x="824065" y="556248"/>
                  <a:pt x="824065" y="563418"/>
                </a:cubicBezTo>
                <a:lnTo>
                  <a:pt x="824065" y="578221"/>
                </a:lnTo>
                <a:lnTo>
                  <a:pt x="817793" y="578221"/>
                </a:lnTo>
                <a:cubicBezTo>
                  <a:pt x="816001" y="578221"/>
                  <a:pt x="817793" y="578221"/>
                  <a:pt x="816001" y="578221"/>
                </a:cubicBezTo>
                <a:lnTo>
                  <a:pt x="815777" y="578221"/>
                </a:lnTo>
                <a:lnTo>
                  <a:pt x="815105" y="578221"/>
                </a:lnTo>
                <a:cubicBezTo>
                  <a:pt x="813313" y="578221"/>
                  <a:pt x="809729" y="578221"/>
                  <a:pt x="809729" y="578221"/>
                </a:cubicBezTo>
                <a:lnTo>
                  <a:pt x="809729" y="592561"/>
                </a:lnTo>
                <a:lnTo>
                  <a:pt x="807880" y="592561"/>
                </a:lnTo>
                <a:lnTo>
                  <a:pt x="796781" y="592561"/>
                </a:lnTo>
                <a:cubicBezTo>
                  <a:pt x="794931" y="592561"/>
                  <a:pt x="794931" y="592561"/>
                  <a:pt x="794931" y="592561"/>
                </a:cubicBezTo>
                <a:cubicBezTo>
                  <a:pt x="794931" y="578221"/>
                  <a:pt x="794931" y="592561"/>
                  <a:pt x="794931" y="578221"/>
                </a:cubicBezTo>
                <a:lnTo>
                  <a:pt x="794931" y="563418"/>
                </a:lnTo>
                <a:cubicBezTo>
                  <a:pt x="794931" y="563418"/>
                  <a:pt x="803255" y="563418"/>
                  <a:pt x="801174" y="563418"/>
                </a:cubicBezTo>
                <a:lnTo>
                  <a:pt x="809729" y="563418"/>
                </a:lnTo>
                <a:cubicBezTo>
                  <a:pt x="809729" y="563418"/>
                  <a:pt x="809729" y="563418"/>
                  <a:pt x="809729" y="549078"/>
                </a:cubicBezTo>
                <a:cubicBezTo>
                  <a:pt x="794931" y="549078"/>
                  <a:pt x="794931" y="549078"/>
                  <a:pt x="794931" y="563418"/>
                </a:cubicBezTo>
                <a:lnTo>
                  <a:pt x="780596" y="563418"/>
                </a:lnTo>
                <a:close/>
                <a:moveTo>
                  <a:pt x="679322" y="549078"/>
                </a:moveTo>
                <a:cubicBezTo>
                  <a:pt x="694120" y="549078"/>
                  <a:pt x="694120" y="549078"/>
                  <a:pt x="694120" y="549078"/>
                </a:cubicBezTo>
                <a:cubicBezTo>
                  <a:pt x="679322" y="549078"/>
                  <a:pt x="679322" y="549078"/>
                  <a:pt x="679322" y="563418"/>
                </a:cubicBezTo>
                <a:close/>
                <a:moveTo>
                  <a:pt x="491572" y="549078"/>
                </a:moveTo>
                <a:cubicBezTo>
                  <a:pt x="491572" y="549078"/>
                  <a:pt x="491572" y="549078"/>
                  <a:pt x="491572" y="563418"/>
                </a:cubicBezTo>
                <a:lnTo>
                  <a:pt x="505907" y="563418"/>
                </a:lnTo>
                <a:lnTo>
                  <a:pt x="505907" y="549078"/>
                </a:lnTo>
                <a:close/>
                <a:moveTo>
                  <a:pt x="303822" y="549078"/>
                </a:moveTo>
                <a:cubicBezTo>
                  <a:pt x="303822" y="549078"/>
                  <a:pt x="303822" y="549078"/>
                  <a:pt x="303822" y="563418"/>
                </a:cubicBezTo>
                <a:cubicBezTo>
                  <a:pt x="303822" y="563418"/>
                  <a:pt x="303822" y="563418"/>
                  <a:pt x="303822" y="578221"/>
                </a:cubicBezTo>
                <a:lnTo>
                  <a:pt x="318157" y="578221"/>
                </a:lnTo>
                <a:lnTo>
                  <a:pt x="318157" y="592561"/>
                </a:lnTo>
                <a:lnTo>
                  <a:pt x="332493" y="592561"/>
                </a:lnTo>
                <a:cubicBezTo>
                  <a:pt x="332493" y="578221"/>
                  <a:pt x="347291" y="578221"/>
                  <a:pt x="332493" y="578221"/>
                </a:cubicBezTo>
                <a:cubicBezTo>
                  <a:pt x="332493" y="578221"/>
                  <a:pt x="332493" y="578221"/>
                  <a:pt x="330701" y="578221"/>
                </a:cubicBezTo>
                <a:lnTo>
                  <a:pt x="319949" y="578221"/>
                </a:lnTo>
                <a:cubicBezTo>
                  <a:pt x="318157" y="578221"/>
                  <a:pt x="318157" y="578221"/>
                  <a:pt x="318157" y="578221"/>
                </a:cubicBezTo>
                <a:lnTo>
                  <a:pt x="318157" y="563418"/>
                </a:lnTo>
                <a:lnTo>
                  <a:pt x="332493" y="563418"/>
                </a:lnTo>
                <a:lnTo>
                  <a:pt x="332493" y="549078"/>
                </a:lnTo>
                <a:lnTo>
                  <a:pt x="318157" y="549078"/>
                </a:lnTo>
                <a:close/>
                <a:moveTo>
                  <a:pt x="1748941" y="534739"/>
                </a:moveTo>
                <a:cubicBezTo>
                  <a:pt x="1748941" y="534739"/>
                  <a:pt x="1734606" y="534739"/>
                  <a:pt x="1748941" y="549078"/>
                </a:cubicBezTo>
                <a:lnTo>
                  <a:pt x="1743565" y="549078"/>
                </a:lnTo>
                <a:cubicBezTo>
                  <a:pt x="1742669" y="549078"/>
                  <a:pt x="1742221" y="549078"/>
                  <a:pt x="1742893" y="549078"/>
                </a:cubicBezTo>
                <a:lnTo>
                  <a:pt x="1734606" y="549078"/>
                </a:lnTo>
                <a:cubicBezTo>
                  <a:pt x="1748941" y="549078"/>
                  <a:pt x="1748941" y="549078"/>
                  <a:pt x="1748941" y="563418"/>
                </a:cubicBezTo>
                <a:cubicBezTo>
                  <a:pt x="1748941" y="563418"/>
                  <a:pt x="1748941" y="563418"/>
                  <a:pt x="1748941" y="549078"/>
                </a:cubicBezTo>
                <a:cubicBezTo>
                  <a:pt x="1748941" y="549078"/>
                  <a:pt x="1748941" y="549078"/>
                  <a:pt x="1748941" y="534739"/>
                </a:cubicBezTo>
                <a:close/>
                <a:moveTo>
                  <a:pt x="1589862" y="534739"/>
                </a:moveTo>
                <a:cubicBezTo>
                  <a:pt x="1604198" y="534739"/>
                  <a:pt x="1604198" y="534739"/>
                  <a:pt x="1589862" y="549078"/>
                </a:cubicBezTo>
                <a:cubicBezTo>
                  <a:pt x="1589862" y="549078"/>
                  <a:pt x="1589862" y="549078"/>
                  <a:pt x="1589862" y="563418"/>
                </a:cubicBezTo>
                <a:cubicBezTo>
                  <a:pt x="1589862" y="563418"/>
                  <a:pt x="1589862" y="563418"/>
                  <a:pt x="1589862" y="578221"/>
                </a:cubicBezTo>
                <a:cubicBezTo>
                  <a:pt x="1604198" y="563418"/>
                  <a:pt x="1589862" y="563418"/>
                  <a:pt x="1589862" y="563418"/>
                </a:cubicBezTo>
                <a:lnTo>
                  <a:pt x="1604198" y="563418"/>
                </a:lnTo>
                <a:cubicBezTo>
                  <a:pt x="1604198" y="563418"/>
                  <a:pt x="1604198" y="563418"/>
                  <a:pt x="1604198" y="561626"/>
                </a:cubicBezTo>
                <a:lnTo>
                  <a:pt x="1604198" y="550871"/>
                </a:lnTo>
                <a:lnTo>
                  <a:pt x="1604198" y="549078"/>
                </a:lnTo>
                <a:lnTo>
                  <a:pt x="1604198" y="547286"/>
                </a:lnTo>
                <a:lnTo>
                  <a:pt x="1604198" y="538323"/>
                </a:lnTo>
                <a:lnTo>
                  <a:pt x="1604198" y="534739"/>
                </a:lnTo>
                <a:lnTo>
                  <a:pt x="1602406" y="534739"/>
                </a:lnTo>
                <a:lnTo>
                  <a:pt x="1598822" y="534739"/>
                </a:lnTo>
                <a:cubicBezTo>
                  <a:pt x="1597926" y="534739"/>
                  <a:pt x="1597478" y="534739"/>
                  <a:pt x="1598150" y="534739"/>
                </a:cubicBezTo>
                <a:close/>
                <a:moveTo>
                  <a:pt x="1199565" y="534739"/>
                </a:moveTo>
                <a:lnTo>
                  <a:pt x="1199565" y="549078"/>
                </a:lnTo>
                <a:lnTo>
                  <a:pt x="1214363" y="549078"/>
                </a:lnTo>
                <a:lnTo>
                  <a:pt x="1214363" y="534739"/>
                </a:lnTo>
                <a:cubicBezTo>
                  <a:pt x="1214363" y="534739"/>
                  <a:pt x="1214363" y="534739"/>
                  <a:pt x="1212513" y="534739"/>
                </a:cubicBezTo>
                <a:lnTo>
                  <a:pt x="1201414" y="534739"/>
                </a:lnTo>
                <a:cubicBezTo>
                  <a:pt x="1199565" y="534739"/>
                  <a:pt x="1199565" y="534739"/>
                  <a:pt x="1199565" y="534739"/>
                </a:cubicBezTo>
                <a:close/>
                <a:moveTo>
                  <a:pt x="1098753" y="534739"/>
                </a:moveTo>
                <a:cubicBezTo>
                  <a:pt x="1098753" y="534739"/>
                  <a:pt x="1098753" y="534739"/>
                  <a:pt x="1098753" y="549078"/>
                </a:cubicBezTo>
                <a:cubicBezTo>
                  <a:pt x="1113089" y="549078"/>
                  <a:pt x="1113089" y="549078"/>
                  <a:pt x="1113089" y="534739"/>
                </a:cubicBezTo>
                <a:cubicBezTo>
                  <a:pt x="1113089" y="534739"/>
                  <a:pt x="1113089" y="534739"/>
                  <a:pt x="1098753" y="534739"/>
                </a:cubicBezTo>
                <a:close/>
                <a:moveTo>
                  <a:pt x="910541" y="534739"/>
                </a:moveTo>
                <a:lnTo>
                  <a:pt x="925339" y="534739"/>
                </a:lnTo>
                <a:cubicBezTo>
                  <a:pt x="939674" y="534739"/>
                  <a:pt x="925339" y="534739"/>
                  <a:pt x="939674" y="534739"/>
                </a:cubicBezTo>
                <a:cubicBezTo>
                  <a:pt x="939674" y="534739"/>
                  <a:pt x="939674" y="538323"/>
                  <a:pt x="939674" y="540116"/>
                </a:cubicBezTo>
                <a:lnTo>
                  <a:pt x="939674" y="540788"/>
                </a:lnTo>
                <a:lnTo>
                  <a:pt x="939674" y="549078"/>
                </a:lnTo>
                <a:lnTo>
                  <a:pt x="925339" y="549078"/>
                </a:lnTo>
                <a:cubicBezTo>
                  <a:pt x="910541" y="534739"/>
                  <a:pt x="925339" y="534739"/>
                  <a:pt x="910541" y="534739"/>
                </a:cubicBezTo>
                <a:close/>
                <a:moveTo>
                  <a:pt x="896205" y="534739"/>
                </a:moveTo>
                <a:lnTo>
                  <a:pt x="910541" y="534739"/>
                </a:lnTo>
                <a:lnTo>
                  <a:pt x="910541" y="547286"/>
                </a:lnTo>
                <a:lnTo>
                  <a:pt x="910541" y="549078"/>
                </a:lnTo>
                <a:cubicBezTo>
                  <a:pt x="910541" y="534739"/>
                  <a:pt x="896205" y="534739"/>
                  <a:pt x="896205" y="534739"/>
                </a:cubicBezTo>
                <a:close/>
                <a:moveTo>
                  <a:pt x="621517" y="534739"/>
                </a:moveTo>
                <a:cubicBezTo>
                  <a:pt x="636315" y="534739"/>
                  <a:pt x="621517" y="534739"/>
                  <a:pt x="621517" y="549078"/>
                </a:cubicBezTo>
                <a:lnTo>
                  <a:pt x="630072" y="549078"/>
                </a:lnTo>
                <a:cubicBezTo>
                  <a:pt x="629378" y="549078"/>
                  <a:pt x="629841" y="549078"/>
                  <a:pt x="630766" y="549078"/>
                </a:cubicBezTo>
                <a:lnTo>
                  <a:pt x="636315" y="549078"/>
                </a:lnTo>
                <a:lnTo>
                  <a:pt x="636315" y="534739"/>
                </a:lnTo>
                <a:close/>
                <a:moveTo>
                  <a:pt x="1627284" y="528494"/>
                </a:moveTo>
                <a:cubicBezTo>
                  <a:pt x="1625268" y="529188"/>
                  <a:pt x="1622580" y="531038"/>
                  <a:pt x="1618996" y="534739"/>
                </a:cubicBezTo>
                <a:lnTo>
                  <a:pt x="1618996" y="549078"/>
                </a:lnTo>
                <a:cubicBezTo>
                  <a:pt x="1618996" y="549078"/>
                  <a:pt x="1618996" y="549078"/>
                  <a:pt x="1633332" y="549078"/>
                </a:cubicBezTo>
                <a:lnTo>
                  <a:pt x="1633332" y="547286"/>
                </a:lnTo>
                <a:lnTo>
                  <a:pt x="1633332" y="534739"/>
                </a:lnTo>
                <a:cubicBezTo>
                  <a:pt x="1647667" y="534739"/>
                  <a:pt x="1633332" y="519936"/>
                  <a:pt x="1633332" y="534739"/>
                </a:cubicBezTo>
                <a:cubicBezTo>
                  <a:pt x="1633332" y="534739"/>
                  <a:pt x="1633332" y="526412"/>
                  <a:pt x="1627284" y="528494"/>
                </a:cubicBezTo>
                <a:close/>
                <a:moveTo>
                  <a:pt x="1546393" y="519936"/>
                </a:moveTo>
                <a:lnTo>
                  <a:pt x="1546393" y="534739"/>
                </a:lnTo>
                <a:cubicBezTo>
                  <a:pt x="1546393" y="534739"/>
                  <a:pt x="1546393" y="534739"/>
                  <a:pt x="1548243" y="534739"/>
                </a:cubicBezTo>
                <a:lnTo>
                  <a:pt x="1557492" y="534739"/>
                </a:lnTo>
                <a:lnTo>
                  <a:pt x="1561191" y="534739"/>
                </a:lnTo>
                <a:lnTo>
                  <a:pt x="1561191" y="519936"/>
                </a:lnTo>
                <a:close/>
                <a:moveTo>
                  <a:pt x="1141760" y="519936"/>
                </a:moveTo>
                <a:cubicBezTo>
                  <a:pt x="1127424" y="519936"/>
                  <a:pt x="1127424" y="519936"/>
                  <a:pt x="1127424" y="534739"/>
                </a:cubicBezTo>
                <a:lnTo>
                  <a:pt x="1141760" y="534739"/>
                </a:lnTo>
                <a:close/>
                <a:moveTo>
                  <a:pt x="968345" y="519936"/>
                </a:moveTo>
                <a:lnTo>
                  <a:pt x="968345" y="534739"/>
                </a:lnTo>
                <a:lnTo>
                  <a:pt x="968345" y="538323"/>
                </a:lnTo>
                <a:lnTo>
                  <a:pt x="968345" y="549078"/>
                </a:lnTo>
                <a:lnTo>
                  <a:pt x="968345" y="563418"/>
                </a:lnTo>
                <a:cubicBezTo>
                  <a:pt x="968345" y="563418"/>
                  <a:pt x="968345" y="563418"/>
                  <a:pt x="983144" y="563418"/>
                </a:cubicBezTo>
                <a:lnTo>
                  <a:pt x="983144" y="561626"/>
                </a:lnTo>
                <a:lnTo>
                  <a:pt x="983144" y="552663"/>
                </a:lnTo>
                <a:lnTo>
                  <a:pt x="983144" y="549078"/>
                </a:lnTo>
                <a:cubicBezTo>
                  <a:pt x="968345" y="534739"/>
                  <a:pt x="983144" y="534739"/>
                  <a:pt x="983144" y="534739"/>
                </a:cubicBezTo>
                <a:lnTo>
                  <a:pt x="997479" y="534739"/>
                </a:lnTo>
                <a:lnTo>
                  <a:pt x="983144" y="519936"/>
                </a:lnTo>
                <a:cubicBezTo>
                  <a:pt x="983144" y="519936"/>
                  <a:pt x="983144" y="519936"/>
                  <a:pt x="968345" y="519936"/>
                </a:cubicBezTo>
                <a:close/>
                <a:moveTo>
                  <a:pt x="664986" y="519936"/>
                </a:moveTo>
                <a:cubicBezTo>
                  <a:pt x="664986" y="534739"/>
                  <a:pt x="664986" y="534739"/>
                  <a:pt x="650651" y="534739"/>
                </a:cubicBezTo>
                <a:cubicBezTo>
                  <a:pt x="650651" y="519936"/>
                  <a:pt x="664986" y="519936"/>
                  <a:pt x="664986" y="519936"/>
                </a:cubicBezTo>
                <a:close/>
                <a:moveTo>
                  <a:pt x="664986" y="519936"/>
                </a:moveTo>
                <a:cubicBezTo>
                  <a:pt x="679322" y="519936"/>
                  <a:pt x="679322" y="519936"/>
                  <a:pt x="664986" y="534739"/>
                </a:cubicBezTo>
                <a:close/>
                <a:moveTo>
                  <a:pt x="289486" y="519936"/>
                </a:moveTo>
                <a:lnTo>
                  <a:pt x="289486" y="534739"/>
                </a:lnTo>
                <a:lnTo>
                  <a:pt x="303822" y="534739"/>
                </a:lnTo>
                <a:cubicBezTo>
                  <a:pt x="303822" y="534739"/>
                  <a:pt x="303822" y="519936"/>
                  <a:pt x="318157" y="519936"/>
                </a:cubicBezTo>
                <a:lnTo>
                  <a:pt x="318157" y="534739"/>
                </a:lnTo>
                <a:cubicBezTo>
                  <a:pt x="325325" y="534739"/>
                  <a:pt x="328909" y="534739"/>
                  <a:pt x="330701" y="534739"/>
                </a:cubicBezTo>
                <a:cubicBezTo>
                  <a:pt x="332493" y="534739"/>
                  <a:pt x="332493" y="534739"/>
                  <a:pt x="332493" y="534739"/>
                </a:cubicBezTo>
                <a:cubicBezTo>
                  <a:pt x="332493" y="534739"/>
                  <a:pt x="332493" y="534739"/>
                  <a:pt x="332493" y="519936"/>
                </a:cubicBezTo>
                <a:cubicBezTo>
                  <a:pt x="332493" y="519936"/>
                  <a:pt x="332493" y="519936"/>
                  <a:pt x="318157" y="519936"/>
                </a:cubicBezTo>
                <a:lnTo>
                  <a:pt x="303822" y="519936"/>
                </a:lnTo>
                <a:close/>
                <a:moveTo>
                  <a:pt x="760212" y="513886"/>
                </a:moveTo>
                <a:cubicBezTo>
                  <a:pt x="758196" y="514559"/>
                  <a:pt x="755508" y="516351"/>
                  <a:pt x="751924" y="519936"/>
                </a:cubicBezTo>
                <a:lnTo>
                  <a:pt x="751924" y="534739"/>
                </a:lnTo>
                <a:cubicBezTo>
                  <a:pt x="751924" y="534739"/>
                  <a:pt x="751924" y="534739"/>
                  <a:pt x="766260" y="534739"/>
                </a:cubicBezTo>
                <a:lnTo>
                  <a:pt x="766260" y="519936"/>
                </a:lnTo>
                <a:cubicBezTo>
                  <a:pt x="766260" y="519936"/>
                  <a:pt x="766260" y="511870"/>
                  <a:pt x="760212" y="513886"/>
                </a:cubicBezTo>
                <a:close/>
                <a:moveTo>
                  <a:pt x="663194" y="509181"/>
                </a:moveTo>
                <a:cubicBezTo>
                  <a:pt x="664986" y="509181"/>
                  <a:pt x="664986" y="512766"/>
                  <a:pt x="664986" y="519936"/>
                </a:cubicBezTo>
                <a:lnTo>
                  <a:pt x="659610" y="519936"/>
                </a:lnTo>
                <a:cubicBezTo>
                  <a:pt x="658714" y="519936"/>
                  <a:pt x="658266" y="519936"/>
                  <a:pt x="658938" y="519936"/>
                </a:cubicBezTo>
                <a:lnTo>
                  <a:pt x="650651" y="519936"/>
                </a:lnTo>
                <a:cubicBezTo>
                  <a:pt x="657818" y="512766"/>
                  <a:pt x="661402" y="509181"/>
                  <a:pt x="663194" y="509181"/>
                </a:cubicBezTo>
                <a:close/>
                <a:moveTo>
                  <a:pt x="1647667" y="505596"/>
                </a:moveTo>
                <a:lnTo>
                  <a:pt x="1647667" y="519936"/>
                </a:lnTo>
                <a:lnTo>
                  <a:pt x="1662003" y="519936"/>
                </a:lnTo>
                <a:cubicBezTo>
                  <a:pt x="1662003" y="519936"/>
                  <a:pt x="1662003" y="519936"/>
                  <a:pt x="1662003" y="505596"/>
                </a:cubicBezTo>
                <a:cubicBezTo>
                  <a:pt x="1662003" y="519936"/>
                  <a:pt x="1647667" y="519936"/>
                  <a:pt x="1647667" y="505596"/>
                </a:cubicBezTo>
                <a:close/>
                <a:moveTo>
                  <a:pt x="925339" y="505596"/>
                </a:moveTo>
                <a:lnTo>
                  <a:pt x="939674" y="519936"/>
                </a:lnTo>
                <a:lnTo>
                  <a:pt x="937882" y="519936"/>
                </a:lnTo>
                <a:lnTo>
                  <a:pt x="934298" y="519936"/>
                </a:lnTo>
                <a:cubicBezTo>
                  <a:pt x="933403" y="519936"/>
                  <a:pt x="932955" y="519936"/>
                  <a:pt x="933627" y="519936"/>
                </a:cubicBezTo>
                <a:lnTo>
                  <a:pt x="925339" y="519936"/>
                </a:lnTo>
                <a:cubicBezTo>
                  <a:pt x="925339" y="519936"/>
                  <a:pt x="925339" y="519936"/>
                  <a:pt x="925339" y="505596"/>
                </a:cubicBezTo>
                <a:close/>
                <a:moveTo>
                  <a:pt x="794931" y="505596"/>
                </a:moveTo>
                <a:cubicBezTo>
                  <a:pt x="794931" y="505596"/>
                  <a:pt x="794931" y="505596"/>
                  <a:pt x="794931" y="519936"/>
                </a:cubicBezTo>
                <a:cubicBezTo>
                  <a:pt x="802330" y="519936"/>
                  <a:pt x="806030" y="519936"/>
                  <a:pt x="806030" y="519936"/>
                </a:cubicBezTo>
                <a:lnTo>
                  <a:pt x="809729" y="519936"/>
                </a:lnTo>
                <a:lnTo>
                  <a:pt x="809729" y="534739"/>
                </a:lnTo>
                <a:cubicBezTo>
                  <a:pt x="824065" y="519936"/>
                  <a:pt x="824065" y="519936"/>
                  <a:pt x="809729" y="519936"/>
                </a:cubicBezTo>
                <a:lnTo>
                  <a:pt x="809729" y="505596"/>
                </a:lnTo>
                <a:close/>
                <a:moveTo>
                  <a:pt x="780596" y="505596"/>
                </a:moveTo>
                <a:cubicBezTo>
                  <a:pt x="780596" y="505596"/>
                  <a:pt x="766260" y="519936"/>
                  <a:pt x="780596" y="519936"/>
                </a:cubicBezTo>
                <a:close/>
                <a:moveTo>
                  <a:pt x="607181" y="505596"/>
                </a:moveTo>
                <a:cubicBezTo>
                  <a:pt x="607181" y="519936"/>
                  <a:pt x="607181" y="519936"/>
                  <a:pt x="621517" y="519936"/>
                </a:cubicBezTo>
                <a:lnTo>
                  <a:pt x="621517" y="505596"/>
                </a:lnTo>
                <a:cubicBezTo>
                  <a:pt x="621517" y="505596"/>
                  <a:pt x="621517" y="505596"/>
                  <a:pt x="619725" y="505596"/>
                </a:cubicBezTo>
                <a:cubicBezTo>
                  <a:pt x="617933" y="505596"/>
                  <a:pt x="614349" y="505596"/>
                  <a:pt x="607181" y="505596"/>
                </a:cubicBezTo>
                <a:close/>
                <a:moveTo>
                  <a:pt x="1893222" y="491256"/>
                </a:moveTo>
                <a:cubicBezTo>
                  <a:pt x="1893222" y="505596"/>
                  <a:pt x="1908020" y="505596"/>
                  <a:pt x="1908020" y="505596"/>
                </a:cubicBezTo>
                <a:cubicBezTo>
                  <a:pt x="1908020" y="505596"/>
                  <a:pt x="1908020" y="505596"/>
                  <a:pt x="1893222" y="505596"/>
                </a:cubicBezTo>
                <a:cubicBezTo>
                  <a:pt x="1893222" y="505596"/>
                  <a:pt x="1893222" y="505596"/>
                  <a:pt x="1893222" y="491256"/>
                </a:cubicBezTo>
                <a:close/>
                <a:moveTo>
                  <a:pt x="1821081" y="491256"/>
                </a:moveTo>
                <a:lnTo>
                  <a:pt x="1821081" y="505596"/>
                </a:lnTo>
                <a:lnTo>
                  <a:pt x="1821081" y="519936"/>
                </a:lnTo>
                <a:lnTo>
                  <a:pt x="1835417" y="519936"/>
                </a:lnTo>
                <a:lnTo>
                  <a:pt x="1835417" y="505596"/>
                </a:lnTo>
                <a:cubicBezTo>
                  <a:pt x="1835417" y="505596"/>
                  <a:pt x="1835417" y="505596"/>
                  <a:pt x="1821081" y="505596"/>
                </a:cubicBezTo>
                <a:cubicBezTo>
                  <a:pt x="1835417" y="505596"/>
                  <a:pt x="1835417" y="491256"/>
                  <a:pt x="1835417" y="491256"/>
                </a:cubicBezTo>
                <a:close/>
                <a:moveTo>
                  <a:pt x="1676801" y="491256"/>
                </a:moveTo>
                <a:cubicBezTo>
                  <a:pt x="1676801" y="498426"/>
                  <a:pt x="1676801" y="502011"/>
                  <a:pt x="1676801" y="502011"/>
                </a:cubicBezTo>
                <a:lnTo>
                  <a:pt x="1676801" y="505596"/>
                </a:lnTo>
                <a:cubicBezTo>
                  <a:pt x="1676801" y="505596"/>
                  <a:pt x="1676801" y="505596"/>
                  <a:pt x="1678593" y="505596"/>
                </a:cubicBezTo>
                <a:lnTo>
                  <a:pt x="1691136" y="505596"/>
                </a:lnTo>
                <a:lnTo>
                  <a:pt x="1691136" y="503804"/>
                </a:lnTo>
                <a:cubicBezTo>
                  <a:pt x="1691136" y="502011"/>
                  <a:pt x="1691136" y="498426"/>
                  <a:pt x="1691136" y="491256"/>
                </a:cubicBezTo>
                <a:lnTo>
                  <a:pt x="1689344" y="491256"/>
                </a:lnTo>
                <a:cubicBezTo>
                  <a:pt x="1687552" y="491256"/>
                  <a:pt x="1683968" y="491256"/>
                  <a:pt x="1676801" y="491256"/>
                </a:cubicBezTo>
                <a:close/>
                <a:moveTo>
                  <a:pt x="1604198" y="491256"/>
                </a:moveTo>
                <a:lnTo>
                  <a:pt x="1604198" y="505596"/>
                </a:lnTo>
                <a:cubicBezTo>
                  <a:pt x="1604198" y="505596"/>
                  <a:pt x="1604198" y="491256"/>
                  <a:pt x="1618996" y="491256"/>
                </a:cubicBezTo>
                <a:close/>
                <a:moveTo>
                  <a:pt x="289486" y="491256"/>
                </a:moveTo>
                <a:lnTo>
                  <a:pt x="289486" y="505596"/>
                </a:lnTo>
                <a:lnTo>
                  <a:pt x="303822" y="505596"/>
                </a:lnTo>
                <a:cubicBezTo>
                  <a:pt x="303822" y="491256"/>
                  <a:pt x="289486" y="491256"/>
                  <a:pt x="289486" y="491256"/>
                </a:cubicBezTo>
                <a:close/>
                <a:moveTo>
                  <a:pt x="246017" y="491256"/>
                </a:moveTo>
                <a:cubicBezTo>
                  <a:pt x="231682" y="505596"/>
                  <a:pt x="246017" y="491256"/>
                  <a:pt x="246017" y="491256"/>
                </a:cubicBezTo>
                <a:close/>
                <a:moveTo>
                  <a:pt x="1864551" y="476916"/>
                </a:moveTo>
                <a:cubicBezTo>
                  <a:pt x="1878886" y="491256"/>
                  <a:pt x="1878886" y="491256"/>
                  <a:pt x="1864551" y="491256"/>
                </a:cubicBezTo>
                <a:close/>
                <a:moveTo>
                  <a:pt x="1257369" y="476916"/>
                </a:moveTo>
                <a:cubicBezTo>
                  <a:pt x="1257369" y="476916"/>
                  <a:pt x="1257369" y="476916"/>
                  <a:pt x="1257369" y="491256"/>
                </a:cubicBezTo>
                <a:lnTo>
                  <a:pt x="1272167" y="476916"/>
                </a:lnTo>
                <a:close/>
                <a:moveTo>
                  <a:pt x="1011815" y="476916"/>
                </a:moveTo>
                <a:lnTo>
                  <a:pt x="1026150" y="476916"/>
                </a:lnTo>
                <a:cubicBezTo>
                  <a:pt x="1026150" y="491256"/>
                  <a:pt x="1026150" y="476916"/>
                  <a:pt x="1011815" y="476916"/>
                </a:cubicBezTo>
                <a:close/>
                <a:moveTo>
                  <a:pt x="347291" y="476916"/>
                </a:moveTo>
                <a:cubicBezTo>
                  <a:pt x="347291" y="491256"/>
                  <a:pt x="347291" y="491256"/>
                  <a:pt x="332493" y="491256"/>
                </a:cubicBezTo>
                <a:cubicBezTo>
                  <a:pt x="332493" y="491256"/>
                  <a:pt x="332493" y="491256"/>
                  <a:pt x="334343" y="491256"/>
                </a:cubicBezTo>
                <a:lnTo>
                  <a:pt x="336193" y="491256"/>
                </a:lnTo>
                <a:cubicBezTo>
                  <a:pt x="336193" y="491256"/>
                  <a:pt x="339892" y="491256"/>
                  <a:pt x="347291" y="491256"/>
                </a:cubicBezTo>
                <a:close/>
                <a:moveTo>
                  <a:pt x="1083955" y="462576"/>
                </a:moveTo>
                <a:cubicBezTo>
                  <a:pt x="1083955" y="462576"/>
                  <a:pt x="1083955" y="462576"/>
                  <a:pt x="1098753" y="476916"/>
                </a:cubicBezTo>
                <a:cubicBezTo>
                  <a:pt x="1098753" y="476916"/>
                  <a:pt x="1098753" y="476916"/>
                  <a:pt x="1083955" y="476916"/>
                </a:cubicBezTo>
                <a:cubicBezTo>
                  <a:pt x="1083955" y="476916"/>
                  <a:pt x="1083955" y="476916"/>
                  <a:pt x="1083955" y="491256"/>
                </a:cubicBezTo>
                <a:cubicBezTo>
                  <a:pt x="1083955" y="491256"/>
                  <a:pt x="1083955" y="491256"/>
                  <a:pt x="1098753" y="491256"/>
                </a:cubicBezTo>
                <a:lnTo>
                  <a:pt x="1098753" y="476916"/>
                </a:lnTo>
                <a:cubicBezTo>
                  <a:pt x="1098753" y="462576"/>
                  <a:pt x="1098753" y="462576"/>
                  <a:pt x="1083955" y="462576"/>
                </a:cubicBezTo>
                <a:close/>
                <a:moveTo>
                  <a:pt x="780596" y="462576"/>
                </a:moveTo>
                <a:lnTo>
                  <a:pt x="780596" y="466161"/>
                </a:lnTo>
                <a:lnTo>
                  <a:pt x="780596" y="476916"/>
                </a:lnTo>
                <a:lnTo>
                  <a:pt x="784180" y="476916"/>
                </a:lnTo>
                <a:lnTo>
                  <a:pt x="794931" y="476916"/>
                </a:lnTo>
                <a:cubicBezTo>
                  <a:pt x="794931" y="476916"/>
                  <a:pt x="780596" y="476916"/>
                  <a:pt x="780596" y="491256"/>
                </a:cubicBezTo>
                <a:cubicBezTo>
                  <a:pt x="794931" y="476916"/>
                  <a:pt x="794931" y="476916"/>
                  <a:pt x="794931" y="491256"/>
                </a:cubicBezTo>
                <a:lnTo>
                  <a:pt x="794931" y="476916"/>
                </a:lnTo>
                <a:lnTo>
                  <a:pt x="794931" y="462576"/>
                </a:lnTo>
                <a:lnTo>
                  <a:pt x="789555" y="462576"/>
                </a:lnTo>
                <a:cubicBezTo>
                  <a:pt x="788659" y="462576"/>
                  <a:pt x="788211" y="462576"/>
                  <a:pt x="788883" y="462576"/>
                </a:cubicBezTo>
                <a:lnTo>
                  <a:pt x="786643" y="462576"/>
                </a:lnTo>
                <a:lnTo>
                  <a:pt x="785971" y="462576"/>
                </a:lnTo>
                <a:cubicBezTo>
                  <a:pt x="784180" y="462576"/>
                  <a:pt x="780596" y="462576"/>
                  <a:pt x="780596" y="462576"/>
                </a:cubicBezTo>
                <a:close/>
                <a:moveTo>
                  <a:pt x="751924" y="462576"/>
                </a:moveTo>
                <a:cubicBezTo>
                  <a:pt x="751924" y="462576"/>
                  <a:pt x="751924" y="462576"/>
                  <a:pt x="751924" y="476916"/>
                </a:cubicBezTo>
                <a:lnTo>
                  <a:pt x="737126" y="476916"/>
                </a:lnTo>
                <a:cubicBezTo>
                  <a:pt x="737126" y="476916"/>
                  <a:pt x="737126" y="476916"/>
                  <a:pt x="737126" y="491256"/>
                </a:cubicBezTo>
                <a:cubicBezTo>
                  <a:pt x="737126" y="491256"/>
                  <a:pt x="737126" y="491256"/>
                  <a:pt x="737126" y="505596"/>
                </a:cubicBezTo>
                <a:cubicBezTo>
                  <a:pt x="751924" y="505596"/>
                  <a:pt x="751924" y="505596"/>
                  <a:pt x="751924" y="491256"/>
                </a:cubicBezTo>
                <a:lnTo>
                  <a:pt x="750075" y="491256"/>
                </a:lnTo>
                <a:lnTo>
                  <a:pt x="738976" y="491256"/>
                </a:lnTo>
                <a:cubicBezTo>
                  <a:pt x="737126" y="491256"/>
                  <a:pt x="737126" y="491256"/>
                  <a:pt x="737126" y="491256"/>
                </a:cubicBezTo>
                <a:cubicBezTo>
                  <a:pt x="737126" y="476916"/>
                  <a:pt x="751924" y="476916"/>
                  <a:pt x="751924" y="476916"/>
                </a:cubicBezTo>
                <a:cubicBezTo>
                  <a:pt x="766260" y="476916"/>
                  <a:pt x="766260" y="462576"/>
                  <a:pt x="766260" y="462576"/>
                </a:cubicBezTo>
                <a:lnTo>
                  <a:pt x="757972" y="462576"/>
                </a:lnTo>
                <a:cubicBezTo>
                  <a:pt x="759988" y="462576"/>
                  <a:pt x="751924" y="462576"/>
                  <a:pt x="751924" y="462576"/>
                </a:cubicBezTo>
                <a:close/>
                <a:moveTo>
                  <a:pt x="592846" y="462576"/>
                </a:moveTo>
                <a:lnTo>
                  <a:pt x="592846" y="476916"/>
                </a:lnTo>
                <a:cubicBezTo>
                  <a:pt x="592846" y="462576"/>
                  <a:pt x="607181" y="462576"/>
                  <a:pt x="607181" y="462576"/>
                </a:cubicBezTo>
                <a:close/>
                <a:moveTo>
                  <a:pt x="274688" y="462576"/>
                </a:moveTo>
                <a:lnTo>
                  <a:pt x="289486" y="476916"/>
                </a:lnTo>
                <a:cubicBezTo>
                  <a:pt x="289486" y="476916"/>
                  <a:pt x="289486" y="476916"/>
                  <a:pt x="289486" y="475124"/>
                </a:cubicBezTo>
                <a:lnTo>
                  <a:pt x="289486" y="464369"/>
                </a:lnTo>
                <a:lnTo>
                  <a:pt x="289486" y="462576"/>
                </a:lnTo>
                <a:cubicBezTo>
                  <a:pt x="289486" y="462576"/>
                  <a:pt x="289486" y="462576"/>
                  <a:pt x="274688" y="462576"/>
                </a:cubicBezTo>
                <a:close/>
                <a:moveTo>
                  <a:pt x="216884" y="462576"/>
                </a:moveTo>
                <a:cubicBezTo>
                  <a:pt x="216884" y="462576"/>
                  <a:pt x="216884" y="462576"/>
                  <a:pt x="231682" y="462576"/>
                </a:cubicBezTo>
                <a:cubicBezTo>
                  <a:pt x="231682" y="462576"/>
                  <a:pt x="231682" y="462576"/>
                  <a:pt x="231682" y="476916"/>
                </a:cubicBezTo>
                <a:cubicBezTo>
                  <a:pt x="231682" y="476916"/>
                  <a:pt x="231682" y="462576"/>
                  <a:pt x="216884" y="462576"/>
                </a:cubicBezTo>
                <a:close/>
                <a:moveTo>
                  <a:pt x="1748941" y="447774"/>
                </a:moveTo>
                <a:lnTo>
                  <a:pt x="1748941" y="462576"/>
                </a:lnTo>
                <a:cubicBezTo>
                  <a:pt x="1748941" y="462576"/>
                  <a:pt x="1748941" y="462576"/>
                  <a:pt x="1734606" y="462576"/>
                </a:cubicBezTo>
                <a:cubicBezTo>
                  <a:pt x="1734606" y="462576"/>
                  <a:pt x="1734606" y="462576"/>
                  <a:pt x="1734606" y="476916"/>
                </a:cubicBezTo>
                <a:lnTo>
                  <a:pt x="1748941" y="476916"/>
                </a:lnTo>
                <a:lnTo>
                  <a:pt x="1748941" y="471539"/>
                </a:lnTo>
                <a:lnTo>
                  <a:pt x="1748941" y="470867"/>
                </a:lnTo>
                <a:lnTo>
                  <a:pt x="1748941" y="462576"/>
                </a:lnTo>
                <a:lnTo>
                  <a:pt x="1763277" y="462576"/>
                </a:lnTo>
                <a:lnTo>
                  <a:pt x="1763277" y="460726"/>
                </a:lnTo>
                <a:lnTo>
                  <a:pt x="1763277" y="447774"/>
                </a:lnTo>
                <a:cubicBezTo>
                  <a:pt x="1763277" y="447774"/>
                  <a:pt x="1763277" y="447774"/>
                  <a:pt x="1748941" y="447774"/>
                </a:cubicBezTo>
                <a:close/>
                <a:moveTo>
                  <a:pt x="1083955" y="433434"/>
                </a:moveTo>
                <a:cubicBezTo>
                  <a:pt x="1083955" y="433434"/>
                  <a:pt x="1083955" y="433434"/>
                  <a:pt x="1083955" y="447774"/>
                </a:cubicBezTo>
                <a:lnTo>
                  <a:pt x="1098753" y="447774"/>
                </a:lnTo>
                <a:cubicBezTo>
                  <a:pt x="1098753" y="447774"/>
                  <a:pt x="1098753" y="447774"/>
                  <a:pt x="1098753" y="445982"/>
                </a:cubicBezTo>
                <a:lnTo>
                  <a:pt x="1098753" y="433434"/>
                </a:lnTo>
                <a:lnTo>
                  <a:pt x="1096903" y="433434"/>
                </a:lnTo>
                <a:lnTo>
                  <a:pt x="1085805" y="433434"/>
                </a:lnTo>
                <a:cubicBezTo>
                  <a:pt x="1083955" y="433434"/>
                  <a:pt x="1083955" y="433434"/>
                  <a:pt x="1083955" y="433434"/>
                </a:cubicBezTo>
                <a:close/>
                <a:moveTo>
                  <a:pt x="708455" y="433434"/>
                </a:moveTo>
                <a:cubicBezTo>
                  <a:pt x="722791" y="433434"/>
                  <a:pt x="722791" y="447774"/>
                  <a:pt x="722791" y="447774"/>
                </a:cubicBezTo>
                <a:lnTo>
                  <a:pt x="708455" y="447774"/>
                </a:lnTo>
                <a:cubicBezTo>
                  <a:pt x="708455" y="447774"/>
                  <a:pt x="708455" y="447774"/>
                  <a:pt x="708455" y="445982"/>
                </a:cubicBezTo>
                <a:lnTo>
                  <a:pt x="708455" y="442397"/>
                </a:lnTo>
                <a:lnTo>
                  <a:pt x="708455" y="441724"/>
                </a:lnTo>
                <a:close/>
                <a:moveTo>
                  <a:pt x="621517" y="433434"/>
                </a:moveTo>
                <a:lnTo>
                  <a:pt x="621517" y="447774"/>
                </a:lnTo>
                <a:lnTo>
                  <a:pt x="607181" y="447774"/>
                </a:lnTo>
                <a:cubicBezTo>
                  <a:pt x="607181" y="433434"/>
                  <a:pt x="607181" y="433434"/>
                  <a:pt x="621517" y="433434"/>
                </a:cubicBezTo>
                <a:close/>
                <a:moveTo>
                  <a:pt x="433767" y="433434"/>
                </a:moveTo>
                <a:cubicBezTo>
                  <a:pt x="433767" y="447774"/>
                  <a:pt x="448103" y="447774"/>
                  <a:pt x="433767" y="447774"/>
                </a:cubicBezTo>
                <a:cubicBezTo>
                  <a:pt x="433767" y="447774"/>
                  <a:pt x="433767" y="447774"/>
                  <a:pt x="435559" y="447774"/>
                </a:cubicBezTo>
                <a:lnTo>
                  <a:pt x="448103" y="447774"/>
                </a:lnTo>
                <a:lnTo>
                  <a:pt x="448103" y="433434"/>
                </a:lnTo>
                <a:close/>
                <a:moveTo>
                  <a:pt x="1812945" y="429946"/>
                </a:moveTo>
                <a:lnTo>
                  <a:pt x="1821081" y="433434"/>
                </a:lnTo>
                <a:cubicBezTo>
                  <a:pt x="1821081" y="433434"/>
                  <a:pt x="1817497" y="433434"/>
                  <a:pt x="1813914" y="431642"/>
                </a:cubicBezTo>
                <a:close/>
                <a:moveTo>
                  <a:pt x="1806746" y="419094"/>
                </a:moveTo>
                <a:lnTo>
                  <a:pt x="1812945" y="429946"/>
                </a:lnTo>
                <a:lnTo>
                  <a:pt x="1808538" y="428057"/>
                </a:lnTo>
                <a:cubicBezTo>
                  <a:pt x="1806746" y="426264"/>
                  <a:pt x="1806746" y="426264"/>
                  <a:pt x="1806746" y="433434"/>
                </a:cubicBezTo>
                <a:close/>
                <a:moveTo>
                  <a:pt x="1055284" y="419094"/>
                </a:moveTo>
                <a:lnTo>
                  <a:pt x="1055284" y="433434"/>
                </a:lnTo>
                <a:lnTo>
                  <a:pt x="1040948" y="433434"/>
                </a:lnTo>
                <a:cubicBezTo>
                  <a:pt x="1040948" y="419094"/>
                  <a:pt x="1055284" y="419094"/>
                  <a:pt x="1055284" y="419094"/>
                </a:cubicBezTo>
                <a:close/>
                <a:moveTo>
                  <a:pt x="708455" y="419094"/>
                </a:moveTo>
                <a:cubicBezTo>
                  <a:pt x="708455" y="419094"/>
                  <a:pt x="708455" y="419094"/>
                  <a:pt x="708455" y="433434"/>
                </a:cubicBezTo>
                <a:cubicBezTo>
                  <a:pt x="694120" y="433434"/>
                  <a:pt x="694120" y="447774"/>
                  <a:pt x="708455" y="447774"/>
                </a:cubicBezTo>
                <a:cubicBezTo>
                  <a:pt x="708455" y="447774"/>
                  <a:pt x="708455" y="447774"/>
                  <a:pt x="708455" y="462576"/>
                </a:cubicBezTo>
                <a:cubicBezTo>
                  <a:pt x="722791" y="447774"/>
                  <a:pt x="722791" y="462576"/>
                  <a:pt x="722791" y="462576"/>
                </a:cubicBezTo>
                <a:lnTo>
                  <a:pt x="737126" y="462576"/>
                </a:lnTo>
                <a:cubicBezTo>
                  <a:pt x="737126" y="462576"/>
                  <a:pt x="737126" y="462576"/>
                  <a:pt x="737126" y="447774"/>
                </a:cubicBezTo>
                <a:cubicBezTo>
                  <a:pt x="737126" y="462576"/>
                  <a:pt x="737126" y="462576"/>
                  <a:pt x="722791" y="447774"/>
                </a:cubicBezTo>
                <a:cubicBezTo>
                  <a:pt x="722791" y="447774"/>
                  <a:pt x="722791" y="447774"/>
                  <a:pt x="722791" y="433434"/>
                </a:cubicBezTo>
                <a:cubicBezTo>
                  <a:pt x="722791" y="433434"/>
                  <a:pt x="722791" y="433434"/>
                  <a:pt x="724583" y="433434"/>
                </a:cubicBezTo>
                <a:lnTo>
                  <a:pt x="728167" y="433434"/>
                </a:lnTo>
                <a:lnTo>
                  <a:pt x="728839" y="433434"/>
                </a:lnTo>
                <a:lnTo>
                  <a:pt x="737126" y="433434"/>
                </a:lnTo>
                <a:cubicBezTo>
                  <a:pt x="737126" y="433434"/>
                  <a:pt x="737126" y="433434"/>
                  <a:pt x="751924" y="433434"/>
                </a:cubicBezTo>
                <a:lnTo>
                  <a:pt x="751924" y="419094"/>
                </a:lnTo>
                <a:lnTo>
                  <a:pt x="740826" y="419094"/>
                </a:lnTo>
                <a:lnTo>
                  <a:pt x="737126" y="419094"/>
                </a:lnTo>
                <a:cubicBezTo>
                  <a:pt x="737126" y="419094"/>
                  <a:pt x="737126" y="419094"/>
                  <a:pt x="722791" y="433434"/>
                </a:cubicBezTo>
                <a:cubicBezTo>
                  <a:pt x="722791" y="433434"/>
                  <a:pt x="722791" y="433434"/>
                  <a:pt x="708455" y="433434"/>
                </a:cubicBezTo>
                <a:cubicBezTo>
                  <a:pt x="722791" y="433434"/>
                  <a:pt x="722791" y="433434"/>
                  <a:pt x="722791" y="419094"/>
                </a:cubicBezTo>
                <a:lnTo>
                  <a:pt x="714503" y="419094"/>
                </a:lnTo>
                <a:lnTo>
                  <a:pt x="713831" y="419094"/>
                </a:lnTo>
                <a:cubicBezTo>
                  <a:pt x="712039" y="419094"/>
                  <a:pt x="708455" y="419094"/>
                  <a:pt x="708455" y="419094"/>
                </a:cubicBezTo>
                <a:close/>
                <a:moveTo>
                  <a:pt x="216884" y="419094"/>
                </a:moveTo>
                <a:cubicBezTo>
                  <a:pt x="216884" y="419094"/>
                  <a:pt x="216884" y="419094"/>
                  <a:pt x="218733" y="419094"/>
                </a:cubicBezTo>
                <a:lnTo>
                  <a:pt x="220583" y="419094"/>
                </a:lnTo>
                <a:lnTo>
                  <a:pt x="229832" y="419094"/>
                </a:lnTo>
                <a:lnTo>
                  <a:pt x="231682" y="419094"/>
                </a:lnTo>
                <a:cubicBezTo>
                  <a:pt x="231682" y="419094"/>
                  <a:pt x="231682" y="419094"/>
                  <a:pt x="216884" y="433434"/>
                </a:cubicBezTo>
                <a:close/>
                <a:moveTo>
                  <a:pt x="636084" y="413045"/>
                </a:moveTo>
                <a:cubicBezTo>
                  <a:pt x="636315" y="413717"/>
                  <a:pt x="636315" y="415509"/>
                  <a:pt x="636315" y="419094"/>
                </a:cubicBezTo>
                <a:cubicBezTo>
                  <a:pt x="636315" y="419094"/>
                  <a:pt x="636315" y="419094"/>
                  <a:pt x="621517" y="419094"/>
                </a:cubicBezTo>
                <a:cubicBezTo>
                  <a:pt x="632615" y="419094"/>
                  <a:pt x="635390" y="411028"/>
                  <a:pt x="636084" y="413045"/>
                </a:cubicBezTo>
                <a:close/>
                <a:moveTo>
                  <a:pt x="1821081" y="404754"/>
                </a:moveTo>
                <a:lnTo>
                  <a:pt x="1835417" y="404754"/>
                </a:lnTo>
                <a:cubicBezTo>
                  <a:pt x="1835417" y="404754"/>
                  <a:pt x="1835417" y="419094"/>
                  <a:pt x="1821081" y="404754"/>
                </a:cubicBezTo>
                <a:close/>
                <a:moveTo>
                  <a:pt x="1763277" y="404754"/>
                </a:moveTo>
                <a:cubicBezTo>
                  <a:pt x="1763277" y="419094"/>
                  <a:pt x="1763277" y="404754"/>
                  <a:pt x="1777612" y="404754"/>
                </a:cubicBezTo>
                <a:close/>
                <a:moveTo>
                  <a:pt x="1503386" y="404754"/>
                </a:moveTo>
                <a:lnTo>
                  <a:pt x="1503386" y="419094"/>
                </a:lnTo>
                <a:cubicBezTo>
                  <a:pt x="1503386" y="404754"/>
                  <a:pt x="1517722" y="404754"/>
                  <a:pt x="1517722" y="419094"/>
                </a:cubicBezTo>
                <a:cubicBezTo>
                  <a:pt x="1517722" y="419094"/>
                  <a:pt x="1517722" y="419094"/>
                  <a:pt x="1517722" y="404754"/>
                </a:cubicBezTo>
                <a:cubicBezTo>
                  <a:pt x="1517722" y="404754"/>
                  <a:pt x="1517722" y="404754"/>
                  <a:pt x="1515930" y="404754"/>
                </a:cubicBezTo>
                <a:lnTo>
                  <a:pt x="1505178" y="404754"/>
                </a:lnTo>
                <a:cubicBezTo>
                  <a:pt x="1503386" y="404754"/>
                  <a:pt x="1503386" y="404754"/>
                  <a:pt x="1503386" y="404754"/>
                </a:cubicBezTo>
                <a:close/>
                <a:moveTo>
                  <a:pt x="1199565" y="404754"/>
                </a:moveTo>
                <a:lnTo>
                  <a:pt x="1199565" y="419094"/>
                </a:lnTo>
                <a:cubicBezTo>
                  <a:pt x="1199565" y="419094"/>
                  <a:pt x="1199565" y="419094"/>
                  <a:pt x="1214363" y="419094"/>
                </a:cubicBezTo>
                <a:cubicBezTo>
                  <a:pt x="1214363" y="419094"/>
                  <a:pt x="1214363" y="419094"/>
                  <a:pt x="1214363" y="404754"/>
                </a:cubicBezTo>
                <a:cubicBezTo>
                  <a:pt x="1214363" y="404754"/>
                  <a:pt x="1214363" y="404754"/>
                  <a:pt x="1212513" y="404754"/>
                </a:cubicBezTo>
                <a:lnTo>
                  <a:pt x="1201414" y="404754"/>
                </a:lnTo>
                <a:cubicBezTo>
                  <a:pt x="1199565" y="404754"/>
                  <a:pt x="1199565" y="404754"/>
                  <a:pt x="1199565" y="404754"/>
                </a:cubicBezTo>
                <a:close/>
                <a:moveTo>
                  <a:pt x="1083955" y="404754"/>
                </a:moveTo>
                <a:lnTo>
                  <a:pt x="1083955" y="419094"/>
                </a:lnTo>
                <a:lnTo>
                  <a:pt x="1098753" y="419094"/>
                </a:lnTo>
                <a:lnTo>
                  <a:pt x="1098753" y="404754"/>
                </a:lnTo>
                <a:cubicBezTo>
                  <a:pt x="1098753" y="404754"/>
                  <a:pt x="1098753" y="404754"/>
                  <a:pt x="1096903" y="404754"/>
                </a:cubicBezTo>
                <a:cubicBezTo>
                  <a:pt x="1095054" y="404754"/>
                  <a:pt x="1091354" y="404754"/>
                  <a:pt x="1083955" y="404754"/>
                </a:cubicBezTo>
                <a:close/>
                <a:moveTo>
                  <a:pt x="694120" y="389952"/>
                </a:moveTo>
                <a:lnTo>
                  <a:pt x="694120" y="404754"/>
                </a:lnTo>
                <a:lnTo>
                  <a:pt x="708455" y="404754"/>
                </a:lnTo>
                <a:lnTo>
                  <a:pt x="708455" y="389952"/>
                </a:lnTo>
                <a:cubicBezTo>
                  <a:pt x="708455" y="389952"/>
                  <a:pt x="708455" y="389952"/>
                  <a:pt x="706663" y="389952"/>
                </a:cubicBezTo>
                <a:lnTo>
                  <a:pt x="700168" y="389952"/>
                </a:lnTo>
                <a:lnTo>
                  <a:pt x="699496" y="389952"/>
                </a:lnTo>
                <a:cubicBezTo>
                  <a:pt x="697704" y="389952"/>
                  <a:pt x="694120" y="389952"/>
                  <a:pt x="694120" y="389952"/>
                </a:cubicBezTo>
                <a:close/>
                <a:moveTo>
                  <a:pt x="780596" y="375612"/>
                </a:moveTo>
                <a:cubicBezTo>
                  <a:pt x="780596" y="375612"/>
                  <a:pt x="780596" y="375612"/>
                  <a:pt x="794931" y="375612"/>
                </a:cubicBezTo>
                <a:cubicBezTo>
                  <a:pt x="780596" y="375612"/>
                  <a:pt x="780596" y="375612"/>
                  <a:pt x="780596" y="389952"/>
                </a:cubicBezTo>
                <a:cubicBezTo>
                  <a:pt x="780596" y="389952"/>
                  <a:pt x="780596" y="389952"/>
                  <a:pt x="780596" y="375612"/>
                </a:cubicBezTo>
                <a:close/>
                <a:moveTo>
                  <a:pt x="1850215" y="361272"/>
                </a:moveTo>
                <a:cubicBezTo>
                  <a:pt x="1850215" y="361272"/>
                  <a:pt x="1850215" y="361272"/>
                  <a:pt x="1864551" y="361272"/>
                </a:cubicBezTo>
                <a:lnTo>
                  <a:pt x="1850215" y="375612"/>
                </a:lnTo>
                <a:close/>
                <a:moveTo>
                  <a:pt x="1083955" y="361272"/>
                </a:moveTo>
                <a:lnTo>
                  <a:pt x="1083955" y="375612"/>
                </a:lnTo>
                <a:lnTo>
                  <a:pt x="1098753" y="375612"/>
                </a:lnTo>
                <a:cubicBezTo>
                  <a:pt x="1098753" y="375612"/>
                  <a:pt x="1083955" y="361272"/>
                  <a:pt x="1098753" y="361272"/>
                </a:cubicBezTo>
                <a:lnTo>
                  <a:pt x="1093204" y="361272"/>
                </a:lnTo>
                <a:cubicBezTo>
                  <a:pt x="1092279" y="361272"/>
                  <a:pt x="1091816" y="361272"/>
                  <a:pt x="1092510" y="361272"/>
                </a:cubicBezTo>
                <a:close/>
                <a:moveTo>
                  <a:pt x="737126" y="361272"/>
                </a:moveTo>
                <a:cubicBezTo>
                  <a:pt x="722791" y="361272"/>
                  <a:pt x="737126" y="361272"/>
                  <a:pt x="737126" y="375612"/>
                </a:cubicBezTo>
                <a:cubicBezTo>
                  <a:pt x="737126" y="375612"/>
                  <a:pt x="737126" y="375612"/>
                  <a:pt x="737126" y="389952"/>
                </a:cubicBezTo>
                <a:cubicBezTo>
                  <a:pt x="737126" y="389952"/>
                  <a:pt x="737126" y="389952"/>
                  <a:pt x="738976" y="389952"/>
                </a:cubicBezTo>
                <a:lnTo>
                  <a:pt x="742676" y="389952"/>
                </a:lnTo>
                <a:cubicBezTo>
                  <a:pt x="743601" y="389952"/>
                  <a:pt x="744063" y="389952"/>
                  <a:pt x="743369" y="389952"/>
                </a:cubicBezTo>
                <a:lnTo>
                  <a:pt x="751924" y="389952"/>
                </a:lnTo>
                <a:cubicBezTo>
                  <a:pt x="751924" y="389952"/>
                  <a:pt x="751924" y="389952"/>
                  <a:pt x="751924" y="404754"/>
                </a:cubicBezTo>
                <a:lnTo>
                  <a:pt x="766260" y="404754"/>
                </a:lnTo>
                <a:cubicBezTo>
                  <a:pt x="751924" y="404754"/>
                  <a:pt x="751924" y="419094"/>
                  <a:pt x="766260" y="419094"/>
                </a:cubicBezTo>
                <a:lnTo>
                  <a:pt x="766260" y="433434"/>
                </a:lnTo>
                <a:lnTo>
                  <a:pt x="766260" y="447774"/>
                </a:lnTo>
                <a:cubicBezTo>
                  <a:pt x="773428" y="447774"/>
                  <a:pt x="777012" y="447774"/>
                  <a:pt x="777012" y="447774"/>
                </a:cubicBezTo>
                <a:lnTo>
                  <a:pt x="780596" y="447774"/>
                </a:lnTo>
                <a:lnTo>
                  <a:pt x="780596" y="433434"/>
                </a:lnTo>
                <a:lnTo>
                  <a:pt x="766260" y="433434"/>
                </a:lnTo>
                <a:cubicBezTo>
                  <a:pt x="766260" y="433434"/>
                  <a:pt x="766260" y="433434"/>
                  <a:pt x="780596" y="419094"/>
                </a:cubicBezTo>
                <a:cubicBezTo>
                  <a:pt x="780596" y="419094"/>
                  <a:pt x="780596" y="419094"/>
                  <a:pt x="766260" y="419094"/>
                </a:cubicBezTo>
                <a:lnTo>
                  <a:pt x="766260" y="404754"/>
                </a:lnTo>
                <a:cubicBezTo>
                  <a:pt x="766260" y="389952"/>
                  <a:pt x="751924" y="404754"/>
                  <a:pt x="751924" y="389952"/>
                </a:cubicBezTo>
                <a:lnTo>
                  <a:pt x="751924" y="388159"/>
                </a:lnTo>
                <a:lnTo>
                  <a:pt x="751924" y="384574"/>
                </a:lnTo>
                <a:cubicBezTo>
                  <a:pt x="751924" y="383678"/>
                  <a:pt x="751924" y="383230"/>
                  <a:pt x="751924" y="383902"/>
                </a:cubicBezTo>
                <a:lnTo>
                  <a:pt x="751924" y="375612"/>
                </a:lnTo>
                <a:cubicBezTo>
                  <a:pt x="751924" y="375612"/>
                  <a:pt x="751924" y="375612"/>
                  <a:pt x="751924" y="361272"/>
                </a:cubicBezTo>
                <a:close/>
                <a:moveTo>
                  <a:pt x="607181" y="346932"/>
                </a:moveTo>
                <a:cubicBezTo>
                  <a:pt x="607181" y="346932"/>
                  <a:pt x="607181" y="346932"/>
                  <a:pt x="592846" y="361272"/>
                </a:cubicBezTo>
                <a:lnTo>
                  <a:pt x="607181" y="361272"/>
                </a:lnTo>
                <a:cubicBezTo>
                  <a:pt x="592846" y="361272"/>
                  <a:pt x="592846" y="375612"/>
                  <a:pt x="592846" y="375612"/>
                </a:cubicBezTo>
                <a:cubicBezTo>
                  <a:pt x="592846" y="375612"/>
                  <a:pt x="592846" y="375612"/>
                  <a:pt x="594638" y="375612"/>
                </a:cubicBezTo>
                <a:lnTo>
                  <a:pt x="607181" y="375612"/>
                </a:lnTo>
                <a:cubicBezTo>
                  <a:pt x="607181" y="389952"/>
                  <a:pt x="592846" y="389952"/>
                  <a:pt x="592846" y="389952"/>
                </a:cubicBezTo>
                <a:cubicBezTo>
                  <a:pt x="592846" y="389952"/>
                  <a:pt x="592846" y="389952"/>
                  <a:pt x="607181" y="389952"/>
                </a:cubicBezTo>
                <a:lnTo>
                  <a:pt x="621517" y="389952"/>
                </a:lnTo>
                <a:lnTo>
                  <a:pt x="621517" y="404754"/>
                </a:lnTo>
                <a:lnTo>
                  <a:pt x="613229" y="404754"/>
                </a:lnTo>
                <a:cubicBezTo>
                  <a:pt x="615245" y="404754"/>
                  <a:pt x="607181" y="404754"/>
                  <a:pt x="607181" y="404754"/>
                </a:cubicBezTo>
                <a:cubicBezTo>
                  <a:pt x="607181" y="404754"/>
                  <a:pt x="607181" y="404754"/>
                  <a:pt x="607181" y="419094"/>
                </a:cubicBezTo>
                <a:cubicBezTo>
                  <a:pt x="621517" y="419094"/>
                  <a:pt x="621517" y="419094"/>
                  <a:pt x="621517" y="433434"/>
                </a:cubicBezTo>
                <a:cubicBezTo>
                  <a:pt x="621517" y="433434"/>
                  <a:pt x="621517" y="433434"/>
                  <a:pt x="619725" y="433434"/>
                </a:cubicBezTo>
                <a:lnTo>
                  <a:pt x="610765" y="433434"/>
                </a:lnTo>
                <a:lnTo>
                  <a:pt x="608973" y="433434"/>
                </a:lnTo>
                <a:cubicBezTo>
                  <a:pt x="607181" y="433434"/>
                  <a:pt x="607181" y="433434"/>
                  <a:pt x="607181" y="433434"/>
                </a:cubicBezTo>
                <a:lnTo>
                  <a:pt x="607181" y="447774"/>
                </a:lnTo>
                <a:cubicBezTo>
                  <a:pt x="607181" y="447774"/>
                  <a:pt x="607181" y="462576"/>
                  <a:pt x="621517" y="447774"/>
                </a:cubicBezTo>
                <a:lnTo>
                  <a:pt x="621517" y="449624"/>
                </a:lnTo>
                <a:cubicBezTo>
                  <a:pt x="621517" y="451475"/>
                  <a:pt x="621517" y="455175"/>
                  <a:pt x="621517" y="462576"/>
                </a:cubicBezTo>
                <a:lnTo>
                  <a:pt x="621517" y="476916"/>
                </a:lnTo>
                <a:cubicBezTo>
                  <a:pt x="621517" y="462576"/>
                  <a:pt x="636315" y="462576"/>
                  <a:pt x="636315" y="462576"/>
                </a:cubicBezTo>
                <a:lnTo>
                  <a:pt x="636315" y="476916"/>
                </a:lnTo>
                <a:lnTo>
                  <a:pt x="636315" y="491256"/>
                </a:lnTo>
                <a:cubicBezTo>
                  <a:pt x="636315" y="491256"/>
                  <a:pt x="636315" y="491256"/>
                  <a:pt x="638107" y="491256"/>
                </a:cubicBezTo>
                <a:lnTo>
                  <a:pt x="650651" y="491256"/>
                </a:lnTo>
                <a:lnTo>
                  <a:pt x="636315" y="505596"/>
                </a:lnTo>
                <a:cubicBezTo>
                  <a:pt x="636315" y="505596"/>
                  <a:pt x="636315" y="505596"/>
                  <a:pt x="638107" y="505596"/>
                </a:cubicBezTo>
                <a:lnTo>
                  <a:pt x="650651" y="505596"/>
                </a:lnTo>
                <a:lnTo>
                  <a:pt x="650651" y="519936"/>
                </a:lnTo>
                <a:cubicBezTo>
                  <a:pt x="650651" y="519936"/>
                  <a:pt x="650651" y="519936"/>
                  <a:pt x="650651" y="534739"/>
                </a:cubicBezTo>
                <a:cubicBezTo>
                  <a:pt x="650651" y="534739"/>
                  <a:pt x="650651" y="534739"/>
                  <a:pt x="664986" y="534739"/>
                </a:cubicBezTo>
                <a:lnTo>
                  <a:pt x="664986" y="549078"/>
                </a:lnTo>
                <a:lnTo>
                  <a:pt x="664986" y="563418"/>
                </a:lnTo>
                <a:lnTo>
                  <a:pt x="664986" y="578221"/>
                </a:lnTo>
                <a:cubicBezTo>
                  <a:pt x="672154" y="578221"/>
                  <a:pt x="675738" y="578221"/>
                  <a:pt x="675738" y="578221"/>
                </a:cubicBezTo>
                <a:lnTo>
                  <a:pt x="679322" y="578221"/>
                </a:lnTo>
                <a:cubicBezTo>
                  <a:pt x="679322" y="578221"/>
                  <a:pt x="679322" y="578221"/>
                  <a:pt x="681171" y="578221"/>
                </a:cubicBezTo>
                <a:lnTo>
                  <a:pt x="684871" y="578221"/>
                </a:lnTo>
                <a:lnTo>
                  <a:pt x="685565" y="578221"/>
                </a:lnTo>
                <a:lnTo>
                  <a:pt x="694120" y="578221"/>
                </a:lnTo>
                <a:cubicBezTo>
                  <a:pt x="694120" y="578221"/>
                  <a:pt x="694120" y="578221"/>
                  <a:pt x="679322" y="592561"/>
                </a:cubicBezTo>
                <a:lnTo>
                  <a:pt x="694120" y="592561"/>
                </a:lnTo>
                <a:cubicBezTo>
                  <a:pt x="694120" y="592561"/>
                  <a:pt x="694120" y="592561"/>
                  <a:pt x="694120" y="606901"/>
                </a:cubicBezTo>
                <a:lnTo>
                  <a:pt x="708455" y="606901"/>
                </a:lnTo>
                <a:cubicBezTo>
                  <a:pt x="708455" y="606901"/>
                  <a:pt x="708455" y="606901"/>
                  <a:pt x="708455" y="621240"/>
                </a:cubicBezTo>
                <a:cubicBezTo>
                  <a:pt x="708455" y="621240"/>
                  <a:pt x="708455" y="621240"/>
                  <a:pt x="710247" y="621240"/>
                </a:cubicBezTo>
                <a:lnTo>
                  <a:pt x="720999" y="621240"/>
                </a:lnTo>
                <a:cubicBezTo>
                  <a:pt x="722791" y="621240"/>
                  <a:pt x="722791" y="621240"/>
                  <a:pt x="722791" y="621240"/>
                </a:cubicBezTo>
                <a:cubicBezTo>
                  <a:pt x="722791" y="621240"/>
                  <a:pt x="722791" y="621240"/>
                  <a:pt x="724583" y="621240"/>
                </a:cubicBezTo>
                <a:lnTo>
                  <a:pt x="737126" y="621240"/>
                </a:lnTo>
                <a:cubicBezTo>
                  <a:pt x="737126" y="621240"/>
                  <a:pt x="737126" y="621240"/>
                  <a:pt x="737126" y="619448"/>
                </a:cubicBezTo>
                <a:lnTo>
                  <a:pt x="737126" y="612950"/>
                </a:lnTo>
                <a:cubicBezTo>
                  <a:pt x="737126" y="614967"/>
                  <a:pt x="737126" y="606901"/>
                  <a:pt x="737126" y="606901"/>
                </a:cubicBezTo>
                <a:lnTo>
                  <a:pt x="722791" y="606901"/>
                </a:lnTo>
                <a:lnTo>
                  <a:pt x="722791" y="592561"/>
                </a:lnTo>
                <a:lnTo>
                  <a:pt x="722791" y="578221"/>
                </a:lnTo>
                <a:cubicBezTo>
                  <a:pt x="708455" y="592561"/>
                  <a:pt x="708455" y="592561"/>
                  <a:pt x="708455" y="578221"/>
                </a:cubicBezTo>
                <a:lnTo>
                  <a:pt x="694120" y="578221"/>
                </a:lnTo>
                <a:cubicBezTo>
                  <a:pt x="694120" y="563418"/>
                  <a:pt x="708455" y="563418"/>
                  <a:pt x="708455" y="563418"/>
                </a:cubicBezTo>
                <a:lnTo>
                  <a:pt x="707776" y="563418"/>
                </a:lnTo>
                <a:cubicBezTo>
                  <a:pt x="707097" y="563418"/>
                  <a:pt x="705739" y="563418"/>
                  <a:pt x="703022" y="563418"/>
                </a:cubicBezTo>
                <a:lnTo>
                  <a:pt x="695912" y="563418"/>
                </a:lnTo>
                <a:cubicBezTo>
                  <a:pt x="694120" y="563418"/>
                  <a:pt x="694120" y="563418"/>
                  <a:pt x="694120" y="563418"/>
                </a:cubicBezTo>
                <a:lnTo>
                  <a:pt x="694120" y="549078"/>
                </a:lnTo>
                <a:cubicBezTo>
                  <a:pt x="694120" y="549078"/>
                  <a:pt x="694120" y="549078"/>
                  <a:pt x="694120" y="534739"/>
                </a:cubicBezTo>
                <a:lnTo>
                  <a:pt x="679322" y="534739"/>
                </a:lnTo>
                <a:lnTo>
                  <a:pt x="679322" y="519936"/>
                </a:lnTo>
                <a:cubicBezTo>
                  <a:pt x="679322" y="505596"/>
                  <a:pt x="664986" y="505596"/>
                  <a:pt x="664986" y="519936"/>
                </a:cubicBezTo>
                <a:lnTo>
                  <a:pt x="664986" y="513662"/>
                </a:lnTo>
                <a:lnTo>
                  <a:pt x="664986" y="512766"/>
                </a:lnTo>
                <a:cubicBezTo>
                  <a:pt x="664986" y="512766"/>
                  <a:pt x="664986" y="512766"/>
                  <a:pt x="664986" y="505596"/>
                </a:cubicBezTo>
                <a:lnTo>
                  <a:pt x="664986" y="491256"/>
                </a:lnTo>
                <a:cubicBezTo>
                  <a:pt x="664986" y="491256"/>
                  <a:pt x="664986" y="491256"/>
                  <a:pt x="679322" y="476916"/>
                </a:cubicBezTo>
                <a:lnTo>
                  <a:pt x="671034" y="476916"/>
                </a:lnTo>
                <a:lnTo>
                  <a:pt x="670362" y="476916"/>
                </a:lnTo>
                <a:cubicBezTo>
                  <a:pt x="668570" y="476916"/>
                  <a:pt x="664986" y="476916"/>
                  <a:pt x="664986" y="476916"/>
                </a:cubicBezTo>
                <a:cubicBezTo>
                  <a:pt x="650651" y="462576"/>
                  <a:pt x="650651" y="462576"/>
                  <a:pt x="650651" y="476916"/>
                </a:cubicBezTo>
                <a:cubicBezTo>
                  <a:pt x="650651" y="476916"/>
                  <a:pt x="650651" y="476916"/>
                  <a:pt x="650651" y="462576"/>
                </a:cubicBezTo>
                <a:lnTo>
                  <a:pt x="636315" y="462576"/>
                </a:lnTo>
                <a:lnTo>
                  <a:pt x="636315" y="447774"/>
                </a:lnTo>
                <a:lnTo>
                  <a:pt x="650651" y="447774"/>
                </a:lnTo>
                <a:lnTo>
                  <a:pt x="650651" y="433434"/>
                </a:lnTo>
                <a:lnTo>
                  <a:pt x="636315" y="447774"/>
                </a:lnTo>
                <a:lnTo>
                  <a:pt x="636315" y="433434"/>
                </a:lnTo>
                <a:cubicBezTo>
                  <a:pt x="636315" y="433434"/>
                  <a:pt x="636315" y="433434"/>
                  <a:pt x="636315" y="419094"/>
                </a:cubicBezTo>
                <a:lnTo>
                  <a:pt x="636315" y="404754"/>
                </a:lnTo>
                <a:cubicBezTo>
                  <a:pt x="636315" y="404754"/>
                  <a:pt x="636315" y="404754"/>
                  <a:pt x="634465" y="404754"/>
                </a:cubicBezTo>
                <a:lnTo>
                  <a:pt x="632615" y="404754"/>
                </a:lnTo>
                <a:lnTo>
                  <a:pt x="627760" y="404754"/>
                </a:lnTo>
                <a:cubicBezTo>
                  <a:pt x="629841" y="404754"/>
                  <a:pt x="621517" y="404754"/>
                  <a:pt x="621517" y="404754"/>
                </a:cubicBezTo>
                <a:cubicBezTo>
                  <a:pt x="621517" y="389952"/>
                  <a:pt x="636315" y="389952"/>
                  <a:pt x="621517" y="389952"/>
                </a:cubicBezTo>
                <a:cubicBezTo>
                  <a:pt x="621517" y="389952"/>
                  <a:pt x="621517" y="389952"/>
                  <a:pt x="621517" y="375612"/>
                </a:cubicBezTo>
                <a:cubicBezTo>
                  <a:pt x="621517" y="375612"/>
                  <a:pt x="607181" y="389952"/>
                  <a:pt x="607181" y="375612"/>
                </a:cubicBezTo>
                <a:lnTo>
                  <a:pt x="607181" y="361272"/>
                </a:lnTo>
                <a:cubicBezTo>
                  <a:pt x="607181" y="346932"/>
                  <a:pt x="607181" y="361272"/>
                  <a:pt x="607181" y="346932"/>
                </a:cubicBezTo>
                <a:close/>
                <a:moveTo>
                  <a:pt x="722791" y="332130"/>
                </a:moveTo>
                <a:cubicBezTo>
                  <a:pt x="722791" y="332130"/>
                  <a:pt x="722791" y="332130"/>
                  <a:pt x="722791" y="346932"/>
                </a:cubicBezTo>
                <a:cubicBezTo>
                  <a:pt x="722791" y="346932"/>
                  <a:pt x="722791" y="346932"/>
                  <a:pt x="724583" y="346932"/>
                </a:cubicBezTo>
                <a:lnTo>
                  <a:pt x="737126" y="346932"/>
                </a:lnTo>
                <a:cubicBezTo>
                  <a:pt x="737126" y="346932"/>
                  <a:pt x="737126" y="346932"/>
                  <a:pt x="737126" y="332130"/>
                </a:cubicBezTo>
                <a:lnTo>
                  <a:pt x="735335" y="332130"/>
                </a:lnTo>
                <a:lnTo>
                  <a:pt x="724583" y="332130"/>
                </a:lnTo>
                <a:cubicBezTo>
                  <a:pt x="722791" y="332130"/>
                  <a:pt x="722791" y="332130"/>
                  <a:pt x="722791" y="332130"/>
                </a:cubicBezTo>
                <a:close/>
                <a:moveTo>
                  <a:pt x="592846" y="317790"/>
                </a:moveTo>
                <a:cubicBezTo>
                  <a:pt x="592846" y="317790"/>
                  <a:pt x="592846" y="332130"/>
                  <a:pt x="578510" y="332130"/>
                </a:cubicBezTo>
                <a:cubicBezTo>
                  <a:pt x="578510" y="332130"/>
                  <a:pt x="578510" y="332130"/>
                  <a:pt x="592846" y="332130"/>
                </a:cubicBezTo>
                <a:close/>
                <a:moveTo>
                  <a:pt x="260353" y="317790"/>
                </a:moveTo>
                <a:cubicBezTo>
                  <a:pt x="260353" y="317790"/>
                  <a:pt x="260353" y="317790"/>
                  <a:pt x="260353" y="332130"/>
                </a:cubicBezTo>
                <a:cubicBezTo>
                  <a:pt x="274688" y="317790"/>
                  <a:pt x="260353" y="332130"/>
                  <a:pt x="260353" y="317790"/>
                </a:cubicBezTo>
                <a:close/>
                <a:moveTo>
                  <a:pt x="1416448" y="303450"/>
                </a:moveTo>
                <a:cubicBezTo>
                  <a:pt x="1416448" y="317790"/>
                  <a:pt x="1416448" y="317790"/>
                  <a:pt x="1430784" y="317790"/>
                </a:cubicBezTo>
                <a:cubicBezTo>
                  <a:pt x="1430784" y="317790"/>
                  <a:pt x="1416448" y="317790"/>
                  <a:pt x="1416448" y="303450"/>
                </a:cubicBezTo>
                <a:close/>
                <a:moveTo>
                  <a:pt x="1040948" y="303450"/>
                </a:moveTo>
                <a:cubicBezTo>
                  <a:pt x="1040948" y="303450"/>
                  <a:pt x="1040948" y="303450"/>
                  <a:pt x="1040948" y="317790"/>
                </a:cubicBezTo>
                <a:cubicBezTo>
                  <a:pt x="1026150" y="332130"/>
                  <a:pt x="1040948" y="332130"/>
                  <a:pt x="1040948" y="332130"/>
                </a:cubicBezTo>
                <a:lnTo>
                  <a:pt x="1026150" y="332130"/>
                </a:lnTo>
                <a:lnTo>
                  <a:pt x="1026150" y="317790"/>
                </a:lnTo>
                <a:cubicBezTo>
                  <a:pt x="1040948" y="317790"/>
                  <a:pt x="1040948" y="303450"/>
                  <a:pt x="1040948" y="303450"/>
                </a:cubicBezTo>
                <a:close/>
                <a:moveTo>
                  <a:pt x="650875" y="297400"/>
                </a:moveTo>
                <a:cubicBezTo>
                  <a:pt x="650651" y="298073"/>
                  <a:pt x="650651" y="299865"/>
                  <a:pt x="650651" y="303450"/>
                </a:cubicBezTo>
                <a:cubicBezTo>
                  <a:pt x="650651" y="303450"/>
                  <a:pt x="650651" y="303450"/>
                  <a:pt x="664986" y="303450"/>
                </a:cubicBezTo>
                <a:cubicBezTo>
                  <a:pt x="654234" y="303450"/>
                  <a:pt x="651547" y="295384"/>
                  <a:pt x="650875" y="297400"/>
                </a:cubicBezTo>
                <a:close/>
                <a:moveTo>
                  <a:pt x="1185229" y="289110"/>
                </a:moveTo>
                <a:lnTo>
                  <a:pt x="1185229" y="303450"/>
                </a:lnTo>
                <a:lnTo>
                  <a:pt x="1199565" y="303450"/>
                </a:lnTo>
                <a:lnTo>
                  <a:pt x="1199565" y="289110"/>
                </a:lnTo>
                <a:close/>
                <a:moveTo>
                  <a:pt x="1069619" y="289110"/>
                </a:moveTo>
                <a:lnTo>
                  <a:pt x="1069619" y="303450"/>
                </a:lnTo>
                <a:lnTo>
                  <a:pt x="1077907" y="303450"/>
                </a:lnTo>
                <a:cubicBezTo>
                  <a:pt x="1077235" y="303450"/>
                  <a:pt x="1077683" y="303450"/>
                  <a:pt x="1078579" y="303450"/>
                </a:cubicBezTo>
                <a:lnTo>
                  <a:pt x="1083955" y="303450"/>
                </a:lnTo>
                <a:cubicBezTo>
                  <a:pt x="1083955" y="303450"/>
                  <a:pt x="1083955" y="303450"/>
                  <a:pt x="1098753" y="303450"/>
                </a:cubicBezTo>
                <a:lnTo>
                  <a:pt x="1098753" y="317790"/>
                </a:lnTo>
                <a:lnTo>
                  <a:pt x="1083955" y="317790"/>
                </a:lnTo>
                <a:cubicBezTo>
                  <a:pt x="1069619" y="332130"/>
                  <a:pt x="1083955" y="332130"/>
                  <a:pt x="1069619" y="332130"/>
                </a:cubicBezTo>
                <a:lnTo>
                  <a:pt x="1083955" y="332130"/>
                </a:lnTo>
                <a:lnTo>
                  <a:pt x="1098753" y="332130"/>
                </a:lnTo>
                <a:lnTo>
                  <a:pt x="1098753" y="317790"/>
                </a:lnTo>
                <a:lnTo>
                  <a:pt x="1113089" y="317790"/>
                </a:lnTo>
                <a:cubicBezTo>
                  <a:pt x="1098753" y="317790"/>
                  <a:pt x="1098753" y="317790"/>
                  <a:pt x="1098753" y="303450"/>
                </a:cubicBezTo>
                <a:cubicBezTo>
                  <a:pt x="1098753" y="303450"/>
                  <a:pt x="1083955" y="303450"/>
                  <a:pt x="1083955" y="289110"/>
                </a:cubicBezTo>
                <a:cubicBezTo>
                  <a:pt x="1083955" y="289110"/>
                  <a:pt x="1083955" y="289110"/>
                  <a:pt x="1082163" y="289110"/>
                </a:cubicBezTo>
                <a:lnTo>
                  <a:pt x="1075667" y="289110"/>
                </a:lnTo>
                <a:cubicBezTo>
                  <a:pt x="1077683" y="289110"/>
                  <a:pt x="1069619" y="289110"/>
                  <a:pt x="1069619" y="289110"/>
                </a:cubicBezTo>
                <a:close/>
                <a:moveTo>
                  <a:pt x="708455" y="289110"/>
                </a:moveTo>
                <a:cubicBezTo>
                  <a:pt x="722791" y="289110"/>
                  <a:pt x="708455" y="289110"/>
                  <a:pt x="708455" y="303450"/>
                </a:cubicBezTo>
                <a:cubicBezTo>
                  <a:pt x="708455" y="303450"/>
                  <a:pt x="708455" y="303450"/>
                  <a:pt x="710247" y="303450"/>
                </a:cubicBezTo>
                <a:lnTo>
                  <a:pt x="719207" y="303450"/>
                </a:lnTo>
                <a:lnTo>
                  <a:pt x="720999" y="303450"/>
                </a:lnTo>
                <a:lnTo>
                  <a:pt x="722791" y="303450"/>
                </a:lnTo>
                <a:lnTo>
                  <a:pt x="722791" y="289110"/>
                </a:lnTo>
                <a:close/>
                <a:moveTo>
                  <a:pt x="246017" y="289110"/>
                </a:moveTo>
                <a:lnTo>
                  <a:pt x="246017" y="303450"/>
                </a:lnTo>
                <a:lnTo>
                  <a:pt x="254305" y="303450"/>
                </a:lnTo>
                <a:cubicBezTo>
                  <a:pt x="253633" y="303450"/>
                  <a:pt x="254081" y="303450"/>
                  <a:pt x="254977" y="303450"/>
                </a:cubicBezTo>
                <a:lnTo>
                  <a:pt x="260353" y="303450"/>
                </a:lnTo>
                <a:lnTo>
                  <a:pt x="260353" y="289110"/>
                </a:lnTo>
                <a:cubicBezTo>
                  <a:pt x="260353" y="289110"/>
                  <a:pt x="260353" y="289110"/>
                  <a:pt x="258561" y="289110"/>
                </a:cubicBezTo>
                <a:cubicBezTo>
                  <a:pt x="256769" y="289110"/>
                  <a:pt x="253185" y="289110"/>
                  <a:pt x="246017" y="289110"/>
                </a:cubicBezTo>
                <a:close/>
                <a:moveTo>
                  <a:pt x="1719808" y="274308"/>
                </a:moveTo>
                <a:cubicBezTo>
                  <a:pt x="1719808" y="274308"/>
                  <a:pt x="1719808" y="274308"/>
                  <a:pt x="1719808" y="276158"/>
                </a:cubicBezTo>
                <a:lnTo>
                  <a:pt x="1719808" y="282865"/>
                </a:lnTo>
                <a:cubicBezTo>
                  <a:pt x="1719808" y="280784"/>
                  <a:pt x="1719808" y="289110"/>
                  <a:pt x="1719808" y="289110"/>
                </a:cubicBezTo>
                <a:lnTo>
                  <a:pt x="1734606" y="289110"/>
                </a:lnTo>
                <a:lnTo>
                  <a:pt x="1734606" y="274308"/>
                </a:lnTo>
                <a:close/>
                <a:moveTo>
                  <a:pt x="1372979" y="274308"/>
                </a:moveTo>
                <a:cubicBezTo>
                  <a:pt x="1372979" y="274308"/>
                  <a:pt x="1372979" y="274308"/>
                  <a:pt x="1372979" y="289110"/>
                </a:cubicBezTo>
                <a:lnTo>
                  <a:pt x="1372979" y="303450"/>
                </a:lnTo>
                <a:cubicBezTo>
                  <a:pt x="1372979" y="303450"/>
                  <a:pt x="1372979" y="303450"/>
                  <a:pt x="1387777" y="303450"/>
                </a:cubicBezTo>
                <a:cubicBezTo>
                  <a:pt x="1387777" y="289110"/>
                  <a:pt x="1372979" y="289110"/>
                  <a:pt x="1372979" y="289110"/>
                </a:cubicBezTo>
                <a:cubicBezTo>
                  <a:pt x="1372979" y="289110"/>
                  <a:pt x="1376678" y="289110"/>
                  <a:pt x="1378528" y="289110"/>
                </a:cubicBezTo>
                <a:lnTo>
                  <a:pt x="1379222" y="289110"/>
                </a:lnTo>
                <a:lnTo>
                  <a:pt x="1387777" y="289110"/>
                </a:lnTo>
                <a:cubicBezTo>
                  <a:pt x="1387777" y="289110"/>
                  <a:pt x="1387777" y="289110"/>
                  <a:pt x="1387777" y="274308"/>
                </a:cubicBezTo>
                <a:cubicBezTo>
                  <a:pt x="1387777" y="274308"/>
                  <a:pt x="1387777" y="274308"/>
                  <a:pt x="1372979" y="274308"/>
                </a:cubicBezTo>
                <a:close/>
                <a:moveTo>
                  <a:pt x="1243034" y="274308"/>
                </a:moveTo>
                <a:lnTo>
                  <a:pt x="1243034" y="289110"/>
                </a:lnTo>
                <a:lnTo>
                  <a:pt x="1251321" y="289110"/>
                </a:lnTo>
                <a:cubicBezTo>
                  <a:pt x="1250649" y="289110"/>
                  <a:pt x="1251097" y="289110"/>
                  <a:pt x="1251993" y="289110"/>
                </a:cubicBezTo>
                <a:lnTo>
                  <a:pt x="1255577" y="289110"/>
                </a:lnTo>
                <a:lnTo>
                  <a:pt x="1257369" y="289110"/>
                </a:lnTo>
                <a:cubicBezTo>
                  <a:pt x="1257369" y="289110"/>
                  <a:pt x="1257369" y="289110"/>
                  <a:pt x="1257369" y="274308"/>
                </a:cubicBezTo>
                <a:cubicBezTo>
                  <a:pt x="1257369" y="274308"/>
                  <a:pt x="1257369" y="274308"/>
                  <a:pt x="1255577" y="274308"/>
                </a:cubicBezTo>
                <a:lnTo>
                  <a:pt x="1249082" y="274308"/>
                </a:lnTo>
                <a:cubicBezTo>
                  <a:pt x="1251097" y="274308"/>
                  <a:pt x="1243034" y="274308"/>
                  <a:pt x="1243034" y="274308"/>
                </a:cubicBezTo>
                <a:close/>
                <a:moveTo>
                  <a:pt x="1416448" y="259968"/>
                </a:moveTo>
                <a:cubicBezTo>
                  <a:pt x="1416448" y="259968"/>
                  <a:pt x="1416448" y="274308"/>
                  <a:pt x="1402113" y="274308"/>
                </a:cubicBezTo>
                <a:lnTo>
                  <a:pt x="1402113" y="289110"/>
                </a:lnTo>
                <a:cubicBezTo>
                  <a:pt x="1402113" y="289110"/>
                  <a:pt x="1402113" y="289110"/>
                  <a:pt x="1416448" y="274308"/>
                </a:cubicBezTo>
                <a:close/>
                <a:moveTo>
                  <a:pt x="708455" y="259968"/>
                </a:moveTo>
                <a:cubicBezTo>
                  <a:pt x="708455" y="259968"/>
                  <a:pt x="708455" y="259968"/>
                  <a:pt x="708455" y="274308"/>
                </a:cubicBezTo>
                <a:cubicBezTo>
                  <a:pt x="708455" y="259968"/>
                  <a:pt x="722791" y="259968"/>
                  <a:pt x="722791" y="259968"/>
                </a:cubicBezTo>
                <a:lnTo>
                  <a:pt x="717415" y="259968"/>
                </a:lnTo>
                <a:cubicBezTo>
                  <a:pt x="716519" y="259968"/>
                  <a:pt x="716071" y="259968"/>
                  <a:pt x="716743" y="259968"/>
                </a:cubicBezTo>
                <a:close/>
                <a:moveTo>
                  <a:pt x="202548" y="259968"/>
                </a:moveTo>
                <a:lnTo>
                  <a:pt x="216884" y="259968"/>
                </a:lnTo>
                <a:cubicBezTo>
                  <a:pt x="216884" y="259968"/>
                  <a:pt x="216884" y="259968"/>
                  <a:pt x="231682" y="259968"/>
                </a:cubicBezTo>
                <a:cubicBezTo>
                  <a:pt x="231682" y="259968"/>
                  <a:pt x="231682" y="268034"/>
                  <a:pt x="231682" y="266017"/>
                </a:cubicBezTo>
                <a:lnTo>
                  <a:pt x="231682" y="274308"/>
                </a:lnTo>
                <a:lnTo>
                  <a:pt x="231682" y="289110"/>
                </a:lnTo>
                <a:lnTo>
                  <a:pt x="216884" y="289110"/>
                </a:lnTo>
                <a:cubicBezTo>
                  <a:pt x="231682" y="289110"/>
                  <a:pt x="216884" y="274308"/>
                  <a:pt x="216884" y="274308"/>
                </a:cubicBezTo>
                <a:lnTo>
                  <a:pt x="216884" y="289110"/>
                </a:lnTo>
                <a:cubicBezTo>
                  <a:pt x="202548" y="289110"/>
                  <a:pt x="202548" y="303450"/>
                  <a:pt x="202548" y="303450"/>
                </a:cubicBezTo>
                <a:cubicBezTo>
                  <a:pt x="202548" y="303450"/>
                  <a:pt x="202548" y="303450"/>
                  <a:pt x="188212" y="303450"/>
                </a:cubicBezTo>
                <a:cubicBezTo>
                  <a:pt x="202548" y="303450"/>
                  <a:pt x="202548" y="289110"/>
                  <a:pt x="202548" y="289110"/>
                </a:cubicBezTo>
                <a:cubicBezTo>
                  <a:pt x="202548" y="289110"/>
                  <a:pt x="202548" y="285410"/>
                  <a:pt x="202548" y="283559"/>
                </a:cubicBezTo>
                <a:lnTo>
                  <a:pt x="202548" y="282865"/>
                </a:lnTo>
                <a:lnTo>
                  <a:pt x="202548" y="274308"/>
                </a:lnTo>
                <a:cubicBezTo>
                  <a:pt x="202548" y="274308"/>
                  <a:pt x="202548" y="274308"/>
                  <a:pt x="202548" y="259968"/>
                </a:cubicBezTo>
                <a:close/>
                <a:moveTo>
                  <a:pt x="571111" y="249213"/>
                </a:moveTo>
                <a:cubicBezTo>
                  <a:pt x="567412" y="249213"/>
                  <a:pt x="563712" y="252798"/>
                  <a:pt x="563712" y="259968"/>
                </a:cubicBezTo>
                <a:cubicBezTo>
                  <a:pt x="563712" y="259968"/>
                  <a:pt x="563712" y="274308"/>
                  <a:pt x="578510" y="274308"/>
                </a:cubicBezTo>
                <a:lnTo>
                  <a:pt x="586798" y="274308"/>
                </a:lnTo>
                <a:cubicBezTo>
                  <a:pt x="584782" y="274308"/>
                  <a:pt x="592846" y="274308"/>
                  <a:pt x="592846" y="274308"/>
                </a:cubicBezTo>
                <a:lnTo>
                  <a:pt x="592846" y="259968"/>
                </a:lnTo>
                <a:lnTo>
                  <a:pt x="578510" y="259968"/>
                </a:lnTo>
                <a:cubicBezTo>
                  <a:pt x="578510" y="252798"/>
                  <a:pt x="574811" y="249213"/>
                  <a:pt x="571111" y="249213"/>
                </a:cubicBezTo>
                <a:close/>
                <a:moveTo>
                  <a:pt x="1734606" y="245628"/>
                </a:moveTo>
                <a:cubicBezTo>
                  <a:pt x="1734606" y="245628"/>
                  <a:pt x="1734606" y="245628"/>
                  <a:pt x="1748941" y="259968"/>
                </a:cubicBezTo>
                <a:lnTo>
                  <a:pt x="1748941" y="245628"/>
                </a:lnTo>
                <a:cubicBezTo>
                  <a:pt x="1748941" y="245628"/>
                  <a:pt x="1748941" y="245628"/>
                  <a:pt x="1734606" y="245628"/>
                </a:cubicBezTo>
                <a:close/>
                <a:moveTo>
                  <a:pt x="1243034" y="245628"/>
                </a:moveTo>
                <a:cubicBezTo>
                  <a:pt x="1243034" y="259968"/>
                  <a:pt x="1243034" y="259968"/>
                  <a:pt x="1228698" y="259968"/>
                </a:cubicBezTo>
                <a:lnTo>
                  <a:pt x="1236986" y="259968"/>
                </a:lnTo>
                <a:cubicBezTo>
                  <a:pt x="1236314" y="259968"/>
                  <a:pt x="1236762" y="259968"/>
                  <a:pt x="1237658" y="259968"/>
                </a:cubicBezTo>
                <a:cubicBezTo>
                  <a:pt x="1239450" y="259968"/>
                  <a:pt x="1243034" y="259968"/>
                  <a:pt x="1243034" y="259968"/>
                </a:cubicBezTo>
                <a:close/>
                <a:moveTo>
                  <a:pt x="1083955" y="245628"/>
                </a:moveTo>
                <a:cubicBezTo>
                  <a:pt x="1083955" y="245628"/>
                  <a:pt x="1083955" y="259968"/>
                  <a:pt x="1069619" y="259968"/>
                </a:cubicBezTo>
                <a:lnTo>
                  <a:pt x="1077907" y="259968"/>
                </a:lnTo>
                <a:cubicBezTo>
                  <a:pt x="1077235" y="259968"/>
                  <a:pt x="1077683" y="259968"/>
                  <a:pt x="1078579" y="259968"/>
                </a:cubicBezTo>
                <a:lnTo>
                  <a:pt x="1080371" y="259968"/>
                </a:lnTo>
                <a:lnTo>
                  <a:pt x="1083955" y="259968"/>
                </a:lnTo>
                <a:cubicBezTo>
                  <a:pt x="1083955" y="259968"/>
                  <a:pt x="1083955" y="259968"/>
                  <a:pt x="1098753" y="259968"/>
                </a:cubicBezTo>
                <a:lnTo>
                  <a:pt x="1098753" y="245628"/>
                </a:lnTo>
                <a:close/>
                <a:moveTo>
                  <a:pt x="535041" y="245628"/>
                </a:moveTo>
                <a:lnTo>
                  <a:pt x="535041" y="259968"/>
                </a:lnTo>
                <a:cubicBezTo>
                  <a:pt x="549377" y="245628"/>
                  <a:pt x="535041" y="245628"/>
                  <a:pt x="535041" y="245628"/>
                </a:cubicBezTo>
                <a:close/>
                <a:moveTo>
                  <a:pt x="390298" y="231288"/>
                </a:moveTo>
                <a:cubicBezTo>
                  <a:pt x="390298" y="231288"/>
                  <a:pt x="390298" y="245628"/>
                  <a:pt x="405096" y="245628"/>
                </a:cubicBezTo>
                <a:lnTo>
                  <a:pt x="405096" y="231288"/>
                </a:lnTo>
                <a:close/>
                <a:moveTo>
                  <a:pt x="289486" y="231288"/>
                </a:moveTo>
                <a:cubicBezTo>
                  <a:pt x="289486" y="231288"/>
                  <a:pt x="274688" y="231288"/>
                  <a:pt x="274688" y="245628"/>
                </a:cubicBezTo>
                <a:cubicBezTo>
                  <a:pt x="274688" y="245628"/>
                  <a:pt x="283012" y="245628"/>
                  <a:pt x="280931" y="245628"/>
                </a:cubicBezTo>
                <a:lnTo>
                  <a:pt x="289486" y="245628"/>
                </a:lnTo>
                <a:cubicBezTo>
                  <a:pt x="289486" y="245628"/>
                  <a:pt x="289486" y="245628"/>
                  <a:pt x="289486" y="231288"/>
                </a:cubicBezTo>
                <a:close/>
                <a:moveTo>
                  <a:pt x="231682" y="231288"/>
                </a:moveTo>
                <a:lnTo>
                  <a:pt x="246017" y="231288"/>
                </a:lnTo>
                <a:cubicBezTo>
                  <a:pt x="246017" y="231288"/>
                  <a:pt x="246017" y="231288"/>
                  <a:pt x="246017" y="245628"/>
                </a:cubicBezTo>
                <a:lnTo>
                  <a:pt x="237729" y="245628"/>
                </a:lnTo>
                <a:cubicBezTo>
                  <a:pt x="239745" y="245628"/>
                  <a:pt x="231682" y="245628"/>
                  <a:pt x="231682" y="245628"/>
                </a:cubicBezTo>
                <a:cubicBezTo>
                  <a:pt x="231682" y="245628"/>
                  <a:pt x="231682" y="245628"/>
                  <a:pt x="231682" y="231288"/>
                </a:cubicBezTo>
                <a:close/>
                <a:moveTo>
                  <a:pt x="1763277" y="216486"/>
                </a:moveTo>
                <a:lnTo>
                  <a:pt x="1777612" y="216486"/>
                </a:lnTo>
                <a:lnTo>
                  <a:pt x="1777612" y="231288"/>
                </a:lnTo>
                <a:cubicBezTo>
                  <a:pt x="1777612" y="216486"/>
                  <a:pt x="1777612" y="216486"/>
                  <a:pt x="1763277" y="216486"/>
                </a:cubicBezTo>
                <a:close/>
                <a:moveTo>
                  <a:pt x="289710" y="210436"/>
                </a:moveTo>
                <a:cubicBezTo>
                  <a:pt x="289486" y="211108"/>
                  <a:pt x="289486" y="212901"/>
                  <a:pt x="289486" y="216486"/>
                </a:cubicBezTo>
                <a:cubicBezTo>
                  <a:pt x="289486" y="216486"/>
                  <a:pt x="289486" y="216486"/>
                  <a:pt x="303822" y="216486"/>
                </a:cubicBezTo>
                <a:cubicBezTo>
                  <a:pt x="293070" y="216486"/>
                  <a:pt x="290382" y="208419"/>
                  <a:pt x="289710" y="210436"/>
                </a:cubicBezTo>
                <a:close/>
                <a:moveTo>
                  <a:pt x="650651" y="202146"/>
                </a:moveTo>
                <a:lnTo>
                  <a:pt x="650651" y="216486"/>
                </a:lnTo>
                <a:cubicBezTo>
                  <a:pt x="664986" y="216486"/>
                  <a:pt x="664986" y="202146"/>
                  <a:pt x="664986" y="202146"/>
                </a:cubicBezTo>
                <a:lnTo>
                  <a:pt x="661402" y="202146"/>
                </a:lnTo>
                <a:cubicBezTo>
                  <a:pt x="661402" y="202146"/>
                  <a:pt x="657818" y="202146"/>
                  <a:pt x="650651" y="202146"/>
                </a:cubicBezTo>
                <a:close/>
                <a:moveTo>
                  <a:pt x="578510" y="202146"/>
                </a:moveTo>
                <a:cubicBezTo>
                  <a:pt x="578510" y="216486"/>
                  <a:pt x="563712" y="216486"/>
                  <a:pt x="563712" y="216486"/>
                </a:cubicBezTo>
                <a:lnTo>
                  <a:pt x="563712" y="231288"/>
                </a:lnTo>
                <a:cubicBezTo>
                  <a:pt x="563712" y="216486"/>
                  <a:pt x="563712" y="216486"/>
                  <a:pt x="549377" y="216486"/>
                </a:cubicBezTo>
                <a:lnTo>
                  <a:pt x="549377" y="231288"/>
                </a:lnTo>
                <a:lnTo>
                  <a:pt x="563712" y="231288"/>
                </a:lnTo>
                <a:cubicBezTo>
                  <a:pt x="578510" y="231288"/>
                  <a:pt x="563712" y="216486"/>
                  <a:pt x="563712" y="216486"/>
                </a:cubicBezTo>
                <a:lnTo>
                  <a:pt x="578510" y="216486"/>
                </a:lnTo>
                <a:cubicBezTo>
                  <a:pt x="578510" y="216486"/>
                  <a:pt x="578510" y="216486"/>
                  <a:pt x="578510" y="202146"/>
                </a:cubicBezTo>
                <a:close/>
                <a:moveTo>
                  <a:pt x="390298" y="202146"/>
                </a:moveTo>
                <a:cubicBezTo>
                  <a:pt x="390298" y="202146"/>
                  <a:pt x="390298" y="216486"/>
                  <a:pt x="375962" y="216486"/>
                </a:cubicBezTo>
                <a:cubicBezTo>
                  <a:pt x="375962" y="216486"/>
                  <a:pt x="375962" y="216486"/>
                  <a:pt x="390298" y="216486"/>
                </a:cubicBezTo>
                <a:lnTo>
                  <a:pt x="405096" y="216486"/>
                </a:lnTo>
                <a:cubicBezTo>
                  <a:pt x="405096" y="202146"/>
                  <a:pt x="390298" y="216486"/>
                  <a:pt x="390298" y="216486"/>
                </a:cubicBezTo>
                <a:cubicBezTo>
                  <a:pt x="390298" y="216486"/>
                  <a:pt x="390298" y="216486"/>
                  <a:pt x="390298" y="202146"/>
                </a:cubicBezTo>
                <a:close/>
                <a:moveTo>
                  <a:pt x="1691136" y="187806"/>
                </a:moveTo>
                <a:lnTo>
                  <a:pt x="1691136" y="202146"/>
                </a:lnTo>
                <a:lnTo>
                  <a:pt x="1705472" y="187806"/>
                </a:lnTo>
                <a:close/>
                <a:moveTo>
                  <a:pt x="1026150" y="187806"/>
                </a:moveTo>
                <a:cubicBezTo>
                  <a:pt x="1026150" y="187806"/>
                  <a:pt x="1026150" y="187806"/>
                  <a:pt x="1040948" y="202146"/>
                </a:cubicBezTo>
                <a:lnTo>
                  <a:pt x="1035399" y="202146"/>
                </a:lnTo>
                <a:cubicBezTo>
                  <a:pt x="1034474" y="202146"/>
                  <a:pt x="1034012" y="202146"/>
                  <a:pt x="1034705" y="202146"/>
                </a:cubicBezTo>
                <a:lnTo>
                  <a:pt x="1032393" y="202146"/>
                </a:lnTo>
                <a:cubicBezTo>
                  <a:pt x="1034474" y="202146"/>
                  <a:pt x="1026150" y="202146"/>
                  <a:pt x="1026150" y="202146"/>
                </a:cubicBezTo>
                <a:close/>
                <a:moveTo>
                  <a:pt x="246017" y="187806"/>
                </a:moveTo>
                <a:lnTo>
                  <a:pt x="246017" y="202146"/>
                </a:lnTo>
                <a:lnTo>
                  <a:pt x="231682" y="202146"/>
                </a:lnTo>
                <a:cubicBezTo>
                  <a:pt x="231682" y="202146"/>
                  <a:pt x="246017" y="202146"/>
                  <a:pt x="246017" y="187806"/>
                </a:cubicBezTo>
                <a:close/>
                <a:moveTo>
                  <a:pt x="576660" y="177051"/>
                </a:moveTo>
                <a:cubicBezTo>
                  <a:pt x="574811" y="177051"/>
                  <a:pt x="571111" y="180636"/>
                  <a:pt x="563712" y="187806"/>
                </a:cubicBezTo>
                <a:lnTo>
                  <a:pt x="578510" y="187806"/>
                </a:lnTo>
                <a:cubicBezTo>
                  <a:pt x="578510" y="180636"/>
                  <a:pt x="578510" y="177051"/>
                  <a:pt x="576660" y="177051"/>
                </a:cubicBezTo>
                <a:close/>
                <a:moveTo>
                  <a:pt x="1474253" y="173466"/>
                </a:moveTo>
                <a:lnTo>
                  <a:pt x="1474253" y="175258"/>
                </a:lnTo>
                <a:lnTo>
                  <a:pt x="1474253" y="181756"/>
                </a:lnTo>
                <a:lnTo>
                  <a:pt x="1474253" y="182428"/>
                </a:lnTo>
                <a:lnTo>
                  <a:pt x="1474253" y="187806"/>
                </a:lnTo>
                <a:cubicBezTo>
                  <a:pt x="1474253" y="187806"/>
                  <a:pt x="1474253" y="187806"/>
                  <a:pt x="1488588" y="187806"/>
                </a:cubicBezTo>
                <a:cubicBezTo>
                  <a:pt x="1474253" y="187806"/>
                  <a:pt x="1474253" y="187806"/>
                  <a:pt x="1474253" y="173466"/>
                </a:cubicBezTo>
                <a:close/>
                <a:moveTo>
                  <a:pt x="1402113" y="173466"/>
                </a:moveTo>
                <a:lnTo>
                  <a:pt x="1402113" y="187806"/>
                </a:lnTo>
                <a:cubicBezTo>
                  <a:pt x="1402113" y="187806"/>
                  <a:pt x="1405697" y="187806"/>
                  <a:pt x="1407488" y="187806"/>
                </a:cubicBezTo>
                <a:lnTo>
                  <a:pt x="1408160" y="187806"/>
                </a:lnTo>
                <a:lnTo>
                  <a:pt x="1416448" y="187806"/>
                </a:lnTo>
                <a:cubicBezTo>
                  <a:pt x="1402113" y="173466"/>
                  <a:pt x="1402113" y="173466"/>
                  <a:pt x="1416448" y="173466"/>
                </a:cubicBezTo>
                <a:close/>
                <a:moveTo>
                  <a:pt x="1676801" y="158663"/>
                </a:moveTo>
                <a:lnTo>
                  <a:pt x="1676801" y="173466"/>
                </a:lnTo>
                <a:cubicBezTo>
                  <a:pt x="1676801" y="173466"/>
                  <a:pt x="1676801" y="173466"/>
                  <a:pt x="1691136" y="173466"/>
                </a:cubicBezTo>
                <a:cubicBezTo>
                  <a:pt x="1691136" y="173466"/>
                  <a:pt x="1691136" y="173466"/>
                  <a:pt x="1691136" y="158663"/>
                </a:cubicBezTo>
                <a:cubicBezTo>
                  <a:pt x="1691136" y="173466"/>
                  <a:pt x="1691136" y="158663"/>
                  <a:pt x="1676801" y="158663"/>
                </a:cubicBezTo>
                <a:close/>
                <a:moveTo>
                  <a:pt x="1604198" y="158663"/>
                </a:moveTo>
                <a:lnTo>
                  <a:pt x="1604198" y="173466"/>
                </a:lnTo>
                <a:lnTo>
                  <a:pt x="1612753" y="173466"/>
                </a:lnTo>
                <a:cubicBezTo>
                  <a:pt x="1610672" y="173466"/>
                  <a:pt x="1618996" y="173466"/>
                  <a:pt x="1618996" y="173466"/>
                </a:cubicBezTo>
                <a:cubicBezTo>
                  <a:pt x="1618996" y="173466"/>
                  <a:pt x="1618996" y="169765"/>
                  <a:pt x="1618996" y="167915"/>
                </a:cubicBezTo>
                <a:lnTo>
                  <a:pt x="1618996" y="167221"/>
                </a:lnTo>
                <a:lnTo>
                  <a:pt x="1618996" y="164908"/>
                </a:lnTo>
                <a:cubicBezTo>
                  <a:pt x="1618996" y="165602"/>
                  <a:pt x="1618996" y="165140"/>
                  <a:pt x="1618996" y="164214"/>
                </a:cubicBezTo>
                <a:lnTo>
                  <a:pt x="1618996" y="160514"/>
                </a:lnTo>
                <a:lnTo>
                  <a:pt x="1618996" y="158663"/>
                </a:lnTo>
                <a:close/>
                <a:moveTo>
                  <a:pt x="1474253" y="144324"/>
                </a:moveTo>
                <a:lnTo>
                  <a:pt x="1474253" y="158663"/>
                </a:lnTo>
                <a:cubicBezTo>
                  <a:pt x="1474253" y="158663"/>
                  <a:pt x="1474253" y="158663"/>
                  <a:pt x="1476045" y="158663"/>
                </a:cubicBezTo>
                <a:lnTo>
                  <a:pt x="1486796" y="158663"/>
                </a:lnTo>
                <a:lnTo>
                  <a:pt x="1488588" y="158663"/>
                </a:lnTo>
                <a:cubicBezTo>
                  <a:pt x="1488588" y="158663"/>
                  <a:pt x="1488588" y="158663"/>
                  <a:pt x="1488588" y="144324"/>
                </a:cubicBezTo>
                <a:lnTo>
                  <a:pt x="1486796" y="144324"/>
                </a:lnTo>
                <a:cubicBezTo>
                  <a:pt x="1485005" y="144324"/>
                  <a:pt x="1481421" y="144324"/>
                  <a:pt x="1474253" y="144324"/>
                </a:cubicBezTo>
                <a:close/>
                <a:moveTo>
                  <a:pt x="1402113" y="144324"/>
                </a:moveTo>
                <a:lnTo>
                  <a:pt x="1402113" y="158663"/>
                </a:lnTo>
                <a:lnTo>
                  <a:pt x="1416448" y="144324"/>
                </a:lnTo>
                <a:cubicBezTo>
                  <a:pt x="1416448" y="144324"/>
                  <a:pt x="1416448" y="144324"/>
                  <a:pt x="1402113" y="144324"/>
                </a:cubicBezTo>
                <a:close/>
                <a:moveTo>
                  <a:pt x="1633332" y="129984"/>
                </a:moveTo>
                <a:lnTo>
                  <a:pt x="1647667" y="129984"/>
                </a:lnTo>
                <a:cubicBezTo>
                  <a:pt x="1647667" y="144324"/>
                  <a:pt x="1633332" y="129984"/>
                  <a:pt x="1633332" y="129984"/>
                </a:cubicBezTo>
                <a:close/>
                <a:moveTo>
                  <a:pt x="1069619" y="129984"/>
                </a:moveTo>
                <a:cubicBezTo>
                  <a:pt x="1069619" y="129984"/>
                  <a:pt x="1069619" y="129984"/>
                  <a:pt x="1069619" y="144324"/>
                </a:cubicBezTo>
                <a:cubicBezTo>
                  <a:pt x="1083955" y="158663"/>
                  <a:pt x="1069619" y="158663"/>
                  <a:pt x="1069619" y="158663"/>
                </a:cubicBezTo>
                <a:cubicBezTo>
                  <a:pt x="1069619" y="158663"/>
                  <a:pt x="1069619" y="158663"/>
                  <a:pt x="1071411" y="158663"/>
                </a:cubicBezTo>
                <a:lnTo>
                  <a:pt x="1074995" y="158663"/>
                </a:lnTo>
                <a:cubicBezTo>
                  <a:pt x="1075891" y="158663"/>
                  <a:pt x="1076339" y="158663"/>
                  <a:pt x="1075667" y="158663"/>
                </a:cubicBezTo>
                <a:lnTo>
                  <a:pt x="1077907" y="158663"/>
                </a:lnTo>
                <a:cubicBezTo>
                  <a:pt x="1075891" y="158663"/>
                  <a:pt x="1083955" y="158663"/>
                  <a:pt x="1083955" y="158663"/>
                </a:cubicBezTo>
                <a:cubicBezTo>
                  <a:pt x="1083955" y="158663"/>
                  <a:pt x="1083955" y="158663"/>
                  <a:pt x="1083955" y="144324"/>
                </a:cubicBezTo>
                <a:cubicBezTo>
                  <a:pt x="1083955" y="144324"/>
                  <a:pt x="1083955" y="144324"/>
                  <a:pt x="1069619" y="144324"/>
                </a:cubicBezTo>
                <a:cubicBezTo>
                  <a:pt x="1083955" y="144324"/>
                  <a:pt x="1083955" y="144324"/>
                  <a:pt x="1083955" y="129984"/>
                </a:cubicBezTo>
                <a:cubicBezTo>
                  <a:pt x="1083955" y="129984"/>
                  <a:pt x="1083955" y="129984"/>
                  <a:pt x="1082163" y="129984"/>
                </a:cubicBezTo>
                <a:lnTo>
                  <a:pt x="1071411" y="129984"/>
                </a:lnTo>
                <a:cubicBezTo>
                  <a:pt x="1069619" y="129984"/>
                  <a:pt x="1069619" y="129984"/>
                  <a:pt x="1069619" y="129984"/>
                </a:cubicBezTo>
                <a:close/>
                <a:moveTo>
                  <a:pt x="1661779" y="123739"/>
                </a:moveTo>
                <a:cubicBezTo>
                  <a:pt x="1662003" y="124433"/>
                  <a:pt x="1662003" y="126283"/>
                  <a:pt x="1662003" y="129984"/>
                </a:cubicBezTo>
                <a:cubicBezTo>
                  <a:pt x="1662003" y="129984"/>
                  <a:pt x="1662003" y="129984"/>
                  <a:pt x="1662003" y="131776"/>
                </a:cubicBezTo>
                <a:lnTo>
                  <a:pt x="1662003" y="138274"/>
                </a:lnTo>
                <a:lnTo>
                  <a:pt x="1662003" y="138946"/>
                </a:lnTo>
                <a:lnTo>
                  <a:pt x="1662003" y="144324"/>
                </a:lnTo>
                <a:cubicBezTo>
                  <a:pt x="1662003" y="144324"/>
                  <a:pt x="1647667" y="144324"/>
                  <a:pt x="1647667" y="129984"/>
                </a:cubicBezTo>
                <a:cubicBezTo>
                  <a:pt x="1658419" y="129984"/>
                  <a:pt x="1661107" y="121657"/>
                  <a:pt x="1661779" y="123739"/>
                </a:cubicBezTo>
                <a:close/>
                <a:moveTo>
                  <a:pt x="1589862" y="115181"/>
                </a:moveTo>
                <a:cubicBezTo>
                  <a:pt x="1589862" y="115181"/>
                  <a:pt x="1589862" y="129984"/>
                  <a:pt x="1604198" y="129984"/>
                </a:cubicBezTo>
                <a:lnTo>
                  <a:pt x="1589862" y="129984"/>
                </a:lnTo>
                <a:cubicBezTo>
                  <a:pt x="1589862" y="129984"/>
                  <a:pt x="1589862" y="129984"/>
                  <a:pt x="1588070" y="129984"/>
                </a:cubicBezTo>
                <a:lnTo>
                  <a:pt x="1581575" y="129984"/>
                </a:lnTo>
                <a:cubicBezTo>
                  <a:pt x="1583590" y="129984"/>
                  <a:pt x="1575527" y="129984"/>
                  <a:pt x="1575527" y="129984"/>
                </a:cubicBezTo>
                <a:cubicBezTo>
                  <a:pt x="1589862" y="129984"/>
                  <a:pt x="1589862" y="129984"/>
                  <a:pt x="1589862" y="115181"/>
                </a:cubicBezTo>
                <a:close/>
                <a:moveTo>
                  <a:pt x="1604198" y="100841"/>
                </a:moveTo>
                <a:cubicBezTo>
                  <a:pt x="1604198" y="100841"/>
                  <a:pt x="1604198" y="100841"/>
                  <a:pt x="1618996" y="100841"/>
                </a:cubicBezTo>
                <a:cubicBezTo>
                  <a:pt x="1618996" y="115181"/>
                  <a:pt x="1633332" y="115181"/>
                  <a:pt x="1633332" y="100841"/>
                </a:cubicBezTo>
                <a:cubicBezTo>
                  <a:pt x="1633332" y="100841"/>
                  <a:pt x="1633332" y="100841"/>
                  <a:pt x="1633332" y="115181"/>
                </a:cubicBezTo>
                <a:lnTo>
                  <a:pt x="1618996" y="115181"/>
                </a:lnTo>
                <a:cubicBezTo>
                  <a:pt x="1618996" y="115181"/>
                  <a:pt x="1618996" y="115181"/>
                  <a:pt x="1618996" y="117032"/>
                </a:cubicBezTo>
                <a:lnTo>
                  <a:pt x="1618996" y="128133"/>
                </a:lnTo>
                <a:lnTo>
                  <a:pt x="1618996" y="129984"/>
                </a:lnTo>
                <a:cubicBezTo>
                  <a:pt x="1618996" y="115181"/>
                  <a:pt x="1618996" y="115181"/>
                  <a:pt x="1604198" y="115181"/>
                </a:cubicBezTo>
                <a:close/>
                <a:moveTo>
                  <a:pt x="1589862" y="100841"/>
                </a:moveTo>
                <a:lnTo>
                  <a:pt x="1604198" y="115181"/>
                </a:lnTo>
                <a:lnTo>
                  <a:pt x="1604198" y="117032"/>
                </a:lnTo>
                <a:lnTo>
                  <a:pt x="1604198" y="128133"/>
                </a:lnTo>
                <a:lnTo>
                  <a:pt x="1604198" y="129984"/>
                </a:lnTo>
                <a:cubicBezTo>
                  <a:pt x="1604198" y="129984"/>
                  <a:pt x="1604198" y="129984"/>
                  <a:pt x="1589862" y="115181"/>
                </a:cubicBezTo>
                <a:cubicBezTo>
                  <a:pt x="1589862" y="115181"/>
                  <a:pt x="1589862" y="115181"/>
                  <a:pt x="1589862" y="100841"/>
                </a:cubicBezTo>
                <a:close/>
                <a:moveTo>
                  <a:pt x="1532058" y="100841"/>
                </a:moveTo>
                <a:cubicBezTo>
                  <a:pt x="1532058" y="100841"/>
                  <a:pt x="1532058" y="100841"/>
                  <a:pt x="1532058" y="115181"/>
                </a:cubicBezTo>
                <a:cubicBezTo>
                  <a:pt x="1532058" y="115181"/>
                  <a:pt x="1532058" y="115181"/>
                  <a:pt x="1532058" y="129984"/>
                </a:cubicBezTo>
                <a:lnTo>
                  <a:pt x="1532058" y="144324"/>
                </a:lnTo>
                <a:cubicBezTo>
                  <a:pt x="1546393" y="144324"/>
                  <a:pt x="1532058" y="129984"/>
                  <a:pt x="1546393" y="129984"/>
                </a:cubicBezTo>
                <a:cubicBezTo>
                  <a:pt x="1546393" y="115181"/>
                  <a:pt x="1532058" y="129984"/>
                  <a:pt x="1532058" y="115181"/>
                </a:cubicBezTo>
                <a:cubicBezTo>
                  <a:pt x="1532058" y="115181"/>
                  <a:pt x="1532058" y="115181"/>
                  <a:pt x="1546393" y="100841"/>
                </a:cubicBezTo>
                <a:cubicBezTo>
                  <a:pt x="1546393" y="100841"/>
                  <a:pt x="1546393" y="100841"/>
                  <a:pt x="1532058" y="100841"/>
                </a:cubicBezTo>
                <a:close/>
                <a:moveTo>
                  <a:pt x="1402113" y="100841"/>
                </a:moveTo>
                <a:cubicBezTo>
                  <a:pt x="1402113" y="100841"/>
                  <a:pt x="1402113" y="100841"/>
                  <a:pt x="1387777" y="115181"/>
                </a:cubicBezTo>
                <a:cubicBezTo>
                  <a:pt x="1387777" y="115181"/>
                  <a:pt x="1395841" y="115181"/>
                  <a:pt x="1393825" y="115181"/>
                </a:cubicBezTo>
                <a:lnTo>
                  <a:pt x="1402113" y="115181"/>
                </a:lnTo>
                <a:cubicBezTo>
                  <a:pt x="1402113" y="115181"/>
                  <a:pt x="1402113" y="115181"/>
                  <a:pt x="1416448" y="115181"/>
                </a:cubicBezTo>
                <a:cubicBezTo>
                  <a:pt x="1416448" y="115181"/>
                  <a:pt x="1402113" y="115181"/>
                  <a:pt x="1402113" y="129984"/>
                </a:cubicBezTo>
                <a:cubicBezTo>
                  <a:pt x="1402113" y="129984"/>
                  <a:pt x="1402113" y="129984"/>
                  <a:pt x="1403905" y="129984"/>
                </a:cubicBezTo>
                <a:lnTo>
                  <a:pt x="1412864" y="129984"/>
                </a:lnTo>
                <a:lnTo>
                  <a:pt x="1416448" y="129984"/>
                </a:lnTo>
                <a:lnTo>
                  <a:pt x="1416448" y="115181"/>
                </a:lnTo>
                <a:cubicBezTo>
                  <a:pt x="1416448" y="115181"/>
                  <a:pt x="1416448" y="115181"/>
                  <a:pt x="1416448" y="100841"/>
                </a:cubicBezTo>
                <a:close/>
                <a:moveTo>
                  <a:pt x="1055284" y="100841"/>
                </a:moveTo>
                <a:cubicBezTo>
                  <a:pt x="1069619" y="100841"/>
                  <a:pt x="1055284" y="100841"/>
                  <a:pt x="1055284" y="115181"/>
                </a:cubicBezTo>
                <a:cubicBezTo>
                  <a:pt x="1055284" y="115181"/>
                  <a:pt x="1055284" y="115181"/>
                  <a:pt x="1055284" y="100841"/>
                </a:cubicBezTo>
                <a:close/>
                <a:moveTo>
                  <a:pt x="1055284" y="86501"/>
                </a:moveTo>
                <a:cubicBezTo>
                  <a:pt x="1055284" y="86501"/>
                  <a:pt x="1055284" y="86501"/>
                  <a:pt x="1057076" y="86501"/>
                </a:cubicBezTo>
                <a:lnTo>
                  <a:pt x="1067828" y="86501"/>
                </a:lnTo>
                <a:cubicBezTo>
                  <a:pt x="1069619" y="86501"/>
                  <a:pt x="1069619" y="86501"/>
                  <a:pt x="1069619" y="86501"/>
                </a:cubicBezTo>
                <a:cubicBezTo>
                  <a:pt x="1069619" y="86501"/>
                  <a:pt x="1069619" y="86501"/>
                  <a:pt x="1069619" y="100841"/>
                </a:cubicBezTo>
                <a:lnTo>
                  <a:pt x="1055284" y="100841"/>
                </a:lnTo>
                <a:close/>
                <a:moveTo>
                  <a:pt x="1472013" y="80452"/>
                </a:moveTo>
                <a:cubicBezTo>
                  <a:pt x="1467981" y="78435"/>
                  <a:pt x="1459917" y="86501"/>
                  <a:pt x="1459917" y="86501"/>
                </a:cubicBezTo>
                <a:cubicBezTo>
                  <a:pt x="1467085" y="86501"/>
                  <a:pt x="1470669" y="86501"/>
                  <a:pt x="1472461" y="86501"/>
                </a:cubicBezTo>
                <a:lnTo>
                  <a:pt x="1474253" y="86501"/>
                </a:lnTo>
                <a:cubicBezTo>
                  <a:pt x="1474253" y="82916"/>
                  <a:pt x="1473357" y="81124"/>
                  <a:pt x="1472013" y="80452"/>
                </a:cubicBezTo>
                <a:close/>
                <a:moveTo>
                  <a:pt x="1127424" y="72162"/>
                </a:moveTo>
                <a:cubicBezTo>
                  <a:pt x="1127424" y="72162"/>
                  <a:pt x="1127424" y="72162"/>
                  <a:pt x="1127424" y="86501"/>
                </a:cubicBezTo>
                <a:cubicBezTo>
                  <a:pt x="1127424" y="86501"/>
                  <a:pt x="1127424" y="86501"/>
                  <a:pt x="1141760" y="86501"/>
                </a:cubicBezTo>
                <a:lnTo>
                  <a:pt x="1141760" y="72162"/>
                </a:lnTo>
                <a:lnTo>
                  <a:pt x="1139968" y="72162"/>
                </a:lnTo>
                <a:lnTo>
                  <a:pt x="1136384" y="72162"/>
                </a:lnTo>
                <a:cubicBezTo>
                  <a:pt x="1135488" y="72162"/>
                  <a:pt x="1135040" y="72162"/>
                  <a:pt x="1135712" y="72162"/>
                </a:cubicBezTo>
                <a:lnTo>
                  <a:pt x="1131008" y="72162"/>
                </a:lnTo>
                <a:lnTo>
                  <a:pt x="1129216" y="72162"/>
                </a:lnTo>
                <a:cubicBezTo>
                  <a:pt x="1127424" y="72162"/>
                  <a:pt x="1127424" y="72162"/>
                  <a:pt x="1127424" y="72162"/>
                </a:cubicBezTo>
                <a:close/>
                <a:moveTo>
                  <a:pt x="1098753" y="72162"/>
                </a:moveTo>
                <a:cubicBezTo>
                  <a:pt x="1098753" y="72162"/>
                  <a:pt x="1098753" y="72162"/>
                  <a:pt x="1098753" y="86501"/>
                </a:cubicBezTo>
                <a:cubicBezTo>
                  <a:pt x="1105921" y="86501"/>
                  <a:pt x="1109505" y="86501"/>
                  <a:pt x="1111297" y="86501"/>
                </a:cubicBezTo>
                <a:lnTo>
                  <a:pt x="1113089" y="86501"/>
                </a:lnTo>
                <a:cubicBezTo>
                  <a:pt x="1113089" y="86501"/>
                  <a:pt x="1113089" y="86501"/>
                  <a:pt x="1113089" y="72162"/>
                </a:cubicBezTo>
                <a:cubicBezTo>
                  <a:pt x="1113089" y="72162"/>
                  <a:pt x="1113089" y="72162"/>
                  <a:pt x="1098753" y="72162"/>
                </a:cubicBezTo>
                <a:close/>
                <a:moveTo>
                  <a:pt x="1199565" y="43019"/>
                </a:moveTo>
                <a:lnTo>
                  <a:pt x="1214363" y="43019"/>
                </a:lnTo>
                <a:lnTo>
                  <a:pt x="1214363" y="57822"/>
                </a:lnTo>
                <a:cubicBezTo>
                  <a:pt x="1214363" y="43019"/>
                  <a:pt x="1199565" y="43019"/>
                  <a:pt x="1199565" y="43019"/>
                </a:cubicBezTo>
                <a:close/>
                <a:moveTo>
                  <a:pt x="1113089" y="43019"/>
                </a:moveTo>
                <a:cubicBezTo>
                  <a:pt x="1113089" y="43019"/>
                  <a:pt x="1113089" y="43019"/>
                  <a:pt x="1127424" y="43019"/>
                </a:cubicBezTo>
                <a:cubicBezTo>
                  <a:pt x="1113089" y="57822"/>
                  <a:pt x="1113089" y="43019"/>
                  <a:pt x="1113089" y="43019"/>
                </a:cubicBezTo>
                <a:close/>
                <a:moveTo>
                  <a:pt x="1156558" y="28679"/>
                </a:moveTo>
                <a:cubicBezTo>
                  <a:pt x="1170893" y="28679"/>
                  <a:pt x="1156558" y="28679"/>
                  <a:pt x="1170893" y="28679"/>
                </a:cubicBezTo>
                <a:lnTo>
                  <a:pt x="1170893" y="43019"/>
                </a:lnTo>
                <a:cubicBezTo>
                  <a:pt x="1170893" y="28679"/>
                  <a:pt x="1170893" y="28679"/>
                  <a:pt x="1156558" y="28679"/>
                </a:cubicBezTo>
                <a:close/>
                <a:moveTo>
                  <a:pt x="1344308" y="0"/>
                </a:moveTo>
                <a:cubicBezTo>
                  <a:pt x="1351475" y="0"/>
                  <a:pt x="1355059" y="0"/>
                  <a:pt x="1355059" y="0"/>
                </a:cubicBezTo>
                <a:lnTo>
                  <a:pt x="1358643" y="0"/>
                </a:lnTo>
                <a:cubicBezTo>
                  <a:pt x="1358643" y="0"/>
                  <a:pt x="1372979" y="0"/>
                  <a:pt x="1358643" y="14339"/>
                </a:cubicBezTo>
                <a:cubicBezTo>
                  <a:pt x="1358643" y="0"/>
                  <a:pt x="1344308" y="0"/>
                  <a:pt x="1344308" y="0"/>
                </a:cubicBezTo>
                <a:close/>
                <a:moveTo>
                  <a:pt x="1329972" y="0"/>
                </a:moveTo>
                <a:lnTo>
                  <a:pt x="1344308" y="0"/>
                </a:lnTo>
                <a:cubicBezTo>
                  <a:pt x="1344308" y="10754"/>
                  <a:pt x="1344308" y="5377"/>
                  <a:pt x="1344308" y="8066"/>
                </a:cubicBezTo>
                <a:lnTo>
                  <a:pt x="1344308" y="14339"/>
                </a:lnTo>
                <a:lnTo>
                  <a:pt x="1344308" y="28679"/>
                </a:lnTo>
                <a:lnTo>
                  <a:pt x="1344308" y="43019"/>
                </a:lnTo>
                <a:cubicBezTo>
                  <a:pt x="1344308" y="43019"/>
                  <a:pt x="1344308" y="43019"/>
                  <a:pt x="1346100" y="43019"/>
                </a:cubicBezTo>
                <a:lnTo>
                  <a:pt x="1356851" y="43019"/>
                </a:lnTo>
                <a:lnTo>
                  <a:pt x="1358643" y="43019"/>
                </a:lnTo>
                <a:cubicBezTo>
                  <a:pt x="1344308" y="43019"/>
                  <a:pt x="1344308" y="57822"/>
                  <a:pt x="1358643" y="57822"/>
                </a:cubicBezTo>
                <a:lnTo>
                  <a:pt x="1358643" y="43019"/>
                </a:lnTo>
                <a:lnTo>
                  <a:pt x="1358643" y="28679"/>
                </a:lnTo>
                <a:cubicBezTo>
                  <a:pt x="1358643" y="28679"/>
                  <a:pt x="1358643" y="28679"/>
                  <a:pt x="1358643" y="14339"/>
                </a:cubicBezTo>
                <a:lnTo>
                  <a:pt x="1366931" y="14339"/>
                </a:lnTo>
                <a:cubicBezTo>
                  <a:pt x="1366259" y="14339"/>
                  <a:pt x="1366707" y="14339"/>
                  <a:pt x="1367603" y="14339"/>
                </a:cubicBezTo>
                <a:lnTo>
                  <a:pt x="1372979" y="14339"/>
                </a:lnTo>
                <a:cubicBezTo>
                  <a:pt x="1372979" y="14339"/>
                  <a:pt x="1372979" y="14339"/>
                  <a:pt x="1387777" y="14339"/>
                </a:cubicBezTo>
                <a:lnTo>
                  <a:pt x="1387777" y="28679"/>
                </a:lnTo>
                <a:lnTo>
                  <a:pt x="1374829" y="28679"/>
                </a:lnTo>
                <a:cubicBezTo>
                  <a:pt x="1372979" y="28679"/>
                  <a:pt x="1372979" y="28679"/>
                  <a:pt x="1372979" y="28679"/>
                </a:cubicBezTo>
                <a:cubicBezTo>
                  <a:pt x="1372979" y="28679"/>
                  <a:pt x="1372979" y="28679"/>
                  <a:pt x="1372979" y="30472"/>
                </a:cubicBezTo>
                <a:lnTo>
                  <a:pt x="1372979" y="32264"/>
                </a:lnTo>
                <a:lnTo>
                  <a:pt x="1372979" y="43019"/>
                </a:lnTo>
                <a:cubicBezTo>
                  <a:pt x="1372979" y="28679"/>
                  <a:pt x="1372979" y="28679"/>
                  <a:pt x="1387777" y="28679"/>
                </a:cubicBezTo>
                <a:lnTo>
                  <a:pt x="1387777" y="30472"/>
                </a:lnTo>
                <a:cubicBezTo>
                  <a:pt x="1387777" y="32264"/>
                  <a:pt x="1387777" y="35849"/>
                  <a:pt x="1387777" y="43019"/>
                </a:cubicBezTo>
                <a:cubicBezTo>
                  <a:pt x="1387777" y="57822"/>
                  <a:pt x="1387777" y="57822"/>
                  <a:pt x="1372979" y="57822"/>
                </a:cubicBezTo>
                <a:cubicBezTo>
                  <a:pt x="1372979" y="57822"/>
                  <a:pt x="1372979" y="57822"/>
                  <a:pt x="1387777" y="57822"/>
                </a:cubicBezTo>
                <a:lnTo>
                  <a:pt x="1372979" y="72162"/>
                </a:lnTo>
                <a:cubicBezTo>
                  <a:pt x="1387777" y="72162"/>
                  <a:pt x="1387777" y="72162"/>
                  <a:pt x="1387777" y="72162"/>
                </a:cubicBezTo>
                <a:cubicBezTo>
                  <a:pt x="1387777" y="72162"/>
                  <a:pt x="1387777" y="72162"/>
                  <a:pt x="1387777" y="86501"/>
                </a:cubicBezTo>
                <a:cubicBezTo>
                  <a:pt x="1402113" y="86501"/>
                  <a:pt x="1402113" y="72162"/>
                  <a:pt x="1402113" y="72162"/>
                </a:cubicBezTo>
                <a:cubicBezTo>
                  <a:pt x="1402113" y="72162"/>
                  <a:pt x="1402113" y="72162"/>
                  <a:pt x="1402113" y="57822"/>
                </a:cubicBezTo>
                <a:cubicBezTo>
                  <a:pt x="1402113" y="57822"/>
                  <a:pt x="1402113" y="57822"/>
                  <a:pt x="1402113" y="43019"/>
                </a:cubicBezTo>
                <a:lnTo>
                  <a:pt x="1400321" y="43019"/>
                </a:lnTo>
                <a:cubicBezTo>
                  <a:pt x="1398529" y="43019"/>
                  <a:pt x="1394945" y="43019"/>
                  <a:pt x="1387777" y="43019"/>
                </a:cubicBezTo>
                <a:cubicBezTo>
                  <a:pt x="1402113" y="43019"/>
                  <a:pt x="1402113" y="43019"/>
                  <a:pt x="1402113" y="28679"/>
                </a:cubicBezTo>
                <a:cubicBezTo>
                  <a:pt x="1402113" y="28679"/>
                  <a:pt x="1402113" y="28679"/>
                  <a:pt x="1387777" y="28679"/>
                </a:cubicBezTo>
                <a:cubicBezTo>
                  <a:pt x="1402113" y="28679"/>
                  <a:pt x="1402113" y="14339"/>
                  <a:pt x="1402113" y="14339"/>
                </a:cubicBezTo>
                <a:cubicBezTo>
                  <a:pt x="1416448" y="14339"/>
                  <a:pt x="1416448" y="0"/>
                  <a:pt x="1416448" y="0"/>
                </a:cubicBezTo>
                <a:lnTo>
                  <a:pt x="1416448" y="14339"/>
                </a:lnTo>
                <a:cubicBezTo>
                  <a:pt x="1430784" y="28679"/>
                  <a:pt x="1416448" y="28679"/>
                  <a:pt x="1416448" y="28679"/>
                </a:cubicBezTo>
                <a:lnTo>
                  <a:pt x="1430784" y="28679"/>
                </a:lnTo>
                <a:cubicBezTo>
                  <a:pt x="1430784" y="28679"/>
                  <a:pt x="1430784" y="28679"/>
                  <a:pt x="1430784" y="14339"/>
                </a:cubicBezTo>
                <a:cubicBezTo>
                  <a:pt x="1430784" y="14339"/>
                  <a:pt x="1430784" y="14339"/>
                  <a:pt x="1430784" y="0"/>
                </a:cubicBezTo>
                <a:lnTo>
                  <a:pt x="1439339" y="0"/>
                </a:lnTo>
                <a:cubicBezTo>
                  <a:pt x="1438645" y="0"/>
                  <a:pt x="1439107" y="0"/>
                  <a:pt x="1440032" y="0"/>
                </a:cubicBezTo>
                <a:lnTo>
                  <a:pt x="1445582" y="0"/>
                </a:lnTo>
                <a:lnTo>
                  <a:pt x="1445582" y="14339"/>
                </a:lnTo>
                <a:lnTo>
                  <a:pt x="1459917" y="14339"/>
                </a:lnTo>
                <a:cubicBezTo>
                  <a:pt x="1459917" y="14339"/>
                  <a:pt x="1459917" y="14339"/>
                  <a:pt x="1461709" y="14339"/>
                </a:cubicBezTo>
                <a:lnTo>
                  <a:pt x="1472461" y="14339"/>
                </a:lnTo>
                <a:cubicBezTo>
                  <a:pt x="1474253" y="14339"/>
                  <a:pt x="1474253" y="14339"/>
                  <a:pt x="1474253" y="14339"/>
                </a:cubicBezTo>
                <a:cubicBezTo>
                  <a:pt x="1474253" y="14339"/>
                  <a:pt x="1474253" y="14339"/>
                  <a:pt x="1474253" y="28679"/>
                </a:cubicBezTo>
                <a:lnTo>
                  <a:pt x="1459917" y="28679"/>
                </a:lnTo>
                <a:lnTo>
                  <a:pt x="1459917" y="43019"/>
                </a:lnTo>
                <a:lnTo>
                  <a:pt x="1474253" y="43019"/>
                </a:lnTo>
                <a:cubicBezTo>
                  <a:pt x="1474253" y="43019"/>
                  <a:pt x="1474253" y="43019"/>
                  <a:pt x="1474253" y="57822"/>
                </a:cubicBezTo>
                <a:cubicBezTo>
                  <a:pt x="1474253" y="57822"/>
                  <a:pt x="1470669" y="57822"/>
                  <a:pt x="1468877" y="57822"/>
                </a:cubicBezTo>
                <a:cubicBezTo>
                  <a:pt x="1467981" y="57822"/>
                  <a:pt x="1467533" y="57822"/>
                  <a:pt x="1468205" y="57822"/>
                </a:cubicBezTo>
                <a:lnTo>
                  <a:pt x="1459917" y="57822"/>
                </a:lnTo>
                <a:cubicBezTo>
                  <a:pt x="1459917" y="72162"/>
                  <a:pt x="1459917" y="72162"/>
                  <a:pt x="1474253" y="72162"/>
                </a:cubicBezTo>
                <a:cubicBezTo>
                  <a:pt x="1474253" y="86501"/>
                  <a:pt x="1488588" y="86501"/>
                  <a:pt x="1488588" y="86501"/>
                </a:cubicBezTo>
                <a:cubicBezTo>
                  <a:pt x="1488588" y="86501"/>
                  <a:pt x="1488588" y="86501"/>
                  <a:pt x="1488588" y="72162"/>
                </a:cubicBezTo>
                <a:cubicBezTo>
                  <a:pt x="1488588" y="72162"/>
                  <a:pt x="1488588" y="72162"/>
                  <a:pt x="1488588" y="57822"/>
                </a:cubicBezTo>
                <a:lnTo>
                  <a:pt x="1474253" y="57822"/>
                </a:lnTo>
                <a:cubicBezTo>
                  <a:pt x="1488588" y="57822"/>
                  <a:pt x="1488588" y="57822"/>
                  <a:pt x="1488588" y="43019"/>
                </a:cubicBezTo>
                <a:lnTo>
                  <a:pt x="1485004" y="43019"/>
                </a:lnTo>
                <a:lnTo>
                  <a:pt x="1483213" y="43019"/>
                </a:lnTo>
                <a:cubicBezTo>
                  <a:pt x="1482317" y="43019"/>
                  <a:pt x="1481869" y="43019"/>
                  <a:pt x="1482541" y="43019"/>
                </a:cubicBezTo>
                <a:lnTo>
                  <a:pt x="1474253" y="43019"/>
                </a:lnTo>
                <a:cubicBezTo>
                  <a:pt x="1474253" y="43019"/>
                  <a:pt x="1474253" y="43019"/>
                  <a:pt x="1474253" y="28679"/>
                </a:cubicBezTo>
                <a:cubicBezTo>
                  <a:pt x="1474253" y="28679"/>
                  <a:pt x="1474253" y="28679"/>
                  <a:pt x="1476045" y="28679"/>
                </a:cubicBezTo>
                <a:lnTo>
                  <a:pt x="1488588" y="28679"/>
                </a:lnTo>
                <a:lnTo>
                  <a:pt x="1488588" y="14339"/>
                </a:lnTo>
                <a:cubicBezTo>
                  <a:pt x="1488588" y="14339"/>
                  <a:pt x="1488588" y="14339"/>
                  <a:pt x="1488588" y="0"/>
                </a:cubicBezTo>
                <a:cubicBezTo>
                  <a:pt x="1488588" y="0"/>
                  <a:pt x="1488588" y="0"/>
                  <a:pt x="1503386" y="0"/>
                </a:cubicBezTo>
                <a:cubicBezTo>
                  <a:pt x="1503386" y="14339"/>
                  <a:pt x="1488588" y="14339"/>
                  <a:pt x="1503386" y="14339"/>
                </a:cubicBezTo>
                <a:lnTo>
                  <a:pt x="1503386" y="0"/>
                </a:lnTo>
                <a:lnTo>
                  <a:pt x="1517722" y="0"/>
                </a:lnTo>
                <a:cubicBezTo>
                  <a:pt x="1517722" y="0"/>
                  <a:pt x="1517722" y="0"/>
                  <a:pt x="1517722" y="14339"/>
                </a:cubicBezTo>
                <a:lnTo>
                  <a:pt x="1517722" y="28679"/>
                </a:lnTo>
                <a:lnTo>
                  <a:pt x="1532058" y="28679"/>
                </a:lnTo>
                <a:cubicBezTo>
                  <a:pt x="1532058" y="28679"/>
                  <a:pt x="1532058" y="28679"/>
                  <a:pt x="1533850" y="28679"/>
                </a:cubicBezTo>
                <a:lnTo>
                  <a:pt x="1537433" y="28679"/>
                </a:lnTo>
                <a:cubicBezTo>
                  <a:pt x="1538329" y="28679"/>
                  <a:pt x="1538777" y="28679"/>
                  <a:pt x="1538105" y="28679"/>
                </a:cubicBezTo>
                <a:lnTo>
                  <a:pt x="1546393" y="28679"/>
                </a:lnTo>
                <a:cubicBezTo>
                  <a:pt x="1546393" y="28679"/>
                  <a:pt x="1546393" y="28679"/>
                  <a:pt x="1546393" y="43019"/>
                </a:cubicBezTo>
                <a:lnTo>
                  <a:pt x="1561191" y="43019"/>
                </a:lnTo>
                <a:cubicBezTo>
                  <a:pt x="1561191" y="43019"/>
                  <a:pt x="1561191" y="43019"/>
                  <a:pt x="1561191" y="57822"/>
                </a:cubicBezTo>
                <a:cubicBezTo>
                  <a:pt x="1561191" y="57822"/>
                  <a:pt x="1561191" y="57822"/>
                  <a:pt x="1575527" y="57822"/>
                </a:cubicBezTo>
                <a:cubicBezTo>
                  <a:pt x="1561191" y="57822"/>
                  <a:pt x="1561191" y="72162"/>
                  <a:pt x="1561191" y="72162"/>
                </a:cubicBezTo>
                <a:cubicBezTo>
                  <a:pt x="1561191" y="72162"/>
                  <a:pt x="1564775" y="72162"/>
                  <a:pt x="1566567" y="72162"/>
                </a:cubicBezTo>
                <a:lnTo>
                  <a:pt x="1567239" y="72162"/>
                </a:lnTo>
                <a:lnTo>
                  <a:pt x="1571943" y="72162"/>
                </a:lnTo>
                <a:lnTo>
                  <a:pt x="1575527" y="72162"/>
                </a:lnTo>
                <a:lnTo>
                  <a:pt x="1575527" y="86501"/>
                </a:lnTo>
                <a:cubicBezTo>
                  <a:pt x="1575527" y="86501"/>
                  <a:pt x="1575527" y="86501"/>
                  <a:pt x="1575527" y="100841"/>
                </a:cubicBezTo>
                <a:lnTo>
                  <a:pt x="1575527" y="115181"/>
                </a:lnTo>
                <a:lnTo>
                  <a:pt x="1575527" y="129984"/>
                </a:lnTo>
                <a:cubicBezTo>
                  <a:pt x="1575527" y="129984"/>
                  <a:pt x="1575527" y="129984"/>
                  <a:pt x="1575527" y="144324"/>
                </a:cubicBezTo>
                <a:cubicBezTo>
                  <a:pt x="1575527" y="144324"/>
                  <a:pt x="1579111" y="144324"/>
                  <a:pt x="1580903" y="144324"/>
                </a:cubicBezTo>
                <a:cubicBezTo>
                  <a:pt x="1581798" y="144324"/>
                  <a:pt x="1582246" y="144324"/>
                  <a:pt x="1581575" y="144324"/>
                </a:cubicBezTo>
                <a:lnTo>
                  <a:pt x="1589862" y="144324"/>
                </a:lnTo>
                <a:cubicBezTo>
                  <a:pt x="1589862" y="144324"/>
                  <a:pt x="1589862" y="144324"/>
                  <a:pt x="1604198" y="144324"/>
                </a:cubicBezTo>
                <a:lnTo>
                  <a:pt x="1618996" y="144324"/>
                </a:lnTo>
                <a:lnTo>
                  <a:pt x="1618996" y="129984"/>
                </a:lnTo>
                <a:cubicBezTo>
                  <a:pt x="1618996" y="129984"/>
                  <a:pt x="1618996" y="129984"/>
                  <a:pt x="1633332" y="129984"/>
                </a:cubicBezTo>
                <a:lnTo>
                  <a:pt x="1633332" y="144324"/>
                </a:lnTo>
                <a:cubicBezTo>
                  <a:pt x="1633332" y="144324"/>
                  <a:pt x="1633332" y="144324"/>
                  <a:pt x="1647667" y="144324"/>
                </a:cubicBezTo>
                <a:lnTo>
                  <a:pt x="1662003" y="144324"/>
                </a:lnTo>
                <a:lnTo>
                  <a:pt x="1676801" y="144324"/>
                </a:lnTo>
                <a:cubicBezTo>
                  <a:pt x="1676801" y="144324"/>
                  <a:pt x="1676801" y="144324"/>
                  <a:pt x="1676801" y="129984"/>
                </a:cubicBezTo>
                <a:lnTo>
                  <a:pt x="1691136" y="129984"/>
                </a:lnTo>
                <a:lnTo>
                  <a:pt x="1705472" y="129984"/>
                </a:lnTo>
                <a:lnTo>
                  <a:pt x="1705472" y="117032"/>
                </a:lnTo>
                <a:cubicBezTo>
                  <a:pt x="1705472" y="115181"/>
                  <a:pt x="1705472" y="115181"/>
                  <a:pt x="1705472" y="115181"/>
                </a:cubicBezTo>
                <a:lnTo>
                  <a:pt x="1719808" y="129984"/>
                </a:lnTo>
                <a:lnTo>
                  <a:pt x="1719808" y="131776"/>
                </a:lnTo>
                <a:lnTo>
                  <a:pt x="1719808" y="144324"/>
                </a:lnTo>
                <a:cubicBezTo>
                  <a:pt x="1719808" y="144324"/>
                  <a:pt x="1719808" y="144324"/>
                  <a:pt x="1705472" y="144324"/>
                </a:cubicBezTo>
                <a:cubicBezTo>
                  <a:pt x="1705472" y="144324"/>
                  <a:pt x="1705472" y="144324"/>
                  <a:pt x="1705472" y="158663"/>
                </a:cubicBezTo>
                <a:cubicBezTo>
                  <a:pt x="1719808" y="158663"/>
                  <a:pt x="1719808" y="158663"/>
                  <a:pt x="1719808" y="144324"/>
                </a:cubicBezTo>
                <a:cubicBezTo>
                  <a:pt x="1734606" y="158663"/>
                  <a:pt x="1734606" y="158663"/>
                  <a:pt x="1734606" y="144324"/>
                </a:cubicBezTo>
                <a:cubicBezTo>
                  <a:pt x="1734606" y="144324"/>
                  <a:pt x="1748941" y="144324"/>
                  <a:pt x="1748941" y="158663"/>
                </a:cubicBezTo>
                <a:cubicBezTo>
                  <a:pt x="1748941" y="158663"/>
                  <a:pt x="1748941" y="158663"/>
                  <a:pt x="1734606" y="158663"/>
                </a:cubicBezTo>
                <a:cubicBezTo>
                  <a:pt x="1734606" y="158663"/>
                  <a:pt x="1734606" y="158663"/>
                  <a:pt x="1732756" y="158663"/>
                </a:cubicBezTo>
                <a:lnTo>
                  <a:pt x="1721657" y="158663"/>
                </a:lnTo>
                <a:cubicBezTo>
                  <a:pt x="1719808" y="158663"/>
                  <a:pt x="1719808" y="158663"/>
                  <a:pt x="1719808" y="158663"/>
                </a:cubicBezTo>
                <a:cubicBezTo>
                  <a:pt x="1719808" y="158663"/>
                  <a:pt x="1719808" y="158663"/>
                  <a:pt x="1719808" y="173466"/>
                </a:cubicBezTo>
                <a:lnTo>
                  <a:pt x="1705472" y="173466"/>
                </a:lnTo>
                <a:cubicBezTo>
                  <a:pt x="1719808" y="187806"/>
                  <a:pt x="1719808" y="173466"/>
                  <a:pt x="1719808" y="173466"/>
                </a:cubicBezTo>
                <a:cubicBezTo>
                  <a:pt x="1719808" y="173466"/>
                  <a:pt x="1719808" y="173466"/>
                  <a:pt x="1734606" y="173466"/>
                </a:cubicBezTo>
                <a:cubicBezTo>
                  <a:pt x="1734606" y="187806"/>
                  <a:pt x="1748941" y="187806"/>
                  <a:pt x="1748941" y="187806"/>
                </a:cubicBezTo>
                <a:cubicBezTo>
                  <a:pt x="1748941" y="202146"/>
                  <a:pt x="1734606" y="202146"/>
                  <a:pt x="1734606" y="187806"/>
                </a:cubicBezTo>
                <a:lnTo>
                  <a:pt x="1734606" y="202146"/>
                </a:lnTo>
                <a:lnTo>
                  <a:pt x="1748941" y="202146"/>
                </a:lnTo>
                <a:lnTo>
                  <a:pt x="1748941" y="187806"/>
                </a:lnTo>
                <a:lnTo>
                  <a:pt x="1763277" y="187806"/>
                </a:lnTo>
                <a:cubicBezTo>
                  <a:pt x="1763277" y="187806"/>
                  <a:pt x="1763277" y="187806"/>
                  <a:pt x="1763277" y="189598"/>
                </a:cubicBezTo>
                <a:lnTo>
                  <a:pt x="1763277" y="196096"/>
                </a:lnTo>
                <a:cubicBezTo>
                  <a:pt x="1763277" y="195424"/>
                  <a:pt x="1763277" y="195872"/>
                  <a:pt x="1763277" y="196768"/>
                </a:cubicBezTo>
                <a:lnTo>
                  <a:pt x="1763277" y="202146"/>
                </a:lnTo>
                <a:cubicBezTo>
                  <a:pt x="1763277" y="216486"/>
                  <a:pt x="1748941" y="216486"/>
                  <a:pt x="1748941" y="216486"/>
                </a:cubicBezTo>
                <a:lnTo>
                  <a:pt x="1763277" y="216486"/>
                </a:lnTo>
                <a:lnTo>
                  <a:pt x="1763277" y="231288"/>
                </a:lnTo>
                <a:lnTo>
                  <a:pt x="1763277" y="245628"/>
                </a:lnTo>
                <a:lnTo>
                  <a:pt x="1763277" y="259968"/>
                </a:lnTo>
                <a:lnTo>
                  <a:pt x="1777612" y="259968"/>
                </a:lnTo>
                <a:lnTo>
                  <a:pt x="1792410" y="259968"/>
                </a:lnTo>
                <a:cubicBezTo>
                  <a:pt x="1792410" y="259968"/>
                  <a:pt x="1806746" y="259968"/>
                  <a:pt x="1806746" y="274308"/>
                </a:cubicBezTo>
                <a:cubicBezTo>
                  <a:pt x="1806746" y="274308"/>
                  <a:pt x="1806746" y="274308"/>
                  <a:pt x="1806746" y="289110"/>
                </a:cubicBezTo>
                <a:cubicBezTo>
                  <a:pt x="1806746" y="289110"/>
                  <a:pt x="1806746" y="289110"/>
                  <a:pt x="1806746" y="290903"/>
                </a:cubicBezTo>
                <a:lnTo>
                  <a:pt x="1806746" y="297400"/>
                </a:lnTo>
                <a:lnTo>
                  <a:pt x="1806746" y="298073"/>
                </a:lnTo>
                <a:lnTo>
                  <a:pt x="1806746" y="303450"/>
                </a:lnTo>
                <a:cubicBezTo>
                  <a:pt x="1806746" y="303450"/>
                  <a:pt x="1806746" y="303450"/>
                  <a:pt x="1821081" y="317790"/>
                </a:cubicBezTo>
                <a:lnTo>
                  <a:pt x="1806746" y="317790"/>
                </a:lnTo>
                <a:cubicBezTo>
                  <a:pt x="1806746" y="317790"/>
                  <a:pt x="1806746" y="317790"/>
                  <a:pt x="1806746" y="319582"/>
                </a:cubicBezTo>
                <a:lnTo>
                  <a:pt x="1806746" y="326080"/>
                </a:lnTo>
                <a:lnTo>
                  <a:pt x="1806746" y="326752"/>
                </a:lnTo>
                <a:lnTo>
                  <a:pt x="1806746" y="332130"/>
                </a:lnTo>
                <a:lnTo>
                  <a:pt x="1821081" y="332130"/>
                </a:lnTo>
                <a:lnTo>
                  <a:pt x="1821081" y="346932"/>
                </a:lnTo>
                <a:cubicBezTo>
                  <a:pt x="1821081" y="332130"/>
                  <a:pt x="1821081" y="332130"/>
                  <a:pt x="1835417" y="332130"/>
                </a:cubicBezTo>
                <a:cubicBezTo>
                  <a:pt x="1835417" y="332130"/>
                  <a:pt x="1835417" y="332130"/>
                  <a:pt x="1835417" y="346932"/>
                </a:cubicBezTo>
                <a:cubicBezTo>
                  <a:pt x="1835417" y="346932"/>
                  <a:pt x="1835417" y="346932"/>
                  <a:pt x="1850215" y="346932"/>
                </a:cubicBezTo>
                <a:lnTo>
                  <a:pt x="1850215" y="361272"/>
                </a:lnTo>
                <a:lnTo>
                  <a:pt x="1835417" y="361272"/>
                </a:lnTo>
                <a:lnTo>
                  <a:pt x="1821081" y="361272"/>
                </a:lnTo>
                <a:cubicBezTo>
                  <a:pt x="1821081" y="368442"/>
                  <a:pt x="1821081" y="372027"/>
                  <a:pt x="1821081" y="372027"/>
                </a:cubicBezTo>
                <a:lnTo>
                  <a:pt x="1821081" y="373820"/>
                </a:lnTo>
                <a:lnTo>
                  <a:pt x="1821081" y="375612"/>
                </a:lnTo>
                <a:lnTo>
                  <a:pt x="1806746" y="375612"/>
                </a:lnTo>
                <a:lnTo>
                  <a:pt x="1806746" y="383902"/>
                </a:lnTo>
                <a:cubicBezTo>
                  <a:pt x="1806746" y="383230"/>
                  <a:pt x="1806746" y="383678"/>
                  <a:pt x="1806746" y="384574"/>
                </a:cubicBezTo>
                <a:lnTo>
                  <a:pt x="1806746" y="389952"/>
                </a:lnTo>
                <a:cubicBezTo>
                  <a:pt x="1821081" y="389952"/>
                  <a:pt x="1821081" y="389952"/>
                  <a:pt x="1821081" y="375612"/>
                </a:cubicBezTo>
                <a:lnTo>
                  <a:pt x="1835417" y="375612"/>
                </a:lnTo>
                <a:cubicBezTo>
                  <a:pt x="1835417" y="361272"/>
                  <a:pt x="1850215" y="375612"/>
                  <a:pt x="1850215" y="375612"/>
                </a:cubicBezTo>
                <a:cubicBezTo>
                  <a:pt x="1850215" y="375612"/>
                  <a:pt x="1850215" y="375612"/>
                  <a:pt x="1850215" y="377405"/>
                </a:cubicBezTo>
                <a:lnTo>
                  <a:pt x="1850215" y="383902"/>
                </a:lnTo>
                <a:lnTo>
                  <a:pt x="1850215" y="384574"/>
                </a:lnTo>
                <a:lnTo>
                  <a:pt x="1850215" y="389952"/>
                </a:lnTo>
                <a:lnTo>
                  <a:pt x="1850215" y="404754"/>
                </a:lnTo>
                <a:cubicBezTo>
                  <a:pt x="1850215" y="411924"/>
                  <a:pt x="1850215" y="415509"/>
                  <a:pt x="1850215" y="417302"/>
                </a:cubicBezTo>
                <a:lnTo>
                  <a:pt x="1850215" y="419094"/>
                </a:lnTo>
                <a:cubicBezTo>
                  <a:pt x="1850215" y="419094"/>
                  <a:pt x="1850215" y="419094"/>
                  <a:pt x="1835417" y="404754"/>
                </a:cubicBezTo>
                <a:cubicBezTo>
                  <a:pt x="1835417" y="389952"/>
                  <a:pt x="1835417" y="389952"/>
                  <a:pt x="1821081" y="389952"/>
                </a:cubicBezTo>
                <a:lnTo>
                  <a:pt x="1821081" y="391802"/>
                </a:lnTo>
                <a:lnTo>
                  <a:pt x="1821081" y="404754"/>
                </a:lnTo>
                <a:cubicBezTo>
                  <a:pt x="1821081" y="404754"/>
                  <a:pt x="1821081" y="404754"/>
                  <a:pt x="1821081" y="419094"/>
                </a:cubicBezTo>
                <a:cubicBezTo>
                  <a:pt x="1821081" y="419094"/>
                  <a:pt x="1821081" y="419094"/>
                  <a:pt x="1806746" y="404754"/>
                </a:cubicBezTo>
                <a:cubicBezTo>
                  <a:pt x="1806746" y="411924"/>
                  <a:pt x="1806746" y="415509"/>
                  <a:pt x="1806746" y="415509"/>
                </a:cubicBezTo>
                <a:lnTo>
                  <a:pt x="1806746" y="419094"/>
                </a:lnTo>
                <a:cubicBezTo>
                  <a:pt x="1799578" y="419094"/>
                  <a:pt x="1795994" y="419094"/>
                  <a:pt x="1795994" y="419094"/>
                </a:cubicBezTo>
                <a:lnTo>
                  <a:pt x="1792410" y="419094"/>
                </a:lnTo>
                <a:cubicBezTo>
                  <a:pt x="1792410" y="426264"/>
                  <a:pt x="1792410" y="429849"/>
                  <a:pt x="1792410" y="429849"/>
                </a:cubicBezTo>
                <a:lnTo>
                  <a:pt x="1792410" y="433434"/>
                </a:lnTo>
                <a:cubicBezTo>
                  <a:pt x="1777612" y="433434"/>
                  <a:pt x="1792410" y="447774"/>
                  <a:pt x="1792410" y="447774"/>
                </a:cubicBezTo>
                <a:lnTo>
                  <a:pt x="1792410" y="433434"/>
                </a:lnTo>
                <a:cubicBezTo>
                  <a:pt x="1792410" y="433434"/>
                  <a:pt x="1792410" y="433434"/>
                  <a:pt x="1794202" y="433434"/>
                </a:cubicBezTo>
                <a:lnTo>
                  <a:pt x="1795994" y="433434"/>
                </a:lnTo>
                <a:cubicBezTo>
                  <a:pt x="1795994" y="433434"/>
                  <a:pt x="1799578" y="433434"/>
                  <a:pt x="1806746" y="433434"/>
                </a:cubicBezTo>
                <a:cubicBezTo>
                  <a:pt x="1821081" y="433434"/>
                  <a:pt x="1806746" y="433434"/>
                  <a:pt x="1821081" y="433434"/>
                </a:cubicBezTo>
                <a:cubicBezTo>
                  <a:pt x="1821081" y="433434"/>
                  <a:pt x="1821081" y="433434"/>
                  <a:pt x="1821081" y="431642"/>
                </a:cubicBezTo>
                <a:lnTo>
                  <a:pt x="1821081" y="419094"/>
                </a:lnTo>
                <a:lnTo>
                  <a:pt x="1835417" y="419094"/>
                </a:lnTo>
                <a:lnTo>
                  <a:pt x="1850215" y="419094"/>
                </a:lnTo>
                <a:lnTo>
                  <a:pt x="1864551" y="419094"/>
                </a:lnTo>
                <a:lnTo>
                  <a:pt x="1878886" y="419094"/>
                </a:lnTo>
                <a:cubicBezTo>
                  <a:pt x="1878886" y="419094"/>
                  <a:pt x="1864551" y="419094"/>
                  <a:pt x="1864551" y="433434"/>
                </a:cubicBezTo>
                <a:cubicBezTo>
                  <a:pt x="1850215" y="433434"/>
                  <a:pt x="1850215" y="433434"/>
                  <a:pt x="1850215" y="447774"/>
                </a:cubicBezTo>
                <a:cubicBezTo>
                  <a:pt x="1864551" y="447774"/>
                  <a:pt x="1850215" y="447774"/>
                  <a:pt x="1864551" y="447774"/>
                </a:cubicBezTo>
                <a:lnTo>
                  <a:pt x="1878886" y="447774"/>
                </a:lnTo>
                <a:lnTo>
                  <a:pt x="1878886" y="462576"/>
                </a:lnTo>
                <a:cubicBezTo>
                  <a:pt x="1864551" y="462576"/>
                  <a:pt x="1878886" y="476916"/>
                  <a:pt x="1878886" y="476916"/>
                </a:cubicBezTo>
                <a:lnTo>
                  <a:pt x="1864551" y="476916"/>
                </a:lnTo>
                <a:cubicBezTo>
                  <a:pt x="1864551" y="476916"/>
                  <a:pt x="1864551" y="476916"/>
                  <a:pt x="1850215" y="476916"/>
                </a:cubicBezTo>
                <a:cubicBezTo>
                  <a:pt x="1850215" y="476916"/>
                  <a:pt x="1850215" y="476916"/>
                  <a:pt x="1850215" y="491256"/>
                </a:cubicBezTo>
                <a:cubicBezTo>
                  <a:pt x="1850215" y="491256"/>
                  <a:pt x="1850215" y="491256"/>
                  <a:pt x="1850215" y="505596"/>
                </a:cubicBezTo>
                <a:cubicBezTo>
                  <a:pt x="1850215" y="505596"/>
                  <a:pt x="1850215" y="505596"/>
                  <a:pt x="1864551" y="505596"/>
                </a:cubicBezTo>
                <a:lnTo>
                  <a:pt x="1864551" y="494841"/>
                </a:lnTo>
                <a:lnTo>
                  <a:pt x="1864551" y="493049"/>
                </a:lnTo>
                <a:cubicBezTo>
                  <a:pt x="1864551" y="491256"/>
                  <a:pt x="1864551" y="491256"/>
                  <a:pt x="1864551" y="491256"/>
                </a:cubicBezTo>
                <a:cubicBezTo>
                  <a:pt x="1864551" y="491256"/>
                  <a:pt x="1864551" y="505596"/>
                  <a:pt x="1878886" y="505596"/>
                </a:cubicBezTo>
                <a:cubicBezTo>
                  <a:pt x="1878886" y="505596"/>
                  <a:pt x="1878886" y="505596"/>
                  <a:pt x="1878886" y="491256"/>
                </a:cubicBezTo>
                <a:cubicBezTo>
                  <a:pt x="1893222" y="491256"/>
                  <a:pt x="1893222" y="491256"/>
                  <a:pt x="1893222" y="505596"/>
                </a:cubicBezTo>
                <a:lnTo>
                  <a:pt x="1893222" y="519936"/>
                </a:lnTo>
                <a:cubicBezTo>
                  <a:pt x="1908020" y="534739"/>
                  <a:pt x="1908020" y="534739"/>
                  <a:pt x="1893222" y="534739"/>
                </a:cubicBezTo>
                <a:lnTo>
                  <a:pt x="1878886" y="519936"/>
                </a:lnTo>
                <a:lnTo>
                  <a:pt x="1878886" y="534739"/>
                </a:lnTo>
                <a:lnTo>
                  <a:pt x="1878886" y="549078"/>
                </a:lnTo>
                <a:lnTo>
                  <a:pt x="1878886" y="563418"/>
                </a:lnTo>
                <a:lnTo>
                  <a:pt x="1878886" y="578221"/>
                </a:lnTo>
                <a:cubicBezTo>
                  <a:pt x="1878886" y="578221"/>
                  <a:pt x="1878886" y="586287"/>
                  <a:pt x="1878886" y="584270"/>
                </a:cubicBezTo>
                <a:lnTo>
                  <a:pt x="1878886" y="592561"/>
                </a:lnTo>
                <a:lnTo>
                  <a:pt x="1873510" y="592561"/>
                </a:lnTo>
                <a:cubicBezTo>
                  <a:pt x="1872614" y="592561"/>
                  <a:pt x="1872166" y="592561"/>
                  <a:pt x="1872838" y="592561"/>
                </a:cubicBezTo>
                <a:lnTo>
                  <a:pt x="1864551" y="592561"/>
                </a:lnTo>
                <a:cubicBezTo>
                  <a:pt x="1864551" y="592561"/>
                  <a:pt x="1864551" y="592561"/>
                  <a:pt x="1850215" y="592561"/>
                </a:cubicBezTo>
                <a:lnTo>
                  <a:pt x="1850215" y="606901"/>
                </a:lnTo>
                <a:lnTo>
                  <a:pt x="1835417" y="606901"/>
                </a:lnTo>
                <a:cubicBezTo>
                  <a:pt x="1835417" y="621240"/>
                  <a:pt x="1835417" y="606901"/>
                  <a:pt x="1835417" y="621240"/>
                </a:cubicBezTo>
                <a:lnTo>
                  <a:pt x="1821081" y="621240"/>
                </a:lnTo>
                <a:lnTo>
                  <a:pt x="1806746" y="621240"/>
                </a:lnTo>
                <a:lnTo>
                  <a:pt x="1806746" y="629798"/>
                </a:lnTo>
                <a:lnTo>
                  <a:pt x="1806746" y="630492"/>
                </a:lnTo>
                <a:lnTo>
                  <a:pt x="1806746" y="636043"/>
                </a:lnTo>
                <a:lnTo>
                  <a:pt x="1792410" y="636043"/>
                </a:lnTo>
                <a:lnTo>
                  <a:pt x="1777612" y="636043"/>
                </a:lnTo>
                <a:cubicBezTo>
                  <a:pt x="1777612" y="636043"/>
                  <a:pt x="1777612" y="644109"/>
                  <a:pt x="1777612" y="642093"/>
                </a:cubicBezTo>
                <a:lnTo>
                  <a:pt x="1777612" y="650383"/>
                </a:lnTo>
                <a:lnTo>
                  <a:pt x="1763277" y="650383"/>
                </a:lnTo>
                <a:lnTo>
                  <a:pt x="1748941" y="664723"/>
                </a:lnTo>
                <a:lnTo>
                  <a:pt x="1734606" y="664723"/>
                </a:lnTo>
                <a:cubicBezTo>
                  <a:pt x="1734606" y="664723"/>
                  <a:pt x="1734606" y="664723"/>
                  <a:pt x="1734606" y="679063"/>
                </a:cubicBezTo>
                <a:cubicBezTo>
                  <a:pt x="1734606" y="679063"/>
                  <a:pt x="1734606" y="664723"/>
                  <a:pt x="1719808" y="679063"/>
                </a:cubicBezTo>
                <a:cubicBezTo>
                  <a:pt x="1719808" y="679063"/>
                  <a:pt x="1719808" y="679063"/>
                  <a:pt x="1705472" y="679063"/>
                </a:cubicBezTo>
                <a:cubicBezTo>
                  <a:pt x="1691136" y="679063"/>
                  <a:pt x="1691136" y="693865"/>
                  <a:pt x="1691136" y="693865"/>
                </a:cubicBezTo>
                <a:lnTo>
                  <a:pt x="1676801" y="693865"/>
                </a:lnTo>
                <a:cubicBezTo>
                  <a:pt x="1676801" y="693865"/>
                  <a:pt x="1676801" y="708205"/>
                  <a:pt x="1662003" y="708205"/>
                </a:cubicBezTo>
                <a:lnTo>
                  <a:pt x="1647667" y="708205"/>
                </a:lnTo>
                <a:cubicBezTo>
                  <a:pt x="1647667" y="693865"/>
                  <a:pt x="1662003" y="693865"/>
                  <a:pt x="1662003" y="693865"/>
                </a:cubicBezTo>
                <a:lnTo>
                  <a:pt x="1647667" y="693865"/>
                </a:lnTo>
                <a:lnTo>
                  <a:pt x="1647667" y="708205"/>
                </a:lnTo>
                <a:cubicBezTo>
                  <a:pt x="1647667" y="708205"/>
                  <a:pt x="1647667" y="708205"/>
                  <a:pt x="1647667" y="722545"/>
                </a:cubicBezTo>
                <a:cubicBezTo>
                  <a:pt x="1647667" y="722545"/>
                  <a:pt x="1647667" y="722545"/>
                  <a:pt x="1633332" y="722545"/>
                </a:cubicBezTo>
                <a:lnTo>
                  <a:pt x="1618996" y="736885"/>
                </a:lnTo>
                <a:cubicBezTo>
                  <a:pt x="1604198" y="736885"/>
                  <a:pt x="1604198" y="736885"/>
                  <a:pt x="1604198" y="751687"/>
                </a:cubicBezTo>
                <a:lnTo>
                  <a:pt x="1589862" y="751687"/>
                </a:lnTo>
                <a:cubicBezTo>
                  <a:pt x="1589862" y="758857"/>
                  <a:pt x="1589862" y="762442"/>
                  <a:pt x="1589862" y="762442"/>
                </a:cubicBezTo>
                <a:lnTo>
                  <a:pt x="1589862" y="766027"/>
                </a:lnTo>
                <a:lnTo>
                  <a:pt x="1575527" y="766027"/>
                </a:lnTo>
                <a:cubicBezTo>
                  <a:pt x="1575527" y="766027"/>
                  <a:pt x="1575527" y="766027"/>
                  <a:pt x="1575527" y="780367"/>
                </a:cubicBezTo>
                <a:lnTo>
                  <a:pt x="1561191" y="780367"/>
                </a:lnTo>
                <a:cubicBezTo>
                  <a:pt x="1561191" y="780367"/>
                  <a:pt x="1561191" y="780367"/>
                  <a:pt x="1546393" y="780367"/>
                </a:cubicBezTo>
                <a:cubicBezTo>
                  <a:pt x="1546393" y="780367"/>
                  <a:pt x="1550093" y="783952"/>
                  <a:pt x="1551942" y="787537"/>
                </a:cubicBezTo>
                <a:lnTo>
                  <a:pt x="1552477" y="791338"/>
                </a:lnTo>
                <a:lnTo>
                  <a:pt x="1546393" y="794707"/>
                </a:lnTo>
                <a:cubicBezTo>
                  <a:pt x="1550093" y="794707"/>
                  <a:pt x="1551942" y="793811"/>
                  <a:pt x="1552636" y="792466"/>
                </a:cubicBezTo>
                <a:lnTo>
                  <a:pt x="1552477" y="791338"/>
                </a:lnTo>
                <a:lnTo>
                  <a:pt x="1559341" y="787537"/>
                </a:lnTo>
                <a:cubicBezTo>
                  <a:pt x="1561191" y="783952"/>
                  <a:pt x="1561191" y="780367"/>
                  <a:pt x="1561191" y="780367"/>
                </a:cubicBezTo>
                <a:lnTo>
                  <a:pt x="1561191" y="794707"/>
                </a:lnTo>
                <a:cubicBezTo>
                  <a:pt x="1561191" y="794707"/>
                  <a:pt x="1561191" y="794707"/>
                  <a:pt x="1561191" y="809509"/>
                </a:cubicBezTo>
                <a:lnTo>
                  <a:pt x="1561191" y="823849"/>
                </a:lnTo>
                <a:cubicBezTo>
                  <a:pt x="1561191" y="823849"/>
                  <a:pt x="1561191" y="823849"/>
                  <a:pt x="1559341" y="823849"/>
                </a:cubicBezTo>
                <a:lnTo>
                  <a:pt x="1557492" y="823849"/>
                </a:lnTo>
                <a:cubicBezTo>
                  <a:pt x="1557492" y="823849"/>
                  <a:pt x="1553792" y="823849"/>
                  <a:pt x="1546393" y="823849"/>
                </a:cubicBezTo>
                <a:cubicBezTo>
                  <a:pt x="1546393" y="823849"/>
                  <a:pt x="1546393" y="823849"/>
                  <a:pt x="1546393" y="838189"/>
                </a:cubicBezTo>
                <a:cubicBezTo>
                  <a:pt x="1546393" y="838189"/>
                  <a:pt x="1546393" y="838189"/>
                  <a:pt x="1546393" y="852529"/>
                </a:cubicBezTo>
                <a:cubicBezTo>
                  <a:pt x="1546393" y="852529"/>
                  <a:pt x="1546393" y="852529"/>
                  <a:pt x="1546393" y="867331"/>
                </a:cubicBezTo>
                <a:lnTo>
                  <a:pt x="1541017" y="867331"/>
                </a:lnTo>
                <a:cubicBezTo>
                  <a:pt x="1540121" y="867331"/>
                  <a:pt x="1539673" y="867331"/>
                  <a:pt x="1540345" y="867331"/>
                </a:cubicBezTo>
                <a:lnTo>
                  <a:pt x="1532058" y="867331"/>
                </a:lnTo>
                <a:cubicBezTo>
                  <a:pt x="1532058" y="881671"/>
                  <a:pt x="1517722" y="881671"/>
                  <a:pt x="1532058" y="881671"/>
                </a:cubicBezTo>
                <a:cubicBezTo>
                  <a:pt x="1532058" y="881671"/>
                  <a:pt x="1532058" y="881671"/>
                  <a:pt x="1532058" y="896011"/>
                </a:cubicBezTo>
                <a:lnTo>
                  <a:pt x="1532058" y="910351"/>
                </a:lnTo>
                <a:cubicBezTo>
                  <a:pt x="1517722" y="910351"/>
                  <a:pt x="1532058" y="910351"/>
                  <a:pt x="1532058" y="924691"/>
                </a:cubicBezTo>
                <a:cubicBezTo>
                  <a:pt x="1532058" y="939493"/>
                  <a:pt x="1532058" y="939493"/>
                  <a:pt x="1517722" y="939493"/>
                </a:cubicBezTo>
                <a:cubicBezTo>
                  <a:pt x="1517722" y="939493"/>
                  <a:pt x="1517722" y="939493"/>
                  <a:pt x="1517722" y="953833"/>
                </a:cubicBezTo>
                <a:lnTo>
                  <a:pt x="1517722" y="968173"/>
                </a:lnTo>
                <a:lnTo>
                  <a:pt x="1532058" y="968173"/>
                </a:lnTo>
                <a:lnTo>
                  <a:pt x="1532058" y="962796"/>
                </a:lnTo>
                <a:lnTo>
                  <a:pt x="1532058" y="962123"/>
                </a:lnTo>
                <a:lnTo>
                  <a:pt x="1532058" y="953833"/>
                </a:lnTo>
                <a:lnTo>
                  <a:pt x="1546393" y="953833"/>
                </a:lnTo>
                <a:lnTo>
                  <a:pt x="1561191" y="953833"/>
                </a:lnTo>
                <a:cubicBezTo>
                  <a:pt x="1561191" y="953833"/>
                  <a:pt x="1561191" y="953833"/>
                  <a:pt x="1575527" y="953833"/>
                </a:cubicBezTo>
                <a:lnTo>
                  <a:pt x="1575527" y="948456"/>
                </a:lnTo>
                <a:lnTo>
                  <a:pt x="1575527" y="947784"/>
                </a:lnTo>
                <a:lnTo>
                  <a:pt x="1575527" y="939493"/>
                </a:lnTo>
                <a:lnTo>
                  <a:pt x="1589862" y="939493"/>
                </a:lnTo>
                <a:lnTo>
                  <a:pt x="1604198" y="939493"/>
                </a:lnTo>
                <a:cubicBezTo>
                  <a:pt x="1604198" y="939493"/>
                  <a:pt x="1604198" y="935793"/>
                  <a:pt x="1604198" y="933942"/>
                </a:cubicBezTo>
                <a:lnTo>
                  <a:pt x="1604198" y="933249"/>
                </a:lnTo>
                <a:lnTo>
                  <a:pt x="1604198" y="930936"/>
                </a:lnTo>
                <a:lnTo>
                  <a:pt x="1604198" y="930242"/>
                </a:lnTo>
                <a:cubicBezTo>
                  <a:pt x="1604198" y="928391"/>
                  <a:pt x="1604198" y="924691"/>
                  <a:pt x="1604198" y="924691"/>
                </a:cubicBezTo>
                <a:lnTo>
                  <a:pt x="1618996" y="924691"/>
                </a:lnTo>
                <a:cubicBezTo>
                  <a:pt x="1633332" y="924691"/>
                  <a:pt x="1618996" y="924691"/>
                  <a:pt x="1633332" y="924691"/>
                </a:cubicBezTo>
                <a:cubicBezTo>
                  <a:pt x="1633332" y="924691"/>
                  <a:pt x="1633332" y="910351"/>
                  <a:pt x="1647667" y="910351"/>
                </a:cubicBezTo>
                <a:cubicBezTo>
                  <a:pt x="1647667" y="910351"/>
                  <a:pt x="1647667" y="910351"/>
                  <a:pt x="1662003" y="910351"/>
                </a:cubicBezTo>
                <a:cubicBezTo>
                  <a:pt x="1662003" y="910351"/>
                  <a:pt x="1662003" y="910351"/>
                  <a:pt x="1663852" y="910351"/>
                </a:cubicBezTo>
                <a:lnTo>
                  <a:pt x="1670558" y="910351"/>
                </a:lnTo>
                <a:cubicBezTo>
                  <a:pt x="1669864" y="910351"/>
                  <a:pt x="1670327" y="910351"/>
                  <a:pt x="1671251" y="910351"/>
                </a:cubicBezTo>
                <a:lnTo>
                  <a:pt x="1676801" y="910351"/>
                </a:lnTo>
                <a:lnTo>
                  <a:pt x="1691136" y="910351"/>
                </a:lnTo>
                <a:cubicBezTo>
                  <a:pt x="1676801" y="910351"/>
                  <a:pt x="1691136" y="924691"/>
                  <a:pt x="1691136" y="910351"/>
                </a:cubicBezTo>
                <a:cubicBezTo>
                  <a:pt x="1691136" y="910351"/>
                  <a:pt x="1691136" y="910351"/>
                  <a:pt x="1692928" y="910351"/>
                </a:cubicBezTo>
                <a:lnTo>
                  <a:pt x="1703680" y="910351"/>
                </a:lnTo>
                <a:lnTo>
                  <a:pt x="1705472" y="910351"/>
                </a:lnTo>
                <a:lnTo>
                  <a:pt x="1719808" y="910351"/>
                </a:lnTo>
                <a:cubicBezTo>
                  <a:pt x="1719808" y="910351"/>
                  <a:pt x="1719808" y="910351"/>
                  <a:pt x="1734606" y="910351"/>
                </a:cubicBezTo>
                <a:cubicBezTo>
                  <a:pt x="1734606" y="924691"/>
                  <a:pt x="1719808" y="924691"/>
                  <a:pt x="1719808" y="924691"/>
                </a:cubicBezTo>
                <a:cubicBezTo>
                  <a:pt x="1719808" y="924691"/>
                  <a:pt x="1719808" y="924691"/>
                  <a:pt x="1705472" y="924691"/>
                </a:cubicBezTo>
                <a:lnTo>
                  <a:pt x="1705472" y="939493"/>
                </a:lnTo>
                <a:lnTo>
                  <a:pt x="1719808" y="939493"/>
                </a:lnTo>
                <a:cubicBezTo>
                  <a:pt x="1719808" y="946663"/>
                  <a:pt x="1719808" y="950248"/>
                  <a:pt x="1719808" y="950248"/>
                </a:cubicBezTo>
                <a:lnTo>
                  <a:pt x="1719808" y="953833"/>
                </a:lnTo>
                <a:cubicBezTo>
                  <a:pt x="1719808" y="953833"/>
                  <a:pt x="1719808" y="953833"/>
                  <a:pt x="1734606" y="953833"/>
                </a:cubicBezTo>
                <a:cubicBezTo>
                  <a:pt x="1734606" y="953833"/>
                  <a:pt x="1734606" y="953833"/>
                  <a:pt x="1734606" y="968173"/>
                </a:cubicBezTo>
                <a:lnTo>
                  <a:pt x="1748941" y="968173"/>
                </a:lnTo>
                <a:lnTo>
                  <a:pt x="1748941" y="971874"/>
                </a:lnTo>
                <a:lnTo>
                  <a:pt x="1748941" y="982976"/>
                </a:lnTo>
                <a:lnTo>
                  <a:pt x="1763277" y="968173"/>
                </a:lnTo>
                <a:cubicBezTo>
                  <a:pt x="1777612" y="968173"/>
                  <a:pt x="1777612" y="982976"/>
                  <a:pt x="1777612" y="982976"/>
                </a:cubicBezTo>
                <a:cubicBezTo>
                  <a:pt x="1777612" y="982976"/>
                  <a:pt x="1777612" y="982976"/>
                  <a:pt x="1763277" y="982976"/>
                </a:cubicBezTo>
                <a:cubicBezTo>
                  <a:pt x="1763277" y="982976"/>
                  <a:pt x="1763277" y="982976"/>
                  <a:pt x="1763277" y="997315"/>
                </a:cubicBezTo>
                <a:cubicBezTo>
                  <a:pt x="1763277" y="997315"/>
                  <a:pt x="1763277" y="997315"/>
                  <a:pt x="1765069" y="997315"/>
                </a:cubicBezTo>
                <a:cubicBezTo>
                  <a:pt x="1766860" y="997315"/>
                  <a:pt x="1770444" y="997315"/>
                  <a:pt x="1777612" y="997315"/>
                </a:cubicBezTo>
                <a:cubicBezTo>
                  <a:pt x="1777612" y="997315"/>
                  <a:pt x="1777612" y="997315"/>
                  <a:pt x="1792410" y="997315"/>
                </a:cubicBezTo>
                <a:lnTo>
                  <a:pt x="1792410" y="1011655"/>
                </a:lnTo>
                <a:cubicBezTo>
                  <a:pt x="1792410" y="1011655"/>
                  <a:pt x="1792410" y="1011655"/>
                  <a:pt x="1792410" y="1013448"/>
                </a:cubicBezTo>
                <a:lnTo>
                  <a:pt x="1792410" y="1017033"/>
                </a:lnTo>
                <a:lnTo>
                  <a:pt x="1792410" y="1017705"/>
                </a:lnTo>
                <a:lnTo>
                  <a:pt x="1792410" y="1025995"/>
                </a:lnTo>
                <a:lnTo>
                  <a:pt x="1806746" y="1025995"/>
                </a:lnTo>
                <a:lnTo>
                  <a:pt x="1821081" y="1025995"/>
                </a:lnTo>
                <a:lnTo>
                  <a:pt x="1835417" y="1025995"/>
                </a:lnTo>
                <a:lnTo>
                  <a:pt x="1835417" y="1040798"/>
                </a:lnTo>
                <a:cubicBezTo>
                  <a:pt x="1835417" y="1040798"/>
                  <a:pt x="1835417" y="1040798"/>
                  <a:pt x="1833625" y="1040798"/>
                </a:cubicBezTo>
                <a:lnTo>
                  <a:pt x="1827129" y="1040798"/>
                </a:lnTo>
                <a:lnTo>
                  <a:pt x="1826457" y="1040798"/>
                </a:lnTo>
                <a:cubicBezTo>
                  <a:pt x="1824665" y="1040798"/>
                  <a:pt x="1821081" y="1040798"/>
                  <a:pt x="1821081" y="1040798"/>
                </a:cubicBezTo>
                <a:cubicBezTo>
                  <a:pt x="1821081" y="1040798"/>
                  <a:pt x="1821081" y="1040798"/>
                  <a:pt x="1821081" y="1055138"/>
                </a:cubicBezTo>
                <a:cubicBezTo>
                  <a:pt x="1821081" y="1055138"/>
                  <a:pt x="1821081" y="1069477"/>
                  <a:pt x="1835417" y="1069477"/>
                </a:cubicBezTo>
                <a:lnTo>
                  <a:pt x="1835417" y="1083817"/>
                </a:lnTo>
                <a:lnTo>
                  <a:pt x="1821081" y="1069477"/>
                </a:lnTo>
                <a:lnTo>
                  <a:pt x="1821081" y="1083817"/>
                </a:lnTo>
                <a:lnTo>
                  <a:pt x="1835417" y="1083817"/>
                </a:lnTo>
                <a:lnTo>
                  <a:pt x="1850215" y="1083817"/>
                </a:lnTo>
                <a:lnTo>
                  <a:pt x="1850215" y="1098620"/>
                </a:lnTo>
                <a:cubicBezTo>
                  <a:pt x="1850215" y="1098620"/>
                  <a:pt x="1850215" y="1098620"/>
                  <a:pt x="1850215" y="1112960"/>
                </a:cubicBezTo>
                <a:cubicBezTo>
                  <a:pt x="1850215" y="1112960"/>
                  <a:pt x="1835417" y="1112960"/>
                  <a:pt x="1835417" y="1098620"/>
                </a:cubicBezTo>
                <a:lnTo>
                  <a:pt x="1835417" y="1112960"/>
                </a:lnTo>
                <a:cubicBezTo>
                  <a:pt x="1850215" y="1127300"/>
                  <a:pt x="1835417" y="1112960"/>
                  <a:pt x="1835417" y="1127300"/>
                </a:cubicBezTo>
                <a:lnTo>
                  <a:pt x="1850215" y="1127300"/>
                </a:lnTo>
                <a:lnTo>
                  <a:pt x="1850215" y="1112960"/>
                </a:lnTo>
                <a:lnTo>
                  <a:pt x="1864551" y="1112960"/>
                </a:lnTo>
                <a:cubicBezTo>
                  <a:pt x="1864551" y="1112960"/>
                  <a:pt x="1864551" y="1112960"/>
                  <a:pt x="1864551" y="1114752"/>
                </a:cubicBezTo>
                <a:lnTo>
                  <a:pt x="1864551" y="1125507"/>
                </a:lnTo>
                <a:lnTo>
                  <a:pt x="1864551" y="1127300"/>
                </a:lnTo>
                <a:cubicBezTo>
                  <a:pt x="1864551" y="1127300"/>
                  <a:pt x="1864551" y="1141639"/>
                  <a:pt x="1878886" y="1141639"/>
                </a:cubicBezTo>
                <a:lnTo>
                  <a:pt x="1878886" y="1156442"/>
                </a:lnTo>
                <a:lnTo>
                  <a:pt x="1878886" y="1170782"/>
                </a:lnTo>
                <a:lnTo>
                  <a:pt x="1864551" y="1170782"/>
                </a:lnTo>
                <a:cubicBezTo>
                  <a:pt x="1864551" y="1185122"/>
                  <a:pt x="1864551" y="1170782"/>
                  <a:pt x="1864551" y="1185122"/>
                </a:cubicBezTo>
                <a:lnTo>
                  <a:pt x="1878886" y="1185122"/>
                </a:lnTo>
                <a:cubicBezTo>
                  <a:pt x="1893222" y="1185122"/>
                  <a:pt x="1893222" y="1185122"/>
                  <a:pt x="1893222" y="1199462"/>
                </a:cubicBezTo>
                <a:lnTo>
                  <a:pt x="1908020" y="1213801"/>
                </a:lnTo>
                <a:lnTo>
                  <a:pt x="1908020" y="1228604"/>
                </a:lnTo>
                <a:lnTo>
                  <a:pt x="1922355" y="1228604"/>
                </a:lnTo>
                <a:cubicBezTo>
                  <a:pt x="1922355" y="1228604"/>
                  <a:pt x="1922355" y="1232189"/>
                  <a:pt x="1922355" y="1233981"/>
                </a:cubicBezTo>
                <a:lnTo>
                  <a:pt x="1922355" y="1234654"/>
                </a:lnTo>
                <a:lnTo>
                  <a:pt x="1922355" y="1242944"/>
                </a:lnTo>
                <a:lnTo>
                  <a:pt x="1908020" y="1242944"/>
                </a:lnTo>
                <a:cubicBezTo>
                  <a:pt x="1908020" y="1242944"/>
                  <a:pt x="1908020" y="1242944"/>
                  <a:pt x="1893222" y="1242944"/>
                </a:cubicBezTo>
                <a:cubicBezTo>
                  <a:pt x="1908020" y="1257284"/>
                  <a:pt x="1908020" y="1257284"/>
                  <a:pt x="1893222" y="1257284"/>
                </a:cubicBezTo>
                <a:lnTo>
                  <a:pt x="1878886" y="1257284"/>
                </a:lnTo>
                <a:lnTo>
                  <a:pt x="1864551" y="1257284"/>
                </a:lnTo>
                <a:cubicBezTo>
                  <a:pt x="1864551" y="1257284"/>
                  <a:pt x="1864551" y="1257284"/>
                  <a:pt x="1864551" y="1259134"/>
                </a:cubicBezTo>
                <a:lnTo>
                  <a:pt x="1864551" y="1262835"/>
                </a:lnTo>
                <a:cubicBezTo>
                  <a:pt x="1864551" y="1263760"/>
                  <a:pt x="1864551" y="1264222"/>
                  <a:pt x="1864551" y="1263528"/>
                </a:cubicBezTo>
                <a:lnTo>
                  <a:pt x="1864551" y="1272086"/>
                </a:lnTo>
                <a:cubicBezTo>
                  <a:pt x="1864551" y="1272086"/>
                  <a:pt x="1864551" y="1272086"/>
                  <a:pt x="1878886" y="1286426"/>
                </a:cubicBezTo>
                <a:cubicBezTo>
                  <a:pt x="1878886" y="1286426"/>
                  <a:pt x="1878886" y="1286426"/>
                  <a:pt x="1864551" y="1286426"/>
                </a:cubicBezTo>
                <a:cubicBezTo>
                  <a:pt x="1864551" y="1272086"/>
                  <a:pt x="1850215" y="1272086"/>
                  <a:pt x="1850215" y="1272086"/>
                </a:cubicBezTo>
                <a:lnTo>
                  <a:pt x="1850215" y="1286426"/>
                </a:lnTo>
                <a:lnTo>
                  <a:pt x="1864551" y="1286426"/>
                </a:lnTo>
                <a:lnTo>
                  <a:pt x="1878886" y="1300766"/>
                </a:lnTo>
                <a:lnTo>
                  <a:pt x="1878886" y="1286426"/>
                </a:lnTo>
                <a:cubicBezTo>
                  <a:pt x="1878886" y="1286426"/>
                  <a:pt x="1878886" y="1286426"/>
                  <a:pt x="1878886" y="1272086"/>
                </a:cubicBezTo>
                <a:lnTo>
                  <a:pt x="1893222" y="1272086"/>
                </a:lnTo>
                <a:cubicBezTo>
                  <a:pt x="1893222" y="1257284"/>
                  <a:pt x="1893222" y="1257284"/>
                  <a:pt x="1908020" y="1257284"/>
                </a:cubicBezTo>
                <a:cubicBezTo>
                  <a:pt x="1908020" y="1257284"/>
                  <a:pt x="1908020" y="1257284"/>
                  <a:pt x="1908020" y="1242944"/>
                </a:cubicBezTo>
                <a:cubicBezTo>
                  <a:pt x="1922355" y="1242944"/>
                  <a:pt x="1922355" y="1242944"/>
                  <a:pt x="1922355" y="1257284"/>
                </a:cubicBezTo>
                <a:cubicBezTo>
                  <a:pt x="1922355" y="1242944"/>
                  <a:pt x="1922355" y="1257284"/>
                  <a:pt x="1936691" y="1257284"/>
                </a:cubicBezTo>
                <a:cubicBezTo>
                  <a:pt x="1936691" y="1257284"/>
                  <a:pt x="1936691" y="1265610"/>
                  <a:pt x="1936691" y="1263528"/>
                </a:cubicBezTo>
                <a:lnTo>
                  <a:pt x="1936691" y="1272086"/>
                </a:lnTo>
                <a:cubicBezTo>
                  <a:pt x="1936691" y="1272086"/>
                  <a:pt x="1936691" y="1272086"/>
                  <a:pt x="1951027" y="1272086"/>
                </a:cubicBezTo>
                <a:lnTo>
                  <a:pt x="1951027" y="1286426"/>
                </a:lnTo>
                <a:lnTo>
                  <a:pt x="1951027" y="1300766"/>
                </a:lnTo>
                <a:lnTo>
                  <a:pt x="1936691" y="1300766"/>
                </a:lnTo>
                <a:cubicBezTo>
                  <a:pt x="1936691" y="1300766"/>
                  <a:pt x="1936691" y="1300766"/>
                  <a:pt x="1936691" y="1286426"/>
                </a:cubicBezTo>
                <a:lnTo>
                  <a:pt x="1922355" y="1286426"/>
                </a:lnTo>
                <a:lnTo>
                  <a:pt x="1922355" y="1300766"/>
                </a:lnTo>
                <a:cubicBezTo>
                  <a:pt x="1922355" y="1300766"/>
                  <a:pt x="1922355" y="1300766"/>
                  <a:pt x="1908020" y="1300766"/>
                </a:cubicBezTo>
                <a:lnTo>
                  <a:pt x="1908020" y="1286426"/>
                </a:lnTo>
                <a:lnTo>
                  <a:pt x="1893222" y="1286426"/>
                </a:lnTo>
                <a:lnTo>
                  <a:pt x="1893222" y="1300766"/>
                </a:lnTo>
                <a:cubicBezTo>
                  <a:pt x="1878886" y="1300766"/>
                  <a:pt x="1878886" y="1300766"/>
                  <a:pt x="1878886" y="1315106"/>
                </a:cubicBezTo>
                <a:lnTo>
                  <a:pt x="1893222" y="1315106"/>
                </a:lnTo>
                <a:cubicBezTo>
                  <a:pt x="1908020" y="1315106"/>
                  <a:pt x="1908020" y="1329908"/>
                  <a:pt x="1908020" y="1329908"/>
                </a:cubicBezTo>
                <a:cubicBezTo>
                  <a:pt x="1908020" y="1344248"/>
                  <a:pt x="1893222" y="1344248"/>
                  <a:pt x="1893222" y="1344248"/>
                </a:cubicBezTo>
                <a:lnTo>
                  <a:pt x="1908020" y="1344248"/>
                </a:lnTo>
                <a:lnTo>
                  <a:pt x="1908020" y="1358588"/>
                </a:lnTo>
                <a:cubicBezTo>
                  <a:pt x="1908020" y="1358588"/>
                  <a:pt x="1908020" y="1358588"/>
                  <a:pt x="1922355" y="1358588"/>
                </a:cubicBezTo>
                <a:cubicBezTo>
                  <a:pt x="1922355" y="1358588"/>
                  <a:pt x="1922355" y="1358588"/>
                  <a:pt x="1922355" y="1356796"/>
                </a:cubicBezTo>
                <a:lnTo>
                  <a:pt x="1922355" y="1348057"/>
                </a:lnTo>
                <a:lnTo>
                  <a:pt x="1922355" y="1344248"/>
                </a:lnTo>
                <a:lnTo>
                  <a:pt x="1922355" y="1342456"/>
                </a:lnTo>
                <a:cubicBezTo>
                  <a:pt x="1922355" y="1337078"/>
                  <a:pt x="1922355" y="1329908"/>
                  <a:pt x="1922355" y="1329908"/>
                </a:cubicBezTo>
                <a:cubicBezTo>
                  <a:pt x="1922355" y="1344248"/>
                  <a:pt x="1936691" y="1329908"/>
                  <a:pt x="1936691" y="1329908"/>
                </a:cubicBezTo>
                <a:cubicBezTo>
                  <a:pt x="1951027" y="1329908"/>
                  <a:pt x="1951027" y="1329908"/>
                  <a:pt x="1951027" y="1344248"/>
                </a:cubicBezTo>
                <a:cubicBezTo>
                  <a:pt x="1951027" y="1344248"/>
                  <a:pt x="1951027" y="1344248"/>
                  <a:pt x="1936691" y="1344248"/>
                </a:cubicBezTo>
                <a:lnTo>
                  <a:pt x="1936691" y="1358588"/>
                </a:lnTo>
                <a:lnTo>
                  <a:pt x="1951027" y="1358588"/>
                </a:lnTo>
                <a:lnTo>
                  <a:pt x="1951027" y="1372928"/>
                </a:lnTo>
                <a:lnTo>
                  <a:pt x="1936691" y="1372928"/>
                </a:lnTo>
                <a:cubicBezTo>
                  <a:pt x="1936691" y="1372928"/>
                  <a:pt x="1936691" y="1372928"/>
                  <a:pt x="1922355" y="1372928"/>
                </a:cubicBezTo>
                <a:cubicBezTo>
                  <a:pt x="1922355" y="1372928"/>
                  <a:pt x="1922355" y="1372928"/>
                  <a:pt x="1922355" y="1387730"/>
                </a:cubicBezTo>
                <a:cubicBezTo>
                  <a:pt x="1922355" y="1387730"/>
                  <a:pt x="1922355" y="1387730"/>
                  <a:pt x="1936691" y="1387730"/>
                </a:cubicBezTo>
                <a:cubicBezTo>
                  <a:pt x="1936691" y="1402070"/>
                  <a:pt x="1936691" y="1387730"/>
                  <a:pt x="1951027" y="1387730"/>
                </a:cubicBezTo>
                <a:cubicBezTo>
                  <a:pt x="1951027" y="1387730"/>
                  <a:pt x="1951027" y="1391315"/>
                  <a:pt x="1951027" y="1393108"/>
                </a:cubicBezTo>
                <a:lnTo>
                  <a:pt x="1951027" y="1393780"/>
                </a:lnTo>
                <a:lnTo>
                  <a:pt x="1951027" y="1394004"/>
                </a:lnTo>
                <a:cubicBezTo>
                  <a:pt x="1951027" y="1395797"/>
                  <a:pt x="1951027" y="1394004"/>
                  <a:pt x="1951027" y="1395797"/>
                </a:cubicBezTo>
                <a:lnTo>
                  <a:pt x="1951027" y="1396021"/>
                </a:lnTo>
                <a:cubicBezTo>
                  <a:pt x="1951027" y="1394004"/>
                  <a:pt x="1951027" y="1402070"/>
                  <a:pt x="1951027" y="1402070"/>
                </a:cubicBezTo>
                <a:cubicBezTo>
                  <a:pt x="1951027" y="1387730"/>
                  <a:pt x="1965825" y="1402070"/>
                  <a:pt x="1965825" y="1387730"/>
                </a:cubicBezTo>
                <a:cubicBezTo>
                  <a:pt x="1965825" y="1387730"/>
                  <a:pt x="1965825" y="1387730"/>
                  <a:pt x="1980160" y="1387730"/>
                </a:cubicBezTo>
                <a:lnTo>
                  <a:pt x="1980160" y="1396021"/>
                </a:lnTo>
                <a:cubicBezTo>
                  <a:pt x="1980160" y="1395348"/>
                  <a:pt x="1980160" y="1395797"/>
                  <a:pt x="1980160" y="1396693"/>
                </a:cubicBezTo>
                <a:lnTo>
                  <a:pt x="1980160" y="1402070"/>
                </a:lnTo>
                <a:cubicBezTo>
                  <a:pt x="1980160" y="1402070"/>
                  <a:pt x="1980160" y="1410136"/>
                  <a:pt x="1980160" y="1408120"/>
                </a:cubicBezTo>
                <a:lnTo>
                  <a:pt x="1980160" y="1410361"/>
                </a:lnTo>
                <a:cubicBezTo>
                  <a:pt x="1980160" y="1409688"/>
                  <a:pt x="1980160" y="1410136"/>
                  <a:pt x="1980160" y="1411033"/>
                </a:cubicBezTo>
                <a:lnTo>
                  <a:pt x="1980160" y="1416410"/>
                </a:lnTo>
                <a:cubicBezTo>
                  <a:pt x="1980160" y="1416410"/>
                  <a:pt x="1980160" y="1424476"/>
                  <a:pt x="1980160" y="1422460"/>
                </a:cubicBezTo>
                <a:lnTo>
                  <a:pt x="1980160" y="1430750"/>
                </a:lnTo>
                <a:cubicBezTo>
                  <a:pt x="1980160" y="1416410"/>
                  <a:pt x="1980160" y="1430750"/>
                  <a:pt x="1994496" y="1430750"/>
                </a:cubicBezTo>
                <a:lnTo>
                  <a:pt x="1994496" y="1445553"/>
                </a:lnTo>
                <a:lnTo>
                  <a:pt x="1980160" y="1445553"/>
                </a:lnTo>
                <a:cubicBezTo>
                  <a:pt x="1980160" y="1459892"/>
                  <a:pt x="1965825" y="1445553"/>
                  <a:pt x="1965825" y="1459892"/>
                </a:cubicBezTo>
                <a:cubicBezTo>
                  <a:pt x="1965825" y="1459892"/>
                  <a:pt x="1965825" y="1459892"/>
                  <a:pt x="1951027" y="1459892"/>
                </a:cubicBezTo>
                <a:cubicBezTo>
                  <a:pt x="1951027" y="1474232"/>
                  <a:pt x="1951027" y="1474232"/>
                  <a:pt x="1936691" y="1474232"/>
                </a:cubicBezTo>
                <a:lnTo>
                  <a:pt x="1922355" y="1474232"/>
                </a:lnTo>
                <a:cubicBezTo>
                  <a:pt x="1908020" y="1474232"/>
                  <a:pt x="1908020" y="1474232"/>
                  <a:pt x="1908020" y="1488572"/>
                </a:cubicBezTo>
                <a:lnTo>
                  <a:pt x="1893222" y="1488572"/>
                </a:lnTo>
                <a:cubicBezTo>
                  <a:pt x="1893222" y="1488572"/>
                  <a:pt x="1893222" y="1488572"/>
                  <a:pt x="1878886" y="1488572"/>
                </a:cubicBezTo>
                <a:lnTo>
                  <a:pt x="1864551" y="1488572"/>
                </a:lnTo>
                <a:cubicBezTo>
                  <a:pt x="1864551" y="1488572"/>
                  <a:pt x="1864551" y="1488572"/>
                  <a:pt x="1864551" y="1503375"/>
                </a:cubicBezTo>
                <a:cubicBezTo>
                  <a:pt x="1864551" y="1503375"/>
                  <a:pt x="1864551" y="1503375"/>
                  <a:pt x="1850215" y="1503375"/>
                </a:cubicBezTo>
                <a:cubicBezTo>
                  <a:pt x="1850215" y="1503375"/>
                  <a:pt x="1850215" y="1503375"/>
                  <a:pt x="1835417" y="1503375"/>
                </a:cubicBezTo>
                <a:cubicBezTo>
                  <a:pt x="1835417" y="1517715"/>
                  <a:pt x="1835417" y="1517715"/>
                  <a:pt x="1821081" y="1517715"/>
                </a:cubicBezTo>
                <a:lnTo>
                  <a:pt x="1806746" y="1517715"/>
                </a:lnTo>
                <a:lnTo>
                  <a:pt x="1792410" y="1517715"/>
                </a:lnTo>
                <a:cubicBezTo>
                  <a:pt x="1792410" y="1517715"/>
                  <a:pt x="1792410" y="1517715"/>
                  <a:pt x="1777612" y="1532054"/>
                </a:cubicBezTo>
                <a:lnTo>
                  <a:pt x="1763277" y="1532054"/>
                </a:lnTo>
                <a:cubicBezTo>
                  <a:pt x="1763277" y="1532054"/>
                  <a:pt x="1763277" y="1532054"/>
                  <a:pt x="1748941" y="1532054"/>
                </a:cubicBezTo>
                <a:cubicBezTo>
                  <a:pt x="1734606" y="1517715"/>
                  <a:pt x="1748941" y="1517715"/>
                  <a:pt x="1748941" y="1517715"/>
                </a:cubicBezTo>
                <a:cubicBezTo>
                  <a:pt x="1748941" y="1517715"/>
                  <a:pt x="1748941" y="1517715"/>
                  <a:pt x="1747149" y="1517715"/>
                </a:cubicBezTo>
                <a:lnTo>
                  <a:pt x="1743565" y="1517715"/>
                </a:lnTo>
                <a:cubicBezTo>
                  <a:pt x="1742669" y="1517715"/>
                  <a:pt x="1742221" y="1517715"/>
                  <a:pt x="1742893" y="1517715"/>
                </a:cubicBezTo>
                <a:lnTo>
                  <a:pt x="1734606" y="1517715"/>
                </a:lnTo>
                <a:cubicBezTo>
                  <a:pt x="1734606" y="1532054"/>
                  <a:pt x="1748941" y="1532054"/>
                  <a:pt x="1748941" y="1532054"/>
                </a:cubicBezTo>
                <a:cubicBezTo>
                  <a:pt x="1748941" y="1546394"/>
                  <a:pt x="1734606" y="1546394"/>
                  <a:pt x="1734606" y="1546394"/>
                </a:cubicBezTo>
                <a:lnTo>
                  <a:pt x="1719808" y="1546394"/>
                </a:lnTo>
                <a:lnTo>
                  <a:pt x="1705472" y="1546394"/>
                </a:lnTo>
                <a:cubicBezTo>
                  <a:pt x="1691136" y="1546394"/>
                  <a:pt x="1691136" y="1561197"/>
                  <a:pt x="1691136" y="1561197"/>
                </a:cubicBezTo>
                <a:lnTo>
                  <a:pt x="1676801" y="1561197"/>
                </a:lnTo>
                <a:cubicBezTo>
                  <a:pt x="1676801" y="1546394"/>
                  <a:pt x="1676801" y="1561197"/>
                  <a:pt x="1676801" y="1546394"/>
                </a:cubicBezTo>
                <a:lnTo>
                  <a:pt x="1662003" y="1546394"/>
                </a:lnTo>
                <a:lnTo>
                  <a:pt x="1647667" y="1546394"/>
                </a:lnTo>
                <a:lnTo>
                  <a:pt x="1633332" y="1561197"/>
                </a:lnTo>
                <a:lnTo>
                  <a:pt x="1625044" y="1561197"/>
                </a:lnTo>
                <a:cubicBezTo>
                  <a:pt x="1627060" y="1561197"/>
                  <a:pt x="1618996" y="1561197"/>
                  <a:pt x="1618996" y="1561197"/>
                </a:cubicBezTo>
                <a:lnTo>
                  <a:pt x="1604198" y="1561197"/>
                </a:lnTo>
                <a:lnTo>
                  <a:pt x="1604198" y="1546394"/>
                </a:lnTo>
                <a:lnTo>
                  <a:pt x="1618996" y="1546394"/>
                </a:lnTo>
                <a:lnTo>
                  <a:pt x="1633332" y="1546394"/>
                </a:lnTo>
                <a:cubicBezTo>
                  <a:pt x="1633332" y="1546394"/>
                  <a:pt x="1633332" y="1546394"/>
                  <a:pt x="1633332" y="1532054"/>
                </a:cubicBezTo>
                <a:cubicBezTo>
                  <a:pt x="1633332" y="1532054"/>
                  <a:pt x="1633332" y="1517715"/>
                  <a:pt x="1618996" y="1517715"/>
                </a:cubicBezTo>
                <a:lnTo>
                  <a:pt x="1618996" y="1532054"/>
                </a:lnTo>
                <a:cubicBezTo>
                  <a:pt x="1618996" y="1532054"/>
                  <a:pt x="1618996" y="1535639"/>
                  <a:pt x="1618996" y="1537432"/>
                </a:cubicBezTo>
                <a:lnTo>
                  <a:pt x="1618996" y="1538104"/>
                </a:lnTo>
                <a:lnTo>
                  <a:pt x="1618996" y="1546394"/>
                </a:lnTo>
                <a:cubicBezTo>
                  <a:pt x="1604198" y="1532054"/>
                  <a:pt x="1604198" y="1546394"/>
                  <a:pt x="1604198" y="1546394"/>
                </a:cubicBezTo>
                <a:cubicBezTo>
                  <a:pt x="1604198" y="1546394"/>
                  <a:pt x="1604198" y="1546394"/>
                  <a:pt x="1604198" y="1532054"/>
                </a:cubicBezTo>
                <a:cubicBezTo>
                  <a:pt x="1604198" y="1532054"/>
                  <a:pt x="1604198" y="1532054"/>
                  <a:pt x="1604198" y="1517715"/>
                </a:cubicBezTo>
                <a:cubicBezTo>
                  <a:pt x="1604198" y="1517715"/>
                  <a:pt x="1604198" y="1517715"/>
                  <a:pt x="1589862" y="1517715"/>
                </a:cubicBezTo>
                <a:lnTo>
                  <a:pt x="1589862" y="1503375"/>
                </a:lnTo>
                <a:lnTo>
                  <a:pt x="1575527" y="1503375"/>
                </a:lnTo>
                <a:lnTo>
                  <a:pt x="1561191" y="1503375"/>
                </a:lnTo>
                <a:cubicBezTo>
                  <a:pt x="1561191" y="1503375"/>
                  <a:pt x="1561191" y="1503375"/>
                  <a:pt x="1561191" y="1517715"/>
                </a:cubicBezTo>
                <a:lnTo>
                  <a:pt x="1575527" y="1517715"/>
                </a:lnTo>
                <a:cubicBezTo>
                  <a:pt x="1561191" y="1517715"/>
                  <a:pt x="1575527" y="1532054"/>
                  <a:pt x="1561191" y="1532054"/>
                </a:cubicBezTo>
                <a:lnTo>
                  <a:pt x="1561191" y="1546394"/>
                </a:lnTo>
                <a:lnTo>
                  <a:pt x="1546393" y="1546394"/>
                </a:lnTo>
                <a:cubicBezTo>
                  <a:pt x="1546393" y="1532054"/>
                  <a:pt x="1546393" y="1532054"/>
                  <a:pt x="1532058" y="1546394"/>
                </a:cubicBezTo>
                <a:cubicBezTo>
                  <a:pt x="1517722" y="1546394"/>
                  <a:pt x="1517722" y="1561197"/>
                  <a:pt x="1517722" y="1546394"/>
                </a:cubicBezTo>
                <a:lnTo>
                  <a:pt x="1517722" y="1548245"/>
                </a:lnTo>
                <a:lnTo>
                  <a:pt x="1517722" y="1554952"/>
                </a:lnTo>
                <a:lnTo>
                  <a:pt x="1517722" y="1555646"/>
                </a:lnTo>
                <a:lnTo>
                  <a:pt x="1517722" y="1559346"/>
                </a:lnTo>
                <a:cubicBezTo>
                  <a:pt x="1517722" y="1561197"/>
                  <a:pt x="1517722" y="1561197"/>
                  <a:pt x="1517722" y="1561197"/>
                </a:cubicBezTo>
                <a:cubicBezTo>
                  <a:pt x="1517722" y="1561197"/>
                  <a:pt x="1517722" y="1561197"/>
                  <a:pt x="1532058" y="1561197"/>
                </a:cubicBezTo>
                <a:lnTo>
                  <a:pt x="1532058" y="1575537"/>
                </a:lnTo>
                <a:lnTo>
                  <a:pt x="1532058" y="1588084"/>
                </a:lnTo>
                <a:cubicBezTo>
                  <a:pt x="1532058" y="1589877"/>
                  <a:pt x="1532058" y="1589877"/>
                  <a:pt x="1532058" y="1589877"/>
                </a:cubicBezTo>
                <a:lnTo>
                  <a:pt x="1517722" y="1589877"/>
                </a:lnTo>
                <a:lnTo>
                  <a:pt x="1503386" y="1589877"/>
                </a:lnTo>
                <a:lnTo>
                  <a:pt x="1503386" y="1604216"/>
                </a:lnTo>
                <a:cubicBezTo>
                  <a:pt x="1517722" y="1604216"/>
                  <a:pt x="1517722" y="1618556"/>
                  <a:pt x="1517722" y="1618556"/>
                </a:cubicBezTo>
                <a:lnTo>
                  <a:pt x="1532058" y="1618556"/>
                </a:lnTo>
                <a:cubicBezTo>
                  <a:pt x="1532058" y="1618556"/>
                  <a:pt x="1532058" y="1618556"/>
                  <a:pt x="1532058" y="1633359"/>
                </a:cubicBezTo>
                <a:cubicBezTo>
                  <a:pt x="1532058" y="1633359"/>
                  <a:pt x="1517722" y="1633359"/>
                  <a:pt x="1517722" y="1647699"/>
                </a:cubicBezTo>
                <a:lnTo>
                  <a:pt x="1503386" y="1647699"/>
                </a:lnTo>
                <a:lnTo>
                  <a:pt x="1503386" y="1662039"/>
                </a:lnTo>
                <a:cubicBezTo>
                  <a:pt x="1503386" y="1662039"/>
                  <a:pt x="1503386" y="1662039"/>
                  <a:pt x="1488588" y="1662039"/>
                </a:cubicBezTo>
                <a:lnTo>
                  <a:pt x="1488588" y="1676841"/>
                </a:lnTo>
                <a:lnTo>
                  <a:pt x="1488588" y="1691181"/>
                </a:lnTo>
                <a:lnTo>
                  <a:pt x="1474253" y="1691181"/>
                </a:lnTo>
                <a:lnTo>
                  <a:pt x="1459917" y="1691181"/>
                </a:lnTo>
                <a:lnTo>
                  <a:pt x="1445582" y="1691181"/>
                </a:lnTo>
                <a:lnTo>
                  <a:pt x="1459917" y="1676841"/>
                </a:lnTo>
                <a:cubicBezTo>
                  <a:pt x="1459917" y="1676841"/>
                  <a:pt x="1459917" y="1676841"/>
                  <a:pt x="1458125" y="1676841"/>
                </a:cubicBezTo>
                <a:lnTo>
                  <a:pt x="1451629" y="1676841"/>
                </a:lnTo>
                <a:cubicBezTo>
                  <a:pt x="1453645" y="1676841"/>
                  <a:pt x="1445582" y="1676841"/>
                  <a:pt x="1445582" y="1676841"/>
                </a:cubicBezTo>
                <a:lnTo>
                  <a:pt x="1445582" y="1691181"/>
                </a:lnTo>
                <a:lnTo>
                  <a:pt x="1445582" y="1705521"/>
                </a:lnTo>
                <a:cubicBezTo>
                  <a:pt x="1445582" y="1705521"/>
                  <a:pt x="1445582" y="1705521"/>
                  <a:pt x="1459917" y="1705521"/>
                </a:cubicBezTo>
                <a:lnTo>
                  <a:pt x="1459917" y="1697231"/>
                </a:lnTo>
                <a:cubicBezTo>
                  <a:pt x="1459917" y="1699247"/>
                  <a:pt x="1459917" y="1691181"/>
                  <a:pt x="1459917" y="1691181"/>
                </a:cubicBezTo>
                <a:cubicBezTo>
                  <a:pt x="1459917" y="1691181"/>
                  <a:pt x="1459917" y="1691181"/>
                  <a:pt x="1474253" y="1705521"/>
                </a:cubicBezTo>
                <a:cubicBezTo>
                  <a:pt x="1474253" y="1705521"/>
                  <a:pt x="1474253" y="1705521"/>
                  <a:pt x="1474253" y="1719861"/>
                </a:cubicBezTo>
                <a:lnTo>
                  <a:pt x="1474253" y="1734663"/>
                </a:lnTo>
                <a:cubicBezTo>
                  <a:pt x="1474253" y="1734663"/>
                  <a:pt x="1474253" y="1749003"/>
                  <a:pt x="1459917" y="1749003"/>
                </a:cubicBezTo>
                <a:lnTo>
                  <a:pt x="1459917" y="1734663"/>
                </a:lnTo>
                <a:cubicBezTo>
                  <a:pt x="1459917" y="1734663"/>
                  <a:pt x="1459917" y="1734663"/>
                  <a:pt x="1459917" y="1719861"/>
                </a:cubicBezTo>
                <a:lnTo>
                  <a:pt x="1445582" y="1719861"/>
                </a:lnTo>
                <a:cubicBezTo>
                  <a:pt x="1445582" y="1719861"/>
                  <a:pt x="1445582" y="1719861"/>
                  <a:pt x="1445582" y="1734663"/>
                </a:cubicBezTo>
                <a:lnTo>
                  <a:pt x="1459917" y="1734663"/>
                </a:lnTo>
                <a:cubicBezTo>
                  <a:pt x="1445582" y="1749003"/>
                  <a:pt x="1445582" y="1749003"/>
                  <a:pt x="1459917" y="1749003"/>
                </a:cubicBezTo>
                <a:cubicBezTo>
                  <a:pt x="1459917" y="1763343"/>
                  <a:pt x="1445582" y="1763343"/>
                  <a:pt x="1445582" y="1777683"/>
                </a:cubicBezTo>
                <a:cubicBezTo>
                  <a:pt x="1445582" y="1777683"/>
                  <a:pt x="1445582" y="1777683"/>
                  <a:pt x="1430784" y="1777683"/>
                </a:cubicBezTo>
                <a:lnTo>
                  <a:pt x="1430784" y="1792485"/>
                </a:lnTo>
                <a:lnTo>
                  <a:pt x="1416448" y="1792485"/>
                </a:lnTo>
                <a:lnTo>
                  <a:pt x="1416448" y="1806825"/>
                </a:lnTo>
                <a:lnTo>
                  <a:pt x="1416448" y="1821165"/>
                </a:lnTo>
                <a:cubicBezTo>
                  <a:pt x="1416448" y="1821165"/>
                  <a:pt x="1416448" y="1821165"/>
                  <a:pt x="1416448" y="1835505"/>
                </a:cubicBezTo>
                <a:lnTo>
                  <a:pt x="1402113" y="1835505"/>
                </a:lnTo>
                <a:lnTo>
                  <a:pt x="1402113" y="1850307"/>
                </a:lnTo>
                <a:lnTo>
                  <a:pt x="1402113" y="1864647"/>
                </a:lnTo>
                <a:lnTo>
                  <a:pt x="1387777" y="1864647"/>
                </a:lnTo>
                <a:cubicBezTo>
                  <a:pt x="1387777" y="1864647"/>
                  <a:pt x="1387777" y="1864647"/>
                  <a:pt x="1387777" y="1850307"/>
                </a:cubicBezTo>
                <a:cubicBezTo>
                  <a:pt x="1387777" y="1850307"/>
                  <a:pt x="1387777" y="1850307"/>
                  <a:pt x="1372979" y="1850307"/>
                </a:cubicBezTo>
                <a:cubicBezTo>
                  <a:pt x="1372979" y="1850307"/>
                  <a:pt x="1372979" y="1850307"/>
                  <a:pt x="1372979" y="1852100"/>
                </a:cubicBezTo>
                <a:lnTo>
                  <a:pt x="1372979" y="1861062"/>
                </a:lnTo>
                <a:lnTo>
                  <a:pt x="1372979" y="1864647"/>
                </a:lnTo>
                <a:cubicBezTo>
                  <a:pt x="1372979" y="1864647"/>
                  <a:pt x="1372979" y="1864647"/>
                  <a:pt x="1371187" y="1864647"/>
                </a:cubicBezTo>
                <a:cubicBezTo>
                  <a:pt x="1369395" y="1864647"/>
                  <a:pt x="1365811" y="1864647"/>
                  <a:pt x="1358643" y="1864647"/>
                </a:cubicBezTo>
                <a:lnTo>
                  <a:pt x="1358643" y="1850307"/>
                </a:lnTo>
                <a:cubicBezTo>
                  <a:pt x="1358643" y="1850307"/>
                  <a:pt x="1358643" y="1850307"/>
                  <a:pt x="1358643" y="1835505"/>
                </a:cubicBezTo>
                <a:lnTo>
                  <a:pt x="1344308" y="1835505"/>
                </a:lnTo>
                <a:cubicBezTo>
                  <a:pt x="1344308" y="1835505"/>
                  <a:pt x="1344308" y="1835505"/>
                  <a:pt x="1329972" y="1850307"/>
                </a:cubicBezTo>
                <a:lnTo>
                  <a:pt x="1329972" y="1835505"/>
                </a:lnTo>
                <a:lnTo>
                  <a:pt x="1328122" y="1835505"/>
                </a:lnTo>
                <a:cubicBezTo>
                  <a:pt x="1326273" y="1835505"/>
                  <a:pt x="1322573" y="1835505"/>
                  <a:pt x="1315174" y="1835505"/>
                </a:cubicBezTo>
                <a:lnTo>
                  <a:pt x="1315174" y="1850307"/>
                </a:lnTo>
                <a:cubicBezTo>
                  <a:pt x="1329972" y="1850307"/>
                  <a:pt x="1315174" y="1864647"/>
                  <a:pt x="1315174" y="1864647"/>
                </a:cubicBezTo>
                <a:cubicBezTo>
                  <a:pt x="1315174" y="1864647"/>
                  <a:pt x="1315174" y="1864647"/>
                  <a:pt x="1315174" y="1878987"/>
                </a:cubicBezTo>
                <a:cubicBezTo>
                  <a:pt x="1315174" y="1878987"/>
                  <a:pt x="1315174" y="1878987"/>
                  <a:pt x="1315174" y="1893327"/>
                </a:cubicBezTo>
                <a:lnTo>
                  <a:pt x="1300838" y="1893327"/>
                </a:lnTo>
                <a:lnTo>
                  <a:pt x="1286503" y="1893327"/>
                </a:lnTo>
                <a:cubicBezTo>
                  <a:pt x="1286503" y="1893327"/>
                  <a:pt x="1286503" y="1893327"/>
                  <a:pt x="1286503" y="1878987"/>
                </a:cubicBezTo>
                <a:lnTo>
                  <a:pt x="1272167" y="1878987"/>
                </a:lnTo>
                <a:lnTo>
                  <a:pt x="1272167" y="1893327"/>
                </a:lnTo>
                <a:lnTo>
                  <a:pt x="1257369" y="1893327"/>
                </a:lnTo>
                <a:cubicBezTo>
                  <a:pt x="1257369" y="1893327"/>
                  <a:pt x="1257369" y="1893327"/>
                  <a:pt x="1257369" y="1908130"/>
                </a:cubicBezTo>
                <a:lnTo>
                  <a:pt x="1272167" y="1908130"/>
                </a:lnTo>
                <a:cubicBezTo>
                  <a:pt x="1272167" y="1908130"/>
                  <a:pt x="1272167" y="1908130"/>
                  <a:pt x="1272167" y="1893327"/>
                </a:cubicBezTo>
                <a:cubicBezTo>
                  <a:pt x="1272167" y="1893327"/>
                  <a:pt x="1272167" y="1893327"/>
                  <a:pt x="1273959" y="1893327"/>
                </a:cubicBezTo>
                <a:lnTo>
                  <a:pt x="1286503" y="1893327"/>
                </a:lnTo>
                <a:lnTo>
                  <a:pt x="1286503" y="1908130"/>
                </a:lnTo>
                <a:lnTo>
                  <a:pt x="1290087" y="1908130"/>
                </a:lnTo>
                <a:cubicBezTo>
                  <a:pt x="1290087" y="1908130"/>
                  <a:pt x="1293671" y="1908130"/>
                  <a:pt x="1300838" y="1908130"/>
                </a:cubicBezTo>
                <a:cubicBezTo>
                  <a:pt x="1300838" y="1893327"/>
                  <a:pt x="1315174" y="1893327"/>
                  <a:pt x="1315174" y="1893327"/>
                </a:cubicBezTo>
                <a:lnTo>
                  <a:pt x="1315174" y="1908130"/>
                </a:lnTo>
                <a:lnTo>
                  <a:pt x="1329972" y="1908130"/>
                </a:lnTo>
                <a:cubicBezTo>
                  <a:pt x="1329972" y="1908130"/>
                  <a:pt x="1329972" y="1908130"/>
                  <a:pt x="1329972" y="1909922"/>
                </a:cubicBezTo>
                <a:lnTo>
                  <a:pt x="1329972" y="1911715"/>
                </a:lnTo>
                <a:cubicBezTo>
                  <a:pt x="1329972" y="1911715"/>
                  <a:pt x="1329972" y="1915300"/>
                  <a:pt x="1329972" y="1922469"/>
                </a:cubicBezTo>
                <a:lnTo>
                  <a:pt x="1315174" y="1922469"/>
                </a:lnTo>
                <a:cubicBezTo>
                  <a:pt x="1300838" y="1936809"/>
                  <a:pt x="1315174" y="1936809"/>
                  <a:pt x="1315174" y="1936809"/>
                </a:cubicBezTo>
                <a:cubicBezTo>
                  <a:pt x="1315174" y="1936809"/>
                  <a:pt x="1315174" y="1936809"/>
                  <a:pt x="1315174" y="1922469"/>
                </a:cubicBezTo>
                <a:cubicBezTo>
                  <a:pt x="1315174" y="1936809"/>
                  <a:pt x="1329972" y="1922469"/>
                  <a:pt x="1329972" y="1936809"/>
                </a:cubicBezTo>
                <a:cubicBezTo>
                  <a:pt x="1344308" y="1936809"/>
                  <a:pt x="1344308" y="1951149"/>
                  <a:pt x="1329972" y="1951149"/>
                </a:cubicBezTo>
                <a:cubicBezTo>
                  <a:pt x="1329972" y="1951149"/>
                  <a:pt x="1329972" y="1951149"/>
                  <a:pt x="1315174" y="1951149"/>
                </a:cubicBezTo>
                <a:lnTo>
                  <a:pt x="1315174" y="1965952"/>
                </a:lnTo>
                <a:lnTo>
                  <a:pt x="1300838" y="1965952"/>
                </a:lnTo>
                <a:cubicBezTo>
                  <a:pt x="1300838" y="1965952"/>
                  <a:pt x="1300838" y="1965952"/>
                  <a:pt x="1300838" y="1964101"/>
                </a:cubicBezTo>
                <a:lnTo>
                  <a:pt x="1300838" y="1960401"/>
                </a:lnTo>
                <a:cubicBezTo>
                  <a:pt x="1300838" y="1959476"/>
                  <a:pt x="1300838" y="1959013"/>
                  <a:pt x="1300838" y="1959707"/>
                </a:cubicBezTo>
                <a:lnTo>
                  <a:pt x="1300838" y="1951149"/>
                </a:lnTo>
                <a:lnTo>
                  <a:pt x="1286503" y="1951149"/>
                </a:lnTo>
                <a:lnTo>
                  <a:pt x="1272167" y="1951149"/>
                </a:lnTo>
                <a:cubicBezTo>
                  <a:pt x="1272167" y="1965952"/>
                  <a:pt x="1272167" y="1965952"/>
                  <a:pt x="1286503" y="1965952"/>
                </a:cubicBezTo>
                <a:cubicBezTo>
                  <a:pt x="1286503" y="1965952"/>
                  <a:pt x="1286503" y="1974018"/>
                  <a:pt x="1286503" y="1972001"/>
                </a:cubicBezTo>
                <a:lnTo>
                  <a:pt x="1286503" y="1980292"/>
                </a:lnTo>
                <a:cubicBezTo>
                  <a:pt x="1286503" y="1980292"/>
                  <a:pt x="1286503" y="1994631"/>
                  <a:pt x="1300838" y="1994631"/>
                </a:cubicBezTo>
                <a:cubicBezTo>
                  <a:pt x="1300838" y="1994631"/>
                  <a:pt x="1300838" y="1994631"/>
                  <a:pt x="1315174" y="1994631"/>
                </a:cubicBezTo>
                <a:cubicBezTo>
                  <a:pt x="1315174" y="1994631"/>
                  <a:pt x="1315174" y="1994631"/>
                  <a:pt x="1315174" y="2008971"/>
                </a:cubicBezTo>
                <a:cubicBezTo>
                  <a:pt x="1315174" y="2008971"/>
                  <a:pt x="1315174" y="2017037"/>
                  <a:pt x="1315174" y="2015021"/>
                </a:cubicBezTo>
                <a:lnTo>
                  <a:pt x="1315174" y="2023311"/>
                </a:lnTo>
                <a:cubicBezTo>
                  <a:pt x="1315174" y="2023311"/>
                  <a:pt x="1315174" y="2008971"/>
                  <a:pt x="1300838" y="2023311"/>
                </a:cubicBezTo>
                <a:lnTo>
                  <a:pt x="1290087" y="2023311"/>
                </a:lnTo>
                <a:lnTo>
                  <a:pt x="1286503" y="2023311"/>
                </a:lnTo>
                <a:cubicBezTo>
                  <a:pt x="1286503" y="2023311"/>
                  <a:pt x="1286503" y="2023311"/>
                  <a:pt x="1286503" y="2038114"/>
                </a:cubicBezTo>
                <a:cubicBezTo>
                  <a:pt x="1286503" y="2038114"/>
                  <a:pt x="1286503" y="2038114"/>
                  <a:pt x="1286503" y="2052454"/>
                </a:cubicBezTo>
                <a:cubicBezTo>
                  <a:pt x="1272167" y="2038114"/>
                  <a:pt x="1272167" y="2038114"/>
                  <a:pt x="1257369" y="2038114"/>
                </a:cubicBezTo>
                <a:cubicBezTo>
                  <a:pt x="1257369" y="2038114"/>
                  <a:pt x="1257369" y="2023311"/>
                  <a:pt x="1243034" y="2038114"/>
                </a:cubicBezTo>
                <a:cubicBezTo>
                  <a:pt x="1243034" y="2023311"/>
                  <a:pt x="1243034" y="2023311"/>
                  <a:pt x="1228698" y="2023311"/>
                </a:cubicBezTo>
                <a:lnTo>
                  <a:pt x="1214363" y="2008971"/>
                </a:lnTo>
                <a:lnTo>
                  <a:pt x="1199565" y="2008971"/>
                </a:lnTo>
                <a:lnTo>
                  <a:pt x="1199565" y="1994631"/>
                </a:lnTo>
                <a:lnTo>
                  <a:pt x="1185229" y="1994631"/>
                </a:lnTo>
                <a:cubicBezTo>
                  <a:pt x="1185229" y="1980292"/>
                  <a:pt x="1185229" y="1980292"/>
                  <a:pt x="1170893" y="1980292"/>
                </a:cubicBezTo>
                <a:cubicBezTo>
                  <a:pt x="1170893" y="1965952"/>
                  <a:pt x="1156558" y="1965952"/>
                  <a:pt x="1156558" y="1965952"/>
                </a:cubicBezTo>
                <a:cubicBezTo>
                  <a:pt x="1156558" y="1965952"/>
                  <a:pt x="1156558" y="1965952"/>
                  <a:pt x="1141760" y="1965952"/>
                </a:cubicBezTo>
                <a:lnTo>
                  <a:pt x="1141760" y="1951149"/>
                </a:lnTo>
                <a:cubicBezTo>
                  <a:pt x="1141760" y="1951149"/>
                  <a:pt x="1141760" y="1951149"/>
                  <a:pt x="1127424" y="1951149"/>
                </a:cubicBezTo>
                <a:cubicBezTo>
                  <a:pt x="1127424" y="1951149"/>
                  <a:pt x="1127424" y="1951149"/>
                  <a:pt x="1127424" y="1936809"/>
                </a:cubicBezTo>
                <a:cubicBezTo>
                  <a:pt x="1127424" y="1936809"/>
                  <a:pt x="1113089" y="1951149"/>
                  <a:pt x="1113089" y="1936809"/>
                </a:cubicBezTo>
                <a:lnTo>
                  <a:pt x="1113089" y="1922469"/>
                </a:lnTo>
                <a:lnTo>
                  <a:pt x="1098753" y="1922469"/>
                </a:lnTo>
                <a:cubicBezTo>
                  <a:pt x="1098753" y="1922469"/>
                  <a:pt x="1098753" y="1922469"/>
                  <a:pt x="1083955" y="1908130"/>
                </a:cubicBezTo>
                <a:cubicBezTo>
                  <a:pt x="1083955" y="1908130"/>
                  <a:pt x="1083955" y="1893327"/>
                  <a:pt x="1069619" y="1893327"/>
                </a:cubicBezTo>
                <a:cubicBezTo>
                  <a:pt x="1069619" y="1878987"/>
                  <a:pt x="1055284" y="1893327"/>
                  <a:pt x="1055284" y="1878987"/>
                </a:cubicBezTo>
                <a:lnTo>
                  <a:pt x="1040948" y="1878987"/>
                </a:lnTo>
                <a:cubicBezTo>
                  <a:pt x="1040948" y="1878987"/>
                  <a:pt x="1040948" y="1878987"/>
                  <a:pt x="1040948" y="1864647"/>
                </a:cubicBezTo>
                <a:lnTo>
                  <a:pt x="1026150" y="1864647"/>
                </a:lnTo>
                <a:lnTo>
                  <a:pt x="1026150" y="1850307"/>
                </a:lnTo>
                <a:lnTo>
                  <a:pt x="1026150" y="1844757"/>
                </a:lnTo>
                <a:cubicBezTo>
                  <a:pt x="1026150" y="1843831"/>
                  <a:pt x="1026150" y="1843369"/>
                  <a:pt x="1026150" y="1844063"/>
                </a:cubicBezTo>
                <a:lnTo>
                  <a:pt x="1026150" y="1843831"/>
                </a:lnTo>
                <a:cubicBezTo>
                  <a:pt x="1026150" y="1841056"/>
                  <a:pt x="1026150" y="1846607"/>
                  <a:pt x="1026150" y="1835505"/>
                </a:cubicBezTo>
                <a:cubicBezTo>
                  <a:pt x="1026150" y="1835505"/>
                  <a:pt x="1034474" y="1835505"/>
                  <a:pt x="1032393" y="1835505"/>
                </a:cubicBezTo>
                <a:lnTo>
                  <a:pt x="1032624" y="1835505"/>
                </a:lnTo>
                <a:cubicBezTo>
                  <a:pt x="1035399" y="1835505"/>
                  <a:pt x="1029850" y="1835505"/>
                  <a:pt x="1040948" y="1835505"/>
                </a:cubicBezTo>
                <a:lnTo>
                  <a:pt x="1040948" y="1821165"/>
                </a:lnTo>
                <a:cubicBezTo>
                  <a:pt x="1026150" y="1835505"/>
                  <a:pt x="1026150" y="1821165"/>
                  <a:pt x="1026150" y="1821165"/>
                </a:cubicBezTo>
                <a:cubicBezTo>
                  <a:pt x="1026150" y="1821165"/>
                  <a:pt x="1026150" y="1829231"/>
                  <a:pt x="1026150" y="1827215"/>
                </a:cubicBezTo>
                <a:lnTo>
                  <a:pt x="1026150" y="1831920"/>
                </a:lnTo>
                <a:lnTo>
                  <a:pt x="1026150" y="1835505"/>
                </a:lnTo>
                <a:cubicBezTo>
                  <a:pt x="1011815" y="1850307"/>
                  <a:pt x="1026150" y="1850307"/>
                  <a:pt x="1011815" y="1850307"/>
                </a:cubicBezTo>
                <a:lnTo>
                  <a:pt x="1011815" y="1835505"/>
                </a:lnTo>
                <a:cubicBezTo>
                  <a:pt x="997479" y="1835505"/>
                  <a:pt x="997479" y="1821165"/>
                  <a:pt x="997479" y="1821165"/>
                </a:cubicBezTo>
                <a:cubicBezTo>
                  <a:pt x="997479" y="1806825"/>
                  <a:pt x="983144" y="1806825"/>
                  <a:pt x="983144" y="1806825"/>
                </a:cubicBezTo>
                <a:cubicBezTo>
                  <a:pt x="983144" y="1806825"/>
                  <a:pt x="968345" y="1806825"/>
                  <a:pt x="968345" y="1792485"/>
                </a:cubicBezTo>
                <a:cubicBezTo>
                  <a:pt x="954010" y="1792485"/>
                  <a:pt x="954010" y="1777683"/>
                  <a:pt x="954010" y="1777683"/>
                </a:cubicBezTo>
                <a:cubicBezTo>
                  <a:pt x="954010" y="1777683"/>
                  <a:pt x="954010" y="1777683"/>
                  <a:pt x="955802" y="1777683"/>
                </a:cubicBezTo>
                <a:lnTo>
                  <a:pt x="959386" y="1777683"/>
                </a:lnTo>
                <a:lnTo>
                  <a:pt x="960058" y="1777683"/>
                </a:lnTo>
                <a:lnTo>
                  <a:pt x="968345" y="1777683"/>
                </a:lnTo>
                <a:lnTo>
                  <a:pt x="968345" y="1769393"/>
                </a:lnTo>
                <a:cubicBezTo>
                  <a:pt x="968345" y="1771409"/>
                  <a:pt x="968345" y="1763343"/>
                  <a:pt x="968345" y="1763343"/>
                </a:cubicBezTo>
                <a:lnTo>
                  <a:pt x="966554" y="1763343"/>
                </a:lnTo>
                <a:lnTo>
                  <a:pt x="962970" y="1763343"/>
                </a:lnTo>
                <a:cubicBezTo>
                  <a:pt x="962074" y="1763343"/>
                  <a:pt x="961626" y="1763343"/>
                  <a:pt x="962298" y="1763343"/>
                </a:cubicBezTo>
                <a:lnTo>
                  <a:pt x="954010" y="1763343"/>
                </a:lnTo>
                <a:cubicBezTo>
                  <a:pt x="968345" y="1763343"/>
                  <a:pt x="968345" y="1763343"/>
                  <a:pt x="968345" y="1749003"/>
                </a:cubicBezTo>
                <a:cubicBezTo>
                  <a:pt x="968345" y="1749003"/>
                  <a:pt x="968345" y="1749003"/>
                  <a:pt x="954010" y="1749003"/>
                </a:cubicBezTo>
                <a:lnTo>
                  <a:pt x="939674" y="1763343"/>
                </a:lnTo>
                <a:cubicBezTo>
                  <a:pt x="939674" y="1763343"/>
                  <a:pt x="939674" y="1763343"/>
                  <a:pt x="925339" y="1763343"/>
                </a:cubicBezTo>
                <a:lnTo>
                  <a:pt x="925339" y="1749003"/>
                </a:lnTo>
                <a:cubicBezTo>
                  <a:pt x="925339" y="1749003"/>
                  <a:pt x="925339" y="1749003"/>
                  <a:pt x="910541" y="1749003"/>
                </a:cubicBezTo>
                <a:lnTo>
                  <a:pt x="896205" y="1749003"/>
                </a:lnTo>
                <a:lnTo>
                  <a:pt x="896205" y="1734663"/>
                </a:lnTo>
                <a:cubicBezTo>
                  <a:pt x="903373" y="1734663"/>
                  <a:pt x="906957" y="1734663"/>
                  <a:pt x="906957" y="1734663"/>
                </a:cubicBezTo>
                <a:lnTo>
                  <a:pt x="910541" y="1734663"/>
                </a:lnTo>
                <a:lnTo>
                  <a:pt x="910541" y="1732813"/>
                </a:lnTo>
                <a:lnTo>
                  <a:pt x="910541" y="1719861"/>
                </a:lnTo>
                <a:lnTo>
                  <a:pt x="905165" y="1719861"/>
                </a:lnTo>
                <a:cubicBezTo>
                  <a:pt x="904269" y="1719861"/>
                  <a:pt x="903821" y="1719861"/>
                  <a:pt x="904493" y="1719861"/>
                </a:cubicBezTo>
                <a:lnTo>
                  <a:pt x="902253" y="1719861"/>
                </a:lnTo>
                <a:cubicBezTo>
                  <a:pt x="902925" y="1719861"/>
                  <a:pt x="902477" y="1719861"/>
                  <a:pt x="901581" y="1719861"/>
                </a:cubicBezTo>
                <a:lnTo>
                  <a:pt x="899789" y="1719861"/>
                </a:lnTo>
                <a:lnTo>
                  <a:pt x="896205" y="1719861"/>
                </a:lnTo>
                <a:cubicBezTo>
                  <a:pt x="896205" y="1719861"/>
                  <a:pt x="896205" y="1719861"/>
                  <a:pt x="896205" y="1734663"/>
                </a:cubicBezTo>
                <a:cubicBezTo>
                  <a:pt x="896205" y="1719861"/>
                  <a:pt x="881870" y="1719861"/>
                  <a:pt x="881870" y="1719861"/>
                </a:cubicBezTo>
                <a:cubicBezTo>
                  <a:pt x="881870" y="1719861"/>
                  <a:pt x="867534" y="1719861"/>
                  <a:pt x="867534" y="1705521"/>
                </a:cubicBezTo>
                <a:lnTo>
                  <a:pt x="852736" y="1705521"/>
                </a:lnTo>
                <a:cubicBezTo>
                  <a:pt x="852736" y="1705521"/>
                  <a:pt x="852736" y="1705521"/>
                  <a:pt x="852736" y="1691181"/>
                </a:cubicBezTo>
                <a:lnTo>
                  <a:pt x="867534" y="1691181"/>
                </a:lnTo>
                <a:lnTo>
                  <a:pt x="867534" y="1676841"/>
                </a:lnTo>
                <a:lnTo>
                  <a:pt x="867534" y="1668283"/>
                </a:lnTo>
                <a:lnTo>
                  <a:pt x="867534" y="1667590"/>
                </a:lnTo>
                <a:cubicBezTo>
                  <a:pt x="867534" y="1665739"/>
                  <a:pt x="867534" y="1662039"/>
                  <a:pt x="867534" y="1662039"/>
                </a:cubicBezTo>
                <a:cubicBezTo>
                  <a:pt x="867534" y="1662039"/>
                  <a:pt x="867534" y="1662039"/>
                  <a:pt x="881870" y="1662039"/>
                </a:cubicBezTo>
                <a:cubicBezTo>
                  <a:pt x="867534" y="1647699"/>
                  <a:pt x="881870" y="1647699"/>
                  <a:pt x="881870" y="1647699"/>
                </a:cubicBezTo>
                <a:lnTo>
                  <a:pt x="867534" y="1647699"/>
                </a:lnTo>
                <a:lnTo>
                  <a:pt x="867534" y="1662039"/>
                </a:lnTo>
                <a:lnTo>
                  <a:pt x="852736" y="1662039"/>
                </a:lnTo>
                <a:cubicBezTo>
                  <a:pt x="852736" y="1676841"/>
                  <a:pt x="852736" y="1676841"/>
                  <a:pt x="867534" y="1676841"/>
                </a:cubicBezTo>
                <a:lnTo>
                  <a:pt x="852736" y="1676841"/>
                </a:lnTo>
                <a:lnTo>
                  <a:pt x="852736" y="1685131"/>
                </a:lnTo>
                <a:lnTo>
                  <a:pt x="852736" y="1685804"/>
                </a:lnTo>
                <a:cubicBezTo>
                  <a:pt x="852736" y="1687596"/>
                  <a:pt x="852736" y="1691181"/>
                  <a:pt x="852736" y="1691181"/>
                </a:cubicBezTo>
                <a:cubicBezTo>
                  <a:pt x="838400" y="1676841"/>
                  <a:pt x="838400" y="1691181"/>
                  <a:pt x="852736" y="1691181"/>
                </a:cubicBezTo>
                <a:lnTo>
                  <a:pt x="838400" y="1691181"/>
                </a:lnTo>
                <a:cubicBezTo>
                  <a:pt x="824065" y="1691181"/>
                  <a:pt x="824065" y="1691181"/>
                  <a:pt x="824065" y="1676841"/>
                </a:cubicBezTo>
                <a:lnTo>
                  <a:pt x="809729" y="1676841"/>
                </a:lnTo>
                <a:lnTo>
                  <a:pt x="807880" y="1676841"/>
                </a:lnTo>
                <a:lnTo>
                  <a:pt x="796781" y="1676841"/>
                </a:lnTo>
                <a:cubicBezTo>
                  <a:pt x="794931" y="1676841"/>
                  <a:pt x="794931" y="1676841"/>
                  <a:pt x="794931" y="1676841"/>
                </a:cubicBezTo>
                <a:lnTo>
                  <a:pt x="794931" y="1662039"/>
                </a:lnTo>
                <a:lnTo>
                  <a:pt x="780596" y="1662039"/>
                </a:lnTo>
                <a:cubicBezTo>
                  <a:pt x="780596" y="1662039"/>
                  <a:pt x="780596" y="1662039"/>
                  <a:pt x="780596" y="1647699"/>
                </a:cubicBezTo>
                <a:cubicBezTo>
                  <a:pt x="794931" y="1647699"/>
                  <a:pt x="780596" y="1647699"/>
                  <a:pt x="780596" y="1633359"/>
                </a:cubicBezTo>
                <a:cubicBezTo>
                  <a:pt x="780596" y="1633359"/>
                  <a:pt x="780596" y="1633359"/>
                  <a:pt x="794931" y="1633359"/>
                </a:cubicBezTo>
                <a:lnTo>
                  <a:pt x="794931" y="1631509"/>
                </a:lnTo>
                <a:lnTo>
                  <a:pt x="794931" y="1618556"/>
                </a:lnTo>
                <a:lnTo>
                  <a:pt x="809729" y="1618556"/>
                </a:lnTo>
                <a:cubicBezTo>
                  <a:pt x="809729" y="1618556"/>
                  <a:pt x="809729" y="1618556"/>
                  <a:pt x="809729" y="1604216"/>
                </a:cubicBezTo>
                <a:lnTo>
                  <a:pt x="806030" y="1604216"/>
                </a:lnTo>
                <a:cubicBezTo>
                  <a:pt x="806030" y="1604216"/>
                  <a:pt x="802330" y="1604216"/>
                  <a:pt x="794931" y="1604216"/>
                </a:cubicBezTo>
                <a:lnTo>
                  <a:pt x="794931" y="1589877"/>
                </a:lnTo>
                <a:lnTo>
                  <a:pt x="780596" y="1589877"/>
                </a:lnTo>
                <a:lnTo>
                  <a:pt x="766260" y="1589877"/>
                </a:lnTo>
                <a:cubicBezTo>
                  <a:pt x="766260" y="1589877"/>
                  <a:pt x="766260" y="1589877"/>
                  <a:pt x="766260" y="1604216"/>
                </a:cubicBezTo>
                <a:cubicBezTo>
                  <a:pt x="759092" y="1604216"/>
                  <a:pt x="755508" y="1604216"/>
                  <a:pt x="755508" y="1604216"/>
                </a:cubicBezTo>
                <a:lnTo>
                  <a:pt x="751924" y="1604216"/>
                </a:lnTo>
                <a:lnTo>
                  <a:pt x="737126" y="1604216"/>
                </a:lnTo>
                <a:cubicBezTo>
                  <a:pt x="737126" y="1604216"/>
                  <a:pt x="737126" y="1604216"/>
                  <a:pt x="737126" y="1589877"/>
                </a:cubicBezTo>
                <a:cubicBezTo>
                  <a:pt x="737126" y="1589877"/>
                  <a:pt x="737126" y="1589877"/>
                  <a:pt x="738976" y="1589877"/>
                </a:cubicBezTo>
                <a:cubicBezTo>
                  <a:pt x="740826" y="1589877"/>
                  <a:pt x="744525" y="1589877"/>
                  <a:pt x="751924" y="1589877"/>
                </a:cubicBezTo>
                <a:lnTo>
                  <a:pt x="751924" y="1575537"/>
                </a:lnTo>
                <a:cubicBezTo>
                  <a:pt x="751924" y="1575537"/>
                  <a:pt x="751924" y="1575537"/>
                  <a:pt x="737126" y="1575537"/>
                </a:cubicBezTo>
                <a:cubicBezTo>
                  <a:pt x="737126" y="1575537"/>
                  <a:pt x="737126" y="1575537"/>
                  <a:pt x="737126" y="1561197"/>
                </a:cubicBezTo>
                <a:cubicBezTo>
                  <a:pt x="737126" y="1575537"/>
                  <a:pt x="737126" y="1575537"/>
                  <a:pt x="722791" y="1575537"/>
                </a:cubicBezTo>
                <a:cubicBezTo>
                  <a:pt x="722791" y="1575537"/>
                  <a:pt x="722791" y="1575537"/>
                  <a:pt x="722791" y="1561197"/>
                </a:cubicBezTo>
                <a:lnTo>
                  <a:pt x="708455" y="1561197"/>
                </a:lnTo>
                <a:lnTo>
                  <a:pt x="708455" y="1566574"/>
                </a:lnTo>
                <a:cubicBezTo>
                  <a:pt x="708455" y="1567470"/>
                  <a:pt x="708455" y="1567919"/>
                  <a:pt x="708455" y="1567246"/>
                </a:cubicBezTo>
                <a:lnTo>
                  <a:pt x="708455" y="1575537"/>
                </a:lnTo>
                <a:lnTo>
                  <a:pt x="722791" y="1575537"/>
                </a:lnTo>
                <a:lnTo>
                  <a:pt x="722791" y="1589877"/>
                </a:lnTo>
                <a:cubicBezTo>
                  <a:pt x="722791" y="1589877"/>
                  <a:pt x="722791" y="1575537"/>
                  <a:pt x="708455" y="1589877"/>
                </a:cubicBezTo>
                <a:cubicBezTo>
                  <a:pt x="694120" y="1589877"/>
                  <a:pt x="708455" y="1589877"/>
                  <a:pt x="694120" y="1589877"/>
                </a:cubicBezTo>
                <a:lnTo>
                  <a:pt x="694120" y="1575537"/>
                </a:lnTo>
                <a:cubicBezTo>
                  <a:pt x="694120" y="1575537"/>
                  <a:pt x="694120" y="1575537"/>
                  <a:pt x="679322" y="1575537"/>
                </a:cubicBezTo>
                <a:lnTo>
                  <a:pt x="679322" y="1573744"/>
                </a:lnTo>
                <a:lnTo>
                  <a:pt x="679322" y="1570159"/>
                </a:lnTo>
                <a:cubicBezTo>
                  <a:pt x="679322" y="1569263"/>
                  <a:pt x="679322" y="1568815"/>
                  <a:pt x="679322" y="1569487"/>
                </a:cubicBezTo>
                <a:lnTo>
                  <a:pt x="679322" y="1567246"/>
                </a:lnTo>
                <a:cubicBezTo>
                  <a:pt x="679322" y="1567919"/>
                  <a:pt x="679322" y="1567470"/>
                  <a:pt x="679322" y="1566574"/>
                </a:cubicBezTo>
                <a:lnTo>
                  <a:pt x="679322" y="1561197"/>
                </a:lnTo>
                <a:cubicBezTo>
                  <a:pt x="679322" y="1561197"/>
                  <a:pt x="679322" y="1561197"/>
                  <a:pt x="679322" y="1559346"/>
                </a:cubicBezTo>
                <a:lnTo>
                  <a:pt x="679322" y="1552639"/>
                </a:lnTo>
                <a:cubicBezTo>
                  <a:pt x="679322" y="1553333"/>
                  <a:pt x="679322" y="1552870"/>
                  <a:pt x="679322" y="1551945"/>
                </a:cubicBezTo>
                <a:lnTo>
                  <a:pt x="679322" y="1546394"/>
                </a:lnTo>
                <a:cubicBezTo>
                  <a:pt x="664986" y="1546394"/>
                  <a:pt x="664986" y="1546394"/>
                  <a:pt x="664986" y="1561197"/>
                </a:cubicBezTo>
                <a:cubicBezTo>
                  <a:pt x="664986" y="1561197"/>
                  <a:pt x="664986" y="1561197"/>
                  <a:pt x="664986" y="1575537"/>
                </a:cubicBezTo>
                <a:cubicBezTo>
                  <a:pt x="654234" y="1575537"/>
                  <a:pt x="659610" y="1575537"/>
                  <a:pt x="656922" y="1575537"/>
                </a:cubicBezTo>
                <a:lnTo>
                  <a:pt x="656698" y="1575537"/>
                </a:lnTo>
                <a:lnTo>
                  <a:pt x="656026" y="1575537"/>
                </a:lnTo>
                <a:cubicBezTo>
                  <a:pt x="654234" y="1575537"/>
                  <a:pt x="650651" y="1575537"/>
                  <a:pt x="650651" y="1575537"/>
                </a:cubicBezTo>
                <a:lnTo>
                  <a:pt x="650651" y="1589877"/>
                </a:lnTo>
                <a:lnTo>
                  <a:pt x="650651" y="1604216"/>
                </a:lnTo>
                <a:cubicBezTo>
                  <a:pt x="636315" y="1604216"/>
                  <a:pt x="650651" y="1618556"/>
                  <a:pt x="636315" y="1618556"/>
                </a:cubicBezTo>
                <a:cubicBezTo>
                  <a:pt x="636315" y="1618556"/>
                  <a:pt x="639899" y="1618556"/>
                  <a:pt x="641691" y="1618556"/>
                </a:cubicBezTo>
                <a:lnTo>
                  <a:pt x="642363" y="1618556"/>
                </a:lnTo>
                <a:lnTo>
                  <a:pt x="650651" y="1618556"/>
                </a:lnTo>
                <a:cubicBezTo>
                  <a:pt x="636315" y="1618556"/>
                  <a:pt x="636315" y="1618556"/>
                  <a:pt x="636315" y="1633359"/>
                </a:cubicBezTo>
                <a:cubicBezTo>
                  <a:pt x="636315" y="1633359"/>
                  <a:pt x="636315" y="1633359"/>
                  <a:pt x="636315" y="1647699"/>
                </a:cubicBezTo>
                <a:cubicBezTo>
                  <a:pt x="636315" y="1647699"/>
                  <a:pt x="636315" y="1662039"/>
                  <a:pt x="621517" y="1662039"/>
                </a:cubicBezTo>
                <a:cubicBezTo>
                  <a:pt x="621517" y="1676841"/>
                  <a:pt x="636315" y="1676841"/>
                  <a:pt x="621517" y="1676841"/>
                </a:cubicBezTo>
                <a:lnTo>
                  <a:pt x="619725" y="1676841"/>
                </a:lnTo>
                <a:lnTo>
                  <a:pt x="616141" y="1676841"/>
                </a:lnTo>
                <a:cubicBezTo>
                  <a:pt x="615245" y="1676841"/>
                  <a:pt x="614797" y="1676841"/>
                  <a:pt x="615469" y="1676841"/>
                </a:cubicBezTo>
                <a:lnTo>
                  <a:pt x="613229" y="1676841"/>
                </a:lnTo>
                <a:lnTo>
                  <a:pt x="612557" y="1676841"/>
                </a:lnTo>
                <a:cubicBezTo>
                  <a:pt x="610765" y="1676841"/>
                  <a:pt x="607181" y="1676841"/>
                  <a:pt x="607181" y="1676841"/>
                </a:cubicBezTo>
                <a:lnTo>
                  <a:pt x="592846" y="1676841"/>
                </a:lnTo>
                <a:lnTo>
                  <a:pt x="592846" y="1691181"/>
                </a:lnTo>
                <a:lnTo>
                  <a:pt x="578510" y="1691181"/>
                </a:lnTo>
                <a:cubicBezTo>
                  <a:pt x="578510" y="1691181"/>
                  <a:pt x="578510" y="1705521"/>
                  <a:pt x="563712" y="1705521"/>
                </a:cubicBezTo>
                <a:cubicBezTo>
                  <a:pt x="563712" y="1705521"/>
                  <a:pt x="563712" y="1705521"/>
                  <a:pt x="549377" y="1705521"/>
                </a:cubicBezTo>
                <a:lnTo>
                  <a:pt x="547585" y="1705521"/>
                </a:lnTo>
                <a:cubicBezTo>
                  <a:pt x="545793" y="1705521"/>
                  <a:pt x="542209" y="1705521"/>
                  <a:pt x="535041" y="1705521"/>
                </a:cubicBezTo>
                <a:lnTo>
                  <a:pt x="520705" y="1705521"/>
                </a:lnTo>
                <a:cubicBezTo>
                  <a:pt x="520705" y="1705521"/>
                  <a:pt x="520705" y="1705521"/>
                  <a:pt x="520705" y="1719861"/>
                </a:cubicBezTo>
                <a:lnTo>
                  <a:pt x="520705" y="1734663"/>
                </a:lnTo>
                <a:lnTo>
                  <a:pt x="512150" y="1734663"/>
                </a:lnTo>
                <a:lnTo>
                  <a:pt x="511457" y="1734663"/>
                </a:lnTo>
                <a:cubicBezTo>
                  <a:pt x="509607" y="1734663"/>
                  <a:pt x="505907" y="1734663"/>
                  <a:pt x="505907" y="1734663"/>
                </a:cubicBezTo>
                <a:lnTo>
                  <a:pt x="505907" y="1719861"/>
                </a:lnTo>
                <a:cubicBezTo>
                  <a:pt x="505907" y="1719861"/>
                  <a:pt x="505907" y="1719861"/>
                  <a:pt x="505907" y="1705521"/>
                </a:cubicBezTo>
                <a:cubicBezTo>
                  <a:pt x="505907" y="1691181"/>
                  <a:pt x="505907" y="1705521"/>
                  <a:pt x="505907" y="1691181"/>
                </a:cubicBezTo>
                <a:cubicBezTo>
                  <a:pt x="491572" y="1691181"/>
                  <a:pt x="505907" y="1705521"/>
                  <a:pt x="505907" y="1705521"/>
                </a:cubicBezTo>
                <a:lnTo>
                  <a:pt x="491572" y="1705521"/>
                </a:lnTo>
                <a:cubicBezTo>
                  <a:pt x="491572" y="1712691"/>
                  <a:pt x="491572" y="1716276"/>
                  <a:pt x="491572" y="1718068"/>
                </a:cubicBezTo>
                <a:lnTo>
                  <a:pt x="491572" y="1719861"/>
                </a:lnTo>
                <a:lnTo>
                  <a:pt x="505907" y="1719861"/>
                </a:lnTo>
                <a:cubicBezTo>
                  <a:pt x="505907" y="1734663"/>
                  <a:pt x="491572" y="1734663"/>
                  <a:pt x="491572" y="1734663"/>
                </a:cubicBezTo>
                <a:lnTo>
                  <a:pt x="477236" y="1734663"/>
                </a:lnTo>
                <a:lnTo>
                  <a:pt x="471860" y="1734663"/>
                </a:lnTo>
                <a:cubicBezTo>
                  <a:pt x="470964" y="1734663"/>
                  <a:pt x="470516" y="1734663"/>
                  <a:pt x="471188" y="1734663"/>
                </a:cubicBezTo>
                <a:lnTo>
                  <a:pt x="462901" y="1734663"/>
                </a:lnTo>
                <a:lnTo>
                  <a:pt x="462901" y="1719861"/>
                </a:lnTo>
                <a:cubicBezTo>
                  <a:pt x="462901" y="1719861"/>
                  <a:pt x="462901" y="1719861"/>
                  <a:pt x="461051" y="1719861"/>
                </a:cubicBezTo>
                <a:lnTo>
                  <a:pt x="457351" y="1719861"/>
                </a:lnTo>
                <a:cubicBezTo>
                  <a:pt x="456427" y="1719861"/>
                  <a:pt x="455964" y="1719861"/>
                  <a:pt x="456658" y="1719861"/>
                </a:cubicBezTo>
                <a:lnTo>
                  <a:pt x="448103" y="1719861"/>
                </a:lnTo>
                <a:cubicBezTo>
                  <a:pt x="462901" y="1719861"/>
                  <a:pt x="462901" y="1734663"/>
                  <a:pt x="462901" y="1734663"/>
                </a:cubicBezTo>
                <a:cubicBezTo>
                  <a:pt x="462901" y="1749003"/>
                  <a:pt x="448103" y="1749003"/>
                  <a:pt x="448103" y="1749003"/>
                </a:cubicBezTo>
                <a:cubicBezTo>
                  <a:pt x="448103" y="1749003"/>
                  <a:pt x="448103" y="1749003"/>
                  <a:pt x="433767" y="1749003"/>
                </a:cubicBezTo>
                <a:lnTo>
                  <a:pt x="419432" y="1749003"/>
                </a:lnTo>
                <a:lnTo>
                  <a:pt x="419432" y="1734663"/>
                </a:lnTo>
                <a:cubicBezTo>
                  <a:pt x="433767" y="1734663"/>
                  <a:pt x="433767" y="1734663"/>
                  <a:pt x="433767" y="1719861"/>
                </a:cubicBezTo>
                <a:lnTo>
                  <a:pt x="421223" y="1719861"/>
                </a:lnTo>
                <a:cubicBezTo>
                  <a:pt x="419432" y="1719861"/>
                  <a:pt x="419432" y="1719861"/>
                  <a:pt x="419432" y="1719861"/>
                </a:cubicBezTo>
                <a:cubicBezTo>
                  <a:pt x="419432" y="1719861"/>
                  <a:pt x="419432" y="1719861"/>
                  <a:pt x="419432" y="1705521"/>
                </a:cubicBezTo>
                <a:cubicBezTo>
                  <a:pt x="419432" y="1691181"/>
                  <a:pt x="433767" y="1691181"/>
                  <a:pt x="433767" y="1691181"/>
                </a:cubicBezTo>
                <a:cubicBezTo>
                  <a:pt x="433767" y="1691181"/>
                  <a:pt x="433767" y="1691181"/>
                  <a:pt x="433767" y="1676841"/>
                </a:cubicBezTo>
                <a:lnTo>
                  <a:pt x="419432" y="1676841"/>
                </a:lnTo>
                <a:cubicBezTo>
                  <a:pt x="419432" y="1676841"/>
                  <a:pt x="419432" y="1676841"/>
                  <a:pt x="433767" y="1662039"/>
                </a:cubicBezTo>
                <a:cubicBezTo>
                  <a:pt x="433767" y="1662039"/>
                  <a:pt x="437351" y="1662039"/>
                  <a:pt x="439143" y="1662039"/>
                </a:cubicBezTo>
                <a:cubicBezTo>
                  <a:pt x="440039" y="1662039"/>
                  <a:pt x="440487" y="1662039"/>
                  <a:pt x="439815" y="1662039"/>
                </a:cubicBezTo>
                <a:lnTo>
                  <a:pt x="440039" y="1662039"/>
                </a:lnTo>
                <a:cubicBezTo>
                  <a:pt x="442727" y="1662039"/>
                  <a:pt x="437351" y="1662039"/>
                  <a:pt x="448103" y="1662039"/>
                </a:cubicBezTo>
                <a:cubicBezTo>
                  <a:pt x="448103" y="1662039"/>
                  <a:pt x="448103" y="1662039"/>
                  <a:pt x="449952" y="1662039"/>
                </a:cubicBezTo>
                <a:lnTo>
                  <a:pt x="453652" y="1662039"/>
                </a:lnTo>
                <a:lnTo>
                  <a:pt x="454346" y="1662039"/>
                </a:lnTo>
                <a:lnTo>
                  <a:pt x="462901" y="1662039"/>
                </a:lnTo>
                <a:lnTo>
                  <a:pt x="462901" y="1647699"/>
                </a:lnTo>
                <a:lnTo>
                  <a:pt x="448103" y="1647699"/>
                </a:lnTo>
                <a:lnTo>
                  <a:pt x="433767" y="1647699"/>
                </a:lnTo>
                <a:lnTo>
                  <a:pt x="433767" y="1662039"/>
                </a:lnTo>
                <a:lnTo>
                  <a:pt x="419432" y="1662039"/>
                </a:lnTo>
                <a:cubicBezTo>
                  <a:pt x="419432" y="1662039"/>
                  <a:pt x="419432" y="1662039"/>
                  <a:pt x="419432" y="1676841"/>
                </a:cubicBezTo>
                <a:lnTo>
                  <a:pt x="405096" y="1676841"/>
                </a:lnTo>
                <a:lnTo>
                  <a:pt x="419432" y="1691181"/>
                </a:lnTo>
                <a:lnTo>
                  <a:pt x="419432" y="1705521"/>
                </a:lnTo>
                <a:lnTo>
                  <a:pt x="405096" y="1705521"/>
                </a:lnTo>
                <a:cubicBezTo>
                  <a:pt x="405096" y="1705521"/>
                  <a:pt x="405096" y="1705521"/>
                  <a:pt x="405096" y="1691181"/>
                </a:cubicBezTo>
                <a:lnTo>
                  <a:pt x="396541" y="1691181"/>
                </a:lnTo>
                <a:cubicBezTo>
                  <a:pt x="398622" y="1691181"/>
                  <a:pt x="390298" y="1691181"/>
                  <a:pt x="390298" y="1691181"/>
                </a:cubicBezTo>
                <a:lnTo>
                  <a:pt x="390298" y="1676841"/>
                </a:lnTo>
                <a:cubicBezTo>
                  <a:pt x="375962" y="1676841"/>
                  <a:pt x="375962" y="1676841"/>
                  <a:pt x="375962" y="1691181"/>
                </a:cubicBezTo>
                <a:lnTo>
                  <a:pt x="390298" y="1691181"/>
                </a:lnTo>
                <a:cubicBezTo>
                  <a:pt x="390298" y="1691181"/>
                  <a:pt x="390298" y="1691181"/>
                  <a:pt x="390298" y="1705521"/>
                </a:cubicBezTo>
                <a:cubicBezTo>
                  <a:pt x="390298" y="1705521"/>
                  <a:pt x="390298" y="1705521"/>
                  <a:pt x="375962" y="1705521"/>
                </a:cubicBezTo>
                <a:cubicBezTo>
                  <a:pt x="390298" y="1719861"/>
                  <a:pt x="390298" y="1719861"/>
                  <a:pt x="375962" y="1719861"/>
                </a:cubicBezTo>
                <a:lnTo>
                  <a:pt x="361627" y="1719861"/>
                </a:lnTo>
                <a:lnTo>
                  <a:pt x="349083" y="1719861"/>
                </a:lnTo>
                <a:cubicBezTo>
                  <a:pt x="347291" y="1719861"/>
                  <a:pt x="347291" y="1719861"/>
                  <a:pt x="347291" y="1719861"/>
                </a:cubicBezTo>
                <a:cubicBezTo>
                  <a:pt x="347291" y="1719861"/>
                  <a:pt x="347291" y="1719861"/>
                  <a:pt x="347291" y="1705521"/>
                </a:cubicBezTo>
                <a:cubicBezTo>
                  <a:pt x="354459" y="1705521"/>
                  <a:pt x="358043" y="1705521"/>
                  <a:pt x="358043" y="1705521"/>
                </a:cubicBezTo>
                <a:lnTo>
                  <a:pt x="359835" y="1705521"/>
                </a:lnTo>
                <a:lnTo>
                  <a:pt x="361627" y="1705521"/>
                </a:lnTo>
                <a:lnTo>
                  <a:pt x="361627" y="1691181"/>
                </a:lnTo>
                <a:cubicBezTo>
                  <a:pt x="361627" y="1691181"/>
                  <a:pt x="361627" y="1691181"/>
                  <a:pt x="347291" y="1691181"/>
                </a:cubicBezTo>
                <a:cubicBezTo>
                  <a:pt x="332493" y="1691181"/>
                  <a:pt x="332493" y="1691181"/>
                  <a:pt x="332493" y="1705521"/>
                </a:cubicBezTo>
                <a:cubicBezTo>
                  <a:pt x="318157" y="1705521"/>
                  <a:pt x="318157" y="1705521"/>
                  <a:pt x="303822" y="1691181"/>
                </a:cubicBezTo>
                <a:lnTo>
                  <a:pt x="303822" y="1705521"/>
                </a:lnTo>
                <a:lnTo>
                  <a:pt x="289486" y="1705521"/>
                </a:lnTo>
                <a:cubicBezTo>
                  <a:pt x="289486" y="1705521"/>
                  <a:pt x="289486" y="1705521"/>
                  <a:pt x="289486" y="1691181"/>
                </a:cubicBezTo>
                <a:cubicBezTo>
                  <a:pt x="289486" y="1691181"/>
                  <a:pt x="289486" y="1691181"/>
                  <a:pt x="274688" y="1691181"/>
                </a:cubicBezTo>
                <a:cubicBezTo>
                  <a:pt x="274688" y="1691181"/>
                  <a:pt x="274688" y="1691181"/>
                  <a:pt x="274688" y="1676841"/>
                </a:cubicBezTo>
                <a:cubicBezTo>
                  <a:pt x="274688" y="1676841"/>
                  <a:pt x="260353" y="1676841"/>
                  <a:pt x="260353" y="1691181"/>
                </a:cubicBezTo>
                <a:cubicBezTo>
                  <a:pt x="260353" y="1676841"/>
                  <a:pt x="246017" y="1676841"/>
                  <a:pt x="246017" y="1676841"/>
                </a:cubicBezTo>
                <a:lnTo>
                  <a:pt x="246017" y="1691181"/>
                </a:lnTo>
                <a:cubicBezTo>
                  <a:pt x="246017" y="1691181"/>
                  <a:pt x="246017" y="1691181"/>
                  <a:pt x="231682" y="1691181"/>
                </a:cubicBezTo>
                <a:cubicBezTo>
                  <a:pt x="231682" y="1691181"/>
                  <a:pt x="231682" y="1691181"/>
                  <a:pt x="231682" y="1676841"/>
                </a:cubicBezTo>
                <a:lnTo>
                  <a:pt x="216884" y="1676841"/>
                </a:lnTo>
                <a:lnTo>
                  <a:pt x="216884" y="1691181"/>
                </a:lnTo>
                <a:cubicBezTo>
                  <a:pt x="216884" y="1691181"/>
                  <a:pt x="216884" y="1691181"/>
                  <a:pt x="202548" y="1691181"/>
                </a:cubicBezTo>
                <a:cubicBezTo>
                  <a:pt x="202548" y="1691181"/>
                  <a:pt x="202548" y="1691181"/>
                  <a:pt x="202548" y="1676841"/>
                </a:cubicBezTo>
                <a:cubicBezTo>
                  <a:pt x="202548" y="1676841"/>
                  <a:pt x="194484" y="1676841"/>
                  <a:pt x="196500" y="1676841"/>
                </a:cubicBezTo>
                <a:lnTo>
                  <a:pt x="188212" y="1676841"/>
                </a:lnTo>
                <a:lnTo>
                  <a:pt x="188212" y="1691181"/>
                </a:lnTo>
                <a:cubicBezTo>
                  <a:pt x="184628" y="1691181"/>
                  <a:pt x="181045" y="1691181"/>
                  <a:pt x="173877" y="1691181"/>
                </a:cubicBezTo>
                <a:lnTo>
                  <a:pt x="173877" y="1676841"/>
                </a:lnTo>
                <a:cubicBezTo>
                  <a:pt x="173877" y="1676841"/>
                  <a:pt x="165553" y="1676841"/>
                  <a:pt x="167634" y="1676841"/>
                </a:cubicBezTo>
                <a:lnTo>
                  <a:pt x="159079" y="1676841"/>
                </a:lnTo>
                <a:lnTo>
                  <a:pt x="159079" y="1673140"/>
                </a:lnTo>
                <a:cubicBezTo>
                  <a:pt x="159079" y="1673140"/>
                  <a:pt x="159079" y="1669440"/>
                  <a:pt x="159079" y="1662039"/>
                </a:cubicBezTo>
                <a:lnTo>
                  <a:pt x="144743" y="1662039"/>
                </a:lnTo>
                <a:lnTo>
                  <a:pt x="144743" y="1647699"/>
                </a:lnTo>
                <a:cubicBezTo>
                  <a:pt x="144743" y="1647699"/>
                  <a:pt x="144743" y="1647699"/>
                  <a:pt x="159079" y="1647699"/>
                </a:cubicBezTo>
                <a:cubicBezTo>
                  <a:pt x="159079" y="1633359"/>
                  <a:pt x="159079" y="1633359"/>
                  <a:pt x="173877" y="1633359"/>
                </a:cubicBezTo>
                <a:cubicBezTo>
                  <a:pt x="181045" y="1633359"/>
                  <a:pt x="184628" y="1633359"/>
                  <a:pt x="184628" y="1633359"/>
                </a:cubicBezTo>
                <a:lnTo>
                  <a:pt x="188212" y="1633359"/>
                </a:lnTo>
                <a:cubicBezTo>
                  <a:pt x="202548" y="1633359"/>
                  <a:pt x="202548" y="1633359"/>
                  <a:pt x="202548" y="1618556"/>
                </a:cubicBezTo>
                <a:lnTo>
                  <a:pt x="202548" y="1631509"/>
                </a:lnTo>
                <a:cubicBezTo>
                  <a:pt x="202548" y="1633359"/>
                  <a:pt x="202548" y="1633359"/>
                  <a:pt x="202548" y="1633359"/>
                </a:cubicBezTo>
                <a:cubicBezTo>
                  <a:pt x="202548" y="1633359"/>
                  <a:pt x="216884" y="1633359"/>
                  <a:pt x="216884" y="1647699"/>
                </a:cubicBezTo>
                <a:cubicBezTo>
                  <a:pt x="216884" y="1647699"/>
                  <a:pt x="216884" y="1647699"/>
                  <a:pt x="215092" y="1647699"/>
                </a:cubicBezTo>
                <a:lnTo>
                  <a:pt x="208596" y="1647699"/>
                </a:lnTo>
                <a:lnTo>
                  <a:pt x="207924" y="1647699"/>
                </a:lnTo>
                <a:cubicBezTo>
                  <a:pt x="206132" y="1647699"/>
                  <a:pt x="202548" y="1647699"/>
                  <a:pt x="202548" y="1647699"/>
                </a:cubicBezTo>
                <a:cubicBezTo>
                  <a:pt x="202548" y="1647699"/>
                  <a:pt x="202548" y="1647699"/>
                  <a:pt x="202548" y="1662039"/>
                </a:cubicBezTo>
                <a:cubicBezTo>
                  <a:pt x="202548" y="1662039"/>
                  <a:pt x="202548" y="1662039"/>
                  <a:pt x="204340" y="1662039"/>
                </a:cubicBezTo>
                <a:lnTo>
                  <a:pt x="210836" y="1662039"/>
                </a:lnTo>
                <a:cubicBezTo>
                  <a:pt x="210164" y="1662039"/>
                  <a:pt x="210612" y="1662039"/>
                  <a:pt x="211508" y="1662039"/>
                </a:cubicBezTo>
                <a:lnTo>
                  <a:pt x="216884" y="1662039"/>
                </a:lnTo>
                <a:lnTo>
                  <a:pt x="216884" y="1647699"/>
                </a:lnTo>
                <a:lnTo>
                  <a:pt x="216884" y="1633359"/>
                </a:lnTo>
                <a:cubicBezTo>
                  <a:pt x="216884" y="1633359"/>
                  <a:pt x="225207" y="1633359"/>
                  <a:pt x="223126" y="1633359"/>
                </a:cubicBezTo>
                <a:lnTo>
                  <a:pt x="231682" y="1633359"/>
                </a:lnTo>
                <a:lnTo>
                  <a:pt x="231682" y="1618556"/>
                </a:lnTo>
                <a:lnTo>
                  <a:pt x="231682" y="1604216"/>
                </a:lnTo>
                <a:lnTo>
                  <a:pt x="216884" y="1604216"/>
                </a:lnTo>
                <a:lnTo>
                  <a:pt x="216884" y="1589877"/>
                </a:lnTo>
                <a:lnTo>
                  <a:pt x="202548" y="1589877"/>
                </a:lnTo>
                <a:cubicBezTo>
                  <a:pt x="202548" y="1604216"/>
                  <a:pt x="188212" y="1604216"/>
                  <a:pt x="188212" y="1604216"/>
                </a:cubicBezTo>
                <a:lnTo>
                  <a:pt x="202548" y="1604216"/>
                </a:lnTo>
                <a:cubicBezTo>
                  <a:pt x="216884" y="1604216"/>
                  <a:pt x="216884" y="1604216"/>
                  <a:pt x="216884" y="1618556"/>
                </a:cubicBezTo>
                <a:cubicBezTo>
                  <a:pt x="216884" y="1618556"/>
                  <a:pt x="216884" y="1618556"/>
                  <a:pt x="215092" y="1618556"/>
                </a:cubicBezTo>
                <a:lnTo>
                  <a:pt x="208596" y="1618556"/>
                </a:lnTo>
                <a:cubicBezTo>
                  <a:pt x="210612" y="1618556"/>
                  <a:pt x="202548" y="1618556"/>
                  <a:pt x="202548" y="1618556"/>
                </a:cubicBezTo>
                <a:cubicBezTo>
                  <a:pt x="202548" y="1618556"/>
                  <a:pt x="194484" y="1618556"/>
                  <a:pt x="196500" y="1618556"/>
                </a:cubicBezTo>
                <a:lnTo>
                  <a:pt x="188212" y="1618556"/>
                </a:lnTo>
                <a:lnTo>
                  <a:pt x="177461" y="1618556"/>
                </a:lnTo>
                <a:lnTo>
                  <a:pt x="173877" y="1618556"/>
                </a:lnTo>
                <a:lnTo>
                  <a:pt x="159079" y="1633359"/>
                </a:lnTo>
                <a:cubicBezTo>
                  <a:pt x="159079" y="1633359"/>
                  <a:pt x="159079" y="1633359"/>
                  <a:pt x="159079" y="1618556"/>
                </a:cubicBezTo>
                <a:cubicBezTo>
                  <a:pt x="173877" y="1618556"/>
                  <a:pt x="159079" y="1604216"/>
                  <a:pt x="173877" y="1604216"/>
                </a:cubicBezTo>
                <a:cubicBezTo>
                  <a:pt x="173877" y="1604216"/>
                  <a:pt x="173877" y="1604216"/>
                  <a:pt x="159079" y="1604216"/>
                </a:cubicBezTo>
                <a:lnTo>
                  <a:pt x="159079" y="1589877"/>
                </a:lnTo>
                <a:lnTo>
                  <a:pt x="144743" y="1589877"/>
                </a:lnTo>
                <a:lnTo>
                  <a:pt x="130408" y="1589877"/>
                </a:lnTo>
                <a:cubicBezTo>
                  <a:pt x="130408" y="1589877"/>
                  <a:pt x="130408" y="1589877"/>
                  <a:pt x="116072" y="1589877"/>
                </a:cubicBezTo>
                <a:lnTo>
                  <a:pt x="116072" y="1604216"/>
                </a:lnTo>
                <a:cubicBezTo>
                  <a:pt x="116072" y="1618556"/>
                  <a:pt x="130408" y="1604216"/>
                  <a:pt x="130408" y="1618556"/>
                </a:cubicBezTo>
                <a:lnTo>
                  <a:pt x="133992" y="1618556"/>
                </a:lnTo>
                <a:cubicBezTo>
                  <a:pt x="133992" y="1618556"/>
                  <a:pt x="137575" y="1618556"/>
                  <a:pt x="144743" y="1618556"/>
                </a:cubicBezTo>
                <a:cubicBezTo>
                  <a:pt x="144743" y="1618556"/>
                  <a:pt x="144743" y="1618556"/>
                  <a:pt x="144743" y="1633359"/>
                </a:cubicBezTo>
                <a:cubicBezTo>
                  <a:pt x="144743" y="1633359"/>
                  <a:pt x="144743" y="1633359"/>
                  <a:pt x="130408" y="1633359"/>
                </a:cubicBezTo>
                <a:lnTo>
                  <a:pt x="130408" y="1647699"/>
                </a:lnTo>
                <a:lnTo>
                  <a:pt x="116072" y="1647699"/>
                </a:lnTo>
                <a:cubicBezTo>
                  <a:pt x="116072" y="1647699"/>
                  <a:pt x="116072" y="1647699"/>
                  <a:pt x="101274" y="1647699"/>
                </a:cubicBezTo>
                <a:lnTo>
                  <a:pt x="101274" y="1633359"/>
                </a:lnTo>
                <a:cubicBezTo>
                  <a:pt x="101274" y="1633359"/>
                  <a:pt x="104974" y="1633359"/>
                  <a:pt x="106823" y="1633359"/>
                </a:cubicBezTo>
                <a:lnTo>
                  <a:pt x="107517" y="1633359"/>
                </a:lnTo>
                <a:lnTo>
                  <a:pt x="116072" y="1633359"/>
                </a:lnTo>
                <a:lnTo>
                  <a:pt x="116072" y="1618556"/>
                </a:lnTo>
                <a:cubicBezTo>
                  <a:pt x="116072" y="1618556"/>
                  <a:pt x="116072" y="1618556"/>
                  <a:pt x="114222" y="1618556"/>
                </a:cubicBezTo>
                <a:lnTo>
                  <a:pt x="103124" y="1618556"/>
                </a:lnTo>
                <a:cubicBezTo>
                  <a:pt x="101274" y="1618556"/>
                  <a:pt x="101274" y="1618556"/>
                  <a:pt x="101274" y="1618556"/>
                </a:cubicBezTo>
                <a:cubicBezTo>
                  <a:pt x="101274" y="1618556"/>
                  <a:pt x="101274" y="1618556"/>
                  <a:pt x="101274" y="1633359"/>
                </a:cubicBezTo>
                <a:cubicBezTo>
                  <a:pt x="86938" y="1633359"/>
                  <a:pt x="86938" y="1618556"/>
                  <a:pt x="86938" y="1618556"/>
                </a:cubicBezTo>
                <a:cubicBezTo>
                  <a:pt x="86938" y="1618556"/>
                  <a:pt x="86938" y="1618556"/>
                  <a:pt x="86938" y="1604216"/>
                </a:cubicBezTo>
                <a:cubicBezTo>
                  <a:pt x="86938" y="1604216"/>
                  <a:pt x="90522" y="1604216"/>
                  <a:pt x="92314" y="1604216"/>
                </a:cubicBezTo>
                <a:lnTo>
                  <a:pt x="92986" y="1604216"/>
                </a:lnTo>
                <a:lnTo>
                  <a:pt x="93210" y="1604216"/>
                </a:lnTo>
                <a:cubicBezTo>
                  <a:pt x="95002" y="1604216"/>
                  <a:pt x="93210" y="1604216"/>
                  <a:pt x="95002" y="1604216"/>
                </a:cubicBezTo>
                <a:lnTo>
                  <a:pt x="97690" y="1604216"/>
                </a:lnTo>
                <a:lnTo>
                  <a:pt x="101274" y="1604216"/>
                </a:lnTo>
                <a:lnTo>
                  <a:pt x="101274" y="1589877"/>
                </a:lnTo>
                <a:cubicBezTo>
                  <a:pt x="101274" y="1589877"/>
                  <a:pt x="101274" y="1589877"/>
                  <a:pt x="86938" y="1589877"/>
                </a:cubicBezTo>
                <a:lnTo>
                  <a:pt x="72603" y="1589877"/>
                </a:lnTo>
                <a:lnTo>
                  <a:pt x="72603" y="1604216"/>
                </a:lnTo>
                <a:cubicBezTo>
                  <a:pt x="72603" y="1604216"/>
                  <a:pt x="72603" y="1604216"/>
                  <a:pt x="72603" y="1618556"/>
                </a:cubicBezTo>
                <a:cubicBezTo>
                  <a:pt x="58267" y="1618556"/>
                  <a:pt x="58267" y="1633359"/>
                  <a:pt x="58267" y="1633359"/>
                </a:cubicBezTo>
                <a:lnTo>
                  <a:pt x="43469" y="1618556"/>
                </a:lnTo>
                <a:cubicBezTo>
                  <a:pt x="43469" y="1618556"/>
                  <a:pt x="39885" y="1618556"/>
                  <a:pt x="38093" y="1618556"/>
                </a:cubicBezTo>
                <a:cubicBezTo>
                  <a:pt x="37197" y="1618556"/>
                  <a:pt x="36749" y="1618556"/>
                  <a:pt x="37421" y="1618556"/>
                </a:cubicBezTo>
                <a:lnTo>
                  <a:pt x="29134" y="1618556"/>
                </a:lnTo>
                <a:lnTo>
                  <a:pt x="29134" y="1613179"/>
                </a:lnTo>
                <a:cubicBezTo>
                  <a:pt x="29134" y="1612283"/>
                  <a:pt x="29134" y="1611835"/>
                  <a:pt x="29134" y="1612507"/>
                </a:cubicBezTo>
                <a:lnTo>
                  <a:pt x="29134" y="1604216"/>
                </a:lnTo>
                <a:cubicBezTo>
                  <a:pt x="29134" y="1604216"/>
                  <a:pt x="29134" y="1604216"/>
                  <a:pt x="14798" y="1604216"/>
                </a:cubicBezTo>
                <a:lnTo>
                  <a:pt x="6243" y="1604216"/>
                </a:lnTo>
                <a:cubicBezTo>
                  <a:pt x="8324" y="1604216"/>
                  <a:pt x="0" y="1604216"/>
                  <a:pt x="0" y="1604216"/>
                </a:cubicBezTo>
                <a:lnTo>
                  <a:pt x="0" y="1589877"/>
                </a:lnTo>
                <a:cubicBezTo>
                  <a:pt x="0" y="1589877"/>
                  <a:pt x="14798" y="1589877"/>
                  <a:pt x="14798" y="1575537"/>
                </a:cubicBezTo>
                <a:cubicBezTo>
                  <a:pt x="29134" y="1575537"/>
                  <a:pt x="29134" y="1589877"/>
                  <a:pt x="29134" y="1589877"/>
                </a:cubicBezTo>
                <a:cubicBezTo>
                  <a:pt x="29134" y="1589877"/>
                  <a:pt x="43469" y="1575537"/>
                  <a:pt x="29134" y="1575537"/>
                </a:cubicBezTo>
                <a:lnTo>
                  <a:pt x="27342" y="1575537"/>
                </a:lnTo>
                <a:lnTo>
                  <a:pt x="23758" y="1575537"/>
                </a:lnTo>
                <a:cubicBezTo>
                  <a:pt x="22862" y="1575537"/>
                  <a:pt x="22414" y="1575537"/>
                  <a:pt x="23086" y="1575537"/>
                </a:cubicBezTo>
                <a:lnTo>
                  <a:pt x="14798" y="1575537"/>
                </a:lnTo>
                <a:lnTo>
                  <a:pt x="14798" y="1561197"/>
                </a:lnTo>
                <a:lnTo>
                  <a:pt x="14798" y="1546394"/>
                </a:lnTo>
                <a:lnTo>
                  <a:pt x="14798" y="1532054"/>
                </a:lnTo>
                <a:cubicBezTo>
                  <a:pt x="29134" y="1517715"/>
                  <a:pt x="14798" y="1517715"/>
                  <a:pt x="29134" y="1517715"/>
                </a:cubicBezTo>
                <a:cubicBezTo>
                  <a:pt x="29134" y="1517715"/>
                  <a:pt x="29134" y="1517715"/>
                  <a:pt x="29134" y="1503375"/>
                </a:cubicBezTo>
                <a:lnTo>
                  <a:pt x="29134" y="1488572"/>
                </a:lnTo>
                <a:lnTo>
                  <a:pt x="29134" y="1474232"/>
                </a:lnTo>
                <a:lnTo>
                  <a:pt x="43469" y="1474232"/>
                </a:lnTo>
                <a:lnTo>
                  <a:pt x="43469" y="1459892"/>
                </a:lnTo>
                <a:cubicBezTo>
                  <a:pt x="43469" y="1459892"/>
                  <a:pt x="43469" y="1459892"/>
                  <a:pt x="43469" y="1445553"/>
                </a:cubicBezTo>
                <a:cubicBezTo>
                  <a:pt x="43469" y="1430750"/>
                  <a:pt x="58267" y="1430750"/>
                  <a:pt x="58267" y="1430750"/>
                </a:cubicBezTo>
                <a:cubicBezTo>
                  <a:pt x="58267" y="1430750"/>
                  <a:pt x="58267" y="1430750"/>
                  <a:pt x="58267" y="1416410"/>
                </a:cubicBezTo>
                <a:lnTo>
                  <a:pt x="58267" y="1402070"/>
                </a:lnTo>
                <a:cubicBezTo>
                  <a:pt x="58267" y="1402070"/>
                  <a:pt x="72603" y="1402070"/>
                  <a:pt x="58267" y="1387730"/>
                </a:cubicBezTo>
                <a:lnTo>
                  <a:pt x="72603" y="1387730"/>
                </a:lnTo>
                <a:lnTo>
                  <a:pt x="72603" y="1372928"/>
                </a:lnTo>
                <a:lnTo>
                  <a:pt x="72603" y="1358588"/>
                </a:lnTo>
                <a:lnTo>
                  <a:pt x="72603" y="1344248"/>
                </a:lnTo>
                <a:lnTo>
                  <a:pt x="86938" y="1344248"/>
                </a:lnTo>
                <a:cubicBezTo>
                  <a:pt x="72603" y="1329908"/>
                  <a:pt x="86938" y="1329908"/>
                  <a:pt x="86938" y="1329908"/>
                </a:cubicBezTo>
                <a:lnTo>
                  <a:pt x="86938" y="1315106"/>
                </a:lnTo>
                <a:cubicBezTo>
                  <a:pt x="86938" y="1315106"/>
                  <a:pt x="86938" y="1300766"/>
                  <a:pt x="101274" y="1300766"/>
                </a:cubicBezTo>
                <a:lnTo>
                  <a:pt x="101274" y="1286426"/>
                </a:lnTo>
                <a:cubicBezTo>
                  <a:pt x="116072" y="1272086"/>
                  <a:pt x="116072" y="1272086"/>
                  <a:pt x="116072" y="1257284"/>
                </a:cubicBezTo>
                <a:lnTo>
                  <a:pt x="116072" y="1242944"/>
                </a:lnTo>
                <a:lnTo>
                  <a:pt x="130408" y="1228604"/>
                </a:lnTo>
                <a:lnTo>
                  <a:pt x="144743" y="1228604"/>
                </a:lnTo>
                <a:cubicBezTo>
                  <a:pt x="159079" y="1228604"/>
                  <a:pt x="144743" y="1228604"/>
                  <a:pt x="159079" y="1228604"/>
                </a:cubicBezTo>
                <a:lnTo>
                  <a:pt x="144743" y="1213801"/>
                </a:lnTo>
                <a:lnTo>
                  <a:pt x="144743" y="1199462"/>
                </a:lnTo>
                <a:cubicBezTo>
                  <a:pt x="144743" y="1199462"/>
                  <a:pt x="159079" y="1199462"/>
                  <a:pt x="159079" y="1213801"/>
                </a:cubicBezTo>
                <a:cubicBezTo>
                  <a:pt x="159079" y="1199462"/>
                  <a:pt x="159079" y="1213801"/>
                  <a:pt x="159079" y="1199462"/>
                </a:cubicBezTo>
                <a:lnTo>
                  <a:pt x="159079" y="1185122"/>
                </a:lnTo>
                <a:lnTo>
                  <a:pt x="159079" y="1170782"/>
                </a:lnTo>
                <a:cubicBezTo>
                  <a:pt x="159079" y="1170782"/>
                  <a:pt x="159079" y="1170782"/>
                  <a:pt x="160928" y="1170782"/>
                </a:cubicBezTo>
                <a:cubicBezTo>
                  <a:pt x="162778" y="1170782"/>
                  <a:pt x="166478" y="1170782"/>
                  <a:pt x="173877" y="1170782"/>
                </a:cubicBezTo>
                <a:cubicBezTo>
                  <a:pt x="173877" y="1156442"/>
                  <a:pt x="159079" y="1156442"/>
                  <a:pt x="173877" y="1156442"/>
                </a:cubicBezTo>
                <a:cubicBezTo>
                  <a:pt x="173877" y="1156442"/>
                  <a:pt x="177461" y="1156442"/>
                  <a:pt x="181045" y="1154592"/>
                </a:cubicBezTo>
                <a:lnTo>
                  <a:pt x="184844" y="1147725"/>
                </a:lnTo>
                <a:lnTo>
                  <a:pt x="185972" y="1147884"/>
                </a:lnTo>
                <a:cubicBezTo>
                  <a:pt x="187316" y="1147190"/>
                  <a:pt x="188212" y="1145340"/>
                  <a:pt x="188212" y="1141639"/>
                </a:cubicBezTo>
                <a:lnTo>
                  <a:pt x="188212" y="1156442"/>
                </a:lnTo>
                <a:lnTo>
                  <a:pt x="188212" y="1170782"/>
                </a:lnTo>
                <a:cubicBezTo>
                  <a:pt x="202548" y="1170782"/>
                  <a:pt x="202548" y="1170782"/>
                  <a:pt x="202548" y="1156442"/>
                </a:cubicBezTo>
                <a:lnTo>
                  <a:pt x="216884" y="1156442"/>
                </a:lnTo>
                <a:cubicBezTo>
                  <a:pt x="216884" y="1156442"/>
                  <a:pt x="216884" y="1156442"/>
                  <a:pt x="216884" y="1170782"/>
                </a:cubicBezTo>
                <a:cubicBezTo>
                  <a:pt x="216884" y="1156442"/>
                  <a:pt x="216884" y="1156442"/>
                  <a:pt x="231682" y="1170782"/>
                </a:cubicBezTo>
                <a:cubicBezTo>
                  <a:pt x="231682" y="1170782"/>
                  <a:pt x="246017" y="1185122"/>
                  <a:pt x="246017" y="1170782"/>
                </a:cubicBezTo>
                <a:lnTo>
                  <a:pt x="246017" y="1185122"/>
                </a:lnTo>
                <a:cubicBezTo>
                  <a:pt x="246017" y="1185122"/>
                  <a:pt x="246017" y="1185122"/>
                  <a:pt x="246017" y="1186914"/>
                </a:cubicBezTo>
                <a:lnTo>
                  <a:pt x="246017" y="1193412"/>
                </a:lnTo>
                <a:cubicBezTo>
                  <a:pt x="246017" y="1192740"/>
                  <a:pt x="246017" y="1193188"/>
                  <a:pt x="246017" y="1194084"/>
                </a:cubicBezTo>
                <a:lnTo>
                  <a:pt x="246017" y="1199462"/>
                </a:lnTo>
                <a:cubicBezTo>
                  <a:pt x="246017" y="1199462"/>
                  <a:pt x="246017" y="1199462"/>
                  <a:pt x="260353" y="1199462"/>
                </a:cubicBezTo>
                <a:cubicBezTo>
                  <a:pt x="260353" y="1199462"/>
                  <a:pt x="274688" y="1185122"/>
                  <a:pt x="260353" y="1185122"/>
                </a:cubicBezTo>
                <a:lnTo>
                  <a:pt x="260353" y="1183329"/>
                </a:lnTo>
                <a:cubicBezTo>
                  <a:pt x="260353" y="1181537"/>
                  <a:pt x="260353" y="1177952"/>
                  <a:pt x="260353" y="1170782"/>
                </a:cubicBezTo>
                <a:lnTo>
                  <a:pt x="246017" y="1170782"/>
                </a:lnTo>
                <a:lnTo>
                  <a:pt x="246017" y="1156442"/>
                </a:lnTo>
                <a:cubicBezTo>
                  <a:pt x="246017" y="1156442"/>
                  <a:pt x="246017" y="1156442"/>
                  <a:pt x="247809" y="1156442"/>
                </a:cubicBezTo>
                <a:lnTo>
                  <a:pt x="251393" y="1156442"/>
                </a:lnTo>
                <a:lnTo>
                  <a:pt x="252065" y="1156442"/>
                </a:lnTo>
                <a:lnTo>
                  <a:pt x="260353" y="1156442"/>
                </a:lnTo>
                <a:lnTo>
                  <a:pt x="260353" y="1141639"/>
                </a:lnTo>
                <a:lnTo>
                  <a:pt x="246017" y="1141639"/>
                </a:lnTo>
                <a:cubicBezTo>
                  <a:pt x="246017" y="1141639"/>
                  <a:pt x="246017" y="1141639"/>
                  <a:pt x="244225" y="1141639"/>
                </a:cubicBezTo>
                <a:lnTo>
                  <a:pt x="240641" y="1141639"/>
                </a:lnTo>
                <a:cubicBezTo>
                  <a:pt x="239745" y="1141639"/>
                  <a:pt x="239297" y="1141639"/>
                  <a:pt x="239969" y="1141639"/>
                </a:cubicBezTo>
                <a:lnTo>
                  <a:pt x="231682" y="1141639"/>
                </a:lnTo>
                <a:cubicBezTo>
                  <a:pt x="246017" y="1141639"/>
                  <a:pt x="246017" y="1141639"/>
                  <a:pt x="246017" y="1127300"/>
                </a:cubicBezTo>
                <a:lnTo>
                  <a:pt x="231682" y="1127300"/>
                </a:lnTo>
                <a:lnTo>
                  <a:pt x="231682" y="1112960"/>
                </a:lnTo>
                <a:lnTo>
                  <a:pt x="246017" y="1112960"/>
                </a:lnTo>
                <a:lnTo>
                  <a:pt x="260353" y="1112960"/>
                </a:lnTo>
                <a:lnTo>
                  <a:pt x="274688" y="1127300"/>
                </a:lnTo>
                <a:lnTo>
                  <a:pt x="274688" y="1112960"/>
                </a:lnTo>
                <a:cubicBezTo>
                  <a:pt x="274688" y="1127300"/>
                  <a:pt x="274688" y="1127300"/>
                  <a:pt x="289486" y="1127300"/>
                </a:cubicBezTo>
                <a:lnTo>
                  <a:pt x="289486" y="1112960"/>
                </a:lnTo>
                <a:cubicBezTo>
                  <a:pt x="289486" y="1112960"/>
                  <a:pt x="289486" y="1112960"/>
                  <a:pt x="303822" y="1112960"/>
                </a:cubicBezTo>
                <a:lnTo>
                  <a:pt x="303822" y="1098620"/>
                </a:lnTo>
                <a:cubicBezTo>
                  <a:pt x="318157" y="1098620"/>
                  <a:pt x="303822" y="1083817"/>
                  <a:pt x="303822" y="1083817"/>
                </a:cubicBezTo>
                <a:lnTo>
                  <a:pt x="312110" y="1083817"/>
                </a:lnTo>
                <a:cubicBezTo>
                  <a:pt x="311438" y="1083817"/>
                  <a:pt x="311886" y="1083817"/>
                  <a:pt x="312782" y="1083817"/>
                </a:cubicBezTo>
                <a:lnTo>
                  <a:pt x="318157" y="1083817"/>
                </a:lnTo>
                <a:cubicBezTo>
                  <a:pt x="318157" y="1083817"/>
                  <a:pt x="318157" y="1083817"/>
                  <a:pt x="318157" y="1069477"/>
                </a:cubicBezTo>
                <a:cubicBezTo>
                  <a:pt x="318157" y="1069477"/>
                  <a:pt x="318157" y="1069477"/>
                  <a:pt x="319949" y="1069477"/>
                </a:cubicBezTo>
                <a:lnTo>
                  <a:pt x="330701" y="1069477"/>
                </a:lnTo>
                <a:cubicBezTo>
                  <a:pt x="332493" y="1069477"/>
                  <a:pt x="332493" y="1069477"/>
                  <a:pt x="332493" y="1069477"/>
                </a:cubicBezTo>
                <a:cubicBezTo>
                  <a:pt x="332493" y="1069477"/>
                  <a:pt x="332493" y="1069477"/>
                  <a:pt x="332493" y="1067685"/>
                </a:cubicBezTo>
                <a:lnTo>
                  <a:pt x="332493" y="1056930"/>
                </a:lnTo>
                <a:lnTo>
                  <a:pt x="332493" y="1055138"/>
                </a:lnTo>
                <a:cubicBezTo>
                  <a:pt x="332493" y="1069477"/>
                  <a:pt x="318157" y="1055138"/>
                  <a:pt x="318157" y="1055138"/>
                </a:cubicBezTo>
                <a:cubicBezTo>
                  <a:pt x="318157" y="1055138"/>
                  <a:pt x="318157" y="1055138"/>
                  <a:pt x="318157" y="1069477"/>
                </a:cubicBezTo>
                <a:lnTo>
                  <a:pt x="303822" y="1069477"/>
                </a:lnTo>
                <a:lnTo>
                  <a:pt x="303822" y="1083817"/>
                </a:lnTo>
                <a:lnTo>
                  <a:pt x="289486" y="1069477"/>
                </a:lnTo>
                <a:cubicBezTo>
                  <a:pt x="289486" y="1069477"/>
                  <a:pt x="289486" y="1069477"/>
                  <a:pt x="289486" y="1083817"/>
                </a:cubicBezTo>
                <a:cubicBezTo>
                  <a:pt x="289486" y="1083817"/>
                  <a:pt x="289486" y="1083817"/>
                  <a:pt x="274688" y="1098620"/>
                </a:cubicBezTo>
                <a:lnTo>
                  <a:pt x="289486" y="1098620"/>
                </a:lnTo>
                <a:lnTo>
                  <a:pt x="289486" y="1112960"/>
                </a:lnTo>
                <a:cubicBezTo>
                  <a:pt x="274688" y="1112960"/>
                  <a:pt x="289486" y="1112960"/>
                  <a:pt x="274688" y="1112960"/>
                </a:cubicBezTo>
                <a:lnTo>
                  <a:pt x="260353" y="1112960"/>
                </a:lnTo>
                <a:cubicBezTo>
                  <a:pt x="260353" y="1112960"/>
                  <a:pt x="260353" y="1112960"/>
                  <a:pt x="260353" y="1098620"/>
                </a:cubicBezTo>
                <a:lnTo>
                  <a:pt x="246017" y="1098620"/>
                </a:lnTo>
                <a:cubicBezTo>
                  <a:pt x="246017" y="1098620"/>
                  <a:pt x="246017" y="1098620"/>
                  <a:pt x="246017" y="1083817"/>
                </a:cubicBezTo>
                <a:lnTo>
                  <a:pt x="260353" y="1083817"/>
                </a:lnTo>
                <a:cubicBezTo>
                  <a:pt x="260353" y="1083817"/>
                  <a:pt x="260353" y="1083817"/>
                  <a:pt x="260353" y="1069477"/>
                </a:cubicBezTo>
                <a:lnTo>
                  <a:pt x="274688" y="1069477"/>
                </a:lnTo>
                <a:cubicBezTo>
                  <a:pt x="274688" y="1069477"/>
                  <a:pt x="260353" y="1083817"/>
                  <a:pt x="274688" y="1083817"/>
                </a:cubicBezTo>
                <a:cubicBezTo>
                  <a:pt x="274688" y="1069477"/>
                  <a:pt x="274688" y="1083817"/>
                  <a:pt x="274688" y="1069477"/>
                </a:cubicBezTo>
                <a:cubicBezTo>
                  <a:pt x="274688" y="1069477"/>
                  <a:pt x="274688" y="1069477"/>
                  <a:pt x="274688" y="1055138"/>
                </a:cubicBezTo>
                <a:cubicBezTo>
                  <a:pt x="274688" y="1055138"/>
                  <a:pt x="289486" y="1055138"/>
                  <a:pt x="289486" y="1040798"/>
                </a:cubicBezTo>
                <a:cubicBezTo>
                  <a:pt x="289486" y="1040798"/>
                  <a:pt x="289486" y="1040798"/>
                  <a:pt x="289486" y="1055138"/>
                </a:cubicBezTo>
                <a:lnTo>
                  <a:pt x="303822" y="1055138"/>
                </a:lnTo>
                <a:lnTo>
                  <a:pt x="303822" y="1040798"/>
                </a:lnTo>
                <a:cubicBezTo>
                  <a:pt x="303822" y="1040798"/>
                  <a:pt x="303822" y="1040798"/>
                  <a:pt x="289486" y="1040798"/>
                </a:cubicBezTo>
                <a:lnTo>
                  <a:pt x="289486" y="1025995"/>
                </a:lnTo>
                <a:cubicBezTo>
                  <a:pt x="289486" y="1025995"/>
                  <a:pt x="289486" y="1025995"/>
                  <a:pt x="303822" y="1025995"/>
                </a:cubicBezTo>
                <a:lnTo>
                  <a:pt x="303822" y="1011655"/>
                </a:lnTo>
                <a:lnTo>
                  <a:pt x="302030" y="1011655"/>
                </a:lnTo>
                <a:cubicBezTo>
                  <a:pt x="300238" y="1011655"/>
                  <a:pt x="296654" y="1011655"/>
                  <a:pt x="289486" y="1011655"/>
                </a:cubicBezTo>
                <a:lnTo>
                  <a:pt x="289486" y="997315"/>
                </a:lnTo>
                <a:cubicBezTo>
                  <a:pt x="289486" y="982976"/>
                  <a:pt x="303822" y="982976"/>
                  <a:pt x="303822" y="982976"/>
                </a:cubicBezTo>
                <a:cubicBezTo>
                  <a:pt x="303822" y="982976"/>
                  <a:pt x="300238" y="982976"/>
                  <a:pt x="298446" y="982976"/>
                </a:cubicBezTo>
                <a:cubicBezTo>
                  <a:pt x="297550" y="982976"/>
                  <a:pt x="297102" y="982976"/>
                  <a:pt x="297774" y="982976"/>
                </a:cubicBezTo>
                <a:lnTo>
                  <a:pt x="293070" y="982976"/>
                </a:lnTo>
                <a:lnTo>
                  <a:pt x="289486" y="982976"/>
                </a:lnTo>
                <a:lnTo>
                  <a:pt x="289486" y="968173"/>
                </a:lnTo>
                <a:cubicBezTo>
                  <a:pt x="303822" y="982976"/>
                  <a:pt x="303822" y="968173"/>
                  <a:pt x="303822" y="968173"/>
                </a:cubicBezTo>
                <a:lnTo>
                  <a:pt x="300238" y="968173"/>
                </a:lnTo>
                <a:lnTo>
                  <a:pt x="295534" y="968173"/>
                </a:lnTo>
                <a:lnTo>
                  <a:pt x="294862" y="968173"/>
                </a:lnTo>
                <a:lnTo>
                  <a:pt x="291278" y="968173"/>
                </a:lnTo>
                <a:cubicBezTo>
                  <a:pt x="289486" y="968173"/>
                  <a:pt x="289486" y="968173"/>
                  <a:pt x="289486" y="968173"/>
                </a:cubicBezTo>
                <a:lnTo>
                  <a:pt x="289486" y="953833"/>
                </a:lnTo>
                <a:lnTo>
                  <a:pt x="287637" y="953833"/>
                </a:lnTo>
                <a:cubicBezTo>
                  <a:pt x="285787" y="953833"/>
                  <a:pt x="282087" y="953833"/>
                  <a:pt x="274688" y="953833"/>
                </a:cubicBezTo>
                <a:cubicBezTo>
                  <a:pt x="274688" y="953833"/>
                  <a:pt x="274688" y="953833"/>
                  <a:pt x="289486" y="939493"/>
                </a:cubicBezTo>
                <a:cubicBezTo>
                  <a:pt x="289486" y="939493"/>
                  <a:pt x="289486" y="939493"/>
                  <a:pt x="291278" y="939493"/>
                </a:cubicBezTo>
                <a:lnTo>
                  <a:pt x="302030" y="939493"/>
                </a:lnTo>
                <a:lnTo>
                  <a:pt x="303822" y="939493"/>
                </a:lnTo>
                <a:lnTo>
                  <a:pt x="303822" y="933942"/>
                </a:lnTo>
                <a:lnTo>
                  <a:pt x="303822" y="933249"/>
                </a:lnTo>
                <a:lnTo>
                  <a:pt x="303822" y="924691"/>
                </a:lnTo>
                <a:lnTo>
                  <a:pt x="289486" y="924691"/>
                </a:lnTo>
                <a:cubicBezTo>
                  <a:pt x="289486" y="910351"/>
                  <a:pt x="289486" y="910351"/>
                  <a:pt x="303822" y="910351"/>
                </a:cubicBezTo>
                <a:lnTo>
                  <a:pt x="303822" y="908559"/>
                </a:lnTo>
                <a:lnTo>
                  <a:pt x="303822" y="906766"/>
                </a:lnTo>
                <a:lnTo>
                  <a:pt x="303822" y="904077"/>
                </a:lnTo>
                <a:cubicBezTo>
                  <a:pt x="303822" y="901389"/>
                  <a:pt x="303822" y="906766"/>
                  <a:pt x="303822" y="896011"/>
                </a:cubicBezTo>
                <a:cubicBezTo>
                  <a:pt x="303822" y="896011"/>
                  <a:pt x="303822" y="896011"/>
                  <a:pt x="318157" y="881671"/>
                </a:cubicBezTo>
                <a:lnTo>
                  <a:pt x="318157" y="867331"/>
                </a:lnTo>
                <a:cubicBezTo>
                  <a:pt x="318157" y="867331"/>
                  <a:pt x="318157" y="867331"/>
                  <a:pt x="332493" y="852529"/>
                </a:cubicBezTo>
                <a:lnTo>
                  <a:pt x="332493" y="867331"/>
                </a:lnTo>
                <a:cubicBezTo>
                  <a:pt x="332493" y="867331"/>
                  <a:pt x="332493" y="852529"/>
                  <a:pt x="347291" y="852529"/>
                </a:cubicBezTo>
                <a:cubicBezTo>
                  <a:pt x="347291" y="852529"/>
                  <a:pt x="347291" y="852529"/>
                  <a:pt x="347291" y="838189"/>
                </a:cubicBezTo>
                <a:cubicBezTo>
                  <a:pt x="347291" y="823849"/>
                  <a:pt x="347291" y="823849"/>
                  <a:pt x="361627" y="823849"/>
                </a:cubicBezTo>
                <a:lnTo>
                  <a:pt x="361627" y="809509"/>
                </a:lnTo>
                <a:lnTo>
                  <a:pt x="375962" y="809509"/>
                </a:lnTo>
                <a:cubicBezTo>
                  <a:pt x="375962" y="802108"/>
                  <a:pt x="375962" y="798407"/>
                  <a:pt x="375962" y="798407"/>
                </a:cubicBezTo>
                <a:lnTo>
                  <a:pt x="375962" y="794707"/>
                </a:lnTo>
                <a:lnTo>
                  <a:pt x="390298" y="794707"/>
                </a:lnTo>
                <a:cubicBezTo>
                  <a:pt x="390298" y="787537"/>
                  <a:pt x="390298" y="783952"/>
                  <a:pt x="390298" y="782159"/>
                </a:cubicBezTo>
                <a:lnTo>
                  <a:pt x="390298" y="780367"/>
                </a:lnTo>
                <a:lnTo>
                  <a:pt x="405096" y="780367"/>
                </a:lnTo>
                <a:cubicBezTo>
                  <a:pt x="405096" y="780367"/>
                  <a:pt x="405096" y="780367"/>
                  <a:pt x="405096" y="766027"/>
                </a:cubicBezTo>
                <a:cubicBezTo>
                  <a:pt x="405096" y="766027"/>
                  <a:pt x="405096" y="766027"/>
                  <a:pt x="403246" y="766027"/>
                </a:cubicBezTo>
                <a:cubicBezTo>
                  <a:pt x="401396" y="766027"/>
                  <a:pt x="397697" y="766027"/>
                  <a:pt x="390298" y="766027"/>
                </a:cubicBezTo>
                <a:lnTo>
                  <a:pt x="390298" y="780367"/>
                </a:lnTo>
                <a:cubicBezTo>
                  <a:pt x="390298" y="780367"/>
                  <a:pt x="390298" y="780367"/>
                  <a:pt x="388506" y="780367"/>
                </a:cubicBezTo>
                <a:lnTo>
                  <a:pt x="386714" y="780367"/>
                </a:lnTo>
                <a:cubicBezTo>
                  <a:pt x="386714" y="780367"/>
                  <a:pt x="383130" y="780367"/>
                  <a:pt x="375962" y="780367"/>
                </a:cubicBezTo>
                <a:cubicBezTo>
                  <a:pt x="375962" y="766027"/>
                  <a:pt x="375962" y="780367"/>
                  <a:pt x="375962" y="766027"/>
                </a:cubicBezTo>
                <a:cubicBezTo>
                  <a:pt x="375962" y="751687"/>
                  <a:pt x="375962" y="766027"/>
                  <a:pt x="375962" y="751687"/>
                </a:cubicBezTo>
                <a:lnTo>
                  <a:pt x="374170" y="751687"/>
                </a:lnTo>
                <a:lnTo>
                  <a:pt x="367675" y="751687"/>
                </a:lnTo>
                <a:cubicBezTo>
                  <a:pt x="369691" y="751687"/>
                  <a:pt x="361627" y="751687"/>
                  <a:pt x="361627" y="751687"/>
                </a:cubicBezTo>
                <a:cubicBezTo>
                  <a:pt x="361627" y="751687"/>
                  <a:pt x="361627" y="751687"/>
                  <a:pt x="375962" y="736885"/>
                </a:cubicBezTo>
                <a:cubicBezTo>
                  <a:pt x="383130" y="736885"/>
                  <a:pt x="386714" y="736885"/>
                  <a:pt x="386714" y="736885"/>
                </a:cubicBezTo>
                <a:lnTo>
                  <a:pt x="390298" y="736885"/>
                </a:lnTo>
                <a:cubicBezTo>
                  <a:pt x="390298" y="736885"/>
                  <a:pt x="390298" y="736885"/>
                  <a:pt x="390298" y="751687"/>
                </a:cubicBezTo>
                <a:lnTo>
                  <a:pt x="405096" y="751687"/>
                </a:lnTo>
                <a:cubicBezTo>
                  <a:pt x="405096" y="751687"/>
                  <a:pt x="405096" y="751687"/>
                  <a:pt x="405096" y="736885"/>
                </a:cubicBezTo>
                <a:cubicBezTo>
                  <a:pt x="405096" y="736885"/>
                  <a:pt x="405096" y="736885"/>
                  <a:pt x="405096" y="722545"/>
                </a:cubicBezTo>
                <a:cubicBezTo>
                  <a:pt x="405096" y="722545"/>
                  <a:pt x="405096" y="722545"/>
                  <a:pt x="403246" y="722545"/>
                </a:cubicBezTo>
                <a:lnTo>
                  <a:pt x="392148" y="722545"/>
                </a:lnTo>
                <a:cubicBezTo>
                  <a:pt x="390298" y="722545"/>
                  <a:pt x="390298" y="722545"/>
                  <a:pt x="390298" y="722545"/>
                </a:cubicBezTo>
                <a:lnTo>
                  <a:pt x="375962" y="722545"/>
                </a:lnTo>
                <a:lnTo>
                  <a:pt x="375962" y="736885"/>
                </a:lnTo>
                <a:cubicBezTo>
                  <a:pt x="361627" y="736885"/>
                  <a:pt x="361627" y="751687"/>
                  <a:pt x="361627" y="736885"/>
                </a:cubicBezTo>
                <a:lnTo>
                  <a:pt x="359835" y="736885"/>
                </a:lnTo>
                <a:lnTo>
                  <a:pt x="349083" y="736885"/>
                </a:lnTo>
                <a:cubicBezTo>
                  <a:pt x="347291" y="736885"/>
                  <a:pt x="347291" y="736885"/>
                  <a:pt x="347291" y="736885"/>
                </a:cubicBezTo>
                <a:lnTo>
                  <a:pt x="361627" y="722545"/>
                </a:lnTo>
                <a:lnTo>
                  <a:pt x="347291" y="722545"/>
                </a:lnTo>
                <a:lnTo>
                  <a:pt x="332493" y="722545"/>
                </a:lnTo>
                <a:cubicBezTo>
                  <a:pt x="332493" y="722545"/>
                  <a:pt x="347291" y="722545"/>
                  <a:pt x="347291" y="708205"/>
                </a:cubicBezTo>
                <a:lnTo>
                  <a:pt x="347291" y="693865"/>
                </a:lnTo>
                <a:lnTo>
                  <a:pt x="340817" y="693865"/>
                </a:lnTo>
                <a:cubicBezTo>
                  <a:pt x="338042" y="693865"/>
                  <a:pt x="343592" y="693865"/>
                  <a:pt x="332493" y="693865"/>
                </a:cubicBezTo>
                <a:cubicBezTo>
                  <a:pt x="332493" y="693865"/>
                  <a:pt x="332493" y="693865"/>
                  <a:pt x="332493" y="679063"/>
                </a:cubicBezTo>
                <a:cubicBezTo>
                  <a:pt x="332493" y="679063"/>
                  <a:pt x="332493" y="679063"/>
                  <a:pt x="332493" y="664723"/>
                </a:cubicBezTo>
                <a:lnTo>
                  <a:pt x="332493" y="650383"/>
                </a:lnTo>
                <a:lnTo>
                  <a:pt x="321741" y="650383"/>
                </a:lnTo>
                <a:lnTo>
                  <a:pt x="318157" y="650383"/>
                </a:lnTo>
                <a:lnTo>
                  <a:pt x="303822" y="650383"/>
                </a:lnTo>
                <a:lnTo>
                  <a:pt x="303822" y="636043"/>
                </a:lnTo>
                <a:cubicBezTo>
                  <a:pt x="303822" y="636043"/>
                  <a:pt x="307406" y="636043"/>
                  <a:pt x="309198" y="636043"/>
                </a:cubicBezTo>
                <a:lnTo>
                  <a:pt x="309870" y="636043"/>
                </a:lnTo>
                <a:lnTo>
                  <a:pt x="318157" y="636043"/>
                </a:lnTo>
                <a:lnTo>
                  <a:pt x="318157" y="621240"/>
                </a:lnTo>
                <a:cubicBezTo>
                  <a:pt x="318157" y="621240"/>
                  <a:pt x="318157" y="636043"/>
                  <a:pt x="303822" y="636043"/>
                </a:cubicBezTo>
                <a:cubicBezTo>
                  <a:pt x="303822" y="636043"/>
                  <a:pt x="303822" y="636043"/>
                  <a:pt x="303822" y="621240"/>
                </a:cubicBezTo>
                <a:cubicBezTo>
                  <a:pt x="303822" y="621240"/>
                  <a:pt x="303822" y="621240"/>
                  <a:pt x="289486" y="621240"/>
                </a:cubicBezTo>
                <a:lnTo>
                  <a:pt x="289486" y="606901"/>
                </a:lnTo>
                <a:cubicBezTo>
                  <a:pt x="289486" y="606901"/>
                  <a:pt x="289486" y="606901"/>
                  <a:pt x="303822" y="592561"/>
                </a:cubicBezTo>
                <a:cubicBezTo>
                  <a:pt x="303822" y="592561"/>
                  <a:pt x="303822" y="592561"/>
                  <a:pt x="289486" y="592561"/>
                </a:cubicBezTo>
                <a:cubicBezTo>
                  <a:pt x="289486" y="592561"/>
                  <a:pt x="289486" y="592561"/>
                  <a:pt x="289486" y="606901"/>
                </a:cubicBezTo>
                <a:lnTo>
                  <a:pt x="274688" y="606901"/>
                </a:lnTo>
                <a:lnTo>
                  <a:pt x="274688" y="592561"/>
                </a:lnTo>
                <a:cubicBezTo>
                  <a:pt x="274688" y="592561"/>
                  <a:pt x="274688" y="592561"/>
                  <a:pt x="274688" y="578221"/>
                </a:cubicBezTo>
                <a:cubicBezTo>
                  <a:pt x="282087" y="578221"/>
                  <a:pt x="285787" y="578221"/>
                  <a:pt x="285787" y="578221"/>
                </a:cubicBezTo>
                <a:lnTo>
                  <a:pt x="289486" y="578221"/>
                </a:lnTo>
                <a:lnTo>
                  <a:pt x="289486" y="563418"/>
                </a:lnTo>
                <a:lnTo>
                  <a:pt x="274688" y="563418"/>
                </a:lnTo>
                <a:lnTo>
                  <a:pt x="274688" y="578221"/>
                </a:lnTo>
                <a:cubicBezTo>
                  <a:pt x="260353" y="578221"/>
                  <a:pt x="260353" y="563418"/>
                  <a:pt x="260353" y="563418"/>
                </a:cubicBezTo>
                <a:lnTo>
                  <a:pt x="260353" y="549078"/>
                </a:lnTo>
                <a:cubicBezTo>
                  <a:pt x="274688" y="549078"/>
                  <a:pt x="274688" y="549078"/>
                  <a:pt x="274688" y="549078"/>
                </a:cubicBezTo>
                <a:lnTo>
                  <a:pt x="274688" y="534739"/>
                </a:lnTo>
                <a:lnTo>
                  <a:pt x="260353" y="534739"/>
                </a:lnTo>
                <a:lnTo>
                  <a:pt x="246017" y="534739"/>
                </a:lnTo>
                <a:cubicBezTo>
                  <a:pt x="246017" y="519936"/>
                  <a:pt x="260353" y="519936"/>
                  <a:pt x="246017" y="519936"/>
                </a:cubicBezTo>
                <a:cubicBezTo>
                  <a:pt x="246017" y="519936"/>
                  <a:pt x="246017" y="519936"/>
                  <a:pt x="231682" y="519936"/>
                </a:cubicBezTo>
                <a:cubicBezTo>
                  <a:pt x="231682" y="519936"/>
                  <a:pt x="231682" y="519936"/>
                  <a:pt x="231682" y="505596"/>
                </a:cubicBezTo>
                <a:lnTo>
                  <a:pt x="246017" y="505596"/>
                </a:lnTo>
                <a:lnTo>
                  <a:pt x="246017" y="491256"/>
                </a:lnTo>
                <a:lnTo>
                  <a:pt x="231682" y="476916"/>
                </a:lnTo>
                <a:cubicBezTo>
                  <a:pt x="246017" y="476916"/>
                  <a:pt x="246017" y="462576"/>
                  <a:pt x="231682" y="462576"/>
                </a:cubicBezTo>
                <a:lnTo>
                  <a:pt x="231682" y="447774"/>
                </a:lnTo>
                <a:cubicBezTo>
                  <a:pt x="231682" y="447774"/>
                  <a:pt x="216884" y="447774"/>
                  <a:pt x="231682" y="433434"/>
                </a:cubicBezTo>
                <a:lnTo>
                  <a:pt x="231682" y="419094"/>
                </a:lnTo>
                <a:lnTo>
                  <a:pt x="231682" y="404754"/>
                </a:lnTo>
                <a:lnTo>
                  <a:pt x="231682" y="389952"/>
                </a:lnTo>
                <a:cubicBezTo>
                  <a:pt x="216884" y="389952"/>
                  <a:pt x="216884" y="389952"/>
                  <a:pt x="216884" y="404754"/>
                </a:cubicBezTo>
                <a:lnTo>
                  <a:pt x="216884" y="389952"/>
                </a:lnTo>
                <a:cubicBezTo>
                  <a:pt x="216884" y="389952"/>
                  <a:pt x="216884" y="389952"/>
                  <a:pt x="231682" y="375612"/>
                </a:cubicBezTo>
                <a:cubicBezTo>
                  <a:pt x="231682" y="375612"/>
                  <a:pt x="231682" y="375612"/>
                  <a:pt x="229832" y="375612"/>
                </a:cubicBezTo>
                <a:lnTo>
                  <a:pt x="223126" y="375612"/>
                </a:lnTo>
                <a:lnTo>
                  <a:pt x="222433" y="375612"/>
                </a:lnTo>
                <a:cubicBezTo>
                  <a:pt x="220583" y="375612"/>
                  <a:pt x="216884" y="375612"/>
                  <a:pt x="216884" y="375612"/>
                </a:cubicBezTo>
                <a:lnTo>
                  <a:pt x="216884" y="370235"/>
                </a:lnTo>
                <a:cubicBezTo>
                  <a:pt x="216884" y="369338"/>
                  <a:pt x="216884" y="368890"/>
                  <a:pt x="216884" y="369562"/>
                </a:cubicBezTo>
                <a:lnTo>
                  <a:pt x="216884" y="361272"/>
                </a:lnTo>
                <a:lnTo>
                  <a:pt x="216884" y="346932"/>
                </a:lnTo>
                <a:lnTo>
                  <a:pt x="202548" y="332130"/>
                </a:lnTo>
                <a:lnTo>
                  <a:pt x="202548" y="317790"/>
                </a:lnTo>
                <a:lnTo>
                  <a:pt x="202548" y="303450"/>
                </a:lnTo>
                <a:cubicBezTo>
                  <a:pt x="202548" y="303450"/>
                  <a:pt x="202548" y="303450"/>
                  <a:pt x="204340" y="303450"/>
                </a:cubicBezTo>
                <a:lnTo>
                  <a:pt x="215092" y="303450"/>
                </a:lnTo>
                <a:lnTo>
                  <a:pt x="216884" y="303450"/>
                </a:lnTo>
                <a:cubicBezTo>
                  <a:pt x="216884" y="303450"/>
                  <a:pt x="216884" y="303450"/>
                  <a:pt x="216884" y="317790"/>
                </a:cubicBezTo>
                <a:lnTo>
                  <a:pt x="216884" y="332130"/>
                </a:lnTo>
                <a:cubicBezTo>
                  <a:pt x="216884" y="332130"/>
                  <a:pt x="216884" y="332130"/>
                  <a:pt x="231682" y="332130"/>
                </a:cubicBezTo>
                <a:lnTo>
                  <a:pt x="231682" y="317790"/>
                </a:lnTo>
                <a:lnTo>
                  <a:pt x="231682" y="303450"/>
                </a:lnTo>
                <a:lnTo>
                  <a:pt x="231682" y="289110"/>
                </a:lnTo>
                <a:cubicBezTo>
                  <a:pt x="246017" y="289110"/>
                  <a:pt x="246017" y="289110"/>
                  <a:pt x="246017" y="274308"/>
                </a:cubicBezTo>
                <a:lnTo>
                  <a:pt x="246017" y="259968"/>
                </a:lnTo>
                <a:lnTo>
                  <a:pt x="260353" y="259968"/>
                </a:lnTo>
                <a:lnTo>
                  <a:pt x="260353" y="245628"/>
                </a:lnTo>
                <a:cubicBezTo>
                  <a:pt x="260353" y="245628"/>
                  <a:pt x="260353" y="245628"/>
                  <a:pt x="246017" y="245628"/>
                </a:cubicBezTo>
                <a:lnTo>
                  <a:pt x="260353" y="231288"/>
                </a:lnTo>
                <a:cubicBezTo>
                  <a:pt x="260353" y="231288"/>
                  <a:pt x="260353" y="231288"/>
                  <a:pt x="246017" y="231288"/>
                </a:cubicBezTo>
                <a:cubicBezTo>
                  <a:pt x="246017" y="231288"/>
                  <a:pt x="260353" y="231288"/>
                  <a:pt x="260353" y="216486"/>
                </a:cubicBezTo>
                <a:cubicBezTo>
                  <a:pt x="260353" y="216486"/>
                  <a:pt x="260353" y="202146"/>
                  <a:pt x="246017" y="202146"/>
                </a:cubicBezTo>
                <a:cubicBezTo>
                  <a:pt x="253185" y="202146"/>
                  <a:pt x="256769" y="202146"/>
                  <a:pt x="258561" y="202146"/>
                </a:cubicBezTo>
                <a:lnTo>
                  <a:pt x="260353" y="202146"/>
                </a:lnTo>
                <a:lnTo>
                  <a:pt x="260353" y="187806"/>
                </a:lnTo>
                <a:cubicBezTo>
                  <a:pt x="260353" y="187806"/>
                  <a:pt x="260353" y="187806"/>
                  <a:pt x="274688" y="187806"/>
                </a:cubicBezTo>
                <a:cubicBezTo>
                  <a:pt x="274688" y="173466"/>
                  <a:pt x="289486" y="173466"/>
                  <a:pt x="289486" y="173466"/>
                </a:cubicBezTo>
                <a:lnTo>
                  <a:pt x="289486" y="187806"/>
                </a:lnTo>
                <a:lnTo>
                  <a:pt x="289486" y="202146"/>
                </a:lnTo>
                <a:cubicBezTo>
                  <a:pt x="289486" y="202146"/>
                  <a:pt x="289486" y="202146"/>
                  <a:pt x="291278" y="202146"/>
                </a:cubicBezTo>
                <a:lnTo>
                  <a:pt x="302030" y="202146"/>
                </a:lnTo>
                <a:lnTo>
                  <a:pt x="303822" y="202146"/>
                </a:lnTo>
                <a:cubicBezTo>
                  <a:pt x="303822" y="202146"/>
                  <a:pt x="303822" y="202146"/>
                  <a:pt x="318157" y="187806"/>
                </a:cubicBezTo>
                <a:lnTo>
                  <a:pt x="332493" y="187806"/>
                </a:lnTo>
                <a:cubicBezTo>
                  <a:pt x="332493" y="187806"/>
                  <a:pt x="332493" y="173466"/>
                  <a:pt x="318157" y="173466"/>
                </a:cubicBezTo>
                <a:cubicBezTo>
                  <a:pt x="318157" y="173466"/>
                  <a:pt x="318157" y="173466"/>
                  <a:pt x="332493" y="173466"/>
                </a:cubicBezTo>
                <a:cubicBezTo>
                  <a:pt x="332493" y="173466"/>
                  <a:pt x="332493" y="173466"/>
                  <a:pt x="334343" y="173466"/>
                </a:cubicBezTo>
                <a:lnTo>
                  <a:pt x="341048" y="173466"/>
                </a:lnTo>
                <a:cubicBezTo>
                  <a:pt x="338967" y="173466"/>
                  <a:pt x="347291" y="173466"/>
                  <a:pt x="347291" y="173466"/>
                </a:cubicBezTo>
                <a:lnTo>
                  <a:pt x="347291" y="187806"/>
                </a:lnTo>
                <a:cubicBezTo>
                  <a:pt x="347291" y="187806"/>
                  <a:pt x="347291" y="187806"/>
                  <a:pt x="361627" y="187806"/>
                </a:cubicBezTo>
                <a:cubicBezTo>
                  <a:pt x="361627" y="187806"/>
                  <a:pt x="361627" y="187806"/>
                  <a:pt x="361627" y="173466"/>
                </a:cubicBezTo>
                <a:lnTo>
                  <a:pt x="363419" y="173466"/>
                </a:lnTo>
                <a:lnTo>
                  <a:pt x="367003" y="173466"/>
                </a:lnTo>
                <a:cubicBezTo>
                  <a:pt x="367899" y="173466"/>
                  <a:pt x="368347" y="173466"/>
                  <a:pt x="367675" y="173466"/>
                </a:cubicBezTo>
                <a:lnTo>
                  <a:pt x="375962" y="173466"/>
                </a:lnTo>
                <a:cubicBezTo>
                  <a:pt x="375962" y="173466"/>
                  <a:pt x="375962" y="173466"/>
                  <a:pt x="375962" y="187806"/>
                </a:cubicBezTo>
                <a:lnTo>
                  <a:pt x="390298" y="187806"/>
                </a:lnTo>
                <a:lnTo>
                  <a:pt x="405096" y="187806"/>
                </a:lnTo>
                <a:cubicBezTo>
                  <a:pt x="405096" y="187806"/>
                  <a:pt x="405096" y="187806"/>
                  <a:pt x="419432" y="187806"/>
                </a:cubicBezTo>
                <a:cubicBezTo>
                  <a:pt x="419432" y="187806"/>
                  <a:pt x="419432" y="187806"/>
                  <a:pt x="405096" y="173466"/>
                </a:cubicBezTo>
                <a:cubicBezTo>
                  <a:pt x="405096" y="173466"/>
                  <a:pt x="405096" y="173466"/>
                  <a:pt x="406888" y="173466"/>
                </a:cubicBezTo>
                <a:cubicBezTo>
                  <a:pt x="408680" y="173466"/>
                  <a:pt x="412264" y="173466"/>
                  <a:pt x="419432" y="173466"/>
                </a:cubicBezTo>
                <a:lnTo>
                  <a:pt x="433767" y="173466"/>
                </a:lnTo>
                <a:lnTo>
                  <a:pt x="448103" y="173466"/>
                </a:lnTo>
                <a:cubicBezTo>
                  <a:pt x="448103" y="173466"/>
                  <a:pt x="448103" y="173466"/>
                  <a:pt x="462901" y="173466"/>
                </a:cubicBezTo>
                <a:lnTo>
                  <a:pt x="462901" y="187806"/>
                </a:lnTo>
                <a:lnTo>
                  <a:pt x="477236" y="187806"/>
                </a:lnTo>
                <a:cubicBezTo>
                  <a:pt x="477236" y="187806"/>
                  <a:pt x="477236" y="187806"/>
                  <a:pt x="491572" y="187806"/>
                </a:cubicBezTo>
                <a:lnTo>
                  <a:pt x="491572" y="173466"/>
                </a:lnTo>
                <a:lnTo>
                  <a:pt x="491572" y="158663"/>
                </a:lnTo>
                <a:cubicBezTo>
                  <a:pt x="491572" y="158663"/>
                  <a:pt x="491572" y="158663"/>
                  <a:pt x="505907" y="158663"/>
                </a:cubicBezTo>
                <a:lnTo>
                  <a:pt x="505907" y="173466"/>
                </a:lnTo>
                <a:cubicBezTo>
                  <a:pt x="505907" y="158663"/>
                  <a:pt x="520705" y="158663"/>
                  <a:pt x="505907" y="158663"/>
                </a:cubicBezTo>
                <a:lnTo>
                  <a:pt x="514462" y="158663"/>
                </a:lnTo>
                <a:cubicBezTo>
                  <a:pt x="512381" y="158663"/>
                  <a:pt x="520705" y="158663"/>
                  <a:pt x="520705" y="158663"/>
                </a:cubicBezTo>
                <a:cubicBezTo>
                  <a:pt x="520705" y="158663"/>
                  <a:pt x="520705" y="158663"/>
                  <a:pt x="520705" y="173466"/>
                </a:cubicBezTo>
                <a:lnTo>
                  <a:pt x="520705" y="187806"/>
                </a:lnTo>
                <a:lnTo>
                  <a:pt x="520705" y="202146"/>
                </a:lnTo>
                <a:lnTo>
                  <a:pt x="520705" y="216486"/>
                </a:lnTo>
                <a:lnTo>
                  <a:pt x="535041" y="216486"/>
                </a:lnTo>
                <a:cubicBezTo>
                  <a:pt x="535041" y="216486"/>
                  <a:pt x="535041" y="216486"/>
                  <a:pt x="535041" y="202146"/>
                </a:cubicBezTo>
                <a:lnTo>
                  <a:pt x="535041" y="187806"/>
                </a:lnTo>
                <a:cubicBezTo>
                  <a:pt x="535041" y="173466"/>
                  <a:pt x="520705" y="173466"/>
                  <a:pt x="535041" y="173466"/>
                </a:cubicBezTo>
                <a:cubicBezTo>
                  <a:pt x="535041" y="173466"/>
                  <a:pt x="535041" y="173466"/>
                  <a:pt x="535041" y="158663"/>
                </a:cubicBezTo>
                <a:lnTo>
                  <a:pt x="549377" y="158663"/>
                </a:lnTo>
                <a:cubicBezTo>
                  <a:pt x="549377" y="158663"/>
                  <a:pt x="549377" y="158663"/>
                  <a:pt x="549377" y="173466"/>
                </a:cubicBezTo>
                <a:lnTo>
                  <a:pt x="563712" y="173466"/>
                </a:lnTo>
                <a:lnTo>
                  <a:pt x="578510" y="173466"/>
                </a:lnTo>
                <a:lnTo>
                  <a:pt x="578510" y="158663"/>
                </a:lnTo>
                <a:cubicBezTo>
                  <a:pt x="592846" y="173466"/>
                  <a:pt x="592846" y="158663"/>
                  <a:pt x="592846" y="158663"/>
                </a:cubicBezTo>
                <a:lnTo>
                  <a:pt x="592846" y="173466"/>
                </a:lnTo>
                <a:cubicBezTo>
                  <a:pt x="592846" y="173466"/>
                  <a:pt x="592846" y="173466"/>
                  <a:pt x="594638" y="173466"/>
                </a:cubicBezTo>
                <a:lnTo>
                  <a:pt x="603597" y="173466"/>
                </a:lnTo>
                <a:lnTo>
                  <a:pt x="607181" y="173466"/>
                </a:lnTo>
                <a:cubicBezTo>
                  <a:pt x="592846" y="173466"/>
                  <a:pt x="607181" y="173466"/>
                  <a:pt x="607181" y="187806"/>
                </a:cubicBezTo>
                <a:lnTo>
                  <a:pt x="607181" y="173466"/>
                </a:lnTo>
                <a:lnTo>
                  <a:pt x="607181" y="158663"/>
                </a:lnTo>
                <a:cubicBezTo>
                  <a:pt x="621517" y="158663"/>
                  <a:pt x="607181" y="158663"/>
                  <a:pt x="621517" y="158663"/>
                </a:cubicBezTo>
                <a:cubicBezTo>
                  <a:pt x="621517" y="158663"/>
                  <a:pt x="621517" y="158663"/>
                  <a:pt x="621517" y="173466"/>
                </a:cubicBezTo>
                <a:lnTo>
                  <a:pt x="621517" y="187806"/>
                </a:lnTo>
                <a:cubicBezTo>
                  <a:pt x="621517" y="173466"/>
                  <a:pt x="636315" y="173466"/>
                  <a:pt x="621517" y="173466"/>
                </a:cubicBezTo>
                <a:lnTo>
                  <a:pt x="636315" y="173466"/>
                </a:lnTo>
                <a:cubicBezTo>
                  <a:pt x="650651" y="173466"/>
                  <a:pt x="650651" y="187806"/>
                  <a:pt x="650651" y="173466"/>
                </a:cubicBezTo>
                <a:cubicBezTo>
                  <a:pt x="650651" y="173466"/>
                  <a:pt x="650651" y="173466"/>
                  <a:pt x="650651" y="187806"/>
                </a:cubicBezTo>
                <a:cubicBezTo>
                  <a:pt x="657818" y="187806"/>
                  <a:pt x="661402" y="187806"/>
                  <a:pt x="663194" y="187806"/>
                </a:cubicBezTo>
                <a:lnTo>
                  <a:pt x="664986" y="187806"/>
                </a:lnTo>
                <a:lnTo>
                  <a:pt x="664986" y="173466"/>
                </a:lnTo>
                <a:cubicBezTo>
                  <a:pt x="664986" y="158663"/>
                  <a:pt x="679322" y="158663"/>
                  <a:pt x="679322" y="158663"/>
                </a:cubicBezTo>
                <a:cubicBezTo>
                  <a:pt x="679322" y="158663"/>
                  <a:pt x="679322" y="158663"/>
                  <a:pt x="679322" y="173466"/>
                </a:cubicBezTo>
                <a:cubicBezTo>
                  <a:pt x="679322" y="173466"/>
                  <a:pt x="679322" y="173466"/>
                  <a:pt x="694120" y="173466"/>
                </a:cubicBezTo>
                <a:cubicBezTo>
                  <a:pt x="694120" y="173466"/>
                  <a:pt x="694120" y="173466"/>
                  <a:pt x="694120" y="187806"/>
                </a:cubicBezTo>
                <a:lnTo>
                  <a:pt x="708455" y="187806"/>
                </a:lnTo>
                <a:cubicBezTo>
                  <a:pt x="708455" y="187806"/>
                  <a:pt x="708455" y="187806"/>
                  <a:pt x="710247" y="187806"/>
                </a:cubicBezTo>
                <a:lnTo>
                  <a:pt x="713831" y="187806"/>
                </a:lnTo>
                <a:cubicBezTo>
                  <a:pt x="714727" y="187806"/>
                  <a:pt x="715175" y="187806"/>
                  <a:pt x="714503" y="187806"/>
                </a:cubicBezTo>
                <a:lnTo>
                  <a:pt x="722791" y="187806"/>
                </a:lnTo>
                <a:cubicBezTo>
                  <a:pt x="722791" y="202146"/>
                  <a:pt x="708455" y="202146"/>
                  <a:pt x="708455" y="202146"/>
                </a:cubicBezTo>
                <a:cubicBezTo>
                  <a:pt x="708455" y="216486"/>
                  <a:pt x="694120" y="216486"/>
                  <a:pt x="694120" y="216486"/>
                </a:cubicBezTo>
                <a:lnTo>
                  <a:pt x="697704" y="216486"/>
                </a:lnTo>
                <a:cubicBezTo>
                  <a:pt x="697704" y="216486"/>
                  <a:pt x="701288" y="216486"/>
                  <a:pt x="708455" y="216486"/>
                </a:cubicBezTo>
                <a:cubicBezTo>
                  <a:pt x="708455" y="216486"/>
                  <a:pt x="708455" y="216486"/>
                  <a:pt x="708455" y="202146"/>
                </a:cubicBezTo>
                <a:cubicBezTo>
                  <a:pt x="708455" y="202146"/>
                  <a:pt x="712039" y="202146"/>
                  <a:pt x="713831" y="202146"/>
                </a:cubicBezTo>
                <a:lnTo>
                  <a:pt x="714503" y="202146"/>
                </a:lnTo>
                <a:lnTo>
                  <a:pt x="722791" y="202146"/>
                </a:lnTo>
                <a:lnTo>
                  <a:pt x="737126" y="202146"/>
                </a:lnTo>
                <a:lnTo>
                  <a:pt x="737126" y="216486"/>
                </a:lnTo>
                <a:cubicBezTo>
                  <a:pt x="751924" y="216486"/>
                  <a:pt x="751924" y="231288"/>
                  <a:pt x="751924" y="231288"/>
                </a:cubicBezTo>
                <a:lnTo>
                  <a:pt x="751924" y="245628"/>
                </a:lnTo>
                <a:lnTo>
                  <a:pt x="751924" y="259968"/>
                </a:lnTo>
                <a:cubicBezTo>
                  <a:pt x="751924" y="259968"/>
                  <a:pt x="751924" y="259968"/>
                  <a:pt x="751924" y="274308"/>
                </a:cubicBezTo>
                <a:cubicBezTo>
                  <a:pt x="751924" y="274308"/>
                  <a:pt x="755508" y="274308"/>
                  <a:pt x="757300" y="274308"/>
                </a:cubicBezTo>
                <a:lnTo>
                  <a:pt x="757972" y="274308"/>
                </a:lnTo>
                <a:lnTo>
                  <a:pt x="758196" y="274308"/>
                </a:lnTo>
                <a:cubicBezTo>
                  <a:pt x="759988" y="274308"/>
                  <a:pt x="758196" y="274308"/>
                  <a:pt x="759988" y="274308"/>
                </a:cubicBezTo>
                <a:lnTo>
                  <a:pt x="766260" y="274308"/>
                </a:lnTo>
                <a:lnTo>
                  <a:pt x="766260" y="289110"/>
                </a:lnTo>
                <a:cubicBezTo>
                  <a:pt x="766260" y="289110"/>
                  <a:pt x="766260" y="289110"/>
                  <a:pt x="766260" y="303450"/>
                </a:cubicBezTo>
                <a:lnTo>
                  <a:pt x="766260" y="317790"/>
                </a:lnTo>
                <a:cubicBezTo>
                  <a:pt x="766260" y="317790"/>
                  <a:pt x="766260" y="317790"/>
                  <a:pt x="780596" y="317790"/>
                </a:cubicBezTo>
                <a:cubicBezTo>
                  <a:pt x="780596" y="332130"/>
                  <a:pt x="766260" y="332130"/>
                  <a:pt x="766260" y="332130"/>
                </a:cubicBezTo>
                <a:lnTo>
                  <a:pt x="766260" y="346932"/>
                </a:lnTo>
                <a:cubicBezTo>
                  <a:pt x="766260" y="346932"/>
                  <a:pt x="766260" y="346932"/>
                  <a:pt x="768052" y="346932"/>
                </a:cubicBezTo>
                <a:lnTo>
                  <a:pt x="774548" y="346932"/>
                </a:lnTo>
                <a:cubicBezTo>
                  <a:pt x="773876" y="346932"/>
                  <a:pt x="774324" y="346932"/>
                  <a:pt x="775220" y="346932"/>
                </a:cubicBezTo>
                <a:cubicBezTo>
                  <a:pt x="777012" y="346932"/>
                  <a:pt x="780596" y="346932"/>
                  <a:pt x="780596" y="346932"/>
                </a:cubicBezTo>
                <a:cubicBezTo>
                  <a:pt x="780596" y="346932"/>
                  <a:pt x="780596" y="346932"/>
                  <a:pt x="780596" y="361272"/>
                </a:cubicBezTo>
                <a:lnTo>
                  <a:pt x="780596" y="375612"/>
                </a:lnTo>
                <a:lnTo>
                  <a:pt x="766260" y="375612"/>
                </a:lnTo>
                <a:cubicBezTo>
                  <a:pt x="766260" y="375612"/>
                  <a:pt x="780596" y="375612"/>
                  <a:pt x="766260" y="389952"/>
                </a:cubicBezTo>
                <a:lnTo>
                  <a:pt x="774548" y="389952"/>
                </a:lnTo>
                <a:cubicBezTo>
                  <a:pt x="772532" y="389952"/>
                  <a:pt x="780596" y="389952"/>
                  <a:pt x="780596" y="389952"/>
                </a:cubicBezTo>
                <a:cubicBezTo>
                  <a:pt x="780596" y="389952"/>
                  <a:pt x="780596" y="389952"/>
                  <a:pt x="782388" y="389952"/>
                </a:cubicBezTo>
                <a:lnTo>
                  <a:pt x="785971" y="389952"/>
                </a:lnTo>
                <a:cubicBezTo>
                  <a:pt x="786867" y="389952"/>
                  <a:pt x="787315" y="389952"/>
                  <a:pt x="786643" y="389952"/>
                </a:cubicBezTo>
                <a:lnTo>
                  <a:pt x="794931" y="389952"/>
                </a:lnTo>
                <a:cubicBezTo>
                  <a:pt x="794931" y="389952"/>
                  <a:pt x="794931" y="389952"/>
                  <a:pt x="794931" y="404754"/>
                </a:cubicBezTo>
                <a:cubicBezTo>
                  <a:pt x="794931" y="404754"/>
                  <a:pt x="794931" y="404754"/>
                  <a:pt x="794931" y="419094"/>
                </a:cubicBezTo>
                <a:cubicBezTo>
                  <a:pt x="794931" y="419094"/>
                  <a:pt x="794931" y="419094"/>
                  <a:pt x="796781" y="419094"/>
                </a:cubicBezTo>
                <a:lnTo>
                  <a:pt x="809729" y="419094"/>
                </a:lnTo>
                <a:cubicBezTo>
                  <a:pt x="809729" y="419094"/>
                  <a:pt x="809729" y="419094"/>
                  <a:pt x="809729" y="433434"/>
                </a:cubicBezTo>
                <a:cubicBezTo>
                  <a:pt x="809729" y="433434"/>
                  <a:pt x="809729" y="433434"/>
                  <a:pt x="809729" y="447774"/>
                </a:cubicBezTo>
                <a:lnTo>
                  <a:pt x="824065" y="447774"/>
                </a:lnTo>
                <a:lnTo>
                  <a:pt x="824065" y="462576"/>
                </a:lnTo>
                <a:cubicBezTo>
                  <a:pt x="824065" y="462576"/>
                  <a:pt x="824065" y="462576"/>
                  <a:pt x="824065" y="476916"/>
                </a:cubicBezTo>
                <a:cubicBezTo>
                  <a:pt x="824065" y="476916"/>
                  <a:pt x="824065" y="476916"/>
                  <a:pt x="825857" y="476916"/>
                </a:cubicBezTo>
                <a:lnTo>
                  <a:pt x="827649" y="476916"/>
                </a:lnTo>
                <a:cubicBezTo>
                  <a:pt x="827649" y="476916"/>
                  <a:pt x="831233" y="476916"/>
                  <a:pt x="838400" y="476916"/>
                </a:cubicBezTo>
                <a:lnTo>
                  <a:pt x="838400" y="491256"/>
                </a:lnTo>
                <a:cubicBezTo>
                  <a:pt x="838400" y="491256"/>
                  <a:pt x="838400" y="491256"/>
                  <a:pt x="838400" y="505596"/>
                </a:cubicBezTo>
                <a:lnTo>
                  <a:pt x="841984" y="505596"/>
                </a:lnTo>
                <a:cubicBezTo>
                  <a:pt x="841984" y="505596"/>
                  <a:pt x="845568" y="505596"/>
                  <a:pt x="852736" y="505596"/>
                </a:cubicBezTo>
                <a:lnTo>
                  <a:pt x="852736" y="519936"/>
                </a:lnTo>
                <a:lnTo>
                  <a:pt x="852736" y="534739"/>
                </a:lnTo>
                <a:cubicBezTo>
                  <a:pt x="852736" y="534739"/>
                  <a:pt x="852736" y="534739"/>
                  <a:pt x="867534" y="534739"/>
                </a:cubicBezTo>
                <a:cubicBezTo>
                  <a:pt x="867534" y="534739"/>
                  <a:pt x="867534" y="534739"/>
                  <a:pt x="867534" y="549078"/>
                </a:cubicBezTo>
                <a:cubicBezTo>
                  <a:pt x="867534" y="549078"/>
                  <a:pt x="867534" y="549078"/>
                  <a:pt x="881870" y="563418"/>
                </a:cubicBezTo>
                <a:cubicBezTo>
                  <a:pt x="881870" y="563418"/>
                  <a:pt x="881870" y="563418"/>
                  <a:pt x="883662" y="563418"/>
                </a:cubicBezTo>
                <a:lnTo>
                  <a:pt x="887245" y="563418"/>
                </a:lnTo>
                <a:lnTo>
                  <a:pt x="887917" y="563418"/>
                </a:lnTo>
                <a:lnTo>
                  <a:pt x="896205" y="563418"/>
                </a:lnTo>
                <a:lnTo>
                  <a:pt x="910541" y="578221"/>
                </a:lnTo>
                <a:cubicBezTo>
                  <a:pt x="910541" y="578221"/>
                  <a:pt x="910541" y="578221"/>
                  <a:pt x="925339" y="563418"/>
                </a:cubicBezTo>
                <a:cubicBezTo>
                  <a:pt x="925339" y="563418"/>
                  <a:pt x="928923" y="563418"/>
                  <a:pt x="930715" y="563418"/>
                </a:cubicBezTo>
                <a:lnTo>
                  <a:pt x="931387" y="563418"/>
                </a:lnTo>
                <a:lnTo>
                  <a:pt x="939674" y="563418"/>
                </a:lnTo>
                <a:lnTo>
                  <a:pt x="939674" y="561626"/>
                </a:lnTo>
                <a:lnTo>
                  <a:pt x="939674" y="559833"/>
                </a:lnTo>
                <a:cubicBezTo>
                  <a:pt x="939674" y="559833"/>
                  <a:pt x="939674" y="556248"/>
                  <a:pt x="939674" y="549078"/>
                </a:cubicBezTo>
                <a:lnTo>
                  <a:pt x="954010" y="549078"/>
                </a:lnTo>
                <a:cubicBezTo>
                  <a:pt x="954010" y="549078"/>
                  <a:pt x="954010" y="549078"/>
                  <a:pt x="954010" y="534739"/>
                </a:cubicBezTo>
                <a:cubicBezTo>
                  <a:pt x="954010" y="534739"/>
                  <a:pt x="954010" y="534739"/>
                  <a:pt x="939674" y="534739"/>
                </a:cubicBezTo>
                <a:cubicBezTo>
                  <a:pt x="939674" y="534739"/>
                  <a:pt x="939674" y="534739"/>
                  <a:pt x="939674" y="519936"/>
                </a:cubicBezTo>
                <a:cubicBezTo>
                  <a:pt x="939674" y="519936"/>
                  <a:pt x="939674" y="505596"/>
                  <a:pt x="954010" y="519936"/>
                </a:cubicBezTo>
                <a:lnTo>
                  <a:pt x="954010" y="505596"/>
                </a:lnTo>
                <a:cubicBezTo>
                  <a:pt x="954010" y="505596"/>
                  <a:pt x="954010" y="505596"/>
                  <a:pt x="968345" y="505596"/>
                </a:cubicBezTo>
                <a:cubicBezTo>
                  <a:pt x="968345" y="505596"/>
                  <a:pt x="968345" y="505596"/>
                  <a:pt x="983144" y="505596"/>
                </a:cubicBezTo>
                <a:cubicBezTo>
                  <a:pt x="983144" y="505596"/>
                  <a:pt x="983144" y="505596"/>
                  <a:pt x="983144" y="491256"/>
                </a:cubicBezTo>
                <a:cubicBezTo>
                  <a:pt x="983144" y="491256"/>
                  <a:pt x="983144" y="491256"/>
                  <a:pt x="997479" y="491256"/>
                </a:cubicBezTo>
                <a:lnTo>
                  <a:pt x="1011815" y="491256"/>
                </a:lnTo>
                <a:lnTo>
                  <a:pt x="1011815" y="476916"/>
                </a:lnTo>
                <a:lnTo>
                  <a:pt x="1026150" y="491256"/>
                </a:lnTo>
                <a:lnTo>
                  <a:pt x="1026150" y="493049"/>
                </a:lnTo>
                <a:lnTo>
                  <a:pt x="1026150" y="503804"/>
                </a:lnTo>
                <a:lnTo>
                  <a:pt x="1026150" y="505596"/>
                </a:lnTo>
                <a:cubicBezTo>
                  <a:pt x="1011815" y="505596"/>
                  <a:pt x="1011815" y="491256"/>
                  <a:pt x="1011815" y="505596"/>
                </a:cubicBezTo>
                <a:lnTo>
                  <a:pt x="997479" y="505596"/>
                </a:lnTo>
                <a:cubicBezTo>
                  <a:pt x="997479" y="505596"/>
                  <a:pt x="997479" y="505596"/>
                  <a:pt x="997479" y="507389"/>
                </a:cubicBezTo>
                <a:lnTo>
                  <a:pt x="997479" y="510974"/>
                </a:lnTo>
                <a:cubicBezTo>
                  <a:pt x="997479" y="511870"/>
                  <a:pt x="997479" y="512318"/>
                  <a:pt x="997479" y="511646"/>
                </a:cubicBezTo>
                <a:lnTo>
                  <a:pt x="997479" y="519936"/>
                </a:lnTo>
                <a:lnTo>
                  <a:pt x="1011815" y="519936"/>
                </a:lnTo>
                <a:cubicBezTo>
                  <a:pt x="1011815" y="519936"/>
                  <a:pt x="1011815" y="519936"/>
                  <a:pt x="1011815" y="505596"/>
                </a:cubicBezTo>
                <a:lnTo>
                  <a:pt x="1026150" y="505596"/>
                </a:lnTo>
                <a:lnTo>
                  <a:pt x="1040948" y="505596"/>
                </a:lnTo>
                <a:lnTo>
                  <a:pt x="1055284" y="505596"/>
                </a:lnTo>
                <a:cubicBezTo>
                  <a:pt x="1055284" y="505596"/>
                  <a:pt x="1055284" y="505596"/>
                  <a:pt x="1055284" y="491256"/>
                </a:cubicBezTo>
                <a:cubicBezTo>
                  <a:pt x="1055284" y="491256"/>
                  <a:pt x="1040948" y="476916"/>
                  <a:pt x="1040948" y="491256"/>
                </a:cubicBezTo>
                <a:lnTo>
                  <a:pt x="1026150" y="491256"/>
                </a:lnTo>
                <a:lnTo>
                  <a:pt x="1026150" y="489464"/>
                </a:lnTo>
                <a:lnTo>
                  <a:pt x="1026150" y="485879"/>
                </a:lnTo>
                <a:cubicBezTo>
                  <a:pt x="1026150" y="484983"/>
                  <a:pt x="1026150" y="484534"/>
                  <a:pt x="1026150" y="485207"/>
                </a:cubicBezTo>
                <a:lnTo>
                  <a:pt x="1026150" y="476916"/>
                </a:lnTo>
                <a:lnTo>
                  <a:pt x="1026150" y="462576"/>
                </a:lnTo>
                <a:cubicBezTo>
                  <a:pt x="1040948" y="462576"/>
                  <a:pt x="1040948" y="476916"/>
                  <a:pt x="1040948" y="476916"/>
                </a:cubicBezTo>
                <a:lnTo>
                  <a:pt x="1040948" y="462576"/>
                </a:lnTo>
                <a:cubicBezTo>
                  <a:pt x="1040948" y="476916"/>
                  <a:pt x="1040948" y="476916"/>
                  <a:pt x="1055284" y="476916"/>
                </a:cubicBezTo>
                <a:lnTo>
                  <a:pt x="1055284" y="462576"/>
                </a:lnTo>
                <a:cubicBezTo>
                  <a:pt x="1055284" y="447774"/>
                  <a:pt x="1069619" y="447774"/>
                  <a:pt x="1069619" y="447774"/>
                </a:cubicBezTo>
                <a:lnTo>
                  <a:pt x="1067828" y="447774"/>
                </a:lnTo>
                <a:lnTo>
                  <a:pt x="1057076" y="447774"/>
                </a:lnTo>
                <a:cubicBezTo>
                  <a:pt x="1055284" y="447774"/>
                  <a:pt x="1055284" y="447774"/>
                  <a:pt x="1055284" y="447774"/>
                </a:cubicBezTo>
                <a:cubicBezTo>
                  <a:pt x="1055284" y="447774"/>
                  <a:pt x="1055284" y="447774"/>
                  <a:pt x="1055284" y="433434"/>
                </a:cubicBezTo>
                <a:cubicBezTo>
                  <a:pt x="1055284" y="433434"/>
                  <a:pt x="1055284" y="433434"/>
                  <a:pt x="1069619" y="433434"/>
                </a:cubicBezTo>
                <a:lnTo>
                  <a:pt x="1069619" y="428057"/>
                </a:lnTo>
                <a:cubicBezTo>
                  <a:pt x="1069619" y="427160"/>
                  <a:pt x="1069619" y="426712"/>
                  <a:pt x="1069619" y="427384"/>
                </a:cubicBezTo>
                <a:lnTo>
                  <a:pt x="1069619" y="419094"/>
                </a:lnTo>
                <a:lnTo>
                  <a:pt x="1061332" y="419094"/>
                </a:lnTo>
                <a:cubicBezTo>
                  <a:pt x="1062004" y="419094"/>
                  <a:pt x="1061556" y="419094"/>
                  <a:pt x="1060660" y="419094"/>
                </a:cubicBezTo>
                <a:cubicBezTo>
                  <a:pt x="1058868" y="419094"/>
                  <a:pt x="1055284" y="419094"/>
                  <a:pt x="1055284" y="419094"/>
                </a:cubicBezTo>
                <a:cubicBezTo>
                  <a:pt x="1055284" y="419094"/>
                  <a:pt x="1055284" y="419094"/>
                  <a:pt x="1055284" y="404754"/>
                </a:cubicBezTo>
                <a:lnTo>
                  <a:pt x="1055284" y="389952"/>
                </a:lnTo>
                <a:lnTo>
                  <a:pt x="1055284" y="375612"/>
                </a:lnTo>
                <a:cubicBezTo>
                  <a:pt x="1055284" y="375612"/>
                  <a:pt x="1055284" y="375612"/>
                  <a:pt x="1055284" y="361272"/>
                </a:cubicBezTo>
                <a:cubicBezTo>
                  <a:pt x="1055284" y="361272"/>
                  <a:pt x="1055284" y="361272"/>
                  <a:pt x="1053492" y="361272"/>
                </a:cubicBezTo>
                <a:lnTo>
                  <a:pt x="1046996" y="361272"/>
                </a:lnTo>
                <a:lnTo>
                  <a:pt x="1046324" y="361272"/>
                </a:lnTo>
                <a:cubicBezTo>
                  <a:pt x="1044532" y="361272"/>
                  <a:pt x="1040948" y="361272"/>
                  <a:pt x="1040948" y="361272"/>
                </a:cubicBezTo>
                <a:lnTo>
                  <a:pt x="1040948" y="346932"/>
                </a:lnTo>
                <a:lnTo>
                  <a:pt x="1026150" y="346932"/>
                </a:lnTo>
                <a:cubicBezTo>
                  <a:pt x="1026150" y="332130"/>
                  <a:pt x="1026150" y="332130"/>
                  <a:pt x="1040948" y="332130"/>
                </a:cubicBezTo>
                <a:lnTo>
                  <a:pt x="1040948" y="317790"/>
                </a:lnTo>
                <a:lnTo>
                  <a:pt x="1055284" y="332130"/>
                </a:lnTo>
                <a:lnTo>
                  <a:pt x="1055284" y="317790"/>
                </a:lnTo>
                <a:cubicBezTo>
                  <a:pt x="1055284" y="317790"/>
                  <a:pt x="1055284" y="317790"/>
                  <a:pt x="1053492" y="317790"/>
                </a:cubicBezTo>
                <a:lnTo>
                  <a:pt x="1046996" y="317790"/>
                </a:lnTo>
                <a:lnTo>
                  <a:pt x="1046324" y="317790"/>
                </a:lnTo>
                <a:cubicBezTo>
                  <a:pt x="1044532" y="317790"/>
                  <a:pt x="1040948" y="317790"/>
                  <a:pt x="1040948" y="317790"/>
                </a:cubicBezTo>
                <a:cubicBezTo>
                  <a:pt x="1040948" y="303450"/>
                  <a:pt x="1040948" y="303450"/>
                  <a:pt x="1055284" y="303450"/>
                </a:cubicBezTo>
                <a:lnTo>
                  <a:pt x="1049908" y="303450"/>
                </a:lnTo>
                <a:cubicBezTo>
                  <a:pt x="1049012" y="303450"/>
                  <a:pt x="1048564" y="303450"/>
                  <a:pt x="1049236" y="303450"/>
                </a:cubicBezTo>
                <a:lnTo>
                  <a:pt x="1049012" y="303450"/>
                </a:lnTo>
                <a:cubicBezTo>
                  <a:pt x="1046324" y="303450"/>
                  <a:pt x="1051700" y="303450"/>
                  <a:pt x="1040948" y="303450"/>
                </a:cubicBezTo>
                <a:lnTo>
                  <a:pt x="1040948" y="301658"/>
                </a:lnTo>
                <a:lnTo>
                  <a:pt x="1040948" y="289110"/>
                </a:lnTo>
                <a:lnTo>
                  <a:pt x="1039099" y="289110"/>
                </a:lnTo>
                <a:lnTo>
                  <a:pt x="1035399" y="289110"/>
                </a:lnTo>
                <a:cubicBezTo>
                  <a:pt x="1034474" y="289110"/>
                  <a:pt x="1034012" y="289110"/>
                  <a:pt x="1034705" y="289110"/>
                </a:cubicBezTo>
                <a:lnTo>
                  <a:pt x="1028000" y="289110"/>
                </a:lnTo>
                <a:lnTo>
                  <a:pt x="1026150" y="289110"/>
                </a:lnTo>
                <a:cubicBezTo>
                  <a:pt x="1026150" y="289110"/>
                  <a:pt x="1026150" y="289110"/>
                  <a:pt x="1026150" y="274308"/>
                </a:cubicBezTo>
                <a:lnTo>
                  <a:pt x="1029850" y="274308"/>
                </a:lnTo>
                <a:cubicBezTo>
                  <a:pt x="1029850" y="274308"/>
                  <a:pt x="1033549" y="274308"/>
                  <a:pt x="1040948" y="274308"/>
                </a:cubicBezTo>
                <a:cubicBezTo>
                  <a:pt x="1026150" y="274308"/>
                  <a:pt x="1026150" y="274308"/>
                  <a:pt x="1026150" y="259968"/>
                </a:cubicBezTo>
                <a:cubicBezTo>
                  <a:pt x="1026150" y="252798"/>
                  <a:pt x="1026150" y="249213"/>
                  <a:pt x="1026150" y="247420"/>
                </a:cubicBezTo>
                <a:lnTo>
                  <a:pt x="1026150" y="245628"/>
                </a:lnTo>
                <a:cubicBezTo>
                  <a:pt x="1026150" y="245628"/>
                  <a:pt x="1026150" y="245628"/>
                  <a:pt x="1028000" y="245628"/>
                </a:cubicBezTo>
                <a:lnTo>
                  <a:pt x="1040948" y="245628"/>
                </a:lnTo>
                <a:cubicBezTo>
                  <a:pt x="1040948" y="245628"/>
                  <a:pt x="1040948" y="245628"/>
                  <a:pt x="1040948" y="231288"/>
                </a:cubicBezTo>
                <a:cubicBezTo>
                  <a:pt x="1040948" y="231288"/>
                  <a:pt x="1026150" y="216486"/>
                  <a:pt x="1040948" y="216486"/>
                </a:cubicBezTo>
                <a:lnTo>
                  <a:pt x="1039099" y="216486"/>
                </a:lnTo>
                <a:lnTo>
                  <a:pt x="1035399" y="216486"/>
                </a:lnTo>
                <a:cubicBezTo>
                  <a:pt x="1034474" y="216486"/>
                  <a:pt x="1034012" y="216486"/>
                  <a:pt x="1034705" y="216486"/>
                </a:cubicBezTo>
                <a:lnTo>
                  <a:pt x="1029850" y="216486"/>
                </a:lnTo>
                <a:lnTo>
                  <a:pt x="1026150" y="216486"/>
                </a:lnTo>
                <a:cubicBezTo>
                  <a:pt x="1026150" y="202146"/>
                  <a:pt x="1026150" y="216486"/>
                  <a:pt x="1040948" y="202146"/>
                </a:cubicBezTo>
                <a:lnTo>
                  <a:pt x="1040948" y="187806"/>
                </a:lnTo>
                <a:cubicBezTo>
                  <a:pt x="1026150" y="187806"/>
                  <a:pt x="1026150" y="187806"/>
                  <a:pt x="1026150" y="173466"/>
                </a:cubicBezTo>
                <a:lnTo>
                  <a:pt x="1040948" y="173466"/>
                </a:lnTo>
                <a:cubicBezTo>
                  <a:pt x="1026150" y="173466"/>
                  <a:pt x="1040948" y="158663"/>
                  <a:pt x="1026150" y="158663"/>
                </a:cubicBezTo>
                <a:lnTo>
                  <a:pt x="1011815" y="144324"/>
                </a:lnTo>
                <a:cubicBezTo>
                  <a:pt x="1026150" y="144324"/>
                  <a:pt x="1011815" y="144324"/>
                  <a:pt x="1026150" y="129984"/>
                </a:cubicBezTo>
                <a:cubicBezTo>
                  <a:pt x="1011815" y="129984"/>
                  <a:pt x="1011815" y="129984"/>
                  <a:pt x="1011815" y="115181"/>
                </a:cubicBezTo>
                <a:lnTo>
                  <a:pt x="1026150" y="115181"/>
                </a:lnTo>
                <a:cubicBezTo>
                  <a:pt x="1026150" y="115181"/>
                  <a:pt x="1026150" y="115181"/>
                  <a:pt x="1026150" y="100841"/>
                </a:cubicBezTo>
                <a:cubicBezTo>
                  <a:pt x="1040948" y="100841"/>
                  <a:pt x="1040948" y="100841"/>
                  <a:pt x="1040948" y="115181"/>
                </a:cubicBezTo>
                <a:cubicBezTo>
                  <a:pt x="1040948" y="115181"/>
                  <a:pt x="1040948" y="115181"/>
                  <a:pt x="1040948" y="129984"/>
                </a:cubicBezTo>
                <a:cubicBezTo>
                  <a:pt x="1040948" y="129984"/>
                  <a:pt x="1040948" y="129984"/>
                  <a:pt x="1026150" y="144324"/>
                </a:cubicBezTo>
                <a:cubicBezTo>
                  <a:pt x="1033549" y="144324"/>
                  <a:pt x="1037249" y="144324"/>
                  <a:pt x="1037249" y="144324"/>
                </a:cubicBezTo>
                <a:lnTo>
                  <a:pt x="1040948" y="144324"/>
                </a:lnTo>
                <a:cubicBezTo>
                  <a:pt x="1040948" y="144324"/>
                  <a:pt x="1040948" y="144324"/>
                  <a:pt x="1055284" y="144324"/>
                </a:cubicBezTo>
                <a:lnTo>
                  <a:pt x="1055284" y="129984"/>
                </a:lnTo>
                <a:lnTo>
                  <a:pt x="1055284" y="115181"/>
                </a:lnTo>
                <a:cubicBezTo>
                  <a:pt x="1055284" y="115181"/>
                  <a:pt x="1055284" y="115181"/>
                  <a:pt x="1069619" y="115181"/>
                </a:cubicBezTo>
                <a:cubicBezTo>
                  <a:pt x="1069619" y="115181"/>
                  <a:pt x="1069619" y="115181"/>
                  <a:pt x="1069619" y="100841"/>
                </a:cubicBezTo>
                <a:lnTo>
                  <a:pt x="1083955" y="100841"/>
                </a:lnTo>
                <a:lnTo>
                  <a:pt x="1083955" y="86501"/>
                </a:lnTo>
                <a:cubicBezTo>
                  <a:pt x="1083955" y="86501"/>
                  <a:pt x="1083955" y="86501"/>
                  <a:pt x="1069619" y="86501"/>
                </a:cubicBezTo>
                <a:cubicBezTo>
                  <a:pt x="1083955" y="86501"/>
                  <a:pt x="1083955" y="72162"/>
                  <a:pt x="1083955" y="72162"/>
                </a:cubicBezTo>
                <a:cubicBezTo>
                  <a:pt x="1083955" y="72162"/>
                  <a:pt x="1075891" y="72162"/>
                  <a:pt x="1077907" y="72162"/>
                </a:cubicBezTo>
                <a:lnTo>
                  <a:pt x="1073203" y="72162"/>
                </a:lnTo>
                <a:lnTo>
                  <a:pt x="1069619" y="72162"/>
                </a:lnTo>
                <a:cubicBezTo>
                  <a:pt x="1083955" y="72162"/>
                  <a:pt x="1083955" y="72162"/>
                  <a:pt x="1083955" y="57822"/>
                </a:cubicBezTo>
                <a:cubicBezTo>
                  <a:pt x="1083955" y="57822"/>
                  <a:pt x="1083955" y="57822"/>
                  <a:pt x="1098753" y="57822"/>
                </a:cubicBezTo>
                <a:cubicBezTo>
                  <a:pt x="1098753" y="57822"/>
                  <a:pt x="1098753" y="43019"/>
                  <a:pt x="1113089" y="43019"/>
                </a:cubicBezTo>
                <a:cubicBezTo>
                  <a:pt x="1113089" y="43019"/>
                  <a:pt x="1113089" y="43019"/>
                  <a:pt x="1113089" y="57822"/>
                </a:cubicBezTo>
                <a:lnTo>
                  <a:pt x="1114880" y="57822"/>
                </a:lnTo>
                <a:lnTo>
                  <a:pt x="1118464" y="57822"/>
                </a:lnTo>
                <a:cubicBezTo>
                  <a:pt x="1119360" y="57822"/>
                  <a:pt x="1119808" y="57822"/>
                  <a:pt x="1119136" y="57822"/>
                </a:cubicBezTo>
                <a:lnTo>
                  <a:pt x="1125632" y="57822"/>
                </a:lnTo>
                <a:lnTo>
                  <a:pt x="1127424" y="57822"/>
                </a:lnTo>
                <a:cubicBezTo>
                  <a:pt x="1127424" y="57822"/>
                  <a:pt x="1127424" y="57822"/>
                  <a:pt x="1129216" y="57822"/>
                </a:cubicBezTo>
                <a:lnTo>
                  <a:pt x="1132800" y="57822"/>
                </a:lnTo>
                <a:cubicBezTo>
                  <a:pt x="1133696" y="57822"/>
                  <a:pt x="1134144" y="57822"/>
                  <a:pt x="1133472" y="57822"/>
                </a:cubicBezTo>
                <a:lnTo>
                  <a:pt x="1141760" y="57822"/>
                </a:lnTo>
                <a:lnTo>
                  <a:pt x="1141760" y="43019"/>
                </a:lnTo>
                <a:cubicBezTo>
                  <a:pt x="1141760" y="43019"/>
                  <a:pt x="1141760" y="43019"/>
                  <a:pt x="1143610" y="43019"/>
                </a:cubicBezTo>
                <a:lnTo>
                  <a:pt x="1154708" y="43019"/>
                </a:lnTo>
                <a:lnTo>
                  <a:pt x="1156558" y="43019"/>
                </a:lnTo>
                <a:lnTo>
                  <a:pt x="1170893" y="43019"/>
                </a:lnTo>
                <a:lnTo>
                  <a:pt x="1185229" y="43019"/>
                </a:lnTo>
                <a:lnTo>
                  <a:pt x="1185229" y="28679"/>
                </a:lnTo>
                <a:cubicBezTo>
                  <a:pt x="1199565" y="28679"/>
                  <a:pt x="1199565" y="43019"/>
                  <a:pt x="1199565" y="43019"/>
                </a:cubicBezTo>
                <a:lnTo>
                  <a:pt x="1199565" y="57822"/>
                </a:lnTo>
                <a:lnTo>
                  <a:pt x="1214363" y="57822"/>
                </a:lnTo>
                <a:cubicBezTo>
                  <a:pt x="1199565" y="57822"/>
                  <a:pt x="1214363" y="57822"/>
                  <a:pt x="1214363" y="72162"/>
                </a:cubicBezTo>
                <a:lnTo>
                  <a:pt x="1214363" y="57822"/>
                </a:lnTo>
                <a:cubicBezTo>
                  <a:pt x="1214363" y="57822"/>
                  <a:pt x="1214363" y="57822"/>
                  <a:pt x="1216155" y="57822"/>
                </a:cubicBezTo>
                <a:lnTo>
                  <a:pt x="1226906" y="57822"/>
                </a:lnTo>
                <a:lnTo>
                  <a:pt x="1228698" y="57822"/>
                </a:lnTo>
                <a:lnTo>
                  <a:pt x="1228698" y="43019"/>
                </a:lnTo>
                <a:cubicBezTo>
                  <a:pt x="1228698" y="43019"/>
                  <a:pt x="1228698" y="43019"/>
                  <a:pt x="1243034" y="43019"/>
                </a:cubicBezTo>
                <a:lnTo>
                  <a:pt x="1243034" y="28679"/>
                </a:lnTo>
                <a:lnTo>
                  <a:pt x="1257369" y="28679"/>
                </a:lnTo>
                <a:cubicBezTo>
                  <a:pt x="1243034" y="28679"/>
                  <a:pt x="1257369" y="14339"/>
                  <a:pt x="1257369" y="14339"/>
                </a:cubicBezTo>
                <a:cubicBezTo>
                  <a:pt x="1257369" y="14339"/>
                  <a:pt x="1257369" y="28679"/>
                  <a:pt x="1272167" y="28679"/>
                </a:cubicBezTo>
                <a:cubicBezTo>
                  <a:pt x="1272167" y="28679"/>
                  <a:pt x="1272167" y="28679"/>
                  <a:pt x="1286503" y="28679"/>
                </a:cubicBezTo>
                <a:cubicBezTo>
                  <a:pt x="1286503" y="28679"/>
                  <a:pt x="1286503" y="28679"/>
                  <a:pt x="1288295" y="28679"/>
                </a:cubicBezTo>
                <a:lnTo>
                  <a:pt x="1292775" y="28679"/>
                </a:lnTo>
                <a:cubicBezTo>
                  <a:pt x="1294567" y="28679"/>
                  <a:pt x="1292775" y="28679"/>
                  <a:pt x="1294567" y="28679"/>
                </a:cubicBezTo>
                <a:lnTo>
                  <a:pt x="1299047" y="28679"/>
                </a:lnTo>
                <a:lnTo>
                  <a:pt x="1300838" y="28679"/>
                </a:lnTo>
                <a:lnTo>
                  <a:pt x="1315174" y="28679"/>
                </a:lnTo>
                <a:lnTo>
                  <a:pt x="1315174" y="14339"/>
                </a:lnTo>
                <a:cubicBezTo>
                  <a:pt x="1315174" y="14339"/>
                  <a:pt x="1315174" y="14339"/>
                  <a:pt x="1329972" y="14339"/>
                </a:cubicBezTo>
                <a:close/>
              </a:path>
            </a:pathLst>
          </a:custGeom>
          <a:solidFill>
            <a:schemeClr val="bg1">
              <a:lumMod val="85000"/>
            </a:schemeClr>
          </a:solidFill>
        </p:spPr>
        <p:txBody>
          <a:bodyPr wrap="square">
            <a:noAutofit/>
          </a:bodyPr>
          <a:lstStyle/>
          <a:p>
            <a:endParaRPr lang="en-UA"/>
          </a:p>
        </p:txBody>
      </p:sp>
      <p:sp>
        <p:nvSpPr>
          <p:cNvPr id="20" name="Picture Placeholder 19">
            <a:extLst>
              <a:ext uri="{FF2B5EF4-FFF2-40B4-BE49-F238E27FC236}">
                <a16:creationId xmlns:a16="http://schemas.microsoft.com/office/drawing/2014/main" id="{17987665-B3A8-A747-9546-38D1A4E36E31}"/>
              </a:ext>
            </a:extLst>
          </p:cNvPr>
          <p:cNvSpPr>
            <a:spLocks noGrp="1"/>
          </p:cNvSpPr>
          <p:nvPr>
            <p:ph type="pic" sz="quarter" idx="11"/>
          </p:nvPr>
        </p:nvSpPr>
        <p:spPr>
          <a:xfrm>
            <a:off x="3570169" y="492935"/>
            <a:ext cx="2326001" cy="1937355"/>
          </a:xfrm>
          <a:custGeom>
            <a:avLst/>
            <a:gdLst>
              <a:gd name="connsiteX0" fmla="*/ 1300252 w 2326304"/>
              <a:gd name="connsiteY0" fmla="*/ 1893861 h 1937355"/>
              <a:gd name="connsiteX1" fmla="*/ 1314586 w 2326304"/>
              <a:gd name="connsiteY1" fmla="*/ 1893861 h 1937355"/>
              <a:gd name="connsiteX2" fmla="*/ 1300252 w 2326304"/>
              <a:gd name="connsiteY2" fmla="*/ 1908668 h 1937355"/>
              <a:gd name="connsiteX3" fmla="*/ 1300252 w 2326304"/>
              <a:gd name="connsiteY3" fmla="*/ 1906817 h 1937355"/>
              <a:gd name="connsiteX4" fmla="*/ 1300252 w 2326304"/>
              <a:gd name="connsiteY4" fmla="*/ 1895712 h 1937355"/>
              <a:gd name="connsiteX5" fmla="*/ 1300252 w 2326304"/>
              <a:gd name="connsiteY5" fmla="*/ 1893861 h 1937355"/>
              <a:gd name="connsiteX6" fmla="*/ 1242452 w 2326304"/>
              <a:gd name="connsiteY6" fmla="*/ 1865173 h 1937355"/>
              <a:gd name="connsiteX7" fmla="*/ 1228118 w 2326304"/>
              <a:gd name="connsiteY7" fmla="*/ 1879517 h 1937355"/>
              <a:gd name="connsiteX8" fmla="*/ 1228118 w 2326304"/>
              <a:gd name="connsiteY8" fmla="*/ 1893861 h 1937355"/>
              <a:gd name="connsiteX9" fmla="*/ 1228118 w 2326304"/>
              <a:gd name="connsiteY9" fmla="*/ 1879517 h 1937355"/>
              <a:gd name="connsiteX10" fmla="*/ 1233493 w 2326304"/>
              <a:gd name="connsiteY10" fmla="*/ 1879517 h 1937355"/>
              <a:gd name="connsiteX11" fmla="*/ 1234165 w 2326304"/>
              <a:gd name="connsiteY11" fmla="*/ 1879517 h 1937355"/>
              <a:gd name="connsiteX12" fmla="*/ 1242452 w 2326304"/>
              <a:gd name="connsiteY12" fmla="*/ 1879517 h 1937355"/>
              <a:gd name="connsiteX13" fmla="*/ 1256787 w 2326304"/>
              <a:gd name="connsiteY13" fmla="*/ 1865173 h 1937355"/>
              <a:gd name="connsiteX14" fmla="*/ 1246036 w 2326304"/>
              <a:gd name="connsiteY14" fmla="*/ 1865173 h 1937355"/>
              <a:gd name="connsiteX15" fmla="*/ 1198987 w 2326304"/>
              <a:gd name="connsiteY15" fmla="*/ 1865173 h 1937355"/>
              <a:gd name="connsiteX16" fmla="*/ 1198987 w 2326304"/>
              <a:gd name="connsiteY16" fmla="*/ 1879517 h 1937355"/>
              <a:gd name="connsiteX17" fmla="*/ 1213784 w 2326304"/>
              <a:gd name="connsiteY17" fmla="*/ 1879517 h 1937355"/>
              <a:gd name="connsiteX18" fmla="*/ 1213784 w 2326304"/>
              <a:gd name="connsiteY18" fmla="*/ 1865173 h 1937355"/>
              <a:gd name="connsiteX19" fmla="*/ 1208235 w 2326304"/>
              <a:gd name="connsiteY19" fmla="*/ 1865173 h 1937355"/>
              <a:gd name="connsiteX20" fmla="*/ 1207542 w 2326304"/>
              <a:gd name="connsiteY20" fmla="*/ 1865173 h 1937355"/>
              <a:gd name="connsiteX21" fmla="*/ 1207311 w 2326304"/>
              <a:gd name="connsiteY21" fmla="*/ 1865173 h 1937355"/>
              <a:gd name="connsiteX22" fmla="*/ 1198987 w 2326304"/>
              <a:gd name="connsiteY22" fmla="*/ 1865173 h 1937355"/>
              <a:gd name="connsiteX23" fmla="*/ 1415850 w 2326304"/>
              <a:gd name="connsiteY23" fmla="*/ 1836023 h 1937355"/>
              <a:gd name="connsiteX24" fmla="*/ 1415850 w 2326304"/>
              <a:gd name="connsiteY24" fmla="*/ 1850829 h 1937355"/>
              <a:gd name="connsiteX25" fmla="*/ 1401516 w 2326304"/>
              <a:gd name="connsiteY25" fmla="*/ 1850829 h 1937355"/>
              <a:gd name="connsiteX26" fmla="*/ 1329382 w 2326304"/>
              <a:gd name="connsiteY26" fmla="*/ 1792991 h 1937355"/>
              <a:gd name="connsiteX27" fmla="*/ 1329382 w 2326304"/>
              <a:gd name="connsiteY27" fmla="*/ 1807335 h 1937355"/>
              <a:gd name="connsiteX28" fmla="*/ 1332966 w 2326304"/>
              <a:gd name="connsiteY28" fmla="*/ 1807335 h 1937355"/>
              <a:gd name="connsiteX29" fmla="*/ 1343717 w 2326304"/>
              <a:gd name="connsiteY29" fmla="*/ 1807335 h 1937355"/>
              <a:gd name="connsiteX30" fmla="*/ 1343717 w 2326304"/>
              <a:gd name="connsiteY30" fmla="*/ 1792991 h 1937355"/>
              <a:gd name="connsiteX31" fmla="*/ 1502780 w 2326304"/>
              <a:gd name="connsiteY31" fmla="*/ 1778184 h 1937355"/>
              <a:gd name="connsiteX32" fmla="*/ 1502780 w 2326304"/>
              <a:gd name="connsiteY32" fmla="*/ 1780035 h 1937355"/>
              <a:gd name="connsiteX33" fmla="*/ 1502780 w 2326304"/>
              <a:gd name="connsiteY33" fmla="*/ 1786744 h 1937355"/>
              <a:gd name="connsiteX34" fmla="*/ 1502780 w 2326304"/>
              <a:gd name="connsiteY34" fmla="*/ 1792991 h 1937355"/>
              <a:gd name="connsiteX35" fmla="*/ 1517114 w 2326304"/>
              <a:gd name="connsiteY35" fmla="*/ 1792991 h 1937355"/>
              <a:gd name="connsiteX36" fmla="*/ 1517114 w 2326304"/>
              <a:gd name="connsiteY36" fmla="*/ 1778184 h 1937355"/>
              <a:gd name="connsiteX37" fmla="*/ 1502780 w 2326304"/>
              <a:gd name="connsiteY37" fmla="*/ 1778184 h 1937355"/>
              <a:gd name="connsiteX38" fmla="*/ 1256787 w 2326304"/>
              <a:gd name="connsiteY38" fmla="*/ 1778184 h 1937355"/>
              <a:gd name="connsiteX39" fmla="*/ 1256787 w 2326304"/>
              <a:gd name="connsiteY39" fmla="*/ 1792991 h 1937355"/>
              <a:gd name="connsiteX40" fmla="*/ 1256787 w 2326304"/>
              <a:gd name="connsiteY40" fmla="*/ 1807335 h 1937355"/>
              <a:gd name="connsiteX41" fmla="*/ 1256787 w 2326304"/>
              <a:gd name="connsiteY41" fmla="*/ 1821679 h 1937355"/>
              <a:gd name="connsiteX42" fmla="*/ 1271583 w 2326304"/>
              <a:gd name="connsiteY42" fmla="*/ 1821679 h 1937355"/>
              <a:gd name="connsiteX43" fmla="*/ 1256787 w 2326304"/>
              <a:gd name="connsiteY43" fmla="*/ 1807335 h 1937355"/>
              <a:gd name="connsiteX44" fmla="*/ 1271583 w 2326304"/>
              <a:gd name="connsiteY44" fmla="*/ 1792991 h 1937355"/>
              <a:gd name="connsiteX45" fmla="*/ 1271583 w 2326304"/>
              <a:gd name="connsiteY45" fmla="*/ 1778184 h 1937355"/>
              <a:gd name="connsiteX46" fmla="*/ 1256787 w 2326304"/>
              <a:gd name="connsiteY46" fmla="*/ 1778184 h 1937355"/>
              <a:gd name="connsiteX47" fmla="*/ 1430184 w 2326304"/>
              <a:gd name="connsiteY47" fmla="*/ 1763840 h 1937355"/>
              <a:gd name="connsiteX48" fmla="*/ 1430184 w 2326304"/>
              <a:gd name="connsiteY48" fmla="*/ 1778184 h 1937355"/>
              <a:gd name="connsiteX49" fmla="*/ 1430184 w 2326304"/>
              <a:gd name="connsiteY49" fmla="*/ 1792991 h 1937355"/>
              <a:gd name="connsiteX50" fmla="*/ 1415850 w 2326304"/>
              <a:gd name="connsiteY50" fmla="*/ 1807335 h 1937355"/>
              <a:gd name="connsiteX51" fmla="*/ 1430184 w 2326304"/>
              <a:gd name="connsiteY51" fmla="*/ 1807335 h 1937355"/>
              <a:gd name="connsiteX52" fmla="*/ 1430184 w 2326304"/>
              <a:gd name="connsiteY52" fmla="*/ 1792991 h 1937355"/>
              <a:gd name="connsiteX53" fmla="*/ 1444981 w 2326304"/>
              <a:gd name="connsiteY53" fmla="*/ 1792991 h 1937355"/>
              <a:gd name="connsiteX54" fmla="*/ 1444981 w 2326304"/>
              <a:gd name="connsiteY54" fmla="*/ 1807335 h 1937355"/>
              <a:gd name="connsiteX55" fmla="*/ 1459315 w 2326304"/>
              <a:gd name="connsiteY55" fmla="*/ 1807335 h 1937355"/>
              <a:gd name="connsiteX56" fmla="*/ 1459315 w 2326304"/>
              <a:gd name="connsiteY56" fmla="*/ 1792991 h 1937355"/>
              <a:gd name="connsiteX57" fmla="*/ 1444981 w 2326304"/>
              <a:gd name="connsiteY57" fmla="*/ 1792991 h 1937355"/>
              <a:gd name="connsiteX58" fmla="*/ 1444981 w 2326304"/>
              <a:gd name="connsiteY58" fmla="*/ 1778184 h 1937355"/>
              <a:gd name="connsiteX59" fmla="*/ 1430184 w 2326304"/>
              <a:gd name="connsiteY59" fmla="*/ 1778184 h 1937355"/>
              <a:gd name="connsiteX60" fmla="*/ 1444981 w 2326304"/>
              <a:gd name="connsiteY60" fmla="*/ 1763840 h 1937355"/>
              <a:gd name="connsiteX61" fmla="*/ 1632713 w 2326304"/>
              <a:gd name="connsiteY61" fmla="*/ 1749496 h 1937355"/>
              <a:gd name="connsiteX62" fmla="*/ 1632713 w 2326304"/>
              <a:gd name="connsiteY62" fmla="*/ 1763840 h 1937355"/>
              <a:gd name="connsiteX63" fmla="*/ 1618379 w 2326304"/>
              <a:gd name="connsiteY63" fmla="*/ 1763840 h 1937355"/>
              <a:gd name="connsiteX64" fmla="*/ 1632713 w 2326304"/>
              <a:gd name="connsiteY64" fmla="*/ 1749496 h 1937355"/>
              <a:gd name="connsiteX65" fmla="*/ 809189 w 2326304"/>
              <a:gd name="connsiteY65" fmla="*/ 1749496 h 1937355"/>
              <a:gd name="connsiteX66" fmla="*/ 809189 w 2326304"/>
              <a:gd name="connsiteY66" fmla="*/ 1763840 h 1937355"/>
              <a:gd name="connsiteX67" fmla="*/ 804750 w 2326304"/>
              <a:gd name="connsiteY67" fmla="*/ 1753799 h 1937355"/>
              <a:gd name="connsiteX68" fmla="*/ 807340 w 2326304"/>
              <a:gd name="connsiteY68" fmla="*/ 1754875 h 1937355"/>
              <a:gd name="connsiteX69" fmla="*/ 809189 w 2326304"/>
              <a:gd name="connsiteY69" fmla="*/ 1749496 h 1937355"/>
              <a:gd name="connsiteX70" fmla="*/ 794393 w 2326304"/>
              <a:gd name="connsiteY70" fmla="*/ 1749496 h 1937355"/>
              <a:gd name="connsiteX71" fmla="*/ 794393 w 2326304"/>
              <a:gd name="connsiteY71" fmla="*/ 1749496 h 1937355"/>
              <a:gd name="connsiteX72" fmla="*/ 1560579 w 2326304"/>
              <a:gd name="connsiteY72" fmla="*/ 1735152 h 1937355"/>
              <a:gd name="connsiteX73" fmla="*/ 1562371 w 2326304"/>
              <a:gd name="connsiteY73" fmla="*/ 1735152 h 1937355"/>
              <a:gd name="connsiteX74" fmla="*/ 1573122 w 2326304"/>
              <a:gd name="connsiteY74" fmla="*/ 1735152 h 1937355"/>
              <a:gd name="connsiteX75" fmla="*/ 1574914 w 2326304"/>
              <a:gd name="connsiteY75" fmla="*/ 1735152 h 1937355"/>
              <a:gd name="connsiteX76" fmla="*/ 1560579 w 2326304"/>
              <a:gd name="connsiteY76" fmla="*/ 1735152 h 1937355"/>
              <a:gd name="connsiteX77" fmla="*/ 1358051 w 2326304"/>
              <a:gd name="connsiteY77" fmla="*/ 1735152 h 1937355"/>
              <a:gd name="connsiteX78" fmla="*/ 1358051 w 2326304"/>
              <a:gd name="connsiteY78" fmla="*/ 1749496 h 1937355"/>
              <a:gd name="connsiteX79" fmla="*/ 1359843 w 2326304"/>
              <a:gd name="connsiteY79" fmla="*/ 1749496 h 1937355"/>
              <a:gd name="connsiteX80" fmla="*/ 1370593 w 2326304"/>
              <a:gd name="connsiteY80" fmla="*/ 1749496 h 1937355"/>
              <a:gd name="connsiteX81" fmla="*/ 1372385 w 2326304"/>
              <a:gd name="connsiteY81" fmla="*/ 1749496 h 1937355"/>
              <a:gd name="connsiteX82" fmla="*/ 1372385 w 2326304"/>
              <a:gd name="connsiteY82" fmla="*/ 1741204 h 1937355"/>
              <a:gd name="connsiteX83" fmla="*/ 1372385 w 2326304"/>
              <a:gd name="connsiteY83" fmla="*/ 1735152 h 1937355"/>
              <a:gd name="connsiteX84" fmla="*/ 1603582 w 2326304"/>
              <a:gd name="connsiteY84" fmla="*/ 1720346 h 1937355"/>
              <a:gd name="connsiteX85" fmla="*/ 1589248 w 2326304"/>
              <a:gd name="connsiteY85" fmla="*/ 1735152 h 1937355"/>
              <a:gd name="connsiteX86" fmla="*/ 1603582 w 2326304"/>
              <a:gd name="connsiteY86" fmla="*/ 1735152 h 1937355"/>
              <a:gd name="connsiteX87" fmla="*/ 627237 w 2326304"/>
              <a:gd name="connsiteY87" fmla="*/ 1714294 h 1937355"/>
              <a:gd name="connsiteX88" fmla="*/ 635792 w 2326304"/>
              <a:gd name="connsiteY88" fmla="*/ 1720346 h 1937355"/>
              <a:gd name="connsiteX89" fmla="*/ 620995 w 2326304"/>
              <a:gd name="connsiteY89" fmla="*/ 1720346 h 1937355"/>
              <a:gd name="connsiteX90" fmla="*/ 627237 w 2326304"/>
              <a:gd name="connsiteY90" fmla="*/ 1714294 h 1937355"/>
              <a:gd name="connsiteX91" fmla="*/ 1589248 w 2326304"/>
              <a:gd name="connsiteY91" fmla="*/ 1706002 h 1937355"/>
              <a:gd name="connsiteX92" fmla="*/ 1589248 w 2326304"/>
              <a:gd name="connsiteY92" fmla="*/ 1720346 h 1937355"/>
              <a:gd name="connsiteX93" fmla="*/ 1603582 w 2326304"/>
              <a:gd name="connsiteY93" fmla="*/ 1706002 h 1937355"/>
              <a:gd name="connsiteX94" fmla="*/ 1560579 w 2326304"/>
              <a:gd name="connsiteY94" fmla="*/ 1706002 h 1937355"/>
              <a:gd name="connsiteX95" fmla="*/ 1574914 w 2326304"/>
              <a:gd name="connsiteY95" fmla="*/ 1720346 h 1937355"/>
              <a:gd name="connsiteX96" fmla="*/ 1560579 w 2326304"/>
              <a:gd name="connsiteY96" fmla="*/ 1720346 h 1937355"/>
              <a:gd name="connsiteX97" fmla="*/ 1560579 w 2326304"/>
              <a:gd name="connsiteY97" fmla="*/ 1706002 h 1937355"/>
              <a:gd name="connsiteX98" fmla="*/ 693591 w 2326304"/>
              <a:gd name="connsiteY98" fmla="*/ 1706002 h 1937355"/>
              <a:gd name="connsiteX99" fmla="*/ 693591 w 2326304"/>
              <a:gd name="connsiteY99" fmla="*/ 1706002 h 1937355"/>
              <a:gd name="connsiteX100" fmla="*/ 635792 w 2326304"/>
              <a:gd name="connsiteY100" fmla="*/ 1706002 h 1937355"/>
              <a:gd name="connsiteX101" fmla="*/ 641167 w 2326304"/>
              <a:gd name="connsiteY101" fmla="*/ 1706002 h 1937355"/>
              <a:gd name="connsiteX102" fmla="*/ 641839 w 2326304"/>
              <a:gd name="connsiteY102" fmla="*/ 1706002 h 1937355"/>
              <a:gd name="connsiteX103" fmla="*/ 648334 w 2326304"/>
              <a:gd name="connsiteY103" fmla="*/ 1706002 h 1937355"/>
              <a:gd name="connsiteX104" fmla="*/ 650126 w 2326304"/>
              <a:gd name="connsiteY104" fmla="*/ 1706002 h 1937355"/>
              <a:gd name="connsiteX105" fmla="*/ 664460 w 2326304"/>
              <a:gd name="connsiteY105" fmla="*/ 1720346 h 1937355"/>
              <a:gd name="connsiteX106" fmla="*/ 664460 w 2326304"/>
              <a:gd name="connsiteY106" fmla="*/ 1735152 h 1937355"/>
              <a:gd name="connsiteX107" fmla="*/ 650126 w 2326304"/>
              <a:gd name="connsiteY107" fmla="*/ 1720346 h 1937355"/>
              <a:gd name="connsiteX108" fmla="*/ 648334 w 2326304"/>
              <a:gd name="connsiteY108" fmla="*/ 1720346 h 1937355"/>
              <a:gd name="connsiteX109" fmla="*/ 635792 w 2326304"/>
              <a:gd name="connsiteY109" fmla="*/ 1720346 h 1937355"/>
              <a:gd name="connsiteX110" fmla="*/ 1098185 w 2326304"/>
              <a:gd name="connsiteY110" fmla="*/ 1691658 h 1937355"/>
              <a:gd name="connsiteX111" fmla="*/ 1103974 w 2326304"/>
              <a:gd name="connsiteY111" fmla="*/ 1694968 h 1937355"/>
              <a:gd name="connsiteX112" fmla="*/ 1103561 w 2326304"/>
              <a:gd name="connsiteY112" fmla="*/ 1697037 h 1937355"/>
              <a:gd name="connsiteX113" fmla="*/ 1098185 w 2326304"/>
              <a:gd name="connsiteY113" fmla="*/ 1691658 h 1937355"/>
              <a:gd name="connsiteX114" fmla="*/ 1098185 w 2326304"/>
              <a:gd name="connsiteY114" fmla="*/ 1691658 h 1937355"/>
              <a:gd name="connsiteX115" fmla="*/ 1098185 w 2326304"/>
              <a:gd name="connsiteY115" fmla="*/ 1706002 h 1937355"/>
              <a:gd name="connsiteX116" fmla="*/ 1110728 w 2326304"/>
              <a:gd name="connsiteY116" fmla="*/ 1700623 h 1937355"/>
              <a:gd name="connsiteX117" fmla="*/ 1111133 w 2326304"/>
              <a:gd name="connsiteY117" fmla="*/ 1700449 h 1937355"/>
              <a:gd name="connsiteX118" fmla="*/ 1112520 w 2326304"/>
              <a:gd name="connsiteY118" fmla="*/ 1706002 h 1937355"/>
              <a:gd name="connsiteX119" fmla="*/ 1112296 w 2326304"/>
              <a:gd name="connsiteY119" fmla="*/ 1699950 h 1937355"/>
              <a:gd name="connsiteX120" fmla="*/ 1111133 w 2326304"/>
              <a:gd name="connsiteY120" fmla="*/ 1700449 h 1937355"/>
              <a:gd name="connsiteX121" fmla="*/ 1110728 w 2326304"/>
              <a:gd name="connsiteY121" fmla="*/ 1698830 h 1937355"/>
              <a:gd name="connsiteX122" fmla="*/ 1103974 w 2326304"/>
              <a:gd name="connsiteY122" fmla="*/ 1694968 h 1937355"/>
              <a:gd name="connsiteX123" fmla="*/ 1104233 w 2326304"/>
              <a:gd name="connsiteY123" fmla="*/ 1693675 h 1937355"/>
              <a:gd name="connsiteX124" fmla="*/ 1098185 w 2326304"/>
              <a:gd name="connsiteY124" fmla="*/ 1691658 h 1937355"/>
              <a:gd name="connsiteX125" fmla="*/ 693591 w 2326304"/>
              <a:gd name="connsiteY125" fmla="*/ 1691658 h 1937355"/>
              <a:gd name="connsiteX126" fmla="*/ 693591 w 2326304"/>
              <a:gd name="connsiteY126" fmla="*/ 1691658 h 1937355"/>
              <a:gd name="connsiteX127" fmla="*/ 650126 w 2326304"/>
              <a:gd name="connsiteY127" fmla="*/ 1677314 h 1937355"/>
              <a:gd name="connsiteX128" fmla="*/ 664460 w 2326304"/>
              <a:gd name="connsiteY128" fmla="*/ 1691658 h 1937355"/>
              <a:gd name="connsiteX129" fmla="*/ 650126 w 2326304"/>
              <a:gd name="connsiteY129" fmla="*/ 1677314 h 1937355"/>
              <a:gd name="connsiteX130" fmla="*/ 1647047 w 2326304"/>
              <a:gd name="connsiteY130" fmla="*/ 1662507 h 1937355"/>
              <a:gd name="connsiteX131" fmla="*/ 1647047 w 2326304"/>
              <a:gd name="connsiteY131" fmla="*/ 1677314 h 1937355"/>
              <a:gd name="connsiteX132" fmla="*/ 1661381 w 2326304"/>
              <a:gd name="connsiteY132" fmla="*/ 1677314 h 1937355"/>
              <a:gd name="connsiteX133" fmla="*/ 1647047 w 2326304"/>
              <a:gd name="connsiteY133" fmla="*/ 1662507 h 1937355"/>
              <a:gd name="connsiteX134" fmla="*/ 1618379 w 2326304"/>
              <a:gd name="connsiteY134" fmla="*/ 1662507 h 1937355"/>
              <a:gd name="connsiteX135" fmla="*/ 1618379 w 2326304"/>
              <a:gd name="connsiteY135" fmla="*/ 1677314 h 1937355"/>
              <a:gd name="connsiteX136" fmla="*/ 1618379 w 2326304"/>
              <a:gd name="connsiteY136" fmla="*/ 1691658 h 1937355"/>
              <a:gd name="connsiteX137" fmla="*/ 1632713 w 2326304"/>
              <a:gd name="connsiteY137" fmla="*/ 1677314 h 1937355"/>
              <a:gd name="connsiteX138" fmla="*/ 1618379 w 2326304"/>
              <a:gd name="connsiteY138" fmla="*/ 1662507 h 1937355"/>
              <a:gd name="connsiteX139" fmla="*/ 1545783 w 2326304"/>
              <a:gd name="connsiteY139" fmla="*/ 1662507 h 1937355"/>
              <a:gd name="connsiteX140" fmla="*/ 1545783 w 2326304"/>
              <a:gd name="connsiteY140" fmla="*/ 1677314 h 1937355"/>
              <a:gd name="connsiteX141" fmla="*/ 1560579 w 2326304"/>
              <a:gd name="connsiteY141" fmla="*/ 1691658 h 1937355"/>
              <a:gd name="connsiteX142" fmla="*/ 1560579 w 2326304"/>
              <a:gd name="connsiteY142" fmla="*/ 1706002 h 1937355"/>
              <a:gd name="connsiteX143" fmla="*/ 1556880 w 2326304"/>
              <a:gd name="connsiteY143" fmla="*/ 1706002 h 1937355"/>
              <a:gd name="connsiteX144" fmla="*/ 1545783 w 2326304"/>
              <a:gd name="connsiteY144" fmla="*/ 1706002 h 1937355"/>
              <a:gd name="connsiteX145" fmla="*/ 1545783 w 2326304"/>
              <a:gd name="connsiteY145" fmla="*/ 1720346 h 1937355"/>
              <a:gd name="connsiteX146" fmla="*/ 1547632 w 2326304"/>
              <a:gd name="connsiteY146" fmla="*/ 1720346 h 1937355"/>
              <a:gd name="connsiteX147" fmla="*/ 1560579 w 2326304"/>
              <a:gd name="connsiteY147" fmla="*/ 1720346 h 1937355"/>
              <a:gd name="connsiteX148" fmla="*/ 1560579 w 2326304"/>
              <a:gd name="connsiteY148" fmla="*/ 1735152 h 1937355"/>
              <a:gd name="connsiteX149" fmla="*/ 1545783 w 2326304"/>
              <a:gd name="connsiteY149" fmla="*/ 1735152 h 1937355"/>
              <a:gd name="connsiteX150" fmla="*/ 1531449 w 2326304"/>
              <a:gd name="connsiteY150" fmla="*/ 1735152 h 1937355"/>
              <a:gd name="connsiteX151" fmla="*/ 1531449 w 2326304"/>
              <a:gd name="connsiteY151" fmla="*/ 1749496 h 1937355"/>
              <a:gd name="connsiteX152" fmla="*/ 1545783 w 2326304"/>
              <a:gd name="connsiteY152" fmla="*/ 1749496 h 1937355"/>
              <a:gd name="connsiteX153" fmla="*/ 1560579 w 2326304"/>
              <a:gd name="connsiteY153" fmla="*/ 1735152 h 1937355"/>
              <a:gd name="connsiteX154" fmla="*/ 1560579 w 2326304"/>
              <a:gd name="connsiteY154" fmla="*/ 1749496 h 1937355"/>
              <a:gd name="connsiteX155" fmla="*/ 1574914 w 2326304"/>
              <a:gd name="connsiteY155" fmla="*/ 1735152 h 1937355"/>
              <a:gd name="connsiteX156" fmla="*/ 1574914 w 2326304"/>
              <a:gd name="connsiteY156" fmla="*/ 1720346 h 1937355"/>
              <a:gd name="connsiteX157" fmla="*/ 1574914 w 2326304"/>
              <a:gd name="connsiteY157" fmla="*/ 1714967 h 1937355"/>
              <a:gd name="connsiteX158" fmla="*/ 1574914 w 2326304"/>
              <a:gd name="connsiteY158" fmla="*/ 1714294 h 1937355"/>
              <a:gd name="connsiteX159" fmla="*/ 1574914 w 2326304"/>
              <a:gd name="connsiteY159" fmla="*/ 1706002 h 1937355"/>
              <a:gd name="connsiteX160" fmla="*/ 1574914 w 2326304"/>
              <a:gd name="connsiteY160" fmla="*/ 1691658 h 1937355"/>
              <a:gd name="connsiteX161" fmla="*/ 1573122 w 2326304"/>
              <a:gd name="connsiteY161" fmla="*/ 1691658 h 1937355"/>
              <a:gd name="connsiteX162" fmla="*/ 1569538 w 2326304"/>
              <a:gd name="connsiteY162" fmla="*/ 1691658 h 1937355"/>
              <a:gd name="connsiteX163" fmla="*/ 1568866 w 2326304"/>
              <a:gd name="connsiteY163" fmla="*/ 1691658 h 1937355"/>
              <a:gd name="connsiteX164" fmla="*/ 1560579 w 2326304"/>
              <a:gd name="connsiteY164" fmla="*/ 1691658 h 1937355"/>
              <a:gd name="connsiteX165" fmla="*/ 1574914 w 2326304"/>
              <a:gd name="connsiteY165" fmla="*/ 1677314 h 1937355"/>
              <a:gd name="connsiteX166" fmla="*/ 1569538 w 2326304"/>
              <a:gd name="connsiteY166" fmla="*/ 1677314 h 1937355"/>
              <a:gd name="connsiteX167" fmla="*/ 1568866 w 2326304"/>
              <a:gd name="connsiteY167" fmla="*/ 1677314 h 1937355"/>
              <a:gd name="connsiteX168" fmla="*/ 1566627 w 2326304"/>
              <a:gd name="connsiteY168" fmla="*/ 1677314 h 1937355"/>
              <a:gd name="connsiteX169" fmla="*/ 1560579 w 2326304"/>
              <a:gd name="connsiteY169" fmla="*/ 1677314 h 1937355"/>
              <a:gd name="connsiteX170" fmla="*/ 1560579 w 2326304"/>
              <a:gd name="connsiteY170" fmla="*/ 1662507 h 1937355"/>
              <a:gd name="connsiteX171" fmla="*/ 1545783 w 2326304"/>
              <a:gd name="connsiteY171" fmla="*/ 1662507 h 1937355"/>
              <a:gd name="connsiteX172" fmla="*/ 1704846 w 2326304"/>
              <a:gd name="connsiteY172" fmla="*/ 1648163 h 1937355"/>
              <a:gd name="connsiteX173" fmla="*/ 1706638 w 2326304"/>
              <a:gd name="connsiteY173" fmla="*/ 1648163 h 1937355"/>
              <a:gd name="connsiteX174" fmla="*/ 1708430 w 2326304"/>
              <a:gd name="connsiteY174" fmla="*/ 1648163 h 1937355"/>
              <a:gd name="connsiteX175" fmla="*/ 1713133 w 2326304"/>
              <a:gd name="connsiteY175" fmla="*/ 1648163 h 1937355"/>
              <a:gd name="connsiteX176" fmla="*/ 1713805 w 2326304"/>
              <a:gd name="connsiteY176" fmla="*/ 1648163 h 1937355"/>
              <a:gd name="connsiteX177" fmla="*/ 1719181 w 2326304"/>
              <a:gd name="connsiteY177" fmla="*/ 1648163 h 1937355"/>
              <a:gd name="connsiteX178" fmla="*/ 1719181 w 2326304"/>
              <a:gd name="connsiteY178" fmla="*/ 1662507 h 1937355"/>
              <a:gd name="connsiteX179" fmla="*/ 1704846 w 2326304"/>
              <a:gd name="connsiteY179" fmla="*/ 1662507 h 1937355"/>
              <a:gd name="connsiteX180" fmla="*/ 1704846 w 2326304"/>
              <a:gd name="connsiteY180" fmla="*/ 1648163 h 1937355"/>
              <a:gd name="connsiteX181" fmla="*/ 1690512 w 2326304"/>
              <a:gd name="connsiteY181" fmla="*/ 1648163 h 1937355"/>
              <a:gd name="connsiteX182" fmla="*/ 1690512 w 2326304"/>
              <a:gd name="connsiteY182" fmla="*/ 1662507 h 1937355"/>
              <a:gd name="connsiteX183" fmla="*/ 1676178 w 2326304"/>
              <a:gd name="connsiteY183" fmla="*/ 1662507 h 1937355"/>
              <a:gd name="connsiteX184" fmla="*/ 1690512 w 2326304"/>
              <a:gd name="connsiteY184" fmla="*/ 1648163 h 1937355"/>
              <a:gd name="connsiteX185" fmla="*/ 1126854 w 2326304"/>
              <a:gd name="connsiteY185" fmla="*/ 1648163 h 1937355"/>
              <a:gd name="connsiteX186" fmla="*/ 1126854 w 2326304"/>
              <a:gd name="connsiteY186" fmla="*/ 1648163 h 1937355"/>
              <a:gd name="connsiteX187" fmla="*/ 866988 w 2326304"/>
              <a:gd name="connsiteY187" fmla="*/ 1648163 h 1937355"/>
              <a:gd name="connsiteX188" fmla="*/ 866988 w 2326304"/>
              <a:gd name="connsiteY188" fmla="*/ 1648163 h 1937355"/>
              <a:gd name="connsiteX189" fmla="*/ 1690512 w 2326304"/>
              <a:gd name="connsiteY189" fmla="*/ 1633819 h 1937355"/>
              <a:gd name="connsiteX190" fmla="*/ 1698799 w 2326304"/>
              <a:gd name="connsiteY190" fmla="*/ 1633819 h 1937355"/>
              <a:gd name="connsiteX191" fmla="*/ 1699471 w 2326304"/>
              <a:gd name="connsiteY191" fmla="*/ 1633819 h 1937355"/>
              <a:gd name="connsiteX192" fmla="*/ 1704846 w 2326304"/>
              <a:gd name="connsiteY192" fmla="*/ 1633819 h 1937355"/>
              <a:gd name="connsiteX193" fmla="*/ 1704846 w 2326304"/>
              <a:gd name="connsiteY193" fmla="*/ 1648163 h 1937355"/>
              <a:gd name="connsiteX194" fmla="*/ 1690512 w 2326304"/>
              <a:gd name="connsiteY194" fmla="*/ 1648163 h 1937355"/>
              <a:gd name="connsiteX195" fmla="*/ 1690512 w 2326304"/>
              <a:gd name="connsiteY195" fmla="*/ 1633819 h 1937355"/>
              <a:gd name="connsiteX196" fmla="*/ 505396 w 2326304"/>
              <a:gd name="connsiteY196" fmla="*/ 1633819 h 1937355"/>
              <a:gd name="connsiteX197" fmla="*/ 505396 w 2326304"/>
              <a:gd name="connsiteY197" fmla="*/ 1648163 h 1937355"/>
              <a:gd name="connsiteX198" fmla="*/ 520193 w 2326304"/>
              <a:gd name="connsiteY198" fmla="*/ 1648163 h 1937355"/>
              <a:gd name="connsiteX199" fmla="*/ 1083389 w 2326304"/>
              <a:gd name="connsiteY199" fmla="*/ 1619013 h 1937355"/>
              <a:gd name="connsiteX200" fmla="*/ 1083389 w 2326304"/>
              <a:gd name="connsiteY200" fmla="*/ 1625259 h 1937355"/>
              <a:gd name="connsiteX201" fmla="*/ 1083389 w 2326304"/>
              <a:gd name="connsiteY201" fmla="*/ 1630118 h 1937355"/>
              <a:gd name="connsiteX202" fmla="*/ 1083389 w 2326304"/>
              <a:gd name="connsiteY202" fmla="*/ 1633819 h 1937355"/>
              <a:gd name="connsiteX203" fmla="*/ 1098185 w 2326304"/>
              <a:gd name="connsiteY203" fmla="*/ 1619013 h 1937355"/>
              <a:gd name="connsiteX204" fmla="*/ 881323 w 2326304"/>
              <a:gd name="connsiteY204" fmla="*/ 1604669 h 1937355"/>
              <a:gd name="connsiteX205" fmla="*/ 881323 w 2326304"/>
              <a:gd name="connsiteY205" fmla="*/ 1604669 h 1937355"/>
              <a:gd name="connsiteX206" fmla="*/ 765724 w 2326304"/>
              <a:gd name="connsiteY206" fmla="*/ 1604669 h 1937355"/>
              <a:gd name="connsiteX207" fmla="*/ 780058 w 2326304"/>
              <a:gd name="connsiteY207" fmla="*/ 1619013 h 1937355"/>
              <a:gd name="connsiteX208" fmla="*/ 780058 w 2326304"/>
              <a:gd name="connsiteY208" fmla="*/ 1604669 h 1937355"/>
              <a:gd name="connsiteX209" fmla="*/ 765724 w 2326304"/>
              <a:gd name="connsiteY209" fmla="*/ 1604669 h 1937355"/>
              <a:gd name="connsiteX210" fmla="*/ 418929 w 2326304"/>
              <a:gd name="connsiteY210" fmla="*/ 1590325 h 1937355"/>
              <a:gd name="connsiteX211" fmla="*/ 418929 w 2326304"/>
              <a:gd name="connsiteY211" fmla="*/ 1604669 h 1937355"/>
              <a:gd name="connsiteX212" fmla="*/ 418929 w 2326304"/>
              <a:gd name="connsiteY212" fmla="*/ 1619013 h 1937355"/>
              <a:gd name="connsiteX213" fmla="*/ 420720 w 2326304"/>
              <a:gd name="connsiteY213" fmla="*/ 1619013 h 1937355"/>
              <a:gd name="connsiteX214" fmla="*/ 424304 w 2326304"/>
              <a:gd name="connsiteY214" fmla="*/ 1619013 h 1937355"/>
              <a:gd name="connsiteX215" fmla="*/ 424976 w 2326304"/>
              <a:gd name="connsiteY215" fmla="*/ 1619013 h 1937355"/>
              <a:gd name="connsiteX216" fmla="*/ 431471 w 2326304"/>
              <a:gd name="connsiteY216" fmla="*/ 1619013 h 1937355"/>
              <a:gd name="connsiteX217" fmla="*/ 433263 w 2326304"/>
              <a:gd name="connsiteY217" fmla="*/ 1619013 h 1937355"/>
              <a:gd name="connsiteX218" fmla="*/ 433263 w 2326304"/>
              <a:gd name="connsiteY218" fmla="*/ 1610720 h 1937355"/>
              <a:gd name="connsiteX219" fmla="*/ 433263 w 2326304"/>
              <a:gd name="connsiteY219" fmla="*/ 1610048 h 1937355"/>
              <a:gd name="connsiteX220" fmla="*/ 433263 w 2326304"/>
              <a:gd name="connsiteY220" fmla="*/ 1604669 h 1937355"/>
              <a:gd name="connsiteX221" fmla="*/ 447597 w 2326304"/>
              <a:gd name="connsiteY221" fmla="*/ 1604669 h 1937355"/>
              <a:gd name="connsiteX222" fmla="*/ 441326 w 2326304"/>
              <a:gd name="connsiteY222" fmla="*/ 1604669 h 1937355"/>
              <a:gd name="connsiteX223" fmla="*/ 433263 w 2326304"/>
              <a:gd name="connsiteY223" fmla="*/ 1604669 h 1937355"/>
              <a:gd name="connsiteX224" fmla="*/ 418929 w 2326304"/>
              <a:gd name="connsiteY224" fmla="*/ 1590325 h 1937355"/>
              <a:gd name="connsiteX225" fmla="*/ 317664 w 2326304"/>
              <a:gd name="connsiteY225" fmla="*/ 1590325 h 1937355"/>
              <a:gd name="connsiteX226" fmla="*/ 325951 w 2326304"/>
              <a:gd name="connsiteY226" fmla="*/ 1590325 h 1937355"/>
              <a:gd name="connsiteX227" fmla="*/ 331999 w 2326304"/>
              <a:gd name="connsiteY227" fmla="*/ 1590325 h 1937355"/>
              <a:gd name="connsiteX228" fmla="*/ 331999 w 2326304"/>
              <a:gd name="connsiteY228" fmla="*/ 1592118 h 1937355"/>
              <a:gd name="connsiteX229" fmla="*/ 331999 w 2326304"/>
              <a:gd name="connsiteY229" fmla="*/ 1596600 h 1937355"/>
              <a:gd name="connsiteX230" fmla="*/ 331999 w 2326304"/>
              <a:gd name="connsiteY230" fmla="*/ 1598393 h 1937355"/>
              <a:gd name="connsiteX231" fmla="*/ 331999 w 2326304"/>
              <a:gd name="connsiteY231" fmla="*/ 1604669 h 1937355"/>
              <a:gd name="connsiteX232" fmla="*/ 317664 w 2326304"/>
              <a:gd name="connsiteY232" fmla="*/ 1604669 h 1937355"/>
              <a:gd name="connsiteX233" fmla="*/ 317664 w 2326304"/>
              <a:gd name="connsiteY233" fmla="*/ 1590325 h 1937355"/>
              <a:gd name="connsiteX234" fmla="*/ 352842 w 2326304"/>
              <a:gd name="connsiteY234" fmla="*/ 1584273 h 1937355"/>
              <a:gd name="connsiteX235" fmla="*/ 361129 w 2326304"/>
              <a:gd name="connsiteY235" fmla="*/ 1590325 h 1937355"/>
              <a:gd name="connsiteX236" fmla="*/ 361129 w 2326304"/>
              <a:gd name="connsiteY236" fmla="*/ 1604669 h 1937355"/>
              <a:gd name="connsiteX237" fmla="*/ 359338 w 2326304"/>
              <a:gd name="connsiteY237" fmla="*/ 1604669 h 1937355"/>
              <a:gd name="connsiteX238" fmla="*/ 352842 w 2326304"/>
              <a:gd name="connsiteY238" fmla="*/ 1604669 h 1937355"/>
              <a:gd name="connsiteX239" fmla="*/ 352171 w 2326304"/>
              <a:gd name="connsiteY239" fmla="*/ 1604669 h 1937355"/>
              <a:gd name="connsiteX240" fmla="*/ 348587 w 2326304"/>
              <a:gd name="connsiteY240" fmla="*/ 1604669 h 1937355"/>
              <a:gd name="connsiteX241" fmla="*/ 346795 w 2326304"/>
              <a:gd name="connsiteY241" fmla="*/ 1604669 h 1937355"/>
              <a:gd name="connsiteX242" fmla="*/ 346795 w 2326304"/>
              <a:gd name="connsiteY242" fmla="*/ 1590325 h 1937355"/>
              <a:gd name="connsiteX243" fmla="*/ 352842 w 2326304"/>
              <a:gd name="connsiteY243" fmla="*/ 1584273 h 1937355"/>
              <a:gd name="connsiteX244" fmla="*/ 1069055 w 2326304"/>
              <a:gd name="connsiteY244" fmla="*/ 1575981 h 1937355"/>
              <a:gd name="connsiteX245" fmla="*/ 1069055 w 2326304"/>
              <a:gd name="connsiteY245" fmla="*/ 1590325 h 1937355"/>
              <a:gd name="connsiteX246" fmla="*/ 996921 w 2326304"/>
              <a:gd name="connsiteY246" fmla="*/ 1575981 h 1937355"/>
              <a:gd name="connsiteX247" fmla="*/ 1011255 w 2326304"/>
              <a:gd name="connsiteY247" fmla="*/ 1575981 h 1937355"/>
              <a:gd name="connsiteX248" fmla="*/ 996921 w 2326304"/>
              <a:gd name="connsiteY248" fmla="*/ 1575981 h 1937355"/>
              <a:gd name="connsiteX249" fmla="*/ 939122 w 2326304"/>
              <a:gd name="connsiteY249" fmla="*/ 1575981 h 1937355"/>
              <a:gd name="connsiteX250" fmla="*/ 953456 w 2326304"/>
              <a:gd name="connsiteY250" fmla="*/ 1575981 h 1937355"/>
              <a:gd name="connsiteX251" fmla="*/ 953456 w 2326304"/>
              <a:gd name="connsiteY251" fmla="*/ 1577774 h 1937355"/>
              <a:gd name="connsiteX252" fmla="*/ 953456 w 2326304"/>
              <a:gd name="connsiteY252" fmla="*/ 1579567 h 1937355"/>
              <a:gd name="connsiteX253" fmla="*/ 953456 w 2326304"/>
              <a:gd name="connsiteY253" fmla="*/ 1590325 h 1937355"/>
              <a:gd name="connsiteX254" fmla="*/ 939122 w 2326304"/>
              <a:gd name="connsiteY254" fmla="*/ 1590325 h 1937355"/>
              <a:gd name="connsiteX255" fmla="*/ 895657 w 2326304"/>
              <a:gd name="connsiteY255" fmla="*/ 1575981 h 1937355"/>
              <a:gd name="connsiteX256" fmla="*/ 895657 w 2326304"/>
              <a:gd name="connsiteY256" fmla="*/ 1590325 h 1937355"/>
              <a:gd name="connsiteX257" fmla="*/ 895657 w 2326304"/>
              <a:gd name="connsiteY257" fmla="*/ 1582032 h 1937355"/>
              <a:gd name="connsiteX258" fmla="*/ 895657 w 2326304"/>
              <a:gd name="connsiteY258" fmla="*/ 1581360 h 1937355"/>
              <a:gd name="connsiteX259" fmla="*/ 895657 w 2326304"/>
              <a:gd name="connsiteY259" fmla="*/ 1579567 h 1937355"/>
              <a:gd name="connsiteX260" fmla="*/ 363369 w 2326304"/>
              <a:gd name="connsiteY260" fmla="*/ 1569930 h 1937355"/>
              <a:gd name="connsiteX261" fmla="*/ 375464 w 2326304"/>
              <a:gd name="connsiteY261" fmla="*/ 1575981 h 1937355"/>
              <a:gd name="connsiteX262" fmla="*/ 364713 w 2326304"/>
              <a:gd name="connsiteY262" fmla="*/ 1575981 h 1937355"/>
              <a:gd name="connsiteX263" fmla="*/ 361129 w 2326304"/>
              <a:gd name="connsiteY263" fmla="*/ 1575981 h 1937355"/>
              <a:gd name="connsiteX264" fmla="*/ 363369 w 2326304"/>
              <a:gd name="connsiteY264" fmla="*/ 1569930 h 1937355"/>
              <a:gd name="connsiteX265" fmla="*/ 1806111 w 2326304"/>
              <a:gd name="connsiteY265" fmla="*/ 1561637 h 1937355"/>
              <a:gd name="connsiteX266" fmla="*/ 1820445 w 2326304"/>
              <a:gd name="connsiteY266" fmla="*/ 1561637 h 1937355"/>
              <a:gd name="connsiteX267" fmla="*/ 1806111 w 2326304"/>
              <a:gd name="connsiteY267" fmla="*/ 1561637 h 1937355"/>
              <a:gd name="connsiteX268" fmla="*/ 780058 w 2326304"/>
              <a:gd name="connsiteY268" fmla="*/ 1561637 h 1937355"/>
              <a:gd name="connsiteX269" fmla="*/ 780058 w 2326304"/>
              <a:gd name="connsiteY269" fmla="*/ 1563430 h 1937355"/>
              <a:gd name="connsiteX270" fmla="*/ 780058 w 2326304"/>
              <a:gd name="connsiteY270" fmla="*/ 1575981 h 1937355"/>
              <a:gd name="connsiteX271" fmla="*/ 765724 w 2326304"/>
              <a:gd name="connsiteY271" fmla="*/ 1575981 h 1937355"/>
              <a:gd name="connsiteX272" fmla="*/ 780058 w 2326304"/>
              <a:gd name="connsiteY272" fmla="*/ 1590325 h 1937355"/>
              <a:gd name="connsiteX273" fmla="*/ 781850 w 2326304"/>
              <a:gd name="connsiteY273" fmla="*/ 1590325 h 1937355"/>
              <a:gd name="connsiteX274" fmla="*/ 794393 w 2326304"/>
              <a:gd name="connsiteY274" fmla="*/ 1590325 h 1937355"/>
              <a:gd name="connsiteX275" fmla="*/ 794393 w 2326304"/>
              <a:gd name="connsiteY275" fmla="*/ 1588532 h 1937355"/>
              <a:gd name="connsiteX276" fmla="*/ 794393 w 2326304"/>
              <a:gd name="connsiteY276" fmla="*/ 1577774 h 1937355"/>
              <a:gd name="connsiteX277" fmla="*/ 794393 w 2326304"/>
              <a:gd name="connsiteY277" fmla="*/ 1575981 h 1937355"/>
              <a:gd name="connsiteX278" fmla="*/ 794393 w 2326304"/>
              <a:gd name="connsiteY278" fmla="*/ 1561637 h 1937355"/>
              <a:gd name="connsiteX279" fmla="*/ 794393 w 2326304"/>
              <a:gd name="connsiteY279" fmla="*/ 1575981 h 1937355"/>
              <a:gd name="connsiteX280" fmla="*/ 780058 w 2326304"/>
              <a:gd name="connsiteY280" fmla="*/ 1561637 h 1937355"/>
              <a:gd name="connsiteX281" fmla="*/ 288996 w 2326304"/>
              <a:gd name="connsiteY281" fmla="*/ 1561637 h 1937355"/>
              <a:gd name="connsiteX282" fmla="*/ 290788 w 2326304"/>
              <a:gd name="connsiteY282" fmla="*/ 1561637 h 1937355"/>
              <a:gd name="connsiteX283" fmla="*/ 294371 w 2326304"/>
              <a:gd name="connsiteY283" fmla="*/ 1561637 h 1937355"/>
              <a:gd name="connsiteX284" fmla="*/ 295043 w 2326304"/>
              <a:gd name="connsiteY284" fmla="*/ 1561637 h 1937355"/>
              <a:gd name="connsiteX285" fmla="*/ 295267 w 2326304"/>
              <a:gd name="connsiteY285" fmla="*/ 1561637 h 1937355"/>
              <a:gd name="connsiteX286" fmla="*/ 297059 w 2326304"/>
              <a:gd name="connsiteY286" fmla="*/ 1561637 h 1937355"/>
              <a:gd name="connsiteX287" fmla="*/ 297283 w 2326304"/>
              <a:gd name="connsiteY287" fmla="*/ 1561637 h 1937355"/>
              <a:gd name="connsiteX288" fmla="*/ 297955 w 2326304"/>
              <a:gd name="connsiteY288" fmla="*/ 1561637 h 1937355"/>
              <a:gd name="connsiteX289" fmla="*/ 303330 w 2326304"/>
              <a:gd name="connsiteY289" fmla="*/ 1561637 h 1937355"/>
              <a:gd name="connsiteX290" fmla="*/ 288996 w 2326304"/>
              <a:gd name="connsiteY290" fmla="*/ 1561637 h 1937355"/>
              <a:gd name="connsiteX291" fmla="*/ 1716941 w 2326304"/>
              <a:gd name="connsiteY291" fmla="*/ 1555390 h 1937355"/>
              <a:gd name="connsiteX292" fmla="*/ 1704846 w 2326304"/>
              <a:gd name="connsiteY292" fmla="*/ 1561637 h 1937355"/>
              <a:gd name="connsiteX293" fmla="*/ 1719181 w 2326304"/>
              <a:gd name="connsiteY293" fmla="*/ 1561637 h 1937355"/>
              <a:gd name="connsiteX294" fmla="*/ 1716941 w 2326304"/>
              <a:gd name="connsiteY294" fmla="*/ 1555390 h 1937355"/>
              <a:gd name="connsiteX295" fmla="*/ 1126854 w 2326304"/>
              <a:gd name="connsiteY295" fmla="*/ 1546830 h 1937355"/>
              <a:gd name="connsiteX296" fmla="*/ 1141188 w 2326304"/>
              <a:gd name="connsiteY296" fmla="*/ 1546830 h 1937355"/>
              <a:gd name="connsiteX297" fmla="*/ 1141188 w 2326304"/>
              <a:gd name="connsiteY297" fmla="*/ 1561637 h 1937355"/>
              <a:gd name="connsiteX298" fmla="*/ 1126854 w 2326304"/>
              <a:gd name="connsiteY298" fmla="*/ 1561637 h 1937355"/>
              <a:gd name="connsiteX299" fmla="*/ 1112520 w 2326304"/>
              <a:gd name="connsiteY299" fmla="*/ 1546830 h 1937355"/>
              <a:gd name="connsiteX300" fmla="*/ 1112520 w 2326304"/>
              <a:gd name="connsiteY300" fmla="*/ 1548681 h 1937355"/>
              <a:gd name="connsiteX301" fmla="*/ 1112520 w 2326304"/>
              <a:gd name="connsiteY301" fmla="*/ 1561637 h 1937355"/>
              <a:gd name="connsiteX302" fmla="*/ 1110728 w 2326304"/>
              <a:gd name="connsiteY302" fmla="*/ 1561637 h 1937355"/>
              <a:gd name="connsiteX303" fmla="*/ 1104233 w 2326304"/>
              <a:gd name="connsiteY303" fmla="*/ 1561637 h 1937355"/>
              <a:gd name="connsiteX304" fmla="*/ 1103561 w 2326304"/>
              <a:gd name="connsiteY304" fmla="*/ 1561637 h 1937355"/>
              <a:gd name="connsiteX305" fmla="*/ 1098185 w 2326304"/>
              <a:gd name="connsiteY305" fmla="*/ 1561637 h 1937355"/>
              <a:gd name="connsiteX306" fmla="*/ 1098185 w 2326304"/>
              <a:gd name="connsiteY306" fmla="*/ 1575981 h 1937355"/>
              <a:gd name="connsiteX307" fmla="*/ 1099977 w 2326304"/>
              <a:gd name="connsiteY307" fmla="*/ 1575981 h 1937355"/>
              <a:gd name="connsiteX308" fmla="*/ 1103561 w 2326304"/>
              <a:gd name="connsiteY308" fmla="*/ 1575981 h 1937355"/>
              <a:gd name="connsiteX309" fmla="*/ 1104233 w 2326304"/>
              <a:gd name="connsiteY309" fmla="*/ 1575981 h 1937355"/>
              <a:gd name="connsiteX310" fmla="*/ 1112520 w 2326304"/>
              <a:gd name="connsiteY310" fmla="*/ 1575981 h 1937355"/>
              <a:gd name="connsiteX311" fmla="*/ 1112520 w 2326304"/>
              <a:gd name="connsiteY311" fmla="*/ 1561637 h 1937355"/>
              <a:gd name="connsiteX312" fmla="*/ 1126854 w 2326304"/>
              <a:gd name="connsiteY312" fmla="*/ 1561637 h 1937355"/>
              <a:gd name="connsiteX313" fmla="*/ 1126854 w 2326304"/>
              <a:gd name="connsiteY313" fmla="*/ 1575981 h 1937355"/>
              <a:gd name="connsiteX314" fmla="*/ 1141188 w 2326304"/>
              <a:gd name="connsiteY314" fmla="*/ 1561637 h 1937355"/>
              <a:gd name="connsiteX315" fmla="*/ 1155985 w 2326304"/>
              <a:gd name="connsiteY315" fmla="*/ 1561637 h 1937355"/>
              <a:gd name="connsiteX316" fmla="*/ 1141188 w 2326304"/>
              <a:gd name="connsiteY316" fmla="*/ 1546830 h 1937355"/>
              <a:gd name="connsiteX317" fmla="*/ 1139397 w 2326304"/>
              <a:gd name="connsiteY317" fmla="*/ 1546830 h 1937355"/>
              <a:gd name="connsiteX318" fmla="*/ 1135813 w 2326304"/>
              <a:gd name="connsiteY318" fmla="*/ 1546830 h 1937355"/>
              <a:gd name="connsiteX319" fmla="*/ 1135141 w 2326304"/>
              <a:gd name="connsiteY319" fmla="*/ 1546830 h 1937355"/>
              <a:gd name="connsiteX320" fmla="*/ 1126854 w 2326304"/>
              <a:gd name="connsiteY320" fmla="*/ 1546830 h 1937355"/>
              <a:gd name="connsiteX321" fmla="*/ 1125062 w 2326304"/>
              <a:gd name="connsiteY321" fmla="*/ 1546830 h 1937355"/>
              <a:gd name="connsiteX322" fmla="*/ 1112520 w 2326304"/>
              <a:gd name="connsiteY322" fmla="*/ 1546830 h 1937355"/>
              <a:gd name="connsiteX323" fmla="*/ 1025590 w 2326304"/>
              <a:gd name="connsiteY323" fmla="*/ 1532486 h 1937355"/>
              <a:gd name="connsiteX324" fmla="*/ 1025590 w 2326304"/>
              <a:gd name="connsiteY324" fmla="*/ 1546830 h 1937355"/>
              <a:gd name="connsiteX325" fmla="*/ 1011255 w 2326304"/>
              <a:gd name="connsiteY325" fmla="*/ 1546830 h 1937355"/>
              <a:gd name="connsiteX326" fmla="*/ 1011255 w 2326304"/>
              <a:gd name="connsiteY326" fmla="*/ 1552383 h 1937355"/>
              <a:gd name="connsiteX327" fmla="*/ 1011255 w 2326304"/>
              <a:gd name="connsiteY327" fmla="*/ 1553077 h 1937355"/>
              <a:gd name="connsiteX328" fmla="*/ 1011255 w 2326304"/>
              <a:gd name="connsiteY328" fmla="*/ 1561637 h 1937355"/>
              <a:gd name="connsiteX329" fmla="*/ 1025590 w 2326304"/>
              <a:gd name="connsiteY329" fmla="*/ 1561637 h 1937355"/>
              <a:gd name="connsiteX330" fmla="*/ 1025590 w 2326304"/>
              <a:gd name="connsiteY330" fmla="*/ 1546830 h 1937355"/>
              <a:gd name="connsiteX331" fmla="*/ 1034144 w 2326304"/>
              <a:gd name="connsiteY331" fmla="*/ 1546830 h 1937355"/>
              <a:gd name="connsiteX332" fmla="*/ 1040386 w 2326304"/>
              <a:gd name="connsiteY332" fmla="*/ 1546830 h 1937355"/>
              <a:gd name="connsiteX333" fmla="*/ 1040386 w 2326304"/>
              <a:gd name="connsiteY333" fmla="*/ 1532486 h 1937355"/>
              <a:gd name="connsiteX334" fmla="*/ 1025590 w 2326304"/>
              <a:gd name="connsiteY334" fmla="*/ 1532486 h 1937355"/>
              <a:gd name="connsiteX335" fmla="*/ 967790 w 2326304"/>
              <a:gd name="connsiteY335" fmla="*/ 1532486 h 1937355"/>
              <a:gd name="connsiteX336" fmla="*/ 982587 w 2326304"/>
              <a:gd name="connsiteY336" fmla="*/ 1546830 h 1937355"/>
              <a:gd name="connsiteX337" fmla="*/ 984379 w 2326304"/>
              <a:gd name="connsiteY337" fmla="*/ 1546830 h 1937355"/>
              <a:gd name="connsiteX338" fmla="*/ 990874 w 2326304"/>
              <a:gd name="connsiteY338" fmla="*/ 1546830 h 1937355"/>
              <a:gd name="connsiteX339" fmla="*/ 991546 w 2326304"/>
              <a:gd name="connsiteY339" fmla="*/ 1546830 h 1937355"/>
              <a:gd name="connsiteX340" fmla="*/ 996921 w 2326304"/>
              <a:gd name="connsiteY340" fmla="*/ 1546830 h 1937355"/>
              <a:gd name="connsiteX341" fmla="*/ 996921 w 2326304"/>
              <a:gd name="connsiteY341" fmla="*/ 1543244 h 1937355"/>
              <a:gd name="connsiteX342" fmla="*/ 996921 w 2326304"/>
              <a:gd name="connsiteY342" fmla="*/ 1532486 h 1937355"/>
              <a:gd name="connsiteX343" fmla="*/ 982587 w 2326304"/>
              <a:gd name="connsiteY343" fmla="*/ 1546830 h 1937355"/>
              <a:gd name="connsiteX344" fmla="*/ 982587 w 2326304"/>
              <a:gd name="connsiteY344" fmla="*/ 1532486 h 1937355"/>
              <a:gd name="connsiteX345" fmla="*/ 967790 w 2326304"/>
              <a:gd name="connsiteY345" fmla="*/ 1532486 h 1937355"/>
              <a:gd name="connsiteX346" fmla="*/ 361129 w 2326304"/>
              <a:gd name="connsiteY346" fmla="*/ 1532486 h 1937355"/>
              <a:gd name="connsiteX347" fmla="*/ 375464 w 2326304"/>
              <a:gd name="connsiteY347" fmla="*/ 1546830 h 1937355"/>
              <a:gd name="connsiteX348" fmla="*/ 361129 w 2326304"/>
              <a:gd name="connsiteY348" fmla="*/ 1532486 h 1937355"/>
              <a:gd name="connsiteX349" fmla="*/ 800635 w 2326304"/>
              <a:gd name="connsiteY349" fmla="*/ 1526435 h 1937355"/>
              <a:gd name="connsiteX350" fmla="*/ 794393 w 2326304"/>
              <a:gd name="connsiteY350" fmla="*/ 1532486 h 1937355"/>
              <a:gd name="connsiteX351" fmla="*/ 796242 w 2326304"/>
              <a:gd name="connsiteY351" fmla="*/ 1532486 h 1937355"/>
              <a:gd name="connsiteX352" fmla="*/ 809189 w 2326304"/>
              <a:gd name="connsiteY352" fmla="*/ 1532486 h 1937355"/>
              <a:gd name="connsiteX353" fmla="*/ 800635 w 2326304"/>
              <a:gd name="connsiteY353" fmla="*/ 1526435 h 1937355"/>
              <a:gd name="connsiteX354" fmla="*/ 1849576 w 2326304"/>
              <a:gd name="connsiteY354" fmla="*/ 1518142 h 1937355"/>
              <a:gd name="connsiteX355" fmla="*/ 1849576 w 2326304"/>
              <a:gd name="connsiteY355" fmla="*/ 1518142 h 1937355"/>
              <a:gd name="connsiteX356" fmla="*/ 1820445 w 2326304"/>
              <a:gd name="connsiteY356" fmla="*/ 1518142 h 1937355"/>
              <a:gd name="connsiteX357" fmla="*/ 1834779 w 2326304"/>
              <a:gd name="connsiteY357" fmla="*/ 1518142 h 1937355"/>
              <a:gd name="connsiteX358" fmla="*/ 1834779 w 2326304"/>
              <a:gd name="connsiteY358" fmla="*/ 1532486 h 1937355"/>
              <a:gd name="connsiteX359" fmla="*/ 1820445 w 2326304"/>
              <a:gd name="connsiteY359" fmla="*/ 1532486 h 1937355"/>
              <a:gd name="connsiteX360" fmla="*/ 1820445 w 2326304"/>
              <a:gd name="connsiteY360" fmla="*/ 1518142 h 1937355"/>
              <a:gd name="connsiteX361" fmla="*/ 1213784 w 2326304"/>
              <a:gd name="connsiteY361" fmla="*/ 1518142 h 1937355"/>
              <a:gd name="connsiteX362" fmla="*/ 1198987 w 2326304"/>
              <a:gd name="connsiteY362" fmla="*/ 1532486 h 1937355"/>
              <a:gd name="connsiteX363" fmla="*/ 1213784 w 2326304"/>
              <a:gd name="connsiteY363" fmla="*/ 1518142 h 1937355"/>
              <a:gd name="connsiteX364" fmla="*/ 1213784 w 2326304"/>
              <a:gd name="connsiteY364" fmla="*/ 1532486 h 1937355"/>
              <a:gd name="connsiteX365" fmla="*/ 1228118 w 2326304"/>
              <a:gd name="connsiteY365" fmla="*/ 1532486 h 1937355"/>
              <a:gd name="connsiteX366" fmla="*/ 1228118 w 2326304"/>
              <a:gd name="connsiteY366" fmla="*/ 1518142 h 1937355"/>
              <a:gd name="connsiteX367" fmla="*/ 924788 w 2326304"/>
              <a:gd name="connsiteY367" fmla="*/ 1518142 h 1937355"/>
              <a:gd name="connsiteX368" fmla="*/ 924788 w 2326304"/>
              <a:gd name="connsiteY368" fmla="*/ 1532486 h 1937355"/>
              <a:gd name="connsiteX369" fmla="*/ 930163 w 2326304"/>
              <a:gd name="connsiteY369" fmla="*/ 1532486 h 1937355"/>
              <a:gd name="connsiteX370" fmla="*/ 930835 w 2326304"/>
              <a:gd name="connsiteY370" fmla="*/ 1532486 h 1937355"/>
              <a:gd name="connsiteX371" fmla="*/ 939122 w 2326304"/>
              <a:gd name="connsiteY371" fmla="*/ 1532486 h 1937355"/>
              <a:gd name="connsiteX372" fmla="*/ 939122 w 2326304"/>
              <a:gd name="connsiteY372" fmla="*/ 1546830 h 1937355"/>
              <a:gd name="connsiteX373" fmla="*/ 953456 w 2326304"/>
              <a:gd name="connsiteY373" fmla="*/ 1546830 h 1937355"/>
              <a:gd name="connsiteX374" fmla="*/ 953456 w 2326304"/>
              <a:gd name="connsiteY374" fmla="*/ 1532486 h 1937355"/>
              <a:gd name="connsiteX375" fmla="*/ 939122 w 2326304"/>
              <a:gd name="connsiteY375" fmla="*/ 1532486 h 1937355"/>
              <a:gd name="connsiteX376" fmla="*/ 939122 w 2326304"/>
              <a:gd name="connsiteY376" fmla="*/ 1530693 h 1937355"/>
              <a:gd name="connsiteX377" fmla="*/ 939122 w 2326304"/>
              <a:gd name="connsiteY377" fmla="*/ 1527107 h 1937355"/>
              <a:gd name="connsiteX378" fmla="*/ 939122 w 2326304"/>
              <a:gd name="connsiteY378" fmla="*/ 1526435 h 1937355"/>
              <a:gd name="connsiteX379" fmla="*/ 939122 w 2326304"/>
              <a:gd name="connsiteY379" fmla="*/ 1518142 h 1937355"/>
              <a:gd name="connsiteX380" fmla="*/ 937330 w 2326304"/>
              <a:gd name="connsiteY380" fmla="*/ 1518142 h 1937355"/>
              <a:gd name="connsiteX381" fmla="*/ 924788 w 2326304"/>
              <a:gd name="connsiteY381" fmla="*/ 1518142 h 1937355"/>
              <a:gd name="connsiteX382" fmla="*/ 866988 w 2326304"/>
              <a:gd name="connsiteY382" fmla="*/ 1518142 h 1937355"/>
              <a:gd name="connsiteX383" fmla="*/ 866988 w 2326304"/>
              <a:gd name="connsiteY383" fmla="*/ 1532486 h 1937355"/>
              <a:gd name="connsiteX384" fmla="*/ 868780 w 2326304"/>
              <a:gd name="connsiteY384" fmla="*/ 1532486 h 1937355"/>
              <a:gd name="connsiteX385" fmla="*/ 881323 w 2326304"/>
              <a:gd name="connsiteY385" fmla="*/ 1532486 h 1937355"/>
              <a:gd name="connsiteX386" fmla="*/ 866988 w 2326304"/>
              <a:gd name="connsiteY386" fmla="*/ 1546830 h 1937355"/>
              <a:gd name="connsiteX387" fmla="*/ 868780 w 2326304"/>
              <a:gd name="connsiteY387" fmla="*/ 1546830 h 1937355"/>
              <a:gd name="connsiteX388" fmla="*/ 881323 w 2326304"/>
              <a:gd name="connsiteY388" fmla="*/ 1546830 h 1937355"/>
              <a:gd name="connsiteX389" fmla="*/ 881323 w 2326304"/>
              <a:gd name="connsiteY389" fmla="*/ 1534279 h 1937355"/>
              <a:gd name="connsiteX390" fmla="*/ 881323 w 2326304"/>
              <a:gd name="connsiteY390" fmla="*/ 1532486 h 1937355"/>
              <a:gd name="connsiteX391" fmla="*/ 1863910 w 2326304"/>
              <a:gd name="connsiteY391" fmla="*/ 1503799 h 1937355"/>
              <a:gd name="connsiteX392" fmla="*/ 1863910 w 2326304"/>
              <a:gd name="connsiteY392" fmla="*/ 1518142 h 1937355"/>
              <a:gd name="connsiteX393" fmla="*/ 1863910 w 2326304"/>
              <a:gd name="connsiteY393" fmla="*/ 1532486 h 1937355"/>
              <a:gd name="connsiteX394" fmla="*/ 1849576 w 2326304"/>
              <a:gd name="connsiteY394" fmla="*/ 1532486 h 1937355"/>
              <a:gd name="connsiteX395" fmla="*/ 1849576 w 2326304"/>
              <a:gd name="connsiteY395" fmla="*/ 1518142 h 1937355"/>
              <a:gd name="connsiteX396" fmla="*/ 1863910 w 2326304"/>
              <a:gd name="connsiteY396" fmla="*/ 1503799 h 1937355"/>
              <a:gd name="connsiteX397" fmla="*/ 1834779 w 2326304"/>
              <a:gd name="connsiteY397" fmla="*/ 1488992 h 1937355"/>
              <a:gd name="connsiteX398" fmla="*/ 1834779 w 2326304"/>
              <a:gd name="connsiteY398" fmla="*/ 1494544 h 1937355"/>
              <a:gd name="connsiteX399" fmla="*/ 1834779 w 2326304"/>
              <a:gd name="connsiteY399" fmla="*/ 1495238 h 1937355"/>
              <a:gd name="connsiteX400" fmla="*/ 1834779 w 2326304"/>
              <a:gd name="connsiteY400" fmla="*/ 1503799 h 1937355"/>
              <a:gd name="connsiteX401" fmla="*/ 1849576 w 2326304"/>
              <a:gd name="connsiteY401" fmla="*/ 1518142 h 1937355"/>
              <a:gd name="connsiteX402" fmla="*/ 1834779 w 2326304"/>
              <a:gd name="connsiteY402" fmla="*/ 1518142 h 1937355"/>
              <a:gd name="connsiteX403" fmla="*/ 1832987 w 2326304"/>
              <a:gd name="connsiteY403" fmla="*/ 1518142 h 1937355"/>
              <a:gd name="connsiteX404" fmla="*/ 1831196 w 2326304"/>
              <a:gd name="connsiteY404" fmla="*/ 1518142 h 1937355"/>
              <a:gd name="connsiteX405" fmla="*/ 1820445 w 2326304"/>
              <a:gd name="connsiteY405" fmla="*/ 1518142 h 1937355"/>
              <a:gd name="connsiteX406" fmla="*/ 1820445 w 2326304"/>
              <a:gd name="connsiteY406" fmla="*/ 1516349 h 1937355"/>
              <a:gd name="connsiteX407" fmla="*/ 1820445 w 2326304"/>
              <a:gd name="connsiteY407" fmla="*/ 1503799 h 1937355"/>
              <a:gd name="connsiteX408" fmla="*/ 1834779 w 2326304"/>
              <a:gd name="connsiteY408" fmla="*/ 1488992 h 1937355"/>
              <a:gd name="connsiteX409" fmla="*/ 1661381 w 2326304"/>
              <a:gd name="connsiteY409" fmla="*/ 1488992 h 1937355"/>
              <a:gd name="connsiteX410" fmla="*/ 1661381 w 2326304"/>
              <a:gd name="connsiteY410" fmla="*/ 1503799 h 1937355"/>
              <a:gd name="connsiteX411" fmla="*/ 1676178 w 2326304"/>
              <a:gd name="connsiteY411" fmla="*/ 1488992 h 1937355"/>
              <a:gd name="connsiteX412" fmla="*/ 1661381 w 2326304"/>
              <a:gd name="connsiteY412" fmla="*/ 1488992 h 1937355"/>
              <a:gd name="connsiteX413" fmla="*/ 1806111 w 2326304"/>
              <a:gd name="connsiteY413" fmla="*/ 1474648 h 1937355"/>
              <a:gd name="connsiteX414" fmla="*/ 1820445 w 2326304"/>
              <a:gd name="connsiteY414" fmla="*/ 1488992 h 1937355"/>
              <a:gd name="connsiteX415" fmla="*/ 1820445 w 2326304"/>
              <a:gd name="connsiteY415" fmla="*/ 1483613 h 1937355"/>
              <a:gd name="connsiteX416" fmla="*/ 1820445 w 2326304"/>
              <a:gd name="connsiteY416" fmla="*/ 1482941 h 1937355"/>
              <a:gd name="connsiteX417" fmla="*/ 1820445 w 2326304"/>
              <a:gd name="connsiteY417" fmla="*/ 1474648 h 1937355"/>
              <a:gd name="connsiteX418" fmla="*/ 1806111 w 2326304"/>
              <a:gd name="connsiteY418" fmla="*/ 1474648 h 1937355"/>
              <a:gd name="connsiteX419" fmla="*/ 1791776 w 2326304"/>
              <a:gd name="connsiteY419" fmla="*/ 1460304 h 1937355"/>
              <a:gd name="connsiteX420" fmla="*/ 1791776 w 2326304"/>
              <a:gd name="connsiteY420" fmla="*/ 1474648 h 1937355"/>
              <a:gd name="connsiteX421" fmla="*/ 1806111 w 2326304"/>
              <a:gd name="connsiteY421" fmla="*/ 1460304 h 1937355"/>
              <a:gd name="connsiteX422" fmla="*/ 1791776 w 2326304"/>
              <a:gd name="connsiteY422" fmla="*/ 1460304 h 1937355"/>
              <a:gd name="connsiteX423" fmla="*/ 1748311 w 2326304"/>
              <a:gd name="connsiteY423" fmla="*/ 1460304 h 1937355"/>
              <a:gd name="connsiteX424" fmla="*/ 1733977 w 2326304"/>
              <a:gd name="connsiteY424" fmla="*/ 1474648 h 1937355"/>
              <a:gd name="connsiteX425" fmla="*/ 1733977 w 2326304"/>
              <a:gd name="connsiteY425" fmla="*/ 1476441 h 1937355"/>
              <a:gd name="connsiteX426" fmla="*/ 1733977 w 2326304"/>
              <a:gd name="connsiteY426" fmla="*/ 1488992 h 1937355"/>
              <a:gd name="connsiteX427" fmla="*/ 1739353 w 2326304"/>
              <a:gd name="connsiteY427" fmla="*/ 1488992 h 1937355"/>
              <a:gd name="connsiteX428" fmla="*/ 1740024 w 2326304"/>
              <a:gd name="connsiteY428" fmla="*/ 1488992 h 1937355"/>
              <a:gd name="connsiteX429" fmla="*/ 1748311 w 2326304"/>
              <a:gd name="connsiteY429" fmla="*/ 1488992 h 1937355"/>
              <a:gd name="connsiteX430" fmla="*/ 1760854 w 2326304"/>
              <a:gd name="connsiteY430" fmla="*/ 1488992 h 1937355"/>
              <a:gd name="connsiteX431" fmla="*/ 1762646 w 2326304"/>
              <a:gd name="connsiteY431" fmla="*/ 1488992 h 1937355"/>
              <a:gd name="connsiteX432" fmla="*/ 1748311 w 2326304"/>
              <a:gd name="connsiteY432" fmla="*/ 1503799 h 1937355"/>
              <a:gd name="connsiteX433" fmla="*/ 1762646 w 2326304"/>
              <a:gd name="connsiteY433" fmla="*/ 1503799 h 1937355"/>
              <a:gd name="connsiteX434" fmla="*/ 1768693 w 2326304"/>
              <a:gd name="connsiteY434" fmla="*/ 1503799 h 1937355"/>
              <a:gd name="connsiteX435" fmla="*/ 1776980 w 2326304"/>
              <a:gd name="connsiteY435" fmla="*/ 1503799 h 1937355"/>
              <a:gd name="connsiteX436" fmla="*/ 1776980 w 2326304"/>
              <a:gd name="connsiteY436" fmla="*/ 1518142 h 1937355"/>
              <a:gd name="connsiteX437" fmla="*/ 1785534 w 2326304"/>
              <a:gd name="connsiteY437" fmla="*/ 1518142 h 1937355"/>
              <a:gd name="connsiteX438" fmla="*/ 1786228 w 2326304"/>
              <a:gd name="connsiteY438" fmla="*/ 1518142 h 1937355"/>
              <a:gd name="connsiteX439" fmla="*/ 1791776 w 2326304"/>
              <a:gd name="connsiteY439" fmla="*/ 1518142 h 1937355"/>
              <a:gd name="connsiteX440" fmla="*/ 1806111 w 2326304"/>
              <a:gd name="connsiteY440" fmla="*/ 1518142 h 1937355"/>
              <a:gd name="connsiteX441" fmla="*/ 1806111 w 2326304"/>
              <a:gd name="connsiteY441" fmla="*/ 1503799 h 1937355"/>
              <a:gd name="connsiteX442" fmla="*/ 1806111 w 2326304"/>
              <a:gd name="connsiteY442" fmla="*/ 1488992 h 1937355"/>
              <a:gd name="connsiteX443" fmla="*/ 1791776 w 2326304"/>
              <a:gd name="connsiteY443" fmla="*/ 1503799 h 1937355"/>
              <a:gd name="connsiteX444" fmla="*/ 1791776 w 2326304"/>
              <a:gd name="connsiteY444" fmla="*/ 1488992 h 1937355"/>
              <a:gd name="connsiteX445" fmla="*/ 1776980 w 2326304"/>
              <a:gd name="connsiteY445" fmla="*/ 1488992 h 1937355"/>
              <a:gd name="connsiteX446" fmla="*/ 1762646 w 2326304"/>
              <a:gd name="connsiteY446" fmla="*/ 1503799 h 1937355"/>
              <a:gd name="connsiteX447" fmla="*/ 1762646 w 2326304"/>
              <a:gd name="connsiteY447" fmla="*/ 1488992 h 1937355"/>
              <a:gd name="connsiteX448" fmla="*/ 1762646 w 2326304"/>
              <a:gd name="connsiteY448" fmla="*/ 1474648 h 1937355"/>
              <a:gd name="connsiteX449" fmla="*/ 1754359 w 2326304"/>
              <a:gd name="connsiteY449" fmla="*/ 1474648 h 1937355"/>
              <a:gd name="connsiteX450" fmla="*/ 1748311 w 2326304"/>
              <a:gd name="connsiteY450" fmla="*/ 1474648 h 1937355"/>
              <a:gd name="connsiteX451" fmla="*/ 1733977 w 2326304"/>
              <a:gd name="connsiteY451" fmla="*/ 1474648 h 1937355"/>
              <a:gd name="connsiteX452" fmla="*/ 1748311 w 2326304"/>
              <a:gd name="connsiteY452" fmla="*/ 1460304 h 1937355"/>
              <a:gd name="connsiteX453" fmla="*/ 1690512 w 2326304"/>
              <a:gd name="connsiteY453" fmla="*/ 1431154 h 1937355"/>
              <a:gd name="connsiteX454" fmla="*/ 1690512 w 2326304"/>
              <a:gd name="connsiteY454" fmla="*/ 1433004 h 1937355"/>
              <a:gd name="connsiteX455" fmla="*/ 1690512 w 2326304"/>
              <a:gd name="connsiteY455" fmla="*/ 1434855 h 1937355"/>
              <a:gd name="connsiteX456" fmla="*/ 1690512 w 2326304"/>
              <a:gd name="connsiteY456" fmla="*/ 1444109 h 1937355"/>
              <a:gd name="connsiteX457" fmla="*/ 1690512 w 2326304"/>
              <a:gd name="connsiteY457" fmla="*/ 1445960 h 1937355"/>
              <a:gd name="connsiteX458" fmla="*/ 1703054 w 2326304"/>
              <a:gd name="connsiteY458" fmla="*/ 1445960 h 1937355"/>
              <a:gd name="connsiteX459" fmla="*/ 1704846 w 2326304"/>
              <a:gd name="connsiteY459" fmla="*/ 1445960 h 1937355"/>
              <a:gd name="connsiteX460" fmla="*/ 1704846 w 2326304"/>
              <a:gd name="connsiteY460" fmla="*/ 1431154 h 1937355"/>
              <a:gd name="connsiteX461" fmla="*/ 491062 w 2326304"/>
              <a:gd name="connsiteY461" fmla="*/ 1431154 h 1937355"/>
              <a:gd name="connsiteX462" fmla="*/ 505396 w 2326304"/>
              <a:gd name="connsiteY462" fmla="*/ 1445960 h 1937355"/>
              <a:gd name="connsiteX463" fmla="*/ 520193 w 2326304"/>
              <a:gd name="connsiteY463" fmla="*/ 1445960 h 1937355"/>
              <a:gd name="connsiteX464" fmla="*/ 505396 w 2326304"/>
              <a:gd name="connsiteY464" fmla="*/ 1431154 h 1937355"/>
              <a:gd name="connsiteX465" fmla="*/ 1647047 w 2326304"/>
              <a:gd name="connsiteY465" fmla="*/ 1402466 h 1937355"/>
              <a:gd name="connsiteX466" fmla="*/ 1632713 w 2326304"/>
              <a:gd name="connsiteY466" fmla="*/ 1416810 h 1937355"/>
              <a:gd name="connsiteX467" fmla="*/ 1647047 w 2326304"/>
              <a:gd name="connsiteY467" fmla="*/ 1402466 h 1937355"/>
              <a:gd name="connsiteX468" fmla="*/ 317664 w 2326304"/>
              <a:gd name="connsiteY468" fmla="*/ 1402466 h 1937355"/>
              <a:gd name="connsiteX469" fmla="*/ 331999 w 2326304"/>
              <a:gd name="connsiteY469" fmla="*/ 1416810 h 1937355"/>
              <a:gd name="connsiteX470" fmla="*/ 331999 w 2326304"/>
              <a:gd name="connsiteY470" fmla="*/ 1415017 h 1937355"/>
              <a:gd name="connsiteX471" fmla="*/ 331999 w 2326304"/>
              <a:gd name="connsiteY471" fmla="*/ 1408517 h 1937355"/>
              <a:gd name="connsiteX472" fmla="*/ 331999 w 2326304"/>
              <a:gd name="connsiteY472" fmla="*/ 1402466 h 1937355"/>
              <a:gd name="connsiteX473" fmla="*/ 323712 w 2326304"/>
              <a:gd name="connsiteY473" fmla="*/ 1402466 h 1937355"/>
              <a:gd name="connsiteX474" fmla="*/ 323040 w 2326304"/>
              <a:gd name="connsiteY474" fmla="*/ 1402466 h 1937355"/>
              <a:gd name="connsiteX475" fmla="*/ 317664 w 2326304"/>
              <a:gd name="connsiteY475" fmla="*/ 1402466 h 1937355"/>
              <a:gd name="connsiteX476" fmla="*/ 433263 w 2326304"/>
              <a:gd name="connsiteY476" fmla="*/ 1388122 h 1937355"/>
              <a:gd name="connsiteX477" fmla="*/ 447597 w 2326304"/>
              <a:gd name="connsiteY477" fmla="*/ 1402466 h 1937355"/>
              <a:gd name="connsiteX478" fmla="*/ 433263 w 2326304"/>
              <a:gd name="connsiteY478" fmla="*/ 1402466 h 1937355"/>
              <a:gd name="connsiteX479" fmla="*/ 433263 w 2326304"/>
              <a:gd name="connsiteY479" fmla="*/ 1400673 h 1937355"/>
              <a:gd name="connsiteX480" fmla="*/ 433263 w 2326304"/>
              <a:gd name="connsiteY480" fmla="*/ 1389915 h 1937355"/>
              <a:gd name="connsiteX481" fmla="*/ 433263 w 2326304"/>
              <a:gd name="connsiteY481" fmla="*/ 1388122 h 1937355"/>
              <a:gd name="connsiteX482" fmla="*/ 369524 w 2326304"/>
              <a:gd name="connsiteY482" fmla="*/ 1381986 h 1937355"/>
              <a:gd name="connsiteX483" fmla="*/ 375464 w 2326304"/>
              <a:gd name="connsiteY483" fmla="*/ 1388122 h 1937355"/>
              <a:gd name="connsiteX484" fmla="*/ 370088 w 2326304"/>
              <a:gd name="connsiteY484" fmla="*/ 1382569 h 1937355"/>
              <a:gd name="connsiteX485" fmla="*/ 404594 w 2326304"/>
              <a:gd name="connsiteY485" fmla="*/ 1373315 h 1937355"/>
              <a:gd name="connsiteX486" fmla="*/ 404594 w 2326304"/>
              <a:gd name="connsiteY486" fmla="*/ 1388122 h 1937355"/>
              <a:gd name="connsiteX487" fmla="*/ 406386 w 2326304"/>
              <a:gd name="connsiteY487" fmla="*/ 1388122 h 1937355"/>
              <a:gd name="connsiteX488" fmla="*/ 408178 w 2326304"/>
              <a:gd name="connsiteY488" fmla="*/ 1388122 h 1937355"/>
              <a:gd name="connsiteX489" fmla="*/ 418929 w 2326304"/>
              <a:gd name="connsiteY489" fmla="*/ 1388122 h 1937355"/>
              <a:gd name="connsiteX490" fmla="*/ 418929 w 2326304"/>
              <a:gd name="connsiteY490" fmla="*/ 1402466 h 1937355"/>
              <a:gd name="connsiteX491" fmla="*/ 433263 w 2326304"/>
              <a:gd name="connsiteY491" fmla="*/ 1402466 h 1937355"/>
              <a:gd name="connsiteX492" fmla="*/ 447597 w 2326304"/>
              <a:gd name="connsiteY492" fmla="*/ 1416810 h 1937355"/>
              <a:gd name="connsiteX493" fmla="*/ 447597 w 2326304"/>
              <a:gd name="connsiteY493" fmla="*/ 1402466 h 1937355"/>
              <a:gd name="connsiteX494" fmla="*/ 447597 w 2326304"/>
              <a:gd name="connsiteY494" fmla="*/ 1388122 h 1937355"/>
              <a:gd name="connsiteX495" fmla="*/ 441326 w 2326304"/>
              <a:gd name="connsiteY495" fmla="*/ 1388122 h 1937355"/>
              <a:gd name="connsiteX496" fmla="*/ 433263 w 2326304"/>
              <a:gd name="connsiteY496" fmla="*/ 1388122 h 1937355"/>
              <a:gd name="connsiteX497" fmla="*/ 433263 w 2326304"/>
              <a:gd name="connsiteY497" fmla="*/ 1386271 h 1937355"/>
              <a:gd name="connsiteX498" fmla="*/ 433263 w 2326304"/>
              <a:gd name="connsiteY498" fmla="*/ 1375166 h 1937355"/>
              <a:gd name="connsiteX499" fmla="*/ 433263 w 2326304"/>
              <a:gd name="connsiteY499" fmla="*/ 1373315 h 1937355"/>
              <a:gd name="connsiteX500" fmla="*/ 429679 w 2326304"/>
              <a:gd name="connsiteY500" fmla="*/ 1373315 h 1937355"/>
              <a:gd name="connsiteX501" fmla="*/ 418929 w 2326304"/>
              <a:gd name="connsiteY501" fmla="*/ 1373315 h 1937355"/>
              <a:gd name="connsiteX502" fmla="*/ 341212 w 2326304"/>
              <a:gd name="connsiteY502" fmla="*/ 1367903 h 1937355"/>
              <a:gd name="connsiteX503" fmla="*/ 341246 w 2326304"/>
              <a:gd name="connsiteY503" fmla="*/ 1367936 h 1937355"/>
              <a:gd name="connsiteX504" fmla="*/ 346795 w 2326304"/>
              <a:gd name="connsiteY504" fmla="*/ 1373315 h 1937355"/>
              <a:gd name="connsiteX505" fmla="*/ 1676178 w 2326304"/>
              <a:gd name="connsiteY505" fmla="*/ 1358971 h 1937355"/>
              <a:gd name="connsiteX506" fmla="*/ 1661381 w 2326304"/>
              <a:gd name="connsiteY506" fmla="*/ 1373315 h 1937355"/>
              <a:gd name="connsiteX507" fmla="*/ 1676178 w 2326304"/>
              <a:gd name="connsiteY507" fmla="*/ 1373315 h 1937355"/>
              <a:gd name="connsiteX508" fmla="*/ 1676178 w 2326304"/>
              <a:gd name="connsiteY508" fmla="*/ 1358971 h 1937355"/>
              <a:gd name="connsiteX509" fmla="*/ 346795 w 2326304"/>
              <a:gd name="connsiteY509" fmla="*/ 1358971 h 1937355"/>
              <a:gd name="connsiteX510" fmla="*/ 346795 w 2326304"/>
              <a:gd name="connsiteY510" fmla="*/ 1373315 h 1937355"/>
              <a:gd name="connsiteX511" fmla="*/ 346795 w 2326304"/>
              <a:gd name="connsiteY511" fmla="*/ 1371522 h 1937355"/>
              <a:gd name="connsiteX512" fmla="*/ 346795 w 2326304"/>
              <a:gd name="connsiteY512" fmla="*/ 1367040 h 1937355"/>
              <a:gd name="connsiteX513" fmla="*/ 346795 w 2326304"/>
              <a:gd name="connsiteY513" fmla="*/ 1358971 h 1937355"/>
              <a:gd name="connsiteX514" fmla="*/ 348042 w 2326304"/>
              <a:gd name="connsiteY514" fmla="*/ 1353358 h 1937355"/>
              <a:gd name="connsiteX515" fmla="*/ 348587 w 2326304"/>
              <a:gd name="connsiteY515" fmla="*/ 1353592 h 1937355"/>
              <a:gd name="connsiteX516" fmla="*/ 361129 w 2326304"/>
              <a:gd name="connsiteY516" fmla="*/ 1358971 h 1937355"/>
              <a:gd name="connsiteX517" fmla="*/ 348587 w 2326304"/>
              <a:gd name="connsiteY517" fmla="*/ 1357178 h 1937355"/>
              <a:gd name="connsiteX518" fmla="*/ 433263 w 2326304"/>
              <a:gd name="connsiteY518" fmla="*/ 1344627 h 1937355"/>
              <a:gd name="connsiteX519" fmla="*/ 433263 w 2326304"/>
              <a:gd name="connsiteY519" fmla="*/ 1358971 h 1937355"/>
              <a:gd name="connsiteX520" fmla="*/ 433263 w 2326304"/>
              <a:gd name="connsiteY520" fmla="*/ 1350679 h 1937355"/>
              <a:gd name="connsiteX521" fmla="*/ 433263 w 2326304"/>
              <a:gd name="connsiteY521" fmla="*/ 1350006 h 1937355"/>
              <a:gd name="connsiteX522" fmla="*/ 433263 w 2326304"/>
              <a:gd name="connsiteY522" fmla="*/ 1348213 h 1937355"/>
              <a:gd name="connsiteX523" fmla="*/ 361129 w 2326304"/>
              <a:gd name="connsiteY523" fmla="*/ 1344627 h 1937355"/>
              <a:gd name="connsiteX524" fmla="*/ 375464 w 2326304"/>
              <a:gd name="connsiteY524" fmla="*/ 1358971 h 1937355"/>
              <a:gd name="connsiteX525" fmla="*/ 361129 w 2326304"/>
              <a:gd name="connsiteY525" fmla="*/ 1344627 h 1937355"/>
              <a:gd name="connsiteX526" fmla="*/ 346795 w 2326304"/>
              <a:gd name="connsiteY526" fmla="*/ 1344627 h 1937355"/>
              <a:gd name="connsiteX527" fmla="*/ 348042 w 2326304"/>
              <a:gd name="connsiteY527" fmla="*/ 1353358 h 1937355"/>
              <a:gd name="connsiteX528" fmla="*/ 347019 w 2326304"/>
              <a:gd name="connsiteY528" fmla="*/ 1352920 h 1937355"/>
              <a:gd name="connsiteX529" fmla="*/ 346795 w 2326304"/>
              <a:gd name="connsiteY529" fmla="*/ 1358971 h 1937355"/>
              <a:gd name="connsiteX530" fmla="*/ 346795 w 2326304"/>
              <a:gd name="connsiteY530" fmla="*/ 1353592 h 1937355"/>
              <a:gd name="connsiteX531" fmla="*/ 346795 w 2326304"/>
              <a:gd name="connsiteY531" fmla="*/ 1352920 h 1937355"/>
              <a:gd name="connsiteX532" fmla="*/ 346795 w 2326304"/>
              <a:gd name="connsiteY532" fmla="*/ 1344627 h 1937355"/>
              <a:gd name="connsiteX533" fmla="*/ 348587 w 2326304"/>
              <a:gd name="connsiteY533" fmla="*/ 1344627 h 1937355"/>
              <a:gd name="connsiteX534" fmla="*/ 350379 w 2326304"/>
              <a:gd name="connsiteY534" fmla="*/ 1344627 h 1937355"/>
              <a:gd name="connsiteX535" fmla="*/ 355082 w 2326304"/>
              <a:gd name="connsiteY535" fmla="*/ 1344627 h 1937355"/>
              <a:gd name="connsiteX536" fmla="*/ 355754 w 2326304"/>
              <a:gd name="connsiteY536" fmla="*/ 1344627 h 1937355"/>
              <a:gd name="connsiteX537" fmla="*/ 361129 w 2326304"/>
              <a:gd name="connsiteY537" fmla="*/ 1344627 h 1937355"/>
              <a:gd name="connsiteX538" fmla="*/ 361129 w 2326304"/>
              <a:gd name="connsiteY538" fmla="*/ 1358971 h 1937355"/>
              <a:gd name="connsiteX539" fmla="*/ 346795 w 2326304"/>
              <a:gd name="connsiteY539" fmla="*/ 1344627 h 1937355"/>
              <a:gd name="connsiteX540" fmla="*/ 454071 w 2326304"/>
              <a:gd name="connsiteY540" fmla="*/ 1338576 h 1937355"/>
              <a:gd name="connsiteX541" fmla="*/ 462394 w 2326304"/>
              <a:gd name="connsiteY541" fmla="*/ 1344627 h 1937355"/>
              <a:gd name="connsiteX542" fmla="*/ 454071 w 2326304"/>
              <a:gd name="connsiteY542" fmla="*/ 1338576 h 1937355"/>
              <a:gd name="connsiteX543" fmla="*/ 447597 w 2326304"/>
              <a:gd name="connsiteY543" fmla="*/ 1330283 h 1937355"/>
              <a:gd name="connsiteX544" fmla="*/ 462394 w 2326304"/>
              <a:gd name="connsiteY544" fmla="*/ 1344627 h 1937355"/>
              <a:gd name="connsiteX545" fmla="*/ 462394 w 2326304"/>
              <a:gd name="connsiteY545" fmla="*/ 1342834 h 1937355"/>
              <a:gd name="connsiteX546" fmla="*/ 462394 w 2326304"/>
              <a:gd name="connsiteY546" fmla="*/ 1330283 h 1937355"/>
              <a:gd name="connsiteX547" fmla="*/ 375464 w 2326304"/>
              <a:gd name="connsiteY547" fmla="*/ 1330283 h 1937355"/>
              <a:gd name="connsiteX548" fmla="*/ 389798 w 2326304"/>
              <a:gd name="connsiteY548" fmla="*/ 1344627 h 1937355"/>
              <a:gd name="connsiteX549" fmla="*/ 375464 w 2326304"/>
              <a:gd name="connsiteY549" fmla="*/ 1344627 h 1937355"/>
              <a:gd name="connsiteX550" fmla="*/ 375464 w 2326304"/>
              <a:gd name="connsiteY550" fmla="*/ 1342834 h 1937355"/>
              <a:gd name="connsiteX551" fmla="*/ 375464 w 2326304"/>
              <a:gd name="connsiteY551" fmla="*/ 1332076 h 1937355"/>
              <a:gd name="connsiteX552" fmla="*/ 1993843 w 2326304"/>
              <a:gd name="connsiteY552" fmla="*/ 1315477 h 1937355"/>
              <a:gd name="connsiteX553" fmla="*/ 2008177 w 2326304"/>
              <a:gd name="connsiteY553" fmla="*/ 1315477 h 1937355"/>
              <a:gd name="connsiteX554" fmla="*/ 2008177 w 2326304"/>
              <a:gd name="connsiteY554" fmla="*/ 1330283 h 1937355"/>
              <a:gd name="connsiteX555" fmla="*/ 1993843 w 2326304"/>
              <a:gd name="connsiteY555" fmla="*/ 1330283 h 1937355"/>
              <a:gd name="connsiteX556" fmla="*/ 1993843 w 2326304"/>
              <a:gd name="connsiteY556" fmla="*/ 1328432 h 1937355"/>
              <a:gd name="connsiteX557" fmla="*/ 1993843 w 2326304"/>
              <a:gd name="connsiteY557" fmla="*/ 1317328 h 1937355"/>
              <a:gd name="connsiteX558" fmla="*/ 1965174 w 2326304"/>
              <a:gd name="connsiteY558" fmla="*/ 1315477 h 1937355"/>
              <a:gd name="connsiteX559" fmla="*/ 1965174 w 2326304"/>
              <a:gd name="connsiteY559" fmla="*/ 1330283 h 1937355"/>
              <a:gd name="connsiteX560" fmla="*/ 1979508 w 2326304"/>
              <a:gd name="connsiteY560" fmla="*/ 1315477 h 1937355"/>
              <a:gd name="connsiteX561" fmla="*/ 1618379 w 2326304"/>
              <a:gd name="connsiteY561" fmla="*/ 1315477 h 1937355"/>
              <a:gd name="connsiteX562" fmla="*/ 1603582 w 2326304"/>
              <a:gd name="connsiteY562" fmla="*/ 1330283 h 1937355"/>
              <a:gd name="connsiteX563" fmla="*/ 1609131 w 2326304"/>
              <a:gd name="connsiteY563" fmla="*/ 1330283 h 1937355"/>
              <a:gd name="connsiteX564" fmla="*/ 1609825 w 2326304"/>
              <a:gd name="connsiteY564" fmla="*/ 1330283 h 1937355"/>
              <a:gd name="connsiteX565" fmla="*/ 1618379 w 2326304"/>
              <a:gd name="connsiteY565" fmla="*/ 1330283 h 1937355"/>
              <a:gd name="connsiteX566" fmla="*/ 1618379 w 2326304"/>
              <a:gd name="connsiteY566" fmla="*/ 1344627 h 1937355"/>
              <a:gd name="connsiteX567" fmla="*/ 1632713 w 2326304"/>
              <a:gd name="connsiteY567" fmla="*/ 1344627 h 1937355"/>
              <a:gd name="connsiteX568" fmla="*/ 1632713 w 2326304"/>
              <a:gd name="connsiteY568" fmla="*/ 1358971 h 1937355"/>
              <a:gd name="connsiteX569" fmla="*/ 1618379 w 2326304"/>
              <a:gd name="connsiteY569" fmla="*/ 1373315 h 1937355"/>
              <a:gd name="connsiteX570" fmla="*/ 1603582 w 2326304"/>
              <a:gd name="connsiteY570" fmla="*/ 1373315 h 1937355"/>
              <a:gd name="connsiteX571" fmla="*/ 1603582 w 2326304"/>
              <a:gd name="connsiteY571" fmla="*/ 1388122 h 1937355"/>
              <a:gd name="connsiteX572" fmla="*/ 1618379 w 2326304"/>
              <a:gd name="connsiteY572" fmla="*/ 1388122 h 1937355"/>
              <a:gd name="connsiteX573" fmla="*/ 1618379 w 2326304"/>
              <a:gd name="connsiteY573" fmla="*/ 1389915 h 1937355"/>
              <a:gd name="connsiteX574" fmla="*/ 1618379 w 2326304"/>
              <a:gd name="connsiteY574" fmla="*/ 1400673 h 1937355"/>
              <a:gd name="connsiteX575" fmla="*/ 1618379 w 2326304"/>
              <a:gd name="connsiteY575" fmla="*/ 1402466 h 1937355"/>
              <a:gd name="connsiteX576" fmla="*/ 1632713 w 2326304"/>
              <a:gd name="connsiteY576" fmla="*/ 1402466 h 1937355"/>
              <a:gd name="connsiteX577" fmla="*/ 1632713 w 2326304"/>
              <a:gd name="connsiteY577" fmla="*/ 1416810 h 1937355"/>
              <a:gd name="connsiteX578" fmla="*/ 1647047 w 2326304"/>
              <a:gd name="connsiteY578" fmla="*/ 1416810 h 1937355"/>
              <a:gd name="connsiteX579" fmla="*/ 1648839 w 2326304"/>
              <a:gd name="connsiteY579" fmla="*/ 1416810 h 1937355"/>
              <a:gd name="connsiteX580" fmla="*/ 1652422 w 2326304"/>
              <a:gd name="connsiteY580" fmla="*/ 1416810 h 1937355"/>
              <a:gd name="connsiteX581" fmla="*/ 1653094 w 2326304"/>
              <a:gd name="connsiteY581" fmla="*/ 1416810 h 1937355"/>
              <a:gd name="connsiteX582" fmla="*/ 1661381 w 2326304"/>
              <a:gd name="connsiteY582" fmla="*/ 1416810 h 1937355"/>
              <a:gd name="connsiteX583" fmla="*/ 1661381 w 2326304"/>
              <a:gd name="connsiteY583" fmla="*/ 1431154 h 1937355"/>
              <a:gd name="connsiteX584" fmla="*/ 1676178 w 2326304"/>
              <a:gd name="connsiteY584" fmla="*/ 1416810 h 1937355"/>
              <a:gd name="connsiteX585" fmla="*/ 1676178 w 2326304"/>
              <a:gd name="connsiteY585" fmla="*/ 1431154 h 1937355"/>
              <a:gd name="connsiteX586" fmla="*/ 1690512 w 2326304"/>
              <a:gd name="connsiteY586" fmla="*/ 1416810 h 1937355"/>
              <a:gd name="connsiteX587" fmla="*/ 1676178 w 2326304"/>
              <a:gd name="connsiteY587" fmla="*/ 1416810 h 1937355"/>
              <a:gd name="connsiteX588" fmla="*/ 1661381 w 2326304"/>
              <a:gd name="connsiteY588" fmla="*/ 1416810 h 1937355"/>
              <a:gd name="connsiteX589" fmla="*/ 1661381 w 2326304"/>
              <a:gd name="connsiteY589" fmla="*/ 1415017 h 1937355"/>
              <a:gd name="connsiteX590" fmla="*/ 1661381 w 2326304"/>
              <a:gd name="connsiteY590" fmla="*/ 1411431 h 1937355"/>
              <a:gd name="connsiteX591" fmla="*/ 1661381 w 2326304"/>
              <a:gd name="connsiteY591" fmla="*/ 1410758 h 1937355"/>
              <a:gd name="connsiteX592" fmla="*/ 1661381 w 2326304"/>
              <a:gd name="connsiteY592" fmla="*/ 1402466 h 1937355"/>
              <a:gd name="connsiteX593" fmla="*/ 1661381 w 2326304"/>
              <a:gd name="connsiteY593" fmla="*/ 1388122 h 1937355"/>
              <a:gd name="connsiteX594" fmla="*/ 1647047 w 2326304"/>
              <a:gd name="connsiteY594" fmla="*/ 1388122 h 1937355"/>
              <a:gd name="connsiteX595" fmla="*/ 1647047 w 2326304"/>
              <a:gd name="connsiteY595" fmla="*/ 1402466 h 1937355"/>
              <a:gd name="connsiteX596" fmla="*/ 1632713 w 2326304"/>
              <a:gd name="connsiteY596" fmla="*/ 1402466 h 1937355"/>
              <a:gd name="connsiteX597" fmla="*/ 1632713 w 2326304"/>
              <a:gd name="connsiteY597" fmla="*/ 1388122 h 1937355"/>
              <a:gd name="connsiteX598" fmla="*/ 1632713 w 2326304"/>
              <a:gd name="connsiteY598" fmla="*/ 1373315 h 1937355"/>
              <a:gd name="connsiteX599" fmla="*/ 1632713 w 2326304"/>
              <a:gd name="connsiteY599" fmla="*/ 1358971 h 1937355"/>
              <a:gd name="connsiteX600" fmla="*/ 1647047 w 2326304"/>
              <a:gd name="connsiteY600" fmla="*/ 1358971 h 1937355"/>
              <a:gd name="connsiteX601" fmla="*/ 1647047 w 2326304"/>
              <a:gd name="connsiteY601" fmla="*/ 1344627 h 1937355"/>
              <a:gd name="connsiteX602" fmla="*/ 1632713 w 2326304"/>
              <a:gd name="connsiteY602" fmla="*/ 1344627 h 1937355"/>
              <a:gd name="connsiteX603" fmla="*/ 1632713 w 2326304"/>
              <a:gd name="connsiteY603" fmla="*/ 1330283 h 1937355"/>
              <a:gd name="connsiteX604" fmla="*/ 1618379 w 2326304"/>
              <a:gd name="connsiteY604" fmla="*/ 1330283 h 1937355"/>
              <a:gd name="connsiteX605" fmla="*/ 1618379 w 2326304"/>
              <a:gd name="connsiteY605" fmla="*/ 1315477 h 1937355"/>
              <a:gd name="connsiteX606" fmla="*/ 418929 w 2326304"/>
              <a:gd name="connsiteY606" fmla="*/ 1315477 h 1937355"/>
              <a:gd name="connsiteX607" fmla="*/ 415621 w 2326304"/>
              <a:gd name="connsiteY607" fmla="*/ 1321456 h 1937355"/>
              <a:gd name="connsiteX608" fmla="*/ 413553 w 2326304"/>
              <a:gd name="connsiteY608" fmla="*/ 1321029 h 1937355"/>
              <a:gd name="connsiteX609" fmla="*/ 418929 w 2326304"/>
              <a:gd name="connsiteY609" fmla="*/ 1315477 h 1937355"/>
              <a:gd name="connsiteX610" fmla="*/ 375464 w 2326304"/>
              <a:gd name="connsiteY610" fmla="*/ 1315477 h 1937355"/>
              <a:gd name="connsiteX611" fmla="*/ 375464 w 2326304"/>
              <a:gd name="connsiteY611" fmla="*/ 1330283 h 1937355"/>
              <a:gd name="connsiteX612" fmla="*/ 373672 w 2326304"/>
              <a:gd name="connsiteY612" fmla="*/ 1330283 h 1937355"/>
              <a:gd name="connsiteX613" fmla="*/ 362921 w 2326304"/>
              <a:gd name="connsiteY613" fmla="*/ 1330283 h 1937355"/>
              <a:gd name="connsiteX614" fmla="*/ 361129 w 2326304"/>
              <a:gd name="connsiteY614" fmla="*/ 1330283 h 1937355"/>
              <a:gd name="connsiteX615" fmla="*/ 375464 w 2326304"/>
              <a:gd name="connsiteY615" fmla="*/ 1315477 h 1937355"/>
              <a:gd name="connsiteX616" fmla="*/ 173397 w 2326304"/>
              <a:gd name="connsiteY616" fmla="*/ 1315477 h 1937355"/>
              <a:gd name="connsiteX617" fmla="*/ 187732 w 2326304"/>
              <a:gd name="connsiteY617" fmla="*/ 1315477 h 1937355"/>
              <a:gd name="connsiteX618" fmla="*/ 202066 w 2326304"/>
              <a:gd name="connsiteY618" fmla="*/ 1330283 h 1937355"/>
              <a:gd name="connsiteX619" fmla="*/ 202066 w 2326304"/>
              <a:gd name="connsiteY619" fmla="*/ 1344627 h 1937355"/>
              <a:gd name="connsiteX620" fmla="*/ 187732 w 2326304"/>
              <a:gd name="connsiteY620" fmla="*/ 1344627 h 1937355"/>
              <a:gd name="connsiteX621" fmla="*/ 187732 w 2326304"/>
              <a:gd name="connsiteY621" fmla="*/ 1330283 h 1937355"/>
              <a:gd name="connsiteX622" fmla="*/ 173397 w 2326304"/>
              <a:gd name="connsiteY622" fmla="*/ 1330283 h 1937355"/>
              <a:gd name="connsiteX623" fmla="*/ 43002 w 2326304"/>
              <a:gd name="connsiteY623" fmla="*/ 1315477 h 1937355"/>
              <a:gd name="connsiteX624" fmla="*/ 57799 w 2326304"/>
              <a:gd name="connsiteY624" fmla="*/ 1315477 h 1937355"/>
              <a:gd name="connsiteX625" fmla="*/ 57799 w 2326304"/>
              <a:gd name="connsiteY625" fmla="*/ 1330283 h 1937355"/>
              <a:gd name="connsiteX626" fmla="*/ 43002 w 2326304"/>
              <a:gd name="connsiteY626" fmla="*/ 1330283 h 1937355"/>
              <a:gd name="connsiteX627" fmla="*/ 14334 w 2326304"/>
              <a:gd name="connsiteY627" fmla="*/ 1315477 h 1937355"/>
              <a:gd name="connsiteX628" fmla="*/ 28668 w 2326304"/>
              <a:gd name="connsiteY628" fmla="*/ 1330283 h 1937355"/>
              <a:gd name="connsiteX629" fmla="*/ 14334 w 2326304"/>
              <a:gd name="connsiteY629" fmla="*/ 1330283 h 1937355"/>
              <a:gd name="connsiteX630" fmla="*/ 1574914 w 2326304"/>
              <a:gd name="connsiteY630" fmla="*/ 1301133 h 1937355"/>
              <a:gd name="connsiteX631" fmla="*/ 1574914 w 2326304"/>
              <a:gd name="connsiteY631" fmla="*/ 1315477 h 1937355"/>
              <a:gd name="connsiteX632" fmla="*/ 1589248 w 2326304"/>
              <a:gd name="connsiteY632" fmla="*/ 1315477 h 1937355"/>
              <a:gd name="connsiteX633" fmla="*/ 1589248 w 2326304"/>
              <a:gd name="connsiteY633" fmla="*/ 1313684 h 1937355"/>
              <a:gd name="connsiteX634" fmla="*/ 1589248 w 2326304"/>
              <a:gd name="connsiteY634" fmla="*/ 1309201 h 1937355"/>
              <a:gd name="connsiteX635" fmla="*/ 1589248 w 2326304"/>
              <a:gd name="connsiteY635" fmla="*/ 1301133 h 1937355"/>
              <a:gd name="connsiteX636" fmla="*/ 1574914 w 2326304"/>
              <a:gd name="connsiteY636" fmla="*/ 1301133 h 1937355"/>
              <a:gd name="connsiteX637" fmla="*/ 476728 w 2326304"/>
              <a:gd name="connsiteY637" fmla="*/ 1301133 h 1937355"/>
              <a:gd name="connsiteX638" fmla="*/ 491062 w 2326304"/>
              <a:gd name="connsiteY638" fmla="*/ 1315477 h 1937355"/>
              <a:gd name="connsiteX639" fmla="*/ 476728 w 2326304"/>
              <a:gd name="connsiteY639" fmla="*/ 1301133 h 1937355"/>
              <a:gd name="connsiteX640" fmla="*/ 462394 w 2326304"/>
              <a:gd name="connsiteY640" fmla="*/ 1301133 h 1937355"/>
              <a:gd name="connsiteX641" fmla="*/ 474936 w 2326304"/>
              <a:gd name="connsiteY641" fmla="*/ 1301133 h 1937355"/>
              <a:gd name="connsiteX642" fmla="*/ 476728 w 2326304"/>
              <a:gd name="connsiteY642" fmla="*/ 1301133 h 1937355"/>
              <a:gd name="connsiteX643" fmla="*/ 462394 w 2326304"/>
              <a:gd name="connsiteY643" fmla="*/ 1301133 h 1937355"/>
              <a:gd name="connsiteX644" fmla="*/ 418929 w 2326304"/>
              <a:gd name="connsiteY644" fmla="*/ 1301133 h 1937355"/>
              <a:gd name="connsiteX645" fmla="*/ 433263 w 2326304"/>
              <a:gd name="connsiteY645" fmla="*/ 1315477 h 1937355"/>
              <a:gd name="connsiteX646" fmla="*/ 418929 w 2326304"/>
              <a:gd name="connsiteY646" fmla="*/ 1315477 h 1937355"/>
              <a:gd name="connsiteX647" fmla="*/ 418929 w 2326304"/>
              <a:gd name="connsiteY647" fmla="*/ 1302926 h 1937355"/>
              <a:gd name="connsiteX648" fmla="*/ 418929 w 2326304"/>
              <a:gd name="connsiteY648" fmla="*/ 1301133 h 1937355"/>
              <a:gd name="connsiteX649" fmla="*/ 14334 w 2326304"/>
              <a:gd name="connsiteY649" fmla="*/ 1301133 h 1937355"/>
              <a:gd name="connsiteX650" fmla="*/ 14334 w 2326304"/>
              <a:gd name="connsiteY650" fmla="*/ 1315477 h 1937355"/>
              <a:gd name="connsiteX651" fmla="*/ 534527 w 2326304"/>
              <a:gd name="connsiteY651" fmla="*/ 1286789 h 1937355"/>
              <a:gd name="connsiteX652" fmla="*/ 534527 w 2326304"/>
              <a:gd name="connsiteY652" fmla="*/ 1301133 h 1937355"/>
              <a:gd name="connsiteX653" fmla="*/ 548861 w 2326304"/>
              <a:gd name="connsiteY653" fmla="*/ 1301133 h 1937355"/>
              <a:gd name="connsiteX654" fmla="*/ 548861 w 2326304"/>
              <a:gd name="connsiteY654" fmla="*/ 1299340 h 1937355"/>
              <a:gd name="connsiteX655" fmla="*/ 548861 w 2326304"/>
              <a:gd name="connsiteY655" fmla="*/ 1286789 h 1937355"/>
              <a:gd name="connsiteX656" fmla="*/ 505396 w 2326304"/>
              <a:gd name="connsiteY656" fmla="*/ 1286789 h 1937355"/>
              <a:gd name="connsiteX657" fmla="*/ 520193 w 2326304"/>
              <a:gd name="connsiteY657" fmla="*/ 1301133 h 1937355"/>
              <a:gd name="connsiteX658" fmla="*/ 433263 w 2326304"/>
              <a:gd name="connsiteY658" fmla="*/ 1286789 h 1937355"/>
              <a:gd name="connsiteX659" fmla="*/ 447597 w 2326304"/>
              <a:gd name="connsiteY659" fmla="*/ 1301133 h 1937355"/>
              <a:gd name="connsiteX660" fmla="*/ 433263 w 2326304"/>
              <a:gd name="connsiteY660" fmla="*/ 1286789 h 1937355"/>
              <a:gd name="connsiteX661" fmla="*/ 389798 w 2326304"/>
              <a:gd name="connsiteY661" fmla="*/ 1286789 h 1937355"/>
              <a:gd name="connsiteX662" fmla="*/ 404594 w 2326304"/>
              <a:gd name="connsiteY662" fmla="*/ 1286789 h 1937355"/>
              <a:gd name="connsiteX663" fmla="*/ 404594 w 2326304"/>
              <a:gd name="connsiteY663" fmla="*/ 1301133 h 1937355"/>
              <a:gd name="connsiteX664" fmla="*/ 389798 w 2326304"/>
              <a:gd name="connsiteY664" fmla="*/ 1301133 h 1937355"/>
              <a:gd name="connsiteX665" fmla="*/ 389798 w 2326304"/>
              <a:gd name="connsiteY665" fmla="*/ 1299340 h 1937355"/>
              <a:gd name="connsiteX666" fmla="*/ 389798 w 2326304"/>
              <a:gd name="connsiteY666" fmla="*/ 1288582 h 1937355"/>
              <a:gd name="connsiteX667" fmla="*/ 389798 w 2326304"/>
              <a:gd name="connsiteY667" fmla="*/ 1286789 h 1937355"/>
              <a:gd name="connsiteX668" fmla="*/ 115598 w 2326304"/>
              <a:gd name="connsiteY668" fmla="*/ 1272445 h 1937355"/>
              <a:gd name="connsiteX669" fmla="*/ 115598 w 2326304"/>
              <a:gd name="connsiteY669" fmla="*/ 1286789 h 1937355"/>
              <a:gd name="connsiteX670" fmla="*/ 100802 w 2326304"/>
              <a:gd name="connsiteY670" fmla="*/ 1286789 h 1937355"/>
              <a:gd name="connsiteX671" fmla="*/ 86467 w 2326304"/>
              <a:gd name="connsiteY671" fmla="*/ 1272445 h 1937355"/>
              <a:gd name="connsiteX672" fmla="*/ 100802 w 2326304"/>
              <a:gd name="connsiteY672" fmla="*/ 1272445 h 1937355"/>
              <a:gd name="connsiteX673" fmla="*/ 100802 w 2326304"/>
              <a:gd name="connsiteY673" fmla="*/ 1286789 h 1937355"/>
              <a:gd name="connsiteX674" fmla="*/ 86467 w 2326304"/>
              <a:gd name="connsiteY674" fmla="*/ 1286789 h 1937355"/>
              <a:gd name="connsiteX675" fmla="*/ 1748311 w 2326304"/>
              <a:gd name="connsiteY675" fmla="*/ 1257638 h 1937355"/>
              <a:gd name="connsiteX676" fmla="*/ 1748311 w 2326304"/>
              <a:gd name="connsiteY676" fmla="*/ 1272445 h 1937355"/>
              <a:gd name="connsiteX677" fmla="*/ 1762646 w 2326304"/>
              <a:gd name="connsiteY677" fmla="*/ 1272445 h 1937355"/>
              <a:gd name="connsiteX678" fmla="*/ 1762646 w 2326304"/>
              <a:gd name="connsiteY678" fmla="*/ 1257638 h 1937355"/>
              <a:gd name="connsiteX679" fmla="*/ 476728 w 2326304"/>
              <a:gd name="connsiteY679" fmla="*/ 1257638 h 1937355"/>
              <a:gd name="connsiteX680" fmla="*/ 478520 w 2326304"/>
              <a:gd name="connsiteY680" fmla="*/ 1257638 h 1937355"/>
              <a:gd name="connsiteX681" fmla="*/ 489270 w 2326304"/>
              <a:gd name="connsiteY681" fmla="*/ 1257638 h 1937355"/>
              <a:gd name="connsiteX682" fmla="*/ 491062 w 2326304"/>
              <a:gd name="connsiteY682" fmla="*/ 1257638 h 1937355"/>
              <a:gd name="connsiteX683" fmla="*/ 491062 w 2326304"/>
              <a:gd name="connsiteY683" fmla="*/ 1259489 h 1937355"/>
              <a:gd name="connsiteX684" fmla="*/ 491062 w 2326304"/>
              <a:gd name="connsiteY684" fmla="*/ 1263191 h 1937355"/>
              <a:gd name="connsiteX685" fmla="*/ 491062 w 2326304"/>
              <a:gd name="connsiteY685" fmla="*/ 1263885 h 1937355"/>
              <a:gd name="connsiteX686" fmla="*/ 491062 w 2326304"/>
              <a:gd name="connsiteY686" fmla="*/ 1272445 h 1937355"/>
              <a:gd name="connsiteX687" fmla="*/ 476728 w 2326304"/>
              <a:gd name="connsiteY687" fmla="*/ 1257638 h 1937355"/>
              <a:gd name="connsiteX688" fmla="*/ 447597 w 2326304"/>
              <a:gd name="connsiteY688" fmla="*/ 1257638 h 1937355"/>
              <a:gd name="connsiteX689" fmla="*/ 447597 w 2326304"/>
              <a:gd name="connsiteY689" fmla="*/ 1272445 h 1937355"/>
              <a:gd name="connsiteX690" fmla="*/ 447597 w 2326304"/>
              <a:gd name="connsiteY690" fmla="*/ 1257638 h 1937355"/>
              <a:gd name="connsiteX691" fmla="*/ 447597 w 2326304"/>
              <a:gd name="connsiteY691" fmla="*/ 1257638 h 1937355"/>
              <a:gd name="connsiteX692" fmla="*/ 449447 w 2326304"/>
              <a:gd name="connsiteY692" fmla="*/ 1257638 h 1937355"/>
              <a:gd name="connsiteX693" fmla="*/ 456151 w 2326304"/>
              <a:gd name="connsiteY693" fmla="*/ 1257638 h 1937355"/>
              <a:gd name="connsiteX694" fmla="*/ 456845 w 2326304"/>
              <a:gd name="connsiteY694" fmla="*/ 1257638 h 1937355"/>
              <a:gd name="connsiteX695" fmla="*/ 462394 w 2326304"/>
              <a:gd name="connsiteY695" fmla="*/ 1257638 h 1937355"/>
              <a:gd name="connsiteX696" fmla="*/ 462394 w 2326304"/>
              <a:gd name="connsiteY696" fmla="*/ 1272445 h 1937355"/>
              <a:gd name="connsiteX697" fmla="*/ 447597 w 2326304"/>
              <a:gd name="connsiteY697" fmla="*/ 1257638 h 1937355"/>
              <a:gd name="connsiteX698" fmla="*/ 317664 w 2326304"/>
              <a:gd name="connsiteY698" fmla="*/ 1257638 h 1937355"/>
              <a:gd name="connsiteX699" fmla="*/ 317664 w 2326304"/>
              <a:gd name="connsiteY699" fmla="*/ 1272445 h 1937355"/>
              <a:gd name="connsiteX700" fmla="*/ 303330 w 2326304"/>
              <a:gd name="connsiteY700" fmla="*/ 1272445 h 1937355"/>
              <a:gd name="connsiteX701" fmla="*/ 317664 w 2326304"/>
              <a:gd name="connsiteY701" fmla="*/ 1257638 h 1937355"/>
              <a:gd name="connsiteX702" fmla="*/ 2004163 w 2326304"/>
              <a:gd name="connsiteY702" fmla="*/ 1245589 h 1937355"/>
              <a:gd name="connsiteX703" fmla="*/ 1993843 w 2326304"/>
              <a:gd name="connsiteY703" fmla="*/ 1257638 h 1937355"/>
              <a:gd name="connsiteX704" fmla="*/ 1995635 w 2326304"/>
              <a:gd name="connsiteY704" fmla="*/ 1250466 h 1937355"/>
              <a:gd name="connsiteX705" fmla="*/ 1993843 w 2326304"/>
              <a:gd name="connsiteY705" fmla="*/ 1243294 h 1937355"/>
              <a:gd name="connsiteX706" fmla="*/ 2008177 w 2326304"/>
              <a:gd name="connsiteY706" fmla="*/ 1243294 h 1937355"/>
              <a:gd name="connsiteX707" fmla="*/ 2004163 w 2326304"/>
              <a:gd name="connsiteY707" fmla="*/ 1245589 h 1937355"/>
              <a:gd name="connsiteX708" fmla="*/ 2004593 w 2326304"/>
              <a:gd name="connsiteY708" fmla="*/ 1245087 h 1937355"/>
              <a:gd name="connsiteX709" fmla="*/ 1993843 w 2326304"/>
              <a:gd name="connsiteY709" fmla="*/ 1243294 h 1937355"/>
              <a:gd name="connsiteX710" fmla="*/ 1733977 w 2326304"/>
              <a:gd name="connsiteY710" fmla="*/ 1243294 h 1937355"/>
              <a:gd name="connsiteX711" fmla="*/ 1719181 w 2326304"/>
              <a:gd name="connsiteY711" fmla="*/ 1257638 h 1937355"/>
              <a:gd name="connsiteX712" fmla="*/ 1721030 w 2326304"/>
              <a:gd name="connsiteY712" fmla="*/ 1257638 h 1937355"/>
              <a:gd name="connsiteX713" fmla="*/ 1727735 w 2326304"/>
              <a:gd name="connsiteY713" fmla="*/ 1257638 h 1937355"/>
              <a:gd name="connsiteX714" fmla="*/ 1728429 w 2326304"/>
              <a:gd name="connsiteY714" fmla="*/ 1257638 h 1937355"/>
              <a:gd name="connsiteX715" fmla="*/ 1733977 w 2326304"/>
              <a:gd name="connsiteY715" fmla="*/ 1257638 h 1937355"/>
              <a:gd name="connsiteX716" fmla="*/ 1719181 w 2326304"/>
              <a:gd name="connsiteY716" fmla="*/ 1243294 h 1937355"/>
              <a:gd name="connsiteX717" fmla="*/ 1704846 w 2326304"/>
              <a:gd name="connsiteY717" fmla="*/ 1257638 h 1937355"/>
              <a:gd name="connsiteX718" fmla="*/ 1719181 w 2326304"/>
              <a:gd name="connsiteY718" fmla="*/ 1243294 h 1937355"/>
              <a:gd name="connsiteX719" fmla="*/ 491062 w 2326304"/>
              <a:gd name="connsiteY719" fmla="*/ 1243294 h 1937355"/>
              <a:gd name="connsiteX720" fmla="*/ 491062 w 2326304"/>
              <a:gd name="connsiteY720" fmla="*/ 1243294 h 1937355"/>
              <a:gd name="connsiteX721" fmla="*/ 447597 w 2326304"/>
              <a:gd name="connsiteY721" fmla="*/ 1243294 h 1937355"/>
              <a:gd name="connsiteX722" fmla="*/ 462394 w 2326304"/>
              <a:gd name="connsiteY722" fmla="*/ 1243294 h 1937355"/>
              <a:gd name="connsiteX723" fmla="*/ 462394 w 2326304"/>
              <a:gd name="connsiteY723" fmla="*/ 1245087 h 1937355"/>
              <a:gd name="connsiteX724" fmla="*/ 462394 w 2326304"/>
              <a:gd name="connsiteY724" fmla="*/ 1246880 h 1937355"/>
              <a:gd name="connsiteX725" fmla="*/ 462394 w 2326304"/>
              <a:gd name="connsiteY725" fmla="*/ 1255845 h 1937355"/>
              <a:gd name="connsiteX726" fmla="*/ 462394 w 2326304"/>
              <a:gd name="connsiteY726" fmla="*/ 1257638 h 1937355"/>
              <a:gd name="connsiteX727" fmla="*/ 202066 w 2326304"/>
              <a:gd name="connsiteY727" fmla="*/ 1243294 h 1937355"/>
              <a:gd name="connsiteX728" fmla="*/ 202066 w 2326304"/>
              <a:gd name="connsiteY728" fmla="*/ 1257638 h 1937355"/>
              <a:gd name="connsiteX729" fmla="*/ 187732 w 2326304"/>
              <a:gd name="connsiteY729" fmla="*/ 1257638 h 1937355"/>
              <a:gd name="connsiteX730" fmla="*/ 202066 w 2326304"/>
              <a:gd name="connsiteY730" fmla="*/ 1257638 h 1937355"/>
              <a:gd name="connsiteX731" fmla="*/ 202066 w 2326304"/>
              <a:gd name="connsiteY731" fmla="*/ 1272445 h 1937355"/>
              <a:gd name="connsiteX732" fmla="*/ 216400 w 2326304"/>
              <a:gd name="connsiteY732" fmla="*/ 1272445 h 1937355"/>
              <a:gd name="connsiteX733" fmla="*/ 216400 w 2326304"/>
              <a:gd name="connsiteY733" fmla="*/ 1257638 h 1937355"/>
              <a:gd name="connsiteX734" fmla="*/ 216400 w 2326304"/>
              <a:gd name="connsiteY734" fmla="*/ 1243294 h 1937355"/>
              <a:gd name="connsiteX735" fmla="*/ 129932 w 2326304"/>
              <a:gd name="connsiteY735" fmla="*/ 1243294 h 1937355"/>
              <a:gd name="connsiteX736" fmla="*/ 144267 w 2326304"/>
              <a:gd name="connsiteY736" fmla="*/ 1243294 h 1937355"/>
              <a:gd name="connsiteX737" fmla="*/ 144267 w 2326304"/>
              <a:gd name="connsiteY737" fmla="*/ 1257638 h 1937355"/>
              <a:gd name="connsiteX738" fmla="*/ 144267 w 2326304"/>
              <a:gd name="connsiteY738" fmla="*/ 1272445 h 1937355"/>
              <a:gd name="connsiteX739" fmla="*/ 142475 w 2326304"/>
              <a:gd name="connsiteY739" fmla="*/ 1272445 h 1937355"/>
              <a:gd name="connsiteX740" fmla="*/ 133516 w 2326304"/>
              <a:gd name="connsiteY740" fmla="*/ 1272445 h 1937355"/>
              <a:gd name="connsiteX741" fmla="*/ 129932 w 2326304"/>
              <a:gd name="connsiteY741" fmla="*/ 1272445 h 1937355"/>
              <a:gd name="connsiteX742" fmla="*/ 144267 w 2326304"/>
              <a:gd name="connsiteY742" fmla="*/ 1286789 h 1937355"/>
              <a:gd name="connsiteX743" fmla="*/ 144267 w 2326304"/>
              <a:gd name="connsiteY743" fmla="*/ 1301133 h 1937355"/>
              <a:gd name="connsiteX744" fmla="*/ 144267 w 2326304"/>
              <a:gd name="connsiteY744" fmla="*/ 1315477 h 1937355"/>
              <a:gd name="connsiteX745" fmla="*/ 129932 w 2326304"/>
              <a:gd name="connsiteY745" fmla="*/ 1315477 h 1937355"/>
              <a:gd name="connsiteX746" fmla="*/ 129932 w 2326304"/>
              <a:gd name="connsiteY746" fmla="*/ 1330283 h 1937355"/>
              <a:gd name="connsiteX747" fmla="*/ 129932 w 2326304"/>
              <a:gd name="connsiteY747" fmla="*/ 1332076 h 1937355"/>
              <a:gd name="connsiteX748" fmla="*/ 129932 w 2326304"/>
              <a:gd name="connsiteY748" fmla="*/ 1338576 h 1937355"/>
              <a:gd name="connsiteX749" fmla="*/ 129932 w 2326304"/>
              <a:gd name="connsiteY749" fmla="*/ 1339248 h 1937355"/>
              <a:gd name="connsiteX750" fmla="*/ 129932 w 2326304"/>
              <a:gd name="connsiteY750" fmla="*/ 1344627 h 1937355"/>
              <a:gd name="connsiteX751" fmla="*/ 144267 w 2326304"/>
              <a:gd name="connsiteY751" fmla="*/ 1344627 h 1937355"/>
              <a:gd name="connsiteX752" fmla="*/ 144267 w 2326304"/>
              <a:gd name="connsiteY752" fmla="*/ 1330283 h 1937355"/>
              <a:gd name="connsiteX753" fmla="*/ 158601 w 2326304"/>
              <a:gd name="connsiteY753" fmla="*/ 1330283 h 1937355"/>
              <a:gd name="connsiteX754" fmla="*/ 158601 w 2326304"/>
              <a:gd name="connsiteY754" fmla="*/ 1344627 h 1937355"/>
              <a:gd name="connsiteX755" fmla="*/ 158601 w 2326304"/>
              <a:gd name="connsiteY755" fmla="*/ 1358971 h 1937355"/>
              <a:gd name="connsiteX756" fmla="*/ 144267 w 2326304"/>
              <a:gd name="connsiteY756" fmla="*/ 1358971 h 1937355"/>
              <a:gd name="connsiteX757" fmla="*/ 129932 w 2326304"/>
              <a:gd name="connsiteY757" fmla="*/ 1358971 h 1937355"/>
              <a:gd name="connsiteX758" fmla="*/ 115598 w 2326304"/>
              <a:gd name="connsiteY758" fmla="*/ 1344627 h 1937355"/>
              <a:gd name="connsiteX759" fmla="*/ 115598 w 2326304"/>
              <a:gd name="connsiteY759" fmla="*/ 1330283 h 1937355"/>
              <a:gd name="connsiteX760" fmla="*/ 115598 w 2326304"/>
              <a:gd name="connsiteY760" fmla="*/ 1315477 h 1937355"/>
              <a:gd name="connsiteX761" fmla="*/ 115598 w 2326304"/>
              <a:gd name="connsiteY761" fmla="*/ 1301133 h 1937355"/>
              <a:gd name="connsiteX762" fmla="*/ 129932 w 2326304"/>
              <a:gd name="connsiteY762" fmla="*/ 1301133 h 1937355"/>
              <a:gd name="connsiteX763" fmla="*/ 129932 w 2326304"/>
              <a:gd name="connsiteY763" fmla="*/ 1286789 h 1937355"/>
              <a:gd name="connsiteX764" fmla="*/ 115598 w 2326304"/>
              <a:gd name="connsiteY764" fmla="*/ 1272445 h 1937355"/>
              <a:gd name="connsiteX765" fmla="*/ 115598 w 2326304"/>
              <a:gd name="connsiteY765" fmla="*/ 1257638 h 1937355"/>
              <a:gd name="connsiteX766" fmla="*/ 470112 w 2326304"/>
              <a:gd name="connsiteY766" fmla="*/ 1233364 h 1937355"/>
              <a:gd name="connsiteX767" fmla="*/ 474936 w 2326304"/>
              <a:gd name="connsiteY767" fmla="*/ 1236122 h 1937355"/>
              <a:gd name="connsiteX768" fmla="*/ 476728 w 2326304"/>
              <a:gd name="connsiteY768" fmla="*/ 1243294 h 1937355"/>
              <a:gd name="connsiteX769" fmla="*/ 470457 w 2326304"/>
              <a:gd name="connsiteY769" fmla="*/ 1235002 h 1937355"/>
              <a:gd name="connsiteX770" fmla="*/ 1965174 w 2326304"/>
              <a:gd name="connsiteY770" fmla="*/ 1228950 h 1937355"/>
              <a:gd name="connsiteX771" fmla="*/ 1965174 w 2326304"/>
              <a:gd name="connsiteY771" fmla="*/ 1228950 h 1937355"/>
              <a:gd name="connsiteX772" fmla="*/ 462394 w 2326304"/>
              <a:gd name="connsiteY772" fmla="*/ 1228950 h 1937355"/>
              <a:gd name="connsiteX773" fmla="*/ 469561 w 2326304"/>
              <a:gd name="connsiteY773" fmla="*/ 1230743 h 1937355"/>
              <a:gd name="connsiteX774" fmla="*/ 470112 w 2326304"/>
              <a:gd name="connsiteY774" fmla="*/ 1233364 h 1937355"/>
              <a:gd name="connsiteX775" fmla="*/ 433263 w 2326304"/>
              <a:gd name="connsiteY775" fmla="*/ 1228950 h 1937355"/>
              <a:gd name="connsiteX776" fmla="*/ 447597 w 2326304"/>
              <a:gd name="connsiteY776" fmla="*/ 1243294 h 1937355"/>
              <a:gd name="connsiteX777" fmla="*/ 303330 w 2326304"/>
              <a:gd name="connsiteY777" fmla="*/ 1228950 h 1937355"/>
              <a:gd name="connsiteX778" fmla="*/ 288996 w 2326304"/>
              <a:gd name="connsiteY778" fmla="*/ 1243294 h 1937355"/>
              <a:gd name="connsiteX779" fmla="*/ 303330 w 2326304"/>
              <a:gd name="connsiteY779" fmla="*/ 1243294 h 1937355"/>
              <a:gd name="connsiteX780" fmla="*/ 129932 w 2326304"/>
              <a:gd name="connsiteY780" fmla="*/ 1228950 h 1937355"/>
              <a:gd name="connsiteX781" fmla="*/ 144267 w 2326304"/>
              <a:gd name="connsiteY781" fmla="*/ 1228950 h 1937355"/>
              <a:gd name="connsiteX782" fmla="*/ 129932 w 2326304"/>
              <a:gd name="connsiteY782" fmla="*/ 1243294 h 1937355"/>
              <a:gd name="connsiteX783" fmla="*/ 2008177 w 2326304"/>
              <a:gd name="connsiteY783" fmla="*/ 1214144 h 1937355"/>
              <a:gd name="connsiteX784" fmla="*/ 2008177 w 2326304"/>
              <a:gd name="connsiteY784" fmla="*/ 1228950 h 1937355"/>
              <a:gd name="connsiteX785" fmla="*/ 2008177 w 2326304"/>
              <a:gd name="connsiteY785" fmla="*/ 1227100 h 1937355"/>
              <a:gd name="connsiteX786" fmla="*/ 2008177 w 2326304"/>
              <a:gd name="connsiteY786" fmla="*/ 1215995 h 1937355"/>
              <a:gd name="connsiteX787" fmla="*/ 2008177 w 2326304"/>
              <a:gd name="connsiteY787" fmla="*/ 1214144 h 1937355"/>
              <a:gd name="connsiteX788" fmla="*/ 1993843 w 2326304"/>
              <a:gd name="connsiteY788" fmla="*/ 1214144 h 1937355"/>
              <a:gd name="connsiteX789" fmla="*/ 1995635 w 2326304"/>
              <a:gd name="connsiteY789" fmla="*/ 1214144 h 1937355"/>
              <a:gd name="connsiteX790" fmla="*/ 1999218 w 2326304"/>
              <a:gd name="connsiteY790" fmla="*/ 1214144 h 1937355"/>
              <a:gd name="connsiteX791" fmla="*/ 1999890 w 2326304"/>
              <a:gd name="connsiteY791" fmla="*/ 1214144 h 1937355"/>
              <a:gd name="connsiteX792" fmla="*/ 2008177 w 2326304"/>
              <a:gd name="connsiteY792" fmla="*/ 1214144 h 1937355"/>
              <a:gd name="connsiteX793" fmla="*/ 1993843 w 2326304"/>
              <a:gd name="connsiteY793" fmla="*/ 1228950 h 1937355"/>
              <a:gd name="connsiteX794" fmla="*/ 1950378 w 2326304"/>
              <a:gd name="connsiteY794" fmla="*/ 1214144 h 1937355"/>
              <a:gd name="connsiteX795" fmla="*/ 1936043 w 2326304"/>
              <a:gd name="connsiteY795" fmla="*/ 1228950 h 1937355"/>
              <a:gd name="connsiteX796" fmla="*/ 1950378 w 2326304"/>
              <a:gd name="connsiteY796" fmla="*/ 1228950 h 1937355"/>
              <a:gd name="connsiteX797" fmla="*/ 1950378 w 2326304"/>
              <a:gd name="connsiteY797" fmla="*/ 1243294 h 1937355"/>
              <a:gd name="connsiteX798" fmla="*/ 1950378 w 2326304"/>
              <a:gd name="connsiteY798" fmla="*/ 1228950 h 1937355"/>
              <a:gd name="connsiteX799" fmla="*/ 1690512 w 2326304"/>
              <a:gd name="connsiteY799" fmla="*/ 1214144 h 1937355"/>
              <a:gd name="connsiteX800" fmla="*/ 1676178 w 2326304"/>
              <a:gd name="connsiteY800" fmla="*/ 1228950 h 1937355"/>
              <a:gd name="connsiteX801" fmla="*/ 1690512 w 2326304"/>
              <a:gd name="connsiteY801" fmla="*/ 1228950 h 1937355"/>
              <a:gd name="connsiteX802" fmla="*/ 1690512 w 2326304"/>
              <a:gd name="connsiteY802" fmla="*/ 1214144 h 1937355"/>
              <a:gd name="connsiteX803" fmla="*/ 563196 w 2326304"/>
              <a:gd name="connsiteY803" fmla="*/ 1214144 h 1937355"/>
              <a:gd name="connsiteX804" fmla="*/ 563196 w 2326304"/>
              <a:gd name="connsiteY804" fmla="*/ 1228950 h 1937355"/>
              <a:gd name="connsiteX805" fmla="*/ 576143 w 2326304"/>
              <a:gd name="connsiteY805" fmla="*/ 1228950 h 1937355"/>
              <a:gd name="connsiteX806" fmla="*/ 577992 w 2326304"/>
              <a:gd name="connsiteY806" fmla="*/ 1228950 h 1937355"/>
              <a:gd name="connsiteX807" fmla="*/ 505396 w 2326304"/>
              <a:gd name="connsiteY807" fmla="*/ 1214144 h 1937355"/>
              <a:gd name="connsiteX808" fmla="*/ 505396 w 2326304"/>
              <a:gd name="connsiteY808" fmla="*/ 1228950 h 1937355"/>
              <a:gd name="connsiteX809" fmla="*/ 513951 w 2326304"/>
              <a:gd name="connsiteY809" fmla="*/ 1228950 h 1937355"/>
              <a:gd name="connsiteX810" fmla="*/ 514644 w 2326304"/>
              <a:gd name="connsiteY810" fmla="*/ 1228950 h 1937355"/>
              <a:gd name="connsiteX811" fmla="*/ 520193 w 2326304"/>
              <a:gd name="connsiteY811" fmla="*/ 1228950 h 1937355"/>
              <a:gd name="connsiteX812" fmla="*/ 520193 w 2326304"/>
              <a:gd name="connsiteY812" fmla="*/ 1235002 h 1937355"/>
              <a:gd name="connsiteX813" fmla="*/ 520193 w 2326304"/>
              <a:gd name="connsiteY813" fmla="*/ 1243294 h 1937355"/>
              <a:gd name="connsiteX814" fmla="*/ 521985 w 2326304"/>
              <a:gd name="connsiteY814" fmla="*/ 1243294 h 1937355"/>
              <a:gd name="connsiteX815" fmla="*/ 532735 w 2326304"/>
              <a:gd name="connsiteY815" fmla="*/ 1243294 h 1937355"/>
              <a:gd name="connsiteX816" fmla="*/ 534527 w 2326304"/>
              <a:gd name="connsiteY816" fmla="*/ 1243294 h 1937355"/>
              <a:gd name="connsiteX817" fmla="*/ 534527 w 2326304"/>
              <a:gd name="connsiteY817" fmla="*/ 1235002 h 1937355"/>
              <a:gd name="connsiteX818" fmla="*/ 534527 w 2326304"/>
              <a:gd name="connsiteY818" fmla="*/ 1234329 h 1937355"/>
              <a:gd name="connsiteX819" fmla="*/ 534527 w 2326304"/>
              <a:gd name="connsiteY819" fmla="*/ 1228950 h 1937355"/>
              <a:gd name="connsiteX820" fmla="*/ 534527 w 2326304"/>
              <a:gd name="connsiteY820" fmla="*/ 1220390 h 1937355"/>
              <a:gd name="connsiteX821" fmla="*/ 534527 w 2326304"/>
              <a:gd name="connsiteY821" fmla="*/ 1219696 h 1937355"/>
              <a:gd name="connsiteX822" fmla="*/ 534527 w 2326304"/>
              <a:gd name="connsiteY822" fmla="*/ 1215995 h 1937355"/>
              <a:gd name="connsiteX823" fmla="*/ 534527 w 2326304"/>
              <a:gd name="connsiteY823" fmla="*/ 1214144 h 1937355"/>
              <a:gd name="connsiteX824" fmla="*/ 532735 w 2326304"/>
              <a:gd name="connsiteY824" fmla="*/ 1214144 h 1937355"/>
              <a:gd name="connsiteX825" fmla="*/ 521985 w 2326304"/>
              <a:gd name="connsiteY825" fmla="*/ 1214144 h 1937355"/>
              <a:gd name="connsiteX826" fmla="*/ 520193 w 2326304"/>
              <a:gd name="connsiteY826" fmla="*/ 1214144 h 1937355"/>
              <a:gd name="connsiteX827" fmla="*/ 520193 w 2326304"/>
              <a:gd name="connsiteY827" fmla="*/ 1228950 h 1937355"/>
              <a:gd name="connsiteX828" fmla="*/ 505396 w 2326304"/>
              <a:gd name="connsiteY828" fmla="*/ 1214144 h 1937355"/>
              <a:gd name="connsiteX829" fmla="*/ 404594 w 2326304"/>
              <a:gd name="connsiteY829" fmla="*/ 1214144 h 1937355"/>
              <a:gd name="connsiteX830" fmla="*/ 406386 w 2326304"/>
              <a:gd name="connsiteY830" fmla="*/ 1214144 h 1937355"/>
              <a:gd name="connsiteX831" fmla="*/ 417137 w 2326304"/>
              <a:gd name="connsiteY831" fmla="*/ 1214144 h 1937355"/>
              <a:gd name="connsiteX832" fmla="*/ 418929 w 2326304"/>
              <a:gd name="connsiteY832" fmla="*/ 1214144 h 1937355"/>
              <a:gd name="connsiteX833" fmla="*/ 418929 w 2326304"/>
              <a:gd name="connsiteY833" fmla="*/ 1228950 h 1937355"/>
              <a:gd name="connsiteX834" fmla="*/ 412657 w 2326304"/>
              <a:gd name="connsiteY834" fmla="*/ 1228950 h 1937355"/>
              <a:gd name="connsiteX835" fmla="*/ 404594 w 2326304"/>
              <a:gd name="connsiteY835" fmla="*/ 1228950 h 1937355"/>
              <a:gd name="connsiteX836" fmla="*/ 404594 w 2326304"/>
              <a:gd name="connsiteY836" fmla="*/ 1215995 h 1937355"/>
              <a:gd name="connsiteX837" fmla="*/ 288996 w 2326304"/>
              <a:gd name="connsiteY837" fmla="*/ 1214144 h 1937355"/>
              <a:gd name="connsiteX838" fmla="*/ 288996 w 2326304"/>
              <a:gd name="connsiteY838" fmla="*/ 1228950 h 1937355"/>
              <a:gd name="connsiteX839" fmla="*/ 288996 w 2326304"/>
              <a:gd name="connsiteY839" fmla="*/ 1214144 h 1937355"/>
              <a:gd name="connsiteX840" fmla="*/ 274199 w 2326304"/>
              <a:gd name="connsiteY840" fmla="*/ 1214144 h 1937355"/>
              <a:gd name="connsiteX841" fmla="*/ 259865 w 2326304"/>
              <a:gd name="connsiteY841" fmla="*/ 1228950 h 1937355"/>
              <a:gd name="connsiteX842" fmla="*/ 274199 w 2326304"/>
              <a:gd name="connsiteY842" fmla="*/ 1228950 h 1937355"/>
              <a:gd name="connsiteX843" fmla="*/ 144267 w 2326304"/>
              <a:gd name="connsiteY843" fmla="*/ 1214144 h 1937355"/>
              <a:gd name="connsiteX844" fmla="*/ 158601 w 2326304"/>
              <a:gd name="connsiteY844" fmla="*/ 1214144 h 1937355"/>
              <a:gd name="connsiteX845" fmla="*/ 158601 w 2326304"/>
              <a:gd name="connsiteY845" fmla="*/ 1228950 h 1937355"/>
              <a:gd name="connsiteX846" fmla="*/ 158601 w 2326304"/>
              <a:gd name="connsiteY846" fmla="*/ 1243294 h 1937355"/>
              <a:gd name="connsiteX847" fmla="*/ 144267 w 2326304"/>
              <a:gd name="connsiteY847" fmla="*/ 1228950 h 1937355"/>
              <a:gd name="connsiteX848" fmla="*/ 144267 w 2326304"/>
              <a:gd name="connsiteY848" fmla="*/ 1214144 h 1937355"/>
              <a:gd name="connsiteX849" fmla="*/ 418929 w 2326304"/>
              <a:gd name="connsiteY849" fmla="*/ 1199800 h 1937355"/>
              <a:gd name="connsiteX850" fmla="*/ 433263 w 2326304"/>
              <a:gd name="connsiteY850" fmla="*/ 1199800 h 1937355"/>
              <a:gd name="connsiteX851" fmla="*/ 447597 w 2326304"/>
              <a:gd name="connsiteY851" fmla="*/ 1214144 h 1937355"/>
              <a:gd name="connsiteX852" fmla="*/ 445805 w 2326304"/>
              <a:gd name="connsiteY852" fmla="*/ 1214144 h 1937355"/>
              <a:gd name="connsiteX853" fmla="*/ 433263 w 2326304"/>
              <a:gd name="connsiteY853" fmla="*/ 1214144 h 1937355"/>
              <a:gd name="connsiteX854" fmla="*/ 420720 w 2326304"/>
              <a:gd name="connsiteY854" fmla="*/ 1214144 h 1937355"/>
              <a:gd name="connsiteX855" fmla="*/ 418929 w 2326304"/>
              <a:gd name="connsiteY855" fmla="*/ 1214144 h 1937355"/>
              <a:gd name="connsiteX856" fmla="*/ 115598 w 2326304"/>
              <a:gd name="connsiteY856" fmla="*/ 1199800 h 1937355"/>
              <a:gd name="connsiteX857" fmla="*/ 129932 w 2326304"/>
              <a:gd name="connsiteY857" fmla="*/ 1199800 h 1937355"/>
              <a:gd name="connsiteX858" fmla="*/ 129932 w 2326304"/>
              <a:gd name="connsiteY858" fmla="*/ 1214144 h 1937355"/>
              <a:gd name="connsiteX859" fmla="*/ 115598 w 2326304"/>
              <a:gd name="connsiteY859" fmla="*/ 1228950 h 1937355"/>
              <a:gd name="connsiteX860" fmla="*/ 115598 w 2326304"/>
              <a:gd name="connsiteY860" fmla="*/ 1214144 h 1937355"/>
              <a:gd name="connsiteX861" fmla="*/ 115598 w 2326304"/>
              <a:gd name="connsiteY861" fmla="*/ 1199800 h 1937355"/>
              <a:gd name="connsiteX862" fmla="*/ 1760406 w 2326304"/>
              <a:gd name="connsiteY862" fmla="*/ 1193748 h 1937355"/>
              <a:gd name="connsiteX863" fmla="*/ 1748311 w 2326304"/>
              <a:gd name="connsiteY863" fmla="*/ 1199800 h 1937355"/>
              <a:gd name="connsiteX864" fmla="*/ 1750103 w 2326304"/>
              <a:gd name="connsiteY864" fmla="*/ 1199800 h 1937355"/>
              <a:gd name="connsiteX865" fmla="*/ 1753687 w 2326304"/>
              <a:gd name="connsiteY865" fmla="*/ 1199800 h 1937355"/>
              <a:gd name="connsiteX866" fmla="*/ 1754359 w 2326304"/>
              <a:gd name="connsiteY866" fmla="*/ 1199800 h 1937355"/>
              <a:gd name="connsiteX867" fmla="*/ 1762646 w 2326304"/>
              <a:gd name="connsiteY867" fmla="*/ 1199800 h 1937355"/>
              <a:gd name="connsiteX868" fmla="*/ 1760406 w 2326304"/>
              <a:gd name="connsiteY868" fmla="*/ 1193748 h 1937355"/>
              <a:gd name="connsiteX869" fmla="*/ 2008177 w 2326304"/>
              <a:gd name="connsiteY869" fmla="*/ 1185456 h 1937355"/>
              <a:gd name="connsiteX870" fmla="*/ 2008177 w 2326304"/>
              <a:gd name="connsiteY870" fmla="*/ 1199800 h 1937355"/>
              <a:gd name="connsiteX871" fmla="*/ 1993843 w 2326304"/>
              <a:gd name="connsiteY871" fmla="*/ 1199800 h 1937355"/>
              <a:gd name="connsiteX872" fmla="*/ 2008177 w 2326304"/>
              <a:gd name="connsiteY872" fmla="*/ 1185456 h 1937355"/>
              <a:gd name="connsiteX873" fmla="*/ 1993843 w 2326304"/>
              <a:gd name="connsiteY873" fmla="*/ 1185456 h 1937355"/>
              <a:gd name="connsiteX874" fmla="*/ 1993843 w 2326304"/>
              <a:gd name="connsiteY874" fmla="*/ 1190835 h 1937355"/>
              <a:gd name="connsiteX875" fmla="*/ 1993843 w 2326304"/>
              <a:gd name="connsiteY875" fmla="*/ 1191507 h 1937355"/>
              <a:gd name="connsiteX876" fmla="*/ 1993843 w 2326304"/>
              <a:gd name="connsiteY876" fmla="*/ 1199800 h 1937355"/>
              <a:gd name="connsiteX877" fmla="*/ 1979508 w 2326304"/>
              <a:gd name="connsiteY877" fmla="*/ 1199800 h 1937355"/>
              <a:gd name="connsiteX878" fmla="*/ 1517114 w 2326304"/>
              <a:gd name="connsiteY878" fmla="*/ 1185456 h 1937355"/>
              <a:gd name="connsiteX879" fmla="*/ 1517114 w 2326304"/>
              <a:gd name="connsiteY879" fmla="*/ 1199800 h 1937355"/>
              <a:gd name="connsiteX880" fmla="*/ 1531449 w 2326304"/>
              <a:gd name="connsiteY880" fmla="*/ 1199800 h 1937355"/>
              <a:gd name="connsiteX881" fmla="*/ 1531449 w 2326304"/>
              <a:gd name="connsiteY881" fmla="*/ 1185456 h 1937355"/>
              <a:gd name="connsiteX882" fmla="*/ 288996 w 2326304"/>
              <a:gd name="connsiteY882" fmla="*/ 1185456 h 1937355"/>
              <a:gd name="connsiteX883" fmla="*/ 288996 w 2326304"/>
              <a:gd name="connsiteY883" fmla="*/ 1199800 h 1937355"/>
              <a:gd name="connsiteX884" fmla="*/ 303330 w 2326304"/>
              <a:gd name="connsiteY884" fmla="*/ 1185456 h 1937355"/>
              <a:gd name="connsiteX885" fmla="*/ 245531 w 2326304"/>
              <a:gd name="connsiteY885" fmla="*/ 1185456 h 1937355"/>
              <a:gd name="connsiteX886" fmla="*/ 245531 w 2326304"/>
              <a:gd name="connsiteY886" fmla="*/ 1199800 h 1937355"/>
              <a:gd name="connsiteX887" fmla="*/ 231197 w 2326304"/>
              <a:gd name="connsiteY887" fmla="*/ 1214144 h 1937355"/>
              <a:gd name="connsiteX888" fmla="*/ 245531 w 2326304"/>
              <a:gd name="connsiteY888" fmla="*/ 1214144 h 1937355"/>
              <a:gd name="connsiteX889" fmla="*/ 245531 w 2326304"/>
              <a:gd name="connsiteY889" fmla="*/ 1199800 h 1937355"/>
              <a:gd name="connsiteX890" fmla="*/ 1992051 w 2326304"/>
              <a:gd name="connsiteY890" fmla="*/ 1174698 h 1937355"/>
              <a:gd name="connsiteX891" fmla="*/ 1993843 w 2326304"/>
              <a:gd name="connsiteY891" fmla="*/ 1185456 h 1937355"/>
              <a:gd name="connsiteX892" fmla="*/ 1979508 w 2326304"/>
              <a:gd name="connsiteY892" fmla="*/ 1199800 h 1937355"/>
              <a:gd name="connsiteX893" fmla="*/ 1979508 w 2326304"/>
              <a:gd name="connsiteY893" fmla="*/ 1185456 h 1937355"/>
              <a:gd name="connsiteX894" fmla="*/ 1992051 w 2326304"/>
              <a:gd name="connsiteY894" fmla="*/ 1174698 h 1937355"/>
              <a:gd name="connsiteX895" fmla="*/ 1300252 w 2326304"/>
              <a:gd name="connsiteY895" fmla="*/ 1171112 h 1937355"/>
              <a:gd name="connsiteX896" fmla="*/ 1314586 w 2326304"/>
              <a:gd name="connsiteY896" fmla="*/ 1185456 h 1937355"/>
              <a:gd name="connsiteX897" fmla="*/ 1314586 w 2326304"/>
              <a:gd name="connsiteY897" fmla="*/ 1171112 h 1937355"/>
              <a:gd name="connsiteX898" fmla="*/ 1300252 w 2326304"/>
              <a:gd name="connsiteY898" fmla="*/ 1171112 h 1937355"/>
              <a:gd name="connsiteX899" fmla="*/ 1806111 w 2326304"/>
              <a:gd name="connsiteY899" fmla="*/ 1156768 h 1937355"/>
              <a:gd name="connsiteX900" fmla="*/ 1806111 w 2326304"/>
              <a:gd name="connsiteY900" fmla="*/ 1158561 h 1937355"/>
              <a:gd name="connsiteX901" fmla="*/ 1806111 w 2326304"/>
              <a:gd name="connsiteY901" fmla="*/ 1171112 h 1937355"/>
              <a:gd name="connsiteX902" fmla="*/ 1807903 w 2326304"/>
              <a:gd name="connsiteY902" fmla="*/ 1171112 h 1937355"/>
              <a:gd name="connsiteX903" fmla="*/ 1820445 w 2326304"/>
              <a:gd name="connsiteY903" fmla="*/ 1171112 h 1937355"/>
              <a:gd name="connsiteX904" fmla="*/ 1820445 w 2326304"/>
              <a:gd name="connsiteY904" fmla="*/ 1156768 h 1937355"/>
              <a:gd name="connsiteX905" fmla="*/ 43002 w 2326304"/>
              <a:gd name="connsiteY905" fmla="*/ 1156768 h 1937355"/>
              <a:gd name="connsiteX906" fmla="*/ 43002 w 2326304"/>
              <a:gd name="connsiteY906" fmla="*/ 1171112 h 1937355"/>
              <a:gd name="connsiteX907" fmla="*/ 28668 w 2326304"/>
              <a:gd name="connsiteY907" fmla="*/ 1185456 h 1937355"/>
              <a:gd name="connsiteX908" fmla="*/ 43002 w 2326304"/>
              <a:gd name="connsiteY908" fmla="*/ 1185456 h 1937355"/>
              <a:gd name="connsiteX909" fmla="*/ 43002 w 2326304"/>
              <a:gd name="connsiteY909" fmla="*/ 1171112 h 1937355"/>
              <a:gd name="connsiteX910" fmla="*/ 57799 w 2326304"/>
              <a:gd name="connsiteY910" fmla="*/ 1156768 h 1937355"/>
              <a:gd name="connsiteX911" fmla="*/ 57799 w 2326304"/>
              <a:gd name="connsiteY911" fmla="*/ 1171112 h 1937355"/>
              <a:gd name="connsiteX912" fmla="*/ 57799 w 2326304"/>
              <a:gd name="connsiteY912" fmla="*/ 1185456 h 1937355"/>
              <a:gd name="connsiteX913" fmla="*/ 72133 w 2326304"/>
              <a:gd name="connsiteY913" fmla="*/ 1185456 h 1937355"/>
              <a:gd name="connsiteX914" fmla="*/ 72133 w 2326304"/>
              <a:gd name="connsiteY914" fmla="*/ 1199800 h 1937355"/>
              <a:gd name="connsiteX915" fmla="*/ 72133 w 2326304"/>
              <a:gd name="connsiteY915" fmla="*/ 1214144 h 1937355"/>
              <a:gd name="connsiteX916" fmla="*/ 57799 w 2326304"/>
              <a:gd name="connsiteY916" fmla="*/ 1228950 h 1937355"/>
              <a:gd name="connsiteX917" fmla="*/ 57799 w 2326304"/>
              <a:gd name="connsiteY917" fmla="*/ 1243294 h 1937355"/>
              <a:gd name="connsiteX918" fmla="*/ 57799 w 2326304"/>
              <a:gd name="connsiteY918" fmla="*/ 1228950 h 1937355"/>
              <a:gd name="connsiteX919" fmla="*/ 66086 w 2326304"/>
              <a:gd name="connsiteY919" fmla="*/ 1228950 h 1937355"/>
              <a:gd name="connsiteX920" fmla="*/ 66758 w 2326304"/>
              <a:gd name="connsiteY920" fmla="*/ 1228950 h 1937355"/>
              <a:gd name="connsiteX921" fmla="*/ 72133 w 2326304"/>
              <a:gd name="connsiteY921" fmla="*/ 1228950 h 1937355"/>
              <a:gd name="connsiteX922" fmla="*/ 80196 w 2326304"/>
              <a:gd name="connsiteY922" fmla="*/ 1228950 h 1937355"/>
              <a:gd name="connsiteX923" fmla="*/ 80420 w 2326304"/>
              <a:gd name="connsiteY923" fmla="*/ 1228950 h 1937355"/>
              <a:gd name="connsiteX924" fmla="*/ 81092 w 2326304"/>
              <a:gd name="connsiteY924" fmla="*/ 1228950 h 1937355"/>
              <a:gd name="connsiteX925" fmla="*/ 86467 w 2326304"/>
              <a:gd name="connsiteY925" fmla="*/ 1228950 h 1937355"/>
              <a:gd name="connsiteX926" fmla="*/ 86467 w 2326304"/>
              <a:gd name="connsiteY926" fmla="*/ 1214144 h 1937355"/>
              <a:gd name="connsiteX927" fmla="*/ 86467 w 2326304"/>
              <a:gd name="connsiteY927" fmla="*/ 1199800 h 1937355"/>
              <a:gd name="connsiteX928" fmla="*/ 72133 w 2326304"/>
              <a:gd name="connsiteY928" fmla="*/ 1185456 h 1937355"/>
              <a:gd name="connsiteX929" fmla="*/ 57799 w 2326304"/>
              <a:gd name="connsiteY929" fmla="*/ 1171112 h 1937355"/>
              <a:gd name="connsiteX930" fmla="*/ 57799 w 2326304"/>
              <a:gd name="connsiteY930" fmla="*/ 1156768 h 1937355"/>
              <a:gd name="connsiteX931" fmla="*/ 43002 w 2326304"/>
              <a:gd name="connsiteY931" fmla="*/ 1156768 h 1937355"/>
              <a:gd name="connsiteX932" fmla="*/ 1863910 w 2326304"/>
              <a:gd name="connsiteY932" fmla="*/ 1141961 h 1937355"/>
              <a:gd name="connsiteX933" fmla="*/ 1863910 w 2326304"/>
              <a:gd name="connsiteY933" fmla="*/ 1141961 h 1937355"/>
              <a:gd name="connsiteX934" fmla="*/ 1776980 w 2326304"/>
              <a:gd name="connsiteY934" fmla="*/ 1141961 h 1937355"/>
              <a:gd name="connsiteX935" fmla="*/ 1776980 w 2326304"/>
              <a:gd name="connsiteY935" fmla="*/ 1156768 h 1937355"/>
              <a:gd name="connsiteX936" fmla="*/ 1791776 w 2326304"/>
              <a:gd name="connsiteY936" fmla="*/ 1141961 h 1937355"/>
              <a:gd name="connsiteX937" fmla="*/ 1574914 w 2326304"/>
              <a:gd name="connsiteY937" fmla="*/ 1141961 h 1937355"/>
              <a:gd name="connsiteX938" fmla="*/ 1574914 w 2326304"/>
              <a:gd name="connsiteY938" fmla="*/ 1156768 h 1937355"/>
              <a:gd name="connsiteX939" fmla="*/ 1589248 w 2326304"/>
              <a:gd name="connsiteY939" fmla="*/ 1141961 h 1937355"/>
              <a:gd name="connsiteX940" fmla="*/ 1574914 w 2326304"/>
              <a:gd name="connsiteY940" fmla="*/ 1141961 h 1937355"/>
              <a:gd name="connsiteX941" fmla="*/ 1300252 w 2326304"/>
              <a:gd name="connsiteY941" fmla="*/ 1141961 h 1937355"/>
              <a:gd name="connsiteX942" fmla="*/ 1300252 w 2326304"/>
              <a:gd name="connsiteY942" fmla="*/ 1156768 h 1937355"/>
              <a:gd name="connsiteX943" fmla="*/ 1314586 w 2326304"/>
              <a:gd name="connsiteY943" fmla="*/ 1156768 h 1937355"/>
              <a:gd name="connsiteX944" fmla="*/ 1314586 w 2326304"/>
              <a:gd name="connsiteY944" fmla="*/ 1141961 h 1937355"/>
              <a:gd name="connsiteX945" fmla="*/ 1300252 w 2326304"/>
              <a:gd name="connsiteY945" fmla="*/ 1141961 h 1937355"/>
              <a:gd name="connsiteX946" fmla="*/ 1919693 w 2326304"/>
              <a:gd name="connsiteY946" fmla="*/ 1135910 h 1937355"/>
              <a:gd name="connsiteX947" fmla="*/ 1921709 w 2326304"/>
              <a:gd name="connsiteY947" fmla="*/ 1141961 h 1937355"/>
              <a:gd name="connsiteX948" fmla="*/ 1919693 w 2326304"/>
              <a:gd name="connsiteY948" fmla="*/ 1135910 h 1937355"/>
              <a:gd name="connsiteX949" fmla="*/ 1834779 w 2326304"/>
              <a:gd name="connsiteY949" fmla="*/ 1127617 h 1937355"/>
              <a:gd name="connsiteX950" fmla="*/ 1834779 w 2326304"/>
              <a:gd name="connsiteY950" fmla="*/ 1141961 h 1937355"/>
              <a:gd name="connsiteX951" fmla="*/ 1849576 w 2326304"/>
              <a:gd name="connsiteY951" fmla="*/ 1127617 h 1937355"/>
              <a:gd name="connsiteX952" fmla="*/ 1647047 w 2326304"/>
              <a:gd name="connsiteY952" fmla="*/ 1127617 h 1937355"/>
              <a:gd name="connsiteX953" fmla="*/ 1647047 w 2326304"/>
              <a:gd name="connsiteY953" fmla="*/ 1129410 h 1937355"/>
              <a:gd name="connsiteX954" fmla="*/ 1647047 w 2326304"/>
              <a:gd name="connsiteY954" fmla="*/ 1141961 h 1937355"/>
              <a:gd name="connsiteX955" fmla="*/ 1661381 w 2326304"/>
              <a:gd name="connsiteY955" fmla="*/ 1127617 h 1937355"/>
              <a:gd name="connsiteX956" fmla="*/ 1656006 w 2326304"/>
              <a:gd name="connsiteY956" fmla="*/ 1127617 h 1937355"/>
              <a:gd name="connsiteX957" fmla="*/ 1655334 w 2326304"/>
              <a:gd name="connsiteY957" fmla="*/ 1127617 h 1937355"/>
              <a:gd name="connsiteX958" fmla="*/ 1560579 w 2326304"/>
              <a:gd name="connsiteY958" fmla="*/ 1127617 h 1937355"/>
              <a:gd name="connsiteX959" fmla="*/ 1560579 w 2326304"/>
              <a:gd name="connsiteY959" fmla="*/ 1141961 h 1937355"/>
              <a:gd name="connsiteX960" fmla="*/ 1560579 w 2326304"/>
              <a:gd name="connsiteY960" fmla="*/ 1127617 h 1937355"/>
              <a:gd name="connsiteX961" fmla="*/ 115598 w 2326304"/>
              <a:gd name="connsiteY961" fmla="*/ 1113274 h 1937355"/>
              <a:gd name="connsiteX962" fmla="*/ 115598 w 2326304"/>
              <a:gd name="connsiteY962" fmla="*/ 1127617 h 1937355"/>
              <a:gd name="connsiteX963" fmla="*/ 129932 w 2326304"/>
              <a:gd name="connsiteY963" fmla="*/ 1127617 h 1937355"/>
              <a:gd name="connsiteX964" fmla="*/ 144267 w 2326304"/>
              <a:gd name="connsiteY964" fmla="*/ 1141961 h 1937355"/>
              <a:gd name="connsiteX965" fmla="*/ 144267 w 2326304"/>
              <a:gd name="connsiteY965" fmla="*/ 1127617 h 1937355"/>
              <a:gd name="connsiteX966" fmla="*/ 129932 w 2326304"/>
              <a:gd name="connsiteY966" fmla="*/ 1127617 h 1937355"/>
              <a:gd name="connsiteX967" fmla="*/ 129932 w 2326304"/>
              <a:gd name="connsiteY967" fmla="*/ 1113274 h 1937355"/>
              <a:gd name="connsiteX968" fmla="*/ 1834779 w 2326304"/>
              <a:gd name="connsiteY968" fmla="*/ 1098930 h 1937355"/>
              <a:gd name="connsiteX969" fmla="*/ 1834779 w 2326304"/>
              <a:gd name="connsiteY969" fmla="*/ 1098930 h 1937355"/>
              <a:gd name="connsiteX970" fmla="*/ 1820445 w 2326304"/>
              <a:gd name="connsiteY970" fmla="*/ 1098930 h 1937355"/>
              <a:gd name="connsiteX971" fmla="*/ 1806111 w 2326304"/>
              <a:gd name="connsiteY971" fmla="*/ 1113274 h 1937355"/>
              <a:gd name="connsiteX972" fmla="*/ 1791776 w 2326304"/>
              <a:gd name="connsiteY972" fmla="*/ 1113274 h 1937355"/>
              <a:gd name="connsiteX973" fmla="*/ 1791776 w 2326304"/>
              <a:gd name="connsiteY973" fmla="*/ 1127617 h 1937355"/>
              <a:gd name="connsiteX974" fmla="*/ 1806111 w 2326304"/>
              <a:gd name="connsiteY974" fmla="*/ 1113274 h 1937355"/>
              <a:gd name="connsiteX975" fmla="*/ 1806111 w 2326304"/>
              <a:gd name="connsiteY975" fmla="*/ 1115067 h 1937355"/>
              <a:gd name="connsiteX976" fmla="*/ 1806111 w 2326304"/>
              <a:gd name="connsiteY976" fmla="*/ 1125824 h 1937355"/>
              <a:gd name="connsiteX977" fmla="*/ 1806111 w 2326304"/>
              <a:gd name="connsiteY977" fmla="*/ 1127617 h 1937355"/>
              <a:gd name="connsiteX978" fmla="*/ 1820445 w 2326304"/>
              <a:gd name="connsiteY978" fmla="*/ 1113274 h 1937355"/>
              <a:gd name="connsiteX979" fmla="*/ 1834779 w 2326304"/>
              <a:gd name="connsiteY979" fmla="*/ 1113274 h 1937355"/>
              <a:gd name="connsiteX980" fmla="*/ 1834779 w 2326304"/>
              <a:gd name="connsiteY980" fmla="*/ 1098930 h 1937355"/>
              <a:gd name="connsiteX981" fmla="*/ 259865 w 2326304"/>
              <a:gd name="connsiteY981" fmla="*/ 1098930 h 1937355"/>
              <a:gd name="connsiteX982" fmla="*/ 245531 w 2326304"/>
              <a:gd name="connsiteY982" fmla="*/ 1113274 h 1937355"/>
              <a:gd name="connsiteX983" fmla="*/ 259865 w 2326304"/>
              <a:gd name="connsiteY983" fmla="*/ 1127617 h 1937355"/>
              <a:gd name="connsiteX984" fmla="*/ 259865 w 2326304"/>
              <a:gd name="connsiteY984" fmla="*/ 1113274 h 1937355"/>
              <a:gd name="connsiteX985" fmla="*/ 265912 w 2326304"/>
              <a:gd name="connsiteY985" fmla="*/ 1113274 h 1937355"/>
              <a:gd name="connsiteX986" fmla="*/ 272408 w 2326304"/>
              <a:gd name="connsiteY986" fmla="*/ 1113274 h 1937355"/>
              <a:gd name="connsiteX987" fmla="*/ 274199 w 2326304"/>
              <a:gd name="connsiteY987" fmla="*/ 1113274 h 1937355"/>
              <a:gd name="connsiteX988" fmla="*/ 274199 w 2326304"/>
              <a:gd name="connsiteY988" fmla="*/ 1111481 h 1937355"/>
              <a:gd name="connsiteX989" fmla="*/ 274199 w 2326304"/>
              <a:gd name="connsiteY989" fmla="*/ 1109688 h 1937355"/>
              <a:gd name="connsiteX990" fmla="*/ 274199 w 2326304"/>
              <a:gd name="connsiteY990" fmla="*/ 1098930 h 1937355"/>
              <a:gd name="connsiteX991" fmla="*/ 272408 w 2326304"/>
              <a:gd name="connsiteY991" fmla="*/ 1098930 h 1937355"/>
              <a:gd name="connsiteX992" fmla="*/ 259865 w 2326304"/>
              <a:gd name="connsiteY992" fmla="*/ 1098930 h 1937355"/>
              <a:gd name="connsiteX993" fmla="*/ 1638760 w 2326304"/>
              <a:gd name="connsiteY993" fmla="*/ 1092683 h 1937355"/>
              <a:gd name="connsiteX994" fmla="*/ 1632713 w 2326304"/>
              <a:gd name="connsiteY994" fmla="*/ 1098930 h 1937355"/>
              <a:gd name="connsiteX995" fmla="*/ 1632713 w 2326304"/>
              <a:gd name="connsiteY995" fmla="*/ 1113274 h 1937355"/>
              <a:gd name="connsiteX996" fmla="*/ 1647047 w 2326304"/>
              <a:gd name="connsiteY996" fmla="*/ 1098930 h 1937355"/>
              <a:gd name="connsiteX997" fmla="*/ 1638760 w 2326304"/>
              <a:gd name="connsiteY997" fmla="*/ 1092683 h 1937355"/>
              <a:gd name="connsiteX998" fmla="*/ 1762646 w 2326304"/>
              <a:gd name="connsiteY998" fmla="*/ 1084123 h 1937355"/>
              <a:gd name="connsiteX999" fmla="*/ 1776980 w 2326304"/>
              <a:gd name="connsiteY999" fmla="*/ 1098930 h 1937355"/>
              <a:gd name="connsiteX1000" fmla="*/ 1776980 w 2326304"/>
              <a:gd name="connsiteY1000" fmla="*/ 1084123 h 1937355"/>
              <a:gd name="connsiteX1001" fmla="*/ 1775188 w 2326304"/>
              <a:gd name="connsiteY1001" fmla="*/ 1084123 h 1937355"/>
              <a:gd name="connsiteX1002" fmla="*/ 1762646 w 2326304"/>
              <a:gd name="connsiteY1002" fmla="*/ 1084123 h 1937355"/>
              <a:gd name="connsiteX1003" fmla="*/ 1806111 w 2326304"/>
              <a:gd name="connsiteY1003" fmla="*/ 1069779 h 1937355"/>
              <a:gd name="connsiteX1004" fmla="*/ 1806111 w 2326304"/>
              <a:gd name="connsiteY1004" fmla="*/ 1084123 h 1937355"/>
              <a:gd name="connsiteX1005" fmla="*/ 1804319 w 2326304"/>
              <a:gd name="connsiteY1005" fmla="*/ 1084123 h 1937355"/>
              <a:gd name="connsiteX1006" fmla="*/ 1800735 w 2326304"/>
              <a:gd name="connsiteY1006" fmla="*/ 1084123 h 1937355"/>
              <a:gd name="connsiteX1007" fmla="*/ 1800063 w 2326304"/>
              <a:gd name="connsiteY1007" fmla="*/ 1084123 h 1937355"/>
              <a:gd name="connsiteX1008" fmla="*/ 1791776 w 2326304"/>
              <a:gd name="connsiteY1008" fmla="*/ 1084123 h 1937355"/>
              <a:gd name="connsiteX1009" fmla="*/ 1791776 w 2326304"/>
              <a:gd name="connsiteY1009" fmla="*/ 1098930 h 1937355"/>
              <a:gd name="connsiteX1010" fmla="*/ 1806111 w 2326304"/>
              <a:gd name="connsiteY1010" fmla="*/ 1098930 h 1937355"/>
              <a:gd name="connsiteX1011" fmla="*/ 1806111 w 2326304"/>
              <a:gd name="connsiteY1011" fmla="*/ 1097079 h 1937355"/>
              <a:gd name="connsiteX1012" fmla="*/ 1806111 w 2326304"/>
              <a:gd name="connsiteY1012" fmla="*/ 1090370 h 1937355"/>
              <a:gd name="connsiteX1013" fmla="*/ 1806111 w 2326304"/>
              <a:gd name="connsiteY1013" fmla="*/ 1089676 h 1937355"/>
              <a:gd name="connsiteX1014" fmla="*/ 1806111 w 2326304"/>
              <a:gd name="connsiteY1014" fmla="*/ 1084123 h 1937355"/>
              <a:gd name="connsiteX1015" fmla="*/ 1820445 w 2326304"/>
              <a:gd name="connsiteY1015" fmla="*/ 1084123 h 1937355"/>
              <a:gd name="connsiteX1016" fmla="*/ 1820445 w 2326304"/>
              <a:gd name="connsiteY1016" fmla="*/ 1069779 h 1937355"/>
              <a:gd name="connsiteX1017" fmla="*/ 1603582 w 2326304"/>
              <a:gd name="connsiteY1017" fmla="*/ 1069779 h 1937355"/>
              <a:gd name="connsiteX1018" fmla="*/ 1603582 w 2326304"/>
              <a:gd name="connsiteY1018" fmla="*/ 1076951 h 1937355"/>
              <a:gd name="connsiteX1019" fmla="*/ 1603582 w 2326304"/>
              <a:gd name="connsiteY1019" fmla="*/ 1077848 h 1937355"/>
              <a:gd name="connsiteX1020" fmla="*/ 1603582 w 2326304"/>
              <a:gd name="connsiteY1020" fmla="*/ 1084123 h 1937355"/>
              <a:gd name="connsiteX1021" fmla="*/ 1589248 w 2326304"/>
              <a:gd name="connsiteY1021" fmla="*/ 1084123 h 1937355"/>
              <a:gd name="connsiteX1022" fmla="*/ 1589248 w 2326304"/>
              <a:gd name="connsiteY1022" fmla="*/ 1098930 h 1937355"/>
              <a:gd name="connsiteX1023" fmla="*/ 1603582 w 2326304"/>
              <a:gd name="connsiteY1023" fmla="*/ 1098930 h 1937355"/>
              <a:gd name="connsiteX1024" fmla="*/ 1603582 w 2326304"/>
              <a:gd name="connsiteY1024" fmla="*/ 1084123 h 1937355"/>
              <a:gd name="connsiteX1025" fmla="*/ 1618379 w 2326304"/>
              <a:gd name="connsiteY1025" fmla="*/ 1098930 h 1937355"/>
              <a:gd name="connsiteX1026" fmla="*/ 1618379 w 2326304"/>
              <a:gd name="connsiteY1026" fmla="*/ 1084123 h 1937355"/>
              <a:gd name="connsiteX1027" fmla="*/ 1603582 w 2326304"/>
              <a:gd name="connsiteY1027" fmla="*/ 1084123 h 1937355"/>
              <a:gd name="connsiteX1028" fmla="*/ 1603582 w 2326304"/>
              <a:gd name="connsiteY1028" fmla="*/ 1069779 h 1937355"/>
              <a:gd name="connsiteX1029" fmla="*/ 1574914 w 2326304"/>
              <a:gd name="connsiteY1029" fmla="*/ 1069779 h 1937355"/>
              <a:gd name="connsiteX1030" fmla="*/ 1560579 w 2326304"/>
              <a:gd name="connsiteY1030" fmla="*/ 1084123 h 1937355"/>
              <a:gd name="connsiteX1031" fmla="*/ 1574914 w 2326304"/>
              <a:gd name="connsiteY1031" fmla="*/ 1084123 h 1937355"/>
              <a:gd name="connsiteX1032" fmla="*/ 1574914 w 2326304"/>
              <a:gd name="connsiteY1032" fmla="*/ 1075830 h 1937355"/>
              <a:gd name="connsiteX1033" fmla="*/ 1574914 w 2326304"/>
              <a:gd name="connsiteY1033" fmla="*/ 1075158 h 1937355"/>
              <a:gd name="connsiteX1034" fmla="*/ 1574914 w 2326304"/>
              <a:gd name="connsiteY1034" fmla="*/ 1069779 h 1937355"/>
              <a:gd name="connsiteX1035" fmla="*/ 1473649 w 2326304"/>
              <a:gd name="connsiteY1035" fmla="*/ 1069779 h 1937355"/>
              <a:gd name="connsiteX1036" fmla="*/ 1478584 w 2326304"/>
              <a:gd name="connsiteY1036" fmla="*/ 1081301 h 1937355"/>
              <a:gd name="connsiteX1037" fmla="*/ 1473649 w 2326304"/>
              <a:gd name="connsiteY1037" fmla="*/ 1084123 h 1937355"/>
              <a:gd name="connsiteX1038" fmla="*/ 1479025 w 2326304"/>
              <a:gd name="connsiteY1038" fmla="*/ 1082330 h 1937355"/>
              <a:gd name="connsiteX1039" fmla="*/ 1478584 w 2326304"/>
              <a:gd name="connsiteY1039" fmla="*/ 1081301 h 1937355"/>
              <a:gd name="connsiteX1040" fmla="*/ 1486192 w 2326304"/>
              <a:gd name="connsiteY1040" fmla="*/ 1076951 h 1937355"/>
              <a:gd name="connsiteX1041" fmla="*/ 1487984 w 2326304"/>
              <a:gd name="connsiteY1041" fmla="*/ 1069779 h 1937355"/>
              <a:gd name="connsiteX1042" fmla="*/ 144267 w 2326304"/>
              <a:gd name="connsiteY1042" fmla="*/ 1069779 h 1937355"/>
              <a:gd name="connsiteX1043" fmla="*/ 144267 w 2326304"/>
              <a:gd name="connsiteY1043" fmla="*/ 1084123 h 1937355"/>
              <a:gd name="connsiteX1044" fmla="*/ 158601 w 2326304"/>
              <a:gd name="connsiteY1044" fmla="*/ 1084123 h 1937355"/>
              <a:gd name="connsiteX1045" fmla="*/ 158601 w 2326304"/>
              <a:gd name="connsiteY1045" fmla="*/ 1069779 h 1937355"/>
              <a:gd name="connsiteX1046" fmla="*/ 1704846 w 2326304"/>
              <a:gd name="connsiteY1046" fmla="*/ 1055435 h 1937355"/>
              <a:gd name="connsiteX1047" fmla="*/ 1704846 w 2326304"/>
              <a:gd name="connsiteY1047" fmla="*/ 1069779 h 1937355"/>
              <a:gd name="connsiteX1048" fmla="*/ 1719181 w 2326304"/>
              <a:gd name="connsiteY1048" fmla="*/ 1069779 h 1937355"/>
              <a:gd name="connsiteX1049" fmla="*/ 1733977 w 2326304"/>
              <a:gd name="connsiteY1049" fmla="*/ 1055435 h 1937355"/>
              <a:gd name="connsiteX1050" fmla="*/ 1719181 w 2326304"/>
              <a:gd name="connsiteY1050" fmla="*/ 1055435 h 1937355"/>
              <a:gd name="connsiteX1051" fmla="*/ 1704846 w 2326304"/>
              <a:gd name="connsiteY1051" fmla="*/ 1055435 h 1937355"/>
              <a:gd name="connsiteX1052" fmla="*/ 1545783 w 2326304"/>
              <a:gd name="connsiteY1052" fmla="*/ 1041091 h 1937355"/>
              <a:gd name="connsiteX1053" fmla="*/ 1545783 w 2326304"/>
              <a:gd name="connsiteY1053" fmla="*/ 1055435 h 1937355"/>
              <a:gd name="connsiteX1054" fmla="*/ 1545783 w 2326304"/>
              <a:gd name="connsiteY1054" fmla="*/ 1057228 h 1937355"/>
              <a:gd name="connsiteX1055" fmla="*/ 1545783 w 2326304"/>
              <a:gd name="connsiteY1055" fmla="*/ 1059021 h 1937355"/>
              <a:gd name="connsiteX1056" fmla="*/ 1545783 w 2326304"/>
              <a:gd name="connsiteY1056" fmla="*/ 1060814 h 1937355"/>
              <a:gd name="connsiteX1057" fmla="*/ 1545783 w 2326304"/>
              <a:gd name="connsiteY1057" fmla="*/ 1061487 h 1937355"/>
              <a:gd name="connsiteX1058" fmla="*/ 1545783 w 2326304"/>
              <a:gd name="connsiteY1058" fmla="*/ 1067986 h 1937355"/>
              <a:gd name="connsiteX1059" fmla="*/ 1545783 w 2326304"/>
              <a:gd name="connsiteY1059" fmla="*/ 1069779 h 1937355"/>
              <a:gd name="connsiteX1060" fmla="*/ 1531449 w 2326304"/>
              <a:gd name="connsiteY1060" fmla="*/ 1069779 h 1937355"/>
              <a:gd name="connsiteX1061" fmla="*/ 1545783 w 2326304"/>
              <a:gd name="connsiteY1061" fmla="*/ 1069779 h 1937355"/>
              <a:gd name="connsiteX1062" fmla="*/ 1554337 w 2326304"/>
              <a:gd name="connsiteY1062" fmla="*/ 1069779 h 1937355"/>
              <a:gd name="connsiteX1063" fmla="*/ 1555031 w 2326304"/>
              <a:gd name="connsiteY1063" fmla="*/ 1069779 h 1937355"/>
              <a:gd name="connsiteX1064" fmla="*/ 1560579 w 2326304"/>
              <a:gd name="connsiteY1064" fmla="*/ 1069779 h 1937355"/>
              <a:gd name="connsiteX1065" fmla="*/ 1560579 w 2326304"/>
              <a:gd name="connsiteY1065" fmla="*/ 1055435 h 1937355"/>
              <a:gd name="connsiteX1066" fmla="*/ 1545783 w 2326304"/>
              <a:gd name="connsiteY1066" fmla="*/ 1041091 h 1937355"/>
              <a:gd name="connsiteX1067" fmla="*/ 1791776 w 2326304"/>
              <a:gd name="connsiteY1067" fmla="*/ 1026285 h 1937355"/>
              <a:gd name="connsiteX1068" fmla="*/ 1806111 w 2326304"/>
              <a:gd name="connsiteY1068" fmla="*/ 1026285 h 1937355"/>
              <a:gd name="connsiteX1069" fmla="*/ 1791776 w 2326304"/>
              <a:gd name="connsiteY1069" fmla="*/ 1041091 h 1937355"/>
              <a:gd name="connsiteX1070" fmla="*/ 1690512 w 2326304"/>
              <a:gd name="connsiteY1070" fmla="*/ 1026285 h 1937355"/>
              <a:gd name="connsiteX1071" fmla="*/ 1690512 w 2326304"/>
              <a:gd name="connsiteY1071" fmla="*/ 1041091 h 1937355"/>
              <a:gd name="connsiteX1072" fmla="*/ 1704846 w 2326304"/>
              <a:gd name="connsiteY1072" fmla="*/ 1026285 h 1937355"/>
              <a:gd name="connsiteX1073" fmla="*/ 1690512 w 2326304"/>
              <a:gd name="connsiteY1073" fmla="*/ 1026285 h 1937355"/>
              <a:gd name="connsiteX1074" fmla="*/ 1618379 w 2326304"/>
              <a:gd name="connsiteY1074" fmla="*/ 968446 h 1937355"/>
              <a:gd name="connsiteX1075" fmla="*/ 1618379 w 2326304"/>
              <a:gd name="connsiteY1075" fmla="*/ 981402 h 1937355"/>
              <a:gd name="connsiteX1076" fmla="*/ 1618379 w 2326304"/>
              <a:gd name="connsiteY1076" fmla="*/ 983253 h 1937355"/>
              <a:gd name="connsiteX1077" fmla="*/ 1632713 w 2326304"/>
              <a:gd name="connsiteY1077" fmla="*/ 983253 h 1937355"/>
              <a:gd name="connsiteX1078" fmla="*/ 1632713 w 2326304"/>
              <a:gd name="connsiteY1078" fmla="*/ 997597 h 1937355"/>
              <a:gd name="connsiteX1079" fmla="*/ 1647047 w 2326304"/>
              <a:gd name="connsiteY1079" fmla="*/ 997597 h 1937355"/>
              <a:gd name="connsiteX1080" fmla="*/ 1647047 w 2326304"/>
              <a:gd name="connsiteY1080" fmla="*/ 995804 h 1937355"/>
              <a:gd name="connsiteX1081" fmla="*/ 1647047 w 2326304"/>
              <a:gd name="connsiteY1081" fmla="*/ 994011 h 1937355"/>
              <a:gd name="connsiteX1082" fmla="*/ 1647047 w 2326304"/>
              <a:gd name="connsiteY1082" fmla="*/ 983253 h 1937355"/>
              <a:gd name="connsiteX1083" fmla="*/ 1632713 w 2326304"/>
              <a:gd name="connsiteY1083" fmla="*/ 983253 h 1937355"/>
              <a:gd name="connsiteX1084" fmla="*/ 1473649 w 2326304"/>
              <a:gd name="connsiteY1084" fmla="*/ 968446 h 1937355"/>
              <a:gd name="connsiteX1085" fmla="*/ 1473649 w 2326304"/>
              <a:gd name="connsiteY1085" fmla="*/ 983253 h 1937355"/>
              <a:gd name="connsiteX1086" fmla="*/ 1487984 w 2326304"/>
              <a:gd name="connsiteY1086" fmla="*/ 983253 h 1937355"/>
              <a:gd name="connsiteX1087" fmla="*/ 1487984 w 2326304"/>
              <a:gd name="connsiteY1087" fmla="*/ 968446 h 1937355"/>
              <a:gd name="connsiteX1088" fmla="*/ 1820445 w 2326304"/>
              <a:gd name="connsiteY1088" fmla="*/ 939758 h 1937355"/>
              <a:gd name="connsiteX1089" fmla="*/ 1820445 w 2326304"/>
              <a:gd name="connsiteY1089" fmla="*/ 941551 h 1937355"/>
              <a:gd name="connsiteX1090" fmla="*/ 1820445 w 2326304"/>
              <a:gd name="connsiteY1090" fmla="*/ 950516 h 1937355"/>
              <a:gd name="connsiteX1091" fmla="*/ 1820445 w 2326304"/>
              <a:gd name="connsiteY1091" fmla="*/ 954102 h 1937355"/>
              <a:gd name="connsiteX1092" fmla="*/ 1834779 w 2326304"/>
              <a:gd name="connsiteY1092" fmla="*/ 954102 h 1937355"/>
              <a:gd name="connsiteX1093" fmla="*/ 1849576 w 2326304"/>
              <a:gd name="connsiteY1093" fmla="*/ 954102 h 1937355"/>
              <a:gd name="connsiteX1094" fmla="*/ 1849576 w 2326304"/>
              <a:gd name="connsiteY1094" fmla="*/ 952309 h 1937355"/>
              <a:gd name="connsiteX1095" fmla="*/ 1849576 w 2326304"/>
              <a:gd name="connsiteY1095" fmla="*/ 941551 h 1937355"/>
              <a:gd name="connsiteX1096" fmla="*/ 1849576 w 2326304"/>
              <a:gd name="connsiteY1096" fmla="*/ 939758 h 1937355"/>
              <a:gd name="connsiteX1097" fmla="*/ 1834779 w 2326304"/>
              <a:gd name="connsiteY1097" fmla="*/ 939758 h 1937355"/>
              <a:gd name="connsiteX1098" fmla="*/ 1820445 w 2326304"/>
              <a:gd name="connsiteY1098" fmla="*/ 939758 h 1937355"/>
              <a:gd name="connsiteX1099" fmla="*/ 1762646 w 2326304"/>
              <a:gd name="connsiteY1099" fmla="*/ 939758 h 1937355"/>
              <a:gd name="connsiteX1100" fmla="*/ 1748311 w 2326304"/>
              <a:gd name="connsiteY1100" fmla="*/ 954102 h 1937355"/>
              <a:gd name="connsiteX1101" fmla="*/ 1762646 w 2326304"/>
              <a:gd name="connsiteY1101" fmla="*/ 954102 h 1937355"/>
              <a:gd name="connsiteX1102" fmla="*/ 1776980 w 2326304"/>
              <a:gd name="connsiteY1102" fmla="*/ 954102 h 1937355"/>
              <a:gd name="connsiteX1103" fmla="*/ 1762646 w 2326304"/>
              <a:gd name="connsiteY1103" fmla="*/ 968446 h 1937355"/>
              <a:gd name="connsiteX1104" fmla="*/ 1748311 w 2326304"/>
              <a:gd name="connsiteY1104" fmla="*/ 968446 h 1937355"/>
              <a:gd name="connsiteX1105" fmla="*/ 1733977 w 2326304"/>
              <a:gd name="connsiteY1105" fmla="*/ 968446 h 1937355"/>
              <a:gd name="connsiteX1106" fmla="*/ 1719181 w 2326304"/>
              <a:gd name="connsiteY1106" fmla="*/ 968446 h 1937355"/>
              <a:gd name="connsiteX1107" fmla="*/ 1733977 w 2326304"/>
              <a:gd name="connsiteY1107" fmla="*/ 954102 h 1937355"/>
              <a:gd name="connsiteX1108" fmla="*/ 1719181 w 2326304"/>
              <a:gd name="connsiteY1108" fmla="*/ 954102 h 1937355"/>
              <a:gd name="connsiteX1109" fmla="*/ 1704846 w 2326304"/>
              <a:gd name="connsiteY1109" fmla="*/ 954102 h 1937355"/>
              <a:gd name="connsiteX1110" fmla="*/ 1690512 w 2326304"/>
              <a:gd name="connsiteY1110" fmla="*/ 954102 h 1937355"/>
              <a:gd name="connsiteX1111" fmla="*/ 1690512 w 2326304"/>
              <a:gd name="connsiteY1111" fmla="*/ 955895 h 1937355"/>
              <a:gd name="connsiteX1112" fmla="*/ 1690512 w 2326304"/>
              <a:gd name="connsiteY1112" fmla="*/ 964860 h 1937355"/>
              <a:gd name="connsiteX1113" fmla="*/ 1690512 w 2326304"/>
              <a:gd name="connsiteY1113" fmla="*/ 968446 h 1937355"/>
              <a:gd name="connsiteX1114" fmla="*/ 1704846 w 2326304"/>
              <a:gd name="connsiteY1114" fmla="*/ 968446 h 1937355"/>
              <a:gd name="connsiteX1115" fmla="*/ 1704846 w 2326304"/>
              <a:gd name="connsiteY1115" fmla="*/ 954102 h 1937355"/>
              <a:gd name="connsiteX1116" fmla="*/ 1719181 w 2326304"/>
              <a:gd name="connsiteY1116" fmla="*/ 968446 h 1937355"/>
              <a:gd name="connsiteX1117" fmla="*/ 1719181 w 2326304"/>
              <a:gd name="connsiteY1117" fmla="*/ 983253 h 1937355"/>
              <a:gd name="connsiteX1118" fmla="*/ 1733977 w 2326304"/>
              <a:gd name="connsiteY1118" fmla="*/ 983253 h 1937355"/>
              <a:gd name="connsiteX1119" fmla="*/ 1748311 w 2326304"/>
              <a:gd name="connsiteY1119" fmla="*/ 983253 h 1937355"/>
              <a:gd name="connsiteX1120" fmla="*/ 1762646 w 2326304"/>
              <a:gd name="connsiteY1120" fmla="*/ 983253 h 1937355"/>
              <a:gd name="connsiteX1121" fmla="*/ 1762646 w 2326304"/>
              <a:gd name="connsiteY1121" fmla="*/ 979551 h 1937355"/>
              <a:gd name="connsiteX1122" fmla="*/ 1762646 w 2326304"/>
              <a:gd name="connsiteY1122" fmla="*/ 968446 h 1937355"/>
              <a:gd name="connsiteX1123" fmla="*/ 1776980 w 2326304"/>
              <a:gd name="connsiteY1123" fmla="*/ 968446 h 1937355"/>
              <a:gd name="connsiteX1124" fmla="*/ 1791776 w 2326304"/>
              <a:gd name="connsiteY1124" fmla="*/ 968446 h 1937355"/>
              <a:gd name="connsiteX1125" fmla="*/ 1776980 w 2326304"/>
              <a:gd name="connsiteY1125" fmla="*/ 954102 h 1937355"/>
              <a:gd name="connsiteX1126" fmla="*/ 1791776 w 2326304"/>
              <a:gd name="connsiteY1126" fmla="*/ 939758 h 1937355"/>
              <a:gd name="connsiteX1127" fmla="*/ 1776980 w 2326304"/>
              <a:gd name="connsiteY1127" fmla="*/ 939758 h 1937355"/>
              <a:gd name="connsiteX1128" fmla="*/ 1762646 w 2326304"/>
              <a:gd name="connsiteY1128" fmla="*/ 954102 h 1937355"/>
              <a:gd name="connsiteX1129" fmla="*/ 1762646 w 2326304"/>
              <a:gd name="connsiteY1129" fmla="*/ 939758 h 1937355"/>
              <a:gd name="connsiteX1130" fmla="*/ 1560579 w 2326304"/>
              <a:gd name="connsiteY1130" fmla="*/ 939758 h 1937355"/>
              <a:gd name="connsiteX1131" fmla="*/ 1560579 w 2326304"/>
              <a:gd name="connsiteY1131" fmla="*/ 941551 h 1937355"/>
              <a:gd name="connsiteX1132" fmla="*/ 1560579 w 2326304"/>
              <a:gd name="connsiteY1132" fmla="*/ 943344 h 1937355"/>
              <a:gd name="connsiteX1133" fmla="*/ 1560579 w 2326304"/>
              <a:gd name="connsiteY1133" fmla="*/ 954102 h 1937355"/>
              <a:gd name="connsiteX1134" fmla="*/ 1574914 w 2326304"/>
              <a:gd name="connsiteY1134" fmla="*/ 954102 h 1937355"/>
              <a:gd name="connsiteX1135" fmla="*/ 1560579 w 2326304"/>
              <a:gd name="connsiteY1135" fmla="*/ 939758 h 1937355"/>
              <a:gd name="connsiteX1136" fmla="*/ 1880484 w 2326304"/>
              <a:gd name="connsiteY1136" fmla="*/ 919168 h 1937355"/>
              <a:gd name="connsiteX1137" fmla="*/ 1892578 w 2326304"/>
              <a:gd name="connsiteY1137" fmla="*/ 925414 h 1937355"/>
              <a:gd name="connsiteX1138" fmla="*/ 1878244 w 2326304"/>
              <a:gd name="connsiteY1138" fmla="*/ 925414 h 1937355"/>
              <a:gd name="connsiteX1139" fmla="*/ 1880484 w 2326304"/>
              <a:gd name="connsiteY1139" fmla="*/ 919168 h 1937355"/>
              <a:gd name="connsiteX1140" fmla="*/ 1742264 w 2326304"/>
              <a:gd name="connsiteY1140" fmla="*/ 919168 h 1937355"/>
              <a:gd name="connsiteX1141" fmla="*/ 1733977 w 2326304"/>
              <a:gd name="connsiteY1141" fmla="*/ 925414 h 1937355"/>
              <a:gd name="connsiteX1142" fmla="*/ 1719181 w 2326304"/>
              <a:gd name="connsiteY1142" fmla="*/ 925414 h 1937355"/>
              <a:gd name="connsiteX1143" fmla="*/ 1704846 w 2326304"/>
              <a:gd name="connsiteY1143" fmla="*/ 925414 h 1937355"/>
              <a:gd name="connsiteX1144" fmla="*/ 1690512 w 2326304"/>
              <a:gd name="connsiteY1144" fmla="*/ 925414 h 1937355"/>
              <a:gd name="connsiteX1145" fmla="*/ 1676178 w 2326304"/>
              <a:gd name="connsiteY1145" fmla="*/ 925414 h 1937355"/>
              <a:gd name="connsiteX1146" fmla="*/ 1676178 w 2326304"/>
              <a:gd name="connsiteY1146" fmla="*/ 939758 h 1937355"/>
              <a:gd name="connsiteX1147" fmla="*/ 1661381 w 2326304"/>
              <a:gd name="connsiteY1147" fmla="*/ 939758 h 1937355"/>
              <a:gd name="connsiteX1148" fmla="*/ 1647047 w 2326304"/>
              <a:gd name="connsiteY1148" fmla="*/ 939758 h 1937355"/>
              <a:gd name="connsiteX1149" fmla="*/ 1632713 w 2326304"/>
              <a:gd name="connsiteY1149" fmla="*/ 954102 h 1937355"/>
              <a:gd name="connsiteX1150" fmla="*/ 1618379 w 2326304"/>
              <a:gd name="connsiteY1150" fmla="*/ 939758 h 1937355"/>
              <a:gd name="connsiteX1151" fmla="*/ 1632713 w 2326304"/>
              <a:gd name="connsiteY1151" fmla="*/ 939758 h 1937355"/>
              <a:gd name="connsiteX1152" fmla="*/ 1618379 w 2326304"/>
              <a:gd name="connsiteY1152" fmla="*/ 925414 h 1937355"/>
              <a:gd name="connsiteX1153" fmla="*/ 1618379 w 2326304"/>
              <a:gd name="connsiteY1153" fmla="*/ 927207 h 1937355"/>
              <a:gd name="connsiteX1154" fmla="*/ 1618379 w 2326304"/>
              <a:gd name="connsiteY1154" fmla="*/ 939758 h 1937355"/>
              <a:gd name="connsiteX1155" fmla="*/ 1618379 w 2326304"/>
              <a:gd name="connsiteY1155" fmla="*/ 954102 h 1937355"/>
              <a:gd name="connsiteX1156" fmla="*/ 1620171 w 2326304"/>
              <a:gd name="connsiteY1156" fmla="*/ 954102 h 1937355"/>
              <a:gd name="connsiteX1157" fmla="*/ 1630921 w 2326304"/>
              <a:gd name="connsiteY1157" fmla="*/ 954102 h 1937355"/>
              <a:gd name="connsiteX1158" fmla="*/ 1632713 w 2326304"/>
              <a:gd name="connsiteY1158" fmla="*/ 954102 h 1937355"/>
              <a:gd name="connsiteX1159" fmla="*/ 1647047 w 2326304"/>
              <a:gd name="connsiteY1159" fmla="*/ 954102 h 1937355"/>
              <a:gd name="connsiteX1160" fmla="*/ 1661381 w 2326304"/>
              <a:gd name="connsiteY1160" fmla="*/ 954102 h 1937355"/>
              <a:gd name="connsiteX1161" fmla="*/ 1676178 w 2326304"/>
              <a:gd name="connsiteY1161" fmla="*/ 954102 h 1937355"/>
              <a:gd name="connsiteX1162" fmla="*/ 1676178 w 2326304"/>
              <a:gd name="connsiteY1162" fmla="*/ 943344 h 1937355"/>
              <a:gd name="connsiteX1163" fmla="*/ 1676178 w 2326304"/>
              <a:gd name="connsiteY1163" fmla="*/ 939758 h 1937355"/>
              <a:gd name="connsiteX1164" fmla="*/ 1690512 w 2326304"/>
              <a:gd name="connsiteY1164" fmla="*/ 939758 h 1937355"/>
              <a:gd name="connsiteX1165" fmla="*/ 1704846 w 2326304"/>
              <a:gd name="connsiteY1165" fmla="*/ 939758 h 1937355"/>
              <a:gd name="connsiteX1166" fmla="*/ 1719181 w 2326304"/>
              <a:gd name="connsiteY1166" fmla="*/ 939758 h 1937355"/>
              <a:gd name="connsiteX1167" fmla="*/ 1724729 w 2326304"/>
              <a:gd name="connsiteY1167" fmla="*/ 939758 h 1937355"/>
              <a:gd name="connsiteX1168" fmla="*/ 1725423 w 2326304"/>
              <a:gd name="connsiteY1168" fmla="*/ 939758 h 1937355"/>
              <a:gd name="connsiteX1169" fmla="*/ 1733977 w 2326304"/>
              <a:gd name="connsiteY1169" fmla="*/ 939758 h 1937355"/>
              <a:gd name="connsiteX1170" fmla="*/ 1748311 w 2326304"/>
              <a:gd name="connsiteY1170" fmla="*/ 939758 h 1937355"/>
              <a:gd name="connsiteX1171" fmla="*/ 1748311 w 2326304"/>
              <a:gd name="connsiteY1171" fmla="*/ 925414 h 1937355"/>
              <a:gd name="connsiteX1172" fmla="*/ 1742264 w 2326304"/>
              <a:gd name="connsiteY1172" fmla="*/ 919168 h 1937355"/>
              <a:gd name="connsiteX1173" fmla="*/ 1863910 w 2326304"/>
              <a:gd name="connsiteY1173" fmla="*/ 910608 h 1937355"/>
              <a:gd name="connsiteX1174" fmla="*/ 1863910 w 2326304"/>
              <a:gd name="connsiteY1174" fmla="*/ 925414 h 1937355"/>
              <a:gd name="connsiteX1175" fmla="*/ 1878244 w 2326304"/>
              <a:gd name="connsiteY1175" fmla="*/ 925414 h 1937355"/>
              <a:gd name="connsiteX1176" fmla="*/ 1878244 w 2326304"/>
              <a:gd name="connsiteY1176" fmla="*/ 939758 h 1937355"/>
              <a:gd name="connsiteX1177" fmla="*/ 1892578 w 2326304"/>
              <a:gd name="connsiteY1177" fmla="*/ 939758 h 1937355"/>
              <a:gd name="connsiteX1178" fmla="*/ 1907375 w 2326304"/>
              <a:gd name="connsiteY1178" fmla="*/ 939758 h 1937355"/>
              <a:gd name="connsiteX1179" fmla="*/ 1907375 w 2326304"/>
              <a:gd name="connsiteY1179" fmla="*/ 925414 h 1937355"/>
              <a:gd name="connsiteX1180" fmla="*/ 1892578 w 2326304"/>
              <a:gd name="connsiteY1180" fmla="*/ 925414 h 1937355"/>
              <a:gd name="connsiteX1181" fmla="*/ 1892578 w 2326304"/>
              <a:gd name="connsiteY1181" fmla="*/ 910608 h 1937355"/>
              <a:gd name="connsiteX1182" fmla="*/ 1878244 w 2326304"/>
              <a:gd name="connsiteY1182" fmla="*/ 910608 h 1937355"/>
              <a:gd name="connsiteX1183" fmla="*/ 1863910 w 2326304"/>
              <a:gd name="connsiteY1183" fmla="*/ 910608 h 1937355"/>
              <a:gd name="connsiteX1184" fmla="*/ 1776980 w 2326304"/>
              <a:gd name="connsiteY1184" fmla="*/ 910608 h 1937355"/>
              <a:gd name="connsiteX1185" fmla="*/ 1762646 w 2326304"/>
              <a:gd name="connsiteY1185" fmla="*/ 925414 h 1937355"/>
              <a:gd name="connsiteX1186" fmla="*/ 1776980 w 2326304"/>
              <a:gd name="connsiteY1186" fmla="*/ 925414 h 1937355"/>
              <a:gd name="connsiteX1187" fmla="*/ 1776980 w 2326304"/>
              <a:gd name="connsiteY1187" fmla="*/ 923564 h 1937355"/>
              <a:gd name="connsiteX1188" fmla="*/ 1415850 w 2326304"/>
              <a:gd name="connsiteY1188" fmla="*/ 910608 h 1937355"/>
              <a:gd name="connsiteX1189" fmla="*/ 1401516 w 2326304"/>
              <a:gd name="connsiteY1189" fmla="*/ 925414 h 1937355"/>
              <a:gd name="connsiteX1190" fmla="*/ 1415850 w 2326304"/>
              <a:gd name="connsiteY1190" fmla="*/ 925414 h 1937355"/>
              <a:gd name="connsiteX1191" fmla="*/ 1921709 w 2326304"/>
              <a:gd name="connsiteY1191" fmla="*/ 896264 h 1937355"/>
              <a:gd name="connsiteX1192" fmla="*/ 1921709 w 2326304"/>
              <a:gd name="connsiteY1192" fmla="*/ 907022 h 1937355"/>
              <a:gd name="connsiteX1193" fmla="*/ 1921709 w 2326304"/>
              <a:gd name="connsiteY1193" fmla="*/ 910608 h 1937355"/>
              <a:gd name="connsiteX1194" fmla="*/ 1936043 w 2326304"/>
              <a:gd name="connsiteY1194" fmla="*/ 910608 h 1937355"/>
              <a:gd name="connsiteX1195" fmla="*/ 1936043 w 2326304"/>
              <a:gd name="connsiteY1195" fmla="*/ 896264 h 1937355"/>
              <a:gd name="connsiteX1196" fmla="*/ 1820445 w 2326304"/>
              <a:gd name="connsiteY1196" fmla="*/ 896264 h 1937355"/>
              <a:gd name="connsiteX1197" fmla="*/ 1806111 w 2326304"/>
              <a:gd name="connsiteY1197" fmla="*/ 910608 h 1937355"/>
              <a:gd name="connsiteX1198" fmla="*/ 1820445 w 2326304"/>
              <a:gd name="connsiteY1198" fmla="*/ 910608 h 1937355"/>
              <a:gd name="connsiteX1199" fmla="*/ 1834779 w 2326304"/>
              <a:gd name="connsiteY1199" fmla="*/ 910608 h 1937355"/>
              <a:gd name="connsiteX1200" fmla="*/ 1849576 w 2326304"/>
              <a:gd name="connsiteY1200" fmla="*/ 896264 h 1937355"/>
              <a:gd name="connsiteX1201" fmla="*/ 1834779 w 2326304"/>
              <a:gd name="connsiteY1201" fmla="*/ 896264 h 1937355"/>
              <a:gd name="connsiteX1202" fmla="*/ 1820445 w 2326304"/>
              <a:gd name="connsiteY1202" fmla="*/ 896264 h 1937355"/>
              <a:gd name="connsiteX1203" fmla="*/ 1690512 w 2326304"/>
              <a:gd name="connsiteY1203" fmla="*/ 896264 h 1937355"/>
              <a:gd name="connsiteX1204" fmla="*/ 1676178 w 2326304"/>
              <a:gd name="connsiteY1204" fmla="*/ 910608 h 1937355"/>
              <a:gd name="connsiteX1205" fmla="*/ 1690512 w 2326304"/>
              <a:gd name="connsiteY1205" fmla="*/ 910608 h 1937355"/>
              <a:gd name="connsiteX1206" fmla="*/ 1531449 w 2326304"/>
              <a:gd name="connsiteY1206" fmla="*/ 896264 h 1937355"/>
              <a:gd name="connsiteX1207" fmla="*/ 1531449 w 2326304"/>
              <a:gd name="connsiteY1207" fmla="*/ 899850 h 1937355"/>
              <a:gd name="connsiteX1208" fmla="*/ 1531449 w 2326304"/>
              <a:gd name="connsiteY1208" fmla="*/ 910608 h 1937355"/>
              <a:gd name="connsiteX1209" fmla="*/ 1545783 w 2326304"/>
              <a:gd name="connsiteY1209" fmla="*/ 910608 h 1937355"/>
              <a:gd name="connsiteX1210" fmla="*/ 1545783 w 2326304"/>
              <a:gd name="connsiteY1210" fmla="*/ 896264 h 1937355"/>
              <a:gd name="connsiteX1211" fmla="*/ 1430184 w 2326304"/>
              <a:gd name="connsiteY1211" fmla="*/ 896264 h 1937355"/>
              <a:gd name="connsiteX1212" fmla="*/ 1430184 w 2326304"/>
              <a:gd name="connsiteY1212" fmla="*/ 904557 h 1937355"/>
              <a:gd name="connsiteX1213" fmla="*/ 1430184 w 2326304"/>
              <a:gd name="connsiteY1213" fmla="*/ 905229 h 1937355"/>
              <a:gd name="connsiteX1214" fmla="*/ 1430184 w 2326304"/>
              <a:gd name="connsiteY1214" fmla="*/ 910608 h 1937355"/>
              <a:gd name="connsiteX1215" fmla="*/ 1444981 w 2326304"/>
              <a:gd name="connsiteY1215" fmla="*/ 910608 h 1937355"/>
              <a:gd name="connsiteX1216" fmla="*/ 1444981 w 2326304"/>
              <a:gd name="connsiteY1216" fmla="*/ 896264 h 1937355"/>
              <a:gd name="connsiteX1217" fmla="*/ 1430184 w 2326304"/>
              <a:gd name="connsiteY1217" fmla="*/ 896264 h 1937355"/>
              <a:gd name="connsiteX1218" fmla="*/ 2022511 w 2326304"/>
              <a:gd name="connsiteY1218" fmla="*/ 881920 h 1937355"/>
              <a:gd name="connsiteX1219" fmla="*/ 2022511 w 2326304"/>
              <a:gd name="connsiteY1219" fmla="*/ 896264 h 1937355"/>
              <a:gd name="connsiteX1220" fmla="*/ 2008177 w 2326304"/>
              <a:gd name="connsiteY1220" fmla="*/ 896264 h 1937355"/>
              <a:gd name="connsiteX1221" fmla="*/ 2022511 w 2326304"/>
              <a:gd name="connsiteY1221" fmla="*/ 896264 h 1937355"/>
              <a:gd name="connsiteX1222" fmla="*/ 2037308 w 2326304"/>
              <a:gd name="connsiteY1222" fmla="*/ 896264 h 1937355"/>
              <a:gd name="connsiteX1223" fmla="*/ 2051642 w 2326304"/>
              <a:gd name="connsiteY1223" fmla="*/ 896264 h 1937355"/>
              <a:gd name="connsiteX1224" fmla="*/ 2051642 w 2326304"/>
              <a:gd name="connsiteY1224" fmla="*/ 881920 h 1937355"/>
              <a:gd name="connsiteX1225" fmla="*/ 2037308 w 2326304"/>
              <a:gd name="connsiteY1225" fmla="*/ 881920 h 1937355"/>
              <a:gd name="connsiteX1226" fmla="*/ 1979508 w 2326304"/>
              <a:gd name="connsiteY1226" fmla="*/ 881920 h 1937355"/>
              <a:gd name="connsiteX1227" fmla="*/ 1979508 w 2326304"/>
              <a:gd name="connsiteY1227" fmla="*/ 896264 h 1937355"/>
              <a:gd name="connsiteX1228" fmla="*/ 1993843 w 2326304"/>
              <a:gd name="connsiteY1228" fmla="*/ 896264 h 1937355"/>
              <a:gd name="connsiteX1229" fmla="*/ 1993843 w 2326304"/>
              <a:gd name="connsiteY1229" fmla="*/ 890212 h 1937355"/>
              <a:gd name="connsiteX1230" fmla="*/ 1993843 w 2326304"/>
              <a:gd name="connsiteY1230" fmla="*/ 881920 h 1937355"/>
              <a:gd name="connsiteX1231" fmla="*/ 1950378 w 2326304"/>
              <a:gd name="connsiteY1231" fmla="*/ 881920 h 1937355"/>
              <a:gd name="connsiteX1232" fmla="*/ 1950378 w 2326304"/>
              <a:gd name="connsiteY1232" fmla="*/ 896264 h 1937355"/>
              <a:gd name="connsiteX1233" fmla="*/ 1950378 w 2326304"/>
              <a:gd name="connsiteY1233" fmla="*/ 910608 h 1937355"/>
              <a:gd name="connsiteX1234" fmla="*/ 1936043 w 2326304"/>
              <a:gd name="connsiteY1234" fmla="*/ 925414 h 1937355"/>
              <a:gd name="connsiteX1235" fmla="*/ 1921709 w 2326304"/>
              <a:gd name="connsiteY1235" fmla="*/ 925414 h 1937355"/>
              <a:gd name="connsiteX1236" fmla="*/ 1936043 w 2326304"/>
              <a:gd name="connsiteY1236" fmla="*/ 939758 h 1937355"/>
              <a:gd name="connsiteX1237" fmla="*/ 1936043 w 2326304"/>
              <a:gd name="connsiteY1237" fmla="*/ 937965 h 1937355"/>
              <a:gd name="connsiteX1238" fmla="*/ 1936043 w 2326304"/>
              <a:gd name="connsiteY1238" fmla="*/ 925414 h 1937355"/>
              <a:gd name="connsiteX1239" fmla="*/ 1950378 w 2326304"/>
              <a:gd name="connsiteY1239" fmla="*/ 925414 h 1937355"/>
              <a:gd name="connsiteX1240" fmla="*/ 1965174 w 2326304"/>
              <a:gd name="connsiteY1240" fmla="*/ 925414 h 1937355"/>
              <a:gd name="connsiteX1241" fmla="*/ 1965174 w 2326304"/>
              <a:gd name="connsiteY1241" fmla="*/ 910608 h 1937355"/>
              <a:gd name="connsiteX1242" fmla="*/ 1979508 w 2326304"/>
              <a:gd name="connsiteY1242" fmla="*/ 910608 h 1937355"/>
              <a:gd name="connsiteX1243" fmla="*/ 1965174 w 2326304"/>
              <a:gd name="connsiteY1243" fmla="*/ 910608 h 1937355"/>
              <a:gd name="connsiteX1244" fmla="*/ 1950378 w 2326304"/>
              <a:gd name="connsiteY1244" fmla="*/ 910608 h 1937355"/>
              <a:gd name="connsiteX1245" fmla="*/ 1950378 w 2326304"/>
              <a:gd name="connsiteY1245" fmla="*/ 896264 h 1937355"/>
              <a:gd name="connsiteX1246" fmla="*/ 1965174 w 2326304"/>
              <a:gd name="connsiteY1246" fmla="*/ 896264 h 1937355"/>
              <a:gd name="connsiteX1247" fmla="*/ 1965174 w 2326304"/>
              <a:gd name="connsiteY1247" fmla="*/ 881920 h 1937355"/>
              <a:gd name="connsiteX1248" fmla="*/ 1950378 w 2326304"/>
              <a:gd name="connsiteY1248" fmla="*/ 881920 h 1937355"/>
              <a:gd name="connsiteX1249" fmla="*/ 1863910 w 2326304"/>
              <a:gd name="connsiteY1249" fmla="*/ 881920 h 1937355"/>
              <a:gd name="connsiteX1250" fmla="*/ 1863910 w 2326304"/>
              <a:gd name="connsiteY1250" fmla="*/ 894471 h 1937355"/>
              <a:gd name="connsiteX1251" fmla="*/ 1863910 w 2326304"/>
              <a:gd name="connsiteY1251" fmla="*/ 896264 h 1937355"/>
              <a:gd name="connsiteX1252" fmla="*/ 1878244 w 2326304"/>
              <a:gd name="connsiteY1252" fmla="*/ 896264 h 1937355"/>
              <a:gd name="connsiteX1253" fmla="*/ 1892578 w 2326304"/>
              <a:gd name="connsiteY1253" fmla="*/ 896264 h 1937355"/>
              <a:gd name="connsiteX1254" fmla="*/ 1892578 w 2326304"/>
              <a:gd name="connsiteY1254" fmla="*/ 881920 h 1937355"/>
              <a:gd name="connsiteX1255" fmla="*/ 1878244 w 2326304"/>
              <a:gd name="connsiteY1255" fmla="*/ 881920 h 1937355"/>
              <a:gd name="connsiteX1256" fmla="*/ 1878244 w 2326304"/>
              <a:gd name="connsiteY1256" fmla="*/ 896264 h 1937355"/>
              <a:gd name="connsiteX1257" fmla="*/ 1863910 w 2326304"/>
              <a:gd name="connsiteY1257" fmla="*/ 881920 h 1937355"/>
              <a:gd name="connsiteX1258" fmla="*/ 1748311 w 2326304"/>
              <a:gd name="connsiteY1258" fmla="*/ 881920 h 1937355"/>
              <a:gd name="connsiteX1259" fmla="*/ 1733977 w 2326304"/>
              <a:gd name="connsiteY1259" fmla="*/ 896264 h 1937355"/>
              <a:gd name="connsiteX1260" fmla="*/ 1748311 w 2326304"/>
              <a:gd name="connsiteY1260" fmla="*/ 896264 h 1937355"/>
              <a:gd name="connsiteX1261" fmla="*/ 1618379 w 2326304"/>
              <a:gd name="connsiteY1261" fmla="*/ 881920 h 1937355"/>
              <a:gd name="connsiteX1262" fmla="*/ 1632713 w 2326304"/>
              <a:gd name="connsiteY1262" fmla="*/ 881920 h 1937355"/>
              <a:gd name="connsiteX1263" fmla="*/ 1632713 w 2326304"/>
              <a:gd name="connsiteY1263" fmla="*/ 896264 h 1937355"/>
              <a:gd name="connsiteX1264" fmla="*/ 1618379 w 2326304"/>
              <a:gd name="connsiteY1264" fmla="*/ 896264 h 1937355"/>
              <a:gd name="connsiteX1265" fmla="*/ 1618379 w 2326304"/>
              <a:gd name="connsiteY1265" fmla="*/ 890885 h 1937355"/>
              <a:gd name="connsiteX1266" fmla="*/ 1618379 w 2326304"/>
              <a:gd name="connsiteY1266" fmla="*/ 890212 h 1937355"/>
              <a:gd name="connsiteX1267" fmla="*/ 2080310 w 2326304"/>
              <a:gd name="connsiteY1267" fmla="*/ 867576 h 1937355"/>
              <a:gd name="connsiteX1268" fmla="*/ 2080310 w 2326304"/>
              <a:gd name="connsiteY1268" fmla="*/ 881920 h 1937355"/>
              <a:gd name="connsiteX1269" fmla="*/ 2095107 w 2326304"/>
              <a:gd name="connsiteY1269" fmla="*/ 881920 h 1937355"/>
              <a:gd name="connsiteX1270" fmla="*/ 2095107 w 2326304"/>
              <a:gd name="connsiteY1270" fmla="*/ 867576 h 1937355"/>
              <a:gd name="connsiteX1271" fmla="*/ 1921709 w 2326304"/>
              <a:gd name="connsiteY1271" fmla="*/ 867576 h 1937355"/>
              <a:gd name="connsiteX1272" fmla="*/ 1907375 w 2326304"/>
              <a:gd name="connsiteY1272" fmla="*/ 881920 h 1937355"/>
              <a:gd name="connsiteX1273" fmla="*/ 1921709 w 2326304"/>
              <a:gd name="connsiteY1273" fmla="*/ 881920 h 1937355"/>
              <a:gd name="connsiteX1274" fmla="*/ 1936043 w 2326304"/>
              <a:gd name="connsiteY1274" fmla="*/ 881920 h 1937355"/>
              <a:gd name="connsiteX1275" fmla="*/ 1936043 w 2326304"/>
              <a:gd name="connsiteY1275" fmla="*/ 880127 h 1937355"/>
              <a:gd name="connsiteX1276" fmla="*/ 1936043 w 2326304"/>
              <a:gd name="connsiteY1276" fmla="*/ 878334 h 1937355"/>
              <a:gd name="connsiteX1277" fmla="*/ 1936043 w 2326304"/>
              <a:gd name="connsiteY1277" fmla="*/ 867576 h 1937355"/>
              <a:gd name="connsiteX1278" fmla="*/ 2167240 w 2326304"/>
              <a:gd name="connsiteY1278" fmla="*/ 852769 h 1937355"/>
              <a:gd name="connsiteX1279" fmla="*/ 2152906 w 2326304"/>
              <a:gd name="connsiteY1279" fmla="*/ 867576 h 1937355"/>
              <a:gd name="connsiteX1280" fmla="*/ 2167240 w 2326304"/>
              <a:gd name="connsiteY1280" fmla="*/ 867576 h 1937355"/>
              <a:gd name="connsiteX1281" fmla="*/ 2167240 w 2326304"/>
              <a:gd name="connsiteY1281" fmla="*/ 865725 h 1937355"/>
              <a:gd name="connsiteX1282" fmla="*/ 2167240 w 2326304"/>
              <a:gd name="connsiteY1282" fmla="*/ 862024 h 1937355"/>
              <a:gd name="connsiteX1283" fmla="*/ 2167240 w 2326304"/>
              <a:gd name="connsiteY1283" fmla="*/ 861330 h 1937355"/>
              <a:gd name="connsiteX1284" fmla="*/ 2167240 w 2326304"/>
              <a:gd name="connsiteY1284" fmla="*/ 852769 h 1937355"/>
              <a:gd name="connsiteX1285" fmla="*/ 2181574 w 2326304"/>
              <a:gd name="connsiteY1285" fmla="*/ 867576 h 1937355"/>
              <a:gd name="connsiteX1286" fmla="*/ 2181574 w 2326304"/>
              <a:gd name="connsiteY1286" fmla="*/ 863874 h 1937355"/>
              <a:gd name="connsiteX1287" fmla="*/ 2181574 w 2326304"/>
              <a:gd name="connsiteY1287" fmla="*/ 862024 h 1937355"/>
              <a:gd name="connsiteX1288" fmla="*/ 2181574 w 2326304"/>
              <a:gd name="connsiteY1288" fmla="*/ 861330 h 1937355"/>
              <a:gd name="connsiteX1289" fmla="*/ 2181574 w 2326304"/>
              <a:gd name="connsiteY1289" fmla="*/ 852769 h 1937355"/>
              <a:gd name="connsiteX1290" fmla="*/ 2109441 w 2326304"/>
              <a:gd name="connsiteY1290" fmla="*/ 852769 h 1937355"/>
              <a:gd name="connsiteX1291" fmla="*/ 2109441 w 2326304"/>
              <a:gd name="connsiteY1291" fmla="*/ 867576 h 1937355"/>
              <a:gd name="connsiteX1292" fmla="*/ 2109441 w 2326304"/>
              <a:gd name="connsiteY1292" fmla="*/ 871162 h 1937355"/>
              <a:gd name="connsiteX1293" fmla="*/ 2109441 w 2326304"/>
              <a:gd name="connsiteY1293" fmla="*/ 881920 h 1937355"/>
              <a:gd name="connsiteX1294" fmla="*/ 2123775 w 2326304"/>
              <a:gd name="connsiteY1294" fmla="*/ 881920 h 1937355"/>
              <a:gd name="connsiteX1295" fmla="*/ 2123775 w 2326304"/>
              <a:gd name="connsiteY1295" fmla="*/ 873627 h 1937355"/>
              <a:gd name="connsiteX1296" fmla="*/ 2123775 w 2326304"/>
              <a:gd name="connsiteY1296" fmla="*/ 872955 h 1937355"/>
              <a:gd name="connsiteX1297" fmla="*/ 2123775 w 2326304"/>
              <a:gd name="connsiteY1297" fmla="*/ 867576 h 1937355"/>
              <a:gd name="connsiteX1298" fmla="*/ 1965174 w 2326304"/>
              <a:gd name="connsiteY1298" fmla="*/ 852769 h 1937355"/>
              <a:gd name="connsiteX1299" fmla="*/ 1950378 w 2326304"/>
              <a:gd name="connsiteY1299" fmla="*/ 867576 h 1937355"/>
              <a:gd name="connsiteX1300" fmla="*/ 1965174 w 2326304"/>
              <a:gd name="connsiteY1300" fmla="*/ 867576 h 1937355"/>
              <a:gd name="connsiteX1301" fmla="*/ 1965174 w 2326304"/>
              <a:gd name="connsiteY1301" fmla="*/ 865725 h 1937355"/>
              <a:gd name="connsiteX1302" fmla="*/ 1965174 w 2326304"/>
              <a:gd name="connsiteY1302" fmla="*/ 854620 h 1937355"/>
              <a:gd name="connsiteX1303" fmla="*/ 1733977 w 2326304"/>
              <a:gd name="connsiteY1303" fmla="*/ 852769 h 1937355"/>
              <a:gd name="connsiteX1304" fmla="*/ 1748311 w 2326304"/>
              <a:gd name="connsiteY1304" fmla="*/ 867576 h 1937355"/>
              <a:gd name="connsiteX1305" fmla="*/ 1719181 w 2326304"/>
              <a:gd name="connsiteY1305" fmla="*/ 852769 h 1937355"/>
              <a:gd name="connsiteX1306" fmla="*/ 1719181 w 2326304"/>
              <a:gd name="connsiteY1306" fmla="*/ 867576 h 1937355"/>
              <a:gd name="connsiteX1307" fmla="*/ 1719181 w 2326304"/>
              <a:gd name="connsiteY1307" fmla="*/ 865725 h 1937355"/>
              <a:gd name="connsiteX1308" fmla="*/ 520193 w 2326304"/>
              <a:gd name="connsiteY1308" fmla="*/ 852769 h 1937355"/>
              <a:gd name="connsiteX1309" fmla="*/ 534527 w 2326304"/>
              <a:gd name="connsiteY1309" fmla="*/ 852769 h 1937355"/>
              <a:gd name="connsiteX1310" fmla="*/ 520193 w 2326304"/>
              <a:gd name="connsiteY1310" fmla="*/ 852769 h 1937355"/>
              <a:gd name="connsiteX1311" fmla="*/ 2020495 w 2326304"/>
              <a:gd name="connsiteY1311" fmla="*/ 846718 h 1937355"/>
              <a:gd name="connsiteX1312" fmla="*/ 2022511 w 2326304"/>
              <a:gd name="connsiteY1312" fmla="*/ 852769 h 1937355"/>
              <a:gd name="connsiteX1313" fmla="*/ 2020495 w 2326304"/>
              <a:gd name="connsiteY1313" fmla="*/ 846718 h 1937355"/>
              <a:gd name="connsiteX1314" fmla="*/ 2225039 w 2326304"/>
              <a:gd name="connsiteY1314" fmla="*/ 838425 h 1937355"/>
              <a:gd name="connsiteX1315" fmla="*/ 2225039 w 2326304"/>
              <a:gd name="connsiteY1315" fmla="*/ 849183 h 1937355"/>
              <a:gd name="connsiteX1316" fmla="*/ 2225039 w 2326304"/>
              <a:gd name="connsiteY1316" fmla="*/ 852769 h 1937355"/>
              <a:gd name="connsiteX1317" fmla="*/ 2239374 w 2326304"/>
              <a:gd name="connsiteY1317" fmla="*/ 852769 h 1937355"/>
              <a:gd name="connsiteX1318" fmla="*/ 2239374 w 2326304"/>
              <a:gd name="connsiteY1318" fmla="*/ 850976 h 1937355"/>
              <a:gd name="connsiteX1319" fmla="*/ 2239374 w 2326304"/>
              <a:gd name="connsiteY1319" fmla="*/ 849183 h 1937355"/>
              <a:gd name="connsiteX1320" fmla="*/ 2239374 w 2326304"/>
              <a:gd name="connsiteY1320" fmla="*/ 840218 h 1937355"/>
              <a:gd name="connsiteX1321" fmla="*/ 2239374 w 2326304"/>
              <a:gd name="connsiteY1321" fmla="*/ 838425 h 1937355"/>
              <a:gd name="connsiteX1322" fmla="*/ 2225039 w 2326304"/>
              <a:gd name="connsiteY1322" fmla="*/ 838425 h 1937355"/>
              <a:gd name="connsiteX1323" fmla="*/ 2022511 w 2326304"/>
              <a:gd name="connsiteY1323" fmla="*/ 838425 h 1937355"/>
              <a:gd name="connsiteX1324" fmla="*/ 2008177 w 2326304"/>
              <a:gd name="connsiteY1324" fmla="*/ 852769 h 1937355"/>
              <a:gd name="connsiteX1325" fmla="*/ 1993843 w 2326304"/>
              <a:gd name="connsiteY1325" fmla="*/ 852769 h 1937355"/>
              <a:gd name="connsiteX1326" fmla="*/ 1993843 w 2326304"/>
              <a:gd name="connsiteY1326" fmla="*/ 867576 h 1937355"/>
              <a:gd name="connsiteX1327" fmla="*/ 2008177 w 2326304"/>
              <a:gd name="connsiteY1327" fmla="*/ 852769 h 1937355"/>
              <a:gd name="connsiteX1328" fmla="*/ 2022511 w 2326304"/>
              <a:gd name="connsiteY1328" fmla="*/ 852769 h 1937355"/>
              <a:gd name="connsiteX1329" fmla="*/ 1661381 w 2326304"/>
              <a:gd name="connsiteY1329" fmla="*/ 838425 h 1937355"/>
              <a:gd name="connsiteX1330" fmla="*/ 1661381 w 2326304"/>
              <a:gd name="connsiteY1330" fmla="*/ 852769 h 1937355"/>
              <a:gd name="connsiteX1331" fmla="*/ 1661381 w 2326304"/>
              <a:gd name="connsiteY1331" fmla="*/ 840218 h 1937355"/>
              <a:gd name="connsiteX1332" fmla="*/ 1661381 w 2326304"/>
              <a:gd name="connsiteY1332" fmla="*/ 838425 h 1937355"/>
              <a:gd name="connsiteX1333" fmla="*/ 563196 w 2326304"/>
              <a:gd name="connsiteY1333" fmla="*/ 838425 h 1937355"/>
              <a:gd name="connsiteX1334" fmla="*/ 563196 w 2326304"/>
              <a:gd name="connsiteY1334" fmla="*/ 852769 h 1937355"/>
              <a:gd name="connsiteX1335" fmla="*/ 571750 w 2326304"/>
              <a:gd name="connsiteY1335" fmla="*/ 852769 h 1937355"/>
              <a:gd name="connsiteX1336" fmla="*/ 577992 w 2326304"/>
              <a:gd name="connsiteY1336" fmla="*/ 852769 h 1937355"/>
              <a:gd name="connsiteX1337" fmla="*/ 577992 w 2326304"/>
              <a:gd name="connsiteY1337" fmla="*/ 838425 h 1937355"/>
              <a:gd name="connsiteX1338" fmla="*/ 563196 w 2326304"/>
              <a:gd name="connsiteY1338" fmla="*/ 838425 h 1937355"/>
              <a:gd name="connsiteX1339" fmla="*/ 520193 w 2326304"/>
              <a:gd name="connsiteY1339" fmla="*/ 838425 h 1937355"/>
              <a:gd name="connsiteX1340" fmla="*/ 520193 w 2326304"/>
              <a:gd name="connsiteY1340" fmla="*/ 852769 h 1937355"/>
              <a:gd name="connsiteX1341" fmla="*/ 520193 w 2326304"/>
              <a:gd name="connsiteY1341" fmla="*/ 867576 h 1937355"/>
              <a:gd name="connsiteX1342" fmla="*/ 534527 w 2326304"/>
              <a:gd name="connsiteY1342" fmla="*/ 881920 h 1937355"/>
              <a:gd name="connsiteX1343" fmla="*/ 534527 w 2326304"/>
              <a:gd name="connsiteY1343" fmla="*/ 873627 h 1937355"/>
              <a:gd name="connsiteX1344" fmla="*/ 534527 w 2326304"/>
              <a:gd name="connsiteY1344" fmla="*/ 872955 h 1937355"/>
              <a:gd name="connsiteX1345" fmla="*/ 534527 w 2326304"/>
              <a:gd name="connsiteY1345" fmla="*/ 867576 h 1937355"/>
              <a:gd name="connsiteX1346" fmla="*/ 534527 w 2326304"/>
              <a:gd name="connsiteY1346" fmla="*/ 865725 h 1937355"/>
              <a:gd name="connsiteX1347" fmla="*/ 534527 w 2326304"/>
              <a:gd name="connsiteY1347" fmla="*/ 859016 h 1937355"/>
              <a:gd name="connsiteX1348" fmla="*/ 534527 w 2326304"/>
              <a:gd name="connsiteY1348" fmla="*/ 858322 h 1937355"/>
              <a:gd name="connsiteX1349" fmla="*/ 534527 w 2326304"/>
              <a:gd name="connsiteY1349" fmla="*/ 852769 h 1937355"/>
              <a:gd name="connsiteX1350" fmla="*/ 520193 w 2326304"/>
              <a:gd name="connsiteY1350" fmla="*/ 838425 h 1937355"/>
              <a:gd name="connsiteX1351" fmla="*/ 1776980 w 2326304"/>
              <a:gd name="connsiteY1351" fmla="*/ 824082 h 1937355"/>
              <a:gd name="connsiteX1352" fmla="*/ 1791776 w 2326304"/>
              <a:gd name="connsiteY1352" fmla="*/ 824082 h 1937355"/>
              <a:gd name="connsiteX1353" fmla="*/ 1776980 w 2326304"/>
              <a:gd name="connsiteY1353" fmla="*/ 838425 h 1937355"/>
              <a:gd name="connsiteX1354" fmla="*/ 2109441 w 2326304"/>
              <a:gd name="connsiteY1354" fmla="*/ 809275 h 1937355"/>
              <a:gd name="connsiteX1355" fmla="*/ 2095107 w 2326304"/>
              <a:gd name="connsiteY1355" fmla="*/ 824082 h 1937355"/>
              <a:gd name="connsiteX1356" fmla="*/ 2105858 w 2326304"/>
              <a:gd name="connsiteY1356" fmla="*/ 824082 h 1937355"/>
              <a:gd name="connsiteX1357" fmla="*/ 2109441 w 2326304"/>
              <a:gd name="connsiteY1357" fmla="*/ 824082 h 1937355"/>
              <a:gd name="connsiteX1358" fmla="*/ 2109441 w 2326304"/>
              <a:gd name="connsiteY1358" fmla="*/ 818529 h 1937355"/>
              <a:gd name="connsiteX1359" fmla="*/ 2109441 w 2326304"/>
              <a:gd name="connsiteY1359" fmla="*/ 817835 h 1937355"/>
              <a:gd name="connsiteX1360" fmla="*/ 2065976 w 2326304"/>
              <a:gd name="connsiteY1360" fmla="*/ 809275 h 1937355"/>
              <a:gd name="connsiteX1361" fmla="*/ 2051642 w 2326304"/>
              <a:gd name="connsiteY1361" fmla="*/ 824082 h 1937355"/>
              <a:gd name="connsiteX1362" fmla="*/ 2065976 w 2326304"/>
              <a:gd name="connsiteY1362" fmla="*/ 824082 h 1937355"/>
              <a:gd name="connsiteX1363" fmla="*/ 1863910 w 2326304"/>
              <a:gd name="connsiteY1363" fmla="*/ 809275 h 1937355"/>
              <a:gd name="connsiteX1364" fmla="*/ 1878244 w 2326304"/>
              <a:gd name="connsiteY1364" fmla="*/ 809275 h 1937355"/>
              <a:gd name="connsiteX1365" fmla="*/ 1878244 w 2326304"/>
              <a:gd name="connsiteY1365" fmla="*/ 811126 h 1937355"/>
              <a:gd name="connsiteX1366" fmla="*/ 1878244 w 2326304"/>
              <a:gd name="connsiteY1366" fmla="*/ 824082 h 1937355"/>
              <a:gd name="connsiteX1367" fmla="*/ 1863910 w 2326304"/>
              <a:gd name="connsiteY1367" fmla="*/ 809275 h 1937355"/>
              <a:gd name="connsiteX1368" fmla="*/ 1806111 w 2326304"/>
              <a:gd name="connsiteY1368" fmla="*/ 809275 h 1937355"/>
              <a:gd name="connsiteX1369" fmla="*/ 1797824 w 2326304"/>
              <a:gd name="connsiteY1369" fmla="*/ 832403 h 1937355"/>
              <a:gd name="connsiteX1370" fmla="*/ 1795140 w 2326304"/>
              <a:gd name="connsiteY1370" fmla="*/ 838425 h 1937355"/>
              <a:gd name="connsiteX1371" fmla="*/ 1791776 w 2326304"/>
              <a:gd name="connsiteY1371" fmla="*/ 838425 h 1937355"/>
              <a:gd name="connsiteX1372" fmla="*/ 1806111 w 2326304"/>
              <a:gd name="connsiteY1372" fmla="*/ 809275 h 1937355"/>
              <a:gd name="connsiteX1373" fmla="*/ 1676178 w 2326304"/>
              <a:gd name="connsiteY1373" fmla="*/ 809275 h 1937355"/>
              <a:gd name="connsiteX1374" fmla="*/ 1676178 w 2326304"/>
              <a:gd name="connsiteY1374" fmla="*/ 824082 h 1937355"/>
              <a:gd name="connsiteX1375" fmla="*/ 1690512 w 2326304"/>
              <a:gd name="connsiteY1375" fmla="*/ 809275 h 1937355"/>
              <a:gd name="connsiteX1376" fmla="*/ 707925 w 2326304"/>
              <a:gd name="connsiteY1376" fmla="*/ 809275 h 1937355"/>
              <a:gd name="connsiteX1377" fmla="*/ 707925 w 2326304"/>
              <a:gd name="connsiteY1377" fmla="*/ 824082 h 1937355"/>
              <a:gd name="connsiteX1378" fmla="*/ 722259 w 2326304"/>
              <a:gd name="connsiteY1378" fmla="*/ 809275 h 1937355"/>
              <a:gd name="connsiteX1379" fmla="*/ 2123775 w 2326304"/>
              <a:gd name="connsiteY1379" fmla="*/ 794931 h 1937355"/>
              <a:gd name="connsiteX1380" fmla="*/ 2138572 w 2326304"/>
              <a:gd name="connsiteY1380" fmla="*/ 809275 h 1937355"/>
              <a:gd name="connsiteX1381" fmla="*/ 2138572 w 2326304"/>
              <a:gd name="connsiteY1381" fmla="*/ 811126 h 1937355"/>
              <a:gd name="connsiteX1382" fmla="*/ 2138572 w 2326304"/>
              <a:gd name="connsiteY1382" fmla="*/ 822231 h 1937355"/>
              <a:gd name="connsiteX1383" fmla="*/ 2138572 w 2326304"/>
              <a:gd name="connsiteY1383" fmla="*/ 824082 h 1937355"/>
              <a:gd name="connsiteX1384" fmla="*/ 2152906 w 2326304"/>
              <a:gd name="connsiteY1384" fmla="*/ 824082 h 1937355"/>
              <a:gd name="connsiteX1385" fmla="*/ 2152906 w 2326304"/>
              <a:gd name="connsiteY1385" fmla="*/ 809275 h 1937355"/>
              <a:gd name="connsiteX1386" fmla="*/ 2138572 w 2326304"/>
              <a:gd name="connsiteY1386" fmla="*/ 809275 h 1937355"/>
              <a:gd name="connsiteX1387" fmla="*/ 2138572 w 2326304"/>
              <a:gd name="connsiteY1387" fmla="*/ 807482 h 1937355"/>
              <a:gd name="connsiteX1388" fmla="*/ 2138572 w 2326304"/>
              <a:gd name="connsiteY1388" fmla="*/ 800982 h 1937355"/>
              <a:gd name="connsiteX1389" fmla="*/ 2138572 w 2326304"/>
              <a:gd name="connsiteY1389" fmla="*/ 794931 h 1937355"/>
              <a:gd name="connsiteX1390" fmla="*/ 2123775 w 2326304"/>
              <a:gd name="connsiteY1390" fmla="*/ 794931 h 1937355"/>
              <a:gd name="connsiteX1391" fmla="*/ 491062 w 2326304"/>
              <a:gd name="connsiteY1391" fmla="*/ 780587 h 1937355"/>
              <a:gd name="connsiteX1392" fmla="*/ 491062 w 2326304"/>
              <a:gd name="connsiteY1392" fmla="*/ 794931 h 1937355"/>
              <a:gd name="connsiteX1393" fmla="*/ 505396 w 2326304"/>
              <a:gd name="connsiteY1393" fmla="*/ 794931 h 1937355"/>
              <a:gd name="connsiteX1394" fmla="*/ 505396 w 2326304"/>
              <a:gd name="connsiteY1394" fmla="*/ 780587 h 1937355"/>
              <a:gd name="connsiteX1395" fmla="*/ 491062 w 2326304"/>
              <a:gd name="connsiteY1395" fmla="*/ 780587 h 1937355"/>
              <a:gd name="connsiteX1396" fmla="*/ 2031065 w 2326304"/>
              <a:gd name="connsiteY1396" fmla="*/ 760192 h 1937355"/>
              <a:gd name="connsiteX1397" fmla="*/ 2037308 w 2326304"/>
              <a:gd name="connsiteY1397" fmla="*/ 766243 h 1937355"/>
              <a:gd name="connsiteX1398" fmla="*/ 2022511 w 2326304"/>
              <a:gd name="connsiteY1398" fmla="*/ 766243 h 1937355"/>
              <a:gd name="connsiteX1399" fmla="*/ 2031065 w 2326304"/>
              <a:gd name="connsiteY1399" fmla="*/ 760192 h 1937355"/>
              <a:gd name="connsiteX1400" fmla="*/ 1979508 w 2326304"/>
              <a:gd name="connsiteY1400" fmla="*/ 751899 h 1937355"/>
              <a:gd name="connsiteX1401" fmla="*/ 1979508 w 2326304"/>
              <a:gd name="connsiteY1401" fmla="*/ 753692 h 1937355"/>
              <a:gd name="connsiteX1402" fmla="*/ 1979508 w 2326304"/>
              <a:gd name="connsiteY1402" fmla="*/ 757278 h 1937355"/>
              <a:gd name="connsiteX1403" fmla="*/ 1979508 w 2326304"/>
              <a:gd name="connsiteY1403" fmla="*/ 757950 h 1937355"/>
              <a:gd name="connsiteX1404" fmla="*/ 1979508 w 2326304"/>
              <a:gd name="connsiteY1404" fmla="*/ 766243 h 1937355"/>
              <a:gd name="connsiteX1405" fmla="*/ 1965174 w 2326304"/>
              <a:gd name="connsiteY1405" fmla="*/ 766243 h 1937355"/>
              <a:gd name="connsiteX1406" fmla="*/ 1950378 w 2326304"/>
              <a:gd name="connsiteY1406" fmla="*/ 766243 h 1937355"/>
              <a:gd name="connsiteX1407" fmla="*/ 1950378 w 2326304"/>
              <a:gd name="connsiteY1407" fmla="*/ 768036 h 1937355"/>
              <a:gd name="connsiteX1408" fmla="*/ 1950378 w 2326304"/>
              <a:gd name="connsiteY1408" fmla="*/ 778794 h 1937355"/>
              <a:gd name="connsiteX1409" fmla="*/ 1950378 w 2326304"/>
              <a:gd name="connsiteY1409" fmla="*/ 780587 h 1937355"/>
              <a:gd name="connsiteX1410" fmla="*/ 1936043 w 2326304"/>
              <a:gd name="connsiteY1410" fmla="*/ 780587 h 1937355"/>
              <a:gd name="connsiteX1411" fmla="*/ 1921709 w 2326304"/>
              <a:gd name="connsiteY1411" fmla="*/ 780587 h 1937355"/>
              <a:gd name="connsiteX1412" fmla="*/ 1907375 w 2326304"/>
              <a:gd name="connsiteY1412" fmla="*/ 780587 h 1937355"/>
              <a:gd name="connsiteX1413" fmla="*/ 1892578 w 2326304"/>
              <a:gd name="connsiteY1413" fmla="*/ 780587 h 1937355"/>
              <a:gd name="connsiteX1414" fmla="*/ 1892578 w 2326304"/>
              <a:gd name="connsiteY1414" fmla="*/ 793138 h 1937355"/>
              <a:gd name="connsiteX1415" fmla="*/ 1892578 w 2326304"/>
              <a:gd name="connsiteY1415" fmla="*/ 794931 h 1937355"/>
              <a:gd name="connsiteX1416" fmla="*/ 1878244 w 2326304"/>
              <a:gd name="connsiteY1416" fmla="*/ 780587 h 1937355"/>
              <a:gd name="connsiteX1417" fmla="*/ 1878244 w 2326304"/>
              <a:gd name="connsiteY1417" fmla="*/ 793138 h 1937355"/>
              <a:gd name="connsiteX1418" fmla="*/ 1878244 w 2326304"/>
              <a:gd name="connsiteY1418" fmla="*/ 794931 h 1937355"/>
              <a:gd name="connsiteX1419" fmla="*/ 1863910 w 2326304"/>
              <a:gd name="connsiteY1419" fmla="*/ 794931 h 1937355"/>
              <a:gd name="connsiteX1420" fmla="*/ 1849576 w 2326304"/>
              <a:gd name="connsiteY1420" fmla="*/ 794931 h 1937355"/>
              <a:gd name="connsiteX1421" fmla="*/ 1834779 w 2326304"/>
              <a:gd name="connsiteY1421" fmla="*/ 794931 h 1937355"/>
              <a:gd name="connsiteX1422" fmla="*/ 1820445 w 2326304"/>
              <a:gd name="connsiteY1422" fmla="*/ 794931 h 1937355"/>
              <a:gd name="connsiteX1423" fmla="*/ 1806111 w 2326304"/>
              <a:gd name="connsiteY1423" fmla="*/ 794931 h 1937355"/>
              <a:gd name="connsiteX1424" fmla="*/ 1806111 w 2326304"/>
              <a:gd name="connsiteY1424" fmla="*/ 796724 h 1937355"/>
              <a:gd name="connsiteX1425" fmla="*/ 1806111 w 2326304"/>
              <a:gd name="connsiteY1425" fmla="*/ 800310 h 1937355"/>
              <a:gd name="connsiteX1426" fmla="*/ 1806111 w 2326304"/>
              <a:gd name="connsiteY1426" fmla="*/ 800982 h 1937355"/>
              <a:gd name="connsiteX1427" fmla="*/ 1806111 w 2326304"/>
              <a:gd name="connsiteY1427" fmla="*/ 809275 h 1937355"/>
              <a:gd name="connsiteX1428" fmla="*/ 1791776 w 2326304"/>
              <a:gd name="connsiteY1428" fmla="*/ 809275 h 1937355"/>
              <a:gd name="connsiteX1429" fmla="*/ 1776980 w 2326304"/>
              <a:gd name="connsiteY1429" fmla="*/ 809275 h 1937355"/>
              <a:gd name="connsiteX1430" fmla="*/ 1776980 w 2326304"/>
              <a:gd name="connsiteY1430" fmla="*/ 824082 h 1937355"/>
              <a:gd name="connsiteX1431" fmla="*/ 1762646 w 2326304"/>
              <a:gd name="connsiteY1431" fmla="*/ 809275 h 1937355"/>
              <a:gd name="connsiteX1432" fmla="*/ 1762646 w 2326304"/>
              <a:gd name="connsiteY1432" fmla="*/ 794931 h 1937355"/>
              <a:gd name="connsiteX1433" fmla="*/ 1776980 w 2326304"/>
              <a:gd name="connsiteY1433" fmla="*/ 794931 h 1937355"/>
              <a:gd name="connsiteX1434" fmla="*/ 1791776 w 2326304"/>
              <a:gd name="connsiteY1434" fmla="*/ 794931 h 1937355"/>
              <a:gd name="connsiteX1435" fmla="*/ 1791776 w 2326304"/>
              <a:gd name="connsiteY1435" fmla="*/ 791345 h 1937355"/>
              <a:gd name="connsiteX1436" fmla="*/ 1791776 w 2326304"/>
              <a:gd name="connsiteY1436" fmla="*/ 788656 h 1937355"/>
              <a:gd name="connsiteX1437" fmla="*/ 1791776 w 2326304"/>
              <a:gd name="connsiteY1437" fmla="*/ 780587 h 1937355"/>
              <a:gd name="connsiteX1438" fmla="*/ 1806111 w 2326304"/>
              <a:gd name="connsiteY1438" fmla="*/ 780587 h 1937355"/>
              <a:gd name="connsiteX1439" fmla="*/ 1791776 w 2326304"/>
              <a:gd name="connsiteY1439" fmla="*/ 780587 h 1937355"/>
              <a:gd name="connsiteX1440" fmla="*/ 1776980 w 2326304"/>
              <a:gd name="connsiteY1440" fmla="*/ 780587 h 1937355"/>
              <a:gd name="connsiteX1441" fmla="*/ 1762646 w 2326304"/>
              <a:gd name="connsiteY1441" fmla="*/ 780587 h 1937355"/>
              <a:gd name="connsiteX1442" fmla="*/ 1748311 w 2326304"/>
              <a:gd name="connsiteY1442" fmla="*/ 794931 h 1937355"/>
              <a:gd name="connsiteX1443" fmla="*/ 1733977 w 2326304"/>
              <a:gd name="connsiteY1443" fmla="*/ 794931 h 1937355"/>
              <a:gd name="connsiteX1444" fmla="*/ 1719181 w 2326304"/>
              <a:gd name="connsiteY1444" fmla="*/ 794931 h 1937355"/>
              <a:gd name="connsiteX1445" fmla="*/ 1704846 w 2326304"/>
              <a:gd name="connsiteY1445" fmla="*/ 794931 h 1937355"/>
              <a:gd name="connsiteX1446" fmla="*/ 1704846 w 2326304"/>
              <a:gd name="connsiteY1446" fmla="*/ 796724 h 1937355"/>
              <a:gd name="connsiteX1447" fmla="*/ 1704846 w 2326304"/>
              <a:gd name="connsiteY1447" fmla="*/ 803224 h 1937355"/>
              <a:gd name="connsiteX1448" fmla="*/ 1704846 w 2326304"/>
              <a:gd name="connsiteY1448" fmla="*/ 803896 h 1937355"/>
              <a:gd name="connsiteX1449" fmla="*/ 1704846 w 2326304"/>
              <a:gd name="connsiteY1449" fmla="*/ 809275 h 1937355"/>
              <a:gd name="connsiteX1450" fmla="*/ 1719181 w 2326304"/>
              <a:gd name="connsiteY1450" fmla="*/ 809275 h 1937355"/>
              <a:gd name="connsiteX1451" fmla="*/ 1733977 w 2326304"/>
              <a:gd name="connsiteY1451" fmla="*/ 809275 h 1937355"/>
              <a:gd name="connsiteX1452" fmla="*/ 1748311 w 2326304"/>
              <a:gd name="connsiteY1452" fmla="*/ 794931 h 1937355"/>
              <a:gd name="connsiteX1453" fmla="*/ 1762646 w 2326304"/>
              <a:gd name="connsiteY1453" fmla="*/ 809275 h 1937355"/>
              <a:gd name="connsiteX1454" fmla="*/ 1762646 w 2326304"/>
              <a:gd name="connsiteY1454" fmla="*/ 815521 h 1937355"/>
              <a:gd name="connsiteX1455" fmla="*/ 1762646 w 2326304"/>
              <a:gd name="connsiteY1455" fmla="*/ 820380 h 1937355"/>
              <a:gd name="connsiteX1456" fmla="*/ 1762646 w 2326304"/>
              <a:gd name="connsiteY1456" fmla="*/ 824082 h 1937355"/>
              <a:gd name="connsiteX1457" fmla="*/ 1748311 w 2326304"/>
              <a:gd name="connsiteY1457" fmla="*/ 838425 h 1937355"/>
              <a:gd name="connsiteX1458" fmla="*/ 1733977 w 2326304"/>
              <a:gd name="connsiteY1458" fmla="*/ 838425 h 1937355"/>
              <a:gd name="connsiteX1459" fmla="*/ 1733977 w 2326304"/>
              <a:gd name="connsiteY1459" fmla="*/ 824082 h 1937355"/>
              <a:gd name="connsiteX1460" fmla="*/ 1719181 w 2326304"/>
              <a:gd name="connsiteY1460" fmla="*/ 824082 h 1937355"/>
              <a:gd name="connsiteX1461" fmla="*/ 1733977 w 2326304"/>
              <a:gd name="connsiteY1461" fmla="*/ 838425 h 1937355"/>
              <a:gd name="connsiteX1462" fmla="*/ 1725423 w 2326304"/>
              <a:gd name="connsiteY1462" fmla="*/ 838425 h 1937355"/>
              <a:gd name="connsiteX1463" fmla="*/ 1724729 w 2326304"/>
              <a:gd name="connsiteY1463" fmla="*/ 838425 h 1937355"/>
              <a:gd name="connsiteX1464" fmla="*/ 1719181 w 2326304"/>
              <a:gd name="connsiteY1464" fmla="*/ 838425 h 1937355"/>
              <a:gd name="connsiteX1465" fmla="*/ 1704846 w 2326304"/>
              <a:gd name="connsiteY1465" fmla="*/ 838425 h 1937355"/>
              <a:gd name="connsiteX1466" fmla="*/ 1698799 w 2326304"/>
              <a:gd name="connsiteY1466" fmla="*/ 838425 h 1937355"/>
              <a:gd name="connsiteX1467" fmla="*/ 1690512 w 2326304"/>
              <a:gd name="connsiteY1467" fmla="*/ 838425 h 1937355"/>
              <a:gd name="connsiteX1468" fmla="*/ 1676178 w 2326304"/>
              <a:gd name="connsiteY1468" fmla="*/ 838425 h 1937355"/>
              <a:gd name="connsiteX1469" fmla="*/ 1661381 w 2326304"/>
              <a:gd name="connsiteY1469" fmla="*/ 838425 h 1937355"/>
              <a:gd name="connsiteX1470" fmla="*/ 1647047 w 2326304"/>
              <a:gd name="connsiteY1470" fmla="*/ 852769 h 1937355"/>
              <a:gd name="connsiteX1471" fmla="*/ 1647047 w 2326304"/>
              <a:gd name="connsiteY1471" fmla="*/ 867576 h 1937355"/>
              <a:gd name="connsiteX1472" fmla="*/ 1632713 w 2326304"/>
              <a:gd name="connsiteY1472" fmla="*/ 852769 h 1937355"/>
              <a:gd name="connsiteX1473" fmla="*/ 1618379 w 2326304"/>
              <a:gd name="connsiteY1473" fmla="*/ 852769 h 1937355"/>
              <a:gd name="connsiteX1474" fmla="*/ 1618379 w 2326304"/>
              <a:gd name="connsiteY1474" fmla="*/ 854620 h 1937355"/>
              <a:gd name="connsiteX1475" fmla="*/ 1618379 w 2326304"/>
              <a:gd name="connsiteY1475" fmla="*/ 865725 h 1937355"/>
              <a:gd name="connsiteX1476" fmla="*/ 1618379 w 2326304"/>
              <a:gd name="connsiteY1476" fmla="*/ 867576 h 1937355"/>
              <a:gd name="connsiteX1477" fmla="*/ 1618379 w 2326304"/>
              <a:gd name="connsiteY1477" fmla="*/ 881920 h 1937355"/>
              <a:gd name="connsiteX1478" fmla="*/ 1603582 w 2326304"/>
              <a:gd name="connsiteY1478" fmla="*/ 881920 h 1937355"/>
              <a:gd name="connsiteX1479" fmla="*/ 1603582 w 2326304"/>
              <a:gd name="connsiteY1479" fmla="*/ 867576 h 1937355"/>
              <a:gd name="connsiteX1480" fmla="*/ 1589248 w 2326304"/>
              <a:gd name="connsiteY1480" fmla="*/ 881920 h 1937355"/>
              <a:gd name="connsiteX1481" fmla="*/ 1589248 w 2326304"/>
              <a:gd name="connsiteY1481" fmla="*/ 880127 h 1937355"/>
              <a:gd name="connsiteX1482" fmla="*/ 1589248 w 2326304"/>
              <a:gd name="connsiteY1482" fmla="*/ 867576 h 1937355"/>
              <a:gd name="connsiteX1483" fmla="*/ 1574914 w 2326304"/>
              <a:gd name="connsiteY1483" fmla="*/ 867576 h 1937355"/>
              <a:gd name="connsiteX1484" fmla="*/ 1560579 w 2326304"/>
              <a:gd name="connsiteY1484" fmla="*/ 867576 h 1937355"/>
              <a:gd name="connsiteX1485" fmla="*/ 1545783 w 2326304"/>
              <a:gd name="connsiteY1485" fmla="*/ 867576 h 1937355"/>
              <a:gd name="connsiteX1486" fmla="*/ 1545783 w 2326304"/>
              <a:gd name="connsiteY1486" fmla="*/ 869369 h 1937355"/>
              <a:gd name="connsiteX1487" fmla="*/ 1545783 w 2326304"/>
              <a:gd name="connsiteY1487" fmla="*/ 875869 h 1937355"/>
              <a:gd name="connsiteX1488" fmla="*/ 1545783 w 2326304"/>
              <a:gd name="connsiteY1488" fmla="*/ 876541 h 1937355"/>
              <a:gd name="connsiteX1489" fmla="*/ 1545783 w 2326304"/>
              <a:gd name="connsiteY1489" fmla="*/ 878334 h 1937355"/>
              <a:gd name="connsiteX1490" fmla="*/ 1545783 w 2326304"/>
              <a:gd name="connsiteY1490" fmla="*/ 881920 h 1937355"/>
              <a:gd name="connsiteX1491" fmla="*/ 1547632 w 2326304"/>
              <a:gd name="connsiteY1491" fmla="*/ 881920 h 1937355"/>
              <a:gd name="connsiteX1492" fmla="*/ 1551331 w 2326304"/>
              <a:gd name="connsiteY1492" fmla="*/ 881920 h 1937355"/>
              <a:gd name="connsiteX1493" fmla="*/ 1552025 w 2326304"/>
              <a:gd name="connsiteY1493" fmla="*/ 881920 h 1937355"/>
              <a:gd name="connsiteX1494" fmla="*/ 1560579 w 2326304"/>
              <a:gd name="connsiteY1494" fmla="*/ 881920 h 1937355"/>
              <a:gd name="connsiteX1495" fmla="*/ 1560579 w 2326304"/>
              <a:gd name="connsiteY1495" fmla="*/ 896264 h 1937355"/>
              <a:gd name="connsiteX1496" fmla="*/ 1560579 w 2326304"/>
              <a:gd name="connsiteY1496" fmla="*/ 881920 h 1937355"/>
              <a:gd name="connsiteX1497" fmla="*/ 1574914 w 2326304"/>
              <a:gd name="connsiteY1497" fmla="*/ 881920 h 1937355"/>
              <a:gd name="connsiteX1498" fmla="*/ 1576706 w 2326304"/>
              <a:gd name="connsiteY1498" fmla="*/ 881920 h 1937355"/>
              <a:gd name="connsiteX1499" fmla="*/ 1589248 w 2326304"/>
              <a:gd name="connsiteY1499" fmla="*/ 881920 h 1937355"/>
              <a:gd name="connsiteX1500" fmla="*/ 1603582 w 2326304"/>
              <a:gd name="connsiteY1500" fmla="*/ 881920 h 1937355"/>
              <a:gd name="connsiteX1501" fmla="*/ 1603582 w 2326304"/>
              <a:gd name="connsiteY1501" fmla="*/ 883713 h 1937355"/>
              <a:gd name="connsiteX1502" fmla="*/ 1603582 w 2326304"/>
              <a:gd name="connsiteY1502" fmla="*/ 892678 h 1937355"/>
              <a:gd name="connsiteX1503" fmla="*/ 1603582 w 2326304"/>
              <a:gd name="connsiteY1503" fmla="*/ 894471 h 1937355"/>
              <a:gd name="connsiteX1504" fmla="*/ 1603582 w 2326304"/>
              <a:gd name="connsiteY1504" fmla="*/ 896264 h 1937355"/>
              <a:gd name="connsiteX1505" fmla="*/ 1618379 w 2326304"/>
              <a:gd name="connsiteY1505" fmla="*/ 896264 h 1937355"/>
              <a:gd name="connsiteX1506" fmla="*/ 1618379 w 2326304"/>
              <a:gd name="connsiteY1506" fmla="*/ 898057 h 1937355"/>
              <a:gd name="connsiteX1507" fmla="*/ 1618379 w 2326304"/>
              <a:gd name="connsiteY1507" fmla="*/ 901643 h 1937355"/>
              <a:gd name="connsiteX1508" fmla="*/ 1618379 w 2326304"/>
              <a:gd name="connsiteY1508" fmla="*/ 902315 h 1937355"/>
              <a:gd name="connsiteX1509" fmla="*/ 1618379 w 2326304"/>
              <a:gd name="connsiteY1509" fmla="*/ 910608 h 1937355"/>
              <a:gd name="connsiteX1510" fmla="*/ 1632713 w 2326304"/>
              <a:gd name="connsiteY1510" fmla="*/ 910608 h 1937355"/>
              <a:gd name="connsiteX1511" fmla="*/ 1632713 w 2326304"/>
              <a:gd name="connsiteY1511" fmla="*/ 896264 h 1937355"/>
              <a:gd name="connsiteX1512" fmla="*/ 1647047 w 2326304"/>
              <a:gd name="connsiteY1512" fmla="*/ 896264 h 1937355"/>
              <a:gd name="connsiteX1513" fmla="*/ 1647047 w 2326304"/>
              <a:gd name="connsiteY1513" fmla="*/ 881920 h 1937355"/>
              <a:gd name="connsiteX1514" fmla="*/ 1647047 w 2326304"/>
              <a:gd name="connsiteY1514" fmla="*/ 867576 h 1937355"/>
              <a:gd name="connsiteX1515" fmla="*/ 1661381 w 2326304"/>
              <a:gd name="connsiteY1515" fmla="*/ 867576 h 1937355"/>
              <a:gd name="connsiteX1516" fmla="*/ 1676178 w 2326304"/>
              <a:gd name="connsiteY1516" fmla="*/ 867576 h 1937355"/>
              <a:gd name="connsiteX1517" fmla="*/ 1676178 w 2326304"/>
              <a:gd name="connsiteY1517" fmla="*/ 881920 h 1937355"/>
              <a:gd name="connsiteX1518" fmla="*/ 1690512 w 2326304"/>
              <a:gd name="connsiteY1518" fmla="*/ 881920 h 1937355"/>
              <a:gd name="connsiteX1519" fmla="*/ 1704846 w 2326304"/>
              <a:gd name="connsiteY1519" fmla="*/ 881920 h 1937355"/>
              <a:gd name="connsiteX1520" fmla="*/ 1690512 w 2326304"/>
              <a:gd name="connsiteY1520" fmla="*/ 867576 h 1937355"/>
              <a:gd name="connsiteX1521" fmla="*/ 1704846 w 2326304"/>
              <a:gd name="connsiteY1521" fmla="*/ 867576 h 1937355"/>
              <a:gd name="connsiteX1522" fmla="*/ 1719181 w 2326304"/>
              <a:gd name="connsiteY1522" fmla="*/ 867576 h 1937355"/>
              <a:gd name="connsiteX1523" fmla="*/ 1733977 w 2326304"/>
              <a:gd name="connsiteY1523" fmla="*/ 867576 h 1937355"/>
              <a:gd name="connsiteX1524" fmla="*/ 1748311 w 2326304"/>
              <a:gd name="connsiteY1524" fmla="*/ 867576 h 1937355"/>
              <a:gd name="connsiteX1525" fmla="*/ 1748311 w 2326304"/>
              <a:gd name="connsiteY1525" fmla="*/ 852769 h 1937355"/>
              <a:gd name="connsiteX1526" fmla="*/ 1762646 w 2326304"/>
              <a:gd name="connsiteY1526" fmla="*/ 852769 h 1937355"/>
              <a:gd name="connsiteX1527" fmla="*/ 1776980 w 2326304"/>
              <a:gd name="connsiteY1527" fmla="*/ 852769 h 1937355"/>
              <a:gd name="connsiteX1528" fmla="*/ 1776980 w 2326304"/>
              <a:gd name="connsiteY1528" fmla="*/ 838425 h 1937355"/>
              <a:gd name="connsiteX1529" fmla="*/ 1791776 w 2326304"/>
              <a:gd name="connsiteY1529" fmla="*/ 838425 h 1937355"/>
              <a:gd name="connsiteX1530" fmla="*/ 1794803 w 2326304"/>
              <a:gd name="connsiteY1530" fmla="*/ 839183 h 1937355"/>
              <a:gd name="connsiteX1531" fmla="*/ 1793568 w 2326304"/>
              <a:gd name="connsiteY1531" fmla="*/ 841954 h 1937355"/>
              <a:gd name="connsiteX1532" fmla="*/ 1791776 w 2326304"/>
              <a:gd name="connsiteY1532" fmla="*/ 852769 h 1937355"/>
              <a:gd name="connsiteX1533" fmla="*/ 1806111 w 2326304"/>
              <a:gd name="connsiteY1533" fmla="*/ 852769 h 1937355"/>
              <a:gd name="connsiteX1534" fmla="*/ 1798944 w 2326304"/>
              <a:gd name="connsiteY1534" fmla="*/ 840218 h 1937355"/>
              <a:gd name="connsiteX1535" fmla="*/ 1794803 w 2326304"/>
              <a:gd name="connsiteY1535" fmla="*/ 839183 h 1937355"/>
              <a:gd name="connsiteX1536" fmla="*/ 1795140 w 2326304"/>
              <a:gd name="connsiteY1536" fmla="*/ 838425 h 1937355"/>
              <a:gd name="connsiteX1537" fmla="*/ 1806111 w 2326304"/>
              <a:gd name="connsiteY1537" fmla="*/ 838425 h 1937355"/>
              <a:gd name="connsiteX1538" fmla="*/ 1820445 w 2326304"/>
              <a:gd name="connsiteY1538" fmla="*/ 838425 h 1937355"/>
              <a:gd name="connsiteX1539" fmla="*/ 1834779 w 2326304"/>
              <a:gd name="connsiteY1539" fmla="*/ 838425 h 1937355"/>
              <a:gd name="connsiteX1540" fmla="*/ 1834779 w 2326304"/>
              <a:gd name="connsiteY1540" fmla="*/ 824082 h 1937355"/>
              <a:gd name="connsiteX1541" fmla="*/ 1849576 w 2326304"/>
              <a:gd name="connsiteY1541" fmla="*/ 824082 h 1937355"/>
              <a:gd name="connsiteX1542" fmla="*/ 1863910 w 2326304"/>
              <a:gd name="connsiteY1542" fmla="*/ 824082 h 1937355"/>
              <a:gd name="connsiteX1543" fmla="*/ 1878244 w 2326304"/>
              <a:gd name="connsiteY1543" fmla="*/ 824082 h 1937355"/>
              <a:gd name="connsiteX1544" fmla="*/ 1892578 w 2326304"/>
              <a:gd name="connsiteY1544" fmla="*/ 824082 h 1937355"/>
              <a:gd name="connsiteX1545" fmla="*/ 1907375 w 2326304"/>
              <a:gd name="connsiteY1545" fmla="*/ 824082 h 1937355"/>
              <a:gd name="connsiteX1546" fmla="*/ 1907375 w 2326304"/>
              <a:gd name="connsiteY1546" fmla="*/ 809275 h 1937355"/>
              <a:gd name="connsiteX1547" fmla="*/ 1921709 w 2326304"/>
              <a:gd name="connsiteY1547" fmla="*/ 809275 h 1937355"/>
              <a:gd name="connsiteX1548" fmla="*/ 1936043 w 2326304"/>
              <a:gd name="connsiteY1548" fmla="*/ 809275 h 1937355"/>
              <a:gd name="connsiteX1549" fmla="*/ 1936043 w 2326304"/>
              <a:gd name="connsiteY1549" fmla="*/ 807482 h 1937355"/>
              <a:gd name="connsiteX1550" fmla="*/ 1936043 w 2326304"/>
              <a:gd name="connsiteY1550" fmla="*/ 803896 h 1937355"/>
              <a:gd name="connsiteX1551" fmla="*/ 1936043 w 2326304"/>
              <a:gd name="connsiteY1551" fmla="*/ 803224 h 1937355"/>
              <a:gd name="connsiteX1552" fmla="*/ 1936043 w 2326304"/>
              <a:gd name="connsiteY1552" fmla="*/ 794931 h 1937355"/>
              <a:gd name="connsiteX1553" fmla="*/ 1950378 w 2326304"/>
              <a:gd name="connsiteY1553" fmla="*/ 794931 h 1937355"/>
              <a:gd name="connsiteX1554" fmla="*/ 1965174 w 2326304"/>
              <a:gd name="connsiteY1554" fmla="*/ 794931 h 1937355"/>
              <a:gd name="connsiteX1555" fmla="*/ 1979508 w 2326304"/>
              <a:gd name="connsiteY1555" fmla="*/ 780587 h 1937355"/>
              <a:gd name="connsiteX1556" fmla="*/ 1979508 w 2326304"/>
              <a:gd name="connsiteY1556" fmla="*/ 794931 h 1937355"/>
              <a:gd name="connsiteX1557" fmla="*/ 1993843 w 2326304"/>
              <a:gd name="connsiteY1557" fmla="*/ 794931 h 1937355"/>
              <a:gd name="connsiteX1558" fmla="*/ 1993843 w 2326304"/>
              <a:gd name="connsiteY1558" fmla="*/ 780587 h 1937355"/>
              <a:gd name="connsiteX1559" fmla="*/ 2008177 w 2326304"/>
              <a:gd name="connsiteY1559" fmla="*/ 780587 h 1937355"/>
              <a:gd name="connsiteX1560" fmla="*/ 2008177 w 2326304"/>
              <a:gd name="connsiteY1560" fmla="*/ 766243 h 1937355"/>
              <a:gd name="connsiteX1561" fmla="*/ 1993843 w 2326304"/>
              <a:gd name="connsiteY1561" fmla="*/ 751899 h 1937355"/>
              <a:gd name="connsiteX1562" fmla="*/ 1979508 w 2326304"/>
              <a:gd name="connsiteY1562" fmla="*/ 751899 h 1937355"/>
              <a:gd name="connsiteX1563" fmla="*/ 1849576 w 2326304"/>
              <a:gd name="connsiteY1563" fmla="*/ 751899 h 1937355"/>
              <a:gd name="connsiteX1564" fmla="*/ 1849576 w 2326304"/>
              <a:gd name="connsiteY1564" fmla="*/ 766243 h 1937355"/>
              <a:gd name="connsiteX1565" fmla="*/ 1834779 w 2326304"/>
              <a:gd name="connsiteY1565" fmla="*/ 766243 h 1937355"/>
              <a:gd name="connsiteX1566" fmla="*/ 1849576 w 2326304"/>
              <a:gd name="connsiteY1566" fmla="*/ 766243 h 1937355"/>
              <a:gd name="connsiteX1567" fmla="*/ 1863910 w 2326304"/>
              <a:gd name="connsiteY1567" fmla="*/ 766243 h 1937355"/>
              <a:gd name="connsiteX1568" fmla="*/ 1878244 w 2326304"/>
              <a:gd name="connsiteY1568" fmla="*/ 766243 h 1937355"/>
              <a:gd name="connsiteX1569" fmla="*/ 1878244 w 2326304"/>
              <a:gd name="connsiteY1569" fmla="*/ 751899 h 1937355"/>
              <a:gd name="connsiteX1570" fmla="*/ 1892578 w 2326304"/>
              <a:gd name="connsiteY1570" fmla="*/ 766243 h 1937355"/>
              <a:gd name="connsiteX1571" fmla="*/ 1892578 w 2326304"/>
              <a:gd name="connsiteY1571" fmla="*/ 764450 h 1937355"/>
              <a:gd name="connsiteX1572" fmla="*/ 1892578 w 2326304"/>
              <a:gd name="connsiteY1572" fmla="*/ 753692 h 1937355"/>
              <a:gd name="connsiteX1573" fmla="*/ 1892578 w 2326304"/>
              <a:gd name="connsiteY1573" fmla="*/ 751899 h 1937355"/>
              <a:gd name="connsiteX1574" fmla="*/ 1878244 w 2326304"/>
              <a:gd name="connsiteY1574" fmla="*/ 751899 h 1937355"/>
              <a:gd name="connsiteX1575" fmla="*/ 1863910 w 2326304"/>
              <a:gd name="connsiteY1575" fmla="*/ 766243 h 1937355"/>
              <a:gd name="connsiteX1576" fmla="*/ 1849576 w 2326304"/>
              <a:gd name="connsiteY1576" fmla="*/ 751899 h 1937355"/>
              <a:gd name="connsiteX1577" fmla="*/ 361129 w 2326304"/>
              <a:gd name="connsiteY1577" fmla="*/ 751899 h 1937355"/>
              <a:gd name="connsiteX1578" fmla="*/ 375464 w 2326304"/>
              <a:gd name="connsiteY1578" fmla="*/ 766243 h 1937355"/>
              <a:gd name="connsiteX1579" fmla="*/ 375464 w 2326304"/>
              <a:gd name="connsiteY1579" fmla="*/ 751899 h 1937355"/>
              <a:gd name="connsiteX1580" fmla="*/ 361129 w 2326304"/>
              <a:gd name="connsiteY1580" fmla="*/ 751899 h 1937355"/>
              <a:gd name="connsiteX1581" fmla="*/ 2065976 w 2326304"/>
              <a:gd name="connsiteY1581" fmla="*/ 737093 h 1937355"/>
              <a:gd name="connsiteX1582" fmla="*/ 2080310 w 2326304"/>
              <a:gd name="connsiteY1582" fmla="*/ 751899 h 1937355"/>
              <a:gd name="connsiteX1583" fmla="*/ 2080310 w 2326304"/>
              <a:gd name="connsiteY1583" fmla="*/ 750048 h 1937355"/>
              <a:gd name="connsiteX1584" fmla="*/ 2080310 w 2326304"/>
              <a:gd name="connsiteY1584" fmla="*/ 743339 h 1937355"/>
              <a:gd name="connsiteX1585" fmla="*/ 2080310 w 2326304"/>
              <a:gd name="connsiteY1585" fmla="*/ 737093 h 1937355"/>
              <a:gd name="connsiteX1586" fmla="*/ 2095107 w 2326304"/>
              <a:gd name="connsiteY1586" fmla="*/ 751899 h 1937355"/>
              <a:gd name="connsiteX1587" fmla="*/ 2095107 w 2326304"/>
              <a:gd name="connsiteY1587" fmla="*/ 737093 h 1937355"/>
              <a:gd name="connsiteX1588" fmla="*/ 2109441 w 2326304"/>
              <a:gd name="connsiteY1588" fmla="*/ 751899 h 1937355"/>
              <a:gd name="connsiteX1589" fmla="*/ 2109441 w 2326304"/>
              <a:gd name="connsiteY1589" fmla="*/ 750048 h 1937355"/>
              <a:gd name="connsiteX1590" fmla="*/ 2109441 w 2326304"/>
              <a:gd name="connsiteY1590" fmla="*/ 738943 h 1937355"/>
              <a:gd name="connsiteX1591" fmla="*/ 2109441 w 2326304"/>
              <a:gd name="connsiteY1591" fmla="*/ 737093 h 1937355"/>
              <a:gd name="connsiteX1592" fmla="*/ 2095107 w 2326304"/>
              <a:gd name="connsiteY1592" fmla="*/ 737093 h 1937355"/>
              <a:gd name="connsiteX1593" fmla="*/ 2080310 w 2326304"/>
              <a:gd name="connsiteY1593" fmla="*/ 737093 h 1937355"/>
              <a:gd name="connsiteX1594" fmla="*/ 2037308 w 2326304"/>
              <a:gd name="connsiteY1594" fmla="*/ 737093 h 1937355"/>
              <a:gd name="connsiteX1595" fmla="*/ 2037308 w 2326304"/>
              <a:gd name="connsiteY1595" fmla="*/ 751899 h 1937355"/>
              <a:gd name="connsiteX1596" fmla="*/ 2022511 w 2326304"/>
              <a:gd name="connsiteY1596" fmla="*/ 751899 h 1937355"/>
              <a:gd name="connsiteX1597" fmla="*/ 2022511 w 2326304"/>
              <a:gd name="connsiteY1597" fmla="*/ 753692 h 1937355"/>
              <a:gd name="connsiteX1598" fmla="*/ 2022511 w 2326304"/>
              <a:gd name="connsiteY1598" fmla="*/ 764450 h 1937355"/>
              <a:gd name="connsiteX1599" fmla="*/ 2022511 w 2326304"/>
              <a:gd name="connsiteY1599" fmla="*/ 766243 h 1937355"/>
              <a:gd name="connsiteX1600" fmla="*/ 2037308 w 2326304"/>
              <a:gd name="connsiteY1600" fmla="*/ 766243 h 1937355"/>
              <a:gd name="connsiteX1601" fmla="*/ 2037308 w 2326304"/>
              <a:gd name="connsiteY1601" fmla="*/ 764450 h 1937355"/>
              <a:gd name="connsiteX1602" fmla="*/ 2037308 w 2326304"/>
              <a:gd name="connsiteY1602" fmla="*/ 760864 h 1937355"/>
              <a:gd name="connsiteX1603" fmla="*/ 2037308 w 2326304"/>
              <a:gd name="connsiteY1603" fmla="*/ 760192 h 1937355"/>
              <a:gd name="connsiteX1604" fmla="*/ 2037308 w 2326304"/>
              <a:gd name="connsiteY1604" fmla="*/ 757950 h 1937355"/>
              <a:gd name="connsiteX1605" fmla="*/ 2037308 w 2326304"/>
              <a:gd name="connsiteY1605" fmla="*/ 757278 h 1937355"/>
              <a:gd name="connsiteX1606" fmla="*/ 2037308 w 2326304"/>
              <a:gd name="connsiteY1606" fmla="*/ 755485 h 1937355"/>
              <a:gd name="connsiteX1607" fmla="*/ 2037308 w 2326304"/>
              <a:gd name="connsiteY1607" fmla="*/ 751899 h 1937355"/>
              <a:gd name="connsiteX1608" fmla="*/ 2051642 w 2326304"/>
              <a:gd name="connsiteY1608" fmla="*/ 737093 h 1937355"/>
              <a:gd name="connsiteX1609" fmla="*/ 2051642 w 2326304"/>
              <a:gd name="connsiteY1609" fmla="*/ 751899 h 1937355"/>
              <a:gd name="connsiteX1610" fmla="*/ 2065976 w 2326304"/>
              <a:gd name="connsiteY1610" fmla="*/ 766243 h 1937355"/>
              <a:gd name="connsiteX1611" fmla="*/ 2065976 w 2326304"/>
              <a:gd name="connsiteY1611" fmla="*/ 751899 h 1937355"/>
              <a:gd name="connsiteX1612" fmla="*/ 2051642 w 2326304"/>
              <a:gd name="connsiteY1612" fmla="*/ 737093 h 1937355"/>
              <a:gd name="connsiteX1613" fmla="*/ 1719181 w 2326304"/>
              <a:gd name="connsiteY1613" fmla="*/ 737093 h 1937355"/>
              <a:gd name="connsiteX1614" fmla="*/ 1719181 w 2326304"/>
              <a:gd name="connsiteY1614" fmla="*/ 751899 h 1937355"/>
              <a:gd name="connsiteX1615" fmla="*/ 1733977 w 2326304"/>
              <a:gd name="connsiteY1615" fmla="*/ 751899 h 1937355"/>
              <a:gd name="connsiteX1616" fmla="*/ 1733977 w 2326304"/>
              <a:gd name="connsiteY1616" fmla="*/ 737093 h 1937355"/>
              <a:gd name="connsiteX1617" fmla="*/ 1545783 w 2326304"/>
              <a:gd name="connsiteY1617" fmla="*/ 737093 h 1937355"/>
              <a:gd name="connsiteX1618" fmla="*/ 1545783 w 2326304"/>
              <a:gd name="connsiteY1618" fmla="*/ 751899 h 1937355"/>
              <a:gd name="connsiteX1619" fmla="*/ 1560579 w 2326304"/>
              <a:gd name="connsiteY1619" fmla="*/ 751899 h 1937355"/>
              <a:gd name="connsiteX1620" fmla="*/ 1545783 w 2326304"/>
              <a:gd name="connsiteY1620" fmla="*/ 737093 h 1937355"/>
              <a:gd name="connsiteX1621" fmla="*/ 2123775 w 2326304"/>
              <a:gd name="connsiteY1621" fmla="*/ 722749 h 1937355"/>
              <a:gd name="connsiteX1622" fmla="*/ 2123775 w 2326304"/>
              <a:gd name="connsiteY1622" fmla="*/ 737093 h 1937355"/>
              <a:gd name="connsiteX1623" fmla="*/ 2138572 w 2326304"/>
              <a:gd name="connsiteY1623" fmla="*/ 737093 h 1937355"/>
              <a:gd name="connsiteX1624" fmla="*/ 2138572 w 2326304"/>
              <a:gd name="connsiteY1624" fmla="*/ 722749 h 1937355"/>
              <a:gd name="connsiteX1625" fmla="*/ 1979508 w 2326304"/>
              <a:gd name="connsiteY1625" fmla="*/ 722749 h 1937355"/>
              <a:gd name="connsiteX1626" fmla="*/ 1965174 w 2326304"/>
              <a:gd name="connsiteY1626" fmla="*/ 737093 h 1937355"/>
              <a:gd name="connsiteX1627" fmla="*/ 1950378 w 2326304"/>
              <a:gd name="connsiteY1627" fmla="*/ 737093 h 1937355"/>
              <a:gd name="connsiteX1628" fmla="*/ 1936043 w 2326304"/>
              <a:gd name="connsiteY1628" fmla="*/ 737093 h 1937355"/>
              <a:gd name="connsiteX1629" fmla="*/ 1921709 w 2326304"/>
              <a:gd name="connsiteY1629" fmla="*/ 737093 h 1937355"/>
              <a:gd name="connsiteX1630" fmla="*/ 1921709 w 2326304"/>
              <a:gd name="connsiteY1630" fmla="*/ 751899 h 1937355"/>
              <a:gd name="connsiteX1631" fmla="*/ 1936043 w 2326304"/>
              <a:gd name="connsiteY1631" fmla="*/ 751899 h 1937355"/>
              <a:gd name="connsiteX1632" fmla="*/ 1936043 w 2326304"/>
              <a:gd name="connsiteY1632" fmla="*/ 737093 h 1937355"/>
              <a:gd name="connsiteX1633" fmla="*/ 1950378 w 2326304"/>
              <a:gd name="connsiteY1633" fmla="*/ 737093 h 1937355"/>
              <a:gd name="connsiteX1634" fmla="*/ 1950378 w 2326304"/>
              <a:gd name="connsiteY1634" fmla="*/ 751899 h 1937355"/>
              <a:gd name="connsiteX1635" fmla="*/ 1965174 w 2326304"/>
              <a:gd name="connsiteY1635" fmla="*/ 737093 h 1937355"/>
              <a:gd name="connsiteX1636" fmla="*/ 1979508 w 2326304"/>
              <a:gd name="connsiteY1636" fmla="*/ 737093 h 1937355"/>
              <a:gd name="connsiteX1637" fmla="*/ 418929 w 2326304"/>
              <a:gd name="connsiteY1637" fmla="*/ 722749 h 1937355"/>
              <a:gd name="connsiteX1638" fmla="*/ 418929 w 2326304"/>
              <a:gd name="connsiteY1638" fmla="*/ 724542 h 1937355"/>
              <a:gd name="connsiteX1639" fmla="*/ 418929 w 2326304"/>
              <a:gd name="connsiteY1639" fmla="*/ 728128 h 1937355"/>
              <a:gd name="connsiteX1640" fmla="*/ 418929 w 2326304"/>
              <a:gd name="connsiteY1640" fmla="*/ 728800 h 1937355"/>
              <a:gd name="connsiteX1641" fmla="*/ 418929 w 2326304"/>
              <a:gd name="connsiteY1641" fmla="*/ 731041 h 1937355"/>
              <a:gd name="connsiteX1642" fmla="*/ 418929 w 2326304"/>
              <a:gd name="connsiteY1642" fmla="*/ 731714 h 1937355"/>
              <a:gd name="connsiteX1643" fmla="*/ 418929 w 2326304"/>
              <a:gd name="connsiteY1643" fmla="*/ 737093 h 1937355"/>
              <a:gd name="connsiteX1644" fmla="*/ 420720 w 2326304"/>
              <a:gd name="connsiteY1644" fmla="*/ 737093 h 1937355"/>
              <a:gd name="connsiteX1645" fmla="*/ 433263 w 2326304"/>
              <a:gd name="connsiteY1645" fmla="*/ 737093 h 1937355"/>
              <a:gd name="connsiteX1646" fmla="*/ 418929 w 2326304"/>
              <a:gd name="connsiteY1646" fmla="*/ 722749 h 1937355"/>
              <a:gd name="connsiteX1647" fmla="*/ 2005937 w 2326304"/>
              <a:gd name="connsiteY1647" fmla="*/ 716697 h 1937355"/>
              <a:gd name="connsiteX1648" fmla="*/ 1993843 w 2326304"/>
              <a:gd name="connsiteY1648" fmla="*/ 722749 h 1937355"/>
              <a:gd name="connsiteX1649" fmla="*/ 2008177 w 2326304"/>
              <a:gd name="connsiteY1649" fmla="*/ 737093 h 1937355"/>
              <a:gd name="connsiteX1650" fmla="*/ 2008177 w 2326304"/>
              <a:gd name="connsiteY1650" fmla="*/ 728800 h 1937355"/>
              <a:gd name="connsiteX1651" fmla="*/ 2008177 w 2326304"/>
              <a:gd name="connsiteY1651" fmla="*/ 722749 h 1937355"/>
              <a:gd name="connsiteX1652" fmla="*/ 2005937 w 2326304"/>
              <a:gd name="connsiteY1652" fmla="*/ 716697 h 1937355"/>
              <a:gd name="connsiteX1653" fmla="*/ 2225039 w 2326304"/>
              <a:gd name="connsiteY1653" fmla="*/ 694061 h 1937355"/>
              <a:gd name="connsiteX1654" fmla="*/ 2225039 w 2326304"/>
              <a:gd name="connsiteY1654" fmla="*/ 708405 h 1937355"/>
              <a:gd name="connsiteX1655" fmla="*/ 2210705 w 2326304"/>
              <a:gd name="connsiteY1655" fmla="*/ 708405 h 1937355"/>
              <a:gd name="connsiteX1656" fmla="*/ 2196371 w 2326304"/>
              <a:gd name="connsiteY1656" fmla="*/ 708405 h 1937355"/>
              <a:gd name="connsiteX1657" fmla="*/ 2181574 w 2326304"/>
              <a:gd name="connsiteY1657" fmla="*/ 708405 h 1937355"/>
              <a:gd name="connsiteX1658" fmla="*/ 2167240 w 2326304"/>
              <a:gd name="connsiteY1658" fmla="*/ 708405 h 1937355"/>
              <a:gd name="connsiteX1659" fmla="*/ 2167240 w 2326304"/>
              <a:gd name="connsiteY1659" fmla="*/ 720956 h 1937355"/>
              <a:gd name="connsiteX1660" fmla="*/ 2167240 w 2326304"/>
              <a:gd name="connsiteY1660" fmla="*/ 722749 h 1937355"/>
              <a:gd name="connsiteX1661" fmla="*/ 2152906 w 2326304"/>
              <a:gd name="connsiteY1661" fmla="*/ 722749 h 1937355"/>
              <a:gd name="connsiteX1662" fmla="*/ 2167240 w 2326304"/>
              <a:gd name="connsiteY1662" fmla="*/ 722749 h 1937355"/>
              <a:gd name="connsiteX1663" fmla="*/ 2181574 w 2326304"/>
              <a:gd name="connsiteY1663" fmla="*/ 737093 h 1937355"/>
              <a:gd name="connsiteX1664" fmla="*/ 2181574 w 2326304"/>
              <a:gd name="connsiteY1664" fmla="*/ 726335 h 1937355"/>
              <a:gd name="connsiteX1665" fmla="*/ 2181574 w 2326304"/>
              <a:gd name="connsiteY1665" fmla="*/ 722749 h 1937355"/>
              <a:gd name="connsiteX1666" fmla="*/ 2196371 w 2326304"/>
              <a:gd name="connsiteY1666" fmla="*/ 708405 h 1937355"/>
              <a:gd name="connsiteX1667" fmla="*/ 2196371 w 2326304"/>
              <a:gd name="connsiteY1667" fmla="*/ 722749 h 1937355"/>
              <a:gd name="connsiteX1668" fmla="*/ 2198163 w 2326304"/>
              <a:gd name="connsiteY1668" fmla="*/ 722749 h 1937355"/>
              <a:gd name="connsiteX1669" fmla="*/ 2204658 w 2326304"/>
              <a:gd name="connsiteY1669" fmla="*/ 722749 h 1937355"/>
              <a:gd name="connsiteX1670" fmla="*/ 2210705 w 2326304"/>
              <a:gd name="connsiteY1670" fmla="*/ 722749 h 1937355"/>
              <a:gd name="connsiteX1671" fmla="*/ 2225039 w 2326304"/>
              <a:gd name="connsiteY1671" fmla="*/ 722749 h 1937355"/>
              <a:gd name="connsiteX1672" fmla="*/ 2239374 w 2326304"/>
              <a:gd name="connsiteY1672" fmla="*/ 708405 h 1937355"/>
              <a:gd name="connsiteX1673" fmla="*/ 2254170 w 2326304"/>
              <a:gd name="connsiteY1673" fmla="*/ 708405 h 1937355"/>
              <a:gd name="connsiteX1674" fmla="*/ 2254170 w 2326304"/>
              <a:gd name="connsiteY1674" fmla="*/ 694061 h 1937355"/>
              <a:gd name="connsiteX1675" fmla="*/ 2239374 w 2326304"/>
              <a:gd name="connsiteY1675" fmla="*/ 694061 h 1937355"/>
              <a:gd name="connsiteX1676" fmla="*/ 2282839 w 2326304"/>
              <a:gd name="connsiteY1676" fmla="*/ 679254 h 1937355"/>
              <a:gd name="connsiteX1677" fmla="*/ 2282839 w 2326304"/>
              <a:gd name="connsiteY1677" fmla="*/ 694061 h 1937355"/>
              <a:gd name="connsiteX1678" fmla="*/ 2282839 w 2326304"/>
              <a:gd name="connsiteY1678" fmla="*/ 679254 h 1937355"/>
              <a:gd name="connsiteX1679" fmla="*/ 1661381 w 2326304"/>
              <a:gd name="connsiteY1679" fmla="*/ 679254 h 1937355"/>
              <a:gd name="connsiteX1680" fmla="*/ 1647047 w 2326304"/>
              <a:gd name="connsiteY1680" fmla="*/ 694061 h 1937355"/>
              <a:gd name="connsiteX1681" fmla="*/ 1661381 w 2326304"/>
              <a:gd name="connsiteY1681" fmla="*/ 708405 h 1937355"/>
              <a:gd name="connsiteX1682" fmla="*/ 1661381 w 2326304"/>
              <a:gd name="connsiteY1682" fmla="*/ 694061 h 1937355"/>
              <a:gd name="connsiteX1683" fmla="*/ 2196371 w 2326304"/>
              <a:gd name="connsiteY1683" fmla="*/ 664910 h 1937355"/>
              <a:gd name="connsiteX1684" fmla="*/ 2196371 w 2326304"/>
              <a:gd name="connsiteY1684" fmla="*/ 679254 h 1937355"/>
              <a:gd name="connsiteX1685" fmla="*/ 2210705 w 2326304"/>
              <a:gd name="connsiteY1685" fmla="*/ 679254 h 1937355"/>
              <a:gd name="connsiteX1686" fmla="*/ 2210705 w 2326304"/>
              <a:gd name="connsiteY1686" fmla="*/ 664910 h 1937355"/>
              <a:gd name="connsiteX1687" fmla="*/ 1733977 w 2326304"/>
              <a:gd name="connsiteY1687" fmla="*/ 664910 h 1937355"/>
              <a:gd name="connsiteX1688" fmla="*/ 1733977 w 2326304"/>
              <a:gd name="connsiteY1688" fmla="*/ 666703 h 1937355"/>
              <a:gd name="connsiteX1689" fmla="*/ 1733977 w 2326304"/>
              <a:gd name="connsiteY1689" fmla="*/ 677461 h 1937355"/>
              <a:gd name="connsiteX1690" fmla="*/ 1733977 w 2326304"/>
              <a:gd name="connsiteY1690" fmla="*/ 679254 h 1937355"/>
              <a:gd name="connsiteX1691" fmla="*/ 1748311 w 2326304"/>
              <a:gd name="connsiteY1691" fmla="*/ 664910 h 1937355"/>
              <a:gd name="connsiteX1692" fmla="*/ 1719181 w 2326304"/>
              <a:gd name="connsiteY1692" fmla="*/ 664910 h 1937355"/>
              <a:gd name="connsiteX1693" fmla="*/ 1704846 w 2326304"/>
              <a:gd name="connsiteY1693" fmla="*/ 679254 h 1937355"/>
              <a:gd name="connsiteX1694" fmla="*/ 1704846 w 2326304"/>
              <a:gd name="connsiteY1694" fmla="*/ 694061 h 1937355"/>
              <a:gd name="connsiteX1695" fmla="*/ 1719181 w 2326304"/>
              <a:gd name="connsiteY1695" fmla="*/ 679254 h 1937355"/>
              <a:gd name="connsiteX1696" fmla="*/ 1444981 w 2326304"/>
              <a:gd name="connsiteY1696" fmla="*/ 664910 h 1937355"/>
              <a:gd name="connsiteX1697" fmla="*/ 1444981 w 2326304"/>
              <a:gd name="connsiteY1697" fmla="*/ 679254 h 1937355"/>
              <a:gd name="connsiteX1698" fmla="*/ 1459315 w 2326304"/>
              <a:gd name="connsiteY1698" fmla="*/ 694061 h 1937355"/>
              <a:gd name="connsiteX1699" fmla="*/ 1459315 w 2326304"/>
              <a:gd name="connsiteY1699" fmla="*/ 679254 h 1937355"/>
              <a:gd name="connsiteX1700" fmla="*/ 2282839 w 2326304"/>
              <a:gd name="connsiteY1700" fmla="*/ 650566 h 1937355"/>
              <a:gd name="connsiteX1701" fmla="*/ 2297173 w 2326304"/>
              <a:gd name="connsiteY1701" fmla="*/ 650566 h 1937355"/>
              <a:gd name="connsiteX1702" fmla="*/ 2311970 w 2326304"/>
              <a:gd name="connsiteY1702" fmla="*/ 650566 h 1937355"/>
              <a:gd name="connsiteX1703" fmla="*/ 2326304 w 2326304"/>
              <a:gd name="connsiteY1703" fmla="*/ 650566 h 1937355"/>
              <a:gd name="connsiteX1704" fmla="*/ 2326304 w 2326304"/>
              <a:gd name="connsiteY1704" fmla="*/ 664910 h 1937355"/>
              <a:gd name="connsiteX1705" fmla="*/ 2311970 w 2326304"/>
              <a:gd name="connsiteY1705" fmla="*/ 664910 h 1937355"/>
              <a:gd name="connsiteX1706" fmla="*/ 2297173 w 2326304"/>
              <a:gd name="connsiteY1706" fmla="*/ 664910 h 1937355"/>
              <a:gd name="connsiteX1707" fmla="*/ 2282839 w 2326304"/>
              <a:gd name="connsiteY1707" fmla="*/ 664910 h 1937355"/>
              <a:gd name="connsiteX1708" fmla="*/ 2282839 w 2326304"/>
              <a:gd name="connsiteY1708" fmla="*/ 650566 h 1937355"/>
              <a:gd name="connsiteX1709" fmla="*/ 1401516 w 2326304"/>
              <a:gd name="connsiteY1709" fmla="*/ 650566 h 1937355"/>
              <a:gd name="connsiteX1710" fmla="*/ 1401516 w 2326304"/>
              <a:gd name="connsiteY1710" fmla="*/ 650566 h 1937355"/>
              <a:gd name="connsiteX1711" fmla="*/ 1806111 w 2326304"/>
              <a:gd name="connsiteY1711" fmla="*/ 636222 h 1937355"/>
              <a:gd name="connsiteX1712" fmla="*/ 1806111 w 2326304"/>
              <a:gd name="connsiteY1712" fmla="*/ 650566 h 1937355"/>
              <a:gd name="connsiteX1713" fmla="*/ 1820445 w 2326304"/>
              <a:gd name="connsiteY1713" fmla="*/ 650566 h 1937355"/>
              <a:gd name="connsiteX1714" fmla="*/ 1820445 w 2326304"/>
              <a:gd name="connsiteY1714" fmla="*/ 636222 h 1937355"/>
              <a:gd name="connsiteX1715" fmla="*/ 1812158 w 2326304"/>
              <a:gd name="connsiteY1715" fmla="*/ 636222 h 1937355"/>
              <a:gd name="connsiteX1716" fmla="*/ 1806111 w 2326304"/>
              <a:gd name="connsiteY1716" fmla="*/ 636222 h 1937355"/>
              <a:gd name="connsiteX1717" fmla="*/ 1849576 w 2326304"/>
              <a:gd name="connsiteY1717" fmla="*/ 621416 h 1937355"/>
              <a:gd name="connsiteX1718" fmla="*/ 1834779 w 2326304"/>
              <a:gd name="connsiteY1718" fmla="*/ 636222 h 1937355"/>
              <a:gd name="connsiteX1719" fmla="*/ 1849576 w 2326304"/>
              <a:gd name="connsiteY1719" fmla="*/ 650566 h 1937355"/>
              <a:gd name="connsiteX1720" fmla="*/ 1849576 w 2326304"/>
              <a:gd name="connsiteY1720" fmla="*/ 636222 h 1937355"/>
              <a:gd name="connsiteX1721" fmla="*/ 1849576 w 2326304"/>
              <a:gd name="connsiteY1721" fmla="*/ 621416 h 1937355"/>
              <a:gd name="connsiteX1722" fmla="*/ 1936043 w 2326304"/>
              <a:gd name="connsiteY1722" fmla="*/ 607072 h 1937355"/>
              <a:gd name="connsiteX1723" fmla="*/ 1936043 w 2326304"/>
              <a:gd name="connsiteY1723" fmla="*/ 608865 h 1937355"/>
              <a:gd name="connsiteX1724" fmla="*/ 1936043 w 2326304"/>
              <a:gd name="connsiteY1724" fmla="*/ 619623 h 1937355"/>
              <a:gd name="connsiteX1725" fmla="*/ 1936043 w 2326304"/>
              <a:gd name="connsiteY1725" fmla="*/ 621416 h 1937355"/>
              <a:gd name="connsiteX1726" fmla="*/ 1950378 w 2326304"/>
              <a:gd name="connsiteY1726" fmla="*/ 607072 h 1937355"/>
              <a:gd name="connsiteX1727" fmla="*/ 1936043 w 2326304"/>
              <a:gd name="connsiteY1727" fmla="*/ 607072 h 1937355"/>
              <a:gd name="connsiteX1728" fmla="*/ 1632713 w 2326304"/>
              <a:gd name="connsiteY1728" fmla="*/ 607072 h 1937355"/>
              <a:gd name="connsiteX1729" fmla="*/ 1632713 w 2326304"/>
              <a:gd name="connsiteY1729" fmla="*/ 617830 h 1937355"/>
              <a:gd name="connsiteX1730" fmla="*/ 1632713 w 2326304"/>
              <a:gd name="connsiteY1730" fmla="*/ 621416 h 1937355"/>
              <a:gd name="connsiteX1731" fmla="*/ 1632713 w 2326304"/>
              <a:gd name="connsiteY1731" fmla="*/ 621416 h 1937355"/>
              <a:gd name="connsiteX1732" fmla="*/ 1647047 w 2326304"/>
              <a:gd name="connsiteY1732" fmla="*/ 621416 h 1937355"/>
              <a:gd name="connsiteX1733" fmla="*/ 1632713 w 2326304"/>
              <a:gd name="connsiteY1733" fmla="*/ 607072 h 1937355"/>
              <a:gd name="connsiteX1734" fmla="*/ 1473649 w 2326304"/>
              <a:gd name="connsiteY1734" fmla="*/ 607072 h 1937355"/>
              <a:gd name="connsiteX1735" fmla="*/ 1473649 w 2326304"/>
              <a:gd name="connsiteY1735" fmla="*/ 612451 h 1937355"/>
              <a:gd name="connsiteX1736" fmla="*/ 1473649 w 2326304"/>
              <a:gd name="connsiteY1736" fmla="*/ 613123 h 1937355"/>
              <a:gd name="connsiteX1737" fmla="*/ 1473649 w 2326304"/>
              <a:gd name="connsiteY1737" fmla="*/ 621416 h 1937355"/>
              <a:gd name="connsiteX1738" fmla="*/ 1459315 w 2326304"/>
              <a:gd name="connsiteY1738" fmla="*/ 621416 h 1937355"/>
              <a:gd name="connsiteX1739" fmla="*/ 1473649 w 2326304"/>
              <a:gd name="connsiteY1739" fmla="*/ 621416 h 1937355"/>
              <a:gd name="connsiteX1740" fmla="*/ 1487984 w 2326304"/>
              <a:gd name="connsiteY1740" fmla="*/ 621416 h 1937355"/>
              <a:gd name="connsiteX1741" fmla="*/ 1487984 w 2326304"/>
              <a:gd name="connsiteY1741" fmla="*/ 607072 h 1937355"/>
              <a:gd name="connsiteX1742" fmla="*/ 1756598 w 2326304"/>
              <a:gd name="connsiteY1742" fmla="*/ 601021 h 1937355"/>
              <a:gd name="connsiteX1743" fmla="*/ 1748311 w 2326304"/>
              <a:gd name="connsiteY1743" fmla="*/ 607072 h 1937355"/>
              <a:gd name="connsiteX1744" fmla="*/ 1733977 w 2326304"/>
              <a:gd name="connsiteY1744" fmla="*/ 607072 h 1937355"/>
              <a:gd name="connsiteX1745" fmla="*/ 1748311 w 2326304"/>
              <a:gd name="connsiteY1745" fmla="*/ 621416 h 1937355"/>
              <a:gd name="connsiteX1746" fmla="*/ 1748311 w 2326304"/>
              <a:gd name="connsiteY1746" fmla="*/ 607072 h 1937355"/>
              <a:gd name="connsiteX1747" fmla="*/ 1756598 w 2326304"/>
              <a:gd name="connsiteY1747" fmla="*/ 607072 h 1937355"/>
              <a:gd name="connsiteX1748" fmla="*/ 1762646 w 2326304"/>
              <a:gd name="connsiteY1748" fmla="*/ 607072 h 1937355"/>
              <a:gd name="connsiteX1749" fmla="*/ 1756598 w 2326304"/>
              <a:gd name="connsiteY1749" fmla="*/ 601021 h 1937355"/>
              <a:gd name="connsiteX1750" fmla="*/ 1776980 w 2326304"/>
              <a:gd name="connsiteY1750" fmla="*/ 592728 h 1937355"/>
              <a:gd name="connsiteX1751" fmla="*/ 1791776 w 2326304"/>
              <a:gd name="connsiteY1751" fmla="*/ 607072 h 1937355"/>
              <a:gd name="connsiteX1752" fmla="*/ 1776980 w 2326304"/>
              <a:gd name="connsiteY1752" fmla="*/ 592728 h 1937355"/>
              <a:gd name="connsiteX1753" fmla="*/ 1704846 w 2326304"/>
              <a:gd name="connsiteY1753" fmla="*/ 592728 h 1937355"/>
              <a:gd name="connsiteX1754" fmla="*/ 1704846 w 2326304"/>
              <a:gd name="connsiteY1754" fmla="*/ 607072 h 1937355"/>
              <a:gd name="connsiteX1755" fmla="*/ 1704846 w 2326304"/>
              <a:gd name="connsiteY1755" fmla="*/ 608865 h 1937355"/>
              <a:gd name="connsiteX1756" fmla="*/ 1704846 w 2326304"/>
              <a:gd name="connsiteY1756" fmla="*/ 612451 h 1937355"/>
              <a:gd name="connsiteX1757" fmla="*/ 1704846 w 2326304"/>
              <a:gd name="connsiteY1757" fmla="*/ 613123 h 1937355"/>
              <a:gd name="connsiteX1758" fmla="*/ 1704846 w 2326304"/>
              <a:gd name="connsiteY1758" fmla="*/ 617830 h 1937355"/>
              <a:gd name="connsiteX1759" fmla="*/ 1704846 w 2326304"/>
              <a:gd name="connsiteY1759" fmla="*/ 621416 h 1937355"/>
              <a:gd name="connsiteX1760" fmla="*/ 1719181 w 2326304"/>
              <a:gd name="connsiteY1760" fmla="*/ 621416 h 1937355"/>
              <a:gd name="connsiteX1761" fmla="*/ 1704846 w 2326304"/>
              <a:gd name="connsiteY1761" fmla="*/ 607072 h 1937355"/>
              <a:gd name="connsiteX1762" fmla="*/ 1719181 w 2326304"/>
              <a:gd name="connsiteY1762" fmla="*/ 607072 h 1937355"/>
              <a:gd name="connsiteX1763" fmla="*/ 1719181 w 2326304"/>
              <a:gd name="connsiteY1763" fmla="*/ 592728 h 1937355"/>
              <a:gd name="connsiteX1764" fmla="*/ 389798 w 2326304"/>
              <a:gd name="connsiteY1764" fmla="*/ 592728 h 1937355"/>
              <a:gd name="connsiteX1765" fmla="*/ 389798 w 2326304"/>
              <a:gd name="connsiteY1765" fmla="*/ 607072 h 1937355"/>
              <a:gd name="connsiteX1766" fmla="*/ 404594 w 2326304"/>
              <a:gd name="connsiteY1766" fmla="*/ 592728 h 1937355"/>
              <a:gd name="connsiteX1767" fmla="*/ 396040 w 2326304"/>
              <a:gd name="connsiteY1767" fmla="*/ 592728 h 1937355"/>
              <a:gd name="connsiteX1768" fmla="*/ 389798 w 2326304"/>
              <a:gd name="connsiteY1768" fmla="*/ 592728 h 1937355"/>
              <a:gd name="connsiteX1769" fmla="*/ 1733977 w 2326304"/>
              <a:gd name="connsiteY1769" fmla="*/ 578384 h 1937355"/>
              <a:gd name="connsiteX1770" fmla="*/ 1733977 w 2326304"/>
              <a:gd name="connsiteY1770" fmla="*/ 592728 h 1937355"/>
              <a:gd name="connsiteX1771" fmla="*/ 1748311 w 2326304"/>
              <a:gd name="connsiteY1771" fmla="*/ 592728 h 1937355"/>
              <a:gd name="connsiteX1772" fmla="*/ 1733977 w 2326304"/>
              <a:gd name="connsiteY1772" fmla="*/ 578384 h 1937355"/>
              <a:gd name="connsiteX1773" fmla="*/ 1126854 w 2326304"/>
              <a:gd name="connsiteY1773" fmla="*/ 578384 h 1937355"/>
              <a:gd name="connsiteX1774" fmla="*/ 1126854 w 2326304"/>
              <a:gd name="connsiteY1774" fmla="*/ 578384 h 1937355"/>
              <a:gd name="connsiteX1775" fmla="*/ 317664 w 2326304"/>
              <a:gd name="connsiteY1775" fmla="*/ 578384 h 1937355"/>
              <a:gd name="connsiteX1776" fmla="*/ 331999 w 2326304"/>
              <a:gd name="connsiteY1776" fmla="*/ 578384 h 1937355"/>
              <a:gd name="connsiteX1777" fmla="*/ 331999 w 2326304"/>
              <a:gd name="connsiteY1777" fmla="*/ 592728 h 1937355"/>
              <a:gd name="connsiteX1778" fmla="*/ 331999 w 2326304"/>
              <a:gd name="connsiteY1778" fmla="*/ 607072 h 1937355"/>
              <a:gd name="connsiteX1779" fmla="*/ 330207 w 2326304"/>
              <a:gd name="connsiteY1779" fmla="*/ 607072 h 1937355"/>
              <a:gd name="connsiteX1780" fmla="*/ 328415 w 2326304"/>
              <a:gd name="connsiteY1780" fmla="*/ 607072 h 1937355"/>
              <a:gd name="connsiteX1781" fmla="*/ 326623 w 2326304"/>
              <a:gd name="connsiteY1781" fmla="*/ 607072 h 1937355"/>
              <a:gd name="connsiteX1782" fmla="*/ 325951 w 2326304"/>
              <a:gd name="connsiteY1782" fmla="*/ 607072 h 1937355"/>
              <a:gd name="connsiteX1783" fmla="*/ 317664 w 2326304"/>
              <a:gd name="connsiteY1783" fmla="*/ 607072 h 1937355"/>
              <a:gd name="connsiteX1784" fmla="*/ 317664 w 2326304"/>
              <a:gd name="connsiteY1784" fmla="*/ 592728 h 1937355"/>
              <a:gd name="connsiteX1785" fmla="*/ 317664 w 2326304"/>
              <a:gd name="connsiteY1785" fmla="*/ 578384 h 1937355"/>
              <a:gd name="connsiteX1786" fmla="*/ 1603582 w 2326304"/>
              <a:gd name="connsiteY1786" fmla="*/ 563577 h 1937355"/>
              <a:gd name="connsiteX1787" fmla="*/ 1603582 w 2326304"/>
              <a:gd name="connsiteY1787" fmla="*/ 565428 h 1937355"/>
              <a:gd name="connsiteX1788" fmla="*/ 1603582 w 2326304"/>
              <a:gd name="connsiteY1788" fmla="*/ 567279 h 1937355"/>
              <a:gd name="connsiteX1789" fmla="*/ 1603582 w 2326304"/>
              <a:gd name="connsiteY1789" fmla="*/ 578384 h 1937355"/>
              <a:gd name="connsiteX1790" fmla="*/ 1618379 w 2326304"/>
              <a:gd name="connsiteY1790" fmla="*/ 578384 h 1937355"/>
              <a:gd name="connsiteX1791" fmla="*/ 1603582 w 2326304"/>
              <a:gd name="connsiteY1791" fmla="*/ 563577 h 1937355"/>
              <a:gd name="connsiteX1792" fmla="*/ 1112520 w 2326304"/>
              <a:gd name="connsiteY1792" fmla="*/ 563577 h 1937355"/>
              <a:gd name="connsiteX1793" fmla="*/ 1112520 w 2326304"/>
              <a:gd name="connsiteY1793" fmla="*/ 565428 h 1937355"/>
              <a:gd name="connsiteX1794" fmla="*/ 1112520 w 2326304"/>
              <a:gd name="connsiteY1794" fmla="*/ 578384 h 1937355"/>
              <a:gd name="connsiteX1795" fmla="*/ 1112520 w 2326304"/>
              <a:gd name="connsiteY1795" fmla="*/ 563577 h 1937355"/>
              <a:gd name="connsiteX1796" fmla="*/ 1112520 w 2326304"/>
              <a:gd name="connsiteY1796" fmla="*/ 563577 h 1937355"/>
              <a:gd name="connsiteX1797" fmla="*/ 1098185 w 2326304"/>
              <a:gd name="connsiteY1797" fmla="*/ 578384 h 1937355"/>
              <a:gd name="connsiteX1798" fmla="*/ 1112520 w 2326304"/>
              <a:gd name="connsiteY1798" fmla="*/ 578384 h 1937355"/>
              <a:gd name="connsiteX1799" fmla="*/ 1112520 w 2326304"/>
              <a:gd name="connsiteY1799" fmla="*/ 592728 h 1937355"/>
              <a:gd name="connsiteX1800" fmla="*/ 1126854 w 2326304"/>
              <a:gd name="connsiteY1800" fmla="*/ 592728 h 1937355"/>
              <a:gd name="connsiteX1801" fmla="*/ 1126854 w 2326304"/>
              <a:gd name="connsiteY1801" fmla="*/ 578384 h 1937355"/>
              <a:gd name="connsiteX1802" fmla="*/ 1112520 w 2326304"/>
              <a:gd name="connsiteY1802" fmla="*/ 563577 h 1937355"/>
              <a:gd name="connsiteX1803" fmla="*/ 1921709 w 2326304"/>
              <a:gd name="connsiteY1803" fmla="*/ 549233 h 1937355"/>
              <a:gd name="connsiteX1804" fmla="*/ 1921709 w 2326304"/>
              <a:gd name="connsiteY1804" fmla="*/ 557526 h 1937355"/>
              <a:gd name="connsiteX1805" fmla="*/ 1921709 w 2326304"/>
              <a:gd name="connsiteY1805" fmla="*/ 558198 h 1937355"/>
              <a:gd name="connsiteX1806" fmla="*/ 1921709 w 2326304"/>
              <a:gd name="connsiteY1806" fmla="*/ 563577 h 1937355"/>
              <a:gd name="connsiteX1807" fmla="*/ 1936043 w 2326304"/>
              <a:gd name="connsiteY1807" fmla="*/ 549233 h 1937355"/>
              <a:gd name="connsiteX1808" fmla="*/ 1517114 w 2326304"/>
              <a:gd name="connsiteY1808" fmla="*/ 549233 h 1937355"/>
              <a:gd name="connsiteX1809" fmla="*/ 1531449 w 2326304"/>
              <a:gd name="connsiteY1809" fmla="*/ 563577 h 1937355"/>
              <a:gd name="connsiteX1810" fmla="*/ 1531449 w 2326304"/>
              <a:gd name="connsiteY1810" fmla="*/ 549233 h 1937355"/>
              <a:gd name="connsiteX1811" fmla="*/ 1518906 w 2326304"/>
              <a:gd name="connsiteY1811" fmla="*/ 549233 h 1937355"/>
              <a:gd name="connsiteX1812" fmla="*/ 1517114 w 2326304"/>
              <a:gd name="connsiteY1812" fmla="*/ 549233 h 1937355"/>
              <a:gd name="connsiteX1813" fmla="*/ 1531449 w 2326304"/>
              <a:gd name="connsiteY1813" fmla="*/ 534889 h 1937355"/>
              <a:gd name="connsiteX1814" fmla="*/ 1545783 w 2326304"/>
              <a:gd name="connsiteY1814" fmla="*/ 549233 h 1937355"/>
              <a:gd name="connsiteX1815" fmla="*/ 1083389 w 2326304"/>
              <a:gd name="connsiteY1815" fmla="*/ 520083 h 1937355"/>
              <a:gd name="connsiteX1816" fmla="*/ 1098185 w 2326304"/>
              <a:gd name="connsiteY1816" fmla="*/ 534889 h 1937355"/>
              <a:gd name="connsiteX1817" fmla="*/ 1083389 w 2326304"/>
              <a:gd name="connsiteY1817" fmla="*/ 520083 h 1937355"/>
              <a:gd name="connsiteX1818" fmla="*/ 965999 w 2326304"/>
              <a:gd name="connsiteY1818" fmla="*/ 509325 h 1937355"/>
              <a:gd name="connsiteX1819" fmla="*/ 953456 w 2326304"/>
              <a:gd name="connsiteY1819" fmla="*/ 520083 h 1937355"/>
              <a:gd name="connsiteX1820" fmla="*/ 967790 w 2326304"/>
              <a:gd name="connsiteY1820" fmla="*/ 520083 h 1937355"/>
              <a:gd name="connsiteX1821" fmla="*/ 965999 w 2326304"/>
              <a:gd name="connsiteY1821" fmla="*/ 509325 h 1937355"/>
              <a:gd name="connsiteX1822" fmla="*/ 1098185 w 2326304"/>
              <a:gd name="connsiteY1822" fmla="*/ 505739 h 1937355"/>
              <a:gd name="connsiteX1823" fmla="*/ 1083389 w 2326304"/>
              <a:gd name="connsiteY1823" fmla="*/ 520083 h 1937355"/>
              <a:gd name="connsiteX1824" fmla="*/ 1083389 w 2326304"/>
              <a:gd name="connsiteY1824" fmla="*/ 534889 h 1937355"/>
              <a:gd name="connsiteX1825" fmla="*/ 1098185 w 2326304"/>
              <a:gd name="connsiteY1825" fmla="*/ 534889 h 1937355"/>
              <a:gd name="connsiteX1826" fmla="*/ 1098185 w 2326304"/>
              <a:gd name="connsiteY1826" fmla="*/ 520083 h 1937355"/>
              <a:gd name="connsiteX1827" fmla="*/ 1040386 w 2326304"/>
              <a:gd name="connsiteY1827" fmla="*/ 505739 h 1937355"/>
              <a:gd name="connsiteX1828" fmla="*/ 1025590 w 2326304"/>
              <a:gd name="connsiteY1828" fmla="*/ 520083 h 1937355"/>
              <a:gd name="connsiteX1829" fmla="*/ 1027439 w 2326304"/>
              <a:gd name="connsiteY1829" fmla="*/ 520083 h 1937355"/>
              <a:gd name="connsiteX1830" fmla="*/ 1038537 w 2326304"/>
              <a:gd name="connsiteY1830" fmla="*/ 520083 h 1937355"/>
              <a:gd name="connsiteX1831" fmla="*/ 1040386 w 2326304"/>
              <a:gd name="connsiteY1831" fmla="*/ 520083 h 1937355"/>
              <a:gd name="connsiteX1832" fmla="*/ 1040386 w 2326304"/>
              <a:gd name="connsiteY1832" fmla="*/ 505739 h 1937355"/>
              <a:gd name="connsiteX1833" fmla="*/ 823523 w 2326304"/>
              <a:gd name="connsiteY1833" fmla="*/ 505739 h 1937355"/>
              <a:gd name="connsiteX1834" fmla="*/ 823523 w 2326304"/>
              <a:gd name="connsiteY1834" fmla="*/ 520083 h 1937355"/>
              <a:gd name="connsiteX1835" fmla="*/ 809189 w 2326304"/>
              <a:gd name="connsiteY1835" fmla="*/ 520083 h 1937355"/>
              <a:gd name="connsiteX1836" fmla="*/ 823523 w 2326304"/>
              <a:gd name="connsiteY1836" fmla="*/ 534889 h 1937355"/>
              <a:gd name="connsiteX1837" fmla="*/ 823523 w 2326304"/>
              <a:gd name="connsiteY1837" fmla="*/ 533039 h 1937355"/>
              <a:gd name="connsiteX1838" fmla="*/ 823523 w 2326304"/>
              <a:gd name="connsiteY1838" fmla="*/ 529337 h 1937355"/>
              <a:gd name="connsiteX1839" fmla="*/ 823523 w 2326304"/>
              <a:gd name="connsiteY1839" fmla="*/ 528643 h 1937355"/>
              <a:gd name="connsiteX1840" fmla="*/ 823523 w 2326304"/>
              <a:gd name="connsiteY1840" fmla="*/ 520083 h 1937355"/>
              <a:gd name="connsiteX1841" fmla="*/ 837858 w 2326304"/>
              <a:gd name="connsiteY1841" fmla="*/ 520083 h 1937355"/>
              <a:gd name="connsiteX1842" fmla="*/ 837858 w 2326304"/>
              <a:gd name="connsiteY1842" fmla="*/ 505739 h 1937355"/>
              <a:gd name="connsiteX1843" fmla="*/ 361129 w 2326304"/>
              <a:gd name="connsiteY1843" fmla="*/ 505739 h 1937355"/>
              <a:gd name="connsiteX1844" fmla="*/ 375464 w 2326304"/>
              <a:gd name="connsiteY1844" fmla="*/ 505739 h 1937355"/>
              <a:gd name="connsiteX1845" fmla="*/ 375464 w 2326304"/>
              <a:gd name="connsiteY1845" fmla="*/ 520083 h 1937355"/>
              <a:gd name="connsiteX1846" fmla="*/ 375464 w 2326304"/>
              <a:gd name="connsiteY1846" fmla="*/ 534889 h 1937355"/>
              <a:gd name="connsiteX1847" fmla="*/ 361129 w 2326304"/>
              <a:gd name="connsiteY1847" fmla="*/ 534889 h 1937355"/>
              <a:gd name="connsiteX1848" fmla="*/ 361129 w 2326304"/>
              <a:gd name="connsiteY1848" fmla="*/ 549233 h 1937355"/>
              <a:gd name="connsiteX1849" fmla="*/ 359338 w 2326304"/>
              <a:gd name="connsiteY1849" fmla="*/ 549233 h 1937355"/>
              <a:gd name="connsiteX1850" fmla="*/ 352842 w 2326304"/>
              <a:gd name="connsiteY1850" fmla="*/ 549233 h 1937355"/>
              <a:gd name="connsiteX1851" fmla="*/ 346795 w 2326304"/>
              <a:gd name="connsiteY1851" fmla="*/ 549233 h 1937355"/>
              <a:gd name="connsiteX1852" fmla="*/ 346795 w 2326304"/>
              <a:gd name="connsiteY1852" fmla="*/ 534889 h 1937355"/>
              <a:gd name="connsiteX1853" fmla="*/ 361129 w 2326304"/>
              <a:gd name="connsiteY1853" fmla="*/ 520083 h 1937355"/>
              <a:gd name="connsiteX1854" fmla="*/ 1892578 w 2326304"/>
              <a:gd name="connsiteY1854" fmla="*/ 491395 h 1937355"/>
              <a:gd name="connsiteX1855" fmla="*/ 1892578 w 2326304"/>
              <a:gd name="connsiteY1855" fmla="*/ 505739 h 1937355"/>
              <a:gd name="connsiteX1856" fmla="*/ 1907375 w 2326304"/>
              <a:gd name="connsiteY1856" fmla="*/ 505739 h 1937355"/>
              <a:gd name="connsiteX1857" fmla="*/ 1907375 w 2326304"/>
              <a:gd name="connsiteY1857" fmla="*/ 491395 h 1937355"/>
              <a:gd name="connsiteX1858" fmla="*/ 1719181 w 2326304"/>
              <a:gd name="connsiteY1858" fmla="*/ 491395 h 1937355"/>
              <a:gd name="connsiteX1859" fmla="*/ 1733977 w 2326304"/>
              <a:gd name="connsiteY1859" fmla="*/ 505739 h 1937355"/>
              <a:gd name="connsiteX1860" fmla="*/ 1733977 w 2326304"/>
              <a:gd name="connsiteY1860" fmla="*/ 491395 h 1937355"/>
              <a:gd name="connsiteX1861" fmla="*/ 1560579 w 2326304"/>
              <a:gd name="connsiteY1861" fmla="*/ 491395 h 1937355"/>
              <a:gd name="connsiteX1862" fmla="*/ 1560579 w 2326304"/>
              <a:gd name="connsiteY1862" fmla="*/ 493188 h 1937355"/>
              <a:gd name="connsiteX1863" fmla="*/ 1560579 w 2326304"/>
              <a:gd name="connsiteY1863" fmla="*/ 499687 h 1937355"/>
              <a:gd name="connsiteX1864" fmla="*/ 1560579 w 2326304"/>
              <a:gd name="connsiteY1864" fmla="*/ 500360 h 1937355"/>
              <a:gd name="connsiteX1865" fmla="*/ 1560579 w 2326304"/>
              <a:gd name="connsiteY1865" fmla="*/ 505739 h 1937355"/>
              <a:gd name="connsiteX1866" fmla="*/ 1574914 w 2326304"/>
              <a:gd name="connsiteY1866" fmla="*/ 505739 h 1937355"/>
              <a:gd name="connsiteX1867" fmla="*/ 1560579 w 2326304"/>
              <a:gd name="connsiteY1867" fmla="*/ 491395 h 1937355"/>
              <a:gd name="connsiteX1868" fmla="*/ 1141188 w 2326304"/>
              <a:gd name="connsiteY1868" fmla="*/ 491395 h 1937355"/>
              <a:gd name="connsiteX1869" fmla="*/ 1141188 w 2326304"/>
              <a:gd name="connsiteY1869" fmla="*/ 505739 h 1937355"/>
              <a:gd name="connsiteX1870" fmla="*/ 1155985 w 2326304"/>
              <a:gd name="connsiteY1870" fmla="*/ 505739 h 1937355"/>
              <a:gd name="connsiteX1871" fmla="*/ 1141188 w 2326304"/>
              <a:gd name="connsiteY1871" fmla="*/ 491395 h 1937355"/>
              <a:gd name="connsiteX1872" fmla="*/ 462394 w 2326304"/>
              <a:gd name="connsiteY1872" fmla="*/ 491395 h 1937355"/>
              <a:gd name="connsiteX1873" fmla="*/ 462394 w 2326304"/>
              <a:gd name="connsiteY1873" fmla="*/ 491395 h 1937355"/>
              <a:gd name="connsiteX1874" fmla="*/ 433263 w 2326304"/>
              <a:gd name="connsiteY1874" fmla="*/ 491395 h 1937355"/>
              <a:gd name="connsiteX1875" fmla="*/ 447597 w 2326304"/>
              <a:gd name="connsiteY1875" fmla="*/ 491395 h 1937355"/>
              <a:gd name="connsiteX1876" fmla="*/ 433263 w 2326304"/>
              <a:gd name="connsiteY1876" fmla="*/ 491395 h 1937355"/>
              <a:gd name="connsiteX1877" fmla="*/ 1776980 w 2326304"/>
              <a:gd name="connsiteY1877" fmla="*/ 477051 h 1937355"/>
              <a:gd name="connsiteX1878" fmla="*/ 1776980 w 2326304"/>
              <a:gd name="connsiteY1878" fmla="*/ 480637 h 1937355"/>
              <a:gd name="connsiteX1879" fmla="*/ 1776980 w 2326304"/>
              <a:gd name="connsiteY1879" fmla="*/ 483326 h 1937355"/>
              <a:gd name="connsiteX1880" fmla="*/ 1776980 w 2326304"/>
              <a:gd name="connsiteY1880" fmla="*/ 484223 h 1937355"/>
              <a:gd name="connsiteX1881" fmla="*/ 1776980 w 2326304"/>
              <a:gd name="connsiteY1881" fmla="*/ 485119 h 1937355"/>
              <a:gd name="connsiteX1882" fmla="*/ 1776980 w 2326304"/>
              <a:gd name="connsiteY1882" fmla="*/ 491395 h 1937355"/>
              <a:gd name="connsiteX1883" fmla="*/ 1791776 w 2326304"/>
              <a:gd name="connsiteY1883" fmla="*/ 491395 h 1937355"/>
              <a:gd name="connsiteX1884" fmla="*/ 1791776 w 2326304"/>
              <a:gd name="connsiteY1884" fmla="*/ 477051 h 1937355"/>
              <a:gd name="connsiteX1885" fmla="*/ 1098185 w 2326304"/>
              <a:gd name="connsiteY1885" fmla="*/ 477051 h 1937355"/>
              <a:gd name="connsiteX1886" fmla="*/ 1098185 w 2326304"/>
              <a:gd name="connsiteY1886" fmla="*/ 491395 h 1937355"/>
              <a:gd name="connsiteX1887" fmla="*/ 1112520 w 2326304"/>
              <a:gd name="connsiteY1887" fmla="*/ 491395 h 1937355"/>
              <a:gd name="connsiteX1888" fmla="*/ 1126854 w 2326304"/>
              <a:gd name="connsiteY1888" fmla="*/ 491395 h 1937355"/>
              <a:gd name="connsiteX1889" fmla="*/ 1126854 w 2326304"/>
              <a:gd name="connsiteY1889" fmla="*/ 477051 h 1937355"/>
              <a:gd name="connsiteX1890" fmla="*/ 1118567 w 2326304"/>
              <a:gd name="connsiteY1890" fmla="*/ 477051 h 1937355"/>
              <a:gd name="connsiteX1891" fmla="*/ 1117895 w 2326304"/>
              <a:gd name="connsiteY1891" fmla="*/ 477051 h 1937355"/>
              <a:gd name="connsiteX1892" fmla="*/ 1112520 w 2326304"/>
              <a:gd name="connsiteY1892" fmla="*/ 477051 h 1937355"/>
              <a:gd name="connsiteX1893" fmla="*/ 1098185 w 2326304"/>
              <a:gd name="connsiteY1893" fmla="*/ 477051 h 1937355"/>
              <a:gd name="connsiteX1894" fmla="*/ 1011255 w 2326304"/>
              <a:gd name="connsiteY1894" fmla="*/ 477051 h 1937355"/>
              <a:gd name="connsiteX1895" fmla="*/ 1011255 w 2326304"/>
              <a:gd name="connsiteY1895" fmla="*/ 491395 h 1937355"/>
              <a:gd name="connsiteX1896" fmla="*/ 1013047 w 2326304"/>
              <a:gd name="connsiteY1896" fmla="*/ 491395 h 1937355"/>
              <a:gd name="connsiteX1897" fmla="*/ 1025590 w 2326304"/>
              <a:gd name="connsiteY1897" fmla="*/ 491395 h 1937355"/>
              <a:gd name="connsiteX1898" fmla="*/ 1025590 w 2326304"/>
              <a:gd name="connsiteY1898" fmla="*/ 489602 h 1937355"/>
              <a:gd name="connsiteX1899" fmla="*/ 1025590 w 2326304"/>
              <a:gd name="connsiteY1899" fmla="*/ 477051 h 1937355"/>
              <a:gd name="connsiteX1900" fmla="*/ 1023798 w 2326304"/>
              <a:gd name="connsiteY1900" fmla="*/ 477051 h 1937355"/>
              <a:gd name="connsiteX1901" fmla="*/ 1013047 w 2326304"/>
              <a:gd name="connsiteY1901" fmla="*/ 477051 h 1937355"/>
              <a:gd name="connsiteX1902" fmla="*/ 1011255 w 2326304"/>
              <a:gd name="connsiteY1902" fmla="*/ 477051 h 1937355"/>
              <a:gd name="connsiteX1903" fmla="*/ 447597 w 2326304"/>
              <a:gd name="connsiteY1903" fmla="*/ 477051 h 1937355"/>
              <a:gd name="connsiteX1904" fmla="*/ 447597 w 2326304"/>
              <a:gd name="connsiteY1904" fmla="*/ 491395 h 1937355"/>
              <a:gd name="connsiteX1905" fmla="*/ 447597 w 2326304"/>
              <a:gd name="connsiteY1905" fmla="*/ 477051 h 1937355"/>
              <a:gd name="connsiteX1906" fmla="*/ 433263 w 2326304"/>
              <a:gd name="connsiteY1906" fmla="*/ 477051 h 1937355"/>
              <a:gd name="connsiteX1907" fmla="*/ 433263 w 2326304"/>
              <a:gd name="connsiteY1907" fmla="*/ 491395 h 1937355"/>
              <a:gd name="connsiteX1908" fmla="*/ 433263 w 2326304"/>
              <a:gd name="connsiteY1908" fmla="*/ 499687 h 1937355"/>
              <a:gd name="connsiteX1909" fmla="*/ 433263 w 2326304"/>
              <a:gd name="connsiteY1909" fmla="*/ 500360 h 1937355"/>
              <a:gd name="connsiteX1910" fmla="*/ 433263 w 2326304"/>
              <a:gd name="connsiteY1910" fmla="*/ 505739 h 1937355"/>
              <a:gd name="connsiteX1911" fmla="*/ 420720 w 2326304"/>
              <a:gd name="connsiteY1911" fmla="*/ 505739 h 1937355"/>
              <a:gd name="connsiteX1912" fmla="*/ 418929 w 2326304"/>
              <a:gd name="connsiteY1912" fmla="*/ 505739 h 1937355"/>
              <a:gd name="connsiteX1913" fmla="*/ 418929 w 2326304"/>
              <a:gd name="connsiteY1913" fmla="*/ 507532 h 1937355"/>
              <a:gd name="connsiteX1914" fmla="*/ 418929 w 2326304"/>
              <a:gd name="connsiteY1914" fmla="*/ 518290 h 1937355"/>
              <a:gd name="connsiteX1915" fmla="*/ 418929 w 2326304"/>
              <a:gd name="connsiteY1915" fmla="*/ 520083 h 1937355"/>
              <a:gd name="connsiteX1916" fmla="*/ 433263 w 2326304"/>
              <a:gd name="connsiteY1916" fmla="*/ 520083 h 1937355"/>
              <a:gd name="connsiteX1917" fmla="*/ 433263 w 2326304"/>
              <a:gd name="connsiteY1917" fmla="*/ 505739 h 1937355"/>
              <a:gd name="connsiteX1918" fmla="*/ 447597 w 2326304"/>
              <a:gd name="connsiteY1918" fmla="*/ 505739 h 1937355"/>
              <a:gd name="connsiteX1919" fmla="*/ 447597 w 2326304"/>
              <a:gd name="connsiteY1919" fmla="*/ 520083 h 1937355"/>
              <a:gd name="connsiteX1920" fmla="*/ 447597 w 2326304"/>
              <a:gd name="connsiteY1920" fmla="*/ 534889 h 1937355"/>
              <a:gd name="connsiteX1921" fmla="*/ 462394 w 2326304"/>
              <a:gd name="connsiteY1921" fmla="*/ 534889 h 1937355"/>
              <a:gd name="connsiteX1922" fmla="*/ 476728 w 2326304"/>
              <a:gd name="connsiteY1922" fmla="*/ 534889 h 1937355"/>
              <a:gd name="connsiteX1923" fmla="*/ 462394 w 2326304"/>
              <a:gd name="connsiteY1923" fmla="*/ 520083 h 1937355"/>
              <a:gd name="connsiteX1924" fmla="*/ 462394 w 2326304"/>
              <a:gd name="connsiteY1924" fmla="*/ 505739 h 1937355"/>
              <a:gd name="connsiteX1925" fmla="*/ 462394 w 2326304"/>
              <a:gd name="connsiteY1925" fmla="*/ 491395 h 1937355"/>
              <a:gd name="connsiteX1926" fmla="*/ 447597 w 2326304"/>
              <a:gd name="connsiteY1926" fmla="*/ 491395 h 1937355"/>
              <a:gd name="connsiteX1927" fmla="*/ 462394 w 2326304"/>
              <a:gd name="connsiteY1927" fmla="*/ 477051 h 1937355"/>
              <a:gd name="connsiteX1928" fmla="*/ 447597 w 2326304"/>
              <a:gd name="connsiteY1928" fmla="*/ 477051 h 1937355"/>
              <a:gd name="connsiteX1929" fmla="*/ 1820445 w 2326304"/>
              <a:gd name="connsiteY1929" fmla="*/ 462707 h 1937355"/>
              <a:gd name="connsiteX1930" fmla="*/ 1806111 w 2326304"/>
              <a:gd name="connsiteY1930" fmla="*/ 477051 h 1937355"/>
              <a:gd name="connsiteX1931" fmla="*/ 1820445 w 2326304"/>
              <a:gd name="connsiteY1931" fmla="*/ 477051 h 1937355"/>
              <a:gd name="connsiteX1932" fmla="*/ 1560579 w 2326304"/>
              <a:gd name="connsiteY1932" fmla="*/ 462707 h 1937355"/>
              <a:gd name="connsiteX1933" fmla="*/ 1574914 w 2326304"/>
              <a:gd name="connsiteY1933" fmla="*/ 477051 h 1937355"/>
              <a:gd name="connsiteX1934" fmla="*/ 1560579 w 2326304"/>
              <a:gd name="connsiteY1934" fmla="*/ 477051 h 1937355"/>
              <a:gd name="connsiteX1935" fmla="*/ 1574914 w 2326304"/>
              <a:gd name="connsiteY1935" fmla="*/ 491395 h 1937355"/>
              <a:gd name="connsiteX1936" fmla="*/ 1574914 w 2326304"/>
              <a:gd name="connsiteY1936" fmla="*/ 489602 h 1937355"/>
              <a:gd name="connsiteX1937" fmla="*/ 1574914 w 2326304"/>
              <a:gd name="connsiteY1937" fmla="*/ 486016 h 1937355"/>
              <a:gd name="connsiteX1938" fmla="*/ 1574914 w 2326304"/>
              <a:gd name="connsiteY1938" fmla="*/ 485344 h 1937355"/>
              <a:gd name="connsiteX1939" fmla="*/ 1574914 w 2326304"/>
              <a:gd name="connsiteY1939" fmla="*/ 477051 h 1937355"/>
              <a:gd name="connsiteX1940" fmla="*/ 1574914 w 2326304"/>
              <a:gd name="connsiteY1940" fmla="*/ 462707 h 1937355"/>
              <a:gd name="connsiteX1941" fmla="*/ 1573122 w 2326304"/>
              <a:gd name="connsiteY1941" fmla="*/ 462707 h 1937355"/>
              <a:gd name="connsiteX1942" fmla="*/ 1560579 w 2326304"/>
              <a:gd name="connsiteY1942" fmla="*/ 462707 h 1937355"/>
              <a:gd name="connsiteX1943" fmla="*/ 1300252 w 2326304"/>
              <a:gd name="connsiteY1943" fmla="*/ 462707 h 1937355"/>
              <a:gd name="connsiteX1944" fmla="*/ 1300252 w 2326304"/>
              <a:gd name="connsiteY1944" fmla="*/ 464500 h 1937355"/>
              <a:gd name="connsiteX1945" fmla="*/ 1300252 w 2326304"/>
              <a:gd name="connsiteY1945" fmla="*/ 471000 h 1937355"/>
              <a:gd name="connsiteX1946" fmla="*/ 1300252 w 2326304"/>
              <a:gd name="connsiteY1946" fmla="*/ 471672 h 1937355"/>
              <a:gd name="connsiteX1947" fmla="*/ 1300252 w 2326304"/>
              <a:gd name="connsiteY1947" fmla="*/ 475258 h 1937355"/>
              <a:gd name="connsiteX1948" fmla="*/ 1300252 w 2326304"/>
              <a:gd name="connsiteY1948" fmla="*/ 477051 h 1937355"/>
              <a:gd name="connsiteX1949" fmla="*/ 1314586 w 2326304"/>
              <a:gd name="connsiteY1949" fmla="*/ 477051 h 1937355"/>
              <a:gd name="connsiteX1950" fmla="*/ 1300252 w 2326304"/>
              <a:gd name="connsiteY1950" fmla="*/ 462707 h 1937355"/>
              <a:gd name="connsiteX1951" fmla="*/ 1083389 w 2326304"/>
              <a:gd name="connsiteY1951" fmla="*/ 462707 h 1937355"/>
              <a:gd name="connsiteX1952" fmla="*/ 1069055 w 2326304"/>
              <a:gd name="connsiteY1952" fmla="*/ 477051 h 1937355"/>
              <a:gd name="connsiteX1953" fmla="*/ 1849576 w 2326304"/>
              <a:gd name="connsiteY1953" fmla="*/ 447900 h 1937355"/>
              <a:gd name="connsiteX1954" fmla="*/ 1849576 w 2326304"/>
              <a:gd name="connsiteY1954" fmla="*/ 449751 h 1937355"/>
              <a:gd name="connsiteX1955" fmla="*/ 1849576 w 2326304"/>
              <a:gd name="connsiteY1955" fmla="*/ 462707 h 1937355"/>
              <a:gd name="connsiteX1956" fmla="*/ 1849576 w 2326304"/>
              <a:gd name="connsiteY1956" fmla="*/ 477051 h 1937355"/>
              <a:gd name="connsiteX1957" fmla="*/ 1834779 w 2326304"/>
              <a:gd name="connsiteY1957" fmla="*/ 462707 h 1937355"/>
              <a:gd name="connsiteX1958" fmla="*/ 1834779 w 2326304"/>
              <a:gd name="connsiteY1958" fmla="*/ 464500 h 1937355"/>
              <a:gd name="connsiteX1959" fmla="*/ 1834779 w 2326304"/>
              <a:gd name="connsiteY1959" fmla="*/ 477051 h 1937355"/>
              <a:gd name="connsiteX1960" fmla="*/ 1849576 w 2326304"/>
              <a:gd name="connsiteY1960" fmla="*/ 477051 h 1937355"/>
              <a:gd name="connsiteX1961" fmla="*/ 1863910 w 2326304"/>
              <a:gd name="connsiteY1961" fmla="*/ 477051 h 1937355"/>
              <a:gd name="connsiteX1962" fmla="*/ 1863910 w 2326304"/>
              <a:gd name="connsiteY1962" fmla="*/ 462707 h 1937355"/>
              <a:gd name="connsiteX1963" fmla="*/ 1863910 w 2326304"/>
              <a:gd name="connsiteY1963" fmla="*/ 447900 h 1937355"/>
              <a:gd name="connsiteX1964" fmla="*/ 1719181 w 2326304"/>
              <a:gd name="connsiteY1964" fmla="*/ 447900 h 1937355"/>
              <a:gd name="connsiteX1965" fmla="*/ 1733977 w 2326304"/>
              <a:gd name="connsiteY1965" fmla="*/ 462707 h 1937355"/>
              <a:gd name="connsiteX1966" fmla="*/ 1719181 w 2326304"/>
              <a:gd name="connsiteY1966" fmla="*/ 447900 h 1937355"/>
              <a:gd name="connsiteX1967" fmla="*/ 2196371 w 2326304"/>
              <a:gd name="connsiteY1967" fmla="*/ 433556 h 1937355"/>
              <a:gd name="connsiteX1968" fmla="*/ 2196371 w 2326304"/>
              <a:gd name="connsiteY1968" fmla="*/ 447900 h 1937355"/>
              <a:gd name="connsiteX1969" fmla="*/ 2210705 w 2326304"/>
              <a:gd name="connsiteY1969" fmla="*/ 447900 h 1937355"/>
              <a:gd name="connsiteX1970" fmla="*/ 2210705 w 2326304"/>
              <a:gd name="connsiteY1970" fmla="*/ 446107 h 1937355"/>
              <a:gd name="connsiteX1971" fmla="*/ 2210705 w 2326304"/>
              <a:gd name="connsiteY1971" fmla="*/ 439608 h 1937355"/>
              <a:gd name="connsiteX1972" fmla="*/ 2210705 w 2326304"/>
              <a:gd name="connsiteY1972" fmla="*/ 438935 h 1937355"/>
              <a:gd name="connsiteX1973" fmla="*/ 2210705 w 2326304"/>
              <a:gd name="connsiteY1973" fmla="*/ 435349 h 1937355"/>
              <a:gd name="connsiteX1974" fmla="*/ 2210705 w 2326304"/>
              <a:gd name="connsiteY1974" fmla="*/ 433556 h 1937355"/>
              <a:gd name="connsiteX1975" fmla="*/ 1950378 w 2326304"/>
              <a:gd name="connsiteY1975" fmla="*/ 433556 h 1937355"/>
              <a:gd name="connsiteX1976" fmla="*/ 1950378 w 2326304"/>
              <a:gd name="connsiteY1976" fmla="*/ 440728 h 1937355"/>
              <a:gd name="connsiteX1977" fmla="*/ 1950378 w 2326304"/>
              <a:gd name="connsiteY1977" fmla="*/ 441625 h 1937355"/>
              <a:gd name="connsiteX1978" fmla="*/ 1950378 w 2326304"/>
              <a:gd name="connsiteY1978" fmla="*/ 447900 h 1937355"/>
              <a:gd name="connsiteX1979" fmla="*/ 1955758 w 2326304"/>
              <a:gd name="connsiteY1979" fmla="*/ 442684 h 1937355"/>
              <a:gd name="connsiteX1980" fmla="*/ 1965174 w 2326304"/>
              <a:gd name="connsiteY1980" fmla="*/ 447900 h 1937355"/>
              <a:gd name="connsiteX1981" fmla="*/ 1965174 w 2326304"/>
              <a:gd name="connsiteY1981" fmla="*/ 433556 h 1937355"/>
              <a:gd name="connsiteX1982" fmla="*/ 1955758 w 2326304"/>
              <a:gd name="connsiteY1982" fmla="*/ 442684 h 1937355"/>
              <a:gd name="connsiteX1983" fmla="*/ 1952227 w 2326304"/>
              <a:gd name="connsiteY1983" fmla="*/ 440728 h 1937355"/>
              <a:gd name="connsiteX1984" fmla="*/ 1950378 w 2326304"/>
              <a:gd name="connsiteY1984" fmla="*/ 433556 h 1937355"/>
              <a:gd name="connsiteX1985" fmla="*/ 1936043 w 2326304"/>
              <a:gd name="connsiteY1985" fmla="*/ 433556 h 1937355"/>
              <a:gd name="connsiteX1986" fmla="*/ 1934252 w 2326304"/>
              <a:gd name="connsiteY1986" fmla="*/ 438935 h 1937355"/>
              <a:gd name="connsiteX1987" fmla="*/ 1933702 w 2326304"/>
              <a:gd name="connsiteY1987" fmla="*/ 439022 h 1937355"/>
              <a:gd name="connsiteX1988" fmla="*/ 1921709 w 2326304"/>
              <a:gd name="connsiteY1988" fmla="*/ 433556 h 1937355"/>
              <a:gd name="connsiteX1989" fmla="*/ 1929996 w 2326304"/>
              <a:gd name="connsiteY1989" fmla="*/ 439608 h 1937355"/>
              <a:gd name="connsiteX1990" fmla="*/ 1933702 w 2326304"/>
              <a:gd name="connsiteY1990" fmla="*/ 439022 h 1937355"/>
              <a:gd name="connsiteX1991" fmla="*/ 1930668 w 2326304"/>
              <a:gd name="connsiteY1991" fmla="*/ 446107 h 1937355"/>
              <a:gd name="connsiteX1992" fmla="*/ 1936043 w 2326304"/>
              <a:gd name="connsiteY1992" fmla="*/ 447900 h 1937355"/>
              <a:gd name="connsiteX1993" fmla="*/ 1936043 w 2326304"/>
              <a:gd name="connsiteY1993" fmla="*/ 433556 h 1937355"/>
              <a:gd name="connsiteX1994" fmla="*/ 1892578 w 2326304"/>
              <a:gd name="connsiteY1994" fmla="*/ 433556 h 1937355"/>
              <a:gd name="connsiteX1995" fmla="*/ 1892578 w 2326304"/>
              <a:gd name="connsiteY1995" fmla="*/ 447900 h 1937355"/>
              <a:gd name="connsiteX1996" fmla="*/ 1878244 w 2326304"/>
              <a:gd name="connsiteY1996" fmla="*/ 447900 h 1937355"/>
              <a:gd name="connsiteX1997" fmla="*/ 1878244 w 2326304"/>
              <a:gd name="connsiteY1997" fmla="*/ 462707 h 1937355"/>
              <a:gd name="connsiteX1998" fmla="*/ 1878244 w 2326304"/>
              <a:gd name="connsiteY1998" fmla="*/ 477051 h 1937355"/>
              <a:gd name="connsiteX1999" fmla="*/ 1892578 w 2326304"/>
              <a:gd name="connsiteY1999" fmla="*/ 462707 h 1937355"/>
              <a:gd name="connsiteX2000" fmla="*/ 1907375 w 2326304"/>
              <a:gd name="connsiteY2000" fmla="*/ 462707 h 1937355"/>
              <a:gd name="connsiteX2001" fmla="*/ 1907375 w 2326304"/>
              <a:gd name="connsiteY2001" fmla="*/ 447900 h 1937355"/>
              <a:gd name="connsiteX2002" fmla="*/ 1907375 w 2326304"/>
              <a:gd name="connsiteY2002" fmla="*/ 433556 h 1937355"/>
              <a:gd name="connsiteX2003" fmla="*/ 1892578 w 2326304"/>
              <a:gd name="connsiteY2003" fmla="*/ 433556 h 1937355"/>
              <a:gd name="connsiteX2004" fmla="*/ 1618379 w 2326304"/>
              <a:gd name="connsiteY2004" fmla="*/ 433556 h 1937355"/>
              <a:gd name="connsiteX2005" fmla="*/ 1618379 w 2326304"/>
              <a:gd name="connsiteY2005" fmla="*/ 447900 h 1937355"/>
              <a:gd name="connsiteX2006" fmla="*/ 1632713 w 2326304"/>
              <a:gd name="connsiteY2006" fmla="*/ 447900 h 1937355"/>
              <a:gd name="connsiteX2007" fmla="*/ 1632713 w 2326304"/>
              <a:gd name="connsiteY2007" fmla="*/ 433556 h 1937355"/>
              <a:gd name="connsiteX2008" fmla="*/ 1627337 w 2326304"/>
              <a:gd name="connsiteY2008" fmla="*/ 433556 h 1937355"/>
              <a:gd name="connsiteX2009" fmla="*/ 1626666 w 2326304"/>
              <a:gd name="connsiteY2009" fmla="*/ 433556 h 1937355"/>
              <a:gd name="connsiteX2010" fmla="*/ 1574914 w 2326304"/>
              <a:gd name="connsiteY2010" fmla="*/ 433556 h 1937355"/>
              <a:gd name="connsiteX2011" fmla="*/ 1589248 w 2326304"/>
              <a:gd name="connsiteY2011" fmla="*/ 447900 h 1937355"/>
              <a:gd name="connsiteX2012" fmla="*/ 1574914 w 2326304"/>
              <a:gd name="connsiteY2012" fmla="*/ 447900 h 1937355"/>
              <a:gd name="connsiteX2013" fmla="*/ 1184653 w 2326304"/>
              <a:gd name="connsiteY2013" fmla="*/ 433556 h 1937355"/>
              <a:gd name="connsiteX2014" fmla="*/ 1184653 w 2326304"/>
              <a:gd name="connsiteY2014" fmla="*/ 447900 h 1937355"/>
              <a:gd name="connsiteX2015" fmla="*/ 1186445 w 2326304"/>
              <a:gd name="connsiteY2015" fmla="*/ 447900 h 1937355"/>
              <a:gd name="connsiteX2016" fmla="*/ 1195404 w 2326304"/>
              <a:gd name="connsiteY2016" fmla="*/ 447900 h 1937355"/>
              <a:gd name="connsiteX2017" fmla="*/ 1197196 w 2326304"/>
              <a:gd name="connsiteY2017" fmla="*/ 447900 h 1937355"/>
              <a:gd name="connsiteX2018" fmla="*/ 1198987 w 2326304"/>
              <a:gd name="connsiteY2018" fmla="*/ 447900 h 1937355"/>
              <a:gd name="connsiteX2019" fmla="*/ 1198987 w 2326304"/>
              <a:gd name="connsiteY2019" fmla="*/ 433556 h 1937355"/>
              <a:gd name="connsiteX2020" fmla="*/ 1126854 w 2326304"/>
              <a:gd name="connsiteY2020" fmla="*/ 433556 h 1937355"/>
              <a:gd name="connsiteX2021" fmla="*/ 1126854 w 2326304"/>
              <a:gd name="connsiteY2021" fmla="*/ 447900 h 1937355"/>
              <a:gd name="connsiteX2022" fmla="*/ 1112520 w 2326304"/>
              <a:gd name="connsiteY2022" fmla="*/ 462707 h 1937355"/>
              <a:gd name="connsiteX2023" fmla="*/ 1126854 w 2326304"/>
              <a:gd name="connsiteY2023" fmla="*/ 462707 h 1937355"/>
              <a:gd name="connsiteX2024" fmla="*/ 1126854 w 2326304"/>
              <a:gd name="connsiteY2024" fmla="*/ 447900 h 1937355"/>
              <a:gd name="connsiteX2025" fmla="*/ 1141188 w 2326304"/>
              <a:gd name="connsiteY2025" fmla="*/ 447900 h 1937355"/>
              <a:gd name="connsiteX2026" fmla="*/ 1141188 w 2326304"/>
              <a:gd name="connsiteY2026" fmla="*/ 433556 h 1937355"/>
              <a:gd name="connsiteX2027" fmla="*/ 996921 w 2326304"/>
              <a:gd name="connsiteY2027" fmla="*/ 433556 h 1937355"/>
              <a:gd name="connsiteX2028" fmla="*/ 996921 w 2326304"/>
              <a:gd name="connsiteY2028" fmla="*/ 447900 h 1937355"/>
              <a:gd name="connsiteX2029" fmla="*/ 996921 w 2326304"/>
              <a:gd name="connsiteY2029" fmla="*/ 462707 h 1937355"/>
              <a:gd name="connsiteX2030" fmla="*/ 1011255 w 2326304"/>
              <a:gd name="connsiteY2030" fmla="*/ 447900 h 1937355"/>
              <a:gd name="connsiteX2031" fmla="*/ 996921 w 2326304"/>
              <a:gd name="connsiteY2031" fmla="*/ 447900 h 1937355"/>
              <a:gd name="connsiteX2032" fmla="*/ 1011255 w 2326304"/>
              <a:gd name="connsiteY2032" fmla="*/ 433556 h 1937355"/>
              <a:gd name="connsiteX2033" fmla="*/ 996921 w 2326304"/>
              <a:gd name="connsiteY2033" fmla="*/ 433556 h 1937355"/>
              <a:gd name="connsiteX2034" fmla="*/ 2225039 w 2326304"/>
              <a:gd name="connsiteY2034" fmla="*/ 419213 h 1937355"/>
              <a:gd name="connsiteX2035" fmla="*/ 2239374 w 2326304"/>
              <a:gd name="connsiteY2035" fmla="*/ 419213 h 1937355"/>
              <a:gd name="connsiteX2036" fmla="*/ 2239374 w 2326304"/>
              <a:gd name="connsiteY2036" fmla="*/ 421006 h 1937355"/>
              <a:gd name="connsiteX2037" fmla="*/ 2239374 w 2326304"/>
              <a:gd name="connsiteY2037" fmla="*/ 431764 h 1937355"/>
              <a:gd name="connsiteX2038" fmla="*/ 2239374 w 2326304"/>
              <a:gd name="connsiteY2038" fmla="*/ 433556 h 1937355"/>
              <a:gd name="connsiteX2039" fmla="*/ 2225039 w 2326304"/>
              <a:gd name="connsiteY2039" fmla="*/ 419213 h 1937355"/>
              <a:gd name="connsiteX2040" fmla="*/ 1054720 w 2326304"/>
              <a:gd name="connsiteY2040" fmla="*/ 419213 h 1937355"/>
              <a:gd name="connsiteX2041" fmla="*/ 1040386 w 2326304"/>
              <a:gd name="connsiteY2041" fmla="*/ 433556 h 1937355"/>
              <a:gd name="connsiteX2042" fmla="*/ 1054720 w 2326304"/>
              <a:gd name="connsiteY2042" fmla="*/ 419213 h 1937355"/>
              <a:gd name="connsiteX2043" fmla="*/ 447597 w 2326304"/>
              <a:gd name="connsiteY2043" fmla="*/ 419213 h 1937355"/>
              <a:gd name="connsiteX2044" fmla="*/ 447597 w 2326304"/>
              <a:gd name="connsiteY2044" fmla="*/ 419213 h 1937355"/>
              <a:gd name="connsiteX2045" fmla="*/ 433263 w 2326304"/>
              <a:gd name="connsiteY2045" fmla="*/ 419213 h 1937355"/>
              <a:gd name="connsiteX2046" fmla="*/ 433263 w 2326304"/>
              <a:gd name="connsiteY2046" fmla="*/ 433556 h 1937355"/>
              <a:gd name="connsiteX2047" fmla="*/ 418929 w 2326304"/>
              <a:gd name="connsiteY2047" fmla="*/ 433556 h 1937355"/>
              <a:gd name="connsiteX2048" fmla="*/ 433263 w 2326304"/>
              <a:gd name="connsiteY2048" fmla="*/ 419213 h 1937355"/>
              <a:gd name="connsiteX2049" fmla="*/ 1820445 w 2326304"/>
              <a:gd name="connsiteY2049" fmla="*/ 404869 h 1937355"/>
              <a:gd name="connsiteX2050" fmla="*/ 1834779 w 2326304"/>
              <a:gd name="connsiteY2050" fmla="*/ 404869 h 1937355"/>
              <a:gd name="connsiteX2051" fmla="*/ 1834779 w 2326304"/>
              <a:gd name="connsiteY2051" fmla="*/ 419213 h 1937355"/>
              <a:gd name="connsiteX2052" fmla="*/ 1832987 w 2326304"/>
              <a:gd name="connsiteY2052" fmla="*/ 419213 h 1937355"/>
              <a:gd name="connsiteX2053" fmla="*/ 1826492 w 2326304"/>
              <a:gd name="connsiteY2053" fmla="*/ 419213 h 1937355"/>
              <a:gd name="connsiteX2054" fmla="*/ 1820445 w 2326304"/>
              <a:gd name="connsiteY2054" fmla="*/ 419213 h 1937355"/>
              <a:gd name="connsiteX2055" fmla="*/ 1618379 w 2326304"/>
              <a:gd name="connsiteY2055" fmla="*/ 404869 h 1937355"/>
              <a:gd name="connsiteX2056" fmla="*/ 1618379 w 2326304"/>
              <a:gd name="connsiteY2056" fmla="*/ 419213 h 1937355"/>
              <a:gd name="connsiteX2057" fmla="*/ 1618379 w 2326304"/>
              <a:gd name="connsiteY2057" fmla="*/ 404869 h 1937355"/>
              <a:gd name="connsiteX2058" fmla="*/ 1589248 w 2326304"/>
              <a:gd name="connsiteY2058" fmla="*/ 404869 h 1937355"/>
              <a:gd name="connsiteX2059" fmla="*/ 1603582 w 2326304"/>
              <a:gd name="connsiteY2059" fmla="*/ 419213 h 1937355"/>
              <a:gd name="connsiteX2060" fmla="*/ 1589248 w 2326304"/>
              <a:gd name="connsiteY2060" fmla="*/ 419213 h 1937355"/>
              <a:gd name="connsiteX2061" fmla="*/ 1589248 w 2326304"/>
              <a:gd name="connsiteY2061" fmla="*/ 404869 h 1937355"/>
              <a:gd name="connsiteX2062" fmla="*/ 1213784 w 2326304"/>
              <a:gd name="connsiteY2062" fmla="*/ 404869 h 1937355"/>
              <a:gd name="connsiteX2063" fmla="*/ 1213784 w 2326304"/>
              <a:gd name="connsiteY2063" fmla="*/ 419213 h 1937355"/>
              <a:gd name="connsiteX2064" fmla="*/ 1228118 w 2326304"/>
              <a:gd name="connsiteY2064" fmla="*/ 419213 h 1937355"/>
              <a:gd name="connsiteX2065" fmla="*/ 1228118 w 2326304"/>
              <a:gd name="connsiteY2065" fmla="*/ 404869 h 1937355"/>
              <a:gd name="connsiteX2066" fmla="*/ 982587 w 2326304"/>
              <a:gd name="connsiteY2066" fmla="*/ 404869 h 1937355"/>
              <a:gd name="connsiteX2067" fmla="*/ 982587 w 2326304"/>
              <a:gd name="connsiteY2067" fmla="*/ 419213 h 1937355"/>
              <a:gd name="connsiteX2068" fmla="*/ 990874 w 2326304"/>
              <a:gd name="connsiteY2068" fmla="*/ 419213 h 1937355"/>
              <a:gd name="connsiteX2069" fmla="*/ 991546 w 2326304"/>
              <a:gd name="connsiteY2069" fmla="*/ 419213 h 1937355"/>
              <a:gd name="connsiteX2070" fmla="*/ 996921 w 2326304"/>
              <a:gd name="connsiteY2070" fmla="*/ 419213 h 1937355"/>
              <a:gd name="connsiteX2071" fmla="*/ 996921 w 2326304"/>
              <a:gd name="connsiteY2071" fmla="*/ 404869 h 1937355"/>
              <a:gd name="connsiteX2072" fmla="*/ 462394 w 2326304"/>
              <a:gd name="connsiteY2072" fmla="*/ 404869 h 1937355"/>
              <a:gd name="connsiteX2073" fmla="*/ 462394 w 2326304"/>
              <a:gd name="connsiteY2073" fmla="*/ 419213 h 1937355"/>
              <a:gd name="connsiteX2074" fmla="*/ 467769 w 2326304"/>
              <a:gd name="connsiteY2074" fmla="*/ 419213 h 1937355"/>
              <a:gd name="connsiteX2075" fmla="*/ 468441 w 2326304"/>
              <a:gd name="connsiteY2075" fmla="*/ 419213 h 1937355"/>
              <a:gd name="connsiteX2076" fmla="*/ 476728 w 2326304"/>
              <a:gd name="connsiteY2076" fmla="*/ 419213 h 1937355"/>
              <a:gd name="connsiteX2077" fmla="*/ 476728 w 2326304"/>
              <a:gd name="connsiteY2077" fmla="*/ 404869 h 1937355"/>
              <a:gd name="connsiteX2078" fmla="*/ 474936 w 2326304"/>
              <a:gd name="connsiteY2078" fmla="*/ 404869 h 1937355"/>
              <a:gd name="connsiteX2079" fmla="*/ 464185 w 2326304"/>
              <a:gd name="connsiteY2079" fmla="*/ 404869 h 1937355"/>
              <a:gd name="connsiteX2080" fmla="*/ 462394 w 2326304"/>
              <a:gd name="connsiteY2080" fmla="*/ 404869 h 1937355"/>
              <a:gd name="connsiteX2081" fmla="*/ 2115488 w 2326304"/>
              <a:gd name="connsiteY2081" fmla="*/ 398622 h 1937355"/>
              <a:gd name="connsiteX2082" fmla="*/ 2109441 w 2326304"/>
              <a:gd name="connsiteY2082" fmla="*/ 404869 h 1937355"/>
              <a:gd name="connsiteX2083" fmla="*/ 2123775 w 2326304"/>
              <a:gd name="connsiteY2083" fmla="*/ 404869 h 1937355"/>
              <a:gd name="connsiteX2084" fmla="*/ 2115488 w 2326304"/>
              <a:gd name="connsiteY2084" fmla="*/ 398622 h 1937355"/>
              <a:gd name="connsiteX2085" fmla="*/ 1950378 w 2326304"/>
              <a:gd name="connsiteY2085" fmla="*/ 375718 h 1937355"/>
              <a:gd name="connsiteX2086" fmla="*/ 1950378 w 2326304"/>
              <a:gd name="connsiteY2086" fmla="*/ 390062 h 1937355"/>
              <a:gd name="connsiteX2087" fmla="*/ 1950378 w 2326304"/>
              <a:gd name="connsiteY2087" fmla="*/ 375718 h 1937355"/>
              <a:gd name="connsiteX2088" fmla="*/ 1560579 w 2326304"/>
              <a:gd name="connsiteY2088" fmla="*/ 375718 h 1937355"/>
              <a:gd name="connsiteX2089" fmla="*/ 1574914 w 2326304"/>
              <a:gd name="connsiteY2089" fmla="*/ 375718 h 1937355"/>
              <a:gd name="connsiteX2090" fmla="*/ 1574914 w 2326304"/>
              <a:gd name="connsiteY2090" fmla="*/ 390062 h 1937355"/>
              <a:gd name="connsiteX2091" fmla="*/ 1560579 w 2326304"/>
              <a:gd name="connsiteY2091" fmla="*/ 375718 h 1937355"/>
              <a:gd name="connsiteX2092" fmla="*/ 1242452 w 2326304"/>
              <a:gd name="connsiteY2092" fmla="*/ 375718 h 1937355"/>
              <a:gd name="connsiteX2093" fmla="*/ 1242452 w 2326304"/>
              <a:gd name="connsiteY2093" fmla="*/ 377511 h 1937355"/>
              <a:gd name="connsiteX2094" fmla="*/ 1242452 w 2326304"/>
              <a:gd name="connsiteY2094" fmla="*/ 381994 h 1937355"/>
              <a:gd name="connsiteX2095" fmla="*/ 1242452 w 2326304"/>
              <a:gd name="connsiteY2095" fmla="*/ 382890 h 1937355"/>
              <a:gd name="connsiteX2096" fmla="*/ 1242452 w 2326304"/>
              <a:gd name="connsiteY2096" fmla="*/ 383787 h 1937355"/>
              <a:gd name="connsiteX2097" fmla="*/ 1242452 w 2326304"/>
              <a:gd name="connsiteY2097" fmla="*/ 390062 h 1937355"/>
              <a:gd name="connsiteX2098" fmla="*/ 1256787 w 2326304"/>
              <a:gd name="connsiteY2098" fmla="*/ 390062 h 1937355"/>
              <a:gd name="connsiteX2099" fmla="*/ 1242452 w 2326304"/>
              <a:gd name="connsiteY2099" fmla="*/ 375718 h 1937355"/>
              <a:gd name="connsiteX2100" fmla="*/ 1155985 w 2326304"/>
              <a:gd name="connsiteY2100" fmla="*/ 375718 h 1937355"/>
              <a:gd name="connsiteX2101" fmla="*/ 1155985 w 2326304"/>
              <a:gd name="connsiteY2101" fmla="*/ 390062 h 1937355"/>
              <a:gd name="connsiteX2102" fmla="*/ 1154135 w 2326304"/>
              <a:gd name="connsiteY2102" fmla="*/ 390062 h 1937355"/>
              <a:gd name="connsiteX2103" fmla="*/ 1144887 w 2326304"/>
              <a:gd name="connsiteY2103" fmla="*/ 390062 h 1937355"/>
              <a:gd name="connsiteX2104" fmla="*/ 1141188 w 2326304"/>
              <a:gd name="connsiteY2104" fmla="*/ 390062 h 1937355"/>
              <a:gd name="connsiteX2105" fmla="*/ 1141188 w 2326304"/>
              <a:gd name="connsiteY2105" fmla="*/ 404869 h 1937355"/>
              <a:gd name="connsiteX2106" fmla="*/ 1143038 w 2326304"/>
              <a:gd name="connsiteY2106" fmla="*/ 404869 h 1937355"/>
              <a:gd name="connsiteX2107" fmla="*/ 1149743 w 2326304"/>
              <a:gd name="connsiteY2107" fmla="*/ 404869 h 1937355"/>
              <a:gd name="connsiteX2108" fmla="*/ 1155985 w 2326304"/>
              <a:gd name="connsiteY2108" fmla="*/ 404869 h 1937355"/>
              <a:gd name="connsiteX2109" fmla="*/ 1155985 w 2326304"/>
              <a:gd name="connsiteY2109" fmla="*/ 390062 h 1937355"/>
              <a:gd name="connsiteX2110" fmla="*/ 1170319 w 2326304"/>
              <a:gd name="connsiteY2110" fmla="*/ 390062 h 1937355"/>
              <a:gd name="connsiteX2111" fmla="*/ 1170319 w 2326304"/>
              <a:gd name="connsiteY2111" fmla="*/ 375718 h 1937355"/>
              <a:gd name="connsiteX2112" fmla="*/ 967790 w 2326304"/>
              <a:gd name="connsiteY2112" fmla="*/ 375718 h 1937355"/>
              <a:gd name="connsiteX2113" fmla="*/ 967790 w 2326304"/>
              <a:gd name="connsiteY2113" fmla="*/ 390062 h 1937355"/>
              <a:gd name="connsiteX2114" fmla="*/ 969640 w 2326304"/>
              <a:gd name="connsiteY2114" fmla="*/ 390062 h 1937355"/>
              <a:gd name="connsiteX2115" fmla="*/ 978888 w 2326304"/>
              <a:gd name="connsiteY2115" fmla="*/ 390062 h 1937355"/>
              <a:gd name="connsiteX2116" fmla="*/ 982587 w 2326304"/>
              <a:gd name="connsiteY2116" fmla="*/ 390062 h 1937355"/>
              <a:gd name="connsiteX2117" fmla="*/ 982587 w 2326304"/>
              <a:gd name="connsiteY2117" fmla="*/ 375718 h 1937355"/>
              <a:gd name="connsiteX2118" fmla="*/ 967790 w 2326304"/>
              <a:gd name="connsiteY2118" fmla="*/ 375718 h 1937355"/>
              <a:gd name="connsiteX2119" fmla="*/ 534527 w 2326304"/>
              <a:gd name="connsiteY2119" fmla="*/ 375718 h 1937355"/>
              <a:gd name="connsiteX2120" fmla="*/ 534527 w 2326304"/>
              <a:gd name="connsiteY2120" fmla="*/ 390062 h 1937355"/>
              <a:gd name="connsiteX2121" fmla="*/ 548861 w 2326304"/>
              <a:gd name="connsiteY2121" fmla="*/ 390062 h 1937355"/>
              <a:gd name="connsiteX2122" fmla="*/ 548861 w 2326304"/>
              <a:gd name="connsiteY2122" fmla="*/ 375718 h 1937355"/>
              <a:gd name="connsiteX2123" fmla="*/ 540574 w 2326304"/>
              <a:gd name="connsiteY2123" fmla="*/ 375718 h 1937355"/>
              <a:gd name="connsiteX2124" fmla="*/ 534527 w 2326304"/>
              <a:gd name="connsiteY2124" fmla="*/ 375718 h 1937355"/>
              <a:gd name="connsiteX2125" fmla="*/ 584039 w 2326304"/>
              <a:gd name="connsiteY2125" fmla="*/ 355323 h 1937355"/>
              <a:gd name="connsiteX2126" fmla="*/ 577992 w 2326304"/>
              <a:gd name="connsiteY2126" fmla="*/ 361374 h 1937355"/>
              <a:gd name="connsiteX2127" fmla="*/ 584039 w 2326304"/>
              <a:gd name="connsiteY2127" fmla="*/ 355323 h 1937355"/>
              <a:gd name="connsiteX2128" fmla="*/ 1126854 w 2326304"/>
              <a:gd name="connsiteY2128" fmla="*/ 347030 h 1937355"/>
              <a:gd name="connsiteX2129" fmla="*/ 1126854 w 2326304"/>
              <a:gd name="connsiteY2129" fmla="*/ 361374 h 1937355"/>
              <a:gd name="connsiteX2130" fmla="*/ 2109441 w 2326304"/>
              <a:gd name="connsiteY2130" fmla="*/ 332224 h 1937355"/>
              <a:gd name="connsiteX2131" fmla="*/ 2123775 w 2326304"/>
              <a:gd name="connsiteY2131" fmla="*/ 332224 h 1937355"/>
              <a:gd name="connsiteX2132" fmla="*/ 2138572 w 2326304"/>
              <a:gd name="connsiteY2132" fmla="*/ 347030 h 1937355"/>
              <a:gd name="connsiteX2133" fmla="*/ 2152906 w 2326304"/>
              <a:gd name="connsiteY2133" fmla="*/ 347030 h 1937355"/>
              <a:gd name="connsiteX2134" fmla="*/ 2152906 w 2326304"/>
              <a:gd name="connsiteY2134" fmla="*/ 361374 h 1937355"/>
              <a:gd name="connsiteX2135" fmla="*/ 2138572 w 2326304"/>
              <a:gd name="connsiteY2135" fmla="*/ 361374 h 1937355"/>
              <a:gd name="connsiteX2136" fmla="*/ 2127475 w 2326304"/>
              <a:gd name="connsiteY2136" fmla="*/ 361374 h 1937355"/>
              <a:gd name="connsiteX2137" fmla="*/ 2123775 w 2326304"/>
              <a:gd name="connsiteY2137" fmla="*/ 361374 h 1937355"/>
              <a:gd name="connsiteX2138" fmla="*/ 2109441 w 2326304"/>
              <a:gd name="connsiteY2138" fmla="*/ 361374 h 1937355"/>
              <a:gd name="connsiteX2139" fmla="*/ 2095107 w 2326304"/>
              <a:gd name="connsiteY2139" fmla="*/ 361374 h 1937355"/>
              <a:gd name="connsiteX2140" fmla="*/ 2080310 w 2326304"/>
              <a:gd name="connsiteY2140" fmla="*/ 347030 h 1937355"/>
              <a:gd name="connsiteX2141" fmla="*/ 2095107 w 2326304"/>
              <a:gd name="connsiteY2141" fmla="*/ 347030 h 1937355"/>
              <a:gd name="connsiteX2142" fmla="*/ 2095107 w 2326304"/>
              <a:gd name="connsiteY2142" fmla="*/ 347030 h 1937355"/>
              <a:gd name="connsiteX2143" fmla="*/ 2109441 w 2326304"/>
              <a:gd name="connsiteY2143" fmla="*/ 347030 h 1937355"/>
              <a:gd name="connsiteX2144" fmla="*/ 2109441 w 2326304"/>
              <a:gd name="connsiteY2144" fmla="*/ 332224 h 1937355"/>
              <a:gd name="connsiteX2145" fmla="*/ 1415850 w 2326304"/>
              <a:gd name="connsiteY2145" fmla="*/ 332224 h 1937355"/>
              <a:gd name="connsiteX2146" fmla="*/ 1415850 w 2326304"/>
              <a:gd name="connsiteY2146" fmla="*/ 332224 h 1937355"/>
              <a:gd name="connsiteX2147" fmla="*/ 1213784 w 2326304"/>
              <a:gd name="connsiteY2147" fmla="*/ 332224 h 1937355"/>
              <a:gd name="connsiteX2148" fmla="*/ 1228118 w 2326304"/>
              <a:gd name="connsiteY2148" fmla="*/ 347030 h 1937355"/>
              <a:gd name="connsiteX2149" fmla="*/ 1213784 w 2326304"/>
              <a:gd name="connsiteY2149" fmla="*/ 332224 h 1937355"/>
              <a:gd name="connsiteX2150" fmla="*/ 1141188 w 2326304"/>
              <a:gd name="connsiteY2150" fmla="*/ 332224 h 1937355"/>
              <a:gd name="connsiteX2151" fmla="*/ 1142964 w 2326304"/>
              <a:gd name="connsiteY2151" fmla="*/ 344661 h 1937355"/>
              <a:gd name="connsiteX2152" fmla="*/ 1141188 w 2326304"/>
              <a:gd name="connsiteY2152" fmla="*/ 347030 h 1937355"/>
              <a:gd name="connsiteX2153" fmla="*/ 1155985 w 2326304"/>
              <a:gd name="connsiteY2153" fmla="*/ 347030 h 1937355"/>
              <a:gd name="connsiteX2154" fmla="*/ 1141188 w 2326304"/>
              <a:gd name="connsiteY2154" fmla="*/ 361374 h 1937355"/>
              <a:gd name="connsiteX2155" fmla="*/ 1143038 w 2326304"/>
              <a:gd name="connsiteY2155" fmla="*/ 361374 h 1937355"/>
              <a:gd name="connsiteX2156" fmla="*/ 1152286 w 2326304"/>
              <a:gd name="connsiteY2156" fmla="*/ 361374 h 1937355"/>
              <a:gd name="connsiteX2157" fmla="*/ 1155985 w 2326304"/>
              <a:gd name="connsiteY2157" fmla="*/ 361374 h 1937355"/>
              <a:gd name="connsiteX2158" fmla="*/ 1155985 w 2326304"/>
              <a:gd name="connsiteY2158" fmla="*/ 347030 h 1937355"/>
              <a:gd name="connsiteX2159" fmla="*/ 1143038 w 2326304"/>
              <a:gd name="connsiteY2159" fmla="*/ 345179 h 1937355"/>
              <a:gd name="connsiteX2160" fmla="*/ 1142964 w 2326304"/>
              <a:gd name="connsiteY2160" fmla="*/ 344661 h 1937355"/>
              <a:gd name="connsiteX2161" fmla="*/ 1146737 w 2326304"/>
              <a:gd name="connsiteY2161" fmla="*/ 339627 h 1937355"/>
              <a:gd name="connsiteX2162" fmla="*/ 1141188 w 2326304"/>
              <a:gd name="connsiteY2162" fmla="*/ 332224 h 1937355"/>
              <a:gd name="connsiteX2163" fmla="*/ 1112520 w 2326304"/>
              <a:gd name="connsiteY2163" fmla="*/ 332224 h 1937355"/>
              <a:gd name="connsiteX2164" fmla="*/ 1112520 w 2326304"/>
              <a:gd name="connsiteY2164" fmla="*/ 347030 h 1937355"/>
              <a:gd name="connsiteX2165" fmla="*/ 1110728 w 2326304"/>
              <a:gd name="connsiteY2165" fmla="*/ 347030 h 1937355"/>
              <a:gd name="connsiteX2166" fmla="*/ 1104001 w 2326304"/>
              <a:gd name="connsiteY2166" fmla="*/ 347030 h 1937355"/>
              <a:gd name="connsiteX2167" fmla="*/ 1101711 w 2326304"/>
              <a:gd name="connsiteY2167" fmla="*/ 347030 h 1937355"/>
              <a:gd name="connsiteX2168" fmla="*/ 1098185 w 2326304"/>
              <a:gd name="connsiteY2168" fmla="*/ 347030 h 1937355"/>
              <a:gd name="connsiteX2169" fmla="*/ 1098185 w 2326304"/>
              <a:gd name="connsiteY2169" fmla="*/ 361374 h 1937355"/>
              <a:gd name="connsiteX2170" fmla="*/ 1098185 w 2326304"/>
              <a:gd name="connsiteY2170" fmla="*/ 375718 h 1937355"/>
              <a:gd name="connsiteX2171" fmla="*/ 1103561 w 2326304"/>
              <a:gd name="connsiteY2171" fmla="*/ 375718 h 1937355"/>
              <a:gd name="connsiteX2172" fmla="*/ 1104233 w 2326304"/>
              <a:gd name="connsiteY2172" fmla="*/ 375718 h 1937355"/>
              <a:gd name="connsiteX2173" fmla="*/ 1110728 w 2326304"/>
              <a:gd name="connsiteY2173" fmla="*/ 375718 h 1937355"/>
              <a:gd name="connsiteX2174" fmla="*/ 1112520 w 2326304"/>
              <a:gd name="connsiteY2174" fmla="*/ 375718 h 1937355"/>
              <a:gd name="connsiteX2175" fmla="*/ 1098185 w 2326304"/>
              <a:gd name="connsiteY2175" fmla="*/ 390062 h 1937355"/>
              <a:gd name="connsiteX2176" fmla="*/ 1099977 w 2326304"/>
              <a:gd name="connsiteY2176" fmla="*/ 390062 h 1937355"/>
              <a:gd name="connsiteX2177" fmla="*/ 1112520 w 2326304"/>
              <a:gd name="connsiteY2177" fmla="*/ 390062 h 1937355"/>
              <a:gd name="connsiteX2178" fmla="*/ 1112520 w 2326304"/>
              <a:gd name="connsiteY2178" fmla="*/ 404869 h 1937355"/>
              <a:gd name="connsiteX2179" fmla="*/ 1114312 w 2326304"/>
              <a:gd name="connsiteY2179" fmla="*/ 404869 h 1937355"/>
              <a:gd name="connsiteX2180" fmla="*/ 1125062 w 2326304"/>
              <a:gd name="connsiteY2180" fmla="*/ 404869 h 1937355"/>
              <a:gd name="connsiteX2181" fmla="*/ 1126854 w 2326304"/>
              <a:gd name="connsiteY2181" fmla="*/ 404869 h 1937355"/>
              <a:gd name="connsiteX2182" fmla="*/ 1126854 w 2326304"/>
              <a:gd name="connsiteY2182" fmla="*/ 390062 h 1937355"/>
              <a:gd name="connsiteX2183" fmla="*/ 1125062 w 2326304"/>
              <a:gd name="connsiteY2183" fmla="*/ 390062 h 1937355"/>
              <a:gd name="connsiteX2184" fmla="*/ 1114312 w 2326304"/>
              <a:gd name="connsiteY2184" fmla="*/ 390062 h 1937355"/>
              <a:gd name="connsiteX2185" fmla="*/ 1112520 w 2326304"/>
              <a:gd name="connsiteY2185" fmla="*/ 390062 h 1937355"/>
              <a:gd name="connsiteX2186" fmla="*/ 1112520 w 2326304"/>
              <a:gd name="connsiteY2186" fmla="*/ 375718 h 1937355"/>
              <a:gd name="connsiteX2187" fmla="*/ 1112520 w 2326304"/>
              <a:gd name="connsiteY2187" fmla="*/ 361374 h 1937355"/>
              <a:gd name="connsiteX2188" fmla="*/ 1098185 w 2326304"/>
              <a:gd name="connsiteY2188" fmla="*/ 361374 h 1937355"/>
              <a:gd name="connsiteX2189" fmla="*/ 1112520 w 2326304"/>
              <a:gd name="connsiteY2189" fmla="*/ 347030 h 1937355"/>
              <a:gd name="connsiteX2190" fmla="*/ 1126854 w 2326304"/>
              <a:gd name="connsiteY2190" fmla="*/ 332224 h 1937355"/>
              <a:gd name="connsiteX2191" fmla="*/ 1112520 w 2326304"/>
              <a:gd name="connsiteY2191" fmla="*/ 332224 h 1937355"/>
              <a:gd name="connsiteX2192" fmla="*/ 953456 w 2326304"/>
              <a:gd name="connsiteY2192" fmla="*/ 332224 h 1937355"/>
              <a:gd name="connsiteX2193" fmla="*/ 953456 w 2326304"/>
              <a:gd name="connsiteY2193" fmla="*/ 347030 h 1937355"/>
              <a:gd name="connsiteX2194" fmla="*/ 953456 w 2326304"/>
              <a:gd name="connsiteY2194" fmla="*/ 332224 h 1937355"/>
              <a:gd name="connsiteX2195" fmla="*/ 1285917 w 2326304"/>
              <a:gd name="connsiteY2195" fmla="*/ 317880 h 1937355"/>
              <a:gd name="connsiteX2196" fmla="*/ 1290109 w 2326304"/>
              <a:gd name="connsiteY2196" fmla="*/ 322229 h 1937355"/>
              <a:gd name="connsiteX2197" fmla="*/ 1287709 w 2326304"/>
              <a:gd name="connsiteY2197" fmla="*/ 323259 h 1937355"/>
              <a:gd name="connsiteX2198" fmla="*/ 1285917 w 2326304"/>
              <a:gd name="connsiteY2198" fmla="*/ 317880 h 1937355"/>
              <a:gd name="connsiteX2199" fmla="*/ 1271583 w 2326304"/>
              <a:gd name="connsiteY2199" fmla="*/ 317880 h 1937355"/>
              <a:gd name="connsiteX2200" fmla="*/ 1271583 w 2326304"/>
              <a:gd name="connsiteY2200" fmla="*/ 332224 h 1937355"/>
              <a:gd name="connsiteX2201" fmla="*/ 1285917 w 2326304"/>
              <a:gd name="connsiteY2201" fmla="*/ 332224 h 1937355"/>
              <a:gd name="connsiteX2202" fmla="*/ 1291965 w 2326304"/>
              <a:gd name="connsiteY2202" fmla="*/ 324155 h 1937355"/>
              <a:gd name="connsiteX2203" fmla="*/ 1290109 w 2326304"/>
              <a:gd name="connsiteY2203" fmla="*/ 322229 h 1937355"/>
              <a:gd name="connsiteX2204" fmla="*/ 1290328 w 2326304"/>
              <a:gd name="connsiteY2204" fmla="*/ 322136 h 1937355"/>
              <a:gd name="connsiteX2205" fmla="*/ 1292189 w 2326304"/>
              <a:gd name="connsiteY2205" fmla="*/ 323931 h 1937355"/>
              <a:gd name="connsiteX2206" fmla="*/ 1293084 w 2326304"/>
              <a:gd name="connsiteY2206" fmla="*/ 323259 h 1937355"/>
              <a:gd name="connsiteX2207" fmla="*/ 1293778 w 2326304"/>
              <a:gd name="connsiteY2207" fmla="*/ 320656 h 1937355"/>
              <a:gd name="connsiteX2208" fmla="*/ 1300252 w 2326304"/>
              <a:gd name="connsiteY2208" fmla="*/ 317880 h 1937355"/>
              <a:gd name="connsiteX2209" fmla="*/ 1293980 w 2326304"/>
              <a:gd name="connsiteY2209" fmla="*/ 319897 h 1937355"/>
              <a:gd name="connsiteX2210" fmla="*/ 1293778 w 2326304"/>
              <a:gd name="connsiteY2210" fmla="*/ 320656 h 1937355"/>
              <a:gd name="connsiteX2211" fmla="*/ 1290328 w 2326304"/>
              <a:gd name="connsiteY2211" fmla="*/ 322136 h 1937355"/>
              <a:gd name="connsiteX2212" fmla="*/ 1285917 w 2326304"/>
              <a:gd name="connsiteY2212" fmla="*/ 317880 h 1937355"/>
              <a:gd name="connsiteX2213" fmla="*/ 1285917 w 2326304"/>
              <a:gd name="connsiteY2213" fmla="*/ 332224 h 1937355"/>
              <a:gd name="connsiteX2214" fmla="*/ 1271583 w 2326304"/>
              <a:gd name="connsiteY2214" fmla="*/ 317880 h 1937355"/>
              <a:gd name="connsiteX2215" fmla="*/ 1271583 w 2326304"/>
              <a:gd name="connsiteY2215" fmla="*/ 317880 h 1937355"/>
              <a:gd name="connsiteX2216" fmla="*/ 1213784 w 2326304"/>
              <a:gd name="connsiteY2216" fmla="*/ 317880 h 1937355"/>
              <a:gd name="connsiteX2217" fmla="*/ 1213784 w 2326304"/>
              <a:gd name="connsiteY2217" fmla="*/ 332224 h 1937355"/>
              <a:gd name="connsiteX2218" fmla="*/ 1213784 w 2326304"/>
              <a:gd name="connsiteY2218" fmla="*/ 330431 h 1937355"/>
              <a:gd name="connsiteX2219" fmla="*/ 1083389 w 2326304"/>
              <a:gd name="connsiteY2219" fmla="*/ 317880 h 1937355"/>
              <a:gd name="connsiteX2220" fmla="*/ 1083389 w 2326304"/>
              <a:gd name="connsiteY2220" fmla="*/ 332224 h 1937355"/>
              <a:gd name="connsiteX2221" fmla="*/ 1098185 w 2326304"/>
              <a:gd name="connsiteY2221" fmla="*/ 332224 h 1937355"/>
              <a:gd name="connsiteX2222" fmla="*/ 1098185 w 2326304"/>
              <a:gd name="connsiteY2222" fmla="*/ 317880 h 1937355"/>
              <a:gd name="connsiteX2223" fmla="*/ 1025590 w 2326304"/>
              <a:gd name="connsiteY2223" fmla="*/ 317880 h 1937355"/>
              <a:gd name="connsiteX2224" fmla="*/ 1040386 w 2326304"/>
              <a:gd name="connsiteY2224" fmla="*/ 332224 h 1937355"/>
              <a:gd name="connsiteX2225" fmla="*/ 1040386 w 2326304"/>
              <a:gd name="connsiteY2225" fmla="*/ 317880 h 1937355"/>
              <a:gd name="connsiteX2226" fmla="*/ 1038537 w 2326304"/>
              <a:gd name="connsiteY2226" fmla="*/ 317880 h 1937355"/>
              <a:gd name="connsiteX2227" fmla="*/ 1027439 w 2326304"/>
              <a:gd name="connsiteY2227" fmla="*/ 317880 h 1937355"/>
              <a:gd name="connsiteX2228" fmla="*/ 1025590 w 2326304"/>
              <a:gd name="connsiteY2228" fmla="*/ 317880 h 1937355"/>
              <a:gd name="connsiteX2229" fmla="*/ 1242452 w 2326304"/>
              <a:gd name="connsiteY2229" fmla="*/ 303536 h 1937355"/>
              <a:gd name="connsiteX2230" fmla="*/ 1256787 w 2326304"/>
              <a:gd name="connsiteY2230" fmla="*/ 317880 h 1937355"/>
              <a:gd name="connsiteX2231" fmla="*/ 1242452 w 2326304"/>
              <a:gd name="connsiteY2231" fmla="*/ 303536 h 1937355"/>
              <a:gd name="connsiteX2232" fmla="*/ 1126854 w 2326304"/>
              <a:gd name="connsiteY2232" fmla="*/ 303536 h 1937355"/>
              <a:gd name="connsiteX2233" fmla="*/ 1126854 w 2326304"/>
              <a:gd name="connsiteY2233" fmla="*/ 317880 h 1937355"/>
              <a:gd name="connsiteX2234" fmla="*/ 1141188 w 2326304"/>
              <a:gd name="connsiteY2234" fmla="*/ 317880 h 1937355"/>
              <a:gd name="connsiteX2235" fmla="*/ 1141188 w 2326304"/>
              <a:gd name="connsiteY2235" fmla="*/ 303536 h 1937355"/>
              <a:gd name="connsiteX2236" fmla="*/ 1139397 w 2326304"/>
              <a:gd name="connsiteY2236" fmla="*/ 303536 h 1937355"/>
              <a:gd name="connsiteX2237" fmla="*/ 1126854 w 2326304"/>
              <a:gd name="connsiteY2237" fmla="*/ 303536 h 1937355"/>
              <a:gd name="connsiteX2238" fmla="*/ 1112520 w 2326304"/>
              <a:gd name="connsiteY2238" fmla="*/ 303536 h 1937355"/>
              <a:gd name="connsiteX2239" fmla="*/ 1112520 w 2326304"/>
              <a:gd name="connsiteY2239" fmla="*/ 317880 h 1937355"/>
              <a:gd name="connsiteX2240" fmla="*/ 982587 w 2326304"/>
              <a:gd name="connsiteY2240" fmla="*/ 303536 h 1937355"/>
              <a:gd name="connsiteX2241" fmla="*/ 982587 w 2326304"/>
              <a:gd name="connsiteY2241" fmla="*/ 317880 h 1937355"/>
              <a:gd name="connsiteX2242" fmla="*/ 980738 w 2326304"/>
              <a:gd name="connsiteY2242" fmla="*/ 317880 h 1937355"/>
              <a:gd name="connsiteX2243" fmla="*/ 974033 w 2326304"/>
              <a:gd name="connsiteY2243" fmla="*/ 317880 h 1937355"/>
              <a:gd name="connsiteX2244" fmla="*/ 973339 w 2326304"/>
              <a:gd name="connsiteY2244" fmla="*/ 317880 h 1937355"/>
              <a:gd name="connsiteX2245" fmla="*/ 969640 w 2326304"/>
              <a:gd name="connsiteY2245" fmla="*/ 317880 h 1937355"/>
              <a:gd name="connsiteX2246" fmla="*/ 967790 w 2326304"/>
              <a:gd name="connsiteY2246" fmla="*/ 317880 h 1937355"/>
              <a:gd name="connsiteX2247" fmla="*/ 982587 w 2326304"/>
              <a:gd name="connsiteY2247" fmla="*/ 303536 h 1937355"/>
              <a:gd name="connsiteX2248" fmla="*/ 1271583 w 2326304"/>
              <a:gd name="connsiteY2248" fmla="*/ 289192 h 1937355"/>
              <a:gd name="connsiteX2249" fmla="*/ 1285917 w 2326304"/>
              <a:gd name="connsiteY2249" fmla="*/ 289192 h 1937355"/>
              <a:gd name="connsiteX2250" fmla="*/ 1285917 w 2326304"/>
              <a:gd name="connsiteY2250" fmla="*/ 303536 h 1937355"/>
              <a:gd name="connsiteX2251" fmla="*/ 1256787 w 2326304"/>
              <a:gd name="connsiteY2251" fmla="*/ 289192 h 1937355"/>
              <a:gd name="connsiteX2252" fmla="*/ 1271583 w 2326304"/>
              <a:gd name="connsiteY2252" fmla="*/ 289192 h 1937355"/>
              <a:gd name="connsiteX2253" fmla="*/ 1271583 w 2326304"/>
              <a:gd name="connsiteY2253" fmla="*/ 303536 h 1937355"/>
              <a:gd name="connsiteX2254" fmla="*/ 1256787 w 2326304"/>
              <a:gd name="connsiteY2254" fmla="*/ 289192 h 1937355"/>
              <a:gd name="connsiteX2255" fmla="*/ 1242452 w 2326304"/>
              <a:gd name="connsiteY2255" fmla="*/ 289192 h 1937355"/>
              <a:gd name="connsiteX2256" fmla="*/ 1254995 w 2326304"/>
              <a:gd name="connsiteY2256" fmla="*/ 289192 h 1937355"/>
              <a:gd name="connsiteX2257" fmla="*/ 1256787 w 2326304"/>
              <a:gd name="connsiteY2257" fmla="*/ 289192 h 1937355"/>
              <a:gd name="connsiteX2258" fmla="*/ 1256787 w 2326304"/>
              <a:gd name="connsiteY2258" fmla="*/ 290985 h 1937355"/>
              <a:gd name="connsiteX2259" fmla="*/ 1256787 w 2326304"/>
              <a:gd name="connsiteY2259" fmla="*/ 301743 h 1937355"/>
              <a:gd name="connsiteX2260" fmla="*/ 1256787 w 2326304"/>
              <a:gd name="connsiteY2260" fmla="*/ 303536 h 1937355"/>
              <a:gd name="connsiteX2261" fmla="*/ 1242452 w 2326304"/>
              <a:gd name="connsiteY2261" fmla="*/ 289192 h 1937355"/>
              <a:gd name="connsiteX2262" fmla="*/ 1228118 w 2326304"/>
              <a:gd name="connsiteY2262" fmla="*/ 289192 h 1937355"/>
              <a:gd name="connsiteX2263" fmla="*/ 1229910 w 2326304"/>
              <a:gd name="connsiteY2263" fmla="*/ 289192 h 1937355"/>
              <a:gd name="connsiteX2264" fmla="*/ 1234389 w 2326304"/>
              <a:gd name="connsiteY2264" fmla="*/ 289192 h 1937355"/>
              <a:gd name="connsiteX2265" fmla="*/ 1235285 w 2326304"/>
              <a:gd name="connsiteY2265" fmla="*/ 289192 h 1937355"/>
              <a:gd name="connsiteX2266" fmla="*/ 1236181 w 2326304"/>
              <a:gd name="connsiteY2266" fmla="*/ 289192 h 1937355"/>
              <a:gd name="connsiteX2267" fmla="*/ 1242452 w 2326304"/>
              <a:gd name="connsiteY2267" fmla="*/ 289192 h 1937355"/>
              <a:gd name="connsiteX2268" fmla="*/ 1256787 w 2326304"/>
              <a:gd name="connsiteY2268" fmla="*/ 303536 h 1937355"/>
              <a:gd name="connsiteX2269" fmla="*/ 1242452 w 2326304"/>
              <a:gd name="connsiteY2269" fmla="*/ 303536 h 1937355"/>
              <a:gd name="connsiteX2270" fmla="*/ 1242452 w 2326304"/>
              <a:gd name="connsiteY2270" fmla="*/ 305329 h 1937355"/>
              <a:gd name="connsiteX2271" fmla="*/ 1242452 w 2326304"/>
              <a:gd name="connsiteY2271" fmla="*/ 317880 h 1937355"/>
              <a:gd name="connsiteX2272" fmla="*/ 1228118 w 2326304"/>
              <a:gd name="connsiteY2272" fmla="*/ 303536 h 1937355"/>
              <a:gd name="connsiteX2273" fmla="*/ 1054720 w 2326304"/>
              <a:gd name="connsiteY2273" fmla="*/ 289192 h 1937355"/>
              <a:gd name="connsiteX2274" fmla="*/ 1054720 w 2326304"/>
              <a:gd name="connsiteY2274" fmla="*/ 303536 h 1937355"/>
              <a:gd name="connsiteX2275" fmla="*/ 1063007 w 2326304"/>
              <a:gd name="connsiteY2275" fmla="*/ 303536 h 1937355"/>
              <a:gd name="connsiteX2276" fmla="*/ 1069055 w 2326304"/>
              <a:gd name="connsiteY2276" fmla="*/ 303536 h 1937355"/>
              <a:gd name="connsiteX2277" fmla="*/ 1069055 w 2326304"/>
              <a:gd name="connsiteY2277" fmla="*/ 317880 h 1937355"/>
              <a:gd name="connsiteX2278" fmla="*/ 1069055 w 2326304"/>
              <a:gd name="connsiteY2278" fmla="*/ 303536 h 1937355"/>
              <a:gd name="connsiteX2279" fmla="*/ 1070847 w 2326304"/>
              <a:gd name="connsiteY2279" fmla="*/ 303536 h 1937355"/>
              <a:gd name="connsiteX2280" fmla="*/ 1081597 w 2326304"/>
              <a:gd name="connsiteY2280" fmla="*/ 303536 h 1937355"/>
              <a:gd name="connsiteX2281" fmla="*/ 1083389 w 2326304"/>
              <a:gd name="connsiteY2281" fmla="*/ 303536 h 1937355"/>
              <a:gd name="connsiteX2282" fmla="*/ 1083389 w 2326304"/>
              <a:gd name="connsiteY2282" fmla="*/ 289192 h 1937355"/>
              <a:gd name="connsiteX2283" fmla="*/ 1069055 w 2326304"/>
              <a:gd name="connsiteY2283" fmla="*/ 289192 h 1937355"/>
              <a:gd name="connsiteX2284" fmla="*/ 1069055 w 2326304"/>
              <a:gd name="connsiteY2284" fmla="*/ 303536 h 1937355"/>
              <a:gd name="connsiteX2285" fmla="*/ 1054720 w 2326304"/>
              <a:gd name="connsiteY2285" fmla="*/ 289192 h 1937355"/>
              <a:gd name="connsiteX2286" fmla="*/ 1126854 w 2326304"/>
              <a:gd name="connsiteY2286" fmla="*/ 274385 h 1937355"/>
              <a:gd name="connsiteX2287" fmla="*/ 1112520 w 2326304"/>
              <a:gd name="connsiteY2287" fmla="*/ 289192 h 1937355"/>
              <a:gd name="connsiteX2288" fmla="*/ 1114312 w 2326304"/>
              <a:gd name="connsiteY2288" fmla="*/ 289192 h 1937355"/>
              <a:gd name="connsiteX2289" fmla="*/ 1120807 w 2326304"/>
              <a:gd name="connsiteY2289" fmla="*/ 289192 h 1937355"/>
              <a:gd name="connsiteX2290" fmla="*/ 1121479 w 2326304"/>
              <a:gd name="connsiteY2290" fmla="*/ 289192 h 1937355"/>
              <a:gd name="connsiteX2291" fmla="*/ 1126854 w 2326304"/>
              <a:gd name="connsiteY2291" fmla="*/ 289192 h 1937355"/>
              <a:gd name="connsiteX2292" fmla="*/ 1126854 w 2326304"/>
              <a:gd name="connsiteY2292" fmla="*/ 289192 h 1937355"/>
              <a:gd name="connsiteX2293" fmla="*/ 1083389 w 2326304"/>
              <a:gd name="connsiteY2293" fmla="*/ 260041 h 1937355"/>
              <a:gd name="connsiteX2294" fmla="*/ 1083389 w 2326304"/>
              <a:gd name="connsiteY2294" fmla="*/ 274385 h 1937355"/>
              <a:gd name="connsiteX2295" fmla="*/ 1098185 w 2326304"/>
              <a:gd name="connsiteY2295" fmla="*/ 274385 h 1937355"/>
              <a:gd name="connsiteX2296" fmla="*/ 1098185 w 2326304"/>
              <a:gd name="connsiteY2296" fmla="*/ 260041 h 1937355"/>
              <a:gd name="connsiteX2297" fmla="*/ 967790 w 2326304"/>
              <a:gd name="connsiteY2297" fmla="*/ 245697 h 1937355"/>
              <a:gd name="connsiteX2298" fmla="*/ 953456 w 2326304"/>
              <a:gd name="connsiteY2298" fmla="*/ 260041 h 1937355"/>
              <a:gd name="connsiteX2299" fmla="*/ 967790 w 2326304"/>
              <a:gd name="connsiteY2299" fmla="*/ 245697 h 1937355"/>
              <a:gd name="connsiteX2300" fmla="*/ 1054720 w 2326304"/>
              <a:gd name="connsiteY2300" fmla="*/ 231353 h 1937355"/>
              <a:gd name="connsiteX2301" fmla="*/ 1040386 w 2326304"/>
              <a:gd name="connsiteY2301" fmla="*/ 245697 h 1937355"/>
              <a:gd name="connsiteX2302" fmla="*/ 1054720 w 2326304"/>
              <a:gd name="connsiteY2302" fmla="*/ 260041 h 1937355"/>
              <a:gd name="connsiteX2303" fmla="*/ 1054720 w 2326304"/>
              <a:gd name="connsiteY2303" fmla="*/ 245697 h 1937355"/>
              <a:gd name="connsiteX2304" fmla="*/ 548861 w 2326304"/>
              <a:gd name="connsiteY2304" fmla="*/ 231353 h 1937355"/>
              <a:gd name="connsiteX2305" fmla="*/ 550653 w 2326304"/>
              <a:gd name="connsiteY2305" fmla="*/ 231353 h 1937355"/>
              <a:gd name="connsiteX2306" fmla="*/ 563196 w 2326304"/>
              <a:gd name="connsiteY2306" fmla="*/ 231353 h 1937355"/>
              <a:gd name="connsiteX2307" fmla="*/ 563196 w 2326304"/>
              <a:gd name="connsiteY2307" fmla="*/ 233146 h 1937355"/>
              <a:gd name="connsiteX2308" fmla="*/ 563196 w 2326304"/>
              <a:gd name="connsiteY2308" fmla="*/ 245697 h 1937355"/>
              <a:gd name="connsiteX2309" fmla="*/ 563196 w 2326304"/>
              <a:gd name="connsiteY2309" fmla="*/ 247490 h 1937355"/>
              <a:gd name="connsiteX2310" fmla="*/ 563196 w 2326304"/>
              <a:gd name="connsiteY2310" fmla="*/ 249283 h 1937355"/>
              <a:gd name="connsiteX2311" fmla="*/ 563196 w 2326304"/>
              <a:gd name="connsiteY2311" fmla="*/ 260041 h 1937355"/>
              <a:gd name="connsiteX2312" fmla="*/ 548861 w 2326304"/>
              <a:gd name="connsiteY2312" fmla="*/ 260041 h 1937355"/>
              <a:gd name="connsiteX2313" fmla="*/ 548861 w 2326304"/>
              <a:gd name="connsiteY2313" fmla="*/ 245697 h 1937355"/>
              <a:gd name="connsiteX2314" fmla="*/ 1083389 w 2326304"/>
              <a:gd name="connsiteY2314" fmla="*/ 216547 h 1937355"/>
              <a:gd name="connsiteX2315" fmla="*/ 1083389 w 2326304"/>
              <a:gd name="connsiteY2315" fmla="*/ 231353 h 1937355"/>
              <a:gd name="connsiteX2316" fmla="*/ 1085238 w 2326304"/>
              <a:gd name="connsiteY2316" fmla="*/ 231353 h 1937355"/>
              <a:gd name="connsiteX2317" fmla="*/ 1087088 w 2326304"/>
              <a:gd name="connsiteY2317" fmla="*/ 231353 h 1937355"/>
              <a:gd name="connsiteX2318" fmla="*/ 1098185 w 2326304"/>
              <a:gd name="connsiteY2318" fmla="*/ 231353 h 1937355"/>
              <a:gd name="connsiteX2319" fmla="*/ 1098185 w 2326304"/>
              <a:gd name="connsiteY2319" fmla="*/ 216547 h 1937355"/>
              <a:gd name="connsiteX2320" fmla="*/ 1092637 w 2326304"/>
              <a:gd name="connsiteY2320" fmla="*/ 216547 h 1937355"/>
              <a:gd name="connsiteX2321" fmla="*/ 1091943 w 2326304"/>
              <a:gd name="connsiteY2321" fmla="*/ 216547 h 1937355"/>
              <a:gd name="connsiteX2322" fmla="*/ 953456 w 2326304"/>
              <a:gd name="connsiteY2322" fmla="*/ 216547 h 1937355"/>
              <a:gd name="connsiteX2323" fmla="*/ 939122 w 2326304"/>
              <a:gd name="connsiteY2323" fmla="*/ 231353 h 1937355"/>
              <a:gd name="connsiteX2324" fmla="*/ 939122 w 2326304"/>
              <a:gd name="connsiteY2324" fmla="*/ 245697 h 1937355"/>
              <a:gd name="connsiteX2325" fmla="*/ 953456 w 2326304"/>
              <a:gd name="connsiteY2325" fmla="*/ 245697 h 1937355"/>
              <a:gd name="connsiteX2326" fmla="*/ 939122 w 2326304"/>
              <a:gd name="connsiteY2326" fmla="*/ 260041 h 1937355"/>
              <a:gd name="connsiteX2327" fmla="*/ 945169 w 2326304"/>
              <a:gd name="connsiteY2327" fmla="*/ 260041 h 1937355"/>
              <a:gd name="connsiteX2328" fmla="*/ 953456 w 2326304"/>
              <a:gd name="connsiteY2328" fmla="*/ 260041 h 1937355"/>
              <a:gd name="connsiteX2329" fmla="*/ 967790 w 2326304"/>
              <a:gd name="connsiteY2329" fmla="*/ 260041 h 1937355"/>
              <a:gd name="connsiteX2330" fmla="*/ 967790 w 2326304"/>
              <a:gd name="connsiteY2330" fmla="*/ 274385 h 1937355"/>
              <a:gd name="connsiteX2331" fmla="*/ 953456 w 2326304"/>
              <a:gd name="connsiteY2331" fmla="*/ 274385 h 1937355"/>
              <a:gd name="connsiteX2332" fmla="*/ 967790 w 2326304"/>
              <a:gd name="connsiteY2332" fmla="*/ 289192 h 1937355"/>
              <a:gd name="connsiteX2333" fmla="*/ 967790 w 2326304"/>
              <a:gd name="connsiteY2333" fmla="*/ 303536 h 1937355"/>
              <a:gd name="connsiteX2334" fmla="*/ 967790 w 2326304"/>
              <a:gd name="connsiteY2334" fmla="*/ 317880 h 1937355"/>
              <a:gd name="connsiteX2335" fmla="*/ 967790 w 2326304"/>
              <a:gd name="connsiteY2335" fmla="*/ 332224 h 1937355"/>
              <a:gd name="connsiteX2336" fmla="*/ 982587 w 2326304"/>
              <a:gd name="connsiteY2336" fmla="*/ 317880 h 1937355"/>
              <a:gd name="connsiteX2337" fmla="*/ 982587 w 2326304"/>
              <a:gd name="connsiteY2337" fmla="*/ 332224 h 1937355"/>
              <a:gd name="connsiteX2338" fmla="*/ 984379 w 2326304"/>
              <a:gd name="connsiteY2338" fmla="*/ 332224 h 1937355"/>
              <a:gd name="connsiteX2339" fmla="*/ 996921 w 2326304"/>
              <a:gd name="connsiteY2339" fmla="*/ 332224 h 1937355"/>
              <a:gd name="connsiteX2340" fmla="*/ 996921 w 2326304"/>
              <a:gd name="connsiteY2340" fmla="*/ 347030 h 1937355"/>
              <a:gd name="connsiteX2341" fmla="*/ 996921 w 2326304"/>
              <a:gd name="connsiteY2341" fmla="*/ 361374 h 1937355"/>
              <a:gd name="connsiteX2342" fmla="*/ 1011255 w 2326304"/>
              <a:gd name="connsiteY2342" fmla="*/ 361374 h 1937355"/>
              <a:gd name="connsiteX2343" fmla="*/ 996921 w 2326304"/>
              <a:gd name="connsiteY2343" fmla="*/ 375718 h 1937355"/>
              <a:gd name="connsiteX2344" fmla="*/ 998713 w 2326304"/>
              <a:gd name="connsiteY2344" fmla="*/ 375718 h 1937355"/>
              <a:gd name="connsiteX2345" fmla="*/ 1009464 w 2326304"/>
              <a:gd name="connsiteY2345" fmla="*/ 375718 h 1937355"/>
              <a:gd name="connsiteX2346" fmla="*/ 1011255 w 2326304"/>
              <a:gd name="connsiteY2346" fmla="*/ 375718 h 1937355"/>
              <a:gd name="connsiteX2347" fmla="*/ 1011255 w 2326304"/>
              <a:gd name="connsiteY2347" fmla="*/ 390062 h 1937355"/>
              <a:gd name="connsiteX2348" fmla="*/ 1011255 w 2326304"/>
              <a:gd name="connsiteY2348" fmla="*/ 404869 h 1937355"/>
              <a:gd name="connsiteX2349" fmla="*/ 1025590 w 2326304"/>
              <a:gd name="connsiteY2349" fmla="*/ 390062 h 1937355"/>
              <a:gd name="connsiteX2350" fmla="*/ 1025590 w 2326304"/>
              <a:gd name="connsiteY2350" fmla="*/ 397465 h 1937355"/>
              <a:gd name="connsiteX2351" fmla="*/ 1025590 w 2326304"/>
              <a:gd name="connsiteY2351" fmla="*/ 398391 h 1937355"/>
              <a:gd name="connsiteX2352" fmla="*/ 1025590 w 2326304"/>
              <a:gd name="connsiteY2352" fmla="*/ 404869 h 1937355"/>
              <a:gd name="connsiteX2353" fmla="*/ 1025590 w 2326304"/>
              <a:gd name="connsiteY2353" fmla="*/ 410920 h 1937355"/>
              <a:gd name="connsiteX2354" fmla="*/ 1025590 w 2326304"/>
              <a:gd name="connsiteY2354" fmla="*/ 419213 h 1937355"/>
              <a:gd name="connsiteX2355" fmla="*/ 1025590 w 2326304"/>
              <a:gd name="connsiteY2355" fmla="*/ 421006 h 1937355"/>
              <a:gd name="connsiteX2356" fmla="*/ 1025590 w 2326304"/>
              <a:gd name="connsiteY2356" fmla="*/ 427505 h 1937355"/>
              <a:gd name="connsiteX2357" fmla="*/ 1025590 w 2326304"/>
              <a:gd name="connsiteY2357" fmla="*/ 433556 h 1937355"/>
              <a:gd name="connsiteX2358" fmla="*/ 1025590 w 2326304"/>
              <a:gd name="connsiteY2358" fmla="*/ 447900 h 1937355"/>
              <a:gd name="connsiteX2359" fmla="*/ 1040386 w 2326304"/>
              <a:gd name="connsiteY2359" fmla="*/ 447900 h 1937355"/>
              <a:gd name="connsiteX2360" fmla="*/ 1054720 w 2326304"/>
              <a:gd name="connsiteY2360" fmla="*/ 447900 h 1937355"/>
              <a:gd name="connsiteX2361" fmla="*/ 1054720 w 2326304"/>
              <a:gd name="connsiteY2361" fmla="*/ 449751 h 1937355"/>
              <a:gd name="connsiteX2362" fmla="*/ 1054720 w 2326304"/>
              <a:gd name="connsiteY2362" fmla="*/ 462707 h 1937355"/>
              <a:gd name="connsiteX2363" fmla="*/ 1040386 w 2326304"/>
              <a:gd name="connsiteY2363" fmla="*/ 462707 h 1937355"/>
              <a:gd name="connsiteX2364" fmla="*/ 1040386 w 2326304"/>
              <a:gd name="connsiteY2364" fmla="*/ 477051 h 1937355"/>
              <a:gd name="connsiteX2365" fmla="*/ 1054720 w 2326304"/>
              <a:gd name="connsiteY2365" fmla="*/ 462707 h 1937355"/>
              <a:gd name="connsiteX2366" fmla="*/ 1054720 w 2326304"/>
              <a:gd name="connsiteY2366" fmla="*/ 477051 h 1937355"/>
              <a:gd name="connsiteX2367" fmla="*/ 1063007 w 2326304"/>
              <a:gd name="connsiteY2367" fmla="*/ 477051 h 1937355"/>
              <a:gd name="connsiteX2368" fmla="*/ 1063679 w 2326304"/>
              <a:gd name="connsiteY2368" fmla="*/ 477051 h 1937355"/>
              <a:gd name="connsiteX2369" fmla="*/ 1067263 w 2326304"/>
              <a:gd name="connsiteY2369" fmla="*/ 477051 h 1937355"/>
              <a:gd name="connsiteX2370" fmla="*/ 1069055 w 2326304"/>
              <a:gd name="connsiteY2370" fmla="*/ 477051 h 1937355"/>
              <a:gd name="connsiteX2371" fmla="*/ 1069055 w 2326304"/>
              <a:gd name="connsiteY2371" fmla="*/ 491395 h 1937355"/>
              <a:gd name="connsiteX2372" fmla="*/ 1054720 w 2326304"/>
              <a:gd name="connsiteY2372" fmla="*/ 491395 h 1937355"/>
              <a:gd name="connsiteX2373" fmla="*/ 1054720 w 2326304"/>
              <a:gd name="connsiteY2373" fmla="*/ 505739 h 1937355"/>
              <a:gd name="connsiteX2374" fmla="*/ 1069055 w 2326304"/>
              <a:gd name="connsiteY2374" fmla="*/ 505739 h 1937355"/>
              <a:gd name="connsiteX2375" fmla="*/ 1069055 w 2326304"/>
              <a:gd name="connsiteY2375" fmla="*/ 518290 h 1937355"/>
              <a:gd name="connsiteX2376" fmla="*/ 1069055 w 2326304"/>
              <a:gd name="connsiteY2376" fmla="*/ 520083 h 1937355"/>
              <a:gd name="connsiteX2377" fmla="*/ 1083389 w 2326304"/>
              <a:gd name="connsiteY2377" fmla="*/ 505739 h 1937355"/>
              <a:gd name="connsiteX2378" fmla="*/ 1083389 w 2326304"/>
              <a:gd name="connsiteY2378" fmla="*/ 491395 h 1937355"/>
              <a:gd name="connsiteX2379" fmla="*/ 1083389 w 2326304"/>
              <a:gd name="connsiteY2379" fmla="*/ 485344 h 1937355"/>
              <a:gd name="connsiteX2380" fmla="*/ 1083389 w 2326304"/>
              <a:gd name="connsiteY2380" fmla="*/ 477051 h 1937355"/>
              <a:gd name="connsiteX2381" fmla="*/ 1083389 w 2326304"/>
              <a:gd name="connsiteY2381" fmla="*/ 462707 h 1937355"/>
              <a:gd name="connsiteX2382" fmla="*/ 1081597 w 2326304"/>
              <a:gd name="connsiteY2382" fmla="*/ 462707 h 1937355"/>
              <a:gd name="connsiteX2383" fmla="*/ 1070847 w 2326304"/>
              <a:gd name="connsiteY2383" fmla="*/ 462707 h 1937355"/>
              <a:gd name="connsiteX2384" fmla="*/ 1069055 w 2326304"/>
              <a:gd name="connsiteY2384" fmla="*/ 462707 h 1937355"/>
              <a:gd name="connsiteX2385" fmla="*/ 1069055 w 2326304"/>
              <a:gd name="connsiteY2385" fmla="*/ 447900 h 1937355"/>
              <a:gd name="connsiteX2386" fmla="*/ 1069055 w 2326304"/>
              <a:gd name="connsiteY2386" fmla="*/ 433556 h 1937355"/>
              <a:gd name="connsiteX2387" fmla="*/ 1068376 w 2326304"/>
              <a:gd name="connsiteY2387" fmla="*/ 433556 h 1937355"/>
              <a:gd name="connsiteX2388" fmla="*/ 1067263 w 2326304"/>
              <a:gd name="connsiteY2388" fmla="*/ 433556 h 1937355"/>
              <a:gd name="connsiteX2389" fmla="*/ 1063622 w 2326304"/>
              <a:gd name="connsiteY2389" fmla="*/ 433556 h 1937355"/>
              <a:gd name="connsiteX2390" fmla="*/ 1056512 w 2326304"/>
              <a:gd name="connsiteY2390" fmla="*/ 433556 h 1937355"/>
              <a:gd name="connsiteX2391" fmla="*/ 1054720 w 2326304"/>
              <a:gd name="connsiteY2391" fmla="*/ 433556 h 1937355"/>
              <a:gd name="connsiteX2392" fmla="*/ 1069055 w 2326304"/>
              <a:gd name="connsiteY2392" fmla="*/ 419213 h 1937355"/>
              <a:gd name="connsiteX2393" fmla="*/ 1054720 w 2326304"/>
              <a:gd name="connsiteY2393" fmla="*/ 419213 h 1937355"/>
              <a:gd name="connsiteX2394" fmla="*/ 1054720 w 2326304"/>
              <a:gd name="connsiteY2394" fmla="*/ 413834 h 1937355"/>
              <a:gd name="connsiteX2395" fmla="*/ 1054720 w 2326304"/>
              <a:gd name="connsiteY2395" fmla="*/ 413161 h 1937355"/>
              <a:gd name="connsiteX2396" fmla="*/ 1054720 w 2326304"/>
              <a:gd name="connsiteY2396" fmla="*/ 404869 h 1937355"/>
              <a:gd name="connsiteX2397" fmla="*/ 1040386 w 2326304"/>
              <a:gd name="connsiteY2397" fmla="*/ 404869 h 1937355"/>
              <a:gd name="connsiteX2398" fmla="*/ 1040386 w 2326304"/>
              <a:gd name="connsiteY2398" fmla="*/ 390062 h 1937355"/>
              <a:gd name="connsiteX2399" fmla="*/ 1025590 w 2326304"/>
              <a:gd name="connsiteY2399" fmla="*/ 390062 h 1937355"/>
              <a:gd name="connsiteX2400" fmla="*/ 1025590 w 2326304"/>
              <a:gd name="connsiteY2400" fmla="*/ 388269 h 1937355"/>
              <a:gd name="connsiteX2401" fmla="*/ 1025590 w 2326304"/>
              <a:gd name="connsiteY2401" fmla="*/ 375718 h 1937355"/>
              <a:gd name="connsiteX2402" fmla="*/ 1025590 w 2326304"/>
              <a:gd name="connsiteY2402" fmla="*/ 361374 h 1937355"/>
              <a:gd name="connsiteX2403" fmla="*/ 1025648 w 2326304"/>
              <a:gd name="connsiteY2403" fmla="*/ 361374 h 1937355"/>
              <a:gd name="connsiteX2404" fmla="*/ 1040386 w 2326304"/>
              <a:gd name="connsiteY2404" fmla="*/ 361374 h 1937355"/>
              <a:gd name="connsiteX2405" fmla="*/ 1025590 w 2326304"/>
              <a:gd name="connsiteY2405" fmla="*/ 361374 h 1937355"/>
              <a:gd name="connsiteX2406" fmla="*/ 1025590 w 2326304"/>
              <a:gd name="connsiteY2406" fmla="*/ 347030 h 1937355"/>
              <a:gd name="connsiteX2407" fmla="*/ 1025590 w 2326304"/>
              <a:gd name="connsiteY2407" fmla="*/ 332224 h 1937355"/>
              <a:gd name="connsiteX2408" fmla="*/ 1011255 w 2326304"/>
              <a:gd name="connsiteY2408" fmla="*/ 332224 h 1937355"/>
              <a:gd name="connsiteX2409" fmla="*/ 1009464 w 2326304"/>
              <a:gd name="connsiteY2409" fmla="*/ 332224 h 1937355"/>
              <a:gd name="connsiteX2410" fmla="*/ 998713 w 2326304"/>
              <a:gd name="connsiteY2410" fmla="*/ 332224 h 1937355"/>
              <a:gd name="connsiteX2411" fmla="*/ 996921 w 2326304"/>
              <a:gd name="connsiteY2411" fmla="*/ 332224 h 1937355"/>
              <a:gd name="connsiteX2412" fmla="*/ 1011255 w 2326304"/>
              <a:gd name="connsiteY2412" fmla="*/ 317880 h 1937355"/>
              <a:gd name="connsiteX2413" fmla="*/ 1011255 w 2326304"/>
              <a:gd name="connsiteY2413" fmla="*/ 303536 h 1937355"/>
              <a:gd name="connsiteX2414" fmla="*/ 1002968 w 2326304"/>
              <a:gd name="connsiteY2414" fmla="*/ 303536 h 1937355"/>
              <a:gd name="connsiteX2415" fmla="*/ 1002297 w 2326304"/>
              <a:gd name="connsiteY2415" fmla="*/ 303536 h 1937355"/>
              <a:gd name="connsiteX2416" fmla="*/ 996921 w 2326304"/>
              <a:gd name="connsiteY2416" fmla="*/ 303536 h 1937355"/>
              <a:gd name="connsiteX2417" fmla="*/ 995130 w 2326304"/>
              <a:gd name="connsiteY2417" fmla="*/ 303536 h 1937355"/>
              <a:gd name="connsiteX2418" fmla="*/ 993338 w 2326304"/>
              <a:gd name="connsiteY2418" fmla="*/ 303536 h 1937355"/>
              <a:gd name="connsiteX2419" fmla="*/ 982587 w 2326304"/>
              <a:gd name="connsiteY2419" fmla="*/ 303536 h 1937355"/>
              <a:gd name="connsiteX2420" fmla="*/ 996921 w 2326304"/>
              <a:gd name="connsiteY2420" fmla="*/ 289192 h 1937355"/>
              <a:gd name="connsiteX2421" fmla="*/ 996921 w 2326304"/>
              <a:gd name="connsiteY2421" fmla="*/ 274385 h 1937355"/>
              <a:gd name="connsiteX2422" fmla="*/ 984379 w 2326304"/>
              <a:gd name="connsiteY2422" fmla="*/ 274385 h 1937355"/>
              <a:gd name="connsiteX2423" fmla="*/ 982587 w 2326304"/>
              <a:gd name="connsiteY2423" fmla="*/ 274385 h 1937355"/>
              <a:gd name="connsiteX2424" fmla="*/ 982587 w 2326304"/>
              <a:gd name="connsiteY2424" fmla="*/ 260041 h 1937355"/>
              <a:gd name="connsiteX2425" fmla="*/ 967790 w 2326304"/>
              <a:gd name="connsiteY2425" fmla="*/ 260041 h 1937355"/>
              <a:gd name="connsiteX2426" fmla="*/ 982587 w 2326304"/>
              <a:gd name="connsiteY2426" fmla="*/ 245697 h 1937355"/>
              <a:gd name="connsiteX2427" fmla="*/ 980738 w 2326304"/>
              <a:gd name="connsiteY2427" fmla="*/ 245697 h 1937355"/>
              <a:gd name="connsiteX2428" fmla="*/ 978888 w 2326304"/>
              <a:gd name="connsiteY2428" fmla="*/ 245697 h 1937355"/>
              <a:gd name="connsiteX2429" fmla="*/ 967790 w 2326304"/>
              <a:gd name="connsiteY2429" fmla="*/ 245697 h 1937355"/>
              <a:gd name="connsiteX2430" fmla="*/ 967790 w 2326304"/>
              <a:gd name="connsiteY2430" fmla="*/ 231353 h 1937355"/>
              <a:gd name="connsiteX2431" fmla="*/ 965999 w 2326304"/>
              <a:gd name="connsiteY2431" fmla="*/ 231353 h 1937355"/>
              <a:gd name="connsiteX2432" fmla="*/ 964207 w 2326304"/>
              <a:gd name="connsiteY2432" fmla="*/ 231353 h 1937355"/>
              <a:gd name="connsiteX2433" fmla="*/ 959503 w 2326304"/>
              <a:gd name="connsiteY2433" fmla="*/ 231353 h 1937355"/>
              <a:gd name="connsiteX2434" fmla="*/ 958832 w 2326304"/>
              <a:gd name="connsiteY2434" fmla="*/ 231353 h 1937355"/>
              <a:gd name="connsiteX2435" fmla="*/ 953456 w 2326304"/>
              <a:gd name="connsiteY2435" fmla="*/ 231353 h 1937355"/>
              <a:gd name="connsiteX2436" fmla="*/ 953456 w 2326304"/>
              <a:gd name="connsiteY2436" fmla="*/ 216547 h 1937355"/>
              <a:gd name="connsiteX2437" fmla="*/ 606661 w 2326304"/>
              <a:gd name="connsiteY2437" fmla="*/ 216547 h 1937355"/>
              <a:gd name="connsiteX2438" fmla="*/ 606661 w 2326304"/>
              <a:gd name="connsiteY2438" fmla="*/ 218398 h 1937355"/>
              <a:gd name="connsiteX2439" fmla="*/ 606661 w 2326304"/>
              <a:gd name="connsiteY2439" fmla="*/ 229503 h 1937355"/>
              <a:gd name="connsiteX2440" fmla="*/ 606661 w 2326304"/>
              <a:gd name="connsiteY2440" fmla="*/ 231353 h 1937355"/>
              <a:gd name="connsiteX2441" fmla="*/ 606661 w 2326304"/>
              <a:gd name="connsiteY2441" fmla="*/ 231353 h 1937355"/>
              <a:gd name="connsiteX2442" fmla="*/ 606661 w 2326304"/>
              <a:gd name="connsiteY2442" fmla="*/ 216547 h 1937355"/>
              <a:gd name="connsiteX2443" fmla="*/ 548861 w 2326304"/>
              <a:gd name="connsiteY2443" fmla="*/ 216547 h 1937355"/>
              <a:gd name="connsiteX2444" fmla="*/ 563196 w 2326304"/>
              <a:gd name="connsiteY2444" fmla="*/ 216547 h 1937355"/>
              <a:gd name="connsiteX2445" fmla="*/ 548861 w 2326304"/>
              <a:gd name="connsiteY2445" fmla="*/ 231353 h 1937355"/>
              <a:gd name="connsiteX2446" fmla="*/ 548861 w 2326304"/>
              <a:gd name="connsiteY2446" fmla="*/ 216547 h 1937355"/>
              <a:gd name="connsiteX2447" fmla="*/ 534527 w 2326304"/>
              <a:gd name="connsiteY2447" fmla="*/ 216547 h 1937355"/>
              <a:gd name="connsiteX2448" fmla="*/ 542814 w 2326304"/>
              <a:gd name="connsiteY2448" fmla="*/ 216547 h 1937355"/>
              <a:gd name="connsiteX2449" fmla="*/ 548861 w 2326304"/>
              <a:gd name="connsiteY2449" fmla="*/ 216547 h 1937355"/>
              <a:gd name="connsiteX2450" fmla="*/ 534527 w 2326304"/>
              <a:gd name="connsiteY2450" fmla="*/ 216547 h 1937355"/>
              <a:gd name="connsiteX2451" fmla="*/ 1025590 w 2326304"/>
              <a:gd name="connsiteY2451" fmla="*/ 202203 h 1937355"/>
              <a:gd name="connsiteX2452" fmla="*/ 1025590 w 2326304"/>
              <a:gd name="connsiteY2452" fmla="*/ 216547 h 1937355"/>
              <a:gd name="connsiteX2453" fmla="*/ 1040386 w 2326304"/>
              <a:gd name="connsiteY2453" fmla="*/ 202203 h 1937355"/>
              <a:gd name="connsiteX2454" fmla="*/ 953456 w 2326304"/>
              <a:gd name="connsiteY2454" fmla="*/ 187859 h 1937355"/>
              <a:gd name="connsiteX2455" fmla="*/ 939122 w 2326304"/>
              <a:gd name="connsiteY2455" fmla="*/ 202203 h 1937355"/>
              <a:gd name="connsiteX2456" fmla="*/ 939122 w 2326304"/>
              <a:gd name="connsiteY2456" fmla="*/ 210495 h 1937355"/>
              <a:gd name="connsiteX2457" fmla="*/ 939122 w 2326304"/>
              <a:gd name="connsiteY2457" fmla="*/ 211168 h 1937355"/>
              <a:gd name="connsiteX2458" fmla="*/ 939122 w 2326304"/>
              <a:gd name="connsiteY2458" fmla="*/ 216547 h 1937355"/>
              <a:gd name="connsiteX2459" fmla="*/ 953456 w 2326304"/>
              <a:gd name="connsiteY2459" fmla="*/ 202203 h 1937355"/>
              <a:gd name="connsiteX2460" fmla="*/ 1069055 w 2326304"/>
              <a:gd name="connsiteY2460" fmla="*/ 173515 h 1937355"/>
              <a:gd name="connsiteX2461" fmla="*/ 1069055 w 2326304"/>
              <a:gd name="connsiteY2461" fmla="*/ 187859 h 1937355"/>
              <a:gd name="connsiteX2462" fmla="*/ 1069055 w 2326304"/>
              <a:gd name="connsiteY2462" fmla="*/ 202203 h 1937355"/>
              <a:gd name="connsiteX2463" fmla="*/ 1083389 w 2326304"/>
              <a:gd name="connsiteY2463" fmla="*/ 202203 h 1937355"/>
              <a:gd name="connsiteX2464" fmla="*/ 1083389 w 2326304"/>
              <a:gd name="connsiteY2464" fmla="*/ 187859 h 1937355"/>
              <a:gd name="connsiteX2465" fmla="*/ 1081597 w 2326304"/>
              <a:gd name="connsiteY2465" fmla="*/ 187859 h 1937355"/>
              <a:gd name="connsiteX2466" fmla="*/ 1070847 w 2326304"/>
              <a:gd name="connsiteY2466" fmla="*/ 187859 h 1937355"/>
              <a:gd name="connsiteX2467" fmla="*/ 1069055 w 2326304"/>
              <a:gd name="connsiteY2467" fmla="*/ 187859 h 1937355"/>
              <a:gd name="connsiteX2468" fmla="*/ 1083389 w 2326304"/>
              <a:gd name="connsiteY2468" fmla="*/ 173515 h 1937355"/>
              <a:gd name="connsiteX2469" fmla="*/ 939122 w 2326304"/>
              <a:gd name="connsiteY2469" fmla="*/ 173515 h 1937355"/>
              <a:gd name="connsiteX2470" fmla="*/ 924788 w 2326304"/>
              <a:gd name="connsiteY2470" fmla="*/ 187859 h 1937355"/>
              <a:gd name="connsiteX2471" fmla="*/ 930835 w 2326304"/>
              <a:gd name="connsiteY2471" fmla="*/ 187859 h 1937355"/>
              <a:gd name="connsiteX2472" fmla="*/ 939122 w 2326304"/>
              <a:gd name="connsiteY2472" fmla="*/ 187859 h 1937355"/>
              <a:gd name="connsiteX2473" fmla="*/ 1011255 w 2326304"/>
              <a:gd name="connsiteY2473" fmla="*/ 158708 h 1937355"/>
              <a:gd name="connsiteX2474" fmla="*/ 1011255 w 2326304"/>
              <a:gd name="connsiteY2474" fmla="*/ 173515 h 1937355"/>
              <a:gd name="connsiteX2475" fmla="*/ 1025590 w 2326304"/>
              <a:gd name="connsiteY2475" fmla="*/ 173515 h 1937355"/>
              <a:gd name="connsiteX2476" fmla="*/ 1025590 w 2326304"/>
              <a:gd name="connsiteY2476" fmla="*/ 158708 h 1937355"/>
              <a:gd name="connsiteX2477" fmla="*/ 620995 w 2326304"/>
              <a:gd name="connsiteY2477" fmla="*/ 158708 h 1937355"/>
              <a:gd name="connsiteX2478" fmla="*/ 620995 w 2326304"/>
              <a:gd name="connsiteY2478" fmla="*/ 173515 h 1937355"/>
              <a:gd name="connsiteX2479" fmla="*/ 577992 w 2326304"/>
              <a:gd name="connsiteY2479" fmla="*/ 158708 h 1937355"/>
              <a:gd name="connsiteX2480" fmla="*/ 579784 w 2326304"/>
              <a:gd name="connsiteY2480" fmla="*/ 158708 h 1937355"/>
              <a:gd name="connsiteX2481" fmla="*/ 581576 w 2326304"/>
              <a:gd name="connsiteY2481" fmla="*/ 158708 h 1937355"/>
              <a:gd name="connsiteX2482" fmla="*/ 592326 w 2326304"/>
              <a:gd name="connsiteY2482" fmla="*/ 158708 h 1937355"/>
              <a:gd name="connsiteX2483" fmla="*/ 577992 w 2326304"/>
              <a:gd name="connsiteY2483" fmla="*/ 158708 h 1937355"/>
              <a:gd name="connsiteX2484" fmla="*/ 1069055 w 2326304"/>
              <a:gd name="connsiteY2484" fmla="*/ 130020 h 1937355"/>
              <a:gd name="connsiteX2485" fmla="*/ 1054720 w 2326304"/>
              <a:gd name="connsiteY2485" fmla="*/ 144364 h 1937355"/>
              <a:gd name="connsiteX2486" fmla="*/ 1054720 w 2326304"/>
              <a:gd name="connsiteY2486" fmla="*/ 158708 h 1937355"/>
              <a:gd name="connsiteX2487" fmla="*/ 1069055 w 2326304"/>
              <a:gd name="connsiteY2487" fmla="*/ 158708 h 1937355"/>
              <a:gd name="connsiteX2488" fmla="*/ 1069055 w 2326304"/>
              <a:gd name="connsiteY2488" fmla="*/ 144364 h 1937355"/>
              <a:gd name="connsiteX2489" fmla="*/ 1011255 w 2326304"/>
              <a:gd name="connsiteY2489" fmla="*/ 130020 h 1937355"/>
              <a:gd name="connsiteX2490" fmla="*/ 996921 w 2326304"/>
              <a:gd name="connsiteY2490" fmla="*/ 144364 h 1937355"/>
              <a:gd name="connsiteX2491" fmla="*/ 982587 w 2326304"/>
              <a:gd name="connsiteY2491" fmla="*/ 158708 h 1937355"/>
              <a:gd name="connsiteX2492" fmla="*/ 996921 w 2326304"/>
              <a:gd name="connsiteY2492" fmla="*/ 158708 h 1937355"/>
              <a:gd name="connsiteX2493" fmla="*/ 996921 w 2326304"/>
              <a:gd name="connsiteY2493" fmla="*/ 144364 h 1937355"/>
              <a:gd name="connsiteX2494" fmla="*/ 1011255 w 2326304"/>
              <a:gd name="connsiteY2494" fmla="*/ 144364 h 1937355"/>
              <a:gd name="connsiteX2495" fmla="*/ 1040386 w 2326304"/>
              <a:gd name="connsiteY2495" fmla="*/ 100870 h 1937355"/>
              <a:gd name="connsiteX2496" fmla="*/ 1040386 w 2326304"/>
              <a:gd name="connsiteY2496" fmla="*/ 115214 h 1937355"/>
              <a:gd name="connsiteX2497" fmla="*/ 1054720 w 2326304"/>
              <a:gd name="connsiteY2497" fmla="*/ 100870 h 1937355"/>
              <a:gd name="connsiteX2498" fmla="*/ 866988 w 2326304"/>
              <a:gd name="connsiteY2498" fmla="*/ 100870 h 1937355"/>
              <a:gd name="connsiteX2499" fmla="*/ 852192 w 2326304"/>
              <a:gd name="connsiteY2499" fmla="*/ 115214 h 1937355"/>
              <a:gd name="connsiteX2500" fmla="*/ 866988 w 2326304"/>
              <a:gd name="connsiteY2500" fmla="*/ 115214 h 1937355"/>
              <a:gd name="connsiteX2501" fmla="*/ 866988 w 2326304"/>
              <a:gd name="connsiteY2501" fmla="*/ 130020 h 1937355"/>
              <a:gd name="connsiteX2502" fmla="*/ 866988 w 2326304"/>
              <a:gd name="connsiteY2502" fmla="*/ 115214 h 1937355"/>
              <a:gd name="connsiteX2503" fmla="*/ 1025590 w 2326304"/>
              <a:gd name="connsiteY2503" fmla="*/ 57838 h 1937355"/>
              <a:gd name="connsiteX2504" fmla="*/ 1025590 w 2326304"/>
              <a:gd name="connsiteY2504" fmla="*/ 72182 h 1937355"/>
              <a:gd name="connsiteX2505" fmla="*/ 1040386 w 2326304"/>
              <a:gd name="connsiteY2505" fmla="*/ 72182 h 1937355"/>
              <a:gd name="connsiteX2506" fmla="*/ 1040386 w 2326304"/>
              <a:gd name="connsiteY2506" fmla="*/ 57838 h 1937355"/>
              <a:gd name="connsiteX2507" fmla="*/ 1036687 w 2326304"/>
              <a:gd name="connsiteY2507" fmla="*/ 57838 h 1937355"/>
              <a:gd name="connsiteX2508" fmla="*/ 1025590 w 2326304"/>
              <a:gd name="connsiteY2508" fmla="*/ 57838 h 1937355"/>
              <a:gd name="connsiteX2509" fmla="*/ 982587 w 2326304"/>
              <a:gd name="connsiteY2509" fmla="*/ 0 h 1937355"/>
              <a:gd name="connsiteX2510" fmla="*/ 996921 w 2326304"/>
              <a:gd name="connsiteY2510" fmla="*/ 0 h 1937355"/>
              <a:gd name="connsiteX2511" fmla="*/ 1002297 w 2326304"/>
              <a:gd name="connsiteY2511" fmla="*/ 0 h 1937355"/>
              <a:gd name="connsiteX2512" fmla="*/ 1002968 w 2326304"/>
              <a:gd name="connsiteY2512" fmla="*/ 0 h 1937355"/>
              <a:gd name="connsiteX2513" fmla="*/ 1011255 w 2326304"/>
              <a:gd name="connsiteY2513" fmla="*/ 0 h 1937355"/>
              <a:gd name="connsiteX2514" fmla="*/ 996921 w 2326304"/>
              <a:gd name="connsiteY2514" fmla="*/ 14344 h 1937355"/>
              <a:gd name="connsiteX2515" fmla="*/ 1011255 w 2326304"/>
              <a:gd name="connsiteY2515" fmla="*/ 14344 h 1937355"/>
              <a:gd name="connsiteX2516" fmla="*/ 1025590 w 2326304"/>
              <a:gd name="connsiteY2516" fmla="*/ 14344 h 1937355"/>
              <a:gd name="connsiteX2517" fmla="*/ 1040386 w 2326304"/>
              <a:gd name="connsiteY2517" fmla="*/ 28688 h 1937355"/>
              <a:gd name="connsiteX2518" fmla="*/ 1054720 w 2326304"/>
              <a:gd name="connsiteY2518" fmla="*/ 28688 h 1937355"/>
              <a:gd name="connsiteX2519" fmla="*/ 1054720 w 2326304"/>
              <a:gd name="connsiteY2519" fmla="*/ 43032 h 1937355"/>
              <a:gd name="connsiteX2520" fmla="*/ 1056512 w 2326304"/>
              <a:gd name="connsiteY2520" fmla="*/ 43032 h 1937355"/>
              <a:gd name="connsiteX2521" fmla="*/ 1069055 w 2326304"/>
              <a:gd name="connsiteY2521" fmla="*/ 43032 h 1937355"/>
              <a:gd name="connsiteX2522" fmla="*/ 1069055 w 2326304"/>
              <a:gd name="connsiteY2522" fmla="*/ 57838 h 1937355"/>
              <a:gd name="connsiteX2523" fmla="*/ 1069055 w 2326304"/>
              <a:gd name="connsiteY2523" fmla="*/ 72182 h 1937355"/>
              <a:gd name="connsiteX2524" fmla="*/ 1083389 w 2326304"/>
              <a:gd name="connsiteY2524" fmla="*/ 72182 h 1937355"/>
              <a:gd name="connsiteX2525" fmla="*/ 1083389 w 2326304"/>
              <a:gd name="connsiteY2525" fmla="*/ 86526 h 1937355"/>
              <a:gd name="connsiteX2526" fmla="*/ 1083389 w 2326304"/>
              <a:gd name="connsiteY2526" fmla="*/ 100870 h 1937355"/>
              <a:gd name="connsiteX2527" fmla="*/ 1085238 w 2326304"/>
              <a:gd name="connsiteY2527" fmla="*/ 100870 h 1937355"/>
              <a:gd name="connsiteX2528" fmla="*/ 1088938 w 2326304"/>
              <a:gd name="connsiteY2528" fmla="*/ 100870 h 1937355"/>
              <a:gd name="connsiteX2529" fmla="*/ 1089631 w 2326304"/>
              <a:gd name="connsiteY2529" fmla="*/ 100870 h 1937355"/>
              <a:gd name="connsiteX2530" fmla="*/ 1098185 w 2326304"/>
              <a:gd name="connsiteY2530" fmla="*/ 100870 h 1937355"/>
              <a:gd name="connsiteX2531" fmla="*/ 1098185 w 2326304"/>
              <a:gd name="connsiteY2531" fmla="*/ 115214 h 1937355"/>
              <a:gd name="connsiteX2532" fmla="*/ 1098185 w 2326304"/>
              <a:gd name="connsiteY2532" fmla="*/ 130020 h 1937355"/>
              <a:gd name="connsiteX2533" fmla="*/ 1112520 w 2326304"/>
              <a:gd name="connsiteY2533" fmla="*/ 130020 h 1937355"/>
              <a:gd name="connsiteX2534" fmla="*/ 1098185 w 2326304"/>
              <a:gd name="connsiteY2534" fmla="*/ 144364 h 1937355"/>
              <a:gd name="connsiteX2535" fmla="*/ 1112520 w 2326304"/>
              <a:gd name="connsiteY2535" fmla="*/ 144364 h 1937355"/>
              <a:gd name="connsiteX2536" fmla="*/ 1112520 w 2326304"/>
              <a:gd name="connsiteY2536" fmla="*/ 158708 h 1937355"/>
              <a:gd name="connsiteX2537" fmla="*/ 1112520 w 2326304"/>
              <a:gd name="connsiteY2537" fmla="*/ 173515 h 1937355"/>
              <a:gd name="connsiteX2538" fmla="*/ 1112520 w 2326304"/>
              <a:gd name="connsiteY2538" fmla="*/ 187859 h 1937355"/>
              <a:gd name="connsiteX2539" fmla="*/ 1114312 w 2326304"/>
              <a:gd name="connsiteY2539" fmla="*/ 187859 h 1937355"/>
              <a:gd name="connsiteX2540" fmla="*/ 1116103 w 2326304"/>
              <a:gd name="connsiteY2540" fmla="*/ 187859 h 1937355"/>
              <a:gd name="connsiteX2541" fmla="*/ 1117895 w 2326304"/>
              <a:gd name="connsiteY2541" fmla="*/ 187859 h 1937355"/>
              <a:gd name="connsiteX2542" fmla="*/ 1118567 w 2326304"/>
              <a:gd name="connsiteY2542" fmla="*/ 187859 h 1937355"/>
              <a:gd name="connsiteX2543" fmla="*/ 1123270 w 2326304"/>
              <a:gd name="connsiteY2543" fmla="*/ 187859 h 1937355"/>
              <a:gd name="connsiteX2544" fmla="*/ 1126854 w 2326304"/>
              <a:gd name="connsiteY2544" fmla="*/ 187859 h 1937355"/>
              <a:gd name="connsiteX2545" fmla="*/ 1126854 w 2326304"/>
              <a:gd name="connsiteY2545" fmla="*/ 202203 h 1937355"/>
              <a:gd name="connsiteX2546" fmla="*/ 1126854 w 2326304"/>
              <a:gd name="connsiteY2546" fmla="*/ 216547 h 1937355"/>
              <a:gd name="connsiteX2547" fmla="*/ 1126854 w 2326304"/>
              <a:gd name="connsiteY2547" fmla="*/ 231353 h 1937355"/>
              <a:gd name="connsiteX2548" fmla="*/ 1132229 w 2326304"/>
              <a:gd name="connsiteY2548" fmla="*/ 231353 h 1937355"/>
              <a:gd name="connsiteX2549" fmla="*/ 1132901 w 2326304"/>
              <a:gd name="connsiteY2549" fmla="*/ 231353 h 1937355"/>
              <a:gd name="connsiteX2550" fmla="*/ 1141188 w 2326304"/>
              <a:gd name="connsiteY2550" fmla="*/ 231353 h 1937355"/>
              <a:gd name="connsiteX2551" fmla="*/ 1141188 w 2326304"/>
              <a:gd name="connsiteY2551" fmla="*/ 233146 h 1937355"/>
              <a:gd name="connsiteX2552" fmla="*/ 1141188 w 2326304"/>
              <a:gd name="connsiteY2552" fmla="*/ 236732 h 1937355"/>
              <a:gd name="connsiteX2553" fmla="*/ 1141188 w 2326304"/>
              <a:gd name="connsiteY2553" fmla="*/ 237405 h 1937355"/>
              <a:gd name="connsiteX2554" fmla="*/ 1141188 w 2326304"/>
              <a:gd name="connsiteY2554" fmla="*/ 245697 h 1937355"/>
              <a:gd name="connsiteX2555" fmla="*/ 1141188 w 2326304"/>
              <a:gd name="connsiteY2555" fmla="*/ 260041 h 1937355"/>
              <a:gd name="connsiteX2556" fmla="*/ 1143038 w 2326304"/>
              <a:gd name="connsiteY2556" fmla="*/ 260041 h 1937355"/>
              <a:gd name="connsiteX2557" fmla="*/ 1149743 w 2326304"/>
              <a:gd name="connsiteY2557" fmla="*/ 260041 h 1937355"/>
              <a:gd name="connsiteX2558" fmla="*/ 1150436 w 2326304"/>
              <a:gd name="connsiteY2558" fmla="*/ 260041 h 1937355"/>
              <a:gd name="connsiteX2559" fmla="*/ 1155985 w 2326304"/>
              <a:gd name="connsiteY2559" fmla="*/ 260041 h 1937355"/>
              <a:gd name="connsiteX2560" fmla="*/ 1155985 w 2326304"/>
              <a:gd name="connsiteY2560" fmla="*/ 274385 h 1937355"/>
              <a:gd name="connsiteX2561" fmla="*/ 1155985 w 2326304"/>
              <a:gd name="connsiteY2561" fmla="*/ 289192 h 1937355"/>
              <a:gd name="connsiteX2562" fmla="*/ 1157777 w 2326304"/>
              <a:gd name="connsiteY2562" fmla="*/ 289192 h 1937355"/>
              <a:gd name="connsiteX2563" fmla="*/ 1164272 w 2326304"/>
              <a:gd name="connsiteY2563" fmla="*/ 289192 h 1937355"/>
              <a:gd name="connsiteX2564" fmla="*/ 1164944 w 2326304"/>
              <a:gd name="connsiteY2564" fmla="*/ 289192 h 1937355"/>
              <a:gd name="connsiteX2565" fmla="*/ 1170319 w 2326304"/>
              <a:gd name="connsiteY2565" fmla="*/ 289192 h 1937355"/>
              <a:gd name="connsiteX2566" fmla="*/ 1170319 w 2326304"/>
              <a:gd name="connsiteY2566" fmla="*/ 303536 h 1937355"/>
              <a:gd name="connsiteX2567" fmla="*/ 1170319 w 2326304"/>
              <a:gd name="connsiteY2567" fmla="*/ 317880 h 1937355"/>
              <a:gd name="connsiteX2568" fmla="*/ 1184653 w 2326304"/>
              <a:gd name="connsiteY2568" fmla="*/ 332224 h 1937355"/>
              <a:gd name="connsiteX2569" fmla="*/ 1184653 w 2326304"/>
              <a:gd name="connsiteY2569" fmla="*/ 347030 h 1937355"/>
              <a:gd name="connsiteX2570" fmla="*/ 1186445 w 2326304"/>
              <a:gd name="connsiteY2570" fmla="*/ 347030 h 1937355"/>
              <a:gd name="connsiteX2571" fmla="*/ 1188237 w 2326304"/>
              <a:gd name="connsiteY2571" fmla="*/ 347030 h 1937355"/>
              <a:gd name="connsiteX2572" fmla="*/ 1192940 w 2326304"/>
              <a:gd name="connsiteY2572" fmla="*/ 347030 h 1937355"/>
              <a:gd name="connsiteX2573" fmla="*/ 1193612 w 2326304"/>
              <a:gd name="connsiteY2573" fmla="*/ 347030 h 1937355"/>
              <a:gd name="connsiteX2574" fmla="*/ 1198987 w 2326304"/>
              <a:gd name="connsiteY2574" fmla="*/ 347030 h 1937355"/>
              <a:gd name="connsiteX2575" fmla="*/ 1198987 w 2326304"/>
              <a:gd name="connsiteY2575" fmla="*/ 332224 h 1937355"/>
              <a:gd name="connsiteX2576" fmla="*/ 1213784 w 2326304"/>
              <a:gd name="connsiteY2576" fmla="*/ 347030 h 1937355"/>
              <a:gd name="connsiteX2577" fmla="*/ 1228118 w 2326304"/>
              <a:gd name="connsiteY2577" fmla="*/ 347030 h 1937355"/>
              <a:gd name="connsiteX2578" fmla="*/ 1228118 w 2326304"/>
              <a:gd name="connsiteY2578" fmla="*/ 332224 h 1937355"/>
              <a:gd name="connsiteX2579" fmla="*/ 1228118 w 2326304"/>
              <a:gd name="connsiteY2579" fmla="*/ 330431 h 1937355"/>
              <a:gd name="connsiteX2580" fmla="*/ 1228118 w 2326304"/>
              <a:gd name="connsiteY2580" fmla="*/ 326845 h 1937355"/>
              <a:gd name="connsiteX2581" fmla="*/ 1228118 w 2326304"/>
              <a:gd name="connsiteY2581" fmla="*/ 326172 h 1937355"/>
              <a:gd name="connsiteX2582" fmla="*/ 1228118 w 2326304"/>
              <a:gd name="connsiteY2582" fmla="*/ 317880 h 1937355"/>
              <a:gd name="connsiteX2583" fmla="*/ 1228118 w 2326304"/>
              <a:gd name="connsiteY2583" fmla="*/ 303536 h 1937355"/>
              <a:gd name="connsiteX2584" fmla="*/ 1242452 w 2326304"/>
              <a:gd name="connsiteY2584" fmla="*/ 317880 h 1937355"/>
              <a:gd name="connsiteX2585" fmla="*/ 1256787 w 2326304"/>
              <a:gd name="connsiteY2585" fmla="*/ 317880 h 1937355"/>
              <a:gd name="connsiteX2586" fmla="*/ 1256787 w 2326304"/>
              <a:gd name="connsiteY2586" fmla="*/ 316087 h 1937355"/>
              <a:gd name="connsiteX2587" fmla="*/ 1256787 w 2326304"/>
              <a:gd name="connsiteY2587" fmla="*/ 307122 h 1937355"/>
              <a:gd name="connsiteX2588" fmla="*/ 1256787 w 2326304"/>
              <a:gd name="connsiteY2588" fmla="*/ 303536 h 1937355"/>
              <a:gd name="connsiteX2589" fmla="*/ 1258636 w 2326304"/>
              <a:gd name="connsiteY2589" fmla="*/ 303536 h 1937355"/>
              <a:gd name="connsiteX2590" fmla="*/ 1265341 w 2326304"/>
              <a:gd name="connsiteY2590" fmla="*/ 303536 h 1937355"/>
              <a:gd name="connsiteX2591" fmla="*/ 1266035 w 2326304"/>
              <a:gd name="connsiteY2591" fmla="*/ 303536 h 1937355"/>
              <a:gd name="connsiteX2592" fmla="*/ 1271583 w 2326304"/>
              <a:gd name="connsiteY2592" fmla="*/ 303536 h 1937355"/>
              <a:gd name="connsiteX2593" fmla="*/ 1273375 w 2326304"/>
              <a:gd name="connsiteY2593" fmla="*/ 303536 h 1937355"/>
              <a:gd name="connsiteX2594" fmla="*/ 1276958 w 2326304"/>
              <a:gd name="connsiteY2594" fmla="*/ 303536 h 1937355"/>
              <a:gd name="connsiteX2595" fmla="*/ 1277630 w 2326304"/>
              <a:gd name="connsiteY2595" fmla="*/ 303536 h 1937355"/>
              <a:gd name="connsiteX2596" fmla="*/ 1285917 w 2326304"/>
              <a:gd name="connsiteY2596" fmla="*/ 303536 h 1937355"/>
              <a:gd name="connsiteX2597" fmla="*/ 1291965 w 2326304"/>
              <a:gd name="connsiteY2597" fmla="*/ 303536 h 1937355"/>
              <a:gd name="connsiteX2598" fmla="*/ 1296668 w 2326304"/>
              <a:gd name="connsiteY2598" fmla="*/ 303536 h 1937355"/>
              <a:gd name="connsiteX2599" fmla="*/ 1300252 w 2326304"/>
              <a:gd name="connsiteY2599" fmla="*/ 303536 h 1937355"/>
              <a:gd name="connsiteX2600" fmla="*/ 1300252 w 2326304"/>
              <a:gd name="connsiteY2600" fmla="*/ 299950 h 1937355"/>
              <a:gd name="connsiteX2601" fmla="*/ 1300252 w 2326304"/>
              <a:gd name="connsiteY2601" fmla="*/ 289192 h 1937355"/>
              <a:gd name="connsiteX2602" fmla="*/ 1302043 w 2326304"/>
              <a:gd name="connsiteY2602" fmla="*/ 289192 h 1937355"/>
              <a:gd name="connsiteX2603" fmla="*/ 1312794 w 2326304"/>
              <a:gd name="connsiteY2603" fmla="*/ 289192 h 1937355"/>
              <a:gd name="connsiteX2604" fmla="*/ 1314586 w 2326304"/>
              <a:gd name="connsiteY2604" fmla="*/ 289192 h 1937355"/>
              <a:gd name="connsiteX2605" fmla="*/ 1329382 w 2326304"/>
              <a:gd name="connsiteY2605" fmla="*/ 303536 h 1937355"/>
              <a:gd name="connsiteX2606" fmla="*/ 1340133 w 2326304"/>
              <a:gd name="connsiteY2606" fmla="*/ 303536 h 1937355"/>
              <a:gd name="connsiteX2607" fmla="*/ 1343717 w 2326304"/>
              <a:gd name="connsiteY2607" fmla="*/ 303536 h 1937355"/>
              <a:gd name="connsiteX2608" fmla="*/ 1343717 w 2326304"/>
              <a:gd name="connsiteY2608" fmla="*/ 317880 h 1937355"/>
              <a:gd name="connsiteX2609" fmla="*/ 1343717 w 2326304"/>
              <a:gd name="connsiteY2609" fmla="*/ 332224 h 1937355"/>
              <a:gd name="connsiteX2610" fmla="*/ 1345508 w 2326304"/>
              <a:gd name="connsiteY2610" fmla="*/ 332224 h 1937355"/>
              <a:gd name="connsiteX2611" fmla="*/ 1352004 w 2326304"/>
              <a:gd name="connsiteY2611" fmla="*/ 332224 h 1937355"/>
              <a:gd name="connsiteX2612" fmla="*/ 1358051 w 2326304"/>
              <a:gd name="connsiteY2612" fmla="*/ 332224 h 1937355"/>
              <a:gd name="connsiteX2613" fmla="*/ 1358051 w 2326304"/>
              <a:gd name="connsiteY2613" fmla="*/ 317880 h 1937355"/>
              <a:gd name="connsiteX2614" fmla="*/ 1359843 w 2326304"/>
              <a:gd name="connsiteY2614" fmla="*/ 317880 h 1937355"/>
              <a:gd name="connsiteX2615" fmla="*/ 1363426 w 2326304"/>
              <a:gd name="connsiteY2615" fmla="*/ 317880 h 1937355"/>
              <a:gd name="connsiteX2616" fmla="*/ 1364098 w 2326304"/>
              <a:gd name="connsiteY2616" fmla="*/ 317880 h 1937355"/>
              <a:gd name="connsiteX2617" fmla="*/ 1372385 w 2326304"/>
              <a:gd name="connsiteY2617" fmla="*/ 317880 h 1937355"/>
              <a:gd name="connsiteX2618" fmla="*/ 1374235 w 2326304"/>
              <a:gd name="connsiteY2618" fmla="*/ 317880 h 1937355"/>
              <a:gd name="connsiteX2619" fmla="*/ 1376084 w 2326304"/>
              <a:gd name="connsiteY2619" fmla="*/ 317880 h 1937355"/>
              <a:gd name="connsiteX2620" fmla="*/ 1385332 w 2326304"/>
              <a:gd name="connsiteY2620" fmla="*/ 317880 h 1937355"/>
              <a:gd name="connsiteX2621" fmla="*/ 1387182 w 2326304"/>
              <a:gd name="connsiteY2621" fmla="*/ 317880 h 1937355"/>
              <a:gd name="connsiteX2622" fmla="*/ 1395469 w 2326304"/>
              <a:gd name="connsiteY2622" fmla="*/ 317880 h 1937355"/>
              <a:gd name="connsiteX2623" fmla="*/ 1396141 w 2326304"/>
              <a:gd name="connsiteY2623" fmla="*/ 317880 h 1937355"/>
              <a:gd name="connsiteX2624" fmla="*/ 1401516 w 2326304"/>
              <a:gd name="connsiteY2624" fmla="*/ 317880 h 1937355"/>
              <a:gd name="connsiteX2625" fmla="*/ 1401516 w 2326304"/>
              <a:gd name="connsiteY2625" fmla="*/ 332224 h 1937355"/>
              <a:gd name="connsiteX2626" fmla="*/ 1415850 w 2326304"/>
              <a:gd name="connsiteY2626" fmla="*/ 317880 h 1937355"/>
              <a:gd name="connsiteX2627" fmla="*/ 1415850 w 2326304"/>
              <a:gd name="connsiteY2627" fmla="*/ 326172 h 1937355"/>
              <a:gd name="connsiteX2628" fmla="*/ 1415850 w 2326304"/>
              <a:gd name="connsiteY2628" fmla="*/ 326845 h 1937355"/>
              <a:gd name="connsiteX2629" fmla="*/ 1415850 w 2326304"/>
              <a:gd name="connsiteY2629" fmla="*/ 332224 h 1937355"/>
              <a:gd name="connsiteX2630" fmla="*/ 1415850 w 2326304"/>
              <a:gd name="connsiteY2630" fmla="*/ 347030 h 1937355"/>
              <a:gd name="connsiteX2631" fmla="*/ 1415850 w 2326304"/>
              <a:gd name="connsiteY2631" fmla="*/ 361374 h 1937355"/>
              <a:gd name="connsiteX2632" fmla="*/ 1430184 w 2326304"/>
              <a:gd name="connsiteY2632" fmla="*/ 361374 h 1937355"/>
              <a:gd name="connsiteX2633" fmla="*/ 1430184 w 2326304"/>
              <a:gd name="connsiteY2633" fmla="*/ 347030 h 1937355"/>
              <a:gd name="connsiteX2634" fmla="*/ 1444981 w 2326304"/>
              <a:gd name="connsiteY2634" fmla="*/ 361374 h 1937355"/>
              <a:gd name="connsiteX2635" fmla="*/ 1444981 w 2326304"/>
              <a:gd name="connsiteY2635" fmla="*/ 347030 h 1937355"/>
              <a:gd name="connsiteX2636" fmla="*/ 1459315 w 2326304"/>
              <a:gd name="connsiteY2636" fmla="*/ 347030 h 1937355"/>
              <a:gd name="connsiteX2637" fmla="*/ 1473649 w 2326304"/>
              <a:gd name="connsiteY2637" fmla="*/ 347030 h 1937355"/>
              <a:gd name="connsiteX2638" fmla="*/ 1487984 w 2326304"/>
              <a:gd name="connsiteY2638" fmla="*/ 347030 h 1937355"/>
              <a:gd name="connsiteX2639" fmla="*/ 1487984 w 2326304"/>
              <a:gd name="connsiteY2639" fmla="*/ 361374 h 1937355"/>
              <a:gd name="connsiteX2640" fmla="*/ 1502780 w 2326304"/>
              <a:gd name="connsiteY2640" fmla="*/ 361374 h 1937355"/>
              <a:gd name="connsiteX2641" fmla="*/ 1517114 w 2326304"/>
              <a:gd name="connsiteY2641" fmla="*/ 375718 h 1937355"/>
              <a:gd name="connsiteX2642" fmla="*/ 1515322 w 2326304"/>
              <a:gd name="connsiteY2642" fmla="*/ 375718 h 1937355"/>
              <a:gd name="connsiteX2643" fmla="*/ 1502780 w 2326304"/>
              <a:gd name="connsiteY2643" fmla="*/ 375718 h 1937355"/>
              <a:gd name="connsiteX2644" fmla="*/ 1517114 w 2326304"/>
              <a:gd name="connsiteY2644" fmla="*/ 390062 h 1937355"/>
              <a:gd name="connsiteX2645" fmla="*/ 1531449 w 2326304"/>
              <a:gd name="connsiteY2645" fmla="*/ 390062 h 1937355"/>
              <a:gd name="connsiteX2646" fmla="*/ 1531449 w 2326304"/>
              <a:gd name="connsiteY2646" fmla="*/ 375718 h 1937355"/>
              <a:gd name="connsiteX2647" fmla="*/ 1545783 w 2326304"/>
              <a:gd name="connsiteY2647" fmla="*/ 375718 h 1937355"/>
              <a:gd name="connsiteX2648" fmla="*/ 1552025 w 2326304"/>
              <a:gd name="connsiteY2648" fmla="*/ 375718 h 1937355"/>
              <a:gd name="connsiteX2649" fmla="*/ 1560579 w 2326304"/>
              <a:gd name="connsiteY2649" fmla="*/ 375718 h 1937355"/>
              <a:gd name="connsiteX2650" fmla="*/ 1560579 w 2326304"/>
              <a:gd name="connsiteY2650" fmla="*/ 390062 h 1937355"/>
              <a:gd name="connsiteX2651" fmla="*/ 1560579 w 2326304"/>
              <a:gd name="connsiteY2651" fmla="*/ 404869 h 1937355"/>
              <a:gd name="connsiteX2652" fmla="*/ 1558730 w 2326304"/>
              <a:gd name="connsiteY2652" fmla="*/ 404869 h 1937355"/>
              <a:gd name="connsiteX2653" fmla="*/ 1552025 w 2326304"/>
              <a:gd name="connsiteY2653" fmla="*/ 404869 h 1937355"/>
              <a:gd name="connsiteX2654" fmla="*/ 1545783 w 2326304"/>
              <a:gd name="connsiteY2654" fmla="*/ 404869 h 1937355"/>
              <a:gd name="connsiteX2655" fmla="*/ 1545783 w 2326304"/>
              <a:gd name="connsiteY2655" fmla="*/ 419213 h 1937355"/>
              <a:gd name="connsiteX2656" fmla="*/ 1547632 w 2326304"/>
              <a:gd name="connsiteY2656" fmla="*/ 419213 h 1937355"/>
              <a:gd name="connsiteX2657" fmla="*/ 1549482 w 2326304"/>
              <a:gd name="connsiteY2657" fmla="*/ 419213 h 1937355"/>
              <a:gd name="connsiteX2658" fmla="*/ 1560579 w 2326304"/>
              <a:gd name="connsiteY2658" fmla="*/ 419213 h 1937355"/>
              <a:gd name="connsiteX2659" fmla="*/ 1560579 w 2326304"/>
              <a:gd name="connsiteY2659" fmla="*/ 404869 h 1937355"/>
              <a:gd name="connsiteX2660" fmla="*/ 1560579 w 2326304"/>
              <a:gd name="connsiteY2660" fmla="*/ 390062 h 1937355"/>
              <a:gd name="connsiteX2661" fmla="*/ 1562371 w 2326304"/>
              <a:gd name="connsiteY2661" fmla="*/ 390062 h 1937355"/>
              <a:gd name="connsiteX2662" fmla="*/ 1566851 w 2326304"/>
              <a:gd name="connsiteY2662" fmla="*/ 390062 h 1937355"/>
              <a:gd name="connsiteX2663" fmla="*/ 1574914 w 2326304"/>
              <a:gd name="connsiteY2663" fmla="*/ 390062 h 1937355"/>
              <a:gd name="connsiteX2664" fmla="*/ 1574914 w 2326304"/>
              <a:gd name="connsiteY2664" fmla="*/ 404869 h 1937355"/>
              <a:gd name="connsiteX2665" fmla="*/ 1589248 w 2326304"/>
              <a:gd name="connsiteY2665" fmla="*/ 419213 h 1937355"/>
              <a:gd name="connsiteX2666" fmla="*/ 1589248 w 2326304"/>
              <a:gd name="connsiteY2666" fmla="*/ 421006 h 1937355"/>
              <a:gd name="connsiteX2667" fmla="*/ 1589248 w 2326304"/>
              <a:gd name="connsiteY2667" fmla="*/ 431764 h 1937355"/>
              <a:gd name="connsiteX2668" fmla="*/ 1589248 w 2326304"/>
              <a:gd name="connsiteY2668" fmla="*/ 433556 h 1937355"/>
              <a:gd name="connsiteX2669" fmla="*/ 1574914 w 2326304"/>
              <a:gd name="connsiteY2669" fmla="*/ 433556 h 1937355"/>
              <a:gd name="connsiteX2670" fmla="*/ 1560579 w 2326304"/>
              <a:gd name="connsiteY2670" fmla="*/ 433556 h 1937355"/>
              <a:gd name="connsiteX2671" fmla="*/ 1574914 w 2326304"/>
              <a:gd name="connsiteY2671" fmla="*/ 447900 h 1937355"/>
              <a:gd name="connsiteX2672" fmla="*/ 1589248 w 2326304"/>
              <a:gd name="connsiteY2672" fmla="*/ 462707 h 1937355"/>
              <a:gd name="connsiteX2673" fmla="*/ 1589248 w 2326304"/>
              <a:gd name="connsiteY2673" fmla="*/ 447900 h 1937355"/>
              <a:gd name="connsiteX2674" fmla="*/ 1589248 w 2326304"/>
              <a:gd name="connsiteY2674" fmla="*/ 433556 h 1937355"/>
              <a:gd name="connsiteX2675" fmla="*/ 1603582 w 2326304"/>
              <a:gd name="connsiteY2675" fmla="*/ 447900 h 1937355"/>
              <a:gd name="connsiteX2676" fmla="*/ 1589248 w 2326304"/>
              <a:gd name="connsiteY2676" fmla="*/ 433556 h 1937355"/>
              <a:gd name="connsiteX2677" fmla="*/ 1603582 w 2326304"/>
              <a:gd name="connsiteY2677" fmla="*/ 433556 h 1937355"/>
              <a:gd name="connsiteX2678" fmla="*/ 1603582 w 2326304"/>
              <a:gd name="connsiteY2678" fmla="*/ 421006 h 1937355"/>
              <a:gd name="connsiteX2679" fmla="*/ 1603582 w 2326304"/>
              <a:gd name="connsiteY2679" fmla="*/ 419213 h 1937355"/>
              <a:gd name="connsiteX2680" fmla="*/ 1618379 w 2326304"/>
              <a:gd name="connsiteY2680" fmla="*/ 419213 h 1937355"/>
              <a:gd name="connsiteX2681" fmla="*/ 1632713 w 2326304"/>
              <a:gd name="connsiteY2681" fmla="*/ 404869 h 1937355"/>
              <a:gd name="connsiteX2682" fmla="*/ 1632713 w 2326304"/>
              <a:gd name="connsiteY2682" fmla="*/ 419213 h 1937355"/>
              <a:gd name="connsiteX2683" fmla="*/ 1647047 w 2326304"/>
              <a:gd name="connsiteY2683" fmla="*/ 419213 h 1937355"/>
              <a:gd name="connsiteX2684" fmla="*/ 1647047 w 2326304"/>
              <a:gd name="connsiteY2684" fmla="*/ 433556 h 1937355"/>
              <a:gd name="connsiteX2685" fmla="*/ 1661381 w 2326304"/>
              <a:gd name="connsiteY2685" fmla="*/ 433556 h 1937355"/>
              <a:gd name="connsiteX2686" fmla="*/ 1661381 w 2326304"/>
              <a:gd name="connsiteY2686" fmla="*/ 447900 h 1937355"/>
              <a:gd name="connsiteX2687" fmla="*/ 1661381 w 2326304"/>
              <a:gd name="connsiteY2687" fmla="*/ 462707 h 1937355"/>
              <a:gd name="connsiteX2688" fmla="*/ 1666930 w 2326304"/>
              <a:gd name="connsiteY2688" fmla="*/ 462707 h 1937355"/>
              <a:gd name="connsiteX2689" fmla="*/ 1667624 w 2326304"/>
              <a:gd name="connsiteY2689" fmla="*/ 462707 h 1937355"/>
              <a:gd name="connsiteX2690" fmla="*/ 1676178 w 2326304"/>
              <a:gd name="connsiteY2690" fmla="*/ 462707 h 1937355"/>
              <a:gd name="connsiteX2691" fmla="*/ 1676178 w 2326304"/>
              <a:gd name="connsiteY2691" fmla="*/ 447900 h 1937355"/>
              <a:gd name="connsiteX2692" fmla="*/ 1690512 w 2326304"/>
              <a:gd name="connsiteY2692" fmla="*/ 447900 h 1937355"/>
              <a:gd name="connsiteX2693" fmla="*/ 1704846 w 2326304"/>
              <a:gd name="connsiteY2693" fmla="*/ 462707 h 1937355"/>
              <a:gd name="connsiteX2694" fmla="*/ 1719181 w 2326304"/>
              <a:gd name="connsiteY2694" fmla="*/ 447900 h 1937355"/>
              <a:gd name="connsiteX2695" fmla="*/ 1719181 w 2326304"/>
              <a:gd name="connsiteY2695" fmla="*/ 462707 h 1937355"/>
              <a:gd name="connsiteX2696" fmla="*/ 1733977 w 2326304"/>
              <a:gd name="connsiteY2696" fmla="*/ 462707 h 1937355"/>
              <a:gd name="connsiteX2697" fmla="*/ 1748311 w 2326304"/>
              <a:gd name="connsiteY2697" fmla="*/ 462707 h 1937355"/>
              <a:gd name="connsiteX2698" fmla="*/ 1762646 w 2326304"/>
              <a:gd name="connsiteY2698" fmla="*/ 462707 h 1937355"/>
              <a:gd name="connsiteX2699" fmla="*/ 1762646 w 2326304"/>
              <a:gd name="connsiteY2699" fmla="*/ 460856 h 1937355"/>
              <a:gd name="connsiteX2700" fmla="*/ 1762646 w 2326304"/>
              <a:gd name="connsiteY2700" fmla="*/ 454147 h 1937355"/>
              <a:gd name="connsiteX2701" fmla="*/ 1762646 w 2326304"/>
              <a:gd name="connsiteY2701" fmla="*/ 453453 h 1937355"/>
              <a:gd name="connsiteX2702" fmla="*/ 1762646 w 2326304"/>
              <a:gd name="connsiteY2702" fmla="*/ 449751 h 1937355"/>
              <a:gd name="connsiteX2703" fmla="*/ 1762646 w 2326304"/>
              <a:gd name="connsiteY2703" fmla="*/ 447900 h 1937355"/>
              <a:gd name="connsiteX2704" fmla="*/ 1776980 w 2326304"/>
              <a:gd name="connsiteY2704" fmla="*/ 462707 h 1937355"/>
              <a:gd name="connsiteX2705" fmla="*/ 1776980 w 2326304"/>
              <a:gd name="connsiteY2705" fmla="*/ 447900 h 1937355"/>
              <a:gd name="connsiteX2706" fmla="*/ 1776980 w 2326304"/>
              <a:gd name="connsiteY2706" fmla="*/ 433556 h 1937355"/>
              <a:gd name="connsiteX2707" fmla="*/ 1791776 w 2326304"/>
              <a:gd name="connsiteY2707" fmla="*/ 433556 h 1937355"/>
              <a:gd name="connsiteX2708" fmla="*/ 1791776 w 2326304"/>
              <a:gd name="connsiteY2708" fmla="*/ 441849 h 1937355"/>
              <a:gd name="connsiteX2709" fmla="*/ 1791776 w 2326304"/>
              <a:gd name="connsiteY2709" fmla="*/ 442521 h 1937355"/>
              <a:gd name="connsiteX2710" fmla="*/ 1791776 w 2326304"/>
              <a:gd name="connsiteY2710" fmla="*/ 447900 h 1937355"/>
              <a:gd name="connsiteX2711" fmla="*/ 1806111 w 2326304"/>
              <a:gd name="connsiteY2711" fmla="*/ 447900 h 1937355"/>
              <a:gd name="connsiteX2712" fmla="*/ 1806111 w 2326304"/>
              <a:gd name="connsiteY2712" fmla="*/ 433556 h 1937355"/>
              <a:gd name="connsiteX2713" fmla="*/ 1820445 w 2326304"/>
              <a:gd name="connsiteY2713" fmla="*/ 433556 h 1937355"/>
              <a:gd name="connsiteX2714" fmla="*/ 1834779 w 2326304"/>
              <a:gd name="connsiteY2714" fmla="*/ 433556 h 1937355"/>
              <a:gd name="connsiteX2715" fmla="*/ 1834779 w 2326304"/>
              <a:gd name="connsiteY2715" fmla="*/ 419213 h 1937355"/>
              <a:gd name="connsiteX2716" fmla="*/ 1849576 w 2326304"/>
              <a:gd name="connsiteY2716" fmla="*/ 419213 h 1937355"/>
              <a:gd name="connsiteX2717" fmla="*/ 1849576 w 2326304"/>
              <a:gd name="connsiteY2717" fmla="*/ 421006 h 1937355"/>
              <a:gd name="connsiteX2718" fmla="*/ 1849576 w 2326304"/>
              <a:gd name="connsiteY2718" fmla="*/ 433556 h 1937355"/>
              <a:gd name="connsiteX2719" fmla="*/ 1863910 w 2326304"/>
              <a:gd name="connsiteY2719" fmla="*/ 433556 h 1937355"/>
              <a:gd name="connsiteX2720" fmla="*/ 1863910 w 2326304"/>
              <a:gd name="connsiteY2720" fmla="*/ 419213 h 1937355"/>
              <a:gd name="connsiteX2721" fmla="*/ 1849576 w 2326304"/>
              <a:gd name="connsiteY2721" fmla="*/ 419213 h 1937355"/>
              <a:gd name="connsiteX2722" fmla="*/ 1849576 w 2326304"/>
              <a:gd name="connsiteY2722" fmla="*/ 404869 h 1937355"/>
              <a:gd name="connsiteX2723" fmla="*/ 1863910 w 2326304"/>
              <a:gd name="connsiteY2723" fmla="*/ 404869 h 1937355"/>
              <a:gd name="connsiteX2724" fmla="*/ 1878244 w 2326304"/>
              <a:gd name="connsiteY2724" fmla="*/ 404869 h 1937355"/>
              <a:gd name="connsiteX2725" fmla="*/ 1880036 w 2326304"/>
              <a:gd name="connsiteY2725" fmla="*/ 404869 h 1937355"/>
              <a:gd name="connsiteX2726" fmla="*/ 1892578 w 2326304"/>
              <a:gd name="connsiteY2726" fmla="*/ 404869 h 1937355"/>
              <a:gd name="connsiteX2727" fmla="*/ 1892578 w 2326304"/>
              <a:gd name="connsiteY2727" fmla="*/ 403018 h 1937355"/>
              <a:gd name="connsiteX2728" fmla="*/ 1892578 w 2326304"/>
              <a:gd name="connsiteY2728" fmla="*/ 396309 h 1937355"/>
              <a:gd name="connsiteX2729" fmla="*/ 1892578 w 2326304"/>
              <a:gd name="connsiteY2729" fmla="*/ 390062 h 1937355"/>
              <a:gd name="connsiteX2730" fmla="*/ 1907375 w 2326304"/>
              <a:gd name="connsiteY2730" fmla="*/ 390062 h 1937355"/>
              <a:gd name="connsiteX2731" fmla="*/ 1921709 w 2326304"/>
              <a:gd name="connsiteY2731" fmla="*/ 390062 h 1937355"/>
              <a:gd name="connsiteX2732" fmla="*/ 1936043 w 2326304"/>
              <a:gd name="connsiteY2732" fmla="*/ 390062 h 1937355"/>
              <a:gd name="connsiteX2733" fmla="*/ 1950378 w 2326304"/>
              <a:gd name="connsiteY2733" fmla="*/ 390062 h 1937355"/>
              <a:gd name="connsiteX2734" fmla="*/ 1965174 w 2326304"/>
              <a:gd name="connsiteY2734" fmla="*/ 390062 h 1937355"/>
              <a:gd name="connsiteX2735" fmla="*/ 1950378 w 2326304"/>
              <a:gd name="connsiteY2735" fmla="*/ 375718 h 1937355"/>
              <a:gd name="connsiteX2736" fmla="*/ 1965174 w 2326304"/>
              <a:gd name="connsiteY2736" fmla="*/ 375718 h 1937355"/>
              <a:gd name="connsiteX2737" fmla="*/ 1979508 w 2326304"/>
              <a:gd name="connsiteY2737" fmla="*/ 375718 h 1937355"/>
              <a:gd name="connsiteX2738" fmla="*/ 1993843 w 2326304"/>
              <a:gd name="connsiteY2738" fmla="*/ 375718 h 1937355"/>
              <a:gd name="connsiteX2739" fmla="*/ 1993843 w 2326304"/>
              <a:gd name="connsiteY2739" fmla="*/ 361374 h 1937355"/>
              <a:gd name="connsiteX2740" fmla="*/ 2008177 w 2326304"/>
              <a:gd name="connsiteY2740" fmla="*/ 361374 h 1937355"/>
              <a:gd name="connsiteX2741" fmla="*/ 2008177 w 2326304"/>
              <a:gd name="connsiteY2741" fmla="*/ 373925 h 1937355"/>
              <a:gd name="connsiteX2742" fmla="*/ 2008177 w 2326304"/>
              <a:gd name="connsiteY2742" fmla="*/ 375718 h 1937355"/>
              <a:gd name="connsiteX2743" fmla="*/ 2022511 w 2326304"/>
              <a:gd name="connsiteY2743" fmla="*/ 375718 h 1937355"/>
              <a:gd name="connsiteX2744" fmla="*/ 2022511 w 2326304"/>
              <a:gd name="connsiteY2744" fmla="*/ 364960 h 1937355"/>
              <a:gd name="connsiteX2745" fmla="*/ 2022511 w 2326304"/>
              <a:gd name="connsiteY2745" fmla="*/ 361374 h 1937355"/>
              <a:gd name="connsiteX2746" fmla="*/ 2037308 w 2326304"/>
              <a:gd name="connsiteY2746" fmla="*/ 361374 h 1937355"/>
              <a:gd name="connsiteX2747" fmla="*/ 2037308 w 2326304"/>
              <a:gd name="connsiteY2747" fmla="*/ 375718 h 1937355"/>
              <a:gd name="connsiteX2748" fmla="*/ 2051642 w 2326304"/>
              <a:gd name="connsiteY2748" fmla="*/ 375718 h 1937355"/>
              <a:gd name="connsiteX2749" fmla="*/ 2051642 w 2326304"/>
              <a:gd name="connsiteY2749" fmla="*/ 361374 h 1937355"/>
              <a:gd name="connsiteX2750" fmla="*/ 2065976 w 2326304"/>
              <a:gd name="connsiteY2750" fmla="*/ 361374 h 1937355"/>
              <a:gd name="connsiteX2751" fmla="*/ 2065976 w 2326304"/>
              <a:gd name="connsiteY2751" fmla="*/ 347030 h 1937355"/>
              <a:gd name="connsiteX2752" fmla="*/ 2080310 w 2326304"/>
              <a:gd name="connsiteY2752" fmla="*/ 361374 h 1937355"/>
              <a:gd name="connsiteX2753" fmla="*/ 2095107 w 2326304"/>
              <a:gd name="connsiteY2753" fmla="*/ 361374 h 1937355"/>
              <a:gd name="connsiteX2754" fmla="*/ 2095107 w 2326304"/>
              <a:gd name="connsiteY2754" fmla="*/ 375718 h 1937355"/>
              <a:gd name="connsiteX2755" fmla="*/ 2109441 w 2326304"/>
              <a:gd name="connsiteY2755" fmla="*/ 375718 h 1937355"/>
              <a:gd name="connsiteX2756" fmla="*/ 2123775 w 2326304"/>
              <a:gd name="connsiteY2756" fmla="*/ 375718 h 1937355"/>
              <a:gd name="connsiteX2757" fmla="*/ 2138572 w 2326304"/>
              <a:gd name="connsiteY2757" fmla="*/ 375718 h 1937355"/>
              <a:gd name="connsiteX2758" fmla="*/ 2138572 w 2326304"/>
              <a:gd name="connsiteY2758" fmla="*/ 377511 h 1937355"/>
              <a:gd name="connsiteX2759" fmla="*/ 2138572 w 2326304"/>
              <a:gd name="connsiteY2759" fmla="*/ 390062 h 1937355"/>
              <a:gd name="connsiteX2760" fmla="*/ 2152906 w 2326304"/>
              <a:gd name="connsiteY2760" fmla="*/ 375718 h 1937355"/>
              <a:gd name="connsiteX2761" fmla="*/ 2152906 w 2326304"/>
              <a:gd name="connsiteY2761" fmla="*/ 381097 h 1937355"/>
              <a:gd name="connsiteX2762" fmla="*/ 2152906 w 2326304"/>
              <a:gd name="connsiteY2762" fmla="*/ 381769 h 1937355"/>
              <a:gd name="connsiteX2763" fmla="*/ 2152906 w 2326304"/>
              <a:gd name="connsiteY2763" fmla="*/ 390062 h 1937355"/>
              <a:gd name="connsiteX2764" fmla="*/ 2167240 w 2326304"/>
              <a:gd name="connsiteY2764" fmla="*/ 375718 h 1937355"/>
              <a:gd name="connsiteX2765" fmla="*/ 2181574 w 2326304"/>
              <a:gd name="connsiteY2765" fmla="*/ 375718 h 1937355"/>
              <a:gd name="connsiteX2766" fmla="*/ 2181574 w 2326304"/>
              <a:gd name="connsiteY2766" fmla="*/ 390062 h 1937355"/>
              <a:gd name="connsiteX2767" fmla="*/ 2167240 w 2326304"/>
              <a:gd name="connsiteY2767" fmla="*/ 390062 h 1937355"/>
              <a:gd name="connsiteX2768" fmla="*/ 2181574 w 2326304"/>
              <a:gd name="connsiteY2768" fmla="*/ 390062 h 1937355"/>
              <a:gd name="connsiteX2769" fmla="*/ 2196371 w 2326304"/>
              <a:gd name="connsiteY2769" fmla="*/ 390062 h 1937355"/>
              <a:gd name="connsiteX2770" fmla="*/ 2210705 w 2326304"/>
              <a:gd name="connsiteY2770" fmla="*/ 390062 h 1937355"/>
              <a:gd name="connsiteX2771" fmla="*/ 2210705 w 2326304"/>
              <a:gd name="connsiteY2771" fmla="*/ 375718 h 1937355"/>
              <a:gd name="connsiteX2772" fmla="*/ 2225039 w 2326304"/>
              <a:gd name="connsiteY2772" fmla="*/ 375718 h 1937355"/>
              <a:gd name="connsiteX2773" fmla="*/ 2225039 w 2326304"/>
              <a:gd name="connsiteY2773" fmla="*/ 390062 h 1937355"/>
              <a:gd name="connsiteX2774" fmla="*/ 2225039 w 2326304"/>
              <a:gd name="connsiteY2774" fmla="*/ 404869 h 1937355"/>
              <a:gd name="connsiteX2775" fmla="*/ 2210705 w 2326304"/>
              <a:gd name="connsiteY2775" fmla="*/ 419213 h 1937355"/>
              <a:gd name="connsiteX2776" fmla="*/ 2225039 w 2326304"/>
              <a:gd name="connsiteY2776" fmla="*/ 419213 h 1937355"/>
              <a:gd name="connsiteX2777" fmla="*/ 2225039 w 2326304"/>
              <a:gd name="connsiteY2777" fmla="*/ 427505 h 1937355"/>
              <a:gd name="connsiteX2778" fmla="*/ 2225039 w 2326304"/>
              <a:gd name="connsiteY2778" fmla="*/ 428178 h 1937355"/>
              <a:gd name="connsiteX2779" fmla="*/ 2225039 w 2326304"/>
              <a:gd name="connsiteY2779" fmla="*/ 433556 h 1937355"/>
              <a:gd name="connsiteX2780" fmla="*/ 2225039 w 2326304"/>
              <a:gd name="connsiteY2780" fmla="*/ 441849 h 1937355"/>
              <a:gd name="connsiteX2781" fmla="*/ 2225039 w 2326304"/>
              <a:gd name="connsiteY2781" fmla="*/ 442521 h 1937355"/>
              <a:gd name="connsiteX2782" fmla="*/ 2225039 w 2326304"/>
              <a:gd name="connsiteY2782" fmla="*/ 446107 h 1937355"/>
              <a:gd name="connsiteX2783" fmla="*/ 2225039 w 2326304"/>
              <a:gd name="connsiteY2783" fmla="*/ 447900 h 1937355"/>
              <a:gd name="connsiteX2784" fmla="*/ 2239374 w 2326304"/>
              <a:gd name="connsiteY2784" fmla="*/ 447900 h 1937355"/>
              <a:gd name="connsiteX2785" fmla="*/ 2254170 w 2326304"/>
              <a:gd name="connsiteY2785" fmla="*/ 447900 h 1937355"/>
              <a:gd name="connsiteX2786" fmla="*/ 2254170 w 2326304"/>
              <a:gd name="connsiteY2786" fmla="*/ 462707 h 1937355"/>
              <a:gd name="connsiteX2787" fmla="*/ 2254170 w 2326304"/>
              <a:gd name="connsiteY2787" fmla="*/ 470775 h 1937355"/>
              <a:gd name="connsiteX2788" fmla="*/ 2254170 w 2326304"/>
              <a:gd name="connsiteY2788" fmla="*/ 475258 h 1937355"/>
              <a:gd name="connsiteX2789" fmla="*/ 2254170 w 2326304"/>
              <a:gd name="connsiteY2789" fmla="*/ 477051 h 1937355"/>
              <a:gd name="connsiteX2790" fmla="*/ 2239374 w 2326304"/>
              <a:gd name="connsiteY2790" fmla="*/ 477051 h 1937355"/>
              <a:gd name="connsiteX2791" fmla="*/ 2239374 w 2326304"/>
              <a:gd name="connsiteY2791" fmla="*/ 491395 h 1937355"/>
              <a:gd name="connsiteX2792" fmla="*/ 2254170 w 2326304"/>
              <a:gd name="connsiteY2792" fmla="*/ 491395 h 1937355"/>
              <a:gd name="connsiteX2793" fmla="*/ 2254170 w 2326304"/>
              <a:gd name="connsiteY2793" fmla="*/ 503946 h 1937355"/>
              <a:gd name="connsiteX2794" fmla="*/ 2254170 w 2326304"/>
              <a:gd name="connsiteY2794" fmla="*/ 505739 h 1937355"/>
              <a:gd name="connsiteX2795" fmla="*/ 2239374 w 2326304"/>
              <a:gd name="connsiteY2795" fmla="*/ 505739 h 1937355"/>
              <a:gd name="connsiteX2796" fmla="*/ 2225039 w 2326304"/>
              <a:gd name="connsiteY2796" fmla="*/ 505739 h 1937355"/>
              <a:gd name="connsiteX2797" fmla="*/ 2225039 w 2326304"/>
              <a:gd name="connsiteY2797" fmla="*/ 520083 h 1937355"/>
              <a:gd name="connsiteX2798" fmla="*/ 2225039 w 2326304"/>
              <a:gd name="connsiteY2798" fmla="*/ 521934 h 1937355"/>
              <a:gd name="connsiteX2799" fmla="*/ 2225039 w 2326304"/>
              <a:gd name="connsiteY2799" fmla="*/ 533039 h 1937355"/>
              <a:gd name="connsiteX2800" fmla="*/ 2225039 w 2326304"/>
              <a:gd name="connsiteY2800" fmla="*/ 534889 h 1937355"/>
              <a:gd name="connsiteX2801" fmla="*/ 2239374 w 2326304"/>
              <a:gd name="connsiteY2801" fmla="*/ 520083 h 1937355"/>
              <a:gd name="connsiteX2802" fmla="*/ 2239374 w 2326304"/>
              <a:gd name="connsiteY2802" fmla="*/ 521934 h 1937355"/>
              <a:gd name="connsiteX2803" fmla="*/ 2239374 w 2326304"/>
              <a:gd name="connsiteY2803" fmla="*/ 533039 h 1937355"/>
              <a:gd name="connsiteX2804" fmla="*/ 2239374 w 2326304"/>
              <a:gd name="connsiteY2804" fmla="*/ 534889 h 1937355"/>
              <a:gd name="connsiteX2805" fmla="*/ 2254170 w 2326304"/>
              <a:gd name="connsiteY2805" fmla="*/ 534889 h 1937355"/>
              <a:gd name="connsiteX2806" fmla="*/ 2254170 w 2326304"/>
              <a:gd name="connsiteY2806" fmla="*/ 536682 h 1937355"/>
              <a:gd name="connsiteX2807" fmla="*/ 2254170 w 2326304"/>
              <a:gd name="connsiteY2807" fmla="*/ 549233 h 1937355"/>
              <a:gd name="connsiteX2808" fmla="*/ 2268504 w 2326304"/>
              <a:gd name="connsiteY2808" fmla="*/ 549233 h 1937355"/>
              <a:gd name="connsiteX2809" fmla="*/ 2268504 w 2326304"/>
              <a:gd name="connsiteY2809" fmla="*/ 551026 h 1937355"/>
              <a:gd name="connsiteX2810" fmla="*/ 2268504 w 2326304"/>
              <a:gd name="connsiteY2810" fmla="*/ 561784 h 1937355"/>
              <a:gd name="connsiteX2811" fmla="*/ 2268504 w 2326304"/>
              <a:gd name="connsiteY2811" fmla="*/ 563577 h 1937355"/>
              <a:gd name="connsiteX2812" fmla="*/ 2268504 w 2326304"/>
              <a:gd name="connsiteY2812" fmla="*/ 569130 h 1937355"/>
              <a:gd name="connsiteX2813" fmla="*/ 2268504 w 2326304"/>
              <a:gd name="connsiteY2813" fmla="*/ 569824 h 1937355"/>
              <a:gd name="connsiteX2814" fmla="*/ 2268504 w 2326304"/>
              <a:gd name="connsiteY2814" fmla="*/ 578384 h 1937355"/>
              <a:gd name="connsiteX2815" fmla="*/ 2282839 w 2326304"/>
              <a:gd name="connsiteY2815" fmla="*/ 607072 h 1937355"/>
              <a:gd name="connsiteX2816" fmla="*/ 2268504 w 2326304"/>
              <a:gd name="connsiteY2816" fmla="*/ 607072 h 1937355"/>
              <a:gd name="connsiteX2817" fmla="*/ 2254170 w 2326304"/>
              <a:gd name="connsiteY2817" fmla="*/ 607072 h 1937355"/>
              <a:gd name="connsiteX2818" fmla="*/ 2254170 w 2326304"/>
              <a:gd name="connsiteY2818" fmla="*/ 621416 h 1937355"/>
              <a:gd name="connsiteX2819" fmla="*/ 2268504 w 2326304"/>
              <a:gd name="connsiteY2819" fmla="*/ 607072 h 1937355"/>
              <a:gd name="connsiteX2820" fmla="*/ 2268504 w 2326304"/>
              <a:gd name="connsiteY2820" fmla="*/ 621416 h 1937355"/>
              <a:gd name="connsiteX2821" fmla="*/ 2282839 w 2326304"/>
              <a:gd name="connsiteY2821" fmla="*/ 621416 h 1937355"/>
              <a:gd name="connsiteX2822" fmla="*/ 2282839 w 2326304"/>
              <a:gd name="connsiteY2822" fmla="*/ 636222 h 1937355"/>
              <a:gd name="connsiteX2823" fmla="*/ 2282839 w 2326304"/>
              <a:gd name="connsiteY2823" fmla="*/ 650566 h 1937355"/>
              <a:gd name="connsiteX2824" fmla="*/ 2268504 w 2326304"/>
              <a:gd name="connsiteY2824" fmla="*/ 650566 h 1937355"/>
              <a:gd name="connsiteX2825" fmla="*/ 2254170 w 2326304"/>
              <a:gd name="connsiteY2825" fmla="*/ 664910 h 1937355"/>
              <a:gd name="connsiteX2826" fmla="*/ 2268504 w 2326304"/>
              <a:gd name="connsiteY2826" fmla="*/ 664910 h 1937355"/>
              <a:gd name="connsiteX2827" fmla="*/ 2268504 w 2326304"/>
              <a:gd name="connsiteY2827" fmla="*/ 650566 h 1937355"/>
              <a:gd name="connsiteX2828" fmla="*/ 2282839 w 2326304"/>
              <a:gd name="connsiteY2828" fmla="*/ 664910 h 1937355"/>
              <a:gd name="connsiteX2829" fmla="*/ 2282839 w 2326304"/>
              <a:gd name="connsiteY2829" fmla="*/ 666703 h 1937355"/>
              <a:gd name="connsiteX2830" fmla="*/ 2282839 w 2326304"/>
              <a:gd name="connsiteY2830" fmla="*/ 679254 h 1937355"/>
              <a:gd name="connsiteX2831" fmla="*/ 2268504 w 2326304"/>
              <a:gd name="connsiteY2831" fmla="*/ 679254 h 1937355"/>
              <a:gd name="connsiteX2832" fmla="*/ 2254170 w 2326304"/>
              <a:gd name="connsiteY2832" fmla="*/ 679254 h 1937355"/>
              <a:gd name="connsiteX2833" fmla="*/ 2268504 w 2326304"/>
              <a:gd name="connsiteY2833" fmla="*/ 679254 h 1937355"/>
              <a:gd name="connsiteX2834" fmla="*/ 2268504 w 2326304"/>
              <a:gd name="connsiteY2834" fmla="*/ 681105 h 1937355"/>
              <a:gd name="connsiteX2835" fmla="*/ 2268504 w 2326304"/>
              <a:gd name="connsiteY2835" fmla="*/ 694061 h 1937355"/>
              <a:gd name="connsiteX2836" fmla="*/ 2268504 w 2326304"/>
              <a:gd name="connsiteY2836" fmla="*/ 708405 h 1937355"/>
              <a:gd name="connsiteX2837" fmla="*/ 2282839 w 2326304"/>
              <a:gd name="connsiteY2837" fmla="*/ 708405 h 1937355"/>
              <a:gd name="connsiteX2838" fmla="*/ 2297173 w 2326304"/>
              <a:gd name="connsiteY2838" fmla="*/ 708405 h 1937355"/>
              <a:gd name="connsiteX2839" fmla="*/ 2311970 w 2326304"/>
              <a:gd name="connsiteY2839" fmla="*/ 708405 h 1937355"/>
              <a:gd name="connsiteX2840" fmla="*/ 2311970 w 2326304"/>
              <a:gd name="connsiteY2840" fmla="*/ 722749 h 1937355"/>
              <a:gd name="connsiteX2841" fmla="*/ 2297173 w 2326304"/>
              <a:gd name="connsiteY2841" fmla="*/ 722749 h 1937355"/>
              <a:gd name="connsiteX2842" fmla="*/ 2282839 w 2326304"/>
              <a:gd name="connsiteY2842" fmla="*/ 722749 h 1937355"/>
              <a:gd name="connsiteX2843" fmla="*/ 2268504 w 2326304"/>
              <a:gd name="connsiteY2843" fmla="*/ 737093 h 1937355"/>
              <a:gd name="connsiteX2844" fmla="*/ 2282839 w 2326304"/>
              <a:gd name="connsiteY2844" fmla="*/ 737093 h 1937355"/>
              <a:gd name="connsiteX2845" fmla="*/ 2297173 w 2326304"/>
              <a:gd name="connsiteY2845" fmla="*/ 737093 h 1937355"/>
              <a:gd name="connsiteX2846" fmla="*/ 2311970 w 2326304"/>
              <a:gd name="connsiteY2846" fmla="*/ 737093 h 1937355"/>
              <a:gd name="connsiteX2847" fmla="*/ 2297173 w 2326304"/>
              <a:gd name="connsiteY2847" fmla="*/ 751899 h 1937355"/>
              <a:gd name="connsiteX2848" fmla="*/ 2297173 w 2326304"/>
              <a:gd name="connsiteY2848" fmla="*/ 766243 h 1937355"/>
              <a:gd name="connsiteX2849" fmla="*/ 2297173 w 2326304"/>
              <a:gd name="connsiteY2849" fmla="*/ 780587 h 1937355"/>
              <a:gd name="connsiteX2850" fmla="*/ 2282839 w 2326304"/>
              <a:gd name="connsiteY2850" fmla="*/ 780587 h 1937355"/>
              <a:gd name="connsiteX2851" fmla="*/ 2282839 w 2326304"/>
              <a:gd name="connsiteY2851" fmla="*/ 778794 h 1937355"/>
              <a:gd name="connsiteX2852" fmla="*/ 2282839 w 2326304"/>
              <a:gd name="connsiteY2852" fmla="*/ 766243 h 1937355"/>
              <a:gd name="connsiteX2853" fmla="*/ 2268504 w 2326304"/>
              <a:gd name="connsiteY2853" fmla="*/ 766243 h 1937355"/>
              <a:gd name="connsiteX2854" fmla="*/ 2268504 w 2326304"/>
              <a:gd name="connsiteY2854" fmla="*/ 780587 h 1937355"/>
              <a:gd name="connsiteX2855" fmla="*/ 2254170 w 2326304"/>
              <a:gd name="connsiteY2855" fmla="*/ 780587 h 1937355"/>
              <a:gd name="connsiteX2856" fmla="*/ 2239374 w 2326304"/>
              <a:gd name="connsiteY2856" fmla="*/ 766243 h 1937355"/>
              <a:gd name="connsiteX2857" fmla="*/ 2239374 w 2326304"/>
              <a:gd name="connsiteY2857" fmla="*/ 769829 h 1937355"/>
              <a:gd name="connsiteX2858" fmla="*/ 2239374 w 2326304"/>
              <a:gd name="connsiteY2858" fmla="*/ 780587 h 1937355"/>
              <a:gd name="connsiteX2859" fmla="*/ 2225039 w 2326304"/>
              <a:gd name="connsiteY2859" fmla="*/ 780587 h 1937355"/>
              <a:gd name="connsiteX2860" fmla="*/ 2225039 w 2326304"/>
              <a:gd name="connsiteY2860" fmla="*/ 794931 h 1937355"/>
              <a:gd name="connsiteX2861" fmla="*/ 2239374 w 2326304"/>
              <a:gd name="connsiteY2861" fmla="*/ 794931 h 1937355"/>
              <a:gd name="connsiteX2862" fmla="*/ 2239374 w 2326304"/>
              <a:gd name="connsiteY2862" fmla="*/ 791345 h 1937355"/>
              <a:gd name="connsiteX2863" fmla="*/ 2239374 w 2326304"/>
              <a:gd name="connsiteY2863" fmla="*/ 780587 h 1937355"/>
              <a:gd name="connsiteX2864" fmla="*/ 2254170 w 2326304"/>
              <a:gd name="connsiteY2864" fmla="*/ 794931 h 1937355"/>
              <a:gd name="connsiteX2865" fmla="*/ 2268504 w 2326304"/>
              <a:gd name="connsiteY2865" fmla="*/ 794931 h 1937355"/>
              <a:gd name="connsiteX2866" fmla="*/ 2268504 w 2326304"/>
              <a:gd name="connsiteY2866" fmla="*/ 782380 h 1937355"/>
              <a:gd name="connsiteX2867" fmla="*/ 2268504 w 2326304"/>
              <a:gd name="connsiteY2867" fmla="*/ 780587 h 1937355"/>
              <a:gd name="connsiteX2868" fmla="*/ 2273880 w 2326304"/>
              <a:gd name="connsiteY2868" fmla="*/ 780587 h 1937355"/>
              <a:gd name="connsiteX2869" fmla="*/ 2274552 w 2326304"/>
              <a:gd name="connsiteY2869" fmla="*/ 780587 h 1937355"/>
              <a:gd name="connsiteX2870" fmla="*/ 2282839 w 2326304"/>
              <a:gd name="connsiteY2870" fmla="*/ 780587 h 1937355"/>
              <a:gd name="connsiteX2871" fmla="*/ 2282839 w 2326304"/>
              <a:gd name="connsiteY2871" fmla="*/ 782380 h 1937355"/>
              <a:gd name="connsiteX2872" fmla="*/ 2282839 w 2326304"/>
              <a:gd name="connsiteY2872" fmla="*/ 794931 h 1937355"/>
              <a:gd name="connsiteX2873" fmla="*/ 2297173 w 2326304"/>
              <a:gd name="connsiteY2873" fmla="*/ 794931 h 1937355"/>
              <a:gd name="connsiteX2874" fmla="*/ 2311970 w 2326304"/>
              <a:gd name="connsiteY2874" fmla="*/ 794931 h 1937355"/>
              <a:gd name="connsiteX2875" fmla="*/ 2297173 w 2326304"/>
              <a:gd name="connsiteY2875" fmla="*/ 809275 h 1937355"/>
              <a:gd name="connsiteX2876" fmla="*/ 2311970 w 2326304"/>
              <a:gd name="connsiteY2876" fmla="*/ 809275 h 1937355"/>
              <a:gd name="connsiteX2877" fmla="*/ 2311970 w 2326304"/>
              <a:gd name="connsiteY2877" fmla="*/ 824082 h 1937355"/>
              <a:gd name="connsiteX2878" fmla="*/ 2297173 w 2326304"/>
              <a:gd name="connsiteY2878" fmla="*/ 824082 h 1937355"/>
              <a:gd name="connsiteX2879" fmla="*/ 2282839 w 2326304"/>
              <a:gd name="connsiteY2879" fmla="*/ 824082 h 1937355"/>
              <a:gd name="connsiteX2880" fmla="*/ 2282839 w 2326304"/>
              <a:gd name="connsiteY2880" fmla="*/ 838425 h 1937355"/>
              <a:gd name="connsiteX2881" fmla="*/ 2282839 w 2326304"/>
              <a:gd name="connsiteY2881" fmla="*/ 840218 h 1937355"/>
              <a:gd name="connsiteX2882" fmla="*/ 2282839 w 2326304"/>
              <a:gd name="connsiteY2882" fmla="*/ 843804 h 1937355"/>
              <a:gd name="connsiteX2883" fmla="*/ 2282839 w 2326304"/>
              <a:gd name="connsiteY2883" fmla="*/ 844477 h 1937355"/>
              <a:gd name="connsiteX2884" fmla="*/ 2282839 w 2326304"/>
              <a:gd name="connsiteY2884" fmla="*/ 852769 h 1937355"/>
              <a:gd name="connsiteX2885" fmla="*/ 2268504 w 2326304"/>
              <a:gd name="connsiteY2885" fmla="*/ 852769 h 1937355"/>
              <a:gd name="connsiteX2886" fmla="*/ 2268504 w 2326304"/>
              <a:gd name="connsiteY2886" fmla="*/ 867576 h 1937355"/>
              <a:gd name="connsiteX2887" fmla="*/ 2254170 w 2326304"/>
              <a:gd name="connsiteY2887" fmla="*/ 867576 h 1937355"/>
              <a:gd name="connsiteX2888" fmla="*/ 2254170 w 2326304"/>
              <a:gd name="connsiteY2888" fmla="*/ 869369 h 1937355"/>
              <a:gd name="connsiteX2889" fmla="*/ 2254170 w 2326304"/>
              <a:gd name="connsiteY2889" fmla="*/ 871162 h 1937355"/>
              <a:gd name="connsiteX2890" fmla="*/ 2254170 w 2326304"/>
              <a:gd name="connsiteY2890" fmla="*/ 880127 h 1937355"/>
              <a:gd name="connsiteX2891" fmla="*/ 2254170 w 2326304"/>
              <a:gd name="connsiteY2891" fmla="*/ 881920 h 1937355"/>
              <a:gd name="connsiteX2892" fmla="*/ 2239374 w 2326304"/>
              <a:gd name="connsiteY2892" fmla="*/ 881920 h 1937355"/>
              <a:gd name="connsiteX2893" fmla="*/ 2225039 w 2326304"/>
              <a:gd name="connsiteY2893" fmla="*/ 881920 h 1937355"/>
              <a:gd name="connsiteX2894" fmla="*/ 2225039 w 2326304"/>
              <a:gd name="connsiteY2894" fmla="*/ 889092 h 1937355"/>
              <a:gd name="connsiteX2895" fmla="*/ 2225039 w 2326304"/>
              <a:gd name="connsiteY2895" fmla="*/ 889988 h 1937355"/>
              <a:gd name="connsiteX2896" fmla="*/ 2225039 w 2326304"/>
              <a:gd name="connsiteY2896" fmla="*/ 894471 h 1937355"/>
              <a:gd name="connsiteX2897" fmla="*/ 2225039 w 2326304"/>
              <a:gd name="connsiteY2897" fmla="*/ 896264 h 1937355"/>
              <a:gd name="connsiteX2898" fmla="*/ 2210705 w 2326304"/>
              <a:gd name="connsiteY2898" fmla="*/ 896264 h 1937355"/>
              <a:gd name="connsiteX2899" fmla="*/ 2196371 w 2326304"/>
              <a:gd name="connsiteY2899" fmla="*/ 896264 h 1937355"/>
              <a:gd name="connsiteX2900" fmla="*/ 2181574 w 2326304"/>
              <a:gd name="connsiteY2900" fmla="*/ 896264 h 1937355"/>
              <a:gd name="connsiteX2901" fmla="*/ 2167240 w 2326304"/>
              <a:gd name="connsiteY2901" fmla="*/ 896264 h 1937355"/>
              <a:gd name="connsiteX2902" fmla="*/ 2167240 w 2326304"/>
              <a:gd name="connsiteY2902" fmla="*/ 898057 h 1937355"/>
              <a:gd name="connsiteX2903" fmla="*/ 2167240 w 2326304"/>
              <a:gd name="connsiteY2903" fmla="*/ 901643 h 1937355"/>
              <a:gd name="connsiteX2904" fmla="*/ 2167240 w 2326304"/>
              <a:gd name="connsiteY2904" fmla="*/ 902315 h 1937355"/>
              <a:gd name="connsiteX2905" fmla="*/ 2167240 w 2326304"/>
              <a:gd name="connsiteY2905" fmla="*/ 910608 h 1937355"/>
              <a:gd name="connsiteX2906" fmla="*/ 2152906 w 2326304"/>
              <a:gd name="connsiteY2906" fmla="*/ 910608 h 1937355"/>
              <a:gd name="connsiteX2907" fmla="*/ 2138572 w 2326304"/>
              <a:gd name="connsiteY2907" fmla="*/ 910608 h 1937355"/>
              <a:gd name="connsiteX2908" fmla="*/ 2138572 w 2326304"/>
              <a:gd name="connsiteY2908" fmla="*/ 925414 h 1937355"/>
              <a:gd name="connsiteX2909" fmla="*/ 2123775 w 2326304"/>
              <a:gd name="connsiteY2909" fmla="*/ 925414 h 1937355"/>
              <a:gd name="connsiteX2910" fmla="*/ 2123775 w 2326304"/>
              <a:gd name="connsiteY2910" fmla="*/ 910608 h 1937355"/>
              <a:gd name="connsiteX2911" fmla="*/ 2109441 w 2326304"/>
              <a:gd name="connsiteY2911" fmla="*/ 910608 h 1937355"/>
              <a:gd name="connsiteX2912" fmla="*/ 2095107 w 2326304"/>
              <a:gd name="connsiteY2912" fmla="*/ 925414 h 1937355"/>
              <a:gd name="connsiteX2913" fmla="*/ 2080310 w 2326304"/>
              <a:gd name="connsiteY2913" fmla="*/ 925414 h 1937355"/>
              <a:gd name="connsiteX2914" fmla="*/ 2065976 w 2326304"/>
              <a:gd name="connsiteY2914" fmla="*/ 925414 h 1937355"/>
              <a:gd name="connsiteX2915" fmla="*/ 2051642 w 2326304"/>
              <a:gd name="connsiteY2915" fmla="*/ 925414 h 1937355"/>
              <a:gd name="connsiteX2916" fmla="*/ 2037308 w 2326304"/>
              <a:gd name="connsiteY2916" fmla="*/ 925414 h 1937355"/>
              <a:gd name="connsiteX2917" fmla="*/ 2022511 w 2326304"/>
              <a:gd name="connsiteY2917" fmla="*/ 939758 h 1937355"/>
              <a:gd name="connsiteX2918" fmla="*/ 2008177 w 2326304"/>
              <a:gd name="connsiteY2918" fmla="*/ 939758 h 1937355"/>
              <a:gd name="connsiteX2919" fmla="*/ 1993843 w 2326304"/>
              <a:gd name="connsiteY2919" fmla="*/ 939758 h 1937355"/>
              <a:gd name="connsiteX2920" fmla="*/ 2008177 w 2326304"/>
              <a:gd name="connsiteY2920" fmla="*/ 925414 h 1937355"/>
              <a:gd name="connsiteX2921" fmla="*/ 1993843 w 2326304"/>
              <a:gd name="connsiteY2921" fmla="*/ 925414 h 1937355"/>
              <a:gd name="connsiteX2922" fmla="*/ 1993843 w 2326304"/>
              <a:gd name="connsiteY2922" fmla="*/ 939758 h 1937355"/>
              <a:gd name="connsiteX2923" fmla="*/ 1979508 w 2326304"/>
              <a:gd name="connsiteY2923" fmla="*/ 939758 h 1937355"/>
              <a:gd name="connsiteX2924" fmla="*/ 1979508 w 2326304"/>
              <a:gd name="connsiteY2924" fmla="*/ 941551 h 1937355"/>
              <a:gd name="connsiteX2925" fmla="*/ 1979508 w 2326304"/>
              <a:gd name="connsiteY2925" fmla="*/ 948051 h 1937355"/>
              <a:gd name="connsiteX2926" fmla="*/ 1979508 w 2326304"/>
              <a:gd name="connsiteY2926" fmla="*/ 948723 h 1937355"/>
              <a:gd name="connsiteX2927" fmla="*/ 1979508 w 2326304"/>
              <a:gd name="connsiteY2927" fmla="*/ 954102 h 1937355"/>
              <a:gd name="connsiteX2928" fmla="*/ 1965174 w 2326304"/>
              <a:gd name="connsiteY2928" fmla="*/ 954102 h 1937355"/>
              <a:gd name="connsiteX2929" fmla="*/ 1950378 w 2326304"/>
              <a:gd name="connsiteY2929" fmla="*/ 954102 h 1937355"/>
              <a:gd name="connsiteX2930" fmla="*/ 1936043 w 2326304"/>
              <a:gd name="connsiteY2930" fmla="*/ 954102 h 1937355"/>
              <a:gd name="connsiteX2931" fmla="*/ 1936043 w 2326304"/>
              <a:gd name="connsiteY2931" fmla="*/ 960154 h 1937355"/>
              <a:gd name="connsiteX2932" fmla="*/ 1936043 w 2326304"/>
              <a:gd name="connsiteY2932" fmla="*/ 968446 h 1937355"/>
              <a:gd name="connsiteX2933" fmla="*/ 1921709 w 2326304"/>
              <a:gd name="connsiteY2933" fmla="*/ 968446 h 1937355"/>
              <a:gd name="connsiteX2934" fmla="*/ 1907375 w 2326304"/>
              <a:gd name="connsiteY2934" fmla="*/ 968446 h 1937355"/>
              <a:gd name="connsiteX2935" fmla="*/ 1892578 w 2326304"/>
              <a:gd name="connsiteY2935" fmla="*/ 968446 h 1937355"/>
              <a:gd name="connsiteX2936" fmla="*/ 1892578 w 2326304"/>
              <a:gd name="connsiteY2936" fmla="*/ 983253 h 1937355"/>
              <a:gd name="connsiteX2937" fmla="*/ 1878244 w 2326304"/>
              <a:gd name="connsiteY2937" fmla="*/ 983253 h 1937355"/>
              <a:gd name="connsiteX2938" fmla="*/ 1863910 w 2326304"/>
              <a:gd name="connsiteY2938" fmla="*/ 983253 h 1937355"/>
              <a:gd name="connsiteX2939" fmla="*/ 1849576 w 2326304"/>
              <a:gd name="connsiteY2939" fmla="*/ 983253 h 1937355"/>
              <a:gd name="connsiteX2940" fmla="*/ 1849576 w 2326304"/>
              <a:gd name="connsiteY2940" fmla="*/ 997597 h 1937355"/>
              <a:gd name="connsiteX2941" fmla="*/ 1834779 w 2326304"/>
              <a:gd name="connsiteY2941" fmla="*/ 983253 h 1937355"/>
              <a:gd name="connsiteX2942" fmla="*/ 1834779 w 2326304"/>
              <a:gd name="connsiteY2942" fmla="*/ 986839 h 1937355"/>
              <a:gd name="connsiteX2943" fmla="*/ 1834779 w 2326304"/>
              <a:gd name="connsiteY2943" fmla="*/ 995804 h 1937355"/>
              <a:gd name="connsiteX2944" fmla="*/ 1834779 w 2326304"/>
              <a:gd name="connsiteY2944" fmla="*/ 997597 h 1937355"/>
              <a:gd name="connsiteX2945" fmla="*/ 1820445 w 2326304"/>
              <a:gd name="connsiteY2945" fmla="*/ 997597 h 1937355"/>
              <a:gd name="connsiteX2946" fmla="*/ 1806111 w 2326304"/>
              <a:gd name="connsiteY2946" fmla="*/ 997597 h 1937355"/>
              <a:gd name="connsiteX2947" fmla="*/ 1791776 w 2326304"/>
              <a:gd name="connsiteY2947" fmla="*/ 997597 h 1937355"/>
              <a:gd name="connsiteX2948" fmla="*/ 1791776 w 2326304"/>
              <a:gd name="connsiteY2948" fmla="*/ 1011941 h 1937355"/>
              <a:gd name="connsiteX2949" fmla="*/ 1776980 w 2326304"/>
              <a:gd name="connsiteY2949" fmla="*/ 1011941 h 1937355"/>
              <a:gd name="connsiteX2950" fmla="*/ 1762646 w 2326304"/>
              <a:gd name="connsiteY2950" fmla="*/ 1011941 h 1937355"/>
              <a:gd name="connsiteX2951" fmla="*/ 1748311 w 2326304"/>
              <a:gd name="connsiteY2951" fmla="*/ 1011941 h 1937355"/>
              <a:gd name="connsiteX2952" fmla="*/ 1733977 w 2326304"/>
              <a:gd name="connsiteY2952" fmla="*/ 1011941 h 1937355"/>
              <a:gd name="connsiteX2953" fmla="*/ 1733977 w 2326304"/>
              <a:gd name="connsiteY2953" fmla="*/ 1026285 h 1937355"/>
              <a:gd name="connsiteX2954" fmla="*/ 1748311 w 2326304"/>
              <a:gd name="connsiteY2954" fmla="*/ 1011941 h 1937355"/>
              <a:gd name="connsiteX2955" fmla="*/ 1748311 w 2326304"/>
              <a:gd name="connsiteY2955" fmla="*/ 1026285 h 1937355"/>
              <a:gd name="connsiteX2956" fmla="*/ 1748311 w 2326304"/>
              <a:gd name="connsiteY2956" fmla="*/ 1041091 h 1937355"/>
              <a:gd name="connsiteX2957" fmla="*/ 1762646 w 2326304"/>
              <a:gd name="connsiteY2957" fmla="*/ 1026285 h 1937355"/>
              <a:gd name="connsiteX2958" fmla="*/ 1776980 w 2326304"/>
              <a:gd name="connsiteY2958" fmla="*/ 1026285 h 1937355"/>
              <a:gd name="connsiteX2959" fmla="*/ 1776980 w 2326304"/>
              <a:gd name="connsiteY2959" fmla="*/ 1028135 h 1937355"/>
              <a:gd name="connsiteX2960" fmla="*/ 1776980 w 2326304"/>
              <a:gd name="connsiteY2960" fmla="*/ 1041091 h 1937355"/>
              <a:gd name="connsiteX2961" fmla="*/ 1775188 w 2326304"/>
              <a:gd name="connsiteY2961" fmla="*/ 1041091 h 1937355"/>
              <a:gd name="connsiteX2962" fmla="*/ 1766229 w 2326304"/>
              <a:gd name="connsiteY2962" fmla="*/ 1041091 h 1937355"/>
              <a:gd name="connsiteX2963" fmla="*/ 1762646 w 2326304"/>
              <a:gd name="connsiteY2963" fmla="*/ 1041091 h 1937355"/>
              <a:gd name="connsiteX2964" fmla="*/ 1762646 w 2326304"/>
              <a:gd name="connsiteY2964" fmla="*/ 1055435 h 1937355"/>
              <a:gd name="connsiteX2965" fmla="*/ 1776980 w 2326304"/>
              <a:gd name="connsiteY2965" fmla="*/ 1055435 h 1937355"/>
              <a:gd name="connsiteX2966" fmla="*/ 1776980 w 2326304"/>
              <a:gd name="connsiteY2966" fmla="*/ 1041091 h 1937355"/>
              <a:gd name="connsiteX2967" fmla="*/ 1782528 w 2326304"/>
              <a:gd name="connsiteY2967" fmla="*/ 1041091 h 1937355"/>
              <a:gd name="connsiteX2968" fmla="*/ 1783222 w 2326304"/>
              <a:gd name="connsiteY2968" fmla="*/ 1041091 h 1937355"/>
              <a:gd name="connsiteX2969" fmla="*/ 1791776 w 2326304"/>
              <a:gd name="connsiteY2969" fmla="*/ 1041091 h 1937355"/>
              <a:gd name="connsiteX2970" fmla="*/ 1791776 w 2326304"/>
              <a:gd name="connsiteY2970" fmla="*/ 1055435 h 1937355"/>
              <a:gd name="connsiteX2971" fmla="*/ 1791776 w 2326304"/>
              <a:gd name="connsiteY2971" fmla="*/ 1069779 h 1937355"/>
              <a:gd name="connsiteX2972" fmla="*/ 1806111 w 2326304"/>
              <a:gd name="connsiteY2972" fmla="*/ 1055435 h 1937355"/>
              <a:gd name="connsiteX2973" fmla="*/ 1806111 w 2326304"/>
              <a:gd name="connsiteY2973" fmla="*/ 1041091 h 1937355"/>
              <a:gd name="connsiteX2974" fmla="*/ 1820445 w 2326304"/>
              <a:gd name="connsiteY2974" fmla="*/ 1041091 h 1937355"/>
              <a:gd name="connsiteX2975" fmla="*/ 1820445 w 2326304"/>
              <a:gd name="connsiteY2975" fmla="*/ 1055435 h 1937355"/>
              <a:gd name="connsiteX2976" fmla="*/ 1834779 w 2326304"/>
              <a:gd name="connsiteY2976" fmla="*/ 1055435 h 1937355"/>
              <a:gd name="connsiteX2977" fmla="*/ 1834779 w 2326304"/>
              <a:gd name="connsiteY2977" fmla="*/ 1057228 h 1937355"/>
              <a:gd name="connsiteX2978" fmla="*/ 1834779 w 2326304"/>
              <a:gd name="connsiteY2978" fmla="*/ 1063728 h 1937355"/>
              <a:gd name="connsiteX2979" fmla="*/ 1834779 w 2326304"/>
              <a:gd name="connsiteY2979" fmla="*/ 1064400 h 1937355"/>
              <a:gd name="connsiteX2980" fmla="*/ 1834779 w 2326304"/>
              <a:gd name="connsiteY2980" fmla="*/ 1069779 h 1937355"/>
              <a:gd name="connsiteX2981" fmla="*/ 1849576 w 2326304"/>
              <a:gd name="connsiteY2981" fmla="*/ 1069779 h 1937355"/>
              <a:gd name="connsiteX2982" fmla="*/ 1849576 w 2326304"/>
              <a:gd name="connsiteY2982" fmla="*/ 1071572 h 1937355"/>
              <a:gd name="connsiteX2983" fmla="*/ 1849576 w 2326304"/>
              <a:gd name="connsiteY2983" fmla="*/ 1073365 h 1937355"/>
              <a:gd name="connsiteX2984" fmla="*/ 1849576 w 2326304"/>
              <a:gd name="connsiteY2984" fmla="*/ 1084123 h 1937355"/>
              <a:gd name="connsiteX2985" fmla="*/ 1863910 w 2326304"/>
              <a:gd name="connsiteY2985" fmla="*/ 1084123 h 1937355"/>
              <a:gd name="connsiteX2986" fmla="*/ 1865702 w 2326304"/>
              <a:gd name="connsiteY2986" fmla="*/ 1084123 h 1937355"/>
              <a:gd name="connsiteX2987" fmla="*/ 1878244 w 2326304"/>
              <a:gd name="connsiteY2987" fmla="*/ 1084123 h 1937355"/>
              <a:gd name="connsiteX2988" fmla="*/ 1878244 w 2326304"/>
              <a:gd name="connsiteY2988" fmla="*/ 1098930 h 1937355"/>
              <a:gd name="connsiteX2989" fmla="*/ 1883620 w 2326304"/>
              <a:gd name="connsiteY2989" fmla="*/ 1098930 h 1937355"/>
              <a:gd name="connsiteX2990" fmla="*/ 1884291 w 2326304"/>
              <a:gd name="connsiteY2990" fmla="*/ 1098930 h 1937355"/>
              <a:gd name="connsiteX2991" fmla="*/ 1892578 w 2326304"/>
              <a:gd name="connsiteY2991" fmla="*/ 1098930 h 1937355"/>
              <a:gd name="connsiteX2992" fmla="*/ 1892578 w 2326304"/>
              <a:gd name="connsiteY2992" fmla="*/ 1100723 h 1937355"/>
              <a:gd name="connsiteX2993" fmla="*/ 1892578 w 2326304"/>
              <a:gd name="connsiteY2993" fmla="*/ 1104309 h 1937355"/>
              <a:gd name="connsiteX2994" fmla="*/ 1892578 w 2326304"/>
              <a:gd name="connsiteY2994" fmla="*/ 1104981 h 1937355"/>
              <a:gd name="connsiteX2995" fmla="*/ 1892578 w 2326304"/>
              <a:gd name="connsiteY2995" fmla="*/ 1113274 h 1937355"/>
              <a:gd name="connsiteX2996" fmla="*/ 1898127 w 2326304"/>
              <a:gd name="connsiteY2996" fmla="*/ 1113274 h 1937355"/>
              <a:gd name="connsiteX2997" fmla="*/ 1898821 w 2326304"/>
              <a:gd name="connsiteY2997" fmla="*/ 1113274 h 1937355"/>
              <a:gd name="connsiteX2998" fmla="*/ 1907375 w 2326304"/>
              <a:gd name="connsiteY2998" fmla="*/ 1113274 h 1937355"/>
              <a:gd name="connsiteX2999" fmla="*/ 1921709 w 2326304"/>
              <a:gd name="connsiteY2999" fmla="*/ 1113274 h 1937355"/>
              <a:gd name="connsiteX3000" fmla="*/ 1921709 w 2326304"/>
              <a:gd name="connsiteY3000" fmla="*/ 1127617 h 1937355"/>
              <a:gd name="connsiteX3001" fmla="*/ 1918126 w 2326304"/>
              <a:gd name="connsiteY3001" fmla="*/ 1127617 h 1937355"/>
              <a:gd name="connsiteX3002" fmla="*/ 1913422 w 2326304"/>
              <a:gd name="connsiteY3002" fmla="*/ 1127617 h 1937355"/>
              <a:gd name="connsiteX3003" fmla="*/ 1912750 w 2326304"/>
              <a:gd name="connsiteY3003" fmla="*/ 1127617 h 1937355"/>
              <a:gd name="connsiteX3004" fmla="*/ 1907375 w 2326304"/>
              <a:gd name="connsiteY3004" fmla="*/ 1127617 h 1937355"/>
              <a:gd name="connsiteX3005" fmla="*/ 1907375 w 2326304"/>
              <a:gd name="connsiteY3005" fmla="*/ 1133669 h 1937355"/>
              <a:gd name="connsiteX3006" fmla="*/ 1907375 w 2326304"/>
              <a:gd name="connsiteY3006" fmla="*/ 1141961 h 1937355"/>
              <a:gd name="connsiteX3007" fmla="*/ 1921709 w 2326304"/>
              <a:gd name="connsiteY3007" fmla="*/ 1127617 h 1937355"/>
              <a:gd name="connsiteX3008" fmla="*/ 1936043 w 2326304"/>
              <a:gd name="connsiteY3008" fmla="*/ 1127617 h 1937355"/>
              <a:gd name="connsiteX3009" fmla="*/ 1936043 w 2326304"/>
              <a:gd name="connsiteY3009" fmla="*/ 1129410 h 1937355"/>
              <a:gd name="connsiteX3010" fmla="*/ 1936043 w 2326304"/>
              <a:gd name="connsiteY3010" fmla="*/ 1140168 h 1937355"/>
              <a:gd name="connsiteX3011" fmla="*/ 1936043 w 2326304"/>
              <a:gd name="connsiteY3011" fmla="*/ 1141961 h 1937355"/>
              <a:gd name="connsiteX3012" fmla="*/ 1950378 w 2326304"/>
              <a:gd name="connsiteY3012" fmla="*/ 1141961 h 1937355"/>
              <a:gd name="connsiteX3013" fmla="*/ 1950378 w 2326304"/>
              <a:gd name="connsiteY3013" fmla="*/ 1156768 h 1937355"/>
              <a:gd name="connsiteX3014" fmla="*/ 1950378 w 2326304"/>
              <a:gd name="connsiteY3014" fmla="*/ 1167526 h 1937355"/>
              <a:gd name="connsiteX3015" fmla="*/ 1950378 w 2326304"/>
              <a:gd name="connsiteY3015" fmla="*/ 1171112 h 1937355"/>
              <a:gd name="connsiteX3016" fmla="*/ 1952227 w 2326304"/>
              <a:gd name="connsiteY3016" fmla="*/ 1171112 h 1937355"/>
              <a:gd name="connsiteX3017" fmla="*/ 1963325 w 2326304"/>
              <a:gd name="connsiteY3017" fmla="*/ 1171112 h 1937355"/>
              <a:gd name="connsiteX3018" fmla="*/ 1965174 w 2326304"/>
              <a:gd name="connsiteY3018" fmla="*/ 1171112 h 1937355"/>
              <a:gd name="connsiteX3019" fmla="*/ 1979508 w 2326304"/>
              <a:gd name="connsiteY3019" fmla="*/ 1171112 h 1937355"/>
              <a:gd name="connsiteX3020" fmla="*/ 1979508 w 2326304"/>
              <a:gd name="connsiteY3020" fmla="*/ 1172905 h 1937355"/>
              <a:gd name="connsiteX3021" fmla="*/ 1979508 w 2326304"/>
              <a:gd name="connsiteY3021" fmla="*/ 1185456 h 1937355"/>
              <a:gd name="connsiteX3022" fmla="*/ 1965174 w 2326304"/>
              <a:gd name="connsiteY3022" fmla="*/ 1199800 h 1937355"/>
              <a:gd name="connsiteX3023" fmla="*/ 1965174 w 2326304"/>
              <a:gd name="connsiteY3023" fmla="*/ 1214144 h 1937355"/>
              <a:gd name="connsiteX3024" fmla="*/ 1979508 w 2326304"/>
              <a:gd name="connsiteY3024" fmla="*/ 1214144 h 1937355"/>
              <a:gd name="connsiteX3025" fmla="*/ 1979508 w 2326304"/>
              <a:gd name="connsiteY3025" fmla="*/ 1228950 h 1937355"/>
              <a:gd name="connsiteX3026" fmla="*/ 1993843 w 2326304"/>
              <a:gd name="connsiteY3026" fmla="*/ 1228950 h 1937355"/>
              <a:gd name="connsiteX3027" fmla="*/ 2008177 w 2326304"/>
              <a:gd name="connsiteY3027" fmla="*/ 1228950 h 1937355"/>
              <a:gd name="connsiteX3028" fmla="*/ 1993843 w 2326304"/>
              <a:gd name="connsiteY3028" fmla="*/ 1243294 h 1937355"/>
              <a:gd name="connsiteX3029" fmla="*/ 1993843 w 2326304"/>
              <a:gd name="connsiteY3029" fmla="*/ 1257638 h 1937355"/>
              <a:gd name="connsiteX3030" fmla="*/ 1979508 w 2326304"/>
              <a:gd name="connsiteY3030" fmla="*/ 1257638 h 1937355"/>
              <a:gd name="connsiteX3031" fmla="*/ 1993843 w 2326304"/>
              <a:gd name="connsiteY3031" fmla="*/ 1272445 h 1937355"/>
              <a:gd name="connsiteX3032" fmla="*/ 2008177 w 2326304"/>
              <a:gd name="connsiteY3032" fmla="*/ 1272445 h 1937355"/>
              <a:gd name="connsiteX3033" fmla="*/ 2008177 w 2326304"/>
              <a:gd name="connsiteY3033" fmla="*/ 1274238 h 1937355"/>
              <a:gd name="connsiteX3034" fmla="*/ 2008177 w 2326304"/>
              <a:gd name="connsiteY3034" fmla="*/ 1284996 h 1937355"/>
              <a:gd name="connsiteX3035" fmla="*/ 2008177 w 2326304"/>
              <a:gd name="connsiteY3035" fmla="*/ 1286789 h 1937355"/>
              <a:gd name="connsiteX3036" fmla="*/ 2022511 w 2326304"/>
              <a:gd name="connsiteY3036" fmla="*/ 1286789 h 1937355"/>
              <a:gd name="connsiteX3037" fmla="*/ 2022511 w 2326304"/>
              <a:gd name="connsiteY3037" fmla="*/ 1288582 h 1937355"/>
              <a:gd name="connsiteX3038" fmla="*/ 2022511 w 2326304"/>
              <a:gd name="connsiteY3038" fmla="*/ 1301133 h 1937355"/>
              <a:gd name="connsiteX3039" fmla="*/ 2008177 w 2326304"/>
              <a:gd name="connsiteY3039" fmla="*/ 1301133 h 1937355"/>
              <a:gd name="connsiteX3040" fmla="*/ 1993843 w 2326304"/>
              <a:gd name="connsiteY3040" fmla="*/ 1301133 h 1937355"/>
              <a:gd name="connsiteX3041" fmla="*/ 1993843 w 2326304"/>
              <a:gd name="connsiteY3041" fmla="*/ 1315477 h 1937355"/>
              <a:gd name="connsiteX3042" fmla="*/ 1979508 w 2326304"/>
              <a:gd name="connsiteY3042" fmla="*/ 1330283 h 1937355"/>
              <a:gd name="connsiteX3043" fmla="*/ 1979508 w 2326304"/>
              <a:gd name="connsiteY3043" fmla="*/ 1338576 h 1937355"/>
              <a:gd name="connsiteX3044" fmla="*/ 1979508 w 2326304"/>
              <a:gd name="connsiteY3044" fmla="*/ 1344627 h 1937355"/>
              <a:gd name="connsiteX3045" fmla="*/ 1979508 w 2326304"/>
              <a:gd name="connsiteY3045" fmla="*/ 1358971 h 1937355"/>
              <a:gd name="connsiteX3046" fmla="*/ 1965174 w 2326304"/>
              <a:gd name="connsiteY3046" fmla="*/ 1344627 h 1937355"/>
              <a:gd name="connsiteX3047" fmla="*/ 1965174 w 2326304"/>
              <a:gd name="connsiteY3047" fmla="*/ 1350679 h 1937355"/>
              <a:gd name="connsiteX3048" fmla="*/ 1965174 w 2326304"/>
              <a:gd name="connsiteY3048" fmla="*/ 1352920 h 1937355"/>
              <a:gd name="connsiteX3049" fmla="*/ 1965174 w 2326304"/>
              <a:gd name="connsiteY3049" fmla="*/ 1353592 h 1937355"/>
              <a:gd name="connsiteX3050" fmla="*/ 1965174 w 2326304"/>
              <a:gd name="connsiteY3050" fmla="*/ 1358971 h 1937355"/>
              <a:gd name="connsiteX3051" fmla="*/ 1979508 w 2326304"/>
              <a:gd name="connsiteY3051" fmla="*/ 1358971 h 1937355"/>
              <a:gd name="connsiteX3052" fmla="*/ 1965174 w 2326304"/>
              <a:gd name="connsiteY3052" fmla="*/ 1373315 h 1937355"/>
              <a:gd name="connsiteX3053" fmla="*/ 1965174 w 2326304"/>
              <a:gd name="connsiteY3053" fmla="*/ 1388122 h 1937355"/>
              <a:gd name="connsiteX3054" fmla="*/ 1963325 w 2326304"/>
              <a:gd name="connsiteY3054" fmla="*/ 1388122 h 1937355"/>
              <a:gd name="connsiteX3055" fmla="*/ 1950378 w 2326304"/>
              <a:gd name="connsiteY3055" fmla="*/ 1388122 h 1937355"/>
              <a:gd name="connsiteX3056" fmla="*/ 1936043 w 2326304"/>
              <a:gd name="connsiteY3056" fmla="*/ 1388122 h 1937355"/>
              <a:gd name="connsiteX3057" fmla="*/ 1936043 w 2326304"/>
              <a:gd name="connsiteY3057" fmla="*/ 1373315 h 1937355"/>
              <a:gd name="connsiteX3058" fmla="*/ 1921709 w 2326304"/>
              <a:gd name="connsiteY3058" fmla="*/ 1388122 h 1937355"/>
              <a:gd name="connsiteX3059" fmla="*/ 1921709 w 2326304"/>
              <a:gd name="connsiteY3059" fmla="*/ 1400673 h 1937355"/>
              <a:gd name="connsiteX3060" fmla="*/ 1921709 w 2326304"/>
              <a:gd name="connsiteY3060" fmla="*/ 1402466 h 1937355"/>
              <a:gd name="connsiteX3061" fmla="*/ 1921709 w 2326304"/>
              <a:gd name="connsiteY3061" fmla="*/ 1404259 h 1937355"/>
              <a:gd name="connsiteX3062" fmla="*/ 1921709 w 2326304"/>
              <a:gd name="connsiteY3062" fmla="*/ 1415017 h 1937355"/>
              <a:gd name="connsiteX3063" fmla="*/ 1921709 w 2326304"/>
              <a:gd name="connsiteY3063" fmla="*/ 1416810 h 1937355"/>
              <a:gd name="connsiteX3064" fmla="*/ 1921709 w 2326304"/>
              <a:gd name="connsiteY3064" fmla="*/ 1418603 h 1937355"/>
              <a:gd name="connsiteX3065" fmla="*/ 1921709 w 2326304"/>
              <a:gd name="connsiteY3065" fmla="*/ 1431154 h 1937355"/>
              <a:gd name="connsiteX3066" fmla="*/ 1921709 w 2326304"/>
              <a:gd name="connsiteY3066" fmla="*/ 1445960 h 1937355"/>
              <a:gd name="connsiteX3067" fmla="*/ 1907375 w 2326304"/>
              <a:gd name="connsiteY3067" fmla="*/ 1445960 h 1937355"/>
              <a:gd name="connsiteX3068" fmla="*/ 1907375 w 2326304"/>
              <a:gd name="connsiteY3068" fmla="*/ 1460304 h 1937355"/>
              <a:gd name="connsiteX3069" fmla="*/ 1892578 w 2326304"/>
              <a:gd name="connsiteY3069" fmla="*/ 1460304 h 1937355"/>
              <a:gd name="connsiteX3070" fmla="*/ 1892578 w 2326304"/>
              <a:gd name="connsiteY3070" fmla="*/ 1445960 h 1937355"/>
              <a:gd name="connsiteX3071" fmla="*/ 1892578 w 2326304"/>
              <a:gd name="connsiteY3071" fmla="*/ 1460304 h 1937355"/>
              <a:gd name="connsiteX3072" fmla="*/ 1878244 w 2326304"/>
              <a:gd name="connsiteY3072" fmla="*/ 1474648 h 1937355"/>
              <a:gd name="connsiteX3073" fmla="*/ 1878244 w 2326304"/>
              <a:gd name="connsiteY3073" fmla="*/ 1460304 h 1937355"/>
              <a:gd name="connsiteX3074" fmla="*/ 1863910 w 2326304"/>
              <a:gd name="connsiteY3074" fmla="*/ 1474648 h 1937355"/>
              <a:gd name="connsiteX3075" fmla="*/ 1863910 w 2326304"/>
              <a:gd name="connsiteY3075" fmla="*/ 1488992 h 1937355"/>
              <a:gd name="connsiteX3076" fmla="*/ 1849576 w 2326304"/>
              <a:gd name="connsiteY3076" fmla="*/ 1503799 h 1937355"/>
              <a:gd name="connsiteX3077" fmla="*/ 1849576 w 2326304"/>
              <a:gd name="connsiteY3077" fmla="*/ 1488992 h 1937355"/>
              <a:gd name="connsiteX3078" fmla="*/ 1844027 w 2326304"/>
              <a:gd name="connsiteY3078" fmla="*/ 1488992 h 1937355"/>
              <a:gd name="connsiteX3079" fmla="*/ 1843333 w 2326304"/>
              <a:gd name="connsiteY3079" fmla="*/ 1488992 h 1937355"/>
              <a:gd name="connsiteX3080" fmla="*/ 1834779 w 2326304"/>
              <a:gd name="connsiteY3080" fmla="*/ 1488992 h 1937355"/>
              <a:gd name="connsiteX3081" fmla="*/ 1820445 w 2326304"/>
              <a:gd name="connsiteY3081" fmla="*/ 1503799 h 1937355"/>
              <a:gd name="connsiteX3082" fmla="*/ 1820445 w 2326304"/>
              <a:gd name="connsiteY3082" fmla="*/ 1518142 h 1937355"/>
              <a:gd name="connsiteX3083" fmla="*/ 1806111 w 2326304"/>
              <a:gd name="connsiteY3083" fmla="*/ 1532486 h 1937355"/>
              <a:gd name="connsiteX3084" fmla="*/ 1820445 w 2326304"/>
              <a:gd name="connsiteY3084" fmla="*/ 1532486 h 1937355"/>
              <a:gd name="connsiteX3085" fmla="*/ 1806111 w 2326304"/>
              <a:gd name="connsiteY3085" fmla="*/ 1546830 h 1937355"/>
              <a:gd name="connsiteX3086" fmla="*/ 1806111 w 2326304"/>
              <a:gd name="connsiteY3086" fmla="*/ 1561637 h 1937355"/>
              <a:gd name="connsiteX3087" fmla="*/ 1791776 w 2326304"/>
              <a:gd name="connsiteY3087" fmla="*/ 1561637 h 1937355"/>
              <a:gd name="connsiteX3088" fmla="*/ 1791776 w 2326304"/>
              <a:gd name="connsiteY3088" fmla="*/ 1546830 h 1937355"/>
              <a:gd name="connsiteX3089" fmla="*/ 1776980 w 2326304"/>
              <a:gd name="connsiteY3089" fmla="*/ 1546830 h 1937355"/>
              <a:gd name="connsiteX3090" fmla="*/ 1791776 w 2326304"/>
              <a:gd name="connsiteY3090" fmla="*/ 1561637 h 1937355"/>
              <a:gd name="connsiteX3091" fmla="*/ 1791776 w 2326304"/>
              <a:gd name="connsiteY3091" fmla="*/ 1563430 h 1937355"/>
              <a:gd name="connsiteX3092" fmla="*/ 1791776 w 2326304"/>
              <a:gd name="connsiteY3092" fmla="*/ 1575981 h 1937355"/>
              <a:gd name="connsiteX3093" fmla="*/ 1776980 w 2326304"/>
              <a:gd name="connsiteY3093" fmla="*/ 1575981 h 1937355"/>
              <a:gd name="connsiteX3094" fmla="*/ 1762646 w 2326304"/>
              <a:gd name="connsiteY3094" fmla="*/ 1575981 h 1937355"/>
              <a:gd name="connsiteX3095" fmla="*/ 1762646 w 2326304"/>
              <a:gd name="connsiteY3095" fmla="*/ 1590325 h 1937355"/>
              <a:gd name="connsiteX3096" fmla="*/ 1748311 w 2326304"/>
              <a:gd name="connsiteY3096" fmla="*/ 1575981 h 1937355"/>
              <a:gd name="connsiteX3097" fmla="*/ 1746520 w 2326304"/>
              <a:gd name="connsiteY3097" fmla="*/ 1575981 h 1937355"/>
              <a:gd name="connsiteX3098" fmla="*/ 1733977 w 2326304"/>
              <a:gd name="connsiteY3098" fmla="*/ 1575981 h 1937355"/>
              <a:gd name="connsiteX3099" fmla="*/ 1733977 w 2326304"/>
              <a:gd name="connsiteY3099" fmla="*/ 1561637 h 1937355"/>
              <a:gd name="connsiteX3100" fmla="*/ 1733977 w 2326304"/>
              <a:gd name="connsiteY3100" fmla="*/ 1575981 h 1937355"/>
              <a:gd name="connsiteX3101" fmla="*/ 1733977 w 2326304"/>
              <a:gd name="connsiteY3101" fmla="*/ 1590325 h 1937355"/>
              <a:gd name="connsiteX3102" fmla="*/ 1748311 w 2326304"/>
              <a:gd name="connsiteY3102" fmla="*/ 1590325 h 1937355"/>
              <a:gd name="connsiteX3103" fmla="*/ 1748311 w 2326304"/>
              <a:gd name="connsiteY3103" fmla="*/ 1604669 h 1937355"/>
              <a:gd name="connsiteX3104" fmla="*/ 1748311 w 2326304"/>
              <a:gd name="connsiteY3104" fmla="*/ 1619013 h 1937355"/>
              <a:gd name="connsiteX3105" fmla="*/ 1733977 w 2326304"/>
              <a:gd name="connsiteY3105" fmla="*/ 1619013 h 1937355"/>
              <a:gd name="connsiteX3106" fmla="*/ 1733977 w 2326304"/>
              <a:gd name="connsiteY3106" fmla="*/ 1620863 h 1937355"/>
              <a:gd name="connsiteX3107" fmla="*/ 1733977 w 2326304"/>
              <a:gd name="connsiteY3107" fmla="*/ 1633819 h 1937355"/>
              <a:gd name="connsiteX3108" fmla="*/ 1719181 w 2326304"/>
              <a:gd name="connsiteY3108" fmla="*/ 1633819 h 1937355"/>
              <a:gd name="connsiteX3109" fmla="*/ 1719181 w 2326304"/>
              <a:gd name="connsiteY3109" fmla="*/ 1619013 h 1937355"/>
              <a:gd name="connsiteX3110" fmla="*/ 1704846 w 2326304"/>
              <a:gd name="connsiteY3110" fmla="*/ 1619013 h 1937355"/>
              <a:gd name="connsiteX3111" fmla="*/ 1690512 w 2326304"/>
              <a:gd name="connsiteY3111" fmla="*/ 1633819 h 1937355"/>
              <a:gd name="connsiteX3112" fmla="*/ 1690512 w 2326304"/>
              <a:gd name="connsiteY3112" fmla="*/ 1648163 h 1937355"/>
              <a:gd name="connsiteX3113" fmla="*/ 1676178 w 2326304"/>
              <a:gd name="connsiteY3113" fmla="*/ 1648163 h 1937355"/>
              <a:gd name="connsiteX3114" fmla="*/ 1676178 w 2326304"/>
              <a:gd name="connsiteY3114" fmla="*/ 1633819 h 1937355"/>
              <a:gd name="connsiteX3115" fmla="*/ 1661381 w 2326304"/>
              <a:gd name="connsiteY3115" fmla="*/ 1633819 h 1937355"/>
              <a:gd name="connsiteX3116" fmla="*/ 1661381 w 2326304"/>
              <a:gd name="connsiteY3116" fmla="*/ 1639871 h 1937355"/>
              <a:gd name="connsiteX3117" fmla="*/ 1661381 w 2326304"/>
              <a:gd name="connsiteY3117" fmla="*/ 1648163 h 1937355"/>
              <a:gd name="connsiteX3118" fmla="*/ 1663231 w 2326304"/>
              <a:gd name="connsiteY3118" fmla="*/ 1648163 h 1937355"/>
              <a:gd name="connsiteX3119" fmla="*/ 1669936 w 2326304"/>
              <a:gd name="connsiteY3119" fmla="*/ 1648163 h 1937355"/>
              <a:gd name="connsiteX3120" fmla="*/ 1670629 w 2326304"/>
              <a:gd name="connsiteY3120" fmla="*/ 1648163 h 1937355"/>
              <a:gd name="connsiteX3121" fmla="*/ 1676178 w 2326304"/>
              <a:gd name="connsiteY3121" fmla="*/ 1648163 h 1937355"/>
              <a:gd name="connsiteX3122" fmla="*/ 1676178 w 2326304"/>
              <a:gd name="connsiteY3122" fmla="*/ 1649956 h 1937355"/>
              <a:gd name="connsiteX3123" fmla="*/ 1676178 w 2326304"/>
              <a:gd name="connsiteY3123" fmla="*/ 1662507 h 1937355"/>
              <a:gd name="connsiteX3124" fmla="*/ 1676178 w 2326304"/>
              <a:gd name="connsiteY3124" fmla="*/ 1677314 h 1937355"/>
              <a:gd name="connsiteX3125" fmla="*/ 1661381 w 2326304"/>
              <a:gd name="connsiteY3125" fmla="*/ 1691658 h 1937355"/>
              <a:gd name="connsiteX3126" fmla="*/ 1647047 w 2326304"/>
              <a:gd name="connsiteY3126" fmla="*/ 1691658 h 1937355"/>
              <a:gd name="connsiteX3127" fmla="*/ 1647047 w 2326304"/>
              <a:gd name="connsiteY3127" fmla="*/ 1706002 h 1937355"/>
              <a:gd name="connsiteX3128" fmla="*/ 1632713 w 2326304"/>
              <a:gd name="connsiteY3128" fmla="*/ 1706002 h 1937355"/>
              <a:gd name="connsiteX3129" fmla="*/ 1632713 w 2326304"/>
              <a:gd name="connsiteY3129" fmla="*/ 1720346 h 1937355"/>
              <a:gd name="connsiteX3130" fmla="*/ 1647047 w 2326304"/>
              <a:gd name="connsiteY3130" fmla="*/ 1706002 h 1937355"/>
              <a:gd name="connsiteX3131" fmla="*/ 1657798 w 2326304"/>
              <a:gd name="connsiteY3131" fmla="*/ 1706002 h 1937355"/>
              <a:gd name="connsiteX3132" fmla="*/ 1661381 w 2326304"/>
              <a:gd name="connsiteY3132" fmla="*/ 1706002 h 1937355"/>
              <a:gd name="connsiteX3133" fmla="*/ 1661381 w 2326304"/>
              <a:gd name="connsiteY3133" fmla="*/ 1720346 h 1937355"/>
              <a:gd name="connsiteX3134" fmla="*/ 1647047 w 2326304"/>
              <a:gd name="connsiteY3134" fmla="*/ 1720346 h 1937355"/>
              <a:gd name="connsiteX3135" fmla="*/ 1647047 w 2326304"/>
              <a:gd name="connsiteY3135" fmla="*/ 1735152 h 1937355"/>
              <a:gd name="connsiteX3136" fmla="*/ 1632713 w 2326304"/>
              <a:gd name="connsiteY3136" fmla="*/ 1735152 h 1937355"/>
              <a:gd name="connsiteX3137" fmla="*/ 1632713 w 2326304"/>
              <a:gd name="connsiteY3137" fmla="*/ 1749496 h 1937355"/>
              <a:gd name="connsiteX3138" fmla="*/ 1618379 w 2326304"/>
              <a:gd name="connsiteY3138" fmla="*/ 1735152 h 1937355"/>
              <a:gd name="connsiteX3139" fmla="*/ 1618379 w 2326304"/>
              <a:gd name="connsiteY3139" fmla="*/ 1749496 h 1937355"/>
              <a:gd name="connsiteX3140" fmla="*/ 1616529 w 2326304"/>
              <a:gd name="connsiteY3140" fmla="*/ 1749496 h 1937355"/>
              <a:gd name="connsiteX3141" fmla="*/ 1603582 w 2326304"/>
              <a:gd name="connsiteY3141" fmla="*/ 1749496 h 1937355"/>
              <a:gd name="connsiteX3142" fmla="*/ 1603582 w 2326304"/>
              <a:gd name="connsiteY3142" fmla="*/ 1763840 h 1937355"/>
              <a:gd name="connsiteX3143" fmla="*/ 1618379 w 2326304"/>
              <a:gd name="connsiteY3143" fmla="*/ 1749496 h 1937355"/>
              <a:gd name="connsiteX3144" fmla="*/ 1618379 w 2326304"/>
              <a:gd name="connsiteY3144" fmla="*/ 1763840 h 1937355"/>
              <a:gd name="connsiteX3145" fmla="*/ 1603582 w 2326304"/>
              <a:gd name="connsiteY3145" fmla="*/ 1778184 h 1937355"/>
              <a:gd name="connsiteX3146" fmla="*/ 1589248 w 2326304"/>
              <a:gd name="connsiteY3146" fmla="*/ 1778184 h 1937355"/>
              <a:gd name="connsiteX3147" fmla="*/ 1589248 w 2326304"/>
              <a:gd name="connsiteY3147" fmla="*/ 1763840 h 1937355"/>
              <a:gd name="connsiteX3148" fmla="*/ 1574914 w 2326304"/>
              <a:gd name="connsiteY3148" fmla="*/ 1763840 h 1937355"/>
              <a:gd name="connsiteX3149" fmla="*/ 1589248 w 2326304"/>
              <a:gd name="connsiteY3149" fmla="*/ 1749496 h 1937355"/>
              <a:gd name="connsiteX3150" fmla="*/ 1574914 w 2326304"/>
              <a:gd name="connsiteY3150" fmla="*/ 1763840 h 1937355"/>
              <a:gd name="connsiteX3151" fmla="*/ 1560579 w 2326304"/>
              <a:gd name="connsiteY3151" fmla="*/ 1763840 h 1937355"/>
              <a:gd name="connsiteX3152" fmla="*/ 1545783 w 2326304"/>
              <a:gd name="connsiteY3152" fmla="*/ 1778184 h 1937355"/>
              <a:gd name="connsiteX3153" fmla="*/ 1545783 w 2326304"/>
              <a:gd name="connsiteY3153" fmla="*/ 1763840 h 1937355"/>
              <a:gd name="connsiteX3154" fmla="*/ 1545783 w 2326304"/>
              <a:gd name="connsiteY3154" fmla="*/ 1778184 h 1937355"/>
              <a:gd name="connsiteX3155" fmla="*/ 1554337 w 2326304"/>
              <a:gd name="connsiteY3155" fmla="*/ 1778184 h 1937355"/>
              <a:gd name="connsiteX3156" fmla="*/ 1560579 w 2326304"/>
              <a:gd name="connsiteY3156" fmla="*/ 1778184 h 1937355"/>
              <a:gd name="connsiteX3157" fmla="*/ 1545783 w 2326304"/>
              <a:gd name="connsiteY3157" fmla="*/ 1792991 h 1937355"/>
              <a:gd name="connsiteX3158" fmla="*/ 1531449 w 2326304"/>
              <a:gd name="connsiteY3158" fmla="*/ 1792991 h 1937355"/>
              <a:gd name="connsiteX3159" fmla="*/ 1517114 w 2326304"/>
              <a:gd name="connsiteY3159" fmla="*/ 1807335 h 1937355"/>
              <a:gd name="connsiteX3160" fmla="*/ 1502780 w 2326304"/>
              <a:gd name="connsiteY3160" fmla="*/ 1807335 h 1937355"/>
              <a:gd name="connsiteX3161" fmla="*/ 1473649 w 2326304"/>
              <a:gd name="connsiteY3161" fmla="*/ 1807335 h 1937355"/>
              <a:gd name="connsiteX3162" fmla="*/ 1473649 w 2326304"/>
              <a:gd name="connsiteY3162" fmla="*/ 1821679 h 1937355"/>
              <a:gd name="connsiteX3163" fmla="*/ 1465362 w 2326304"/>
              <a:gd name="connsiteY3163" fmla="*/ 1821679 h 1937355"/>
              <a:gd name="connsiteX3164" fmla="*/ 1459315 w 2326304"/>
              <a:gd name="connsiteY3164" fmla="*/ 1821679 h 1937355"/>
              <a:gd name="connsiteX3165" fmla="*/ 1444981 w 2326304"/>
              <a:gd name="connsiteY3165" fmla="*/ 1821679 h 1937355"/>
              <a:gd name="connsiteX3166" fmla="*/ 1430184 w 2326304"/>
              <a:gd name="connsiteY3166" fmla="*/ 1821679 h 1937355"/>
              <a:gd name="connsiteX3167" fmla="*/ 1430184 w 2326304"/>
              <a:gd name="connsiteY3167" fmla="*/ 1836023 h 1937355"/>
              <a:gd name="connsiteX3168" fmla="*/ 1415850 w 2326304"/>
              <a:gd name="connsiteY3168" fmla="*/ 1836023 h 1937355"/>
              <a:gd name="connsiteX3169" fmla="*/ 1401516 w 2326304"/>
              <a:gd name="connsiteY3169" fmla="*/ 1836023 h 1937355"/>
              <a:gd name="connsiteX3170" fmla="*/ 1401516 w 2326304"/>
              <a:gd name="connsiteY3170" fmla="*/ 1850829 h 1937355"/>
              <a:gd name="connsiteX3171" fmla="*/ 1387182 w 2326304"/>
              <a:gd name="connsiteY3171" fmla="*/ 1850829 h 1937355"/>
              <a:gd name="connsiteX3172" fmla="*/ 1387182 w 2326304"/>
              <a:gd name="connsiteY3172" fmla="*/ 1865173 h 1937355"/>
              <a:gd name="connsiteX3173" fmla="*/ 1372385 w 2326304"/>
              <a:gd name="connsiteY3173" fmla="*/ 1850829 h 1937355"/>
              <a:gd name="connsiteX3174" fmla="*/ 1372385 w 2326304"/>
              <a:gd name="connsiteY3174" fmla="*/ 1836023 h 1937355"/>
              <a:gd name="connsiteX3175" fmla="*/ 1372385 w 2326304"/>
              <a:gd name="connsiteY3175" fmla="*/ 1821679 h 1937355"/>
              <a:gd name="connsiteX3176" fmla="*/ 1372385 w 2326304"/>
              <a:gd name="connsiteY3176" fmla="*/ 1807335 h 1937355"/>
              <a:gd name="connsiteX3177" fmla="*/ 1358051 w 2326304"/>
              <a:gd name="connsiteY3177" fmla="*/ 1807335 h 1937355"/>
              <a:gd name="connsiteX3178" fmla="*/ 1372385 w 2326304"/>
              <a:gd name="connsiteY3178" fmla="*/ 1792991 h 1937355"/>
              <a:gd name="connsiteX3179" fmla="*/ 1372385 w 2326304"/>
              <a:gd name="connsiteY3179" fmla="*/ 1778184 h 1937355"/>
              <a:gd name="connsiteX3180" fmla="*/ 1372385 w 2326304"/>
              <a:gd name="connsiteY3180" fmla="*/ 1792991 h 1937355"/>
              <a:gd name="connsiteX3181" fmla="*/ 1358051 w 2326304"/>
              <a:gd name="connsiteY3181" fmla="*/ 1792991 h 1937355"/>
              <a:gd name="connsiteX3182" fmla="*/ 1358051 w 2326304"/>
              <a:gd name="connsiteY3182" fmla="*/ 1807335 h 1937355"/>
              <a:gd name="connsiteX3183" fmla="*/ 1343717 w 2326304"/>
              <a:gd name="connsiteY3183" fmla="*/ 1821679 h 1937355"/>
              <a:gd name="connsiteX3184" fmla="*/ 1358051 w 2326304"/>
              <a:gd name="connsiteY3184" fmla="*/ 1821679 h 1937355"/>
              <a:gd name="connsiteX3185" fmla="*/ 1358051 w 2326304"/>
              <a:gd name="connsiteY3185" fmla="*/ 1836023 h 1937355"/>
              <a:gd name="connsiteX3186" fmla="*/ 1358051 w 2326304"/>
              <a:gd name="connsiteY3186" fmla="*/ 1850829 h 1937355"/>
              <a:gd name="connsiteX3187" fmla="*/ 1372385 w 2326304"/>
              <a:gd name="connsiteY3187" fmla="*/ 1850829 h 1937355"/>
              <a:gd name="connsiteX3188" fmla="*/ 1372385 w 2326304"/>
              <a:gd name="connsiteY3188" fmla="*/ 1852622 h 1937355"/>
              <a:gd name="connsiteX3189" fmla="*/ 1372385 w 2326304"/>
              <a:gd name="connsiteY3189" fmla="*/ 1859122 h 1937355"/>
              <a:gd name="connsiteX3190" fmla="*/ 1372385 w 2326304"/>
              <a:gd name="connsiteY3190" fmla="*/ 1859794 h 1937355"/>
              <a:gd name="connsiteX3191" fmla="*/ 1372385 w 2326304"/>
              <a:gd name="connsiteY3191" fmla="*/ 1865173 h 1937355"/>
              <a:gd name="connsiteX3192" fmla="*/ 1372385 w 2326304"/>
              <a:gd name="connsiteY3192" fmla="*/ 1879517 h 1937355"/>
              <a:gd name="connsiteX3193" fmla="*/ 1358051 w 2326304"/>
              <a:gd name="connsiteY3193" fmla="*/ 1879517 h 1937355"/>
              <a:gd name="connsiteX3194" fmla="*/ 1358051 w 2326304"/>
              <a:gd name="connsiteY3194" fmla="*/ 1893861 h 1937355"/>
              <a:gd name="connsiteX3195" fmla="*/ 1343717 w 2326304"/>
              <a:gd name="connsiteY3195" fmla="*/ 1893861 h 1937355"/>
              <a:gd name="connsiteX3196" fmla="*/ 1343717 w 2326304"/>
              <a:gd name="connsiteY3196" fmla="*/ 1888482 h 1937355"/>
              <a:gd name="connsiteX3197" fmla="*/ 1343717 w 2326304"/>
              <a:gd name="connsiteY3197" fmla="*/ 1887810 h 1937355"/>
              <a:gd name="connsiteX3198" fmla="*/ 1343717 w 2326304"/>
              <a:gd name="connsiteY3198" fmla="*/ 1879517 h 1937355"/>
              <a:gd name="connsiteX3199" fmla="*/ 1341925 w 2326304"/>
              <a:gd name="connsiteY3199" fmla="*/ 1879517 h 1937355"/>
              <a:gd name="connsiteX3200" fmla="*/ 1338341 w 2326304"/>
              <a:gd name="connsiteY3200" fmla="*/ 1879517 h 1937355"/>
              <a:gd name="connsiteX3201" fmla="*/ 1337669 w 2326304"/>
              <a:gd name="connsiteY3201" fmla="*/ 1879517 h 1937355"/>
              <a:gd name="connsiteX3202" fmla="*/ 1329382 w 2326304"/>
              <a:gd name="connsiteY3202" fmla="*/ 1879517 h 1937355"/>
              <a:gd name="connsiteX3203" fmla="*/ 1329382 w 2326304"/>
              <a:gd name="connsiteY3203" fmla="*/ 1893861 h 1937355"/>
              <a:gd name="connsiteX3204" fmla="*/ 1314586 w 2326304"/>
              <a:gd name="connsiteY3204" fmla="*/ 1893861 h 1937355"/>
              <a:gd name="connsiteX3205" fmla="*/ 1314586 w 2326304"/>
              <a:gd name="connsiteY3205" fmla="*/ 1879517 h 1937355"/>
              <a:gd name="connsiteX3206" fmla="*/ 1329382 w 2326304"/>
              <a:gd name="connsiteY3206" fmla="*/ 1865173 h 1937355"/>
              <a:gd name="connsiteX3207" fmla="*/ 1329382 w 2326304"/>
              <a:gd name="connsiteY3207" fmla="*/ 1850829 h 1937355"/>
              <a:gd name="connsiteX3208" fmla="*/ 1329382 w 2326304"/>
              <a:gd name="connsiteY3208" fmla="*/ 1836023 h 1937355"/>
              <a:gd name="connsiteX3209" fmla="*/ 1314586 w 2326304"/>
              <a:gd name="connsiteY3209" fmla="*/ 1850829 h 1937355"/>
              <a:gd name="connsiteX3210" fmla="*/ 1314586 w 2326304"/>
              <a:gd name="connsiteY3210" fmla="*/ 1836023 h 1937355"/>
              <a:gd name="connsiteX3211" fmla="*/ 1314586 w 2326304"/>
              <a:gd name="connsiteY3211" fmla="*/ 1821679 h 1937355"/>
              <a:gd name="connsiteX3212" fmla="*/ 1300252 w 2326304"/>
              <a:gd name="connsiteY3212" fmla="*/ 1836023 h 1937355"/>
              <a:gd name="connsiteX3213" fmla="*/ 1285917 w 2326304"/>
              <a:gd name="connsiteY3213" fmla="*/ 1850829 h 1937355"/>
              <a:gd name="connsiteX3214" fmla="*/ 1285917 w 2326304"/>
              <a:gd name="connsiteY3214" fmla="*/ 1836023 h 1937355"/>
              <a:gd name="connsiteX3215" fmla="*/ 1271583 w 2326304"/>
              <a:gd name="connsiteY3215" fmla="*/ 1836023 h 1937355"/>
              <a:gd name="connsiteX3216" fmla="*/ 1271583 w 2326304"/>
              <a:gd name="connsiteY3216" fmla="*/ 1850829 h 1937355"/>
              <a:gd name="connsiteX3217" fmla="*/ 1285917 w 2326304"/>
              <a:gd name="connsiteY3217" fmla="*/ 1850829 h 1937355"/>
              <a:gd name="connsiteX3218" fmla="*/ 1285917 w 2326304"/>
              <a:gd name="connsiteY3218" fmla="*/ 1865173 h 1937355"/>
              <a:gd name="connsiteX3219" fmla="*/ 1271583 w 2326304"/>
              <a:gd name="connsiteY3219" fmla="*/ 1865173 h 1937355"/>
              <a:gd name="connsiteX3220" fmla="*/ 1285917 w 2326304"/>
              <a:gd name="connsiteY3220" fmla="*/ 1865173 h 1937355"/>
              <a:gd name="connsiteX3221" fmla="*/ 1300252 w 2326304"/>
              <a:gd name="connsiteY3221" fmla="*/ 1865173 h 1937355"/>
              <a:gd name="connsiteX3222" fmla="*/ 1300252 w 2326304"/>
              <a:gd name="connsiteY3222" fmla="*/ 1879517 h 1937355"/>
              <a:gd name="connsiteX3223" fmla="*/ 1300252 w 2326304"/>
              <a:gd name="connsiteY3223" fmla="*/ 1893861 h 1937355"/>
              <a:gd name="connsiteX3224" fmla="*/ 1285917 w 2326304"/>
              <a:gd name="connsiteY3224" fmla="*/ 1908668 h 1937355"/>
              <a:gd name="connsiteX3225" fmla="*/ 1271583 w 2326304"/>
              <a:gd name="connsiteY3225" fmla="*/ 1893861 h 1937355"/>
              <a:gd name="connsiteX3226" fmla="*/ 1271583 w 2326304"/>
              <a:gd name="connsiteY3226" fmla="*/ 1888482 h 1937355"/>
              <a:gd name="connsiteX3227" fmla="*/ 1271583 w 2326304"/>
              <a:gd name="connsiteY3227" fmla="*/ 1887810 h 1937355"/>
              <a:gd name="connsiteX3228" fmla="*/ 1271583 w 2326304"/>
              <a:gd name="connsiteY3228" fmla="*/ 1879517 h 1937355"/>
              <a:gd name="connsiteX3229" fmla="*/ 1256787 w 2326304"/>
              <a:gd name="connsiteY3229" fmla="*/ 1879517 h 1937355"/>
              <a:gd name="connsiteX3230" fmla="*/ 1256787 w 2326304"/>
              <a:gd name="connsiteY3230" fmla="*/ 1893861 h 1937355"/>
              <a:gd name="connsiteX3231" fmla="*/ 1242452 w 2326304"/>
              <a:gd name="connsiteY3231" fmla="*/ 1893861 h 1937355"/>
              <a:gd name="connsiteX3232" fmla="*/ 1228118 w 2326304"/>
              <a:gd name="connsiteY3232" fmla="*/ 1908668 h 1937355"/>
              <a:gd name="connsiteX3233" fmla="*/ 1213784 w 2326304"/>
              <a:gd name="connsiteY3233" fmla="*/ 1923012 h 1937355"/>
              <a:gd name="connsiteX3234" fmla="*/ 1213784 w 2326304"/>
              <a:gd name="connsiteY3234" fmla="*/ 1914719 h 1937355"/>
              <a:gd name="connsiteX3235" fmla="*/ 1213784 w 2326304"/>
              <a:gd name="connsiteY3235" fmla="*/ 1908668 h 1937355"/>
              <a:gd name="connsiteX3236" fmla="*/ 1198987 w 2326304"/>
              <a:gd name="connsiteY3236" fmla="*/ 1923012 h 1937355"/>
              <a:gd name="connsiteX3237" fmla="*/ 1198987 w 2326304"/>
              <a:gd name="connsiteY3237" fmla="*/ 1937355 h 1937355"/>
              <a:gd name="connsiteX3238" fmla="*/ 1184653 w 2326304"/>
              <a:gd name="connsiteY3238" fmla="*/ 1937355 h 1937355"/>
              <a:gd name="connsiteX3239" fmla="*/ 1184653 w 2326304"/>
              <a:gd name="connsiteY3239" fmla="*/ 1923012 h 1937355"/>
              <a:gd name="connsiteX3240" fmla="*/ 1170319 w 2326304"/>
              <a:gd name="connsiteY3240" fmla="*/ 1923012 h 1937355"/>
              <a:gd name="connsiteX3241" fmla="*/ 1170319 w 2326304"/>
              <a:gd name="connsiteY3241" fmla="*/ 1908668 h 1937355"/>
              <a:gd name="connsiteX3242" fmla="*/ 1184653 w 2326304"/>
              <a:gd name="connsiteY3242" fmla="*/ 1908668 h 1937355"/>
              <a:gd name="connsiteX3243" fmla="*/ 1184653 w 2326304"/>
              <a:gd name="connsiteY3243" fmla="*/ 1893861 h 1937355"/>
              <a:gd name="connsiteX3244" fmla="*/ 1170319 w 2326304"/>
              <a:gd name="connsiteY3244" fmla="*/ 1893861 h 1937355"/>
              <a:gd name="connsiteX3245" fmla="*/ 1170319 w 2326304"/>
              <a:gd name="connsiteY3245" fmla="*/ 1908668 h 1937355"/>
              <a:gd name="connsiteX3246" fmla="*/ 1155985 w 2326304"/>
              <a:gd name="connsiteY3246" fmla="*/ 1893861 h 1937355"/>
              <a:gd name="connsiteX3247" fmla="*/ 1155985 w 2326304"/>
              <a:gd name="connsiteY3247" fmla="*/ 1879517 h 1937355"/>
              <a:gd name="connsiteX3248" fmla="*/ 1141188 w 2326304"/>
              <a:gd name="connsiteY3248" fmla="*/ 1865173 h 1937355"/>
              <a:gd name="connsiteX3249" fmla="*/ 1141188 w 2326304"/>
              <a:gd name="connsiteY3249" fmla="*/ 1850829 h 1937355"/>
              <a:gd name="connsiteX3250" fmla="*/ 1141188 w 2326304"/>
              <a:gd name="connsiteY3250" fmla="*/ 1836023 h 1937355"/>
              <a:gd name="connsiteX3251" fmla="*/ 1126854 w 2326304"/>
              <a:gd name="connsiteY3251" fmla="*/ 1836023 h 1937355"/>
              <a:gd name="connsiteX3252" fmla="*/ 1126854 w 2326304"/>
              <a:gd name="connsiteY3252" fmla="*/ 1821679 h 1937355"/>
              <a:gd name="connsiteX3253" fmla="*/ 1126854 w 2326304"/>
              <a:gd name="connsiteY3253" fmla="*/ 1807335 h 1937355"/>
              <a:gd name="connsiteX3254" fmla="*/ 1126854 w 2326304"/>
              <a:gd name="connsiteY3254" fmla="*/ 1792991 h 1937355"/>
              <a:gd name="connsiteX3255" fmla="*/ 1112520 w 2326304"/>
              <a:gd name="connsiteY3255" fmla="*/ 1792991 h 1937355"/>
              <a:gd name="connsiteX3256" fmla="*/ 1112520 w 2326304"/>
              <a:gd name="connsiteY3256" fmla="*/ 1778184 h 1937355"/>
              <a:gd name="connsiteX3257" fmla="*/ 1112520 w 2326304"/>
              <a:gd name="connsiteY3257" fmla="*/ 1763840 h 1937355"/>
              <a:gd name="connsiteX3258" fmla="*/ 1098185 w 2326304"/>
              <a:gd name="connsiteY3258" fmla="*/ 1763840 h 1937355"/>
              <a:gd name="connsiteX3259" fmla="*/ 1098185 w 2326304"/>
              <a:gd name="connsiteY3259" fmla="*/ 1749496 h 1937355"/>
              <a:gd name="connsiteX3260" fmla="*/ 1098185 w 2326304"/>
              <a:gd name="connsiteY3260" fmla="*/ 1735152 h 1937355"/>
              <a:gd name="connsiteX3261" fmla="*/ 1083389 w 2326304"/>
              <a:gd name="connsiteY3261" fmla="*/ 1720346 h 1937355"/>
              <a:gd name="connsiteX3262" fmla="*/ 1083389 w 2326304"/>
              <a:gd name="connsiteY3262" fmla="*/ 1706002 h 1937355"/>
              <a:gd name="connsiteX3263" fmla="*/ 1083389 w 2326304"/>
              <a:gd name="connsiteY3263" fmla="*/ 1691658 h 1937355"/>
              <a:gd name="connsiteX3264" fmla="*/ 1069055 w 2326304"/>
              <a:gd name="connsiteY3264" fmla="*/ 1677314 h 1937355"/>
              <a:gd name="connsiteX3265" fmla="*/ 1069055 w 2326304"/>
              <a:gd name="connsiteY3265" fmla="*/ 1662507 h 1937355"/>
              <a:gd name="connsiteX3266" fmla="*/ 1054720 w 2326304"/>
              <a:gd name="connsiteY3266" fmla="*/ 1648163 h 1937355"/>
              <a:gd name="connsiteX3267" fmla="*/ 1069055 w 2326304"/>
              <a:gd name="connsiteY3267" fmla="*/ 1648163 h 1937355"/>
              <a:gd name="connsiteX3268" fmla="*/ 1069055 w 2326304"/>
              <a:gd name="connsiteY3268" fmla="*/ 1633819 h 1937355"/>
              <a:gd name="connsiteX3269" fmla="*/ 1069055 w 2326304"/>
              <a:gd name="connsiteY3269" fmla="*/ 1619013 h 1937355"/>
              <a:gd name="connsiteX3270" fmla="*/ 1054720 w 2326304"/>
              <a:gd name="connsiteY3270" fmla="*/ 1619013 h 1937355"/>
              <a:gd name="connsiteX3271" fmla="*/ 1040386 w 2326304"/>
              <a:gd name="connsiteY3271" fmla="*/ 1619013 h 1937355"/>
              <a:gd name="connsiteX3272" fmla="*/ 1054720 w 2326304"/>
              <a:gd name="connsiteY3272" fmla="*/ 1604669 h 1937355"/>
              <a:gd name="connsiteX3273" fmla="*/ 1054720 w 2326304"/>
              <a:gd name="connsiteY3273" fmla="*/ 1590325 h 1937355"/>
              <a:gd name="connsiteX3274" fmla="*/ 1056512 w 2326304"/>
              <a:gd name="connsiteY3274" fmla="*/ 1590325 h 1937355"/>
              <a:gd name="connsiteX3275" fmla="*/ 1067263 w 2326304"/>
              <a:gd name="connsiteY3275" fmla="*/ 1590325 h 1937355"/>
              <a:gd name="connsiteX3276" fmla="*/ 1069055 w 2326304"/>
              <a:gd name="connsiteY3276" fmla="*/ 1590325 h 1937355"/>
              <a:gd name="connsiteX3277" fmla="*/ 1069055 w 2326304"/>
              <a:gd name="connsiteY3277" fmla="*/ 1604669 h 1937355"/>
              <a:gd name="connsiteX3278" fmla="*/ 1069055 w 2326304"/>
              <a:gd name="connsiteY3278" fmla="*/ 1590325 h 1937355"/>
              <a:gd name="connsiteX3279" fmla="*/ 1070847 w 2326304"/>
              <a:gd name="connsiteY3279" fmla="*/ 1590325 h 1937355"/>
              <a:gd name="connsiteX3280" fmla="*/ 1081597 w 2326304"/>
              <a:gd name="connsiteY3280" fmla="*/ 1590325 h 1937355"/>
              <a:gd name="connsiteX3281" fmla="*/ 1083389 w 2326304"/>
              <a:gd name="connsiteY3281" fmla="*/ 1590325 h 1937355"/>
              <a:gd name="connsiteX3282" fmla="*/ 1083389 w 2326304"/>
              <a:gd name="connsiteY3282" fmla="*/ 1575981 h 1937355"/>
              <a:gd name="connsiteX3283" fmla="*/ 1069055 w 2326304"/>
              <a:gd name="connsiteY3283" fmla="*/ 1575981 h 1937355"/>
              <a:gd name="connsiteX3284" fmla="*/ 1054720 w 2326304"/>
              <a:gd name="connsiteY3284" fmla="*/ 1575981 h 1937355"/>
              <a:gd name="connsiteX3285" fmla="*/ 1054720 w 2326304"/>
              <a:gd name="connsiteY3285" fmla="*/ 1577774 h 1937355"/>
              <a:gd name="connsiteX3286" fmla="*/ 1054720 w 2326304"/>
              <a:gd name="connsiteY3286" fmla="*/ 1590325 h 1937355"/>
              <a:gd name="connsiteX3287" fmla="*/ 1052929 w 2326304"/>
              <a:gd name="connsiteY3287" fmla="*/ 1590325 h 1937355"/>
              <a:gd name="connsiteX3288" fmla="*/ 1040386 w 2326304"/>
              <a:gd name="connsiteY3288" fmla="*/ 1590325 h 1937355"/>
              <a:gd name="connsiteX3289" fmla="*/ 1040386 w 2326304"/>
              <a:gd name="connsiteY3289" fmla="*/ 1575981 h 1937355"/>
              <a:gd name="connsiteX3290" fmla="*/ 1031832 w 2326304"/>
              <a:gd name="connsiteY3290" fmla="*/ 1575981 h 1937355"/>
              <a:gd name="connsiteX3291" fmla="*/ 1031139 w 2326304"/>
              <a:gd name="connsiteY3291" fmla="*/ 1575981 h 1937355"/>
              <a:gd name="connsiteX3292" fmla="*/ 1025590 w 2326304"/>
              <a:gd name="connsiteY3292" fmla="*/ 1575981 h 1937355"/>
              <a:gd name="connsiteX3293" fmla="*/ 1013047 w 2326304"/>
              <a:gd name="connsiteY3293" fmla="*/ 1575981 h 1937355"/>
              <a:gd name="connsiteX3294" fmla="*/ 1011255 w 2326304"/>
              <a:gd name="connsiteY3294" fmla="*/ 1575981 h 1937355"/>
              <a:gd name="connsiteX3295" fmla="*/ 996921 w 2326304"/>
              <a:gd name="connsiteY3295" fmla="*/ 1561637 h 1937355"/>
              <a:gd name="connsiteX3296" fmla="*/ 996921 w 2326304"/>
              <a:gd name="connsiteY3296" fmla="*/ 1575981 h 1937355"/>
              <a:gd name="connsiteX3297" fmla="*/ 982587 w 2326304"/>
              <a:gd name="connsiteY3297" fmla="*/ 1575981 h 1937355"/>
              <a:gd name="connsiteX3298" fmla="*/ 967790 w 2326304"/>
              <a:gd name="connsiteY3298" fmla="*/ 1561637 h 1937355"/>
              <a:gd name="connsiteX3299" fmla="*/ 967790 w 2326304"/>
              <a:gd name="connsiteY3299" fmla="*/ 1575981 h 1937355"/>
              <a:gd name="connsiteX3300" fmla="*/ 965999 w 2326304"/>
              <a:gd name="connsiteY3300" fmla="*/ 1575981 h 1937355"/>
              <a:gd name="connsiteX3301" fmla="*/ 953456 w 2326304"/>
              <a:gd name="connsiteY3301" fmla="*/ 1575981 h 1937355"/>
              <a:gd name="connsiteX3302" fmla="*/ 939122 w 2326304"/>
              <a:gd name="connsiteY3302" fmla="*/ 1561637 h 1937355"/>
              <a:gd name="connsiteX3303" fmla="*/ 939122 w 2326304"/>
              <a:gd name="connsiteY3303" fmla="*/ 1575981 h 1937355"/>
              <a:gd name="connsiteX3304" fmla="*/ 932851 w 2326304"/>
              <a:gd name="connsiteY3304" fmla="*/ 1575981 h 1937355"/>
              <a:gd name="connsiteX3305" fmla="*/ 931059 w 2326304"/>
              <a:gd name="connsiteY3305" fmla="*/ 1575981 h 1937355"/>
              <a:gd name="connsiteX3306" fmla="*/ 926580 w 2326304"/>
              <a:gd name="connsiteY3306" fmla="*/ 1575981 h 1937355"/>
              <a:gd name="connsiteX3307" fmla="*/ 924788 w 2326304"/>
              <a:gd name="connsiteY3307" fmla="*/ 1575981 h 1937355"/>
              <a:gd name="connsiteX3308" fmla="*/ 924788 w 2326304"/>
              <a:gd name="connsiteY3308" fmla="*/ 1561637 h 1937355"/>
              <a:gd name="connsiteX3309" fmla="*/ 909991 w 2326304"/>
              <a:gd name="connsiteY3309" fmla="*/ 1561637 h 1937355"/>
              <a:gd name="connsiteX3310" fmla="*/ 895657 w 2326304"/>
              <a:gd name="connsiteY3310" fmla="*/ 1546830 h 1937355"/>
              <a:gd name="connsiteX3311" fmla="*/ 895657 w 2326304"/>
              <a:gd name="connsiteY3311" fmla="*/ 1561637 h 1937355"/>
              <a:gd name="connsiteX3312" fmla="*/ 897449 w 2326304"/>
              <a:gd name="connsiteY3312" fmla="*/ 1561637 h 1937355"/>
              <a:gd name="connsiteX3313" fmla="*/ 908200 w 2326304"/>
              <a:gd name="connsiteY3313" fmla="*/ 1561637 h 1937355"/>
              <a:gd name="connsiteX3314" fmla="*/ 909991 w 2326304"/>
              <a:gd name="connsiteY3314" fmla="*/ 1561637 h 1937355"/>
              <a:gd name="connsiteX3315" fmla="*/ 924788 w 2326304"/>
              <a:gd name="connsiteY3315" fmla="*/ 1575981 h 1937355"/>
              <a:gd name="connsiteX3316" fmla="*/ 909991 w 2326304"/>
              <a:gd name="connsiteY3316" fmla="*/ 1575981 h 1937355"/>
              <a:gd name="connsiteX3317" fmla="*/ 904616 w 2326304"/>
              <a:gd name="connsiteY3317" fmla="*/ 1575981 h 1937355"/>
              <a:gd name="connsiteX3318" fmla="*/ 903944 w 2326304"/>
              <a:gd name="connsiteY3318" fmla="*/ 1575981 h 1937355"/>
              <a:gd name="connsiteX3319" fmla="*/ 895657 w 2326304"/>
              <a:gd name="connsiteY3319" fmla="*/ 1575981 h 1937355"/>
              <a:gd name="connsiteX3320" fmla="*/ 893865 w 2326304"/>
              <a:gd name="connsiteY3320" fmla="*/ 1575981 h 1937355"/>
              <a:gd name="connsiteX3321" fmla="*/ 887370 w 2326304"/>
              <a:gd name="connsiteY3321" fmla="*/ 1575981 h 1937355"/>
              <a:gd name="connsiteX3322" fmla="*/ 886698 w 2326304"/>
              <a:gd name="connsiteY3322" fmla="*/ 1575981 h 1937355"/>
              <a:gd name="connsiteX3323" fmla="*/ 881323 w 2326304"/>
              <a:gd name="connsiteY3323" fmla="*/ 1575981 h 1937355"/>
              <a:gd name="connsiteX3324" fmla="*/ 895657 w 2326304"/>
              <a:gd name="connsiteY3324" fmla="*/ 1590325 h 1937355"/>
              <a:gd name="connsiteX3325" fmla="*/ 895657 w 2326304"/>
              <a:gd name="connsiteY3325" fmla="*/ 1604669 h 1937355"/>
              <a:gd name="connsiteX3326" fmla="*/ 889610 w 2326304"/>
              <a:gd name="connsiteY3326" fmla="*/ 1604669 h 1937355"/>
              <a:gd name="connsiteX3327" fmla="*/ 887370 w 2326304"/>
              <a:gd name="connsiteY3327" fmla="*/ 1604669 h 1937355"/>
              <a:gd name="connsiteX3328" fmla="*/ 881323 w 2326304"/>
              <a:gd name="connsiteY3328" fmla="*/ 1604669 h 1937355"/>
              <a:gd name="connsiteX3329" fmla="*/ 881323 w 2326304"/>
              <a:gd name="connsiteY3329" fmla="*/ 1619013 h 1937355"/>
              <a:gd name="connsiteX3330" fmla="*/ 881323 w 2326304"/>
              <a:gd name="connsiteY3330" fmla="*/ 1633819 h 1937355"/>
              <a:gd name="connsiteX3331" fmla="*/ 875947 w 2326304"/>
              <a:gd name="connsiteY3331" fmla="*/ 1633819 h 1937355"/>
              <a:gd name="connsiteX3332" fmla="*/ 875275 w 2326304"/>
              <a:gd name="connsiteY3332" fmla="*/ 1633819 h 1937355"/>
              <a:gd name="connsiteX3333" fmla="*/ 875051 w 2326304"/>
              <a:gd name="connsiteY3333" fmla="*/ 1633819 h 1937355"/>
              <a:gd name="connsiteX3334" fmla="*/ 866988 w 2326304"/>
              <a:gd name="connsiteY3334" fmla="*/ 1633819 h 1937355"/>
              <a:gd name="connsiteX3335" fmla="*/ 881323 w 2326304"/>
              <a:gd name="connsiteY3335" fmla="*/ 1648163 h 1937355"/>
              <a:gd name="connsiteX3336" fmla="*/ 866988 w 2326304"/>
              <a:gd name="connsiteY3336" fmla="*/ 1648163 h 1937355"/>
              <a:gd name="connsiteX3337" fmla="*/ 866988 w 2326304"/>
              <a:gd name="connsiteY3337" fmla="*/ 1662507 h 1937355"/>
              <a:gd name="connsiteX3338" fmla="*/ 863289 w 2326304"/>
              <a:gd name="connsiteY3338" fmla="*/ 1662507 h 1937355"/>
              <a:gd name="connsiteX3339" fmla="*/ 861440 w 2326304"/>
              <a:gd name="connsiteY3339" fmla="*/ 1662507 h 1937355"/>
              <a:gd name="connsiteX3340" fmla="*/ 860746 w 2326304"/>
              <a:gd name="connsiteY3340" fmla="*/ 1662507 h 1937355"/>
              <a:gd name="connsiteX3341" fmla="*/ 858434 w 2326304"/>
              <a:gd name="connsiteY3341" fmla="*/ 1662507 h 1937355"/>
              <a:gd name="connsiteX3342" fmla="*/ 857740 w 2326304"/>
              <a:gd name="connsiteY3342" fmla="*/ 1662507 h 1937355"/>
              <a:gd name="connsiteX3343" fmla="*/ 852192 w 2326304"/>
              <a:gd name="connsiteY3343" fmla="*/ 1662507 h 1937355"/>
              <a:gd name="connsiteX3344" fmla="*/ 852192 w 2326304"/>
              <a:gd name="connsiteY3344" fmla="*/ 1677314 h 1937355"/>
              <a:gd name="connsiteX3345" fmla="*/ 852192 w 2326304"/>
              <a:gd name="connsiteY3345" fmla="*/ 1679107 h 1937355"/>
              <a:gd name="connsiteX3346" fmla="*/ 852192 w 2326304"/>
              <a:gd name="connsiteY3346" fmla="*/ 1680900 h 1937355"/>
              <a:gd name="connsiteX3347" fmla="*/ 852192 w 2326304"/>
              <a:gd name="connsiteY3347" fmla="*/ 1691658 h 1937355"/>
              <a:gd name="connsiteX3348" fmla="*/ 837858 w 2326304"/>
              <a:gd name="connsiteY3348" fmla="*/ 1691658 h 1937355"/>
              <a:gd name="connsiteX3349" fmla="*/ 837858 w 2326304"/>
              <a:gd name="connsiteY3349" fmla="*/ 1706002 h 1937355"/>
              <a:gd name="connsiteX3350" fmla="*/ 837858 w 2326304"/>
              <a:gd name="connsiteY3350" fmla="*/ 1720346 h 1937355"/>
              <a:gd name="connsiteX3351" fmla="*/ 837858 w 2326304"/>
              <a:gd name="connsiteY3351" fmla="*/ 1735152 h 1937355"/>
              <a:gd name="connsiteX3352" fmla="*/ 832482 w 2326304"/>
              <a:gd name="connsiteY3352" fmla="*/ 1735152 h 1937355"/>
              <a:gd name="connsiteX3353" fmla="*/ 831810 w 2326304"/>
              <a:gd name="connsiteY3353" fmla="*/ 1735152 h 1937355"/>
              <a:gd name="connsiteX3354" fmla="*/ 831586 w 2326304"/>
              <a:gd name="connsiteY3354" fmla="*/ 1735152 h 1937355"/>
              <a:gd name="connsiteX3355" fmla="*/ 830691 w 2326304"/>
              <a:gd name="connsiteY3355" fmla="*/ 1735152 h 1937355"/>
              <a:gd name="connsiteX3356" fmla="*/ 829795 w 2326304"/>
              <a:gd name="connsiteY3356" fmla="*/ 1735152 h 1937355"/>
              <a:gd name="connsiteX3357" fmla="*/ 829571 w 2326304"/>
              <a:gd name="connsiteY3357" fmla="*/ 1735152 h 1937355"/>
              <a:gd name="connsiteX3358" fmla="*/ 828899 w 2326304"/>
              <a:gd name="connsiteY3358" fmla="*/ 1735152 h 1937355"/>
              <a:gd name="connsiteX3359" fmla="*/ 823523 w 2326304"/>
              <a:gd name="connsiteY3359" fmla="*/ 1735152 h 1937355"/>
              <a:gd name="connsiteX3360" fmla="*/ 823523 w 2326304"/>
              <a:gd name="connsiteY3360" fmla="*/ 1741204 h 1937355"/>
              <a:gd name="connsiteX3361" fmla="*/ 823523 w 2326304"/>
              <a:gd name="connsiteY3361" fmla="*/ 1741428 h 1937355"/>
              <a:gd name="connsiteX3362" fmla="*/ 823523 w 2326304"/>
              <a:gd name="connsiteY3362" fmla="*/ 1743221 h 1937355"/>
              <a:gd name="connsiteX3363" fmla="*/ 823523 w 2326304"/>
              <a:gd name="connsiteY3363" fmla="*/ 1743445 h 1937355"/>
              <a:gd name="connsiteX3364" fmla="*/ 823523 w 2326304"/>
              <a:gd name="connsiteY3364" fmla="*/ 1744117 h 1937355"/>
              <a:gd name="connsiteX3365" fmla="*/ 823523 w 2326304"/>
              <a:gd name="connsiteY3365" fmla="*/ 1749496 h 1937355"/>
              <a:gd name="connsiteX3366" fmla="*/ 818148 w 2326304"/>
              <a:gd name="connsiteY3366" fmla="*/ 1749496 h 1937355"/>
              <a:gd name="connsiteX3367" fmla="*/ 817476 w 2326304"/>
              <a:gd name="connsiteY3367" fmla="*/ 1749496 h 1937355"/>
              <a:gd name="connsiteX3368" fmla="*/ 809189 w 2326304"/>
              <a:gd name="connsiteY3368" fmla="*/ 1749496 h 1937355"/>
              <a:gd name="connsiteX3369" fmla="*/ 803641 w 2326304"/>
              <a:gd name="connsiteY3369" fmla="*/ 1751289 h 1937355"/>
              <a:gd name="connsiteX3370" fmla="*/ 804750 w 2326304"/>
              <a:gd name="connsiteY3370" fmla="*/ 1753799 h 1937355"/>
              <a:gd name="connsiteX3371" fmla="*/ 794393 w 2326304"/>
              <a:gd name="connsiteY3371" fmla="*/ 1749496 h 1937355"/>
              <a:gd name="connsiteX3372" fmla="*/ 794393 w 2326304"/>
              <a:gd name="connsiteY3372" fmla="*/ 1751289 h 1937355"/>
              <a:gd name="connsiteX3373" fmla="*/ 794393 w 2326304"/>
              <a:gd name="connsiteY3373" fmla="*/ 1753082 h 1937355"/>
              <a:gd name="connsiteX3374" fmla="*/ 794393 w 2326304"/>
              <a:gd name="connsiteY3374" fmla="*/ 1762047 h 1937355"/>
              <a:gd name="connsiteX3375" fmla="*/ 794393 w 2326304"/>
              <a:gd name="connsiteY3375" fmla="*/ 1763840 h 1937355"/>
              <a:gd name="connsiteX3376" fmla="*/ 780058 w 2326304"/>
              <a:gd name="connsiteY3376" fmla="*/ 1763840 h 1937355"/>
              <a:gd name="connsiteX3377" fmla="*/ 780058 w 2326304"/>
              <a:gd name="connsiteY3377" fmla="*/ 1749496 h 1937355"/>
              <a:gd name="connsiteX3378" fmla="*/ 774683 w 2326304"/>
              <a:gd name="connsiteY3378" fmla="*/ 1749496 h 1937355"/>
              <a:gd name="connsiteX3379" fmla="*/ 774011 w 2326304"/>
              <a:gd name="connsiteY3379" fmla="*/ 1749496 h 1937355"/>
              <a:gd name="connsiteX3380" fmla="*/ 765724 w 2326304"/>
              <a:gd name="connsiteY3380" fmla="*/ 1749496 h 1937355"/>
              <a:gd name="connsiteX3381" fmla="*/ 765724 w 2326304"/>
              <a:gd name="connsiteY3381" fmla="*/ 1741204 h 1937355"/>
              <a:gd name="connsiteX3382" fmla="*/ 765724 w 2326304"/>
              <a:gd name="connsiteY3382" fmla="*/ 1735152 h 1937355"/>
              <a:gd name="connsiteX3383" fmla="*/ 759453 w 2326304"/>
              <a:gd name="connsiteY3383" fmla="*/ 1735152 h 1937355"/>
              <a:gd name="connsiteX3384" fmla="*/ 757661 w 2326304"/>
              <a:gd name="connsiteY3384" fmla="*/ 1735152 h 1937355"/>
              <a:gd name="connsiteX3385" fmla="*/ 757437 w 2326304"/>
              <a:gd name="connsiteY3385" fmla="*/ 1735152 h 1937355"/>
              <a:gd name="connsiteX3386" fmla="*/ 756766 w 2326304"/>
              <a:gd name="connsiteY3386" fmla="*/ 1735152 h 1937355"/>
              <a:gd name="connsiteX3387" fmla="*/ 751390 w 2326304"/>
              <a:gd name="connsiteY3387" fmla="*/ 1735152 h 1937355"/>
              <a:gd name="connsiteX3388" fmla="*/ 751390 w 2326304"/>
              <a:gd name="connsiteY3388" fmla="*/ 1720346 h 1937355"/>
              <a:gd name="connsiteX3389" fmla="*/ 751390 w 2326304"/>
              <a:gd name="connsiteY3389" fmla="*/ 1735152 h 1937355"/>
              <a:gd name="connsiteX3390" fmla="*/ 751390 w 2326304"/>
              <a:gd name="connsiteY3390" fmla="*/ 1740531 h 1937355"/>
              <a:gd name="connsiteX3391" fmla="*/ 751390 w 2326304"/>
              <a:gd name="connsiteY3391" fmla="*/ 1741204 h 1937355"/>
              <a:gd name="connsiteX3392" fmla="*/ 751390 w 2326304"/>
              <a:gd name="connsiteY3392" fmla="*/ 1749496 h 1937355"/>
              <a:gd name="connsiteX3393" fmla="*/ 736593 w 2326304"/>
              <a:gd name="connsiteY3393" fmla="*/ 1735152 h 1937355"/>
              <a:gd name="connsiteX3394" fmla="*/ 736593 w 2326304"/>
              <a:gd name="connsiteY3394" fmla="*/ 1736945 h 1937355"/>
              <a:gd name="connsiteX3395" fmla="*/ 736593 w 2326304"/>
              <a:gd name="connsiteY3395" fmla="*/ 1741428 h 1937355"/>
              <a:gd name="connsiteX3396" fmla="*/ 736593 w 2326304"/>
              <a:gd name="connsiteY3396" fmla="*/ 1742324 h 1937355"/>
              <a:gd name="connsiteX3397" fmla="*/ 736593 w 2326304"/>
              <a:gd name="connsiteY3397" fmla="*/ 1743221 h 1937355"/>
              <a:gd name="connsiteX3398" fmla="*/ 736593 w 2326304"/>
              <a:gd name="connsiteY3398" fmla="*/ 1749496 h 1937355"/>
              <a:gd name="connsiteX3399" fmla="*/ 722259 w 2326304"/>
              <a:gd name="connsiteY3399" fmla="*/ 1735152 h 1937355"/>
              <a:gd name="connsiteX3400" fmla="*/ 707925 w 2326304"/>
              <a:gd name="connsiteY3400" fmla="*/ 1735152 h 1937355"/>
              <a:gd name="connsiteX3401" fmla="*/ 707925 w 2326304"/>
              <a:gd name="connsiteY3401" fmla="*/ 1720346 h 1937355"/>
              <a:gd name="connsiteX3402" fmla="*/ 695383 w 2326304"/>
              <a:gd name="connsiteY3402" fmla="*/ 1720346 h 1937355"/>
              <a:gd name="connsiteX3403" fmla="*/ 693591 w 2326304"/>
              <a:gd name="connsiteY3403" fmla="*/ 1720346 h 1937355"/>
              <a:gd name="connsiteX3404" fmla="*/ 678794 w 2326304"/>
              <a:gd name="connsiteY3404" fmla="*/ 1720346 h 1937355"/>
              <a:gd name="connsiteX3405" fmla="*/ 664460 w 2326304"/>
              <a:gd name="connsiteY3405" fmla="*/ 1720346 h 1937355"/>
              <a:gd name="connsiteX3406" fmla="*/ 664460 w 2326304"/>
              <a:gd name="connsiteY3406" fmla="*/ 1706002 h 1937355"/>
              <a:gd name="connsiteX3407" fmla="*/ 650126 w 2326304"/>
              <a:gd name="connsiteY3407" fmla="*/ 1706002 h 1937355"/>
              <a:gd name="connsiteX3408" fmla="*/ 650126 w 2326304"/>
              <a:gd name="connsiteY3408" fmla="*/ 1697709 h 1937355"/>
              <a:gd name="connsiteX3409" fmla="*/ 650126 w 2326304"/>
              <a:gd name="connsiteY3409" fmla="*/ 1691658 h 1937355"/>
              <a:gd name="connsiteX3410" fmla="*/ 651918 w 2326304"/>
              <a:gd name="connsiteY3410" fmla="*/ 1691658 h 1937355"/>
              <a:gd name="connsiteX3411" fmla="*/ 653709 w 2326304"/>
              <a:gd name="connsiteY3411" fmla="*/ 1691658 h 1937355"/>
              <a:gd name="connsiteX3412" fmla="*/ 658413 w 2326304"/>
              <a:gd name="connsiteY3412" fmla="*/ 1691658 h 1937355"/>
              <a:gd name="connsiteX3413" fmla="*/ 659085 w 2326304"/>
              <a:gd name="connsiteY3413" fmla="*/ 1691658 h 1937355"/>
              <a:gd name="connsiteX3414" fmla="*/ 660877 w 2326304"/>
              <a:gd name="connsiteY3414" fmla="*/ 1691658 h 1937355"/>
              <a:gd name="connsiteX3415" fmla="*/ 662669 w 2326304"/>
              <a:gd name="connsiteY3415" fmla="*/ 1691658 h 1937355"/>
              <a:gd name="connsiteX3416" fmla="*/ 664460 w 2326304"/>
              <a:gd name="connsiteY3416" fmla="*/ 1691658 h 1937355"/>
              <a:gd name="connsiteX3417" fmla="*/ 664460 w 2326304"/>
              <a:gd name="connsiteY3417" fmla="*/ 1683365 h 1937355"/>
              <a:gd name="connsiteX3418" fmla="*/ 664460 w 2326304"/>
              <a:gd name="connsiteY3418" fmla="*/ 1682693 h 1937355"/>
              <a:gd name="connsiteX3419" fmla="*/ 664460 w 2326304"/>
              <a:gd name="connsiteY3419" fmla="*/ 1677314 h 1937355"/>
              <a:gd name="connsiteX3420" fmla="*/ 650126 w 2326304"/>
              <a:gd name="connsiteY3420" fmla="*/ 1677314 h 1937355"/>
              <a:gd name="connsiteX3421" fmla="*/ 650126 w 2326304"/>
              <a:gd name="connsiteY3421" fmla="*/ 1691658 h 1937355"/>
              <a:gd name="connsiteX3422" fmla="*/ 642063 w 2326304"/>
              <a:gd name="connsiteY3422" fmla="*/ 1691658 h 1937355"/>
              <a:gd name="connsiteX3423" fmla="*/ 641839 w 2326304"/>
              <a:gd name="connsiteY3423" fmla="*/ 1691658 h 1937355"/>
              <a:gd name="connsiteX3424" fmla="*/ 641167 w 2326304"/>
              <a:gd name="connsiteY3424" fmla="*/ 1691658 h 1937355"/>
              <a:gd name="connsiteX3425" fmla="*/ 635792 w 2326304"/>
              <a:gd name="connsiteY3425" fmla="*/ 1691658 h 1937355"/>
              <a:gd name="connsiteX3426" fmla="*/ 620995 w 2326304"/>
              <a:gd name="connsiteY3426" fmla="*/ 1691658 h 1937355"/>
              <a:gd name="connsiteX3427" fmla="*/ 620995 w 2326304"/>
              <a:gd name="connsiteY3427" fmla="*/ 1706002 h 1937355"/>
              <a:gd name="connsiteX3428" fmla="*/ 612708 w 2326304"/>
              <a:gd name="connsiteY3428" fmla="*/ 1706002 h 1937355"/>
              <a:gd name="connsiteX3429" fmla="*/ 606661 w 2326304"/>
              <a:gd name="connsiteY3429" fmla="*/ 1706002 h 1937355"/>
              <a:gd name="connsiteX3430" fmla="*/ 606661 w 2326304"/>
              <a:gd name="connsiteY3430" fmla="*/ 1697709 h 1937355"/>
              <a:gd name="connsiteX3431" fmla="*/ 606661 w 2326304"/>
              <a:gd name="connsiteY3431" fmla="*/ 1691658 h 1937355"/>
              <a:gd name="connsiteX3432" fmla="*/ 604869 w 2326304"/>
              <a:gd name="connsiteY3432" fmla="*/ 1691658 h 1937355"/>
              <a:gd name="connsiteX3433" fmla="*/ 594118 w 2326304"/>
              <a:gd name="connsiteY3433" fmla="*/ 1691658 h 1937355"/>
              <a:gd name="connsiteX3434" fmla="*/ 592326 w 2326304"/>
              <a:gd name="connsiteY3434" fmla="*/ 1691658 h 1937355"/>
              <a:gd name="connsiteX3435" fmla="*/ 577992 w 2326304"/>
              <a:gd name="connsiteY3435" fmla="*/ 1691658 h 1937355"/>
              <a:gd name="connsiteX3436" fmla="*/ 577992 w 2326304"/>
              <a:gd name="connsiteY3436" fmla="*/ 1677314 h 1937355"/>
              <a:gd name="connsiteX3437" fmla="*/ 576143 w 2326304"/>
              <a:gd name="connsiteY3437" fmla="*/ 1677314 h 1937355"/>
              <a:gd name="connsiteX3438" fmla="*/ 565045 w 2326304"/>
              <a:gd name="connsiteY3438" fmla="*/ 1677314 h 1937355"/>
              <a:gd name="connsiteX3439" fmla="*/ 563196 w 2326304"/>
              <a:gd name="connsiteY3439" fmla="*/ 1677314 h 1937355"/>
              <a:gd name="connsiteX3440" fmla="*/ 577992 w 2326304"/>
              <a:gd name="connsiteY3440" fmla="*/ 1691658 h 1937355"/>
              <a:gd name="connsiteX3441" fmla="*/ 563196 w 2326304"/>
              <a:gd name="connsiteY3441" fmla="*/ 1691658 h 1937355"/>
              <a:gd name="connsiteX3442" fmla="*/ 548861 w 2326304"/>
              <a:gd name="connsiteY3442" fmla="*/ 1691658 h 1937355"/>
              <a:gd name="connsiteX3443" fmla="*/ 548861 w 2326304"/>
              <a:gd name="connsiteY3443" fmla="*/ 1689865 h 1937355"/>
              <a:gd name="connsiteX3444" fmla="*/ 548861 w 2326304"/>
              <a:gd name="connsiteY3444" fmla="*/ 1677314 h 1937355"/>
              <a:gd name="connsiteX3445" fmla="*/ 520193 w 2326304"/>
              <a:gd name="connsiteY3445" fmla="*/ 1662507 h 1937355"/>
              <a:gd name="connsiteX3446" fmla="*/ 518343 w 2326304"/>
              <a:gd name="connsiteY3446" fmla="*/ 1662507 h 1937355"/>
              <a:gd name="connsiteX3447" fmla="*/ 507246 w 2326304"/>
              <a:gd name="connsiteY3447" fmla="*/ 1662507 h 1937355"/>
              <a:gd name="connsiteX3448" fmla="*/ 505396 w 2326304"/>
              <a:gd name="connsiteY3448" fmla="*/ 1662507 h 1937355"/>
              <a:gd name="connsiteX3449" fmla="*/ 491062 w 2326304"/>
              <a:gd name="connsiteY3449" fmla="*/ 1662507 h 1937355"/>
              <a:gd name="connsiteX3450" fmla="*/ 491062 w 2326304"/>
              <a:gd name="connsiteY3450" fmla="*/ 1648163 h 1937355"/>
              <a:gd name="connsiteX3451" fmla="*/ 476728 w 2326304"/>
              <a:gd name="connsiteY3451" fmla="*/ 1648163 h 1937355"/>
              <a:gd name="connsiteX3452" fmla="*/ 462394 w 2326304"/>
              <a:gd name="connsiteY3452" fmla="*/ 1648163 h 1937355"/>
              <a:gd name="connsiteX3453" fmla="*/ 460544 w 2326304"/>
              <a:gd name="connsiteY3453" fmla="*/ 1648163 h 1937355"/>
              <a:gd name="connsiteX3454" fmla="*/ 447597 w 2326304"/>
              <a:gd name="connsiteY3454" fmla="*/ 1648163 h 1937355"/>
              <a:gd name="connsiteX3455" fmla="*/ 447597 w 2326304"/>
              <a:gd name="connsiteY3455" fmla="*/ 1633819 h 1937355"/>
              <a:gd name="connsiteX3456" fmla="*/ 433263 w 2326304"/>
              <a:gd name="connsiteY3456" fmla="*/ 1633819 h 1937355"/>
              <a:gd name="connsiteX3457" fmla="*/ 418929 w 2326304"/>
              <a:gd name="connsiteY3457" fmla="*/ 1633819 h 1937355"/>
              <a:gd name="connsiteX3458" fmla="*/ 417137 w 2326304"/>
              <a:gd name="connsiteY3458" fmla="*/ 1633819 h 1937355"/>
              <a:gd name="connsiteX3459" fmla="*/ 404594 w 2326304"/>
              <a:gd name="connsiteY3459" fmla="*/ 1633819 h 1937355"/>
              <a:gd name="connsiteX3460" fmla="*/ 389798 w 2326304"/>
              <a:gd name="connsiteY3460" fmla="*/ 1633819 h 1937355"/>
              <a:gd name="connsiteX3461" fmla="*/ 375464 w 2326304"/>
              <a:gd name="connsiteY3461" fmla="*/ 1619013 h 1937355"/>
              <a:gd name="connsiteX3462" fmla="*/ 361129 w 2326304"/>
              <a:gd name="connsiteY3462" fmla="*/ 1619013 h 1937355"/>
              <a:gd name="connsiteX3463" fmla="*/ 361129 w 2326304"/>
              <a:gd name="connsiteY3463" fmla="*/ 1604669 h 1937355"/>
              <a:gd name="connsiteX3464" fmla="*/ 375464 w 2326304"/>
              <a:gd name="connsiteY3464" fmla="*/ 1604669 h 1937355"/>
              <a:gd name="connsiteX3465" fmla="*/ 389798 w 2326304"/>
              <a:gd name="connsiteY3465" fmla="*/ 1604669 h 1937355"/>
              <a:gd name="connsiteX3466" fmla="*/ 404594 w 2326304"/>
              <a:gd name="connsiteY3466" fmla="*/ 1604669 h 1937355"/>
              <a:gd name="connsiteX3467" fmla="*/ 404594 w 2326304"/>
              <a:gd name="connsiteY3467" fmla="*/ 1590325 h 1937355"/>
              <a:gd name="connsiteX3468" fmla="*/ 389798 w 2326304"/>
              <a:gd name="connsiteY3468" fmla="*/ 1575981 h 1937355"/>
              <a:gd name="connsiteX3469" fmla="*/ 388006 w 2326304"/>
              <a:gd name="connsiteY3469" fmla="*/ 1575981 h 1937355"/>
              <a:gd name="connsiteX3470" fmla="*/ 381511 w 2326304"/>
              <a:gd name="connsiteY3470" fmla="*/ 1575981 h 1937355"/>
              <a:gd name="connsiteX3471" fmla="*/ 380839 w 2326304"/>
              <a:gd name="connsiteY3471" fmla="*/ 1575981 h 1937355"/>
              <a:gd name="connsiteX3472" fmla="*/ 377255 w 2326304"/>
              <a:gd name="connsiteY3472" fmla="*/ 1575981 h 1937355"/>
              <a:gd name="connsiteX3473" fmla="*/ 375464 w 2326304"/>
              <a:gd name="connsiteY3473" fmla="*/ 1575981 h 1937355"/>
              <a:gd name="connsiteX3474" fmla="*/ 375464 w 2326304"/>
              <a:gd name="connsiteY3474" fmla="*/ 1561637 h 1937355"/>
              <a:gd name="connsiteX3475" fmla="*/ 373672 w 2326304"/>
              <a:gd name="connsiteY3475" fmla="*/ 1561637 h 1937355"/>
              <a:gd name="connsiteX3476" fmla="*/ 362921 w 2326304"/>
              <a:gd name="connsiteY3476" fmla="*/ 1561637 h 1937355"/>
              <a:gd name="connsiteX3477" fmla="*/ 361129 w 2326304"/>
              <a:gd name="connsiteY3477" fmla="*/ 1561637 h 1937355"/>
              <a:gd name="connsiteX3478" fmla="*/ 361129 w 2326304"/>
              <a:gd name="connsiteY3478" fmla="*/ 1575981 h 1937355"/>
              <a:gd name="connsiteX3479" fmla="*/ 346795 w 2326304"/>
              <a:gd name="connsiteY3479" fmla="*/ 1575981 h 1937355"/>
              <a:gd name="connsiteX3480" fmla="*/ 346795 w 2326304"/>
              <a:gd name="connsiteY3480" fmla="*/ 1577774 h 1937355"/>
              <a:gd name="connsiteX3481" fmla="*/ 346795 w 2326304"/>
              <a:gd name="connsiteY3481" fmla="*/ 1581360 h 1937355"/>
              <a:gd name="connsiteX3482" fmla="*/ 346795 w 2326304"/>
              <a:gd name="connsiteY3482" fmla="*/ 1582032 h 1937355"/>
              <a:gd name="connsiteX3483" fmla="*/ 346795 w 2326304"/>
              <a:gd name="connsiteY3483" fmla="*/ 1590325 h 1937355"/>
              <a:gd name="connsiteX3484" fmla="*/ 344946 w 2326304"/>
              <a:gd name="connsiteY3484" fmla="*/ 1590325 h 1937355"/>
              <a:gd name="connsiteX3485" fmla="*/ 333848 w 2326304"/>
              <a:gd name="connsiteY3485" fmla="*/ 1590325 h 1937355"/>
              <a:gd name="connsiteX3486" fmla="*/ 331999 w 2326304"/>
              <a:gd name="connsiteY3486" fmla="*/ 1590325 h 1937355"/>
              <a:gd name="connsiteX3487" fmla="*/ 317664 w 2326304"/>
              <a:gd name="connsiteY3487" fmla="*/ 1575981 h 1937355"/>
              <a:gd name="connsiteX3488" fmla="*/ 303330 w 2326304"/>
              <a:gd name="connsiteY3488" fmla="*/ 1561637 h 1937355"/>
              <a:gd name="connsiteX3489" fmla="*/ 308706 w 2326304"/>
              <a:gd name="connsiteY3489" fmla="*/ 1561637 h 1937355"/>
              <a:gd name="connsiteX3490" fmla="*/ 309377 w 2326304"/>
              <a:gd name="connsiteY3490" fmla="*/ 1561637 h 1937355"/>
              <a:gd name="connsiteX3491" fmla="*/ 317664 w 2326304"/>
              <a:gd name="connsiteY3491" fmla="*/ 1561637 h 1937355"/>
              <a:gd name="connsiteX3492" fmla="*/ 317664 w 2326304"/>
              <a:gd name="connsiteY3492" fmla="*/ 1546830 h 1937355"/>
              <a:gd name="connsiteX3493" fmla="*/ 309377 w 2326304"/>
              <a:gd name="connsiteY3493" fmla="*/ 1546830 h 1937355"/>
              <a:gd name="connsiteX3494" fmla="*/ 308706 w 2326304"/>
              <a:gd name="connsiteY3494" fmla="*/ 1546830 h 1937355"/>
              <a:gd name="connsiteX3495" fmla="*/ 303330 w 2326304"/>
              <a:gd name="connsiteY3495" fmla="*/ 1546830 h 1937355"/>
              <a:gd name="connsiteX3496" fmla="*/ 303330 w 2326304"/>
              <a:gd name="connsiteY3496" fmla="*/ 1532486 h 1937355"/>
              <a:gd name="connsiteX3497" fmla="*/ 288996 w 2326304"/>
              <a:gd name="connsiteY3497" fmla="*/ 1546830 h 1937355"/>
              <a:gd name="connsiteX3498" fmla="*/ 303330 w 2326304"/>
              <a:gd name="connsiteY3498" fmla="*/ 1546830 h 1937355"/>
              <a:gd name="connsiteX3499" fmla="*/ 288996 w 2326304"/>
              <a:gd name="connsiteY3499" fmla="*/ 1561637 h 1937355"/>
              <a:gd name="connsiteX3500" fmla="*/ 288996 w 2326304"/>
              <a:gd name="connsiteY3500" fmla="*/ 1575981 h 1937355"/>
              <a:gd name="connsiteX3501" fmla="*/ 274199 w 2326304"/>
              <a:gd name="connsiteY3501" fmla="*/ 1561637 h 1937355"/>
              <a:gd name="connsiteX3502" fmla="*/ 272408 w 2326304"/>
              <a:gd name="connsiteY3502" fmla="*/ 1561637 h 1937355"/>
              <a:gd name="connsiteX3503" fmla="*/ 268824 w 2326304"/>
              <a:gd name="connsiteY3503" fmla="*/ 1561637 h 1937355"/>
              <a:gd name="connsiteX3504" fmla="*/ 268152 w 2326304"/>
              <a:gd name="connsiteY3504" fmla="*/ 1561637 h 1937355"/>
              <a:gd name="connsiteX3505" fmla="*/ 265912 w 2326304"/>
              <a:gd name="connsiteY3505" fmla="*/ 1561637 h 1937355"/>
              <a:gd name="connsiteX3506" fmla="*/ 265241 w 2326304"/>
              <a:gd name="connsiteY3506" fmla="*/ 1561637 h 1937355"/>
              <a:gd name="connsiteX3507" fmla="*/ 259865 w 2326304"/>
              <a:gd name="connsiteY3507" fmla="*/ 1561637 h 1937355"/>
              <a:gd name="connsiteX3508" fmla="*/ 259865 w 2326304"/>
              <a:gd name="connsiteY3508" fmla="*/ 1546830 h 1937355"/>
              <a:gd name="connsiteX3509" fmla="*/ 258073 w 2326304"/>
              <a:gd name="connsiteY3509" fmla="*/ 1546830 h 1937355"/>
              <a:gd name="connsiteX3510" fmla="*/ 251578 w 2326304"/>
              <a:gd name="connsiteY3510" fmla="*/ 1546830 h 1937355"/>
              <a:gd name="connsiteX3511" fmla="*/ 250906 w 2326304"/>
              <a:gd name="connsiteY3511" fmla="*/ 1546830 h 1937355"/>
              <a:gd name="connsiteX3512" fmla="*/ 245531 w 2326304"/>
              <a:gd name="connsiteY3512" fmla="*/ 1546830 h 1937355"/>
              <a:gd name="connsiteX3513" fmla="*/ 240156 w 2326304"/>
              <a:gd name="connsiteY3513" fmla="*/ 1546830 h 1937355"/>
              <a:gd name="connsiteX3514" fmla="*/ 239484 w 2326304"/>
              <a:gd name="connsiteY3514" fmla="*/ 1546830 h 1937355"/>
              <a:gd name="connsiteX3515" fmla="*/ 239260 w 2326304"/>
              <a:gd name="connsiteY3515" fmla="*/ 1546830 h 1937355"/>
              <a:gd name="connsiteX3516" fmla="*/ 237468 w 2326304"/>
              <a:gd name="connsiteY3516" fmla="*/ 1546830 h 1937355"/>
              <a:gd name="connsiteX3517" fmla="*/ 237244 w 2326304"/>
              <a:gd name="connsiteY3517" fmla="*/ 1546830 h 1937355"/>
              <a:gd name="connsiteX3518" fmla="*/ 231197 w 2326304"/>
              <a:gd name="connsiteY3518" fmla="*/ 1546830 h 1937355"/>
              <a:gd name="connsiteX3519" fmla="*/ 231197 w 2326304"/>
              <a:gd name="connsiteY3519" fmla="*/ 1532486 h 1937355"/>
              <a:gd name="connsiteX3520" fmla="*/ 245531 w 2326304"/>
              <a:gd name="connsiteY3520" fmla="*/ 1518142 h 1937355"/>
              <a:gd name="connsiteX3521" fmla="*/ 245531 w 2326304"/>
              <a:gd name="connsiteY3521" fmla="*/ 1503799 h 1937355"/>
              <a:gd name="connsiteX3522" fmla="*/ 245531 w 2326304"/>
              <a:gd name="connsiteY3522" fmla="*/ 1488992 h 1937355"/>
              <a:gd name="connsiteX3523" fmla="*/ 259865 w 2326304"/>
              <a:gd name="connsiteY3523" fmla="*/ 1488992 h 1937355"/>
              <a:gd name="connsiteX3524" fmla="*/ 259865 w 2326304"/>
              <a:gd name="connsiteY3524" fmla="*/ 1474648 h 1937355"/>
              <a:gd name="connsiteX3525" fmla="*/ 274199 w 2326304"/>
              <a:gd name="connsiteY3525" fmla="*/ 1474648 h 1937355"/>
              <a:gd name="connsiteX3526" fmla="*/ 259865 w 2326304"/>
              <a:gd name="connsiteY3526" fmla="*/ 1460304 h 1937355"/>
              <a:gd name="connsiteX3527" fmla="*/ 268152 w 2326304"/>
              <a:gd name="connsiteY3527" fmla="*/ 1460304 h 1937355"/>
              <a:gd name="connsiteX3528" fmla="*/ 274199 w 2326304"/>
              <a:gd name="connsiteY3528" fmla="*/ 1460304 h 1937355"/>
              <a:gd name="connsiteX3529" fmla="*/ 274199 w 2326304"/>
              <a:gd name="connsiteY3529" fmla="*/ 1449546 h 1937355"/>
              <a:gd name="connsiteX3530" fmla="*/ 274199 w 2326304"/>
              <a:gd name="connsiteY3530" fmla="*/ 1445960 h 1937355"/>
              <a:gd name="connsiteX3531" fmla="*/ 288996 w 2326304"/>
              <a:gd name="connsiteY3531" fmla="*/ 1445960 h 1937355"/>
              <a:gd name="connsiteX3532" fmla="*/ 288996 w 2326304"/>
              <a:gd name="connsiteY3532" fmla="*/ 1431154 h 1937355"/>
              <a:gd name="connsiteX3533" fmla="*/ 288996 w 2326304"/>
              <a:gd name="connsiteY3533" fmla="*/ 1416810 h 1937355"/>
              <a:gd name="connsiteX3534" fmla="*/ 288996 w 2326304"/>
              <a:gd name="connsiteY3534" fmla="*/ 1416810 h 1937355"/>
              <a:gd name="connsiteX3535" fmla="*/ 297059 w 2326304"/>
              <a:gd name="connsiteY3535" fmla="*/ 1416810 h 1937355"/>
              <a:gd name="connsiteX3536" fmla="*/ 297283 w 2326304"/>
              <a:gd name="connsiteY3536" fmla="*/ 1416810 h 1937355"/>
              <a:gd name="connsiteX3537" fmla="*/ 303330 w 2326304"/>
              <a:gd name="connsiteY3537" fmla="*/ 1416810 h 1937355"/>
              <a:gd name="connsiteX3538" fmla="*/ 303330 w 2326304"/>
              <a:gd name="connsiteY3538" fmla="*/ 1402466 h 1937355"/>
              <a:gd name="connsiteX3539" fmla="*/ 317664 w 2326304"/>
              <a:gd name="connsiteY3539" fmla="*/ 1388122 h 1937355"/>
              <a:gd name="connsiteX3540" fmla="*/ 317664 w 2326304"/>
              <a:gd name="connsiteY3540" fmla="*/ 1373315 h 1937355"/>
              <a:gd name="connsiteX3541" fmla="*/ 331999 w 2326304"/>
              <a:gd name="connsiteY3541" fmla="*/ 1373315 h 1937355"/>
              <a:gd name="connsiteX3542" fmla="*/ 331999 w 2326304"/>
              <a:gd name="connsiteY3542" fmla="*/ 1358971 h 1937355"/>
              <a:gd name="connsiteX3543" fmla="*/ 341212 w 2326304"/>
              <a:gd name="connsiteY3543" fmla="*/ 1367903 h 1937355"/>
              <a:gd name="connsiteX3544" fmla="*/ 340553 w 2326304"/>
              <a:gd name="connsiteY3544" fmla="*/ 1367264 h 1937355"/>
              <a:gd name="connsiteX3545" fmla="*/ 346795 w 2326304"/>
              <a:gd name="connsiteY3545" fmla="*/ 1373315 h 1937355"/>
              <a:gd name="connsiteX3546" fmla="*/ 361129 w 2326304"/>
              <a:gd name="connsiteY3546" fmla="*/ 1373315 h 1937355"/>
              <a:gd name="connsiteX3547" fmla="*/ 361129 w 2326304"/>
              <a:gd name="connsiteY3547" fmla="*/ 1388122 h 1937355"/>
              <a:gd name="connsiteX3548" fmla="*/ 375464 w 2326304"/>
              <a:gd name="connsiteY3548" fmla="*/ 1388122 h 1937355"/>
              <a:gd name="connsiteX3549" fmla="*/ 369416 w 2326304"/>
              <a:gd name="connsiteY3549" fmla="*/ 1381875 h 1937355"/>
              <a:gd name="connsiteX3550" fmla="*/ 369524 w 2326304"/>
              <a:gd name="connsiteY3550" fmla="*/ 1381986 h 1937355"/>
              <a:gd name="connsiteX3551" fmla="*/ 361129 w 2326304"/>
              <a:gd name="connsiteY3551" fmla="*/ 1373315 h 1937355"/>
              <a:gd name="connsiteX3552" fmla="*/ 346795 w 2326304"/>
              <a:gd name="connsiteY3552" fmla="*/ 1358971 h 1937355"/>
              <a:gd name="connsiteX3553" fmla="*/ 361129 w 2326304"/>
              <a:gd name="connsiteY3553" fmla="*/ 1358971 h 1937355"/>
              <a:gd name="connsiteX3554" fmla="*/ 373672 w 2326304"/>
              <a:gd name="connsiteY3554" fmla="*/ 1358971 h 1937355"/>
              <a:gd name="connsiteX3555" fmla="*/ 375464 w 2326304"/>
              <a:gd name="connsiteY3555" fmla="*/ 1358971 h 1937355"/>
              <a:gd name="connsiteX3556" fmla="*/ 375464 w 2326304"/>
              <a:gd name="connsiteY3556" fmla="*/ 1367264 h 1937355"/>
              <a:gd name="connsiteX3557" fmla="*/ 375464 w 2326304"/>
              <a:gd name="connsiteY3557" fmla="*/ 1367936 h 1937355"/>
              <a:gd name="connsiteX3558" fmla="*/ 375464 w 2326304"/>
              <a:gd name="connsiteY3558" fmla="*/ 1373315 h 1937355"/>
              <a:gd name="connsiteX3559" fmla="*/ 377255 w 2326304"/>
              <a:gd name="connsiteY3559" fmla="*/ 1373315 h 1937355"/>
              <a:gd name="connsiteX3560" fmla="*/ 386214 w 2326304"/>
              <a:gd name="connsiteY3560" fmla="*/ 1373315 h 1937355"/>
              <a:gd name="connsiteX3561" fmla="*/ 389798 w 2326304"/>
              <a:gd name="connsiteY3561" fmla="*/ 1373315 h 1937355"/>
              <a:gd name="connsiteX3562" fmla="*/ 375464 w 2326304"/>
              <a:gd name="connsiteY3562" fmla="*/ 1358971 h 1937355"/>
              <a:gd name="connsiteX3563" fmla="*/ 389798 w 2326304"/>
              <a:gd name="connsiteY3563" fmla="*/ 1358971 h 1937355"/>
              <a:gd name="connsiteX3564" fmla="*/ 389798 w 2326304"/>
              <a:gd name="connsiteY3564" fmla="*/ 1353592 h 1937355"/>
              <a:gd name="connsiteX3565" fmla="*/ 389798 w 2326304"/>
              <a:gd name="connsiteY3565" fmla="*/ 1352920 h 1937355"/>
              <a:gd name="connsiteX3566" fmla="*/ 389798 w 2326304"/>
              <a:gd name="connsiteY3566" fmla="*/ 1344627 h 1937355"/>
              <a:gd name="connsiteX3567" fmla="*/ 398352 w 2326304"/>
              <a:gd name="connsiteY3567" fmla="*/ 1344627 h 1937355"/>
              <a:gd name="connsiteX3568" fmla="*/ 404594 w 2326304"/>
              <a:gd name="connsiteY3568" fmla="*/ 1344627 h 1937355"/>
              <a:gd name="connsiteX3569" fmla="*/ 418929 w 2326304"/>
              <a:gd name="connsiteY3569" fmla="*/ 1344627 h 1937355"/>
              <a:gd name="connsiteX3570" fmla="*/ 433263 w 2326304"/>
              <a:gd name="connsiteY3570" fmla="*/ 1358971 h 1937355"/>
              <a:gd name="connsiteX3571" fmla="*/ 418929 w 2326304"/>
              <a:gd name="connsiteY3571" fmla="*/ 1358971 h 1937355"/>
              <a:gd name="connsiteX3572" fmla="*/ 420720 w 2326304"/>
              <a:gd name="connsiteY3572" fmla="*/ 1358971 h 1937355"/>
              <a:gd name="connsiteX3573" fmla="*/ 431471 w 2326304"/>
              <a:gd name="connsiteY3573" fmla="*/ 1358971 h 1937355"/>
              <a:gd name="connsiteX3574" fmla="*/ 433263 w 2326304"/>
              <a:gd name="connsiteY3574" fmla="*/ 1358971 h 1937355"/>
              <a:gd name="connsiteX3575" fmla="*/ 436846 w 2326304"/>
              <a:gd name="connsiteY3575" fmla="*/ 1358971 h 1937355"/>
              <a:gd name="connsiteX3576" fmla="*/ 445805 w 2326304"/>
              <a:gd name="connsiteY3576" fmla="*/ 1358971 h 1937355"/>
              <a:gd name="connsiteX3577" fmla="*/ 447597 w 2326304"/>
              <a:gd name="connsiteY3577" fmla="*/ 1358971 h 1937355"/>
              <a:gd name="connsiteX3578" fmla="*/ 456151 w 2326304"/>
              <a:gd name="connsiteY3578" fmla="*/ 1358971 h 1937355"/>
              <a:gd name="connsiteX3579" fmla="*/ 456845 w 2326304"/>
              <a:gd name="connsiteY3579" fmla="*/ 1358971 h 1937355"/>
              <a:gd name="connsiteX3580" fmla="*/ 462394 w 2326304"/>
              <a:gd name="connsiteY3580" fmla="*/ 1358971 h 1937355"/>
              <a:gd name="connsiteX3581" fmla="*/ 447597 w 2326304"/>
              <a:gd name="connsiteY3581" fmla="*/ 1344627 h 1937355"/>
              <a:gd name="connsiteX3582" fmla="*/ 433263 w 2326304"/>
              <a:gd name="connsiteY3582" fmla="*/ 1344627 h 1937355"/>
              <a:gd name="connsiteX3583" fmla="*/ 431471 w 2326304"/>
              <a:gd name="connsiteY3583" fmla="*/ 1344627 h 1937355"/>
              <a:gd name="connsiteX3584" fmla="*/ 427888 w 2326304"/>
              <a:gd name="connsiteY3584" fmla="*/ 1344627 h 1937355"/>
              <a:gd name="connsiteX3585" fmla="*/ 427216 w 2326304"/>
              <a:gd name="connsiteY3585" fmla="*/ 1344627 h 1937355"/>
              <a:gd name="connsiteX3586" fmla="*/ 420720 w 2326304"/>
              <a:gd name="connsiteY3586" fmla="*/ 1344627 h 1937355"/>
              <a:gd name="connsiteX3587" fmla="*/ 418929 w 2326304"/>
              <a:gd name="connsiteY3587" fmla="*/ 1344627 h 1937355"/>
              <a:gd name="connsiteX3588" fmla="*/ 418929 w 2326304"/>
              <a:gd name="connsiteY3588" fmla="*/ 1330283 h 1937355"/>
              <a:gd name="connsiteX3589" fmla="*/ 404594 w 2326304"/>
              <a:gd name="connsiteY3589" fmla="*/ 1330283 h 1937355"/>
              <a:gd name="connsiteX3590" fmla="*/ 411762 w 2326304"/>
              <a:gd name="connsiteY3590" fmla="*/ 1328432 h 1937355"/>
              <a:gd name="connsiteX3591" fmla="*/ 415621 w 2326304"/>
              <a:gd name="connsiteY3591" fmla="*/ 1321456 h 1937355"/>
              <a:gd name="connsiteX3592" fmla="*/ 416913 w 2326304"/>
              <a:gd name="connsiteY3592" fmla="*/ 1321723 h 1937355"/>
              <a:gd name="connsiteX3593" fmla="*/ 418929 w 2326304"/>
              <a:gd name="connsiteY3593" fmla="*/ 1315477 h 1937355"/>
              <a:gd name="connsiteX3594" fmla="*/ 433263 w 2326304"/>
              <a:gd name="connsiteY3594" fmla="*/ 1330283 h 1937355"/>
              <a:gd name="connsiteX3595" fmla="*/ 433263 w 2326304"/>
              <a:gd name="connsiteY3595" fmla="*/ 1319178 h 1937355"/>
              <a:gd name="connsiteX3596" fmla="*/ 433263 w 2326304"/>
              <a:gd name="connsiteY3596" fmla="*/ 1315477 h 1937355"/>
              <a:gd name="connsiteX3597" fmla="*/ 435055 w 2326304"/>
              <a:gd name="connsiteY3597" fmla="*/ 1315477 h 1937355"/>
              <a:gd name="connsiteX3598" fmla="*/ 438638 w 2326304"/>
              <a:gd name="connsiteY3598" fmla="*/ 1315477 h 1937355"/>
              <a:gd name="connsiteX3599" fmla="*/ 439310 w 2326304"/>
              <a:gd name="connsiteY3599" fmla="*/ 1315477 h 1937355"/>
              <a:gd name="connsiteX3600" fmla="*/ 443862 w 2326304"/>
              <a:gd name="connsiteY3600" fmla="*/ 1315477 h 1937355"/>
              <a:gd name="connsiteX3601" fmla="*/ 444014 w 2326304"/>
              <a:gd name="connsiteY3601" fmla="*/ 1315477 h 1937355"/>
              <a:gd name="connsiteX3602" fmla="*/ 447597 w 2326304"/>
              <a:gd name="connsiteY3602" fmla="*/ 1315477 h 1937355"/>
              <a:gd name="connsiteX3603" fmla="*/ 447597 w 2326304"/>
              <a:gd name="connsiteY3603" fmla="*/ 1301133 h 1937355"/>
              <a:gd name="connsiteX3604" fmla="*/ 433263 w 2326304"/>
              <a:gd name="connsiteY3604" fmla="*/ 1286789 h 1937355"/>
              <a:gd name="connsiteX3605" fmla="*/ 433263 w 2326304"/>
              <a:gd name="connsiteY3605" fmla="*/ 1272445 h 1937355"/>
              <a:gd name="connsiteX3606" fmla="*/ 447597 w 2326304"/>
              <a:gd name="connsiteY3606" fmla="*/ 1286789 h 1937355"/>
              <a:gd name="connsiteX3607" fmla="*/ 447597 w 2326304"/>
              <a:gd name="connsiteY3607" fmla="*/ 1272445 h 1937355"/>
              <a:gd name="connsiteX3608" fmla="*/ 449447 w 2326304"/>
              <a:gd name="connsiteY3608" fmla="*/ 1272445 h 1937355"/>
              <a:gd name="connsiteX3609" fmla="*/ 451296 w 2326304"/>
              <a:gd name="connsiteY3609" fmla="*/ 1272445 h 1937355"/>
              <a:gd name="connsiteX3610" fmla="*/ 456151 w 2326304"/>
              <a:gd name="connsiteY3610" fmla="*/ 1272445 h 1937355"/>
              <a:gd name="connsiteX3611" fmla="*/ 456845 w 2326304"/>
              <a:gd name="connsiteY3611" fmla="*/ 1272445 h 1937355"/>
              <a:gd name="connsiteX3612" fmla="*/ 462394 w 2326304"/>
              <a:gd name="connsiteY3612" fmla="*/ 1272445 h 1937355"/>
              <a:gd name="connsiteX3613" fmla="*/ 462394 w 2326304"/>
              <a:gd name="connsiteY3613" fmla="*/ 1274238 h 1937355"/>
              <a:gd name="connsiteX3614" fmla="*/ 462394 w 2326304"/>
              <a:gd name="connsiteY3614" fmla="*/ 1284996 h 1937355"/>
              <a:gd name="connsiteX3615" fmla="*/ 462394 w 2326304"/>
              <a:gd name="connsiteY3615" fmla="*/ 1286789 h 1937355"/>
              <a:gd name="connsiteX3616" fmla="*/ 462394 w 2326304"/>
              <a:gd name="connsiteY3616" fmla="*/ 1301133 h 1937355"/>
              <a:gd name="connsiteX3617" fmla="*/ 462394 w 2326304"/>
              <a:gd name="connsiteY3617" fmla="*/ 1315477 h 1937355"/>
              <a:gd name="connsiteX3618" fmla="*/ 476728 w 2326304"/>
              <a:gd name="connsiteY3618" fmla="*/ 1330283 h 1937355"/>
              <a:gd name="connsiteX3619" fmla="*/ 476728 w 2326304"/>
              <a:gd name="connsiteY3619" fmla="*/ 1344627 h 1937355"/>
              <a:gd name="connsiteX3620" fmla="*/ 491062 w 2326304"/>
              <a:gd name="connsiteY3620" fmla="*/ 1358971 h 1937355"/>
              <a:gd name="connsiteX3621" fmla="*/ 476728 w 2326304"/>
              <a:gd name="connsiteY3621" fmla="*/ 1344627 h 1937355"/>
              <a:gd name="connsiteX3622" fmla="*/ 491062 w 2326304"/>
              <a:gd name="connsiteY3622" fmla="*/ 1344627 h 1937355"/>
              <a:gd name="connsiteX3623" fmla="*/ 491062 w 2326304"/>
              <a:gd name="connsiteY3623" fmla="*/ 1342834 h 1937355"/>
              <a:gd name="connsiteX3624" fmla="*/ 491062 w 2326304"/>
              <a:gd name="connsiteY3624" fmla="*/ 1330283 h 1937355"/>
              <a:gd name="connsiteX3625" fmla="*/ 480311 w 2326304"/>
              <a:gd name="connsiteY3625" fmla="*/ 1330283 h 1937355"/>
              <a:gd name="connsiteX3626" fmla="*/ 476728 w 2326304"/>
              <a:gd name="connsiteY3626" fmla="*/ 1330283 h 1937355"/>
              <a:gd name="connsiteX3627" fmla="*/ 476728 w 2326304"/>
              <a:gd name="connsiteY3627" fmla="*/ 1328432 h 1937355"/>
              <a:gd name="connsiteX3628" fmla="*/ 476728 w 2326304"/>
              <a:gd name="connsiteY3628" fmla="*/ 1315477 h 1937355"/>
              <a:gd name="connsiteX3629" fmla="*/ 480311 w 2326304"/>
              <a:gd name="connsiteY3629" fmla="*/ 1315477 h 1937355"/>
              <a:gd name="connsiteX3630" fmla="*/ 491062 w 2326304"/>
              <a:gd name="connsiteY3630" fmla="*/ 1315477 h 1937355"/>
              <a:gd name="connsiteX3631" fmla="*/ 491062 w 2326304"/>
              <a:gd name="connsiteY3631" fmla="*/ 1301133 h 1937355"/>
              <a:gd name="connsiteX3632" fmla="*/ 491062 w 2326304"/>
              <a:gd name="connsiteY3632" fmla="*/ 1299340 h 1937355"/>
              <a:gd name="connsiteX3633" fmla="*/ 491062 w 2326304"/>
              <a:gd name="connsiteY3633" fmla="*/ 1292840 h 1937355"/>
              <a:gd name="connsiteX3634" fmla="*/ 491062 w 2326304"/>
              <a:gd name="connsiteY3634" fmla="*/ 1286789 h 1937355"/>
              <a:gd name="connsiteX3635" fmla="*/ 492854 w 2326304"/>
              <a:gd name="connsiteY3635" fmla="*/ 1286789 h 1937355"/>
              <a:gd name="connsiteX3636" fmla="*/ 503605 w 2326304"/>
              <a:gd name="connsiteY3636" fmla="*/ 1286789 h 1937355"/>
              <a:gd name="connsiteX3637" fmla="*/ 505396 w 2326304"/>
              <a:gd name="connsiteY3637" fmla="*/ 1286789 h 1937355"/>
              <a:gd name="connsiteX3638" fmla="*/ 505396 w 2326304"/>
              <a:gd name="connsiteY3638" fmla="*/ 1301133 h 1937355"/>
              <a:gd name="connsiteX3639" fmla="*/ 507246 w 2326304"/>
              <a:gd name="connsiteY3639" fmla="*/ 1301133 h 1937355"/>
              <a:gd name="connsiteX3640" fmla="*/ 511870 w 2326304"/>
              <a:gd name="connsiteY3640" fmla="*/ 1301133 h 1937355"/>
              <a:gd name="connsiteX3641" fmla="*/ 513719 w 2326304"/>
              <a:gd name="connsiteY3641" fmla="*/ 1301133 h 1937355"/>
              <a:gd name="connsiteX3642" fmla="*/ 518343 w 2326304"/>
              <a:gd name="connsiteY3642" fmla="*/ 1301133 h 1937355"/>
              <a:gd name="connsiteX3643" fmla="*/ 520193 w 2326304"/>
              <a:gd name="connsiteY3643" fmla="*/ 1301133 h 1937355"/>
              <a:gd name="connsiteX3644" fmla="*/ 520193 w 2326304"/>
              <a:gd name="connsiteY3644" fmla="*/ 1286789 h 1937355"/>
              <a:gd name="connsiteX3645" fmla="*/ 505396 w 2326304"/>
              <a:gd name="connsiteY3645" fmla="*/ 1286789 h 1937355"/>
              <a:gd name="connsiteX3646" fmla="*/ 491062 w 2326304"/>
              <a:gd name="connsiteY3646" fmla="*/ 1272445 h 1937355"/>
              <a:gd name="connsiteX3647" fmla="*/ 496438 w 2326304"/>
              <a:gd name="connsiteY3647" fmla="*/ 1272445 h 1937355"/>
              <a:gd name="connsiteX3648" fmla="*/ 497109 w 2326304"/>
              <a:gd name="connsiteY3648" fmla="*/ 1272445 h 1937355"/>
              <a:gd name="connsiteX3649" fmla="*/ 505396 w 2326304"/>
              <a:gd name="connsiteY3649" fmla="*/ 1272445 h 1937355"/>
              <a:gd name="connsiteX3650" fmla="*/ 505396 w 2326304"/>
              <a:gd name="connsiteY3650" fmla="*/ 1257638 h 1937355"/>
              <a:gd name="connsiteX3651" fmla="*/ 500021 w 2326304"/>
              <a:gd name="connsiteY3651" fmla="*/ 1257638 h 1937355"/>
              <a:gd name="connsiteX3652" fmla="*/ 499349 w 2326304"/>
              <a:gd name="connsiteY3652" fmla="*/ 1257638 h 1937355"/>
              <a:gd name="connsiteX3653" fmla="*/ 499125 w 2326304"/>
              <a:gd name="connsiteY3653" fmla="*/ 1257638 h 1937355"/>
              <a:gd name="connsiteX3654" fmla="*/ 491062 w 2326304"/>
              <a:gd name="connsiteY3654" fmla="*/ 1257638 h 1937355"/>
              <a:gd name="connsiteX3655" fmla="*/ 476728 w 2326304"/>
              <a:gd name="connsiteY3655" fmla="*/ 1257638 h 1937355"/>
              <a:gd name="connsiteX3656" fmla="*/ 491062 w 2326304"/>
              <a:gd name="connsiteY3656" fmla="*/ 1272445 h 1937355"/>
              <a:gd name="connsiteX3657" fmla="*/ 489270 w 2326304"/>
              <a:gd name="connsiteY3657" fmla="*/ 1272445 h 1937355"/>
              <a:gd name="connsiteX3658" fmla="*/ 487479 w 2326304"/>
              <a:gd name="connsiteY3658" fmla="*/ 1272445 h 1937355"/>
              <a:gd name="connsiteX3659" fmla="*/ 485687 w 2326304"/>
              <a:gd name="connsiteY3659" fmla="*/ 1272445 h 1937355"/>
              <a:gd name="connsiteX3660" fmla="*/ 485015 w 2326304"/>
              <a:gd name="connsiteY3660" fmla="*/ 1272445 h 1937355"/>
              <a:gd name="connsiteX3661" fmla="*/ 476728 w 2326304"/>
              <a:gd name="connsiteY3661" fmla="*/ 1272445 h 1937355"/>
              <a:gd name="connsiteX3662" fmla="*/ 476728 w 2326304"/>
              <a:gd name="connsiteY3662" fmla="*/ 1286789 h 1937355"/>
              <a:gd name="connsiteX3663" fmla="*/ 462394 w 2326304"/>
              <a:gd name="connsiteY3663" fmla="*/ 1272445 h 1937355"/>
              <a:gd name="connsiteX3664" fmla="*/ 462394 w 2326304"/>
              <a:gd name="connsiteY3664" fmla="*/ 1257638 h 1937355"/>
              <a:gd name="connsiteX3665" fmla="*/ 462394 w 2326304"/>
              <a:gd name="connsiteY3665" fmla="*/ 1243294 h 1937355"/>
              <a:gd name="connsiteX3666" fmla="*/ 476728 w 2326304"/>
              <a:gd name="connsiteY3666" fmla="*/ 1243294 h 1937355"/>
              <a:gd name="connsiteX3667" fmla="*/ 476728 w 2326304"/>
              <a:gd name="connsiteY3667" fmla="*/ 1228950 h 1937355"/>
              <a:gd name="connsiteX3668" fmla="*/ 476728 w 2326304"/>
              <a:gd name="connsiteY3668" fmla="*/ 1214144 h 1937355"/>
              <a:gd name="connsiteX3669" fmla="*/ 491062 w 2326304"/>
              <a:gd name="connsiteY3669" fmla="*/ 1228950 h 1937355"/>
              <a:gd name="connsiteX3670" fmla="*/ 491062 w 2326304"/>
              <a:gd name="connsiteY3670" fmla="*/ 1214144 h 1937355"/>
              <a:gd name="connsiteX3671" fmla="*/ 491062 w 2326304"/>
              <a:gd name="connsiteY3671" fmla="*/ 1199800 h 1937355"/>
              <a:gd name="connsiteX3672" fmla="*/ 476728 w 2326304"/>
              <a:gd name="connsiteY3672" fmla="*/ 1199800 h 1937355"/>
              <a:gd name="connsiteX3673" fmla="*/ 462394 w 2326304"/>
              <a:gd name="connsiteY3673" fmla="*/ 1214144 h 1937355"/>
              <a:gd name="connsiteX3674" fmla="*/ 462394 w 2326304"/>
              <a:gd name="connsiteY3674" fmla="*/ 1212351 h 1937355"/>
              <a:gd name="connsiteX3675" fmla="*/ 462394 w 2326304"/>
              <a:gd name="connsiteY3675" fmla="*/ 1207868 h 1937355"/>
              <a:gd name="connsiteX3676" fmla="*/ 462394 w 2326304"/>
              <a:gd name="connsiteY3676" fmla="*/ 1199800 h 1937355"/>
              <a:gd name="connsiteX3677" fmla="*/ 447597 w 2326304"/>
              <a:gd name="connsiteY3677" fmla="*/ 1214144 h 1937355"/>
              <a:gd name="connsiteX3678" fmla="*/ 433263 w 2326304"/>
              <a:gd name="connsiteY3678" fmla="*/ 1199800 h 1937355"/>
              <a:gd name="connsiteX3679" fmla="*/ 447597 w 2326304"/>
              <a:gd name="connsiteY3679" fmla="*/ 1185456 h 1937355"/>
              <a:gd name="connsiteX3680" fmla="*/ 433263 w 2326304"/>
              <a:gd name="connsiteY3680" fmla="*/ 1199800 h 1937355"/>
              <a:gd name="connsiteX3681" fmla="*/ 418929 w 2326304"/>
              <a:gd name="connsiteY3681" fmla="*/ 1199800 h 1937355"/>
              <a:gd name="connsiteX3682" fmla="*/ 404594 w 2326304"/>
              <a:gd name="connsiteY3682" fmla="*/ 1199800 h 1937355"/>
              <a:gd name="connsiteX3683" fmla="*/ 404594 w 2326304"/>
              <a:gd name="connsiteY3683" fmla="*/ 1214144 h 1937355"/>
              <a:gd name="connsiteX3684" fmla="*/ 402745 w 2326304"/>
              <a:gd name="connsiteY3684" fmla="*/ 1214144 h 1937355"/>
              <a:gd name="connsiteX3685" fmla="*/ 391647 w 2326304"/>
              <a:gd name="connsiteY3685" fmla="*/ 1214144 h 1937355"/>
              <a:gd name="connsiteX3686" fmla="*/ 389798 w 2326304"/>
              <a:gd name="connsiteY3686" fmla="*/ 1214144 h 1937355"/>
              <a:gd name="connsiteX3687" fmla="*/ 375464 w 2326304"/>
              <a:gd name="connsiteY3687" fmla="*/ 1214144 h 1937355"/>
              <a:gd name="connsiteX3688" fmla="*/ 375464 w 2326304"/>
              <a:gd name="connsiteY3688" fmla="*/ 1228950 h 1937355"/>
              <a:gd name="connsiteX3689" fmla="*/ 389798 w 2326304"/>
              <a:gd name="connsiteY3689" fmla="*/ 1228950 h 1937355"/>
              <a:gd name="connsiteX3690" fmla="*/ 389798 w 2326304"/>
              <a:gd name="connsiteY3690" fmla="*/ 1234329 h 1937355"/>
              <a:gd name="connsiteX3691" fmla="*/ 389798 w 2326304"/>
              <a:gd name="connsiteY3691" fmla="*/ 1235002 h 1937355"/>
              <a:gd name="connsiteX3692" fmla="*/ 389798 w 2326304"/>
              <a:gd name="connsiteY3692" fmla="*/ 1243294 h 1937355"/>
              <a:gd name="connsiteX3693" fmla="*/ 375464 w 2326304"/>
              <a:gd name="connsiteY3693" fmla="*/ 1243294 h 1937355"/>
              <a:gd name="connsiteX3694" fmla="*/ 361129 w 2326304"/>
              <a:gd name="connsiteY3694" fmla="*/ 1243294 h 1937355"/>
              <a:gd name="connsiteX3695" fmla="*/ 361129 w 2326304"/>
              <a:gd name="connsiteY3695" fmla="*/ 1228950 h 1937355"/>
              <a:gd name="connsiteX3696" fmla="*/ 346795 w 2326304"/>
              <a:gd name="connsiteY3696" fmla="*/ 1228950 h 1937355"/>
              <a:gd name="connsiteX3697" fmla="*/ 346795 w 2326304"/>
              <a:gd name="connsiteY3697" fmla="*/ 1243294 h 1937355"/>
              <a:gd name="connsiteX3698" fmla="*/ 348587 w 2326304"/>
              <a:gd name="connsiteY3698" fmla="*/ 1243294 h 1937355"/>
              <a:gd name="connsiteX3699" fmla="*/ 353066 w 2326304"/>
              <a:gd name="connsiteY3699" fmla="*/ 1243294 h 1937355"/>
              <a:gd name="connsiteX3700" fmla="*/ 354858 w 2326304"/>
              <a:gd name="connsiteY3700" fmla="*/ 1243294 h 1937355"/>
              <a:gd name="connsiteX3701" fmla="*/ 357546 w 2326304"/>
              <a:gd name="connsiteY3701" fmla="*/ 1243294 h 1937355"/>
              <a:gd name="connsiteX3702" fmla="*/ 359338 w 2326304"/>
              <a:gd name="connsiteY3702" fmla="*/ 1243294 h 1937355"/>
              <a:gd name="connsiteX3703" fmla="*/ 361129 w 2326304"/>
              <a:gd name="connsiteY3703" fmla="*/ 1243294 h 1937355"/>
              <a:gd name="connsiteX3704" fmla="*/ 346795 w 2326304"/>
              <a:gd name="connsiteY3704" fmla="*/ 1257638 h 1937355"/>
              <a:gd name="connsiteX3705" fmla="*/ 317664 w 2326304"/>
              <a:gd name="connsiteY3705" fmla="*/ 1257638 h 1937355"/>
              <a:gd name="connsiteX3706" fmla="*/ 303330 w 2326304"/>
              <a:gd name="connsiteY3706" fmla="*/ 1257638 h 1937355"/>
              <a:gd name="connsiteX3707" fmla="*/ 288996 w 2326304"/>
              <a:gd name="connsiteY3707" fmla="*/ 1257638 h 1937355"/>
              <a:gd name="connsiteX3708" fmla="*/ 274199 w 2326304"/>
              <a:gd name="connsiteY3708" fmla="*/ 1257638 h 1937355"/>
              <a:gd name="connsiteX3709" fmla="*/ 274199 w 2326304"/>
              <a:gd name="connsiteY3709" fmla="*/ 1272445 h 1937355"/>
              <a:gd name="connsiteX3710" fmla="*/ 259865 w 2326304"/>
              <a:gd name="connsiteY3710" fmla="*/ 1272445 h 1937355"/>
              <a:gd name="connsiteX3711" fmla="*/ 259865 w 2326304"/>
              <a:gd name="connsiteY3711" fmla="*/ 1286789 h 1937355"/>
              <a:gd name="connsiteX3712" fmla="*/ 259865 w 2326304"/>
              <a:gd name="connsiteY3712" fmla="*/ 1301133 h 1937355"/>
              <a:gd name="connsiteX3713" fmla="*/ 245531 w 2326304"/>
              <a:gd name="connsiteY3713" fmla="*/ 1286789 h 1937355"/>
              <a:gd name="connsiteX3714" fmla="*/ 245531 w 2326304"/>
              <a:gd name="connsiteY3714" fmla="*/ 1272445 h 1937355"/>
              <a:gd name="connsiteX3715" fmla="*/ 231197 w 2326304"/>
              <a:gd name="connsiteY3715" fmla="*/ 1272445 h 1937355"/>
              <a:gd name="connsiteX3716" fmla="*/ 231197 w 2326304"/>
              <a:gd name="connsiteY3716" fmla="*/ 1286789 h 1937355"/>
              <a:gd name="connsiteX3717" fmla="*/ 231197 w 2326304"/>
              <a:gd name="connsiteY3717" fmla="*/ 1301133 h 1937355"/>
              <a:gd name="connsiteX3718" fmla="*/ 231197 w 2326304"/>
              <a:gd name="connsiteY3718" fmla="*/ 1315477 h 1937355"/>
              <a:gd name="connsiteX3719" fmla="*/ 216400 w 2326304"/>
              <a:gd name="connsiteY3719" fmla="*/ 1301133 h 1937355"/>
              <a:gd name="connsiteX3720" fmla="*/ 216400 w 2326304"/>
              <a:gd name="connsiteY3720" fmla="*/ 1286789 h 1937355"/>
              <a:gd name="connsiteX3721" fmla="*/ 216400 w 2326304"/>
              <a:gd name="connsiteY3721" fmla="*/ 1301133 h 1937355"/>
              <a:gd name="connsiteX3722" fmla="*/ 216400 w 2326304"/>
              <a:gd name="connsiteY3722" fmla="*/ 1315477 h 1937355"/>
              <a:gd name="connsiteX3723" fmla="*/ 231197 w 2326304"/>
              <a:gd name="connsiteY3723" fmla="*/ 1315477 h 1937355"/>
              <a:gd name="connsiteX3724" fmla="*/ 231197 w 2326304"/>
              <a:gd name="connsiteY3724" fmla="*/ 1330283 h 1937355"/>
              <a:gd name="connsiteX3725" fmla="*/ 216400 w 2326304"/>
              <a:gd name="connsiteY3725" fmla="*/ 1330283 h 1937355"/>
              <a:gd name="connsiteX3726" fmla="*/ 202066 w 2326304"/>
              <a:gd name="connsiteY3726" fmla="*/ 1330283 h 1937355"/>
              <a:gd name="connsiteX3727" fmla="*/ 202066 w 2326304"/>
              <a:gd name="connsiteY3727" fmla="*/ 1315477 h 1937355"/>
              <a:gd name="connsiteX3728" fmla="*/ 187732 w 2326304"/>
              <a:gd name="connsiteY3728" fmla="*/ 1315477 h 1937355"/>
              <a:gd name="connsiteX3729" fmla="*/ 173397 w 2326304"/>
              <a:gd name="connsiteY3729" fmla="*/ 1301133 h 1937355"/>
              <a:gd name="connsiteX3730" fmla="*/ 173397 w 2326304"/>
              <a:gd name="connsiteY3730" fmla="*/ 1315477 h 1937355"/>
              <a:gd name="connsiteX3731" fmla="*/ 173397 w 2326304"/>
              <a:gd name="connsiteY3731" fmla="*/ 1330283 h 1937355"/>
              <a:gd name="connsiteX3732" fmla="*/ 158601 w 2326304"/>
              <a:gd name="connsiteY3732" fmla="*/ 1330283 h 1937355"/>
              <a:gd name="connsiteX3733" fmla="*/ 158601 w 2326304"/>
              <a:gd name="connsiteY3733" fmla="*/ 1315477 h 1937355"/>
              <a:gd name="connsiteX3734" fmla="*/ 158601 w 2326304"/>
              <a:gd name="connsiteY3734" fmla="*/ 1301133 h 1937355"/>
              <a:gd name="connsiteX3735" fmla="*/ 144267 w 2326304"/>
              <a:gd name="connsiteY3735" fmla="*/ 1286789 h 1937355"/>
              <a:gd name="connsiteX3736" fmla="*/ 158601 w 2326304"/>
              <a:gd name="connsiteY3736" fmla="*/ 1286789 h 1937355"/>
              <a:gd name="connsiteX3737" fmla="*/ 173397 w 2326304"/>
              <a:gd name="connsiteY3737" fmla="*/ 1272445 h 1937355"/>
              <a:gd name="connsiteX3738" fmla="*/ 158601 w 2326304"/>
              <a:gd name="connsiteY3738" fmla="*/ 1272445 h 1937355"/>
              <a:gd name="connsiteX3739" fmla="*/ 173397 w 2326304"/>
              <a:gd name="connsiteY3739" fmla="*/ 1257638 h 1937355"/>
              <a:gd name="connsiteX3740" fmla="*/ 173397 w 2326304"/>
              <a:gd name="connsiteY3740" fmla="*/ 1243294 h 1937355"/>
              <a:gd name="connsiteX3741" fmla="*/ 173397 w 2326304"/>
              <a:gd name="connsiteY3741" fmla="*/ 1228950 h 1937355"/>
              <a:gd name="connsiteX3742" fmla="*/ 187732 w 2326304"/>
              <a:gd name="connsiteY3742" fmla="*/ 1228950 h 1937355"/>
              <a:gd name="connsiteX3743" fmla="*/ 187732 w 2326304"/>
              <a:gd name="connsiteY3743" fmla="*/ 1215995 h 1937355"/>
              <a:gd name="connsiteX3744" fmla="*/ 187732 w 2326304"/>
              <a:gd name="connsiteY3744" fmla="*/ 1214144 h 1937355"/>
              <a:gd name="connsiteX3745" fmla="*/ 202066 w 2326304"/>
              <a:gd name="connsiteY3745" fmla="*/ 1228950 h 1937355"/>
              <a:gd name="connsiteX3746" fmla="*/ 202066 w 2326304"/>
              <a:gd name="connsiteY3746" fmla="*/ 1214144 h 1937355"/>
              <a:gd name="connsiteX3747" fmla="*/ 216400 w 2326304"/>
              <a:gd name="connsiteY3747" fmla="*/ 1214144 h 1937355"/>
              <a:gd name="connsiteX3748" fmla="*/ 216400 w 2326304"/>
              <a:gd name="connsiteY3748" fmla="*/ 1199800 h 1937355"/>
              <a:gd name="connsiteX3749" fmla="*/ 216400 w 2326304"/>
              <a:gd name="connsiteY3749" fmla="*/ 1185456 h 1937355"/>
              <a:gd name="connsiteX3750" fmla="*/ 202066 w 2326304"/>
              <a:gd name="connsiteY3750" fmla="*/ 1171112 h 1937355"/>
              <a:gd name="connsiteX3751" fmla="*/ 202066 w 2326304"/>
              <a:gd name="connsiteY3751" fmla="*/ 1169319 h 1937355"/>
              <a:gd name="connsiteX3752" fmla="*/ 202066 w 2326304"/>
              <a:gd name="connsiteY3752" fmla="*/ 1156768 h 1937355"/>
              <a:gd name="connsiteX3753" fmla="*/ 187732 w 2326304"/>
              <a:gd name="connsiteY3753" fmla="*/ 1156768 h 1937355"/>
              <a:gd name="connsiteX3754" fmla="*/ 187732 w 2326304"/>
              <a:gd name="connsiteY3754" fmla="*/ 1171112 h 1937355"/>
              <a:gd name="connsiteX3755" fmla="*/ 187732 w 2326304"/>
              <a:gd name="connsiteY3755" fmla="*/ 1185456 h 1937355"/>
              <a:gd name="connsiteX3756" fmla="*/ 173397 w 2326304"/>
              <a:gd name="connsiteY3756" fmla="*/ 1171112 h 1937355"/>
              <a:gd name="connsiteX3757" fmla="*/ 173397 w 2326304"/>
              <a:gd name="connsiteY3757" fmla="*/ 1185456 h 1937355"/>
              <a:gd name="connsiteX3758" fmla="*/ 187732 w 2326304"/>
              <a:gd name="connsiteY3758" fmla="*/ 1185456 h 1937355"/>
              <a:gd name="connsiteX3759" fmla="*/ 187732 w 2326304"/>
              <a:gd name="connsiteY3759" fmla="*/ 1171112 h 1937355"/>
              <a:gd name="connsiteX3760" fmla="*/ 202066 w 2326304"/>
              <a:gd name="connsiteY3760" fmla="*/ 1171112 h 1937355"/>
              <a:gd name="connsiteX3761" fmla="*/ 202066 w 2326304"/>
              <a:gd name="connsiteY3761" fmla="*/ 1185456 h 1937355"/>
              <a:gd name="connsiteX3762" fmla="*/ 202066 w 2326304"/>
              <a:gd name="connsiteY3762" fmla="*/ 1199800 h 1937355"/>
              <a:gd name="connsiteX3763" fmla="*/ 202066 w 2326304"/>
              <a:gd name="connsiteY3763" fmla="*/ 1214144 h 1937355"/>
              <a:gd name="connsiteX3764" fmla="*/ 200274 w 2326304"/>
              <a:gd name="connsiteY3764" fmla="*/ 1214144 h 1937355"/>
              <a:gd name="connsiteX3765" fmla="*/ 191315 w 2326304"/>
              <a:gd name="connsiteY3765" fmla="*/ 1214144 h 1937355"/>
              <a:gd name="connsiteX3766" fmla="*/ 187732 w 2326304"/>
              <a:gd name="connsiteY3766" fmla="*/ 1214144 h 1937355"/>
              <a:gd name="connsiteX3767" fmla="*/ 173397 w 2326304"/>
              <a:gd name="connsiteY3767" fmla="*/ 1214144 h 1937355"/>
              <a:gd name="connsiteX3768" fmla="*/ 164843 w 2326304"/>
              <a:gd name="connsiteY3768" fmla="*/ 1214144 h 1937355"/>
              <a:gd name="connsiteX3769" fmla="*/ 158601 w 2326304"/>
              <a:gd name="connsiteY3769" fmla="*/ 1214144 h 1937355"/>
              <a:gd name="connsiteX3770" fmla="*/ 158601 w 2326304"/>
              <a:gd name="connsiteY3770" fmla="*/ 1205851 h 1937355"/>
              <a:gd name="connsiteX3771" fmla="*/ 158601 w 2326304"/>
              <a:gd name="connsiteY3771" fmla="*/ 1199800 h 1937355"/>
              <a:gd name="connsiteX3772" fmla="*/ 158601 w 2326304"/>
              <a:gd name="connsiteY3772" fmla="*/ 1185456 h 1937355"/>
              <a:gd name="connsiteX3773" fmla="*/ 144267 w 2326304"/>
              <a:gd name="connsiteY3773" fmla="*/ 1185456 h 1937355"/>
              <a:gd name="connsiteX3774" fmla="*/ 144267 w 2326304"/>
              <a:gd name="connsiteY3774" fmla="*/ 1199800 h 1937355"/>
              <a:gd name="connsiteX3775" fmla="*/ 129932 w 2326304"/>
              <a:gd name="connsiteY3775" fmla="*/ 1199800 h 1937355"/>
              <a:gd name="connsiteX3776" fmla="*/ 129932 w 2326304"/>
              <a:gd name="connsiteY3776" fmla="*/ 1185456 h 1937355"/>
              <a:gd name="connsiteX3777" fmla="*/ 129932 w 2326304"/>
              <a:gd name="connsiteY3777" fmla="*/ 1171112 h 1937355"/>
              <a:gd name="connsiteX3778" fmla="*/ 115598 w 2326304"/>
              <a:gd name="connsiteY3778" fmla="*/ 1185456 h 1937355"/>
              <a:gd name="connsiteX3779" fmla="*/ 100802 w 2326304"/>
              <a:gd name="connsiteY3779" fmla="*/ 1199800 h 1937355"/>
              <a:gd name="connsiteX3780" fmla="*/ 115598 w 2326304"/>
              <a:gd name="connsiteY3780" fmla="*/ 1214144 h 1937355"/>
              <a:gd name="connsiteX3781" fmla="*/ 115598 w 2326304"/>
              <a:gd name="connsiteY3781" fmla="*/ 1228950 h 1937355"/>
              <a:gd name="connsiteX3782" fmla="*/ 115598 w 2326304"/>
              <a:gd name="connsiteY3782" fmla="*/ 1243294 h 1937355"/>
              <a:gd name="connsiteX3783" fmla="*/ 115598 w 2326304"/>
              <a:gd name="connsiteY3783" fmla="*/ 1257638 h 1937355"/>
              <a:gd name="connsiteX3784" fmla="*/ 100802 w 2326304"/>
              <a:gd name="connsiteY3784" fmla="*/ 1257638 h 1937355"/>
              <a:gd name="connsiteX3785" fmla="*/ 86467 w 2326304"/>
              <a:gd name="connsiteY3785" fmla="*/ 1272445 h 1937355"/>
              <a:gd name="connsiteX3786" fmla="*/ 86467 w 2326304"/>
              <a:gd name="connsiteY3786" fmla="*/ 1257638 h 1937355"/>
              <a:gd name="connsiteX3787" fmla="*/ 84676 w 2326304"/>
              <a:gd name="connsiteY3787" fmla="*/ 1257638 h 1937355"/>
              <a:gd name="connsiteX3788" fmla="*/ 78180 w 2326304"/>
              <a:gd name="connsiteY3788" fmla="*/ 1257638 h 1937355"/>
              <a:gd name="connsiteX3789" fmla="*/ 72133 w 2326304"/>
              <a:gd name="connsiteY3789" fmla="*/ 1257638 h 1937355"/>
              <a:gd name="connsiteX3790" fmla="*/ 57799 w 2326304"/>
              <a:gd name="connsiteY3790" fmla="*/ 1257638 h 1937355"/>
              <a:gd name="connsiteX3791" fmla="*/ 72133 w 2326304"/>
              <a:gd name="connsiteY3791" fmla="*/ 1272445 h 1937355"/>
              <a:gd name="connsiteX3792" fmla="*/ 66758 w 2326304"/>
              <a:gd name="connsiteY3792" fmla="*/ 1272445 h 1937355"/>
              <a:gd name="connsiteX3793" fmla="*/ 66086 w 2326304"/>
              <a:gd name="connsiteY3793" fmla="*/ 1272445 h 1937355"/>
              <a:gd name="connsiteX3794" fmla="*/ 57799 w 2326304"/>
              <a:gd name="connsiteY3794" fmla="*/ 1272445 h 1937355"/>
              <a:gd name="connsiteX3795" fmla="*/ 57799 w 2326304"/>
              <a:gd name="connsiteY3795" fmla="*/ 1286789 h 1937355"/>
              <a:gd name="connsiteX3796" fmla="*/ 72133 w 2326304"/>
              <a:gd name="connsiteY3796" fmla="*/ 1301133 h 1937355"/>
              <a:gd name="connsiteX3797" fmla="*/ 72133 w 2326304"/>
              <a:gd name="connsiteY3797" fmla="*/ 1315477 h 1937355"/>
              <a:gd name="connsiteX3798" fmla="*/ 57799 w 2326304"/>
              <a:gd name="connsiteY3798" fmla="*/ 1315477 h 1937355"/>
              <a:gd name="connsiteX3799" fmla="*/ 43002 w 2326304"/>
              <a:gd name="connsiteY3799" fmla="*/ 1315477 h 1937355"/>
              <a:gd name="connsiteX3800" fmla="*/ 43002 w 2326304"/>
              <a:gd name="connsiteY3800" fmla="*/ 1301133 h 1937355"/>
              <a:gd name="connsiteX3801" fmla="*/ 43002 w 2326304"/>
              <a:gd name="connsiteY3801" fmla="*/ 1286789 h 1937355"/>
              <a:gd name="connsiteX3802" fmla="*/ 37627 w 2326304"/>
              <a:gd name="connsiteY3802" fmla="*/ 1286789 h 1937355"/>
              <a:gd name="connsiteX3803" fmla="*/ 36955 w 2326304"/>
              <a:gd name="connsiteY3803" fmla="*/ 1286789 h 1937355"/>
              <a:gd name="connsiteX3804" fmla="*/ 28668 w 2326304"/>
              <a:gd name="connsiteY3804" fmla="*/ 1286789 h 1937355"/>
              <a:gd name="connsiteX3805" fmla="*/ 26876 w 2326304"/>
              <a:gd name="connsiteY3805" fmla="*/ 1286789 h 1937355"/>
              <a:gd name="connsiteX3806" fmla="*/ 25085 w 2326304"/>
              <a:gd name="connsiteY3806" fmla="*/ 1286789 h 1937355"/>
              <a:gd name="connsiteX3807" fmla="*/ 14334 w 2326304"/>
              <a:gd name="connsiteY3807" fmla="*/ 1286789 h 1937355"/>
              <a:gd name="connsiteX3808" fmla="*/ 14334 w 2326304"/>
              <a:gd name="connsiteY3808" fmla="*/ 1301133 h 1937355"/>
              <a:gd name="connsiteX3809" fmla="*/ 6047 w 2326304"/>
              <a:gd name="connsiteY3809" fmla="*/ 1301133 h 1937355"/>
              <a:gd name="connsiteX3810" fmla="*/ 0 w 2326304"/>
              <a:gd name="connsiteY3810" fmla="*/ 1301133 h 1937355"/>
              <a:gd name="connsiteX3811" fmla="*/ 0 w 2326304"/>
              <a:gd name="connsiteY3811" fmla="*/ 1257638 h 1937355"/>
              <a:gd name="connsiteX3812" fmla="*/ 0 w 2326304"/>
              <a:gd name="connsiteY3812" fmla="*/ 1228950 h 1937355"/>
              <a:gd name="connsiteX3813" fmla="*/ 0 w 2326304"/>
              <a:gd name="connsiteY3813" fmla="*/ 1214144 h 1937355"/>
              <a:gd name="connsiteX3814" fmla="*/ 14334 w 2326304"/>
              <a:gd name="connsiteY3814" fmla="*/ 1214144 h 1937355"/>
              <a:gd name="connsiteX3815" fmla="*/ 14334 w 2326304"/>
              <a:gd name="connsiteY3815" fmla="*/ 1199800 h 1937355"/>
              <a:gd name="connsiteX3816" fmla="*/ 0 w 2326304"/>
              <a:gd name="connsiteY3816" fmla="*/ 1214144 h 1937355"/>
              <a:gd name="connsiteX3817" fmla="*/ 0 w 2326304"/>
              <a:gd name="connsiteY3817" fmla="*/ 1171112 h 1937355"/>
              <a:gd name="connsiteX3818" fmla="*/ 0 w 2326304"/>
              <a:gd name="connsiteY3818" fmla="*/ 1156768 h 1937355"/>
              <a:gd name="connsiteX3819" fmla="*/ 0 w 2326304"/>
              <a:gd name="connsiteY3819" fmla="*/ 1127617 h 1937355"/>
              <a:gd name="connsiteX3820" fmla="*/ 0 w 2326304"/>
              <a:gd name="connsiteY3820" fmla="*/ 1113274 h 1937355"/>
              <a:gd name="connsiteX3821" fmla="*/ 14334 w 2326304"/>
              <a:gd name="connsiteY3821" fmla="*/ 1084123 h 1937355"/>
              <a:gd name="connsiteX3822" fmla="*/ 14334 w 2326304"/>
              <a:gd name="connsiteY3822" fmla="*/ 1055435 h 1937355"/>
              <a:gd name="connsiteX3823" fmla="*/ 28668 w 2326304"/>
              <a:gd name="connsiteY3823" fmla="*/ 1041091 h 1937355"/>
              <a:gd name="connsiteX3824" fmla="*/ 28668 w 2326304"/>
              <a:gd name="connsiteY3824" fmla="*/ 1026285 h 1937355"/>
              <a:gd name="connsiteX3825" fmla="*/ 43002 w 2326304"/>
              <a:gd name="connsiteY3825" fmla="*/ 997597 h 1937355"/>
              <a:gd name="connsiteX3826" fmla="*/ 43002 w 2326304"/>
              <a:gd name="connsiteY3826" fmla="*/ 983253 h 1937355"/>
              <a:gd name="connsiteX3827" fmla="*/ 57799 w 2326304"/>
              <a:gd name="connsiteY3827" fmla="*/ 968446 h 1937355"/>
              <a:gd name="connsiteX3828" fmla="*/ 72133 w 2326304"/>
              <a:gd name="connsiteY3828" fmla="*/ 954102 h 1937355"/>
              <a:gd name="connsiteX3829" fmla="*/ 72133 w 2326304"/>
              <a:gd name="connsiteY3829" fmla="*/ 939758 h 1937355"/>
              <a:gd name="connsiteX3830" fmla="*/ 86467 w 2326304"/>
              <a:gd name="connsiteY3830" fmla="*/ 925414 h 1937355"/>
              <a:gd name="connsiteX3831" fmla="*/ 86467 w 2326304"/>
              <a:gd name="connsiteY3831" fmla="*/ 910608 h 1937355"/>
              <a:gd name="connsiteX3832" fmla="*/ 100802 w 2326304"/>
              <a:gd name="connsiteY3832" fmla="*/ 896264 h 1937355"/>
              <a:gd name="connsiteX3833" fmla="*/ 115598 w 2326304"/>
              <a:gd name="connsiteY3833" fmla="*/ 881920 h 1937355"/>
              <a:gd name="connsiteX3834" fmla="*/ 129932 w 2326304"/>
              <a:gd name="connsiteY3834" fmla="*/ 867576 h 1937355"/>
              <a:gd name="connsiteX3835" fmla="*/ 144267 w 2326304"/>
              <a:gd name="connsiteY3835" fmla="*/ 838425 h 1937355"/>
              <a:gd name="connsiteX3836" fmla="*/ 173397 w 2326304"/>
              <a:gd name="connsiteY3836" fmla="*/ 824082 h 1937355"/>
              <a:gd name="connsiteX3837" fmla="*/ 187732 w 2326304"/>
              <a:gd name="connsiteY3837" fmla="*/ 809275 h 1937355"/>
              <a:gd name="connsiteX3838" fmla="*/ 202066 w 2326304"/>
              <a:gd name="connsiteY3838" fmla="*/ 809275 h 1937355"/>
              <a:gd name="connsiteX3839" fmla="*/ 216400 w 2326304"/>
              <a:gd name="connsiteY3839" fmla="*/ 794931 h 1937355"/>
              <a:gd name="connsiteX3840" fmla="*/ 216400 w 2326304"/>
              <a:gd name="connsiteY3840" fmla="*/ 780587 h 1937355"/>
              <a:gd name="connsiteX3841" fmla="*/ 231197 w 2326304"/>
              <a:gd name="connsiteY3841" fmla="*/ 780587 h 1937355"/>
              <a:gd name="connsiteX3842" fmla="*/ 245531 w 2326304"/>
              <a:gd name="connsiteY3842" fmla="*/ 766243 h 1937355"/>
              <a:gd name="connsiteX3843" fmla="*/ 259865 w 2326304"/>
              <a:gd name="connsiteY3843" fmla="*/ 766243 h 1937355"/>
              <a:gd name="connsiteX3844" fmla="*/ 259865 w 2326304"/>
              <a:gd name="connsiteY3844" fmla="*/ 751899 h 1937355"/>
              <a:gd name="connsiteX3845" fmla="*/ 274199 w 2326304"/>
              <a:gd name="connsiteY3845" fmla="*/ 751899 h 1937355"/>
              <a:gd name="connsiteX3846" fmla="*/ 288996 w 2326304"/>
              <a:gd name="connsiteY3846" fmla="*/ 766243 h 1937355"/>
              <a:gd name="connsiteX3847" fmla="*/ 288996 w 2326304"/>
              <a:gd name="connsiteY3847" fmla="*/ 751899 h 1937355"/>
              <a:gd name="connsiteX3848" fmla="*/ 274199 w 2326304"/>
              <a:gd name="connsiteY3848" fmla="*/ 751899 h 1937355"/>
              <a:gd name="connsiteX3849" fmla="*/ 303330 w 2326304"/>
              <a:gd name="connsiteY3849" fmla="*/ 737093 h 1937355"/>
              <a:gd name="connsiteX3850" fmla="*/ 331999 w 2326304"/>
              <a:gd name="connsiteY3850" fmla="*/ 722749 h 1937355"/>
              <a:gd name="connsiteX3851" fmla="*/ 361129 w 2326304"/>
              <a:gd name="connsiteY3851" fmla="*/ 708405 h 1937355"/>
              <a:gd name="connsiteX3852" fmla="*/ 375464 w 2326304"/>
              <a:gd name="connsiteY3852" fmla="*/ 708405 h 1937355"/>
              <a:gd name="connsiteX3853" fmla="*/ 389798 w 2326304"/>
              <a:gd name="connsiteY3853" fmla="*/ 694061 h 1937355"/>
              <a:gd name="connsiteX3854" fmla="*/ 388006 w 2326304"/>
              <a:gd name="connsiteY3854" fmla="*/ 694061 h 1937355"/>
              <a:gd name="connsiteX3855" fmla="*/ 381511 w 2326304"/>
              <a:gd name="connsiteY3855" fmla="*/ 694061 h 1937355"/>
              <a:gd name="connsiteX3856" fmla="*/ 380839 w 2326304"/>
              <a:gd name="connsiteY3856" fmla="*/ 694061 h 1937355"/>
              <a:gd name="connsiteX3857" fmla="*/ 375464 w 2326304"/>
              <a:gd name="connsiteY3857" fmla="*/ 694061 h 1937355"/>
              <a:gd name="connsiteX3858" fmla="*/ 375464 w 2326304"/>
              <a:gd name="connsiteY3858" fmla="*/ 679254 h 1937355"/>
              <a:gd name="connsiteX3859" fmla="*/ 361129 w 2326304"/>
              <a:gd name="connsiteY3859" fmla="*/ 679254 h 1937355"/>
              <a:gd name="connsiteX3860" fmla="*/ 361129 w 2326304"/>
              <a:gd name="connsiteY3860" fmla="*/ 679254 h 1937355"/>
              <a:gd name="connsiteX3861" fmla="*/ 361129 w 2326304"/>
              <a:gd name="connsiteY3861" fmla="*/ 664910 h 1937355"/>
              <a:gd name="connsiteX3862" fmla="*/ 346795 w 2326304"/>
              <a:gd name="connsiteY3862" fmla="*/ 650566 h 1937355"/>
              <a:gd name="connsiteX3863" fmla="*/ 346795 w 2326304"/>
              <a:gd name="connsiteY3863" fmla="*/ 636222 h 1937355"/>
              <a:gd name="connsiteX3864" fmla="*/ 331999 w 2326304"/>
              <a:gd name="connsiteY3864" fmla="*/ 621416 h 1937355"/>
              <a:gd name="connsiteX3865" fmla="*/ 331999 w 2326304"/>
              <a:gd name="connsiteY3865" fmla="*/ 619623 h 1937355"/>
              <a:gd name="connsiteX3866" fmla="*/ 331999 w 2326304"/>
              <a:gd name="connsiteY3866" fmla="*/ 616037 h 1937355"/>
              <a:gd name="connsiteX3867" fmla="*/ 331999 w 2326304"/>
              <a:gd name="connsiteY3867" fmla="*/ 615364 h 1937355"/>
              <a:gd name="connsiteX3868" fmla="*/ 331999 w 2326304"/>
              <a:gd name="connsiteY3868" fmla="*/ 607072 h 1937355"/>
              <a:gd name="connsiteX3869" fmla="*/ 346795 w 2326304"/>
              <a:gd name="connsiteY3869" fmla="*/ 607072 h 1937355"/>
              <a:gd name="connsiteX3870" fmla="*/ 346795 w 2326304"/>
              <a:gd name="connsiteY3870" fmla="*/ 592728 h 1937355"/>
              <a:gd name="connsiteX3871" fmla="*/ 361129 w 2326304"/>
              <a:gd name="connsiteY3871" fmla="*/ 592728 h 1937355"/>
              <a:gd name="connsiteX3872" fmla="*/ 361129 w 2326304"/>
              <a:gd name="connsiteY3872" fmla="*/ 607072 h 1937355"/>
              <a:gd name="connsiteX3873" fmla="*/ 366505 w 2326304"/>
              <a:gd name="connsiteY3873" fmla="*/ 607072 h 1937355"/>
              <a:gd name="connsiteX3874" fmla="*/ 367177 w 2326304"/>
              <a:gd name="connsiteY3874" fmla="*/ 607072 h 1937355"/>
              <a:gd name="connsiteX3875" fmla="*/ 375464 w 2326304"/>
              <a:gd name="connsiteY3875" fmla="*/ 607072 h 1937355"/>
              <a:gd name="connsiteX3876" fmla="*/ 375464 w 2326304"/>
              <a:gd name="connsiteY3876" fmla="*/ 605279 h 1937355"/>
              <a:gd name="connsiteX3877" fmla="*/ 375464 w 2326304"/>
              <a:gd name="connsiteY3877" fmla="*/ 596314 h 1937355"/>
              <a:gd name="connsiteX3878" fmla="*/ 375464 w 2326304"/>
              <a:gd name="connsiteY3878" fmla="*/ 592728 h 1937355"/>
              <a:gd name="connsiteX3879" fmla="*/ 371880 w 2326304"/>
              <a:gd name="connsiteY3879" fmla="*/ 592728 h 1937355"/>
              <a:gd name="connsiteX3880" fmla="*/ 361129 w 2326304"/>
              <a:gd name="connsiteY3880" fmla="*/ 592728 h 1937355"/>
              <a:gd name="connsiteX3881" fmla="*/ 346795 w 2326304"/>
              <a:gd name="connsiteY3881" fmla="*/ 592728 h 1937355"/>
              <a:gd name="connsiteX3882" fmla="*/ 346795 w 2326304"/>
              <a:gd name="connsiteY3882" fmla="*/ 578384 h 1937355"/>
              <a:gd name="connsiteX3883" fmla="*/ 346795 w 2326304"/>
              <a:gd name="connsiteY3883" fmla="*/ 563577 h 1937355"/>
              <a:gd name="connsiteX3884" fmla="*/ 361129 w 2326304"/>
              <a:gd name="connsiteY3884" fmla="*/ 563577 h 1937355"/>
              <a:gd name="connsiteX3885" fmla="*/ 361129 w 2326304"/>
              <a:gd name="connsiteY3885" fmla="*/ 561784 h 1937355"/>
              <a:gd name="connsiteX3886" fmla="*/ 361129 w 2326304"/>
              <a:gd name="connsiteY3886" fmla="*/ 551026 h 1937355"/>
              <a:gd name="connsiteX3887" fmla="*/ 361129 w 2326304"/>
              <a:gd name="connsiteY3887" fmla="*/ 549233 h 1937355"/>
              <a:gd name="connsiteX3888" fmla="*/ 375464 w 2326304"/>
              <a:gd name="connsiteY3888" fmla="*/ 549233 h 1937355"/>
              <a:gd name="connsiteX3889" fmla="*/ 375464 w 2326304"/>
              <a:gd name="connsiteY3889" fmla="*/ 545647 h 1937355"/>
              <a:gd name="connsiteX3890" fmla="*/ 375464 w 2326304"/>
              <a:gd name="connsiteY3890" fmla="*/ 534889 h 1937355"/>
              <a:gd name="connsiteX3891" fmla="*/ 389798 w 2326304"/>
              <a:gd name="connsiteY3891" fmla="*/ 534889 h 1937355"/>
              <a:gd name="connsiteX3892" fmla="*/ 389798 w 2326304"/>
              <a:gd name="connsiteY3892" fmla="*/ 549233 h 1937355"/>
              <a:gd name="connsiteX3893" fmla="*/ 389798 w 2326304"/>
              <a:gd name="connsiteY3893" fmla="*/ 563577 h 1937355"/>
              <a:gd name="connsiteX3894" fmla="*/ 375464 w 2326304"/>
              <a:gd name="connsiteY3894" fmla="*/ 578384 h 1937355"/>
              <a:gd name="connsiteX3895" fmla="*/ 389798 w 2326304"/>
              <a:gd name="connsiteY3895" fmla="*/ 578384 h 1937355"/>
              <a:gd name="connsiteX3896" fmla="*/ 389798 w 2326304"/>
              <a:gd name="connsiteY3896" fmla="*/ 563577 h 1937355"/>
              <a:gd name="connsiteX3897" fmla="*/ 404594 w 2326304"/>
              <a:gd name="connsiteY3897" fmla="*/ 563577 h 1937355"/>
              <a:gd name="connsiteX3898" fmla="*/ 389798 w 2326304"/>
              <a:gd name="connsiteY3898" fmla="*/ 549233 h 1937355"/>
              <a:gd name="connsiteX3899" fmla="*/ 404594 w 2326304"/>
              <a:gd name="connsiteY3899" fmla="*/ 549233 h 1937355"/>
              <a:gd name="connsiteX3900" fmla="*/ 409970 w 2326304"/>
              <a:gd name="connsiteY3900" fmla="*/ 549233 h 1937355"/>
              <a:gd name="connsiteX3901" fmla="*/ 410642 w 2326304"/>
              <a:gd name="connsiteY3901" fmla="*/ 549233 h 1937355"/>
              <a:gd name="connsiteX3902" fmla="*/ 415345 w 2326304"/>
              <a:gd name="connsiteY3902" fmla="*/ 549233 h 1937355"/>
              <a:gd name="connsiteX3903" fmla="*/ 418929 w 2326304"/>
              <a:gd name="connsiteY3903" fmla="*/ 549233 h 1937355"/>
              <a:gd name="connsiteX3904" fmla="*/ 418929 w 2326304"/>
              <a:gd name="connsiteY3904" fmla="*/ 563577 h 1937355"/>
              <a:gd name="connsiteX3905" fmla="*/ 433263 w 2326304"/>
              <a:gd name="connsiteY3905" fmla="*/ 549233 h 1937355"/>
              <a:gd name="connsiteX3906" fmla="*/ 418929 w 2326304"/>
              <a:gd name="connsiteY3906" fmla="*/ 549233 h 1937355"/>
              <a:gd name="connsiteX3907" fmla="*/ 418929 w 2326304"/>
              <a:gd name="connsiteY3907" fmla="*/ 534889 h 1937355"/>
              <a:gd name="connsiteX3908" fmla="*/ 404594 w 2326304"/>
              <a:gd name="connsiteY3908" fmla="*/ 549233 h 1937355"/>
              <a:gd name="connsiteX3909" fmla="*/ 404594 w 2326304"/>
              <a:gd name="connsiteY3909" fmla="*/ 534889 h 1937355"/>
              <a:gd name="connsiteX3910" fmla="*/ 389798 w 2326304"/>
              <a:gd name="connsiteY3910" fmla="*/ 534889 h 1937355"/>
              <a:gd name="connsiteX3911" fmla="*/ 389798 w 2326304"/>
              <a:gd name="connsiteY3911" fmla="*/ 520083 h 1937355"/>
              <a:gd name="connsiteX3912" fmla="*/ 375464 w 2326304"/>
              <a:gd name="connsiteY3912" fmla="*/ 520083 h 1937355"/>
              <a:gd name="connsiteX3913" fmla="*/ 389798 w 2326304"/>
              <a:gd name="connsiteY3913" fmla="*/ 505739 h 1937355"/>
              <a:gd name="connsiteX3914" fmla="*/ 375464 w 2326304"/>
              <a:gd name="connsiteY3914" fmla="*/ 505739 h 1937355"/>
              <a:gd name="connsiteX3915" fmla="*/ 375464 w 2326304"/>
              <a:gd name="connsiteY3915" fmla="*/ 491395 h 1937355"/>
              <a:gd name="connsiteX3916" fmla="*/ 389798 w 2326304"/>
              <a:gd name="connsiteY3916" fmla="*/ 491395 h 1937355"/>
              <a:gd name="connsiteX3917" fmla="*/ 404594 w 2326304"/>
              <a:gd name="connsiteY3917" fmla="*/ 477051 h 1937355"/>
              <a:gd name="connsiteX3918" fmla="*/ 404594 w 2326304"/>
              <a:gd name="connsiteY3918" fmla="*/ 491395 h 1937355"/>
              <a:gd name="connsiteX3919" fmla="*/ 404594 w 2326304"/>
              <a:gd name="connsiteY3919" fmla="*/ 477051 h 1937355"/>
              <a:gd name="connsiteX3920" fmla="*/ 402745 w 2326304"/>
              <a:gd name="connsiteY3920" fmla="*/ 477051 h 1937355"/>
              <a:gd name="connsiteX3921" fmla="*/ 389798 w 2326304"/>
              <a:gd name="connsiteY3921" fmla="*/ 477051 h 1937355"/>
              <a:gd name="connsiteX3922" fmla="*/ 375464 w 2326304"/>
              <a:gd name="connsiteY3922" fmla="*/ 477051 h 1937355"/>
              <a:gd name="connsiteX3923" fmla="*/ 373672 w 2326304"/>
              <a:gd name="connsiteY3923" fmla="*/ 477051 h 1937355"/>
              <a:gd name="connsiteX3924" fmla="*/ 371880 w 2326304"/>
              <a:gd name="connsiteY3924" fmla="*/ 477051 h 1937355"/>
              <a:gd name="connsiteX3925" fmla="*/ 361129 w 2326304"/>
              <a:gd name="connsiteY3925" fmla="*/ 477051 h 1937355"/>
              <a:gd name="connsiteX3926" fmla="*/ 361129 w 2326304"/>
              <a:gd name="connsiteY3926" fmla="*/ 462707 h 1937355"/>
              <a:gd name="connsiteX3927" fmla="*/ 375464 w 2326304"/>
              <a:gd name="connsiteY3927" fmla="*/ 462707 h 1937355"/>
              <a:gd name="connsiteX3928" fmla="*/ 375464 w 2326304"/>
              <a:gd name="connsiteY3928" fmla="*/ 447900 h 1937355"/>
              <a:gd name="connsiteX3929" fmla="*/ 389798 w 2326304"/>
              <a:gd name="connsiteY3929" fmla="*/ 447900 h 1937355"/>
              <a:gd name="connsiteX3930" fmla="*/ 404594 w 2326304"/>
              <a:gd name="connsiteY3930" fmla="*/ 433556 h 1937355"/>
              <a:gd name="connsiteX3931" fmla="*/ 404594 w 2326304"/>
              <a:gd name="connsiteY3931" fmla="*/ 447900 h 1937355"/>
              <a:gd name="connsiteX3932" fmla="*/ 404594 w 2326304"/>
              <a:gd name="connsiteY3932" fmla="*/ 462707 h 1937355"/>
              <a:gd name="connsiteX3933" fmla="*/ 417137 w 2326304"/>
              <a:gd name="connsiteY3933" fmla="*/ 462707 h 1937355"/>
              <a:gd name="connsiteX3934" fmla="*/ 418929 w 2326304"/>
              <a:gd name="connsiteY3934" fmla="*/ 462707 h 1937355"/>
              <a:gd name="connsiteX3935" fmla="*/ 418929 w 2326304"/>
              <a:gd name="connsiteY3935" fmla="*/ 447900 h 1937355"/>
              <a:gd name="connsiteX3936" fmla="*/ 433263 w 2326304"/>
              <a:gd name="connsiteY3936" fmla="*/ 447900 h 1937355"/>
              <a:gd name="connsiteX3937" fmla="*/ 433263 w 2326304"/>
              <a:gd name="connsiteY3937" fmla="*/ 446107 h 1937355"/>
              <a:gd name="connsiteX3938" fmla="*/ 433263 w 2326304"/>
              <a:gd name="connsiteY3938" fmla="*/ 433556 h 1937355"/>
              <a:gd name="connsiteX3939" fmla="*/ 447597 w 2326304"/>
              <a:gd name="connsiteY3939" fmla="*/ 447900 h 1937355"/>
              <a:gd name="connsiteX3940" fmla="*/ 447597 w 2326304"/>
              <a:gd name="connsiteY3940" fmla="*/ 433556 h 1937355"/>
              <a:gd name="connsiteX3941" fmla="*/ 447597 w 2326304"/>
              <a:gd name="connsiteY3941" fmla="*/ 419213 h 1937355"/>
              <a:gd name="connsiteX3942" fmla="*/ 447597 w 2326304"/>
              <a:gd name="connsiteY3942" fmla="*/ 404869 h 1937355"/>
              <a:gd name="connsiteX3943" fmla="*/ 462394 w 2326304"/>
              <a:gd name="connsiteY3943" fmla="*/ 390062 h 1937355"/>
              <a:gd name="connsiteX3944" fmla="*/ 464185 w 2326304"/>
              <a:gd name="connsiteY3944" fmla="*/ 390062 h 1937355"/>
              <a:gd name="connsiteX3945" fmla="*/ 470681 w 2326304"/>
              <a:gd name="connsiteY3945" fmla="*/ 390062 h 1937355"/>
              <a:gd name="connsiteX3946" fmla="*/ 476728 w 2326304"/>
              <a:gd name="connsiteY3946" fmla="*/ 390062 h 1937355"/>
              <a:gd name="connsiteX3947" fmla="*/ 491062 w 2326304"/>
              <a:gd name="connsiteY3947" fmla="*/ 375718 h 1937355"/>
              <a:gd name="connsiteX3948" fmla="*/ 505396 w 2326304"/>
              <a:gd name="connsiteY3948" fmla="*/ 361374 h 1937355"/>
              <a:gd name="connsiteX3949" fmla="*/ 520193 w 2326304"/>
              <a:gd name="connsiteY3949" fmla="*/ 361374 h 1937355"/>
              <a:gd name="connsiteX3950" fmla="*/ 520193 w 2326304"/>
              <a:gd name="connsiteY3950" fmla="*/ 375718 h 1937355"/>
              <a:gd name="connsiteX3951" fmla="*/ 520193 w 2326304"/>
              <a:gd name="connsiteY3951" fmla="*/ 361374 h 1937355"/>
              <a:gd name="connsiteX3952" fmla="*/ 534527 w 2326304"/>
              <a:gd name="connsiteY3952" fmla="*/ 347030 h 1937355"/>
              <a:gd name="connsiteX3953" fmla="*/ 534527 w 2326304"/>
              <a:gd name="connsiteY3953" fmla="*/ 332224 h 1937355"/>
              <a:gd name="connsiteX3954" fmla="*/ 548861 w 2326304"/>
              <a:gd name="connsiteY3954" fmla="*/ 332224 h 1937355"/>
              <a:gd name="connsiteX3955" fmla="*/ 548861 w 2326304"/>
              <a:gd name="connsiteY3955" fmla="*/ 330431 h 1937355"/>
              <a:gd name="connsiteX3956" fmla="*/ 548861 w 2326304"/>
              <a:gd name="connsiteY3956" fmla="*/ 317880 h 1937355"/>
              <a:gd name="connsiteX3957" fmla="*/ 563196 w 2326304"/>
              <a:gd name="connsiteY3957" fmla="*/ 317880 h 1937355"/>
              <a:gd name="connsiteX3958" fmla="*/ 563196 w 2326304"/>
              <a:gd name="connsiteY3958" fmla="*/ 303536 h 1937355"/>
              <a:gd name="connsiteX3959" fmla="*/ 563196 w 2326304"/>
              <a:gd name="connsiteY3959" fmla="*/ 289192 h 1937355"/>
              <a:gd name="connsiteX3960" fmla="*/ 577992 w 2326304"/>
              <a:gd name="connsiteY3960" fmla="*/ 303536 h 1937355"/>
              <a:gd name="connsiteX3961" fmla="*/ 577992 w 2326304"/>
              <a:gd name="connsiteY3961" fmla="*/ 317880 h 1937355"/>
              <a:gd name="connsiteX3962" fmla="*/ 592326 w 2326304"/>
              <a:gd name="connsiteY3962" fmla="*/ 303536 h 1937355"/>
              <a:gd name="connsiteX3963" fmla="*/ 577992 w 2326304"/>
              <a:gd name="connsiteY3963" fmla="*/ 303536 h 1937355"/>
              <a:gd name="connsiteX3964" fmla="*/ 577992 w 2326304"/>
              <a:gd name="connsiteY3964" fmla="*/ 289192 h 1937355"/>
              <a:gd name="connsiteX3965" fmla="*/ 563196 w 2326304"/>
              <a:gd name="connsiteY3965" fmla="*/ 289192 h 1937355"/>
              <a:gd name="connsiteX3966" fmla="*/ 577992 w 2326304"/>
              <a:gd name="connsiteY3966" fmla="*/ 274385 h 1937355"/>
              <a:gd name="connsiteX3967" fmla="*/ 576143 w 2326304"/>
              <a:gd name="connsiteY3967" fmla="*/ 274385 h 1937355"/>
              <a:gd name="connsiteX3968" fmla="*/ 566895 w 2326304"/>
              <a:gd name="connsiteY3968" fmla="*/ 274385 h 1937355"/>
              <a:gd name="connsiteX3969" fmla="*/ 563196 w 2326304"/>
              <a:gd name="connsiteY3969" fmla="*/ 274385 h 1937355"/>
              <a:gd name="connsiteX3970" fmla="*/ 563196 w 2326304"/>
              <a:gd name="connsiteY3970" fmla="*/ 260041 h 1937355"/>
              <a:gd name="connsiteX3971" fmla="*/ 577992 w 2326304"/>
              <a:gd name="connsiteY3971" fmla="*/ 245697 h 1937355"/>
              <a:gd name="connsiteX3972" fmla="*/ 577992 w 2326304"/>
              <a:gd name="connsiteY3972" fmla="*/ 231353 h 1937355"/>
              <a:gd name="connsiteX3973" fmla="*/ 577992 w 2326304"/>
              <a:gd name="connsiteY3973" fmla="*/ 216547 h 1937355"/>
              <a:gd name="connsiteX3974" fmla="*/ 577992 w 2326304"/>
              <a:gd name="connsiteY3974" fmla="*/ 210271 h 1937355"/>
              <a:gd name="connsiteX3975" fmla="*/ 577992 w 2326304"/>
              <a:gd name="connsiteY3975" fmla="*/ 209375 h 1937355"/>
              <a:gd name="connsiteX3976" fmla="*/ 577992 w 2326304"/>
              <a:gd name="connsiteY3976" fmla="*/ 202203 h 1937355"/>
              <a:gd name="connsiteX3977" fmla="*/ 577992 w 2326304"/>
              <a:gd name="connsiteY3977" fmla="*/ 187859 h 1937355"/>
              <a:gd name="connsiteX3978" fmla="*/ 576143 w 2326304"/>
              <a:gd name="connsiteY3978" fmla="*/ 187859 h 1937355"/>
              <a:gd name="connsiteX3979" fmla="*/ 569438 w 2326304"/>
              <a:gd name="connsiteY3979" fmla="*/ 187859 h 1937355"/>
              <a:gd name="connsiteX3980" fmla="*/ 568744 w 2326304"/>
              <a:gd name="connsiteY3980" fmla="*/ 187859 h 1937355"/>
              <a:gd name="connsiteX3981" fmla="*/ 563196 w 2326304"/>
              <a:gd name="connsiteY3981" fmla="*/ 187859 h 1937355"/>
              <a:gd name="connsiteX3982" fmla="*/ 577992 w 2326304"/>
              <a:gd name="connsiteY3982" fmla="*/ 173515 h 1937355"/>
              <a:gd name="connsiteX3983" fmla="*/ 592326 w 2326304"/>
              <a:gd name="connsiteY3983" fmla="*/ 173515 h 1937355"/>
              <a:gd name="connsiteX3984" fmla="*/ 592326 w 2326304"/>
              <a:gd name="connsiteY3984" fmla="*/ 158708 h 1937355"/>
              <a:gd name="connsiteX3985" fmla="*/ 592326 w 2326304"/>
              <a:gd name="connsiteY3985" fmla="*/ 144364 h 1937355"/>
              <a:gd name="connsiteX3986" fmla="*/ 590535 w 2326304"/>
              <a:gd name="connsiteY3986" fmla="*/ 144364 h 1937355"/>
              <a:gd name="connsiteX3987" fmla="*/ 584039 w 2326304"/>
              <a:gd name="connsiteY3987" fmla="*/ 144364 h 1937355"/>
              <a:gd name="connsiteX3988" fmla="*/ 583368 w 2326304"/>
              <a:gd name="connsiteY3988" fmla="*/ 144364 h 1937355"/>
              <a:gd name="connsiteX3989" fmla="*/ 579784 w 2326304"/>
              <a:gd name="connsiteY3989" fmla="*/ 144364 h 1937355"/>
              <a:gd name="connsiteX3990" fmla="*/ 577992 w 2326304"/>
              <a:gd name="connsiteY3990" fmla="*/ 144364 h 1937355"/>
              <a:gd name="connsiteX3991" fmla="*/ 577992 w 2326304"/>
              <a:gd name="connsiteY3991" fmla="*/ 138985 h 1937355"/>
              <a:gd name="connsiteX3992" fmla="*/ 577992 w 2326304"/>
              <a:gd name="connsiteY3992" fmla="*/ 138313 h 1937355"/>
              <a:gd name="connsiteX3993" fmla="*/ 577992 w 2326304"/>
              <a:gd name="connsiteY3993" fmla="*/ 130020 h 1937355"/>
              <a:gd name="connsiteX3994" fmla="*/ 592326 w 2326304"/>
              <a:gd name="connsiteY3994" fmla="*/ 130020 h 1937355"/>
              <a:gd name="connsiteX3995" fmla="*/ 606661 w 2326304"/>
              <a:gd name="connsiteY3995" fmla="*/ 130020 h 1937355"/>
              <a:gd name="connsiteX3996" fmla="*/ 606661 w 2326304"/>
              <a:gd name="connsiteY3996" fmla="*/ 115214 h 1937355"/>
              <a:gd name="connsiteX3997" fmla="*/ 606661 w 2326304"/>
              <a:gd name="connsiteY3997" fmla="*/ 100870 h 1937355"/>
              <a:gd name="connsiteX3998" fmla="*/ 620995 w 2326304"/>
              <a:gd name="connsiteY3998" fmla="*/ 100870 h 1937355"/>
              <a:gd name="connsiteX3999" fmla="*/ 620995 w 2326304"/>
              <a:gd name="connsiteY3999" fmla="*/ 115214 h 1937355"/>
              <a:gd name="connsiteX4000" fmla="*/ 620995 w 2326304"/>
              <a:gd name="connsiteY4000" fmla="*/ 130020 h 1937355"/>
              <a:gd name="connsiteX4001" fmla="*/ 622845 w 2326304"/>
              <a:gd name="connsiteY4001" fmla="*/ 130020 h 1937355"/>
              <a:gd name="connsiteX4002" fmla="*/ 635792 w 2326304"/>
              <a:gd name="connsiteY4002" fmla="*/ 130020 h 1937355"/>
              <a:gd name="connsiteX4003" fmla="*/ 620995 w 2326304"/>
              <a:gd name="connsiteY4003" fmla="*/ 144364 h 1937355"/>
              <a:gd name="connsiteX4004" fmla="*/ 635792 w 2326304"/>
              <a:gd name="connsiteY4004" fmla="*/ 144364 h 1937355"/>
              <a:gd name="connsiteX4005" fmla="*/ 635792 w 2326304"/>
              <a:gd name="connsiteY4005" fmla="*/ 158708 h 1937355"/>
              <a:gd name="connsiteX4006" fmla="*/ 650126 w 2326304"/>
              <a:gd name="connsiteY4006" fmla="*/ 158708 h 1937355"/>
              <a:gd name="connsiteX4007" fmla="*/ 650126 w 2326304"/>
              <a:gd name="connsiteY4007" fmla="*/ 144364 h 1937355"/>
              <a:gd name="connsiteX4008" fmla="*/ 644751 w 2326304"/>
              <a:gd name="connsiteY4008" fmla="*/ 144364 h 1937355"/>
              <a:gd name="connsiteX4009" fmla="*/ 644079 w 2326304"/>
              <a:gd name="connsiteY4009" fmla="*/ 144364 h 1937355"/>
              <a:gd name="connsiteX4010" fmla="*/ 635792 w 2326304"/>
              <a:gd name="connsiteY4010" fmla="*/ 144364 h 1937355"/>
              <a:gd name="connsiteX4011" fmla="*/ 650126 w 2326304"/>
              <a:gd name="connsiteY4011" fmla="*/ 130020 h 1937355"/>
              <a:gd name="connsiteX4012" fmla="*/ 635792 w 2326304"/>
              <a:gd name="connsiteY4012" fmla="*/ 130020 h 1937355"/>
              <a:gd name="connsiteX4013" fmla="*/ 635792 w 2326304"/>
              <a:gd name="connsiteY4013" fmla="*/ 115214 h 1937355"/>
              <a:gd name="connsiteX4014" fmla="*/ 637584 w 2326304"/>
              <a:gd name="connsiteY4014" fmla="*/ 115214 h 1937355"/>
              <a:gd name="connsiteX4015" fmla="*/ 650126 w 2326304"/>
              <a:gd name="connsiteY4015" fmla="*/ 115214 h 1937355"/>
              <a:gd name="connsiteX4016" fmla="*/ 650126 w 2326304"/>
              <a:gd name="connsiteY4016" fmla="*/ 100870 h 1937355"/>
              <a:gd name="connsiteX4017" fmla="*/ 664460 w 2326304"/>
              <a:gd name="connsiteY4017" fmla="*/ 100870 h 1937355"/>
              <a:gd name="connsiteX4018" fmla="*/ 678794 w 2326304"/>
              <a:gd name="connsiteY4018" fmla="*/ 100870 h 1937355"/>
              <a:gd name="connsiteX4019" fmla="*/ 678794 w 2326304"/>
              <a:gd name="connsiteY4019" fmla="*/ 86526 h 1937355"/>
              <a:gd name="connsiteX4020" fmla="*/ 689892 w 2326304"/>
              <a:gd name="connsiteY4020" fmla="*/ 86526 h 1937355"/>
              <a:gd name="connsiteX4021" fmla="*/ 693591 w 2326304"/>
              <a:gd name="connsiteY4021" fmla="*/ 86526 h 1937355"/>
              <a:gd name="connsiteX4022" fmla="*/ 693591 w 2326304"/>
              <a:gd name="connsiteY4022" fmla="*/ 94819 h 1937355"/>
              <a:gd name="connsiteX4023" fmla="*/ 693591 w 2326304"/>
              <a:gd name="connsiteY4023" fmla="*/ 95491 h 1937355"/>
              <a:gd name="connsiteX4024" fmla="*/ 693591 w 2326304"/>
              <a:gd name="connsiteY4024" fmla="*/ 100870 h 1937355"/>
              <a:gd name="connsiteX4025" fmla="*/ 707925 w 2326304"/>
              <a:gd name="connsiteY4025" fmla="*/ 100870 h 1937355"/>
              <a:gd name="connsiteX4026" fmla="*/ 722259 w 2326304"/>
              <a:gd name="connsiteY4026" fmla="*/ 100870 h 1937355"/>
              <a:gd name="connsiteX4027" fmla="*/ 722259 w 2326304"/>
              <a:gd name="connsiteY4027" fmla="*/ 115214 h 1937355"/>
              <a:gd name="connsiteX4028" fmla="*/ 722259 w 2326304"/>
              <a:gd name="connsiteY4028" fmla="*/ 100870 h 1937355"/>
              <a:gd name="connsiteX4029" fmla="*/ 722259 w 2326304"/>
              <a:gd name="connsiteY4029" fmla="*/ 86526 h 1937355"/>
              <a:gd name="connsiteX4030" fmla="*/ 736593 w 2326304"/>
              <a:gd name="connsiteY4030" fmla="*/ 86526 h 1937355"/>
              <a:gd name="connsiteX4031" fmla="*/ 736593 w 2326304"/>
              <a:gd name="connsiteY4031" fmla="*/ 72182 h 1937355"/>
              <a:gd name="connsiteX4032" fmla="*/ 751390 w 2326304"/>
              <a:gd name="connsiteY4032" fmla="*/ 72182 h 1937355"/>
              <a:gd name="connsiteX4033" fmla="*/ 751390 w 2326304"/>
              <a:gd name="connsiteY4033" fmla="*/ 57838 h 1937355"/>
              <a:gd name="connsiteX4034" fmla="*/ 765724 w 2326304"/>
              <a:gd name="connsiteY4034" fmla="*/ 57838 h 1937355"/>
              <a:gd name="connsiteX4035" fmla="*/ 780058 w 2326304"/>
              <a:gd name="connsiteY4035" fmla="*/ 57838 h 1937355"/>
              <a:gd name="connsiteX4036" fmla="*/ 780058 w 2326304"/>
              <a:gd name="connsiteY4036" fmla="*/ 72182 h 1937355"/>
              <a:gd name="connsiteX4037" fmla="*/ 794393 w 2326304"/>
              <a:gd name="connsiteY4037" fmla="*/ 72182 h 1937355"/>
              <a:gd name="connsiteX4038" fmla="*/ 809189 w 2326304"/>
              <a:gd name="connsiteY4038" fmla="*/ 57838 h 1937355"/>
              <a:gd name="connsiteX4039" fmla="*/ 809189 w 2326304"/>
              <a:gd name="connsiteY4039" fmla="*/ 43032 h 1937355"/>
              <a:gd name="connsiteX4040" fmla="*/ 823523 w 2326304"/>
              <a:gd name="connsiteY4040" fmla="*/ 43032 h 1937355"/>
              <a:gd name="connsiteX4041" fmla="*/ 837858 w 2326304"/>
              <a:gd name="connsiteY4041" fmla="*/ 43032 h 1937355"/>
              <a:gd name="connsiteX4042" fmla="*/ 837858 w 2326304"/>
              <a:gd name="connsiteY4042" fmla="*/ 57838 h 1937355"/>
              <a:gd name="connsiteX4043" fmla="*/ 852192 w 2326304"/>
              <a:gd name="connsiteY4043" fmla="*/ 57838 h 1937355"/>
              <a:gd name="connsiteX4044" fmla="*/ 837858 w 2326304"/>
              <a:gd name="connsiteY4044" fmla="*/ 72182 h 1937355"/>
              <a:gd name="connsiteX4045" fmla="*/ 846145 w 2326304"/>
              <a:gd name="connsiteY4045" fmla="*/ 72182 h 1937355"/>
              <a:gd name="connsiteX4046" fmla="*/ 852192 w 2326304"/>
              <a:gd name="connsiteY4046" fmla="*/ 72182 h 1937355"/>
              <a:gd name="connsiteX4047" fmla="*/ 852192 w 2326304"/>
              <a:gd name="connsiteY4047" fmla="*/ 57838 h 1937355"/>
              <a:gd name="connsiteX4048" fmla="*/ 837858 w 2326304"/>
              <a:gd name="connsiteY4048" fmla="*/ 43032 h 1937355"/>
              <a:gd name="connsiteX4049" fmla="*/ 837858 w 2326304"/>
              <a:gd name="connsiteY4049" fmla="*/ 28688 h 1937355"/>
              <a:gd name="connsiteX4050" fmla="*/ 852192 w 2326304"/>
              <a:gd name="connsiteY4050" fmla="*/ 28688 h 1937355"/>
              <a:gd name="connsiteX4051" fmla="*/ 852192 w 2326304"/>
              <a:gd name="connsiteY4051" fmla="*/ 43032 h 1937355"/>
              <a:gd name="connsiteX4052" fmla="*/ 866988 w 2326304"/>
              <a:gd name="connsiteY4052" fmla="*/ 43032 h 1937355"/>
              <a:gd name="connsiteX4053" fmla="*/ 868780 w 2326304"/>
              <a:gd name="connsiteY4053" fmla="*/ 43032 h 1937355"/>
              <a:gd name="connsiteX4054" fmla="*/ 881323 w 2326304"/>
              <a:gd name="connsiteY4054" fmla="*/ 43032 h 1937355"/>
              <a:gd name="connsiteX4055" fmla="*/ 866988 w 2326304"/>
              <a:gd name="connsiteY4055" fmla="*/ 57838 h 1937355"/>
              <a:gd name="connsiteX4056" fmla="*/ 868780 w 2326304"/>
              <a:gd name="connsiteY4056" fmla="*/ 57838 h 1937355"/>
              <a:gd name="connsiteX4057" fmla="*/ 877739 w 2326304"/>
              <a:gd name="connsiteY4057" fmla="*/ 57838 h 1937355"/>
              <a:gd name="connsiteX4058" fmla="*/ 881323 w 2326304"/>
              <a:gd name="connsiteY4058" fmla="*/ 57838 h 1937355"/>
              <a:gd name="connsiteX4059" fmla="*/ 881323 w 2326304"/>
              <a:gd name="connsiteY4059" fmla="*/ 72182 h 1937355"/>
              <a:gd name="connsiteX4060" fmla="*/ 881323 w 2326304"/>
              <a:gd name="connsiteY4060" fmla="*/ 86526 h 1937355"/>
              <a:gd name="connsiteX4061" fmla="*/ 892073 w 2326304"/>
              <a:gd name="connsiteY4061" fmla="*/ 86526 h 1937355"/>
              <a:gd name="connsiteX4062" fmla="*/ 895657 w 2326304"/>
              <a:gd name="connsiteY4062" fmla="*/ 86526 h 1937355"/>
              <a:gd name="connsiteX4063" fmla="*/ 895657 w 2326304"/>
              <a:gd name="connsiteY4063" fmla="*/ 100870 h 1937355"/>
              <a:gd name="connsiteX4064" fmla="*/ 909991 w 2326304"/>
              <a:gd name="connsiteY4064" fmla="*/ 115214 h 1937355"/>
              <a:gd name="connsiteX4065" fmla="*/ 895657 w 2326304"/>
              <a:gd name="connsiteY4065" fmla="*/ 130020 h 1937355"/>
              <a:gd name="connsiteX4066" fmla="*/ 909991 w 2326304"/>
              <a:gd name="connsiteY4066" fmla="*/ 130020 h 1937355"/>
              <a:gd name="connsiteX4067" fmla="*/ 924788 w 2326304"/>
              <a:gd name="connsiteY4067" fmla="*/ 130020 h 1937355"/>
              <a:gd name="connsiteX4068" fmla="*/ 909991 w 2326304"/>
              <a:gd name="connsiteY4068" fmla="*/ 144364 h 1937355"/>
              <a:gd name="connsiteX4069" fmla="*/ 924788 w 2326304"/>
              <a:gd name="connsiteY4069" fmla="*/ 144364 h 1937355"/>
              <a:gd name="connsiteX4070" fmla="*/ 924788 w 2326304"/>
              <a:gd name="connsiteY4070" fmla="*/ 130020 h 1937355"/>
              <a:gd name="connsiteX4071" fmla="*/ 924788 w 2326304"/>
              <a:gd name="connsiteY4071" fmla="*/ 115214 h 1937355"/>
              <a:gd name="connsiteX4072" fmla="*/ 909991 w 2326304"/>
              <a:gd name="connsiteY4072" fmla="*/ 115214 h 1937355"/>
              <a:gd name="connsiteX4073" fmla="*/ 909991 w 2326304"/>
              <a:gd name="connsiteY4073" fmla="*/ 109162 h 1937355"/>
              <a:gd name="connsiteX4074" fmla="*/ 909991 w 2326304"/>
              <a:gd name="connsiteY4074" fmla="*/ 100870 h 1937355"/>
              <a:gd name="connsiteX4075" fmla="*/ 895657 w 2326304"/>
              <a:gd name="connsiteY4075" fmla="*/ 100870 h 1937355"/>
              <a:gd name="connsiteX4076" fmla="*/ 909991 w 2326304"/>
              <a:gd name="connsiteY4076" fmla="*/ 86526 h 1937355"/>
              <a:gd name="connsiteX4077" fmla="*/ 895657 w 2326304"/>
              <a:gd name="connsiteY4077" fmla="*/ 86526 h 1937355"/>
              <a:gd name="connsiteX4078" fmla="*/ 909991 w 2326304"/>
              <a:gd name="connsiteY4078" fmla="*/ 72182 h 1937355"/>
              <a:gd name="connsiteX4079" fmla="*/ 895657 w 2326304"/>
              <a:gd name="connsiteY4079" fmla="*/ 72182 h 1937355"/>
              <a:gd name="connsiteX4080" fmla="*/ 895657 w 2326304"/>
              <a:gd name="connsiteY4080" fmla="*/ 57838 h 1937355"/>
              <a:gd name="connsiteX4081" fmla="*/ 895657 w 2326304"/>
              <a:gd name="connsiteY4081" fmla="*/ 43032 h 1937355"/>
              <a:gd name="connsiteX4082" fmla="*/ 881323 w 2326304"/>
              <a:gd name="connsiteY4082" fmla="*/ 43032 h 1937355"/>
              <a:gd name="connsiteX4083" fmla="*/ 895657 w 2326304"/>
              <a:gd name="connsiteY4083" fmla="*/ 28688 h 1937355"/>
              <a:gd name="connsiteX4084" fmla="*/ 895657 w 2326304"/>
              <a:gd name="connsiteY4084" fmla="*/ 14344 h 1937355"/>
              <a:gd name="connsiteX4085" fmla="*/ 897449 w 2326304"/>
              <a:gd name="connsiteY4085" fmla="*/ 14344 h 1937355"/>
              <a:gd name="connsiteX4086" fmla="*/ 901032 w 2326304"/>
              <a:gd name="connsiteY4086" fmla="*/ 14344 h 1937355"/>
              <a:gd name="connsiteX4087" fmla="*/ 901704 w 2326304"/>
              <a:gd name="connsiteY4087" fmla="*/ 14344 h 1937355"/>
              <a:gd name="connsiteX4088" fmla="*/ 909991 w 2326304"/>
              <a:gd name="connsiteY4088" fmla="*/ 14344 h 1937355"/>
              <a:gd name="connsiteX4089" fmla="*/ 924788 w 2326304"/>
              <a:gd name="connsiteY4089" fmla="*/ 14344 h 1937355"/>
              <a:gd name="connsiteX4090" fmla="*/ 909991 w 2326304"/>
              <a:gd name="connsiteY4090" fmla="*/ 28688 h 1937355"/>
              <a:gd name="connsiteX4091" fmla="*/ 909991 w 2326304"/>
              <a:gd name="connsiteY4091" fmla="*/ 43032 h 1937355"/>
              <a:gd name="connsiteX4092" fmla="*/ 924788 w 2326304"/>
              <a:gd name="connsiteY4092" fmla="*/ 43032 h 1937355"/>
              <a:gd name="connsiteX4093" fmla="*/ 924788 w 2326304"/>
              <a:gd name="connsiteY4093" fmla="*/ 28688 h 1937355"/>
              <a:gd name="connsiteX4094" fmla="*/ 924788 w 2326304"/>
              <a:gd name="connsiteY4094" fmla="*/ 14344 h 1937355"/>
              <a:gd name="connsiteX4095" fmla="*/ 933075 w 2326304"/>
              <a:gd name="connsiteY4095" fmla="*/ 14344 h 1937355"/>
              <a:gd name="connsiteX4096" fmla="*/ 933747 w 2326304"/>
              <a:gd name="connsiteY4096" fmla="*/ 14344 h 1937355"/>
              <a:gd name="connsiteX4097" fmla="*/ 939122 w 2326304"/>
              <a:gd name="connsiteY4097" fmla="*/ 14344 h 1937355"/>
              <a:gd name="connsiteX4098" fmla="*/ 939122 w 2326304"/>
              <a:gd name="connsiteY4098" fmla="*/ 28688 h 1937355"/>
              <a:gd name="connsiteX4099" fmla="*/ 939122 w 2326304"/>
              <a:gd name="connsiteY4099" fmla="*/ 14344 h 1937355"/>
              <a:gd name="connsiteX4100" fmla="*/ 953456 w 2326304"/>
              <a:gd name="connsiteY4100" fmla="*/ 14344 h 1937355"/>
              <a:gd name="connsiteX4101" fmla="*/ 953456 w 2326304"/>
              <a:gd name="connsiteY4101" fmla="*/ 28688 h 1937355"/>
              <a:gd name="connsiteX4102" fmla="*/ 953456 w 2326304"/>
              <a:gd name="connsiteY4102" fmla="*/ 43032 h 1937355"/>
              <a:gd name="connsiteX4103" fmla="*/ 967790 w 2326304"/>
              <a:gd name="connsiteY4103" fmla="*/ 43032 h 1937355"/>
              <a:gd name="connsiteX4104" fmla="*/ 967790 w 2326304"/>
              <a:gd name="connsiteY4104" fmla="*/ 57838 h 1937355"/>
              <a:gd name="connsiteX4105" fmla="*/ 967790 w 2326304"/>
              <a:gd name="connsiteY4105" fmla="*/ 72182 h 1937355"/>
              <a:gd name="connsiteX4106" fmla="*/ 967790 w 2326304"/>
              <a:gd name="connsiteY4106" fmla="*/ 86526 h 1937355"/>
              <a:gd name="connsiteX4107" fmla="*/ 967790 w 2326304"/>
              <a:gd name="connsiteY4107" fmla="*/ 72182 h 1937355"/>
              <a:gd name="connsiteX4108" fmla="*/ 982587 w 2326304"/>
              <a:gd name="connsiteY4108" fmla="*/ 72182 h 1937355"/>
              <a:gd name="connsiteX4109" fmla="*/ 982587 w 2326304"/>
              <a:gd name="connsiteY4109" fmla="*/ 57838 h 1937355"/>
              <a:gd name="connsiteX4110" fmla="*/ 967790 w 2326304"/>
              <a:gd name="connsiteY4110" fmla="*/ 57838 h 1937355"/>
              <a:gd name="connsiteX4111" fmla="*/ 982587 w 2326304"/>
              <a:gd name="connsiteY4111" fmla="*/ 43032 h 1937355"/>
              <a:gd name="connsiteX4112" fmla="*/ 978888 w 2326304"/>
              <a:gd name="connsiteY4112" fmla="*/ 43032 h 1937355"/>
              <a:gd name="connsiteX4113" fmla="*/ 977038 w 2326304"/>
              <a:gd name="connsiteY4113" fmla="*/ 43032 h 1937355"/>
              <a:gd name="connsiteX4114" fmla="*/ 976345 w 2326304"/>
              <a:gd name="connsiteY4114" fmla="*/ 43032 h 1937355"/>
              <a:gd name="connsiteX4115" fmla="*/ 967790 w 2326304"/>
              <a:gd name="connsiteY4115" fmla="*/ 43032 h 1937355"/>
              <a:gd name="connsiteX4116" fmla="*/ 967790 w 2326304"/>
              <a:gd name="connsiteY4116" fmla="*/ 28688 h 1937355"/>
              <a:gd name="connsiteX4117" fmla="*/ 967790 w 2326304"/>
              <a:gd name="connsiteY4117" fmla="*/ 14344 h 1937355"/>
              <a:gd name="connsiteX4118" fmla="*/ 982587 w 2326304"/>
              <a:gd name="connsiteY4118" fmla="*/ 14344 h 1937355"/>
              <a:gd name="connsiteX4119" fmla="*/ 982587 w 2326304"/>
              <a:gd name="connsiteY4119" fmla="*/ 1793 h 1937355"/>
              <a:gd name="connsiteX4120" fmla="*/ 982587 w 2326304"/>
              <a:gd name="connsiteY4120" fmla="*/ 0 h 193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Lst>
            <a:rect l="l" t="t" r="r" b="b"/>
            <a:pathLst>
              <a:path w="2326304" h="1937355">
                <a:moveTo>
                  <a:pt x="1300252" y="1893861"/>
                </a:moveTo>
                <a:lnTo>
                  <a:pt x="1314586" y="1893861"/>
                </a:lnTo>
                <a:cubicBezTo>
                  <a:pt x="1314586" y="1893861"/>
                  <a:pt x="1314586" y="1908668"/>
                  <a:pt x="1300252" y="1908668"/>
                </a:cubicBezTo>
                <a:cubicBezTo>
                  <a:pt x="1300252" y="1908668"/>
                  <a:pt x="1300252" y="1908668"/>
                  <a:pt x="1300252" y="1906817"/>
                </a:cubicBezTo>
                <a:lnTo>
                  <a:pt x="1300252" y="1895712"/>
                </a:lnTo>
                <a:cubicBezTo>
                  <a:pt x="1300252" y="1893861"/>
                  <a:pt x="1300252" y="1893861"/>
                  <a:pt x="1300252" y="1893861"/>
                </a:cubicBezTo>
                <a:close/>
                <a:moveTo>
                  <a:pt x="1242452" y="1865173"/>
                </a:moveTo>
                <a:lnTo>
                  <a:pt x="1228118" y="1879517"/>
                </a:lnTo>
                <a:cubicBezTo>
                  <a:pt x="1228118" y="1879517"/>
                  <a:pt x="1228118" y="1879517"/>
                  <a:pt x="1228118" y="1893861"/>
                </a:cubicBezTo>
                <a:cubicBezTo>
                  <a:pt x="1228118" y="1893861"/>
                  <a:pt x="1242452" y="1879517"/>
                  <a:pt x="1228118" y="1879517"/>
                </a:cubicBezTo>
                <a:cubicBezTo>
                  <a:pt x="1228118" y="1879517"/>
                  <a:pt x="1231702" y="1879517"/>
                  <a:pt x="1233493" y="1879517"/>
                </a:cubicBezTo>
                <a:lnTo>
                  <a:pt x="1234165" y="1879517"/>
                </a:lnTo>
                <a:lnTo>
                  <a:pt x="1242452" y="1879517"/>
                </a:lnTo>
                <a:cubicBezTo>
                  <a:pt x="1256787" y="1879517"/>
                  <a:pt x="1242452" y="1879517"/>
                  <a:pt x="1256787" y="1865173"/>
                </a:cubicBezTo>
                <a:cubicBezTo>
                  <a:pt x="1249620" y="1865173"/>
                  <a:pt x="1246036" y="1865173"/>
                  <a:pt x="1246036" y="1865173"/>
                </a:cubicBezTo>
                <a:close/>
                <a:moveTo>
                  <a:pt x="1198987" y="1865173"/>
                </a:moveTo>
                <a:cubicBezTo>
                  <a:pt x="1198987" y="1865173"/>
                  <a:pt x="1213784" y="1865173"/>
                  <a:pt x="1198987" y="1879517"/>
                </a:cubicBezTo>
                <a:cubicBezTo>
                  <a:pt x="1198987" y="1879517"/>
                  <a:pt x="1198987" y="1879517"/>
                  <a:pt x="1213784" y="1879517"/>
                </a:cubicBezTo>
                <a:lnTo>
                  <a:pt x="1213784" y="1865173"/>
                </a:lnTo>
                <a:cubicBezTo>
                  <a:pt x="1213784" y="1865173"/>
                  <a:pt x="1210085" y="1865173"/>
                  <a:pt x="1208235" y="1865173"/>
                </a:cubicBezTo>
                <a:cubicBezTo>
                  <a:pt x="1207311" y="1865173"/>
                  <a:pt x="1206848" y="1865173"/>
                  <a:pt x="1207542" y="1865173"/>
                </a:cubicBezTo>
                <a:lnTo>
                  <a:pt x="1207311" y="1865173"/>
                </a:lnTo>
                <a:cubicBezTo>
                  <a:pt x="1204536" y="1865173"/>
                  <a:pt x="1210085" y="1865173"/>
                  <a:pt x="1198987" y="1865173"/>
                </a:cubicBezTo>
                <a:close/>
                <a:moveTo>
                  <a:pt x="1415850" y="1836023"/>
                </a:moveTo>
                <a:lnTo>
                  <a:pt x="1415850" y="1850829"/>
                </a:lnTo>
                <a:lnTo>
                  <a:pt x="1401516" y="1850829"/>
                </a:lnTo>
                <a:close/>
                <a:moveTo>
                  <a:pt x="1329382" y="1792991"/>
                </a:moveTo>
                <a:lnTo>
                  <a:pt x="1329382" y="1807335"/>
                </a:lnTo>
                <a:lnTo>
                  <a:pt x="1332966" y="1807335"/>
                </a:lnTo>
                <a:lnTo>
                  <a:pt x="1343717" y="1807335"/>
                </a:lnTo>
                <a:lnTo>
                  <a:pt x="1343717" y="1792991"/>
                </a:lnTo>
                <a:close/>
                <a:moveTo>
                  <a:pt x="1502780" y="1778184"/>
                </a:moveTo>
                <a:cubicBezTo>
                  <a:pt x="1502780" y="1778184"/>
                  <a:pt x="1502780" y="1778184"/>
                  <a:pt x="1502780" y="1780035"/>
                </a:cubicBezTo>
                <a:lnTo>
                  <a:pt x="1502780" y="1786744"/>
                </a:lnTo>
                <a:cubicBezTo>
                  <a:pt x="1502780" y="1784662"/>
                  <a:pt x="1502780" y="1792991"/>
                  <a:pt x="1502780" y="1792991"/>
                </a:cubicBezTo>
                <a:lnTo>
                  <a:pt x="1517114" y="1792991"/>
                </a:lnTo>
                <a:cubicBezTo>
                  <a:pt x="1517114" y="1792991"/>
                  <a:pt x="1517114" y="1792991"/>
                  <a:pt x="1517114" y="1778184"/>
                </a:cubicBezTo>
                <a:cubicBezTo>
                  <a:pt x="1502780" y="1778184"/>
                  <a:pt x="1517114" y="1778184"/>
                  <a:pt x="1502780" y="1778184"/>
                </a:cubicBezTo>
                <a:close/>
                <a:moveTo>
                  <a:pt x="1256787" y="1778184"/>
                </a:moveTo>
                <a:lnTo>
                  <a:pt x="1256787" y="1792991"/>
                </a:lnTo>
                <a:lnTo>
                  <a:pt x="1256787" y="1807335"/>
                </a:lnTo>
                <a:lnTo>
                  <a:pt x="1256787" y="1821679"/>
                </a:lnTo>
                <a:lnTo>
                  <a:pt x="1271583" y="1821679"/>
                </a:lnTo>
                <a:cubicBezTo>
                  <a:pt x="1271583" y="1807335"/>
                  <a:pt x="1271583" y="1807335"/>
                  <a:pt x="1256787" y="1807335"/>
                </a:cubicBezTo>
                <a:lnTo>
                  <a:pt x="1271583" y="1792991"/>
                </a:lnTo>
                <a:cubicBezTo>
                  <a:pt x="1256787" y="1792991"/>
                  <a:pt x="1271583" y="1778184"/>
                  <a:pt x="1271583" y="1778184"/>
                </a:cubicBezTo>
                <a:cubicBezTo>
                  <a:pt x="1271583" y="1778184"/>
                  <a:pt x="1271583" y="1778184"/>
                  <a:pt x="1256787" y="1778184"/>
                </a:cubicBezTo>
                <a:close/>
                <a:moveTo>
                  <a:pt x="1430184" y="1763840"/>
                </a:moveTo>
                <a:cubicBezTo>
                  <a:pt x="1430184" y="1763840"/>
                  <a:pt x="1430184" y="1763840"/>
                  <a:pt x="1430184" y="1778184"/>
                </a:cubicBezTo>
                <a:cubicBezTo>
                  <a:pt x="1430184" y="1778184"/>
                  <a:pt x="1430184" y="1778184"/>
                  <a:pt x="1430184" y="1792991"/>
                </a:cubicBezTo>
                <a:cubicBezTo>
                  <a:pt x="1415850" y="1792991"/>
                  <a:pt x="1415850" y="1792991"/>
                  <a:pt x="1415850" y="1807335"/>
                </a:cubicBezTo>
                <a:lnTo>
                  <a:pt x="1430184" y="1807335"/>
                </a:lnTo>
                <a:lnTo>
                  <a:pt x="1430184" y="1792991"/>
                </a:lnTo>
                <a:lnTo>
                  <a:pt x="1444981" y="1792991"/>
                </a:lnTo>
                <a:cubicBezTo>
                  <a:pt x="1444981" y="1792991"/>
                  <a:pt x="1444981" y="1792991"/>
                  <a:pt x="1444981" y="1807335"/>
                </a:cubicBezTo>
                <a:cubicBezTo>
                  <a:pt x="1444981" y="1807335"/>
                  <a:pt x="1444981" y="1807335"/>
                  <a:pt x="1459315" y="1807335"/>
                </a:cubicBezTo>
                <a:cubicBezTo>
                  <a:pt x="1444981" y="1792991"/>
                  <a:pt x="1459315" y="1792991"/>
                  <a:pt x="1459315" y="1792991"/>
                </a:cubicBezTo>
                <a:cubicBezTo>
                  <a:pt x="1459315" y="1792991"/>
                  <a:pt x="1459315" y="1792991"/>
                  <a:pt x="1444981" y="1792991"/>
                </a:cubicBezTo>
                <a:lnTo>
                  <a:pt x="1444981" y="1778184"/>
                </a:lnTo>
                <a:lnTo>
                  <a:pt x="1430184" y="1778184"/>
                </a:lnTo>
                <a:cubicBezTo>
                  <a:pt x="1430184" y="1778184"/>
                  <a:pt x="1430184" y="1778184"/>
                  <a:pt x="1444981" y="1763840"/>
                </a:cubicBezTo>
                <a:close/>
                <a:moveTo>
                  <a:pt x="1632713" y="1749496"/>
                </a:moveTo>
                <a:lnTo>
                  <a:pt x="1632713" y="1763840"/>
                </a:lnTo>
                <a:lnTo>
                  <a:pt x="1618379" y="1763840"/>
                </a:lnTo>
                <a:cubicBezTo>
                  <a:pt x="1618379" y="1763840"/>
                  <a:pt x="1618379" y="1763840"/>
                  <a:pt x="1632713" y="1749496"/>
                </a:cubicBezTo>
                <a:close/>
                <a:moveTo>
                  <a:pt x="809189" y="1749496"/>
                </a:moveTo>
                <a:cubicBezTo>
                  <a:pt x="823523" y="1763840"/>
                  <a:pt x="809189" y="1749496"/>
                  <a:pt x="809189" y="1763840"/>
                </a:cubicBezTo>
                <a:lnTo>
                  <a:pt x="804750" y="1753799"/>
                </a:lnTo>
                <a:lnTo>
                  <a:pt x="807340" y="1754875"/>
                </a:lnTo>
                <a:cubicBezTo>
                  <a:pt x="809189" y="1756668"/>
                  <a:pt x="809189" y="1756668"/>
                  <a:pt x="809189" y="1749496"/>
                </a:cubicBezTo>
                <a:close/>
                <a:moveTo>
                  <a:pt x="794393" y="1749496"/>
                </a:moveTo>
                <a:cubicBezTo>
                  <a:pt x="809189" y="1763840"/>
                  <a:pt x="794393" y="1749496"/>
                  <a:pt x="794393" y="1749496"/>
                </a:cubicBezTo>
                <a:close/>
                <a:moveTo>
                  <a:pt x="1560579" y="1735152"/>
                </a:moveTo>
                <a:cubicBezTo>
                  <a:pt x="1560579" y="1735152"/>
                  <a:pt x="1560579" y="1735152"/>
                  <a:pt x="1562371" y="1735152"/>
                </a:cubicBezTo>
                <a:lnTo>
                  <a:pt x="1573122" y="1735152"/>
                </a:lnTo>
                <a:cubicBezTo>
                  <a:pt x="1574914" y="1735152"/>
                  <a:pt x="1574914" y="1735152"/>
                  <a:pt x="1574914" y="1735152"/>
                </a:cubicBezTo>
                <a:cubicBezTo>
                  <a:pt x="1560579" y="1735152"/>
                  <a:pt x="1560579" y="1749496"/>
                  <a:pt x="1560579" y="1735152"/>
                </a:cubicBezTo>
                <a:close/>
                <a:moveTo>
                  <a:pt x="1358051" y="1735152"/>
                </a:moveTo>
                <a:cubicBezTo>
                  <a:pt x="1358051" y="1735152"/>
                  <a:pt x="1358051" y="1735152"/>
                  <a:pt x="1358051" y="1749496"/>
                </a:cubicBezTo>
                <a:cubicBezTo>
                  <a:pt x="1358051" y="1749496"/>
                  <a:pt x="1358051" y="1749496"/>
                  <a:pt x="1359843" y="1749496"/>
                </a:cubicBezTo>
                <a:lnTo>
                  <a:pt x="1370593" y="1749496"/>
                </a:lnTo>
                <a:cubicBezTo>
                  <a:pt x="1372385" y="1749496"/>
                  <a:pt x="1372385" y="1749496"/>
                  <a:pt x="1372385" y="1749496"/>
                </a:cubicBezTo>
                <a:lnTo>
                  <a:pt x="1372385" y="1741204"/>
                </a:lnTo>
                <a:cubicBezTo>
                  <a:pt x="1372385" y="1743221"/>
                  <a:pt x="1372385" y="1735152"/>
                  <a:pt x="1372385" y="1735152"/>
                </a:cubicBezTo>
                <a:close/>
                <a:moveTo>
                  <a:pt x="1603582" y="1720346"/>
                </a:moveTo>
                <a:cubicBezTo>
                  <a:pt x="1603582" y="1720346"/>
                  <a:pt x="1589248" y="1720346"/>
                  <a:pt x="1589248" y="1735152"/>
                </a:cubicBezTo>
                <a:lnTo>
                  <a:pt x="1603582" y="1735152"/>
                </a:lnTo>
                <a:close/>
                <a:moveTo>
                  <a:pt x="627237" y="1714294"/>
                </a:moveTo>
                <a:cubicBezTo>
                  <a:pt x="629318" y="1714967"/>
                  <a:pt x="632093" y="1716760"/>
                  <a:pt x="635792" y="1720346"/>
                </a:cubicBezTo>
                <a:lnTo>
                  <a:pt x="620995" y="1720346"/>
                </a:lnTo>
                <a:cubicBezTo>
                  <a:pt x="620995" y="1720346"/>
                  <a:pt x="620995" y="1712277"/>
                  <a:pt x="627237" y="1714294"/>
                </a:cubicBezTo>
                <a:close/>
                <a:moveTo>
                  <a:pt x="1589248" y="1706002"/>
                </a:moveTo>
                <a:lnTo>
                  <a:pt x="1589248" y="1720346"/>
                </a:lnTo>
                <a:lnTo>
                  <a:pt x="1603582" y="1706002"/>
                </a:lnTo>
                <a:close/>
                <a:moveTo>
                  <a:pt x="1560579" y="1706002"/>
                </a:moveTo>
                <a:cubicBezTo>
                  <a:pt x="1560579" y="1720346"/>
                  <a:pt x="1560579" y="1720346"/>
                  <a:pt x="1574914" y="1720346"/>
                </a:cubicBezTo>
                <a:lnTo>
                  <a:pt x="1560579" y="1720346"/>
                </a:lnTo>
                <a:cubicBezTo>
                  <a:pt x="1560579" y="1720346"/>
                  <a:pt x="1560579" y="1720346"/>
                  <a:pt x="1560579" y="1706002"/>
                </a:cubicBezTo>
                <a:close/>
                <a:moveTo>
                  <a:pt x="693591" y="1706002"/>
                </a:moveTo>
                <a:cubicBezTo>
                  <a:pt x="707925" y="1720346"/>
                  <a:pt x="707925" y="1706002"/>
                  <a:pt x="693591" y="1706002"/>
                </a:cubicBezTo>
                <a:close/>
                <a:moveTo>
                  <a:pt x="635792" y="1706002"/>
                </a:moveTo>
                <a:cubicBezTo>
                  <a:pt x="635792" y="1706002"/>
                  <a:pt x="639375" y="1706002"/>
                  <a:pt x="641167" y="1706002"/>
                </a:cubicBezTo>
                <a:lnTo>
                  <a:pt x="641839" y="1706002"/>
                </a:lnTo>
                <a:lnTo>
                  <a:pt x="648334" y="1706002"/>
                </a:lnTo>
                <a:lnTo>
                  <a:pt x="650126" y="1706002"/>
                </a:lnTo>
                <a:lnTo>
                  <a:pt x="664460" y="1720346"/>
                </a:lnTo>
                <a:cubicBezTo>
                  <a:pt x="664460" y="1735152"/>
                  <a:pt x="664460" y="1735152"/>
                  <a:pt x="664460" y="1735152"/>
                </a:cubicBezTo>
                <a:cubicBezTo>
                  <a:pt x="664460" y="1735152"/>
                  <a:pt x="650126" y="1735152"/>
                  <a:pt x="650126" y="1720346"/>
                </a:cubicBezTo>
                <a:lnTo>
                  <a:pt x="648334" y="1720346"/>
                </a:lnTo>
                <a:cubicBezTo>
                  <a:pt x="646542" y="1720346"/>
                  <a:pt x="642959" y="1720346"/>
                  <a:pt x="635792" y="1720346"/>
                </a:cubicBezTo>
                <a:close/>
                <a:moveTo>
                  <a:pt x="1098185" y="1691658"/>
                </a:moveTo>
                <a:lnTo>
                  <a:pt x="1103974" y="1694968"/>
                </a:lnTo>
                <a:lnTo>
                  <a:pt x="1103561" y="1697037"/>
                </a:lnTo>
                <a:cubicBezTo>
                  <a:pt x="1101769" y="1698830"/>
                  <a:pt x="1098185" y="1698830"/>
                  <a:pt x="1098185" y="1691658"/>
                </a:cubicBezTo>
                <a:close/>
                <a:moveTo>
                  <a:pt x="1098185" y="1691658"/>
                </a:moveTo>
                <a:cubicBezTo>
                  <a:pt x="1098185" y="1691658"/>
                  <a:pt x="1098185" y="1691658"/>
                  <a:pt x="1098185" y="1706002"/>
                </a:cubicBezTo>
                <a:cubicBezTo>
                  <a:pt x="1105353" y="1706002"/>
                  <a:pt x="1108936" y="1702416"/>
                  <a:pt x="1110728" y="1700623"/>
                </a:cubicBezTo>
                <a:lnTo>
                  <a:pt x="1111133" y="1700449"/>
                </a:lnTo>
                <a:lnTo>
                  <a:pt x="1112520" y="1706002"/>
                </a:lnTo>
                <a:cubicBezTo>
                  <a:pt x="1112520" y="1702416"/>
                  <a:pt x="1112520" y="1700623"/>
                  <a:pt x="1112296" y="1699950"/>
                </a:cubicBezTo>
                <a:lnTo>
                  <a:pt x="1111133" y="1700449"/>
                </a:lnTo>
                <a:lnTo>
                  <a:pt x="1110728" y="1698830"/>
                </a:lnTo>
                <a:lnTo>
                  <a:pt x="1103974" y="1694968"/>
                </a:lnTo>
                <a:lnTo>
                  <a:pt x="1104233" y="1693675"/>
                </a:lnTo>
                <a:cubicBezTo>
                  <a:pt x="1103561" y="1692554"/>
                  <a:pt x="1101769" y="1691658"/>
                  <a:pt x="1098185" y="1691658"/>
                </a:cubicBezTo>
                <a:close/>
                <a:moveTo>
                  <a:pt x="693591" y="1691658"/>
                </a:moveTo>
                <a:cubicBezTo>
                  <a:pt x="707925" y="1706002"/>
                  <a:pt x="693591" y="1691658"/>
                  <a:pt x="693591" y="1691658"/>
                </a:cubicBezTo>
                <a:close/>
                <a:moveTo>
                  <a:pt x="650126" y="1677314"/>
                </a:moveTo>
                <a:lnTo>
                  <a:pt x="664460" y="1691658"/>
                </a:lnTo>
                <a:cubicBezTo>
                  <a:pt x="650126" y="1677314"/>
                  <a:pt x="650126" y="1677314"/>
                  <a:pt x="650126" y="1677314"/>
                </a:cubicBezTo>
                <a:close/>
                <a:moveTo>
                  <a:pt x="1647047" y="1662507"/>
                </a:moveTo>
                <a:lnTo>
                  <a:pt x="1647047" y="1677314"/>
                </a:lnTo>
                <a:lnTo>
                  <a:pt x="1661381" y="1677314"/>
                </a:lnTo>
                <a:cubicBezTo>
                  <a:pt x="1661381" y="1662507"/>
                  <a:pt x="1661381" y="1662507"/>
                  <a:pt x="1647047" y="1662507"/>
                </a:cubicBezTo>
                <a:close/>
                <a:moveTo>
                  <a:pt x="1618379" y="1662507"/>
                </a:moveTo>
                <a:cubicBezTo>
                  <a:pt x="1618379" y="1662507"/>
                  <a:pt x="1618379" y="1662507"/>
                  <a:pt x="1618379" y="1677314"/>
                </a:cubicBezTo>
                <a:cubicBezTo>
                  <a:pt x="1618379" y="1677314"/>
                  <a:pt x="1618379" y="1677314"/>
                  <a:pt x="1618379" y="1691658"/>
                </a:cubicBezTo>
                <a:cubicBezTo>
                  <a:pt x="1618379" y="1691658"/>
                  <a:pt x="1618379" y="1691658"/>
                  <a:pt x="1632713" y="1677314"/>
                </a:cubicBezTo>
                <a:cubicBezTo>
                  <a:pt x="1618379" y="1677314"/>
                  <a:pt x="1632713" y="1662507"/>
                  <a:pt x="1618379" y="1662507"/>
                </a:cubicBezTo>
                <a:close/>
                <a:moveTo>
                  <a:pt x="1545783" y="1662507"/>
                </a:moveTo>
                <a:lnTo>
                  <a:pt x="1545783" y="1677314"/>
                </a:lnTo>
                <a:cubicBezTo>
                  <a:pt x="1545783" y="1691658"/>
                  <a:pt x="1560579" y="1691658"/>
                  <a:pt x="1560579" y="1691658"/>
                </a:cubicBezTo>
                <a:lnTo>
                  <a:pt x="1560579" y="1706002"/>
                </a:lnTo>
                <a:lnTo>
                  <a:pt x="1556880" y="1706002"/>
                </a:lnTo>
                <a:cubicBezTo>
                  <a:pt x="1556880" y="1706002"/>
                  <a:pt x="1553181" y="1706002"/>
                  <a:pt x="1545783" y="1706002"/>
                </a:cubicBezTo>
                <a:lnTo>
                  <a:pt x="1545783" y="1720346"/>
                </a:lnTo>
                <a:cubicBezTo>
                  <a:pt x="1545783" y="1720346"/>
                  <a:pt x="1545783" y="1720346"/>
                  <a:pt x="1547632" y="1720346"/>
                </a:cubicBezTo>
                <a:lnTo>
                  <a:pt x="1560579" y="1720346"/>
                </a:lnTo>
                <a:lnTo>
                  <a:pt x="1560579" y="1735152"/>
                </a:lnTo>
                <a:cubicBezTo>
                  <a:pt x="1560579" y="1735152"/>
                  <a:pt x="1560579" y="1735152"/>
                  <a:pt x="1545783" y="1735152"/>
                </a:cubicBezTo>
                <a:cubicBezTo>
                  <a:pt x="1545783" y="1735152"/>
                  <a:pt x="1545783" y="1735152"/>
                  <a:pt x="1531449" y="1735152"/>
                </a:cubicBezTo>
                <a:lnTo>
                  <a:pt x="1531449" y="1749496"/>
                </a:lnTo>
                <a:cubicBezTo>
                  <a:pt x="1531449" y="1749496"/>
                  <a:pt x="1531449" y="1749496"/>
                  <a:pt x="1545783" y="1749496"/>
                </a:cubicBezTo>
                <a:lnTo>
                  <a:pt x="1560579" y="1735152"/>
                </a:lnTo>
                <a:cubicBezTo>
                  <a:pt x="1560579" y="1735152"/>
                  <a:pt x="1560579" y="1735152"/>
                  <a:pt x="1560579" y="1749496"/>
                </a:cubicBezTo>
                <a:cubicBezTo>
                  <a:pt x="1574914" y="1749496"/>
                  <a:pt x="1574914" y="1749496"/>
                  <a:pt x="1574914" y="1735152"/>
                </a:cubicBezTo>
                <a:lnTo>
                  <a:pt x="1574914" y="1720346"/>
                </a:lnTo>
                <a:lnTo>
                  <a:pt x="1574914" y="1714967"/>
                </a:lnTo>
                <a:lnTo>
                  <a:pt x="1574914" y="1714294"/>
                </a:lnTo>
                <a:lnTo>
                  <a:pt x="1574914" y="1706002"/>
                </a:lnTo>
                <a:lnTo>
                  <a:pt x="1574914" y="1691658"/>
                </a:lnTo>
                <a:cubicBezTo>
                  <a:pt x="1574914" y="1691658"/>
                  <a:pt x="1574914" y="1691658"/>
                  <a:pt x="1573122" y="1691658"/>
                </a:cubicBezTo>
                <a:lnTo>
                  <a:pt x="1569538" y="1691658"/>
                </a:lnTo>
                <a:cubicBezTo>
                  <a:pt x="1568642" y="1691658"/>
                  <a:pt x="1568194" y="1691658"/>
                  <a:pt x="1568866" y="1691658"/>
                </a:cubicBezTo>
                <a:lnTo>
                  <a:pt x="1560579" y="1691658"/>
                </a:lnTo>
                <a:cubicBezTo>
                  <a:pt x="1560579" y="1691658"/>
                  <a:pt x="1560579" y="1677314"/>
                  <a:pt x="1574914" y="1677314"/>
                </a:cubicBezTo>
                <a:lnTo>
                  <a:pt x="1569538" y="1677314"/>
                </a:lnTo>
                <a:cubicBezTo>
                  <a:pt x="1568642" y="1677314"/>
                  <a:pt x="1568194" y="1677314"/>
                  <a:pt x="1568866" y="1677314"/>
                </a:cubicBezTo>
                <a:lnTo>
                  <a:pt x="1566627" y="1677314"/>
                </a:lnTo>
                <a:cubicBezTo>
                  <a:pt x="1568642" y="1677314"/>
                  <a:pt x="1560579" y="1677314"/>
                  <a:pt x="1560579" y="1677314"/>
                </a:cubicBezTo>
                <a:lnTo>
                  <a:pt x="1560579" y="1662507"/>
                </a:lnTo>
                <a:cubicBezTo>
                  <a:pt x="1560579" y="1662507"/>
                  <a:pt x="1560579" y="1662507"/>
                  <a:pt x="1545783" y="1662507"/>
                </a:cubicBezTo>
                <a:close/>
                <a:moveTo>
                  <a:pt x="1704846" y="1648163"/>
                </a:moveTo>
                <a:cubicBezTo>
                  <a:pt x="1704846" y="1648163"/>
                  <a:pt x="1704846" y="1648163"/>
                  <a:pt x="1706638" y="1648163"/>
                </a:cubicBezTo>
                <a:lnTo>
                  <a:pt x="1708430" y="1648163"/>
                </a:lnTo>
                <a:lnTo>
                  <a:pt x="1713133" y="1648163"/>
                </a:lnTo>
                <a:cubicBezTo>
                  <a:pt x="1712461" y="1648163"/>
                  <a:pt x="1712909" y="1648163"/>
                  <a:pt x="1713805" y="1648163"/>
                </a:cubicBezTo>
                <a:lnTo>
                  <a:pt x="1719181" y="1648163"/>
                </a:lnTo>
                <a:lnTo>
                  <a:pt x="1719181" y="1662507"/>
                </a:lnTo>
                <a:lnTo>
                  <a:pt x="1704846" y="1662507"/>
                </a:lnTo>
                <a:cubicBezTo>
                  <a:pt x="1704846" y="1662507"/>
                  <a:pt x="1704846" y="1662507"/>
                  <a:pt x="1704846" y="1648163"/>
                </a:cubicBezTo>
                <a:close/>
                <a:moveTo>
                  <a:pt x="1690512" y="1648163"/>
                </a:moveTo>
                <a:lnTo>
                  <a:pt x="1690512" y="1662507"/>
                </a:lnTo>
                <a:cubicBezTo>
                  <a:pt x="1690512" y="1662507"/>
                  <a:pt x="1690512" y="1662507"/>
                  <a:pt x="1676178" y="1662507"/>
                </a:cubicBezTo>
                <a:cubicBezTo>
                  <a:pt x="1676178" y="1662507"/>
                  <a:pt x="1676178" y="1662507"/>
                  <a:pt x="1690512" y="1648163"/>
                </a:cubicBezTo>
                <a:close/>
                <a:moveTo>
                  <a:pt x="1126854" y="1648163"/>
                </a:moveTo>
                <a:cubicBezTo>
                  <a:pt x="1112520" y="1662507"/>
                  <a:pt x="1126854" y="1648163"/>
                  <a:pt x="1126854" y="1648163"/>
                </a:cubicBezTo>
                <a:close/>
                <a:moveTo>
                  <a:pt x="866988" y="1648163"/>
                </a:moveTo>
                <a:cubicBezTo>
                  <a:pt x="866988" y="1648163"/>
                  <a:pt x="881323" y="1662507"/>
                  <a:pt x="866988" y="1648163"/>
                </a:cubicBezTo>
                <a:close/>
                <a:moveTo>
                  <a:pt x="1690512" y="1633819"/>
                </a:moveTo>
                <a:lnTo>
                  <a:pt x="1698799" y="1633819"/>
                </a:lnTo>
                <a:cubicBezTo>
                  <a:pt x="1698127" y="1633819"/>
                  <a:pt x="1698575" y="1633819"/>
                  <a:pt x="1699471" y="1633819"/>
                </a:cubicBezTo>
                <a:lnTo>
                  <a:pt x="1704846" y="1633819"/>
                </a:lnTo>
                <a:cubicBezTo>
                  <a:pt x="1704846" y="1633819"/>
                  <a:pt x="1704846" y="1633819"/>
                  <a:pt x="1704846" y="1648163"/>
                </a:cubicBezTo>
                <a:cubicBezTo>
                  <a:pt x="1704846" y="1648163"/>
                  <a:pt x="1704846" y="1648163"/>
                  <a:pt x="1690512" y="1648163"/>
                </a:cubicBezTo>
                <a:cubicBezTo>
                  <a:pt x="1690512" y="1648163"/>
                  <a:pt x="1704846" y="1648163"/>
                  <a:pt x="1690512" y="1633819"/>
                </a:cubicBezTo>
                <a:close/>
                <a:moveTo>
                  <a:pt x="505396" y="1633819"/>
                </a:moveTo>
                <a:lnTo>
                  <a:pt x="505396" y="1648163"/>
                </a:lnTo>
                <a:cubicBezTo>
                  <a:pt x="505396" y="1648163"/>
                  <a:pt x="505396" y="1648163"/>
                  <a:pt x="520193" y="1648163"/>
                </a:cubicBezTo>
                <a:close/>
                <a:moveTo>
                  <a:pt x="1083389" y="1619013"/>
                </a:moveTo>
                <a:cubicBezTo>
                  <a:pt x="1083389" y="1619013"/>
                  <a:pt x="1083389" y="1627341"/>
                  <a:pt x="1083389" y="1625259"/>
                </a:cubicBezTo>
                <a:lnTo>
                  <a:pt x="1083389" y="1630118"/>
                </a:lnTo>
                <a:lnTo>
                  <a:pt x="1083389" y="1633819"/>
                </a:lnTo>
                <a:cubicBezTo>
                  <a:pt x="1083389" y="1633819"/>
                  <a:pt x="1083389" y="1633819"/>
                  <a:pt x="1098185" y="1619013"/>
                </a:cubicBezTo>
                <a:close/>
                <a:moveTo>
                  <a:pt x="881323" y="1604669"/>
                </a:moveTo>
                <a:cubicBezTo>
                  <a:pt x="881323" y="1604669"/>
                  <a:pt x="895657" y="1619013"/>
                  <a:pt x="881323" y="1604669"/>
                </a:cubicBezTo>
                <a:close/>
                <a:moveTo>
                  <a:pt x="765724" y="1604669"/>
                </a:moveTo>
                <a:lnTo>
                  <a:pt x="780058" y="1619013"/>
                </a:lnTo>
                <a:lnTo>
                  <a:pt x="780058" y="1604669"/>
                </a:lnTo>
                <a:cubicBezTo>
                  <a:pt x="780058" y="1604669"/>
                  <a:pt x="780058" y="1604669"/>
                  <a:pt x="765724" y="1604669"/>
                </a:cubicBezTo>
                <a:close/>
                <a:moveTo>
                  <a:pt x="418929" y="1590325"/>
                </a:moveTo>
                <a:lnTo>
                  <a:pt x="418929" y="1604669"/>
                </a:lnTo>
                <a:cubicBezTo>
                  <a:pt x="418929" y="1604669"/>
                  <a:pt x="433263" y="1604669"/>
                  <a:pt x="418929" y="1619013"/>
                </a:cubicBezTo>
                <a:cubicBezTo>
                  <a:pt x="418929" y="1619013"/>
                  <a:pt x="418929" y="1619013"/>
                  <a:pt x="420720" y="1619013"/>
                </a:cubicBezTo>
                <a:lnTo>
                  <a:pt x="424304" y="1619013"/>
                </a:lnTo>
                <a:lnTo>
                  <a:pt x="424976" y="1619013"/>
                </a:lnTo>
                <a:lnTo>
                  <a:pt x="431471" y="1619013"/>
                </a:lnTo>
                <a:lnTo>
                  <a:pt x="433263" y="1619013"/>
                </a:lnTo>
                <a:lnTo>
                  <a:pt x="433263" y="1610720"/>
                </a:lnTo>
                <a:lnTo>
                  <a:pt x="433263" y="1610048"/>
                </a:lnTo>
                <a:cubicBezTo>
                  <a:pt x="433263" y="1608255"/>
                  <a:pt x="433263" y="1604669"/>
                  <a:pt x="433263" y="1604669"/>
                </a:cubicBezTo>
                <a:cubicBezTo>
                  <a:pt x="447597" y="1619013"/>
                  <a:pt x="447597" y="1619013"/>
                  <a:pt x="447597" y="1604669"/>
                </a:cubicBezTo>
                <a:lnTo>
                  <a:pt x="441326" y="1604669"/>
                </a:lnTo>
                <a:cubicBezTo>
                  <a:pt x="438638" y="1604669"/>
                  <a:pt x="444014" y="1604669"/>
                  <a:pt x="433263" y="1604669"/>
                </a:cubicBezTo>
                <a:cubicBezTo>
                  <a:pt x="433263" y="1604669"/>
                  <a:pt x="433263" y="1604669"/>
                  <a:pt x="418929" y="1590325"/>
                </a:cubicBezTo>
                <a:close/>
                <a:moveTo>
                  <a:pt x="317664" y="1590325"/>
                </a:moveTo>
                <a:lnTo>
                  <a:pt x="325951" y="1590325"/>
                </a:lnTo>
                <a:cubicBezTo>
                  <a:pt x="323936" y="1590325"/>
                  <a:pt x="331999" y="1590325"/>
                  <a:pt x="331999" y="1590325"/>
                </a:cubicBezTo>
                <a:cubicBezTo>
                  <a:pt x="331999" y="1590325"/>
                  <a:pt x="331999" y="1590325"/>
                  <a:pt x="331999" y="1592118"/>
                </a:cubicBezTo>
                <a:lnTo>
                  <a:pt x="331999" y="1596600"/>
                </a:lnTo>
                <a:cubicBezTo>
                  <a:pt x="331999" y="1598393"/>
                  <a:pt x="331999" y="1596600"/>
                  <a:pt x="331999" y="1598393"/>
                </a:cubicBezTo>
                <a:lnTo>
                  <a:pt x="331999" y="1604669"/>
                </a:lnTo>
                <a:lnTo>
                  <a:pt x="317664" y="1604669"/>
                </a:lnTo>
                <a:cubicBezTo>
                  <a:pt x="317664" y="1604669"/>
                  <a:pt x="317664" y="1604669"/>
                  <a:pt x="317664" y="1590325"/>
                </a:cubicBezTo>
                <a:close/>
                <a:moveTo>
                  <a:pt x="352842" y="1584273"/>
                </a:moveTo>
                <a:cubicBezTo>
                  <a:pt x="354858" y="1584946"/>
                  <a:pt x="357546" y="1586739"/>
                  <a:pt x="361129" y="1590325"/>
                </a:cubicBezTo>
                <a:lnTo>
                  <a:pt x="361129" y="1604669"/>
                </a:lnTo>
                <a:cubicBezTo>
                  <a:pt x="361129" y="1604669"/>
                  <a:pt x="361129" y="1604669"/>
                  <a:pt x="359338" y="1604669"/>
                </a:cubicBezTo>
                <a:lnTo>
                  <a:pt x="352842" y="1604669"/>
                </a:lnTo>
                <a:lnTo>
                  <a:pt x="352171" y="1604669"/>
                </a:lnTo>
                <a:lnTo>
                  <a:pt x="348587" y="1604669"/>
                </a:lnTo>
                <a:cubicBezTo>
                  <a:pt x="346795" y="1604669"/>
                  <a:pt x="346795" y="1604669"/>
                  <a:pt x="346795" y="1604669"/>
                </a:cubicBezTo>
                <a:cubicBezTo>
                  <a:pt x="346795" y="1604669"/>
                  <a:pt x="346795" y="1604669"/>
                  <a:pt x="346795" y="1590325"/>
                </a:cubicBezTo>
                <a:cubicBezTo>
                  <a:pt x="346795" y="1590325"/>
                  <a:pt x="346795" y="1582256"/>
                  <a:pt x="352842" y="1584273"/>
                </a:cubicBezTo>
                <a:close/>
                <a:moveTo>
                  <a:pt x="1069055" y="1575981"/>
                </a:moveTo>
                <a:cubicBezTo>
                  <a:pt x="1083389" y="1575981"/>
                  <a:pt x="1069055" y="1575981"/>
                  <a:pt x="1069055" y="1590325"/>
                </a:cubicBezTo>
                <a:close/>
                <a:moveTo>
                  <a:pt x="996921" y="1575981"/>
                </a:moveTo>
                <a:cubicBezTo>
                  <a:pt x="996921" y="1575981"/>
                  <a:pt x="996921" y="1575981"/>
                  <a:pt x="1011255" y="1575981"/>
                </a:cubicBezTo>
                <a:cubicBezTo>
                  <a:pt x="996921" y="1590325"/>
                  <a:pt x="996921" y="1590325"/>
                  <a:pt x="996921" y="1575981"/>
                </a:cubicBezTo>
                <a:close/>
                <a:moveTo>
                  <a:pt x="939122" y="1575981"/>
                </a:moveTo>
                <a:lnTo>
                  <a:pt x="953456" y="1575981"/>
                </a:lnTo>
                <a:cubicBezTo>
                  <a:pt x="953456" y="1575981"/>
                  <a:pt x="953456" y="1575981"/>
                  <a:pt x="953456" y="1577774"/>
                </a:cubicBezTo>
                <a:lnTo>
                  <a:pt x="953456" y="1579567"/>
                </a:lnTo>
                <a:cubicBezTo>
                  <a:pt x="953456" y="1579567"/>
                  <a:pt x="953456" y="1583153"/>
                  <a:pt x="953456" y="1590325"/>
                </a:cubicBezTo>
                <a:cubicBezTo>
                  <a:pt x="953456" y="1590325"/>
                  <a:pt x="953456" y="1590325"/>
                  <a:pt x="939122" y="1590325"/>
                </a:cubicBezTo>
                <a:close/>
                <a:moveTo>
                  <a:pt x="895657" y="1575981"/>
                </a:moveTo>
                <a:cubicBezTo>
                  <a:pt x="909991" y="1590325"/>
                  <a:pt x="895657" y="1575981"/>
                  <a:pt x="895657" y="1590325"/>
                </a:cubicBezTo>
                <a:lnTo>
                  <a:pt x="895657" y="1582032"/>
                </a:lnTo>
                <a:cubicBezTo>
                  <a:pt x="895657" y="1582705"/>
                  <a:pt x="895657" y="1582256"/>
                  <a:pt x="895657" y="1581360"/>
                </a:cubicBezTo>
                <a:lnTo>
                  <a:pt x="895657" y="1579567"/>
                </a:lnTo>
                <a:close/>
                <a:moveTo>
                  <a:pt x="363369" y="1569930"/>
                </a:moveTo>
                <a:cubicBezTo>
                  <a:pt x="367401" y="1567912"/>
                  <a:pt x="375464" y="1575981"/>
                  <a:pt x="375464" y="1575981"/>
                </a:cubicBezTo>
                <a:lnTo>
                  <a:pt x="364713" y="1575981"/>
                </a:lnTo>
                <a:lnTo>
                  <a:pt x="361129" y="1575981"/>
                </a:lnTo>
                <a:cubicBezTo>
                  <a:pt x="361129" y="1572395"/>
                  <a:pt x="362025" y="1570602"/>
                  <a:pt x="363369" y="1569930"/>
                </a:cubicBezTo>
                <a:close/>
                <a:moveTo>
                  <a:pt x="1806111" y="1561637"/>
                </a:moveTo>
                <a:lnTo>
                  <a:pt x="1820445" y="1561637"/>
                </a:lnTo>
                <a:cubicBezTo>
                  <a:pt x="1820445" y="1561637"/>
                  <a:pt x="1806111" y="1575981"/>
                  <a:pt x="1806111" y="1561637"/>
                </a:cubicBezTo>
                <a:close/>
                <a:moveTo>
                  <a:pt x="780058" y="1561637"/>
                </a:moveTo>
                <a:lnTo>
                  <a:pt x="780058" y="1563430"/>
                </a:lnTo>
                <a:lnTo>
                  <a:pt x="780058" y="1575981"/>
                </a:lnTo>
                <a:cubicBezTo>
                  <a:pt x="765724" y="1575981"/>
                  <a:pt x="765724" y="1575981"/>
                  <a:pt x="765724" y="1575981"/>
                </a:cubicBezTo>
                <a:cubicBezTo>
                  <a:pt x="780058" y="1575981"/>
                  <a:pt x="780058" y="1575981"/>
                  <a:pt x="780058" y="1590325"/>
                </a:cubicBezTo>
                <a:cubicBezTo>
                  <a:pt x="780058" y="1590325"/>
                  <a:pt x="780058" y="1590325"/>
                  <a:pt x="781850" y="1590325"/>
                </a:cubicBezTo>
                <a:lnTo>
                  <a:pt x="794393" y="1590325"/>
                </a:lnTo>
                <a:cubicBezTo>
                  <a:pt x="794393" y="1590325"/>
                  <a:pt x="794393" y="1590325"/>
                  <a:pt x="794393" y="1588532"/>
                </a:cubicBezTo>
                <a:lnTo>
                  <a:pt x="794393" y="1577774"/>
                </a:lnTo>
                <a:cubicBezTo>
                  <a:pt x="794393" y="1575981"/>
                  <a:pt x="794393" y="1575981"/>
                  <a:pt x="794393" y="1575981"/>
                </a:cubicBezTo>
                <a:cubicBezTo>
                  <a:pt x="809189" y="1575981"/>
                  <a:pt x="794393" y="1575981"/>
                  <a:pt x="794393" y="1561637"/>
                </a:cubicBezTo>
                <a:lnTo>
                  <a:pt x="794393" y="1575981"/>
                </a:lnTo>
                <a:cubicBezTo>
                  <a:pt x="794393" y="1575981"/>
                  <a:pt x="780058" y="1575981"/>
                  <a:pt x="780058" y="1561637"/>
                </a:cubicBezTo>
                <a:close/>
                <a:moveTo>
                  <a:pt x="288996" y="1561637"/>
                </a:moveTo>
                <a:cubicBezTo>
                  <a:pt x="288996" y="1561637"/>
                  <a:pt x="288996" y="1561637"/>
                  <a:pt x="290788" y="1561637"/>
                </a:cubicBezTo>
                <a:lnTo>
                  <a:pt x="294371" y="1561637"/>
                </a:lnTo>
                <a:cubicBezTo>
                  <a:pt x="295267" y="1561637"/>
                  <a:pt x="295715" y="1561637"/>
                  <a:pt x="295043" y="1561637"/>
                </a:cubicBezTo>
                <a:lnTo>
                  <a:pt x="295267" y="1561637"/>
                </a:lnTo>
                <a:cubicBezTo>
                  <a:pt x="297059" y="1561637"/>
                  <a:pt x="295267" y="1561637"/>
                  <a:pt x="297059" y="1561637"/>
                </a:cubicBezTo>
                <a:lnTo>
                  <a:pt x="297283" y="1561637"/>
                </a:lnTo>
                <a:cubicBezTo>
                  <a:pt x="296611" y="1561637"/>
                  <a:pt x="297059" y="1561637"/>
                  <a:pt x="297955" y="1561637"/>
                </a:cubicBezTo>
                <a:lnTo>
                  <a:pt x="303330" y="1561637"/>
                </a:lnTo>
                <a:cubicBezTo>
                  <a:pt x="303330" y="1575981"/>
                  <a:pt x="303330" y="1561637"/>
                  <a:pt x="288996" y="1561637"/>
                </a:cubicBezTo>
                <a:close/>
                <a:moveTo>
                  <a:pt x="1716941" y="1555390"/>
                </a:moveTo>
                <a:cubicBezTo>
                  <a:pt x="1712909" y="1553308"/>
                  <a:pt x="1704846" y="1561637"/>
                  <a:pt x="1704846" y="1561637"/>
                </a:cubicBezTo>
                <a:lnTo>
                  <a:pt x="1719181" y="1561637"/>
                </a:lnTo>
                <a:cubicBezTo>
                  <a:pt x="1719181" y="1557935"/>
                  <a:pt x="1718285" y="1556084"/>
                  <a:pt x="1716941" y="1555390"/>
                </a:cubicBezTo>
                <a:close/>
                <a:moveTo>
                  <a:pt x="1126854" y="1546830"/>
                </a:moveTo>
                <a:cubicBezTo>
                  <a:pt x="1126854" y="1561637"/>
                  <a:pt x="1126854" y="1561637"/>
                  <a:pt x="1141188" y="1546830"/>
                </a:cubicBezTo>
                <a:lnTo>
                  <a:pt x="1141188" y="1561637"/>
                </a:lnTo>
                <a:lnTo>
                  <a:pt x="1126854" y="1561637"/>
                </a:lnTo>
                <a:close/>
                <a:moveTo>
                  <a:pt x="1112520" y="1546830"/>
                </a:moveTo>
                <a:lnTo>
                  <a:pt x="1112520" y="1548681"/>
                </a:lnTo>
                <a:lnTo>
                  <a:pt x="1112520" y="1561637"/>
                </a:lnTo>
                <a:cubicBezTo>
                  <a:pt x="1112520" y="1561637"/>
                  <a:pt x="1112520" y="1561637"/>
                  <a:pt x="1110728" y="1561637"/>
                </a:cubicBezTo>
                <a:lnTo>
                  <a:pt x="1104233" y="1561637"/>
                </a:lnTo>
                <a:lnTo>
                  <a:pt x="1103561" y="1561637"/>
                </a:lnTo>
                <a:cubicBezTo>
                  <a:pt x="1101769" y="1561637"/>
                  <a:pt x="1098185" y="1561637"/>
                  <a:pt x="1098185" y="1561637"/>
                </a:cubicBezTo>
                <a:cubicBezTo>
                  <a:pt x="1112520" y="1575981"/>
                  <a:pt x="1098185" y="1561637"/>
                  <a:pt x="1098185" y="1575981"/>
                </a:cubicBezTo>
                <a:cubicBezTo>
                  <a:pt x="1098185" y="1575981"/>
                  <a:pt x="1098185" y="1575981"/>
                  <a:pt x="1099977" y="1575981"/>
                </a:cubicBezTo>
                <a:lnTo>
                  <a:pt x="1103561" y="1575981"/>
                </a:lnTo>
                <a:cubicBezTo>
                  <a:pt x="1104457" y="1575981"/>
                  <a:pt x="1104905" y="1575981"/>
                  <a:pt x="1104233" y="1575981"/>
                </a:cubicBezTo>
                <a:lnTo>
                  <a:pt x="1112520" y="1575981"/>
                </a:lnTo>
                <a:lnTo>
                  <a:pt x="1112520" y="1561637"/>
                </a:lnTo>
                <a:lnTo>
                  <a:pt x="1126854" y="1561637"/>
                </a:lnTo>
                <a:lnTo>
                  <a:pt x="1126854" y="1575981"/>
                </a:lnTo>
                <a:cubicBezTo>
                  <a:pt x="1141188" y="1575981"/>
                  <a:pt x="1141188" y="1561637"/>
                  <a:pt x="1141188" y="1561637"/>
                </a:cubicBezTo>
                <a:cubicBezTo>
                  <a:pt x="1141188" y="1561637"/>
                  <a:pt x="1141188" y="1561637"/>
                  <a:pt x="1155985" y="1561637"/>
                </a:cubicBezTo>
                <a:cubicBezTo>
                  <a:pt x="1155985" y="1561637"/>
                  <a:pt x="1155985" y="1546830"/>
                  <a:pt x="1141188" y="1546830"/>
                </a:cubicBezTo>
                <a:lnTo>
                  <a:pt x="1139397" y="1546830"/>
                </a:lnTo>
                <a:lnTo>
                  <a:pt x="1135813" y="1546830"/>
                </a:lnTo>
                <a:cubicBezTo>
                  <a:pt x="1134917" y="1546830"/>
                  <a:pt x="1134469" y="1546830"/>
                  <a:pt x="1135141" y="1546830"/>
                </a:cubicBezTo>
                <a:lnTo>
                  <a:pt x="1126854" y="1546830"/>
                </a:lnTo>
                <a:lnTo>
                  <a:pt x="1125062" y="1546830"/>
                </a:lnTo>
                <a:cubicBezTo>
                  <a:pt x="1123270" y="1546830"/>
                  <a:pt x="1119687" y="1546830"/>
                  <a:pt x="1112520" y="1546830"/>
                </a:cubicBezTo>
                <a:close/>
                <a:moveTo>
                  <a:pt x="1025590" y="1532486"/>
                </a:moveTo>
                <a:lnTo>
                  <a:pt x="1025590" y="1546830"/>
                </a:lnTo>
                <a:lnTo>
                  <a:pt x="1011255" y="1546830"/>
                </a:lnTo>
                <a:cubicBezTo>
                  <a:pt x="1011255" y="1546830"/>
                  <a:pt x="1011255" y="1550532"/>
                  <a:pt x="1011255" y="1552383"/>
                </a:cubicBezTo>
                <a:lnTo>
                  <a:pt x="1011255" y="1553077"/>
                </a:lnTo>
                <a:lnTo>
                  <a:pt x="1011255" y="1561637"/>
                </a:lnTo>
                <a:lnTo>
                  <a:pt x="1025590" y="1561637"/>
                </a:lnTo>
                <a:cubicBezTo>
                  <a:pt x="1025590" y="1561637"/>
                  <a:pt x="1025590" y="1561637"/>
                  <a:pt x="1025590" y="1546830"/>
                </a:cubicBezTo>
                <a:lnTo>
                  <a:pt x="1034144" y="1546830"/>
                </a:lnTo>
                <a:cubicBezTo>
                  <a:pt x="1032063" y="1546830"/>
                  <a:pt x="1040386" y="1546830"/>
                  <a:pt x="1040386" y="1546830"/>
                </a:cubicBezTo>
                <a:cubicBezTo>
                  <a:pt x="1040386" y="1546830"/>
                  <a:pt x="1040386" y="1546830"/>
                  <a:pt x="1040386" y="1532486"/>
                </a:cubicBezTo>
                <a:cubicBezTo>
                  <a:pt x="1040386" y="1546830"/>
                  <a:pt x="1025590" y="1532486"/>
                  <a:pt x="1025590" y="1532486"/>
                </a:cubicBezTo>
                <a:close/>
                <a:moveTo>
                  <a:pt x="967790" y="1532486"/>
                </a:moveTo>
                <a:cubicBezTo>
                  <a:pt x="967790" y="1532486"/>
                  <a:pt x="982587" y="1532486"/>
                  <a:pt x="982587" y="1546830"/>
                </a:cubicBezTo>
                <a:cubicBezTo>
                  <a:pt x="982587" y="1546830"/>
                  <a:pt x="982587" y="1546830"/>
                  <a:pt x="984379" y="1546830"/>
                </a:cubicBezTo>
                <a:lnTo>
                  <a:pt x="990874" y="1546830"/>
                </a:lnTo>
                <a:cubicBezTo>
                  <a:pt x="990202" y="1546830"/>
                  <a:pt x="990650" y="1546830"/>
                  <a:pt x="991546" y="1546830"/>
                </a:cubicBezTo>
                <a:lnTo>
                  <a:pt x="996921" y="1546830"/>
                </a:lnTo>
                <a:lnTo>
                  <a:pt x="996921" y="1543244"/>
                </a:lnTo>
                <a:cubicBezTo>
                  <a:pt x="996921" y="1543244"/>
                  <a:pt x="996921" y="1539658"/>
                  <a:pt x="996921" y="1532486"/>
                </a:cubicBezTo>
                <a:cubicBezTo>
                  <a:pt x="982587" y="1532486"/>
                  <a:pt x="982587" y="1546830"/>
                  <a:pt x="982587" y="1546830"/>
                </a:cubicBezTo>
                <a:lnTo>
                  <a:pt x="982587" y="1532486"/>
                </a:lnTo>
                <a:cubicBezTo>
                  <a:pt x="982587" y="1532486"/>
                  <a:pt x="982587" y="1532486"/>
                  <a:pt x="967790" y="1532486"/>
                </a:cubicBezTo>
                <a:close/>
                <a:moveTo>
                  <a:pt x="361129" y="1532486"/>
                </a:moveTo>
                <a:lnTo>
                  <a:pt x="375464" y="1546830"/>
                </a:lnTo>
                <a:cubicBezTo>
                  <a:pt x="361129" y="1532486"/>
                  <a:pt x="361129" y="1532486"/>
                  <a:pt x="361129" y="1532486"/>
                </a:cubicBezTo>
                <a:close/>
                <a:moveTo>
                  <a:pt x="800635" y="1526435"/>
                </a:moveTo>
                <a:cubicBezTo>
                  <a:pt x="794393" y="1524418"/>
                  <a:pt x="794393" y="1532486"/>
                  <a:pt x="794393" y="1532486"/>
                </a:cubicBezTo>
                <a:cubicBezTo>
                  <a:pt x="794393" y="1532486"/>
                  <a:pt x="794393" y="1532486"/>
                  <a:pt x="796242" y="1532486"/>
                </a:cubicBezTo>
                <a:lnTo>
                  <a:pt x="809189" y="1532486"/>
                </a:lnTo>
                <a:cubicBezTo>
                  <a:pt x="805490" y="1528900"/>
                  <a:pt x="802716" y="1527107"/>
                  <a:pt x="800635" y="1526435"/>
                </a:cubicBezTo>
                <a:close/>
                <a:moveTo>
                  <a:pt x="1849576" y="1518142"/>
                </a:moveTo>
                <a:cubicBezTo>
                  <a:pt x="1849576" y="1518142"/>
                  <a:pt x="1834779" y="1532486"/>
                  <a:pt x="1849576" y="1518142"/>
                </a:cubicBezTo>
                <a:close/>
                <a:moveTo>
                  <a:pt x="1820445" y="1518142"/>
                </a:moveTo>
                <a:cubicBezTo>
                  <a:pt x="1820445" y="1532486"/>
                  <a:pt x="1820445" y="1532486"/>
                  <a:pt x="1834779" y="1518142"/>
                </a:cubicBezTo>
                <a:lnTo>
                  <a:pt x="1834779" y="1532486"/>
                </a:lnTo>
                <a:lnTo>
                  <a:pt x="1820445" y="1532486"/>
                </a:lnTo>
                <a:cubicBezTo>
                  <a:pt x="1820445" y="1532486"/>
                  <a:pt x="1820445" y="1532486"/>
                  <a:pt x="1820445" y="1518142"/>
                </a:cubicBezTo>
                <a:close/>
                <a:moveTo>
                  <a:pt x="1213784" y="1518142"/>
                </a:moveTo>
                <a:cubicBezTo>
                  <a:pt x="1198987" y="1518142"/>
                  <a:pt x="1198987" y="1532486"/>
                  <a:pt x="1198987" y="1532486"/>
                </a:cubicBezTo>
                <a:cubicBezTo>
                  <a:pt x="1198987" y="1532486"/>
                  <a:pt x="1213784" y="1532486"/>
                  <a:pt x="1213784" y="1518142"/>
                </a:cubicBezTo>
                <a:cubicBezTo>
                  <a:pt x="1213784" y="1518142"/>
                  <a:pt x="1213784" y="1518142"/>
                  <a:pt x="1213784" y="1532486"/>
                </a:cubicBezTo>
                <a:cubicBezTo>
                  <a:pt x="1213784" y="1532486"/>
                  <a:pt x="1213784" y="1532486"/>
                  <a:pt x="1228118" y="1532486"/>
                </a:cubicBezTo>
                <a:lnTo>
                  <a:pt x="1228118" y="1518142"/>
                </a:lnTo>
                <a:close/>
                <a:moveTo>
                  <a:pt x="924788" y="1518142"/>
                </a:moveTo>
                <a:cubicBezTo>
                  <a:pt x="924788" y="1518142"/>
                  <a:pt x="924788" y="1518142"/>
                  <a:pt x="924788" y="1532486"/>
                </a:cubicBezTo>
                <a:cubicBezTo>
                  <a:pt x="924788" y="1532486"/>
                  <a:pt x="928371" y="1532486"/>
                  <a:pt x="930163" y="1532486"/>
                </a:cubicBezTo>
                <a:lnTo>
                  <a:pt x="930835" y="1532486"/>
                </a:lnTo>
                <a:lnTo>
                  <a:pt x="939122" y="1532486"/>
                </a:lnTo>
                <a:cubicBezTo>
                  <a:pt x="939122" y="1532486"/>
                  <a:pt x="939122" y="1532486"/>
                  <a:pt x="939122" y="1546830"/>
                </a:cubicBezTo>
                <a:lnTo>
                  <a:pt x="953456" y="1546830"/>
                </a:lnTo>
                <a:cubicBezTo>
                  <a:pt x="953456" y="1546830"/>
                  <a:pt x="953456" y="1546830"/>
                  <a:pt x="953456" y="1532486"/>
                </a:cubicBezTo>
                <a:lnTo>
                  <a:pt x="939122" y="1532486"/>
                </a:lnTo>
                <a:cubicBezTo>
                  <a:pt x="939122" y="1532486"/>
                  <a:pt x="939122" y="1532486"/>
                  <a:pt x="939122" y="1530693"/>
                </a:cubicBezTo>
                <a:lnTo>
                  <a:pt x="939122" y="1527107"/>
                </a:lnTo>
                <a:cubicBezTo>
                  <a:pt x="939122" y="1526211"/>
                  <a:pt x="939122" y="1525763"/>
                  <a:pt x="939122" y="1526435"/>
                </a:cubicBezTo>
                <a:lnTo>
                  <a:pt x="939122" y="1518142"/>
                </a:lnTo>
                <a:lnTo>
                  <a:pt x="937330" y="1518142"/>
                </a:lnTo>
                <a:cubicBezTo>
                  <a:pt x="935539" y="1518142"/>
                  <a:pt x="931955" y="1518142"/>
                  <a:pt x="924788" y="1518142"/>
                </a:cubicBezTo>
                <a:close/>
                <a:moveTo>
                  <a:pt x="866988" y="1518142"/>
                </a:moveTo>
                <a:lnTo>
                  <a:pt x="866988" y="1532486"/>
                </a:lnTo>
                <a:cubicBezTo>
                  <a:pt x="866988" y="1532486"/>
                  <a:pt x="866988" y="1532486"/>
                  <a:pt x="868780" y="1532486"/>
                </a:cubicBezTo>
                <a:lnTo>
                  <a:pt x="881323" y="1532486"/>
                </a:lnTo>
                <a:cubicBezTo>
                  <a:pt x="881323" y="1532486"/>
                  <a:pt x="866988" y="1532486"/>
                  <a:pt x="866988" y="1546830"/>
                </a:cubicBezTo>
                <a:cubicBezTo>
                  <a:pt x="866988" y="1546830"/>
                  <a:pt x="866988" y="1546830"/>
                  <a:pt x="868780" y="1546830"/>
                </a:cubicBezTo>
                <a:lnTo>
                  <a:pt x="881323" y="1546830"/>
                </a:lnTo>
                <a:cubicBezTo>
                  <a:pt x="881323" y="1539658"/>
                  <a:pt x="881323" y="1536072"/>
                  <a:pt x="881323" y="1534279"/>
                </a:cubicBezTo>
                <a:lnTo>
                  <a:pt x="881323" y="1532486"/>
                </a:lnTo>
                <a:close/>
                <a:moveTo>
                  <a:pt x="1863910" y="1503799"/>
                </a:moveTo>
                <a:lnTo>
                  <a:pt x="1863910" y="1518142"/>
                </a:lnTo>
                <a:lnTo>
                  <a:pt x="1863910" y="1532486"/>
                </a:lnTo>
                <a:lnTo>
                  <a:pt x="1849576" y="1532486"/>
                </a:lnTo>
                <a:lnTo>
                  <a:pt x="1849576" y="1518142"/>
                </a:lnTo>
                <a:cubicBezTo>
                  <a:pt x="1849576" y="1518142"/>
                  <a:pt x="1863910" y="1518142"/>
                  <a:pt x="1863910" y="1503799"/>
                </a:cubicBezTo>
                <a:close/>
                <a:moveTo>
                  <a:pt x="1834779" y="1488992"/>
                </a:moveTo>
                <a:cubicBezTo>
                  <a:pt x="1834779" y="1488992"/>
                  <a:pt x="1834779" y="1492694"/>
                  <a:pt x="1834779" y="1494544"/>
                </a:cubicBezTo>
                <a:lnTo>
                  <a:pt x="1834779" y="1495238"/>
                </a:lnTo>
                <a:lnTo>
                  <a:pt x="1834779" y="1503799"/>
                </a:lnTo>
                <a:lnTo>
                  <a:pt x="1849576" y="1518142"/>
                </a:lnTo>
                <a:lnTo>
                  <a:pt x="1834779" y="1518142"/>
                </a:lnTo>
                <a:cubicBezTo>
                  <a:pt x="1834779" y="1518142"/>
                  <a:pt x="1834779" y="1518142"/>
                  <a:pt x="1832987" y="1518142"/>
                </a:cubicBezTo>
                <a:lnTo>
                  <a:pt x="1831196" y="1518142"/>
                </a:lnTo>
                <a:cubicBezTo>
                  <a:pt x="1831196" y="1518142"/>
                  <a:pt x="1827612" y="1518142"/>
                  <a:pt x="1820445" y="1518142"/>
                </a:cubicBezTo>
                <a:cubicBezTo>
                  <a:pt x="1820445" y="1518142"/>
                  <a:pt x="1820445" y="1518142"/>
                  <a:pt x="1820445" y="1516349"/>
                </a:cubicBezTo>
                <a:lnTo>
                  <a:pt x="1820445" y="1503799"/>
                </a:lnTo>
                <a:cubicBezTo>
                  <a:pt x="1834779" y="1488992"/>
                  <a:pt x="1834779" y="1488992"/>
                  <a:pt x="1834779" y="1488992"/>
                </a:cubicBezTo>
                <a:close/>
                <a:moveTo>
                  <a:pt x="1661381" y="1488992"/>
                </a:moveTo>
                <a:lnTo>
                  <a:pt x="1661381" y="1503799"/>
                </a:lnTo>
                <a:cubicBezTo>
                  <a:pt x="1676178" y="1503799"/>
                  <a:pt x="1676178" y="1503799"/>
                  <a:pt x="1676178" y="1488992"/>
                </a:cubicBezTo>
                <a:cubicBezTo>
                  <a:pt x="1676178" y="1503799"/>
                  <a:pt x="1661381" y="1503799"/>
                  <a:pt x="1661381" y="1488992"/>
                </a:cubicBezTo>
                <a:close/>
                <a:moveTo>
                  <a:pt x="1806111" y="1474648"/>
                </a:moveTo>
                <a:cubicBezTo>
                  <a:pt x="1806111" y="1488992"/>
                  <a:pt x="1806111" y="1488992"/>
                  <a:pt x="1820445" y="1488992"/>
                </a:cubicBezTo>
                <a:lnTo>
                  <a:pt x="1820445" y="1483613"/>
                </a:lnTo>
                <a:cubicBezTo>
                  <a:pt x="1820445" y="1482716"/>
                  <a:pt x="1820445" y="1482268"/>
                  <a:pt x="1820445" y="1482941"/>
                </a:cubicBezTo>
                <a:lnTo>
                  <a:pt x="1820445" y="1474648"/>
                </a:lnTo>
                <a:cubicBezTo>
                  <a:pt x="1806111" y="1474648"/>
                  <a:pt x="1820445" y="1474648"/>
                  <a:pt x="1806111" y="1474648"/>
                </a:cubicBezTo>
                <a:close/>
                <a:moveTo>
                  <a:pt x="1791776" y="1460304"/>
                </a:moveTo>
                <a:cubicBezTo>
                  <a:pt x="1791776" y="1460304"/>
                  <a:pt x="1791776" y="1460304"/>
                  <a:pt x="1791776" y="1474648"/>
                </a:cubicBezTo>
                <a:lnTo>
                  <a:pt x="1806111" y="1460304"/>
                </a:lnTo>
                <a:cubicBezTo>
                  <a:pt x="1806111" y="1460304"/>
                  <a:pt x="1806111" y="1460304"/>
                  <a:pt x="1791776" y="1460304"/>
                </a:cubicBezTo>
                <a:close/>
                <a:moveTo>
                  <a:pt x="1748311" y="1460304"/>
                </a:moveTo>
                <a:cubicBezTo>
                  <a:pt x="1733977" y="1460304"/>
                  <a:pt x="1733977" y="1460304"/>
                  <a:pt x="1733977" y="1474648"/>
                </a:cubicBezTo>
                <a:lnTo>
                  <a:pt x="1733977" y="1476441"/>
                </a:lnTo>
                <a:lnTo>
                  <a:pt x="1733977" y="1488992"/>
                </a:lnTo>
                <a:cubicBezTo>
                  <a:pt x="1733977" y="1488992"/>
                  <a:pt x="1737561" y="1488992"/>
                  <a:pt x="1739353" y="1488992"/>
                </a:cubicBezTo>
                <a:lnTo>
                  <a:pt x="1740024" y="1488992"/>
                </a:lnTo>
                <a:lnTo>
                  <a:pt x="1748311" y="1488992"/>
                </a:lnTo>
                <a:cubicBezTo>
                  <a:pt x="1755479" y="1488992"/>
                  <a:pt x="1759062" y="1488992"/>
                  <a:pt x="1760854" y="1488992"/>
                </a:cubicBezTo>
                <a:lnTo>
                  <a:pt x="1762646" y="1488992"/>
                </a:lnTo>
                <a:lnTo>
                  <a:pt x="1748311" y="1503799"/>
                </a:lnTo>
                <a:lnTo>
                  <a:pt x="1762646" y="1503799"/>
                </a:lnTo>
                <a:cubicBezTo>
                  <a:pt x="1762646" y="1503799"/>
                  <a:pt x="1770709" y="1503799"/>
                  <a:pt x="1768693" y="1503799"/>
                </a:cubicBezTo>
                <a:lnTo>
                  <a:pt x="1776980" y="1503799"/>
                </a:lnTo>
                <a:lnTo>
                  <a:pt x="1776980" y="1518142"/>
                </a:lnTo>
                <a:lnTo>
                  <a:pt x="1785534" y="1518142"/>
                </a:lnTo>
                <a:cubicBezTo>
                  <a:pt x="1784840" y="1518142"/>
                  <a:pt x="1785303" y="1518142"/>
                  <a:pt x="1786228" y="1518142"/>
                </a:cubicBezTo>
                <a:lnTo>
                  <a:pt x="1791776" y="1518142"/>
                </a:lnTo>
                <a:lnTo>
                  <a:pt x="1806111" y="1518142"/>
                </a:lnTo>
                <a:cubicBezTo>
                  <a:pt x="1806111" y="1518142"/>
                  <a:pt x="1806111" y="1518142"/>
                  <a:pt x="1806111" y="1503799"/>
                </a:cubicBezTo>
                <a:lnTo>
                  <a:pt x="1806111" y="1488992"/>
                </a:lnTo>
                <a:cubicBezTo>
                  <a:pt x="1806111" y="1488992"/>
                  <a:pt x="1791776" y="1488992"/>
                  <a:pt x="1791776" y="1503799"/>
                </a:cubicBezTo>
                <a:cubicBezTo>
                  <a:pt x="1791776" y="1503799"/>
                  <a:pt x="1791776" y="1503799"/>
                  <a:pt x="1791776" y="1488992"/>
                </a:cubicBezTo>
                <a:lnTo>
                  <a:pt x="1776980" y="1488992"/>
                </a:lnTo>
                <a:cubicBezTo>
                  <a:pt x="1776980" y="1503799"/>
                  <a:pt x="1762646" y="1503799"/>
                  <a:pt x="1762646" y="1503799"/>
                </a:cubicBezTo>
                <a:lnTo>
                  <a:pt x="1762646" y="1488992"/>
                </a:lnTo>
                <a:lnTo>
                  <a:pt x="1762646" y="1474648"/>
                </a:lnTo>
                <a:lnTo>
                  <a:pt x="1754359" y="1474648"/>
                </a:lnTo>
                <a:cubicBezTo>
                  <a:pt x="1756374" y="1474648"/>
                  <a:pt x="1748311" y="1474648"/>
                  <a:pt x="1748311" y="1474648"/>
                </a:cubicBezTo>
                <a:lnTo>
                  <a:pt x="1733977" y="1474648"/>
                </a:lnTo>
                <a:cubicBezTo>
                  <a:pt x="1748311" y="1474648"/>
                  <a:pt x="1748311" y="1460304"/>
                  <a:pt x="1748311" y="1460304"/>
                </a:cubicBezTo>
                <a:close/>
                <a:moveTo>
                  <a:pt x="1690512" y="1431154"/>
                </a:moveTo>
                <a:cubicBezTo>
                  <a:pt x="1690512" y="1431154"/>
                  <a:pt x="1690512" y="1431154"/>
                  <a:pt x="1690512" y="1433004"/>
                </a:cubicBezTo>
                <a:lnTo>
                  <a:pt x="1690512" y="1434855"/>
                </a:lnTo>
                <a:lnTo>
                  <a:pt x="1690512" y="1444109"/>
                </a:lnTo>
                <a:cubicBezTo>
                  <a:pt x="1690512" y="1445960"/>
                  <a:pt x="1690512" y="1445960"/>
                  <a:pt x="1690512" y="1445960"/>
                </a:cubicBezTo>
                <a:cubicBezTo>
                  <a:pt x="1697679" y="1445960"/>
                  <a:pt x="1701263" y="1445960"/>
                  <a:pt x="1703054" y="1445960"/>
                </a:cubicBezTo>
                <a:lnTo>
                  <a:pt x="1704846" y="1445960"/>
                </a:lnTo>
                <a:lnTo>
                  <a:pt x="1704846" y="1431154"/>
                </a:lnTo>
                <a:close/>
                <a:moveTo>
                  <a:pt x="491062" y="1431154"/>
                </a:moveTo>
                <a:lnTo>
                  <a:pt x="505396" y="1445960"/>
                </a:lnTo>
                <a:cubicBezTo>
                  <a:pt x="505396" y="1445960"/>
                  <a:pt x="505396" y="1445960"/>
                  <a:pt x="520193" y="1445960"/>
                </a:cubicBezTo>
                <a:cubicBezTo>
                  <a:pt x="505396" y="1445960"/>
                  <a:pt x="505396" y="1445960"/>
                  <a:pt x="505396" y="1431154"/>
                </a:cubicBezTo>
                <a:close/>
                <a:moveTo>
                  <a:pt x="1647047" y="1402466"/>
                </a:moveTo>
                <a:lnTo>
                  <a:pt x="1632713" y="1416810"/>
                </a:lnTo>
                <a:cubicBezTo>
                  <a:pt x="1632713" y="1402466"/>
                  <a:pt x="1632713" y="1402466"/>
                  <a:pt x="1647047" y="1402466"/>
                </a:cubicBezTo>
                <a:close/>
                <a:moveTo>
                  <a:pt x="317664" y="1402466"/>
                </a:moveTo>
                <a:cubicBezTo>
                  <a:pt x="331999" y="1416810"/>
                  <a:pt x="331999" y="1402466"/>
                  <a:pt x="331999" y="1416810"/>
                </a:cubicBezTo>
                <a:cubicBezTo>
                  <a:pt x="331999" y="1416810"/>
                  <a:pt x="331999" y="1416810"/>
                  <a:pt x="331999" y="1415017"/>
                </a:cubicBezTo>
                <a:lnTo>
                  <a:pt x="331999" y="1408517"/>
                </a:lnTo>
                <a:cubicBezTo>
                  <a:pt x="331999" y="1410534"/>
                  <a:pt x="331999" y="1402466"/>
                  <a:pt x="331999" y="1402466"/>
                </a:cubicBezTo>
                <a:lnTo>
                  <a:pt x="323712" y="1402466"/>
                </a:lnTo>
                <a:lnTo>
                  <a:pt x="323040" y="1402466"/>
                </a:lnTo>
                <a:cubicBezTo>
                  <a:pt x="321248" y="1402466"/>
                  <a:pt x="317664" y="1402466"/>
                  <a:pt x="317664" y="1402466"/>
                </a:cubicBezTo>
                <a:close/>
                <a:moveTo>
                  <a:pt x="433263" y="1388122"/>
                </a:moveTo>
                <a:lnTo>
                  <a:pt x="447597" y="1402466"/>
                </a:lnTo>
                <a:cubicBezTo>
                  <a:pt x="447597" y="1416810"/>
                  <a:pt x="447597" y="1402466"/>
                  <a:pt x="433263" y="1402466"/>
                </a:cubicBezTo>
                <a:lnTo>
                  <a:pt x="433263" y="1400673"/>
                </a:lnTo>
                <a:lnTo>
                  <a:pt x="433263" y="1389915"/>
                </a:lnTo>
                <a:cubicBezTo>
                  <a:pt x="433263" y="1388122"/>
                  <a:pt x="433263" y="1388122"/>
                  <a:pt x="433263" y="1388122"/>
                </a:cubicBezTo>
                <a:close/>
                <a:moveTo>
                  <a:pt x="369524" y="1381986"/>
                </a:moveTo>
                <a:lnTo>
                  <a:pt x="375464" y="1388122"/>
                </a:lnTo>
                <a:cubicBezTo>
                  <a:pt x="375464" y="1388122"/>
                  <a:pt x="371880" y="1384420"/>
                  <a:pt x="370088" y="1382569"/>
                </a:cubicBezTo>
                <a:close/>
                <a:moveTo>
                  <a:pt x="404594" y="1373315"/>
                </a:moveTo>
                <a:lnTo>
                  <a:pt x="404594" y="1388122"/>
                </a:lnTo>
                <a:cubicBezTo>
                  <a:pt x="404594" y="1388122"/>
                  <a:pt x="404594" y="1388122"/>
                  <a:pt x="406386" y="1388122"/>
                </a:cubicBezTo>
                <a:lnTo>
                  <a:pt x="408178" y="1388122"/>
                </a:lnTo>
                <a:cubicBezTo>
                  <a:pt x="408178" y="1388122"/>
                  <a:pt x="411762" y="1388122"/>
                  <a:pt x="418929" y="1388122"/>
                </a:cubicBezTo>
                <a:lnTo>
                  <a:pt x="418929" y="1402466"/>
                </a:lnTo>
                <a:lnTo>
                  <a:pt x="433263" y="1402466"/>
                </a:lnTo>
                <a:cubicBezTo>
                  <a:pt x="433263" y="1402466"/>
                  <a:pt x="433263" y="1402466"/>
                  <a:pt x="447597" y="1416810"/>
                </a:cubicBezTo>
                <a:lnTo>
                  <a:pt x="447597" y="1402466"/>
                </a:lnTo>
                <a:cubicBezTo>
                  <a:pt x="447597" y="1402466"/>
                  <a:pt x="447597" y="1402466"/>
                  <a:pt x="447597" y="1388122"/>
                </a:cubicBezTo>
                <a:lnTo>
                  <a:pt x="441326" y="1388122"/>
                </a:lnTo>
                <a:cubicBezTo>
                  <a:pt x="438638" y="1388122"/>
                  <a:pt x="444014" y="1388122"/>
                  <a:pt x="433263" y="1388122"/>
                </a:cubicBezTo>
                <a:cubicBezTo>
                  <a:pt x="433263" y="1388122"/>
                  <a:pt x="433263" y="1388122"/>
                  <a:pt x="433263" y="1386271"/>
                </a:cubicBezTo>
                <a:lnTo>
                  <a:pt x="433263" y="1375166"/>
                </a:lnTo>
                <a:cubicBezTo>
                  <a:pt x="433263" y="1373315"/>
                  <a:pt x="433263" y="1373315"/>
                  <a:pt x="433263" y="1373315"/>
                </a:cubicBezTo>
                <a:lnTo>
                  <a:pt x="429679" y="1373315"/>
                </a:lnTo>
                <a:cubicBezTo>
                  <a:pt x="429679" y="1373315"/>
                  <a:pt x="426096" y="1373315"/>
                  <a:pt x="418929" y="1373315"/>
                </a:cubicBezTo>
                <a:close/>
                <a:moveTo>
                  <a:pt x="341212" y="1367903"/>
                </a:moveTo>
                <a:lnTo>
                  <a:pt x="341246" y="1367936"/>
                </a:lnTo>
                <a:cubicBezTo>
                  <a:pt x="343096" y="1369729"/>
                  <a:pt x="346795" y="1373315"/>
                  <a:pt x="346795" y="1373315"/>
                </a:cubicBezTo>
                <a:close/>
                <a:moveTo>
                  <a:pt x="1676178" y="1358971"/>
                </a:moveTo>
                <a:cubicBezTo>
                  <a:pt x="1676178" y="1358971"/>
                  <a:pt x="1676178" y="1373315"/>
                  <a:pt x="1661381" y="1373315"/>
                </a:cubicBezTo>
                <a:lnTo>
                  <a:pt x="1676178" y="1373315"/>
                </a:lnTo>
                <a:cubicBezTo>
                  <a:pt x="1676178" y="1373315"/>
                  <a:pt x="1676178" y="1373315"/>
                  <a:pt x="1676178" y="1358971"/>
                </a:cubicBezTo>
                <a:close/>
                <a:moveTo>
                  <a:pt x="346795" y="1358971"/>
                </a:moveTo>
                <a:cubicBezTo>
                  <a:pt x="361129" y="1373315"/>
                  <a:pt x="361129" y="1373315"/>
                  <a:pt x="346795" y="1373315"/>
                </a:cubicBezTo>
                <a:cubicBezTo>
                  <a:pt x="346795" y="1373315"/>
                  <a:pt x="346795" y="1373315"/>
                  <a:pt x="346795" y="1371522"/>
                </a:cubicBezTo>
                <a:lnTo>
                  <a:pt x="346795" y="1367040"/>
                </a:lnTo>
                <a:cubicBezTo>
                  <a:pt x="346795" y="1364350"/>
                  <a:pt x="346795" y="1369729"/>
                  <a:pt x="346795" y="1358971"/>
                </a:cubicBezTo>
                <a:close/>
                <a:moveTo>
                  <a:pt x="348042" y="1353358"/>
                </a:moveTo>
                <a:lnTo>
                  <a:pt x="348587" y="1353592"/>
                </a:lnTo>
                <a:cubicBezTo>
                  <a:pt x="350379" y="1355385"/>
                  <a:pt x="353962" y="1358971"/>
                  <a:pt x="361129" y="1358971"/>
                </a:cubicBezTo>
                <a:cubicBezTo>
                  <a:pt x="353962" y="1358971"/>
                  <a:pt x="350379" y="1358971"/>
                  <a:pt x="348587" y="1357178"/>
                </a:cubicBezTo>
                <a:close/>
                <a:moveTo>
                  <a:pt x="433263" y="1344627"/>
                </a:moveTo>
                <a:cubicBezTo>
                  <a:pt x="447597" y="1358971"/>
                  <a:pt x="447597" y="1358971"/>
                  <a:pt x="433263" y="1358971"/>
                </a:cubicBezTo>
                <a:lnTo>
                  <a:pt x="433263" y="1350679"/>
                </a:lnTo>
                <a:cubicBezTo>
                  <a:pt x="433263" y="1351351"/>
                  <a:pt x="433263" y="1350903"/>
                  <a:pt x="433263" y="1350006"/>
                </a:cubicBezTo>
                <a:lnTo>
                  <a:pt x="433263" y="1348213"/>
                </a:lnTo>
                <a:close/>
                <a:moveTo>
                  <a:pt x="361129" y="1344627"/>
                </a:moveTo>
                <a:cubicBezTo>
                  <a:pt x="361129" y="1344627"/>
                  <a:pt x="375464" y="1344627"/>
                  <a:pt x="375464" y="1358971"/>
                </a:cubicBezTo>
                <a:cubicBezTo>
                  <a:pt x="375464" y="1358971"/>
                  <a:pt x="375464" y="1358971"/>
                  <a:pt x="361129" y="1344627"/>
                </a:cubicBezTo>
                <a:close/>
                <a:moveTo>
                  <a:pt x="346795" y="1344627"/>
                </a:moveTo>
                <a:lnTo>
                  <a:pt x="348042" y="1353358"/>
                </a:lnTo>
                <a:lnTo>
                  <a:pt x="347019" y="1352920"/>
                </a:lnTo>
                <a:cubicBezTo>
                  <a:pt x="346795" y="1353592"/>
                  <a:pt x="346795" y="1355385"/>
                  <a:pt x="346795" y="1358971"/>
                </a:cubicBezTo>
                <a:lnTo>
                  <a:pt x="346795" y="1353592"/>
                </a:lnTo>
                <a:lnTo>
                  <a:pt x="346795" y="1352920"/>
                </a:lnTo>
                <a:close/>
                <a:moveTo>
                  <a:pt x="346795" y="1344627"/>
                </a:moveTo>
                <a:cubicBezTo>
                  <a:pt x="346795" y="1344627"/>
                  <a:pt x="346795" y="1344627"/>
                  <a:pt x="348587" y="1344627"/>
                </a:cubicBezTo>
                <a:lnTo>
                  <a:pt x="350379" y="1344627"/>
                </a:lnTo>
                <a:lnTo>
                  <a:pt x="355082" y="1344627"/>
                </a:lnTo>
                <a:cubicBezTo>
                  <a:pt x="354410" y="1344627"/>
                  <a:pt x="354858" y="1344627"/>
                  <a:pt x="355754" y="1344627"/>
                </a:cubicBezTo>
                <a:lnTo>
                  <a:pt x="361129" y="1344627"/>
                </a:lnTo>
                <a:lnTo>
                  <a:pt x="361129" y="1358971"/>
                </a:lnTo>
                <a:cubicBezTo>
                  <a:pt x="361129" y="1344627"/>
                  <a:pt x="346795" y="1344627"/>
                  <a:pt x="346795" y="1344627"/>
                </a:cubicBezTo>
                <a:close/>
                <a:moveTo>
                  <a:pt x="454071" y="1338576"/>
                </a:moveTo>
                <a:cubicBezTo>
                  <a:pt x="455920" y="1339248"/>
                  <a:pt x="458695" y="1341041"/>
                  <a:pt x="462394" y="1344627"/>
                </a:cubicBezTo>
                <a:cubicBezTo>
                  <a:pt x="451296" y="1344627"/>
                  <a:pt x="448522" y="1336559"/>
                  <a:pt x="454071" y="1338576"/>
                </a:cubicBezTo>
                <a:close/>
                <a:moveTo>
                  <a:pt x="447597" y="1330283"/>
                </a:moveTo>
                <a:cubicBezTo>
                  <a:pt x="447597" y="1344627"/>
                  <a:pt x="447597" y="1344627"/>
                  <a:pt x="462394" y="1344627"/>
                </a:cubicBezTo>
                <a:cubicBezTo>
                  <a:pt x="462394" y="1344627"/>
                  <a:pt x="462394" y="1344627"/>
                  <a:pt x="462394" y="1342834"/>
                </a:cubicBezTo>
                <a:lnTo>
                  <a:pt x="462394" y="1330283"/>
                </a:lnTo>
                <a:close/>
                <a:moveTo>
                  <a:pt x="375464" y="1330283"/>
                </a:moveTo>
                <a:cubicBezTo>
                  <a:pt x="375464" y="1330283"/>
                  <a:pt x="389798" y="1330283"/>
                  <a:pt x="389798" y="1344627"/>
                </a:cubicBezTo>
                <a:lnTo>
                  <a:pt x="375464" y="1344627"/>
                </a:lnTo>
                <a:lnTo>
                  <a:pt x="375464" y="1342834"/>
                </a:lnTo>
                <a:lnTo>
                  <a:pt x="375464" y="1332076"/>
                </a:lnTo>
                <a:close/>
                <a:moveTo>
                  <a:pt x="1993843" y="1315477"/>
                </a:moveTo>
                <a:cubicBezTo>
                  <a:pt x="1993843" y="1315477"/>
                  <a:pt x="1993843" y="1315477"/>
                  <a:pt x="2008177" y="1315477"/>
                </a:cubicBezTo>
                <a:lnTo>
                  <a:pt x="2008177" y="1330283"/>
                </a:lnTo>
                <a:lnTo>
                  <a:pt x="1993843" y="1330283"/>
                </a:lnTo>
                <a:lnTo>
                  <a:pt x="1993843" y="1328432"/>
                </a:lnTo>
                <a:lnTo>
                  <a:pt x="1993843" y="1317328"/>
                </a:lnTo>
                <a:close/>
                <a:moveTo>
                  <a:pt x="1965174" y="1315477"/>
                </a:moveTo>
                <a:cubicBezTo>
                  <a:pt x="1965174" y="1315477"/>
                  <a:pt x="1965174" y="1315477"/>
                  <a:pt x="1965174" y="1330283"/>
                </a:cubicBezTo>
                <a:cubicBezTo>
                  <a:pt x="1965174" y="1330283"/>
                  <a:pt x="1965174" y="1330283"/>
                  <a:pt x="1979508" y="1315477"/>
                </a:cubicBezTo>
                <a:close/>
                <a:moveTo>
                  <a:pt x="1618379" y="1315477"/>
                </a:moveTo>
                <a:cubicBezTo>
                  <a:pt x="1618379" y="1315477"/>
                  <a:pt x="1618379" y="1315477"/>
                  <a:pt x="1603582" y="1330283"/>
                </a:cubicBezTo>
                <a:cubicBezTo>
                  <a:pt x="1603582" y="1330283"/>
                  <a:pt x="1607281" y="1330283"/>
                  <a:pt x="1609131" y="1330283"/>
                </a:cubicBezTo>
                <a:lnTo>
                  <a:pt x="1609825" y="1330283"/>
                </a:lnTo>
                <a:lnTo>
                  <a:pt x="1618379" y="1330283"/>
                </a:lnTo>
                <a:lnTo>
                  <a:pt x="1618379" y="1344627"/>
                </a:lnTo>
                <a:lnTo>
                  <a:pt x="1632713" y="1344627"/>
                </a:lnTo>
                <a:lnTo>
                  <a:pt x="1632713" y="1358971"/>
                </a:lnTo>
                <a:cubicBezTo>
                  <a:pt x="1632713" y="1358971"/>
                  <a:pt x="1632713" y="1358971"/>
                  <a:pt x="1618379" y="1373315"/>
                </a:cubicBezTo>
                <a:lnTo>
                  <a:pt x="1603582" y="1373315"/>
                </a:lnTo>
                <a:lnTo>
                  <a:pt x="1603582" y="1388122"/>
                </a:lnTo>
                <a:cubicBezTo>
                  <a:pt x="1603582" y="1388122"/>
                  <a:pt x="1603582" y="1388122"/>
                  <a:pt x="1618379" y="1388122"/>
                </a:cubicBezTo>
                <a:cubicBezTo>
                  <a:pt x="1618379" y="1388122"/>
                  <a:pt x="1618379" y="1388122"/>
                  <a:pt x="1618379" y="1389915"/>
                </a:cubicBezTo>
                <a:lnTo>
                  <a:pt x="1618379" y="1400673"/>
                </a:lnTo>
                <a:lnTo>
                  <a:pt x="1618379" y="1402466"/>
                </a:lnTo>
                <a:cubicBezTo>
                  <a:pt x="1618379" y="1402466"/>
                  <a:pt x="1618379" y="1402466"/>
                  <a:pt x="1632713" y="1402466"/>
                </a:cubicBezTo>
                <a:cubicBezTo>
                  <a:pt x="1632713" y="1402466"/>
                  <a:pt x="1632713" y="1402466"/>
                  <a:pt x="1632713" y="1416810"/>
                </a:cubicBezTo>
                <a:cubicBezTo>
                  <a:pt x="1632713" y="1416810"/>
                  <a:pt x="1632713" y="1416810"/>
                  <a:pt x="1647047" y="1416810"/>
                </a:cubicBezTo>
                <a:cubicBezTo>
                  <a:pt x="1647047" y="1416810"/>
                  <a:pt x="1647047" y="1416810"/>
                  <a:pt x="1648839" y="1416810"/>
                </a:cubicBezTo>
                <a:lnTo>
                  <a:pt x="1652422" y="1416810"/>
                </a:lnTo>
                <a:cubicBezTo>
                  <a:pt x="1653318" y="1416810"/>
                  <a:pt x="1653766" y="1416810"/>
                  <a:pt x="1653094" y="1416810"/>
                </a:cubicBezTo>
                <a:lnTo>
                  <a:pt x="1661381" y="1416810"/>
                </a:lnTo>
                <a:lnTo>
                  <a:pt x="1661381" y="1431154"/>
                </a:lnTo>
                <a:lnTo>
                  <a:pt x="1676178" y="1416810"/>
                </a:lnTo>
                <a:lnTo>
                  <a:pt x="1676178" y="1431154"/>
                </a:lnTo>
                <a:cubicBezTo>
                  <a:pt x="1676178" y="1431154"/>
                  <a:pt x="1676178" y="1416810"/>
                  <a:pt x="1690512" y="1416810"/>
                </a:cubicBezTo>
                <a:cubicBezTo>
                  <a:pt x="1690512" y="1416810"/>
                  <a:pt x="1690512" y="1416810"/>
                  <a:pt x="1676178" y="1416810"/>
                </a:cubicBezTo>
                <a:cubicBezTo>
                  <a:pt x="1676178" y="1416810"/>
                  <a:pt x="1676178" y="1416810"/>
                  <a:pt x="1661381" y="1416810"/>
                </a:cubicBezTo>
                <a:lnTo>
                  <a:pt x="1661381" y="1415017"/>
                </a:lnTo>
                <a:lnTo>
                  <a:pt x="1661381" y="1411431"/>
                </a:lnTo>
                <a:cubicBezTo>
                  <a:pt x="1661381" y="1410534"/>
                  <a:pt x="1661381" y="1410086"/>
                  <a:pt x="1661381" y="1410758"/>
                </a:cubicBezTo>
                <a:lnTo>
                  <a:pt x="1661381" y="1402466"/>
                </a:lnTo>
                <a:lnTo>
                  <a:pt x="1661381" y="1388122"/>
                </a:lnTo>
                <a:lnTo>
                  <a:pt x="1647047" y="1388122"/>
                </a:lnTo>
                <a:lnTo>
                  <a:pt x="1647047" y="1402466"/>
                </a:lnTo>
                <a:lnTo>
                  <a:pt x="1632713" y="1402466"/>
                </a:lnTo>
                <a:lnTo>
                  <a:pt x="1632713" y="1388122"/>
                </a:lnTo>
                <a:cubicBezTo>
                  <a:pt x="1632713" y="1388122"/>
                  <a:pt x="1647047" y="1373315"/>
                  <a:pt x="1632713" y="1373315"/>
                </a:cubicBezTo>
                <a:cubicBezTo>
                  <a:pt x="1632713" y="1373315"/>
                  <a:pt x="1632713" y="1373315"/>
                  <a:pt x="1632713" y="1358971"/>
                </a:cubicBezTo>
                <a:cubicBezTo>
                  <a:pt x="1632713" y="1358971"/>
                  <a:pt x="1647047" y="1344627"/>
                  <a:pt x="1647047" y="1358971"/>
                </a:cubicBezTo>
                <a:lnTo>
                  <a:pt x="1647047" y="1344627"/>
                </a:lnTo>
                <a:cubicBezTo>
                  <a:pt x="1647047" y="1344627"/>
                  <a:pt x="1647047" y="1344627"/>
                  <a:pt x="1632713" y="1344627"/>
                </a:cubicBezTo>
                <a:lnTo>
                  <a:pt x="1632713" y="1330283"/>
                </a:lnTo>
                <a:lnTo>
                  <a:pt x="1618379" y="1330283"/>
                </a:lnTo>
                <a:cubicBezTo>
                  <a:pt x="1618379" y="1330283"/>
                  <a:pt x="1618379" y="1330283"/>
                  <a:pt x="1618379" y="1315477"/>
                </a:cubicBezTo>
                <a:close/>
                <a:moveTo>
                  <a:pt x="418929" y="1315477"/>
                </a:moveTo>
                <a:lnTo>
                  <a:pt x="415621" y="1321456"/>
                </a:lnTo>
                <a:lnTo>
                  <a:pt x="413553" y="1321029"/>
                </a:lnTo>
                <a:cubicBezTo>
                  <a:pt x="411762" y="1319178"/>
                  <a:pt x="411762" y="1315477"/>
                  <a:pt x="418929" y="1315477"/>
                </a:cubicBezTo>
                <a:close/>
                <a:moveTo>
                  <a:pt x="375464" y="1315477"/>
                </a:moveTo>
                <a:lnTo>
                  <a:pt x="375464" y="1330283"/>
                </a:lnTo>
                <a:lnTo>
                  <a:pt x="373672" y="1330283"/>
                </a:lnTo>
                <a:lnTo>
                  <a:pt x="362921" y="1330283"/>
                </a:lnTo>
                <a:cubicBezTo>
                  <a:pt x="361129" y="1330283"/>
                  <a:pt x="361129" y="1330283"/>
                  <a:pt x="361129" y="1330283"/>
                </a:cubicBezTo>
                <a:cubicBezTo>
                  <a:pt x="361129" y="1330283"/>
                  <a:pt x="361129" y="1330283"/>
                  <a:pt x="375464" y="1315477"/>
                </a:cubicBezTo>
                <a:close/>
                <a:moveTo>
                  <a:pt x="173397" y="1315477"/>
                </a:moveTo>
                <a:cubicBezTo>
                  <a:pt x="173397" y="1315477"/>
                  <a:pt x="173397" y="1315477"/>
                  <a:pt x="187732" y="1315477"/>
                </a:cubicBezTo>
                <a:lnTo>
                  <a:pt x="202066" y="1330283"/>
                </a:lnTo>
                <a:lnTo>
                  <a:pt x="202066" y="1344627"/>
                </a:lnTo>
                <a:lnTo>
                  <a:pt x="187732" y="1344627"/>
                </a:lnTo>
                <a:lnTo>
                  <a:pt x="187732" y="1330283"/>
                </a:lnTo>
                <a:lnTo>
                  <a:pt x="173397" y="1330283"/>
                </a:lnTo>
                <a:close/>
                <a:moveTo>
                  <a:pt x="43002" y="1315477"/>
                </a:moveTo>
                <a:cubicBezTo>
                  <a:pt x="57799" y="1315477"/>
                  <a:pt x="43002" y="1315477"/>
                  <a:pt x="57799" y="1315477"/>
                </a:cubicBezTo>
                <a:lnTo>
                  <a:pt x="57799" y="1330283"/>
                </a:lnTo>
                <a:cubicBezTo>
                  <a:pt x="57799" y="1330283"/>
                  <a:pt x="57799" y="1330283"/>
                  <a:pt x="43002" y="1330283"/>
                </a:cubicBezTo>
                <a:close/>
                <a:moveTo>
                  <a:pt x="14334" y="1315477"/>
                </a:moveTo>
                <a:cubicBezTo>
                  <a:pt x="14334" y="1315477"/>
                  <a:pt x="14334" y="1330283"/>
                  <a:pt x="28668" y="1330283"/>
                </a:cubicBezTo>
                <a:lnTo>
                  <a:pt x="14334" y="1330283"/>
                </a:lnTo>
                <a:close/>
                <a:moveTo>
                  <a:pt x="1574914" y="1301133"/>
                </a:moveTo>
                <a:lnTo>
                  <a:pt x="1574914" y="1315477"/>
                </a:lnTo>
                <a:cubicBezTo>
                  <a:pt x="1574914" y="1315477"/>
                  <a:pt x="1574914" y="1315477"/>
                  <a:pt x="1589248" y="1315477"/>
                </a:cubicBezTo>
                <a:lnTo>
                  <a:pt x="1589248" y="1313684"/>
                </a:lnTo>
                <a:lnTo>
                  <a:pt x="1589248" y="1309201"/>
                </a:lnTo>
                <a:cubicBezTo>
                  <a:pt x="1589248" y="1306512"/>
                  <a:pt x="1589248" y="1311891"/>
                  <a:pt x="1589248" y="1301133"/>
                </a:cubicBezTo>
                <a:cubicBezTo>
                  <a:pt x="1589248" y="1301133"/>
                  <a:pt x="1589248" y="1301133"/>
                  <a:pt x="1574914" y="1301133"/>
                </a:cubicBezTo>
                <a:close/>
                <a:moveTo>
                  <a:pt x="476728" y="1301133"/>
                </a:moveTo>
                <a:cubicBezTo>
                  <a:pt x="491062" y="1301133"/>
                  <a:pt x="491062" y="1301133"/>
                  <a:pt x="491062" y="1315477"/>
                </a:cubicBezTo>
                <a:cubicBezTo>
                  <a:pt x="476728" y="1315477"/>
                  <a:pt x="476728" y="1315477"/>
                  <a:pt x="476728" y="1301133"/>
                </a:cubicBezTo>
                <a:close/>
                <a:moveTo>
                  <a:pt x="462394" y="1301133"/>
                </a:moveTo>
                <a:cubicBezTo>
                  <a:pt x="469561" y="1301133"/>
                  <a:pt x="473144" y="1301133"/>
                  <a:pt x="474936" y="1301133"/>
                </a:cubicBezTo>
                <a:lnTo>
                  <a:pt x="476728" y="1301133"/>
                </a:lnTo>
                <a:cubicBezTo>
                  <a:pt x="476728" y="1301133"/>
                  <a:pt x="476728" y="1315477"/>
                  <a:pt x="462394" y="1301133"/>
                </a:cubicBezTo>
                <a:close/>
                <a:moveTo>
                  <a:pt x="418929" y="1301133"/>
                </a:moveTo>
                <a:cubicBezTo>
                  <a:pt x="433263" y="1301133"/>
                  <a:pt x="433263" y="1315477"/>
                  <a:pt x="433263" y="1315477"/>
                </a:cubicBezTo>
                <a:cubicBezTo>
                  <a:pt x="433263" y="1315477"/>
                  <a:pt x="433263" y="1315477"/>
                  <a:pt x="418929" y="1315477"/>
                </a:cubicBezTo>
                <a:lnTo>
                  <a:pt x="418929" y="1302926"/>
                </a:lnTo>
                <a:cubicBezTo>
                  <a:pt x="418929" y="1301133"/>
                  <a:pt x="418929" y="1301133"/>
                  <a:pt x="418929" y="1301133"/>
                </a:cubicBezTo>
                <a:close/>
                <a:moveTo>
                  <a:pt x="14334" y="1301133"/>
                </a:moveTo>
                <a:cubicBezTo>
                  <a:pt x="28668" y="1301133"/>
                  <a:pt x="14334" y="1315477"/>
                  <a:pt x="14334" y="1315477"/>
                </a:cubicBezTo>
                <a:close/>
                <a:moveTo>
                  <a:pt x="534527" y="1286789"/>
                </a:moveTo>
                <a:cubicBezTo>
                  <a:pt x="534527" y="1286789"/>
                  <a:pt x="534527" y="1286789"/>
                  <a:pt x="534527" y="1301133"/>
                </a:cubicBezTo>
                <a:lnTo>
                  <a:pt x="548861" y="1301133"/>
                </a:lnTo>
                <a:cubicBezTo>
                  <a:pt x="548861" y="1301133"/>
                  <a:pt x="548861" y="1301133"/>
                  <a:pt x="548861" y="1299340"/>
                </a:cubicBezTo>
                <a:lnTo>
                  <a:pt x="548861" y="1286789"/>
                </a:lnTo>
                <a:close/>
                <a:moveTo>
                  <a:pt x="505396" y="1286789"/>
                </a:moveTo>
                <a:cubicBezTo>
                  <a:pt x="520193" y="1286789"/>
                  <a:pt x="520193" y="1286789"/>
                  <a:pt x="520193" y="1301133"/>
                </a:cubicBezTo>
                <a:close/>
                <a:moveTo>
                  <a:pt x="433263" y="1286789"/>
                </a:moveTo>
                <a:lnTo>
                  <a:pt x="447597" y="1301133"/>
                </a:lnTo>
                <a:cubicBezTo>
                  <a:pt x="447597" y="1301133"/>
                  <a:pt x="447597" y="1301133"/>
                  <a:pt x="433263" y="1286789"/>
                </a:cubicBezTo>
                <a:close/>
                <a:moveTo>
                  <a:pt x="389798" y="1286789"/>
                </a:moveTo>
                <a:cubicBezTo>
                  <a:pt x="389798" y="1286789"/>
                  <a:pt x="389798" y="1286789"/>
                  <a:pt x="404594" y="1286789"/>
                </a:cubicBezTo>
                <a:lnTo>
                  <a:pt x="404594" y="1301133"/>
                </a:lnTo>
                <a:cubicBezTo>
                  <a:pt x="404594" y="1301133"/>
                  <a:pt x="404594" y="1301133"/>
                  <a:pt x="389798" y="1301133"/>
                </a:cubicBezTo>
                <a:lnTo>
                  <a:pt x="389798" y="1299340"/>
                </a:lnTo>
                <a:lnTo>
                  <a:pt x="389798" y="1288582"/>
                </a:lnTo>
                <a:cubicBezTo>
                  <a:pt x="389798" y="1286789"/>
                  <a:pt x="389798" y="1286789"/>
                  <a:pt x="389798" y="1286789"/>
                </a:cubicBezTo>
                <a:close/>
                <a:moveTo>
                  <a:pt x="115598" y="1272445"/>
                </a:moveTo>
                <a:lnTo>
                  <a:pt x="115598" y="1286789"/>
                </a:lnTo>
                <a:lnTo>
                  <a:pt x="100802" y="1286789"/>
                </a:lnTo>
                <a:close/>
                <a:moveTo>
                  <a:pt x="86467" y="1272445"/>
                </a:moveTo>
                <a:lnTo>
                  <a:pt x="100802" y="1272445"/>
                </a:lnTo>
                <a:lnTo>
                  <a:pt x="100802" y="1286789"/>
                </a:lnTo>
                <a:lnTo>
                  <a:pt x="86467" y="1286789"/>
                </a:lnTo>
                <a:close/>
                <a:moveTo>
                  <a:pt x="1748311" y="1257638"/>
                </a:moveTo>
                <a:cubicBezTo>
                  <a:pt x="1748311" y="1272445"/>
                  <a:pt x="1748311" y="1257638"/>
                  <a:pt x="1748311" y="1272445"/>
                </a:cubicBezTo>
                <a:lnTo>
                  <a:pt x="1762646" y="1272445"/>
                </a:lnTo>
                <a:cubicBezTo>
                  <a:pt x="1748311" y="1272445"/>
                  <a:pt x="1762646" y="1257638"/>
                  <a:pt x="1762646" y="1257638"/>
                </a:cubicBezTo>
                <a:close/>
                <a:moveTo>
                  <a:pt x="476728" y="1257638"/>
                </a:moveTo>
                <a:cubicBezTo>
                  <a:pt x="476728" y="1257638"/>
                  <a:pt x="476728" y="1257638"/>
                  <a:pt x="478520" y="1257638"/>
                </a:cubicBezTo>
                <a:lnTo>
                  <a:pt x="489270" y="1257638"/>
                </a:lnTo>
                <a:lnTo>
                  <a:pt x="491062" y="1257638"/>
                </a:lnTo>
                <a:cubicBezTo>
                  <a:pt x="491062" y="1257638"/>
                  <a:pt x="491062" y="1257638"/>
                  <a:pt x="491062" y="1259489"/>
                </a:cubicBezTo>
                <a:lnTo>
                  <a:pt x="491062" y="1263191"/>
                </a:lnTo>
                <a:cubicBezTo>
                  <a:pt x="491062" y="1264116"/>
                  <a:pt x="491062" y="1264579"/>
                  <a:pt x="491062" y="1263885"/>
                </a:cubicBezTo>
                <a:lnTo>
                  <a:pt x="491062" y="1272445"/>
                </a:lnTo>
                <a:cubicBezTo>
                  <a:pt x="491062" y="1257638"/>
                  <a:pt x="476728" y="1257638"/>
                  <a:pt x="476728" y="1257638"/>
                </a:cubicBezTo>
                <a:close/>
                <a:moveTo>
                  <a:pt x="447597" y="1257638"/>
                </a:moveTo>
                <a:lnTo>
                  <a:pt x="447597" y="1272445"/>
                </a:lnTo>
                <a:cubicBezTo>
                  <a:pt x="433263" y="1257638"/>
                  <a:pt x="433263" y="1257638"/>
                  <a:pt x="447597" y="1257638"/>
                </a:cubicBezTo>
                <a:close/>
                <a:moveTo>
                  <a:pt x="447597" y="1257638"/>
                </a:moveTo>
                <a:cubicBezTo>
                  <a:pt x="447597" y="1257638"/>
                  <a:pt x="447597" y="1257638"/>
                  <a:pt x="449447" y="1257638"/>
                </a:cubicBezTo>
                <a:lnTo>
                  <a:pt x="456151" y="1257638"/>
                </a:lnTo>
                <a:cubicBezTo>
                  <a:pt x="455458" y="1257638"/>
                  <a:pt x="455920" y="1257638"/>
                  <a:pt x="456845" y="1257638"/>
                </a:cubicBezTo>
                <a:lnTo>
                  <a:pt x="462394" y="1257638"/>
                </a:lnTo>
                <a:cubicBezTo>
                  <a:pt x="447597" y="1257638"/>
                  <a:pt x="447597" y="1257638"/>
                  <a:pt x="462394" y="1272445"/>
                </a:cubicBezTo>
                <a:cubicBezTo>
                  <a:pt x="462394" y="1272445"/>
                  <a:pt x="462394" y="1272445"/>
                  <a:pt x="447597" y="1257638"/>
                </a:cubicBezTo>
                <a:close/>
                <a:moveTo>
                  <a:pt x="317664" y="1257638"/>
                </a:moveTo>
                <a:lnTo>
                  <a:pt x="317664" y="1272445"/>
                </a:lnTo>
                <a:cubicBezTo>
                  <a:pt x="317664" y="1272445"/>
                  <a:pt x="317664" y="1272445"/>
                  <a:pt x="303330" y="1272445"/>
                </a:cubicBezTo>
                <a:cubicBezTo>
                  <a:pt x="303330" y="1257638"/>
                  <a:pt x="303330" y="1257638"/>
                  <a:pt x="317664" y="1257638"/>
                </a:cubicBezTo>
                <a:close/>
                <a:moveTo>
                  <a:pt x="2004163" y="1245589"/>
                </a:moveTo>
                <a:lnTo>
                  <a:pt x="1993843" y="1257638"/>
                </a:lnTo>
                <a:cubicBezTo>
                  <a:pt x="1993843" y="1257638"/>
                  <a:pt x="1993843" y="1254052"/>
                  <a:pt x="1995635" y="1250466"/>
                </a:cubicBezTo>
                <a:close/>
                <a:moveTo>
                  <a:pt x="1993843" y="1243294"/>
                </a:moveTo>
                <a:lnTo>
                  <a:pt x="2008177" y="1243294"/>
                </a:lnTo>
                <a:lnTo>
                  <a:pt x="2004163" y="1245589"/>
                </a:lnTo>
                <a:lnTo>
                  <a:pt x="2004593" y="1245087"/>
                </a:lnTo>
                <a:cubicBezTo>
                  <a:pt x="2004593" y="1243294"/>
                  <a:pt x="2001010" y="1243294"/>
                  <a:pt x="1993843" y="1243294"/>
                </a:cubicBezTo>
                <a:close/>
                <a:moveTo>
                  <a:pt x="1733977" y="1243294"/>
                </a:moveTo>
                <a:cubicBezTo>
                  <a:pt x="1733977" y="1257638"/>
                  <a:pt x="1719181" y="1257638"/>
                  <a:pt x="1719181" y="1257638"/>
                </a:cubicBezTo>
                <a:cubicBezTo>
                  <a:pt x="1719181" y="1257638"/>
                  <a:pt x="1719181" y="1257638"/>
                  <a:pt x="1721030" y="1257638"/>
                </a:cubicBezTo>
                <a:lnTo>
                  <a:pt x="1727735" y="1257638"/>
                </a:lnTo>
                <a:cubicBezTo>
                  <a:pt x="1727041" y="1257638"/>
                  <a:pt x="1727504" y="1257638"/>
                  <a:pt x="1728429" y="1257638"/>
                </a:cubicBezTo>
                <a:lnTo>
                  <a:pt x="1733977" y="1257638"/>
                </a:lnTo>
                <a:close/>
                <a:moveTo>
                  <a:pt x="1719181" y="1243294"/>
                </a:moveTo>
                <a:lnTo>
                  <a:pt x="1704846" y="1257638"/>
                </a:lnTo>
                <a:cubicBezTo>
                  <a:pt x="1719181" y="1257638"/>
                  <a:pt x="1719181" y="1243294"/>
                  <a:pt x="1719181" y="1243294"/>
                </a:cubicBezTo>
                <a:close/>
                <a:moveTo>
                  <a:pt x="491062" y="1243294"/>
                </a:moveTo>
                <a:cubicBezTo>
                  <a:pt x="491062" y="1243294"/>
                  <a:pt x="505396" y="1257638"/>
                  <a:pt x="491062" y="1243294"/>
                </a:cubicBezTo>
                <a:close/>
                <a:moveTo>
                  <a:pt x="447597" y="1243294"/>
                </a:moveTo>
                <a:cubicBezTo>
                  <a:pt x="447597" y="1243294"/>
                  <a:pt x="447597" y="1243294"/>
                  <a:pt x="462394" y="1243294"/>
                </a:cubicBezTo>
                <a:cubicBezTo>
                  <a:pt x="462394" y="1243294"/>
                  <a:pt x="462394" y="1243294"/>
                  <a:pt x="462394" y="1245087"/>
                </a:cubicBezTo>
                <a:lnTo>
                  <a:pt x="462394" y="1246880"/>
                </a:lnTo>
                <a:lnTo>
                  <a:pt x="462394" y="1255845"/>
                </a:lnTo>
                <a:lnTo>
                  <a:pt x="462394" y="1257638"/>
                </a:lnTo>
                <a:close/>
                <a:moveTo>
                  <a:pt x="202066" y="1243294"/>
                </a:moveTo>
                <a:lnTo>
                  <a:pt x="202066" y="1257638"/>
                </a:lnTo>
                <a:cubicBezTo>
                  <a:pt x="202066" y="1243294"/>
                  <a:pt x="187732" y="1257638"/>
                  <a:pt x="187732" y="1257638"/>
                </a:cubicBezTo>
                <a:lnTo>
                  <a:pt x="202066" y="1257638"/>
                </a:lnTo>
                <a:lnTo>
                  <a:pt x="202066" y="1272445"/>
                </a:lnTo>
                <a:lnTo>
                  <a:pt x="216400" y="1272445"/>
                </a:lnTo>
                <a:lnTo>
                  <a:pt x="216400" y="1257638"/>
                </a:lnTo>
                <a:lnTo>
                  <a:pt x="216400" y="1243294"/>
                </a:lnTo>
                <a:close/>
                <a:moveTo>
                  <a:pt x="129932" y="1243294"/>
                </a:moveTo>
                <a:cubicBezTo>
                  <a:pt x="129932" y="1257638"/>
                  <a:pt x="144267" y="1257638"/>
                  <a:pt x="144267" y="1243294"/>
                </a:cubicBezTo>
                <a:lnTo>
                  <a:pt x="144267" y="1257638"/>
                </a:lnTo>
                <a:lnTo>
                  <a:pt x="144267" y="1272445"/>
                </a:lnTo>
                <a:lnTo>
                  <a:pt x="142475" y="1272445"/>
                </a:lnTo>
                <a:lnTo>
                  <a:pt x="133516" y="1272445"/>
                </a:lnTo>
                <a:lnTo>
                  <a:pt x="129932" y="1272445"/>
                </a:lnTo>
                <a:lnTo>
                  <a:pt x="144267" y="1286789"/>
                </a:lnTo>
                <a:cubicBezTo>
                  <a:pt x="144267" y="1286789"/>
                  <a:pt x="144267" y="1286789"/>
                  <a:pt x="144267" y="1301133"/>
                </a:cubicBezTo>
                <a:lnTo>
                  <a:pt x="144267" y="1315477"/>
                </a:lnTo>
                <a:lnTo>
                  <a:pt x="129932" y="1315477"/>
                </a:lnTo>
                <a:lnTo>
                  <a:pt x="129932" y="1330283"/>
                </a:lnTo>
                <a:cubicBezTo>
                  <a:pt x="129932" y="1330283"/>
                  <a:pt x="129932" y="1330283"/>
                  <a:pt x="129932" y="1332076"/>
                </a:cubicBezTo>
                <a:lnTo>
                  <a:pt x="129932" y="1338576"/>
                </a:lnTo>
                <a:lnTo>
                  <a:pt x="129932" y="1339248"/>
                </a:lnTo>
                <a:lnTo>
                  <a:pt x="129932" y="1344627"/>
                </a:lnTo>
                <a:cubicBezTo>
                  <a:pt x="129932" y="1344627"/>
                  <a:pt x="129932" y="1344627"/>
                  <a:pt x="144267" y="1344627"/>
                </a:cubicBezTo>
                <a:lnTo>
                  <a:pt x="144267" y="1330283"/>
                </a:lnTo>
                <a:cubicBezTo>
                  <a:pt x="144267" y="1315477"/>
                  <a:pt x="144267" y="1330283"/>
                  <a:pt x="158601" y="1330283"/>
                </a:cubicBezTo>
                <a:lnTo>
                  <a:pt x="158601" y="1344627"/>
                </a:lnTo>
                <a:cubicBezTo>
                  <a:pt x="158601" y="1344627"/>
                  <a:pt x="158601" y="1344627"/>
                  <a:pt x="158601" y="1358971"/>
                </a:cubicBezTo>
                <a:cubicBezTo>
                  <a:pt x="158601" y="1358971"/>
                  <a:pt x="158601" y="1358971"/>
                  <a:pt x="144267" y="1358971"/>
                </a:cubicBezTo>
                <a:lnTo>
                  <a:pt x="129932" y="1358971"/>
                </a:lnTo>
                <a:cubicBezTo>
                  <a:pt x="115598" y="1358971"/>
                  <a:pt x="115598" y="1358971"/>
                  <a:pt x="115598" y="1344627"/>
                </a:cubicBezTo>
                <a:cubicBezTo>
                  <a:pt x="115598" y="1344627"/>
                  <a:pt x="115598" y="1344627"/>
                  <a:pt x="115598" y="1330283"/>
                </a:cubicBezTo>
                <a:lnTo>
                  <a:pt x="115598" y="1315477"/>
                </a:lnTo>
                <a:cubicBezTo>
                  <a:pt x="115598" y="1315477"/>
                  <a:pt x="115598" y="1315477"/>
                  <a:pt x="115598" y="1301133"/>
                </a:cubicBezTo>
                <a:cubicBezTo>
                  <a:pt x="115598" y="1301133"/>
                  <a:pt x="115598" y="1301133"/>
                  <a:pt x="129932" y="1301133"/>
                </a:cubicBezTo>
                <a:lnTo>
                  <a:pt x="129932" y="1286789"/>
                </a:lnTo>
                <a:lnTo>
                  <a:pt x="115598" y="1272445"/>
                </a:lnTo>
                <a:cubicBezTo>
                  <a:pt x="100802" y="1272445"/>
                  <a:pt x="100802" y="1257638"/>
                  <a:pt x="115598" y="1257638"/>
                </a:cubicBezTo>
                <a:close/>
                <a:moveTo>
                  <a:pt x="470112" y="1233364"/>
                </a:moveTo>
                <a:lnTo>
                  <a:pt x="474936" y="1236122"/>
                </a:lnTo>
                <a:cubicBezTo>
                  <a:pt x="476728" y="1239708"/>
                  <a:pt x="476728" y="1243294"/>
                  <a:pt x="476728" y="1243294"/>
                </a:cubicBezTo>
                <a:cubicBezTo>
                  <a:pt x="473144" y="1239708"/>
                  <a:pt x="471353" y="1237019"/>
                  <a:pt x="470457" y="1235002"/>
                </a:cubicBezTo>
                <a:close/>
                <a:moveTo>
                  <a:pt x="1965174" y="1228950"/>
                </a:moveTo>
                <a:cubicBezTo>
                  <a:pt x="1950378" y="1243294"/>
                  <a:pt x="1965174" y="1228950"/>
                  <a:pt x="1965174" y="1228950"/>
                </a:cubicBezTo>
                <a:close/>
                <a:moveTo>
                  <a:pt x="462394" y="1228950"/>
                </a:moveTo>
                <a:cubicBezTo>
                  <a:pt x="469561" y="1228950"/>
                  <a:pt x="469561" y="1228950"/>
                  <a:pt x="469561" y="1230743"/>
                </a:cubicBezTo>
                <a:lnTo>
                  <a:pt x="470112" y="1233364"/>
                </a:lnTo>
                <a:close/>
                <a:moveTo>
                  <a:pt x="433263" y="1228950"/>
                </a:moveTo>
                <a:cubicBezTo>
                  <a:pt x="447597" y="1228950"/>
                  <a:pt x="447597" y="1228950"/>
                  <a:pt x="447597" y="1243294"/>
                </a:cubicBezTo>
                <a:close/>
                <a:moveTo>
                  <a:pt x="303330" y="1228950"/>
                </a:moveTo>
                <a:cubicBezTo>
                  <a:pt x="288996" y="1228950"/>
                  <a:pt x="288996" y="1228950"/>
                  <a:pt x="288996" y="1243294"/>
                </a:cubicBezTo>
                <a:lnTo>
                  <a:pt x="303330" y="1243294"/>
                </a:lnTo>
                <a:close/>
                <a:moveTo>
                  <a:pt x="129932" y="1228950"/>
                </a:moveTo>
                <a:cubicBezTo>
                  <a:pt x="129932" y="1228950"/>
                  <a:pt x="129932" y="1228950"/>
                  <a:pt x="144267" y="1228950"/>
                </a:cubicBezTo>
                <a:cubicBezTo>
                  <a:pt x="144267" y="1243294"/>
                  <a:pt x="144267" y="1243294"/>
                  <a:pt x="129932" y="1243294"/>
                </a:cubicBezTo>
                <a:close/>
                <a:moveTo>
                  <a:pt x="2008177" y="1214144"/>
                </a:moveTo>
                <a:cubicBezTo>
                  <a:pt x="2008177" y="1214144"/>
                  <a:pt x="2022511" y="1214144"/>
                  <a:pt x="2008177" y="1228950"/>
                </a:cubicBezTo>
                <a:cubicBezTo>
                  <a:pt x="2008177" y="1228950"/>
                  <a:pt x="2008177" y="1228950"/>
                  <a:pt x="2008177" y="1227100"/>
                </a:cubicBezTo>
                <a:lnTo>
                  <a:pt x="2008177" y="1215995"/>
                </a:lnTo>
                <a:cubicBezTo>
                  <a:pt x="2008177" y="1214144"/>
                  <a:pt x="2008177" y="1214144"/>
                  <a:pt x="2008177" y="1214144"/>
                </a:cubicBezTo>
                <a:close/>
                <a:moveTo>
                  <a:pt x="1993843" y="1214144"/>
                </a:moveTo>
                <a:cubicBezTo>
                  <a:pt x="1993843" y="1214144"/>
                  <a:pt x="1993843" y="1214144"/>
                  <a:pt x="1995635" y="1214144"/>
                </a:cubicBezTo>
                <a:lnTo>
                  <a:pt x="1999218" y="1214144"/>
                </a:lnTo>
                <a:cubicBezTo>
                  <a:pt x="2000114" y="1214144"/>
                  <a:pt x="2000562" y="1214144"/>
                  <a:pt x="1999890" y="1214144"/>
                </a:cubicBezTo>
                <a:lnTo>
                  <a:pt x="2008177" y="1214144"/>
                </a:lnTo>
                <a:cubicBezTo>
                  <a:pt x="2008177" y="1214144"/>
                  <a:pt x="2008177" y="1228950"/>
                  <a:pt x="1993843" y="1228950"/>
                </a:cubicBezTo>
                <a:close/>
                <a:moveTo>
                  <a:pt x="1950378" y="1214144"/>
                </a:moveTo>
                <a:cubicBezTo>
                  <a:pt x="1950378" y="1214144"/>
                  <a:pt x="1950378" y="1214144"/>
                  <a:pt x="1936043" y="1228950"/>
                </a:cubicBezTo>
                <a:cubicBezTo>
                  <a:pt x="1936043" y="1228950"/>
                  <a:pt x="1950378" y="1214144"/>
                  <a:pt x="1950378" y="1228950"/>
                </a:cubicBezTo>
                <a:lnTo>
                  <a:pt x="1950378" y="1243294"/>
                </a:lnTo>
                <a:cubicBezTo>
                  <a:pt x="1950378" y="1243294"/>
                  <a:pt x="1965174" y="1228950"/>
                  <a:pt x="1950378" y="1228950"/>
                </a:cubicBezTo>
                <a:close/>
                <a:moveTo>
                  <a:pt x="1690512" y="1214144"/>
                </a:moveTo>
                <a:cubicBezTo>
                  <a:pt x="1690512" y="1214144"/>
                  <a:pt x="1690512" y="1214144"/>
                  <a:pt x="1676178" y="1228950"/>
                </a:cubicBezTo>
                <a:cubicBezTo>
                  <a:pt x="1676178" y="1228950"/>
                  <a:pt x="1676178" y="1228950"/>
                  <a:pt x="1690512" y="1228950"/>
                </a:cubicBezTo>
                <a:cubicBezTo>
                  <a:pt x="1690512" y="1228950"/>
                  <a:pt x="1690512" y="1228950"/>
                  <a:pt x="1690512" y="1214144"/>
                </a:cubicBezTo>
                <a:close/>
                <a:moveTo>
                  <a:pt x="563196" y="1214144"/>
                </a:moveTo>
                <a:cubicBezTo>
                  <a:pt x="563196" y="1214144"/>
                  <a:pt x="563196" y="1214144"/>
                  <a:pt x="563196" y="1228950"/>
                </a:cubicBezTo>
                <a:cubicBezTo>
                  <a:pt x="570594" y="1228950"/>
                  <a:pt x="574293" y="1228950"/>
                  <a:pt x="576143" y="1228950"/>
                </a:cubicBezTo>
                <a:lnTo>
                  <a:pt x="577992" y="1228950"/>
                </a:lnTo>
                <a:close/>
                <a:moveTo>
                  <a:pt x="505396" y="1214144"/>
                </a:moveTo>
                <a:cubicBezTo>
                  <a:pt x="505396" y="1214144"/>
                  <a:pt x="505396" y="1214144"/>
                  <a:pt x="505396" y="1228950"/>
                </a:cubicBezTo>
                <a:lnTo>
                  <a:pt x="513951" y="1228950"/>
                </a:lnTo>
                <a:cubicBezTo>
                  <a:pt x="513257" y="1228950"/>
                  <a:pt x="513719" y="1228950"/>
                  <a:pt x="514644" y="1228950"/>
                </a:cubicBezTo>
                <a:lnTo>
                  <a:pt x="520193" y="1228950"/>
                </a:lnTo>
                <a:cubicBezTo>
                  <a:pt x="520193" y="1228950"/>
                  <a:pt x="520193" y="1237019"/>
                  <a:pt x="520193" y="1235002"/>
                </a:cubicBezTo>
                <a:lnTo>
                  <a:pt x="520193" y="1243294"/>
                </a:lnTo>
                <a:cubicBezTo>
                  <a:pt x="520193" y="1243294"/>
                  <a:pt x="520193" y="1243294"/>
                  <a:pt x="521985" y="1243294"/>
                </a:cubicBezTo>
                <a:lnTo>
                  <a:pt x="532735" y="1243294"/>
                </a:lnTo>
                <a:lnTo>
                  <a:pt x="534527" y="1243294"/>
                </a:lnTo>
                <a:lnTo>
                  <a:pt x="534527" y="1235002"/>
                </a:lnTo>
                <a:lnTo>
                  <a:pt x="534527" y="1234329"/>
                </a:lnTo>
                <a:cubicBezTo>
                  <a:pt x="534527" y="1232536"/>
                  <a:pt x="534527" y="1228950"/>
                  <a:pt x="534527" y="1228950"/>
                </a:cubicBezTo>
                <a:lnTo>
                  <a:pt x="534527" y="1220390"/>
                </a:lnTo>
                <a:cubicBezTo>
                  <a:pt x="534527" y="1221084"/>
                  <a:pt x="534527" y="1220622"/>
                  <a:pt x="534527" y="1219696"/>
                </a:cubicBezTo>
                <a:lnTo>
                  <a:pt x="534527" y="1215995"/>
                </a:lnTo>
                <a:lnTo>
                  <a:pt x="534527" y="1214144"/>
                </a:lnTo>
                <a:cubicBezTo>
                  <a:pt x="534527" y="1214144"/>
                  <a:pt x="534527" y="1214144"/>
                  <a:pt x="532735" y="1214144"/>
                </a:cubicBezTo>
                <a:lnTo>
                  <a:pt x="521985" y="1214144"/>
                </a:lnTo>
                <a:cubicBezTo>
                  <a:pt x="520193" y="1214144"/>
                  <a:pt x="520193" y="1214144"/>
                  <a:pt x="520193" y="1214144"/>
                </a:cubicBezTo>
                <a:lnTo>
                  <a:pt x="520193" y="1228950"/>
                </a:lnTo>
                <a:cubicBezTo>
                  <a:pt x="520193" y="1214144"/>
                  <a:pt x="505396" y="1214144"/>
                  <a:pt x="505396" y="1214144"/>
                </a:cubicBezTo>
                <a:close/>
                <a:moveTo>
                  <a:pt x="404594" y="1214144"/>
                </a:moveTo>
                <a:cubicBezTo>
                  <a:pt x="404594" y="1214144"/>
                  <a:pt x="404594" y="1214144"/>
                  <a:pt x="406386" y="1214144"/>
                </a:cubicBezTo>
                <a:lnTo>
                  <a:pt x="417137" y="1214144"/>
                </a:lnTo>
                <a:lnTo>
                  <a:pt x="418929" y="1214144"/>
                </a:lnTo>
                <a:lnTo>
                  <a:pt x="418929" y="1228950"/>
                </a:lnTo>
                <a:lnTo>
                  <a:pt x="412657" y="1228950"/>
                </a:lnTo>
                <a:cubicBezTo>
                  <a:pt x="409970" y="1228950"/>
                  <a:pt x="415345" y="1228950"/>
                  <a:pt x="404594" y="1228950"/>
                </a:cubicBezTo>
                <a:lnTo>
                  <a:pt x="404594" y="1215995"/>
                </a:lnTo>
                <a:close/>
                <a:moveTo>
                  <a:pt x="288996" y="1214144"/>
                </a:moveTo>
                <a:cubicBezTo>
                  <a:pt x="274199" y="1228950"/>
                  <a:pt x="288996" y="1228950"/>
                  <a:pt x="288996" y="1228950"/>
                </a:cubicBezTo>
                <a:cubicBezTo>
                  <a:pt x="288996" y="1228950"/>
                  <a:pt x="288996" y="1228950"/>
                  <a:pt x="288996" y="1214144"/>
                </a:cubicBezTo>
                <a:close/>
                <a:moveTo>
                  <a:pt x="274199" y="1214144"/>
                </a:moveTo>
                <a:cubicBezTo>
                  <a:pt x="274199" y="1214144"/>
                  <a:pt x="274199" y="1214144"/>
                  <a:pt x="259865" y="1228950"/>
                </a:cubicBezTo>
                <a:cubicBezTo>
                  <a:pt x="259865" y="1228950"/>
                  <a:pt x="259865" y="1228950"/>
                  <a:pt x="274199" y="1228950"/>
                </a:cubicBezTo>
                <a:close/>
                <a:moveTo>
                  <a:pt x="144267" y="1214144"/>
                </a:moveTo>
                <a:cubicBezTo>
                  <a:pt x="144267" y="1214144"/>
                  <a:pt x="144267" y="1214144"/>
                  <a:pt x="158601" y="1214144"/>
                </a:cubicBezTo>
                <a:cubicBezTo>
                  <a:pt x="158601" y="1214144"/>
                  <a:pt x="158601" y="1214144"/>
                  <a:pt x="158601" y="1228950"/>
                </a:cubicBezTo>
                <a:lnTo>
                  <a:pt x="158601" y="1243294"/>
                </a:lnTo>
                <a:cubicBezTo>
                  <a:pt x="158601" y="1228950"/>
                  <a:pt x="144267" y="1228950"/>
                  <a:pt x="144267" y="1228950"/>
                </a:cubicBezTo>
                <a:cubicBezTo>
                  <a:pt x="144267" y="1228950"/>
                  <a:pt x="144267" y="1228950"/>
                  <a:pt x="144267" y="1214144"/>
                </a:cubicBezTo>
                <a:close/>
                <a:moveTo>
                  <a:pt x="418929" y="1199800"/>
                </a:moveTo>
                <a:cubicBezTo>
                  <a:pt x="418929" y="1199800"/>
                  <a:pt x="433263" y="1214144"/>
                  <a:pt x="433263" y="1199800"/>
                </a:cubicBezTo>
                <a:cubicBezTo>
                  <a:pt x="433263" y="1199800"/>
                  <a:pt x="433263" y="1199800"/>
                  <a:pt x="447597" y="1214144"/>
                </a:cubicBezTo>
                <a:lnTo>
                  <a:pt x="445805" y="1214144"/>
                </a:lnTo>
                <a:cubicBezTo>
                  <a:pt x="444014" y="1214144"/>
                  <a:pt x="440430" y="1214144"/>
                  <a:pt x="433263" y="1214144"/>
                </a:cubicBezTo>
                <a:lnTo>
                  <a:pt x="420720" y="1214144"/>
                </a:lnTo>
                <a:cubicBezTo>
                  <a:pt x="418929" y="1214144"/>
                  <a:pt x="418929" y="1214144"/>
                  <a:pt x="418929" y="1214144"/>
                </a:cubicBezTo>
                <a:close/>
                <a:moveTo>
                  <a:pt x="115598" y="1199800"/>
                </a:moveTo>
                <a:lnTo>
                  <a:pt x="129932" y="1199800"/>
                </a:lnTo>
                <a:cubicBezTo>
                  <a:pt x="129932" y="1199800"/>
                  <a:pt x="129932" y="1199800"/>
                  <a:pt x="129932" y="1214144"/>
                </a:cubicBezTo>
                <a:cubicBezTo>
                  <a:pt x="129932" y="1214144"/>
                  <a:pt x="115598" y="1214144"/>
                  <a:pt x="115598" y="1228950"/>
                </a:cubicBezTo>
                <a:lnTo>
                  <a:pt x="115598" y="1214144"/>
                </a:lnTo>
                <a:cubicBezTo>
                  <a:pt x="115598" y="1214144"/>
                  <a:pt x="115598" y="1214144"/>
                  <a:pt x="115598" y="1199800"/>
                </a:cubicBezTo>
                <a:close/>
                <a:moveTo>
                  <a:pt x="1760406" y="1193748"/>
                </a:moveTo>
                <a:cubicBezTo>
                  <a:pt x="1756374" y="1191731"/>
                  <a:pt x="1748311" y="1199800"/>
                  <a:pt x="1748311" y="1199800"/>
                </a:cubicBezTo>
                <a:cubicBezTo>
                  <a:pt x="1748311" y="1199800"/>
                  <a:pt x="1748311" y="1199800"/>
                  <a:pt x="1750103" y="1199800"/>
                </a:cubicBezTo>
                <a:lnTo>
                  <a:pt x="1753687" y="1199800"/>
                </a:lnTo>
                <a:cubicBezTo>
                  <a:pt x="1754583" y="1199800"/>
                  <a:pt x="1755031" y="1199800"/>
                  <a:pt x="1754359" y="1199800"/>
                </a:cubicBezTo>
                <a:lnTo>
                  <a:pt x="1762646" y="1199800"/>
                </a:lnTo>
                <a:cubicBezTo>
                  <a:pt x="1762646" y="1196214"/>
                  <a:pt x="1761750" y="1194421"/>
                  <a:pt x="1760406" y="1193748"/>
                </a:cubicBezTo>
                <a:close/>
                <a:moveTo>
                  <a:pt x="2008177" y="1185456"/>
                </a:moveTo>
                <a:cubicBezTo>
                  <a:pt x="2008177" y="1185456"/>
                  <a:pt x="2008177" y="1185456"/>
                  <a:pt x="2008177" y="1199800"/>
                </a:cubicBezTo>
                <a:lnTo>
                  <a:pt x="1993843" y="1199800"/>
                </a:lnTo>
                <a:cubicBezTo>
                  <a:pt x="2008177" y="1185456"/>
                  <a:pt x="2008177" y="1199800"/>
                  <a:pt x="2008177" y="1185456"/>
                </a:cubicBezTo>
                <a:close/>
                <a:moveTo>
                  <a:pt x="1993843" y="1185456"/>
                </a:moveTo>
                <a:cubicBezTo>
                  <a:pt x="1993843" y="1185456"/>
                  <a:pt x="1993843" y="1189042"/>
                  <a:pt x="1993843" y="1190835"/>
                </a:cubicBezTo>
                <a:lnTo>
                  <a:pt x="1993843" y="1191507"/>
                </a:lnTo>
                <a:lnTo>
                  <a:pt x="1993843" y="1199800"/>
                </a:lnTo>
                <a:lnTo>
                  <a:pt x="1979508" y="1199800"/>
                </a:lnTo>
                <a:close/>
                <a:moveTo>
                  <a:pt x="1517114" y="1185456"/>
                </a:moveTo>
                <a:lnTo>
                  <a:pt x="1517114" y="1199800"/>
                </a:lnTo>
                <a:cubicBezTo>
                  <a:pt x="1517114" y="1199800"/>
                  <a:pt x="1517114" y="1199800"/>
                  <a:pt x="1531449" y="1199800"/>
                </a:cubicBezTo>
                <a:cubicBezTo>
                  <a:pt x="1517114" y="1199800"/>
                  <a:pt x="1531449" y="1185456"/>
                  <a:pt x="1531449" y="1185456"/>
                </a:cubicBezTo>
                <a:close/>
                <a:moveTo>
                  <a:pt x="288996" y="1185456"/>
                </a:moveTo>
                <a:lnTo>
                  <a:pt x="288996" y="1199800"/>
                </a:lnTo>
                <a:cubicBezTo>
                  <a:pt x="288996" y="1199800"/>
                  <a:pt x="303330" y="1199800"/>
                  <a:pt x="303330" y="1185456"/>
                </a:cubicBezTo>
                <a:close/>
                <a:moveTo>
                  <a:pt x="245531" y="1185456"/>
                </a:moveTo>
                <a:cubicBezTo>
                  <a:pt x="245531" y="1185456"/>
                  <a:pt x="231197" y="1185456"/>
                  <a:pt x="245531" y="1199800"/>
                </a:cubicBezTo>
                <a:cubicBezTo>
                  <a:pt x="245531" y="1199800"/>
                  <a:pt x="245531" y="1199800"/>
                  <a:pt x="231197" y="1214144"/>
                </a:cubicBezTo>
                <a:lnTo>
                  <a:pt x="245531" y="1214144"/>
                </a:lnTo>
                <a:cubicBezTo>
                  <a:pt x="245531" y="1214144"/>
                  <a:pt x="245531" y="1214144"/>
                  <a:pt x="245531" y="1199800"/>
                </a:cubicBezTo>
                <a:close/>
                <a:moveTo>
                  <a:pt x="1992051" y="1174698"/>
                </a:moveTo>
                <a:cubicBezTo>
                  <a:pt x="1993843" y="1174698"/>
                  <a:pt x="1993843" y="1178284"/>
                  <a:pt x="1993843" y="1185456"/>
                </a:cubicBezTo>
                <a:cubicBezTo>
                  <a:pt x="1993843" y="1185456"/>
                  <a:pt x="1979508" y="1185456"/>
                  <a:pt x="1979508" y="1199800"/>
                </a:cubicBezTo>
                <a:lnTo>
                  <a:pt x="1979508" y="1185456"/>
                </a:lnTo>
                <a:cubicBezTo>
                  <a:pt x="1986676" y="1178284"/>
                  <a:pt x="1990259" y="1174698"/>
                  <a:pt x="1992051" y="1174698"/>
                </a:cubicBezTo>
                <a:close/>
                <a:moveTo>
                  <a:pt x="1300252" y="1171112"/>
                </a:moveTo>
                <a:cubicBezTo>
                  <a:pt x="1300252" y="1185456"/>
                  <a:pt x="1300252" y="1185456"/>
                  <a:pt x="1314586" y="1185456"/>
                </a:cubicBezTo>
                <a:lnTo>
                  <a:pt x="1314586" y="1171112"/>
                </a:lnTo>
                <a:cubicBezTo>
                  <a:pt x="1300252" y="1171112"/>
                  <a:pt x="1314586" y="1171112"/>
                  <a:pt x="1300252" y="1171112"/>
                </a:cubicBezTo>
                <a:close/>
                <a:moveTo>
                  <a:pt x="1806111" y="1156768"/>
                </a:moveTo>
                <a:lnTo>
                  <a:pt x="1806111" y="1158561"/>
                </a:lnTo>
                <a:lnTo>
                  <a:pt x="1806111" y="1171112"/>
                </a:lnTo>
                <a:cubicBezTo>
                  <a:pt x="1806111" y="1171112"/>
                  <a:pt x="1806111" y="1171112"/>
                  <a:pt x="1807903" y="1171112"/>
                </a:cubicBezTo>
                <a:cubicBezTo>
                  <a:pt x="1809694" y="1171112"/>
                  <a:pt x="1813278" y="1171112"/>
                  <a:pt x="1820445" y="1171112"/>
                </a:cubicBezTo>
                <a:cubicBezTo>
                  <a:pt x="1820445" y="1171112"/>
                  <a:pt x="1820445" y="1171112"/>
                  <a:pt x="1820445" y="1156768"/>
                </a:cubicBezTo>
                <a:close/>
                <a:moveTo>
                  <a:pt x="43002" y="1156768"/>
                </a:moveTo>
                <a:cubicBezTo>
                  <a:pt x="43002" y="1156768"/>
                  <a:pt x="43002" y="1156768"/>
                  <a:pt x="43002" y="1171112"/>
                </a:cubicBezTo>
                <a:cubicBezTo>
                  <a:pt x="28668" y="1171112"/>
                  <a:pt x="43002" y="1185456"/>
                  <a:pt x="28668" y="1185456"/>
                </a:cubicBezTo>
                <a:cubicBezTo>
                  <a:pt x="28668" y="1185456"/>
                  <a:pt x="28668" y="1185456"/>
                  <a:pt x="43002" y="1185456"/>
                </a:cubicBezTo>
                <a:cubicBezTo>
                  <a:pt x="43002" y="1185456"/>
                  <a:pt x="43002" y="1185456"/>
                  <a:pt x="43002" y="1171112"/>
                </a:cubicBezTo>
                <a:cubicBezTo>
                  <a:pt x="57799" y="1171112"/>
                  <a:pt x="43002" y="1171112"/>
                  <a:pt x="57799" y="1156768"/>
                </a:cubicBezTo>
                <a:lnTo>
                  <a:pt x="57799" y="1171112"/>
                </a:lnTo>
                <a:cubicBezTo>
                  <a:pt x="57799" y="1171112"/>
                  <a:pt x="57799" y="1171112"/>
                  <a:pt x="57799" y="1185456"/>
                </a:cubicBezTo>
                <a:lnTo>
                  <a:pt x="72133" y="1185456"/>
                </a:lnTo>
                <a:cubicBezTo>
                  <a:pt x="72133" y="1185456"/>
                  <a:pt x="72133" y="1185456"/>
                  <a:pt x="72133" y="1199800"/>
                </a:cubicBezTo>
                <a:lnTo>
                  <a:pt x="72133" y="1214144"/>
                </a:lnTo>
                <a:cubicBezTo>
                  <a:pt x="57799" y="1214144"/>
                  <a:pt x="57799" y="1228950"/>
                  <a:pt x="57799" y="1228950"/>
                </a:cubicBezTo>
                <a:cubicBezTo>
                  <a:pt x="57799" y="1228950"/>
                  <a:pt x="57799" y="1228950"/>
                  <a:pt x="57799" y="1243294"/>
                </a:cubicBezTo>
                <a:cubicBezTo>
                  <a:pt x="57799" y="1243294"/>
                  <a:pt x="72133" y="1228950"/>
                  <a:pt x="57799" y="1228950"/>
                </a:cubicBezTo>
                <a:lnTo>
                  <a:pt x="66086" y="1228950"/>
                </a:lnTo>
                <a:cubicBezTo>
                  <a:pt x="65414" y="1228950"/>
                  <a:pt x="65862" y="1228950"/>
                  <a:pt x="66758" y="1228950"/>
                </a:cubicBezTo>
                <a:lnTo>
                  <a:pt x="72133" y="1228950"/>
                </a:lnTo>
                <a:cubicBezTo>
                  <a:pt x="82884" y="1228950"/>
                  <a:pt x="77509" y="1228950"/>
                  <a:pt x="80196" y="1228950"/>
                </a:cubicBezTo>
                <a:lnTo>
                  <a:pt x="80420" y="1228950"/>
                </a:lnTo>
                <a:cubicBezTo>
                  <a:pt x="79748" y="1228950"/>
                  <a:pt x="80196" y="1228950"/>
                  <a:pt x="81092" y="1228950"/>
                </a:cubicBezTo>
                <a:lnTo>
                  <a:pt x="86467" y="1228950"/>
                </a:lnTo>
                <a:lnTo>
                  <a:pt x="86467" y="1214144"/>
                </a:lnTo>
                <a:lnTo>
                  <a:pt x="86467" y="1199800"/>
                </a:lnTo>
                <a:cubicBezTo>
                  <a:pt x="86467" y="1199800"/>
                  <a:pt x="86467" y="1199800"/>
                  <a:pt x="72133" y="1185456"/>
                </a:cubicBezTo>
                <a:cubicBezTo>
                  <a:pt x="57799" y="1185456"/>
                  <a:pt x="57799" y="1185456"/>
                  <a:pt x="57799" y="1171112"/>
                </a:cubicBezTo>
                <a:cubicBezTo>
                  <a:pt x="57799" y="1171112"/>
                  <a:pt x="72133" y="1171112"/>
                  <a:pt x="57799" y="1156768"/>
                </a:cubicBezTo>
                <a:cubicBezTo>
                  <a:pt x="43002" y="1156768"/>
                  <a:pt x="57799" y="1156768"/>
                  <a:pt x="43002" y="1156768"/>
                </a:cubicBezTo>
                <a:close/>
                <a:moveTo>
                  <a:pt x="1863910" y="1141961"/>
                </a:moveTo>
                <a:cubicBezTo>
                  <a:pt x="1849576" y="1156768"/>
                  <a:pt x="1863910" y="1141961"/>
                  <a:pt x="1863910" y="1141961"/>
                </a:cubicBezTo>
                <a:close/>
                <a:moveTo>
                  <a:pt x="1776980" y="1141961"/>
                </a:moveTo>
                <a:cubicBezTo>
                  <a:pt x="1776980" y="1141961"/>
                  <a:pt x="1776980" y="1141961"/>
                  <a:pt x="1776980" y="1156768"/>
                </a:cubicBezTo>
                <a:lnTo>
                  <a:pt x="1791776" y="1141961"/>
                </a:lnTo>
                <a:close/>
                <a:moveTo>
                  <a:pt x="1574914" y="1141961"/>
                </a:moveTo>
                <a:lnTo>
                  <a:pt x="1574914" y="1156768"/>
                </a:lnTo>
                <a:cubicBezTo>
                  <a:pt x="1574914" y="1156768"/>
                  <a:pt x="1574914" y="1156768"/>
                  <a:pt x="1589248" y="1141961"/>
                </a:cubicBezTo>
                <a:cubicBezTo>
                  <a:pt x="1589248" y="1141961"/>
                  <a:pt x="1574914" y="1156768"/>
                  <a:pt x="1574914" y="1141961"/>
                </a:cubicBezTo>
                <a:close/>
                <a:moveTo>
                  <a:pt x="1300252" y="1141961"/>
                </a:moveTo>
                <a:lnTo>
                  <a:pt x="1300252" y="1156768"/>
                </a:lnTo>
                <a:cubicBezTo>
                  <a:pt x="1300252" y="1156768"/>
                  <a:pt x="1300252" y="1156768"/>
                  <a:pt x="1314586" y="1156768"/>
                </a:cubicBezTo>
                <a:cubicBezTo>
                  <a:pt x="1314586" y="1156768"/>
                  <a:pt x="1314586" y="1156768"/>
                  <a:pt x="1314586" y="1141961"/>
                </a:cubicBezTo>
                <a:cubicBezTo>
                  <a:pt x="1314586" y="1156768"/>
                  <a:pt x="1300252" y="1156768"/>
                  <a:pt x="1300252" y="1141961"/>
                </a:cubicBezTo>
                <a:close/>
                <a:moveTo>
                  <a:pt x="1919693" y="1135910"/>
                </a:moveTo>
                <a:cubicBezTo>
                  <a:pt x="1916334" y="1133893"/>
                  <a:pt x="1910958" y="1141961"/>
                  <a:pt x="1921709" y="1141961"/>
                </a:cubicBezTo>
                <a:cubicBezTo>
                  <a:pt x="1921709" y="1138375"/>
                  <a:pt x="1920813" y="1136582"/>
                  <a:pt x="1919693" y="1135910"/>
                </a:cubicBezTo>
                <a:close/>
                <a:moveTo>
                  <a:pt x="1834779" y="1127617"/>
                </a:moveTo>
                <a:lnTo>
                  <a:pt x="1834779" y="1141961"/>
                </a:lnTo>
                <a:cubicBezTo>
                  <a:pt x="1834779" y="1127617"/>
                  <a:pt x="1849576" y="1127617"/>
                  <a:pt x="1849576" y="1127617"/>
                </a:cubicBezTo>
                <a:close/>
                <a:moveTo>
                  <a:pt x="1647047" y="1127617"/>
                </a:moveTo>
                <a:lnTo>
                  <a:pt x="1647047" y="1129410"/>
                </a:lnTo>
                <a:lnTo>
                  <a:pt x="1647047" y="1141961"/>
                </a:lnTo>
                <a:cubicBezTo>
                  <a:pt x="1661381" y="1141961"/>
                  <a:pt x="1661381" y="1127617"/>
                  <a:pt x="1661381" y="1127617"/>
                </a:cubicBezTo>
                <a:lnTo>
                  <a:pt x="1656006" y="1127617"/>
                </a:lnTo>
                <a:cubicBezTo>
                  <a:pt x="1655110" y="1127617"/>
                  <a:pt x="1654662" y="1127617"/>
                  <a:pt x="1655334" y="1127617"/>
                </a:cubicBezTo>
                <a:close/>
                <a:moveTo>
                  <a:pt x="1560579" y="1127617"/>
                </a:moveTo>
                <a:lnTo>
                  <a:pt x="1560579" y="1141961"/>
                </a:lnTo>
                <a:cubicBezTo>
                  <a:pt x="1574914" y="1141961"/>
                  <a:pt x="1560579" y="1141961"/>
                  <a:pt x="1560579" y="1127617"/>
                </a:cubicBezTo>
                <a:close/>
                <a:moveTo>
                  <a:pt x="115598" y="1113274"/>
                </a:moveTo>
                <a:cubicBezTo>
                  <a:pt x="115598" y="1113274"/>
                  <a:pt x="115598" y="1113274"/>
                  <a:pt x="115598" y="1127617"/>
                </a:cubicBezTo>
                <a:cubicBezTo>
                  <a:pt x="115598" y="1141961"/>
                  <a:pt x="129932" y="1127617"/>
                  <a:pt x="129932" y="1127617"/>
                </a:cubicBezTo>
                <a:cubicBezTo>
                  <a:pt x="144267" y="1127617"/>
                  <a:pt x="129932" y="1141961"/>
                  <a:pt x="144267" y="1141961"/>
                </a:cubicBezTo>
                <a:lnTo>
                  <a:pt x="144267" y="1127617"/>
                </a:lnTo>
                <a:lnTo>
                  <a:pt x="129932" y="1127617"/>
                </a:lnTo>
                <a:cubicBezTo>
                  <a:pt x="129932" y="1127617"/>
                  <a:pt x="129932" y="1127617"/>
                  <a:pt x="129932" y="1113274"/>
                </a:cubicBezTo>
                <a:close/>
                <a:moveTo>
                  <a:pt x="1834779" y="1098930"/>
                </a:moveTo>
                <a:cubicBezTo>
                  <a:pt x="1820445" y="1113274"/>
                  <a:pt x="1834779" y="1098930"/>
                  <a:pt x="1834779" y="1098930"/>
                </a:cubicBezTo>
                <a:close/>
                <a:moveTo>
                  <a:pt x="1820445" y="1098930"/>
                </a:moveTo>
                <a:cubicBezTo>
                  <a:pt x="1806111" y="1098930"/>
                  <a:pt x="1806111" y="1113274"/>
                  <a:pt x="1806111" y="1113274"/>
                </a:cubicBezTo>
                <a:lnTo>
                  <a:pt x="1791776" y="1113274"/>
                </a:lnTo>
                <a:lnTo>
                  <a:pt x="1791776" y="1127617"/>
                </a:lnTo>
                <a:cubicBezTo>
                  <a:pt x="1791776" y="1127617"/>
                  <a:pt x="1791776" y="1113274"/>
                  <a:pt x="1806111" y="1113274"/>
                </a:cubicBezTo>
                <a:cubicBezTo>
                  <a:pt x="1806111" y="1113274"/>
                  <a:pt x="1806111" y="1113274"/>
                  <a:pt x="1806111" y="1115067"/>
                </a:cubicBezTo>
                <a:lnTo>
                  <a:pt x="1806111" y="1125824"/>
                </a:lnTo>
                <a:lnTo>
                  <a:pt x="1806111" y="1127617"/>
                </a:lnTo>
                <a:lnTo>
                  <a:pt x="1820445" y="1113274"/>
                </a:lnTo>
                <a:cubicBezTo>
                  <a:pt x="1820445" y="1113274"/>
                  <a:pt x="1820445" y="1113274"/>
                  <a:pt x="1834779" y="1113274"/>
                </a:cubicBezTo>
                <a:lnTo>
                  <a:pt x="1834779" y="1098930"/>
                </a:lnTo>
                <a:close/>
                <a:moveTo>
                  <a:pt x="259865" y="1098930"/>
                </a:moveTo>
                <a:cubicBezTo>
                  <a:pt x="259865" y="1113274"/>
                  <a:pt x="245531" y="1113274"/>
                  <a:pt x="245531" y="1113274"/>
                </a:cubicBezTo>
                <a:cubicBezTo>
                  <a:pt x="259865" y="1113274"/>
                  <a:pt x="259865" y="1127617"/>
                  <a:pt x="259865" y="1127617"/>
                </a:cubicBezTo>
                <a:lnTo>
                  <a:pt x="259865" y="1113274"/>
                </a:lnTo>
                <a:cubicBezTo>
                  <a:pt x="259865" y="1113274"/>
                  <a:pt x="267928" y="1113274"/>
                  <a:pt x="265912" y="1113274"/>
                </a:cubicBezTo>
                <a:lnTo>
                  <a:pt x="272408" y="1113274"/>
                </a:lnTo>
                <a:lnTo>
                  <a:pt x="274199" y="1113274"/>
                </a:lnTo>
                <a:cubicBezTo>
                  <a:pt x="274199" y="1113274"/>
                  <a:pt x="274199" y="1113274"/>
                  <a:pt x="274199" y="1111481"/>
                </a:cubicBezTo>
                <a:lnTo>
                  <a:pt x="274199" y="1109688"/>
                </a:lnTo>
                <a:cubicBezTo>
                  <a:pt x="274199" y="1109688"/>
                  <a:pt x="274199" y="1106102"/>
                  <a:pt x="274199" y="1098930"/>
                </a:cubicBezTo>
                <a:lnTo>
                  <a:pt x="272408" y="1098930"/>
                </a:lnTo>
                <a:cubicBezTo>
                  <a:pt x="270616" y="1098930"/>
                  <a:pt x="267032" y="1098930"/>
                  <a:pt x="259865" y="1098930"/>
                </a:cubicBezTo>
                <a:close/>
                <a:moveTo>
                  <a:pt x="1638760" y="1092683"/>
                </a:moveTo>
                <a:cubicBezTo>
                  <a:pt x="1632713" y="1090601"/>
                  <a:pt x="1632713" y="1098930"/>
                  <a:pt x="1632713" y="1098930"/>
                </a:cubicBezTo>
                <a:lnTo>
                  <a:pt x="1632713" y="1113274"/>
                </a:lnTo>
                <a:cubicBezTo>
                  <a:pt x="1632713" y="1098930"/>
                  <a:pt x="1632713" y="1098930"/>
                  <a:pt x="1647047" y="1098930"/>
                </a:cubicBezTo>
                <a:cubicBezTo>
                  <a:pt x="1643464" y="1095228"/>
                  <a:pt x="1640776" y="1093377"/>
                  <a:pt x="1638760" y="1092683"/>
                </a:cubicBezTo>
                <a:close/>
                <a:moveTo>
                  <a:pt x="1762646" y="1084123"/>
                </a:moveTo>
                <a:cubicBezTo>
                  <a:pt x="1762646" y="1098930"/>
                  <a:pt x="1762646" y="1098930"/>
                  <a:pt x="1776980" y="1098930"/>
                </a:cubicBezTo>
                <a:lnTo>
                  <a:pt x="1776980" y="1084123"/>
                </a:lnTo>
                <a:lnTo>
                  <a:pt x="1775188" y="1084123"/>
                </a:lnTo>
                <a:cubicBezTo>
                  <a:pt x="1773396" y="1084123"/>
                  <a:pt x="1769813" y="1084123"/>
                  <a:pt x="1762646" y="1084123"/>
                </a:cubicBezTo>
                <a:close/>
                <a:moveTo>
                  <a:pt x="1806111" y="1069779"/>
                </a:moveTo>
                <a:cubicBezTo>
                  <a:pt x="1820445" y="1069779"/>
                  <a:pt x="1820445" y="1069779"/>
                  <a:pt x="1806111" y="1084123"/>
                </a:cubicBezTo>
                <a:lnTo>
                  <a:pt x="1804319" y="1084123"/>
                </a:lnTo>
                <a:lnTo>
                  <a:pt x="1800735" y="1084123"/>
                </a:lnTo>
                <a:cubicBezTo>
                  <a:pt x="1799839" y="1084123"/>
                  <a:pt x="1799391" y="1084123"/>
                  <a:pt x="1800063" y="1084123"/>
                </a:cubicBezTo>
                <a:lnTo>
                  <a:pt x="1791776" y="1084123"/>
                </a:lnTo>
                <a:lnTo>
                  <a:pt x="1791776" y="1098930"/>
                </a:lnTo>
                <a:cubicBezTo>
                  <a:pt x="1791776" y="1098930"/>
                  <a:pt x="1791776" y="1098930"/>
                  <a:pt x="1806111" y="1098930"/>
                </a:cubicBezTo>
                <a:cubicBezTo>
                  <a:pt x="1806111" y="1098930"/>
                  <a:pt x="1806111" y="1098930"/>
                  <a:pt x="1806111" y="1097079"/>
                </a:cubicBezTo>
                <a:lnTo>
                  <a:pt x="1806111" y="1090370"/>
                </a:lnTo>
                <a:lnTo>
                  <a:pt x="1806111" y="1089676"/>
                </a:lnTo>
                <a:cubicBezTo>
                  <a:pt x="1806111" y="1087825"/>
                  <a:pt x="1806111" y="1084123"/>
                  <a:pt x="1806111" y="1084123"/>
                </a:cubicBezTo>
                <a:cubicBezTo>
                  <a:pt x="1806111" y="1084123"/>
                  <a:pt x="1806111" y="1084123"/>
                  <a:pt x="1820445" y="1084123"/>
                </a:cubicBezTo>
                <a:cubicBezTo>
                  <a:pt x="1820445" y="1084123"/>
                  <a:pt x="1820445" y="1084123"/>
                  <a:pt x="1820445" y="1069779"/>
                </a:cubicBezTo>
                <a:close/>
                <a:moveTo>
                  <a:pt x="1603582" y="1069779"/>
                </a:moveTo>
                <a:cubicBezTo>
                  <a:pt x="1603582" y="1076951"/>
                  <a:pt x="1603582" y="1076951"/>
                  <a:pt x="1603582" y="1076951"/>
                </a:cubicBezTo>
                <a:lnTo>
                  <a:pt x="1603582" y="1077848"/>
                </a:lnTo>
                <a:lnTo>
                  <a:pt x="1603582" y="1084123"/>
                </a:lnTo>
                <a:lnTo>
                  <a:pt x="1589248" y="1084123"/>
                </a:lnTo>
                <a:lnTo>
                  <a:pt x="1589248" y="1098930"/>
                </a:lnTo>
                <a:cubicBezTo>
                  <a:pt x="1589248" y="1098930"/>
                  <a:pt x="1589248" y="1098930"/>
                  <a:pt x="1603582" y="1098930"/>
                </a:cubicBezTo>
                <a:cubicBezTo>
                  <a:pt x="1603582" y="1098930"/>
                  <a:pt x="1603582" y="1098930"/>
                  <a:pt x="1603582" y="1084123"/>
                </a:cubicBezTo>
                <a:cubicBezTo>
                  <a:pt x="1603582" y="1098930"/>
                  <a:pt x="1603582" y="1098930"/>
                  <a:pt x="1618379" y="1098930"/>
                </a:cubicBezTo>
                <a:lnTo>
                  <a:pt x="1618379" y="1084123"/>
                </a:lnTo>
                <a:lnTo>
                  <a:pt x="1603582" y="1084123"/>
                </a:lnTo>
                <a:cubicBezTo>
                  <a:pt x="1603582" y="1084123"/>
                  <a:pt x="1618379" y="1069779"/>
                  <a:pt x="1603582" y="1069779"/>
                </a:cubicBezTo>
                <a:close/>
                <a:moveTo>
                  <a:pt x="1574914" y="1069779"/>
                </a:moveTo>
                <a:lnTo>
                  <a:pt x="1560579" y="1084123"/>
                </a:lnTo>
                <a:cubicBezTo>
                  <a:pt x="1560579" y="1084123"/>
                  <a:pt x="1560579" y="1084123"/>
                  <a:pt x="1574914" y="1084123"/>
                </a:cubicBezTo>
                <a:lnTo>
                  <a:pt x="1574914" y="1075830"/>
                </a:lnTo>
                <a:lnTo>
                  <a:pt x="1574914" y="1075158"/>
                </a:lnTo>
                <a:cubicBezTo>
                  <a:pt x="1574914" y="1073365"/>
                  <a:pt x="1574914" y="1069779"/>
                  <a:pt x="1574914" y="1069779"/>
                </a:cubicBezTo>
                <a:close/>
                <a:moveTo>
                  <a:pt x="1473649" y="1069779"/>
                </a:moveTo>
                <a:lnTo>
                  <a:pt x="1478584" y="1081301"/>
                </a:lnTo>
                <a:lnTo>
                  <a:pt x="1473649" y="1084123"/>
                </a:lnTo>
                <a:cubicBezTo>
                  <a:pt x="1480816" y="1084123"/>
                  <a:pt x="1480816" y="1084123"/>
                  <a:pt x="1479025" y="1082330"/>
                </a:cubicBezTo>
                <a:lnTo>
                  <a:pt x="1478584" y="1081301"/>
                </a:lnTo>
                <a:lnTo>
                  <a:pt x="1486192" y="1076951"/>
                </a:lnTo>
                <a:cubicBezTo>
                  <a:pt x="1487984" y="1073365"/>
                  <a:pt x="1487984" y="1069779"/>
                  <a:pt x="1487984" y="1069779"/>
                </a:cubicBezTo>
                <a:close/>
                <a:moveTo>
                  <a:pt x="144267" y="1069779"/>
                </a:moveTo>
                <a:lnTo>
                  <a:pt x="144267" y="1084123"/>
                </a:lnTo>
                <a:lnTo>
                  <a:pt x="158601" y="1084123"/>
                </a:lnTo>
                <a:lnTo>
                  <a:pt x="158601" y="1069779"/>
                </a:lnTo>
                <a:close/>
                <a:moveTo>
                  <a:pt x="1704846" y="1055435"/>
                </a:moveTo>
                <a:lnTo>
                  <a:pt x="1704846" y="1069779"/>
                </a:lnTo>
                <a:cubicBezTo>
                  <a:pt x="1704846" y="1069779"/>
                  <a:pt x="1704846" y="1069779"/>
                  <a:pt x="1719181" y="1069779"/>
                </a:cubicBezTo>
                <a:cubicBezTo>
                  <a:pt x="1719181" y="1055435"/>
                  <a:pt x="1733977" y="1055435"/>
                  <a:pt x="1733977" y="1055435"/>
                </a:cubicBezTo>
                <a:lnTo>
                  <a:pt x="1719181" y="1055435"/>
                </a:lnTo>
                <a:cubicBezTo>
                  <a:pt x="1719181" y="1055435"/>
                  <a:pt x="1719181" y="1055435"/>
                  <a:pt x="1704846" y="1055435"/>
                </a:cubicBezTo>
                <a:close/>
                <a:moveTo>
                  <a:pt x="1545783" y="1041091"/>
                </a:moveTo>
                <a:lnTo>
                  <a:pt x="1545783" y="1055435"/>
                </a:lnTo>
                <a:lnTo>
                  <a:pt x="1545783" y="1057228"/>
                </a:lnTo>
                <a:lnTo>
                  <a:pt x="1545783" y="1059021"/>
                </a:lnTo>
                <a:lnTo>
                  <a:pt x="1545783" y="1060814"/>
                </a:lnTo>
                <a:lnTo>
                  <a:pt x="1545783" y="1061487"/>
                </a:lnTo>
                <a:lnTo>
                  <a:pt x="1545783" y="1067986"/>
                </a:lnTo>
                <a:lnTo>
                  <a:pt x="1545783" y="1069779"/>
                </a:lnTo>
                <a:cubicBezTo>
                  <a:pt x="1545783" y="1069779"/>
                  <a:pt x="1545783" y="1055435"/>
                  <a:pt x="1531449" y="1069779"/>
                </a:cubicBezTo>
                <a:lnTo>
                  <a:pt x="1545783" y="1069779"/>
                </a:lnTo>
                <a:lnTo>
                  <a:pt x="1554337" y="1069779"/>
                </a:lnTo>
                <a:cubicBezTo>
                  <a:pt x="1553643" y="1069779"/>
                  <a:pt x="1554106" y="1069779"/>
                  <a:pt x="1555031" y="1069779"/>
                </a:cubicBezTo>
                <a:lnTo>
                  <a:pt x="1560579" y="1069779"/>
                </a:lnTo>
                <a:lnTo>
                  <a:pt x="1560579" y="1055435"/>
                </a:lnTo>
                <a:cubicBezTo>
                  <a:pt x="1560579" y="1055435"/>
                  <a:pt x="1560579" y="1055435"/>
                  <a:pt x="1545783" y="1041091"/>
                </a:cubicBezTo>
                <a:close/>
                <a:moveTo>
                  <a:pt x="1791776" y="1026285"/>
                </a:moveTo>
                <a:cubicBezTo>
                  <a:pt x="1791776" y="1026285"/>
                  <a:pt x="1791776" y="1026285"/>
                  <a:pt x="1806111" y="1026285"/>
                </a:cubicBezTo>
                <a:cubicBezTo>
                  <a:pt x="1791776" y="1026285"/>
                  <a:pt x="1791776" y="1041091"/>
                  <a:pt x="1791776" y="1041091"/>
                </a:cubicBezTo>
                <a:close/>
                <a:moveTo>
                  <a:pt x="1690512" y="1026285"/>
                </a:moveTo>
                <a:lnTo>
                  <a:pt x="1690512" y="1041091"/>
                </a:lnTo>
                <a:lnTo>
                  <a:pt x="1704846" y="1026285"/>
                </a:lnTo>
                <a:cubicBezTo>
                  <a:pt x="1704846" y="1026285"/>
                  <a:pt x="1704846" y="1026285"/>
                  <a:pt x="1690512" y="1026285"/>
                </a:cubicBezTo>
                <a:close/>
                <a:moveTo>
                  <a:pt x="1618379" y="968446"/>
                </a:moveTo>
                <a:lnTo>
                  <a:pt x="1618379" y="981402"/>
                </a:lnTo>
                <a:cubicBezTo>
                  <a:pt x="1618379" y="983253"/>
                  <a:pt x="1618379" y="983253"/>
                  <a:pt x="1618379" y="983253"/>
                </a:cubicBezTo>
                <a:cubicBezTo>
                  <a:pt x="1618379" y="983253"/>
                  <a:pt x="1618379" y="983253"/>
                  <a:pt x="1632713" y="983253"/>
                </a:cubicBezTo>
                <a:lnTo>
                  <a:pt x="1632713" y="997597"/>
                </a:lnTo>
                <a:lnTo>
                  <a:pt x="1647047" y="997597"/>
                </a:lnTo>
                <a:cubicBezTo>
                  <a:pt x="1647047" y="997597"/>
                  <a:pt x="1647047" y="997597"/>
                  <a:pt x="1647047" y="995804"/>
                </a:cubicBezTo>
                <a:lnTo>
                  <a:pt x="1647047" y="994011"/>
                </a:lnTo>
                <a:cubicBezTo>
                  <a:pt x="1647047" y="994011"/>
                  <a:pt x="1647047" y="990425"/>
                  <a:pt x="1647047" y="983253"/>
                </a:cubicBezTo>
                <a:lnTo>
                  <a:pt x="1632713" y="983253"/>
                </a:lnTo>
                <a:close/>
                <a:moveTo>
                  <a:pt x="1473649" y="968446"/>
                </a:moveTo>
                <a:lnTo>
                  <a:pt x="1473649" y="983253"/>
                </a:lnTo>
                <a:lnTo>
                  <a:pt x="1487984" y="983253"/>
                </a:lnTo>
                <a:cubicBezTo>
                  <a:pt x="1487984" y="983253"/>
                  <a:pt x="1487984" y="983253"/>
                  <a:pt x="1487984" y="968446"/>
                </a:cubicBezTo>
                <a:close/>
                <a:moveTo>
                  <a:pt x="1820445" y="939758"/>
                </a:moveTo>
                <a:cubicBezTo>
                  <a:pt x="1820445" y="939758"/>
                  <a:pt x="1820445" y="939758"/>
                  <a:pt x="1820445" y="941551"/>
                </a:cubicBezTo>
                <a:lnTo>
                  <a:pt x="1820445" y="950516"/>
                </a:lnTo>
                <a:lnTo>
                  <a:pt x="1820445" y="954102"/>
                </a:lnTo>
                <a:cubicBezTo>
                  <a:pt x="1820445" y="954102"/>
                  <a:pt x="1820445" y="954102"/>
                  <a:pt x="1834779" y="954102"/>
                </a:cubicBezTo>
                <a:cubicBezTo>
                  <a:pt x="1834779" y="954102"/>
                  <a:pt x="1834779" y="954102"/>
                  <a:pt x="1849576" y="954102"/>
                </a:cubicBezTo>
                <a:lnTo>
                  <a:pt x="1849576" y="952309"/>
                </a:lnTo>
                <a:lnTo>
                  <a:pt x="1849576" y="941551"/>
                </a:lnTo>
                <a:lnTo>
                  <a:pt x="1849576" y="939758"/>
                </a:lnTo>
                <a:lnTo>
                  <a:pt x="1834779" y="939758"/>
                </a:lnTo>
                <a:cubicBezTo>
                  <a:pt x="1820445" y="939758"/>
                  <a:pt x="1834779" y="939758"/>
                  <a:pt x="1820445" y="939758"/>
                </a:cubicBezTo>
                <a:close/>
                <a:moveTo>
                  <a:pt x="1762646" y="939758"/>
                </a:moveTo>
                <a:cubicBezTo>
                  <a:pt x="1748311" y="939758"/>
                  <a:pt x="1748311" y="939758"/>
                  <a:pt x="1748311" y="954102"/>
                </a:cubicBezTo>
                <a:cubicBezTo>
                  <a:pt x="1748311" y="954102"/>
                  <a:pt x="1748311" y="954102"/>
                  <a:pt x="1762646" y="954102"/>
                </a:cubicBezTo>
                <a:lnTo>
                  <a:pt x="1776980" y="954102"/>
                </a:lnTo>
                <a:cubicBezTo>
                  <a:pt x="1776980" y="968446"/>
                  <a:pt x="1776980" y="968446"/>
                  <a:pt x="1762646" y="968446"/>
                </a:cubicBezTo>
                <a:lnTo>
                  <a:pt x="1748311" y="968446"/>
                </a:lnTo>
                <a:lnTo>
                  <a:pt x="1733977" y="968446"/>
                </a:lnTo>
                <a:lnTo>
                  <a:pt x="1719181" y="968446"/>
                </a:lnTo>
                <a:cubicBezTo>
                  <a:pt x="1719181" y="968446"/>
                  <a:pt x="1719181" y="968446"/>
                  <a:pt x="1733977" y="954102"/>
                </a:cubicBezTo>
                <a:lnTo>
                  <a:pt x="1719181" y="954102"/>
                </a:lnTo>
                <a:cubicBezTo>
                  <a:pt x="1719181" y="954102"/>
                  <a:pt x="1719181" y="954102"/>
                  <a:pt x="1704846" y="954102"/>
                </a:cubicBezTo>
                <a:cubicBezTo>
                  <a:pt x="1704846" y="954102"/>
                  <a:pt x="1704846" y="954102"/>
                  <a:pt x="1690512" y="954102"/>
                </a:cubicBezTo>
                <a:cubicBezTo>
                  <a:pt x="1690512" y="954102"/>
                  <a:pt x="1690512" y="954102"/>
                  <a:pt x="1690512" y="955895"/>
                </a:cubicBezTo>
                <a:lnTo>
                  <a:pt x="1690512" y="964860"/>
                </a:lnTo>
                <a:lnTo>
                  <a:pt x="1690512" y="968446"/>
                </a:lnTo>
                <a:lnTo>
                  <a:pt x="1704846" y="968446"/>
                </a:lnTo>
                <a:lnTo>
                  <a:pt x="1704846" y="954102"/>
                </a:lnTo>
                <a:cubicBezTo>
                  <a:pt x="1704846" y="968446"/>
                  <a:pt x="1719181" y="968446"/>
                  <a:pt x="1719181" y="968446"/>
                </a:cubicBezTo>
                <a:lnTo>
                  <a:pt x="1719181" y="983253"/>
                </a:lnTo>
                <a:lnTo>
                  <a:pt x="1733977" y="983253"/>
                </a:lnTo>
                <a:cubicBezTo>
                  <a:pt x="1733977" y="983253"/>
                  <a:pt x="1733977" y="983253"/>
                  <a:pt x="1748311" y="983253"/>
                </a:cubicBezTo>
                <a:lnTo>
                  <a:pt x="1762646" y="983253"/>
                </a:lnTo>
                <a:lnTo>
                  <a:pt x="1762646" y="979551"/>
                </a:lnTo>
                <a:cubicBezTo>
                  <a:pt x="1762646" y="979551"/>
                  <a:pt x="1762646" y="975850"/>
                  <a:pt x="1762646" y="968446"/>
                </a:cubicBezTo>
                <a:lnTo>
                  <a:pt x="1776980" y="968446"/>
                </a:lnTo>
                <a:lnTo>
                  <a:pt x="1791776" y="968446"/>
                </a:lnTo>
                <a:lnTo>
                  <a:pt x="1776980" y="954102"/>
                </a:lnTo>
                <a:lnTo>
                  <a:pt x="1791776" y="939758"/>
                </a:lnTo>
                <a:lnTo>
                  <a:pt x="1776980" y="939758"/>
                </a:lnTo>
                <a:cubicBezTo>
                  <a:pt x="1776980" y="939758"/>
                  <a:pt x="1762646" y="939758"/>
                  <a:pt x="1762646" y="954102"/>
                </a:cubicBezTo>
                <a:cubicBezTo>
                  <a:pt x="1762646" y="954102"/>
                  <a:pt x="1762646" y="954102"/>
                  <a:pt x="1762646" y="939758"/>
                </a:cubicBezTo>
                <a:close/>
                <a:moveTo>
                  <a:pt x="1560579" y="939758"/>
                </a:moveTo>
                <a:cubicBezTo>
                  <a:pt x="1560579" y="939758"/>
                  <a:pt x="1560579" y="939758"/>
                  <a:pt x="1560579" y="941551"/>
                </a:cubicBezTo>
                <a:lnTo>
                  <a:pt x="1560579" y="943344"/>
                </a:lnTo>
                <a:lnTo>
                  <a:pt x="1560579" y="954102"/>
                </a:lnTo>
                <a:cubicBezTo>
                  <a:pt x="1560579" y="954102"/>
                  <a:pt x="1560579" y="954102"/>
                  <a:pt x="1574914" y="954102"/>
                </a:cubicBezTo>
                <a:cubicBezTo>
                  <a:pt x="1574914" y="939758"/>
                  <a:pt x="1560579" y="939758"/>
                  <a:pt x="1560579" y="939758"/>
                </a:cubicBezTo>
                <a:close/>
                <a:moveTo>
                  <a:pt x="1880484" y="919168"/>
                </a:moveTo>
                <a:cubicBezTo>
                  <a:pt x="1884515" y="917086"/>
                  <a:pt x="1892578" y="925414"/>
                  <a:pt x="1892578" y="925414"/>
                </a:cubicBezTo>
                <a:lnTo>
                  <a:pt x="1878244" y="925414"/>
                </a:lnTo>
                <a:cubicBezTo>
                  <a:pt x="1878244" y="921713"/>
                  <a:pt x="1879140" y="919862"/>
                  <a:pt x="1880484" y="919168"/>
                </a:cubicBezTo>
                <a:close/>
                <a:moveTo>
                  <a:pt x="1742264" y="919168"/>
                </a:moveTo>
                <a:cubicBezTo>
                  <a:pt x="1740248" y="919862"/>
                  <a:pt x="1737561" y="921713"/>
                  <a:pt x="1733977" y="925414"/>
                </a:cubicBezTo>
                <a:lnTo>
                  <a:pt x="1719181" y="925414"/>
                </a:lnTo>
                <a:lnTo>
                  <a:pt x="1704846" y="925414"/>
                </a:lnTo>
                <a:lnTo>
                  <a:pt x="1690512" y="925414"/>
                </a:lnTo>
                <a:cubicBezTo>
                  <a:pt x="1690512" y="939758"/>
                  <a:pt x="1690512" y="925414"/>
                  <a:pt x="1676178" y="925414"/>
                </a:cubicBezTo>
                <a:cubicBezTo>
                  <a:pt x="1676178" y="925414"/>
                  <a:pt x="1676178" y="925414"/>
                  <a:pt x="1676178" y="939758"/>
                </a:cubicBezTo>
                <a:lnTo>
                  <a:pt x="1661381" y="939758"/>
                </a:lnTo>
                <a:lnTo>
                  <a:pt x="1647047" y="939758"/>
                </a:lnTo>
                <a:cubicBezTo>
                  <a:pt x="1632713" y="939758"/>
                  <a:pt x="1632713" y="939758"/>
                  <a:pt x="1632713" y="954102"/>
                </a:cubicBezTo>
                <a:lnTo>
                  <a:pt x="1618379" y="939758"/>
                </a:lnTo>
                <a:cubicBezTo>
                  <a:pt x="1618379" y="939758"/>
                  <a:pt x="1618379" y="939758"/>
                  <a:pt x="1632713" y="939758"/>
                </a:cubicBezTo>
                <a:cubicBezTo>
                  <a:pt x="1632713" y="925414"/>
                  <a:pt x="1632713" y="925414"/>
                  <a:pt x="1618379" y="925414"/>
                </a:cubicBezTo>
                <a:lnTo>
                  <a:pt x="1618379" y="927207"/>
                </a:lnTo>
                <a:cubicBezTo>
                  <a:pt x="1618379" y="929000"/>
                  <a:pt x="1618379" y="932586"/>
                  <a:pt x="1618379" y="939758"/>
                </a:cubicBezTo>
                <a:cubicBezTo>
                  <a:pt x="1618379" y="939758"/>
                  <a:pt x="1618379" y="939758"/>
                  <a:pt x="1618379" y="954102"/>
                </a:cubicBezTo>
                <a:cubicBezTo>
                  <a:pt x="1618379" y="954102"/>
                  <a:pt x="1618379" y="954102"/>
                  <a:pt x="1620171" y="954102"/>
                </a:cubicBezTo>
                <a:lnTo>
                  <a:pt x="1630921" y="954102"/>
                </a:lnTo>
                <a:cubicBezTo>
                  <a:pt x="1632713" y="954102"/>
                  <a:pt x="1632713" y="954102"/>
                  <a:pt x="1632713" y="954102"/>
                </a:cubicBezTo>
                <a:lnTo>
                  <a:pt x="1647047" y="954102"/>
                </a:lnTo>
                <a:lnTo>
                  <a:pt x="1661381" y="954102"/>
                </a:lnTo>
                <a:lnTo>
                  <a:pt x="1676178" y="954102"/>
                </a:lnTo>
                <a:cubicBezTo>
                  <a:pt x="1676178" y="946930"/>
                  <a:pt x="1676178" y="943344"/>
                  <a:pt x="1676178" y="943344"/>
                </a:cubicBezTo>
                <a:lnTo>
                  <a:pt x="1676178" y="939758"/>
                </a:lnTo>
                <a:lnTo>
                  <a:pt x="1690512" y="939758"/>
                </a:lnTo>
                <a:lnTo>
                  <a:pt x="1704846" y="939758"/>
                </a:lnTo>
                <a:lnTo>
                  <a:pt x="1719181" y="939758"/>
                </a:lnTo>
                <a:cubicBezTo>
                  <a:pt x="1719181" y="939758"/>
                  <a:pt x="1722880" y="939758"/>
                  <a:pt x="1724729" y="939758"/>
                </a:cubicBezTo>
                <a:lnTo>
                  <a:pt x="1725423" y="939758"/>
                </a:lnTo>
                <a:lnTo>
                  <a:pt x="1733977" y="939758"/>
                </a:lnTo>
                <a:cubicBezTo>
                  <a:pt x="1748311" y="925414"/>
                  <a:pt x="1748311" y="925414"/>
                  <a:pt x="1748311" y="939758"/>
                </a:cubicBezTo>
                <a:cubicBezTo>
                  <a:pt x="1748311" y="939758"/>
                  <a:pt x="1748311" y="939758"/>
                  <a:pt x="1748311" y="925414"/>
                </a:cubicBezTo>
                <a:cubicBezTo>
                  <a:pt x="1748311" y="925414"/>
                  <a:pt x="1748311" y="917086"/>
                  <a:pt x="1742264" y="919168"/>
                </a:cubicBezTo>
                <a:close/>
                <a:moveTo>
                  <a:pt x="1863910" y="910608"/>
                </a:moveTo>
                <a:cubicBezTo>
                  <a:pt x="1863910" y="910608"/>
                  <a:pt x="1863910" y="910608"/>
                  <a:pt x="1863910" y="925414"/>
                </a:cubicBezTo>
                <a:lnTo>
                  <a:pt x="1878244" y="925414"/>
                </a:lnTo>
                <a:lnTo>
                  <a:pt x="1878244" y="939758"/>
                </a:lnTo>
                <a:cubicBezTo>
                  <a:pt x="1878244" y="939758"/>
                  <a:pt x="1878244" y="939758"/>
                  <a:pt x="1892578" y="939758"/>
                </a:cubicBezTo>
                <a:cubicBezTo>
                  <a:pt x="1892578" y="939758"/>
                  <a:pt x="1892578" y="939758"/>
                  <a:pt x="1907375" y="939758"/>
                </a:cubicBezTo>
                <a:cubicBezTo>
                  <a:pt x="1907375" y="939758"/>
                  <a:pt x="1907375" y="939758"/>
                  <a:pt x="1907375" y="925414"/>
                </a:cubicBezTo>
                <a:lnTo>
                  <a:pt x="1892578" y="925414"/>
                </a:lnTo>
                <a:cubicBezTo>
                  <a:pt x="1892578" y="925414"/>
                  <a:pt x="1892578" y="925414"/>
                  <a:pt x="1892578" y="910608"/>
                </a:cubicBezTo>
                <a:cubicBezTo>
                  <a:pt x="1892578" y="910608"/>
                  <a:pt x="1892578" y="910608"/>
                  <a:pt x="1878244" y="910608"/>
                </a:cubicBezTo>
                <a:cubicBezTo>
                  <a:pt x="1878244" y="910608"/>
                  <a:pt x="1878244" y="910608"/>
                  <a:pt x="1863910" y="910608"/>
                </a:cubicBezTo>
                <a:close/>
                <a:moveTo>
                  <a:pt x="1776980" y="910608"/>
                </a:moveTo>
                <a:cubicBezTo>
                  <a:pt x="1762646" y="910608"/>
                  <a:pt x="1762646" y="925414"/>
                  <a:pt x="1762646" y="925414"/>
                </a:cubicBezTo>
                <a:lnTo>
                  <a:pt x="1776980" y="925414"/>
                </a:lnTo>
                <a:lnTo>
                  <a:pt x="1776980" y="923564"/>
                </a:lnTo>
                <a:close/>
                <a:moveTo>
                  <a:pt x="1415850" y="910608"/>
                </a:moveTo>
                <a:cubicBezTo>
                  <a:pt x="1415850" y="925414"/>
                  <a:pt x="1401516" y="925414"/>
                  <a:pt x="1401516" y="925414"/>
                </a:cubicBezTo>
                <a:lnTo>
                  <a:pt x="1415850" y="925414"/>
                </a:lnTo>
                <a:close/>
                <a:moveTo>
                  <a:pt x="1921709" y="896264"/>
                </a:moveTo>
                <a:cubicBezTo>
                  <a:pt x="1921709" y="903436"/>
                  <a:pt x="1921709" y="907022"/>
                  <a:pt x="1921709" y="907022"/>
                </a:cubicBezTo>
                <a:lnTo>
                  <a:pt x="1921709" y="910608"/>
                </a:lnTo>
                <a:cubicBezTo>
                  <a:pt x="1921709" y="896264"/>
                  <a:pt x="1936043" y="910608"/>
                  <a:pt x="1936043" y="910608"/>
                </a:cubicBezTo>
                <a:cubicBezTo>
                  <a:pt x="1936043" y="910608"/>
                  <a:pt x="1936043" y="910608"/>
                  <a:pt x="1936043" y="896264"/>
                </a:cubicBezTo>
                <a:close/>
                <a:moveTo>
                  <a:pt x="1820445" y="896264"/>
                </a:moveTo>
                <a:cubicBezTo>
                  <a:pt x="1820445" y="896264"/>
                  <a:pt x="1820445" y="896264"/>
                  <a:pt x="1806111" y="910608"/>
                </a:cubicBezTo>
                <a:cubicBezTo>
                  <a:pt x="1806111" y="910608"/>
                  <a:pt x="1806111" y="910608"/>
                  <a:pt x="1820445" y="910608"/>
                </a:cubicBezTo>
                <a:lnTo>
                  <a:pt x="1834779" y="910608"/>
                </a:lnTo>
                <a:cubicBezTo>
                  <a:pt x="1834779" y="896264"/>
                  <a:pt x="1849576" y="896264"/>
                  <a:pt x="1849576" y="896264"/>
                </a:cubicBezTo>
                <a:lnTo>
                  <a:pt x="1834779" y="896264"/>
                </a:lnTo>
                <a:cubicBezTo>
                  <a:pt x="1834779" y="896264"/>
                  <a:pt x="1834779" y="896264"/>
                  <a:pt x="1820445" y="896264"/>
                </a:cubicBezTo>
                <a:close/>
                <a:moveTo>
                  <a:pt x="1690512" y="896264"/>
                </a:moveTo>
                <a:cubicBezTo>
                  <a:pt x="1676178" y="896264"/>
                  <a:pt x="1690512" y="896264"/>
                  <a:pt x="1676178" y="910608"/>
                </a:cubicBezTo>
                <a:cubicBezTo>
                  <a:pt x="1676178" y="910608"/>
                  <a:pt x="1676178" y="910608"/>
                  <a:pt x="1690512" y="910608"/>
                </a:cubicBezTo>
                <a:close/>
                <a:moveTo>
                  <a:pt x="1531449" y="896264"/>
                </a:moveTo>
                <a:lnTo>
                  <a:pt x="1531449" y="899850"/>
                </a:lnTo>
                <a:lnTo>
                  <a:pt x="1531449" y="910608"/>
                </a:lnTo>
                <a:cubicBezTo>
                  <a:pt x="1545783" y="910608"/>
                  <a:pt x="1545783" y="896264"/>
                  <a:pt x="1545783" y="910608"/>
                </a:cubicBezTo>
                <a:lnTo>
                  <a:pt x="1545783" y="896264"/>
                </a:lnTo>
                <a:close/>
                <a:moveTo>
                  <a:pt x="1430184" y="896264"/>
                </a:moveTo>
                <a:lnTo>
                  <a:pt x="1430184" y="904557"/>
                </a:lnTo>
                <a:lnTo>
                  <a:pt x="1430184" y="905229"/>
                </a:lnTo>
                <a:lnTo>
                  <a:pt x="1430184" y="910608"/>
                </a:lnTo>
                <a:lnTo>
                  <a:pt x="1444981" y="910608"/>
                </a:lnTo>
                <a:lnTo>
                  <a:pt x="1444981" y="896264"/>
                </a:lnTo>
                <a:cubicBezTo>
                  <a:pt x="1444981" y="896264"/>
                  <a:pt x="1444981" y="910608"/>
                  <a:pt x="1430184" y="896264"/>
                </a:cubicBezTo>
                <a:close/>
                <a:moveTo>
                  <a:pt x="2022511" y="881920"/>
                </a:moveTo>
                <a:cubicBezTo>
                  <a:pt x="2022511" y="881920"/>
                  <a:pt x="2037308" y="896264"/>
                  <a:pt x="2022511" y="896264"/>
                </a:cubicBezTo>
                <a:cubicBezTo>
                  <a:pt x="2022511" y="896264"/>
                  <a:pt x="2022511" y="896264"/>
                  <a:pt x="2008177" y="896264"/>
                </a:cubicBezTo>
                <a:cubicBezTo>
                  <a:pt x="2022511" y="910608"/>
                  <a:pt x="2022511" y="896264"/>
                  <a:pt x="2022511" y="896264"/>
                </a:cubicBezTo>
                <a:cubicBezTo>
                  <a:pt x="2022511" y="896264"/>
                  <a:pt x="2022511" y="896264"/>
                  <a:pt x="2037308" y="896264"/>
                </a:cubicBezTo>
                <a:cubicBezTo>
                  <a:pt x="2037308" y="896264"/>
                  <a:pt x="2037308" y="896264"/>
                  <a:pt x="2051642" y="896264"/>
                </a:cubicBezTo>
                <a:lnTo>
                  <a:pt x="2051642" y="881920"/>
                </a:lnTo>
                <a:cubicBezTo>
                  <a:pt x="2051642" y="881920"/>
                  <a:pt x="2051642" y="881920"/>
                  <a:pt x="2037308" y="881920"/>
                </a:cubicBezTo>
                <a:close/>
                <a:moveTo>
                  <a:pt x="1979508" y="881920"/>
                </a:moveTo>
                <a:lnTo>
                  <a:pt x="1979508" y="896264"/>
                </a:lnTo>
                <a:lnTo>
                  <a:pt x="1993843" y="896264"/>
                </a:lnTo>
                <a:cubicBezTo>
                  <a:pt x="1993843" y="896264"/>
                  <a:pt x="1993843" y="888195"/>
                  <a:pt x="1993843" y="890212"/>
                </a:cubicBezTo>
                <a:lnTo>
                  <a:pt x="1993843" y="881920"/>
                </a:lnTo>
                <a:close/>
                <a:moveTo>
                  <a:pt x="1950378" y="881920"/>
                </a:moveTo>
                <a:cubicBezTo>
                  <a:pt x="1950378" y="881920"/>
                  <a:pt x="1950378" y="881920"/>
                  <a:pt x="1950378" y="896264"/>
                </a:cubicBezTo>
                <a:lnTo>
                  <a:pt x="1950378" y="910608"/>
                </a:lnTo>
                <a:cubicBezTo>
                  <a:pt x="1936043" y="910608"/>
                  <a:pt x="1936043" y="925414"/>
                  <a:pt x="1936043" y="925414"/>
                </a:cubicBezTo>
                <a:lnTo>
                  <a:pt x="1921709" y="925414"/>
                </a:lnTo>
                <a:cubicBezTo>
                  <a:pt x="1936043" y="925414"/>
                  <a:pt x="1936043" y="939758"/>
                  <a:pt x="1936043" y="939758"/>
                </a:cubicBezTo>
                <a:lnTo>
                  <a:pt x="1936043" y="937965"/>
                </a:lnTo>
                <a:cubicBezTo>
                  <a:pt x="1936043" y="936172"/>
                  <a:pt x="1936043" y="932586"/>
                  <a:pt x="1936043" y="925414"/>
                </a:cubicBezTo>
                <a:lnTo>
                  <a:pt x="1950378" y="925414"/>
                </a:lnTo>
                <a:cubicBezTo>
                  <a:pt x="1965174" y="925414"/>
                  <a:pt x="1965174" y="910608"/>
                  <a:pt x="1965174" y="925414"/>
                </a:cubicBezTo>
                <a:cubicBezTo>
                  <a:pt x="1965174" y="925414"/>
                  <a:pt x="1979508" y="925414"/>
                  <a:pt x="1965174" y="910608"/>
                </a:cubicBezTo>
                <a:cubicBezTo>
                  <a:pt x="1965174" y="910608"/>
                  <a:pt x="1979508" y="925414"/>
                  <a:pt x="1979508" y="910608"/>
                </a:cubicBezTo>
                <a:cubicBezTo>
                  <a:pt x="1965174" y="910608"/>
                  <a:pt x="1965174" y="910608"/>
                  <a:pt x="1965174" y="910608"/>
                </a:cubicBezTo>
                <a:cubicBezTo>
                  <a:pt x="1965174" y="910608"/>
                  <a:pt x="1965174" y="910608"/>
                  <a:pt x="1950378" y="910608"/>
                </a:cubicBezTo>
                <a:cubicBezTo>
                  <a:pt x="1950378" y="910608"/>
                  <a:pt x="1965174" y="896264"/>
                  <a:pt x="1950378" y="896264"/>
                </a:cubicBezTo>
                <a:lnTo>
                  <a:pt x="1965174" y="896264"/>
                </a:lnTo>
                <a:lnTo>
                  <a:pt x="1965174" y="881920"/>
                </a:lnTo>
                <a:cubicBezTo>
                  <a:pt x="1965174" y="881920"/>
                  <a:pt x="1965174" y="881920"/>
                  <a:pt x="1950378" y="881920"/>
                </a:cubicBezTo>
                <a:close/>
                <a:moveTo>
                  <a:pt x="1863910" y="881920"/>
                </a:moveTo>
                <a:lnTo>
                  <a:pt x="1863910" y="894471"/>
                </a:lnTo>
                <a:lnTo>
                  <a:pt x="1863910" y="896264"/>
                </a:lnTo>
                <a:cubicBezTo>
                  <a:pt x="1863910" y="896264"/>
                  <a:pt x="1863910" y="896264"/>
                  <a:pt x="1878244" y="896264"/>
                </a:cubicBezTo>
                <a:lnTo>
                  <a:pt x="1892578" y="896264"/>
                </a:lnTo>
                <a:lnTo>
                  <a:pt x="1892578" y="881920"/>
                </a:lnTo>
                <a:lnTo>
                  <a:pt x="1878244" y="881920"/>
                </a:lnTo>
                <a:cubicBezTo>
                  <a:pt x="1878244" y="881920"/>
                  <a:pt x="1878244" y="881920"/>
                  <a:pt x="1878244" y="896264"/>
                </a:cubicBezTo>
                <a:cubicBezTo>
                  <a:pt x="1878244" y="896264"/>
                  <a:pt x="1878244" y="896264"/>
                  <a:pt x="1863910" y="881920"/>
                </a:cubicBezTo>
                <a:close/>
                <a:moveTo>
                  <a:pt x="1748311" y="881920"/>
                </a:moveTo>
                <a:cubicBezTo>
                  <a:pt x="1748311" y="881920"/>
                  <a:pt x="1733977" y="881920"/>
                  <a:pt x="1733977" y="896264"/>
                </a:cubicBezTo>
                <a:lnTo>
                  <a:pt x="1748311" y="896264"/>
                </a:lnTo>
                <a:close/>
                <a:moveTo>
                  <a:pt x="1618379" y="881920"/>
                </a:moveTo>
                <a:lnTo>
                  <a:pt x="1632713" y="881920"/>
                </a:lnTo>
                <a:cubicBezTo>
                  <a:pt x="1647047" y="881920"/>
                  <a:pt x="1632713" y="881920"/>
                  <a:pt x="1632713" y="896264"/>
                </a:cubicBezTo>
                <a:lnTo>
                  <a:pt x="1618379" y="896264"/>
                </a:lnTo>
                <a:cubicBezTo>
                  <a:pt x="1618379" y="896264"/>
                  <a:pt x="1618379" y="892678"/>
                  <a:pt x="1618379" y="890885"/>
                </a:cubicBezTo>
                <a:lnTo>
                  <a:pt x="1618379" y="890212"/>
                </a:lnTo>
                <a:close/>
                <a:moveTo>
                  <a:pt x="2080310" y="867576"/>
                </a:moveTo>
                <a:lnTo>
                  <a:pt x="2080310" y="881920"/>
                </a:lnTo>
                <a:lnTo>
                  <a:pt x="2095107" y="881920"/>
                </a:lnTo>
                <a:cubicBezTo>
                  <a:pt x="2095107" y="881920"/>
                  <a:pt x="2095107" y="881920"/>
                  <a:pt x="2095107" y="867576"/>
                </a:cubicBezTo>
                <a:close/>
                <a:moveTo>
                  <a:pt x="1921709" y="867576"/>
                </a:moveTo>
                <a:cubicBezTo>
                  <a:pt x="1921709" y="881920"/>
                  <a:pt x="1921709" y="881920"/>
                  <a:pt x="1907375" y="881920"/>
                </a:cubicBezTo>
                <a:cubicBezTo>
                  <a:pt x="1907375" y="881920"/>
                  <a:pt x="1907375" y="881920"/>
                  <a:pt x="1921709" y="881920"/>
                </a:cubicBezTo>
                <a:cubicBezTo>
                  <a:pt x="1921709" y="881920"/>
                  <a:pt x="1921709" y="881920"/>
                  <a:pt x="1936043" y="881920"/>
                </a:cubicBezTo>
                <a:cubicBezTo>
                  <a:pt x="1936043" y="881920"/>
                  <a:pt x="1936043" y="881920"/>
                  <a:pt x="1936043" y="880127"/>
                </a:cubicBezTo>
                <a:lnTo>
                  <a:pt x="1936043" y="878334"/>
                </a:lnTo>
                <a:cubicBezTo>
                  <a:pt x="1936043" y="878334"/>
                  <a:pt x="1936043" y="874748"/>
                  <a:pt x="1936043" y="867576"/>
                </a:cubicBezTo>
                <a:close/>
                <a:moveTo>
                  <a:pt x="2167240" y="852769"/>
                </a:moveTo>
                <a:cubicBezTo>
                  <a:pt x="2167240" y="852769"/>
                  <a:pt x="2152906" y="852769"/>
                  <a:pt x="2152906" y="867576"/>
                </a:cubicBezTo>
                <a:lnTo>
                  <a:pt x="2167240" y="867576"/>
                </a:lnTo>
                <a:cubicBezTo>
                  <a:pt x="2167240" y="867576"/>
                  <a:pt x="2167240" y="867576"/>
                  <a:pt x="2167240" y="865725"/>
                </a:cubicBezTo>
                <a:lnTo>
                  <a:pt x="2167240" y="862024"/>
                </a:lnTo>
                <a:cubicBezTo>
                  <a:pt x="2167240" y="861098"/>
                  <a:pt x="2167240" y="860635"/>
                  <a:pt x="2167240" y="861330"/>
                </a:cubicBezTo>
                <a:lnTo>
                  <a:pt x="2167240" y="852769"/>
                </a:lnTo>
                <a:cubicBezTo>
                  <a:pt x="2167240" y="852769"/>
                  <a:pt x="2167240" y="867576"/>
                  <a:pt x="2181574" y="867576"/>
                </a:cubicBezTo>
                <a:lnTo>
                  <a:pt x="2181574" y="863874"/>
                </a:lnTo>
                <a:lnTo>
                  <a:pt x="2181574" y="862024"/>
                </a:lnTo>
                <a:lnTo>
                  <a:pt x="2181574" y="861330"/>
                </a:lnTo>
                <a:lnTo>
                  <a:pt x="2181574" y="852769"/>
                </a:lnTo>
                <a:close/>
                <a:moveTo>
                  <a:pt x="2109441" y="852769"/>
                </a:moveTo>
                <a:cubicBezTo>
                  <a:pt x="2109441" y="852769"/>
                  <a:pt x="2109441" y="852769"/>
                  <a:pt x="2109441" y="867576"/>
                </a:cubicBezTo>
                <a:lnTo>
                  <a:pt x="2109441" y="871162"/>
                </a:lnTo>
                <a:cubicBezTo>
                  <a:pt x="2109441" y="871162"/>
                  <a:pt x="2109441" y="874748"/>
                  <a:pt x="2109441" y="881920"/>
                </a:cubicBezTo>
                <a:lnTo>
                  <a:pt x="2123775" y="881920"/>
                </a:lnTo>
                <a:lnTo>
                  <a:pt x="2123775" y="873627"/>
                </a:lnTo>
                <a:lnTo>
                  <a:pt x="2123775" y="872955"/>
                </a:lnTo>
                <a:cubicBezTo>
                  <a:pt x="2123775" y="871162"/>
                  <a:pt x="2123775" y="867576"/>
                  <a:pt x="2123775" y="867576"/>
                </a:cubicBezTo>
                <a:close/>
                <a:moveTo>
                  <a:pt x="1965174" y="852769"/>
                </a:moveTo>
                <a:cubicBezTo>
                  <a:pt x="1965174" y="852769"/>
                  <a:pt x="1965174" y="867576"/>
                  <a:pt x="1950378" y="867576"/>
                </a:cubicBezTo>
                <a:lnTo>
                  <a:pt x="1965174" y="867576"/>
                </a:lnTo>
                <a:lnTo>
                  <a:pt x="1965174" y="865725"/>
                </a:lnTo>
                <a:lnTo>
                  <a:pt x="1965174" y="854620"/>
                </a:lnTo>
                <a:close/>
                <a:moveTo>
                  <a:pt x="1733977" y="852769"/>
                </a:moveTo>
                <a:cubicBezTo>
                  <a:pt x="1748311" y="852769"/>
                  <a:pt x="1748311" y="852769"/>
                  <a:pt x="1748311" y="867576"/>
                </a:cubicBezTo>
                <a:close/>
                <a:moveTo>
                  <a:pt x="1719181" y="852769"/>
                </a:moveTo>
                <a:cubicBezTo>
                  <a:pt x="1719181" y="867576"/>
                  <a:pt x="1733977" y="867576"/>
                  <a:pt x="1719181" y="867576"/>
                </a:cubicBezTo>
                <a:lnTo>
                  <a:pt x="1719181" y="865725"/>
                </a:lnTo>
                <a:close/>
                <a:moveTo>
                  <a:pt x="520193" y="852769"/>
                </a:moveTo>
                <a:lnTo>
                  <a:pt x="534527" y="852769"/>
                </a:lnTo>
                <a:cubicBezTo>
                  <a:pt x="534527" y="867576"/>
                  <a:pt x="534527" y="852769"/>
                  <a:pt x="520193" y="852769"/>
                </a:cubicBezTo>
                <a:close/>
                <a:moveTo>
                  <a:pt x="2020495" y="846718"/>
                </a:moveTo>
                <a:cubicBezTo>
                  <a:pt x="2021615" y="847390"/>
                  <a:pt x="2022511" y="849183"/>
                  <a:pt x="2022511" y="852769"/>
                </a:cubicBezTo>
                <a:cubicBezTo>
                  <a:pt x="2011760" y="852769"/>
                  <a:pt x="2017136" y="844701"/>
                  <a:pt x="2020495" y="846718"/>
                </a:cubicBezTo>
                <a:close/>
                <a:moveTo>
                  <a:pt x="2225039" y="838425"/>
                </a:moveTo>
                <a:cubicBezTo>
                  <a:pt x="2225039" y="845597"/>
                  <a:pt x="2225039" y="849183"/>
                  <a:pt x="2225039" y="849183"/>
                </a:cubicBezTo>
                <a:lnTo>
                  <a:pt x="2225039" y="852769"/>
                </a:lnTo>
                <a:cubicBezTo>
                  <a:pt x="2225039" y="852769"/>
                  <a:pt x="2225039" y="852769"/>
                  <a:pt x="2239374" y="852769"/>
                </a:cubicBezTo>
                <a:lnTo>
                  <a:pt x="2239374" y="850976"/>
                </a:lnTo>
                <a:lnTo>
                  <a:pt x="2239374" y="849183"/>
                </a:lnTo>
                <a:lnTo>
                  <a:pt x="2239374" y="840218"/>
                </a:lnTo>
                <a:cubicBezTo>
                  <a:pt x="2239374" y="838425"/>
                  <a:pt x="2239374" y="838425"/>
                  <a:pt x="2239374" y="838425"/>
                </a:cubicBezTo>
                <a:cubicBezTo>
                  <a:pt x="2239374" y="838425"/>
                  <a:pt x="2239374" y="838425"/>
                  <a:pt x="2225039" y="838425"/>
                </a:cubicBezTo>
                <a:close/>
                <a:moveTo>
                  <a:pt x="2022511" y="838425"/>
                </a:moveTo>
                <a:cubicBezTo>
                  <a:pt x="2008177" y="838425"/>
                  <a:pt x="2008177" y="852769"/>
                  <a:pt x="2008177" y="852769"/>
                </a:cubicBezTo>
                <a:cubicBezTo>
                  <a:pt x="2008177" y="838425"/>
                  <a:pt x="2008177" y="852769"/>
                  <a:pt x="1993843" y="852769"/>
                </a:cubicBezTo>
                <a:lnTo>
                  <a:pt x="1993843" y="867576"/>
                </a:lnTo>
                <a:cubicBezTo>
                  <a:pt x="2008177" y="867576"/>
                  <a:pt x="2008177" y="867576"/>
                  <a:pt x="2008177" y="852769"/>
                </a:cubicBezTo>
                <a:cubicBezTo>
                  <a:pt x="2008177" y="852769"/>
                  <a:pt x="2008177" y="852769"/>
                  <a:pt x="2022511" y="852769"/>
                </a:cubicBezTo>
                <a:close/>
                <a:moveTo>
                  <a:pt x="1661381" y="838425"/>
                </a:moveTo>
                <a:cubicBezTo>
                  <a:pt x="1676178" y="852769"/>
                  <a:pt x="1661381" y="852769"/>
                  <a:pt x="1661381" y="852769"/>
                </a:cubicBezTo>
                <a:lnTo>
                  <a:pt x="1661381" y="840218"/>
                </a:lnTo>
                <a:cubicBezTo>
                  <a:pt x="1661381" y="838425"/>
                  <a:pt x="1661381" y="838425"/>
                  <a:pt x="1661381" y="838425"/>
                </a:cubicBezTo>
                <a:close/>
                <a:moveTo>
                  <a:pt x="563196" y="838425"/>
                </a:moveTo>
                <a:lnTo>
                  <a:pt x="563196" y="852769"/>
                </a:lnTo>
                <a:lnTo>
                  <a:pt x="571750" y="852769"/>
                </a:lnTo>
                <a:cubicBezTo>
                  <a:pt x="569669" y="852769"/>
                  <a:pt x="577992" y="852769"/>
                  <a:pt x="577992" y="852769"/>
                </a:cubicBezTo>
                <a:cubicBezTo>
                  <a:pt x="577992" y="852769"/>
                  <a:pt x="577992" y="852769"/>
                  <a:pt x="577992" y="838425"/>
                </a:cubicBezTo>
                <a:cubicBezTo>
                  <a:pt x="577992" y="838425"/>
                  <a:pt x="577992" y="838425"/>
                  <a:pt x="563196" y="838425"/>
                </a:cubicBezTo>
                <a:close/>
                <a:moveTo>
                  <a:pt x="520193" y="838425"/>
                </a:moveTo>
                <a:lnTo>
                  <a:pt x="520193" y="852769"/>
                </a:lnTo>
                <a:lnTo>
                  <a:pt x="520193" y="867576"/>
                </a:lnTo>
                <a:lnTo>
                  <a:pt x="534527" y="881920"/>
                </a:lnTo>
                <a:lnTo>
                  <a:pt x="534527" y="873627"/>
                </a:lnTo>
                <a:cubicBezTo>
                  <a:pt x="534527" y="874300"/>
                  <a:pt x="534527" y="873852"/>
                  <a:pt x="534527" y="872955"/>
                </a:cubicBezTo>
                <a:cubicBezTo>
                  <a:pt x="534527" y="871162"/>
                  <a:pt x="534527" y="867576"/>
                  <a:pt x="534527" y="867576"/>
                </a:cubicBezTo>
                <a:cubicBezTo>
                  <a:pt x="534527" y="867576"/>
                  <a:pt x="534527" y="867576"/>
                  <a:pt x="534527" y="865725"/>
                </a:cubicBezTo>
                <a:lnTo>
                  <a:pt x="534527" y="859016"/>
                </a:lnTo>
                <a:lnTo>
                  <a:pt x="534527" y="858322"/>
                </a:lnTo>
                <a:cubicBezTo>
                  <a:pt x="534527" y="856471"/>
                  <a:pt x="534527" y="852769"/>
                  <a:pt x="534527" y="852769"/>
                </a:cubicBezTo>
                <a:cubicBezTo>
                  <a:pt x="520193" y="852769"/>
                  <a:pt x="520193" y="852769"/>
                  <a:pt x="520193" y="838425"/>
                </a:cubicBezTo>
                <a:close/>
                <a:moveTo>
                  <a:pt x="1776980" y="824082"/>
                </a:moveTo>
                <a:lnTo>
                  <a:pt x="1791776" y="824082"/>
                </a:lnTo>
                <a:cubicBezTo>
                  <a:pt x="1791776" y="824082"/>
                  <a:pt x="1776980" y="824082"/>
                  <a:pt x="1776980" y="838425"/>
                </a:cubicBezTo>
                <a:close/>
                <a:moveTo>
                  <a:pt x="2109441" y="809275"/>
                </a:moveTo>
                <a:cubicBezTo>
                  <a:pt x="2109441" y="809275"/>
                  <a:pt x="2095107" y="809275"/>
                  <a:pt x="2095107" y="824082"/>
                </a:cubicBezTo>
                <a:cubicBezTo>
                  <a:pt x="2102274" y="824082"/>
                  <a:pt x="2105858" y="824082"/>
                  <a:pt x="2105858" y="824082"/>
                </a:cubicBezTo>
                <a:lnTo>
                  <a:pt x="2109441" y="824082"/>
                </a:lnTo>
                <a:lnTo>
                  <a:pt x="2109441" y="818529"/>
                </a:lnTo>
                <a:cubicBezTo>
                  <a:pt x="2109441" y="817604"/>
                  <a:pt x="2109441" y="817141"/>
                  <a:pt x="2109441" y="817835"/>
                </a:cubicBezTo>
                <a:close/>
                <a:moveTo>
                  <a:pt x="2065976" y="809275"/>
                </a:moveTo>
                <a:cubicBezTo>
                  <a:pt x="2065976" y="809275"/>
                  <a:pt x="2065976" y="824082"/>
                  <a:pt x="2051642" y="824082"/>
                </a:cubicBezTo>
                <a:lnTo>
                  <a:pt x="2065976" y="824082"/>
                </a:lnTo>
                <a:close/>
                <a:moveTo>
                  <a:pt x="1863910" y="809275"/>
                </a:moveTo>
                <a:lnTo>
                  <a:pt x="1878244" y="809275"/>
                </a:lnTo>
                <a:lnTo>
                  <a:pt x="1878244" y="811126"/>
                </a:lnTo>
                <a:cubicBezTo>
                  <a:pt x="1878244" y="812977"/>
                  <a:pt x="1878244" y="816678"/>
                  <a:pt x="1878244" y="824082"/>
                </a:cubicBezTo>
                <a:cubicBezTo>
                  <a:pt x="1878244" y="809275"/>
                  <a:pt x="1878244" y="809275"/>
                  <a:pt x="1863910" y="809275"/>
                </a:cubicBezTo>
                <a:close/>
                <a:moveTo>
                  <a:pt x="1806111" y="809275"/>
                </a:moveTo>
                <a:cubicBezTo>
                  <a:pt x="1802527" y="820148"/>
                  <a:pt x="1799839" y="827407"/>
                  <a:pt x="1797824" y="832403"/>
                </a:cubicBezTo>
                <a:lnTo>
                  <a:pt x="1795140" y="838425"/>
                </a:lnTo>
                <a:lnTo>
                  <a:pt x="1791776" y="838425"/>
                </a:lnTo>
                <a:cubicBezTo>
                  <a:pt x="1791776" y="824082"/>
                  <a:pt x="1806111" y="809275"/>
                  <a:pt x="1806111" y="809275"/>
                </a:cubicBezTo>
                <a:close/>
                <a:moveTo>
                  <a:pt x="1676178" y="809275"/>
                </a:moveTo>
                <a:lnTo>
                  <a:pt x="1676178" y="824082"/>
                </a:lnTo>
                <a:cubicBezTo>
                  <a:pt x="1690512" y="824082"/>
                  <a:pt x="1690512" y="824082"/>
                  <a:pt x="1690512" y="809275"/>
                </a:cubicBezTo>
                <a:close/>
                <a:moveTo>
                  <a:pt x="707925" y="809275"/>
                </a:moveTo>
                <a:lnTo>
                  <a:pt x="707925" y="824082"/>
                </a:lnTo>
                <a:cubicBezTo>
                  <a:pt x="707925" y="824082"/>
                  <a:pt x="707925" y="824082"/>
                  <a:pt x="722259" y="809275"/>
                </a:cubicBezTo>
                <a:close/>
                <a:moveTo>
                  <a:pt x="2123775" y="794931"/>
                </a:moveTo>
                <a:cubicBezTo>
                  <a:pt x="2123775" y="794931"/>
                  <a:pt x="2123775" y="809275"/>
                  <a:pt x="2138572" y="809275"/>
                </a:cubicBezTo>
                <a:lnTo>
                  <a:pt x="2138572" y="811126"/>
                </a:lnTo>
                <a:lnTo>
                  <a:pt x="2138572" y="822231"/>
                </a:lnTo>
                <a:cubicBezTo>
                  <a:pt x="2138572" y="824082"/>
                  <a:pt x="2138572" y="824082"/>
                  <a:pt x="2138572" y="824082"/>
                </a:cubicBezTo>
                <a:cubicBezTo>
                  <a:pt x="2138572" y="824082"/>
                  <a:pt x="2138572" y="824082"/>
                  <a:pt x="2152906" y="824082"/>
                </a:cubicBezTo>
                <a:lnTo>
                  <a:pt x="2152906" y="809275"/>
                </a:lnTo>
                <a:lnTo>
                  <a:pt x="2138572" y="809275"/>
                </a:lnTo>
                <a:lnTo>
                  <a:pt x="2138572" y="807482"/>
                </a:lnTo>
                <a:lnTo>
                  <a:pt x="2138572" y="800982"/>
                </a:lnTo>
                <a:cubicBezTo>
                  <a:pt x="2138572" y="802999"/>
                  <a:pt x="2138572" y="794931"/>
                  <a:pt x="2138572" y="794931"/>
                </a:cubicBezTo>
                <a:cubicBezTo>
                  <a:pt x="2138572" y="794931"/>
                  <a:pt x="2138572" y="794931"/>
                  <a:pt x="2123775" y="794931"/>
                </a:cubicBezTo>
                <a:close/>
                <a:moveTo>
                  <a:pt x="491062" y="780587"/>
                </a:moveTo>
                <a:lnTo>
                  <a:pt x="491062" y="794931"/>
                </a:lnTo>
                <a:cubicBezTo>
                  <a:pt x="491062" y="794931"/>
                  <a:pt x="491062" y="794931"/>
                  <a:pt x="505396" y="794931"/>
                </a:cubicBezTo>
                <a:lnTo>
                  <a:pt x="505396" y="780587"/>
                </a:lnTo>
                <a:cubicBezTo>
                  <a:pt x="505396" y="780587"/>
                  <a:pt x="505396" y="780587"/>
                  <a:pt x="491062" y="780587"/>
                </a:cubicBezTo>
                <a:close/>
                <a:moveTo>
                  <a:pt x="2031065" y="760192"/>
                </a:moveTo>
                <a:cubicBezTo>
                  <a:pt x="2037308" y="758175"/>
                  <a:pt x="2037308" y="766243"/>
                  <a:pt x="2037308" y="766243"/>
                </a:cubicBezTo>
                <a:lnTo>
                  <a:pt x="2022511" y="766243"/>
                </a:lnTo>
                <a:cubicBezTo>
                  <a:pt x="2026210" y="762657"/>
                  <a:pt x="2028985" y="760864"/>
                  <a:pt x="2031065" y="760192"/>
                </a:cubicBezTo>
                <a:close/>
                <a:moveTo>
                  <a:pt x="1979508" y="751899"/>
                </a:moveTo>
                <a:lnTo>
                  <a:pt x="1979508" y="753692"/>
                </a:lnTo>
                <a:lnTo>
                  <a:pt x="1979508" y="757278"/>
                </a:lnTo>
                <a:lnTo>
                  <a:pt x="1979508" y="757950"/>
                </a:lnTo>
                <a:lnTo>
                  <a:pt x="1979508" y="766243"/>
                </a:lnTo>
                <a:cubicBezTo>
                  <a:pt x="1979508" y="766243"/>
                  <a:pt x="1979508" y="766243"/>
                  <a:pt x="1965174" y="766243"/>
                </a:cubicBezTo>
                <a:lnTo>
                  <a:pt x="1950378" y="766243"/>
                </a:lnTo>
                <a:cubicBezTo>
                  <a:pt x="1950378" y="766243"/>
                  <a:pt x="1950378" y="766243"/>
                  <a:pt x="1950378" y="768036"/>
                </a:cubicBezTo>
                <a:lnTo>
                  <a:pt x="1950378" y="778794"/>
                </a:lnTo>
                <a:cubicBezTo>
                  <a:pt x="1950378" y="780587"/>
                  <a:pt x="1950378" y="780587"/>
                  <a:pt x="1950378" y="780587"/>
                </a:cubicBezTo>
                <a:cubicBezTo>
                  <a:pt x="1950378" y="780587"/>
                  <a:pt x="1950378" y="780587"/>
                  <a:pt x="1936043" y="780587"/>
                </a:cubicBezTo>
                <a:lnTo>
                  <a:pt x="1921709" y="780587"/>
                </a:lnTo>
                <a:cubicBezTo>
                  <a:pt x="1921709" y="780587"/>
                  <a:pt x="1921709" y="780587"/>
                  <a:pt x="1907375" y="780587"/>
                </a:cubicBezTo>
                <a:lnTo>
                  <a:pt x="1892578" y="780587"/>
                </a:lnTo>
                <a:lnTo>
                  <a:pt x="1892578" y="793138"/>
                </a:lnTo>
                <a:cubicBezTo>
                  <a:pt x="1892578" y="794931"/>
                  <a:pt x="1892578" y="794931"/>
                  <a:pt x="1892578" y="794931"/>
                </a:cubicBezTo>
                <a:cubicBezTo>
                  <a:pt x="1878244" y="794931"/>
                  <a:pt x="1878244" y="780587"/>
                  <a:pt x="1878244" y="780587"/>
                </a:cubicBezTo>
                <a:lnTo>
                  <a:pt x="1878244" y="793138"/>
                </a:lnTo>
                <a:lnTo>
                  <a:pt x="1878244" y="794931"/>
                </a:lnTo>
                <a:lnTo>
                  <a:pt x="1863910" y="794931"/>
                </a:lnTo>
                <a:cubicBezTo>
                  <a:pt x="1863910" y="794931"/>
                  <a:pt x="1863910" y="794931"/>
                  <a:pt x="1849576" y="794931"/>
                </a:cubicBezTo>
                <a:lnTo>
                  <a:pt x="1834779" y="794931"/>
                </a:lnTo>
                <a:lnTo>
                  <a:pt x="1820445" y="794931"/>
                </a:lnTo>
                <a:lnTo>
                  <a:pt x="1806111" y="794931"/>
                </a:lnTo>
                <a:cubicBezTo>
                  <a:pt x="1806111" y="794931"/>
                  <a:pt x="1806111" y="794931"/>
                  <a:pt x="1806111" y="796724"/>
                </a:cubicBezTo>
                <a:lnTo>
                  <a:pt x="1806111" y="800310"/>
                </a:lnTo>
                <a:lnTo>
                  <a:pt x="1806111" y="800982"/>
                </a:lnTo>
                <a:lnTo>
                  <a:pt x="1806111" y="809275"/>
                </a:lnTo>
                <a:lnTo>
                  <a:pt x="1791776" y="809275"/>
                </a:lnTo>
                <a:cubicBezTo>
                  <a:pt x="1791776" y="809275"/>
                  <a:pt x="1791776" y="809275"/>
                  <a:pt x="1776980" y="809275"/>
                </a:cubicBezTo>
                <a:cubicBezTo>
                  <a:pt x="1776980" y="809275"/>
                  <a:pt x="1791776" y="824082"/>
                  <a:pt x="1776980" y="824082"/>
                </a:cubicBezTo>
                <a:cubicBezTo>
                  <a:pt x="1776980" y="809275"/>
                  <a:pt x="1776980" y="809275"/>
                  <a:pt x="1762646" y="809275"/>
                </a:cubicBezTo>
                <a:lnTo>
                  <a:pt x="1762646" y="794931"/>
                </a:lnTo>
                <a:cubicBezTo>
                  <a:pt x="1762646" y="794931"/>
                  <a:pt x="1762646" y="794931"/>
                  <a:pt x="1776980" y="794931"/>
                </a:cubicBezTo>
                <a:cubicBezTo>
                  <a:pt x="1776980" y="794931"/>
                  <a:pt x="1776980" y="794931"/>
                  <a:pt x="1791776" y="794931"/>
                </a:cubicBezTo>
                <a:lnTo>
                  <a:pt x="1791776" y="791345"/>
                </a:lnTo>
                <a:lnTo>
                  <a:pt x="1791776" y="788656"/>
                </a:lnTo>
                <a:cubicBezTo>
                  <a:pt x="1791776" y="785966"/>
                  <a:pt x="1791776" y="791345"/>
                  <a:pt x="1791776" y="780587"/>
                </a:cubicBezTo>
                <a:cubicBezTo>
                  <a:pt x="1806111" y="794931"/>
                  <a:pt x="1806111" y="794931"/>
                  <a:pt x="1806111" y="780587"/>
                </a:cubicBezTo>
                <a:lnTo>
                  <a:pt x="1791776" y="780587"/>
                </a:lnTo>
                <a:cubicBezTo>
                  <a:pt x="1791776" y="780587"/>
                  <a:pt x="1791776" y="780587"/>
                  <a:pt x="1776980" y="780587"/>
                </a:cubicBezTo>
                <a:lnTo>
                  <a:pt x="1762646" y="780587"/>
                </a:lnTo>
                <a:cubicBezTo>
                  <a:pt x="1762646" y="794931"/>
                  <a:pt x="1762646" y="794931"/>
                  <a:pt x="1748311" y="794931"/>
                </a:cubicBezTo>
                <a:lnTo>
                  <a:pt x="1733977" y="794931"/>
                </a:lnTo>
                <a:lnTo>
                  <a:pt x="1719181" y="794931"/>
                </a:lnTo>
                <a:cubicBezTo>
                  <a:pt x="1719181" y="809275"/>
                  <a:pt x="1719181" y="794931"/>
                  <a:pt x="1704846" y="794931"/>
                </a:cubicBezTo>
                <a:cubicBezTo>
                  <a:pt x="1704846" y="794931"/>
                  <a:pt x="1704846" y="794931"/>
                  <a:pt x="1704846" y="796724"/>
                </a:cubicBezTo>
                <a:lnTo>
                  <a:pt x="1704846" y="803224"/>
                </a:lnTo>
                <a:lnTo>
                  <a:pt x="1704846" y="803896"/>
                </a:lnTo>
                <a:cubicBezTo>
                  <a:pt x="1704846" y="805689"/>
                  <a:pt x="1704846" y="809275"/>
                  <a:pt x="1704846" y="809275"/>
                </a:cubicBezTo>
                <a:cubicBezTo>
                  <a:pt x="1704846" y="809275"/>
                  <a:pt x="1704846" y="809275"/>
                  <a:pt x="1719181" y="809275"/>
                </a:cubicBezTo>
                <a:lnTo>
                  <a:pt x="1733977" y="809275"/>
                </a:lnTo>
                <a:cubicBezTo>
                  <a:pt x="1733977" y="809275"/>
                  <a:pt x="1733977" y="809275"/>
                  <a:pt x="1748311" y="794931"/>
                </a:cubicBezTo>
                <a:cubicBezTo>
                  <a:pt x="1748311" y="809275"/>
                  <a:pt x="1762646" y="794931"/>
                  <a:pt x="1762646" y="809275"/>
                </a:cubicBezTo>
                <a:cubicBezTo>
                  <a:pt x="1762646" y="809275"/>
                  <a:pt x="1762646" y="817604"/>
                  <a:pt x="1762646" y="815521"/>
                </a:cubicBezTo>
                <a:lnTo>
                  <a:pt x="1762646" y="820380"/>
                </a:lnTo>
                <a:lnTo>
                  <a:pt x="1762646" y="824082"/>
                </a:lnTo>
                <a:cubicBezTo>
                  <a:pt x="1762646" y="838425"/>
                  <a:pt x="1748311" y="824082"/>
                  <a:pt x="1748311" y="838425"/>
                </a:cubicBezTo>
                <a:lnTo>
                  <a:pt x="1733977" y="838425"/>
                </a:lnTo>
                <a:lnTo>
                  <a:pt x="1733977" y="824082"/>
                </a:lnTo>
                <a:lnTo>
                  <a:pt x="1719181" y="824082"/>
                </a:lnTo>
                <a:cubicBezTo>
                  <a:pt x="1719181" y="838425"/>
                  <a:pt x="1733977" y="838425"/>
                  <a:pt x="1733977" y="838425"/>
                </a:cubicBezTo>
                <a:lnTo>
                  <a:pt x="1725423" y="838425"/>
                </a:lnTo>
                <a:lnTo>
                  <a:pt x="1724729" y="838425"/>
                </a:lnTo>
                <a:cubicBezTo>
                  <a:pt x="1722880" y="838425"/>
                  <a:pt x="1719181" y="838425"/>
                  <a:pt x="1719181" y="838425"/>
                </a:cubicBezTo>
                <a:lnTo>
                  <a:pt x="1704846" y="838425"/>
                </a:lnTo>
                <a:cubicBezTo>
                  <a:pt x="1704846" y="838425"/>
                  <a:pt x="1696783" y="838425"/>
                  <a:pt x="1698799" y="838425"/>
                </a:cubicBezTo>
                <a:lnTo>
                  <a:pt x="1690512" y="838425"/>
                </a:lnTo>
                <a:cubicBezTo>
                  <a:pt x="1690512" y="838425"/>
                  <a:pt x="1690512" y="838425"/>
                  <a:pt x="1676178" y="838425"/>
                </a:cubicBezTo>
                <a:lnTo>
                  <a:pt x="1661381" y="838425"/>
                </a:lnTo>
                <a:cubicBezTo>
                  <a:pt x="1661381" y="852769"/>
                  <a:pt x="1661381" y="852769"/>
                  <a:pt x="1647047" y="852769"/>
                </a:cubicBezTo>
                <a:lnTo>
                  <a:pt x="1647047" y="867576"/>
                </a:lnTo>
                <a:lnTo>
                  <a:pt x="1632713" y="852769"/>
                </a:lnTo>
                <a:cubicBezTo>
                  <a:pt x="1632713" y="852769"/>
                  <a:pt x="1632713" y="852769"/>
                  <a:pt x="1618379" y="852769"/>
                </a:cubicBezTo>
                <a:lnTo>
                  <a:pt x="1618379" y="854620"/>
                </a:lnTo>
                <a:lnTo>
                  <a:pt x="1618379" y="865725"/>
                </a:lnTo>
                <a:cubicBezTo>
                  <a:pt x="1618379" y="867576"/>
                  <a:pt x="1618379" y="867576"/>
                  <a:pt x="1618379" y="867576"/>
                </a:cubicBezTo>
                <a:lnTo>
                  <a:pt x="1618379" y="881920"/>
                </a:lnTo>
                <a:cubicBezTo>
                  <a:pt x="1618379" y="881920"/>
                  <a:pt x="1618379" y="881920"/>
                  <a:pt x="1603582" y="881920"/>
                </a:cubicBezTo>
                <a:lnTo>
                  <a:pt x="1603582" y="867576"/>
                </a:lnTo>
                <a:cubicBezTo>
                  <a:pt x="1603582" y="881920"/>
                  <a:pt x="1603582" y="881920"/>
                  <a:pt x="1589248" y="881920"/>
                </a:cubicBezTo>
                <a:lnTo>
                  <a:pt x="1589248" y="880127"/>
                </a:lnTo>
                <a:lnTo>
                  <a:pt x="1589248" y="867576"/>
                </a:lnTo>
                <a:lnTo>
                  <a:pt x="1574914" y="867576"/>
                </a:lnTo>
                <a:cubicBezTo>
                  <a:pt x="1574914" y="867576"/>
                  <a:pt x="1574914" y="867576"/>
                  <a:pt x="1560579" y="867576"/>
                </a:cubicBezTo>
                <a:lnTo>
                  <a:pt x="1545783" y="867576"/>
                </a:lnTo>
                <a:lnTo>
                  <a:pt x="1545783" y="869369"/>
                </a:lnTo>
                <a:lnTo>
                  <a:pt x="1545783" y="875869"/>
                </a:lnTo>
                <a:cubicBezTo>
                  <a:pt x="1545783" y="875196"/>
                  <a:pt x="1545783" y="875644"/>
                  <a:pt x="1545783" y="876541"/>
                </a:cubicBezTo>
                <a:lnTo>
                  <a:pt x="1545783" y="878334"/>
                </a:lnTo>
                <a:lnTo>
                  <a:pt x="1545783" y="881920"/>
                </a:lnTo>
                <a:cubicBezTo>
                  <a:pt x="1545783" y="881920"/>
                  <a:pt x="1545783" y="881920"/>
                  <a:pt x="1547632" y="881920"/>
                </a:cubicBezTo>
                <a:lnTo>
                  <a:pt x="1551331" y="881920"/>
                </a:lnTo>
                <a:cubicBezTo>
                  <a:pt x="1552256" y="881920"/>
                  <a:pt x="1552719" y="881920"/>
                  <a:pt x="1552025" y="881920"/>
                </a:cubicBezTo>
                <a:lnTo>
                  <a:pt x="1560579" y="881920"/>
                </a:lnTo>
                <a:cubicBezTo>
                  <a:pt x="1560579" y="896264"/>
                  <a:pt x="1545783" y="896264"/>
                  <a:pt x="1560579" y="896264"/>
                </a:cubicBezTo>
                <a:lnTo>
                  <a:pt x="1560579" y="881920"/>
                </a:lnTo>
                <a:cubicBezTo>
                  <a:pt x="1560579" y="881920"/>
                  <a:pt x="1560579" y="881920"/>
                  <a:pt x="1574914" y="881920"/>
                </a:cubicBezTo>
                <a:cubicBezTo>
                  <a:pt x="1574914" y="881920"/>
                  <a:pt x="1574914" y="881920"/>
                  <a:pt x="1576706" y="881920"/>
                </a:cubicBezTo>
                <a:lnTo>
                  <a:pt x="1589248" y="881920"/>
                </a:lnTo>
                <a:lnTo>
                  <a:pt x="1603582" y="881920"/>
                </a:lnTo>
                <a:lnTo>
                  <a:pt x="1603582" y="883713"/>
                </a:lnTo>
                <a:lnTo>
                  <a:pt x="1603582" y="892678"/>
                </a:lnTo>
                <a:lnTo>
                  <a:pt x="1603582" y="894471"/>
                </a:lnTo>
                <a:lnTo>
                  <a:pt x="1603582" y="896264"/>
                </a:lnTo>
                <a:lnTo>
                  <a:pt x="1618379" y="896264"/>
                </a:lnTo>
                <a:lnTo>
                  <a:pt x="1618379" y="898057"/>
                </a:lnTo>
                <a:lnTo>
                  <a:pt x="1618379" y="901643"/>
                </a:lnTo>
                <a:cubicBezTo>
                  <a:pt x="1618379" y="902539"/>
                  <a:pt x="1618379" y="902988"/>
                  <a:pt x="1618379" y="902315"/>
                </a:cubicBezTo>
                <a:lnTo>
                  <a:pt x="1618379" y="910608"/>
                </a:lnTo>
                <a:lnTo>
                  <a:pt x="1632713" y="910608"/>
                </a:lnTo>
                <a:lnTo>
                  <a:pt x="1632713" y="896264"/>
                </a:lnTo>
                <a:lnTo>
                  <a:pt x="1647047" y="896264"/>
                </a:lnTo>
                <a:lnTo>
                  <a:pt x="1647047" y="881920"/>
                </a:lnTo>
                <a:lnTo>
                  <a:pt x="1647047" y="867576"/>
                </a:lnTo>
                <a:cubicBezTo>
                  <a:pt x="1647047" y="867576"/>
                  <a:pt x="1647047" y="867576"/>
                  <a:pt x="1661381" y="867576"/>
                </a:cubicBezTo>
                <a:lnTo>
                  <a:pt x="1676178" y="867576"/>
                </a:lnTo>
                <a:lnTo>
                  <a:pt x="1676178" y="881920"/>
                </a:lnTo>
                <a:cubicBezTo>
                  <a:pt x="1676178" y="881920"/>
                  <a:pt x="1676178" y="881920"/>
                  <a:pt x="1690512" y="881920"/>
                </a:cubicBezTo>
                <a:cubicBezTo>
                  <a:pt x="1690512" y="881920"/>
                  <a:pt x="1690512" y="881920"/>
                  <a:pt x="1704846" y="881920"/>
                </a:cubicBezTo>
                <a:cubicBezTo>
                  <a:pt x="1690512" y="881920"/>
                  <a:pt x="1690512" y="867576"/>
                  <a:pt x="1690512" y="867576"/>
                </a:cubicBezTo>
                <a:cubicBezTo>
                  <a:pt x="1690512" y="867576"/>
                  <a:pt x="1690512" y="867576"/>
                  <a:pt x="1704846" y="867576"/>
                </a:cubicBezTo>
                <a:lnTo>
                  <a:pt x="1719181" y="867576"/>
                </a:lnTo>
                <a:lnTo>
                  <a:pt x="1733977" y="867576"/>
                </a:lnTo>
                <a:lnTo>
                  <a:pt x="1748311" y="867576"/>
                </a:lnTo>
                <a:lnTo>
                  <a:pt x="1748311" y="852769"/>
                </a:lnTo>
                <a:lnTo>
                  <a:pt x="1762646" y="852769"/>
                </a:lnTo>
                <a:lnTo>
                  <a:pt x="1776980" y="852769"/>
                </a:lnTo>
                <a:lnTo>
                  <a:pt x="1776980" y="838425"/>
                </a:lnTo>
                <a:cubicBezTo>
                  <a:pt x="1776980" y="838425"/>
                  <a:pt x="1776980" y="838425"/>
                  <a:pt x="1791776" y="838425"/>
                </a:cubicBezTo>
                <a:lnTo>
                  <a:pt x="1794803" y="839183"/>
                </a:lnTo>
                <a:lnTo>
                  <a:pt x="1793568" y="841954"/>
                </a:lnTo>
                <a:cubicBezTo>
                  <a:pt x="1791776" y="845597"/>
                  <a:pt x="1791776" y="845597"/>
                  <a:pt x="1791776" y="852769"/>
                </a:cubicBezTo>
                <a:cubicBezTo>
                  <a:pt x="1791776" y="852769"/>
                  <a:pt x="1791776" y="852769"/>
                  <a:pt x="1806111" y="852769"/>
                </a:cubicBezTo>
                <a:cubicBezTo>
                  <a:pt x="1806111" y="845597"/>
                  <a:pt x="1802527" y="842011"/>
                  <a:pt x="1798944" y="840218"/>
                </a:cubicBezTo>
                <a:lnTo>
                  <a:pt x="1794803" y="839183"/>
                </a:lnTo>
                <a:lnTo>
                  <a:pt x="1795140" y="838425"/>
                </a:lnTo>
                <a:lnTo>
                  <a:pt x="1806111" y="838425"/>
                </a:lnTo>
                <a:lnTo>
                  <a:pt x="1820445" y="838425"/>
                </a:lnTo>
                <a:lnTo>
                  <a:pt x="1834779" y="838425"/>
                </a:lnTo>
                <a:cubicBezTo>
                  <a:pt x="1820445" y="824082"/>
                  <a:pt x="1834779" y="824082"/>
                  <a:pt x="1834779" y="824082"/>
                </a:cubicBezTo>
                <a:lnTo>
                  <a:pt x="1849576" y="824082"/>
                </a:lnTo>
                <a:lnTo>
                  <a:pt x="1863910" y="824082"/>
                </a:lnTo>
                <a:cubicBezTo>
                  <a:pt x="1863910" y="824082"/>
                  <a:pt x="1863910" y="824082"/>
                  <a:pt x="1878244" y="824082"/>
                </a:cubicBezTo>
                <a:lnTo>
                  <a:pt x="1892578" y="824082"/>
                </a:lnTo>
                <a:cubicBezTo>
                  <a:pt x="1892578" y="824082"/>
                  <a:pt x="1892578" y="824082"/>
                  <a:pt x="1907375" y="824082"/>
                </a:cubicBezTo>
                <a:cubicBezTo>
                  <a:pt x="1907375" y="824082"/>
                  <a:pt x="1907375" y="824082"/>
                  <a:pt x="1907375" y="809275"/>
                </a:cubicBezTo>
                <a:lnTo>
                  <a:pt x="1921709" y="809275"/>
                </a:lnTo>
                <a:lnTo>
                  <a:pt x="1936043" y="809275"/>
                </a:lnTo>
                <a:cubicBezTo>
                  <a:pt x="1936043" y="809275"/>
                  <a:pt x="1936043" y="809275"/>
                  <a:pt x="1936043" y="807482"/>
                </a:cubicBezTo>
                <a:lnTo>
                  <a:pt x="1936043" y="803896"/>
                </a:lnTo>
                <a:cubicBezTo>
                  <a:pt x="1936043" y="802999"/>
                  <a:pt x="1936043" y="802551"/>
                  <a:pt x="1936043" y="803224"/>
                </a:cubicBezTo>
                <a:lnTo>
                  <a:pt x="1936043" y="794931"/>
                </a:lnTo>
                <a:lnTo>
                  <a:pt x="1950378" y="794931"/>
                </a:lnTo>
                <a:lnTo>
                  <a:pt x="1965174" y="794931"/>
                </a:lnTo>
                <a:cubicBezTo>
                  <a:pt x="1979508" y="794931"/>
                  <a:pt x="1979508" y="794931"/>
                  <a:pt x="1979508" y="780587"/>
                </a:cubicBezTo>
                <a:cubicBezTo>
                  <a:pt x="1979508" y="794931"/>
                  <a:pt x="1979508" y="780587"/>
                  <a:pt x="1979508" y="794931"/>
                </a:cubicBezTo>
                <a:cubicBezTo>
                  <a:pt x="1993843" y="794931"/>
                  <a:pt x="1979508" y="794931"/>
                  <a:pt x="1993843" y="794931"/>
                </a:cubicBezTo>
                <a:lnTo>
                  <a:pt x="1993843" y="780587"/>
                </a:lnTo>
                <a:cubicBezTo>
                  <a:pt x="1993843" y="780587"/>
                  <a:pt x="1993843" y="780587"/>
                  <a:pt x="2008177" y="780587"/>
                </a:cubicBezTo>
                <a:cubicBezTo>
                  <a:pt x="2008177" y="780587"/>
                  <a:pt x="2008177" y="780587"/>
                  <a:pt x="2008177" y="766243"/>
                </a:cubicBezTo>
                <a:cubicBezTo>
                  <a:pt x="2008177" y="751899"/>
                  <a:pt x="1993843" y="751899"/>
                  <a:pt x="1993843" y="751899"/>
                </a:cubicBezTo>
                <a:cubicBezTo>
                  <a:pt x="1993843" y="751899"/>
                  <a:pt x="1993843" y="751899"/>
                  <a:pt x="1979508" y="751899"/>
                </a:cubicBezTo>
                <a:close/>
                <a:moveTo>
                  <a:pt x="1849576" y="751899"/>
                </a:moveTo>
                <a:lnTo>
                  <a:pt x="1849576" y="766243"/>
                </a:lnTo>
                <a:lnTo>
                  <a:pt x="1834779" y="766243"/>
                </a:lnTo>
                <a:cubicBezTo>
                  <a:pt x="1849576" y="780587"/>
                  <a:pt x="1849576" y="766243"/>
                  <a:pt x="1849576" y="766243"/>
                </a:cubicBezTo>
                <a:lnTo>
                  <a:pt x="1863910" y="766243"/>
                </a:lnTo>
                <a:cubicBezTo>
                  <a:pt x="1863910" y="766243"/>
                  <a:pt x="1863910" y="766243"/>
                  <a:pt x="1878244" y="766243"/>
                </a:cubicBezTo>
                <a:lnTo>
                  <a:pt x="1878244" y="751899"/>
                </a:lnTo>
                <a:cubicBezTo>
                  <a:pt x="1878244" y="766243"/>
                  <a:pt x="1878244" y="766243"/>
                  <a:pt x="1892578" y="766243"/>
                </a:cubicBezTo>
                <a:lnTo>
                  <a:pt x="1892578" y="764450"/>
                </a:lnTo>
                <a:lnTo>
                  <a:pt x="1892578" y="753692"/>
                </a:lnTo>
                <a:cubicBezTo>
                  <a:pt x="1892578" y="751899"/>
                  <a:pt x="1892578" y="751899"/>
                  <a:pt x="1892578" y="751899"/>
                </a:cubicBezTo>
                <a:cubicBezTo>
                  <a:pt x="1892578" y="751899"/>
                  <a:pt x="1892578" y="751899"/>
                  <a:pt x="1878244" y="751899"/>
                </a:cubicBezTo>
                <a:cubicBezTo>
                  <a:pt x="1878244" y="751899"/>
                  <a:pt x="1863910" y="751899"/>
                  <a:pt x="1863910" y="766243"/>
                </a:cubicBezTo>
                <a:cubicBezTo>
                  <a:pt x="1863910" y="766243"/>
                  <a:pt x="1849576" y="766243"/>
                  <a:pt x="1849576" y="751899"/>
                </a:cubicBezTo>
                <a:close/>
                <a:moveTo>
                  <a:pt x="361129" y="751899"/>
                </a:moveTo>
                <a:cubicBezTo>
                  <a:pt x="375464" y="766243"/>
                  <a:pt x="361129" y="751899"/>
                  <a:pt x="375464" y="766243"/>
                </a:cubicBezTo>
                <a:lnTo>
                  <a:pt x="375464" y="751899"/>
                </a:lnTo>
                <a:cubicBezTo>
                  <a:pt x="375464" y="751899"/>
                  <a:pt x="375464" y="751899"/>
                  <a:pt x="361129" y="751899"/>
                </a:cubicBezTo>
                <a:close/>
                <a:moveTo>
                  <a:pt x="2065976" y="737093"/>
                </a:moveTo>
                <a:cubicBezTo>
                  <a:pt x="2080310" y="737093"/>
                  <a:pt x="2080310" y="751899"/>
                  <a:pt x="2080310" y="751899"/>
                </a:cubicBezTo>
                <a:cubicBezTo>
                  <a:pt x="2080310" y="751899"/>
                  <a:pt x="2080310" y="751899"/>
                  <a:pt x="2080310" y="750048"/>
                </a:cubicBezTo>
                <a:lnTo>
                  <a:pt x="2080310" y="743339"/>
                </a:lnTo>
                <a:cubicBezTo>
                  <a:pt x="2080310" y="745421"/>
                  <a:pt x="2080310" y="737093"/>
                  <a:pt x="2080310" y="737093"/>
                </a:cubicBezTo>
                <a:cubicBezTo>
                  <a:pt x="2080310" y="751899"/>
                  <a:pt x="2095107" y="751899"/>
                  <a:pt x="2095107" y="751899"/>
                </a:cubicBezTo>
                <a:cubicBezTo>
                  <a:pt x="2095107" y="751899"/>
                  <a:pt x="2095107" y="751899"/>
                  <a:pt x="2095107" y="737093"/>
                </a:cubicBezTo>
                <a:cubicBezTo>
                  <a:pt x="2095107" y="751899"/>
                  <a:pt x="2095107" y="751899"/>
                  <a:pt x="2109441" y="751899"/>
                </a:cubicBezTo>
                <a:cubicBezTo>
                  <a:pt x="2109441" y="751899"/>
                  <a:pt x="2109441" y="751899"/>
                  <a:pt x="2109441" y="750048"/>
                </a:cubicBezTo>
                <a:lnTo>
                  <a:pt x="2109441" y="738943"/>
                </a:lnTo>
                <a:lnTo>
                  <a:pt x="2109441" y="737093"/>
                </a:lnTo>
                <a:lnTo>
                  <a:pt x="2095107" y="737093"/>
                </a:lnTo>
                <a:cubicBezTo>
                  <a:pt x="2095107" y="751899"/>
                  <a:pt x="2095107" y="737093"/>
                  <a:pt x="2080310" y="737093"/>
                </a:cubicBezTo>
                <a:close/>
                <a:moveTo>
                  <a:pt x="2037308" y="737093"/>
                </a:moveTo>
                <a:cubicBezTo>
                  <a:pt x="2037308" y="737093"/>
                  <a:pt x="2037308" y="737093"/>
                  <a:pt x="2037308" y="751899"/>
                </a:cubicBezTo>
                <a:cubicBezTo>
                  <a:pt x="2022511" y="751899"/>
                  <a:pt x="2022511" y="751899"/>
                  <a:pt x="2022511" y="751899"/>
                </a:cubicBezTo>
                <a:cubicBezTo>
                  <a:pt x="2022511" y="751899"/>
                  <a:pt x="2022511" y="751899"/>
                  <a:pt x="2022511" y="753692"/>
                </a:cubicBezTo>
                <a:lnTo>
                  <a:pt x="2022511" y="764450"/>
                </a:lnTo>
                <a:lnTo>
                  <a:pt x="2022511" y="766243"/>
                </a:lnTo>
                <a:cubicBezTo>
                  <a:pt x="2037308" y="780587"/>
                  <a:pt x="2037308" y="780587"/>
                  <a:pt x="2037308" y="766243"/>
                </a:cubicBezTo>
                <a:cubicBezTo>
                  <a:pt x="2037308" y="766243"/>
                  <a:pt x="2037308" y="766243"/>
                  <a:pt x="2037308" y="764450"/>
                </a:cubicBezTo>
                <a:lnTo>
                  <a:pt x="2037308" y="760864"/>
                </a:lnTo>
                <a:lnTo>
                  <a:pt x="2037308" y="760192"/>
                </a:lnTo>
                <a:lnTo>
                  <a:pt x="2037308" y="757950"/>
                </a:lnTo>
                <a:cubicBezTo>
                  <a:pt x="2037308" y="758623"/>
                  <a:pt x="2037308" y="758175"/>
                  <a:pt x="2037308" y="757278"/>
                </a:cubicBezTo>
                <a:lnTo>
                  <a:pt x="2037308" y="755485"/>
                </a:lnTo>
                <a:lnTo>
                  <a:pt x="2037308" y="751899"/>
                </a:lnTo>
                <a:cubicBezTo>
                  <a:pt x="2051642" y="751899"/>
                  <a:pt x="2037308" y="737093"/>
                  <a:pt x="2051642" y="737093"/>
                </a:cubicBezTo>
                <a:lnTo>
                  <a:pt x="2051642" y="751899"/>
                </a:lnTo>
                <a:cubicBezTo>
                  <a:pt x="2051642" y="751899"/>
                  <a:pt x="2051642" y="766243"/>
                  <a:pt x="2065976" y="766243"/>
                </a:cubicBezTo>
                <a:lnTo>
                  <a:pt x="2065976" y="751899"/>
                </a:lnTo>
                <a:cubicBezTo>
                  <a:pt x="2065976" y="737093"/>
                  <a:pt x="2051642" y="751899"/>
                  <a:pt x="2051642" y="737093"/>
                </a:cubicBezTo>
                <a:close/>
                <a:moveTo>
                  <a:pt x="1719181" y="737093"/>
                </a:moveTo>
                <a:lnTo>
                  <a:pt x="1719181" y="751899"/>
                </a:lnTo>
                <a:lnTo>
                  <a:pt x="1733977" y="751899"/>
                </a:lnTo>
                <a:lnTo>
                  <a:pt x="1733977" y="737093"/>
                </a:lnTo>
                <a:close/>
                <a:moveTo>
                  <a:pt x="1545783" y="737093"/>
                </a:moveTo>
                <a:cubicBezTo>
                  <a:pt x="1545783" y="737093"/>
                  <a:pt x="1545783" y="737093"/>
                  <a:pt x="1545783" y="751899"/>
                </a:cubicBezTo>
                <a:cubicBezTo>
                  <a:pt x="1545783" y="751899"/>
                  <a:pt x="1545783" y="751899"/>
                  <a:pt x="1560579" y="751899"/>
                </a:cubicBezTo>
                <a:cubicBezTo>
                  <a:pt x="1545783" y="751899"/>
                  <a:pt x="1545783" y="751899"/>
                  <a:pt x="1545783" y="737093"/>
                </a:cubicBezTo>
                <a:close/>
                <a:moveTo>
                  <a:pt x="2123775" y="722749"/>
                </a:moveTo>
                <a:lnTo>
                  <a:pt x="2123775" y="737093"/>
                </a:lnTo>
                <a:lnTo>
                  <a:pt x="2138572" y="737093"/>
                </a:lnTo>
                <a:lnTo>
                  <a:pt x="2138572" y="722749"/>
                </a:lnTo>
                <a:close/>
                <a:moveTo>
                  <a:pt x="1979508" y="722749"/>
                </a:moveTo>
                <a:cubicBezTo>
                  <a:pt x="1979508" y="737093"/>
                  <a:pt x="1965174" y="722749"/>
                  <a:pt x="1965174" y="737093"/>
                </a:cubicBezTo>
                <a:lnTo>
                  <a:pt x="1950378" y="737093"/>
                </a:lnTo>
                <a:lnTo>
                  <a:pt x="1936043" y="737093"/>
                </a:lnTo>
                <a:lnTo>
                  <a:pt x="1921709" y="737093"/>
                </a:lnTo>
                <a:cubicBezTo>
                  <a:pt x="1921709" y="737093"/>
                  <a:pt x="1921709" y="737093"/>
                  <a:pt x="1921709" y="751899"/>
                </a:cubicBezTo>
                <a:lnTo>
                  <a:pt x="1936043" y="751899"/>
                </a:lnTo>
                <a:lnTo>
                  <a:pt x="1936043" y="737093"/>
                </a:lnTo>
                <a:cubicBezTo>
                  <a:pt x="1936043" y="751899"/>
                  <a:pt x="1950378" y="751899"/>
                  <a:pt x="1950378" y="737093"/>
                </a:cubicBezTo>
                <a:lnTo>
                  <a:pt x="1950378" y="751899"/>
                </a:lnTo>
                <a:lnTo>
                  <a:pt x="1965174" y="737093"/>
                </a:lnTo>
                <a:lnTo>
                  <a:pt x="1979508" y="737093"/>
                </a:lnTo>
                <a:close/>
                <a:moveTo>
                  <a:pt x="418929" y="722749"/>
                </a:moveTo>
                <a:cubicBezTo>
                  <a:pt x="418929" y="722749"/>
                  <a:pt x="418929" y="722749"/>
                  <a:pt x="418929" y="724542"/>
                </a:cubicBezTo>
                <a:lnTo>
                  <a:pt x="418929" y="728128"/>
                </a:lnTo>
                <a:lnTo>
                  <a:pt x="418929" y="728800"/>
                </a:lnTo>
                <a:lnTo>
                  <a:pt x="418929" y="731041"/>
                </a:lnTo>
                <a:cubicBezTo>
                  <a:pt x="418929" y="730369"/>
                  <a:pt x="418929" y="730817"/>
                  <a:pt x="418929" y="731714"/>
                </a:cubicBezTo>
                <a:lnTo>
                  <a:pt x="418929" y="737093"/>
                </a:lnTo>
                <a:cubicBezTo>
                  <a:pt x="418929" y="737093"/>
                  <a:pt x="418929" y="737093"/>
                  <a:pt x="420720" y="737093"/>
                </a:cubicBezTo>
                <a:lnTo>
                  <a:pt x="433263" y="737093"/>
                </a:lnTo>
                <a:cubicBezTo>
                  <a:pt x="433263" y="737093"/>
                  <a:pt x="433263" y="737093"/>
                  <a:pt x="418929" y="722749"/>
                </a:cubicBezTo>
                <a:close/>
                <a:moveTo>
                  <a:pt x="2005937" y="716697"/>
                </a:moveTo>
                <a:cubicBezTo>
                  <a:pt x="2001906" y="714680"/>
                  <a:pt x="1993843" y="722749"/>
                  <a:pt x="1993843" y="722749"/>
                </a:cubicBezTo>
                <a:cubicBezTo>
                  <a:pt x="1993843" y="722749"/>
                  <a:pt x="1993843" y="722749"/>
                  <a:pt x="2008177" y="737093"/>
                </a:cubicBezTo>
                <a:lnTo>
                  <a:pt x="2008177" y="728800"/>
                </a:lnTo>
                <a:cubicBezTo>
                  <a:pt x="2008177" y="730817"/>
                  <a:pt x="2008177" y="722749"/>
                  <a:pt x="2008177" y="722749"/>
                </a:cubicBezTo>
                <a:cubicBezTo>
                  <a:pt x="2008177" y="719163"/>
                  <a:pt x="2007281" y="717370"/>
                  <a:pt x="2005937" y="716697"/>
                </a:cubicBezTo>
                <a:close/>
                <a:moveTo>
                  <a:pt x="2225039" y="694061"/>
                </a:moveTo>
                <a:cubicBezTo>
                  <a:pt x="2225039" y="694061"/>
                  <a:pt x="2225039" y="694061"/>
                  <a:pt x="2225039" y="708405"/>
                </a:cubicBezTo>
                <a:lnTo>
                  <a:pt x="2210705" y="708405"/>
                </a:lnTo>
                <a:cubicBezTo>
                  <a:pt x="2210705" y="708405"/>
                  <a:pt x="2210705" y="708405"/>
                  <a:pt x="2196371" y="708405"/>
                </a:cubicBezTo>
                <a:lnTo>
                  <a:pt x="2181574" y="708405"/>
                </a:lnTo>
                <a:cubicBezTo>
                  <a:pt x="2181574" y="708405"/>
                  <a:pt x="2181574" y="722749"/>
                  <a:pt x="2167240" y="708405"/>
                </a:cubicBezTo>
                <a:cubicBezTo>
                  <a:pt x="2167240" y="715577"/>
                  <a:pt x="2167240" y="719163"/>
                  <a:pt x="2167240" y="720956"/>
                </a:cubicBezTo>
                <a:lnTo>
                  <a:pt x="2167240" y="722749"/>
                </a:lnTo>
                <a:cubicBezTo>
                  <a:pt x="2167240" y="722749"/>
                  <a:pt x="2167240" y="722749"/>
                  <a:pt x="2152906" y="722749"/>
                </a:cubicBezTo>
                <a:cubicBezTo>
                  <a:pt x="2152906" y="737093"/>
                  <a:pt x="2167240" y="737093"/>
                  <a:pt x="2167240" y="722749"/>
                </a:cubicBezTo>
                <a:lnTo>
                  <a:pt x="2181574" y="737093"/>
                </a:lnTo>
                <a:cubicBezTo>
                  <a:pt x="2181574" y="729921"/>
                  <a:pt x="2181574" y="726335"/>
                  <a:pt x="2181574" y="726335"/>
                </a:cubicBezTo>
                <a:lnTo>
                  <a:pt x="2181574" y="722749"/>
                </a:lnTo>
                <a:lnTo>
                  <a:pt x="2196371" y="708405"/>
                </a:lnTo>
                <a:lnTo>
                  <a:pt x="2196371" y="722749"/>
                </a:lnTo>
                <a:cubicBezTo>
                  <a:pt x="2196371" y="722749"/>
                  <a:pt x="2196371" y="722749"/>
                  <a:pt x="2198163" y="722749"/>
                </a:cubicBezTo>
                <a:lnTo>
                  <a:pt x="2204658" y="722749"/>
                </a:lnTo>
                <a:cubicBezTo>
                  <a:pt x="2202642" y="722749"/>
                  <a:pt x="2210705" y="722749"/>
                  <a:pt x="2210705" y="722749"/>
                </a:cubicBezTo>
                <a:cubicBezTo>
                  <a:pt x="2210705" y="722749"/>
                  <a:pt x="2210705" y="722749"/>
                  <a:pt x="2225039" y="722749"/>
                </a:cubicBezTo>
                <a:lnTo>
                  <a:pt x="2239374" y="708405"/>
                </a:lnTo>
                <a:lnTo>
                  <a:pt x="2254170" y="708405"/>
                </a:lnTo>
                <a:lnTo>
                  <a:pt x="2254170" y="694061"/>
                </a:lnTo>
                <a:lnTo>
                  <a:pt x="2239374" y="694061"/>
                </a:lnTo>
                <a:close/>
                <a:moveTo>
                  <a:pt x="2282839" y="679254"/>
                </a:moveTo>
                <a:lnTo>
                  <a:pt x="2282839" y="694061"/>
                </a:lnTo>
                <a:cubicBezTo>
                  <a:pt x="2268504" y="679254"/>
                  <a:pt x="2268504" y="679254"/>
                  <a:pt x="2282839" y="679254"/>
                </a:cubicBezTo>
                <a:close/>
                <a:moveTo>
                  <a:pt x="1661381" y="679254"/>
                </a:moveTo>
                <a:cubicBezTo>
                  <a:pt x="1647047" y="679254"/>
                  <a:pt x="1647047" y="679254"/>
                  <a:pt x="1647047" y="694061"/>
                </a:cubicBezTo>
                <a:lnTo>
                  <a:pt x="1661381" y="708405"/>
                </a:lnTo>
                <a:lnTo>
                  <a:pt x="1661381" y="694061"/>
                </a:lnTo>
                <a:close/>
                <a:moveTo>
                  <a:pt x="2196371" y="664910"/>
                </a:moveTo>
                <a:lnTo>
                  <a:pt x="2196371" y="679254"/>
                </a:lnTo>
                <a:lnTo>
                  <a:pt x="2210705" y="679254"/>
                </a:lnTo>
                <a:lnTo>
                  <a:pt x="2210705" y="664910"/>
                </a:lnTo>
                <a:close/>
                <a:moveTo>
                  <a:pt x="1733977" y="664910"/>
                </a:moveTo>
                <a:cubicBezTo>
                  <a:pt x="1733977" y="664910"/>
                  <a:pt x="1733977" y="664910"/>
                  <a:pt x="1733977" y="666703"/>
                </a:cubicBezTo>
                <a:lnTo>
                  <a:pt x="1733977" y="677461"/>
                </a:lnTo>
                <a:cubicBezTo>
                  <a:pt x="1733977" y="679254"/>
                  <a:pt x="1733977" y="679254"/>
                  <a:pt x="1733977" y="679254"/>
                </a:cubicBezTo>
                <a:cubicBezTo>
                  <a:pt x="1748311" y="679254"/>
                  <a:pt x="1748311" y="664910"/>
                  <a:pt x="1748311" y="664910"/>
                </a:cubicBezTo>
                <a:close/>
                <a:moveTo>
                  <a:pt x="1719181" y="664910"/>
                </a:moveTo>
                <a:cubicBezTo>
                  <a:pt x="1719181" y="664910"/>
                  <a:pt x="1704846" y="664910"/>
                  <a:pt x="1704846" y="679254"/>
                </a:cubicBezTo>
                <a:lnTo>
                  <a:pt x="1704846" y="694061"/>
                </a:lnTo>
                <a:cubicBezTo>
                  <a:pt x="1704846" y="694061"/>
                  <a:pt x="1719181" y="694061"/>
                  <a:pt x="1719181" y="679254"/>
                </a:cubicBezTo>
                <a:close/>
                <a:moveTo>
                  <a:pt x="1444981" y="664910"/>
                </a:moveTo>
                <a:cubicBezTo>
                  <a:pt x="1444981" y="664910"/>
                  <a:pt x="1444981" y="664910"/>
                  <a:pt x="1444981" y="679254"/>
                </a:cubicBezTo>
                <a:cubicBezTo>
                  <a:pt x="1444981" y="694061"/>
                  <a:pt x="1459315" y="694061"/>
                  <a:pt x="1459315" y="694061"/>
                </a:cubicBezTo>
                <a:cubicBezTo>
                  <a:pt x="1459315" y="694061"/>
                  <a:pt x="1459315" y="694061"/>
                  <a:pt x="1459315" y="679254"/>
                </a:cubicBezTo>
                <a:close/>
                <a:moveTo>
                  <a:pt x="2282839" y="650566"/>
                </a:moveTo>
                <a:cubicBezTo>
                  <a:pt x="2282839" y="650566"/>
                  <a:pt x="2297173" y="664910"/>
                  <a:pt x="2297173" y="650566"/>
                </a:cubicBezTo>
                <a:lnTo>
                  <a:pt x="2311970" y="650566"/>
                </a:lnTo>
                <a:cubicBezTo>
                  <a:pt x="2311970" y="650566"/>
                  <a:pt x="2311970" y="650566"/>
                  <a:pt x="2326304" y="650566"/>
                </a:cubicBezTo>
                <a:lnTo>
                  <a:pt x="2326304" y="664910"/>
                </a:lnTo>
                <a:cubicBezTo>
                  <a:pt x="2326304" y="650566"/>
                  <a:pt x="2311970" y="664910"/>
                  <a:pt x="2311970" y="664910"/>
                </a:cubicBezTo>
                <a:cubicBezTo>
                  <a:pt x="2297173" y="650566"/>
                  <a:pt x="2297173" y="664910"/>
                  <a:pt x="2297173" y="664910"/>
                </a:cubicBezTo>
                <a:cubicBezTo>
                  <a:pt x="2297173" y="664910"/>
                  <a:pt x="2297173" y="664910"/>
                  <a:pt x="2282839" y="664910"/>
                </a:cubicBezTo>
                <a:cubicBezTo>
                  <a:pt x="2282839" y="664910"/>
                  <a:pt x="2282839" y="664910"/>
                  <a:pt x="2282839" y="650566"/>
                </a:cubicBezTo>
                <a:close/>
                <a:moveTo>
                  <a:pt x="1401516" y="650566"/>
                </a:moveTo>
                <a:cubicBezTo>
                  <a:pt x="1415850" y="664910"/>
                  <a:pt x="1401516" y="650566"/>
                  <a:pt x="1401516" y="650566"/>
                </a:cubicBezTo>
                <a:close/>
                <a:moveTo>
                  <a:pt x="1806111" y="636222"/>
                </a:moveTo>
                <a:lnTo>
                  <a:pt x="1806111" y="650566"/>
                </a:lnTo>
                <a:lnTo>
                  <a:pt x="1820445" y="650566"/>
                </a:lnTo>
                <a:lnTo>
                  <a:pt x="1820445" y="636222"/>
                </a:lnTo>
                <a:lnTo>
                  <a:pt x="1812158" y="636222"/>
                </a:lnTo>
                <a:cubicBezTo>
                  <a:pt x="1814174" y="636222"/>
                  <a:pt x="1806111" y="636222"/>
                  <a:pt x="1806111" y="636222"/>
                </a:cubicBezTo>
                <a:close/>
                <a:moveTo>
                  <a:pt x="1849576" y="621416"/>
                </a:moveTo>
                <a:lnTo>
                  <a:pt x="1834779" y="636222"/>
                </a:lnTo>
                <a:cubicBezTo>
                  <a:pt x="1834779" y="636222"/>
                  <a:pt x="1849576" y="636222"/>
                  <a:pt x="1849576" y="650566"/>
                </a:cubicBezTo>
                <a:cubicBezTo>
                  <a:pt x="1849576" y="650566"/>
                  <a:pt x="1849576" y="650566"/>
                  <a:pt x="1849576" y="636222"/>
                </a:cubicBezTo>
                <a:cubicBezTo>
                  <a:pt x="1849576" y="636222"/>
                  <a:pt x="1849576" y="636222"/>
                  <a:pt x="1849576" y="621416"/>
                </a:cubicBezTo>
                <a:close/>
                <a:moveTo>
                  <a:pt x="1936043" y="607072"/>
                </a:moveTo>
                <a:cubicBezTo>
                  <a:pt x="1936043" y="607072"/>
                  <a:pt x="1936043" y="607072"/>
                  <a:pt x="1936043" y="608865"/>
                </a:cubicBezTo>
                <a:lnTo>
                  <a:pt x="1936043" y="619623"/>
                </a:lnTo>
                <a:lnTo>
                  <a:pt x="1936043" y="621416"/>
                </a:lnTo>
                <a:cubicBezTo>
                  <a:pt x="1936043" y="621416"/>
                  <a:pt x="1950378" y="621416"/>
                  <a:pt x="1950378" y="607072"/>
                </a:cubicBezTo>
                <a:cubicBezTo>
                  <a:pt x="1950378" y="607072"/>
                  <a:pt x="1950378" y="607072"/>
                  <a:pt x="1936043" y="607072"/>
                </a:cubicBezTo>
                <a:close/>
                <a:moveTo>
                  <a:pt x="1632713" y="607072"/>
                </a:moveTo>
                <a:cubicBezTo>
                  <a:pt x="1632713" y="614244"/>
                  <a:pt x="1632713" y="617830"/>
                  <a:pt x="1632713" y="617830"/>
                </a:cubicBezTo>
                <a:lnTo>
                  <a:pt x="1632713" y="621416"/>
                </a:lnTo>
                <a:cubicBezTo>
                  <a:pt x="1618379" y="607072"/>
                  <a:pt x="1632713" y="621416"/>
                  <a:pt x="1632713" y="621416"/>
                </a:cubicBezTo>
                <a:cubicBezTo>
                  <a:pt x="1632713" y="621416"/>
                  <a:pt x="1632713" y="621416"/>
                  <a:pt x="1647047" y="621416"/>
                </a:cubicBezTo>
                <a:cubicBezTo>
                  <a:pt x="1632713" y="621416"/>
                  <a:pt x="1632713" y="607072"/>
                  <a:pt x="1632713" y="607072"/>
                </a:cubicBezTo>
                <a:close/>
                <a:moveTo>
                  <a:pt x="1473649" y="607072"/>
                </a:moveTo>
                <a:cubicBezTo>
                  <a:pt x="1473649" y="607072"/>
                  <a:pt x="1473649" y="610658"/>
                  <a:pt x="1473649" y="612451"/>
                </a:cubicBezTo>
                <a:lnTo>
                  <a:pt x="1473649" y="613123"/>
                </a:lnTo>
                <a:lnTo>
                  <a:pt x="1473649" y="621416"/>
                </a:lnTo>
                <a:cubicBezTo>
                  <a:pt x="1473649" y="621416"/>
                  <a:pt x="1473649" y="607072"/>
                  <a:pt x="1459315" y="621416"/>
                </a:cubicBezTo>
                <a:lnTo>
                  <a:pt x="1473649" y="621416"/>
                </a:lnTo>
                <a:lnTo>
                  <a:pt x="1487984" y="621416"/>
                </a:lnTo>
                <a:cubicBezTo>
                  <a:pt x="1487984" y="621416"/>
                  <a:pt x="1487984" y="621416"/>
                  <a:pt x="1487984" y="607072"/>
                </a:cubicBezTo>
                <a:close/>
                <a:moveTo>
                  <a:pt x="1756598" y="601021"/>
                </a:moveTo>
                <a:cubicBezTo>
                  <a:pt x="1754583" y="601693"/>
                  <a:pt x="1751895" y="603486"/>
                  <a:pt x="1748311" y="607072"/>
                </a:cubicBezTo>
                <a:lnTo>
                  <a:pt x="1733977" y="607072"/>
                </a:lnTo>
                <a:cubicBezTo>
                  <a:pt x="1748311" y="607072"/>
                  <a:pt x="1748311" y="607072"/>
                  <a:pt x="1748311" y="621416"/>
                </a:cubicBezTo>
                <a:lnTo>
                  <a:pt x="1748311" y="607072"/>
                </a:lnTo>
                <a:lnTo>
                  <a:pt x="1756598" y="607072"/>
                </a:lnTo>
                <a:cubicBezTo>
                  <a:pt x="1754583" y="607072"/>
                  <a:pt x="1762646" y="607072"/>
                  <a:pt x="1762646" y="607072"/>
                </a:cubicBezTo>
                <a:cubicBezTo>
                  <a:pt x="1762646" y="607072"/>
                  <a:pt x="1762646" y="599003"/>
                  <a:pt x="1756598" y="601021"/>
                </a:cubicBezTo>
                <a:close/>
                <a:moveTo>
                  <a:pt x="1776980" y="592728"/>
                </a:moveTo>
                <a:cubicBezTo>
                  <a:pt x="1776980" y="607072"/>
                  <a:pt x="1776980" y="607072"/>
                  <a:pt x="1791776" y="607072"/>
                </a:cubicBezTo>
                <a:cubicBezTo>
                  <a:pt x="1791776" y="607072"/>
                  <a:pt x="1791776" y="592728"/>
                  <a:pt x="1776980" y="592728"/>
                </a:cubicBezTo>
                <a:close/>
                <a:moveTo>
                  <a:pt x="1704846" y="592728"/>
                </a:moveTo>
                <a:lnTo>
                  <a:pt x="1704846" y="607072"/>
                </a:lnTo>
                <a:lnTo>
                  <a:pt x="1704846" y="608865"/>
                </a:lnTo>
                <a:lnTo>
                  <a:pt x="1704846" y="612451"/>
                </a:lnTo>
                <a:cubicBezTo>
                  <a:pt x="1704846" y="613347"/>
                  <a:pt x="1704846" y="613796"/>
                  <a:pt x="1704846" y="613123"/>
                </a:cubicBezTo>
                <a:lnTo>
                  <a:pt x="1704846" y="617830"/>
                </a:lnTo>
                <a:lnTo>
                  <a:pt x="1704846" y="621416"/>
                </a:lnTo>
                <a:lnTo>
                  <a:pt x="1719181" y="621416"/>
                </a:lnTo>
                <a:lnTo>
                  <a:pt x="1704846" y="607072"/>
                </a:lnTo>
                <a:lnTo>
                  <a:pt x="1719181" y="607072"/>
                </a:lnTo>
                <a:lnTo>
                  <a:pt x="1719181" y="592728"/>
                </a:lnTo>
                <a:close/>
                <a:moveTo>
                  <a:pt x="389798" y="592728"/>
                </a:moveTo>
                <a:cubicBezTo>
                  <a:pt x="389798" y="607072"/>
                  <a:pt x="389798" y="592728"/>
                  <a:pt x="389798" y="607072"/>
                </a:cubicBezTo>
                <a:cubicBezTo>
                  <a:pt x="389798" y="607072"/>
                  <a:pt x="389798" y="607072"/>
                  <a:pt x="404594" y="592728"/>
                </a:cubicBezTo>
                <a:lnTo>
                  <a:pt x="396040" y="592728"/>
                </a:lnTo>
                <a:cubicBezTo>
                  <a:pt x="398121" y="592728"/>
                  <a:pt x="389798" y="592728"/>
                  <a:pt x="389798" y="592728"/>
                </a:cubicBezTo>
                <a:close/>
                <a:moveTo>
                  <a:pt x="1733977" y="578384"/>
                </a:moveTo>
                <a:lnTo>
                  <a:pt x="1733977" y="592728"/>
                </a:lnTo>
                <a:cubicBezTo>
                  <a:pt x="1733977" y="578384"/>
                  <a:pt x="1733977" y="592728"/>
                  <a:pt x="1748311" y="592728"/>
                </a:cubicBezTo>
                <a:cubicBezTo>
                  <a:pt x="1748311" y="578384"/>
                  <a:pt x="1748311" y="578384"/>
                  <a:pt x="1733977" y="578384"/>
                </a:cubicBezTo>
                <a:close/>
                <a:moveTo>
                  <a:pt x="1126854" y="578384"/>
                </a:moveTo>
                <a:cubicBezTo>
                  <a:pt x="1126854" y="578384"/>
                  <a:pt x="1112520" y="592728"/>
                  <a:pt x="1126854" y="578384"/>
                </a:cubicBezTo>
                <a:close/>
                <a:moveTo>
                  <a:pt x="317664" y="578384"/>
                </a:moveTo>
                <a:lnTo>
                  <a:pt x="331999" y="578384"/>
                </a:lnTo>
                <a:cubicBezTo>
                  <a:pt x="317664" y="592728"/>
                  <a:pt x="331999" y="592728"/>
                  <a:pt x="331999" y="592728"/>
                </a:cubicBezTo>
                <a:lnTo>
                  <a:pt x="331999" y="607072"/>
                </a:lnTo>
                <a:lnTo>
                  <a:pt x="330207" y="607072"/>
                </a:lnTo>
                <a:lnTo>
                  <a:pt x="328415" y="607072"/>
                </a:lnTo>
                <a:lnTo>
                  <a:pt x="326623" y="607072"/>
                </a:lnTo>
                <a:cubicBezTo>
                  <a:pt x="325727" y="607072"/>
                  <a:pt x="325279" y="607072"/>
                  <a:pt x="325951" y="607072"/>
                </a:cubicBezTo>
                <a:lnTo>
                  <a:pt x="317664" y="607072"/>
                </a:lnTo>
                <a:lnTo>
                  <a:pt x="317664" y="592728"/>
                </a:lnTo>
                <a:cubicBezTo>
                  <a:pt x="317664" y="592728"/>
                  <a:pt x="317664" y="592728"/>
                  <a:pt x="317664" y="578384"/>
                </a:cubicBezTo>
                <a:close/>
                <a:moveTo>
                  <a:pt x="1603582" y="563577"/>
                </a:moveTo>
                <a:cubicBezTo>
                  <a:pt x="1603582" y="563577"/>
                  <a:pt x="1603582" y="563577"/>
                  <a:pt x="1603582" y="565428"/>
                </a:cubicBezTo>
                <a:lnTo>
                  <a:pt x="1603582" y="567279"/>
                </a:lnTo>
                <a:cubicBezTo>
                  <a:pt x="1603582" y="567279"/>
                  <a:pt x="1603582" y="570981"/>
                  <a:pt x="1603582" y="578384"/>
                </a:cubicBezTo>
                <a:lnTo>
                  <a:pt x="1618379" y="578384"/>
                </a:lnTo>
                <a:cubicBezTo>
                  <a:pt x="1618379" y="563577"/>
                  <a:pt x="1618379" y="563577"/>
                  <a:pt x="1603582" y="563577"/>
                </a:cubicBezTo>
                <a:close/>
                <a:moveTo>
                  <a:pt x="1112520" y="563577"/>
                </a:moveTo>
                <a:lnTo>
                  <a:pt x="1112520" y="565428"/>
                </a:lnTo>
                <a:lnTo>
                  <a:pt x="1112520" y="578384"/>
                </a:lnTo>
                <a:cubicBezTo>
                  <a:pt x="1098185" y="578384"/>
                  <a:pt x="1112520" y="578384"/>
                  <a:pt x="1112520" y="563577"/>
                </a:cubicBezTo>
                <a:close/>
                <a:moveTo>
                  <a:pt x="1112520" y="563577"/>
                </a:moveTo>
                <a:lnTo>
                  <a:pt x="1098185" y="578384"/>
                </a:lnTo>
                <a:lnTo>
                  <a:pt x="1112520" y="578384"/>
                </a:lnTo>
                <a:lnTo>
                  <a:pt x="1112520" y="592728"/>
                </a:lnTo>
                <a:lnTo>
                  <a:pt x="1126854" y="592728"/>
                </a:lnTo>
                <a:lnTo>
                  <a:pt x="1126854" y="578384"/>
                </a:lnTo>
                <a:cubicBezTo>
                  <a:pt x="1126854" y="578384"/>
                  <a:pt x="1126854" y="578384"/>
                  <a:pt x="1112520" y="563577"/>
                </a:cubicBezTo>
                <a:close/>
                <a:moveTo>
                  <a:pt x="1921709" y="549233"/>
                </a:moveTo>
                <a:lnTo>
                  <a:pt x="1921709" y="557526"/>
                </a:lnTo>
                <a:lnTo>
                  <a:pt x="1921709" y="558198"/>
                </a:lnTo>
                <a:lnTo>
                  <a:pt x="1921709" y="563577"/>
                </a:lnTo>
                <a:cubicBezTo>
                  <a:pt x="1921709" y="563577"/>
                  <a:pt x="1921709" y="549233"/>
                  <a:pt x="1936043" y="549233"/>
                </a:cubicBezTo>
                <a:close/>
                <a:moveTo>
                  <a:pt x="1517114" y="549233"/>
                </a:moveTo>
                <a:cubicBezTo>
                  <a:pt x="1517114" y="549233"/>
                  <a:pt x="1531449" y="549233"/>
                  <a:pt x="1531449" y="563577"/>
                </a:cubicBezTo>
                <a:lnTo>
                  <a:pt x="1531449" y="549233"/>
                </a:lnTo>
                <a:lnTo>
                  <a:pt x="1518906" y="549233"/>
                </a:lnTo>
                <a:cubicBezTo>
                  <a:pt x="1517114" y="549233"/>
                  <a:pt x="1517114" y="549233"/>
                  <a:pt x="1517114" y="549233"/>
                </a:cubicBezTo>
                <a:close/>
                <a:moveTo>
                  <a:pt x="1531449" y="534889"/>
                </a:moveTo>
                <a:cubicBezTo>
                  <a:pt x="1531449" y="549233"/>
                  <a:pt x="1531449" y="549233"/>
                  <a:pt x="1545783" y="549233"/>
                </a:cubicBezTo>
                <a:close/>
                <a:moveTo>
                  <a:pt x="1083389" y="520083"/>
                </a:moveTo>
                <a:cubicBezTo>
                  <a:pt x="1098185" y="520083"/>
                  <a:pt x="1098185" y="534889"/>
                  <a:pt x="1098185" y="534889"/>
                </a:cubicBezTo>
                <a:cubicBezTo>
                  <a:pt x="1083389" y="520083"/>
                  <a:pt x="1083389" y="520083"/>
                  <a:pt x="1083389" y="520083"/>
                </a:cubicBezTo>
                <a:close/>
                <a:moveTo>
                  <a:pt x="965999" y="509325"/>
                </a:moveTo>
                <a:cubicBezTo>
                  <a:pt x="964207" y="509325"/>
                  <a:pt x="960623" y="512911"/>
                  <a:pt x="953456" y="520083"/>
                </a:cubicBezTo>
                <a:lnTo>
                  <a:pt x="967790" y="520083"/>
                </a:lnTo>
                <a:cubicBezTo>
                  <a:pt x="967790" y="512911"/>
                  <a:pt x="967790" y="509325"/>
                  <a:pt x="965999" y="509325"/>
                </a:cubicBezTo>
                <a:close/>
                <a:moveTo>
                  <a:pt x="1098185" y="505739"/>
                </a:moveTo>
                <a:cubicBezTo>
                  <a:pt x="1083389" y="505739"/>
                  <a:pt x="1083389" y="520083"/>
                  <a:pt x="1083389" y="520083"/>
                </a:cubicBezTo>
                <a:lnTo>
                  <a:pt x="1083389" y="534889"/>
                </a:lnTo>
                <a:cubicBezTo>
                  <a:pt x="1083389" y="534889"/>
                  <a:pt x="1083389" y="534889"/>
                  <a:pt x="1098185" y="534889"/>
                </a:cubicBezTo>
                <a:lnTo>
                  <a:pt x="1098185" y="520083"/>
                </a:lnTo>
                <a:close/>
                <a:moveTo>
                  <a:pt x="1040386" y="505739"/>
                </a:moveTo>
                <a:cubicBezTo>
                  <a:pt x="1025590" y="505739"/>
                  <a:pt x="1025590" y="505739"/>
                  <a:pt x="1025590" y="520083"/>
                </a:cubicBezTo>
                <a:cubicBezTo>
                  <a:pt x="1025590" y="520083"/>
                  <a:pt x="1025590" y="520083"/>
                  <a:pt x="1027439" y="520083"/>
                </a:cubicBezTo>
                <a:lnTo>
                  <a:pt x="1038537" y="520083"/>
                </a:lnTo>
                <a:lnTo>
                  <a:pt x="1040386" y="520083"/>
                </a:lnTo>
                <a:cubicBezTo>
                  <a:pt x="1025590" y="520083"/>
                  <a:pt x="1025590" y="505739"/>
                  <a:pt x="1040386" y="505739"/>
                </a:cubicBezTo>
                <a:close/>
                <a:moveTo>
                  <a:pt x="823523" y="505739"/>
                </a:moveTo>
                <a:lnTo>
                  <a:pt x="823523" y="520083"/>
                </a:lnTo>
                <a:cubicBezTo>
                  <a:pt x="823523" y="520083"/>
                  <a:pt x="823523" y="520083"/>
                  <a:pt x="809189" y="520083"/>
                </a:cubicBezTo>
                <a:cubicBezTo>
                  <a:pt x="809189" y="520083"/>
                  <a:pt x="809189" y="534889"/>
                  <a:pt x="823523" y="534889"/>
                </a:cubicBezTo>
                <a:cubicBezTo>
                  <a:pt x="823523" y="534889"/>
                  <a:pt x="823523" y="534889"/>
                  <a:pt x="823523" y="533039"/>
                </a:cubicBezTo>
                <a:lnTo>
                  <a:pt x="823523" y="529337"/>
                </a:lnTo>
                <a:lnTo>
                  <a:pt x="823523" y="528643"/>
                </a:lnTo>
                <a:lnTo>
                  <a:pt x="823523" y="520083"/>
                </a:lnTo>
                <a:lnTo>
                  <a:pt x="837858" y="520083"/>
                </a:lnTo>
                <a:lnTo>
                  <a:pt x="837858" y="505739"/>
                </a:lnTo>
                <a:close/>
                <a:moveTo>
                  <a:pt x="361129" y="505739"/>
                </a:moveTo>
                <a:lnTo>
                  <a:pt x="375464" y="505739"/>
                </a:lnTo>
                <a:cubicBezTo>
                  <a:pt x="375464" y="505739"/>
                  <a:pt x="375464" y="505739"/>
                  <a:pt x="375464" y="520083"/>
                </a:cubicBezTo>
                <a:cubicBezTo>
                  <a:pt x="375464" y="520083"/>
                  <a:pt x="375464" y="520083"/>
                  <a:pt x="375464" y="534889"/>
                </a:cubicBezTo>
                <a:cubicBezTo>
                  <a:pt x="375464" y="534889"/>
                  <a:pt x="375464" y="534889"/>
                  <a:pt x="361129" y="534889"/>
                </a:cubicBezTo>
                <a:cubicBezTo>
                  <a:pt x="361129" y="534889"/>
                  <a:pt x="361129" y="534889"/>
                  <a:pt x="361129" y="549233"/>
                </a:cubicBezTo>
                <a:cubicBezTo>
                  <a:pt x="361129" y="549233"/>
                  <a:pt x="361129" y="549233"/>
                  <a:pt x="359338" y="549233"/>
                </a:cubicBezTo>
                <a:lnTo>
                  <a:pt x="352842" y="549233"/>
                </a:lnTo>
                <a:cubicBezTo>
                  <a:pt x="354858" y="549233"/>
                  <a:pt x="346795" y="549233"/>
                  <a:pt x="346795" y="549233"/>
                </a:cubicBezTo>
                <a:cubicBezTo>
                  <a:pt x="346795" y="549233"/>
                  <a:pt x="346795" y="549233"/>
                  <a:pt x="346795" y="534889"/>
                </a:cubicBezTo>
                <a:cubicBezTo>
                  <a:pt x="346795" y="534889"/>
                  <a:pt x="346795" y="534889"/>
                  <a:pt x="361129" y="520083"/>
                </a:cubicBezTo>
                <a:close/>
                <a:moveTo>
                  <a:pt x="1892578" y="491395"/>
                </a:moveTo>
                <a:lnTo>
                  <a:pt x="1892578" y="505739"/>
                </a:lnTo>
                <a:cubicBezTo>
                  <a:pt x="1892578" y="505739"/>
                  <a:pt x="1892578" y="491395"/>
                  <a:pt x="1907375" y="505739"/>
                </a:cubicBezTo>
                <a:cubicBezTo>
                  <a:pt x="1907375" y="505739"/>
                  <a:pt x="1907375" y="505739"/>
                  <a:pt x="1907375" y="491395"/>
                </a:cubicBezTo>
                <a:close/>
                <a:moveTo>
                  <a:pt x="1719181" y="491395"/>
                </a:moveTo>
                <a:cubicBezTo>
                  <a:pt x="1719181" y="505739"/>
                  <a:pt x="1719181" y="505739"/>
                  <a:pt x="1733977" y="505739"/>
                </a:cubicBezTo>
                <a:lnTo>
                  <a:pt x="1733977" y="491395"/>
                </a:lnTo>
                <a:close/>
                <a:moveTo>
                  <a:pt x="1560579" y="491395"/>
                </a:moveTo>
                <a:cubicBezTo>
                  <a:pt x="1560579" y="491395"/>
                  <a:pt x="1560579" y="491395"/>
                  <a:pt x="1560579" y="493188"/>
                </a:cubicBezTo>
                <a:lnTo>
                  <a:pt x="1560579" y="499687"/>
                </a:lnTo>
                <a:lnTo>
                  <a:pt x="1560579" y="500360"/>
                </a:lnTo>
                <a:lnTo>
                  <a:pt x="1560579" y="505739"/>
                </a:lnTo>
                <a:lnTo>
                  <a:pt x="1574914" y="505739"/>
                </a:lnTo>
                <a:cubicBezTo>
                  <a:pt x="1574914" y="491395"/>
                  <a:pt x="1560579" y="491395"/>
                  <a:pt x="1560579" y="491395"/>
                </a:cubicBezTo>
                <a:close/>
                <a:moveTo>
                  <a:pt x="1141188" y="491395"/>
                </a:moveTo>
                <a:lnTo>
                  <a:pt x="1141188" y="505739"/>
                </a:lnTo>
                <a:cubicBezTo>
                  <a:pt x="1141188" y="505739"/>
                  <a:pt x="1141188" y="505739"/>
                  <a:pt x="1155985" y="505739"/>
                </a:cubicBezTo>
                <a:cubicBezTo>
                  <a:pt x="1141188" y="505739"/>
                  <a:pt x="1141188" y="505739"/>
                  <a:pt x="1141188" y="491395"/>
                </a:cubicBezTo>
                <a:close/>
                <a:moveTo>
                  <a:pt x="462394" y="491395"/>
                </a:moveTo>
                <a:cubicBezTo>
                  <a:pt x="462394" y="491395"/>
                  <a:pt x="447597" y="505739"/>
                  <a:pt x="462394" y="491395"/>
                </a:cubicBezTo>
                <a:close/>
                <a:moveTo>
                  <a:pt x="433263" y="491395"/>
                </a:moveTo>
                <a:lnTo>
                  <a:pt x="447597" y="491395"/>
                </a:lnTo>
                <a:cubicBezTo>
                  <a:pt x="433263" y="505739"/>
                  <a:pt x="433263" y="491395"/>
                  <a:pt x="433263" y="491395"/>
                </a:cubicBezTo>
                <a:close/>
                <a:moveTo>
                  <a:pt x="1776980" y="477051"/>
                </a:moveTo>
                <a:lnTo>
                  <a:pt x="1776980" y="480637"/>
                </a:lnTo>
                <a:lnTo>
                  <a:pt x="1776980" y="483326"/>
                </a:lnTo>
                <a:cubicBezTo>
                  <a:pt x="1776980" y="484223"/>
                  <a:pt x="1776980" y="484223"/>
                  <a:pt x="1776980" y="484223"/>
                </a:cubicBezTo>
                <a:lnTo>
                  <a:pt x="1776980" y="485119"/>
                </a:lnTo>
                <a:lnTo>
                  <a:pt x="1776980" y="491395"/>
                </a:lnTo>
                <a:lnTo>
                  <a:pt x="1791776" y="491395"/>
                </a:lnTo>
                <a:lnTo>
                  <a:pt x="1791776" y="477051"/>
                </a:lnTo>
                <a:close/>
                <a:moveTo>
                  <a:pt x="1098185" y="477051"/>
                </a:moveTo>
                <a:cubicBezTo>
                  <a:pt x="1112520" y="477051"/>
                  <a:pt x="1098185" y="477051"/>
                  <a:pt x="1098185" y="491395"/>
                </a:cubicBezTo>
                <a:lnTo>
                  <a:pt x="1112520" y="491395"/>
                </a:lnTo>
                <a:lnTo>
                  <a:pt x="1126854" y="491395"/>
                </a:lnTo>
                <a:cubicBezTo>
                  <a:pt x="1126854" y="491395"/>
                  <a:pt x="1126854" y="491395"/>
                  <a:pt x="1126854" y="477051"/>
                </a:cubicBezTo>
                <a:lnTo>
                  <a:pt x="1118567" y="477051"/>
                </a:lnTo>
                <a:cubicBezTo>
                  <a:pt x="1119239" y="477051"/>
                  <a:pt x="1118791" y="477051"/>
                  <a:pt x="1117895" y="477051"/>
                </a:cubicBezTo>
                <a:cubicBezTo>
                  <a:pt x="1116103" y="477051"/>
                  <a:pt x="1112520" y="477051"/>
                  <a:pt x="1112520" y="477051"/>
                </a:cubicBezTo>
                <a:cubicBezTo>
                  <a:pt x="1112520" y="477051"/>
                  <a:pt x="1112520" y="477051"/>
                  <a:pt x="1098185" y="477051"/>
                </a:cubicBezTo>
                <a:close/>
                <a:moveTo>
                  <a:pt x="1011255" y="477051"/>
                </a:moveTo>
                <a:lnTo>
                  <a:pt x="1011255" y="491395"/>
                </a:lnTo>
                <a:cubicBezTo>
                  <a:pt x="1011255" y="491395"/>
                  <a:pt x="1011255" y="491395"/>
                  <a:pt x="1013047" y="491395"/>
                </a:cubicBezTo>
                <a:lnTo>
                  <a:pt x="1025590" y="491395"/>
                </a:lnTo>
                <a:cubicBezTo>
                  <a:pt x="1025590" y="491395"/>
                  <a:pt x="1025590" y="491395"/>
                  <a:pt x="1025590" y="489602"/>
                </a:cubicBezTo>
                <a:lnTo>
                  <a:pt x="1025590" y="477051"/>
                </a:lnTo>
                <a:lnTo>
                  <a:pt x="1023798" y="477051"/>
                </a:lnTo>
                <a:lnTo>
                  <a:pt x="1013047" y="477051"/>
                </a:lnTo>
                <a:cubicBezTo>
                  <a:pt x="1011255" y="477051"/>
                  <a:pt x="1011255" y="477051"/>
                  <a:pt x="1011255" y="477051"/>
                </a:cubicBezTo>
                <a:close/>
                <a:moveTo>
                  <a:pt x="447597" y="477051"/>
                </a:moveTo>
                <a:cubicBezTo>
                  <a:pt x="447597" y="477051"/>
                  <a:pt x="447597" y="477051"/>
                  <a:pt x="447597" y="491395"/>
                </a:cubicBezTo>
                <a:cubicBezTo>
                  <a:pt x="433263" y="477051"/>
                  <a:pt x="447597" y="477051"/>
                  <a:pt x="447597" y="477051"/>
                </a:cubicBezTo>
                <a:close/>
                <a:moveTo>
                  <a:pt x="433263" y="477051"/>
                </a:moveTo>
                <a:lnTo>
                  <a:pt x="433263" y="491395"/>
                </a:lnTo>
                <a:lnTo>
                  <a:pt x="433263" y="499687"/>
                </a:lnTo>
                <a:lnTo>
                  <a:pt x="433263" y="500360"/>
                </a:lnTo>
                <a:lnTo>
                  <a:pt x="433263" y="505739"/>
                </a:lnTo>
                <a:lnTo>
                  <a:pt x="420720" y="505739"/>
                </a:lnTo>
                <a:cubicBezTo>
                  <a:pt x="418929" y="505739"/>
                  <a:pt x="418929" y="505739"/>
                  <a:pt x="418929" y="505739"/>
                </a:cubicBezTo>
                <a:cubicBezTo>
                  <a:pt x="418929" y="505739"/>
                  <a:pt x="418929" y="505739"/>
                  <a:pt x="418929" y="507532"/>
                </a:cubicBezTo>
                <a:lnTo>
                  <a:pt x="418929" y="518290"/>
                </a:lnTo>
                <a:lnTo>
                  <a:pt x="418929" y="520083"/>
                </a:lnTo>
                <a:cubicBezTo>
                  <a:pt x="418929" y="520083"/>
                  <a:pt x="418929" y="520083"/>
                  <a:pt x="433263" y="520083"/>
                </a:cubicBezTo>
                <a:cubicBezTo>
                  <a:pt x="433263" y="520083"/>
                  <a:pt x="433263" y="520083"/>
                  <a:pt x="433263" y="505739"/>
                </a:cubicBezTo>
                <a:cubicBezTo>
                  <a:pt x="433263" y="505739"/>
                  <a:pt x="433263" y="505739"/>
                  <a:pt x="447597" y="505739"/>
                </a:cubicBezTo>
                <a:lnTo>
                  <a:pt x="447597" y="520083"/>
                </a:lnTo>
                <a:lnTo>
                  <a:pt x="447597" y="534889"/>
                </a:lnTo>
                <a:lnTo>
                  <a:pt x="462394" y="534889"/>
                </a:lnTo>
                <a:cubicBezTo>
                  <a:pt x="462394" y="534889"/>
                  <a:pt x="462394" y="534889"/>
                  <a:pt x="476728" y="534889"/>
                </a:cubicBezTo>
                <a:cubicBezTo>
                  <a:pt x="476728" y="520083"/>
                  <a:pt x="476728" y="520083"/>
                  <a:pt x="462394" y="520083"/>
                </a:cubicBezTo>
                <a:lnTo>
                  <a:pt x="462394" y="505739"/>
                </a:lnTo>
                <a:cubicBezTo>
                  <a:pt x="462394" y="505739"/>
                  <a:pt x="462394" y="505739"/>
                  <a:pt x="462394" y="491395"/>
                </a:cubicBezTo>
                <a:lnTo>
                  <a:pt x="447597" y="491395"/>
                </a:lnTo>
                <a:cubicBezTo>
                  <a:pt x="462394" y="477051"/>
                  <a:pt x="447597" y="477051"/>
                  <a:pt x="462394" y="477051"/>
                </a:cubicBezTo>
                <a:lnTo>
                  <a:pt x="447597" y="477051"/>
                </a:lnTo>
                <a:close/>
                <a:moveTo>
                  <a:pt x="1820445" y="462707"/>
                </a:moveTo>
                <a:cubicBezTo>
                  <a:pt x="1820445" y="462707"/>
                  <a:pt x="1806111" y="462707"/>
                  <a:pt x="1806111" y="477051"/>
                </a:cubicBezTo>
                <a:lnTo>
                  <a:pt x="1820445" y="477051"/>
                </a:lnTo>
                <a:close/>
                <a:moveTo>
                  <a:pt x="1560579" y="462707"/>
                </a:moveTo>
                <a:cubicBezTo>
                  <a:pt x="1560579" y="477051"/>
                  <a:pt x="1560579" y="477051"/>
                  <a:pt x="1574914" y="477051"/>
                </a:cubicBezTo>
                <a:lnTo>
                  <a:pt x="1560579" y="477051"/>
                </a:lnTo>
                <a:lnTo>
                  <a:pt x="1574914" y="491395"/>
                </a:lnTo>
                <a:lnTo>
                  <a:pt x="1574914" y="489602"/>
                </a:lnTo>
                <a:lnTo>
                  <a:pt x="1574914" y="486016"/>
                </a:lnTo>
                <a:lnTo>
                  <a:pt x="1574914" y="485344"/>
                </a:lnTo>
                <a:lnTo>
                  <a:pt x="1574914" y="477051"/>
                </a:lnTo>
                <a:cubicBezTo>
                  <a:pt x="1574914" y="477051"/>
                  <a:pt x="1574914" y="477051"/>
                  <a:pt x="1574914" y="462707"/>
                </a:cubicBezTo>
                <a:cubicBezTo>
                  <a:pt x="1574914" y="462707"/>
                  <a:pt x="1574914" y="462707"/>
                  <a:pt x="1573122" y="462707"/>
                </a:cubicBezTo>
                <a:cubicBezTo>
                  <a:pt x="1571330" y="462707"/>
                  <a:pt x="1567747" y="462707"/>
                  <a:pt x="1560579" y="462707"/>
                </a:cubicBezTo>
                <a:close/>
                <a:moveTo>
                  <a:pt x="1300252" y="462707"/>
                </a:moveTo>
                <a:lnTo>
                  <a:pt x="1300252" y="464500"/>
                </a:lnTo>
                <a:lnTo>
                  <a:pt x="1300252" y="471000"/>
                </a:lnTo>
                <a:cubicBezTo>
                  <a:pt x="1300252" y="470327"/>
                  <a:pt x="1300252" y="470775"/>
                  <a:pt x="1300252" y="471672"/>
                </a:cubicBezTo>
                <a:lnTo>
                  <a:pt x="1300252" y="475258"/>
                </a:lnTo>
                <a:lnTo>
                  <a:pt x="1300252" y="477051"/>
                </a:lnTo>
                <a:lnTo>
                  <a:pt x="1314586" y="477051"/>
                </a:lnTo>
                <a:cubicBezTo>
                  <a:pt x="1314586" y="477051"/>
                  <a:pt x="1314586" y="462707"/>
                  <a:pt x="1300252" y="462707"/>
                </a:cubicBezTo>
                <a:close/>
                <a:moveTo>
                  <a:pt x="1083389" y="462707"/>
                </a:moveTo>
                <a:cubicBezTo>
                  <a:pt x="1083389" y="477051"/>
                  <a:pt x="1069055" y="477051"/>
                  <a:pt x="1069055" y="477051"/>
                </a:cubicBezTo>
                <a:close/>
                <a:moveTo>
                  <a:pt x="1849576" y="447900"/>
                </a:moveTo>
                <a:cubicBezTo>
                  <a:pt x="1849576" y="447900"/>
                  <a:pt x="1849576" y="447900"/>
                  <a:pt x="1849576" y="449751"/>
                </a:cubicBezTo>
                <a:cubicBezTo>
                  <a:pt x="1849576" y="451602"/>
                  <a:pt x="1849576" y="455304"/>
                  <a:pt x="1849576" y="462707"/>
                </a:cubicBezTo>
                <a:lnTo>
                  <a:pt x="1849576" y="477051"/>
                </a:lnTo>
                <a:cubicBezTo>
                  <a:pt x="1849576" y="462707"/>
                  <a:pt x="1834779" y="462707"/>
                  <a:pt x="1834779" y="462707"/>
                </a:cubicBezTo>
                <a:lnTo>
                  <a:pt x="1834779" y="464500"/>
                </a:lnTo>
                <a:lnTo>
                  <a:pt x="1834779" y="477051"/>
                </a:lnTo>
                <a:cubicBezTo>
                  <a:pt x="1834779" y="477051"/>
                  <a:pt x="1834779" y="477051"/>
                  <a:pt x="1849576" y="477051"/>
                </a:cubicBezTo>
                <a:lnTo>
                  <a:pt x="1863910" y="477051"/>
                </a:lnTo>
                <a:lnTo>
                  <a:pt x="1863910" y="462707"/>
                </a:lnTo>
                <a:cubicBezTo>
                  <a:pt x="1863910" y="462707"/>
                  <a:pt x="1878244" y="462707"/>
                  <a:pt x="1863910" y="447900"/>
                </a:cubicBezTo>
                <a:close/>
                <a:moveTo>
                  <a:pt x="1719181" y="447900"/>
                </a:moveTo>
                <a:lnTo>
                  <a:pt x="1733977" y="462707"/>
                </a:lnTo>
                <a:cubicBezTo>
                  <a:pt x="1719181" y="462707"/>
                  <a:pt x="1719181" y="447900"/>
                  <a:pt x="1719181" y="447900"/>
                </a:cubicBezTo>
                <a:close/>
                <a:moveTo>
                  <a:pt x="2196371" y="433556"/>
                </a:moveTo>
                <a:lnTo>
                  <a:pt x="2196371" y="447900"/>
                </a:lnTo>
                <a:lnTo>
                  <a:pt x="2210705" y="447900"/>
                </a:lnTo>
                <a:lnTo>
                  <a:pt x="2210705" y="446107"/>
                </a:lnTo>
                <a:lnTo>
                  <a:pt x="2210705" y="439608"/>
                </a:lnTo>
                <a:cubicBezTo>
                  <a:pt x="2210705" y="440280"/>
                  <a:pt x="2210705" y="439832"/>
                  <a:pt x="2210705" y="438935"/>
                </a:cubicBezTo>
                <a:lnTo>
                  <a:pt x="2210705" y="435349"/>
                </a:lnTo>
                <a:lnTo>
                  <a:pt x="2210705" y="433556"/>
                </a:lnTo>
                <a:close/>
                <a:moveTo>
                  <a:pt x="1950378" y="433556"/>
                </a:moveTo>
                <a:cubicBezTo>
                  <a:pt x="1950378" y="440728"/>
                  <a:pt x="1950378" y="440728"/>
                  <a:pt x="1950378" y="440728"/>
                </a:cubicBezTo>
                <a:lnTo>
                  <a:pt x="1950378" y="441625"/>
                </a:lnTo>
                <a:cubicBezTo>
                  <a:pt x="1950378" y="442521"/>
                  <a:pt x="1950378" y="444314"/>
                  <a:pt x="1950378" y="447900"/>
                </a:cubicBezTo>
                <a:lnTo>
                  <a:pt x="1955758" y="442684"/>
                </a:lnTo>
                <a:lnTo>
                  <a:pt x="1965174" y="447900"/>
                </a:lnTo>
                <a:cubicBezTo>
                  <a:pt x="1965174" y="447900"/>
                  <a:pt x="1965174" y="447900"/>
                  <a:pt x="1965174" y="433556"/>
                </a:cubicBezTo>
                <a:lnTo>
                  <a:pt x="1955758" y="442684"/>
                </a:lnTo>
                <a:lnTo>
                  <a:pt x="1952227" y="440728"/>
                </a:lnTo>
                <a:cubicBezTo>
                  <a:pt x="1950378" y="437142"/>
                  <a:pt x="1950378" y="433556"/>
                  <a:pt x="1950378" y="433556"/>
                </a:cubicBezTo>
                <a:close/>
                <a:moveTo>
                  <a:pt x="1936043" y="433556"/>
                </a:moveTo>
                <a:cubicBezTo>
                  <a:pt x="1936043" y="433556"/>
                  <a:pt x="1936043" y="437142"/>
                  <a:pt x="1934252" y="438935"/>
                </a:cubicBezTo>
                <a:lnTo>
                  <a:pt x="1933702" y="439022"/>
                </a:lnTo>
                <a:close/>
                <a:moveTo>
                  <a:pt x="1921709" y="433556"/>
                </a:moveTo>
                <a:cubicBezTo>
                  <a:pt x="1925293" y="437142"/>
                  <a:pt x="1927980" y="438935"/>
                  <a:pt x="1929996" y="439608"/>
                </a:cubicBezTo>
                <a:lnTo>
                  <a:pt x="1933702" y="439022"/>
                </a:lnTo>
                <a:lnTo>
                  <a:pt x="1930668" y="446107"/>
                </a:lnTo>
                <a:cubicBezTo>
                  <a:pt x="1928876" y="447900"/>
                  <a:pt x="1928876" y="447900"/>
                  <a:pt x="1936043" y="447900"/>
                </a:cubicBezTo>
                <a:lnTo>
                  <a:pt x="1936043" y="433556"/>
                </a:lnTo>
                <a:close/>
                <a:moveTo>
                  <a:pt x="1892578" y="433556"/>
                </a:moveTo>
                <a:lnTo>
                  <a:pt x="1892578" y="447900"/>
                </a:lnTo>
                <a:cubicBezTo>
                  <a:pt x="1892578" y="447900"/>
                  <a:pt x="1892578" y="447900"/>
                  <a:pt x="1878244" y="447900"/>
                </a:cubicBezTo>
                <a:cubicBezTo>
                  <a:pt x="1892578" y="462707"/>
                  <a:pt x="1878244" y="462707"/>
                  <a:pt x="1878244" y="462707"/>
                </a:cubicBezTo>
                <a:lnTo>
                  <a:pt x="1878244" y="477051"/>
                </a:lnTo>
                <a:cubicBezTo>
                  <a:pt x="1878244" y="477051"/>
                  <a:pt x="1878244" y="462707"/>
                  <a:pt x="1892578" y="462707"/>
                </a:cubicBezTo>
                <a:lnTo>
                  <a:pt x="1907375" y="462707"/>
                </a:lnTo>
                <a:lnTo>
                  <a:pt x="1907375" y="447900"/>
                </a:lnTo>
                <a:lnTo>
                  <a:pt x="1907375" y="433556"/>
                </a:lnTo>
                <a:cubicBezTo>
                  <a:pt x="1907375" y="433556"/>
                  <a:pt x="1907375" y="433556"/>
                  <a:pt x="1892578" y="433556"/>
                </a:cubicBezTo>
                <a:close/>
                <a:moveTo>
                  <a:pt x="1618379" y="433556"/>
                </a:moveTo>
                <a:lnTo>
                  <a:pt x="1618379" y="447900"/>
                </a:lnTo>
                <a:lnTo>
                  <a:pt x="1632713" y="447900"/>
                </a:lnTo>
                <a:lnTo>
                  <a:pt x="1632713" y="433556"/>
                </a:lnTo>
                <a:lnTo>
                  <a:pt x="1627337" y="433556"/>
                </a:lnTo>
                <a:cubicBezTo>
                  <a:pt x="1626442" y="433556"/>
                  <a:pt x="1625994" y="433556"/>
                  <a:pt x="1626666" y="433556"/>
                </a:cubicBezTo>
                <a:close/>
                <a:moveTo>
                  <a:pt x="1574914" y="433556"/>
                </a:moveTo>
                <a:cubicBezTo>
                  <a:pt x="1574914" y="433556"/>
                  <a:pt x="1574914" y="433556"/>
                  <a:pt x="1589248" y="447900"/>
                </a:cubicBezTo>
                <a:lnTo>
                  <a:pt x="1574914" y="447900"/>
                </a:lnTo>
                <a:close/>
                <a:moveTo>
                  <a:pt x="1184653" y="433556"/>
                </a:moveTo>
                <a:lnTo>
                  <a:pt x="1184653" y="447900"/>
                </a:lnTo>
                <a:cubicBezTo>
                  <a:pt x="1184653" y="447900"/>
                  <a:pt x="1184653" y="447900"/>
                  <a:pt x="1186445" y="447900"/>
                </a:cubicBezTo>
                <a:lnTo>
                  <a:pt x="1195404" y="447900"/>
                </a:lnTo>
                <a:lnTo>
                  <a:pt x="1197196" y="447900"/>
                </a:lnTo>
                <a:lnTo>
                  <a:pt x="1198987" y="447900"/>
                </a:lnTo>
                <a:cubicBezTo>
                  <a:pt x="1198987" y="447900"/>
                  <a:pt x="1198987" y="447900"/>
                  <a:pt x="1198987" y="433556"/>
                </a:cubicBezTo>
                <a:close/>
                <a:moveTo>
                  <a:pt x="1126854" y="433556"/>
                </a:moveTo>
                <a:cubicBezTo>
                  <a:pt x="1126854" y="433556"/>
                  <a:pt x="1126854" y="433556"/>
                  <a:pt x="1126854" y="447900"/>
                </a:cubicBezTo>
                <a:cubicBezTo>
                  <a:pt x="1126854" y="447900"/>
                  <a:pt x="1126854" y="462707"/>
                  <a:pt x="1112520" y="462707"/>
                </a:cubicBezTo>
                <a:lnTo>
                  <a:pt x="1126854" y="462707"/>
                </a:lnTo>
                <a:cubicBezTo>
                  <a:pt x="1126854" y="462707"/>
                  <a:pt x="1126854" y="462707"/>
                  <a:pt x="1126854" y="447900"/>
                </a:cubicBezTo>
                <a:cubicBezTo>
                  <a:pt x="1126854" y="447900"/>
                  <a:pt x="1126854" y="447900"/>
                  <a:pt x="1141188" y="447900"/>
                </a:cubicBezTo>
                <a:cubicBezTo>
                  <a:pt x="1141188" y="447900"/>
                  <a:pt x="1141188" y="447900"/>
                  <a:pt x="1141188" y="433556"/>
                </a:cubicBezTo>
                <a:close/>
                <a:moveTo>
                  <a:pt x="996921" y="433556"/>
                </a:moveTo>
                <a:lnTo>
                  <a:pt x="996921" y="447900"/>
                </a:lnTo>
                <a:cubicBezTo>
                  <a:pt x="996921" y="447900"/>
                  <a:pt x="996921" y="447900"/>
                  <a:pt x="996921" y="462707"/>
                </a:cubicBezTo>
                <a:lnTo>
                  <a:pt x="1011255" y="447900"/>
                </a:lnTo>
                <a:cubicBezTo>
                  <a:pt x="1011255" y="447900"/>
                  <a:pt x="1011255" y="447900"/>
                  <a:pt x="996921" y="447900"/>
                </a:cubicBezTo>
                <a:cubicBezTo>
                  <a:pt x="996921" y="433556"/>
                  <a:pt x="1011255" y="433556"/>
                  <a:pt x="1011255" y="433556"/>
                </a:cubicBezTo>
                <a:cubicBezTo>
                  <a:pt x="996921" y="433556"/>
                  <a:pt x="996921" y="433556"/>
                  <a:pt x="996921" y="433556"/>
                </a:cubicBezTo>
                <a:close/>
                <a:moveTo>
                  <a:pt x="2225039" y="419213"/>
                </a:moveTo>
                <a:lnTo>
                  <a:pt x="2239374" y="419213"/>
                </a:lnTo>
                <a:cubicBezTo>
                  <a:pt x="2239374" y="419213"/>
                  <a:pt x="2239374" y="419213"/>
                  <a:pt x="2239374" y="421006"/>
                </a:cubicBezTo>
                <a:lnTo>
                  <a:pt x="2239374" y="431764"/>
                </a:lnTo>
                <a:cubicBezTo>
                  <a:pt x="2239374" y="433556"/>
                  <a:pt x="2239374" y="433556"/>
                  <a:pt x="2239374" y="433556"/>
                </a:cubicBezTo>
                <a:cubicBezTo>
                  <a:pt x="2239374" y="419213"/>
                  <a:pt x="2239374" y="419213"/>
                  <a:pt x="2225039" y="419213"/>
                </a:cubicBezTo>
                <a:close/>
                <a:moveTo>
                  <a:pt x="1054720" y="419213"/>
                </a:moveTo>
                <a:cubicBezTo>
                  <a:pt x="1054720" y="433556"/>
                  <a:pt x="1040386" y="433556"/>
                  <a:pt x="1040386" y="433556"/>
                </a:cubicBezTo>
                <a:cubicBezTo>
                  <a:pt x="1040386" y="433556"/>
                  <a:pt x="1040386" y="419213"/>
                  <a:pt x="1054720" y="419213"/>
                </a:cubicBezTo>
                <a:close/>
                <a:moveTo>
                  <a:pt x="447597" y="419213"/>
                </a:moveTo>
                <a:cubicBezTo>
                  <a:pt x="447597" y="433556"/>
                  <a:pt x="433263" y="433556"/>
                  <a:pt x="447597" y="419213"/>
                </a:cubicBezTo>
                <a:close/>
                <a:moveTo>
                  <a:pt x="433263" y="419213"/>
                </a:moveTo>
                <a:lnTo>
                  <a:pt x="433263" y="433556"/>
                </a:lnTo>
                <a:lnTo>
                  <a:pt x="418929" y="433556"/>
                </a:lnTo>
                <a:cubicBezTo>
                  <a:pt x="433263" y="433556"/>
                  <a:pt x="433263" y="419213"/>
                  <a:pt x="433263" y="419213"/>
                </a:cubicBezTo>
                <a:close/>
                <a:moveTo>
                  <a:pt x="1820445" y="404869"/>
                </a:moveTo>
                <a:cubicBezTo>
                  <a:pt x="1820445" y="404869"/>
                  <a:pt x="1820445" y="404869"/>
                  <a:pt x="1834779" y="404869"/>
                </a:cubicBezTo>
                <a:lnTo>
                  <a:pt x="1834779" y="419213"/>
                </a:lnTo>
                <a:cubicBezTo>
                  <a:pt x="1834779" y="419213"/>
                  <a:pt x="1834779" y="419213"/>
                  <a:pt x="1832987" y="419213"/>
                </a:cubicBezTo>
                <a:lnTo>
                  <a:pt x="1826492" y="419213"/>
                </a:lnTo>
                <a:cubicBezTo>
                  <a:pt x="1828508" y="419213"/>
                  <a:pt x="1820445" y="419213"/>
                  <a:pt x="1820445" y="419213"/>
                </a:cubicBezTo>
                <a:close/>
                <a:moveTo>
                  <a:pt x="1618379" y="404869"/>
                </a:moveTo>
                <a:cubicBezTo>
                  <a:pt x="1618379" y="419213"/>
                  <a:pt x="1618379" y="404869"/>
                  <a:pt x="1618379" y="419213"/>
                </a:cubicBezTo>
                <a:cubicBezTo>
                  <a:pt x="1603582" y="404869"/>
                  <a:pt x="1618379" y="404869"/>
                  <a:pt x="1618379" y="404869"/>
                </a:cubicBezTo>
                <a:close/>
                <a:moveTo>
                  <a:pt x="1589248" y="404869"/>
                </a:moveTo>
                <a:cubicBezTo>
                  <a:pt x="1589248" y="404869"/>
                  <a:pt x="1589248" y="419213"/>
                  <a:pt x="1603582" y="419213"/>
                </a:cubicBezTo>
                <a:cubicBezTo>
                  <a:pt x="1603582" y="419213"/>
                  <a:pt x="1603582" y="419213"/>
                  <a:pt x="1589248" y="419213"/>
                </a:cubicBezTo>
                <a:cubicBezTo>
                  <a:pt x="1589248" y="419213"/>
                  <a:pt x="1589248" y="419213"/>
                  <a:pt x="1589248" y="404869"/>
                </a:cubicBezTo>
                <a:close/>
                <a:moveTo>
                  <a:pt x="1213784" y="404869"/>
                </a:moveTo>
                <a:cubicBezTo>
                  <a:pt x="1213784" y="404869"/>
                  <a:pt x="1213784" y="404869"/>
                  <a:pt x="1213784" y="419213"/>
                </a:cubicBezTo>
                <a:lnTo>
                  <a:pt x="1228118" y="419213"/>
                </a:lnTo>
                <a:lnTo>
                  <a:pt x="1228118" y="404869"/>
                </a:lnTo>
                <a:close/>
                <a:moveTo>
                  <a:pt x="982587" y="404869"/>
                </a:moveTo>
                <a:cubicBezTo>
                  <a:pt x="996921" y="404869"/>
                  <a:pt x="982587" y="404869"/>
                  <a:pt x="982587" y="419213"/>
                </a:cubicBezTo>
                <a:lnTo>
                  <a:pt x="990874" y="419213"/>
                </a:lnTo>
                <a:cubicBezTo>
                  <a:pt x="990202" y="419213"/>
                  <a:pt x="990650" y="419213"/>
                  <a:pt x="991546" y="419213"/>
                </a:cubicBezTo>
                <a:lnTo>
                  <a:pt x="996921" y="419213"/>
                </a:lnTo>
                <a:cubicBezTo>
                  <a:pt x="982587" y="419213"/>
                  <a:pt x="996921" y="404869"/>
                  <a:pt x="996921" y="404869"/>
                </a:cubicBezTo>
                <a:close/>
                <a:moveTo>
                  <a:pt x="462394" y="404869"/>
                </a:moveTo>
                <a:lnTo>
                  <a:pt x="462394" y="419213"/>
                </a:lnTo>
                <a:cubicBezTo>
                  <a:pt x="462394" y="419213"/>
                  <a:pt x="465977" y="419213"/>
                  <a:pt x="467769" y="419213"/>
                </a:cubicBezTo>
                <a:lnTo>
                  <a:pt x="468441" y="419213"/>
                </a:lnTo>
                <a:lnTo>
                  <a:pt x="476728" y="419213"/>
                </a:lnTo>
                <a:cubicBezTo>
                  <a:pt x="476728" y="419213"/>
                  <a:pt x="476728" y="419213"/>
                  <a:pt x="476728" y="404869"/>
                </a:cubicBezTo>
                <a:lnTo>
                  <a:pt x="474936" y="404869"/>
                </a:lnTo>
                <a:lnTo>
                  <a:pt x="464185" y="404869"/>
                </a:lnTo>
                <a:cubicBezTo>
                  <a:pt x="462394" y="404869"/>
                  <a:pt x="462394" y="404869"/>
                  <a:pt x="462394" y="404869"/>
                </a:cubicBezTo>
                <a:close/>
                <a:moveTo>
                  <a:pt x="2115488" y="398622"/>
                </a:moveTo>
                <a:cubicBezTo>
                  <a:pt x="2109441" y="396540"/>
                  <a:pt x="2109441" y="404869"/>
                  <a:pt x="2109441" y="404869"/>
                </a:cubicBezTo>
                <a:cubicBezTo>
                  <a:pt x="2123775" y="419213"/>
                  <a:pt x="2109441" y="404869"/>
                  <a:pt x="2123775" y="404869"/>
                </a:cubicBezTo>
                <a:cubicBezTo>
                  <a:pt x="2120192" y="401167"/>
                  <a:pt x="2117504" y="399316"/>
                  <a:pt x="2115488" y="398622"/>
                </a:cubicBezTo>
                <a:close/>
                <a:moveTo>
                  <a:pt x="1950378" y="375718"/>
                </a:moveTo>
                <a:cubicBezTo>
                  <a:pt x="1950378" y="375718"/>
                  <a:pt x="1950378" y="375718"/>
                  <a:pt x="1950378" y="390062"/>
                </a:cubicBezTo>
                <a:cubicBezTo>
                  <a:pt x="1936043" y="375718"/>
                  <a:pt x="1936043" y="375718"/>
                  <a:pt x="1950378" y="375718"/>
                </a:cubicBezTo>
                <a:close/>
                <a:moveTo>
                  <a:pt x="1560579" y="375718"/>
                </a:moveTo>
                <a:cubicBezTo>
                  <a:pt x="1560579" y="375718"/>
                  <a:pt x="1560579" y="375718"/>
                  <a:pt x="1574914" y="375718"/>
                </a:cubicBezTo>
                <a:lnTo>
                  <a:pt x="1574914" y="390062"/>
                </a:lnTo>
                <a:cubicBezTo>
                  <a:pt x="1560579" y="390062"/>
                  <a:pt x="1560579" y="375718"/>
                  <a:pt x="1560579" y="375718"/>
                </a:cubicBezTo>
                <a:close/>
                <a:moveTo>
                  <a:pt x="1242452" y="375718"/>
                </a:moveTo>
                <a:lnTo>
                  <a:pt x="1242452" y="377511"/>
                </a:lnTo>
                <a:lnTo>
                  <a:pt x="1242452" y="381994"/>
                </a:lnTo>
                <a:cubicBezTo>
                  <a:pt x="1242452" y="382890"/>
                  <a:pt x="1242452" y="382890"/>
                  <a:pt x="1242452" y="382890"/>
                </a:cubicBezTo>
                <a:lnTo>
                  <a:pt x="1242452" y="383787"/>
                </a:lnTo>
                <a:lnTo>
                  <a:pt x="1242452" y="390062"/>
                </a:lnTo>
                <a:lnTo>
                  <a:pt x="1256787" y="390062"/>
                </a:lnTo>
                <a:cubicBezTo>
                  <a:pt x="1256787" y="390062"/>
                  <a:pt x="1256787" y="390062"/>
                  <a:pt x="1242452" y="375718"/>
                </a:cubicBezTo>
                <a:close/>
                <a:moveTo>
                  <a:pt x="1155985" y="375718"/>
                </a:moveTo>
                <a:cubicBezTo>
                  <a:pt x="1155985" y="375718"/>
                  <a:pt x="1155985" y="375718"/>
                  <a:pt x="1155985" y="390062"/>
                </a:cubicBezTo>
                <a:lnTo>
                  <a:pt x="1154135" y="390062"/>
                </a:lnTo>
                <a:lnTo>
                  <a:pt x="1144887" y="390062"/>
                </a:lnTo>
                <a:lnTo>
                  <a:pt x="1141188" y="390062"/>
                </a:lnTo>
                <a:lnTo>
                  <a:pt x="1141188" y="404869"/>
                </a:lnTo>
                <a:cubicBezTo>
                  <a:pt x="1141188" y="404869"/>
                  <a:pt x="1141188" y="404869"/>
                  <a:pt x="1143038" y="404869"/>
                </a:cubicBezTo>
                <a:lnTo>
                  <a:pt x="1149743" y="404869"/>
                </a:lnTo>
                <a:cubicBezTo>
                  <a:pt x="1147662" y="404869"/>
                  <a:pt x="1155985" y="404869"/>
                  <a:pt x="1155985" y="404869"/>
                </a:cubicBezTo>
                <a:lnTo>
                  <a:pt x="1155985" y="390062"/>
                </a:lnTo>
                <a:lnTo>
                  <a:pt x="1170319" y="390062"/>
                </a:lnTo>
                <a:lnTo>
                  <a:pt x="1170319" y="375718"/>
                </a:lnTo>
                <a:close/>
                <a:moveTo>
                  <a:pt x="967790" y="375718"/>
                </a:moveTo>
                <a:lnTo>
                  <a:pt x="967790" y="390062"/>
                </a:lnTo>
                <a:cubicBezTo>
                  <a:pt x="967790" y="390062"/>
                  <a:pt x="967790" y="390062"/>
                  <a:pt x="969640" y="390062"/>
                </a:cubicBezTo>
                <a:lnTo>
                  <a:pt x="978888" y="390062"/>
                </a:lnTo>
                <a:lnTo>
                  <a:pt x="982587" y="390062"/>
                </a:lnTo>
                <a:lnTo>
                  <a:pt x="982587" y="375718"/>
                </a:lnTo>
                <a:cubicBezTo>
                  <a:pt x="982587" y="375718"/>
                  <a:pt x="982587" y="375718"/>
                  <a:pt x="967790" y="375718"/>
                </a:cubicBezTo>
                <a:close/>
                <a:moveTo>
                  <a:pt x="534527" y="375718"/>
                </a:moveTo>
                <a:cubicBezTo>
                  <a:pt x="534527" y="375718"/>
                  <a:pt x="534527" y="375718"/>
                  <a:pt x="534527" y="390062"/>
                </a:cubicBezTo>
                <a:lnTo>
                  <a:pt x="548861" y="390062"/>
                </a:lnTo>
                <a:cubicBezTo>
                  <a:pt x="548861" y="390062"/>
                  <a:pt x="548861" y="390062"/>
                  <a:pt x="548861" y="375718"/>
                </a:cubicBezTo>
                <a:lnTo>
                  <a:pt x="540574" y="375718"/>
                </a:lnTo>
                <a:cubicBezTo>
                  <a:pt x="542590" y="375718"/>
                  <a:pt x="534527" y="375718"/>
                  <a:pt x="534527" y="375718"/>
                </a:cubicBezTo>
                <a:close/>
                <a:moveTo>
                  <a:pt x="584039" y="355323"/>
                </a:moveTo>
                <a:cubicBezTo>
                  <a:pt x="583368" y="355995"/>
                  <a:pt x="581576" y="357788"/>
                  <a:pt x="577992" y="361374"/>
                </a:cubicBezTo>
                <a:cubicBezTo>
                  <a:pt x="577992" y="361374"/>
                  <a:pt x="586055" y="353306"/>
                  <a:pt x="584039" y="355323"/>
                </a:cubicBezTo>
                <a:close/>
                <a:moveTo>
                  <a:pt x="1126854" y="347030"/>
                </a:moveTo>
                <a:cubicBezTo>
                  <a:pt x="1112520" y="347030"/>
                  <a:pt x="1126854" y="347030"/>
                  <a:pt x="1126854" y="361374"/>
                </a:cubicBezTo>
                <a:close/>
                <a:moveTo>
                  <a:pt x="2109441" y="332224"/>
                </a:moveTo>
                <a:cubicBezTo>
                  <a:pt x="2109441" y="332224"/>
                  <a:pt x="2109441" y="332224"/>
                  <a:pt x="2123775" y="332224"/>
                </a:cubicBezTo>
                <a:lnTo>
                  <a:pt x="2138572" y="347030"/>
                </a:lnTo>
                <a:lnTo>
                  <a:pt x="2152906" y="347030"/>
                </a:lnTo>
                <a:cubicBezTo>
                  <a:pt x="2152906" y="347030"/>
                  <a:pt x="2152906" y="347030"/>
                  <a:pt x="2152906" y="361374"/>
                </a:cubicBezTo>
                <a:lnTo>
                  <a:pt x="2138572" y="361374"/>
                </a:lnTo>
                <a:lnTo>
                  <a:pt x="2127475" y="361374"/>
                </a:lnTo>
                <a:lnTo>
                  <a:pt x="2123775" y="361374"/>
                </a:lnTo>
                <a:cubicBezTo>
                  <a:pt x="2123775" y="361374"/>
                  <a:pt x="2123775" y="361374"/>
                  <a:pt x="2109441" y="361374"/>
                </a:cubicBezTo>
                <a:cubicBezTo>
                  <a:pt x="2109441" y="361374"/>
                  <a:pt x="2109441" y="361374"/>
                  <a:pt x="2095107" y="361374"/>
                </a:cubicBezTo>
                <a:cubicBezTo>
                  <a:pt x="2095107" y="361374"/>
                  <a:pt x="2095107" y="347030"/>
                  <a:pt x="2080310" y="347030"/>
                </a:cubicBezTo>
                <a:cubicBezTo>
                  <a:pt x="2080310" y="347030"/>
                  <a:pt x="2080310" y="347030"/>
                  <a:pt x="2095107" y="347030"/>
                </a:cubicBezTo>
                <a:cubicBezTo>
                  <a:pt x="2109441" y="361374"/>
                  <a:pt x="2109441" y="347030"/>
                  <a:pt x="2095107" y="347030"/>
                </a:cubicBezTo>
                <a:cubicBezTo>
                  <a:pt x="2095107" y="347030"/>
                  <a:pt x="2095107" y="347030"/>
                  <a:pt x="2109441" y="347030"/>
                </a:cubicBezTo>
                <a:cubicBezTo>
                  <a:pt x="2109441" y="347030"/>
                  <a:pt x="2109441" y="347030"/>
                  <a:pt x="2109441" y="332224"/>
                </a:cubicBezTo>
                <a:close/>
                <a:moveTo>
                  <a:pt x="1415850" y="332224"/>
                </a:moveTo>
                <a:cubicBezTo>
                  <a:pt x="1430184" y="347030"/>
                  <a:pt x="1415850" y="332224"/>
                  <a:pt x="1415850" y="332224"/>
                </a:cubicBezTo>
                <a:close/>
                <a:moveTo>
                  <a:pt x="1213784" y="332224"/>
                </a:moveTo>
                <a:cubicBezTo>
                  <a:pt x="1228118" y="332224"/>
                  <a:pt x="1228118" y="347030"/>
                  <a:pt x="1228118" y="347030"/>
                </a:cubicBezTo>
                <a:cubicBezTo>
                  <a:pt x="1228118" y="347030"/>
                  <a:pt x="1213784" y="347030"/>
                  <a:pt x="1213784" y="332224"/>
                </a:cubicBezTo>
                <a:close/>
                <a:moveTo>
                  <a:pt x="1141188" y="332224"/>
                </a:moveTo>
                <a:lnTo>
                  <a:pt x="1142964" y="344661"/>
                </a:lnTo>
                <a:lnTo>
                  <a:pt x="1141188" y="347030"/>
                </a:lnTo>
                <a:cubicBezTo>
                  <a:pt x="1141188" y="347030"/>
                  <a:pt x="1141188" y="347030"/>
                  <a:pt x="1155985" y="347030"/>
                </a:cubicBezTo>
                <a:lnTo>
                  <a:pt x="1141188" y="361374"/>
                </a:lnTo>
                <a:cubicBezTo>
                  <a:pt x="1141188" y="361374"/>
                  <a:pt x="1141188" y="361374"/>
                  <a:pt x="1143038" y="361374"/>
                </a:cubicBezTo>
                <a:lnTo>
                  <a:pt x="1152286" y="361374"/>
                </a:lnTo>
                <a:lnTo>
                  <a:pt x="1155985" y="361374"/>
                </a:lnTo>
                <a:lnTo>
                  <a:pt x="1155985" y="347030"/>
                </a:lnTo>
                <a:cubicBezTo>
                  <a:pt x="1148587" y="347030"/>
                  <a:pt x="1144887" y="347030"/>
                  <a:pt x="1143038" y="345179"/>
                </a:cubicBezTo>
                <a:lnTo>
                  <a:pt x="1142964" y="344661"/>
                </a:lnTo>
                <a:lnTo>
                  <a:pt x="1146737" y="339627"/>
                </a:lnTo>
                <a:cubicBezTo>
                  <a:pt x="1148587" y="335925"/>
                  <a:pt x="1148587" y="332224"/>
                  <a:pt x="1141188" y="332224"/>
                </a:cubicBezTo>
                <a:close/>
                <a:moveTo>
                  <a:pt x="1112520" y="332224"/>
                </a:moveTo>
                <a:cubicBezTo>
                  <a:pt x="1112520" y="332224"/>
                  <a:pt x="1112520" y="332224"/>
                  <a:pt x="1112520" y="347030"/>
                </a:cubicBezTo>
                <a:cubicBezTo>
                  <a:pt x="1112520" y="347030"/>
                  <a:pt x="1112520" y="347030"/>
                  <a:pt x="1110728" y="347030"/>
                </a:cubicBezTo>
                <a:lnTo>
                  <a:pt x="1104001" y="347030"/>
                </a:lnTo>
                <a:lnTo>
                  <a:pt x="1101711" y="347030"/>
                </a:lnTo>
                <a:lnTo>
                  <a:pt x="1098185" y="347030"/>
                </a:lnTo>
                <a:cubicBezTo>
                  <a:pt x="1098185" y="347030"/>
                  <a:pt x="1098185" y="347030"/>
                  <a:pt x="1098185" y="361374"/>
                </a:cubicBezTo>
                <a:lnTo>
                  <a:pt x="1098185" y="375718"/>
                </a:lnTo>
                <a:cubicBezTo>
                  <a:pt x="1098185" y="375718"/>
                  <a:pt x="1101769" y="375718"/>
                  <a:pt x="1103561" y="375718"/>
                </a:cubicBezTo>
                <a:cubicBezTo>
                  <a:pt x="1104457" y="375718"/>
                  <a:pt x="1104905" y="375718"/>
                  <a:pt x="1104233" y="375718"/>
                </a:cubicBezTo>
                <a:lnTo>
                  <a:pt x="1110728" y="375718"/>
                </a:lnTo>
                <a:lnTo>
                  <a:pt x="1112520" y="375718"/>
                </a:lnTo>
                <a:cubicBezTo>
                  <a:pt x="1112520" y="375718"/>
                  <a:pt x="1112520" y="390062"/>
                  <a:pt x="1098185" y="390062"/>
                </a:cubicBezTo>
                <a:cubicBezTo>
                  <a:pt x="1098185" y="390062"/>
                  <a:pt x="1098185" y="390062"/>
                  <a:pt x="1099977" y="390062"/>
                </a:cubicBezTo>
                <a:lnTo>
                  <a:pt x="1112520" y="390062"/>
                </a:lnTo>
                <a:lnTo>
                  <a:pt x="1112520" y="404869"/>
                </a:lnTo>
                <a:cubicBezTo>
                  <a:pt x="1112520" y="404869"/>
                  <a:pt x="1112520" y="404869"/>
                  <a:pt x="1114312" y="404869"/>
                </a:cubicBezTo>
                <a:lnTo>
                  <a:pt x="1125062" y="404869"/>
                </a:lnTo>
                <a:lnTo>
                  <a:pt x="1126854" y="404869"/>
                </a:lnTo>
                <a:lnTo>
                  <a:pt x="1126854" y="390062"/>
                </a:lnTo>
                <a:lnTo>
                  <a:pt x="1125062" y="390062"/>
                </a:lnTo>
                <a:lnTo>
                  <a:pt x="1114312" y="390062"/>
                </a:lnTo>
                <a:cubicBezTo>
                  <a:pt x="1112520" y="390062"/>
                  <a:pt x="1112520" y="390062"/>
                  <a:pt x="1112520" y="390062"/>
                </a:cubicBezTo>
                <a:lnTo>
                  <a:pt x="1112520" y="375718"/>
                </a:lnTo>
                <a:lnTo>
                  <a:pt x="1112520" y="361374"/>
                </a:lnTo>
                <a:cubicBezTo>
                  <a:pt x="1098185" y="361374"/>
                  <a:pt x="1098185" y="361374"/>
                  <a:pt x="1098185" y="361374"/>
                </a:cubicBezTo>
                <a:cubicBezTo>
                  <a:pt x="1098185" y="361374"/>
                  <a:pt x="1098185" y="347030"/>
                  <a:pt x="1112520" y="347030"/>
                </a:cubicBezTo>
                <a:lnTo>
                  <a:pt x="1126854" y="332224"/>
                </a:lnTo>
                <a:cubicBezTo>
                  <a:pt x="1126854" y="332224"/>
                  <a:pt x="1126854" y="332224"/>
                  <a:pt x="1112520" y="332224"/>
                </a:cubicBezTo>
                <a:close/>
                <a:moveTo>
                  <a:pt x="953456" y="332224"/>
                </a:moveTo>
                <a:lnTo>
                  <a:pt x="953456" y="347030"/>
                </a:lnTo>
                <a:cubicBezTo>
                  <a:pt x="967790" y="332224"/>
                  <a:pt x="953456" y="332224"/>
                  <a:pt x="953456" y="332224"/>
                </a:cubicBezTo>
                <a:close/>
                <a:moveTo>
                  <a:pt x="1285917" y="317880"/>
                </a:moveTo>
                <a:lnTo>
                  <a:pt x="1290109" y="322229"/>
                </a:lnTo>
                <a:lnTo>
                  <a:pt x="1287709" y="323259"/>
                </a:lnTo>
                <a:cubicBezTo>
                  <a:pt x="1285917" y="325052"/>
                  <a:pt x="1285917" y="325052"/>
                  <a:pt x="1285917" y="317880"/>
                </a:cubicBezTo>
                <a:close/>
                <a:moveTo>
                  <a:pt x="1271583" y="317880"/>
                </a:moveTo>
                <a:lnTo>
                  <a:pt x="1271583" y="332224"/>
                </a:lnTo>
                <a:cubicBezTo>
                  <a:pt x="1271583" y="332224"/>
                  <a:pt x="1271583" y="332224"/>
                  <a:pt x="1285917" y="332224"/>
                </a:cubicBezTo>
                <a:cubicBezTo>
                  <a:pt x="1285917" y="321466"/>
                  <a:pt x="1293980" y="326845"/>
                  <a:pt x="1291965" y="324155"/>
                </a:cubicBezTo>
                <a:lnTo>
                  <a:pt x="1290109" y="322229"/>
                </a:lnTo>
                <a:lnTo>
                  <a:pt x="1290328" y="322136"/>
                </a:lnTo>
                <a:lnTo>
                  <a:pt x="1292189" y="323931"/>
                </a:lnTo>
                <a:cubicBezTo>
                  <a:pt x="1293084" y="324603"/>
                  <a:pt x="1293084" y="324155"/>
                  <a:pt x="1293084" y="323259"/>
                </a:cubicBezTo>
                <a:lnTo>
                  <a:pt x="1293778" y="320656"/>
                </a:lnTo>
                <a:lnTo>
                  <a:pt x="1300252" y="317880"/>
                </a:lnTo>
                <a:cubicBezTo>
                  <a:pt x="1296668" y="317880"/>
                  <a:pt x="1294876" y="318776"/>
                  <a:pt x="1293980" y="319897"/>
                </a:cubicBezTo>
                <a:lnTo>
                  <a:pt x="1293778" y="320656"/>
                </a:lnTo>
                <a:lnTo>
                  <a:pt x="1290328" y="322136"/>
                </a:lnTo>
                <a:lnTo>
                  <a:pt x="1285917" y="317880"/>
                </a:lnTo>
                <a:lnTo>
                  <a:pt x="1285917" y="332224"/>
                </a:lnTo>
                <a:cubicBezTo>
                  <a:pt x="1285917" y="332224"/>
                  <a:pt x="1285917" y="332224"/>
                  <a:pt x="1271583" y="317880"/>
                </a:cubicBezTo>
                <a:cubicBezTo>
                  <a:pt x="1271583" y="317880"/>
                  <a:pt x="1285917" y="332224"/>
                  <a:pt x="1271583" y="317880"/>
                </a:cubicBezTo>
                <a:close/>
                <a:moveTo>
                  <a:pt x="1213784" y="317880"/>
                </a:moveTo>
                <a:cubicBezTo>
                  <a:pt x="1213784" y="332224"/>
                  <a:pt x="1228118" y="332224"/>
                  <a:pt x="1213784" y="332224"/>
                </a:cubicBezTo>
                <a:lnTo>
                  <a:pt x="1213784" y="330431"/>
                </a:lnTo>
                <a:close/>
                <a:moveTo>
                  <a:pt x="1083389" y="317880"/>
                </a:moveTo>
                <a:lnTo>
                  <a:pt x="1083389" y="332224"/>
                </a:lnTo>
                <a:lnTo>
                  <a:pt x="1098185" y="332224"/>
                </a:lnTo>
                <a:cubicBezTo>
                  <a:pt x="1083389" y="317880"/>
                  <a:pt x="1098185" y="317880"/>
                  <a:pt x="1098185" y="317880"/>
                </a:cubicBezTo>
                <a:close/>
                <a:moveTo>
                  <a:pt x="1025590" y="317880"/>
                </a:moveTo>
                <a:lnTo>
                  <a:pt x="1040386" y="332224"/>
                </a:lnTo>
                <a:lnTo>
                  <a:pt x="1040386" y="317880"/>
                </a:lnTo>
                <a:lnTo>
                  <a:pt x="1038537" y="317880"/>
                </a:lnTo>
                <a:lnTo>
                  <a:pt x="1027439" y="317880"/>
                </a:lnTo>
                <a:cubicBezTo>
                  <a:pt x="1025590" y="317880"/>
                  <a:pt x="1025590" y="317880"/>
                  <a:pt x="1025590" y="317880"/>
                </a:cubicBezTo>
                <a:close/>
                <a:moveTo>
                  <a:pt x="1242452" y="303536"/>
                </a:moveTo>
                <a:lnTo>
                  <a:pt x="1256787" y="317880"/>
                </a:lnTo>
                <a:cubicBezTo>
                  <a:pt x="1242452" y="303536"/>
                  <a:pt x="1242452" y="303536"/>
                  <a:pt x="1242452" y="303536"/>
                </a:cubicBezTo>
                <a:close/>
                <a:moveTo>
                  <a:pt x="1126854" y="303536"/>
                </a:moveTo>
                <a:cubicBezTo>
                  <a:pt x="1126854" y="317880"/>
                  <a:pt x="1126854" y="303536"/>
                  <a:pt x="1126854" y="317880"/>
                </a:cubicBezTo>
                <a:lnTo>
                  <a:pt x="1141188" y="317880"/>
                </a:lnTo>
                <a:lnTo>
                  <a:pt x="1141188" y="303536"/>
                </a:lnTo>
                <a:lnTo>
                  <a:pt x="1139397" y="303536"/>
                </a:lnTo>
                <a:cubicBezTo>
                  <a:pt x="1137605" y="303536"/>
                  <a:pt x="1134021" y="303536"/>
                  <a:pt x="1126854" y="303536"/>
                </a:cubicBezTo>
                <a:close/>
                <a:moveTo>
                  <a:pt x="1112520" y="303536"/>
                </a:moveTo>
                <a:cubicBezTo>
                  <a:pt x="1112520" y="317880"/>
                  <a:pt x="1098185" y="317880"/>
                  <a:pt x="1112520" y="317880"/>
                </a:cubicBezTo>
                <a:close/>
                <a:moveTo>
                  <a:pt x="982587" y="303536"/>
                </a:moveTo>
                <a:lnTo>
                  <a:pt x="982587" y="317880"/>
                </a:lnTo>
                <a:cubicBezTo>
                  <a:pt x="982587" y="317880"/>
                  <a:pt x="982587" y="317880"/>
                  <a:pt x="980738" y="317880"/>
                </a:cubicBezTo>
                <a:lnTo>
                  <a:pt x="974033" y="317880"/>
                </a:lnTo>
                <a:lnTo>
                  <a:pt x="973339" y="317880"/>
                </a:lnTo>
                <a:lnTo>
                  <a:pt x="969640" y="317880"/>
                </a:lnTo>
                <a:cubicBezTo>
                  <a:pt x="967790" y="317880"/>
                  <a:pt x="967790" y="317880"/>
                  <a:pt x="967790" y="317880"/>
                </a:cubicBezTo>
                <a:cubicBezTo>
                  <a:pt x="967790" y="317880"/>
                  <a:pt x="967790" y="317880"/>
                  <a:pt x="982587" y="303536"/>
                </a:cubicBezTo>
                <a:close/>
                <a:moveTo>
                  <a:pt x="1271583" y="289192"/>
                </a:moveTo>
                <a:cubicBezTo>
                  <a:pt x="1285917" y="303536"/>
                  <a:pt x="1271583" y="289192"/>
                  <a:pt x="1285917" y="289192"/>
                </a:cubicBezTo>
                <a:cubicBezTo>
                  <a:pt x="1285917" y="289192"/>
                  <a:pt x="1285917" y="289192"/>
                  <a:pt x="1285917" y="303536"/>
                </a:cubicBezTo>
                <a:close/>
                <a:moveTo>
                  <a:pt x="1256787" y="289192"/>
                </a:moveTo>
                <a:lnTo>
                  <a:pt x="1271583" y="289192"/>
                </a:lnTo>
                <a:lnTo>
                  <a:pt x="1271583" y="303536"/>
                </a:lnTo>
                <a:cubicBezTo>
                  <a:pt x="1271583" y="303536"/>
                  <a:pt x="1271583" y="289192"/>
                  <a:pt x="1256787" y="289192"/>
                </a:cubicBezTo>
                <a:close/>
                <a:moveTo>
                  <a:pt x="1242452" y="289192"/>
                </a:moveTo>
                <a:cubicBezTo>
                  <a:pt x="1249620" y="289192"/>
                  <a:pt x="1253203" y="289192"/>
                  <a:pt x="1254995" y="289192"/>
                </a:cubicBezTo>
                <a:lnTo>
                  <a:pt x="1256787" y="289192"/>
                </a:lnTo>
                <a:lnTo>
                  <a:pt x="1256787" y="290985"/>
                </a:lnTo>
                <a:lnTo>
                  <a:pt x="1256787" y="301743"/>
                </a:lnTo>
                <a:lnTo>
                  <a:pt x="1256787" y="303536"/>
                </a:lnTo>
                <a:cubicBezTo>
                  <a:pt x="1256787" y="289192"/>
                  <a:pt x="1256787" y="289192"/>
                  <a:pt x="1242452" y="289192"/>
                </a:cubicBezTo>
                <a:close/>
                <a:moveTo>
                  <a:pt x="1228118" y="289192"/>
                </a:moveTo>
                <a:cubicBezTo>
                  <a:pt x="1228118" y="289192"/>
                  <a:pt x="1228118" y="289192"/>
                  <a:pt x="1229910" y="289192"/>
                </a:cubicBezTo>
                <a:lnTo>
                  <a:pt x="1234389" y="289192"/>
                </a:lnTo>
                <a:cubicBezTo>
                  <a:pt x="1235285" y="289192"/>
                  <a:pt x="1235285" y="289192"/>
                  <a:pt x="1235285" y="289192"/>
                </a:cubicBezTo>
                <a:cubicBezTo>
                  <a:pt x="1235285" y="289192"/>
                  <a:pt x="1235285" y="289192"/>
                  <a:pt x="1236181" y="289192"/>
                </a:cubicBezTo>
                <a:lnTo>
                  <a:pt x="1242452" y="289192"/>
                </a:lnTo>
                <a:cubicBezTo>
                  <a:pt x="1242452" y="289192"/>
                  <a:pt x="1242452" y="303536"/>
                  <a:pt x="1256787" y="303536"/>
                </a:cubicBezTo>
                <a:lnTo>
                  <a:pt x="1242452" y="303536"/>
                </a:lnTo>
                <a:lnTo>
                  <a:pt x="1242452" y="305329"/>
                </a:lnTo>
                <a:cubicBezTo>
                  <a:pt x="1242452" y="307122"/>
                  <a:pt x="1242452" y="310708"/>
                  <a:pt x="1242452" y="317880"/>
                </a:cubicBezTo>
                <a:lnTo>
                  <a:pt x="1228118" y="303536"/>
                </a:lnTo>
                <a:close/>
                <a:moveTo>
                  <a:pt x="1054720" y="289192"/>
                </a:moveTo>
                <a:lnTo>
                  <a:pt x="1054720" y="303536"/>
                </a:lnTo>
                <a:lnTo>
                  <a:pt x="1063007" y="303536"/>
                </a:lnTo>
                <a:cubicBezTo>
                  <a:pt x="1060992" y="303536"/>
                  <a:pt x="1069055" y="303536"/>
                  <a:pt x="1069055" y="303536"/>
                </a:cubicBezTo>
                <a:cubicBezTo>
                  <a:pt x="1054720" y="303536"/>
                  <a:pt x="1069055" y="303536"/>
                  <a:pt x="1069055" y="317880"/>
                </a:cubicBezTo>
                <a:lnTo>
                  <a:pt x="1069055" y="303536"/>
                </a:lnTo>
                <a:cubicBezTo>
                  <a:pt x="1069055" y="303536"/>
                  <a:pt x="1069055" y="303536"/>
                  <a:pt x="1070847" y="303536"/>
                </a:cubicBezTo>
                <a:lnTo>
                  <a:pt x="1081597" y="303536"/>
                </a:lnTo>
                <a:lnTo>
                  <a:pt x="1083389" y="303536"/>
                </a:lnTo>
                <a:cubicBezTo>
                  <a:pt x="1069055" y="303536"/>
                  <a:pt x="1069055" y="303536"/>
                  <a:pt x="1083389" y="289192"/>
                </a:cubicBezTo>
                <a:cubicBezTo>
                  <a:pt x="1083389" y="289192"/>
                  <a:pt x="1083389" y="289192"/>
                  <a:pt x="1069055" y="289192"/>
                </a:cubicBezTo>
                <a:lnTo>
                  <a:pt x="1069055" y="303536"/>
                </a:lnTo>
                <a:cubicBezTo>
                  <a:pt x="1054720" y="303536"/>
                  <a:pt x="1054720" y="303536"/>
                  <a:pt x="1054720" y="289192"/>
                </a:cubicBezTo>
                <a:close/>
                <a:moveTo>
                  <a:pt x="1126854" y="274385"/>
                </a:moveTo>
                <a:cubicBezTo>
                  <a:pt x="1126854" y="274385"/>
                  <a:pt x="1112520" y="274385"/>
                  <a:pt x="1112520" y="289192"/>
                </a:cubicBezTo>
                <a:cubicBezTo>
                  <a:pt x="1112520" y="289192"/>
                  <a:pt x="1112520" y="289192"/>
                  <a:pt x="1114312" y="289192"/>
                </a:cubicBezTo>
                <a:lnTo>
                  <a:pt x="1120807" y="289192"/>
                </a:lnTo>
                <a:cubicBezTo>
                  <a:pt x="1120135" y="289192"/>
                  <a:pt x="1120583" y="289192"/>
                  <a:pt x="1121479" y="289192"/>
                </a:cubicBezTo>
                <a:lnTo>
                  <a:pt x="1126854" y="289192"/>
                </a:lnTo>
                <a:cubicBezTo>
                  <a:pt x="1112520" y="303536"/>
                  <a:pt x="1126854" y="289192"/>
                  <a:pt x="1126854" y="289192"/>
                </a:cubicBezTo>
                <a:close/>
                <a:moveTo>
                  <a:pt x="1083389" y="260041"/>
                </a:moveTo>
                <a:cubicBezTo>
                  <a:pt x="1083389" y="260041"/>
                  <a:pt x="1083389" y="260041"/>
                  <a:pt x="1083389" y="274385"/>
                </a:cubicBezTo>
                <a:lnTo>
                  <a:pt x="1098185" y="274385"/>
                </a:lnTo>
                <a:lnTo>
                  <a:pt x="1098185" y="260041"/>
                </a:lnTo>
                <a:close/>
                <a:moveTo>
                  <a:pt x="967790" y="245697"/>
                </a:moveTo>
                <a:cubicBezTo>
                  <a:pt x="967790" y="260041"/>
                  <a:pt x="967790" y="260041"/>
                  <a:pt x="953456" y="260041"/>
                </a:cubicBezTo>
                <a:cubicBezTo>
                  <a:pt x="953456" y="260041"/>
                  <a:pt x="953456" y="260041"/>
                  <a:pt x="967790" y="245697"/>
                </a:cubicBezTo>
                <a:close/>
                <a:moveTo>
                  <a:pt x="1054720" y="231353"/>
                </a:moveTo>
                <a:cubicBezTo>
                  <a:pt x="1040386" y="231353"/>
                  <a:pt x="1040386" y="231353"/>
                  <a:pt x="1040386" y="245697"/>
                </a:cubicBezTo>
                <a:cubicBezTo>
                  <a:pt x="1040386" y="260041"/>
                  <a:pt x="1054720" y="260041"/>
                  <a:pt x="1054720" y="260041"/>
                </a:cubicBezTo>
                <a:cubicBezTo>
                  <a:pt x="1054720" y="260041"/>
                  <a:pt x="1054720" y="260041"/>
                  <a:pt x="1054720" y="245697"/>
                </a:cubicBezTo>
                <a:close/>
                <a:moveTo>
                  <a:pt x="548861" y="231353"/>
                </a:moveTo>
                <a:cubicBezTo>
                  <a:pt x="548861" y="231353"/>
                  <a:pt x="548861" y="231353"/>
                  <a:pt x="550653" y="231353"/>
                </a:cubicBezTo>
                <a:lnTo>
                  <a:pt x="563196" y="231353"/>
                </a:lnTo>
                <a:lnTo>
                  <a:pt x="563196" y="233146"/>
                </a:lnTo>
                <a:lnTo>
                  <a:pt x="563196" y="245697"/>
                </a:lnTo>
                <a:cubicBezTo>
                  <a:pt x="563196" y="245697"/>
                  <a:pt x="563196" y="245697"/>
                  <a:pt x="563196" y="247490"/>
                </a:cubicBezTo>
                <a:lnTo>
                  <a:pt x="563196" y="249283"/>
                </a:lnTo>
                <a:lnTo>
                  <a:pt x="563196" y="260041"/>
                </a:lnTo>
                <a:lnTo>
                  <a:pt x="548861" y="260041"/>
                </a:lnTo>
                <a:lnTo>
                  <a:pt x="548861" y="245697"/>
                </a:lnTo>
                <a:close/>
                <a:moveTo>
                  <a:pt x="1083389" y="216547"/>
                </a:moveTo>
                <a:lnTo>
                  <a:pt x="1083389" y="231353"/>
                </a:lnTo>
                <a:cubicBezTo>
                  <a:pt x="1083389" y="231353"/>
                  <a:pt x="1083389" y="231353"/>
                  <a:pt x="1085238" y="231353"/>
                </a:cubicBezTo>
                <a:lnTo>
                  <a:pt x="1087088" y="231353"/>
                </a:lnTo>
                <a:cubicBezTo>
                  <a:pt x="1087088" y="231353"/>
                  <a:pt x="1090787" y="231353"/>
                  <a:pt x="1098185" y="231353"/>
                </a:cubicBezTo>
                <a:lnTo>
                  <a:pt x="1098185" y="216547"/>
                </a:lnTo>
                <a:lnTo>
                  <a:pt x="1092637" y="216547"/>
                </a:lnTo>
                <a:cubicBezTo>
                  <a:pt x="1091712" y="216547"/>
                  <a:pt x="1091249" y="216547"/>
                  <a:pt x="1091943" y="216547"/>
                </a:cubicBezTo>
                <a:close/>
                <a:moveTo>
                  <a:pt x="953456" y="216547"/>
                </a:moveTo>
                <a:lnTo>
                  <a:pt x="939122" y="231353"/>
                </a:lnTo>
                <a:lnTo>
                  <a:pt x="939122" y="245697"/>
                </a:lnTo>
                <a:cubicBezTo>
                  <a:pt x="939122" y="245697"/>
                  <a:pt x="939122" y="245697"/>
                  <a:pt x="953456" y="245697"/>
                </a:cubicBezTo>
                <a:cubicBezTo>
                  <a:pt x="953456" y="245697"/>
                  <a:pt x="953456" y="245697"/>
                  <a:pt x="939122" y="260041"/>
                </a:cubicBezTo>
                <a:cubicBezTo>
                  <a:pt x="939122" y="260041"/>
                  <a:pt x="947185" y="260041"/>
                  <a:pt x="945169" y="260041"/>
                </a:cubicBezTo>
                <a:lnTo>
                  <a:pt x="953456" y="260041"/>
                </a:lnTo>
                <a:lnTo>
                  <a:pt x="967790" y="260041"/>
                </a:lnTo>
                <a:lnTo>
                  <a:pt x="967790" y="274385"/>
                </a:lnTo>
                <a:lnTo>
                  <a:pt x="953456" y="274385"/>
                </a:lnTo>
                <a:lnTo>
                  <a:pt x="967790" y="289192"/>
                </a:lnTo>
                <a:cubicBezTo>
                  <a:pt x="967790" y="289192"/>
                  <a:pt x="967790" y="289192"/>
                  <a:pt x="967790" y="303536"/>
                </a:cubicBezTo>
                <a:lnTo>
                  <a:pt x="967790" y="317880"/>
                </a:lnTo>
                <a:lnTo>
                  <a:pt x="967790" y="332224"/>
                </a:lnTo>
                <a:cubicBezTo>
                  <a:pt x="982587" y="332224"/>
                  <a:pt x="982587" y="317880"/>
                  <a:pt x="982587" y="317880"/>
                </a:cubicBezTo>
                <a:lnTo>
                  <a:pt x="982587" y="332224"/>
                </a:lnTo>
                <a:cubicBezTo>
                  <a:pt x="982587" y="332224"/>
                  <a:pt x="982587" y="332224"/>
                  <a:pt x="984379" y="332224"/>
                </a:cubicBezTo>
                <a:lnTo>
                  <a:pt x="996921" y="332224"/>
                </a:lnTo>
                <a:lnTo>
                  <a:pt x="996921" y="347030"/>
                </a:lnTo>
                <a:lnTo>
                  <a:pt x="996921" y="361374"/>
                </a:lnTo>
                <a:cubicBezTo>
                  <a:pt x="996921" y="361374"/>
                  <a:pt x="996921" y="361374"/>
                  <a:pt x="1011255" y="361374"/>
                </a:cubicBezTo>
                <a:lnTo>
                  <a:pt x="996921" y="375718"/>
                </a:lnTo>
                <a:cubicBezTo>
                  <a:pt x="996921" y="375718"/>
                  <a:pt x="996921" y="375718"/>
                  <a:pt x="998713" y="375718"/>
                </a:cubicBezTo>
                <a:lnTo>
                  <a:pt x="1009464" y="375718"/>
                </a:lnTo>
                <a:lnTo>
                  <a:pt x="1011255" y="375718"/>
                </a:lnTo>
                <a:cubicBezTo>
                  <a:pt x="1011255" y="375718"/>
                  <a:pt x="1025590" y="375718"/>
                  <a:pt x="1011255" y="390062"/>
                </a:cubicBezTo>
                <a:cubicBezTo>
                  <a:pt x="1011255" y="390062"/>
                  <a:pt x="1011255" y="390062"/>
                  <a:pt x="1011255" y="404869"/>
                </a:cubicBezTo>
                <a:cubicBezTo>
                  <a:pt x="1011255" y="390062"/>
                  <a:pt x="1025590" y="404869"/>
                  <a:pt x="1025590" y="390062"/>
                </a:cubicBezTo>
                <a:cubicBezTo>
                  <a:pt x="1025590" y="397465"/>
                  <a:pt x="1025590" y="397465"/>
                  <a:pt x="1025590" y="397465"/>
                </a:cubicBezTo>
                <a:lnTo>
                  <a:pt x="1025590" y="398391"/>
                </a:lnTo>
                <a:lnTo>
                  <a:pt x="1025590" y="404869"/>
                </a:lnTo>
                <a:cubicBezTo>
                  <a:pt x="1025590" y="404869"/>
                  <a:pt x="1025590" y="412937"/>
                  <a:pt x="1025590" y="410920"/>
                </a:cubicBezTo>
                <a:lnTo>
                  <a:pt x="1025590" y="419213"/>
                </a:lnTo>
                <a:cubicBezTo>
                  <a:pt x="1025590" y="419213"/>
                  <a:pt x="1025590" y="419213"/>
                  <a:pt x="1025590" y="421006"/>
                </a:cubicBezTo>
                <a:lnTo>
                  <a:pt x="1025590" y="427505"/>
                </a:lnTo>
                <a:cubicBezTo>
                  <a:pt x="1025590" y="425488"/>
                  <a:pt x="1025590" y="433556"/>
                  <a:pt x="1025590" y="433556"/>
                </a:cubicBezTo>
                <a:lnTo>
                  <a:pt x="1025590" y="447900"/>
                </a:lnTo>
                <a:cubicBezTo>
                  <a:pt x="1025590" y="447900"/>
                  <a:pt x="1025590" y="447900"/>
                  <a:pt x="1040386" y="447900"/>
                </a:cubicBezTo>
                <a:lnTo>
                  <a:pt x="1054720" y="447900"/>
                </a:lnTo>
                <a:lnTo>
                  <a:pt x="1054720" y="449751"/>
                </a:lnTo>
                <a:cubicBezTo>
                  <a:pt x="1054720" y="451602"/>
                  <a:pt x="1054720" y="455304"/>
                  <a:pt x="1054720" y="462707"/>
                </a:cubicBezTo>
                <a:lnTo>
                  <a:pt x="1040386" y="462707"/>
                </a:lnTo>
                <a:lnTo>
                  <a:pt x="1040386" y="477051"/>
                </a:lnTo>
                <a:cubicBezTo>
                  <a:pt x="1040386" y="462707"/>
                  <a:pt x="1040386" y="462707"/>
                  <a:pt x="1054720" y="462707"/>
                </a:cubicBezTo>
                <a:lnTo>
                  <a:pt x="1054720" y="477051"/>
                </a:lnTo>
                <a:lnTo>
                  <a:pt x="1063007" y="477051"/>
                </a:lnTo>
                <a:cubicBezTo>
                  <a:pt x="1062336" y="477051"/>
                  <a:pt x="1062783" y="477051"/>
                  <a:pt x="1063679" y="477051"/>
                </a:cubicBezTo>
                <a:lnTo>
                  <a:pt x="1067263" y="477051"/>
                </a:lnTo>
                <a:lnTo>
                  <a:pt x="1069055" y="477051"/>
                </a:lnTo>
                <a:lnTo>
                  <a:pt x="1069055" y="491395"/>
                </a:lnTo>
                <a:lnTo>
                  <a:pt x="1054720" y="491395"/>
                </a:lnTo>
                <a:cubicBezTo>
                  <a:pt x="1054720" y="505739"/>
                  <a:pt x="1069055" y="505739"/>
                  <a:pt x="1054720" y="505739"/>
                </a:cubicBezTo>
                <a:cubicBezTo>
                  <a:pt x="1054720" y="505739"/>
                  <a:pt x="1054720" y="505739"/>
                  <a:pt x="1069055" y="505739"/>
                </a:cubicBezTo>
                <a:lnTo>
                  <a:pt x="1069055" y="518290"/>
                </a:lnTo>
                <a:lnTo>
                  <a:pt x="1069055" y="520083"/>
                </a:lnTo>
                <a:cubicBezTo>
                  <a:pt x="1069055" y="520083"/>
                  <a:pt x="1069055" y="520083"/>
                  <a:pt x="1083389" y="505739"/>
                </a:cubicBezTo>
                <a:cubicBezTo>
                  <a:pt x="1083389" y="505739"/>
                  <a:pt x="1083389" y="505739"/>
                  <a:pt x="1083389" y="491395"/>
                </a:cubicBezTo>
                <a:cubicBezTo>
                  <a:pt x="1083389" y="491395"/>
                  <a:pt x="1083389" y="483326"/>
                  <a:pt x="1083389" y="485344"/>
                </a:cubicBezTo>
                <a:lnTo>
                  <a:pt x="1083389" y="477051"/>
                </a:lnTo>
                <a:lnTo>
                  <a:pt x="1083389" y="462707"/>
                </a:lnTo>
                <a:lnTo>
                  <a:pt x="1081597" y="462707"/>
                </a:lnTo>
                <a:lnTo>
                  <a:pt x="1070847" y="462707"/>
                </a:lnTo>
                <a:cubicBezTo>
                  <a:pt x="1069055" y="462707"/>
                  <a:pt x="1069055" y="462707"/>
                  <a:pt x="1069055" y="462707"/>
                </a:cubicBezTo>
                <a:lnTo>
                  <a:pt x="1069055" y="447900"/>
                </a:lnTo>
                <a:cubicBezTo>
                  <a:pt x="1069055" y="447900"/>
                  <a:pt x="1069055" y="447900"/>
                  <a:pt x="1069055" y="433556"/>
                </a:cubicBezTo>
                <a:lnTo>
                  <a:pt x="1068376" y="433556"/>
                </a:lnTo>
                <a:lnTo>
                  <a:pt x="1067263" y="433556"/>
                </a:lnTo>
                <a:lnTo>
                  <a:pt x="1063622" y="433556"/>
                </a:lnTo>
                <a:lnTo>
                  <a:pt x="1056512" y="433556"/>
                </a:lnTo>
                <a:cubicBezTo>
                  <a:pt x="1054720" y="433556"/>
                  <a:pt x="1054720" y="433556"/>
                  <a:pt x="1054720" y="433556"/>
                </a:cubicBezTo>
                <a:lnTo>
                  <a:pt x="1069055" y="419213"/>
                </a:lnTo>
                <a:cubicBezTo>
                  <a:pt x="1069055" y="419213"/>
                  <a:pt x="1069055" y="419213"/>
                  <a:pt x="1054720" y="419213"/>
                </a:cubicBezTo>
                <a:cubicBezTo>
                  <a:pt x="1054720" y="419213"/>
                  <a:pt x="1054720" y="415627"/>
                  <a:pt x="1054720" y="413834"/>
                </a:cubicBezTo>
                <a:lnTo>
                  <a:pt x="1054720" y="413161"/>
                </a:lnTo>
                <a:lnTo>
                  <a:pt x="1054720" y="404869"/>
                </a:lnTo>
                <a:lnTo>
                  <a:pt x="1040386" y="404869"/>
                </a:lnTo>
                <a:cubicBezTo>
                  <a:pt x="1040386" y="404869"/>
                  <a:pt x="1040386" y="404869"/>
                  <a:pt x="1040386" y="390062"/>
                </a:cubicBezTo>
                <a:cubicBezTo>
                  <a:pt x="1040386" y="375718"/>
                  <a:pt x="1025590" y="375718"/>
                  <a:pt x="1025590" y="390062"/>
                </a:cubicBezTo>
                <a:cubicBezTo>
                  <a:pt x="1025590" y="390062"/>
                  <a:pt x="1025590" y="390062"/>
                  <a:pt x="1025590" y="388269"/>
                </a:cubicBezTo>
                <a:lnTo>
                  <a:pt x="1025590" y="375718"/>
                </a:lnTo>
                <a:lnTo>
                  <a:pt x="1025590" y="361374"/>
                </a:lnTo>
                <a:lnTo>
                  <a:pt x="1025648" y="361374"/>
                </a:lnTo>
                <a:cubicBezTo>
                  <a:pt x="1029289" y="361374"/>
                  <a:pt x="1032988" y="361374"/>
                  <a:pt x="1040386" y="361374"/>
                </a:cubicBezTo>
                <a:cubicBezTo>
                  <a:pt x="1025590" y="347030"/>
                  <a:pt x="1025590" y="347030"/>
                  <a:pt x="1025590" y="361374"/>
                </a:cubicBezTo>
                <a:lnTo>
                  <a:pt x="1025590" y="347030"/>
                </a:lnTo>
                <a:lnTo>
                  <a:pt x="1025590" y="332224"/>
                </a:lnTo>
                <a:cubicBezTo>
                  <a:pt x="1025590" y="317880"/>
                  <a:pt x="1025590" y="317880"/>
                  <a:pt x="1011255" y="332224"/>
                </a:cubicBezTo>
                <a:lnTo>
                  <a:pt x="1009464" y="332224"/>
                </a:lnTo>
                <a:lnTo>
                  <a:pt x="998713" y="332224"/>
                </a:lnTo>
                <a:cubicBezTo>
                  <a:pt x="996921" y="332224"/>
                  <a:pt x="996921" y="332224"/>
                  <a:pt x="996921" y="332224"/>
                </a:cubicBezTo>
                <a:cubicBezTo>
                  <a:pt x="996921" y="332224"/>
                  <a:pt x="996921" y="332224"/>
                  <a:pt x="1011255" y="317880"/>
                </a:cubicBezTo>
                <a:cubicBezTo>
                  <a:pt x="1011255" y="317880"/>
                  <a:pt x="1011255" y="317880"/>
                  <a:pt x="1011255" y="303536"/>
                </a:cubicBezTo>
                <a:lnTo>
                  <a:pt x="1002968" y="303536"/>
                </a:lnTo>
                <a:lnTo>
                  <a:pt x="1002297" y="303536"/>
                </a:lnTo>
                <a:cubicBezTo>
                  <a:pt x="1000505" y="303536"/>
                  <a:pt x="996921" y="303536"/>
                  <a:pt x="996921" y="303536"/>
                </a:cubicBezTo>
                <a:cubicBezTo>
                  <a:pt x="996921" y="303536"/>
                  <a:pt x="996921" y="303536"/>
                  <a:pt x="995130" y="303536"/>
                </a:cubicBezTo>
                <a:lnTo>
                  <a:pt x="993338" y="303536"/>
                </a:lnTo>
                <a:cubicBezTo>
                  <a:pt x="993338" y="303536"/>
                  <a:pt x="989754" y="303536"/>
                  <a:pt x="982587" y="303536"/>
                </a:cubicBezTo>
                <a:cubicBezTo>
                  <a:pt x="982587" y="289192"/>
                  <a:pt x="996921" y="289192"/>
                  <a:pt x="996921" y="289192"/>
                </a:cubicBezTo>
                <a:cubicBezTo>
                  <a:pt x="982587" y="289192"/>
                  <a:pt x="996921" y="274385"/>
                  <a:pt x="996921" y="274385"/>
                </a:cubicBezTo>
                <a:lnTo>
                  <a:pt x="984379" y="274385"/>
                </a:lnTo>
                <a:cubicBezTo>
                  <a:pt x="982587" y="274385"/>
                  <a:pt x="982587" y="274385"/>
                  <a:pt x="982587" y="274385"/>
                </a:cubicBezTo>
                <a:lnTo>
                  <a:pt x="982587" y="260041"/>
                </a:lnTo>
                <a:cubicBezTo>
                  <a:pt x="982587" y="260041"/>
                  <a:pt x="982587" y="260041"/>
                  <a:pt x="967790" y="260041"/>
                </a:cubicBezTo>
                <a:cubicBezTo>
                  <a:pt x="967790" y="245697"/>
                  <a:pt x="982587" y="245697"/>
                  <a:pt x="982587" y="245697"/>
                </a:cubicBezTo>
                <a:cubicBezTo>
                  <a:pt x="982587" y="245697"/>
                  <a:pt x="982587" y="245697"/>
                  <a:pt x="980738" y="245697"/>
                </a:cubicBezTo>
                <a:lnTo>
                  <a:pt x="978888" y="245697"/>
                </a:lnTo>
                <a:cubicBezTo>
                  <a:pt x="978888" y="245697"/>
                  <a:pt x="975189" y="245697"/>
                  <a:pt x="967790" y="245697"/>
                </a:cubicBezTo>
                <a:cubicBezTo>
                  <a:pt x="953456" y="245697"/>
                  <a:pt x="967790" y="245697"/>
                  <a:pt x="967790" y="231353"/>
                </a:cubicBezTo>
                <a:cubicBezTo>
                  <a:pt x="967790" y="231353"/>
                  <a:pt x="967790" y="231353"/>
                  <a:pt x="965999" y="231353"/>
                </a:cubicBezTo>
                <a:lnTo>
                  <a:pt x="964207" y="231353"/>
                </a:lnTo>
                <a:lnTo>
                  <a:pt x="959503" y="231353"/>
                </a:lnTo>
                <a:lnTo>
                  <a:pt x="958832" y="231353"/>
                </a:lnTo>
                <a:cubicBezTo>
                  <a:pt x="957040" y="231353"/>
                  <a:pt x="953456" y="231353"/>
                  <a:pt x="953456" y="231353"/>
                </a:cubicBezTo>
                <a:cubicBezTo>
                  <a:pt x="953456" y="231353"/>
                  <a:pt x="953456" y="231353"/>
                  <a:pt x="953456" y="216547"/>
                </a:cubicBezTo>
                <a:close/>
                <a:moveTo>
                  <a:pt x="606661" y="216547"/>
                </a:moveTo>
                <a:cubicBezTo>
                  <a:pt x="606661" y="216547"/>
                  <a:pt x="606661" y="216547"/>
                  <a:pt x="606661" y="218398"/>
                </a:cubicBezTo>
                <a:lnTo>
                  <a:pt x="606661" y="229503"/>
                </a:lnTo>
                <a:lnTo>
                  <a:pt x="606661" y="231353"/>
                </a:lnTo>
                <a:cubicBezTo>
                  <a:pt x="606661" y="231353"/>
                  <a:pt x="620995" y="216547"/>
                  <a:pt x="606661" y="231353"/>
                </a:cubicBezTo>
                <a:cubicBezTo>
                  <a:pt x="606661" y="231353"/>
                  <a:pt x="620995" y="216547"/>
                  <a:pt x="606661" y="216547"/>
                </a:cubicBezTo>
                <a:close/>
                <a:moveTo>
                  <a:pt x="548861" y="216547"/>
                </a:moveTo>
                <a:cubicBezTo>
                  <a:pt x="563196" y="216547"/>
                  <a:pt x="563196" y="216547"/>
                  <a:pt x="563196" y="216547"/>
                </a:cubicBezTo>
                <a:cubicBezTo>
                  <a:pt x="563196" y="216547"/>
                  <a:pt x="563196" y="216547"/>
                  <a:pt x="548861" y="231353"/>
                </a:cubicBezTo>
                <a:cubicBezTo>
                  <a:pt x="548861" y="231353"/>
                  <a:pt x="548861" y="231353"/>
                  <a:pt x="548861" y="216547"/>
                </a:cubicBezTo>
                <a:close/>
                <a:moveTo>
                  <a:pt x="534527" y="216547"/>
                </a:moveTo>
                <a:lnTo>
                  <a:pt x="542814" y="216547"/>
                </a:lnTo>
                <a:cubicBezTo>
                  <a:pt x="540798" y="216547"/>
                  <a:pt x="548861" y="216547"/>
                  <a:pt x="548861" y="216547"/>
                </a:cubicBezTo>
                <a:cubicBezTo>
                  <a:pt x="548861" y="216547"/>
                  <a:pt x="534527" y="231353"/>
                  <a:pt x="534527" y="216547"/>
                </a:cubicBezTo>
                <a:close/>
                <a:moveTo>
                  <a:pt x="1025590" y="202203"/>
                </a:moveTo>
                <a:cubicBezTo>
                  <a:pt x="1025590" y="202203"/>
                  <a:pt x="1025590" y="202203"/>
                  <a:pt x="1025590" y="216547"/>
                </a:cubicBezTo>
                <a:cubicBezTo>
                  <a:pt x="1025590" y="216547"/>
                  <a:pt x="1025590" y="202203"/>
                  <a:pt x="1040386" y="202203"/>
                </a:cubicBezTo>
                <a:close/>
                <a:moveTo>
                  <a:pt x="953456" y="187859"/>
                </a:moveTo>
                <a:lnTo>
                  <a:pt x="939122" y="202203"/>
                </a:lnTo>
                <a:lnTo>
                  <a:pt x="939122" y="210495"/>
                </a:lnTo>
                <a:lnTo>
                  <a:pt x="939122" y="211168"/>
                </a:lnTo>
                <a:lnTo>
                  <a:pt x="939122" y="216547"/>
                </a:lnTo>
                <a:cubicBezTo>
                  <a:pt x="939122" y="216547"/>
                  <a:pt x="939122" y="202203"/>
                  <a:pt x="953456" y="202203"/>
                </a:cubicBezTo>
                <a:close/>
                <a:moveTo>
                  <a:pt x="1069055" y="173515"/>
                </a:moveTo>
                <a:lnTo>
                  <a:pt x="1069055" y="187859"/>
                </a:lnTo>
                <a:cubicBezTo>
                  <a:pt x="1069055" y="187859"/>
                  <a:pt x="1069055" y="187859"/>
                  <a:pt x="1069055" y="202203"/>
                </a:cubicBezTo>
                <a:cubicBezTo>
                  <a:pt x="1069055" y="202203"/>
                  <a:pt x="1069055" y="202203"/>
                  <a:pt x="1083389" y="202203"/>
                </a:cubicBezTo>
                <a:lnTo>
                  <a:pt x="1083389" y="187859"/>
                </a:lnTo>
                <a:cubicBezTo>
                  <a:pt x="1083389" y="187859"/>
                  <a:pt x="1083389" y="187859"/>
                  <a:pt x="1081597" y="187859"/>
                </a:cubicBezTo>
                <a:lnTo>
                  <a:pt x="1070847" y="187859"/>
                </a:lnTo>
                <a:cubicBezTo>
                  <a:pt x="1069055" y="187859"/>
                  <a:pt x="1069055" y="187859"/>
                  <a:pt x="1069055" y="187859"/>
                </a:cubicBezTo>
                <a:cubicBezTo>
                  <a:pt x="1069055" y="187859"/>
                  <a:pt x="1069055" y="173515"/>
                  <a:pt x="1083389" y="173515"/>
                </a:cubicBezTo>
                <a:close/>
                <a:moveTo>
                  <a:pt x="939122" y="173515"/>
                </a:moveTo>
                <a:cubicBezTo>
                  <a:pt x="924788" y="173515"/>
                  <a:pt x="924788" y="173515"/>
                  <a:pt x="924788" y="187859"/>
                </a:cubicBezTo>
                <a:cubicBezTo>
                  <a:pt x="924788" y="187859"/>
                  <a:pt x="932851" y="187859"/>
                  <a:pt x="930835" y="187859"/>
                </a:cubicBezTo>
                <a:lnTo>
                  <a:pt x="939122" y="187859"/>
                </a:lnTo>
                <a:close/>
                <a:moveTo>
                  <a:pt x="1011255" y="158708"/>
                </a:moveTo>
                <a:lnTo>
                  <a:pt x="1011255" y="173515"/>
                </a:lnTo>
                <a:cubicBezTo>
                  <a:pt x="1011255" y="173515"/>
                  <a:pt x="1011255" y="173515"/>
                  <a:pt x="1025590" y="173515"/>
                </a:cubicBezTo>
                <a:cubicBezTo>
                  <a:pt x="1025590" y="173515"/>
                  <a:pt x="1025590" y="173515"/>
                  <a:pt x="1025590" y="158708"/>
                </a:cubicBezTo>
                <a:close/>
                <a:moveTo>
                  <a:pt x="620995" y="158708"/>
                </a:moveTo>
                <a:cubicBezTo>
                  <a:pt x="606661" y="158708"/>
                  <a:pt x="620995" y="158708"/>
                  <a:pt x="620995" y="173515"/>
                </a:cubicBezTo>
                <a:close/>
                <a:moveTo>
                  <a:pt x="577992" y="158708"/>
                </a:moveTo>
                <a:cubicBezTo>
                  <a:pt x="577992" y="158708"/>
                  <a:pt x="577992" y="158708"/>
                  <a:pt x="579784" y="158708"/>
                </a:cubicBezTo>
                <a:lnTo>
                  <a:pt x="581576" y="158708"/>
                </a:lnTo>
                <a:cubicBezTo>
                  <a:pt x="581576" y="158708"/>
                  <a:pt x="585159" y="158708"/>
                  <a:pt x="592326" y="158708"/>
                </a:cubicBezTo>
                <a:cubicBezTo>
                  <a:pt x="577992" y="158708"/>
                  <a:pt x="577992" y="173515"/>
                  <a:pt x="577992" y="158708"/>
                </a:cubicBezTo>
                <a:close/>
                <a:moveTo>
                  <a:pt x="1069055" y="130020"/>
                </a:moveTo>
                <a:cubicBezTo>
                  <a:pt x="1054720" y="130020"/>
                  <a:pt x="1054720" y="130020"/>
                  <a:pt x="1054720" y="144364"/>
                </a:cubicBezTo>
                <a:lnTo>
                  <a:pt x="1054720" y="158708"/>
                </a:lnTo>
                <a:lnTo>
                  <a:pt x="1069055" y="158708"/>
                </a:lnTo>
                <a:cubicBezTo>
                  <a:pt x="1069055" y="158708"/>
                  <a:pt x="1069055" y="158708"/>
                  <a:pt x="1069055" y="144364"/>
                </a:cubicBezTo>
                <a:close/>
                <a:moveTo>
                  <a:pt x="1011255" y="130020"/>
                </a:moveTo>
                <a:cubicBezTo>
                  <a:pt x="1011255" y="144364"/>
                  <a:pt x="1011255" y="144364"/>
                  <a:pt x="996921" y="144364"/>
                </a:cubicBezTo>
                <a:cubicBezTo>
                  <a:pt x="996921" y="158708"/>
                  <a:pt x="982587" y="144364"/>
                  <a:pt x="982587" y="158708"/>
                </a:cubicBezTo>
                <a:lnTo>
                  <a:pt x="996921" y="158708"/>
                </a:lnTo>
                <a:lnTo>
                  <a:pt x="996921" y="144364"/>
                </a:lnTo>
                <a:cubicBezTo>
                  <a:pt x="996921" y="158708"/>
                  <a:pt x="1011255" y="144364"/>
                  <a:pt x="1011255" y="144364"/>
                </a:cubicBezTo>
                <a:close/>
                <a:moveTo>
                  <a:pt x="1040386" y="100870"/>
                </a:moveTo>
                <a:cubicBezTo>
                  <a:pt x="1040386" y="100870"/>
                  <a:pt x="1040386" y="100870"/>
                  <a:pt x="1040386" y="115214"/>
                </a:cubicBezTo>
                <a:cubicBezTo>
                  <a:pt x="1054720" y="115214"/>
                  <a:pt x="1054720" y="100870"/>
                  <a:pt x="1054720" y="100870"/>
                </a:cubicBezTo>
                <a:close/>
                <a:moveTo>
                  <a:pt x="866988" y="100870"/>
                </a:moveTo>
                <a:cubicBezTo>
                  <a:pt x="866988" y="100870"/>
                  <a:pt x="866988" y="100870"/>
                  <a:pt x="852192" y="115214"/>
                </a:cubicBezTo>
                <a:lnTo>
                  <a:pt x="866988" y="115214"/>
                </a:lnTo>
                <a:cubicBezTo>
                  <a:pt x="866988" y="115214"/>
                  <a:pt x="866988" y="115214"/>
                  <a:pt x="866988" y="130020"/>
                </a:cubicBezTo>
                <a:cubicBezTo>
                  <a:pt x="881323" y="115214"/>
                  <a:pt x="866988" y="115214"/>
                  <a:pt x="866988" y="115214"/>
                </a:cubicBezTo>
                <a:close/>
                <a:moveTo>
                  <a:pt x="1025590" y="57838"/>
                </a:moveTo>
                <a:lnTo>
                  <a:pt x="1025590" y="72182"/>
                </a:lnTo>
                <a:lnTo>
                  <a:pt x="1040386" y="72182"/>
                </a:lnTo>
                <a:cubicBezTo>
                  <a:pt x="1040386" y="72182"/>
                  <a:pt x="1040386" y="72182"/>
                  <a:pt x="1040386" y="57838"/>
                </a:cubicBezTo>
                <a:lnTo>
                  <a:pt x="1036687" y="57838"/>
                </a:lnTo>
                <a:cubicBezTo>
                  <a:pt x="1036687" y="57838"/>
                  <a:pt x="1032988" y="57838"/>
                  <a:pt x="1025590" y="57838"/>
                </a:cubicBezTo>
                <a:close/>
                <a:moveTo>
                  <a:pt x="982587" y="0"/>
                </a:moveTo>
                <a:lnTo>
                  <a:pt x="996921" y="0"/>
                </a:lnTo>
                <a:cubicBezTo>
                  <a:pt x="996921" y="0"/>
                  <a:pt x="1000505" y="0"/>
                  <a:pt x="1002297" y="0"/>
                </a:cubicBezTo>
                <a:cubicBezTo>
                  <a:pt x="1003192" y="0"/>
                  <a:pt x="1003640" y="0"/>
                  <a:pt x="1002968" y="0"/>
                </a:cubicBezTo>
                <a:lnTo>
                  <a:pt x="1011255" y="0"/>
                </a:lnTo>
                <a:cubicBezTo>
                  <a:pt x="1011255" y="14344"/>
                  <a:pt x="1011255" y="14344"/>
                  <a:pt x="996921" y="14344"/>
                </a:cubicBezTo>
                <a:lnTo>
                  <a:pt x="1011255" y="14344"/>
                </a:lnTo>
                <a:lnTo>
                  <a:pt x="1025590" y="14344"/>
                </a:lnTo>
                <a:cubicBezTo>
                  <a:pt x="1025590" y="14344"/>
                  <a:pt x="1040386" y="14344"/>
                  <a:pt x="1040386" y="28688"/>
                </a:cubicBezTo>
                <a:lnTo>
                  <a:pt x="1054720" y="28688"/>
                </a:lnTo>
                <a:lnTo>
                  <a:pt x="1054720" y="43032"/>
                </a:lnTo>
                <a:cubicBezTo>
                  <a:pt x="1054720" y="43032"/>
                  <a:pt x="1054720" y="43032"/>
                  <a:pt x="1056512" y="43032"/>
                </a:cubicBezTo>
                <a:lnTo>
                  <a:pt x="1069055" y="43032"/>
                </a:lnTo>
                <a:lnTo>
                  <a:pt x="1069055" y="57838"/>
                </a:lnTo>
                <a:lnTo>
                  <a:pt x="1069055" y="72182"/>
                </a:lnTo>
                <a:lnTo>
                  <a:pt x="1083389" y="72182"/>
                </a:lnTo>
                <a:lnTo>
                  <a:pt x="1083389" y="86526"/>
                </a:lnTo>
                <a:lnTo>
                  <a:pt x="1083389" y="100870"/>
                </a:lnTo>
                <a:cubicBezTo>
                  <a:pt x="1083389" y="100870"/>
                  <a:pt x="1083389" y="100870"/>
                  <a:pt x="1085238" y="100870"/>
                </a:cubicBezTo>
                <a:lnTo>
                  <a:pt x="1088938" y="100870"/>
                </a:lnTo>
                <a:cubicBezTo>
                  <a:pt x="1089862" y="100870"/>
                  <a:pt x="1090325" y="100870"/>
                  <a:pt x="1089631" y="100870"/>
                </a:cubicBezTo>
                <a:lnTo>
                  <a:pt x="1098185" y="100870"/>
                </a:lnTo>
                <a:cubicBezTo>
                  <a:pt x="1098185" y="100870"/>
                  <a:pt x="1098185" y="100870"/>
                  <a:pt x="1098185" y="115214"/>
                </a:cubicBezTo>
                <a:lnTo>
                  <a:pt x="1098185" y="130020"/>
                </a:lnTo>
                <a:lnTo>
                  <a:pt x="1112520" y="130020"/>
                </a:lnTo>
                <a:cubicBezTo>
                  <a:pt x="1112520" y="144364"/>
                  <a:pt x="1098185" y="144364"/>
                  <a:pt x="1098185" y="144364"/>
                </a:cubicBezTo>
                <a:lnTo>
                  <a:pt x="1112520" y="144364"/>
                </a:lnTo>
                <a:cubicBezTo>
                  <a:pt x="1112520" y="144364"/>
                  <a:pt x="1112520" y="144364"/>
                  <a:pt x="1112520" y="158708"/>
                </a:cubicBezTo>
                <a:cubicBezTo>
                  <a:pt x="1112520" y="158708"/>
                  <a:pt x="1112520" y="158708"/>
                  <a:pt x="1112520" y="173515"/>
                </a:cubicBezTo>
                <a:lnTo>
                  <a:pt x="1112520" y="187859"/>
                </a:lnTo>
                <a:cubicBezTo>
                  <a:pt x="1112520" y="187859"/>
                  <a:pt x="1112520" y="187859"/>
                  <a:pt x="1114312" y="187859"/>
                </a:cubicBezTo>
                <a:lnTo>
                  <a:pt x="1116103" y="187859"/>
                </a:lnTo>
                <a:lnTo>
                  <a:pt x="1117895" y="187859"/>
                </a:lnTo>
                <a:cubicBezTo>
                  <a:pt x="1118791" y="187859"/>
                  <a:pt x="1119239" y="187859"/>
                  <a:pt x="1118567" y="187859"/>
                </a:cubicBezTo>
                <a:lnTo>
                  <a:pt x="1123270" y="187859"/>
                </a:lnTo>
                <a:lnTo>
                  <a:pt x="1126854" y="187859"/>
                </a:lnTo>
                <a:cubicBezTo>
                  <a:pt x="1126854" y="187859"/>
                  <a:pt x="1126854" y="187859"/>
                  <a:pt x="1126854" y="202203"/>
                </a:cubicBezTo>
                <a:lnTo>
                  <a:pt x="1126854" y="216547"/>
                </a:lnTo>
                <a:lnTo>
                  <a:pt x="1126854" y="231353"/>
                </a:lnTo>
                <a:cubicBezTo>
                  <a:pt x="1126854" y="231353"/>
                  <a:pt x="1130437" y="231353"/>
                  <a:pt x="1132229" y="231353"/>
                </a:cubicBezTo>
                <a:lnTo>
                  <a:pt x="1132901" y="231353"/>
                </a:lnTo>
                <a:lnTo>
                  <a:pt x="1141188" y="231353"/>
                </a:lnTo>
                <a:cubicBezTo>
                  <a:pt x="1141188" y="231353"/>
                  <a:pt x="1141188" y="231353"/>
                  <a:pt x="1141188" y="233146"/>
                </a:cubicBezTo>
                <a:lnTo>
                  <a:pt x="1141188" y="236732"/>
                </a:lnTo>
                <a:lnTo>
                  <a:pt x="1141188" y="237405"/>
                </a:lnTo>
                <a:lnTo>
                  <a:pt x="1141188" y="245697"/>
                </a:lnTo>
                <a:lnTo>
                  <a:pt x="1141188" y="260041"/>
                </a:lnTo>
                <a:cubicBezTo>
                  <a:pt x="1141188" y="260041"/>
                  <a:pt x="1141188" y="260041"/>
                  <a:pt x="1143038" y="260041"/>
                </a:cubicBezTo>
                <a:lnTo>
                  <a:pt x="1149743" y="260041"/>
                </a:lnTo>
                <a:cubicBezTo>
                  <a:pt x="1149049" y="260041"/>
                  <a:pt x="1149511" y="260041"/>
                  <a:pt x="1150436" y="260041"/>
                </a:cubicBezTo>
                <a:lnTo>
                  <a:pt x="1155985" y="260041"/>
                </a:lnTo>
                <a:lnTo>
                  <a:pt x="1155985" y="274385"/>
                </a:lnTo>
                <a:cubicBezTo>
                  <a:pt x="1155985" y="274385"/>
                  <a:pt x="1155985" y="274385"/>
                  <a:pt x="1155985" y="289192"/>
                </a:cubicBezTo>
                <a:cubicBezTo>
                  <a:pt x="1155985" y="289192"/>
                  <a:pt x="1155985" y="289192"/>
                  <a:pt x="1157777" y="289192"/>
                </a:cubicBezTo>
                <a:lnTo>
                  <a:pt x="1164272" y="289192"/>
                </a:lnTo>
                <a:cubicBezTo>
                  <a:pt x="1163600" y="289192"/>
                  <a:pt x="1164048" y="289192"/>
                  <a:pt x="1164944" y="289192"/>
                </a:cubicBezTo>
                <a:lnTo>
                  <a:pt x="1170319" y="289192"/>
                </a:lnTo>
                <a:lnTo>
                  <a:pt x="1170319" y="303536"/>
                </a:lnTo>
                <a:lnTo>
                  <a:pt x="1170319" y="317880"/>
                </a:lnTo>
                <a:cubicBezTo>
                  <a:pt x="1184653" y="317880"/>
                  <a:pt x="1184653" y="317880"/>
                  <a:pt x="1184653" y="332224"/>
                </a:cubicBezTo>
                <a:cubicBezTo>
                  <a:pt x="1184653" y="332224"/>
                  <a:pt x="1184653" y="332224"/>
                  <a:pt x="1184653" y="347030"/>
                </a:cubicBezTo>
                <a:cubicBezTo>
                  <a:pt x="1184653" y="347030"/>
                  <a:pt x="1184653" y="347030"/>
                  <a:pt x="1186445" y="347030"/>
                </a:cubicBezTo>
                <a:lnTo>
                  <a:pt x="1188237" y="347030"/>
                </a:lnTo>
                <a:lnTo>
                  <a:pt x="1192940" y="347030"/>
                </a:lnTo>
                <a:cubicBezTo>
                  <a:pt x="1192268" y="347030"/>
                  <a:pt x="1192716" y="347030"/>
                  <a:pt x="1193612" y="347030"/>
                </a:cubicBezTo>
                <a:lnTo>
                  <a:pt x="1198987" y="347030"/>
                </a:lnTo>
                <a:cubicBezTo>
                  <a:pt x="1198987" y="347030"/>
                  <a:pt x="1198987" y="347030"/>
                  <a:pt x="1198987" y="332224"/>
                </a:cubicBezTo>
                <a:cubicBezTo>
                  <a:pt x="1198987" y="332224"/>
                  <a:pt x="1198987" y="332224"/>
                  <a:pt x="1213784" y="347030"/>
                </a:cubicBezTo>
                <a:cubicBezTo>
                  <a:pt x="1228118" y="347030"/>
                  <a:pt x="1228118" y="347030"/>
                  <a:pt x="1228118" y="347030"/>
                </a:cubicBezTo>
                <a:lnTo>
                  <a:pt x="1228118" y="332224"/>
                </a:lnTo>
                <a:cubicBezTo>
                  <a:pt x="1228118" y="332224"/>
                  <a:pt x="1228118" y="332224"/>
                  <a:pt x="1228118" y="330431"/>
                </a:cubicBezTo>
                <a:lnTo>
                  <a:pt x="1228118" y="326845"/>
                </a:lnTo>
                <a:lnTo>
                  <a:pt x="1228118" y="326172"/>
                </a:lnTo>
                <a:lnTo>
                  <a:pt x="1228118" y="317880"/>
                </a:lnTo>
                <a:cubicBezTo>
                  <a:pt x="1228118" y="317880"/>
                  <a:pt x="1228118" y="317880"/>
                  <a:pt x="1228118" y="303536"/>
                </a:cubicBezTo>
                <a:cubicBezTo>
                  <a:pt x="1228118" y="317880"/>
                  <a:pt x="1228118" y="317880"/>
                  <a:pt x="1242452" y="317880"/>
                </a:cubicBezTo>
                <a:lnTo>
                  <a:pt x="1256787" y="317880"/>
                </a:lnTo>
                <a:lnTo>
                  <a:pt x="1256787" y="316087"/>
                </a:lnTo>
                <a:lnTo>
                  <a:pt x="1256787" y="307122"/>
                </a:lnTo>
                <a:lnTo>
                  <a:pt x="1256787" y="303536"/>
                </a:lnTo>
                <a:cubicBezTo>
                  <a:pt x="1256787" y="303536"/>
                  <a:pt x="1256787" y="303536"/>
                  <a:pt x="1258636" y="303536"/>
                </a:cubicBezTo>
                <a:lnTo>
                  <a:pt x="1265341" y="303536"/>
                </a:lnTo>
                <a:cubicBezTo>
                  <a:pt x="1264647" y="303536"/>
                  <a:pt x="1265110" y="303536"/>
                  <a:pt x="1266035" y="303536"/>
                </a:cubicBezTo>
                <a:lnTo>
                  <a:pt x="1271583" y="303536"/>
                </a:lnTo>
                <a:lnTo>
                  <a:pt x="1273375" y="303536"/>
                </a:lnTo>
                <a:lnTo>
                  <a:pt x="1276958" y="303536"/>
                </a:lnTo>
                <a:cubicBezTo>
                  <a:pt x="1277854" y="303536"/>
                  <a:pt x="1278302" y="303536"/>
                  <a:pt x="1277630" y="303536"/>
                </a:cubicBezTo>
                <a:lnTo>
                  <a:pt x="1285917" y="303536"/>
                </a:lnTo>
                <a:cubicBezTo>
                  <a:pt x="1285917" y="303536"/>
                  <a:pt x="1293980" y="303536"/>
                  <a:pt x="1291965" y="303536"/>
                </a:cubicBezTo>
                <a:lnTo>
                  <a:pt x="1296668" y="303536"/>
                </a:lnTo>
                <a:lnTo>
                  <a:pt x="1300252" y="303536"/>
                </a:lnTo>
                <a:lnTo>
                  <a:pt x="1300252" y="299950"/>
                </a:lnTo>
                <a:cubicBezTo>
                  <a:pt x="1300252" y="299950"/>
                  <a:pt x="1300252" y="296364"/>
                  <a:pt x="1300252" y="289192"/>
                </a:cubicBezTo>
                <a:cubicBezTo>
                  <a:pt x="1300252" y="289192"/>
                  <a:pt x="1300252" y="289192"/>
                  <a:pt x="1302043" y="289192"/>
                </a:cubicBezTo>
                <a:lnTo>
                  <a:pt x="1312794" y="289192"/>
                </a:lnTo>
                <a:lnTo>
                  <a:pt x="1314586" y="289192"/>
                </a:lnTo>
                <a:cubicBezTo>
                  <a:pt x="1314586" y="289192"/>
                  <a:pt x="1314586" y="303536"/>
                  <a:pt x="1329382" y="303536"/>
                </a:cubicBezTo>
                <a:cubicBezTo>
                  <a:pt x="1336549" y="303536"/>
                  <a:pt x="1340133" y="303536"/>
                  <a:pt x="1340133" y="303536"/>
                </a:cubicBezTo>
                <a:lnTo>
                  <a:pt x="1343717" y="303536"/>
                </a:lnTo>
                <a:lnTo>
                  <a:pt x="1343717" y="317880"/>
                </a:lnTo>
                <a:lnTo>
                  <a:pt x="1343717" y="332224"/>
                </a:lnTo>
                <a:cubicBezTo>
                  <a:pt x="1343717" y="332224"/>
                  <a:pt x="1343717" y="332224"/>
                  <a:pt x="1345508" y="332224"/>
                </a:cubicBezTo>
                <a:lnTo>
                  <a:pt x="1352004" y="332224"/>
                </a:lnTo>
                <a:cubicBezTo>
                  <a:pt x="1349988" y="332224"/>
                  <a:pt x="1358051" y="332224"/>
                  <a:pt x="1358051" y="332224"/>
                </a:cubicBezTo>
                <a:cubicBezTo>
                  <a:pt x="1343717" y="317880"/>
                  <a:pt x="1358051" y="317880"/>
                  <a:pt x="1358051" y="317880"/>
                </a:cubicBezTo>
                <a:cubicBezTo>
                  <a:pt x="1358051" y="317880"/>
                  <a:pt x="1358051" y="317880"/>
                  <a:pt x="1359843" y="317880"/>
                </a:cubicBezTo>
                <a:lnTo>
                  <a:pt x="1363426" y="317880"/>
                </a:lnTo>
                <a:cubicBezTo>
                  <a:pt x="1364322" y="317880"/>
                  <a:pt x="1364770" y="317880"/>
                  <a:pt x="1364098" y="317880"/>
                </a:cubicBezTo>
                <a:lnTo>
                  <a:pt x="1372385" y="317880"/>
                </a:lnTo>
                <a:cubicBezTo>
                  <a:pt x="1372385" y="317880"/>
                  <a:pt x="1372385" y="317880"/>
                  <a:pt x="1374235" y="317880"/>
                </a:cubicBezTo>
                <a:lnTo>
                  <a:pt x="1376084" y="317880"/>
                </a:lnTo>
                <a:lnTo>
                  <a:pt x="1385332" y="317880"/>
                </a:lnTo>
                <a:lnTo>
                  <a:pt x="1387182" y="317880"/>
                </a:lnTo>
                <a:lnTo>
                  <a:pt x="1395469" y="317880"/>
                </a:lnTo>
                <a:cubicBezTo>
                  <a:pt x="1394797" y="317880"/>
                  <a:pt x="1395245" y="317880"/>
                  <a:pt x="1396141" y="317880"/>
                </a:cubicBezTo>
                <a:lnTo>
                  <a:pt x="1401516" y="317880"/>
                </a:lnTo>
                <a:lnTo>
                  <a:pt x="1401516" y="332224"/>
                </a:lnTo>
                <a:lnTo>
                  <a:pt x="1415850" y="317880"/>
                </a:lnTo>
                <a:lnTo>
                  <a:pt x="1415850" y="326172"/>
                </a:lnTo>
                <a:lnTo>
                  <a:pt x="1415850" y="326845"/>
                </a:lnTo>
                <a:lnTo>
                  <a:pt x="1415850" y="332224"/>
                </a:lnTo>
                <a:lnTo>
                  <a:pt x="1415850" y="347030"/>
                </a:lnTo>
                <a:cubicBezTo>
                  <a:pt x="1415850" y="347030"/>
                  <a:pt x="1415850" y="347030"/>
                  <a:pt x="1415850" y="361374"/>
                </a:cubicBezTo>
                <a:lnTo>
                  <a:pt x="1430184" y="361374"/>
                </a:lnTo>
                <a:cubicBezTo>
                  <a:pt x="1430184" y="361374"/>
                  <a:pt x="1430184" y="361374"/>
                  <a:pt x="1430184" y="347030"/>
                </a:cubicBezTo>
                <a:cubicBezTo>
                  <a:pt x="1430184" y="361374"/>
                  <a:pt x="1430184" y="361374"/>
                  <a:pt x="1444981" y="361374"/>
                </a:cubicBezTo>
                <a:lnTo>
                  <a:pt x="1444981" y="347030"/>
                </a:lnTo>
                <a:lnTo>
                  <a:pt x="1459315" y="347030"/>
                </a:lnTo>
                <a:cubicBezTo>
                  <a:pt x="1459315" y="347030"/>
                  <a:pt x="1459315" y="347030"/>
                  <a:pt x="1473649" y="347030"/>
                </a:cubicBezTo>
                <a:lnTo>
                  <a:pt x="1487984" y="347030"/>
                </a:lnTo>
                <a:cubicBezTo>
                  <a:pt x="1487984" y="347030"/>
                  <a:pt x="1487984" y="347030"/>
                  <a:pt x="1487984" y="361374"/>
                </a:cubicBezTo>
                <a:lnTo>
                  <a:pt x="1502780" y="361374"/>
                </a:lnTo>
                <a:cubicBezTo>
                  <a:pt x="1502780" y="361374"/>
                  <a:pt x="1502780" y="361374"/>
                  <a:pt x="1517114" y="375718"/>
                </a:cubicBezTo>
                <a:cubicBezTo>
                  <a:pt x="1517114" y="375718"/>
                  <a:pt x="1517114" y="375718"/>
                  <a:pt x="1515322" y="375718"/>
                </a:cubicBezTo>
                <a:cubicBezTo>
                  <a:pt x="1513531" y="375718"/>
                  <a:pt x="1509947" y="375718"/>
                  <a:pt x="1502780" y="375718"/>
                </a:cubicBezTo>
                <a:lnTo>
                  <a:pt x="1517114" y="390062"/>
                </a:lnTo>
                <a:lnTo>
                  <a:pt x="1531449" y="390062"/>
                </a:lnTo>
                <a:cubicBezTo>
                  <a:pt x="1531449" y="390062"/>
                  <a:pt x="1545783" y="390062"/>
                  <a:pt x="1531449" y="375718"/>
                </a:cubicBezTo>
                <a:lnTo>
                  <a:pt x="1545783" y="375718"/>
                </a:lnTo>
                <a:cubicBezTo>
                  <a:pt x="1545783" y="375718"/>
                  <a:pt x="1554106" y="375718"/>
                  <a:pt x="1552025" y="375718"/>
                </a:cubicBezTo>
                <a:lnTo>
                  <a:pt x="1560579" y="375718"/>
                </a:lnTo>
                <a:cubicBezTo>
                  <a:pt x="1560579" y="375718"/>
                  <a:pt x="1560579" y="375718"/>
                  <a:pt x="1560579" y="390062"/>
                </a:cubicBezTo>
                <a:cubicBezTo>
                  <a:pt x="1560579" y="390062"/>
                  <a:pt x="1560579" y="390062"/>
                  <a:pt x="1560579" y="404869"/>
                </a:cubicBezTo>
                <a:lnTo>
                  <a:pt x="1558730" y="404869"/>
                </a:lnTo>
                <a:lnTo>
                  <a:pt x="1552025" y="404869"/>
                </a:lnTo>
                <a:cubicBezTo>
                  <a:pt x="1554106" y="404869"/>
                  <a:pt x="1545783" y="404869"/>
                  <a:pt x="1545783" y="404869"/>
                </a:cubicBezTo>
                <a:lnTo>
                  <a:pt x="1545783" y="419213"/>
                </a:lnTo>
                <a:cubicBezTo>
                  <a:pt x="1545783" y="419213"/>
                  <a:pt x="1545783" y="419213"/>
                  <a:pt x="1547632" y="419213"/>
                </a:cubicBezTo>
                <a:lnTo>
                  <a:pt x="1549482" y="419213"/>
                </a:lnTo>
                <a:cubicBezTo>
                  <a:pt x="1549482" y="419213"/>
                  <a:pt x="1553181" y="419213"/>
                  <a:pt x="1560579" y="419213"/>
                </a:cubicBezTo>
                <a:lnTo>
                  <a:pt x="1560579" y="404869"/>
                </a:lnTo>
                <a:cubicBezTo>
                  <a:pt x="1560579" y="404869"/>
                  <a:pt x="1574914" y="404869"/>
                  <a:pt x="1560579" y="390062"/>
                </a:cubicBezTo>
                <a:cubicBezTo>
                  <a:pt x="1560579" y="390062"/>
                  <a:pt x="1560579" y="390062"/>
                  <a:pt x="1562371" y="390062"/>
                </a:cubicBezTo>
                <a:lnTo>
                  <a:pt x="1566851" y="390062"/>
                </a:lnTo>
                <a:cubicBezTo>
                  <a:pt x="1569538" y="390062"/>
                  <a:pt x="1564163" y="390062"/>
                  <a:pt x="1574914" y="390062"/>
                </a:cubicBezTo>
                <a:lnTo>
                  <a:pt x="1574914" y="404869"/>
                </a:lnTo>
                <a:cubicBezTo>
                  <a:pt x="1574914" y="404869"/>
                  <a:pt x="1574914" y="419213"/>
                  <a:pt x="1589248" y="419213"/>
                </a:cubicBezTo>
                <a:lnTo>
                  <a:pt x="1589248" y="421006"/>
                </a:lnTo>
                <a:lnTo>
                  <a:pt x="1589248" y="431764"/>
                </a:lnTo>
                <a:cubicBezTo>
                  <a:pt x="1589248" y="433556"/>
                  <a:pt x="1589248" y="433556"/>
                  <a:pt x="1589248" y="433556"/>
                </a:cubicBezTo>
                <a:cubicBezTo>
                  <a:pt x="1589248" y="433556"/>
                  <a:pt x="1589248" y="433556"/>
                  <a:pt x="1574914" y="433556"/>
                </a:cubicBezTo>
                <a:lnTo>
                  <a:pt x="1560579" y="433556"/>
                </a:lnTo>
                <a:cubicBezTo>
                  <a:pt x="1560579" y="433556"/>
                  <a:pt x="1560579" y="433556"/>
                  <a:pt x="1574914" y="447900"/>
                </a:cubicBezTo>
                <a:cubicBezTo>
                  <a:pt x="1574914" y="447900"/>
                  <a:pt x="1574914" y="447900"/>
                  <a:pt x="1589248" y="462707"/>
                </a:cubicBezTo>
                <a:lnTo>
                  <a:pt x="1589248" y="447900"/>
                </a:lnTo>
                <a:cubicBezTo>
                  <a:pt x="1589248" y="447900"/>
                  <a:pt x="1589248" y="447900"/>
                  <a:pt x="1589248" y="433556"/>
                </a:cubicBezTo>
                <a:cubicBezTo>
                  <a:pt x="1589248" y="447900"/>
                  <a:pt x="1589248" y="447900"/>
                  <a:pt x="1603582" y="447900"/>
                </a:cubicBezTo>
                <a:cubicBezTo>
                  <a:pt x="1603582" y="433556"/>
                  <a:pt x="1589248" y="433556"/>
                  <a:pt x="1589248" y="433556"/>
                </a:cubicBezTo>
                <a:cubicBezTo>
                  <a:pt x="1589248" y="433556"/>
                  <a:pt x="1589248" y="433556"/>
                  <a:pt x="1603582" y="433556"/>
                </a:cubicBezTo>
                <a:cubicBezTo>
                  <a:pt x="1603582" y="426385"/>
                  <a:pt x="1603582" y="422799"/>
                  <a:pt x="1603582" y="421006"/>
                </a:cubicBezTo>
                <a:lnTo>
                  <a:pt x="1603582" y="419213"/>
                </a:lnTo>
                <a:lnTo>
                  <a:pt x="1618379" y="419213"/>
                </a:lnTo>
                <a:cubicBezTo>
                  <a:pt x="1618379" y="404869"/>
                  <a:pt x="1632713" y="404869"/>
                  <a:pt x="1632713" y="404869"/>
                </a:cubicBezTo>
                <a:lnTo>
                  <a:pt x="1632713" y="419213"/>
                </a:lnTo>
                <a:cubicBezTo>
                  <a:pt x="1647047" y="419213"/>
                  <a:pt x="1632713" y="419213"/>
                  <a:pt x="1647047" y="419213"/>
                </a:cubicBezTo>
                <a:cubicBezTo>
                  <a:pt x="1647047" y="433556"/>
                  <a:pt x="1661381" y="433556"/>
                  <a:pt x="1647047" y="433556"/>
                </a:cubicBezTo>
                <a:lnTo>
                  <a:pt x="1661381" y="433556"/>
                </a:lnTo>
                <a:lnTo>
                  <a:pt x="1661381" y="447900"/>
                </a:lnTo>
                <a:lnTo>
                  <a:pt x="1661381" y="462707"/>
                </a:lnTo>
                <a:cubicBezTo>
                  <a:pt x="1661381" y="462707"/>
                  <a:pt x="1665080" y="462707"/>
                  <a:pt x="1666930" y="462707"/>
                </a:cubicBezTo>
                <a:lnTo>
                  <a:pt x="1667624" y="462707"/>
                </a:lnTo>
                <a:lnTo>
                  <a:pt x="1676178" y="462707"/>
                </a:lnTo>
                <a:lnTo>
                  <a:pt x="1676178" y="447900"/>
                </a:lnTo>
                <a:lnTo>
                  <a:pt x="1690512" y="447900"/>
                </a:lnTo>
                <a:cubicBezTo>
                  <a:pt x="1690512" y="462707"/>
                  <a:pt x="1690512" y="462707"/>
                  <a:pt x="1704846" y="462707"/>
                </a:cubicBezTo>
                <a:lnTo>
                  <a:pt x="1719181" y="447900"/>
                </a:lnTo>
                <a:lnTo>
                  <a:pt x="1719181" y="462707"/>
                </a:lnTo>
                <a:cubicBezTo>
                  <a:pt x="1719181" y="462707"/>
                  <a:pt x="1719181" y="462707"/>
                  <a:pt x="1733977" y="462707"/>
                </a:cubicBezTo>
                <a:cubicBezTo>
                  <a:pt x="1733977" y="462707"/>
                  <a:pt x="1733977" y="462707"/>
                  <a:pt x="1748311" y="462707"/>
                </a:cubicBezTo>
                <a:lnTo>
                  <a:pt x="1762646" y="462707"/>
                </a:lnTo>
                <a:lnTo>
                  <a:pt x="1762646" y="460856"/>
                </a:lnTo>
                <a:lnTo>
                  <a:pt x="1762646" y="454147"/>
                </a:lnTo>
                <a:cubicBezTo>
                  <a:pt x="1762646" y="454841"/>
                  <a:pt x="1762646" y="454378"/>
                  <a:pt x="1762646" y="453453"/>
                </a:cubicBezTo>
                <a:lnTo>
                  <a:pt x="1762646" y="449751"/>
                </a:lnTo>
                <a:cubicBezTo>
                  <a:pt x="1762646" y="447900"/>
                  <a:pt x="1762646" y="447900"/>
                  <a:pt x="1762646" y="447900"/>
                </a:cubicBezTo>
                <a:cubicBezTo>
                  <a:pt x="1762646" y="447900"/>
                  <a:pt x="1776980" y="447900"/>
                  <a:pt x="1776980" y="462707"/>
                </a:cubicBezTo>
                <a:lnTo>
                  <a:pt x="1776980" y="447900"/>
                </a:lnTo>
                <a:lnTo>
                  <a:pt x="1776980" y="433556"/>
                </a:lnTo>
                <a:cubicBezTo>
                  <a:pt x="1776980" y="433556"/>
                  <a:pt x="1776980" y="433556"/>
                  <a:pt x="1791776" y="433556"/>
                </a:cubicBezTo>
                <a:lnTo>
                  <a:pt x="1791776" y="441849"/>
                </a:lnTo>
                <a:lnTo>
                  <a:pt x="1791776" y="442521"/>
                </a:lnTo>
                <a:lnTo>
                  <a:pt x="1791776" y="447900"/>
                </a:lnTo>
                <a:cubicBezTo>
                  <a:pt x="1791776" y="447900"/>
                  <a:pt x="1791776" y="447900"/>
                  <a:pt x="1806111" y="447900"/>
                </a:cubicBezTo>
                <a:lnTo>
                  <a:pt x="1806111" y="433556"/>
                </a:lnTo>
                <a:cubicBezTo>
                  <a:pt x="1820445" y="433556"/>
                  <a:pt x="1806111" y="433556"/>
                  <a:pt x="1820445" y="433556"/>
                </a:cubicBezTo>
                <a:cubicBezTo>
                  <a:pt x="1820445" y="433556"/>
                  <a:pt x="1820445" y="433556"/>
                  <a:pt x="1834779" y="433556"/>
                </a:cubicBezTo>
                <a:lnTo>
                  <a:pt x="1834779" y="419213"/>
                </a:lnTo>
                <a:lnTo>
                  <a:pt x="1849576" y="419213"/>
                </a:lnTo>
                <a:lnTo>
                  <a:pt x="1849576" y="421006"/>
                </a:lnTo>
                <a:cubicBezTo>
                  <a:pt x="1849576" y="422799"/>
                  <a:pt x="1849576" y="426385"/>
                  <a:pt x="1849576" y="433556"/>
                </a:cubicBezTo>
                <a:lnTo>
                  <a:pt x="1863910" y="433556"/>
                </a:lnTo>
                <a:cubicBezTo>
                  <a:pt x="1863910" y="433556"/>
                  <a:pt x="1863910" y="433556"/>
                  <a:pt x="1863910" y="419213"/>
                </a:cubicBezTo>
                <a:lnTo>
                  <a:pt x="1849576" y="419213"/>
                </a:lnTo>
                <a:cubicBezTo>
                  <a:pt x="1849576" y="419213"/>
                  <a:pt x="1849576" y="419213"/>
                  <a:pt x="1849576" y="404869"/>
                </a:cubicBezTo>
                <a:cubicBezTo>
                  <a:pt x="1849576" y="404869"/>
                  <a:pt x="1849576" y="404869"/>
                  <a:pt x="1863910" y="404869"/>
                </a:cubicBezTo>
                <a:lnTo>
                  <a:pt x="1878244" y="404869"/>
                </a:lnTo>
                <a:cubicBezTo>
                  <a:pt x="1878244" y="404869"/>
                  <a:pt x="1878244" y="404869"/>
                  <a:pt x="1880036" y="404869"/>
                </a:cubicBezTo>
                <a:cubicBezTo>
                  <a:pt x="1881828" y="404869"/>
                  <a:pt x="1885411" y="404869"/>
                  <a:pt x="1892578" y="404869"/>
                </a:cubicBezTo>
                <a:cubicBezTo>
                  <a:pt x="1892578" y="404869"/>
                  <a:pt x="1892578" y="404869"/>
                  <a:pt x="1892578" y="403018"/>
                </a:cubicBezTo>
                <a:lnTo>
                  <a:pt x="1892578" y="396309"/>
                </a:lnTo>
                <a:cubicBezTo>
                  <a:pt x="1892578" y="398391"/>
                  <a:pt x="1892578" y="390062"/>
                  <a:pt x="1892578" y="390062"/>
                </a:cubicBezTo>
                <a:lnTo>
                  <a:pt x="1907375" y="390062"/>
                </a:lnTo>
                <a:lnTo>
                  <a:pt x="1921709" y="390062"/>
                </a:lnTo>
                <a:lnTo>
                  <a:pt x="1936043" y="390062"/>
                </a:lnTo>
                <a:lnTo>
                  <a:pt x="1950378" y="390062"/>
                </a:lnTo>
                <a:lnTo>
                  <a:pt x="1965174" y="390062"/>
                </a:lnTo>
                <a:cubicBezTo>
                  <a:pt x="1965174" y="375718"/>
                  <a:pt x="1965174" y="375718"/>
                  <a:pt x="1950378" y="375718"/>
                </a:cubicBezTo>
                <a:lnTo>
                  <a:pt x="1965174" y="375718"/>
                </a:lnTo>
                <a:cubicBezTo>
                  <a:pt x="1979508" y="375718"/>
                  <a:pt x="1965174" y="375718"/>
                  <a:pt x="1979508" y="375718"/>
                </a:cubicBezTo>
                <a:cubicBezTo>
                  <a:pt x="1979508" y="375718"/>
                  <a:pt x="1979508" y="375718"/>
                  <a:pt x="1993843" y="375718"/>
                </a:cubicBezTo>
                <a:lnTo>
                  <a:pt x="1993843" y="361374"/>
                </a:lnTo>
                <a:lnTo>
                  <a:pt x="2008177" y="361374"/>
                </a:lnTo>
                <a:lnTo>
                  <a:pt x="2008177" y="373925"/>
                </a:lnTo>
                <a:lnTo>
                  <a:pt x="2008177" y="375718"/>
                </a:lnTo>
                <a:cubicBezTo>
                  <a:pt x="2008177" y="375718"/>
                  <a:pt x="2008177" y="375718"/>
                  <a:pt x="2022511" y="375718"/>
                </a:cubicBezTo>
                <a:cubicBezTo>
                  <a:pt x="2022511" y="368546"/>
                  <a:pt x="2022511" y="364960"/>
                  <a:pt x="2022511" y="364960"/>
                </a:cubicBezTo>
                <a:lnTo>
                  <a:pt x="2022511" y="361374"/>
                </a:lnTo>
                <a:cubicBezTo>
                  <a:pt x="2022511" y="361374"/>
                  <a:pt x="2022511" y="361374"/>
                  <a:pt x="2037308" y="361374"/>
                </a:cubicBezTo>
                <a:lnTo>
                  <a:pt x="2037308" y="375718"/>
                </a:lnTo>
                <a:lnTo>
                  <a:pt x="2051642" y="375718"/>
                </a:lnTo>
                <a:lnTo>
                  <a:pt x="2051642" y="361374"/>
                </a:lnTo>
                <a:cubicBezTo>
                  <a:pt x="2051642" y="361374"/>
                  <a:pt x="2051642" y="361374"/>
                  <a:pt x="2065976" y="361374"/>
                </a:cubicBezTo>
                <a:cubicBezTo>
                  <a:pt x="2065976" y="361374"/>
                  <a:pt x="2065976" y="361374"/>
                  <a:pt x="2065976" y="347030"/>
                </a:cubicBezTo>
                <a:cubicBezTo>
                  <a:pt x="2065976" y="347030"/>
                  <a:pt x="2065976" y="347030"/>
                  <a:pt x="2080310" y="361374"/>
                </a:cubicBezTo>
                <a:lnTo>
                  <a:pt x="2095107" y="361374"/>
                </a:lnTo>
                <a:cubicBezTo>
                  <a:pt x="2095107" y="361374"/>
                  <a:pt x="2095107" y="361374"/>
                  <a:pt x="2095107" y="375718"/>
                </a:cubicBezTo>
                <a:cubicBezTo>
                  <a:pt x="2095107" y="375718"/>
                  <a:pt x="2095107" y="375718"/>
                  <a:pt x="2109441" y="375718"/>
                </a:cubicBezTo>
                <a:lnTo>
                  <a:pt x="2123775" y="375718"/>
                </a:lnTo>
                <a:lnTo>
                  <a:pt x="2138572" y="375718"/>
                </a:lnTo>
                <a:cubicBezTo>
                  <a:pt x="2138572" y="375718"/>
                  <a:pt x="2138572" y="375718"/>
                  <a:pt x="2138572" y="377511"/>
                </a:cubicBezTo>
                <a:cubicBezTo>
                  <a:pt x="2138572" y="379304"/>
                  <a:pt x="2138572" y="382890"/>
                  <a:pt x="2138572" y="390062"/>
                </a:cubicBezTo>
                <a:lnTo>
                  <a:pt x="2152906" y="375718"/>
                </a:lnTo>
                <a:cubicBezTo>
                  <a:pt x="2152906" y="375718"/>
                  <a:pt x="2152906" y="379304"/>
                  <a:pt x="2152906" y="381097"/>
                </a:cubicBezTo>
                <a:lnTo>
                  <a:pt x="2152906" y="381769"/>
                </a:lnTo>
                <a:lnTo>
                  <a:pt x="2152906" y="390062"/>
                </a:lnTo>
                <a:cubicBezTo>
                  <a:pt x="2167240" y="390062"/>
                  <a:pt x="2167240" y="390062"/>
                  <a:pt x="2167240" y="375718"/>
                </a:cubicBezTo>
                <a:cubicBezTo>
                  <a:pt x="2167240" y="375718"/>
                  <a:pt x="2167240" y="375718"/>
                  <a:pt x="2181574" y="375718"/>
                </a:cubicBezTo>
                <a:cubicBezTo>
                  <a:pt x="2181574" y="375718"/>
                  <a:pt x="2181574" y="375718"/>
                  <a:pt x="2181574" y="390062"/>
                </a:cubicBezTo>
                <a:cubicBezTo>
                  <a:pt x="2167240" y="375718"/>
                  <a:pt x="2167240" y="375718"/>
                  <a:pt x="2167240" y="390062"/>
                </a:cubicBezTo>
                <a:lnTo>
                  <a:pt x="2181574" y="390062"/>
                </a:lnTo>
                <a:cubicBezTo>
                  <a:pt x="2196371" y="390062"/>
                  <a:pt x="2181574" y="375718"/>
                  <a:pt x="2196371" y="390062"/>
                </a:cubicBezTo>
                <a:lnTo>
                  <a:pt x="2210705" y="390062"/>
                </a:lnTo>
                <a:cubicBezTo>
                  <a:pt x="2210705" y="390062"/>
                  <a:pt x="2210705" y="390062"/>
                  <a:pt x="2210705" y="375718"/>
                </a:cubicBezTo>
                <a:lnTo>
                  <a:pt x="2225039" y="375718"/>
                </a:lnTo>
                <a:cubicBezTo>
                  <a:pt x="2210705" y="375718"/>
                  <a:pt x="2210705" y="375718"/>
                  <a:pt x="2225039" y="390062"/>
                </a:cubicBezTo>
                <a:lnTo>
                  <a:pt x="2225039" y="404869"/>
                </a:lnTo>
                <a:cubicBezTo>
                  <a:pt x="2210705" y="404869"/>
                  <a:pt x="2210705" y="404869"/>
                  <a:pt x="2210705" y="419213"/>
                </a:cubicBezTo>
                <a:lnTo>
                  <a:pt x="2225039" y="419213"/>
                </a:lnTo>
                <a:lnTo>
                  <a:pt x="2225039" y="427505"/>
                </a:lnTo>
                <a:lnTo>
                  <a:pt x="2225039" y="428178"/>
                </a:lnTo>
                <a:lnTo>
                  <a:pt x="2225039" y="433556"/>
                </a:lnTo>
                <a:lnTo>
                  <a:pt x="2225039" y="441849"/>
                </a:lnTo>
                <a:lnTo>
                  <a:pt x="2225039" y="442521"/>
                </a:lnTo>
                <a:lnTo>
                  <a:pt x="2225039" y="446107"/>
                </a:lnTo>
                <a:lnTo>
                  <a:pt x="2225039" y="447900"/>
                </a:lnTo>
                <a:lnTo>
                  <a:pt x="2239374" y="447900"/>
                </a:lnTo>
                <a:lnTo>
                  <a:pt x="2254170" y="447900"/>
                </a:lnTo>
                <a:cubicBezTo>
                  <a:pt x="2254170" y="447900"/>
                  <a:pt x="2254170" y="447900"/>
                  <a:pt x="2254170" y="462707"/>
                </a:cubicBezTo>
                <a:cubicBezTo>
                  <a:pt x="2254170" y="473465"/>
                  <a:pt x="2254170" y="468086"/>
                  <a:pt x="2254170" y="470775"/>
                </a:cubicBezTo>
                <a:lnTo>
                  <a:pt x="2254170" y="475258"/>
                </a:lnTo>
                <a:lnTo>
                  <a:pt x="2254170" y="477051"/>
                </a:lnTo>
                <a:cubicBezTo>
                  <a:pt x="2254170" y="477051"/>
                  <a:pt x="2254170" y="477051"/>
                  <a:pt x="2239374" y="477051"/>
                </a:cubicBezTo>
                <a:lnTo>
                  <a:pt x="2239374" y="491395"/>
                </a:lnTo>
                <a:lnTo>
                  <a:pt x="2254170" y="491395"/>
                </a:lnTo>
                <a:cubicBezTo>
                  <a:pt x="2254170" y="498567"/>
                  <a:pt x="2254170" y="502153"/>
                  <a:pt x="2254170" y="503946"/>
                </a:cubicBezTo>
                <a:lnTo>
                  <a:pt x="2254170" y="505739"/>
                </a:lnTo>
                <a:cubicBezTo>
                  <a:pt x="2254170" y="505739"/>
                  <a:pt x="2254170" y="505739"/>
                  <a:pt x="2239374" y="505739"/>
                </a:cubicBezTo>
                <a:lnTo>
                  <a:pt x="2225039" y="505739"/>
                </a:lnTo>
                <a:lnTo>
                  <a:pt x="2225039" y="520083"/>
                </a:lnTo>
                <a:cubicBezTo>
                  <a:pt x="2225039" y="520083"/>
                  <a:pt x="2225039" y="520083"/>
                  <a:pt x="2225039" y="521934"/>
                </a:cubicBezTo>
                <a:lnTo>
                  <a:pt x="2225039" y="533039"/>
                </a:lnTo>
                <a:cubicBezTo>
                  <a:pt x="2225039" y="534889"/>
                  <a:pt x="2225039" y="534889"/>
                  <a:pt x="2225039" y="534889"/>
                </a:cubicBezTo>
                <a:cubicBezTo>
                  <a:pt x="2225039" y="520083"/>
                  <a:pt x="2239374" y="520083"/>
                  <a:pt x="2239374" y="520083"/>
                </a:cubicBezTo>
                <a:cubicBezTo>
                  <a:pt x="2239374" y="520083"/>
                  <a:pt x="2239374" y="520083"/>
                  <a:pt x="2239374" y="521934"/>
                </a:cubicBezTo>
                <a:lnTo>
                  <a:pt x="2239374" y="533039"/>
                </a:lnTo>
                <a:lnTo>
                  <a:pt x="2239374" y="534889"/>
                </a:lnTo>
                <a:lnTo>
                  <a:pt x="2254170" y="534889"/>
                </a:lnTo>
                <a:lnTo>
                  <a:pt x="2254170" y="536682"/>
                </a:lnTo>
                <a:cubicBezTo>
                  <a:pt x="2254170" y="538475"/>
                  <a:pt x="2254170" y="542061"/>
                  <a:pt x="2254170" y="549233"/>
                </a:cubicBezTo>
                <a:lnTo>
                  <a:pt x="2268504" y="549233"/>
                </a:lnTo>
                <a:cubicBezTo>
                  <a:pt x="2268504" y="549233"/>
                  <a:pt x="2268504" y="549233"/>
                  <a:pt x="2268504" y="551026"/>
                </a:cubicBezTo>
                <a:lnTo>
                  <a:pt x="2268504" y="561784"/>
                </a:lnTo>
                <a:lnTo>
                  <a:pt x="2268504" y="563577"/>
                </a:lnTo>
                <a:cubicBezTo>
                  <a:pt x="2268504" y="563577"/>
                  <a:pt x="2268504" y="567279"/>
                  <a:pt x="2268504" y="569130"/>
                </a:cubicBezTo>
                <a:lnTo>
                  <a:pt x="2268504" y="569824"/>
                </a:lnTo>
                <a:lnTo>
                  <a:pt x="2268504" y="578384"/>
                </a:lnTo>
                <a:cubicBezTo>
                  <a:pt x="2268504" y="578384"/>
                  <a:pt x="2268504" y="578384"/>
                  <a:pt x="2282839" y="607072"/>
                </a:cubicBezTo>
                <a:cubicBezTo>
                  <a:pt x="2282839" y="607072"/>
                  <a:pt x="2282839" y="607072"/>
                  <a:pt x="2268504" y="607072"/>
                </a:cubicBezTo>
                <a:cubicBezTo>
                  <a:pt x="2268504" y="607072"/>
                  <a:pt x="2268504" y="607072"/>
                  <a:pt x="2254170" y="607072"/>
                </a:cubicBezTo>
                <a:cubicBezTo>
                  <a:pt x="2254170" y="607072"/>
                  <a:pt x="2254170" y="607072"/>
                  <a:pt x="2254170" y="621416"/>
                </a:cubicBezTo>
                <a:lnTo>
                  <a:pt x="2268504" y="607072"/>
                </a:lnTo>
                <a:lnTo>
                  <a:pt x="2268504" y="621416"/>
                </a:lnTo>
                <a:cubicBezTo>
                  <a:pt x="2268504" y="636222"/>
                  <a:pt x="2268504" y="636222"/>
                  <a:pt x="2282839" y="621416"/>
                </a:cubicBezTo>
                <a:cubicBezTo>
                  <a:pt x="2282839" y="621416"/>
                  <a:pt x="2282839" y="621416"/>
                  <a:pt x="2282839" y="636222"/>
                </a:cubicBezTo>
                <a:lnTo>
                  <a:pt x="2282839" y="650566"/>
                </a:lnTo>
                <a:lnTo>
                  <a:pt x="2268504" y="650566"/>
                </a:lnTo>
                <a:cubicBezTo>
                  <a:pt x="2268504" y="650566"/>
                  <a:pt x="2254170" y="650566"/>
                  <a:pt x="2254170" y="664910"/>
                </a:cubicBezTo>
                <a:lnTo>
                  <a:pt x="2268504" y="664910"/>
                </a:lnTo>
                <a:lnTo>
                  <a:pt x="2268504" y="650566"/>
                </a:lnTo>
                <a:lnTo>
                  <a:pt x="2282839" y="664910"/>
                </a:lnTo>
                <a:cubicBezTo>
                  <a:pt x="2282839" y="664910"/>
                  <a:pt x="2282839" y="664910"/>
                  <a:pt x="2282839" y="666703"/>
                </a:cubicBezTo>
                <a:lnTo>
                  <a:pt x="2282839" y="679254"/>
                </a:lnTo>
                <a:lnTo>
                  <a:pt x="2268504" y="679254"/>
                </a:lnTo>
                <a:lnTo>
                  <a:pt x="2254170" y="679254"/>
                </a:lnTo>
                <a:cubicBezTo>
                  <a:pt x="2254170" y="694061"/>
                  <a:pt x="2254170" y="694061"/>
                  <a:pt x="2268504" y="679254"/>
                </a:cubicBezTo>
                <a:cubicBezTo>
                  <a:pt x="2268504" y="679254"/>
                  <a:pt x="2268504" y="679254"/>
                  <a:pt x="2268504" y="681105"/>
                </a:cubicBezTo>
                <a:lnTo>
                  <a:pt x="2268504" y="694061"/>
                </a:lnTo>
                <a:lnTo>
                  <a:pt x="2268504" y="708405"/>
                </a:lnTo>
                <a:lnTo>
                  <a:pt x="2282839" y="708405"/>
                </a:lnTo>
                <a:lnTo>
                  <a:pt x="2297173" y="708405"/>
                </a:lnTo>
                <a:cubicBezTo>
                  <a:pt x="2297173" y="708405"/>
                  <a:pt x="2297173" y="708405"/>
                  <a:pt x="2311970" y="708405"/>
                </a:cubicBezTo>
                <a:lnTo>
                  <a:pt x="2311970" y="722749"/>
                </a:lnTo>
                <a:lnTo>
                  <a:pt x="2297173" y="722749"/>
                </a:lnTo>
                <a:lnTo>
                  <a:pt x="2282839" y="722749"/>
                </a:lnTo>
                <a:cubicBezTo>
                  <a:pt x="2282839" y="722749"/>
                  <a:pt x="2282839" y="737093"/>
                  <a:pt x="2268504" y="737093"/>
                </a:cubicBezTo>
                <a:lnTo>
                  <a:pt x="2282839" y="737093"/>
                </a:lnTo>
                <a:cubicBezTo>
                  <a:pt x="2297173" y="722749"/>
                  <a:pt x="2297173" y="722749"/>
                  <a:pt x="2297173" y="737093"/>
                </a:cubicBezTo>
                <a:lnTo>
                  <a:pt x="2311970" y="737093"/>
                </a:lnTo>
                <a:cubicBezTo>
                  <a:pt x="2297173" y="737093"/>
                  <a:pt x="2297173" y="737093"/>
                  <a:pt x="2297173" y="751899"/>
                </a:cubicBezTo>
                <a:lnTo>
                  <a:pt x="2297173" y="766243"/>
                </a:lnTo>
                <a:lnTo>
                  <a:pt x="2297173" y="780587"/>
                </a:lnTo>
                <a:cubicBezTo>
                  <a:pt x="2282839" y="780587"/>
                  <a:pt x="2297173" y="780587"/>
                  <a:pt x="2282839" y="780587"/>
                </a:cubicBezTo>
                <a:lnTo>
                  <a:pt x="2282839" y="778794"/>
                </a:lnTo>
                <a:lnTo>
                  <a:pt x="2282839" y="766243"/>
                </a:lnTo>
                <a:cubicBezTo>
                  <a:pt x="2282839" y="766243"/>
                  <a:pt x="2282839" y="766243"/>
                  <a:pt x="2268504" y="766243"/>
                </a:cubicBezTo>
                <a:lnTo>
                  <a:pt x="2268504" y="780587"/>
                </a:lnTo>
                <a:lnTo>
                  <a:pt x="2254170" y="780587"/>
                </a:lnTo>
                <a:lnTo>
                  <a:pt x="2239374" y="766243"/>
                </a:lnTo>
                <a:lnTo>
                  <a:pt x="2239374" y="769829"/>
                </a:lnTo>
                <a:cubicBezTo>
                  <a:pt x="2239374" y="769829"/>
                  <a:pt x="2239374" y="773415"/>
                  <a:pt x="2239374" y="780587"/>
                </a:cubicBezTo>
                <a:cubicBezTo>
                  <a:pt x="2239374" y="780587"/>
                  <a:pt x="2239374" y="780587"/>
                  <a:pt x="2225039" y="780587"/>
                </a:cubicBezTo>
                <a:cubicBezTo>
                  <a:pt x="2225039" y="794931"/>
                  <a:pt x="2210705" y="794931"/>
                  <a:pt x="2225039" y="794931"/>
                </a:cubicBezTo>
                <a:lnTo>
                  <a:pt x="2239374" y="794931"/>
                </a:lnTo>
                <a:lnTo>
                  <a:pt x="2239374" y="791345"/>
                </a:lnTo>
                <a:cubicBezTo>
                  <a:pt x="2239374" y="791345"/>
                  <a:pt x="2239374" y="787759"/>
                  <a:pt x="2239374" y="780587"/>
                </a:cubicBezTo>
                <a:lnTo>
                  <a:pt x="2254170" y="794931"/>
                </a:lnTo>
                <a:lnTo>
                  <a:pt x="2268504" y="794931"/>
                </a:lnTo>
                <a:lnTo>
                  <a:pt x="2268504" y="782380"/>
                </a:lnTo>
                <a:lnTo>
                  <a:pt x="2268504" y="780587"/>
                </a:lnTo>
                <a:cubicBezTo>
                  <a:pt x="2268504" y="780587"/>
                  <a:pt x="2272088" y="780587"/>
                  <a:pt x="2273880" y="780587"/>
                </a:cubicBezTo>
                <a:lnTo>
                  <a:pt x="2274552" y="780587"/>
                </a:lnTo>
                <a:lnTo>
                  <a:pt x="2282839" y="780587"/>
                </a:lnTo>
                <a:cubicBezTo>
                  <a:pt x="2282839" y="780587"/>
                  <a:pt x="2282839" y="780587"/>
                  <a:pt x="2282839" y="782380"/>
                </a:cubicBezTo>
                <a:lnTo>
                  <a:pt x="2282839" y="794931"/>
                </a:lnTo>
                <a:cubicBezTo>
                  <a:pt x="2282839" y="794931"/>
                  <a:pt x="2297173" y="780587"/>
                  <a:pt x="2297173" y="794931"/>
                </a:cubicBezTo>
                <a:lnTo>
                  <a:pt x="2311970" y="794931"/>
                </a:lnTo>
                <a:cubicBezTo>
                  <a:pt x="2297173" y="794931"/>
                  <a:pt x="2297173" y="794931"/>
                  <a:pt x="2297173" y="809275"/>
                </a:cubicBezTo>
                <a:lnTo>
                  <a:pt x="2311970" y="809275"/>
                </a:lnTo>
                <a:lnTo>
                  <a:pt x="2311970" y="824082"/>
                </a:lnTo>
                <a:lnTo>
                  <a:pt x="2297173" y="824082"/>
                </a:lnTo>
                <a:lnTo>
                  <a:pt x="2282839" y="824082"/>
                </a:lnTo>
                <a:lnTo>
                  <a:pt x="2282839" y="838425"/>
                </a:lnTo>
                <a:cubicBezTo>
                  <a:pt x="2282839" y="838425"/>
                  <a:pt x="2282839" y="838425"/>
                  <a:pt x="2282839" y="840218"/>
                </a:cubicBezTo>
                <a:lnTo>
                  <a:pt x="2282839" y="843804"/>
                </a:lnTo>
                <a:lnTo>
                  <a:pt x="2282839" y="844477"/>
                </a:lnTo>
                <a:lnTo>
                  <a:pt x="2282839" y="852769"/>
                </a:lnTo>
                <a:cubicBezTo>
                  <a:pt x="2282839" y="852769"/>
                  <a:pt x="2282839" y="852769"/>
                  <a:pt x="2268504" y="852769"/>
                </a:cubicBezTo>
                <a:lnTo>
                  <a:pt x="2268504" y="867576"/>
                </a:lnTo>
                <a:cubicBezTo>
                  <a:pt x="2268504" y="867576"/>
                  <a:pt x="2268504" y="881920"/>
                  <a:pt x="2254170" y="867576"/>
                </a:cubicBezTo>
                <a:cubicBezTo>
                  <a:pt x="2254170" y="867576"/>
                  <a:pt x="2254170" y="867576"/>
                  <a:pt x="2254170" y="869369"/>
                </a:cubicBezTo>
                <a:lnTo>
                  <a:pt x="2254170" y="871162"/>
                </a:lnTo>
                <a:lnTo>
                  <a:pt x="2254170" y="880127"/>
                </a:lnTo>
                <a:cubicBezTo>
                  <a:pt x="2254170" y="881920"/>
                  <a:pt x="2254170" y="881920"/>
                  <a:pt x="2254170" y="881920"/>
                </a:cubicBezTo>
                <a:lnTo>
                  <a:pt x="2239374" y="881920"/>
                </a:lnTo>
                <a:cubicBezTo>
                  <a:pt x="2239374" y="881920"/>
                  <a:pt x="2239374" y="881920"/>
                  <a:pt x="2225039" y="881920"/>
                </a:cubicBezTo>
                <a:cubicBezTo>
                  <a:pt x="2225039" y="889092"/>
                  <a:pt x="2225039" y="889092"/>
                  <a:pt x="2225039" y="889092"/>
                </a:cubicBezTo>
                <a:lnTo>
                  <a:pt x="2225039" y="889988"/>
                </a:lnTo>
                <a:lnTo>
                  <a:pt x="2225039" y="894471"/>
                </a:lnTo>
                <a:lnTo>
                  <a:pt x="2225039" y="896264"/>
                </a:lnTo>
                <a:lnTo>
                  <a:pt x="2210705" y="896264"/>
                </a:lnTo>
                <a:cubicBezTo>
                  <a:pt x="2210705" y="896264"/>
                  <a:pt x="2210705" y="896264"/>
                  <a:pt x="2196371" y="896264"/>
                </a:cubicBezTo>
                <a:lnTo>
                  <a:pt x="2181574" y="896264"/>
                </a:lnTo>
                <a:lnTo>
                  <a:pt x="2167240" y="896264"/>
                </a:lnTo>
                <a:cubicBezTo>
                  <a:pt x="2167240" y="896264"/>
                  <a:pt x="2167240" y="896264"/>
                  <a:pt x="2167240" y="898057"/>
                </a:cubicBezTo>
                <a:lnTo>
                  <a:pt x="2167240" y="901643"/>
                </a:lnTo>
                <a:cubicBezTo>
                  <a:pt x="2167240" y="902539"/>
                  <a:pt x="2167240" y="902988"/>
                  <a:pt x="2167240" y="902315"/>
                </a:cubicBezTo>
                <a:lnTo>
                  <a:pt x="2167240" y="910608"/>
                </a:lnTo>
                <a:lnTo>
                  <a:pt x="2152906" y="910608"/>
                </a:lnTo>
                <a:cubicBezTo>
                  <a:pt x="2152906" y="910608"/>
                  <a:pt x="2152906" y="910608"/>
                  <a:pt x="2138572" y="910608"/>
                </a:cubicBezTo>
                <a:cubicBezTo>
                  <a:pt x="2138572" y="910608"/>
                  <a:pt x="2123775" y="910608"/>
                  <a:pt x="2138572" y="925414"/>
                </a:cubicBezTo>
                <a:lnTo>
                  <a:pt x="2123775" y="925414"/>
                </a:lnTo>
                <a:lnTo>
                  <a:pt x="2123775" y="910608"/>
                </a:lnTo>
                <a:lnTo>
                  <a:pt x="2109441" y="910608"/>
                </a:lnTo>
                <a:cubicBezTo>
                  <a:pt x="2109441" y="910608"/>
                  <a:pt x="2095107" y="910608"/>
                  <a:pt x="2095107" y="925414"/>
                </a:cubicBezTo>
                <a:cubicBezTo>
                  <a:pt x="2095107" y="925414"/>
                  <a:pt x="2095107" y="925414"/>
                  <a:pt x="2080310" y="925414"/>
                </a:cubicBezTo>
                <a:lnTo>
                  <a:pt x="2065976" y="925414"/>
                </a:lnTo>
                <a:cubicBezTo>
                  <a:pt x="2065976" y="925414"/>
                  <a:pt x="2065976" y="925414"/>
                  <a:pt x="2051642" y="925414"/>
                </a:cubicBezTo>
                <a:lnTo>
                  <a:pt x="2037308" y="925414"/>
                </a:lnTo>
                <a:cubicBezTo>
                  <a:pt x="2037308" y="939758"/>
                  <a:pt x="2022511" y="925414"/>
                  <a:pt x="2022511" y="939758"/>
                </a:cubicBezTo>
                <a:lnTo>
                  <a:pt x="2008177" y="939758"/>
                </a:lnTo>
                <a:lnTo>
                  <a:pt x="1993843" y="939758"/>
                </a:lnTo>
                <a:cubicBezTo>
                  <a:pt x="1993843" y="939758"/>
                  <a:pt x="1993843" y="939758"/>
                  <a:pt x="2008177" y="925414"/>
                </a:cubicBezTo>
                <a:lnTo>
                  <a:pt x="1993843" y="925414"/>
                </a:lnTo>
                <a:cubicBezTo>
                  <a:pt x="1993843" y="925414"/>
                  <a:pt x="1993843" y="925414"/>
                  <a:pt x="1993843" y="939758"/>
                </a:cubicBezTo>
                <a:lnTo>
                  <a:pt x="1979508" y="939758"/>
                </a:lnTo>
                <a:cubicBezTo>
                  <a:pt x="1979508" y="939758"/>
                  <a:pt x="1979508" y="939758"/>
                  <a:pt x="1979508" y="941551"/>
                </a:cubicBezTo>
                <a:lnTo>
                  <a:pt x="1979508" y="948051"/>
                </a:lnTo>
                <a:lnTo>
                  <a:pt x="1979508" y="948723"/>
                </a:lnTo>
                <a:cubicBezTo>
                  <a:pt x="1979508" y="950516"/>
                  <a:pt x="1979508" y="954102"/>
                  <a:pt x="1979508" y="954102"/>
                </a:cubicBezTo>
                <a:lnTo>
                  <a:pt x="1965174" y="954102"/>
                </a:lnTo>
                <a:lnTo>
                  <a:pt x="1950378" y="954102"/>
                </a:lnTo>
                <a:cubicBezTo>
                  <a:pt x="1950378" y="954102"/>
                  <a:pt x="1950378" y="954102"/>
                  <a:pt x="1936043" y="954102"/>
                </a:cubicBezTo>
                <a:cubicBezTo>
                  <a:pt x="1936043" y="954102"/>
                  <a:pt x="1936043" y="962171"/>
                  <a:pt x="1936043" y="960154"/>
                </a:cubicBezTo>
                <a:lnTo>
                  <a:pt x="1936043" y="968446"/>
                </a:lnTo>
                <a:cubicBezTo>
                  <a:pt x="1936043" y="968446"/>
                  <a:pt x="1936043" y="968446"/>
                  <a:pt x="1921709" y="968446"/>
                </a:cubicBezTo>
                <a:lnTo>
                  <a:pt x="1907375" y="968446"/>
                </a:lnTo>
                <a:cubicBezTo>
                  <a:pt x="1907375" y="968446"/>
                  <a:pt x="1907375" y="968446"/>
                  <a:pt x="1892578" y="968446"/>
                </a:cubicBezTo>
                <a:cubicBezTo>
                  <a:pt x="1892578" y="968446"/>
                  <a:pt x="1892578" y="968446"/>
                  <a:pt x="1892578" y="983253"/>
                </a:cubicBezTo>
                <a:cubicBezTo>
                  <a:pt x="1878244" y="968446"/>
                  <a:pt x="1878244" y="983253"/>
                  <a:pt x="1878244" y="983253"/>
                </a:cubicBezTo>
                <a:lnTo>
                  <a:pt x="1863910" y="983253"/>
                </a:lnTo>
                <a:lnTo>
                  <a:pt x="1849576" y="983253"/>
                </a:lnTo>
                <a:lnTo>
                  <a:pt x="1849576" y="997597"/>
                </a:lnTo>
                <a:lnTo>
                  <a:pt x="1834779" y="983253"/>
                </a:lnTo>
                <a:lnTo>
                  <a:pt x="1834779" y="986839"/>
                </a:lnTo>
                <a:lnTo>
                  <a:pt x="1834779" y="995804"/>
                </a:lnTo>
                <a:lnTo>
                  <a:pt x="1834779" y="997597"/>
                </a:lnTo>
                <a:lnTo>
                  <a:pt x="1820445" y="997597"/>
                </a:lnTo>
                <a:lnTo>
                  <a:pt x="1806111" y="997597"/>
                </a:lnTo>
                <a:cubicBezTo>
                  <a:pt x="1806111" y="997597"/>
                  <a:pt x="1806111" y="997597"/>
                  <a:pt x="1791776" y="997597"/>
                </a:cubicBezTo>
                <a:lnTo>
                  <a:pt x="1791776" y="1011941"/>
                </a:lnTo>
                <a:lnTo>
                  <a:pt x="1776980" y="1011941"/>
                </a:lnTo>
                <a:lnTo>
                  <a:pt x="1762646" y="1011941"/>
                </a:lnTo>
                <a:lnTo>
                  <a:pt x="1748311" y="1011941"/>
                </a:lnTo>
                <a:lnTo>
                  <a:pt x="1733977" y="1011941"/>
                </a:lnTo>
                <a:cubicBezTo>
                  <a:pt x="1733977" y="1011941"/>
                  <a:pt x="1733977" y="1011941"/>
                  <a:pt x="1733977" y="1026285"/>
                </a:cubicBezTo>
                <a:lnTo>
                  <a:pt x="1748311" y="1011941"/>
                </a:lnTo>
                <a:cubicBezTo>
                  <a:pt x="1733977" y="1026285"/>
                  <a:pt x="1733977" y="1026285"/>
                  <a:pt x="1748311" y="1026285"/>
                </a:cubicBezTo>
                <a:cubicBezTo>
                  <a:pt x="1748311" y="1026285"/>
                  <a:pt x="1748311" y="1026285"/>
                  <a:pt x="1748311" y="1041091"/>
                </a:cubicBezTo>
                <a:lnTo>
                  <a:pt x="1762646" y="1026285"/>
                </a:lnTo>
                <a:cubicBezTo>
                  <a:pt x="1762646" y="1026285"/>
                  <a:pt x="1762646" y="1026285"/>
                  <a:pt x="1776980" y="1026285"/>
                </a:cubicBezTo>
                <a:lnTo>
                  <a:pt x="1776980" y="1028135"/>
                </a:lnTo>
                <a:cubicBezTo>
                  <a:pt x="1776980" y="1029986"/>
                  <a:pt x="1776980" y="1033688"/>
                  <a:pt x="1776980" y="1041091"/>
                </a:cubicBezTo>
                <a:cubicBezTo>
                  <a:pt x="1776980" y="1041091"/>
                  <a:pt x="1776980" y="1041091"/>
                  <a:pt x="1775188" y="1041091"/>
                </a:cubicBezTo>
                <a:lnTo>
                  <a:pt x="1766229" y="1041091"/>
                </a:lnTo>
                <a:lnTo>
                  <a:pt x="1762646" y="1041091"/>
                </a:lnTo>
                <a:lnTo>
                  <a:pt x="1762646" y="1055435"/>
                </a:lnTo>
                <a:lnTo>
                  <a:pt x="1776980" y="1055435"/>
                </a:lnTo>
                <a:lnTo>
                  <a:pt x="1776980" y="1041091"/>
                </a:lnTo>
                <a:cubicBezTo>
                  <a:pt x="1776980" y="1041091"/>
                  <a:pt x="1780679" y="1041091"/>
                  <a:pt x="1782528" y="1041091"/>
                </a:cubicBezTo>
                <a:lnTo>
                  <a:pt x="1783222" y="1041091"/>
                </a:lnTo>
                <a:lnTo>
                  <a:pt x="1791776" y="1041091"/>
                </a:lnTo>
                <a:lnTo>
                  <a:pt x="1791776" y="1055435"/>
                </a:lnTo>
                <a:lnTo>
                  <a:pt x="1791776" y="1069779"/>
                </a:lnTo>
                <a:cubicBezTo>
                  <a:pt x="1791776" y="1069779"/>
                  <a:pt x="1791776" y="1069779"/>
                  <a:pt x="1806111" y="1055435"/>
                </a:cubicBezTo>
                <a:lnTo>
                  <a:pt x="1806111" y="1041091"/>
                </a:lnTo>
                <a:lnTo>
                  <a:pt x="1820445" y="1041091"/>
                </a:lnTo>
                <a:lnTo>
                  <a:pt x="1820445" y="1055435"/>
                </a:lnTo>
                <a:cubicBezTo>
                  <a:pt x="1820445" y="1055435"/>
                  <a:pt x="1820445" y="1055435"/>
                  <a:pt x="1834779" y="1055435"/>
                </a:cubicBezTo>
                <a:cubicBezTo>
                  <a:pt x="1834779" y="1055435"/>
                  <a:pt x="1834779" y="1055435"/>
                  <a:pt x="1834779" y="1057228"/>
                </a:cubicBezTo>
                <a:lnTo>
                  <a:pt x="1834779" y="1063728"/>
                </a:lnTo>
                <a:lnTo>
                  <a:pt x="1834779" y="1064400"/>
                </a:lnTo>
                <a:lnTo>
                  <a:pt x="1834779" y="1069779"/>
                </a:lnTo>
                <a:lnTo>
                  <a:pt x="1849576" y="1069779"/>
                </a:lnTo>
                <a:cubicBezTo>
                  <a:pt x="1849576" y="1069779"/>
                  <a:pt x="1849576" y="1069779"/>
                  <a:pt x="1849576" y="1071572"/>
                </a:cubicBezTo>
                <a:lnTo>
                  <a:pt x="1849576" y="1073365"/>
                </a:lnTo>
                <a:lnTo>
                  <a:pt x="1849576" y="1084123"/>
                </a:lnTo>
                <a:lnTo>
                  <a:pt x="1863910" y="1084123"/>
                </a:lnTo>
                <a:cubicBezTo>
                  <a:pt x="1863910" y="1084123"/>
                  <a:pt x="1863910" y="1084123"/>
                  <a:pt x="1865702" y="1084123"/>
                </a:cubicBezTo>
                <a:lnTo>
                  <a:pt x="1878244" y="1084123"/>
                </a:lnTo>
                <a:lnTo>
                  <a:pt x="1878244" y="1098930"/>
                </a:lnTo>
                <a:cubicBezTo>
                  <a:pt x="1878244" y="1098930"/>
                  <a:pt x="1881828" y="1098930"/>
                  <a:pt x="1883620" y="1098930"/>
                </a:cubicBezTo>
                <a:lnTo>
                  <a:pt x="1884291" y="1098930"/>
                </a:lnTo>
                <a:lnTo>
                  <a:pt x="1892578" y="1098930"/>
                </a:lnTo>
                <a:cubicBezTo>
                  <a:pt x="1892578" y="1098930"/>
                  <a:pt x="1892578" y="1098930"/>
                  <a:pt x="1892578" y="1100723"/>
                </a:cubicBezTo>
                <a:lnTo>
                  <a:pt x="1892578" y="1104309"/>
                </a:lnTo>
                <a:cubicBezTo>
                  <a:pt x="1892578" y="1105205"/>
                  <a:pt x="1892578" y="1105653"/>
                  <a:pt x="1892578" y="1104981"/>
                </a:cubicBezTo>
                <a:lnTo>
                  <a:pt x="1892578" y="1113274"/>
                </a:lnTo>
                <a:cubicBezTo>
                  <a:pt x="1892578" y="1113274"/>
                  <a:pt x="1896277" y="1113274"/>
                  <a:pt x="1898127" y="1113274"/>
                </a:cubicBezTo>
                <a:lnTo>
                  <a:pt x="1898821" y="1113274"/>
                </a:lnTo>
                <a:lnTo>
                  <a:pt x="1907375" y="1113274"/>
                </a:lnTo>
                <a:lnTo>
                  <a:pt x="1921709" y="1113274"/>
                </a:lnTo>
                <a:lnTo>
                  <a:pt x="1921709" y="1127617"/>
                </a:lnTo>
                <a:lnTo>
                  <a:pt x="1918126" y="1127617"/>
                </a:lnTo>
                <a:lnTo>
                  <a:pt x="1913422" y="1127617"/>
                </a:lnTo>
                <a:lnTo>
                  <a:pt x="1912750" y="1127617"/>
                </a:lnTo>
                <a:cubicBezTo>
                  <a:pt x="1910958" y="1127617"/>
                  <a:pt x="1907375" y="1127617"/>
                  <a:pt x="1907375" y="1127617"/>
                </a:cubicBezTo>
                <a:cubicBezTo>
                  <a:pt x="1907375" y="1127617"/>
                  <a:pt x="1907375" y="1135686"/>
                  <a:pt x="1907375" y="1133669"/>
                </a:cubicBezTo>
                <a:lnTo>
                  <a:pt x="1907375" y="1141961"/>
                </a:lnTo>
                <a:cubicBezTo>
                  <a:pt x="1907375" y="1141961"/>
                  <a:pt x="1907375" y="1141961"/>
                  <a:pt x="1921709" y="1127617"/>
                </a:cubicBezTo>
                <a:lnTo>
                  <a:pt x="1936043" y="1127617"/>
                </a:lnTo>
                <a:cubicBezTo>
                  <a:pt x="1936043" y="1127617"/>
                  <a:pt x="1936043" y="1127617"/>
                  <a:pt x="1936043" y="1129410"/>
                </a:cubicBezTo>
                <a:lnTo>
                  <a:pt x="1936043" y="1140168"/>
                </a:lnTo>
                <a:lnTo>
                  <a:pt x="1936043" y="1141961"/>
                </a:lnTo>
                <a:lnTo>
                  <a:pt x="1950378" y="1141961"/>
                </a:lnTo>
                <a:cubicBezTo>
                  <a:pt x="1950378" y="1141961"/>
                  <a:pt x="1950378" y="1141961"/>
                  <a:pt x="1950378" y="1156768"/>
                </a:cubicBezTo>
                <a:cubicBezTo>
                  <a:pt x="1950378" y="1163940"/>
                  <a:pt x="1950378" y="1167526"/>
                  <a:pt x="1950378" y="1167526"/>
                </a:cubicBezTo>
                <a:lnTo>
                  <a:pt x="1950378" y="1171112"/>
                </a:lnTo>
                <a:cubicBezTo>
                  <a:pt x="1950378" y="1171112"/>
                  <a:pt x="1950378" y="1171112"/>
                  <a:pt x="1952227" y="1171112"/>
                </a:cubicBezTo>
                <a:lnTo>
                  <a:pt x="1963325" y="1171112"/>
                </a:lnTo>
                <a:cubicBezTo>
                  <a:pt x="1965174" y="1171112"/>
                  <a:pt x="1965174" y="1171112"/>
                  <a:pt x="1965174" y="1171112"/>
                </a:cubicBezTo>
                <a:lnTo>
                  <a:pt x="1979508" y="1171112"/>
                </a:lnTo>
                <a:cubicBezTo>
                  <a:pt x="1979508" y="1171112"/>
                  <a:pt x="1979508" y="1171112"/>
                  <a:pt x="1979508" y="1172905"/>
                </a:cubicBezTo>
                <a:lnTo>
                  <a:pt x="1979508" y="1185456"/>
                </a:lnTo>
                <a:cubicBezTo>
                  <a:pt x="1979508" y="1185456"/>
                  <a:pt x="1979508" y="1185456"/>
                  <a:pt x="1965174" y="1199800"/>
                </a:cubicBezTo>
                <a:lnTo>
                  <a:pt x="1965174" y="1214144"/>
                </a:lnTo>
                <a:lnTo>
                  <a:pt x="1979508" y="1214144"/>
                </a:lnTo>
                <a:lnTo>
                  <a:pt x="1979508" y="1228950"/>
                </a:lnTo>
                <a:cubicBezTo>
                  <a:pt x="1979508" y="1228950"/>
                  <a:pt x="1979508" y="1228950"/>
                  <a:pt x="1993843" y="1228950"/>
                </a:cubicBezTo>
                <a:lnTo>
                  <a:pt x="2008177" y="1228950"/>
                </a:lnTo>
                <a:cubicBezTo>
                  <a:pt x="1993843" y="1228950"/>
                  <a:pt x="1993843" y="1228950"/>
                  <a:pt x="1993843" y="1243294"/>
                </a:cubicBezTo>
                <a:lnTo>
                  <a:pt x="1993843" y="1257638"/>
                </a:lnTo>
                <a:lnTo>
                  <a:pt x="1979508" y="1257638"/>
                </a:lnTo>
                <a:cubicBezTo>
                  <a:pt x="1979508" y="1272445"/>
                  <a:pt x="1979508" y="1272445"/>
                  <a:pt x="1993843" y="1272445"/>
                </a:cubicBezTo>
                <a:cubicBezTo>
                  <a:pt x="1993843" y="1272445"/>
                  <a:pt x="1993843" y="1272445"/>
                  <a:pt x="2008177" y="1272445"/>
                </a:cubicBezTo>
                <a:cubicBezTo>
                  <a:pt x="2008177" y="1272445"/>
                  <a:pt x="2008177" y="1272445"/>
                  <a:pt x="2008177" y="1274238"/>
                </a:cubicBezTo>
                <a:lnTo>
                  <a:pt x="2008177" y="1284996"/>
                </a:lnTo>
                <a:lnTo>
                  <a:pt x="2008177" y="1286789"/>
                </a:lnTo>
                <a:lnTo>
                  <a:pt x="2022511" y="1286789"/>
                </a:lnTo>
                <a:cubicBezTo>
                  <a:pt x="2022511" y="1286789"/>
                  <a:pt x="2022511" y="1286789"/>
                  <a:pt x="2022511" y="1288582"/>
                </a:cubicBezTo>
                <a:lnTo>
                  <a:pt x="2022511" y="1301133"/>
                </a:lnTo>
                <a:lnTo>
                  <a:pt x="2008177" y="1301133"/>
                </a:lnTo>
                <a:lnTo>
                  <a:pt x="1993843" y="1301133"/>
                </a:lnTo>
                <a:cubicBezTo>
                  <a:pt x="1993843" y="1301133"/>
                  <a:pt x="1993843" y="1301133"/>
                  <a:pt x="1993843" y="1315477"/>
                </a:cubicBezTo>
                <a:lnTo>
                  <a:pt x="1979508" y="1330283"/>
                </a:lnTo>
                <a:lnTo>
                  <a:pt x="1979508" y="1338576"/>
                </a:lnTo>
                <a:cubicBezTo>
                  <a:pt x="1979508" y="1336559"/>
                  <a:pt x="1979508" y="1344627"/>
                  <a:pt x="1979508" y="1344627"/>
                </a:cubicBezTo>
                <a:lnTo>
                  <a:pt x="1979508" y="1358971"/>
                </a:lnTo>
                <a:cubicBezTo>
                  <a:pt x="1979508" y="1344627"/>
                  <a:pt x="1979508" y="1344627"/>
                  <a:pt x="1965174" y="1344627"/>
                </a:cubicBezTo>
                <a:cubicBezTo>
                  <a:pt x="1965174" y="1344627"/>
                  <a:pt x="1965174" y="1352696"/>
                  <a:pt x="1965174" y="1350679"/>
                </a:cubicBezTo>
                <a:lnTo>
                  <a:pt x="1965174" y="1352920"/>
                </a:lnTo>
                <a:lnTo>
                  <a:pt x="1965174" y="1353592"/>
                </a:lnTo>
                <a:lnTo>
                  <a:pt x="1965174" y="1358971"/>
                </a:lnTo>
                <a:lnTo>
                  <a:pt x="1979508" y="1358971"/>
                </a:lnTo>
                <a:cubicBezTo>
                  <a:pt x="1979508" y="1358971"/>
                  <a:pt x="1965174" y="1358971"/>
                  <a:pt x="1965174" y="1373315"/>
                </a:cubicBezTo>
                <a:lnTo>
                  <a:pt x="1965174" y="1388122"/>
                </a:lnTo>
                <a:lnTo>
                  <a:pt x="1963325" y="1388122"/>
                </a:lnTo>
                <a:cubicBezTo>
                  <a:pt x="1961475" y="1388122"/>
                  <a:pt x="1957776" y="1388122"/>
                  <a:pt x="1950378" y="1388122"/>
                </a:cubicBezTo>
                <a:cubicBezTo>
                  <a:pt x="1950378" y="1388122"/>
                  <a:pt x="1950378" y="1388122"/>
                  <a:pt x="1936043" y="1388122"/>
                </a:cubicBezTo>
                <a:lnTo>
                  <a:pt x="1936043" y="1373315"/>
                </a:lnTo>
                <a:lnTo>
                  <a:pt x="1921709" y="1388122"/>
                </a:lnTo>
                <a:lnTo>
                  <a:pt x="1921709" y="1400673"/>
                </a:lnTo>
                <a:cubicBezTo>
                  <a:pt x="1921709" y="1402466"/>
                  <a:pt x="1921709" y="1402466"/>
                  <a:pt x="1921709" y="1402466"/>
                </a:cubicBezTo>
                <a:lnTo>
                  <a:pt x="1921709" y="1404259"/>
                </a:lnTo>
                <a:lnTo>
                  <a:pt x="1921709" y="1415017"/>
                </a:lnTo>
                <a:lnTo>
                  <a:pt x="1921709" y="1416810"/>
                </a:lnTo>
                <a:cubicBezTo>
                  <a:pt x="1921709" y="1416810"/>
                  <a:pt x="1921709" y="1416810"/>
                  <a:pt x="1921709" y="1418603"/>
                </a:cubicBezTo>
                <a:cubicBezTo>
                  <a:pt x="1921709" y="1420396"/>
                  <a:pt x="1921709" y="1423982"/>
                  <a:pt x="1921709" y="1431154"/>
                </a:cubicBezTo>
                <a:cubicBezTo>
                  <a:pt x="1921709" y="1431154"/>
                  <a:pt x="1921709" y="1431154"/>
                  <a:pt x="1921709" y="1445960"/>
                </a:cubicBezTo>
                <a:cubicBezTo>
                  <a:pt x="1921709" y="1445960"/>
                  <a:pt x="1921709" y="1445960"/>
                  <a:pt x="1907375" y="1445960"/>
                </a:cubicBezTo>
                <a:cubicBezTo>
                  <a:pt x="1907375" y="1445960"/>
                  <a:pt x="1907375" y="1445960"/>
                  <a:pt x="1907375" y="1460304"/>
                </a:cubicBezTo>
                <a:lnTo>
                  <a:pt x="1892578" y="1460304"/>
                </a:lnTo>
                <a:cubicBezTo>
                  <a:pt x="1907375" y="1445960"/>
                  <a:pt x="1892578" y="1445960"/>
                  <a:pt x="1892578" y="1445960"/>
                </a:cubicBezTo>
                <a:lnTo>
                  <a:pt x="1892578" y="1460304"/>
                </a:lnTo>
                <a:cubicBezTo>
                  <a:pt x="1892578" y="1460304"/>
                  <a:pt x="1892578" y="1460304"/>
                  <a:pt x="1878244" y="1474648"/>
                </a:cubicBezTo>
                <a:lnTo>
                  <a:pt x="1878244" y="1460304"/>
                </a:lnTo>
                <a:cubicBezTo>
                  <a:pt x="1878244" y="1460304"/>
                  <a:pt x="1863910" y="1460304"/>
                  <a:pt x="1863910" y="1474648"/>
                </a:cubicBezTo>
                <a:lnTo>
                  <a:pt x="1863910" y="1488992"/>
                </a:lnTo>
                <a:cubicBezTo>
                  <a:pt x="1863910" y="1503799"/>
                  <a:pt x="1863910" y="1503799"/>
                  <a:pt x="1849576" y="1503799"/>
                </a:cubicBezTo>
                <a:cubicBezTo>
                  <a:pt x="1849576" y="1503799"/>
                  <a:pt x="1834779" y="1503799"/>
                  <a:pt x="1849576" y="1488992"/>
                </a:cubicBezTo>
                <a:lnTo>
                  <a:pt x="1844027" y="1488992"/>
                </a:lnTo>
                <a:cubicBezTo>
                  <a:pt x="1843102" y="1488992"/>
                  <a:pt x="1842640" y="1488992"/>
                  <a:pt x="1843333" y="1488992"/>
                </a:cubicBezTo>
                <a:lnTo>
                  <a:pt x="1834779" y="1488992"/>
                </a:lnTo>
                <a:lnTo>
                  <a:pt x="1820445" y="1503799"/>
                </a:lnTo>
                <a:cubicBezTo>
                  <a:pt x="1806111" y="1518142"/>
                  <a:pt x="1806111" y="1518142"/>
                  <a:pt x="1820445" y="1518142"/>
                </a:cubicBezTo>
                <a:cubicBezTo>
                  <a:pt x="1820445" y="1532486"/>
                  <a:pt x="1806111" y="1532486"/>
                  <a:pt x="1806111" y="1532486"/>
                </a:cubicBezTo>
                <a:lnTo>
                  <a:pt x="1820445" y="1532486"/>
                </a:lnTo>
                <a:cubicBezTo>
                  <a:pt x="1806111" y="1532486"/>
                  <a:pt x="1806111" y="1532486"/>
                  <a:pt x="1806111" y="1546830"/>
                </a:cubicBezTo>
                <a:lnTo>
                  <a:pt x="1806111" y="1561637"/>
                </a:lnTo>
                <a:lnTo>
                  <a:pt x="1791776" y="1561637"/>
                </a:lnTo>
                <a:cubicBezTo>
                  <a:pt x="1791776" y="1546830"/>
                  <a:pt x="1791776" y="1561637"/>
                  <a:pt x="1791776" y="1546830"/>
                </a:cubicBezTo>
                <a:lnTo>
                  <a:pt x="1776980" y="1546830"/>
                </a:lnTo>
                <a:cubicBezTo>
                  <a:pt x="1776980" y="1561637"/>
                  <a:pt x="1776980" y="1561637"/>
                  <a:pt x="1791776" y="1561637"/>
                </a:cubicBezTo>
                <a:lnTo>
                  <a:pt x="1791776" y="1563430"/>
                </a:lnTo>
                <a:cubicBezTo>
                  <a:pt x="1791776" y="1565223"/>
                  <a:pt x="1791776" y="1568809"/>
                  <a:pt x="1791776" y="1575981"/>
                </a:cubicBezTo>
                <a:lnTo>
                  <a:pt x="1776980" y="1575981"/>
                </a:lnTo>
                <a:lnTo>
                  <a:pt x="1762646" y="1575981"/>
                </a:lnTo>
                <a:lnTo>
                  <a:pt x="1762646" y="1590325"/>
                </a:lnTo>
                <a:cubicBezTo>
                  <a:pt x="1762646" y="1575981"/>
                  <a:pt x="1748311" y="1575981"/>
                  <a:pt x="1748311" y="1575981"/>
                </a:cubicBezTo>
                <a:lnTo>
                  <a:pt x="1746520" y="1575981"/>
                </a:lnTo>
                <a:cubicBezTo>
                  <a:pt x="1744728" y="1575981"/>
                  <a:pt x="1741144" y="1575981"/>
                  <a:pt x="1733977" y="1575981"/>
                </a:cubicBezTo>
                <a:lnTo>
                  <a:pt x="1733977" y="1561637"/>
                </a:lnTo>
                <a:cubicBezTo>
                  <a:pt x="1719181" y="1575981"/>
                  <a:pt x="1719181" y="1575981"/>
                  <a:pt x="1733977" y="1575981"/>
                </a:cubicBezTo>
                <a:cubicBezTo>
                  <a:pt x="1748311" y="1575981"/>
                  <a:pt x="1748311" y="1575981"/>
                  <a:pt x="1733977" y="1590325"/>
                </a:cubicBezTo>
                <a:lnTo>
                  <a:pt x="1748311" y="1590325"/>
                </a:lnTo>
                <a:cubicBezTo>
                  <a:pt x="1748311" y="1590325"/>
                  <a:pt x="1748311" y="1590325"/>
                  <a:pt x="1748311" y="1604669"/>
                </a:cubicBezTo>
                <a:cubicBezTo>
                  <a:pt x="1748311" y="1604669"/>
                  <a:pt x="1748311" y="1604669"/>
                  <a:pt x="1748311" y="1619013"/>
                </a:cubicBezTo>
                <a:lnTo>
                  <a:pt x="1733977" y="1619013"/>
                </a:lnTo>
                <a:cubicBezTo>
                  <a:pt x="1733977" y="1619013"/>
                  <a:pt x="1733977" y="1619013"/>
                  <a:pt x="1733977" y="1620863"/>
                </a:cubicBezTo>
                <a:lnTo>
                  <a:pt x="1733977" y="1633819"/>
                </a:lnTo>
                <a:cubicBezTo>
                  <a:pt x="1733977" y="1633819"/>
                  <a:pt x="1733977" y="1633819"/>
                  <a:pt x="1719181" y="1633819"/>
                </a:cubicBezTo>
                <a:lnTo>
                  <a:pt x="1719181" y="1619013"/>
                </a:lnTo>
                <a:cubicBezTo>
                  <a:pt x="1719181" y="1619013"/>
                  <a:pt x="1719181" y="1619013"/>
                  <a:pt x="1704846" y="1619013"/>
                </a:cubicBezTo>
                <a:lnTo>
                  <a:pt x="1690512" y="1633819"/>
                </a:lnTo>
                <a:lnTo>
                  <a:pt x="1690512" y="1648163"/>
                </a:lnTo>
                <a:cubicBezTo>
                  <a:pt x="1690512" y="1648163"/>
                  <a:pt x="1690512" y="1648163"/>
                  <a:pt x="1676178" y="1648163"/>
                </a:cubicBezTo>
                <a:lnTo>
                  <a:pt x="1676178" y="1633819"/>
                </a:lnTo>
                <a:cubicBezTo>
                  <a:pt x="1676178" y="1633819"/>
                  <a:pt x="1676178" y="1633819"/>
                  <a:pt x="1661381" y="1633819"/>
                </a:cubicBezTo>
                <a:cubicBezTo>
                  <a:pt x="1661381" y="1633819"/>
                  <a:pt x="1661381" y="1641888"/>
                  <a:pt x="1661381" y="1639871"/>
                </a:cubicBezTo>
                <a:lnTo>
                  <a:pt x="1661381" y="1648163"/>
                </a:lnTo>
                <a:cubicBezTo>
                  <a:pt x="1661381" y="1648163"/>
                  <a:pt x="1661381" y="1648163"/>
                  <a:pt x="1663231" y="1648163"/>
                </a:cubicBezTo>
                <a:lnTo>
                  <a:pt x="1669936" y="1648163"/>
                </a:lnTo>
                <a:cubicBezTo>
                  <a:pt x="1669242" y="1648163"/>
                  <a:pt x="1669705" y="1648163"/>
                  <a:pt x="1670629" y="1648163"/>
                </a:cubicBezTo>
                <a:lnTo>
                  <a:pt x="1676178" y="1648163"/>
                </a:lnTo>
                <a:lnTo>
                  <a:pt x="1676178" y="1649956"/>
                </a:lnTo>
                <a:cubicBezTo>
                  <a:pt x="1676178" y="1651749"/>
                  <a:pt x="1676178" y="1655335"/>
                  <a:pt x="1676178" y="1662507"/>
                </a:cubicBezTo>
                <a:cubicBezTo>
                  <a:pt x="1690512" y="1662507"/>
                  <a:pt x="1690512" y="1677314"/>
                  <a:pt x="1676178" y="1677314"/>
                </a:cubicBezTo>
                <a:cubicBezTo>
                  <a:pt x="1661381" y="1677314"/>
                  <a:pt x="1661381" y="1691658"/>
                  <a:pt x="1661381" y="1691658"/>
                </a:cubicBezTo>
                <a:lnTo>
                  <a:pt x="1647047" y="1691658"/>
                </a:lnTo>
                <a:cubicBezTo>
                  <a:pt x="1647047" y="1691658"/>
                  <a:pt x="1647047" y="1691658"/>
                  <a:pt x="1647047" y="1706002"/>
                </a:cubicBezTo>
                <a:cubicBezTo>
                  <a:pt x="1647047" y="1706002"/>
                  <a:pt x="1647047" y="1706002"/>
                  <a:pt x="1632713" y="1706002"/>
                </a:cubicBezTo>
                <a:lnTo>
                  <a:pt x="1632713" y="1720346"/>
                </a:lnTo>
                <a:cubicBezTo>
                  <a:pt x="1647047" y="1720346"/>
                  <a:pt x="1632713" y="1706002"/>
                  <a:pt x="1647047" y="1706002"/>
                </a:cubicBezTo>
                <a:cubicBezTo>
                  <a:pt x="1654214" y="1706002"/>
                  <a:pt x="1657798" y="1706002"/>
                  <a:pt x="1657798" y="1706002"/>
                </a:cubicBezTo>
                <a:lnTo>
                  <a:pt x="1661381" y="1706002"/>
                </a:lnTo>
                <a:cubicBezTo>
                  <a:pt x="1661381" y="1706002"/>
                  <a:pt x="1661381" y="1706002"/>
                  <a:pt x="1661381" y="1720346"/>
                </a:cubicBezTo>
                <a:lnTo>
                  <a:pt x="1647047" y="1720346"/>
                </a:lnTo>
                <a:cubicBezTo>
                  <a:pt x="1647047" y="1720346"/>
                  <a:pt x="1647047" y="1720346"/>
                  <a:pt x="1647047" y="1735152"/>
                </a:cubicBezTo>
                <a:lnTo>
                  <a:pt x="1632713" y="1735152"/>
                </a:lnTo>
                <a:lnTo>
                  <a:pt x="1632713" y="1749496"/>
                </a:lnTo>
                <a:cubicBezTo>
                  <a:pt x="1632713" y="1735152"/>
                  <a:pt x="1618379" y="1735152"/>
                  <a:pt x="1618379" y="1735152"/>
                </a:cubicBezTo>
                <a:cubicBezTo>
                  <a:pt x="1618379" y="1735152"/>
                  <a:pt x="1618379" y="1735152"/>
                  <a:pt x="1618379" y="1749496"/>
                </a:cubicBezTo>
                <a:lnTo>
                  <a:pt x="1616529" y="1749496"/>
                </a:lnTo>
                <a:cubicBezTo>
                  <a:pt x="1614680" y="1749496"/>
                  <a:pt x="1610980" y="1749496"/>
                  <a:pt x="1603582" y="1749496"/>
                </a:cubicBezTo>
                <a:cubicBezTo>
                  <a:pt x="1603582" y="1749496"/>
                  <a:pt x="1603582" y="1749496"/>
                  <a:pt x="1603582" y="1763840"/>
                </a:cubicBezTo>
                <a:lnTo>
                  <a:pt x="1618379" y="1749496"/>
                </a:lnTo>
                <a:lnTo>
                  <a:pt x="1618379" y="1763840"/>
                </a:lnTo>
                <a:cubicBezTo>
                  <a:pt x="1618379" y="1763840"/>
                  <a:pt x="1603582" y="1763840"/>
                  <a:pt x="1603582" y="1778184"/>
                </a:cubicBezTo>
                <a:lnTo>
                  <a:pt x="1589248" y="1778184"/>
                </a:lnTo>
                <a:cubicBezTo>
                  <a:pt x="1589248" y="1778184"/>
                  <a:pt x="1574914" y="1778184"/>
                  <a:pt x="1589248" y="1763840"/>
                </a:cubicBezTo>
                <a:lnTo>
                  <a:pt x="1574914" y="1763840"/>
                </a:lnTo>
                <a:cubicBezTo>
                  <a:pt x="1574914" y="1763840"/>
                  <a:pt x="1574914" y="1763840"/>
                  <a:pt x="1589248" y="1749496"/>
                </a:cubicBezTo>
                <a:cubicBezTo>
                  <a:pt x="1574914" y="1749496"/>
                  <a:pt x="1574914" y="1749496"/>
                  <a:pt x="1574914" y="1763840"/>
                </a:cubicBezTo>
                <a:lnTo>
                  <a:pt x="1560579" y="1763840"/>
                </a:lnTo>
                <a:cubicBezTo>
                  <a:pt x="1560579" y="1763840"/>
                  <a:pt x="1545783" y="1763840"/>
                  <a:pt x="1545783" y="1778184"/>
                </a:cubicBezTo>
                <a:lnTo>
                  <a:pt x="1545783" y="1763840"/>
                </a:lnTo>
                <a:cubicBezTo>
                  <a:pt x="1531449" y="1763840"/>
                  <a:pt x="1545783" y="1778184"/>
                  <a:pt x="1545783" y="1778184"/>
                </a:cubicBezTo>
                <a:lnTo>
                  <a:pt x="1554337" y="1778184"/>
                </a:lnTo>
                <a:cubicBezTo>
                  <a:pt x="1552256" y="1778184"/>
                  <a:pt x="1560579" y="1778184"/>
                  <a:pt x="1560579" y="1778184"/>
                </a:cubicBezTo>
                <a:cubicBezTo>
                  <a:pt x="1560579" y="1778184"/>
                  <a:pt x="1560579" y="1778184"/>
                  <a:pt x="1545783" y="1792991"/>
                </a:cubicBezTo>
                <a:cubicBezTo>
                  <a:pt x="1531449" y="1792991"/>
                  <a:pt x="1545783" y="1792991"/>
                  <a:pt x="1531449" y="1792991"/>
                </a:cubicBezTo>
                <a:lnTo>
                  <a:pt x="1517114" y="1807335"/>
                </a:lnTo>
                <a:cubicBezTo>
                  <a:pt x="1517114" y="1807335"/>
                  <a:pt x="1517114" y="1807335"/>
                  <a:pt x="1502780" y="1807335"/>
                </a:cubicBezTo>
                <a:cubicBezTo>
                  <a:pt x="1487984" y="1807335"/>
                  <a:pt x="1487984" y="1807335"/>
                  <a:pt x="1473649" y="1807335"/>
                </a:cubicBezTo>
                <a:lnTo>
                  <a:pt x="1473649" y="1821679"/>
                </a:lnTo>
                <a:lnTo>
                  <a:pt x="1465362" y="1821679"/>
                </a:lnTo>
                <a:cubicBezTo>
                  <a:pt x="1467378" y="1821679"/>
                  <a:pt x="1459315" y="1821679"/>
                  <a:pt x="1459315" y="1821679"/>
                </a:cubicBezTo>
                <a:lnTo>
                  <a:pt x="1444981" y="1821679"/>
                </a:lnTo>
                <a:cubicBezTo>
                  <a:pt x="1444981" y="1821679"/>
                  <a:pt x="1444981" y="1821679"/>
                  <a:pt x="1430184" y="1821679"/>
                </a:cubicBezTo>
                <a:lnTo>
                  <a:pt x="1430184" y="1836023"/>
                </a:lnTo>
                <a:lnTo>
                  <a:pt x="1415850" y="1836023"/>
                </a:lnTo>
                <a:lnTo>
                  <a:pt x="1401516" y="1836023"/>
                </a:lnTo>
                <a:cubicBezTo>
                  <a:pt x="1401516" y="1836023"/>
                  <a:pt x="1401516" y="1836023"/>
                  <a:pt x="1401516" y="1850829"/>
                </a:cubicBezTo>
                <a:lnTo>
                  <a:pt x="1387182" y="1850829"/>
                </a:lnTo>
                <a:cubicBezTo>
                  <a:pt x="1387182" y="1850829"/>
                  <a:pt x="1387182" y="1850829"/>
                  <a:pt x="1387182" y="1865173"/>
                </a:cubicBezTo>
                <a:cubicBezTo>
                  <a:pt x="1372385" y="1865173"/>
                  <a:pt x="1387182" y="1865173"/>
                  <a:pt x="1372385" y="1850829"/>
                </a:cubicBezTo>
                <a:cubicBezTo>
                  <a:pt x="1372385" y="1850829"/>
                  <a:pt x="1372385" y="1850829"/>
                  <a:pt x="1372385" y="1836023"/>
                </a:cubicBezTo>
                <a:cubicBezTo>
                  <a:pt x="1358051" y="1821679"/>
                  <a:pt x="1372385" y="1821679"/>
                  <a:pt x="1372385" y="1821679"/>
                </a:cubicBezTo>
                <a:lnTo>
                  <a:pt x="1372385" y="1807335"/>
                </a:lnTo>
                <a:lnTo>
                  <a:pt x="1358051" y="1807335"/>
                </a:lnTo>
                <a:cubicBezTo>
                  <a:pt x="1358051" y="1807335"/>
                  <a:pt x="1358051" y="1792991"/>
                  <a:pt x="1372385" y="1792991"/>
                </a:cubicBezTo>
                <a:lnTo>
                  <a:pt x="1372385" y="1778184"/>
                </a:lnTo>
                <a:cubicBezTo>
                  <a:pt x="1358051" y="1778184"/>
                  <a:pt x="1358051" y="1792991"/>
                  <a:pt x="1372385" y="1792991"/>
                </a:cubicBezTo>
                <a:lnTo>
                  <a:pt x="1358051" y="1792991"/>
                </a:lnTo>
                <a:lnTo>
                  <a:pt x="1358051" y="1807335"/>
                </a:lnTo>
                <a:cubicBezTo>
                  <a:pt x="1358051" y="1821679"/>
                  <a:pt x="1358051" y="1821679"/>
                  <a:pt x="1343717" y="1821679"/>
                </a:cubicBezTo>
                <a:cubicBezTo>
                  <a:pt x="1343717" y="1821679"/>
                  <a:pt x="1343717" y="1821679"/>
                  <a:pt x="1358051" y="1821679"/>
                </a:cubicBezTo>
                <a:cubicBezTo>
                  <a:pt x="1358051" y="1821679"/>
                  <a:pt x="1358051" y="1821679"/>
                  <a:pt x="1358051" y="1836023"/>
                </a:cubicBezTo>
                <a:cubicBezTo>
                  <a:pt x="1358051" y="1836023"/>
                  <a:pt x="1358051" y="1836023"/>
                  <a:pt x="1358051" y="1850829"/>
                </a:cubicBezTo>
                <a:lnTo>
                  <a:pt x="1372385" y="1850829"/>
                </a:lnTo>
                <a:cubicBezTo>
                  <a:pt x="1372385" y="1850829"/>
                  <a:pt x="1372385" y="1850829"/>
                  <a:pt x="1372385" y="1852622"/>
                </a:cubicBezTo>
                <a:lnTo>
                  <a:pt x="1372385" y="1859122"/>
                </a:lnTo>
                <a:cubicBezTo>
                  <a:pt x="1372385" y="1858449"/>
                  <a:pt x="1372385" y="1858898"/>
                  <a:pt x="1372385" y="1859794"/>
                </a:cubicBezTo>
                <a:lnTo>
                  <a:pt x="1372385" y="1865173"/>
                </a:lnTo>
                <a:lnTo>
                  <a:pt x="1372385" y="1879517"/>
                </a:lnTo>
                <a:lnTo>
                  <a:pt x="1358051" y="1879517"/>
                </a:lnTo>
                <a:cubicBezTo>
                  <a:pt x="1343717" y="1879517"/>
                  <a:pt x="1343717" y="1893861"/>
                  <a:pt x="1358051" y="1893861"/>
                </a:cubicBezTo>
                <a:lnTo>
                  <a:pt x="1343717" y="1893861"/>
                </a:lnTo>
                <a:lnTo>
                  <a:pt x="1343717" y="1888482"/>
                </a:lnTo>
                <a:cubicBezTo>
                  <a:pt x="1343717" y="1887585"/>
                  <a:pt x="1343717" y="1887137"/>
                  <a:pt x="1343717" y="1887810"/>
                </a:cubicBezTo>
                <a:lnTo>
                  <a:pt x="1343717" y="1879517"/>
                </a:lnTo>
                <a:cubicBezTo>
                  <a:pt x="1343717" y="1879517"/>
                  <a:pt x="1343717" y="1879517"/>
                  <a:pt x="1341925" y="1879517"/>
                </a:cubicBezTo>
                <a:lnTo>
                  <a:pt x="1338341" y="1879517"/>
                </a:lnTo>
                <a:cubicBezTo>
                  <a:pt x="1337445" y="1879517"/>
                  <a:pt x="1336997" y="1879517"/>
                  <a:pt x="1337669" y="1879517"/>
                </a:cubicBezTo>
                <a:lnTo>
                  <a:pt x="1329382" y="1879517"/>
                </a:lnTo>
                <a:cubicBezTo>
                  <a:pt x="1329382" y="1879517"/>
                  <a:pt x="1329382" y="1879517"/>
                  <a:pt x="1329382" y="1893861"/>
                </a:cubicBezTo>
                <a:cubicBezTo>
                  <a:pt x="1329382" y="1893861"/>
                  <a:pt x="1329382" y="1893861"/>
                  <a:pt x="1314586" y="1893861"/>
                </a:cubicBezTo>
                <a:cubicBezTo>
                  <a:pt x="1314586" y="1879517"/>
                  <a:pt x="1329382" y="1879517"/>
                  <a:pt x="1314586" y="1879517"/>
                </a:cubicBezTo>
                <a:cubicBezTo>
                  <a:pt x="1314586" y="1879517"/>
                  <a:pt x="1314586" y="1879517"/>
                  <a:pt x="1329382" y="1865173"/>
                </a:cubicBezTo>
                <a:lnTo>
                  <a:pt x="1329382" y="1850829"/>
                </a:lnTo>
                <a:cubicBezTo>
                  <a:pt x="1343717" y="1836023"/>
                  <a:pt x="1343717" y="1836023"/>
                  <a:pt x="1329382" y="1836023"/>
                </a:cubicBezTo>
                <a:cubicBezTo>
                  <a:pt x="1329382" y="1836023"/>
                  <a:pt x="1329382" y="1850829"/>
                  <a:pt x="1314586" y="1850829"/>
                </a:cubicBezTo>
                <a:lnTo>
                  <a:pt x="1314586" y="1836023"/>
                </a:lnTo>
                <a:cubicBezTo>
                  <a:pt x="1314586" y="1836023"/>
                  <a:pt x="1314586" y="1836023"/>
                  <a:pt x="1314586" y="1821679"/>
                </a:cubicBezTo>
                <a:cubicBezTo>
                  <a:pt x="1314586" y="1836023"/>
                  <a:pt x="1300252" y="1836023"/>
                  <a:pt x="1300252" y="1836023"/>
                </a:cubicBezTo>
                <a:lnTo>
                  <a:pt x="1285917" y="1850829"/>
                </a:lnTo>
                <a:cubicBezTo>
                  <a:pt x="1285917" y="1850829"/>
                  <a:pt x="1285917" y="1850829"/>
                  <a:pt x="1285917" y="1836023"/>
                </a:cubicBezTo>
                <a:lnTo>
                  <a:pt x="1271583" y="1836023"/>
                </a:lnTo>
                <a:cubicBezTo>
                  <a:pt x="1285917" y="1836023"/>
                  <a:pt x="1271583" y="1850829"/>
                  <a:pt x="1271583" y="1850829"/>
                </a:cubicBezTo>
                <a:cubicBezTo>
                  <a:pt x="1271583" y="1850829"/>
                  <a:pt x="1271583" y="1850829"/>
                  <a:pt x="1285917" y="1850829"/>
                </a:cubicBezTo>
                <a:cubicBezTo>
                  <a:pt x="1285917" y="1850829"/>
                  <a:pt x="1285917" y="1850829"/>
                  <a:pt x="1285917" y="1865173"/>
                </a:cubicBezTo>
                <a:cubicBezTo>
                  <a:pt x="1285917" y="1850829"/>
                  <a:pt x="1271583" y="1865173"/>
                  <a:pt x="1271583" y="1865173"/>
                </a:cubicBezTo>
                <a:cubicBezTo>
                  <a:pt x="1271583" y="1865173"/>
                  <a:pt x="1271583" y="1865173"/>
                  <a:pt x="1285917" y="1865173"/>
                </a:cubicBezTo>
                <a:cubicBezTo>
                  <a:pt x="1285917" y="1865173"/>
                  <a:pt x="1285917" y="1865173"/>
                  <a:pt x="1300252" y="1865173"/>
                </a:cubicBezTo>
                <a:lnTo>
                  <a:pt x="1300252" y="1879517"/>
                </a:lnTo>
                <a:cubicBezTo>
                  <a:pt x="1314586" y="1879517"/>
                  <a:pt x="1300252" y="1893861"/>
                  <a:pt x="1300252" y="1893861"/>
                </a:cubicBezTo>
                <a:cubicBezTo>
                  <a:pt x="1285917" y="1893861"/>
                  <a:pt x="1285917" y="1893861"/>
                  <a:pt x="1285917" y="1908668"/>
                </a:cubicBezTo>
                <a:cubicBezTo>
                  <a:pt x="1271583" y="1908668"/>
                  <a:pt x="1271583" y="1908668"/>
                  <a:pt x="1271583" y="1893861"/>
                </a:cubicBezTo>
                <a:lnTo>
                  <a:pt x="1271583" y="1888482"/>
                </a:lnTo>
                <a:lnTo>
                  <a:pt x="1271583" y="1887810"/>
                </a:lnTo>
                <a:lnTo>
                  <a:pt x="1271583" y="1879517"/>
                </a:lnTo>
                <a:lnTo>
                  <a:pt x="1256787" y="1879517"/>
                </a:lnTo>
                <a:cubicBezTo>
                  <a:pt x="1256787" y="1893861"/>
                  <a:pt x="1256787" y="1879517"/>
                  <a:pt x="1256787" y="1893861"/>
                </a:cubicBezTo>
                <a:cubicBezTo>
                  <a:pt x="1256787" y="1879517"/>
                  <a:pt x="1256787" y="1893861"/>
                  <a:pt x="1242452" y="1893861"/>
                </a:cubicBezTo>
                <a:cubicBezTo>
                  <a:pt x="1228118" y="1893861"/>
                  <a:pt x="1228118" y="1908668"/>
                  <a:pt x="1228118" y="1908668"/>
                </a:cubicBezTo>
                <a:cubicBezTo>
                  <a:pt x="1228118" y="1908668"/>
                  <a:pt x="1228118" y="1908668"/>
                  <a:pt x="1213784" y="1923012"/>
                </a:cubicBezTo>
                <a:lnTo>
                  <a:pt x="1213784" y="1914719"/>
                </a:lnTo>
                <a:cubicBezTo>
                  <a:pt x="1213784" y="1916736"/>
                  <a:pt x="1213784" y="1908668"/>
                  <a:pt x="1213784" y="1908668"/>
                </a:cubicBezTo>
                <a:lnTo>
                  <a:pt x="1198987" y="1923012"/>
                </a:lnTo>
                <a:cubicBezTo>
                  <a:pt x="1198987" y="1937355"/>
                  <a:pt x="1184653" y="1937355"/>
                  <a:pt x="1198987" y="1937355"/>
                </a:cubicBezTo>
                <a:lnTo>
                  <a:pt x="1184653" y="1937355"/>
                </a:lnTo>
                <a:lnTo>
                  <a:pt x="1184653" y="1923012"/>
                </a:lnTo>
                <a:lnTo>
                  <a:pt x="1170319" y="1923012"/>
                </a:lnTo>
                <a:lnTo>
                  <a:pt x="1170319" y="1908668"/>
                </a:lnTo>
                <a:lnTo>
                  <a:pt x="1184653" y="1908668"/>
                </a:lnTo>
                <a:lnTo>
                  <a:pt x="1184653" y="1893861"/>
                </a:lnTo>
                <a:cubicBezTo>
                  <a:pt x="1170319" y="1893861"/>
                  <a:pt x="1184653" y="1893861"/>
                  <a:pt x="1170319" y="1893861"/>
                </a:cubicBezTo>
                <a:cubicBezTo>
                  <a:pt x="1184653" y="1893861"/>
                  <a:pt x="1184653" y="1893861"/>
                  <a:pt x="1170319" y="1908668"/>
                </a:cubicBezTo>
                <a:cubicBezTo>
                  <a:pt x="1170319" y="1908668"/>
                  <a:pt x="1170319" y="1893861"/>
                  <a:pt x="1155985" y="1893861"/>
                </a:cubicBezTo>
                <a:lnTo>
                  <a:pt x="1155985" y="1879517"/>
                </a:lnTo>
                <a:lnTo>
                  <a:pt x="1141188" y="1865173"/>
                </a:lnTo>
                <a:cubicBezTo>
                  <a:pt x="1155985" y="1850829"/>
                  <a:pt x="1141188" y="1850829"/>
                  <a:pt x="1141188" y="1850829"/>
                </a:cubicBezTo>
                <a:lnTo>
                  <a:pt x="1141188" y="1836023"/>
                </a:lnTo>
                <a:lnTo>
                  <a:pt x="1126854" y="1836023"/>
                </a:lnTo>
                <a:cubicBezTo>
                  <a:pt x="1126854" y="1836023"/>
                  <a:pt x="1141188" y="1821679"/>
                  <a:pt x="1126854" y="1821679"/>
                </a:cubicBezTo>
                <a:lnTo>
                  <a:pt x="1126854" y="1807335"/>
                </a:lnTo>
                <a:cubicBezTo>
                  <a:pt x="1112520" y="1807335"/>
                  <a:pt x="1126854" y="1792991"/>
                  <a:pt x="1126854" y="1792991"/>
                </a:cubicBezTo>
                <a:lnTo>
                  <a:pt x="1112520" y="1792991"/>
                </a:lnTo>
                <a:lnTo>
                  <a:pt x="1112520" y="1778184"/>
                </a:lnTo>
                <a:lnTo>
                  <a:pt x="1112520" y="1763840"/>
                </a:lnTo>
                <a:cubicBezTo>
                  <a:pt x="1098185" y="1763840"/>
                  <a:pt x="1112520" y="1763840"/>
                  <a:pt x="1098185" y="1763840"/>
                </a:cubicBezTo>
                <a:cubicBezTo>
                  <a:pt x="1112520" y="1749496"/>
                  <a:pt x="1098185" y="1749496"/>
                  <a:pt x="1098185" y="1749496"/>
                </a:cubicBezTo>
                <a:lnTo>
                  <a:pt x="1098185" y="1735152"/>
                </a:lnTo>
                <a:cubicBezTo>
                  <a:pt x="1083389" y="1720346"/>
                  <a:pt x="1098185" y="1720346"/>
                  <a:pt x="1083389" y="1720346"/>
                </a:cubicBezTo>
                <a:cubicBezTo>
                  <a:pt x="1083389" y="1720346"/>
                  <a:pt x="1083389" y="1720346"/>
                  <a:pt x="1083389" y="1706002"/>
                </a:cubicBezTo>
                <a:cubicBezTo>
                  <a:pt x="1083389" y="1706002"/>
                  <a:pt x="1083389" y="1706002"/>
                  <a:pt x="1083389" y="1691658"/>
                </a:cubicBezTo>
                <a:cubicBezTo>
                  <a:pt x="1083389" y="1691658"/>
                  <a:pt x="1083389" y="1691658"/>
                  <a:pt x="1069055" y="1677314"/>
                </a:cubicBezTo>
                <a:lnTo>
                  <a:pt x="1069055" y="1662507"/>
                </a:lnTo>
                <a:lnTo>
                  <a:pt x="1054720" y="1648163"/>
                </a:lnTo>
                <a:lnTo>
                  <a:pt x="1069055" y="1648163"/>
                </a:lnTo>
                <a:lnTo>
                  <a:pt x="1069055" y="1633819"/>
                </a:lnTo>
                <a:cubicBezTo>
                  <a:pt x="1069055" y="1633819"/>
                  <a:pt x="1069055" y="1633819"/>
                  <a:pt x="1069055" y="1619013"/>
                </a:cubicBezTo>
                <a:cubicBezTo>
                  <a:pt x="1054720" y="1633819"/>
                  <a:pt x="1069055" y="1619013"/>
                  <a:pt x="1054720" y="1619013"/>
                </a:cubicBezTo>
                <a:cubicBezTo>
                  <a:pt x="1040386" y="1619013"/>
                  <a:pt x="1054720" y="1619013"/>
                  <a:pt x="1040386" y="1619013"/>
                </a:cubicBezTo>
                <a:lnTo>
                  <a:pt x="1054720" y="1604669"/>
                </a:lnTo>
                <a:cubicBezTo>
                  <a:pt x="1040386" y="1604669"/>
                  <a:pt x="1040386" y="1604669"/>
                  <a:pt x="1054720" y="1590325"/>
                </a:cubicBezTo>
                <a:cubicBezTo>
                  <a:pt x="1054720" y="1590325"/>
                  <a:pt x="1054720" y="1590325"/>
                  <a:pt x="1056512" y="1590325"/>
                </a:cubicBezTo>
                <a:lnTo>
                  <a:pt x="1067263" y="1590325"/>
                </a:lnTo>
                <a:cubicBezTo>
                  <a:pt x="1069055" y="1590325"/>
                  <a:pt x="1069055" y="1590325"/>
                  <a:pt x="1069055" y="1590325"/>
                </a:cubicBezTo>
                <a:cubicBezTo>
                  <a:pt x="1069055" y="1590325"/>
                  <a:pt x="1069055" y="1590325"/>
                  <a:pt x="1069055" y="1604669"/>
                </a:cubicBezTo>
                <a:cubicBezTo>
                  <a:pt x="1083389" y="1604669"/>
                  <a:pt x="1069055" y="1604669"/>
                  <a:pt x="1069055" y="1590325"/>
                </a:cubicBezTo>
                <a:cubicBezTo>
                  <a:pt x="1069055" y="1590325"/>
                  <a:pt x="1069055" y="1590325"/>
                  <a:pt x="1070847" y="1590325"/>
                </a:cubicBezTo>
                <a:lnTo>
                  <a:pt x="1081597" y="1590325"/>
                </a:lnTo>
                <a:lnTo>
                  <a:pt x="1083389" y="1590325"/>
                </a:lnTo>
                <a:lnTo>
                  <a:pt x="1083389" y="1575981"/>
                </a:lnTo>
                <a:lnTo>
                  <a:pt x="1069055" y="1575981"/>
                </a:lnTo>
                <a:lnTo>
                  <a:pt x="1054720" y="1575981"/>
                </a:lnTo>
                <a:lnTo>
                  <a:pt x="1054720" y="1577774"/>
                </a:lnTo>
                <a:cubicBezTo>
                  <a:pt x="1054720" y="1579567"/>
                  <a:pt x="1054720" y="1583153"/>
                  <a:pt x="1054720" y="1590325"/>
                </a:cubicBezTo>
                <a:lnTo>
                  <a:pt x="1052929" y="1590325"/>
                </a:lnTo>
                <a:cubicBezTo>
                  <a:pt x="1051137" y="1590325"/>
                  <a:pt x="1047553" y="1590325"/>
                  <a:pt x="1040386" y="1590325"/>
                </a:cubicBezTo>
                <a:lnTo>
                  <a:pt x="1040386" y="1575981"/>
                </a:lnTo>
                <a:lnTo>
                  <a:pt x="1031832" y="1575981"/>
                </a:lnTo>
                <a:lnTo>
                  <a:pt x="1031139" y="1575981"/>
                </a:lnTo>
                <a:cubicBezTo>
                  <a:pt x="1029289" y="1575981"/>
                  <a:pt x="1025590" y="1575981"/>
                  <a:pt x="1025590" y="1575981"/>
                </a:cubicBezTo>
                <a:lnTo>
                  <a:pt x="1013047" y="1575981"/>
                </a:lnTo>
                <a:cubicBezTo>
                  <a:pt x="1011255" y="1575981"/>
                  <a:pt x="1011255" y="1575981"/>
                  <a:pt x="1011255" y="1575981"/>
                </a:cubicBezTo>
                <a:lnTo>
                  <a:pt x="996921" y="1561637"/>
                </a:lnTo>
                <a:lnTo>
                  <a:pt x="996921" y="1575981"/>
                </a:lnTo>
                <a:cubicBezTo>
                  <a:pt x="996921" y="1590325"/>
                  <a:pt x="982587" y="1575981"/>
                  <a:pt x="982587" y="1575981"/>
                </a:cubicBezTo>
                <a:lnTo>
                  <a:pt x="967790" y="1561637"/>
                </a:lnTo>
                <a:lnTo>
                  <a:pt x="967790" y="1575981"/>
                </a:lnTo>
                <a:cubicBezTo>
                  <a:pt x="967790" y="1575981"/>
                  <a:pt x="967790" y="1575981"/>
                  <a:pt x="965999" y="1575981"/>
                </a:cubicBezTo>
                <a:cubicBezTo>
                  <a:pt x="964207" y="1575981"/>
                  <a:pt x="960623" y="1575981"/>
                  <a:pt x="953456" y="1575981"/>
                </a:cubicBezTo>
                <a:cubicBezTo>
                  <a:pt x="953456" y="1575981"/>
                  <a:pt x="953456" y="1561637"/>
                  <a:pt x="939122" y="1561637"/>
                </a:cubicBezTo>
                <a:cubicBezTo>
                  <a:pt x="939122" y="1561637"/>
                  <a:pt x="939122" y="1561637"/>
                  <a:pt x="939122" y="1575981"/>
                </a:cubicBezTo>
                <a:lnTo>
                  <a:pt x="932851" y="1575981"/>
                </a:lnTo>
                <a:cubicBezTo>
                  <a:pt x="931059" y="1575981"/>
                  <a:pt x="932851" y="1575981"/>
                  <a:pt x="931059" y="1575981"/>
                </a:cubicBezTo>
                <a:lnTo>
                  <a:pt x="926580" y="1575981"/>
                </a:lnTo>
                <a:lnTo>
                  <a:pt x="924788" y="1575981"/>
                </a:lnTo>
                <a:lnTo>
                  <a:pt x="924788" y="1561637"/>
                </a:lnTo>
                <a:lnTo>
                  <a:pt x="909991" y="1561637"/>
                </a:lnTo>
                <a:cubicBezTo>
                  <a:pt x="909991" y="1561637"/>
                  <a:pt x="895657" y="1561637"/>
                  <a:pt x="895657" y="1546830"/>
                </a:cubicBezTo>
                <a:lnTo>
                  <a:pt x="895657" y="1561637"/>
                </a:lnTo>
                <a:cubicBezTo>
                  <a:pt x="895657" y="1561637"/>
                  <a:pt x="895657" y="1561637"/>
                  <a:pt x="897449" y="1561637"/>
                </a:cubicBezTo>
                <a:lnTo>
                  <a:pt x="908200" y="1561637"/>
                </a:lnTo>
                <a:lnTo>
                  <a:pt x="909991" y="1561637"/>
                </a:lnTo>
                <a:cubicBezTo>
                  <a:pt x="924788" y="1561637"/>
                  <a:pt x="924788" y="1561637"/>
                  <a:pt x="924788" y="1575981"/>
                </a:cubicBezTo>
                <a:lnTo>
                  <a:pt x="909991" y="1575981"/>
                </a:lnTo>
                <a:lnTo>
                  <a:pt x="904616" y="1575981"/>
                </a:lnTo>
                <a:cubicBezTo>
                  <a:pt x="903720" y="1575981"/>
                  <a:pt x="903272" y="1575981"/>
                  <a:pt x="903944" y="1575981"/>
                </a:cubicBezTo>
                <a:lnTo>
                  <a:pt x="895657" y="1575981"/>
                </a:lnTo>
                <a:lnTo>
                  <a:pt x="893865" y="1575981"/>
                </a:lnTo>
                <a:lnTo>
                  <a:pt x="887370" y="1575981"/>
                </a:lnTo>
                <a:lnTo>
                  <a:pt x="886698" y="1575981"/>
                </a:lnTo>
                <a:cubicBezTo>
                  <a:pt x="884906" y="1575981"/>
                  <a:pt x="881323" y="1575981"/>
                  <a:pt x="881323" y="1575981"/>
                </a:cubicBezTo>
                <a:lnTo>
                  <a:pt x="895657" y="1590325"/>
                </a:lnTo>
                <a:lnTo>
                  <a:pt x="895657" y="1604669"/>
                </a:lnTo>
                <a:cubicBezTo>
                  <a:pt x="895657" y="1604669"/>
                  <a:pt x="887594" y="1604669"/>
                  <a:pt x="889610" y="1604669"/>
                </a:cubicBezTo>
                <a:lnTo>
                  <a:pt x="887370" y="1604669"/>
                </a:lnTo>
                <a:cubicBezTo>
                  <a:pt x="889386" y="1604669"/>
                  <a:pt x="881323" y="1604669"/>
                  <a:pt x="881323" y="1604669"/>
                </a:cubicBezTo>
                <a:cubicBezTo>
                  <a:pt x="895657" y="1619013"/>
                  <a:pt x="881323" y="1604669"/>
                  <a:pt x="881323" y="1619013"/>
                </a:cubicBezTo>
                <a:lnTo>
                  <a:pt x="881323" y="1633819"/>
                </a:lnTo>
                <a:lnTo>
                  <a:pt x="875947" y="1633819"/>
                </a:lnTo>
                <a:cubicBezTo>
                  <a:pt x="875051" y="1633819"/>
                  <a:pt x="874604" y="1633819"/>
                  <a:pt x="875275" y="1633819"/>
                </a:cubicBezTo>
                <a:lnTo>
                  <a:pt x="875051" y="1633819"/>
                </a:lnTo>
                <a:cubicBezTo>
                  <a:pt x="872364" y="1633819"/>
                  <a:pt x="877739" y="1633819"/>
                  <a:pt x="866988" y="1633819"/>
                </a:cubicBezTo>
                <a:cubicBezTo>
                  <a:pt x="881323" y="1648163"/>
                  <a:pt x="866988" y="1648163"/>
                  <a:pt x="881323" y="1648163"/>
                </a:cubicBezTo>
                <a:lnTo>
                  <a:pt x="866988" y="1648163"/>
                </a:lnTo>
                <a:cubicBezTo>
                  <a:pt x="881323" y="1662507"/>
                  <a:pt x="866988" y="1662507"/>
                  <a:pt x="866988" y="1662507"/>
                </a:cubicBezTo>
                <a:lnTo>
                  <a:pt x="863289" y="1662507"/>
                </a:lnTo>
                <a:lnTo>
                  <a:pt x="861440" y="1662507"/>
                </a:lnTo>
                <a:cubicBezTo>
                  <a:pt x="860515" y="1662507"/>
                  <a:pt x="860052" y="1662507"/>
                  <a:pt x="860746" y="1662507"/>
                </a:cubicBezTo>
                <a:lnTo>
                  <a:pt x="858434" y="1662507"/>
                </a:lnTo>
                <a:lnTo>
                  <a:pt x="857740" y="1662507"/>
                </a:lnTo>
                <a:cubicBezTo>
                  <a:pt x="855891" y="1662507"/>
                  <a:pt x="852192" y="1662507"/>
                  <a:pt x="852192" y="1662507"/>
                </a:cubicBezTo>
                <a:cubicBezTo>
                  <a:pt x="852192" y="1662507"/>
                  <a:pt x="852192" y="1662507"/>
                  <a:pt x="852192" y="1677314"/>
                </a:cubicBezTo>
                <a:cubicBezTo>
                  <a:pt x="852192" y="1677314"/>
                  <a:pt x="852192" y="1677314"/>
                  <a:pt x="852192" y="1679107"/>
                </a:cubicBezTo>
                <a:lnTo>
                  <a:pt x="852192" y="1680900"/>
                </a:lnTo>
                <a:cubicBezTo>
                  <a:pt x="852192" y="1680900"/>
                  <a:pt x="852192" y="1684486"/>
                  <a:pt x="852192" y="1691658"/>
                </a:cubicBezTo>
                <a:cubicBezTo>
                  <a:pt x="837858" y="1691658"/>
                  <a:pt x="852192" y="1691658"/>
                  <a:pt x="837858" y="1691658"/>
                </a:cubicBezTo>
                <a:cubicBezTo>
                  <a:pt x="837858" y="1691658"/>
                  <a:pt x="852192" y="1706002"/>
                  <a:pt x="837858" y="1706002"/>
                </a:cubicBezTo>
                <a:cubicBezTo>
                  <a:pt x="837858" y="1706002"/>
                  <a:pt x="837858" y="1706002"/>
                  <a:pt x="837858" y="1720346"/>
                </a:cubicBezTo>
                <a:cubicBezTo>
                  <a:pt x="837858" y="1735152"/>
                  <a:pt x="823523" y="1720346"/>
                  <a:pt x="837858" y="1735152"/>
                </a:cubicBezTo>
                <a:lnTo>
                  <a:pt x="832482" y="1735152"/>
                </a:lnTo>
                <a:cubicBezTo>
                  <a:pt x="831586" y="1735152"/>
                  <a:pt x="831139" y="1735152"/>
                  <a:pt x="831810" y="1735152"/>
                </a:cubicBezTo>
                <a:lnTo>
                  <a:pt x="831586" y="1735152"/>
                </a:lnTo>
                <a:cubicBezTo>
                  <a:pt x="830691" y="1735152"/>
                  <a:pt x="830691" y="1735152"/>
                  <a:pt x="830691" y="1735152"/>
                </a:cubicBezTo>
                <a:cubicBezTo>
                  <a:pt x="830691" y="1735152"/>
                  <a:pt x="830691" y="1735152"/>
                  <a:pt x="829795" y="1735152"/>
                </a:cubicBezTo>
                <a:lnTo>
                  <a:pt x="829571" y="1735152"/>
                </a:lnTo>
                <a:lnTo>
                  <a:pt x="828899" y="1735152"/>
                </a:lnTo>
                <a:cubicBezTo>
                  <a:pt x="827107" y="1735152"/>
                  <a:pt x="823523" y="1735152"/>
                  <a:pt x="823523" y="1735152"/>
                </a:cubicBezTo>
                <a:cubicBezTo>
                  <a:pt x="823523" y="1735152"/>
                  <a:pt x="823523" y="1743221"/>
                  <a:pt x="823523" y="1741204"/>
                </a:cubicBezTo>
                <a:lnTo>
                  <a:pt x="823523" y="1741428"/>
                </a:lnTo>
                <a:cubicBezTo>
                  <a:pt x="823523" y="1743221"/>
                  <a:pt x="823523" y="1741428"/>
                  <a:pt x="823523" y="1743221"/>
                </a:cubicBezTo>
                <a:lnTo>
                  <a:pt x="823523" y="1743445"/>
                </a:lnTo>
                <a:cubicBezTo>
                  <a:pt x="823523" y="1742772"/>
                  <a:pt x="823523" y="1743221"/>
                  <a:pt x="823523" y="1744117"/>
                </a:cubicBezTo>
                <a:cubicBezTo>
                  <a:pt x="823523" y="1745910"/>
                  <a:pt x="823523" y="1749496"/>
                  <a:pt x="823523" y="1749496"/>
                </a:cubicBezTo>
                <a:cubicBezTo>
                  <a:pt x="823523" y="1749496"/>
                  <a:pt x="819940" y="1749496"/>
                  <a:pt x="818148" y="1749496"/>
                </a:cubicBezTo>
                <a:cubicBezTo>
                  <a:pt x="817252" y="1749496"/>
                  <a:pt x="816804" y="1749496"/>
                  <a:pt x="817476" y="1749496"/>
                </a:cubicBezTo>
                <a:lnTo>
                  <a:pt x="809189" y="1749496"/>
                </a:lnTo>
                <a:cubicBezTo>
                  <a:pt x="801791" y="1749496"/>
                  <a:pt x="801791" y="1749496"/>
                  <a:pt x="803641" y="1751289"/>
                </a:cubicBezTo>
                <a:lnTo>
                  <a:pt x="804750" y="1753799"/>
                </a:lnTo>
                <a:lnTo>
                  <a:pt x="794393" y="1749496"/>
                </a:lnTo>
                <a:cubicBezTo>
                  <a:pt x="794393" y="1749496"/>
                  <a:pt x="794393" y="1749496"/>
                  <a:pt x="794393" y="1751289"/>
                </a:cubicBezTo>
                <a:lnTo>
                  <a:pt x="794393" y="1753082"/>
                </a:lnTo>
                <a:lnTo>
                  <a:pt x="794393" y="1762047"/>
                </a:lnTo>
                <a:lnTo>
                  <a:pt x="794393" y="1763840"/>
                </a:lnTo>
                <a:lnTo>
                  <a:pt x="780058" y="1763840"/>
                </a:lnTo>
                <a:cubicBezTo>
                  <a:pt x="780058" y="1763840"/>
                  <a:pt x="780058" y="1763840"/>
                  <a:pt x="780058" y="1749496"/>
                </a:cubicBezTo>
                <a:lnTo>
                  <a:pt x="774683" y="1749496"/>
                </a:lnTo>
                <a:cubicBezTo>
                  <a:pt x="773787" y="1749496"/>
                  <a:pt x="773339" y="1749496"/>
                  <a:pt x="774011" y="1749496"/>
                </a:cubicBezTo>
                <a:lnTo>
                  <a:pt x="765724" y="1749496"/>
                </a:lnTo>
                <a:lnTo>
                  <a:pt x="765724" y="1741204"/>
                </a:lnTo>
                <a:cubicBezTo>
                  <a:pt x="765724" y="1743221"/>
                  <a:pt x="765724" y="1735152"/>
                  <a:pt x="765724" y="1735152"/>
                </a:cubicBezTo>
                <a:lnTo>
                  <a:pt x="759453" y="1735152"/>
                </a:lnTo>
                <a:cubicBezTo>
                  <a:pt x="757661" y="1735152"/>
                  <a:pt x="759453" y="1735152"/>
                  <a:pt x="757661" y="1735152"/>
                </a:cubicBezTo>
                <a:lnTo>
                  <a:pt x="757437" y="1735152"/>
                </a:lnTo>
                <a:lnTo>
                  <a:pt x="756766" y="1735152"/>
                </a:lnTo>
                <a:cubicBezTo>
                  <a:pt x="754974" y="1735152"/>
                  <a:pt x="751390" y="1735152"/>
                  <a:pt x="751390" y="1735152"/>
                </a:cubicBezTo>
                <a:lnTo>
                  <a:pt x="751390" y="1720346"/>
                </a:lnTo>
                <a:cubicBezTo>
                  <a:pt x="736593" y="1720346"/>
                  <a:pt x="751390" y="1735152"/>
                  <a:pt x="751390" y="1735152"/>
                </a:cubicBezTo>
                <a:cubicBezTo>
                  <a:pt x="751390" y="1735152"/>
                  <a:pt x="751390" y="1738738"/>
                  <a:pt x="751390" y="1740531"/>
                </a:cubicBezTo>
                <a:lnTo>
                  <a:pt x="751390" y="1741204"/>
                </a:lnTo>
                <a:lnTo>
                  <a:pt x="751390" y="1749496"/>
                </a:lnTo>
                <a:cubicBezTo>
                  <a:pt x="751390" y="1749496"/>
                  <a:pt x="751390" y="1749496"/>
                  <a:pt x="736593" y="1735152"/>
                </a:cubicBezTo>
                <a:lnTo>
                  <a:pt x="736593" y="1736945"/>
                </a:lnTo>
                <a:lnTo>
                  <a:pt x="736593" y="1741428"/>
                </a:lnTo>
                <a:cubicBezTo>
                  <a:pt x="736593" y="1742324"/>
                  <a:pt x="736593" y="1742324"/>
                  <a:pt x="736593" y="1742324"/>
                </a:cubicBezTo>
                <a:lnTo>
                  <a:pt x="736593" y="1743221"/>
                </a:lnTo>
                <a:lnTo>
                  <a:pt x="736593" y="1749496"/>
                </a:lnTo>
                <a:lnTo>
                  <a:pt x="722259" y="1735152"/>
                </a:lnTo>
                <a:lnTo>
                  <a:pt x="707925" y="1735152"/>
                </a:lnTo>
                <a:lnTo>
                  <a:pt x="707925" y="1720346"/>
                </a:lnTo>
                <a:lnTo>
                  <a:pt x="695383" y="1720346"/>
                </a:lnTo>
                <a:cubicBezTo>
                  <a:pt x="693591" y="1720346"/>
                  <a:pt x="693591" y="1720346"/>
                  <a:pt x="693591" y="1720346"/>
                </a:cubicBezTo>
                <a:lnTo>
                  <a:pt x="678794" y="1720346"/>
                </a:lnTo>
                <a:lnTo>
                  <a:pt x="664460" y="1720346"/>
                </a:lnTo>
                <a:lnTo>
                  <a:pt x="664460" y="1706002"/>
                </a:lnTo>
                <a:cubicBezTo>
                  <a:pt x="664460" y="1706002"/>
                  <a:pt x="664460" y="1706002"/>
                  <a:pt x="650126" y="1706002"/>
                </a:cubicBezTo>
                <a:lnTo>
                  <a:pt x="650126" y="1697709"/>
                </a:lnTo>
                <a:cubicBezTo>
                  <a:pt x="650126" y="1699726"/>
                  <a:pt x="650126" y="1691658"/>
                  <a:pt x="650126" y="1691658"/>
                </a:cubicBezTo>
                <a:cubicBezTo>
                  <a:pt x="650126" y="1691658"/>
                  <a:pt x="650126" y="1691658"/>
                  <a:pt x="651918" y="1691658"/>
                </a:cubicBezTo>
                <a:lnTo>
                  <a:pt x="653709" y="1691658"/>
                </a:lnTo>
                <a:lnTo>
                  <a:pt x="658413" y="1691658"/>
                </a:lnTo>
                <a:cubicBezTo>
                  <a:pt x="657741" y="1691658"/>
                  <a:pt x="658189" y="1691658"/>
                  <a:pt x="659085" y="1691658"/>
                </a:cubicBezTo>
                <a:lnTo>
                  <a:pt x="660877" y="1691658"/>
                </a:lnTo>
                <a:lnTo>
                  <a:pt x="662669" y="1691658"/>
                </a:lnTo>
                <a:cubicBezTo>
                  <a:pt x="664460" y="1691658"/>
                  <a:pt x="664460" y="1691658"/>
                  <a:pt x="664460" y="1691658"/>
                </a:cubicBezTo>
                <a:lnTo>
                  <a:pt x="664460" y="1683365"/>
                </a:lnTo>
                <a:lnTo>
                  <a:pt x="664460" y="1682693"/>
                </a:lnTo>
                <a:cubicBezTo>
                  <a:pt x="664460" y="1680900"/>
                  <a:pt x="664460" y="1677314"/>
                  <a:pt x="664460" y="1677314"/>
                </a:cubicBezTo>
                <a:cubicBezTo>
                  <a:pt x="664460" y="1677314"/>
                  <a:pt x="664460" y="1677314"/>
                  <a:pt x="650126" y="1677314"/>
                </a:cubicBezTo>
                <a:lnTo>
                  <a:pt x="650126" y="1691658"/>
                </a:lnTo>
                <a:cubicBezTo>
                  <a:pt x="639375" y="1691658"/>
                  <a:pt x="644751" y="1691658"/>
                  <a:pt x="642063" y="1691658"/>
                </a:cubicBezTo>
                <a:lnTo>
                  <a:pt x="641839" y="1691658"/>
                </a:lnTo>
                <a:cubicBezTo>
                  <a:pt x="642511" y="1691658"/>
                  <a:pt x="642063" y="1691658"/>
                  <a:pt x="641167" y="1691658"/>
                </a:cubicBezTo>
                <a:cubicBezTo>
                  <a:pt x="639375" y="1691658"/>
                  <a:pt x="635792" y="1691658"/>
                  <a:pt x="635792" y="1691658"/>
                </a:cubicBezTo>
                <a:cubicBezTo>
                  <a:pt x="635792" y="1691658"/>
                  <a:pt x="635792" y="1691658"/>
                  <a:pt x="620995" y="1691658"/>
                </a:cubicBezTo>
                <a:lnTo>
                  <a:pt x="620995" y="1706002"/>
                </a:lnTo>
                <a:lnTo>
                  <a:pt x="612708" y="1706002"/>
                </a:lnTo>
                <a:cubicBezTo>
                  <a:pt x="614724" y="1706002"/>
                  <a:pt x="606661" y="1706002"/>
                  <a:pt x="606661" y="1706002"/>
                </a:cubicBezTo>
                <a:lnTo>
                  <a:pt x="606661" y="1697709"/>
                </a:lnTo>
                <a:cubicBezTo>
                  <a:pt x="606661" y="1699726"/>
                  <a:pt x="606661" y="1691658"/>
                  <a:pt x="606661" y="1691658"/>
                </a:cubicBezTo>
                <a:cubicBezTo>
                  <a:pt x="606661" y="1691658"/>
                  <a:pt x="606661" y="1691658"/>
                  <a:pt x="604869" y="1691658"/>
                </a:cubicBezTo>
                <a:lnTo>
                  <a:pt x="594118" y="1691658"/>
                </a:lnTo>
                <a:cubicBezTo>
                  <a:pt x="592326" y="1691658"/>
                  <a:pt x="592326" y="1691658"/>
                  <a:pt x="592326" y="1691658"/>
                </a:cubicBezTo>
                <a:cubicBezTo>
                  <a:pt x="577992" y="1691658"/>
                  <a:pt x="592326" y="1691658"/>
                  <a:pt x="577992" y="1691658"/>
                </a:cubicBezTo>
                <a:lnTo>
                  <a:pt x="577992" y="1677314"/>
                </a:lnTo>
                <a:lnTo>
                  <a:pt x="576143" y="1677314"/>
                </a:lnTo>
                <a:lnTo>
                  <a:pt x="565045" y="1677314"/>
                </a:lnTo>
                <a:cubicBezTo>
                  <a:pt x="563196" y="1677314"/>
                  <a:pt x="563196" y="1677314"/>
                  <a:pt x="563196" y="1677314"/>
                </a:cubicBezTo>
                <a:cubicBezTo>
                  <a:pt x="563196" y="1677314"/>
                  <a:pt x="577992" y="1677314"/>
                  <a:pt x="577992" y="1691658"/>
                </a:cubicBezTo>
                <a:cubicBezTo>
                  <a:pt x="577992" y="1691658"/>
                  <a:pt x="577992" y="1691658"/>
                  <a:pt x="563196" y="1691658"/>
                </a:cubicBezTo>
                <a:cubicBezTo>
                  <a:pt x="563196" y="1691658"/>
                  <a:pt x="563196" y="1691658"/>
                  <a:pt x="548861" y="1691658"/>
                </a:cubicBezTo>
                <a:lnTo>
                  <a:pt x="548861" y="1689865"/>
                </a:lnTo>
                <a:cubicBezTo>
                  <a:pt x="548861" y="1688072"/>
                  <a:pt x="548861" y="1684486"/>
                  <a:pt x="548861" y="1677314"/>
                </a:cubicBezTo>
                <a:cubicBezTo>
                  <a:pt x="534527" y="1677314"/>
                  <a:pt x="534527" y="1677314"/>
                  <a:pt x="520193" y="1662507"/>
                </a:cubicBezTo>
                <a:lnTo>
                  <a:pt x="518343" y="1662507"/>
                </a:lnTo>
                <a:lnTo>
                  <a:pt x="507246" y="1662507"/>
                </a:lnTo>
                <a:cubicBezTo>
                  <a:pt x="505396" y="1662507"/>
                  <a:pt x="505396" y="1662507"/>
                  <a:pt x="505396" y="1662507"/>
                </a:cubicBezTo>
                <a:lnTo>
                  <a:pt x="491062" y="1662507"/>
                </a:lnTo>
                <a:cubicBezTo>
                  <a:pt x="491062" y="1662507"/>
                  <a:pt x="491062" y="1662507"/>
                  <a:pt x="491062" y="1648163"/>
                </a:cubicBezTo>
                <a:lnTo>
                  <a:pt x="476728" y="1648163"/>
                </a:lnTo>
                <a:lnTo>
                  <a:pt x="462394" y="1648163"/>
                </a:lnTo>
                <a:lnTo>
                  <a:pt x="460544" y="1648163"/>
                </a:lnTo>
                <a:cubicBezTo>
                  <a:pt x="458695" y="1648163"/>
                  <a:pt x="454995" y="1648163"/>
                  <a:pt x="447597" y="1648163"/>
                </a:cubicBezTo>
                <a:lnTo>
                  <a:pt x="447597" y="1633819"/>
                </a:lnTo>
                <a:lnTo>
                  <a:pt x="433263" y="1633819"/>
                </a:lnTo>
                <a:lnTo>
                  <a:pt x="418929" y="1633819"/>
                </a:lnTo>
                <a:lnTo>
                  <a:pt x="417137" y="1633819"/>
                </a:lnTo>
                <a:cubicBezTo>
                  <a:pt x="415345" y="1633819"/>
                  <a:pt x="411762" y="1633819"/>
                  <a:pt x="404594" y="1633819"/>
                </a:cubicBezTo>
                <a:lnTo>
                  <a:pt x="389798" y="1633819"/>
                </a:lnTo>
                <a:cubicBezTo>
                  <a:pt x="389798" y="1633819"/>
                  <a:pt x="375464" y="1633819"/>
                  <a:pt x="375464" y="1619013"/>
                </a:cubicBezTo>
                <a:cubicBezTo>
                  <a:pt x="375464" y="1619013"/>
                  <a:pt x="361129" y="1604669"/>
                  <a:pt x="361129" y="1619013"/>
                </a:cubicBezTo>
                <a:lnTo>
                  <a:pt x="361129" y="1604669"/>
                </a:lnTo>
                <a:lnTo>
                  <a:pt x="375464" y="1604669"/>
                </a:lnTo>
                <a:lnTo>
                  <a:pt x="389798" y="1604669"/>
                </a:lnTo>
                <a:cubicBezTo>
                  <a:pt x="389798" y="1604669"/>
                  <a:pt x="389798" y="1604669"/>
                  <a:pt x="404594" y="1604669"/>
                </a:cubicBezTo>
                <a:lnTo>
                  <a:pt x="404594" y="1590325"/>
                </a:lnTo>
                <a:lnTo>
                  <a:pt x="389798" y="1575981"/>
                </a:lnTo>
                <a:lnTo>
                  <a:pt x="388006" y="1575981"/>
                </a:lnTo>
                <a:lnTo>
                  <a:pt x="381511" y="1575981"/>
                </a:lnTo>
                <a:lnTo>
                  <a:pt x="380839" y="1575981"/>
                </a:lnTo>
                <a:lnTo>
                  <a:pt x="377255" y="1575981"/>
                </a:lnTo>
                <a:cubicBezTo>
                  <a:pt x="375464" y="1575981"/>
                  <a:pt x="375464" y="1575981"/>
                  <a:pt x="375464" y="1575981"/>
                </a:cubicBezTo>
                <a:cubicBezTo>
                  <a:pt x="375464" y="1575981"/>
                  <a:pt x="375464" y="1575981"/>
                  <a:pt x="375464" y="1561637"/>
                </a:cubicBezTo>
                <a:lnTo>
                  <a:pt x="373672" y="1561637"/>
                </a:lnTo>
                <a:lnTo>
                  <a:pt x="362921" y="1561637"/>
                </a:lnTo>
                <a:cubicBezTo>
                  <a:pt x="361129" y="1561637"/>
                  <a:pt x="361129" y="1561637"/>
                  <a:pt x="361129" y="1561637"/>
                </a:cubicBezTo>
                <a:cubicBezTo>
                  <a:pt x="361129" y="1561637"/>
                  <a:pt x="361129" y="1561637"/>
                  <a:pt x="361129" y="1575981"/>
                </a:cubicBezTo>
                <a:lnTo>
                  <a:pt x="346795" y="1575981"/>
                </a:lnTo>
                <a:lnTo>
                  <a:pt x="346795" y="1577774"/>
                </a:lnTo>
                <a:lnTo>
                  <a:pt x="346795" y="1581360"/>
                </a:lnTo>
                <a:cubicBezTo>
                  <a:pt x="346795" y="1582256"/>
                  <a:pt x="346795" y="1582705"/>
                  <a:pt x="346795" y="1582032"/>
                </a:cubicBezTo>
                <a:lnTo>
                  <a:pt x="346795" y="1590325"/>
                </a:lnTo>
                <a:cubicBezTo>
                  <a:pt x="346795" y="1590325"/>
                  <a:pt x="346795" y="1590325"/>
                  <a:pt x="344946" y="1590325"/>
                </a:cubicBezTo>
                <a:lnTo>
                  <a:pt x="333848" y="1590325"/>
                </a:lnTo>
                <a:cubicBezTo>
                  <a:pt x="331999" y="1590325"/>
                  <a:pt x="331999" y="1590325"/>
                  <a:pt x="331999" y="1590325"/>
                </a:cubicBezTo>
                <a:cubicBezTo>
                  <a:pt x="331999" y="1590325"/>
                  <a:pt x="331999" y="1590325"/>
                  <a:pt x="317664" y="1575981"/>
                </a:cubicBezTo>
                <a:cubicBezTo>
                  <a:pt x="317664" y="1575981"/>
                  <a:pt x="317664" y="1575981"/>
                  <a:pt x="303330" y="1561637"/>
                </a:cubicBezTo>
                <a:cubicBezTo>
                  <a:pt x="303330" y="1561637"/>
                  <a:pt x="306914" y="1561637"/>
                  <a:pt x="308706" y="1561637"/>
                </a:cubicBezTo>
                <a:lnTo>
                  <a:pt x="309377" y="1561637"/>
                </a:lnTo>
                <a:lnTo>
                  <a:pt x="317664" y="1561637"/>
                </a:lnTo>
                <a:cubicBezTo>
                  <a:pt x="317664" y="1561637"/>
                  <a:pt x="317664" y="1561637"/>
                  <a:pt x="317664" y="1546830"/>
                </a:cubicBezTo>
                <a:lnTo>
                  <a:pt x="309377" y="1546830"/>
                </a:lnTo>
                <a:lnTo>
                  <a:pt x="308706" y="1546830"/>
                </a:lnTo>
                <a:cubicBezTo>
                  <a:pt x="306914" y="1546830"/>
                  <a:pt x="303330" y="1546830"/>
                  <a:pt x="303330" y="1546830"/>
                </a:cubicBezTo>
                <a:lnTo>
                  <a:pt x="303330" y="1532486"/>
                </a:lnTo>
                <a:cubicBezTo>
                  <a:pt x="288996" y="1532486"/>
                  <a:pt x="303330" y="1546830"/>
                  <a:pt x="288996" y="1546830"/>
                </a:cubicBezTo>
                <a:lnTo>
                  <a:pt x="303330" y="1546830"/>
                </a:lnTo>
                <a:cubicBezTo>
                  <a:pt x="288996" y="1546830"/>
                  <a:pt x="288996" y="1561637"/>
                  <a:pt x="288996" y="1561637"/>
                </a:cubicBezTo>
                <a:cubicBezTo>
                  <a:pt x="288996" y="1561637"/>
                  <a:pt x="288996" y="1561637"/>
                  <a:pt x="288996" y="1575981"/>
                </a:cubicBezTo>
                <a:cubicBezTo>
                  <a:pt x="288996" y="1575981"/>
                  <a:pt x="274199" y="1575981"/>
                  <a:pt x="274199" y="1561637"/>
                </a:cubicBezTo>
                <a:lnTo>
                  <a:pt x="272408" y="1561637"/>
                </a:lnTo>
                <a:lnTo>
                  <a:pt x="268824" y="1561637"/>
                </a:lnTo>
                <a:cubicBezTo>
                  <a:pt x="267928" y="1561637"/>
                  <a:pt x="267480" y="1561637"/>
                  <a:pt x="268152" y="1561637"/>
                </a:cubicBezTo>
                <a:lnTo>
                  <a:pt x="265912" y="1561637"/>
                </a:lnTo>
                <a:cubicBezTo>
                  <a:pt x="266584" y="1561637"/>
                  <a:pt x="266136" y="1561637"/>
                  <a:pt x="265241" y="1561637"/>
                </a:cubicBezTo>
                <a:cubicBezTo>
                  <a:pt x="263449" y="1561637"/>
                  <a:pt x="259865" y="1561637"/>
                  <a:pt x="259865" y="1561637"/>
                </a:cubicBezTo>
                <a:lnTo>
                  <a:pt x="259865" y="1546830"/>
                </a:lnTo>
                <a:cubicBezTo>
                  <a:pt x="259865" y="1546830"/>
                  <a:pt x="259865" y="1546830"/>
                  <a:pt x="258073" y="1546830"/>
                </a:cubicBezTo>
                <a:lnTo>
                  <a:pt x="251578" y="1546830"/>
                </a:lnTo>
                <a:lnTo>
                  <a:pt x="250906" y="1546830"/>
                </a:lnTo>
                <a:cubicBezTo>
                  <a:pt x="249114" y="1546830"/>
                  <a:pt x="245531" y="1546830"/>
                  <a:pt x="245531" y="1546830"/>
                </a:cubicBezTo>
                <a:lnTo>
                  <a:pt x="240156" y="1546830"/>
                </a:lnTo>
                <a:cubicBezTo>
                  <a:pt x="239260" y="1546830"/>
                  <a:pt x="238812" y="1546830"/>
                  <a:pt x="239484" y="1546830"/>
                </a:cubicBezTo>
                <a:lnTo>
                  <a:pt x="239260" y="1546830"/>
                </a:lnTo>
                <a:cubicBezTo>
                  <a:pt x="237468" y="1546830"/>
                  <a:pt x="239260" y="1546830"/>
                  <a:pt x="237468" y="1546830"/>
                </a:cubicBezTo>
                <a:lnTo>
                  <a:pt x="237244" y="1546830"/>
                </a:lnTo>
                <a:cubicBezTo>
                  <a:pt x="239260" y="1546830"/>
                  <a:pt x="231197" y="1546830"/>
                  <a:pt x="231197" y="1546830"/>
                </a:cubicBezTo>
                <a:lnTo>
                  <a:pt x="231197" y="1532486"/>
                </a:lnTo>
                <a:lnTo>
                  <a:pt x="245531" y="1518142"/>
                </a:lnTo>
                <a:lnTo>
                  <a:pt x="245531" y="1503799"/>
                </a:lnTo>
                <a:cubicBezTo>
                  <a:pt x="259865" y="1503799"/>
                  <a:pt x="245531" y="1488992"/>
                  <a:pt x="245531" y="1488992"/>
                </a:cubicBezTo>
                <a:lnTo>
                  <a:pt x="259865" y="1488992"/>
                </a:lnTo>
                <a:cubicBezTo>
                  <a:pt x="259865" y="1488992"/>
                  <a:pt x="259865" y="1488992"/>
                  <a:pt x="259865" y="1474648"/>
                </a:cubicBezTo>
                <a:lnTo>
                  <a:pt x="274199" y="1474648"/>
                </a:lnTo>
                <a:cubicBezTo>
                  <a:pt x="274199" y="1460304"/>
                  <a:pt x="274199" y="1460304"/>
                  <a:pt x="259865" y="1460304"/>
                </a:cubicBezTo>
                <a:lnTo>
                  <a:pt x="268152" y="1460304"/>
                </a:lnTo>
                <a:cubicBezTo>
                  <a:pt x="266136" y="1460304"/>
                  <a:pt x="274199" y="1460304"/>
                  <a:pt x="274199" y="1460304"/>
                </a:cubicBezTo>
                <a:lnTo>
                  <a:pt x="274199" y="1449546"/>
                </a:lnTo>
                <a:lnTo>
                  <a:pt x="274199" y="1445960"/>
                </a:lnTo>
                <a:cubicBezTo>
                  <a:pt x="274199" y="1445960"/>
                  <a:pt x="274199" y="1445960"/>
                  <a:pt x="288996" y="1445960"/>
                </a:cubicBezTo>
                <a:lnTo>
                  <a:pt x="288996" y="1431154"/>
                </a:lnTo>
                <a:cubicBezTo>
                  <a:pt x="303330" y="1431154"/>
                  <a:pt x="288996" y="1416810"/>
                  <a:pt x="288996" y="1416810"/>
                </a:cubicBezTo>
                <a:cubicBezTo>
                  <a:pt x="288996" y="1416810"/>
                  <a:pt x="303330" y="1431154"/>
                  <a:pt x="288996" y="1416810"/>
                </a:cubicBezTo>
                <a:cubicBezTo>
                  <a:pt x="299747" y="1416810"/>
                  <a:pt x="294371" y="1416810"/>
                  <a:pt x="297059" y="1416810"/>
                </a:cubicBezTo>
                <a:lnTo>
                  <a:pt x="297283" y="1416810"/>
                </a:lnTo>
                <a:cubicBezTo>
                  <a:pt x="295267" y="1416810"/>
                  <a:pt x="303330" y="1416810"/>
                  <a:pt x="303330" y="1416810"/>
                </a:cubicBezTo>
                <a:cubicBezTo>
                  <a:pt x="303330" y="1402466"/>
                  <a:pt x="303330" y="1416810"/>
                  <a:pt x="303330" y="1402466"/>
                </a:cubicBezTo>
                <a:cubicBezTo>
                  <a:pt x="303330" y="1402466"/>
                  <a:pt x="303330" y="1388122"/>
                  <a:pt x="317664" y="1388122"/>
                </a:cubicBezTo>
                <a:lnTo>
                  <a:pt x="317664" y="1373315"/>
                </a:lnTo>
                <a:lnTo>
                  <a:pt x="331999" y="1373315"/>
                </a:lnTo>
                <a:lnTo>
                  <a:pt x="331999" y="1358971"/>
                </a:lnTo>
                <a:lnTo>
                  <a:pt x="341212" y="1367903"/>
                </a:lnTo>
                <a:lnTo>
                  <a:pt x="340553" y="1367264"/>
                </a:lnTo>
                <a:cubicBezTo>
                  <a:pt x="341246" y="1367936"/>
                  <a:pt x="343096" y="1369729"/>
                  <a:pt x="346795" y="1373315"/>
                </a:cubicBezTo>
                <a:lnTo>
                  <a:pt x="361129" y="1373315"/>
                </a:lnTo>
                <a:cubicBezTo>
                  <a:pt x="361129" y="1373315"/>
                  <a:pt x="361129" y="1373315"/>
                  <a:pt x="361129" y="1388122"/>
                </a:cubicBezTo>
                <a:lnTo>
                  <a:pt x="375464" y="1388122"/>
                </a:lnTo>
                <a:cubicBezTo>
                  <a:pt x="371880" y="1384420"/>
                  <a:pt x="370088" y="1382569"/>
                  <a:pt x="369416" y="1381875"/>
                </a:cubicBezTo>
                <a:lnTo>
                  <a:pt x="369524" y="1381986"/>
                </a:lnTo>
                <a:lnTo>
                  <a:pt x="361129" y="1373315"/>
                </a:lnTo>
                <a:lnTo>
                  <a:pt x="346795" y="1358971"/>
                </a:lnTo>
                <a:cubicBezTo>
                  <a:pt x="361129" y="1358971"/>
                  <a:pt x="361129" y="1373315"/>
                  <a:pt x="361129" y="1358971"/>
                </a:cubicBezTo>
                <a:cubicBezTo>
                  <a:pt x="368297" y="1358971"/>
                  <a:pt x="371880" y="1358971"/>
                  <a:pt x="373672" y="1358971"/>
                </a:cubicBezTo>
                <a:lnTo>
                  <a:pt x="375464" y="1358971"/>
                </a:lnTo>
                <a:lnTo>
                  <a:pt x="375464" y="1367264"/>
                </a:lnTo>
                <a:cubicBezTo>
                  <a:pt x="375464" y="1366591"/>
                  <a:pt x="375464" y="1367040"/>
                  <a:pt x="375464" y="1367936"/>
                </a:cubicBezTo>
                <a:lnTo>
                  <a:pt x="375464" y="1373315"/>
                </a:lnTo>
                <a:cubicBezTo>
                  <a:pt x="375464" y="1373315"/>
                  <a:pt x="375464" y="1373315"/>
                  <a:pt x="377255" y="1373315"/>
                </a:cubicBezTo>
                <a:lnTo>
                  <a:pt x="386214" y="1373315"/>
                </a:lnTo>
                <a:lnTo>
                  <a:pt x="389798" y="1373315"/>
                </a:lnTo>
                <a:lnTo>
                  <a:pt x="375464" y="1358971"/>
                </a:lnTo>
                <a:cubicBezTo>
                  <a:pt x="375464" y="1358971"/>
                  <a:pt x="375464" y="1344627"/>
                  <a:pt x="389798" y="1358971"/>
                </a:cubicBezTo>
                <a:lnTo>
                  <a:pt x="389798" y="1353592"/>
                </a:lnTo>
                <a:lnTo>
                  <a:pt x="389798" y="1352920"/>
                </a:lnTo>
                <a:lnTo>
                  <a:pt x="389798" y="1344627"/>
                </a:lnTo>
                <a:lnTo>
                  <a:pt x="398352" y="1344627"/>
                </a:lnTo>
                <a:cubicBezTo>
                  <a:pt x="396271" y="1344627"/>
                  <a:pt x="404594" y="1344627"/>
                  <a:pt x="404594" y="1344627"/>
                </a:cubicBezTo>
                <a:cubicBezTo>
                  <a:pt x="404594" y="1344627"/>
                  <a:pt x="404594" y="1344627"/>
                  <a:pt x="418929" y="1344627"/>
                </a:cubicBezTo>
                <a:lnTo>
                  <a:pt x="433263" y="1358971"/>
                </a:lnTo>
                <a:cubicBezTo>
                  <a:pt x="418929" y="1358971"/>
                  <a:pt x="418929" y="1344627"/>
                  <a:pt x="418929" y="1358971"/>
                </a:cubicBezTo>
                <a:cubicBezTo>
                  <a:pt x="418929" y="1358971"/>
                  <a:pt x="418929" y="1358971"/>
                  <a:pt x="420720" y="1358971"/>
                </a:cubicBezTo>
                <a:lnTo>
                  <a:pt x="431471" y="1358971"/>
                </a:lnTo>
                <a:lnTo>
                  <a:pt x="433263" y="1358971"/>
                </a:lnTo>
                <a:lnTo>
                  <a:pt x="436846" y="1358971"/>
                </a:lnTo>
                <a:lnTo>
                  <a:pt x="445805" y="1358971"/>
                </a:lnTo>
                <a:cubicBezTo>
                  <a:pt x="447597" y="1358971"/>
                  <a:pt x="447597" y="1358971"/>
                  <a:pt x="447597" y="1358971"/>
                </a:cubicBezTo>
                <a:lnTo>
                  <a:pt x="456151" y="1358971"/>
                </a:lnTo>
                <a:cubicBezTo>
                  <a:pt x="455458" y="1358971"/>
                  <a:pt x="455920" y="1358971"/>
                  <a:pt x="456845" y="1358971"/>
                </a:cubicBezTo>
                <a:lnTo>
                  <a:pt x="462394" y="1358971"/>
                </a:lnTo>
                <a:cubicBezTo>
                  <a:pt x="447597" y="1358971"/>
                  <a:pt x="447597" y="1344627"/>
                  <a:pt x="447597" y="1344627"/>
                </a:cubicBezTo>
                <a:lnTo>
                  <a:pt x="433263" y="1344627"/>
                </a:lnTo>
                <a:lnTo>
                  <a:pt x="431471" y="1344627"/>
                </a:lnTo>
                <a:lnTo>
                  <a:pt x="427888" y="1344627"/>
                </a:lnTo>
                <a:cubicBezTo>
                  <a:pt x="426992" y="1344627"/>
                  <a:pt x="426544" y="1344627"/>
                  <a:pt x="427216" y="1344627"/>
                </a:cubicBezTo>
                <a:lnTo>
                  <a:pt x="420720" y="1344627"/>
                </a:lnTo>
                <a:cubicBezTo>
                  <a:pt x="418929" y="1344627"/>
                  <a:pt x="418929" y="1344627"/>
                  <a:pt x="418929" y="1344627"/>
                </a:cubicBezTo>
                <a:cubicBezTo>
                  <a:pt x="418929" y="1344627"/>
                  <a:pt x="418929" y="1344627"/>
                  <a:pt x="418929" y="1330283"/>
                </a:cubicBezTo>
                <a:cubicBezTo>
                  <a:pt x="418929" y="1330283"/>
                  <a:pt x="418929" y="1330283"/>
                  <a:pt x="404594" y="1330283"/>
                </a:cubicBezTo>
                <a:cubicBezTo>
                  <a:pt x="404594" y="1330283"/>
                  <a:pt x="408178" y="1330283"/>
                  <a:pt x="411762" y="1328432"/>
                </a:cubicBezTo>
                <a:lnTo>
                  <a:pt x="415621" y="1321456"/>
                </a:lnTo>
                <a:lnTo>
                  <a:pt x="416913" y="1321723"/>
                </a:lnTo>
                <a:cubicBezTo>
                  <a:pt x="418033" y="1321029"/>
                  <a:pt x="418929" y="1319178"/>
                  <a:pt x="418929" y="1315477"/>
                </a:cubicBezTo>
                <a:lnTo>
                  <a:pt x="433263" y="1330283"/>
                </a:lnTo>
                <a:lnTo>
                  <a:pt x="433263" y="1319178"/>
                </a:lnTo>
                <a:lnTo>
                  <a:pt x="433263" y="1315477"/>
                </a:lnTo>
                <a:cubicBezTo>
                  <a:pt x="433263" y="1315477"/>
                  <a:pt x="433263" y="1315477"/>
                  <a:pt x="435055" y="1315477"/>
                </a:cubicBezTo>
                <a:lnTo>
                  <a:pt x="438638" y="1315477"/>
                </a:lnTo>
                <a:lnTo>
                  <a:pt x="439310" y="1315477"/>
                </a:lnTo>
                <a:lnTo>
                  <a:pt x="443862" y="1315477"/>
                </a:lnTo>
                <a:lnTo>
                  <a:pt x="444014" y="1315477"/>
                </a:lnTo>
                <a:lnTo>
                  <a:pt x="447597" y="1315477"/>
                </a:lnTo>
                <a:cubicBezTo>
                  <a:pt x="433263" y="1301133"/>
                  <a:pt x="447597" y="1301133"/>
                  <a:pt x="447597" y="1301133"/>
                </a:cubicBezTo>
                <a:cubicBezTo>
                  <a:pt x="433263" y="1286789"/>
                  <a:pt x="433263" y="1286789"/>
                  <a:pt x="433263" y="1286789"/>
                </a:cubicBezTo>
                <a:lnTo>
                  <a:pt x="433263" y="1272445"/>
                </a:lnTo>
                <a:cubicBezTo>
                  <a:pt x="447597" y="1272445"/>
                  <a:pt x="447597" y="1272445"/>
                  <a:pt x="447597" y="1286789"/>
                </a:cubicBezTo>
                <a:cubicBezTo>
                  <a:pt x="462394" y="1286789"/>
                  <a:pt x="447597" y="1286789"/>
                  <a:pt x="447597" y="1272445"/>
                </a:cubicBezTo>
                <a:cubicBezTo>
                  <a:pt x="447597" y="1272445"/>
                  <a:pt x="447597" y="1272445"/>
                  <a:pt x="449447" y="1272445"/>
                </a:cubicBezTo>
                <a:lnTo>
                  <a:pt x="451296" y="1272445"/>
                </a:lnTo>
                <a:lnTo>
                  <a:pt x="456151" y="1272445"/>
                </a:lnTo>
                <a:cubicBezTo>
                  <a:pt x="455458" y="1272445"/>
                  <a:pt x="455920" y="1272445"/>
                  <a:pt x="456845" y="1272445"/>
                </a:cubicBezTo>
                <a:lnTo>
                  <a:pt x="462394" y="1272445"/>
                </a:lnTo>
                <a:cubicBezTo>
                  <a:pt x="462394" y="1272445"/>
                  <a:pt x="462394" y="1272445"/>
                  <a:pt x="462394" y="1274238"/>
                </a:cubicBezTo>
                <a:lnTo>
                  <a:pt x="462394" y="1284996"/>
                </a:lnTo>
                <a:lnTo>
                  <a:pt x="462394" y="1286789"/>
                </a:lnTo>
                <a:lnTo>
                  <a:pt x="462394" y="1301133"/>
                </a:lnTo>
                <a:cubicBezTo>
                  <a:pt x="462394" y="1301133"/>
                  <a:pt x="462394" y="1301133"/>
                  <a:pt x="462394" y="1315477"/>
                </a:cubicBezTo>
                <a:cubicBezTo>
                  <a:pt x="462394" y="1315477"/>
                  <a:pt x="462394" y="1330283"/>
                  <a:pt x="476728" y="1330283"/>
                </a:cubicBezTo>
                <a:lnTo>
                  <a:pt x="476728" y="1344627"/>
                </a:lnTo>
                <a:cubicBezTo>
                  <a:pt x="476728" y="1344627"/>
                  <a:pt x="476728" y="1344627"/>
                  <a:pt x="491062" y="1358971"/>
                </a:cubicBezTo>
                <a:cubicBezTo>
                  <a:pt x="491062" y="1344627"/>
                  <a:pt x="476728" y="1344627"/>
                  <a:pt x="476728" y="1344627"/>
                </a:cubicBezTo>
                <a:lnTo>
                  <a:pt x="491062" y="1344627"/>
                </a:lnTo>
                <a:lnTo>
                  <a:pt x="491062" y="1342834"/>
                </a:lnTo>
                <a:lnTo>
                  <a:pt x="491062" y="1330283"/>
                </a:lnTo>
                <a:cubicBezTo>
                  <a:pt x="483895" y="1330283"/>
                  <a:pt x="480311" y="1330283"/>
                  <a:pt x="480311" y="1330283"/>
                </a:cubicBezTo>
                <a:lnTo>
                  <a:pt x="476728" y="1330283"/>
                </a:lnTo>
                <a:lnTo>
                  <a:pt x="476728" y="1328432"/>
                </a:lnTo>
                <a:cubicBezTo>
                  <a:pt x="476728" y="1326582"/>
                  <a:pt x="476728" y="1322880"/>
                  <a:pt x="476728" y="1315477"/>
                </a:cubicBezTo>
                <a:lnTo>
                  <a:pt x="480311" y="1315477"/>
                </a:lnTo>
                <a:cubicBezTo>
                  <a:pt x="480311" y="1315477"/>
                  <a:pt x="483895" y="1315477"/>
                  <a:pt x="491062" y="1315477"/>
                </a:cubicBezTo>
                <a:cubicBezTo>
                  <a:pt x="491062" y="1315477"/>
                  <a:pt x="491062" y="1315477"/>
                  <a:pt x="491062" y="1301133"/>
                </a:cubicBezTo>
                <a:cubicBezTo>
                  <a:pt x="491062" y="1301133"/>
                  <a:pt x="491062" y="1301133"/>
                  <a:pt x="491062" y="1299340"/>
                </a:cubicBezTo>
                <a:lnTo>
                  <a:pt x="491062" y="1292840"/>
                </a:lnTo>
                <a:cubicBezTo>
                  <a:pt x="491062" y="1294857"/>
                  <a:pt x="491062" y="1286789"/>
                  <a:pt x="491062" y="1286789"/>
                </a:cubicBezTo>
                <a:cubicBezTo>
                  <a:pt x="491062" y="1286789"/>
                  <a:pt x="491062" y="1286789"/>
                  <a:pt x="492854" y="1286789"/>
                </a:cubicBezTo>
                <a:lnTo>
                  <a:pt x="503605" y="1286789"/>
                </a:lnTo>
                <a:lnTo>
                  <a:pt x="505396" y="1286789"/>
                </a:lnTo>
                <a:cubicBezTo>
                  <a:pt x="505396" y="1286789"/>
                  <a:pt x="505396" y="1286789"/>
                  <a:pt x="505396" y="1301133"/>
                </a:cubicBezTo>
                <a:cubicBezTo>
                  <a:pt x="505396" y="1301133"/>
                  <a:pt x="505396" y="1301133"/>
                  <a:pt x="507246" y="1301133"/>
                </a:cubicBezTo>
                <a:lnTo>
                  <a:pt x="511870" y="1301133"/>
                </a:lnTo>
                <a:cubicBezTo>
                  <a:pt x="513719" y="1301133"/>
                  <a:pt x="511870" y="1301133"/>
                  <a:pt x="513719" y="1301133"/>
                </a:cubicBezTo>
                <a:lnTo>
                  <a:pt x="518343" y="1301133"/>
                </a:lnTo>
                <a:lnTo>
                  <a:pt x="520193" y="1301133"/>
                </a:lnTo>
                <a:lnTo>
                  <a:pt x="520193" y="1286789"/>
                </a:lnTo>
                <a:cubicBezTo>
                  <a:pt x="520193" y="1286789"/>
                  <a:pt x="520193" y="1286789"/>
                  <a:pt x="505396" y="1286789"/>
                </a:cubicBezTo>
                <a:cubicBezTo>
                  <a:pt x="505396" y="1286789"/>
                  <a:pt x="505396" y="1286789"/>
                  <a:pt x="491062" y="1272445"/>
                </a:cubicBezTo>
                <a:cubicBezTo>
                  <a:pt x="491062" y="1272445"/>
                  <a:pt x="494646" y="1272445"/>
                  <a:pt x="496438" y="1272445"/>
                </a:cubicBezTo>
                <a:cubicBezTo>
                  <a:pt x="497333" y="1272445"/>
                  <a:pt x="497781" y="1272445"/>
                  <a:pt x="497109" y="1272445"/>
                </a:cubicBezTo>
                <a:lnTo>
                  <a:pt x="505396" y="1272445"/>
                </a:lnTo>
                <a:lnTo>
                  <a:pt x="505396" y="1257638"/>
                </a:lnTo>
                <a:lnTo>
                  <a:pt x="500021" y="1257638"/>
                </a:lnTo>
                <a:cubicBezTo>
                  <a:pt x="499125" y="1257638"/>
                  <a:pt x="498677" y="1257638"/>
                  <a:pt x="499349" y="1257638"/>
                </a:cubicBezTo>
                <a:lnTo>
                  <a:pt x="499125" y="1257638"/>
                </a:lnTo>
                <a:cubicBezTo>
                  <a:pt x="496438" y="1257638"/>
                  <a:pt x="501813" y="1257638"/>
                  <a:pt x="491062" y="1257638"/>
                </a:cubicBezTo>
                <a:cubicBezTo>
                  <a:pt x="491062" y="1243294"/>
                  <a:pt x="476728" y="1243294"/>
                  <a:pt x="476728" y="1257638"/>
                </a:cubicBezTo>
                <a:cubicBezTo>
                  <a:pt x="476728" y="1257638"/>
                  <a:pt x="476728" y="1257638"/>
                  <a:pt x="491062" y="1272445"/>
                </a:cubicBezTo>
                <a:lnTo>
                  <a:pt x="489270" y="1272445"/>
                </a:lnTo>
                <a:lnTo>
                  <a:pt x="487479" y="1272445"/>
                </a:lnTo>
                <a:lnTo>
                  <a:pt x="485687" y="1272445"/>
                </a:lnTo>
                <a:cubicBezTo>
                  <a:pt x="484791" y="1272445"/>
                  <a:pt x="484343" y="1272445"/>
                  <a:pt x="485015" y="1272445"/>
                </a:cubicBezTo>
                <a:lnTo>
                  <a:pt x="476728" y="1272445"/>
                </a:lnTo>
                <a:lnTo>
                  <a:pt x="476728" y="1286789"/>
                </a:lnTo>
                <a:cubicBezTo>
                  <a:pt x="476728" y="1272445"/>
                  <a:pt x="476728" y="1272445"/>
                  <a:pt x="462394" y="1272445"/>
                </a:cubicBezTo>
                <a:cubicBezTo>
                  <a:pt x="462394" y="1257638"/>
                  <a:pt x="462394" y="1257638"/>
                  <a:pt x="462394" y="1257638"/>
                </a:cubicBezTo>
                <a:cubicBezTo>
                  <a:pt x="462394" y="1257638"/>
                  <a:pt x="476728" y="1243294"/>
                  <a:pt x="462394" y="1243294"/>
                </a:cubicBezTo>
                <a:cubicBezTo>
                  <a:pt x="462394" y="1243294"/>
                  <a:pt x="462394" y="1243294"/>
                  <a:pt x="476728" y="1243294"/>
                </a:cubicBezTo>
                <a:cubicBezTo>
                  <a:pt x="476728" y="1228950"/>
                  <a:pt x="491062" y="1243294"/>
                  <a:pt x="476728" y="1228950"/>
                </a:cubicBezTo>
                <a:lnTo>
                  <a:pt x="476728" y="1214144"/>
                </a:lnTo>
                <a:cubicBezTo>
                  <a:pt x="476728" y="1214144"/>
                  <a:pt x="491062" y="1214144"/>
                  <a:pt x="491062" y="1228950"/>
                </a:cubicBezTo>
                <a:lnTo>
                  <a:pt x="491062" y="1214144"/>
                </a:lnTo>
                <a:cubicBezTo>
                  <a:pt x="491062" y="1214144"/>
                  <a:pt x="491062" y="1214144"/>
                  <a:pt x="491062" y="1199800"/>
                </a:cubicBezTo>
                <a:cubicBezTo>
                  <a:pt x="491062" y="1199800"/>
                  <a:pt x="491062" y="1199800"/>
                  <a:pt x="476728" y="1199800"/>
                </a:cubicBezTo>
                <a:cubicBezTo>
                  <a:pt x="476728" y="1199800"/>
                  <a:pt x="462394" y="1199800"/>
                  <a:pt x="462394" y="1214144"/>
                </a:cubicBezTo>
                <a:cubicBezTo>
                  <a:pt x="462394" y="1214144"/>
                  <a:pt x="462394" y="1214144"/>
                  <a:pt x="462394" y="1212351"/>
                </a:cubicBezTo>
                <a:lnTo>
                  <a:pt x="462394" y="1207868"/>
                </a:lnTo>
                <a:cubicBezTo>
                  <a:pt x="462394" y="1205179"/>
                  <a:pt x="462394" y="1210558"/>
                  <a:pt x="462394" y="1199800"/>
                </a:cubicBezTo>
                <a:cubicBezTo>
                  <a:pt x="462394" y="1199800"/>
                  <a:pt x="462394" y="1199800"/>
                  <a:pt x="447597" y="1214144"/>
                </a:cubicBezTo>
                <a:cubicBezTo>
                  <a:pt x="447597" y="1214144"/>
                  <a:pt x="447597" y="1199800"/>
                  <a:pt x="433263" y="1199800"/>
                </a:cubicBezTo>
                <a:cubicBezTo>
                  <a:pt x="447597" y="1199800"/>
                  <a:pt x="447597" y="1185456"/>
                  <a:pt x="447597" y="1185456"/>
                </a:cubicBezTo>
                <a:lnTo>
                  <a:pt x="433263" y="1199800"/>
                </a:lnTo>
                <a:cubicBezTo>
                  <a:pt x="433263" y="1199800"/>
                  <a:pt x="433263" y="1199800"/>
                  <a:pt x="418929" y="1199800"/>
                </a:cubicBezTo>
                <a:cubicBezTo>
                  <a:pt x="418929" y="1199800"/>
                  <a:pt x="418929" y="1214144"/>
                  <a:pt x="404594" y="1199800"/>
                </a:cubicBezTo>
                <a:cubicBezTo>
                  <a:pt x="404594" y="1199800"/>
                  <a:pt x="404594" y="1199800"/>
                  <a:pt x="404594" y="1214144"/>
                </a:cubicBezTo>
                <a:cubicBezTo>
                  <a:pt x="404594" y="1214144"/>
                  <a:pt x="404594" y="1214144"/>
                  <a:pt x="402745" y="1214144"/>
                </a:cubicBezTo>
                <a:lnTo>
                  <a:pt x="391647" y="1214144"/>
                </a:lnTo>
                <a:cubicBezTo>
                  <a:pt x="389798" y="1214144"/>
                  <a:pt x="389798" y="1214144"/>
                  <a:pt x="389798" y="1214144"/>
                </a:cubicBezTo>
                <a:lnTo>
                  <a:pt x="375464" y="1214144"/>
                </a:lnTo>
                <a:cubicBezTo>
                  <a:pt x="375464" y="1214144"/>
                  <a:pt x="375464" y="1214144"/>
                  <a:pt x="375464" y="1228950"/>
                </a:cubicBezTo>
                <a:lnTo>
                  <a:pt x="389798" y="1228950"/>
                </a:lnTo>
                <a:cubicBezTo>
                  <a:pt x="389798" y="1228950"/>
                  <a:pt x="389798" y="1232536"/>
                  <a:pt x="389798" y="1234329"/>
                </a:cubicBezTo>
                <a:lnTo>
                  <a:pt x="389798" y="1235002"/>
                </a:lnTo>
                <a:lnTo>
                  <a:pt x="389798" y="1243294"/>
                </a:lnTo>
                <a:lnTo>
                  <a:pt x="375464" y="1243294"/>
                </a:lnTo>
                <a:lnTo>
                  <a:pt x="361129" y="1243294"/>
                </a:lnTo>
                <a:lnTo>
                  <a:pt x="361129" y="1228950"/>
                </a:lnTo>
                <a:lnTo>
                  <a:pt x="346795" y="1228950"/>
                </a:lnTo>
                <a:cubicBezTo>
                  <a:pt x="346795" y="1228950"/>
                  <a:pt x="346795" y="1228950"/>
                  <a:pt x="346795" y="1243294"/>
                </a:cubicBezTo>
                <a:cubicBezTo>
                  <a:pt x="346795" y="1243294"/>
                  <a:pt x="346795" y="1243294"/>
                  <a:pt x="348587" y="1243294"/>
                </a:cubicBezTo>
                <a:lnTo>
                  <a:pt x="353066" y="1243294"/>
                </a:lnTo>
                <a:cubicBezTo>
                  <a:pt x="354858" y="1243294"/>
                  <a:pt x="353066" y="1243294"/>
                  <a:pt x="354858" y="1243294"/>
                </a:cubicBezTo>
                <a:lnTo>
                  <a:pt x="357546" y="1243294"/>
                </a:lnTo>
                <a:lnTo>
                  <a:pt x="359338" y="1243294"/>
                </a:lnTo>
                <a:cubicBezTo>
                  <a:pt x="361129" y="1243294"/>
                  <a:pt x="361129" y="1243294"/>
                  <a:pt x="361129" y="1243294"/>
                </a:cubicBezTo>
                <a:cubicBezTo>
                  <a:pt x="361129" y="1243294"/>
                  <a:pt x="361129" y="1257638"/>
                  <a:pt x="346795" y="1257638"/>
                </a:cubicBezTo>
                <a:cubicBezTo>
                  <a:pt x="331999" y="1257638"/>
                  <a:pt x="331999" y="1257638"/>
                  <a:pt x="317664" y="1257638"/>
                </a:cubicBezTo>
                <a:cubicBezTo>
                  <a:pt x="317664" y="1257638"/>
                  <a:pt x="317664" y="1257638"/>
                  <a:pt x="303330" y="1257638"/>
                </a:cubicBezTo>
                <a:cubicBezTo>
                  <a:pt x="303330" y="1257638"/>
                  <a:pt x="288996" y="1272445"/>
                  <a:pt x="288996" y="1257638"/>
                </a:cubicBezTo>
                <a:cubicBezTo>
                  <a:pt x="288996" y="1257638"/>
                  <a:pt x="288996" y="1257638"/>
                  <a:pt x="274199" y="1257638"/>
                </a:cubicBezTo>
                <a:lnTo>
                  <a:pt x="274199" y="1272445"/>
                </a:lnTo>
                <a:lnTo>
                  <a:pt x="259865" y="1272445"/>
                </a:lnTo>
                <a:lnTo>
                  <a:pt x="259865" y="1286789"/>
                </a:lnTo>
                <a:lnTo>
                  <a:pt x="259865" y="1301133"/>
                </a:lnTo>
                <a:lnTo>
                  <a:pt x="245531" y="1286789"/>
                </a:lnTo>
                <a:cubicBezTo>
                  <a:pt x="245531" y="1286789"/>
                  <a:pt x="245531" y="1286789"/>
                  <a:pt x="245531" y="1272445"/>
                </a:cubicBezTo>
                <a:cubicBezTo>
                  <a:pt x="245531" y="1272445"/>
                  <a:pt x="245531" y="1272445"/>
                  <a:pt x="231197" y="1272445"/>
                </a:cubicBezTo>
                <a:lnTo>
                  <a:pt x="231197" y="1286789"/>
                </a:lnTo>
                <a:lnTo>
                  <a:pt x="231197" y="1301133"/>
                </a:lnTo>
                <a:lnTo>
                  <a:pt x="231197" y="1315477"/>
                </a:lnTo>
                <a:cubicBezTo>
                  <a:pt x="231197" y="1301133"/>
                  <a:pt x="216400" y="1301133"/>
                  <a:pt x="216400" y="1301133"/>
                </a:cubicBezTo>
                <a:cubicBezTo>
                  <a:pt x="216400" y="1301133"/>
                  <a:pt x="231197" y="1301133"/>
                  <a:pt x="216400" y="1286789"/>
                </a:cubicBezTo>
                <a:lnTo>
                  <a:pt x="216400" y="1301133"/>
                </a:lnTo>
                <a:cubicBezTo>
                  <a:pt x="216400" y="1301133"/>
                  <a:pt x="216400" y="1301133"/>
                  <a:pt x="216400" y="1315477"/>
                </a:cubicBezTo>
                <a:cubicBezTo>
                  <a:pt x="216400" y="1315477"/>
                  <a:pt x="216400" y="1315477"/>
                  <a:pt x="231197" y="1315477"/>
                </a:cubicBezTo>
                <a:cubicBezTo>
                  <a:pt x="231197" y="1315477"/>
                  <a:pt x="231197" y="1315477"/>
                  <a:pt x="231197" y="1330283"/>
                </a:cubicBezTo>
                <a:lnTo>
                  <a:pt x="216400" y="1330283"/>
                </a:lnTo>
                <a:cubicBezTo>
                  <a:pt x="216400" y="1330283"/>
                  <a:pt x="216400" y="1330283"/>
                  <a:pt x="202066" y="1330283"/>
                </a:cubicBezTo>
                <a:cubicBezTo>
                  <a:pt x="202066" y="1330283"/>
                  <a:pt x="202066" y="1330283"/>
                  <a:pt x="202066" y="1315477"/>
                </a:cubicBezTo>
                <a:cubicBezTo>
                  <a:pt x="202066" y="1315477"/>
                  <a:pt x="202066" y="1315477"/>
                  <a:pt x="187732" y="1315477"/>
                </a:cubicBezTo>
                <a:cubicBezTo>
                  <a:pt x="187732" y="1315477"/>
                  <a:pt x="187732" y="1301133"/>
                  <a:pt x="173397" y="1301133"/>
                </a:cubicBezTo>
                <a:cubicBezTo>
                  <a:pt x="173397" y="1301133"/>
                  <a:pt x="173397" y="1301133"/>
                  <a:pt x="173397" y="1315477"/>
                </a:cubicBezTo>
                <a:cubicBezTo>
                  <a:pt x="173397" y="1315477"/>
                  <a:pt x="158601" y="1315477"/>
                  <a:pt x="173397" y="1330283"/>
                </a:cubicBezTo>
                <a:lnTo>
                  <a:pt x="158601" y="1330283"/>
                </a:lnTo>
                <a:cubicBezTo>
                  <a:pt x="158601" y="1330283"/>
                  <a:pt x="158601" y="1330283"/>
                  <a:pt x="158601" y="1315477"/>
                </a:cubicBezTo>
                <a:cubicBezTo>
                  <a:pt x="158601" y="1315477"/>
                  <a:pt x="158601" y="1315477"/>
                  <a:pt x="158601" y="1301133"/>
                </a:cubicBezTo>
                <a:cubicBezTo>
                  <a:pt x="158601" y="1301133"/>
                  <a:pt x="144267" y="1301133"/>
                  <a:pt x="144267" y="1286789"/>
                </a:cubicBezTo>
                <a:lnTo>
                  <a:pt x="158601" y="1286789"/>
                </a:lnTo>
                <a:cubicBezTo>
                  <a:pt x="173397" y="1286789"/>
                  <a:pt x="173397" y="1272445"/>
                  <a:pt x="173397" y="1272445"/>
                </a:cubicBezTo>
                <a:lnTo>
                  <a:pt x="158601" y="1272445"/>
                </a:lnTo>
                <a:cubicBezTo>
                  <a:pt x="158601" y="1257638"/>
                  <a:pt x="158601" y="1257638"/>
                  <a:pt x="173397" y="1257638"/>
                </a:cubicBezTo>
                <a:lnTo>
                  <a:pt x="173397" y="1243294"/>
                </a:lnTo>
                <a:cubicBezTo>
                  <a:pt x="173397" y="1243294"/>
                  <a:pt x="173397" y="1243294"/>
                  <a:pt x="173397" y="1228950"/>
                </a:cubicBezTo>
                <a:cubicBezTo>
                  <a:pt x="187732" y="1214144"/>
                  <a:pt x="187732" y="1214144"/>
                  <a:pt x="187732" y="1228950"/>
                </a:cubicBezTo>
                <a:lnTo>
                  <a:pt x="187732" y="1215995"/>
                </a:lnTo>
                <a:cubicBezTo>
                  <a:pt x="187732" y="1214144"/>
                  <a:pt x="187732" y="1214144"/>
                  <a:pt x="187732" y="1214144"/>
                </a:cubicBezTo>
                <a:cubicBezTo>
                  <a:pt x="187732" y="1214144"/>
                  <a:pt x="187732" y="1228950"/>
                  <a:pt x="202066" y="1228950"/>
                </a:cubicBezTo>
                <a:lnTo>
                  <a:pt x="202066" y="1214144"/>
                </a:lnTo>
                <a:lnTo>
                  <a:pt x="216400" y="1214144"/>
                </a:lnTo>
                <a:lnTo>
                  <a:pt x="216400" y="1199800"/>
                </a:lnTo>
                <a:cubicBezTo>
                  <a:pt x="202066" y="1199800"/>
                  <a:pt x="216400" y="1185456"/>
                  <a:pt x="216400" y="1185456"/>
                </a:cubicBezTo>
                <a:cubicBezTo>
                  <a:pt x="216400" y="1185456"/>
                  <a:pt x="202066" y="1185456"/>
                  <a:pt x="202066" y="1171112"/>
                </a:cubicBezTo>
                <a:lnTo>
                  <a:pt x="202066" y="1169319"/>
                </a:lnTo>
                <a:cubicBezTo>
                  <a:pt x="202066" y="1167526"/>
                  <a:pt x="202066" y="1163940"/>
                  <a:pt x="202066" y="1156768"/>
                </a:cubicBezTo>
                <a:cubicBezTo>
                  <a:pt x="202066" y="1156768"/>
                  <a:pt x="202066" y="1156768"/>
                  <a:pt x="187732" y="1156768"/>
                </a:cubicBezTo>
                <a:lnTo>
                  <a:pt x="187732" y="1171112"/>
                </a:lnTo>
                <a:cubicBezTo>
                  <a:pt x="187732" y="1171112"/>
                  <a:pt x="173397" y="1171112"/>
                  <a:pt x="187732" y="1185456"/>
                </a:cubicBezTo>
                <a:cubicBezTo>
                  <a:pt x="187732" y="1185456"/>
                  <a:pt x="173397" y="1185456"/>
                  <a:pt x="173397" y="1171112"/>
                </a:cubicBezTo>
                <a:cubicBezTo>
                  <a:pt x="173397" y="1171112"/>
                  <a:pt x="173397" y="1171112"/>
                  <a:pt x="173397" y="1185456"/>
                </a:cubicBezTo>
                <a:cubicBezTo>
                  <a:pt x="173397" y="1185456"/>
                  <a:pt x="173397" y="1185456"/>
                  <a:pt x="187732" y="1185456"/>
                </a:cubicBezTo>
                <a:cubicBezTo>
                  <a:pt x="187732" y="1171112"/>
                  <a:pt x="202066" y="1171112"/>
                  <a:pt x="187732" y="1171112"/>
                </a:cubicBezTo>
                <a:lnTo>
                  <a:pt x="202066" y="1171112"/>
                </a:lnTo>
                <a:lnTo>
                  <a:pt x="202066" y="1185456"/>
                </a:lnTo>
                <a:cubicBezTo>
                  <a:pt x="202066" y="1185456"/>
                  <a:pt x="202066" y="1185456"/>
                  <a:pt x="202066" y="1199800"/>
                </a:cubicBezTo>
                <a:cubicBezTo>
                  <a:pt x="202066" y="1199800"/>
                  <a:pt x="202066" y="1199800"/>
                  <a:pt x="202066" y="1214144"/>
                </a:cubicBezTo>
                <a:lnTo>
                  <a:pt x="200274" y="1214144"/>
                </a:lnTo>
                <a:lnTo>
                  <a:pt x="191315" y="1214144"/>
                </a:lnTo>
                <a:lnTo>
                  <a:pt x="187732" y="1214144"/>
                </a:lnTo>
                <a:cubicBezTo>
                  <a:pt x="187732" y="1214144"/>
                  <a:pt x="187732" y="1214144"/>
                  <a:pt x="173397" y="1214144"/>
                </a:cubicBezTo>
                <a:lnTo>
                  <a:pt x="164843" y="1214144"/>
                </a:lnTo>
                <a:cubicBezTo>
                  <a:pt x="166924" y="1214144"/>
                  <a:pt x="158601" y="1214144"/>
                  <a:pt x="158601" y="1214144"/>
                </a:cubicBezTo>
                <a:lnTo>
                  <a:pt x="158601" y="1205851"/>
                </a:lnTo>
                <a:cubicBezTo>
                  <a:pt x="158601" y="1207868"/>
                  <a:pt x="158601" y="1199800"/>
                  <a:pt x="158601" y="1199800"/>
                </a:cubicBezTo>
                <a:lnTo>
                  <a:pt x="158601" y="1185456"/>
                </a:lnTo>
                <a:cubicBezTo>
                  <a:pt x="158601" y="1185456"/>
                  <a:pt x="158601" y="1185456"/>
                  <a:pt x="144267" y="1185456"/>
                </a:cubicBezTo>
                <a:lnTo>
                  <a:pt x="144267" y="1199800"/>
                </a:lnTo>
                <a:lnTo>
                  <a:pt x="129932" y="1199800"/>
                </a:lnTo>
                <a:lnTo>
                  <a:pt x="129932" y="1185456"/>
                </a:lnTo>
                <a:lnTo>
                  <a:pt x="129932" y="1171112"/>
                </a:lnTo>
                <a:cubicBezTo>
                  <a:pt x="129932" y="1185456"/>
                  <a:pt x="115598" y="1185456"/>
                  <a:pt x="115598" y="1185456"/>
                </a:cubicBezTo>
                <a:cubicBezTo>
                  <a:pt x="115598" y="1199800"/>
                  <a:pt x="100802" y="1199800"/>
                  <a:pt x="100802" y="1199800"/>
                </a:cubicBezTo>
                <a:cubicBezTo>
                  <a:pt x="100802" y="1214144"/>
                  <a:pt x="100802" y="1214144"/>
                  <a:pt x="115598" y="1214144"/>
                </a:cubicBezTo>
                <a:cubicBezTo>
                  <a:pt x="100802" y="1214144"/>
                  <a:pt x="115598" y="1228950"/>
                  <a:pt x="115598" y="1228950"/>
                </a:cubicBezTo>
                <a:cubicBezTo>
                  <a:pt x="115598" y="1228950"/>
                  <a:pt x="115598" y="1228950"/>
                  <a:pt x="115598" y="1243294"/>
                </a:cubicBezTo>
                <a:cubicBezTo>
                  <a:pt x="115598" y="1243294"/>
                  <a:pt x="115598" y="1243294"/>
                  <a:pt x="115598" y="1257638"/>
                </a:cubicBezTo>
                <a:cubicBezTo>
                  <a:pt x="115598" y="1257638"/>
                  <a:pt x="115598" y="1257638"/>
                  <a:pt x="100802" y="1257638"/>
                </a:cubicBezTo>
                <a:cubicBezTo>
                  <a:pt x="100802" y="1257638"/>
                  <a:pt x="100802" y="1257638"/>
                  <a:pt x="86467" y="1272445"/>
                </a:cubicBezTo>
                <a:lnTo>
                  <a:pt x="86467" y="1257638"/>
                </a:lnTo>
                <a:cubicBezTo>
                  <a:pt x="86467" y="1257638"/>
                  <a:pt x="86467" y="1257638"/>
                  <a:pt x="84676" y="1257638"/>
                </a:cubicBezTo>
                <a:lnTo>
                  <a:pt x="78180" y="1257638"/>
                </a:lnTo>
                <a:cubicBezTo>
                  <a:pt x="80196" y="1257638"/>
                  <a:pt x="72133" y="1257638"/>
                  <a:pt x="72133" y="1257638"/>
                </a:cubicBezTo>
                <a:lnTo>
                  <a:pt x="57799" y="1257638"/>
                </a:lnTo>
                <a:cubicBezTo>
                  <a:pt x="72133" y="1257638"/>
                  <a:pt x="72133" y="1272445"/>
                  <a:pt x="72133" y="1272445"/>
                </a:cubicBezTo>
                <a:lnTo>
                  <a:pt x="66758" y="1272445"/>
                </a:lnTo>
                <a:cubicBezTo>
                  <a:pt x="65862" y="1272445"/>
                  <a:pt x="65414" y="1272445"/>
                  <a:pt x="66086" y="1272445"/>
                </a:cubicBezTo>
                <a:lnTo>
                  <a:pt x="57799" y="1272445"/>
                </a:lnTo>
                <a:cubicBezTo>
                  <a:pt x="57799" y="1272445"/>
                  <a:pt x="57799" y="1272445"/>
                  <a:pt x="57799" y="1286789"/>
                </a:cubicBezTo>
                <a:cubicBezTo>
                  <a:pt x="57799" y="1286789"/>
                  <a:pt x="57799" y="1301133"/>
                  <a:pt x="72133" y="1301133"/>
                </a:cubicBezTo>
                <a:cubicBezTo>
                  <a:pt x="72133" y="1301133"/>
                  <a:pt x="72133" y="1301133"/>
                  <a:pt x="72133" y="1315477"/>
                </a:cubicBezTo>
                <a:lnTo>
                  <a:pt x="57799" y="1315477"/>
                </a:lnTo>
                <a:cubicBezTo>
                  <a:pt x="57799" y="1301133"/>
                  <a:pt x="43002" y="1301133"/>
                  <a:pt x="43002" y="1315477"/>
                </a:cubicBezTo>
                <a:lnTo>
                  <a:pt x="43002" y="1301133"/>
                </a:lnTo>
                <a:cubicBezTo>
                  <a:pt x="43002" y="1301133"/>
                  <a:pt x="43002" y="1301133"/>
                  <a:pt x="43002" y="1286789"/>
                </a:cubicBezTo>
                <a:lnTo>
                  <a:pt x="37627" y="1286789"/>
                </a:lnTo>
                <a:cubicBezTo>
                  <a:pt x="36731" y="1286789"/>
                  <a:pt x="36283" y="1286789"/>
                  <a:pt x="36955" y="1286789"/>
                </a:cubicBezTo>
                <a:lnTo>
                  <a:pt x="28668" y="1286789"/>
                </a:lnTo>
                <a:cubicBezTo>
                  <a:pt x="28668" y="1286789"/>
                  <a:pt x="28668" y="1286789"/>
                  <a:pt x="26876" y="1286789"/>
                </a:cubicBezTo>
                <a:lnTo>
                  <a:pt x="25085" y="1286789"/>
                </a:lnTo>
                <a:cubicBezTo>
                  <a:pt x="25085" y="1286789"/>
                  <a:pt x="21501" y="1286789"/>
                  <a:pt x="14334" y="1286789"/>
                </a:cubicBezTo>
                <a:cubicBezTo>
                  <a:pt x="28668" y="1286789"/>
                  <a:pt x="28668" y="1301133"/>
                  <a:pt x="14334" y="1301133"/>
                </a:cubicBezTo>
                <a:lnTo>
                  <a:pt x="6047" y="1301133"/>
                </a:lnTo>
                <a:cubicBezTo>
                  <a:pt x="8063" y="1301133"/>
                  <a:pt x="0" y="1301133"/>
                  <a:pt x="0" y="1301133"/>
                </a:cubicBezTo>
                <a:cubicBezTo>
                  <a:pt x="0" y="1286789"/>
                  <a:pt x="0" y="1272445"/>
                  <a:pt x="0" y="1257638"/>
                </a:cubicBezTo>
                <a:cubicBezTo>
                  <a:pt x="0" y="1243294"/>
                  <a:pt x="0" y="1243294"/>
                  <a:pt x="0" y="1228950"/>
                </a:cubicBezTo>
                <a:cubicBezTo>
                  <a:pt x="0" y="1228950"/>
                  <a:pt x="0" y="1228950"/>
                  <a:pt x="0" y="1214144"/>
                </a:cubicBezTo>
                <a:cubicBezTo>
                  <a:pt x="14334" y="1214144"/>
                  <a:pt x="14334" y="1228950"/>
                  <a:pt x="14334" y="1214144"/>
                </a:cubicBezTo>
                <a:cubicBezTo>
                  <a:pt x="14334" y="1214144"/>
                  <a:pt x="28668" y="1214144"/>
                  <a:pt x="14334" y="1199800"/>
                </a:cubicBezTo>
                <a:cubicBezTo>
                  <a:pt x="0" y="1199800"/>
                  <a:pt x="0" y="1214144"/>
                  <a:pt x="0" y="1214144"/>
                </a:cubicBezTo>
                <a:cubicBezTo>
                  <a:pt x="0" y="1199800"/>
                  <a:pt x="0" y="1185456"/>
                  <a:pt x="0" y="1171112"/>
                </a:cubicBezTo>
                <a:lnTo>
                  <a:pt x="0" y="1156768"/>
                </a:lnTo>
                <a:cubicBezTo>
                  <a:pt x="0" y="1141961"/>
                  <a:pt x="0" y="1141961"/>
                  <a:pt x="0" y="1127617"/>
                </a:cubicBezTo>
                <a:lnTo>
                  <a:pt x="0" y="1113274"/>
                </a:lnTo>
                <a:cubicBezTo>
                  <a:pt x="0" y="1098930"/>
                  <a:pt x="0" y="1084123"/>
                  <a:pt x="14334" y="1084123"/>
                </a:cubicBezTo>
                <a:cubicBezTo>
                  <a:pt x="14334" y="1084123"/>
                  <a:pt x="14334" y="1069779"/>
                  <a:pt x="14334" y="1055435"/>
                </a:cubicBezTo>
                <a:cubicBezTo>
                  <a:pt x="28668" y="1055435"/>
                  <a:pt x="28668" y="1055435"/>
                  <a:pt x="28668" y="1041091"/>
                </a:cubicBezTo>
                <a:lnTo>
                  <a:pt x="28668" y="1026285"/>
                </a:lnTo>
                <a:cubicBezTo>
                  <a:pt x="43002" y="1011941"/>
                  <a:pt x="43002" y="1011941"/>
                  <a:pt x="43002" y="997597"/>
                </a:cubicBezTo>
                <a:lnTo>
                  <a:pt x="43002" y="983253"/>
                </a:lnTo>
                <a:cubicBezTo>
                  <a:pt x="43002" y="968446"/>
                  <a:pt x="57799" y="968446"/>
                  <a:pt x="57799" y="968446"/>
                </a:cubicBezTo>
                <a:cubicBezTo>
                  <a:pt x="57799" y="954102"/>
                  <a:pt x="72133" y="954102"/>
                  <a:pt x="72133" y="954102"/>
                </a:cubicBezTo>
                <a:cubicBezTo>
                  <a:pt x="72133" y="954102"/>
                  <a:pt x="72133" y="954102"/>
                  <a:pt x="72133" y="939758"/>
                </a:cubicBezTo>
                <a:cubicBezTo>
                  <a:pt x="72133" y="939758"/>
                  <a:pt x="72133" y="925414"/>
                  <a:pt x="86467" y="925414"/>
                </a:cubicBezTo>
                <a:lnTo>
                  <a:pt x="86467" y="910608"/>
                </a:lnTo>
                <a:lnTo>
                  <a:pt x="100802" y="896264"/>
                </a:lnTo>
                <a:lnTo>
                  <a:pt x="115598" y="881920"/>
                </a:lnTo>
                <a:lnTo>
                  <a:pt x="129932" y="867576"/>
                </a:lnTo>
                <a:cubicBezTo>
                  <a:pt x="144267" y="852769"/>
                  <a:pt x="144267" y="852769"/>
                  <a:pt x="144267" y="838425"/>
                </a:cubicBezTo>
                <a:cubicBezTo>
                  <a:pt x="158601" y="838425"/>
                  <a:pt x="158601" y="838425"/>
                  <a:pt x="173397" y="824082"/>
                </a:cubicBezTo>
                <a:cubicBezTo>
                  <a:pt x="173397" y="824082"/>
                  <a:pt x="187732" y="824082"/>
                  <a:pt x="187732" y="809275"/>
                </a:cubicBezTo>
                <a:cubicBezTo>
                  <a:pt x="187732" y="824082"/>
                  <a:pt x="187732" y="809275"/>
                  <a:pt x="202066" y="809275"/>
                </a:cubicBezTo>
                <a:cubicBezTo>
                  <a:pt x="202066" y="809275"/>
                  <a:pt x="202066" y="794931"/>
                  <a:pt x="216400" y="794931"/>
                </a:cubicBezTo>
                <a:lnTo>
                  <a:pt x="216400" y="780587"/>
                </a:lnTo>
                <a:lnTo>
                  <a:pt x="231197" y="780587"/>
                </a:lnTo>
                <a:cubicBezTo>
                  <a:pt x="231197" y="766243"/>
                  <a:pt x="245531" y="780587"/>
                  <a:pt x="245531" y="766243"/>
                </a:cubicBezTo>
                <a:cubicBezTo>
                  <a:pt x="245531" y="766243"/>
                  <a:pt x="245531" y="766243"/>
                  <a:pt x="259865" y="766243"/>
                </a:cubicBezTo>
                <a:cubicBezTo>
                  <a:pt x="259865" y="766243"/>
                  <a:pt x="259865" y="766243"/>
                  <a:pt x="259865" y="751899"/>
                </a:cubicBezTo>
                <a:lnTo>
                  <a:pt x="274199" y="751899"/>
                </a:lnTo>
                <a:cubicBezTo>
                  <a:pt x="288996" y="751899"/>
                  <a:pt x="274199" y="751899"/>
                  <a:pt x="288996" y="766243"/>
                </a:cubicBezTo>
                <a:cubicBezTo>
                  <a:pt x="288996" y="751899"/>
                  <a:pt x="288996" y="766243"/>
                  <a:pt x="288996" y="751899"/>
                </a:cubicBezTo>
                <a:lnTo>
                  <a:pt x="274199" y="751899"/>
                </a:lnTo>
                <a:cubicBezTo>
                  <a:pt x="288996" y="737093"/>
                  <a:pt x="288996" y="737093"/>
                  <a:pt x="303330" y="737093"/>
                </a:cubicBezTo>
                <a:cubicBezTo>
                  <a:pt x="317664" y="737093"/>
                  <a:pt x="317664" y="722749"/>
                  <a:pt x="331999" y="722749"/>
                </a:cubicBezTo>
                <a:cubicBezTo>
                  <a:pt x="346795" y="722749"/>
                  <a:pt x="346795" y="722749"/>
                  <a:pt x="361129" y="708405"/>
                </a:cubicBezTo>
                <a:lnTo>
                  <a:pt x="375464" y="708405"/>
                </a:lnTo>
                <a:cubicBezTo>
                  <a:pt x="389798" y="708405"/>
                  <a:pt x="389798" y="694061"/>
                  <a:pt x="389798" y="694061"/>
                </a:cubicBezTo>
                <a:cubicBezTo>
                  <a:pt x="389798" y="694061"/>
                  <a:pt x="389798" y="694061"/>
                  <a:pt x="388006" y="694061"/>
                </a:cubicBezTo>
                <a:lnTo>
                  <a:pt x="381511" y="694061"/>
                </a:lnTo>
                <a:lnTo>
                  <a:pt x="380839" y="694061"/>
                </a:lnTo>
                <a:cubicBezTo>
                  <a:pt x="379047" y="694061"/>
                  <a:pt x="375464" y="694061"/>
                  <a:pt x="375464" y="694061"/>
                </a:cubicBezTo>
                <a:lnTo>
                  <a:pt x="375464" y="679254"/>
                </a:lnTo>
                <a:cubicBezTo>
                  <a:pt x="375464" y="679254"/>
                  <a:pt x="375464" y="679254"/>
                  <a:pt x="361129" y="679254"/>
                </a:cubicBezTo>
                <a:cubicBezTo>
                  <a:pt x="375464" y="664910"/>
                  <a:pt x="361129" y="679254"/>
                  <a:pt x="361129" y="679254"/>
                </a:cubicBezTo>
                <a:lnTo>
                  <a:pt x="361129" y="664910"/>
                </a:lnTo>
                <a:cubicBezTo>
                  <a:pt x="346795" y="664910"/>
                  <a:pt x="346795" y="664910"/>
                  <a:pt x="346795" y="650566"/>
                </a:cubicBezTo>
                <a:lnTo>
                  <a:pt x="346795" y="636222"/>
                </a:lnTo>
                <a:cubicBezTo>
                  <a:pt x="346795" y="621416"/>
                  <a:pt x="346795" y="621416"/>
                  <a:pt x="331999" y="621416"/>
                </a:cubicBezTo>
                <a:cubicBezTo>
                  <a:pt x="331999" y="621416"/>
                  <a:pt x="331999" y="621416"/>
                  <a:pt x="331999" y="619623"/>
                </a:cubicBezTo>
                <a:lnTo>
                  <a:pt x="331999" y="616037"/>
                </a:lnTo>
                <a:cubicBezTo>
                  <a:pt x="331999" y="615140"/>
                  <a:pt x="331999" y="614692"/>
                  <a:pt x="331999" y="615364"/>
                </a:cubicBezTo>
                <a:lnTo>
                  <a:pt x="331999" y="607072"/>
                </a:lnTo>
                <a:cubicBezTo>
                  <a:pt x="331999" y="607072"/>
                  <a:pt x="331999" y="607072"/>
                  <a:pt x="346795" y="607072"/>
                </a:cubicBezTo>
                <a:cubicBezTo>
                  <a:pt x="346795" y="607072"/>
                  <a:pt x="346795" y="607072"/>
                  <a:pt x="346795" y="592728"/>
                </a:cubicBezTo>
                <a:lnTo>
                  <a:pt x="361129" y="592728"/>
                </a:lnTo>
                <a:lnTo>
                  <a:pt x="361129" y="607072"/>
                </a:lnTo>
                <a:cubicBezTo>
                  <a:pt x="361129" y="607072"/>
                  <a:pt x="364713" y="607072"/>
                  <a:pt x="366505" y="607072"/>
                </a:cubicBezTo>
                <a:lnTo>
                  <a:pt x="367177" y="607072"/>
                </a:lnTo>
                <a:lnTo>
                  <a:pt x="375464" y="607072"/>
                </a:lnTo>
                <a:lnTo>
                  <a:pt x="375464" y="605279"/>
                </a:lnTo>
                <a:lnTo>
                  <a:pt x="375464" y="596314"/>
                </a:lnTo>
                <a:lnTo>
                  <a:pt x="375464" y="592728"/>
                </a:lnTo>
                <a:lnTo>
                  <a:pt x="371880" y="592728"/>
                </a:lnTo>
                <a:cubicBezTo>
                  <a:pt x="371880" y="592728"/>
                  <a:pt x="368297" y="592728"/>
                  <a:pt x="361129" y="592728"/>
                </a:cubicBezTo>
                <a:cubicBezTo>
                  <a:pt x="346795" y="592728"/>
                  <a:pt x="361129" y="578384"/>
                  <a:pt x="346795" y="592728"/>
                </a:cubicBezTo>
                <a:lnTo>
                  <a:pt x="346795" y="578384"/>
                </a:lnTo>
                <a:cubicBezTo>
                  <a:pt x="346795" y="578384"/>
                  <a:pt x="346795" y="578384"/>
                  <a:pt x="346795" y="563577"/>
                </a:cubicBezTo>
                <a:lnTo>
                  <a:pt x="361129" y="563577"/>
                </a:lnTo>
                <a:lnTo>
                  <a:pt x="361129" y="561784"/>
                </a:lnTo>
                <a:lnTo>
                  <a:pt x="361129" y="551026"/>
                </a:lnTo>
                <a:lnTo>
                  <a:pt x="361129" y="549233"/>
                </a:lnTo>
                <a:lnTo>
                  <a:pt x="375464" y="549233"/>
                </a:lnTo>
                <a:lnTo>
                  <a:pt x="375464" y="545647"/>
                </a:lnTo>
                <a:cubicBezTo>
                  <a:pt x="375464" y="545647"/>
                  <a:pt x="375464" y="542061"/>
                  <a:pt x="375464" y="534889"/>
                </a:cubicBezTo>
                <a:lnTo>
                  <a:pt x="389798" y="534889"/>
                </a:lnTo>
                <a:lnTo>
                  <a:pt x="389798" y="549233"/>
                </a:lnTo>
                <a:cubicBezTo>
                  <a:pt x="389798" y="549233"/>
                  <a:pt x="389798" y="549233"/>
                  <a:pt x="389798" y="563577"/>
                </a:cubicBezTo>
                <a:cubicBezTo>
                  <a:pt x="375464" y="563577"/>
                  <a:pt x="375464" y="563577"/>
                  <a:pt x="375464" y="578384"/>
                </a:cubicBezTo>
                <a:lnTo>
                  <a:pt x="389798" y="578384"/>
                </a:lnTo>
                <a:cubicBezTo>
                  <a:pt x="389798" y="578384"/>
                  <a:pt x="389798" y="578384"/>
                  <a:pt x="389798" y="563577"/>
                </a:cubicBezTo>
                <a:cubicBezTo>
                  <a:pt x="389798" y="563577"/>
                  <a:pt x="389798" y="563577"/>
                  <a:pt x="404594" y="563577"/>
                </a:cubicBezTo>
                <a:cubicBezTo>
                  <a:pt x="389798" y="563577"/>
                  <a:pt x="404594" y="549233"/>
                  <a:pt x="389798" y="549233"/>
                </a:cubicBezTo>
                <a:lnTo>
                  <a:pt x="404594" y="549233"/>
                </a:lnTo>
                <a:cubicBezTo>
                  <a:pt x="404594" y="549233"/>
                  <a:pt x="408178" y="549233"/>
                  <a:pt x="409970" y="549233"/>
                </a:cubicBezTo>
                <a:lnTo>
                  <a:pt x="410642" y="549233"/>
                </a:lnTo>
                <a:lnTo>
                  <a:pt x="415345" y="549233"/>
                </a:lnTo>
                <a:lnTo>
                  <a:pt x="418929" y="549233"/>
                </a:lnTo>
                <a:lnTo>
                  <a:pt x="418929" y="563577"/>
                </a:lnTo>
                <a:cubicBezTo>
                  <a:pt x="418929" y="549233"/>
                  <a:pt x="433263" y="563577"/>
                  <a:pt x="433263" y="549233"/>
                </a:cubicBezTo>
                <a:lnTo>
                  <a:pt x="418929" y="549233"/>
                </a:lnTo>
                <a:cubicBezTo>
                  <a:pt x="418929" y="549233"/>
                  <a:pt x="418929" y="549233"/>
                  <a:pt x="418929" y="534889"/>
                </a:cubicBezTo>
                <a:cubicBezTo>
                  <a:pt x="404594" y="534889"/>
                  <a:pt x="404594" y="534889"/>
                  <a:pt x="404594" y="549233"/>
                </a:cubicBezTo>
                <a:cubicBezTo>
                  <a:pt x="404594" y="549233"/>
                  <a:pt x="404594" y="549233"/>
                  <a:pt x="404594" y="534889"/>
                </a:cubicBezTo>
                <a:lnTo>
                  <a:pt x="389798" y="534889"/>
                </a:lnTo>
                <a:lnTo>
                  <a:pt x="389798" y="520083"/>
                </a:lnTo>
                <a:lnTo>
                  <a:pt x="375464" y="520083"/>
                </a:lnTo>
                <a:lnTo>
                  <a:pt x="389798" y="505739"/>
                </a:lnTo>
                <a:lnTo>
                  <a:pt x="375464" y="505739"/>
                </a:lnTo>
                <a:cubicBezTo>
                  <a:pt x="375464" y="491395"/>
                  <a:pt x="361129" y="491395"/>
                  <a:pt x="375464" y="491395"/>
                </a:cubicBezTo>
                <a:cubicBezTo>
                  <a:pt x="375464" y="491395"/>
                  <a:pt x="375464" y="491395"/>
                  <a:pt x="389798" y="491395"/>
                </a:cubicBezTo>
                <a:lnTo>
                  <a:pt x="404594" y="477051"/>
                </a:lnTo>
                <a:lnTo>
                  <a:pt x="404594" y="491395"/>
                </a:lnTo>
                <a:cubicBezTo>
                  <a:pt x="418929" y="477051"/>
                  <a:pt x="418929" y="477051"/>
                  <a:pt x="404594" y="477051"/>
                </a:cubicBezTo>
                <a:lnTo>
                  <a:pt x="402745" y="477051"/>
                </a:lnTo>
                <a:cubicBezTo>
                  <a:pt x="400895" y="477051"/>
                  <a:pt x="397196" y="477051"/>
                  <a:pt x="389798" y="477051"/>
                </a:cubicBezTo>
                <a:lnTo>
                  <a:pt x="375464" y="477051"/>
                </a:lnTo>
                <a:cubicBezTo>
                  <a:pt x="375464" y="477051"/>
                  <a:pt x="375464" y="477051"/>
                  <a:pt x="373672" y="477051"/>
                </a:cubicBezTo>
                <a:lnTo>
                  <a:pt x="371880" y="477051"/>
                </a:lnTo>
                <a:cubicBezTo>
                  <a:pt x="371880" y="477051"/>
                  <a:pt x="368297" y="477051"/>
                  <a:pt x="361129" y="477051"/>
                </a:cubicBezTo>
                <a:cubicBezTo>
                  <a:pt x="361129" y="477051"/>
                  <a:pt x="361129" y="477051"/>
                  <a:pt x="361129" y="462707"/>
                </a:cubicBezTo>
                <a:lnTo>
                  <a:pt x="375464" y="462707"/>
                </a:lnTo>
                <a:lnTo>
                  <a:pt x="375464" y="447900"/>
                </a:lnTo>
                <a:cubicBezTo>
                  <a:pt x="375464" y="447900"/>
                  <a:pt x="375464" y="447900"/>
                  <a:pt x="389798" y="447900"/>
                </a:cubicBezTo>
                <a:lnTo>
                  <a:pt x="404594" y="433556"/>
                </a:lnTo>
                <a:cubicBezTo>
                  <a:pt x="404594" y="433556"/>
                  <a:pt x="404594" y="433556"/>
                  <a:pt x="404594" y="447900"/>
                </a:cubicBezTo>
                <a:lnTo>
                  <a:pt x="404594" y="462707"/>
                </a:lnTo>
                <a:cubicBezTo>
                  <a:pt x="411762" y="462707"/>
                  <a:pt x="415345" y="462707"/>
                  <a:pt x="417137" y="462707"/>
                </a:cubicBezTo>
                <a:lnTo>
                  <a:pt x="418929" y="462707"/>
                </a:lnTo>
                <a:cubicBezTo>
                  <a:pt x="418929" y="462707"/>
                  <a:pt x="418929" y="462707"/>
                  <a:pt x="418929" y="447900"/>
                </a:cubicBezTo>
                <a:lnTo>
                  <a:pt x="433263" y="447900"/>
                </a:lnTo>
                <a:lnTo>
                  <a:pt x="433263" y="446107"/>
                </a:lnTo>
                <a:cubicBezTo>
                  <a:pt x="433263" y="444314"/>
                  <a:pt x="433263" y="440728"/>
                  <a:pt x="433263" y="433556"/>
                </a:cubicBezTo>
                <a:cubicBezTo>
                  <a:pt x="433263" y="433556"/>
                  <a:pt x="447597" y="433556"/>
                  <a:pt x="447597" y="447900"/>
                </a:cubicBezTo>
                <a:lnTo>
                  <a:pt x="447597" y="433556"/>
                </a:lnTo>
                <a:cubicBezTo>
                  <a:pt x="447597" y="433556"/>
                  <a:pt x="447597" y="433556"/>
                  <a:pt x="447597" y="419213"/>
                </a:cubicBezTo>
                <a:cubicBezTo>
                  <a:pt x="447597" y="419213"/>
                  <a:pt x="433263" y="419213"/>
                  <a:pt x="447597" y="404869"/>
                </a:cubicBezTo>
                <a:cubicBezTo>
                  <a:pt x="462394" y="404869"/>
                  <a:pt x="462394" y="404869"/>
                  <a:pt x="462394" y="390062"/>
                </a:cubicBezTo>
                <a:cubicBezTo>
                  <a:pt x="462394" y="390062"/>
                  <a:pt x="462394" y="390062"/>
                  <a:pt x="464185" y="390062"/>
                </a:cubicBezTo>
                <a:lnTo>
                  <a:pt x="470681" y="390062"/>
                </a:lnTo>
                <a:cubicBezTo>
                  <a:pt x="468665" y="390062"/>
                  <a:pt x="476728" y="390062"/>
                  <a:pt x="476728" y="390062"/>
                </a:cubicBezTo>
                <a:lnTo>
                  <a:pt x="491062" y="375718"/>
                </a:lnTo>
                <a:cubicBezTo>
                  <a:pt x="505396" y="375718"/>
                  <a:pt x="505396" y="375718"/>
                  <a:pt x="505396" y="361374"/>
                </a:cubicBezTo>
                <a:cubicBezTo>
                  <a:pt x="505396" y="361374"/>
                  <a:pt x="505396" y="361374"/>
                  <a:pt x="520193" y="361374"/>
                </a:cubicBezTo>
                <a:lnTo>
                  <a:pt x="520193" y="375718"/>
                </a:lnTo>
                <a:cubicBezTo>
                  <a:pt x="534527" y="361374"/>
                  <a:pt x="520193" y="361374"/>
                  <a:pt x="520193" y="361374"/>
                </a:cubicBezTo>
                <a:cubicBezTo>
                  <a:pt x="520193" y="361374"/>
                  <a:pt x="534527" y="361374"/>
                  <a:pt x="534527" y="347030"/>
                </a:cubicBezTo>
                <a:cubicBezTo>
                  <a:pt x="534527" y="347030"/>
                  <a:pt x="534527" y="347030"/>
                  <a:pt x="534527" y="332224"/>
                </a:cubicBezTo>
                <a:lnTo>
                  <a:pt x="548861" y="332224"/>
                </a:lnTo>
                <a:lnTo>
                  <a:pt x="548861" y="330431"/>
                </a:lnTo>
                <a:cubicBezTo>
                  <a:pt x="548861" y="328638"/>
                  <a:pt x="548861" y="325052"/>
                  <a:pt x="548861" y="317880"/>
                </a:cubicBezTo>
                <a:lnTo>
                  <a:pt x="563196" y="317880"/>
                </a:lnTo>
                <a:cubicBezTo>
                  <a:pt x="563196" y="317880"/>
                  <a:pt x="563196" y="317880"/>
                  <a:pt x="563196" y="303536"/>
                </a:cubicBezTo>
                <a:lnTo>
                  <a:pt x="563196" y="289192"/>
                </a:lnTo>
                <a:cubicBezTo>
                  <a:pt x="577992" y="289192"/>
                  <a:pt x="577992" y="289192"/>
                  <a:pt x="577992" y="303536"/>
                </a:cubicBezTo>
                <a:lnTo>
                  <a:pt x="577992" y="317880"/>
                </a:lnTo>
                <a:cubicBezTo>
                  <a:pt x="577992" y="317880"/>
                  <a:pt x="592326" y="317880"/>
                  <a:pt x="592326" y="303536"/>
                </a:cubicBezTo>
                <a:lnTo>
                  <a:pt x="577992" y="303536"/>
                </a:lnTo>
                <a:lnTo>
                  <a:pt x="577992" y="289192"/>
                </a:lnTo>
                <a:lnTo>
                  <a:pt x="563196" y="289192"/>
                </a:lnTo>
                <a:cubicBezTo>
                  <a:pt x="577992" y="289192"/>
                  <a:pt x="577992" y="289192"/>
                  <a:pt x="577992" y="274385"/>
                </a:cubicBezTo>
                <a:lnTo>
                  <a:pt x="576143" y="274385"/>
                </a:lnTo>
                <a:lnTo>
                  <a:pt x="566895" y="274385"/>
                </a:lnTo>
                <a:lnTo>
                  <a:pt x="563196" y="274385"/>
                </a:lnTo>
                <a:cubicBezTo>
                  <a:pt x="563196" y="274385"/>
                  <a:pt x="563196" y="274385"/>
                  <a:pt x="563196" y="260041"/>
                </a:cubicBezTo>
                <a:cubicBezTo>
                  <a:pt x="563196" y="260041"/>
                  <a:pt x="563196" y="260041"/>
                  <a:pt x="577992" y="245697"/>
                </a:cubicBezTo>
                <a:lnTo>
                  <a:pt x="577992" y="231353"/>
                </a:lnTo>
                <a:lnTo>
                  <a:pt x="577992" y="216547"/>
                </a:lnTo>
                <a:cubicBezTo>
                  <a:pt x="577992" y="212961"/>
                  <a:pt x="577992" y="211168"/>
                  <a:pt x="577992" y="210271"/>
                </a:cubicBezTo>
                <a:lnTo>
                  <a:pt x="577992" y="209375"/>
                </a:lnTo>
                <a:cubicBezTo>
                  <a:pt x="577992" y="209375"/>
                  <a:pt x="577992" y="209375"/>
                  <a:pt x="577992" y="202203"/>
                </a:cubicBezTo>
                <a:cubicBezTo>
                  <a:pt x="577992" y="202203"/>
                  <a:pt x="592326" y="187859"/>
                  <a:pt x="577992" y="187859"/>
                </a:cubicBezTo>
                <a:cubicBezTo>
                  <a:pt x="577992" y="187859"/>
                  <a:pt x="577992" y="187859"/>
                  <a:pt x="576143" y="187859"/>
                </a:cubicBezTo>
                <a:lnTo>
                  <a:pt x="569438" y="187859"/>
                </a:lnTo>
                <a:lnTo>
                  <a:pt x="568744" y="187859"/>
                </a:lnTo>
                <a:cubicBezTo>
                  <a:pt x="566895" y="187859"/>
                  <a:pt x="563196" y="187859"/>
                  <a:pt x="563196" y="187859"/>
                </a:cubicBezTo>
                <a:lnTo>
                  <a:pt x="577992" y="173515"/>
                </a:lnTo>
                <a:lnTo>
                  <a:pt x="592326" y="173515"/>
                </a:lnTo>
                <a:cubicBezTo>
                  <a:pt x="592326" y="173515"/>
                  <a:pt x="592326" y="173515"/>
                  <a:pt x="592326" y="158708"/>
                </a:cubicBezTo>
                <a:cubicBezTo>
                  <a:pt x="577992" y="158708"/>
                  <a:pt x="592326" y="144364"/>
                  <a:pt x="592326" y="144364"/>
                </a:cubicBezTo>
                <a:lnTo>
                  <a:pt x="590535" y="144364"/>
                </a:lnTo>
                <a:lnTo>
                  <a:pt x="584039" y="144364"/>
                </a:lnTo>
                <a:lnTo>
                  <a:pt x="583368" y="144364"/>
                </a:lnTo>
                <a:lnTo>
                  <a:pt x="579784" y="144364"/>
                </a:lnTo>
                <a:lnTo>
                  <a:pt x="577992" y="144364"/>
                </a:lnTo>
                <a:cubicBezTo>
                  <a:pt x="577992" y="144364"/>
                  <a:pt x="577992" y="140778"/>
                  <a:pt x="577992" y="138985"/>
                </a:cubicBezTo>
                <a:lnTo>
                  <a:pt x="577992" y="138313"/>
                </a:lnTo>
                <a:lnTo>
                  <a:pt x="577992" y="130020"/>
                </a:lnTo>
                <a:cubicBezTo>
                  <a:pt x="577992" y="130020"/>
                  <a:pt x="577992" y="130020"/>
                  <a:pt x="592326" y="130020"/>
                </a:cubicBezTo>
                <a:lnTo>
                  <a:pt x="606661" y="130020"/>
                </a:lnTo>
                <a:lnTo>
                  <a:pt x="606661" y="115214"/>
                </a:lnTo>
                <a:cubicBezTo>
                  <a:pt x="606661" y="115214"/>
                  <a:pt x="606661" y="115214"/>
                  <a:pt x="606661" y="100870"/>
                </a:cubicBezTo>
                <a:lnTo>
                  <a:pt x="620995" y="100870"/>
                </a:lnTo>
                <a:lnTo>
                  <a:pt x="620995" y="115214"/>
                </a:lnTo>
                <a:cubicBezTo>
                  <a:pt x="620995" y="115214"/>
                  <a:pt x="620995" y="115214"/>
                  <a:pt x="620995" y="130020"/>
                </a:cubicBezTo>
                <a:cubicBezTo>
                  <a:pt x="620995" y="130020"/>
                  <a:pt x="620995" y="130020"/>
                  <a:pt x="622845" y="130020"/>
                </a:cubicBezTo>
                <a:lnTo>
                  <a:pt x="635792" y="130020"/>
                </a:lnTo>
                <a:cubicBezTo>
                  <a:pt x="620995" y="130020"/>
                  <a:pt x="620995" y="130020"/>
                  <a:pt x="620995" y="144364"/>
                </a:cubicBezTo>
                <a:lnTo>
                  <a:pt x="635792" y="144364"/>
                </a:lnTo>
                <a:cubicBezTo>
                  <a:pt x="635792" y="144364"/>
                  <a:pt x="635792" y="144364"/>
                  <a:pt x="635792" y="158708"/>
                </a:cubicBezTo>
                <a:lnTo>
                  <a:pt x="650126" y="158708"/>
                </a:lnTo>
                <a:cubicBezTo>
                  <a:pt x="650126" y="158708"/>
                  <a:pt x="650126" y="158708"/>
                  <a:pt x="650126" y="144364"/>
                </a:cubicBezTo>
                <a:lnTo>
                  <a:pt x="644751" y="144364"/>
                </a:lnTo>
                <a:cubicBezTo>
                  <a:pt x="643855" y="144364"/>
                  <a:pt x="643407" y="144364"/>
                  <a:pt x="644079" y="144364"/>
                </a:cubicBezTo>
                <a:lnTo>
                  <a:pt x="635792" y="144364"/>
                </a:lnTo>
                <a:cubicBezTo>
                  <a:pt x="635792" y="144364"/>
                  <a:pt x="635792" y="144364"/>
                  <a:pt x="650126" y="130020"/>
                </a:cubicBezTo>
                <a:lnTo>
                  <a:pt x="635792" y="130020"/>
                </a:lnTo>
                <a:lnTo>
                  <a:pt x="635792" y="115214"/>
                </a:lnTo>
                <a:cubicBezTo>
                  <a:pt x="635792" y="115214"/>
                  <a:pt x="635792" y="115214"/>
                  <a:pt x="637584" y="115214"/>
                </a:cubicBezTo>
                <a:lnTo>
                  <a:pt x="650126" y="115214"/>
                </a:lnTo>
                <a:cubicBezTo>
                  <a:pt x="664460" y="115214"/>
                  <a:pt x="650126" y="100870"/>
                  <a:pt x="650126" y="100870"/>
                </a:cubicBezTo>
                <a:lnTo>
                  <a:pt x="664460" y="100870"/>
                </a:lnTo>
                <a:lnTo>
                  <a:pt x="678794" y="100870"/>
                </a:lnTo>
                <a:lnTo>
                  <a:pt x="678794" y="86526"/>
                </a:lnTo>
                <a:cubicBezTo>
                  <a:pt x="686193" y="86526"/>
                  <a:pt x="689892" y="86526"/>
                  <a:pt x="689892" y="86526"/>
                </a:cubicBezTo>
                <a:lnTo>
                  <a:pt x="693591" y="86526"/>
                </a:lnTo>
                <a:lnTo>
                  <a:pt x="693591" y="94819"/>
                </a:lnTo>
                <a:cubicBezTo>
                  <a:pt x="693591" y="94146"/>
                  <a:pt x="693591" y="94594"/>
                  <a:pt x="693591" y="95491"/>
                </a:cubicBezTo>
                <a:lnTo>
                  <a:pt x="693591" y="100870"/>
                </a:lnTo>
                <a:lnTo>
                  <a:pt x="707925" y="100870"/>
                </a:lnTo>
                <a:cubicBezTo>
                  <a:pt x="707925" y="100870"/>
                  <a:pt x="707925" y="100870"/>
                  <a:pt x="722259" y="100870"/>
                </a:cubicBezTo>
                <a:cubicBezTo>
                  <a:pt x="707925" y="100870"/>
                  <a:pt x="722259" y="100870"/>
                  <a:pt x="722259" y="115214"/>
                </a:cubicBezTo>
                <a:cubicBezTo>
                  <a:pt x="722259" y="115214"/>
                  <a:pt x="722259" y="115214"/>
                  <a:pt x="722259" y="100870"/>
                </a:cubicBezTo>
                <a:lnTo>
                  <a:pt x="722259" y="86526"/>
                </a:lnTo>
                <a:cubicBezTo>
                  <a:pt x="722259" y="86526"/>
                  <a:pt x="722259" y="86526"/>
                  <a:pt x="736593" y="86526"/>
                </a:cubicBezTo>
                <a:cubicBezTo>
                  <a:pt x="736593" y="86526"/>
                  <a:pt x="736593" y="86526"/>
                  <a:pt x="736593" y="72182"/>
                </a:cubicBezTo>
                <a:cubicBezTo>
                  <a:pt x="736593" y="72182"/>
                  <a:pt x="736593" y="72182"/>
                  <a:pt x="751390" y="72182"/>
                </a:cubicBezTo>
                <a:cubicBezTo>
                  <a:pt x="736593" y="72182"/>
                  <a:pt x="736593" y="72182"/>
                  <a:pt x="751390" y="57838"/>
                </a:cubicBezTo>
                <a:cubicBezTo>
                  <a:pt x="751390" y="57838"/>
                  <a:pt x="751390" y="57838"/>
                  <a:pt x="765724" y="57838"/>
                </a:cubicBezTo>
                <a:cubicBezTo>
                  <a:pt x="765724" y="57838"/>
                  <a:pt x="765724" y="57838"/>
                  <a:pt x="780058" y="57838"/>
                </a:cubicBezTo>
                <a:cubicBezTo>
                  <a:pt x="780058" y="57838"/>
                  <a:pt x="780058" y="57838"/>
                  <a:pt x="780058" y="72182"/>
                </a:cubicBezTo>
                <a:lnTo>
                  <a:pt x="794393" y="72182"/>
                </a:lnTo>
                <a:lnTo>
                  <a:pt x="809189" y="57838"/>
                </a:lnTo>
                <a:cubicBezTo>
                  <a:pt x="809189" y="57838"/>
                  <a:pt x="809189" y="57838"/>
                  <a:pt x="809189" y="43032"/>
                </a:cubicBezTo>
                <a:lnTo>
                  <a:pt x="823523" y="43032"/>
                </a:lnTo>
                <a:lnTo>
                  <a:pt x="837858" y="43032"/>
                </a:lnTo>
                <a:cubicBezTo>
                  <a:pt x="837858" y="43032"/>
                  <a:pt x="837858" y="43032"/>
                  <a:pt x="837858" y="57838"/>
                </a:cubicBezTo>
                <a:cubicBezTo>
                  <a:pt x="852192" y="57838"/>
                  <a:pt x="837858" y="57838"/>
                  <a:pt x="852192" y="57838"/>
                </a:cubicBezTo>
                <a:cubicBezTo>
                  <a:pt x="837858" y="57838"/>
                  <a:pt x="837858" y="72182"/>
                  <a:pt x="837858" y="72182"/>
                </a:cubicBezTo>
                <a:lnTo>
                  <a:pt x="846145" y="72182"/>
                </a:lnTo>
                <a:cubicBezTo>
                  <a:pt x="844129" y="72182"/>
                  <a:pt x="852192" y="72182"/>
                  <a:pt x="852192" y="72182"/>
                </a:cubicBezTo>
                <a:cubicBezTo>
                  <a:pt x="852192" y="72182"/>
                  <a:pt x="852192" y="72182"/>
                  <a:pt x="852192" y="57838"/>
                </a:cubicBezTo>
                <a:cubicBezTo>
                  <a:pt x="837858" y="57838"/>
                  <a:pt x="837858" y="57838"/>
                  <a:pt x="837858" y="43032"/>
                </a:cubicBezTo>
                <a:cubicBezTo>
                  <a:pt x="837858" y="43032"/>
                  <a:pt x="837858" y="43032"/>
                  <a:pt x="837858" y="28688"/>
                </a:cubicBezTo>
                <a:cubicBezTo>
                  <a:pt x="837858" y="28688"/>
                  <a:pt x="837858" y="28688"/>
                  <a:pt x="852192" y="28688"/>
                </a:cubicBezTo>
                <a:lnTo>
                  <a:pt x="852192" y="43032"/>
                </a:lnTo>
                <a:lnTo>
                  <a:pt x="866988" y="43032"/>
                </a:lnTo>
                <a:cubicBezTo>
                  <a:pt x="866988" y="43032"/>
                  <a:pt x="866988" y="43032"/>
                  <a:pt x="868780" y="43032"/>
                </a:cubicBezTo>
                <a:lnTo>
                  <a:pt x="881323" y="43032"/>
                </a:lnTo>
                <a:lnTo>
                  <a:pt x="866988" y="57838"/>
                </a:lnTo>
                <a:cubicBezTo>
                  <a:pt x="866988" y="57838"/>
                  <a:pt x="866988" y="57838"/>
                  <a:pt x="868780" y="57838"/>
                </a:cubicBezTo>
                <a:lnTo>
                  <a:pt x="877739" y="57838"/>
                </a:lnTo>
                <a:lnTo>
                  <a:pt x="881323" y="57838"/>
                </a:lnTo>
                <a:lnTo>
                  <a:pt x="881323" y="72182"/>
                </a:lnTo>
                <a:cubicBezTo>
                  <a:pt x="881323" y="72182"/>
                  <a:pt x="881323" y="72182"/>
                  <a:pt x="881323" y="86526"/>
                </a:cubicBezTo>
                <a:cubicBezTo>
                  <a:pt x="888490" y="86526"/>
                  <a:pt x="892073" y="86526"/>
                  <a:pt x="892073" y="86526"/>
                </a:cubicBezTo>
                <a:lnTo>
                  <a:pt x="895657" y="86526"/>
                </a:lnTo>
                <a:lnTo>
                  <a:pt x="895657" y="100870"/>
                </a:lnTo>
                <a:cubicBezTo>
                  <a:pt x="895657" y="115214"/>
                  <a:pt x="895657" y="115214"/>
                  <a:pt x="909991" y="115214"/>
                </a:cubicBezTo>
                <a:cubicBezTo>
                  <a:pt x="909991" y="115214"/>
                  <a:pt x="909991" y="115214"/>
                  <a:pt x="895657" y="130020"/>
                </a:cubicBezTo>
                <a:lnTo>
                  <a:pt x="909991" y="130020"/>
                </a:lnTo>
                <a:cubicBezTo>
                  <a:pt x="909991" y="130020"/>
                  <a:pt x="909991" y="130020"/>
                  <a:pt x="924788" y="130020"/>
                </a:cubicBezTo>
                <a:lnTo>
                  <a:pt x="909991" y="144364"/>
                </a:lnTo>
                <a:lnTo>
                  <a:pt x="924788" y="144364"/>
                </a:lnTo>
                <a:lnTo>
                  <a:pt x="924788" y="130020"/>
                </a:lnTo>
                <a:lnTo>
                  <a:pt x="924788" y="115214"/>
                </a:lnTo>
                <a:lnTo>
                  <a:pt x="909991" y="115214"/>
                </a:lnTo>
                <a:cubicBezTo>
                  <a:pt x="909991" y="115214"/>
                  <a:pt x="909991" y="107145"/>
                  <a:pt x="909991" y="109162"/>
                </a:cubicBezTo>
                <a:lnTo>
                  <a:pt x="909991" y="100870"/>
                </a:lnTo>
                <a:lnTo>
                  <a:pt x="895657" y="100870"/>
                </a:lnTo>
                <a:cubicBezTo>
                  <a:pt x="895657" y="100870"/>
                  <a:pt x="909991" y="100870"/>
                  <a:pt x="909991" y="86526"/>
                </a:cubicBezTo>
                <a:lnTo>
                  <a:pt x="895657" y="86526"/>
                </a:lnTo>
                <a:cubicBezTo>
                  <a:pt x="909991" y="86526"/>
                  <a:pt x="909991" y="86526"/>
                  <a:pt x="909991" y="72182"/>
                </a:cubicBezTo>
                <a:cubicBezTo>
                  <a:pt x="909991" y="72182"/>
                  <a:pt x="909991" y="72182"/>
                  <a:pt x="895657" y="72182"/>
                </a:cubicBezTo>
                <a:lnTo>
                  <a:pt x="895657" y="57838"/>
                </a:lnTo>
                <a:lnTo>
                  <a:pt x="895657" y="43032"/>
                </a:lnTo>
                <a:lnTo>
                  <a:pt x="881323" y="43032"/>
                </a:lnTo>
                <a:cubicBezTo>
                  <a:pt x="881323" y="43032"/>
                  <a:pt x="881323" y="43032"/>
                  <a:pt x="895657" y="28688"/>
                </a:cubicBezTo>
                <a:lnTo>
                  <a:pt x="895657" y="14344"/>
                </a:lnTo>
                <a:cubicBezTo>
                  <a:pt x="895657" y="14344"/>
                  <a:pt x="895657" y="14344"/>
                  <a:pt x="897449" y="14344"/>
                </a:cubicBezTo>
                <a:lnTo>
                  <a:pt x="901032" y="14344"/>
                </a:lnTo>
                <a:cubicBezTo>
                  <a:pt x="901928" y="14344"/>
                  <a:pt x="902376" y="14344"/>
                  <a:pt x="901704" y="14344"/>
                </a:cubicBezTo>
                <a:lnTo>
                  <a:pt x="909991" y="14344"/>
                </a:lnTo>
                <a:cubicBezTo>
                  <a:pt x="909991" y="14344"/>
                  <a:pt x="909991" y="14344"/>
                  <a:pt x="924788" y="14344"/>
                </a:cubicBezTo>
                <a:cubicBezTo>
                  <a:pt x="924788" y="28688"/>
                  <a:pt x="909991" y="28688"/>
                  <a:pt x="909991" y="28688"/>
                </a:cubicBezTo>
                <a:lnTo>
                  <a:pt x="909991" y="43032"/>
                </a:lnTo>
                <a:cubicBezTo>
                  <a:pt x="909991" y="43032"/>
                  <a:pt x="909991" y="43032"/>
                  <a:pt x="924788" y="43032"/>
                </a:cubicBezTo>
                <a:cubicBezTo>
                  <a:pt x="924788" y="43032"/>
                  <a:pt x="924788" y="43032"/>
                  <a:pt x="924788" y="28688"/>
                </a:cubicBezTo>
                <a:lnTo>
                  <a:pt x="924788" y="14344"/>
                </a:lnTo>
                <a:lnTo>
                  <a:pt x="933075" y="14344"/>
                </a:lnTo>
                <a:cubicBezTo>
                  <a:pt x="932403" y="14344"/>
                  <a:pt x="932851" y="14344"/>
                  <a:pt x="933747" y="14344"/>
                </a:cubicBezTo>
                <a:lnTo>
                  <a:pt x="939122" y="14344"/>
                </a:lnTo>
                <a:cubicBezTo>
                  <a:pt x="924788" y="14344"/>
                  <a:pt x="924788" y="14344"/>
                  <a:pt x="939122" y="28688"/>
                </a:cubicBezTo>
                <a:cubicBezTo>
                  <a:pt x="939122" y="28688"/>
                  <a:pt x="939122" y="28688"/>
                  <a:pt x="939122" y="14344"/>
                </a:cubicBezTo>
                <a:cubicBezTo>
                  <a:pt x="939122" y="28688"/>
                  <a:pt x="939122" y="14344"/>
                  <a:pt x="953456" y="14344"/>
                </a:cubicBezTo>
                <a:lnTo>
                  <a:pt x="953456" y="28688"/>
                </a:lnTo>
                <a:cubicBezTo>
                  <a:pt x="953456" y="28688"/>
                  <a:pt x="953456" y="28688"/>
                  <a:pt x="953456" y="43032"/>
                </a:cubicBezTo>
                <a:lnTo>
                  <a:pt x="967790" y="43032"/>
                </a:lnTo>
                <a:cubicBezTo>
                  <a:pt x="967790" y="43032"/>
                  <a:pt x="967790" y="43032"/>
                  <a:pt x="967790" y="57838"/>
                </a:cubicBezTo>
                <a:cubicBezTo>
                  <a:pt x="982587" y="72182"/>
                  <a:pt x="982587" y="72182"/>
                  <a:pt x="967790" y="72182"/>
                </a:cubicBezTo>
                <a:lnTo>
                  <a:pt x="967790" y="86526"/>
                </a:lnTo>
                <a:cubicBezTo>
                  <a:pt x="982587" y="72182"/>
                  <a:pt x="982587" y="72182"/>
                  <a:pt x="967790" y="72182"/>
                </a:cubicBezTo>
                <a:cubicBezTo>
                  <a:pt x="982587" y="72182"/>
                  <a:pt x="982587" y="72182"/>
                  <a:pt x="982587" y="72182"/>
                </a:cubicBezTo>
                <a:lnTo>
                  <a:pt x="982587" y="57838"/>
                </a:lnTo>
                <a:cubicBezTo>
                  <a:pt x="982587" y="57838"/>
                  <a:pt x="982587" y="57838"/>
                  <a:pt x="967790" y="57838"/>
                </a:cubicBezTo>
                <a:cubicBezTo>
                  <a:pt x="982587" y="57838"/>
                  <a:pt x="982587" y="43032"/>
                  <a:pt x="982587" y="43032"/>
                </a:cubicBezTo>
                <a:lnTo>
                  <a:pt x="978888" y="43032"/>
                </a:lnTo>
                <a:lnTo>
                  <a:pt x="977038" y="43032"/>
                </a:lnTo>
                <a:lnTo>
                  <a:pt x="976345" y="43032"/>
                </a:lnTo>
                <a:lnTo>
                  <a:pt x="967790" y="43032"/>
                </a:lnTo>
                <a:cubicBezTo>
                  <a:pt x="967790" y="43032"/>
                  <a:pt x="967790" y="43032"/>
                  <a:pt x="967790" y="28688"/>
                </a:cubicBezTo>
                <a:cubicBezTo>
                  <a:pt x="982587" y="28688"/>
                  <a:pt x="967790" y="28688"/>
                  <a:pt x="967790" y="14344"/>
                </a:cubicBezTo>
                <a:cubicBezTo>
                  <a:pt x="967790" y="14344"/>
                  <a:pt x="967790" y="14344"/>
                  <a:pt x="982587" y="14344"/>
                </a:cubicBezTo>
                <a:lnTo>
                  <a:pt x="982587" y="1793"/>
                </a:lnTo>
                <a:cubicBezTo>
                  <a:pt x="982587" y="0"/>
                  <a:pt x="982587" y="0"/>
                  <a:pt x="982587" y="0"/>
                </a:cubicBezTo>
                <a:close/>
              </a:path>
            </a:pathLst>
          </a:custGeom>
          <a:solidFill>
            <a:schemeClr val="bg1">
              <a:lumMod val="85000"/>
            </a:schemeClr>
          </a:solidFill>
        </p:spPr>
        <p:txBody>
          <a:bodyPr wrap="square">
            <a:noAutofit/>
          </a:bodyPr>
          <a:lstStyle/>
          <a:p>
            <a:endParaRPr lang="en-UA"/>
          </a:p>
        </p:txBody>
      </p:sp>
      <p:sp>
        <p:nvSpPr>
          <p:cNvPr id="21" name="Picture Placeholder 20">
            <a:extLst>
              <a:ext uri="{FF2B5EF4-FFF2-40B4-BE49-F238E27FC236}">
                <a16:creationId xmlns:a16="http://schemas.microsoft.com/office/drawing/2014/main" id="{690607EF-C27D-9648-8E34-DABDD3C94513}"/>
              </a:ext>
            </a:extLst>
          </p:cNvPr>
          <p:cNvSpPr>
            <a:spLocks noGrp="1"/>
          </p:cNvSpPr>
          <p:nvPr>
            <p:ph type="pic" sz="quarter" idx="12"/>
          </p:nvPr>
        </p:nvSpPr>
        <p:spPr>
          <a:xfrm>
            <a:off x="6494304" y="436773"/>
            <a:ext cx="2052431" cy="2166237"/>
          </a:xfrm>
          <a:custGeom>
            <a:avLst/>
            <a:gdLst>
              <a:gd name="connsiteX0" fmla="*/ 1034242 w 2052698"/>
              <a:gd name="connsiteY0" fmla="*/ 2137582 h 2166237"/>
              <a:gd name="connsiteX1" fmla="*/ 1034242 w 2052698"/>
              <a:gd name="connsiteY1" fmla="*/ 2151910 h 2166237"/>
              <a:gd name="connsiteX2" fmla="*/ 1034242 w 2052698"/>
              <a:gd name="connsiteY2" fmla="*/ 2137582 h 2166237"/>
              <a:gd name="connsiteX3" fmla="*/ 1066323 w 2052698"/>
              <a:gd name="connsiteY3" fmla="*/ 2108465 h 2166237"/>
              <a:gd name="connsiteX4" fmla="*/ 1082110 w 2052698"/>
              <a:gd name="connsiteY4" fmla="*/ 2108465 h 2166237"/>
              <a:gd name="connsiteX5" fmla="*/ 1066323 w 2052698"/>
              <a:gd name="connsiteY5" fmla="*/ 2108465 h 2166237"/>
              <a:gd name="connsiteX6" fmla="*/ 1066323 w 2052698"/>
              <a:gd name="connsiteY6" fmla="*/ 2094137 h 2166237"/>
              <a:gd name="connsiteX7" fmla="*/ 1066323 w 2052698"/>
              <a:gd name="connsiteY7" fmla="*/ 2094137 h 2166237"/>
              <a:gd name="connsiteX8" fmla="*/ 1145763 w 2052698"/>
              <a:gd name="connsiteY8" fmla="*/ 2065482 h 2166237"/>
              <a:gd name="connsiteX9" fmla="*/ 1145763 w 2052698"/>
              <a:gd name="connsiteY9" fmla="*/ 2079810 h 2166237"/>
              <a:gd name="connsiteX10" fmla="*/ 1145763 w 2052698"/>
              <a:gd name="connsiteY10" fmla="*/ 2065482 h 2166237"/>
              <a:gd name="connsiteX11" fmla="*/ 1082110 w 2052698"/>
              <a:gd name="connsiteY11" fmla="*/ 2036365 h 2166237"/>
              <a:gd name="connsiteX12" fmla="*/ 1097896 w 2052698"/>
              <a:gd name="connsiteY12" fmla="*/ 2050692 h 2166237"/>
              <a:gd name="connsiteX13" fmla="*/ 1091976 w 2052698"/>
              <a:gd name="connsiteY13" fmla="*/ 2050692 h 2166237"/>
              <a:gd name="connsiteX14" fmla="*/ 1091236 w 2052698"/>
              <a:gd name="connsiteY14" fmla="*/ 2050692 h 2166237"/>
              <a:gd name="connsiteX15" fmla="*/ 1082110 w 2052698"/>
              <a:gd name="connsiteY15" fmla="*/ 2050692 h 2166237"/>
              <a:gd name="connsiteX16" fmla="*/ 1082110 w 2052698"/>
              <a:gd name="connsiteY16" fmla="*/ 2036365 h 2166237"/>
              <a:gd name="connsiteX17" fmla="*/ 1018456 w 2052698"/>
              <a:gd name="connsiteY17" fmla="*/ 2007710 h 2166237"/>
              <a:gd name="connsiteX18" fmla="*/ 1018456 w 2052698"/>
              <a:gd name="connsiteY18" fmla="*/ 2022037 h 2166237"/>
              <a:gd name="connsiteX19" fmla="*/ 1034242 w 2052698"/>
              <a:gd name="connsiteY19" fmla="*/ 2022037 h 2166237"/>
              <a:gd name="connsiteX20" fmla="*/ 1018456 w 2052698"/>
              <a:gd name="connsiteY20" fmla="*/ 2036365 h 2166237"/>
              <a:gd name="connsiteX21" fmla="*/ 1034242 w 2052698"/>
              <a:gd name="connsiteY21" fmla="*/ 2022037 h 2166237"/>
              <a:gd name="connsiteX22" fmla="*/ 1034242 w 2052698"/>
              <a:gd name="connsiteY22" fmla="*/ 2007710 h 2166237"/>
              <a:gd name="connsiteX23" fmla="*/ 722849 w 2052698"/>
              <a:gd name="connsiteY23" fmla="*/ 2001470 h 2166237"/>
              <a:gd name="connsiteX24" fmla="*/ 715975 w 2052698"/>
              <a:gd name="connsiteY24" fmla="*/ 2007710 h 2166237"/>
              <a:gd name="connsiteX25" fmla="*/ 722849 w 2052698"/>
              <a:gd name="connsiteY25" fmla="*/ 2001470 h 2166237"/>
              <a:gd name="connsiteX26" fmla="*/ 805050 w 2052698"/>
              <a:gd name="connsiteY26" fmla="*/ 1986875 h 2166237"/>
              <a:gd name="connsiteX27" fmla="*/ 795923 w 2052698"/>
              <a:gd name="connsiteY27" fmla="*/ 1992920 h 2166237"/>
              <a:gd name="connsiteX28" fmla="*/ 797897 w 2052698"/>
              <a:gd name="connsiteY28" fmla="*/ 1992920 h 2166237"/>
              <a:gd name="connsiteX29" fmla="*/ 805050 w 2052698"/>
              <a:gd name="connsiteY29" fmla="*/ 1992920 h 2166237"/>
              <a:gd name="connsiteX30" fmla="*/ 805790 w 2052698"/>
              <a:gd name="connsiteY30" fmla="*/ 1992920 h 2166237"/>
              <a:gd name="connsiteX31" fmla="*/ 811710 w 2052698"/>
              <a:gd name="connsiteY31" fmla="*/ 1992920 h 2166237"/>
              <a:gd name="connsiteX32" fmla="*/ 805050 w 2052698"/>
              <a:gd name="connsiteY32" fmla="*/ 1986875 h 2166237"/>
              <a:gd name="connsiteX33" fmla="*/ 1114191 w 2052698"/>
              <a:gd name="connsiteY33" fmla="*/ 1964265 h 2166237"/>
              <a:gd name="connsiteX34" fmla="*/ 1114191 w 2052698"/>
              <a:gd name="connsiteY34" fmla="*/ 1972548 h 2166237"/>
              <a:gd name="connsiteX35" fmla="*/ 1114191 w 2052698"/>
              <a:gd name="connsiteY35" fmla="*/ 1973219 h 2166237"/>
              <a:gd name="connsiteX36" fmla="*/ 1114191 w 2052698"/>
              <a:gd name="connsiteY36" fmla="*/ 1978592 h 2166237"/>
              <a:gd name="connsiteX37" fmla="*/ 1129977 w 2052698"/>
              <a:gd name="connsiteY37" fmla="*/ 1978592 h 2166237"/>
              <a:gd name="connsiteX38" fmla="*/ 1129977 w 2052698"/>
              <a:gd name="connsiteY38" fmla="*/ 1967847 h 2166237"/>
              <a:gd name="connsiteX39" fmla="*/ 1129977 w 2052698"/>
              <a:gd name="connsiteY39" fmla="*/ 1964265 h 2166237"/>
              <a:gd name="connsiteX40" fmla="*/ 684403 w 2052698"/>
              <a:gd name="connsiteY40" fmla="*/ 1964265 h 2166237"/>
              <a:gd name="connsiteX41" fmla="*/ 700189 w 2052698"/>
              <a:gd name="connsiteY41" fmla="*/ 1964265 h 2166237"/>
              <a:gd name="connsiteX42" fmla="*/ 700189 w 2052698"/>
              <a:gd name="connsiteY42" fmla="*/ 1966056 h 2166237"/>
              <a:gd name="connsiteX43" fmla="*/ 700189 w 2052698"/>
              <a:gd name="connsiteY43" fmla="*/ 1976801 h 2166237"/>
              <a:gd name="connsiteX44" fmla="*/ 700189 w 2052698"/>
              <a:gd name="connsiteY44" fmla="*/ 1978592 h 2166237"/>
              <a:gd name="connsiteX45" fmla="*/ 698216 w 2052698"/>
              <a:gd name="connsiteY45" fmla="*/ 1978592 h 2166237"/>
              <a:gd name="connsiteX46" fmla="*/ 684403 w 2052698"/>
              <a:gd name="connsiteY46" fmla="*/ 1978592 h 2166237"/>
              <a:gd name="connsiteX47" fmla="*/ 670590 w 2052698"/>
              <a:gd name="connsiteY47" fmla="*/ 1978592 h 2166237"/>
              <a:gd name="connsiteX48" fmla="*/ 668616 w 2052698"/>
              <a:gd name="connsiteY48" fmla="*/ 1978592 h 2166237"/>
              <a:gd name="connsiteX49" fmla="*/ 684403 w 2052698"/>
              <a:gd name="connsiteY49" fmla="*/ 1964265 h 2166237"/>
              <a:gd name="connsiteX50" fmla="*/ 636535 w 2052698"/>
              <a:gd name="connsiteY50" fmla="*/ 1949937 h 2166237"/>
              <a:gd name="connsiteX51" fmla="*/ 652321 w 2052698"/>
              <a:gd name="connsiteY51" fmla="*/ 1949937 h 2166237"/>
              <a:gd name="connsiteX52" fmla="*/ 668616 w 2052698"/>
              <a:gd name="connsiteY52" fmla="*/ 1949937 h 2166237"/>
              <a:gd name="connsiteX53" fmla="*/ 684403 w 2052698"/>
              <a:gd name="connsiteY53" fmla="*/ 1964265 h 2166237"/>
              <a:gd name="connsiteX54" fmla="*/ 668616 w 2052698"/>
              <a:gd name="connsiteY54" fmla="*/ 1964265 h 2166237"/>
              <a:gd name="connsiteX55" fmla="*/ 636535 w 2052698"/>
              <a:gd name="connsiteY55" fmla="*/ 1949937 h 2166237"/>
              <a:gd name="connsiteX56" fmla="*/ 1129977 w 2052698"/>
              <a:gd name="connsiteY56" fmla="*/ 1935147 h 2166237"/>
              <a:gd name="connsiteX57" fmla="*/ 1145763 w 2052698"/>
              <a:gd name="connsiteY57" fmla="*/ 1949937 h 2166237"/>
              <a:gd name="connsiteX58" fmla="*/ 1145763 w 2052698"/>
              <a:gd name="connsiteY58" fmla="*/ 1935147 h 2166237"/>
              <a:gd name="connsiteX59" fmla="*/ 1097896 w 2052698"/>
              <a:gd name="connsiteY59" fmla="*/ 1935147 h 2166237"/>
              <a:gd name="connsiteX60" fmla="*/ 1114191 w 2052698"/>
              <a:gd name="connsiteY60" fmla="*/ 1949937 h 2166237"/>
              <a:gd name="connsiteX61" fmla="*/ 1114191 w 2052698"/>
              <a:gd name="connsiteY61" fmla="*/ 1935147 h 2166237"/>
              <a:gd name="connsiteX62" fmla="*/ 1097896 w 2052698"/>
              <a:gd name="connsiteY62" fmla="*/ 1935147 h 2166237"/>
              <a:gd name="connsiteX63" fmla="*/ 668616 w 2052698"/>
              <a:gd name="connsiteY63" fmla="*/ 1935147 h 2166237"/>
              <a:gd name="connsiteX64" fmla="*/ 684403 w 2052698"/>
              <a:gd name="connsiteY64" fmla="*/ 1935147 h 2166237"/>
              <a:gd name="connsiteX65" fmla="*/ 684403 w 2052698"/>
              <a:gd name="connsiteY65" fmla="*/ 1949937 h 2166237"/>
              <a:gd name="connsiteX66" fmla="*/ 668616 w 2052698"/>
              <a:gd name="connsiteY66" fmla="*/ 1949937 h 2166237"/>
              <a:gd name="connsiteX67" fmla="*/ 748056 w 2052698"/>
              <a:gd name="connsiteY67" fmla="*/ 1920820 h 2166237"/>
              <a:gd name="connsiteX68" fmla="*/ 748056 w 2052698"/>
              <a:gd name="connsiteY68" fmla="*/ 1920820 h 2166237"/>
              <a:gd name="connsiteX69" fmla="*/ 732270 w 2052698"/>
              <a:gd name="connsiteY69" fmla="*/ 1920820 h 2166237"/>
              <a:gd name="connsiteX70" fmla="*/ 732270 w 2052698"/>
              <a:gd name="connsiteY70" fmla="*/ 1935147 h 2166237"/>
              <a:gd name="connsiteX71" fmla="*/ 715975 w 2052698"/>
              <a:gd name="connsiteY71" fmla="*/ 1935147 h 2166237"/>
              <a:gd name="connsiteX72" fmla="*/ 732270 w 2052698"/>
              <a:gd name="connsiteY72" fmla="*/ 1920820 h 2166237"/>
              <a:gd name="connsiteX73" fmla="*/ 652321 w 2052698"/>
              <a:gd name="connsiteY73" fmla="*/ 1920820 h 2166237"/>
              <a:gd name="connsiteX74" fmla="*/ 652321 w 2052698"/>
              <a:gd name="connsiteY74" fmla="*/ 1935147 h 2166237"/>
              <a:gd name="connsiteX75" fmla="*/ 650348 w 2052698"/>
              <a:gd name="connsiteY75" fmla="*/ 1935147 h 2166237"/>
              <a:gd name="connsiteX76" fmla="*/ 643195 w 2052698"/>
              <a:gd name="connsiteY76" fmla="*/ 1935147 h 2166237"/>
              <a:gd name="connsiteX77" fmla="*/ 636535 w 2052698"/>
              <a:gd name="connsiteY77" fmla="*/ 1935147 h 2166237"/>
              <a:gd name="connsiteX78" fmla="*/ 748056 w 2052698"/>
              <a:gd name="connsiteY78" fmla="*/ 1906492 h 2166237"/>
              <a:gd name="connsiteX79" fmla="*/ 748056 w 2052698"/>
              <a:gd name="connsiteY79" fmla="*/ 1920820 h 2166237"/>
              <a:gd name="connsiteX80" fmla="*/ 748056 w 2052698"/>
              <a:gd name="connsiteY80" fmla="*/ 1910074 h 2166237"/>
              <a:gd name="connsiteX81" fmla="*/ 1304642 w 2052698"/>
              <a:gd name="connsiteY81" fmla="*/ 1892165 h 2166237"/>
              <a:gd name="connsiteX82" fmla="*/ 1306679 w 2052698"/>
              <a:gd name="connsiteY82" fmla="*/ 1892165 h 2166237"/>
              <a:gd name="connsiteX83" fmla="*/ 1314063 w 2052698"/>
              <a:gd name="connsiteY83" fmla="*/ 1892165 h 2166237"/>
              <a:gd name="connsiteX84" fmla="*/ 1314827 w 2052698"/>
              <a:gd name="connsiteY84" fmla="*/ 1892165 h 2166237"/>
              <a:gd name="connsiteX85" fmla="*/ 1320937 w 2052698"/>
              <a:gd name="connsiteY85" fmla="*/ 1892165 h 2166237"/>
              <a:gd name="connsiteX86" fmla="*/ 1320937 w 2052698"/>
              <a:gd name="connsiteY86" fmla="*/ 1906492 h 2166237"/>
              <a:gd name="connsiteX87" fmla="*/ 1304642 w 2052698"/>
              <a:gd name="connsiteY87" fmla="*/ 1906492 h 2166237"/>
              <a:gd name="connsiteX88" fmla="*/ 1288856 w 2052698"/>
              <a:gd name="connsiteY88" fmla="*/ 1906492 h 2166237"/>
              <a:gd name="connsiteX89" fmla="*/ 1304642 w 2052698"/>
              <a:gd name="connsiteY89" fmla="*/ 1892165 h 2166237"/>
              <a:gd name="connsiteX90" fmla="*/ 1066323 w 2052698"/>
              <a:gd name="connsiteY90" fmla="*/ 1892165 h 2166237"/>
              <a:gd name="connsiteX91" fmla="*/ 1066323 w 2052698"/>
              <a:gd name="connsiteY91" fmla="*/ 1906492 h 2166237"/>
              <a:gd name="connsiteX92" fmla="*/ 1075450 w 2052698"/>
              <a:gd name="connsiteY92" fmla="*/ 1906492 h 2166237"/>
              <a:gd name="connsiteX93" fmla="*/ 1076190 w 2052698"/>
              <a:gd name="connsiteY93" fmla="*/ 1906492 h 2166237"/>
              <a:gd name="connsiteX94" fmla="*/ 1082110 w 2052698"/>
              <a:gd name="connsiteY94" fmla="*/ 1906492 h 2166237"/>
              <a:gd name="connsiteX95" fmla="*/ 1066323 w 2052698"/>
              <a:gd name="connsiteY95" fmla="*/ 1920820 h 2166237"/>
              <a:gd name="connsiteX96" fmla="*/ 1082110 w 2052698"/>
              <a:gd name="connsiteY96" fmla="*/ 1920820 h 2166237"/>
              <a:gd name="connsiteX97" fmla="*/ 1082110 w 2052698"/>
              <a:gd name="connsiteY97" fmla="*/ 1919029 h 2166237"/>
              <a:gd name="connsiteX98" fmla="*/ 1082110 w 2052698"/>
              <a:gd name="connsiteY98" fmla="*/ 1906492 h 2166237"/>
              <a:gd name="connsiteX99" fmla="*/ 1082110 w 2052698"/>
              <a:gd name="connsiteY99" fmla="*/ 1904701 h 2166237"/>
              <a:gd name="connsiteX100" fmla="*/ 1082110 w 2052698"/>
              <a:gd name="connsiteY100" fmla="*/ 1893956 h 2166237"/>
              <a:gd name="connsiteX101" fmla="*/ 1082110 w 2052698"/>
              <a:gd name="connsiteY101" fmla="*/ 1892165 h 2166237"/>
              <a:gd name="connsiteX102" fmla="*/ 1066323 w 2052698"/>
              <a:gd name="connsiteY102" fmla="*/ 1892165 h 2166237"/>
              <a:gd name="connsiteX103" fmla="*/ 1161549 w 2052698"/>
              <a:gd name="connsiteY103" fmla="*/ 1877375 h 2166237"/>
              <a:gd name="connsiteX104" fmla="*/ 1145763 w 2052698"/>
              <a:gd name="connsiteY104" fmla="*/ 1892165 h 2166237"/>
              <a:gd name="connsiteX105" fmla="*/ 1161549 w 2052698"/>
              <a:gd name="connsiteY105" fmla="*/ 1892165 h 2166237"/>
              <a:gd name="connsiteX106" fmla="*/ 1161549 w 2052698"/>
              <a:gd name="connsiteY106" fmla="*/ 1906492 h 2166237"/>
              <a:gd name="connsiteX107" fmla="*/ 1177844 w 2052698"/>
              <a:gd name="connsiteY107" fmla="*/ 1906492 h 2166237"/>
              <a:gd name="connsiteX108" fmla="*/ 1186971 w 2052698"/>
              <a:gd name="connsiteY108" fmla="*/ 1906492 h 2166237"/>
              <a:gd name="connsiteX109" fmla="*/ 1187710 w 2052698"/>
              <a:gd name="connsiteY109" fmla="*/ 1906492 h 2166237"/>
              <a:gd name="connsiteX110" fmla="*/ 1193630 w 2052698"/>
              <a:gd name="connsiteY110" fmla="*/ 1906492 h 2166237"/>
              <a:gd name="connsiteX111" fmla="*/ 1193630 w 2052698"/>
              <a:gd name="connsiteY111" fmla="*/ 1892165 h 2166237"/>
              <a:gd name="connsiteX112" fmla="*/ 1177844 w 2052698"/>
              <a:gd name="connsiteY112" fmla="*/ 1892165 h 2166237"/>
              <a:gd name="connsiteX113" fmla="*/ 1177844 w 2052698"/>
              <a:gd name="connsiteY113" fmla="*/ 1906492 h 2166237"/>
              <a:gd name="connsiteX114" fmla="*/ 1161549 w 2052698"/>
              <a:gd name="connsiteY114" fmla="*/ 1892165 h 2166237"/>
              <a:gd name="connsiteX115" fmla="*/ 748056 w 2052698"/>
              <a:gd name="connsiteY115" fmla="*/ 1877375 h 2166237"/>
              <a:gd name="connsiteX116" fmla="*/ 748056 w 2052698"/>
              <a:gd name="connsiteY116" fmla="*/ 1883614 h 2166237"/>
              <a:gd name="connsiteX117" fmla="*/ 748056 w 2052698"/>
              <a:gd name="connsiteY117" fmla="*/ 1892165 h 2166237"/>
              <a:gd name="connsiteX118" fmla="*/ 763842 w 2052698"/>
              <a:gd name="connsiteY118" fmla="*/ 1877375 h 2166237"/>
              <a:gd name="connsiteX119" fmla="*/ 684403 w 2052698"/>
              <a:gd name="connsiteY119" fmla="*/ 1877375 h 2166237"/>
              <a:gd name="connsiteX120" fmla="*/ 684403 w 2052698"/>
              <a:gd name="connsiteY120" fmla="*/ 1892165 h 2166237"/>
              <a:gd name="connsiteX121" fmla="*/ 700189 w 2052698"/>
              <a:gd name="connsiteY121" fmla="*/ 1892165 h 2166237"/>
              <a:gd name="connsiteX122" fmla="*/ 700189 w 2052698"/>
              <a:gd name="connsiteY122" fmla="*/ 1877375 h 2166237"/>
              <a:gd name="connsiteX123" fmla="*/ 636535 w 2052698"/>
              <a:gd name="connsiteY123" fmla="*/ 1834392 h 2166237"/>
              <a:gd name="connsiteX124" fmla="*/ 620749 w 2052698"/>
              <a:gd name="connsiteY124" fmla="*/ 1848720 h 2166237"/>
              <a:gd name="connsiteX125" fmla="*/ 636535 w 2052698"/>
              <a:gd name="connsiteY125" fmla="*/ 1848720 h 2166237"/>
              <a:gd name="connsiteX126" fmla="*/ 572882 w 2052698"/>
              <a:gd name="connsiteY126" fmla="*/ 1834392 h 2166237"/>
              <a:gd name="connsiteX127" fmla="*/ 557096 w 2052698"/>
              <a:gd name="connsiteY127" fmla="*/ 1848720 h 2166237"/>
              <a:gd name="connsiteX128" fmla="*/ 572882 w 2052698"/>
              <a:gd name="connsiteY128" fmla="*/ 1834392 h 2166237"/>
              <a:gd name="connsiteX129" fmla="*/ 795923 w 2052698"/>
              <a:gd name="connsiteY129" fmla="*/ 1819602 h 2166237"/>
              <a:gd name="connsiteX130" fmla="*/ 795923 w 2052698"/>
              <a:gd name="connsiteY130" fmla="*/ 1834392 h 2166237"/>
              <a:gd name="connsiteX131" fmla="*/ 795923 w 2052698"/>
              <a:gd name="connsiteY131" fmla="*/ 1848720 h 2166237"/>
              <a:gd name="connsiteX132" fmla="*/ 811710 w 2052698"/>
              <a:gd name="connsiteY132" fmla="*/ 1834392 h 2166237"/>
              <a:gd name="connsiteX133" fmla="*/ 795923 w 2052698"/>
              <a:gd name="connsiteY133" fmla="*/ 1834392 h 2166237"/>
              <a:gd name="connsiteX134" fmla="*/ 811710 w 2052698"/>
              <a:gd name="connsiteY134" fmla="*/ 1819602 h 2166237"/>
              <a:gd name="connsiteX135" fmla="*/ 652321 w 2052698"/>
              <a:gd name="connsiteY135" fmla="*/ 1805275 h 2166237"/>
              <a:gd name="connsiteX136" fmla="*/ 636535 w 2052698"/>
              <a:gd name="connsiteY136" fmla="*/ 1819602 h 2166237"/>
              <a:gd name="connsiteX137" fmla="*/ 652321 w 2052698"/>
              <a:gd name="connsiteY137" fmla="*/ 1819602 h 2166237"/>
              <a:gd name="connsiteX138" fmla="*/ 620749 w 2052698"/>
              <a:gd name="connsiteY138" fmla="*/ 1805275 h 2166237"/>
              <a:gd name="connsiteX139" fmla="*/ 604963 w 2052698"/>
              <a:gd name="connsiteY139" fmla="*/ 1819602 h 2166237"/>
              <a:gd name="connsiteX140" fmla="*/ 620749 w 2052698"/>
              <a:gd name="connsiteY140" fmla="*/ 1805275 h 2166237"/>
              <a:gd name="connsiteX141" fmla="*/ 604963 w 2052698"/>
              <a:gd name="connsiteY141" fmla="*/ 1805275 h 2166237"/>
              <a:gd name="connsiteX142" fmla="*/ 604963 w 2052698"/>
              <a:gd name="connsiteY142" fmla="*/ 1819602 h 2166237"/>
              <a:gd name="connsiteX143" fmla="*/ 588668 w 2052698"/>
              <a:gd name="connsiteY143" fmla="*/ 1819602 h 2166237"/>
              <a:gd name="connsiteX144" fmla="*/ 604963 w 2052698"/>
              <a:gd name="connsiteY144" fmla="*/ 1805275 h 2166237"/>
              <a:gd name="connsiteX145" fmla="*/ 509228 w 2052698"/>
              <a:gd name="connsiteY145" fmla="*/ 1790947 h 2166237"/>
              <a:gd name="connsiteX146" fmla="*/ 525014 w 2052698"/>
              <a:gd name="connsiteY146" fmla="*/ 1790947 h 2166237"/>
              <a:gd name="connsiteX147" fmla="*/ 525014 w 2052698"/>
              <a:gd name="connsiteY147" fmla="*/ 1805275 h 2166237"/>
              <a:gd name="connsiteX148" fmla="*/ 509228 w 2052698"/>
              <a:gd name="connsiteY148" fmla="*/ 1819602 h 2166237"/>
              <a:gd name="connsiteX149" fmla="*/ 509228 w 2052698"/>
              <a:gd name="connsiteY149" fmla="*/ 1805275 h 2166237"/>
              <a:gd name="connsiteX150" fmla="*/ 509228 w 2052698"/>
              <a:gd name="connsiteY150" fmla="*/ 1790947 h 2166237"/>
              <a:gd name="connsiteX151" fmla="*/ 1273070 w 2052698"/>
              <a:gd name="connsiteY151" fmla="*/ 1776620 h 2166237"/>
              <a:gd name="connsiteX152" fmla="*/ 1257284 w 2052698"/>
              <a:gd name="connsiteY152" fmla="*/ 1790947 h 2166237"/>
              <a:gd name="connsiteX153" fmla="*/ 1273070 w 2052698"/>
              <a:gd name="connsiteY153" fmla="*/ 1790947 h 2166237"/>
              <a:gd name="connsiteX154" fmla="*/ 525014 w 2052698"/>
              <a:gd name="connsiteY154" fmla="*/ 1776620 h 2166237"/>
              <a:gd name="connsiteX155" fmla="*/ 529088 w 2052698"/>
              <a:gd name="connsiteY155" fmla="*/ 1776620 h 2166237"/>
              <a:gd name="connsiteX156" fmla="*/ 541310 w 2052698"/>
              <a:gd name="connsiteY156" fmla="*/ 1776620 h 2166237"/>
              <a:gd name="connsiteX157" fmla="*/ 525014 w 2052698"/>
              <a:gd name="connsiteY157" fmla="*/ 1790947 h 2166237"/>
              <a:gd name="connsiteX158" fmla="*/ 493442 w 2052698"/>
              <a:gd name="connsiteY158" fmla="*/ 1776620 h 2166237"/>
              <a:gd name="connsiteX159" fmla="*/ 509228 w 2052698"/>
              <a:gd name="connsiteY159" fmla="*/ 1776620 h 2166237"/>
              <a:gd name="connsiteX160" fmla="*/ 509228 w 2052698"/>
              <a:gd name="connsiteY160" fmla="*/ 1790947 h 2166237"/>
              <a:gd name="connsiteX161" fmla="*/ 493442 w 2052698"/>
              <a:gd name="connsiteY161" fmla="*/ 1790947 h 2166237"/>
              <a:gd name="connsiteX162" fmla="*/ 477656 w 2052698"/>
              <a:gd name="connsiteY162" fmla="*/ 1790947 h 2166237"/>
              <a:gd name="connsiteX163" fmla="*/ 493442 w 2052698"/>
              <a:gd name="connsiteY163" fmla="*/ 1776620 h 2166237"/>
              <a:gd name="connsiteX164" fmla="*/ 461361 w 2052698"/>
              <a:gd name="connsiteY164" fmla="*/ 1776620 h 2166237"/>
              <a:gd name="connsiteX165" fmla="*/ 461361 w 2052698"/>
              <a:gd name="connsiteY165" fmla="*/ 1778411 h 2166237"/>
              <a:gd name="connsiteX166" fmla="*/ 461361 w 2052698"/>
              <a:gd name="connsiteY166" fmla="*/ 1781992 h 2166237"/>
              <a:gd name="connsiteX167" fmla="*/ 461361 w 2052698"/>
              <a:gd name="connsiteY167" fmla="*/ 1782664 h 2166237"/>
              <a:gd name="connsiteX168" fmla="*/ 461361 w 2052698"/>
              <a:gd name="connsiteY168" fmla="*/ 1790947 h 2166237"/>
              <a:gd name="connsiteX169" fmla="*/ 445575 w 2052698"/>
              <a:gd name="connsiteY169" fmla="*/ 1790947 h 2166237"/>
              <a:gd name="connsiteX170" fmla="*/ 461361 w 2052698"/>
              <a:gd name="connsiteY170" fmla="*/ 1776620 h 2166237"/>
              <a:gd name="connsiteX171" fmla="*/ 1209417 w 2052698"/>
              <a:gd name="connsiteY171" fmla="*/ 1761830 h 2166237"/>
              <a:gd name="connsiteX172" fmla="*/ 1209417 w 2052698"/>
              <a:gd name="connsiteY172" fmla="*/ 1763678 h 2166237"/>
              <a:gd name="connsiteX173" fmla="*/ 1209417 w 2052698"/>
              <a:gd name="connsiteY173" fmla="*/ 1765527 h 2166237"/>
              <a:gd name="connsiteX174" fmla="*/ 1209417 w 2052698"/>
              <a:gd name="connsiteY174" fmla="*/ 1776620 h 2166237"/>
              <a:gd name="connsiteX175" fmla="*/ 1209417 w 2052698"/>
              <a:gd name="connsiteY175" fmla="*/ 1761830 h 2166237"/>
              <a:gd name="connsiteX176" fmla="*/ 525014 w 2052698"/>
              <a:gd name="connsiteY176" fmla="*/ 1761830 h 2166237"/>
              <a:gd name="connsiteX177" fmla="*/ 525014 w 2052698"/>
              <a:gd name="connsiteY177" fmla="*/ 1776620 h 2166237"/>
              <a:gd name="connsiteX178" fmla="*/ 518108 w 2052698"/>
              <a:gd name="connsiteY178" fmla="*/ 1776620 h 2166237"/>
              <a:gd name="connsiteX179" fmla="*/ 516135 w 2052698"/>
              <a:gd name="connsiteY179" fmla="*/ 1776620 h 2166237"/>
              <a:gd name="connsiteX180" fmla="*/ 511202 w 2052698"/>
              <a:gd name="connsiteY180" fmla="*/ 1776620 h 2166237"/>
              <a:gd name="connsiteX181" fmla="*/ 509228 w 2052698"/>
              <a:gd name="connsiteY181" fmla="*/ 1776620 h 2166237"/>
              <a:gd name="connsiteX182" fmla="*/ 500102 w 2052698"/>
              <a:gd name="connsiteY182" fmla="*/ 1755785 h 2166237"/>
              <a:gd name="connsiteX183" fmla="*/ 493442 w 2052698"/>
              <a:gd name="connsiteY183" fmla="*/ 1761830 h 2166237"/>
              <a:gd name="connsiteX184" fmla="*/ 500102 w 2052698"/>
              <a:gd name="connsiteY184" fmla="*/ 1755785 h 2166237"/>
              <a:gd name="connsiteX185" fmla="*/ 541310 w 2052698"/>
              <a:gd name="connsiteY185" fmla="*/ 1747502 h 2166237"/>
              <a:gd name="connsiteX186" fmla="*/ 541310 w 2052698"/>
              <a:gd name="connsiteY186" fmla="*/ 1761830 h 2166237"/>
              <a:gd name="connsiteX187" fmla="*/ 539273 w 2052698"/>
              <a:gd name="connsiteY187" fmla="*/ 1761830 h 2166237"/>
              <a:gd name="connsiteX188" fmla="*/ 525014 w 2052698"/>
              <a:gd name="connsiteY188" fmla="*/ 1761830 h 2166237"/>
              <a:gd name="connsiteX189" fmla="*/ 541310 w 2052698"/>
              <a:gd name="connsiteY189" fmla="*/ 1747502 h 2166237"/>
              <a:gd name="connsiteX190" fmla="*/ 461361 w 2052698"/>
              <a:gd name="connsiteY190" fmla="*/ 1747502 h 2166237"/>
              <a:gd name="connsiteX191" fmla="*/ 477656 w 2052698"/>
              <a:gd name="connsiteY191" fmla="*/ 1747502 h 2166237"/>
              <a:gd name="connsiteX192" fmla="*/ 479630 w 2052698"/>
              <a:gd name="connsiteY192" fmla="*/ 1747502 h 2166237"/>
              <a:gd name="connsiteX193" fmla="*/ 493442 w 2052698"/>
              <a:gd name="connsiteY193" fmla="*/ 1747502 h 2166237"/>
              <a:gd name="connsiteX194" fmla="*/ 493442 w 2052698"/>
              <a:gd name="connsiteY194" fmla="*/ 1761830 h 2166237"/>
              <a:gd name="connsiteX195" fmla="*/ 509228 w 2052698"/>
              <a:gd name="connsiteY195" fmla="*/ 1761830 h 2166237"/>
              <a:gd name="connsiteX196" fmla="*/ 493442 w 2052698"/>
              <a:gd name="connsiteY196" fmla="*/ 1776620 h 2166237"/>
              <a:gd name="connsiteX197" fmla="*/ 489496 w 2052698"/>
              <a:gd name="connsiteY197" fmla="*/ 1776620 h 2166237"/>
              <a:gd name="connsiteX198" fmla="*/ 484316 w 2052698"/>
              <a:gd name="connsiteY198" fmla="*/ 1776620 h 2166237"/>
              <a:gd name="connsiteX199" fmla="*/ 483576 w 2052698"/>
              <a:gd name="connsiteY199" fmla="*/ 1776620 h 2166237"/>
              <a:gd name="connsiteX200" fmla="*/ 477656 w 2052698"/>
              <a:gd name="connsiteY200" fmla="*/ 1776620 h 2166237"/>
              <a:gd name="connsiteX201" fmla="*/ 477656 w 2052698"/>
              <a:gd name="connsiteY201" fmla="*/ 1761830 h 2166237"/>
              <a:gd name="connsiteX202" fmla="*/ 471545 w 2052698"/>
              <a:gd name="connsiteY202" fmla="*/ 1761830 h 2166237"/>
              <a:gd name="connsiteX203" fmla="*/ 470782 w 2052698"/>
              <a:gd name="connsiteY203" fmla="*/ 1761830 h 2166237"/>
              <a:gd name="connsiteX204" fmla="*/ 461361 w 2052698"/>
              <a:gd name="connsiteY204" fmla="*/ 1761830 h 2166237"/>
              <a:gd name="connsiteX205" fmla="*/ 429789 w 2052698"/>
              <a:gd name="connsiteY205" fmla="*/ 1704057 h 2166237"/>
              <a:gd name="connsiteX206" fmla="*/ 445575 w 2052698"/>
              <a:gd name="connsiteY206" fmla="*/ 1718385 h 2166237"/>
              <a:gd name="connsiteX207" fmla="*/ 445575 w 2052698"/>
              <a:gd name="connsiteY207" fmla="*/ 1704057 h 2166237"/>
              <a:gd name="connsiteX208" fmla="*/ 525014 w 2052698"/>
              <a:gd name="connsiteY208" fmla="*/ 1689730 h 2166237"/>
              <a:gd name="connsiteX209" fmla="*/ 541310 w 2052698"/>
              <a:gd name="connsiteY209" fmla="*/ 1704057 h 2166237"/>
              <a:gd name="connsiteX210" fmla="*/ 525014 w 2052698"/>
              <a:gd name="connsiteY210" fmla="*/ 1689730 h 2166237"/>
              <a:gd name="connsiteX211" fmla="*/ 397707 w 2052698"/>
              <a:gd name="connsiteY211" fmla="*/ 1631957 h 2166237"/>
              <a:gd name="connsiteX212" fmla="*/ 414003 w 2052698"/>
              <a:gd name="connsiteY212" fmla="*/ 1646285 h 2166237"/>
              <a:gd name="connsiteX213" fmla="*/ 414003 w 2052698"/>
              <a:gd name="connsiteY213" fmla="*/ 1631957 h 2166237"/>
              <a:gd name="connsiteX214" fmla="*/ 366135 w 2052698"/>
              <a:gd name="connsiteY214" fmla="*/ 1631957 h 2166237"/>
              <a:gd name="connsiteX215" fmla="*/ 381921 w 2052698"/>
              <a:gd name="connsiteY215" fmla="*/ 1646285 h 2166237"/>
              <a:gd name="connsiteX216" fmla="*/ 381921 w 2052698"/>
              <a:gd name="connsiteY216" fmla="*/ 1661075 h 2166237"/>
              <a:gd name="connsiteX217" fmla="*/ 397707 w 2052698"/>
              <a:gd name="connsiteY217" fmla="*/ 1661075 h 2166237"/>
              <a:gd name="connsiteX218" fmla="*/ 397707 w 2052698"/>
              <a:gd name="connsiteY218" fmla="*/ 1646285 h 2166237"/>
              <a:gd name="connsiteX219" fmla="*/ 381921 w 2052698"/>
              <a:gd name="connsiteY219" fmla="*/ 1631957 h 2166237"/>
              <a:gd name="connsiteX220" fmla="*/ 1702858 w 2052698"/>
              <a:gd name="connsiteY220" fmla="*/ 1574185 h 2166237"/>
              <a:gd name="connsiteX221" fmla="*/ 1702858 w 2052698"/>
              <a:gd name="connsiteY221" fmla="*/ 1588512 h 2166237"/>
              <a:gd name="connsiteX222" fmla="*/ 1718644 w 2052698"/>
              <a:gd name="connsiteY222" fmla="*/ 1588512 h 2166237"/>
              <a:gd name="connsiteX223" fmla="*/ 1734431 w 2052698"/>
              <a:gd name="connsiteY223" fmla="*/ 1588512 h 2166237"/>
              <a:gd name="connsiteX224" fmla="*/ 1725304 w 2052698"/>
              <a:gd name="connsiteY224" fmla="*/ 1588512 h 2166237"/>
              <a:gd name="connsiteX225" fmla="*/ 1724564 w 2052698"/>
              <a:gd name="connsiteY225" fmla="*/ 1588512 h 2166237"/>
              <a:gd name="connsiteX226" fmla="*/ 1718644 w 2052698"/>
              <a:gd name="connsiteY226" fmla="*/ 1588512 h 2166237"/>
              <a:gd name="connsiteX227" fmla="*/ 1718644 w 2052698"/>
              <a:gd name="connsiteY227" fmla="*/ 1580229 h 2166237"/>
              <a:gd name="connsiteX228" fmla="*/ 1718644 w 2052698"/>
              <a:gd name="connsiteY228" fmla="*/ 1579558 h 2166237"/>
              <a:gd name="connsiteX229" fmla="*/ 1718644 w 2052698"/>
              <a:gd name="connsiteY229" fmla="*/ 1574185 h 2166237"/>
              <a:gd name="connsiteX230" fmla="*/ 1479817 w 2052698"/>
              <a:gd name="connsiteY230" fmla="*/ 1574185 h 2166237"/>
              <a:gd name="connsiteX231" fmla="*/ 1479817 w 2052698"/>
              <a:gd name="connsiteY231" fmla="*/ 1588512 h 2166237"/>
              <a:gd name="connsiteX232" fmla="*/ 1496112 w 2052698"/>
              <a:gd name="connsiteY232" fmla="*/ 1588512 h 2166237"/>
              <a:gd name="connsiteX233" fmla="*/ 1479817 w 2052698"/>
              <a:gd name="connsiteY233" fmla="*/ 1574185 h 2166237"/>
              <a:gd name="connsiteX234" fmla="*/ 270400 w 2052698"/>
              <a:gd name="connsiteY234" fmla="*/ 1574185 h 2166237"/>
              <a:gd name="connsiteX235" fmla="*/ 270400 w 2052698"/>
              <a:gd name="connsiteY235" fmla="*/ 1588512 h 2166237"/>
              <a:gd name="connsiteX236" fmla="*/ 286696 w 2052698"/>
              <a:gd name="connsiteY236" fmla="*/ 1588512 h 2166237"/>
              <a:gd name="connsiteX237" fmla="*/ 286696 w 2052698"/>
              <a:gd name="connsiteY237" fmla="*/ 1580229 h 2166237"/>
              <a:gd name="connsiteX238" fmla="*/ 286696 w 2052698"/>
              <a:gd name="connsiteY238" fmla="*/ 1574185 h 2166237"/>
              <a:gd name="connsiteX239" fmla="*/ 270400 w 2052698"/>
              <a:gd name="connsiteY239" fmla="*/ 1574185 h 2166237"/>
              <a:gd name="connsiteX240" fmla="*/ 238828 w 2052698"/>
              <a:gd name="connsiteY240" fmla="*/ 1574185 h 2166237"/>
              <a:gd name="connsiteX241" fmla="*/ 238828 w 2052698"/>
              <a:gd name="connsiteY241" fmla="*/ 1588512 h 2166237"/>
              <a:gd name="connsiteX242" fmla="*/ 254614 w 2052698"/>
              <a:gd name="connsiteY242" fmla="*/ 1574185 h 2166237"/>
              <a:gd name="connsiteX243" fmla="*/ 1654991 w 2052698"/>
              <a:gd name="connsiteY243" fmla="*/ 1559857 h 2166237"/>
              <a:gd name="connsiteX244" fmla="*/ 1670777 w 2052698"/>
              <a:gd name="connsiteY244" fmla="*/ 1559857 h 2166237"/>
              <a:gd name="connsiteX245" fmla="*/ 1670777 w 2052698"/>
              <a:gd name="connsiteY245" fmla="*/ 1574185 h 2166237"/>
              <a:gd name="connsiteX246" fmla="*/ 1687072 w 2052698"/>
              <a:gd name="connsiteY246" fmla="*/ 1574185 h 2166237"/>
              <a:gd name="connsiteX247" fmla="*/ 1687072 w 2052698"/>
              <a:gd name="connsiteY247" fmla="*/ 1579558 h 2166237"/>
              <a:gd name="connsiteX248" fmla="*/ 1687072 w 2052698"/>
              <a:gd name="connsiteY248" fmla="*/ 1580229 h 2166237"/>
              <a:gd name="connsiteX249" fmla="*/ 1687072 w 2052698"/>
              <a:gd name="connsiteY249" fmla="*/ 1588512 h 2166237"/>
              <a:gd name="connsiteX250" fmla="*/ 1687072 w 2052698"/>
              <a:gd name="connsiteY250" fmla="*/ 1574185 h 2166237"/>
              <a:gd name="connsiteX251" fmla="*/ 1670777 w 2052698"/>
              <a:gd name="connsiteY251" fmla="*/ 1559857 h 2166237"/>
              <a:gd name="connsiteX252" fmla="*/ 1748180 w 2052698"/>
              <a:gd name="connsiteY252" fmla="*/ 1539290 h 2166237"/>
              <a:gd name="connsiteX253" fmla="*/ 1734431 w 2052698"/>
              <a:gd name="connsiteY253" fmla="*/ 1545530 h 2166237"/>
              <a:gd name="connsiteX254" fmla="*/ 1750726 w 2052698"/>
              <a:gd name="connsiteY254" fmla="*/ 1545530 h 2166237"/>
              <a:gd name="connsiteX255" fmla="*/ 1748180 w 2052698"/>
              <a:gd name="connsiteY255" fmla="*/ 1539290 h 2166237"/>
              <a:gd name="connsiteX256" fmla="*/ 1845951 w 2052698"/>
              <a:gd name="connsiteY256" fmla="*/ 1516412 h 2166237"/>
              <a:gd name="connsiteX257" fmla="*/ 1861737 w 2052698"/>
              <a:gd name="connsiteY257" fmla="*/ 1530740 h 2166237"/>
              <a:gd name="connsiteX258" fmla="*/ 1845951 w 2052698"/>
              <a:gd name="connsiteY258" fmla="*/ 1530740 h 2166237"/>
              <a:gd name="connsiteX259" fmla="*/ 238828 w 2052698"/>
              <a:gd name="connsiteY259" fmla="*/ 1516412 h 2166237"/>
              <a:gd name="connsiteX260" fmla="*/ 254614 w 2052698"/>
              <a:gd name="connsiteY260" fmla="*/ 1516412 h 2166237"/>
              <a:gd name="connsiteX261" fmla="*/ 238828 w 2052698"/>
              <a:gd name="connsiteY261" fmla="*/ 1530740 h 2166237"/>
              <a:gd name="connsiteX262" fmla="*/ 238828 w 2052698"/>
              <a:gd name="connsiteY262" fmla="*/ 1516412 h 2166237"/>
              <a:gd name="connsiteX263" fmla="*/ 1670777 w 2052698"/>
              <a:gd name="connsiteY263" fmla="*/ 1487757 h 2166237"/>
              <a:gd name="connsiteX264" fmla="*/ 1670777 w 2052698"/>
              <a:gd name="connsiteY264" fmla="*/ 1498503 h 2166237"/>
              <a:gd name="connsiteX265" fmla="*/ 1670777 w 2052698"/>
              <a:gd name="connsiteY265" fmla="*/ 1502085 h 2166237"/>
              <a:gd name="connsiteX266" fmla="*/ 1687072 w 2052698"/>
              <a:gd name="connsiteY266" fmla="*/ 1502085 h 2166237"/>
              <a:gd name="connsiteX267" fmla="*/ 238828 w 2052698"/>
              <a:gd name="connsiteY267" fmla="*/ 1472967 h 2166237"/>
              <a:gd name="connsiteX268" fmla="*/ 254614 w 2052698"/>
              <a:gd name="connsiteY268" fmla="*/ 1472967 h 2166237"/>
              <a:gd name="connsiteX269" fmla="*/ 238828 w 2052698"/>
              <a:gd name="connsiteY269" fmla="*/ 1472967 h 2166237"/>
              <a:gd name="connsiteX270" fmla="*/ 1893819 w 2052698"/>
              <a:gd name="connsiteY270" fmla="*/ 1458640 h 2166237"/>
              <a:gd name="connsiteX271" fmla="*/ 1893819 w 2052698"/>
              <a:gd name="connsiteY271" fmla="*/ 1472967 h 2166237"/>
              <a:gd name="connsiteX272" fmla="*/ 1878033 w 2052698"/>
              <a:gd name="connsiteY272" fmla="*/ 1472967 h 2166237"/>
              <a:gd name="connsiteX273" fmla="*/ 1893819 w 2052698"/>
              <a:gd name="connsiteY273" fmla="*/ 1458640 h 2166237"/>
              <a:gd name="connsiteX274" fmla="*/ 175175 w 2052698"/>
              <a:gd name="connsiteY274" fmla="*/ 1458640 h 2166237"/>
              <a:gd name="connsiteX275" fmla="*/ 177148 w 2052698"/>
              <a:gd name="connsiteY275" fmla="*/ 1458640 h 2166237"/>
              <a:gd name="connsiteX276" fmla="*/ 190961 w 2052698"/>
              <a:gd name="connsiteY276" fmla="*/ 1458640 h 2166237"/>
              <a:gd name="connsiteX277" fmla="*/ 190961 w 2052698"/>
              <a:gd name="connsiteY277" fmla="*/ 1472967 h 2166237"/>
              <a:gd name="connsiteX278" fmla="*/ 175175 w 2052698"/>
              <a:gd name="connsiteY278" fmla="*/ 1472967 h 2166237"/>
              <a:gd name="connsiteX279" fmla="*/ 175175 w 2052698"/>
              <a:gd name="connsiteY279" fmla="*/ 1458640 h 2166237"/>
              <a:gd name="connsiteX280" fmla="*/ 190961 w 2052698"/>
              <a:gd name="connsiteY280" fmla="*/ 1444312 h 2166237"/>
              <a:gd name="connsiteX281" fmla="*/ 206747 w 2052698"/>
              <a:gd name="connsiteY281" fmla="*/ 1444312 h 2166237"/>
              <a:gd name="connsiteX282" fmla="*/ 190961 w 2052698"/>
              <a:gd name="connsiteY282" fmla="*/ 1458640 h 2166237"/>
              <a:gd name="connsiteX283" fmla="*/ 1887159 w 2052698"/>
              <a:gd name="connsiteY283" fmla="*/ 1423745 h 2166237"/>
              <a:gd name="connsiteX284" fmla="*/ 1893819 w 2052698"/>
              <a:gd name="connsiteY284" fmla="*/ 1429985 h 2166237"/>
              <a:gd name="connsiteX285" fmla="*/ 1878033 w 2052698"/>
              <a:gd name="connsiteY285" fmla="*/ 1429985 h 2166237"/>
              <a:gd name="connsiteX286" fmla="*/ 1887159 w 2052698"/>
              <a:gd name="connsiteY286" fmla="*/ 1423745 h 2166237"/>
              <a:gd name="connsiteX287" fmla="*/ 1782298 w 2052698"/>
              <a:gd name="connsiteY287" fmla="*/ 1415195 h 2166237"/>
              <a:gd name="connsiteX288" fmla="*/ 1782298 w 2052698"/>
              <a:gd name="connsiteY288" fmla="*/ 1429985 h 2166237"/>
              <a:gd name="connsiteX289" fmla="*/ 1784272 w 2052698"/>
              <a:gd name="connsiteY289" fmla="*/ 1429985 h 2166237"/>
              <a:gd name="connsiteX290" fmla="*/ 1791425 w 2052698"/>
              <a:gd name="connsiteY290" fmla="*/ 1429985 h 2166237"/>
              <a:gd name="connsiteX291" fmla="*/ 1798084 w 2052698"/>
              <a:gd name="connsiteY291" fmla="*/ 1429985 h 2166237"/>
              <a:gd name="connsiteX292" fmla="*/ 1798084 w 2052698"/>
              <a:gd name="connsiteY292" fmla="*/ 1444312 h 2166237"/>
              <a:gd name="connsiteX293" fmla="*/ 1814379 w 2052698"/>
              <a:gd name="connsiteY293" fmla="*/ 1429985 h 2166237"/>
              <a:gd name="connsiteX294" fmla="*/ 1798084 w 2052698"/>
              <a:gd name="connsiteY294" fmla="*/ 1429985 h 2166237"/>
              <a:gd name="connsiteX295" fmla="*/ 1782298 w 2052698"/>
              <a:gd name="connsiteY295" fmla="*/ 1415195 h 2166237"/>
              <a:gd name="connsiteX296" fmla="*/ 1909605 w 2052698"/>
              <a:gd name="connsiteY296" fmla="*/ 1400867 h 2166237"/>
              <a:gd name="connsiteX297" fmla="*/ 1909605 w 2052698"/>
              <a:gd name="connsiteY297" fmla="*/ 1415195 h 2166237"/>
              <a:gd name="connsiteX298" fmla="*/ 1893819 w 2052698"/>
              <a:gd name="connsiteY298" fmla="*/ 1415195 h 2166237"/>
              <a:gd name="connsiteX299" fmla="*/ 1909605 w 2052698"/>
              <a:gd name="connsiteY299" fmla="*/ 1400867 h 2166237"/>
              <a:gd name="connsiteX300" fmla="*/ 222533 w 2052698"/>
              <a:gd name="connsiteY300" fmla="*/ 1400867 h 2166237"/>
              <a:gd name="connsiteX301" fmla="*/ 238828 w 2052698"/>
              <a:gd name="connsiteY301" fmla="*/ 1400867 h 2166237"/>
              <a:gd name="connsiteX302" fmla="*/ 238828 w 2052698"/>
              <a:gd name="connsiteY302" fmla="*/ 1415195 h 2166237"/>
              <a:gd name="connsiteX303" fmla="*/ 238828 w 2052698"/>
              <a:gd name="connsiteY303" fmla="*/ 1429985 h 2166237"/>
              <a:gd name="connsiteX304" fmla="*/ 222533 w 2052698"/>
              <a:gd name="connsiteY304" fmla="*/ 1429985 h 2166237"/>
              <a:gd name="connsiteX305" fmla="*/ 222533 w 2052698"/>
              <a:gd name="connsiteY305" fmla="*/ 1415195 h 2166237"/>
              <a:gd name="connsiteX306" fmla="*/ 222533 w 2052698"/>
              <a:gd name="connsiteY306" fmla="*/ 1400867 h 2166237"/>
              <a:gd name="connsiteX307" fmla="*/ 1623419 w 2052698"/>
              <a:gd name="connsiteY307" fmla="*/ 1386540 h 2166237"/>
              <a:gd name="connsiteX308" fmla="*/ 1623419 w 2052698"/>
              <a:gd name="connsiteY308" fmla="*/ 1400867 h 2166237"/>
              <a:gd name="connsiteX309" fmla="*/ 1625392 w 2052698"/>
              <a:gd name="connsiteY309" fmla="*/ 1400867 h 2166237"/>
              <a:gd name="connsiteX310" fmla="*/ 1639205 w 2052698"/>
              <a:gd name="connsiteY310" fmla="*/ 1400867 h 2166237"/>
              <a:gd name="connsiteX311" fmla="*/ 1639205 w 2052698"/>
              <a:gd name="connsiteY311" fmla="*/ 1386540 h 2166237"/>
              <a:gd name="connsiteX312" fmla="*/ 1623419 w 2052698"/>
              <a:gd name="connsiteY312" fmla="*/ 1386540 h 2166237"/>
              <a:gd name="connsiteX313" fmla="*/ 1559511 w 2052698"/>
              <a:gd name="connsiteY313" fmla="*/ 1380495 h 2166237"/>
              <a:gd name="connsiteX314" fmla="*/ 1543470 w 2052698"/>
              <a:gd name="connsiteY314" fmla="*/ 1386540 h 2166237"/>
              <a:gd name="connsiteX315" fmla="*/ 1559765 w 2052698"/>
              <a:gd name="connsiteY315" fmla="*/ 1386540 h 2166237"/>
              <a:gd name="connsiteX316" fmla="*/ 1559511 w 2052698"/>
              <a:gd name="connsiteY316" fmla="*/ 1380495 h 2166237"/>
              <a:gd name="connsiteX317" fmla="*/ 1034242 w 2052698"/>
              <a:gd name="connsiteY317" fmla="*/ 1357422 h 2166237"/>
              <a:gd name="connsiteX318" fmla="*/ 1050537 w 2052698"/>
              <a:gd name="connsiteY318" fmla="*/ 1372212 h 2166237"/>
              <a:gd name="connsiteX319" fmla="*/ 1050537 w 2052698"/>
              <a:gd name="connsiteY319" fmla="*/ 1363893 h 2166237"/>
              <a:gd name="connsiteX320" fmla="*/ 1050537 w 2052698"/>
              <a:gd name="connsiteY320" fmla="*/ 1359271 h 2166237"/>
              <a:gd name="connsiteX321" fmla="*/ 1050537 w 2052698"/>
              <a:gd name="connsiteY321" fmla="*/ 1357422 h 2166237"/>
              <a:gd name="connsiteX322" fmla="*/ 1034242 w 2052698"/>
              <a:gd name="connsiteY322" fmla="*/ 1357422 h 2166237"/>
              <a:gd name="connsiteX323" fmla="*/ 954803 w 2052698"/>
              <a:gd name="connsiteY323" fmla="*/ 1357422 h 2166237"/>
              <a:gd name="connsiteX324" fmla="*/ 954803 w 2052698"/>
              <a:gd name="connsiteY324" fmla="*/ 1372212 h 2166237"/>
              <a:gd name="connsiteX325" fmla="*/ 970589 w 2052698"/>
              <a:gd name="connsiteY325" fmla="*/ 1372212 h 2166237"/>
              <a:gd name="connsiteX326" fmla="*/ 954803 w 2052698"/>
              <a:gd name="connsiteY326" fmla="*/ 1357422 h 2166237"/>
              <a:gd name="connsiteX327" fmla="*/ 350349 w 2052698"/>
              <a:gd name="connsiteY327" fmla="*/ 1357422 h 2166237"/>
              <a:gd name="connsiteX328" fmla="*/ 350349 w 2052698"/>
              <a:gd name="connsiteY328" fmla="*/ 1372212 h 2166237"/>
              <a:gd name="connsiteX329" fmla="*/ 350349 w 2052698"/>
              <a:gd name="connsiteY329" fmla="*/ 1357422 h 2166237"/>
              <a:gd name="connsiteX330" fmla="*/ 206747 w 2052698"/>
              <a:gd name="connsiteY330" fmla="*/ 1357422 h 2166237"/>
              <a:gd name="connsiteX331" fmla="*/ 222533 w 2052698"/>
              <a:gd name="connsiteY331" fmla="*/ 1372212 h 2166237"/>
              <a:gd name="connsiteX332" fmla="*/ 222533 w 2052698"/>
              <a:gd name="connsiteY332" fmla="*/ 1386540 h 2166237"/>
              <a:gd name="connsiteX333" fmla="*/ 222533 w 2052698"/>
              <a:gd name="connsiteY333" fmla="*/ 1400867 h 2166237"/>
              <a:gd name="connsiteX334" fmla="*/ 206747 w 2052698"/>
              <a:gd name="connsiteY334" fmla="*/ 1386540 h 2166237"/>
              <a:gd name="connsiteX335" fmla="*/ 206747 w 2052698"/>
              <a:gd name="connsiteY335" fmla="*/ 1372212 h 2166237"/>
              <a:gd name="connsiteX336" fmla="*/ 366135 w 2052698"/>
              <a:gd name="connsiteY336" fmla="*/ 1343095 h 2166237"/>
              <a:gd name="connsiteX337" fmla="*/ 350349 w 2052698"/>
              <a:gd name="connsiteY337" fmla="*/ 1357422 h 2166237"/>
              <a:gd name="connsiteX338" fmla="*/ 334054 w 2052698"/>
              <a:gd name="connsiteY338" fmla="*/ 1357422 h 2166237"/>
              <a:gd name="connsiteX339" fmla="*/ 334054 w 2052698"/>
              <a:gd name="connsiteY339" fmla="*/ 1372212 h 2166237"/>
              <a:gd name="connsiteX340" fmla="*/ 350349 w 2052698"/>
              <a:gd name="connsiteY340" fmla="*/ 1372212 h 2166237"/>
              <a:gd name="connsiteX341" fmla="*/ 366135 w 2052698"/>
              <a:gd name="connsiteY341" fmla="*/ 1357422 h 2166237"/>
              <a:gd name="connsiteX342" fmla="*/ 366135 w 2052698"/>
              <a:gd name="connsiteY342" fmla="*/ 1343095 h 2166237"/>
              <a:gd name="connsiteX343" fmla="*/ 286696 w 2052698"/>
              <a:gd name="connsiteY343" fmla="*/ 1343095 h 2166237"/>
              <a:gd name="connsiteX344" fmla="*/ 286696 w 2052698"/>
              <a:gd name="connsiteY344" fmla="*/ 1357422 h 2166237"/>
              <a:gd name="connsiteX345" fmla="*/ 891149 w 2052698"/>
              <a:gd name="connsiteY345" fmla="*/ 1328767 h 2166237"/>
              <a:gd name="connsiteX346" fmla="*/ 891149 w 2052698"/>
              <a:gd name="connsiteY346" fmla="*/ 1343095 h 2166237"/>
              <a:gd name="connsiteX347" fmla="*/ 875363 w 2052698"/>
              <a:gd name="connsiteY347" fmla="*/ 1343095 h 2166237"/>
              <a:gd name="connsiteX348" fmla="*/ 891149 w 2052698"/>
              <a:gd name="connsiteY348" fmla="*/ 1357422 h 2166237"/>
              <a:gd name="connsiteX349" fmla="*/ 891149 w 2052698"/>
              <a:gd name="connsiteY349" fmla="*/ 1343095 h 2166237"/>
              <a:gd name="connsiteX350" fmla="*/ 906935 w 2052698"/>
              <a:gd name="connsiteY350" fmla="*/ 1343095 h 2166237"/>
              <a:gd name="connsiteX351" fmla="*/ 891149 w 2052698"/>
              <a:gd name="connsiteY351" fmla="*/ 1328767 h 2166237"/>
              <a:gd name="connsiteX352" fmla="*/ 493442 w 2052698"/>
              <a:gd name="connsiteY352" fmla="*/ 1328767 h 2166237"/>
              <a:gd name="connsiteX353" fmla="*/ 493442 w 2052698"/>
              <a:gd name="connsiteY353" fmla="*/ 1343095 h 2166237"/>
              <a:gd name="connsiteX354" fmla="*/ 414003 w 2052698"/>
              <a:gd name="connsiteY354" fmla="*/ 1328767 h 2166237"/>
              <a:gd name="connsiteX355" fmla="*/ 397707 w 2052698"/>
              <a:gd name="connsiteY355" fmla="*/ 1343095 h 2166237"/>
              <a:gd name="connsiteX356" fmla="*/ 414003 w 2052698"/>
              <a:gd name="connsiteY356" fmla="*/ 1343095 h 2166237"/>
              <a:gd name="connsiteX357" fmla="*/ 334054 w 2052698"/>
              <a:gd name="connsiteY357" fmla="*/ 1328767 h 2166237"/>
              <a:gd name="connsiteX358" fmla="*/ 350349 w 2052698"/>
              <a:gd name="connsiteY358" fmla="*/ 1328767 h 2166237"/>
              <a:gd name="connsiteX359" fmla="*/ 334054 w 2052698"/>
              <a:gd name="connsiteY359" fmla="*/ 1343095 h 2166237"/>
              <a:gd name="connsiteX360" fmla="*/ 190961 w 2052698"/>
              <a:gd name="connsiteY360" fmla="*/ 1328767 h 2166237"/>
              <a:gd name="connsiteX361" fmla="*/ 192934 w 2052698"/>
              <a:gd name="connsiteY361" fmla="*/ 1328767 h 2166237"/>
              <a:gd name="connsiteX362" fmla="*/ 196881 w 2052698"/>
              <a:gd name="connsiteY362" fmla="*/ 1328767 h 2166237"/>
              <a:gd name="connsiteX363" fmla="*/ 197621 w 2052698"/>
              <a:gd name="connsiteY363" fmla="*/ 1328767 h 2166237"/>
              <a:gd name="connsiteX364" fmla="*/ 202800 w 2052698"/>
              <a:gd name="connsiteY364" fmla="*/ 1328767 h 2166237"/>
              <a:gd name="connsiteX365" fmla="*/ 206747 w 2052698"/>
              <a:gd name="connsiteY365" fmla="*/ 1328767 h 2166237"/>
              <a:gd name="connsiteX366" fmla="*/ 206747 w 2052698"/>
              <a:gd name="connsiteY366" fmla="*/ 1343095 h 2166237"/>
              <a:gd name="connsiteX367" fmla="*/ 206747 w 2052698"/>
              <a:gd name="connsiteY367" fmla="*/ 1357422 h 2166237"/>
              <a:gd name="connsiteX368" fmla="*/ 190961 w 2052698"/>
              <a:gd name="connsiteY368" fmla="*/ 1357422 h 2166237"/>
              <a:gd name="connsiteX369" fmla="*/ 190961 w 2052698"/>
              <a:gd name="connsiteY369" fmla="*/ 1355631 h 2166237"/>
              <a:gd name="connsiteX370" fmla="*/ 190961 w 2052698"/>
              <a:gd name="connsiteY370" fmla="*/ 1349139 h 2166237"/>
              <a:gd name="connsiteX371" fmla="*/ 190961 w 2052698"/>
              <a:gd name="connsiteY371" fmla="*/ 1348468 h 2166237"/>
              <a:gd name="connsiteX372" fmla="*/ 190961 w 2052698"/>
              <a:gd name="connsiteY372" fmla="*/ 1343095 h 2166237"/>
              <a:gd name="connsiteX373" fmla="*/ 190961 w 2052698"/>
              <a:gd name="connsiteY373" fmla="*/ 1328767 h 2166237"/>
              <a:gd name="connsiteX374" fmla="*/ 1878033 w 2052698"/>
              <a:gd name="connsiteY374" fmla="*/ 1313977 h 2166237"/>
              <a:gd name="connsiteX375" fmla="*/ 1878033 w 2052698"/>
              <a:gd name="connsiteY375" fmla="*/ 1328767 h 2166237"/>
              <a:gd name="connsiteX376" fmla="*/ 1893819 w 2052698"/>
              <a:gd name="connsiteY376" fmla="*/ 1313977 h 2166237"/>
              <a:gd name="connsiteX377" fmla="*/ 986884 w 2052698"/>
              <a:gd name="connsiteY377" fmla="*/ 1313977 h 2166237"/>
              <a:gd name="connsiteX378" fmla="*/ 986884 w 2052698"/>
              <a:gd name="connsiteY378" fmla="*/ 1328767 h 2166237"/>
              <a:gd name="connsiteX379" fmla="*/ 986884 w 2052698"/>
              <a:gd name="connsiteY379" fmla="*/ 1343095 h 2166237"/>
              <a:gd name="connsiteX380" fmla="*/ 977463 w 2052698"/>
              <a:gd name="connsiteY380" fmla="*/ 1343095 h 2166237"/>
              <a:gd name="connsiteX381" fmla="*/ 976700 w 2052698"/>
              <a:gd name="connsiteY381" fmla="*/ 1343095 h 2166237"/>
              <a:gd name="connsiteX382" fmla="*/ 970589 w 2052698"/>
              <a:gd name="connsiteY382" fmla="*/ 1343095 h 2166237"/>
              <a:gd name="connsiteX383" fmla="*/ 970589 w 2052698"/>
              <a:gd name="connsiteY383" fmla="*/ 1357422 h 2166237"/>
              <a:gd name="connsiteX384" fmla="*/ 986884 w 2052698"/>
              <a:gd name="connsiteY384" fmla="*/ 1357422 h 2166237"/>
              <a:gd name="connsiteX385" fmla="*/ 977463 w 2052698"/>
              <a:gd name="connsiteY385" fmla="*/ 1357422 h 2166237"/>
              <a:gd name="connsiteX386" fmla="*/ 970589 w 2052698"/>
              <a:gd name="connsiteY386" fmla="*/ 1357422 h 2166237"/>
              <a:gd name="connsiteX387" fmla="*/ 986884 w 2052698"/>
              <a:gd name="connsiteY387" fmla="*/ 1343095 h 2166237"/>
              <a:gd name="connsiteX388" fmla="*/ 1002670 w 2052698"/>
              <a:gd name="connsiteY388" fmla="*/ 1328767 h 2166237"/>
              <a:gd name="connsiteX389" fmla="*/ 1002670 w 2052698"/>
              <a:gd name="connsiteY389" fmla="*/ 1313977 h 2166237"/>
              <a:gd name="connsiteX390" fmla="*/ 906935 w 2052698"/>
              <a:gd name="connsiteY390" fmla="*/ 1313977 h 2166237"/>
              <a:gd name="connsiteX391" fmla="*/ 906935 w 2052698"/>
              <a:gd name="connsiteY391" fmla="*/ 1319524 h 2166237"/>
              <a:gd name="connsiteX392" fmla="*/ 906935 w 2052698"/>
              <a:gd name="connsiteY392" fmla="*/ 1320217 h 2166237"/>
              <a:gd name="connsiteX393" fmla="*/ 906935 w 2052698"/>
              <a:gd name="connsiteY393" fmla="*/ 1328767 h 2166237"/>
              <a:gd name="connsiteX394" fmla="*/ 906935 w 2052698"/>
              <a:gd name="connsiteY394" fmla="*/ 1313977 h 2166237"/>
              <a:gd name="connsiteX395" fmla="*/ 604963 w 2052698"/>
              <a:gd name="connsiteY395" fmla="*/ 1313977 h 2166237"/>
              <a:gd name="connsiteX396" fmla="*/ 620749 w 2052698"/>
              <a:gd name="connsiteY396" fmla="*/ 1328767 h 2166237"/>
              <a:gd name="connsiteX397" fmla="*/ 668616 w 2052698"/>
              <a:gd name="connsiteY397" fmla="*/ 1285322 h 2166237"/>
              <a:gd name="connsiteX398" fmla="*/ 668616 w 2052698"/>
              <a:gd name="connsiteY398" fmla="*/ 1299650 h 2166237"/>
              <a:gd name="connsiteX399" fmla="*/ 684403 w 2052698"/>
              <a:gd name="connsiteY399" fmla="*/ 1285322 h 2166237"/>
              <a:gd name="connsiteX400" fmla="*/ 670590 w 2052698"/>
              <a:gd name="connsiteY400" fmla="*/ 1285322 h 2166237"/>
              <a:gd name="connsiteX401" fmla="*/ 668616 w 2052698"/>
              <a:gd name="connsiteY401" fmla="*/ 1285322 h 2166237"/>
              <a:gd name="connsiteX402" fmla="*/ 302482 w 2052698"/>
              <a:gd name="connsiteY402" fmla="*/ 1285322 h 2166237"/>
              <a:gd name="connsiteX403" fmla="*/ 302482 w 2052698"/>
              <a:gd name="connsiteY403" fmla="*/ 1299650 h 2166237"/>
              <a:gd name="connsiteX404" fmla="*/ 302482 w 2052698"/>
              <a:gd name="connsiteY404" fmla="*/ 1313977 h 2166237"/>
              <a:gd name="connsiteX405" fmla="*/ 304455 w 2052698"/>
              <a:gd name="connsiteY405" fmla="*/ 1313977 h 2166237"/>
              <a:gd name="connsiteX406" fmla="*/ 318268 w 2052698"/>
              <a:gd name="connsiteY406" fmla="*/ 1313977 h 2166237"/>
              <a:gd name="connsiteX407" fmla="*/ 318268 w 2052698"/>
              <a:gd name="connsiteY407" fmla="*/ 1328767 h 2166237"/>
              <a:gd name="connsiteX408" fmla="*/ 334054 w 2052698"/>
              <a:gd name="connsiteY408" fmla="*/ 1313977 h 2166237"/>
              <a:gd name="connsiteX409" fmla="*/ 334054 w 2052698"/>
              <a:gd name="connsiteY409" fmla="*/ 1328767 h 2166237"/>
              <a:gd name="connsiteX410" fmla="*/ 318268 w 2052698"/>
              <a:gd name="connsiteY410" fmla="*/ 1343095 h 2166237"/>
              <a:gd name="connsiteX411" fmla="*/ 334054 w 2052698"/>
              <a:gd name="connsiteY411" fmla="*/ 1343095 h 2166237"/>
              <a:gd name="connsiteX412" fmla="*/ 350349 w 2052698"/>
              <a:gd name="connsiteY412" fmla="*/ 1343095 h 2166237"/>
              <a:gd name="connsiteX413" fmla="*/ 366135 w 2052698"/>
              <a:gd name="connsiteY413" fmla="*/ 1328767 h 2166237"/>
              <a:gd name="connsiteX414" fmla="*/ 350349 w 2052698"/>
              <a:gd name="connsiteY414" fmla="*/ 1328767 h 2166237"/>
              <a:gd name="connsiteX415" fmla="*/ 350349 w 2052698"/>
              <a:gd name="connsiteY415" fmla="*/ 1323221 h 2166237"/>
              <a:gd name="connsiteX416" fmla="*/ 350349 w 2052698"/>
              <a:gd name="connsiteY416" fmla="*/ 1322528 h 2166237"/>
              <a:gd name="connsiteX417" fmla="*/ 350349 w 2052698"/>
              <a:gd name="connsiteY417" fmla="*/ 1313977 h 2166237"/>
              <a:gd name="connsiteX418" fmla="*/ 366135 w 2052698"/>
              <a:gd name="connsiteY418" fmla="*/ 1299650 h 2166237"/>
              <a:gd name="connsiteX419" fmla="*/ 366135 w 2052698"/>
              <a:gd name="connsiteY419" fmla="*/ 1313977 h 2166237"/>
              <a:gd name="connsiteX420" fmla="*/ 372055 w 2052698"/>
              <a:gd name="connsiteY420" fmla="*/ 1313977 h 2166237"/>
              <a:gd name="connsiteX421" fmla="*/ 372795 w 2052698"/>
              <a:gd name="connsiteY421" fmla="*/ 1313977 h 2166237"/>
              <a:gd name="connsiteX422" fmla="*/ 375262 w 2052698"/>
              <a:gd name="connsiteY422" fmla="*/ 1313977 h 2166237"/>
              <a:gd name="connsiteX423" fmla="*/ 381921 w 2052698"/>
              <a:gd name="connsiteY423" fmla="*/ 1313977 h 2166237"/>
              <a:gd name="connsiteX424" fmla="*/ 381921 w 2052698"/>
              <a:gd name="connsiteY424" fmla="*/ 1299650 h 2166237"/>
              <a:gd name="connsiteX425" fmla="*/ 383895 w 2052698"/>
              <a:gd name="connsiteY425" fmla="*/ 1299650 h 2166237"/>
              <a:gd name="connsiteX426" fmla="*/ 397707 w 2052698"/>
              <a:gd name="connsiteY426" fmla="*/ 1299650 h 2166237"/>
              <a:gd name="connsiteX427" fmla="*/ 397707 w 2052698"/>
              <a:gd name="connsiteY427" fmla="*/ 1299650 h 2166237"/>
              <a:gd name="connsiteX428" fmla="*/ 414003 w 2052698"/>
              <a:gd name="connsiteY428" fmla="*/ 1285322 h 2166237"/>
              <a:gd name="connsiteX429" fmla="*/ 397707 w 2052698"/>
              <a:gd name="connsiteY429" fmla="*/ 1285322 h 2166237"/>
              <a:gd name="connsiteX430" fmla="*/ 395734 w 2052698"/>
              <a:gd name="connsiteY430" fmla="*/ 1285322 h 2166237"/>
              <a:gd name="connsiteX431" fmla="*/ 381921 w 2052698"/>
              <a:gd name="connsiteY431" fmla="*/ 1285322 h 2166237"/>
              <a:gd name="connsiteX432" fmla="*/ 366135 w 2052698"/>
              <a:gd name="connsiteY432" fmla="*/ 1285322 h 2166237"/>
              <a:gd name="connsiteX433" fmla="*/ 366135 w 2052698"/>
              <a:gd name="connsiteY433" fmla="*/ 1299650 h 2166237"/>
              <a:gd name="connsiteX434" fmla="*/ 359229 w 2052698"/>
              <a:gd name="connsiteY434" fmla="*/ 1299650 h 2166237"/>
              <a:gd name="connsiteX435" fmla="*/ 350349 w 2052698"/>
              <a:gd name="connsiteY435" fmla="*/ 1299650 h 2166237"/>
              <a:gd name="connsiteX436" fmla="*/ 350349 w 2052698"/>
              <a:gd name="connsiteY436" fmla="*/ 1285322 h 2166237"/>
              <a:gd name="connsiteX437" fmla="*/ 348312 w 2052698"/>
              <a:gd name="connsiteY437" fmla="*/ 1285322 h 2166237"/>
              <a:gd name="connsiteX438" fmla="*/ 336091 w 2052698"/>
              <a:gd name="connsiteY438" fmla="*/ 1285322 h 2166237"/>
              <a:gd name="connsiteX439" fmla="*/ 334054 w 2052698"/>
              <a:gd name="connsiteY439" fmla="*/ 1285322 h 2166237"/>
              <a:gd name="connsiteX440" fmla="*/ 334054 w 2052698"/>
              <a:gd name="connsiteY440" fmla="*/ 1299650 h 2166237"/>
              <a:gd name="connsiteX441" fmla="*/ 334054 w 2052698"/>
              <a:gd name="connsiteY441" fmla="*/ 1313977 h 2166237"/>
              <a:gd name="connsiteX442" fmla="*/ 318268 w 2052698"/>
              <a:gd name="connsiteY442" fmla="*/ 1313977 h 2166237"/>
              <a:gd name="connsiteX443" fmla="*/ 318268 w 2052698"/>
              <a:gd name="connsiteY443" fmla="*/ 1299650 h 2166237"/>
              <a:gd name="connsiteX444" fmla="*/ 316295 w 2052698"/>
              <a:gd name="connsiteY444" fmla="*/ 1299650 h 2166237"/>
              <a:gd name="connsiteX445" fmla="*/ 312348 w 2052698"/>
              <a:gd name="connsiteY445" fmla="*/ 1299650 h 2166237"/>
              <a:gd name="connsiteX446" fmla="*/ 311608 w 2052698"/>
              <a:gd name="connsiteY446" fmla="*/ 1299650 h 2166237"/>
              <a:gd name="connsiteX447" fmla="*/ 306428 w 2052698"/>
              <a:gd name="connsiteY447" fmla="*/ 1299650 h 2166237"/>
              <a:gd name="connsiteX448" fmla="*/ 302482 w 2052698"/>
              <a:gd name="connsiteY448" fmla="*/ 1299650 h 2166237"/>
              <a:gd name="connsiteX449" fmla="*/ 318268 w 2052698"/>
              <a:gd name="connsiteY449" fmla="*/ 1285322 h 2166237"/>
              <a:gd name="connsiteX450" fmla="*/ 312348 w 2052698"/>
              <a:gd name="connsiteY450" fmla="*/ 1285322 h 2166237"/>
              <a:gd name="connsiteX451" fmla="*/ 311608 w 2052698"/>
              <a:gd name="connsiteY451" fmla="*/ 1285322 h 2166237"/>
              <a:gd name="connsiteX452" fmla="*/ 1304642 w 2052698"/>
              <a:gd name="connsiteY452" fmla="*/ 1270995 h 2166237"/>
              <a:gd name="connsiteX453" fmla="*/ 1320937 w 2052698"/>
              <a:gd name="connsiteY453" fmla="*/ 1285322 h 2166237"/>
              <a:gd name="connsiteX454" fmla="*/ 1304642 w 2052698"/>
              <a:gd name="connsiteY454" fmla="*/ 1270995 h 2166237"/>
              <a:gd name="connsiteX455" fmla="*/ 1304642 w 2052698"/>
              <a:gd name="connsiteY455" fmla="*/ 1270995 h 2166237"/>
              <a:gd name="connsiteX456" fmla="*/ 1304642 w 2052698"/>
              <a:gd name="connsiteY456" fmla="*/ 1285322 h 2166237"/>
              <a:gd name="connsiteX457" fmla="*/ 1304642 w 2052698"/>
              <a:gd name="connsiteY457" fmla="*/ 1299650 h 2166237"/>
              <a:gd name="connsiteX458" fmla="*/ 1304642 w 2052698"/>
              <a:gd name="connsiteY458" fmla="*/ 1313977 h 2166237"/>
              <a:gd name="connsiteX459" fmla="*/ 1320937 w 2052698"/>
              <a:gd name="connsiteY459" fmla="*/ 1313977 h 2166237"/>
              <a:gd name="connsiteX460" fmla="*/ 1304642 w 2052698"/>
              <a:gd name="connsiteY460" fmla="*/ 1299650 h 2166237"/>
              <a:gd name="connsiteX461" fmla="*/ 1320937 w 2052698"/>
              <a:gd name="connsiteY461" fmla="*/ 1299650 h 2166237"/>
              <a:gd name="connsiteX462" fmla="*/ 1320937 w 2052698"/>
              <a:gd name="connsiteY462" fmla="*/ 1285322 h 2166237"/>
              <a:gd name="connsiteX463" fmla="*/ 1320937 w 2052698"/>
              <a:gd name="connsiteY463" fmla="*/ 1283531 h 2166237"/>
              <a:gd name="connsiteX464" fmla="*/ 1320937 w 2052698"/>
              <a:gd name="connsiteY464" fmla="*/ 1270995 h 2166237"/>
              <a:gd name="connsiteX465" fmla="*/ 1018456 w 2052698"/>
              <a:gd name="connsiteY465" fmla="*/ 1270995 h 2166237"/>
              <a:gd name="connsiteX466" fmla="*/ 1034242 w 2052698"/>
              <a:gd name="connsiteY466" fmla="*/ 1285322 h 2166237"/>
              <a:gd name="connsiteX467" fmla="*/ 1034242 w 2052698"/>
              <a:gd name="connsiteY467" fmla="*/ 1270995 h 2166237"/>
              <a:gd name="connsiteX468" fmla="*/ 1032269 w 2052698"/>
              <a:gd name="connsiteY468" fmla="*/ 1270995 h 2166237"/>
              <a:gd name="connsiteX469" fmla="*/ 1018456 w 2052698"/>
              <a:gd name="connsiteY469" fmla="*/ 1270995 h 2166237"/>
              <a:gd name="connsiteX470" fmla="*/ 509228 w 2052698"/>
              <a:gd name="connsiteY470" fmla="*/ 1270995 h 2166237"/>
              <a:gd name="connsiteX471" fmla="*/ 509228 w 2052698"/>
              <a:gd name="connsiteY471" fmla="*/ 1285322 h 2166237"/>
              <a:gd name="connsiteX472" fmla="*/ 525014 w 2052698"/>
              <a:gd name="connsiteY472" fmla="*/ 1270995 h 2166237"/>
              <a:gd name="connsiteX473" fmla="*/ 429789 w 2052698"/>
              <a:gd name="connsiteY473" fmla="*/ 1270995 h 2166237"/>
              <a:gd name="connsiteX474" fmla="*/ 429789 w 2052698"/>
              <a:gd name="connsiteY474" fmla="*/ 1285322 h 2166237"/>
              <a:gd name="connsiteX475" fmla="*/ 431762 w 2052698"/>
              <a:gd name="connsiteY475" fmla="*/ 1285322 h 2166237"/>
              <a:gd name="connsiteX476" fmla="*/ 445575 w 2052698"/>
              <a:gd name="connsiteY476" fmla="*/ 1285322 h 2166237"/>
              <a:gd name="connsiteX477" fmla="*/ 429789 w 2052698"/>
              <a:gd name="connsiteY477" fmla="*/ 1299650 h 2166237"/>
              <a:gd name="connsiteX478" fmla="*/ 445575 w 2052698"/>
              <a:gd name="connsiteY478" fmla="*/ 1299650 h 2166237"/>
              <a:gd name="connsiteX479" fmla="*/ 445575 w 2052698"/>
              <a:gd name="connsiteY479" fmla="*/ 1285322 h 2166237"/>
              <a:gd name="connsiteX480" fmla="*/ 445575 w 2052698"/>
              <a:gd name="connsiteY480" fmla="*/ 1270995 h 2166237"/>
              <a:gd name="connsiteX481" fmla="*/ 270400 w 2052698"/>
              <a:gd name="connsiteY481" fmla="*/ 1270995 h 2166237"/>
              <a:gd name="connsiteX482" fmla="*/ 270400 w 2052698"/>
              <a:gd name="connsiteY482" fmla="*/ 1285322 h 2166237"/>
              <a:gd name="connsiteX483" fmla="*/ 270400 w 2052698"/>
              <a:gd name="connsiteY483" fmla="*/ 1299650 h 2166237"/>
              <a:gd name="connsiteX484" fmla="*/ 286696 w 2052698"/>
              <a:gd name="connsiteY484" fmla="*/ 1313977 h 2166237"/>
              <a:gd name="connsiteX485" fmla="*/ 286696 w 2052698"/>
              <a:gd name="connsiteY485" fmla="*/ 1299650 h 2166237"/>
              <a:gd name="connsiteX486" fmla="*/ 286696 w 2052698"/>
              <a:gd name="connsiteY486" fmla="*/ 1285322 h 2166237"/>
              <a:gd name="connsiteX487" fmla="*/ 286696 w 2052698"/>
              <a:gd name="connsiteY487" fmla="*/ 1270995 h 2166237"/>
              <a:gd name="connsiteX488" fmla="*/ 270400 w 2052698"/>
              <a:gd name="connsiteY488" fmla="*/ 1270995 h 2166237"/>
              <a:gd name="connsiteX489" fmla="*/ 238828 w 2052698"/>
              <a:gd name="connsiteY489" fmla="*/ 1270995 h 2166237"/>
              <a:gd name="connsiteX490" fmla="*/ 254614 w 2052698"/>
              <a:gd name="connsiteY490" fmla="*/ 1270995 h 2166237"/>
              <a:gd name="connsiteX491" fmla="*/ 143093 w 2052698"/>
              <a:gd name="connsiteY491" fmla="*/ 1270995 h 2166237"/>
              <a:gd name="connsiteX492" fmla="*/ 158879 w 2052698"/>
              <a:gd name="connsiteY492" fmla="*/ 1270995 h 2166237"/>
              <a:gd name="connsiteX493" fmla="*/ 158879 w 2052698"/>
              <a:gd name="connsiteY493" fmla="*/ 1285322 h 2166237"/>
              <a:gd name="connsiteX494" fmla="*/ 143093 w 2052698"/>
              <a:gd name="connsiteY494" fmla="*/ 1285322 h 2166237"/>
              <a:gd name="connsiteX495" fmla="*/ 1973258 w 2052698"/>
              <a:gd name="connsiteY495" fmla="*/ 1256667 h 2166237"/>
              <a:gd name="connsiteX496" fmla="*/ 1973258 w 2052698"/>
              <a:gd name="connsiteY496" fmla="*/ 1270995 h 2166237"/>
              <a:gd name="connsiteX497" fmla="*/ 1957472 w 2052698"/>
              <a:gd name="connsiteY497" fmla="*/ 1270995 h 2166237"/>
              <a:gd name="connsiteX498" fmla="*/ 1973258 w 2052698"/>
              <a:gd name="connsiteY498" fmla="*/ 1256667 h 2166237"/>
              <a:gd name="connsiteX499" fmla="*/ 1957472 w 2052698"/>
              <a:gd name="connsiteY499" fmla="*/ 1256667 h 2166237"/>
              <a:gd name="connsiteX500" fmla="*/ 1973258 w 2052698"/>
              <a:gd name="connsiteY500" fmla="*/ 1256667 h 2166237"/>
              <a:gd name="connsiteX501" fmla="*/ 1957472 w 2052698"/>
              <a:gd name="connsiteY501" fmla="*/ 1256667 h 2166237"/>
              <a:gd name="connsiteX502" fmla="*/ 1225203 w 2052698"/>
              <a:gd name="connsiteY502" fmla="*/ 1256667 h 2166237"/>
              <a:gd name="connsiteX503" fmla="*/ 1241498 w 2052698"/>
              <a:gd name="connsiteY503" fmla="*/ 1270995 h 2166237"/>
              <a:gd name="connsiteX504" fmla="*/ 1225203 w 2052698"/>
              <a:gd name="connsiteY504" fmla="*/ 1256667 h 2166237"/>
              <a:gd name="connsiteX505" fmla="*/ 477656 w 2052698"/>
              <a:gd name="connsiteY505" fmla="*/ 1256667 h 2166237"/>
              <a:gd name="connsiteX506" fmla="*/ 477656 w 2052698"/>
              <a:gd name="connsiteY506" fmla="*/ 1264950 h 2166237"/>
              <a:gd name="connsiteX507" fmla="*/ 477656 w 2052698"/>
              <a:gd name="connsiteY507" fmla="*/ 1265622 h 2166237"/>
              <a:gd name="connsiteX508" fmla="*/ 477656 w 2052698"/>
              <a:gd name="connsiteY508" fmla="*/ 1270995 h 2166237"/>
              <a:gd name="connsiteX509" fmla="*/ 493442 w 2052698"/>
              <a:gd name="connsiteY509" fmla="*/ 1256667 h 2166237"/>
              <a:gd name="connsiteX510" fmla="*/ 491469 w 2052698"/>
              <a:gd name="connsiteY510" fmla="*/ 1256667 h 2166237"/>
              <a:gd name="connsiteX511" fmla="*/ 484316 w 2052698"/>
              <a:gd name="connsiteY511" fmla="*/ 1256667 h 2166237"/>
              <a:gd name="connsiteX512" fmla="*/ 483576 w 2052698"/>
              <a:gd name="connsiteY512" fmla="*/ 1256667 h 2166237"/>
              <a:gd name="connsiteX513" fmla="*/ 481603 w 2052698"/>
              <a:gd name="connsiteY513" fmla="*/ 1256667 h 2166237"/>
              <a:gd name="connsiteX514" fmla="*/ 175175 w 2052698"/>
              <a:gd name="connsiteY514" fmla="*/ 1256667 h 2166237"/>
              <a:gd name="connsiteX515" fmla="*/ 190961 w 2052698"/>
              <a:gd name="connsiteY515" fmla="*/ 1270995 h 2166237"/>
              <a:gd name="connsiteX516" fmla="*/ 190961 w 2052698"/>
              <a:gd name="connsiteY516" fmla="*/ 1285322 h 2166237"/>
              <a:gd name="connsiteX517" fmla="*/ 190961 w 2052698"/>
              <a:gd name="connsiteY517" fmla="*/ 1299650 h 2166237"/>
              <a:gd name="connsiteX518" fmla="*/ 190961 w 2052698"/>
              <a:gd name="connsiteY518" fmla="*/ 1313977 h 2166237"/>
              <a:gd name="connsiteX519" fmla="*/ 175175 w 2052698"/>
              <a:gd name="connsiteY519" fmla="*/ 1299650 h 2166237"/>
              <a:gd name="connsiteX520" fmla="*/ 175175 w 2052698"/>
              <a:gd name="connsiteY520" fmla="*/ 1285322 h 2166237"/>
              <a:gd name="connsiteX521" fmla="*/ 175175 w 2052698"/>
              <a:gd name="connsiteY521" fmla="*/ 1270995 h 2166237"/>
              <a:gd name="connsiteX522" fmla="*/ 173138 w 2052698"/>
              <a:gd name="connsiteY522" fmla="*/ 1270995 h 2166237"/>
              <a:gd name="connsiteX523" fmla="*/ 160916 w 2052698"/>
              <a:gd name="connsiteY523" fmla="*/ 1270995 h 2166237"/>
              <a:gd name="connsiteX524" fmla="*/ 158879 w 2052698"/>
              <a:gd name="connsiteY524" fmla="*/ 1270995 h 2166237"/>
              <a:gd name="connsiteX525" fmla="*/ 175175 w 2052698"/>
              <a:gd name="connsiteY525" fmla="*/ 1256667 h 2166237"/>
              <a:gd name="connsiteX526" fmla="*/ 954803 w 2052698"/>
              <a:gd name="connsiteY526" fmla="*/ 1241877 h 2166237"/>
              <a:gd name="connsiteX527" fmla="*/ 954803 w 2052698"/>
              <a:gd name="connsiteY527" fmla="*/ 1256667 h 2166237"/>
              <a:gd name="connsiteX528" fmla="*/ 970589 w 2052698"/>
              <a:gd name="connsiteY528" fmla="*/ 1241877 h 2166237"/>
              <a:gd name="connsiteX529" fmla="*/ 968616 w 2052698"/>
              <a:gd name="connsiteY529" fmla="*/ 1241877 h 2166237"/>
              <a:gd name="connsiteX530" fmla="*/ 956776 w 2052698"/>
              <a:gd name="connsiteY530" fmla="*/ 1241877 h 2166237"/>
              <a:gd name="connsiteX531" fmla="*/ 954803 w 2052698"/>
              <a:gd name="connsiteY531" fmla="*/ 1241877 h 2166237"/>
              <a:gd name="connsiteX532" fmla="*/ 843282 w 2052698"/>
              <a:gd name="connsiteY532" fmla="*/ 1241877 h 2166237"/>
              <a:gd name="connsiteX533" fmla="*/ 843282 w 2052698"/>
              <a:gd name="connsiteY533" fmla="*/ 1256667 h 2166237"/>
              <a:gd name="connsiteX534" fmla="*/ 843282 w 2052698"/>
              <a:gd name="connsiteY534" fmla="*/ 1241877 h 2166237"/>
              <a:gd name="connsiteX535" fmla="*/ 334054 w 2052698"/>
              <a:gd name="connsiteY535" fmla="*/ 1241877 h 2166237"/>
              <a:gd name="connsiteX536" fmla="*/ 318268 w 2052698"/>
              <a:gd name="connsiteY536" fmla="*/ 1256667 h 2166237"/>
              <a:gd name="connsiteX537" fmla="*/ 334054 w 2052698"/>
              <a:gd name="connsiteY537" fmla="*/ 1256667 h 2166237"/>
              <a:gd name="connsiteX538" fmla="*/ 334054 w 2052698"/>
              <a:gd name="connsiteY538" fmla="*/ 1254818 h 2166237"/>
              <a:gd name="connsiteX539" fmla="*/ 334054 w 2052698"/>
              <a:gd name="connsiteY539" fmla="*/ 1248117 h 2166237"/>
              <a:gd name="connsiteX540" fmla="*/ 334054 w 2052698"/>
              <a:gd name="connsiteY540" fmla="*/ 1241877 h 2166237"/>
              <a:gd name="connsiteX541" fmla="*/ 1225203 w 2052698"/>
              <a:gd name="connsiteY541" fmla="*/ 1227550 h 2166237"/>
              <a:gd name="connsiteX542" fmla="*/ 1209417 w 2052698"/>
              <a:gd name="connsiteY542" fmla="*/ 1241877 h 2166237"/>
              <a:gd name="connsiteX543" fmla="*/ 1203497 w 2052698"/>
              <a:gd name="connsiteY543" fmla="*/ 1241877 h 2166237"/>
              <a:gd name="connsiteX544" fmla="*/ 1202757 w 2052698"/>
              <a:gd name="connsiteY544" fmla="*/ 1241877 h 2166237"/>
              <a:gd name="connsiteX545" fmla="*/ 1200290 w 2052698"/>
              <a:gd name="connsiteY545" fmla="*/ 1241877 h 2166237"/>
              <a:gd name="connsiteX546" fmla="*/ 1199550 w 2052698"/>
              <a:gd name="connsiteY546" fmla="*/ 1241877 h 2166237"/>
              <a:gd name="connsiteX547" fmla="*/ 1193630 w 2052698"/>
              <a:gd name="connsiteY547" fmla="*/ 1241877 h 2166237"/>
              <a:gd name="connsiteX548" fmla="*/ 1209417 w 2052698"/>
              <a:gd name="connsiteY548" fmla="*/ 1256667 h 2166237"/>
              <a:gd name="connsiteX549" fmla="*/ 1209417 w 2052698"/>
              <a:gd name="connsiteY549" fmla="*/ 1254818 h 2166237"/>
              <a:gd name="connsiteX550" fmla="*/ 1209417 w 2052698"/>
              <a:gd name="connsiteY550" fmla="*/ 1250197 h 2166237"/>
              <a:gd name="connsiteX551" fmla="*/ 1209417 w 2052698"/>
              <a:gd name="connsiteY551" fmla="*/ 1241877 h 2166237"/>
              <a:gd name="connsiteX552" fmla="*/ 1225203 w 2052698"/>
              <a:gd name="connsiteY552" fmla="*/ 1241877 h 2166237"/>
              <a:gd name="connsiteX553" fmla="*/ 1241498 w 2052698"/>
              <a:gd name="connsiteY553" fmla="*/ 1241877 h 2166237"/>
              <a:gd name="connsiteX554" fmla="*/ 1241498 w 2052698"/>
              <a:gd name="connsiteY554" fmla="*/ 1256667 h 2166237"/>
              <a:gd name="connsiteX555" fmla="*/ 1257284 w 2052698"/>
              <a:gd name="connsiteY555" fmla="*/ 1256667 h 2166237"/>
              <a:gd name="connsiteX556" fmla="*/ 1257284 w 2052698"/>
              <a:gd name="connsiteY556" fmla="*/ 1241877 h 2166237"/>
              <a:gd name="connsiteX557" fmla="*/ 1241498 w 2052698"/>
              <a:gd name="connsiteY557" fmla="*/ 1241877 h 2166237"/>
              <a:gd name="connsiteX558" fmla="*/ 1225203 w 2052698"/>
              <a:gd name="connsiteY558" fmla="*/ 1227550 h 2166237"/>
              <a:gd name="connsiteX559" fmla="*/ 1050537 w 2052698"/>
              <a:gd name="connsiteY559" fmla="*/ 1227550 h 2166237"/>
              <a:gd name="connsiteX560" fmla="*/ 1066323 w 2052698"/>
              <a:gd name="connsiteY560" fmla="*/ 1227550 h 2166237"/>
              <a:gd name="connsiteX561" fmla="*/ 1064350 w 2052698"/>
              <a:gd name="connsiteY561" fmla="*/ 1227550 h 2166237"/>
              <a:gd name="connsiteX562" fmla="*/ 1050537 w 2052698"/>
              <a:gd name="connsiteY562" fmla="*/ 1227550 h 2166237"/>
              <a:gd name="connsiteX563" fmla="*/ 668616 w 2052698"/>
              <a:gd name="connsiteY563" fmla="*/ 1227550 h 2166237"/>
              <a:gd name="connsiteX564" fmla="*/ 684403 w 2052698"/>
              <a:gd name="connsiteY564" fmla="*/ 1227550 h 2166237"/>
              <a:gd name="connsiteX565" fmla="*/ 1941686 w 2052698"/>
              <a:gd name="connsiteY565" fmla="*/ 1213222 h 2166237"/>
              <a:gd name="connsiteX566" fmla="*/ 1941686 w 2052698"/>
              <a:gd name="connsiteY566" fmla="*/ 1221505 h 2166237"/>
              <a:gd name="connsiteX567" fmla="*/ 1941686 w 2052698"/>
              <a:gd name="connsiteY567" fmla="*/ 1222177 h 2166237"/>
              <a:gd name="connsiteX568" fmla="*/ 1941686 w 2052698"/>
              <a:gd name="connsiteY568" fmla="*/ 1227550 h 2166237"/>
              <a:gd name="connsiteX569" fmla="*/ 1957472 w 2052698"/>
              <a:gd name="connsiteY569" fmla="*/ 1227550 h 2166237"/>
              <a:gd name="connsiteX570" fmla="*/ 1957472 w 2052698"/>
              <a:gd name="connsiteY570" fmla="*/ 1225759 h 2166237"/>
              <a:gd name="connsiteX571" fmla="*/ 1957472 w 2052698"/>
              <a:gd name="connsiteY571" fmla="*/ 1219267 h 2166237"/>
              <a:gd name="connsiteX572" fmla="*/ 1957472 w 2052698"/>
              <a:gd name="connsiteY572" fmla="*/ 1218595 h 2166237"/>
              <a:gd name="connsiteX573" fmla="*/ 1957472 w 2052698"/>
              <a:gd name="connsiteY573" fmla="*/ 1213222 h 2166237"/>
              <a:gd name="connsiteX574" fmla="*/ 1941686 w 2052698"/>
              <a:gd name="connsiteY574" fmla="*/ 1213222 h 2166237"/>
              <a:gd name="connsiteX575" fmla="*/ 795923 w 2052698"/>
              <a:gd name="connsiteY575" fmla="*/ 1213222 h 2166237"/>
              <a:gd name="connsiteX576" fmla="*/ 795923 w 2052698"/>
              <a:gd name="connsiteY576" fmla="*/ 1227550 h 2166237"/>
              <a:gd name="connsiteX577" fmla="*/ 811710 w 2052698"/>
              <a:gd name="connsiteY577" fmla="*/ 1227550 h 2166237"/>
              <a:gd name="connsiteX578" fmla="*/ 811710 w 2052698"/>
              <a:gd name="connsiteY578" fmla="*/ 1219267 h 2166237"/>
              <a:gd name="connsiteX579" fmla="*/ 811710 w 2052698"/>
              <a:gd name="connsiteY579" fmla="*/ 1213222 h 2166237"/>
              <a:gd name="connsiteX580" fmla="*/ 809736 w 2052698"/>
              <a:gd name="connsiteY580" fmla="*/ 1213222 h 2166237"/>
              <a:gd name="connsiteX581" fmla="*/ 802583 w 2052698"/>
              <a:gd name="connsiteY581" fmla="*/ 1213222 h 2166237"/>
              <a:gd name="connsiteX582" fmla="*/ 795923 w 2052698"/>
              <a:gd name="connsiteY582" fmla="*/ 1213222 h 2166237"/>
              <a:gd name="connsiteX583" fmla="*/ 715975 w 2052698"/>
              <a:gd name="connsiteY583" fmla="*/ 1213222 h 2166237"/>
              <a:gd name="connsiteX584" fmla="*/ 715975 w 2052698"/>
              <a:gd name="connsiteY584" fmla="*/ 1227550 h 2166237"/>
              <a:gd name="connsiteX585" fmla="*/ 715975 w 2052698"/>
              <a:gd name="connsiteY585" fmla="*/ 1213222 h 2166237"/>
              <a:gd name="connsiteX586" fmla="*/ 572882 w 2052698"/>
              <a:gd name="connsiteY586" fmla="*/ 1213222 h 2166237"/>
              <a:gd name="connsiteX587" fmla="*/ 588668 w 2052698"/>
              <a:gd name="connsiteY587" fmla="*/ 1227550 h 2166237"/>
              <a:gd name="connsiteX588" fmla="*/ 579541 w 2052698"/>
              <a:gd name="connsiteY588" fmla="*/ 1227550 h 2166237"/>
              <a:gd name="connsiteX589" fmla="*/ 578802 w 2052698"/>
              <a:gd name="connsiteY589" fmla="*/ 1227550 h 2166237"/>
              <a:gd name="connsiteX590" fmla="*/ 572882 w 2052698"/>
              <a:gd name="connsiteY590" fmla="*/ 1227550 h 2166237"/>
              <a:gd name="connsiteX591" fmla="*/ 588668 w 2052698"/>
              <a:gd name="connsiteY591" fmla="*/ 1241877 h 2166237"/>
              <a:gd name="connsiteX592" fmla="*/ 588668 w 2052698"/>
              <a:gd name="connsiteY592" fmla="*/ 1227550 h 2166237"/>
              <a:gd name="connsiteX593" fmla="*/ 588668 w 2052698"/>
              <a:gd name="connsiteY593" fmla="*/ 1215013 h 2166237"/>
              <a:gd name="connsiteX594" fmla="*/ 588668 w 2052698"/>
              <a:gd name="connsiteY594" fmla="*/ 1213222 h 2166237"/>
              <a:gd name="connsiteX595" fmla="*/ 582748 w 2052698"/>
              <a:gd name="connsiteY595" fmla="*/ 1213222 h 2166237"/>
              <a:gd name="connsiteX596" fmla="*/ 582008 w 2052698"/>
              <a:gd name="connsiteY596" fmla="*/ 1213222 h 2166237"/>
              <a:gd name="connsiteX597" fmla="*/ 579541 w 2052698"/>
              <a:gd name="connsiteY597" fmla="*/ 1213222 h 2166237"/>
              <a:gd name="connsiteX598" fmla="*/ 572882 w 2052698"/>
              <a:gd name="connsiteY598" fmla="*/ 1213222 h 2166237"/>
              <a:gd name="connsiteX599" fmla="*/ 461361 w 2052698"/>
              <a:gd name="connsiteY599" fmla="*/ 1213222 h 2166237"/>
              <a:gd name="connsiteX600" fmla="*/ 461361 w 2052698"/>
              <a:gd name="connsiteY600" fmla="*/ 1227550 h 2166237"/>
              <a:gd name="connsiteX601" fmla="*/ 461361 w 2052698"/>
              <a:gd name="connsiteY601" fmla="*/ 1241877 h 2166237"/>
              <a:gd name="connsiteX602" fmla="*/ 477656 w 2052698"/>
              <a:gd name="connsiteY602" fmla="*/ 1227550 h 2166237"/>
              <a:gd name="connsiteX603" fmla="*/ 461361 w 2052698"/>
              <a:gd name="connsiteY603" fmla="*/ 1227550 h 2166237"/>
              <a:gd name="connsiteX604" fmla="*/ 477656 w 2052698"/>
              <a:gd name="connsiteY604" fmla="*/ 1213222 h 2166237"/>
              <a:gd name="connsiteX605" fmla="*/ 471545 w 2052698"/>
              <a:gd name="connsiteY605" fmla="*/ 1213222 h 2166237"/>
              <a:gd name="connsiteX606" fmla="*/ 470782 w 2052698"/>
              <a:gd name="connsiteY606" fmla="*/ 1213222 h 2166237"/>
              <a:gd name="connsiteX607" fmla="*/ 254614 w 2052698"/>
              <a:gd name="connsiteY607" fmla="*/ 1198895 h 2166237"/>
              <a:gd name="connsiteX608" fmla="*/ 254614 w 2052698"/>
              <a:gd name="connsiteY608" fmla="*/ 1213222 h 2166237"/>
              <a:gd name="connsiteX609" fmla="*/ 254614 w 2052698"/>
              <a:gd name="connsiteY609" fmla="*/ 1227550 h 2166237"/>
              <a:gd name="connsiteX610" fmla="*/ 254614 w 2052698"/>
              <a:gd name="connsiteY610" fmla="*/ 1241877 h 2166237"/>
              <a:gd name="connsiteX611" fmla="*/ 254614 w 2052698"/>
              <a:gd name="connsiteY611" fmla="*/ 1256667 h 2166237"/>
              <a:gd name="connsiteX612" fmla="*/ 263741 w 2052698"/>
              <a:gd name="connsiteY612" fmla="*/ 1256667 h 2166237"/>
              <a:gd name="connsiteX613" fmla="*/ 270400 w 2052698"/>
              <a:gd name="connsiteY613" fmla="*/ 1256667 h 2166237"/>
              <a:gd name="connsiteX614" fmla="*/ 270400 w 2052698"/>
              <a:gd name="connsiteY614" fmla="*/ 1241877 h 2166237"/>
              <a:gd name="connsiteX615" fmla="*/ 270400 w 2052698"/>
              <a:gd name="connsiteY615" fmla="*/ 1227550 h 2166237"/>
              <a:gd name="connsiteX616" fmla="*/ 254614 w 2052698"/>
              <a:gd name="connsiteY616" fmla="*/ 1213222 h 2166237"/>
              <a:gd name="connsiteX617" fmla="*/ 263741 w 2052698"/>
              <a:gd name="connsiteY617" fmla="*/ 1213222 h 2166237"/>
              <a:gd name="connsiteX618" fmla="*/ 264481 w 2052698"/>
              <a:gd name="connsiteY618" fmla="*/ 1213222 h 2166237"/>
              <a:gd name="connsiteX619" fmla="*/ 270400 w 2052698"/>
              <a:gd name="connsiteY619" fmla="*/ 1213222 h 2166237"/>
              <a:gd name="connsiteX620" fmla="*/ 254614 w 2052698"/>
              <a:gd name="connsiteY620" fmla="*/ 1198895 h 2166237"/>
              <a:gd name="connsiteX621" fmla="*/ 190961 w 2052698"/>
              <a:gd name="connsiteY621" fmla="*/ 1198895 h 2166237"/>
              <a:gd name="connsiteX622" fmla="*/ 206747 w 2052698"/>
              <a:gd name="connsiteY622" fmla="*/ 1213222 h 2166237"/>
              <a:gd name="connsiteX623" fmla="*/ 204774 w 2052698"/>
              <a:gd name="connsiteY623" fmla="*/ 1213222 h 2166237"/>
              <a:gd name="connsiteX624" fmla="*/ 199840 w 2052698"/>
              <a:gd name="connsiteY624" fmla="*/ 1213222 h 2166237"/>
              <a:gd name="connsiteX625" fmla="*/ 190961 w 2052698"/>
              <a:gd name="connsiteY625" fmla="*/ 1213222 h 2166237"/>
              <a:gd name="connsiteX626" fmla="*/ 286696 w 2052698"/>
              <a:gd name="connsiteY626" fmla="*/ 1184105 h 2166237"/>
              <a:gd name="connsiteX627" fmla="*/ 286696 w 2052698"/>
              <a:gd name="connsiteY627" fmla="*/ 1197046 h 2166237"/>
              <a:gd name="connsiteX628" fmla="*/ 286696 w 2052698"/>
              <a:gd name="connsiteY628" fmla="*/ 1198895 h 2166237"/>
              <a:gd name="connsiteX629" fmla="*/ 302482 w 2052698"/>
              <a:gd name="connsiteY629" fmla="*/ 1184105 h 2166237"/>
              <a:gd name="connsiteX630" fmla="*/ 286696 w 2052698"/>
              <a:gd name="connsiteY630" fmla="*/ 1184105 h 2166237"/>
              <a:gd name="connsiteX631" fmla="*/ 175175 w 2052698"/>
              <a:gd name="connsiteY631" fmla="*/ 1184105 h 2166237"/>
              <a:gd name="connsiteX632" fmla="*/ 190961 w 2052698"/>
              <a:gd name="connsiteY632" fmla="*/ 1184105 h 2166237"/>
              <a:gd name="connsiteX633" fmla="*/ 188988 w 2052698"/>
              <a:gd name="connsiteY633" fmla="*/ 1184105 h 2166237"/>
              <a:gd name="connsiteX634" fmla="*/ 175175 w 2052698"/>
              <a:gd name="connsiteY634" fmla="*/ 1184105 h 2166237"/>
              <a:gd name="connsiteX635" fmla="*/ 1114191 w 2052698"/>
              <a:gd name="connsiteY635" fmla="*/ 1169777 h 2166237"/>
              <a:gd name="connsiteX636" fmla="*/ 1097896 w 2052698"/>
              <a:gd name="connsiteY636" fmla="*/ 1184105 h 2166237"/>
              <a:gd name="connsiteX637" fmla="*/ 1097896 w 2052698"/>
              <a:gd name="connsiteY637" fmla="*/ 1198895 h 2166237"/>
              <a:gd name="connsiteX638" fmla="*/ 1114191 w 2052698"/>
              <a:gd name="connsiteY638" fmla="*/ 1198895 h 2166237"/>
              <a:gd name="connsiteX639" fmla="*/ 1114191 w 2052698"/>
              <a:gd name="connsiteY639" fmla="*/ 1184105 h 2166237"/>
              <a:gd name="connsiteX640" fmla="*/ 1129977 w 2052698"/>
              <a:gd name="connsiteY640" fmla="*/ 1184105 h 2166237"/>
              <a:gd name="connsiteX641" fmla="*/ 1129977 w 2052698"/>
              <a:gd name="connsiteY641" fmla="*/ 1169777 h 2166237"/>
              <a:gd name="connsiteX642" fmla="*/ 1128004 w 2052698"/>
              <a:gd name="connsiteY642" fmla="*/ 1169777 h 2166237"/>
              <a:gd name="connsiteX643" fmla="*/ 1120851 w 2052698"/>
              <a:gd name="connsiteY643" fmla="*/ 1169777 h 2166237"/>
              <a:gd name="connsiteX644" fmla="*/ 1120111 w 2052698"/>
              <a:gd name="connsiteY644" fmla="*/ 1169777 h 2166237"/>
              <a:gd name="connsiteX645" fmla="*/ 1114191 w 2052698"/>
              <a:gd name="connsiteY645" fmla="*/ 1169777 h 2166237"/>
              <a:gd name="connsiteX646" fmla="*/ 429789 w 2052698"/>
              <a:gd name="connsiteY646" fmla="*/ 1169777 h 2166237"/>
              <a:gd name="connsiteX647" fmla="*/ 429789 w 2052698"/>
              <a:gd name="connsiteY647" fmla="*/ 1184105 h 2166237"/>
              <a:gd name="connsiteX648" fmla="*/ 445575 w 2052698"/>
              <a:gd name="connsiteY648" fmla="*/ 1169777 h 2166237"/>
              <a:gd name="connsiteX649" fmla="*/ 443602 w 2052698"/>
              <a:gd name="connsiteY649" fmla="*/ 1169777 h 2166237"/>
              <a:gd name="connsiteX650" fmla="*/ 439655 w 2052698"/>
              <a:gd name="connsiteY650" fmla="*/ 1169777 h 2166237"/>
              <a:gd name="connsiteX651" fmla="*/ 438915 w 2052698"/>
              <a:gd name="connsiteY651" fmla="*/ 1169777 h 2166237"/>
              <a:gd name="connsiteX652" fmla="*/ 334054 w 2052698"/>
              <a:gd name="connsiteY652" fmla="*/ 1169777 h 2166237"/>
              <a:gd name="connsiteX653" fmla="*/ 334054 w 2052698"/>
              <a:gd name="connsiteY653" fmla="*/ 1184105 h 2166237"/>
              <a:gd name="connsiteX654" fmla="*/ 338128 w 2052698"/>
              <a:gd name="connsiteY654" fmla="*/ 1184105 h 2166237"/>
              <a:gd name="connsiteX655" fmla="*/ 350349 w 2052698"/>
              <a:gd name="connsiteY655" fmla="*/ 1184105 h 2166237"/>
              <a:gd name="connsiteX656" fmla="*/ 350349 w 2052698"/>
              <a:gd name="connsiteY656" fmla="*/ 1169777 h 2166237"/>
              <a:gd name="connsiteX657" fmla="*/ 620749 w 2052698"/>
              <a:gd name="connsiteY657" fmla="*/ 1155450 h 2166237"/>
              <a:gd name="connsiteX658" fmla="*/ 636535 w 2052698"/>
              <a:gd name="connsiteY658" fmla="*/ 1169777 h 2166237"/>
              <a:gd name="connsiteX659" fmla="*/ 652321 w 2052698"/>
              <a:gd name="connsiteY659" fmla="*/ 1184105 h 2166237"/>
              <a:gd name="connsiteX660" fmla="*/ 652321 w 2052698"/>
              <a:gd name="connsiteY660" fmla="*/ 1169777 h 2166237"/>
              <a:gd name="connsiteX661" fmla="*/ 650348 w 2052698"/>
              <a:gd name="connsiteY661" fmla="*/ 1169777 h 2166237"/>
              <a:gd name="connsiteX662" fmla="*/ 638509 w 2052698"/>
              <a:gd name="connsiteY662" fmla="*/ 1169777 h 2166237"/>
              <a:gd name="connsiteX663" fmla="*/ 636535 w 2052698"/>
              <a:gd name="connsiteY663" fmla="*/ 1169777 h 2166237"/>
              <a:gd name="connsiteX664" fmla="*/ 636535 w 2052698"/>
              <a:gd name="connsiteY664" fmla="*/ 1155450 h 2166237"/>
              <a:gd name="connsiteX665" fmla="*/ 630616 w 2052698"/>
              <a:gd name="connsiteY665" fmla="*/ 1155450 h 2166237"/>
              <a:gd name="connsiteX666" fmla="*/ 629876 w 2052698"/>
              <a:gd name="connsiteY666" fmla="*/ 1155450 h 2166237"/>
              <a:gd name="connsiteX667" fmla="*/ 622723 w 2052698"/>
              <a:gd name="connsiteY667" fmla="*/ 1155450 h 2166237"/>
              <a:gd name="connsiteX668" fmla="*/ 620749 w 2052698"/>
              <a:gd name="connsiteY668" fmla="*/ 1155450 h 2166237"/>
              <a:gd name="connsiteX669" fmla="*/ 156413 w 2052698"/>
              <a:gd name="connsiteY669" fmla="*/ 1149405 h 2166237"/>
              <a:gd name="connsiteX670" fmla="*/ 158879 w 2052698"/>
              <a:gd name="connsiteY670" fmla="*/ 1155450 h 2166237"/>
              <a:gd name="connsiteX671" fmla="*/ 143093 w 2052698"/>
              <a:gd name="connsiteY671" fmla="*/ 1169777 h 2166237"/>
              <a:gd name="connsiteX672" fmla="*/ 143093 w 2052698"/>
              <a:gd name="connsiteY672" fmla="*/ 1155450 h 2166237"/>
              <a:gd name="connsiteX673" fmla="*/ 156413 w 2052698"/>
              <a:gd name="connsiteY673" fmla="*/ 1149405 h 2166237"/>
              <a:gd name="connsiteX674" fmla="*/ 1416163 w 2052698"/>
              <a:gd name="connsiteY674" fmla="*/ 1141122 h 2166237"/>
              <a:gd name="connsiteX675" fmla="*/ 1416163 w 2052698"/>
              <a:gd name="connsiteY675" fmla="*/ 1142913 h 2166237"/>
              <a:gd name="connsiteX676" fmla="*/ 1416163 w 2052698"/>
              <a:gd name="connsiteY676" fmla="*/ 1155450 h 2166237"/>
              <a:gd name="connsiteX677" fmla="*/ 1432458 w 2052698"/>
              <a:gd name="connsiteY677" fmla="*/ 1155450 h 2166237"/>
              <a:gd name="connsiteX678" fmla="*/ 1432458 w 2052698"/>
              <a:gd name="connsiteY678" fmla="*/ 1141122 h 2166237"/>
              <a:gd name="connsiteX679" fmla="*/ 1423038 w 2052698"/>
              <a:gd name="connsiteY679" fmla="*/ 1141122 h 2166237"/>
              <a:gd name="connsiteX680" fmla="*/ 1422274 w 2052698"/>
              <a:gd name="connsiteY680" fmla="*/ 1141122 h 2166237"/>
              <a:gd name="connsiteX681" fmla="*/ 1416163 w 2052698"/>
              <a:gd name="connsiteY681" fmla="*/ 1141122 h 2166237"/>
              <a:gd name="connsiteX682" fmla="*/ 541310 w 2052698"/>
              <a:gd name="connsiteY682" fmla="*/ 1141122 h 2166237"/>
              <a:gd name="connsiteX683" fmla="*/ 557096 w 2052698"/>
              <a:gd name="connsiteY683" fmla="*/ 1155450 h 2166237"/>
              <a:gd name="connsiteX684" fmla="*/ 557096 w 2052698"/>
              <a:gd name="connsiteY684" fmla="*/ 1169777 h 2166237"/>
              <a:gd name="connsiteX685" fmla="*/ 572882 w 2052698"/>
              <a:gd name="connsiteY685" fmla="*/ 1169777 h 2166237"/>
              <a:gd name="connsiteX686" fmla="*/ 582008 w 2052698"/>
              <a:gd name="connsiteY686" fmla="*/ 1169777 h 2166237"/>
              <a:gd name="connsiteX687" fmla="*/ 582748 w 2052698"/>
              <a:gd name="connsiteY687" fmla="*/ 1169777 h 2166237"/>
              <a:gd name="connsiteX688" fmla="*/ 588668 w 2052698"/>
              <a:gd name="connsiteY688" fmla="*/ 1169777 h 2166237"/>
              <a:gd name="connsiteX689" fmla="*/ 572882 w 2052698"/>
              <a:gd name="connsiteY689" fmla="*/ 1155450 h 2166237"/>
              <a:gd name="connsiteX690" fmla="*/ 570909 w 2052698"/>
              <a:gd name="connsiteY690" fmla="*/ 1155450 h 2166237"/>
              <a:gd name="connsiteX691" fmla="*/ 559069 w 2052698"/>
              <a:gd name="connsiteY691" fmla="*/ 1155450 h 2166237"/>
              <a:gd name="connsiteX692" fmla="*/ 557096 w 2052698"/>
              <a:gd name="connsiteY692" fmla="*/ 1155450 h 2166237"/>
              <a:gd name="connsiteX693" fmla="*/ 557096 w 2052698"/>
              <a:gd name="connsiteY693" fmla="*/ 1141122 h 2166237"/>
              <a:gd name="connsiteX694" fmla="*/ 541310 w 2052698"/>
              <a:gd name="connsiteY694" fmla="*/ 1141122 h 2166237"/>
              <a:gd name="connsiteX695" fmla="*/ 350349 w 2052698"/>
              <a:gd name="connsiteY695" fmla="*/ 1141122 h 2166237"/>
              <a:gd name="connsiteX696" fmla="*/ 352323 w 2052698"/>
              <a:gd name="connsiteY696" fmla="*/ 1141122 h 2166237"/>
              <a:gd name="connsiteX697" fmla="*/ 366135 w 2052698"/>
              <a:gd name="connsiteY697" fmla="*/ 1141122 h 2166237"/>
              <a:gd name="connsiteX698" fmla="*/ 350349 w 2052698"/>
              <a:gd name="connsiteY698" fmla="*/ 1153608 h 2166237"/>
              <a:gd name="connsiteX699" fmla="*/ 175175 w 2052698"/>
              <a:gd name="connsiteY699" fmla="*/ 1141122 h 2166237"/>
              <a:gd name="connsiteX700" fmla="*/ 190961 w 2052698"/>
              <a:gd name="connsiteY700" fmla="*/ 1155450 h 2166237"/>
              <a:gd name="connsiteX701" fmla="*/ 175175 w 2052698"/>
              <a:gd name="connsiteY701" fmla="*/ 1155450 h 2166237"/>
              <a:gd name="connsiteX702" fmla="*/ 127307 w 2052698"/>
              <a:gd name="connsiteY702" fmla="*/ 1141122 h 2166237"/>
              <a:gd name="connsiteX703" fmla="*/ 143093 w 2052698"/>
              <a:gd name="connsiteY703" fmla="*/ 1141122 h 2166237"/>
              <a:gd name="connsiteX704" fmla="*/ 158879 w 2052698"/>
              <a:gd name="connsiteY704" fmla="*/ 1141122 h 2166237"/>
              <a:gd name="connsiteX705" fmla="*/ 143093 w 2052698"/>
              <a:gd name="connsiteY705" fmla="*/ 1155450 h 2166237"/>
              <a:gd name="connsiteX706" fmla="*/ 127307 w 2052698"/>
              <a:gd name="connsiteY706" fmla="*/ 1141122 h 2166237"/>
              <a:gd name="connsiteX707" fmla="*/ 1050537 w 2052698"/>
              <a:gd name="connsiteY707" fmla="*/ 1126332 h 2166237"/>
              <a:gd name="connsiteX708" fmla="*/ 1050537 w 2052698"/>
              <a:gd name="connsiteY708" fmla="*/ 1141122 h 2166237"/>
              <a:gd name="connsiteX709" fmla="*/ 1034242 w 2052698"/>
              <a:gd name="connsiteY709" fmla="*/ 1141122 h 2166237"/>
              <a:gd name="connsiteX710" fmla="*/ 1034242 w 2052698"/>
              <a:gd name="connsiteY710" fmla="*/ 1155450 h 2166237"/>
              <a:gd name="connsiteX711" fmla="*/ 1036279 w 2052698"/>
              <a:gd name="connsiteY711" fmla="*/ 1155450 h 2166237"/>
              <a:gd name="connsiteX712" fmla="*/ 1043663 w 2052698"/>
              <a:gd name="connsiteY712" fmla="*/ 1155450 h 2166237"/>
              <a:gd name="connsiteX713" fmla="*/ 1044427 w 2052698"/>
              <a:gd name="connsiteY713" fmla="*/ 1155450 h 2166237"/>
              <a:gd name="connsiteX714" fmla="*/ 1050537 w 2052698"/>
              <a:gd name="connsiteY714" fmla="*/ 1155450 h 2166237"/>
              <a:gd name="connsiteX715" fmla="*/ 1050537 w 2052698"/>
              <a:gd name="connsiteY715" fmla="*/ 1141122 h 2166237"/>
              <a:gd name="connsiteX716" fmla="*/ 1050537 w 2052698"/>
              <a:gd name="connsiteY716" fmla="*/ 1126332 h 2166237"/>
              <a:gd name="connsiteX717" fmla="*/ 923230 w 2052698"/>
              <a:gd name="connsiteY717" fmla="*/ 1126332 h 2166237"/>
              <a:gd name="connsiteX718" fmla="*/ 906935 w 2052698"/>
              <a:gd name="connsiteY718" fmla="*/ 1141122 h 2166237"/>
              <a:gd name="connsiteX719" fmla="*/ 913810 w 2052698"/>
              <a:gd name="connsiteY719" fmla="*/ 1141122 h 2166237"/>
              <a:gd name="connsiteX720" fmla="*/ 923230 w 2052698"/>
              <a:gd name="connsiteY720" fmla="*/ 1141122 h 2166237"/>
              <a:gd name="connsiteX721" fmla="*/ 429789 w 2052698"/>
              <a:gd name="connsiteY721" fmla="*/ 1126332 h 2166237"/>
              <a:gd name="connsiteX722" fmla="*/ 429789 w 2052698"/>
              <a:gd name="connsiteY722" fmla="*/ 1141122 h 2166237"/>
              <a:gd name="connsiteX723" fmla="*/ 445575 w 2052698"/>
              <a:gd name="connsiteY723" fmla="*/ 1126332 h 2166237"/>
              <a:gd name="connsiteX724" fmla="*/ 366135 w 2052698"/>
              <a:gd name="connsiteY724" fmla="*/ 1126332 h 2166237"/>
              <a:gd name="connsiteX725" fmla="*/ 350349 w 2052698"/>
              <a:gd name="connsiteY725" fmla="*/ 1141122 h 2166237"/>
              <a:gd name="connsiteX726" fmla="*/ 348312 w 2052698"/>
              <a:gd name="connsiteY726" fmla="*/ 1141122 h 2166237"/>
              <a:gd name="connsiteX727" fmla="*/ 344238 w 2052698"/>
              <a:gd name="connsiteY727" fmla="*/ 1141122 h 2166237"/>
              <a:gd name="connsiteX728" fmla="*/ 343475 w 2052698"/>
              <a:gd name="connsiteY728" fmla="*/ 1141122 h 2166237"/>
              <a:gd name="connsiteX729" fmla="*/ 334054 w 2052698"/>
              <a:gd name="connsiteY729" fmla="*/ 1141122 h 2166237"/>
              <a:gd name="connsiteX730" fmla="*/ 334054 w 2052698"/>
              <a:gd name="connsiteY730" fmla="*/ 1155450 h 2166237"/>
              <a:gd name="connsiteX731" fmla="*/ 350286 w 2052698"/>
              <a:gd name="connsiteY731" fmla="*/ 1153659 h 2166237"/>
              <a:gd name="connsiteX732" fmla="*/ 350349 w 2052698"/>
              <a:gd name="connsiteY732" fmla="*/ 1153608 h 2166237"/>
              <a:gd name="connsiteX733" fmla="*/ 350349 w 2052698"/>
              <a:gd name="connsiteY733" fmla="*/ 1155450 h 2166237"/>
              <a:gd name="connsiteX734" fmla="*/ 366135 w 2052698"/>
              <a:gd name="connsiteY734" fmla="*/ 1155450 h 2166237"/>
              <a:gd name="connsiteX735" fmla="*/ 366135 w 2052698"/>
              <a:gd name="connsiteY735" fmla="*/ 1141122 h 2166237"/>
              <a:gd name="connsiteX736" fmla="*/ 190714 w 2052698"/>
              <a:gd name="connsiteY736" fmla="*/ 1120288 h 2166237"/>
              <a:gd name="connsiteX737" fmla="*/ 190961 w 2052698"/>
              <a:gd name="connsiteY737" fmla="*/ 1126332 h 2166237"/>
              <a:gd name="connsiteX738" fmla="*/ 175175 w 2052698"/>
              <a:gd name="connsiteY738" fmla="*/ 1126332 h 2166237"/>
              <a:gd name="connsiteX739" fmla="*/ 190714 w 2052698"/>
              <a:gd name="connsiteY739" fmla="*/ 1120288 h 2166237"/>
              <a:gd name="connsiteX740" fmla="*/ 748056 w 2052698"/>
              <a:gd name="connsiteY740" fmla="*/ 1112005 h 2166237"/>
              <a:gd name="connsiteX741" fmla="*/ 748056 w 2052698"/>
              <a:gd name="connsiteY741" fmla="*/ 1113796 h 2166237"/>
              <a:gd name="connsiteX742" fmla="*/ 748056 w 2052698"/>
              <a:gd name="connsiteY742" fmla="*/ 1126332 h 2166237"/>
              <a:gd name="connsiteX743" fmla="*/ 763842 w 2052698"/>
              <a:gd name="connsiteY743" fmla="*/ 1126332 h 2166237"/>
              <a:gd name="connsiteX744" fmla="*/ 541310 w 2052698"/>
              <a:gd name="connsiteY744" fmla="*/ 1112005 h 2166237"/>
              <a:gd name="connsiteX745" fmla="*/ 541310 w 2052698"/>
              <a:gd name="connsiteY745" fmla="*/ 1126332 h 2166237"/>
              <a:gd name="connsiteX746" fmla="*/ 543283 w 2052698"/>
              <a:gd name="connsiteY746" fmla="*/ 1126332 h 2166237"/>
              <a:gd name="connsiteX747" fmla="*/ 555123 w 2052698"/>
              <a:gd name="connsiteY747" fmla="*/ 1126332 h 2166237"/>
              <a:gd name="connsiteX748" fmla="*/ 557096 w 2052698"/>
              <a:gd name="connsiteY748" fmla="*/ 1126332 h 2166237"/>
              <a:gd name="connsiteX749" fmla="*/ 541310 w 2052698"/>
              <a:gd name="connsiteY749" fmla="*/ 1112005 h 2166237"/>
              <a:gd name="connsiteX750" fmla="*/ 254614 w 2052698"/>
              <a:gd name="connsiteY750" fmla="*/ 1112005 h 2166237"/>
              <a:gd name="connsiteX751" fmla="*/ 238828 w 2052698"/>
              <a:gd name="connsiteY751" fmla="*/ 1126332 h 2166237"/>
              <a:gd name="connsiteX752" fmla="*/ 238828 w 2052698"/>
              <a:gd name="connsiteY752" fmla="*/ 1141122 h 2166237"/>
              <a:gd name="connsiteX753" fmla="*/ 254614 w 2052698"/>
              <a:gd name="connsiteY753" fmla="*/ 1141122 h 2166237"/>
              <a:gd name="connsiteX754" fmla="*/ 238828 w 2052698"/>
              <a:gd name="connsiteY754" fmla="*/ 1155450 h 2166237"/>
              <a:gd name="connsiteX755" fmla="*/ 254614 w 2052698"/>
              <a:gd name="connsiteY755" fmla="*/ 1169777 h 2166237"/>
              <a:gd name="connsiteX756" fmla="*/ 254614 w 2052698"/>
              <a:gd name="connsiteY756" fmla="*/ 1155450 h 2166237"/>
              <a:gd name="connsiteX757" fmla="*/ 254614 w 2052698"/>
              <a:gd name="connsiteY757" fmla="*/ 1141122 h 2166237"/>
              <a:gd name="connsiteX758" fmla="*/ 254614 w 2052698"/>
              <a:gd name="connsiteY758" fmla="*/ 1126332 h 2166237"/>
              <a:gd name="connsiteX759" fmla="*/ 254614 w 2052698"/>
              <a:gd name="connsiteY759" fmla="*/ 1112005 h 2166237"/>
              <a:gd name="connsiteX760" fmla="*/ 158879 w 2052698"/>
              <a:gd name="connsiteY760" fmla="*/ 1112005 h 2166237"/>
              <a:gd name="connsiteX761" fmla="*/ 165754 w 2052698"/>
              <a:gd name="connsiteY761" fmla="*/ 1112005 h 2166237"/>
              <a:gd name="connsiteX762" fmla="*/ 175175 w 2052698"/>
              <a:gd name="connsiteY762" fmla="*/ 1112005 h 2166237"/>
              <a:gd name="connsiteX763" fmla="*/ 158879 w 2052698"/>
              <a:gd name="connsiteY763" fmla="*/ 1126332 h 2166237"/>
              <a:gd name="connsiteX764" fmla="*/ 158879 w 2052698"/>
              <a:gd name="connsiteY764" fmla="*/ 1112005 h 2166237"/>
              <a:gd name="connsiteX765" fmla="*/ 270400 w 2052698"/>
              <a:gd name="connsiteY765" fmla="*/ 1097677 h 2166237"/>
              <a:gd name="connsiteX766" fmla="*/ 270400 w 2052698"/>
              <a:gd name="connsiteY766" fmla="*/ 1112005 h 2166237"/>
              <a:gd name="connsiteX767" fmla="*/ 286696 w 2052698"/>
              <a:gd name="connsiteY767" fmla="*/ 1112005 h 2166237"/>
              <a:gd name="connsiteX768" fmla="*/ 286696 w 2052698"/>
              <a:gd name="connsiteY768" fmla="*/ 1099468 h 2166237"/>
              <a:gd name="connsiteX769" fmla="*/ 286696 w 2052698"/>
              <a:gd name="connsiteY769" fmla="*/ 1097677 h 2166237"/>
              <a:gd name="connsiteX770" fmla="*/ 541310 w 2052698"/>
              <a:gd name="connsiteY770" fmla="*/ 1083350 h 2166237"/>
              <a:gd name="connsiteX771" fmla="*/ 541310 w 2052698"/>
              <a:gd name="connsiteY771" fmla="*/ 1097677 h 2166237"/>
              <a:gd name="connsiteX772" fmla="*/ 557096 w 2052698"/>
              <a:gd name="connsiteY772" fmla="*/ 1097677 h 2166237"/>
              <a:gd name="connsiteX773" fmla="*/ 566222 w 2052698"/>
              <a:gd name="connsiteY773" fmla="*/ 1097677 h 2166237"/>
              <a:gd name="connsiteX774" fmla="*/ 566962 w 2052698"/>
              <a:gd name="connsiteY774" fmla="*/ 1097677 h 2166237"/>
              <a:gd name="connsiteX775" fmla="*/ 572882 w 2052698"/>
              <a:gd name="connsiteY775" fmla="*/ 1097677 h 2166237"/>
              <a:gd name="connsiteX776" fmla="*/ 572882 w 2052698"/>
              <a:gd name="connsiteY776" fmla="*/ 1083350 h 2166237"/>
              <a:gd name="connsiteX777" fmla="*/ 570909 w 2052698"/>
              <a:gd name="connsiteY777" fmla="*/ 1083350 h 2166237"/>
              <a:gd name="connsiteX778" fmla="*/ 559069 w 2052698"/>
              <a:gd name="connsiteY778" fmla="*/ 1083350 h 2166237"/>
              <a:gd name="connsiteX779" fmla="*/ 557096 w 2052698"/>
              <a:gd name="connsiteY779" fmla="*/ 1083350 h 2166237"/>
              <a:gd name="connsiteX780" fmla="*/ 557096 w 2052698"/>
              <a:gd name="connsiteY780" fmla="*/ 1097677 h 2166237"/>
              <a:gd name="connsiteX781" fmla="*/ 541310 w 2052698"/>
              <a:gd name="connsiteY781" fmla="*/ 1083350 h 2166237"/>
              <a:gd name="connsiteX782" fmla="*/ 1400377 w 2052698"/>
              <a:gd name="connsiteY782" fmla="*/ 1068560 h 2166237"/>
              <a:gd name="connsiteX783" fmla="*/ 1400377 w 2052698"/>
              <a:gd name="connsiteY783" fmla="*/ 1083350 h 2166237"/>
              <a:gd name="connsiteX784" fmla="*/ 1416163 w 2052698"/>
              <a:gd name="connsiteY784" fmla="*/ 1083350 h 2166237"/>
              <a:gd name="connsiteX785" fmla="*/ 1416163 w 2052698"/>
              <a:gd name="connsiteY785" fmla="*/ 1068560 h 2166237"/>
              <a:gd name="connsiteX786" fmla="*/ 1400377 w 2052698"/>
              <a:gd name="connsiteY786" fmla="*/ 1068560 h 2166237"/>
              <a:gd name="connsiteX787" fmla="*/ 1336723 w 2052698"/>
              <a:gd name="connsiteY787" fmla="*/ 1068560 h 2166237"/>
              <a:gd name="connsiteX788" fmla="*/ 1336723 w 2052698"/>
              <a:gd name="connsiteY788" fmla="*/ 1070409 h 2166237"/>
              <a:gd name="connsiteX789" fmla="*/ 1336723 w 2052698"/>
              <a:gd name="connsiteY789" fmla="*/ 1083350 h 2166237"/>
              <a:gd name="connsiteX790" fmla="*/ 1352510 w 2052698"/>
              <a:gd name="connsiteY790" fmla="*/ 1083350 h 2166237"/>
              <a:gd name="connsiteX791" fmla="*/ 414003 w 2052698"/>
              <a:gd name="connsiteY791" fmla="*/ 1068560 h 2166237"/>
              <a:gd name="connsiteX792" fmla="*/ 397707 w 2052698"/>
              <a:gd name="connsiteY792" fmla="*/ 1083350 h 2166237"/>
              <a:gd name="connsiteX793" fmla="*/ 414003 w 2052698"/>
              <a:gd name="connsiteY793" fmla="*/ 1083350 h 2166237"/>
              <a:gd name="connsiteX794" fmla="*/ 414003 w 2052698"/>
              <a:gd name="connsiteY794" fmla="*/ 1068560 h 2166237"/>
              <a:gd name="connsiteX795" fmla="*/ 158879 w 2052698"/>
              <a:gd name="connsiteY795" fmla="*/ 1068560 h 2166237"/>
              <a:gd name="connsiteX796" fmla="*/ 158879 w 2052698"/>
              <a:gd name="connsiteY796" fmla="*/ 1083350 h 2166237"/>
              <a:gd name="connsiteX797" fmla="*/ 158879 w 2052698"/>
              <a:gd name="connsiteY797" fmla="*/ 1068560 h 2166237"/>
              <a:gd name="connsiteX798" fmla="*/ 1479817 w 2052698"/>
              <a:gd name="connsiteY798" fmla="*/ 1054232 h 2166237"/>
              <a:gd name="connsiteX799" fmla="*/ 1479817 w 2052698"/>
              <a:gd name="connsiteY799" fmla="*/ 1068560 h 2166237"/>
              <a:gd name="connsiteX800" fmla="*/ 1496112 w 2052698"/>
              <a:gd name="connsiteY800" fmla="*/ 1068560 h 2166237"/>
              <a:gd name="connsiteX801" fmla="*/ 1511898 w 2052698"/>
              <a:gd name="connsiteY801" fmla="*/ 1068560 h 2166237"/>
              <a:gd name="connsiteX802" fmla="*/ 1496112 w 2052698"/>
              <a:gd name="connsiteY802" fmla="*/ 1054232 h 2166237"/>
              <a:gd name="connsiteX803" fmla="*/ 763842 w 2052698"/>
              <a:gd name="connsiteY803" fmla="*/ 1054232 h 2166237"/>
              <a:gd name="connsiteX804" fmla="*/ 763842 w 2052698"/>
              <a:gd name="connsiteY804" fmla="*/ 1066769 h 2166237"/>
              <a:gd name="connsiteX805" fmla="*/ 763842 w 2052698"/>
              <a:gd name="connsiteY805" fmla="*/ 1068560 h 2166237"/>
              <a:gd name="connsiteX806" fmla="*/ 779628 w 2052698"/>
              <a:gd name="connsiteY806" fmla="*/ 1068560 h 2166237"/>
              <a:gd name="connsiteX807" fmla="*/ 572882 w 2052698"/>
              <a:gd name="connsiteY807" fmla="*/ 1054232 h 2166237"/>
              <a:gd name="connsiteX808" fmla="*/ 557096 w 2052698"/>
              <a:gd name="connsiteY808" fmla="*/ 1068560 h 2166237"/>
              <a:gd name="connsiteX809" fmla="*/ 559069 w 2052698"/>
              <a:gd name="connsiteY809" fmla="*/ 1068560 h 2166237"/>
              <a:gd name="connsiteX810" fmla="*/ 570909 w 2052698"/>
              <a:gd name="connsiteY810" fmla="*/ 1068560 h 2166237"/>
              <a:gd name="connsiteX811" fmla="*/ 572882 w 2052698"/>
              <a:gd name="connsiteY811" fmla="*/ 1068560 h 2166237"/>
              <a:gd name="connsiteX812" fmla="*/ 238828 w 2052698"/>
              <a:gd name="connsiteY812" fmla="*/ 1054232 h 2166237"/>
              <a:gd name="connsiteX813" fmla="*/ 238828 w 2052698"/>
              <a:gd name="connsiteY813" fmla="*/ 1068560 h 2166237"/>
              <a:gd name="connsiteX814" fmla="*/ 254614 w 2052698"/>
              <a:gd name="connsiteY814" fmla="*/ 1068560 h 2166237"/>
              <a:gd name="connsiteX815" fmla="*/ 238828 w 2052698"/>
              <a:gd name="connsiteY815" fmla="*/ 1083350 h 2166237"/>
              <a:gd name="connsiteX816" fmla="*/ 254614 w 2052698"/>
              <a:gd name="connsiteY816" fmla="*/ 1083350 h 2166237"/>
              <a:gd name="connsiteX817" fmla="*/ 254614 w 2052698"/>
              <a:gd name="connsiteY817" fmla="*/ 1068560 h 2166237"/>
              <a:gd name="connsiteX818" fmla="*/ 254614 w 2052698"/>
              <a:gd name="connsiteY818" fmla="*/ 1054232 h 2166237"/>
              <a:gd name="connsiteX819" fmla="*/ 252641 w 2052698"/>
              <a:gd name="connsiteY819" fmla="*/ 1054232 h 2166237"/>
              <a:gd name="connsiteX820" fmla="*/ 247708 w 2052698"/>
              <a:gd name="connsiteY820" fmla="*/ 1054232 h 2166237"/>
              <a:gd name="connsiteX821" fmla="*/ 238828 w 2052698"/>
              <a:gd name="connsiteY821" fmla="*/ 1054232 h 2166237"/>
              <a:gd name="connsiteX822" fmla="*/ 1273070 w 2052698"/>
              <a:gd name="connsiteY822" fmla="*/ 1039905 h 2166237"/>
              <a:gd name="connsiteX823" fmla="*/ 1273070 w 2052698"/>
              <a:gd name="connsiteY823" fmla="*/ 1054232 h 2166237"/>
              <a:gd name="connsiteX824" fmla="*/ 1288856 w 2052698"/>
              <a:gd name="connsiteY824" fmla="*/ 1054232 h 2166237"/>
              <a:gd name="connsiteX825" fmla="*/ 1304642 w 2052698"/>
              <a:gd name="connsiteY825" fmla="*/ 1039905 h 2166237"/>
              <a:gd name="connsiteX826" fmla="*/ 1302669 w 2052698"/>
              <a:gd name="connsiteY826" fmla="*/ 1039905 h 2166237"/>
              <a:gd name="connsiteX827" fmla="*/ 1298722 w 2052698"/>
              <a:gd name="connsiteY827" fmla="*/ 1039905 h 2166237"/>
              <a:gd name="connsiteX828" fmla="*/ 1297983 w 2052698"/>
              <a:gd name="connsiteY828" fmla="*/ 1039905 h 2166237"/>
              <a:gd name="connsiteX829" fmla="*/ 1288856 w 2052698"/>
              <a:gd name="connsiteY829" fmla="*/ 1039905 h 2166237"/>
              <a:gd name="connsiteX830" fmla="*/ 1288856 w 2052698"/>
              <a:gd name="connsiteY830" fmla="*/ 1054232 h 2166237"/>
              <a:gd name="connsiteX831" fmla="*/ 1273070 w 2052698"/>
              <a:gd name="connsiteY831" fmla="*/ 1039905 h 2166237"/>
              <a:gd name="connsiteX832" fmla="*/ 1114191 w 2052698"/>
              <a:gd name="connsiteY832" fmla="*/ 1039905 h 2166237"/>
              <a:gd name="connsiteX833" fmla="*/ 1097896 w 2052698"/>
              <a:gd name="connsiteY833" fmla="*/ 1054232 h 2166237"/>
              <a:gd name="connsiteX834" fmla="*/ 1097896 w 2052698"/>
              <a:gd name="connsiteY834" fmla="*/ 1054232 h 2166237"/>
              <a:gd name="connsiteX835" fmla="*/ 1114191 w 2052698"/>
              <a:gd name="connsiteY835" fmla="*/ 1054232 h 2166237"/>
              <a:gd name="connsiteX836" fmla="*/ 1114191 w 2052698"/>
              <a:gd name="connsiteY836" fmla="*/ 1047964 h 2166237"/>
              <a:gd name="connsiteX837" fmla="*/ 1114191 w 2052698"/>
              <a:gd name="connsiteY837" fmla="*/ 1047069 h 2166237"/>
              <a:gd name="connsiteX838" fmla="*/ 1114191 w 2052698"/>
              <a:gd name="connsiteY838" fmla="*/ 1039905 h 2166237"/>
              <a:gd name="connsiteX839" fmla="*/ 1368296 w 2052698"/>
              <a:gd name="connsiteY839" fmla="*/ 1025577 h 2166237"/>
              <a:gd name="connsiteX840" fmla="*/ 1368296 w 2052698"/>
              <a:gd name="connsiteY840" fmla="*/ 1039905 h 2166237"/>
              <a:gd name="connsiteX841" fmla="*/ 1384591 w 2052698"/>
              <a:gd name="connsiteY841" fmla="*/ 1039905 h 2166237"/>
              <a:gd name="connsiteX842" fmla="*/ 1384591 w 2052698"/>
              <a:gd name="connsiteY842" fmla="*/ 1025577 h 2166237"/>
              <a:gd name="connsiteX843" fmla="*/ 859577 w 2052698"/>
              <a:gd name="connsiteY843" fmla="*/ 1025577 h 2166237"/>
              <a:gd name="connsiteX844" fmla="*/ 859577 w 2052698"/>
              <a:gd name="connsiteY844" fmla="*/ 1039905 h 2166237"/>
              <a:gd name="connsiteX845" fmla="*/ 875363 w 2052698"/>
              <a:gd name="connsiteY845" fmla="*/ 1025577 h 2166237"/>
              <a:gd name="connsiteX846" fmla="*/ 1288856 w 2052698"/>
              <a:gd name="connsiteY846" fmla="*/ 1010787 h 2166237"/>
              <a:gd name="connsiteX847" fmla="*/ 1288856 w 2052698"/>
              <a:gd name="connsiteY847" fmla="*/ 1025577 h 2166237"/>
              <a:gd name="connsiteX848" fmla="*/ 1304642 w 2052698"/>
              <a:gd name="connsiteY848" fmla="*/ 1010787 h 2166237"/>
              <a:gd name="connsiteX849" fmla="*/ 1288856 w 2052698"/>
              <a:gd name="connsiteY849" fmla="*/ 1010787 h 2166237"/>
              <a:gd name="connsiteX850" fmla="*/ 1097896 w 2052698"/>
              <a:gd name="connsiteY850" fmla="*/ 1010787 h 2166237"/>
              <a:gd name="connsiteX851" fmla="*/ 1114191 w 2052698"/>
              <a:gd name="connsiteY851" fmla="*/ 1025577 h 2166237"/>
              <a:gd name="connsiteX852" fmla="*/ 1129977 w 2052698"/>
              <a:gd name="connsiteY852" fmla="*/ 1025577 h 2166237"/>
              <a:gd name="connsiteX853" fmla="*/ 1129977 w 2052698"/>
              <a:gd name="connsiteY853" fmla="*/ 1010787 h 2166237"/>
              <a:gd name="connsiteX854" fmla="*/ 1114191 w 2052698"/>
              <a:gd name="connsiteY854" fmla="*/ 1025577 h 2166237"/>
              <a:gd name="connsiteX855" fmla="*/ 1114191 w 2052698"/>
              <a:gd name="connsiteY855" fmla="*/ 1010787 h 2166237"/>
              <a:gd name="connsiteX856" fmla="*/ 1097896 w 2052698"/>
              <a:gd name="connsiteY856" fmla="*/ 1010787 h 2166237"/>
              <a:gd name="connsiteX857" fmla="*/ 811710 w 2052698"/>
              <a:gd name="connsiteY857" fmla="*/ 1010787 h 2166237"/>
              <a:gd name="connsiteX858" fmla="*/ 811710 w 2052698"/>
              <a:gd name="connsiteY858" fmla="*/ 1025577 h 2166237"/>
              <a:gd name="connsiteX859" fmla="*/ 813683 w 2052698"/>
              <a:gd name="connsiteY859" fmla="*/ 1025577 h 2166237"/>
              <a:gd name="connsiteX860" fmla="*/ 825523 w 2052698"/>
              <a:gd name="connsiteY860" fmla="*/ 1025577 h 2166237"/>
              <a:gd name="connsiteX861" fmla="*/ 827496 w 2052698"/>
              <a:gd name="connsiteY861" fmla="*/ 1025577 h 2166237"/>
              <a:gd name="connsiteX862" fmla="*/ 829469 w 2052698"/>
              <a:gd name="connsiteY862" fmla="*/ 1025577 h 2166237"/>
              <a:gd name="connsiteX863" fmla="*/ 843282 w 2052698"/>
              <a:gd name="connsiteY863" fmla="*/ 1025577 h 2166237"/>
              <a:gd name="connsiteX864" fmla="*/ 827496 w 2052698"/>
              <a:gd name="connsiteY864" fmla="*/ 1010787 h 2166237"/>
              <a:gd name="connsiteX865" fmla="*/ 1227749 w 2052698"/>
              <a:gd name="connsiteY865" fmla="*/ 1004743 h 2166237"/>
              <a:gd name="connsiteX866" fmla="*/ 1225203 w 2052698"/>
              <a:gd name="connsiteY866" fmla="*/ 1010787 h 2166237"/>
              <a:gd name="connsiteX867" fmla="*/ 1241498 w 2052698"/>
              <a:gd name="connsiteY867" fmla="*/ 1010787 h 2166237"/>
              <a:gd name="connsiteX868" fmla="*/ 1227749 w 2052698"/>
              <a:gd name="connsiteY868" fmla="*/ 1004743 h 2166237"/>
              <a:gd name="connsiteX869" fmla="*/ 1798084 w 2052698"/>
              <a:gd name="connsiteY869" fmla="*/ 996460 h 2166237"/>
              <a:gd name="connsiteX870" fmla="*/ 1814379 w 2052698"/>
              <a:gd name="connsiteY870" fmla="*/ 1010787 h 2166237"/>
              <a:gd name="connsiteX871" fmla="*/ 1798084 w 2052698"/>
              <a:gd name="connsiteY871" fmla="*/ 1010787 h 2166237"/>
              <a:gd name="connsiteX872" fmla="*/ 1798084 w 2052698"/>
              <a:gd name="connsiteY872" fmla="*/ 1016334 h 2166237"/>
              <a:gd name="connsiteX873" fmla="*/ 1798084 w 2052698"/>
              <a:gd name="connsiteY873" fmla="*/ 1017027 h 2166237"/>
              <a:gd name="connsiteX874" fmla="*/ 1798084 w 2052698"/>
              <a:gd name="connsiteY874" fmla="*/ 1025577 h 2166237"/>
              <a:gd name="connsiteX875" fmla="*/ 1782298 w 2052698"/>
              <a:gd name="connsiteY875" fmla="*/ 1025577 h 2166237"/>
              <a:gd name="connsiteX876" fmla="*/ 1782298 w 2052698"/>
              <a:gd name="connsiteY876" fmla="*/ 1039905 h 2166237"/>
              <a:gd name="connsiteX877" fmla="*/ 1782298 w 2052698"/>
              <a:gd name="connsiteY877" fmla="*/ 1041696 h 2166237"/>
              <a:gd name="connsiteX878" fmla="*/ 1782298 w 2052698"/>
              <a:gd name="connsiteY878" fmla="*/ 1052441 h 2166237"/>
              <a:gd name="connsiteX879" fmla="*/ 1782298 w 2052698"/>
              <a:gd name="connsiteY879" fmla="*/ 1054232 h 2166237"/>
              <a:gd name="connsiteX880" fmla="*/ 1798084 w 2052698"/>
              <a:gd name="connsiteY880" fmla="*/ 1054232 h 2166237"/>
              <a:gd name="connsiteX881" fmla="*/ 1798084 w 2052698"/>
              <a:gd name="connsiteY881" fmla="*/ 1039905 h 2166237"/>
              <a:gd name="connsiteX882" fmla="*/ 1814379 w 2052698"/>
              <a:gd name="connsiteY882" fmla="*/ 1025577 h 2166237"/>
              <a:gd name="connsiteX883" fmla="*/ 1814379 w 2052698"/>
              <a:gd name="connsiteY883" fmla="*/ 1010787 h 2166237"/>
              <a:gd name="connsiteX884" fmla="*/ 1830165 w 2052698"/>
              <a:gd name="connsiteY884" fmla="*/ 1010787 h 2166237"/>
              <a:gd name="connsiteX885" fmla="*/ 1830165 w 2052698"/>
              <a:gd name="connsiteY885" fmla="*/ 996460 h 2166237"/>
              <a:gd name="connsiteX886" fmla="*/ 1828192 w 2052698"/>
              <a:gd name="connsiteY886" fmla="*/ 996460 h 2166237"/>
              <a:gd name="connsiteX887" fmla="*/ 1816352 w 2052698"/>
              <a:gd name="connsiteY887" fmla="*/ 996460 h 2166237"/>
              <a:gd name="connsiteX888" fmla="*/ 1814379 w 2052698"/>
              <a:gd name="connsiteY888" fmla="*/ 996460 h 2166237"/>
              <a:gd name="connsiteX889" fmla="*/ 1623419 w 2052698"/>
              <a:gd name="connsiteY889" fmla="*/ 996460 h 2166237"/>
              <a:gd name="connsiteX890" fmla="*/ 1623419 w 2052698"/>
              <a:gd name="connsiteY890" fmla="*/ 1008997 h 2166237"/>
              <a:gd name="connsiteX891" fmla="*/ 1623419 w 2052698"/>
              <a:gd name="connsiteY891" fmla="*/ 1010787 h 2166237"/>
              <a:gd name="connsiteX892" fmla="*/ 1639205 w 2052698"/>
              <a:gd name="connsiteY892" fmla="*/ 1010787 h 2166237"/>
              <a:gd name="connsiteX893" fmla="*/ 1639205 w 2052698"/>
              <a:gd name="connsiteY893" fmla="*/ 996460 h 2166237"/>
              <a:gd name="connsiteX894" fmla="*/ 1623419 w 2052698"/>
              <a:gd name="connsiteY894" fmla="*/ 996460 h 2166237"/>
              <a:gd name="connsiteX895" fmla="*/ 190961 w 2052698"/>
              <a:gd name="connsiteY895" fmla="*/ 996460 h 2166237"/>
              <a:gd name="connsiteX896" fmla="*/ 192934 w 2052698"/>
              <a:gd name="connsiteY896" fmla="*/ 996460 h 2166237"/>
              <a:gd name="connsiteX897" fmla="*/ 196881 w 2052698"/>
              <a:gd name="connsiteY897" fmla="*/ 996460 h 2166237"/>
              <a:gd name="connsiteX898" fmla="*/ 197621 w 2052698"/>
              <a:gd name="connsiteY898" fmla="*/ 996460 h 2166237"/>
              <a:gd name="connsiteX899" fmla="*/ 206747 w 2052698"/>
              <a:gd name="connsiteY899" fmla="*/ 996460 h 2166237"/>
              <a:gd name="connsiteX900" fmla="*/ 190961 w 2052698"/>
              <a:gd name="connsiteY900" fmla="*/ 996460 h 2166237"/>
              <a:gd name="connsiteX901" fmla="*/ 1878033 w 2052698"/>
              <a:gd name="connsiteY901" fmla="*/ 982132 h 2166237"/>
              <a:gd name="connsiteX902" fmla="*/ 1878033 w 2052698"/>
              <a:gd name="connsiteY902" fmla="*/ 996460 h 2166237"/>
              <a:gd name="connsiteX903" fmla="*/ 1878033 w 2052698"/>
              <a:gd name="connsiteY903" fmla="*/ 1010787 h 2166237"/>
              <a:gd name="connsiteX904" fmla="*/ 1878033 w 2052698"/>
              <a:gd name="connsiteY904" fmla="*/ 1025577 h 2166237"/>
              <a:gd name="connsiteX905" fmla="*/ 1861737 w 2052698"/>
              <a:gd name="connsiteY905" fmla="*/ 1025577 h 2166237"/>
              <a:gd name="connsiteX906" fmla="*/ 1878033 w 2052698"/>
              <a:gd name="connsiteY906" fmla="*/ 1039905 h 2166237"/>
              <a:gd name="connsiteX907" fmla="*/ 1875996 w 2052698"/>
              <a:gd name="connsiteY907" fmla="*/ 1039905 h 2166237"/>
              <a:gd name="connsiteX908" fmla="*/ 1863774 w 2052698"/>
              <a:gd name="connsiteY908" fmla="*/ 1039905 h 2166237"/>
              <a:gd name="connsiteX909" fmla="*/ 1861737 w 2052698"/>
              <a:gd name="connsiteY909" fmla="*/ 1039905 h 2166237"/>
              <a:gd name="connsiteX910" fmla="*/ 1861737 w 2052698"/>
              <a:gd name="connsiteY910" fmla="*/ 1054232 h 2166237"/>
              <a:gd name="connsiteX911" fmla="*/ 1861737 w 2052698"/>
              <a:gd name="connsiteY911" fmla="*/ 1068560 h 2166237"/>
              <a:gd name="connsiteX912" fmla="*/ 1852611 w 2052698"/>
              <a:gd name="connsiteY912" fmla="*/ 1068560 h 2166237"/>
              <a:gd name="connsiteX913" fmla="*/ 1851871 w 2052698"/>
              <a:gd name="connsiteY913" fmla="*/ 1068560 h 2166237"/>
              <a:gd name="connsiteX914" fmla="*/ 1847925 w 2052698"/>
              <a:gd name="connsiteY914" fmla="*/ 1068560 h 2166237"/>
              <a:gd name="connsiteX915" fmla="*/ 1845951 w 2052698"/>
              <a:gd name="connsiteY915" fmla="*/ 1068560 h 2166237"/>
              <a:gd name="connsiteX916" fmla="*/ 1845951 w 2052698"/>
              <a:gd name="connsiteY916" fmla="*/ 1083350 h 2166237"/>
              <a:gd name="connsiteX917" fmla="*/ 1851871 w 2052698"/>
              <a:gd name="connsiteY917" fmla="*/ 1083350 h 2166237"/>
              <a:gd name="connsiteX918" fmla="*/ 1852611 w 2052698"/>
              <a:gd name="connsiteY918" fmla="*/ 1083350 h 2166237"/>
              <a:gd name="connsiteX919" fmla="*/ 1861737 w 2052698"/>
              <a:gd name="connsiteY919" fmla="*/ 1083350 h 2166237"/>
              <a:gd name="connsiteX920" fmla="*/ 1861737 w 2052698"/>
              <a:gd name="connsiteY920" fmla="*/ 1068560 h 2166237"/>
              <a:gd name="connsiteX921" fmla="*/ 1871158 w 2052698"/>
              <a:gd name="connsiteY921" fmla="*/ 1068560 h 2166237"/>
              <a:gd name="connsiteX922" fmla="*/ 1871922 w 2052698"/>
              <a:gd name="connsiteY922" fmla="*/ 1068560 h 2166237"/>
              <a:gd name="connsiteX923" fmla="*/ 1878033 w 2052698"/>
              <a:gd name="connsiteY923" fmla="*/ 1068560 h 2166237"/>
              <a:gd name="connsiteX924" fmla="*/ 1878033 w 2052698"/>
              <a:gd name="connsiteY924" fmla="*/ 1054232 h 2166237"/>
              <a:gd name="connsiteX925" fmla="*/ 1878033 w 2052698"/>
              <a:gd name="connsiteY925" fmla="*/ 1039905 h 2166237"/>
              <a:gd name="connsiteX926" fmla="*/ 1878033 w 2052698"/>
              <a:gd name="connsiteY926" fmla="*/ 1025577 h 2166237"/>
              <a:gd name="connsiteX927" fmla="*/ 1893819 w 2052698"/>
              <a:gd name="connsiteY927" fmla="*/ 1025577 h 2166237"/>
              <a:gd name="connsiteX928" fmla="*/ 1893819 w 2052698"/>
              <a:gd name="connsiteY928" fmla="*/ 1010787 h 2166237"/>
              <a:gd name="connsiteX929" fmla="*/ 1893819 w 2052698"/>
              <a:gd name="connsiteY929" fmla="*/ 1008997 h 2166237"/>
              <a:gd name="connsiteX930" fmla="*/ 1893819 w 2052698"/>
              <a:gd name="connsiteY930" fmla="*/ 998251 h 2166237"/>
              <a:gd name="connsiteX931" fmla="*/ 1893819 w 2052698"/>
              <a:gd name="connsiteY931" fmla="*/ 996460 h 2166237"/>
              <a:gd name="connsiteX932" fmla="*/ 1639205 w 2052698"/>
              <a:gd name="connsiteY932" fmla="*/ 982132 h 2166237"/>
              <a:gd name="connsiteX933" fmla="*/ 1654991 w 2052698"/>
              <a:gd name="connsiteY933" fmla="*/ 996460 h 2166237"/>
              <a:gd name="connsiteX934" fmla="*/ 1654991 w 2052698"/>
              <a:gd name="connsiteY934" fmla="*/ 982132 h 2166237"/>
              <a:gd name="connsiteX935" fmla="*/ 1639205 w 2052698"/>
              <a:gd name="connsiteY935" fmla="*/ 982132 h 2166237"/>
              <a:gd name="connsiteX936" fmla="*/ 1288856 w 2052698"/>
              <a:gd name="connsiteY936" fmla="*/ 982132 h 2166237"/>
              <a:gd name="connsiteX937" fmla="*/ 1273070 w 2052698"/>
              <a:gd name="connsiteY937" fmla="*/ 996460 h 2166237"/>
              <a:gd name="connsiteX938" fmla="*/ 1288856 w 2052698"/>
              <a:gd name="connsiteY938" fmla="*/ 996460 h 2166237"/>
              <a:gd name="connsiteX939" fmla="*/ 636535 w 2052698"/>
              <a:gd name="connsiteY939" fmla="*/ 982132 h 2166237"/>
              <a:gd name="connsiteX940" fmla="*/ 636535 w 2052698"/>
              <a:gd name="connsiteY940" fmla="*/ 996460 h 2166237"/>
              <a:gd name="connsiteX941" fmla="*/ 652321 w 2052698"/>
              <a:gd name="connsiteY941" fmla="*/ 996460 h 2166237"/>
              <a:gd name="connsiteX942" fmla="*/ 334054 w 2052698"/>
              <a:gd name="connsiteY942" fmla="*/ 982132 h 2166237"/>
              <a:gd name="connsiteX943" fmla="*/ 334054 w 2052698"/>
              <a:gd name="connsiteY943" fmla="*/ 996460 h 2166237"/>
              <a:gd name="connsiteX944" fmla="*/ 343475 w 2052698"/>
              <a:gd name="connsiteY944" fmla="*/ 996460 h 2166237"/>
              <a:gd name="connsiteX945" fmla="*/ 344238 w 2052698"/>
              <a:gd name="connsiteY945" fmla="*/ 996460 h 2166237"/>
              <a:gd name="connsiteX946" fmla="*/ 350349 w 2052698"/>
              <a:gd name="connsiteY946" fmla="*/ 996460 h 2166237"/>
              <a:gd name="connsiteX947" fmla="*/ 366135 w 2052698"/>
              <a:gd name="connsiteY947" fmla="*/ 996460 h 2166237"/>
              <a:gd name="connsiteX948" fmla="*/ 381921 w 2052698"/>
              <a:gd name="connsiteY948" fmla="*/ 982132 h 2166237"/>
              <a:gd name="connsiteX949" fmla="*/ 372795 w 2052698"/>
              <a:gd name="connsiteY949" fmla="*/ 982132 h 2166237"/>
              <a:gd name="connsiteX950" fmla="*/ 366135 w 2052698"/>
              <a:gd name="connsiteY950" fmla="*/ 982132 h 2166237"/>
              <a:gd name="connsiteX951" fmla="*/ 350349 w 2052698"/>
              <a:gd name="connsiteY951" fmla="*/ 996460 h 2166237"/>
              <a:gd name="connsiteX952" fmla="*/ 350349 w 2052698"/>
              <a:gd name="connsiteY952" fmla="*/ 982132 h 2166237"/>
              <a:gd name="connsiteX953" fmla="*/ 270400 w 2052698"/>
              <a:gd name="connsiteY953" fmla="*/ 982132 h 2166237"/>
              <a:gd name="connsiteX954" fmla="*/ 270400 w 2052698"/>
              <a:gd name="connsiteY954" fmla="*/ 996460 h 2166237"/>
              <a:gd name="connsiteX955" fmla="*/ 270400 w 2052698"/>
              <a:gd name="connsiteY955" fmla="*/ 1010787 h 2166237"/>
              <a:gd name="connsiteX956" fmla="*/ 286696 w 2052698"/>
              <a:gd name="connsiteY956" fmla="*/ 1010787 h 2166237"/>
              <a:gd name="connsiteX957" fmla="*/ 302482 w 2052698"/>
              <a:gd name="connsiteY957" fmla="*/ 1010787 h 2166237"/>
              <a:gd name="connsiteX958" fmla="*/ 318268 w 2052698"/>
              <a:gd name="connsiteY958" fmla="*/ 1010787 h 2166237"/>
              <a:gd name="connsiteX959" fmla="*/ 318268 w 2052698"/>
              <a:gd name="connsiteY959" fmla="*/ 996460 h 2166237"/>
              <a:gd name="connsiteX960" fmla="*/ 316295 w 2052698"/>
              <a:gd name="connsiteY960" fmla="*/ 996460 h 2166237"/>
              <a:gd name="connsiteX961" fmla="*/ 304455 w 2052698"/>
              <a:gd name="connsiteY961" fmla="*/ 996460 h 2166237"/>
              <a:gd name="connsiteX962" fmla="*/ 302482 w 2052698"/>
              <a:gd name="connsiteY962" fmla="*/ 996460 h 2166237"/>
              <a:gd name="connsiteX963" fmla="*/ 302482 w 2052698"/>
              <a:gd name="connsiteY963" fmla="*/ 982132 h 2166237"/>
              <a:gd name="connsiteX964" fmla="*/ 286696 w 2052698"/>
              <a:gd name="connsiteY964" fmla="*/ 982132 h 2166237"/>
              <a:gd name="connsiteX965" fmla="*/ 282622 w 2052698"/>
              <a:gd name="connsiteY965" fmla="*/ 982132 h 2166237"/>
              <a:gd name="connsiteX966" fmla="*/ 270400 w 2052698"/>
              <a:gd name="connsiteY966" fmla="*/ 982132 h 2166237"/>
              <a:gd name="connsiteX967" fmla="*/ 175175 w 2052698"/>
              <a:gd name="connsiteY967" fmla="*/ 982132 h 2166237"/>
              <a:gd name="connsiteX968" fmla="*/ 175175 w 2052698"/>
              <a:gd name="connsiteY968" fmla="*/ 996460 h 2166237"/>
              <a:gd name="connsiteX969" fmla="*/ 173138 w 2052698"/>
              <a:gd name="connsiteY969" fmla="*/ 996460 h 2166237"/>
              <a:gd name="connsiteX970" fmla="*/ 158879 w 2052698"/>
              <a:gd name="connsiteY970" fmla="*/ 996460 h 2166237"/>
              <a:gd name="connsiteX971" fmla="*/ 175175 w 2052698"/>
              <a:gd name="connsiteY971" fmla="*/ 982132 h 2166237"/>
              <a:gd name="connsiteX972" fmla="*/ 158879 w 2052698"/>
              <a:gd name="connsiteY972" fmla="*/ 982132 h 2166237"/>
              <a:gd name="connsiteX973" fmla="*/ 158879 w 2052698"/>
              <a:gd name="connsiteY973" fmla="*/ 996460 h 2166237"/>
              <a:gd name="connsiteX974" fmla="*/ 158879 w 2052698"/>
              <a:gd name="connsiteY974" fmla="*/ 982132 h 2166237"/>
              <a:gd name="connsiteX975" fmla="*/ 1941686 w 2052698"/>
              <a:gd name="connsiteY975" fmla="*/ 967805 h 2166237"/>
              <a:gd name="connsiteX976" fmla="*/ 1941686 w 2052698"/>
              <a:gd name="connsiteY976" fmla="*/ 982132 h 2166237"/>
              <a:gd name="connsiteX977" fmla="*/ 1941686 w 2052698"/>
              <a:gd name="connsiteY977" fmla="*/ 967805 h 2166237"/>
              <a:gd name="connsiteX978" fmla="*/ 1559765 w 2052698"/>
              <a:gd name="connsiteY978" fmla="*/ 967805 h 2166237"/>
              <a:gd name="connsiteX979" fmla="*/ 1559765 w 2052698"/>
              <a:gd name="connsiteY979" fmla="*/ 982132 h 2166237"/>
              <a:gd name="connsiteX980" fmla="*/ 1575551 w 2052698"/>
              <a:gd name="connsiteY980" fmla="*/ 982132 h 2166237"/>
              <a:gd name="connsiteX981" fmla="*/ 1559765 w 2052698"/>
              <a:gd name="connsiteY981" fmla="*/ 967805 h 2166237"/>
              <a:gd name="connsiteX982" fmla="*/ 1320937 w 2052698"/>
              <a:gd name="connsiteY982" fmla="*/ 967805 h 2166237"/>
              <a:gd name="connsiteX983" fmla="*/ 1336723 w 2052698"/>
              <a:gd name="connsiteY983" fmla="*/ 967805 h 2166237"/>
              <a:gd name="connsiteX984" fmla="*/ 1330803 w 2052698"/>
              <a:gd name="connsiteY984" fmla="*/ 967805 h 2166237"/>
              <a:gd name="connsiteX985" fmla="*/ 1330064 w 2052698"/>
              <a:gd name="connsiteY985" fmla="*/ 967805 h 2166237"/>
              <a:gd name="connsiteX986" fmla="*/ 1607124 w 2052698"/>
              <a:gd name="connsiteY986" fmla="*/ 953015 h 2166237"/>
              <a:gd name="connsiteX987" fmla="*/ 1607124 w 2052698"/>
              <a:gd name="connsiteY987" fmla="*/ 967805 h 2166237"/>
              <a:gd name="connsiteX988" fmla="*/ 1607124 w 2052698"/>
              <a:gd name="connsiteY988" fmla="*/ 982132 h 2166237"/>
              <a:gd name="connsiteX989" fmla="*/ 1607124 w 2052698"/>
              <a:gd name="connsiteY989" fmla="*/ 967805 h 2166237"/>
              <a:gd name="connsiteX990" fmla="*/ 1623419 w 2052698"/>
              <a:gd name="connsiteY990" fmla="*/ 967805 h 2166237"/>
              <a:gd name="connsiteX991" fmla="*/ 1623419 w 2052698"/>
              <a:gd name="connsiteY991" fmla="*/ 953015 h 2166237"/>
              <a:gd name="connsiteX992" fmla="*/ 1607124 w 2052698"/>
              <a:gd name="connsiteY992" fmla="*/ 953015 h 2166237"/>
              <a:gd name="connsiteX993" fmla="*/ 1575551 w 2052698"/>
              <a:gd name="connsiteY993" fmla="*/ 953015 h 2166237"/>
              <a:gd name="connsiteX994" fmla="*/ 1591337 w 2052698"/>
              <a:gd name="connsiteY994" fmla="*/ 967805 h 2166237"/>
              <a:gd name="connsiteX995" fmla="*/ 1591337 w 2052698"/>
              <a:gd name="connsiteY995" fmla="*/ 953015 h 2166237"/>
              <a:gd name="connsiteX996" fmla="*/ 1589364 w 2052698"/>
              <a:gd name="connsiteY996" fmla="*/ 953015 h 2166237"/>
              <a:gd name="connsiteX997" fmla="*/ 1575551 w 2052698"/>
              <a:gd name="connsiteY997" fmla="*/ 953015 h 2166237"/>
              <a:gd name="connsiteX998" fmla="*/ 1400377 w 2052698"/>
              <a:gd name="connsiteY998" fmla="*/ 953015 h 2166237"/>
              <a:gd name="connsiteX999" fmla="*/ 1416163 w 2052698"/>
              <a:gd name="connsiteY999" fmla="*/ 967805 h 2166237"/>
              <a:gd name="connsiteX1000" fmla="*/ 1416163 w 2052698"/>
              <a:gd name="connsiteY1000" fmla="*/ 982132 h 2166237"/>
              <a:gd name="connsiteX1001" fmla="*/ 1432458 w 2052698"/>
              <a:gd name="connsiteY1001" fmla="*/ 982132 h 2166237"/>
              <a:gd name="connsiteX1002" fmla="*/ 1432458 w 2052698"/>
              <a:gd name="connsiteY1002" fmla="*/ 967805 h 2166237"/>
              <a:gd name="connsiteX1003" fmla="*/ 1416163 w 2052698"/>
              <a:gd name="connsiteY1003" fmla="*/ 967805 h 2166237"/>
              <a:gd name="connsiteX1004" fmla="*/ 1416163 w 2052698"/>
              <a:gd name="connsiteY1004" fmla="*/ 965956 h 2166237"/>
              <a:gd name="connsiteX1005" fmla="*/ 1416163 w 2052698"/>
              <a:gd name="connsiteY1005" fmla="*/ 954864 h 2166237"/>
              <a:gd name="connsiteX1006" fmla="*/ 1416163 w 2052698"/>
              <a:gd name="connsiteY1006" fmla="*/ 953015 h 2166237"/>
              <a:gd name="connsiteX1007" fmla="*/ 1400377 w 2052698"/>
              <a:gd name="connsiteY1007" fmla="*/ 953015 h 2166237"/>
              <a:gd name="connsiteX1008" fmla="*/ 732270 w 2052698"/>
              <a:gd name="connsiteY1008" fmla="*/ 953015 h 2166237"/>
              <a:gd name="connsiteX1009" fmla="*/ 732270 w 2052698"/>
              <a:gd name="connsiteY1009" fmla="*/ 967805 h 2166237"/>
              <a:gd name="connsiteX1010" fmla="*/ 748056 w 2052698"/>
              <a:gd name="connsiteY1010" fmla="*/ 967805 h 2166237"/>
              <a:gd name="connsiteX1011" fmla="*/ 748056 w 2052698"/>
              <a:gd name="connsiteY1011" fmla="*/ 953015 h 2166237"/>
              <a:gd name="connsiteX1012" fmla="*/ 302482 w 2052698"/>
              <a:gd name="connsiteY1012" fmla="*/ 953015 h 2166237"/>
              <a:gd name="connsiteX1013" fmla="*/ 302482 w 2052698"/>
              <a:gd name="connsiteY1013" fmla="*/ 967805 h 2166237"/>
              <a:gd name="connsiteX1014" fmla="*/ 318268 w 2052698"/>
              <a:gd name="connsiteY1014" fmla="*/ 953015 h 2166237"/>
              <a:gd name="connsiteX1015" fmla="*/ 302482 w 2052698"/>
              <a:gd name="connsiteY1015" fmla="*/ 953015 h 2166237"/>
              <a:gd name="connsiteX1016" fmla="*/ 1439365 w 2052698"/>
              <a:gd name="connsiteY1016" fmla="*/ 946971 h 2166237"/>
              <a:gd name="connsiteX1017" fmla="*/ 1432458 w 2052698"/>
              <a:gd name="connsiteY1017" fmla="*/ 953015 h 2166237"/>
              <a:gd name="connsiteX1018" fmla="*/ 1448244 w 2052698"/>
              <a:gd name="connsiteY1018" fmla="*/ 953015 h 2166237"/>
              <a:gd name="connsiteX1019" fmla="*/ 1439365 w 2052698"/>
              <a:gd name="connsiteY1019" fmla="*/ 946971 h 2166237"/>
              <a:gd name="connsiteX1020" fmla="*/ 1273070 w 2052698"/>
              <a:gd name="connsiteY1020" fmla="*/ 938687 h 2166237"/>
              <a:gd name="connsiteX1021" fmla="*/ 1273070 w 2052698"/>
              <a:gd name="connsiteY1021" fmla="*/ 953015 h 2166237"/>
              <a:gd name="connsiteX1022" fmla="*/ 1278990 w 2052698"/>
              <a:gd name="connsiteY1022" fmla="*/ 953015 h 2166237"/>
              <a:gd name="connsiteX1023" fmla="*/ 1279730 w 2052698"/>
              <a:gd name="connsiteY1023" fmla="*/ 953015 h 2166237"/>
              <a:gd name="connsiteX1024" fmla="*/ 1282197 w 2052698"/>
              <a:gd name="connsiteY1024" fmla="*/ 953015 h 2166237"/>
              <a:gd name="connsiteX1025" fmla="*/ 1282937 w 2052698"/>
              <a:gd name="connsiteY1025" fmla="*/ 953015 h 2166237"/>
              <a:gd name="connsiteX1026" fmla="*/ 1288856 w 2052698"/>
              <a:gd name="connsiteY1026" fmla="*/ 953015 h 2166237"/>
              <a:gd name="connsiteX1027" fmla="*/ 1288856 w 2052698"/>
              <a:gd name="connsiteY1027" fmla="*/ 938687 h 2166237"/>
              <a:gd name="connsiteX1028" fmla="*/ 1273070 w 2052698"/>
              <a:gd name="connsiteY1028" fmla="*/ 938687 h 2166237"/>
              <a:gd name="connsiteX1029" fmla="*/ 1161549 w 2052698"/>
              <a:gd name="connsiteY1029" fmla="*/ 938687 h 2166237"/>
              <a:gd name="connsiteX1030" fmla="*/ 1177844 w 2052698"/>
              <a:gd name="connsiteY1030" fmla="*/ 953015 h 2166237"/>
              <a:gd name="connsiteX1031" fmla="*/ 1175807 w 2052698"/>
              <a:gd name="connsiteY1031" fmla="*/ 953015 h 2166237"/>
              <a:gd name="connsiteX1032" fmla="*/ 1171734 w 2052698"/>
              <a:gd name="connsiteY1032" fmla="*/ 953015 h 2166237"/>
              <a:gd name="connsiteX1033" fmla="*/ 1170970 w 2052698"/>
              <a:gd name="connsiteY1033" fmla="*/ 953015 h 2166237"/>
              <a:gd name="connsiteX1034" fmla="*/ 1163586 w 2052698"/>
              <a:gd name="connsiteY1034" fmla="*/ 953015 h 2166237"/>
              <a:gd name="connsiteX1035" fmla="*/ 1161549 w 2052698"/>
              <a:gd name="connsiteY1035" fmla="*/ 953015 h 2166237"/>
              <a:gd name="connsiteX1036" fmla="*/ 1161549 w 2052698"/>
              <a:gd name="connsiteY1036" fmla="*/ 954864 h 2166237"/>
              <a:gd name="connsiteX1037" fmla="*/ 1161549 w 2052698"/>
              <a:gd name="connsiteY1037" fmla="*/ 967805 h 2166237"/>
              <a:gd name="connsiteX1038" fmla="*/ 1145763 w 2052698"/>
              <a:gd name="connsiteY1038" fmla="*/ 967805 h 2166237"/>
              <a:gd name="connsiteX1039" fmla="*/ 1161549 w 2052698"/>
              <a:gd name="connsiteY1039" fmla="*/ 967805 h 2166237"/>
              <a:gd name="connsiteX1040" fmla="*/ 1177844 w 2052698"/>
              <a:gd name="connsiteY1040" fmla="*/ 953015 h 2166237"/>
              <a:gd name="connsiteX1041" fmla="*/ 1177844 w 2052698"/>
              <a:gd name="connsiteY1041" fmla="*/ 938687 h 2166237"/>
              <a:gd name="connsiteX1042" fmla="*/ 1161549 w 2052698"/>
              <a:gd name="connsiteY1042" fmla="*/ 938687 h 2166237"/>
              <a:gd name="connsiteX1043" fmla="*/ 1830165 w 2052698"/>
              <a:gd name="connsiteY1043" fmla="*/ 924360 h 2166237"/>
              <a:gd name="connsiteX1044" fmla="*/ 1814379 w 2052698"/>
              <a:gd name="connsiteY1044" fmla="*/ 938687 h 2166237"/>
              <a:gd name="connsiteX1045" fmla="*/ 1814379 w 2052698"/>
              <a:gd name="connsiteY1045" fmla="*/ 953015 h 2166237"/>
              <a:gd name="connsiteX1046" fmla="*/ 1814379 w 2052698"/>
              <a:gd name="connsiteY1046" fmla="*/ 967805 h 2166237"/>
              <a:gd name="connsiteX1047" fmla="*/ 1798084 w 2052698"/>
              <a:gd name="connsiteY1047" fmla="*/ 967805 h 2166237"/>
              <a:gd name="connsiteX1048" fmla="*/ 1798084 w 2052698"/>
              <a:gd name="connsiteY1048" fmla="*/ 982132 h 2166237"/>
              <a:gd name="connsiteX1049" fmla="*/ 1814379 w 2052698"/>
              <a:gd name="connsiteY1049" fmla="*/ 982132 h 2166237"/>
              <a:gd name="connsiteX1050" fmla="*/ 1830165 w 2052698"/>
              <a:gd name="connsiteY1050" fmla="*/ 982132 h 2166237"/>
              <a:gd name="connsiteX1051" fmla="*/ 1830165 w 2052698"/>
              <a:gd name="connsiteY1051" fmla="*/ 967805 h 2166237"/>
              <a:gd name="connsiteX1052" fmla="*/ 1830165 w 2052698"/>
              <a:gd name="connsiteY1052" fmla="*/ 953015 h 2166237"/>
              <a:gd name="connsiteX1053" fmla="*/ 1845951 w 2052698"/>
              <a:gd name="connsiteY1053" fmla="*/ 953015 h 2166237"/>
              <a:gd name="connsiteX1054" fmla="*/ 1845951 w 2052698"/>
              <a:gd name="connsiteY1054" fmla="*/ 951224 h 2166237"/>
              <a:gd name="connsiteX1055" fmla="*/ 1845951 w 2052698"/>
              <a:gd name="connsiteY1055" fmla="*/ 940478 h 2166237"/>
              <a:gd name="connsiteX1056" fmla="*/ 1845951 w 2052698"/>
              <a:gd name="connsiteY1056" fmla="*/ 938687 h 2166237"/>
              <a:gd name="connsiteX1057" fmla="*/ 1830165 w 2052698"/>
              <a:gd name="connsiteY1057" fmla="*/ 924360 h 2166237"/>
              <a:gd name="connsiteX1058" fmla="*/ 1670777 w 2052698"/>
              <a:gd name="connsiteY1058" fmla="*/ 924360 h 2166237"/>
              <a:gd name="connsiteX1059" fmla="*/ 1670777 w 2052698"/>
              <a:gd name="connsiteY1059" fmla="*/ 938687 h 2166237"/>
              <a:gd name="connsiteX1060" fmla="*/ 1687072 w 2052698"/>
              <a:gd name="connsiteY1060" fmla="*/ 938687 h 2166237"/>
              <a:gd name="connsiteX1061" fmla="*/ 1689045 w 2052698"/>
              <a:gd name="connsiteY1061" fmla="*/ 938687 h 2166237"/>
              <a:gd name="connsiteX1062" fmla="*/ 1693979 w 2052698"/>
              <a:gd name="connsiteY1062" fmla="*/ 938687 h 2166237"/>
              <a:gd name="connsiteX1063" fmla="*/ 1695952 w 2052698"/>
              <a:gd name="connsiteY1063" fmla="*/ 938687 h 2166237"/>
              <a:gd name="connsiteX1064" fmla="*/ 1700885 w 2052698"/>
              <a:gd name="connsiteY1064" fmla="*/ 938687 h 2166237"/>
              <a:gd name="connsiteX1065" fmla="*/ 1702858 w 2052698"/>
              <a:gd name="connsiteY1065" fmla="*/ 938687 h 2166237"/>
              <a:gd name="connsiteX1066" fmla="*/ 1702858 w 2052698"/>
              <a:gd name="connsiteY1066" fmla="*/ 953015 h 2166237"/>
              <a:gd name="connsiteX1067" fmla="*/ 1702858 w 2052698"/>
              <a:gd name="connsiteY1067" fmla="*/ 967805 h 2166237"/>
              <a:gd name="connsiteX1068" fmla="*/ 1718644 w 2052698"/>
              <a:gd name="connsiteY1068" fmla="*/ 953015 h 2166237"/>
              <a:gd name="connsiteX1069" fmla="*/ 1704832 w 2052698"/>
              <a:gd name="connsiteY1069" fmla="*/ 953015 h 2166237"/>
              <a:gd name="connsiteX1070" fmla="*/ 1702858 w 2052698"/>
              <a:gd name="connsiteY1070" fmla="*/ 953015 h 2166237"/>
              <a:gd name="connsiteX1071" fmla="*/ 1702858 w 2052698"/>
              <a:gd name="connsiteY1071" fmla="*/ 938687 h 2166237"/>
              <a:gd name="connsiteX1072" fmla="*/ 1702858 w 2052698"/>
              <a:gd name="connsiteY1072" fmla="*/ 924360 h 2166237"/>
              <a:gd name="connsiteX1073" fmla="*/ 1718644 w 2052698"/>
              <a:gd name="connsiteY1073" fmla="*/ 938687 h 2166237"/>
              <a:gd name="connsiteX1074" fmla="*/ 1722591 w 2052698"/>
              <a:gd name="connsiteY1074" fmla="*/ 938687 h 2166237"/>
              <a:gd name="connsiteX1075" fmla="*/ 1734431 w 2052698"/>
              <a:gd name="connsiteY1075" fmla="*/ 938687 h 2166237"/>
              <a:gd name="connsiteX1076" fmla="*/ 1734431 w 2052698"/>
              <a:gd name="connsiteY1076" fmla="*/ 924360 h 2166237"/>
              <a:gd name="connsiteX1077" fmla="*/ 1718644 w 2052698"/>
              <a:gd name="connsiteY1077" fmla="*/ 924360 h 2166237"/>
              <a:gd name="connsiteX1078" fmla="*/ 1716671 w 2052698"/>
              <a:gd name="connsiteY1078" fmla="*/ 924360 h 2166237"/>
              <a:gd name="connsiteX1079" fmla="*/ 1704832 w 2052698"/>
              <a:gd name="connsiteY1079" fmla="*/ 924360 h 2166237"/>
              <a:gd name="connsiteX1080" fmla="*/ 1702858 w 2052698"/>
              <a:gd name="connsiteY1080" fmla="*/ 924360 h 2166237"/>
              <a:gd name="connsiteX1081" fmla="*/ 1687072 w 2052698"/>
              <a:gd name="connsiteY1081" fmla="*/ 938687 h 2166237"/>
              <a:gd name="connsiteX1082" fmla="*/ 1670777 w 2052698"/>
              <a:gd name="connsiteY1082" fmla="*/ 924360 h 2166237"/>
              <a:gd name="connsiteX1083" fmla="*/ 1496112 w 2052698"/>
              <a:gd name="connsiteY1083" fmla="*/ 924360 h 2166237"/>
              <a:gd name="connsiteX1084" fmla="*/ 1496112 w 2052698"/>
              <a:gd name="connsiteY1084" fmla="*/ 938687 h 2166237"/>
              <a:gd name="connsiteX1085" fmla="*/ 1511898 w 2052698"/>
              <a:gd name="connsiteY1085" fmla="*/ 953015 h 2166237"/>
              <a:gd name="connsiteX1086" fmla="*/ 1511898 w 2052698"/>
              <a:gd name="connsiteY1086" fmla="*/ 938687 h 2166237"/>
              <a:gd name="connsiteX1087" fmla="*/ 1511898 w 2052698"/>
              <a:gd name="connsiteY1087" fmla="*/ 924360 h 2166237"/>
              <a:gd name="connsiteX1088" fmla="*/ 1432458 w 2052698"/>
              <a:gd name="connsiteY1088" fmla="*/ 924360 h 2166237"/>
              <a:gd name="connsiteX1089" fmla="*/ 1432458 w 2052698"/>
              <a:gd name="connsiteY1089" fmla="*/ 938687 h 2166237"/>
              <a:gd name="connsiteX1090" fmla="*/ 1448244 w 2052698"/>
              <a:gd name="connsiteY1090" fmla="*/ 938687 h 2166237"/>
              <a:gd name="connsiteX1091" fmla="*/ 1432458 w 2052698"/>
              <a:gd name="connsiteY1091" fmla="*/ 924360 h 2166237"/>
              <a:gd name="connsiteX1092" fmla="*/ 1400377 w 2052698"/>
              <a:gd name="connsiteY1092" fmla="*/ 924360 h 2166237"/>
              <a:gd name="connsiteX1093" fmla="*/ 1384591 w 2052698"/>
              <a:gd name="connsiteY1093" fmla="*/ 938687 h 2166237"/>
              <a:gd name="connsiteX1094" fmla="*/ 1400377 w 2052698"/>
              <a:gd name="connsiteY1094" fmla="*/ 924360 h 2166237"/>
              <a:gd name="connsiteX1095" fmla="*/ 1193630 w 2052698"/>
              <a:gd name="connsiteY1095" fmla="*/ 924360 h 2166237"/>
              <a:gd name="connsiteX1096" fmla="*/ 1193630 w 2052698"/>
              <a:gd name="connsiteY1096" fmla="*/ 938687 h 2166237"/>
              <a:gd name="connsiteX1097" fmla="*/ 1193630 w 2052698"/>
              <a:gd name="connsiteY1097" fmla="*/ 933315 h 2166237"/>
              <a:gd name="connsiteX1098" fmla="*/ 1193630 w 2052698"/>
              <a:gd name="connsiteY1098" fmla="*/ 932643 h 2166237"/>
              <a:gd name="connsiteX1099" fmla="*/ 1973258 w 2052698"/>
              <a:gd name="connsiteY1099" fmla="*/ 909570 h 2166237"/>
              <a:gd name="connsiteX1100" fmla="*/ 1957472 w 2052698"/>
              <a:gd name="connsiteY1100" fmla="*/ 924360 h 2166237"/>
              <a:gd name="connsiteX1101" fmla="*/ 1957472 w 2052698"/>
              <a:gd name="connsiteY1101" fmla="*/ 938687 h 2166237"/>
              <a:gd name="connsiteX1102" fmla="*/ 1957472 w 2052698"/>
              <a:gd name="connsiteY1102" fmla="*/ 953015 h 2166237"/>
              <a:gd name="connsiteX1103" fmla="*/ 1957472 w 2052698"/>
              <a:gd name="connsiteY1103" fmla="*/ 967805 h 2166237"/>
              <a:gd name="connsiteX1104" fmla="*/ 1955499 w 2052698"/>
              <a:gd name="connsiteY1104" fmla="*/ 967805 h 2166237"/>
              <a:gd name="connsiteX1105" fmla="*/ 1953526 w 2052698"/>
              <a:gd name="connsiteY1105" fmla="*/ 967805 h 2166237"/>
              <a:gd name="connsiteX1106" fmla="*/ 1941686 w 2052698"/>
              <a:gd name="connsiteY1106" fmla="*/ 967805 h 2166237"/>
              <a:gd name="connsiteX1107" fmla="*/ 1941686 w 2052698"/>
              <a:gd name="connsiteY1107" fmla="*/ 953015 h 2166237"/>
              <a:gd name="connsiteX1108" fmla="*/ 1925391 w 2052698"/>
              <a:gd name="connsiteY1108" fmla="*/ 953015 h 2166237"/>
              <a:gd name="connsiteX1109" fmla="*/ 1925391 w 2052698"/>
              <a:gd name="connsiteY1109" fmla="*/ 967805 h 2166237"/>
              <a:gd name="connsiteX1110" fmla="*/ 1925391 w 2052698"/>
              <a:gd name="connsiteY1110" fmla="*/ 982132 h 2166237"/>
              <a:gd name="connsiteX1111" fmla="*/ 1941686 w 2052698"/>
              <a:gd name="connsiteY1111" fmla="*/ 982132 h 2166237"/>
              <a:gd name="connsiteX1112" fmla="*/ 1957472 w 2052698"/>
              <a:gd name="connsiteY1112" fmla="*/ 996460 h 2166237"/>
              <a:gd name="connsiteX1113" fmla="*/ 1953526 w 2052698"/>
              <a:gd name="connsiteY1113" fmla="*/ 996460 h 2166237"/>
              <a:gd name="connsiteX1114" fmla="*/ 1941686 w 2052698"/>
              <a:gd name="connsiteY1114" fmla="*/ 996460 h 2166237"/>
              <a:gd name="connsiteX1115" fmla="*/ 1941686 w 2052698"/>
              <a:gd name="connsiteY1115" fmla="*/ 1010787 h 2166237"/>
              <a:gd name="connsiteX1116" fmla="*/ 1941686 w 2052698"/>
              <a:gd name="connsiteY1116" fmla="*/ 1025577 h 2166237"/>
              <a:gd name="connsiteX1117" fmla="*/ 1925391 w 2052698"/>
              <a:gd name="connsiteY1117" fmla="*/ 1039905 h 2166237"/>
              <a:gd name="connsiteX1118" fmla="*/ 1941686 w 2052698"/>
              <a:gd name="connsiteY1118" fmla="*/ 1039905 h 2166237"/>
              <a:gd name="connsiteX1119" fmla="*/ 1925391 w 2052698"/>
              <a:gd name="connsiteY1119" fmla="*/ 1054232 h 2166237"/>
              <a:gd name="connsiteX1120" fmla="*/ 1941686 w 2052698"/>
              <a:gd name="connsiteY1120" fmla="*/ 1054232 h 2166237"/>
              <a:gd name="connsiteX1121" fmla="*/ 1941686 w 2052698"/>
              <a:gd name="connsiteY1121" fmla="*/ 1039905 h 2166237"/>
              <a:gd name="connsiteX1122" fmla="*/ 1957472 w 2052698"/>
              <a:gd name="connsiteY1122" fmla="*/ 1025577 h 2166237"/>
              <a:gd name="connsiteX1123" fmla="*/ 1957472 w 2052698"/>
              <a:gd name="connsiteY1123" fmla="*/ 1010787 h 2166237"/>
              <a:gd name="connsiteX1124" fmla="*/ 1973258 w 2052698"/>
              <a:gd name="connsiteY1124" fmla="*/ 1010787 h 2166237"/>
              <a:gd name="connsiteX1125" fmla="*/ 1973258 w 2052698"/>
              <a:gd name="connsiteY1125" fmla="*/ 996460 h 2166237"/>
              <a:gd name="connsiteX1126" fmla="*/ 1957472 w 2052698"/>
              <a:gd name="connsiteY1126" fmla="*/ 996460 h 2166237"/>
              <a:gd name="connsiteX1127" fmla="*/ 1957472 w 2052698"/>
              <a:gd name="connsiteY1127" fmla="*/ 982132 h 2166237"/>
              <a:gd name="connsiteX1128" fmla="*/ 1957472 w 2052698"/>
              <a:gd name="connsiteY1128" fmla="*/ 967805 h 2166237"/>
              <a:gd name="connsiteX1129" fmla="*/ 1973258 w 2052698"/>
              <a:gd name="connsiteY1129" fmla="*/ 967805 h 2166237"/>
              <a:gd name="connsiteX1130" fmla="*/ 1957472 w 2052698"/>
              <a:gd name="connsiteY1130" fmla="*/ 953015 h 2166237"/>
              <a:gd name="connsiteX1131" fmla="*/ 1973258 w 2052698"/>
              <a:gd name="connsiteY1131" fmla="*/ 953015 h 2166237"/>
              <a:gd name="connsiteX1132" fmla="*/ 1973258 w 2052698"/>
              <a:gd name="connsiteY1132" fmla="*/ 938687 h 2166237"/>
              <a:gd name="connsiteX1133" fmla="*/ 1973258 w 2052698"/>
              <a:gd name="connsiteY1133" fmla="*/ 924360 h 2166237"/>
              <a:gd name="connsiteX1134" fmla="*/ 1830165 w 2052698"/>
              <a:gd name="connsiteY1134" fmla="*/ 909570 h 2166237"/>
              <a:gd name="connsiteX1135" fmla="*/ 1845951 w 2052698"/>
              <a:gd name="connsiteY1135" fmla="*/ 924360 h 2166237"/>
              <a:gd name="connsiteX1136" fmla="*/ 1845951 w 2052698"/>
              <a:gd name="connsiteY1136" fmla="*/ 909570 h 2166237"/>
              <a:gd name="connsiteX1137" fmla="*/ 1830165 w 2052698"/>
              <a:gd name="connsiteY1137" fmla="*/ 909570 h 2166237"/>
              <a:gd name="connsiteX1138" fmla="*/ 1623419 w 2052698"/>
              <a:gd name="connsiteY1138" fmla="*/ 909570 h 2166237"/>
              <a:gd name="connsiteX1139" fmla="*/ 1623419 w 2052698"/>
              <a:gd name="connsiteY1139" fmla="*/ 924360 h 2166237"/>
              <a:gd name="connsiteX1140" fmla="*/ 1639205 w 2052698"/>
              <a:gd name="connsiteY1140" fmla="*/ 924360 h 2166237"/>
              <a:gd name="connsiteX1141" fmla="*/ 1639205 w 2052698"/>
              <a:gd name="connsiteY1141" fmla="*/ 909570 h 2166237"/>
              <a:gd name="connsiteX1142" fmla="*/ 1637232 w 2052698"/>
              <a:gd name="connsiteY1142" fmla="*/ 909570 h 2166237"/>
              <a:gd name="connsiteX1143" fmla="*/ 1623419 w 2052698"/>
              <a:gd name="connsiteY1143" fmla="*/ 909570 h 2166237"/>
              <a:gd name="connsiteX1144" fmla="*/ 1559765 w 2052698"/>
              <a:gd name="connsiteY1144" fmla="*/ 909570 h 2166237"/>
              <a:gd name="connsiteX1145" fmla="*/ 1559765 w 2052698"/>
              <a:gd name="connsiteY1145" fmla="*/ 924360 h 2166237"/>
              <a:gd name="connsiteX1146" fmla="*/ 1559765 w 2052698"/>
              <a:gd name="connsiteY1146" fmla="*/ 909570 h 2166237"/>
              <a:gd name="connsiteX1147" fmla="*/ 493442 w 2052698"/>
              <a:gd name="connsiteY1147" fmla="*/ 909570 h 2166237"/>
              <a:gd name="connsiteX1148" fmla="*/ 493442 w 2052698"/>
              <a:gd name="connsiteY1148" fmla="*/ 924360 h 2166237"/>
              <a:gd name="connsiteX1149" fmla="*/ 493442 w 2052698"/>
              <a:gd name="connsiteY1149" fmla="*/ 938687 h 2166237"/>
              <a:gd name="connsiteX1150" fmla="*/ 509228 w 2052698"/>
              <a:gd name="connsiteY1150" fmla="*/ 924360 h 2166237"/>
              <a:gd name="connsiteX1151" fmla="*/ 493442 w 2052698"/>
              <a:gd name="connsiteY1151" fmla="*/ 924360 h 2166237"/>
              <a:gd name="connsiteX1152" fmla="*/ 509228 w 2052698"/>
              <a:gd name="connsiteY1152" fmla="*/ 909570 h 2166237"/>
              <a:gd name="connsiteX1153" fmla="*/ 143093 w 2052698"/>
              <a:gd name="connsiteY1153" fmla="*/ 909570 h 2166237"/>
              <a:gd name="connsiteX1154" fmla="*/ 158879 w 2052698"/>
              <a:gd name="connsiteY1154" fmla="*/ 909570 h 2166237"/>
              <a:gd name="connsiteX1155" fmla="*/ 168300 w 2052698"/>
              <a:gd name="connsiteY1155" fmla="*/ 909570 h 2166237"/>
              <a:gd name="connsiteX1156" fmla="*/ 169064 w 2052698"/>
              <a:gd name="connsiteY1156" fmla="*/ 909570 h 2166237"/>
              <a:gd name="connsiteX1157" fmla="*/ 173138 w 2052698"/>
              <a:gd name="connsiteY1157" fmla="*/ 909570 h 2166237"/>
              <a:gd name="connsiteX1158" fmla="*/ 175175 w 2052698"/>
              <a:gd name="connsiteY1158" fmla="*/ 909570 h 2166237"/>
              <a:gd name="connsiteX1159" fmla="*/ 158879 w 2052698"/>
              <a:gd name="connsiteY1159" fmla="*/ 924360 h 2166237"/>
              <a:gd name="connsiteX1160" fmla="*/ 160916 w 2052698"/>
              <a:gd name="connsiteY1160" fmla="*/ 924360 h 2166237"/>
              <a:gd name="connsiteX1161" fmla="*/ 175175 w 2052698"/>
              <a:gd name="connsiteY1161" fmla="*/ 924360 h 2166237"/>
              <a:gd name="connsiteX1162" fmla="*/ 175175 w 2052698"/>
              <a:gd name="connsiteY1162" fmla="*/ 938687 h 2166237"/>
              <a:gd name="connsiteX1163" fmla="*/ 158879 w 2052698"/>
              <a:gd name="connsiteY1163" fmla="*/ 938687 h 2166237"/>
              <a:gd name="connsiteX1164" fmla="*/ 158879 w 2052698"/>
              <a:gd name="connsiteY1164" fmla="*/ 953015 h 2166237"/>
              <a:gd name="connsiteX1165" fmla="*/ 143093 w 2052698"/>
              <a:gd name="connsiteY1165" fmla="*/ 953015 h 2166237"/>
              <a:gd name="connsiteX1166" fmla="*/ 143093 w 2052698"/>
              <a:gd name="connsiteY1166" fmla="*/ 938687 h 2166237"/>
              <a:gd name="connsiteX1167" fmla="*/ 143093 w 2052698"/>
              <a:gd name="connsiteY1167" fmla="*/ 924360 h 2166237"/>
              <a:gd name="connsiteX1168" fmla="*/ 143093 w 2052698"/>
              <a:gd name="connsiteY1168" fmla="*/ 909570 h 2166237"/>
              <a:gd name="connsiteX1169" fmla="*/ 1496112 w 2052698"/>
              <a:gd name="connsiteY1169" fmla="*/ 895243 h 2166237"/>
              <a:gd name="connsiteX1170" fmla="*/ 1496112 w 2052698"/>
              <a:gd name="connsiteY1170" fmla="*/ 909570 h 2166237"/>
              <a:gd name="connsiteX1171" fmla="*/ 1511898 w 2052698"/>
              <a:gd name="connsiteY1171" fmla="*/ 909570 h 2166237"/>
              <a:gd name="connsiteX1172" fmla="*/ 1527684 w 2052698"/>
              <a:gd name="connsiteY1172" fmla="*/ 895243 h 2166237"/>
              <a:gd name="connsiteX1173" fmla="*/ 1525711 w 2052698"/>
              <a:gd name="connsiteY1173" fmla="*/ 895243 h 2166237"/>
              <a:gd name="connsiteX1174" fmla="*/ 1521765 w 2052698"/>
              <a:gd name="connsiteY1174" fmla="*/ 895243 h 2166237"/>
              <a:gd name="connsiteX1175" fmla="*/ 1521025 w 2052698"/>
              <a:gd name="connsiteY1175" fmla="*/ 895243 h 2166237"/>
              <a:gd name="connsiteX1176" fmla="*/ 1511898 w 2052698"/>
              <a:gd name="connsiteY1176" fmla="*/ 895243 h 2166237"/>
              <a:gd name="connsiteX1177" fmla="*/ 1511898 w 2052698"/>
              <a:gd name="connsiteY1177" fmla="*/ 909570 h 2166237"/>
              <a:gd name="connsiteX1178" fmla="*/ 1448244 w 2052698"/>
              <a:gd name="connsiteY1178" fmla="*/ 895243 h 2166237"/>
              <a:gd name="connsiteX1179" fmla="*/ 1448244 w 2052698"/>
              <a:gd name="connsiteY1179" fmla="*/ 909570 h 2166237"/>
              <a:gd name="connsiteX1180" fmla="*/ 1432458 w 2052698"/>
              <a:gd name="connsiteY1180" fmla="*/ 909570 h 2166237"/>
              <a:gd name="connsiteX1181" fmla="*/ 1448244 w 2052698"/>
              <a:gd name="connsiteY1181" fmla="*/ 895243 h 2166237"/>
              <a:gd name="connsiteX1182" fmla="*/ 1209417 w 2052698"/>
              <a:gd name="connsiteY1182" fmla="*/ 895243 h 2166237"/>
              <a:gd name="connsiteX1183" fmla="*/ 1209417 w 2052698"/>
              <a:gd name="connsiteY1183" fmla="*/ 905988 h 2166237"/>
              <a:gd name="connsiteX1184" fmla="*/ 1209417 w 2052698"/>
              <a:gd name="connsiteY1184" fmla="*/ 909570 h 2166237"/>
              <a:gd name="connsiteX1185" fmla="*/ 1225203 w 2052698"/>
              <a:gd name="connsiteY1185" fmla="*/ 909570 h 2166237"/>
              <a:gd name="connsiteX1186" fmla="*/ 1209417 w 2052698"/>
              <a:gd name="connsiteY1186" fmla="*/ 895243 h 2166237"/>
              <a:gd name="connsiteX1187" fmla="*/ 127307 w 2052698"/>
              <a:gd name="connsiteY1187" fmla="*/ 895243 h 2166237"/>
              <a:gd name="connsiteX1188" fmla="*/ 143093 w 2052698"/>
              <a:gd name="connsiteY1188" fmla="*/ 895243 h 2166237"/>
              <a:gd name="connsiteX1189" fmla="*/ 143093 w 2052698"/>
              <a:gd name="connsiteY1189" fmla="*/ 909570 h 2166237"/>
              <a:gd name="connsiteX1190" fmla="*/ 127307 w 2052698"/>
              <a:gd name="connsiteY1190" fmla="*/ 895243 h 2166237"/>
              <a:gd name="connsiteX1191" fmla="*/ 1547434 w 2052698"/>
              <a:gd name="connsiteY1191" fmla="*/ 890596 h 2166237"/>
              <a:gd name="connsiteX1192" fmla="*/ 1559765 w 2052698"/>
              <a:gd name="connsiteY1192" fmla="*/ 895243 h 2166237"/>
              <a:gd name="connsiteX1193" fmla="*/ 1559765 w 2052698"/>
              <a:gd name="connsiteY1193" fmla="*/ 909570 h 2166237"/>
              <a:gd name="connsiteX1194" fmla="*/ 1543470 w 2052698"/>
              <a:gd name="connsiteY1194" fmla="*/ 895243 h 2166237"/>
              <a:gd name="connsiteX1195" fmla="*/ 1973258 w 2052698"/>
              <a:gd name="connsiteY1195" fmla="*/ 880915 h 2166237"/>
              <a:gd name="connsiteX1196" fmla="*/ 1973258 w 2052698"/>
              <a:gd name="connsiteY1196" fmla="*/ 895243 h 2166237"/>
              <a:gd name="connsiteX1197" fmla="*/ 1989044 w 2052698"/>
              <a:gd name="connsiteY1197" fmla="*/ 895243 h 2166237"/>
              <a:gd name="connsiteX1198" fmla="*/ 1989044 w 2052698"/>
              <a:gd name="connsiteY1198" fmla="*/ 880915 h 2166237"/>
              <a:gd name="connsiteX1199" fmla="*/ 1987071 w 2052698"/>
              <a:gd name="connsiteY1199" fmla="*/ 880915 h 2166237"/>
              <a:gd name="connsiteX1200" fmla="*/ 1983124 w 2052698"/>
              <a:gd name="connsiteY1200" fmla="*/ 880915 h 2166237"/>
              <a:gd name="connsiteX1201" fmla="*/ 1982384 w 2052698"/>
              <a:gd name="connsiteY1201" fmla="*/ 880915 h 2166237"/>
              <a:gd name="connsiteX1202" fmla="*/ 1543470 w 2052698"/>
              <a:gd name="connsiteY1202" fmla="*/ 880915 h 2166237"/>
              <a:gd name="connsiteX1203" fmla="*/ 1549581 w 2052698"/>
              <a:gd name="connsiteY1203" fmla="*/ 888079 h 2166237"/>
              <a:gd name="connsiteX1204" fmla="*/ 1547434 w 2052698"/>
              <a:gd name="connsiteY1204" fmla="*/ 890596 h 2166237"/>
              <a:gd name="connsiteX1205" fmla="*/ 1545507 w 2052698"/>
              <a:gd name="connsiteY1205" fmla="*/ 889870 h 2166237"/>
              <a:gd name="connsiteX1206" fmla="*/ 1543470 w 2052698"/>
              <a:gd name="connsiteY1206" fmla="*/ 895243 h 2166237"/>
              <a:gd name="connsiteX1207" fmla="*/ 1543470 w 2052698"/>
              <a:gd name="connsiteY1207" fmla="*/ 909570 h 2166237"/>
              <a:gd name="connsiteX1208" fmla="*/ 1543470 w 2052698"/>
              <a:gd name="connsiteY1208" fmla="*/ 924360 h 2166237"/>
              <a:gd name="connsiteX1209" fmla="*/ 1541497 w 2052698"/>
              <a:gd name="connsiteY1209" fmla="*/ 924360 h 2166237"/>
              <a:gd name="connsiteX1210" fmla="*/ 1529657 w 2052698"/>
              <a:gd name="connsiteY1210" fmla="*/ 924360 h 2166237"/>
              <a:gd name="connsiteX1211" fmla="*/ 1527684 w 2052698"/>
              <a:gd name="connsiteY1211" fmla="*/ 924360 h 2166237"/>
              <a:gd name="connsiteX1212" fmla="*/ 1527684 w 2052698"/>
              <a:gd name="connsiteY1212" fmla="*/ 938687 h 2166237"/>
              <a:gd name="connsiteX1213" fmla="*/ 1543470 w 2052698"/>
              <a:gd name="connsiteY1213" fmla="*/ 938687 h 2166237"/>
              <a:gd name="connsiteX1214" fmla="*/ 1543470 w 2052698"/>
              <a:gd name="connsiteY1214" fmla="*/ 953015 h 2166237"/>
              <a:gd name="connsiteX1215" fmla="*/ 1559765 w 2052698"/>
              <a:gd name="connsiteY1215" fmla="*/ 953015 h 2166237"/>
              <a:gd name="connsiteX1216" fmla="*/ 1543470 w 2052698"/>
              <a:gd name="connsiteY1216" fmla="*/ 938687 h 2166237"/>
              <a:gd name="connsiteX1217" fmla="*/ 1543470 w 2052698"/>
              <a:gd name="connsiteY1217" fmla="*/ 924360 h 2166237"/>
              <a:gd name="connsiteX1218" fmla="*/ 1552891 w 2052698"/>
              <a:gd name="connsiteY1218" fmla="*/ 924360 h 2166237"/>
              <a:gd name="connsiteX1219" fmla="*/ 1553655 w 2052698"/>
              <a:gd name="connsiteY1219" fmla="*/ 924360 h 2166237"/>
              <a:gd name="connsiteX1220" fmla="*/ 1559765 w 2052698"/>
              <a:gd name="connsiteY1220" fmla="*/ 924360 h 2166237"/>
              <a:gd name="connsiteX1221" fmla="*/ 1575551 w 2052698"/>
              <a:gd name="connsiteY1221" fmla="*/ 924360 h 2166237"/>
              <a:gd name="connsiteX1222" fmla="*/ 1575551 w 2052698"/>
              <a:gd name="connsiteY1222" fmla="*/ 909570 h 2166237"/>
              <a:gd name="connsiteX1223" fmla="*/ 1591337 w 2052698"/>
              <a:gd name="connsiteY1223" fmla="*/ 924360 h 2166237"/>
              <a:gd name="connsiteX1224" fmla="*/ 1591337 w 2052698"/>
              <a:gd name="connsiteY1224" fmla="*/ 938687 h 2166237"/>
              <a:gd name="connsiteX1225" fmla="*/ 1607124 w 2052698"/>
              <a:gd name="connsiteY1225" fmla="*/ 938687 h 2166237"/>
              <a:gd name="connsiteX1226" fmla="*/ 1607124 w 2052698"/>
              <a:gd name="connsiteY1226" fmla="*/ 924360 h 2166237"/>
              <a:gd name="connsiteX1227" fmla="*/ 1607124 w 2052698"/>
              <a:gd name="connsiteY1227" fmla="*/ 909570 h 2166237"/>
              <a:gd name="connsiteX1228" fmla="*/ 1600464 w 2052698"/>
              <a:gd name="connsiteY1228" fmla="*/ 909570 h 2166237"/>
              <a:gd name="connsiteX1229" fmla="*/ 1597997 w 2052698"/>
              <a:gd name="connsiteY1229" fmla="*/ 909570 h 2166237"/>
              <a:gd name="connsiteX1230" fmla="*/ 1591337 w 2052698"/>
              <a:gd name="connsiteY1230" fmla="*/ 909570 h 2166237"/>
              <a:gd name="connsiteX1231" fmla="*/ 1591337 w 2052698"/>
              <a:gd name="connsiteY1231" fmla="*/ 895243 h 2166237"/>
              <a:gd name="connsiteX1232" fmla="*/ 1591337 w 2052698"/>
              <a:gd name="connsiteY1232" fmla="*/ 880915 h 2166237"/>
              <a:gd name="connsiteX1233" fmla="*/ 1575551 w 2052698"/>
              <a:gd name="connsiteY1233" fmla="*/ 880915 h 2166237"/>
              <a:gd name="connsiteX1234" fmla="*/ 1591337 w 2052698"/>
              <a:gd name="connsiteY1234" fmla="*/ 895243 h 2166237"/>
              <a:gd name="connsiteX1235" fmla="*/ 1575551 w 2052698"/>
              <a:gd name="connsiteY1235" fmla="*/ 909570 h 2166237"/>
              <a:gd name="connsiteX1236" fmla="*/ 1575551 w 2052698"/>
              <a:gd name="connsiteY1236" fmla="*/ 895243 h 2166237"/>
              <a:gd name="connsiteX1237" fmla="*/ 1559765 w 2052698"/>
              <a:gd name="connsiteY1237" fmla="*/ 895243 h 2166237"/>
              <a:gd name="connsiteX1238" fmla="*/ 1559765 w 2052698"/>
              <a:gd name="connsiteY1238" fmla="*/ 880915 h 2166237"/>
              <a:gd name="connsiteX1239" fmla="*/ 1553655 w 2052698"/>
              <a:gd name="connsiteY1239" fmla="*/ 880915 h 2166237"/>
              <a:gd name="connsiteX1240" fmla="*/ 1552891 w 2052698"/>
              <a:gd name="connsiteY1240" fmla="*/ 880915 h 2166237"/>
              <a:gd name="connsiteX1241" fmla="*/ 1209417 w 2052698"/>
              <a:gd name="connsiteY1241" fmla="*/ 880915 h 2166237"/>
              <a:gd name="connsiteX1242" fmla="*/ 1225203 w 2052698"/>
              <a:gd name="connsiteY1242" fmla="*/ 895243 h 2166237"/>
              <a:gd name="connsiteX1243" fmla="*/ 1225203 w 2052698"/>
              <a:gd name="connsiteY1243" fmla="*/ 880915 h 2166237"/>
              <a:gd name="connsiteX1244" fmla="*/ 1223230 w 2052698"/>
              <a:gd name="connsiteY1244" fmla="*/ 880915 h 2166237"/>
              <a:gd name="connsiteX1245" fmla="*/ 1209417 w 2052698"/>
              <a:gd name="connsiteY1245" fmla="*/ 880915 h 2166237"/>
              <a:gd name="connsiteX1246" fmla="*/ 1304642 w 2052698"/>
              <a:gd name="connsiteY1246" fmla="*/ 866587 h 2166237"/>
              <a:gd name="connsiteX1247" fmla="*/ 1304642 w 2052698"/>
              <a:gd name="connsiteY1247" fmla="*/ 880915 h 2166237"/>
              <a:gd name="connsiteX1248" fmla="*/ 1304642 w 2052698"/>
              <a:gd name="connsiteY1248" fmla="*/ 895243 h 2166237"/>
              <a:gd name="connsiteX1249" fmla="*/ 1320937 w 2052698"/>
              <a:gd name="connsiteY1249" fmla="*/ 880915 h 2166237"/>
              <a:gd name="connsiteX1250" fmla="*/ 1304642 w 2052698"/>
              <a:gd name="connsiteY1250" fmla="*/ 880915 h 2166237"/>
              <a:gd name="connsiteX1251" fmla="*/ 1320937 w 2052698"/>
              <a:gd name="connsiteY1251" fmla="*/ 866587 h 2166237"/>
              <a:gd name="connsiteX1252" fmla="*/ 1575551 w 2052698"/>
              <a:gd name="connsiteY1252" fmla="*/ 852260 h 2166237"/>
              <a:gd name="connsiteX1253" fmla="*/ 1575551 w 2052698"/>
              <a:gd name="connsiteY1253" fmla="*/ 866587 h 2166237"/>
              <a:gd name="connsiteX1254" fmla="*/ 1591337 w 2052698"/>
              <a:gd name="connsiteY1254" fmla="*/ 866587 h 2166237"/>
              <a:gd name="connsiteX1255" fmla="*/ 1575551 w 2052698"/>
              <a:gd name="connsiteY1255" fmla="*/ 852260 h 2166237"/>
              <a:gd name="connsiteX1256" fmla="*/ 1327844 w 2052698"/>
              <a:gd name="connsiteY1256" fmla="*/ 846020 h 2166237"/>
              <a:gd name="connsiteX1257" fmla="*/ 1336723 w 2052698"/>
              <a:gd name="connsiteY1257" fmla="*/ 852260 h 2166237"/>
              <a:gd name="connsiteX1258" fmla="*/ 1327844 w 2052698"/>
              <a:gd name="connsiteY1258" fmla="*/ 846020 h 2166237"/>
              <a:gd name="connsiteX1259" fmla="*/ 1448244 w 2052698"/>
              <a:gd name="connsiteY1259" fmla="*/ 837470 h 2166237"/>
              <a:gd name="connsiteX1260" fmla="*/ 1450217 w 2052698"/>
              <a:gd name="connsiteY1260" fmla="*/ 837470 h 2166237"/>
              <a:gd name="connsiteX1261" fmla="*/ 1457371 w 2052698"/>
              <a:gd name="connsiteY1261" fmla="*/ 837470 h 2166237"/>
              <a:gd name="connsiteX1262" fmla="*/ 1458111 w 2052698"/>
              <a:gd name="connsiteY1262" fmla="*/ 837470 h 2166237"/>
              <a:gd name="connsiteX1263" fmla="*/ 1464030 w 2052698"/>
              <a:gd name="connsiteY1263" fmla="*/ 837470 h 2166237"/>
              <a:gd name="connsiteX1264" fmla="*/ 1464030 w 2052698"/>
              <a:gd name="connsiteY1264" fmla="*/ 852260 h 2166237"/>
              <a:gd name="connsiteX1265" fmla="*/ 1448244 w 2052698"/>
              <a:gd name="connsiteY1265" fmla="*/ 837470 h 2166237"/>
              <a:gd name="connsiteX1266" fmla="*/ 1368296 w 2052698"/>
              <a:gd name="connsiteY1266" fmla="*/ 837470 h 2166237"/>
              <a:gd name="connsiteX1267" fmla="*/ 1368296 w 2052698"/>
              <a:gd name="connsiteY1267" fmla="*/ 852260 h 2166237"/>
              <a:gd name="connsiteX1268" fmla="*/ 1368296 w 2052698"/>
              <a:gd name="connsiteY1268" fmla="*/ 866587 h 2166237"/>
              <a:gd name="connsiteX1269" fmla="*/ 1352510 w 2052698"/>
              <a:gd name="connsiteY1269" fmla="*/ 852260 h 2166237"/>
              <a:gd name="connsiteX1270" fmla="*/ 1352510 w 2052698"/>
              <a:gd name="connsiteY1270" fmla="*/ 860543 h 2166237"/>
              <a:gd name="connsiteX1271" fmla="*/ 1352510 w 2052698"/>
              <a:gd name="connsiteY1271" fmla="*/ 861215 h 2166237"/>
              <a:gd name="connsiteX1272" fmla="*/ 1352510 w 2052698"/>
              <a:gd name="connsiteY1272" fmla="*/ 866587 h 2166237"/>
              <a:gd name="connsiteX1273" fmla="*/ 1354483 w 2052698"/>
              <a:gd name="connsiteY1273" fmla="*/ 866587 h 2166237"/>
              <a:gd name="connsiteX1274" fmla="*/ 1361636 w 2052698"/>
              <a:gd name="connsiteY1274" fmla="*/ 866587 h 2166237"/>
              <a:gd name="connsiteX1275" fmla="*/ 1368296 w 2052698"/>
              <a:gd name="connsiteY1275" fmla="*/ 866587 h 2166237"/>
              <a:gd name="connsiteX1276" fmla="*/ 1377462 w 2052698"/>
              <a:gd name="connsiteY1276" fmla="*/ 866587 h 2166237"/>
              <a:gd name="connsiteX1277" fmla="*/ 1384591 w 2052698"/>
              <a:gd name="connsiteY1277" fmla="*/ 866587 h 2166237"/>
              <a:gd name="connsiteX1278" fmla="*/ 1368296 w 2052698"/>
              <a:gd name="connsiteY1278" fmla="*/ 852260 h 2166237"/>
              <a:gd name="connsiteX1279" fmla="*/ 1384591 w 2052698"/>
              <a:gd name="connsiteY1279" fmla="*/ 852260 h 2166237"/>
              <a:gd name="connsiteX1280" fmla="*/ 1384591 w 2052698"/>
              <a:gd name="connsiteY1280" fmla="*/ 837470 h 2166237"/>
              <a:gd name="connsiteX1281" fmla="*/ 1368296 w 2052698"/>
              <a:gd name="connsiteY1281" fmla="*/ 837470 h 2166237"/>
              <a:gd name="connsiteX1282" fmla="*/ 1225203 w 2052698"/>
              <a:gd name="connsiteY1282" fmla="*/ 837470 h 2166237"/>
              <a:gd name="connsiteX1283" fmla="*/ 1225203 w 2052698"/>
              <a:gd name="connsiteY1283" fmla="*/ 852260 h 2166237"/>
              <a:gd name="connsiteX1284" fmla="*/ 1186971 w 2052698"/>
              <a:gd name="connsiteY1284" fmla="*/ 831426 h 2166237"/>
              <a:gd name="connsiteX1285" fmla="*/ 1193630 w 2052698"/>
              <a:gd name="connsiteY1285" fmla="*/ 837470 h 2166237"/>
              <a:gd name="connsiteX1286" fmla="*/ 1186971 w 2052698"/>
              <a:gd name="connsiteY1286" fmla="*/ 831426 h 2166237"/>
              <a:gd name="connsiteX1287" fmla="*/ 2036912 w 2052698"/>
              <a:gd name="connsiteY1287" fmla="*/ 823142 h 2166237"/>
              <a:gd name="connsiteX1288" fmla="*/ 2036912 w 2052698"/>
              <a:gd name="connsiteY1288" fmla="*/ 837470 h 2166237"/>
              <a:gd name="connsiteX1289" fmla="*/ 1925391 w 2052698"/>
              <a:gd name="connsiteY1289" fmla="*/ 823142 h 2166237"/>
              <a:gd name="connsiteX1290" fmla="*/ 1925391 w 2052698"/>
              <a:gd name="connsiteY1290" fmla="*/ 837470 h 2166237"/>
              <a:gd name="connsiteX1291" fmla="*/ 1925391 w 2052698"/>
              <a:gd name="connsiteY1291" fmla="*/ 852260 h 2166237"/>
              <a:gd name="connsiteX1292" fmla="*/ 1909605 w 2052698"/>
              <a:gd name="connsiteY1292" fmla="*/ 837470 h 2166237"/>
              <a:gd name="connsiteX1293" fmla="*/ 1909605 w 2052698"/>
              <a:gd name="connsiteY1293" fmla="*/ 852260 h 2166237"/>
              <a:gd name="connsiteX1294" fmla="*/ 1909605 w 2052698"/>
              <a:gd name="connsiteY1294" fmla="*/ 866587 h 2166237"/>
              <a:gd name="connsiteX1295" fmla="*/ 1909605 w 2052698"/>
              <a:gd name="connsiteY1295" fmla="*/ 880915 h 2166237"/>
              <a:gd name="connsiteX1296" fmla="*/ 1909605 w 2052698"/>
              <a:gd name="connsiteY1296" fmla="*/ 895243 h 2166237"/>
              <a:gd name="connsiteX1297" fmla="*/ 1909605 w 2052698"/>
              <a:gd name="connsiteY1297" fmla="*/ 909570 h 2166237"/>
              <a:gd name="connsiteX1298" fmla="*/ 1902699 w 2052698"/>
              <a:gd name="connsiteY1298" fmla="*/ 909570 h 2166237"/>
              <a:gd name="connsiteX1299" fmla="*/ 1900725 w 2052698"/>
              <a:gd name="connsiteY1299" fmla="*/ 909570 h 2166237"/>
              <a:gd name="connsiteX1300" fmla="*/ 1895792 w 2052698"/>
              <a:gd name="connsiteY1300" fmla="*/ 909570 h 2166237"/>
              <a:gd name="connsiteX1301" fmla="*/ 1893819 w 2052698"/>
              <a:gd name="connsiteY1301" fmla="*/ 909570 h 2166237"/>
              <a:gd name="connsiteX1302" fmla="*/ 1909605 w 2052698"/>
              <a:gd name="connsiteY1302" fmla="*/ 924360 h 2166237"/>
              <a:gd name="connsiteX1303" fmla="*/ 1907632 w 2052698"/>
              <a:gd name="connsiteY1303" fmla="*/ 924360 h 2166237"/>
              <a:gd name="connsiteX1304" fmla="*/ 1895792 w 2052698"/>
              <a:gd name="connsiteY1304" fmla="*/ 924360 h 2166237"/>
              <a:gd name="connsiteX1305" fmla="*/ 1893819 w 2052698"/>
              <a:gd name="connsiteY1305" fmla="*/ 924360 h 2166237"/>
              <a:gd name="connsiteX1306" fmla="*/ 1893819 w 2052698"/>
              <a:gd name="connsiteY1306" fmla="*/ 938687 h 2166237"/>
              <a:gd name="connsiteX1307" fmla="*/ 1893819 w 2052698"/>
              <a:gd name="connsiteY1307" fmla="*/ 953015 h 2166237"/>
              <a:gd name="connsiteX1308" fmla="*/ 1878033 w 2052698"/>
              <a:gd name="connsiteY1308" fmla="*/ 953015 h 2166237"/>
              <a:gd name="connsiteX1309" fmla="*/ 1893819 w 2052698"/>
              <a:gd name="connsiteY1309" fmla="*/ 967805 h 2166237"/>
              <a:gd name="connsiteX1310" fmla="*/ 1881979 w 2052698"/>
              <a:gd name="connsiteY1310" fmla="*/ 967805 h 2166237"/>
              <a:gd name="connsiteX1311" fmla="*/ 1878033 w 2052698"/>
              <a:gd name="connsiteY1311" fmla="*/ 967805 h 2166237"/>
              <a:gd name="connsiteX1312" fmla="*/ 1893819 w 2052698"/>
              <a:gd name="connsiteY1312" fmla="*/ 982132 h 2166237"/>
              <a:gd name="connsiteX1313" fmla="*/ 1895792 w 2052698"/>
              <a:gd name="connsiteY1313" fmla="*/ 982132 h 2166237"/>
              <a:gd name="connsiteX1314" fmla="*/ 1897766 w 2052698"/>
              <a:gd name="connsiteY1314" fmla="*/ 982132 h 2166237"/>
              <a:gd name="connsiteX1315" fmla="*/ 1909605 w 2052698"/>
              <a:gd name="connsiteY1315" fmla="*/ 982132 h 2166237"/>
              <a:gd name="connsiteX1316" fmla="*/ 1909605 w 2052698"/>
              <a:gd name="connsiteY1316" fmla="*/ 967805 h 2166237"/>
              <a:gd name="connsiteX1317" fmla="*/ 1909605 w 2052698"/>
              <a:gd name="connsiteY1317" fmla="*/ 953015 h 2166237"/>
              <a:gd name="connsiteX1318" fmla="*/ 1909605 w 2052698"/>
              <a:gd name="connsiteY1318" fmla="*/ 938687 h 2166237"/>
              <a:gd name="connsiteX1319" fmla="*/ 1909605 w 2052698"/>
              <a:gd name="connsiteY1319" fmla="*/ 924360 h 2166237"/>
              <a:gd name="connsiteX1320" fmla="*/ 1915525 w 2052698"/>
              <a:gd name="connsiteY1320" fmla="*/ 924360 h 2166237"/>
              <a:gd name="connsiteX1321" fmla="*/ 1916265 w 2052698"/>
              <a:gd name="connsiteY1321" fmla="*/ 924360 h 2166237"/>
              <a:gd name="connsiteX1322" fmla="*/ 1925391 w 2052698"/>
              <a:gd name="connsiteY1322" fmla="*/ 924360 h 2166237"/>
              <a:gd name="connsiteX1323" fmla="*/ 1909605 w 2052698"/>
              <a:gd name="connsiteY1323" fmla="*/ 909570 h 2166237"/>
              <a:gd name="connsiteX1324" fmla="*/ 1925391 w 2052698"/>
              <a:gd name="connsiteY1324" fmla="*/ 909570 h 2166237"/>
              <a:gd name="connsiteX1325" fmla="*/ 1925391 w 2052698"/>
              <a:gd name="connsiteY1325" fmla="*/ 895243 h 2166237"/>
              <a:gd name="connsiteX1326" fmla="*/ 1925391 w 2052698"/>
              <a:gd name="connsiteY1326" fmla="*/ 880915 h 2166237"/>
              <a:gd name="connsiteX1327" fmla="*/ 1925391 w 2052698"/>
              <a:gd name="connsiteY1327" fmla="*/ 866587 h 2166237"/>
              <a:gd name="connsiteX1328" fmla="*/ 1927428 w 2052698"/>
              <a:gd name="connsiteY1328" fmla="*/ 866587 h 2166237"/>
              <a:gd name="connsiteX1329" fmla="*/ 1939649 w 2052698"/>
              <a:gd name="connsiteY1329" fmla="*/ 866587 h 2166237"/>
              <a:gd name="connsiteX1330" fmla="*/ 1941686 w 2052698"/>
              <a:gd name="connsiteY1330" fmla="*/ 866587 h 2166237"/>
              <a:gd name="connsiteX1331" fmla="*/ 1941686 w 2052698"/>
              <a:gd name="connsiteY1331" fmla="*/ 852260 h 2166237"/>
              <a:gd name="connsiteX1332" fmla="*/ 1941686 w 2052698"/>
              <a:gd name="connsiteY1332" fmla="*/ 837470 h 2166237"/>
              <a:gd name="connsiteX1333" fmla="*/ 1957472 w 2052698"/>
              <a:gd name="connsiteY1333" fmla="*/ 837470 h 2166237"/>
              <a:gd name="connsiteX1334" fmla="*/ 1957472 w 2052698"/>
              <a:gd name="connsiteY1334" fmla="*/ 852260 h 2166237"/>
              <a:gd name="connsiteX1335" fmla="*/ 1957472 w 2052698"/>
              <a:gd name="connsiteY1335" fmla="*/ 837470 h 2166237"/>
              <a:gd name="connsiteX1336" fmla="*/ 1941686 w 2052698"/>
              <a:gd name="connsiteY1336" fmla="*/ 823142 h 2166237"/>
              <a:gd name="connsiteX1337" fmla="*/ 1925391 w 2052698"/>
              <a:gd name="connsiteY1337" fmla="*/ 823142 h 2166237"/>
              <a:gd name="connsiteX1338" fmla="*/ 1718644 w 2052698"/>
              <a:gd name="connsiteY1338" fmla="*/ 823142 h 2166237"/>
              <a:gd name="connsiteX1339" fmla="*/ 1718644 w 2052698"/>
              <a:gd name="connsiteY1339" fmla="*/ 837470 h 2166237"/>
              <a:gd name="connsiteX1340" fmla="*/ 1718644 w 2052698"/>
              <a:gd name="connsiteY1340" fmla="*/ 823142 h 2166237"/>
              <a:gd name="connsiteX1341" fmla="*/ 1359169 w 2052698"/>
              <a:gd name="connsiteY1341" fmla="*/ 817098 h 2166237"/>
              <a:gd name="connsiteX1342" fmla="*/ 1352510 w 2052698"/>
              <a:gd name="connsiteY1342" fmla="*/ 823142 h 2166237"/>
              <a:gd name="connsiteX1343" fmla="*/ 1354483 w 2052698"/>
              <a:gd name="connsiteY1343" fmla="*/ 823142 h 2166237"/>
              <a:gd name="connsiteX1344" fmla="*/ 1368296 w 2052698"/>
              <a:gd name="connsiteY1344" fmla="*/ 823142 h 2166237"/>
              <a:gd name="connsiteX1345" fmla="*/ 1359169 w 2052698"/>
              <a:gd name="connsiteY1345" fmla="*/ 817098 h 2166237"/>
              <a:gd name="connsiteX1346" fmla="*/ 2036912 w 2052698"/>
              <a:gd name="connsiteY1346" fmla="*/ 808815 h 2166237"/>
              <a:gd name="connsiteX1347" fmla="*/ 2036912 w 2052698"/>
              <a:gd name="connsiteY1347" fmla="*/ 823142 h 2166237"/>
              <a:gd name="connsiteX1348" fmla="*/ 1989044 w 2052698"/>
              <a:gd name="connsiteY1348" fmla="*/ 808815 h 2166237"/>
              <a:gd name="connsiteX1349" fmla="*/ 1973258 w 2052698"/>
              <a:gd name="connsiteY1349" fmla="*/ 823142 h 2166237"/>
              <a:gd name="connsiteX1350" fmla="*/ 1973258 w 2052698"/>
              <a:gd name="connsiteY1350" fmla="*/ 837470 h 2166237"/>
              <a:gd name="connsiteX1351" fmla="*/ 1973258 w 2052698"/>
              <a:gd name="connsiteY1351" fmla="*/ 852260 h 2166237"/>
              <a:gd name="connsiteX1352" fmla="*/ 1973258 w 2052698"/>
              <a:gd name="connsiteY1352" fmla="*/ 866587 h 2166237"/>
              <a:gd name="connsiteX1353" fmla="*/ 1985098 w 2052698"/>
              <a:gd name="connsiteY1353" fmla="*/ 866587 h 2166237"/>
              <a:gd name="connsiteX1354" fmla="*/ 1989044 w 2052698"/>
              <a:gd name="connsiteY1354" fmla="*/ 866587 h 2166237"/>
              <a:gd name="connsiteX1355" fmla="*/ 1989044 w 2052698"/>
              <a:gd name="connsiteY1355" fmla="*/ 852260 h 2166237"/>
              <a:gd name="connsiteX1356" fmla="*/ 1989044 w 2052698"/>
              <a:gd name="connsiteY1356" fmla="*/ 837470 h 2166237"/>
              <a:gd name="connsiteX1357" fmla="*/ 2005340 w 2052698"/>
              <a:gd name="connsiteY1357" fmla="*/ 837470 h 2166237"/>
              <a:gd name="connsiteX1358" fmla="*/ 2005340 w 2052698"/>
              <a:gd name="connsiteY1358" fmla="*/ 823142 h 2166237"/>
              <a:gd name="connsiteX1359" fmla="*/ 2003303 w 2052698"/>
              <a:gd name="connsiteY1359" fmla="*/ 823142 h 2166237"/>
              <a:gd name="connsiteX1360" fmla="*/ 1999229 w 2052698"/>
              <a:gd name="connsiteY1360" fmla="*/ 823142 h 2166237"/>
              <a:gd name="connsiteX1361" fmla="*/ 1998465 w 2052698"/>
              <a:gd name="connsiteY1361" fmla="*/ 823142 h 2166237"/>
              <a:gd name="connsiteX1362" fmla="*/ 1989044 w 2052698"/>
              <a:gd name="connsiteY1362" fmla="*/ 823142 h 2166237"/>
              <a:gd name="connsiteX1363" fmla="*/ 1989044 w 2052698"/>
              <a:gd name="connsiteY1363" fmla="*/ 808815 h 2166237"/>
              <a:gd name="connsiteX1364" fmla="*/ 1623419 w 2052698"/>
              <a:gd name="connsiteY1364" fmla="*/ 808815 h 2166237"/>
              <a:gd name="connsiteX1365" fmla="*/ 1623419 w 2052698"/>
              <a:gd name="connsiteY1365" fmla="*/ 823142 h 2166237"/>
              <a:gd name="connsiteX1366" fmla="*/ 1639205 w 2052698"/>
              <a:gd name="connsiteY1366" fmla="*/ 823142 h 2166237"/>
              <a:gd name="connsiteX1367" fmla="*/ 1639205 w 2052698"/>
              <a:gd name="connsiteY1367" fmla="*/ 808815 h 2166237"/>
              <a:gd name="connsiteX1368" fmla="*/ 1527684 w 2052698"/>
              <a:gd name="connsiteY1368" fmla="*/ 808815 h 2166237"/>
              <a:gd name="connsiteX1369" fmla="*/ 1527684 w 2052698"/>
              <a:gd name="connsiteY1369" fmla="*/ 823142 h 2166237"/>
              <a:gd name="connsiteX1370" fmla="*/ 1527684 w 2052698"/>
              <a:gd name="connsiteY1370" fmla="*/ 837470 h 2166237"/>
              <a:gd name="connsiteX1371" fmla="*/ 1527684 w 2052698"/>
              <a:gd name="connsiteY1371" fmla="*/ 852260 h 2166237"/>
              <a:gd name="connsiteX1372" fmla="*/ 1543470 w 2052698"/>
              <a:gd name="connsiteY1372" fmla="*/ 837470 h 2166237"/>
              <a:gd name="connsiteX1373" fmla="*/ 1543470 w 2052698"/>
              <a:gd name="connsiteY1373" fmla="*/ 823142 h 2166237"/>
              <a:gd name="connsiteX1374" fmla="*/ 1543470 w 2052698"/>
              <a:gd name="connsiteY1374" fmla="*/ 808815 h 2166237"/>
              <a:gd name="connsiteX1375" fmla="*/ 1527684 w 2052698"/>
              <a:gd name="connsiteY1375" fmla="*/ 808815 h 2166237"/>
              <a:gd name="connsiteX1376" fmla="*/ 1448244 w 2052698"/>
              <a:gd name="connsiteY1376" fmla="*/ 808815 h 2166237"/>
              <a:gd name="connsiteX1377" fmla="*/ 1448244 w 2052698"/>
              <a:gd name="connsiteY1377" fmla="*/ 823142 h 2166237"/>
              <a:gd name="connsiteX1378" fmla="*/ 1384591 w 2052698"/>
              <a:gd name="connsiteY1378" fmla="*/ 808815 h 2166237"/>
              <a:gd name="connsiteX1379" fmla="*/ 1384591 w 2052698"/>
              <a:gd name="connsiteY1379" fmla="*/ 810606 h 2166237"/>
              <a:gd name="connsiteX1380" fmla="*/ 1384591 w 2052698"/>
              <a:gd name="connsiteY1380" fmla="*/ 819561 h 2166237"/>
              <a:gd name="connsiteX1381" fmla="*/ 1384591 w 2052698"/>
              <a:gd name="connsiteY1381" fmla="*/ 823142 h 2166237"/>
              <a:gd name="connsiteX1382" fmla="*/ 1393471 w 2052698"/>
              <a:gd name="connsiteY1382" fmla="*/ 823142 h 2166237"/>
              <a:gd name="connsiteX1383" fmla="*/ 1400377 w 2052698"/>
              <a:gd name="connsiteY1383" fmla="*/ 823142 h 2166237"/>
              <a:gd name="connsiteX1384" fmla="*/ 1400377 w 2052698"/>
              <a:gd name="connsiteY1384" fmla="*/ 808815 h 2166237"/>
              <a:gd name="connsiteX1385" fmla="*/ 1398404 w 2052698"/>
              <a:gd name="connsiteY1385" fmla="*/ 808815 h 2166237"/>
              <a:gd name="connsiteX1386" fmla="*/ 1394458 w 2052698"/>
              <a:gd name="connsiteY1386" fmla="*/ 808815 h 2166237"/>
              <a:gd name="connsiteX1387" fmla="*/ 1393718 w 2052698"/>
              <a:gd name="connsiteY1387" fmla="*/ 808815 h 2166237"/>
              <a:gd name="connsiteX1388" fmla="*/ 1225203 w 2052698"/>
              <a:gd name="connsiteY1388" fmla="*/ 808815 h 2166237"/>
              <a:gd name="connsiteX1389" fmla="*/ 1235324 w 2052698"/>
              <a:gd name="connsiteY1389" fmla="*/ 810606 h 2166237"/>
              <a:gd name="connsiteX1390" fmla="*/ 1241498 w 2052698"/>
              <a:gd name="connsiteY1390" fmla="*/ 814130 h 2166237"/>
              <a:gd name="connsiteX1391" fmla="*/ 1241498 w 2052698"/>
              <a:gd name="connsiteY1391" fmla="*/ 816007 h 2166237"/>
              <a:gd name="connsiteX1392" fmla="*/ 1241434 w 2052698"/>
              <a:gd name="connsiteY1392" fmla="*/ 815979 h 2166237"/>
              <a:gd name="connsiteX1393" fmla="*/ 1225203 w 2052698"/>
              <a:gd name="connsiteY1393" fmla="*/ 808815 h 2166237"/>
              <a:gd name="connsiteX1394" fmla="*/ 1177844 w 2052698"/>
              <a:gd name="connsiteY1394" fmla="*/ 808815 h 2166237"/>
              <a:gd name="connsiteX1395" fmla="*/ 1177844 w 2052698"/>
              <a:gd name="connsiteY1395" fmla="*/ 823142 h 2166237"/>
              <a:gd name="connsiteX1396" fmla="*/ 1177844 w 2052698"/>
              <a:gd name="connsiteY1396" fmla="*/ 837470 h 2166237"/>
              <a:gd name="connsiteX1397" fmla="*/ 1193630 w 2052698"/>
              <a:gd name="connsiteY1397" fmla="*/ 837470 h 2166237"/>
              <a:gd name="connsiteX1398" fmla="*/ 1193630 w 2052698"/>
              <a:gd name="connsiteY1398" fmla="*/ 852260 h 2166237"/>
              <a:gd name="connsiteX1399" fmla="*/ 1209417 w 2052698"/>
              <a:gd name="connsiteY1399" fmla="*/ 852260 h 2166237"/>
              <a:gd name="connsiteX1400" fmla="*/ 1209417 w 2052698"/>
              <a:gd name="connsiteY1400" fmla="*/ 854051 h 2166237"/>
              <a:gd name="connsiteX1401" fmla="*/ 1209417 w 2052698"/>
              <a:gd name="connsiteY1401" fmla="*/ 864796 h 2166237"/>
              <a:gd name="connsiteX1402" fmla="*/ 1209417 w 2052698"/>
              <a:gd name="connsiteY1402" fmla="*/ 866587 h 2166237"/>
              <a:gd name="connsiteX1403" fmla="*/ 1207443 w 2052698"/>
              <a:gd name="connsiteY1403" fmla="*/ 866587 h 2166237"/>
              <a:gd name="connsiteX1404" fmla="*/ 1203497 w 2052698"/>
              <a:gd name="connsiteY1404" fmla="*/ 866587 h 2166237"/>
              <a:gd name="connsiteX1405" fmla="*/ 1202757 w 2052698"/>
              <a:gd name="connsiteY1405" fmla="*/ 866587 h 2166237"/>
              <a:gd name="connsiteX1406" fmla="*/ 1193630 w 2052698"/>
              <a:gd name="connsiteY1406" fmla="*/ 866587 h 2166237"/>
              <a:gd name="connsiteX1407" fmla="*/ 1193630 w 2052698"/>
              <a:gd name="connsiteY1407" fmla="*/ 880915 h 2166237"/>
              <a:gd name="connsiteX1408" fmla="*/ 1209417 w 2052698"/>
              <a:gd name="connsiteY1408" fmla="*/ 866587 h 2166237"/>
              <a:gd name="connsiteX1409" fmla="*/ 1225203 w 2052698"/>
              <a:gd name="connsiteY1409" fmla="*/ 852260 h 2166237"/>
              <a:gd name="connsiteX1410" fmla="*/ 1225203 w 2052698"/>
              <a:gd name="connsiteY1410" fmla="*/ 866587 h 2166237"/>
              <a:gd name="connsiteX1411" fmla="*/ 1241498 w 2052698"/>
              <a:gd name="connsiteY1411" fmla="*/ 866587 h 2166237"/>
              <a:gd name="connsiteX1412" fmla="*/ 1257284 w 2052698"/>
              <a:gd name="connsiteY1412" fmla="*/ 866587 h 2166237"/>
              <a:gd name="connsiteX1413" fmla="*/ 1241498 w 2052698"/>
              <a:gd name="connsiteY1413" fmla="*/ 852260 h 2166237"/>
              <a:gd name="connsiteX1414" fmla="*/ 1241498 w 2052698"/>
              <a:gd name="connsiteY1414" fmla="*/ 837470 h 2166237"/>
              <a:gd name="connsiteX1415" fmla="*/ 1225203 w 2052698"/>
              <a:gd name="connsiteY1415" fmla="*/ 823142 h 2166237"/>
              <a:gd name="connsiteX1416" fmla="*/ 1209417 w 2052698"/>
              <a:gd name="connsiteY1416" fmla="*/ 823142 h 2166237"/>
              <a:gd name="connsiteX1417" fmla="*/ 1209417 w 2052698"/>
              <a:gd name="connsiteY1417" fmla="*/ 837470 h 2166237"/>
              <a:gd name="connsiteX1418" fmla="*/ 1225203 w 2052698"/>
              <a:gd name="connsiteY1418" fmla="*/ 852260 h 2166237"/>
              <a:gd name="connsiteX1419" fmla="*/ 1209417 w 2052698"/>
              <a:gd name="connsiteY1419" fmla="*/ 852260 h 2166237"/>
              <a:gd name="connsiteX1420" fmla="*/ 1193630 w 2052698"/>
              <a:gd name="connsiteY1420" fmla="*/ 837470 h 2166237"/>
              <a:gd name="connsiteX1421" fmla="*/ 1193630 w 2052698"/>
              <a:gd name="connsiteY1421" fmla="*/ 826724 h 2166237"/>
              <a:gd name="connsiteX1422" fmla="*/ 1193630 w 2052698"/>
              <a:gd name="connsiteY1422" fmla="*/ 823142 h 2166237"/>
              <a:gd name="connsiteX1423" fmla="*/ 1193630 w 2052698"/>
              <a:gd name="connsiteY1423" fmla="*/ 808815 h 2166237"/>
              <a:gd name="connsiteX1424" fmla="*/ 1177844 w 2052698"/>
              <a:gd name="connsiteY1424" fmla="*/ 808815 h 2166237"/>
              <a:gd name="connsiteX1425" fmla="*/ 954803 w 2052698"/>
              <a:gd name="connsiteY1425" fmla="*/ 808815 h 2166237"/>
              <a:gd name="connsiteX1426" fmla="*/ 954803 w 2052698"/>
              <a:gd name="connsiteY1426" fmla="*/ 810606 h 2166237"/>
              <a:gd name="connsiteX1427" fmla="*/ 954803 w 2052698"/>
              <a:gd name="connsiteY1427" fmla="*/ 823142 h 2166237"/>
              <a:gd name="connsiteX1428" fmla="*/ 970589 w 2052698"/>
              <a:gd name="connsiteY1428" fmla="*/ 823142 h 2166237"/>
              <a:gd name="connsiteX1429" fmla="*/ 954803 w 2052698"/>
              <a:gd name="connsiteY1429" fmla="*/ 808815 h 2166237"/>
              <a:gd name="connsiteX1430" fmla="*/ 1861737 w 2052698"/>
              <a:gd name="connsiteY1430" fmla="*/ 794487 h 2166237"/>
              <a:gd name="connsiteX1431" fmla="*/ 1861737 w 2052698"/>
              <a:gd name="connsiteY1431" fmla="*/ 798069 h 2166237"/>
              <a:gd name="connsiteX1432" fmla="*/ 1861737 w 2052698"/>
              <a:gd name="connsiteY1432" fmla="*/ 808815 h 2166237"/>
              <a:gd name="connsiteX1433" fmla="*/ 1845951 w 2052698"/>
              <a:gd name="connsiteY1433" fmla="*/ 808815 h 2166237"/>
              <a:gd name="connsiteX1434" fmla="*/ 1861737 w 2052698"/>
              <a:gd name="connsiteY1434" fmla="*/ 794487 h 2166237"/>
              <a:gd name="connsiteX1435" fmla="*/ 763842 w 2052698"/>
              <a:gd name="connsiteY1435" fmla="*/ 794487 h 2166237"/>
              <a:gd name="connsiteX1436" fmla="*/ 748056 w 2052698"/>
              <a:gd name="connsiteY1436" fmla="*/ 808815 h 2166237"/>
              <a:gd name="connsiteX1437" fmla="*/ 748056 w 2052698"/>
              <a:gd name="connsiteY1437" fmla="*/ 823142 h 2166237"/>
              <a:gd name="connsiteX1438" fmla="*/ 763842 w 2052698"/>
              <a:gd name="connsiteY1438" fmla="*/ 808815 h 2166237"/>
              <a:gd name="connsiteX1439" fmla="*/ 763842 w 2052698"/>
              <a:gd name="connsiteY1439" fmla="*/ 794487 h 2166237"/>
              <a:gd name="connsiteX1440" fmla="*/ 1845951 w 2052698"/>
              <a:gd name="connsiteY1440" fmla="*/ 779698 h 2166237"/>
              <a:gd name="connsiteX1441" fmla="*/ 1845951 w 2052698"/>
              <a:gd name="connsiteY1441" fmla="*/ 794487 h 2166237"/>
              <a:gd name="connsiteX1442" fmla="*/ 1845951 w 2052698"/>
              <a:gd name="connsiteY1442" fmla="*/ 808815 h 2166237"/>
              <a:gd name="connsiteX1443" fmla="*/ 1830165 w 2052698"/>
              <a:gd name="connsiteY1443" fmla="*/ 808815 h 2166237"/>
              <a:gd name="connsiteX1444" fmla="*/ 1830165 w 2052698"/>
              <a:gd name="connsiteY1444" fmla="*/ 823142 h 2166237"/>
              <a:gd name="connsiteX1445" fmla="*/ 1845951 w 2052698"/>
              <a:gd name="connsiteY1445" fmla="*/ 837470 h 2166237"/>
              <a:gd name="connsiteX1446" fmla="*/ 1843978 w 2052698"/>
              <a:gd name="connsiteY1446" fmla="*/ 837470 h 2166237"/>
              <a:gd name="connsiteX1447" fmla="*/ 1832138 w 2052698"/>
              <a:gd name="connsiteY1447" fmla="*/ 837470 h 2166237"/>
              <a:gd name="connsiteX1448" fmla="*/ 1830165 w 2052698"/>
              <a:gd name="connsiteY1448" fmla="*/ 837470 h 2166237"/>
              <a:gd name="connsiteX1449" fmla="*/ 1830165 w 2052698"/>
              <a:gd name="connsiteY1449" fmla="*/ 852260 h 2166237"/>
              <a:gd name="connsiteX1450" fmla="*/ 1843978 w 2052698"/>
              <a:gd name="connsiteY1450" fmla="*/ 852260 h 2166237"/>
              <a:gd name="connsiteX1451" fmla="*/ 1845951 w 2052698"/>
              <a:gd name="connsiteY1451" fmla="*/ 852260 h 2166237"/>
              <a:gd name="connsiteX1452" fmla="*/ 1830165 w 2052698"/>
              <a:gd name="connsiteY1452" fmla="*/ 866587 h 2166237"/>
              <a:gd name="connsiteX1453" fmla="*/ 1830165 w 2052698"/>
              <a:gd name="connsiteY1453" fmla="*/ 880915 h 2166237"/>
              <a:gd name="connsiteX1454" fmla="*/ 1830165 w 2052698"/>
              <a:gd name="connsiteY1454" fmla="*/ 895243 h 2166237"/>
              <a:gd name="connsiteX1455" fmla="*/ 1832138 w 2052698"/>
              <a:gd name="connsiteY1455" fmla="*/ 895243 h 2166237"/>
              <a:gd name="connsiteX1456" fmla="*/ 1839292 w 2052698"/>
              <a:gd name="connsiteY1456" fmla="*/ 895243 h 2166237"/>
              <a:gd name="connsiteX1457" fmla="*/ 1840031 w 2052698"/>
              <a:gd name="connsiteY1457" fmla="*/ 895243 h 2166237"/>
              <a:gd name="connsiteX1458" fmla="*/ 1845951 w 2052698"/>
              <a:gd name="connsiteY1458" fmla="*/ 895243 h 2166237"/>
              <a:gd name="connsiteX1459" fmla="*/ 1845951 w 2052698"/>
              <a:gd name="connsiteY1459" fmla="*/ 880915 h 2166237"/>
              <a:gd name="connsiteX1460" fmla="*/ 1847925 w 2052698"/>
              <a:gd name="connsiteY1460" fmla="*/ 880915 h 2166237"/>
              <a:gd name="connsiteX1461" fmla="*/ 1861737 w 2052698"/>
              <a:gd name="connsiteY1461" fmla="*/ 880915 h 2166237"/>
              <a:gd name="connsiteX1462" fmla="*/ 1861737 w 2052698"/>
              <a:gd name="connsiteY1462" fmla="*/ 866587 h 2166237"/>
              <a:gd name="connsiteX1463" fmla="*/ 1861737 w 2052698"/>
              <a:gd name="connsiteY1463" fmla="*/ 852260 h 2166237"/>
              <a:gd name="connsiteX1464" fmla="*/ 1845951 w 2052698"/>
              <a:gd name="connsiteY1464" fmla="*/ 852260 h 2166237"/>
              <a:gd name="connsiteX1465" fmla="*/ 1845951 w 2052698"/>
              <a:gd name="connsiteY1465" fmla="*/ 837470 h 2166237"/>
              <a:gd name="connsiteX1466" fmla="*/ 1861737 w 2052698"/>
              <a:gd name="connsiteY1466" fmla="*/ 823142 h 2166237"/>
              <a:gd name="connsiteX1467" fmla="*/ 1878033 w 2052698"/>
              <a:gd name="connsiteY1467" fmla="*/ 823142 h 2166237"/>
              <a:gd name="connsiteX1468" fmla="*/ 1861737 w 2052698"/>
              <a:gd name="connsiteY1468" fmla="*/ 808815 h 2166237"/>
              <a:gd name="connsiteX1469" fmla="*/ 1878033 w 2052698"/>
              <a:gd name="connsiteY1469" fmla="*/ 794487 h 2166237"/>
              <a:gd name="connsiteX1470" fmla="*/ 1865811 w 2052698"/>
              <a:gd name="connsiteY1470" fmla="*/ 794487 h 2166237"/>
              <a:gd name="connsiteX1471" fmla="*/ 1861737 w 2052698"/>
              <a:gd name="connsiteY1471" fmla="*/ 794487 h 2166237"/>
              <a:gd name="connsiteX1472" fmla="*/ 1861737 w 2052698"/>
              <a:gd name="connsiteY1472" fmla="*/ 779698 h 2166237"/>
              <a:gd name="connsiteX1473" fmla="*/ 1845951 w 2052698"/>
              <a:gd name="connsiteY1473" fmla="*/ 779698 h 2166237"/>
              <a:gd name="connsiteX1474" fmla="*/ 1464030 w 2052698"/>
              <a:gd name="connsiteY1474" fmla="*/ 779698 h 2166237"/>
              <a:gd name="connsiteX1475" fmla="*/ 1464030 w 2052698"/>
              <a:gd name="connsiteY1475" fmla="*/ 794487 h 2166237"/>
              <a:gd name="connsiteX1476" fmla="*/ 1448244 w 2052698"/>
              <a:gd name="connsiteY1476" fmla="*/ 808815 h 2166237"/>
              <a:gd name="connsiteX1477" fmla="*/ 1446271 w 2052698"/>
              <a:gd name="connsiteY1477" fmla="*/ 808815 h 2166237"/>
              <a:gd name="connsiteX1478" fmla="*/ 1444298 w 2052698"/>
              <a:gd name="connsiteY1478" fmla="*/ 808815 h 2166237"/>
              <a:gd name="connsiteX1479" fmla="*/ 1432458 w 2052698"/>
              <a:gd name="connsiteY1479" fmla="*/ 808815 h 2166237"/>
              <a:gd name="connsiteX1480" fmla="*/ 1432458 w 2052698"/>
              <a:gd name="connsiteY1480" fmla="*/ 823142 h 2166237"/>
              <a:gd name="connsiteX1481" fmla="*/ 1434432 w 2052698"/>
              <a:gd name="connsiteY1481" fmla="*/ 823142 h 2166237"/>
              <a:gd name="connsiteX1482" fmla="*/ 1448244 w 2052698"/>
              <a:gd name="connsiteY1482" fmla="*/ 823142 h 2166237"/>
              <a:gd name="connsiteX1483" fmla="*/ 1448244 w 2052698"/>
              <a:gd name="connsiteY1483" fmla="*/ 837470 h 2166237"/>
              <a:gd name="connsiteX1484" fmla="*/ 1448244 w 2052698"/>
              <a:gd name="connsiteY1484" fmla="*/ 852260 h 2166237"/>
              <a:gd name="connsiteX1485" fmla="*/ 1432458 w 2052698"/>
              <a:gd name="connsiteY1485" fmla="*/ 866587 h 2166237"/>
              <a:gd name="connsiteX1486" fmla="*/ 1432458 w 2052698"/>
              <a:gd name="connsiteY1486" fmla="*/ 852260 h 2166237"/>
              <a:gd name="connsiteX1487" fmla="*/ 1432458 w 2052698"/>
              <a:gd name="connsiteY1487" fmla="*/ 837470 h 2166237"/>
              <a:gd name="connsiteX1488" fmla="*/ 1416163 w 2052698"/>
              <a:gd name="connsiteY1488" fmla="*/ 852260 h 2166237"/>
              <a:gd name="connsiteX1489" fmla="*/ 1416163 w 2052698"/>
              <a:gd name="connsiteY1489" fmla="*/ 866587 h 2166237"/>
              <a:gd name="connsiteX1490" fmla="*/ 1416163 w 2052698"/>
              <a:gd name="connsiteY1490" fmla="*/ 880915 h 2166237"/>
              <a:gd name="connsiteX1491" fmla="*/ 1414190 w 2052698"/>
              <a:gd name="connsiteY1491" fmla="*/ 880915 h 2166237"/>
              <a:gd name="connsiteX1492" fmla="*/ 1410244 w 2052698"/>
              <a:gd name="connsiteY1492" fmla="*/ 880915 h 2166237"/>
              <a:gd name="connsiteX1493" fmla="*/ 1409504 w 2052698"/>
              <a:gd name="connsiteY1493" fmla="*/ 880915 h 2166237"/>
              <a:gd name="connsiteX1494" fmla="*/ 1400377 w 2052698"/>
              <a:gd name="connsiteY1494" fmla="*/ 880915 h 2166237"/>
              <a:gd name="connsiteX1495" fmla="*/ 1400377 w 2052698"/>
              <a:gd name="connsiteY1495" fmla="*/ 895243 h 2166237"/>
              <a:gd name="connsiteX1496" fmla="*/ 1400377 w 2052698"/>
              <a:gd name="connsiteY1496" fmla="*/ 897034 h 2166237"/>
              <a:gd name="connsiteX1497" fmla="*/ 1400377 w 2052698"/>
              <a:gd name="connsiteY1497" fmla="*/ 907779 h 2166237"/>
              <a:gd name="connsiteX1498" fmla="*/ 1400377 w 2052698"/>
              <a:gd name="connsiteY1498" fmla="*/ 909570 h 2166237"/>
              <a:gd name="connsiteX1499" fmla="*/ 1412217 w 2052698"/>
              <a:gd name="connsiteY1499" fmla="*/ 909570 h 2166237"/>
              <a:gd name="connsiteX1500" fmla="*/ 1414190 w 2052698"/>
              <a:gd name="connsiteY1500" fmla="*/ 909570 h 2166237"/>
              <a:gd name="connsiteX1501" fmla="*/ 1416163 w 2052698"/>
              <a:gd name="connsiteY1501" fmla="*/ 909570 h 2166237"/>
              <a:gd name="connsiteX1502" fmla="*/ 1416163 w 2052698"/>
              <a:gd name="connsiteY1502" fmla="*/ 895243 h 2166237"/>
              <a:gd name="connsiteX1503" fmla="*/ 1416163 w 2052698"/>
              <a:gd name="connsiteY1503" fmla="*/ 880915 h 2166237"/>
              <a:gd name="connsiteX1504" fmla="*/ 1423038 w 2052698"/>
              <a:gd name="connsiteY1504" fmla="*/ 880915 h 2166237"/>
              <a:gd name="connsiteX1505" fmla="*/ 1425584 w 2052698"/>
              <a:gd name="connsiteY1505" fmla="*/ 880915 h 2166237"/>
              <a:gd name="connsiteX1506" fmla="*/ 1426348 w 2052698"/>
              <a:gd name="connsiteY1506" fmla="*/ 880915 h 2166237"/>
              <a:gd name="connsiteX1507" fmla="*/ 1432458 w 2052698"/>
              <a:gd name="connsiteY1507" fmla="*/ 880915 h 2166237"/>
              <a:gd name="connsiteX1508" fmla="*/ 1432458 w 2052698"/>
              <a:gd name="connsiteY1508" fmla="*/ 895243 h 2166237"/>
              <a:gd name="connsiteX1509" fmla="*/ 1434432 w 2052698"/>
              <a:gd name="connsiteY1509" fmla="*/ 895243 h 2166237"/>
              <a:gd name="connsiteX1510" fmla="*/ 1448244 w 2052698"/>
              <a:gd name="connsiteY1510" fmla="*/ 895243 h 2166237"/>
              <a:gd name="connsiteX1511" fmla="*/ 1432458 w 2052698"/>
              <a:gd name="connsiteY1511" fmla="*/ 909570 h 2166237"/>
              <a:gd name="connsiteX1512" fmla="*/ 1448244 w 2052698"/>
              <a:gd name="connsiteY1512" fmla="*/ 924360 h 2166237"/>
              <a:gd name="connsiteX1513" fmla="*/ 1448244 w 2052698"/>
              <a:gd name="connsiteY1513" fmla="*/ 909570 h 2166237"/>
              <a:gd name="connsiteX1514" fmla="*/ 1452191 w 2052698"/>
              <a:gd name="connsiteY1514" fmla="*/ 909570 h 2166237"/>
              <a:gd name="connsiteX1515" fmla="*/ 1462057 w 2052698"/>
              <a:gd name="connsiteY1515" fmla="*/ 909570 h 2166237"/>
              <a:gd name="connsiteX1516" fmla="*/ 1464030 w 2052698"/>
              <a:gd name="connsiteY1516" fmla="*/ 909570 h 2166237"/>
              <a:gd name="connsiteX1517" fmla="*/ 1464030 w 2052698"/>
              <a:gd name="connsiteY1517" fmla="*/ 895243 h 2166237"/>
              <a:gd name="connsiteX1518" fmla="*/ 1464030 w 2052698"/>
              <a:gd name="connsiteY1518" fmla="*/ 880915 h 2166237"/>
              <a:gd name="connsiteX1519" fmla="*/ 1479817 w 2052698"/>
              <a:gd name="connsiteY1519" fmla="*/ 895243 h 2166237"/>
              <a:gd name="connsiteX1520" fmla="*/ 1479817 w 2052698"/>
              <a:gd name="connsiteY1520" fmla="*/ 880915 h 2166237"/>
              <a:gd name="connsiteX1521" fmla="*/ 1477843 w 2052698"/>
              <a:gd name="connsiteY1521" fmla="*/ 880915 h 2166237"/>
              <a:gd name="connsiteX1522" fmla="*/ 1470690 w 2052698"/>
              <a:gd name="connsiteY1522" fmla="*/ 880915 h 2166237"/>
              <a:gd name="connsiteX1523" fmla="*/ 1469950 w 2052698"/>
              <a:gd name="connsiteY1523" fmla="*/ 880915 h 2166237"/>
              <a:gd name="connsiteX1524" fmla="*/ 1466004 w 2052698"/>
              <a:gd name="connsiteY1524" fmla="*/ 880915 h 2166237"/>
              <a:gd name="connsiteX1525" fmla="*/ 1464030 w 2052698"/>
              <a:gd name="connsiteY1525" fmla="*/ 880915 h 2166237"/>
              <a:gd name="connsiteX1526" fmla="*/ 1464030 w 2052698"/>
              <a:gd name="connsiteY1526" fmla="*/ 866587 h 2166237"/>
              <a:gd name="connsiteX1527" fmla="*/ 1466004 w 2052698"/>
              <a:gd name="connsiteY1527" fmla="*/ 866587 h 2166237"/>
              <a:gd name="connsiteX1528" fmla="*/ 1469950 w 2052698"/>
              <a:gd name="connsiteY1528" fmla="*/ 866587 h 2166237"/>
              <a:gd name="connsiteX1529" fmla="*/ 1470690 w 2052698"/>
              <a:gd name="connsiteY1529" fmla="*/ 866587 h 2166237"/>
              <a:gd name="connsiteX1530" fmla="*/ 1479817 w 2052698"/>
              <a:gd name="connsiteY1530" fmla="*/ 866587 h 2166237"/>
              <a:gd name="connsiteX1531" fmla="*/ 1448244 w 2052698"/>
              <a:gd name="connsiteY1531" fmla="*/ 852260 h 2166237"/>
              <a:gd name="connsiteX1532" fmla="*/ 1460084 w 2052698"/>
              <a:gd name="connsiteY1532" fmla="*/ 852260 h 2166237"/>
              <a:gd name="connsiteX1533" fmla="*/ 1464030 w 2052698"/>
              <a:gd name="connsiteY1533" fmla="*/ 852260 h 2166237"/>
              <a:gd name="connsiteX1534" fmla="*/ 1479817 w 2052698"/>
              <a:gd name="connsiteY1534" fmla="*/ 852260 h 2166237"/>
              <a:gd name="connsiteX1535" fmla="*/ 1479817 w 2052698"/>
              <a:gd name="connsiteY1535" fmla="*/ 837470 h 2166237"/>
              <a:gd name="connsiteX1536" fmla="*/ 1477843 w 2052698"/>
              <a:gd name="connsiteY1536" fmla="*/ 837470 h 2166237"/>
              <a:gd name="connsiteX1537" fmla="*/ 1466004 w 2052698"/>
              <a:gd name="connsiteY1537" fmla="*/ 837470 h 2166237"/>
              <a:gd name="connsiteX1538" fmla="*/ 1464030 w 2052698"/>
              <a:gd name="connsiteY1538" fmla="*/ 837470 h 2166237"/>
              <a:gd name="connsiteX1539" fmla="*/ 1464030 w 2052698"/>
              <a:gd name="connsiteY1539" fmla="*/ 823142 h 2166237"/>
              <a:gd name="connsiteX1540" fmla="*/ 1464030 w 2052698"/>
              <a:gd name="connsiteY1540" fmla="*/ 808815 h 2166237"/>
              <a:gd name="connsiteX1541" fmla="*/ 1464030 w 2052698"/>
              <a:gd name="connsiteY1541" fmla="*/ 794487 h 2166237"/>
              <a:gd name="connsiteX1542" fmla="*/ 1479817 w 2052698"/>
              <a:gd name="connsiteY1542" fmla="*/ 794487 h 2166237"/>
              <a:gd name="connsiteX1543" fmla="*/ 1496112 w 2052698"/>
              <a:gd name="connsiteY1543" fmla="*/ 808815 h 2166237"/>
              <a:gd name="connsiteX1544" fmla="*/ 1496112 w 2052698"/>
              <a:gd name="connsiteY1544" fmla="*/ 794487 h 2166237"/>
              <a:gd name="connsiteX1545" fmla="*/ 1492038 w 2052698"/>
              <a:gd name="connsiteY1545" fmla="*/ 794487 h 2166237"/>
              <a:gd name="connsiteX1546" fmla="*/ 1490001 w 2052698"/>
              <a:gd name="connsiteY1546" fmla="*/ 794487 h 2166237"/>
              <a:gd name="connsiteX1547" fmla="*/ 1489237 w 2052698"/>
              <a:gd name="connsiteY1547" fmla="*/ 794487 h 2166237"/>
              <a:gd name="connsiteX1548" fmla="*/ 1479817 w 2052698"/>
              <a:gd name="connsiteY1548" fmla="*/ 794487 h 2166237"/>
              <a:gd name="connsiteX1549" fmla="*/ 1464030 w 2052698"/>
              <a:gd name="connsiteY1549" fmla="*/ 779698 h 2166237"/>
              <a:gd name="connsiteX1550" fmla="*/ 1368296 w 2052698"/>
              <a:gd name="connsiteY1550" fmla="*/ 779698 h 2166237"/>
              <a:gd name="connsiteX1551" fmla="*/ 1368296 w 2052698"/>
              <a:gd name="connsiteY1551" fmla="*/ 794487 h 2166237"/>
              <a:gd name="connsiteX1552" fmla="*/ 1384591 w 2052698"/>
              <a:gd name="connsiteY1552" fmla="*/ 779698 h 2166237"/>
              <a:gd name="connsiteX1553" fmla="*/ 1375170 w 2052698"/>
              <a:gd name="connsiteY1553" fmla="*/ 779698 h 2166237"/>
              <a:gd name="connsiteX1554" fmla="*/ 1374407 w 2052698"/>
              <a:gd name="connsiteY1554" fmla="*/ 779698 h 2166237"/>
              <a:gd name="connsiteX1555" fmla="*/ 1368296 w 2052698"/>
              <a:gd name="connsiteY1555" fmla="*/ 779698 h 2166237"/>
              <a:gd name="connsiteX1556" fmla="*/ 1320937 w 2052698"/>
              <a:gd name="connsiteY1556" fmla="*/ 779698 h 2166237"/>
              <a:gd name="connsiteX1557" fmla="*/ 1320937 w 2052698"/>
              <a:gd name="connsiteY1557" fmla="*/ 794487 h 2166237"/>
              <a:gd name="connsiteX1558" fmla="*/ 1336723 w 2052698"/>
              <a:gd name="connsiteY1558" fmla="*/ 794487 h 2166237"/>
              <a:gd name="connsiteX1559" fmla="*/ 1336723 w 2052698"/>
              <a:gd name="connsiteY1559" fmla="*/ 808815 h 2166237"/>
              <a:gd name="connsiteX1560" fmla="*/ 1320937 w 2052698"/>
              <a:gd name="connsiteY1560" fmla="*/ 823142 h 2166237"/>
              <a:gd name="connsiteX1561" fmla="*/ 1320937 w 2052698"/>
              <a:gd name="connsiteY1561" fmla="*/ 824933 h 2166237"/>
              <a:gd name="connsiteX1562" fmla="*/ 1320937 w 2052698"/>
              <a:gd name="connsiteY1562" fmla="*/ 837470 h 2166237"/>
              <a:gd name="connsiteX1563" fmla="*/ 1320937 w 2052698"/>
              <a:gd name="connsiteY1563" fmla="*/ 852260 h 2166237"/>
              <a:gd name="connsiteX1564" fmla="*/ 1322910 w 2052698"/>
              <a:gd name="connsiteY1564" fmla="*/ 852260 h 2166237"/>
              <a:gd name="connsiteX1565" fmla="*/ 1336723 w 2052698"/>
              <a:gd name="connsiteY1565" fmla="*/ 852260 h 2166237"/>
              <a:gd name="connsiteX1566" fmla="*/ 1336723 w 2052698"/>
              <a:gd name="connsiteY1566" fmla="*/ 837470 h 2166237"/>
              <a:gd name="connsiteX1567" fmla="*/ 1336723 w 2052698"/>
              <a:gd name="connsiteY1567" fmla="*/ 823142 h 2166237"/>
              <a:gd name="connsiteX1568" fmla="*/ 1336723 w 2052698"/>
              <a:gd name="connsiteY1568" fmla="*/ 821352 h 2166237"/>
              <a:gd name="connsiteX1569" fmla="*/ 1336723 w 2052698"/>
              <a:gd name="connsiteY1569" fmla="*/ 814859 h 2166237"/>
              <a:gd name="connsiteX1570" fmla="*/ 1336723 w 2052698"/>
              <a:gd name="connsiteY1570" fmla="*/ 814188 h 2166237"/>
              <a:gd name="connsiteX1571" fmla="*/ 1336723 w 2052698"/>
              <a:gd name="connsiteY1571" fmla="*/ 808815 h 2166237"/>
              <a:gd name="connsiteX1572" fmla="*/ 1338697 w 2052698"/>
              <a:gd name="connsiteY1572" fmla="*/ 808815 h 2166237"/>
              <a:gd name="connsiteX1573" fmla="*/ 1350536 w 2052698"/>
              <a:gd name="connsiteY1573" fmla="*/ 808815 h 2166237"/>
              <a:gd name="connsiteX1574" fmla="*/ 1352510 w 2052698"/>
              <a:gd name="connsiteY1574" fmla="*/ 808815 h 2166237"/>
              <a:gd name="connsiteX1575" fmla="*/ 1352510 w 2052698"/>
              <a:gd name="connsiteY1575" fmla="*/ 794487 h 2166237"/>
              <a:gd name="connsiteX1576" fmla="*/ 1336723 w 2052698"/>
              <a:gd name="connsiteY1576" fmla="*/ 794487 h 2166237"/>
              <a:gd name="connsiteX1577" fmla="*/ 1193630 w 2052698"/>
              <a:gd name="connsiteY1577" fmla="*/ 779698 h 2166237"/>
              <a:gd name="connsiteX1578" fmla="*/ 1193630 w 2052698"/>
              <a:gd name="connsiteY1578" fmla="*/ 794487 h 2166237"/>
              <a:gd name="connsiteX1579" fmla="*/ 1202757 w 2052698"/>
              <a:gd name="connsiteY1579" fmla="*/ 794487 h 2166237"/>
              <a:gd name="connsiteX1580" fmla="*/ 1203497 w 2052698"/>
              <a:gd name="connsiteY1580" fmla="*/ 794487 h 2166237"/>
              <a:gd name="connsiteX1581" fmla="*/ 1209417 w 2052698"/>
              <a:gd name="connsiteY1581" fmla="*/ 794487 h 2166237"/>
              <a:gd name="connsiteX1582" fmla="*/ 1209417 w 2052698"/>
              <a:gd name="connsiteY1582" fmla="*/ 779698 h 2166237"/>
              <a:gd name="connsiteX1583" fmla="*/ 1207443 w 2052698"/>
              <a:gd name="connsiteY1583" fmla="*/ 779698 h 2166237"/>
              <a:gd name="connsiteX1584" fmla="*/ 1200290 w 2052698"/>
              <a:gd name="connsiteY1584" fmla="*/ 779698 h 2166237"/>
              <a:gd name="connsiteX1585" fmla="*/ 1199550 w 2052698"/>
              <a:gd name="connsiteY1585" fmla="*/ 779698 h 2166237"/>
              <a:gd name="connsiteX1586" fmla="*/ 1195604 w 2052698"/>
              <a:gd name="connsiteY1586" fmla="*/ 779698 h 2166237"/>
              <a:gd name="connsiteX1587" fmla="*/ 1193630 w 2052698"/>
              <a:gd name="connsiteY1587" fmla="*/ 779698 h 2166237"/>
              <a:gd name="connsiteX1588" fmla="*/ 1639205 w 2052698"/>
              <a:gd name="connsiteY1588" fmla="*/ 765370 h 2166237"/>
              <a:gd name="connsiteX1589" fmla="*/ 1623419 w 2052698"/>
              <a:gd name="connsiteY1589" fmla="*/ 779698 h 2166237"/>
              <a:gd name="connsiteX1590" fmla="*/ 1639205 w 2052698"/>
              <a:gd name="connsiteY1590" fmla="*/ 794487 h 2166237"/>
              <a:gd name="connsiteX1591" fmla="*/ 1654991 w 2052698"/>
              <a:gd name="connsiteY1591" fmla="*/ 794487 h 2166237"/>
              <a:gd name="connsiteX1592" fmla="*/ 1654991 w 2052698"/>
              <a:gd name="connsiteY1592" fmla="*/ 779698 h 2166237"/>
              <a:gd name="connsiteX1593" fmla="*/ 1654991 w 2052698"/>
              <a:gd name="connsiteY1593" fmla="*/ 765370 h 2166237"/>
              <a:gd name="connsiteX1594" fmla="*/ 1654991 w 2052698"/>
              <a:gd name="connsiteY1594" fmla="*/ 779698 h 2166237"/>
              <a:gd name="connsiteX1595" fmla="*/ 1639205 w 2052698"/>
              <a:gd name="connsiteY1595" fmla="*/ 779698 h 2166237"/>
              <a:gd name="connsiteX1596" fmla="*/ 1639205 w 2052698"/>
              <a:gd name="connsiteY1596" fmla="*/ 765370 h 2166237"/>
              <a:gd name="connsiteX1597" fmla="*/ 1336723 w 2052698"/>
              <a:gd name="connsiteY1597" fmla="*/ 765370 h 2166237"/>
              <a:gd name="connsiteX1598" fmla="*/ 1352510 w 2052698"/>
              <a:gd name="connsiteY1598" fmla="*/ 779698 h 2166237"/>
              <a:gd name="connsiteX1599" fmla="*/ 1352510 w 2052698"/>
              <a:gd name="connsiteY1599" fmla="*/ 765370 h 2166237"/>
              <a:gd name="connsiteX1600" fmla="*/ 1345603 w 2052698"/>
              <a:gd name="connsiteY1600" fmla="*/ 765370 h 2166237"/>
              <a:gd name="connsiteX1601" fmla="*/ 1336723 w 2052698"/>
              <a:gd name="connsiteY1601" fmla="*/ 765370 h 2166237"/>
              <a:gd name="connsiteX1602" fmla="*/ 986884 w 2052698"/>
              <a:gd name="connsiteY1602" fmla="*/ 765370 h 2166237"/>
              <a:gd name="connsiteX1603" fmla="*/ 986884 w 2052698"/>
              <a:gd name="connsiteY1603" fmla="*/ 779698 h 2166237"/>
              <a:gd name="connsiteX1604" fmla="*/ 1002670 w 2052698"/>
              <a:gd name="connsiteY1604" fmla="*/ 765370 h 2166237"/>
              <a:gd name="connsiteX1605" fmla="*/ 986884 w 2052698"/>
              <a:gd name="connsiteY1605" fmla="*/ 765370 h 2166237"/>
              <a:gd name="connsiteX1606" fmla="*/ 1059417 w 2052698"/>
              <a:gd name="connsiteY1606" fmla="*/ 759325 h 2166237"/>
              <a:gd name="connsiteX1607" fmla="*/ 1050537 w 2052698"/>
              <a:gd name="connsiteY1607" fmla="*/ 765370 h 2166237"/>
              <a:gd name="connsiteX1608" fmla="*/ 1066323 w 2052698"/>
              <a:gd name="connsiteY1608" fmla="*/ 765370 h 2166237"/>
              <a:gd name="connsiteX1609" fmla="*/ 1059417 w 2052698"/>
              <a:gd name="connsiteY1609" fmla="*/ 759325 h 2166237"/>
              <a:gd name="connsiteX1610" fmla="*/ 1957472 w 2052698"/>
              <a:gd name="connsiteY1610" fmla="*/ 751042 h 2166237"/>
              <a:gd name="connsiteX1611" fmla="*/ 1973258 w 2052698"/>
              <a:gd name="connsiteY1611" fmla="*/ 751042 h 2166237"/>
              <a:gd name="connsiteX1612" fmla="*/ 1971285 w 2052698"/>
              <a:gd name="connsiteY1612" fmla="*/ 751042 h 2166237"/>
              <a:gd name="connsiteX1613" fmla="*/ 1957472 w 2052698"/>
              <a:gd name="connsiteY1613" fmla="*/ 751042 h 2166237"/>
              <a:gd name="connsiteX1614" fmla="*/ 1543470 w 2052698"/>
              <a:gd name="connsiteY1614" fmla="*/ 751042 h 2166237"/>
              <a:gd name="connsiteX1615" fmla="*/ 1543470 w 2052698"/>
              <a:gd name="connsiteY1615" fmla="*/ 765370 h 2166237"/>
              <a:gd name="connsiteX1616" fmla="*/ 1543470 w 2052698"/>
              <a:gd name="connsiteY1616" fmla="*/ 779698 h 2166237"/>
              <a:gd name="connsiteX1617" fmla="*/ 1543470 w 2052698"/>
              <a:gd name="connsiteY1617" fmla="*/ 794487 h 2166237"/>
              <a:gd name="connsiteX1618" fmla="*/ 1543470 w 2052698"/>
              <a:gd name="connsiteY1618" fmla="*/ 779698 h 2166237"/>
              <a:gd name="connsiteX1619" fmla="*/ 1549581 w 2052698"/>
              <a:gd name="connsiteY1619" fmla="*/ 779698 h 2166237"/>
              <a:gd name="connsiteX1620" fmla="*/ 1550345 w 2052698"/>
              <a:gd name="connsiteY1620" fmla="*/ 779698 h 2166237"/>
              <a:gd name="connsiteX1621" fmla="*/ 1559765 w 2052698"/>
              <a:gd name="connsiteY1621" fmla="*/ 779698 h 2166237"/>
              <a:gd name="connsiteX1622" fmla="*/ 1543470 w 2052698"/>
              <a:gd name="connsiteY1622" fmla="*/ 765370 h 2166237"/>
              <a:gd name="connsiteX1623" fmla="*/ 1545507 w 2052698"/>
              <a:gd name="connsiteY1623" fmla="*/ 765370 h 2166237"/>
              <a:gd name="connsiteX1624" fmla="*/ 1557728 w 2052698"/>
              <a:gd name="connsiteY1624" fmla="*/ 765370 h 2166237"/>
              <a:gd name="connsiteX1625" fmla="*/ 1559765 w 2052698"/>
              <a:gd name="connsiteY1625" fmla="*/ 765370 h 2166237"/>
              <a:gd name="connsiteX1626" fmla="*/ 1559765 w 2052698"/>
              <a:gd name="connsiteY1626" fmla="*/ 751042 h 2166237"/>
              <a:gd name="connsiteX1627" fmla="*/ 1543470 w 2052698"/>
              <a:gd name="connsiteY1627" fmla="*/ 751042 h 2166237"/>
              <a:gd name="connsiteX1628" fmla="*/ 1384591 w 2052698"/>
              <a:gd name="connsiteY1628" fmla="*/ 751042 h 2166237"/>
              <a:gd name="connsiteX1629" fmla="*/ 1384591 w 2052698"/>
              <a:gd name="connsiteY1629" fmla="*/ 765370 h 2166237"/>
              <a:gd name="connsiteX1630" fmla="*/ 1386564 w 2052698"/>
              <a:gd name="connsiteY1630" fmla="*/ 765370 h 2166237"/>
              <a:gd name="connsiteX1631" fmla="*/ 1398404 w 2052698"/>
              <a:gd name="connsiteY1631" fmla="*/ 765370 h 2166237"/>
              <a:gd name="connsiteX1632" fmla="*/ 1400377 w 2052698"/>
              <a:gd name="connsiteY1632" fmla="*/ 765370 h 2166237"/>
              <a:gd name="connsiteX1633" fmla="*/ 1400377 w 2052698"/>
              <a:gd name="connsiteY1633" fmla="*/ 779698 h 2166237"/>
              <a:gd name="connsiteX1634" fmla="*/ 1400377 w 2052698"/>
              <a:gd name="connsiteY1634" fmla="*/ 794487 h 2166237"/>
              <a:gd name="connsiteX1635" fmla="*/ 1402351 w 2052698"/>
              <a:gd name="connsiteY1635" fmla="*/ 794487 h 2166237"/>
              <a:gd name="connsiteX1636" fmla="*/ 1416163 w 2052698"/>
              <a:gd name="connsiteY1636" fmla="*/ 794487 h 2166237"/>
              <a:gd name="connsiteX1637" fmla="*/ 1400377 w 2052698"/>
              <a:gd name="connsiteY1637" fmla="*/ 779698 h 2166237"/>
              <a:gd name="connsiteX1638" fmla="*/ 1416163 w 2052698"/>
              <a:gd name="connsiteY1638" fmla="*/ 765370 h 2166237"/>
              <a:gd name="connsiteX1639" fmla="*/ 1416163 w 2052698"/>
              <a:gd name="connsiteY1639" fmla="*/ 765370 h 2166237"/>
              <a:gd name="connsiteX1640" fmla="*/ 1414190 w 2052698"/>
              <a:gd name="connsiteY1640" fmla="*/ 765370 h 2166237"/>
              <a:gd name="connsiteX1641" fmla="*/ 1410244 w 2052698"/>
              <a:gd name="connsiteY1641" fmla="*/ 765370 h 2166237"/>
              <a:gd name="connsiteX1642" fmla="*/ 1409504 w 2052698"/>
              <a:gd name="connsiteY1642" fmla="*/ 765370 h 2166237"/>
              <a:gd name="connsiteX1643" fmla="*/ 1400377 w 2052698"/>
              <a:gd name="connsiteY1643" fmla="*/ 765370 h 2166237"/>
              <a:gd name="connsiteX1644" fmla="*/ 843282 w 2052698"/>
              <a:gd name="connsiteY1644" fmla="*/ 751042 h 2166237"/>
              <a:gd name="connsiteX1645" fmla="*/ 843282 w 2052698"/>
              <a:gd name="connsiteY1645" fmla="*/ 765370 h 2166237"/>
              <a:gd name="connsiteX1646" fmla="*/ 859577 w 2052698"/>
              <a:gd name="connsiteY1646" fmla="*/ 751042 h 2166237"/>
              <a:gd name="connsiteX1647" fmla="*/ 859577 w 2052698"/>
              <a:gd name="connsiteY1647" fmla="*/ 765370 h 2166237"/>
              <a:gd name="connsiteX1648" fmla="*/ 875363 w 2052698"/>
              <a:gd name="connsiteY1648" fmla="*/ 765370 h 2166237"/>
              <a:gd name="connsiteX1649" fmla="*/ 875363 w 2052698"/>
              <a:gd name="connsiteY1649" fmla="*/ 767161 h 2166237"/>
              <a:gd name="connsiteX1650" fmla="*/ 875363 w 2052698"/>
              <a:gd name="connsiteY1650" fmla="*/ 768952 h 2166237"/>
              <a:gd name="connsiteX1651" fmla="*/ 875363 w 2052698"/>
              <a:gd name="connsiteY1651" fmla="*/ 779698 h 2166237"/>
              <a:gd name="connsiteX1652" fmla="*/ 891149 w 2052698"/>
              <a:gd name="connsiteY1652" fmla="*/ 765370 h 2166237"/>
              <a:gd name="connsiteX1653" fmla="*/ 875363 w 2052698"/>
              <a:gd name="connsiteY1653" fmla="*/ 765370 h 2166237"/>
              <a:gd name="connsiteX1654" fmla="*/ 875363 w 2052698"/>
              <a:gd name="connsiteY1654" fmla="*/ 763579 h 2166237"/>
              <a:gd name="connsiteX1655" fmla="*/ 875363 w 2052698"/>
              <a:gd name="connsiteY1655" fmla="*/ 752833 h 2166237"/>
              <a:gd name="connsiteX1656" fmla="*/ 875363 w 2052698"/>
              <a:gd name="connsiteY1656" fmla="*/ 751042 h 2166237"/>
              <a:gd name="connsiteX1657" fmla="*/ 859577 w 2052698"/>
              <a:gd name="connsiteY1657" fmla="*/ 751042 h 2166237"/>
              <a:gd name="connsiteX1658" fmla="*/ 857540 w 2052698"/>
              <a:gd name="connsiteY1658" fmla="*/ 751042 h 2166237"/>
              <a:gd name="connsiteX1659" fmla="*/ 845319 w 2052698"/>
              <a:gd name="connsiteY1659" fmla="*/ 751042 h 2166237"/>
              <a:gd name="connsiteX1660" fmla="*/ 843282 w 2052698"/>
              <a:gd name="connsiteY1660" fmla="*/ 751042 h 2166237"/>
              <a:gd name="connsiteX1661" fmla="*/ 1861737 w 2052698"/>
              <a:gd name="connsiteY1661" fmla="*/ 736715 h 2166237"/>
              <a:gd name="connsiteX1662" fmla="*/ 1878033 w 2052698"/>
              <a:gd name="connsiteY1662" fmla="*/ 736715 h 2166237"/>
              <a:gd name="connsiteX1663" fmla="*/ 1861737 w 2052698"/>
              <a:gd name="connsiteY1663" fmla="*/ 751042 h 2166237"/>
              <a:gd name="connsiteX1664" fmla="*/ 1861737 w 2052698"/>
              <a:gd name="connsiteY1664" fmla="*/ 736715 h 2166237"/>
              <a:gd name="connsiteX1665" fmla="*/ 1575551 w 2052698"/>
              <a:gd name="connsiteY1665" fmla="*/ 736715 h 2166237"/>
              <a:gd name="connsiteX1666" fmla="*/ 1575551 w 2052698"/>
              <a:gd name="connsiteY1666" fmla="*/ 751042 h 2166237"/>
              <a:gd name="connsiteX1667" fmla="*/ 1591337 w 2052698"/>
              <a:gd name="connsiteY1667" fmla="*/ 736715 h 2166237"/>
              <a:gd name="connsiteX1668" fmla="*/ 1589364 w 2052698"/>
              <a:gd name="connsiteY1668" fmla="*/ 736715 h 2166237"/>
              <a:gd name="connsiteX1669" fmla="*/ 1575551 w 2052698"/>
              <a:gd name="connsiteY1669" fmla="*/ 736715 h 2166237"/>
              <a:gd name="connsiteX1670" fmla="*/ 1336723 w 2052698"/>
              <a:gd name="connsiteY1670" fmla="*/ 736715 h 2166237"/>
              <a:gd name="connsiteX1671" fmla="*/ 1336723 w 2052698"/>
              <a:gd name="connsiteY1671" fmla="*/ 751042 h 2166237"/>
              <a:gd name="connsiteX1672" fmla="*/ 1342643 w 2052698"/>
              <a:gd name="connsiteY1672" fmla="*/ 751042 h 2166237"/>
              <a:gd name="connsiteX1673" fmla="*/ 1343383 w 2052698"/>
              <a:gd name="connsiteY1673" fmla="*/ 751042 h 2166237"/>
              <a:gd name="connsiteX1674" fmla="*/ 1345850 w 2052698"/>
              <a:gd name="connsiteY1674" fmla="*/ 751042 h 2166237"/>
              <a:gd name="connsiteX1675" fmla="*/ 1352510 w 2052698"/>
              <a:gd name="connsiteY1675" fmla="*/ 751042 h 2166237"/>
              <a:gd name="connsiteX1676" fmla="*/ 1368296 w 2052698"/>
              <a:gd name="connsiteY1676" fmla="*/ 736715 h 2166237"/>
              <a:gd name="connsiteX1677" fmla="*/ 1352510 w 2052698"/>
              <a:gd name="connsiteY1677" fmla="*/ 736715 h 2166237"/>
              <a:gd name="connsiteX1678" fmla="*/ 954803 w 2052698"/>
              <a:gd name="connsiteY1678" fmla="*/ 736715 h 2166237"/>
              <a:gd name="connsiteX1679" fmla="*/ 939017 w 2052698"/>
              <a:gd name="connsiteY1679" fmla="*/ 751042 h 2166237"/>
              <a:gd name="connsiteX1680" fmla="*/ 940990 w 2052698"/>
              <a:gd name="connsiteY1680" fmla="*/ 751042 h 2166237"/>
              <a:gd name="connsiteX1681" fmla="*/ 952830 w 2052698"/>
              <a:gd name="connsiteY1681" fmla="*/ 751042 h 2166237"/>
              <a:gd name="connsiteX1682" fmla="*/ 954803 w 2052698"/>
              <a:gd name="connsiteY1682" fmla="*/ 751042 h 2166237"/>
              <a:gd name="connsiteX1683" fmla="*/ 954803 w 2052698"/>
              <a:gd name="connsiteY1683" fmla="*/ 736715 h 2166237"/>
              <a:gd name="connsiteX1684" fmla="*/ 1925391 w 2052698"/>
              <a:gd name="connsiteY1684" fmla="*/ 721925 h 2166237"/>
              <a:gd name="connsiteX1685" fmla="*/ 1925391 w 2052698"/>
              <a:gd name="connsiteY1685" fmla="*/ 736715 h 2166237"/>
              <a:gd name="connsiteX1686" fmla="*/ 1925391 w 2052698"/>
              <a:gd name="connsiteY1686" fmla="*/ 751042 h 2166237"/>
              <a:gd name="connsiteX1687" fmla="*/ 1925391 w 2052698"/>
              <a:gd name="connsiteY1687" fmla="*/ 765370 h 2166237"/>
              <a:gd name="connsiteX1688" fmla="*/ 1925391 w 2052698"/>
              <a:gd name="connsiteY1688" fmla="*/ 779698 h 2166237"/>
              <a:gd name="connsiteX1689" fmla="*/ 1925391 w 2052698"/>
              <a:gd name="connsiteY1689" fmla="*/ 794487 h 2166237"/>
              <a:gd name="connsiteX1690" fmla="*/ 1941686 w 2052698"/>
              <a:gd name="connsiteY1690" fmla="*/ 794487 h 2166237"/>
              <a:gd name="connsiteX1691" fmla="*/ 1941686 w 2052698"/>
              <a:gd name="connsiteY1691" fmla="*/ 779698 h 2166237"/>
              <a:gd name="connsiteX1692" fmla="*/ 1941686 w 2052698"/>
              <a:gd name="connsiteY1692" fmla="*/ 765370 h 2166237"/>
              <a:gd name="connsiteX1693" fmla="*/ 1941686 w 2052698"/>
              <a:gd name="connsiteY1693" fmla="*/ 751042 h 2166237"/>
              <a:gd name="connsiteX1694" fmla="*/ 1957472 w 2052698"/>
              <a:gd name="connsiteY1694" fmla="*/ 736715 h 2166237"/>
              <a:gd name="connsiteX1695" fmla="*/ 1941686 w 2052698"/>
              <a:gd name="connsiteY1695" fmla="*/ 721925 h 2166237"/>
              <a:gd name="connsiteX1696" fmla="*/ 1639205 w 2052698"/>
              <a:gd name="connsiteY1696" fmla="*/ 721925 h 2166237"/>
              <a:gd name="connsiteX1697" fmla="*/ 1639205 w 2052698"/>
              <a:gd name="connsiteY1697" fmla="*/ 736715 h 2166237"/>
              <a:gd name="connsiteX1698" fmla="*/ 1543470 w 2052698"/>
              <a:gd name="connsiteY1698" fmla="*/ 721925 h 2166237"/>
              <a:gd name="connsiteX1699" fmla="*/ 1559765 w 2052698"/>
              <a:gd name="connsiteY1699" fmla="*/ 736715 h 2166237"/>
              <a:gd name="connsiteX1700" fmla="*/ 1559765 w 2052698"/>
              <a:gd name="connsiteY1700" fmla="*/ 721925 h 2166237"/>
              <a:gd name="connsiteX1701" fmla="*/ 811710 w 2052698"/>
              <a:gd name="connsiteY1701" fmla="*/ 721925 h 2166237"/>
              <a:gd name="connsiteX1702" fmla="*/ 795923 w 2052698"/>
              <a:gd name="connsiteY1702" fmla="*/ 736715 h 2166237"/>
              <a:gd name="connsiteX1703" fmla="*/ 811710 w 2052698"/>
              <a:gd name="connsiteY1703" fmla="*/ 736715 h 2166237"/>
              <a:gd name="connsiteX1704" fmla="*/ 811710 w 2052698"/>
              <a:gd name="connsiteY1704" fmla="*/ 730475 h 2166237"/>
              <a:gd name="connsiteX1705" fmla="*/ 779628 w 2052698"/>
              <a:gd name="connsiteY1705" fmla="*/ 721925 h 2166237"/>
              <a:gd name="connsiteX1706" fmla="*/ 779628 w 2052698"/>
              <a:gd name="connsiteY1706" fmla="*/ 733017 h 2166237"/>
              <a:gd name="connsiteX1707" fmla="*/ 779628 w 2052698"/>
              <a:gd name="connsiteY1707" fmla="*/ 736715 h 2166237"/>
              <a:gd name="connsiteX1708" fmla="*/ 795923 w 2052698"/>
              <a:gd name="connsiteY1708" fmla="*/ 721925 h 2166237"/>
              <a:gd name="connsiteX1709" fmla="*/ 793886 w 2052698"/>
              <a:gd name="connsiteY1709" fmla="*/ 721925 h 2166237"/>
              <a:gd name="connsiteX1710" fmla="*/ 779628 w 2052698"/>
              <a:gd name="connsiteY1710" fmla="*/ 721925 h 2166237"/>
              <a:gd name="connsiteX1711" fmla="*/ 1875487 w 2052698"/>
              <a:gd name="connsiteY1711" fmla="*/ 715881 h 2166237"/>
              <a:gd name="connsiteX1712" fmla="*/ 1878033 w 2052698"/>
              <a:gd name="connsiteY1712" fmla="*/ 721925 h 2166237"/>
              <a:gd name="connsiteX1713" fmla="*/ 1861737 w 2052698"/>
              <a:gd name="connsiteY1713" fmla="*/ 721925 h 2166237"/>
              <a:gd name="connsiteX1714" fmla="*/ 1875487 w 2052698"/>
              <a:gd name="connsiteY1714" fmla="*/ 715881 h 2166237"/>
              <a:gd name="connsiteX1715" fmla="*/ 1973258 w 2052698"/>
              <a:gd name="connsiteY1715" fmla="*/ 707597 h 2166237"/>
              <a:gd name="connsiteX1716" fmla="*/ 1957472 w 2052698"/>
              <a:gd name="connsiteY1716" fmla="*/ 721925 h 2166237"/>
              <a:gd name="connsiteX1717" fmla="*/ 1973258 w 2052698"/>
              <a:gd name="connsiteY1717" fmla="*/ 721925 h 2166237"/>
              <a:gd name="connsiteX1718" fmla="*/ 1464030 w 2052698"/>
              <a:gd name="connsiteY1718" fmla="*/ 707597 h 2166237"/>
              <a:gd name="connsiteX1719" fmla="*/ 1464030 w 2052698"/>
              <a:gd name="connsiteY1719" fmla="*/ 709388 h 2166237"/>
              <a:gd name="connsiteX1720" fmla="*/ 1464030 w 2052698"/>
              <a:gd name="connsiteY1720" fmla="*/ 712970 h 2166237"/>
              <a:gd name="connsiteX1721" fmla="*/ 1464030 w 2052698"/>
              <a:gd name="connsiteY1721" fmla="*/ 713642 h 2166237"/>
              <a:gd name="connsiteX1722" fmla="*/ 1464030 w 2052698"/>
              <a:gd name="connsiteY1722" fmla="*/ 715881 h 2166237"/>
              <a:gd name="connsiteX1723" fmla="*/ 1464030 w 2052698"/>
              <a:gd name="connsiteY1723" fmla="*/ 716552 h 2166237"/>
              <a:gd name="connsiteX1724" fmla="*/ 1464030 w 2052698"/>
              <a:gd name="connsiteY1724" fmla="*/ 721925 h 2166237"/>
              <a:gd name="connsiteX1725" fmla="*/ 1464030 w 2052698"/>
              <a:gd name="connsiteY1725" fmla="*/ 736715 h 2166237"/>
              <a:gd name="connsiteX1726" fmla="*/ 1464030 w 2052698"/>
              <a:gd name="connsiteY1726" fmla="*/ 751042 h 2166237"/>
              <a:gd name="connsiteX1727" fmla="*/ 1448244 w 2052698"/>
              <a:gd name="connsiteY1727" fmla="*/ 751042 h 2166237"/>
              <a:gd name="connsiteX1728" fmla="*/ 1448244 w 2052698"/>
              <a:gd name="connsiteY1728" fmla="*/ 736715 h 2166237"/>
              <a:gd name="connsiteX1729" fmla="*/ 1432458 w 2052698"/>
              <a:gd name="connsiteY1729" fmla="*/ 751042 h 2166237"/>
              <a:gd name="connsiteX1730" fmla="*/ 1434432 w 2052698"/>
              <a:gd name="connsiteY1730" fmla="*/ 751042 h 2166237"/>
              <a:gd name="connsiteX1731" fmla="*/ 1446271 w 2052698"/>
              <a:gd name="connsiteY1731" fmla="*/ 751042 h 2166237"/>
              <a:gd name="connsiteX1732" fmla="*/ 1448244 w 2052698"/>
              <a:gd name="connsiteY1732" fmla="*/ 751042 h 2166237"/>
              <a:gd name="connsiteX1733" fmla="*/ 1448244 w 2052698"/>
              <a:gd name="connsiteY1733" fmla="*/ 765370 h 2166237"/>
              <a:gd name="connsiteX1734" fmla="*/ 1464030 w 2052698"/>
              <a:gd name="connsiteY1734" fmla="*/ 751042 h 2166237"/>
              <a:gd name="connsiteX1735" fmla="*/ 1466004 w 2052698"/>
              <a:gd name="connsiteY1735" fmla="*/ 751042 h 2166237"/>
              <a:gd name="connsiteX1736" fmla="*/ 1477843 w 2052698"/>
              <a:gd name="connsiteY1736" fmla="*/ 751042 h 2166237"/>
              <a:gd name="connsiteX1737" fmla="*/ 1479817 w 2052698"/>
              <a:gd name="connsiteY1737" fmla="*/ 751042 h 2166237"/>
              <a:gd name="connsiteX1738" fmla="*/ 1464030 w 2052698"/>
              <a:gd name="connsiteY1738" fmla="*/ 765370 h 2166237"/>
              <a:gd name="connsiteX1739" fmla="*/ 1467977 w 2052698"/>
              <a:gd name="connsiteY1739" fmla="*/ 765370 h 2166237"/>
              <a:gd name="connsiteX1740" fmla="*/ 1479817 w 2052698"/>
              <a:gd name="connsiteY1740" fmla="*/ 765370 h 2166237"/>
              <a:gd name="connsiteX1741" fmla="*/ 1479817 w 2052698"/>
              <a:gd name="connsiteY1741" fmla="*/ 751042 h 2166237"/>
              <a:gd name="connsiteX1742" fmla="*/ 1479817 w 2052698"/>
              <a:gd name="connsiteY1742" fmla="*/ 736715 h 2166237"/>
              <a:gd name="connsiteX1743" fmla="*/ 1481854 w 2052698"/>
              <a:gd name="connsiteY1743" fmla="*/ 736715 h 2166237"/>
              <a:gd name="connsiteX1744" fmla="*/ 1494075 w 2052698"/>
              <a:gd name="connsiteY1744" fmla="*/ 736715 h 2166237"/>
              <a:gd name="connsiteX1745" fmla="*/ 1496112 w 2052698"/>
              <a:gd name="connsiteY1745" fmla="*/ 736715 h 2166237"/>
              <a:gd name="connsiteX1746" fmla="*/ 1496112 w 2052698"/>
              <a:gd name="connsiteY1746" fmla="*/ 721925 h 2166237"/>
              <a:gd name="connsiteX1747" fmla="*/ 1494075 w 2052698"/>
              <a:gd name="connsiteY1747" fmla="*/ 721925 h 2166237"/>
              <a:gd name="connsiteX1748" fmla="*/ 1486691 w 2052698"/>
              <a:gd name="connsiteY1748" fmla="*/ 721925 h 2166237"/>
              <a:gd name="connsiteX1749" fmla="*/ 1485927 w 2052698"/>
              <a:gd name="connsiteY1749" fmla="*/ 721925 h 2166237"/>
              <a:gd name="connsiteX1750" fmla="*/ 1481854 w 2052698"/>
              <a:gd name="connsiteY1750" fmla="*/ 721925 h 2166237"/>
              <a:gd name="connsiteX1751" fmla="*/ 1479817 w 2052698"/>
              <a:gd name="connsiteY1751" fmla="*/ 721925 h 2166237"/>
              <a:gd name="connsiteX1752" fmla="*/ 1496112 w 2052698"/>
              <a:gd name="connsiteY1752" fmla="*/ 707597 h 2166237"/>
              <a:gd name="connsiteX1753" fmla="*/ 1479817 w 2052698"/>
              <a:gd name="connsiteY1753" fmla="*/ 707597 h 2166237"/>
              <a:gd name="connsiteX1754" fmla="*/ 1477843 w 2052698"/>
              <a:gd name="connsiteY1754" fmla="*/ 707597 h 2166237"/>
              <a:gd name="connsiteX1755" fmla="*/ 1470690 w 2052698"/>
              <a:gd name="connsiteY1755" fmla="*/ 707597 h 2166237"/>
              <a:gd name="connsiteX1756" fmla="*/ 1469950 w 2052698"/>
              <a:gd name="connsiteY1756" fmla="*/ 707597 h 2166237"/>
              <a:gd name="connsiteX1757" fmla="*/ 1464030 w 2052698"/>
              <a:gd name="connsiteY1757" fmla="*/ 707597 h 2166237"/>
              <a:gd name="connsiteX1758" fmla="*/ 986884 w 2052698"/>
              <a:gd name="connsiteY1758" fmla="*/ 707597 h 2166237"/>
              <a:gd name="connsiteX1759" fmla="*/ 986884 w 2052698"/>
              <a:gd name="connsiteY1759" fmla="*/ 721925 h 2166237"/>
              <a:gd name="connsiteX1760" fmla="*/ 993544 w 2052698"/>
              <a:gd name="connsiteY1760" fmla="*/ 721925 h 2166237"/>
              <a:gd name="connsiteX1761" fmla="*/ 1002670 w 2052698"/>
              <a:gd name="connsiteY1761" fmla="*/ 721925 h 2166237"/>
              <a:gd name="connsiteX1762" fmla="*/ 986884 w 2052698"/>
              <a:gd name="connsiteY1762" fmla="*/ 707597 h 2166237"/>
              <a:gd name="connsiteX1763" fmla="*/ 95735 w 2052698"/>
              <a:gd name="connsiteY1763" fmla="*/ 707597 h 2166237"/>
              <a:gd name="connsiteX1764" fmla="*/ 102395 w 2052698"/>
              <a:gd name="connsiteY1764" fmla="*/ 709612 h 2166237"/>
              <a:gd name="connsiteX1765" fmla="*/ 101799 w 2052698"/>
              <a:gd name="connsiteY1765" fmla="*/ 712315 h 2166237"/>
              <a:gd name="connsiteX1766" fmla="*/ 95735 w 2052698"/>
              <a:gd name="connsiteY1766" fmla="*/ 707597 h 2166237"/>
              <a:gd name="connsiteX1767" fmla="*/ 101655 w 2052698"/>
              <a:gd name="connsiteY1767" fmla="*/ 712970 h 2166237"/>
              <a:gd name="connsiteX1768" fmla="*/ 101799 w 2052698"/>
              <a:gd name="connsiteY1768" fmla="*/ 712315 h 2166237"/>
              <a:gd name="connsiteX1769" fmla="*/ 109548 w 2052698"/>
              <a:gd name="connsiteY1769" fmla="*/ 718343 h 2166237"/>
              <a:gd name="connsiteX1770" fmla="*/ 111521 w 2052698"/>
              <a:gd name="connsiteY1770" fmla="*/ 707597 h 2166237"/>
              <a:gd name="connsiteX1771" fmla="*/ 1973258 w 2052698"/>
              <a:gd name="connsiteY1771" fmla="*/ 678942 h 2166237"/>
              <a:gd name="connsiteX1772" fmla="*/ 1957472 w 2052698"/>
              <a:gd name="connsiteY1772" fmla="*/ 693270 h 2166237"/>
              <a:gd name="connsiteX1773" fmla="*/ 1959445 w 2052698"/>
              <a:gd name="connsiteY1773" fmla="*/ 693270 h 2166237"/>
              <a:gd name="connsiteX1774" fmla="*/ 1973258 w 2052698"/>
              <a:gd name="connsiteY1774" fmla="*/ 693270 h 2166237"/>
              <a:gd name="connsiteX1775" fmla="*/ 1241498 w 2052698"/>
              <a:gd name="connsiteY1775" fmla="*/ 678942 h 2166237"/>
              <a:gd name="connsiteX1776" fmla="*/ 1225203 w 2052698"/>
              <a:gd name="connsiteY1776" fmla="*/ 693270 h 2166237"/>
              <a:gd name="connsiteX1777" fmla="*/ 1234369 w 2052698"/>
              <a:gd name="connsiteY1777" fmla="*/ 693270 h 2166237"/>
              <a:gd name="connsiteX1778" fmla="*/ 1239461 w 2052698"/>
              <a:gd name="connsiteY1778" fmla="*/ 693270 h 2166237"/>
              <a:gd name="connsiteX1779" fmla="*/ 1241498 w 2052698"/>
              <a:gd name="connsiteY1779" fmla="*/ 693270 h 2166237"/>
              <a:gd name="connsiteX1780" fmla="*/ 1225203 w 2052698"/>
              <a:gd name="connsiteY1780" fmla="*/ 707597 h 2166237"/>
              <a:gd name="connsiteX1781" fmla="*/ 1237424 w 2052698"/>
              <a:gd name="connsiteY1781" fmla="*/ 707597 h 2166237"/>
              <a:gd name="connsiteX1782" fmla="*/ 1241498 w 2052698"/>
              <a:gd name="connsiteY1782" fmla="*/ 707597 h 2166237"/>
              <a:gd name="connsiteX1783" fmla="*/ 1241498 w 2052698"/>
              <a:gd name="connsiteY1783" fmla="*/ 693270 h 2166237"/>
              <a:gd name="connsiteX1784" fmla="*/ 1002670 w 2052698"/>
              <a:gd name="connsiteY1784" fmla="*/ 678942 h 2166237"/>
              <a:gd name="connsiteX1785" fmla="*/ 1018456 w 2052698"/>
              <a:gd name="connsiteY1785" fmla="*/ 693270 h 2166237"/>
              <a:gd name="connsiteX1786" fmla="*/ 1002670 w 2052698"/>
              <a:gd name="connsiteY1786" fmla="*/ 678942 h 2166237"/>
              <a:gd name="connsiteX1787" fmla="*/ 891149 w 2052698"/>
              <a:gd name="connsiteY1787" fmla="*/ 678942 h 2166237"/>
              <a:gd name="connsiteX1788" fmla="*/ 891149 w 2052698"/>
              <a:gd name="connsiteY1788" fmla="*/ 693270 h 2166237"/>
              <a:gd name="connsiteX1789" fmla="*/ 891149 w 2052698"/>
              <a:gd name="connsiteY1789" fmla="*/ 678942 h 2166237"/>
              <a:gd name="connsiteX1790" fmla="*/ 79440 w 2052698"/>
              <a:gd name="connsiteY1790" fmla="*/ 678942 h 2166237"/>
              <a:gd name="connsiteX1791" fmla="*/ 79440 w 2052698"/>
              <a:gd name="connsiteY1791" fmla="*/ 693270 h 2166237"/>
              <a:gd name="connsiteX1792" fmla="*/ 79440 w 2052698"/>
              <a:gd name="connsiteY1792" fmla="*/ 678942 h 2166237"/>
              <a:gd name="connsiteX1793" fmla="*/ 15786 w 2052698"/>
              <a:gd name="connsiteY1793" fmla="*/ 678942 h 2166237"/>
              <a:gd name="connsiteX1794" fmla="*/ 32082 w 2052698"/>
              <a:gd name="connsiteY1794" fmla="*/ 678942 h 2166237"/>
              <a:gd name="connsiteX1795" fmla="*/ 32082 w 2052698"/>
              <a:gd name="connsiteY1795" fmla="*/ 693270 h 2166237"/>
              <a:gd name="connsiteX1796" fmla="*/ 32082 w 2052698"/>
              <a:gd name="connsiteY1796" fmla="*/ 707597 h 2166237"/>
              <a:gd name="connsiteX1797" fmla="*/ 15786 w 2052698"/>
              <a:gd name="connsiteY1797" fmla="*/ 693270 h 2166237"/>
              <a:gd name="connsiteX1798" fmla="*/ 15786 w 2052698"/>
              <a:gd name="connsiteY1798" fmla="*/ 678942 h 2166237"/>
              <a:gd name="connsiteX1799" fmla="*/ 1878033 w 2052698"/>
              <a:gd name="connsiteY1799" fmla="*/ 664153 h 2166237"/>
              <a:gd name="connsiteX1800" fmla="*/ 1878033 w 2052698"/>
              <a:gd name="connsiteY1800" fmla="*/ 678942 h 2166237"/>
              <a:gd name="connsiteX1801" fmla="*/ 1878033 w 2052698"/>
              <a:gd name="connsiteY1801" fmla="*/ 664153 h 2166237"/>
              <a:gd name="connsiteX1802" fmla="*/ 1861737 w 2052698"/>
              <a:gd name="connsiteY1802" fmla="*/ 664153 h 2166237"/>
              <a:gd name="connsiteX1803" fmla="*/ 1861737 w 2052698"/>
              <a:gd name="connsiteY1803" fmla="*/ 678942 h 2166237"/>
              <a:gd name="connsiteX1804" fmla="*/ 1859764 w 2052698"/>
              <a:gd name="connsiteY1804" fmla="*/ 678942 h 2166237"/>
              <a:gd name="connsiteX1805" fmla="*/ 1845951 w 2052698"/>
              <a:gd name="connsiteY1805" fmla="*/ 678942 h 2166237"/>
              <a:gd name="connsiteX1806" fmla="*/ 1861737 w 2052698"/>
              <a:gd name="connsiteY1806" fmla="*/ 664153 h 2166237"/>
              <a:gd name="connsiteX1807" fmla="*/ 1845951 w 2052698"/>
              <a:gd name="connsiteY1807" fmla="*/ 664153 h 2166237"/>
              <a:gd name="connsiteX1808" fmla="*/ 1861737 w 2052698"/>
              <a:gd name="connsiteY1808" fmla="*/ 664153 h 2166237"/>
              <a:gd name="connsiteX1809" fmla="*/ 1845951 w 2052698"/>
              <a:gd name="connsiteY1809" fmla="*/ 678942 h 2166237"/>
              <a:gd name="connsiteX1810" fmla="*/ 1845951 w 2052698"/>
              <a:gd name="connsiteY1810" fmla="*/ 664153 h 2166237"/>
              <a:gd name="connsiteX1811" fmla="*/ 1479817 w 2052698"/>
              <a:gd name="connsiteY1811" fmla="*/ 664153 h 2166237"/>
              <a:gd name="connsiteX1812" fmla="*/ 1479817 w 2052698"/>
              <a:gd name="connsiteY1812" fmla="*/ 678942 h 2166237"/>
              <a:gd name="connsiteX1813" fmla="*/ 1479817 w 2052698"/>
              <a:gd name="connsiteY1813" fmla="*/ 693270 h 2166237"/>
              <a:gd name="connsiteX1814" fmla="*/ 1496112 w 2052698"/>
              <a:gd name="connsiteY1814" fmla="*/ 678942 h 2166237"/>
              <a:gd name="connsiteX1815" fmla="*/ 1498085 w 2052698"/>
              <a:gd name="connsiteY1815" fmla="*/ 678942 h 2166237"/>
              <a:gd name="connsiteX1816" fmla="*/ 1502032 w 2052698"/>
              <a:gd name="connsiteY1816" fmla="*/ 678942 h 2166237"/>
              <a:gd name="connsiteX1817" fmla="*/ 1502772 w 2052698"/>
              <a:gd name="connsiteY1817" fmla="*/ 678942 h 2166237"/>
              <a:gd name="connsiteX1818" fmla="*/ 1511898 w 2052698"/>
              <a:gd name="connsiteY1818" fmla="*/ 678942 h 2166237"/>
              <a:gd name="connsiteX1819" fmla="*/ 1511898 w 2052698"/>
              <a:gd name="connsiteY1819" fmla="*/ 664153 h 2166237"/>
              <a:gd name="connsiteX1820" fmla="*/ 1496112 w 2052698"/>
              <a:gd name="connsiteY1820" fmla="*/ 678942 h 2166237"/>
              <a:gd name="connsiteX1821" fmla="*/ 1496112 w 2052698"/>
              <a:gd name="connsiteY1821" fmla="*/ 664153 h 2166237"/>
              <a:gd name="connsiteX1822" fmla="*/ 1494075 w 2052698"/>
              <a:gd name="connsiteY1822" fmla="*/ 664153 h 2166237"/>
              <a:gd name="connsiteX1823" fmla="*/ 1486691 w 2052698"/>
              <a:gd name="connsiteY1823" fmla="*/ 664153 h 2166237"/>
              <a:gd name="connsiteX1824" fmla="*/ 1479817 w 2052698"/>
              <a:gd name="connsiteY1824" fmla="*/ 664153 h 2166237"/>
              <a:gd name="connsiteX1825" fmla="*/ 1416163 w 2052698"/>
              <a:gd name="connsiteY1825" fmla="*/ 664153 h 2166237"/>
              <a:gd name="connsiteX1826" fmla="*/ 1416163 w 2052698"/>
              <a:gd name="connsiteY1826" fmla="*/ 678942 h 2166237"/>
              <a:gd name="connsiteX1827" fmla="*/ 1416163 w 2052698"/>
              <a:gd name="connsiteY1827" fmla="*/ 693270 h 2166237"/>
              <a:gd name="connsiteX1828" fmla="*/ 1416163 w 2052698"/>
              <a:gd name="connsiteY1828" fmla="*/ 707597 h 2166237"/>
              <a:gd name="connsiteX1829" fmla="*/ 1416163 w 2052698"/>
              <a:gd name="connsiteY1829" fmla="*/ 721925 h 2166237"/>
              <a:gd name="connsiteX1830" fmla="*/ 1425584 w 2052698"/>
              <a:gd name="connsiteY1830" fmla="*/ 721925 h 2166237"/>
              <a:gd name="connsiteX1831" fmla="*/ 1426348 w 2052698"/>
              <a:gd name="connsiteY1831" fmla="*/ 721925 h 2166237"/>
              <a:gd name="connsiteX1832" fmla="*/ 1428384 w 2052698"/>
              <a:gd name="connsiteY1832" fmla="*/ 721925 h 2166237"/>
              <a:gd name="connsiteX1833" fmla="*/ 1432458 w 2052698"/>
              <a:gd name="connsiteY1833" fmla="*/ 721925 h 2166237"/>
              <a:gd name="connsiteX1834" fmla="*/ 1432458 w 2052698"/>
              <a:gd name="connsiteY1834" fmla="*/ 707597 h 2166237"/>
              <a:gd name="connsiteX1835" fmla="*/ 1416163 w 2052698"/>
              <a:gd name="connsiteY1835" fmla="*/ 693270 h 2166237"/>
              <a:gd name="connsiteX1836" fmla="*/ 1432458 w 2052698"/>
              <a:gd name="connsiteY1836" fmla="*/ 693270 h 2166237"/>
              <a:gd name="connsiteX1837" fmla="*/ 1416163 w 2052698"/>
              <a:gd name="connsiteY1837" fmla="*/ 678942 h 2166237"/>
              <a:gd name="connsiteX1838" fmla="*/ 1432458 w 2052698"/>
              <a:gd name="connsiteY1838" fmla="*/ 678942 h 2166237"/>
              <a:gd name="connsiteX1839" fmla="*/ 1434432 w 2052698"/>
              <a:gd name="connsiteY1839" fmla="*/ 678942 h 2166237"/>
              <a:gd name="connsiteX1840" fmla="*/ 1446271 w 2052698"/>
              <a:gd name="connsiteY1840" fmla="*/ 678942 h 2166237"/>
              <a:gd name="connsiteX1841" fmla="*/ 1448244 w 2052698"/>
              <a:gd name="connsiteY1841" fmla="*/ 678942 h 2166237"/>
              <a:gd name="connsiteX1842" fmla="*/ 1432458 w 2052698"/>
              <a:gd name="connsiteY1842" fmla="*/ 664153 h 2166237"/>
              <a:gd name="connsiteX1843" fmla="*/ 1432458 w 2052698"/>
              <a:gd name="connsiteY1843" fmla="*/ 678942 h 2166237"/>
              <a:gd name="connsiteX1844" fmla="*/ 1416163 w 2052698"/>
              <a:gd name="connsiteY1844" fmla="*/ 664153 h 2166237"/>
              <a:gd name="connsiteX1845" fmla="*/ 0 w 2052698"/>
              <a:gd name="connsiteY1845" fmla="*/ 664153 h 2166237"/>
              <a:gd name="connsiteX1846" fmla="*/ 15786 w 2052698"/>
              <a:gd name="connsiteY1846" fmla="*/ 664153 h 2166237"/>
              <a:gd name="connsiteX1847" fmla="*/ 15786 w 2052698"/>
              <a:gd name="connsiteY1847" fmla="*/ 678942 h 2166237"/>
              <a:gd name="connsiteX1848" fmla="*/ 9867 w 2052698"/>
              <a:gd name="connsiteY1848" fmla="*/ 678942 h 2166237"/>
              <a:gd name="connsiteX1849" fmla="*/ 9127 w 2052698"/>
              <a:gd name="connsiteY1849" fmla="*/ 678942 h 2166237"/>
              <a:gd name="connsiteX1850" fmla="*/ 0 w 2052698"/>
              <a:gd name="connsiteY1850" fmla="*/ 678942 h 2166237"/>
              <a:gd name="connsiteX1851" fmla="*/ 1861737 w 2052698"/>
              <a:gd name="connsiteY1851" fmla="*/ 649825 h 2166237"/>
              <a:gd name="connsiteX1852" fmla="*/ 1863600 w 2052698"/>
              <a:gd name="connsiteY1852" fmla="*/ 652691 h 2166237"/>
              <a:gd name="connsiteX1853" fmla="*/ 1861737 w 2052698"/>
              <a:gd name="connsiteY1853" fmla="*/ 664153 h 2166237"/>
              <a:gd name="connsiteX1854" fmla="*/ 1297983 w 2052698"/>
              <a:gd name="connsiteY1854" fmla="*/ 643780 h 2166237"/>
              <a:gd name="connsiteX1855" fmla="*/ 1304642 w 2052698"/>
              <a:gd name="connsiteY1855" fmla="*/ 649825 h 2166237"/>
              <a:gd name="connsiteX1856" fmla="*/ 1297983 w 2052698"/>
              <a:gd name="connsiteY1856" fmla="*/ 643780 h 2166237"/>
              <a:gd name="connsiteX1857" fmla="*/ 1925391 w 2052698"/>
              <a:gd name="connsiteY1857" fmla="*/ 635497 h 2166237"/>
              <a:gd name="connsiteX1858" fmla="*/ 1925391 w 2052698"/>
              <a:gd name="connsiteY1858" fmla="*/ 649825 h 2166237"/>
              <a:gd name="connsiteX1859" fmla="*/ 1925391 w 2052698"/>
              <a:gd name="connsiteY1859" fmla="*/ 664153 h 2166237"/>
              <a:gd name="connsiteX1860" fmla="*/ 1909605 w 2052698"/>
              <a:gd name="connsiteY1860" fmla="*/ 678942 h 2166237"/>
              <a:gd name="connsiteX1861" fmla="*/ 1925391 w 2052698"/>
              <a:gd name="connsiteY1861" fmla="*/ 678942 h 2166237"/>
              <a:gd name="connsiteX1862" fmla="*/ 1934557 w 2052698"/>
              <a:gd name="connsiteY1862" fmla="*/ 678942 h 2166237"/>
              <a:gd name="connsiteX1863" fmla="*/ 1941686 w 2052698"/>
              <a:gd name="connsiteY1863" fmla="*/ 678942 h 2166237"/>
              <a:gd name="connsiteX1864" fmla="*/ 1941686 w 2052698"/>
              <a:gd name="connsiteY1864" fmla="*/ 664153 h 2166237"/>
              <a:gd name="connsiteX1865" fmla="*/ 1925391 w 2052698"/>
              <a:gd name="connsiteY1865" fmla="*/ 649825 h 2166237"/>
              <a:gd name="connsiteX1866" fmla="*/ 1927428 w 2052698"/>
              <a:gd name="connsiteY1866" fmla="*/ 649825 h 2166237"/>
              <a:gd name="connsiteX1867" fmla="*/ 1939649 w 2052698"/>
              <a:gd name="connsiteY1867" fmla="*/ 649825 h 2166237"/>
              <a:gd name="connsiteX1868" fmla="*/ 1941686 w 2052698"/>
              <a:gd name="connsiteY1868" fmla="*/ 649825 h 2166237"/>
              <a:gd name="connsiteX1869" fmla="*/ 1941686 w 2052698"/>
              <a:gd name="connsiteY1869" fmla="*/ 648034 h 2166237"/>
              <a:gd name="connsiteX1870" fmla="*/ 1941686 w 2052698"/>
              <a:gd name="connsiteY1870" fmla="*/ 635497 h 2166237"/>
              <a:gd name="connsiteX1871" fmla="*/ 1623419 w 2052698"/>
              <a:gd name="connsiteY1871" fmla="*/ 635497 h 2166237"/>
              <a:gd name="connsiteX1872" fmla="*/ 1639205 w 2052698"/>
              <a:gd name="connsiteY1872" fmla="*/ 635497 h 2166237"/>
              <a:gd name="connsiteX1873" fmla="*/ 1241498 w 2052698"/>
              <a:gd name="connsiteY1873" fmla="*/ 635497 h 2166237"/>
              <a:gd name="connsiteX1874" fmla="*/ 1241498 w 2052698"/>
              <a:gd name="connsiteY1874" fmla="*/ 649825 h 2166237"/>
              <a:gd name="connsiteX1875" fmla="*/ 1243471 w 2052698"/>
              <a:gd name="connsiteY1875" fmla="*/ 649825 h 2166237"/>
              <a:gd name="connsiteX1876" fmla="*/ 1253338 w 2052698"/>
              <a:gd name="connsiteY1876" fmla="*/ 649825 h 2166237"/>
              <a:gd name="connsiteX1877" fmla="*/ 1257284 w 2052698"/>
              <a:gd name="connsiteY1877" fmla="*/ 649825 h 2166237"/>
              <a:gd name="connsiteX1878" fmla="*/ 95735 w 2052698"/>
              <a:gd name="connsiteY1878" fmla="*/ 635497 h 2166237"/>
              <a:gd name="connsiteX1879" fmla="*/ 95735 w 2052698"/>
              <a:gd name="connsiteY1879" fmla="*/ 649825 h 2166237"/>
              <a:gd name="connsiteX1880" fmla="*/ 111521 w 2052698"/>
              <a:gd name="connsiteY1880" fmla="*/ 649825 h 2166237"/>
              <a:gd name="connsiteX1881" fmla="*/ 111521 w 2052698"/>
              <a:gd name="connsiteY1881" fmla="*/ 664153 h 2166237"/>
              <a:gd name="connsiteX1882" fmla="*/ 111521 w 2052698"/>
              <a:gd name="connsiteY1882" fmla="*/ 649825 h 2166237"/>
              <a:gd name="connsiteX1883" fmla="*/ 111521 w 2052698"/>
              <a:gd name="connsiteY1883" fmla="*/ 635497 h 2166237"/>
              <a:gd name="connsiteX1884" fmla="*/ 95735 w 2052698"/>
              <a:gd name="connsiteY1884" fmla="*/ 635497 h 2166237"/>
              <a:gd name="connsiteX1885" fmla="*/ 1654991 w 2052698"/>
              <a:gd name="connsiteY1885" fmla="*/ 620708 h 2166237"/>
              <a:gd name="connsiteX1886" fmla="*/ 1654991 w 2052698"/>
              <a:gd name="connsiteY1886" fmla="*/ 635497 h 2166237"/>
              <a:gd name="connsiteX1887" fmla="*/ 1670777 w 2052698"/>
              <a:gd name="connsiteY1887" fmla="*/ 635497 h 2166237"/>
              <a:gd name="connsiteX1888" fmla="*/ 1670777 w 2052698"/>
              <a:gd name="connsiteY1888" fmla="*/ 620708 h 2166237"/>
              <a:gd name="connsiteX1889" fmla="*/ 1288856 w 2052698"/>
              <a:gd name="connsiteY1889" fmla="*/ 620708 h 2166237"/>
              <a:gd name="connsiteX1890" fmla="*/ 1290829 w 2052698"/>
              <a:gd name="connsiteY1890" fmla="*/ 620708 h 2166237"/>
              <a:gd name="connsiteX1891" fmla="*/ 1302669 w 2052698"/>
              <a:gd name="connsiteY1891" fmla="*/ 620708 h 2166237"/>
              <a:gd name="connsiteX1892" fmla="*/ 1304642 w 2052698"/>
              <a:gd name="connsiteY1892" fmla="*/ 620708 h 2166237"/>
              <a:gd name="connsiteX1893" fmla="*/ 1288856 w 2052698"/>
              <a:gd name="connsiteY1893" fmla="*/ 620708 h 2166237"/>
              <a:gd name="connsiteX1894" fmla="*/ 1097896 w 2052698"/>
              <a:gd name="connsiteY1894" fmla="*/ 620708 h 2166237"/>
              <a:gd name="connsiteX1895" fmla="*/ 1114191 w 2052698"/>
              <a:gd name="connsiteY1895" fmla="*/ 635497 h 2166237"/>
              <a:gd name="connsiteX1896" fmla="*/ 1129977 w 2052698"/>
              <a:gd name="connsiteY1896" fmla="*/ 635497 h 2166237"/>
              <a:gd name="connsiteX1897" fmla="*/ 1114191 w 2052698"/>
              <a:gd name="connsiteY1897" fmla="*/ 620708 h 2166237"/>
              <a:gd name="connsiteX1898" fmla="*/ 1114191 w 2052698"/>
              <a:gd name="connsiteY1898" fmla="*/ 622556 h 2166237"/>
              <a:gd name="connsiteX1899" fmla="*/ 1114191 w 2052698"/>
              <a:gd name="connsiteY1899" fmla="*/ 626254 h 2166237"/>
              <a:gd name="connsiteX1900" fmla="*/ 1114191 w 2052698"/>
              <a:gd name="connsiteY1900" fmla="*/ 626947 h 2166237"/>
              <a:gd name="connsiteX1901" fmla="*/ 1114191 w 2052698"/>
              <a:gd name="connsiteY1901" fmla="*/ 635497 h 2166237"/>
              <a:gd name="connsiteX1902" fmla="*/ 906935 w 2052698"/>
              <a:gd name="connsiteY1902" fmla="*/ 620708 h 2166237"/>
              <a:gd name="connsiteX1903" fmla="*/ 923230 w 2052698"/>
              <a:gd name="connsiteY1903" fmla="*/ 635497 h 2166237"/>
              <a:gd name="connsiteX1904" fmla="*/ 923230 w 2052698"/>
              <a:gd name="connsiteY1904" fmla="*/ 620708 h 2166237"/>
              <a:gd name="connsiteX1905" fmla="*/ 906935 w 2052698"/>
              <a:gd name="connsiteY1905" fmla="*/ 620708 h 2166237"/>
              <a:gd name="connsiteX1906" fmla="*/ 127307 w 2052698"/>
              <a:gd name="connsiteY1906" fmla="*/ 620708 h 2166237"/>
              <a:gd name="connsiteX1907" fmla="*/ 143093 w 2052698"/>
              <a:gd name="connsiteY1907" fmla="*/ 635497 h 2166237"/>
              <a:gd name="connsiteX1908" fmla="*/ 143093 w 2052698"/>
              <a:gd name="connsiteY1908" fmla="*/ 620708 h 2166237"/>
              <a:gd name="connsiteX1909" fmla="*/ 1530151 w 2052698"/>
              <a:gd name="connsiteY1909" fmla="*/ 614663 h 2166237"/>
              <a:gd name="connsiteX1910" fmla="*/ 1527684 w 2052698"/>
              <a:gd name="connsiteY1910" fmla="*/ 620708 h 2166237"/>
              <a:gd name="connsiteX1911" fmla="*/ 1527684 w 2052698"/>
              <a:gd name="connsiteY1911" fmla="*/ 635497 h 2166237"/>
              <a:gd name="connsiteX1912" fmla="*/ 1543470 w 2052698"/>
              <a:gd name="connsiteY1912" fmla="*/ 635497 h 2166237"/>
              <a:gd name="connsiteX1913" fmla="*/ 1543470 w 2052698"/>
              <a:gd name="connsiteY1913" fmla="*/ 649825 h 2166237"/>
              <a:gd name="connsiteX1914" fmla="*/ 1543470 w 2052698"/>
              <a:gd name="connsiteY1914" fmla="*/ 664153 h 2166237"/>
              <a:gd name="connsiteX1915" fmla="*/ 1543470 w 2052698"/>
              <a:gd name="connsiteY1915" fmla="*/ 666001 h 2166237"/>
              <a:gd name="connsiteX1916" fmla="*/ 1543470 w 2052698"/>
              <a:gd name="connsiteY1916" fmla="*/ 677094 h 2166237"/>
              <a:gd name="connsiteX1917" fmla="*/ 1543470 w 2052698"/>
              <a:gd name="connsiteY1917" fmla="*/ 678942 h 2166237"/>
              <a:gd name="connsiteX1918" fmla="*/ 1559765 w 2052698"/>
              <a:gd name="connsiteY1918" fmla="*/ 678942 h 2166237"/>
              <a:gd name="connsiteX1919" fmla="*/ 1559765 w 2052698"/>
              <a:gd name="connsiteY1919" fmla="*/ 664153 h 2166237"/>
              <a:gd name="connsiteX1920" fmla="*/ 1559765 w 2052698"/>
              <a:gd name="connsiteY1920" fmla="*/ 649825 h 2166237"/>
              <a:gd name="connsiteX1921" fmla="*/ 1575551 w 2052698"/>
              <a:gd name="connsiteY1921" fmla="*/ 649825 h 2166237"/>
              <a:gd name="connsiteX1922" fmla="*/ 1591337 w 2052698"/>
              <a:gd name="connsiteY1922" fmla="*/ 649825 h 2166237"/>
              <a:gd name="connsiteX1923" fmla="*/ 1591337 w 2052698"/>
              <a:gd name="connsiteY1923" fmla="*/ 664153 h 2166237"/>
              <a:gd name="connsiteX1924" fmla="*/ 1607124 w 2052698"/>
              <a:gd name="connsiteY1924" fmla="*/ 664153 h 2166237"/>
              <a:gd name="connsiteX1925" fmla="*/ 1607124 w 2052698"/>
              <a:gd name="connsiteY1925" fmla="*/ 649825 h 2166237"/>
              <a:gd name="connsiteX1926" fmla="*/ 1607124 w 2052698"/>
              <a:gd name="connsiteY1926" fmla="*/ 635497 h 2166237"/>
              <a:gd name="connsiteX1927" fmla="*/ 1591337 w 2052698"/>
              <a:gd name="connsiteY1927" fmla="*/ 635497 h 2166237"/>
              <a:gd name="connsiteX1928" fmla="*/ 1575551 w 2052698"/>
              <a:gd name="connsiteY1928" fmla="*/ 635497 h 2166237"/>
              <a:gd name="connsiteX1929" fmla="*/ 1575551 w 2052698"/>
              <a:gd name="connsiteY1929" fmla="*/ 649825 h 2166237"/>
              <a:gd name="connsiteX1930" fmla="*/ 1566425 w 2052698"/>
              <a:gd name="connsiteY1930" fmla="*/ 649825 h 2166237"/>
              <a:gd name="connsiteX1931" fmla="*/ 1565685 w 2052698"/>
              <a:gd name="connsiteY1931" fmla="*/ 649825 h 2166237"/>
              <a:gd name="connsiteX1932" fmla="*/ 1563712 w 2052698"/>
              <a:gd name="connsiteY1932" fmla="*/ 649825 h 2166237"/>
              <a:gd name="connsiteX1933" fmla="*/ 1559765 w 2052698"/>
              <a:gd name="connsiteY1933" fmla="*/ 649825 h 2166237"/>
              <a:gd name="connsiteX1934" fmla="*/ 1543470 w 2052698"/>
              <a:gd name="connsiteY1934" fmla="*/ 649825 h 2166237"/>
              <a:gd name="connsiteX1935" fmla="*/ 1559765 w 2052698"/>
              <a:gd name="connsiteY1935" fmla="*/ 635497 h 2166237"/>
              <a:gd name="connsiteX1936" fmla="*/ 1543470 w 2052698"/>
              <a:gd name="connsiteY1936" fmla="*/ 635497 h 2166237"/>
              <a:gd name="connsiteX1937" fmla="*/ 1543470 w 2052698"/>
              <a:gd name="connsiteY1937" fmla="*/ 626947 h 2166237"/>
              <a:gd name="connsiteX1938" fmla="*/ 1543470 w 2052698"/>
              <a:gd name="connsiteY1938" fmla="*/ 626254 h 2166237"/>
              <a:gd name="connsiteX1939" fmla="*/ 1543470 w 2052698"/>
              <a:gd name="connsiteY1939" fmla="*/ 620708 h 2166237"/>
              <a:gd name="connsiteX1940" fmla="*/ 1530151 w 2052698"/>
              <a:gd name="connsiteY1940" fmla="*/ 614663 h 2166237"/>
              <a:gd name="connsiteX1941" fmla="*/ 1448244 w 2052698"/>
              <a:gd name="connsiteY1941" fmla="*/ 606380 h 2166237"/>
              <a:gd name="connsiteX1942" fmla="*/ 1448244 w 2052698"/>
              <a:gd name="connsiteY1942" fmla="*/ 620708 h 2166237"/>
              <a:gd name="connsiteX1943" fmla="*/ 1464030 w 2052698"/>
              <a:gd name="connsiteY1943" fmla="*/ 606380 h 2166237"/>
              <a:gd name="connsiteX1944" fmla="*/ 811710 w 2052698"/>
              <a:gd name="connsiteY1944" fmla="*/ 606380 h 2166237"/>
              <a:gd name="connsiteX1945" fmla="*/ 795923 w 2052698"/>
              <a:gd name="connsiteY1945" fmla="*/ 620708 h 2166237"/>
              <a:gd name="connsiteX1946" fmla="*/ 604963 w 2052698"/>
              <a:gd name="connsiteY1946" fmla="*/ 606380 h 2166237"/>
              <a:gd name="connsiteX1947" fmla="*/ 588668 w 2052698"/>
              <a:gd name="connsiteY1947" fmla="*/ 620708 h 2166237"/>
              <a:gd name="connsiteX1948" fmla="*/ 604963 w 2052698"/>
              <a:gd name="connsiteY1948" fmla="*/ 635497 h 2166237"/>
              <a:gd name="connsiteX1949" fmla="*/ 604963 w 2052698"/>
              <a:gd name="connsiteY1949" fmla="*/ 620708 h 2166237"/>
              <a:gd name="connsiteX1950" fmla="*/ 767417 w 2052698"/>
              <a:gd name="connsiteY1950" fmla="*/ 603136 h 2166237"/>
              <a:gd name="connsiteX1951" fmla="*/ 765816 w 2052698"/>
              <a:gd name="connsiteY1951" fmla="*/ 604589 h 2166237"/>
              <a:gd name="connsiteX1952" fmla="*/ 763842 w 2052698"/>
              <a:gd name="connsiteY1952" fmla="*/ 606380 h 2166237"/>
              <a:gd name="connsiteX1953" fmla="*/ 1575551 w 2052698"/>
              <a:gd name="connsiteY1953" fmla="*/ 592053 h 2166237"/>
              <a:gd name="connsiteX1954" fmla="*/ 1575551 w 2052698"/>
              <a:gd name="connsiteY1954" fmla="*/ 606380 h 2166237"/>
              <a:gd name="connsiteX1955" fmla="*/ 1591337 w 2052698"/>
              <a:gd name="connsiteY1955" fmla="*/ 606380 h 2166237"/>
              <a:gd name="connsiteX1956" fmla="*/ 1575551 w 2052698"/>
              <a:gd name="connsiteY1956" fmla="*/ 620708 h 2166237"/>
              <a:gd name="connsiteX1957" fmla="*/ 1577525 w 2052698"/>
              <a:gd name="connsiteY1957" fmla="*/ 620708 h 2166237"/>
              <a:gd name="connsiteX1958" fmla="*/ 1591337 w 2052698"/>
              <a:gd name="connsiteY1958" fmla="*/ 620708 h 2166237"/>
              <a:gd name="connsiteX1959" fmla="*/ 1591337 w 2052698"/>
              <a:gd name="connsiteY1959" fmla="*/ 618917 h 2166237"/>
              <a:gd name="connsiteX1960" fmla="*/ 1591337 w 2052698"/>
              <a:gd name="connsiteY1960" fmla="*/ 612425 h 2166237"/>
              <a:gd name="connsiteX1961" fmla="*/ 1591337 w 2052698"/>
              <a:gd name="connsiteY1961" fmla="*/ 606380 h 2166237"/>
              <a:gd name="connsiteX1962" fmla="*/ 1591337 w 2052698"/>
              <a:gd name="connsiteY1962" fmla="*/ 592053 h 2166237"/>
              <a:gd name="connsiteX1963" fmla="*/ 1589364 w 2052698"/>
              <a:gd name="connsiteY1963" fmla="*/ 592053 h 2166237"/>
              <a:gd name="connsiteX1964" fmla="*/ 1575551 w 2052698"/>
              <a:gd name="connsiteY1964" fmla="*/ 592053 h 2166237"/>
              <a:gd name="connsiteX1965" fmla="*/ 1304642 w 2052698"/>
              <a:gd name="connsiteY1965" fmla="*/ 592053 h 2166237"/>
              <a:gd name="connsiteX1966" fmla="*/ 1304642 w 2052698"/>
              <a:gd name="connsiteY1966" fmla="*/ 606380 h 2166237"/>
              <a:gd name="connsiteX1967" fmla="*/ 1288856 w 2052698"/>
              <a:gd name="connsiteY1967" fmla="*/ 606380 h 2166237"/>
              <a:gd name="connsiteX1968" fmla="*/ 1288856 w 2052698"/>
              <a:gd name="connsiteY1968" fmla="*/ 620708 h 2166237"/>
              <a:gd name="connsiteX1969" fmla="*/ 1288856 w 2052698"/>
              <a:gd name="connsiteY1969" fmla="*/ 635497 h 2166237"/>
              <a:gd name="connsiteX1970" fmla="*/ 1300696 w 2052698"/>
              <a:gd name="connsiteY1970" fmla="*/ 635497 h 2166237"/>
              <a:gd name="connsiteX1971" fmla="*/ 1304642 w 2052698"/>
              <a:gd name="connsiteY1971" fmla="*/ 635497 h 2166237"/>
              <a:gd name="connsiteX1972" fmla="*/ 1288856 w 2052698"/>
              <a:gd name="connsiteY1972" fmla="*/ 649825 h 2166237"/>
              <a:gd name="connsiteX1973" fmla="*/ 1288856 w 2052698"/>
              <a:gd name="connsiteY1973" fmla="*/ 664153 h 2166237"/>
              <a:gd name="connsiteX1974" fmla="*/ 1273070 w 2052698"/>
              <a:gd name="connsiteY1974" fmla="*/ 664153 h 2166237"/>
              <a:gd name="connsiteX1975" fmla="*/ 1273070 w 2052698"/>
              <a:gd name="connsiteY1975" fmla="*/ 678942 h 2166237"/>
              <a:gd name="connsiteX1976" fmla="*/ 1273070 w 2052698"/>
              <a:gd name="connsiteY1976" fmla="*/ 693270 h 2166237"/>
              <a:gd name="connsiteX1977" fmla="*/ 1273070 w 2052698"/>
              <a:gd name="connsiteY1977" fmla="*/ 707597 h 2166237"/>
              <a:gd name="connsiteX1978" fmla="*/ 1273070 w 2052698"/>
              <a:gd name="connsiteY1978" fmla="*/ 721925 h 2166237"/>
              <a:gd name="connsiteX1979" fmla="*/ 1257284 w 2052698"/>
              <a:gd name="connsiteY1979" fmla="*/ 721925 h 2166237"/>
              <a:gd name="connsiteX1980" fmla="*/ 1257284 w 2052698"/>
              <a:gd name="connsiteY1980" fmla="*/ 725623 h 2166237"/>
              <a:gd name="connsiteX1981" fmla="*/ 1257284 w 2052698"/>
              <a:gd name="connsiteY1981" fmla="*/ 736715 h 2166237"/>
              <a:gd name="connsiteX1982" fmla="*/ 1257284 w 2052698"/>
              <a:gd name="connsiteY1982" fmla="*/ 751042 h 2166237"/>
              <a:gd name="connsiteX1983" fmla="*/ 1255311 w 2052698"/>
              <a:gd name="connsiteY1983" fmla="*/ 751042 h 2166237"/>
              <a:gd name="connsiteX1984" fmla="*/ 1253338 w 2052698"/>
              <a:gd name="connsiteY1984" fmla="*/ 751042 h 2166237"/>
              <a:gd name="connsiteX1985" fmla="*/ 1243471 w 2052698"/>
              <a:gd name="connsiteY1985" fmla="*/ 751042 h 2166237"/>
              <a:gd name="connsiteX1986" fmla="*/ 1241498 w 2052698"/>
              <a:gd name="connsiteY1986" fmla="*/ 751042 h 2166237"/>
              <a:gd name="connsiteX1987" fmla="*/ 1241498 w 2052698"/>
              <a:gd name="connsiteY1987" fmla="*/ 765370 h 2166237"/>
              <a:gd name="connsiteX1988" fmla="*/ 1241498 w 2052698"/>
              <a:gd name="connsiteY1988" fmla="*/ 779698 h 2166237"/>
              <a:gd name="connsiteX1989" fmla="*/ 1225203 w 2052698"/>
              <a:gd name="connsiteY1989" fmla="*/ 779698 h 2166237"/>
              <a:gd name="connsiteX1990" fmla="*/ 1225203 w 2052698"/>
              <a:gd name="connsiteY1990" fmla="*/ 794487 h 2166237"/>
              <a:gd name="connsiteX1991" fmla="*/ 1225203 w 2052698"/>
              <a:gd name="connsiteY1991" fmla="*/ 808815 h 2166237"/>
              <a:gd name="connsiteX1992" fmla="*/ 1241498 w 2052698"/>
              <a:gd name="connsiteY1992" fmla="*/ 823142 h 2166237"/>
              <a:gd name="connsiteX1993" fmla="*/ 1241498 w 2052698"/>
              <a:gd name="connsiteY1993" fmla="*/ 816007 h 2166237"/>
              <a:gd name="connsiteX1994" fmla="*/ 1257284 w 2052698"/>
              <a:gd name="connsiteY1994" fmla="*/ 823142 h 2166237"/>
              <a:gd name="connsiteX1995" fmla="*/ 1241498 w 2052698"/>
              <a:gd name="connsiteY1995" fmla="*/ 814130 h 2166237"/>
              <a:gd name="connsiteX1996" fmla="*/ 1241498 w 2052698"/>
              <a:gd name="connsiteY1996" fmla="*/ 808815 h 2166237"/>
              <a:gd name="connsiteX1997" fmla="*/ 1243471 w 2052698"/>
              <a:gd name="connsiteY1997" fmla="*/ 808815 h 2166237"/>
              <a:gd name="connsiteX1998" fmla="*/ 1257284 w 2052698"/>
              <a:gd name="connsiteY1998" fmla="*/ 808815 h 2166237"/>
              <a:gd name="connsiteX1999" fmla="*/ 1257284 w 2052698"/>
              <a:gd name="connsiteY1999" fmla="*/ 794487 h 2166237"/>
              <a:gd name="connsiteX2000" fmla="*/ 1273070 w 2052698"/>
              <a:gd name="connsiteY2000" fmla="*/ 794487 h 2166237"/>
              <a:gd name="connsiteX2001" fmla="*/ 1257284 w 2052698"/>
              <a:gd name="connsiteY2001" fmla="*/ 779698 h 2166237"/>
              <a:gd name="connsiteX2002" fmla="*/ 1257284 w 2052698"/>
              <a:gd name="connsiteY2002" fmla="*/ 765370 h 2166237"/>
              <a:gd name="connsiteX2003" fmla="*/ 1273070 w 2052698"/>
              <a:gd name="connsiteY2003" fmla="*/ 779698 h 2166237"/>
              <a:gd name="connsiteX2004" fmla="*/ 1273070 w 2052698"/>
              <a:gd name="connsiteY2004" fmla="*/ 765370 h 2166237"/>
              <a:gd name="connsiteX2005" fmla="*/ 1288856 w 2052698"/>
              <a:gd name="connsiteY2005" fmla="*/ 765370 h 2166237"/>
              <a:gd name="connsiteX2006" fmla="*/ 1273070 w 2052698"/>
              <a:gd name="connsiteY2006" fmla="*/ 751042 h 2166237"/>
              <a:gd name="connsiteX2007" fmla="*/ 1273070 w 2052698"/>
              <a:gd name="connsiteY2007" fmla="*/ 736715 h 2166237"/>
              <a:gd name="connsiteX2008" fmla="*/ 1286883 w 2052698"/>
              <a:gd name="connsiteY2008" fmla="*/ 736715 h 2166237"/>
              <a:gd name="connsiteX2009" fmla="*/ 1288856 w 2052698"/>
              <a:gd name="connsiteY2009" fmla="*/ 736715 h 2166237"/>
              <a:gd name="connsiteX2010" fmla="*/ 1288856 w 2052698"/>
              <a:gd name="connsiteY2010" fmla="*/ 721925 h 2166237"/>
              <a:gd name="connsiteX2011" fmla="*/ 1288856 w 2052698"/>
              <a:gd name="connsiteY2011" fmla="*/ 707597 h 2166237"/>
              <a:gd name="connsiteX2012" fmla="*/ 1288856 w 2052698"/>
              <a:gd name="connsiteY2012" fmla="*/ 705807 h 2166237"/>
              <a:gd name="connsiteX2013" fmla="*/ 1288856 w 2052698"/>
              <a:gd name="connsiteY2013" fmla="*/ 693270 h 2166237"/>
              <a:gd name="connsiteX2014" fmla="*/ 1300696 w 2052698"/>
              <a:gd name="connsiteY2014" fmla="*/ 693270 h 2166237"/>
              <a:gd name="connsiteX2015" fmla="*/ 1304642 w 2052698"/>
              <a:gd name="connsiteY2015" fmla="*/ 693270 h 2166237"/>
              <a:gd name="connsiteX2016" fmla="*/ 1288856 w 2052698"/>
              <a:gd name="connsiteY2016" fmla="*/ 678942 h 2166237"/>
              <a:gd name="connsiteX2017" fmla="*/ 1290829 w 2052698"/>
              <a:gd name="connsiteY2017" fmla="*/ 678942 h 2166237"/>
              <a:gd name="connsiteX2018" fmla="*/ 1297983 w 2052698"/>
              <a:gd name="connsiteY2018" fmla="*/ 678942 h 2166237"/>
              <a:gd name="connsiteX2019" fmla="*/ 1298722 w 2052698"/>
              <a:gd name="connsiteY2019" fmla="*/ 678942 h 2166237"/>
              <a:gd name="connsiteX2020" fmla="*/ 1304642 w 2052698"/>
              <a:gd name="connsiteY2020" fmla="*/ 678942 h 2166237"/>
              <a:gd name="connsiteX2021" fmla="*/ 1304642 w 2052698"/>
              <a:gd name="connsiteY2021" fmla="*/ 664153 h 2166237"/>
              <a:gd name="connsiteX2022" fmla="*/ 1304642 w 2052698"/>
              <a:gd name="connsiteY2022" fmla="*/ 662362 h 2166237"/>
              <a:gd name="connsiteX2023" fmla="*/ 1304642 w 2052698"/>
              <a:gd name="connsiteY2023" fmla="*/ 649825 h 2166237"/>
              <a:gd name="connsiteX2024" fmla="*/ 1304642 w 2052698"/>
              <a:gd name="connsiteY2024" fmla="*/ 635497 h 2166237"/>
              <a:gd name="connsiteX2025" fmla="*/ 1304642 w 2052698"/>
              <a:gd name="connsiteY2025" fmla="*/ 620708 h 2166237"/>
              <a:gd name="connsiteX2026" fmla="*/ 1304642 w 2052698"/>
              <a:gd name="connsiteY2026" fmla="*/ 606380 h 2166237"/>
              <a:gd name="connsiteX2027" fmla="*/ 1306679 w 2052698"/>
              <a:gd name="connsiteY2027" fmla="*/ 606380 h 2166237"/>
              <a:gd name="connsiteX2028" fmla="*/ 1310753 w 2052698"/>
              <a:gd name="connsiteY2028" fmla="*/ 606380 h 2166237"/>
              <a:gd name="connsiteX2029" fmla="*/ 1311517 w 2052698"/>
              <a:gd name="connsiteY2029" fmla="*/ 606380 h 2166237"/>
              <a:gd name="connsiteX2030" fmla="*/ 1320937 w 2052698"/>
              <a:gd name="connsiteY2030" fmla="*/ 606380 h 2166237"/>
              <a:gd name="connsiteX2031" fmla="*/ 1304642 w 2052698"/>
              <a:gd name="connsiteY2031" fmla="*/ 592053 h 2166237"/>
              <a:gd name="connsiteX2032" fmla="*/ 1097896 w 2052698"/>
              <a:gd name="connsiteY2032" fmla="*/ 592053 h 2166237"/>
              <a:gd name="connsiteX2033" fmla="*/ 1114191 w 2052698"/>
              <a:gd name="connsiteY2033" fmla="*/ 606380 h 2166237"/>
              <a:gd name="connsiteX2034" fmla="*/ 1114191 w 2052698"/>
              <a:gd name="connsiteY2034" fmla="*/ 601007 h 2166237"/>
              <a:gd name="connsiteX2035" fmla="*/ 1114191 w 2052698"/>
              <a:gd name="connsiteY2035" fmla="*/ 600336 h 2166237"/>
              <a:gd name="connsiteX2036" fmla="*/ 1114191 w 2052698"/>
              <a:gd name="connsiteY2036" fmla="*/ 592053 h 2166237"/>
              <a:gd name="connsiteX2037" fmla="*/ 1097896 w 2052698"/>
              <a:gd name="connsiteY2037" fmla="*/ 592053 h 2166237"/>
              <a:gd name="connsiteX2038" fmla="*/ 970589 w 2052698"/>
              <a:gd name="connsiteY2038" fmla="*/ 592053 h 2166237"/>
              <a:gd name="connsiteX2039" fmla="*/ 986884 w 2052698"/>
              <a:gd name="connsiteY2039" fmla="*/ 606380 h 2166237"/>
              <a:gd name="connsiteX2040" fmla="*/ 986884 w 2052698"/>
              <a:gd name="connsiteY2040" fmla="*/ 592053 h 2166237"/>
              <a:gd name="connsiteX2041" fmla="*/ 984847 w 2052698"/>
              <a:gd name="connsiteY2041" fmla="*/ 592053 h 2166237"/>
              <a:gd name="connsiteX2042" fmla="*/ 970589 w 2052698"/>
              <a:gd name="connsiteY2042" fmla="*/ 592053 h 2166237"/>
              <a:gd name="connsiteX2043" fmla="*/ 779628 w 2052698"/>
              <a:gd name="connsiteY2043" fmla="*/ 592053 h 2166237"/>
              <a:gd name="connsiteX2044" fmla="*/ 777655 w 2052698"/>
              <a:gd name="connsiteY2044" fmla="*/ 593843 h 2166237"/>
              <a:gd name="connsiteX2045" fmla="*/ 767417 w 2052698"/>
              <a:gd name="connsiteY2045" fmla="*/ 603136 h 2166237"/>
              <a:gd name="connsiteX2046" fmla="*/ 779628 w 2052698"/>
              <a:gd name="connsiteY2046" fmla="*/ 592053 h 2166237"/>
              <a:gd name="connsiteX2047" fmla="*/ 795923 w 2052698"/>
              <a:gd name="connsiteY2047" fmla="*/ 592053 h 2166237"/>
              <a:gd name="connsiteX2048" fmla="*/ 779628 w 2052698"/>
              <a:gd name="connsiteY2048" fmla="*/ 592053 h 2166237"/>
              <a:gd name="connsiteX2049" fmla="*/ 868704 w 2052698"/>
              <a:gd name="connsiteY2049" fmla="*/ 586008 h 2166237"/>
              <a:gd name="connsiteX2050" fmla="*/ 875363 w 2052698"/>
              <a:gd name="connsiteY2050" fmla="*/ 592053 h 2166237"/>
              <a:gd name="connsiteX2051" fmla="*/ 873390 w 2052698"/>
              <a:gd name="connsiteY2051" fmla="*/ 592053 h 2166237"/>
              <a:gd name="connsiteX2052" fmla="*/ 861551 w 2052698"/>
              <a:gd name="connsiteY2052" fmla="*/ 592053 h 2166237"/>
              <a:gd name="connsiteX2053" fmla="*/ 859577 w 2052698"/>
              <a:gd name="connsiteY2053" fmla="*/ 592053 h 2166237"/>
              <a:gd name="connsiteX2054" fmla="*/ 868704 w 2052698"/>
              <a:gd name="connsiteY2054" fmla="*/ 586008 h 2166237"/>
              <a:gd name="connsiteX2055" fmla="*/ 1782298 w 2052698"/>
              <a:gd name="connsiteY2055" fmla="*/ 577725 h 2166237"/>
              <a:gd name="connsiteX2056" fmla="*/ 1782298 w 2052698"/>
              <a:gd name="connsiteY2056" fmla="*/ 592053 h 2166237"/>
              <a:gd name="connsiteX2057" fmla="*/ 1791178 w 2052698"/>
              <a:gd name="connsiteY2057" fmla="*/ 592053 h 2166237"/>
              <a:gd name="connsiteX2058" fmla="*/ 1796111 w 2052698"/>
              <a:gd name="connsiteY2058" fmla="*/ 592053 h 2166237"/>
              <a:gd name="connsiteX2059" fmla="*/ 1798084 w 2052698"/>
              <a:gd name="connsiteY2059" fmla="*/ 592053 h 2166237"/>
              <a:gd name="connsiteX2060" fmla="*/ 1782298 w 2052698"/>
              <a:gd name="connsiteY2060" fmla="*/ 606380 h 2166237"/>
              <a:gd name="connsiteX2061" fmla="*/ 1798084 w 2052698"/>
              <a:gd name="connsiteY2061" fmla="*/ 606380 h 2166237"/>
              <a:gd name="connsiteX2062" fmla="*/ 1798084 w 2052698"/>
              <a:gd name="connsiteY2062" fmla="*/ 592053 h 2166237"/>
              <a:gd name="connsiteX2063" fmla="*/ 1798084 w 2052698"/>
              <a:gd name="connsiteY2063" fmla="*/ 577725 h 2166237"/>
              <a:gd name="connsiteX2064" fmla="*/ 1794138 w 2052698"/>
              <a:gd name="connsiteY2064" fmla="*/ 577725 h 2166237"/>
              <a:gd name="connsiteX2065" fmla="*/ 1782298 w 2052698"/>
              <a:gd name="connsiteY2065" fmla="*/ 577725 h 2166237"/>
              <a:gd name="connsiteX2066" fmla="*/ 1639205 w 2052698"/>
              <a:gd name="connsiteY2066" fmla="*/ 577725 h 2166237"/>
              <a:gd name="connsiteX2067" fmla="*/ 1639205 w 2052698"/>
              <a:gd name="connsiteY2067" fmla="*/ 592053 h 2166237"/>
              <a:gd name="connsiteX2068" fmla="*/ 1654991 w 2052698"/>
              <a:gd name="connsiteY2068" fmla="*/ 577725 h 2166237"/>
              <a:gd name="connsiteX2069" fmla="*/ 939017 w 2052698"/>
              <a:gd name="connsiteY2069" fmla="*/ 577725 h 2166237"/>
              <a:gd name="connsiteX2070" fmla="*/ 939017 w 2052698"/>
              <a:gd name="connsiteY2070" fmla="*/ 592053 h 2166237"/>
              <a:gd name="connsiteX2071" fmla="*/ 923230 w 2052698"/>
              <a:gd name="connsiteY2071" fmla="*/ 592053 h 2166237"/>
              <a:gd name="connsiteX2072" fmla="*/ 923230 w 2052698"/>
              <a:gd name="connsiteY2072" fmla="*/ 606380 h 2166237"/>
              <a:gd name="connsiteX2073" fmla="*/ 939017 w 2052698"/>
              <a:gd name="connsiteY2073" fmla="*/ 620708 h 2166237"/>
              <a:gd name="connsiteX2074" fmla="*/ 939017 w 2052698"/>
              <a:gd name="connsiteY2074" fmla="*/ 606380 h 2166237"/>
              <a:gd name="connsiteX2075" fmla="*/ 939017 w 2052698"/>
              <a:gd name="connsiteY2075" fmla="*/ 592053 h 2166237"/>
              <a:gd name="connsiteX2076" fmla="*/ 940990 w 2052698"/>
              <a:gd name="connsiteY2076" fmla="*/ 592053 h 2166237"/>
              <a:gd name="connsiteX2077" fmla="*/ 952830 w 2052698"/>
              <a:gd name="connsiteY2077" fmla="*/ 592053 h 2166237"/>
              <a:gd name="connsiteX2078" fmla="*/ 954803 w 2052698"/>
              <a:gd name="connsiteY2078" fmla="*/ 592053 h 2166237"/>
              <a:gd name="connsiteX2079" fmla="*/ 954803 w 2052698"/>
              <a:gd name="connsiteY2079" fmla="*/ 577725 h 2166237"/>
              <a:gd name="connsiteX2080" fmla="*/ 1543470 w 2052698"/>
              <a:gd name="connsiteY2080" fmla="*/ 563397 h 2166237"/>
              <a:gd name="connsiteX2081" fmla="*/ 1527684 w 2052698"/>
              <a:gd name="connsiteY2081" fmla="*/ 577725 h 2166237"/>
              <a:gd name="connsiteX2082" fmla="*/ 1543470 w 2052698"/>
              <a:gd name="connsiteY2082" fmla="*/ 577725 h 2166237"/>
              <a:gd name="connsiteX2083" fmla="*/ 1559765 w 2052698"/>
              <a:gd name="connsiteY2083" fmla="*/ 577725 h 2166237"/>
              <a:gd name="connsiteX2084" fmla="*/ 1559765 w 2052698"/>
              <a:gd name="connsiteY2084" fmla="*/ 563397 h 2166237"/>
              <a:gd name="connsiteX2085" fmla="*/ 1543470 w 2052698"/>
              <a:gd name="connsiteY2085" fmla="*/ 563397 h 2166237"/>
              <a:gd name="connsiteX2086" fmla="*/ 970589 w 2052698"/>
              <a:gd name="connsiteY2086" fmla="*/ 563397 h 2166237"/>
              <a:gd name="connsiteX2087" fmla="*/ 970589 w 2052698"/>
              <a:gd name="connsiteY2087" fmla="*/ 577725 h 2166237"/>
              <a:gd name="connsiteX2088" fmla="*/ 986884 w 2052698"/>
              <a:gd name="connsiteY2088" fmla="*/ 577725 h 2166237"/>
              <a:gd name="connsiteX2089" fmla="*/ 986884 w 2052698"/>
              <a:gd name="connsiteY2089" fmla="*/ 563397 h 2166237"/>
              <a:gd name="connsiteX2090" fmla="*/ 143093 w 2052698"/>
              <a:gd name="connsiteY2090" fmla="*/ 563397 h 2166237"/>
              <a:gd name="connsiteX2091" fmla="*/ 143093 w 2052698"/>
              <a:gd name="connsiteY2091" fmla="*/ 577725 h 2166237"/>
              <a:gd name="connsiteX2092" fmla="*/ 143093 w 2052698"/>
              <a:gd name="connsiteY2092" fmla="*/ 592053 h 2166237"/>
              <a:gd name="connsiteX2093" fmla="*/ 143093 w 2052698"/>
              <a:gd name="connsiteY2093" fmla="*/ 606380 h 2166237"/>
              <a:gd name="connsiteX2094" fmla="*/ 152220 w 2052698"/>
              <a:gd name="connsiteY2094" fmla="*/ 606380 h 2166237"/>
              <a:gd name="connsiteX2095" fmla="*/ 152960 w 2052698"/>
              <a:gd name="connsiteY2095" fmla="*/ 606380 h 2166237"/>
              <a:gd name="connsiteX2096" fmla="*/ 158879 w 2052698"/>
              <a:gd name="connsiteY2096" fmla="*/ 606380 h 2166237"/>
              <a:gd name="connsiteX2097" fmla="*/ 175175 w 2052698"/>
              <a:gd name="connsiteY2097" fmla="*/ 620708 h 2166237"/>
              <a:gd name="connsiteX2098" fmla="*/ 173138 w 2052698"/>
              <a:gd name="connsiteY2098" fmla="*/ 620708 h 2166237"/>
              <a:gd name="connsiteX2099" fmla="*/ 162953 w 2052698"/>
              <a:gd name="connsiteY2099" fmla="*/ 620708 h 2166237"/>
              <a:gd name="connsiteX2100" fmla="*/ 158879 w 2052698"/>
              <a:gd name="connsiteY2100" fmla="*/ 620708 h 2166237"/>
              <a:gd name="connsiteX2101" fmla="*/ 158879 w 2052698"/>
              <a:gd name="connsiteY2101" fmla="*/ 635497 h 2166237"/>
              <a:gd name="connsiteX2102" fmla="*/ 160916 w 2052698"/>
              <a:gd name="connsiteY2102" fmla="*/ 635497 h 2166237"/>
              <a:gd name="connsiteX2103" fmla="*/ 175175 w 2052698"/>
              <a:gd name="connsiteY2103" fmla="*/ 635497 h 2166237"/>
              <a:gd name="connsiteX2104" fmla="*/ 175175 w 2052698"/>
              <a:gd name="connsiteY2104" fmla="*/ 620708 h 2166237"/>
              <a:gd name="connsiteX2105" fmla="*/ 175175 w 2052698"/>
              <a:gd name="connsiteY2105" fmla="*/ 606380 h 2166237"/>
              <a:gd name="connsiteX2106" fmla="*/ 158879 w 2052698"/>
              <a:gd name="connsiteY2106" fmla="*/ 592053 h 2166237"/>
              <a:gd name="connsiteX2107" fmla="*/ 158879 w 2052698"/>
              <a:gd name="connsiteY2107" fmla="*/ 577725 h 2166237"/>
              <a:gd name="connsiteX2108" fmla="*/ 160916 w 2052698"/>
              <a:gd name="connsiteY2108" fmla="*/ 570561 h 2166237"/>
              <a:gd name="connsiteX2109" fmla="*/ 175175 w 2052698"/>
              <a:gd name="connsiteY2109" fmla="*/ 563397 h 2166237"/>
              <a:gd name="connsiteX2110" fmla="*/ 175175 w 2052698"/>
              <a:gd name="connsiteY2110" fmla="*/ 565188 h 2166237"/>
              <a:gd name="connsiteX2111" fmla="*/ 175175 w 2052698"/>
              <a:gd name="connsiteY2111" fmla="*/ 566979 h 2166237"/>
              <a:gd name="connsiteX2112" fmla="*/ 175175 w 2052698"/>
              <a:gd name="connsiteY2112" fmla="*/ 577725 h 2166237"/>
              <a:gd name="connsiteX2113" fmla="*/ 190961 w 2052698"/>
              <a:gd name="connsiteY2113" fmla="*/ 563397 h 2166237"/>
              <a:gd name="connsiteX2114" fmla="*/ 188988 w 2052698"/>
              <a:gd name="connsiteY2114" fmla="*/ 563397 h 2166237"/>
              <a:gd name="connsiteX2115" fmla="*/ 175175 w 2052698"/>
              <a:gd name="connsiteY2115" fmla="*/ 563397 h 2166237"/>
              <a:gd name="connsiteX2116" fmla="*/ 160916 w 2052698"/>
              <a:gd name="connsiteY2116" fmla="*/ 570561 h 2166237"/>
              <a:gd name="connsiteX2117" fmla="*/ 158879 w 2052698"/>
              <a:gd name="connsiteY2117" fmla="*/ 577725 h 2166237"/>
              <a:gd name="connsiteX2118" fmla="*/ 158879 w 2052698"/>
              <a:gd name="connsiteY2118" fmla="*/ 563397 h 2166237"/>
              <a:gd name="connsiteX2119" fmla="*/ 1323404 w 2052698"/>
              <a:gd name="connsiteY2119" fmla="*/ 557158 h 2166237"/>
              <a:gd name="connsiteX2120" fmla="*/ 1320937 w 2052698"/>
              <a:gd name="connsiteY2120" fmla="*/ 563397 h 2166237"/>
              <a:gd name="connsiteX2121" fmla="*/ 1336723 w 2052698"/>
              <a:gd name="connsiteY2121" fmla="*/ 563397 h 2166237"/>
              <a:gd name="connsiteX2122" fmla="*/ 1323404 w 2052698"/>
              <a:gd name="connsiteY2122" fmla="*/ 557158 h 2166237"/>
              <a:gd name="connsiteX2123" fmla="*/ 1702858 w 2052698"/>
              <a:gd name="connsiteY2123" fmla="*/ 548608 h 2166237"/>
              <a:gd name="connsiteX2124" fmla="*/ 1702858 w 2052698"/>
              <a:gd name="connsiteY2124" fmla="*/ 563397 h 2166237"/>
              <a:gd name="connsiteX2125" fmla="*/ 1718644 w 2052698"/>
              <a:gd name="connsiteY2125" fmla="*/ 563397 h 2166237"/>
              <a:gd name="connsiteX2126" fmla="*/ 1734431 w 2052698"/>
              <a:gd name="connsiteY2126" fmla="*/ 563397 h 2166237"/>
              <a:gd name="connsiteX2127" fmla="*/ 1734431 w 2052698"/>
              <a:gd name="connsiteY2127" fmla="*/ 548608 h 2166237"/>
              <a:gd name="connsiteX2128" fmla="*/ 1718644 w 2052698"/>
              <a:gd name="connsiteY2128" fmla="*/ 563397 h 2166237"/>
              <a:gd name="connsiteX2129" fmla="*/ 1718644 w 2052698"/>
              <a:gd name="connsiteY2129" fmla="*/ 548608 h 2166237"/>
              <a:gd name="connsiteX2130" fmla="*/ 1702858 w 2052698"/>
              <a:gd name="connsiteY2130" fmla="*/ 548608 h 2166237"/>
              <a:gd name="connsiteX2131" fmla="*/ 620749 w 2052698"/>
              <a:gd name="connsiteY2131" fmla="*/ 548608 h 2166237"/>
              <a:gd name="connsiteX2132" fmla="*/ 636535 w 2052698"/>
              <a:gd name="connsiteY2132" fmla="*/ 563397 h 2166237"/>
              <a:gd name="connsiteX2133" fmla="*/ 636535 w 2052698"/>
              <a:gd name="connsiteY2133" fmla="*/ 548608 h 2166237"/>
              <a:gd name="connsiteX2134" fmla="*/ 620749 w 2052698"/>
              <a:gd name="connsiteY2134" fmla="*/ 548608 h 2166237"/>
              <a:gd name="connsiteX2135" fmla="*/ 1878033 w 2052698"/>
              <a:gd name="connsiteY2135" fmla="*/ 534280 h 2166237"/>
              <a:gd name="connsiteX2136" fmla="*/ 1878033 w 2052698"/>
              <a:gd name="connsiteY2136" fmla="*/ 548608 h 2166237"/>
              <a:gd name="connsiteX2137" fmla="*/ 1878033 w 2052698"/>
              <a:gd name="connsiteY2137" fmla="*/ 550456 h 2166237"/>
              <a:gd name="connsiteX2138" fmla="*/ 1878033 w 2052698"/>
              <a:gd name="connsiteY2138" fmla="*/ 557158 h 2166237"/>
              <a:gd name="connsiteX2139" fmla="*/ 1878033 w 2052698"/>
              <a:gd name="connsiteY2139" fmla="*/ 557851 h 2166237"/>
              <a:gd name="connsiteX2140" fmla="*/ 1878033 w 2052698"/>
              <a:gd name="connsiteY2140" fmla="*/ 563397 h 2166237"/>
              <a:gd name="connsiteX2141" fmla="*/ 1893819 w 2052698"/>
              <a:gd name="connsiteY2141" fmla="*/ 563397 h 2166237"/>
              <a:gd name="connsiteX2142" fmla="*/ 1878033 w 2052698"/>
              <a:gd name="connsiteY2142" fmla="*/ 548608 h 2166237"/>
              <a:gd name="connsiteX2143" fmla="*/ 1878033 w 2052698"/>
              <a:gd name="connsiteY2143" fmla="*/ 534280 h 2166237"/>
              <a:gd name="connsiteX2144" fmla="*/ 1766512 w 2052698"/>
              <a:gd name="connsiteY2144" fmla="*/ 534280 h 2166237"/>
              <a:gd name="connsiteX2145" fmla="*/ 1766512 w 2052698"/>
              <a:gd name="connsiteY2145" fmla="*/ 548608 h 2166237"/>
              <a:gd name="connsiteX2146" fmla="*/ 1766512 w 2052698"/>
              <a:gd name="connsiteY2146" fmla="*/ 563397 h 2166237"/>
              <a:gd name="connsiteX2147" fmla="*/ 1770458 w 2052698"/>
              <a:gd name="connsiteY2147" fmla="*/ 563397 h 2166237"/>
              <a:gd name="connsiteX2148" fmla="*/ 1782298 w 2052698"/>
              <a:gd name="connsiteY2148" fmla="*/ 563397 h 2166237"/>
              <a:gd name="connsiteX2149" fmla="*/ 1782298 w 2052698"/>
              <a:gd name="connsiteY2149" fmla="*/ 548608 h 2166237"/>
              <a:gd name="connsiteX2150" fmla="*/ 1766512 w 2052698"/>
              <a:gd name="connsiteY2150" fmla="*/ 534280 h 2166237"/>
              <a:gd name="connsiteX2151" fmla="*/ 1543470 w 2052698"/>
              <a:gd name="connsiteY2151" fmla="*/ 534280 h 2166237"/>
              <a:gd name="connsiteX2152" fmla="*/ 1543470 w 2052698"/>
              <a:gd name="connsiteY2152" fmla="*/ 548608 h 2166237"/>
              <a:gd name="connsiteX2153" fmla="*/ 1559765 w 2052698"/>
              <a:gd name="connsiteY2153" fmla="*/ 534280 h 2166237"/>
              <a:gd name="connsiteX2154" fmla="*/ 939017 w 2052698"/>
              <a:gd name="connsiteY2154" fmla="*/ 534280 h 2166237"/>
              <a:gd name="connsiteX2155" fmla="*/ 939017 w 2052698"/>
              <a:gd name="connsiteY2155" fmla="*/ 548608 h 2166237"/>
              <a:gd name="connsiteX2156" fmla="*/ 939017 w 2052698"/>
              <a:gd name="connsiteY2156" fmla="*/ 563397 h 2166237"/>
              <a:gd name="connsiteX2157" fmla="*/ 954803 w 2052698"/>
              <a:gd name="connsiteY2157" fmla="*/ 563397 h 2166237"/>
              <a:gd name="connsiteX2158" fmla="*/ 939017 w 2052698"/>
              <a:gd name="connsiteY2158" fmla="*/ 548608 h 2166237"/>
              <a:gd name="connsiteX2159" fmla="*/ 940990 w 2052698"/>
              <a:gd name="connsiteY2159" fmla="*/ 548608 h 2166237"/>
              <a:gd name="connsiteX2160" fmla="*/ 942963 w 2052698"/>
              <a:gd name="connsiteY2160" fmla="*/ 548608 h 2166237"/>
              <a:gd name="connsiteX2161" fmla="*/ 954803 w 2052698"/>
              <a:gd name="connsiteY2161" fmla="*/ 548608 h 2166237"/>
              <a:gd name="connsiteX2162" fmla="*/ 954803 w 2052698"/>
              <a:gd name="connsiteY2162" fmla="*/ 534280 h 2166237"/>
              <a:gd name="connsiteX2163" fmla="*/ 795923 w 2052698"/>
              <a:gd name="connsiteY2163" fmla="*/ 534280 h 2166237"/>
              <a:gd name="connsiteX2164" fmla="*/ 779628 w 2052698"/>
              <a:gd name="connsiteY2164" fmla="*/ 548608 h 2166237"/>
              <a:gd name="connsiteX2165" fmla="*/ 795923 w 2052698"/>
              <a:gd name="connsiteY2165" fmla="*/ 534280 h 2166237"/>
              <a:gd name="connsiteX2166" fmla="*/ 111521 w 2052698"/>
              <a:gd name="connsiteY2166" fmla="*/ 534280 h 2166237"/>
              <a:gd name="connsiteX2167" fmla="*/ 127307 w 2052698"/>
              <a:gd name="connsiteY2167" fmla="*/ 534280 h 2166237"/>
              <a:gd name="connsiteX2168" fmla="*/ 111521 w 2052698"/>
              <a:gd name="connsiteY2168" fmla="*/ 548608 h 2166237"/>
              <a:gd name="connsiteX2169" fmla="*/ 95735 w 2052698"/>
              <a:gd name="connsiteY2169" fmla="*/ 534280 h 2166237"/>
              <a:gd name="connsiteX2170" fmla="*/ 95735 w 2052698"/>
              <a:gd name="connsiteY2170" fmla="*/ 548608 h 2166237"/>
              <a:gd name="connsiteX2171" fmla="*/ 79440 w 2052698"/>
              <a:gd name="connsiteY2171" fmla="*/ 548608 h 2166237"/>
              <a:gd name="connsiteX2172" fmla="*/ 95735 w 2052698"/>
              <a:gd name="connsiteY2172" fmla="*/ 534280 h 2166237"/>
              <a:gd name="connsiteX2173" fmla="*/ 95735 w 2052698"/>
              <a:gd name="connsiteY2173" fmla="*/ 534280 h 2166237"/>
              <a:gd name="connsiteX2174" fmla="*/ 111521 w 2052698"/>
              <a:gd name="connsiteY2174" fmla="*/ 534280 h 2166237"/>
              <a:gd name="connsiteX2175" fmla="*/ 95735 w 2052698"/>
              <a:gd name="connsiteY2175" fmla="*/ 534280 h 2166237"/>
              <a:gd name="connsiteX2176" fmla="*/ 63654 w 2052698"/>
              <a:gd name="connsiteY2176" fmla="*/ 534280 h 2166237"/>
              <a:gd name="connsiteX2177" fmla="*/ 79440 w 2052698"/>
              <a:gd name="connsiteY2177" fmla="*/ 534280 h 2166237"/>
              <a:gd name="connsiteX2178" fmla="*/ 79440 w 2052698"/>
              <a:gd name="connsiteY2178" fmla="*/ 548608 h 2166237"/>
              <a:gd name="connsiteX2179" fmla="*/ 63654 w 2052698"/>
              <a:gd name="connsiteY2179" fmla="*/ 548608 h 2166237"/>
              <a:gd name="connsiteX2180" fmla="*/ 63654 w 2052698"/>
              <a:gd name="connsiteY2180" fmla="*/ 534280 h 2166237"/>
              <a:gd name="connsiteX2181" fmla="*/ 1400377 w 2052698"/>
              <a:gd name="connsiteY2181" fmla="*/ 519952 h 2166237"/>
              <a:gd name="connsiteX2182" fmla="*/ 1400377 w 2052698"/>
              <a:gd name="connsiteY2182" fmla="*/ 534280 h 2166237"/>
              <a:gd name="connsiteX2183" fmla="*/ 1416163 w 2052698"/>
              <a:gd name="connsiteY2183" fmla="*/ 519952 h 2166237"/>
              <a:gd name="connsiteX2184" fmla="*/ 1400377 w 2052698"/>
              <a:gd name="connsiteY2184" fmla="*/ 519952 h 2166237"/>
              <a:gd name="connsiteX2185" fmla="*/ 1320937 w 2052698"/>
              <a:gd name="connsiteY2185" fmla="*/ 519952 h 2166237"/>
              <a:gd name="connsiteX2186" fmla="*/ 1320937 w 2052698"/>
              <a:gd name="connsiteY2186" fmla="*/ 534280 h 2166237"/>
              <a:gd name="connsiteX2187" fmla="*/ 1320937 w 2052698"/>
              <a:gd name="connsiteY2187" fmla="*/ 548608 h 2166237"/>
              <a:gd name="connsiteX2188" fmla="*/ 1320937 w 2052698"/>
              <a:gd name="connsiteY2188" fmla="*/ 548608 h 2166237"/>
              <a:gd name="connsiteX2189" fmla="*/ 1336723 w 2052698"/>
              <a:gd name="connsiteY2189" fmla="*/ 548608 h 2166237"/>
              <a:gd name="connsiteX2190" fmla="*/ 1320937 w 2052698"/>
              <a:gd name="connsiteY2190" fmla="*/ 534280 h 2166237"/>
              <a:gd name="connsiteX2191" fmla="*/ 1329817 w 2052698"/>
              <a:gd name="connsiteY2191" fmla="*/ 534280 h 2166237"/>
              <a:gd name="connsiteX2192" fmla="*/ 1334750 w 2052698"/>
              <a:gd name="connsiteY2192" fmla="*/ 534280 h 2166237"/>
              <a:gd name="connsiteX2193" fmla="*/ 1336723 w 2052698"/>
              <a:gd name="connsiteY2193" fmla="*/ 534280 h 2166237"/>
              <a:gd name="connsiteX2194" fmla="*/ 1336723 w 2052698"/>
              <a:gd name="connsiteY2194" fmla="*/ 519952 h 2166237"/>
              <a:gd name="connsiteX2195" fmla="*/ 1327597 w 2052698"/>
              <a:gd name="connsiteY2195" fmla="*/ 519952 h 2166237"/>
              <a:gd name="connsiteX2196" fmla="*/ 1326857 w 2052698"/>
              <a:gd name="connsiteY2196" fmla="*/ 519952 h 2166237"/>
              <a:gd name="connsiteX2197" fmla="*/ 1320937 w 2052698"/>
              <a:gd name="connsiteY2197" fmla="*/ 519952 h 2166237"/>
              <a:gd name="connsiteX2198" fmla="*/ 1288856 w 2052698"/>
              <a:gd name="connsiteY2198" fmla="*/ 519952 h 2166237"/>
              <a:gd name="connsiteX2199" fmla="*/ 1273070 w 2052698"/>
              <a:gd name="connsiteY2199" fmla="*/ 534280 h 2166237"/>
              <a:gd name="connsiteX2200" fmla="*/ 1288856 w 2052698"/>
              <a:gd name="connsiteY2200" fmla="*/ 534280 h 2166237"/>
              <a:gd name="connsiteX2201" fmla="*/ 1288856 w 2052698"/>
              <a:gd name="connsiteY2201" fmla="*/ 519952 h 2166237"/>
              <a:gd name="connsiteX2202" fmla="*/ 652321 w 2052698"/>
              <a:gd name="connsiteY2202" fmla="*/ 519952 h 2166237"/>
              <a:gd name="connsiteX2203" fmla="*/ 636535 w 2052698"/>
              <a:gd name="connsiteY2203" fmla="*/ 534280 h 2166237"/>
              <a:gd name="connsiteX2204" fmla="*/ 638509 w 2052698"/>
              <a:gd name="connsiteY2204" fmla="*/ 534280 h 2166237"/>
              <a:gd name="connsiteX2205" fmla="*/ 645662 w 2052698"/>
              <a:gd name="connsiteY2205" fmla="*/ 534280 h 2166237"/>
              <a:gd name="connsiteX2206" fmla="*/ 646402 w 2052698"/>
              <a:gd name="connsiteY2206" fmla="*/ 534280 h 2166237"/>
              <a:gd name="connsiteX2207" fmla="*/ 652321 w 2052698"/>
              <a:gd name="connsiteY2207" fmla="*/ 534280 h 2166237"/>
              <a:gd name="connsiteX2208" fmla="*/ 652321 w 2052698"/>
              <a:gd name="connsiteY2208" fmla="*/ 548608 h 2166237"/>
              <a:gd name="connsiteX2209" fmla="*/ 652321 w 2052698"/>
              <a:gd name="connsiteY2209" fmla="*/ 563397 h 2166237"/>
              <a:gd name="connsiteX2210" fmla="*/ 668616 w 2052698"/>
              <a:gd name="connsiteY2210" fmla="*/ 563397 h 2166237"/>
              <a:gd name="connsiteX2211" fmla="*/ 668616 w 2052698"/>
              <a:gd name="connsiteY2211" fmla="*/ 548608 h 2166237"/>
              <a:gd name="connsiteX2212" fmla="*/ 668616 w 2052698"/>
              <a:gd name="connsiteY2212" fmla="*/ 534280 h 2166237"/>
              <a:gd name="connsiteX2213" fmla="*/ 684403 w 2052698"/>
              <a:gd name="connsiteY2213" fmla="*/ 534280 h 2166237"/>
              <a:gd name="connsiteX2214" fmla="*/ 684403 w 2052698"/>
              <a:gd name="connsiteY2214" fmla="*/ 525997 h 2166237"/>
              <a:gd name="connsiteX2215" fmla="*/ 684403 w 2052698"/>
              <a:gd name="connsiteY2215" fmla="*/ 525325 h 2166237"/>
              <a:gd name="connsiteX2216" fmla="*/ 684403 w 2052698"/>
              <a:gd name="connsiteY2216" fmla="*/ 519952 h 2166237"/>
              <a:gd name="connsiteX2217" fmla="*/ 668616 w 2052698"/>
              <a:gd name="connsiteY2217" fmla="*/ 519952 h 2166237"/>
              <a:gd name="connsiteX2218" fmla="*/ 668616 w 2052698"/>
              <a:gd name="connsiteY2218" fmla="*/ 521743 h 2166237"/>
              <a:gd name="connsiteX2219" fmla="*/ 668616 w 2052698"/>
              <a:gd name="connsiteY2219" fmla="*/ 523534 h 2166237"/>
              <a:gd name="connsiteX2220" fmla="*/ 668616 w 2052698"/>
              <a:gd name="connsiteY2220" fmla="*/ 534280 h 2166237"/>
              <a:gd name="connsiteX2221" fmla="*/ 652321 w 2052698"/>
              <a:gd name="connsiteY2221" fmla="*/ 534280 h 2166237"/>
              <a:gd name="connsiteX2222" fmla="*/ 191207 w 2052698"/>
              <a:gd name="connsiteY2222" fmla="*/ 513908 h 2166237"/>
              <a:gd name="connsiteX2223" fmla="*/ 192580 w 2052698"/>
              <a:gd name="connsiteY2223" fmla="*/ 514442 h 2166237"/>
              <a:gd name="connsiteX2224" fmla="*/ 192934 w 2052698"/>
              <a:gd name="connsiteY2224" fmla="*/ 516371 h 2166237"/>
              <a:gd name="connsiteX2225" fmla="*/ 194469 w 2052698"/>
              <a:gd name="connsiteY2225" fmla="*/ 515177 h 2166237"/>
              <a:gd name="connsiteX2226" fmla="*/ 206747 w 2052698"/>
              <a:gd name="connsiteY2226" fmla="*/ 519952 h 2166237"/>
              <a:gd name="connsiteX2227" fmla="*/ 190961 w 2052698"/>
              <a:gd name="connsiteY2227" fmla="*/ 519952 h 2166237"/>
              <a:gd name="connsiteX2228" fmla="*/ 191207 w 2052698"/>
              <a:gd name="connsiteY2228" fmla="*/ 513908 h 2166237"/>
              <a:gd name="connsiteX2229" fmla="*/ 1925391 w 2052698"/>
              <a:gd name="connsiteY2229" fmla="*/ 505625 h 2166237"/>
              <a:gd name="connsiteX2230" fmla="*/ 1941686 w 2052698"/>
              <a:gd name="connsiteY2230" fmla="*/ 519952 h 2166237"/>
              <a:gd name="connsiteX2231" fmla="*/ 1925391 w 2052698"/>
              <a:gd name="connsiteY2231" fmla="*/ 519952 h 2166237"/>
              <a:gd name="connsiteX2232" fmla="*/ 1925391 w 2052698"/>
              <a:gd name="connsiteY2232" fmla="*/ 514580 h 2166237"/>
              <a:gd name="connsiteX2233" fmla="*/ 1925391 w 2052698"/>
              <a:gd name="connsiteY2233" fmla="*/ 513908 h 2166237"/>
              <a:gd name="connsiteX2234" fmla="*/ 1925391 w 2052698"/>
              <a:gd name="connsiteY2234" fmla="*/ 507416 h 2166237"/>
              <a:gd name="connsiteX2235" fmla="*/ 1925391 w 2052698"/>
              <a:gd name="connsiteY2235" fmla="*/ 505625 h 2166237"/>
              <a:gd name="connsiteX2236" fmla="*/ 732270 w 2052698"/>
              <a:gd name="connsiteY2236" fmla="*/ 505625 h 2166237"/>
              <a:gd name="connsiteX2237" fmla="*/ 748056 w 2052698"/>
              <a:gd name="connsiteY2237" fmla="*/ 505625 h 2166237"/>
              <a:gd name="connsiteX2238" fmla="*/ 732270 w 2052698"/>
              <a:gd name="connsiteY2238" fmla="*/ 519952 h 2166237"/>
              <a:gd name="connsiteX2239" fmla="*/ 190961 w 2052698"/>
              <a:gd name="connsiteY2239" fmla="*/ 505625 h 2166237"/>
              <a:gd name="connsiteX2240" fmla="*/ 206747 w 2052698"/>
              <a:gd name="connsiteY2240" fmla="*/ 505625 h 2166237"/>
              <a:gd name="connsiteX2241" fmla="*/ 194469 w 2052698"/>
              <a:gd name="connsiteY2241" fmla="*/ 515177 h 2166237"/>
              <a:gd name="connsiteX2242" fmla="*/ 192934 w 2052698"/>
              <a:gd name="connsiteY2242" fmla="*/ 514580 h 2166237"/>
              <a:gd name="connsiteX2243" fmla="*/ 192580 w 2052698"/>
              <a:gd name="connsiteY2243" fmla="*/ 514442 h 2166237"/>
              <a:gd name="connsiteX2244" fmla="*/ 1941686 w 2052698"/>
              <a:gd name="connsiteY2244" fmla="*/ 490835 h 2166237"/>
              <a:gd name="connsiteX2245" fmla="*/ 1941686 w 2052698"/>
              <a:gd name="connsiteY2245" fmla="*/ 505625 h 2166237"/>
              <a:gd name="connsiteX2246" fmla="*/ 1925391 w 2052698"/>
              <a:gd name="connsiteY2246" fmla="*/ 505625 h 2166237"/>
              <a:gd name="connsiteX2247" fmla="*/ 1941686 w 2052698"/>
              <a:gd name="connsiteY2247" fmla="*/ 490835 h 2166237"/>
              <a:gd name="connsiteX2248" fmla="*/ 1909605 w 2052698"/>
              <a:gd name="connsiteY2248" fmla="*/ 490835 h 2166237"/>
              <a:gd name="connsiteX2249" fmla="*/ 1893819 w 2052698"/>
              <a:gd name="connsiteY2249" fmla="*/ 505625 h 2166237"/>
              <a:gd name="connsiteX2250" fmla="*/ 1895792 w 2052698"/>
              <a:gd name="connsiteY2250" fmla="*/ 505625 h 2166237"/>
              <a:gd name="connsiteX2251" fmla="*/ 1909605 w 2052698"/>
              <a:gd name="connsiteY2251" fmla="*/ 505625 h 2166237"/>
              <a:gd name="connsiteX2252" fmla="*/ 1909605 w 2052698"/>
              <a:gd name="connsiteY2252" fmla="*/ 519952 h 2166237"/>
              <a:gd name="connsiteX2253" fmla="*/ 1909605 w 2052698"/>
              <a:gd name="connsiteY2253" fmla="*/ 534280 h 2166237"/>
              <a:gd name="connsiteX2254" fmla="*/ 1909605 w 2052698"/>
              <a:gd name="connsiteY2254" fmla="*/ 536071 h 2166237"/>
              <a:gd name="connsiteX2255" fmla="*/ 1909605 w 2052698"/>
              <a:gd name="connsiteY2255" fmla="*/ 546817 h 2166237"/>
              <a:gd name="connsiteX2256" fmla="*/ 1909605 w 2052698"/>
              <a:gd name="connsiteY2256" fmla="*/ 548608 h 2166237"/>
              <a:gd name="connsiteX2257" fmla="*/ 1909605 w 2052698"/>
              <a:gd name="connsiteY2257" fmla="*/ 563397 h 2166237"/>
              <a:gd name="connsiteX2258" fmla="*/ 1925391 w 2052698"/>
              <a:gd name="connsiteY2258" fmla="*/ 563397 h 2166237"/>
              <a:gd name="connsiteX2259" fmla="*/ 1909605 w 2052698"/>
              <a:gd name="connsiteY2259" fmla="*/ 577725 h 2166237"/>
              <a:gd name="connsiteX2260" fmla="*/ 1925391 w 2052698"/>
              <a:gd name="connsiteY2260" fmla="*/ 577725 h 2166237"/>
              <a:gd name="connsiteX2261" fmla="*/ 1925391 w 2052698"/>
              <a:gd name="connsiteY2261" fmla="*/ 592053 h 2166237"/>
              <a:gd name="connsiteX2262" fmla="*/ 1925391 w 2052698"/>
              <a:gd name="connsiteY2262" fmla="*/ 606380 h 2166237"/>
              <a:gd name="connsiteX2263" fmla="*/ 1925391 w 2052698"/>
              <a:gd name="connsiteY2263" fmla="*/ 620708 h 2166237"/>
              <a:gd name="connsiteX2264" fmla="*/ 1941686 w 2052698"/>
              <a:gd name="connsiteY2264" fmla="*/ 620708 h 2166237"/>
              <a:gd name="connsiteX2265" fmla="*/ 1941686 w 2052698"/>
              <a:gd name="connsiteY2265" fmla="*/ 606380 h 2166237"/>
              <a:gd name="connsiteX2266" fmla="*/ 1941686 w 2052698"/>
              <a:gd name="connsiteY2266" fmla="*/ 592053 h 2166237"/>
              <a:gd name="connsiteX2267" fmla="*/ 1925391 w 2052698"/>
              <a:gd name="connsiteY2267" fmla="*/ 577725 h 2166237"/>
              <a:gd name="connsiteX2268" fmla="*/ 1925391 w 2052698"/>
              <a:gd name="connsiteY2268" fmla="*/ 563397 h 2166237"/>
              <a:gd name="connsiteX2269" fmla="*/ 1925391 w 2052698"/>
              <a:gd name="connsiteY2269" fmla="*/ 548608 h 2166237"/>
              <a:gd name="connsiteX2270" fmla="*/ 1925391 w 2052698"/>
              <a:gd name="connsiteY2270" fmla="*/ 534280 h 2166237"/>
              <a:gd name="connsiteX2271" fmla="*/ 1925391 w 2052698"/>
              <a:gd name="connsiteY2271" fmla="*/ 519952 h 2166237"/>
              <a:gd name="connsiteX2272" fmla="*/ 1941686 w 2052698"/>
              <a:gd name="connsiteY2272" fmla="*/ 534280 h 2166237"/>
              <a:gd name="connsiteX2273" fmla="*/ 1941686 w 2052698"/>
              <a:gd name="connsiteY2273" fmla="*/ 548608 h 2166237"/>
              <a:gd name="connsiteX2274" fmla="*/ 1941686 w 2052698"/>
              <a:gd name="connsiteY2274" fmla="*/ 563397 h 2166237"/>
              <a:gd name="connsiteX2275" fmla="*/ 1941686 w 2052698"/>
              <a:gd name="connsiteY2275" fmla="*/ 577725 h 2166237"/>
              <a:gd name="connsiteX2276" fmla="*/ 1957472 w 2052698"/>
              <a:gd name="connsiteY2276" fmla="*/ 577725 h 2166237"/>
              <a:gd name="connsiteX2277" fmla="*/ 1957472 w 2052698"/>
              <a:gd name="connsiteY2277" fmla="*/ 563397 h 2166237"/>
              <a:gd name="connsiteX2278" fmla="*/ 1957472 w 2052698"/>
              <a:gd name="connsiteY2278" fmla="*/ 548608 h 2166237"/>
              <a:gd name="connsiteX2279" fmla="*/ 1973258 w 2052698"/>
              <a:gd name="connsiteY2279" fmla="*/ 548608 h 2166237"/>
              <a:gd name="connsiteX2280" fmla="*/ 1973258 w 2052698"/>
              <a:gd name="connsiteY2280" fmla="*/ 534280 h 2166237"/>
              <a:gd name="connsiteX2281" fmla="*/ 1973258 w 2052698"/>
              <a:gd name="connsiteY2281" fmla="*/ 519952 h 2166237"/>
              <a:gd name="connsiteX2282" fmla="*/ 1959445 w 2052698"/>
              <a:gd name="connsiteY2282" fmla="*/ 519952 h 2166237"/>
              <a:gd name="connsiteX2283" fmla="*/ 1957472 w 2052698"/>
              <a:gd name="connsiteY2283" fmla="*/ 519952 h 2166237"/>
              <a:gd name="connsiteX2284" fmla="*/ 1957472 w 2052698"/>
              <a:gd name="connsiteY2284" fmla="*/ 534280 h 2166237"/>
              <a:gd name="connsiteX2285" fmla="*/ 1957472 w 2052698"/>
              <a:gd name="connsiteY2285" fmla="*/ 548608 h 2166237"/>
              <a:gd name="connsiteX2286" fmla="*/ 1941686 w 2052698"/>
              <a:gd name="connsiteY2286" fmla="*/ 534280 h 2166237"/>
              <a:gd name="connsiteX2287" fmla="*/ 1941686 w 2052698"/>
              <a:gd name="connsiteY2287" fmla="*/ 519952 h 2166237"/>
              <a:gd name="connsiteX2288" fmla="*/ 1941686 w 2052698"/>
              <a:gd name="connsiteY2288" fmla="*/ 505625 h 2166237"/>
              <a:gd name="connsiteX2289" fmla="*/ 1957472 w 2052698"/>
              <a:gd name="connsiteY2289" fmla="*/ 505625 h 2166237"/>
              <a:gd name="connsiteX2290" fmla="*/ 1957472 w 2052698"/>
              <a:gd name="connsiteY2290" fmla="*/ 490835 h 2166237"/>
              <a:gd name="connsiteX2291" fmla="*/ 1948346 w 2052698"/>
              <a:gd name="connsiteY2291" fmla="*/ 490835 h 2166237"/>
              <a:gd name="connsiteX2292" fmla="*/ 1941686 w 2052698"/>
              <a:gd name="connsiteY2292" fmla="*/ 490835 h 2166237"/>
              <a:gd name="connsiteX2293" fmla="*/ 1925391 w 2052698"/>
              <a:gd name="connsiteY2293" fmla="*/ 490835 h 2166237"/>
              <a:gd name="connsiteX2294" fmla="*/ 1925391 w 2052698"/>
              <a:gd name="connsiteY2294" fmla="*/ 505625 h 2166237"/>
              <a:gd name="connsiteX2295" fmla="*/ 1909605 w 2052698"/>
              <a:gd name="connsiteY2295" fmla="*/ 505625 h 2166237"/>
              <a:gd name="connsiteX2296" fmla="*/ 1750726 w 2052698"/>
              <a:gd name="connsiteY2296" fmla="*/ 490835 h 2166237"/>
              <a:gd name="connsiteX2297" fmla="*/ 1750726 w 2052698"/>
              <a:gd name="connsiteY2297" fmla="*/ 505625 h 2166237"/>
              <a:gd name="connsiteX2298" fmla="*/ 1750726 w 2052698"/>
              <a:gd name="connsiteY2298" fmla="*/ 519952 h 2166237"/>
              <a:gd name="connsiteX2299" fmla="*/ 1766512 w 2052698"/>
              <a:gd name="connsiteY2299" fmla="*/ 519952 h 2166237"/>
              <a:gd name="connsiteX2300" fmla="*/ 1766512 w 2052698"/>
              <a:gd name="connsiteY2300" fmla="*/ 505625 h 2166237"/>
              <a:gd name="connsiteX2301" fmla="*/ 1750726 w 2052698"/>
              <a:gd name="connsiteY2301" fmla="*/ 490835 h 2166237"/>
              <a:gd name="connsiteX2302" fmla="*/ 1782298 w 2052698"/>
              <a:gd name="connsiteY2302" fmla="*/ 476508 h 2166237"/>
              <a:gd name="connsiteX2303" fmla="*/ 1798084 w 2052698"/>
              <a:gd name="connsiteY2303" fmla="*/ 476508 h 2166237"/>
              <a:gd name="connsiteX2304" fmla="*/ 1798084 w 2052698"/>
              <a:gd name="connsiteY2304" fmla="*/ 490835 h 2166237"/>
              <a:gd name="connsiteX2305" fmla="*/ 1782298 w 2052698"/>
              <a:gd name="connsiteY2305" fmla="*/ 490835 h 2166237"/>
              <a:gd name="connsiteX2306" fmla="*/ 1591337 w 2052698"/>
              <a:gd name="connsiteY2306" fmla="*/ 476508 h 2166237"/>
              <a:gd name="connsiteX2307" fmla="*/ 1575551 w 2052698"/>
              <a:gd name="connsiteY2307" fmla="*/ 490835 h 2166237"/>
              <a:gd name="connsiteX2308" fmla="*/ 1591337 w 2052698"/>
              <a:gd name="connsiteY2308" fmla="*/ 490835 h 2166237"/>
              <a:gd name="connsiteX2309" fmla="*/ 906935 w 2052698"/>
              <a:gd name="connsiteY2309" fmla="*/ 476508 h 2166237"/>
              <a:gd name="connsiteX2310" fmla="*/ 906935 w 2052698"/>
              <a:gd name="connsiteY2310" fmla="*/ 476508 h 2166237"/>
              <a:gd name="connsiteX2311" fmla="*/ 715975 w 2052698"/>
              <a:gd name="connsiteY2311" fmla="*/ 476508 h 2166237"/>
              <a:gd name="connsiteX2312" fmla="*/ 725396 w 2052698"/>
              <a:gd name="connsiteY2312" fmla="*/ 476508 h 2166237"/>
              <a:gd name="connsiteX2313" fmla="*/ 726160 w 2052698"/>
              <a:gd name="connsiteY2313" fmla="*/ 476508 h 2166237"/>
              <a:gd name="connsiteX2314" fmla="*/ 732270 w 2052698"/>
              <a:gd name="connsiteY2314" fmla="*/ 476508 h 2166237"/>
              <a:gd name="connsiteX2315" fmla="*/ 763842 w 2052698"/>
              <a:gd name="connsiteY2315" fmla="*/ 490835 h 2166237"/>
              <a:gd name="connsiteX2316" fmla="*/ 748056 w 2052698"/>
              <a:gd name="connsiteY2316" fmla="*/ 505625 h 2166237"/>
              <a:gd name="connsiteX2317" fmla="*/ 748056 w 2052698"/>
              <a:gd name="connsiteY2317" fmla="*/ 490835 h 2166237"/>
              <a:gd name="connsiteX2318" fmla="*/ 732270 w 2052698"/>
              <a:gd name="connsiteY2318" fmla="*/ 490835 h 2166237"/>
              <a:gd name="connsiteX2319" fmla="*/ 715975 w 2052698"/>
              <a:gd name="connsiteY2319" fmla="*/ 505625 h 2166237"/>
              <a:gd name="connsiteX2320" fmla="*/ 715975 w 2052698"/>
              <a:gd name="connsiteY2320" fmla="*/ 490835 h 2166237"/>
              <a:gd name="connsiteX2321" fmla="*/ 715975 w 2052698"/>
              <a:gd name="connsiteY2321" fmla="*/ 485462 h 2166237"/>
              <a:gd name="connsiteX2322" fmla="*/ 715975 w 2052698"/>
              <a:gd name="connsiteY2322" fmla="*/ 484791 h 2166237"/>
              <a:gd name="connsiteX2323" fmla="*/ 1416163 w 2052698"/>
              <a:gd name="connsiteY2323" fmla="*/ 462180 h 2166237"/>
              <a:gd name="connsiteX2324" fmla="*/ 1416163 w 2052698"/>
              <a:gd name="connsiteY2324" fmla="*/ 476508 h 2166237"/>
              <a:gd name="connsiteX2325" fmla="*/ 1368296 w 2052698"/>
              <a:gd name="connsiteY2325" fmla="*/ 462180 h 2166237"/>
              <a:gd name="connsiteX2326" fmla="*/ 1368296 w 2052698"/>
              <a:gd name="connsiteY2326" fmla="*/ 476508 h 2166237"/>
              <a:gd name="connsiteX2327" fmla="*/ 1384591 w 2052698"/>
              <a:gd name="connsiteY2327" fmla="*/ 462180 h 2166237"/>
              <a:gd name="connsiteX2328" fmla="*/ 1368296 w 2052698"/>
              <a:gd name="connsiteY2328" fmla="*/ 462180 h 2166237"/>
              <a:gd name="connsiteX2329" fmla="*/ 1288856 w 2052698"/>
              <a:gd name="connsiteY2329" fmla="*/ 462180 h 2166237"/>
              <a:gd name="connsiteX2330" fmla="*/ 1288856 w 2052698"/>
              <a:gd name="connsiteY2330" fmla="*/ 476508 h 2166237"/>
              <a:gd name="connsiteX2331" fmla="*/ 1288856 w 2052698"/>
              <a:gd name="connsiteY2331" fmla="*/ 490835 h 2166237"/>
              <a:gd name="connsiteX2332" fmla="*/ 1288856 w 2052698"/>
              <a:gd name="connsiteY2332" fmla="*/ 476508 h 2166237"/>
              <a:gd name="connsiteX2333" fmla="*/ 1290829 w 2052698"/>
              <a:gd name="connsiteY2333" fmla="*/ 476508 h 2166237"/>
              <a:gd name="connsiteX2334" fmla="*/ 1302669 w 2052698"/>
              <a:gd name="connsiteY2334" fmla="*/ 476508 h 2166237"/>
              <a:gd name="connsiteX2335" fmla="*/ 1304642 w 2052698"/>
              <a:gd name="connsiteY2335" fmla="*/ 476508 h 2166237"/>
              <a:gd name="connsiteX2336" fmla="*/ 1304642 w 2052698"/>
              <a:gd name="connsiteY2336" fmla="*/ 462180 h 2166237"/>
              <a:gd name="connsiteX2337" fmla="*/ 1288856 w 2052698"/>
              <a:gd name="connsiteY2337" fmla="*/ 462180 h 2166237"/>
              <a:gd name="connsiteX2338" fmla="*/ 715975 w 2052698"/>
              <a:gd name="connsiteY2338" fmla="*/ 462180 h 2166237"/>
              <a:gd name="connsiteX2339" fmla="*/ 700189 w 2052698"/>
              <a:gd name="connsiteY2339" fmla="*/ 476508 h 2166237"/>
              <a:gd name="connsiteX2340" fmla="*/ 715975 w 2052698"/>
              <a:gd name="connsiteY2340" fmla="*/ 462180 h 2166237"/>
              <a:gd name="connsiteX2341" fmla="*/ 715975 w 2052698"/>
              <a:gd name="connsiteY2341" fmla="*/ 462180 h 2166237"/>
              <a:gd name="connsiteX2342" fmla="*/ 715975 w 2052698"/>
              <a:gd name="connsiteY2342" fmla="*/ 463971 h 2166237"/>
              <a:gd name="connsiteX2343" fmla="*/ 715975 w 2052698"/>
              <a:gd name="connsiteY2343" fmla="*/ 467553 h 2166237"/>
              <a:gd name="connsiteX2344" fmla="*/ 715975 w 2052698"/>
              <a:gd name="connsiteY2344" fmla="*/ 468224 h 2166237"/>
              <a:gd name="connsiteX2345" fmla="*/ 715975 w 2052698"/>
              <a:gd name="connsiteY2345" fmla="*/ 470463 h 2166237"/>
              <a:gd name="connsiteX2346" fmla="*/ 715975 w 2052698"/>
              <a:gd name="connsiteY2346" fmla="*/ 471135 h 2166237"/>
              <a:gd name="connsiteX2347" fmla="*/ 715975 w 2052698"/>
              <a:gd name="connsiteY2347" fmla="*/ 476508 h 2166237"/>
              <a:gd name="connsiteX2348" fmla="*/ 715975 w 2052698"/>
              <a:gd name="connsiteY2348" fmla="*/ 462180 h 2166237"/>
              <a:gd name="connsiteX2349" fmla="*/ 604963 w 2052698"/>
              <a:gd name="connsiteY2349" fmla="*/ 462180 h 2166237"/>
              <a:gd name="connsiteX2350" fmla="*/ 604963 w 2052698"/>
              <a:gd name="connsiteY2350" fmla="*/ 470239 h 2166237"/>
              <a:gd name="connsiteX2351" fmla="*/ 604963 w 2052698"/>
              <a:gd name="connsiteY2351" fmla="*/ 470463 h 2166237"/>
              <a:gd name="connsiteX2352" fmla="*/ 604963 w 2052698"/>
              <a:gd name="connsiteY2352" fmla="*/ 471135 h 2166237"/>
              <a:gd name="connsiteX2353" fmla="*/ 604963 w 2052698"/>
              <a:gd name="connsiteY2353" fmla="*/ 476508 h 2166237"/>
              <a:gd name="connsiteX2354" fmla="*/ 620749 w 2052698"/>
              <a:gd name="connsiteY2354" fmla="*/ 476508 h 2166237"/>
              <a:gd name="connsiteX2355" fmla="*/ 620749 w 2052698"/>
              <a:gd name="connsiteY2355" fmla="*/ 462180 h 2166237"/>
              <a:gd name="connsiteX2356" fmla="*/ 618776 w 2052698"/>
              <a:gd name="connsiteY2356" fmla="*/ 462180 h 2166237"/>
              <a:gd name="connsiteX2357" fmla="*/ 614830 w 2052698"/>
              <a:gd name="connsiteY2357" fmla="*/ 462180 h 2166237"/>
              <a:gd name="connsiteX2358" fmla="*/ 614090 w 2052698"/>
              <a:gd name="connsiteY2358" fmla="*/ 462180 h 2166237"/>
              <a:gd name="connsiteX2359" fmla="*/ 611623 w 2052698"/>
              <a:gd name="connsiteY2359" fmla="*/ 462180 h 2166237"/>
              <a:gd name="connsiteX2360" fmla="*/ 604963 w 2052698"/>
              <a:gd name="connsiteY2360" fmla="*/ 462180 h 2166237"/>
              <a:gd name="connsiteX2361" fmla="*/ 941483 w 2052698"/>
              <a:gd name="connsiteY2361" fmla="*/ 456135 h 2166237"/>
              <a:gd name="connsiteX2362" fmla="*/ 939017 w 2052698"/>
              <a:gd name="connsiteY2362" fmla="*/ 462180 h 2166237"/>
              <a:gd name="connsiteX2363" fmla="*/ 954803 w 2052698"/>
              <a:gd name="connsiteY2363" fmla="*/ 462180 h 2166237"/>
              <a:gd name="connsiteX2364" fmla="*/ 941483 w 2052698"/>
              <a:gd name="connsiteY2364" fmla="*/ 456135 h 2166237"/>
              <a:gd name="connsiteX2365" fmla="*/ 970589 w 2052698"/>
              <a:gd name="connsiteY2365" fmla="*/ 447852 h 2166237"/>
              <a:gd name="connsiteX2366" fmla="*/ 986884 w 2052698"/>
              <a:gd name="connsiteY2366" fmla="*/ 447852 h 2166237"/>
              <a:gd name="connsiteX2367" fmla="*/ 986884 w 2052698"/>
              <a:gd name="connsiteY2367" fmla="*/ 462180 h 2166237"/>
              <a:gd name="connsiteX2368" fmla="*/ 986884 w 2052698"/>
              <a:gd name="connsiteY2368" fmla="*/ 447852 h 2166237"/>
              <a:gd name="connsiteX2369" fmla="*/ 980773 w 2052698"/>
              <a:gd name="connsiteY2369" fmla="*/ 447852 h 2166237"/>
              <a:gd name="connsiteX2370" fmla="*/ 980010 w 2052698"/>
              <a:gd name="connsiteY2370" fmla="*/ 447852 h 2166237"/>
              <a:gd name="connsiteX2371" fmla="*/ 972626 w 2052698"/>
              <a:gd name="connsiteY2371" fmla="*/ 447852 h 2166237"/>
              <a:gd name="connsiteX2372" fmla="*/ 970589 w 2052698"/>
              <a:gd name="connsiteY2372" fmla="*/ 447852 h 2166237"/>
              <a:gd name="connsiteX2373" fmla="*/ 906935 w 2052698"/>
              <a:gd name="connsiteY2373" fmla="*/ 447852 h 2166237"/>
              <a:gd name="connsiteX2374" fmla="*/ 923230 w 2052698"/>
              <a:gd name="connsiteY2374" fmla="*/ 462180 h 2166237"/>
              <a:gd name="connsiteX2375" fmla="*/ 906935 w 2052698"/>
              <a:gd name="connsiteY2375" fmla="*/ 447852 h 2166237"/>
              <a:gd name="connsiteX2376" fmla="*/ 684403 w 2052698"/>
              <a:gd name="connsiteY2376" fmla="*/ 447852 h 2166237"/>
              <a:gd name="connsiteX2377" fmla="*/ 684403 w 2052698"/>
              <a:gd name="connsiteY2377" fmla="*/ 453897 h 2166237"/>
              <a:gd name="connsiteX2378" fmla="*/ 684403 w 2052698"/>
              <a:gd name="connsiteY2378" fmla="*/ 462180 h 2166237"/>
              <a:gd name="connsiteX2379" fmla="*/ 668616 w 2052698"/>
              <a:gd name="connsiteY2379" fmla="*/ 462180 h 2166237"/>
              <a:gd name="connsiteX2380" fmla="*/ 684403 w 2052698"/>
              <a:gd name="connsiteY2380" fmla="*/ 447852 h 2166237"/>
              <a:gd name="connsiteX2381" fmla="*/ 350349 w 2052698"/>
              <a:gd name="connsiteY2381" fmla="*/ 447852 h 2166237"/>
              <a:gd name="connsiteX2382" fmla="*/ 350349 w 2052698"/>
              <a:gd name="connsiteY2382" fmla="*/ 462180 h 2166237"/>
              <a:gd name="connsiteX2383" fmla="*/ 359476 w 2052698"/>
              <a:gd name="connsiteY2383" fmla="*/ 462180 h 2166237"/>
              <a:gd name="connsiteX2384" fmla="*/ 360216 w 2052698"/>
              <a:gd name="connsiteY2384" fmla="*/ 462180 h 2166237"/>
              <a:gd name="connsiteX2385" fmla="*/ 366135 w 2052698"/>
              <a:gd name="connsiteY2385" fmla="*/ 462180 h 2166237"/>
              <a:gd name="connsiteX2386" fmla="*/ 366135 w 2052698"/>
              <a:gd name="connsiteY2386" fmla="*/ 460389 h 2166237"/>
              <a:gd name="connsiteX2387" fmla="*/ 366135 w 2052698"/>
              <a:gd name="connsiteY2387" fmla="*/ 447852 h 2166237"/>
              <a:gd name="connsiteX2388" fmla="*/ 360216 w 2052698"/>
              <a:gd name="connsiteY2388" fmla="*/ 447852 h 2166237"/>
              <a:gd name="connsiteX2389" fmla="*/ 359476 w 2052698"/>
              <a:gd name="connsiteY2389" fmla="*/ 447852 h 2166237"/>
              <a:gd name="connsiteX2390" fmla="*/ 352323 w 2052698"/>
              <a:gd name="connsiteY2390" fmla="*/ 447852 h 2166237"/>
              <a:gd name="connsiteX2391" fmla="*/ 350349 w 2052698"/>
              <a:gd name="connsiteY2391" fmla="*/ 447852 h 2166237"/>
              <a:gd name="connsiteX2392" fmla="*/ 1893819 w 2052698"/>
              <a:gd name="connsiteY2392" fmla="*/ 433063 h 2166237"/>
              <a:gd name="connsiteX2393" fmla="*/ 1893819 w 2052698"/>
              <a:gd name="connsiteY2393" fmla="*/ 447852 h 2166237"/>
              <a:gd name="connsiteX2394" fmla="*/ 1893819 w 2052698"/>
              <a:gd name="connsiteY2394" fmla="*/ 433063 h 2166237"/>
              <a:gd name="connsiteX2395" fmla="*/ 1734431 w 2052698"/>
              <a:gd name="connsiteY2395" fmla="*/ 433063 h 2166237"/>
              <a:gd name="connsiteX2396" fmla="*/ 1718644 w 2052698"/>
              <a:gd name="connsiteY2396" fmla="*/ 447852 h 2166237"/>
              <a:gd name="connsiteX2397" fmla="*/ 1722591 w 2052698"/>
              <a:gd name="connsiteY2397" fmla="*/ 447852 h 2166237"/>
              <a:gd name="connsiteX2398" fmla="*/ 1734431 w 2052698"/>
              <a:gd name="connsiteY2398" fmla="*/ 447852 h 2166237"/>
              <a:gd name="connsiteX2399" fmla="*/ 1257284 w 2052698"/>
              <a:gd name="connsiteY2399" fmla="*/ 433063 h 2166237"/>
              <a:gd name="connsiteX2400" fmla="*/ 1259257 w 2052698"/>
              <a:gd name="connsiteY2400" fmla="*/ 433063 h 2166237"/>
              <a:gd name="connsiteX2401" fmla="*/ 1263204 w 2052698"/>
              <a:gd name="connsiteY2401" fmla="*/ 433063 h 2166237"/>
              <a:gd name="connsiteX2402" fmla="*/ 1263944 w 2052698"/>
              <a:gd name="connsiteY2402" fmla="*/ 433063 h 2166237"/>
              <a:gd name="connsiteX2403" fmla="*/ 1273070 w 2052698"/>
              <a:gd name="connsiteY2403" fmla="*/ 433063 h 2166237"/>
              <a:gd name="connsiteX2404" fmla="*/ 1257284 w 2052698"/>
              <a:gd name="connsiteY2404" fmla="*/ 447852 h 2166237"/>
              <a:gd name="connsiteX2405" fmla="*/ 1257284 w 2052698"/>
              <a:gd name="connsiteY2405" fmla="*/ 447852 h 2166237"/>
              <a:gd name="connsiteX2406" fmla="*/ 1257284 w 2052698"/>
              <a:gd name="connsiteY2406" fmla="*/ 446004 h 2166237"/>
              <a:gd name="connsiteX2407" fmla="*/ 1257284 w 2052698"/>
              <a:gd name="connsiteY2407" fmla="*/ 441382 h 2166237"/>
              <a:gd name="connsiteX2408" fmla="*/ 1257284 w 2052698"/>
              <a:gd name="connsiteY2408" fmla="*/ 440457 h 2166237"/>
              <a:gd name="connsiteX2409" fmla="*/ 1257284 w 2052698"/>
              <a:gd name="connsiteY2409" fmla="*/ 433063 h 2166237"/>
              <a:gd name="connsiteX2410" fmla="*/ 454454 w 2052698"/>
              <a:gd name="connsiteY2410" fmla="*/ 427018 h 2166237"/>
              <a:gd name="connsiteX2411" fmla="*/ 445575 w 2052698"/>
              <a:gd name="connsiteY2411" fmla="*/ 433063 h 2166237"/>
              <a:gd name="connsiteX2412" fmla="*/ 454454 w 2052698"/>
              <a:gd name="connsiteY2412" fmla="*/ 427018 h 2166237"/>
              <a:gd name="connsiteX2413" fmla="*/ 1878033 w 2052698"/>
              <a:gd name="connsiteY2413" fmla="*/ 418735 h 2166237"/>
              <a:gd name="connsiteX2414" fmla="*/ 1861737 w 2052698"/>
              <a:gd name="connsiteY2414" fmla="*/ 433063 h 2166237"/>
              <a:gd name="connsiteX2415" fmla="*/ 1861737 w 2052698"/>
              <a:gd name="connsiteY2415" fmla="*/ 447852 h 2166237"/>
              <a:gd name="connsiteX2416" fmla="*/ 1863774 w 2052698"/>
              <a:gd name="connsiteY2416" fmla="*/ 447852 h 2166237"/>
              <a:gd name="connsiteX2417" fmla="*/ 1865811 w 2052698"/>
              <a:gd name="connsiteY2417" fmla="*/ 447852 h 2166237"/>
              <a:gd name="connsiteX2418" fmla="*/ 1878033 w 2052698"/>
              <a:gd name="connsiteY2418" fmla="*/ 447852 h 2166237"/>
              <a:gd name="connsiteX2419" fmla="*/ 1878033 w 2052698"/>
              <a:gd name="connsiteY2419" fmla="*/ 462180 h 2166237"/>
              <a:gd name="connsiteX2420" fmla="*/ 1880006 w 2052698"/>
              <a:gd name="connsiteY2420" fmla="*/ 462180 h 2166237"/>
              <a:gd name="connsiteX2421" fmla="*/ 1893819 w 2052698"/>
              <a:gd name="connsiteY2421" fmla="*/ 462180 h 2166237"/>
              <a:gd name="connsiteX2422" fmla="*/ 1893819 w 2052698"/>
              <a:gd name="connsiteY2422" fmla="*/ 447852 h 2166237"/>
              <a:gd name="connsiteX2423" fmla="*/ 1909605 w 2052698"/>
              <a:gd name="connsiteY2423" fmla="*/ 447852 h 2166237"/>
              <a:gd name="connsiteX2424" fmla="*/ 1909605 w 2052698"/>
              <a:gd name="connsiteY2424" fmla="*/ 462180 h 2166237"/>
              <a:gd name="connsiteX2425" fmla="*/ 1925391 w 2052698"/>
              <a:gd name="connsiteY2425" fmla="*/ 447852 h 2166237"/>
              <a:gd name="connsiteX2426" fmla="*/ 1925391 w 2052698"/>
              <a:gd name="connsiteY2426" fmla="*/ 462180 h 2166237"/>
              <a:gd name="connsiteX2427" fmla="*/ 1941686 w 2052698"/>
              <a:gd name="connsiteY2427" fmla="*/ 462180 h 2166237"/>
              <a:gd name="connsiteX2428" fmla="*/ 1941686 w 2052698"/>
              <a:gd name="connsiteY2428" fmla="*/ 465762 h 2166237"/>
              <a:gd name="connsiteX2429" fmla="*/ 1941686 w 2052698"/>
              <a:gd name="connsiteY2429" fmla="*/ 476508 h 2166237"/>
              <a:gd name="connsiteX2430" fmla="*/ 1941686 w 2052698"/>
              <a:gd name="connsiteY2430" fmla="*/ 462180 h 2166237"/>
              <a:gd name="connsiteX2431" fmla="*/ 1941686 w 2052698"/>
              <a:gd name="connsiteY2431" fmla="*/ 447852 h 2166237"/>
              <a:gd name="connsiteX2432" fmla="*/ 1941686 w 2052698"/>
              <a:gd name="connsiteY2432" fmla="*/ 446004 h 2166237"/>
              <a:gd name="connsiteX2433" fmla="*/ 1941686 w 2052698"/>
              <a:gd name="connsiteY2433" fmla="*/ 439302 h 2166237"/>
              <a:gd name="connsiteX2434" fmla="*/ 1941686 w 2052698"/>
              <a:gd name="connsiteY2434" fmla="*/ 433063 h 2166237"/>
              <a:gd name="connsiteX2435" fmla="*/ 1932265 w 2052698"/>
              <a:gd name="connsiteY2435" fmla="*/ 433063 h 2166237"/>
              <a:gd name="connsiteX2436" fmla="*/ 1931502 w 2052698"/>
              <a:gd name="connsiteY2436" fmla="*/ 433063 h 2166237"/>
              <a:gd name="connsiteX2437" fmla="*/ 1925391 w 2052698"/>
              <a:gd name="connsiteY2437" fmla="*/ 433063 h 2166237"/>
              <a:gd name="connsiteX2438" fmla="*/ 1925391 w 2052698"/>
              <a:gd name="connsiteY2438" fmla="*/ 447852 h 2166237"/>
              <a:gd name="connsiteX2439" fmla="*/ 1909605 w 2052698"/>
              <a:gd name="connsiteY2439" fmla="*/ 447852 h 2166237"/>
              <a:gd name="connsiteX2440" fmla="*/ 1909605 w 2052698"/>
              <a:gd name="connsiteY2440" fmla="*/ 433063 h 2166237"/>
              <a:gd name="connsiteX2441" fmla="*/ 1907632 w 2052698"/>
              <a:gd name="connsiteY2441" fmla="*/ 433063 h 2166237"/>
              <a:gd name="connsiteX2442" fmla="*/ 1893819 w 2052698"/>
              <a:gd name="connsiteY2442" fmla="*/ 433063 h 2166237"/>
              <a:gd name="connsiteX2443" fmla="*/ 1878033 w 2052698"/>
              <a:gd name="connsiteY2443" fmla="*/ 447852 h 2166237"/>
              <a:gd name="connsiteX2444" fmla="*/ 1878033 w 2052698"/>
              <a:gd name="connsiteY2444" fmla="*/ 433063 h 2166237"/>
              <a:gd name="connsiteX2445" fmla="*/ 1718644 w 2052698"/>
              <a:gd name="connsiteY2445" fmla="*/ 418735 h 2166237"/>
              <a:gd name="connsiteX2446" fmla="*/ 1718644 w 2052698"/>
              <a:gd name="connsiteY2446" fmla="*/ 433063 h 2166237"/>
              <a:gd name="connsiteX2447" fmla="*/ 1718644 w 2052698"/>
              <a:gd name="connsiteY2447" fmla="*/ 418735 h 2166237"/>
              <a:gd name="connsiteX2448" fmla="*/ 1241498 w 2052698"/>
              <a:gd name="connsiteY2448" fmla="*/ 418735 h 2166237"/>
              <a:gd name="connsiteX2449" fmla="*/ 1243471 w 2052698"/>
              <a:gd name="connsiteY2449" fmla="*/ 418735 h 2166237"/>
              <a:gd name="connsiteX2450" fmla="*/ 1248404 w 2052698"/>
              <a:gd name="connsiteY2450" fmla="*/ 418735 h 2166237"/>
              <a:gd name="connsiteX2451" fmla="*/ 1250378 w 2052698"/>
              <a:gd name="connsiteY2451" fmla="*/ 418735 h 2166237"/>
              <a:gd name="connsiteX2452" fmla="*/ 1255311 w 2052698"/>
              <a:gd name="connsiteY2452" fmla="*/ 418735 h 2166237"/>
              <a:gd name="connsiteX2453" fmla="*/ 1257284 w 2052698"/>
              <a:gd name="connsiteY2453" fmla="*/ 418735 h 2166237"/>
              <a:gd name="connsiteX2454" fmla="*/ 1257284 w 2052698"/>
              <a:gd name="connsiteY2454" fmla="*/ 433063 h 2166237"/>
              <a:gd name="connsiteX2455" fmla="*/ 1255311 w 2052698"/>
              <a:gd name="connsiteY2455" fmla="*/ 433063 h 2166237"/>
              <a:gd name="connsiteX2456" fmla="*/ 1253338 w 2052698"/>
              <a:gd name="connsiteY2456" fmla="*/ 433063 h 2166237"/>
              <a:gd name="connsiteX2457" fmla="*/ 1243471 w 2052698"/>
              <a:gd name="connsiteY2457" fmla="*/ 433063 h 2166237"/>
              <a:gd name="connsiteX2458" fmla="*/ 1241498 w 2052698"/>
              <a:gd name="connsiteY2458" fmla="*/ 433063 h 2166237"/>
              <a:gd name="connsiteX2459" fmla="*/ 1241498 w 2052698"/>
              <a:gd name="connsiteY2459" fmla="*/ 418735 h 2166237"/>
              <a:gd name="connsiteX2460" fmla="*/ 1034242 w 2052698"/>
              <a:gd name="connsiteY2460" fmla="*/ 418735 h 2166237"/>
              <a:gd name="connsiteX2461" fmla="*/ 1018456 w 2052698"/>
              <a:gd name="connsiteY2461" fmla="*/ 433063 h 2166237"/>
              <a:gd name="connsiteX2462" fmla="*/ 1034242 w 2052698"/>
              <a:gd name="connsiteY2462" fmla="*/ 433063 h 2166237"/>
              <a:gd name="connsiteX2463" fmla="*/ 954803 w 2052698"/>
              <a:gd name="connsiteY2463" fmla="*/ 418735 h 2166237"/>
              <a:gd name="connsiteX2464" fmla="*/ 970589 w 2052698"/>
              <a:gd name="connsiteY2464" fmla="*/ 418735 h 2166237"/>
              <a:gd name="connsiteX2465" fmla="*/ 970589 w 2052698"/>
              <a:gd name="connsiteY2465" fmla="*/ 433063 h 2166237"/>
              <a:gd name="connsiteX2466" fmla="*/ 954803 w 2052698"/>
              <a:gd name="connsiteY2466" fmla="*/ 418735 h 2166237"/>
              <a:gd name="connsiteX2467" fmla="*/ 445575 w 2052698"/>
              <a:gd name="connsiteY2467" fmla="*/ 418735 h 2166237"/>
              <a:gd name="connsiteX2468" fmla="*/ 445575 w 2052698"/>
              <a:gd name="connsiteY2468" fmla="*/ 433063 h 2166237"/>
              <a:gd name="connsiteX2469" fmla="*/ 461361 w 2052698"/>
              <a:gd name="connsiteY2469" fmla="*/ 433063 h 2166237"/>
              <a:gd name="connsiteX2470" fmla="*/ 445575 w 2052698"/>
              <a:gd name="connsiteY2470" fmla="*/ 447852 h 2166237"/>
              <a:gd name="connsiteX2471" fmla="*/ 454701 w 2052698"/>
              <a:gd name="connsiteY2471" fmla="*/ 447852 h 2166237"/>
              <a:gd name="connsiteX2472" fmla="*/ 461361 w 2052698"/>
              <a:gd name="connsiteY2472" fmla="*/ 447852 h 2166237"/>
              <a:gd name="connsiteX2473" fmla="*/ 461361 w 2052698"/>
              <a:gd name="connsiteY2473" fmla="*/ 433063 h 2166237"/>
              <a:gd name="connsiteX2474" fmla="*/ 461361 w 2052698"/>
              <a:gd name="connsiteY2474" fmla="*/ 418735 h 2166237"/>
              <a:gd name="connsiteX2475" fmla="*/ 445575 w 2052698"/>
              <a:gd name="connsiteY2475" fmla="*/ 418735 h 2166237"/>
              <a:gd name="connsiteX2476" fmla="*/ 414003 w 2052698"/>
              <a:gd name="connsiteY2476" fmla="*/ 418735 h 2166237"/>
              <a:gd name="connsiteX2477" fmla="*/ 397707 w 2052698"/>
              <a:gd name="connsiteY2477" fmla="*/ 433063 h 2166237"/>
              <a:gd name="connsiteX2478" fmla="*/ 414003 w 2052698"/>
              <a:gd name="connsiteY2478" fmla="*/ 418735 h 2166237"/>
              <a:gd name="connsiteX2479" fmla="*/ 397707 w 2052698"/>
              <a:gd name="connsiteY2479" fmla="*/ 418735 h 2166237"/>
              <a:gd name="connsiteX2480" fmla="*/ 397707 w 2052698"/>
              <a:gd name="connsiteY2480" fmla="*/ 433063 h 2166237"/>
              <a:gd name="connsiteX2481" fmla="*/ 381921 w 2052698"/>
              <a:gd name="connsiteY2481" fmla="*/ 433063 h 2166237"/>
              <a:gd name="connsiteX2482" fmla="*/ 397707 w 2052698"/>
              <a:gd name="connsiteY2482" fmla="*/ 418735 h 2166237"/>
              <a:gd name="connsiteX2483" fmla="*/ 318268 w 2052698"/>
              <a:gd name="connsiteY2483" fmla="*/ 418735 h 2166237"/>
              <a:gd name="connsiteX2484" fmla="*/ 318268 w 2052698"/>
              <a:gd name="connsiteY2484" fmla="*/ 433063 h 2166237"/>
              <a:gd name="connsiteX2485" fmla="*/ 318268 w 2052698"/>
              <a:gd name="connsiteY2485" fmla="*/ 431272 h 2166237"/>
              <a:gd name="connsiteX2486" fmla="*/ 318268 w 2052698"/>
              <a:gd name="connsiteY2486" fmla="*/ 420526 h 2166237"/>
              <a:gd name="connsiteX2487" fmla="*/ 318268 w 2052698"/>
              <a:gd name="connsiteY2487" fmla="*/ 418735 h 2166237"/>
              <a:gd name="connsiteX2488" fmla="*/ 1909605 w 2052698"/>
              <a:gd name="connsiteY2488" fmla="*/ 404407 h 2166237"/>
              <a:gd name="connsiteX2489" fmla="*/ 1909605 w 2052698"/>
              <a:gd name="connsiteY2489" fmla="*/ 418735 h 2166237"/>
              <a:gd name="connsiteX2490" fmla="*/ 1911578 w 2052698"/>
              <a:gd name="connsiteY2490" fmla="*/ 418735 h 2166237"/>
              <a:gd name="connsiteX2491" fmla="*/ 1915525 w 2052698"/>
              <a:gd name="connsiteY2491" fmla="*/ 418735 h 2166237"/>
              <a:gd name="connsiteX2492" fmla="*/ 1916265 w 2052698"/>
              <a:gd name="connsiteY2492" fmla="*/ 418735 h 2166237"/>
              <a:gd name="connsiteX2493" fmla="*/ 1925391 w 2052698"/>
              <a:gd name="connsiteY2493" fmla="*/ 418735 h 2166237"/>
              <a:gd name="connsiteX2494" fmla="*/ 1925391 w 2052698"/>
              <a:gd name="connsiteY2494" fmla="*/ 404407 h 2166237"/>
              <a:gd name="connsiteX2495" fmla="*/ 1909605 w 2052698"/>
              <a:gd name="connsiteY2495" fmla="*/ 404407 h 2166237"/>
              <a:gd name="connsiteX2496" fmla="*/ 1559765 w 2052698"/>
              <a:gd name="connsiteY2496" fmla="*/ 404407 h 2166237"/>
              <a:gd name="connsiteX2497" fmla="*/ 1543470 w 2052698"/>
              <a:gd name="connsiteY2497" fmla="*/ 418735 h 2166237"/>
              <a:gd name="connsiteX2498" fmla="*/ 1559765 w 2052698"/>
              <a:gd name="connsiteY2498" fmla="*/ 418735 h 2166237"/>
              <a:gd name="connsiteX2499" fmla="*/ 1559765 w 2052698"/>
              <a:gd name="connsiteY2499" fmla="*/ 404407 h 2166237"/>
              <a:gd name="connsiteX2500" fmla="*/ 1273070 w 2052698"/>
              <a:gd name="connsiteY2500" fmla="*/ 404407 h 2166237"/>
              <a:gd name="connsiteX2501" fmla="*/ 1273070 w 2052698"/>
              <a:gd name="connsiteY2501" fmla="*/ 418735 h 2166237"/>
              <a:gd name="connsiteX2502" fmla="*/ 1257284 w 2052698"/>
              <a:gd name="connsiteY2502" fmla="*/ 418735 h 2166237"/>
              <a:gd name="connsiteX2503" fmla="*/ 1066323 w 2052698"/>
              <a:gd name="connsiteY2503" fmla="*/ 404407 h 2166237"/>
              <a:gd name="connsiteX2504" fmla="*/ 1072983 w 2052698"/>
              <a:gd name="connsiteY2504" fmla="*/ 404407 h 2166237"/>
              <a:gd name="connsiteX2505" fmla="*/ 1082110 w 2052698"/>
              <a:gd name="connsiteY2505" fmla="*/ 404407 h 2166237"/>
              <a:gd name="connsiteX2506" fmla="*/ 1082110 w 2052698"/>
              <a:gd name="connsiteY2506" fmla="*/ 418735 h 2166237"/>
              <a:gd name="connsiteX2507" fmla="*/ 414003 w 2052698"/>
              <a:gd name="connsiteY2507" fmla="*/ 404407 h 2166237"/>
              <a:gd name="connsiteX2508" fmla="*/ 429789 w 2052698"/>
              <a:gd name="connsiteY2508" fmla="*/ 404407 h 2166237"/>
              <a:gd name="connsiteX2509" fmla="*/ 438668 w 2052698"/>
              <a:gd name="connsiteY2509" fmla="*/ 404407 h 2166237"/>
              <a:gd name="connsiteX2510" fmla="*/ 438915 w 2052698"/>
              <a:gd name="connsiteY2510" fmla="*/ 404407 h 2166237"/>
              <a:gd name="connsiteX2511" fmla="*/ 439655 w 2052698"/>
              <a:gd name="connsiteY2511" fmla="*/ 404407 h 2166237"/>
              <a:gd name="connsiteX2512" fmla="*/ 445575 w 2052698"/>
              <a:gd name="connsiteY2512" fmla="*/ 404407 h 2166237"/>
              <a:gd name="connsiteX2513" fmla="*/ 429789 w 2052698"/>
              <a:gd name="connsiteY2513" fmla="*/ 418735 h 2166237"/>
              <a:gd name="connsiteX2514" fmla="*/ 414003 w 2052698"/>
              <a:gd name="connsiteY2514" fmla="*/ 418735 h 2166237"/>
              <a:gd name="connsiteX2515" fmla="*/ 397707 w 2052698"/>
              <a:gd name="connsiteY2515" fmla="*/ 418735 h 2166237"/>
              <a:gd name="connsiteX2516" fmla="*/ 414003 w 2052698"/>
              <a:gd name="connsiteY2516" fmla="*/ 404407 h 2166237"/>
              <a:gd name="connsiteX2517" fmla="*/ 1511898 w 2052698"/>
              <a:gd name="connsiteY2517" fmla="*/ 390080 h 2166237"/>
              <a:gd name="connsiteX2518" fmla="*/ 1511898 w 2052698"/>
              <a:gd name="connsiteY2518" fmla="*/ 404407 h 2166237"/>
              <a:gd name="connsiteX2519" fmla="*/ 1527684 w 2052698"/>
              <a:gd name="connsiteY2519" fmla="*/ 390080 h 2166237"/>
              <a:gd name="connsiteX2520" fmla="*/ 1288856 w 2052698"/>
              <a:gd name="connsiteY2520" fmla="*/ 390080 h 2166237"/>
              <a:gd name="connsiteX2521" fmla="*/ 1292974 w 2052698"/>
              <a:gd name="connsiteY2521" fmla="*/ 395686 h 2166237"/>
              <a:gd name="connsiteX2522" fmla="*/ 1288856 w 2052698"/>
              <a:gd name="connsiteY2522" fmla="*/ 404407 h 2166237"/>
              <a:gd name="connsiteX2523" fmla="*/ 1304642 w 2052698"/>
              <a:gd name="connsiteY2523" fmla="*/ 404407 h 2166237"/>
              <a:gd name="connsiteX2524" fmla="*/ 1304642 w 2052698"/>
              <a:gd name="connsiteY2524" fmla="*/ 406198 h 2166237"/>
              <a:gd name="connsiteX2525" fmla="*/ 1304642 w 2052698"/>
              <a:gd name="connsiteY2525" fmla="*/ 412691 h 2166237"/>
              <a:gd name="connsiteX2526" fmla="*/ 1304642 w 2052698"/>
              <a:gd name="connsiteY2526" fmla="*/ 413362 h 2166237"/>
              <a:gd name="connsiteX2527" fmla="*/ 1304642 w 2052698"/>
              <a:gd name="connsiteY2527" fmla="*/ 418735 h 2166237"/>
              <a:gd name="connsiteX2528" fmla="*/ 1320937 w 2052698"/>
              <a:gd name="connsiteY2528" fmla="*/ 404407 h 2166237"/>
              <a:gd name="connsiteX2529" fmla="*/ 1314827 w 2052698"/>
              <a:gd name="connsiteY2529" fmla="*/ 404407 h 2166237"/>
              <a:gd name="connsiteX2530" fmla="*/ 1314063 w 2052698"/>
              <a:gd name="connsiteY2530" fmla="*/ 404407 h 2166237"/>
              <a:gd name="connsiteX2531" fmla="*/ 1304642 w 2052698"/>
              <a:gd name="connsiteY2531" fmla="*/ 404407 h 2166237"/>
              <a:gd name="connsiteX2532" fmla="*/ 1304642 w 2052698"/>
              <a:gd name="connsiteY2532" fmla="*/ 402616 h 2166237"/>
              <a:gd name="connsiteX2533" fmla="*/ 1304642 w 2052698"/>
              <a:gd name="connsiteY2533" fmla="*/ 396124 h 2166237"/>
              <a:gd name="connsiteX2534" fmla="*/ 1304642 w 2052698"/>
              <a:gd name="connsiteY2534" fmla="*/ 390080 h 2166237"/>
              <a:gd name="connsiteX2535" fmla="*/ 1304642 w 2052698"/>
              <a:gd name="connsiteY2535" fmla="*/ 390080 h 2166237"/>
              <a:gd name="connsiteX2536" fmla="*/ 1296749 w 2052698"/>
              <a:gd name="connsiteY2536" fmla="*/ 400826 h 2166237"/>
              <a:gd name="connsiteX2537" fmla="*/ 1292974 w 2052698"/>
              <a:gd name="connsiteY2537" fmla="*/ 395686 h 2166237"/>
              <a:gd name="connsiteX2538" fmla="*/ 1294776 w 2052698"/>
              <a:gd name="connsiteY2538" fmla="*/ 391871 h 2166237"/>
              <a:gd name="connsiteX2539" fmla="*/ 1288856 w 2052698"/>
              <a:gd name="connsiteY2539" fmla="*/ 390080 h 2166237"/>
              <a:gd name="connsiteX2540" fmla="*/ 429789 w 2052698"/>
              <a:gd name="connsiteY2540" fmla="*/ 390080 h 2166237"/>
              <a:gd name="connsiteX2541" fmla="*/ 414003 w 2052698"/>
              <a:gd name="connsiteY2541" fmla="*/ 404407 h 2166237"/>
              <a:gd name="connsiteX2542" fmla="*/ 429789 w 2052698"/>
              <a:gd name="connsiteY2542" fmla="*/ 390080 h 2166237"/>
              <a:gd name="connsiteX2543" fmla="*/ 429789 w 2052698"/>
              <a:gd name="connsiteY2543" fmla="*/ 390080 h 2166237"/>
              <a:gd name="connsiteX2544" fmla="*/ 441628 w 2052698"/>
              <a:gd name="connsiteY2544" fmla="*/ 390080 h 2166237"/>
              <a:gd name="connsiteX2545" fmla="*/ 443602 w 2052698"/>
              <a:gd name="connsiteY2545" fmla="*/ 390080 h 2166237"/>
              <a:gd name="connsiteX2546" fmla="*/ 445575 w 2052698"/>
              <a:gd name="connsiteY2546" fmla="*/ 390080 h 2166237"/>
              <a:gd name="connsiteX2547" fmla="*/ 429789 w 2052698"/>
              <a:gd name="connsiteY2547" fmla="*/ 404407 h 2166237"/>
              <a:gd name="connsiteX2548" fmla="*/ 429789 w 2052698"/>
              <a:gd name="connsiteY2548" fmla="*/ 402616 h 2166237"/>
              <a:gd name="connsiteX2549" fmla="*/ 429789 w 2052698"/>
              <a:gd name="connsiteY2549" fmla="*/ 390080 h 2166237"/>
              <a:gd name="connsiteX2550" fmla="*/ 1845951 w 2052698"/>
              <a:gd name="connsiteY2550" fmla="*/ 375290 h 2166237"/>
              <a:gd name="connsiteX2551" fmla="*/ 1845951 w 2052698"/>
              <a:gd name="connsiteY2551" fmla="*/ 390080 h 2166237"/>
              <a:gd name="connsiteX2552" fmla="*/ 1845951 w 2052698"/>
              <a:gd name="connsiteY2552" fmla="*/ 398363 h 2166237"/>
              <a:gd name="connsiteX2553" fmla="*/ 1845951 w 2052698"/>
              <a:gd name="connsiteY2553" fmla="*/ 399035 h 2166237"/>
              <a:gd name="connsiteX2554" fmla="*/ 1845951 w 2052698"/>
              <a:gd name="connsiteY2554" fmla="*/ 404407 h 2166237"/>
              <a:gd name="connsiteX2555" fmla="*/ 1847925 w 2052698"/>
              <a:gd name="connsiteY2555" fmla="*/ 404407 h 2166237"/>
              <a:gd name="connsiteX2556" fmla="*/ 1859764 w 2052698"/>
              <a:gd name="connsiteY2556" fmla="*/ 404407 h 2166237"/>
              <a:gd name="connsiteX2557" fmla="*/ 1861737 w 2052698"/>
              <a:gd name="connsiteY2557" fmla="*/ 404407 h 2166237"/>
              <a:gd name="connsiteX2558" fmla="*/ 1861737 w 2052698"/>
              <a:gd name="connsiteY2558" fmla="*/ 390080 h 2166237"/>
              <a:gd name="connsiteX2559" fmla="*/ 1845951 w 2052698"/>
              <a:gd name="connsiteY2559" fmla="*/ 375290 h 2166237"/>
              <a:gd name="connsiteX2560" fmla="*/ 1750726 w 2052698"/>
              <a:gd name="connsiteY2560" fmla="*/ 375290 h 2166237"/>
              <a:gd name="connsiteX2561" fmla="*/ 1752699 w 2052698"/>
              <a:gd name="connsiteY2561" fmla="*/ 375290 h 2166237"/>
              <a:gd name="connsiteX2562" fmla="*/ 1756646 w 2052698"/>
              <a:gd name="connsiteY2562" fmla="*/ 375290 h 2166237"/>
              <a:gd name="connsiteX2563" fmla="*/ 1757385 w 2052698"/>
              <a:gd name="connsiteY2563" fmla="*/ 375290 h 2166237"/>
              <a:gd name="connsiteX2564" fmla="*/ 1764539 w 2052698"/>
              <a:gd name="connsiteY2564" fmla="*/ 375290 h 2166237"/>
              <a:gd name="connsiteX2565" fmla="*/ 1766512 w 2052698"/>
              <a:gd name="connsiteY2565" fmla="*/ 375290 h 2166237"/>
              <a:gd name="connsiteX2566" fmla="*/ 1750726 w 2052698"/>
              <a:gd name="connsiteY2566" fmla="*/ 390080 h 2166237"/>
              <a:gd name="connsiteX2567" fmla="*/ 1750726 w 2052698"/>
              <a:gd name="connsiteY2567" fmla="*/ 375290 h 2166237"/>
              <a:gd name="connsiteX2568" fmla="*/ 1734431 w 2052698"/>
              <a:gd name="connsiteY2568" fmla="*/ 375290 h 2166237"/>
              <a:gd name="connsiteX2569" fmla="*/ 1736468 w 2052698"/>
              <a:gd name="connsiteY2569" fmla="*/ 375290 h 2166237"/>
              <a:gd name="connsiteX2570" fmla="*/ 1750726 w 2052698"/>
              <a:gd name="connsiteY2570" fmla="*/ 375290 h 2166237"/>
              <a:gd name="connsiteX2571" fmla="*/ 1734431 w 2052698"/>
              <a:gd name="connsiteY2571" fmla="*/ 390080 h 2166237"/>
              <a:gd name="connsiteX2572" fmla="*/ 493442 w 2052698"/>
              <a:gd name="connsiteY2572" fmla="*/ 375290 h 2166237"/>
              <a:gd name="connsiteX2573" fmla="*/ 487523 w 2052698"/>
              <a:gd name="connsiteY2573" fmla="*/ 380836 h 2166237"/>
              <a:gd name="connsiteX2574" fmla="*/ 486801 w 2052698"/>
              <a:gd name="connsiteY2574" fmla="*/ 381512 h 2166237"/>
              <a:gd name="connsiteX2575" fmla="*/ 477656 w 2052698"/>
              <a:gd name="connsiteY2575" fmla="*/ 375290 h 2166237"/>
              <a:gd name="connsiteX2576" fmla="*/ 479630 w 2052698"/>
              <a:gd name="connsiteY2576" fmla="*/ 375290 h 2166237"/>
              <a:gd name="connsiteX2577" fmla="*/ 484563 w 2052698"/>
              <a:gd name="connsiteY2577" fmla="*/ 375290 h 2166237"/>
              <a:gd name="connsiteX2578" fmla="*/ 486536 w 2052698"/>
              <a:gd name="connsiteY2578" fmla="*/ 375290 h 2166237"/>
              <a:gd name="connsiteX2579" fmla="*/ 486783 w 2052698"/>
              <a:gd name="connsiteY2579" fmla="*/ 375290 h 2166237"/>
              <a:gd name="connsiteX2580" fmla="*/ 487523 w 2052698"/>
              <a:gd name="connsiteY2580" fmla="*/ 375290 h 2166237"/>
              <a:gd name="connsiteX2581" fmla="*/ 491469 w 2052698"/>
              <a:gd name="connsiteY2581" fmla="*/ 375290 h 2166237"/>
              <a:gd name="connsiteX2582" fmla="*/ 493442 w 2052698"/>
              <a:gd name="connsiteY2582" fmla="*/ 375290 h 2166237"/>
              <a:gd name="connsiteX2583" fmla="*/ 486783 w 2052698"/>
              <a:gd name="connsiteY2583" fmla="*/ 381530 h 2166237"/>
              <a:gd name="connsiteX2584" fmla="*/ 486801 w 2052698"/>
              <a:gd name="connsiteY2584" fmla="*/ 381512 h 2166237"/>
              <a:gd name="connsiteX2585" fmla="*/ 477656 w 2052698"/>
              <a:gd name="connsiteY2585" fmla="*/ 390080 h 2166237"/>
              <a:gd name="connsiteX2586" fmla="*/ 477656 w 2052698"/>
              <a:gd name="connsiteY2586" fmla="*/ 383840 h 2166237"/>
              <a:gd name="connsiteX2587" fmla="*/ 1893819 w 2052698"/>
              <a:gd name="connsiteY2587" fmla="*/ 360963 h 2166237"/>
              <a:gd name="connsiteX2588" fmla="*/ 1893819 w 2052698"/>
              <a:gd name="connsiteY2588" fmla="*/ 375290 h 2166237"/>
              <a:gd name="connsiteX2589" fmla="*/ 1893819 w 2052698"/>
              <a:gd name="connsiteY2589" fmla="*/ 390080 h 2166237"/>
              <a:gd name="connsiteX2590" fmla="*/ 1891846 w 2052698"/>
              <a:gd name="connsiteY2590" fmla="*/ 390080 h 2166237"/>
              <a:gd name="connsiteX2591" fmla="*/ 1884693 w 2052698"/>
              <a:gd name="connsiteY2591" fmla="*/ 390080 h 2166237"/>
              <a:gd name="connsiteX2592" fmla="*/ 1883953 w 2052698"/>
              <a:gd name="connsiteY2592" fmla="*/ 390080 h 2166237"/>
              <a:gd name="connsiteX2593" fmla="*/ 1878033 w 2052698"/>
              <a:gd name="connsiteY2593" fmla="*/ 390080 h 2166237"/>
              <a:gd name="connsiteX2594" fmla="*/ 1878033 w 2052698"/>
              <a:gd name="connsiteY2594" fmla="*/ 404407 h 2166237"/>
              <a:gd name="connsiteX2595" fmla="*/ 1881979 w 2052698"/>
              <a:gd name="connsiteY2595" fmla="*/ 404407 h 2166237"/>
              <a:gd name="connsiteX2596" fmla="*/ 1893819 w 2052698"/>
              <a:gd name="connsiteY2596" fmla="*/ 404407 h 2166237"/>
              <a:gd name="connsiteX2597" fmla="*/ 1893819 w 2052698"/>
              <a:gd name="connsiteY2597" fmla="*/ 390080 h 2166237"/>
              <a:gd name="connsiteX2598" fmla="*/ 1900479 w 2052698"/>
              <a:gd name="connsiteY2598" fmla="*/ 390080 h 2166237"/>
              <a:gd name="connsiteX2599" fmla="*/ 1909605 w 2052698"/>
              <a:gd name="connsiteY2599" fmla="*/ 390080 h 2166237"/>
              <a:gd name="connsiteX2600" fmla="*/ 1909605 w 2052698"/>
              <a:gd name="connsiteY2600" fmla="*/ 375290 h 2166237"/>
              <a:gd name="connsiteX2601" fmla="*/ 1893819 w 2052698"/>
              <a:gd name="connsiteY2601" fmla="*/ 360963 h 2166237"/>
              <a:gd name="connsiteX2602" fmla="*/ 1861737 w 2052698"/>
              <a:gd name="connsiteY2602" fmla="*/ 360963 h 2166237"/>
              <a:gd name="connsiteX2603" fmla="*/ 1861737 w 2052698"/>
              <a:gd name="connsiteY2603" fmla="*/ 375290 h 2166237"/>
              <a:gd name="connsiteX2604" fmla="*/ 1878033 w 2052698"/>
              <a:gd name="connsiteY2604" fmla="*/ 375290 h 2166237"/>
              <a:gd name="connsiteX2605" fmla="*/ 1878033 w 2052698"/>
              <a:gd name="connsiteY2605" fmla="*/ 360963 h 2166237"/>
              <a:gd name="connsiteX2606" fmla="*/ 1766512 w 2052698"/>
              <a:gd name="connsiteY2606" fmla="*/ 360963 h 2166237"/>
              <a:gd name="connsiteX2607" fmla="*/ 1766512 w 2052698"/>
              <a:gd name="connsiteY2607" fmla="*/ 360963 h 2166237"/>
              <a:gd name="connsiteX2608" fmla="*/ 1670777 w 2052698"/>
              <a:gd name="connsiteY2608" fmla="*/ 360963 h 2166237"/>
              <a:gd name="connsiteX2609" fmla="*/ 1670777 w 2052698"/>
              <a:gd name="connsiteY2609" fmla="*/ 375290 h 2166237"/>
              <a:gd name="connsiteX2610" fmla="*/ 1687072 w 2052698"/>
              <a:gd name="connsiteY2610" fmla="*/ 375290 h 2166237"/>
              <a:gd name="connsiteX2611" fmla="*/ 1687072 w 2052698"/>
              <a:gd name="connsiteY2611" fmla="*/ 360963 h 2166237"/>
              <a:gd name="connsiteX2612" fmla="*/ 1682999 w 2052698"/>
              <a:gd name="connsiteY2612" fmla="*/ 360963 h 2166237"/>
              <a:gd name="connsiteX2613" fmla="*/ 1670777 w 2052698"/>
              <a:gd name="connsiteY2613" fmla="*/ 360963 h 2166237"/>
              <a:gd name="connsiteX2614" fmla="*/ 1241498 w 2052698"/>
              <a:gd name="connsiteY2614" fmla="*/ 360963 h 2166237"/>
              <a:gd name="connsiteX2615" fmla="*/ 1257284 w 2052698"/>
              <a:gd name="connsiteY2615" fmla="*/ 360963 h 2166237"/>
              <a:gd name="connsiteX2616" fmla="*/ 1241498 w 2052698"/>
              <a:gd name="connsiteY2616" fmla="*/ 375290 h 2166237"/>
              <a:gd name="connsiteX2617" fmla="*/ 1241498 w 2052698"/>
              <a:gd name="connsiteY2617" fmla="*/ 360963 h 2166237"/>
              <a:gd name="connsiteX2618" fmla="*/ 1288856 w 2052698"/>
              <a:gd name="connsiteY2618" fmla="*/ 346635 h 2166237"/>
              <a:gd name="connsiteX2619" fmla="*/ 1288856 w 2052698"/>
              <a:gd name="connsiteY2619" fmla="*/ 360963 h 2166237"/>
              <a:gd name="connsiteX2620" fmla="*/ 1304642 w 2052698"/>
              <a:gd name="connsiteY2620" fmla="*/ 360963 h 2166237"/>
              <a:gd name="connsiteX2621" fmla="*/ 1304642 w 2052698"/>
              <a:gd name="connsiteY2621" fmla="*/ 346635 h 2166237"/>
              <a:gd name="connsiteX2622" fmla="*/ 525014 w 2052698"/>
              <a:gd name="connsiteY2622" fmla="*/ 346635 h 2166237"/>
              <a:gd name="connsiteX2623" fmla="*/ 541310 w 2052698"/>
              <a:gd name="connsiteY2623" fmla="*/ 346635 h 2166237"/>
              <a:gd name="connsiteX2624" fmla="*/ 525014 w 2052698"/>
              <a:gd name="connsiteY2624" fmla="*/ 360963 h 2166237"/>
              <a:gd name="connsiteX2625" fmla="*/ 525014 w 2052698"/>
              <a:gd name="connsiteY2625" fmla="*/ 355590 h 2166237"/>
              <a:gd name="connsiteX2626" fmla="*/ 525014 w 2052698"/>
              <a:gd name="connsiteY2626" fmla="*/ 354918 h 2166237"/>
              <a:gd name="connsiteX2627" fmla="*/ 525014 w 2052698"/>
              <a:gd name="connsiteY2627" fmla="*/ 352679 h 2166237"/>
              <a:gd name="connsiteX2628" fmla="*/ 525014 w 2052698"/>
              <a:gd name="connsiteY2628" fmla="*/ 346635 h 2166237"/>
              <a:gd name="connsiteX2629" fmla="*/ 1670531 w 2052698"/>
              <a:gd name="connsiteY2629" fmla="*/ 340591 h 2166237"/>
              <a:gd name="connsiteX2630" fmla="*/ 1654991 w 2052698"/>
              <a:gd name="connsiteY2630" fmla="*/ 346635 h 2166237"/>
              <a:gd name="connsiteX2631" fmla="*/ 1670777 w 2052698"/>
              <a:gd name="connsiteY2631" fmla="*/ 346635 h 2166237"/>
              <a:gd name="connsiteX2632" fmla="*/ 1670531 w 2052698"/>
              <a:gd name="connsiteY2632" fmla="*/ 340591 h 2166237"/>
              <a:gd name="connsiteX2633" fmla="*/ 1702858 w 2052698"/>
              <a:gd name="connsiteY2633" fmla="*/ 332307 h 2166237"/>
              <a:gd name="connsiteX2634" fmla="*/ 1718644 w 2052698"/>
              <a:gd name="connsiteY2634" fmla="*/ 332307 h 2166237"/>
              <a:gd name="connsiteX2635" fmla="*/ 1718644 w 2052698"/>
              <a:gd name="connsiteY2635" fmla="*/ 346635 h 2166237"/>
              <a:gd name="connsiteX2636" fmla="*/ 1702858 w 2052698"/>
              <a:gd name="connsiteY2636" fmla="*/ 346635 h 2166237"/>
              <a:gd name="connsiteX2637" fmla="*/ 1702858 w 2052698"/>
              <a:gd name="connsiteY2637" fmla="*/ 332307 h 2166237"/>
              <a:gd name="connsiteX2638" fmla="*/ 1861737 w 2052698"/>
              <a:gd name="connsiteY2638" fmla="*/ 317518 h 2166237"/>
              <a:gd name="connsiteX2639" fmla="*/ 1861737 w 2052698"/>
              <a:gd name="connsiteY2639" fmla="*/ 332307 h 2166237"/>
              <a:gd name="connsiteX2640" fmla="*/ 1845951 w 2052698"/>
              <a:gd name="connsiteY2640" fmla="*/ 332307 h 2166237"/>
              <a:gd name="connsiteX2641" fmla="*/ 1845951 w 2052698"/>
              <a:gd name="connsiteY2641" fmla="*/ 346635 h 2166237"/>
              <a:gd name="connsiteX2642" fmla="*/ 1830165 w 2052698"/>
              <a:gd name="connsiteY2642" fmla="*/ 346635 h 2166237"/>
              <a:gd name="connsiteX2643" fmla="*/ 1814379 w 2052698"/>
              <a:gd name="connsiteY2643" fmla="*/ 346635 h 2166237"/>
              <a:gd name="connsiteX2644" fmla="*/ 1814379 w 2052698"/>
              <a:gd name="connsiteY2644" fmla="*/ 354918 h 2166237"/>
              <a:gd name="connsiteX2645" fmla="*/ 1814379 w 2052698"/>
              <a:gd name="connsiteY2645" fmla="*/ 355590 h 2166237"/>
              <a:gd name="connsiteX2646" fmla="*/ 1814379 w 2052698"/>
              <a:gd name="connsiteY2646" fmla="*/ 360963 h 2166237"/>
              <a:gd name="connsiteX2647" fmla="*/ 1830165 w 2052698"/>
              <a:gd name="connsiteY2647" fmla="*/ 360963 h 2166237"/>
              <a:gd name="connsiteX2648" fmla="*/ 1830165 w 2052698"/>
              <a:gd name="connsiteY2648" fmla="*/ 375290 h 2166237"/>
              <a:gd name="connsiteX2649" fmla="*/ 1845951 w 2052698"/>
              <a:gd name="connsiteY2649" fmla="*/ 360963 h 2166237"/>
              <a:gd name="connsiteX2650" fmla="*/ 1830165 w 2052698"/>
              <a:gd name="connsiteY2650" fmla="*/ 360963 h 2166237"/>
              <a:gd name="connsiteX2651" fmla="*/ 1845951 w 2052698"/>
              <a:gd name="connsiteY2651" fmla="*/ 346635 h 2166237"/>
              <a:gd name="connsiteX2652" fmla="*/ 1861737 w 2052698"/>
              <a:gd name="connsiteY2652" fmla="*/ 346635 h 2166237"/>
              <a:gd name="connsiteX2653" fmla="*/ 1861737 w 2052698"/>
              <a:gd name="connsiteY2653" fmla="*/ 332307 h 2166237"/>
              <a:gd name="connsiteX2654" fmla="*/ 1878033 w 2052698"/>
              <a:gd name="connsiteY2654" fmla="*/ 332307 h 2166237"/>
              <a:gd name="connsiteX2655" fmla="*/ 1893819 w 2052698"/>
              <a:gd name="connsiteY2655" fmla="*/ 332307 h 2166237"/>
              <a:gd name="connsiteX2656" fmla="*/ 1893819 w 2052698"/>
              <a:gd name="connsiteY2656" fmla="*/ 317518 h 2166237"/>
              <a:gd name="connsiteX2657" fmla="*/ 1880006 w 2052698"/>
              <a:gd name="connsiteY2657" fmla="*/ 317518 h 2166237"/>
              <a:gd name="connsiteX2658" fmla="*/ 1878033 w 2052698"/>
              <a:gd name="connsiteY2658" fmla="*/ 317518 h 2166237"/>
              <a:gd name="connsiteX2659" fmla="*/ 1875996 w 2052698"/>
              <a:gd name="connsiteY2659" fmla="*/ 317518 h 2166237"/>
              <a:gd name="connsiteX2660" fmla="*/ 1861737 w 2052698"/>
              <a:gd name="connsiteY2660" fmla="*/ 317518 h 2166237"/>
              <a:gd name="connsiteX2661" fmla="*/ 1782298 w 2052698"/>
              <a:gd name="connsiteY2661" fmla="*/ 317518 h 2166237"/>
              <a:gd name="connsiteX2662" fmla="*/ 1798084 w 2052698"/>
              <a:gd name="connsiteY2662" fmla="*/ 332307 h 2166237"/>
              <a:gd name="connsiteX2663" fmla="*/ 1804195 w 2052698"/>
              <a:gd name="connsiteY2663" fmla="*/ 332307 h 2166237"/>
              <a:gd name="connsiteX2664" fmla="*/ 1804959 w 2052698"/>
              <a:gd name="connsiteY2664" fmla="*/ 332307 h 2166237"/>
              <a:gd name="connsiteX2665" fmla="*/ 1814379 w 2052698"/>
              <a:gd name="connsiteY2665" fmla="*/ 332307 h 2166237"/>
              <a:gd name="connsiteX2666" fmla="*/ 1814379 w 2052698"/>
              <a:gd name="connsiteY2666" fmla="*/ 317518 h 2166237"/>
              <a:gd name="connsiteX2667" fmla="*/ 1812342 w 2052698"/>
              <a:gd name="connsiteY2667" fmla="*/ 317518 h 2166237"/>
              <a:gd name="connsiteX2668" fmla="*/ 1810306 w 2052698"/>
              <a:gd name="connsiteY2668" fmla="*/ 317518 h 2166237"/>
              <a:gd name="connsiteX2669" fmla="*/ 1798084 w 2052698"/>
              <a:gd name="connsiteY2669" fmla="*/ 317518 h 2166237"/>
              <a:gd name="connsiteX2670" fmla="*/ 1792165 w 2052698"/>
              <a:gd name="connsiteY2670" fmla="*/ 317518 h 2166237"/>
              <a:gd name="connsiteX2671" fmla="*/ 1791425 w 2052698"/>
              <a:gd name="connsiteY2671" fmla="*/ 317518 h 2166237"/>
              <a:gd name="connsiteX2672" fmla="*/ 1273070 w 2052698"/>
              <a:gd name="connsiteY2672" fmla="*/ 317518 h 2166237"/>
              <a:gd name="connsiteX2673" fmla="*/ 1288856 w 2052698"/>
              <a:gd name="connsiteY2673" fmla="*/ 317518 h 2166237"/>
              <a:gd name="connsiteX2674" fmla="*/ 1273070 w 2052698"/>
              <a:gd name="connsiteY2674" fmla="*/ 332307 h 2166237"/>
              <a:gd name="connsiteX2675" fmla="*/ 1273070 w 2052698"/>
              <a:gd name="connsiteY2675" fmla="*/ 330459 h 2166237"/>
              <a:gd name="connsiteX2676" fmla="*/ 1273070 w 2052698"/>
              <a:gd name="connsiteY2676" fmla="*/ 323757 h 2166237"/>
              <a:gd name="connsiteX2677" fmla="*/ 1273070 w 2052698"/>
              <a:gd name="connsiteY2677" fmla="*/ 317518 h 2166237"/>
              <a:gd name="connsiteX2678" fmla="*/ 1623419 w 2052698"/>
              <a:gd name="connsiteY2678" fmla="*/ 303190 h 2166237"/>
              <a:gd name="connsiteX2679" fmla="*/ 1623419 w 2052698"/>
              <a:gd name="connsiteY2679" fmla="*/ 317518 h 2166237"/>
              <a:gd name="connsiteX2680" fmla="*/ 1639205 w 2052698"/>
              <a:gd name="connsiteY2680" fmla="*/ 303190 h 2166237"/>
              <a:gd name="connsiteX2681" fmla="*/ 1687072 w 2052698"/>
              <a:gd name="connsiteY2681" fmla="*/ 288862 h 2166237"/>
              <a:gd name="connsiteX2682" fmla="*/ 1687072 w 2052698"/>
              <a:gd name="connsiteY2682" fmla="*/ 303190 h 2166237"/>
              <a:gd name="connsiteX2683" fmla="*/ 1685035 w 2052698"/>
              <a:gd name="connsiteY2683" fmla="*/ 303190 h 2166237"/>
              <a:gd name="connsiteX2684" fmla="*/ 1674851 w 2052698"/>
              <a:gd name="connsiteY2684" fmla="*/ 303190 h 2166237"/>
              <a:gd name="connsiteX2685" fmla="*/ 1670777 w 2052698"/>
              <a:gd name="connsiteY2685" fmla="*/ 303190 h 2166237"/>
              <a:gd name="connsiteX2686" fmla="*/ 1670777 w 2052698"/>
              <a:gd name="connsiteY2686" fmla="*/ 317518 h 2166237"/>
              <a:gd name="connsiteX2687" fmla="*/ 1672814 w 2052698"/>
              <a:gd name="connsiteY2687" fmla="*/ 317518 h 2166237"/>
              <a:gd name="connsiteX2688" fmla="*/ 1676888 w 2052698"/>
              <a:gd name="connsiteY2688" fmla="*/ 317518 h 2166237"/>
              <a:gd name="connsiteX2689" fmla="*/ 1677652 w 2052698"/>
              <a:gd name="connsiteY2689" fmla="*/ 317518 h 2166237"/>
              <a:gd name="connsiteX2690" fmla="*/ 1687072 w 2052698"/>
              <a:gd name="connsiteY2690" fmla="*/ 317518 h 2166237"/>
              <a:gd name="connsiteX2691" fmla="*/ 1687072 w 2052698"/>
              <a:gd name="connsiteY2691" fmla="*/ 332307 h 2166237"/>
              <a:gd name="connsiteX2692" fmla="*/ 1689045 w 2052698"/>
              <a:gd name="connsiteY2692" fmla="*/ 332307 h 2166237"/>
              <a:gd name="connsiteX2693" fmla="*/ 1692992 w 2052698"/>
              <a:gd name="connsiteY2693" fmla="*/ 332307 h 2166237"/>
              <a:gd name="connsiteX2694" fmla="*/ 1693732 w 2052698"/>
              <a:gd name="connsiteY2694" fmla="*/ 332307 h 2166237"/>
              <a:gd name="connsiteX2695" fmla="*/ 1702858 w 2052698"/>
              <a:gd name="connsiteY2695" fmla="*/ 332307 h 2166237"/>
              <a:gd name="connsiteX2696" fmla="*/ 1687072 w 2052698"/>
              <a:gd name="connsiteY2696" fmla="*/ 346635 h 2166237"/>
              <a:gd name="connsiteX2697" fmla="*/ 1689045 w 2052698"/>
              <a:gd name="connsiteY2697" fmla="*/ 346635 h 2166237"/>
              <a:gd name="connsiteX2698" fmla="*/ 1700885 w 2052698"/>
              <a:gd name="connsiteY2698" fmla="*/ 346635 h 2166237"/>
              <a:gd name="connsiteX2699" fmla="*/ 1702858 w 2052698"/>
              <a:gd name="connsiteY2699" fmla="*/ 346635 h 2166237"/>
              <a:gd name="connsiteX2700" fmla="*/ 1702858 w 2052698"/>
              <a:gd name="connsiteY2700" fmla="*/ 360963 h 2166237"/>
              <a:gd name="connsiteX2701" fmla="*/ 1704832 w 2052698"/>
              <a:gd name="connsiteY2701" fmla="*/ 360963 h 2166237"/>
              <a:gd name="connsiteX2702" fmla="*/ 1708778 w 2052698"/>
              <a:gd name="connsiteY2702" fmla="*/ 360963 h 2166237"/>
              <a:gd name="connsiteX2703" fmla="*/ 1709518 w 2052698"/>
              <a:gd name="connsiteY2703" fmla="*/ 360963 h 2166237"/>
              <a:gd name="connsiteX2704" fmla="*/ 1718644 w 2052698"/>
              <a:gd name="connsiteY2704" fmla="*/ 360963 h 2166237"/>
              <a:gd name="connsiteX2705" fmla="*/ 1718644 w 2052698"/>
              <a:gd name="connsiteY2705" fmla="*/ 375290 h 2166237"/>
              <a:gd name="connsiteX2706" fmla="*/ 1720618 w 2052698"/>
              <a:gd name="connsiteY2706" fmla="*/ 375290 h 2166237"/>
              <a:gd name="connsiteX2707" fmla="*/ 1722591 w 2052698"/>
              <a:gd name="connsiteY2707" fmla="*/ 375290 h 2166237"/>
              <a:gd name="connsiteX2708" fmla="*/ 1734431 w 2052698"/>
              <a:gd name="connsiteY2708" fmla="*/ 375290 h 2166237"/>
              <a:gd name="connsiteX2709" fmla="*/ 1718644 w 2052698"/>
              <a:gd name="connsiteY2709" fmla="*/ 390080 h 2166237"/>
              <a:gd name="connsiteX2710" fmla="*/ 1734431 w 2052698"/>
              <a:gd name="connsiteY2710" fmla="*/ 390080 h 2166237"/>
              <a:gd name="connsiteX2711" fmla="*/ 1734431 w 2052698"/>
              <a:gd name="connsiteY2711" fmla="*/ 393662 h 2166237"/>
              <a:gd name="connsiteX2712" fmla="*/ 1734431 w 2052698"/>
              <a:gd name="connsiteY2712" fmla="*/ 404407 h 2166237"/>
              <a:gd name="connsiteX2713" fmla="*/ 1750726 w 2052698"/>
              <a:gd name="connsiteY2713" fmla="*/ 404407 h 2166237"/>
              <a:gd name="connsiteX2714" fmla="*/ 1734431 w 2052698"/>
              <a:gd name="connsiteY2714" fmla="*/ 418735 h 2166237"/>
              <a:gd name="connsiteX2715" fmla="*/ 1736468 w 2052698"/>
              <a:gd name="connsiteY2715" fmla="*/ 418735 h 2166237"/>
              <a:gd name="connsiteX2716" fmla="*/ 1740541 w 2052698"/>
              <a:gd name="connsiteY2716" fmla="*/ 418735 h 2166237"/>
              <a:gd name="connsiteX2717" fmla="*/ 1741305 w 2052698"/>
              <a:gd name="connsiteY2717" fmla="*/ 418735 h 2166237"/>
              <a:gd name="connsiteX2718" fmla="*/ 1750726 w 2052698"/>
              <a:gd name="connsiteY2718" fmla="*/ 418735 h 2166237"/>
              <a:gd name="connsiteX2719" fmla="*/ 1750726 w 2052698"/>
              <a:gd name="connsiteY2719" fmla="*/ 433063 h 2166237"/>
              <a:gd name="connsiteX2720" fmla="*/ 1750726 w 2052698"/>
              <a:gd name="connsiteY2720" fmla="*/ 447852 h 2166237"/>
              <a:gd name="connsiteX2721" fmla="*/ 1766512 w 2052698"/>
              <a:gd name="connsiteY2721" fmla="*/ 433063 h 2166237"/>
              <a:gd name="connsiteX2722" fmla="*/ 1766512 w 2052698"/>
              <a:gd name="connsiteY2722" fmla="*/ 434911 h 2166237"/>
              <a:gd name="connsiteX2723" fmla="*/ 1766512 w 2052698"/>
              <a:gd name="connsiteY2723" fmla="*/ 441613 h 2166237"/>
              <a:gd name="connsiteX2724" fmla="*/ 1766512 w 2052698"/>
              <a:gd name="connsiteY2724" fmla="*/ 442306 h 2166237"/>
              <a:gd name="connsiteX2725" fmla="*/ 1766512 w 2052698"/>
              <a:gd name="connsiteY2725" fmla="*/ 447852 h 2166237"/>
              <a:gd name="connsiteX2726" fmla="*/ 1782298 w 2052698"/>
              <a:gd name="connsiteY2726" fmla="*/ 447852 h 2166237"/>
              <a:gd name="connsiteX2727" fmla="*/ 1766512 w 2052698"/>
              <a:gd name="connsiteY2727" fmla="*/ 462180 h 2166237"/>
              <a:gd name="connsiteX2728" fmla="*/ 1768485 w 2052698"/>
              <a:gd name="connsiteY2728" fmla="*/ 462180 h 2166237"/>
              <a:gd name="connsiteX2729" fmla="*/ 1782298 w 2052698"/>
              <a:gd name="connsiteY2729" fmla="*/ 462180 h 2166237"/>
              <a:gd name="connsiteX2730" fmla="*/ 1782298 w 2052698"/>
              <a:gd name="connsiteY2730" fmla="*/ 476508 h 2166237"/>
              <a:gd name="connsiteX2731" fmla="*/ 1766512 w 2052698"/>
              <a:gd name="connsiteY2731" fmla="*/ 476508 h 2166237"/>
              <a:gd name="connsiteX2732" fmla="*/ 1766512 w 2052698"/>
              <a:gd name="connsiteY2732" fmla="*/ 490835 h 2166237"/>
              <a:gd name="connsiteX2733" fmla="*/ 1782298 w 2052698"/>
              <a:gd name="connsiteY2733" fmla="*/ 490835 h 2166237"/>
              <a:gd name="connsiteX2734" fmla="*/ 1782298 w 2052698"/>
              <a:gd name="connsiteY2734" fmla="*/ 505625 h 2166237"/>
              <a:gd name="connsiteX2735" fmla="*/ 1798084 w 2052698"/>
              <a:gd name="connsiteY2735" fmla="*/ 505625 h 2166237"/>
              <a:gd name="connsiteX2736" fmla="*/ 1798084 w 2052698"/>
              <a:gd name="connsiteY2736" fmla="*/ 519952 h 2166237"/>
              <a:gd name="connsiteX2737" fmla="*/ 1814379 w 2052698"/>
              <a:gd name="connsiteY2737" fmla="*/ 519952 h 2166237"/>
              <a:gd name="connsiteX2738" fmla="*/ 1814379 w 2052698"/>
              <a:gd name="connsiteY2738" fmla="*/ 534280 h 2166237"/>
              <a:gd name="connsiteX2739" fmla="*/ 1814379 w 2052698"/>
              <a:gd name="connsiteY2739" fmla="*/ 548608 h 2166237"/>
              <a:gd name="connsiteX2740" fmla="*/ 1814379 w 2052698"/>
              <a:gd name="connsiteY2740" fmla="*/ 563397 h 2166237"/>
              <a:gd name="connsiteX2741" fmla="*/ 1814379 w 2052698"/>
              <a:gd name="connsiteY2741" fmla="*/ 577725 h 2166237"/>
              <a:gd name="connsiteX2742" fmla="*/ 1814379 w 2052698"/>
              <a:gd name="connsiteY2742" fmla="*/ 592053 h 2166237"/>
              <a:gd name="connsiteX2743" fmla="*/ 1823506 w 2052698"/>
              <a:gd name="connsiteY2743" fmla="*/ 592053 h 2166237"/>
              <a:gd name="connsiteX2744" fmla="*/ 1824246 w 2052698"/>
              <a:gd name="connsiteY2744" fmla="*/ 592053 h 2166237"/>
              <a:gd name="connsiteX2745" fmla="*/ 1830165 w 2052698"/>
              <a:gd name="connsiteY2745" fmla="*/ 592053 h 2166237"/>
              <a:gd name="connsiteX2746" fmla="*/ 1814379 w 2052698"/>
              <a:gd name="connsiteY2746" fmla="*/ 606380 h 2166237"/>
              <a:gd name="connsiteX2747" fmla="*/ 1830165 w 2052698"/>
              <a:gd name="connsiteY2747" fmla="*/ 606380 h 2166237"/>
              <a:gd name="connsiteX2748" fmla="*/ 1830165 w 2052698"/>
              <a:gd name="connsiteY2748" fmla="*/ 620708 h 2166237"/>
              <a:gd name="connsiteX2749" fmla="*/ 1830165 w 2052698"/>
              <a:gd name="connsiteY2749" fmla="*/ 635497 h 2166237"/>
              <a:gd name="connsiteX2750" fmla="*/ 1843978 w 2052698"/>
              <a:gd name="connsiteY2750" fmla="*/ 635497 h 2166237"/>
              <a:gd name="connsiteX2751" fmla="*/ 1845951 w 2052698"/>
              <a:gd name="connsiteY2751" fmla="*/ 635497 h 2166237"/>
              <a:gd name="connsiteX2752" fmla="*/ 1845951 w 2052698"/>
              <a:gd name="connsiteY2752" fmla="*/ 649825 h 2166237"/>
              <a:gd name="connsiteX2753" fmla="*/ 1843978 w 2052698"/>
              <a:gd name="connsiteY2753" fmla="*/ 649825 h 2166237"/>
              <a:gd name="connsiteX2754" fmla="*/ 1832138 w 2052698"/>
              <a:gd name="connsiteY2754" fmla="*/ 649825 h 2166237"/>
              <a:gd name="connsiteX2755" fmla="*/ 1830165 w 2052698"/>
              <a:gd name="connsiteY2755" fmla="*/ 649825 h 2166237"/>
              <a:gd name="connsiteX2756" fmla="*/ 1830165 w 2052698"/>
              <a:gd name="connsiteY2756" fmla="*/ 664153 h 2166237"/>
              <a:gd name="connsiteX2757" fmla="*/ 1830165 w 2052698"/>
              <a:gd name="connsiteY2757" fmla="*/ 678942 h 2166237"/>
              <a:gd name="connsiteX2758" fmla="*/ 1845951 w 2052698"/>
              <a:gd name="connsiteY2758" fmla="*/ 678942 h 2166237"/>
              <a:gd name="connsiteX2759" fmla="*/ 1845951 w 2052698"/>
              <a:gd name="connsiteY2759" fmla="*/ 693270 h 2166237"/>
              <a:gd name="connsiteX2760" fmla="*/ 1861737 w 2052698"/>
              <a:gd name="connsiteY2760" fmla="*/ 693270 h 2166237"/>
              <a:gd name="connsiteX2761" fmla="*/ 1845951 w 2052698"/>
              <a:gd name="connsiteY2761" fmla="*/ 707597 h 2166237"/>
              <a:gd name="connsiteX2762" fmla="*/ 1845951 w 2052698"/>
              <a:gd name="connsiteY2762" fmla="*/ 721925 h 2166237"/>
              <a:gd name="connsiteX2763" fmla="*/ 1845951 w 2052698"/>
              <a:gd name="connsiteY2763" fmla="*/ 736715 h 2166237"/>
              <a:gd name="connsiteX2764" fmla="*/ 1861737 w 2052698"/>
              <a:gd name="connsiteY2764" fmla="*/ 751042 h 2166237"/>
              <a:gd name="connsiteX2765" fmla="*/ 1861737 w 2052698"/>
              <a:gd name="connsiteY2765" fmla="*/ 765370 h 2166237"/>
              <a:gd name="connsiteX2766" fmla="*/ 1878033 w 2052698"/>
              <a:gd name="connsiteY2766" fmla="*/ 765370 h 2166237"/>
              <a:gd name="connsiteX2767" fmla="*/ 1878033 w 2052698"/>
              <a:gd name="connsiteY2767" fmla="*/ 751042 h 2166237"/>
              <a:gd name="connsiteX2768" fmla="*/ 1878033 w 2052698"/>
              <a:gd name="connsiteY2768" fmla="*/ 736715 h 2166237"/>
              <a:gd name="connsiteX2769" fmla="*/ 1878033 w 2052698"/>
              <a:gd name="connsiteY2769" fmla="*/ 721925 h 2166237"/>
              <a:gd name="connsiteX2770" fmla="*/ 1878033 w 2052698"/>
              <a:gd name="connsiteY2770" fmla="*/ 707597 h 2166237"/>
              <a:gd name="connsiteX2771" fmla="*/ 1878033 w 2052698"/>
              <a:gd name="connsiteY2771" fmla="*/ 693270 h 2166237"/>
              <a:gd name="connsiteX2772" fmla="*/ 1861737 w 2052698"/>
              <a:gd name="connsiteY2772" fmla="*/ 693270 h 2166237"/>
              <a:gd name="connsiteX2773" fmla="*/ 1861737 w 2052698"/>
              <a:gd name="connsiteY2773" fmla="*/ 678942 h 2166237"/>
              <a:gd name="connsiteX2774" fmla="*/ 1863774 w 2052698"/>
              <a:gd name="connsiteY2774" fmla="*/ 678942 h 2166237"/>
              <a:gd name="connsiteX2775" fmla="*/ 1871158 w 2052698"/>
              <a:gd name="connsiteY2775" fmla="*/ 678942 h 2166237"/>
              <a:gd name="connsiteX2776" fmla="*/ 1871922 w 2052698"/>
              <a:gd name="connsiteY2776" fmla="*/ 678942 h 2166237"/>
              <a:gd name="connsiteX2777" fmla="*/ 1878033 w 2052698"/>
              <a:gd name="connsiteY2777" fmla="*/ 678942 h 2166237"/>
              <a:gd name="connsiteX2778" fmla="*/ 1893819 w 2052698"/>
              <a:gd name="connsiteY2778" fmla="*/ 678942 h 2166237"/>
              <a:gd name="connsiteX2779" fmla="*/ 1893819 w 2052698"/>
              <a:gd name="connsiteY2779" fmla="*/ 664153 h 2166237"/>
              <a:gd name="connsiteX2780" fmla="*/ 1878033 w 2052698"/>
              <a:gd name="connsiteY2780" fmla="*/ 664153 h 2166237"/>
              <a:gd name="connsiteX2781" fmla="*/ 1869885 w 2052698"/>
              <a:gd name="connsiteY2781" fmla="*/ 662362 h 2166237"/>
              <a:gd name="connsiteX2782" fmla="*/ 1863600 w 2052698"/>
              <a:gd name="connsiteY2782" fmla="*/ 652691 h 2166237"/>
              <a:gd name="connsiteX2783" fmla="*/ 1863774 w 2052698"/>
              <a:gd name="connsiteY2783" fmla="*/ 651616 h 2166237"/>
              <a:gd name="connsiteX2784" fmla="*/ 1878033 w 2052698"/>
              <a:gd name="connsiteY2784" fmla="*/ 649825 h 2166237"/>
              <a:gd name="connsiteX2785" fmla="*/ 1861737 w 2052698"/>
              <a:gd name="connsiteY2785" fmla="*/ 635497 h 2166237"/>
              <a:gd name="connsiteX2786" fmla="*/ 1861737 w 2052698"/>
              <a:gd name="connsiteY2786" fmla="*/ 620708 h 2166237"/>
              <a:gd name="connsiteX2787" fmla="*/ 1857791 w 2052698"/>
              <a:gd name="connsiteY2787" fmla="*/ 620708 h 2166237"/>
              <a:gd name="connsiteX2788" fmla="*/ 1845951 w 2052698"/>
              <a:gd name="connsiteY2788" fmla="*/ 620708 h 2166237"/>
              <a:gd name="connsiteX2789" fmla="*/ 1845951 w 2052698"/>
              <a:gd name="connsiteY2789" fmla="*/ 606380 h 2166237"/>
              <a:gd name="connsiteX2790" fmla="*/ 1861737 w 2052698"/>
              <a:gd name="connsiteY2790" fmla="*/ 592053 h 2166237"/>
              <a:gd name="connsiteX2791" fmla="*/ 1845951 w 2052698"/>
              <a:gd name="connsiteY2791" fmla="*/ 592053 h 2166237"/>
              <a:gd name="connsiteX2792" fmla="*/ 1861737 w 2052698"/>
              <a:gd name="connsiteY2792" fmla="*/ 577725 h 2166237"/>
              <a:gd name="connsiteX2793" fmla="*/ 1830165 w 2052698"/>
              <a:gd name="connsiteY2793" fmla="*/ 592053 h 2166237"/>
              <a:gd name="connsiteX2794" fmla="*/ 1830165 w 2052698"/>
              <a:gd name="connsiteY2794" fmla="*/ 577725 h 2166237"/>
              <a:gd name="connsiteX2795" fmla="*/ 1832138 w 2052698"/>
              <a:gd name="connsiteY2795" fmla="*/ 577725 h 2166237"/>
              <a:gd name="connsiteX2796" fmla="*/ 1845951 w 2052698"/>
              <a:gd name="connsiteY2796" fmla="*/ 577725 h 2166237"/>
              <a:gd name="connsiteX2797" fmla="*/ 1845951 w 2052698"/>
              <a:gd name="connsiteY2797" fmla="*/ 563397 h 2166237"/>
              <a:gd name="connsiteX2798" fmla="*/ 1855078 w 2052698"/>
              <a:gd name="connsiteY2798" fmla="*/ 563397 h 2166237"/>
              <a:gd name="connsiteX2799" fmla="*/ 1855818 w 2052698"/>
              <a:gd name="connsiteY2799" fmla="*/ 563397 h 2166237"/>
              <a:gd name="connsiteX2800" fmla="*/ 1861737 w 2052698"/>
              <a:gd name="connsiteY2800" fmla="*/ 563397 h 2166237"/>
              <a:gd name="connsiteX2801" fmla="*/ 1845951 w 2052698"/>
              <a:gd name="connsiteY2801" fmla="*/ 548608 h 2166237"/>
              <a:gd name="connsiteX2802" fmla="*/ 1845951 w 2052698"/>
              <a:gd name="connsiteY2802" fmla="*/ 534280 h 2166237"/>
              <a:gd name="connsiteX2803" fmla="*/ 1845951 w 2052698"/>
              <a:gd name="connsiteY2803" fmla="*/ 519952 h 2166237"/>
              <a:gd name="connsiteX2804" fmla="*/ 1840031 w 2052698"/>
              <a:gd name="connsiteY2804" fmla="*/ 519952 h 2166237"/>
              <a:gd name="connsiteX2805" fmla="*/ 1839292 w 2052698"/>
              <a:gd name="connsiteY2805" fmla="*/ 519952 h 2166237"/>
              <a:gd name="connsiteX2806" fmla="*/ 1830165 w 2052698"/>
              <a:gd name="connsiteY2806" fmla="*/ 519952 h 2166237"/>
              <a:gd name="connsiteX2807" fmla="*/ 1830165 w 2052698"/>
              <a:gd name="connsiteY2807" fmla="*/ 505625 h 2166237"/>
              <a:gd name="connsiteX2808" fmla="*/ 1814379 w 2052698"/>
              <a:gd name="connsiteY2808" fmla="*/ 505625 h 2166237"/>
              <a:gd name="connsiteX2809" fmla="*/ 1814379 w 2052698"/>
              <a:gd name="connsiteY2809" fmla="*/ 490835 h 2166237"/>
              <a:gd name="connsiteX2810" fmla="*/ 1814379 w 2052698"/>
              <a:gd name="connsiteY2810" fmla="*/ 489044 h 2166237"/>
              <a:gd name="connsiteX2811" fmla="*/ 1814379 w 2052698"/>
              <a:gd name="connsiteY2811" fmla="*/ 482552 h 2166237"/>
              <a:gd name="connsiteX2812" fmla="*/ 1814379 w 2052698"/>
              <a:gd name="connsiteY2812" fmla="*/ 481880 h 2166237"/>
              <a:gd name="connsiteX2813" fmla="*/ 1814379 w 2052698"/>
              <a:gd name="connsiteY2813" fmla="*/ 476508 h 2166237"/>
              <a:gd name="connsiteX2814" fmla="*/ 1812342 w 2052698"/>
              <a:gd name="connsiteY2814" fmla="*/ 476508 h 2166237"/>
              <a:gd name="connsiteX2815" fmla="*/ 1798084 w 2052698"/>
              <a:gd name="connsiteY2815" fmla="*/ 476508 h 2166237"/>
              <a:gd name="connsiteX2816" fmla="*/ 1814379 w 2052698"/>
              <a:gd name="connsiteY2816" fmla="*/ 462180 h 2166237"/>
              <a:gd name="connsiteX2817" fmla="*/ 1798084 w 2052698"/>
              <a:gd name="connsiteY2817" fmla="*/ 462180 h 2166237"/>
              <a:gd name="connsiteX2818" fmla="*/ 1782298 w 2052698"/>
              <a:gd name="connsiteY2818" fmla="*/ 462180 h 2166237"/>
              <a:gd name="connsiteX2819" fmla="*/ 1782298 w 2052698"/>
              <a:gd name="connsiteY2819" fmla="*/ 447852 h 2166237"/>
              <a:gd name="connsiteX2820" fmla="*/ 1791425 w 2052698"/>
              <a:gd name="connsiteY2820" fmla="*/ 447852 h 2166237"/>
              <a:gd name="connsiteX2821" fmla="*/ 1792165 w 2052698"/>
              <a:gd name="connsiteY2821" fmla="*/ 447852 h 2166237"/>
              <a:gd name="connsiteX2822" fmla="*/ 1798084 w 2052698"/>
              <a:gd name="connsiteY2822" fmla="*/ 447852 h 2166237"/>
              <a:gd name="connsiteX2823" fmla="*/ 1798084 w 2052698"/>
              <a:gd name="connsiteY2823" fmla="*/ 433063 h 2166237"/>
              <a:gd name="connsiteX2824" fmla="*/ 1796111 w 2052698"/>
              <a:gd name="connsiteY2824" fmla="*/ 433063 h 2166237"/>
              <a:gd name="connsiteX2825" fmla="*/ 1794138 w 2052698"/>
              <a:gd name="connsiteY2825" fmla="*/ 433063 h 2166237"/>
              <a:gd name="connsiteX2826" fmla="*/ 1782298 w 2052698"/>
              <a:gd name="connsiteY2826" fmla="*/ 433063 h 2166237"/>
              <a:gd name="connsiteX2827" fmla="*/ 1798084 w 2052698"/>
              <a:gd name="connsiteY2827" fmla="*/ 418735 h 2166237"/>
              <a:gd name="connsiteX2828" fmla="*/ 1796111 w 2052698"/>
              <a:gd name="connsiteY2828" fmla="*/ 418735 h 2166237"/>
              <a:gd name="connsiteX2829" fmla="*/ 1788958 w 2052698"/>
              <a:gd name="connsiteY2829" fmla="*/ 418735 h 2166237"/>
              <a:gd name="connsiteX2830" fmla="*/ 1782298 w 2052698"/>
              <a:gd name="connsiteY2830" fmla="*/ 418735 h 2166237"/>
              <a:gd name="connsiteX2831" fmla="*/ 1782298 w 2052698"/>
              <a:gd name="connsiteY2831" fmla="*/ 404407 h 2166237"/>
              <a:gd name="connsiteX2832" fmla="*/ 1773172 w 2052698"/>
              <a:gd name="connsiteY2832" fmla="*/ 404407 h 2166237"/>
              <a:gd name="connsiteX2833" fmla="*/ 1772432 w 2052698"/>
              <a:gd name="connsiteY2833" fmla="*/ 404407 h 2166237"/>
              <a:gd name="connsiteX2834" fmla="*/ 1766512 w 2052698"/>
              <a:gd name="connsiteY2834" fmla="*/ 404407 h 2166237"/>
              <a:gd name="connsiteX2835" fmla="*/ 1750726 w 2052698"/>
              <a:gd name="connsiteY2835" fmla="*/ 404407 h 2166237"/>
              <a:gd name="connsiteX2836" fmla="*/ 1766512 w 2052698"/>
              <a:gd name="connsiteY2836" fmla="*/ 390080 h 2166237"/>
              <a:gd name="connsiteX2837" fmla="*/ 1766512 w 2052698"/>
              <a:gd name="connsiteY2837" fmla="*/ 375290 h 2166237"/>
              <a:gd name="connsiteX2838" fmla="*/ 1766512 w 2052698"/>
              <a:gd name="connsiteY2838" fmla="*/ 360963 h 2166237"/>
              <a:gd name="connsiteX2839" fmla="*/ 1759852 w 2052698"/>
              <a:gd name="connsiteY2839" fmla="*/ 360963 h 2166237"/>
              <a:gd name="connsiteX2840" fmla="*/ 1750726 w 2052698"/>
              <a:gd name="connsiteY2840" fmla="*/ 360963 h 2166237"/>
              <a:gd name="connsiteX2841" fmla="*/ 1734431 w 2052698"/>
              <a:gd name="connsiteY2841" fmla="*/ 360963 h 2166237"/>
              <a:gd name="connsiteX2842" fmla="*/ 1734431 w 2052698"/>
              <a:gd name="connsiteY2842" fmla="*/ 346635 h 2166237"/>
              <a:gd name="connsiteX2843" fmla="*/ 1718644 w 2052698"/>
              <a:gd name="connsiteY2843" fmla="*/ 346635 h 2166237"/>
              <a:gd name="connsiteX2844" fmla="*/ 1734431 w 2052698"/>
              <a:gd name="connsiteY2844" fmla="*/ 332307 h 2166237"/>
              <a:gd name="connsiteX2845" fmla="*/ 1718644 w 2052698"/>
              <a:gd name="connsiteY2845" fmla="*/ 332307 h 2166237"/>
              <a:gd name="connsiteX2846" fmla="*/ 1718644 w 2052698"/>
              <a:gd name="connsiteY2846" fmla="*/ 317518 h 2166237"/>
              <a:gd name="connsiteX2847" fmla="*/ 1706805 w 2052698"/>
              <a:gd name="connsiteY2847" fmla="*/ 317518 h 2166237"/>
              <a:gd name="connsiteX2848" fmla="*/ 1702858 w 2052698"/>
              <a:gd name="connsiteY2848" fmla="*/ 317518 h 2166237"/>
              <a:gd name="connsiteX2849" fmla="*/ 1702858 w 2052698"/>
              <a:gd name="connsiteY2849" fmla="*/ 303190 h 2166237"/>
              <a:gd name="connsiteX2850" fmla="*/ 1700885 w 2052698"/>
              <a:gd name="connsiteY2850" fmla="*/ 303190 h 2166237"/>
              <a:gd name="connsiteX2851" fmla="*/ 1687072 w 2052698"/>
              <a:gd name="connsiteY2851" fmla="*/ 303190 h 2166237"/>
              <a:gd name="connsiteX2852" fmla="*/ 1687072 w 2052698"/>
              <a:gd name="connsiteY2852" fmla="*/ 288862 h 2166237"/>
              <a:gd name="connsiteX2853" fmla="*/ 1288856 w 2052698"/>
              <a:gd name="connsiteY2853" fmla="*/ 288862 h 2166237"/>
              <a:gd name="connsiteX2854" fmla="*/ 1290829 w 2052698"/>
              <a:gd name="connsiteY2854" fmla="*/ 288862 h 2166237"/>
              <a:gd name="connsiteX2855" fmla="*/ 1302669 w 2052698"/>
              <a:gd name="connsiteY2855" fmla="*/ 288862 h 2166237"/>
              <a:gd name="connsiteX2856" fmla="*/ 1304642 w 2052698"/>
              <a:gd name="connsiteY2856" fmla="*/ 288862 h 2166237"/>
              <a:gd name="connsiteX2857" fmla="*/ 1288856 w 2052698"/>
              <a:gd name="connsiteY2857" fmla="*/ 303190 h 2166237"/>
              <a:gd name="connsiteX2858" fmla="*/ 1830165 w 2052698"/>
              <a:gd name="connsiteY2858" fmla="*/ 274535 h 2166237"/>
              <a:gd name="connsiteX2859" fmla="*/ 1830165 w 2052698"/>
              <a:gd name="connsiteY2859" fmla="*/ 288862 h 2166237"/>
              <a:gd name="connsiteX2860" fmla="*/ 1845951 w 2052698"/>
              <a:gd name="connsiteY2860" fmla="*/ 288862 h 2166237"/>
              <a:gd name="connsiteX2861" fmla="*/ 1845951 w 2052698"/>
              <a:gd name="connsiteY2861" fmla="*/ 303190 h 2166237"/>
              <a:gd name="connsiteX2862" fmla="*/ 1830165 w 2052698"/>
              <a:gd name="connsiteY2862" fmla="*/ 303190 h 2166237"/>
              <a:gd name="connsiteX2863" fmla="*/ 1830165 w 2052698"/>
              <a:gd name="connsiteY2863" fmla="*/ 317518 h 2166237"/>
              <a:gd name="connsiteX2864" fmla="*/ 1845951 w 2052698"/>
              <a:gd name="connsiteY2864" fmla="*/ 317518 h 2166237"/>
              <a:gd name="connsiteX2865" fmla="*/ 1861737 w 2052698"/>
              <a:gd name="connsiteY2865" fmla="*/ 303190 h 2166237"/>
              <a:gd name="connsiteX2866" fmla="*/ 1845951 w 2052698"/>
              <a:gd name="connsiteY2866" fmla="*/ 303190 h 2166237"/>
              <a:gd name="connsiteX2867" fmla="*/ 1861737 w 2052698"/>
              <a:gd name="connsiteY2867" fmla="*/ 288862 h 2166237"/>
              <a:gd name="connsiteX2868" fmla="*/ 1845951 w 2052698"/>
              <a:gd name="connsiteY2868" fmla="*/ 288862 h 2166237"/>
              <a:gd name="connsiteX2869" fmla="*/ 1845951 w 2052698"/>
              <a:gd name="connsiteY2869" fmla="*/ 274535 h 2166237"/>
              <a:gd name="connsiteX2870" fmla="*/ 1840031 w 2052698"/>
              <a:gd name="connsiteY2870" fmla="*/ 274535 h 2166237"/>
              <a:gd name="connsiteX2871" fmla="*/ 1839292 w 2052698"/>
              <a:gd name="connsiteY2871" fmla="*/ 274535 h 2166237"/>
              <a:gd name="connsiteX2872" fmla="*/ 1750726 w 2052698"/>
              <a:gd name="connsiteY2872" fmla="*/ 259745 h 2166237"/>
              <a:gd name="connsiteX2873" fmla="*/ 1766512 w 2052698"/>
              <a:gd name="connsiteY2873" fmla="*/ 274535 h 2166237"/>
              <a:gd name="connsiteX2874" fmla="*/ 1766512 w 2052698"/>
              <a:gd name="connsiteY2874" fmla="*/ 288862 h 2166237"/>
              <a:gd name="connsiteX2875" fmla="*/ 1782298 w 2052698"/>
              <a:gd name="connsiteY2875" fmla="*/ 288862 h 2166237"/>
              <a:gd name="connsiteX2876" fmla="*/ 1798084 w 2052698"/>
              <a:gd name="connsiteY2876" fmla="*/ 288862 h 2166237"/>
              <a:gd name="connsiteX2877" fmla="*/ 1798084 w 2052698"/>
              <a:gd name="connsiteY2877" fmla="*/ 274535 h 2166237"/>
              <a:gd name="connsiteX2878" fmla="*/ 1782298 w 2052698"/>
              <a:gd name="connsiteY2878" fmla="*/ 274535 h 2166237"/>
              <a:gd name="connsiteX2879" fmla="*/ 1766512 w 2052698"/>
              <a:gd name="connsiteY2879" fmla="*/ 274535 h 2166237"/>
              <a:gd name="connsiteX2880" fmla="*/ 1766512 w 2052698"/>
              <a:gd name="connsiteY2880" fmla="*/ 259745 h 2166237"/>
              <a:gd name="connsiteX2881" fmla="*/ 1764539 w 2052698"/>
              <a:gd name="connsiteY2881" fmla="*/ 259745 h 2166237"/>
              <a:gd name="connsiteX2882" fmla="*/ 1760592 w 2052698"/>
              <a:gd name="connsiteY2882" fmla="*/ 259745 h 2166237"/>
              <a:gd name="connsiteX2883" fmla="*/ 1759852 w 2052698"/>
              <a:gd name="connsiteY2883" fmla="*/ 259745 h 2166237"/>
              <a:gd name="connsiteX2884" fmla="*/ 1654991 w 2052698"/>
              <a:gd name="connsiteY2884" fmla="*/ 245418 h 2166237"/>
              <a:gd name="connsiteX2885" fmla="*/ 1639205 w 2052698"/>
              <a:gd name="connsiteY2885" fmla="*/ 259745 h 2166237"/>
              <a:gd name="connsiteX2886" fmla="*/ 1654991 w 2052698"/>
              <a:gd name="connsiteY2886" fmla="*/ 274535 h 2166237"/>
              <a:gd name="connsiteX2887" fmla="*/ 1639205 w 2052698"/>
              <a:gd name="connsiteY2887" fmla="*/ 274535 h 2166237"/>
              <a:gd name="connsiteX2888" fmla="*/ 1639205 w 2052698"/>
              <a:gd name="connsiteY2888" fmla="*/ 288862 h 2166237"/>
              <a:gd name="connsiteX2889" fmla="*/ 1654991 w 2052698"/>
              <a:gd name="connsiteY2889" fmla="*/ 274535 h 2166237"/>
              <a:gd name="connsiteX2890" fmla="*/ 1654991 w 2052698"/>
              <a:gd name="connsiteY2890" fmla="*/ 288862 h 2166237"/>
              <a:gd name="connsiteX2891" fmla="*/ 1670777 w 2052698"/>
              <a:gd name="connsiteY2891" fmla="*/ 288862 h 2166237"/>
              <a:gd name="connsiteX2892" fmla="*/ 1670777 w 2052698"/>
              <a:gd name="connsiteY2892" fmla="*/ 287072 h 2166237"/>
              <a:gd name="connsiteX2893" fmla="*/ 1670777 w 2052698"/>
              <a:gd name="connsiteY2893" fmla="*/ 274535 h 2166237"/>
              <a:gd name="connsiteX2894" fmla="*/ 1664858 w 2052698"/>
              <a:gd name="connsiteY2894" fmla="*/ 274535 h 2166237"/>
              <a:gd name="connsiteX2895" fmla="*/ 1664118 w 2052698"/>
              <a:gd name="connsiteY2895" fmla="*/ 274535 h 2166237"/>
              <a:gd name="connsiteX2896" fmla="*/ 1654991 w 2052698"/>
              <a:gd name="connsiteY2896" fmla="*/ 274535 h 2166237"/>
              <a:gd name="connsiteX2897" fmla="*/ 1654991 w 2052698"/>
              <a:gd name="connsiteY2897" fmla="*/ 259745 h 2166237"/>
              <a:gd name="connsiteX2898" fmla="*/ 1782298 w 2052698"/>
              <a:gd name="connsiteY2898" fmla="*/ 216300 h 2166237"/>
              <a:gd name="connsiteX2899" fmla="*/ 1782298 w 2052698"/>
              <a:gd name="connsiteY2899" fmla="*/ 231090 h 2166237"/>
              <a:gd name="connsiteX2900" fmla="*/ 1798084 w 2052698"/>
              <a:gd name="connsiteY2900" fmla="*/ 231090 h 2166237"/>
              <a:gd name="connsiteX2901" fmla="*/ 1798084 w 2052698"/>
              <a:gd name="connsiteY2901" fmla="*/ 241836 h 2166237"/>
              <a:gd name="connsiteX2902" fmla="*/ 1798084 w 2052698"/>
              <a:gd name="connsiteY2902" fmla="*/ 245418 h 2166237"/>
              <a:gd name="connsiteX2903" fmla="*/ 1800121 w 2052698"/>
              <a:gd name="connsiteY2903" fmla="*/ 245418 h 2166237"/>
              <a:gd name="connsiteX2904" fmla="*/ 1814379 w 2052698"/>
              <a:gd name="connsiteY2904" fmla="*/ 245418 h 2166237"/>
              <a:gd name="connsiteX2905" fmla="*/ 1814379 w 2052698"/>
              <a:gd name="connsiteY2905" fmla="*/ 259745 h 2166237"/>
              <a:gd name="connsiteX2906" fmla="*/ 1830165 w 2052698"/>
              <a:gd name="connsiteY2906" fmla="*/ 259745 h 2166237"/>
              <a:gd name="connsiteX2907" fmla="*/ 1830165 w 2052698"/>
              <a:gd name="connsiteY2907" fmla="*/ 245418 h 2166237"/>
              <a:gd name="connsiteX2908" fmla="*/ 1814379 w 2052698"/>
              <a:gd name="connsiteY2908" fmla="*/ 245418 h 2166237"/>
              <a:gd name="connsiteX2909" fmla="*/ 1814379 w 2052698"/>
              <a:gd name="connsiteY2909" fmla="*/ 231090 h 2166237"/>
              <a:gd name="connsiteX2910" fmla="*/ 1798084 w 2052698"/>
              <a:gd name="connsiteY2910" fmla="*/ 231090 h 2166237"/>
              <a:gd name="connsiteX2911" fmla="*/ 1798084 w 2052698"/>
              <a:gd name="connsiteY2911" fmla="*/ 216300 h 2166237"/>
              <a:gd name="connsiteX2912" fmla="*/ 1718644 w 2052698"/>
              <a:gd name="connsiteY2912" fmla="*/ 216300 h 2166237"/>
              <a:gd name="connsiteX2913" fmla="*/ 1718644 w 2052698"/>
              <a:gd name="connsiteY2913" fmla="*/ 231090 h 2166237"/>
              <a:gd name="connsiteX2914" fmla="*/ 1734431 w 2052698"/>
              <a:gd name="connsiteY2914" fmla="*/ 216300 h 2166237"/>
              <a:gd name="connsiteX2915" fmla="*/ 1623419 w 2052698"/>
              <a:gd name="connsiteY2915" fmla="*/ 216300 h 2166237"/>
              <a:gd name="connsiteX2916" fmla="*/ 1607124 w 2052698"/>
              <a:gd name="connsiteY2916" fmla="*/ 231090 h 2166237"/>
              <a:gd name="connsiteX2917" fmla="*/ 1623419 w 2052698"/>
              <a:gd name="connsiteY2917" fmla="*/ 216300 h 2166237"/>
              <a:gd name="connsiteX2918" fmla="*/ 1607124 w 2052698"/>
              <a:gd name="connsiteY2918" fmla="*/ 216300 h 2166237"/>
              <a:gd name="connsiteX2919" fmla="*/ 1607124 w 2052698"/>
              <a:gd name="connsiteY2919" fmla="*/ 231090 h 2166237"/>
              <a:gd name="connsiteX2920" fmla="*/ 1616544 w 2052698"/>
              <a:gd name="connsiteY2920" fmla="*/ 231090 h 2166237"/>
              <a:gd name="connsiteX2921" fmla="*/ 1617308 w 2052698"/>
              <a:gd name="connsiteY2921" fmla="*/ 231090 h 2166237"/>
              <a:gd name="connsiteX2922" fmla="*/ 1623419 w 2052698"/>
              <a:gd name="connsiteY2922" fmla="*/ 231090 h 2166237"/>
              <a:gd name="connsiteX2923" fmla="*/ 1623419 w 2052698"/>
              <a:gd name="connsiteY2923" fmla="*/ 216300 h 2166237"/>
              <a:gd name="connsiteX2924" fmla="*/ 1607124 w 2052698"/>
              <a:gd name="connsiteY2924" fmla="*/ 216300 h 2166237"/>
              <a:gd name="connsiteX2925" fmla="*/ 1511898 w 2052698"/>
              <a:gd name="connsiteY2925" fmla="*/ 187645 h 2166237"/>
              <a:gd name="connsiteX2926" fmla="*/ 1511898 w 2052698"/>
              <a:gd name="connsiteY2926" fmla="*/ 201973 h 2166237"/>
              <a:gd name="connsiteX2927" fmla="*/ 1527684 w 2052698"/>
              <a:gd name="connsiteY2927" fmla="*/ 201973 h 2166237"/>
              <a:gd name="connsiteX2928" fmla="*/ 1527684 w 2052698"/>
              <a:gd name="connsiteY2928" fmla="*/ 187645 h 2166237"/>
              <a:gd name="connsiteX2929" fmla="*/ 1525711 w 2052698"/>
              <a:gd name="connsiteY2929" fmla="*/ 187645 h 2166237"/>
              <a:gd name="connsiteX2930" fmla="*/ 1511898 w 2052698"/>
              <a:gd name="connsiteY2930" fmla="*/ 187645 h 2166237"/>
              <a:gd name="connsiteX2931" fmla="*/ 1750726 w 2052698"/>
              <a:gd name="connsiteY2931" fmla="*/ 173318 h 2166237"/>
              <a:gd name="connsiteX2932" fmla="*/ 1750726 w 2052698"/>
              <a:gd name="connsiteY2932" fmla="*/ 187645 h 2166237"/>
              <a:gd name="connsiteX2933" fmla="*/ 1766512 w 2052698"/>
              <a:gd name="connsiteY2933" fmla="*/ 187645 h 2166237"/>
              <a:gd name="connsiteX2934" fmla="*/ 1766512 w 2052698"/>
              <a:gd name="connsiteY2934" fmla="*/ 201973 h 2166237"/>
              <a:gd name="connsiteX2935" fmla="*/ 1782298 w 2052698"/>
              <a:gd name="connsiteY2935" fmla="*/ 201973 h 2166237"/>
              <a:gd name="connsiteX2936" fmla="*/ 1782298 w 2052698"/>
              <a:gd name="connsiteY2936" fmla="*/ 187645 h 2166237"/>
              <a:gd name="connsiteX2937" fmla="*/ 1766512 w 2052698"/>
              <a:gd name="connsiteY2937" fmla="*/ 187645 h 2166237"/>
              <a:gd name="connsiteX2938" fmla="*/ 1766512 w 2052698"/>
              <a:gd name="connsiteY2938" fmla="*/ 173318 h 2166237"/>
              <a:gd name="connsiteX2939" fmla="*/ 1687072 w 2052698"/>
              <a:gd name="connsiteY2939" fmla="*/ 173318 h 2166237"/>
              <a:gd name="connsiteX2940" fmla="*/ 1687072 w 2052698"/>
              <a:gd name="connsiteY2940" fmla="*/ 187645 h 2166237"/>
              <a:gd name="connsiteX2941" fmla="*/ 1702858 w 2052698"/>
              <a:gd name="connsiteY2941" fmla="*/ 187645 h 2166237"/>
              <a:gd name="connsiteX2942" fmla="*/ 1702858 w 2052698"/>
              <a:gd name="connsiteY2942" fmla="*/ 173318 h 2166237"/>
              <a:gd name="connsiteX2943" fmla="*/ 1718644 w 2052698"/>
              <a:gd name="connsiteY2943" fmla="*/ 144200 h 2166237"/>
              <a:gd name="connsiteX2944" fmla="*/ 1718644 w 2052698"/>
              <a:gd name="connsiteY2944" fmla="*/ 158990 h 2166237"/>
              <a:gd name="connsiteX2945" fmla="*/ 1730484 w 2052698"/>
              <a:gd name="connsiteY2945" fmla="*/ 158990 h 2166237"/>
              <a:gd name="connsiteX2946" fmla="*/ 1734431 w 2052698"/>
              <a:gd name="connsiteY2946" fmla="*/ 158990 h 2166237"/>
              <a:gd name="connsiteX2947" fmla="*/ 1734431 w 2052698"/>
              <a:gd name="connsiteY2947" fmla="*/ 144200 h 2166237"/>
              <a:gd name="connsiteX2948" fmla="*/ 1718644 w 2052698"/>
              <a:gd name="connsiteY2948" fmla="*/ 144200 h 2166237"/>
              <a:gd name="connsiteX2949" fmla="*/ 1654991 w 2052698"/>
              <a:gd name="connsiteY2949" fmla="*/ 144200 h 2166237"/>
              <a:gd name="connsiteX2950" fmla="*/ 1654991 w 2052698"/>
              <a:gd name="connsiteY2950" fmla="*/ 152751 h 2166237"/>
              <a:gd name="connsiteX2951" fmla="*/ 1654991 w 2052698"/>
              <a:gd name="connsiteY2951" fmla="*/ 153444 h 2166237"/>
              <a:gd name="connsiteX2952" fmla="*/ 1654991 w 2052698"/>
              <a:gd name="connsiteY2952" fmla="*/ 158990 h 2166237"/>
              <a:gd name="connsiteX2953" fmla="*/ 1639205 w 2052698"/>
              <a:gd name="connsiteY2953" fmla="*/ 158990 h 2166237"/>
              <a:gd name="connsiteX2954" fmla="*/ 1654991 w 2052698"/>
              <a:gd name="connsiteY2954" fmla="*/ 158990 h 2166237"/>
              <a:gd name="connsiteX2955" fmla="*/ 1654991 w 2052698"/>
              <a:gd name="connsiteY2955" fmla="*/ 173318 h 2166237"/>
              <a:gd name="connsiteX2956" fmla="*/ 1670777 w 2052698"/>
              <a:gd name="connsiteY2956" fmla="*/ 173318 h 2166237"/>
              <a:gd name="connsiteX2957" fmla="*/ 1670777 w 2052698"/>
              <a:gd name="connsiteY2957" fmla="*/ 158990 h 2166237"/>
              <a:gd name="connsiteX2958" fmla="*/ 1670777 w 2052698"/>
              <a:gd name="connsiteY2958" fmla="*/ 144200 h 2166237"/>
              <a:gd name="connsiteX2959" fmla="*/ 1479817 w 2052698"/>
              <a:gd name="connsiteY2959" fmla="*/ 129873 h 2166237"/>
              <a:gd name="connsiteX2960" fmla="*/ 1479817 w 2052698"/>
              <a:gd name="connsiteY2960" fmla="*/ 144200 h 2166237"/>
              <a:gd name="connsiteX2961" fmla="*/ 1496112 w 2052698"/>
              <a:gd name="connsiteY2961" fmla="*/ 129873 h 2166237"/>
              <a:gd name="connsiteX2962" fmla="*/ 1496112 w 2052698"/>
              <a:gd name="connsiteY2962" fmla="*/ 144200 h 2166237"/>
              <a:gd name="connsiteX2963" fmla="*/ 1496112 w 2052698"/>
              <a:gd name="connsiteY2963" fmla="*/ 158990 h 2166237"/>
              <a:gd name="connsiteX2964" fmla="*/ 1511898 w 2052698"/>
              <a:gd name="connsiteY2964" fmla="*/ 144200 h 2166237"/>
              <a:gd name="connsiteX2965" fmla="*/ 1527684 w 2052698"/>
              <a:gd name="connsiteY2965" fmla="*/ 144200 h 2166237"/>
              <a:gd name="connsiteX2966" fmla="*/ 1527684 w 2052698"/>
              <a:gd name="connsiteY2966" fmla="*/ 158990 h 2166237"/>
              <a:gd name="connsiteX2967" fmla="*/ 1543470 w 2052698"/>
              <a:gd name="connsiteY2967" fmla="*/ 158990 h 2166237"/>
              <a:gd name="connsiteX2968" fmla="*/ 1527684 w 2052698"/>
              <a:gd name="connsiteY2968" fmla="*/ 173318 h 2166237"/>
              <a:gd name="connsiteX2969" fmla="*/ 1543470 w 2052698"/>
              <a:gd name="connsiteY2969" fmla="*/ 173318 h 2166237"/>
              <a:gd name="connsiteX2970" fmla="*/ 1543470 w 2052698"/>
              <a:gd name="connsiteY2970" fmla="*/ 187645 h 2166237"/>
              <a:gd name="connsiteX2971" fmla="*/ 1559765 w 2052698"/>
              <a:gd name="connsiteY2971" fmla="*/ 173318 h 2166237"/>
              <a:gd name="connsiteX2972" fmla="*/ 1559765 w 2052698"/>
              <a:gd name="connsiteY2972" fmla="*/ 187645 h 2166237"/>
              <a:gd name="connsiteX2973" fmla="*/ 1575551 w 2052698"/>
              <a:gd name="connsiteY2973" fmla="*/ 187645 h 2166237"/>
              <a:gd name="connsiteX2974" fmla="*/ 1575551 w 2052698"/>
              <a:gd name="connsiteY2974" fmla="*/ 173318 h 2166237"/>
              <a:gd name="connsiteX2975" fmla="*/ 1559765 w 2052698"/>
              <a:gd name="connsiteY2975" fmla="*/ 173318 h 2166237"/>
              <a:gd name="connsiteX2976" fmla="*/ 1559765 w 2052698"/>
              <a:gd name="connsiteY2976" fmla="*/ 158990 h 2166237"/>
              <a:gd name="connsiteX2977" fmla="*/ 1543470 w 2052698"/>
              <a:gd name="connsiteY2977" fmla="*/ 158990 h 2166237"/>
              <a:gd name="connsiteX2978" fmla="*/ 1543470 w 2052698"/>
              <a:gd name="connsiteY2978" fmla="*/ 144200 h 2166237"/>
              <a:gd name="connsiteX2979" fmla="*/ 1527684 w 2052698"/>
              <a:gd name="connsiteY2979" fmla="*/ 144200 h 2166237"/>
              <a:gd name="connsiteX2980" fmla="*/ 1527684 w 2052698"/>
              <a:gd name="connsiteY2980" fmla="*/ 129873 h 2166237"/>
              <a:gd name="connsiteX2981" fmla="*/ 1511898 w 2052698"/>
              <a:gd name="connsiteY2981" fmla="*/ 144200 h 2166237"/>
              <a:gd name="connsiteX2982" fmla="*/ 1511898 w 2052698"/>
              <a:gd name="connsiteY2982" fmla="*/ 129873 h 2166237"/>
              <a:gd name="connsiteX2983" fmla="*/ 1496112 w 2052698"/>
              <a:gd name="connsiteY2983" fmla="*/ 129873 h 2166237"/>
              <a:gd name="connsiteX2984" fmla="*/ 1464030 w 2052698"/>
              <a:gd name="connsiteY2984" fmla="*/ 101217 h 2166237"/>
              <a:gd name="connsiteX2985" fmla="*/ 1464030 w 2052698"/>
              <a:gd name="connsiteY2985" fmla="*/ 115545 h 2166237"/>
              <a:gd name="connsiteX2986" fmla="*/ 1448244 w 2052698"/>
              <a:gd name="connsiteY2986" fmla="*/ 115545 h 2166237"/>
              <a:gd name="connsiteX2987" fmla="*/ 1464030 w 2052698"/>
              <a:gd name="connsiteY2987" fmla="*/ 101217 h 2166237"/>
              <a:gd name="connsiteX2988" fmla="*/ 1400377 w 2052698"/>
              <a:gd name="connsiteY2988" fmla="*/ 101217 h 2166237"/>
              <a:gd name="connsiteX2989" fmla="*/ 1416163 w 2052698"/>
              <a:gd name="connsiteY2989" fmla="*/ 101217 h 2166237"/>
              <a:gd name="connsiteX2990" fmla="*/ 1416163 w 2052698"/>
              <a:gd name="connsiteY2990" fmla="*/ 115545 h 2166237"/>
              <a:gd name="connsiteX2991" fmla="*/ 1400377 w 2052698"/>
              <a:gd name="connsiteY2991" fmla="*/ 101217 h 2166237"/>
              <a:gd name="connsiteX2992" fmla="*/ 1654991 w 2052698"/>
              <a:gd name="connsiteY2992" fmla="*/ 72100 h 2166237"/>
              <a:gd name="connsiteX2993" fmla="*/ 1654991 w 2052698"/>
              <a:gd name="connsiteY2993" fmla="*/ 86428 h 2166237"/>
              <a:gd name="connsiteX2994" fmla="*/ 1670777 w 2052698"/>
              <a:gd name="connsiteY2994" fmla="*/ 86428 h 2166237"/>
              <a:gd name="connsiteX2995" fmla="*/ 1670777 w 2052698"/>
              <a:gd name="connsiteY2995" fmla="*/ 101217 h 2166237"/>
              <a:gd name="connsiteX2996" fmla="*/ 1672814 w 2052698"/>
              <a:gd name="connsiteY2996" fmla="*/ 101217 h 2166237"/>
              <a:gd name="connsiteX2997" fmla="*/ 1674851 w 2052698"/>
              <a:gd name="connsiteY2997" fmla="*/ 101217 h 2166237"/>
              <a:gd name="connsiteX2998" fmla="*/ 1676888 w 2052698"/>
              <a:gd name="connsiteY2998" fmla="*/ 101217 h 2166237"/>
              <a:gd name="connsiteX2999" fmla="*/ 1677652 w 2052698"/>
              <a:gd name="connsiteY2999" fmla="*/ 101217 h 2166237"/>
              <a:gd name="connsiteX3000" fmla="*/ 1687072 w 2052698"/>
              <a:gd name="connsiteY3000" fmla="*/ 101217 h 2166237"/>
              <a:gd name="connsiteX3001" fmla="*/ 1692192 w 2052698"/>
              <a:gd name="connsiteY3001" fmla="*/ 109349 h 2166237"/>
              <a:gd name="connsiteX3002" fmla="*/ 1687072 w 2052698"/>
              <a:gd name="connsiteY3002" fmla="*/ 115545 h 2166237"/>
              <a:gd name="connsiteX3003" fmla="*/ 1702858 w 2052698"/>
              <a:gd name="connsiteY3003" fmla="*/ 115545 h 2166237"/>
              <a:gd name="connsiteX3004" fmla="*/ 1694965 w 2052698"/>
              <a:gd name="connsiteY3004" fmla="*/ 113754 h 2166237"/>
              <a:gd name="connsiteX3005" fmla="*/ 1692192 w 2052698"/>
              <a:gd name="connsiteY3005" fmla="*/ 109349 h 2166237"/>
              <a:gd name="connsiteX3006" fmla="*/ 1692992 w 2052698"/>
              <a:gd name="connsiteY3006" fmla="*/ 108381 h 2166237"/>
              <a:gd name="connsiteX3007" fmla="*/ 1687072 w 2052698"/>
              <a:gd name="connsiteY3007" fmla="*/ 101217 h 2166237"/>
              <a:gd name="connsiteX3008" fmla="*/ 1687072 w 2052698"/>
              <a:gd name="connsiteY3008" fmla="*/ 95671 h 2166237"/>
              <a:gd name="connsiteX3009" fmla="*/ 1687072 w 2052698"/>
              <a:gd name="connsiteY3009" fmla="*/ 94978 h 2166237"/>
              <a:gd name="connsiteX3010" fmla="*/ 1687072 w 2052698"/>
              <a:gd name="connsiteY3010" fmla="*/ 86428 h 2166237"/>
              <a:gd name="connsiteX3011" fmla="*/ 1670777 w 2052698"/>
              <a:gd name="connsiteY3011" fmla="*/ 86428 h 2166237"/>
              <a:gd name="connsiteX3012" fmla="*/ 1670777 w 2052698"/>
              <a:gd name="connsiteY3012" fmla="*/ 84637 h 2166237"/>
              <a:gd name="connsiteX3013" fmla="*/ 1670777 w 2052698"/>
              <a:gd name="connsiteY3013" fmla="*/ 78145 h 2166237"/>
              <a:gd name="connsiteX3014" fmla="*/ 1670777 w 2052698"/>
              <a:gd name="connsiteY3014" fmla="*/ 77473 h 2166237"/>
              <a:gd name="connsiteX3015" fmla="*/ 1670777 w 2052698"/>
              <a:gd name="connsiteY3015" fmla="*/ 72100 h 2166237"/>
              <a:gd name="connsiteX3016" fmla="*/ 1654991 w 2052698"/>
              <a:gd name="connsiteY3016" fmla="*/ 72100 h 2166237"/>
              <a:gd name="connsiteX3017" fmla="*/ 1623419 w 2052698"/>
              <a:gd name="connsiteY3017" fmla="*/ 43445 h 2166237"/>
              <a:gd name="connsiteX3018" fmla="*/ 1623419 w 2052698"/>
              <a:gd name="connsiteY3018" fmla="*/ 57773 h 2166237"/>
              <a:gd name="connsiteX3019" fmla="*/ 1639205 w 2052698"/>
              <a:gd name="connsiteY3019" fmla="*/ 57773 h 2166237"/>
              <a:gd name="connsiteX3020" fmla="*/ 1639205 w 2052698"/>
              <a:gd name="connsiteY3020" fmla="*/ 43445 h 2166237"/>
              <a:gd name="connsiteX3021" fmla="*/ 1623419 w 2052698"/>
              <a:gd name="connsiteY3021" fmla="*/ 57773 h 2166237"/>
              <a:gd name="connsiteX3022" fmla="*/ 1623419 w 2052698"/>
              <a:gd name="connsiteY3022" fmla="*/ 47027 h 2166237"/>
              <a:gd name="connsiteX3023" fmla="*/ 1543470 w 2052698"/>
              <a:gd name="connsiteY3023" fmla="*/ 0 h 2166237"/>
              <a:gd name="connsiteX3024" fmla="*/ 1559765 w 2052698"/>
              <a:gd name="connsiteY3024" fmla="*/ 0 h 2166237"/>
              <a:gd name="connsiteX3025" fmla="*/ 1559765 w 2052698"/>
              <a:gd name="connsiteY3025" fmla="*/ 14328 h 2166237"/>
              <a:gd name="connsiteX3026" fmla="*/ 1575551 w 2052698"/>
              <a:gd name="connsiteY3026" fmla="*/ 14328 h 2166237"/>
              <a:gd name="connsiteX3027" fmla="*/ 1577525 w 2052698"/>
              <a:gd name="connsiteY3027" fmla="*/ 14328 h 2166237"/>
              <a:gd name="connsiteX3028" fmla="*/ 1591337 w 2052698"/>
              <a:gd name="connsiteY3028" fmla="*/ 14328 h 2166237"/>
              <a:gd name="connsiteX3029" fmla="*/ 1607124 w 2052698"/>
              <a:gd name="connsiteY3029" fmla="*/ 14328 h 2166237"/>
              <a:gd name="connsiteX3030" fmla="*/ 1623419 w 2052698"/>
              <a:gd name="connsiteY3030" fmla="*/ 14328 h 2166237"/>
              <a:gd name="connsiteX3031" fmla="*/ 1639205 w 2052698"/>
              <a:gd name="connsiteY3031" fmla="*/ 14328 h 2166237"/>
              <a:gd name="connsiteX3032" fmla="*/ 1639205 w 2052698"/>
              <a:gd name="connsiteY3032" fmla="*/ 28655 h 2166237"/>
              <a:gd name="connsiteX3033" fmla="*/ 1654991 w 2052698"/>
              <a:gd name="connsiteY3033" fmla="*/ 14328 h 2166237"/>
              <a:gd name="connsiteX3034" fmla="*/ 1654991 w 2052698"/>
              <a:gd name="connsiteY3034" fmla="*/ 28655 h 2166237"/>
              <a:gd name="connsiteX3035" fmla="*/ 1670777 w 2052698"/>
              <a:gd name="connsiteY3035" fmla="*/ 28655 h 2166237"/>
              <a:gd name="connsiteX3036" fmla="*/ 1687072 w 2052698"/>
              <a:gd name="connsiteY3036" fmla="*/ 43445 h 2166237"/>
              <a:gd name="connsiteX3037" fmla="*/ 1687072 w 2052698"/>
              <a:gd name="connsiteY3037" fmla="*/ 57773 h 2166237"/>
              <a:gd name="connsiteX3038" fmla="*/ 1702858 w 2052698"/>
              <a:gd name="connsiteY3038" fmla="*/ 57773 h 2166237"/>
              <a:gd name="connsiteX3039" fmla="*/ 1718644 w 2052698"/>
              <a:gd name="connsiteY3039" fmla="*/ 72100 h 2166237"/>
              <a:gd name="connsiteX3040" fmla="*/ 1718644 w 2052698"/>
              <a:gd name="connsiteY3040" fmla="*/ 86428 h 2166237"/>
              <a:gd name="connsiteX3041" fmla="*/ 1734431 w 2052698"/>
              <a:gd name="connsiteY3041" fmla="*/ 86428 h 2166237"/>
              <a:gd name="connsiteX3042" fmla="*/ 1734431 w 2052698"/>
              <a:gd name="connsiteY3042" fmla="*/ 101217 h 2166237"/>
              <a:gd name="connsiteX3043" fmla="*/ 1750726 w 2052698"/>
              <a:gd name="connsiteY3043" fmla="*/ 101217 h 2166237"/>
              <a:gd name="connsiteX3044" fmla="*/ 1750726 w 2052698"/>
              <a:gd name="connsiteY3044" fmla="*/ 115545 h 2166237"/>
              <a:gd name="connsiteX3045" fmla="*/ 1766512 w 2052698"/>
              <a:gd name="connsiteY3045" fmla="*/ 115545 h 2166237"/>
              <a:gd name="connsiteX3046" fmla="*/ 1766512 w 2052698"/>
              <a:gd name="connsiteY3046" fmla="*/ 129873 h 2166237"/>
              <a:gd name="connsiteX3047" fmla="*/ 1782298 w 2052698"/>
              <a:gd name="connsiteY3047" fmla="*/ 129873 h 2166237"/>
              <a:gd name="connsiteX3048" fmla="*/ 1782298 w 2052698"/>
              <a:gd name="connsiteY3048" fmla="*/ 135245 h 2166237"/>
              <a:gd name="connsiteX3049" fmla="*/ 1782298 w 2052698"/>
              <a:gd name="connsiteY3049" fmla="*/ 135917 h 2166237"/>
              <a:gd name="connsiteX3050" fmla="*/ 1782298 w 2052698"/>
              <a:gd name="connsiteY3050" fmla="*/ 144200 h 2166237"/>
              <a:gd name="connsiteX3051" fmla="*/ 1798084 w 2052698"/>
              <a:gd name="connsiteY3051" fmla="*/ 144200 h 2166237"/>
              <a:gd name="connsiteX3052" fmla="*/ 1798084 w 2052698"/>
              <a:gd name="connsiteY3052" fmla="*/ 158990 h 2166237"/>
              <a:gd name="connsiteX3053" fmla="*/ 1814379 w 2052698"/>
              <a:gd name="connsiteY3053" fmla="*/ 173318 h 2166237"/>
              <a:gd name="connsiteX3054" fmla="*/ 1814379 w 2052698"/>
              <a:gd name="connsiteY3054" fmla="*/ 187645 h 2166237"/>
              <a:gd name="connsiteX3055" fmla="*/ 1830165 w 2052698"/>
              <a:gd name="connsiteY3055" fmla="*/ 187645 h 2166237"/>
              <a:gd name="connsiteX3056" fmla="*/ 1830165 w 2052698"/>
              <a:gd name="connsiteY3056" fmla="*/ 201973 h 2166237"/>
              <a:gd name="connsiteX3057" fmla="*/ 1830165 w 2052698"/>
              <a:gd name="connsiteY3057" fmla="*/ 216300 h 2166237"/>
              <a:gd name="connsiteX3058" fmla="*/ 1845951 w 2052698"/>
              <a:gd name="connsiteY3058" fmla="*/ 216300 h 2166237"/>
              <a:gd name="connsiteX3059" fmla="*/ 1845951 w 2052698"/>
              <a:gd name="connsiteY3059" fmla="*/ 231090 h 2166237"/>
              <a:gd name="connsiteX3060" fmla="*/ 1861737 w 2052698"/>
              <a:gd name="connsiteY3060" fmla="*/ 245418 h 2166237"/>
              <a:gd name="connsiteX3061" fmla="*/ 1861737 w 2052698"/>
              <a:gd name="connsiteY3061" fmla="*/ 259745 h 2166237"/>
              <a:gd name="connsiteX3062" fmla="*/ 1845951 w 2052698"/>
              <a:gd name="connsiteY3062" fmla="*/ 245418 h 2166237"/>
              <a:gd name="connsiteX3063" fmla="*/ 1845951 w 2052698"/>
              <a:gd name="connsiteY3063" fmla="*/ 259745 h 2166237"/>
              <a:gd name="connsiteX3064" fmla="*/ 1861737 w 2052698"/>
              <a:gd name="connsiteY3064" fmla="*/ 259745 h 2166237"/>
              <a:gd name="connsiteX3065" fmla="*/ 1878033 w 2052698"/>
              <a:gd name="connsiteY3065" fmla="*/ 259745 h 2166237"/>
              <a:gd name="connsiteX3066" fmla="*/ 1878033 w 2052698"/>
              <a:gd name="connsiteY3066" fmla="*/ 274535 h 2166237"/>
              <a:gd name="connsiteX3067" fmla="*/ 1880006 w 2052698"/>
              <a:gd name="connsiteY3067" fmla="*/ 274535 h 2166237"/>
              <a:gd name="connsiteX3068" fmla="*/ 1881979 w 2052698"/>
              <a:gd name="connsiteY3068" fmla="*/ 274535 h 2166237"/>
              <a:gd name="connsiteX3069" fmla="*/ 1893819 w 2052698"/>
              <a:gd name="connsiteY3069" fmla="*/ 274535 h 2166237"/>
              <a:gd name="connsiteX3070" fmla="*/ 1893819 w 2052698"/>
              <a:gd name="connsiteY3070" fmla="*/ 303190 h 2166237"/>
              <a:gd name="connsiteX3071" fmla="*/ 1895792 w 2052698"/>
              <a:gd name="connsiteY3071" fmla="*/ 303190 h 2166237"/>
              <a:gd name="connsiteX3072" fmla="*/ 1897766 w 2052698"/>
              <a:gd name="connsiteY3072" fmla="*/ 303190 h 2166237"/>
              <a:gd name="connsiteX3073" fmla="*/ 1909605 w 2052698"/>
              <a:gd name="connsiteY3073" fmla="*/ 303190 h 2166237"/>
              <a:gd name="connsiteX3074" fmla="*/ 1909605 w 2052698"/>
              <a:gd name="connsiteY3074" fmla="*/ 317518 h 2166237"/>
              <a:gd name="connsiteX3075" fmla="*/ 1925391 w 2052698"/>
              <a:gd name="connsiteY3075" fmla="*/ 317518 h 2166237"/>
              <a:gd name="connsiteX3076" fmla="*/ 1925391 w 2052698"/>
              <a:gd name="connsiteY3076" fmla="*/ 332307 h 2166237"/>
              <a:gd name="connsiteX3077" fmla="*/ 1925391 w 2052698"/>
              <a:gd name="connsiteY3077" fmla="*/ 346635 h 2166237"/>
              <a:gd name="connsiteX3078" fmla="*/ 1941686 w 2052698"/>
              <a:gd name="connsiteY3078" fmla="*/ 346635 h 2166237"/>
              <a:gd name="connsiteX3079" fmla="*/ 1941686 w 2052698"/>
              <a:gd name="connsiteY3079" fmla="*/ 360963 h 2166237"/>
              <a:gd name="connsiteX3080" fmla="*/ 1941686 w 2052698"/>
              <a:gd name="connsiteY3080" fmla="*/ 375290 h 2166237"/>
              <a:gd name="connsiteX3081" fmla="*/ 1957472 w 2052698"/>
              <a:gd name="connsiteY3081" fmla="*/ 375290 h 2166237"/>
              <a:gd name="connsiteX3082" fmla="*/ 1957472 w 2052698"/>
              <a:gd name="connsiteY3082" fmla="*/ 390080 h 2166237"/>
              <a:gd name="connsiteX3083" fmla="*/ 1957472 w 2052698"/>
              <a:gd name="connsiteY3083" fmla="*/ 404407 h 2166237"/>
              <a:gd name="connsiteX3084" fmla="*/ 1957472 w 2052698"/>
              <a:gd name="connsiteY3084" fmla="*/ 418735 h 2166237"/>
              <a:gd name="connsiteX3085" fmla="*/ 1973258 w 2052698"/>
              <a:gd name="connsiteY3085" fmla="*/ 418735 h 2166237"/>
              <a:gd name="connsiteX3086" fmla="*/ 1973258 w 2052698"/>
              <a:gd name="connsiteY3086" fmla="*/ 433063 h 2166237"/>
              <a:gd name="connsiteX3087" fmla="*/ 1973258 w 2052698"/>
              <a:gd name="connsiteY3087" fmla="*/ 447852 h 2166237"/>
              <a:gd name="connsiteX3088" fmla="*/ 1977204 w 2052698"/>
              <a:gd name="connsiteY3088" fmla="*/ 447852 h 2166237"/>
              <a:gd name="connsiteX3089" fmla="*/ 1989044 w 2052698"/>
              <a:gd name="connsiteY3089" fmla="*/ 447852 h 2166237"/>
              <a:gd name="connsiteX3090" fmla="*/ 1989044 w 2052698"/>
              <a:gd name="connsiteY3090" fmla="*/ 462180 h 2166237"/>
              <a:gd name="connsiteX3091" fmla="*/ 1989044 w 2052698"/>
              <a:gd name="connsiteY3091" fmla="*/ 476508 h 2166237"/>
              <a:gd name="connsiteX3092" fmla="*/ 1989044 w 2052698"/>
              <a:gd name="connsiteY3092" fmla="*/ 490835 h 2166237"/>
              <a:gd name="connsiteX3093" fmla="*/ 1995155 w 2052698"/>
              <a:gd name="connsiteY3093" fmla="*/ 490835 h 2166237"/>
              <a:gd name="connsiteX3094" fmla="*/ 1995919 w 2052698"/>
              <a:gd name="connsiteY3094" fmla="*/ 490835 h 2166237"/>
              <a:gd name="connsiteX3095" fmla="*/ 2005340 w 2052698"/>
              <a:gd name="connsiteY3095" fmla="*/ 490835 h 2166237"/>
              <a:gd name="connsiteX3096" fmla="*/ 2005340 w 2052698"/>
              <a:gd name="connsiteY3096" fmla="*/ 505625 h 2166237"/>
              <a:gd name="connsiteX3097" fmla="*/ 2005340 w 2052698"/>
              <a:gd name="connsiteY3097" fmla="*/ 519952 h 2166237"/>
              <a:gd name="connsiteX3098" fmla="*/ 2005340 w 2052698"/>
              <a:gd name="connsiteY3098" fmla="*/ 534280 h 2166237"/>
              <a:gd name="connsiteX3099" fmla="*/ 2009287 w 2052698"/>
              <a:gd name="connsiteY3099" fmla="*/ 534280 h 2166237"/>
              <a:gd name="connsiteX3100" fmla="*/ 2021126 w 2052698"/>
              <a:gd name="connsiteY3100" fmla="*/ 534280 h 2166237"/>
              <a:gd name="connsiteX3101" fmla="*/ 2021126 w 2052698"/>
              <a:gd name="connsiteY3101" fmla="*/ 548608 h 2166237"/>
              <a:gd name="connsiteX3102" fmla="*/ 2021126 w 2052698"/>
              <a:gd name="connsiteY3102" fmla="*/ 563397 h 2166237"/>
              <a:gd name="connsiteX3103" fmla="*/ 2021126 w 2052698"/>
              <a:gd name="connsiteY3103" fmla="*/ 577725 h 2166237"/>
              <a:gd name="connsiteX3104" fmla="*/ 2036912 w 2052698"/>
              <a:gd name="connsiteY3104" fmla="*/ 592053 h 2166237"/>
              <a:gd name="connsiteX3105" fmla="*/ 2036912 w 2052698"/>
              <a:gd name="connsiteY3105" fmla="*/ 606380 h 2166237"/>
              <a:gd name="connsiteX3106" fmla="*/ 2036912 w 2052698"/>
              <a:gd name="connsiteY3106" fmla="*/ 620708 h 2166237"/>
              <a:gd name="connsiteX3107" fmla="*/ 2036912 w 2052698"/>
              <a:gd name="connsiteY3107" fmla="*/ 635497 h 2166237"/>
              <a:gd name="connsiteX3108" fmla="*/ 2036912 w 2052698"/>
              <a:gd name="connsiteY3108" fmla="*/ 649825 h 2166237"/>
              <a:gd name="connsiteX3109" fmla="*/ 2036912 w 2052698"/>
              <a:gd name="connsiteY3109" fmla="*/ 664153 h 2166237"/>
              <a:gd name="connsiteX3110" fmla="*/ 2036912 w 2052698"/>
              <a:gd name="connsiteY3110" fmla="*/ 678942 h 2166237"/>
              <a:gd name="connsiteX3111" fmla="*/ 2052698 w 2052698"/>
              <a:gd name="connsiteY3111" fmla="*/ 678942 h 2166237"/>
              <a:gd name="connsiteX3112" fmla="*/ 2052698 w 2052698"/>
              <a:gd name="connsiteY3112" fmla="*/ 693270 h 2166237"/>
              <a:gd name="connsiteX3113" fmla="*/ 2036912 w 2052698"/>
              <a:gd name="connsiteY3113" fmla="*/ 707597 h 2166237"/>
              <a:gd name="connsiteX3114" fmla="*/ 2052698 w 2052698"/>
              <a:gd name="connsiteY3114" fmla="*/ 707597 h 2166237"/>
              <a:gd name="connsiteX3115" fmla="*/ 2052698 w 2052698"/>
              <a:gd name="connsiteY3115" fmla="*/ 721925 h 2166237"/>
              <a:gd name="connsiteX3116" fmla="*/ 2036912 w 2052698"/>
              <a:gd name="connsiteY3116" fmla="*/ 721925 h 2166237"/>
              <a:gd name="connsiteX3117" fmla="*/ 2021126 w 2052698"/>
              <a:gd name="connsiteY3117" fmla="*/ 721925 h 2166237"/>
              <a:gd name="connsiteX3118" fmla="*/ 2005340 w 2052698"/>
              <a:gd name="connsiteY3118" fmla="*/ 721925 h 2166237"/>
              <a:gd name="connsiteX3119" fmla="*/ 2005340 w 2052698"/>
              <a:gd name="connsiteY3119" fmla="*/ 707597 h 2166237"/>
              <a:gd name="connsiteX3120" fmla="*/ 2005340 w 2052698"/>
              <a:gd name="connsiteY3120" fmla="*/ 693270 h 2166237"/>
              <a:gd name="connsiteX3121" fmla="*/ 2005340 w 2052698"/>
              <a:gd name="connsiteY3121" fmla="*/ 678942 h 2166237"/>
              <a:gd name="connsiteX3122" fmla="*/ 2021126 w 2052698"/>
              <a:gd name="connsiteY3122" fmla="*/ 678942 h 2166237"/>
              <a:gd name="connsiteX3123" fmla="*/ 2005340 w 2052698"/>
              <a:gd name="connsiteY3123" fmla="*/ 678942 h 2166237"/>
              <a:gd name="connsiteX3124" fmla="*/ 2005340 w 2052698"/>
              <a:gd name="connsiteY3124" fmla="*/ 664153 h 2166237"/>
              <a:gd name="connsiteX3125" fmla="*/ 2005340 w 2052698"/>
              <a:gd name="connsiteY3125" fmla="*/ 649825 h 2166237"/>
              <a:gd name="connsiteX3126" fmla="*/ 2005340 w 2052698"/>
              <a:gd name="connsiteY3126" fmla="*/ 635497 h 2166237"/>
              <a:gd name="connsiteX3127" fmla="*/ 1989044 w 2052698"/>
              <a:gd name="connsiteY3127" fmla="*/ 635497 h 2166237"/>
              <a:gd name="connsiteX3128" fmla="*/ 1989044 w 2052698"/>
              <a:gd name="connsiteY3128" fmla="*/ 649825 h 2166237"/>
              <a:gd name="connsiteX3129" fmla="*/ 1973258 w 2052698"/>
              <a:gd name="connsiteY3129" fmla="*/ 649825 h 2166237"/>
              <a:gd name="connsiteX3130" fmla="*/ 1957472 w 2052698"/>
              <a:gd name="connsiteY3130" fmla="*/ 635497 h 2166237"/>
              <a:gd name="connsiteX3131" fmla="*/ 1966598 w 2052698"/>
              <a:gd name="connsiteY3131" fmla="*/ 635497 h 2166237"/>
              <a:gd name="connsiteX3132" fmla="*/ 1967338 w 2052698"/>
              <a:gd name="connsiteY3132" fmla="*/ 635497 h 2166237"/>
              <a:gd name="connsiteX3133" fmla="*/ 1973258 w 2052698"/>
              <a:gd name="connsiteY3133" fmla="*/ 635497 h 2166237"/>
              <a:gd name="connsiteX3134" fmla="*/ 1973258 w 2052698"/>
              <a:gd name="connsiteY3134" fmla="*/ 620708 h 2166237"/>
              <a:gd name="connsiteX3135" fmla="*/ 1989044 w 2052698"/>
              <a:gd name="connsiteY3135" fmla="*/ 620708 h 2166237"/>
              <a:gd name="connsiteX3136" fmla="*/ 1989044 w 2052698"/>
              <a:gd name="connsiteY3136" fmla="*/ 606380 h 2166237"/>
              <a:gd name="connsiteX3137" fmla="*/ 1989044 w 2052698"/>
              <a:gd name="connsiteY3137" fmla="*/ 592053 h 2166237"/>
              <a:gd name="connsiteX3138" fmla="*/ 1989044 w 2052698"/>
              <a:gd name="connsiteY3138" fmla="*/ 577725 h 2166237"/>
              <a:gd name="connsiteX3139" fmla="*/ 1989044 w 2052698"/>
              <a:gd name="connsiteY3139" fmla="*/ 563397 h 2166237"/>
              <a:gd name="connsiteX3140" fmla="*/ 1973258 w 2052698"/>
              <a:gd name="connsiteY3140" fmla="*/ 563397 h 2166237"/>
              <a:gd name="connsiteX3141" fmla="*/ 1973258 w 2052698"/>
              <a:gd name="connsiteY3141" fmla="*/ 577725 h 2166237"/>
              <a:gd name="connsiteX3142" fmla="*/ 1973258 w 2052698"/>
              <a:gd name="connsiteY3142" fmla="*/ 592053 h 2166237"/>
              <a:gd name="connsiteX3143" fmla="*/ 1973258 w 2052698"/>
              <a:gd name="connsiteY3143" fmla="*/ 606380 h 2166237"/>
              <a:gd name="connsiteX3144" fmla="*/ 1979178 w 2052698"/>
              <a:gd name="connsiteY3144" fmla="*/ 606380 h 2166237"/>
              <a:gd name="connsiteX3145" fmla="*/ 1979918 w 2052698"/>
              <a:gd name="connsiteY3145" fmla="*/ 606380 h 2166237"/>
              <a:gd name="connsiteX3146" fmla="*/ 1989044 w 2052698"/>
              <a:gd name="connsiteY3146" fmla="*/ 606380 h 2166237"/>
              <a:gd name="connsiteX3147" fmla="*/ 1989044 w 2052698"/>
              <a:gd name="connsiteY3147" fmla="*/ 620708 h 2166237"/>
              <a:gd name="connsiteX3148" fmla="*/ 1973258 w 2052698"/>
              <a:gd name="connsiteY3148" fmla="*/ 620708 h 2166237"/>
              <a:gd name="connsiteX3149" fmla="*/ 1957472 w 2052698"/>
              <a:gd name="connsiteY3149" fmla="*/ 620708 h 2166237"/>
              <a:gd name="connsiteX3150" fmla="*/ 1957472 w 2052698"/>
              <a:gd name="connsiteY3150" fmla="*/ 635497 h 2166237"/>
              <a:gd name="connsiteX3151" fmla="*/ 1957472 w 2052698"/>
              <a:gd name="connsiteY3151" fmla="*/ 649825 h 2166237"/>
              <a:gd name="connsiteX3152" fmla="*/ 1973258 w 2052698"/>
              <a:gd name="connsiteY3152" fmla="*/ 664153 h 2166237"/>
              <a:gd name="connsiteX3153" fmla="*/ 1989044 w 2052698"/>
              <a:gd name="connsiteY3153" fmla="*/ 664153 h 2166237"/>
              <a:gd name="connsiteX3154" fmla="*/ 1989044 w 2052698"/>
              <a:gd name="connsiteY3154" fmla="*/ 678942 h 2166237"/>
              <a:gd name="connsiteX3155" fmla="*/ 1989044 w 2052698"/>
              <a:gd name="connsiteY3155" fmla="*/ 693270 h 2166237"/>
              <a:gd name="connsiteX3156" fmla="*/ 1989044 w 2052698"/>
              <a:gd name="connsiteY3156" fmla="*/ 707597 h 2166237"/>
              <a:gd name="connsiteX3157" fmla="*/ 2005340 w 2052698"/>
              <a:gd name="connsiteY3157" fmla="*/ 707597 h 2166237"/>
              <a:gd name="connsiteX3158" fmla="*/ 1989044 w 2052698"/>
              <a:gd name="connsiteY3158" fmla="*/ 721925 h 2166237"/>
              <a:gd name="connsiteX3159" fmla="*/ 1989044 w 2052698"/>
              <a:gd name="connsiteY3159" fmla="*/ 736715 h 2166237"/>
              <a:gd name="connsiteX3160" fmla="*/ 1989044 w 2052698"/>
              <a:gd name="connsiteY3160" fmla="*/ 751042 h 2166237"/>
              <a:gd name="connsiteX3161" fmla="*/ 1989044 w 2052698"/>
              <a:gd name="connsiteY3161" fmla="*/ 765370 h 2166237"/>
              <a:gd name="connsiteX3162" fmla="*/ 1989044 w 2052698"/>
              <a:gd name="connsiteY3162" fmla="*/ 779698 h 2166237"/>
              <a:gd name="connsiteX3163" fmla="*/ 1989044 w 2052698"/>
              <a:gd name="connsiteY3163" fmla="*/ 781546 h 2166237"/>
              <a:gd name="connsiteX3164" fmla="*/ 1989044 w 2052698"/>
              <a:gd name="connsiteY3164" fmla="*/ 788248 h 2166237"/>
              <a:gd name="connsiteX3165" fmla="*/ 1989044 w 2052698"/>
              <a:gd name="connsiteY3165" fmla="*/ 788941 h 2166237"/>
              <a:gd name="connsiteX3166" fmla="*/ 1989044 w 2052698"/>
              <a:gd name="connsiteY3166" fmla="*/ 794487 h 2166237"/>
              <a:gd name="connsiteX3167" fmla="*/ 1991081 w 2052698"/>
              <a:gd name="connsiteY3167" fmla="*/ 794487 h 2166237"/>
              <a:gd name="connsiteX3168" fmla="*/ 2003303 w 2052698"/>
              <a:gd name="connsiteY3168" fmla="*/ 794487 h 2166237"/>
              <a:gd name="connsiteX3169" fmla="*/ 2005340 w 2052698"/>
              <a:gd name="connsiteY3169" fmla="*/ 794487 h 2166237"/>
              <a:gd name="connsiteX3170" fmla="*/ 2005340 w 2052698"/>
              <a:gd name="connsiteY3170" fmla="*/ 779698 h 2166237"/>
              <a:gd name="connsiteX3171" fmla="*/ 2005340 w 2052698"/>
              <a:gd name="connsiteY3171" fmla="*/ 765370 h 2166237"/>
              <a:gd name="connsiteX3172" fmla="*/ 2014466 w 2052698"/>
              <a:gd name="connsiteY3172" fmla="*/ 765370 h 2166237"/>
              <a:gd name="connsiteX3173" fmla="*/ 2015206 w 2052698"/>
              <a:gd name="connsiteY3173" fmla="*/ 765370 h 2166237"/>
              <a:gd name="connsiteX3174" fmla="*/ 2021126 w 2052698"/>
              <a:gd name="connsiteY3174" fmla="*/ 765370 h 2166237"/>
              <a:gd name="connsiteX3175" fmla="*/ 2021126 w 2052698"/>
              <a:gd name="connsiteY3175" fmla="*/ 751042 h 2166237"/>
              <a:gd name="connsiteX3176" fmla="*/ 2005340 w 2052698"/>
              <a:gd name="connsiteY3176" fmla="*/ 751042 h 2166237"/>
              <a:gd name="connsiteX3177" fmla="*/ 2021126 w 2052698"/>
              <a:gd name="connsiteY3177" fmla="*/ 736715 h 2166237"/>
              <a:gd name="connsiteX3178" fmla="*/ 2021126 w 2052698"/>
              <a:gd name="connsiteY3178" fmla="*/ 721925 h 2166237"/>
              <a:gd name="connsiteX3179" fmla="*/ 2036912 w 2052698"/>
              <a:gd name="connsiteY3179" fmla="*/ 736715 h 2166237"/>
              <a:gd name="connsiteX3180" fmla="*/ 2036912 w 2052698"/>
              <a:gd name="connsiteY3180" fmla="*/ 721925 h 2166237"/>
              <a:gd name="connsiteX3181" fmla="*/ 2052698 w 2052698"/>
              <a:gd name="connsiteY3181" fmla="*/ 736715 h 2166237"/>
              <a:gd name="connsiteX3182" fmla="*/ 2052698 w 2052698"/>
              <a:gd name="connsiteY3182" fmla="*/ 751042 h 2166237"/>
              <a:gd name="connsiteX3183" fmla="*/ 2052698 w 2052698"/>
              <a:gd name="connsiteY3183" fmla="*/ 765370 h 2166237"/>
              <a:gd name="connsiteX3184" fmla="*/ 2052698 w 2052698"/>
              <a:gd name="connsiteY3184" fmla="*/ 779698 h 2166237"/>
              <a:gd name="connsiteX3185" fmla="*/ 2052698 w 2052698"/>
              <a:gd name="connsiteY3185" fmla="*/ 794487 h 2166237"/>
              <a:gd name="connsiteX3186" fmla="*/ 2040859 w 2052698"/>
              <a:gd name="connsiteY3186" fmla="*/ 794487 h 2166237"/>
              <a:gd name="connsiteX3187" fmla="*/ 2036912 w 2052698"/>
              <a:gd name="connsiteY3187" fmla="*/ 794487 h 2166237"/>
              <a:gd name="connsiteX3188" fmla="*/ 2036912 w 2052698"/>
              <a:gd name="connsiteY3188" fmla="*/ 808815 h 2166237"/>
              <a:gd name="connsiteX3189" fmla="*/ 2021126 w 2052698"/>
              <a:gd name="connsiteY3189" fmla="*/ 823142 h 2166237"/>
              <a:gd name="connsiteX3190" fmla="*/ 2036912 w 2052698"/>
              <a:gd name="connsiteY3190" fmla="*/ 823142 h 2166237"/>
              <a:gd name="connsiteX3191" fmla="*/ 2021126 w 2052698"/>
              <a:gd name="connsiteY3191" fmla="*/ 837470 h 2166237"/>
              <a:gd name="connsiteX3192" fmla="*/ 2036912 w 2052698"/>
              <a:gd name="connsiteY3192" fmla="*/ 837470 h 2166237"/>
              <a:gd name="connsiteX3193" fmla="*/ 2036912 w 2052698"/>
              <a:gd name="connsiteY3193" fmla="*/ 839319 h 2166237"/>
              <a:gd name="connsiteX3194" fmla="*/ 2036912 w 2052698"/>
              <a:gd name="connsiteY3194" fmla="*/ 848562 h 2166237"/>
              <a:gd name="connsiteX3195" fmla="*/ 2036912 w 2052698"/>
              <a:gd name="connsiteY3195" fmla="*/ 852260 h 2166237"/>
              <a:gd name="connsiteX3196" fmla="*/ 2021126 w 2052698"/>
              <a:gd name="connsiteY3196" fmla="*/ 852260 h 2166237"/>
              <a:gd name="connsiteX3197" fmla="*/ 2021126 w 2052698"/>
              <a:gd name="connsiteY3197" fmla="*/ 866587 h 2166237"/>
              <a:gd name="connsiteX3198" fmla="*/ 2036912 w 2052698"/>
              <a:gd name="connsiteY3198" fmla="*/ 852260 h 2166237"/>
              <a:gd name="connsiteX3199" fmla="*/ 2036912 w 2052698"/>
              <a:gd name="connsiteY3199" fmla="*/ 866587 h 2166237"/>
              <a:gd name="connsiteX3200" fmla="*/ 2036912 w 2052698"/>
              <a:gd name="connsiteY3200" fmla="*/ 880915 h 2166237"/>
              <a:gd name="connsiteX3201" fmla="*/ 2036912 w 2052698"/>
              <a:gd name="connsiteY3201" fmla="*/ 895243 h 2166237"/>
              <a:gd name="connsiteX3202" fmla="*/ 2036912 w 2052698"/>
              <a:gd name="connsiteY3202" fmla="*/ 909570 h 2166237"/>
              <a:gd name="connsiteX3203" fmla="*/ 2032965 w 2052698"/>
              <a:gd name="connsiteY3203" fmla="*/ 909570 h 2166237"/>
              <a:gd name="connsiteX3204" fmla="*/ 2021126 w 2052698"/>
              <a:gd name="connsiteY3204" fmla="*/ 909570 h 2166237"/>
              <a:gd name="connsiteX3205" fmla="*/ 2021126 w 2052698"/>
              <a:gd name="connsiteY3205" fmla="*/ 924360 h 2166237"/>
              <a:gd name="connsiteX3206" fmla="*/ 2021126 w 2052698"/>
              <a:gd name="connsiteY3206" fmla="*/ 938687 h 2166237"/>
              <a:gd name="connsiteX3207" fmla="*/ 2021126 w 2052698"/>
              <a:gd name="connsiteY3207" fmla="*/ 953015 h 2166237"/>
              <a:gd name="connsiteX3208" fmla="*/ 2021126 w 2052698"/>
              <a:gd name="connsiteY3208" fmla="*/ 967805 h 2166237"/>
              <a:gd name="connsiteX3209" fmla="*/ 2015206 w 2052698"/>
              <a:gd name="connsiteY3209" fmla="*/ 967805 h 2166237"/>
              <a:gd name="connsiteX3210" fmla="*/ 2014466 w 2052698"/>
              <a:gd name="connsiteY3210" fmla="*/ 967805 h 2166237"/>
              <a:gd name="connsiteX3211" fmla="*/ 2005340 w 2052698"/>
              <a:gd name="connsiteY3211" fmla="*/ 967805 h 2166237"/>
              <a:gd name="connsiteX3212" fmla="*/ 2005340 w 2052698"/>
              <a:gd name="connsiteY3212" fmla="*/ 969596 h 2166237"/>
              <a:gd name="connsiteX3213" fmla="*/ 2005340 w 2052698"/>
              <a:gd name="connsiteY3213" fmla="*/ 982132 h 2166237"/>
              <a:gd name="connsiteX3214" fmla="*/ 2005340 w 2052698"/>
              <a:gd name="connsiteY3214" fmla="*/ 996460 h 2166237"/>
              <a:gd name="connsiteX3215" fmla="*/ 2005340 w 2052698"/>
              <a:gd name="connsiteY3215" fmla="*/ 1010787 h 2166237"/>
              <a:gd name="connsiteX3216" fmla="*/ 2005340 w 2052698"/>
              <a:gd name="connsiteY3216" fmla="*/ 1025577 h 2166237"/>
              <a:gd name="connsiteX3217" fmla="*/ 1993118 w 2052698"/>
              <a:gd name="connsiteY3217" fmla="*/ 1025577 h 2166237"/>
              <a:gd name="connsiteX3218" fmla="*/ 1989044 w 2052698"/>
              <a:gd name="connsiteY3218" fmla="*/ 1025577 h 2166237"/>
              <a:gd name="connsiteX3219" fmla="*/ 1989044 w 2052698"/>
              <a:gd name="connsiteY3219" fmla="*/ 1039905 h 2166237"/>
              <a:gd name="connsiteX3220" fmla="*/ 1973258 w 2052698"/>
              <a:gd name="connsiteY3220" fmla="*/ 1039905 h 2166237"/>
              <a:gd name="connsiteX3221" fmla="*/ 1973258 w 2052698"/>
              <a:gd name="connsiteY3221" fmla="*/ 1054232 h 2166237"/>
              <a:gd name="connsiteX3222" fmla="*/ 1989044 w 2052698"/>
              <a:gd name="connsiteY3222" fmla="*/ 1039905 h 2166237"/>
              <a:gd name="connsiteX3223" fmla="*/ 1989044 w 2052698"/>
              <a:gd name="connsiteY3223" fmla="*/ 1054232 h 2166237"/>
              <a:gd name="connsiteX3224" fmla="*/ 1989044 w 2052698"/>
              <a:gd name="connsiteY3224" fmla="*/ 1068560 h 2166237"/>
              <a:gd name="connsiteX3225" fmla="*/ 1973258 w 2052698"/>
              <a:gd name="connsiteY3225" fmla="*/ 1083350 h 2166237"/>
              <a:gd name="connsiteX3226" fmla="*/ 1973258 w 2052698"/>
              <a:gd name="connsiteY3226" fmla="*/ 1068560 h 2166237"/>
              <a:gd name="connsiteX3227" fmla="*/ 1957472 w 2052698"/>
              <a:gd name="connsiteY3227" fmla="*/ 1083350 h 2166237"/>
              <a:gd name="connsiteX3228" fmla="*/ 1957472 w 2052698"/>
              <a:gd name="connsiteY3228" fmla="*/ 1097677 h 2166237"/>
              <a:gd name="connsiteX3229" fmla="*/ 1941686 w 2052698"/>
              <a:gd name="connsiteY3229" fmla="*/ 1083350 h 2166237"/>
              <a:gd name="connsiteX3230" fmla="*/ 1941686 w 2052698"/>
              <a:gd name="connsiteY3230" fmla="*/ 1097677 h 2166237"/>
              <a:gd name="connsiteX3231" fmla="*/ 1925391 w 2052698"/>
              <a:gd name="connsiteY3231" fmla="*/ 1083350 h 2166237"/>
              <a:gd name="connsiteX3232" fmla="*/ 1925391 w 2052698"/>
              <a:gd name="connsiteY3232" fmla="*/ 1068560 h 2166237"/>
              <a:gd name="connsiteX3233" fmla="*/ 1909605 w 2052698"/>
              <a:gd name="connsiteY3233" fmla="*/ 1068560 h 2166237"/>
              <a:gd name="connsiteX3234" fmla="*/ 1925391 w 2052698"/>
              <a:gd name="connsiteY3234" fmla="*/ 1083350 h 2166237"/>
              <a:gd name="connsiteX3235" fmla="*/ 1925391 w 2052698"/>
              <a:gd name="connsiteY3235" fmla="*/ 1097677 h 2166237"/>
              <a:gd name="connsiteX3236" fmla="*/ 1909605 w 2052698"/>
              <a:gd name="connsiteY3236" fmla="*/ 1083350 h 2166237"/>
              <a:gd name="connsiteX3237" fmla="*/ 1909605 w 2052698"/>
              <a:gd name="connsiteY3237" fmla="*/ 1097677 h 2166237"/>
              <a:gd name="connsiteX3238" fmla="*/ 1925391 w 2052698"/>
              <a:gd name="connsiteY3238" fmla="*/ 1097677 h 2166237"/>
              <a:gd name="connsiteX3239" fmla="*/ 1941686 w 2052698"/>
              <a:gd name="connsiteY3239" fmla="*/ 1097677 h 2166237"/>
              <a:gd name="connsiteX3240" fmla="*/ 1957472 w 2052698"/>
              <a:gd name="connsiteY3240" fmla="*/ 1097677 h 2166237"/>
              <a:gd name="connsiteX3241" fmla="*/ 1973258 w 2052698"/>
              <a:gd name="connsiteY3241" fmla="*/ 1097677 h 2166237"/>
              <a:gd name="connsiteX3242" fmla="*/ 1973258 w 2052698"/>
              <a:gd name="connsiteY3242" fmla="*/ 1112005 h 2166237"/>
              <a:gd name="connsiteX3243" fmla="*/ 1973258 w 2052698"/>
              <a:gd name="connsiteY3243" fmla="*/ 1126332 h 2166237"/>
              <a:gd name="connsiteX3244" fmla="*/ 1973258 w 2052698"/>
              <a:gd name="connsiteY3244" fmla="*/ 1141122 h 2166237"/>
              <a:gd name="connsiteX3245" fmla="*/ 1957472 w 2052698"/>
              <a:gd name="connsiteY3245" fmla="*/ 1141122 h 2166237"/>
              <a:gd name="connsiteX3246" fmla="*/ 1957472 w 2052698"/>
              <a:gd name="connsiteY3246" fmla="*/ 1142913 h 2166237"/>
              <a:gd name="connsiteX3247" fmla="*/ 1957472 w 2052698"/>
              <a:gd name="connsiteY3247" fmla="*/ 1149405 h 2166237"/>
              <a:gd name="connsiteX3248" fmla="*/ 1957472 w 2052698"/>
              <a:gd name="connsiteY3248" fmla="*/ 1150077 h 2166237"/>
              <a:gd name="connsiteX3249" fmla="*/ 1957472 w 2052698"/>
              <a:gd name="connsiteY3249" fmla="*/ 1155450 h 2166237"/>
              <a:gd name="connsiteX3250" fmla="*/ 1941686 w 2052698"/>
              <a:gd name="connsiteY3250" fmla="*/ 1169777 h 2166237"/>
              <a:gd name="connsiteX3251" fmla="*/ 1957472 w 2052698"/>
              <a:gd name="connsiteY3251" fmla="*/ 1169777 h 2166237"/>
              <a:gd name="connsiteX3252" fmla="*/ 1973258 w 2052698"/>
              <a:gd name="connsiteY3252" fmla="*/ 1169777 h 2166237"/>
              <a:gd name="connsiteX3253" fmla="*/ 1973258 w 2052698"/>
              <a:gd name="connsiteY3253" fmla="*/ 1171568 h 2166237"/>
              <a:gd name="connsiteX3254" fmla="*/ 1973258 w 2052698"/>
              <a:gd name="connsiteY3254" fmla="*/ 1182314 h 2166237"/>
              <a:gd name="connsiteX3255" fmla="*/ 1973258 w 2052698"/>
              <a:gd name="connsiteY3255" fmla="*/ 1184105 h 2166237"/>
              <a:gd name="connsiteX3256" fmla="*/ 1957472 w 2052698"/>
              <a:gd name="connsiteY3256" fmla="*/ 1184105 h 2166237"/>
              <a:gd name="connsiteX3257" fmla="*/ 1957472 w 2052698"/>
              <a:gd name="connsiteY3257" fmla="*/ 1185954 h 2166237"/>
              <a:gd name="connsiteX3258" fmla="*/ 1957472 w 2052698"/>
              <a:gd name="connsiteY3258" fmla="*/ 1195197 h 2166237"/>
              <a:gd name="connsiteX3259" fmla="*/ 1957472 w 2052698"/>
              <a:gd name="connsiteY3259" fmla="*/ 1198895 h 2166237"/>
              <a:gd name="connsiteX3260" fmla="*/ 1973258 w 2052698"/>
              <a:gd name="connsiteY3260" fmla="*/ 1198895 h 2166237"/>
              <a:gd name="connsiteX3261" fmla="*/ 1989044 w 2052698"/>
              <a:gd name="connsiteY3261" fmla="*/ 1198895 h 2166237"/>
              <a:gd name="connsiteX3262" fmla="*/ 1989044 w 2052698"/>
              <a:gd name="connsiteY3262" fmla="*/ 1213222 h 2166237"/>
              <a:gd name="connsiteX3263" fmla="*/ 2005340 w 2052698"/>
              <a:gd name="connsiteY3263" fmla="*/ 1213222 h 2166237"/>
              <a:gd name="connsiteX3264" fmla="*/ 1989044 w 2052698"/>
              <a:gd name="connsiteY3264" fmla="*/ 1227550 h 2166237"/>
              <a:gd name="connsiteX3265" fmla="*/ 1989044 w 2052698"/>
              <a:gd name="connsiteY3265" fmla="*/ 1241877 h 2166237"/>
              <a:gd name="connsiteX3266" fmla="*/ 1973258 w 2052698"/>
              <a:gd name="connsiteY3266" fmla="*/ 1256667 h 2166237"/>
              <a:gd name="connsiteX3267" fmla="*/ 1973258 w 2052698"/>
              <a:gd name="connsiteY3267" fmla="*/ 1248117 h 2166237"/>
              <a:gd name="connsiteX3268" fmla="*/ 1973258 w 2052698"/>
              <a:gd name="connsiteY3268" fmla="*/ 1247424 h 2166237"/>
              <a:gd name="connsiteX3269" fmla="*/ 1973258 w 2052698"/>
              <a:gd name="connsiteY3269" fmla="*/ 1241877 h 2166237"/>
              <a:gd name="connsiteX3270" fmla="*/ 1957472 w 2052698"/>
              <a:gd name="connsiteY3270" fmla="*/ 1241877 h 2166237"/>
              <a:gd name="connsiteX3271" fmla="*/ 1941686 w 2052698"/>
              <a:gd name="connsiteY3271" fmla="*/ 1241877 h 2166237"/>
              <a:gd name="connsiteX3272" fmla="*/ 1957472 w 2052698"/>
              <a:gd name="connsiteY3272" fmla="*/ 1256667 h 2166237"/>
              <a:gd name="connsiteX3273" fmla="*/ 1957472 w 2052698"/>
              <a:gd name="connsiteY3273" fmla="*/ 1270995 h 2166237"/>
              <a:gd name="connsiteX3274" fmla="*/ 1957472 w 2052698"/>
              <a:gd name="connsiteY3274" fmla="*/ 1272786 h 2166237"/>
              <a:gd name="connsiteX3275" fmla="*/ 1957472 w 2052698"/>
              <a:gd name="connsiteY3275" fmla="*/ 1276368 h 2166237"/>
              <a:gd name="connsiteX3276" fmla="*/ 1957472 w 2052698"/>
              <a:gd name="connsiteY3276" fmla="*/ 1277039 h 2166237"/>
              <a:gd name="connsiteX3277" fmla="*/ 1957472 w 2052698"/>
              <a:gd name="connsiteY3277" fmla="*/ 1285322 h 2166237"/>
              <a:gd name="connsiteX3278" fmla="*/ 1973258 w 2052698"/>
              <a:gd name="connsiteY3278" fmla="*/ 1285322 h 2166237"/>
              <a:gd name="connsiteX3279" fmla="*/ 1957472 w 2052698"/>
              <a:gd name="connsiteY3279" fmla="*/ 1299650 h 2166237"/>
              <a:gd name="connsiteX3280" fmla="*/ 1957472 w 2052698"/>
              <a:gd name="connsiteY3280" fmla="*/ 1313977 h 2166237"/>
              <a:gd name="connsiteX3281" fmla="*/ 1941686 w 2052698"/>
              <a:gd name="connsiteY3281" fmla="*/ 1313977 h 2166237"/>
              <a:gd name="connsiteX3282" fmla="*/ 1925391 w 2052698"/>
              <a:gd name="connsiteY3282" fmla="*/ 1313977 h 2166237"/>
              <a:gd name="connsiteX3283" fmla="*/ 1909605 w 2052698"/>
              <a:gd name="connsiteY3283" fmla="*/ 1313977 h 2166237"/>
              <a:gd name="connsiteX3284" fmla="*/ 1909605 w 2052698"/>
              <a:gd name="connsiteY3284" fmla="*/ 1315826 h 2166237"/>
              <a:gd name="connsiteX3285" fmla="*/ 1909605 w 2052698"/>
              <a:gd name="connsiteY3285" fmla="*/ 1326918 h 2166237"/>
              <a:gd name="connsiteX3286" fmla="*/ 1909605 w 2052698"/>
              <a:gd name="connsiteY3286" fmla="*/ 1328767 h 2166237"/>
              <a:gd name="connsiteX3287" fmla="*/ 1911578 w 2052698"/>
              <a:gd name="connsiteY3287" fmla="*/ 1328767 h 2166237"/>
              <a:gd name="connsiteX3288" fmla="*/ 1923418 w 2052698"/>
              <a:gd name="connsiteY3288" fmla="*/ 1328767 h 2166237"/>
              <a:gd name="connsiteX3289" fmla="*/ 1925391 w 2052698"/>
              <a:gd name="connsiteY3289" fmla="*/ 1328767 h 2166237"/>
              <a:gd name="connsiteX3290" fmla="*/ 1909605 w 2052698"/>
              <a:gd name="connsiteY3290" fmla="*/ 1343095 h 2166237"/>
              <a:gd name="connsiteX3291" fmla="*/ 1925391 w 2052698"/>
              <a:gd name="connsiteY3291" fmla="*/ 1343095 h 2166237"/>
              <a:gd name="connsiteX3292" fmla="*/ 1925391 w 2052698"/>
              <a:gd name="connsiteY3292" fmla="*/ 1357422 h 2166237"/>
              <a:gd name="connsiteX3293" fmla="*/ 1941686 w 2052698"/>
              <a:gd name="connsiteY3293" fmla="*/ 1357422 h 2166237"/>
              <a:gd name="connsiteX3294" fmla="*/ 1941686 w 2052698"/>
              <a:gd name="connsiteY3294" fmla="*/ 1372212 h 2166237"/>
              <a:gd name="connsiteX3295" fmla="*/ 1925391 w 2052698"/>
              <a:gd name="connsiteY3295" fmla="*/ 1372212 h 2166237"/>
              <a:gd name="connsiteX3296" fmla="*/ 1925391 w 2052698"/>
              <a:gd name="connsiteY3296" fmla="*/ 1378257 h 2166237"/>
              <a:gd name="connsiteX3297" fmla="*/ 1925391 w 2052698"/>
              <a:gd name="connsiteY3297" fmla="*/ 1386540 h 2166237"/>
              <a:gd name="connsiteX3298" fmla="*/ 1909605 w 2052698"/>
              <a:gd name="connsiteY3298" fmla="*/ 1386540 h 2166237"/>
              <a:gd name="connsiteX3299" fmla="*/ 1909605 w 2052698"/>
              <a:gd name="connsiteY3299" fmla="*/ 1400867 h 2166237"/>
              <a:gd name="connsiteX3300" fmla="*/ 1893819 w 2052698"/>
              <a:gd name="connsiteY3300" fmla="*/ 1400867 h 2166237"/>
              <a:gd name="connsiteX3301" fmla="*/ 1893819 w 2052698"/>
              <a:gd name="connsiteY3301" fmla="*/ 1415195 h 2166237"/>
              <a:gd name="connsiteX3302" fmla="*/ 1878033 w 2052698"/>
              <a:gd name="connsiteY3302" fmla="*/ 1400867 h 2166237"/>
              <a:gd name="connsiteX3303" fmla="*/ 1878033 w 2052698"/>
              <a:gd name="connsiteY3303" fmla="*/ 1415195 h 2166237"/>
              <a:gd name="connsiteX3304" fmla="*/ 1878033 w 2052698"/>
              <a:gd name="connsiteY3304" fmla="*/ 1429985 h 2166237"/>
              <a:gd name="connsiteX3305" fmla="*/ 1893819 w 2052698"/>
              <a:gd name="connsiteY3305" fmla="*/ 1429985 h 2166237"/>
              <a:gd name="connsiteX3306" fmla="*/ 1893819 w 2052698"/>
              <a:gd name="connsiteY3306" fmla="*/ 1444312 h 2166237"/>
              <a:gd name="connsiteX3307" fmla="*/ 1893819 w 2052698"/>
              <a:gd name="connsiteY3307" fmla="*/ 1449685 h 2166237"/>
              <a:gd name="connsiteX3308" fmla="*/ 1893819 w 2052698"/>
              <a:gd name="connsiteY3308" fmla="*/ 1450357 h 2166237"/>
              <a:gd name="connsiteX3309" fmla="*/ 1893819 w 2052698"/>
              <a:gd name="connsiteY3309" fmla="*/ 1458640 h 2166237"/>
              <a:gd name="connsiteX3310" fmla="*/ 1878033 w 2052698"/>
              <a:gd name="connsiteY3310" fmla="*/ 1458640 h 2166237"/>
              <a:gd name="connsiteX3311" fmla="*/ 1878033 w 2052698"/>
              <a:gd name="connsiteY3311" fmla="*/ 1456849 h 2166237"/>
              <a:gd name="connsiteX3312" fmla="*/ 1878033 w 2052698"/>
              <a:gd name="connsiteY3312" fmla="*/ 1444312 h 2166237"/>
              <a:gd name="connsiteX3313" fmla="*/ 1861737 w 2052698"/>
              <a:gd name="connsiteY3313" fmla="*/ 1458640 h 2166237"/>
              <a:gd name="connsiteX3314" fmla="*/ 1878033 w 2052698"/>
              <a:gd name="connsiteY3314" fmla="*/ 1458640 h 2166237"/>
              <a:gd name="connsiteX3315" fmla="*/ 1878033 w 2052698"/>
              <a:gd name="connsiteY3315" fmla="*/ 1472967 h 2166237"/>
              <a:gd name="connsiteX3316" fmla="*/ 1861737 w 2052698"/>
              <a:gd name="connsiteY3316" fmla="*/ 1472967 h 2166237"/>
              <a:gd name="connsiteX3317" fmla="*/ 1859764 w 2052698"/>
              <a:gd name="connsiteY3317" fmla="*/ 1472967 h 2166237"/>
              <a:gd name="connsiteX3318" fmla="*/ 1847925 w 2052698"/>
              <a:gd name="connsiteY3318" fmla="*/ 1472967 h 2166237"/>
              <a:gd name="connsiteX3319" fmla="*/ 1845951 w 2052698"/>
              <a:gd name="connsiteY3319" fmla="*/ 1472967 h 2166237"/>
              <a:gd name="connsiteX3320" fmla="*/ 1861737 w 2052698"/>
              <a:gd name="connsiteY3320" fmla="*/ 1487757 h 2166237"/>
              <a:gd name="connsiteX3321" fmla="*/ 1845951 w 2052698"/>
              <a:gd name="connsiteY3321" fmla="*/ 1487757 h 2166237"/>
              <a:gd name="connsiteX3322" fmla="*/ 1830165 w 2052698"/>
              <a:gd name="connsiteY3322" fmla="*/ 1472967 h 2166237"/>
              <a:gd name="connsiteX3323" fmla="*/ 1830165 w 2052698"/>
              <a:gd name="connsiteY3323" fmla="*/ 1458640 h 2166237"/>
              <a:gd name="connsiteX3324" fmla="*/ 1845951 w 2052698"/>
              <a:gd name="connsiteY3324" fmla="*/ 1444312 h 2166237"/>
              <a:gd name="connsiteX3325" fmla="*/ 1845951 w 2052698"/>
              <a:gd name="connsiteY3325" fmla="*/ 1447894 h 2166237"/>
              <a:gd name="connsiteX3326" fmla="*/ 1845951 w 2052698"/>
              <a:gd name="connsiteY3326" fmla="*/ 1450580 h 2166237"/>
              <a:gd name="connsiteX3327" fmla="*/ 1845951 w 2052698"/>
              <a:gd name="connsiteY3327" fmla="*/ 1451476 h 2166237"/>
              <a:gd name="connsiteX3328" fmla="*/ 1845951 w 2052698"/>
              <a:gd name="connsiteY3328" fmla="*/ 1452371 h 2166237"/>
              <a:gd name="connsiteX3329" fmla="*/ 1845951 w 2052698"/>
              <a:gd name="connsiteY3329" fmla="*/ 1458640 h 2166237"/>
              <a:gd name="connsiteX3330" fmla="*/ 1861737 w 2052698"/>
              <a:gd name="connsiteY3330" fmla="*/ 1444312 h 2166237"/>
              <a:gd name="connsiteX3331" fmla="*/ 1845951 w 2052698"/>
              <a:gd name="connsiteY3331" fmla="*/ 1444312 h 2166237"/>
              <a:gd name="connsiteX3332" fmla="*/ 1842005 w 2052698"/>
              <a:gd name="connsiteY3332" fmla="*/ 1444312 h 2166237"/>
              <a:gd name="connsiteX3333" fmla="*/ 1830165 w 2052698"/>
              <a:gd name="connsiteY3333" fmla="*/ 1444312 h 2166237"/>
              <a:gd name="connsiteX3334" fmla="*/ 1830165 w 2052698"/>
              <a:gd name="connsiteY3334" fmla="*/ 1458640 h 2166237"/>
              <a:gd name="connsiteX3335" fmla="*/ 1814379 w 2052698"/>
              <a:gd name="connsiteY3335" fmla="*/ 1472967 h 2166237"/>
              <a:gd name="connsiteX3336" fmla="*/ 1798084 w 2052698"/>
              <a:gd name="connsiteY3336" fmla="*/ 1458640 h 2166237"/>
              <a:gd name="connsiteX3337" fmla="*/ 1782298 w 2052698"/>
              <a:gd name="connsiteY3337" fmla="*/ 1472967 h 2166237"/>
              <a:gd name="connsiteX3338" fmla="*/ 1782298 w 2052698"/>
              <a:gd name="connsiteY3338" fmla="*/ 1458640 h 2166237"/>
              <a:gd name="connsiteX3339" fmla="*/ 1766512 w 2052698"/>
              <a:gd name="connsiteY3339" fmla="*/ 1458640 h 2166237"/>
              <a:gd name="connsiteX3340" fmla="*/ 1782298 w 2052698"/>
              <a:gd name="connsiteY3340" fmla="*/ 1444312 h 2166237"/>
              <a:gd name="connsiteX3341" fmla="*/ 1766512 w 2052698"/>
              <a:gd name="connsiteY3341" fmla="*/ 1444312 h 2166237"/>
              <a:gd name="connsiteX3342" fmla="*/ 1750726 w 2052698"/>
              <a:gd name="connsiteY3342" fmla="*/ 1458640 h 2166237"/>
              <a:gd name="connsiteX3343" fmla="*/ 1750726 w 2052698"/>
              <a:gd name="connsiteY3343" fmla="*/ 1444312 h 2166237"/>
              <a:gd name="connsiteX3344" fmla="*/ 1734431 w 2052698"/>
              <a:gd name="connsiteY3344" fmla="*/ 1458640 h 2166237"/>
              <a:gd name="connsiteX3345" fmla="*/ 1746652 w 2052698"/>
              <a:gd name="connsiteY3345" fmla="*/ 1458640 h 2166237"/>
              <a:gd name="connsiteX3346" fmla="*/ 1750726 w 2052698"/>
              <a:gd name="connsiteY3346" fmla="*/ 1458640 h 2166237"/>
              <a:gd name="connsiteX3347" fmla="*/ 1750726 w 2052698"/>
              <a:gd name="connsiteY3347" fmla="*/ 1471176 h 2166237"/>
              <a:gd name="connsiteX3348" fmla="*/ 1750726 w 2052698"/>
              <a:gd name="connsiteY3348" fmla="*/ 1472967 h 2166237"/>
              <a:gd name="connsiteX3349" fmla="*/ 1766512 w 2052698"/>
              <a:gd name="connsiteY3349" fmla="*/ 1458640 h 2166237"/>
              <a:gd name="connsiteX3350" fmla="*/ 1766512 w 2052698"/>
              <a:gd name="connsiteY3350" fmla="*/ 1465804 h 2166237"/>
              <a:gd name="connsiteX3351" fmla="*/ 1766512 w 2052698"/>
              <a:gd name="connsiteY3351" fmla="*/ 1466699 h 2166237"/>
              <a:gd name="connsiteX3352" fmla="*/ 1766512 w 2052698"/>
              <a:gd name="connsiteY3352" fmla="*/ 1472967 h 2166237"/>
              <a:gd name="connsiteX3353" fmla="*/ 1782298 w 2052698"/>
              <a:gd name="connsiteY3353" fmla="*/ 1472967 h 2166237"/>
              <a:gd name="connsiteX3354" fmla="*/ 1782298 w 2052698"/>
              <a:gd name="connsiteY3354" fmla="*/ 1487757 h 2166237"/>
              <a:gd name="connsiteX3355" fmla="*/ 1798084 w 2052698"/>
              <a:gd name="connsiteY3355" fmla="*/ 1472967 h 2166237"/>
              <a:gd name="connsiteX3356" fmla="*/ 1798084 w 2052698"/>
              <a:gd name="connsiteY3356" fmla="*/ 1487757 h 2166237"/>
              <a:gd name="connsiteX3357" fmla="*/ 1814379 w 2052698"/>
              <a:gd name="connsiteY3357" fmla="*/ 1487757 h 2166237"/>
              <a:gd name="connsiteX3358" fmla="*/ 1830165 w 2052698"/>
              <a:gd name="connsiteY3358" fmla="*/ 1487757 h 2166237"/>
              <a:gd name="connsiteX3359" fmla="*/ 1830165 w 2052698"/>
              <a:gd name="connsiteY3359" fmla="*/ 1489548 h 2166237"/>
              <a:gd name="connsiteX3360" fmla="*/ 1830165 w 2052698"/>
              <a:gd name="connsiteY3360" fmla="*/ 1500294 h 2166237"/>
              <a:gd name="connsiteX3361" fmla="*/ 1830165 w 2052698"/>
              <a:gd name="connsiteY3361" fmla="*/ 1502085 h 2166237"/>
              <a:gd name="connsiteX3362" fmla="*/ 1845951 w 2052698"/>
              <a:gd name="connsiteY3362" fmla="*/ 1502085 h 2166237"/>
              <a:gd name="connsiteX3363" fmla="*/ 1845951 w 2052698"/>
              <a:gd name="connsiteY3363" fmla="*/ 1516412 h 2166237"/>
              <a:gd name="connsiteX3364" fmla="*/ 1830165 w 2052698"/>
              <a:gd name="connsiteY3364" fmla="*/ 1530740 h 2166237"/>
              <a:gd name="connsiteX3365" fmla="*/ 1830165 w 2052698"/>
              <a:gd name="connsiteY3365" fmla="*/ 1528949 h 2166237"/>
              <a:gd name="connsiteX3366" fmla="*/ 1830165 w 2052698"/>
              <a:gd name="connsiteY3366" fmla="*/ 1525367 h 2166237"/>
              <a:gd name="connsiteX3367" fmla="*/ 1830165 w 2052698"/>
              <a:gd name="connsiteY3367" fmla="*/ 1524695 h 2166237"/>
              <a:gd name="connsiteX3368" fmla="*/ 1830165 w 2052698"/>
              <a:gd name="connsiteY3368" fmla="*/ 1516412 h 2166237"/>
              <a:gd name="connsiteX3369" fmla="*/ 1830165 w 2052698"/>
              <a:gd name="connsiteY3369" fmla="*/ 1530740 h 2166237"/>
              <a:gd name="connsiteX3370" fmla="*/ 1845951 w 2052698"/>
              <a:gd name="connsiteY3370" fmla="*/ 1545530 h 2166237"/>
              <a:gd name="connsiteX3371" fmla="*/ 1830165 w 2052698"/>
              <a:gd name="connsiteY3371" fmla="*/ 1545530 h 2166237"/>
              <a:gd name="connsiteX3372" fmla="*/ 1814379 w 2052698"/>
              <a:gd name="connsiteY3372" fmla="*/ 1545530 h 2166237"/>
              <a:gd name="connsiteX3373" fmla="*/ 1814379 w 2052698"/>
              <a:gd name="connsiteY3373" fmla="*/ 1559857 h 2166237"/>
              <a:gd name="connsiteX3374" fmla="*/ 1798084 w 2052698"/>
              <a:gd name="connsiteY3374" fmla="*/ 1559857 h 2166237"/>
              <a:gd name="connsiteX3375" fmla="*/ 1798084 w 2052698"/>
              <a:gd name="connsiteY3375" fmla="*/ 1545530 h 2166237"/>
              <a:gd name="connsiteX3376" fmla="*/ 1782298 w 2052698"/>
              <a:gd name="connsiteY3376" fmla="*/ 1545530 h 2166237"/>
              <a:gd name="connsiteX3377" fmla="*/ 1766512 w 2052698"/>
              <a:gd name="connsiteY3377" fmla="*/ 1545530 h 2166237"/>
              <a:gd name="connsiteX3378" fmla="*/ 1766512 w 2052698"/>
              <a:gd name="connsiteY3378" fmla="*/ 1559857 h 2166237"/>
              <a:gd name="connsiteX3379" fmla="*/ 1782298 w 2052698"/>
              <a:gd name="connsiteY3379" fmla="*/ 1559857 h 2166237"/>
              <a:gd name="connsiteX3380" fmla="*/ 1782298 w 2052698"/>
              <a:gd name="connsiteY3380" fmla="*/ 1561648 h 2166237"/>
              <a:gd name="connsiteX3381" fmla="*/ 1782298 w 2052698"/>
              <a:gd name="connsiteY3381" fmla="*/ 1565230 h 2166237"/>
              <a:gd name="connsiteX3382" fmla="*/ 1782298 w 2052698"/>
              <a:gd name="connsiteY3382" fmla="*/ 1565902 h 2166237"/>
              <a:gd name="connsiteX3383" fmla="*/ 1782298 w 2052698"/>
              <a:gd name="connsiteY3383" fmla="*/ 1574185 h 2166237"/>
              <a:gd name="connsiteX3384" fmla="*/ 1798084 w 2052698"/>
              <a:gd name="connsiteY3384" fmla="*/ 1574185 h 2166237"/>
              <a:gd name="connsiteX3385" fmla="*/ 1798084 w 2052698"/>
              <a:gd name="connsiteY3385" fmla="*/ 1588512 h 2166237"/>
              <a:gd name="connsiteX3386" fmla="*/ 1798084 w 2052698"/>
              <a:gd name="connsiteY3386" fmla="*/ 1603302 h 2166237"/>
              <a:gd name="connsiteX3387" fmla="*/ 1788958 w 2052698"/>
              <a:gd name="connsiteY3387" fmla="*/ 1603302 h 2166237"/>
              <a:gd name="connsiteX3388" fmla="*/ 1788218 w 2052698"/>
              <a:gd name="connsiteY3388" fmla="*/ 1603302 h 2166237"/>
              <a:gd name="connsiteX3389" fmla="*/ 1782298 w 2052698"/>
              <a:gd name="connsiteY3389" fmla="*/ 1603302 h 2166237"/>
              <a:gd name="connsiteX3390" fmla="*/ 1768485 w 2052698"/>
              <a:gd name="connsiteY3390" fmla="*/ 1601453 h 2166237"/>
              <a:gd name="connsiteX3391" fmla="*/ 1768203 w 2052698"/>
              <a:gd name="connsiteY3391" fmla="*/ 1599605 h 2166237"/>
              <a:gd name="connsiteX3392" fmla="*/ 1772432 w 2052698"/>
              <a:gd name="connsiteY3392" fmla="*/ 1590361 h 2166237"/>
              <a:gd name="connsiteX3393" fmla="*/ 1766512 w 2052698"/>
              <a:gd name="connsiteY3393" fmla="*/ 1588512 h 2166237"/>
              <a:gd name="connsiteX3394" fmla="*/ 1768203 w 2052698"/>
              <a:gd name="connsiteY3394" fmla="*/ 1599605 h 2166237"/>
              <a:gd name="connsiteX3395" fmla="*/ 1766512 w 2052698"/>
              <a:gd name="connsiteY3395" fmla="*/ 1603302 h 2166237"/>
              <a:gd name="connsiteX3396" fmla="*/ 1750726 w 2052698"/>
              <a:gd name="connsiteY3396" fmla="*/ 1617630 h 2166237"/>
              <a:gd name="connsiteX3397" fmla="*/ 1750726 w 2052698"/>
              <a:gd name="connsiteY3397" fmla="*/ 1615839 h 2166237"/>
              <a:gd name="connsiteX3398" fmla="*/ 1750726 w 2052698"/>
              <a:gd name="connsiteY3398" fmla="*/ 1612257 h 2166237"/>
              <a:gd name="connsiteX3399" fmla="*/ 1750726 w 2052698"/>
              <a:gd name="connsiteY3399" fmla="*/ 1611585 h 2166237"/>
              <a:gd name="connsiteX3400" fmla="*/ 1750726 w 2052698"/>
              <a:gd name="connsiteY3400" fmla="*/ 1603302 h 2166237"/>
              <a:gd name="connsiteX3401" fmla="*/ 1734431 w 2052698"/>
              <a:gd name="connsiteY3401" fmla="*/ 1603302 h 2166237"/>
              <a:gd name="connsiteX3402" fmla="*/ 1734431 w 2052698"/>
              <a:gd name="connsiteY3402" fmla="*/ 1617630 h 2166237"/>
              <a:gd name="connsiteX3403" fmla="*/ 1718644 w 2052698"/>
              <a:gd name="connsiteY3403" fmla="*/ 1617630 h 2166237"/>
              <a:gd name="connsiteX3404" fmla="*/ 1702858 w 2052698"/>
              <a:gd name="connsiteY3404" fmla="*/ 1631957 h 2166237"/>
              <a:gd name="connsiteX3405" fmla="*/ 1702858 w 2052698"/>
              <a:gd name="connsiteY3405" fmla="*/ 1617630 h 2166237"/>
              <a:gd name="connsiteX3406" fmla="*/ 1687072 w 2052698"/>
              <a:gd name="connsiteY3406" fmla="*/ 1617630 h 2166237"/>
              <a:gd name="connsiteX3407" fmla="*/ 1670777 w 2052698"/>
              <a:gd name="connsiteY3407" fmla="*/ 1617630 h 2166237"/>
              <a:gd name="connsiteX3408" fmla="*/ 1654991 w 2052698"/>
              <a:gd name="connsiteY3408" fmla="*/ 1603302 h 2166237"/>
              <a:gd name="connsiteX3409" fmla="*/ 1639205 w 2052698"/>
              <a:gd name="connsiteY3409" fmla="*/ 1603302 h 2166237"/>
              <a:gd name="connsiteX3410" fmla="*/ 1623419 w 2052698"/>
              <a:gd name="connsiteY3410" fmla="*/ 1603302 h 2166237"/>
              <a:gd name="connsiteX3411" fmla="*/ 1607124 w 2052698"/>
              <a:gd name="connsiteY3411" fmla="*/ 1603302 h 2166237"/>
              <a:gd name="connsiteX3412" fmla="*/ 1607124 w 2052698"/>
              <a:gd name="connsiteY3412" fmla="*/ 1617630 h 2166237"/>
              <a:gd name="connsiteX3413" fmla="*/ 1591337 w 2052698"/>
              <a:gd name="connsiteY3413" fmla="*/ 1631957 h 2166237"/>
              <a:gd name="connsiteX3414" fmla="*/ 1575551 w 2052698"/>
              <a:gd name="connsiteY3414" fmla="*/ 1646285 h 2166237"/>
              <a:gd name="connsiteX3415" fmla="*/ 1575551 w 2052698"/>
              <a:gd name="connsiteY3415" fmla="*/ 1661075 h 2166237"/>
              <a:gd name="connsiteX3416" fmla="*/ 1559765 w 2052698"/>
              <a:gd name="connsiteY3416" fmla="*/ 1661075 h 2166237"/>
              <a:gd name="connsiteX3417" fmla="*/ 1559765 w 2052698"/>
              <a:gd name="connsiteY3417" fmla="*/ 1675402 h 2166237"/>
              <a:gd name="connsiteX3418" fmla="*/ 1559765 w 2052698"/>
              <a:gd name="connsiteY3418" fmla="*/ 1689730 h 2166237"/>
              <a:gd name="connsiteX3419" fmla="*/ 1543470 w 2052698"/>
              <a:gd name="connsiteY3419" fmla="*/ 1689730 h 2166237"/>
              <a:gd name="connsiteX3420" fmla="*/ 1543470 w 2052698"/>
              <a:gd name="connsiteY3420" fmla="*/ 1704057 h 2166237"/>
              <a:gd name="connsiteX3421" fmla="*/ 1527684 w 2052698"/>
              <a:gd name="connsiteY3421" fmla="*/ 1704057 h 2166237"/>
              <a:gd name="connsiteX3422" fmla="*/ 1527684 w 2052698"/>
              <a:gd name="connsiteY3422" fmla="*/ 1718385 h 2166237"/>
              <a:gd name="connsiteX3423" fmla="*/ 1511898 w 2052698"/>
              <a:gd name="connsiteY3423" fmla="*/ 1718385 h 2166237"/>
              <a:gd name="connsiteX3424" fmla="*/ 1511898 w 2052698"/>
              <a:gd name="connsiteY3424" fmla="*/ 1733175 h 2166237"/>
              <a:gd name="connsiteX3425" fmla="*/ 1496112 w 2052698"/>
              <a:gd name="connsiteY3425" fmla="*/ 1733175 h 2166237"/>
              <a:gd name="connsiteX3426" fmla="*/ 1496112 w 2052698"/>
              <a:gd name="connsiteY3426" fmla="*/ 1747502 h 2166237"/>
              <a:gd name="connsiteX3427" fmla="*/ 1479817 w 2052698"/>
              <a:gd name="connsiteY3427" fmla="*/ 1761830 h 2166237"/>
              <a:gd name="connsiteX3428" fmla="*/ 1464030 w 2052698"/>
              <a:gd name="connsiteY3428" fmla="*/ 1776620 h 2166237"/>
              <a:gd name="connsiteX3429" fmla="*/ 1464030 w 2052698"/>
              <a:gd name="connsiteY3429" fmla="*/ 1790947 h 2166237"/>
              <a:gd name="connsiteX3430" fmla="*/ 1454904 w 2052698"/>
              <a:gd name="connsiteY3430" fmla="*/ 1790947 h 2166237"/>
              <a:gd name="connsiteX3431" fmla="*/ 1448244 w 2052698"/>
              <a:gd name="connsiteY3431" fmla="*/ 1790947 h 2166237"/>
              <a:gd name="connsiteX3432" fmla="*/ 1448244 w 2052698"/>
              <a:gd name="connsiteY3432" fmla="*/ 1805275 h 2166237"/>
              <a:gd name="connsiteX3433" fmla="*/ 1442325 w 2052698"/>
              <a:gd name="connsiteY3433" fmla="*/ 1805275 h 2166237"/>
              <a:gd name="connsiteX3434" fmla="*/ 1441585 w 2052698"/>
              <a:gd name="connsiteY3434" fmla="*/ 1805275 h 2166237"/>
              <a:gd name="connsiteX3435" fmla="*/ 1432458 w 2052698"/>
              <a:gd name="connsiteY3435" fmla="*/ 1805275 h 2166237"/>
              <a:gd name="connsiteX3436" fmla="*/ 1432458 w 2052698"/>
              <a:gd name="connsiteY3436" fmla="*/ 1813558 h 2166237"/>
              <a:gd name="connsiteX3437" fmla="*/ 1432458 w 2052698"/>
              <a:gd name="connsiteY3437" fmla="*/ 1814229 h 2166237"/>
              <a:gd name="connsiteX3438" fmla="*/ 1432458 w 2052698"/>
              <a:gd name="connsiteY3438" fmla="*/ 1819602 h 2166237"/>
              <a:gd name="connsiteX3439" fmla="*/ 1416163 w 2052698"/>
              <a:gd name="connsiteY3439" fmla="*/ 1819602 h 2166237"/>
              <a:gd name="connsiteX3440" fmla="*/ 1416163 w 2052698"/>
              <a:gd name="connsiteY3440" fmla="*/ 1834392 h 2166237"/>
              <a:gd name="connsiteX3441" fmla="*/ 1414190 w 2052698"/>
              <a:gd name="connsiteY3441" fmla="*/ 1834392 h 2166237"/>
              <a:gd name="connsiteX3442" fmla="*/ 1410244 w 2052698"/>
              <a:gd name="connsiteY3442" fmla="*/ 1834392 h 2166237"/>
              <a:gd name="connsiteX3443" fmla="*/ 1409504 w 2052698"/>
              <a:gd name="connsiteY3443" fmla="*/ 1834392 h 2166237"/>
              <a:gd name="connsiteX3444" fmla="*/ 1407037 w 2052698"/>
              <a:gd name="connsiteY3444" fmla="*/ 1834392 h 2166237"/>
              <a:gd name="connsiteX3445" fmla="*/ 1406297 w 2052698"/>
              <a:gd name="connsiteY3445" fmla="*/ 1834392 h 2166237"/>
              <a:gd name="connsiteX3446" fmla="*/ 1400377 w 2052698"/>
              <a:gd name="connsiteY3446" fmla="*/ 1834392 h 2166237"/>
              <a:gd name="connsiteX3447" fmla="*/ 1400377 w 2052698"/>
              <a:gd name="connsiteY3447" fmla="*/ 1848720 h 2166237"/>
              <a:gd name="connsiteX3448" fmla="*/ 1400377 w 2052698"/>
              <a:gd name="connsiteY3448" fmla="*/ 1863047 h 2166237"/>
              <a:gd name="connsiteX3449" fmla="*/ 1388538 w 2052698"/>
              <a:gd name="connsiteY3449" fmla="*/ 1863047 h 2166237"/>
              <a:gd name="connsiteX3450" fmla="*/ 1384591 w 2052698"/>
              <a:gd name="connsiteY3450" fmla="*/ 1863047 h 2166237"/>
              <a:gd name="connsiteX3451" fmla="*/ 1368296 w 2052698"/>
              <a:gd name="connsiteY3451" fmla="*/ 1863047 h 2166237"/>
              <a:gd name="connsiteX3452" fmla="*/ 1368296 w 2052698"/>
              <a:gd name="connsiteY3452" fmla="*/ 1877375 h 2166237"/>
              <a:gd name="connsiteX3453" fmla="*/ 1368296 w 2052698"/>
              <a:gd name="connsiteY3453" fmla="*/ 1892165 h 2166237"/>
              <a:gd name="connsiteX3454" fmla="*/ 1352510 w 2052698"/>
              <a:gd name="connsiteY3454" fmla="*/ 1892165 h 2166237"/>
              <a:gd name="connsiteX3455" fmla="*/ 1336723 w 2052698"/>
              <a:gd name="connsiteY3455" fmla="*/ 1877375 h 2166237"/>
              <a:gd name="connsiteX3456" fmla="*/ 1336723 w 2052698"/>
              <a:gd name="connsiteY3456" fmla="*/ 1877375 h 2166237"/>
              <a:gd name="connsiteX3457" fmla="*/ 1336723 w 2052698"/>
              <a:gd name="connsiteY3457" fmla="*/ 1892165 h 2166237"/>
              <a:gd name="connsiteX3458" fmla="*/ 1320937 w 2052698"/>
              <a:gd name="connsiteY3458" fmla="*/ 1892165 h 2166237"/>
              <a:gd name="connsiteX3459" fmla="*/ 1320937 w 2052698"/>
              <a:gd name="connsiteY3459" fmla="*/ 1877375 h 2166237"/>
              <a:gd name="connsiteX3460" fmla="*/ 1304642 w 2052698"/>
              <a:gd name="connsiteY3460" fmla="*/ 1877375 h 2166237"/>
              <a:gd name="connsiteX3461" fmla="*/ 1302669 w 2052698"/>
              <a:gd name="connsiteY3461" fmla="*/ 1877375 h 2166237"/>
              <a:gd name="connsiteX3462" fmla="*/ 1288856 w 2052698"/>
              <a:gd name="connsiteY3462" fmla="*/ 1877375 h 2166237"/>
              <a:gd name="connsiteX3463" fmla="*/ 1304642 w 2052698"/>
              <a:gd name="connsiteY3463" fmla="*/ 1863047 h 2166237"/>
              <a:gd name="connsiteX3464" fmla="*/ 1304642 w 2052698"/>
              <a:gd name="connsiteY3464" fmla="*/ 1848720 h 2166237"/>
              <a:gd name="connsiteX3465" fmla="*/ 1304642 w 2052698"/>
              <a:gd name="connsiteY3465" fmla="*/ 1834392 h 2166237"/>
              <a:gd name="connsiteX3466" fmla="*/ 1288856 w 2052698"/>
              <a:gd name="connsiteY3466" fmla="*/ 1834392 h 2166237"/>
              <a:gd name="connsiteX3467" fmla="*/ 1304642 w 2052698"/>
              <a:gd name="connsiteY3467" fmla="*/ 1848720 h 2166237"/>
              <a:gd name="connsiteX3468" fmla="*/ 1297736 w 2052698"/>
              <a:gd name="connsiteY3468" fmla="*/ 1848720 h 2166237"/>
              <a:gd name="connsiteX3469" fmla="*/ 1295763 w 2052698"/>
              <a:gd name="connsiteY3469" fmla="*/ 1848720 h 2166237"/>
              <a:gd name="connsiteX3470" fmla="*/ 1290829 w 2052698"/>
              <a:gd name="connsiteY3470" fmla="*/ 1848720 h 2166237"/>
              <a:gd name="connsiteX3471" fmla="*/ 1288856 w 2052698"/>
              <a:gd name="connsiteY3471" fmla="*/ 1848720 h 2166237"/>
              <a:gd name="connsiteX3472" fmla="*/ 1288856 w 2052698"/>
              <a:gd name="connsiteY3472" fmla="*/ 1854764 h 2166237"/>
              <a:gd name="connsiteX3473" fmla="*/ 1288856 w 2052698"/>
              <a:gd name="connsiteY3473" fmla="*/ 1863047 h 2166237"/>
              <a:gd name="connsiteX3474" fmla="*/ 1288856 w 2052698"/>
              <a:gd name="connsiteY3474" fmla="*/ 1868420 h 2166237"/>
              <a:gd name="connsiteX3475" fmla="*/ 1288856 w 2052698"/>
              <a:gd name="connsiteY3475" fmla="*/ 1869092 h 2166237"/>
              <a:gd name="connsiteX3476" fmla="*/ 1288856 w 2052698"/>
              <a:gd name="connsiteY3476" fmla="*/ 1877375 h 2166237"/>
              <a:gd name="connsiteX3477" fmla="*/ 1273070 w 2052698"/>
              <a:gd name="connsiteY3477" fmla="*/ 1877375 h 2166237"/>
              <a:gd name="connsiteX3478" fmla="*/ 1273070 w 2052698"/>
              <a:gd name="connsiteY3478" fmla="*/ 1863047 h 2166237"/>
              <a:gd name="connsiteX3479" fmla="*/ 1273070 w 2052698"/>
              <a:gd name="connsiteY3479" fmla="*/ 1848720 h 2166237"/>
              <a:gd name="connsiteX3480" fmla="*/ 1257284 w 2052698"/>
              <a:gd name="connsiteY3480" fmla="*/ 1848720 h 2166237"/>
              <a:gd name="connsiteX3481" fmla="*/ 1257284 w 2052698"/>
              <a:gd name="connsiteY3481" fmla="*/ 1863047 h 2166237"/>
              <a:gd name="connsiteX3482" fmla="*/ 1241498 w 2052698"/>
              <a:gd name="connsiteY3482" fmla="*/ 1863047 h 2166237"/>
              <a:gd name="connsiteX3483" fmla="*/ 1241498 w 2052698"/>
              <a:gd name="connsiteY3483" fmla="*/ 1877375 h 2166237"/>
              <a:gd name="connsiteX3484" fmla="*/ 1241498 w 2052698"/>
              <a:gd name="connsiteY3484" fmla="*/ 1892165 h 2166237"/>
              <a:gd name="connsiteX3485" fmla="*/ 1225203 w 2052698"/>
              <a:gd name="connsiteY3485" fmla="*/ 1892165 h 2166237"/>
              <a:gd name="connsiteX3486" fmla="*/ 1225203 w 2052698"/>
              <a:gd name="connsiteY3486" fmla="*/ 1890316 h 2166237"/>
              <a:gd name="connsiteX3487" fmla="*/ 1225203 w 2052698"/>
              <a:gd name="connsiteY3487" fmla="*/ 1888467 h 2166237"/>
              <a:gd name="connsiteX3488" fmla="*/ 1225203 w 2052698"/>
              <a:gd name="connsiteY3488" fmla="*/ 1877375 h 2166237"/>
              <a:gd name="connsiteX3489" fmla="*/ 1209417 w 2052698"/>
              <a:gd name="connsiteY3489" fmla="*/ 1892165 h 2166237"/>
              <a:gd name="connsiteX3490" fmla="*/ 1209417 w 2052698"/>
              <a:gd name="connsiteY3490" fmla="*/ 1893956 h 2166237"/>
              <a:gd name="connsiteX3491" fmla="*/ 1209417 w 2052698"/>
              <a:gd name="connsiteY3491" fmla="*/ 1900448 h 2166237"/>
              <a:gd name="connsiteX3492" fmla="*/ 1209417 w 2052698"/>
              <a:gd name="connsiteY3492" fmla="*/ 1901119 h 2166237"/>
              <a:gd name="connsiteX3493" fmla="*/ 1209417 w 2052698"/>
              <a:gd name="connsiteY3493" fmla="*/ 1906492 h 2166237"/>
              <a:gd name="connsiteX3494" fmla="*/ 1193630 w 2052698"/>
              <a:gd name="connsiteY3494" fmla="*/ 1920820 h 2166237"/>
              <a:gd name="connsiteX3495" fmla="*/ 1193630 w 2052698"/>
              <a:gd name="connsiteY3495" fmla="*/ 1935147 h 2166237"/>
              <a:gd name="connsiteX3496" fmla="*/ 1193630 w 2052698"/>
              <a:gd name="connsiteY3496" fmla="*/ 1949937 h 2166237"/>
              <a:gd name="connsiteX3497" fmla="*/ 1193630 w 2052698"/>
              <a:gd name="connsiteY3497" fmla="*/ 1951728 h 2166237"/>
              <a:gd name="connsiteX3498" fmla="*/ 1193630 w 2052698"/>
              <a:gd name="connsiteY3498" fmla="*/ 1958220 h 2166237"/>
              <a:gd name="connsiteX3499" fmla="*/ 1193630 w 2052698"/>
              <a:gd name="connsiteY3499" fmla="*/ 1964265 h 2166237"/>
              <a:gd name="connsiteX3500" fmla="*/ 1177844 w 2052698"/>
              <a:gd name="connsiteY3500" fmla="*/ 1964265 h 2166237"/>
              <a:gd name="connsiteX3501" fmla="*/ 1177844 w 2052698"/>
              <a:gd name="connsiteY3501" fmla="*/ 1978592 h 2166237"/>
              <a:gd name="connsiteX3502" fmla="*/ 1177844 w 2052698"/>
              <a:gd name="connsiteY3502" fmla="*/ 1984637 h 2166237"/>
              <a:gd name="connsiteX3503" fmla="*/ 1177844 w 2052698"/>
              <a:gd name="connsiteY3503" fmla="*/ 1992920 h 2166237"/>
              <a:gd name="connsiteX3504" fmla="*/ 1161549 w 2052698"/>
              <a:gd name="connsiteY3504" fmla="*/ 1992920 h 2166237"/>
              <a:gd name="connsiteX3505" fmla="*/ 1177844 w 2052698"/>
              <a:gd name="connsiteY3505" fmla="*/ 2007710 h 2166237"/>
              <a:gd name="connsiteX3506" fmla="*/ 1177844 w 2052698"/>
              <a:gd name="connsiteY3506" fmla="*/ 2022037 h 2166237"/>
              <a:gd name="connsiteX3507" fmla="*/ 1161549 w 2052698"/>
              <a:gd name="connsiteY3507" fmla="*/ 2022037 h 2166237"/>
              <a:gd name="connsiteX3508" fmla="*/ 1161549 w 2052698"/>
              <a:gd name="connsiteY3508" fmla="*/ 2023828 h 2166237"/>
              <a:gd name="connsiteX3509" fmla="*/ 1161549 w 2052698"/>
              <a:gd name="connsiteY3509" fmla="*/ 2032783 h 2166237"/>
              <a:gd name="connsiteX3510" fmla="*/ 1161549 w 2052698"/>
              <a:gd name="connsiteY3510" fmla="*/ 2036365 h 2166237"/>
              <a:gd name="connsiteX3511" fmla="*/ 1145763 w 2052698"/>
              <a:gd name="connsiteY3511" fmla="*/ 2036365 h 2166237"/>
              <a:gd name="connsiteX3512" fmla="*/ 1145763 w 2052698"/>
              <a:gd name="connsiteY3512" fmla="*/ 2022037 h 2166237"/>
              <a:gd name="connsiteX3513" fmla="*/ 1145763 w 2052698"/>
              <a:gd name="connsiteY3513" fmla="*/ 2036365 h 2166237"/>
              <a:gd name="connsiteX3514" fmla="*/ 1145763 w 2052698"/>
              <a:gd name="connsiteY3514" fmla="*/ 2050692 h 2166237"/>
              <a:gd name="connsiteX3515" fmla="*/ 1129977 w 2052698"/>
              <a:gd name="connsiteY3515" fmla="*/ 2036365 h 2166237"/>
              <a:gd name="connsiteX3516" fmla="*/ 1129977 w 2052698"/>
              <a:gd name="connsiteY3516" fmla="*/ 2022037 h 2166237"/>
              <a:gd name="connsiteX3517" fmla="*/ 1129977 w 2052698"/>
              <a:gd name="connsiteY3517" fmla="*/ 2007710 h 2166237"/>
              <a:gd name="connsiteX3518" fmla="*/ 1114191 w 2052698"/>
              <a:gd name="connsiteY3518" fmla="*/ 1992920 h 2166237"/>
              <a:gd name="connsiteX3519" fmla="*/ 1120851 w 2052698"/>
              <a:gd name="connsiteY3519" fmla="*/ 1992920 h 2166237"/>
              <a:gd name="connsiteX3520" fmla="*/ 1129977 w 2052698"/>
              <a:gd name="connsiteY3520" fmla="*/ 1992920 h 2166237"/>
              <a:gd name="connsiteX3521" fmla="*/ 1145763 w 2052698"/>
              <a:gd name="connsiteY3521" fmla="*/ 1992920 h 2166237"/>
              <a:gd name="connsiteX3522" fmla="*/ 1161549 w 2052698"/>
              <a:gd name="connsiteY3522" fmla="*/ 1978592 h 2166237"/>
              <a:gd name="connsiteX3523" fmla="*/ 1145763 w 2052698"/>
              <a:gd name="connsiteY3523" fmla="*/ 1978592 h 2166237"/>
              <a:gd name="connsiteX3524" fmla="*/ 1129977 w 2052698"/>
              <a:gd name="connsiteY3524" fmla="*/ 1992920 h 2166237"/>
              <a:gd name="connsiteX3525" fmla="*/ 1114191 w 2052698"/>
              <a:gd name="connsiteY3525" fmla="*/ 1992920 h 2166237"/>
              <a:gd name="connsiteX3526" fmla="*/ 1114191 w 2052698"/>
              <a:gd name="connsiteY3526" fmla="*/ 2007710 h 2166237"/>
              <a:gd name="connsiteX3527" fmla="*/ 1114191 w 2052698"/>
              <a:gd name="connsiteY3527" fmla="*/ 2022037 h 2166237"/>
              <a:gd name="connsiteX3528" fmla="*/ 1097896 w 2052698"/>
              <a:gd name="connsiteY3528" fmla="*/ 2022037 h 2166237"/>
              <a:gd name="connsiteX3529" fmla="*/ 1097896 w 2052698"/>
              <a:gd name="connsiteY3529" fmla="*/ 2007710 h 2166237"/>
              <a:gd name="connsiteX3530" fmla="*/ 1082110 w 2052698"/>
              <a:gd name="connsiteY3530" fmla="*/ 2022037 h 2166237"/>
              <a:gd name="connsiteX3531" fmla="*/ 1097896 w 2052698"/>
              <a:gd name="connsiteY3531" fmla="*/ 2022037 h 2166237"/>
              <a:gd name="connsiteX3532" fmla="*/ 1114191 w 2052698"/>
              <a:gd name="connsiteY3532" fmla="*/ 2022037 h 2166237"/>
              <a:gd name="connsiteX3533" fmla="*/ 1097896 w 2052698"/>
              <a:gd name="connsiteY3533" fmla="*/ 2036365 h 2166237"/>
              <a:gd name="connsiteX3534" fmla="*/ 1082110 w 2052698"/>
              <a:gd name="connsiteY3534" fmla="*/ 2036365 h 2166237"/>
              <a:gd name="connsiteX3535" fmla="*/ 1066323 w 2052698"/>
              <a:gd name="connsiteY3535" fmla="*/ 2036365 h 2166237"/>
              <a:gd name="connsiteX3536" fmla="*/ 1066323 w 2052698"/>
              <a:gd name="connsiteY3536" fmla="*/ 2022037 h 2166237"/>
              <a:gd name="connsiteX3537" fmla="*/ 1050537 w 2052698"/>
              <a:gd name="connsiteY3537" fmla="*/ 2036365 h 2166237"/>
              <a:gd name="connsiteX3538" fmla="*/ 1034242 w 2052698"/>
              <a:gd name="connsiteY3538" fmla="*/ 2050692 h 2166237"/>
              <a:gd name="connsiteX3539" fmla="*/ 1050537 w 2052698"/>
              <a:gd name="connsiteY3539" fmla="*/ 2050692 h 2166237"/>
              <a:gd name="connsiteX3540" fmla="*/ 1050537 w 2052698"/>
              <a:gd name="connsiteY3540" fmla="*/ 2036365 h 2166237"/>
              <a:gd name="connsiteX3541" fmla="*/ 1066323 w 2052698"/>
              <a:gd name="connsiteY3541" fmla="*/ 2036365 h 2166237"/>
              <a:gd name="connsiteX3542" fmla="*/ 1082110 w 2052698"/>
              <a:gd name="connsiteY3542" fmla="*/ 2050692 h 2166237"/>
              <a:gd name="connsiteX3543" fmla="*/ 1066323 w 2052698"/>
              <a:gd name="connsiteY3543" fmla="*/ 2050692 h 2166237"/>
              <a:gd name="connsiteX3544" fmla="*/ 1082110 w 2052698"/>
              <a:gd name="connsiteY3544" fmla="*/ 2065482 h 2166237"/>
              <a:gd name="connsiteX3545" fmla="*/ 1097896 w 2052698"/>
              <a:gd name="connsiteY3545" fmla="*/ 2050692 h 2166237"/>
              <a:gd name="connsiteX3546" fmla="*/ 1097896 w 2052698"/>
              <a:gd name="connsiteY3546" fmla="*/ 2039946 h 2166237"/>
              <a:gd name="connsiteX3547" fmla="*/ 1097896 w 2052698"/>
              <a:gd name="connsiteY3547" fmla="*/ 2036365 h 2166237"/>
              <a:gd name="connsiteX3548" fmla="*/ 1114191 w 2052698"/>
              <a:gd name="connsiteY3548" fmla="*/ 2036365 h 2166237"/>
              <a:gd name="connsiteX3549" fmla="*/ 1114191 w 2052698"/>
              <a:gd name="connsiteY3549" fmla="*/ 2050692 h 2166237"/>
              <a:gd name="connsiteX3550" fmla="*/ 1129977 w 2052698"/>
              <a:gd name="connsiteY3550" fmla="*/ 2050692 h 2166237"/>
              <a:gd name="connsiteX3551" fmla="*/ 1129977 w 2052698"/>
              <a:gd name="connsiteY3551" fmla="*/ 2059243 h 2166237"/>
              <a:gd name="connsiteX3552" fmla="*/ 1129977 w 2052698"/>
              <a:gd name="connsiteY3552" fmla="*/ 2059936 h 2166237"/>
              <a:gd name="connsiteX3553" fmla="*/ 1129977 w 2052698"/>
              <a:gd name="connsiteY3553" fmla="*/ 2065482 h 2166237"/>
              <a:gd name="connsiteX3554" fmla="*/ 1129977 w 2052698"/>
              <a:gd name="connsiteY3554" fmla="*/ 2067273 h 2166237"/>
              <a:gd name="connsiteX3555" fmla="*/ 1129977 w 2052698"/>
              <a:gd name="connsiteY3555" fmla="*/ 2073765 h 2166237"/>
              <a:gd name="connsiteX3556" fmla="*/ 1129977 w 2052698"/>
              <a:gd name="connsiteY3556" fmla="*/ 2074437 h 2166237"/>
              <a:gd name="connsiteX3557" fmla="*/ 1129977 w 2052698"/>
              <a:gd name="connsiteY3557" fmla="*/ 2079810 h 2166237"/>
              <a:gd name="connsiteX3558" fmla="*/ 1129977 w 2052698"/>
              <a:gd name="connsiteY3558" fmla="*/ 2094137 h 2166237"/>
              <a:gd name="connsiteX3559" fmla="*/ 1114191 w 2052698"/>
              <a:gd name="connsiteY3559" fmla="*/ 2094137 h 2166237"/>
              <a:gd name="connsiteX3560" fmla="*/ 1114191 w 2052698"/>
              <a:gd name="connsiteY3560" fmla="*/ 2079810 h 2166237"/>
              <a:gd name="connsiteX3561" fmla="*/ 1097896 w 2052698"/>
              <a:gd name="connsiteY3561" fmla="*/ 2079810 h 2166237"/>
              <a:gd name="connsiteX3562" fmla="*/ 1097896 w 2052698"/>
              <a:gd name="connsiteY3562" fmla="*/ 2081601 h 2166237"/>
              <a:gd name="connsiteX3563" fmla="*/ 1097896 w 2052698"/>
              <a:gd name="connsiteY3563" fmla="*/ 2094137 h 2166237"/>
              <a:gd name="connsiteX3564" fmla="*/ 1082110 w 2052698"/>
              <a:gd name="connsiteY3564" fmla="*/ 2094137 h 2166237"/>
              <a:gd name="connsiteX3565" fmla="*/ 1068297 w 2052698"/>
              <a:gd name="connsiteY3565" fmla="*/ 2094137 h 2166237"/>
              <a:gd name="connsiteX3566" fmla="*/ 1066323 w 2052698"/>
              <a:gd name="connsiteY3566" fmla="*/ 2094137 h 2166237"/>
              <a:gd name="connsiteX3567" fmla="*/ 1066323 w 2052698"/>
              <a:gd name="connsiteY3567" fmla="*/ 2079810 h 2166237"/>
              <a:gd name="connsiteX3568" fmla="*/ 1066323 w 2052698"/>
              <a:gd name="connsiteY3568" fmla="*/ 2094137 h 2166237"/>
              <a:gd name="connsiteX3569" fmla="*/ 1050537 w 2052698"/>
              <a:gd name="connsiteY3569" fmla="*/ 2094137 h 2166237"/>
              <a:gd name="connsiteX3570" fmla="*/ 1034242 w 2052698"/>
              <a:gd name="connsiteY3570" fmla="*/ 2094137 h 2166237"/>
              <a:gd name="connsiteX3571" fmla="*/ 1034242 w 2052698"/>
              <a:gd name="connsiteY3571" fmla="*/ 2108465 h 2166237"/>
              <a:gd name="connsiteX3572" fmla="*/ 1050537 w 2052698"/>
              <a:gd name="connsiteY3572" fmla="*/ 2108465 h 2166237"/>
              <a:gd name="connsiteX3573" fmla="*/ 1050537 w 2052698"/>
              <a:gd name="connsiteY3573" fmla="*/ 2094137 h 2166237"/>
              <a:gd name="connsiteX3574" fmla="*/ 1066323 w 2052698"/>
              <a:gd name="connsiteY3574" fmla="*/ 2094137 h 2166237"/>
              <a:gd name="connsiteX3575" fmla="*/ 1066323 w 2052698"/>
              <a:gd name="connsiteY3575" fmla="*/ 2095928 h 2166237"/>
              <a:gd name="connsiteX3576" fmla="*/ 1066323 w 2052698"/>
              <a:gd name="connsiteY3576" fmla="*/ 2099510 h 2166237"/>
              <a:gd name="connsiteX3577" fmla="*/ 1066323 w 2052698"/>
              <a:gd name="connsiteY3577" fmla="*/ 2100182 h 2166237"/>
              <a:gd name="connsiteX3578" fmla="*/ 1066323 w 2052698"/>
              <a:gd name="connsiteY3578" fmla="*/ 2102420 h 2166237"/>
              <a:gd name="connsiteX3579" fmla="*/ 1066323 w 2052698"/>
              <a:gd name="connsiteY3579" fmla="*/ 2103092 h 2166237"/>
              <a:gd name="connsiteX3580" fmla="*/ 1066323 w 2052698"/>
              <a:gd name="connsiteY3580" fmla="*/ 2108465 h 2166237"/>
              <a:gd name="connsiteX3581" fmla="*/ 1066323 w 2052698"/>
              <a:gd name="connsiteY3581" fmla="*/ 2114509 h 2166237"/>
              <a:gd name="connsiteX3582" fmla="*/ 1066323 w 2052698"/>
              <a:gd name="connsiteY3582" fmla="*/ 2122792 h 2166237"/>
              <a:gd name="connsiteX3583" fmla="*/ 1082110 w 2052698"/>
              <a:gd name="connsiteY3583" fmla="*/ 2108465 h 2166237"/>
              <a:gd name="connsiteX3584" fmla="*/ 1082110 w 2052698"/>
              <a:gd name="connsiteY3584" fmla="*/ 2122792 h 2166237"/>
              <a:gd name="connsiteX3585" fmla="*/ 1082110 w 2052698"/>
              <a:gd name="connsiteY3585" fmla="*/ 2137582 h 2166237"/>
              <a:gd name="connsiteX3586" fmla="*/ 1080136 w 2052698"/>
              <a:gd name="connsiteY3586" fmla="*/ 2137582 h 2166237"/>
              <a:gd name="connsiteX3587" fmla="*/ 1072983 w 2052698"/>
              <a:gd name="connsiteY3587" fmla="*/ 2137582 h 2166237"/>
              <a:gd name="connsiteX3588" fmla="*/ 1072243 w 2052698"/>
              <a:gd name="connsiteY3588" fmla="*/ 2137582 h 2166237"/>
              <a:gd name="connsiteX3589" fmla="*/ 1066323 w 2052698"/>
              <a:gd name="connsiteY3589" fmla="*/ 2137582 h 2166237"/>
              <a:gd name="connsiteX3590" fmla="*/ 1066323 w 2052698"/>
              <a:gd name="connsiteY3590" fmla="*/ 2143627 h 2166237"/>
              <a:gd name="connsiteX3591" fmla="*/ 1066323 w 2052698"/>
              <a:gd name="connsiteY3591" fmla="*/ 2151910 h 2166237"/>
              <a:gd name="connsiteX3592" fmla="*/ 1066323 w 2052698"/>
              <a:gd name="connsiteY3592" fmla="*/ 2153701 h 2166237"/>
              <a:gd name="connsiteX3593" fmla="*/ 1066323 w 2052698"/>
              <a:gd name="connsiteY3593" fmla="*/ 2160193 h 2166237"/>
              <a:gd name="connsiteX3594" fmla="*/ 1066323 w 2052698"/>
              <a:gd name="connsiteY3594" fmla="*/ 2166237 h 2166237"/>
              <a:gd name="connsiteX3595" fmla="*/ 1050537 w 2052698"/>
              <a:gd name="connsiteY3595" fmla="*/ 2166237 h 2166237"/>
              <a:gd name="connsiteX3596" fmla="*/ 1034242 w 2052698"/>
              <a:gd name="connsiteY3596" fmla="*/ 2166237 h 2166237"/>
              <a:gd name="connsiteX3597" fmla="*/ 1018456 w 2052698"/>
              <a:gd name="connsiteY3597" fmla="*/ 2166237 h 2166237"/>
              <a:gd name="connsiteX3598" fmla="*/ 1002670 w 2052698"/>
              <a:gd name="connsiteY3598" fmla="*/ 2166237 h 2166237"/>
              <a:gd name="connsiteX3599" fmla="*/ 1002670 w 2052698"/>
              <a:gd name="connsiteY3599" fmla="*/ 2151910 h 2166237"/>
              <a:gd name="connsiteX3600" fmla="*/ 986884 w 2052698"/>
              <a:gd name="connsiteY3600" fmla="*/ 2151910 h 2166237"/>
              <a:gd name="connsiteX3601" fmla="*/ 970589 w 2052698"/>
              <a:gd name="connsiteY3601" fmla="*/ 2151910 h 2166237"/>
              <a:gd name="connsiteX3602" fmla="*/ 970589 w 2052698"/>
              <a:gd name="connsiteY3602" fmla="*/ 2137582 h 2166237"/>
              <a:gd name="connsiteX3603" fmla="*/ 954803 w 2052698"/>
              <a:gd name="connsiteY3603" fmla="*/ 2137582 h 2166237"/>
              <a:gd name="connsiteX3604" fmla="*/ 939017 w 2052698"/>
              <a:gd name="connsiteY3604" fmla="*/ 2122792 h 2166237"/>
              <a:gd name="connsiteX3605" fmla="*/ 923230 w 2052698"/>
              <a:gd name="connsiteY3605" fmla="*/ 2122792 h 2166237"/>
              <a:gd name="connsiteX3606" fmla="*/ 923230 w 2052698"/>
              <a:gd name="connsiteY3606" fmla="*/ 2108465 h 2166237"/>
              <a:gd name="connsiteX3607" fmla="*/ 906935 w 2052698"/>
              <a:gd name="connsiteY3607" fmla="*/ 2122792 h 2166237"/>
              <a:gd name="connsiteX3608" fmla="*/ 906935 w 2052698"/>
              <a:gd name="connsiteY3608" fmla="*/ 2108465 h 2166237"/>
              <a:gd name="connsiteX3609" fmla="*/ 891149 w 2052698"/>
              <a:gd name="connsiteY3609" fmla="*/ 2108465 h 2166237"/>
              <a:gd name="connsiteX3610" fmla="*/ 891149 w 2052698"/>
              <a:gd name="connsiteY3610" fmla="*/ 2094137 h 2166237"/>
              <a:gd name="connsiteX3611" fmla="*/ 875363 w 2052698"/>
              <a:gd name="connsiteY3611" fmla="*/ 2094137 h 2166237"/>
              <a:gd name="connsiteX3612" fmla="*/ 859577 w 2052698"/>
              <a:gd name="connsiteY3612" fmla="*/ 2094137 h 2166237"/>
              <a:gd name="connsiteX3613" fmla="*/ 859577 w 2052698"/>
              <a:gd name="connsiteY3613" fmla="*/ 2079810 h 2166237"/>
              <a:gd name="connsiteX3614" fmla="*/ 843282 w 2052698"/>
              <a:gd name="connsiteY3614" fmla="*/ 2079810 h 2166237"/>
              <a:gd name="connsiteX3615" fmla="*/ 827496 w 2052698"/>
              <a:gd name="connsiteY3615" fmla="*/ 2065482 h 2166237"/>
              <a:gd name="connsiteX3616" fmla="*/ 811710 w 2052698"/>
              <a:gd name="connsiteY3616" fmla="*/ 2065482 h 2166237"/>
              <a:gd name="connsiteX3617" fmla="*/ 795923 w 2052698"/>
              <a:gd name="connsiteY3617" fmla="*/ 2050692 h 2166237"/>
              <a:gd name="connsiteX3618" fmla="*/ 779628 w 2052698"/>
              <a:gd name="connsiteY3618" fmla="*/ 2050692 h 2166237"/>
              <a:gd name="connsiteX3619" fmla="*/ 763842 w 2052698"/>
              <a:gd name="connsiteY3619" fmla="*/ 2036365 h 2166237"/>
              <a:gd name="connsiteX3620" fmla="*/ 748056 w 2052698"/>
              <a:gd name="connsiteY3620" fmla="*/ 2022037 h 2166237"/>
              <a:gd name="connsiteX3621" fmla="*/ 748056 w 2052698"/>
              <a:gd name="connsiteY3621" fmla="*/ 2007710 h 2166237"/>
              <a:gd name="connsiteX3622" fmla="*/ 748056 w 2052698"/>
              <a:gd name="connsiteY3622" fmla="*/ 1999159 h 2166237"/>
              <a:gd name="connsiteX3623" fmla="*/ 748056 w 2052698"/>
              <a:gd name="connsiteY3623" fmla="*/ 1998466 h 2166237"/>
              <a:gd name="connsiteX3624" fmla="*/ 748056 w 2052698"/>
              <a:gd name="connsiteY3624" fmla="*/ 1992920 h 2166237"/>
              <a:gd name="connsiteX3625" fmla="*/ 753976 w 2052698"/>
              <a:gd name="connsiteY3625" fmla="*/ 1992920 h 2166237"/>
              <a:gd name="connsiteX3626" fmla="*/ 754716 w 2052698"/>
              <a:gd name="connsiteY3626" fmla="*/ 1992920 h 2166237"/>
              <a:gd name="connsiteX3627" fmla="*/ 763842 w 2052698"/>
              <a:gd name="connsiteY3627" fmla="*/ 1992920 h 2166237"/>
              <a:gd name="connsiteX3628" fmla="*/ 763842 w 2052698"/>
              <a:gd name="connsiteY3628" fmla="*/ 1978592 h 2166237"/>
              <a:gd name="connsiteX3629" fmla="*/ 748056 w 2052698"/>
              <a:gd name="connsiteY3629" fmla="*/ 1978592 h 2166237"/>
              <a:gd name="connsiteX3630" fmla="*/ 748056 w 2052698"/>
              <a:gd name="connsiteY3630" fmla="*/ 1992920 h 2166237"/>
              <a:gd name="connsiteX3631" fmla="*/ 732270 w 2052698"/>
              <a:gd name="connsiteY3631" fmla="*/ 2007710 h 2166237"/>
              <a:gd name="connsiteX3632" fmla="*/ 732270 w 2052698"/>
              <a:gd name="connsiteY3632" fmla="*/ 2005861 h 2166237"/>
              <a:gd name="connsiteX3633" fmla="*/ 732270 w 2052698"/>
              <a:gd name="connsiteY3633" fmla="*/ 2001239 h 2166237"/>
              <a:gd name="connsiteX3634" fmla="*/ 732270 w 2052698"/>
              <a:gd name="connsiteY3634" fmla="*/ 2000315 h 2166237"/>
              <a:gd name="connsiteX3635" fmla="*/ 732270 w 2052698"/>
              <a:gd name="connsiteY3635" fmla="*/ 1999390 h 2166237"/>
              <a:gd name="connsiteX3636" fmla="*/ 732270 w 2052698"/>
              <a:gd name="connsiteY3636" fmla="*/ 1992920 h 2166237"/>
              <a:gd name="connsiteX3637" fmla="*/ 730233 w 2052698"/>
              <a:gd name="connsiteY3637" fmla="*/ 1992920 h 2166237"/>
              <a:gd name="connsiteX3638" fmla="*/ 726160 w 2052698"/>
              <a:gd name="connsiteY3638" fmla="*/ 1992920 h 2166237"/>
              <a:gd name="connsiteX3639" fmla="*/ 725396 w 2052698"/>
              <a:gd name="connsiteY3639" fmla="*/ 1992920 h 2166237"/>
              <a:gd name="connsiteX3640" fmla="*/ 718012 w 2052698"/>
              <a:gd name="connsiteY3640" fmla="*/ 1992920 h 2166237"/>
              <a:gd name="connsiteX3641" fmla="*/ 715975 w 2052698"/>
              <a:gd name="connsiteY3641" fmla="*/ 1992920 h 2166237"/>
              <a:gd name="connsiteX3642" fmla="*/ 714002 w 2052698"/>
              <a:gd name="connsiteY3642" fmla="*/ 1992920 h 2166237"/>
              <a:gd name="connsiteX3643" fmla="*/ 706849 w 2052698"/>
              <a:gd name="connsiteY3643" fmla="*/ 1992920 h 2166237"/>
              <a:gd name="connsiteX3644" fmla="*/ 700189 w 2052698"/>
              <a:gd name="connsiteY3644" fmla="*/ 1992920 h 2166237"/>
              <a:gd name="connsiteX3645" fmla="*/ 700189 w 2052698"/>
              <a:gd name="connsiteY3645" fmla="*/ 1991129 h 2166237"/>
              <a:gd name="connsiteX3646" fmla="*/ 700189 w 2052698"/>
              <a:gd name="connsiteY3646" fmla="*/ 1986651 h 2166237"/>
              <a:gd name="connsiteX3647" fmla="*/ 700189 w 2052698"/>
              <a:gd name="connsiteY3647" fmla="*/ 1985756 h 2166237"/>
              <a:gd name="connsiteX3648" fmla="*/ 700189 w 2052698"/>
              <a:gd name="connsiteY3648" fmla="*/ 1984860 h 2166237"/>
              <a:gd name="connsiteX3649" fmla="*/ 700189 w 2052698"/>
              <a:gd name="connsiteY3649" fmla="*/ 1984637 h 2166237"/>
              <a:gd name="connsiteX3650" fmla="*/ 700189 w 2052698"/>
              <a:gd name="connsiteY3650" fmla="*/ 1983965 h 2166237"/>
              <a:gd name="connsiteX3651" fmla="*/ 700189 w 2052698"/>
              <a:gd name="connsiteY3651" fmla="*/ 1978592 h 2166237"/>
              <a:gd name="connsiteX3652" fmla="*/ 715975 w 2052698"/>
              <a:gd name="connsiteY3652" fmla="*/ 1978592 h 2166237"/>
              <a:gd name="connsiteX3653" fmla="*/ 732270 w 2052698"/>
              <a:gd name="connsiteY3653" fmla="*/ 1978592 h 2166237"/>
              <a:gd name="connsiteX3654" fmla="*/ 715975 w 2052698"/>
              <a:gd name="connsiteY3654" fmla="*/ 1964265 h 2166237"/>
              <a:gd name="connsiteX3655" fmla="*/ 700189 w 2052698"/>
              <a:gd name="connsiteY3655" fmla="*/ 1964265 h 2166237"/>
              <a:gd name="connsiteX3656" fmla="*/ 700189 w 2052698"/>
              <a:gd name="connsiteY3656" fmla="*/ 1953519 h 2166237"/>
              <a:gd name="connsiteX3657" fmla="*/ 700189 w 2052698"/>
              <a:gd name="connsiteY3657" fmla="*/ 1949937 h 2166237"/>
              <a:gd name="connsiteX3658" fmla="*/ 700189 w 2052698"/>
              <a:gd name="connsiteY3658" fmla="*/ 1935147 h 2166237"/>
              <a:gd name="connsiteX3659" fmla="*/ 684403 w 2052698"/>
              <a:gd name="connsiteY3659" fmla="*/ 1935147 h 2166237"/>
              <a:gd name="connsiteX3660" fmla="*/ 700189 w 2052698"/>
              <a:gd name="connsiteY3660" fmla="*/ 1920820 h 2166237"/>
              <a:gd name="connsiteX3661" fmla="*/ 715975 w 2052698"/>
              <a:gd name="connsiteY3661" fmla="*/ 1920820 h 2166237"/>
              <a:gd name="connsiteX3662" fmla="*/ 715975 w 2052698"/>
              <a:gd name="connsiteY3662" fmla="*/ 1935147 h 2166237"/>
              <a:gd name="connsiteX3663" fmla="*/ 715975 w 2052698"/>
              <a:gd name="connsiteY3663" fmla="*/ 1935147 h 2166237"/>
              <a:gd name="connsiteX3664" fmla="*/ 715975 w 2052698"/>
              <a:gd name="connsiteY3664" fmla="*/ 1949937 h 2166237"/>
              <a:gd name="connsiteX3665" fmla="*/ 732270 w 2052698"/>
              <a:gd name="connsiteY3665" fmla="*/ 1949937 h 2166237"/>
              <a:gd name="connsiteX3666" fmla="*/ 732270 w 2052698"/>
              <a:gd name="connsiteY3666" fmla="*/ 1935147 h 2166237"/>
              <a:gd name="connsiteX3667" fmla="*/ 748056 w 2052698"/>
              <a:gd name="connsiteY3667" fmla="*/ 1935147 h 2166237"/>
              <a:gd name="connsiteX3668" fmla="*/ 748056 w 2052698"/>
              <a:gd name="connsiteY3668" fmla="*/ 1920820 h 2166237"/>
              <a:gd name="connsiteX3669" fmla="*/ 763842 w 2052698"/>
              <a:gd name="connsiteY3669" fmla="*/ 1920820 h 2166237"/>
              <a:gd name="connsiteX3670" fmla="*/ 763842 w 2052698"/>
              <a:gd name="connsiteY3670" fmla="*/ 1906492 h 2166237"/>
              <a:gd name="connsiteX3671" fmla="*/ 779628 w 2052698"/>
              <a:gd name="connsiteY3671" fmla="*/ 1892165 h 2166237"/>
              <a:gd name="connsiteX3672" fmla="*/ 763842 w 2052698"/>
              <a:gd name="connsiteY3672" fmla="*/ 1892165 h 2166237"/>
              <a:gd name="connsiteX3673" fmla="*/ 763842 w 2052698"/>
              <a:gd name="connsiteY3673" fmla="*/ 1893956 h 2166237"/>
              <a:gd name="connsiteX3674" fmla="*/ 763842 w 2052698"/>
              <a:gd name="connsiteY3674" fmla="*/ 1897537 h 2166237"/>
              <a:gd name="connsiteX3675" fmla="*/ 763842 w 2052698"/>
              <a:gd name="connsiteY3675" fmla="*/ 1898209 h 2166237"/>
              <a:gd name="connsiteX3676" fmla="*/ 763842 w 2052698"/>
              <a:gd name="connsiteY3676" fmla="*/ 1906492 h 2166237"/>
              <a:gd name="connsiteX3677" fmla="*/ 748056 w 2052698"/>
              <a:gd name="connsiteY3677" fmla="*/ 1906492 h 2166237"/>
              <a:gd name="connsiteX3678" fmla="*/ 748056 w 2052698"/>
              <a:gd name="connsiteY3678" fmla="*/ 1920820 h 2166237"/>
              <a:gd name="connsiteX3679" fmla="*/ 732270 w 2052698"/>
              <a:gd name="connsiteY3679" fmla="*/ 1920820 h 2166237"/>
              <a:gd name="connsiteX3680" fmla="*/ 725396 w 2052698"/>
              <a:gd name="connsiteY3680" fmla="*/ 1920820 h 2166237"/>
              <a:gd name="connsiteX3681" fmla="*/ 715975 w 2052698"/>
              <a:gd name="connsiteY3681" fmla="*/ 1920820 h 2166237"/>
              <a:gd name="connsiteX3682" fmla="*/ 715975 w 2052698"/>
              <a:gd name="connsiteY3682" fmla="*/ 1912537 h 2166237"/>
              <a:gd name="connsiteX3683" fmla="*/ 715975 w 2052698"/>
              <a:gd name="connsiteY3683" fmla="*/ 1911865 h 2166237"/>
              <a:gd name="connsiteX3684" fmla="*/ 715975 w 2052698"/>
              <a:gd name="connsiteY3684" fmla="*/ 1910074 h 2166237"/>
              <a:gd name="connsiteX3685" fmla="*/ 715975 w 2052698"/>
              <a:gd name="connsiteY3685" fmla="*/ 1906492 h 2166237"/>
              <a:gd name="connsiteX3686" fmla="*/ 700189 w 2052698"/>
              <a:gd name="connsiteY3686" fmla="*/ 1906492 h 2166237"/>
              <a:gd name="connsiteX3687" fmla="*/ 700189 w 2052698"/>
              <a:gd name="connsiteY3687" fmla="*/ 1920820 h 2166237"/>
              <a:gd name="connsiteX3688" fmla="*/ 684403 w 2052698"/>
              <a:gd name="connsiteY3688" fmla="*/ 1935147 h 2166237"/>
              <a:gd name="connsiteX3689" fmla="*/ 684403 w 2052698"/>
              <a:gd name="connsiteY3689" fmla="*/ 1933356 h 2166237"/>
              <a:gd name="connsiteX3690" fmla="*/ 684403 w 2052698"/>
              <a:gd name="connsiteY3690" fmla="*/ 1926864 h 2166237"/>
              <a:gd name="connsiteX3691" fmla="*/ 684403 w 2052698"/>
              <a:gd name="connsiteY3691" fmla="*/ 1926192 h 2166237"/>
              <a:gd name="connsiteX3692" fmla="*/ 684403 w 2052698"/>
              <a:gd name="connsiteY3692" fmla="*/ 1920820 h 2166237"/>
              <a:gd name="connsiteX3693" fmla="*/ 684403 w 2052698"/>
              <a:gd name="connsiteY3693" fmla="*/ 1915447 h 2166237"/>
              <a:gd name="connsiteX3694" fmla="*/ 684403 w 2052698"/>
              <a:gd name="connsiteY3694" fmla="*/ 1914775 h 2166237"/>
              <a:gd name="connsiteX3695" fmla="*/ 684403 w 2052698"/>
              <a:gd name="connsiteY3695" fmla="*/ 1906492 h 2166237"/>
              <a:gd name="connsiteX3696" fmla="*/ 668616 w 2052698"/>
              <a:gd name="connsiteY3696" fmla="*/ 1920820 h 2166237"/>
              <a:gd name="connsiteX3697" fmla="*/ 652321 w 2052698"/>
              <a:gd name="connsiteY3697" fmla="*/ 1920820 h 2166237"/>
              <a:gd name="connsiteX3698" fmla="*/ 652321 w 2052698"/>
              <a:gd name="connsiteY3698" fmla="*/ 1906492 h 2166237"/>
              <a:gd name="connsiteX3699" fmla="*/ 668616 w 2052698"/>
              <a:gd name="connsiteY3699" fmla="*/ 1906492 h 2166237"/>
              <a:gd name="connsiteX3700" fmla="*/ 652321 w 2052698"/>
              <a:gd name="connsiteY3700" fmla="*/ 1892165 h 2166237"/>
              <a:gd name="connsiteX3701" fmla="*/ 654358 w 2052698"/>
              <a:gd name="connsiteY3701" fmla="*/ 1892165 h 2166237"/>
              <a:gd name="connsiteX3702" fmla="*/ 668616 w 2052698"/>
              <a:gd name="connsiteY3702" fmla="*/ 1892165 h 2166237"/>
              <a:gd name="connsiteX3703" fmla="*/ 668616 w 2052698"/>
              <a:gd name="connsiteY3703" fmla="*/ 1877375 h 2166237"/>
              <a:gd name="connsiteX3704" fmla="*/ 652321 w 2052698"/>
              <a:gd name="connsiteY3704" fmla="*/ 1877375 h 2166237"/>
              <a:gd name="connsiteX3705" fmla="*/ 652321 w 2052698"/>
              <a:gd name="connsiteY3705" fmla="*/ 1863047 h 2166237"/>
              <a:gd name="connsiteX3706" fmla="*/ 668616 w 2052698"/>
              <a:gd name="connsiteY3706" fmla="*/ 1863047 h 2166237"/>
              <a:gd name="connsiteX3707" fmla="*/ 652321 w 2052698"/>
              <a:gd name="connsiteY3707" fmla="*/ 1863047 h 2166237"/>
              <a:gd name="connsiteX3708" fmla="*/ 636535 w 2052698"/>
              <a:gd name="connsiteY3708" fmla="*/ 1877375 h 2166237"/>
              <a:gd name="connsiteX3709" fmla="*/ 652321 w 2052698"/>
              <a:gd name="connsiteY3709" fmla="*/ 1877375 h 2166237"/>
              <a:gd name="connsiteX3710" fmla="*/ 652321 w 2052698"/>
              <a:gd name="connsiteY3710" fmla="*/ 1892165 h 2166237"/>
              <a:gd name="connsiteX3711" fmla="*/ 652321 w 2052698"/>
              <a:gd name="connsiteY3711" fmla="*/ 1906492 h 2166237"/>
              <a:gd name="connsiteX3712" fmla="*/ 636535 w 2052698"/>
              <a:gd name="connsiteY3712" fmla="*/ 1906492 h 2166237"/>
              <a:gd name="connsiteX3713" fmla="*/ 636535 w 2052698"/>
              <a:gd name="connsiteY3713" fmla="*/ 1892165 h 2166237"/>
              <a:gd name="connsiteX3714" fmla="*/ 620749 w 2052698"/>
              <a:gd name="connsiteY3714" fmla="*/ 1892165 h 2166237"/>
              <a:gd name="connsiteX3715" fmla="*/ 604963 w 2052698"/>
              <a:gd name="connsiteY3715" fmla="*/ 1877375 h 2166237"/>
              <a:gd name="connsiteX3716" fmla="*/ 588668 w 2052698"/>
              <a:gd name="connsiteY3716" fmla="*/ 1892165 h 2166237"/>
              <a:gd name="connsiteX3717" fmla="*/ 588668 w 2052698"/>
              <a:gd name="connsiteY3717" fmla="*/ 1877375 h 2166237"/>
              <a:gd name="connsiteX3718" fmla="*/ 588668 w 2052698"/>
              <a:gd name="connsiteY3718" fmla="*/ 1863047 h 2166237"/>
              <a:gd name="connsiteX3719" fmla="*/ 604963 w 2052698"/>
              <a:gd name="connsiteY3719" fmla="*/ 1863047 h 2166237"/>
              <a:gd name="connsiteX3720" fmla="*/ 604963 w 2052698"/>
              <a:gd name="connsiteY3720" fmla="*/ 1848720 h 2166237"/>
              <a:gd name="connsiteX3721" fmla="*/ 604963 w 2052698"/>
              <a:gd name="connsiteY3721" fmla="*/ 1834392 h 2166237"/>
              <a:gd name="connsiteX3722" fmla="*/ 620749 w 2052698"/>
              <a:gd name="connsiteY3722" fmla="*/ 1819602 h 2166237"/>
              <a:gd name="connsiteX3723" fmla="*/ 620749 w 2052698"/>
              <a:gd name="connsiteY3723" fmla="*/ 1805275 h 2166237"/>
              <a:gd name="connsiteX3724" fmla="*/ 636535 w 2052698"/>
              <a:gd name="connsiteY3724" fmla="*/ 1805275 h 2166237"/>
              <a:gd name="connsiteX3725" fmla="*/ 636535 w 2052698"/>
              <a:gd name="connsiteY3725" fmla="*/ 1790947 h 2166237"/>
              <a:gd name="connsiteX3726" fmla="*/ 620749 w 2052698"/>
              <a:gd name="connsiteY3726" fmla="*/ 1790947 h 2166237"/>
              <a:gd name="connsiteX3727" fmla="*/ 620749 w 2052698"/>
              <a:gd name="connsiteY3727" fmla="*/ 1805275 h 2166237"/>
              <a:gd name="connsiteX3728" fmla="*/ 604963 w 2052698"/>
              <a:gd name="connsiteY3728" fmla="*/ 1805275 h 2166237"/>
              <a:gd name="connsiteX3729" fmla="*/ 590705 w 2052698"/>
              <a:gd name="connsiteY3729" fmla="*/ 1805275 h 2166237"/>
              <a:gd name="connsiteX3730" fmla="*/ 588668 w 2052698"/>
              <a:gd name="connsiteY3730" fmla="*/ 1805275 h 2166237"/>
              <a:gd name="connsiteX3731" fmla="*/ 588668 w 2052698"/>
              <a:gd name="connsiteY3731" fmla="*/ 1819602 h 2166237"/>
              <a:gd name="connsiteX3732" fmla="*/ 604963 w 2052698"/>
              <a:gd name="connsiteY3732" fmla="*/ 1834392 h 2166237"/>
              <a:gd name="connsiteX3733" fmla="*/ 598853 w 2052698"/>
              <a:gd name="connsiteY3733" fmla="*/ 1834392 h 2166237"/>
              <a:gd name="connsiteX3734" fmla="*/ 598089 w 2052698"/>
              <a:gd name="connsiteY3734" fmla="*/ 1834392 h 2166237"/>
              <a:gd name="connsiteX3735" fmla="*/ 588668 w 2052698"/>
              <a:gd name="connsiteY3735" fmla="*/ 1834392 h 2166237"/>
              <a:gd name="connsiteX3736" fmla="*/ 588668 w 2052698"/>
              <a:gd name="connsiteY3736" fmla="*/ 1837974 h 2166237"/>
              <a:gd name="connsiteX3737" fmla="*/ 588668 w 2052698"/>
              <a:gd name="connsiteY3737" fmla="*/ 1848720 h 2166237"/>
              <a:gd name="connsiteX3738" fmla="*/ 572882 w 2052698"/>
              <a:gd name="connsiteY3738" fmla="*/ 1834392 h 2166237"/>
              <a:gd name="connsiteX3739" fmla="*/ 557096 w 2052698"/>
              <a:gd name="connsiteY3739" fmla="*/ 1834392 h 2166237"/>
              <a:gd name="connsiteX3740" fmla="*/ 557096 w 2052698"/>
              <a:gd name="connsiteY3740" fmla="*/ 1848720 h 2166237"/>
              <a:gd name="connsiteX3741" fmla="*/ 551176 w 2052698"/>
              <a:gd name="connsiteY3741" fmla="*/ 1848720 h 2166237"/>
              <a:gd name="connsiteX3742" fmla="*/ 550436 w 2052698"/>
              <a:gd name="connsiteY3742" fmla="*/ 1848720 h 2166237"/>
              <a:gd name="connsiteX3743" fmla="*/ 541310 w 2052698"/>
              <a:gd name="connsiteY3743" fmla="*/ 1848720 h 2166237"/>
              <a:gd name="connsiteX3744" fmla="*/ 541310 w 2052698"/>
              <a:gd name="connsiteY3744" fmla="*/ 1834392 h 2166237"/>
              <a:gd name="connsiteX3745" fmla="*/ 525014 w 2052698"/>
              <a:gd name="connsiteY3745" fmla="*/ 1834392 h 2166237"/>
              <a:gd name="connsiteX3746" fmla="*/ 525014 w 2052698"/>
              <a:gd name="connsiteY3746" fmla="*/ 1819602 h 2166237"/>
              <a:gd name="connsiteX3747" fmla="*/ 525014 w 2052698"/>
              <a:gd name="connsiteY3747" fmla="*/ 1805275 h 2166237"/>
              <a:gd name="connsiteX3748" fmla="*/ 527051 w 2052698"/>
              <a:gd name="connsiteY3748" fmla="*/ 1805275 h 2166237"/>
              <a:gd name="connsiteX3749" fmla="*/ 531125 w 2052698"/>
              <a:gd name="connsiteY3749" fmla="*/ 1805275 h 2166237"/>
              <a:gd name="connsiteX3750" fmla="*/ 531889 w 2052698"/>
              <a:gd name="connsiteY3750" fmla="*/ 1805275 h 2166237"/>
              <a:gd name="connsiteX3751" fmla="*/ 541310 w 2052698"/>
              <a:gd name="connsiteY3751" fmla="*/ 1805275 h 2166237"/>
              <a:gd name="connsiteX3752" fmla="*/ 557096 w 2052698"/>
              <a:gd name="connsiteY3752" fmla="*/ 1805275 h 2166237"/>
              <a:gd name="connsiteX3753" fmla="*/ 572882 w 2052698"/>
              <a:gd name="connsiteY3753" fmla="*/ 1805275 h 2166237"/>
              <a:gd name="connsiteX3754" fmla="*/ 588668 w 2052698"/>
              <a:gd name="connsiteY3754" fmla="*/ 1790947 h 2166237"/>
              <a:gd name="connsiteX3755" fmla="*/ 572882 w 2052698"/>
              <a:gd name="connsiteY3755" fmla="*/ 1790947 h 2166237"/>
              <a:gd name="connsiteX3756" fmla="*/ 572882 w 2052698"/>
              <a:gd name="connsiteY3756" fmla="*/ 1782664 h 2166237"/>
              <a:gd name="connsiteX3757" fmla="*/ 572882 w 2052698"/>
              <a:gd name="connsiteY3757" fmla="*/ 1781992 h 2166237"/>
              <a:gd name="connsiteX3758" fmla="*/ 572882 w 2052698"/>
              <a:gd name="connsiteY3758" fmla="*/ 1776620 h 2166237"/>
              <a:gd name="connsiteX3759" fmla="*/ 557096 w 2052698"/>
              <a:gd name="connsiteY3759" fmla="*/ 1776620 h 2166237"/>
              <a:gd name="connsiteX3760" fmla="*/ 541310 w 2052698"/>
              <a:gd name="connsiteY3760" fmla="*/ 1761830 h 2166237"/>
              <a:gd name="connsiteX3761" fmla="*/ 557096 w 2052698"/>
              <a:gd name="connsiteY3761" fmla="*/ 1747502 h 2166237"/>
              <a:gd name="connsiteX3762" fmla="*/ 541310 w 2052698"/>
              <a:gd name="connsiteY3762" fmla="*/ 1747502 h 2166237"/>
              <a:gd name="connsiteX3763" fmla="*/ 525014 w 2052698"/>
              <a:gd name="connsiteY3763" fmla="*/ 1747502 h 2166237"/>
              <a:gd name="connsiteX3764" fmla="*/ 525014 w 2052698"/>
              <a:gd name="connsiteY3764" fmla="*/ 1761830 h 2166237"/>
              <a:gd name="connsiteX3765" fmla="*/ 509228 w 2052698"/>
              <a:gd name="connsiteY3765" fmla="*/ 1747502 h 2166237"/>
              <a:gd name="connsiteX3766" fmla="*/ 509228 w 2052698"/>
              <a:gd name="connsiteY3766" fmla="*/ 1745711 h 2166237"/>
              <a:gd name="connsiteX3767" fmla="*/ 509228 w 2052698"/>
              <a:gd name="connsiteY3767" fmla="*/ 1734966 h 2166237"/>
              <a:gd name="connsiteX3768" fmla="*/ 509228 w 2052698"/>
              <a:gd name="connsiteY3768" fmla="*/ 1733175 h 2166237"/>
              <a:gd name="connsiteX3769" fmla="*/ 493442 w 2052698"/>
              <a:gd name="connsiteY3769" fmla="*/ 1733175 h 2166237"/>
              <a:gd name="connsiteX3770" fmla="*/ 493442 w 2052698"/>
              <a:gd name="connsiteY3770" fmla="*/ 1718385 h 2166237"/>
              <a:gd name="connsiteX3771" fmla="*/ 477656 w 2052698"/>
              <a:gd name="connsiteY3771" fmla="*/ 1718385 h 2166237"/>
              <a:gd name="connsiteX3772" fmla="*/ 461361 w 2052698"/>
              <a:gd name="connsiteY3772" fmla="*/ 1718385 h 2166237"/>
              <a:gd name="connsiteX3773" fmla="*/ 461361 w 2052698"/>
              <a:gd name="connsiteY3773" fmla="*/ 1733175 h 2166237"/>
              <a:gd name="connsiteX3774" fmla="*/ 461361 w 2052698"/>
              <a:gd name="connsiteY3774" fmla="*/ 1747502 h 2166237"/>
              <a:gd name="connsiteX3775" fmla="*/ 445575 w 2052698"/>
              <a:gd name="connsiteY3775" fmla="*/ 1747502 h 2166237"/>
              <a:gd name="connsiteX3776" fmla="*/ 445575 w 2052698"/>
              <a:gd name="connsiteY3776" fmla="*/ 1733175 h 2166237"/>
              <a:gd name="connsiteX3777" fmla="*/ 429789 w 2052698"/>
              <a:gd name="connsiteY3777" fmla="*/ 1747502 h 2166237"/>
              <a:gd name="connsiteX3778" fmla="*/ 429789 w 2052698"/>
              <a:gd name="connsiteY3778" fmla="*/ 1733175 h 2166237"/>
              <a:gd name="connsiteX3779" fmla="*/ 414003 w 2052698"/>
              <a:gd name="connsiteY3779" fmla="*/ 1718385 h 2166237"/>
              <a:gd name="connsiteX3780" fmla="*/ 397707 w 2052698"/>
              <a:gd name="connsiteY3780" fmla="*/ 1718385 h 2166237"/>
              <a:gd name="connsiteX3781" fmla="*/ 397707 w 2052698"/>
              <a:gd name="connsiteY3781" fmla="*/ 1704057 h 2166237"/>
              <a:gd name="connsiteX3782" fmla="*/ 414003 w 2052698"/>
              <a:gd name="connsiteY3782" fmla="*/ 1704057 h 2166237"/>
              <a:gd name="connsiteX3783" fmla="*/ 397707 w 2052698"/>
              <a:gd name="connsiteY3783" fmla="*/ 1689730 h 2166237"/>
              <a:gd name="connsiteX3784" fmla="*/ 397707 w 2052698"/>
              <a:gd name="connsiteY3784" fmla="*/ 1698013 h 2166237"/>
              <a:gd name="connsiteX3785" fmla="*/ 397707 w 2052698"/>
              <a:gd name="connsiteY3785" fmla="*/ 1704057 h 2166237"/>
              <a:gd name="connsiteX3786" fmla="*/ 381921 w 2052698"/>
              <a:gd name="connsiteY3786" fmla="*/ 1704057 h 2166237"/>
              <a:gd name="connsiteX3787" fmla="*/ 381921 w 2052698"/>
              <a:gd name="connsiteY3787" fmla="*/ 1689730 h 2166237"/>
              <a:gd name="connsiteX3788" fmla="*/ 376002 w 2052698"/>
              <a:gd name="connsiteY3788" fmla="*/ 1689730 h 2166237"/>
              <a:gd name="connsiteX3789" fmla="*/ 375262 w 2052698"/>
              <a:gd name="connsiteY3789" fmla="*/ 1689730 h 2166237"/>
              <a:gd name="connsiteX3790" fmla="*/ 366135 w 2052698"/>
              <a:gd name="connsiteY3790" fmla="*/ 1689730 h 2166237"/>
              <a:gd name="connsiteX3791" fmla="*/ 366135 w 2052698"/>
              <a:gd name="connsiteY3791" fmla="*/ 1675402 h 2166237"/>
              <a:gd name="connsiteX3792" fmla="*/ 350349 w 2052698"/>
              <a:gd name="connsiteY3792" fmla="*/ 1675402 h 2166237"/>
              <a:gd name="connsiteX3793" fmla="*/ 350349 w 2052698"/>
              <a:gd name="connsiteY3793" fmla="*/ 1661075 h 2166237"/>
              <a:gd name="connsiteX3794" fmla="*/ 366135 w 2052698"/>
              <a:gd name="connsiteY3794" fmla="*/ 1661075 h 2166237"/>
              <a:gd name="connsiteX3795" fmla="*/ 366135 w 2052698"/>
              <a:gd name="connsiteY3795" fmla="*/ 1646285 h 2166237"/>
              <a:gd name="connsiteX3796" fmla="*/ 350349 w 2052698"/>
              <a:gd name="connsiteY3796" fmla="*/ 1646285 h 2166237"/>
              <a:gd name="connsiteX3797" fmla="*/ 350349 w 2052698"/>
              <a:gd name="connsiteY3797" fmla="*/ 1661075 h 2166237"/>
              <a:gd name="connsiteX3798" fmla="*/ 340928 w 2052698"/>
              <a:gd name="connsiteY3798" fmla="*/ 1661075 h 2166237"/>
              <a:gd name="connsiteX3799" fmla="*/ 340165 w 2052698"/>
              <a:gd name="connsiteY3799" fmla="*/ 1661075 h 2166237"/>
              <a:gd name="connsiteX3800" fmla="*/ 334054 w 2052698"/>
              <a:gd name="connsiteY3800" fmla="*/ 1661075 h 2166237"/>
              <a:gd name="connsiteX3801" fmla="*/ 334054 w 2052698"/>
              <a:gd name="connsiteY3801" fmla="*/ 1646285 h 2166237"/>
              <a:gd name="connsiteX3802" fmla="*/ 334054 w 2052698"/>
              <a:gd name="connsiteY3802" fmla="*/ 1661075 h 2166237"/>
              <a:gd name="connsiteX3803" fmla="*/ 350349 w 2052698"/>
              <a:gd name="connsiteY3803" fmla="*/ 1675402 h 2166237"/>
              <a:gd name="connsiteX3804" fmla="*/ 334054 w 2052698"/>
              <a:gd name="connsiteY3804" fmla="*/ 1675402 h 2166237"/>
              <a:gd name="connsiteX3805" fmla="*/ 318268 w 2052698"/>
              <a:gd name="connsiteY3805" fmla="*/ 1661075 h 2166237"/>
              <a:gd name="connsiteX3806" fmla="*/ 302482 w 2052698"/>
              <a:gd name="connsiteY3806" fmla="*/ 1661075 h 2166237"/>
              <a:gd name="connsiteX3807" fmla="*/ 302482 w 2052698"/>
              <a:gd name="connsiteY3807" fmla="*/ 1646285 h 2166237"/>
              <a:gd name="connsiteX3808" fmla="*/ 304455 w 2052698"/>
              <a:gd name="connsiteY3808" fmla="*/ 1646285 h 2166237"/>
              <a:gd name="connsiteX3809" fmla="*/ 308402 w 2052698"/>
              <a:gd name="connsiteY3809" fmla="*/ 1646285 h 2166237"/>
              <a:gd name="connsiteX3810" fmla="*/ 309141 w 2052698"/>
              <a:gd name="connsiteY3810" fmla="*/ 1646285 h 2166237"/>
              <a:gd name="connsiteX3811" fmla="*/ 318268 w 2052698"/>
              <a:gd name="connsiteY3811" fmla="*/ 1646285 h 2166237"/>
              <a:gd name="connsiteX3812" fmla="*/ 318268 w 2052698"/>
              <a:gd name="connsiteY3812" fmla="*/ 1631957 h 2166237"/>
              <a:gd name="connsiteX3813" fmla="*/ 316295 w 2052698"/>
              <a:gd name="connsiteY3813" fmla="*/ 1631957 h 2166237"/>
              <a:gd name="connsiteX3814" fmla="*/ 302482 w 2052698"/>
              <a:gd name="connsiteY3814" fmla="*/ 1631957 h 2166237"/>
              <a:gd name="connsiteX3815" fmla="*/ 302482 w 2052698"/>
              <a:gd name="connsiteY3815" fmla="*/ 1617630 h 2166237"/>
              <a:gd name="connsiteX3816" fmla="*/ 318268 w 2052698"/>
              <a:gd name="connsiteY3816" fmla="*/ 1617630 h 2166237"/>
              <a:gd name="connsiteX3817" fmla="*/ 318268 w 2052698"/>
              <a:gd name="connsiteY3817" fmla="*/ 1603302 h 2166237"/>
              <a:gd name="connsiteX3818" fmla="*/ 302482 w 2052698"/>
              <a:gd name="connsiteY3818" fmla="*/ 1603302 h 2166237"/>
              <a:gd name="connsiteX3819" fmla="*/ 302482 w 2052698"/>
              <a:gd name="connsiteY3819" fmla="*/ 1611585 h 2166237"/>
              <a:gd name="connsiteX3820" fmla="*/ 302482 w 2052698"/>
              <a:gd name="connsiteY3820" fmla="*/ 1617630 h 2166237"/>
              <a:gd name="connsiteX3821" fmla="*/ 286696 w 2052698"/>
              <a:gd name="connsiteY3821" fmla="*/ 1617630 h 2166237"/>
              <a:gd name="connsiteX3822" fmla="*/ 286696 w 2052698"/>
              <a:gd name="connsiteY3822" fmla="*/ 1603302 h 2166237"/>
              <a:gd name="connsiteX3823" fmla="*/ 286696 w 2052698"/>
              <a:gd name="connsiteY3823" fmla="*/ 1603302 h 2166237"/>
              <a:gd name="connsiteX3824" fmla="*/ 279821 w 2052698"/>
              <a:gd name="connsiteY3824" fmla="*/ 1603302 h 2166237"/>
              <a:gd name="connsiteX3825" fmla="*/ 270400 w 2052698"/>
              <a:gd name="connsiteY3825" fmla="*/ 1603302 h 2166237"/>
              <a:gd name="connsiteX3826" fmla="*/ 286696 w 2052698"/>
              <a:gd name="connsiteY3826" fmla="*/ 1617630 h 2166237"/>
              <a:gd name="connsiteX3827" fmla="*/ 270400 w 2052698"/>
              <a:gd name="connsiteY3827" fmla="*/ 1617630 h 2166237"/>
              <a:gd name="connsiteX3828" fmla="*/ 254614 w 2052698"/>
              <a:gd name="connsiteY3828" fmla="*/ 1617630 h 2166237"/>
              <a:gd name="connsiteX3829" fmla="*/ 254614 w 2052698"/>
              <a:gd name="connsiteY3829" fmla="*/ 1603302 h 2166237"/>
              <a:gd name="connsiteX3830" fmla="*/ 248695 w 2052698"/>
              <a:gd name="connsiteY3830" fmla="*/ 1603302 h 2166237"/>
              <a:gd name="connsiteX3831" fmla="*/ 247955 w 2052698"/>
              <a:gd name="connsiteY3831" fmla="*/ 1603302 h 2166237"/>
              <a:gd name="connsiteX3832" fmla="*/ 238828 w 2052698"/>
              <a:gd name="connsiteY3832" fmla="*/ 1603302 h 2166237"/>
              <a:gd name="connsiteX3833" fmla="*/ 222533 w 2052698"/>
              <a:gd name="connsiteY3833" fmla="*/ 1603302 h 2166237"/>
              <a:gd name="connsiteX3834" fmla="*/ 222533 w 2052698"/>
              <a:gd name="connsiteY3834" fmla="*/ 1588512 h 2166237"/>
              <a:gd name="connsiteX3835" fmla="*/ 222533 w 2052698"/>
              <a:gd name="connsiteY3835" fmla="*/ 1574185 h 2166237"/>
              <a:gd name="connsiteX3836" fmla="*/ 222533 w 2052698"/>
              <a:gd name="connsiteY3836" fmla="*/ 1559857 h 2166237"/>
              <a:gd name="connsiteX3837" fmla="*/ 238828 w 2052698"/>
              <a:gd name="connsiteY3837" fmla="*/ 1545530 h 2166237"/>
              <a:gd name="connsiteX3838" fmla="*/ 238828 w 2052698"/>
              <a:gd name="connsiteY3838" fmla="*/ 1530740 h 2166237"/>
              <a:gd name="connsiteX3839" fmla="*/ 254614 w 2052698"/>
              <a:gd name="connsiteY3839" fmla="*/ 1530740 h 2166237"/>
              <a:gd name="connsiteX3840" fmla="*/ 254614 w 2052698"/>
              <a:gd name="connsiteY3840" fmla="*/ 1516412 h 2166237"/>
              <a:gd name="connsiteX3841" fmla="*/ 254614 w 2052698"/>
              <a:gd name="connsiteY3841" fmla="*/ 1502085 h 2166237"/>
              <a:gd name="connsiteX3842" fmla="*/ 238828 w 2052698"/>
              <a:gd name="connsiteY3842" fmla="*/ 1502085 h 2166237"/>
              <a:gd name="connsiteX3843" fmla="*/ 254614 w 2052698"/>
              <a:gd name="connsiteY3843" fmla="*/ 1487757 h 2166237"/>
              <a:gd name="connsiteX3844" fmla="*/ 254614 w 2052698"/>
              <a:gd name="connsiteY3844" fmla="*/ 1472967 h 2166237"/>
              <a:gd name="connsiteX3845" fmla="*/ 254614 w 2052698"/>
              <a:gd name="connsiteY3845" fmla="*/ 1458640 h 2166237"/>
              <a:gd name="connsiteX3846" fmla="*/ 252641 w 2052698"/>
              <a:gd name="connsiteY3846" fmla="*/ 1458640 h 2166237"/>
              <a:gd name="connsiteX3847" fmla="*/ 245488 w 2052698"/>
              <a:gd name="connsiteY3847" fmla="*/ 1458640 h 2166237"/>
              <a:gd name="connsiteX3848" fmla="*/ 244748 w 2052698"/>
              <a:gd name="connsiteY3848" fmla="*/ 1458640 h 2166237"/>
              <a:gd name="connsiteX3849" fmla="*/ 238828 w 2052698"/>
              <a:gd name="connsiteY3849" fmla="*/ 1458640 h 2166237"/>
              <a:gd name="connsiteX3850" fmla="*/ 222533 w 2052698"/>
              <a:gd name="connsiteY3850" fmla="*/ 1472967 h 2166237"/>
              <a:gd name="connsiteX3851" fmla="*/ 222533 w 2052698"/>
              <a:gd name="connsiteY3851" fmla="*/ 1458640 h 2166237"/>
              <a:gd name="connsiteX3852" fmla="*/ 206747 w 2052698"/>
              <a:gd name="connsiteY3852" fmla="*/ 1458640 h 2166237"/>
              <a:gd name="connsiteX3853" fmla="*/ 206747 w 2052698"/>
              <a:gd name="connsiteY3853" fmla="*/ 1444312 h 2166237"/>
              <a:gd name="connsiteX3854" fmla="*/ 213407 w 2052698"/>
              <a:gd name="connsiteY3854" fmla="*/ 1444312 h 2166237"/>
              <a:gd name="connsiteX3855" fmla="*/ 222533 w 2052698"/>
              <a:gd name="connsiteY3855" fmla="*/ 1444312 h 2166237"/>
              <a:gd name="connsiteX3856" fmla="*/ 238828 w 2052698"/>
              <a:gd name="connsiteY3856" fmla="*/ 1444312 h 2166237"/>
              <a:gd name="connsiteX3857" fmla="*/ 238828 w 2052698"/>
              <a:gd name="connsiteY3857" fmla="*/ 1429985 h 2166237"/>
              <a:gd name="connsiteX3858" fmla="*/ 254614 w 2052698"/>
              <a:gd name="connsiteY3858" fmla="*/ 1415195 h 2166237"/>
              <a:gd name="connsiteX3859" fmla="*/ 254614 w 2052698"/>
              <a:gd name="connsiteY3859" fmla="*/ 1429985 h 2166237"/>
              <a:gd name="connsiteX3860" fmla="*/ 254614 w 2052698"/>
              <a:gd name="connsiteY3860" fmla="*/ 1444312 h 2166237"/>
              <a:gd name="connsiteX3861" fmla="*/ 270400 w 2052698"/>
              <a:gd name="connsiteY3861" fmla="*/ 1444312 h 2166237"/>
              <a:gd name="connsiteX3862" fmla="*/ 279821 w 2052698"/>
              <a:gd name="connsiteY3862" fmla="*/ 1444312 h 2166237"/>
              <a:gd name="connsiteX3863" fmla="*/ 286696 w 2052698"/>
              <a:gd name="connsiteY3863" fmla="*/ 1444312 h 2166237"/>
              <a:gd name="connsiteX3864" fmla="*/ 270400 w 2052698"/>
              <a:gd name="connsiteY3864" fmla="*/ 1458640 h 2166237"/>
              <a:gd name="connsiteX3865" fmla="*/ 286696 w 2052698"/>
              <a:gd name="connsiteY3865" fmla="*/ 1458640 h 2166237"/>
              <a:gd name="connsiteX3866" fmla="*/ 286696 w 2052698"/>
              <a:gd name="connsiteY3866" fmla="*/ 1444312 h 2166237"/>
              <a:gd name="connsiteX3867" fmla="*/ 270400 w 2052698"/>
              <a:gd name="connsiteY3867" fmla="*/ 1444312 h 2166237"/>
              <a:gd name="connsiteX3868" fmla="*/ 270400 w 2052698"/>
              <a:gd name="connsiteY3868" fmla="*/ 1429985 h 2166237"/>
              <a:gd name="connsiteX3869" fmla="*/ 286696 w 2052698"/>
              <a:gd name="connsiteY3869" fmla="*/ 1429985 h 2166237"/>
              <a:gd name="connsiteX3870" fmla="*/ 286696 w 2052698"/>
              <a:gd name="connsiteY3870" fmla="*/ 1415195 h 2166237"/>
              <a:gd name="connsiteX3871" fmla="*/ 284659 w 2052698"/>
              <a:gd name="connsiteY3871" fmla="*/ 1415195 h 2166237"/>
              <a:gd name="connsiteX3872" fmla="*/ 280585 w 2052698"/>
              <a:gd name="connsiteY3872" fmla="*/ 1415195 h 2166237"/>
              <a:gd name="connsiteX3873" fmla="*/ 279821 w 2052698"/>
              <a:gd name="connsiteY3873" fmla="*/ 1415195 h 2166237"/>
              <a:gd name="connsiteX3874" fmla="*/ 277275 w 2052698"/>
              <a:gd name="connsiteY3874" fmla="*/ 1415195 h 2166237"/>
              <a:gd name="connsiteX3875" fmla="*/ 270400 w 2052698"/>
              <a:gd name="connsiteY3875" fmla="*/ 1415195 h 2166237"/>
              <a:gd name="connsiteX3876" fmla="*/ 254614 w 2052698"/>
              <a:gd name="connsiteY3876" fmla="*/ 1415195 h 2166237"/>
              <a:gd name="connsiteX3877" fmla="*/ 270400 w 2052698"/>
              <a:gd name="connsiteY3877" fmla="*/ 1400867 h 2166237"/>
              <a:gd name="connsiteX3878" fmla="*/ 266454 w 2052698"/>
              <a:gd name="connsiteY3878" fmla="*/ 1400867 h 2166237"/>
              <a:gd name="connsiteX3879" fmla="*/ 254614 w 2052698"/>
              <a:gd name="connsiteY3879" fmla="*/ 1400867 h 2166237"/>
              <a:gd name="connsiteX3880" fmla="*/ 254614 w 2052698"/>
              <a:gd name="connsiteY3880" fmla="*/ 1397285 h 2166237"/>
              <a:gd name="connsiteX3881" fmla="*/ 254614 w 2052698"/>
              <a:gd name="connsiteY3881" fmla="*/ 1386540 h 2166237"/>
              <a:gd name="connsiteX3882" fmla="*/ 270400 w 2052698"/>
              <a:gd name="connsiteY3882" fmla="*/ 1386540 h 2166237"/>
              <a:gd name="connsiteX3883" fmla="*/ 286696 w 2052698"/>
              <a:gd name="connsiteY3883" fmla="*/ 1372212 h 2166237"/>
              <a:gd name="connsiteX3884" fmla="*/ 270400 w 2052698"/>
              <a:gd name="connsiteY3884" fmla="*/ 1372212 h 2166237"/>
              <a:gd name="connsiteX3885" fmla="*/ 254614 w 2052698"/>
              <a:gd name="connsiteY3885" fmla="*/ 1372212 h 2166237"/>
              <a:gd name="connsiteX3886" fmla="*/ 254614 w 2052698"/>
              <a:gd name="connsiteY3886" fmla="*/ 1368515 h 2166237"/>
              <a:gd name="connsiteX3887" fmla="*/ 254614 w 2052698"/>
              <a:gd name="connsiteY3887" fmla="*/ 1357422 h 2166237"/>
              <a:gd name="connsiteX3888" fmla="*/ 238828 w 2052698"/>
              <a:gd name="connsiteY3888" fmla="*/ 1357422 h 2166237"/>
              <a:gd name="connsiteX3889" fmla="*/ 254614 w 2052698"/>
              <a:gd name="connsiteY3889" fmla="*/ 1343095 h 2166237"/>
              <a:gd name="connsiteX3890" fmla="*/ 270400 w 2052698"/>
              <a:gd name="connsiteY3890" fmla="*/ 1357422 h 2166237"/>
              <a:gd name="connsiteX3891" fmla="*/ 286696 w 2052698"/>
              <a:gd name="connsiteY3891" fmla="*/ 1357422 h 2166237"/>
              <a:gd name="connsiteX3892" fmla="*/ 302482 w 2052698"/>
              <a:gd name="connsiteY3892" fmla="*/ 1357422 h 2166237"/>
              <a:gd name="connsiteX3893" fmla="*/ 302482 w 2052698"/>
              <a:gd name="connsiteY3893" fmla="*/ 1362968 h 2166237"/>
              <a:gd name="connsiteX3894" fmla="*/ 302482 w 2052698"/>
              <a:gd name="connsiteY3894" fmla="*/ 1363662 h 2166237"/>
              <a:gd name="connsiteX3895" fmla="*/ 302482 w 2052698"/>
              <a:gd name="connsiteY3895" fmla="*/ 1372212 h 2166237"/>
              <a:gd name="connsiteX3896" fmla="*/ 302482 w 2052698"/>
              <a:gd name="connsiteY3896" fmla="*/ 1386540 h 2166237"/>
              <a:gd name="connsiteX3897" fmla="*/ 318268 w 2052698"/>
              <a:gd name="connsiteY3897" fmla="*/ 1386540 h 2166237"/>
              <a:gd name="connsiteX3898" fmla="*/ 318268 w 2052698"/>
              <a:gd name="connsiteY3898" fmla="*/ 1372212 h 2166237"/>
              <a:gd name="connsiteX3899" fmla="*/ 302482 w 2052698"/>
              <a:gd name="connsiteY3899" fmla="*/ 1357422 h 2166237"/>
              <a:gd name="connsiteX3900" fmla="*/ 302482 w 2052698"/>
              <a:gd name="connsiteY3900" fmla="*/ 1343095 h 2166237"/>
              <a:gd name="connsiteX3901" fmla="*/ 302482 w 2052698"/>
              <a:gd name="connsiteY3901" fmla="*/ 1328767 h 2166237"/>
              <a:gd name="connsiteX3902" fmla="*/ 286696 w 2052698"/>
              <a:gd name="connsiteY3902" fmla="*/ 1328767 h 2166237"/>
              <a:gd name="connsiteX3903" fmla="*/ 286696 w 2052698"/>
              <a:gd name="connsiteY3903" fmla="*/ 1343095 h 2166237"/>
              <a:gd name="connsiteX3904" fmla="*/ 270400 w 2052698"/>
              <a:gd name="connsiteY3904" fmla="*/ 1343095 h 2166237"/>
              <a:gd name="connsiteX3905" fmla="*/ 254614 w 2052698"/>
              <a:gd name="connsiteY3905" fmla="*/ 1343095 h 2166237"/>
              <a:gd name="connsiteX3906" fmla="*/ 254614 w 2052698"/>
              <a:gd name="connsiteY3906" fmla="*/ 1328767 h 2166237"/>
              <a:gd name="connsiteX3907" fmla="*/ 261274 w 2052698"/>
              <a:gd name="connsiteY3907" fmla="*/ 1328767 h 2166237"/>
              <a:gd name="connsiteX3908" fmla="*/ 270400 w 2052698"/>
              <a:gd name="connsiteY3908" fmla="*/ 1328767 h 2166237"/>
              <a:gd name="connsiteX3909" fmla="*/ 270400 w 2052698"/>
              <a:gd name="connsiteY3909" fmla="*/ 1313977 h 2166237"/>
              <a:gd name="connsiteX3910" fmla="*/ 254614 w 2052698"/>
              <a:gd name="connsiteY3910" fmla="*/ 1328767 h 2166237"/>
              <a:gd name="connsiteX3911" fmla="*/ 238828 w 2052698"/>
              <a:gd name="connsiteY3911" fmla="*/ 1328767 h 2166237"/>
              <a:gd name="connsiteX3912" fmla="*/ 238828 w 2052698"/>
              <a:gd name="connsiteY3912" fmla="*/ 1313977 h 2166237"/>
              <a:gd name="connsiteX3913" fmla="*/ 222533 w 2052698"/>
              <a:gd name="connsiteY3913" fmla="*/ 1313977 h 2166237"/>
              <a:gd name="connsiteX3914" fmla="*/ 215873 w 2052698"/>
              <a:gd name="connsiteY3914" fmla="*/ 1313977 h 2166237"/>
              <a:gd name="connsiteX3915" fmla="*/ 206747 w 2052698"/>
              <a:gd name="connsiteY3915" fmla="*/ 1313977 h 2166237"/>
              <a:gd name="connsiteX3916" fmla="*/ 222533 w 2052698"/>
              <a:gd name="connsiteY3916" fmla="*/ 1299650 h 2166237"/>
              <a:gd name="connsiteX3917" fmla="*/ 224570 w 2052698"/>
              <a:gd name="connsiteY3917" fmla="*/ 1299650 h 2166237"/>
              <a:gd name="connsiteX3918" fmla="*/ 231954 w 2052698"/>
              <a:gd name="connsiteY3918" fmla="*/ 1299650 h 2166237"/>
              <a:gd name="connsiteX3919" fmla="*/ 238828 w 2052698"/>
              <a:gd name="connsiteY3919" fmla="*/ 1299650 h 2166237"/>
              <a:gd name="connsiteX3920" fmla="*/ 222533 w 2052698"/>
              <a:gd name="connsiteY3920" fmla="*/ 1299650 h 2166237"/>
              <a:gd name="connsiteX3921" fmla="*/ 222533 w 2052698"/>
              <a:gd name="connsiteY3921" fmla="*/ 1285322 h 2166237"/>
              <a:gd name="connsiteX3922" fmla="*/ 206747 w 2052698"/>
              <a:gd name="connsiteY3922" fmla="*/ 1285322 h 2166237"/>
              <a:gd name="connsiteX3923" fmla="*/ 206747 w 2052698"/>
              <a:gd name="connsiteY3923" fmla="*/ 1270995 h 2166237"/>
              <a:gd name="connsiteX3924" fmla="*/ 222533 w 2052698"/>
              <a:gd name="connsiteY3924" fmla="*/ 1270995 h 2166237"/>
              <a:gd name="connsiteX3925" fmla="*/ 222533 w 2052698"/>
              <a:gd name="connsiteY3925" fmla="*/ 1256667 h 2166237"/>
              <a:gd name="connsiteX3926" fmla="*/ 222533 w 2052698"/>
              <a:gd name="connsiteY3926" fmla="*/ 1241877 h 2166237"/>
              <a:gd name="connsiteX3927" fmla="*/ 206747 w 2052698"/>
              <a:gd name="connsiteY3927" fmla="*/ 1256667 h 2166237"/>
              <a:gd name="connsiteX3928" fmla="*/ 222533 w 2052698"/>
              <a:gd name="connsiteY3928" fmla="*/ 1256667 h 2166237"/>
              <a:gd name="connsiteX3929" fmla="*/ 206747 w 2052698"/>
              <a:gd name="connsiteY3929" fmla="*/ 1270995 h 2166237"/>
              <a:gd name="connsiteX3930" fmla="*/ 190961 w 2052698"/>
              <a:gd name="connsiteY3930" fmla="*/ 1270995 h 2166237"/>
              <a:gd name="connsiteX3931" fmla="*/ 190961 w 2052698"/>
              <a:gd name="connsiteY3931" fmla="*/ 1256667 h 2166237"/>
              <a:gd name="connsiteX3932" fmla="*/ 175175 w 2052698"/>
              <a:gd name="connsiteY3932" fmla="*/ 1256667 h 2166237"/>
              <a:gd name="connsiteX3933" fmla="*/ 175175 w 2052698"/>
              <a:gd name="connsiteY3933" fmla="*/ 1241877 h 2166237"/>
              <a:gd name="connsiteX3934" fmla="*/ 190961 w 2052698"/>
              <a:gd name="connsiteY3934" fmla="*/ 1241877 h 2166237"/>
              <a:gd name="connsiteX3935" fmla="*/ 190961 w 2052698"/>
              <a:gd name="connsiteY3935" fmla="*/ 1227550 h 2166237"/>
              <a:gd name="connsiteX3936" fmla="*/ 175175 w 2052698"/>
              <a:gd name="connsiteY3936" fmla="*/ 1213222 h 2166237"/>
              <a:gd name="connsiteX3937" fmla="*/ 177148 w 2052698"/>
              <a:gd name="connsiteY3937" fmla="*/ 1213222 h 2166237"/>
              <a:gd name="connsiteX3938" fmla="*/ 181095 w 2052698"/>
              <a:gd name="connsiteY3938" fmla="*/ 1213222 h 2166237"/>
              <a:gd name="connsiteX3939" fmla="*/ 181835 w 2052698"/>
              <a:gd name="connsiteY3939" fmla="*/ 1213222 h 2166237"/>
              <a:gd name="connsiteX3940" fmla="*/ 190961 w 2052698"/>
              <a:gd name="connsiteY3940" fmla="*/ 1213222 h 2166237"/>
              <a:gd name="connsiteX3941" fmla="*/ 206747 w 2052698"/>
              <a:gd name="connsiteY3941" fmla="*/ 1227550 h 2166237"/>
              <a:gd name="connsiteX3942" fmla="*/ 206747 w 2052698"/>
              <a:gd name="connsiteY3942" fmla="*/ 1213222 h 2166237"/>
              <a:gd name="connsiteX3943" fmla="*/ 206747 w 2052698"/>
              <a:gd name="connsiteY3943" fmla="*/ 1198895 h 2166237"/>
              <a:gd name="connsiteX3944" fmla="*/ 204774 w 2052698"/>
              <a:gd name="connsiteY3944" fmla="*/ 1198895 h 2166237"/>
              <a:gd name="connsiteX3945" fmla="*/ 200827 w 2052698"/>
              <a:gd name="connsiteY3945" fmla="*/ 1198895 h 2166237"/>
              <a:gd name="connsiteX3946" fmla="*/ 200087 w 2052698"/>
              <a:gd name="connsiteY3946" fmla="*/ 1198895 h 2166237"/>
              <a:gd name="connsiteX3947" fmla="*/ 190961 w 2052698"/>
              <a:gd name="connsiteY3947" fmla="*/ 1198895 h 2166237"/>
              <a:gd name="connsiteX3948" fmla="*/ 175175 w 2052698"/>
              <a:gd name="connsiteY3948" fmla="*/ 1198895 h 2166237"/>
              <a:gd name="connsiteX3949" fmla="*/ 175175 w 2052698"/>
              <a:gd name="connsiteY3949" fmla="*/ 1213222 h 2166237"/>
              <a:gd name="connsiteX3950" fmla="*/ 175175 w 2052698"/>
              <a:gd name="connsiteY3950" fmla="*/ 1227550 h 2166237"/>
              <a:gd name="connsiteX3951" fmla="*/ 175175 w 2052698"/>
              <a:gd name="connsiteY3951" fmla="*/ 1241877 h 2166237"/>
              <a:gd name="connsiteX3952" fmla="*/ 158879 w 2052698"/>
              <a:gd name="connsiteY3952" fmla="*/ 1241877 h 2166237"/>
              <a:gd name="connsiteX3953" fmla="*/ 143093 w 2052698"/>
              <a:gd name="connsiteY3953" fmla="*/ 1241877 h 2166237"/>
              <a:gd name="connsiteX3954" fmla="*/ 143093 w 2052698"/>
              <a:gd name="connsiteY3954" fmla="*/ 1227550 h 2166237"/>
              <a:gd name="connsiteX3955" fmla="*/ 145067 w 2052698"/>
              <a:gd name="connsiteY3955" fmla="*/ 1227550 h 2166237"/>
              <a:gd name="connsiteX3956" fmla="*/ 147040 w 2052698"/>
              <a:gd name="connsiteY3956" fmla="*/ 1227550 h 2166237"/>
              <a:gd name="connsiteX3957" fmla="*/ 158879 w 2052698"/>
              <a:gd name="connsiteY3957" fmla="*/ 1227550 h 2166237"/>
              <a:gd name="connsiteX3958" fmla="*/ 143093 w 2052698"/>
              <a:gd name="connsiteY3958" fmla="*/ 1213222 h 2166237"/>
              <a:gd name="connsiteX3959" fmla="*/ 158879 w 2052698"/>
              <a:gd name="connsiteY3959" fmla="*/ 1198895 h 2166237"/>
              <a:gd name="connsiteX3960" fmla="*/ 156906 w 2052698"/>
              <a:gd name="connsiteY3960" fmla="*/ 1198895 h 2166237"/>
              <a:gd name="connsiteX3961" fmla="*/ 152960 w 2052698"/>
              <a:gd name="connsiteY3961" fmla="*/ 1198895 h 2166237"/>
              <a:gd name="connsiteX3962" fmla="*/ 152220 w 2052698"/>
              <a:gd name="connsiteY3962" fmla="*/ 1198895 h 2166237"/>
              <a:gd name="connsiteX3963" fmla="*/ 143093 w 2052698"/>
              <a:gd name="connsiteY3963" fmla="*/ 1198895 h 2166237"/>
              <a:gd name="connsiteX3964" fmla="*/ 143093 w 2052698"/>
              <a:gd name="connsiteY3964" fmla="*/ 1184105 h 2166237"/>
              <a:gd name="connsiteX3965" fmla="*/ 143093 w 2052698"/>
              <a:gd name="connsiteY3965" fmla="*/ 1169777 h 2166237"/>
              <a:gd name="connsiteX3966" fmla="*/ 158879 w 2052698"/>
              <a:gd name="connsiteY3966" fmla="*/ 1169777 h 2166237"/>
              <a:gd name="connsiteX3967" fmla="*/ 158879 w 2052698"/>
              <a:gd name="connsiteY3967" fmla="*/ 1155450 h 2166237"/>
              <a:gd name="connsiteX3968" fmla="*/ 158879 w 2052698"/>
              <a:gd name="connsiteY3968" fmla="*/ 1141122 h 2166237"/>
              <a:gd name="connsiteX3969" fmla="*/ 158879 w 2052698"/>
              <a:gd name="connsiteY3969" fmla="*/ 1126332 h 2166237"/>
              <a:gd name="connsiteX3970" fmla="*/ 175175 w 2052698"/>
              <a:gd name="connsiteY3970" fmla="*/ 1141122 h 2166237"/>
              <a:gd name="connsiteX3971" fmla="*/ 175175 w 2052698"/>
              <a:gd name="connsiteY3971" fmla="*/ 1155450 h 2166237"/>
              <a:gd name="connsiteX3972" fmla="*/ 175175 w 2052698"/>
              <a:gd name="connsiteY3972" fmla="*/ 1169777 h 2166237"/>
              <a:gd name="connsiteX3973" fmla="*/ 190961 w 2052698"/>
              <a:gd name="connsiteY3973" fmla="*/ 1169777 h 2166237"/>
              <a:gd name="connsiteX3974" fmla="*/ 190961 w 2052698"/>
              <a:gd name="connsiteY3974" fmla="*/ 1161494 h 2166237"/>
              <a:gd name="connsiteX3975" fmla="*/ 190961 w 2052698"/>
              <a:gd name="connsiteY3975" fmla="*/ 1160823 h 2166237"/>
              <a:gd name="connsiteX3976" fmla="*/ 190961 w 2052698"/>
              <a:gd name="connsiteY3976" fmla="*/ 1155450 h 2166237"/>
              <a:gd name="connsiteX3977" fmla="*/ 190961 w 2052698"/>
              <a:gd name="connsiteY3977" fmla="*/ 1141122 h 2166237"/>
              <a:gd name="connsiteX3978" fmla="*/ 175175 w 2052698"/>
              <a:gd name="connsiteY3978" fmla="*/ 1141122 h 2166237"/>
              <a:gd name="connsiteX3979" fmla="*/ 190961 w 2052698"/>
              <a:gd name="connsiteY3979" fmla="*/ 1126332 h 2166237"/>
              <a:gd name="connsiteX3980" fmla="*/ 190961 w 2052698"/>
              <a:gd name="connsiteY3980" fmla="*/ 1112005 h 2166237"/>
              <a:gd name="connsiteX3981" fmla="*/ 175175 w 2052698"/>
              <a:gd name="connsiteY3981" fmla="*/ 1112005 h 2166237"/>
              <a:gd name="connsiteX3982" fmla="*/ 175175 w 2052698"/>
              <a:gd name="connsiteY3982" fmla="*/ 1097677 h 2166237"/>
              <a:gd name="connsiteX3983" fmla="*/ 190961 w 2052698"/>
              <a:gd name="connsiteY3983" fmla="*/ 1097677 h 2166237"/>
              <a:gd name="connsiteX3984" fmla="*/ 175175 w 2052698"/>
              <a:gd name="connsiteY3984" fmla="*/ 1097677 h 2166237"/>
              <a:gd name="connsiteX3985" fmla="*/ 175175 w 2052698"/>
              <a:gd name="connsiteY3985" fmla="*/ 1083350 h 2166237"/>
              <a:gd name="connsiteX3986" fmla="*/ 190961 w 2052698"/>
              <a:gd name="connsiteY3986" fmla="*/ 1083350 h 2166237"/>
              <a:gd name="connsiteX3987" fmla="*/ 190961 w 2052698"/>
              <a:gd name="connsiteY3987" fmla="*/ 1068560 h 2166237"/>
              <a:gd name="connsiteX3988" fmla="*/ 188988 w 2052698"/>
              <a:gd name="connsiteY3988" fmla="*/ 1068560 h 2166237"/>
              <a:gd name="connsiteX3989" fmla="*/ 175175 w 2052698"/>
              <a:gd name="connsiteY3989" fmla="*/ 1068560 h 2166237"/>
              <a:gd name="connsiteX3990" fmla="*/ 190961 w 2052698"/>
              <a:gd name="connsiteY3990" fmla="*/ 1054232 h 2166237"/>
              <a:gd name="connsiteX3991" fmla="*/ 175175 w 2052698"/>
              <a:gd name="connsiteY3991" fmla="*/ 1054232 h 2166237"/>
              <a:gd name="connsiteX3992" fmla="*/ 158879 w 2052698"/>
              <a:gd name="connsiteY3992" fmla="*/ 1054232 h 2166237"/>
              <a:gd name="connsiteX3993" fmla="*/ 158879 w 2052698"/>
              <a:gd name="connsiteY3993" fmla="*/ 1068560 h 2166237"/>
              <a:gd name="connsiteX3994" fmla="*/ 143093 w 2052698"/>
              <a:gd name="connsiteY3994" fmla="*/ 1068560 h 2166237"/>
              <a:gd name="connsiteX3995" fmla="*/ 143093 w 2052698"/>
              <a:gd name="connsiteY3995" fmla="*/ 1054232 h 2166237"/>
              <a:gd name="connsiteX3996" fmla="*/ 158879 w 2052698"/>
              <a:gd name="connsiteY3996" fmla="*/ 1039905 h 2166237"/>
              <a:gd name="connsiteX3997" fmla="*/ 156906 w 2052698"/>
              <a:gd name="connsiteY3997" fmla="*/ 1039905 h 2166237"/>
              <a:gd name="connsiteX3998" fmla="*/ 149753 w 2052698"/>
              <a:gd name="connsiteY3998" fmla="*/ 1039905 h 2166237"/>
              <a:gd name="connsiteX3999" fmla="*/ 149013 w 2052698"/>
              <a:gd name="connsiteY3999" fmla="*/ 1039905 h 2166237"/>
              <a:gd name="connsiteX4000" fmla="*/ 145067 w 2052698"/>
              <a:gd name="connsiteY4000" fmla="*/ 1039905 h 2166237"/>
              <a:gd name="connsiteX4001" fmla="*/ 143093 w 2052698"/>
              <a:gd name="connsiteY4001" fmla="*/ 1039905 h 2166237"/>
              <a:gd name="connsiteX4002" fmla="*/ 143093 w 2052698"/>
              <a:gd name="connsiteY4002" fmla="*/ 1025577 h 2166237"/>
              <a:gd name="connsiteX4003" fmla="*/ 158879 w 2052698"/>
              <a:gd name="connsiteY4003" fmla="*/ 1010787 h 2166237"/>
              <a:gd name="connsiteX4004" fmla="*/ 175175 w 2052698"/>
              <a:gd name="connsiteY4004" fmla="*/ 1025577 h 2166237"/>
              <a:gd name="connsiteX4005" fmla="*/ 190961 w 2052698"/>
              <a:gd name="connsiteY4005" fmla="*/ 1025577 h 2166237"/>
              <a:gd name="connsiteX4006" fmla="*/ 206747 w 2052698"/>
              <a:gd name="connsiteY4006" fmla="*/ 1010787 h 2166237"/>
              <a:gd name="connsiteX4007" fmla="*/ 222533 w 2052698"/>
              <a:gd name="connsiteY4007" fmla="*/ 996460 h 2166237"/>
              <a:gd name="connsiteX4008" fmla="*/ 224570 w 2052698"/>
              <a:gd name="connsiteY4008" fmla="*/ 996460 h 2166237"/>
              <a:gd name="connsiteX4009" fmla="*/ 238828 w 2052698"/>
              <a:gd name="connsiteY4009" fmla="*/ 996460 h 2166237"/>
              <a:gd name="connsiteX4010" fmla="*/ 254614 w 2052698"/>
              <a:gd name="connsiteY4010" fmla="*/ 996460 h 2166237"/>
              <a:gd name="connsiteX4011" fmla="*/ 254614 w 2052698"/>
              <a:gd name="connsiteY4011" fmla="*/ 1010787 h 2166237"/>
              <a:gd name="connsiteX4012" fmla="*/ 254614 w 2052698"/>
              <a:gd name="connsiteY4012" fmla="*/ 996460 h 2166237"/>
              <a:gd name="connsiteX4013" fmla="*/ 254614 w 2052698"/>
              <a:gd name="connsiteY4013" fmla="*/ 982132 h 2166237"/>
              <a:gd name="connsiteX4014" fmla="*/ 238828 w 2052698"/>
              <a:gd name="connsiteY4014" fmla="*/ 996460 h 2166237"/>
              <a:gd name="connsiteX4015" fmla="*/ 238828 w 2052698"/>
              <a:gd name="connsiteY4015" fmla="*/ 982132 h 2166237"/>
              <a:gd name="connsiteX4016" fmla="*/ 222533 w 2052698"/>
              <a:gd name="connsiteY4016" fmla="*/ 982132 h 2166237"/>
              <a:gd name="connsiteX4017" fmla="*/ 222533 w 2052698"/>
              <a:gd name="connsiteY4017" fmla="*/ 996460 h 2166237"/>
              <a:gd name="connsiteX4018" fmla="*/ 206747 w 2052698"/>
              <a:gd name="connsiteY4018" fmla="*/ 996460 h 2166237"/>
              <a:gd name="connsiteX4019" fmla="*/ 206747 w 2052698"/>
              <a:gd name="connsiteY4019" fmla="*/ 982132 h 2166237"/>
              <a:gd name="connsiteX4020" fmla="*/ 190961 w 2052698"/>
              <a:gd name="connsiteY4020" fmla="*/ 982132 h 2166237"/>
              <a:gd name="connsiteX4021" fmla="*/ 175175 w 2052698"/>
              <a:gd name="connsiteY4021" fmla="*/ 982132 h 2166237"/>
              <a:gd name="connsiteX4022" fmla="*/ 173138 w 2052698"/>
              <a:gd name="connsiteY4022" fmla="*/ 982132 h 2166237"/>
              <a:gd name="connsiteX4023" fmla="*/ 160916 w 2052698"/>
              <a:gd name="connsiteY4023" fmla="*/ 982132 h 2166237"/>
              <a:gd name="connsiteX4024" fmla="*/ 158879 w 2052698"/>
              <a:gd name="connsiteY4024" fmla="*/ 982132 h 2166237"/>
              <a:gd name="connsiteX4025" fmla="*/ 143093 w 2052698"/>
              <a:gd name="connsiteY4025" fmla="*/ 982132 h 2166237"/>
              <a:gd name="connsiteX4026" fmla="*/ 143093 w 2052698"/>
              <a:gd name="connsiteY4026" fmla="*/ 967805 h 2166237"/>
              <a:gd name="connsiteX4027" fmla="*/ 158879 w 2052698"/>
              <a:gd name="connsiteY4027" fmla="*/ 967805 h 2166237"/>
              <a:gd name="connsiteX4028" fmla="*/ 158879 w 2052698"/>
              <a:gd name="connsiteY4028" fmla="*/ 953015 h 2166237"/>
              <a:gd name="connsiteX4029" fmla="*/ 175175 w 2052698"/>
              <a:gd name="connsiteY4029" fmla="*/ 953015 h 2166237"/>
              <a:gd name="connsiteX4030" fmla="*/ 175175 w 2052698"/>
              <a:gd name="connsiteY4030" fmla="*/ 967805 h 2166237"/>
              <a:gd name="connsiteX4031" fmla="*/ 184301 w 2052698"/>
              <a:gd name="connsiteY4031" fmla="*/ 967805 h 2166237"/>
              <a:gd name="connsiteX4032" fmla="*/ 185041 w 2052698"/>
              <a:gd name="connsiteY4032" fmla="*/ 967805 h 2166237"/>
              <a:gd name="connsiteX4033" fmla="*/ 190961 w 2052698"/>
              <a:gd name="connsiteY4033" fmla="*/ 967805 h 2166237"/>
              <a:gd name="connsiteX4034" fmla="*/ 175175 w 2052698"/>
              <a:gd name="connsiteY4034" fmla="*/ 953015 h 2166237"/>
              <a:gd name="connsiteX4035" fmla="*/ 190961 w 2052698"/>
              <a:gd name="connsiteY4035" fmla="*/ 953015 h 2166237"/>
              <a:gd name="connsiteX4036" fmla="*/ 190961 w 2052698"/>
              <a:gd name="connsiteY4036" fmla="*/ 938687 h 2166237"/>
              <a:gd name="connsiteX4037" fmla="*/ 175175 w 2052698"/>
              <a:gd name="connsiteY4037" fmla="*/ 938687 h 2166237"/>
              <a:gd name="connsiteX4038" fmla="*/ 190961 w 2052698"/>
              <a:gd name="connsiteY4038" fmla="*/ 924360 h 2166237"/>
              <a:gd name="connsiteX4039" fmla="*/ 190961 w 2052698"/>
              <a:gd name="connsiteY4039" fmla="*/ 909570 h 2166237"/>
              <a:gd name="connsiteX4040" fmla="*/ 190961 w 2052698"/>
              <a:gd name="connsiteY4040" fmla="*/ 895243 h 2166237"/>
              <a:gd name="connsiteX4041" fmla="*/ 175175 w 2052698"/>
              <a:gd name="connsiteY4041" fmla="*/ 880915 h 2166237"/>
              <a:gd name="connsiteX4042" fmla="*/ 175175 w 2052698"/>
              <a:gd name="connsiteY4042" fmla="*/ 866587 h 2166237"/>
              <a:gd name="connsiteX4043" fmla="*/ 158879 w 2052698"/>
              <a:gd name="connsiteY4043" fmla="*/ 880915 h 2166237"/>
              <a:gd name="connsiteX4044" fmla="*/ 168300 w 2052698"/>
              <a:gd name="connsiteY4044" fmla="*/ 880915 h 2166237"/>
              <a:gd name="connsiteX4045" fmla="*/ 175175 w 2052698"/>
              <a:gd name="connsiteY4045" fmla="*/ 880915 h 2166237"/>
              <a:gd name="connsiteX4046" fmla="*/ 175175 w 2052698"/>
              <a:gd name="connsiteY4046" fmla="*/ 895243 h 2166237"/>
              <a:gd name="connsiteX4047" fmla="*/ 158879 w 2052698"/>
              <a:gd name="connsiteY4047" fmla="*/ 909570 h 2166237"/>
              <a:gd name="connsiteX4048" fmla="*/ 143093 w 2052698"/>
              <a:gd name="connsiteY4048" fmla="*/ 895243 h 2166237"/>
              <a:gd name="connsiteX4049" fmla="*/ 143093 w 2052698"/>
              <a:gd name="connsiteY4049" fmla="*/ 880915 h 2166237"/>
              <a:gd name="connsiteX4050" fmla="*/ 127307 w 2052698"/>
              <a:gd name="connsiteY4050" fmla="*/ 866587 h 2166237"/>
              <a:gd name="connsiteX4051" fmla="*/ 127307 w 2052698"/>
              <a:gd name="connsiteY4051" fmla="*/ 852260 h 2166237"/>
              <a:gd name="connsiteX4052" fmla="*/ 143093 w 2052698"/>
              <a:gd name="connsiteY4052" fmla="*/ 852260 h 2166237"/>
              <a:gd name="connsiteX4053" fmla="*/ 127307 w 2052698"/>
              <a:gd name="connsiteY4053" fmla="*/ 837470 h 2166237"/>
              <a:gd name="connsiteX4054" fmla="*/ 111521 w 2052698"/>
              <a:gd name="connsiteY4054" fmla="*/ 837470 h 2166237"/>
              <a:gd name="connsiteX4055" fmla="*/ 111521 w 2052698"/>
              <a:gd name="connsiteY4055" fmla="*/ 823142 h 2166237"/>
              <a:gd name="connsiteX4056" fmla="*/ 95735 w 2052698"/>
              <a:gd name="connsiteY4056" fmla="*/ 823142 h 2166237"/>
              <a:gd name="connsiteX4057" fmla="*/ 95735 w 2052698"/>
              <a:gd name="connsiteY4057" fmla="*/ 814859 h 2166237"/>
              <a:gd name="connsiteX4058" fmla="*/ 95735 w 2052698"/>
              <a:gd name="connsiteY4058" fmla="*/ 814188 h 2166237"/>
              <a:gd name="connsiteX4059" fmla="*/ 95735 w 2052698"/>
              <a:gd name="connsiteY4059" fmla="*/ 808815 h 2166237"/>
              <a:gd name="connsiteX4060" fmla="*/ 79440 w 2052698"/>
              <a:gd name="connsiteY4060" fmla="*/ 808815 h 2166237"/>
              <a:gd name="connsiteX4061" fmla="*/ 79440 w 2052698"/>
              <a:gd name="connsiteY4061" fmla="*/ 794487 h 2166237"/>
              <a:gd name="connsiteX4062" fmla="*/ 63654 w 2052698"/>
              <a:gd name="connsiteY4062" fmla="*/ 779698 h 2166237"/>
              <a:gd name="connsiteX4063" fmla="*/ 63654 w 2052698"/>
              <a:gd name="connsiteY4063" fmla="*/ 765370 h 2166237"/>
              <a:gd name="connsiteX4064" fmla="*/ 47868 w 2052698"/>
              <a:gd name="connsiteY4064" fmla="*/ 765370 h 2166237"/>
              <a:gd name="connsiteX4065" fmla="*/ 47868 w 2052698"/>
              <a:gd name="connsiteY4065" fmla="*/ 751042 h 2166237"/>
              <a:gd name="connsiteX4066" fmla="*/ 32082 w 2052698"/>
              <a:gd name="connsiteY4066" fmla="*/ 751042 h 2166237"/>
              <a:gd name="connsiteX4067" fmla="*/ 32082 w 2052698"/>
              <a:gd name="connsiteY4067" fmla="*/ 736715 h 2166237"/>
              <a:gd name="connsiteX4068" fmla="*/ 32082 w 2052698"/>
              <a:gd name="connsiteY4068" fmla="*/ 721925 h 2166237"/>
              <a:gd name="connsiteX4069" fmla="*/ 38002 w 2052698"/>
              <a:gd name="connsiteY4069" fmla="*/ 721925 h 2166237"/>
              <a:gd name="connsiteX4070" fmla="*/ 38742 w 2052698"/>
              <a:gd name="connsiteY4070" fmla="*/ 721925 h 2166237"/>
              <a:gd name="connsiteX4071" fmla="*/ 47868 w 2052698"/>
              <a:gd name="connsiteY4071" fmla="*/ 721925 h 2166237"/>
              <a:gd name="connsiteX4072" fmla="*/ 47868 w 2052698"/>
              <a:gd name="connsiteY4072" fmla="*/ 707597 h 2166237"/>
              <a:gd name="connsiteX4073" fmla="*/ 47868 w 2052698"/>
              <a:gd name="connsiteY4073" fmla="*/ 693270 h 2166237"/>
              <a:gd name="connsiteX4074" fmla="*/ 32082 w 2052698"/>
              <a:gd name="connsiteY4074" fmla="*/ 678942 h 2166237"/>
              <a:gd name="connsiteX4075" fmla="*/ 47868 w 2052698"/>
              <a:gd name="connsiteY4075" fmla="*/ 678942 h 2166237"/>
              <a:gd name="connsiteX4076" fmla="*/ 63654 w 2052698"/>
              <a:gd name="connsiteY4076" fmla="*/ 693270 h 2166237"/>
              <a:gd name="connsiteX4077" fmla="*/ 79440 w 2052698"/>
              <a:gd name="connsiteY4077" fmla="*/ 693270 h 2166237"/>
              <a:gd name="connsiteX4078" fmla="*/ 63654 w 2052698"/>
              <a:gd name="connsiteY4078" fmla="*/ 707597 h 2166237"/>
              <a:gd name="connsiteX4079" fmla="*/ 79440 w 2052698"/>
              <a:gd name="connsiteY4079" fmla="*/ 707597 h 2166237"/>
              <a:gd name="connsiteX4080" fmla="*/ 79440 w 2052698"/>
              <a:gd name="connsiteY4080" fmla="*/ 693270 h 2166237"/>
              <a:gd name="connsiteX4081" fmla="*/ 95735 w 2052698"/>
              <a:gd name="connsiteY4081" fmla="*/ 693270 h 2166237"/>
              <a:gd name="connsiteX4082" fmla="*/ 95735 w 2052698"/>
              <a:gd name="connsiteY4082" fmla="*/ 678942 h 2166237"/>
              <a:gd name="connsiteX4083" fmla="*/ 95735 w 2052698"/>
              <a:gd name="connsiteY4083" fmla="*/ 664153 h 2166237"/>
              <a:gd name="connsiteX4084" fmla="*/ 79440 w 2052698"/>
              <a:gd name="connsiteY4084" fmla="*/ 664153 h 2166237"/>
              <a:gd name="connsiteX4085" fmla="*/ 79440 w 2052698"/>
              <a:gd name="connsiteY4085" fmla="*/ 649825 h 2166237"/>
              <a:gd name="connsiteX4086" fmla="*/ 63654 w 2052698"/>
              <a:gd name="connsiteY4086" fmla="*/ 649825 h 2166237"/>
              <a:gd name="connsiteX4087" fmla="*/ 63654 w 2052698"/>
              <a:gd name="connsiteY4087" fmla="*/ 664153 h 2166237"/>
              <a:gd name="connsiteX4088" fmla="*/ 79440 w 2052698"/>
              <a:gd name="connsiteY4088" fmla="*/ 664153 h 2166237"/>
              <a:gd name="connsiteX4089" fmla="*/ 79440 w 2052698"/>
              <a:gd name="connsiteY4089" fmla="*/ 670392 h 2166237"/>
              <a:gd name="connsiteX4090" fmla="*/ 79440 w 2052698"/>
              <a:gd name="connsiteY4090" fmla="*/ 678942 h 2166237"/>
              <a:gd name="connsiteX4091" fmla="*/ 63654 w 2052698"/>
              <a:gd name="connsiteY4091" fmla="*/ 678942 h 2166237"/>
              <a:gd name="connsiteX4092" fmla="*/ 47868 w 2052698"/>
              <a:gd name="connsiteY4092" fmla="*/ 678942 h 2166237"/>
              <a:gd name="connsiteX4093" fmla="*/ 47868 w 2052698"/>
              <a:gd name="connsiteY4093" fmla="*/ 664153 h 2166237"/>
              <a:gd name="connsiteX4094" fmla="*/ 47868 w 2052698"/>
              <a:gd name="connsiteY4094" fmla="*/ 649825 h 2166237"/>
              <a:gd name="connsiteX4095" fmla="*/ 32082 w 2052698"/>
              <a:gd name="connsiteY4095" fmla="*/ 649825 h 2166237"/>
              <a:gd name="connsiteX4096" fmla="*/ 32082 w 2052698"/>
              <a:gd name="connsiteY4096" fmla="*/ 635497 h 2166237"/>
              <a:gd name="connsiteX4097" fmla="*/ 47868 w 2052698"/>
              <a:gd name="connsiteY4097" fmla="*/ 635497 h 2166237"/>
              <a:gd name="connsiteX4098" fmla="*/ 63654 w 2052698"/>
              <a:gd name="connsiteY4098" fmla="*/ 635497 h 2166237"/>
              <a:gd name="connsiteX4099" fmla="*/ 63654 w 2052698"/>
              <a:gd name="connsiteY4099" fmla="*/ 620708 h 2166237"/>
              <a:gd name="connsiteX4100" fmla="*/ 57734 w 2052698"/>
              <a:gd name="connsiteY4100" fmla="*/ 620708 h 2166237"/>
              <a:gd name="connsiteX4101" fmla="*/ 56994 w 2052698"/>
              <a:gd name="connsiteY4101" fmla="*/ 620708 h 2166237"/>
              <a:gd name="connsiteX4102" fmla="*/ 47868 w 2052698"/>
              <a:gd name="connsiteY4102" fmla="*/ 620708 h 2166237"/>
              <a:gd name="connsiteX4103" fmla="*/ 47868 w 2052698"/>
              <a:gd name="connsiteY4103" fmla="*/ 606380 h 2166237"/>
              <a:gd name="connsiteX4104" fmla="*/ 63654 w 2052698"/>
              <a:gd name="connsiteY4104" fmla="*/ 606380 h 2166237"/>
              <a:gd name="connsiteX4105" fmla="*/ 79440 w 2052698"/>
              <a:gd name="connsiteY4105" fmla="*/ 620708 h 2166237"/>
              <a:gd name="connsiteX4106" fmla="*/ 81477 w 2052698"/>
              <a:gd name="connsiteY4106" fmla="*/ 620708 h 2166237"/>
              <a:gd name="connsiteX4107" fmla="*/ 88861 w 2052698"/>
              <a:gd name="connsiteY4107" fmla="*/ 620708 h 2166237"/>
              <a:gd name="connsiteX4108" fmla="*/ 89625 w 2052698"/>
              <a:gd name="connsiteY4108" fmla="*/ 620708 h 2166237"/>
              <a:gd name="connsiteX4109" fmla="*/ 95735 w 2052698"/>
              <a:gd name="connsiteY4109" fmla="*/ 620708 h 2166237"/>
              <a:gd name="connsiteX4110" fmla="*/ 95735 w 2052698"/>
              <a:gd name="connsiteY4110" fmla="*/ 606380 h 2166237"/>
              <a:gd name="connsiteX4111" fmla="*/ 79440 w 2052698"/>
              <a:gd name="connsiteY4111" fmla="*/ 606380 h 2166237"/>
              <a:gd name="connsiteX4112" fmla="*/ 79440 w 2052698"/>
              <a:gd name="connsiteY4112" fmla="*/ 592053 h 2166237"/>
              <a:gd name="connsiteX4113" fmla="*/ 79440 w 2052698"/>
              <a:gd name="connsiteY4113" fmla="*/ 577725 h 2166237"/>
              <a:gd name="connsiteX4114" fmla="*/ 63654 w 2052698"/>
              <a:gd name="connsiteY4114" fmla="*/ 592053 h 2166237"/>
              <a:gd name="connsiteX4115" fmla="*/ 63654 w 2052698"/>
              <a:gd name="connsiteY4115" fmla="*/ 577725 h 2166237"/>
              <a:gd name="connsiteX4116" fmla="*/ 79440 w 2052698"/>
              <a:gd name="connsiteY4116" fmla="*/ 563397 h 2166237"/>
              <a:gd name="connsiteX4117" fmla="*/ 95735 w 2052698"/>
              <a:gd name="connsiteY4117" fmla="*/ 563397 h 2166237"/>
              <a:gd name="connsiteX4118" fmla="*/ 95735 w 2052698"/>
              <a:gd name="connsiteY4118" fmla="*/ 577725 h 2166237"/>
              <a:gd name="connsiteX4119" fmla="*/ 111521 w 2052698"/>
              <a:gd name="connsiteY4119" fmla="*/ 577725 h 2166237"/>
              <a:gd name="connsiteX4120" fmla="*/ 111521 w 2052698"/>
              <a:gd name="connsiteY4120" fmla="*/ 592053 h 2166237"/>
              <a:gd name="connsiteX4121" fmla="*/ 127307 w 2052698"/>
              <a:gd name="connsiteY4121" fmla="*/ 592053 h 2166237"/>
              <a:gd name="connsiteX4122" fmla="*/ 127307 w 2052698"/>
              <a:gd name="connsiteY4122" fmla="*/ 577725 h 2166237"/>
              <a:gd name="connsiteX4123" fmla="*/ 125334 w 2052698"/>
              <a:gd name="connsiteY4123" fmla="*/ 577725 h 2166237"/>
              <a:gd name="connsiteX4124" fmla="*/ 111521 w 2052698"/>
              <a:gd name="connsiteY4124" fmla="*/ 577725 h 2166237"/>
              <a:gd name="connsiteX4125" fmla="*/ 111521 w 2052698"/>
              <a:gd name="connsiteY4125" fmla="*/ 563397 h 2166237"/>
              <a:gd name="connsiteX4126" fmla="*/ 95735 w 2052698"/>
              <a:gd name="connsiteY4126" fmla="*/ 563397 h 2166237"/>
              <a:gd name="connsiteX4127" fmla="*/ 95735 w 2052698"/>
              <a:gd name="connsiteY4127" fmla="*/ 548608 h 2166237"/>
              <a:gd name="connsiteX4128" fmla="*/ 111521 w 2052698"/>
              <a:gd name="connsiteY4128" fmla="*/ 548608 h 2166237"/>
              <a:gd name="connsiteX4129" fmla="*/ 127307 w 2052698"/>
              <a:gd name="connsiteY4129" fmla="*/ 548608 h 2166237"/>
              <a:gd name="connsiteX4130" fmla="*/ 143093 w 2052698"/>
              <a:gd name="connsiteY4130" fmla="*/ 548608 h 2166237"/>
              <a:gd name="connsiteX4131" fmla="*/ 143093 w 2052698"/>
              <a:gd name="connsiteY4131" fmla="*/ 534280 h 2166237"/>
              <a:gd name="connsiteX4132" fmla="*/ 152220 w 2052698"/>
              <a:gd name="connsiteY4132" fmla="*/ 534280 h 2166237"/>
              <a:gd name="connsiteX4133" fmla="*/ 152960 w 2052698"/>
              <a:gd name="connsiteY4133" fmla="*/ 534280 h 2166237"/>
              <a:gd name="connsiteX4134" fmla="*/ 158879 w 2052698"/>
              <a:gd name="connsiteY4134" fmla="*/ 534280 h 2166237"/>
              <a:gd name="connsiteX4135" fmla="*/ 158879 w 2052698"/>
              <a:gd name="connsiteY4135" fmla="*/ 536071 h 2166237"/>
              <a:gd name="connsiteX4136" fmla="*/ 158879 w 2052698"/>
              <a:gd name="connsiteY4136" fmla="*/ 548608 h 2166237"/>
              <a:gd name="connsiteX4137" fmla="*/ 175175 w 2052698"/>
              <a:gd name="connsiteY4137" fmla="*/ 548608 h 2166237"/>
              <a:gd name="connsiteX4138" fmla="*/ 175175 w 2052698"/>
              <a:gd name="connsiteY4138" fmla="*/ 534280 h 2166237"/>
              <a:gd name="connsiteX4139" fmla="*/ 173138 w 2052698"/>
              <a:gd name="connsiteY4139" fmla="*/ 534280 h 2166237"/>
              <a:gd name="connsiteX4140" fmla="*/ 165754 w 2052698"/>
              <a:gd name="connsiteY4140" fmla="*/ 534280 h 2166237"/>
              <a:gd name="connsiteX4141" fmla="*/ 164990 w 2052698"/>
              <a:gd name="connsiteY4141" fmla="*/ 534280 h 2166237"/>
              <a:gd name="connsiteX4142" fmla="*/ 158879 w 2052698"/>
              <a:gd name="connsiteY4142" fmla="*/ 534280 h 2166237"/>
              <a:gd name="connsiteX4143" fmla="*/ 175175 w 2052698"/>
              <a:gd name="connsiteY4143" fmla="*/ 519952 h 2166237"/>
              <a:gd name="connsiteX4144" fmla="*/ 175175 w 2052698"/>
              <a:gd name="connsiteY4144" fmla="*/ 505625 h 2166237"/>
              <a:gd name="connsiteX4145" fmla="*/ 190961 w 2052698"/>
              <a:gd name="connsiteY4145" fmla="*/ 490835 h 2166237"/>
              <a:gd name="connsiteX4146" fmla="*/ 190961 w 2052698"/>
              <a:gd name="connsiteY4146" fmla="*/ 505625 h 2166237"/>
              <a:gd name="connsiteX4147" fmla="*/ 190961 w 2052698"/>
              <a:gd name="connsiteY4147" fmla="*/ 519952 h 2166237"/>
              <a:gd name="connsiteX4148" fmla="*/ 190961 w 2052698"/>
              <a:gd name="connsiteY4148" fmla="*/ 534280 h 2166237"/>
              <a:gd name="connsiteX4149" fmla="*/ 206747 w 2052698"/>
              <a:gd name="connsiteY4149" fmla="*/ 534280 h 2166237"/>
              <a:gd name="connsiteX4150" fmla="*/ 206747 w 2052698"/>
              <a:gd name="connsiteY4150" fmla="*/ 519952 h 2166237"/>
              <a:gd name="connsiteX4151" fmla="*/ 206747 w 2052698"/>
              <a:gd name="connsiteY4151" fmla="*/ 505625 h 2166237"/>
              <a:gd name="connsiteX4152" fmla="*/ 222533 w 2052698"/>
              <a:gd name="connsiteY4152" fmla="*/ 505625 h 2166237"/>
              <a:gd name="connsiteX4153" fmla="*/ 206747 w 2052698"/>
              <a:gd name="connsiteY4153" fmla="*/ 505625 h 2166237"/>
              <a:gd name="connsiteX4154" fmla="*/ 190961 w 2052698"/>
              <a:gd name="connsiteY4154" fmla="*/ 490835 h 2166237"/>
              <a:gd name="connsiteX4155" fmla="*/ 206747 w 2052698"/>
              <a:gd name="connsiteY4155" fmla="*/ 490835 h 2166237"/>
              <a:gd name="connsiteX4156" fmla="*/ 222533 w 2052698"/>
              <a:gd name="connsiteY4156" fmla="*/ 476508 h 2166237"/>
              <a:gd name="connsiteX4157" fmla="*/ 222533 w 2052698"/>
              <a:gd name="connsiteY4157" fmla="*/ 490835 h 2166237"/>
              <a:gd name="connsiteX4158" fmla="*/ 234754 w 2052698"/>
              <a:gd name="connsiteY4158" fmla="*/ 490835 h 2166237"/>
              <a:gd name="connsiteX4159" fmla="*/ 238828 w 2052698"/>
              <a:gd name="connsiteY4159" fmla="*/ 490835 h 2166237"/>
              <a:gd name="connsiteX4160" fmla="*/ 238828 w 2052698"/>
              <a:gd name="connsiteY4160" fmla="*/ 476508 h 2166237"/>
              <a:gd name="connsiteX4161" fmla="*/ 254614 w 2052698"/>
              <a:gd name="connsiteY4161" fmla="*/ 476508 h 2166237"/>
              <a:gd name="connsiteX4162" fmla="*/ 254614 w 2052698"/>
              <a:gd name="connsiteY4162" fmla="*/ 462180 h 2166237"/>
              <a:gd name="connsiteX4163" fmla="*/ 270400 w 2052698"/>
              <a:gd name="connsiteY4163" fmla="*/ 462180 h 2166237"/>
              <a:gd name="connsiteX4164" fmla="*/ 270400 w 2052698"/>
              <a:gd name="connsiteY4164" fmla="*/ 476508 h 2166237"/>
              <a:gd name="connsiteX4165" fmla="*/ 286696 w 2052698"/>
              <a:gd name="connsiteY4165" fmla="*/ 476508 h 2166237"/>
              <a:gd name="connsiteX4166" fmla="*/ 286696 w 2052698"/>
              <a:gd name="connsiteY4166" fmla="*/ 462180 h 2166237"/>
              <a:gd name="connsiteX4167" fmla="*/ 286696 w 2052698"/>
              <a:gd name="connsiteY4167" fmla="*/ 447852 h 2166237"/>
              <a:gd name="connsiteX4168" fmla="*/ 302482 w 2052698"/>
              <a:gd name="connsiteY4168" fmla="*/ 447852 h 2166237"/>
              <a:gd name="connsiteX4169" fmla="*/ 286696 w 2052698"/>
              <a:gd name="connsiteY4169" fmla="*/ 433063 h 2166237"/>
              <a:gd name="connsiteX4170" fmla="*/ 302482 w 2052698"/>
              <a:gd name="connsiteY4170" fmla="*/ 433063 h 2166237"/>
              <a:gd name="connsiteX4171" fmla="*/ 318268 w 2052698"/>
              <a:gd name="connsiteY4171" fmla="*/ 447852 h 2166237"/>
              <a:gd name="connsiteX4172" fmla="*/ 334054 w 2052698"/>
              <a:gd name="connsiteY4172" fmla="*/ 447852 h 2166237"/>
              <a:gd name="connsiteX4173" fmla="*/ 334054 w 2052698"/>
              <a:gd name="connsiteY4173" fmla="*/ 433063 h 2166237"/>
              <a:gd name="connsiteX4174" fmla="*/ 340165 w 2052698"/>
              <a:gd name="connsiteY4174" fmla="*/ 433063 h 2166237"/>
              <a:gd name="connsiteX4175" fmla="*/ 340928 w 2052698"/>
              <a:gd name="connsiteY4175" fmla="*/ 433063 h 2166237"/>
              <a:gd name="connsiteX4176" fmla="*/ 350349 w 2052698"/>
              <a:gd name="connsiteY4176" fmla="*/ 433063 h 2166237"/>
              <a:gd name="connsiteX4177" fmla="*/ 366135 w 2052698"/>
              <a:gd name="connsiteY4177" fmla="*/ 418735 h 2166237"/>
              <a:gd name="connsiteX4178" fmla="*/ 368109 w 2052698"/>
              <a:gd name="connsiteY4178" fmla="*/ 418735 h 2166237"/>
              <a:gd name="connsiteX4179" fmla="*/ 381921 w 2052698"/>
              <a:gd name="connsiteY4179" fmla="*/ 418735 h 2166237"/>
              <a:gd name="connsiteX4180" fmla="*/ 397707 w 2052698"/>
              <a:gd name="connsiteY4180" fmla="*/ 404407 h 2166237"/>
              <a:gd name="connsiteX4181" fmla="*/ 414003 w 2052698"/>
              <a:gd name="connsiteY4181" fmla="*/ 404407 h 2166237"/>
              <a:gd name="connsiteX4182" fmla="*/ 397707 w 2052698"/>
              <a:gd name="connsiteY4182" fmla="*/ 418735 h 2166237"/>
              <a:gd name="connsiteX4183" fmla="*/ 381921 w 2052698"/>
              <a:gd name="connsiteY4183" fmla="*/ 433063 h 2166237"/>
              <a:gd name="connsiteX4184" fmla="*/ 381921 w 2052698"/>
              <a:gd name="connsiteY4184" fmla="*/ 447852 h 2166237"/>
              <a:gd name="connsiteX4185" fmla="*/ 381921 w 2052698"/>
              <a:gd name="connsiteY4185" fmla="*/ 462180 h 2166237"/>
              <a:gd name="connsiteX4186" fmla="*/ 391048 w 2052698"/>
              <a:gd name="connsiteY4186" fmla="*/ 462180 h 2166237"/>
              <a:gd name="connsiteX4187" fmla="*/ 391788 w 2052698"/>
              <a:gd name="connsiteY4187" fmla="*/ 462180 h 2166237"/>
              <a:gd name="connsiteX4188" fmla="*/ 397707 w 2052698"/>
              <a:gd name="connsiteY4188" fmla="*/ 462180 h 2166237"/>
              <a:gd name="connsiteX4189" fmla="*/ 397707 w 2052698"/>
              <a:gd name="connsiteY4189" fmla="*/ 447852 h 2166237"/>
              <a:gd name="connsiteX4190" fmla="*/ 414003 w 2052698"/>
              <a:gd name="connsiteY4190" fmla="*/ 447852 h 2166237"/>
              <a:gd name="connsiteX4191" fmla="*/ 414003 w 2052698"/>
              <a:gd name="connsiteY4191" fmla="*/ 433063 h 2166237"/>
              <a:gd name="connsiteX4192" fmla="*/ 429789 w 2052698"/>
              <a:gd name="connsiteY4192" fmla="*/ 418735 h 2166237"/>
              <a:gd name="connsiteX4193" fmla="*/ 429789 w 2052698"/>
              <a:gd name="connsiteY4193" fmla="*/ 433063 h 2166237"/>
              <a:gd name="connsiteX4194" fmla="*/ 429789 w 2052698"/>
              <a:gd name="connsiteY4194" fmla="*/ 418735 h 2166237"/>
              <a:gd name="connsiteX4195" fmla="*/ 445575 w 2052698"/>
              <a:gd name="connsiteY4195" fmla="*/ 404407 h 2166237"/>
              <a:gd name="connsiteX4196" fmla="*/ 461361 w 2052698"/>
              <a:gd name="connsiteY4196" fmla="*/ 390080 h 2166237"/>
              <a:gd name="connsiteX4197" fmla="*/ 463398 w 2052698"/>
              <a:gd name="connsiteY4197" fmla="*/ 390080 h 2166237"/>
              <a:gd name="connsiteX4198" fmla="*/ 470782 w 2052698"/>
              <a:gd name="connsiteY4198" fmla="*/ 390080 h 2166237"/>
              <a:gd name="connsiteX4199" fmla="*/ 471545 w 2052698"/>
              <a:gd name="connsiteY4199" fmla="*/ 390080 h 2166237"/>
              <a:gd name="connsiteX4200" fmla="*/ 473582 w 2052698"/>
              <a:gd name="connsiteY4200" fmla="*/ 390080 h 2166237"/>
              <a:gd name="connsiteX4201" fmla="*/ 475619 w 2052698"/>
              <a:gd name="connsiteY4201" fmla="*/ 390080 h 2166237"/>
              <a:gd name="connsiteX4202" fmla="*/ 477656 w 2052698"/>
              <a:gd name="connsiteY4202" fmla="*/ 390080 h 2166237"/>
              <a:gd name="connsiteX4203" fmla="*/ 493442 w 2052698"/>
              <a:gd name="connsiteY4203" fmla="*/ 390080 h 2166237"/>
              <a:gd name="connsiteX4204" fmla="*/ 493442 w 2052698"/>
              <a:gd name="connsiteY4204" fmla="*/ 388231 h 2166237"/>
              <a:gd name="connsiteX4205" fmla="*/ 493442 w 2052698"/>
              <a:gd name="connsiteY4205" fmla="*/ 375290 h 2166237"/>
              <a:gd name="connsiteX4206" fmla="*/ 493442 w 2052698"/>
              <a:gd name="connsiteY4206" fmla="*/ 360963 h 2166237"/>
              <a:gd name="connsiteX4207" fmla="*/ 509228 w 2052698"/>
              <a:gd name="connsiteY4207" fmla="*/ 360963 h 2166237"/>
              <a:gd name="connsiteX4208" fmla="*/ 509228 w 2052698"/>
              <a:gd name="connsiteY4208" fmla="*/ 375290 h 2166237"/>
              <a:gd name="connsiteX4209" fmla="*/ 509228 w 2052698"/>
              <a:gd name="connsiteY4209" fmla="*/ 360963 h 2166237"/>
              <a:gd name="connsiteX4210" fmla="*/ 515148 w 2052698"/>
              <a:gd name="connsiteY4210" fmla="*/ 360963 h 2166237"/>
              <a:gd name="connsiteX4211" fmla="*/ 515888 w 2052698"/>
              <a:gd name="connsiteY4211" fmla="*/ 360963 h 2166237"/>
              <a:gd name="connsiteX4212" fmla="*/ 525014 w 2052698"/>
              <a:gd name="connsiteY4212" fmla="*/ 360963 h 2166237"/>
              <a:gd name="connsiteX4213" fmla="*/ 541310 w 2052698"/>
              <a:gd name="connsiteY4213" fmla="*/ 346635 h 2166237"/>
              <a:gd name="connsiteX4214" fmla="*/ 550436 w 2052698"/>
              <a:gd name="connsiteY4214" fmla="*/ 346635 h 2166237"/>
              <a:gd name="connsiteX4215" fmla="*/ 557096 w 2052698"/>
              <a:gd name="connsiteY4215" fmla="*/ 346635 h 2166237"/>
              <a:gd name="connsiteX4216" fmla="*/ 557096 w 2052698"/>
              <a:gd name="connsiteY4216" fmla="*/ 352679 h 2166237"/>
              <a:gd name="connsiteX4217" fmla="*/ 557096 w 2052698"/>
              <a:gd name="connsiteY4217" fmla="*/ 360963 h 2166237"/>
              <a:gd name="connsiteX4218" fmla="*/ 566222 w 2052698"/>
              <a:gd name="connsiteY4218" fmla="*/ 360963 h 2166237"/>
              <a:gd name="connsiteX4219" fmla="*/ 566962 w 2052698"/>
              <a:gd name="connsiteY4219" fmla="*/ 360963 h 2166237"/>
              <a:gd name="connsiteX4220" fmla="*/ 570909 w 2052698"/>
              <a:gd name="connsiteY4220" fmla="*/ 360963 h 2166237"/>
              <a:gd name="connsiteX4221" fmla="*/ 572882 w 2052698"/>
              <a:gd name="connsiteY4221" fmla="*/ 360963 h 2166237"/>
              <a:gd name="connsiteX4222" fmla="*/ 572882 w 2052698"/>
              <a:gd name="connsiteY4222" fmla="*/ 375290 h 2166237"/>
              <a:gd name="connsiteX4223" fmla="*/ 588668 w 2052698"/>
              <a:gd name="connsiteY4223" fmla="*/ 375290 h 2166237"/>
              <a:gd name="connsiteX4224" fmla="*/ 588668 w 2052698"/>
              <a:gd name="connsiteY4224" fmla="*/ 381530 h 2166237"/>
              <a:gd name="connsiteX4225" fmla="*/ 588668 w 2052698"/>
              <a:gd name="connsiteY4225" fmla="*/ 390080 h 2166237"/>
              <a:gd name="connsiteX4226" fmla="*/ 604963 w 2052698"/>
              <a:gd name="connsiteY4226" fmla="*/ 390080 h 2166237"/>
              <a:gd name="connsiteX4227" fmla="*/ 620749 w 2052698"/>
              <a:gd name="connsiteY4227" fmla="*/ 404407 h 2166237"/>
              <a:gd name="connsiteX4228" fmla="*/ 636535 w 2052698"/>
              <a:gd name="connsiteY4228" fmla="*/ 418735 h 2166237"/>
              <a:gd name="connsiteX4229" fmla="*/ 652321 w 2052698"/>
              <a:gd name="connsiteY4229" fmla="*/ 418735 h 2166237"/>
              <a:gd name="connsiteX4230" fmla="*/ 652321 w 2052698"/>
              <a:gd name="connsiteY4230" fmla="*/ 433063 h 2166237"/>
              <a:gd name="connsiteX4231" fmla="*/ 668616 w 2052698"/>
              <a:gd name="connsiteY4231" fmla="*/ 433063 h 2166237"/>
              <a:gd name="connsiteX4232" fmla="*/ 652321 w 2052698"/>
              <a:gd name="connsiteY4232" fmla="*/ 447852 h 2166237"/>
              <a:gd name="connsiteX4233" fmla="*/ 668616 w 2052698"/>
              <a:gd name="connsiteY4233" fmla="*/ 447852 h 2166237"/>
              <a:gd name="connsiteX4234" fmla="*/ 668616 w 2052698"/>
              <a:gd name="connsiteY4234" fmla="*/ 449643 h 2166237"/>
              <a:gd name="connsiteX4235" fmla="*/ 668616 w 2052698"/>
              <a:gd name="connsiteY4235" fmla="*/ 460389 h 2166237"/>
              <a:gd name="connsiteX4236" fmla="*/ 668616 w 2052698"/>
              <a:gd name="connsiteY4236" fmla="*/ 462180 h 2166237"/>
              <a:gd name="connsiteX4237" fmla="*/ 680456 w 2052698"/>
              <a:gd name="connsiteY4237" fmla="*/ 462180 h 2166237"/>
              <a:gd name="connsiteX4238" fmla="*/ 684403 w 2052698"/>
              <a:gd name="connsiteY4238" fmla="*/ 462180 h 2166237"/>
              <a:gd name="connsiteX4239" fmla="*/ 700189 w 2052698"/>
              <a:gd name="connsiteY4239" fmla="*/ 447852 h 2166237"/>
              <a:gd name="connsiteX4240" fmla="*/ 700189 w 2052698"/>
              <a:gd name="connsiteY4240" fmla="*/ 462180 h 2166237"/>
              <a:gd name="connsiteX4241" fmla="*/ 700189 w 2052698"/>
              <a:gd name="connsiteY4241" fmla="*/ 476508 h 2166237"/>
              <a:gd name="connsiteX4242" fmla="*/ 684403 w 2052698"/>
              <a:gd name="connsiteY4242" fmla="*/ 476508 h 2166237"/>
              <a:gd name="connsiteX4243" fmla="*/ 668616 w 2052698"/>
              <a:gd name="connsiteY4243" fmla="*/ 490835 h 2166237"/>
              <a:gd name="connsiteX4244" fmla="*/ 670590 w 2052698"/>
              <a:gd name="connsiteY4244" fmla="*/ 490835 h 2166237"/>
              <a:gd name="connsiteX4245" fmla="*/ 682429 w 2052698"/>
              <a:gd name="connsiteY4245" fmla="*/ 490835 h 2166237"/>
              <a:gd name="connsiteX4246" fmla="*/ 684403 w 2052698"/>
              <a:gd name="connsiteY4246" fmla="*/ 490835 h 2166237"/>
              <a:gd name="connsiteX4247" fmla="*/ 684403 w 2052698"/>
              <a:gd name="connsiteY4247" fmla="*/ 499385 h 2166237"/>
              <a:gd name="connsiteX4248" fmla="*/ 684403 w 2052698"/>
              <a:gd name="connsiteY4248" fmla="*/ 500079 h 2166237"/>
              <a:gd name="connsiteX4249" fmla="*/ 684403 w 2052698"/>
              <a:gd name="connsiteY4249" fmla="*/ 503776 h 2166237"/>
              <a:gd name="connsiteX4250" fmla="*/ 684403 w 2052698"/>
              <a:gd name="connsiteY4250" fmla="*/ 505625 h 2166237"/>
              <a:gd name="connsiteX4251" fmla="*/ 700189 w 2052698"/>
              <a:gd name="connsiteY4251" fmla="*/ 505625 h 2166237"/>
              <a:gd name="connsiteX4252" fmla="*/ 715975 w 2052698"/>
              <a:gd name="connsiteY4252" fmla="*/ 519952 h 2166237"/>
              <a:gd name="connsiteX4253" fmla="*/ 700189 w 2052698"/>
              <a:gd name="connsiteY4253" fmla="*/ 519952 h 2166237"/>
              <a:gd name="connsiteX4254" fmla="*/ 700189 w 2052698"/>
              <a:gd name="connsiteY4254" fmla="*/ 534280 h 2166237"/>
              <a:gd name="connsiteX4255" fmla="*/ 700189 w 2052698"/>
              <a:gd name="connsiteY4255" fmla="*/ 548608 h 2166237"/>
              <a:gd name="connsiteX4256" fmla="*/ 700189 w 2052698"/>
              <a:gd name="connsiteY4256" fmla="*/ 563397 h 2166237"/>
              <a:gd name="connsiteX4257" fmla="*/ 715975 w 2052698"/>
              <a:gd name="connsiteY4257" fmla="*/ 548608 h 2166237"/>
              <a:gd name="connsiteX4258" fmla="*/ 715975 w 2052698"/>
              <a:gd name="connsiteY4258" fmla="*/ 563397 h 2166237"/>
              <a:gd name="connsiteX4259" fmla="*/ 718012 w 2052698"/>
              <a:gd name="connsiteY4259" fmla="*/ 563397 h 2166237"/>
              <a:gd name="connsiteX4260" fmla="*/ 720049 w 2052698"/>
              <a:gd name="connsiteY4260" fmla="*/ 563397 h 2166237"/>
              <a:gd name="connsiteX4261" fmla="*/ 732270 w 2052698"/>
              <a:gd name="connsiteY4261" fmla="*/ 563397 h 2166237"/>
              <a:gd name="connsiteX4262" fmla="*/ 732270 w 2052698"/>
              <a:gd name="connsiteY4262" fmla="*/ 548608 h 2166237"/>
              <a:gd name="connsiteX4263" fmla="*/ 715975 w 2052698"/>
              <a:gd name="connsiteY4263" fmla="*/ 548608 h 2166237"/>
              <a:gd name="connsiteX4264" fmla="*/ 700189 w 2052698"/>
              <a:gd name="connsiteY4264" fmla="*/ 534280 h 2166237"/>
              <a:gd name="connsiteX4265" fmla="*/ 715975 w 2052698"/>
              <a:gd name="connsiteY4265" fmla="*/ 519952 h 2166237"/>
              <a:gd name="connsiteX4266" fmla="*/ 732270 w 2052698"/>
              <a:gd name="connsiteY4266" fmla="*/ 519952 h 2166237"/>
              <a:gd name="connsiteX4267" fmla="*/ 715975 w 2052698"/>
              <a:gd name="connsiteY4267" fmla="*/ 534280 h 2166237"/>
              <a:gd name="connsiteX4268" fmla="*/ 732270 w 2052698"/>
              <a:gd name="connsiteY4268" fmla="*/ 534280 h 2166237"/>
              <a:gd name="connsiteX4269" fmla="*/ 748056 w 2052698"/>
              <a:gd name="connsiteY4269" fmla="*/ 534280 h 2166237"/>
              <a:gd name="connsiteX4270" fmla="*/ 763842 w 2052698"/>
              <a:gd name="connsiteY4270" fmla="*/ 534280 h 2166237"/>
              <a:gd name="connsiteX4271" fmla="*/ 763842 w 2052698"/>
              <a:gd name="connsiteY4271" fmla="*/ 545026 h 2166237"/>
              <a:gd name="connsiteX4272" fmla="*/ 763842 w 2052698"/>
              <a:gd name="connsiteY4272" fmla="*/ 548608 h 2166237"/>
              <a:gd name="connsiteX4273" fmla="*/ 772722 w 2052698"/>
              <a:gd name="connsiteY4273" fmla="*/ 548608 h 2166237"/>
              <a:gd name="connsiteX4274" fmla="*/ 779628 w 2052698"/>
              <a:gd name="connsiteY4274" fmla="*/ 548608 h 2166237"/>
              <a:gd name="connsiteX4275" fmla="*/ 795923 w 2052698"/>
              <a:gd name="connsiteY4275" fmla="*/ 548608 h 2166237"/>
              <a:gd name="connsiteX4276" fmla="*/ 795923 w 2052698"/>
              <a:gd name="connsiteY4276" fmla="*/ 563397 h 2166237"/>
              <a:gd name="connsiteX4277" fmla="*/ 779628 w 2052698"/>
              <a:gd name="connsiteY4277" fmla="*/ 563397 h 2166237"/>
              <a:gd name="connsiteX4278" fmla="*/ 779628 w 2052698"/>
              <a:gd name="connsiteY4278" fmla="*/ 577725 h 2166237"/>
              <a:gd name="connsiteX4279" fmla="*/ 779628 w 2052698"/>
              <a:gd name="connsiteY4279" fmla="*/ 585784 h 2166237"/>
              <a:gd name="connsiteX4280" fmla="*/ 779628 w 2052698"/>
              <a:gd name="connsiteY4280" fmla="*/ 592053 h 2166237"/>
              <a:gd name="connsiteX4281" fmla="*/ 763842 w 2052698"/>
              <a:gd name="connsiteY4281" fmla="*/ 592053 h 2166237"/>
              <a:gd name="connsiteX4282" fmla="*/ 763842 w 2052698"/>
              <a:gd name="connsiteY4282" fmla="*/ 606380 h 2166237"/>
              <a:gd name="connsiteX4283" fmla="*/ 763842 w 2052698"/>
              <a:gd name="connsiteY4283" fmla="*/ 620708 h 2166237"/>
              <a:gd name="connsiteX4284" fmla="*/ 779628 w 2052698"/>
              <a:gd name="connsiteY4284" fmla="*/ 606380 h 2166237"/>
              <a:gd name="connsiteX4285" fmla="*/ 779628 w 2052698"/>
              <a:gd name="connsiteY4285" fmla="*/ 620708 h 2166237"/>
              <a:gd name="connsiteX4286" fmla="*/ 795923 w 2052698"/>
              <a:gd name="connsiteY4286" fmla="*/ 606380 h 2166237"/>
              <a:gd name="connsiteX4287" fmla="*/ 795923 w 2052698"/>
              <a:gd name="connsiteY4287" fmla="*/ 592053 h 2166237"/>
              <a:gd name="connsiteX4288" fmla="*/ 795923 w 2052698"/>
              <a:gd name="connsiteY4288" fmla="*/ 577725 h 2166237"/>
              <a:gd name="connsiteX4289" fmla="*/ 811710 w 2052698"/>
              <a:gd name="connsiteY4289" fmla="*/ 577725 h 2166237"/>
              <a:gd name="connsiteX4290" fmla="*/ 827496 w 2052698"/>
              <a:gd name="connsiteY4290" fmla="*/ 577725 h 2166237"/>
              <a:gd name="connsiteX4291" fmla="*/ 843282 w 2052698"/>
              <a:gd name="connsiteY4291" fmla="*/ 577725 h 2166237"/>
              <a:gd name="connsiteX4292" fmla="*/ 843282 w 2052698"/>
              <a:gd name="connsiteY4292" fmla="*/ 592053 h 2166237"/>
              <a:gd name="connsiteX4293" fmla="*/ 859577 w 2052698"/>
              <a:gd name="connsiteY4293" fmla="*/ 592053 h 2166237"/>
              <a:gd name="connsiteX4294" fmla="*/ 859577 w 2052698"/>
              <a:gd name="connsiteY4294" fmla="*/ 606380 h 2166237"/>
              <a:gd name="connsiteX4295" fmla="*/ 843282 w 2052698"/>
              <a:gd name="connsiteY4295" fmla="*/ 606380 h 2166237"/>
              <a:gd name="connsiteX4296" fmla="*/ 827496 w 2052698"/>
              <a:gd name="connsiteY4296" fmla="*/ 606380 h 2166237"/>
              <a:gd name="connsiteX4297" fmla="*/ 811710 w 2052698"/>
              <a:gd name="connsiteY4297" fmla="*/ 606380 h 2166237"/>
              <a:gd name="connsiteX4298" fmla="*/ 795923 w 2052698"/>
              <a:gd name="connsiteY4298" fmla="*/ 620708 h 2166237"/>
              <a:gd name="connsiteX4299" fmla="*/ 811710 w 2052698"/>
              <a:gd name="connsiteY4299" fmla="*/ 635497 h 2166237"/>
              <a:gd name="connsiteX4300" fmla="*/ 795923 w 2052698"/>
              <a:gd name="connsiteY4300" fmla="*/ 635497 h 2166237"/>
              <a:gd name="connsiteX4301" fmla="*/ 795923 w 2052698"/>
              <a:gd name="connsiteY4301" fmla="*/ 649825 h 2166237"/>
              <a:gd name="connsiteX4302" fmla="*/ 797897 w 2052698"/>
              <a:gd name="connsiteY4302" fmla="*/ 649825 h 2166237"/>
              <a:gd name="connsiteX4303" fmla="*/ 809736 w 2052698"/>
              <a:gd name="connsiteY4303" fmla="*/ 649825 h 2166237"/>
              <a:gd name="connsiteX4304" fmla="*/ 811710 w 2052698"/>
              <a:gd name="connsiteY4304" fmla="*/ 649825 h 2166237"/>
              <a:gd name="connsiteX4305" fmla="*/ 811710 w 2052698"/>
              <a:gd name="connsiteY4305" fmla="*/ 635497 h 2166237"/>
              <a:gd name="connsiteX4306" fmla="*/ 827496 w 2052698"/>
              <a:gd name="connsiteY4306" fmla="*/ 635497 h 2166237"/>
              <a:gd name="connsiteX4307" fmla="*/ 827496 w 2052698"/>
              <a:gd name="connsiteY4307" fmla="*/ 649825 h 2166237"/>
              <a:gd name="connsiteX4308" fmla="*/ 827496 w 2052698"/>
              <a:gd name="connsiteY4308" fmla="*/ 664153 h 2166237"/>
              <a:gd name="connsiteX4309" fmla="*/ 843282 w 2052698"/>
              <a:gd name="connsiteY4309" fmla="*/ 664153 h 2166237"/>
              <a:gd name="connsiteX4310" fmla="*/ 843282 w 2052698"/>
              <a:gd name="connsiteY4310" fmla="*/ 649825 h 2166237"/>
              <a:gd name="connsiteX4311" fmla="*/ 859577 w 2052698"/>
              <a:gd name="connsiteY4311" fmla="*/ 635497 h 2166237"/>
              <a:gd name="connsiteX4312" fmla="*/ 859577 w 2052698"/>
              <a:gd name="connsiteY4312" fmla="*/ 637288 h 2166237"/>
              <a:gd name="connsiteX4313" fmla="*/ 859577 w 2052698"/>
              <a:gd name="connsiteY4313" fmla="*/ 649825 h 2166237"/>
              <a:gd name="connsiteX4314" fmla="*/ 865497 w 2052698"/>
              <a:gd name="connsiteY4314" fmla="*/ 649825 h 2166237"/>
              <a:gd name="connsiteX4315" fmla="*/ 866237 w 2052698"/>
              <a:gd name="connsiteY4315" fmla="*/ 649825 h 2166237"/>
              <a:gd name="connsiteX4316" fmla="*/ 875363 w 2052698"/>
              <a:gd name="connsiteY4316" fmla="*/ 649825 h 2166237"/>
              <a:gd name="connsiteX4317" fmla="*/ 859577 w 2052698"/>
              <a:gd name="connsiteY4317" fmla="*/ 664153 h 2166237"/>
              <a:gd name="connsiteX4318" fmla="*/ 875363 w 2052698"/>
              <a:gd name="connsiteY4318" fmla="*/ 664153 h 2166237"/>
              <a:gd name="connsiteX4319" fmla="*/ 875363 w 2052698"/>
              <a:gd name="connsiteY4319" fmla="*/ 649825 h 2166237"/>
              <a:gd name="connsiteX4320" fmla="*/ 875363 w 2052698"/>
              <a:gd name="connsiteY4320" fmla="*/ 635497 h 2166237"/>
              <a:gd name="connsiteX4321" fmla="*/ 875363 w 2052698"/>
              <a:gd name="connsiteY4321" fmla="*/ 620708 h 2166237"/>
              <a:gd name="connsiteX4322" fmla="*/ 859577 w 2052698"/>
              <a:gd name="connsiteY4322" fmla="*/ 635497 h 2166237"/>
              <a:gd name="connsiteX4323" fmla="*/ 843282 w 2052698"/>
              <a:gd name="connsiteY4323" fmla="*/ 635497 h 2166237"/>
              <a:gd name="connsiteX4324" fmla="*/ 859577 w 2052698"/>
              <a:gd name="connsiteY4324" fmla="*/ 620708 h 2166237"/>
              <a:gd name="connsiteX4325" fmla="*/ 859577 w 2052698"/>
              <a:gd name="connsiteY4325" fmla="*/ 615335 h 2166237"/>
              <a:gd name="connsiteX4326" fmla="*/ 859577 w 2052698"/>
              <a:gd name="connsiteY4326" fmla="*/ 614663 h 2166237"/>
              <a:gd name="connsiteX4327" fmla="*/ 859577 w 2052698"/>
              <a:gd name="connsiteY4327" fmla="*/ 614439 h 2166237"/>
              <a:gd name="connsiteX4328" fmla="*/ 859577 w 2052698"/>
              <a:gd name="connsiteY4328" fmla="*/ 606380 h 2166237"/>
              <a:gd name="connsiteX4329" fmla="*/ 875363 w 2052698"/>
              <a:gd name="connsiteY4329" fmla="*/ 592053 h 2166237"/>
              <a:gd name="connsiteX4330" fmla="*/ 875363 w 2052698"/>
              <a:gd name="connsiteY4330" fmla="*/ 606380 h 2166237"/>
              <a:gd name="connsiteX4331" fmla="*/ 891149 w 2052698"/>
              <a:gd name="connsiteY4331" fmla="*/ 606380 h 2166237"/>
              <a:gd name="connsiteX4332" fmla="*/ 891149 w 2052698"/>
              <a:gd name="connsiteY4332" fmla="*/ 595634 h 2166237"/>
              <a:gd name="connsiteX4333" fmla="*/ 891149 w 2052698"/>
              <a:gd name="connsiteY4333" fmla="*/ 592053 h 2166237"/>
              <a:gd name="connsiteX4334" fmla="*/ 906935 w 2052698"/>
              <a:gd name="connsiteY4334" fmla="*/ 606380 h 2166237"/>
              <a:gd name="connsiteX4335" fmla="*/ 891149 w 2052698"/>
              <a:gd name="connsiteY4335" fmla="*/ 592053 h 2166237"/>
              <a:gd name="connsiteX4336" fmla="*/ 900276 w 2052698"/>
              <a:gd name="connsiteY4336" fmla="*/ 592053 h 2166237"/>
              <a:gd name="connsiteX4337" fmla="*/ 901016 w 2052698"/>
              <a:gd name="connsiteY4337" fmla="*/ 592053 h 2166237"/>
              <a:gd name="connsiteX4338" fmla="*/ 906935 w 2052698"/>
              <a:gd name="connsiteY4338" fmla="*/ 592053 h 2166237"/>
              <a:gd name="connsiteX4339" fmla="*/ 906935 w 2052698"/>
              <a:gd name="connsiteY4339" fmla="*/ 577725 h 2166237"/>
              <a:gd name="connsiteX4340" fmla="*/ 891149 w 2052698"/>
              <a:gd name="connsiteY4340" fmla="*/ 577725 h 2166237"/>
              <a:gd name="connsiteX4341" fmla="*/ 889176 w 2052698"/>
              <a:gd name="connsiteY4341" fmla="*/ 577725 h 2166237"/>
              <a:gd name="connsiteX4342" fmla="*/ 885230 w 2052698"/>
              <a:gd name="connsiteY4342" fmla="*/ 577725 h 2166237"/>
              <a:gd name="connsiteX4343" fmla="*/ 884490 w 2052698"/>
              <a:gd name="connsiteY4343" fmla="*/ 577725 h 2166237"/>
              <a:gd name="connsiteX4344" fmla="*/ 877337 w 2052698"/>
              <a:gd name="connsiteY4344" fmla="*/ 577725 h 2166237"/>
              <a:gd name="connsiteX4345" fmla="*/ 875363 w 2052698"/>
              <a:gd name="connsiteY4345" fmla="*/ 577725 h 2166237"/>
              <a:gd name="connsiteX4346" fmla="*/ 875363 w 2052698"/>
              <a:gd name="connsiteY4346" fmla="*/ 563397 h 2166237"/>
              <a:gd name="connsiteX4347" fmla="*/ 877337 w 2052698"/>
              <a:gd name="connsiteY4347" fmla="*/ 563397 h 2166237"/>
              <a:gd name="connsiteX4348" fmla="*/ 891149 w 2052698"/>
              <a:gd name="connsiteY4348" fmla="*/ 563397 h 2166237"/>
              <a:gd name="connsiteX4349" fmla="*/ 875363 w 2052698"/>
              <a:gd name="connsiteY4349" fmla="*/ 548608 h 2166237"/>
              <a:gd name="connsiteX4350" fmla="*/ 877337 w 2052698"/>
              <a:gd name="connsiteY4350" fmla="*/ 548608 h 2166237"/>
              <a:gd name="connsiteX4351" fmla="*/ 884490 w 2052698"/>
              <a:gd name="connsiteY4351" fmla="*/ 548608 h 2166237"/>
              <a:gd name="connsiteX4352" fmla="*/ 885230 w 2052698"/>
              <a:gd name="connsiteY4352" fmla="*/ 548608 h 2166237"/>
              <a:gd name="connsiteX4353" fmla="*/ 889176 w 2052698"/>
              <a:gd name="connsiteY4353" fmla="*/ 548608 h 2166237"/>
              <a:gd name="connsiteX4354" fmla="*/ 891149 w 2052698"/>
              <a:gd name="connsiteY4354" fmla="*/ 548608 h 2166237"/>
              <a:gd name="connsiteX4355" fmla="*/ 891149 w 2052698"/>
              <a:gd name="connsiteY4355" fmla="*/ 534280 h 2166237"/>
              <a:gd name="connsiteX4356" fmla="*/ 891149 w 2052698"/>
              <a:gd name="connsiteY4356" fmla="*/ 519952 h 2166237"/>
              <a:gd name="connsiteX4357" fmla="*/ 906935 w 2052698"/>
              <a:gd name="connsiteY4357" fmla="*/ 519952 h 2166237"/>
              <a:gd name="connsiteX4358" fmla="*/ 906935 w 2052698"/>
              <a:gd name="connsiteY4358" fmla="*/ 518161 h 2166237"/>
              <a:gd name="connsiteX4359" fmla="*/ 906935 w 2052698"/>
              <a:gd name="connsiteY4359" fmla="*/ 511669 h 2166237"/>
              <a:gd name="connsiteX4360" fmla="*/ 906935 w 2052698"/>
              <a:gd name="connsiteY4360" fmla="*/ 510998 h 2166237"/>
              <a:gd name="connsiteX4361" fmla="*/ 906935 w 2052698"/>
              <a:gd name="connsiteY4361" fmla="*/ 505625 h 2166237"/>
              <a:gd name="connsiteX4362" fmla="*/ 906935 w 2052698"/>
              <a:gd name="connsiteY4362" fmla="*/ 494533 h 2166237"/>
              <a:gd name="connsiteX4363" fmla="*/ 906935 w 2052698"/>
              <a:gd name="connsiteY4363" fmla="*/ 490835 h 2166237"/>
              <a:gd name="connsiteX4364" fmla="*/ 908972 w 2052698"/>
              <a:gd name="connsiteY4364" fmla="*/ 490835 h 2166237"/>
              <a:gd name="connsiteX4365" fmla="*/ 911009 w 2052698"/>
              <a:gd name="connsiteY4365" fmla="*/ 490835 h 2166237"/>
              <a:gd name="connsiteX4366" fmla="*/ 923230 w 2052698"/>
              <a:gd name="connsiteY4366" fmla="*/ 490835 h 2166237"/>
              <a:gd name="connsiteX4367" fmla="*/ 923230 w 2052698"/>
              <a:gd name="connsiteY4367" fmla="*/ 476508 h 2166237"/>
              <a:gd name="connsiteX4368" fmla="*/ 923230 w 2052698"/>
              <a:gd name="connsiteY4368" fmla="*/ 462180 h 2166237"/>
              <a:gd name="connsiteX4369" fmla="*/ 923230 w 2052698"/>
              <a:gd name="connsiteY4369" fmla="*/ 447852 h 2166237"/>
              <a:gd name="connsiteX4370" fmla="*/ 923230 w 2052698"/>
              <a:gd name="connsiteY4370" fmla="*/ 442306 h 2166237"/>
              <a:gd name="connsiteX4371" fmla="*/ 923230 w 2052698"/>
              <a:gd name="connsiteY4371" fmla="*/ 441613 h 2166237"/>
              <a:gd name="connsiteX4372" fmla="*/ 923230 w 2052698"/>
              <a:gd name="connsiteY4372" fmla="*/ 433063 h 2166237"/>
              <a:gd name="connsiteX4373" fmla="*/ 923230 w 2052698"/>
              <a:gd name="connsiteY4373" fmla="*/ 418735 h 2166237"/>
              <a:gd name="connsiteX4374" fmla="*/ 925204 w 2052698"/>
              <a:gd name="connsiteY4374" fmla="*/ 418735 h 2166237"/>
              <a:gd name="connsiteX4375" fmla="*/ 939017 w 2052698"/>
              <a:gd name="connsiteY4375" fmla="*/ 418735 h 2166237"/>
              <a:gd name="connsiteX4376" fmla="*/ 954803 w 2052698"/>
              <a:gd name="connsiteY4376" fmla="*/ 433063 h 2166237"/>
              <a:gd name="connsiteX4377" fmla="*/ 939017 w 2052698"/>
              <a:gd name="connsiteY4377" fmla="*/ 433063 h 2166237"/>
              <a:gd name="connsiteX4378" fmla="*/ 939017 w 2052698"/>
              <a:gd name="connsiteY4378" fmla="*/ 447852 h 2166237"/>
              <a:gd name="connsiteX4379" fmla="*/ 954803 w 2052698"/>
              <a:gd name="connsiteY4379" fmla="*/ 447852 h 2166237"/>
              <a:gd name="connsiteX4380" fmla="*/ 970589 w 2052698"/>
              <a:gd name="connsiteY4380" fmla="*/ 433063 h 2166237"/>
              <a:gd name="connsiteX4381" fmla="*/ 972626 w 2052698"/>
              <a:gd name="connsiteY4381" fmla="*/ 433063 h 2166237"/>
              <a:gd name="connsiteX4382" fmla="*/ 974663 w 2052698"/>
              <a:gd name="connsiteY4382" fmla="*/ 433063 h 2166237"/>
              <a:gd name="connsiteX4383" fmla="*/ 986884 w 2052698"/>
              <a:gd name="connsiteY4383" fmla="*/ 433063 h 2166237"/>
              <a:gd name="connsiteX4384" fmla="*/ 1002670 w 2052698"/>
              <a:gd name="connsiteY4384" fmla="*/ 433063 h 2166237"/>
              <a:gd name="connsiteX4385" fmla="*/ 1002670 w 2052698"/>
              <a:gd name="connsiteY4385" fmla="*/ 418735 h 2166237"/>
              <a:gd name="connsiteX4386" fmla="*/ 986884 w 2052698"/>
              <a:gd name="connsiteY4386" fmla="*/ 404407 h 2166237"/>
              <a:gd name="connsiteX4387" fmla="*/ 1002670 w 2052698"/>
              <a:gd name="connsiteY4387" fmla="*/ 404407 h 2166237"/>
              <a:gd name="connsiteX4388" fmla="*/ 1002670 w 2052698"/>
              <a:gd name="connsiteY4388" fmla="*/ 390080 h 2166237"/>
              <a:gd name="connsiteX4389" fmla="*/ 1018456 w 2052698"/>
              <a:gd name="connsiteY4389" fmla="*/ 390080 h 2166237"/>
              <a:gd name="connsiteX4390" fmla="*/ 1034242 w 2052698"/>
              <a:gd name="connsiteY4390" fmla="*/ 390080 h 2166237"/>
              <a:gd name="connsiteX4391" fmla="*/ 1050537 w 2052698"/>
              <a:gd name="connsiteY4391" fmla="*/ 390080 h 2166237"/>
              <a:gd name="connsiteX4392" fmla="*/ 1050537 w 2052698"/>
              <a:gd name="connsiteY4392" fmla="*/ 404407 h 2166237"/>
              <a:gd name="connsiteX4393" fmla="*/ 1050537 w 2052698"/>
              <a:gd name="connsiteY4393" fmla="*/ 418735 h 2166237"/>
              <a:gd name="connsiteX4394" fmla="*/ 1050537 w 2052698"/>
              <a:gd name="connsiteY4394" fmla="*/ 433063 h 2166237"/>
              <a:gd name="connsiteX4395" fmla="*/ 1052511 w 2052698"/>
              <a:gd name="connsiteY4395" fmla="*/ 433063 h 2166237"/>
              <a:gd name="connsiteX4396" fmla="*/ 1059664 w 2052698"/>
              <a:gd name="connsiteY4396" fmla="*/ 433063 h 2166237"/>
              <a:gd name="connsiteX4397" fmla="*/ 1060404 w 2052698"/>
              <a:gd name="connsiteY4397" fmla="*/ 433063 h 2166237"/>
              <a:gd name="connsiteX4398" fmla="*/ 1066323 w 2052698"/>
              <a:gd name="connsiteY4398" fmla="*/ 433063 h 2166237"/>
              <a:gd name="connsiteX4399" fmla="*/ 1066323 w 2052698"/>
              <a:gd name="connsiteY4399" fmla="*/ 418735 h 2166237"/>
              <a:gd name="connsiteX4400" fmla="*/ 1082110 w 2052698"/>
              <a:gd name="connsiteY4400" fmla="*/ 418735 h 2166237"/>
              <a:gd name="connsiteX4401" fmla="*/ 1086056 w 2052698"/>
              <a:gd name="connsiteY4401" fmla="*/ 418735 h 2166237"/>
              <a:gd name="connsiteX4402" fmla="*/ 1097896 w 2052698"/>
              <a:gd name="connsiteY4402" fmla="*/ 418735 h 2166237"/>
              <a:gd name="connsiteX4403" fmla="*/ 1097896 w 2052698"/>
              <a:gd name="connsiteY4403" fmla="*/ 404407 h 2166237"/>
              <a:gd name="connsiteX4404" fmla="*/ 1104007 w 2052698"/>
              <a:gd name="connsiteY4404" fmla="*/ 404407 h 2166237"/>
              <a:gd name="connsiteX4405" fmla="*/ 1104770 w 2052698"/>
              <a:gd name="connsiteY4405" fmla="*/ 404407 h 2166237"/>
              <a:gd name="connsiteX4406" fmla="*/ 1105025 w 2052698"/>
              <a:gd name="connsiteY4406" fmla="*/ 404407 h 2166237"/>
              <a:gd name="connsiteX4407" fmla="*/ 1114191 w 2052698"/>
              <a:gd name="connsiteY4407" fmla="*/ 404407 h 2166237"/>
              <a:gd name="connsiteX4408" fmla="*/ 1114191 w 2052698"/>
              <a:gd name="connsiteY4408" fmla="*/ 418735 h 2166237"/>
              <a:gd name="connsiteX4409" fmla="*/ 1114191 w 2052698"/>
              <a:gd name="connsiteY4409" fmla="*/ 404407 h 2166237"/>
              <a:gd name="connsiteX4410" fmla="*/ 1129977 w 2052698"/>
              <a:gd name="connsiteY4410" fmla="*/ 404407 h 2166237"/>
              <a:gd name="connsiteX4411" fmla="*/ 1129977 w 2052698"/>
              <a:gd name="connsiteY4411" fmla="*/ 409780 h 2166237"/>
              <a:gd name="connsiteX4412" fmla="*/ 1129977 w 2052698"/>
              <a:gd name="connsiteY4412" fmla="*/ 410452 h 2166237"/>
              <a:gd name="connsiteX4413" fmla="*/ 1129977 w 2052698"/>
              <a:gd name="connsiteY4413" fmla="*/ 418735 h 2166237"/>
              <a:gd name="connsiteX4414" fmla="*/ 1145763 w 2052698"/>
              <a:gd name="connsiteY4414" fmla="*/ 418735 h 2166237"/>
              <a:gd name="connsiteX4415" fmla="*/ 1145763 w 2052698"/>
              <a:gd name="connsiteY4415" fmla="*/ 433063 h 2166237"/>
              <a:gd name="connsiteX4416" fmla="*/ 1145763 w 2052698"/>
              <a:gd name="connsiteY4416" fmla="*/ 434911 h 2166237"/>
              <a:gd name="connsiteX4417" fmla="*/ 1145763 w 2052698"/>
              <a:gd name="connsiteY4417" fmla="*/ 446004 h 2166237"/>
              <a:gd name="connsiteX4418" fmla="*/ 1145763 w 2052698"/>
              <a:gd name="connsiteY4418" fmla="*/ 447852 h 2166237"/>
              <a:gd name="connsiteX4419" fmla="*/ 1161549 w 2052698"/>
              <a:gd name="connsiteY4419" fmla="*/ 447852 h 2166237"/>
              <a:gd name="connsiteX4420" fmla="*/ 1161549 w 2052698"/>
              <a:gd name="connsiteY4420" fmla="*/ 433063 h 2166237"/>
              <a:gd name="connsiteX4421" fmla="*/ 1163586 w 2052698"/>
              <a:gd name="connsiteY4421" fmla="*/ 433063 h 2166237"/>
              <a:gd name="connsiteX4422" fmla="*/ 1175807 w 2052698"/>
              <a:gd name="connsiteY4422" fmla="*/ 433063 h 2166237"/>
              <a:gd name="connsiteX4423" fmla="*/ 1177844 w 2052698"/>
              <a:gd name="connsiteY4423" fmla="*/ 433063 h 2166237"/>
              <a:gd name="connsiteX4424" fmla="*/ 1177844 w 2052698"/>
              <a:gd name="connsiteY4424" fmla="*/ 418735 h 2166237"/>
              <a:gd name="connsiteX4425" fmla="*/ 1193630 w 2052698"/>
              <a:gd name="connsiteY4425" fmla="*/ 418735 h 2166237"/>
              <a:gd name="connsiteX4426" fmla="*/ 1202757 w 2052698"/>
              <a:gd name="connsiteY4426" fmla="*/ 418735 h 2166237"/>
              <a:gd name="connsiteX4427" fmla="*/ 1203497 w 2052698"/>
              <a:gd name="connsiteY4427" fmla="*/ 418735 h 2166237"/>
              <a:gd name="connsiteX4428" fmla="*/ 1209417 w 2052698"/>
              <a:gd name="connsiteY4428" fmla="*/ 418735 h 2166237"/>
              <a:gd name="connsiteX4429" fmla="*/ 1209417 w 2052698"/>
              <a:gd name="connsiteY4429" fmla="*/ 433063 h 2166237"/>
              <a:gd name="connsiteX4430" fmla="*/ 1225203 w 2052698"/>
              <a:gd name="connsiteY4430" fmla="*/ 433063 h 2166237"/>
              <a:gd name="connsiteX4431" fmla="*/ 1241498 w 2052698"/>
              <a:gd name="connsiteY4431" fmla="*/ 447852 h 2166237"/>
              <a:gd name="connsiteX4432" fmla="*/ 1241498 w 2052698"/>
              <a:gd name="connsiteY4432" fmla="*/ 462180 h 2166237"/>
              <a:gd name="connsiteX4433" fmla="*/ 1257284 w 2052698"/>
              <a:gd name="connsiteY4433" fmla="*/ 462180 h 2166237"/>
              <a:gd name="connsiteX4434" fmla="*/ 1257284 w 2052698"/>
              <a:gd name="connsiteY4434" fmla="*/ 447852 h 2166237"/>
              <a:gd name="connsiteX4435" fmla="*/ 1273070 w 2052698"/>
              <a:gd name="connsiteY4435" fmla="*/ 433063 h 2166237"/>
              <a:gd name="connsiteX4436" fmla="*/ 1288856 w 2052698"/>
              <a:gd name="connsiteY4436" fmla="*/ 433063 h 2166237"/>
              <a:gd name="connsiteX4437" fmla="*/ 1288856 w 2052698"/>
              <a:gd name="connsiteY4437" fmla="*/ 418735 h 2166237"/>
              <a:gd name="connsiteX4438" fmla="*/ 1273070 w 2052698"/>
              <a:gd name="connsiteY4438" fmla="*/ 404407 h 2166237"/>
              <a:gd name="connsiteX4439" fmla="*/ 1273070 w 2052698"/>
              <a:gd name="connsiteY4439" fmla="*/ 390080 h 2166237"/>
              <a:gd name="connsiteX4440" fmla="*/ 1271097 w 2052698"/>
              <a:gd name="connsiteY4440" fmla="*/ 390080 h 2166237"/>
              <a:gd name="connsiteX4441" fmla="*/ 1263944 w 2052698"/>
              <a:gd name="connsiteY4441" fmla="*/ 390080 h 2166237"/>
              <a:gd name="connsiteX4442" fmla="*/ 1263204 w 2052698"/>
              <a:gd name="connsiteY4442" fmla="*/ 390080 h 2166237"/>
              <a:gd name="connsiteX4443" fmla="*/ 1259257 w 2052698"/>
              <a:gd name="connsiteY4443" fmla="*/ 390080 h 2166237"/>
              <a:gd name="connsiteX4444" fmla="*/ 1257284 w 2052698"/>
              <a:gd name="connsiteY4444" fmla="*/ 390080 h 2166237"/>
              <a:gd name="connsiteX4445" fmla="*/ 1257284 w 2052698"/>
              <a:gd name="connsiteY4445" fmla="*/ 375290 h 2166237"/>
              <a:gd name="connsiteX4446" fmla="*/ 1273070 w 2052698"/>
              <a:gd name="connsiteY4446" fmla="*/ 375290 h 2166237"/>
              <a:gd name="connsiteX4447" fmla="*/ 1273070 w 2052698"/>
              <a:gd name="connsiteY4447" fmla="*/ 360963 h 2166237"/>
              <a:gd name="connsiteX4448" fmla="*/ 1261231 w 2052698"/>
              <a:gd name="connsiteY4448" fmla="*/ 360963 h 2166237"/>
              <a:gd name="connsiteX4449" fmla="*/ 1257284 w 2052698"/>
              <a:gd name="connsiteY4449" fmla="*/ 360963 h 2166237"/>
              <a:gd name="connsiteX4450" fmla="*/ 1257284 w 2052698"/>
              <a:gd name="connsiteY4450" fmla="*/ 346635 h 2166237"/>
              <a:gd name="connsiteX4451" fmla="*/ 1257284 w 2052698"/>
              <a:gd name="connsiteY4451" fmla="*/ 332307 h 2166237"/>
              <a:gd name="connsiteX4452" fmla="*/ 1273070 w 2052698"/>
              <a:gd name="connsiteY4452" fmla="*/ 332307 h 2166237"/>
              <a:gd name="connsiteX4453" fmla="*/ 1288856 w 2052698"/>
              <a:gd name="connsiteY4453" fmla="*/ 317518 h 2166237"/>
              <a:gd name="connsiteX4454" fmla="*/ 1288856 w 2052698"/>
              <a:gd name="connsiteY4454" fmla="*/ 319366 h 2166237"/>
              <a:gd name="connsiteX4455" fmla="*/ 1288856 w 2052698"/>
              <a:gd name="connsiteY4455" fmla="*/ 321215 h 2166237"/>
              <a:gd name="connsiteX4456" fmla="*/ 1288856 w 2052698"/>
              <a:gd name="connsiteY4456" fmla="*/ 330459 h 2166237"/>
              <a:gd name="connsiteX4457" fmla="*/ 1288856 w 2052698"/>
              <a:gd name="connsiteY4457" fmla="*/ 332307 h 2166237"/>
              <a:gd name="connsiteX4458" fmla="*/ 1304642 w 2052698"/>
              <a:gd name="connsiteY4458" fmla="*/ 332307 h 2166237"/>
              <a:gd name="connsiteX4459" fmla="*/ 1304642 w 2052698"/>
              <a:gd name="connsiteY4459" fmla="*/ 317518 h 2166237"/>
              <a:gd name="connsiteX4460" fmla="*/ 1302669 w 2052698"/>
              <a:gd name="connsiteY4460" fmla="*/ 317518 h 2166237"/>
              <a:gd name="connsiteX4461" fmla="*/ 1300696 w 2052698"/>
              <a:gd name="connsiteY4461" fmla="*/ 317518 h 2166237"/>
              <a:gd name="connsiteX4462" fmla="*/ 1288856 w 2052698"/>
              <a:gd name="connsiteY4462" fmla="*/ 317518 h 2166237"/>
              <a:gd name="connsiteX4463" fmla="*/ 1304642 w 2052698"/>
              <a:gd name="connsiteY4463" fmla="*/ 303190 h 2166237"/>
              <a:gd name="connsiteX4464" fmla="*/ 1304642 w 2052698"/>
              <a:gd name="connsiteY4464" fmla="*/ 297817 h 2166237"/>
              <a:gd name="connsiteX4465" fmla="*/ 1304642 w 2052698"/>
              <a:gd name="connsiteY4465" fmla="*/ 297146 h 2166237"/>
              <a:gd name="connsiteX4466" fmla="*/ 1304642 w 2052698"/>
              <a:gd name="connsiteY4466" fmla="*/ 294907 h 2166237"/>
              <a:gd name="connsiteX4467" fmla="*/ 1304642 w 2052698"/>
              <a:gd name="connsiteY4467" fmla="*/ 294235 h 2166237"/>
              <a:gd name="connsiteX4468" fmla="*/ 1304642 w 2052698"/>
              <a:gd name="connsiteY4468" fmla="*/ 288862 h 2166237"/>
              <a:gd name="connsiteX4469" fmla="*/ 1304642 w 2052698"/>
              <a:gd name="connsiteY4469" fmla="*/ 274535 h 2166237"/>
              <a:gd name="connsiteX4470" fmla="*/ 1320937 w 2052698"/>
              <a:gd name="connsiteY4470" fmla="*/ 274535 h 2166237"/>
              <a:gd name="connsiteX4471" fmla="*/ 1320937 w 2052698"/>
              <a:gd name="connsiteY4471" fmla="*/ 259745 h 2166237"/>
              <a:gd name="connsiteX4472" fmla="*/ 1326857 w 2052698"/>
              <a:gd name="connsiteY4472" fmla="*/ 259745 h 2166237"/>
              <a:gd name="connsiteX4473" fmla="*/ 1327597 w 2052698"/>
              <a:gd name="connsiteY4473" fmla="*/ 259745 h 2166237"/>
              <a:gd name="connsiteX4474" fmla="*/ 1336723 w 2052698"/>
              <a:gd name="connsiteY4474" fmla="*/ 259745 h 2166237"/>
              <a:gd name="connsiteX4475" fmla="*/ 1345850 w 2052698"/>
              <a:gd name="connsiteY4475" fmla="*/ 259745 h 2166237"/>
              <a:gd name="connsiteX4476" fmla="*/ 1346590 w 2052698"/>
              <a:gd name="connsiteY4476" fmla="*/ 259745 h 2166237"/>
              <a:gd name="connsiteX4477" fmla="*/ 1350536 w 2052698"/>
              <a:gd name="connsiteY4477" fmla="*/ 259745 h 2166237"/>
              <a:gd name="connsiteX4478" fmla="*/ 1352510 w 2052698"/>
              <a:gd name="connsiteY4478" fmla="*/ 259745 h 2166237"/>
              <a:gd name="connsiteX4479" fmla="*/ 1354483 w 2052698"/>
              <a:gd name="connsiteY4479" fmla="*/ 259745 h 2166237"/>
              <a:gd name="connsiteX4480" fmla="*/ 1366323 w 2052698"/>
              <a:gd name="connsiteY4480" fmla="*/ 259745 h 2166237"/>
              <a:gd name="connsiteX4481" fmla="*/ 1368296 w 2052698"/>
              <a:gd name="connsiteY4481" fmla="*/ 259745 h 2166237"/>
              <a:gd name="connsiteX4482" fmla="*/ 1368296 w 2052698"/>
              <a:gd name="connsiteY4482" fmla="*/ 245418 h 2166237"/>
              <a:gd name="connsiteX4483" fmla="*/ 1366323 w 2052698"/>
              <a:gd name="connsiteY4483" fmla="*/ 245418 h 2166237"/>
              <a:gd name="connsiteX4484" fmla="*/ 1352510 w 2052698"/>
              <a:gd name="connsiteY4484" fmla="*/ 245418 h 2166237"/>
              <a:gd name="connsiteX4485" fmla="*/ 1352510 w 2052698"/>
              <a:gd name="connsiteY4485" fmla="*/ 231090 h 2166237"/>
              <a:gd name="connsiteX4486" fmla="*/ 1352510 w 2052698"/>
              <a:gd name="connsiteY4486" fmla="*/ 216300 h 2166237"/>
              <a:gd name="connsiteX4487" fmla="*/ 1352510 w 2052698"/>
              <a:gd name="connsiteY4487" fmla="*/ 201973 h 2166237"/>
              <a:gd name="connsiteX4488" fmla="*/ 1368296 w 2052698"/>
              <a:gd name="connsiteY4488" fmla="*/ 201973 h 2166237"/>
              <a:gd name="connsiteX4489" fmla="*/ 1368296 w 2052698"/>
              <a:gd name="connsiteY4489" fmla="*/ 196600 h 2166237"/>
              <a:gd name="connsiteX4490" fmla="*/ 1368296 w 2052698"/>
              <a:gd name="connsiteY4490" fmla="*/ 195928 h 2166237"/>
              <a:gd name="connsiteX4491" fmla="*/ 1368296 w 2052698"/>
              <a:gd name="connsiteY4491" fmla="*/ 187645 h 2166237"/>
              <a:gd name="connsiteX4492" fmla="*/ 1384591 w 2052698"/>
              <a:gd name="connsiteY4492" fmla="*/ 187645 h 2166237"/>
              <a:gd name="connsiteX4493" fmla="*/ 1400377 w 2052698"/>
              <a:gd name="connsiteY4493" fmla="*/ 187645 h 2166237"/>
              <a:gd name="connsiteX4494" fmla="*/ 1416163 w 2052698"/>
              <a:gd name="connsiteY4494" fmla="*/ 187645 h 2166237"/>
              <a:gd name="connsiteX4495" fmla="*/ 1416163 w 2052698"/>
              <a:gd name="connsiteY4495" fmla="*/ 173318 h 2166237"/>
              <a:gd name="connsiteX4496" fmla="*/ 1416163 w 2052698"/>
              <a:gd name="connsiteY4496" fmla="*/ 158990 h 2166237"/>
              <a:gd name="connsiteX4497" fmla="*/ 1400377 w 2052698"/>
              <a:gd name="connsiteY4497" fmla="*/ 158990 h 2166237"/>
              <a:gd name="connsiteX4498" fmla="*/ 1400377 w 2052698"/>
              <a:gd name="connsiteY4498" fmla="*/ 152751 h 2166237"/>
              <a:gd name="connsiteX4499" fmla="*/ 1400377 w 2052698"/>
              <a:gd name="connsiteY4499" fmla="*/ 144200 h 2166237"/>
              <a:gd name="connsiteX4500" fmla="*/ 1404324 w 2052698"/>
              <a:gd name="connsiteY4500" fmla="*/ 144200 h 2166237"/>
              <a:gd name="connsiteX4501" fmla="*/ 1416163 w 2052698"/>
              <a:gd name="connsiteY4501" fmla="*/ 144200 h 2166237"/>
              <a:gd name="connsiteX4502" fmla="*/ 1432458 w 2052698"/>
              <a:gd name="connsiteY4502" fmla="*/ 129873 h 2166237"/>
              <a:gd name="connsiteX4503" fmla="*/ 1432458 w 2052698"/>
              <a:gd name="connsiteY4503" fmla="*/ 135245 h 2166237"/>
              <a:gd name="connsiteX4504" fmla="*/ 1432458 w 2052698"/>
              <a:gd name="connsiteY4504" fmla="*/ 135917 h 2166237"/>
              <a:gd name="connsiteX4505" fmla="*/ 1432458 w 2052698"/>
              <a:gd name="connsiteY4505" fmla="*/ 144200 h 2166237"/>
              <a:gd name="connsiteX4506" fmla="*/ 1448244 w 2052698"/>
              <a:gd name="connsiteY4506" fmla="*/ 144200 h 2166237"/>
              <a:gd name="connsiteX4507" fmla="*/ 1448244 w 2052698"/>
              <a:gd name="connsiteY4507" fmla="*/ 158990 h 2166237"/>
              <a:gd name="connsiteX4508" fmla="*/ 1464030 w 2052698"/>
              <a:gd name="connsiteY4508" fmla="*/ 158990 h 2166237"/>
              <a:gd name="connsiteX4509" fmla="*/ 1464030 w 2052698"/>
              <a:gd name="connsiteY4509" fmla="*/ 157141 h 2166237"/>
              <a:gd name="connsiteX4510" fmla="*/ 1464030 w 2052698"/>
              <a:gd name="connsiteY4510" fmla="*/ 146049 h 2166237"/>
              <a:gd name="connsiteX4511" fmla="*/ 1464030 w 2052698"/>
              <a:gd name="connsiteY4511" fmla="*/ 144200 h 2166237"/>
              <a:gd name="connsiteX4512" fmla="*/ 1448244 w 2052698"/>
              <a:gd name="connsiteY4512" fmla="*/ 144200 h 2166237"/>
              <a:gd name="connsiteX4513" fmla="*/ 1432458 w 2052698"/>
              <a:gd name="connsiteY4513" fmla="*/ 129873 h 2166237"/>
              <a:gd name="connsiteX4514" fmla="*/ 1416163 w 2052698"/>
              <a:gd name="connsiteY4514" fmla="*/ 129873 h 2166237"/>
              <a:gd name="connsiteX4515" fmla="*/ 1416163 w 2052698"/>
              <a:gd name="connsiteY4515" fmla="*/ 128082 h 2166237"/>
              <a:gd name="connsiteX4516" fmla="*/ 1416163 w 2052698"/>
              <a:gd name="connsiteY4516" fmla="*/ 117336 h 2166237"/>
              <a:gd name="connsiteX4517" fmla="*/ 1416163 w 2052698"/>
              <a:gd name="connsiteY4517" fmla="*/ 115545 h 2166237"/>
              <a:gd name="connsiteX4518" fmla="*/ 1432458 w 2052698"/>
              <a:gd name="connsiteY4518" fmla="*/ 115545 h 2166237"/>
              <a:gd name="connsiteX4519" fmla="*/ 1448244 w 2052698"/>
              <a:gd name="connsiteY4519" fmla="*/ 115545 h 2166237"/>
              <a:gd name="connsiteX4520" fmla="*/ 1448244 w 2052698"/>
              <a:gd name="connsiteY4520" fmla="*/ 129873 h 2166237"/>
              <a:gd name="connsiteX4521" fmla="*/ 1464030 w 2052698"/>
              <a:gd name="connsiteY4521" fmla="*/ 115545 h 2166237"/>
              <a:gd name="connsiteX4522" fmla="*/ 1479817 w 2052698"/>
              <a:gd name="connsiteY4522" fmla="*/ 115545 h 2166237"/>
              <a:gd name="connsiteX4523" fmla="*/ 1479817 w 2052698"/>
              <a:gd name="connsiteY4523" fmla="*/ 115545 h 2166237"/>
              <a:gd name="connsiteX4524" fmla="*/ 1479817 w 2052698"/>
              <a:gd name="connsiteY4524" fmla="*/ 101217 h 2166237"/>
              <a:gd name="connsiteX4525" fmla="*/ 1464030 w 2052698"/>
              <a:gd name="connsiteY4525" fmla="*/ 101217 h 2166237"/>
              <a:gd name="connsiteX4526" fmla="*/ 1464030 w 2052698"/>
              <a:gd name="connsiteY4526" fmla="*/ 86428 h 2166237"/>
              <a:gd name="connsiteX4527" fmla="*/ 1464030 w 2052698"/>
              <a:gd name="connsiteY4527" fmla="*/ 78145 h 2166237"/>
              <a:gd name="connsiteX4528" fmla="*/ 1464030 w 2052698"/>
              <a:gd name="connsiteY4528" fmla="*/ 77473 h 2166237"/>
              <a:gd name="connsiteX4529" fmla="*/ 1464030 w 2052698"/>
              <a:gd name="connsiteY4529" fmla="*/ 72100 h 2166237"/>
              <a:gd name="connsiteX4530" fmla="*/ 1479817 w 2052698"/>
              <a:gd name="connsiteY4530" fmla="*/ 72100 h 2166237"/>
              <a:gd name="connsiteX4531" fmla="*/ 1479817 w 2052698"/>
              <a:gd name="connsiteY4531" fmla="*/ 57773 h 2166237"/>
              <a:gd name="connsiteX4532" fmla="*/ 1496112 w 2052698"/>
              <a:gd name="connsiteY4532" fmla="*/ 57773 h 2166237"/>
              <a:gd name="connsiteX4533" fmla="*/ 1511898 w 2052698"/>
              <a:gd name="connsiteY4533" fmla="*/ 57773 h 2166237"/>
              <a:gd name="connsiteX4534" fmla="*/ 1511898 w 2052698"/>
              <a:gd name="connsiteY4534" fmla="*/ 43445 h 2166237"/>
              <a:gd name="connsiteX4535" fmla="*/ 1527684 w 2052698"/>
              <a:gd name="connsiteY4535" fmla="*/ 43445 h 2166237"/>
              <a:gd name="connsiteX4536" fmla="*/ 1527684 w 2052698"/>
              <a:gd name="connsiteY4536" fmla="*/ 50609 h 2166237"/>
              <a:gd name="connsiteX4537" fmla="*/ 1527684 w 2052698"/>
              <a:gd name="connsiteY4537" fmla="*/ 51504 h 2166237"/>
              <a:gd name="connsiteX4538" fmla="*/ 1527684 w 2052698"/>
              <a:gd name="connsiteY4538" fmla="*/ 57773 h 2166237"/>
              <a:gd name="connsiteX4539" fmla="*/ 1527684 w 2052698"/>
              <a:gd name="connsiteY4539" fmla="*/ 72100 h 2166237"/>
              <a:gd name="connsiteX4540" fmla="*/ 1543470 w 2052698"/>
              <a:gd name="connsiteY4540" fmla="*/ 72100 h 2166237"/>
              <a:gd name="connsiteX4541" fmla="*/ 1559765 w 2052698"/>
              <a:gd name="connsiteY4541" fmla="*/ 72100 h 2166237"/>
              <a:gd name="connsiteX4542" fmla="*/ 1575551 w 2052698"/>
              <a:gd name="connsiteY4542" fmla="*/ 72100 h 2166237"/>
              <a:gd name="connsiteX4543" fmla="*/ 1575551 w 2052698"/>
              <a:gd name="connsiteY4543" fmla="*/ 86428 h 2166237"/>
              <a:gd name="connsiteX4544" fmla="*/ 1589364 w 2052698"/>
              <a:gd name="connsiteY4544" fmla="*/ 86428 h 2166237"/>
              <a:gd name="connsiteX4545" fmla="*/ 1591337 w 2052698"/>
              <a:gd name="connsiteY4545" fmla="*/ 86428 h 2166237"/>
              <a:gd name="connsiteX4546" fmla="*/ 1591337 w 2052698"/>
              <a:gd name="connsiteY4546" fmla="*/ 72100 h 2166237"/>
              <a:gd name="connsiteX4547" fmla="*/ 1575551 w 2052698"/>
              <a:gd name="connsiteY4547" fmla="*/ 72100 h 2166237"/>
              <a:gd name="connsiteX4548" fmla="*/ 1559765 w 2052698"/>
              <a:gd name="connsiteY4548" fmla="*/ 57773 h 2166237"/>
              <a:gd name="connsiteX4549" fmla="*/ 1543470 w 2052698"/>
              <a:gd name="connsiteY4549" fmla="*/ 57773 h 2166237"/>
              <a:gd name="connsiteX4550" fmla="*/ 1543470 w 2052698"/>
              <a:gd name="connsiteY4550" fmla="*/ 57773 h 2166237"/>
              <a:gd name="connsiteX4551" fmla="*/ 1543470 w 2052698"/>
              <a:gd name="connsiteY4551" fmla="*/ 43445 h 2166237"/>
              <a:gd name="connsiteX4552" fmla="*/ 1527684 w 2052698"/>
              <a:gd name="connsiteY4552" fmla="*/ 28655 h 2166237"/>
              <a:gd name="connsiteX4553" fmla="*/ 1527684 w 2052698"/>
              <a:gd name="connsiteY4553" fmla="*/ 14328 h 2166237"/>
              <a:gd name="connsiteX4554" fmla="*/ 1543470 w 2052698"/>
              <a:gd name="connsiteY4554" fmla="*/ 14328 h 2166237"/>
              <a:gd name="connsiteX4555" fmla="*/ 1527684 w 2052698"/>
              <a:gd name="connsiteY4555" fmla="*/ 0 h 2166237"/>
              <a:gd name="connsiteX4556" fmla="*/ 1527684 w 2052698"/>
              <a:gd name="connsiteY4556" fmla="*/ 14328 h 2166237"/>
              <a:gd name="connsiteX4557" fmla="*/ 1527684 w 2052698"/>
              <a:gd name="connsiteY4557" fmla="*/ 0 h 216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Lst>
            <a:rect l="l" t="t" r="r" b="b"/>
            <a:pathLst>
              <a:path w="2052698" h="2166237">
                <a:moveTo>
                  <a:pt x="1034242" y="2137582"/>
                </a:moveTo>
                <a:lnTo>
                  <a:pt x="1034242" y="2151910"/>
                </a:lnTo>
                <a:cubicBezTo>
                  <a:pt x="1050537" y="2137582"/>
                  <a:pt x="1050537" y="2137582"/>
                  <a:pt x="1034242" y="2137582"/>
                </a:cubicBezTo>
                <a:close/>
                <a:moveTo>
                  <a:pt x="1066323" y="2108465"/>
                </a:moveTo>
                <a:lnTo>
                  <a:pt x="1082110" y="2108465"/>
                </a:lnTo>
                <a:cubicBezTo>
                  <a:pt x="1066323" y="2122792"/>
                  <a:pt x="1082110" y="2108465"/>
                  <a:pt x="1066323" y="2108465"/>
                </a:cubicBezTo>
                <a:close/>
                <a:moveTo>
                  <a:pt x="1066323" y="2094137"/>
                </a:moveTo>
                <a:cubicBezTo>
                  <a:pt x="1082110" y="2094137"/>
                  <a:pt x="1066323" y="2108465"/>
                  <a:pt x="1066323" y="2094137"/>
                </a:cubicBezTo>
                <a:close/>
                <a:moveTo>
                  <a:pt x="1145763" y="2065482"/>
                </a:moveTo>
                <a:cubicBezTo>
                  <a:pt x="1145763" y="2065482"/>
                  <a:pt x="1145763" y="2065482"/>
                  <a:pt x="1145763" y="2079810"/>
                </a:cubicBezTo>
                <a:cubicBezTo>
                  <a:pt x="1145763" y="2065482"/>
                  <a:pt x="1129977" y="2079810"/>
                  <a:pt x="1145763" y="2065482"/>
                </a:cubicBezTo>
                <a:close/>
                <a:moveTo>
                  <a:pt x="1082110" y="2036365"/>
                </a:moveTo>
                <a:cubicBezTo>
                  <a:pt x="1082110" y="2050692"/>
                  <a:pt x="1097896" y="2050692"/>
                  <a:pt x="1097896" y="2050692"/>
                </a:cubicBezTo>
                <a:lnTo>
                  <a:pt x="1091976" y="2050692"/>
                </a:lnTo>
                <a:cubicBezTo>
                  <a:pt x="1090989" y="2050692"/>
                  <a:pt x="1090496" y="2050692"/>
                  <a:pt x="1091236" y="2050692"/>
                </a:cubicBezTo>
                <a:lnTo>
                  <a:pt x="1082110" y="2050692"/>
                </a:lnTo>
                <a:cubicBezTo>
                  <a:pt x="1082110" y="2050692"/>
                  <a:pt x="1082110" y="2050692"/>
                  <a:pt x="1082110" y="2036365"/>
                </a:cubicBezTo>
                <a:close/>
                <a:moveTo>
                  <a:pt x="1018456" y="2007710"/>
                </a:moveTo>
                <a:lnTo>
                  <a:pt x="1018456" y="2022037"/>
                </a:lnTo>
                <a:lnTo>
                  <a:pt x="1034242" y="2022037"/>
                </a:lnTo>
                <a:cubicBezTo>
                  <a:pt x="1018456" y="2022037"/>
                  <a:pt x="1018456" y="2036365"/>
                  <a:pt x="1018456" y="2036365"/>
                </a:cubicBezTo>
                <a:lnTo>
                  <a:pt x="1034242" y="2022037"/>
                </a:lnTo>
                <a:lnTo>
                  <a:pt x="1034242" y="2007710"/>
                </a:lnTo>
                <a:close/>
                <a:moveTo>
                  <a:pt x="722849" y="2001470"/>
                </a:moveTo>
                <a:cubicBezTo>
                  <a:pt x="725141" y="1999390"/>
                  <a:pt x="715975" y="2007710"/>
                  <a:pt x="715975" y="2007710"/>
                </a:cubicBezTo>
                <a:cubicBezTo>
                  <a:pt x="720049" y="2004012"/>
                  <a:pt x="722086" y="2002163"/>
                  <a:pt x="722849" y="2001470"/>
                </a:cubicBezTo>
                <a:close/>
                <a:moveTo>
                  <a:pt x="805050" y="1986875"/>
                </a:moveTo>
                <a:cubicBezTo>
                  <a:pt x="802830" y="1987547"/>
                  <a:pt x="799870" y="1989338"/>
                  <a:pt x="795923" y="1992920"/>
                </a:cubicBezTo>
                <a:cubicBezTo>
                  <a:pt x="795923" y="1992920"/>
                  <a:pt x="795923" y="1992920"/>
                  <a:pt x="797897" y="1992920"/>
                </a:cubicBezTo>
                <a:lnTo>
                  <a:pt x="805050" y="1992920"/>
                </a:lnTo>
                <a:cubicBezTo>
                  <a:pt x="804310" y="1992920"/>
                  <a:pt x="804803" y="1992920"/>
                  <a:pt x="805790" y="1992920"/>
                </a:cubicBezTo>
                <a:lnTo>
                  <a:pt x="811710" y="1992920"/>
                </a:lnTo>
                <a:cubicBezTo>
                  <a:pt x="811710" y="1992920"/>
                  <a:pt x="811710" y="1984860"/>
                  <a:pt x="805050" y="1986875"/>
                </a:cubicBezTo>
                <a:close/>
                <a:moveTo>
                  <a:pt x="1114191" y="1964265"/>
                </a:moveTo>
                <a:lnTo>
                  <a:pt x="1114191" y="1972548"/>
                </a:lnTo>
                <a:lnTo>
                  <a:pt x="1114191" y="1973219"/>
                </a:lnTo>
                <a:cubicBezTo>
                  <a:pt x="1114191" y="1975010"/>
                  <a:pt x="1114191" y="1978592"/>
                  <a:pt x="1114191" y="1978592"/>
                </a:cubicBezTo>
                <a:cubicBezTo>
                  <a:pt x="1114191" y="1978592"/>
                  <a:pt x="1114191" y="1978592"/>
                  <a:pt x="1129977" y="1978592"/>
                </a:cubicBezTo>
                <a:cubicBezTo>
                  <a:pt x="1129977" y="1971428"/>
                  <a:pt x="1129977" y="1967847"/>
                  <a:pt x="1129977" y="1967847"/>
                </a:cubicBezTo>
                <a:lnTo>
                  <a:pt x="1129977" y="1964265"/>
                </a:lnTo>
                <a:close/>
                <a:moveTo>
                  <a:pt x="684403" y="1964265"/>
                </a:moveTo>
                <a:cubicBezTo>
                  <a:pt x="684403" y="1978592"/>
                  <a:pt x="700189" y="1964265"/>
                  <a:pt x="700189" y="1964265"/>
                </a:cubicBezTo>
                <a:cubicBezTo>
                  <a:pt x="700189" y="1964265"/>
                  <a:pt x="700189" y="1964265"/>
                  <a:pt x="700189" y="1966056"/>
                </a:cubicBezTo>
                <a:lnTo>
                  <a:pt x="700189" y="1976801"/>
                </a:lnTo>
                <a:cubicBezTo>
                  <a:pt x="700189" y="1978592"/>
                  <a:pt x="700189" y="1978592"/>
                  <a:pt x="700189" y="1978592"/>
                </a:cubicBezTo>
                <a:lnTo>
                  <a:pt x="698216" y="1978592"/>
                </a:lnTo>
                <a:cubicBezTo>
                  <a:pt x="696242" y="1978592"/>
                  <a:pt x="692296" y="1978592"/>
                  <a:pt x="684403" y="1978592"/>
                </a:cubicBezTo>
                <a:lnTo>
                  <a:pt x="670590" y="1978592"/>
                </a:lnTo>
                <a:cubicBezTo>
                  <a:pt x="668616" y="1978592"/>
                  <a:pt x="668616" y="1978592"/>
                  <a:pt x="668616" y="1978592"/>
                </a:cubicBezTo>
                <a:cubicBezTo>
                  <a:pt x="668616" y="1978592"/>
                  <a:pt x="668616" y="1978592"/>
                  <a:pt x="684403" y="1964265"/>
                </a:cubicBezTo>
                <a:close/>
                <a:moveTo>
                  <a:pt x="636535" y="1949937"/>
                </a:moveTo>
                <a:cubicBezTo>
                  <a:pt x="636535" y="1949937"/>
                  <a:pt x="636535" y="1949937"/>
                  <a:pt x="652321" y="1949937"/>
                </a:cubicBezTo>
                <a:lnTo>
                  <a:pt x="668616" y="1949937"/>
                </a:lnTo>
                <a:cubicBezTo>
                  <a:pt x="668616" y="1964265"/>
                  <a:pt x="668616" y="1964265"/>
                  <a:pt x="684403" y="1964265"/>
                </a:cubicBezTo>
                <a:lnTo>
                  <a:pt x="668616" y="1964265"/>
                </a:lnTo>
                <a:cubicBezTo>
                  <a:pt x="668616" y="1964265"/>
                  <a:pt x="668616" y="1964265"/>
                  <a:pt x="636535" y="1949937"/>
                </a:cubicBezTo>
                <a:close/>
                <a:moveTo>
                  <a:pt x="1129977" y="1935147"/>
                </a:moveTo>
                <a:cubicBezTo>
                  <a:pt x="1129977" y="1935147"/>
                  <a:pt x="1129977" y="1935147"/>
                  <a:pt x="1145763" y="1949937"/>
                </a:cubicBezTo>
                <a:lnTo>
                  <a:pt x="1145763" y="1935147"/>
                </a:lnTo>
                <a:close/>
                <a:moveTo>
                  <a:pt x="1097896" y="1935147"/>
                </a:moveTo>
                <a:cubicBezTo>
                  <a:pt x="1097896" y="1949937"/>
                  <a:pt x="1097896" y="1949937"/>
                  <a:pt x="1114191" y="1949937"/>
                </a:cubicBezTo>
                <a:lnTo>
                  <a:pt x="1114191" y="1935147"/>
                </a:lnTo>
                <a:cubicBezTo>
                  <a:pt x="1114191" y="1935147"/>
                  <a:pt x="1114191" y="1935147"/>
                  <a:pt x="1097896" y="1935147"/>
                </a:cubicBezTo>
                <a:close/>
                <a:moveTo>
                  <a:pt x="668616" y="1935147"/>
                </a:moveTo>
                <a:cubicBezTo>
                  <a:pt x="668616" y="1935147"/>
                  <a:pt x="668616" y="1935147"/>
                  <a:pt x="684403" y="1935147"/>
                </a:cubicBezTo>
                <a:lnTo>
                  <a:pt x="684403" y="1949937"/>
                </a:lnTo>
                <a:cubicBezTo>
                  <a:pt x="684403" y="1949937"/>
                  <a:pt x="684403" y="1949937"/>
                  <a:pt x="668616" y="1949937"/>
                </a:cubicBezTo>
                <a:close/>
                <a:moveTo>
                  <a:pt x="748056" y="1920820"/>
                </a:moveTo>
                <a:cubicBezTo>
                  <a:pt x="748056" y="1920820"/>
                  <a:pt x="732270" y="1935147"/>
                  <a:pt x="748056" y="1920820"/>
                </a:cubicBezTo>
                <a:close/>
                <a:moveTo>
                  <a:pt x="732270" y="1920820"/>
                </a:moveTo>
                <a:lnTo>
                  <a:pt x="732270" y="1935147"/>
                </a:lnTo>
                <a:lnTo>
                  <a:pt x="715975" y="1935147"/>
                </a:lnTo>
                <a:cubicBezTo>
                  <a:pt x="715975" y="1920820"/>
                  <a:pt x="715975" y="1920820"/>
                  <a:pt x="732270" y="1920820"/>
                </a:cubicBezTo>
                <a:close/>
                <a:moveTo>
                  <a:pt x="652321" y="1920820"/>
                </a:moveTo>
                <a:lnTo>
                  <a:pt x="652321" y="1935147"/>
                </a:lnTo>
                <a:cubicBezTo>
                  <a:pt x="652321" y="1935147"/>
                  <a:pt x="652321" y="1935147"/>
                  <a:pt x="650348" y="1935147"/>
                </a:cubicBezTo>
                <a:lnTo>
                  <a:pt x="643195" y="1935147"/>
                </a:lnTo>
                <a:cubicBezTo>
                  <a:pt x="645415" y="1935147"/>
                  <a:pt x="636535" y="1935147"/>
                  <a:pt x="636535" y="1935147"/>
                </a:cubicBezTo>
                <a:close/>
                <a:moveTo>
                  <a:pt x="748056" y="1906492"/>
                </a:moveTo>
                <a:cubicBezTo>
                  <a:pt x="748056" y="1920820"/>
                  <a:pt x="763842" y="1920820"/>
                  <a:pt x="748056" y="1920820"/>
                </a:cubicBezTo>
                <a:lnTo>
                  <a:pt x="748056" y="1910074"/>
                </a:lnTo>
                <a:close/>
                <a:moveTo>
                  <a:pt x="1304642" y="1892165"/>
                </a:moveTo>
                <a:cubicBezTo>
                  <a:pt x="1304642" y="1892165"/>
                  <a:pt x="1304642" y="1892165"/>
                  <a:pt x="1306679" y="1892165"/>
                </a:cubicBezTo>
                <a:lnTo>
                  <a:pt x="1314063" y="1892165"/>
                </a:lnTo>
                <a:cubicBezTo>
                  <a:pt x="1313299" y="1892165"/>
                  <a:pt x="1313808" y="1892165"/>
                  <a:pt x="1314827" y="1892165"/>
                </a:cubicBezTo>
                <a:lnTo>
                  <a:pt x="1320937" y="1892165"/>
                </a:lnTo>
                <a:cubicBezTo>
                  <a:pt x="1320937" y="1892165"/>
                  <a:pt x="1320937" y="1892165"/>
                  <a:pt x="1320937" y="1906492"/>
                </a:cubicBezTo>
                <a:lnTo>
                  <a:pt x="1304642" y="1906492"/>
                </a:lnTo>
                <a:cubicBezTo>
                  <a:pt x="1304642" y="1906492"/>
                  <a:pt x="1304642" y="1906492"/>
                  <a:pt x="1288856" y="1906492"/>
                </a:cubicBezTo>
                <a:cubicBezTo>
                  <a:pt x="1304642" y="1906492"/>
                  <a:pt x="1304642" y="1906492"/>
                  <a:pt x="1304642" y="1892165"/>
                </a:cubicBezTo>
                <a:close/>
                <a:moveTo>
                  <a:pt x="1066323" y="1892165"/>
                </a:moveTo>
                <a:cubicBezTo>
                  <a:pt x="1066323" y="1892165"/>
                  <a:pt x="1066323" y="1892165"/>
                  <a:pt x="1066323" y="1906492"/>
                </a:cubicBezTo>
                <a:lnTo>
                  <a:pt x="1075450" y="1906492"/>
                </a:lnTo>
                <a:cubicBezTo>
                  <a:pt x="1074710" y="1906492"/>
                  <a:pt x="1075203" y="1906492"/>
                  <a:pt x="1076190" y="1906492"/>
                </a:cubicBezTo>
                <a:lnTo>
                  <a:pt x="1082110" y="1906492"/>
                </a:lnTo>
                <a:cubicBezTo>
                  <a:pt x="1066323" y="1906492"/>
                  <a:pt x="1066323" y="1920820"/>
                  <a:pt x="1066323" y="1920820"/>
                </a:cubicBezTo>
                <a:lnTo>
                  <a:pt x="1082110" y="1920820"/>
                </a:lnTo>
                <a:cubicBezTo>
                  <a:pt x="1082110" y="1920820"/>
                  <a:pt x="1082110" y="1920820"/>
                  <a:pt x="1082110" y="1919029"/>
                </a:cubicBezTo>
                <a:lnTo>
                  <a:pt x="1082110" y="1906492"/>
                </a:lnTo>
                <a:cubicBezTo>
                  <a:pt x="1082110" y="1906492"/>
                  <a:pt x="1082110" y="1906492"/>
                  <a:pt x="1082110" y="1904701"/>
                </a:cubicBezTo>
                <a:lnTo>
                  <a:pt x="1082110" y="1893956"/>
                </a:lnTo>
                <a:lnTo>
                  <a:pt x="1082110" y="1892165"/>
                </a:lnTo>
                <a:cubicBezTo>
                  <a:pt x="1082110" y="1892165"/>
                  <a:pt x="1082110" y="1892165"/>
                  <a:pt x="1066323" y="1892165"/>
                </a:cubicBezTo>
                <a:close/>
                <a:moveTo>
                  <a:pt x="1161549" y="1877375"/>
                </a:moveTo>
                <a:lnTo>
                  <a:pt x="1145763" y="1892165"/>
                </a:lnTo>
                <a:lnTo>
                  <a:pt x="1161549" y="1892165"/>
                </a:lnTo>
                <a:cubicBezTo>
                  <a:pt x="1161549" y="1892165"/>
                  <a:pt x="1161549" y="1892165"/>
                  <a:pt x="1161549" y="1906492"/>
                </a:cubicBezTo>
                <a:cubicBezTo>
                  <a:pt x="1161549" y="1906492"/>
                  <a:pt x="1161549" y="1906492"/>
                  <a:pt x="1177844" y="1906492"/>
                </a:cubicBezTo>
                <a:lnTo>
                  <a:pt x="1186971" y="1906492"/>
                </a:lnTo>
                <a:cubicBezTo>
                  <a:pt x="1186231" y="1906492"/>
                  <a:pt x="1186724" y="1906492"/>
                  <a:pt x="1187710" y="1906492"/>
                </a:cubicBezTo>
                <a:lnTo>
                  <a:pt x="1193630" y="1906492"/>
                </a:lnTo>
                <a:lnTo>
                  <a:pt x="1193630" y="1892165"/>
                </a:lnTo>
                <a:lnTo>
                  <a:pt x="1177844" y="1892165"/>
                </a:lnTo>
                <a:lnTo>
                  <a:pt x="1177844" y="1906492"/>
                </a:lnTo>
                <a:lnTo>
                  <a:pt x="1161549" y="1892165"/>
                </a:lnTo>
                <a:close/>
                <a:moveTo>
                  <a:pt x="748056" y="1877375"/>
                </a:moveTo>
                <a:cubicBezTo>
                  <a:pt x="748056" y="1877375"/>
                  <a:pt x="748056" y="1885694"/>
                  <a:pt x="748056" y="1883614"/>
                </a:cubicBezTo>
                <a:lnTo>
                  <a:pt x="748056" y="1892165"/>
                </a:lnTo>
                <a:cubicBezTo>
                  <a:pt x="748056" y="1892165"/>
                  <a:pt x="763842" y="1892165"/>
                  <a:pt x="763842" y="1877375"/>
                </a:cubicBezTo>
                <a:close/>
                <a:moveTo>
                  <a:pt x="684403" y="1877375"/>
                </a:moveTo>
                <a:lnTo>
                  <a:pt x="684403" y="1892165"/>
                </a:lnTo>
                <a:cubicBezTo>
                  <a:pt x="684403" y="1892165"/>
                  <a:pt x="684403" y="1892165"/>
                  <a:pt x="700189" y="1892165"/>
                </a:cubicBezTo>
                <a:cubicBezTo>
                  <a:pt x="700189" y="1877375"/>
                  <a:pt x="684403" y="1877375"/>
                  <a:pt x="700189" y="1877375"/>
                </a:cubicBezTo>
                <a:close/>
                <a:moveTo>
                  <a:pt x="636535" y="1834392"/>
                </a:moveTo>
                <a:lnTo>
                  <a:pt x="620749" y="1848720"/>
                </a:lnTo>
                <a:lnTo>
                  <a:pt x="636535" y="1848720"/>
                </a:lnTo>
                <a:close/>
                <a:moveTo>
                  <a:pt x="572882" y="1834392"/>
                </a:moveTo>
                <a:cubicBezTo>
                  <a:pt x="572882" y="1834392"/>
                  <a:pt x="572882" y="1834392"/>
                  <a:pt x="557096" y="1848720"/>
                </a:cubicBezTo>
                <a:cubicBezTo>
                  <a:pt x="557096" y="1848720"/>
                  <a:pt x="557096" y="1848720"/>
                  <a:pt x="572882" y="1834392"/>
                </a:cubicBezTo>
                <a:close/>
                <a:moveTo>
                  <a:pt x="795923" y="1819602"/>
                </a:moveTo>
                <a:cubicBezTo>
                  <a:pt x="795923" y="1834392"/>
                  <a:pt x="795923" y="1834392"/>
                  <a:pt x="795923" y="1834392"/>
                </a:cubicBezTo>
                <a:lnTo>
                  <a:pt x="795923" y="1848720"/>
                </a:lnTo>
                <a:cubicBezTo>
                  <a:pt x="795923" y="1834392"/>
                  <a:pt x="795923" y="1834392"/>
                  <a:pt x="811710" y="1834392"/>
                </a:cubicBezTo>
                <a:lnTo>
                  <a:pt x="795923" y="1834392"/>
                </a:lnTo>
                <a:cubicBezTo>
                  <a:pt x="795923" y="1834392"/>
                  <a:pt x="795923" y="1819602"/>
                  <a:pt x="811710" y="1819602"/>
                </a:cubicBezTo>
                <a:close/>
                <a:moveTo>
                  <a:pt x="652321" y="1805275"/>
                </a:moveTo>
                <a:cubicBezTo>
                  <a:pt x="652321" y="1805275"/>
                  <a:pt x="652321" y="1819602"/>
                  <a:pt x="636535" y="1819602"/>
                </a:cubicBezTo>
                <a:lnTo>
                  <a:pt x="652321" y="1819602"/>
                </a:lnTo>
                <a:close/>
                <a:moveTo>
                  <a:pt x="620749" y="1805275"/>
                </a:moveTo>
                <a:cubicBezTo>
                  <a:pt x="620749" y="1805275"/>
                  <a:pt x="620749" y="1819602"/>
                  <a:pt x="604963" y="1819602"/>
                </a:cubicBezTo>
                <a:cubicBezTo>
                  <a:pt x="604963" y="1819602"/>
                  <a:pt x="604963" y="1805275"/>
                  <a:pt x="620749" y="1805275"/>
                </a:cubicBezTo>
                <a:close/>
                <a:moveTo>
                  <a:pt x="604963" y="1805275"/>
                </a:moveTo>
                <a:lnTo>
                  <a:pt x="604963" y="1819602"/>
                </a:lnTo>
                <a:cubicBezTo>
                  <a:pt x="604963" y="1819602"/>
                  <a:pt x="604963" y="1819602"/>
                  <a:pt x="588668" y="1819602"/>
                </a:cubicBezTo>
                <a:cubicBezTo>
                  <a:pt x="588668" y="1819602"/>
                  <a:pt x="604963" y="1819602"/>
                  <a:pt x="604963" y="1805275"/>
                </a:cubicBezTo>
                <a:close/>
                <a:moveTo>
                  <a:pt x="509228" y="1790947"/>
                </a:moveTo>
                <a:lnTo>
                  <a:pt x="525014" y="1790947"/>
                </a:lnTo>
                <a:lnTo>
                  <a:pt x="525014" y="1805275"/>
                </a:lnTo>
                <a:cubicBezTo>
                  <a:pt x="525014" y="1819602"/>
                  <a:pt x="525014" y="1819602"/>
                  <a:pt x="509228" y="1819602"/>
                </a:cubicBezTo>
                <a:lnTo>
                  <a:pt x="509228" y="1805275"/>
                </a:lnTo>
                <a:cubicBezTo>
                  <a:pt x="525014" y="1790947"/>
                  <a:pt x="525014" y="1790947"/>
                  <a:pt x="509228" y="1790947"/>
                </a:cubicBezTo>
                <a:close/>
                <a:moveTo>
                  <a:pt x="1273070" y="1776620"/>
                </a:moveTo>
                <a:lnTo>
                  <a:pt x="1257284" y="1790947"/>
                </a:lnTo>
                <a:lnTo>
                  <a:pt x="1273070" y="1790947"/>
                </a:lnTo>
                <a:close/>
                <a:moveTo>
                  <a:pt x="525014" y="1776620"/>
                </a:moveTo>
                <a:lnTo>
                  <a:pt x="529088" y="1776620"/>
                </a:lnTo>
                <a:cubicBezTo>
                  <a:pt x="529088" y="1776620"/>
                  <a:pt x="533162" y="1776620"/>
                  <a:pt x="541310" y="1776620"/>
                </a:cubicBezTo>
                <a:lnTo>
                  <a:pt x="525014" y="1790947"/>
                </a:lnTo>
                <a:close/>
                <a:moveTo>
                  <a:pt x="493442" y="1776620"/>
                </a:moveTo>
                <a:cubicBezTo>
                  <a:pt x="493442" y="1776620"/>
                  <a:pt x="493442" y="1776620"/>
                  <a:pt x="509228" y="1776620"/>
                </a:cubicBezTo>
                <a:cubicBezTo>
                  <a:pt x="509228" y="1776620"/>
                  <a:pt x="509228" y="1776620"/>
                  <a:pt x="509228" y="1790947"/>
                </a:cubicBezTo>
                <a:lnTo>
                  <a:pt x="493442" y="1790947"/>
                </a:lnTo>
                <a:lnTo>
                  <a:pt x="477656" y="1790947"/>
                </a:lnTo>
                <a:cubicBezTo>
                  <a:pt x="493442" y="1790947"/>
                  <a:pt x="493442" y="1776620"/>
                  <a:pt x="493442" y="1776620"/>
                </a:cubicBezTo>
                <a:close/>
                <a:moveTo>
                  <a:pt x="461361" y="1776620"/>
                </a:moveTo>
                <a:cubicBezTo>
                  <a:pt x="461361" y="1776620"/>
                  <a:pt x="461361" y="1776620"/>
                  <a:pt x="461361" y="1778411"/>
                </a:cubicBezTo>
                <a:lnTo>
                  <a:pt x="461361" y="1781992"/>
                </a:lnTo>
                <a:cubicBezTo>
                  <a:pt x="461361" y="1782888"/>
                  <a:pt x="461361" y="1783336"/>
                  <a:pt x="461361" y="1782664"/>
                </a:cubicBezTo>
                <a:lnTo>
                  <a:pt x="461361" y="1790947"/>
                </a:lnTo>
                <a:cubicBezTo>
                  <a:pt x="461361" y="1790947"/>
                  <a:pt x="461361" y="1776620"/>
                  <a:pt x="445575" y="1790947"/>
                </a:cubicBezTo>
                <a:cubicBezTo>
                  <a:pt x="445575" y="1776620"/>
                  <a:pt x="461361" y="1776620"/>
                  <a:pt x="461361" y="1776620"/>
                </a:cubicBezTo>
                <a:close/>
                <a:moveTo>
                  <a:pt x="1209417" y="1761830"/>
                </a:moveTo>
                <a:cubicBezTo>
                  <a:pt x="1209417" y="1761830"/>
                  <a:pt x="1209417" y="1761830"/>
                  <a:pt x="1209417" y="1763678"/>
                </a:cubicBezTo>
                <a:lnTo>
                  <a:pt x="1209417" y="1765527"/>
                </a:lnTo>
                <a:cubicBezTo>
                  <a:pt x="1209417" y="1765527"/>
                  <a:pt x="1209417" y="1769225"/>
                  <a:pt x="1209417" y="1776620"/>
                </a:cubicBezTo>
                <a:cubicBezTo>
                  <a:pt x="1209417" y="1776620"/>
                  <a:pt x="1225203" y="1761830"/>
                  <a:pt x="1209417" y="1761830"/>
                </a:cubicBezTo>
                <a:close/>
                <a:moveTo>
                  <a:pt x="525014" y="1761830"/>
                </a:moveTo>
                <a:lnTo>
                  <a:pt x="525014" y="1776620"/>
                </a:lnTo>
                <a:lnTo>
                  <a:pt x="518108" y="1776620"/>
                </a:lnTo>
                <a:cubicBezTo>
                  <a:pt x="516135" y="1776620"/>
                  <a:pt x="518108" y="1776620"/>
                  <a:pt x="516135" y="1776620"/>
                </a:cubicBezTo>
                <a:lnTo>
                  <a:pt x="511202" y="1776620"/>
                </a:lnTo>
                <a:cubicBezTo>
                  <a:pt x="509228" y="1776620"/>
                  <a:pt x="509228" y="1776620"/>
                  <a:pt x="509228" y="1776620"/>
                </a:cubicBezTo>
                <a:close/>
                <a:moveTo>
                  <a:pt x="500102" y="1755785"/>
                </a:moveTo>
                <a:cubicBezTo>
                  <a:pt x="499362" y="1756457"/>
                  <a:pt x="497389" y="1758248"/>
                  <a:pt x="493442" y="1761830"/>
                </a:cubicBezTo>
                <a:cubicBezTo>
                  <a:pt x="493442" y="1761830"/>
                  <a:pt x="502322" y="1753770"/>
                  <a:pt x="500102" y="1755785"/>
                </a:cubicBezTo>
                <a:close/>
                <a:moveTo>
                  <a:pt x="541310" y="1747502"/>
                </a:moveTo>
                <a:cubicBezTo>
                  <a:pt x="541310" y="1747502"/>
                  <a:pt x="541310" y="1747502"/>
                  <a:pt x="541310" y="1761830"/>
                </a:cubicBezTo>
                <a:lnTo>
                  <a:pt x="539273" y="1761830"/>
                </a:lnTo>
                <a:cubicBezTo>
                  <a:pt x="537236" y="1761830"/>
                  <a:pt x="533162" y="1761830"/>
                  <a:pt x="525014" y="1761830"/>
                </a:cubicBezTo>
                <a:cubicBezTo>
                  <a:pt x="525014" y="1747502"/>
                  <a:pt x="525014" y="1747502"/>
                  <a:pt x="541310" y="1747502"/>
                </a:cubicBezTo>
                <a:close/>
                <a:moveTo>
                  <a:pt x="461361" y="1747502"/>
                </a:moveTo>
                <a:lnTo>
                  <a:pt x="477656" y="1747502"/>
                </a:lnTo>
                <a:cubicBezTo>
                  <a:pt x="477656" y="1747502"/>
                  <a:pt x="477656" y="1747502"/>
                  <a:pt x="479630" y="1747502"/>
                </a:cubicBezTo>
                <a:lnTo>
                  <a:pt x="493442" y="1747502"/>
                </a:lnTo>
                <a:lnTo>
                  <a:pt x="493442" y="1761830"/>
                </a:lnTo>
                <a:lnTo>
                  <a:pt x="509228" y="1761830"/>
                </a:lnTo>
                <a:cubicBezTo>
                  <a:pt x="509228" y="1761830"/>
                  <a:pt x="509228" y="1761830"/>
                  <a:pt x="493442" y="1776620"/>
                </a:cubicBezTo>
                <a:lnTo>
                  <a:pt x="489496" y="1776620"/>
                </a:lnTo>
                <a:lnTo>
                  <a:pt x="484316" y="1776620"/>
                </a:lnTo>
                <a:lnTo>
                  <a:pt x="483576" y="1776620"/>
                </a:lnTo>
                <a:cubicBezTo>
                  <a:pt x="481603" y="1776620"/>
                  <a:pt x="477656" y="1776620"/>
                  <a:pt x="477656" y="1776620"/>
                </a:cubicBezTo>
                <a:lnTo>
                  <a:pt x="477656" y="1761830"/>
                </a:lnTo>
                <a:lnTo>
                  <a:pt x="471545" y="1761830"/>
                </a:lnTo>
                <a:cubicBezTo>
                  <a:pt x="470527" y="1761830"/>
                  <a:pt x="470018" y="1761830"/>
                  <a:pt x="470782" y="1761830"/>
                </a:cubicBezTo>
                <a:lnTo>
                  <a:pt x="461361" y="1761830"/>
                </a:lnTo>
                <a:close/>
                <a:moveTo>
                  <a:pt x="429789" y="1704057"/>
                </a:moveTo>
                <a:cubicBezTo>
                  <a:pt x="445575" y="1704057"/>
                  <a:pt x="445575" y="1718385"/>
                  <a:pt x="445575" y="1718385"/>
                </a:cubicBezTo>
                <a:cubicBezTo>
                  <a:pt x="445575" y="1718385"/>
                  <a:pt x="445575" y="1718385"/>
                  <a:pt x="445575" y="1704057"/>
                </a:cubicBezTo>
                <a:close/>
                <a:moveTo>
                  <a:pt x="525014" y="1689730"/>
                </a:moveTo>
                <a:cubicBezTo>
                  <a:pt x="525014" y="1689730"/>
                  <a:pt x="525014" y="1704057"/>
                  <a:pt x="541310" y="1704057"/>
                </a:cubicBezTo>
                <a:cubicBezTo>
                  <a:pt x="541310" y="1689730"/>
                  <a:pt x="541310" y="1689730"/>
                  <a:pt x="525014" y="1689730"/>
                </a:cubicBezTo>
                <a:close/>
                <a:moveTo>
                  <a:pt x="397707" y="1631957"/>
                </a:moveTo>
                <a:cubicBezTo>
                  <a:pt x="397707" y="1646285"/>
                  <a:pt x="414003" y="1646285"/>
                  <a:pt x="414003" y="1646285"/>
                </a:cubicBezTo>
                <a:cubicBezTo>
                  <a:pt x="414003" y="1646285"/>
                  <a:pt x="414003" y="1646285"/>
                  <a:pt x="414003" y="1631957"/>
                </a:cubicBezTo>
                <a:close/>
                <a:moveTo>
                  <a:pt x="366135" y="1631957"/>
                </a:moveTo>
                <a:cubicBezTo>
                  <a:pt x="366135" y="1646285"/>
                  <a:pt x="381921" y="1646285"/>
                  <a:pt x="381921" y="1646285"/>
                </a:cubicBezTo>
                <a:lnTo>
                  <a:pt x="381921" y="1661075"/>
                </a:lnTo>
                <a:lnTo>
                  <a:pt x="397707" y="1661075"/>
                </a:lnTo>
                <a:cubicBezTo>
                  <a:pt x="397707" y="1661075"/>
                  <a:pt x="397707" y="1661075"/>
                  <a:pt x="397707" y="1646285"/>
                </a:cubicBezTo>
                <a:cubicBezTo>
                  <a:pt x="397707" y="1646285"/>
                  <a:pt x="397707" y="1631957"/>
                  <a:pt x="381921" y="1631957"/>
                </a:cubicBezTo>
                <a:close/>
                <a:moveTo>
                  <a:pt x="1702858" y="1574185"/>
                </a:moveTo>
                <a:lnTo>
                  <a:pt x="1702858" y="1588512"/>
                </a:lnTo>
                <a:lnTo>
                  <a:pt x="1718644" y="1588512"/>
                </a:lnTo>
                <a:cubicBezTo>
                  <a:pt x="1718644" y="1588512"/>
                  <a:pt x="1718644" y="1603302"/>
                  <a:pt x="1734431" y="1588512"/>
                </a:cubicBezTo>
                <a:lnTo>
                  <a:pt x="1725304" y="1588512"/>
                </a:lnTo>
                <a:lnTo>
                  <a:pt x="1724564" y="1588512"/>
                </a:lnTo>
                <a:cubicBezTo>
                  <a:pt x="1722591" y="1588512"/>
                  <a:pt x="1718644" y="1588512"/>
                  <a:pt x="1718644" y="1588512"/>
                </a:cubicBezTo>
                <a:lnTo>
                  <a:pt x="1718644" y="1580229"/>
                </a:lnTo>
                <a:lnTo>
                  <a:pt x="1718644" y="1579558"/>
                </a:lnTo>
                <a:cubicBezTo>
                  <a:pt x="1718644" y="1577767"/>
                  <a:pt x="1718644" y="1574185"/>
                  <a:pt x="1718644" y="1574185"/>
                </a:cubicBezTo>
                <a:close/>
                <a:moveTo>
                  <a:pt x="1479817" y="1574185"/>
                </a:moveTo>
                <a:lnTo>
                  <a:pt x="1479817" y="1588512"/>
                </a:lnTo>
                <a:cubicBezTo>
                  <a:pt x="1479817" y="1588512"/>
                  <a:pt x="1479817" y="1588512"/>
                  <a:pt x="1496112" y="1588512"/>
                </a:cubicBezTo>
                <a:cubicBezTo>
                  <a:pt x="1496112" y="1574185"/>
                  <a:pt x="1479817" y="1574185"/>
                  <a:pt x="1479817" y="1574185"/>
                </a:cubicBezTo>
                <a:close/>
                <a:moveTo>
                  <a:pt x="270400" y="1574185"/>
                </a:moveTo>
                <a:lnTo>
                  <a:pt x="270400" y="1588512"/>
                </a:lnTo>
                <a:lnTo>
                  <a:pt x="286696" y="1588512"/>
                </a:lnTo>
                <a:lnTo>
                  <a:pt x="286696" y="1580229"/>
                </a:lnTo>
                <a:cubicBezTo>
                  <a:pt x="286696" y="1582244"/>
                  <a:pt x="286696" y="1574185"/>
                  <a:pt x="286696" y="1574185"/>
                </a:cubicBezTo>
                <a:cubicBezTo>
                  <a:pt x="270400" y="1574185"/>
                  <a:pt x="286696" y="1588512"/>
                  <a:pt x="270400" y="1574185"/>
                </a:cubicBezTo>
                <a:close/>
                <a:moveTo>
                  <a:pt x="238828" y="1574185"/>
                </a:moveTo>
                <a:lnTo>
                  <a:pt x="238828" y="1588512"/>
                </a:lnTo>
                <a:cubicBezTo>
                  <a:pt x="254614" y="1588512"/>
                  <a:pt x="254614" y="1588512"/>
                  <a:pt x="254614" y="1574185"/>
                </a:cubicBezTo>
                <a:close/>
                <a:moveTo>
                  <a:pt x="1654991" y="1559857"/>
                </a:moveTo>
                <a:cubicBezTo>
                  <a:pt x="1654991" y="1574185"/>
                  <a:pt x="1654991" y="1574185"/>
                  <a:pt x="1670777" y="1559857"/>
                </a:cubicBezTo>
                <a:lnTo>
                  <a:pt x="1670777" y="1574185"/>
                </a:lnTo>
                <a:cubicBezTo>
                  <a:pt x="1670777" y="1574185"/>
                  <a:pt x="1670777" y="1574185"/>
                  <a:pt x="1687072" y="1574185"/>
                </a:cubicBezTo>
                <a:cubicBezTo>
                  <a:pt x="1687072" y="1574185"/>
                  <a:pt x="1687072" y="1577767"/>
                  <a:pt x="1687072" y="1579558"/>
                </a:cubicBezTo>
                <a:lnTo>
                  <a:pt x="1687072" y="1580229"/>
                </a:lnTo>
                <a:lnTo>
                  <a:pt x="1687072" y="1588512"/>
                </a:lnTo>
                <a:cubicBezTo>
                  <a:pt x="1687072" y="1574185"/>
                  <a:pt x="1702858" y="1574185"/>
                  <a:pt x="1687072" y="1574185"/>
                </a:cubicBezTo>
                <a:cubicBezTo>
                  <a:pt x="1687072" y="1559857"/>
                  <a:pt x="1670777" y="1559857"/>
                  <a:pt x="1670777" y="1559857"/>
                </a:cubicBezTo>
                <a:close/>
                <a:moveTo>
                  <a:pt x="1748180" y="1539290"/>
                </a:moveTo>
                <a:cubicBezTo>
                  <a:pt x="1743597" y="1537210"/>
                  <a:pt x="1734431" y="1545530"/>
                  <a:pt x="1734431" y="1545530"/>
                </a:cubicBezTo>
                <a:lnTo>
                  <a:pt x="1750726" y="1545530"/>
                </a:lnTo>
                <a:cubicBezTo>
                  <a:pt x="1750726" y="1541832"/>
                  <a:pt x="1749707" y="1539983"/>
                  <a:pt x="1748180" y="1539290"/>
                </a:cubicBezTo>
                <a:close/>
                <a:moveTo>
                  <a:pt x="1845951" y="1516412"/>
                </a:moveTo>
                <a:cubicBezTo>
                  <a:pt x="1861737" y="1516412"/>
                  <a:pt x="1861737" y="1530740"/>
                  <a:pt x="1861737" y="1530740"/>
                </a:cubicBezTo>
                <a:lnTo>
                  <a:pt x="1845951" y="1530740"/>
                </a:lnTo>
                <a:close/>
                <a:moveTo>
                  <a:pt x="238828" y="1516412"/>
                </a:moveTo>
                <a:lnTo>
                  <a:pt x="254614" y="1516412"/>
                </a:lnTo>
                <a:lnTo>
                  <a:pt x="238828" y="1530740"/>
                </a:lnTo>
                <a:cubicBezTo>
                  <a:pt x="238828" y="1516412"/>
                  <a:pt x="238828" y="1530740"/>
                  <a:pt x="238828" y="1516412"/>
                </a:cubicBezTo>
                <a:close/>
                <a:moveTo>
                  <a:pt x="1670777" y="1487757"/>
                </a:moveTo>
                <a:cubicBezTo>
                  <a:pt x="1670777" y="1494921"/>
                  <a:pt x="1670777" y="1498503"/>
                  <a:pt x="1670777" y="1498503"/>
                </a:cubicBezTo>
                <a:lnTo>
                  <a:pt x="1670777" y="1502085"/>
                </a:lnTo>
                <a:lnTo>
                  <a:pt x="1687072" y="1502085"/>
                </a:lnTo>
                <a:close/>
                <a:moveTo>
                  <a:pt x="238828" y="1472967"/>
                </a:moveTo>
                <a:lnTo>
                  <a:pt x="254614" y="1472967"/>
                </a:lnTo>
                <a:cubicBezTo>
                  <a:pt x="238828" y="1487757"/>
                  <a:pt x="238828" y="1472967"/>
                  <a:pt x="238828" y="1472967"/>
                </a:cubicBezTo>
                <a:close/>
                <a:moveTo>
                  <a:pt x="1893819" y="1458640"/>
                </a:moveTo>
                <a:cubicBezTo>
                  <a:pt x="1893819" y="1458640"/>
                  <a:pt x="1893819" y="1458640"/>
                  <a:pt x="1893819" y="1472967"/>
                </a:cubicBezTo>
                <a:lnTo>
                  <a:pt x="1878033" y="1472967"/>
                </a:lnTo>
                <a:cubicBezTo>
                  <a:pt x="1878033" y="1458640"/>
                  <a:pt x="1878033" y="1458640"/>
                  <a:pt x="1893819" y="1458640"/>
                </a:cubicBezTo>
                <a:close/>
                <a:moveTo>
                  <a:pt x="175175" y="1458640"/>
                </a:moveTo>
                <a:cubicBezTo>
                  <a:pt x="175175" y="1458640"/>
                  <a:pt x="175175" y="1458640"/>
                  <a:pt x="177148" y="1458640"/>
                </a:cubicBezTo>
                <a:lnTo>
                  <a:pt x="190961" y="1458640"/>
                </a:lnTo>
                <a:lnTo>
                  <a:pt x="190961" y="1472967"/>
                </a:lnTo>
                <a:lnTo>
                  <a:pt x="175175" y="1472967"/>
                </a:lnTo>
                <a:cubicBezTo>
                  <a:pt x="175175" y="1472967"/>
                  <a:pt x="175175" y="1472967"/>
                  <a:pt x="175175" y="1458640"/>
                </a:cubicBezTo>
                <a:close/>
                <a:moveTo>
                  <a:pt x="190961" y="1444312"/>
                </a:moveTo>
                <a:cubicBezTo>
                  <a:pt x="190961" y="1444312"/>
                  <a:pt x="190961" y="1444312"/>
                  <a:pt x="206747" y="1444312"/>
                </a:cubicBezTo>
                <a:cubicBezTo>
                  <a:pt x="206747" y="1444312"/>
                  <a:pt x="206747" y="1444312"/>
                  <a:pt x="190961" y="1458640"/>
                </a:cubicBezTo>
                <a:close/>
                <a:moveTo>
                  <a:pt x="1887159" y="1423745"/>
                </a:moveTo>
                <a:cubicBezTo>
                  <a:pt x="1893819" y="1421665"/>
                  <a:pt x="1893819" y="1429985"/>
                  <a:pt x="1893819" y="1429985"/>
                </a:cubicBezTo>
                <a:lnTo>
                  <a:pt x="1878033" y="1429985"/>
                </a:lnTo>
                <a:cubicBezTo>
                  <a:pt x="1881979" y="1426287"/>
                  <a:pt x="1884939" y="1424438"/>
                  <a:pt x="1887159" y="1423745"/>
                </a:cubicBezTo>
                <a:close/>
                <a:moveTo>
                  <a:pt x="1782298" y="1415195"/>
                </a:moveTo>
                <a:cubicBezTo>
                  <a:pt x="1782298" y="1415195"/>
                  <a:pt x="1782298" y="1415195"/>
                  <a:pt x="1782298" y="1429985"/>
                </a:cubicBezTo>
                <a:cubicBezTo>
                  <a:pt x="1782298" y="1429985"/>
                  <a:pt x="1782298" y="1429985"/>
                  <a:pt x="1784272" y="1429985"/>
                </a:cubicBezTo>
                <a:lnTo>
                  <a:pt x="1791425" y="1429985"/>
                </a:lnTo>
                <a:cubicBezTo>
                  <a:pt x="1789205" y="1429985"/>
                  <a:pt x="1798084" y="1429985"/>
                  <a:pt x="1798084" y="1429985"/>
                </a:cubicBezTo>
                <a:lnTo>
                  <a:pt x="1798084" y="1444312"/>
                </a:lnTo>
                <a:cubicBezTo>
                  <a:pt x="1798084" y="1429985"/>
                  <a:pt x="1814379" y="1429985"/>
                  <a:pt x="1814379" y="1429985"/>
                </a:cubicBezTo>
                <a:lnTo>
                  <a:pt x="1798084" y="1429985"/>
                </a:lnTo>
                <a:cubicBezTo>
                  <a:pt x="1782298" y="1429985"/>
                  <a:pt x="1782298" y="1415195"/>
                  <a:pt x="1782298" y="1415195"/>
                </a:cubicBezTo>
                <a:close/>
                <a:moveTo>
                  <a:pt x="1909605" y="1400867"/>
                </a:moveTo>
                <a:lnTo>
                  <a:pt x="1909605" y="1415195"/>
                </a:lnTo>
                <a:lnTo>
                  <a:pt x="1893819" y="1415195"/>
                </a:lnTo>
                <a:cubicBezTo>
                  <a:pt x="1909605" y="1400867"/>
                  <a:pt x="1909605" y="1400867"/>
                  <a:pt x="1909605" y="1400867"/>
                </a:cubicBezTo>
                <a:close/>
                <a:moveTo>
                  <a:pt x="222533" y="1400867"/>
                </a:moveTo>
                <a:cubicBezTo>
                  <a:pt x="222533" y="1400867"/>
                  <a:pt x="222533" y="1400867"/>
                  <a:pt x="238828" y="1400867"/>
                </a:cubicBezTo>
                <a:lnTo>
                  <a:pt x="238828" y="1415195"/>
                </a:lnTo>
                <a:lnTo>
                  <a:pt x="238828" y="1429985"/>
                </a:lnTo>
                <a:lnTo>
                  <a:pt x="222533" y="1429985"/>
                </a:lnTo>
                <a:cubicBezTo>
                  <a:pt x="222533" y="1429985"/>
                  <a:pt x="222533" y="1429985"/>
                  <a:pt x="222533" y="1415195"/>
                </a:cubicBezTo>
                <a:cubicBezTo>
                  <a:pt x="222533" y="1415195"/>
                  <a:pt x="222533" y="1415195"/>
                  <a:pt x="222533" y="1400867"/>
                </a:cubicBezTo>
                <a:close/>
                <a:moveTo>
                  <a:pt x="1623419" y="1386540"/>
                </a:moveTo>
                <a:cubicBezTo>
                  <a:pt x="1623419" y="1386540"/>
                  <a:pt x="1623419" y="1386540"/>
                  <a:pt x="1623419" y="1400867"/>
                </a:cubicBezTo>
                <a:cubicBezTo>
                  <a:pt x="1623419" y="1400867"/>
                  <a:pt x="1623419" y="1400867"/>
                  <a:pt x="1625392" y="1400867"/>
                </a:cubicBezTo>
                <a:lnTo>
                  <a:pt x="1639205" y="1400867"/>
                </a:lnTo>
                <a:lnTo>
                  <a:pt x="1639205" y="1386540"/>
                </a:lnTo>
                <a:cubicBezTo>
                  <a:pt x="1639205" y="1386540"/>
                  <a:pt x="1639205" y="1386540"/>
                  <a:pt x="1623419" y="1386540"/>
                </a:cubicBezTo>
                <a:close/>
                <a:moveTo>
                  <a:pt x="1559511" y="1380495"/>
                </a:moveTo>
                <a:cubicBezTo>
                  <a:pt x="1558747" y="1378480"/>
                  <a:pt x="1555691" y="1386540"/>
                  <a:pt x="1543470" y="1386540"/>
                </a:cubicBezTo>
                <a:lnTo>
                  <a:pt x="1559765" y="1386540"/>
                </a:lnTo>
                <a:cubicBezTo>
                  <a:pt x="1559765" y="1382958"/>
                  <a:pt x="1559765" y="1381167"/>
                  <a:pt x="1559511" y="1380495"/>
                </a:cubicBezTo>
                <a:close/>
                <a:moveTo>
                  <a:pt x="1034242" y="1357422"/>
                </a:moveTo>
                <a:cubicBezTo>
                  <a:pt x="1050537" y="1357422"/>
                  <a:pt x="1050537" y="1372212"/>
                  <a:pt x="1050537" y="1372212"/>
                </a:cubicBezTo>
                <a:cubicBezTo>
                  <a:pt x="1050537" y="1361120"/>
                  <a:pt x="1050537" y="1366666"/>
                  <a:pt x="1050537" y="1363893"/>
                </a:cubicBezTo>
                <a:lnTo>
                  <a:pt x="1050537" y="1359271"/>
                </a:lnTo>
                <a:lnTo>
                  <a:pt x="1050537" y="1357422"/>
                </a:lnTo>
                <a:cubicBezTo>
                  <a:pt x="1050537" y="1357422"/>
                  <a:pt x="1050537" y="1357422"/>
                  <a:pt x="1034242" y="1357422"/>
                </a:cubicBezTo>
                <a:close/>
                <a:moveTo>
                  <a:pt x="954803" y="1357422"/>
                </a:moveTo>
                <a:cubicBezTo>
                  <a:pt x="954803" y="1357422"/>
                  <a:pt x="954803" y="1357422"/>
                  <a:pt x="954803" y="1372212"/>
                </a:cubicBezTo>
                <a:lnTo>
                  <a:pt x="970589" y="1372212"/>
                </a:lnTo>
                <a:cubicBezTo>
                  <a:pt x="954803" y="1372212"/>
                  <a:pt x="954803" y="1372212"/>
                  <a:pt x="954803" y="1357422"/>
                </a:cubicBezTo>
                <a:close/>
                <a:moveTo>
                  <a:pt x="350349" y="1357422"/>
                </a:moveTo>
                <a:lnTo>
                  <a:pt x="350349" y="1372212"/>
                </a:lnTo>
                <a:cubicBezTo>
                  <a:pt x="334054" y="1372212"/>
                  <a:pt x="350349" y="1372212"/>
                  <a:pt x="350349" y="1357422"/>
                </a:cubicBezTo>
                <a:close/>
                <a:moveTo>
                  <a:pt x="206747" y="1357422"/>
                </a:moveTo>
                <a:cubicBezTo>
                  <a:pt x="206747" y="1372212"/>
                  <a:pt x="206747" y="1372212"/>
                  <a:pt x="222533" y="1372212"/>
                </a:cubicBezTo>
                <a:lnTo>
                  <a:pt x="222533" y="1386540"/>
                </a:lnTo>
                <a:lnTo>
                  <a:pt x="222533" y="1400867"/>
                </a:lnTo>
                <a:cubicBezTo>
                  <a:pt x="222533" y="1386540"/>
                  <a:pt x="222533" y="1386540"/>
                  <a:pt x="206747" y="1386540"/>
                </a:cubicBezTo>
                <a:lnTo>
                  <a:pt x="206747" y="1372212"/>
                </a:lnTo>
                <a:close/>
                <a:moveTo>
                  <a:pt x="366135" y="1343095"/>
                </a:moveTo>
                <a:cubicBezTo>
                  <a:pt x="350349" y="1343095"/>
                  <a:pt x="350349" y="1343095"/>
                  <a:pt x="350349" y="1357422"/>
                </a:cubicBezTo>
                <a:cubicBezTo>
                  <a:pt x="350349" y="1357422"/>
                  <a:pt x="350349" y="1357422"/>
                  <a:pt x="334054" y="1357422"/>
                </a:cubicBezTo>
                <a:cubicBezTo>
                  <a:pt x="334054" y="1357422"/>
                  <a:pt x="334054" y="1357422"/>
                  <a:pt x="334054" y="1372212"/>
                </a:cubicBezTo>
                <a:cubicBezTo>
                  <a:pt x="334054" y="1372212"/>
                  <a:pt x="334054" y="1372212"/>
                  <a:pt x="350349" y="1372212"/>
                </a:cubicBezTo>
                <a:cubicBezTo>
                  <a:pt x="350349" y="1357422"/>
                  <a:pt x="366135" y="1372212"/>
                  <a:pt x="366135" y="1357422"/>
                </a:cubicBezTo>
                <a:cubicBezTo>
                  <a:pt x="366135" y="1357422"/>
                  <a:pt x="366135" y="1357422"/>
                  <a:pt x="366135" y="1343095"/>
                </a:cubicBezTo>
                <a:close/>
                <a:moveTo>
                  <a:pt x="286696" y="1343095"/>
                </a:moveTo>
                <a:cubicBezTo>
                  <a:pt x="302482" y="1343095"/>
                  <a:pt x="286696" y="1357422"/>
                  <a:pt x="286696" y="1357422"/>
                </a:cubicBezTo>
                <a:close/>
                <a:moveTo>
                  <a:pt x="891149" y="1328767"/>
                </a:moveTo>
                <a:lnTo>
                  <a:pt x="891149" y="1343095"/>
                </a:lnTo>
                <a:cubicBezTo>
                  <a:pt x="891149" y="1343095"/>
                  <a:pt x="891149" y="1343095"/>
                  <a:pt x="875363" y="1343095"/>
                </a:cubicBezTo>
                <a:cubicBezTo>
                  <a:pt x="891149" y="1343095"/>
                  <a:pt x="891149" y="1343095"/>
                  <a:pt x="891149" y="1357422"/>
                </a:cubicBezTo>
                <a:cubicBezTo>
                  <a:pt x="891149" y="1357422"/>
                  <a:pt x="891149" y="1357422"/>
                  <a:pt x="891149" y="1343095"/>
                </a:cubicBezTo>
                <a:cubicBezTo>
                  <a:pt x="891149" y="1343095"/>
                  <a:pt x="891149" y="1343095"/>
                  <a:pt x="906935" y="1343095"/>
                </a:cubicBezTo>
                <a:cubicBezTo>
                  <a:pt x="906935" y="1343095"/>
                  <a:pt x="906935" y="1328767"/>
                  <a:pt x="891149" y="1328767"/>
                </a:cubicBezTo>
                <a:close/>
                <a:moveTo>
                  <a:pt x="493442" y="1328767"/>
                </a:moveTo>
                <a:cubicBezTo>
                  <a:pt x="493442" y="1328767"/>
                  <a:pt x="477656" y="1343095"/>
                  <a:pt x="493442" y="1343095"/>
                </a:cubicBezTo>
                <a:close/>
                <a:moveTo>
                  <a:pt x="414003" y="1328767"/>
                </a:moveTo>
                <a:lnTo>
                  <a:pt x="397707" y="1343095"/>
                </a:lnTo>
                <a:cubicBezTo>
                  <a:pt x="397707" y="1343095"/>
                  <a:pt x="397707" y="1343095"/>
                  <a:pt x="414003" y="1343095"/>
                </a:cubicBezTo>
                <a:close/>
                <a:moveTo>
                  <a:pt x="334054" y="1328767"/>
                </a:moveTo>
                <a:cubicBezTo>
                  <a:pt x="334054" y="1328767"/>
                  <a:pt x="334054" y="1328767"/>
                  <a:pt x="350349" y="1328767"/>
                </a:cubicBezTo>
                <a:cubicBezTo>
                  <a:pt x="334054" y="1328767"/>
                  <a:pt x="334054" y="1343095"/>
                  <a:pt x="334054" y="1343095"/>
                </a:cubicBezTo>
                <a:close/>
                <a:moveTo>
                  <a:pt x="190961" y="1328767"/>
                </a:moveTo>
                <a:cubicBezTo>
                  <a:pt x="190961" y="1328767"/>
                  <a:pt x="190961" y="1328767"/>
                  <a:pt x="192934" y="1328767"/>
                </a:cubicBezTo>
                <a:lnTo>
                  <a:pt x="196881" y="1328767"/>
                </a:lnTo>
                <a:lnTo>
                  <a:pt x="197621" y="1328767"/>
                </a:lnTo>
                <a:lnTo>
                  <a:pt x="202800" y="1328767"/>
                </a:lnTo>
                <a:lnTo>
                  <a:pt x="206747" y="1328767"/>
                </a:lnTo>
                <a:cubicBezTo>
                  <a:pt x="206747" y="1328767"/>
                  <a:pt x="206747" y="1328767"/>
                  <a:pt x="206747" y="1343095"/>
                </a:cubicBezTo>
                <a:lnTo>
                  <a:pt x="206747" y="1357422"/>
                </a:lnTo>
                <a:cubicBezTo>
                  <a:pt x="206747" y="1357422"/>
                  <a:pt x="206747" y="1357422"/>
                  <a:pt x="190961" y="1357422"/>
                </a:cubicBezTo>
                <a:cubicBezTo>
                  <a:pt x="190961" y="1357422"/>
                  <a:pt x="190961" y="1357422"/>
                  <a:pt x="190961" y="1355631"/>
                </a:cubicBezTo>
                <a:lnTo>
                  <a:pt x="190961" y="1349139"/>
                </a:lnTo>
                <a:lnTo>
                  <a:pt x="190961" y="1348468"/>
                </a:lnTo>
                <a:cubicBezTo>
                  <a:pt x="190961" y="1346677"/>
                  <a:pt x="190961" y="1343095"/>
                  <a:pt x="190961" y="1343095"/>
                </a:cubicBezTo>
                <a:cubicBezTo>
                  <a:pt x="190961" y="1343095"/>
                  <a:pt x="190961" y="1343095"/>
                  <a:pt x="190961" y="1328767"/>
                </a:cubicBezTo>
                <a:close/>
                <a:moveTo>
                  <a:pt x="1878033" y="1313977"/>
                </a:moveTo>
                <a:lnTo>
                  <a:pt x="1878033" y="1328767"/>
                </a:lnTo>
                <a:cubicBezTo>
                  <a:pt x="1893819" y="1328767"/>
                  <a:pt x="1893819" y="1313977"/>
                  <a:pt x="1893819" y="1313977"/>
                </a:cubicBezTo>
                <a:close/>
                <a:moveTo>
                  <a:pt x="986884" y="1313977"/>
                </a:moveTo>
                <a:cubicBezTo>
                  <a:pt x="986884" y="1313977"/>
                  <a:pt x="986884" y="1313977"/>
                  <a:pt x="986884" y="1328767"/>
                </a:cubicBezTo>
                <a:lnTo>
                  <a:pt x="986884" y="1343095"/>
                </a:lnTo>
                <a:lnTo>
                  <a:pt x="977463" y="1343095"/>
                </a:lnTo>
                <a:cubicBezTo>
                  <a:pt x="978227" y="1343095"/>
                  <a:pt x="977718" y="1343095"/>
                  <a:pt x="976700" y="1343095"/>
                </a:cubicBezTo>
                <a:cubicBezTo>
                  <a:pt x="974663" y="1343095"/>
                  <a:pt x="970589" y="1343095"/>
                  <a:pt x="970589" y="1343095"/>
                </a:cubicBezTo>
                <a:lnTo>
                  <a:pt x="970589" y="1357422"/>
                </a:lnTo>
                <a:cubicBezTo>
                  <a:pt x="986884" y="1372212"/>
                  <a:pt x="986884" y="1372212"/>
                  <a:pt x="986884" y="1357422"/>
                </a:cubicBezTo>
                <a:lnTo>
                  <a:pt x="977463" y="1357422"/>
                </a:lnTo>
                <a:cubicBezTo>
                  <a:pt x="979755" y="1357422"/>
                  <a:pt x="970589" y="1357422"/>
                  <a:pt x="970589" y="1357422"/>
                </a:cubicBezTo>
                <a:cubicBezTo>
                  <a:pt x="970589" y="1343095"/>
                  <a:pt x="970589" y="1343095"/>
                  <a:pt x="986884" y="1343095"/>
                </a:cubicBezTo>
                <a:cubicBezTo>
                  <a:pt x="986884" y="1343095"/>
                  <a:pt x="1002670" y="1343095"/>
                  <a:pt x="1002670" y="1328767"/>
                </a:cubicBezTo>
                <a:lnTo>
                  <a:pt x="1002670" y="1313977"/>
                </a:lnTo>
                <a:close/>
                <a:moveTo>
                  <a:pt x="906935" y="1313977"/>
                </a:moveTo>
                <a:cubicBezTo>
                  <a:pt x="906935" y="1313977"/>
                  <a:pt x="906935" y="1317675"/>
                  <a:pt x="906935" y="1319524"/>
                </a:cubicBezTo>
                <a:lnTo>
                  <a:pt x="906935" y="1320217"/>
                </a:lnTo>
                <a:lnTo>
                  <a:pt x="906935" y="1328767"/>
                </a:lnTo>
                <a:cubicBezTo>
                  <a:pt x="906935" y="1328767"/>
                  <a:pt x="923230" y="1328767"/>
                  <a:pt x="906935" y="1313977"/>
                </a:cubicBezTo>
                <a:close/>
                <a:moveTo>
                  <a:pt x="604963" y="1313977"/>
                </a:moveTo>
                <a:cubicBezTo>
                  <a:pt x="604963" y="1313977"/>
                  <a:pt x="604963" y="1328767"/>
                  <a:pt x="620749" y="1328767"/>
                </a:cubicBezTo>
                <a:close/>
                <a:moveTo>
                  <a:pt x="668616" y="1285322"/>
                </a:moveTo>
                <a:lnTo>
                  <a:pt x="668616" y="1299650"/>
                </a:lnTo>
                <a:cubicBezTo>
                  <a:pt x="668616" y="1285322"/>
                  <a:pt x="684403" y="1285322"/>
                  <a:pt x="684403" y="1285322"/>
                </a:cubicBezTo>
                <a:lnTo>
                  <a:pt x="670590" y="1285322"/>
                </a:lnTo>
                <a:cubicBezTo>
                  <a:pt x="668616" y="1285322"/>
                  <a:pt x="668616" y="1285322"/>
                  <a:pt x="668616" y="1285322"/>
                </a:cubicBezTo>
                <a:close/>
                <a:moveTo>
                  <a:pt x="302482" y="1285322"/>
                </a:moveTo>
                <a:cubicBezTo>
                  <a:pt x="302482" y="1285322"/>
                  <a:pt x="302482" y="1285322"/>
                  <a:pt x="302482" y="1299650"/>
                </a:cubicBezTo>
                <a:lnTo>
                  <a:pt x="302482" y="1313977"/>
                </a:lnTo>
                <a:cubicBezTo>
                  <a:pt x="302482" y="1313977"/>
                  <a:pt x="302482" y="1313977"/>
                  <a:pt x="304455" y="1313977"/>
                </a:cubicBezTo>
                <a:lnTo>
                  <a:pt x="318268" y="1313977"/>
                </a:lnTo>
                <a:cubicBezTo>
                  <a:pt x="318268" y="1313977"/>
                  <a:pt x="318268" y="1313977"/>
                  <a:pt x="318268" y="1328767"/>
                </a:cubicBezTo>
                <a:lnTo>
                  <a:pt x="334054" y="1313977"/>
                </a:lnTo>
                <a:lnTo>
                  <a:pt x="334054" y="1328767"/>
                </a:lnTo>
                <a:cubicBezTo>
                  <a:pt x="318268" y="1328767"/>
                  <a:pt x="318268" y="1328767"/>
                  <a:pt x="318268" y="1343095"/>
                </a:cubicBezTo>
                <a:cubicBezTo>
                  <a:pt x="318268" y="1343095"/>
                  <a:pt x="318268" y="1343095"/>
                  <a:pt x="334054" y="1343095"/>
                </a:cubicBezTo>
                <a:lnTo>
                  <a:pt x="350349" y="1343095"/>
                </a:lnTo>
                <a:lnTo>
                  <a:pt x="366135" y="1328767"/>
                </a:lnTo>
                <a:cubicBezTo>
                  <a:pt x="366135" y="1328767"/>
                  <a:pt x="366135" y="1328767"/>
                  <a:pt x="350349" y="1328767"/>
                </a:cubicBezTo>
                <a:lnTo>
                  <a:pt x="350349" y="1323221"/>
                </a:lnTo>
                <a:lnTo>
                  <a:pt x="350349" y="1322528"/>
                </a:lnTo>
                <a:lnTo>
                  <a:pt x="350349" y="1313977"/>
                </a:lnTo>
                <a:lnTo>
                  <a:pt x="366135" y="1299650"/>
                </a:lnTo>
                <a:cubicBezTo>
                  <a:pt x="366135" y="1299650"/>
                  <a:pt x="366135" y="1299650"/>
                  <a:pt x="366135" y="1313977"/>
                </a:cubicBezTo>
                <a:cubicBezTo>
                  <a:pt x="366135" y="1313977"/>
                  <a:pt x="370082" y="1313977"/>
                  <a:pt x="372055" y="1313977"/>
                </a:cubicBezTo>
                <a:lnTo>
                  <a:pt x="372795" y="1313977"/>
                </a:lnTo>
                <a:lnTo>
                  <a:pt x="375262" y="1313977"/>
                </a:lnTo>
                <a:cubicBezTo>
                  <a:pt x="373042" y="1313977"/>
                  <a:pt x="381921" y="1313977"/>
                  <a:pt x="381921" y="1313977"/>
                </a:cubicBezTo>
                <a:lnTo>
                  <a:pt x="381921" y="1299650"/>
                </a:lnTo>
                <a:cubicBezTo>
                  <a:pt x="381921" y="1299650"/>
                  <a:pt x="381921" y="1299650"/>
                  <a:pt x="383895" y="1299650"/>
                </a:cubicBezTo>
                <a:lnTo>
                  <a:pt x="397707" y="1299650"/>
                </a:lnTo>
                <a:cubicBezTo>
                  <a:pt x="414003" y="1285322"/>
                  <a:pt x="397707" y="1299650"/>
                  <a:pt x="397707" y="1299650"/>
                </a:cubicBezTo>
                <a:cubicBezTo>
                  <a:pt x="414003" y="1285322"/>
                  <a:pt x="397707" y="1285322"/>
                  <a:pt x="414003" y="1285322"/>
                </a:cubicBezTo>
                <a:cubicBezTo>
                  <a:pt x="414003" y="1285322"/>
                  <a:pt x="414003" y="1285322"/>
                  <a:pt x="397707" y="1285322"/>
                </a:cubicBezTo>
                <a:lnTo>
                  <a:pt x="395734" y="1285322"/>
                </a:lnTo>
                <a:cubicBezTo>
                  <a:pt x="393761" y="1285322"/>
                  <a:pt x="389814" y="1285322"/>
                  <a:pt x="381921" y="1285322"/>
                </a:cubicBezTo>
                <a:lnTo>
                  <a:pt x="366135" y="1285322"/>
                </a:lnTo>
                <a:lnTo>
                  <a:pt x="366135" y="1299650"/>
                </a:lnTo>
                <a:lnTo>
                  <a:pt x="359229" y="1299650"/>
                </a:lnTo>
                <a:cubicBezTo>
                  <a:pt x="356269" y="1299650"/>
                  <a:pt x="362189" y="1299650"/>
                  <a:pt x="350349" y="1299650"/>
                </a:cubicBezTo>
                <a:cubicBezTo>
                  <a:pt x="350349" y="1299650"/>
                  <a:pt x="350349" y="1299650"/>
                  <a:pt x="350349" y="1285322"/>
                </a:cubicBezTo>
                <a:cubicBezTo>
                  <a:pt x="350349" y="1285322"/>
                  <a:pt x="350349" y="1285322"/>
                  <a:pt x="348312" y="1285322"/>
                </a:cubicBezTo>
                <a:lnTo>
                  <a:pt x="336091" y="1285322"/>
                </a:lnTo>
                <a:cubicBezTo>
                  <a:pt x="334054" y="1285322"/>
                  <a:pt x="334054" y="1285322"/>
                  <a:pt x="334054" y="1285322"/>
                </a:cubicBezTo>
                <a:cubicBezTo>
                  <a:pt x="334054" y="1285322"/>
                  <a:pt x="334054" y="1285322"/>
                  <a:pt x="334054" y="1299650"/>
                </a:cubicBezTo>
                <a:lnTo>
                  <a:pt x="334054" y="1313977"/>
                </a:lnTo>
                <a:lnTo>
                  <a:pt x="318268" y="1313977"/>
                </a:lnTo>
                <a:cubicBezTo>
                  <a:pt x="318268" y="1313977"/>
                  <a:pt x="318268" y="1313977"/>
                  <a:pt x="318268" y="1299650"/>
                </a:cubicBezTo>
                <a:lnTo>
                  <a:pt x="316295" y="1299650"/>
                </a:lnTo>
                <a:lnTo>
                  <a:pt x="312348" y="1299650"/>
                </a:lnTo>
                <a:cubicBezTo>
                  <a:pt x="311361" y="1299650"/>
                  <a:pt x="310868" y="1299650"/>
                  <a:pt x="311608" y="1299650"/>
                </a:cubicBezTo>
                <a:lnTo>
                  <a:pt x="306428" y="1299650"/>
                </a:lnTo>
                <a:lnTo>
                  <a:pt x="302482" y="1299650"/>
                </a:lnTo>
                <a:cubicBezTo>
                  <a:pt x="302482" y="1299650"/>
                  <a:pt x="302482" y="1285322"/>
                  <a:pt x="318268" y="1285322"/>
                </a:cubicBezTo>
                <a:lnTo>
                  <a:pt x="312348" y="1285322"/>
                </a:lnTo>
                <a:cubicBezTo>
                  <a:pt x="311361" y="1285322"/>
                  <a:pt x="310868" y="1285322"/>
                  <a:pt x="311608" y="1285322"/>
                </a:cubicBezTo>
                <a:close/>
                <a:moveTo>
                  <a:pt x="1304642" y="1270995"/>
                </a:moveTo>
                <a:lnTo>
                  <a:pt x="1320937" y="1285322"/>
                </a:lnTo>
                <a:cubicBezTo>
                  <a:pt x="1304642" y="1285322"/>
                  <a:pt x="1304642" y="1285322"/>
                  <a:pt x="1304642" y="1270995"/>
                </a:cubicBezTo>
                <a:close/>
                <a:moveTo>
                  <a:pt x="1304642" y="1270995"/>
                </a:moveTo>
                <a:cubicBezTo>
                  <a:pt x="1304642" y="1270995"/>
                  <a:pt x="1304642" y="1270995"/>
                  <a:pt x="1304642" y="1285322"/>
                </a:cubicBezTo>
                <a:cubicBezTo>
                  <a:pt x="1304642" y="1285322"/>
                  <a:pt x="1304642" y="1285322"/>
                  <a:pt x="1304642" y="1299650"/>
                </a:cubicBezTo>
                <a:cubicBezTo>
                  <a:pt x="1304642" y="1299650"/>
                  <a:pt x="1304642" y="1299650"/>
                  <a:pt x="1304642" y="1313977"/>
                </a:cubicBezTo>
                <a:lnTo>
                  <a:pt x="1320937" y="1313977"/>
                </a:lnTo>
                <a:cubicBezTo>
                  <a:pt x="1320937" y="1299650"/>
                  <a:pt x="1320937" y="1299650"/>
                  <a:pt x="1304642" y="1299650"/>
                </a:cubicBezTo>
                <a:lnTo>
                  <a:pt x="1320937" y="1299650"/>
                </a:lnTo>
                <a:cubicBezTo>
                  <a:pt x="1320937" y="1299650"/>
                  <a:pt x="1320937" y="1299650"/>
                  <a:pt x="1320937" y="1285322"/>
                </a:cubicBezTo>
                <a:cubicBezTo>
                  <a:pt x="1320937" y="1285322"/>
                  <a:pt x="1320937" y="1285322"/>
                  <a:pt x="1320937" y="1283531"/>
                </a:cubicBezTo>
                <a:lnTo>
                  <a:pt x="1320937" y="1270995"/>
                </a:lnTo>
                <a:close/>
                <a:moveTo>
                  <a:pt x="1018456" y="1270995"/>
                </a:moveTo>
                <a:cubicBezTo>
                  <a:pt x="1018456" y="1285322"/>
                  <a:pt x="1034242" y="1285322"/>
                  <a:pt x="1034242" y="1285322"/>
                </a:cubicBezTo>
                <a:lnTo>
                  <a:pt x="1034242" y="1270995"/>
                </a:lnTo>
                <a:lnTo>
                  <a:pt x="1032269" y="1270995"/>
                </a:lnTo>
                <a:cubicBezTo>
                  <a:pt x="1030296" y="1270995"/>
                  <a:pt x="1026349" y="1270995"/>
                  <a:pt x="1018456" y="1270995"/>
                </a:cubicBezTo>
                <a:close/>
                <a:moveTo>
                  <a:pt x="509228" y="1270995"/>
                </a:moveTo>
                <a:cubicBezTo>
                  <a:pt x="509228" y="1270995"/>
                  <a:pt x="509228" y="1270995"/>
                  <a:pt x="509228" y="1285322"/>
                </a:cubicBezTo>
                <a:lnTo>
                  <a:pt x="525014" y="1270995"/>
                </a:lnTo>
                <a:close/>
                <a:moveTo>
                  <a:pt x="429789" y="1270995"/>
                </a:moveTo>
                <a:lnTo>
                  <a:pt x="429789" y="1285322"/>
                </a:lnTo>
                <a:cubicBezTo>
                  <a:pt x="429789" y="1285322"/>
                  <a:pt x="429789" y="1285322"/>
                  <a:pt x="431762" y="1285322"/>
                </a:cubicBezTo>
                <a:lnTo>
                  <a:pt x="445575" y="1285322"/>
                </a:lnTo>
                <a:cubicBezTo>
                  <a:pt x="445575" y="1285322"/>
                  <a:pt x="445575" y="1285322"/>
                  <a:pt x="429789" y="1299650"/>
                </a:cubicBezTo>
                <a:lnTo>
                  <a:pt x="445575" y="1299650"/>
                </a:lnTo>
                <a:lnTo>
                  <a:pt x="445575" y="1285322"/>
                </a:lnTo>
                <a:lnTo>
                  <a:pt x="445575" y="1270995"/>
                </a:lnTo>
                <a:close/>
                <a:moveTo>
                  <a:pt x="270400" y="1270995"/>
                </a:moveTo>
                <a:cubicBezTo>
                  <a:pt x="270400" y="1270995"/>
                  <a:pt x="270400" y="1270995"/>
                  <a:pt x="270400" y="1285322"/>
                </a:cubicBezTo>
                <a:lnTo>
                  <a:pt x="270400" y="1299650"/>
                </a:lnTo>
                <a:lnTo>
                  <a:pt x="286696" y="1313977"/>
                </a:lnTo>
                <a:lnTo>
                  <a:pt x="286696" y="1299650"/>
                </a:lnTo>
                <a:cubicBezTo>
                  <a:pt x="286696" y="1299650"/>
                  <a:pt x="286696" y="1299650"/>
                  <a:pt x="286696" y="1285322"/>
                </a:cubicBezTo>
                <a:lnTo>
                  <a:pt x="286696" y="1270995"/>
                </a:lnTo>
                <a:cubicBezTo>
                  <a:pt x="286696" y="1270995"/>
                  <a:pt x="270400" y="1285322"/>
                  <a:pt x="270400" y="1270995"/>
                </a:cubicBezTo>
                <a:close/>
                <a:moveTo>
                  <a:pt x="238828" y="1270995"/>
                </a:moveTo>
                <a:cubicBezTo>
                  <a:pt x="238828" y="1285322"/>
                  <a:pt x="254614" y="1270995"/>
                  <a:pt x="254614" y="1270995"/>
                </a:cubicBezTo>
                <a:close/>
                <a:moveTo>
                  <a:pt x="143093" y="1270995"/>
                </a:moveTo>
                <a:cubicBezTo>
                  <a:pt x="143093" y="1285322"/>
                  <a:pt x="158879" y="1270995"/>
                  <a:pt x="158879" y="1270995"/>
                </a:cubicBezTo>
                <a:lnTo>
                  <a:pt x="158879" y="1285322"/>
                </a:lnTo>
                <a:lnTo>
                  <a:pt x="143093" y="1285322"/>
                </a:lnTo>
                <a:close/>
                <a:moveTo>
                  <a:pt x="1973258" y="1256667"/>
                </a:moveTo>
                <a:cubicBezTo>
                  <a:pt x="1973258" y="1270995"/>
                  <a:pt x="1973258" y="1256667"/>
                  <a:pt x="1973258" y="1270995"/>
                </a:cubicBezTo>
                <a:cubicBezTo>
                  <a:pt x="1973258" y="1270995"/>
                  <a:pt x="1973258" y="1285322"/>
                  <a:pt x="1957472" y="1270995"/>
                </a:cubicBezTo>
                <a:cubicBezTo>
                  <a:pt x="1973258" y="1270995"/>
                  <a:pt x="1973258" y="1270995"/>
                  <a:pt x="1973258" y="1256667"/>
                </a:cubicBezTo>
                <a:close/>
                <a:moveTo>
                  <a:pt x="1957472" y="1256667"/>
                </a:moveTo>
                <a:lnTo>
                  <a:pt x="1973258" y="1256667"/>
                </a:lnTo>
                <a:cubicBezTo>
                  <a:pt x="1973258" y="1256667"/>
                  <a:pt x="1973258" y="1270995"/>
                  <a:pt x="1957472" y="1256667"/>
                </a:cubicBezTo>
                <a:close/>
                <a:moveTo>
                  <a:pt x="1225203" y="1256667"/>
                </a:moveTo>
                <a:cubicBezTo>
                  <a:pt x="1225203" y="1256667"/>
                  <a:pt x="1225203" y="1256667"/>
                  <a:pt x="1241498" y="1270995"/>
                </a:cubicBezTo>
                <a:cubicBezTo>
                  <a:pt x="1241498" y="1256667"/>
                  <a:pt x="1225203" y="1256667"/>
                  <a:pt x="1225203" y="1256667"/>
                </a:cubicBezTo>
                <a:close/>
                <a:moveTo>
                  <a:pt x="477656" y="1256667"/>
                </a:moveTo>
                <a:lnTo>
                  <a:pt x="477656" y="1264950"/>
                </a:lnTo>
                <a:cubicBezTo>
                  <a:pt x="477656" y="1264279"/>
                  <a:pt x="477656" y="1264726"/>
                  <a:pt x="477656" y="1265622"/>
                </a:cubicBezTo>
                <a:lnTo>
                  <a:pt x="477656" y="1270995"/>
                </a:lnTo>
                <a:cubicBezTo>
                  <a:pt x="493442" y="1256667"/>
                  <a:pt x="477656" y="1256667"/>
                  <a:pt x="493442" y="1256667"/>
                </a:cubicBezTo>
                <a:cubicBezTo>
                  <a:pt x="493442" y="1256667"/>
                  <a:pt x="493442" y="1256667"/>
                  <a:pt x="491469" y="1256667"/>
                </a:cubicBezTo>
                <a:lnTo>
                  <a:pt x="484316" y="1256667"/>
                </a:lnTo>
                <a:lnTo>
                  <a:pt x="483576" y="1256667"/>
                </a:lnTo>
                <a:lnTo>
                  <a:pt x="481603" y="1256667"/>
                </a:lnTo>
                <a:close/>
                <a:moveTo>
                  <a:pt x="175175" y="1256667"/>
                </a:moveTo>
                <a:cubicBezTo>
                  <a:pt x="190961" y="1256667"/>
                  <a:pt x="190961" y="1256667"/>
                  <a:pt x="190961" y="1270995"/>
                </a:cubicBezTo>
                <a:lnTo>
                  <a:pt x="190961" y="1285322"/>
                </a:lnTo>
                <a:lnTo>
                  <a:pt x="190961" y="1299650"/>
                </a:lnTo>
                <a:cubicBezTo>
                  <a:pt x="190961" y="1299650"/>
                  <a:pt x="190961" y="1299650"/>
                  <a:pt x="190961" y="1313977"/>
                </a:cubicBezTo>
                <a:cubicBezTo>
                  <a:pt x="190961" y="1299650"/>
                  <a:pt x="190961" y="1299650"/>
                  <a:pt x="175175" y="1299650"/>
                </a:cubicBezTo>
                <a:cubicBezTo>
                  <a:pt x="175175" y="1299650"/>
                  <a:pt x="175175" y="1299650"/>
                  <a:pt x="175175" y="1285322"/>
                </a:cubicBezTo>
                <a:lnTo>
                  <a:pt x="175175" y="1270995"/>
                </a:lnTo>
                <a:lnTo>
                  <a:pt x="173138" y="1270995"/>
                </a:lnTo>
                <a:lnTo>
                  <a:pt x="160916" y="1270995"/>
                </a:lnTo>
                <a:cubicBezTo>
                  <a:pt x="158879" y="1270995"/>
                  <a:pt x="158879" y="1270995"/>
                  <a:pt x="158879" y="1270995"/>
                </a:cubicBezTo>
                <a:cubicBezTo>
                  <a:pt x="175175" y="1270995"/>
                  <a:pt x="175175" y="1270995"/>
                  <a:pt x="175175" y="1256667"/>
                </a:cubicBezTo>
                <a:close/>
                <a:moveTo>
                  <a:pt x="954803" y="1241877"/>
                </a:moveTo>
                <a:cubicBezTo>
                  <a:pt x="954803" y="1241877"/>
                  <a:pt x="954803" y="1241877"/>
                  <a:pt x="954803" y="1256667"/>
                </a:cubicBezTo>
                <a:cubicBezTo>
                  <a:pt x="954803" y="1256667"/>
                  <a:pt x="954803" y="1241877"/>
                  <a:pt x="970589" y="1241877"/>
                </a:cubicBezTo>
                <a:cubicBezTo>
                  <a:pt x="970589" y="1241877"/>
                  <a:pt x="970589" y="1241877"/>
                  <a:pt x="968616" y="1241877"/>
                </a:cubicBezTo>
                <a:lnTo>
                  <a:pt x="956776" y="1241877"/>
                </a:lnTo>
                <a:cubicBezTo>
                  <a:pt x="954803" y="1241877"/>
                  <a:pt x="954803" y="1241877"/>
                  <a:pt x="954803" y="1241877"/>
                </a:cubicBezTo>
                <a:close/>
                <a:moveTo>
                  <a:pt x="843282" y="1241877"/>
                </a:moveTo>
                <a:lnTo>
                  <a:pt x="843282" y="1256667"/>
                </a:lnTo>
                <a:cubicBezTo>
                  <a:pt x="859577" y="1256667"/>
                  <a:pt x="843282" y="1241877"/>
                  <a:pt x="843282" y="1241877"/>
                </a:cubicBezTo>
                <a:close/>
                <a:moveTo>
                  <a:pt x="334054" y="1241877"/>
                </a:moveTo>
                <a:cubicBezTo>
                  <a:pt x="334054" y="1241877"/>
                  <a:pt x="334054" y="1256667"/>
                  <a:pt x="318268" y="1256667"/>
                </a:cubicBezTo>
                <a:lnTo>
                  <a:pt x="334054" y="1256667"/>
                </a:lnTo>
                <a:cubicBezTo>
                  <a:pt x="334054" y="1256667"/>
                  <a:pt x="334054" y="1256667"/>
                  <a:pt x="334054" y="1254818"/>
                </a:cubicBezTo>
                <a:lnTo>
                  <a:pt x="334054" y="1248117"/>
                </a:lnTo>
                <a:cubicBezTo>
                  <a:pt x="334054" y="1250197"/>
                  <a:pt x="334054" y="1241877"/>
                  <a:pt x="334054" y="1241877"/>
                </a:cubicBezTo>
                <a:close/>
                <a:moveTo>
                  <a:pt x="1225203" y="1227550"/>
                </a:moveTo>
                <a:lnTo>
                  <a:pt x="1209417" y="1241877"/>
                </a:lnTo>
                <a:lnTo>
                  <a:pt x="1203497" y="1241877"/>
                </a:lnTo>
                <a:cubicBezTo>
                  <a:pt x="1202510" y="1241877"/>
                  <a:pt x="1202017" y="1241877"/>
                  <a:pt x="1202757" y="1241877"/>
                </a:cubicBezTo>
                <a:lnTo>
                  <a:pt x="1200290" y="1241877"/>
                </a:lnTo>
                <a:lnTo>
                  <a:pt x="1199550" y="1241877"/>
                </a:lnTo>
                <a:cubicBezTo>
                  <a:pt x="1197577" y="1241877"/>
                  <a:pt x="1193630" y="1241877"/>
                  <a:pt x="1193630" y="1241877"/>
                </a:cubicBezTo>
                <a:cubicBezTo>
                  <a:pt x="1193630" y="1256667"/>
                  <a:pt x="1209417" y="1256667"/>
                  <a:pt x="1209417" y="1256667"/>
                </a:cubicBezTo>
                <a:lnTo>
                  <a:pt x="1209417" y="1254818"/>
                </a:lnTo>
                <a:lnTo>
                  <a:pt x="1209417" y="1250197"/>
                </a:lnTo>
                <a:cubicBezTo>
                  <a:pt x="1209417" y="1247424"/>
                  <a:pt x="1209417" y="1252970"/>
                  <a:pt x="1209417" y="1241877"/>
                </a:cubicBezTo>
                <a:cubicBezTo>
                  <a:pt x="1209417" y="1241877"/>
                  <a:pt x="1209417" y="1241877"/>
                  <a:pt x="1225203" y="1241877"/>
                </a:cubicBezTo>
                <a:cubicBezTo>
                  <a:pt x="1225203" y="1241877"/>
                  <a:pt x="1225203" y="1241877"/>
                  <a:pt x="1241498" y="1241877"/>
                </a:cubicBezTo>
                <a:lnTo>
                  <a:pt x="1241498" y="1256667"/>
                </a:lnTo>
                <a:lnTo>
                  <a:pt x="1257284" y="1256667"/>
                </a:lnTo>
                <a:cubicBezTo>
                  <a:pt x="1257284" y="1256667"/>
                  <a:pt x="1257284" y="1256667"/>
                  <a:pt x="1257284" y="1241877"/>
                </a:cubicBezTo>
                <a:lnTo>
                  <a:pt x="1241498" y="1241877"/>
                </a:lnTo>
                <a:cubicBezTo>
                  <a:pt x="1241498" y="1241877"/>
                  <a:pt x="1241498" y="1241877"/>
                  <a:pt x="1225203" y="1227550"/>
                </a:cubicBezTo>
                <a:close/>
                <a:moveTo>
                  <a:pt x="1050537" y="1227550"/>
                </a:moveTo>
                <a:cubicBezTo>
                  <a:pt x="1050537" y="1241877"/>
                  <a:pt x="1050537" y="1241877"/>
                  <a:pt x="1066323" y="1227550"/>
                </a:cubicBezTo>
                <a:lnTo>
                  <a:pt x="1064350" y="1227550"/>
                </a:lnTo>
                <a:cubicBezTo>
                  <a:pt x="1062377" y="1227550"/>
                  <a:pt x="1058430" y="1227550"/>
                  <a:pt x="1050537" y="1227550"/>
                </a:cubicBezTo>
                <a:close/>
                <a:moveTo>
                  <a:pt x="668616" y="1227550"/>
                </a:moveTo>
                <a:cubicBezTo>
                  <a:pt x="668616" y="1241877"/>
                  <a:pt x="684403" y="1241877"/>
                  <a:pt x="684403" y="1227550"/>
                </a:cubicBezTo>
                <a:close/>
                <a:moveTo>
                  <a:pt x="1941686" y="1213222"/>
                </a:moveTo>
                <a:lnTo>
                  <a:pt x="1941686" y="1221505"/>
                </a:lnTo>
                <a:lnTo>
                  <a:pt x="1941686" y="1222177"/>
                </a:lnTo>
                <a:cubicBezTo>
                  <a:pt x="1941686" y="1223968"/>
                  <a:pt x="1941686" y="1227550"/>
                  <a:pt x="1941686" y="1227550"/>
                </a:cubicBezTo>
                <a:lnTo>
                  <a:pt x="1957472" y="1227550"/>
                </a:lnTo>
                <a:cubicBezTo>
                  <a:pt x="1957472" y="1227550"/>
                  <a:pt x="1957472" y="1227550"/>
                  <a:pt x="1957472" y="1225759"/>
                </a:cubicBezTo>
                <a:lnTo>
                  <a:pt x="1957472" y="1219267"/>
                </a:lnTo>
                <a:lnTo>
                  <a:pt x="1957472" y="1218595"/>
                </a:lnTo>
                <a:cubicBezTo>
                  <a:pt x="1957472" y="1216804"/>
                  <a:pt x="1957472" y="1213222"/>
                  <a:pt x="1957472" y="1213222"/>
                </a:cubicBezTo>
                <a:cubicBezTo>
                  <a:pt x="1957472" y="1213222"/>
                  <a:pt x="1957472" y="1213222"/>
                  <a:pt x="1941686" y="1213222"/>
                </a:cubicBezTo>
                <a:close/>
                <a:moveTo>
                  <a:pt x="795923" y="1213222"/>
                </a:moveTo>
                <a:cubicBezTo>
                  <a:pt x="795923" y="1213222"/>
                  <a:pt x="795923" y="1213222"/>
                  <a:pt x="795923" y="1227550"/>
                </a:cubicBezTo>
                <a:lnTo>
                  <a:pt x="811710" y="1227550"/>
                </a:lnTo>
                <a:lnTo>
                  <a:pt x="811710" y="1219267"/>
                </a:lnTo>
                <a:cubicBezTo>
                  <a:pt x="811710" y="1221281"/>
                  <a:pt x="811710" y="1213222"/>
                  <a:pt x="811710" y="1213222"/>
                </a:cubicBezTo>
                <a:cubicBezTo>
                  <a:pt x="811710" y="1213222"/>
                  <a:pt x="811710" y="1213222"/>
                  <a:pt x="809736" y="1213222"/>
                </a:cubicBezTo>
                <a:lnTo>
                  <a:pt x="802583" y="1213222"/>
                </a:lnTo>
                <a:cubicBezTo>
                  <a:pt x="804803" y="1213222"/>
                  <a:pt x="795923" y="1213222"/>
                  <a:pt x="795923" y="1213222"/>
                </a:cubicBezTo>
                <a:close/>
                <a:moveTo>
                  <a:pt x="715975" y="1213222"/>
                </a:moveTo>
                <a:lnTo>
                  <a:pt x="715975" y="1227550"/>
                </a:lnTo>
                <a:cubicBezTo>
                  <a:pt x="732270" y="1213222"/>
                  <a:pt x="715975" y="1213222"/>
                  <a:pt x="715975" y="1213222"/>
                </a:cubicBezTo>
                <a:close/>
                <a:moveTo>
                  <a:pt x="572882" y="1213222"/>
                </a:moveTo>
                <a:cubicBezTo>
                  <a:pt x="572882" y="1213222"/>
                  <a:pt x="588668" y="1213222"/>
                  <a:pt x="588668" y="1227550"/>
                </a:cubicBezTo>
                <a:lnTo>
                  <a:pt x="579541" y="1227550"/>
                </a:lnTo>
                <a:lnTo>
                  <a:pt x="578802" y="1227550"/>
                </a:lnTo>
                <a:cubicBezTo>
                  <a:pt x="576828" y="1227550"/>
                  <a:pt x="572882" y="1227550"/>
                  <a:pt x="572882" y="1227550"/>
                </a:cubicBezTo>
                <a:cubicBezTo>
                  <a:pt x="588668" y="1227550"/>
                  <a:pt x="572882" y="1227550"/>
                  <a:pt x="588668" y="1241877"/>
                </a:cubicBezTo>
                <a:cubicBezTo>
                  <a:pt x="588668" y="1241877"/>
                  <a:pt x="588668" y="1241877"/>
                  <a:pt x="588668" y="1227550"/>
                </a:cubicBezTo>
                <a:lnTo>
                  <a:pt x="588668" y="1215013"/>
                </a:lnTo>
                <a:cubicBezTo>
                  <a:pt x="588668" y="1213222"/>
                  <a:pt x="588668" y="1213222"/>
                  <a:pt x="588668" y="1213222"/>
                </a:cubicBezTo>
                <a:lnTo>
                  <a:pt x="582748" y="1213222"/>
                </a:lnTo>
                <a:cubicBezTo>
                  <a:pt x="581761" y="1213222"/>
                  <a:pt x="581268" y="1213222"/>
                  <a:pt x="582008" y="1213222"/>
                </a:cubicBezTo>
                <a:lnTo>
                  <a:pt x="579541" y="1213222"/>
                </a:lnTo>
                <a:cubicBezTo>
                  <a:pt x="581761" y="1213222"/>
                  <a:pt x="572882" y="1213222"/>
                  <a:pt x="572882" y="1213222"/>
                </a:cubicBezTo>
                <a:close/>
                <a:moveTo>
                  <a:pt x="461361" y="1213222"/>
                </a:moveTo>
                <a:cubicBezTo>
                  <a:pt x="461361" y="1213222"/>
                  <a:pt x="461361" y="1213222"/>
                  <a:pt x="461361" y="1227550"/>
                </a:cubicBezTo>
                <a:lnTo>
                  <a:pt x="461361" y="1241877"/>
                </a:lnTo>
                <a:cubicBezTo>
                  <a:pt x="461361" y="1241877"/>
                  <a:pt x="461361" y="1227550"/>
                  <a:pt x="477656" y="1227550"/>
                </a:cubicBezTo>
                <a:lnTo>
                  <a:pt x="461361" y="1227550"/>
                </a:lnTo>
                <a:lnTo>
                  <a:pt x="477656" y="1213222"/>
                </a:lnTo>
                <a:lnTo>
                  <a:pt x="471545" y="1213222"/>
                </a:lnTo>
                <a:cubicBezTo>
                  <a:pt x="470527" y="1213222"/>
                  <a:pt x="470018" y="1213222"/>
                  <a:pt x="470782" y="1213222"/>
                </a:cubicBezTo>
                <a:close/>
                <a:moveTo>
                  <a:pt x="254614" y="1198895"/>
                </a:moveTo>
                <a:lnTo>
                  <a:pt x="254614" y="1213222"/>
                </a:lnTo>
                <a:lnTo>
                  <a:pt x="254614" y="1227550"/>
                </a:lnTo>
                <a:cubicBezTo>
                  <a:pt x="254614" y="1227550"/>
                  <a:pt x="254614" y="1227550"/>
                  <a:pt x="254614" y="1241877"/>
                </a:cubicBezTo>
                <a:cubicBezTo>
                  <a:pt x="270400" y="1241877"/>
                  <a:pt x="254614" y="1241877"/>
                  <a:pt x="254614" y="1256667"/>
                </a:cubicBezTo>
                <a:lnTo>
                  <a:pt x="263741" y="1256667"/>
                </a:lnTo>
                <a:cubicBezTo>
                  <a:pt x="261521" y="1256667"/>
                  <a:pt x="270400" y="1256667"/>
                  <a:pt x="270400" y="1256667"/>
                </a:cubicBezTo>
                <a:cubicBezTo>
                  <a:pt x="270400" y="1256667"/>
                  <a:pt x="270400" y="1256667"/>
                  <a:pt x="270400" y="1241877"/>
                </a:cubicBezTo>
                <a:cubicBezTo>
                  <a:pt x="270400" y="1241877"/>
                  <a:pt x="270400" y="1241877"/>
                  <a:pt x="270400" y="1227550"/>
                </a:cubicBezTo>
                <a:cubicBezTo>
                  <a:pt x="270400" y="1213222"/>
                  <a:pt x="254614" y="1213222"/>
                  <a:pt x="254614" y="1213222"/>
                </a:cubicBezTo>
                <a:lnTo>
                  <a:pt x="263741" y="1213222"/>
                </a:lnTo>
                <a:cubicBezTo>
                  <a:pt x="263001" y="1213222"/>
                  <a:pt x="263494" y="1213222"/>
                  <a:pt x="264481" y="1213222"/>
                </a:cubicBezTo>
                <a:lnTo>
                  <a:pt x="270400" y="1213222"/>
                </a:lnTo>
                <a:cubicBezTo>
                  <a:pt x="270400" y="1213222"/>
                  <a:pt x="270400" y="1213222"/>
                  <a:pt x="254614" y="1198895"/>
                </a:cubicBezTo>
                <a:close/>
                <a:moveTo>
                  <a:pt x="190961" y="1198895"/>
                </a:moveTo>
                <a:cubicBezTo>
                  <a:pt x="190961" y="1213222"/>
                  <a:pt x="206747" y="1198895"/>
                  <a:pt x="206747" y="1213222"/>
                </a:cubicBezTo>
                <a:cubicBezTo>
                  <a:pt x="206747" y="1213222"/>
                  <a:pt x="206747" y="1213222"/>
                  <a:pt x="204774" y="1213222"/>
                </a:cubicBezTo>
                <a:lnTo>
                  <a:pt x="199840" y="1213222"/>
                </a:lnTo>
                <a:cubicBezTo>
                  <a:pt x="196881" y="1213222"/>
                  <a:pt x="202800" y="1213222"/>
                  <a:pt x="190961" y="1213222"/>
                </a:cubicBezTo>
                <a:close/>
                <a:moveTo>
                  <a:pt x="286696" y="1184105"/>
                </a:moveTo>
                <a:lnTo>
                  <a:pt x="286696" y="1197046"/>
                </a:lnTo>
                <a:lnTo>
                  <a:pt x="286696" y="1198895"/>
                </a:lnTo>
                <a:cubicBezTo>
                  <a:pt x="302482" y="1184105"/>
                  <a:pt x="302482" y="1198895"/>
                  <a:pt x="302482" y="1184105"/>
                </a:cubicBezTo>
                <a:cubicBezTo>
                  <a:pt x="302482" y="1184105"/>
                  <a:pt x="302482" y="1184105"/>
                  <a:pt x="286696" y="1184105"/>
                </a:cubicBezTo>
                <a:close/>
                <a:moveTo>
                  <a:pt x="175175" y="1184105"/>
                </a:moveTo>
                <a:cubicBezTo>
                  <a:pt x="190961" y="1184105"/>
                  <a:pt x="190961" y="1198895"/>
                  <a:pt x="190961" y="1184105"/>
                </a:cubicBezTo>
                <a:lnTo>
                  <a:pt x="188988" y="1184105"/>
                </a:lnTo>
                <a:cubicBezTo>
                  <a:pt x="187014" y="1184105"/>
                  <a:pt x="183068" y="1184105"/>
                  <a:pt x="175175" y="1184105"/>
                </a:cubicBezTo>
                <a:close/>
                <a:moveTo>
                  <a:pt x="1114191" y="1169777"/>
                </a:moveTo>
                <a:cubicBezTo>
                  <a:pt x="1114191" y="1169777"/>
                  <a:pt x="1114191" y="1184105"/>
                  <a:pt x="1097896" y="1184105"/>
                </a:cubicBezTo>
                <a:lnTo>
                  <a:pt x="1097896" y="1198895"/>
                </a:lnTo>
                <a:lnTo>
                  <a:pt x="1114191" y="1198895"/>
                </a:lnTo>
                <a:lnTo>
                  <a:pt x="1114191" y="1184105"/>
                </a:lnTo>
                <a:cubicBezTo>
                  <a:pt x="1114191" y="1184105"/>
                  <a:pt x="1114191" y="1184105"/>
                  <a:pt x="1129977" y="1184105"/>
                </a:cubicBezTo>
                <a:lnTo>
                  <a:pt x="1129977" y="1169777"/>
                </a:lnTo>
                <a:cubicBezTo>
                  <a:pt x="1129977" y="1169777"/>
                  <a:pt x="1129977" y="1169777"/>
                  <a:pt x="1128004" y="1169777"/>
                </a:cubicBezTo>
                <a:lnTo>
                  <a:pt x="1120851" y="1169777"/>
                </a:lnTo>
                <a:lnTo>
                  <a:pt x="1120111" y="1169777"/>
                </a:lnTo>
                <a:cubicBezTo>
                  <a:pt x="1118138" y="1169777"/>
                  <a:pt x="1114191" y="1169777"/>
                  <a:pt x="1114191" y="1169777"/>
                </a:cubicBezTo>
                <a:close/>
                <a:moveTo>
                  <a:pt x="429789" y="1169777"/>
                </a:moveTo>
                <a:cubicBezTo>
                  <a:pt x="429789" y="1184105"/>
                  <a:pt x="429789" y="1169777"/>
                  <a:pt x="429789" y="1184105"/>
                </a:cubicBezTo>
                <a:cubicBezTo>
                  <a:pt x="445575" y="1184105"/>
                  <a:pt x="445575" y="1184105"/>
                  <a:pt x="445575" y="1169777"/>
                </a:cubicBezTo>
                <a:cubicBezTo>
                  <a:pt x="445575" y="1169777"/>
                  <a:pt x="445575" y="1169777"/>
                  <a:pt x="443602" y="1169777"/>
                </a:cubicBezTo>
                <a:lnTo>
                  <a:pt x="439655" y="1169777"/>
                </a:lnTo>
                <a:cubicBezTo>
                  <a:pt x="438668" y="1169777"/>
                  <a:pt x="438175" y="1169777"/>
                  <a:pt x="438915" y="1169777"/>
                </a:cubicBezTo>
                <a:close/>
                <a:moveTo>
                  <a:pt x="334054" y="1169777"/>
                </a:moveTo>
                <a:lnTo>
                  <a:pt x="334054" y="1184105"/>
                </a:lnTo>
                <a:lnTo>
                  <a:pt x="338128" y="1184105"/>
                </a:lnTo>
                <a:lnTo>
                  <a:pt x="350349" y="1184105"/>
                </a:lnTo>
                <a:lnTo>
                  <a:pt x="350349" y="1169777"/>
                </a:lnTo>
                <a:close/>
                <a:moveTo>
                  <a:pt x="620749" y="1155450"/>
                </a:moveTo>
                <a:cubicBezTo>
                  <a:pt x="636535" y="1155450"/>
                  <a:pt x="636535" y="1155450"/>
                  <a:pt x="636535" y="1169777"/>
                </a:cubicBezTo>
                <a:cubicBezTo>
                  <a:pt x="652321" y="1169777"/>
                  <a:pt x="652321" y="1184105"/>
                  <a:pt x="652321" y="1184105"/>
                </a:cubicBezTo>
                <a:lnTo>
                  <a:pt x="652321" y="1169777"/>
                </a:lnTo>
                <a:lnTo>
                  <a:pt x="650348" y="1169777"/>
                </a:lnTo>
                <a:lnTo>
                  <a:pt x="638509" y="1169777"/>
                </a:lnTo>
                <a:cubicBezTo>
                  <a:pt x="636535" y="1169777"/>
                  <a:pt x="636535" y="1169777"/>
                  <a:pt x="636535" y="1169777"/>
                </a:cubicBezTo>
                <a:cubicBezTo>
                  <a:pt x="636535" y="1169777"/>
                  <a:pt x="636535" y="1169777"/>
                  <a:pt x="636535" y="1155450"/>
                </a:cubicBezTo>
                <a:lnTo>
                  <a:pt x="630616" y="1155450"/>
                </a:lnTo>
                <a:cubicBezTo>
                  <a:pt x="629629" y="1155450"/>
                  <a:pt x="629136" y="1155450"/>
                  <a:pt x="629876" y="1155450"/>
                </a:cubicBezTo>
                <a:lnTo>
                  <a:pt x="622723" y="1155450"/>
                </a:lnTo>
                <a:cubicBezTo>
                  <a:pt x="620749" y="1155450"/>
                  <a:pt x="620749" y="1155450"/>
                  <a:pt x="620749" y="1155450"/>
                </a:cubicBezTo>
                <a:close/>
                <a:moveTo>
                  <a:pt x="156413" y="1149405"/>
                </a:moveTo>
                <a:cubicBezTo>
                  <a:pt x="157893" y="1150077"/>
                  <a:pt x="158879" y="1151868"/>
                  <a:pt x="158879" y="1155450"/>
                </a:cubicBezTo>
                <a:cubicBezTo>
                  <a:pt x="158879" y="1155450"/>
                  <a:pt x="143093" y="1155450"/>
                  <a:pt x="143093" y="1169777"/>
                </a:cubicBezTo>
                <a:lnTo>
                  <a:pt x="143093" y="1155450"/>
                </a:lnTo>
                <a:cubicBezTo>
                  <a:pt x="143093" y="1155450"/>
                  <a:pt x="151973" y="1147391"/>
                  <a:pt x="156413" y="1149405"/>
                </a:cubicBezTo>
                <a:close/>
                <a:moveTo>
                  <a:pt x="1416163" y="1141122"/>
                </a:moveTo>
                <a:cubicBezTo>
                  <a:pt x="1416163" y="1141122"/>
                  <a:pt x="1416163" y="1141122"/>
                  <a:pt x="1416163" y="1142913"/>
                </a:cubicBezTo>
                <a:cubicBezTo>
                  <a:pt x="1416163" y="1144704"/>
                  <a:pt x="1416163" y="1148286"/>
                  <a:pt x="1416163" y="1155450"/>
                </a:cubicBezTo>
                <a:cubicBezTo>
                  <a:pt x="1416163" y="1155450"/>
                  <a:pt x="1416163" y="1155450"/>
                  <a:pt x="1432458" y="1155450"/>
                </a:cubicBezTo>
                <a:cubicBezTo>
                  <a:pt x="1432458" y="1155450"/>
                  <a:pt x="1432458" y="1155450"/>
                  <a:pt x="1432458" y="1141122"/>
                </a:cubicBezTo>
                <a:lnTo>
                  <a:pt x="1423038" y="1141122"/>
                </a:lnTo>
                <a:lnTo>
                  <a:pt x="1422274" y="1141122"/>
                </a:lnTo>
                <a:cubicBezTo>
                  <a:pt x="1420237" y="1141122"/>
                  <a:pt x="1416163" y="1141122"/>
                  <a:pt x="1416163" y="1141122"/>
                </a:cubicBezTo>
                <a:close/>
                <a:moveTo>
                  <a:pt x="541310" y="1141122"/>
                </a:moveTo>
                <a:cubicBezTo>
                  <a:pt x="541310" y="1141122"/>
                  <a:pt x="557096" y="1141122"/>
                  <a:pt x="557096" y="1155450"/>
                </a:cubicBezTo>
                <a:lnTo>
                  <a:pt x="557096" y="1169777"/>
                </a:lnTo>
                <a:lnTo>
                  <a:pt x="572882" y="1169777"/>
                </a:lnTo>
                <a:lnTo>
                  <a:pt x="582008" y="1169777"/>
                </a:lnTo>
                <a:cubicBezTo>
                  <a:pt x="581268" y="1169777"/>
                  <a:pt x="581761" y="1169777"/>
                  <a:pt x="582748" y="1169777"/>
                </a:cubicBezTo>
                <a:lnTo>
                  <a:pt x="588668" y="1169777"/>
                </a:lnTo>
                <a:cubicBezTo>
                  <a:pt x="588668" y="1169777"/>
                  <a:pt x="588668" y="1155450"/>
                  <a:pt x="572882" y="1155450"/>
                </a:cubicBezTo>
                <a:lnTo>
                  <a:pt x="570909" y="1155450"/>
                </a:lnTo>
                <a:lnTo>
                  <a:pt x="559069" y="1155450"/>
                </a:lnTo>
                <a:cubicBezTo>
                  <a:pt x="557096" y="1155450"/>
                  <a:pt x="557096" y="1155450"/>
                  <a:pt x="557096" y="1155450"/>
                </a:cubicBezTo>
                <a:cubicBezTo>
                  <a:pt x="557096" y="1141122"/>
                  <a:pt x="557096" y="1155450"/>
                  <a:pt x="557096" y="1141122"/>
                </a:cubicBezTo>
                <a:cubicBezTo>
                  <a:pt x="541310" y="1141122"/>
                  <a:pt x="541310" y="1141122"/>
                  <a:pt x="541310" y="1141122"/>
                </a:cubicBezTo>
                <a:close/>
                <a:moveTo>
                  <a:pt x="350349" y="1141122"/>
                </a:moveTo>
                <a:cubicBezTo>
                  <a:pt x="350349" y="1141122"/>
                  <a:pt x="350349" y="1141122"/>
                  <a:pt x="352323" y="1141122"/>
                </a:cubicBezTo>
                <a:lnTo>
                  <a:pt x="366135" y="1141122"/>
                </a:lnTo>
                <a:lnTo>
                  <a:pt x="350349" y="1153608"/>
                </a:lnTo>
                <a:close/>
                <a:moveTo>
                  <a:pt x="175175" y="1141122"/>
                </a:moveTo>
                <a:cubicBezTo>
                  <a:pt x="190961" y="1141122"/>
                  <a:pt x="190961" y="1155450"/>
                  <a:pt x="190961" y="1155450"/>
                </a:cubicBezTo>
                <a:lnTo>
                  <a:pt x="175175" y="1155450"/>
                </a:lnTo>
                <a:close/>
                <a:moveTo>
                  <a:pt x="127307" y="1141122"/>
                </a:moveTo>
                <a:lnTo>
                  <a:pt x="143093" y="1141122"/>
                </a:lnTo>
                <a:lnTo>
                  <a:pt x="158879" y="1141122"/>
                </a:lnTo>
                <a:cubicBezTo>
                  <a:pt x="143093" y="1141122"/>
                  <a:pt x="143093" y="1141122"/>
                  <a:pt x="143093" y="1155450"/>
                </a:cubicBezTo>
                <a:cubicBezTo>
                  <a:pt x="143093" y="1141122"/>
                  <a:pt x="127307" y="1141122"/>
                  <a:pt x="127307" y="1141122"/>
                </a:cubicBezTo>
                <a:close/>
                <a:moveTo>
                  <a:pt x="1050537" y="1126332"/>
                </a:moveTo>
                <a:lnTo>
                  <a:pt x="1050537" y="1141122"/>
                </a:lnTo>
                <a:lnTo>
                  <a:pt x="1034242" y="1141122"/>
                </a:lnTo>
                <a:lnTo>
                  <a:pt x="1034242" y="1155450"/>
                </a:lnTo>
                <a:cubicBezTo>
                  <a:pt x="1034242" y="1155450"/>
                  <a:pt x="1034242" y="1155450"/>
                  <a:pt x="1036279" y="1155450"/>
                </a:cubicBezTo>
                <a:lnTo>
                  <a:pt x="1043663" y="1155450"/>
                </a:lnTo>
                <a:cubicBezTo>
                  <a:pt x="1042899" y="1155450"/>
                  <a:pt x="1043408" y="1155450"/>
                  <a:pt x="1044427" y="1155450"/>
                </a:cubicBezTo>
                <a:lnTo>
                  <a:pt x="1050537" y="1155450"/>
                </a:lnTo>
                <a:cubicBezTo>
                  <a:pt x="1050537" y="1155450"/>
                  <a:pt x="1050537" y="1155450"/>
                  <a:pt x="1050537" y="1141122"/>
                </a:cubicBezTo>
                <a:cubicBezTo>
                  <a:pt x="1050537" y="1126332"/>
                  <a:pt x="1066323" y="1126332"/>
                  <a:pt x="1050537" y="1126332"/>
                </a:cubicBezTo>
                <a:close/>
                <a:moveTo>
                  <a:pt x="923230" y="1126332"/>
                </a:moveTo>
                <a:cubicBezTo>
                  <a:pt x="923230" y="1126332"/>
                  <a:pt x="906935" y="1126332"/>
                  <a:pt x="906935" y="1141122"/>
                </a:cubicBezTo>
                <a:cubicBezTo>
                  <a:pt x="906935" y="1141122"/>
                  <a:pt x="916101" y="1141122"/>
                  <a:pt x="913810" y="1141122"/>
                </a:cubicBezTo>
                <a:lnTo>
                  <a:pt x="923230" y="1141122"/>
                </a:lnTo>
                <a:close/>
                <a:moveTo>
                  <a:pt x="429789" y="1126332"/>
                </a:moveTo>
                <a:cubicBezTo>
                  <a:pt x="429789" y="1126332"/>
                  <a:pt x="429789" y="1126332"/>
                  <a:pt x="429789" y="1141122"/>
                </a:cubicBezTo>
                <a:cubicBezTo>
                  <a:pt x="429789" y="1141122"/>
                  <a:pt x="445575" y="1141122"/>
                  <a:pt x="445575" y="1126332"/>
                </a:cubicBezTo>
                <a:close/>
                <a:moveTo>
                  <a:pt x="366135" y="1126332"/>
                </a:moveTo>
                <a:lnTo>
                  <a:pt x="350349" y="1141122"/>
                </a:lnTo>
                <a:lnTo>
                  <a:pt x="348312" y="1141122"/>
                </a:lnTo>
                <a:lnTo>
                  <a:pt x="344238" y="1141122"/>
                </a:lnTo>
                <a:cubicBezTo>
                  <a:pt x="343220" y="1141122"/>
                  <a:pt x="342711" y="1141122"/>
                  <a:pt x="343475" y="1141122"/>
                </a:cubicBezTo>
                <a:lnTo>
                  <a:pt x="334054" y="1141122"/>
                </a:lnTo>
                <a:lnTo>
                  <a:pt x="334054" y="1155450"/>
                </a:lnTo>
                <a:cubicBezTo>
                  <a:pt x="342202" y="1155450"/>
                  <a:pt x="346275" y="1155450"/>
                  <a:pt x="350286" y="1153659"/>
                </a:cubicBezTo>
                <a:lnTo>
                  <a:pt x="350349" y="1153608"/>
                </a:lnTo>
                <a:lnTo>
                  <a:pt x="350349" y="1155450"/>
                </a:lnTo>
                <a:lnTo>
                  <a:pt x="366135" y="1155450"/>
                </a:lnTo>
                <a:cubicBezTo>
                  <a:pt x="366135" y="1155450"/>
                  <a:pt x="366135" y="1155450"/>
                  <a:pt x="366135" y="1141122"/>
                </a:cubicBezTo>
                <a:close/>
                <a:moveTo>
                  <a:pt x="190714" y="1120288"/>
                </a:moveTo>
                <a:cubicBezTo>
                  <a:pt x="190961" y="1120960"/>
                  <a:pt x="190961" y="1122751"/>
                  <a:pt x="190961" y="1126332"/>
                </a:cubicBezTo>
                <a:lnTo>
                  <a:pt x="175175" y="1126332"/>
                </a:lnTo>
                <a:cubicBezTo>
                  <a:pt x="187014" y="1126332"/>
                  <a:pt x="189974" y="1118273"/>
                  <a:pt x="190714" y="1120288"/>
                </a:cubicBezTo>
                <a:close/>
                <a:moveTo>
                  <a:pt x="748056" y="1112005"/>
                </a:moveTo>
                <a:lnTo>
                  <a:pt x="748056" y="1113796"/>
                </a:lnTo>
                <a:lnTo>
                  <a:pt x="748056" y="1126332"/>
                </a:lnTo>
                <a:lnTo>
                  <a:pt x="763842" y="1126332"/>
                </a:lnTo>
                <a:close/>
                <a:moveTo>
                  <a:pt x="541310" y="1112005"/>
                </a:moveTo>
                <a:cubicBezTo>
                  <a:pt x="541310" y="1112005"/>
                  <a:pt x="541310" y="1112005"/>
                  <a:pt x="541310" y="1126332"/>
                </a:cubicBezTo>
                <a:cubicBezTo>
                  <a:pt x="541310" y="1126332"/>
                  <a:pt x="541310" y="1126332"/>
                  <a:pt x="543283" y="1126332"/>
                </a:cubicBezTo>
                <a:lnTo>
                  <a:pt x="555123" y="1126332"/>
                </a:lnTo>
                <a:cubicBezTo>
                  <a:pt x="557096" y="1126332"/>
                  <a:pt x="557096" y="1126332"/>
                  <a:pt x="557096" y="1126332"/>
                </a:cubicBezTo>
                <a:cubicBezTo>
                  <a:pt x="557096" y="1112005"/>
                  <a:pt x="557096" y="1112005"/>
                  <a:pt x="541310" y="1112005"/>
                </a:cubicBezTo>
                <a:close/>
                <a:moveTo>
                  <a:pt x="254614" y="1112005"/>
                </a:moveTo>
                <a:cubicBezTo>
                  <a:pt x="238828" y="1112005"/>
                  <a:pt x="238828" y="1126332"/>
                  <a:pt x="238828" y="1126332"/>
                </a:cubicBezTo>
                <a:lnTo>
                  <a:pt x="238828" y="1141122"/>
                </a:lnTo>
                <a:lnTo>
                  <a:pt x="254614" y="1141122"/>
                </a:lnTo>
                <a:cubicBezTo>
                  <a:pt x="254614" y="1141122"/>
                  <a:pt x="254614" y="1155450"/>
                  <a:pt x="238828" y="1155450"/>
                </a:cubicBezTo>
                <a:cubicBezTo>
                  <a:pt x="254614" y="1155450"/>
                  <a:pt x="238828" y="1155450"/>
                  <a:pt x="254614" y="1169777"/>
                </a:cubicBezTo>
                <a:cubicBezTo>
                  <a:pt x="254614" y="1169777"/>
                  <a:pt x="254614" y="1169777"/>
                  <a:pt x="254614" y="1155450"/>
                </a:cubicBezTo>
                <a:cubicBezTo>
                  <a:pt x="254614" y="1155450"/>
                  <a:pt x="254614" y="1155450"/>
                  <a:pt x="254614" y="1141122"/>
                </a:cubicBezTo>
                <a:lnTo>
                  <a:pt x="254614" y="1126332"/>
                </a:lnTo>
                <a:cubicBezTo>
                  <a:pt x="254614" y="1126332"/>
                  <a:pt x="254614" y="1126332"/>
                  <a:pt x="254614" y="1112005"/>
                </a:cubicBezTo>
                <a:close/>
                <a:moveTo>
                  <a:pt x="158879" y="1112005"/>
                </a:moveTo>
                <a:cubicBezTo>
                  <a:pt x="158879" y="1112005"/>
                  <a:pt x="168046" y="1112005"/>
                  <a:pt x="165754" y="1112005"/>
                </a:cubicBezTo>
                <a:lnTo>
                  <a:pt x="175175" y="1112005"/>
                </a:lnTo>
                <a:lnTo>
                  <a:pt x="158879" y="1126332"/>
                </a:lnTo>
                <a:cubicBezTo>
                  <a:pt x="158879" y="1126332"/>
                  <a:pt x="143093" y="1126332"/>
                  <a:pt x="158879" y="1112005"/>
                </a:cubicBezTo>
                <a:close/>
                <a:moveTo>
                  <a:pt x="270400" y="1097677"/>
                </a:moveTo>
                <a:cubicBezTo>
                  <a:pt x="286696" y="1097677"/>
                  <a:pt x="270400" y="1097677"/>
                  <a:pt x="270400" y="1112005"/>
                </a:cubicBezTo>
                <a:lnTo>
                  <a:pt x="286696" y="1112005"/>
                </a:lnTo>
                <a:lnTo>
                  <a:pt x="286696" y="1099468"/>
                </a:lnTo>
                <a:cubicBezTo>
                  <a:pt x="286696" y="1097677"/>
                  <a:pt x="286696" y="1097677"/>
                  <a:pt x="286696" y="1097677"/>
                </a:cubicBezTo>
                <a:close/>
                <a:moveTo>
                  <a:pt x="541310" y="1083350"/>
                </a:moveTo>
                <a:lnTo>
                  <a:pt x="541310" y="1097677"/>
                </a:lnTo>
                <a:lnTo>
                  <a:pt x="557096" y="1097677"/>
                </a:lnTo>
                <a:lnTo>
                  <a:pt x="566222" y="1097677"/>
                </a:lnTo>
                <a:cubicBezTo>
                  <a:pt x="565482" y="1097677"/>
                  <a:pt x="565975" y="1097677"/>
                  <a:pt x="566962" y="1097677"/>
                </a:cubicBezTo>
                <a:lnTo>
                  <a:pt x="572882" y="1097677"/>
                </a:lnTo>
                <a:lnTo>
                  <a:pt x="572882" y="1083350"/>
                </a:lnTo>
                <a:cubicBezTo>
                  <a:pt x="572882" y="1083350"/>
                  <a:pt x="572882" y="1083350"/>
                  <a:pt x="570909" y="1083350"/>
                </a:cubicBezTo>
                <a:lnTo>
                  <a:pt x="559069" y="1083350"/>
                </a:lnTo>
                <a:cubicBezTo>
                  <a:pt x="557096" y="1083350"/>
                  <a:pt x="557096" y="1083350"/>
                  <a:pt x="557096" y="1083350"/>
                </a:cubicBezTo>
                <a:lnTo>
                  <a:pt x="557096" y="1097677"/>
                </a:lnTo>
                <a:cubicBezTo>
                  <a:pt x="541310" y="1097677"/>
                  <a:pt x="541310" y="1097677"/>
                  <a:pt x="541310" y="1083350"/>
                </a:cubicBezTo>
                <a:close/>
                <a:moveTo>
                  <a:pt x="1400377" y="1068560"/>
                </a:moveTo>
                <a:lnTo>
                  <a:pt x="1400377" y="1083350"/>
                </a:lnTo>
                <a:lnTo>
                  <a:pt x="1416163" y="1083350"/>
                </a:lnTo>
                <a:lnTo>
                  <a:pt x="1416163" y="1068560"/>
                </a:lnTo>
                <a:cubicBezTo>
                  <a:pt x="1416163" y="1068560"/>
                  <a:pt x="1416163" y="1068560"/>
                  <a:pt x="1400377" y="1068560"/>
                </a:cubicBezTo>
                <a:close/>
                <a:moveTo>
                  <a:pt x="1336723" y="1068560"/>
                </a:moveTo>
                <a:cubicBezTo>
                  <a:pt x="1336723" y="1068560"/>
                  <a:pt x="1336723" y="1068560"/>
                  <a:pt x="1336723" y="1070409"/>
                </a:cubicBezTo>
                <a:lnTo>
                  <a:pt x="1336723" y="1083350"/>
                </a:lnTo>
                <a:cubicBezTo>
                  <a:pt x="1336723" y="1083350"/>
                  <a:pt x="1336723" y="1083350"/>
                  <a:pt x="1352510" y="1083350"/>
                </a:cubicBezTo>
                <a:close/>
                <a:moveTo>
                  <a:pt x="414003" y="1068560"/>
                </a:moveTo>
                <a:cubicBezTo>
                  <a:pt x="397707" y="1068560"/>
                  <a:pt x="397707" y="1083350"/>
                  <a:pt x="397707" y="1083350"/>
                </a:cubicBezTo>
                <a:cubicBezTo>
                  <a:pt x="397707" y="1083350"/>
                  <a:pt x="397707" y="1083350"/>
                  <a:pt x="414003" y="1083350"/>
                </a:cubicBezTo>
                <a:cubicBezTo>
                  <a:pt x="414003" y="1083350"/>
                  <a:pt x="414003" y="1083350"/>
                  <a:pt x="414003" y="1068560"/>
                </a:cubicBezTo>
                <a:close/>
                <a:moveTo>
                  <a:pt x="158879" y="1068560"/>
                </a:moveTo>
                <a:cubicBezTo>
                  <a:pt x="175175" y="1068560"/>
                  <a:pt x="158879" y="1083350"/>
                  <a:pt x="158879" y="1083350"/>
                </a:cubicBezTo>
                <a:cubicBezTo>
                  <a:pt x="158879" y="1083350"/>
                  <a:pt x="158879" y="1083350"/>
                  <a:pt x="158879" y="1068560"/>
                </a:cubicBezTo>
                <a:close/>
                <a:moveTo>
                  <a:pt x="1479817" y="1054232"/>
                </a:moveTo>
                <a:cubicBezTo>
                  <a:pt x="1479817" y="1054232"/>
                  <a:pt x="1479817" y="1054232"/>
                  <a:pt x="1479817" y="1068560"/>
                </a:cubicBezTo>
                <a:cubicBezTo>
                  <a:pt x="1479817" y="1068560"/>
                  <a:pt x="1479817" y="1068560"/>
                  <a:pt x="1496112" y="1068560"/>
                </a:cubicBezTo>
                <a:cubicBezTo>
                  <a:pt x="1496112" y="1068560"/>
                  <a:pt x="1496112" y="1068560"/>
                  <a:pt x="1511898" y="1068560"/>
                </a:cubicBezTo>
                <a:cubicBezTo>
                  <a:pt x="1496112" y="1068560"/>
                  <a:pt x="1496112" y="1068560"/>
                  <a:pt x="1496112" y="1054232"/>
                </a:cubicBezTo>
                <a:close/>
                <a:moveTo>
                  <a:pt x="763842" y="1054232"/>
                </a:moveTo>
                <a:lnTo>
                  <a:pt x="763842" y="1066769"/>
                </a:lnTo>
                <a:lnTo>
                  <a:pt x="763842" y="1068560"/>
                </a:lnTo>
                <a:lnTo>
                  <a:pt x="779628" y="1068560"/>
                </a:lnTo>
                <a:close/>
                <a:moveTo>
                  <a:pt x="572882" y="1054232"/>
                </a:moveTo>
                <a:cubicBezTo>
                  <a:pt x="557096" y="1054232"/>
                  <a:pt x="557096" y="1068560"/>
                  <a:pt x="557096" y="1068560"/>
                </a:cubicBezTo>
                <a:cubicBezTo>
                  <a:pt x="557096" y="1068560"/>
                  <a:pt x="557096" y="1068560"/>
                  <a:pt x="559069" y="1068560"/>
                </a:cubicBezTo>
                <a:lnTo>
                  <a:pt x="570909" y="1068560"/>
                </a:lnTo>
                <a:cubicBezTo>
                  <a:pt x="572882" y="1068560"/>
                  <a:pt x="572882" y="1068560"/>
                  <a:pt x="572882" y="1068560"/>
                </a:cubicBezTo>
                <a:close/>
                <a:moveTo>
                  <a:pt x="238828" y="1054232"/>
                </a:moveTo>
                <a:cubicBezTo>
                  <a:pt x="254614" y="1054232"/>
                  <a:pt x="238828" y="1054232"/>
                  <a:pt x="238828" y="1068560"/>
                </a:cubicBezTo>
                <a:cubicBezTo>
                  <a:pt x="238828" y="1068560"/>
                  <a:pt x="238828" y="1068560"/>
                  <a:pt x="254614" y="1068560"/>
                </a:cubicBezTo>
                <a:cubicBezTo>
                  <a:pt x="254614" y="1068560"/>
                  <a:pt x="238828" y="1068560"/>
                  <a:pt x="238828" y="1083350"/>
                </a:cubicBezTo>
                <a:lnTo>
                  <a:pt x="254614" y="1083350"/>
                </a:lnTo>
                <a:cubicBezTo>
                  <a:pt x="254614" y="1083350"/>
                  <a:pt x="254614" y="1083350"/>
                  <a:pt x="254614" y="1068560"/>
                </a:cubicBezTo>
                <a:cubicBezTo>
                  <a:pt x="254614" y="1068560"/>
                  <a:pt x="254614" y="1068560"/>
                  <a:pt x="254614" y="1054232"/>
                </a:cubicBezTo>
                <a:lnTo>
                  <a:pt x="252641" y="1054232"/>
                </a:lnTo>
                <a:lnTo>
                  <a:pt x="247708" y="1054232"/>
                </a:lnTo>
                <a:cubicBezTo>
                  <a:pt x="244748" y="1054232"/>
                  <a:pt x="250668" y="1054232"/>
                  <a:pt x="238828" y="1054232"/>
                </a:cubicBezTo>
                <a:close/>
                <a:moveTo>
                  <a:pt x="1273070" y="1039905"/>
                </a:moveTo>
                <a:lnTo>
                  <a:pt x="1273070" y="1054232"/>
                </a:lnTo>
                <a:lnTo>
                  <a:pt x="1288856" y="1054232"/>
                </a:lnTo>
                <a:cubicBezTo>
                  <a:pt x="1304642" y="1054232"/>
                  <a:pt x="1304642" y="1054232"/>
                  <a:pt x="1304642" y="1039905"/>
                </a:cubicBezTo>
                <a:cubicBezTo>
                  <a:pt x="1304642" y="1039905"/>
                  <a:pt x="1304642" y="1039905"/>
                  <a:pt x="1302669" y="1039905"/>
                </a:cubicBezTo>
                <a:lnTo>
                  <a:pt x="1298722" y="1039905"/>
                </a:lnTo>
                <a:cubicBezTo>
                  <a:pt x="1297736" y="1039905"/>
                  <a:pt x="1297243" y="1039905"/>
                  <a:pt x="1297983" y="1039905"/>
                </a:cubicBezTo>
                <a:lnTo>
                  <a:pt x="1288856" y="1039905"/>
                </a:lnTo>
                <a:cubicBezTo>
                  <a:pt x="1304642" y="1039905"/>
                  <a:pt x="1288856" y="1039905"/>
                  <a:pt x="1288856" y="1054232"/>
                </a:cubicBezTo>
                <a:cubicBezTo>
                  <a:pt x="1288856" y="1054232"/>
                  <a:pt x="1288856" y="1054232"/>
                  <a:pt x="1273070" y="1039905"/>
                </a:cubicBezTo>
                <a:close/>
                <a:moveTo>
                  <a:pt x="1114191" y="1039905"/>
                </a:moveTo>
                <a:cubicBezTo>
                  <a:pt x="1114191" y="1054232"/>
                  <a:pt x="1097896" y="1054232"/>
                  <a:pt x="1097896" y="1054232"/>
                </a:cubicBezTo>
                <a:cubicBezTo>
                  <a:pt x="1097896" y="1054232"/>
                  <a:pt x="1114191" y="1068560"/>
                  <a:pt x="1097896" y="1054232"/>
                </a:cubicBezTo>
                <a:lnTo>
                  <a:pt x="1114191" y="1054232"/>
                </a:lnTo>
                <a:cubicBezTo>
                  <a:pt x="1114191" y="1050650"/>
                  <a:pt x="1114191" y="1048860"/>
                  <a:pt x="1114191" y="1047964"/>
                </a:cubicBezTo>
                <a:lnTo>
                  <a:pt x="1114191" y="1047069"/>
                </a:lnTo>
                <a:cubicBezTo>
                  <a:pt x="1114191" y="1047069"/>
                  <a:pt x="1114191" y="1047069"/>
                  <a:pt x="1114191" y="1039905"/>
                </a:cubicBezTo>
                <a:close/>
                <a:moveTo>
                  <a:pt x="1368296" y="1025577"/>
                </a:moveTo>
                <a:lnTo>
                  <a:pt x="1368296" y="1039905"/>
                </a:lnTo>
                <a:cubicBezTo>
                  <a:pt x="1384591" y="1039905"/>
                  <a:pt x="1384591" y="1039905"/>
                  <a:pt x="1384591" y="1039905"/>
                </a:cubicBezTo>
                <a:lnTo>
                  <a:pt x="1384591" y="1025577"/>
                </a:lnTo>
                <a:close/>
                <a:moveTo>
                  <a:pt x="859577" y="1025577"/>
                </a:moveTo>
                <a:lnTo>
                  <a:pt x="859577" y="1039905"/>
                </a:lnTo>
                <a:lnTo>
                  <a:pt x="875363" y="1025577"/>
                </a:lnTo>
                <a:close/>
                <a:moveTo>
                  <a:pt x="1288856" y="1010787"/>
                </a:moveTo>
                <a:lnTo>
                  <a:pt x="1288856" y="1025577"/>
                </a:lnTo>
                <a:cubicBezTo>
                  <a:pt x="1304642" y="1025577"/>
                  <a:pt x="1304642" y="1025577"/>
                  <a:pt x="1304642" y="1010787"/>
                </a:cubicBezTo>
                <a:cubicBezTo>
                  <a:pt x="1304642" y="1010787"/>
                  <a:pt x="1304642" y="1010787"/>
                  <a:pt x="1288856" y="1010787"/>
                </a:cubicBezTo>
                <a:close/>
                <a:moveTo>
                  <a:pt x="1097896" y="1010787"/>
                </a:moveTo>
                <a:lnTo>
                  <a:pt x="1114191" y="1025577"/>
                </a:lnTo>
                <a:lnTo>
                  <a:pt x="1129977" y="1025577"/>
                </a:lnTo>
                <a:cubicBezTo>
                  <a:pt x="1129977" y="1025577"/>
                  <a:pt x="1129977" y="1025577"/>
                  <a:pt x="1129977" y="1010787"/>
                </a:cubicBezTo>
                <a:cubicBezTo>
                  <a:pt x="1114191" y="1010787"/>
                  <a:pt x="1114191" y="1025577"/>
                  <a:pt x="1114191" y="1025577"/>
                </a:cubicBezTo>
                <a:cubicBezTo>
                  <a:pt x="1114191" y="1025577"/>
                  <a:pt x="1114191" y="1025577"/>
                  <a:pt x="1114191" y="1010787"/>
                </a:cubicBezTo>
                <a:cubicBezTo>
                  <a:pt x="1114191" y="1010787"/>
                  <a:pt x="1114191" y="1010787"/>
                  <a:pt x="1097896" y="1010787"/>
                </a:cubicBezTo>
                <a:close/>
                <a:moveTo>
                  <a:pt x="811710" y="1010787"/>
                </a:moveTo>
                <a:lnTo>
                  <a:pt x="811710" y="1025577"/>
                </a:lnTo>
                <a:cubicBezTo>
                  <a:pt x="811710" y="1025577"/>
                  <a:pt x="811710" y="1025577"/>
                  <a:pt x="813683" y="1025577"/>
                </a:cubicBezTo>
                <a:lnTo>
                  <a:pt x="825523" y="1025577"/>
                </a:lnTo>
                <a:cubicBezTo>
                  <a:pt x="827496" y="1025577"/>
                  <a:pt x="827496" y="1025577"/>
                  <a:pt x="827496" y="1025577"/>
                </a:cubicBezTo>
                <a:cubicBezTo>
                  <a:pt x="827496" y="1025577"/>
                  <a:pt x="827496" y="1025577"/>
                  <a:pt x="829469" y="1025577"/>
                </a:cubicBezTo>
                <a:lnTo>
                  <a:pt x="843282" y="1025577"/>
                </a:lnTo>
                <a:cubicBezTo>
                  <a:pt x="843282" y="1025577"/>
                  <a:pt x="843282" y="1025577"/>
                  <a:pt x="827496" y="1010787"/>
                </a:cubicBezTo>
                <a:close/>
                <a:moveTo>
                  <a:pt x="1227749" y="1004743"/>
                </a:moveTo>
                <a:cubicBezTo>
                  <a:pt x="1226221" y="1005415"/>
                  <a:pt x="1225203" y="1007206"/>
                  <a:pt x="1225203" y="1010787"/>
                </a:cubicBezTo>
                <a:cubicBezTo>
                  <a:pt x="1241498" y="1010787"/>
                  <a:pt x="1241498" y="1010787"/>
                  <a:pt x="1241498" y="1010787"/>
                </a:cubicBezTo>
                <a:cubicBezTo>
                  <a:pt x="1241498" y="1010787"/>
                  <a:pt x="1232332" y="1002728"/>
                  <a:pt x="1227749" y="1004743"/>
                </a:cubicBezTo>
                <a:close/>
                <a:moveTo>
                  <a:pt x="1798084" y="996460"/>
                </a:moveTo>
                <a:lnTo>
                  <a:pt x="1814379" y="1010787"/>
                </a:lnTo>
                <a:lnTo>
                  <a:pt x="1798084" y="1010787"/>
                </a:lnTo>
                <a:cubicBezTo>
                  <a:pt x="1798084" y="1010787"/>
                  <a:pt x="1798084" y="1014485"/>
                  <a:pt x="1798084" y="1016334"/>
                </a:cubicBezTo>
                <a:lnTo>
                  <a:pt x="1798084" y="1017027"/>
                </a:lnTo>
                <a:lnTo>
                  <a:pt x="1798084" y="1025577"/>
                </a:lnTo>
                <a:lnTo>
                  <a:pt x="1782298" y="1025577"/>
                </a:lnTo>
                <a:lnTo>
                  <a:pt x="1782298" y="1039905"/>
                </a:lnTo>
                <a:cubicBezTo>
                  <a:pt x="1782298" y="1039905"/>
                  <a:pt x="1782298" y="1039905"/>
                  <a:pt x="1782298" y="1041696"/>
                </a:cubicBezTo>
                <a:lnTo>
                  <a:pt x="1782298" y="1052441"/>
                </a:lnTo>
                <a:lnTo>
                  <a:pt x="1782298" y="1054232"/>
                </a:lnTo>
                <a:cubicBezTo>
                  <a:pt x="1782298" y="1054232"/>
                  <a:pt x="1782298" y="1054232"/>
                  <a:pt x="1798084" y="1054232"/>
                </a:cubicBezTo>
                <a:cubicBezTo>
                  <a:pt x="1798084" y="1054232"/>
                  <a:pt x="1798084" y="1054232"/>
                  <a:pt x="1798084" y="1039905"/>
                </a:cubicBezTo>
                <a:cubicBezTo>
                  <a:pt x="1798084" y="1039905"/>
                  <a:pt x="1798084" y="1025577"/>
                  <a:pt x="1814379" y="1025577"/>
                </a:cubicBezTo>
                <a:lnTo>
                  <a:pt x="1814379" y="1010787"/>
                </a:lnTo>
                <a:cubicBezTo>
                  <a:pt x="1814379" y="1010787"/>
                  <a:pt x="1814379" y="1010787"/>
                  <a:pt x="1830165" y="1010787"/>
                </a:cubicBezTo>
                <a:lnTo>
                  <a:pt x="1830165" y="996460"/>
                </a:lnTo>
                <a:lnTo>
                  <a:pt x="1828192" y="996460"/>
                </a:lnTo>
                <a:lnTo>
                  <a:pt x="1816352" y="996460"/>
                </a:lnTo>
                <a:cubicBezTo>
                  <a:pt x="1814379" y="996460"/>
                  <a:pt x="1814379" y="996460"/>
                  <a:pt x="1814379" y="996460"/>
                </a:cubicBezTo>
                <a:close/>
                <a:moveTo>
                  <a:pt x="1623419" y="996460"/>
                </a:moveTo>
                <a:lnTo>
                  <a:pt x="1623419" y="1008997"/>
                </a:lnTo>
                <a:lnTo>
                  <a:pt x="1623419" y="1010787"/>
                </a:lnTo>
                <a:lnTo>
                  <a:pt x="1639205" y="1010787"/>
                </a:lnTo>
                <a:cubicBezTo>
                  <a:pt x="1654991" y="1010787"/>
                  <a:pt x="1639205" y="996460"/>
                  <a:pt x="1639205" y="996460"/>
                </a:cubicBezTo>
                <a:cubicBezTo>
                  <a:pt x="1639205" y="996460"/>
                  <a:pt x="1639205" y="996460"/>
                  <a:pt x="1623419" y="996460"/>
                </a:cubicBezTo>
                <a:close/>
                <a:moveTo>
                  <a:pt x="190961" y="996460"/>
                </a:moveTo>
                <a:cubicBezTo>
                  <a:pt x="190961" y="996460"/>
                  <a:pt x="190961" y="996460"/>
                  <a:pt x="192934" y="996460"/>
                </a:cubicBezTo>
                <a:lnTo>
                  <a:pt x="196881" y="996460"/>
                </a:lnTo>
                <a:lnTo>
                  <a:pt x="197621" y="996460"/>
                </a:lnTo>
                <a:lnTo>
                  <a:pt x="206747" y="996460"/>
                </a:lnTo>
                <a:cubicBezTo>
                  <a:pt x="190961" y="1010787"/>
                  <a:pt x="190961" y="996460"/>
                  <a:pt x="190961" y="996460"/>
                </a:cubicBezTo>
                <a:close/>
                <a:moveTo>
                  <a:pt x="1878033" y="982132"/>
                </a:moveTo>
                <a:cubicBezTo>
                  <a:pt x="1878033" y="982132"/>
                  <a:pt x="1878033" y="982132"/>
                  <a:pt x="1878033" y="996460"/>
                </a:cubicBezTo>
                <a:lnTo>
                  <a:pt x="1878033" y="1010787"/>
                </a:lnTo>
                <a:cubicBezTo>
                  <a:pt x="1878033" y="1010787"/>
                  <a:pt x="1878033" y="1010787"/>
                  <a:pt x="1878033" y="1025577"/>
                </a:cubicBezTo>
                <a:lnTo>
                  <a:pt x="1861737" y="1025577"/>
                </a:lnTo>
                <a:lnTo>
                  <a:pt x="1878033" y="1039905"/>
                </a:lnTo>
                <a:cubicBezTo>
                  <a:pt x="1878033" y="1039905"/>
                  <a:pt x="1878033" y="1039905"/>
                  <a:pt x="1875996" y="1039905"/>
                </a:cubicBezTo>
                <a:lnTo>
                  <a:pt x="1863774" y="1039905"/>
                </a:lnTo>
                <a:cubicBezTo>
                  <a:pt x="1861737" y="1039905"/>
                  <a:pt x="1861737" y="1039905"/>
                  <a:pt x="1861737" y="1039905"/>
                </a:cubicBezTo>
                <a:lnTo>
                  <a:pt x="1861737" y="1054232"/>
                </a:lnTo>
                <a:cubicBezTo>
                  <a:pt x="1845951" y="1054232"/>
                  <a:pt x="1861737" y="1054232"/>
                  <a:pt x="1861737" y="1068560"/>
                </a:cubicBezTo>
                <a:lnTo>
                  <a:pt x="1852611" y="1068560"/>
                </a:lnTo>
                <a:lnTo>
                  <a:pt x="1851871" y="1068560"/>
                </a:lnTo>
                <a:lnTo>
                  <a:pt x="1847925" y="1068560"/>
                </a:lnTo>
                <a:cubicBezTo>
                  <a:pt x="1845951" y="1068560"/>
                  <a:pt x="1845951" y="1068560"/>
                  <a:pt x="1845951" y="1068560"/>
                </a:cubicBezTo>
                <a:cubicBezTo>
                  <a:pt x="1845951" y="1068560"/>
                  <a:pt x="1845951" y="1068560"/>
                  <a:pt x="1845951" y="1083350"/>
                </a:cubicBezTo>
                <a:cubicBezTo>
                  <a:pt x="1845951" y="1083350"/>
                  <a:pt x="1849898" y="1083350"/>
                  <a:pt x="1851871" y="1083350"/>
                </a:cubicBezTo>
                <a:cubicBezTo>
                  <a:pt x="1852858" y="1083350"/>
                  <a:pt x="1853351" y="1083350"/>
                  <a:pt x="1852611" y="1083350"/>
                </a:cubicBezTo>
                <a:lnTo>
                  <a:pt x="1861737" y="1083350"/>
                </a:lnTo>
                <a:lnTo>
                  <a:pt x="1861737" y="1068560"/>
                </a:lnTo>
                <a:lnTo>
                  <a:pt x="1871158" y="1068560"/>
                </a:lnTo>
                <a:cubicBezTo>
                  <a:pt x="1870394" y="1068560"/>
                  <a:pt x="1870903" y="1068560"/>
                  <a:pt x="1871922" y="1068560"/>
                </a:cubicBezTo>
                <a:lnTo>
                  <a:pt x="1878033" y="1068560"/>
                </a:lnTo>
                <a:lnTo>
                  <a:pt x="1878033" y="1054232"/>
                </a:lnTo>
                <a:lnTo>
                  <a:pt x="1878033" y="1039905"/>
                </a:lnTo>
                <a:lnTo>
                  <a:pt x="1878033" y="1025577"/>
                </a:lnTo>
                <a:cubicBezTo>
                  <a:pt x="1878033" y="1039905"/>
                  <a:pt x="1878033" y="1039905"/>
                  <a:pt x="1893819" y="1025577"/>
                </a:cubicBezTo>
                <a:cubicBezTo>
                  <a:pt x="1893819" y="1025577"/>
                  <a:pt x="1893819" y="1025577"/>
                  <a:pt x="1893819" y="1010787"/>
                </a:cubicBezTo>
                <a:lnTo>
                  <a:pt x="1893819" y="1008997"/>
                </a:lnTo>
                <a:lnTo>
                  <a:pt x="1893819" y="998251"/>
                </a:lnTo>
                <a:cubicBezTo>
                  <a:pt x="1893819" y="996460"/>
                  <a:pt x="1893819" y="996460"/>
                  <a:pt x="1893819" y="996460"/>
                </a:cubicBezTo>
                <a:close/>
                <a:moveTo>
                  <a:pt x="1639205" y="982132"/>
                </a:moveTo>
                <a:lnTo>
                  <a:pt x="1654991" y="996460"/>
                </a:lnTo>
                <a:lnTo>
                  <a:pt x="1654991" y="982132"/>
                </a:lnTo>
                <a:cubicBezTo>
                  <a:pt x="1654991" y="982132"/>
                  <a:pt x="1654991" y="982132"/>
                  <a:pt x="1639205" y="982132"/>
                </a:cubicBezTo>
                <a:close/>
                <a:moveTo>
                  <a:pt x="1288856" y="982132"/>
                </a:moveTo>
                <a:cubicBezTo>
                  <a:pt x="1288856" y="996460"/>
                  <a:pt x="1288856" y="996460"/>
                  <a:pt x="1273070" y="996460"/>
                </a:cubicBezTo>
                <a:cubicBezTo>
                  <a:pt x="1273070" y="996460"/>
                  <a:pt x="1273070" y="996460"/>
                  <a:pt x="1288856" y="996460"/>
                </a:cubicBezTo>
                <a:close/>
                <a:moveTo>
                  <a:pt x="636535" y="982132"/>
                </a:moveTo>
                <a:lnTo>
                  <a:pt x="636535" y="996460"/>
                </a:lnTo>
                <a:lnTo>
                  <a:pt x="652321" y="996460"/>
                </a:lnTo>
                <a:close/>
                <a:moveTo>
                  <a:pt x="334054" y="982132"/>
                </a:moveTo>
                <a:lnTo>
                  <a:pt x="334054" y="996460"/>
                </a:lnTo>
                <a:lnTo>
                  <a:pt x="343475" y="996460"/>
                </a:lnTo>
                <a:cubicBezTo>
                  <a:pt x="342711" y="996460"/>
                  <a:pt x="343220" y="996460"/>
                  <a:pt x="344238" y="996460"/>
                </a:cubicBezTo>
                <a:lnTo>
                  <a:pt x="350349" y="996460"/>
                </a:lnTo>
                <a:lnTo>
                  <a:pt x="366135" y="996460"/>
                </a:lnTo>
                <a:lnTo>
                  <a:pt x="381921" y="982132"/>
                </a:lnTo>
                <a:lnTo>
                  <a:pt x="372795" y="982132"/>
                </a:lnTo>
                <a:cubicBezTo>
                  <a:pt x="375015" y="982132"/>
                  <a:pt x="366135" y="982132"/>
                  <a:pt x="366135" y="982132"/>
                </a:cubicBezTo>
                <a:cubicBezTo>
                  <a:pt x="366135" y="982132"/>
                  <a:pt x="366135" y="982132"/>
                  <a:pt x="350349" y="996460"/>
                </a:cubicBezTo>
                <a:cubicBezTo>
                  <a:pt x="350349" y="996460"/>
                  <a:pt x="350349" y="996460"/>
                  <a:pt x="350349" y="982132"/>
                </a:cubicBezTo>
                <a:close/>
                <a:moveTo>
                  <a:pt x="270400" y="982132"/>
                </a:moveTo>
                <a:lnTo>
                  <a:pt x="270400" y="996460"/>
                </a:lnTo>
                <a:cubicBezTo>
                  <a:pt x="270400" y="996460"/>
                  <a:pt x="270400" y="996460"/>
                  <a:pt x="270400" y="1010787"/>
                </a:cubicBezTo>
                <a:lnTo>
                  <a:pt x="286696" y="1010787"/>
                </a:lnTo>
                <a:lnTo>
                  <a:pt x="302482" y="1010787"/>
                </a:lnTo>
                <a:lnTo>
                  <a:pt x="318268" y="1010787"/>
                </a:lnTo>
                <a:lnTo>
                  <a:pt x="318268" y="996460"/>
                </a:lnTo>
                <a:lnTo>
                  <a:pt x="316295" y="996460"/>
                </a:lnTo>
                <a:lnTo>
                  <a:pt x="304455" y="996460"/>
                </a:lnTo>
                <a:cubicBezTo>
                  <a:pt x="302482" y="996460"/>
                  <a:pt x="302482" y="996460"/>
                  <a:pt x="302482" y="996460"/>
                </a:cubicBezTo>
                <a:lnTo>
                  <a:pt x="302482" y="982132"/>
                </a:lnTo>
                <a:lnTo>
                  <a:pt x="286696" y="982132"/>
                </a:lnTo>
                <a:lnTo>
                  <a:pt x="282622" y="982132"/>
                </a:lnTo>
                <a:cubicBezTo>
                  <a:pt x="282622" y="982132"/>
                  <a:pt x="278548" y="982132"/>
                  <a:pt x="270400" y="982132"/>
                </a:cubicBezTo>
                <a:close/>
                <a:moveTo>
                  <a:pt x="175175" y="982132"/>
                </a:moveTo>
                <a:lnTo>
                  <a:pt x="175175" y="996460"/>
                </a:lnTo>
                <a:cubicBezTo>
                  <a:pt x="175175" y="996460"/>
                  <a:pt x="175175" y="996460"/>
                  <a:pt x="173138" y="996460"/>
                </a:cubicBezTo>
                <a:cubicBezTo>
                  <a:pt x="171101" y="996460"/>
                  <a:pt x="167027" y="996460"/>
                  <a:pt x="158879" y="996460"/>
                </a:cubicBezTo>
                <a:cubicBezTo>
                  <a:pt x="158879" y="982132"/>
                  <a:pt x="158879" y="982132"/>
                  <a:pt x="175175" y="982132"/>
                </a:cubicBezTo>
                <a:close/>
                <a:moveTo>
                  <a:pt x="158879" y="982132"/>
                </a:moveTo>
                <a:lnTo>
                  <a:pt x="158879" y="996460"/>
                </a:lnTo>
                <a:cubicBezTo>
                  <a:pt x="143093" y="996460"/>
                  <a:pt x="158879" y="996460"/>
                  <a:pt x="158879" y="982132"/>
                </a:cubicBezTo>
                <a:close/>
                <a:moveTo>
                  <a:pt x="1941686" y="967805"/>
                </a:moveTo>
                <a:lnTo>
                  <a:pt x="1941686" y="982132"/>
                </a:lnTo>
                <a:cubicBezTo>
                  <a:pt x="1925391" y="967805"/>
                  <a:pt x="1941686" y="967805"/>
                  <a:pt x="1941686" y="967805"/>
                </a:cubicBezTo>
                <a:close/>
                <a:moveTo>
                  <a:pt x="1559765" y="967805"/>
                </a:moveTo>
                <a:cubicBezTo>
                  <a:pt x="1559765" y="982132"/>
                  <a:pt x="1543470" y="967805"/>
                  <a:pt x="1559765" y="982132"/>
                </a:cubicBezTo>
                <a:cubicBezTo>
                  <a:pt x="1559765" y="982132"/>
                  <a:pt x="1559765" y="982132"/>
                  <a:pt x="1575551" y="982132"/>
                </a:cubicBezTo>
                <a:cubicBezTo>
                  <a:pt x="1559765" y="982132"/>
                  <a:pt x="1559765" y="982132"/>
                  <a:pt x="1559765" y="967805"/>
                </a:cubicBezTo>
                <a:close/>
                <a:moveTo>
                  <a:pt x="1320937" y="967805"/>
                </a:moveTo>
                <a:cubicBezTo>
                  <a:pt x="1336723" y="982132"/>
                  <a:pt x="1336723" y="967805"/>
                  <a:pt x="1336723" y="967805"/>
                </a:cubicBezTo>
                <a:lnTo>
                  <a:pt x="1330803" y="967805"/>
                </a:lnTo>
                <a:cubicBezTo>
                  <a:pt x="1329817" y="967805"/>
                  <a:pt x="1329324" y="967805"/>
                  <a:pt x="1330064" y="967805"/>
                </a:cubicBezTo>
                <a:close/>
                <a:moveTo>
                  <a:pt x="1607124" y="953015"/>
                </a:moveTo>
                <a:lnTo>
                  <a:pt x="1607124" y="967805"/>
                </a:lnTo>
                <a:lnTo>
                  <a:pt x="1607124" y="982132"/>
                </a:lnTo>
                <a:cubicBezTo>
                  <a:pt x="1623419" y="967805"/>
                  <a:pt x="1607124" y="967805"/>
                  <a:pt x="1607124" y="967805"/>
                </a:cubicBezTo>
                <a:lnTo>
                  <a:pt x="1623419" y="967805"/>
                </a:lnTo>
                <a:lnTo>
                  <a:pt x="1623419" y="953015"/>
                </a:lnTo>
                <a:cubicBezTo>
                  <a:pt x="1623419" y="953015"/>
                  <a:pt x="1623419" y="953015"/>
                  <a:pt x="1607124" y="953015"/>
                </a:cubicBezTo>
                <a:close/>
                <a:moveTo>
                  <a:pt x="1575551" y="953015"/>
                </a:moveTo>
                <a:cubicBezTo>
                  <a:pt x="1591337" y="953015"/>
                  <a:pt x="1591337" y="953015"/>
                  <a:pt x="1591337" y="967805"/>
                </a:cubicBezTo>
                <a:lnTo>
                  <a:pt x="1591337" y="953015"/>
                </a:lnTo>
                <a:cubicBezTo>
                  <a:pt x="1591337" y="953015"/>
                  <a:pt x="1591337" y="953015"/>
                  <a:pt x="1589364" y="953015"/>
                </a:cubicBezTo>
                <a:cubicBezTo>
                  <a:pt x="1587391" y="953015"/>
                  <a:pt x="1583444" y="953015"/>
                  <a:pt x="1575551" y="953015"/>
                </a:cubicBezTo>
                <a:close/>
                <a:moveTo>
                  <a:pt x="1400377" y="953015"/>
                </a:moveTo>
                <a:cubicBezTo>
                  <a:pt x="1400377" y="967805"/>
                  <a:pt x="1416163" y="967805"/>
                  <a:pt x="1416163" y="967805"/>
                </a:cubicBezTo>
                <a:lnTo>
                  <a:pt x="1416163" y="982132"/>
                </a:lnTo>
                <a:cubicBezTo>
                  <a:pt x="1416163" y="982132"/>
                  <a:pt x="1416163" y="982132"/>
                  <a:pt x="1432458" y="982132"/>
                </a:cubicBezTo>
                <a:lnTo>
                  <a:pt x="1432458" y="967805"/>
                </a:lnTo>
                <a:cubicBezTo>
                  <a:pt x="1432458" y="967805"/>
                  <a:pt x="1432458" y="967805"/>
                  <a:pt x="1416163" y="967805"/>
                </a:cubicBezTo>
                <a:lnTo>
                  <a:pt x="1416163" y="965956"/>
                </a:lnTo>
                <a:lnTo>
                  <a:pt x="1416163" y="954864"/>
                </a:lnTo>
                <a:cubicBezTo>
                  <a:pt x="1416163" y="953015"/>
                  <a:pt x="1416163" y="953015"/>
                  <a:pt x="1416163" y="953015"/>
                </a:cubicBezTo>
                <a:cubicBezTo>
                  <a:pt x="1416163" y="953015"/>
                  <a:pt x="1416163" y="953015"/>
                  <a:pt x="1400377" y="953015"/>
                </a:cubicBezTo>
                <a:close/>
                <a:moveTo>
                  <a:pt x="732270" y="953015"/>
                </a:moveTo>
                <a:lnTo>
                  <a:pt x="732270" y="967805"/>
                </a:lnTo>
                <a:cubicBezTo>
                  <a:pt x="732270" y="967805"/>
                  <a:pt x="732270" y="967805"/>
                  <a:pt x="748056" y="967805"/>
                </a:cubicBezTo>
                <a:cubicBezTo>
                  <a:pt x="748056" y="967805"/>
                  <a:pt x="748056" y="967805"/>
                  <a:pt x="748056" y="953015"/>
                </a:cubicBezTo>
                <a:close/>
                <a:moveTo>
                  <a:pt x="302482" y="953015"/>
                </a:moveTo>
                <a:lnTo>
                  <a:pt x="302482" y="967805"/>
                </a:lnTo>
                <a:cubicBezTo>
                  <a:pt x="302482" y="967805"/>
                  <a:pt x="318268" y="967805"/>
                  <a:pt x="318268" y="953015"/>
                </a:cubicBezTo>
                <a:cubicBezTo>
                  <a:pt x="318268" y="953015"/>
                  <a:pt x="318268" y="953015"/>
                  <a:pt x="302482" y="953015"/>
                </a:cubicBezTo>
                <a:close/>
                <a:moveTo>
                  <a:pt x="1439365" y="946971"/>
                </a:moveTo>
                <a:cubicBezTo>
                  <a:pt x="1438378" y="947642"/>
                  <a:pt x="1436405" y="949433"/>
                  <a:pt x="1432458" y="953015"/>
                </a:cubicBezTo>
                <a:cubicBezTo>
                  <a:pt x="1432458" y="953015"/>
                  <a:pt x="1432458" y="953015"/>
                  <a:pt x="1448244" y="953015"/>
                </a:cubicBezTo>
                <a:cubicBezTo>
                  <a:pt x="1436405" y="953015"/>
                  <a:pt x="1442324" y="944956"/>
                  <a:pt x="1439365" y="946971"/>
                </a:cubicBezTo>
                <a:close/>
                <a:moveTo>
                  <a:pt x="1273070" y="938687"/>
                </a:moveTo>
                <a:lnTo>
                  <a:pt x="1273070" y="953015"/>
                </a:lnTo>
                <a:cubicBezTo>
                  <a:pt x="1273070" y="953015"/>
                  <a:pt x="1277017" y="953015"/>
                  <a:pt x="1278990" y="953015"/>
                </a:cubicBezTo>
                <a:lnTo>
                  <a:pt x="1279730" y="953015"/>
                </a:lnTo>
                <a:lnTo>
                  <a:pt x="1282197" y="953015"/>
                </a:lnTo>
                <a:cubicBezTo>
                  <a:pt x="1281457" y="953015"/>
                  <a:pt x="1281950" y="953015"/>
                  <a:pt x="1282937" y="953015"/>
                </a:cubicBezTo>
                <a:lnTo>
                  <a:pt x="1288856" y="953015"/>
                </a:lnTo>
                <a:lnTo>
                  <a:pt x="1288856" y="938687"/>
                </a:lnTo>
                <a:cubicBezTo>
                  <a:pt x="1288856" y="938687"/>
                  <a:pt x="1288856" y="938687"/>
                  <a:pt x="1273070" y="938687"/>
                </a:cubicBezTo>
                <a:close/>
                <a:moveTo>
                  <a:pt x="1161549" y="938687"/>
                </a:moveTo>
                <a:cubicBezTo>
                  <a:pt x="1161549" y="938687"/>
                  <a:pt x="1161549" y="953015"/>
                  <a:pt x="1177844" y="953015"/>
                </a:cubicBezTo>
                <a:lnTo>
                  <a:pt x="1175807" y="953015"/>
                </a:lnTo>
                <a:lnTo>
                  <a:pt x="1171734" y="953015"/>
                </a:lnTo>
                <a:cubicBezTo>
                  <a:pt x="1170715" y="953015"/>
                  <a:pt x="1170206" y="953015"/>
                  <a:pt x="1170970" y="953015"/>
                </a:cubicBezTo>
                <a:lnTo>
                  <a:pt x="1163586" y="953015"/>
                </a:lnTo>
                <a:cubicBezTo>
                  <a:pt x="1161549" y="953015"/>
                  <a:pt x="1161549" y="953015"/>
                  <a:pt x="1161549" y="953015"/>
                </a:cubicBezTo>
                <a:cubicBezTo>
                  <a:pt x="1161549" y="953015"/>
                  <a:pt x="1161549" y="953015"/>
                  <a:pt x="1161549" y="954864"/>
                </a:cubicBezTo>
                <a:cubicBezTo>
                  <a:pt x="1161549" y="956712"/>
                  <a:pt x="1161549" y="960410"/>
                  <a:pt x="1161549" y="967805"/>
                </a:cubicBezTo>
                <a:lnTo>
                  <a:pt x="1145763" y="967805"/>
                </a:lnTo>
                <a:cubicBezTo>
                  <a:pt x="1161549" y="967805"/>
                  <a:pt x="1145763" y="982132"/>
                  <a:pt x="1161549" y="967805"/>
                </a:cubicBezTo>
                <a:cubicBezTo>
                  <a:pt x="1177844" y="967805"/>
                  <a:pt x="1177844" y="967805"/>
                  <a:pt x="1177844" y="953015"/>
                </a:cubicBezTo>
                <a:cubicBezTo>
                  <a:pt x="1177844" y="953015"/>
                  <a:pt x="1177844" y="953015"/>
                  <a:pt x="1177844" y="938687"/>
                </a:cubicBezTo>
                <a:cubicBezTo>
                  <a:pt x="1177844" y="938687"/>
                  <a:pt x="1177844" y="938687"/>
                  <a:pt x="1161549" y="938687"/>
                </a:cubicBezTo>
                <a:close/>
                <a:moveTo>
                  <a:pt x="1830165" y="924360"/>
                </a:moveTo>
                <a:cubicBezTo>
                  <a:pt x="1830165" y="938687"/>
                  <a:pt x="1830165" y="924360"/>
                  <a:pt x="1814379" y="938687"/>
                </a:cubicBezTo>
                <a:cubicBezTo>
                  <a:pt x="1814379" y="938687"/>
                  <a:pt x="1814379" y="938687"/>
                  <a:pt x="1814379" y="953015"/>
                </a:cubicBezTo>
                <a:lnTo>
                  <a:pt x="1814379" y="967805"/>
                </a:lnTo>
                <a:lnTo>
                  <a:pt x="1798084" y="967805"/>
                </a:lnTo>
                <a:cubicBezTo>
                  <a:pt x="1814379" y="982132"/>
                  <a:pt x="1798084" y="967805"/>
                  <a:pt x="1798084" y="982132"/>
                </a:cubicBezTo>
                <a:cubicBezTo>
                  <a:pt x="1798084" y="982132"/>
                  <a:pt x="1798084" y="982132"/>
                  <a:pt x="1814379" y="982132"/>
                </a:cubicBezTo>
                <a:cubicBezTo>
                  <a:pt x="1814379" y="982132"/>
                  <a:pt x="1814379" y="982132"/>
                  <a:pt x="1830165" y="982132"/>
                </a:cubicBezTo>
                <a:lnTo>
                  <a:pt x="1830165" y="967805"/>
                </a:lnTo>
                <a:lnTo>
                  <a:pt x="1830165" y="953015"/>
                </a:lnTo>
                <a:lnTo>
                  <a:pt x="1845951" y="953015"/>
                </a:lnTo>
                <a:lnTo>
                  <a:pt x="1845951" y="951224"/>
                </a:lnTo>
                <a:lnTo>
                  <a:pt x="1845951" y="940478"/>
                </a:lnTo>
                <a:cubicBezTo>
                  <a:pt x="1845951" y="938687"/>
                  <a:pt x="1845951" y="938687"/>
                  <a:pt x="1845951" y="938687"/>
                </a:cubicBezTo>
                <a:cubicBezTo>
                  <a:pt x="1845951" y="938687"/>
                  <a:pt x="1845951" y="924360"/>
                  <a:pt x="1830165" y="924360"/>
                </a:cubicBezTo>
                <a:close/>
                <a:moveTo>
                  <a:pt x="1670777" y="924360"/>
                </a:moveTo>
                <a:lnTo>
                  <a:pt x="1670777" y="938687"/>
                </a:lnTo>
                <a:lnTo>
                  <a:pt x="1687072" y="938687"/>
                </a:lnTo>
                <a:cubicBezTo>
                  <a:pt x="1687072" y="938687"/>
                  <a:pt x="1687072" y="938687"/>
                  <a:pt x="1689045" y="938687"/>
                </a:cubicBezTo>
                <a:lnTo>
                  <a:pt x="1693979" y="938687"/>
                </a:lnTo>
                <a:cubicBezTo>
                  <a:pt x="1695952" y="938687"/>
                  <a:pt x="1693979" y="938687"/>
                  <a:pt x="1695952" y="938687"/>
                </a:cubicBezTo>
                <a:lnTo>
                  <a:pt x="1700885" y="938687"/>
                </a:lnTo>
                <a:lnTo>
                  <a:pt x="1702858" y="938687"/>
                </a:lnTo>
                <a:lnTo>
                  <a:pt x="1702858" y="953015"/>
                </a:lnTo>
                <a:lnTo>
                  <a:pt x="1702858" y="967805"/>
                </a:lnTo>
                <a:cubicBezTo>
                  <a:pt x="1718644" y="967805"/>
                  <a:pt x="1718644" y="967805"/>
                  <a:pt x="1718644" y="953015"/>
                </a:cubicBezTo>
                <a:lnTo>
                  <a:pt x="1704832" y="953015"/>
                </a:lnTo>
                <a:cubicBezTo>
                  <a:pt x="1702858" y="953015"/>
                  <a:pt x="1702858" y="953015"/>
                  <a:pt x="1702858" y="953015"/>
                </a:cubicBezTo>
                <a:cubicBezTo>
                  <a:pt x="1718644" y="953015"/>
                  <a:pt x="1702858" y="938687"/>
                  <a:pt x="1702858" y="938687"/>
                </a:cubicBezTo>
                <a:lnTo>
                  <a:pt x="1702858" y="924360"/>
                </a:lnTo>
                <a:cubicBezTo>
                  <a:pt x="1702858" y="924360"/>
                  <a:pt x="1718644" y="924360"/>
                  <a:pt x="1718644" y="938687"/>
                </a:cubicBezTo>
                <a:lnTo>
                  <a:pt x="1722591" y="938687"/>
                </a:lnTo>
                <a:cubicBezTo>
                  <a:pt x="1722591" y="938687"/>
                  <a:pt x="1726537" y="938687"/>
                  <a:pt x="1734431" y="938687"/>
                </a:cubicBezTo>
                <a:lnTo>
                  <a:pt x="1734431" y="924360"/>
                </a:lnTo>
                <a:lnTo>
                  <a:pt x="1718644" y="924360"/>
                </a:lnTo>
                <a:lnTo>
                  <a:pt x="1716671" y="924360"/>
                </a:lnTo>
                <a:lnTo>
                  <a:pt x="1704832" y="924360"/>
                </a:lnTo>
                <a:cubicBezTo>
                  <a:pt x="1702858" y="924360"/>
                  <a:pt x="1702858" y="924360"/>
                  <a:pt x="1702858" y="924360"/>
                </a:cubicBezTo>
                <a:lnTo>
                  <a:pt x="1687072" y="938687"/>
                </a:lnTo>
                <a:cubicBezTo>
                  <a:pt x="1687072" y="938687"/>
                  <a:pt x="1687072" y="924360"/>
                  <a:pt x="1670777" y="924360"/>
                </a:cubicBezTo>
                <a:close/>
                <a:moveTo>
                  <a:pt x="1496112" y="924360"/>
                </a:moveTo>
                <a:lnTo>
                  <a:pt x="1496112" y="938687"/>
                </a:lnTo>
                <a:lnTo>
                  <a:pt x="1511898" y="953015"/>
                </a:lnTo>
                <a:lnTo>
                  <a:pt x="1511898" y="938687"/>
                </a:lnTo>
                <a:lnTo>
                  <a:pt x="1511898" y="924360"/>
                </a:lnTo>
                <a:close/>
                <a:moveTo>
                  <a:pt x="1432458" y="924360"/>
                </a:moveTo>
                <a:lnTo>
                  <a:pt x="1432458" y="938687"/>
                </a:lnTo>
                <a:lnTo>
                  <a:pt x="1448244" y="938687"/>
                </a:lnTo>
                <a:cubicBezTo>
                  <a:pt x="1448244" y="938687"/>
                  <a:pt x="1448244" y="938687"/>
                  <a:pt x="1432458" y="924360"/>
                </a:cubicBezTo>
                <a:close/>
                <a:moveTo>
                  <a:pt x="1400377" y="924360"/>
                </a:moveTo>
                <a:lnTo>
                  <a:pt x="1384591" y="938687"/>
                </a:lnTo>
                <a:cubicBezTo>
                  <a:pt x="1400377" y="938687"/>
                  <a:pt x="1400377" y="938687"/>
                  <a:pt x="1400377" y="924360"/>
                </a:cubicBezTo>
                <a:close/>
                <a:moveTo>
                  <a:pt x="1193630" y="924360"/>
                </a:moveTo>
                <a:cubicBezTo>
                  <a:pt x="1177844" y="938687"/>
                  <a:pt x="1193630" y="924360"/>
                  <a:pt x="1193630" y="938687"/>
                </a:cubicBezTo>
                <a:lnTo>
                  <a:pt x="1193630" y="933315"/>
                </a:lnTo>
                <a:lnTo>
                  <a:pt x="1193630" y="932643"/>
                </a:lnTo>
                <a:close/>
                <a:moveTo>
                  <a:pt x="1973258" y="909570"/>
                </a:moveTo>
                <a:cubicBezTo>
                  <a:pt x="1957472" y="909570"/>
                  <a:pt x="1973258" y="909570"/>
                  <a:pt x="1957472" y="924360"/>
                </a:cubicBezTo>
                <a:lnTo>
                  <a:pt x="1957472" y="938687"/>
                </a:lnTo>
                <a:lnTo>
                  <a:pt x="1957472" y="953015"/>
                </a:lnTo>
                <a:cubicBezTo>
                  <a:pt x="1957472" y="953015"/>
                  <a:pt x="1957472" y="953015"/>
                  <a:pt x="1957472" y="967805"/>
                </a:cubicBezTo>
                <a:cubicBezTo>
                  <a:pt x="1957472" y="967805"/>
                  <a:pt x="1957472" y="967805"/>
                  <a:pt x="1955499" y="967805"/>
                </a:cubicBezTo>
                <a:lnTo>
                  <a:pt x="1953526" y="967805"/>
                </a:lnTo>
                <a:cubicBezTo>
                  <a:pt x="1953526" y="967805"/>
                  <a:pt x="1949579" y="967805"/>
                  <a:pt x="1941686" y="967805"/>
                </a:cubicBezTo>
                <a:lnTo>
                  <a:pt x="1941686" y="953015"/>
                </a:lnTo>
                <a:lnTo>
                  <a:pt x="1925391" y="953015"/>
                </a:lnTo>
                <a:cubicBezTo>
                  <a:pt x="1941686" y="967805"/>
                  <a:pt x="1941686" y="967805"/>
                  <a:pt x="1925391" y="967805"/>
                </a:cubicBezTo>
                <a:lnTo>
                  <a:pt x="1925391" y="982132"/>
                </a:lnTo>
                <a:cubicBezTo>
                  <a:pt x="1925391" y="982132"/>
                  <a:pt x="1925391" y="982132"/>
                  <a:pt x="1941686" y="982132"/>
                </a:cubicBezTo>
                <a:cubicBezTo>
                  <a:pt x="1941686" y="996460"/>
                  <a:pt x="1957472" y="996460"/>
                  <a:pt x="1957472" y="996460"/>
                </a:cubicBezTo>
                <a:lnTo>
                  <a:pt x="1953526" y="996460"/>
                </a:lnTo>
                <a:cubicBezTo>
                  <a:pt x="1953526" y="996460"/>
                  <a:pt x="1949579" y="996460"/>
                  <a:pt x="1941686" y="996460"/>
                </a:cubicBezTo>
                <a:cubicBezTo>
                  <a:pt x="1941686" y="996460"/>
                  <a:pt x="1941686" y="996460"/>
                  <a:pt x="1941686" y="1010787"/>
                </a:cubicBezTo>
                <a:lnTo>
                  <a:pt x="1941686" y="1025577"/>
                </a:lnTo>
                <a:cubicBezTo>
                  <a:pt x="1941686" y="1039905"/>
                  <a:pt x="1941686" y="1039905"/>
                  <a:pt x="1925391" y="1039905"/>
                </a:cubicBezTo>
                <a:lnTo>
                  <a:pt x="1941686" y="1039905"/>
                </a:lnTo>
                <a:cubicBezTo>
                  <a:pt x="1925391" y="1039905"/>
                  <a:pt x="1925391" y="1039905"/>
                  <a:pt x="1925391" y="1054232"/>
                </a:cubicBezTo>
                <a:lnTo>
                  <a:pt x="1941686" y="1054232"/>
                </a:lnTo>
                <a:cubicBezTo>
                  <a:pt x="1941686" y="1054232"/>
                  <a:pt x="1941686" y="1054232"/>
                  <a:pt x="1941686" y="1039905"/>
                </a:cubicBezTo>
                <a:cubicBezTo>
                  <a:pt x="1957472" y="1039905"/>
                  <a:pt x="1957472" y="1025577"/>
                  <a:pt x="1957472" y="1025577"/>
                </a:cubicBezTo>
                <a:lnTo>
                  <a:pt x="1957472" y="1010787"/>
                </a:lnTo>
                <a:cubicBezTo>
                  <a:pt x="1957472" y="1010787"/>
                  <a:pt x="1957472" y="1010787"/>
                  <a:pt x="1973258" y="1010787"/>
                </a:cubicBezTo>
                <a:lnTo>
                  <a:pt x="1973258" y="996460"/>
                </a:lnTo>
                <a:cubicBezTo>
                  <a:pt x="1973258" y="996460"/>
                  <a:pt x="1973258" y="996460"/>
                  <a:pt x="1957472" y="996460"/>
                </a:cubicBezTo>
                <a:lnTo>
                  <a:pt x="1957472" y="982132"/>
                </a:lnTo>
                <a:lnTo>
                  <a:pt x="1957472" y="967805"/>
                </a:lnTo>
                <a:cubicBezTo>
                  <a:pt x="1957472" y="967805"/>
                  <a:pt x="1957472" y="967805"/>
                  <a:pt x="1973258" y="967805"/>
                </a:cubicBezTo>
                <a:cubicBezTo>
                  <a:pt x="1973258" y="967805"/>
                  <a:pt x="1973258" y="953015"/>
                  <a:pt x="1957472" y="953015"/>
                </a:cubicBezTo>
                <a:cubicBezTo>
                  <a:pt x="1957472" y="953015"/>
                  <a:pt x="1957472" y="953015"/>
                  <a:pt x="1973258" y="953015"/>
                </a:cubicBezTo>
                <a:lnTo>
                  <a:pt x="1973258" y="938687"/>
                </a:lnTo>
                <a:cubicBezTo>
                  <a:pt x="1973258" y="938687"/>
                  <a:pt x="1973258" y="938687"/>
                  <a:pt x="1973258" y="924360"/>
                </a:cubicBezTo>
                <a:close/>
                <a:moveTo>
                  <a:pt x="1830165" y="909570"/>
                </a:moveTo>
                <a:lnTo>
                  <a:pt x="1845951" y="924360"/>
                </a:lnTo>
                <a:cubicBezTo>
                  <a:pt x="1845951" y="924360"/>
                  <a:pt x="1845951" y="924360"/>
                  <a:pt x="1845951" y="909570"/>
                </a:cubicBezTo>
                <a:cubicBezTo>
                  <a:pt x="1845951" y="909570"/>
                  <a:pt x="1845951" y="909570"/>
                  <a:pt x="1830165" y="909570"/>
                </a:cubicBezTo>
                <a:close/>
                <a:moveTo>
                  <a:pt x="1623419" y="909570"/>
                </a:moveTo>
                <a:cubicBezTo>
                  <a:pt x="1623419" y="909570"/>
                  <a:pt x="1623419" y="909570"/>
                  <a:pt x="1623419" y="924360"/>
                </a:cubicBezTo>
                <a:cubicBezTo>
                  <a:pt x="1623419" y="924360"/>
                  <a:pt x="1623419" y="924360"/>
                  <a:pt x="1639205" y="924360"/>
                </a:cubicBezTo>
                <a:lnTo>
                  <a:pt x="1639205" y="909570"/>
                </a:lnTo>
                <a:lnTo>
                  <a:pt x="1637232" y="909570"/>
                </a:lnTo>
                <a:cubicBezTo>
                  <a:pt x="1635259" y="909570"/>
                  <a:pt x="1631312" y="909570"/>
                  <a:pt x="1623419" y="909570"/>
                </a:cubicBezTo>
                <a:close/>
                <a:moveTo>
                  <a:pt x="1559765" y="909570"/>
                </a:moveTo>
                <a:lnTo>
                  <a:pt x="1559765" y="924360"/>
                </a:lnTo>
                <a:cubicBezTo>
                  <a:pt x="1559765" y="924360"/>
                  <a:pt x="1543470" y="909570"/>
                  <a:pt x="1559765" y="909570"/>
                </a:cubicBezTo>
                <a:close/>
                <a:moveTo>
                  <a:pt x="493442" y="909570"/>
                </a:moveTo>
                <a:lnTo>
                  <a:pt x="493442" y="924360"/>
                </a:lnTo>
                <a:lnTo>
                  <a:pt x="493442" y="938687"/>
                </a:lnTo>
                <a:cubicBezTo>
                  <a:pt x="493442" y="938687"/>
                  <a:pt x="509228" y="938687"/>
                  <a:pt x="509228" y="924360"/>
                </a:cubicBezTo>
                <a:cubicBezTo>
                  <a:pt x="509228" y="924360"/>
                  <a:pt x="509228" y="924360"/>
                  <a:pt x="493442" y="924360"/>
                </a:cubicBezTo>
                <a:cubicBezTo>
                  <a:pt x="493442" y="924360"/>
                  <a:pt x="493442" y="924360"/>
                  <a:pt x="509228" y="909570"/>
                </a:cubicBezTo>
                <a:close/>
                <a:moveTo>
                  <a:pt x="143093" y="909570"/>
                </a:moveTo>
                <a:lnTo>
                  <a:pt x="158879" y="909570"/>
                </a:lnTo>
                <a:lnTo>
                  <a:pt x="168300" y="909570"/>
                </a:lnTo>
                <a:cubicBezTo>
                  <a:pt x="167536" y="909570"/>
                  <a:pt x="168046" y="909570"/>
                  <a:pt x="169064" y="909570"/>
                </a:cubicBezTo>
                <a:lnTo>
                  <a:pt x="173138" y="909570"/>
                </a:lnTo>
                <a:cubicBezTo>
                  <a:pt x="175175" y="909570"/>
                  <a:pt x="175175" y="909570"/>
                  <a:pt x="175175" y="909570"/>
                </a:cubicBezTo>
                <a:cubicBezTo>
                  <a:pt x="158879" y="909570"/>
                  <a:pt x="158879" y="909570"/>
                  <a:pt x="158879" y="924360"/>
                </a:cubicBezTo>
                <a:cubicBezTo>
                  <a:pt x="158879" y="924360"/>
                  <a:pt x="158879" y="924360"/>
                  <a:pt x="160916" y="924360"/>
                </a:cubicBezTo>
                <a:lnTo>
                  <a:pt x="175175" y="924360"/>
                </a:lnTo>
                <a:cubicBezTo>
                  <a:pt x="175175" y="924360"/>
                  <a:pt x="175175" y="924360"/>
                  <a:pt x="175175" y="938687"/>
                </a:cubicBezTo>
                <a:cubicBezTo>
                  <a:pt x="175175" y="938687"/>
                  <a:pt x="175175" y="938687"/>
                  <a:pt x="158879" y="938687"/>
                </a:cubicBezTo>
                <a:cubicBezTo>
                  <a:pt x="158879" y="938687"/>
                  <a:pt x="158879" y="938687"/>
                  <a:pt x="158879" y="953015"/>
                </a:cubicBezTo>
                <a:lnTo>
                  <a:pt x="143093" y="953015"/>
                </a:lnTo>
                <a:cubicBezTo>
                  <a:pt x="143093" y="953015"/>
                  <a:pt x="143093" y="953015"/>
                  <a:pt x="143093" y="938687"/>
                </a:cubicBezTo>
                <a:cubicBezTo>
                  <a:pt x="143093" y="938687"/>
                  <a:pt x="143093" y="938687"/>
                  <a:pt x="143093" y="924360"/>
                </a:cubicBezTo>
                <a:cubicBezTo>
                  <a:pt x="143093" y="924360"/>
                  <a:pt x="143093" y="924360"/>
                  <a:pt x="143093" y="909570"/>
                </a:cubicBezTo>
                <a:close/>
                <a:moveTo>
                  <a:pt x="1496112" y="895243"/>
                </a:moveTo>
                <a:cubicBezTo>
                  <a:pt x="1496112" y="895243"/>
                  <a:pt x="1496112" y="895243"/>
                  <a:pt x="1496112" y="909570"/>
                </a:cubicBezTo>
                <a:cubicBezTo>
                  <a:pt x="1496112" y="909570"/>
                  <a:pt x="1496112" y="909570"/>
                  <a:pt x="1511898" y="909570"/>
                </a:cubicBezTo>
                <a:cubicBezTo>
                  <a:pt x="1511898" y="895243"/>
                  <a:pt x="1511898" y="895243"/>
                  <a:pt x="1527684" y="895243"/>
                </a:cubicBezTo>
                <a:lnTo>
                  <a:pt x="1525711" y="895243"/>
                </a:lnTo>
                <a:lnTo>
                  <a:pt x="1521765" y="895243"/>
                </a:lnTo>
                <a:cubicBezTo>
                  <a:pt x="1520778" y="895243"/>
                  <a:pt x="1520285" y="895243"/>
                  <a:pt x="1521025" y="895243"/>
                </a:cubicBezTo>
                <a:lnTo>
                  <a:pt x="1511898" y="895243"/>
                </a:lnTo>
                <a:lnTo>
                  <a:pt x="1511898" y="909570"/>
                </a:lnTo>
                <a:close/>
                <a:moveTo>
                  <a:pt x="1448244" y="895243"/>
                </a:moveTo>
                <a:lnTo>
                  <a:pt x="1448244" y="909570"/>
                </a:lnTo>
                <a:cubicBezTo>
                  <a:pt x="1448244" y="909570"/>
                  <a:pt x="1448244" y="909570"/>
                  <a:pt x="1432458" y="909570"/>
                </a:cubicBezTo>
                <a:cubicBezTo>
                  <a:pt x="1432458" y="909570"/>
                  <a:pt x="1448244" y="909570"/>
                  <a:pt x="1448244" y="895243"/>
                </a:cubicBezTo>
                <a:close/>
                <a:moveTo>
                  <a:pt x="1209417" y="895243"/>
                </a:moveTo>
                <a:cubicBezTo>
                  <a:pt x="1209417" y="902406"/>
                  <a:pt x="1209417" y="905988"/>
                  <a:pt x="1209417" y="905988"/>
                </a:cubicBezTo>
                <a:lnTo>
                  <a:pt x="1209417" y="909570"/>
                </a:lnTo>
                <a:lnTo>
                  <a:pt x="1225203" y="909570"/>
                </a:lnTo>
                <a:cubicBezTo>
                  <a:pt x="1225203" y="909570"/>
                  <a:pt x="1209417" y="909570"/>
                  <a:pt x="1209417" y="895243"/>
                </a:cubicBezTo>
                <a:close/>
                <a:moveTo>
                  <a:pt x="127307" y="895243"/>
                </a:moveTo>
                <a:cubicBezTo>
                  <a:pt x="127307" y="895243"/>
                  <a:pt x="127307" y="895243"/>
                  <a:pt x="143093" y="895243"/>
                </a:cubicBezTo>
                <a:cubicBezTo>
                  <a:pt x="143093" y="895243"/>
                  <a:pt x="143093" y="895243"/>
                  <a:pt x="143093" y="909570"/>
                </a:cubicBezTo>
                <a:cubicBezTo>
                  <a:pt x="143093" y="909570"/>
                  <a:pt x="127307" y="909570"/>
                  <a:pt x="127307" y="895243"/>
                </a:cubicBezTo>
                <a:close/>
                <a:moveTo>
                  <a:pt x="1547434" y="890596"/>
                </a:moveTo>
                <a:lnTo>
                  <a:pt x="1559765" y="895243"/>
                </a:lnTo>
                <a:lnTo>
                  <a:pt x="1559765" y="909570"/>
                </a:lnTo>
                <a:cubicBezTo>
                  <a:pt x="1559765" y="895243"/>
                  <a:pt x="1543470" y="895243"/>
                  <a:pt x="1543470" y="895243"/>
                </a:cubicBezTo>
                <a:close/>
                <a:moveTo>
                  <a:pt x="1973258" y="880915"/>
                </a:moveTo>
                <a:lnTo>
                  <a:pt x="1973258" y="895243"/>
                </a:lnTo>
                <a:lnTo>
                  <a:pt x="1989044" y="895243"/>
                </a:lnTo>
                <a:cubicBezTo>
                  <a:pt x="1989044" y="895243"/>
                  <a:pt x="1989044" y="895243"/>
                  <a:pt x="1989044" y="880915"/>
                </a:cubicBezTo>
                <a:lnTo>
                  <a:pt x="1987071" y="880915"/>
                </a:lnTo>
                <a:lnTo>
                  <a:pt x="1983124" y="880915"/>
                </a:lnTo>
                <a:cubicBezTo>
                  <a:pt x="1982138" y="880915"/>
                  <a:pt x="1981644" y="880915"/>
                  <a:pt x="1982384" y="880915"/>
                </a:cubicBezTo>
                <a:close/>
                <a:moveTo>
                  <a:pt x="1543470" y="880915"/>
                </a:moveTo>
                <a:cubicBezTo>
                  <a:pt x="1551618" y="880915"/>
                  <a:pt x="1551618" y="884497"/>
                  <a:pt x="1549581" y="888079"/>
                </a:cubicBezTo>
                <a:lnTo>
                  <a:pt x="1547434" y="890596"/>
                </a:lnTo>
                <a:lnTo>
                  <a:pt x="1545507" y="889870"/>
                </a:lnTo>
                <a:cubicBezTo>
                  <a:pt x="1543470" y="888079"/>
                  <a:pt x="1543470" y="888079"/>
                  <a:pt x="1543470" y="895243"/>
                </a:cubicBezTo>
                <a:lnTo>
                  <a:pt x="1543470" y="909570"/>
                </a:lnTo>
                <a:cubicBezTo>
                  <a:pt x="1543470" y="909570"/>
                  <a:pt x="1543470" y="909570"/>
                  <a:pt x="1543470" y="924360"/>
                </a:cubicBezTo>
                <a:lnTo>
                  <a:pt x="1541497" y="924360"/>
                </a:lnTo>
                <a:lnTo>
                  <a:pt x="1529657" y="924360"/>
                </a:lnTo>
                <a:cubicBezTo>
                  <a:pt x="1527684" y="924360"/>
                  <a:pt x="1527684" y="924360"/>
                  <a:pt x="1527684" y="924360"/>
                </a:cubicBezTo>
                <a:lnTo>
                  <a:pt x="1527684" y="938687"/>
                </a:lnTo>
                <a:lnTo>
                  <a:pt x="1543470" y="938687"/>
                </a:lnTo>
                <a:cubicBezTo>
                  <a:pt x="1543470" y="938687"/>
                  <a:pt x="1543470" y="938687"/>
                  <a:pt x="1543470" y="953015"/>
                </a:cubicBezTo>
                <a:lnTo>
                  <a:pt x="1559765" y="953015"/>
                </a:lnTo>
                <a:lnTo>
                  <a:pt x="1543470" y="938687"/>
                </a:lnTo>
                <a:cubicBezTo>
                  <a:pt x="1543470" y="938687"/>
                  <a:pt x="1543470" y="938687"/>
                  <a:pt x="1543470" y="924360"/>
                </a:cubicBezTo>
                <a:lnTo>
                  <a:pt x="1552891" y="924360"/>
                </a:lnTo>
                <a:cubicBezTo>
                  <a:pt x="1552127" y="924360"/>
                  <a:pt x="1552636" y="924360"/>
                  <a:pt x="1553655" y="924360"/>
                </a:cubicBezTo>
                <a:lnTo>
                  <a:pt x="1559765" y="924360"/>
                </a:lnTo>
                <a:cubicBezTo>
                  <a:pt x="1559765" y="924360"/>
                  <a:pt x="1559765" y="924360"/>
                  <a:pt x="1575551" y="924360"/>
                </a:cubicBezTo>
                <a:cubicBezTo>
                  <a:pt x="1575551" y="924360"/>
                  <a:pt x="1575551" y="924360"/>
                  <a:pt x="1575551" y="909570"/>
                </a:cubicBezTo>
                <a:cubicBezTo>
                  <a:pt x="1575551" y="909570"/>
                  <a:pt x="1575551" y="909570"/>
                  <a:pt x="1591337" y="924360"/>
                </a:cubicBezTo>
                <a:lnTo>
                  <a:pt x="1591337" y="938687"/>
                </a:lnTo>
                <a:cubicBezTo>
                  <a:pt x="1591337" y="938687"/>
                  <a:pt x="1591337" y="924360"/>
                  <a:pt x="1607124" y="938687"/>
                </a:cubicBezTo>
                <a:cubicBezTo>
                  <a:pt x="1607124" y="938687"/>
                  <a:pt x="1607124" y="938687"/>
                  <a:pt x="1607124" y="924360"/>
                </a:cubicBezTo>
                <a:lnTo>
                  <a:pt x="1607124" y="909570"/>
                </a:lnTo>
                <a:cubicBezTo>
                  <a:pt x="1607124" y="909570"/>
                  <a:pt x="1598244" y="909570"/>
                  <a:pt x="1600464" y="909570"/>
                </a:cubicBezTo>
                <a:lnTo>
                  <a:pt x="1597997" y="909570"/>
                </a:lnTo>
                <a:cubicBezTo>
                  <a:pt x="1600217" y="909570"/>
                  <a:pt x="1591337" y="909570"/>
                  <a:pt x="1591337" y="909570"/>
                </a:cubicBezTo>
                <a:lnTo>
                  <a:pt x="1591337" y="895243"/>
                </a:lnTo>
                <a:lnTo>
                  <a:pt x="1591337" y="880915"/>
                </a:lnTo>
                <a:lnTo>
                  <a:pt x="1575551" y="880915"/>
                </a:lnTo>
                <a:cubicBezTo>
                  <a:pt x="1575551" y="895243"/>
                  <a:pt x="1591337" y="895243"/>
                  <a:pt x="1591337" y="895243"/>
                </a:cubicBezTo>
                <a:cubicBezTo>
                  <a:pt x="1591337" y="895243"/>
                  <a:pt x="1591337" y="909570"/>
                  <a:pt x="1575551" y="909570"/>
                </a:cubicBezTo>
                <a:lnTo>
                  <a:pt x="1575551" y="895243"/>
                </a:lnTo>
                <a:lnTo>
                  <a:pt x="1559765" y="895243"/>
                </a:lnTo>
                <a:cubicBezTo>
                  <a:pt x="1559765" y="895243"/>
                  <a:pt x="1559765" y="895243"/>
                  <a:pt x="1559765" y="880915"/>
                </a:cubicBezTo>
                <a:lnTo>
                  <a:pt x="1553655" y="880915"/>
                </a:lnTo>
                <a:cubicBezTo>
                  <a:pt x="1552636" y="880915"/>
                  <a:pt x="1552127" y="880915"/>
                  <a:pt x="1552891" y="880915"/>
                </a:cubicBezTo>
                <a:close/>
                <a:moveTo>
                  <a:pt x="1209417" y="880915"/>
                </a:moveTo>
                <a:cubicBezTo>
                  <a:pt x="1209417" y="895243"/>
                  <a:pt x="1225203" y="895243"/>
                  <a:pt x="1225203" y="895243"/>
                </a:cubicBezTo>
                <a:lnTo>
                  <a:pt x="1225203" y="880915"/>
                </a:lnTo>
                <a:cubicBezTo>
                  <a:pt x="1225203" y="880915"/>
                  <a:pt x="1225203" y="880915"/>
                  <a:pt x="1223230" y="880915"/>
                </a:cubicBezTo>
                <a:cubicBezTo>
                  <a:pt x="1221256" y="880915"/>
                  <a:pt x="1217310" y="880915"/>
                  <a:pt x="1209417" y="880915"/>
                </a:cubicBezTo>
                <a:close/>
                <a:moveTo>
                  <a:pt x="1304642" y="866587"/>
                </a:moveTo>
                <a:lnTo>
                  <a:pt x="1304642" y="880915"/>
                </a:lnTo>
                <a:lnTo>
                  <a:pt x="1304642" y="895243"/>
                </a:lnTo>
                <a:cubicBezTo>
                  <a:pt x="1304642" y="895243"/>
                  <a:pt x="1304642" y="895243"/>
                  <a:pt x="1320937" y="880915"/>
                </a:cubicBezTo>
                <a:lnTo>
                  <a:pt x="1304642" y="880915"/>
                </a:lnTo>
                <a:cubicBezTo>
                  <a:pt x="1320937" y="880915"/>
                  <a:pt x="1320937" y="866587"/>
                  <a:pt x="1320937" y="866587"/>
                </a:cubicBezTo>
                <a:close/>
                <a:moveTo>
                  <a:pt x="1575551" y="852260"/>
                </a:moveTo>
                <a:lnTo>
                  <a:pt x="1575551" y="866587"/>
                </a:lnTo>
                <a:lnTo>
                  <a:pt x="1591337" y="866587"/>
                </a:lnTo>
                <a:cubicBezTo>
                  <a:pt x="1575551" y="866587"/>
                  <a:pt x="1575551" y="866587"/>
                  <a:pt x="1575551" y="852260"/>
                </a:cubicBezTo>
                <a:close/>
                <a:moveTo>
                  <a:pt x="1327844" y="846020"/>
                </a:moveTo>
                <a:cubicBezTo>
                  <a:pt x="1329817" y="846714"/>
                  <a:pt x="1332777" y="848562"/>
                  <a:pt x="1336723" y="852260"/>
                </a:cubicBezTo>
                <a:cubicBezTo>
                  <a:pt x="1324884" y="852260"/>
                  <a:pt x="1321924" y="843941"/>
                  <a:pt x="1327844" y="846020"/>
                </a:cubicBezTo>
                <a:close/>
                <a:moveTo>
                  <a:pt x="1448244" y="837470"/>
                </a:moveTo>
                <a:cubicBezTo>
                  <a:pt x="1448244" y="837470"/>
                  <a:pt x="1448244" y="837470"/>
                  <a:pt x="1450217" y="837470"/>
                </a:cubicBezTo>
                <a:lnTo>
                  <a:pt x="1457371" y="837470"/>
                </a:lnTo>
                <a:cubicBezTo>
                  <a:pt x="1456631" y="837470"/>
                  <a:pt x="1457124" y="837470"/>
                  <a:pt x="1458111" y="837470"/>
                </a:cubicBezTo>
                <a:lnTo>
                  <a:pt x="1464030" y="837470"/>
                </a:lnTo>
                <a:lnTo>
                  <a:pt x="1464030" y="852260"/>
                </a:lnTo>
                <a:cubicBezTo>
                  <a:pt x="1464030" y="852260"/>
                  <a:pt x="1464030" y="837470"/>
                  <a:pt x="1448244" y="837470"/>
                </a:cubicBezTo>
                <a:close/>
                <a:moveTo>
                  <a:pt x="1368296" y="837470"/>
                </a:moveTo>
                <a:lnTo>
                  <a:pt x="1368296" y="852260"/>
                </a:lnTo>
                <a:cubicBezTo>
                  <a:pt x="1368296" y="852260"/>
                  <a:pt x="1368296" y="852260"/>
                  <a:pt x="1368296" y="866587"/>
                </a:cubicBezTo>
                <a:lnTo>
                  <a:pt x="1352510" y="852260"/>
                </a:lnTo>
                <a:lnTo>
                  <a:pt x="1352510" y="860543"/>
                </a:lnTo>
                <a:lnTo>
                  <a:pt x="1352510" y="861215"/>
                </a:lnTo>
                <a:lnTo>
                  <a:pt x="1352510" y="866587"/>
                </a:lnTo>
                <a:cubicBezTo>
                  <a:pt x="1352510" y="866587"/>
                  <a:pt x="1352510" y="866587"/>
                  <a:pt x="1354483" y="866587"/>
                </a:cubicBezTo>
                <a:lnTo>
                  <a:pt x="1361636" y="866587"/>
                </a:lnTo>
                <a:cubicBezTo>
                  <a:pt x="1359416" y="866587"/>
                  <a:pt x="1368296" y="866587"/>
                  <a:pt x="1368296" y="866587"/>
                </a:cubicBezTo>
                <a:cubicBezTo>
                  <a:pt x="1380517" y="866587"/>
                  <a:pt x="1374407" y="866587"/>
                  <a:pt x="1377462" y="866587"/>
                </a:cubicBezTo>
                <a:lnTo>
                  <a:pt x="1384591" y="866587"/>
                </a:lnTo>
                <a:lnTo>
                  <a:pt x="1368296" y="852260"/>
                </a:lnTo>
                <a:lnTo>
                  <a:pt x="1384591" y="852260"/>
                </a:lnTo>
                <a:lnTo>
                  <a:pt x="1384591" y="837470"/>
                </a:lnTo>
                <a:cubicBezTo>
                  <a:pt x="1384591" y="837470"/>
                  <a:pt x="1384591" y="837470"/>
                  <a:pt x="1368296" y="837470"/>
                </a:cubicBezTo>
                <a:close/>
                <a:moveTo>
                  <a:pt x="1225203" y="837470"/>
                </a:moveTo>
                <a:cubicBezTo>
                  <a:pt x="1241498" y="837470"/>
                  <a:pt x="1241498" y="837470"/>
                  <a:pt x="1225203" y="852260"/>
                </a:cubicBezTo>
                <a:close/>
                <a:moveTo>
                  <a:pt x="1186971" y="831426"/>
                </a:moveTo>
                <a:cubicBezTo>
                  <a:pt x="1184751" y="829411"/>
                  <a:pt x="1193630" y="837470"/>
                  <a:pt x="1193630" y="837470"/>
                </a:cubicBezTo>
                <a:cubicBezTo>
                  <a:pt x="1189684" y="833888"/>
                  <a:pt x="1187710" y="832097"/>
                  <a:pt x="1186971" y="831426"/>
                </a:cubicBezTo>
                <a:close/>
                <a:moveTo>
                  <a:pt x="2036912" y="823142"/>
                </a:moveTo>
                <a:cubicBezTo>
                  <a:pt x="2052698" y="823142"/>
                  <a:pt x="2036912" y="823142"/>
                  <a:pt x="2036912" y="837470"/>
                </a:cubicBezTo>
                <a:close/>
                <a:moveTo>
                  <a:pt x="1925391" y="823142"/>
                </a:moveTo>
                <a:cubicBezTo>
                  <a:pt x="1925391" y="823142"/>
                  <a:pt x="1925391" y="823142"/>
                  <a:pt x="1925391" y="837470"/>
                </a:cubicBezTo>
                <a:lnTo>
                  <a:pt x="1925391" y="852260"/>
                </a:lnTo>
                <a:cubicBezTo>
                  <a:pt x="1925391" y="837470"/>
                  <a:pt x="1909605" y="837470"/>
                  <a:pt x="1909605" y="837470"/>
                </a:cubicBezTo>
                <a:lnTo>
                  <a:pt x="1909605" y="852260"/>
                </a:lnTo>
                <a:cubicBezTo>
                  <a:pt x="1909605" y="852260"/>
                  <a:pt x="1909605" y="852260"/>
                  <a:pt x="1909605" y="866587"/>
                </a:cubicBezTo>
                <a:lnTo>
                  <a:pt x="1909605" y="880915"/>
                </a:lnTo>
                <a:lnTo>
                  <a:pt x="1909605" y="895243"/>
                </a:lnTo>
                <a:lnTo>
                  <a:pt x="1909605" y="909570"/>
                </a:lnTo>
                <a:lnTo>
                  <a:pt x="1902699" y="909570"/>
                </a:lnTo>
                <a:cubicBezTo>
                  <a:pt x="1900725" y="909570"/>
                  <a:pt x="1902699" y="909570"/>
                  <a:pt x="1900725" y="909570"/>
                </a:cubicBezTo>
                <a:lnTo>
                  <a:pt x="1895792" y="909570"/>
                </a:lnTo>
                <a:cubicBezTo>
                  <a:pt x="1893819" y="909570"/>
                  <a:pt x="1893819" y="909570"/>
                  <a:pt x="1893819" y="909570"/>
                </a:cubicBezTo>
                <a:cubicBezTo>
                  <a:pt x="1909605" y="909570"/>
                  <a:pt x="1909605" y="924360"/>
                  <a:pt x="1909605" y="924360"/>
                </a:cubicBezTo>
                <a:lnTo>
                  <a:pt x="1907632" y="924360"/>
                </a:lnTo>
                <a:lnTo>
                  <a:pt x="1895792" y="924360"/>
                </a:lnTo>
                <a:cubicBezTo>
                  <a:pt x="1893819" y="924360"/>
                  <a:pt x="1893819" y="924360"/>
                  <a:pt x="1893819" y="924360"/>
                </a:cubicBezTo>
                <a:cubicBezTo>
                  <a:pt x="1893819" y="924360"/>
                  <a:pt x="1893819" y="924360"/>
                  <a:pt x="1893819" y="938687"/>
                </a:cubicBezTo>
                <a:lnTo>
                  <a:pt x="1893819" y="953015"/>
                </a:lnTo>
                <a:cubicBezTo>
                  <a:pt x="1878033" y="953015"/>
                  <a:pt x="1893819" y="953015"/>
                  <a:pt x="1878033" y="953015"/>
                </a:cubicBezTo>
                <a:cubicBezTo>
                  <a:pt x="1878033" y="953015"/>
                  <a:pt x="1893819" y="953015"/>
                  <a:pt x="1893819" y="967805"/>
                </a:cubicBezTo>
                <a:cubicBezTo>
                  <a:pt x="1885926" y="967805"/>
                  <a:pt x="1881979" y="967805"/>
                  <a:pt x="1881979" y="967805"/>
                </a:cubicBezTo>
                <a:lnTo>
                  <a:pt x="1878033" y="967805"/>
                </a:lnTo>
                <a:cubicBezTo>
                  <a:pt x="1878033" y="967805"/>
                  <a:pt x="1878033" y="967805"/>
                  <a:pt x="1893819" y="982132"/>
                </a:cubicBezTo>
                <a:cubicBezTo>
                  <a:pt x="1893819" y="982132"/>
                  <a:pt x="1893819" y="982132"/>
                  <a:pt x="1895792" y="982132"/>
                </a:cubicBezTo>
                <a:lnTo>
                  <a:pt x="1897766" y="982132"/>
                </a:lnTo>
                <a:cubicBezTo>
                  <a:pt x="1897766" y="982132"/>
                  <a:pt x="1901712" y="982132"/>
                  <a:pt x="1909605" y="982132"/>
                </a:cubicBezTo>
                <a:lnTo>
                  <a:pt x="1909605" y="967805"/>
                </a:lnTo>
                <a:cubicBezTo>
                  <a:pt x="1909605" y="967805"/>
                  <a:pt x="1909605" y="967805"/>
                  <a:pt x="1909605" y="953015"/>
                </a:cubicBezTo>
                <a:lnTo>
                  <a:pt x="1909605" y="938687"/>
                </a:lnTo>
                <a:cubicBezTo>
                  <a:pt x="1909605" y="938687"/>
                  <a:pt x="1925391" y="924360"/>
                  <a:pt x="1909605" y="924360"/>
                </a:cubicBezTo>
                <a:cubicBezTo>
                  <a:pt x="1909605" y="924360"/>
                  <a:pt x="1913551" y="924360"/>
                  <a:pt x="1915525" y="924360"/>
                </a:cubicBezTo>
                <a:lnTo>
                  <a:pt x="1916265" y="924360"/>
                </a:lnTo>
                <a:lnTo>
                  <a:pt x="1925391" y="924360"/>
                </a:lnTo>
                <a:cubicBezTo>
                  <a:pt x="1925391" y="909570"/>
                  <a:pt x="1925391" y="909570"/>
                  <a:pt x="1909605" y="909570"/>
                </a:cubicBezTo>
                <a:cubicBezTo>
                  <a:pt x="1909605" y="909570"/>
                  <a:pt x="1909605" y="909570"/>
                  <a:pt x="1925391" y="909570"/>
                </a:cubicBezTo>
                <a:lnTo>
                  <a:pt x="1925391" y="895243"/>
                </a:lnTo>
                <a:cubicBezTo>
                  <a:pt x="1925391" y="895243"/>
                  <a:pt x="1925391" y="895243"/>
                  <a:pt x="1925391" y="880915"/>
                </a:cubicBezTo>
                <a:lnTo>
                  <a:pt x="1925391" y="866587"/>
                </a:lnTo>
                <a:cubicBezTo>
                  <a:pt x="1925391" y="866587"/>
                  <a:pt x="1925391" y="866587"/>
                  <a:pt x="1927428" y="866587"/>
                </a:cubicBezTo>
                <a:lnTo>
                  <a:pt x="1939649" y="866587"/>
                </a:lnTo>
                <a:cubicBezTo>
                  <a:pt x="1941686" y="866587"/>
                  <a:pt x="1941686" y="866587"/>
                  <a:pt x="1941686" y="866587"/>
                </a:cubicBezTo>
                <a:lnTo>
                  <a:pt x="1941686" y="852260"/>
                </a:lnTo>
                <a:cubicBezTo>
                  <a:pt x="1925391" y="837470"/>
                  <a:pt x="1925391" y="837470"/>
                  <a:pt x="1941686" y="837470"/>
                </a:cubicBezTo>
                <a:lnTo>
                  <a:pt x="1957472" y="837470"/>
                </a:lnTo>
                <a:lnTo>
                  <a:pt x="1957472" y="852260"/>
                </a:lnTo>
                <a:cubicBezTo>
                  <a:pt x="1957472" y="852260"/>
                  <a:pt x="1973258" y="852260"/>
                  <a:pt x="1957472" y="837470"/>
                </a:cubicBezTo>
                <a:cubicBezTo>
                  <a:pt x="1957472" y="837470"/>
                  <a:pt x="1957472" y="823142"/>
                  <a:pt x="1941686" y="823142"/>
                </a:cubicBezTo>
                <a:cubicBezTo>
                  <a:pt x="1941686" y="823142"/>
                  <a:pt x="1941686" y="823142"/>
                  <a:pt x="1925391" y="823142"/>
                </a:cubicBezTo>
                <a:close/>
                <a:moveTo>
                  <a:pt x="1718644" y="823142"/>
                </a:moveTo>
                <a:cubicBezTo>
                  <a:pt x="1702858" y="823142"/>
                  <a:pt x="1718644" y="837470"/>
                  <a:pt x="1718644" y="837470"/>
                </a:cubicBezTo>
                <a:cubicBezTo>
                  <a:pt x="1718644" y="837470"/>
                  <a:pt x="1718644" y="837470"/>
                  <a:pt x="1718644" y="823142"/>
                </a:cubicBezTo>
                <a:close/>
                <a:moveTo>
                  <a:pt x="1359169" y="817098"/>
                </a:moveTo>
                <a:cubicBezTo>
                  <a:pt x="1352510" y="815083"/>
                  <a:pt x="1352510" y="823142"/>
                  <a:pt x="1352510" y="823142"/>
                </a:cubicBezTo>
                <a:cubicBezTo>
                  <a:pt x="1352510" y="823142"/>
                  <a:pt x="1352510" y="823142"/>
                  <a:pt x="1354483" y="823142"/>
                </a:cubicBezTo>
                <a:lnTo>
                  <a:pt x="1368296" y="823142"/>
                </a:lnTo>
                <a:cubicBezTo>
                  <a:pt x="1364349" y="819561"/>
                  <a:pt x="1361389" y="817770"/>
                  <a:pt x="1359169" y="817098"/>
                </a:cubicBezTo>
                <a:close/>
                <a:moveTo>
                  <a:pt x="2036912" y="808815"/>
                </a:moveTo>
                <a:cubicBezTo>
                  <a:pt x="2052698" y="823142"/>
                  <a:pt x="2036912" y="823142"/>
                  <a:pt x="2036912" y="823142"/>
                </a:cubicBezTo>
                <a:close/>
                <a:moveTo>
                  <a:pt x="1989044" y="808815"/>
                </a:moveTo>
                <a:lnTo>
                  <a:pt x="1973258" y="823142"/>
                </a:lnTo>
                <a:lnTo>
                  <a:pt x="1973258" y="837470"/>
                </a:lnTo>
                <a:cubicBezTo>
                  <a:pt x="1989044" y="837470"/>
                  <a:pt x="1973258" y="837470"/>
                  <a:pt x="1973258" y="852260"/>
                </a:cubicBezTo>
                <a:lnTo>
                  <a:pt x="1973258" y="866587"/>
                </a:lnTo>
                <a:cubicBezTo>
                  <a:pt x="1981151" y="866587"/>
                  <a:pt x="1985098" y="866587"/>
                  <a:pt x="1985098" y="866587"/>
                </a:cubicBezTo>
                <a:lnTo>
                  <a:pt x="1989044" y="866587"/>
                </a:lnTo>
                <a:lnTo>
                  <a:pt x="1989044" y="852260"/>
                </a:lnTo>
                <a:cubicBezTo>
                  <a:pt x="1989044" y="837470"/>
                  <a:pt x="1989044" y="852260"/>
                  <a:pt x="1989044" y="837470"/>
                </a:cubicBezTo>
                <a:lnTo>
                  <a:pt x="2005340" y="837470"/>
                </a:lnTo>
                <a:lnTo>
                  <a:pt x="2005340" y="823142"/>
                </a:lnTo>
                <a:lnTo>
                  <a:pt x="2003303" y="823142"/>
                </a:lnTo>
                <a:lnTo>
                  <a:pt x="1999229" y="823142"/>
                </a:lnTo>
                <a:cubicBezTo>
                  <a:pt x="1998211" y="823142"/>
                  <a:pt x="1997701" y="823142"/>
                  <a:pt x="1998465" y="823142"/>
                </a:cubicBezTo>
                <a:lnTo>
                  <a:pt x="1989044" y="823142"/>
                </a:lnTo>
                <a:cubicBezTo>
                  <a:pt x="1989044" y="823142"/>
                  <a:pt x="2005340" y="808815"/>
                  <a:pt x="1989044" y="808815"/>
                </a:cubicBezTo>
                <a:close/>
                <a:moveTo>
                  <a:pt x="1623419" y="808815"/>
                </a:moveTo>
                <a:cubicBezTo>
                  <a:pt x="1623419" y="808815"/>
                  <a:pt x="1623419" y="808815"/>
                  <a:pt x="1623419" y="823142"/>
                </a:cubicBezTo>
                <a:lnTo>
                  <a:pt x="1639205" y="823142"/>
                </a:lnTo>
                <a:lnTo>
                  <a:pt x="1639205" y="808815"/>
                </a:lnTo>
                <a:close/>
                <a:moveTo>
                  <a:pt x="1527684" y="808815"/>
                </a:moveTo>
                <a:lnTo>
                  <a:pt x="1527684" y="823142"/>
                </a:lnTo>
                <a:lnTo>
                  <a:pt x="1527684" y="837470"/>
                </a:lnTo>
                <a:lnTo>
                  <a:pt x="1527684" y="852260"/>
                </a:lnTo>
                <a:cubicBezTo>
                  <a:pt x="1527684" y="852260"/>
                  <a:pt x="1527684" y="837470"/>
                  <a:pt x="1543470" y="837470"/>
                </a:cubicBezTo>
                <a:cubicBezTo>
                  <a:pt x="1543470" y="837470"/>
                  <a:pt x="1543470" y="837470"/>
                  <a:pt x="1543470" y="823142"/>
                </a:cubicBezTo>
                <a:lnTo>
                  <a:pt x="1543470" y="808815"/>
                </a:lnTo>
                <a:cubicBezTo>
                  <a:pt x="1527684" y="808815"/>
                  <a:pt x="1527684" y="808815"/>
                  <a:pt x="1527684" y="808815"/>
                </a:cubicBezTo>
                <a:close/>
                <a:moveTo>
                  <a:pt x="1448244" y="808815"/>
                </a:moveTo>
                <a:cubicBezTo>
                  <a:pt x="1448244" y="823142"/>
                  <a:pt x="1464030" y="823142"/>
                  <a:pt x="1448244" y="823142"/>
                </a:cubicBezTo>
                <a:close/>
                <a:moveTo>
                  <a:pt x="1384591" y="808815"/>
                </a:moveTo>
                <a:lnTo>
                  <a:pt x="1384591" y="810606"/>
                </a:lnTo>
                <a:lnTo>
                  <a:pt x="1384591" y="819561"/>
                </a:lnTo>
                <a:lnTo>
                  <a:pt x="1384591" y="823142"/>
                </a:lnTo>
                <a:cubicBezTo>
                  <a:pt x="1396431" y="823142"/>
                  <a:pt x="1390511" y="823142"/>
                  <a:pt x="1393471" y="823142"/>
                </a:cubicBezTo>
                <a:lnTo>
                  <a:pt x="1400377" y="823142"/>
                </a:lnTo>
                <a:cubicBezTo>
                  <a:pt x="1400377" y="823142"/>
                  <a:pt x="1400377" y="823142"/>
                  <a:pt x="1400377" y="808815"/>
                </a:cubicBezTo>
                <a:lnTo>
                  <a:pt x="1398404" y="808815"/>
                </a:lnTo>
                <a:lnTo>
                  <a:pt x="1394458" y="808815"/>
                </a:lnTo>
                <a:cubicBezTo>
                  <a:pt x="1393471" y="808815"/>
                  <a:pt x="1392978" y="808815"/>
                  <a:pt x="1393718" y="808815"/>
                </a:cubicBezTo>
                <a:close/>
                <a:moveTo>
                  <a:pt x="1225203" y="808815"/>
                </a:moveTo>
                <a:cubicBezTo>
                  <a:pt x="1225203" y="808815"/>
                  <a:pt x="1229277" y="808815"/>
                  <a:pt x="1235324" y="810606"/>
                </a:cubicBezTo>
                <a:lnTo>
                  <a:pt x="1241498" y="814130"/>
                </a:lnTo>
                <a:lnTo>
                  <a:pt x="1241498" y="816007"/>
                </a:lnTo>
                <a:lnTo>
                  <a:pt x="1241434" y="815979"/>
                </a:lnTo>
                <a:cubicBezTo>
                  <a:pt x="1237424" y="812397"/>
                  <a:pt x="1233350" y="808815"/>
                  <a:pt x="1225203" y="808815"/>
                </a:cubicBezTo>
                <a:close/>
                <a:moveTo>
                  <a:pt x="1177844" y="808815"/>
                </a:moveTo>
                <a:cubicBezTo>
                  <a:pt x="1193630" y="823142"/>
                  <a:pt x="1177844" y="823142"/>
                  <a:pt x="1177844" y="823142"/>
                </a:cubicBezTo>
                <a:cubicBezTo>
                  <a:pt x="1177844" y="823142"/>
                  <a:pt x="1177844" y="823142"/>
                  <a:pt x="1177844" y="837470"/>
                </a:cubicBezTo>
                <a:lnTo>
                  <a:pt x="1193630" y="837470"/>
                </a:lnTo>
                <a:cubicBezTo>
                  <a:pt x="1209417" y="852260"/>
                  <a:pt x="1193630" y="852260"/>
                  <a:pt x="1193630" y="852260"/>
                </a:cubicBezTo>
                <a:cubicBezTo>
                  <a:pt x="1193630" y="852260"/>
                  <a:pt x="1193630" y="852260"/>
                  <a:pt x="1209417" y="852260"/>
                </a:cubicBezTo>
                <a:lnTo>
                  <a:pt x="1209417" y="854051"/>
                </a:lnTo>
                <a:lnTo>
                  <a:pt x="1209417" y="864796"/>
                </a:lnTo>
                <a:lnTo>
                  <a:pt x="1209417" y="866587"/>
                </a:lnTo>
                <a:lnTo>
                  <a:pt x="1207443" y="866587"/>
                </a:lnTo>
                <a:lnTo>
                  <a:pt x="1203497" y="866587"/>
                </a:lnTo>
                <a:cubicBezTo>
                  <a:pt x="1202510" y="866587"/>
                  <a:pt x="1202017" y="866587"/>
                  <a:pt x="1202757" y="866587"/>
                </a:cubicBezTo>
                <a:lnTo>
                  <a:pt x="1193630" y="866587"/>
                </a:lnTo>
                <a:lnTo>
                  <a:pt x="1193630" y="880915"/>
                </a:lnTo>
                <a:lnTo>
                  <a:pt x="1209417" y="866587"/>
                </a:lnTo>
                <a:lnTo>
                  <a:pt x="1225203" y="852260"/>
                </a:lnTo>
                <a:lnTo>
                  <a:pt x="1225203" y="866587"/>
                </a:lnTo>
                <a:cubicBezTo>
                  <a:pt x="1225203" y="866587"/>
                  <a:pt x="1225203" y="866587"/>
                  <a:pt x="1241498" y="866587"/>
                </a:cubicBezTo>
                <a:cubicBezTo>
                  <a:pt x="1241498" y="866587"/>
                  <a:pt x="1241498" y="866587"/>
                  <a:pt x="1257284" y="866587"/>
                </a:cubicBezTo>
                <a:lnTo>
                  <a:pt x="1241498" y="852260"/>
                </a:lnTo>
                <a:cubicBezTo>
                  <a:pt x="1241498" y="852260"/>
                  <a:pt x="1241498" y="852260"/>
                  <a:pt x="1241498" y="837470"/>
                </a:cubicBezTo>
                <a:cubicBezTo>
                  <a:pt x="1241498" y="823142"/>
                  <a:pt x="1225203" y="823142"/>
                  <a:pt x="1225203" y="823142"/>
                </a:cubicBezTo>
                <a:lnTo>
                  <a:pt x="1209417" y="823142"/>
                </a:lnTo>
                <a:cubicBezTo>
                  <a:pt x="1209417" y="823142"/>
                  <a:pt x="1209417" y="823142"/>
                  <a:pt x="1209417" y="837470"/>
                </a:cubicBezTo>
                <a:cubicBezTo>
                  <a:pt x="1209417" y="837470"/>
                  <a:pt x="1225203" y="837470"/>
                  <a:pt x="1225203" y="852260"/>
                </a:cubicBezTo>
                <a:cubicBezTo>
                  <a:pt x="1225203" y="852260"/>
                  <a:pt x="1225203" y="852260"/>
                  <a:pt x="1209417" y="852260"/>
                </a:cubicBezTo>
                <a:cubicBezTo>
                  <a:pt x="1209417" y="837470"/>
                  <a:pt x="1209417" y="837470"/>
                  <a:pt x="1193630" y="837470"/>
                </a:cubicBezTo>
                <a:cubicBezTo>
                  <a:pt x="1193630" y="830306"/>
                  <a:pt x="1193630" y="826724"/>
                  <a:pt x="1193630" y="826724"/>
                </a:cubicBezTo>
                <a:lnTo>
                  <a:pt x="1193630" y="823142"/>
                </a:lnTo>
                <a:cubicBezTo>
                  <a:pt x="1193630" y="823142"/>
                  <a:pt x="1193630" y="823142"/>
                  <a:pt x="1193630" y="808815"/>
                </a:cubicBezTo>
                <a:cubicBezTo>
                  <a:pt x="1177844" y="808815"/>
                  <a:pt x="1193630" y="808815"/>
                  <a:pt x="1177844" y="808815"/>
                </a:cubicBezTo>
                <a:close/>
                <a:moveTo>
                  <a:pt x="954803" y="808815"/>
                </a:moveTo>
                <a:lnTo>
                  <a:pt x="954803" y="810606"/>
                </a:lnTo>
                <a:cubicBezTo>
                  <a:pt x="954803" y="812397"/>
                  <a:pt x="954803" y="815979"/>
                  <a:pt x="954803" y="823142"/>
                </a:cubicBezTo>
                <a:lnTo>
                  <a:pt x="970589" y="823142"/>
                </a:lnTo>
                <a:cubicBezTo>
                  <a:pt x="970589" y="823142"/>
                  <a:pt x="970589" y="823142"/>
                  <a:pt x="954803" y="808815"/>
                </a:cubicBezTo>
                <a:close/>
                <a:moveTo>
                  <a:pt x="1861737" y="794487"/>
                </a:moveTo>
                <a:lnTo>
                  <a:pt x="1861737" y="798069"/>
                </a:lnTo>
                <a:cubicBezTo>
                  <a:pt x="1861737" y="798069"/>
                  <a:pt x="1861737" y="801651"/>
                  <a:pt x="1861737" y="808815"/>
                </a:cubicBezTo>
                <a:cubicBezTo>
                  <a:pt x="1861737" y="808815"/>
                  <a:pt x="1861737" y="808815"/>
                  <a:pt x="1845951" y="808815"/>
                </a:cubicBezTo>
                <a:cubicBezTo>
                  <a:pt x="1845951" y="808815"/>
                  <a:pt x="1845951" y="808815"/>
                  <a:pt x="1861737" y="794487"/>
                </a:cubicBezTo>
                <a:close/>
                <a:moveTo>
                  <a:pt x="763842" y="794487"/>
                </a:moveTo>
                <a:cubicBezTo>
                  <a:pt x="763842" y="808815"/>
                  <a:pt x="763842" y="808815"/>
                  <a:pt x="748056" y="808815"/>
                </a:cubicBezTo>
                <a:lnTo>
                  <a:pt x="748056" y="823142"/>
                </a:lnTo>
                <a:cubicBezTo>
                  <a:pt x="748056" y="808815"/>
                  <a:pt x="748056" y="823142"/>
                  <a:pt x="763842" y="808815"/>
                </a:cubicBezTo>
                <a:cubicBezTo>
                  <a:pt x="763842" y="808815"/>
                  <a:pt x="763842" y="808815"/>
                  <a:pt x="763842" y="794487"/>
                </a:cubicBezTo>
                <a:close/>
                <a:moveTo>
                  <a:pt x="1845951" y="779698"/>
                </a:moveTo>
                <a:lnTo>
                  <a:pt x="1845951" y="794487"/>
                </a:lnTo>
                <a:lnTo>
                  <a:pt x="1845951" y="808815"/>
                </a:lnTo>
                <a:lnTo>
                  <a:pt x="1830165" y="808815"/>
                </a:lnTo>
                <a:lnTo>
                  <a:pt x="1830165" y="823142"/>
                </a:lnTo>
                <a:cubicBezTo>
                  <a:pt x="1845951" y="823142"/>
                  <a:pt x="1845951" y="823142"/>
                  <a:pt x="1845951" y="837470"/>
                </a:cubicBezTo>
                <a:lnTo>
                  <a:pt x="1843978" y="837470"/>
                </a:lnTo>
                <a:lnTo>
                  <a:pt x="1832138" y="837470"/>
                </a:lnTo>
                <a:cubicBezTo>
                  <a:pt x="1830165" y="837470"/>
                  <a:pt x="1830165" y="837470"/>
                  <a:pt x="1830165" y="837470"/>
                </a:cubicBezTo>
                <a:lnTo>
                  <a:pt x="1830165" y="852260"/>
                </a:lnTo>
                <a:cubicBezTo>
                  <a:pt x="1838058" y="852260"/>
                  <a:pt x="1842005" y="852260"/>
                  <a:pt x="1843978" y="852260"/>
                </a:cubicBezTo>
                <a:cubicBezTo>
                  <a:pt x="1845951" y="852260"/>
                  <a:pt x="1845951" y="852260"/>
                  <a:pt x="1845951" y="852260"/>
                </a:cubicBezTo>
                <a:cubicBezTo>
                  <a:pt x="1845951" y="866587"/>
                  <a:pt x="1845951" y="866587"/>
                  <a:pt x="1830165" y="866587"/>
                </a:cubicBezTo>
                <a:lnTo>
                  <a:pt x="1830165" y="880915"/>
                </a:lnTo>
                <a:lnTo>
                  <a:pt x="1830165" y="895243"/>
                </a:lnTo>
                <a:cubicBezTo>
                  <a:pt x="1830165" y="895243"/>
                  <a:pt x="1830165" y="895243"/>
                  <a:pt x="1832138" y="895243"/>
                </a:cubicBezTo>
                <a:lnTo>
                  <a:pt x="1839292" y="895243"/>
                </a:lnTo>
                <a:cubicBezTo>
                  <a:pt x="1838552" y="895243"/>
                  <a:pt x="1839045" y="895243"/>
                  <a:pt x="1840031" y="895243"/>
                </a:cubicBezTo>
                <a:lnTo>
                  <a:pt x="1845951" y="895243"/>
                </a:lnTo>
                <a:cubicBezTo>
                  <a:pt x="1845951" y="895243"/>
                  <a:pt x="1845951" y="895243"/>
                  <a:pt x="1845951" y="880915"/>
                </a:cubicBezTo>
                <a:cubicBezTo>
                  <a:pt x="1845951" y="880915"/>
                  <a:pt x="1845951" y="880915"/>
                  <a:pt x="1847925" y="880915"/>
                </a:cubicBezTo>
                <a:lnTo>
                  <a:pt x="1861737" y="880915"/>
                </a:lnTo>
                <a:lnTo>
                  <a:pt x="1861737" y="866587"/>
                </a:lnTo>
                <a:lnTo>
                  <a:pt x="1861737" y="852260"/>
                </a:lnTo>
                <a:lnTo>
                  <a:pt x="1845951" y="852260"/>
                </a:lnTo>
                <a:lnTo>
                  <a:pt x="1845951" y="837470"/>
                </a:lnTo>
                <a:lnTo>
                  <a:pt x="1861737" y="823142"/>
                </a:lnTo>
                <a:lnTo>
                  <a:pt x="1878033" y="823142"/>
                </a:lnTo>
                <a:cubicBezTo>
                  <a:pt x="1878033" y="823142"/>
                  <a:pt x="1878033" y="823142"/>
                  <a:pt x="1861737" y="808815"/>
                </a:cubicBezTo>
                <a:cubicBezTo>
                  <a:pt x="1878033" y="808815"/>
                  <a:pt x="1878033" y="808815"/>
                  <a:pt x="1878033" y="794487"/>
                </a:cubicBezTo>
                <a:cubicBezTo>
                  <a:pt x="1869885" y="794487"/>
                  <a:pt x="1865811" y="794487"/>
                  <a:pt x="1865811" y="794487"/>
                </a:cubicBezTo>
                <a:lnTo>
                  <a:pt x="1861737" y="794487"/>
                </a:lnTo>
                <a:cubicBezTo>
                  <a:pt x="1861737" y="779698"/>
                  <a:pt x="1861737" y="779698"/>
                  <a:pt x="1861737" y="779698"/>
                </a:cubicBezTo>
                <a:cubicBezTo>
                  <a:pt x="1861737" y="779698"/>
                  <a:pt x="1861737" y="779698"/>
                  <a:pt x="1845951" y="779698"/>
                </a:cubicBezTo>
                <a:close/>
                <a:moveTo>
                  <a:pt x="1464030" y="779698"/>
                </a:moveTo>
                <a:lnTo>
                  <a:pt x="1464030" y="794487"/>
                </a:lnTo>
                <a:cubicBezTo>
                  <a:pt x="1464030" y="808815"/>
                  <a:pt x="1464030" y="808815"/>
                  <a:pt x="1448244" y="808815"/>
                </a:cubicBezTo>
                <a:cubicBezTo>
                  <a:pt x="1448244" y="808815"/>
                  <a:pt x="1448244" y="808815"/>
                  <a:pt x="1446271" y="808815"/>
                </a:cubicBezTo>
                <a:lnTo>
                  <a:pt x="1444298" y="808815"/>
                </a:lnTo>
                <a:cubicBezTo>
                  <a:pt x="1444298" y="808815"/>
                  <a:pt x="1440351" y="808815"/>
                  <a:pt x="1432458" y="808815"/>
                </a:cubicBezTo>
                <a:cubicBezTo>
                  <a:pt x="1432458" y="808815"/>
                  <a:pt x="1432458" y="808815"/>
                  <a:pt x="1432458" y="823142"/>
                </a:cubicBezTo>
                <a:cubicBezTo>
                  <a:pt x="1432458" y="823142"/>
                  <a:pt x="1432458" y="823142"/>
                  <a:pt x="1434432" y="823142"/>
                </a:cubicBezTo>
                <a:lnTo>
                  <a:pt x="1448244" y="823142"/>
                </a:lnTo>
                <a:lnTo>
                  <a:pt x="1448244" y="837470"/>
                </a:lnTo>
                <a:lnTo>
                  <a:pt x="1448244" y="852260"/>
                </a:lnTo>
                <a:cubicBezTo>
                  <a:pt x="1448244" y="852260"/>
                  <a:pt x="1432458" y="852260"/>
                  <a:pt x="1432458" y="866587"/>
                </a:cubicBezTo>
                <a:cubicBezTo>
                  <a:pt x="1432458" y="866587"/>
                  <a:pt x="1432458" y="866587"/>
                  <a:pt x="1432458" y="852260"/>
                </a:cubicBezTo>
                <a:cubicBezTo>
                  <a:pt x="1432458" y="852260"/>
                  <a:pt x="1432458" y="852260"/>
                  <a:pt x="1432458" y="837470"/>
                </a:cubicBezTo>
                <a:cubicBezTo>
                  <a:pt x="1416163" y="837470"/>
                  <a:pt x="1416163" y="837470"/>
                  <a:pt x="1416163" y="852260"/>
                </a:cubicBezTo>
                <a:lnTo>
                  <a:pt x="1416163" y="866587"/>
                </a:lnTo>
                <a:lnTo>
                  <a:pt x="1416163" y="880915"/>
                </a:lnTo>
                <a:lnTo>
                  <a:pt x="1414190" y="880915"/>
                </a:lnTo>
                <a:lnTo>
                  <a:pt x="1410244" y="880915"/>
                </a:lnTo>
                <a:cubicBezTo>
                  <a:pt x="1409257" y="880915"/>
                  <a:pt x="1408764" y="880915"/>
                  <a:pt x="1409504" y="880915"/>
                </a:cubicBezTo>
                <a:lnTo>
                  <a:pt x="1400377" y="880915"/>
                </a:lnTo>
                <a:lnTo>
                  <a:pt x="1400377" y="895243"/>
                </a:lnTo>
                <a:lnTo>
                  <a:pt x="1400377" y="897034"/>
                </a:lnTo>
                <a:lnTo>
                  <a:pt x="1400377" y="907779"/>
                </a:lnTo>
                <a:cubicBezTo>
                  <a:pt x="1400377" y="909570"/>
                  <a:pt x="1400377" y="909570"/>
                  <a:pt x="1400377" y="909570"/>
                </a:cubicBezTo>
                <a:cubicBezTo>
                  <a:pt x="1408270" y="909570"/>
                  <a:pt x="1412217" y="909570"/>
                  <a:pt x="1412217" y="909570"/>
                </a:cubicBezTo>
                <a:lnTo>
                  <a:pt x="1414190" y="909570"/>
                </a:lnTo>
                <a:lnTo>
                  <a:pt x="1416163" y="909570"/>
                </a:lnTo>
                <a:lnTo>
                  <a:pt x="1416163" y="895243"/>
                </a:lnTo>
                <a:lnTo>
                  <a:pt x="1416163" y="880915"/>
                </a:lnTo>
                <a:cubicBezTo>
                  <a:pt x="1416163" y="880915"/>
                  <a:pt x="1425329" y="880915"/>
                  <a:pt x="1423038" y="880915"/>
                </a:cubicBezTo>
                <a:lnTo>
                  <a:pt x="1425584" y="880915"/>
                </a:lnTo>
                <a:cubicBezTo>
                  <a:pt x="1424820" y="880915"/>
                  <a:pt x="1425329" y="880915"/>
                  <a:pt x="1426348" y="880915"/>
                </a:cubicBezTo>
                <a:lnTo>
                  <a:pt x="1432458" y="880915"/>
                </a:lnTo>
                <a:lnTo>
                  <a:pt x="1432458" y="895243"/>
                </a:lnTo>
                <a:cubicBezTo>
                  <a:pt x="1432458" y="895243"/>
                  <a:pt x="1432458" y="895243"/>
                  <a:pt x="1434432" y="895243"/>
                </a:cubicBezTo>
                <a:lnTo>
                  <a:pt x="1448244" y="895243"/>
                </a:lnTo>
                <a:cubicBezTo>
                  <a:pt x="1432458" y="895243"/>
                  <a:pt x="1432458" y="895243"/>
                  <a:pt x="1432458" y="909570"/>
                </a:cubicBezTo>
                <a:cubicBezTo>
                  <a:pt x="1432458" y="909570"/>
                  <a:pt x="1432458" y="909570"/>
                  <a:pt x="1448244" y="924360"/>
                </a:cubicBezTo>
                <a:lnTo>
                  <a:pt x="1448244" y="909570"/>
                </a:lnTo>
                <a:lnTo>
                  <a:pt x="1452191" y="909570"/>
                </a:lnTo>
                <a:lnTo>
                  <a:pt x="1462057" y="909570"/>
                </a:lnTo>
                <a:lnTo>
                  <a:pt x="1464030" y="909570"/>
                </a:lnTo>
                <a:lnTo>
                  <a:pt x="1464030" y="895243"/>
                </a:lnTo>
                <a:cubicBezTo>
                  <a:pt x="1464030" y="895243"/>
                  <a:pt x="1464030" y="895243"/>
                  <a:pt x="1464030" y="880915"/>
                </a:cubicBezTo>
                <a:cubicBezTo>
                  <a:pt x="1464030" y="895243"/>
                  <a:pt x="1479817" y="895243"/>
                  <a:pt x="1479817" y="895243"/>
                </a:cubicBezTo>
                <a:lnTo>
                  <a:pt x="1479817" y="880915"/>
                </a:lnTo>
                <a:lnTo>
                  <a:pt x="1477843" y="880915"/>
                </a:lnTo>
                <a:lnTo>
                  <a:pt x="1470690" y="880915"/>
                </a:lnTo>
                <a:lnTo>
                  <a:pt x="1469950" y="880915"/>
                </a:lnTo>
                <a:lnTo>
                  <a:pt x="1466004" y="880915"/>
                </a:lnTo>
                <a:cubicBezTo>
                  <a:pt x="1464030" y="880915"/>
                  <a:pt x="1464030" y="880915"/>
                  <a:pt x="1464030" y="880915"/>
                </a:cubicBezTo>
                <a:cubicBezTo>
                  <a:pt x="1464030" y="880915"/>
                  <a:pt x="1464030" y="880915"/>
                  <a:pt x="1464030" y="866587"/>
                </a:cubicBezTo>
                <a:cubicBezTo>
                  <a:pt x="1464030" y="866587"/>
                  <a:pt x="1464030" y="866587"/>
                  <a:pt x="1466004" y="866587"/>
                </a:cubicBezTo>
                <a:lnTo>
                  <a:pt x="1469950" y="866587"/>
                </a:lnTo>
                <a:cubicBezTo>
                  <a:pt x="1470937" y="866587"/>
                  <a:pt x="1471430" y="866587"/>
                  <a:pt x="1470690" y="866587"/>
                </a:cubicBezTo>
                <a:lnTo>
                  <a:pt x="1479817" y="866587"/>
                </a:lnTo>
                <a:cubicBezTo>
                  <a:pt x="1464030" y="866587"/>
                  <a:pt x="1464030" y="852260"/>
                  <a:pt x="1448244" y="852260"/>
                </a:cubicBezTo>
                <a:cubicBezTo>
                  <a:pt x="1456137" y="852260"/>
                  <a:pt x="1460084" y="852260"/>
                  <a:pt x="1460084" y="852260"/>
                </a:cubicBezTo>
                <a:lnTo>
                  <a:pt x="1464030" y="852260"/>
                </a:lnTo>
                <a:cubicBezTo>
                  <a:pt x="1464030" y="852260"/>
                  <a:pt x="1464030" y="852260"/>
                  <a:pt x="1479817" y="852260"/>
                </a:cubicBezTo>
                <a:cubicBezTo>
                  <a:pt x="1479817" y="852260"/>
                  <a:pt x="1479817" y="852260"/>
                  <a:pt x="1479817" y="837470"/>
                </a:cubicBezTo>
                <a:cubicBezTo>
                  <a:pt x="1479817" y="837470"/>
                  <a:pt x="1479817" y="837470"/>
                  <a:pt x="1477843" y="837470"/>
                </a:cubicBezTo>
                <a:lnTo>
                  <a:pt x="1466004" y="837470"/>
                </a:lnTo>
                <a:cubicBezTo>
                  <a:pt x="1464030" y="837470"/>
                  <a:pt x="1464030" y="837470"/>
                  <a:pt x="1464030" y="837470"/>
                </a:cubicBezTo>
                <a:cubicBezTo>
                  <a:pt x="1464030" y="837470"/>
                  <a:pt x="1464030" y="837470"/>
                  <a:pt x="1464030" y="823142"/>
                </a:cubicBezTo>
                <a:cubicBezTo>
                  <a:pt x="1464030" y="823142"/>
                  <a:pt x="1464030" y="823142"/>
                  <a:pt x="1464030" y="808815"/>
                </a:cubicBezTo>
                <a:lnTo>
                  <a:pt x="1464030" y="794487"/>
                </a:lnTo>
                <a:lnTo>
                  <a:pt x="1479817" y="794487"/>
                </a:lnTo>
                <a:lnTo>
                  <a:pt x="1496112" y="808815"/>
                </a:lnTo>
                <a:cubicBezTo>
                  <a:pt x="1496112" y="808815"/>
                  <a:pt x="1496112" y="808815"/>
                  <a:pt x="1496112" y="794487"/>
                </a:cubicBezTo>
                <a:lnTo>
                  <a:pt x="1492038" y="794487"/>
                </a:lnTo>
                <a:lnTo>
                  <a:pt x="1490001" y="794487"/>
                </a:lnTo>
                <a:cubicBezTo>
                  <a:pt x="1488983" y="794487"/>
                  <a:pt x="1488473" y="794487"/>
                  <a:pt x="1489237" y="794487"/>
                </a:cubicBezTo>
                <a:lnTo>
                  <a:pt x="1479817" y="794487"/>
                </a:lnTo>
                <a:cubicBezTo>
                  <a:pt x="1464030" y="794487"/>
                  <a:pt x="1464030" y="779698"/>
                  <a:pt x="1464030" y="779698"/>
                </a:cubicBezTo>
                <a:close/>
                <a:moveTo>
                  <a:pt x="1368296" y="779698"/>
                </a:moveTo>
                <a:lnTo>
                  <a:pt x="1368296" y="794487"/>
                </a:lnTo>
                <a:cubicBezTo>
                  <a:pt x="1384591" y="794487"/>
                  <a:pt x="1384591" y="779698"/>
                  <a:pt x="1384591" y="779698"/>
                </a:cubicBezTo>
                <a:lnTo>
                  <a:pt x="1375170" y="779698"/>
                </a:lnTo>
                <a:lnTo>
                  <a:pt x="1374407" y="779698"/>
                </a:lnTo>
                <a:cubicBezTo>
                  <a:pt x="1372370" y="779698"/>
                  <a:pt x="1368296" y="779698"/>
                  <a:pt x="1368296" y="779698"/>
                </a:cubicBezTo>
                <a:close/>
                <a:moveTo>
                  <a:pt x="1320937" y="779698"/>
                </a:moveTo>
                <a:lnTo>
                  <a:pt x="1320937" y="794487"/>
                </a:lnTo>
                <a:lnTo>
                  <a:pt x="1336723" y="794487"/>
                </a:lnTo>
                <a:lnTo>
                  <a:pt x="1336723" y="808815"/>
                </a:lnTo>
                <a:cubicBezTo>
                  <a:pt x="1320937" y="808815"/>
                  <a:pt x="1336723" y="823142"/>
                  <a:pt x="1320937" y="823142"/>
                </a:cubicBezTo>
                <a:cubicBezTo>
                  <a:pt x="1320937" y="823142"/>
                  <a:pt x="1320937" y="823142"/>
                  <a:pt x="1320937" y="824933"/>
                </a:cubicBezTo>
                <a:lnTo>
                  <a:pt x="1320937" y="837470"/>
                </a:lnTo>
                <a:lnTo>
                  <a:pt x="1320937" y="852260"/>
                </a:lnTo>
                <a:cubicBezTo>
                  <a:pt x="1320937" y="852260"/>
                  <a:pt x="1320937" y="852260"/>
                  <a:pt x="1322910" y="852260"/>
                </a:cubicBezTo>
                <a:cubicBezTo>
                  <a:pt x="1324884" y="852260"/>
                  <a:pt x="1328830" y="852260"/>
                  <a:pt x="1336723" y="852260"/>
                </a:cubicBezTo>
                <a:cubicBezTo>
                  <a:pt x="1336723" y="852260"/>
                  <a:pt x="1336723" y="852260"/>
                  <a:pt x="1336723" y="837470"/>
                </a:cubicBezTo>
                <a:lnTo>
                  <a:pt x="1336723" y="823142"/>
                </a:lnTo>
                <a:cubicBezTo>
                  <a:pt x="1336723" y="823142"/>
                  <a:pt x="1336723" y="823142"/>
                  <a:pt x="1336723" y="821352"/>
                </a:cubicBezTo>
                <a:lnTo>
                  <a:pt x="1336723" y="814859"/>
                </a:lnTo>
                <a:cubicBezTo>
                  <a:pt x="1336723" y="815531"/>
                  <a:pt x="1336723" y="815083"/>
                  <a:pt x="1336723" y="814188"/>
                </a:cubicBezTo>
                <a:lnTo>
                  <a:pt x="1336723" y="808815"/>
                </a:lnTo>
                <a:cubicBezTo>
                  <a:pt x="1336723" y="808815"/>
                  <a:pt x="1336723" y="808815"/>
                  <a:pt x="1338697" y="808815"/>
                </a:cubicBezTo>
                <a:lnTo>
                  <a:pt x="1350536" y="808815"/>
                </a:lnTo>
                <a:lnTo>
                  <a:pt x="1352510" y="808815"/>
                </a:lnTo>
                <a:cubicBezTo>
                  <a:pt x="1352510" y="808815"/>
                  <a:pt x="1352510" y="808815"/>
                  <a:pt x="1352510" y="794487"/>
                </a:cubicBezTo>
                <a:cubicBezTo>
                  <a:pt x="1352510" y="794487"/>
                  <a:pt x="1352510" y="794487"/>
                  <a:pt x="1336723" y="794487"/>
                </a:cubicBezTo>
                <a:close/>
                <a:moveTo>
                  <a:pt x="1193630" y="779698"/>
                </a:moveTo>
                <a:lnTo>
                  <a:pt x="1193630" y="794487"/>
                </a:lnTo>
                <a:lnTo>
                  <a:pt x="1202757" y="794487"/>
                </a:lnTo>
                <a:cubicBezTo>
                  <a:pt x="1202017" y="794487"/>
                  <a:pt x="1202510" y="794487"/>
                  <a:pt x="1203497" y="794487"/>
                </a:cubicBezTo>
                <a:lnTo>
                  <a:pt x="1209417" y="794487"/>
                </a:lnTo>
                <a:lnTo>
                  <a:pt x="1209417" y="779698"/>
                </a:lnTo>
                <a:lnTo>
                  <a:pt x="1207443" y="779698"/>
                </a:lnTo>
                <a:lnTo>
                  <a:pt x="1200290" y="779698"/>
                </a:lnTo>
                <a:lnTo>
                  <a:pt x="1199550" y="779698"/>
                </a:lnTo>
                <a:lnTo>
                  <a:pt x="1195604" y="779698"/>
                </a:lnTo>
                <a:cubicBezTo>
                  <a:pt x="1193630" y="779698"/>
                  <a:pt x="1193630" y="779698"/>
                  <a:pt x="1193630" y="779698"/>
                </a:cubicBezTo>
                <a:close/>
                <a:moveTo>
                  <a:pt x="1639205" y="765370"/>
                </a:moveTo>
                <a:cubicBezTo>
                  <a:pt x="1639205" y="779698"/>
                  <a:pt x="1623419" y="779698"/>
                  <a:pt x="1623419" y="779698"/>
                </a:cubicBezTo>
                <a:cubicBezTo>
                  <a:pt x="1639205" y="779698"/>
                  <a:pt x="1639205" y="779698"/>
                  <a:pt x="1639205" y="794487"/>
                </a:cubicBezTo>
                <a:cubicBezTo>
                  <a:pt x="1639205" y="794487"/>
                  <a:pt x="1639205" y="794487"/>
                  <a:pt x="1654991" y="794487"/>
                </a:cubicBezTo>
                <a:lnTo>
                  <a:pt x="1654991" y="779698"/>
                </a:lnTo>
                <a:cubicBezTo>
                  <a:pt x="1654991" y="779698"/>
                  <a:pt x="1670777" y="779698"/>
                  <a:pt x="1654991" y="765370"/>
                </a:cubicBezTo>
                <a:lnTo>
                  <a:pt x="1654991" y="779698"/>
                </a:lnTo>
                <a:lnTo>
                  <a:pt x="1639205" y="779698"/>
                </a:lnTo>
                <a:cubicBezTo>
                  <a:pt x="1639205" y="779698"/>
                  <a:pt x="1639205" y="779698"/>
                  <a:pt x="1639205" y="765370"/>
                </a:cubicBezTo>
                <a:close/>
                <a:moveTo>
                  <a:pt x="1336723" y="765370"/>
                </a:moveTo>
                <a:lnTo>
                  <a:pt x="1352510" y="779698"/>
                </a:lnTo>
                <a:lnTo>
                  <a:pt x="1352510" y="765370"/>
                </a:lnTo>
                <a:lnTo>
                  <a:pt x="1345603" y="765370"/>
                </a:lnTo>
                <a:cubicBezTo>
                  <a:pt x="1342643" y="765370"/>
                  <a:pt x="1348563" y="765370"/>
                  <a:pt x="1336723" y="765370"/>
                </a:cubicBezTo>
                <a:close/>
                <a:moveTo>
                  <a:pt x="986884" y="765370"/>
                </a:moveTo>
                <a:lnTo>
                  <a:pt x="986884" y="779698"/>
                </a:lnTo>
                <a:cubicBezTo>
                  <a:pt x="986884" y="765370"/>
                  <a:pt x="1002670" y="765370"/>
                  <a:pt x="1002670" y="765370"/>
                </a:cubicBezTo>
                <a:cubicBezTo>
                  <a:pt x="1002670" y="765370"/>
                  <a:pt x="1002670" y="765370"/>
                  <a:pt x="986884" y="765370"/>
                </a:cubicBezTo>
                <a:close/>
                <a:moveTo>
                  <a:pt x="1059417" y="759325"/>
                </a:moveTo>
                <a:cubicBezTo>
                  <a:pt x="1056457" y="757311"/>
                  <a:pt x="1062377" y="765370"/>
                  <a:pt x="1050537" y="765370"/>
                </a:cubicBezTo>
                <a:lnTo>
                  <a:pt x="1066323" y="765370"/>
                </a:lnTo>
                <a:cubicBezTo>
                  <a:pt x="1062377" y="761788"/>
                  <a:pt x="1060404" y="759997"/>
                  <a:pt x="1059417" y="759325"/>
                </a:cubicBezTo>
                <a:close/>
                <a:moveTo>
                  <a:pt x="1957472" y="751042"/>
                </a:moveTo>
                <a:cubicBezTo>
                  <a:pt x="1957472" y="751042"/>
                  <a:pt x="1973258" y="765370"/>
                  <a:pt x="1973258" y="751042"/>
                </a:cubicBezTo>
                <a:lnTo>
                  <a:pt x="1971285" y="751042"/>
                </a:lnTo>
                <a:cubicBezTo>
                  <a:pt x="1969311" y="751042"/>
                  <a:pt x="1965365" y="751042"/>
                  <a:pt x="1957472" y="751042"/>
                </a:cubicBezTo>
                <a:close/>
                <a:moveTo>
                  <a:pt x="1543470" y="751042"/>
                </a:moveTo>
                <a:lnTo>
                  <a:pt x="1543470" y="765370"/>
                </a:lnTo>
                <a:cubicBezTo>
                  <a:pt x="1543470" y="765370"/>
                  <a:pt x="1543470" y="765370"/>
                  <a:pt x="1543470" y="779698"/>
                </a:cubicBezTo>
                <a:lnTo>
                  <a:pt x="1543470" y="794487"/>
                </a:lnTo>
                <a:cubicBezTo>
                  <a:pt x="1543470" y="794487"/>
                  <a:pt x="1559765" y="779698"/>
                  <a:pt x="1543470" y="779698"/>
                </a:cubicBezTo>
                <a:cubicBezTo>
                  <a:pt x="1543470" y="779698"/>
                  <a:pt x="1547544" y="779698"/>
                  <a:pt x="1549581" y="779698"/>
                </a:cubicBezTo>
                <a:cubicBezTo>
                  <a:pt x="1550599" y="779698"/>
                  <a:pt x="1551109" y="779698"/>
                  <a:pt x="1550345" y="779698"/>
                </a:cubicBezTo>
                <a:lnTo>
                  <a:pt x="1559765" y="779698"/>
                </a:lnTo>
                <a:cubicBezTo>
                  <a:pt x="1543470" y="779698"/>
                  <a:pt x="1543470" y="779698"/>
                  <a:pt x="1543470" y="765370"/>
                </a:cubicBezTo>
                <a:cubicBezTo>
                  <a:pt x="1543470" y="765370"/>
                  <a:pt x="1543470" y="765370"/>
                  <a:pt x="1545507" y="765370"/>
                </a:cubicBezTo>
                <a:lnTo>
                  <a:pt x="1557728" y="765370"/>
                </a:lnTo>
                <a:lnTo>
                  <a:pt x="1559765" y="765370"/>
                </a:lnTo>
                <a:cubicBezTo>
                  <a:pt x="1559765" y="765370"/>
                  <a:pt x="1543470" y="751042"/>
                  <a:pt x="1559765" y="751042"/>
                </a:cubicBezTo>
                <a:cubicBezTo>
                  <a:pt x="1559765" y="751042"/>
                  <a:pt x="1559765" y="751042"/>
                  <a:pt x="1543470" y="751042"/>
                </a:cubicBezTo>
                <a:close/>
                <a:moveTo>
                  <a:pt x="1384591" y="751042"/>
                </a:moveTo>
                <a:lnTo>
                  <a:pt x="1384591" y="765370"/>
                </a:lnTo>
                <a:cubicBezTo>
                  <a:pt x="1384591" y="765370"/>
                  <a:pt x="1384591" y="765370"/>
                  <a:pt x="1386564" y="765370"/>
                </a:cubicBezTo>
                <a:lnTo>
                  <a:pt x="1398404" y="765370"/>
                </a:lnTo>
                <a:lnTo>
                  <a:pt x="1400377" y="765370"/>
                </a:lnTo>
                <a:lnTo>
                  <a:pt x="1400377" y="779698"/>
                </a:lnTo>
                <a:lnTo>
                  <a:pt x="1400377" y="794487"/>
                </a:lnTo>
                <a:cubicBezTo>
                  <a:pt x="1400377" y="794487"/>
                  <a:pt x="1400377" y="794487"/>
                  <a:pt x="1402351" y="794487"/>
                </a:cubicBezTo>
                <a:cubicBezTo>
                  <a:pt x="1404324" y="794487"/>
                  <a:pt x="1408270" y="794487"/>
                  <a:pt x="1416163" y="794487"/>
                </a:cubicBezTo>
                <a:lnTo>
                  <a:pt x="1400377" y="779698"/>
                </a:lnTo>
                <a:cubicBezTo>
                  <a:pt x="1416163" y="779698"/>
                  <a:pt x="1416163" y="779698"/>
                  <a:pt x="1416163" y="765370"/>
                </a:cubicBezTo>
                <a:cubicBezTo>
                  <a:pt x="1416163" y="751042"/>
                  <a:pt x="1400377" y="751042"/>
                  <a:pt x="1416163" y="765370"/>
                </a:cubicBezTo>
                <a:lnTo>
                  <a:pt x="1414190" y="765370"/>
                </a:lnTo>
                <a:lnTo>
                  <a:pt x="1410244" y="765370"/>
                </a:lnTo>
                <a:cubicBezTo>
                  <a:pt x="1409257" y="765370"/>
                  <a:pt x="1408764" y="765370"/>
                  <a:pt x="1409504" y="765370"/>
                </a:cubicBezTo>
                <a:lnTo>
                  <a:pt x="1400377" y="765370"/>
                </a:lnTo>
                <a:close/>
                <a:moveTo>
                  <a:pt x="843282" y="751042"/>
                </a:moveTo>
                <a:cubicBezTo>
                  <a:pt x="843282" y="751042"/>
                  <a:pt x="843282" y="751042"/>
                  <a:pt x="843282" y="765370"/>
                </a:cubicBezTo>
                <a:lnTo>
                  <a:pt x="859577" y="751042"/>
                </a:lnTo>
                <a:lnTo>
                  <a:pt x="859577" y="765370"/>
                </a:lnTo>
                <a:lnTo>
                  <a:pt x="875363" y="765370"/>
                </a:lnTo>
                <a:cubicBezTo>
                  <a:pt x="875363" y="765370"/>
                  <a:pt x="875363" y="765370"/>
                  <a:pt x="875363" y="767161"/>
                </a:cubicBezTo>
                <a:lnTo>
                  <a:pt x="875363" y="768952"/>
                </a:lnTo>
                <a:lnTo>
                  <a:pt x="875363" y="779698"/>
                </a:lnTo>
                <a:cubicBezTo>
                  <a:pt x="875363" y="765370"/>
                  <a:pt x="875363" y="765370"/>
                  <a:pt x="891149" y="765370"/>
                </a:cubicBezTo>
                <a:cubicBezTo>
                  <a:pt x="891149" y="765370"/>
                  <a:pt x="891149" y="765370"/>
                  <a:pt x="875363" y="765370"/>
                </a:cubicBezTo>
                <a:cubicBezTo>
                  <a:pt x="875363" y="765370"/>
                  <a:pt x="875363" y="765370"/>
                  <a:pt x="875363" y="763579"/>
                </a:cubicBezTo>
                <a:lnTo>
                  <a:pt x="875363" y="752833"/>
                </a:lnTo>
                <a:cubicBezTo>
                  <a:pt x="875363" y="751042"/>
                  <a:pt x="875363" y="751042"/>
                  <a:pt x="875363" y="751042"/>
                </a:cubicBezTo>
                <a:cubicBezTo>
                  <a:pt x="875363" y="751042"/>
                  <a:pt x="875363" y="751042"/>
                  <a:pt x="859577" y="751042"/>
                </a:cubicBezTo>
                <a:lnTo>
                  <a:pt x="857540" y="751042"/>
                </a:lnTo>
                <a:lnTo>
                  <a:pt x="845319" y="751042"/>
                </a:lnTo>
                <a:cubicBezTo>
                  <a:pt x="843282" y="751042"/>
                  <a:pt x="843282" y="751042"/>
                  <a:pt x="843282" y="751042"/>
                </a:cubicBezTo>
                <a:close/>
                <a:moveTo>
                  <a:pt x="1861737" y="736715"/>
                </a:moveTo>
                <a:lnTo>
                  <a:pt x="1878033" y="736715"/>
                </a:lnTo>
                <a:cubicBezTo>
                  <a:pt x="1861737" y="736715"/>
                  <a:pt x="1861737" y="736715"/>
                  <a:pt x="1861737" y="751042"/>
                </a:cubicBezTo>
                <a:cubicBezTo>
                  <a:pt x="1861737" y="751042"/>
                  <a:pt x="1861737" y="751042"/>
                  <a:pt x="1861737" y="736715"/>
                </a:cubicBezTo>
                <a:close/>
                <a:moveTo>
                  <a:pt x="1575551" y="736715"/>
                </a:moveTo>
                <a:lnTo>
                  <a:pt x="1575551" y="751042"/>
                </a:lnTo>
                <a:cubicBezTo>
                  <a:pt x="1575551" y="736715"/>
                  <a:pt x="1591337" y="736715"/>
                  <a:pt x="1591337" y="736715"/>
                </a:cubicBezTo>
                <a:lnTo>
                  <a:pt x="1589364" y="736715"/>
                </a:lnTo>
                <a:cubicBezTo>
                  <a:pt x="1587391" y="736715"/>
                  <a:pt x="1583444" y="736715"/>
                  <a:pt x="1575551" y="736715"/>
                </a:cubicBezTo>
                <a:close/>
                <a:moveTo>
                  <a:pt x="1336723" y="736715"/>
                </a:moveTo>
                <a:lnTo>
                  <a:pt x="1336723" y="751042"/>
                </a:lnTo>
                <a:cubicBezTo>
                  <a:pt x="1336723" y="751042"/>
                  <a:pt x="1340670" y="751042"/>
                  <a:pt x="1342643" y="751042"/>
                </a:cubicBezTo>
                <a:lnTo>
                  <a:pt x="1343383" y="751042"/>
                </a:lnTo>
                <a:lnTo>
                  <a:pt x="1345850" y="751042"/>
                </a:lnTo>
                <a:cubicBezTo>
                  <a:pt x="1343630" y="751042"/>
                  <a:pt x="1352510" y="751042"/>
                  <a:pt x="1352510" y="751042"/>
                </a:cubicBezTo>
                <a:cubicBezTo>
                  <a:pt x="1368296" y="751042"/>
                  <a:pt x="1368296" y="751042"/>
                  <a:pt x="1368296" y="736715"/>
                </a:cubicBezTo>
                <a:cubicBezTo>
                  <a:pt x="1368296" y="736715"/>
                  <a:pt x="1368296" y="736715"/>
                  <a:pt x="1352510" y="736715"/>
                </a:cubicBezTo>
                <a:close/>
                <a:moveTo>
                  <a:pt x="954803" y="736715"/>
                </a:moveTo>
                <a:cubicBezTo>
                  <a:pt x="954803" y="736715"/>
                  <a:pt x="954803" y="751042"/>
                  <a:pt x="939017" y="751042"/>
                </a:cubicBezTo>
                <a:cubicBezTo>
                  <a:pt x="939017" y="751042"/>
                  <a:pt x="939017" y="751042"/>
                  <a:pt x="940990" y="751042"/>
                </a:cubicBezTo>
                <a:lnTo>
                  <a:pt x="952830" y="751042"/>
                </a:lnTo>
                <a:lnTo>
                  <a:pt x="954803" y="751042"/>
                </a:lnTo>
                <a:cubicBezTo>
                  <a:pt x="954803" y="751042"/>
                  <a:pt x="954803" y="751042"/>
                  <a:pt x="954803" y="736715"/>
                </a:cubicBezTo>
                <a:close/>
                <a:moveTo>
                  <a:pt x="1925391" y="721925"/>
                </a:moveTo>
                <a:lnTo>
                  <a:pt x="1925391" y="736715"/>
                </a:lnTo>
                <a:lnTo>
                  <a:pt x="1925391" y="751042"/>
                </a:lnTo>
                <a:lnTo>
                  <a:pt x="1925391" y="765370"/>
                </a:lnTo>
                <a:cubicBezTo>
                  <a:pt x="1925391" y="765370"/>
                  <a:pt x="1925391" y="765370"/>
                  <a:pt x="1925391" y="779698"/>
                </a:cubicBezTo>
                <a:lnTo>
                  <a:pt x="1925391" y="794487"/>
                </a:lnTo>
                <a:lnTo>
                  <a:pt x="1941686" y="794487"/>
                </a:lnTo>
                <a:cubicBezTo>
                  <a:pt x="1941686" y="794487"/>
                  <a:pt x="1941686" y="794487"/>
                  <a:pt x="1941686" y="779698"/>
                </a:cubicBezTo>
                <a:lnTo>
                  <a:pt x="1941686" y="765370"/>
                </a:lnTo>
                <a:lnTo>
                  <a:pt x="1941686" y="751042"/>
                </a:lnTo>
                <a:cubicBezTo>
                  <a:pt x="1957472" y="751042"/>
                  <a:pt x="1941686" y="751042"/>
                  <a:pt x="1957472" y="736715"/>
                </a:cubicBezTo>
                <a:cubicBezTo>
                  <a:pt x="1957472" y="736715"/>
                  <a:pt x="1957472" y="736715"/>
                  <a:pt x="1941686" y="721925"/>
                </a:cubicBezTo>
                <a:close/>
                <a:moveTo>
                  <a:pt x="1639205" y="721925"/>
                </a:moveTo>
                <a:cubicBezTo>
                  <a:pt x="1623419" y="721925"/>
                  <a:pt x="1639205" y="736715"/>
                  <a:pt x="1639205" y="736715"/>
                </a:cubicBezTo>
                <a:close/>
                <a:moveTo>
                  <a:pt x="1543470" y="721925"/>
                </a:moveTo>
                <a:cubicBezTo>
                  <a:pt x="1543470" y="721925"/>
                  <a:pt x="1543470" y="736715"/>
                  <a:pt x="1559765" y="736715"/>
                </a:cubicBezTo>
                <a:lnTo>
                  <a:pt x="1559765" y="721925"/>
                </a:lnTo>
                <a:close/>
                <a:moveTo>
                  <a:pt x="811710" y="721925"/>
                </a:moveTo>
                <a:lnTo>
                  <a:pt x="795923" y="736715"/>
                </a:lnTo>
                <a:lnTo>
                  <a:pt x="811710" y="736715"/>
                </a:lnTo>
                <a:cubicBezTo>
                  <a:pt x="811710" y="736715"/>
                  <a:pt x="811710" y="728396"/>
                  <a:pt x="811710" y="730475"/>
                </a:cubicBezTo>
                <a:close/>
                <a:moveTo>
                  <a:pt x="779628" y="721925"/>
                </a:moveTo>
                <a:cubicBezTo>
                  <a:pt x="779628" y="729320"/>
                  <a:pt x="779628" y="733017"/>
                  <a:pt x="779628" y="733017"/>
                </a:cubicBezTo>
                <a:lnTo>
                  <a:pt x="779628" y="736715"/>
                </a:lnTo>
                <a:cubicBezTo>
                  <a:pt x="795923" y="736715"/>
                  <a:pt x="795923" y="736715"/>
                  <a:pt x="795923" y="721925"/>
                </a:cubicBezTo>
                <a:lnTo>
                  <a:pt x="793886" y="721925"/>
                </a:lnTo>
                <a:cubicBezTo>
                  <a:pt x="791850" y="721925"/>
                  <a:pt x="787776" y="721925"/>
                  <a:pt x="779628" y="721925"/>
                </a:cubicBezTo>
                <a:close/>
                <a:moveTo>
                  <a:pt x="1875487" y="715881"/>
                </a:moveTo>
                <a:cubicBezTo>
                  <a:pt x="1877014" y="716552"/>
                  <a:pt x="1878033" y="718343"/>
                  <a:pt x="1878033" y="721925"/>
                </a:cubicBezTo>
                <a:lnTo>
                  <a:pt x="1861737" y="721925"/>
                </a:lnTo>
                <a:cubicBezTo>
                  <a:pt x="1861737" y="721925"/>
                  <a:pt x="1870903" y="713866"/>
                  <a:pt x="1875487" y="715881"/>
                </a:cubicBezTo>
                <a:close/>
                <a:moveTo>
                  <a:pt x="1973258" y="707597"/>
                </a:moveTo>
                <a:lnTo>
                  <a:pt x="1957472" y="721925"/>
                </a:lnTo>
                <a:lnTo>
                  <a:pt x="1973258" y="721925"/>
                </a:lnTo>
                <a:close/>
                <a:moveTo>
                  <a:pt x="1464030" y="707597"/>
                </a:moveTo>
                <a:cubicBezTo>
                  <a:pt x="1464030" y="707597"/>
                  <a:pt x="1464030" y="707597"/>
                  <a:pt x="1464030" y="709388"/>
                </a:cubicBezTo>
                <a:lnTo>
                  <a:pt x="1464030" y="712970"/>
                </a:lnTo>
                <a:lnTo>
                  <a:pt x="1464030" y="713642"/>
                </a:lnTo>
                <a:lnTo>
                  <a:pt x="1464030" y="715881"/>
                </a:lnTo>
                <a:lnTo>
                  <a:pt x="1464030" y="716552"/>
                </a:lnTo>
                <a:lnTo>
                  <a:pt x="1464030" y="721925"/>
                </a:lnTo>
                <a:cubicBezTo>
                  <a:pt x="1464030" y="721925"/>
                  <a:pt x="1464030" y="721925"/>
                  <a:pt x="1464030" y="736715"/>
                </a:cubicBezTo>
                <a:lnTo>
                  <a:pt x="1464030" y="751042"/>
                </a:lnTo>
                <a:cubicBezTo>
                  <a:pt x="1464030" y="751042"/>
                  <a:pt x="1464030" y="751042"/>
                  <a:pt x="1448244" y="751042"/>
                </a:cubicBezTo>
                <a:cubicBezTo>
                  <a:pt x="1448244" y="751042"/>
                  <a:pt x="1448244" y="751042"/>
                  <a:pt x="1448244" y="736715"/>
                </a:cubicBezTo>
                <a:cubicBezTo>
                  <a:pt x="1432458" y="736715"/>
                  <a:pt x="1448244" y="751042"/>
                  <a:pt x="1432458" y="751042"/>
                </a:cubicBezTo>
                <a:cubicBezTo>
                  <a:pt x="1432458" y="751042"/>
                  <a:pt x="1432458" y="751042"/>
                  <a:pt x="1434432" y="751042"/>
                </a:cubicBezTo>
                <a:lnTo>
                  <a:pt x="1446271" y="751042"/>
                </a:lnTo>
                <a:lnTo>
                  <a:pt x="1448244" y="751042"/>
                </a:lnTo>
                <a:cubicBezTo>
                  <a:pt x="1464030" y="751042"/>
                  <a:pt x="1448244" y="765370"/>
                  <a:pt x="1448244" y="765370"/>
                </a:cubicBezTo>
                <a:cubicBezTo>
                  <a:pt x="1464030" y="765370"/>
                  <a:pt x="1464030" y="765370"/>
                  <a:pt x="1464030" y="751042"/>
                </a:cubicBezTo>
                <a:cubicBezTo>
                  <a:pt x="1464030" y="751042"/>
                  <a:pt x="1464030" y="751042"/>
                  <a:pt x="1466004" y="751042"/>
                </a:cubicBezTo>
                <a:lnTo>
                  <a:pt x="1477843" y="751042"/>
                </a:lnTo>
                <a:cubicBezTo>
                  <a:pt x="1479817" y="751042"/>
                  <a:pt x="1479817" y="751042"/>
                  <a:pt x="1479817" y="751042"/>
                </a:cubicBezTo>
                <a:lnTo>
                  <a:pt x="1464030" y="765370"/>
                </a:lnTo>
                <a:lnTo>
                  <a:pt x="1467977" y="765370"/>
                </a:lnTo>
                <a:cubicBezTo>
                  <a:pt x="1467977" y="765370"/>
                  <a:pt x="1471923" y="765370"/>
                  <a:pt x="1479817" y="765370"/>
                </a:cubicBezTo>
                <a:cubicBezTo>
                  <a:pt x="1479817" y="765370"/>
                  <a:pt x="1479817" y="765370"/>
                  <a:pt x="1479817" y="751042"/>
                </a:cubicBezTo>
                <a:lnTo>
                  <a:pt x="1479817" y="736715"/>
                </a:lnTo>
                <a:cubicBezTo>
                  <a:pt x="1479817" y="736715"/>
                  <a:pt x="1479817" y="736715"/>
                  <a:pt x="1481854" y="736715"/>
                </a:cubicBezTo>
                <a:lnTo>
                  <a:pt x="1494075" y="736715"/>
                </a:lnTo>
                <a:lnTo>
                  <a:pt x="1496112" y="736715"/>
                </a:lnTo>
                <a:lnTo>
                  <a:pt x="1496112" y="721925"/>
                </a:lnTo>
                <a:cubicBezTo>
                  <a:pt x="1496112" y="721925"/>
                  <a:pt x="1496112" y="721925"/>
                  <a:pt x="1494075" y="721925"/>
                </a:cubicBezTo>
                <a:lnTo>
                  <a:pt x="1486691" y="721925"/>
                </a:lnTo>
                <a:cubicBezTo>
                  <a:pt x="1487455" y="721925"/>
                  <a:pt x="1486946" y="721925"/>
                  <a:pt x="1485927" y="721925"/>
                </a:cubicBezTo>
                <a:lnTo>
                  <a:pt x="1481854" y="721925"/>
                </a:lnTo>
                <a:cubicBezTo>
                  <a:pt x="1479817" y="721925"/>
                  <a:pt x="1479817" y="721925"/>
                  <a:pt x="1479817" y="721925"/>
                </a:cubicBezTo>
                <a:cubicBezTo>
                  <a:pt x="1479817" y="707597"/>
                  <a:pt x="1479817" y="707597"/>
                  <a:pt x="1496112" y="707597"/>
                </a:cubicBezTo>
                <a:lnTo>
                  <a:pt x="1479817" y="707597"/>
                </a:lnTo>
                <a:cubicBezTo>
                  <a:pt x="1479817" y="707597"/>
                  <a:pt x="1479817" y="707597"/>
                  <a:pt x="1477843" y="707597"/>
                </a:cubicBezTo>
                <a:lnTo>
                  <a:pt x="1470690" y="707597"/>
                </a:lnTo>
                <a:lnTo>
                  <a:pt x="1469950" y="707597"/>
                </a:lnTo>
                <a:cubicBezTo>
                  <a:pt x="1467977" y="707597"/>
                  <a:pt x="1464030" y="707597"/>
                  <a:pt x="1464030" y="707597"/>
                </a:cubicBezTo>
                <a:close/>
                <a:moveTo>
                  <a:pt x="986884" y="707597"/>
                </a:moveTo>
                <a:cubicBezTo>
                  <a:pt x="986884" y="707597"/>
                  <a:pt x="986884" y="707597"/>
                  <a:pt x="986884" y="721925"/>
                </a:cubicBezTo>
                <a:cubicBezTo>
                  <a:pt x="986884" y="721925"/>
                  <a:pt x="995764" y="721925"/>
                  <a:pt x="993544" y="721925"/>
                </a:cubicBezTo>
                <a:lnTo>
                  <a:pt x="1002670" y="721925"/>
                </a:lnTo>
                <a:cubicBezTo>
                  <a:pt x="986884" y="721925"/>
                  <a:pt x="986884" y="721925"/>
                  <a:pt x="986884" y="707597"/>
                </a:cubicBezTo>
                <a:close/>
                <a:moveTo>
                  <a:pt x="95735" y="707597"/>
                </a:moveTo>
                <a:cubicBezTo>
                  <a:pt x="99682" y="707597"/>
                  <a:pt x="101655" y="708493"/>
                  <a:pt x="102395" y="709612"/>
                </a:cubicBezTo>
                <a:lnTo>
                  <a:pt x="101799" y="712315"/>
                </a:lnTo>
                <a:close/>
                <a:moveTo>
                  <a:pt x="95735" y="707597"/>
                </a:moveTo>
                <a:cubicBezTo>
                  <a:pt x="95735" y="714761"/>
                  <a:pt x="99682" y="714761"/>
                  <a:pt x="101655" y="712970"/>
                </a:cubicBezTo>
                <a:lnTo>
                  <a:pt x="101799" y="712315"/>
                </a:lnTo>
                <a:lnTo>
                  <a:pt x="109548" y="718343"/>
                </a:lnTo>
                <a:cubicBezTo>
                  <a:pt x="111521" y="718343"/>
                  <a:pt x="111521" y="714761"/>
                  <a:pt x="111521" y="707597"/>
                </a:cubicBezTo>
                <a:close/>
                <a:moveTo>
                  <a:pt x="1973258" y="678942"/>
                </a:moveTo>
                <a:cubicBezTo>
                  <a:pt x="1973258" y="678942"/>
                  <a:pt x="1973258" y="678942"/>
                  <a:pt x="1957472" y="693270"/>
                </a:cubicBezTo>
                <a:cubicBezTo>
                  <a:pt x="1957472" y="693270"/>
                  <a:pt x="1957472" y="693270"/>
                  <a:pt x="1959445" y="693270"/>
                </a:cubicBezTo>
                <a:lnTo>
                  <a:pt x="1973258" y="693270"/>
                </a:lnTo>
                <a:close/>
                <a:moveTo>
                  <a:pt x="1241498" y="678942"/>
                </a:moveTo>
                <a:cubicBezTo>
                  <a:pt x="1241498" y="693270"/>
                  <a:pt x="1225203" y="678942"/>
                  <a:pt x="1225203" y="693270"/>
                </a:cubicBezTo>
                <a:cubicBezTo>
                  <a:pt x="1237424" y="693270"/>
                  <a:pt x="1231313" y="693270"/>
                  <a:pt x="1234369" y="693270"/>
                </a:cubicBezTo>
                <a:lnTo>
                  <a:pt x="1239461" y="693270"/>
                </a:lnTo>
                <a:cubicBezTo>
                  <a:pt x="1241498" y="693270"/>
                  <a:pt x="1241498" y="693270"/>
                  <a:pt x="1241498" y="693270"/>
                </a:cubicBezTo>
                <a:cubicBezTo>
                  <a:pt x="1241498" y="707597"/>
                  <a:pt x="1225203" y="693270"/>
                  <a:pt x="1225203" y="707597"/>
                </a:cubicBezTo>
                <a:cubicBezTo>
                  <a:pt x="1233350" y="707597"/>
                  <a:pt x="1237424" y="707597"/>
                  <a:pt x="1237424" y="707597"/>
                </a:cubicBezTo>
                <a:lnTo>
                  <a:pt x="1241498" y="707597"/>
                </a:lnTo>
                <a:lnTo>
                  <a:pt x="1241498" y="693270"/>
                </a:lnTo>
                <a:close/>
                <a:moveTo>
                  <a:pt x="1002670" y="678942"/>
                </a:moveTo>
                <a:lnTo>
                  <a:pt x="1018456" y="693270"/>
                </a:lnTo>
                <a:cubicBezTo>
                  <a:pt x="1018456" y="693270"/>
                  <a:pt x="1018456" y="678942"/>
                  <a:pt x="1002670" y="678942"/>
                </a:cubicBezTo>
                <a:close/>
                <a:moveTo>
                  <a:pt x="891149" y="678942"/>
                </a:moveTo>
                <a:cubicBezTo>
                  <a:pt x="891149" y="678942"/>
                  <a:pt x="891149" y="678942"/>
                  <a:pt x="891149" y="693270"/>
                </a:cubicBezTo>
                <a:cubicBezTo>
                  <a:pt x="906935" y="693270"/>
                  <a:pt x="906935" y="693270"/>
                  <a:pt x="891149" y="678942"/>
                </a:cubicBezTo>
                <a:close/>
                <a:moveTo>
                  <a:pt x="79440" y="678942"/>
                </a:moveTo>
                <a:cubicBezTo>
                  <a:pt x="79440" y="678942"/>
                  <a:pt x="79440" y="678942"/>
                  <a:pt x="79440" y="693270"/>
                </a:cubicBezTo>
                <a:cubicBezTo>
                  <a:pt x="79440" y="693270"/>
                  <a:pt x="63654" y="693270"/>
                  <a:pt x="79440" y="678942"/>
                </a:cubicBezTo>
                <a:close/>
                <a:moveTo>
                  <a:pt x="15786" y="678942"/>
                </a:moveTo>
                <a:cubicBezTo>
                  <a:pt x="15786" y="678942"/>
                  <a:pt x="15786" y="678942"/>
                  <a:pt x="32082" y="678942"/>
                </a:cubicBezTo>
                <a:lnTo>
                  <a:pt x="32082" y="693270"/>
                </a:lnTo>
                <a:lnTo>
                  <a:pt x="32082" y="707597"/>
                </a:lnTo>
                <a:cubicBezTo>
                  <a:pt x="15786" y="707597"/>
                  <a:pt x="15786" y="693270"/>
                  <a:pt x="15786" y="693270"/>
                </a:cubicBezTo>
                <a:cubicBezTo>
                  <a:pt x="15786" y="693270"/>
                  <a:pt x="15786" y="693270"/>
                  <a:pt x="15786" y="678942"/>
                </a:cubicBezTo>
                <a:close/>
                <a:moveTo>
                  <a:pt x="1878033" y="664153"/>
                </a:moveTo>
                <a:cubicBezTo>
                  <a:pt x="1893819" y="664153"/>
                  <a:pt x="1893819" y="678942"/>
                  <a:pt x="1878033" y="678942"/>
                </a:cubicBezTo>
                <a:cubicBezTo>
                  <a:pt x="1878033" y="678942"/>
                  <a:pt x="1878033" y="678942"/>
                  <a:pt x="1878033" y="664153"/>
                </a:cubicBezTo>
                <a:close/>
                <a:moveTo>
                  <a:pt x="1861737" y="664153"/>
                </a:moveTo>
                <a:lnTo>
                  <a:pt x="1861737" y="678942"/>
                </a:lnTo>
                <a:lnTo>
                  <a:pt x="1859764" y="678942"/>
                </a:lnTo>
                <a:cubicBezTo>
                  <a:pt x="1857791" y="678942"/>
                  <a:pt x="1853844" y="678942"/>
                  <a:pt x="1845951" y="678942"/>
                </a:cubicBezTo>
                <a:cubicBezTo>
                  <a:pt x="1861737" y="678942"/>
                  <a:pt x="1861737" y="664153"/>
                  <a:pt x="1861737" y="664153"/>
                </a:cubicBezTo>
                <a:close/>
                <a:moveTo>
                  <a:pt x="1845951" y="664153"/>
                </a:moveTo>
                <a:cubicBezTo>
                  <a:pt x="1845951" y="664153"/>
                  <a:pt x="1845951" y="664153"/>
                  <a:pt x="1861737" y="664153"/>
                </a:cubicBezTo>
                <a:cubicBezTo>
                  <a:pt x="1861737" y="664153"/>
                  <a:pt x="1845951" y="664153"/>
                  <a:pt x="1845951" y="678942"/>
                </a:cubicBezTo>
                <a:cubicBezTo>
                  <a:pt x="1845951" y="678942"/>
                  <a:pt x="1845951" y="678942"/>
                  <a:pt x="1845951" y="664153"/>
                </a:cubicBezTo>
                <a:close/>
                <a:moveTo>
                  <a:pt x="1479817" y="664153"/>
                </a:moveTo>
                <a:cubicBezTo>
                  <a:pt x="1479817" y="664153"/>
                  <a:pt x="1479817" y="664153"/>
                  <a:pt x="1479817" y="678942"/>
                </a:cubicBezTo>
                <a:lnTo>
                  <a:pt x="1479817" y="693270"/>
                </a:lnTo>
                <a:lnTo>
                  <a:pt x="1496112" y="678942"/>
                </a:lnTo>
                <a:cubicBezTo>
                  <a:pt x="1496112" y="678942"/>
                  <a:pt x="1496112" y="678942"/>
                  <a:pt x="1498085" y="678942"/>
                </a:cubicBezTo>
                <a:lnTo>
                  <a:pt x="1502032" y="678942"/>
                </a:lnTo>
                <a:lnTo>
                  <a:pt x="1502772" y="678942"/>
                </a:lnTo>
                <a:lnTo>
                  <a:pt x="1511898" y="678942"/>
                </a:lnTo>
                <a:lnTo>
                  <a:pt x="1511898" y="664153"/>
                </a:lnTo>
                <a:lnTo>
                  <a:pt x="1496112" y="678942"/>
                </a:lnTo>
                <a:lnTo>
                  <a:pt x="1496112" y="664153"/>
                </a:lnTo>
                <a:cubicBezTo>
                  <a:pt x="1496112" y="664153"/>
                  <a:pt x="1496112" y="664153"/>
                  <a:pt x="1494075" y="664153"/>
                </a:cubicBezTo>
                <a:lnTo>
                  <a:pt x="1486691" y="664153"/>
                </a:lnTo>
                <a:cubicBezTo>
                  <a:pt x="1488983" y="664153"/>
                  <a:pt x="1479817" y="664153"/>
                  <a:pt x="1479817" y="664153"/>
                </a:cubicBezTo>
                <a:close/>
                <a:moveTo>
                  <a:pt x="1416163" y="664153"/>
                </a:moveTo>
                <a:lnTo>
                  <a:pt x="1416163" y="678942"/>
                </a:lnTo>
                <a:lnTo>
                  <a:pt x="1416163" y="693270"/>
                </a:lnTo>
                <a:lnTo>
                  <a:pt x="1416163" y="707597"/>
                </a:lnTo>
                <a:lnTo>
                  <a:pt x="1416163" y="721925"/>
                </a:lnTo>
                <a:lnTo>
                  <a:pt x="1425584" y="721925"/>
                </a:lnTo>
                <a:cubicBezTo>
                  <a:pt x="1424820" y="721925"/>
                  <a:pt x="1425329" y="721925"/>
                  <a:pt x="1426348" y="721925"/>
                </a:cubicBezTo>
                <a:lnTo>
                  <a:pt x="1428384" y="721925"/>
                </a:lnTo>
                <a:lnTo>
                  <a:pt x="1432458" y="721925"/>
                </a:lnTo>
                <a:cubicBezTo>
                  <a:pt x="1432458" y="721925"/>
                  <a:pt x="1432458" y="721925"/>
                  <a:pt x="1432458" y="707597"/>
                </a:cubicBezTo>
                <a:lnTo>
                  <a:pt x="1416163" y="693270"/>
                </a:lnTo>
                <a:lnTo>
                  <a:pt x="1432458" y="693270"/>
                </a:lnTo>
                <a:cubicBezTo>
                  <a:pt x="1432458" y="678942"/>
                  <a:pt x="1432458" y="678942"/>
                  <a:pt x="1416163" y="678942"/>
                </a:cubicBezTo>
                <a:lnTo>
                  <a:pt x="1432458" y="678942"/>
                </a:lnTo>
                <a:cubicBezTo>
                  <a:pt x="1432458" y="678942"/>
                  <a:pt x="1432458" y="678942"/>
                  <a:pt x="1434432" y="678942"/>
                </a:cubicBezTo>
                <a:lnTo>
                  <a:pt x="1446271" y="678942"/>
                </a:lnTo>
                <a:lnTo>
                  <a:pt x="1448244" y="678942"/>
                </a:lnTo>
                <a:lnTo>
                  <a:pt x="1432458" y="664153"/>
                </a:lnTo>
                <a:lnTo>
                  <a:pt x="1432458" y="678942"/>
                </a:lnTo>
                <a:cubicBezTo>
                  <a:pt x="1432458" y="664153"/>
                  <a:pt x="1432458" y="664153"/>
                  <a:pt x="1416163" y="664153"/>
                </a:cubicBezTo>
                <a:close/>
                <a:moveTo>
                  <a:pt x="0" y="664153"/>
                </a:moveTo>
                <a:lnTo>
                  <a:pt x="15786" y="664153"/>
                </a:lnTo>
                <a:lnTo>
                  <a:pt x="15786" y="678942"/>
                </a:lnTo>
                <a:lnTo>
                  <a:pt x="9867" y="678942"/>
                </a:lnTo>
                <a:cubicBezTo>
                  <a:pt x="8880" y="678942"/>
                  <a:pt x="8387" y="678942"/>
                  <a:pt x="9127" y="678942"/>
                </a:cubicBezTo>
                <a:lnTo>
                  <a:pt x="0" y="678942"/>
                </a:lnTo>
                <a:close/>
                <a:moveTo>
                  <a:pt x="1861737" y="649825"/>
                </a:moveTo>
                <a:lnTo>
                  <a:pt x="1863600" y="652691"/>
                </a:lnTo>
                <a:lnTo>
                  <a:pt x="1861737" y="664153"/>
                </a:lnTo>
                <a:close/>
                <a:moveTo>
                  <a:pt x="1297983" y="643780"/>
                </a:moveTo>
                <a:cubicBezTo>
                  <a:pt x="1295763" y="641766"/>
                  <a:pt x="1304642" y="649825"/>
                  <a:pt x="1304642" y="649825"/>
                </a:cubicBezTo>
                <a:cubicBezTo>
                  <a:pt x="1300696" y="646243"/>
                  <a:pt x="1298722" y="644452"/>
                  <a:pt x="1297983" y="643780"/>
                </a:cubicBezTo>
                <a:close/>
                <a:moveTo>
                  <a:pt x="1925391" y="635497"/>
                </a:moveTo>
                <a:lnTo>
                  <a:pt x="1925391" y="649825"/>
                </a:lnTo>
                <a:cubicBezTo>
                  <a:pt x="1925391" y="649825"/>
                  <a:pt x="1925391" y="649825"/>
                  <a:pt x="1925391" y="664153"/>
                </a:cubicBezTo>
                <a:cubicBezTo>
                  <a:pt x="1909605" y="664153"/>
                  <a:pt x="1909605" y="678942"/>
                  <a:pt x="1909605" y="678942"/>
                </a:cubicBezTo>
                <a:lnTo>
                  <a:pt x="1925391" y="678942"/>
                </a:lnTo>
                <a:cubicBezTo>
                  <a:pt x="1937612" y="678942"/>
                  <a:pt x="1931502" y="678942"/>
                  <a:pt x="1934557" y="678942"/>
                </a:cubicBezTo>
                <a:lnTo>
                  <a:pt x="1941686" y="678942"/>
                </a:lnTo>
                <a:lnTo>
                  <a:pt x="1941686" y="664153"/>
                </a:lnTo>
                <a:cubicBezTo>
                  <a:pt x="1941686" y="664153"/>
                  <a:pt x="1941686" y="649825"/>
                  <a:pt x="1925391" y="649825"/>
                </a:cubicBezTo>
                <a:cubicBezTo>
                  <a:pt x="1925391" y="649825"/>
                  <a:pt x="1925391" y="649825"/>
                  <a:pt x="1927428" y="649825"/>
                </a:cubicBezTo>
                <a:lnTo>
                  <a:pt x="1939649" y="649825"/>
                </a:lnTo>
                <a:lnTo>
                  <a:pt x="1941686" y="649825"/>
                </a:lnTo>
                <a:lnTo>
                  <a:pt x="1941686" y="648034"/>
                </a:lnTo>
                <a:lnTo>
                  <a:pt x="1941686" y="635497"/>
                </a:lnTo>
                <a:close/>
                <a:moveTo>
                  <a:pt x="1623419" y="635497"/>
                </a:moveTo>
                <a:cubicBezTo>
                  <a:pt x="1623419" y="649825"/>
                  <a:pt x="1623419" y="649825"/>
                  <a:pt x="1639205" y="635497"/>
                </a:cubicBezTo>
                <a:close/>
                <a:moveTo>
                  <a:pt x="1241498" y="635497"/>
                </a:moveTo>
                <a:lnTo>
                  <a:pt x="1241498" y="649825"/>
                </a:lnTo>
                <a:cubicBezTo>
                  <a:pt x="1241498" y="649825"/>
                  <a:pt x="1241498" y="649825"/>
                  <a:pt x="1243471" y="649825"/>
                </a:cubicBezTo>
                <a:lnTo>
                  <a:pt x="1253338" y="649825"/>
                </a:lnTo>
                <a:lnTo>
                  <a:pt x="1257284" y="649825"/>
                </a:lnTo>
                <a:close/>
                <a:moveTo>
                  <a:pt x="95735" y="635497"/>
                </a:moveTo>
                <a:lnTo>
                  <a:pt x="95735" y="649825"/>
                </a:lnTo>
                <a:cubicBezTo>
                  <a:pt x="95735" y="649825"/>
                  <a:pt x="95735" y="649825"/>
                  <a:pt x="111521" y="649825"/>
                </a:cubicBezTo>
                <a:cubicBezTo>
                  <a:pt x="95735" y="649825"/>
                  <a:pt x="111521" y="664153"/>
                  <a:pt x="111521" y="664153"/>
                </a:cubicBezTo>
                <a:cubicBezTo>
                  <a:pt x="111521" y="649825"/>
                  <a:pt x="111521" y="664153"/>
                  <a:pt x="111521" y="649825"/>
                </a:cubicBezTo>
                <a:cubicBezTo>
                  <a:pt x="111521" y="649825"/>
                  <a:pt x="111521" y="649825"/>
                  <a:pt x="111521" y="635497"/>
                </a:cubicBezTo>
                <a:cubicBezTo>
                  <a:pt x="111521" y="635497"/>
                  <a:pt x="111521" y="635497"/>
                  <a:pt x="95735" y="635497"/>
                </a:cubicBezTo>
                <a:close/>
                <a:moveTo>
                  <a:pt x="1654991" y="620708"/>
                </a:moveTo>
                <a:lnTo>
                  <a:pt x="1654991" y="635497"/>
                </a:lnTo>
                <a:cubicBezTo>
                  <a:pt x="1654991" y="635497"/>
                  <a:pt x="1654991" y="635497"/>
                  <a:pt x="1670777" y="635497"/>
                </a:cubicBezTo>
                <a:cubicBezTo>
                  <a:pt x="1670777" y="635497"/>
                  <a:pt x="1670777" y="635497"/>
                  <a:pt x="1670777" y="620708"/>
                </a:cubicBezTo>
                <a:close/>
                <a:moveTo>
                  <a:pt x="1288856" y="620708"/>
                </a:moveTo>
                <a:cubicBezTo>
                  <a:pt x="1288856" y="620708"/>
                  <a:pt x="1288856" y="620708"/>
                  <a:pt x="1290829" y="620708"/>
                </a:cubicBezTo>
                <a:lnTo>
                  <a:pt x="1302669" y="620708"/>
                </a:lnTo>
                <a:lnTo>
                  <a:pt x="1304642" y="620708"/>
                </a:lnTo>
                <a:cubicBezTo>
                  <a:pt x="1288856" y="620708"/>
                  <a:pt x="1288856" y="635497"/>
                  <a:pt x="1288856" y="620708"/>
                </a:cubicBezTo>
                <a:close/>
                <a:moveTo>
                  <a:pt x="1097896" y="620708"/>
                </a:moveTo>
                <a:cubicBezTo>
                  <a:pt x="1114191" y="635497"/>
                  <a:pt x="1114191" y="635497"/>
                  <a:pt x="1114191" y="635497"/>
                </a:cubicBezTo>
                <a:lnTo>
                  <a:pt x="1129977" y="635497"/>
                </a:lnTo>
                <a:cubicBezTo>
                  <a:pt x="1114191" y="635497"/>
                  <a:pt x="1114191" y="620708"/>
                  <a:pt x="1114191" y="620708"/>
                </a:cubicBezTo>
                <a:cubicBezTo>
                  <a:pt x="1114191" y="620708"/>
                  <a:pt x="1114191" y="620708"/>
                  <a:pt x="1114191" y="622556"/>
                </a:cubicBezTo>
                <a:lnTo>
                  <a:pt x="1114191" y="626254"/>
                </a:lnTo>
                <a:lnTo>
                  <a:pt x="1114191" y="626947"/>
                </a:lnTo>
                <a:lnTo>
                  <a:pt x="1114191" y="635497"/>
                </a:lnTo>
                <a:close/>
                <a:moveTo>
                  <a:pt x="906935" y="620708"/>
                </a:moveTo>
                <a:cubicBezTo>
                  <a:pt x="906935" y="620708"/>
                  <a:pt x="906935" y="635497"/>
                  <a:pt x="923230" y="635497"/>
                </a:cubicBezTo>
                <a:lnTo>
                  <a:pt x="923230" y="620708"/>
                </a:lnTo>
                <a:cubicBezTo>
                  <a:pt x="923230" y="635497"/>
                  <a:pt x="906935" y="620708"/>
                  <a:pt x="906935" y="620708"/>
                </a:cubicBezTo>
                <a:close/>
                <a:moveTo>
                  <a:pt x="127307" y="620708"/>
                </a:moveTo>
                <a:cubicBezTo>
                  <a:pt x="143093" y="620708"/>
                  <a:pt x="143093" y="620708"/>
                  <a:pt x="143093" y="635497"/>
                </a:cubicBezTo>
                <a:lnTo>
                  <a:pt x="143093" y="620708"/>
                </a:lnTo>
                <a:close/>
                <a:moveTo>
                  <a:pt x="1530151" y="614663"/>
                </a:moveTo>
                <a:cubicBezTo>
                  <a:pt x="1528671" y="615335"/>
                  <a:pt x="1527684" y="617126"/>
                  <a:pt x="1527684" y="620708"/>
                </a:cubicBezTo>
                <a:lnTo>
                  <a:pt x="1527684" y="635497"/>
                </a:lnTo>
                <a:cubicBezTo>
                  <a:pt x="1543470" y="635497"/>
                  <a:pt x="1527684" y="649825"/>
                  <a:pt x="1543470" y="635497"/>
                </a:cubicBezTo>
                <a:lnTo>
                  <a:pt x="1543470" y="649825"/>
                </a:lnTo>
                <a:cubicBezTo>
                  <a:pt x="1543470" y="649825"/>
                  <a:pt x="1543470" y="649825"/>
                  <a:pt x="1543470" y="664153"/>
                </a:cubicBezTo>
                <a:cubicBezTo>
                  <a:pt x="1543470" y="664153"/>
                  <a:pt x="1543470" y="664153"/>
                  <a:pt x="1543470" y="666001"/>
                </a:cubicBezTo>
                <a:lnTo>
                  <a:pt x="1543470" y="677094"/>
                </a:lnTo>
                <a:lnTo>
                  <a:pt x="1543470" y="678942"/>
                </a:lnTo>
                <a:lnTo>
                  <a:pt x="1559765" y="678942"/>
                </a:lnTo>
                <a:cubicBezTo>
                  <a:pt x="1559765" y="678942"/>
                  <a:pt x="1559765" y="678942"/>
                  <a:pt x="1559765" y="664153"/>
                </a:cubicBezTo>
                <a:lnTo>
                  <a:pt x="1559765" y="649825"/>
                </a:lnTo>
                <a:cubicBezTo>
                  <a:pt x="1559765" y="664153"/>
                  <a:pt x="1575551" y="664153"/>
                  <a:pt x="1575551" y="649825"/>
                </a:cubicBezTo>
                <a:cubicBezTo>
                  <a:pt x="1575551" y="649825"/>
                  <a:pt x="1575551" y="649825"/>
                  <a:pt x="1591337" y="649825"/>
                </a:cubicBezTo>
                <a:cubicBezTo>
                  <a:pt x="1591337" y="649825"/>
                  <a:pt x="1591337" y="649825"/>
                  <a:pt x="1591337" y="664153"/>
                </a:cubicBezTo>
                <a:lnTo>
                  <a:pt x="1607124" y="664153"/>
                </a:lnTo>
                <a:cubicBezTo>
                  <a:pt x="1607124" y="664153"/>
                  <a:pt x="1607124" y="664153"/>
                  <a:pt x="1607124" y="649825"/>
                </a:cubicBezTo>
                <a:lnTo>
                  <a:pt x="1607124" y="635497"/>
                </a:lnTo>
                <a:lnTo>
                  <a:pt x="1591337" y="635497"/>
                </a:lnTo>
                <a:lnTo>
                  <a:pt x="1575551" y="635497"/>
                </a:lnTo>
                <a:lnTo>
                  <a:pt x="1575551" y="649825"/>
                </a:lnTo>
                <a:lnTo>
                  <a:pt x="1566425" y="649825"/>
                </a:lnTo>
                <a:cubicBezTo>
                  <a:pt x="1567165" y="649825"/>
                  <a:pt x="1566672" y="649825"/>
                  <a:pt x="1565685" y="649825"/>
                </a:cubicBezTo>
                <a:lnTo>
                  <a:pt x="1563712" y="649825"/>
                </a:lnTo>
                <a:lnTo>
                  <a:pt x="1559765" y="649825"/>
                </a:lnTo>
                <a:lnTo>
                  <a:pt x="1543470" y="649825"/>
                </a:lnTo>
                <a:lnTo>
                  <a:pt x="1559765" y="635497"/>
                </a:lnTo>
                <a:cubicBezTo>
                  <a:pt x="1559765" y="635497"/>
                  <a:pt x="1559765" y="635497"/>
                  <a:pt x="1543470" y="635497"/>
                </a:cubicBezTo>
                <a:lnTo>
                  <a:pt x="1543470" y="626947"/>
                </a:lnTo>
                <a:lnTo>
                  <a:pt x="1543470" y="626254"/>
                </a:lnTo>
                <a:cubicBezTo>
                  <a:pt x="1543470" y="624405"/>
                  <a:pt x="1543470" y="620708"/>
                  <a:pt x="1543470" y="620708"/>
                </a:cubicBezTo>
                <a:cubicBezTo>
                  <a:pt x="1543470" y="620708"/>
                  <a:pt x="1534591" y="612648"/>
                  <a:pt x="1530151" y="614663"/>
                </a:cubicBezTo>
                <a:close/>
                <a:moveTo>
                  <a:pt x="1448244" y="606380"/>
                </a:moveTo>
                <a:lnTo>
                  <a:pt x="1448244" y="620708"/>
                </a:lnTo>
                <a:cubicBezTo>
                  <a:pt x="1464030" y="620708"/>
                  <a:pt x="1464030" y="606380"/>
                  <a:pt x="1464030" y="606380"/>
                </a:cubicBezTo>
                <a:close/>
                <a:moveTo>
                  <a:pt x="811710" y="606380"/>
                </a:moveTo>
                <a:cubicBezTo>
                  <a:pt x="811710" y="606380"/>
                  <a:pt x="811710" y="606380"/>
                  <a:pt x="795923" y="620708"/>
                </a:cubicBezTo>
                <a:close/>
                <a:moveTo>
                  <a:pt x="604963" y="606380"/>
                </a:moveTo>
                <a:lnTo>
                  <a:pt x="588668" y="620708"/>
                </a:lnTo>
                <a:cubicBezTo>
                  <a:pt x="588668" y="635497"/>
                  <a:pt x="588668" y="635497"/>
                  <a:pt x="604963" y="635497"/>
                </a:cubicBezTo>
                <a:lnTo>
                  <a:pt x="604963" y="620708"/>
                </a:lnTo>
                <a:close/>
                <a:moveTo>
                  <a:pt x="767417" y="603136"/>
                </a:moveTo>
                <a:lnTo>
                  <a:pt x="765816" y="604589"/>
                </a:lnTo>
                <a:cubicBezTo>
                  <a:pt x="763842" y="606380"/>
                  <a:pt x="763842" y="606380"/>
                  <a:pt x="763842" y="606380"/>
                </a:cubicBezTo>
                <a:close/>
                <a:moveTo>
                  <a:pt x="1575551" y="592053"/>
                </a:moveTo>
                <a:lnTo>
                  <a:pt x="1575551" y="606380"/>
                </a:lnTo>
                <a:lnTo>
                  <a:pt x="1591337" y="606380"/>
                </a:lnTo>
                <a:lnTo>
                  <a:pt x="1575551" y="620708"/>
                </a:lnTo>
                <a:cubicBezTo>
                  <a:pt x="1575551" y="620708"/>
                  <a:pt x="1575551" y="620708"/>
                  <a:pt x="1577525" y="620708"/>
                </a:cubicBezTo>
                <a:cubicBezTo>
                  <a:pt x="1579498" y="620708"/>
                  <a:pt x="1583444" y="620708"/>
                  <a:pt x="1591337" y="620708"/>
                </a:cubicBezTo>
                <a:cubicBezTo>
                  <a:pt x="1591337" y="620708"/>
                  <a:pt x="1591337" y="620708"/>
                  <a:pt x="1591337" y="618917"/>
                </a:cubicBezTo>
                <a:lnTo>
                  <a:pt x="1591337" y="612425"/>
                </a:lnTo>
                <a:cubicBezTo>
                  <a:pt x="1591337" y="614439"/>
                  <a:pt x="1591337" y="606380"/>
                  <a:pt x="1591337" y="606380"/>
                </a:cubicBezTo>
                <a:lnTo>
                  <a:pt x="1591337" y="592053"/>
                </a:lnTo>
                <a:lnTo>
                  <a:pt x="1589364" y="592053"/>
                </a:lnTo>
                <a:cubicBezTo>
                  <a:pt x="1587391" y="592053"/>
                  <a:pt x="1583444" y="592053"/>
                  <a:pt x="1575551" y="592053"/>
                </a:cubicBezTo>
                <a:close/>
                <a:moveTo>
                  <a:pt x="1304642" y="592053"/>
                </a:moveTo>
                <a:cubicBezTo>
                  <a:pt x="1288856" y="592053"/>
                  <a:pt x="1288856" y="592053"/>
                  <a:pt x="1304642" y="606380"/>
                </a:cubicBezTo>
                <a:lnTo>
                  <a:pt x="1288856" y="606380"/>
                </a:lnTo>
                <a:lnTo>
                  <a:pt x="1288856" y="620708"/>
                </a:lnTo>
                <a:lnTo>
                  <a:pt x="1288856" y="635497"/>
                </a:lnTo>
                <a:cubicBezTo>
                  <a:pt x="1296749" y="635497"/>
                  <a:pt x="1300696" y="635497"/>
                  <a:pt x="1300696" y="635497"/>
                </a:cubicBezTo>
                <a:lnTo>
                  <a:pt x="1304642" y="635497"/>
                </a:lnTo>
                <a:cubicBezTo>
                  <a:pt x="1288856" y="635497"/>
                  <a:pt x="1288856" y="649825"/>
                  <a:pt x="1288856" y="649825"/>
                </a:cubicBezTo>
                <a:lnTo>
                  <a:pt x="1288856" y="664153"/>
                </a:lnTo>
                <a:cubicBezTo>
                  <a:pt x="1288856" y="664153"/>
                  <a:pt x="1288856" y="664153"/>
                  <a:pt x="1273070" y="664153"/>
                </a:cubicBezTo>
                <a:lnTo>
                  <a:pt x="1273070" y="678942"/>
                </a:lnTo>
                <a:lnTo>
                  <a:pt x="1273070" y="693270"/>
                </a:lnTo>
                <a:lnTo>
                  <a:pt x="1273070" y="707597"/>
                </a:lnTo>
                <a:lnTo>
                  <a:pt x="1273070" y="721925"/>
                </a:lnTo>
                <a:cubicBezTo>
                  <a:pt x="1257284" y="721925"/>
                  <a:pt x="1257284" y="707597"/>
                  <a:pt x="1257284" y="721925"/>
                </a:cubicBezTo>
                <a:lnTo>
                  <a:pt x="1257284" y="725623"/>
                </a:lnTo>
                <a:cubicBezTo>
                  <a:pt x="1257284" y="725623"/>
                  <a:pt x="1257284" y="729320"/>
                  <a:pt x="1257284" y="736715"/>
                </a:cubicBezTo>
                <a:lnTo>
                  <a:pt x="1257284" y="751042"/>
                </a:lnTo>
                <a:cubicBezTo>
                  <a:pt x="1257284" y="751042"/>
                  <a:pt x="1257284" y="751042"/>
                  <a:pt x="1255311" y="751042"/>
                </a:cubicBezTo>
                <a:lnTo>
                  <a:pt x="1253338" y="751042"/>
                </a:lnTo>
                <a:lnTo>
                  <a:pt x="1243471" y="751042"/>
                </a:lnTo>
                <a:cubicBezTo>
                  <a:pt x="1241498" y="751042"/>
                  <a:pt x="1241498" y="751042"/>
                  <a:pt x="1241498" y="751042"/>
                </a:cubicBezTo>
                <a:lnTo>
                  <a:pt x="1241498" y="765370"/>
                </a:lnTo>
                <a:cubicBezTo>
                  <a:pt x="1241498" y="765370"/>
                  <a:pt x="1241498" y="765370"/>
                  <a:pt x="1241498" y="779698"/>
                </a:cubicBezTo>
                <a:lnTo>
                  <a:pt x="1225203" y="779698"/>
                </a:lnTo>
                <a:lnTo>
                  <a:pt x="1225203" y="794487"/>
                </a:lnTo>
                <a:cubicBezTo>
                  <a:pt x="1225203" y="794487"/>
                  <a:pt x="1225203" y="794487"/>
                  <a:pt x="1225203" y="808815"/>
                </a:cubicBezTo>
                <a:cubicBezTo>
                  <a:pt x="1225203" y="823142"/>
                  <a:pt x="1241498" y="823142"/>
                  <a:pt x="1241498" y="823142"/>
                </a:cubicBezTo>
                <a:lnTo>
                  <a:pt x="1241498" y="816007"/>
                </a:lnTo>
                <a:lnTo>
                  <a:pt x="1257284" y="823142"/>
                </a:lnTo>
                <a:lnTo>
                  <a:pt x="1241498" y="814130"/>
                </a:lnTo>
                <a:lnTo>
                  <a:pt x="1241498" y="808815"/>
                </a:lnTo>
                <a:cubicBezTo>
                  <a:pt x="1241498" y="808815"/>
                  <a:pt x="1241498" y="808815"/>
                  <a:pt x="1243471" y="808815"/>
                </a:cubicBezTo>
                <a:lnTo>
                  <a:pt x="1257284" y="808815"/>
                </a:lnTo>
                <a:lnTo>
                  <a:pt x="1257284" y="794487"/>
                </a:lnTo>
                <a:lnTo>
                  <a:pt x="1273070" y="794487"/>
                </a:lnTo>
                <a:cubicBezTo>
                  <a:pt x="1257284" y="794487"/>
                  <a:pt x="1257284" y="779698"/>
                  <a:pt x="1257284" y="779698"/>
                </a:cubicBezTo>
                <a:cubicBezTo>
                  <a:pt x="1257284" y="779698"/>
                  <a:pt x="1257284" y="779698"/>
                  <a:pt x="1257284" y="765370"/>
                </a:cubicBezTo>
                <a:cubicBezTo>
                  <a:pt x="1257284" y="779698"/>
                  <a:pt x="1273070" y="779698"/>
                  <a:pt x="1273070" y="779698"/>
                </a:cubicBezTo>
                <a:lnTo>
                  <a:pt x="1273070" y="765370"/>
                </a:lnTo>
                <a:cubicBezTo>
                  <a:pt x="1273070" y="765370"/>
                  <a:pt x="1273070" y="765370"/>
                  <a:pt x="1288856" y="765370"/>
                </a:cubicBezTo>
                <a:cubicBezTo>
                  <a:pt x="1273070" y="765370"/>
                  <a:pt x="1273070" y="751042"/>
                  <a:pt x="1273070" y="751042"/>
                </a:cubicBezTo>
                <a:cubicBezTo>
                  <a:pt x="1273070" y="751042"/>
                  <a:pt x="1273070" y="751042"/>
                  <a:pt x="1273070" y="736715"/>
                </a:cubicBezTo>
                <a:cubicBezTo>
                  <a:pt x="1280963" y="736715"/>
                  <a:pt x="1284910" y="736715"/>
                  <a:pt x="1286883" y="736715"/>
                </a:cubicBezTo>
                <a:lnTo>
                  <a:pt x="1288856" y="736715"/>
                </a:lnTo>
                <a:lnTo>
                  <a:pt x="1288856" y="721925"/>
                </a:lnTo>
                <a:lnTo>
                  <a:pt x="1288856" y="707597"/>
                </a:lnTo>
                <a:lnTo>
                  <a:pt x="1288856" y="705807"/>
                </a:lnTo>
                <a:lnTo>
                  <a:pt x="1288856" y="693270"/>
                </a:lnTo>
                <a:cubicBezTo>
                  <a:pt x="1296749" y="693270"/>
                  <a:pt x="1300696" y="693270"/>
                  <a:pt x="1300696" y="693270"/>
                </a:cubicBezTo>
                <a:lnTo>
                  <a:pt x="1304642" y="693270"/>
                </a:lnTo>
                <a:lnTo>
                  <a:pt x="1288856" y="678942"/>
                </a:lnTo>
                <a:cubicBezTo>
                  <a:pt x="1288856" y="678942"/>
                  <a:pt x="1288856" y="678942"/>
                  <a:pt x="1290829" y="678942"/>
                </a:cubicBezTo>
                <a:lnTo>
                  <a:pt x="1297983" y="678942"/>
                </a:lnTo>
                <a:cubicBezTo>
                  <a:pt x="1297243" y="678942"/>
                  <a:pt x="1297736" y="678942"/>
                  <a:pt x="1298722" y="678942"/>
                </a:cubicBezTo>
                <a:lnTo>
                  <a:pt x="1304642" y="678942"/>
                </a:lnTo>
                <a:lnTo>
                  <a:pt x="1304642" y="664153"/>
                </a:lnTo>
                <a:lnTo>
                  <a:pt x="1304642" y="662362"/>
                </a:lnTo>
                <a:lnTo>
                  <a:pt x="1304642" y="649825"/>
                </a:lnTo>
                <a:lnTo>
                  <a:pt x="1304642" y="635497"/>
                </a:lnTo>
                <a:lnTo>
                  <a:pt x="1304642" y="620708"/>
                </a:lnTo>
                <a:lnTo>
                  <a:pt x="1304642" y="606380"/>
                </a:lnTo>
                <a:cubicBezTo>
                  <a:pt x="1304642" y="606380"/>
                  <a:pt x="1304642" y="606380"/>
                  <a:pt x="1306679" y="606380"/>
                </a:cubicBezTo>
                <a:lnTo>
                  <a:pt x="1310753" y="606380"/>
                </a:lnTo>
                <a:cubicBezTo>
                  <a:pt x="1311771" y="606380"/>
                  <a:pt x="1312281" y="606380"/>
                  <a:pt x="1311517" y="606380"/>
                </a:cubicBezTo>
                <a:lnTo>
                  <a:pt x="1320937" y="606380"/>
                </a:lnTo>
                <a:cubicBezTo>
                  <a:pt x="1320937" y="606380"/>
                  <a:pt x="1320937" y="606380"/>
                  <a:pt x="1304642" y="592053"/>
                </a:cubicBezTo>
                <a:close/>
                <a:moveTo>
                  <a:pt x="1097896" y="592053"/>
                </a:moveTo>
                <a:cubicBezTo>
                  <a:pt x="1097896" y="592053"/>
                  <a:pt x="1097896" y="592053"/>
                  <a:pt x="1114191" y="606380"/>
                </a:cubicBezTo>
                <a:cubicBezTo>
                  <a:pt x="1114191" y="606380"/>
                  <a:pt x="1114191" y="602798"/>
                  <a:pt x="1114191" y="601007"/>
                </a:cubicBezTo>
                <a:lnTo>
                  <a:pt x="1114191" y="600336"/>
                </a:lnTo>
                <a:lnTo>
                  <a:pt x="1114191" y="592053"/>
                </a:lnTo>
                <a:cubicBezTo>
                  <a:pt x="1114191" y="592053"/>
                  <a:pt x="1114191" y="592053"/>
                  <a:pt x="1097896" y="592053"/>
                </a:cubicBezTo>
                <a:close/>
                <a:moveTo>
                  <a:pt x="970589" y="592053"/>
                </a:moveTo>
                <a:cubicBezTo>
                  <a:pt x="970589" y="592053"/>
                  <a:pt x="970589" y="592053"/>
                  <a:pt x="986884" y="606380"/>
                </a:cubicBezTo>
                <a:lnTo>
                  <a:pt x="986884" y="592053"/>
                </a:lnTo>
                <a:lnTo>
                  <a:pt x="984847" y="592053"/>
                </a:lnTo>
                <a:cubicBezTo>
                  <a:pt x="982810" y="592053"/>
                  <a:pt x="978737" y="592053"/>
                  <a:pt x="970589" y="592053"/>
                </a:cubicBezTo>
                <a:close/>
                <a:moveTo>
                  <a:pt x="779628" y="592053"/>
                </a:moveTo>
                <a:cubicBezTo>
                  <a:pt x="779628" y="592053"/>
                  <a:pt x="779628" y="592053"/>
                  <a:pt x="777655" y="593843"/>
                </a:cubicBezTo>
                <a:lnTo>
                  <a:pt x="767417" y="603136"/>
                </a:lnTo>
                <a:close/>
                <a:moveTo>
                  <a:pt x="779628" y="592053"/>
                </a:moveTo>
                <a:cubicBezTo>
                  <a:pt x="779628" y="592053"/>
                  <a:pt x="779628" y="592053"/>
                  <a:pt x="795923" y="592053"/>
                </a:cubicBezTo>
                <a:cubicBezTo>
                  <a:pt x="779628" y="606380"/>
                  <a:pt x="779628" y="592053"/>
                  <a:pt x="779628" y="592053"/>
                </a:cubicBezTo>
                <a:close/>
                <a:moveTo>
                  <a:pt x="868704" y="586008"/>
                </a:moveTo>
                <a:cubicBezTo>
                  <a:pt x="875363" y="583993"/>
                  <a:pt x="875363" y="592053"/>
                  <a:pt x="875363" y="592053"/>
                </a:cubicBezTo>
                <a:lnTo>
                  <a:pt x="873390" y="592053"/>
                </a:lnTo>
                <a:lnTo>
                  <a:pt x="861551" y="592053"/>
                </a:lnTo>
                <a:cubicBezTo>
                  <a:pt x="859577" y="592053"/>
                  <a:pt x="859577" y="592053"/>
                  <a:pt x="859577" y="592053"/>
                </a:cubicBezTo>
                <a:cubicBezTo>
                  <a:pt x="863524" y="588471"/>
                  <a:pt x="866484" y="586680"/>
                  <a:pt x="868704" y="586008"/>
                </a:cubicBezTo>
                <a:close/>
                <a:moveTo>
                  <a:pt x="1782298" y="577725"/>
                </a:moveTo>
                <a:lnTo>
                  <a:pt x="1782298" y="592053"/>
                </a:lnTo>
                <a:cubicBezTo>
                  <a:pt x="1794138" y="592053"/>
                  <a:pt x="1788218" y="592053"/>
                  <a:pt x="1791178" y="592053"/>
                </a:cubicBezTo>
                <a:lnTo>
                  <a:pt x="1796111" y="592053"/>
                </a:lnTo>
                <a:lnTo>
                  <a:pt x="1798084" y="592053"/>
                </a:lnTo>
                <a:lnTo>
                  <a:pt x="1782298" y="606380"/>
                </a:lnTo>
                <a:lnTo>
                  <a:pt x="1798084" y="606380"/>
                </a:lnTo>
                <a:lnTo>
                  <a:pt x="1798084" y="592053"/>
                </a:lnTo>
                <a:lnTo>
                  <a:pt x="1798084" y="577725"/>
                </a:lnTo>
                <a:lnTo>
                  <a:pt x="1794138" y="577725"/>
                </a:lnTo>
                <a:cubicBezTo>
                  <a:pt x="1794138" y="577725"/>
                  <a:pt x="1790191" y="577725"/>
                  <a:pt x="1782298" y="577725"/>
                </a:cubicBezTo>
                <a:close/>
                <a:moveTo>
                  <a:pt x="1639205" y="577725"/>
                </a:moveTo>
                <a:cubicBezTo>
                  <a:pt x="1639205" y="577725"/>
                  <a:pt x="1639205" y="577725"/>
                  <a:pt x="1639205" y="592053"/>
                </a:cubicBezTo>
                <a:lnTo>
                  <a:pt x="1654991" y="577725"/>
                </a:lnTo>
                <a:close/>
                <a:moveTo>
                  <a:pt x="939017" y="577725"/>
                </a:moveTo>
                <a:lnTo>
                  <a:pt x="939017" y="592053"/>
                </a:lnTo>
                <a:lnTo>
                  <a:pt x="923230" y="592053"/>
                </a:lnTo>
                <a:cubicBezTo>
                  <a:pt x="923230" y="592053"/>
                  <a:pt x="923230" y="592053"/>
                  <a:pt x="923230" y="606380"/>
                </a:cubicBezTo>
                <a:cubicBezTo>
                  <a:pt x="923230" y="620708"/>
                  <a:pt x="923230" y="620708"/>
                  <a:pt x="939017" y="620708"/>
                </a:cubicBezTo>
                <a:lnTo>
                  <a:pt x="939017" y="606380"/>
                </a:lnTo>
                <a:cubicBezTo>
                  <a:pt x="939017" y="606380"/>
                  <a:pt x="939017" y="606380"/>
                  <a:pt x="939017" y="592053"/>
                </a:cubicBezTo>
                <a:cubicBezTo>
                  <a:pt x="939017" y="592053"/>
                  <a:pt x="939017" y="592053"/>
                  <a:pt x="940990" y="592053"/>
                </a:cubicBezTo>
                <a:lnTo>
                  <a:pt x="952830" y="592053"/>
                </a:lnTo>
                <a:cubicBezTo>
                  <a:pt x="954803" y="592053"/>
                  <a:pt x="954803" y="592053"/>
                  <a:pt x="954803" y="592053"/>
                </a:cubicBezTo>
                <a:cubicBezTo>
                  <a:pt x="954803" y="592053"/>
                  <a:pt x="954803" y="592053"/>
                  <a:pt x="954803" y="577725"/>
                </a:cubicBezTo>
                <a:close/>
                <a:moveTo>
                  <a:pt x="1543470" y="563397"/>
                </a:moveTo>
                <a:cubicBezTo>
                  <a:pt x="1543470" y="563397"/>
                  <a:pt x="1543470" y="577725"/>
                  <a:pt x="1527684" y="577725"/>
                </a:cubicBezTo>
                <a:lnTo>
                  <a:pt x="1543470" y="577725"/>
                </a:lnTo>
                <a:cubicBezTo>
                  <a:pt x="1559765" y="577725"/>
                  <a:pt x="1543470" y="577725"/>
                  <a:pt x="1559765" y="577725"/>
                </a:cubicBezTo>
                <a:cubicBezTo>
                  <a:pt x="1559765" y="577725"/>
                  <a:pt x="1559765" y="577725"/>
                  <a:pt x="1559765" y="563397"/>
                </a:cubicBezTo>
                <a:cubicBezTo>
                  <a:pt x="1559765" y="563397"/>
                  <a:pt x="1559765" y="563397"/>
                  <a:pt x="1543470" y="563397"/>
                </a:cubicBezTo>
                <a:close/>
                <a:moveTo>
                  <a:pt x="970589" y="563397"/>
                </a:moveTo>
                <a:lnTo>
                  <a:pt x="970589" y="577725"/>
                </a:lnTo>
                <a:cubicBezTo>
                  <a:pt x="986884" y="577725"/>
                  <a:pt x="986884" y="577725"/>
                  <a:pt x="986884" y="577725"/>
                </a:cubicBezTo>
                <a:cubicBezTo>
                  <a:pt x="986884" y="577725"/>
                  <a:pt x="986884" y="577725"/>
                  <a:pt x="986884" y="563397"/>
                </a:cubicBezTo>
                <a:close/>
                <a:moveTo>
                  <a:pt x="143093" y="563397"/>
                </a:moveTo>
                <a:lnTo>
                  <a:pt x="143093" y="577725"/>
                </a:lnTo>
                <a:lnTo>
                  <a:pt x="143093" y="592053"/>
                </a:lnTo>
                <a:lnTo>
                  <a:pt x="143093" y="606380"/>
                </a:lnTo>
                <a:lnTo>
                  <a:pt x="152220" y="606380"/>
                </a:lnTo>
                <a:cubicBezTo>
                  <a:pt x="151480" y="606380"/>
                  <a:pt x="151973" y="606380"/>
                  <a:pt x="152960" y="606380"/>
                </a:cubicBezTo>
                <a:lnTo>
                  <a:pt x="158879" y="606380"/>
                </a:lnTo>
                <a:cubicBezTo>
                  <a:pt x="175175" y="606380"/>
                  <a:pt x="175175" y="620708"/>
                  <a:pt x="175175" y="620708"/>
                </a:cubicBezTo>
                <a:lnTo>
                  <a:pt x="173138" y="620708"/>
                </a:lnTo>
                <a:lnTo>
                  <a:pt x="162953" y="620708"/>
                </a:lnTo>
                <a:lnTo>
                  <a:pt x="158879" y="620708"/>
                </a:lnTo>
                <a:lnTo>
                  <a:pt x="158879" y="635497"/>
                </a:lnTo>
                <a:cubicBezTo>
                  <a:pt x="158879" y="635497"/>
                  <a:pt x="158879" y="635497"/>
                  <a:pt x="160916" y="635497"/>
                </a:cubicBezTo>
                <a:cubicBezTo>
                  <a:pt x="162953" y="635497"/>
                  <a:pt x="167027" y="635497"/>
                  <a:pt x="175175" y="635497"/>
                </a:cubicBezTo>
                <a:lnTo>
                  <a:pt x="175175" y="620708"/>
                </a:lnTo>
                <a:lnTo>
                  <a:pt x="175175" y="606380"/>
                </a:lnTo>
                <a:cubicBezTo>
                  <a:pt x="175175" y="592053"/>
                  <a:pt x="175175" y="592053"/>
                  <a:pt x="158879" y="592053"/>
                </a:cubicBezTo>
                <a:lnTo>
                  <a:pt x="158879" y="577725"/>
                </a:lnTo>
                <a:cubicBezTo>
                  <a:pt x="158879" y="577725"/>
                  <a:pt x="158879" y="574143"/>
                  <a:pt x="160916" y="570561"/>
                </a:cubicBezTo>
                <a:cubicBezTo>
                  <a:pt x="162953" y="570561"/>
                  <a:pt x="167027" y="570561"/>
                  <a:pt x="175175" y="563397"/>
                </a:cubicBezTo>
                <a:cubicBezTo>
                  <a:pt x="175175" y="563397"/>
                  <a:pt x="175175" y="563397"/>
                  <a:pt x="175175" y="565188"/>
                </a:cubicBezTo>
                <a:lnTo>
                  <a:pt x="175175" y="566979"/>
                </a:lnTo>
                <a:lnTo>
                  <a:pt x="175175" y="577725"/>
                </a:lnTo>
                <a:cubicBezTo>
                  <a:pt x="175175" y="563397"/>
                  <a:pt x="190961" y="563397"/>
                  <a:pt x="190961" y="563397"/>
                </a:cubicBezTo>
                <a:lnTo>
                  <a:pt x="188988" y="563397"/>
                </a:lnTo>
                <a:cubicBezTo>
                  <a:pt x="187014" y="563397"/>
                  <a:pt x="183068" y="563397"/>
                  <a:pt x="175175" y="563397"/>
                </a:cubicBezTo>
                <a:cubicBezTo>
                  <a:pt x="167027" y="563397"/>
                  <a:pt x="162953" y="566979"/>
                  <a:pt x="160916" y="570561"/>
                </a:cubicBezTo>
                <a:cubicBezTo>
                  <a:pt x="158879" y="570561"/>
                  <a:pt x="158879" y="570561"/>
                  <a:pt x="158879" y="577725"/>
                </a:cubicBezTo>
                <a:lnTo>
                  <a:pt x="158879" y="563397"/>
                </a:lnTo>
                <a:close/>
                <a:moveTo>
                  <a:pt x="1323404" y="557158"/>
                </a:moveTo>
                <a:cubicBezTo>
                  <a:pt x="1321924" y="557851"/>
                  <a:pt x="1320937" y="559700"/>
                  <a:pt x="1320937" y="563397"/>
                </a:cubicBezTo>
                <a:lnTo>
                  <a:pt x="1336723" y="563397"/>
                </a:lnTo>
                <a:cubicBezTo>
                  <a:pt x="1336723" y="563397"/>
                  <a:pt x="1327844" y="555078"/>
                  <a:pt x="1323404" y="557158"/>
                </a:cubicBezTo>
                <a:close/>
                <a:moveTo>
                  <a:pt x="1702858" y="548608"/>
                </a:moveTo>
                <a:lnTo>
                  <a:pt x="1702858" y="563397"/>
                </a:lnTo>
                <a:lnTo>
                  <a:pt x="1718644" y="563397"/>
                </a:lnTo>
                <a:lnTo>
                  <a:pt x="1734431" y="563397"/>
                </a:lnTo>
                <a:lnTo>
                  <a:pt x="1734431" y="548608"/>
                </a:lnTo>
                <a:cubicBezTo>
                  <a:pt x="1734431" y="548608"/>
                  <a:pt x="1734431" y="563397"/>
                  <a:pt x="1718644" y="563397"/>
                </a:cubicBezTo>
                <a:cubicBezTo>
                  <a:pt x="1718644" y="548608"/>
                  <a:pt x="1702858" y="548608"/>
                  <a:pt x="1718644" y="548608"/>
                </a:cubicBezTo>
                <a:cubicBezTo>
                  <a:pt x="1718644" y="548608"/>
                  <a:pt x="1718644" y="548608"/>
                  <a:pt x="1702858" y="548608"/>
                </a:cubicBezTo>
                <a:close/>
                <a:moveTo>
                  <a:pt x="620749" y="548608"/>
                </a:moveTo>
                <a:cubicBezTo>
                  <a:pt x="636535" y="548608"/>
                  <a:pt x="636535" y="548608"/>
                  <a:pt x="636535" y="563397"/>
                </a:cubicBezTo>
                <a:cubicBezTo>
                  <a:pt x="636535" y="563397"/>
                  <a:pt x="636535" y="563397"/>
                  <a:pt x="636535" y="548608"/>
                </a:cubicBezTo>
                <a:cubicBezTo>
                  <a:pt x="636535" y="548608"/>
                  <a:pt x="636535" y="548608"/>
                  <a:pt x="620749" y="548608"/>
                </a:cubicBezTo>
                <a:close/>
                <a:moveTo>
                  <a:pt x="1878033" y="534280"/>
                </a:moveTo>
                <a:lnTo>
                  <a:pt x="1878033" y="548608"/>
                </a:lnTo>
                <a:cubicBezTo>
                  <a:pt x="1878033" y="548608"/>
                  <a:pt x="1878033" y="548608"/>
                  <a:pt x="1878033" y="550456"/>
                </a:cubicBezTo>
                <a:lnTo>
                  <a:pt x="1878033" y="557158"/>
                </a:lnTo>
                <a:lnTo>
                  <a:pt x="1878033" y="557851"/>
                </a:lnTo>
                <a:cubicBezTo>
                  <a:pt x="1878033" y="559700"/>
                  <a:pt x="1878033" y="563397"/>
                  <a:pt x="1878033" y="563397"/>
                </a:cubicBezTo>
                <a:cubicBezTo>
                  <a:pt x="1878033" y="563397"/>
                  <a:pt x="1878033" y="563397"/>
                  <a:pt x="1893819" y="563397"/>
                </a:cubicBezTo>
                <a:cubicBezTo>
                  <a:pt x="1893819" y="548608"/>
                  <a:pt x="1878033" y="548608"/>
                  <a:pt x="1878033" y="548608"/>
                </a:cubicBezTo>
                <a:cubicBezTo>
                  <a:pt x="1893819" y="534280"/>
                  <a:pt x="1878033" y="534280"/>
                  <a:pt x="1878033" y="534280"/>
                </a:cubicBezTo>
                <a:close/>
                <a:moveTo>
                  <a:pt x="1766512" y="534280"/>
                </a:moveTo>
                <a:lnTo>
                  <a:pt x="1766512" y="548608"/>
                </a:lnTo>
                <a:lnTo>
                  <a:pt x="1766512" y="563397"/>
                </a:lnTo>
                <a:lnTo>
                  <a:pt x="1770458" y="563397"/>
                </a:lnTo>
                <a:lnTo>
                  <a:pt x="1782298" y="563397"/>
                </a:lnTo>
                <a:lnTo>
                  <a:pt x="1782298" y="548608"/>
                </a:lnTo>
                <a:cubicBezTo>
                  <a:pt x="1782298" y="534280"/>
                  <a:pt x="1782298" y="534280"/>
                  <a:pt x="1766512" y="534280"/>
                </a:cubicBezTo>
                <a:close/>
                <a:moveTo>
                  <a:pt x="1543470" y="534280"/>
                </a:moveTo>
                <a:cubicBezTo>
                  <a:pt x="1543470" y="534280"/>
                  <a:pt x="1543470" y="534280"/>
                  <a:pt x="1543470" y="548608"/>
                </a:cubicBezTo>
                <a:cubicBezTo>
                  <a:pt x="1559765" y="548608"/>
                  <a:pt x="1559765" y="548608"/>
                  <a:pt x="1559765" y="534280"/>
                </a:cubicBezTo>
                <a:close/>
                <a:moveTo>
                  <a:pt x="939017" y="534280"/>
                </a:moveTo>
                <a:lnTo>
                  <a:pt x="939017" y="548608"/>
                </a:lnTo>
                <a:lnTo>
                  <a:pt x="939017" y="563397"/>
                </a:lnTo>
                <a:lnTo>
                  <a:pt x="954803" y="563397"/>
                </a:lnTo>
                <a:cubicBezTo>
                  <a:pt x="939017" y="563397"/>
                  <a:pt x="939017" y="548608"/>
                  <a:pt x="939017" y="548608"/>
                </a:cubicBezTo>
                <a:cubicBezTo>
                  <a:pt x="939017" y="548608"/>
                  <a:pt x="939017" y="548608"/>
                  <a:pt x="940990" y="548608"/>
                </a:cubicBezTo>
                <a:lnTo>
                  <a:pt x="942963" y="548608"/>
                </a:lnTo>
                <a:cubicBezTo>
                  <a:pt x="942963" y="548608"/>
                  <a:pt x="946910" y="548608"/>
                  <a:pt x="954803" y="548608"/>
                </a:cubicBezTo>
                <a:cubicBezTo>
                  <a:pt x="954803" y="548608"/>
                  <a:pt x="954803" y="548608"/>
                  <a:pt x="954803" y="534280"/>
                </a:cubicBezTo>
                <a:close/>
                <a:moveTo>
                  <a:pt x="795923" y="534280"/>
                </a:moveTo>
                <a:cubicBezTo>
                  <a:pt x="795923" y="548608"/>
                  <a:pt x="779628" y="548608"/>
                  <a:pt x="779628" y="548608"/>
                </a:cubicBezTo>
                <a:cubicBezTo>
                  <a:pt x="779628" y="534280"/>
                  <a:pt x="795923" y="534280"/>
                  <a:pt x="795923" y="534280"/>
                </a:cubicBezTo>
                <a:close/>
                <a:moveTo>
                  <a:pt x="111521" y="534280"/>
                </a:moveTo>
                <a:lnTo>
                  <a:pt x="127307" y="534280"/>
                </a:lnTo>
                <a:cubicBezTo>
                  <a:pt x="111521" y="534280"/>
                  <a:pt x="111521" y="548608"/>
                  <a:pt x="111521" y="548608"/>
                </a:cubicBezTo>
                <a:close/>
                <a:moveTo>
                  <a:pt x="95735" y="534280"/>
                </a:moveTo>
                <a:lnTo>
                  <a:pt x="95735" y="548608"/>
                </a:lnTo>
                <a:lnTo>
                  <a:pt x="79440" y="548608"/>
                </a:lnTo>
                <a:cubicBezTo>
                  <a:pt x="95735" y="534280"/>
                  <a:pt x="79440" y="534280"/>
                  <a:pt x="95735" y="534280"/>
                </a:cubicBezTo>
                <a:close/>
                <a:moveTo>
                  <a:pt x="95735" y="534280"/>
                </a:moveTo>
                <a:cubicBezTo>
                  <a:pt x="95735" y="534280"/>
                  <a:pt x="95735" y="534280"/>
                  <a:pt x="111521" y="534280"/>
                </a:cubicBezTo>
                <a:cubicBezTo>
                  <a:pt x="95735" y="548608"/>
                  <a:pt x="95735" y="548608"/>
                  <a:pt x="95735" y="534280"/>
                </a:cubicBezTo>
                <a:close/>
                <a:moveTo>
                  <a:pt x="63654" y="534280"/>
                </a:moveTo>
                <a:lnTo>
                  <a:pt x="79440" y="534280"/>
                </a:lnTo>
                <a:lnTo>
                  <a:pt x="79440" y="548608"/>
                </a:lnTo>
                <a:lnTo>
                  <a:pt x="63654" y="548608"/>
                </a:lnTo>
                <a:cubicBezTo>
                  <a:pt x="63654" y="548608"/>
                  <a:pt x="63654" y="548608"/>
                  <a:pt x="63654" y="534280"/>
                </a:cubicBezTo>
                <a:close/>
                <a:moveTo>
                  <a:pt x="1400377" y="519952"/>
                </a:moveTo>
                <a:lnTo>
                  <a:pt x="1400377" y="534280"/>
                </a:lnTo>
                <a:cubicBezTo>
                  <a:pt x="1400377" y="519952"/>
                  <a:pt x="1400377" y="519952"/>
                  <a:pt x="1416163" y="519952"/>
                </a:cubicBezTo>
                <a:cubicBezTo>
                  <a:pt x="1416163" y="519952"/>
                  <a:pt x="1416163" y="519952"/>
                  <a:pt x="1400377" y="519952"/>
                </a:cubicBezTo>
                <a:close/>
                <a:moveTo>
                  <a:pt x="1320937" y="519952"/>
                </a:moveTo>
                <a:lnTo>
                  <a:pt x="1320937" y="534280"/>
                </a:lnTo>
                <a:cubicBezTo>
                  <a:pt x="1320937" y="534280"/>
                  <a:pt x="1320937" y="534280"/>
                  <a:pt x="1320937" y="548608"/>
                </a:cubicBezTo>
                <a:cubicBezTo>
                  <a:pt x="1320937" y="548608"/>
                  <a:pt x="1304642" y="534280"/>
                  <a:pt x="1320937" y="548608"/>
                </a:cubicBezTo>
                <a:lnTo>
                  <a:pt x="1336723" y="548608"/>
                </a:lnTo>
                <a:cubicBezTo>
                  <a:pt x="1336723" y="548608"/>
                  <a:pt x="1336723" y="534280"/>
                  <a:pt x="1320937" y="534280"/>
                </a:cubicBezTo>
                <a:cubicBezTo>
                  <a:pt x="1332777" y="534280"/>
                  <a:pt x="1326857" y="534280"/>
                  <a:pt x="1329817" y="534280"/>
                </a:cubicBezTo>
                <a:lnTo>
                  <a:pt x="1334750" y="534280"/>
                </a:lnTo>
                <a:lnTo>
                  <a:pt x="1336723" y="534280"/>
                </a:lnTo>
                <a:lnTo>
                  <a:pt x="1336723" y="519952"/>
                </a:lnTo>
                <a:lnTo>
                  <a:pt x="1327597" y="519952"/>
                </a:lnTo>
                <a:lnTo>
                  <a:pt x="1326857" y="519952"/>
                </a:lnTo>
                <a:cubicBezTo>
                  <a:pt x="1324884" y="519952"/>
                  <a:pt x="1320937" y="519952"/>
                  <a:pt x="1320937" y="519952"/>
                </a:cubicBezTo>
                <a:close/>
                <a:moveTo>
                  <a:pt x="1288856" y="519952"/>
                </a:moveTo>
                <a:cubicBezTo>
                  <a:pt x="1288856" y="519952"/>
                  <a:pt x="1288856" y="534280"/>
                  <a:pt x="1273070" y="534280"/>
                </a:cubicBezTo>
                <a:cubicBezTo>
                  <a:pt x="1273070" y="534280"/>
                  <a:pt x="1273070" y="534280"/>
                  <a:pt x="1288856" y="534280"/>
                </a:cubicBezTo>
                <a:cubicBezTo>
                  <a:pt x="1288856" y="534280"/>
                  <a:pt x="1288856" y="534280"/>
                  <a:pt x="1288856" y="519952"/>
                </a:cubicBezTo>
                <a:close/>
                <a:moveTo>
                  <a:pt x="652321" y="519952"/>
                </a:moveTo>
                <a:cubicBezTo>
                  <a:pt x="652321" y="519952"/>
                  <a:pt x="652321" y="519952"/>
                  <a:pt x="636535" y="534280"/>
                </a:cubicBezTo>
                <a:cubicBezTo>
                  <a:pt x="636535" y="534280"/>
                  <a:pt x="636535" y="534280"/>
                  <a:pt x="638509" y="534280"/>
                </a:cubicBezTo>
                <a:lnTo>
                  <a:pt x="645662" y="534280"/>
                </a:lnTo>
                <a:cubicBezTo>
                  <a:pt x="644922" y="534280"/>
                  <a:pt x="645415" y="534280"/>
                  <a:pt x="646402" y="534280"/>
                </a:cubicBezTo>
                <a:lnTo>
                  <a:pt x="652321" y="534280"/>
                </a:lnTo>
                <a:lnTo>
                  <a:pt x="652321" y="548608"/>
                </a:lnTo>
                <a:lnTo>
                  <a:pt x="652321" y="563397"/>
                </a:lnTo>
                <a:lnTo>
                  <a:pt x="668616" y="563397"/>
                </a:lnTo>
                <a:lnTo>
                  <a:pt x="668616" y="548608"/>
                </a:lnTo>
                <a:lnTo>
                  <a:pt x="668616" y="534280"/>
                </a:lnTo>
                <a:cubicBezTo>
                  <a:pt x="668616" y="534280"/>
                  <a:pt x="668616" y="534280"/>
                  <a:pt x="684403" y="534280"/>
                </a:cubicBezTo>
                <a:lnTo>
                  <a:pt x="684403" y="525997"/>
                </a:lnTo>
                <a:lnTo>
                  <a:pt x="684403" y="525325"/>
                </a:lnTo>
                <a:cubicBezTo>
                  <a:pt x="684403" y="523534"/>
                  <a:pt x="684403" y="519952"/>
                  <a:pt x="684403" y="519952"/>
                </a:cubicBezTo>
                <a:lnTo>
                  <a:pt x="668616" y="519952"/>
                </a:lnTo>
                <a:cubicBezTo>
                  <a:pt x="668616" y="519952"/>
                  <a:pt x="668616" y="519952"/>
                  <a:pt x="668616" y="521743"/>
                </a:cubicBezTo>
                <a:lnTo>
                  <a:pt x="668616" y="523534"/>
                </a:lnTo>
                <a:cubicBezTo>
                  <a:pt x="668616" y="523534"/>
                  <a:pt x="668616" y="527116"/>
                  <a:pt x="668616" y="534280"/>
                </a:cubicBezTo>
                <a:lnTo>
                  <a:pt x="652321" y="534280"/>
                </a:lnTo>
                <a:close/>
                <a:moveTo>
                  <a:pt x="191207" y="513908"/>
                </a:moveTo>
                <a:lnTo>
                  <a:pt x="192580" y="514442"/>
                </a:lnTo>
                <a:lnTo>
                  <a:pt x="192934" y="516371"/>
                </a:lnTo>
                <a:lnTo>
                  <a:pt x="194469" y="515177"/>
                </a:lnTo>
                <a:lnTo>
                  <a:pt x="206747" y="519952"/>
                </a:lnTo>
                <a:lnTo>
                  <a:pt x="190961" y="519952"/>
                </a:lnTo>
                <a:cubicBezTo>
                  <a:pt x="190961" y="516371"/>
                  <a:pt x="190961" y="514580"/>
                  <a:pt x="191207" y="513908"/>
                </a:cubicBezTo>
                <a:close/>
                <a:moveTo>
                  <a:pt x="1925391" y="505625"/>
                </a:moveTo>
                <a:cubicBezTo>
                  <a:pt x="1925391" y="505625"/>
                  <a:pt x="1925391" y="505625"/>
                  <a:pt x="1941686" y="519952"/>
                </a:cubicBezTo>
                <a:lnTo>
                  <a:pt x="1925391" y="519952"/>
                </a:lnTo>
                <a:lnTo>
                  <a:pt x="1925391" y="514580"/>
                </a:lnTo>
                <a:lnTo>
                  <a:pt x="1925391" y="513908"/>
                </a:lnTo>
                <a:lnTo>
                  <a:pt x="1925391" y="507416"/>
                </a:lnTo>
                <a:cubicBezTo>
                  <a:pt x="1925391" y="505625"/>
                  <a:pt x="1925391" y="505625"/>
                  <a:pt x="1925391" y="505625"/>
                </a:cubicBezTo>
                <a:close/>
                <a:moveTo>
                  <a:pt x="732270" y="505625"/>
                </a:moveTo>
                <a:cubicBezTo>
                  <a:pt x="748056" y="505625"/>
                  <a:pt x="748056" y="505625"/>
                  <a:pt x="748056" y="505625"/>
                </a:cubicBezTo>
                <a:cubicBezTo>
                  <a:pt x="732270" y="505625"/>
                  <a:pt x="732270" y="505625"/>
                  <a:pt x="732270" y="519952"/>
                </a:cubicBezTo>
                <a:close/>
                <a:moveTo>
                  <a:pt x="190961" y="505625"/>
                </a:moveTo>
                <a:cubicBezTo>
                  <a:pt x="190961" y="505625"/>
                  <a:pt x="190961" y="505625"/>
                  <a:pt x="206747" y="505625"/>
                </a:cubicBezTo>
                <a:lnTo>
                  <a:pt x="194469" y="515177"/>
                </a:lnTo>
                <a:lnTo>
                  <a:pt x="192934" y="514580"/>
                </a:lnTo>
                <a:lnTo>
                  <a:pt x="192580" y="514442"/>
                </a:lnTo>
                <a:close/>
                <a:moveTo>
                  <a:pt x="1941686" y="490835"/>
                </a:moveTo>
                <a:cubicBezTo>
                  <a:pt x="1957472" y="490835"/>
                  <a:pt x="1957472" y="490835"/>
                  <a:pt x="1941686" y="505625"/>
                </a:cubicBezTo>
                <a:cubicBezTo>
                  <a:pt x="1941686" y="505625"/>
                  <a:pt x="1941686" y="505625"/>
                  <a:pt x="1925391" y="505625"/>
                </a:cubicBezTo>
                <a:cubicBezTo>
                  <a:pt x="1925391" y="505625"/>
                  <a:pt x="1941686" y="505625"/>
                  <a:pt x="1941686" y="490835"/>
                </a:cubicBezTo>
                <a:close/>
                <a:moveTo>
                  <a:pt x="1909605" y="490835"/>
                </a:moveTo>
                <a:cubicBezTo>
                  <a:pt x="1893819" y="490835"/>
                  <a:pt x="1893819" y="490835"/>
                  <a:pt x="1893819" y="505625"/>
                </a:cubicBezTo>
                <a:cubicBezTo>
                  <a:pt x="1893819" y="505625"/>
                  <a:pt x="1893819" y="505625"/>
                  <a:pt x="1895792" y="505625"/>
                </a:cubicBezTo>
                <a:lnTo>
                  <a:pt x="1909605" y="505625"/>
                </a:lnTo>
                <a:lnTo>
                  <a:pt x="1909605" y="519952"/>
                </a:lnTo>
                <a:lnTo>
                  <a:pt x="1909605" y="534280"/>
                </a:lnTo>
                <a:cubicBezTo>
                  <a:pt x="1909605" y="534280"/>
                  <a:pt x="1909605" y="534280"/>
                  <a:pt x="1909605" y="536071"/>
                </a:cubicBezTo>
                <a:lnTo>
                  <a:pt x="1909605" y="546817"/>
                </a:lnTo>
                <a:lnTo>
                  <a:pt x="1909605" y="548608"/>
                </a:lnTo>
                <a:lnTo>
                  <a:pt x="1909605" y="563397"/>
                </a:lnTo>
                <a:cubicBezTo>
                  <a:pt x="1909605" y="563397"/>
                  <a:pt x="1909605" y="563397"/>
                  <a:pt x="1925391" y="563397"/>
                </a:cubicBezTo>
                <a:lnTo>
                  <a:pt x="1909605" y="577725"/>
                </a:lnTo>
                <a:lnTo>
                  <a:pt x="1925391" y="577725"/>
                </a:lnTo>
                <a:lnTo>
                  <a:pt x="1925391" y="592053"/>
                </a:lnTo>
                <a:cubicBezTo>
                  <a:pt x="1925391" y="606380"/>
                  <a:pt x="1909605" y="606380"/>
                  <a:pt x="1925391" y="606380"/>
                </a:cubicBezTo>
                <a:lnTo>
                  <a:pt x="1925391" y="620708"/>
                </a:lnTo>
                <a:cubicBezTo>
                  <a:pt x="1925391" y="606380"/>
                  <a:pt x="1941686" y="620708"/>
                  <a:pt x="1941686" y="620708"/>
                </a:cubicBezTo>
                <a:cubicBezTo>
                  <a:pt x="1941686" y="620708"/>
                  <a:pt x="1941686" y="620708"/>
                  <a:pt x="1941686" y="606380"/>
                </a:cubicBezTo>
                <a:cubicBezTo>
                  <a:pt x="1941686" y="606380"/>
                  <a:pt x="1941686" y="606380"/>
                  <a:pt x="1941686" y="592053"/>
                </a:cubicBezTo>
                <a:cubicBezTo>
                  <a:pt x="1941686" y="577725"/>
                  <a:pt x="1925391" y="577725"/>
                  <a:pt x="1925391" y="577725"/>
                </a:cubicBezTo>
                <a:lnTo>
                  <a:pt x="1925391" y="563397"/>
                </a:lnTo>
                <a:lnTo>
                  <a:pt x="1925391" y="548608"/>
                </a:lnTo>
                <a:lnTo>
                  <a:pt x="1925391" y="534280"/>
                </a:lnTo>
                <a:lnTo>
                  <a:pt x="1925391" y="519952"/>
                </a:lnTo>
                <a:cubicBezTo>
                  <a:pt x="1941686" y="519952"/>
                  <a:pt x="1941686" y="534280"/>
                  <a:pt x="1941686" y="534280"/>
                </a:cubicBezTo>
                <a:cubicBezTo>
                  <a:pt x="1941686" y="534280"/>
                  <a:pt x="1941686" y="534280"/>
                  <a:pt x="1941686" y="548608"/>
                </a:cubicBezTo>
                <a:lnTo>
                  <a:pt x="1941686" y="563397"/>
                </a:lnTo>
                <a:cubicBezTo>
                  <a:pt x="1957472" y="563397"/>
                  <a:pt x="1957472" y="563397"/>
                  <a:pt x="1941686" y="577725"/>
                </a:cubicBezTo>
                <a:cubicBezTo>
                  <a:pt x="1941686" y="577725"/>
                  <a:pt x="1941686" y="577725"/>
                  <a:pt x="1957472" y="577725"/>
                </a:cubicBezTo>
                <a:lnTo>
                  <a:pt x="1957472" y="563397"/>
                </a:lnTo>
                <a:lnTo>
                  <a:pt x="1957472" y="548608"/>
                </a:lnTo>
                <a:lnTo>
                  <a:pt x="1973258" y="548608"/>
                </a:lnTo>
                <a:cubicBezTo>
                  <a:pt x="1973258" y="548608"/>
                  <a:pt x="1973258" y="548608"/>
                  <a:pt x="1973258" y="534280"/>
                </a:cubicBezTo>
                <a:lnTo>
                  <a:pt x="1973258" y="519952"/>
                </a:lnTo>
                <a:lnTo>
                  <a:pt x="1959445" y="519952"/>
                </a:lnTo>
                <a:cubicBezTo>
                  <a:pt x="1957472" y="519952"/>
                  <a:pt x="1957472" y="519952"/>
                  <a:pt x="1957472" y="519952"/>
                </a:cubicBezTo>
                <a:lnTo>
                  <a:pt x="1957472" y="534280"/>
                </a:lnTo>
                <a:lnTo>
                  <a:pt x="1957472" y="548608"/>
                </a:lnTo>
                <a:cubicBezTo>
                  <a:pt x="1957472" y="548608"/>
                  <a:pt x="1957472" y="548608"/>
                  <a:pt x="1941686" y="534280"/>
                </a:cubicBezTo>
                <a:lnTo>
                  <a:pt x="1941686" y="519952"/>
                </a:lnTo>
                <a:cubicBezTo>
                  <a:pt x="1941686" y="519952"/>
                  <a:pt x="1941686" y="519952"/>
                  <a:pt x="1941686" y="505625"/>
                </a:cubicBezTo>
                <a:lnTo>
                  <a:pt x="1957472" y="505625"/>
                </a:lnTo>
                <a:lnTo>
                  <a:pt x="1957472" y="490835"/>
                </a:lnTo>
                <a:lnTo>
                  <a:pt x="1948346" y="490835"/>
                </a:lnTo>
                <a:cubicBezTo>
                  <a:pt x="1950566" y="490835"/>
                  <a:pt x="1941686" y="490835"/>
                  <a:pt x="1941686" y="490835"/>
                </a:cubicBezTo>
                <a:lnTo>
                  <a:pt x="1925391" y="490835"/>
                </a:lnTo>
                <a:cubicBezTo>
                  <a:pt x="1925391" y="490835"/>
                  <a:pt x="1925391" y="490835"/>
                  <a:pt x="1925391" y="505625"/>
                </a:cubicBezTo>
                <a:lnTo>
                  <a:pt x="1909605" y="505625"/>
                </a:lnTo>
                <a:close/>
                <a:moveTo>
                  <a:pt x="1750726" y="490835"/>
                </a:moveTo>
                <a:cubicBezTo>
                  <a:pt x="1750726" y="490835"/>
                  <a:pt x="1750726" y="490835"/>
                  <a:pt x="1750726" y="505625"/>
                </a:cubicBezTo>
                <a:lnTo>
                  <a:pt x="1750726" y="519952"/>
                </a:lnTo>
                <a:lnTo>
                  <a:pt x="1766512" y="519952"/>
                </a:lnTo>
                <a:lnTo>
                  <a:pt x="1766512" y="505625"/>
                </a:lnTo>
                <a:cubicBezTo>
                  <a:pt x="1750726" y="505625"/>
                  <a:pt x="1766512" y="490835"/>
                  <a:pt x="1750726" y="490835"/>
                </a:cubicBezTo>
                <a:close/>
                <a:moveTo>
                  <a:pt x="1782298" y="476508"/>
                </a:moveTo>
                <a:cubicBezTo>
                  <a:pt x="1782298" y="476508"/>
                  <a:pt x="1782298" y="476508"/>
                  <a:pt x="1798084" y="476508"/>
                </a:cubicBezTo>
                <a:cubicBezTo>
                  <a:pt x="1798084" y="476508"/>
                  <a:pt x="1798084" y="476508"/>
                  <a:pt x="1798084" y="490835"/>
                </a:cubicBezTo>
                <a:cubicBezTo>
                  <a:pt x="1798084" y="476508"/>
                  <a:pt x="1782298" y="490835"/>
                  <a:pt x="1782298" y="490835"/>
                </a:cubicBezTo>
                <a:close/>
                <a:moveTo>
                  <a:pt x="1591337" y="476508"/>
                </a:moveTo>
                <a:cubicBezTo>
                  <a:pt x="1591337" y="476508"/>
                  <a:pt x="1591337" y="490835"/>
                  <a:pt x="1575551" y="490835"/>
                </a:cubicBezTo>
                <a:lnTo>
                  <a:pt x="1591337" y="490835"/>
                </a:lnTo>
                <a:close/>
                <a:moveTo>
                  <a:pt x="906935" y="476508"/>
                </a:moveTo>
                <a:cubicBezTo>
                  <a:pt x="906935" y="476508"/>
                  <a:pt x="923230" y="490835"/>
                  <a:pt x="906935" y="476508"/>
                </a:cubicBezTo>
                <a:close/>
                <a:moveTo>
                  <a:pt x="715975" y="476508"/>
                </a:moveTo>
                <a:lnTo>
                  <a:pt x="725396" y="476508"/>
                </a:lnTo>
                <a:cubicBezTo>
                  <a:pt x="724632" y="476508"/>
                  <a:pt x="725141" y="476508"/>
                  <a:pt x="726160" y="476508"/>
                </a:cubicBezTo>
                <a:lnTo>
                  <a:pt x="732270" y="476508"/>
                </a:lnTo>
                <a:cubicBezTo>
                  <a:pt x="732270" y="476508"/>
                  <a:pt x="732270" y="476508"/>
                  <a:pt x="763842" y="490835"/>
                </a:cubicBezTo>
                <a:lnTo>
                  <a:pt x="748056" y="505625"/>
                </a:lnTo>
                <a:cubicBezTo>
                  <a:pt x="748056" y="505625"/>
                  <a:pt x="748056" y="505625"/>
                  <a:pt x="748056" y="490835"/>
                </a:cubicBezTo>
                <a:cubicBezTo>
                  <a:pt x="748056" y="490835"/>
                  <a:pt x="732270" y="505625"/>
                  <a:pt x="732270" y="490835"/>
                </a:cubicBezTo>
                <a:cubicBezTo>
                  <a:pt x="715975" y="490835"/>
                  <a:pt x="715975" y="505625"/>
                  <a:pt x="715975" y="505625"/>
                </a:cubicBezTo>
                <a:lnTo>
                  <a:pt x="715975" y="490835"/>
                </a:lnTo>
                <a:lnTo>
                  <a:pt x="715975" y="485462"/>
                </a:lnTo>
                <a:lnTo>
                  <a:pt x="715975" y="484791"/>
                </a:lnTo>
                <a:close/>
                <a:moveTo>
                  <a:pt x="1416163" y="462180"/>
                </a:moveTo>
                <a:cubicBezTo>
                  <a:pt x="1416163" y="476508"/>
                  <a:pt x="1400377" y="476508"/>
                  <a:pt x="1416163" y="476508"/>
                </a:cubicBezTo>
                <a:close/>
                <a:moveTo>
                  <a:pt x="1368296" y="462180"/>
                </a:moveTo>
                <a:cubicBezTo>
                  <a:pt x="1368296" y="462180"/>
                  <a:pt x="1368296" y="462180"/>
                  <a:pt x="1368296" y="476508"/>
                </a:cubicBezTo>
                <a:cubicBezTo>
                  <a:pt x="1384591" y="476508"/>
                  <a:pt x="1384591" y="462180"/>
                  <a:pt x="1384591" y="462180"/>
                </a:cubicBezTo>
                <a:cubicBezTo>
                  <a:pt x="1384591" y="462180"/>
                  <a:pt x="1384591" y="462180"/>
                  <a:pt x="1368296" y="462180"/>
                </a:cubicBezTo>
                <a:close/>
                <a:moveTo>
                  <a:pt x="1288856" y="462180"/>
                </a:moveTo>
                <a:lnTo>
                  <a:pt x="1288856" y="476508"/>
                </a:lnTo>
                <a:lnTo>
                  <a:pt x="1288856" y="490835"/>
                </a:lnTo>
                <a:cubicBezTo>
                  <a:pt x="1304642" y="490835"/>
                  <a:pt x="1288856" y="490835"/>
                  <a:pt x="1288856" y="476508"/>
                </a:cubicBezTo>
                <a:cubicBezTo>
                  <a:pt x="1288856" y="476508"/>
                  <a:pt x="1288856" y="476508"/>
                  <a:pt x="1290829" y="476508"/>
                </a:cubicBezTo>
                <a:lnTo>
                  <a:pt x="1302669" y="476508"/>
                </a:lnTo>
                <a:lnTo>
                  <a:pt x="1304642" y="476508"/>
                </a:lnTo>
                <a:cubicBezTo>
                  <a:pt x="1304642" y="476508"/>
                  <a:pt x="1304642" y="476508"/>
                  <a:pt x="1304642" y="462180"/>
                </a:cubicBezTo>
                <a:cubicBezTo>
                  <a:pt x="1288856" y="462180"/>
                  <a:pt x="1288856" y="462180"/>
                  <a:pt x="1288856" y="462180"/>
                </a:cubicBezTo>
                <a:close/>
                <a:moveTo>
                  <a:pt x="715975" y="462180"/>
                </a:moveTo>
                <a:lnTo>
                  <a:pt x="700189" y="476508"/>
                </a:lnTo>
                <a:cubicBezTo>
                  <a:pt x="700189" y="462180"/>
                  <a:pt x="715975" y="462180"/>
                  <a:pt x="715975" y="462180"/>
                </a:cubicBezTo>
                <a:close/>
                <a:moveTo>
                  <a:pt x="715975" y="462180"/>
                </a:moveTo>
                <a:lnTo>
                  <a:pt x="715975" y="463971"/>
                </a:lnTo>
                <a:lnTo>
                  <a:pt x="715975" y="467553"/>
                </a:lnTo>
                <a:cubicBezTo>
                  <a:pt x="715975" y="468448"/>
                  <a:pt x="715975" y="468896"/>
                  <a:pt x="715975" y="468224"/>
                </a:cubicBezTo>
                <a:lnTo>
                  <a:pt x="715975" y="470463"/>
                </a:lnTo>
                <a:lnTo>
                  <a:pt x="715975" y="471135"/>
                </a:lnTo>
                <a:lnTo>
                  <a:pt x="715975" y="476508"/>
                </a:lnTo>
                <a:cubicBezTo>
                  <a:pt x="715975" y="476508"/>
                  <a:pt x="700189" y="476508"/>
                  <a:pt x="715975" y="462180"/>
                </a:cubicBezTo>
                <a:close/>
                <a:moveTo>
                  <a:pt x="604963" y="462180"/>
                </a:moveTo>
                <a:cubicBezTo>
                  <a:pt x="604963" y="472926"/>
                  <a:pt x="604963" y="467553"/>
                  <a:pt x="604963" y="470239"/>
                </a:cubicBezTo>
                <a:lnTo>
                  <a:pt x="604963" y="470463"/>
                </a:lnTo>
                <a:lnTo>
                  <a:pt x="604963" y="471135"/>
                </a:lnTo>
                <a:cubicBezTo>
                  <a:pt x="604963" y="472926"/>
                  <a:pt x="604963" y="476508"/>
                  <a:pt x="604963" y="476508"/>
                </a:cubicBezTo>
                <a:cubicBezTo>
                  <a:pt x="604963" y="476508"/>
                  <a:pt x="620749" y="462180"/>
                  <a:pt x="620749" y="476508"/>
                </a:cubicBezTo>
                <a:cubicBezTo>
                  <a:pt x="620749" y="476508"/>
                  <a:pt x="620749" y="476508"/>
                  <a:pt x="620749" y="462180"/>
                </a:cubicBezTo>
                <a:lnTo>
                  <a:pt x="618776" y="462180"/>
                </a:lnTo>
                <a:lnTo>
                  <a:pt x="614830" y="462180"/>
                </a:lnTo>
                <a:cubicBezTo>
                  <a:pt x="613843" y="462180"/>
                  <a:pt x="613350" y="462180"/>
                  <a:pt x="614090" y="462180"/>
                </a:cubicBezTo>
                <a:lnTo>
                  <a:pt x="611623" y="462180"/>
                </a:lnTo>
                <a:cubicBezTo>
                  <a:pt x="613843" y="462180"/>
                  <a:pt x="604963" y="462180"/>
                  <a:pt x="604963" y="462180"/>
                </a:cubicBezTo>
                <a:close/>
                <a:moveTo>
                  <a:pt x="941483" y="456135"/>
                </a:moveTo>
                <a:cubicBezTo>
                  <a:pt x="940003" y="456807"/>
                  <a:pt x="939017" y="458598"/>
                  <a:pt x="939017" y="462180"/>
                </a:cubicBezTo>
                <a:lnTo>
                  <a:pt x="954803" y="462180"/>
                </a:lnTo>
                <a:cubicBezTo>
                  <a:pt x="954803" y="462180"/>
                  <a:pt x="945923" y="454121"/>
                  <a:pt x="941483" y="456135"/>
                </a:cubicBezTo>
                <a:close/>
                <a:moveTo>
                  <a:pt x="970589" y="447852"/>
                </a:moveTo>
                <a:cubicBezTo>
                  <a:pt x="986884" y="447852"/>
                  <a:pt x="986884" y="462180"/>
                  <a:pt x="986884" y="447852"/>
                </a:cubicBezTo>
                <a:lnTo>
                  <a:pt x="986884" y="462180"/>
                </a:lnTo>
                <a:cubicBezTo>
                  <a:pt x="986884" y="447852"/>
                  <a:pt x="1002670" y="462180"/>
                  <a:pt x="986884" y="447852"/>
                </a:cubicBezTo>
                <a:lnTo>
                  <a:pt x="980773" y="447852"/>
                </a:lnTo>
                <a:cubicBezTo>
                  <a:pt x="979755" y="447852"/>
                  <a:pt x="979246" y="447852"/>
                  <a:pt x="980010" y="447852"/>
                </a:cubicBezTo>
                <a:lnTo>
                  <a:pt x="972626" y="447852"/>
                </a:lnTo>
                <a:cubicBezTo>
                  <a:pt x="970589" y="447852"/>
                  <a:pt x="970589" y="447852"/>
                  <a:pt x="970589" y="447852"/>
                </a:cubicBezTo>
                <a:close/>
                <a:moveTo>
                  <a:pt x="906935" y="447852"/>
                </a:moveTo>
                <a:cubicBezTo>
                  <a:pt x="923230" y="462180"/>
                  <a:pt x="923230" y="462180"/>
                  <a:pt x="923230" y="462180"/>
                </a:cubicBezTo>
                <a:cubicBezTo>
                  <a:pt x="906935" y="447852"/>
                  <a:pt x="906935" y="447852"/>
                  <a:pt x="906935" y="447852"/>
                </a:cubicBezTo>
                <a:close/>
                <a:moveTo>
                  <a:pt x="684403" y="447852"/>
                </a:moveTo>
                <a:cubicBezTo>
                  <a:pt x="684403" y="447852"/>
                  <a:pt x="684403" y="455912"/>
                  <a:pt x="684403" y="453897"/>
                </a:cubicBezTo>
                <a:lnTo>
                  <a:pt x="684403" y="462180"/>
                </a:lnTo>
                <a:cubicBezTo>
                  <a:pt x="684403" y="447852"/>
                  <a:pt x="684403" y="462180"/>
                  <a:pt x="668616" y="462180"/>
                </a:cubicBezTo>
                <a:cubicBezTo>
                  <a:pt x="668616" y="462180"/>
                  <a:pt x="668616" y="447852"/>
                  <a:pt x="684403" y="447852"/>
                </a:cubicBezTo>
                <a:close/>
                <a:moveTo>
                  <a:pt x="350349" y="447852"/>
                </a:moveTo>
                <a:lnTo>
                  <a:pt x="350349" y="462180"/>
                </a:lnTo>
                <a:lnTo>
                  <a:pt x="359476" y="462180"/>
                </a:lnTo>
                <a:cubicBezTo>
                  <a:pt x="358736" y="462180"/>
                  <a:pt x="359229" y="462180"/>
                  <a:pt x="360216" y="462180"/>
                </a:cubicBezTo>
                <a:lnTo>
                  <a:pt x="366135" y="462180"/>
                </a:lnTo>
                <a:lnTo>
                  <a:pt x="366135" y="460389"/>
                </a:lnTo>
                <a:lnTo>
                  <a:pt x="366135" y="447852"/>
                </a:lnTo>
                <a:lnTo>
                  <a:pt x="360216" y="447852"/>
                </a:lnTo>
                <a:cubicBezTo>
                  <a:pt x="359229" y="447852"/>
                  <a:pt x="358736" y="447852"/>
                  <a:pt x="359476" y="447852"/>
                </a:cubicBezTo>
                <a:lnTo>
                  <a:pt x="352323" y="447852"/>
                </a:lnTo>
                <a:cubicBezTo>
                  <a:pt x="350349" y="447852"/>
                  <a:pt x="350349" y="447852"/>
                  <a:pt x="350349" y="447852"/>
                </a:cubicBezTo>
                <a:close/>
                <a:moveTo>
                  <a:pt x="1893819" y="433063"/>
                </a:moveTo>
                <a:cubicBezTo>
                  <a:pt x="1893819" y="433063"/>
                  <a:pt x="1893819" y="433063"/>
                  <a:pt x="1893819" y="447852"/>
                </a:cubicBezTo>
                <a:cubicBezTo>
                  <a:pt x="1878033" y="447852"/>
                  <a:pt x="1893819" y="433063"/>
                  <a:pt x="1893819" y="433063"/>
                </a:cubicBezTo>
                <a:close/>
                <a:moveTo>
                  <a:pt x="1734431" y="433063"/>
                </a:moveTo>
                <a:cubicBezTo>
                  <a:pt x="1718644" y="433063"/>
                  <a:pt x="1718644" y="433063"/>
                  <a:pt x="1718644" y="447852"/>
                </a:cubicBezTo>
                <a:lnTo>
                  <a:pt x="1722591" y="447852"/>
                </a:lnTo>
                <a:cubicBezTo>
                  <a:pt x="1722591" y="447852"/>
                  <a:pt x="1726537" y="447852"/>
                  <a:pt x="1734431" y="447852"/>
                </a:cubicBezTo>
                <a:close/>
                <a:moveTo>
                  <a:pt x="1257284" y="433063"/>
                </a:moveTo>
                <a:cubicBezTo>
                  <a:pt x="1257284" y="433063"/>
                  <a:pt x="1257284" y="433063"/>
                  <a:pt x="1259257" y="433063"/>
                </a:cubicBezTo>
                <a:lnTo>
                  <a:pt x="1263204" y="433063"/>
                </a:lnTo>
                <a:cubicBezTo>
                  <a:pt x="1264191" y="433063"/>
                  <a:pt x="1264684" y="433063"/>
                  <a:pt x="1263944" y="433063"/>
                </a:cubicBezTo>
                <a:lnTo>
                  <a:pt x="1273070" y="433063"/>
                </a:lnTo>
                <a:cubicBezTo>
                  <a:pt x="1273070" y="433063"/>
                  <a:pt x="1273070" y="433063"/>
                  <a:pt x="1257284" y="447852"/>
                </a:cubicBezTo>
                <a:cubicBezTo>
                  <a:pt x="1273070" y="433063"/>
                  <a:pt x="1257284" y="433063"/>
                  <a:pt x="1257284" y="447852"/>
                </a:cubicBezTo>
                <a:cubicBezTo>
                  <a:pt x="1257284" y="447852"/>
                  <a:pt x="1257284" y="447852"/>
                  <a:pt x="1257284" y="446004"/>
                </a:cubicBezTo>
                <a:lnTo>
                  <a:pt x="1257284" y="441382"/>
                </a:lnTo>
                <a:lnTo>
                  <a:pt x="1257284" y="440457"/>
                </a:lnTo>
                <a:cubicBezTo>
                  <a:pt x="1257284" y="440457"/>
                  <a:pt x="1257284" y="440457"/>
                  <a:pt x="1257284" y="433063"/>
                </a:cubicBezTo>
                <a:close/>
                <a:moveTo>
                  <a:pt x="454454" y="427018"/>
                </a:moveTo>
                <a:cubicBezTo>
                  <a:pt x="460374" y="425003"/>
                  <a:pt x="457414" y="433063"/>
                  <a:pt x="445575" y="433063"/>
                </a:cubicBezTo>
                <a:cubicBezTo>
                  <a:pt x="449521" y="429481"/>
                  <a:pt x="452481" y="427690"/>
                  <a:pt x="454454" y="427018"/>
                </a:cubicBezTo>
                <a:close/>
                <a:moveTo>
                  <a:pt x="1878033" y="418735"/>
                </a:moveTo>
                <a:cubicBezTo>
                  <a:pt x="1861737" y="418735"/>
                  <a:pt x="1861737" y="418735"/>
                  <a:pt x="1861737" y="433063"/>
                </a:cubicBezTo>
                <a:cubicBezTo>
                  <a:pt x="1878033" y="433063"/>
                  <a:pt x="1861737" y="433063"/>
                  <a:pt x="1861737" y="447852"/>
                </a:cubicBezTo>
                <a:cubicBezTo>
                  <a:pt x="1861737" y="447852"/>
                  <a:pt x="1861737" y="447852"/>
                  <a:pt x="1863774" y="447852"/>
                </a:cubicBezTo>
                <a:lnTo>
                  <a:pt x="1865811" y="447852"/>
                </a:lnTo>
                <a:lnTo>
                  <a:pt x="1878033" y="447852"/>
                </a:lnTo>
                <a:cubicBezTo>
                  <a:pt x="1878033" y="447852"/>
                  <a:pt x="1878033" y="447852"/>
                  <a:pt x="1878033" y="462180"/>
                </a:cubicBezTo>
                <a:cubicBezTo>
                  <a:pt x="1878033" y="462180"/>
                  <a:pt x="1878033" y="462180"/>
                  <a:pt x="1880006" y="462180"/>
                </a:cubicBezTo>
                <a:lnTo>
                  <a:pt x="1893819" y="462180"/>
                </a:lnTo>
                <a:cubicBezTo>
                  <a:pt x="1893819" y="462180"/>
                  <a:pt x="1893819" y="462180"/>
                  <a:pt x="1893819" y="447852"/>
                </a:cubicBezTo>
                <a:lnTo>
                  <a:pt x="1909605" y="447852"/>
                </a:lnTo>
                <a:cubicBezTo>
                  <a:pt x="1909605" y="447852"/>
                  <a:pt x="1909605" y="447852"/>
                  <a:pt x="1909605" y="462180"/>
                </a:cubicBezTo>
                <a:cubicBezTo>
                  <a:pt x="1909605" y="447852"/>
                  <a:pt x="1909605" y="447852"/>
                  <a:pt x="1925391" y="447852"/>
                </a:cubicBezTo>
                <a:lnTo>
                  <a:pt x="1925391" y="462180"/>
                </a:lnTo>
                <a:lnTo>
                  <a:pt x="1941686" y="462180"/>
                </a:lnTo>
                <a:lnTo>
                  <a:pt x="1941686" y="465762"/>
                </a:lnTo>
                <a:lnTo>
                  <a:pt x="1941686" y="476508"/>
                </a:lnTo>
                <a:cubicBezTo>
                  <a:pt x="1941686" y="476508"/>
                  <a:pt x="1957472" y="462180"/>
                  <a:pt x="1941686" y="462180"/>
                </a:cubicBezTo>
                <a:lnTo>
                  <a:pt x="1941686" y="447852"/>
                </a:lnTo>
                <a:cubicBezTo>
                  <a:pt x="1941686" y="447852"/>
                  <a:pt x="1941686" y="447852"/>
                  <a:pt x="1941686" y="446004"/>
                </a:cubicBezTo>
                <a:lnTo>
                  <a:pt x="1941686" y="439302"/>
                </a:lnTo>
                <a:cubicBezTo>
                  <a:pt x="1941686" y="441382"/>
                  <a:pt x="1941686" y="433063"/>
                  <a:pt x="1941686" y="433063"/>
                </a:cubicBezTo>
                <a:lnTo>
                  <a:pt x="1932265" y="433063"/>
                </a:lnTo>
                <a:lnTo>
                  <a:pt x="1931502" y="433063"/>
                </a:lnTo>
                <a:cubicBezTo>
                  <a:pt x="1929465" y="433063"/>
                  <a:pt x="1925391" y="433063"/>
                  <a:pt x="1925391" y="433063"/>
                </a:cubicBezTo>
                <a:lnTo>
                  <a:pt x="1925391" y="447852"/>
                </a:lnTo>
                <a:lnTo>
                  <a:pt x="1909605" y="447852"/>
                </a:lnTo>
                <a:lnTo>
                  <a:pt x="1909605" y="433063"/>
                </a:lnTo>
                <a:lnTo>
                  <a:pt x="1907632" y="433063"/>
                </a:lnTo>
                <a:cubicBezTo>
                  <a:pt x="1905658" y="433063"/>
                  <a:pt x="1901712" y="433063"/>
                  <a:pt x="1893819" y="433063"/>
                </a:cubicBezTo>
                <a:lnTo>
                  <a:pt x="1878033" y="447852"/>
                </a:lnTo>
                <a:lnTo>
                  <a:pt x="1878033" y="433063"/>
                </a:lnTo>
                <a:close/>
                <a:moveTo>
                  <a:pt x="1718644" y="418735"/>
                </a:moveTo>
                <a:cubicBezTo>
                  <a:pt x="1702858" y="433063"/>
                  <a:pt x="1702858" y="433063"/>
                  <a:pt x="1718644" y="433063"/>
                </a:cubicBezTo>
                <a:cubicBezTo>
                  <a:pt x="1718644" y="433063"/>
                  <a:pt x="1718644" y="433063"/>
                  <a:pt x="1718644" y="418735"/>
                </a:cubicBezTo>
                <a:close/>
                <a:moveTo>
                  <a:pt x="1241498" y="418735"/>
                </a:moveTo>
                <a:cubicBezTo>
                  <a:pt x="1241498" y="418735"/>
                  <a:pt x="1241498" y="418735"/>
                  <a:pt x="1243471" y="418735"/>
                </a:cubicBezTo>
                <a:lnTo>
                  <a:pt x="1248404" y="418735"/>
                </a:lnTo>
                <a:cubicBezTo>
                  <a:pt x="1250378" y="418735"/>
                  <a:pt x="1248404" y="418735"/>
                  <a:pt x="1250378" y="418735"/>
                </a:cubicBezTo>
                <a:lnTo>
                  <a:pt x="1255311" y="418735"/>
                </a:lnTo>
                <a:lnTo>
                  <a:pt x="1257284" y="418735"/>
                </a:lnTo>
                <a:lnTo>
                  <a:pt x="1257284" y="433063"/>
                </a:lnTo>
                <a:lnTo>
                  <a:pt x="1255311" y="433063"/>
                </a:lnTo>
                <a:lnTo>
                  <a:pt x="1253338" y="433063"/>
                </a:lnTo>
                <a:lnTo>
                  <a:pt x="1243471" y="433063"/>
                </a:lnTo>
                <a:cubicBezTo>
                  <a:pt x="1241498" y="433063"/>
                  <a:pt x="1241498" y="433063"/>
                  <a:pt x="1241498" y="433063"/>
                </a:cubicBezTo>
                <a:cubicBezTo>
                  <a:pt x="1241498" y="433063"/>
                  <a:pt x="1241498" y="433063"/>
                  <a:pt x="1241498" y="418735"/>
                </a:cubicBezTo>
                <a:close/>
                <a:moveTo>
                  <a:pt x="1034242" y="418735"/>
                </a:moveTo>
                <a:cubicBezTo>
                  <a:pt x="1034242" y="433063"/>
                  <a:pt x="1018456" y="433063"/>
                  <a:pt x="1018456" y="433063"/>
                </a:cubicBezTo>
                <a:lnTo>
                  <a:pt x="1034242" y="433063"/>
                </a:lnTo>
                <a:close/>
                <a:moveTo>
                  <a:pt x="954803" y="418735"/>
                </a:moveTo>
                <a:lnTo>
                  <a:pt x="970589" y="418735"/>
                </a:lnTo>
                <a:cubicBezTo>
                  <a:pt x="986884" y="433063"/>
                  <a:pt x="970589" y="418735"/>
                  <a:pt x="970589" y="433063"/>
                </a:cubicBezTo>
                <a:cubicBezTo>
                  <a:pt x="970589" y="418735"/>
                  <a:pt x="970589" y="418735"/>
                  <a:pt x="954803" y="418735"/>
                </a:cubicBezTo>
                <a:close/>
                <a:moveTo>
                  <a:pt x="445575" y="418735"/>
                </a:moveTo>
                <a:lnTo>
                  <a:pt x="445575" y="433063"/>
                </a:lnTo>
                <a:lnTo>
                  <a:pt x="461361" y="433063"/>
                </a:lnTo>
                <a:cubicBezTo>
                  <a:pt x="461361" y="433063"/>
                  <a:pt x="461361" y="433063"/>
                  <a:pt x="445575" y="447852"/>
                </a:cubicBezTo>
                <a:lnTo>
                  <a:pt x="454701" y="447852"/>
                </a:lnTo>
                <a:cubicBezTo>
                  <a:pt x="452481" y="447852"/>
                  <a:pt x="461361" y="447852"/>
                  <a:pt x="461361" y="447852"/>
                </a:cubicBezTo>
                <a:cubicBezTo>
                  <a:pt x="461361" y="447852"/>
                  <a:pt x="461361" y="447852"/>
                  <a:pt x="461361" y="433063"/>
                </a:cubicBezTo>
                <a:cubicBezTo>
                  <a:pt x="461361" y="433063"/>
                  <a:pt x="461361" y="433063"/>
                  <a:pt x="461361" y="418735"/>
                </a:cubicBezTo>
                <a:cubicBezTo>
                  <a:pt x="461361" y="418735"/>
                  <a:pt x="461361" y="418735"/>
                  <a:pt x="445575" y="418735"/>
                </a:cubicBezTo>
                <a:close/>
                <a:moveTo>
                  <a:pt x="414003" y="418735"/>
                </a:moveTo>
                <a:lnTo>
                  <a:pt x="397707" y="433063"/>
                </a:lnTo>
                <a:cubicBezTo>
                  <a:pt x="397707" y="433063"/>
                  <a:pt x="397707" y="418735"/>
                  <a:pt x="414003" y="418735"/>
                </a:cubicBezTo>
                <a:close/>
                <a:moveTo>
                  <a:pt x="397707" y="418735"/>
                </a:moveTo>
                <a:lnTo>
                  <a:pt x="397707" y="433063"/>
                </a:lnTo>
                <a:lnTo>
                  <a:pt x="381921" y="433063"/>
                </a:lnTo>
                <a:cubicBezTo>
                  <a:pt x="381921" y="433063"/>
                  <a:pt x="397707" y="433063"/>
                  <a:pt x="397707" y="418735"/>
                </a:cubicBezTo>
                <a:close/>
                <a:moveTo>
                  <a:pt x="318268" y="418735"/>
                </a:moveTo>
                <a:cubicBezTo>
                  <a:pt x="334054" y="418735"/>
                  <a:pt x="318268" y="433063"/>
                  <a:pt x="318268" y="433063"/>
                </a:cubicBezTo>
                <a:lnTo>
                  <a:pt x="318268" y="431272"/>
                </a:lnTo>
                <a:lnTo>
                  <a:pt x="318268" y="420526"/>
                </a:lnTo>
                <a:cubicBezTo>
                  <a:pt x="318268" y="418735"/>
                  <a:pt x="318268" y="418735"/>
                  <a:pt x="318268" y="418735"/>
                </a:cubicBezTo>
                <a:close/>
                <a:moveTo>
                  <a:pt x="1909605" y="404407"/>
                </a:moveTo>
                <a:lnTo>
                  <a:pt x="1909605" y="418735"/>
                </a:lnTo>
                <a:cubicBezTo>
                  <a:pt x="1909605" y="418735"/>
                  <a:pt x="1909605" y="418735"/>
                  <a:pt x="1911578" y="418735"/>
                </a:cubicBezTo>
                <a:lnTo>
                  <a:pt x="1915525" y="418735"/>
                </a:lnTo>
                <a:lnTo>
                  <a:pt x="1916265" y="418735"/>
                </a:lnTo>
                <a:lnTo>
                  <a:pt x="1925391" y="418735"/>
                </a:lnTo>
                <a:cubicBezTo>
                  <a:pt x="1925391" y="418735"/>
                  <a:pt x="1909605" y="418735"/>
                  <a:pt x="1925391" y="404407"/>
                </a:cubicBezTo>
                <a:cubicBezTo>
                  <a:pt x="1909605" y="404407"/>
                  <a:pt x="1909605" y="404407"/>
                  <a:pt x="1909605" y="404407"/>
                </a:cubicBezTo>
                <a:close/>
                <a:moveTo>
                  <a:pt x="1559765" y="404407"/>
                </a:moveTo>
                <a:cubicBezTo>
                  <a:pt x="1559765" y="418735"/>
                  <a:pt x="1543470" y="418735"/>
                  <a:pt x="1543470" y="418735"/>
                </a:cubicBezTo>
                <a:lnTo>
                  <a:pt x="1559765" y="418735"/>
                </a:lnTo>
                <a:cubicBezTo>
                  <a:pt x="1559765" y="418735"/>
                  <a:pt x="1559765" y="418735"/>
                  <a:pt x="1559765" y="404407"/>
                </a:cubicBezTo>
                <a:close/>
                <a:moveTo>
                  <a:pt x="1273070" y="404407"/>
                </a:moveTo>
                <a:lnTo>
                  <a:pt x="1273070" y="418735"/>
                </a:lnTo>
                <a:cubicBezTo>
                  <a:pt x="1273070" y="418735"/>
                  <a:pt x="1273070" y="418735"/>
                  <a:pt x="1257284" y="418735"/>
                </a:cubicBezTo>
                <a:close/>
                <a:moveTo>
                  <a:pt x="1066323" y="404407"/>
                </a:moveTo>
                <a:cubicBezTo>
                  <a:pt x="1066323" y="404407"/>
                  <a:pt x="1075203" y="404407"/>
                  <a:pt x="1072983" y="404407"/>
                </a:cubicBezTo>
                <a:lnTo>
                  <a:pt x="1082110" y="404407"/>
                </a:lnTo>
                <a:lnTo>
                  <a:pt x="1082110" y="418735"/>
                </a:lnTo>
                <a:close/>
                <a:moveTo>
                  <a:pt x="414003" y="404407"/>
                </a:moveTo>
                <a:lnTo>
                  <a:pt x="429789" y="404407"/>
                </a:lnTo>
                <a:cubicBezTo>
                  <a:pt x="441628" y="404407"/>
                  <a:pt x="435709" y="404407"/>
                  <a:pt x="438668" y="404407"/>
                </a:cubicBezTo>
                <a:lnTo>
                  <a:pt x="438915" y="404407"/>
                </a:lnTo>
                <a:cubicBezTo>
                  <a:pt x="438175" y="404407"/>
                  <a:pt x="438668" y="404407"/>
                  <a:pt x="439655" y="404407"/>
                </a:cubicBezTo>
                <a:lnTo>
                  <a:pt x="445575" y="404407"/>
                </a:lnTo>
                <a:cubicBezTo>
                  <a:pt x="429789" y="404407"/>
                  <a:pt x="429789" y="418735"/>
                  <a:pt x="429789" y="418735"/>
                </a:cubicBezTo>
                <a:cubicBezTo>
                  <a:pt x="429789" y="418735"/>
                  <a:pt x="429789" y="418735"/>
                  <a:pt x="414003" y="418735"/>
                </a:cubicBezTo>
                <a:lnTo>
                  <a:pt x="397707" y="418735"/>
                </a:lnTo>
                <a:cubicBezTo>
                  <a:pt x="397707" y="418735"/>
                  <a:pt x="397707" y="418735"/>
                  <a:pt x="414003" y="404407"/>
                </a:cubicBezTo>
                <a:close/>
                <a:moveTo>
                  <a:pt x="1511898" y="390080"/>
                </a:moveTo>
                <a:cubicBezTo>
                  <a:pt x="1511898" y="404407"/>
                  <a:pt x="1511898" y="390080"/>
                  <a:pt x="1511898" y="404407"/>
                </a:cubicBezTo>
                <a:cubicBezTo>
                  <a:pt x="1511898" y="404407"/>
                  <a:pt x="1511898" y="404407"/>
                  <a:pt x="1527684" y="390080"/>
                </a:cubicBezTo>
                <a:close/>
                <a:moveTo>
                  <a:pt x="1288856" y="390080"/>
                </a:moveTo>
                <a:lnTo>
                  <a:pt x="1292974" y="395686"/>
                </a:lnTo>
                <a:lnTo>
                  <a:pt x="1288856" y="404407"/>
                </a:lnTo>
                <a:lnTo>
                  <a:pt x="1304642" y="404407"/>
                </a:lnTo>
                <a:cubicBezTo>
                  <a:pt x="1304642" y="404407"/>
                  <a:pt x="1304642" y="404407"/>
                  <a:pt x="1304642" y="406198"/>
                </a:cubicBezTo>
                <a:lnTo>
                  <a:pt x="1304642" y="412691"/>
                </a:lnTo>
                <a:lnTo>
                  <a:pt x="1304642" y="413362"/>
                </a:lnTo>
                <a:lnTo>
                  <a:pt x="1304642" y="418735"/>
                </a:lnTo>
                <a:cubicBezTo>
                  <a:pt x="1304642" y="418735"/>
                  <a:pt x="1304642" y="418735"/>
                  <a:pt x="1320937" y="404407"/>
                </a:cubicBezTo>
                <a:lnTo>
                  <a:pt x="1314827" y="404407"/>
                </a:lnTo>
                <a:cubicBezTo>
                  <a:pt x="1313808" y="404407"/>
                  <a:pt x="1313299" y="404407"/>
                  <a:pt x="1314063" y="404407"/>
                </a:cubicBezTo>
                <a:lnTo>
                  <a:pt x="1304642" y="404407"/>
                </a:lnTo>
                <a:cubicBezTo>
                  <a:pt x="1304642" y="404407"/>
                  <a:pt x="1304642" y="404407"/>
                  <a:pt x="1304642" y="402616"/>
                </a:cubicBezTo>
                <a:lnTo>
                  <a:pt x="1304642" y="396124"/>
                </a:lnTo>
                <a:cubicBezTo>
                  <a:pt x="1304642" y="398139"/>
                  <a:pt x="1304642" y="390080"/>
                  <a:pt x="1304642" y="390080"/>
                </a:cubicBezTo>
                <a:cubicBezTo>
                  <a:pt x="1304642" y="404407"/>
                  <a:pt x="1320937" y="390080"/>
                  <a:pt x="1304642" y="390080"/>
                </a:cubicBezTo>
                <a:cubicBezTo>
                  <a:pt x="1304642" y="397244"/>
                  <a:pt x="1300696" y="400826"/>
                  <a:pt x="1296749" y="400826"/>
                </a:cubicBezTo>
                <a:lnTo>
                  <a:pt x="1292974" y="395686"/>
                </a:lnTo>
                <a:lnTo>
                  <a:pt x="1294776" y="391871"/>
                </a:lnTo>
                <a:cubicBezTo>
                  <a:pt x="1296749" y="390080"/>
                  <a:pt x="1296749" y="390080"/>
                  <a:pt x="1288856" y="390080"/>
                </a:cubicBezTo>
                <a:close/>
                <a:moveTo>
                  <a:pt x="429789" y="390080"/>
                </a:moveTo>
                <a:cubicBezTo>
                  <a:pt x="429789" y="390080"/>
                  <a:pt x="429789" y="390080"/>
                  <a:pt x="414003" y="404407"/>
                </a:cubicBezTo>
                <a:cubicBezTo>
                  <a:pt x="414003" y="404407"/>
                  <a:pt x="414003" y="390080"/>
                  <a:pt x="429789" y="390080"/>
                </a:cubicBezTo>
                <a:close/>
                <a:moveTo>
                  <a:pt x="429789" y="390080"/>
                </a:moveTo>
                <a:cubicBezTo>
                  <a:pt x="437682" y="390080"/>
                  <a:pt x="441628" y="390080"/>
                  <a:pt x="441628" y="390080"/>
                </a:cubicBezTo>
                <a:lnTo>
                  <a:pt x="443602" y="390080"/>
                </a:lnTo>
                <a:lnTo>
                  <a:pt x="445575" y="390080"/>
                </a:lnTo>
                <a:lnTo>
                  <a:pt x="429789" y="404407"/>
                </a:lnTo>
                <a:lnTo>
                  <a:pt x="429789" y="402616"/>
                </a:lnTo>
                <a:cubicBezTo>
                  <a:pt x="429789" y="400826"/>
                  <a:pt x="429789" y="397244"/>
                  <a:pt x="429789" y="390080"/>
                </a:cubicBezTo>
                <a:close/>
                <a:moveTo>
                  <a:pt x="1845951" y="375290"/>
                </a:moveTo>
                <a:cubicBezTo>
                  <a:pt x="1845951" y="375290"/>
                  <a:pt x="1845951" y="375290"/>
                  <a:pt x="1845951" y="390080"/>
                </a:cubicBezTo>
                <a:lnTo>
                  <a:pt x="1845951" y="398363"/>
                </a:lnTo>
                <a:cubicBezTo>
                  <a:pt x="1845951" y="397691"/>
                  <a:pt x="1845951" y="398139"/>
                  <a:pt x="1845951" y="399035"/>
                </a:cubicBezTo>
                <a:lnTo>
                  <a:pt x="1845951" y="404407"/>
                </a:lnTo>
                <a:cubicBezTo>
                  <a:pt x="1845951" y="404407"/>
                  <a:pt x="1845951" y="404407"/>
                  <a:pt x="1847925" y="404407"/>
                </a:cubicBezTo>
                <a:lnTo>
                  <a:pt x="1859764" y="404407"/>
                </a:lnTo>
                <a:lnTo>
                  <a:pt x="1861737" y="404407"/>
                </a:lnTo>
                <a:cubicBezTo>
                  <a:pt x="1861737" y="404407"/>
                  <a:pt x="1861737" y="404407"/>
                  <a:pt x="1861737" y="390080"/>
                </a:cubicBezTo>
                <a:cubicBezTo>
                  <a:pt x="1861737" y="375290"/>
                  <a:pt x="1845951" y="390080"/>
                  <a:pt x="1845951" y="375290"/>
                </a:cubicBezTo>
                <a:close/>
                <a:moveTo>
                  <a:pt x="1750726" y="375290"/>
                </a:moveTo>
                <a:cubicBezTo>
                  <a:pt x="1750726" y="375290"/>
                  <a:pt x="1750726" y="375290"/>
                  <a:pt x="1752699" y="375290"/>
                </a:cubicBezTo>
                <a:lnTo>
                  <a:pt x="1756646" y="375290"/>
                </a:lnTo>
                <a:lnTo>
                  <a:pt x="1757385" y="375290"/>
                </a:lnTo>
                <a:lnTo>
                  <a:pt x="1764539" y="375290"/>
                </a:lnTo>
                <a:lnTo>
                  <a:pt x="1766512" y="375290"/>
                </a:lnTo>
                <a:cubicBezTo>
                  <a:pt x="1766512" y="390080"/>
                  <a:pt x="1766512" y="390080"/>
                  <a:pt x="1750726" y="390080"/>
                </a:cubicBezTo>
                <a:cubicBezTo>
                  <a:pt x="1734431" y="390080"/>
                  <a:pt x="1750726" y="390080"/>
                  <a:pt x="1750726" y="375290"/>
                </a:cubicBezTo>
                <a:close/>
                <a:moveTo>
                  <a:pt x="1734431" y="375290"/>
                </a:moveTo>
                <a:cubicBezTo>
                  <a:pt x="1734431" y="375290"/>
                  <a:pt x="1734431" y="375290"/>
                  <a:pt x="1736468" y="375290"/>
                </a:cubicBezTo>
                <a:lnTo>
                  <a:pt x="1750726" y="375290"/>
                </a:lnTo>
                <a:lnTo>
                  <a:pt x="1734431" y="390080"/>
                </a:lnTo>
                <a:close/>
                <a:moveTo>
                  <a:pt x="493442" y="375290"/>
                </a:moveTo>
                <a:cubicBezTo>
                  <a:pt x="493442" y="375290"/>
                  <a:pt x="489496" y="378988"/>
                  <a:pt x="487523" y="380836"/>
                </a:cubicBezTo>
                <a:lnTo>
                  <a:pt x="486801" y="381512"/>
                </a:lnTo>
                <a:close/>
                <a:moveTo>
                  <a:pt x="477656" y="375290"/>
                </a:moveTo>
                <a:cubicBezTo>
                  <a:pt x="477656" y="375290"/>
                  <a:pt x="477656" y="375290"/>
                  <a:pt x="479630" y="375290"/>
                </a:cubicBezTo>
                <a:lnTo>
                  <a:pt x="484563" y="375290"/>
                </a:lnTo>
                <a:cubicBezTo>
                  <a:pt x="486536" y="375290"/>
                  <a:pt x="484563" y="375290"/>
                  <a:pt x="486536" y="375290"/>
                </a:cubicBezTo>
                <a:lnTo>
                  <a:pt x="486783" y="375290"/>
                </a:lnTo>
                <a:lnTo>
                  <a:pt x="487523" y="375290"/>
                </a:lnTo>
                <a:lnTo>
                  <a:pt x="491469" y="375290"/>
                </a:lnTo>
                <a:lnTo>
                  <a:pt x="493442" y="375290"/>
                </a:lnTo>
                <a:cubicBezTo>
                  <a:pt x="489496" y="378988"/>
                  <a:pt x="487523" y="380836"/>
                  <a:pt x="486783" y="381530"/>
                </a:cubicBezTo>
                <a:lnTo>
                  <a:pt x="486801" y="381512"/>
                </a:lnTo>
                <a:lnTo>
                  <a:pt x="477656" y="390080"/>
                </a:lnTo>
                <a:cubicBezTo>
                  <a:pt x="477656" y="390080"/>
                  <a:pt x="477656" y="381761"/>
                  <a:pt x="477656" y="383840"/>
                </a:cubicBezTo>
                <a:close/>
                <a:moveTo>
                  <a:pt x="1893819" y="360963"/>
                </a:moveTo>
                <a:lnTo>
                  <a:pt x="1893819" y="375290"/>
                </a:lnTo>
                <a:lnTo>
                  <a:pt x="1893819" y="390080"/>
                </a:lnTo>
                <a:cubicBezTo>
                  <a:pt x="1893819" y="390080"/>
                  <a:pt x="1893819" y="390080"/>
                  <a:pt x="1891846" y="390080"/>
                </a:cubicBezTo>
                <a:lnTo>
                  <a:pt x="1884693" y="390080"/>
                </a:lnTo>
                <a:lnTo>
                  <a:pt x="1883953" y="390080"/>
                </a:lnTo>
                <a:cubicBezTo>
                  <a:pt x="1881979" y="390080"/>
                  <a:pt x="1878033" y="390080"/>
                  <a:pt x="1878033" y="390080"/>
                </a:cubicBezTo>
                <a:cubicBezTo>
                  <a:pt x="1878033" y="390080"/>
                  <a:pt x="1878033" y="390080"/>
                  <a:pt x="1878033" y="404407"/>
                </a:cubicBezTo>
                <a:lnTo>
                  <a:pt x="1881979" y="404407"/>
                </a:lnTo>
                <a:cubicBezTo>
                  <a:pt x="1881979" y="404407"/>
                  <a:pt x="1885926" y="404407"/>
                  <a:pt x="1893819" y="404407"/>
                </a:cubicBezTo>
                <a:cubicBezTo>
                  <a:pt x="1893819" y="404407"/>
                  <a:pt x="1893819" y="404407"/>
                  <a:pt x="1893819" y="390080"/>
                </a:cubicBezTo>
                <a:cubicBezTo>
                  <a:pt x="1893819" y="390080"/>
                  <a:pt x="1902699" y="390080"/>
                  <a:pt x="1900479" y="390080"/>
                </a:cubicBezTo>
                <a:lnTo>
                  <a:pt x="1909605" y="390080"/>
                </a:lnTo>
                <a:lnTo>
                  <a:pt x="1909605" y="375290"/>
                </a:lnTo>
                <a:cubicBezTo>
                  <a:pt x="1909605" y="360963"/>
                  <a:pt x="1893819" y="360963"/>
                  <a:pt x="1893819" y="360963"/>
                </a:cubicBezTo>
                <a:close/>
                <a:moveTo>
                  <a:pt x="1861737" y="360963"/>
                </a:moveTo>
                <a:cubicBezTo>
                  <a:pt x="1878033" y="360963"/>
                  <a:pt x="1861737" y="375290"/>
                  <a:pt x="1861737" y="375290"/>
                </a:cubicBezTo>
                <a:cubicBezTo>
                  <a:pt x="1861737" y="375290"/>
                  <a:pt x="1861737" y="375290"/>
                  <a:pt x="1878033" y="375290"/>
                </a:cubicBezTo>
                <a:cubicBezTo>
                  <a:pt x="1878033" y="375290"/>
                  <a:pt x="1878033" y="375290"/>
                  <a:pt x="1878033" y="360963"/>
                </a:cubicBezTo>
                <a:close/>
                <a:moveTo>
                  <a:pt x="1766512" y="360963"/>
                </a:moveTo>
                <a:cubicBezTo>
                  <a:pt x="1766512" y="360963"/>
                  <a:pt x="1750726" y="375290"/>
                  <a:pt x="1766512" y="360963"/>
                </a:cubicBezTo>
                <a:close/>
                <a:moveTo>
                  <a:pt x="1670777" y="360963"/>
                </a:moveTo>
                <a:cubicBezTo>
                  <a:pt x="1670777" y="360963"/>
                  <a:pt x="1670777" y="360963"/>
                  <a:pt x="1670777" y="375290"/>
                </a:cubicBezTo>
                <a:lnTo>
                  <a:pt x="1687072" y="375290"/>
                </a:lnTo>
                <a:lnTo>
                  <a:pt x="1687072" y="360963"/>
                </a:lnTo>
                <a:lnTo>
                  <a:pt x="1682999" y="360963"/>
                </a:lnTo>
                <a:cubicBezTo>
                  <a:pt x="1682999" y="360963"/>
                  <a:pt x="1678925" y="360963"/>
                  <a:pt x="1670777" y="360963"/>
                </a:cubicBezTo>
                <a:close/>
                <a:moveTo>
                  <a:pt x="1241498" y="360963"/>
                </a:moveTo>
                <a:lnTo>
                  <a:pt x="1257284" y="360963"/>
                </a:lnTo>
                <a:cubicBezTo>
                  <a:pt x="1257284" y="375290"/>
                  <a:pt x="1257284" y="375290"/>
                  <a:pt x="1241498" y="375290"/>
                </a:cubicBezTo>
                <a:cubicBezTo>
                  <a:pt x="1241498" y="375290"/>
                  <a:pt x="1241498" y="375290"/>
                  <a:pt x="1241498" y="360963"/>
                </a:cubicBezTo>
                <a:close/>
                <a:moveTo>
                  <a:pt x="1288856" y="346635"/>
                </a:moveTo>
                <a:cubicBezTo>
                  <a:pt x="1288856" y="346635"/>
                  <a:pt x="1288856" y="346635"/>
                  <a:pt x="1288856" y="360963"/>
                </a:cubicBezTo>
                <a:cubicBezTo>
                  <a:pt x="1288856" y="360963"/>
                  <a:pt x="1304642" y="346635"/>
                  <a:pt x="1304642" y="360963"/>
                </a:cubicBezTo>
                <a:lnTo>
                  <a:pt x="1304642" y="346635"/>
                </a:lnTo>
                <a:close/>
                <a:moveTo>
                  <a:pt x="525014" y="346635"/>
                </a:moveTo>
                <a:cubicBezTo>
                  <a:pt x="525014" y="360963"/>
                  <a:pt x="525014" y="346635"/>
                  <a:pt x="541310" y="346635"/>
                </a:cubicBezTo>
                <a:lnTo>
                  <a:pt x="525014" y="360963"/>
                </a:lnTo>
                <a:cubicBezTo>
                  <a:pt x="525014" y="360963"/>
                  <a:pt x="525014" y="357381"/>
                  <a:pt x="525014" y="355590"/>
                </a:cubicBezTo>
                <a:lnTo>
                  <a:pt x="525014" y="354918"/>
                </a:lnTo>
                <a:lnTo>
                  <a:pt x="525014" y="352679"/>
                </a:lnTo>
                <a:cubicBezTo>
                  <a:pt x="525014" y="354694"/>
                  <a:pt x="525014" y="346635"/>
                  <a:pt x="525014" y="346635"/>
                </a:cubicBezTo>
                <a:close/>
                <a:moveTo>
                  <a:pt x="1670531" y="340591"/>
                </a:moveTo>
                <a:cubicBezTo>
                  <a:pt x="1669791" y="338576"/>
                  <a:pt x="1666831" y="346635"/>
                  <a:pt x="1654991" y="346635"/>
                </a:cubicBezTo>
                <a:lnTo>
                  <a:pt x="1670777" y="346635"/>
                </a:lnTo>
                <a:cubicBezTo>
                  <a:pt x="1670777" y="343053"/>
                  <a:pt x="1670777" y="341262"/>
                  <a:pt x="1670531" y="340591"/>
                </a:cubicBezTo>
                <a:close/>
                <a:moveTo>
                  <a:pt x="1702858" y="332307"/>
                </a:moveTo>
                <a:cubicBezTo>
                  <a:pt x="1702858" y="332307"/>
                  <a:pt x="1702858" y="346635"/>
                  <a:pt x="1718644" y="332307"/>
                </a:cubicBezTo>
                <a:lnTo>
                  <a:pt x="1718644" y="346635"/>
                </a:lnTo>
                <a:lnTo>
                  <a:pt x="1702858" y="346635"/>
                </a:lnTo>
                <a:cubicBezTo>
                  <a:pt x="1702858" y="346635"/>
                  <a:pt x="1702858" y="346635"/>
                  <a:pt x="1702858" y="332307"/>
                </a:cubicBezTo>
                <a:close/>
                <a:moveTo>
                  <a:pt x="1861737" y="317518"/>
                </a:moveTo>
                <a:lnTo>
                  <a:pt x="1861737" y="332307"/>
                </a:lnTo>
                <a:cubicBezTo>
                  <a:pt x="1861737" y="332307"/>
                  <a:pt x="1861737" y="332307"/>
                  <a:pt x="1845951" y="332307"/>
                </a:cubicBezTo>
                <a:lnTo>
                  <a:pt x="1845951" y="346635"/>
                </a:lnTo>
                <a:cubicBezTo>
                  <a:pt x="1830165" y="360963"/>
                  <a:pt x="1830165" y="360963"/>
                  <a:pt x="1830165" y="346635"/>
                </a:cubicBezTo>
                <a:cubicBezTo>
                  <a:pt x="1830165" y="332307"/>
                  <a:pt x="1830165" y="332307"/>
                  <a:pt x="1814379" y="346635"/>
                </a:cubicBezTo>
                <a:lnTo>
                  <a:pt x="1814379" y="354918"/>
                </a:lnTo>
                <a:lnTo>
                  <a:pt x="1814379" y="355590"/>
                </a:lnTo>
                <a:cubicBezTo>
                  <a:pt x="1814379" y="357381"/>
                  <a:pt x="1814379" y="360963"/>
                  <a:pt x="1814379" y="360963"/>
                </a:cubicBezTo>
                <a:cubicBezTo>
                  <a:pt x="1830165" y="360963"/>
                  <a:pt x="1814379" y="360963"/>
                  <a:pt x="1830165" y="360963"/>
                </a:cubicBezTo>
                <a:lnTo>
                  <a:pt x="1830165" y="375290"/>
                </a:lnTo>
                <a:lnTo>
                  <a:pt x="1845951" y="360963"/>
                </a:lnTo>
                <a:cubicBezTo>
                  <a:pt x="1830165" y="360963"/>
                  <a:pt x="1845951" y="360963"/>
                  <a:pt x="1830165" y="360963"/>
                </a:cubicBezTo>
                <a:cubicBezTo>
                  <a:pt x="1830165" y="360963"/>
                  <a:pt x="1830165" y="360963"/>
                  <a:pt x="1845951" y="346635"/>
                </a:cubicBezTo>
                <a:lnTo>
                  <a:pt x="1861737" y="346635"/>
                </a:lnTo>
                <a:lnTo>
                  <a:pt x="1861737" y="332307"/>
                </a:lnTo>
                <a:cubicBezTo>
                  <a:pt x="1861737" y="332307"/>
                  <a:pt x="1861737" y="332307"/>
                  <a:pt x="1878033" y="332307"/>
                </a:cubicBezTo>
                <a:lnTo>
                  <a:pt x="1893819" y="332307"/>
                </a:lnTo>
                <a:lnTo>
                  <a:pt x="1893819" y="317518"/>
                </a:lnTo>
                <a:lnTo>
                  <a:pt x="1880006" y="317518"/>
                </a:lnTo>
                <a:cubicBezTo>
                  <a:pt x="1878033" y="317518"/>
                  <a:pt x="1878033" y="317518"/>
                  <a:pt x="1878033" y="317518"/>
                </a:cubicBezTo>
                <a:lnTo>
                  <a:pt x="1875996" y="317518"/>
                </a:lnTo>
                <a:cubicBezTo>
                  <a:pt x="1873959" y="317518"/>
                  <a:pt x="1869885" y="317518"/>
                  <a:pt x="1861737" y="317518"/>
                </a:cubicBezTo>
                <a:close/>
                <a:moveTo>
                  <a:pt x="1782298" y="317518"/>
                </a:moveTo>
                <a:cubicBezTo>
                  <a:pt x="1782298" y="332307"/>
                  <a:pt x="1798084" y="332307"/>
                  <a:pt x="1798084" y="332307"/>
                </a:cubicBezTo>
                <a:cubicBezTo>
                  <a:pt x="1798084" y="332307"/>
                  <a:pt x="1802158" y="332307"/>
                  <a:pt x="1804195" y="332307"/>
                </a:cubicBezTo>
                <a:lnTo>
                  <a:pt x="1804959" y="332307"/>
                </a:lnTo>
                <a:lnTo>
                  <a:pt x="1814379" y="332307"/>
                </a:lnTo>
                <a:lnTo>
                  <a:pt x="1814379" y="317518"/>
                </a:lnTo>
                <a:cubicBezTo>
                  <a:pt x="1814379" y="317518"/>
                  <a:pt x="1814379" y="317518"/>
                  <a:pt x="1812342" y="317518"/>
                </a:cubicBezTo>
                <a:lnTo>
                  <a:pt x="1810306" y="317518"/>
                </a:lnTo>
                <a:cubicBezTo>
                  <a:pt x="1810306" y="317518"/>
                  <a:pt x="1806232" y="317518"/>
                  <a:pt x="1798084" y="317518"/>
                </a:cubicBezTo>
                <a:lnTo>
                  <a:pt x="1792165" y="317518"/>
                </a:lnTo>
                <a:cubicBezTo>
                  <a:pt x="1791178" y="317518"/>
                  <a:pt x="1790685" y="317518"/>
                  <a:pt x="1791425" y="317518"/>
                </a:cubicBezTo>
                <a:close/>
                <a:moveTo>
                  <a:pt x="1273070" y="317518"/>
                </a:moveTo>
                <a:lnTo>
                  <a:pt x="1288856" y="317518"/>
                </a:lnTo>
                <a:cubicBezTo>
                  <a:pt x="1273070" y="317518"/>
                  <a:pt x="1273070" y="317518"/>
                  <a:pt x="1273070" y="332307"/>
                </a:cubicBezTo>
                <a:lnTo>
                  <a:pt x="1273070" y="330459"/>
                </a:lnTo>
                <a:lnTo>
                  <a:pt x="1273070" y="323757"/>
                </a:lnTo>
                <a:cubicBezTo>
                  <a:pt x="1273070" y="325837"/>
                  <a:pt x="1273070" y="317518"/>
                  <a:pt x="1273070" y="317518"/>
                </a:cubicBezTo>
                <a:close/>
                <a:moveTo>
                  <a:pt x="1623419" y="303190"/>
                </a:moveTo>
                <a:lnTo>
                  <a:pt x="1623419" y="317518"/>
                </a:lnTo>
                <a:cubicBezTo>
                  <a:pt x="1639205" y="317518"/>
                  <a:pt x="1639205" y="303190"/>
                  <a:pt x="1639205" y="303190"/>
                </a:cubicBezTo>
                <a:close/>
                <a:moveTo>
                  <a:pt x="1687072" y="288862"/>
                </a:moveTo>
                <a:cubicBezTo>
                  <a:pt x="1687072" y="288862"/>
                  <a:pt x="1687072" y="288862"/>
                  <a:pt x="1687072" y="303190"/>
                </a:cubicBezTo>
                <a:lnTo>
                  <a:pt x="1685035" y="303190"/>
                </a:lnTo>
                <a:lnTo>
                  <a:pt x="1674851" y="303190"/>
                </a:lnTo>
                <a:lnTo>
                  <a:pt x="1670777" y="303190"/>
                </a:lnTo>
                <a:cubicBezTo>
                  <a:pt x="1670777" y="303190"/>
                  <a:pt x="1670777" y="303190"/>
                  <a:pt x="1670777" y="317518"/>
                </a:cubicBezTo>
                <a:cubicBezTo>
                  <a:pt x="1670777" y="317518"/>
                  <a:pt x="1670777" y="317518"/>
                  <a:pt x="1672814" y="317518"/>
                </a:cubicBezTo>
                <a:lnTo>
                  <a:pt x="1676888" y="317518"/>
                </a:lnTo>
                <a:cubicBezTo>
                  <a:pt x="1677906" y="317518"/>
                  <a:pt x="1678416" y="317518"/>
                  <a:pt x="1677652" y="317518"/>
                </a:cubicBezTo>
                <a:lnTo>
                  <a:pt x="1687072" y="317518"/>
                </a:lnTo>
                <a:lnTo>
                  <a:pt x="1687072" y="332307"/>
                </a:lnTo>
                <a:cubicBezTo>
                  <a:pt x="1687072" y="332307"/>
                  <a:pt x="1687072" y="332307"/>
                  <a:pt x="1689045" y="332307"/>
                </a:cubicBezTo>
                <a:lnTo>
                  <a:pt x="1692992" y="332307"/>
                </a:lnTo>
                <a:lnTo>
                  <a:pt x="1693732" y="332307"/>
                </a:lnTo>
                <a:lnTo>
                  <a:pt x="1702858" y="332307"/>
                </a:lnTo>
                <a:cubicBezTo>
                  <a:pt x="1687072" y="332307"/>
                  <a:pt x="1687072" y="346635"/>
                  <a:pt x="1687072" y="346635"/>
                </a:cubicBezTo>
                <a:cubicBezTo>
                  <a:pt x="1687072" y="346635"/>
                  <a:pt x="1687072" y="346635"/>
                  <a:pt x="1689045" y="346635"/>
                </a:cubicBezTo>
                <a:lnTo>
                  <a:pt x="1700885" y="346635"/>
                </a:lnTo>
                <a:lnTo>
                  <a:pt x="1702858" y="346635"/>
                </a:lnTo>
                <a:cubicBezTo>
                  <a:pt x="1718644" y="346635"/>
                  <a:pt x="1702858" y="346635"/>
                  <a:pt x="1702858" y="360963"/>
                </a:cubicBezTo>
                <a:cubicBezTo>
                  <a:pt x="1702858" y="360963"/>
                  <a:pt x="1702858" y="360963"/>
                  <a:pt x="1704832" y="360963"/>
                </a:cubicBezTo>
                <a:lnTo>
                  <a:pt x="1708778" y="360963"/>
                </a:lnTo>
                <a:lnTo>
                  <a:pt x="1709518" y="360963"/>
                </a:lnTo>
                <a:lnTo>
                  <a:pt x="1718644" y="360963"/>
                </a:lnTo>
                <a:lnTo>
                  <a:pt x="1718644" y="375290"/>
                </a:lnTo>
                <a:cubicBezTo>
                  <a:pt x="1718644" y="375290"/>
                  <a:pt x="1718644" y="375290"/>
                  <a:pt x="1720618" y="375290"/>
                </a:cubicBezTo>
                <a:lnTo>
                  <a:pt x="1722591" y="375290"/>
                </a:lnTo>
                <a:lnTo>
                  <a:pt x="1734431" y="375290"/>
                </a:lnTo>
                <a:lnTo>
                  <a:pt x="1718644" y="390080"/>
                </a:lnTo>
                <a:lnTo>
                  <a:pt x="1734431" y="390080"/>
                </a:lnTo>
                <a:lnTo>
                  <a:pt x="1734431" y="393662"/>
                </a:lnTo>
                <a:lnTo>
                  <a:pt x="1734431" y="404407"/>
                </a:lnTo>
                <a:lnTo>
                  <a:pt x="1750726" y="404407"/>
                </a:lnTo>
                <a:cubicBezTo>
                  <a:pt x="1750726" y="404407"/>
                  <a:pt x="1750726" y="418735"/>
                  <a:pt x="1734431" y="418735"/>
                </a:cubicBezTo>
                <a:cubicBezTo>
                  <a:pt x="1734431" y="418735"/>
                  <a:pt x="1734431" y="418735"/>
                  <a:pt x="1736468" y="418735"/>
                </a:cubicBezTo>
                <a:lnTo>
                  <a:pt x="1740541" y="418735"/>
                </a:lnTo>
                <a:cubicBezTo>
                  <a:pt x="1741560" y="418735"/>
                  <a:pt x="1742069" y="418735"/>
                  <a:pt x="1741305" y="418735"/>
                </a:cubicBezTo>
                <a:lnTo>
                  <a:pt x="1750726" y="418735"/>
                </a:lnTo>
                <a:lnTo>
                  <a:pt x="1750726" y="433063"/>
                </a:lnTo>
                <a:lnTo>
                  <a:pt x="1750726" y="447852"/>
                </a:lnTo>
                <a:lnTo>
                  <a:pt x="1766512" y="433063"/>
                </a:lnTo>
                <a:cubicBezTo>
                  <a:pt x="1766512" y="433063"/>
                  <a:pt x="1766512" y="433063"/>
                  <a:pt x="1766512" y="434911"/>
                </a:cubicBezTo>
                <a:lnTo>
                  <a:pt x="1766512" y="441613"/>
                </a:lnTo>
                <a:lnTo>
                  <a:pt x="1766512" y="442306"/>
                </a:lnTo>
                <a:lnTo>
                  <a:pt x="1766512" y="447852"/>
                </a:lnTo>
                <a:lnTo>
                  <a:pt x="1782298" y="447852"/>
                </a:lnTo>
                <a:cubicBezTo>
                  <a:pt x="1782298" y="447852"/>
                  <a:pt x="1766512" y="447852"/>
                  <a:pt x="1766512" y="462180"/>
                </a:cubicBezTo>
                <a:cubicBezTo>
                  <a:pt x="1766512" y="462180"/>
                  <a:pt x="1766512" y="462180"/>
                  <a:pt x="1768485" y="462180"/>
                </a:cubicBezTo>
                <a:lnTo>
                  <a:pt x="1782298" y="462180"/>
                </a:lnTo>
                <a:cubicBezTo>
                  <a:pt x="1782298" y="462180"/>
                  <a:pt x="1782298" y="462180"/>
                  <a:pt x="1782298" y="476508"/>
                </a:cubicBezTo>
                <a:lnTo>
                  <a:pt x="1766512" y="476508"/>
                </a:lnTo>
                <a:lnTo>
                  <a:pt x="1766512" y="490835"/>
                </a:lnTo>
                <a:lnTo>
                  <a:pt x="1782298" y="490835"/>
                </a:lnTo>
                <a:lnTo>
                  <a:pt x="1782298" y="505625"/>
                </a:lnTo>
                <a:lnTo>
                  <a:pt x="1798084" y="505625"/>
                </a:lnTo>
                <a:lnTo>
                  <a:pt x="1798084" y="519952"/>
                </a:lnTo>
                <a:lnTo>
                  <a:pt x="1814379" y="519952"/>
                </a:lnTo>
                <a:cubicBezTo>
                  <a:pt x="1814379" y="519952"/>
                  <a:pt x="1814379" y="519952"/>
                  <a:pt x="1814379" y="534280"/>
                </a:cubicBezTo>
                <a:cubicBezTo>
                  <a:pt x="1814379" y="534280"/>
                  <a:pt x="1814379" y="534280"/>
                  <a:pt x="1814379" y="548608"/>
                </a:cubicBezTo>
                <a:cubicBezTo>
                  <a:pt x="1798084" y="563397"/>
                  <a:pt x="1798084" y="563397"/>
                  <a:pt x="1814379" y="563397"/>
                </a:cubicBezTo>
                <a:lnTo>
                  <a:pt x="1814379" y="577725"/>
                </a:lnTo>
                <a:cubicBezTo>
                  <a:pt x="1814379" y="577725"/>
                  <a:pt x="1814379" y="577725"/>
                  <a:pt x="1814379" y="592053"/>
                </a:cubicBezTo>
                <a:lnTo>
                  <a:pt x="1823506" y="592053"/>
                </a:lnTo>
                <a:cubicBezTo>
                  <a:pt x="1822766" y="592053"/>
                  <a:pt x="1823259" y="592053"/>
                  <a:pt x="1824246" y="592053"/>
                </a:cubicBezTo>
                <a:lnTo>
                  <a:pt x="1830165" y="592053"/>
                </a:lnTo>
                <a:cubicBezTo>
                  <a:pt x="1814379" y="592053"/>
                  <a:pt x="1814379" y="606380"/>
                  <a:pt x="1814379" y="606380"/>
                </a:cubicBezTo>
                <a:cubicBezTo>
                  <a:pt x="1830165" y="606380"/>
                  <a:pt x="1814379" y="606380"/>
                  <a:pt x="1830165" y="606380"/>
                </a:cubicBezTo>
                <a:cubicBezTo>
                  <a:pt x="1830165" y="606380"/>
                  <a:pt x="1830165" y="606380"/>
                  <a:pt x="1830165" y="620708"/>
                </a:cubicBezTo>
                <a:lnTo>
                  <a:pt x="1830165" y="635497"/>
                </a:lnTo>
                <a:cubicBezTo>
                  <a:pt x="1838058" y="635497"/>
                  <a:pt x="1842005" y="635497"/>
                  <a:pt x="1843978" y="635497"/>
                </a:cubicBezTo>
                <a:lnTo>
                  <a:pt x="1845951" y="635497"/>
                </a:lnTo>
                <a:cubicBezTo>
                  <a:pt x="1845951" y="635497"/>
                  <a:pt x="1845951" y="635497"/>
                  <a:pt x="1845951" y="649825"/>
                </a:cubicBezTo>
                <a:cubicBezTo>
                  <a:pt x="1845951" y="649825"/>
                  <a:pt x="1845951" y="649825"/>
                  <a:pt x="1843978" y="649825"/>
                </a:cubicBezTo>
                <a:lnTo>
                  <a:pt x="1832138" y="649825"/>
                </a:lnTo>
                <a:cubicBezTo>
                  <a:pt x="1830165" y="649825"/>
                  <a:pt x="1830165" y="649825"/>
                  <a:pt x="1830165" y="649825"/>
                </a:cubicBezTo>
                <a:lnTo>
                  <a:pt x="1830165" y="664153"/>
                </a:lnTo>
                <a:lnTo>
                  <a:pt x="1830165" y="678942"/>
                </a:lnTo>
                <a:cubicBezTo>
                  <a:pt x="1830165" y="664153"/>
                  <a:pt x="1830165" y="678942"/>
                  <a:pt x="1845951" y="678942"/>
                </a:cubicBezTo>
                <a:cubicBezTo>
                  <a:pt x="1845951" y="678942"/>
                  <a:pt x="1845951" y="678942"/>
                  <a:pt x="1845951" y="693270"/>
                </a:cubicBezTo>
                <a:lnTo>
                  <a:pt x="1861737" y="693270"/>
                </a:lnTo>
                <a:lnTo>
                  <a:pt x="1845951" y="707597"/>
                </a:lnTo>
                <a:lnTo>
                  <a:pt x="1845951" y="721925"/>
                </a:lnTo>
                <a:lnTo>
                  <a:pt x="1845951" y="736715"/>
                </a:lnTo>
                <a:lnTo>
                  <a:pt x="1861737" y="751042"/>
                </a:lnTo>
                <a:lnTo>
                  <a:pt x="1861737" y="765370"/>
                </a:lnTo>
                <a:lnTo>
                  <a:pt x="1878033" y="765370"/>
                </a:lnTo>
                <a:lnTo>
                  <a:pt x="1878033" y="751042"/>
                </a:lnTo>
                <a:cubicBezTo>
                  <a:pt x="1878033" y="751042"/>
                  <a:pt x="1878033" y="751042"/>
                  <a:pt x="1878033" y="736715"/>
                </a:cubicBezTo>
                <a:cubicBezTo>
                  <a:pt x="1878033" y="736715"/>
                  <a:pt x="1878033" y="736715"/>
                  <a:pt x="1878033" y="721925"/>
                </a:cubicBezTo>
                <a:lnTo>
                  <a:pt x="1878033" y="707597"/>
                </a:lnTo>
                <a:lnTo>
                  <a:pt x="1878033" y="693270"/>
                </a:lnTo>
                <a:cubicBezTo>
                  <a:pt x="1878033" y="693270"/>
                  <a:pt x="1878033" y="678942"/>
                  <a:pt x="1861737" y="693270"/>
                </a:cubicBezTo>
                <a:lnTo>
                  <a:pt x="1861737" y="678942"/>
                </a:lnTo>
                <a:cubicBezTo>
                  <a:pt x="1861737" y="678942"/>
                  <a:pt x="1861737" y="678942"/>
                  <a:pt x="1863774" y="678942"/>
                </a:cubicBezTo>
                <a:lnTo>
                  <a:pt x="1871158" y="678942"/>
                </a:lnTo>
                <a:cubicBezTo>
                  <a:pt x="1870394" y="678942"/>
                  <a:pt x="1870903" y="678942"/>
                  <a:pt x="1871922" y="678942"/>
                </a:cubicBezTo>
                <a:lnTo>
                  <a:pt x="1878033" y="678942"/>
                </a:lnTo>
                <a:cubicBezTo>
                  <a:pt x="1878033" y="678942"/>
                  <a:pt x="1878033" y="678942"/>
                  <a:pt x="1893819" y="678942"/>
                </a:cubicBezTo>
                <a:cubicBezTo>
                  <a:pt x="1893819" y="678942"/>
                  <a:pt x="1893819" y="678942"/>
                  <a:pt x="1893819" y="664153"/>
                </a:cubicBezTo>
                <a:lnTo>
                  <a:pt x="1878033" y="664153"/>
                </a:lnTo>
                <a:cubicBezTo>
                  <a:pt x="1878033" y="664153"/>
                  <a:pt x="1873959" y="664153"/>
                  <a:pt x="1869885" y="662362"/>
                </a:cubicBezTo>
                <a:lnTo>
                  <a:pt x="1863600" y="652691"/>
                </a:lnTo>
                <a:lnTo>
                  <a:pt x="1863774" y="651616"/>
                </a:lnTo>
                <a:cubicBezTo>
                  <a:pt x="1865811" y="649825"/>
                  <a:pt x="1869885" y="649825"/>
                  <a:pt x="1878033" y="649825"/>
                </a:cubicBezTo>
                <a:cubicBezTo>
                  <a:pt x="1878033" y="649825"/>
                  <a:pt x="1878033" y="649825"/>
                  <a:pt x="1861737" y="635497"/>
                </a:cubicBezTo>
                <a:lnTo>
                  <a:pt x="1861737" y="620708"/>
                </a:lnTo>
                <a:lnTo>
                  <a:pt x="1857791" y="620708"/>
                </a:lnTo>
                <a:cubicBezTo>
                  <a:pt x="1857791" y="620708"/>
                  <a:pt x="1853844" y="620708"/>
                  <a:pt x="1845951" y="620708"/>
                </a:cubicBezTo>
                <a:cubicBezTo>
                  <a:pt x="1845951" y="620708"/>
                  <a:pt x="1845951" y="620708"/>
                  <a:pt x="1845951" y="606380"/>
                </a:cubicBezTo>
                <a:cubicBezTo>
                  <a:pt x="1845951" y="606380"/>
                  <a:pt x="1845951" y="592053"/>
                  <a:pt x="1861737" y="592053"/>
                </a:cubicBezTo>
                <a:lnTo>
                  <a:pt x="1845951" y="592053"/>
                </a:lnTo>
                <a:cubicBezTo>
                  <a:pt x="1861737" y="592053"/>
                  <a:pt x="1861737" y="577725"/>
                  <a:pt x="1861737" y="577725"/>
                </a:cubicBezTo>
                <a:cubicBezTo>
                  <a:pt x="1845951" y="577725"/>
                  <a:pt x="1845951" y="577725"/>
                  <a:pt x="1830165" y="592053"/>
                </a:cubicBezTo>
                <a:lnTo>
                  <a:pt x="1830165" y="577725"/>
                </a:lnTo>
                <a:cubicBezTo>
                  <a:pt x="1830165" y="577725"/>
                  <a:pt x="1830165" y="577725"/>
                  <a:pt x="1832138" y="577725"/>
                </a:cubicBezTo>
                <a:lnTo>
                  <a:pt x="1845951" y="577725"/>
                </a:lnTo>
                <a:cubicBezTo>
                  <a:pt x="1845951" y="577725"/>
                  <a:pt x="1845951" y="577725"/>
                  <a:pt x="1845951" y="563397"/>
                </a:cubicBezTo>
                <a:lnTo>
                  <a:pt x="1855078" y="563397"/>
                </a:lnTo>
                <a:cubicBezTo>
                  <a:pt x="1854338" y="563397"/>
                  <a:pt x="1854831" y="563397"/>
                  <a:pt x="1855818" y="563397"/>
                </a:cubicBezTo>
                <a:lnTo>
                  <a:pt x="1861737" y="563397"/>
                </a:lnTo>
                <a:cubicBezTo>
                  <a:pt x="1861737" y="548608"/>
                  <a:pt x="1845951" y="548608"/>
                  <a:pt x="1845951" y="548608"/>
                </a:cubicBezTo>
                <a:lnTo>
                  <a:pt x="1845951" y="534280"/>
                </a:lnTo>
                <a:cubicBezTo>
                  <a:pt x="1845951" y="534280"/>
                  <a:pt x="1845951" y="534280"/>
                  <a:pt x="1845951" y="519952"/>
                </a:cubicBezTo>
                <a:lnTo>
                  <a:pt x="1840031" y="519952"/>
                </a:lnTo>
                <a:cubicBezTo>
                  <a:pt x="1839045" y="519952"/>
                  <a:pt x="1838552" y="519952"/>
                  <a:pt x="1839292" y="519952"/>
                </a:cubicBezTo>
                <a:lnTo>
                  <a:pt x="1830165" y="519952"/>
                </a:lnTo>
                <a:cubicBezTo>
                  <a:pt x="1830165" y="519952"/>
                  <a:pt x="1830165" y="519952"/>
                  <a:pt x="1830165" y="505625"/>
                </a:cubicBezTo>
                <a:lnTo>
                  <a:pt x="1814379" y="505625"/>
                </a:lnTo>
                <a:lnTo>
                  <a:pt x="1814379" y="490835"/>
                </a:lnTo>
                <a:cubicBezTo>
                  <a:pt x="1814379" y="490835"/>
                  <a:pt x="1814379" y="490835"/>
                  <a:pt x="1814379" y="489044"/>
                </a:cubicBezTo>
                <a:lnTo>
                  <a:pt x="1814379" y="482552"/>
                </a:lnTo>
                <a:lnTo>
                  <a:pt x="1814379" y="481880"/>
                </a:lnTo>
                <a:cubicBezTo>
                  <a:pt x="1814379" y="480089"/>
                  <a:pt x="1814379" y="476508"/>
                  <a:pt x="1814379" y="476508"/>
                </a:cubicBezTo>
                <a:lnTo>
                  <a:pt x="1812342" y="476508"/>
                </a:lnTo>
                <a:cubicBezTo>
                  <a:pt x="1810306" y="476508"/>
                  <a:pt x="1806232" y="476508"/>
                  <a:pt x="1798084" y="476508"/>
                </a:cubicBezTo>
                <a:cubicBezTo>
                  <a:pt x="1798084" y="462180"/>
                  <a:pt x="1798084" y="462180"/>
                  <a:pt x="1814379" y="462180"/>
                </a:cubicBezTo>
                <a:cubicBezTo>
                  <a:pt x="1798084" y="462180"/>
                  <a:pt x="1798084" y="462180"/>
                  <a:pt x="1798084" y="462180"/>
                </a:cubicBezTo>
                <a:cubicBezTo>
                  <a:pt x="1798084" y="462180"/>
                  <a:pt x="1798084" y="462180"/>
                  <a:pt x="1782298" y="462180"/>
                </a:cubicBezTo>
                <a:cubicBezTo>
                  <a:pt x="1782298" y="462180"/>
                  <a:pt x="1782298" y="462180"/>
                  <a:pt x="1782298" y="447852"/>
                </a:cubicBezTo>
                <a:lnTo>
                  <a:pt x="1791425" y="447852"/>
                </a:lnTo>
                <a:cubicBezTo>
                  <a:pt x="1790685" y="447852"/>
                  <a:pt x="1791178" y="447852"/>
                  <a:pt x="1792165" y="447852"/>
                </a:cubicBezTo>
                <a:lnTo>
                  <a:pt x="1798084" y="447852"/>
                </a:lnTo>
                <a:lnTo>
                  <a:pt x="1798084" y="433063"/>
                </a:lnTo>
                <a:cubicBezTo>
                  <a:pt x="1798084" y="433063"/>
                  <a:pt x="1798084" y="433063"/>
                  <a:pt x="1796111" y="433063"/>
                </a:cubicBezTo>
                <a:lnTo>
                  <a:pt x="1794138" y="433063"/>
                </a:lnTo>
                <a:cubicBezTo>
                  <a:pt x="1794138" y="433063"/>
                  <a:pt x="1790191" y="433063"/>
                  <a:pt x="1782298" y="433063"/>
                </a:cubicBezTo>
                <a:cubicBezTo>
                  <a:pt x="1782298" y="433063"/>
                  <a:pt x="1782298" y="433063"/>
                  <a:pt x="1798084" y="418735"/>
                </a:cubicBezTo>
                <a:cubicBezTo>
                  <a:pt x="1798084" y="418735"/>
                  <a:pt x="1798084" y="418735"/>
                  <a:pt x="1796111" y="418735"/>
                </a:cubicBezTo>
                <a:lnTo>
                  <a:pt x="1788958" y="418735"/>
                </a:lnTo>
                <a:cubicBezTo>
                  <a:pt x="1791178" y="418735"/>
                  <a:pt x="1782298" y="418735"/>
                  <a:pt x="1782298" y="418735"/>
                </a:cubicBezTo>
                <a:lnTo>
                  <a:pt x="1782298" y="404407"/>
                </a:lnTo>
                <a:lnTo>
                  <a:pt x="1773172" y="404407"/>
                </a:lnTo>
                <a:lnTo>
                  <a:pt x="1772432" y="404407"/>
                </a:lnTo>
                <a:cubicBezTo>
                  <a:pt x="1770458" y="404407"/>
                  <a:pt x="1766512" y="404407"/>
                  <a:pt x="1766512" y="404407"/>
                </a:cubicBezTo>
                <a:lnTo>
                  <a:pt x="1750726" y="404407"/>
                </a:lnTo>
                <a:cubicBezTo>
                  <a:pt x="1766512" y="404407"/>
                  <a:pt x="1766512" y="404407"/>
                  <a:pt x="1766512" y="390080"/>
                </a:cubicBezTo>
                <a:cubicBezTo>
                  <a:pt x="1782298" y="390080"/>
                  <a:pt x="1766512" y="390080"/>
                  <a:pt x="1766512" y="375290"/>
                </a:cubicBezTo>
                <a:lnTo>
                  <a:pt x="1766512" y="360963"/>
                </a:lnTo>
                <a:cubicBezTo>
                  <a:pt x="1766512" y="360963"/>
                  <a:pt x="1757632" y="360963"/>
                  <a:pt x="1759852" y="360963"/>
                </a:cubicBezTo>
                <a:lnTo>
                  <a:pt x="1750726" y="360963"/>
                </a:lnTo>
                <a:cubicBezTo>
                  <a:pt x="1750726" y="360963"/>
                  <a:pt x="1750726" y="360963"/>
                  <a:pt x="1734431" y="360963"/>
                </a:cubicBezTo>
                <a:lnTo>
                  <a:pt x="1734431" y="346635"/>
                </a:lnTo>
                <a:lnTo>
                  <a:pt x="1718644" y="346635"/>
                </a:lnTo>
                <a:lnTo>
                  <a:pt x="1734431" y="332307"/>
                </a:lnTo>
                <a:lnTo>
                  <a:pt x="1718644" y="332307"/>
                </a:lnTo>
                <a:cubicBezTo>
                  <a:pt x="1702858" y="332307"/>
                  <a:pt x="1702858" y="332307"/>
                  <a:pt x="1718644" y="317518"/>
                </a:cubicBezTo>
                <a:cubicBezTo>
                  <a:pt x="1710751" y="317518"/>
                  <a:pt x="1706805" y="317518"/>
                  <a:pt x="1706805" y="317518"/>
                </a:cubicBezTo>
                <a:lnTo>
                  <a:pt x="1702858" y="317518"/>
                </a:lnTo>
                <a:cubicBezTo>
                  <a:pt x="1702858" y="317518"/>
                  <a:pt x="1702858" y="317518"/>
                  <a:pt x="1702858" y="303190"/>
                </a:cubicBezTo>
                <a:lnTo>
                  <a:pt x="1700885" y="303190"/>
                </a:lnTo>
                <a:cubicBezTo>
                  <a:pt x="1698912" y="303190"/>
                  <a:pt x="1694965" y="303190"/>
                  <a:pt x="1687072" y="303190"/>
                </a:cubicBezTo>
                <a:cubicBezTo>
                  <a:pt x="1702858" y="288862"/>
                  <a:pt x="1702858" y="288862"/>
                  <a:pt x="1687072" y="288862"/>
                </a:cubicBezTo>
                <a:close/>
                <a:moveTo>
                  <a:pt x="1288856" y="288862"/>
                </a:moveTo>
                <a:cubicBezTo>
                  <a:pt x="1288856" y="288862"/>
                  <a:pt x="1288856" y="288862"/>
                  <a:pt x="1290829" y="288862"/>
                </a:cubicBezTo>
                <a:lnTo>
                  <a:pt x="1302669" y="288862"/>
                </a:lnTo>
                <a:cubicBezTo>
                  <a:pt x="1304642" y="288862"/>
                  <a:pt x="1304642" y="288862"/>
                  <a:pt x="1304642" y="288862"/>
                </a:cubicBezTo>
                <a:cubicBezTo>
                  <a:pt x="1304642" y="288862"/>
                  <a:pt x="1304642" y="288862"/>
                  <a:pt x="1288856" y="303190"/>
                </a:cubicBezTo>
                <a:close/>
                <a:moveTo>
                  <a:pt x="1830165" y="274535"/>
                </a:moveTo>
                <a:cubicBezTo>
                  <a:pt x="1845951" y="274535"/>
                  <a:pt x="1830165" y="288862"/>
                  <a:pt x="1830165" y="288862"/>
                </a:cubicBezTo>
                <a:cubicBezTo>
                  <a:pt x="1830165" y="288862"/>
                  <a:pt x="1830165" y="288862"/>
                  <a:pt x="1845951" y="288862"/>
                </a:cubicBezTo>
                <a:lnTo>
                  <a:pt x="1845951" y="303190"/>
                </a:lnTo>
                <a:cubicBezTo>
                  <a:pt x="1830165" y="317518"/>
                  <a:pt x="1830165" y="303190"/>
                  <a:pt x="1830165" y="303190"/>
                </a:cubicBezTo>
                <a:lnTo>
                  <a:pt x="1830165" y="317518"/>
                </a:lnTo>
                <a:cubicBezTo>
                  <a:pt x="1830165" y="317518"/>
                  <a:pt x="1830165" y="317518"/>
                  <a:pt x="1845951" y="317518"/>
                </a:cubicBezTo>
                <a:lnTo>
                  <a:pt x="1861737" y="303190"/>
                </a:lnTo>
                <a:cubicBezTo>
                  <a:pt x="1861737" y="303190"/>
                  <a:pt x="1861737" y="303190"/>
                  <a:pt x="1845951" y="303190"/>
                </a:cubicBezTo>
                <a:cubicBezTo>
                  <a:pt x="1861737" y="303190"/>
                  <a:pt x="1861737" y="303190"/>
                  <a:pt x="1861737" y="288862"/>
                </a:cubicBezTo>
                <a:cubicBezTo>
                  <a:pt x="1861737" y="288862"/>
                  <a:pt x="1861737" y="288862"/>
                  <a:pt x="1845951" y="288862"/>
                </a:cubicBezTo>
                <a:lnTo>
                  <a:pt x="1845951" y="274535"/>
                </a:lnTo>
                <a:lnTo>
                  <a:pt x="1840031" y="274535"/>
                </a:lnTo>
                <a:cubicBezTo>
                  <a:pt x="1839045" y="274535"/>
                  <a:pt x="1838552" y="274535"/>
                  <a:pt x="1839292" y="274535"/>
                </a:cubicBezTo>
                <a:close/>
                <a:moveTo>
                  <a:pt x="1750726" y="259745"/>
                </a:moveTo>
                <a:cubicBezTo>
                  <a:pt x="1766512" y="259745"/>
                  <a:pt x="1766512" y="259745"/>
                  <a:pt x="1766512" y="274535"/>
                </a:cubicBezTo>
                <a:lnTo>
                  <a:pt x="1766512" y="288862"/>
                </a:lnTo>
                <a:lnTo>
                  <a:pt x="1782298" y="288862"/>
                </a:lnTo>
                <a:lnTo>
                  <a:pt x="1798084" y="288862"/>
                </a:lnTo>
                <a:lnTo>
                  <a:pt x="1798084" y="274535"/>
                </a:lnTo>
                <a:cubicBezTo>
                  <a:pt x="1782298" y="274535"/>
                  <a:pt x="1798084" y="274535"/>
                  <a:pt x="1782298" y="274535"/>
                </a:cubicBezTo>
                <a:cubicBezTo>
                  <a:pt x="1782298" y="274535"/>
                  <a:pt x="1782298" y="274535"/>
                  <a:pt x="1766512" y="274535"/>
                </a:cubicBezTo>
                <a:lnTo>
                  <a:pt x="1766512" y="259745"/>
                </a:lnTo>
                <a:lnTo>
                  <a:pt x="1764539" y="259745"/>
                </a:lnTo>
                <a:lnTo>
                  <a:pt x="1760592" y="259745"/>
                </a:lnTo>
                <a:cubicBezTo>
                  <a:pt x="1759605" y="259745"/>
                  <a:pt x="1759112" y="259745"/>
                  <a:pt x="1759852" y="259745"/>
                </a:cubicBezTo>
                <a:close/>
                <a:moveTo>
                  <a:pt x="1654991" y="245418"/>
                </a:moveTo>
                <a:lnTo>
                  <a:pt x="1639205" y="259745"/>
                </a:lnTo>
                <a:cubicBezTo>
                  <a:pt x="1654991" y="259745"/>
                  <a:pt x="1654991" y="259745"/>
                  <a:pt x="1654991" y="274535"/>
                </a:cubicBezTo>
                <a:lnTo>
                  <a:pt x="1639205" y="274535"/>
                </a:lnTo>
                <a:lnTo>
                  <a:pt x="1639205" y="288862"/>
                </a:lnTo>
                <a:cubicBezTo>
                  <a:pt x="1639205" y="288862"/>
                  <a:pt x="1654991" y="288862"/>
                  <a:pt x="1654991" y="274535"/>
                </a:cubicBezTo>
                <a:lnTo>
                  <a:pt x="1654991" y="288862"/>
                </a:lnTo>
                <a:lnTo>
                  <a:pt x="1670777" y="288862"/>
                </a:lnTo>
                <a:cubicBezTo>
                  <a:pt x="1670777" y="288862"/>
                  <a:pt x="1670777" y="288862"/>
                  <a:pt x="1670777" y="287072"/>
                </a:cubicBezTo>
                <a:cubicBezTo>
                  <a:pt x="1670777" y="285281"/>
                  <a:pt x="1670777" y="281699"/>
                  <a:pt x="1670777" y="274535"/>
                </a:cubicBezTo>
                <a:lnTo>
                  <a:pt x="1664858" y="274535"/>
                </a:lnTo>
                <a:cubicBezTo>
                  <a:pt x="1663871" y="274535"/>
                  <a:pt x="1663378" y="274535"/>
                  <a:pt x="1664118" y="274535"/>
                </a:cubicBezTo>
                <a:lnTo>
                  <a:pt x="1654991" y="274535"/>
                </a:lnTo>
                <a:cubicBezTo>
                  <a:pt x="1654991" y="274535"/>
                  <a:pt x="1654991" y="274535"/>
                  <a:pt x="1654991" y="259745"/>
                </a:cubicBezTo>
                <a:close/>
                <a:moveTo>
                  <a:pt x="1782298" y="216300"/>
                </a:moveTo>
                <a:lnTo>
                  <a:pt x="1782298" y="231090"/>
                </a:lnTo>
                <a:cubicBezTo>
                  <a:pt x="1798084" y="216300"/>
                  <a:pt x="1798084" y="216300"/>
                  <a:pt x="1798084" y="231090"/>
                </a:cubicBezTo>
                <a:cubicBezTo>
                  <a:pt x="1798084" y="238254"/>
                  <a:pt x="1798084" y="241836"/>
                  <a:pt x="1798084" y="241836"/>
                </a:cubicBezTo>
                <a:lnTo>
                  <a:pt x="1798084" y="245418"/>
                </a:lnTo>
                <a:cubicBezTo>
                  <a:pt x="1798084" y="245418"/>
                  <a:pt x="1798084" y="245418"/>
                  <a:pt x="1800121" y="245418"/>
                </a:cubicBezTo>
                <a:lnTo>
                  <a:pt x="1814379" y="245418"/>
                </a:lnTo>
                <a:lnTo>
                  <a:pt x="1814379" y="259745"/>
                </a:lnTo>
                <a:lnTo>
                  <a:pt x="1830165" y="259745"/>
                </a:lnTo>
                <a:lnTo>
                  <a:pt x="1830165" y="245418"/>
                </a:lnTo>
                <a:cubicBezTo>
                  <a:pt x="1814379" y="259745"/>
                  <a:pt x="1814379" y="259745"/>
                  <a:pt x="1814379" y="245418"/>
                </a:cubicBezTo>
                <a:lnTo>
                  <a:pt x="1814379" y="231090"/>
                </a:lnTo>
                <a:lnTo>
                  <a:pt x="1798084" y="231090"/>
                </a:lnTo>
                <a:cubicBezTo>
                  <a:pt x="1798084" y="231090"/>
                  <a:pt x="1798084" y="231090"/>
                  <a:pt x="1798084" y="216300"/>
                </a:cubicBezTo>
                <a:close/>
                <a:moveTo>
                  <a:pt x="1718644" y="216300"/>
                </a:moveTo>
                <a:cubicBezTo>
                  <a:pt x="1718644" y="216300"/>
                  <a:pt x="1718644" y="216300"/>
                  <a:pt x="1718644" y="231090"/>
                </a:cubicBezTo>
                <a:cubicBezTo>
                  <a:pt x="1718644" y="231090"/>
                  <a:pt x="1734431" y="231090"/>
                  <a:pt x="1734431" y="216300"/>
                </a:cubicBezTo>
                <a:close/>
                <a:moveTo>
                  <a:pt x="1623419" y="216300"/>
                </a:moveTo>
                <a:cubicBezTo>
                  <a:pt x="1623419" y="216300"/>
                  <a:pt x="1623419" y="216300"/>
                  <a:pt x="1607124" y="231090"/>
                </a:cubicBezTo>
                <a:cubicBezTo>
                  <a:pt x="1607124" y="216300"/>
                  <a:pt x="1607124" y="216300"/>
                  <a:pt x="1623419" y="216300"/>
                </a:cubicBezTo>
                <a:close/>
                <a:moveTo>
                  <a:pt x="1607124" y="216300"/>
                </a:moveTo>
                <a:cubicBezTo>
                  <a:pt x="1607124" y="216300"/>
                  <a:pt x="1607124" y="216300"/>
                  <a:pt x="1607124" y="231090"/>
                </a:cubicBezTo>
                <a:lnTo>
                  <a:pt x="1616544" y="231090"/>
                </a:lnTo>
                <a:cubicBezTo>
                  <a:pt x="1615780" y="231090"/>
                  <a:pt x="1616290" y="231090"/>
                  <a:pt x="1617308" y="231090"/>
                </a:cubicBezTo>
                <a:lnTo>
                  <a:pt x="1623419" y="231090"/>
                </a:lnTo>
                <a:cubicBezTo>
                  <a:pt x="1623419" y="231090"/>
                  <a:pt x="1623419" y="231090"/>
                  <a:pt x="1623419" y="216300"/>
                </a:cubicBezTo>
                <a:cubicBezTo>
                  <a:pt x="1623419" y="216300"/>
                  <a:pt x="1623419" y="216300"/>
                  <a:pt x="1607124" y="216300"/>
                </a:cubicBezTo>
                <a:close/>
                <a:moveTo>
                  <a:pt x="1511898" y="187645"/>
                </a:moveTo>
                <a:lnTo>
                  <a:pt x="1511898" y="201973"/>
                </a:lnTo>
                <a:cubicBezTo>
                  <a:pt x="1511898" y="201973"/>
                  <a:pt x="1511898" y="201973"/>
                  <a:pt x="1527684" y="201973"/>
                </a:cubicBezTo>
                <a:lnTo>
                  <a:pt x="1527684" y="187645"/>
                </a:lnTo>
                <a:lnTo>
                  <a:pt x="1525711" y="187645"/>
                </a:lnTo>
                <a:cubicBezTo>
                  <a:pt x="1523738" y="187645"/>
                  <a:pt x="1519791" y="187645"/>
                  <a:pt x="1511898" y="187645"/>
                </a:cubicBezTo>
                <a:close/>
                <a:moveTo>
                  <a:pt x="1750726" y="173318"/>
                </a:moveTo>
                <a:lnTo>
                  <a:pt x="1750726" y="187645"/>
                </a:lnTo>
                <a:lnTo>
                  <a:pt x="1766512" y="187645"/>
                </a:lnTo>
                <a:lnTo>
                  <a:pt x="1766512" y="201973"/>
                </a:lnTo>
                <a:cubicBezTo>
                  <a:pt x="1766512" y="201973"/>
                  <a:pt x="1766512" y="216300"/>
                  <a:pt x="1782298" y="201973"/>
                </a:cubicBezTo>
                <a:lnTo>
                  <a:pt x="1782298" y="187645"/>
                </a:lnTo>
                <a:lnTo>
                  <a:pt x="1766512" y="187645"/>
                </a:lnTo>
                <a:lnTo>
                  <a:pt x="1766512" y="173318"/>
                </a:lnTo>
                <a:close/>
                <a:moveTo>
                  <a:pt x="1687072" y="173318"/>
                </a:moveTo>
                <a:lnTo>
                  <a:pt x="1687072" y="187645"/>
                </a:lnTo>
                <a:cubicBezTo>
                  <a:pt x="1687072" y="187645"/>
                  <a:pt x="1687072" y="187645"/>
                  <a:pt x="1702858" y="187645"/>
                </a:cubicBezTo>
                <a:cubicBezTo>
                  <a:pt x="1702858" y="187645"/>
                  <a:pt x="1702858" y="187645"/>
                  <a:pt x="1702858" y="173318"/>
                </a:cubicBezTo>
                <a:close/>
                <a:moveTo>
                  <a:pt x="1718644" y="144200"/>
                </a:moveTo>
                <a:lnTo>
                  <a:pt x="1718644" y="158990"/>
                </a:lnTo>
                <a:cubicBezTo>
                  <a:pt x="1726537" y="158990"/>
                  <a:pt x="1730484" y="158990"/>
                  <a:pt x="1730484" y="158990"/>
                </a:cubicBezTo>
                <a:lnTo>
                  <a:pt x="1734431" y="158990"/>
                </a:lnTo>
                <a:lnTo>
                  <a:pt x="1734431" y="144200"/>
                </a:lnTo>
                <a:cubicBezTo>
                  <a:pt x="1734431" y="144200"/>
                  <a:pt x="1734431" y="144200"/>
                  <a:pt x="1718644" y="144200"/>
                </a:cubicBezTo>
                <a:close/>
                <a:moveTo>
                  <a:pt x="1654991" y="144200"/>
                </a:moveTo>
                <a:lnTo>
                  <a:pt x="1654991" y="152751"/>
                </a:lnTo>
                <a:lnTo>
                  <a:pt x="1654991" y="153444"/>
                </a:lnTo>
                <a:cubicBezTo>
                  <a:pt x="1654991" y="155293"/>
                  <a:pt x="1654991" y="158990"/>
                  <a:pt x="1654991" y="158990"/>
                </a:cubicBezTo>
                <a:lnTo>
                  <a:pt x="1639205" y="158990"/>
                </a:lnTo>
                <a:cubicBezTo>
                  <a:pt x="1654991" y="158990"/>
                  <a:pt x="1639205" y="173318"/>
                  <a:pt x="1654991" y="158990"/>
                </a:cubicBezTo>
                <a:cubicBezTo>
                  <a:pt x="1654991" y="173318"/>
                  <a:pt x="1654991" y="158990"/>
                  <a:pt x="1654991" y="173318"/>
                </a:cubicBezTo>
                <a:cubicBezTo>
                  <a:pt x="1654991" y="173318"/>
                  <a:pt x="1670777" y="158990"/>
                  <a:pt x="1670777" y="173318"/>
                </a:cubicBezTo>
                <a:lnTo>
                  <a:pt x="1670777" y="158990"/>
                </a:lnTo>
                <a:cubicBezTo>
                  <a:pt x="1670777" y="158990"/>
                  <a:pt x="1670777" y="158990"/>
                  <a:pt x="1670777" y="144200"/>
                </a:cubicBezTo>
                <a:close/>
                <a:moveTo>
                  <a:pt x="1479817" y="129873"/>
                </a:moveTo>
                <a:lnTo>
                  <a:pt x="1479817" y="144200"/>
                </a:lnTo>
                <a:cubicBezTo>
                  <a:pt x="1479817" y="144200"/>
                  <a:pt x="1479817" y="144200"/>
                  <a:pt x="1496112" y="129873"/>
                </a:cubicBezTo>
                <a:lnTo>
                  <a:pt x="1496112" y="144200"/>
                </a:lnTo>
                <a:lnTo>
                  <a:pt x="1496112" y="158990"/>
                </a:lnTo>
                <a:cubicBezTo>
                  <a:pt x="1496112" y="158990"/>
                  <a:pt x="1496112" y="158990"/>
                  <a:pt x="1511898" y="144200"/>
                </a:cubicBezTo>
                <a:lnTo>
                  <a:pt x="1527684" y="144200"/>
                </a:lnTo>
                <a:lnTo>
                  <a:pt x="1527684" y="158990"/>
                </a:lnTo>
                <a:lnTo>
                  <a:pt x="1543470" y="158990"/>
                </a:lnTo>
                <a:cubicBezTo>
                  <a:pt x="1543470" y="158990"/>
                  <a:pt x="1543470" y="173318"/>
                  <a:pt x="1527684" y="173318"/>
                </a:cubicBezTo>
                <a:lnTo>
                  <a:pt x="1543470" y="173318"/>
                </a:lnTo>
                <a:cubicBezTo>
                  <a:pt x="1543470" y="173318"/>
                  <a:pt x="1543470" y="173318"/>
                  <a:pt x="1543470" y="187645"/>
                </a:cubicBezTo>
                <a:cubicBezTo>
                  <a:pt x="1559765" y="173318"/>
                  <a:pt x="1559765" y="187645"/>
                  <a:pt x="1559765" y="173318"/>
                </a:cubicBezTo>
                <a:lnTo>
                  <a:pt x="1559765" y="187645"/>
                </a:lnTo>
                <a:lnTo>
                  <a:pt x="1575551" y="187645"/>
                </a:lnTo>
                <a:lnTo>
                  <a:pt x="1575551" y="173318"/>
                </a:lnTo>
                <a:lnTo>
                  <a:pt x="1559765" y="173318"/>
                </a:lnTo>
                <a:lnTo>
                  <a:pt x="1559765" y="158990"/>
                </a:lnTo>
                <a:lnTo>
                  <a:pt x="1543470" y="158990"/>
                </a:lnTo>
                <a:lnTo>
                  <a:pt x="1543470" y="144200"/>
                </a:lnTo>
                <a:cubicBezTo>
                  <a:pt x="1543470" y="144200"/>
                  <a:pt x="1527684" y="158990"/>
                  <a:pt x="1527684" y="144200"/>
                </a:cubicBezTo>
                <a:cubicBezTo>
                  <a:pt x="1527684" y="144200"/>
                  <a:pt x="1527684" y="144200"/>
                  <a:pt x="1527684" y="129873"/>
                </a:cubicBezTo>
                <a:lnTo>
                  <a:pt x="1511898" y="144200"/>
                </a:lnTo>
                <a:cubicBezTo>
                  <a:pt x="1511898" y="144200"/>
                  <a:pt x="1511898" y="144200"/>
                  <a:pt x="1511898" y="129873"/>
                </a:cubicBezTo>
                <a:lnTo>
                  <a:pt x="1496112" y="129873"/>
                </a:lnTo>
                <a:close/>
                <a:moveTo>
                  <a:pt x="1464030" y="101217"/>
                </a:moveTo>
                <a:lnTo>
                  <a:pt x="1464030" y="115545"/>
                </a:lnTo>
                <a:lnTo>
                  <a:pt x="1448244" y="115545"/>
                </a:lnTo>
                <a:cubicBezTo>
                  <a:pt x="1464030" y="115545"/>
                  <a:pt x="1464030" y="101217"/>
                  <a:pt x="1464030" y="101217"/>
                </a:cubicBezTo>
                <a:close/>
                <a:moveTo>
                  <a:pt x="1400377" y="101217"/>
                </a:moveTo>
                <a:lnTo>
                  <a:pt x="1416163" y="101217"/>
                </a:lnTo>
                <a:cubicBezTo>
                  <a:pt x="1416163" y="101217"/>
                  <a:pt x="1416163" y="101217"/>
                  <a:pt x="1416163" y="115545"/>
                </a:cubicBezTo>
                <a:cubicBezTo>
                  <a:pt x="1400377" y="115545"/>
                  <a:pt x="1400377" y="101217"/>
                  <a:pt x="1400377" y="101217"/>
                </a:cubicBezTo>
                <a:close/>
                <a:moveTo>
                  <a:pt x="1654991" y="72100"/>
                </a:moveTo>
                <a:lnTo>
                  <a:pt x="1654991" y="86428"/>
                </a:lnTo>
                <a:lnTo>
                  <a:pt x="1670777" y="86428"/>
                </a:lnTo>
                <a:lnTo>
                  <a:pt x="1670777" y="101217"/>
                </a:lnTo>
                <a:cubicBezTo>
                  <a:pt x="1670777" y="101217"/>
                  <a:pt x="1670777" y="101217"/>
                  <a:pt x="1672814" y="101217"/>
                </a:cubicBezTo>
                <a:lnTo>
                  <a:pt x="1674851" y="101217"/>
                </a:lnTo>
                <a:lnTo>
                  <a:pt x="1676888" y="101217"/>
                </a:lnTo>
                <a:cubicBezTo>
                  <a:pt x="1677906" y="101217"/>
                  <a:pt x="1678416" y="101217"/>
                  <a:pt x="1677652" y="101217"/>
                </a:cubicBezTo>
                <a:lnTo>
                  <a:pt x="1687072" y="101217"/>
                </a:lnTo>
                <a:lnTo>
                  <a:pt x="1692192" y="109349"/>
                </a:lnTo>
                <a:lnTo>
                  <a:pt x="1687072" y="115545"/>
                </a:lnTo>
                <a:lnTo>
                  <a:pt x="1702858" y="115545"/>
                </a:lnTo>
                <a:cubicBezTo>
                  <a:pt x="1702858" y="115545"/>
                  <a:pt x="1698912" y="115545"/>
                  <a:pt x="1694965" y="113754"/>
                </a:cubicBezTo>
                <a:lnTo>
                  <a:pt x="1692192" y="109349"/>
                </a:lnTo>
                <a:lnTo>
                  <a:pt x="1692992" y="108381"/>
                </a:lnTo>
                <a:cubicBezTo>
                  <a:pt x="1694965" y="104799"/>
                  <a:pt x="1694965" y="101217"/>
                  <a:pt x="1687072" y="101217"/>
                </a:cubicBezTo>
                <a:lnTo>
                  <a:pt x="1687072" y="95671"/>
                </a:lnTo>
                <a:lnTo>
                  <a:pt x="1687072" y="94978"/>
                </a:lnTo>
                <a:lnTo>
                  <a:pt x="1687072" y="86428"/>
                </a:lnTo>
                <a:lnTo>
                  <a:pt x="1670777" y="86428"/>
                </a:lnTo>
                <a:cubicBezTo>
                  <a:pt x="1670777" y="86428"/>
                  <a:pt x="1670777" y="86428"/>
                  <a:pt x="1670777" y="84637"/>
                </a:cubicBezTo>
                <a:lnTo>
                  <a:pt x="1670777" y="78145"/>
                </a:lnTo>
                <a:lnTo>
                  <a:pt x="1670777" y="77473"/>
                </a:lnTo>
                <a:cubicBezTo>
                  <a:pt x="1670777" y="75682"/>
                  <a:pt x="1670777" y="72100"/>
                  <a:pt x="1670777" y="72100"/>
                </a:cubicBezTo>
                <a:cubicBezTo>
                  <a:pt x="1670777" y="72100"/>
                  <a:pt x="1670777" y="72100"/>
                  <a:pt x="1654991" y="72100"/>
                </a:cubicBezTo>
                <a:close/>
                <a:moveTo>
                  <a:pt x="1623419" y="43445"/>
                </a:moveTo>
                <a:cubicBezTo>
                  <a:pt x="1607124" y="57773"/>
                  <a:pt x="1607124" y="57773"/>
                  <a:pt x="1623419" y="57773"/>
                </a:cubicBezTo>
                <a:cubicBezTo>
                  <a:pt x="1623419" y="57773"/>
                  <a:pt x="1623419" y="57773"/>
                  <a:pt x="1639205" y="57773"/>
                </a:cubicBezTo>
                <a:lnTo>
                  <a:pt x="1639205" y="43445"/>
                </a:lnTo>
                <a:cubicBezTo>
                  <a:pt x="1639205" y="57773"/>
                  <a:pt x="1623419" y="57773"/>
                  <a:pt x="1623419" y="57773"/>
                </a:cubicBezTo>
                <a:cubicBezTo>
                  <a:pt x="1623419" y="50609"/>
                  <a:pt x="1623419" y="47027"/>
                  <a:pt x="1623419" y="47027"/>
                </a:cubicBezTo>
                <a:close/>
                <a:moveTo>
                  <a:pt x="1543470" y="0"/>
                </a:moveTo>
                <a:lnTo>
                  <a:pt x="1559765" y="0"/>
                </a:lnTo>
                <a:lnTo>
                  <a:pt x="1559765" y="14328"/>
                </a:lnTo>
                <a:lnTo>
                  <a:pt x="1575551" y="14328"/>
                </a:lnTo>
                <a:cubicBezTo>
                  <a:pt x="1575551" y="14328"/>
                  <a:pt x="1575551" y="14328"/>
                  <a:pt x="1577525" y="14328"/>
                </a:cubicBezTo>
                <a:lnTo>
                  <a:pt x="1591337" y="14328"/>
                </a:lnTo>
                <a:lnTo>
                  <a:pt x="1607124" y="14328"/>
                </a:lnTo>
                <a:lnTo>
                  <a:pt x="1623419" y="14328"/>
                </a:lnTo>
                <a:lnTo>
                  <a:pt x="1639205" y="14328"/>
                </a:lnTo>
                <a:lnTo>
                  <a:pt x="1639205" y="28655"/>
                </a:lnTo>
                <a:lnTo>
                  <a:pt x="1654991" y="14328"/>
                </a:lnTo>
                <a:lnTo>
                  <a:pt x="1654991" y="28655"/>
                </a:lnTo>
                <a:lnTo>
                  <a:pt x="1670777" y="28655"/>
                </a:lnTo>
                <a:cubicBezTo>
                  <a:pt x="1670777" y="43445"/>
                  <a:pt x="1670777" y="43445"/>
                  <a:pt x="1687072" y="43445"/>
                </a:cubicBezTo>
                <a:lnTo>
                  <a:pt x="1687072" y="57773"/>
                </a:lnTo>
                <a:lnTo>
                  <a:pt x="1702858" y="57773"/>
                </a:lnTo>
                <a:cubicBezTo>
                  <a:pt x="1702858" y="57773"/>
                  <a:pt x="1702858" y="72100"/>
                  <a:pt x="1718644" y="72100"/>
                </a:cubicBezTo>
                <a:lnTo>
                  <a:pt x="1718644" y="86428"/>
                </a:lnTo>
                <a:lnTo>
                  <a:pt x="1734431" y="86428"/>
                </a:lnTo>
                <a:cubicBezTo>
                  <a:pt x="1734431" y="86428"/>
                  <a:pt x="1750726" y="86428"/>
                  <a:pt x="1734431" y="101217"/>
                </a:cubicBezTo>
                <a:lnTo>
                  <a:pt x="1750726" y="101217"/>
                </a:lnTo>
                <a:cubicBezTo>
                  <a:pt x="1750726" y="101217"/>
                  <a:pt x="1750726" y="101217"/>
                  <a:pt x="1750726" y="115545"/>
                </a:cubicBezTo>
                <a:cubicBezTo>
                  <a:pt x="1750726" y="115545"/>
                  <a:pt x="1750726" y="115545"/>
                  <a:pt x="1766512" y="115545"/>
                </a:cubicBezTo>
                <a:lnTo>
                  <a:pt x="1766512" y="129873"/>
                </a:lnTo>
                <a:lnTo>
                  <a:pt x="1782298" y="129873"/>
                </a:lnTo>
                <a:cubicBezTo>
                  <a:pt x="1782298" y="129873"/>
                  <a:pt x="1782298" y="133455"/>
                  <a:pt x="1782298" y="135245"/>
                </a:cubicBezTo>
                <a:lnTo>
                  <a:pt x="1782298" y="135917"/>
                </a:lnTo>
                <a:lnTo>
                  <a:pt x="1782298" y="144200"/>
                </a:lnTo>
                <a:cubicBezTo>
                  <a:pt x="1782298" y="144200"/>
                  <a:pt x="1782298" y="158990"/>
                  <a:pt x="1798084" y="144200"/>
                </a:cubicBezTo>
                <a:cubicBezTo>
                  <a:pt x="1798084" y="158990"/>
                  <a:pt x="1798084" y="144200"/>
                  <a:pt x="1798084" y="158990"/>
                </a:cubicBezTo>
                <a:cubicBezTo>
                  <a:pt x="1814379" y="158990"/>
                  <a:pt x="1814379" y="173318"/>
                  <a:pt x="1814379" y="173318"/>
                </a:cubicBezTo>
                <a:lnTo>
                  <a:pt x="1814379" y="187645"/>
                </a:lnTo>
                <a:lnTo>
                  <a:pt x="1830165" y="187645"/>
                </a:lnTo>
                <a:lnTo>
                  <a:pt x="1830165" y="201973"/>
                </a:lnTo>
                <a:lnTo>
                  <a:pt x="1830165" y="216300"/>
                </a:lnTo>
                <a:lnTo>
                  <a:pt x="1845951" y="216300"/>
                </a:lnTo>
                <a:lnTo>
                  <a:pt x="1845951" y="231090"/>
                </a:lnTo>
                <a:cubicBezTo>
                  <a:pt x="1861737" y="231090"/>
                  <a:pt x="1861737" y="245418"/>
                  <a:pt x="1861737" y="245418"/>
                </a:cubicBezTo>
                <a:cubicBezTo>
                  <a:pt x="1861737" y="245418"/>
                  <a:pt x="1861737" y="245418"/>
                  <a:pt x="1861737" y="259745"/>
                </a:cubicBezTo>
                <a:lnTo>
                  <a:pt x="1845951" y="245418"/>
                </a:lnTo>
                <a:cubicBezTo>
                  <a:pt x="1845951" y="245418"/>
                  <a:pt x="1845951" y="245418"/>
                  <a:pt x="1845951" y="259745"/>
                </a:cubicBezTo>
                <a:cubicBezTo>
                  <a:pt x="1845951" y="259745"/>
                  <a:pt x="1845951" y="259745"/>
                  <a:pt x="1861737" y="259745"/>
                </a:cubicBezTo>
                <a:cubicBezTo>
                  <a:pt x="1861737" y="259745"/>
                  <a:pt x="1861737" y="259745"/>
                  <a:pt x="1878033" y="259745"/>
                </a:cubicBezTo>
                <a:cubicBezTo>
                  <a:pt x="1878033" y="259745"/>
                  <a:pt x="1878033" y="259745"/>
                  <a:pt x="1878033" y="274535"/>
                </a:cubicBezTo>
                <a:cubicBezTo>
                  <a:pt x="1878033" y="274535"/>
                  <a:pt x="1878033" y="274535"/>
                  <a:pt x="1880006" y="274535"/>
                </a:cubicBezTo>
                <a:lnTo>
                  <a:pt x="1881979" y="274535"/>
                </a:lnTo>
                <a:lnTo>
                  <a:pt x="1893819" y="274535"/>
                </a:lnTo>
                <a:cubicBezTo>
                  <a:pt x="1893819" y="288862"/>
                  <a:pt x="1893819" y="288862"/>
                  <a:pt x="1893819" y="303190"/>
                </a:cubicBezTo>
                <a:cubicBezTo>
                  <a:pt x="1893819" y="303190"/>
                  <a:pt x="1893819" y="303190"/>
                  <a:pt x="1895792" y="303190"/>
                </a:cubicBezTo>
                <a:lnTo>
                  <a:pt x="1897766" y="303190"/>
                </a:lnTo>
                <a:lnTo>
                  <a:pt x="1909605" y="303190"/>
                </a:lnTo>
                <a:lnTo>
                  <a:pt x="1909605" y="317518"/>
                </a:lnTo>
                <a:lnTo>
                  <a:pt x="1925391" y="317518"/>
                </a:lnTo>
                <a:cubicBezTo>
                  <a:pt x="1925391" y="317518"/>
                  <a:pt x="1925391" y="317518"/>
                  <a:pt x="1925391" y="332307"/>
                </a:cubicBezTo>
                <a:lnTo>
                  <a:pt x="1925391" y="346635"/>
                </a:lnTo>
                <a:cubicBezTo>
                  <a:pt x="1925391" y="346635"/>
                  <a:pt x="1925391" y="346635"/>
                  <a:pt x="1941686" y="346635"/>
                </a:cubicBezTo>
                <a:lnTo>
                  <a:pt x="1941686" y="360963"/>
                </a:lnTo>
                <a:lnTo>
                  <a:pt x="1941686" y="375290"/>
                </a:lnTo>
                <a:cubicBezTo>
                  <a:pt x="1941686" y="375290"/>
                  <a:pt x="1941686" y="375290"/>
                  <a:pt x="1957472" y="375290"/>
                </a:cubicBezTo>
                <a:cubicBezTo>
                  <a:pt x="1941686" y="375290"/>
                  <a:pt x="1957472" y="390080"/>
                  <a:pt x="1957472" y="390080"/>
                </a:cubicBezTo>
                <a:lnTo>
                  <a:pt x="1957472" y="404407"/>
                </a:lnTo>
                <a:cubicBezTo>
                  <a:pt x="1973258" y="418735"/>
                  <a:pt x="1957472" y="418735"/>
                  <a:pt x="1957472" y="418735"/>
                </a:cubicBezTo>
                <a:lnTo>
                  <a:pt x="1973258" y="418735"/>
                </a:lnTo>
                <a:lnTo>
                  <a:pt x="1973258" y="433063"/>
                </a:lnTo>
                <a:lnTo>
                  <a:pt x="1973258" y="447852"/>
                </a:lnTo>
                <a:lnTo>
                  <a:pt x="1977204" y="447852"/>
                </a:lnTo>
                <a:cubicBezTo>
                  <a:pt x="1977204" y="447852"/>
                  <a:pt x="1981151" y="447852"/>
                  <a:pt x="1989044" y="447852"/>
                </a:cubicBezTo>
                <a:lnTo>
                  <a:pt x="1989044" y="462180"/>
                </a:lnTo>
                <a:lnTo>
                  <a:pt x="1989044" y="476508"/>
                </a:lnTo>
                <a:lnTo>
                  <a:pt x="1989044" y="490835"/>
                </a:lnTo>
                <a:cubicBezTo>
                  <a:pt x="1989044" y="490835"/>
                  <a:pt x="1993118" y="490835"/>
                  <a:pt x="1995155" y="490835"/>
                </a:cubicBezTo>
                <a:lnTo>
                  <a:pt x="1995919" y="490835"/>
                </a:lnTo>
                <a:lnTo>
                  <a:pt x="2005340" y="490835"/>
                </a:lnTo>
                <a:lnTo>
                  <a:pt x="2005340" y="505625"/>
                </a:lnTo>
                <a:cubicBezTo>
                  <a:pt x="2005340" y="505625"/>
                  <a:pt x="2005340" y="505625"/>
                  <a:pt x="2005340" y="519952"/>
                </a:cubicBezTo>
                <a:cubicBezTo>
                  <a:pt x="2005340" y="519952"/>
                  <a:pt x="2021126" y="534280"/>
                  <a:pt x="2005340" y="534280"/>
                </a:cubicBezTo>
                <a:lnTo>
                  <a:pt x="2009287" y="534280"/>
                </a:lnTo>
                <a:lnTo>
                  <a:pt x="2021126" y="534280"/>
                </a:lnTo>
                <a:lnTo>
                  <a:pt x="2021126" y="548608"/>
                </a:lnTo>
                <a:cubicBezTo>
                  <a:pt x="2021126" y="548608"/>
                  <a:pt x="2021126" y="548608"/>
                  <a:pt x="2021126" y="563397"/>
                </a:cubicBezTo>
                <a:lnTo>
                  <a:pt x="2021126" y="577725"/>
                </a:lnTo>
                <a:cubicBezTo>
                  <a:pt x="2021126" y="592053"/>
                  <a:pt x="2021126" y="592053"/>
                  <a:pt x="2036912" y="592053"/>
                </a:cubicBezTo>
                <a:cubicBezTo>
                  <a:pt x="2036912" y="592053"/>
                  <a:pt x="2036912" y="592053"/>
                  <a:pt x="2036912" y="606380"/>
                </a:cubicBezTo>
                <a:lnTo>
                  <a:pt x="2036912" y="620708"/>
                </a:lnTo>
                <a:lnTo>
                  <a:pt x="2036912" y="635497"/>
                </a:lnTo>
                <a:lnTo>
                  <a:pt x="2036912" y="649825"/>
                </a:lnTo>
                <a:lnTo>
                  <a:pt x="2036912" y="664153"/>
                </a:lnTo>
                <a:lnTo>
                  <a:pt x="2036912" y="678942"/>
                </a:lnTo>
                <a:cubicBezTo>
                  <a:pt x="2036912" y="678942"/>
                  <a:pt x="2036912" y="678942"/>
                  <a:pt x="2052698" y="678942"/>
                </a:cubicBezTo>
                <a:lnTo>
                  <a:pt x="2052698" y="693270"/>
                </a:lnTo>
                <a:cubicBezTo>
                  <a:pt x="2036912" y="707597"/>
                  <a:pt x="2052698" y="707597"/>
                  <a:pt x="2036912" y="707597"/>
                </a:cubicBezTo>
                <a:lnTo>
                  <a:pt x="2052698" y="707597"/>
                </a:lnTo>
                <a:lnTo>
                  <a:pt x="2052698" y="721925"/>
                </a:lnTo>
                <a:cubicBezTo>
                  <a:pt x="2052698" y="721925"/>
                  <a:pt x="2052698" y="721925"/>
                  <a:pt x="2036912" y="721925"/>
                </a:cubicBezTo>
                <a:lnTo>
                  <a:pt x="2021126" y="721925"/>
                </a:lnTo>
                <a:cubicBezTo>
                  <a:pt x="2021126" y="721925"/>
                  <a:pt x="2005340" y="707597"/>
                  <a:pt x="2005340" y="721925"/>
                </a:cubicBezTo>
                <a:cubicBezTo>
                  <a:pt x="2005340" y="721925"/>
                  <a:pt x="2005340" y="721925"/>
                  <a:pt x="2005340" y="707597"/>
                </a:cubicBezTo>
                <a:lnTo>
                  <a:pt x="2005340" y="693270"/>
                </a:lnTo>
                <a:lnTo>
                  <a:pt x="2005340" y="678942"/>
                </a:lnTo>
                <a:cubicBezTo>
                  <a:pt x="2005340" y="693270"/>
                  <a:pt x="2005340" y="678942"/>
                  <a:pt x="2021126" y="678942"/>
                </a:cubicBezTo>
                <a:lnTo>
                  <a:pt x="2005340" y="678942"/>
                </a:lnTo>
                <a:cubicBezTo>
                  <a:pt x="1989044" y="678942"/>
                  <a:pt x="2005340" y="664153"/>
                  <a:pt x="2005340" y="664153"/>
                </a:cubicBezTo>
                <a:cubicBezTo>
                  <a:pt x="2005340" y="664153"/>
                  <a:pt x="2005340" y="664153"/>
                  <a:pt x="2005340" y="649825"/>
                </a:cubicBezTo>
                <a:cubicBezTo>
                  <a:pt x="2005340" y="635497"/>
                  <a:pt x="1989044" y="635497"/>
                  <a:pt x="2005340" y="635497"/>
                </a:cubicBezTo>
                <a:lnTo>
                  <a:pt x="1989044" y="635497"/>
                </a:lnTo>
                <a:cubicBezTo>
                  <a:pt x="1989044" y="635497"/>
                  <a:pt x="1989044" y="635497"/>
                  <a:pt x="1989044" y="649825"/>
                </a:cubicBezTo>
                <a:cubicBezTo>
                  <a:pt x="1989044" y="649825"/>
                  <a:pt x="1989044" y="649825"/>
                  <a:pt x="1973258" y="649825"/>
                </a:cubicBezTo>
                <a:cubicBezTo>
                  <a:pt x="1973258" y="635497"/>
                  <a:pt x="1973258" y="635497"/>
                  <a:pt x="1957472" y="635497"/>
                </a:cubicBezTo>
                <a:lnTo>
                  <a:pt x="1966598" y="635497"/>
                </a:lnTo>
                <a:cubicBezTo>
                  <a:pt x="1965858" y="635497"/>
                  <a:pt x="1966352" y="635497"/>
                  <a:pt x="1967338" y="635497"/>
                </a:cubicBezTo>
                <a:lnTo>
                  <a:pt x="1973258" y="635497"/>
                </a:lnTo>
                <a:cubicBezTo>
                  <a:pt x="1973258" y="635497"/>
                  <a:pt x="1973258" y="635497"/>
                  <a:pt x="1973258" y="620708"/>
                </a:cubicBezTo>
                <a:cubicBezTo>
                  <a:pt x="1973258" y="620708"/>
                  <a:pt x="1989044" y="635497"/>
                  <a:pt x="1989044" y="620708"/>
                </a:cubicBezTo>
                <a:lnTo>
                  <a:pt x="1989044" y="606380"/>
                </a:lnTo>
                <a:cubicBezTo>
                  <a:pt x="1989044" y="606380"/>
                  <a:pt x="1989044" y="606380"/>
                  <a:pt x="1989044" y="592053"/>
                </a:cubicBezTo>
                <a:lnTo>
                  <a:pt x="1989044" y="577725"/>
                </a:lnTo>
                <a:cubicBezTo>
                  <a:pt x="1973258" y="577725"/>
                  <a:pt x="1973258" y="577725"/>
                  <a:pt x="1989044" y="563397"/>
                </a:cubicBezTo>
                <a:lnTo>
                  <a:pt x="1973258" y="563397"/>
                </a:lnTo>
                <a:cubicBezTo>
                  <a:pt x="1973258" y="563397"/>
                  <a:pt x="1973258" y="563397"/>
                  <a:pt x="1973258" y="577725"/>
                </a:cubicBezTo>
                <a:cubicBezTo>
                  <a:pt x="1973258" y="577725"/>
                  <a:pt x="1973258" y="577725"/>
                  <a:pt x="1973258" y="592053"/>
                </a:cubicBezTo>
                <a:cubicBezTo>
                  <a:pt x="1973258" y="592053"/>
                  <a:pt x="1973258" y="592053"/>
                  <a:pt x="1973258" y="606380"/>
                </a:cubicBezTo>
                <a:cubicBezTo>
                  <a:pt x="1973258" y="606380"/>
                  <a:pt x="1977204" y="606380"/>
                  <a:pt x="1979178" y="606380"/>
                </a:cubicBezTo>
                <a:cubicBezTo>
                  <a:pt x="1980164" y="606380"/>
                  <a:pt x="1980658" y="606380"/>
                  <a:pt x="1979918" y="606380"/>
                </a:cubicBezTo>
                <a:lnTo>
                  <a:pt x="1989044" y="606380"/>
                </a:lnTo>
                <a:cubicBezTo>
                  <a:pt x="1989044" y="606380"/>
                  <a:pt x="1973258" y="620708"/>
                  <a:pt x="1989044" y="620708"/>
                </a:cubicBezTo>
                <a:lnTo>
                  <a:pt x="1973258" y="620708"/>
                </a:lnTo>
                <a:lnTo>
                  <a:pt x="1957472" y="620708"/>
                </a:lnTo>
                <a:cubicBezTo>
                  <a:pt x="1957472" y="620708"/>
                  <a:pt x="1957472" y="620708"/>
                  <a:pt x="1957472" y="635497"/>
                </a:cubicBezTo>
                <a:lnTo>
                  <a:pt x="1957472" y="649825"/>
                </a:lnTo>
                <a:cubicBezTo>
                  <a:pt x="1957472" y="649825"/>
                  <a:pt x="1957472" y="649825"/>
                  <a:pt x="1973258" y="664153"/>
                </a:cubicBezTo>
                <a:cubicBezTo>
                  <a:pt x="1973258" y="664153"/>
                  <a:pt x="1973258" y="664153"/>
                  <a:pt x="1989044" y="664153"/>
                </a:cubicBezTo>
                <a:cubicBezTo>
                  <a:pt x="1989044" y="664153"/>
                  <a:pt x="1989044" y="664153"/>
                  <a:pt x="1989044" y="678942"/>
                </a:cubicBezTo>
                <a:lnTo>
                  <a:pt x="1989044" y="693270"/>
                </a:lnTo>
                <a:lnTo>
                  <a:pt x="1989044" y="707597"/>
                </a:lnTo>
                <a:lnTo>
                  <a:pt x="2005340" y="707597"/>
                </a:lnTo>
                <a:cubicBezTo>
                  <a:pt x="1989044" y="707597"/>
                  <a:pt x="1989044" y="707597"/>
                  <a:pt x="1989044" y="721925"/>
                </a:cubicBezTo>
                <a:cubicBezTo>
                  <a:pt x="1989044" y="721925"/>
                  <a:pt x="1989044" y="721925"/>
                  <a:pt x="1989044" y="736715"/>
                </a:cubicBezTo>
                <a:lnTo>
                  <a:pt x="1989044" y="751042"/>
                </a:lnTo>
                <a:cubicBezTo>
                  <a:pt x="1989044" y="751042"/>
                  <a:pt x="1989044" y="751042"/>
                  <a:pt x="1989044" y="765370"/>
                </a:cubicBezTo>
                <a:lnTo>
                  <a:pt x="1989044" y="779698"/>
                </a:lnTo>
                <a:cubicBezTo>
                  <a:pt x="1989044" y="779698"/>
                  <a:pt x="1989044" y="779698"/>
                  <a:pt x="1989044" y="781546"/>
                </a:cubicBezTo>
                <a:lnTo>
                  <a:pt x="1989044" y="788248"/>
                </a:lnTo>
                <a:cubicBezTo>
                  <a:pt x="1989044" y="787555"/>
                  <a:pt x="1989044" y="788017"/>
                  <a:pt x="1989044" y="788941"/>
                </a:cubicBezTo>
                <a:lnTo>
                  <a:pt x="1989044" y="794487"/>
                </a:lnTo>
                <a:cubicBezTo>
                  <a:pt x="1989044" y="794487"/>
                  <a:pt x="1989044" y="794487"/>
                  <a:pt x="1991081" y="794487"/>
                </a:cubicBezTo>
                <a:lnTo>
                  <a:pt x="2003303" y="794487"/>
                </a:lnTo>
                <a:cubicBezTo>
                  <a:pt x="2005340" y="794487"/>
                  <a:pt x="2005340" y="794487"/>
                  <a:pt x="2005340" y="794487"/>
                </a:cubicBezTo>
                <a:cubicBezTo>
                  <a:pt x="1989044" y="794487"/>
                  <a:pt x="2005340" y="779698"/>
                  <a:pt x="2005340" y="779698"/>
                </a:cubicBezTo>
                <a:lnTo>
                  <a:pt x="2005340" y="765370"/>
                </a:lnTo>
                <a:lnTo>
                  <a:pt x="2014466" y="765370"/>
                </a:lnTo>
                <a:cubicBezTo>
                  <a:pt x="2013726" y="765370"/>
                  <a:pt x="2014220" y="765370"/>
                  <a:pt x="2015206" y="765370"/>
                </a:cubicBezTo>
                <a:lnTo>
                  <a:pt x="2021126" y="765370"/>
                </a:lnTo>
                <a:lnTo>
                  <a:pt x="2021126" y="751042"/>
                </a:lnTo>
                <a:lnTo>
                  <a:pt x="2005340" y="751042"/>
                </a:lnTo>
                <a:cubicBezTo>
                  <a:pt x="2005340" y="751042"/>
                  <a:pt x="2005340" y="751042"/>
                  <a:pt x="2021126" y="736715"/>
                </a:cubicBezTo>
                <a:cubicBezTo>
                  <a:pt x="2021126" y="736715"/>
                  <a:pt x="2021126" y="736715"/>
                  <a:pt x="2021126" y="721925"/>
                </a:cubicBezTo>
                <a:cubicBezTo>
                  <a:pt x="2036912" y="721925"/>
                  <a:pt x="2036912" y="736715"/>
                  <a:pt x="2036912" y="736715"/>
                </a:cubicBezTo>
                <a:cubicBezTo>
                  <a:pt x="2036912" y="736715"/>
                  <a:pt x="2036912" y="736715"/>
                  <a:pt x="2036912" y="721925"/>
                </a:cubicBezTo>
                <a:cubicBezTo>
                  <a:pt x="2052698" y="736715"/>
                  <a:pt x="2036912" y="736715"/>
                  <a:pt x="2052698" y="736715"/>
                </a:cubicBezTo>
                <a:cubicBezTo>
                  <a:pt x="2036912" y="751042"/>
                  <a:pt x="2052698" y="751042"/>
                  <a:pt x="2052698" y="751042"/>
                </a:cubicBezTo>
                <a:cubicBezTo>
                  <a:pt x="2036912" y="751042"/>
                  <a:pt x="2052698" y="765370"/>
                  <a:pt x="2052698" y="765370"/>
                </a:cubicBezTo>
                <a:cubicBezTo>
                  <a:pt x="2052698" y="779698"/>
                  <a:pt x="2036912" y="779698"/>
                  <a:pt x="2052698" y="779698"/>
                </a:cubicBezTo>
                <a:cubicBezTo>
                  <a:pt x="2036912" y="794487"/>
                  <a:pt x="2036912" y="794487"/>
                  <a:pt x="2052698" y="794487"/>
                </a:cubicBezTo>
                <a:cubicBezTo>
                  <a:pt x="2044805" y="794487"/>
                  <a:pt x="2040858" y="794487"/>
                  <a:pt x="2040859" y="794487"/>
                </a:cubicBezTo>
                <a:lnTo>
                  <a:pt x="2036912" y="794487"/>
                </a:lnTo>
                <a:cubicBezTo>
                  <a:pt x="2052698" y="808815"/>
                  <a:pt x="2052698" y="808815"/>
                  <a:pt x="2036912" y="808815"/>
                </a:cubicBezTo>
                <a:cubicBezTo>
                  <a:pt x="2036912" y="808815"/>
                  <a:pt x="2021126" y="808815"/>
                  <a:pt x="2021126" y="823142"/>
                </a:cubicBezTo>
                <a:lnTo>
                  <a:pt x="2036912" y="823142"/>
                </a:lnTo>
                <a:cubicBezTo>
                  <a:pt x="2021126" y="823142"/>
                  <a:pt x="2036912" y="823142"/>
                  <a:pt x="2021126" y="837470"/>
                </a:cubicBezTo>
                <a:cubicBezTo>
                  <a:pt x="2021126" y="837470"/>
                  <a:pt x="2021126" y="837470"/>
                  <a:pt x="2036912" y="837470"/>
                </a:cubicBezTo>
                <a:cubicBezTo>
                  <a:pt x="2036912" y="837470"/>
                  <a:pt x="2036912" y="837470"/>
                  <a:pt x="2036912" y="839319"/>
                </a:cubicBezTo>
                <a:lnTo>
                  <a:pt x="2036912" y="848562"/>
                </a:lnTo>
                <a:lnTo>
                  <a:pt x="2036912" y="852260"/>
                </a:lnTo>
                <a:cubicBezTo>
                  <a:pt x="2036912" y="852260"/>
                  <a:pt x="2036912" y="852260"/>
                  <a:pt x="2021126" y="852260"/>
                </a:cubicBezTo>
                <a:lnTo>
                  <a:pt x="2021126" y="866587"/>
                </a:lnTo>
                <a:cubicBezTo>
                  <a:pt x="2036912" y="866587"/>
                  <a:pt x="2036912" y="866587"/>
                  <a:pt x="2036912" y="852260"/>
                </a:cubicBezTo>
                <a:lnTo>
                  <a:pt x="2036912" y="866587"/>
                </a:lnTo>
                <a:lnTo>
                  <a:pt x="2036912" y="880915"/>
                </a:lnTo>
                <a:lnTo>
                  <a:pt x="2036912" y="895243"/>
                </a:lnTo>
                <a:lnTo>
                  <a:pt x="2036912" y="909570"/>
                </a:lnTo>
                <a:lnTo>
                  <a:pt x="2032965" y="909570"/>
                </a:lnTo>
                <a:cubicBezTo>
                  <a:pt x="2032966" y="909570"/>
                  <a:pt x="2029019" y="909570"/>
                  <a:pt x="2021126" y="909570"/>
                </a:cubicBezTo>
                <a:lnTo>
                  <a:pt x="2021126" y="924360"/>
                </a:lnTo>
                <a:lnTo>
                  <a:pt x="2021126" y="938687"/>
                </a:lnTo>
                <a:cubicBezTo>
                  <a:pt x="2021126" y="938687"/>
                  <a:pt x="2021126" y="938687"/>
                  <a:pt x="2021126" y="953015"/>
                </a:cubicBezTo>
                <a:cubicBezTo>
                  <a:pt x="2021126" y="967805"/>
                  <a:pt x="2005340" y="967805"/>
                  <a:pt x="2021126" y="967805"/>
                </a:cubicBezTo>
                <a:lnTo>
                  <a:pt x="2015206" y="967805"/>
                </a:lnTo>
                <a:cubicBezTo>
                  <a:pt x="2014220" y="967805"/>
                  <a:pt x="2013726" y="967805"/>
                  <a:pt x="2014466" y="967805"/>
                </a:cubicBezTo>
                <a:lnTo>
                  <a:pt x="2005340" y="967805"/>
                </a:lnTo>
                <a:cubicBezTo>
                  <a:pt x="2005340" y="967805"/>
                  <a:pt x="2005340" y="967805"/>
                  <a:pt x="2005340" y="969596"/>
                </a:cubicBezTo>
                <a:cubicBezTo>
                  <a:pt x="2005340" y="971387"/>
                  <a:pt x="2005340" y="974969"/>
                  <a:pt x="2005340" y="982132"/>
                </a:cubicBezTo>
                <a:cubicBezTo>
                  <a:pt x="2005340" y="982132"/>
                  <a:pt x="2005340" y="982132"/>
                  <a:pt x="2005340" y="996460"/>
                </a:cubicBezTo>
                <a:cubicBezTo>
                  <a:pt x="2005340" y="996460"/>
                  <a:pt x="2005340" y="996460"/>
                  <a:pt x="2005340" y="1010787"/>
                </a:cubicBezTo>
                <a:lnTo>
                  <a:pt x="2005340" y="1025577"/>
                </a:lnTo>
                <a:lnTo>
                  <a:pt x="1993118" y="1025577"/>
                </a:lnTo>
                <a:lnTo>
                  <a:pt x="1989044" y="1025577"/>
                </a:lnTo>
                <a:lnTo>
                  <a:pt x="1989044" y="1039905"/>
                </a:lnTo>
                <a:cubicBezTo>
                  <a:pt x="1989044" y="1039905"/>
                  <a:pt x="1989044" y="1039905"/>
                  <a:pt x="1973258" y="1039905"/>
                </a:cubicBezTo>
                <a:lnTo>
                  <a:pt x="1973258" y="1054232"/>
                </a:lnTo>
                <a:lnTo>
                  <a:pt x="1989044" y="1039905"/>
                </a:lnTo>
                <a:lnTo>
                  <a:pt x="1989044" y="1054232"/>
                </a:lnTo>
                <a:lnTo>
                  <a:pt x="1989044" y="1068560"/>
                </a:lnTo>
                <a:cubicBezTo>
                  <a:pt x="1973258" y="1068560"/>
                  <a:pt x="1973258" y="1068560"/>
                  <a:pt x="1973258" y="1083350"/>
                </a:cubicBezTo>
                <a:lnTo>
                  <a:pt x="1973258" y="1068560"/>
                </a:lnTo>
                <a:cubicBezTo>
                  <a:pt x="1973258" y="1083350"/>
                  <a:pt x="1957472" y="1083350"/>
                  <a:pt x="1957472" y="1083350"/>
                </a:cubicBezTo>
                <a:lnTo>
                  <a:pt x="1957472" y="1097677"/>
                </a:lnTo>
                <a:cubicBezTo>
                  <a:pt x="1941686" y="1097677"/>
                  <a:pt x="1941686" y="1097677"/>
                  <a:pt x="1941686" y="1083350"/>
                </a:cubicBezTo>
                <a:cubicBezTo>
                  <a:pt x="1941686" y="1097677"/>
                  <a:pt x="1941686" y="1083350"/>
                  <a:pt x="1941686" y="1097677"/>
                </a:cubicBezTo>
                <a:lnTo>
                  <a:pt x="1925391" y="1083350"/>
                </a:lnTo>
                <a:cubicBezTo>
                  <a:pt x="1925391" y="1083350"/>
                  <a:pt x="1925391" y="1083350"/>
                  <a:pt x="1925391" y="1068560"/>
                </a:cubicBezTo>
                <a:lnTo>
                  <a:pt x="1909605" y="1068560"/>
                </a:lnTo>
                <a:cubicBezTo>
                  <a:pt x="1925391" y="1068560"/>
                  <a:pt x="1909605" y="1068560"/>
                  <a:pt x="1925391" y="1083350"/>
                </a:cubicBezTo>
                <a:cubicBezTo>
                  <a:pt x="1925391" y="1083350"/>
                  <a:pt x="1925391" y="1083350"/>
                  <a:pt x="1925391" y="1097677"/>
                </a:cubicBezTo>
                <a:cubicBezTo>
                  <a:pt x="1925391" y="1083350"/>
                  <a:pt x="1925391" y="1083350"/>
                  <a:pt x="1909605" y="1083350"/>
                </a:cubicBezTo>
                <a:cubicBezTo>
                  <a:pt x="1909605" y="1083350"/>
                  <a:pt x="1909605" y="1083350"/>
                  <a:pt x="1909605" y="1097677"/>
                </a:cubicBezTo>
                <a:lnTo>
                  <a:pt x="1925391" y="1097677"/>
                </a:lnTo>
                <a:cubicBezTo>
                  <a:pt x="1925391" y="1097677"/>
                  <a:pt x="1925391" y="1097677"/>
                  <a:pt x="1941686" y="1097677"/>
                </a:cubicBezTo>
                <a:lnTo>
                  <a:pt x="1957472" y="1097677"/>
                </a:lnTo>
                <a:lnTo>
                  <a:pt x="1973258" y="1097677"/>
                </a:lnTo>
                <a:lnTo>
                  <a:pt x="1973258" y="1112005"/>
                </a:lnTo>
                <a:cubicBezTo>
                  <a:pt x="1957472" y="1112005"/>
                  <a:pt x="1957472" y="1112005"/>
                  <a:pt x="1973258" y="1126332"/>
                </a:cubicBezTo>
                <a:lnTo>
                  <a:pt x="1973258" y="1141122"/>
                </a:lnTo>
                <a:cubicBezTo>
                  <a:pt x="1973258" y="1141122"/>
                  <a:pt x="1973258" y="1141122"/>
                  <a:pt x="1957472" y="1141122"/>
                </a:cubicBezTo>
                <a:cubicBezTo>
                  <a:pt x="1957472" y="1141122"/>
                  <a:pt x="1957472" y="1141122"/>
                  <a:pt x="1957472" y="1142913"/>
                </a:cubicBezTo>
                <a:lnTo>
                  <a:pt x="1957472" y="1149405"/>
                </a:lnTo>
                <a:lnTo>
                  <a:pt x="1957472" y="1150077"/>
                </a:lnTo>
                <a:cubicBezTo>
                  <a:pt x="1957472" y="1151868"/>
                  <a:pt x="1957472" y="1155450"/>
                  <a:pt x="1957472" y="1155450"/>
                </a:cubicBezTo>
                <a:cubicBezTo>
                  <a:pt x="1957472" y="1169777"/>
                  <a:pt x="1957472" y="1169777"/>
                  <a:pt x="1941686" y="1169777"/>
                </a:cubicBezTo>
                <a:lnTo>
                  <a:pt x="1957472" y="1169777"/>
                </a:lnTo>
                <a:lnTo>
                  <a:pt x="1973258" y="1169777"/>
                </a:lnTo>
                <a:cubicBezTo>
                  <a:pt x="1973258" y="1169777"/>
                  <a:pt x="1973258" y="1169777"/>
                  <a:pt x="1973258" y="1171568"/>
                </a:cubicBezTo>
                <a:lnTo>
                  <a:pt x="1973258" y="1182314"/>
                </a:lnTo>
                <a:cubicBezTo>
                  <a:pt x="1973258" y="1184105"/>
                  <a:pt x="1973258" y="1184105"/>
                  <a:pt x="1973258" y="1184105"/>
                </a:cubicBezTo>
                <a:cubicBezTo>
                  <a:pt x="1973258" y="1184105"/>
                  <a:pt x="1973258" y="1184105"/>
                  <a:pt x="1957472" y="1184105"/>
                </a:cubicBezTo>
                <a:lnTo>
                  <a:pt x="1957472" y="1185954"/>
                </a:lnTo>
                <a:lnTo>
                  <a:pt x="1957472" y="1195197"/>
                </a:lnTo>
                <a:lnTo>
                  <a:pt x="1957472" y="1198895"/>
                </a:lnTo>
                <a:lnTo>
                  <a:pt x="1973258" y="1198895"/>
                </a:lnTo>
                <a:lnTo>
                  <a:pt x="1989044" y="1198895"/>
                </a:lnTo>
                <a:cubicBezTo>
                  <a:pt x="1973258" y="1213222"/>
                  <a:pt x="1989044" y="1213222"/>
                  <a:pt x="1989044" y="1213222"/>
                </a:cubicBezTo>
                <a:lnTo>
                  <a:pt x="2005340" y="1213222"/>
                </a:lnTo>
                <a:cubicBezTo>
                  <a:pt x="2005340" y="1213222"/>
                  <a:pt x="2005340" y="1213222"/>
                  <a:pt x="1989044" y="1227550"/>
                </a:cubicBezTo>
                <a:lnTo>
                  <a:pt x="1989044" y="1241877"/>
                </a:lnTo>
                <a:cubicBezTo>
                  <a:pt x="1989044" y="1241877"/>
                  <a:pt x="1989044" y="1256667"/>
                  <a:pt x="1973258" y="1256667"/>
                </a:cubicBezTo>
                <a:lnTo>
                  <a:pt x="1973258" y="1248117"/>
                </a:lnTo>
                <a:lnTo>
                  <a:pt x="1973258" y="1247424"/>
                </a:lnTo>
                <a:cubicBezTo>
                  <a:pt x="1973258" y="1245575"/>
                  <a:pt x="1973258" y="1241877"/>
                  <a:pt x="1973258" y="1241877"/>
                </a:cubicBezTo>
                <a:lnTo>
                  <a:pt x="1957472" y="1241877"/>
                </a:lnTo>
                <a:cubicBezTo>
                  <a:pt x="1957472" y="1241877"/>
                  <a:pt x="1957472" y="1241877"/>
                  <a:pt x="1941686" y="1241877"/>
                </a:cubicBezTo>
                <a:cubicBezTo>
                  <a:pt x="1941686" y="1256667"/>
                  <a:pt x="1941686" y="1256667"/>
                  <a:pt x="1957472" y="1256667"/>
                </a:cubicBezTo>
                <a:cubicBezTo>
                  <a:pt x="1957472" y="1256667"/>
                  <a:pt x="1957472" y="1256667"/>
                  <a:pt x="1957472" y="1270995"/>
                </a:cubicBezTo>
                <a:cubicBezTo>
                  <a:pt x="1957472" y="1270995"/>
                  <a:pt x="1957472" y="1270995"/>
                  <a:pt x="1957472" y="1272786"/>
                </a:cubicBezTo>
                <a:lnTo>
                  <a:pt x="1957472" y="1276368"/>
                </a:lnTo>
                <a:lnTo>
                  <a:pt x="1957472" y="1277039"/>
                </a:lnTo>
                <a:lnTo>
                  <a:pt x="1957472" y="1285322"/>
                </a:lnTo>
                <a:cubicBezTo>
                  <a:pt x="1957472" y="1285322"/>
                  <a:pt x="1957472" y="1285322"/>
                  <a:pt x="1973258" y="1285322"/>
                </a:cubicBezTo>
                <a:cubicBezTo>
                  <a:pt x="1973258" y="1285322"/>
                  <a:pt x="1973258" y="1285322"/>
                  <a:pt x="1957472" y="1299650"/>
                </a:cubicBezTo>
                <a:cubicBezTo>
                  <a:pt x="1957472" y="1299650"/>
                  <a:pt x="1957472" y="1299650"/>
                  <a:pt x="1957472" y="1313977"/>
                </a:cubicBezTo>
                <a:cubicBezTo>
                  <a:pt x="1941686" y="1328767"/>
                  <a:pt x="1941686" y="1313977"/>
                  <a:pt x="1941686" y="1313977"/>
                </a:cubicBezTo>
                <a:cubicBezTo>
                  <a:pt x="1941686" y="1328767"/>
                  <a:pt x="1941686" y="1328767"/>
                  <a:pt x="1925391" y="1313977"/>
                </a:cubicBezTo>
                <a:lnTo>
                  <a:pt x="1909605" y="1313977"/>
                </a:lnTo>
                <a:lnTo>
                  <a:pt x="1909605" y="1315826"/>
                </a:lnTo>
                <a:lnTo>
                  <a:pt x="1909605" y="1326918"/>
                </a:lnTo>
                <a:lnTo>
                  <a:pt x="1909605" y="1328767"/>
                </a:lnTo>
                <a:cubicBezTo>
                  <a:pt x="1909605" y="1328767"/>
                  <a:pt x="1909605" y="1328767"/>
                  <a:pt x="1911578" y="1328767"/>
                </a:cubicBezTo>
                <a:lnTo>
                  <a:pt x="1923418" y="1328767"/>
                </a:lnTo>
                <a:lnTo>
                  <a:pt x="1925391" y="1328767"/>
                </a:lnTo>
                <a:cubicBezTo>
                  <a:pt x="1925391" y="1328767"/>
                  <a:pt x="1909605" y="1328767"/>
                  <a:pt x="1909605" y="1343095"/>
                </a:cubicBezTo>
                <a:lnTo>
                  <a:pt x="1925391" y="1343095"/>
                </a:lnTo>
                <a:lnTo>
                  <a:pt x="1925391" y="1357422"/>
                </a:lnTo>
                <a:lnTo>
                  <a:pt x="1941686" y="1357422"/>
                </a:lnTo>
                <a:lnTo>
                  <a:pt x="1941686" y="1372212"/>
                </a:lnTo>
                <a:lnTo>
                  <a:pt x="1925391" y="1372212"/>
                </a:lnTo>
                <a:cubicBezTo>
                  <a:pt x="1925391" y="1372212"/>
                  <a:pt x="1925391" y="1380271"/>
                  <a:pt x="1925391" y="1378257"/>
                </a:cubicBezTo>
                <a:lnTo>
                  <a:pt x="1925391" y="1386540"/>
                </a:lnTo>
                <a:lnTo>
                  <a:pt x="1909605" y="1386540"/>
                </a:lnTo>
                <a:cubicBezTo>
                  <a:pt x="1925391" y="1386540"/>
                  <a:pt x="1909605" y="1386540"/>
                  <a:pt x="1909605" y="1400867"/>
                </a:cubicBezTo>
                <a:lnTo>
                  <a:pt x="1893819" y="1400867"/>
                </a:lnTo>
                <a:lnTo>
                  <a:pt x="1893819" y="1415195"/>
                </a:lnTo>
                <a:lnTo>
                  <a:pt x="1878033" y="1400867"/>
                </a:lnTo>
                <a:lnTo>
                  <a:pt x="1878033" y="1415195"/>
                </a:lnTo>
                <a:lnTo>
                  <a:pt x="1878033" y="1429985"/>
                </a:lnTo>
                <a:cubicBezTo>
                  <a:pt x="1878033" y="1429985"/>
                  <a:pt x="1878033" y="1444312"/>
                  <a:pt x="1893819" y="1429985"/>
                </a:cubicBezTo>
                <a:lnTo>
                  <a:pt x="1893819" y="1444312"/>
                </a:lnTo>
                <a:cubicBezTo>
                  <a:pt x="1893819" y="1444312"/>
                  <a:pt x="1893819" y="1447894"/>
                  <a:pt x="1893819" y="1449685"/>
                </a:cubicBezTo>
                <a:lnTo>
                  <a:pt x="1893819" y="1450357"/>
                </a:lnTo>
                <a:lnTo>
                  <a:pt x="1893819" y="1458640"/>
                </a:lnTo>
                <a:cubicBezTo>
                  <a:pt x="1893819" y="1458640"/>
                  <a:pt x="1893819" y="1458640"/>
                  <a:pt x="1878033" y="1458640"/>
                </a:cubicBezTo>
                <a:cubicBezTo>
                  <a:pt x="1878033" y="1458640"/>
                  <a:pt x="1878033" y="1458640"/>
                  <a:pt x="1878033" y="1456849"/>
                </a:cubicBezTo>
                <a:cubicBezTo>
                  <a:pt x="1878033" y="1455058"/>
                  <a:pt x="1878033" y="1451476"/>
                  <a:pt x="1878033" y="1444312"/>
                </a:cubicBezTo>
                <a:cubicBezTo>
                  <a:pt x="1878033" y="1444312"/>
                  <a:pt x="1878033" y="1444312"/>
                  <a:pt x="1861737" y="1458640"/>
                </a:cubicBezTo>
                <a:cubicBezTo>
                  <a:pt x="1878033" y="1472967"/>
                  <a:pt x="1878033" y="1472967"/>
                  <a:pt x="1878033" y="1458640"/>
                </a:cubicBezTo>
                <a:lnTo>
                  <a:pt x="1878033" y="1472967"/>
                </a:lnTo>
                <a:cubicBezTo>
                  <a:pt x="1878033" y="1472967"/>
                  <a:pt x="1878033" y="1472967"/>
                  <a:pt x="1861737" y="1472967"/>
                </a:cubicBezTo>
                <a:cubicBezTo>
                  <a:pt x="1861737" y="1472967"/>
                  <a:pt x="1861737" y="1472967"/>
                  <a:pt x="1859764" y="1472967"/>
                </a:cubicBezTo>
                <a:lnTo>
                  <a:pt x="1847925" y="1472967"/>
                </a:lnTo>
                <a:cubicBezTo>
                  <a:pt x="1845951" y="1472967"/>
                  <a:pt x="1845951" y="1472967"/>
                  <a:pt x="1845951" y="1472967"/>
                </a:cubicBezTo>
                <a:lnTo>
                  <a:pt x="1861737" y="1487757"/>
                </a:lnTo>
                <a:cubicBezTo>
                  <a:pt x="1861737" y="1487757"/>
                  <a:pt x="1861737" y="1487757"/>
                  <a:pt x="1845951" y="1487757"/>
                </a:cubicBezTo>
                <a:cubicBezTo>
                  <a:pt x="1830165" y="1487757"/>
                  <a:pt x="1830165" y="1487757"/>
                  <a:pt x="1830165" y="1472967"/>
                </a:cubicBezTo>
                <a:cubicBezTo>
                  <a:pt x="1830165" y="1472967"/>
                  <a:pt x="1830165" y="1472967"/>
                  <a:pt x="1830165" y="1458640"/>
                </a:cubicBezTo>
                <a:cubicBezTo>
                  <a:pt x="1830165" y="1444312"/>
                  <a:pt x="1830165" y="1444312"/>
                  <a:pt x="1845951" y="1444312"/>
                </a:cubicBezTo>
                <a:lnTo>
                  <a:pt x="1845951" y="1447894"/>
                </a:lnTo>
                <a:lnTo>
                  <a:pt x="1845951" y="1450580"/>
                </a:lnTo>
                <a:cubicBezTo>
                  <a:pt x="1845951" y="1451476"/>
                  <a:pt x="1845951" y="1451476"/>
                  <a:pt x="1845951" y="1451476"/>
                </a:cubicBezTo>
                <a:lnTo>
                  <a:pt x="1845951" y="1452371"/>
                </a:lnTo>
                <a:lnTo>
                  <a:pt x="1845951" y="1458640"/>
                </a:lnTo>
                <a:cubicBezTo>
                  <a:pt x="1845951" y="1458640"/>
                  <a:pt x="1845951" y="1458640"/>
                  <a:pt x="1861737" y="1444312"/>
                </a:cubicBezTo>
                <a:lnTo>
                  <a:pt x="1845951" y="1444312"/>
                </a:lnTo>
                <a:lnTo>
                  <a:pt x="1842005" y="1444312"/>
                </a:lnTo>
                <a:cubicBezTo>
                  <a:pt x="1842005" y="1444312"/>
                  <a:pt x="1838058" y="1444312"/>
                  <a:pt x="1830165" y="1444312"/>
                </a:cubicBezTo>
                <a:cubicBezTo>
                  <a:pt x="1830165" y="1444312"/>
                  <a:pt x="1830165" y="1444312"/>
                  <a:pt x="1830165" y="1458640"/>
                </a:cubicBezTo>
                <a:cubicBezTo>
                  <a:pt x="1830165" y="1472967"/>
                  <a:pt x="1814379" y="1472967"/>
                  <a:pt x="1814379" y="1472967"/>
                </a:cubicBezTo>
                <a:cubicBezTo>
                  <a:pt x="1798084" y="1472967"/>
                  <a:pt x="1798084" y="1472967"/>
                  <a:pt x="1798084" y="1458640"/>
                </a:cubicBezTo>
                <a:lnTo>
                  <a:pt x="1782298" y="1472967"/>
                </a:lnTo>
                <a:lnTo>
                  <a:pt x="1782298" y="1458640"/>
                </a:lnTo>
                <a:lnTo>
                  <a:pt x="1766512" y="1458640"/>
                </a:lnTo>
                <a:cubicBezTo>
                  <a:pt x="1782298" y="1458640"/>
                  <a:pt x="1782298" y="1458640"/>
                  <a:pt x="1782298" y="1444312"/>
                </a:cubicBezTo>
                <a:cubicBezTo>
                  <a:pt x="1782298" y="1444312"/>
                  <a:pt x="1782298" y="1444312"/>
                  <a:pt x="1766512" y="1444312"/>
                </a:cubicBezTo>
                <a:cubicBezTo>
                  <a:pt x="1750726" y="1444312"/>
                  <a:pt x="1750726" y="1444312"/>
                  <a:pt x="1750726" y="1458640"/>
                </a:cubicBezTo>
                <a:cubicBezTo>
                  <a:pt x="1734431" y="1458640"/>
                  <a:pt x="1750726" y="1458640"/>
                  <a:pt x="1750726" y="1444312"/>
                </a:cubicBezTo>
                <a:cubicBezTo>
                  <a:pt x="1734431" y="1444312"/>
                  <a:pt x="1734431" y="1458640"/>
                  <a:pt x="1734431" y="1458640"/>
                </a:cubicBezTo>
                <a:cubicBezTo>
                  <a:pt x="1742578" y="1458640"/>
                  <a:pt x="1746652" y="1458640"/>
                  <a:pt x="1746652" y="1458640"/>
                </a:cubicBezTo>
                <a:lnTo>
                  <a:pt x="1750726" y="1458640"/>
                </a:lnTo>
                <a:lnTo>
                  <a:pt x="1750726" y="1471176"/>
                </a:lnTo>
                <a:lnTo>
                  <a:pt x="1750726" y="1472967"/>
                </a:lnTo>
                <a:cubicBezTo>
                  <a:pt x="1766512" y="1472967"/>
                  <a:pt x="1766512" y="1458640"/>
                  <a:pt x="1766512" y="1458640"/>
                </a:cubicBezTo>
                <a:cubicBezTo>
                  <a:pt x="1766512" y="1465804"/>
                  <a:pt x="1766512" y="1465804"/>
                  <a:pt x="1766512" y="1465804"/>
                </a:cubicBezTo>
                <a:lnTo>
                  <a:pt x="1766512" y="1466699"/>
                </a:lnTo>
                <a:lnTo>
                  <a:pt x="1766512" y="1472967"/>
                </a:lnTo>
                <a:lnTo>
                  <a:pt x="1782298" y="1472967"/>
                </a:lnTo>
                <a:cubicBezTo>
                  <a:pt x="1782298" y="1472967"/>
                  <a:pt x="1798084" y="1472967"/>
                  <a:pt x="1782298" y="1487757"/>
                </a:cubicBezTo>
                <a:cubicBezTo>
                  <a:pt x="1798084" y="1487757"/>
                  <a:pt x="1798084" y="1472967"/>
                  <a:pt x="1798084" y="1472967"/>
                </a:cubicBezTo>
                <a:lnTo>
                  <a:pt x="1798084" y="1487757"/>
                </a:lnTo>
                <a:cubicBezTo>
                  <a:pt x="1798084" y="1487757"/>
                  <a:pt x="1798084" y="1487757"/>
                  <a:pt x="1814379" y="1487757"/>
                </a:cubicBezTo>
                <a:lnTo>
                  <a:pt x="1830165" y="1487757"/>
                </a:lnTo>
                <a:cubicBezTo>
                  <a:pt x="1830165" y="1487757"/>
                  <a:pt x="1830165" y="1487757"/>
                  <a:pt x="1830165" y="1489548"/>
                </a:cubicBezTo>
                <a:lnTo>
                  <a:pt x="1830165" y="1500294"/>
                </a:lnTo>
                <a:lnTo>
                  <a:pt x="1830165" y="1502085"/>
                </a:lnTo>
                <a:cubicBezTo>
                  <a:pt x="1830165" y="1502085"/>
                  <a:pt x="1830165" y="1502085"/>
                  <a:pt x="1845951" y="1502085"/>
                </a:cubicBezTo>
                <a:cubicBezTo>
                  <a:pt x="1845951" y="1502085"/>
                  <a:pt x="1845951" y="1502085"/>
                  <a:pt x="1845951" y="1516412"/>
                </a:cubicBezTo>
                <a:cubicBezTo>
                  <a:pt x="1845951" y="1530740"/>
                  <a:pt x="1830165" y="1530740"/>
                  <a:pt x="1830165" y="1530740"/>
                </a:cubicBezTo>
                <a:cubicBezTo>
                  <a:pt x="1830165" y="1530740"/>
                  <a:pt x="1830165" y="1530740"/>
                  <a:pt x="1830165" y="1528949"/>
                </a:cubicBezTo>
                <a:lnTo>
                  <a:pt x="1830165" y="1525367"/>
                </a:lnTo>
                <a:cubicBezTo>
                  <a:pt x="1830165" y="1524471"/>
                  <a:pt x="1830165" y="1524024"/>
                  <a:pt x="1830165" y="1524695"/>
                </a:cubicBezTo>
                <a:lnTo>
                  <a:pt x="1830165" y="1516412"/>
                </a:lnTo>
                <a:cubicBezTo>
                  <a:pt x="1814379" y="1530740"/>
                  <a:pt x="1830165" y="1516412"/>
                  <a:pt x="1830165" y="1530740"/>
                </a:cubicBezTo>
                <a:cubicBezTo>
                  <a:pt x="1830165" y="1545530"/>
                  <a:pt x="1845951" y="1545530"/>
                  <a:pt x="1845951" y="1545530"/>
                </a:cubicBezTo>
                <a:lnTo>
                  <a:pt x="1830165" y="1545530"/>
                </a:lnTo>
                <a:cubicBezTo>
                  <a:pt x="1830165" y="1545530"/>
                  <a:pt x="1830165" y="1545530"/>
                  <a:pt x="1814379" y="1545530"/>
                </a:cubicBezTo>
                <a:lnTo>
                  <a:pt x="1814379" y="1559857"/>
                </a:lnTo>
                <a:cubicBezTo>
                  <a:pt x="1814379" y="1559857"/>
                  <a:pt x="1814379" y="1559857"/>
                  <a:pt x="1798084" y="1559857"/>
                </a:cubicBezTo>
                <a:lnTo>
                  <a:pt x="1798084" y="1545530"/>
                </a:lnTo>
                <a:cubicBezTo>
                  <a:pt x="1798084" y="1545530"/>
                  <a:pt x="1798084" y="1545530"/>
                  <a:pt x="1782298" y="1545530"/>
                </a:cubicBezTo>
                <a:cubicBezTo>
                  <a:pt x="1782298" y="1545530"/>
                  <a:pt x="1782298" y="1545530"/>
                  <a:pt x="1766512" y="1545530"/>
                </a:cubicBezTo>
                <a:lnTo>
                  <a:pt x="1766512" y="1559857"/>
                </a:lnTo>
                <a:cubicBezTo>
                  <a:pt x="1766512" y="1559857"/>
                  <a:pt x="1766512" y="1559857"/>
                  <a:pt x="1782298" y="1559857"/>
                </a:cubicBezTo>
                <a:cubicBezTo>
                  <a:pt x="1782298" y="1559857"/>
                  <a:pt x="1782298" y="1559857"/>
                  <a:pt x="1782298" y="1561648"/>
                </a:cubicBezTo>
                <a:lnTo>
                  <a:pt x="1782298" y="1565230"/>
                </a:lnTo>
                <a:cubicBezTo>
                  <a:pt x="1782298" y="1566125"/>
                  <a:pt x="1782298" y="1566573"/>
                  <a:pt x="1782298" y="1565902"/>
                </a:cubicBezTo>
                <a:lnTo>
                  <a:pt x="1782298" y="1574185"/>
                </a:lnTo>
                <a:cubicBezTo>
                  <a:pt x="1782298" y="1574185"/>
                  <a:pt x="1782298" y="1574185"/>
                  <a:pt x="1798084" y="1574185"/>
                </a:cubicBezTo>
                <a:cubicBezTo>
                  <a:pt x="1798084" y="1574185"/>
                  <a:pt x="1798084" y="1574185"/>
                  <a:pt x="1798084" y="1588512"/>
                </a:cubicBezTo>
                <a:cubicBezTo>
                  <a:pt x="1814379" y="1588512"/>
                  <a:pt x="1814379" y="1588512"/>
                  <a:pt x="1798084" y="1603302"/>
                </a:cubicBezTo>
                <a:lnTo>
                  <a:pt x="1788958" y="1603302"/>
                </a:lnTo>
                <a:lnTo>
                  <a:pt x="1788218" y="1603302"/>
                </a:lnTo>
                <a:cubicBezTo>
                  <a:pt x="1786245" y="1603302"/>
                  <a:pt x="1782298" y="1603302"/>
                  <a:pt x="1782298" y="1603302"/>
                </a:cubicBezTo>
                <a:cubicBezTo>
                  <a:pt x="1774405" y="1603302"/>
                  <a:pt x="1770458" y="1603302"/>
                  <a:pt x="1768485" y="1601453"/>
                </a:cubicBezTo>
                <a:lnTo>
                  <a:pt x="1768203" y="1599605"/>
                </a:lnTo>
                <a:lnTo>
                  <a:pt x="1772432" y="1590361"/>
                </a:lnTo>
                <a:cubicBezTo>
                  <a:pt x="1774405" y="1588512"/>
                  <a:pt x="1774405" y="1588512"/>
                  <a:pt x="1766512" y="1588512"/>
                </a:cubicBezTo>
                <a:lnTo>
                  <a:pt x="1768203" y="1599605"/>
                </a:lnTo>
                <a:lnTo>
                  <a:pt x="1766512" y="1603302"/>
                </a:lnTo>
                <a:cubicBezTo>
                  <a:pt x="1766512" y="1617630"/>
                  <a:pt x="1766512" y="1617630"/>
                  <a:pt x="1750726" y="1617630"/>
                </a:cubicBezTo>
                <a:cubicBezTo>
                  <a:pt x="1750726" y="1617630"/>
                  <a:pt x="1750726" y="1617630"/>
                  <a:pt x="1750726" y="1615839"/>
                </a:cubicBezTo>
                <a:lnTo>
                  <a:pt x="1750726" y="1612257"/>
                </a:lnTo>
                <a:cubicBezTo>
                  <a:pt x="1750726" y="1611361"/>
                  <a:pt x="1750726" y="1610914"/>
                  <a:pt x="1750726" y="1611585"/>
                </a:cubicBezTo>
                <a:lnTo>
                  <a:pt x="1750726" y="1603302"/>
                </a:lnTo>
                <a:cubicBezTo>
                  <a:pt x="1734431" y="1617630"/>
                  <a:pt x="1734431" y="1603302"/>
                  <a:pt x="1734431" y="1603302"/>
                </a:cubicBezTo>
                <a:cubicBezTo>
                  <a:pt x="1734431" y="1603302"/>
                  <a:pt x="1734431" y="1603302"/>
                  <a:pt x="1734431" y="1617630"/>
                </a:cubicBezTo>
                <a:cubicBezTo>
                  <a:pt x="1734431" y="1617630"/>
                  <a:pt x="1734431" y="1617630"/>
                  <a:pt x="1718644" y="1617630"/>
                </a:cubicBezTo>
                <a:cubicBezTo>
                  <a:pt x="1702858" y="1617630"/>
                  <a:pt x="1702858" y="1617630"/>
                  <a:pt x="1702858" y="1631957"/>
                </a:cubicBezTo>
                <a:lnTo>
                  <a:pt x="1702858" y="1617630"/>
                </a:lnTo>
                <a:lnTo>
                  <a:pt x="1687072" y="1617630"/>
                </a:lnTo>
                <a:lnTo>
                  <a:pt x="1670777" y="1617630"/>
                </a:lnTo>
                <a:cubicBezTo>
                  <a:pt x="1670777" y="1617630"/>
                  <a:pt x="1654991" y="1617630"/>
                  <a:pt x="1654991" y="1603302"/>
                </a:cubicBezTo>
                <a:lnTo>
                  <a:pt x="1639205" y="1603302"/>
                </a:lnTo>
                <a:cubicBezTo>
                  <a:pt x="1639205" y="1588512"/>
                  <a:pt x="1639205" y="1588512"/>
                  <a:pt x="1623419" y="1603302"/>
                </a:cubicBezTo>
                <a:cubicBezTo>
                  <a:pt x="1607124" y="1603302"/>
                  <a:pt x="1623419" y="1617630"/>
                  <a:pt x="1607124" y="1603302"/>
                </a:cubicBezTo>
                <a:lnTo>
                  <a:pt x="1607124" y="1617630"/>
                </a:lnTo>
                <a:cubicBezTo>
                  <a:pt x="1591337" y="1617630"/>
                  <a:pt x="1607124" y="1631957"/>
                  <a:pt x="1591337" y="1631957"/>
                </a:cubicBezTo>
                <a:cubicBezTo>
                  <a:pt x="1591337" y="1631957"/>
                  <a:pt x="1591337" y="1631957"/>
                  <a:pt x="1575551" y="1646285"/>
                </a:cubicBezTo>
                <a:lnTo>
                  <a:pt x="1575551" y="1661075"/>
                </a:lnTo>
                <a:cubicBezTo>
                  <a:pt x="1559765" y="1661075"/>
                  <a:pt x="1575551" y="1661075"/>
                  <a:pt x="1559765" y="1661075"/>
                </a:cubicBezTo>
                <a:lnTo>
                  <a:pt x="1559765" y="1675402"/>
                </a:lnTo>
                <a:cubicBezTo>
                  <a:pt x="1559765" y="1675402"/>
                  <a:pt x="1543470" y="1675402"/>
                  <a:pt x="1559765" y="1689730"/>
                </a:cubicBezTo>
                <a:cubicBezTo>
                  <a:pt x="1543470" y="1675402"/>
                  <a:pt x="1543470" y="1689730"/>
                  <a:pt x="1543470" y="1689730"/>
                </a:cubicBezTo>
                <a:lnTo>
                  <a:pt x="1543470" y="1704057"/>
                </a:lnTo>
                <a:lnTo>
                  <a:pt x="1527684" y="1704057"/>
                </a:lnTo>
                <a:lnTo>
                  <a:pt x="1527684" y="1718385"/>
                </a:lnTo>
                <a:cubicBezTo>
                  <a:pt x="1527684" y="1718385"/>
                  <a:pt x="1527684" y="1718385"/>
                  <a:pt x="1511898" y="1718385"/>
                </a:cubicBezTo>
                <a:cubicBezTo>
                  <a:pt x="1511898" y="1718385"/>
                  <a:pt x="1511898" y="1718385"/>
                  <a:pt x="1511898" y="1733175"/>
                </a:cubicBezTo>
                <a:lnTo>
                  <a:pt x="1496112" y="1733175"/>
                </a:lnTo>
                <a:lnTo>
                  <a:pt x="1496112" y="1747502"/>
                </a:lnTo>
                <a:cubicBezTo>
                  <a:pt x="1479817" y="1747502"/>
                  <a:pt x="1479817" y="1747502"/>
                  <a:pt x="1479817" y="1761830"/>
                </a:cubicBezTo>
                <a:cubicBezTo>
                  <a:pt x="1479817" y="1776620"/>
                  <a:pt x="1479817" y="1776620"/>
                  <a:pt x="1464030" y="1776620"/>
                </a:cubicBezTo>
                <a:lnTo>
                  <a:pt x="1464030" y="1790947"/>
                </a:lnTo>
                <a:lnTo>
                  <a:pt x="1454904" y="1790947"/>
                </a:lnTo>
                <a:cubicBezTo>
                  <a:pt x="1457124" y="1790947"/>
                  <a:pt x="1448244" y="1790947"/>
                  <a:pt x="1448244" y="1790947"/>
                </a:cubicBezTo>
                <a:cubicBezTo>
                  <a:pt x="1448244" y="1790947"/>
                  <a:pt x="1448244" y="1790947"/>
                  <a:pt x="1448244" y="1805275"/>
                </a:cubicBezTo>
                <a:lnTo>
                  <a:pt x="1442325" y="1805275"/>
                </a:lnTo>
                <a:cubicBezTo>
                  <a:pt x="1441338" y="1805275"/>
                  <a:pt x="1440845" y="1805275"/>
                  <a:pt x="1441585" y="1805275"/>
                </a:cubicBezTo>
                <a:lnTo>
                  <a:pt x="1432458" y="1805275"/>
                </a:lnTo>
                <a:lnTo>
                  <a:pt x="1432458" y="1813558"/>
                </a:lnTo>
                <a:cubicBezTo>
                  <a:pt x="1432458" y="1812886"/>
                  <a:pt x="1432458" y="1813334"/>
                  <a:pt x="1432458" y="1814229"/>
                </a:cubicBezTo>
                <a:lnTo>
                  <a:pt x="1432458" y="1819602"/>
                </a:lnTo>
                <a:cubicBezTo>
                  <a:pt x="1432458" y="1819602"/>
                  <a:pt x="1432458" y="1819602"/>
                  <a:pt x="1416163" y="1819602"/>
                </a:cubicBezTo>
                <a:lnTo>
                  <a:pt x="1416163" y="1834392"/>
                </a:lnTo>
                <a:lnTo>
                  <a:pt x="1414190" y="1834392"/>
                </a:lnTo>
                <a:lnTo>
                  <a:pt x="1410244" y="1834392"/>
                </a:lnTo>
                <a:cubicBezTo>
                  <a:pt x="1409257" y="1834392"/>
                  <a:pt x="1408764" y="1834392"/>
                  <a:pt x="1409504" y="1834392"/>
                </a:cubicBezTo>
                <a:lnTo>
                  <a:pt x="1407037" y="1834392"/>
                </a:lnTo>
                <a:lnTo>
                  <a:pt x="1406297" y="1834392"/>
                </a:lnTo>
                <a:cubicBezTo>
                  <a:pt x="1404324" y="1834392"/>
                  <a:pt x="1400377" y="1834392"/>
                  <a:pt x="1400377" y="1834392"/>
                </a:cubicBezTo>
                <a:lnTo>
                  <a:pt x="1400377" y="1848720"/>
                </a:lnTo>
                <a:lnTo>
                  <a:pt x="1400377" y="1863047"/>
                </a:lnTo>
                <a:lnTo>
                  <a:pt x="1388538" y="1863047"/>
                </a:lnTo>
                <a:lnTo>
                  <a:pt x="1384591" y="1863047"/>
                </a:lnTo>
                <a:cubicBezTo>
                  <a:pt x="1384591" y="1877375"/>
                  <a:pt x="1384591" y="1863047"/>
                  <a:pt x="1368296" y="1863047"/>
                </a:cubicBezTo>
                <a:lnTo>
                  <a:pt x="1368296" y="1877375"/>
                </a:lnTo>
                <a:lnTo>
                  <a:pt x="1368296" y="1892165"/>
                </a:lnTo>
                <a:cubicBezTo>
                  <a:pt x="1352510" y="1877375"/>
                  <a:pt x="1352510" y="1877375"/>
                  <a:pt x="1352510" y="1892165"/>
                </a:cubicBezTo>
                <a:cubicBezTo>
                  <a:pt x="1352510" y="1892165"/>
                  <a:pt x="1352510" y="1892165"/>
                  <a:pt x="1336723" y="1877375"/>
                </a:cubicBezTo>
                <a:cubicBezTo>
                  <a:pt x="1352510" y="1892165"/>
                  <a:pt x="1336723" y="1877375"/>
                  <a:pt x="1336723" y="1877375"/>
                </a:cubicBezTo>
                <a:cubicBezTo>
                  <a:pt x="1352510" y="1892165"/>
                  <a:pt x="1352510" y="1892165"/>
                  <a:pt x="1336723" y="1892165"/>
                </a:cubicBezTo>
                <a:lnTo>
                  <a:pt x="1320937" y="1892165"/>
                </a:lnTo>
                <a:cubicBezTo>
                  <a:pt x="1320937" y="1892165"/>
                  <a:pt x="1336723" y="1892165"/>
                  <a:pt x="1320937" y="1877375"/>
                </a:cubicBezTo>
                <a:lnTo>
                  <a:pt x="1304642" y="1877375"/>
                </a:lnTo>
                <a:cubicBezTo>
                  <a:pt x="1304642" y="1877375"/>
                  <a:pt x="1304642" y="1877375"/>
                  <a:pt x="1302669" y="1877375"/>
                </a:cubicBezTo>
                <a:cubicBezTo>
                  <a:pt x="1300696" y="1877375"/>
                  <a:pt x="1296749" y="1877375"/>
                  <a:pt x="1288856" y="1877375"/>
                </a:cubicBezTo>
                <a:cubicBezTo>
                  <a:pt x="1288856" y="1877375"/>
                  <a:pt x="1288856" y="1877375"/>
                  <a:pt x="1304642" y="1863047"/>
                </a:cubicBezTo>
                <a:lnTo>
                  <a:pt x="1304642" y="1848720"/>
                </a:lnTo>
                <a:lnTo>
                  <a:pt x="1304642" y="1834392"/>
                </a:lnTo>
                <a:lnTo>
                  <a:pt x="1288856" y="1834392"/>
                </a:lnTo>
                <a:lnTo>
                  <a:pt x="1304642" y="1848720"/>
                </a:lnTo>
                <a:lnTo>
                  <a:pt x="1297736" y="1848720"/>
                </a:lnTo>
                <a:cubicBezTo>
                  <a:pt x="1295763" y="1848720"/>
                  <a:pt x="1297736" y="1848720"/>
                  <a:pt x="1295763" y="1848720"/>
                </a:cubicBezTo>
                <a:lnTo>
                  <a:pt x="1290829" y="1848720"/>
                </a:lnTo>
                <a:cubicBezTo>
                  <a:pt x="1288856" y="1848720"/>
                  <a:pt x="1288856" y="1848720"/>
                  <a:pt x="1288856" y="1848720"/>
                </a:cubicBezTo>
                <a:cubicBezTo>
                  <a:pt x="1288856" y="1848720"/>
                  <a:pt x="1288856" y="1856779"/>
                  <a:pt x="1288856" y="1854764"/>
                </a:cubicBezTo>
                <a:lnTo>
                  <a:pt x="1288856" y="1863047"/>
                </a:lnTo>
                <a:cubicBezTo>
                  <a:pt x="1288856" y="1863047"/>
                  <a:pt x="1288856" y="1866629"/>
                  <a:pt x="1288856" y="1868420"/>
                </a:cubicBezTo>
                <a:lnTo>
                  <a:pt x="1288856" y="1869092"/>
                </a:lnTo>
                <a:lnTo>
                  <a:pt x="1288856" y="1877375"/>
                </a:lnTo>
                <a:cubicBezTo>
                  <a:pt x="1288856" y="1877375"/>
                  <a:pt x="1288856" y="1877375"/>
                  <a:pt x="1273070" y="1877375"/>
                </a:cubicBezTo>
                <a:cubicBezTo>
                  <a:pt x="1273070" y="1877375"/>
                  <a:pt x="1273070" y="1877375"/>
                  <a:pt x="1273070" y="1863047"/>
                </a:cubicBezTo>
                <a:cubicBezTo>
                  <a:pt x="1273070" y="1863047"/>
                  <a:pt x="1273070" y="1863047"/>
                  <a:pt x="1273070" y="1848720"/>
                </a:cubicBezTo>
                <a:cubicBezTo>
                  <a:pt x="1273070" y="1848720"/>
                  <a:pt x="1273070" y="1848720"/>
                  <a:pt x="1257284" y="1848720"/>
                </a:cubicBezTo>
                <a:cubicBezTo>
                  <a:pt x="1257284" y="1848720"/>
                  <a:pt x="1257284" y="1848720"/>
                  <a:pt x="1257284" y="1863047"/>
                </a:cubicBezTo>
                <a:lnTo>
                  <a:pt x="1241498" y="1863047"/>
                </a:lnTo>
                <a:lnTo>
                  <a:pt x="1241498" y="1877375"/>
                </a:lnTo>
                <a:lnTo>
                  <a:pt x="1241498" y="1892165"/>
                </a:lnTo>
                <a:cubicBezTo>
                  <a:pt x="1241498" y="1892165"/>
                  <a:pt x="1241498" y="1892165"/>
                  <a:pt x="1225203" y="1892165"/>
                </a:cubicBezTo>
                <a:cubicBezTo>
                  <a:pt x="1225203" y="1892165"/>
                  <a:pt x="1225203" y="1892165"/>
                  <a:pt x="1225203" y="1890316"/>
                </a:cubicBezTo>
                <a:lnTo>
                  <a:pt x="1225203" y="1888467"/>
                </a:lnTo>
                <a:cubicBezTo>
                  <a:pt x="1225203" y="1888467"/>
                  <a:pt x="1225203" y="1884770"/>
                  <a:pt x="1225203" y="1877375"/>
                </a:cubicBezTo>
                <a:cubicBezTo>
                  <a:pt x="1225203" y="1877375"/>
                  <a:pt x="1225203" y="1892165"/>
                  <a:pt x="1209417" y="1892165"/>
                </a:cubicBezTo>
                <a:cubicBezTo>
                  <a:pt x="1209417" y="1892165"/>
                  <a:pt x="1209417" y="1892165"/>
                  <a:pt x="1209417" y="1893956"/>
                </a:cubicBezTo>
                <a:lnTo>
                  <a:pt x="1209417" y="1900448"/>
                </a:lnTo>
                <a:lnTo>
                  <a:pt x="1209417" y="1901119"/>
                </a:lnTo>
                <a:lnTo>
                  <a:pt x="1209417" y="1906492"/>
                </a:lnTo>
                <a:cubicBezTo>
                  <a:pt x="1209417" y="1906492"/>
                  <a:pt x="1209417" y="1920820"/>
                  <a:pt x="1193630" y="1920820"/>
                </a:cubicBezTo>
                <a:lnTo>
                  <a:pt x="1193630" y="1935147"/>
                </a:lnTo>
                <a:cubicBezTo>
                  <a:pt x="1177844" y="1949937"/>
                  <a:pt x="1193630" y="1949937"/>
                  <a:pt x="1193630" y="1949937"/>
                </a:cubicBezTo>
                <a:cubicBezTo>
                  <a:pt x="1193630" y="1949937"/>
                  <a:pt x="1193630" y="1949937"/>
                  <a:pt x="1193630" y="1951728"/>
                </a:cubicBezTo>
                <a:lnTo>
                  <a:pt x="1193630" y="1958220"/>
                </a:lnTo>
                <a:cubicBezTo>
                  <a:pt x="1193630" y="1956205"/>
                  <a:pt x="1193630" y="1964265"/>
                  <a:pt x="1193630" y="1964265"/>
                </a:cubicBezTo>
                <a:lnTo>
                  <a:pt x="1177844" y="1964265"/>
                </a:lnTo>
                <a:lnTo>
                  <a:pt x="1177844" y="1978592"/>
                </a:lnTo>
                <a:cubicBezTo>
                  <a:pt x="1177844" y="1978592"/>
                  <a:pt x="1177844" y="1986651"/>
                  <a:pt x="1177844" y="1984637"/>
                </a:cubicBezTo>
                <a:lnTo>
                  <a:pt x="1177844" y="1992920"/>
                </a:lnTo>
                <a:cubicBezTo>
                  <a:pt x="1177844" y="1992920"/>
                  <a:pt x="1177844" y="1992920"/>
                  <a:pt x="1161549" y="1992920"/>
                </a:cubicBezTo>
                <a:cubicBezTo>
                  <a:pt x="1161549" y="1992920"/>
                  <a:pt x="1161549" y="2007710"/>
                  <a:pt x="1177844" y="2007710"/>
                </a:cubicBezTo>
                <a:cubicBezTo>
                  <a:pt x="1177844" y="2007710"/>
                  <a:pt x="1177844" y="2007710"/>
                  <a:pt x="1177844" y="2022037"/>
                </a:cubicBezTo>
                <a:lnTo>
                  <a:pt x="1161549" y="2022037"/>
                </a:lnTo>
                <a:cubicBezTo>
                  <a:pt x="1161549" y="2022037"/>
                  <a:pt x="1161549" y="2022037"/>
                  <a:pt x="1161549" y="2023828"/>
                </a:cubicBezTo>
                <a:lnTo>
                  <a:pt x="1161549" y="2032783"/>
                </a:lnTo>
                <a:lnTo>
                  <a:pt x="1161549" y="2036365"/>
                </a:lnTo>
                <a:lnTo>
                  <a:pt x="1145763" y="2036365"/>
                </a:lnTo>
                <a:cubicBezTo>
                  <a:pt x="1145763" y="2036365"/>
                  <a:pt x="1161549" y="2022037"/>
                  <a:pt x="1145763" y="2022037"/>
                </a:cubicBezTo>
                <a:lnTo>
                  <a:pt x="1145763" y="2036365"/>
                </a:lnTo>
                <a:lnTo>
                  <a:pt x="1145763" y="2050692"/>
                </a:lnTo>
                <a:cubicBezTo>
                  <a:pt x="1145763" y="2050692"/>
                  <a:pt x="1145763" y="2036365"/>
                  <a:pt x="1129977" y="2036365"/>
                </a:cubicBezTo>
                <a:lnTo>
                  <a:pt x="1129977" y="2022037"/>
                </a:lnTo>
                <a:lnTo>
                  <a:pt x="1129977" y="2007710"/>
                </a:lnTo>
                <a:cubicBezTo>
                  <a:pt x="1114191" y="2007710"/>
                  <a:pt x="1114191" y="2007710"/>
                  <a:pt x="1114191" y="1992920"/>
                </a:cubicBezTo>
                <a:cubicBezTo>
                  <a:pt x="1114191" y="1992920"/>
                  <a:pt x="1123071" y="1992920"/>
                  <a:pt x="1120851" y="1992920"/>
                </a:cubicBezTo>
                <a:lnTo>
                  <a:pt x="1129977" y="1992920"/>
                </a:lnTo>
                <a:cubicBezTo>
                  <a:pt x="1145763" y="1978592"/>
                  <a:pt x="1145763" y="1992920"/>
                  <a:pt x="1145763" y="1992920"/>
                </a:cubicBezTo>
                <a:lnTo>
                  <a:pt x="1161549" y="1978592"/>
                </a:lnTo>
                <a:cubicBezTo>
                  <a:pt x="1161549" y="1978592"/>
                  <a:pt x="1161549" y="1978592"/>
                  <a:pt x="1145763" y="1978592"/>
                </a:cubicBezTo>
                <a:cubicBezTo>
                  <a:pt x="1145763" y="1978592"/>
                  <a:pt x="1145763" y="1978592"/>
                  <a:pt x="1129977" y="1992920"/>
                </a:cubicBezTo>
                <a:cubicBezTo>
                  <a:pt x="1114191" y="1978592"/>
                  <a:pt x="1114191" y="1992920"/>
                  <a:pt x="1114191" y="1992920"/>
                </a:cubicBezTo>
                <a:cubicBezTo>
                  <a:pt x="1114191" y="1992920"/>
                  <a:pt x="1114191" y="1992920"/>
                  <a:pt x="1114191" y="2007710"/>
                </a:cubicBezTo>
                <a:cubicBezTo>
                  <a:pt x="1114191" y="2007710"/>
                  <a:pt x="1114191" y="2007710"/>
                  <a:pt x="1114191" y="2022037"/>
                </a:cubicBezTo>
                <a:cubicBezTo>
                  <a:pt x="1097896" y="2022037"/>
                  <a:pt x="1097896" y="2007710"/>
                  <a:pt x="1097896" y="2022037"/>
                </a:cubicBezTo>
                <a:lnTo>
                  <a:pt x="1097896" y="2007710"/>
                </a:lnTo>
                <a:cubicBezTo>
                  <a:pt x="1097896" y="2022037"/>
                  <a:pt x="1082110" y="2022037"/>
                  <a:pt x="1082110" y="2022037"/>
                </a:cubicBezTo>
                <a:lnTo>
                  <a:pt x="1097896" y="2022037"/>
                </a:lnTo>
                <a:cubicBezTo>
                  <a:pt x="1097896" y="2022037"/>
                  <a:pt x="1097896" y="2022037"/>
                  <a:pt x="1114191" y="2022037"/>
                </a:cubicBezTo>
                <a:cubicBezTo>
                  <a:pt x="1114191" y="2036365"/>
                  <a:pt x="1097896" y="2036365"/>
                  <a:pt x="1097896" y="2036365"/>
                </a:cubicBezTo>
                <a:lnTo>
                  <a:pt x="1082110" y="2036365"/>
                </a:lnTo>
                <a:lnTo>
                  <a:pt x="1066323" y="2036365"/>
                </a:lnTo>
                <a:cubicBezTo>
                  <a:pt x="1066323" y="2036365"/>
                  <a:pt x="1066323" y="2036365"/>
                  <a:pt x="1066323" y="2022037"/>
                </a:cubicBezTo>
                <a:cubicBezTo>
                  <a:pt x="1066323" y="2022037"/>
                  <a:pt x="1050537" y="2022037"/>
                  <a:pt x="1050537" y="2036365"/>
                </a:cubicBezTo>
                <a:cubicBezTo>
                  <a:pt x="1050537" y="2036365"/>
                  <a:pt x="1050537" y="2036365"/>
                  <a:pt x="1034242" y="2050692"/>
                </a:cubicBezTo>
                <a:lnTo>
                  <a:pt x="1050537" y="2050692"/>
                </a:lnTo>
                <a:cubicBezTo>
                  <a:pt x="1050537" y="2050692"/>
                  <a:pt x="1050537" y="2050692"/>
                  <a:pt x="1050537" y="2036365"/>
                </a:cubicBezTo>
                <a:lnTo>
                  <a:pt x="1066323" y="2036365"/>
                </a:lnTo>
                <a:cubicBezTo>
                  <a:pt x="1082110" y="2036365"/>
                  <a:pt x="1082110" y="2050692"/>
                  <a:pt x="1082110" y="2050692"/>
                </a:cubicBezTo>
                <a:lnTo>
                  <a:pt x="1066323" y="2050692"/>
                </a:lnTo>
                <a:lnTo>
                  <a:pt x="1082110" y="2065482"/>
                </a:lnTo>
                <a:cubicBezTo>
                  <a:pt x="1097896" y="2065482"/>
                  <a:pt x="1082110" y="2065482"/>
                  <a:pt x="1097896" y="2050692"/>
                </a:cubicBezTo>
                <a:cubicBezTo>
                  <a:pt x="1097896" y="2043528"/>
                  <a:pt x="1097896" y="2039946"/>
                  <a:pt x="1097896" y="2039946"/>
                </a:cubicBezTo>
                <a:lnTo>
                  <a:pt x="1097896" y="2036365"/>
                </a:lnTo>
                <a:cubicBezTo>
                  <a:pt x="1097896" y="2036365"/>
                  <a:pt x="1097896" y="2036365"/>
                  <a:pt x="1114191" y="2036365"/>
                </a:cubicBezTo>
                <a:lnTo>
                  <a:pt x="1114191" y="2050692"/>
                </a:lnTo>
                <a:lnTo>
                  <a:pt x="1129977" y="2050692"/>
                </a:lnTo>
                <a:lnTo>
                  <a:pt x="1129977" y="2059243"/>
                </a:lnTo>
                <a:cubicBezTo>
                  <a:pt x="1129977" y="2058549"/>
                  <a:pt x="1129977" y="2059011"/>
                  <a:pt x="1129977" y="2059936"/>
                </a:cubicBezTo>
                <a:lnTo>
                  <a:pt x="1129977" y="2065482"/>
                </a:lnTo>
                <a:cubicBezTo>
                  <a:pt x="1129977" y="2065482"/>
                  <a:pt x="1129977" y="2065482"/>
                  <a:pt x="1129977" y="2067273"/>
                </a:cubicBezTo>
                <a:lnTo>
                  <a:pt x="1129977" y="2073765"/>
                </a:lnTo>
                <a:cubicBezTo>
                  <a:pt x="1129977" y="2073094"/>
                  <a:pt x="1129977" y="2073541"/>
                  <a:pt x="1129977" y="2074437"/>
                </a:cubicBezTo>
                <a:lnTo>
                  <a:pt x="1129977" y="2079810"/>
                </a:lnTo>
                <a:cubicBezTo>
                  <a:pt x="1129977" y="2094137"/>
                  <a:pt x="1129977" y="2079810"/>
                  <a:pt x="1129977" y="2094137"/>
                </a:cubicBezTo>
                <a:lnTo>
                  <a:pt x="1114191" y="2094137"/>
                </a:lnTo>
                <a:lnTo>
                  <a:pt x="1114191" y="2079810"/>
                </a:lnTo>
                <a:cubicBezTo>
                  <a:pt x="1114191" y="2079810"/>
                  <a:pt x="1114191" y="2079810"/>
                  <a:pt x="1097896" y="2079810"/>
                </a:cubicBezTo>
                <a:cubicBezTo>
                  <a:pt x="1097896" y="2079810"/>
                  <a:pt x="1097896" y="2079810"/>
                  <a:pt x="1097896" y="2081601"/>
                </a:cubicBezTo>
                <a:lnTo>
                  <a:pt x="1097896" y="2094137"/>
                </a:lnTo>
                <a:lnTo>
                  <a:pt x="1082110" y="2094137"/>
                </a:lnTo>
                <a:lnTo>
                  <a:pt x="1068297" y="2094137"/>
                </a:lnTo>
                <a:cubicBezTo>
                  <a:pt x="1066323" y="2094137"/>
                  <a:pt x="1066323" y="2094137"/>
                  <a:pt x="1066323" y="2094137"/>
                </a:cubicBezTo>
                <a:cubicBezTo>
                  <a:pt x="1082110" y="2079810"/>
                  <a:pt x="1066323" y="2094137"/>
                  <a:pt x="1066323" y="2079810"/>
                </a:cubicBezTo>
                <a:cubicBezTo>
                  <a:pt x="1066323" y="2079810"/>
                  <a:pt x="1066323" y="2079810"/>
                  <a:pt x="1066323" y="2094137"/>
                </a:cubicBezTo>
                <a:cubicBezTo>
                  <a:pt x="1050537" y="2094137"/>
                  <a:pt x="1050537" y="2079810"/>
                  <a:pt x="1050537" y="2094137"/>
                </a:cubicBezTo>
                <a:cubicBezTo>
                  <a:pt x="1050537" y="2094137"/>
                  <a:pt x="1050537" y="2094137"/>
                  <a:pt x="1034242" y="2094137"/>
                </a:cubicBezTo>
                <a:cubicBezTo>
                  <a:pt x="1034242" y="2094137"/>
                  <a:pt x="1034242" y="2094137"/>
                  <a:pt x="1034242" y="2108465"/>
                </a:cubicBezTo>
                <a:lnTo>
                  <a:pt x="1050537" y="2108465"/>
                </a:lnTo>
                <a:lnTo>
                  <a:pt x="1050537" y="2094137"/>
                </a:lnTo>
                <a:cubicBezTo>
                  <a:pt x="1066323" y="2094137"/>
                  <a:pt x="1050537" y="2094137"/>
                  <a:pt x="1066323" y="2094137"/>
                </a:cubicBezTo>
                <a:cubicBezTo>
                  <a:pt x="1066323" y="2094137"/>
                  <a:pt x="1066323" y="2094137"/>
                  <a:pt x="1066323" y="2095928"/>
                </a:cubicBezTo>
                <a:lnTo>
                  <a:pt x="1066323" y="2099510"/>
                </a:lnTo>
                <a:lnTo>
                  <a:pt x="1066323" y="2100182"/>
                </a:lnTo>
                <a:lnTo>
                  <a:pt x="1066323" y="2102420"/>
                </a:lnTo>
                <a:cubicBezTo>
                  <a:pt x="1066323" y="2101749"/>
                  <a:pt x="1066323" y="2102196"/>
                  <a:pt x="1066323" y="2103092"/>
                </a:cubicBezTo>
                <a:lnTo>
                  <a:pt x="1066323" y="2108465"/>
                </a:lnTo>
                <a:cubicBezTo>
                  <a:pt x="1066323" y="2108465"/>
                  <a:pt x="1066323" y="2116524"/>
                  <a:pt x="1066323" y="2114509"/>
                </a:cubicBezTo>
                <a:lnTo>
                  <a:pt x="1066323" y="2122792"/>
                </a:lnTo>
                <a:cubicBezTo>
                  <a:pt x="1066323" y="2122792"/>
                  <a:pt x="1082110" y="2122792"/>
                  <a:pt x="1082110" y="2108465"/>
                </a:cubicBezTo>
                <a:lnTo>
                  <a:pt x="1082110" y="2122792"/>
                </a:lnTo>
                <a:lnTo>
                  <a:pt x="1082110" y="2137582"/>
                </a:lnTo>
                <a:cubicBezTo>
                  <a:pt x="1082110" y="2137582"/>
                  <a:pt x="1082110" y="2137582"/>
                  <a:pt x="1080136" y="2137582"/>
                </a:cubicBezTo>
                <a:lnTo>
                  <a:pt x="1072983" y="2137582"/>
                </a:lnTo>
                <a:lnTo>
                  <a:pt x="1072243" y="2137582"/>
                </a:lnTo>
                <a:cubicBezTo>
                  <a:pt x="1070270" y="2137582"/>
                  <a:pt x="1066323" y="2137582"/>
                  <a:pt x="1066323" y="2137582"/>
                </a:cubicBezTo>
                <a:cubicBezTo>
                  <a:pt x="1066323" y="2137582"/>
                  <a:pt x="1066323" y="2145641"/>
                  <a:pt x="1066323" y="2143627"/>
                </a:cubicBezTo>
                <a:lnTo>
                  <a:pt x="1066323" y="2151910"/>
                </a:lnTo>
                <a:cubicBezTo>
                  <a:pt x="1066323" y="2151910"/>
                  <a:pt x="1066323" y="2151910"/>
                  <a:pt x="1066323" y="2153701"/>
                </a:cubicBezTo>
                <a:lnTo>
                  <a:pt x="1066323" y="2160193"/>
                </a:lnTo>
                <a:cubicBezTo>
                  <a:pt x="1066323" y="2158178"/>
                  <a:pt x="1066323" y="2166237"/>
                  <a:pt x="1066323" y="2166237"/>
                </a:cubicBezTo>
                <a:lnTo>
                  <a:pt x="1050537" y="2166237"/>
                </a:lnTo>
                <a:lnTo>
                  <a:pt x="1034242" y="2166237"/>
                </a:lnTo>
                <a:lnTo>
                  <a:pt x="1018456" y="2166237"/>
                </a:lnTo>
                <a:cubicBezTo>
                  <a:pt x="1018456" y="2151910"/>
                  <a:pt x="1002670" y="2166237"/>
                  <a:pt x="1002670" y="2166237"/>
                </a:cubicBezTo>
                <a:lnTo>
                  <a:pt x="1002670" y="2151910"/>
                </a:lnTo>
                <a:lnTo>
                  <a:pt x="986884" y="2151910"/>
                </a:lnTo>
                <a:cubicBezTo>
                  <a:pt x="986884" y="2137582"/>
                  <a:pt x="970589" y="2151910"/>
                  <a:pt x="970589" y="2151910"/>
                </a:cubicBezTo>
                <a:lnTo>
                  <a:pt x="970589" y="2137582"/>
                </a:lnTo>
                <a:cubicBezTo>
                  <a:pt x="970589" y="2137582"/>
                  <a:pt x="970589" y="2137582"/>
                  <a:pt x="954803" y="2137582"/>
                </a:cubicBezTo>
                <a:cubicBezTo>
                  <a:pt x="954803" y="2137582"/>
                  <a:pt x="939017" y="2137582"/>
                  <a:pt x="939017" y="2122792"/>
                </a:cubicBezTo>
                <a:cubicBezTo>
                  <a:pt x="939017" y="2122792"/>
                  <a:pt x="939017" y="2122792"/>
                  <a:pt x="923230" y="2122792"/>
                </a:cubicBezTo>
                <a:cubicBezTo>
                  <a:pt x="923230" y="2122792"/>
                  <a:pt x="923230" y="2122792"/>
                  <a:pt x="923230" y="2108465"/>
                </a:cubicBezTo>
                <a:cubicBezTo>
                  <a:pt x="923230" y="2122792"/>
                  <a:pt x="906935" y="2122792"/>
                  <a:pt x="906935" y="2122792"/>
                </a:cubicBezTo>
                <a:cubicBezTo>
                  <a:pt x="906935" y="2122792"/>
                  <a:pt x="906935" y="2122792"/>
                  <a:pt x="906935" y="2108465"/>
                </a:cubicBezTo>
                <a:cubicBezTo>
                  <a:pt x="906935" y="2108465"/>
                  <a:pt x="906935" y="2108465"/>
                  <a:pt x="891149" y="2108465"/>
                </a:cubicBezTo>
                <a:cubicBezTo>
                  <a:pt x="891149" y="2108465"/>
                  <a:pt x="891149" y="2108465"/>
                  <a:pt x="891149" y="2094137"/>
                </a:cubicBezTo>
                <a:cubicBezTo>
                  <a:pt x="891149" y="2094137"/>
                  <a:pt x="891149" y="2094137"/>
                  <a:pt x="875363" y="2094137"/>
                </a:cubicBezTo>
                <a:cubicBezTo>
                  <a:pt x="859577" y="2094137"/>
                  <a:pt x="875363" y="2094137"/>
                  <a:pt x="859577" y="2094137"/>
                </a:cubicBezTo>
                <a:lnTo>
                  <a:pt x="859577" y="2079810"/>
                </a:lnTo>
                <a:cubicBezTo>
                  <a:pt x="859577" y="2079810"/>
                  <a:pt x="859577" y="2079810"/>
                  <a:pt x="843282" y="2079810"/>
                </a:cubicBezTo>
                <a:cubicBezTo>
                  <a:pt x="827496" y="2079810"/>
                  <a:pt x="827496" y="2065482"/>
                  <a:pt x="827496" y="2065482"/>
                </a:cubicBezTo>
                <a:cubicBezTo>
                  <a:pt x="827496" y="2065482"/>
                  <a:pt x="827496" y="2065482"/>
                  <a:pt x="811710" y="2065482"/>
                </a:cubicBezTo>
                <a:cubicBezTo>
                  <a:pt x="811710" y="2065482"/>
                  <a:pt x="795923" y="2065482"/>
                  <a:pt x="795923" y="2050692"/>
                </a:cubicBezTo>
                <a:cubicBezTo>
                  <a:pt x="795923" y="2050692"/>
                  <a:pt x="795923" y="2050692"/>
                  <a:pt x="779628" y="2050692"/>
                </a:cubicBezTo>
                <a:cubicBezTo>
                  <a:pt x="779628" y="2036365"/>
                  <a:pt x="779628" y="2036365"/>
                  <a:pt x="763842" y="2036365"/>
                </a:cubicBezTo>
                <a:cubicBezTo>
                  <a:pt x="763842" y="2036365"/>
                  <a:pt x="763842" y="2036365"/>
                  <a:pt x="748056" y="2022037"/>
                </a:cubicBezTo>
                <a:cubicBezTo>
                  <a:pt x="748056" y="2007710"/>
                  <a:pt x="748056" y="2022037"/>
                  <a:pt x="748056" y="2007710"/>
                </a:cubicBezTo>
                <a:lnTo>
                  <a:pt x="748056" y="1999159"/>
                </a:lnTo>
                <a:lnTo>
                  <a:pt x="748056" y="1998466"/>
                </a:lnTo>
                <a:cubicBezTo>
                  <a:pt x="748056" y="1996617"/>
                  <a:pt x="748056" y="1992920"/>
                  <a:pt x="748056" y="1992920"/>
                </a:cubicBezTo>
                <a:cubicBezTo>
                  <a:pt x="748056" y="1992920"/>
                  <a:pt x="752003" y="1992920"/>
                  <a:pt x="753976" y="1992920"/>
                </a:cubicBezTo>
                <a:lnTo>
                  <a:pt x="754716" y="1992920"/>
                </a:lnTo>
                <a:lnTo>
                  <a:pt x="763842" y="1992920"/>
                </a:lnTo>
                <a:cubicBezTo>
                  <a:pt x="748056" y="1992920"/>
                  <a:pt x="748056" y="1992920"/>
                  <a:pt x="763842" y="1978592"/>
                </a:cubicBezTo>
                <a:cubicBezTo>
                  <a:pt x="763842" y="1978592"/>
                  <a:pt x="748056" y="1992920"/>
                  <a:pt x="748056" y="1978592"/>
                </a:cubicBezTo>
                <a:lnTo>
                  <a:pt x="748056" y="1992920"/>
                </a:lnTo>
                <a:cubicBezTo>
                  <a:pt x="748056" y="2007710"/>
                  <a:pt x="748056" y="1992920"/>
                  <a:pt x="732270" y="2007710"/>
                </a:cubicBezTo>
                <a:lnTo>
                  <a:pt x="732270" y="2005861"/>
                </a:lnTo>
                <a:lnTo>
                  <a:pt x="732270" y="2001239"/>
                </a:lnTo>
                <a:cubicBezTo>
                  <a:pt x="732270" y="2000315"/>
                  <a:pt x="732270" y="2000315"/>
                  <a:pt x="732270" y="2000315"/>
                </a:cubicBezTo>
                <a:lnTo>
                  <a:pt x="732270" y="1999390"/>
                </a:lnTo>
                <a:lnTo>
                  <a:pt x="732270" y="1992920"/>
                </a:lnTo>
                <a:lnTo>
                  <a:pt x="730233" y="1992920"/>
                </a:lnTo>
                <a:lnTo>
                  <a:pt x="726160" y="1992920"/>
                </a:lnTo>
                <a:cubicBezTo>
                  <a:pt x="725141" y="1992920"/>
                  <a:pt x="724632" y="1992920"/>
                  <a:pt x="725396" y="1992920"/>
                </a:cubicBezTo>
                <a:lnTo>
                  <a:pt x="718012" y="1992920"/>
                </a:lnTo>
                <a:cubicBezTo>
                  <a:pt x="715975" y="1992920"/>
                  <a:pt x="715975" y="1992920"/>
                  <a:pt x="715975" y="1992920"/>
                </a:cubicBezTo>
                <a:cubicBezTo>
                  <a:pt x="715975" y="1992920"/>
                  <a:pt x="715975" y="1992920"/>
                  <a:pt x="714002" y="1992920"/>
                </a:cubicBezTo>
                <a:lnTo>
                  <a:pt x="706849" y="1992920"/>
                </a:lnTo>
                <a:cubicBezTo>
                  <a:pt x="709068" y="1992920"/>
                  <a:pt x="700189" y="1992920"/>
                  <a:pt x="700189" y="1992920"/>
                </a:cubicBezTo>
                <a:cubicBezTo>
                  <a:pt x="700189" y="1992920"/>
                  <a:pt x="700189" y="1992920"/>
                  <a:pt x="700189" y="1991129"/>
                </a:cubicBezTo>
                <a:lnTo>
                  <a:pt x="700189" y="1986651"/>
                </a:lnTo>
                <a:lnTo>
                  <a:pt x="700189" y="1985756"/>
                </a:lnTo>
                <a:lnTo>
                  <a:pt x="700189" y="1984860"/>
                </a:lnTo>
                <a:lnTo>
                  <a:pt x="700189" y="1984637"/>
                </a:lnTo>
                <a:lnTo>
                  <a:pt x="700189" y="1983965"/>
                </a:lnTo>
                <a:cubicBezTo>
                  <a:pt x="700189" y="1982174"/>
                  <a:pt x="700189" y="1978592"/>
                  <a:pt x="700189" y="1978592"/>
                </a:cubicBezTo>
                <a:lnTo>
                  <a:pt x="715975" y="1978592"/>
                </a:lnTo>
                <a:cubicBezTo>
                  <a:pt x="715975" y="1978592"/>
                  <a:pt x="715975" y="1978592"/>
                  <a:pt x="732270" y="1978592"/>
                </a:cubicBezTo>
                <a:cubicBezTo>
                  <a:pt x="732270" y="1964265"/>
                  <a:pt x="715975" y="1964265"/>
                  <a:pt x="715975" y="1964265"/>
                </a:cubicBezTo>
                <a:cubicBezTo>
                  <a:pt x="715975" y="1964265"/>
                  <a:pt x="715975" y="1964265"/>
                  <a:pt x="700189" y="1964265"/>
                </a:cubicBezTo>
                <a:lnTo>
                  <a:pt x="700189" y="1953519"/>
                </a:lnTo>
                <a:lnTo>
                  <a:pt x="700189" y="1949937"/>
                </a:lnTo>
                <a:lnTo>
                  <a:pt x="700189" y="1935147"/>
                </a:lnTo>
                <a:lnTo>
                  <a:pt x="684403" y="1935147"/>
                </a:lnTo>
                <a:cubicBezTo>
                  <a:pt x="700189" y="1935147"/>
                  <a:pt x="700189" y="1920820"/>
                  <a:pt x="700189" y="1920820"/>
                </a:cubicBezTo>
                <a:cubicBezTo>
                  <a:pt x="700189" y="1920820"/>
                  <a:pt x="700189" y="1920820"/>
                  <a:pt x="715975" y="1920820"/>
                </a:cubicBezTo>
                <a:lnTo>
                  <a:pt x="715975" y="1935147"/>
                </a:lnTo>
                <a:cubicBezTo>
                  <a:pt x="715975" y="1935147"/>
                  <a:pt x="700189" y="1949937"/>
                  <a:pt x="715975" y="1935147"/>
                </a:cubicBezTo>
                <a:lnTo>
                  <a:pt x="715975" y="1949937"/>
                </a:lnTo>
                <a:lnTo>
                  <a:pt x="732270" y="1949937"/>
                </a:lnTo>
                <a:lnTo>
                  <a:pt x="732270" y="1935147"/>
                </a:lnTo>
                <a:lnTo>
                  <a:pt x="748056" y="1935147"/>
                </a:lnTo>
                <a:cubicBezTo>
                  <a:pt x="748056" y="1935147"/>
                  <a:pt x="748056" y="1935147"/>
                  <a:pt x="748056" y="1920820"/>
                </a:cubicBezTo>
                <a:cubicBezTo>
                  <a:pt x="748056" y="1920820"/>
                  <a:pt x="748056" y="1920820"/>
                  <a:pt x="763842" y="1920820"/>
                </a:cubicBezTo>
                <a:cubicBezTo>
                  <a:pt x="763842" y="1920820"/>
                  <a:pt x="763842" y="1920820"/>
                  <a:pt x="763842" y="1906492"/>
                </a:cubicBezTo>
                <a:cubicBezTo>
                  <a:pt x="763842" y="1906492"/>
                  <a:pt x="763842" y="1906492"/>
                  <a:pt x="779628" y="1892165"/>
                </a:cubicBezTo>
                <a:lnTo>
                  <a:pt x="763842" y="1892165"/>
                </a:lnTo>
                <a:cubicBezTo>
                  <a:pt x="763842" y="1892165"/>
                  <a:pt x="763842" y="1892165"/>
                  <a:pt x="763842" y="1893956"/>
                </a:cubicBezTo>
                <a:lnTo>
                  <a:pt x="763842" y="1897537"/>
                </a:lnTo>
                <a:cubicBezTo>
                  <a:pt x="763842" y="1898433"/>
                  <a:pt x="763842" y="1898881"/>
                  <a:pt x="763842" y="1898209"/>
                </a:cubicBezTo>
                <a:lnTo>
                  <a:pt x="763842" y="1906492"/>
                </a:lnTo>
                <a:cubicBezTo>
                  <a:pt x="763842" y="1906492"/>
                  <a:pt x="763842" y="1906492"/>
                  <a:pt x="748056" y="1906492"/>
                </a:cubicBezTo>
                <a:cubicBezTo>
                  <a:pt x="732270" y="1920820"/>
                  <a:pt x="732270" y="1920820"/>
                  <a:pt x="748056" y="1920820"/>
                </a:cubicBezTo>
                <a:cubicBezTo>
                  <a:pt x="748056" y="1920820"/>
                  <a:pt x="748056" y="1920820"/>
                  <a:pt x="732270" y="1920820"/>
                </a:cubicBezTo>
                <a:cubicBezTo>
                  <a:pt x="732270" y="1920820"/>
                  <a:pt x="723104" y="1920820"/>
                  <a:pt x="725396" y="1920820"/>
                </a:cubicBezTo>
                <a:lnTo>
                  <a:pt x="715975" y="1920820"/>
                </a:lnTo>
                <a:lnTo>
                  <a:pt x="715975" y="1912537"/>
                </a:lnTo>
                <a:lnTo>
                  <a:pt x="715975" y="1911865"/>
                </a:lnTo>
                <a:lnTo>
                  <a:pt x="715975" y="1910074"/>
                </a:lnTo>
                <a:lnTo>
                  <a:pt x="715975" y="1906492"/>
                </a:lnTo>
                <a:cubicBezTo>
                  <a:pt x="700189" y="1906492"/>
                  <a:pt x="715975" y="1906492"/>
                  <a:pt x="700189" y="1906492"/>
                </a:cubicBezTo>
                <a:lnTo>
                  <a:pt x="700189" y="1920820"/>
                </a:lnTo>
                <a:cubicBezTo>
                  <a:pt x="684403" y="1920820"/>
                  <a:pt x="684403" y="1920820"/>
                  <a:pt x="684403" y="1935147"/>
                </a:cubicBezTo>
                <a:cubicBezTo>
                  <a:pt x="684403" y="1935147"/>
                  <a:pt x="684403" y="1935147"/>
                  <a:pt x="684403" y="1933356"/>
                </a:cubicBezTo>
                <a:lnTo>
                  <a:pt x="684403" y="1926864"/>
                </a:lnTo>
                <a:lnTo>
                  <a:pt x="684403" y="1926192"/>
                </a:lnTo>
                <a:cubicBezTo>
                  <a:pt x="684403" y="1924402"/>
                  <a:pt x="684403" y="1920820"/>
                  <a:pt x="684403" y="1920820"/>
                </a:cubicBezTo>
                <a:lnTo>
                  <a:pt x="684403" y="1915447"/>
                </a:lnTo>
                <a:cubicBezTo>
                  <a:pt x="684403" y="1914551"/>
                  <a:pt x="684403" y="1914104"/>
                  <a:pt x="684403" y="1914775"/>
                </a:cubicBezTo>
                <a:lnTo>
                  <a:pt x="684403" y="1906492"/>
                </a:lnTo>
                <a:cubicBezTo>
                  <a:pt x="684403" y="1906492"/>
                  <a:pt x="684403" y="1906492"/>
                  <a:pt x="668616" y="1920820"/>
                </a:cubicBezTo>
                <a:cubicBezTo>
                  <a:pt x="668616" y="1920820"/>
                  <a:pt x="668616" y="1920820"/>
                  <a:pt x="652321" y="1920820"/>
                </a:cubicBezTo>
                <a:cubicBezTo>
                  <a:pt x="668616" y="1906492"/>
                  <a:pt x="652321" y="1920820"/>
                  <a:pt x="652321" y="1906492"/>
                </a:cubicBezTo>
                <a:lnTo>
                  <a:pt x="668616" y="1906492"/>
                </a:lnTo>
                <a:cubicBezTo>
                  <a:pt x="668616" y="1906492"/>
                  <a:pt x="668616" y="1892165"/>
                  <a:pt x="652321" y="1892165"/>
                </a:cubicBezTo>
                <a:cubicBezTo>
                  <a:pt x="652321" y="1892165"/>
                  <a:pt x="652321" y="1892165"/>
                  <a:pt x="654358" y="1892165"/>
                </a:cubicBezTo>
                <a:lnTo>
                  <a:pt x="668616" y="1892165"/>
                </a:lnTo>
                <a:lnTo>
                  <a:pt x="668616" y="1877375"/>
                </a:lnTo>
                <a:lnTo>
                  <a:pt x="652321" y="1877375"/>
                </a:lnTo>
                <a:cubicBezTo>
                  <a:pt x="652321" y="1877375"/>
                  <a:pt x="652321" y="1877375"/>
                  <a:pt x="652321" y="1863047"/>
                </a:cubicBezTo>
                <a:lnTo>
                  <a:pt x="668616" y="1863047"/>
                </a:lnTo>
                <a:cubicBezTo>
                  <a:pt x="668616" y="1848720"/>
                  <a:pt x="652321" y="1848720"/>
                  <a:pt x="652321" y="1863047"/>
                </a:cubicBezTo>
                <a:lnTo>
                  <a:pt x="636535" y="1877375"/>
                </a:lnTo>
                <a:lnTo>
                  <a:pt x="652321" y="1877375"/>
                </a:lnTo>
                <a:cubicBezTo>
                  <a:pt x="652321" y="1877375"/>
                  <a:pt x="652321" y="1877375"/>
                  <a:pt x="652321" y="1892165"/>
                </a:cubicBezTo>
                <a:cubicBezTo>
                  <a:pt x="652321" y="1892165"/>
                  <a:pt x="652321" y="1892165"/>
                  <a:pt x="652321" y="1906492"/>
                </a:cubicBezTo>
                <a:lnTo>
                  <a:pt x="636535" y="1906492"/>
                </a:lnTo>
                <a:cubicBezTo>
                  <a:pt x="636535" y="1906492"/>
                  <a:pt x="636535" y="1906492"/>
                  <a:pt x="636535" y="1892165"/>
                </a:cubicBezTo>
                <a:lnTo>
                  <a:pt x="620749" y="1892165"/>
                </a:lnTo>
                <a:cubicBezTo>
                  <a:pt x="604963" y="1892165"/>
                  <a:pt x="620749" y="1877375"/>
                  <a:pt x="604963" y="1877375"/>
                </a:cubicBezTo>
                <a:cubicBezTo>
                  <a:pt x="604963" y="1877375"/>
                  <a:pt x="604963" y="1877375"/>
                  <a:pt x="588668" y="1892165"/>
                </a:cubicBezTo>
                <a:lnTo>
                  <a:pt x="588668" y="1877375"/>
                </a:lnTo>
                <a:lnTo>
                  <a:pt x="588668" y="1863047"/>
                </a:lnTo>
                <a:cubicBezTo>
                  <a:pt x="588668" y="1863047"/>
                  <a:pt x="588668" y="1863047"/>
                  <a:pt x="604963" y="1863047"/>
                </a:cubicBezTo>
                <a:lnTo>
                  <a:pt x="604963" y="1848720"/>
                </a:lnTo>
                <a:cubicBezTo>
                  <a:pt x="604963" y="1834392"/>
                  <a:pt x="604963" y="1848720"/>
                  <a:pt x="604963" y="1834392"/>
                </a:cubicBezTo>
                <a:cubicBezTo>
                  <a:pt x="604963" y="1834392"/>
                  <a:pt x="604963" y="1834392"/>
                  <a:pt x="620749" y="1819602"/>
                </a:cubicBezTo>
                <a:lnTo>
                  <a:pt x="620749" y="1805275"/>
                </a:lnTo>
                <a:lnTo>
                  <a:pt x="636535" y="1805275"/>
                </a:lnTo>
                <a:lnTo>
                  <a:pt x="636535" y="1790947"/>
                </a:lnTo>
                <a:cubicBezTo>
                  <a:pt x="636535" y="1790947"/>
                  <a:pt x="636535" y="1790947"/>
                  <a:pt x="620749" y="1790947"/>
                </a:cubicBezTo>
                <a:cubicBezTo>
                  <a:pt x="620749" y="1790947"/>
                  <a:pt x="620749" y="1790947"/>
                  <a:pt x="620749" y="1805275"/>
                </a:cubicBezTo>
                <a:lnTo>
                  <a:pt x="604963" y="1805275"/>
                </a:lnTo>
                <a:lnTo>
                  <a:pt x="590705" y="1805275"/>
                </a:lnTo>
                <a:cubicBezTo>
                  <a:pt x="588668" y="1805275"/>
                  <a:pt x="588668" y="1805275"/>
                  <a:pt x="588668" y="1805275"/>
                </a:cubicBezTo>
                <a:lnTo>
                  <a:pt x="588668" y="1819602"/>
                </a:lnTo>
                <a:cubicBezTo>
                  <a:pt x="604963" y="1819602"/>
                  <a:pt x="604963" y="1819602"/>
                  <a:pt x="604963" y="1834392"/>
                </a:cubicBezTo>
                <a:lnTo>
                  <a:pt x="598853" y="1834392"/>
                </a:lnTo>
                <a:cubicBezTo>
                  <a:pt x="597834" y="1834392"/>
                  <a:pt x="597325" y="1834392"/>
                  <a:pt x="598089" y="1834392"/>
                </a:cubicBezTo>
                <a:lnTo>
                  <a:pt x="588668" y="1834392"/>
                </a:lnTo>
                <a:lnTo>
                  <a:pt x="588668" y="1837974"/>
                </a:lnTo>
                <a:cubicBezTo>
                  <a:pt x="588668" y="1837974"/>
                  <a:pt x="588668" y="1841556"/>
                  <a:pt x="588668" y="1848720"/>
                </a:cubicBezTo>
                <a:cubicBezTo>
                  <a:pt x="588668" y="1848720"/>
                  <a:pt x="588668" y="1848720"/>
                  <a:pt x="572882" y="1834392"/>
                </a:cubicBezTo>
                <a:lnTo>
                  <a:pt x="557096" y="1834392"/>
                </a:lnTo>
                <a:cubicBezTo>
                  <a:pt x="557096" y="1834392"/>
                  <a:pt x="557096" y="1834392"/>
                  <a:pt x="557096" y="1848720"/>
                </a:cubicBezTo>
                <a:lnTo>
                  <a:pt x="551176" y="1848720"/>
                </a:lnTo>
                <a:cubicBezTo>
                  <a:pt x="550189" y="1848720"/>
                  <a:pt x="549696" y="1848720"/>
                  <a:pt x="550436" y="1848720"/>
                </a:cubicBezTo>
                <a:lnTo>
                  <a:pt x="541310" y="1848720"/>
                </a:lnTo>
                <a:lnTo>
                  <a:pt x="541310" y="1834392"/>
                </a:lnTo>
                <a:cubicBezTo>
                  <a:pt x="541310" y="1834392"/>
                  <a:pt x="541310" y="1834392"/>
                  <a:pt x="525014" y="1834392"/>
                </a:cubicBezTo>
                <a:cubicBezTo>
                  <a:pt x="525014" y="1819602"/>
                  <a:pt x="525014" y="1834392"/>
                  <a:pt x="525014" y="1819602"/>
                </a:cubicBezTo>
                <a:cubicBezTo>
                  <a:pt x="541310" y="1805275"/>
                  <a:pt x="525014" y="1805275"/>
                  <a:pt x="525014" y="1805275"/>
                </a:cubicBezTo>
                <a:cubicBezTo>
                  <a:pt x="525014" y="1805275"/>
                  <a:pt x="525014" y="1805275"/>
                  <a:pt x="527051" y="1805275"/>
                </a:cubicBezTo>
                <a:lnTo>
                  <a:pt x="531125" y="1805275"/>
                </a:lnTo>
                <a:cubicBezTo>
                  <a:pt x="532144" y="1805275"/>
                  <a:pt x="532653" y="1805275"/>
                  <a:pt x="531889" y="1805275"/>
                </a:cubicBezTo>
                <a:lnTo>
                  <a:pt x="541310" y="1805275"/>
                </a:lnTo>
                <a:cubicBezTo>
                  <a:pt x="541310" y="1805275"/>
                  <a:pt x="541310" y="1805275"/>
                  <a:pt x="557096" y="1805275"/>
                </a:cubicBezTo>
                <a:lnTo>
                  <a:pt x="572882" y="1805275"/>
                </a:lnTo>
                <a:cubicBezTo>
                  <a:pt x="588668" y="1805275"/>
                  <a:pt x="588668" y="1790947"/>
                  <a:pt x="588668" y="1790947"/>
                </a:cubicBezTo>
                <a:lnTo>
                  <a:pt x="572882" y="1790947"/>
                </a:lnTo>
                <a:lnTo>
                  <a:pt x="572882" y="1782664"/>
                </a:lnTo>
                <a:lnTo>
                  <a:pt x="572882" y="1781992"/>
                </a:lnTo>
                <a:cubicBezTo>
                  <a:pt x="572882" y="1780201"/>
                  <a:pt x="572882" y="1776620"/>
                  <a:pt x="572882" y="1776620"/>
                </a:cubicBezTo>
                <a:lnTo>
                  <a:pt x="557096" y="1776620"/>
                </a:lnTo>
                <a:lnTo>
                  <a:pt x="541310" y="1761830"/>
                </a:lnTo>
                <a:cubicBezTo>
                  <a:pt x="541310" y="1761830"/>
                  <a:pt x="541310" y="1761830"/>
                  <a:pt x="557096" y="1747502"/>
                </a:cubicBezTo>
                <a:lnTo>
                  <a:pt x="541310" y="1747502"/>
                </a:lnTo>
                <a:lnTo>
                  <a:pt x="525014" y="1747502"/>
                </a:lnTo>
                <a:lnTo>
                  <a:pt x="525014" y="1761830"/>
                </a:lnTo>
                <a:lnTo>
                  <a:pt x="509228" y="1747502"/>
                </a:lnTo>
                <a:cubicBezTo>
                  <a:pt x="509228" y="1747502"/>
                  <a:pt x="509228" y="1747502"/>
                  <a:pt x="509228" y="1745711"/>
                </a:cubicBezTo>
                <a:lnTo>
                  <a:pt x="509228" y="1734966"/>
                </a:lnTo>
                <a:cubicBezTo>
                  <a:pt x="509228" y="1733175"/>
                  <a:pt x="509228" y="1733175"/>
                  <a:pt x="509228" y="1733175"/>
                </a:cubicBezTo>
                <a:lnTo>
                  <a:pt x="493442" y="1733175"/>
                </a:lnTo>
                <a:lnTo>
                  <a:pt x="493442" y="1718385"/>
                </a:lnTo>
                <a:lnTo>
                  <a:pt x="477656" y="1718385"/>
                </a:lnTo>
                <a:lnTo>
                  <a:pt x="461361" y="1718385"/>
                </a:lnTo>
                <a:cubicBezTo>
                  <a:pt x="461361" y="1718385"/>
                  <a:pt x="461361" y="1718385"/>
                  <a:pt x="461361" y="1733175"/>
                </a:cubicBezTo>
                <a:lnTo>
                  <a:pt x="461361" y="1747502"/>
                </a:lnTo>
                <a:cubicBezTo>
                  <a:pt x="461361" y="1747502"/>
                  <a:pt x="461361" y="1747502"/>
                  <a:pt x="445575" y="1747502"/>
                </a:cubicBezTo>
                <a:cubicBezTo>
                  <a:pt x="445575" y="1747502"/>
                  <a:pt x="445575" y="1747502"/>
                  <a:pt x="445575" y="1733175"/>
                </a:cubicBezTo>
                <a:cubicBezTo>
                  <a:pt x="445575" y="1733175"/>
                  <a:pt x="445575" y="1747502"/>
                  <a:pt x="429789" y="1747502"/>
                </a:cubicBezTo>
                <a:lnTo>
                  <a:pt x="429789" y="1733175"/>
                </a:lnTo>
                <a:cubicBezTo>
                  <a:pt x="414003" y="1733175"/>
                  <a:pt x="414003" y="1718385"/>
                  <a:pt x="414003" y="1718385"/>
                </a:cubicBezTo>
                <a:lnTo>
                  <a:pt x="397707" y="1718385"/>
                </a:lnTo>
                <a:cubicBezTo>
                  <a:pt x="414003" y="1718385"/>
                  <a:pt x="397707" y="1718385"/>
                  <a:pt x="397707" y="1704057"/>
                </a:cubicBezTo>
                <a:lnTo>
                  <a:pt x="414003" y="1704057"/>
                </a:lnTo>
                <a:cubicBezTo>
                  <a:pt x="414003" y="1704057"/>
                  <a:pt x="414003" y="1689730"/>
                  <a:pt x="397707" y="1689730"/>
                </a:cubicBezTo>
                <a:lnTo>
                  <a:pt x="397707" y="1698013"/>
                </a:lnTo>
                <a:cubicBezTo>
                  <a:pt x="397707" y="1695998"/>
                  <a:pt x="397707" y="1704057"/>
                  <a:pt x="397707" y="1704057"/>
                </a:cubicBezTo>
                <a:lnTo>
                  <a:pt x="381921" y="1704057"/>
                </a:lnTo>
                <a:lnTo>
                  <a:pt x="381921" y="1689730"/>
                </a:lnTo>
                <a:lnTo>
                  <a:pt x="376002" y="1689730"/>
                </a:lnTo>
                <a:cubicBezTo>
                  <a:pt x="375015" y="1689730"/>
                  <a:pt x="374522" y="1689730"/>
                  <a:pt x="375262" y="1689730"/>
                </a:cubicBezTo>
                <a:lnTo>
                  <a:pt x="366135" y="1689730"/>
                </a:lnTo>
                <a:lnTo>
                  <a:pt x="366135" y="1675402"/>
                </a:lnTo>
                <a:lnTo>
                  <a:pt x="350349" y="1675402"/>
                </a:lnTo>
                <a:lnTo>
                  <a:pt x="350349" y="1661075"/>
                </a:lnTo>
                <a:cubicBezTo>
                  <a:pt x="350349" y="1675402"/>
                  <a:pt x="366135" y="1675402"/>
                  <a:pt x="366135" y="1661075"/>
                </a:cubicBezTo>
                <a:lnTo>
                  <a:pt x="366135" y="1646285"/>
                </a:lnTo>
                <a:lnTo>
                  <a:pt x="350349" y="1646285"/>
                </a:lnTo>
                <a:cubicBezTo>
                  <a:pt x="350349" y="1646285"/>
                  <a:pt x="350349" y="1646285"/>
                  <a:pt x="350349" y="1661075"/>
                </a:cubicBezTo>
                <a:lnTo>
                  <a:pt x="340928" y="1661075"/>
                </a:lnTo>
                <a:lnTo>
                  <a:pt x="340165" y="1661075"/>
                </a:lnTo>
                <a:cubicBezTo>
                  <a:pt x="338128" y="1661075"/>
                  <a:pt x="334054" y="1661075"/>
                  <a:pt x="334054" y="1661075"/>
                </a:cubicBezTo>
                <a:cubicBezTo>
                  <a:pt x="334054" y="1661075"/>
                  <a:pt x="334054" y="1661075"/>
                  <a:pt x="334054" y="1646285"/>
                </a:cubicBezTo>
                <a:cubicBezTo>
                  <a:pt x="318268" y="1646285"/>
                  <a:pt x="318268" y="1646285"/>
                  <a:pt x="334054" y="1661075"/>
                </a:cubicBezTo>
                <a:lnTo>
                  <a:pt x="350349" y="1675402"/>
                </a:lnTo>
                <a:lnTo>
                  <a:pt x="334054" y="1675402"/>
                </a:lnTo>
                <a:lnTo>
                  <a:pt x="318268" y="1661075"/>
                </a:lnTo>
                <a:cubicBezTo>
                  <a:pt x="302482" y="1661075"/>
                  <a:pt x="318268" y="1661075"/>
                  <a:pt x="302482" y="1661075"/>
                </a:cubicBezTo>
                <a:lnTo>
                  <a:pt x="302482" y="1646285"/>
                </a:lnTo>
                <a:cubicBezTo>
                  <a:pt x="302482" y="1646285"/>
                  <a:pt x="302482" y="1646285"/>
                  <a:pt x="304455" y="1646285"/>
                </a:cubicBezTo>
                <a:lnTo>
                  <a:pt x="308402" y="1646285"/>
                </a:lnTo>
                <a:cubicBezTo>
                  <a:pt x="309388" y="1646285"/>
                  <a:pt x="309881" y="1646285"/>
                  <a:pt x="309141" y="1646285"/>
                </a:cubicBezTo>
                <a:lnTo>
                  <a:pt x="318268" y="1646285"/>
                </a:lnTo>
                <a:cubicBezTo>
                  <a:pt x="318268" y="1646285"/>
                  <a:pt x="318268" y="1646285"/>
                  <a:pt x="318268" y="1631957"/>
                </a:cubicBezTo>
                <a:lnTo>
                  <a:pt x="316295" y="1631957"/>
                </a:lnTo>
                <a:cubicBezTo>
                  <a:pt x="314321" y="1631957"/>
                  <a:pt x="310375" y="1631957"/>
                  <a:pt x="302482" y="1631957"/>
                </a:cubicBezTo>
                <a:lnTo>
                  <a:pt x="302482" y="1617630"/>
                </a:lnTo>
                <a:cubicBezTo>
                  <a:pt x="318268" y="1617630"/>
                  <a:pt x="302482" y="1617630"/>
                  <a:pt x="318268" y="1617630"/>
                </a:cubicBezTo>
                <a:lnTo>
                  <a:pt x="318268" y="1603302"/>
                </a:lnTo>
                <a:lnTo>
                  <a:pt x="302482" y="1603302"/>
                </a:lnTo>
                <a:lnTo>
                  <a:pt x="302482" y="1611585"/>
                </a:lnTo>
                <a:cubicBezTo>
                  <a:pt x="302482" y="1609570"/>
                  <a:pt x="302482" y="1617630"/>
                  <a:pt x="302482" y="1617630"/>
                </a:cubicBezTo>
                <a:cubicBezTo>
                  <a:pt x="286696" y="1603302"/>
                  <a:pt x="286696" y="1603302"/>
                  <a:pt x="286696" y="1617630"/>
                </a:cubicBezTo>
                <a:cubicBezTo>
                  <a:pt x="270400" y="1603302"/>
                  <a:pt x="286696" y="1617630"/>
                  <a:pt x="286696" y="1603302"/>
                </a:cubicBezTo>
                <a:cubicBezTo>
                  <a:pt x="286696" y="1603302"/>
                  <a:pt x="302482" y="1617630"/>
                  <a:pt x="286696" y="1603302"/>
                </a:cubicBezTo>
                <a:cubicBezTo>
                  <a:pt x="286696" y="1603302"/>
                  <a:pt x="277530" y="1603302"/>
                  <a:pt x="279821" y="1603302"/>
                </a:cubicBezTo>
                <a:lnTo>
                  <a:pt x="270400" y="1603302"/>
                </a:lnTo>
                <a:lnTo>
                  <a:pt x="286696" y="1617630"/>
                </a:lnTo>
                <a:lnTo>
                  <a:pt x="270400" y="1617630"/>
                </a:lnTo>
                <a:lnTo>
                  <a:pt x="254614" y="1617630"/>
                </a:lnTo>
                <a:lnTo>
                  <a:pt x="254614" y="1603302"/>
                </a:lnTo>
                <a:lnTo>
                  <a:pt x="248695" y="1603302"/>
                </a:lnTo>
                <a:cubicBezTo>
                  <a:pt x="247708" y="1603302"/>
                  <a:pt x="247215" y="1603302"/>
                  <a:pt x="247955" y="1603302"/>
                </a:cubicBezTo>
                <a:lnTo>
                  <a:pt x="238828" y="1603302"/>
                </a:lnTo>
                <a:lnTo>
                  <a:pt x="222533" y="1603302"/>
                </a:lnTo>
                <a:lnTo>
                  <a:pt x="222533" y="1588512"/>
                </a:lnTo>
                <a:cubicBezTo>
                  <a:pt x="222533" y="1588512"/>
                  <a:pt x="222533" y="1588512"/>
                  <a:pt x="222533" y="1574185"/>
                </a:cubicBezTo>
                <a:lnTo>
                  <a:pt x="222533" y="1559857"/>
                </a:lnTo>
                <a:cubicBezTo>
                  <a:pt x="238828" y="1559857"/>
                  <a:pt x="238828" y="1545530"/>
                  <a:pt x="238828" y="1545530"/>
                </a:cubicBezTo>
                <a:lnTo>
                  <a:pt x="238828" y="1530740"/>
                </a:lnTo>
                <a:lnTo>
                  <a:pt x="254614" y="1530740"/>
                </a:lnTo>
                <a:cubicBezTo>
                  <a:pt x="254614" y="1530740"/>
                  <a:pt x="254614" y="1530740"/>
                  <a:pt x="254614" y="1516412"/>
                </a:cubicBezTo>
                <a:lnTo>
                  <a:pt x="254614" y="1502085"/>
                </a:lnTo>
                <a:lnTo>
                  <a:pt x="238828" y="1502085"/>
                </a:lnTo>
                <a:lnTo>
                  <a:pt x="254614" y="1487757"/>
                </a:lnTo>
                <a:lnTo>
                  <a:pt x="254614" y="1472967"/>
                </a:lnTo>
                <a:cubicBezTo>
                  <a:pt x="254614" y="1472967"/>
                  <a:pt x="254614" y="1472967"/>
                  <a:pt x="254614" y="1458640"/>
                </a:cubicBezTo>
                <a:cubicBezTo>
                  <a:pt x="254614" y="1458640"/>
                  <a:pt x="254614" y="1458640"/>
                  <a:pt x="252641" y="1458640"/>
                </a:cubicBezTo>
                <a:lnTo>
                  <a:pt x="245488" y="1458640"/>
                </a:lnTo>
                <a:lnTo>
                  <a:pt x="244748" y="1458640"/>
                </a:lnTo>
                <a:cubicBezTo>
                  <a:pt x="242775" y="1458640"/>
                  <a:pt x="238828" y="1458640"/>
                  <a:pt x="238828" y="1458640"/>
                </a:cubicBezTo>
                <a:cubicBezTo>
                  <a:pt x="238828" y="1458640"/>
                  <a:pt x="222533" y="1458640"/>
                  <a:pt x="222533" y="1472967"/>
                </a:cubicBezTo>
                <a:lnTo>
                  <a:pt x="222533" y="1458640"/>
                </a:lnTo>
                <a:lnTo>
                  <a:pt x="206747" y="1458640"/>
                </a:lnTo>
                <a:lnTo>
                  <a:pt x="206747" y="1444312"/>
                </a:lnTo>
                <a:cubicBezTo>
                  <a:pt x="206747" y="1444312"/>
                  <a:pt x="215626" y="1444312"/>
                  <a:pt x="213407" y="1444312"/>
                </a:cubicBezTo>
                <a:lnTo>
                  <a:pt x="222533" y="1444312"/>
                </a:lnTo>
                <a:lnTo>
                  <a:pt x="238828" y="1444312"/>
                </a:lnTo>
                <a:lnTo>
                  <a:pt x="238828" y="1429985"/>
                </a:lnTo>
                <a:cubicBezTo>
                  <a:pt x="254614" y="1429985"/>
                  <a:pt x="254614" y="1415195"/>
                  <a:pt x="254614" y="1415195"/>
                </a:cubicBezTo>
                <a:cubicBezTo>
                  <a:pt x="254614" y="1415195"/>
                  <a:pt x="254614" y="1415195"/>
                  <a:pt x="254614" y="1429985"/>
                </a:cubicBezTo>
                <a:cubicBezTo>
                  <a:pt x="254614" y="1429985"/>
                  <a:pt x="238828" y="1444312"/>
                  <a:pt x="254614" y="1444312"/>
                </a:cubicBezTo>
                <a:cubicBezTo>
                  <a:pt x="254614" y="1444312"/>
                  <a:pt x="254614" y="1444312"/>
                  <a:pt x="270400" y="1444312"/>
                </a:cubicBezTo>
                <a:lnTo>
                  <a:pt x="279821" y="1444312"/>
                </a:lnTo>
                <a:cubicBezTo>
                  <a:pt x="277530" y="1444312"/>
                  <a:pt x="286696" y="1444312"/>
                  <a:pt x="286696" y="1444312"/>
                </a:cubicBezTo>
                <a:lnTo>
                  <a:pt x="270400" y="1458640"/>
                </a:lnTo>
                <a:cubicBezTo>
                  <a:pt x="270400" y="1458640"/>
                  <a:pt x="270400" y="1458640"/>
                  <a:pt x="286696" y="1458640"/>
                </a:cubicBezTo>
                <a:cubicBezTo>
                  <a:pt x="286696" y="1458640"/>
                  <a:pt x="286696" y="1458640"/>
                  <a:pt x="286696" y="1444312"/>
                </a:cubicBezTo>
                <a:cubicBezTo>
                  <a:pt x="286696" y="1429985"/>
                  <a:pt x="270400" y="1429985"/>
                  <a:pt x="270400" y="1444312"/>
                </a:cubicBezTo>
                <a:lnTo>
                  <a:pt x="270400" y="1429985"/>
                </a:lnTo>
                <a:lnTo>
                  <a:pt x="286696" y="1429985"/>
                </a:lnTo>
                <a:cubicBezTo>
                  <a:pt x="270400" y="1429985"/>
                  <a:pt x="286696" y="1429985"/>
                  <a:pt x="286696" y="1415195"/>
                </a:cubicBezTo>
                <a:cubicBezTo>
                  <a:pt x="286696" y="1415195"/>
                  <a:pt x="286696" y="1415195"/>
                  <a:pt x="284659" y="1415195"/>
                </a:cubicBezTo>
                <a:lnTo>
                  <a:pt x="280585" y="1415195"/>
                </a:lnTo>
                <a:cubicBezTo>
                  <a:pt x="279567" y="1415195"/>
                  <a:pt x="279057" y="1415195"/>
                  <a:pt x="279821" y="1415195"/>
                </a:cubicBezTo>
                <a:lnTo>
                  <a:pt x="277275" y="1415195"/>
                </a:lnTo>
                <a:cubicBezTo>
                  <a:pt x="279567" y="1415195"/>
                  <a:pt x="270400" y="1415195"/>
                  <a:pt x="270400" y="1415195"/>
                </a:cubicBezTo>
                <a:cubicBezTo>
                  <a:pt x="270400" y="1415195"/>
                  <a:pt x="270400" y="1400867"/>
                  <a:pt x="254614" y="1415195"/>
                </a:cubicBezTo>
                <a:cubicBezTo>
                  <a:pt x="254614" y="1415195"/>
                  <a:pt x="254614" y="1400867"/>
                  <a:pt x="270400" y="1400867"/>
                </a:cubicBezTo>
                <a:lnTo>
                  <a:pt x="266454" y="1400867"/>
                </a:lnTo>
                <a:cubicBezTo>
                  <a:pt x="266454" y="1400867"/>
                  <a:pt x="262507" y="1400867"/>
                  <a:pt x="254614" y="1400867"/>
                </a:cubicBezTo>
                <a:lnTo>
                  <a:pt x="254614" y="1397285"/>
                </a:lnTo>
                <a:cubicBezTo>
                  <a:pt x="254614" y="1397285"/>
                  <a:pt x="254614" y="1393704"/>
                  <a:pt x="254614" y="1386540"/>
                </a:cubicBezTo>
                <a:lnTo>
                  <a:pt x="270400" y="1386540"/>
                </a:lnTo>
                <a:cubicBezTo>
                  <a:pt x="270400" y="1386540"/>
                  <a:pt x="270400" y="1372212"/>
                  <a:pt x="286696" y="1372212"/>
                </a:cubicBezTo>
                <a:cubicBezTo>
                  <a:pt x="286696" y="1372212"/>
                  <a:pt x="286696" y="1372212"/>
                  <a:pt x="270400" y="1372212"/>
                </a:cubicBezTo>
                <a:lnTo>
                  <a:pt x="254614" y="1372212"/>
                </a:lnTo>
                <a:lnTo>
                  <a:pt x="254614" y="1368515"/>
                </a:lnTo>
                <a:cubicBezTo>
                  <a:pt x="254614" y="1368515"/>
                  <a:pt x="254614" y="1364817"/>
                  <a:pt x="254614" y="1357422"/>
                </a:cubicBezTo>
                <a:lnTo>
                  <a:pt x="238828" y="1357422"/>
                </a:lnTo>
                <a:cubicBezTo>
                  <a:pt x="254614" y="1357422"/>
                  <a:pt x="254614" y="1357422"/>
                  <a:pt x="254614" y="1343095"/>
                </a:cubicBezTo>
                <a:cubicBezTo>
                  <a:pt x="254614" y="1357422"/>
                  <a:pt x="270400" y="1357422"/>
                  <a:pt x="270400" y="1357422"/>
                </a:cubicBezTo>
                <a:cubicBezTo>
                  <a:pt x="270400" y="1357422"/>
                  <a:pt x="270400" y="1357422"/>
                  <a:pt x="286696" y="1357422"/>
                </a:cubicBezTo>
                <a:lnTo>
                  <a:pt x="302482" y="1357422"/>
                </a:lnTo>
                <a:cubicBezTo>
                  <a:pt x="302482" y="1357422"/>
                  <a:pt x="302482" y="1361120"/>
                  <a:pt x="302482" y="1362968"/>
                </a:cubicBezTo>
                <a:cubicBezTo>
                  <a:pt x="302482" y="1363893"/>
                  <a:pt x="302482" y="1364355"/>
                  <a:pt x="302482" y="1363662"/>
                </a:cubicBezTo>
                <a:lnTo>
                  <a:pt x="302482" y="1372212"/>
                </a:lnTo>
                <a:lnTo>
                  <a:pt x="302482" y="1386540"/>
                </a:lnTo>
                <a:cubicBezTo>
                  <a:pt x="302482" y="1386540"/>
                  <a:pt x="302482" y="1386540"/>
                  <a:pt x="318268" y="1386540"/>
                </a:cubicBezTo>
                <a:lnTo>
                  <a:pt x="318268" y="1372212"/>
                </a:lnTo>
                <a:lnTo>
                  <a:pt x="302482" y="1357422"/>
                </a:lnTo>
                <a:lnTo>
                  <a:pt x="302482" y="1343095"/>
                </a:lnTo>
                <a:cubicBezTo>
                  <a:pt x="286696" y="1343095"/>
                  <a:pt x="302482" y="1328767"/>
                  <a:pt x="302482" y="1328767"/>
                </a:cubicBezTo>
                <a:cubicBezTo>
                  <a:pt x="286696" y="1328767"/>
                  <a:pt x="302482" y="1328767"/>
                  <a:pt x="286696" y="1328767"/>
                </a:cubicBezTo>
                <a:lnTo>
                  <a:pt x="286696" y="1343095"/>
                </a:lnTo>
                <a:cubicBezTo>
                  <a:pt x="286696" y="1343095"/>
                  <a:pt x="286696" y="1343095"/>
                  <a:pt x="270400" y="1343095"/>
                </a:cubicBezTo>
                <a:lnTo>
                  <a:pt x="254614" y="1343095"/>
                </a:lnTo>
                <a:cubicBezTo>
                  <a:pt x="254614" y="1343095"/>
                  <a:pt x="254614" y="1343095"/>
                  <a:pt x="254614" y="1328767"/>
                </a:cubicBezTo>
                <a:cubicBezTo>
                  <a:pt x="254614" y="1328767"/>
                  <a:pt x="263494" y="1328767"/>
                  <a:pt x="261274" y="1328767"/>
                </a:cubicBezTo>
                <a:lnTo>
                  <a:pt x="270400" y="1328767"/>
                </a:lnTo>
                <a:lnTo>
                  <a:pt x="270400" y="1313977"/>
                </a:lnTo>
                <a:cubicBezTo>
                  <a:pt x="270400" y="1313977"/>
                  <a:pt x="270400" y="1328767"/>
                  <a:pt x="254614" y="1328767"/>
                </a:cubicBezTo>
                <a:lnTo>
                  <a:pt x="238828" y="1328767"/>
                </a:lnTo>
                <a:lnTo>
                  <a:pt x="238828" y="1313977"/>
                </a:lnTo>
                <a:lnTo>
                  <a:pt x="222533" y="1313977"/>
                </a:lnTo>
                <a:cubicBezTo>
                  <a:pt x="222533" y="1313977"/>
                  <a:pt x="213653" y="1313977"/>
                  <a:pt x="215873" y="1313977"/>
                </a:cubicBezTo>
                <a:lnTo>
                  <a:pt x="206747" y="1313977"/>
                </a:lnTo>
                <a:cubicBezTo>
                  <a:pt x="222533" y="1313977"/>
                  <a:pt x="222533" y="1299650"/>
                  <a:pt x="222533" y="1299650"/>
                </a:cubicBezTo>
                <a:cubicBezTo>
                  <a:pt x="222533" y="1299650"/>
                  <a:pt x="222533" y="1299650"/>
                  <a:pt x="224570" y="1299650"/>
                </a:cubicBezTo>
                <a:lnTo>
                  <a:pt x="231954" y="1299650"/>
                </a:lnTo>
                <a:cubicBezTo>
                  <a:pt x="229662" y="1299650"/>
                  <a:pt x="238828" y="1299650"/>
                  <a:pt x="238828" y="1299650"/>
                </a:cubicBezTo>
                <a:cubicBezTo>
                  <a:pt x="222533" y="1285322"/>
                  <a:pt x="222533" y="1285322"/>
                  <a:pt x="222533" y="1299650"/>
                </a:cubicBezTo>
                <a:cubicBezTo>
                  <a:pt x="222533" y="1299650"/>
                  <a:pt x="222533" y="1299650"/>
                  <a:pt x="222533" y="1285322"/>
                </a:cubicBezTo>
                <a:cubicBezTo>
                  <a:pt x="222533" y="1285322"/>
                  <a:pt x="222533" y="1285322"/>
                  <a:pt x="206747" y="1285322"/>
                </a:cubicBezTo>
                <a:cubicBezTo>
                  <a:pt x="206747" y="1285322"/>
                  <a:pt x="206747" y="1285322"/>
                  <a:pt x="206747" y="1270995"/>
                </a:cubicBezTo>
                <a:lnTo>
                  <a:pt x="222533" y="1270995"/>
                </a:lnTo>
                <a:lnTo>
                  <a:pt x="222533" y="1256667"/>
                </a:lnTo>
                <a:lnTo>
                  <a:pt x="222533" y="1241877"/>
                </a:lnTo>
                <a:lnTo>
                  <a:pt x="206747" y="1256667"/>
                </a:lnTo>
                <a:lnTo>
                  <a:pt x="222533" y="1256667"/>
                </a:lnTo>
                <a:lnTo>
                  <a:pt x="206747" y="1270995"/>
                </a:lnTo>
                <a:cubicBezTo>
                  <a:pt x="206747" y="1270995"/>
                  <a:pt x="206747" y="1270995"/>
                  <a:pt x="190961" y="1270995"/>
                </a:cubicBezTo>
                <a:lnTo>
                  <a:pt x="190961" y="1256667"/>
                </a:lnTo>
                <a:lnTo>
                  <a:pt x="175175" y="1256667"/>
                </a:lnTo>
                <a:lnTo>
                  <a:pt x="175175" y="1241877"/>
                </a:lnTo>
                <a:cubicBezTo>
                  <a:pt x="175175" y="1241877"/>
                  <a:pt x="175175" y="1241877"/>
                  <a:pt x="190961" y="1241877"/>
                </a:cubicBezTo>
                <a:lnTo>
                  <a:pt x="190961" y="1227550"/>
                </a:lnTo>
                <a:cubicBezTo>
                  <a:pt x="190961" y="1213222"/>
                  <a:pt x="175175" y="1213222"/>
                  <a:pt x="175175" y="1213222"/>
                </a:cubicBezTo>
                <a:cubicBezTo>
                  <a:pt x="175175" y="1213222"/>
                  <a:pt x="175175" y="1213222"/>
                  <a:pt x="177148" y="1213222"/>
                </a:cubicBezTo>
                <a:lnTo>
                  <a:pt x="181095" y="1213222"/>
                </a:lnTo>
                <a:lnTo>
                  <a:pt x="181835" y="1213222"/>
                </a:lnTo>
                <a:lnTo>
                  <a:pt x="190961" y="1213222"/>
                </a:lnTo>
                <a:lnTo>
                  <a:pt x="206747" y="1227550"/>
                </a:lnTo>
                <a:lnTo>
                  <a:pt x="206747" y="1213222"/>
                </a:lnTo>
                <a:lnTo>
                  <a:pt x="206747" y="1198895"/>
                </a:lnTo>
                <a:lnTo>
                  <a:pt x="204774" y="1198895"/>
                </a:lnTo>
                <a:lnTo>
                  <a:pt x="200827" y="1198895"/>
                </a:lnTo>
                <a:cubicBezTo>
                  <a:pt x="199840" y="1198895"/>
                  <a:pt x="199347" y="1198895"/>
                  <a:pt x="200087" y="1198895"/>
                </a:cubicBezTo>
                <a:lnTo>
                  <a:pt x="190961" y="1198895"/>
                </a:lnTo>
                <a:lnTo>
                  <a:pt x="175175" y="1198895"/>
                </a:lnTo>
                <a:lnTo>
                  <a:pt x="175175" y="1213222"/>
                </a:lnTo>
                <a:cubicBezTo>
                  <a:pt x="175175" y="1213222"/>
                  <a:pt x="175175" y="1213222"/>
                  <a:pt x="175175" y="1227550"/>
                </a:cubicBezTo>
                <a:lnTo>
                  <a:pt x="175175" y="1241877"/>
                </a:lnTo>
                <a:lnTo>
                  <a:pt x="158879" y="1241877"/>
                </a:lnTo>
                <a:cubicBezTo>
                  <a:pt x="158879" y="1241877"/>
                  <a:pt x="158879" y="1241877"/>
                  <a:pt x="143093" y="1241877"/>
                </a:cubicBezTo>
                <a:cubicBezTo>
                  <a:pt x="143093" y="1241877"/>
                  <a:pt x="143093" y="1241877"/>
                  <a:pt x="143093" y="1227550"/>
                </a:cubicBezTo>
                <a:cubicBezTo>
                  <a:pt x="143093" y="1227550"/>
                  <a:pt x="143093" y="1227550"/>
                  <a:pt x="145067" y="1227550"/>
                </a:cubicBezTo>
                <a:lnTo>
                  <a:pt x="147040" y="1227550"/>
                </a:lnTo>
                <a:cubicBezTo>
                  <a:pt x="147040" y="1227550"/>
                  <a:pt x="150986" y="1227550"/>
                  <a:pt x="158879" y="1227550"/>
                </a:cubicBezTo>
                <a:cubicBezTo>
                  <a:pt x="143093" y="1227550"/>
                  <a:pt x="143093" y="1213222"/>
                  <a:pt x="143093" y="1213222"/>
                </a:cubicBezTo>
                <a:cubicBezTo>
                  <a:pt x="143093" y="1213222"/>
                  <a:pt x="143093" y="1213222"/>
                  <a:pt x="158879" y="1198895"/>
                </a:cubicBezTo>
                <a:cubicBezTo>
                  <a:pt x="158879" y="1198895"/>
                  <a:pt x="158879" y="1198895"/>
                  <a:pt x="156906" y="1198895"/>
                </a:cubicBezTo>
                <a:lnTo>
                  <a:pt x="152960" y="1198895"/>
                </a:lnTo>
                <a:cubicBezTo>
                  <a:pt x="151973" y="1198895"/>
                  <a:pt x="151480" y="1198895"/>
                  <a:pt x="152220" y="1198895"/>
                </a:cubicBezTo>
                <a:lnTo>
                  <a:pt x="143093" y="1198895"/>
                </a:lnTo>
                <a:cubicBezTo>
                  <a:pt x="143093" y="1198895"/>
                  <a:pt x="143093" y="1198895"/>
                  <a:pt x="143093" y="1184105"/>
                </a:cubicBezTo>
                <a:lnTo>
                  <a:pt x="143093" y="1169777"/>
                </a:lnTo>
                <a:lnTo>
                  <a:pt x="158879" y="1169777"/>
                </a:lnTo>
                <a:cubicBezTo>
                  <a:pt x="158879" y="1169777"/>
                  <a:pt x="158879" y="1169777"/>
                  <a:pt x="158879" y="1155450"/>
                </a:cubicBezTo>
                <a:lnTo>
                  <a:pt x="158879" y="1141122"/>
                </a:lnTo>
                <a:lnTo>
                  <a:pt x="158879" y="1126332"/>
                </a:lnTo>
                <a:cubicBezTo>
                  <a:pt x="158879" y="1126332"/>
                  <a:pt x="158879" y="1126332"/>
                  <a:pt x="175175" y="1141122"/>
                </a:cubicBezTo>
                <a:cubicBezTo>
                  <a:pt x="158879" y="1141122"/>
                  <a:pt x="158879" y="1141122"/>
                  <a:pt x="175175" y="1155450"/>
                </a:cubicBezTo>
                <a:lnTo>
                  <a:pt x="175175" y="1169777"/>
                </a:lnTo>
                <a:cubicBezTo>
                  <a:pt x="175175" y="1169777"/>
                  <a:pt x="175175" y="1169777"/>
                  <a:pt x="190961" y="1169777"/>
                </a:cubicBezTo>
                <a:lnTo>
                  <a:pt x="190961" y="1161494"/>
                </a:lnTo>
                <a:lnTo>
                  <a:pt x="190961" y="1160823"/>
                </a:lnTo>
                <a:cubicBezTo>
                  <a:pt x="190961" y="1159032"/>
                  <a:pt x="190961" y="1155450"/>
                  <a:pt x="190961" y="1155450"/>
                </a:cubicBezTo>
                <a:lnTo>
                  <a:pt x="190961" y="1141122"/>
                </a:lnTo>
                <a:lnTo>
                  <a:pt x="175175" y="1141122"/>
                </a:lnTo>
                <a:cubicBezTo>
                  <a:pt x="190961" y="1141122"/>
                  <a:pt x="175175" y="1126332"/>
                  <a:pt x="190961" y="1126332"/>
                </a:cubicBezTo>
                <a:cubicBezTo>
                  <a:pt x="190961" y="1126332"/>
                  <a:pt x="190961" y="1126332"/>
                  <a:pt x="190961" y="1112005"/>
                </a:cubicBezTo>
                <a:cubicBezTo>
                  <a:pt x="190961" y="1112005"/>
                  <a:pt x="190961" y="1112005"/>
                  <a:pt x="175175" y="1112005"/>
                </a:cubicBezTo>
                <a:cubicBezTo>
                  <a:pt x="175175" y="1112005"/>
                  <a:pt x="175175" y="1112005"/>
                  <a:pt x="175175" y="1097677"/>
                </a:cubicBezTo>
                <a:lnTo>
                  <a:pt x="190961" y="1097677"/>
                </a:lnTo>
                <a:cubicBezTo>
                  <a:pt x="190961" y="1083350"/>
                  <a:pt x="175175" y="1097677"/>
                  <a:pt x="175175" y="1097677"/>
                </a:cubicBezTo>
                <a:lnTo>
                  <a:pt x="175175" y="1083350"/>
                </a:lnTo>
                <a:cubicBezTo>
                  <a:pt x="175175" y="1083350"/>
                  <a:pt x="175175" y="1083350"/>
                  <a:pt x="190961" y="1083350"/>
                </a:cubicBezTo>
                <a:lnTo>
                  <a:pt x="190961" y="1068560"/>
                </a:lnTo>
                <a:lnTo>
                  <a:pt x="188988" y="1068560"/>
                </a:lnTo>
                <a:cubicBezTo>
                  <a:pt x="187014" y="1068560"/>
                  <a:pt x="183068" y="1068560"/>
                  <a:pt x="175175" y="1068560"/>
                </a:cubicBezTo>
                <a:cubicBezTo>
                  <a:pt x="190961" y="1068560"/>
                  <a:pt x="190961" y="1068560"/>
                  <a:pt x="190961" y="1054232"/>
                </a:cubicBezTo>
                <a:lnTo>
                  <a:pt x="175175" y="1054232"/>
                </a:lnTo>
                <a:lnTo>
                  <a:pt x="158879" y="1054232"/>
                </a:lnTo>
                <a:lnTo>
                  <a:pt x="158879" y="1068560"/>
                </a:lnTo>
                <a:lnTo>
                  <a:pt x="143093" y="1068560"/>
                </a:lnTo>
                <a:lnTo>
                  <a:pt x="143093" y="1054232"/>
                </a:lnTo>
                <a:cubicBezTo>
                  <a:pt x="158879" y="1054232"/>
                  <a:pt x="143093" y="1054232"/>
                  <a:pt x="158879" y="1039905"/>
                </a:cubicBezTo>
                <a:cubicBezTo>
                  <a:pt x="158879" y="1039905"/>
                  <a:pt x="158879" y="1039905"/>
                  <a:pt x="156906" y="1039905"/>
                </a:cubicBezTo>
                <a:lnTo>
                  <a:pt x="149753" y="1039905"/>
                </a:lnTo>
                <a:cubicBezTo>
                  <a:pt x="150493" y="1039905"/>
                  <a:pt x="150000" y="1039905"/>
                  <a:pt x="149013" y="1039905"/>
                </a:cubicBezTo>
                <a:lnTo>
                  <a:pt x="145067" y="1039905"/>
                </a:lnTo>
                <a:cubicBezTo>
                  <a:pt x="143093" y="1039905"/>
                  <a:pt x="143093" y="1039905"/>
                  <a:pt x="143093" y="1039905"/>
                </a:cubicBezTo>
                <a:lnTo>
                  <a:pt x="143093" y="1025577"/>
                </a:lnTo>
                <a:cubicBezTo>
                  <a:pt x="143093" y="1010787"/>
                  <a:pt x="143093" y="1010787"/>
                  <a:pt x="158879" y="1010787"/>
                </a:cubicBezTo>
                <a:cubicBezTo>
                  <a:pt x="158879" y="1025577"/>
                  <a:pt x="158879" y="1025577"/>
                  <a:pt x="175175" y="1025577"/>
                </a:cubicBezTo>
                <a:cubicBezTo>
                  <a:pt x="175175" y="1025577"/>
                  <a:pt x="175175" y="1025577"/>
                  <a:pt x="190961" y="1025577"/>
                </a:cubicBezTo>
                <a:lnTo>
                  <a:pt x="206747" y="1010787"/>
                </a:lnTo>
                <a:cubicBezTo>
                  <a:pt x="222533" y="1010787"/>
                  <a:pt x="222533" y="1010787"/>
                  <a:pt x="222533" y="996460"/>
                </a:cubicBezTo>
                <a:cubicBezTo>
                  <a:pt x="222533" y="996460"/>
                  <a:pt x="222533" y="996460"/>
                  <a:pt x="224570" y="996460"/>
                </a:cubicBezTo>
                <a:lnTo>
                  <a:pt x="238828" y="996460"/>
                </a:lnTo>
                <a:lnTo>
                  <a:pt x="254614" y="996460"/>
                </a:lnTo>
                <a:cubicBezTo>
                  <a:pt x="238828" y="1010787"/>
                  <a:pt x="238828" y="1010787"/>
                  <a:pt x="254614" y="1010787"/>
                </a:cubicBezTo>
                <a:cubicBezTo>
                  <a:pt x="254614" y="1010787"/>
                  <a:pt x="254614" y="1010787"/>
                  <a:pt x="254614" y="996460"/>
                </a:cubicBezTo>
                <a:lnTo>
                  <a:pt x="254614" y="982132"/>
                </a:lnTo>
                <a:cubicBezTo>
                  <a:pt x="254614" y="982132"/>
                  <a:pt x="254614" y="982132"/>
                  <a:pt x="238828" y="996460"/>
                </a:cubicBezTo>
                <a:lnTo>
                  <a:pt x="238828" y="982132"/>
                </a:lnTo>
                <a:cubicBezTo>
                  <a:pt x="238828" y="982132"/>
                  <a:pt x="238828" y="982132"/>
                  <a:pt x="222533" y="982132"/>
                </a:cubicBezTo>
                <a:lnTo>
                  <a:pt x="222533" y="996460"/>
                </a:lnTo>
                <a:lnTo>
                  <a:pt x="206747" y="996460"/>
                </a:lnTo>
                <a:lnTo>
                  <a:pt x="206747" y="982132"/>
                </a:lnTo>
                <a:cubicBezTo>
                  <a:pt x="206747" y="982132"/>
                  <a:pt x="206747" y="982132"/>
                  <a:pt x="190961" y="982132"/>
                </a:cubicBezTo>
                <a:cubicBezTo>
                  <a:pt x="175175" y="982132"/>
                  <a:pt x="175175" y="982132"/>
                  <a:pt x="175175" y="982132"/>
                </a:cubicBezTo>
                <a:lnTo>
                  <a:pt x="173138" y="982132"/>
                </a:lnTo>
                <a:lnTo>
                  <a:pt x="160916" y="982132"/>
                </a:lnTo>
                <a:cubicBezTo>
                  <a:pt x="158879" y="982132"/>
                  <a:pt x="158879" y="982132"/>
                  <a:pt x="158879" y="982132"/>
                </a:cubicBezTo>
                <a:cubicBezTo>
                  <a:pt x="158879" y="982132"/>
                  <a:pt x="158879" y="982132"/>
                  <a:pt x="143093" y="982132"/>
                </a:cubicBezTo>
                <a:cubicBezTo>
                  <a:pt x="143093" y="982132"/>
                  <a:pt x="143093" y="982132"/>
                  <a:pt x="143093" y="967805"/>
                </a:cubicBezTo>
                <a:cubicBezTo>
                  <a:pt x="143093" y="967805"/>
                  <a:pt x="143093" y="953015"/>
                  <a:pt x="158879" y="967805"/>
                </a:cubicBezTo>
                <a:lnTo>
                  <a:pt x="158879" y="953015"/>
                </a:lnTo>
                <a:cubicBezTo>
                  <a:pt x="175175" y="953015"/>
                  <a:pt x="175175" y="953015"/>
                  <a:pt x="175175" y="953015"/>
                </a:cubicBezTo>
                <a:lnTo>
                  <a:pt x="175175" y="967805"/>
                </a:lnTo>
                <a:lnTo>
                  <a:pt x="184301" y="967805"/>
                </a:lnTo>
                <a:cubicBezTo>
                  <a:pt x="183561" y="967805"/>
                  <a:pt x="184054" y="967805"/>
                  <a:pt x="185041" y="967805"/>
                </a:cubicBezTo>
                <a:lnTo>
                  <a:pt x="190961" y="967805"/>
                </a:lnTo>
                <a:cubicBezTo>
                  <a:pt x="190961" y="953015"/>
                  <a:pt x="175175" y="953015"/>
                  <a:pt x="175175" y="953015"/>
                </a:cubicBezTo>
                <a:cubicBezTo>
                  <a:pt x="175175" y="953015"/>
                  <a:pt x="175175" y="953015"/>
                  <a:pt x="190961" y="953015"/>
                </a:cubicBezTo>
                <a:lnTo>
                  <a:pt x="190961" y="938687"/>
                </a:lnTo>
                <a:cubicBezTo>
                  <a:pt x="190961" y="938687"/>
                  <a:pt x="190961" y="938687"/>
                  <a:pt x="175175" y="938687"/>
                </a:cubicBezTo>
                <a:cubicBezTo>
                  <a:pt x="190961" y="938687"/>
                  <a:pt x="175175" y="924360"/>
                  <a:pt x="190961" y="924360"/>
                </a:cubicBezTo>
                <a:lnTo>
                  <a:pt x="190961" y="909570"/>
                </a:lnTo>
                <a:cubicBezTo>
                  <a:pt x="190961" y="909570"/>
                  <a:pt x="190961" y="909570"/>
                  <a:pt x="190961" y="895243"/>
                </a:cubicBezTo>
                <a:cubicBezTo>
                  <a:pt x="190961" y="880915"/>
                  <a:pt x="175175" y="880915"/>
                  <a:pt x="175175" y="880915"/>
                </a:cubicBezTo>
                <a:cubicBezTo>
                  <a:pt x="175175" y="880915"/>
                  <a:pt x="175175" y="880915"/>
                  <a:pt x="175175" y="866587"/>
                </a:cubicBezTo>
                <a:lnTo>
                  <a:pt x="158879" y="880915"/>
                </a:lnTo>
                <a:lnTo>
                  <a:pt x="168300" y="880915"/>
                </a:lnTo>
                <a:cubicBezTo>
                  <a:pt x="166009" y="880915"/>
                  <a:pt x="175175" y="880915"/>
                  <a:pt x="175175" y="880915"/>
                </a:cubicBezTo>
                <a:cubicBezTo>
                  <a:pt x="175175" y="880915"/>
                  <a:pt x="175175" y="880915"/>
                  <a:pt x="175175" y="895243"/>
                </a:cubicBezTo>
                <a:cubicBezTo>
                  <a:pt x="158879" y="895243"/>
                  <a:pt x="158879" y="895243"/>
                  <a:pt x="158879" y="909570"/>
                </a:cubicBezTo>
                <a:lnTo>
                  <a:pt x="143093" y="895243"/>
                </a:lnTo>
                <a:cubicBezTo>
                  <a:pt x="143093" y="895243"/>
                  <a:pt x="143093" y="895243"/>
                  <a:pt x="143093" y="880915"/>
                </a:cubicBezTo>
                <a:lnTo>
                  <a:pt x="127307" y="866587"/>
                </a:lnTo>
                <a:cubicBezTo>
                  <a:pt x="127307" y="866587"/>
                  <a:pt x="127307" y="866587"/>
                  <a:pt x="127307" y="852260"/>
                </a:cubicBezTo>
                <a:lnTo>
                  <a:pt x="143093" y="852260"/>
                </a:lnTo>
                <a:cubicBezTo>
                  <a:pt x="143093" y="852260"/>
                  <a:pt x="143093" y="852260"/>
                  <a:pt x="127307" y="837470"/>
                </a:cubicBezTo>
                <a:cubicBezTo>
                  <a:pt x="111521" y="837470"/>
                  <a:pt x="127307" y="823142"/>
                  <a:pt x="111521" y="837470"/>
                </a:cubicBezTo>
                <a:cubicBezTo>
                  <a:pt x="127307" y="823142"/>
                  <a:pt x="111521" y="823142"/>
                  <a:pt x="111521" y="823142"/>
                </a:cubicBezTo>
                <a:cubicBezTo>
                  <a:pt x="95735" y="823142"/>
                  <a:pt x="111521" y="808815"/>
                  <a:pt x="95735" y="823142"/>
                </a:cubicBezTo>
                <a:lnTo>
                  <a:pt x="95735" y="814859"/>
                </a:lnTo>
                <a:lnTo>
                  <a:pt x="95735" y="814188"/>
                </a:lnTo>
                <a:lnTo>
                  <a:pt x="95735" y="808815"/>
                </a:lnTo>
                <a:lnTo>
                  <a:pt x="79440" y="808815"/>
                </a:lnTo>
                <a:lnTo>
                  <a:pt x="79440" y="794487"/>
                </a:lnTo>
                <a:cubicBezTo>
                  <a:pt x="63654" y="794487"/>
                  <a:pt x="63654" y="794487"/>
                  <a:pt x="63654" y="779698"/>
                </a:cubicBezTo>
                <a:cubicBezTo>
                  <a:pt x="47868" y="779698"/>
                  <a:pt x="47868" y="765370"/>
                  <a:pt x="63654" y="765370"/>
                </a:cubicBezTo>
                <a:lnTo>
                  <a:pt x="47868" y="765370"/>
                </a:lnTo>
                <a:cubicBezTo>
                  <a:pt x="47868" y="765370"/>
                  <a:pt x="32082" y="765370"/>
                  <a:pt x="47868" y="751042"/>
                </a:cubicBezTo>
                <a:cubicBezTo>
                  <a:pt x="47868" y="736715"/>
                  <a:pt x="47868" y="736715"/>
                  <a:pt x="32082" y="751042"/>
                </a:cubicBezTo>
                <a:cubicBezTo>
                  <a:pt x="32082" y="736715"/>
                  <a:pt x="32082" y="751042"/>
                  <a:pt x="32082" y="736715"/>
                </a:cubicBezTo>
                <a:lnTo>
                  <a:pt x="32082" y="721925"/>
                </a:lnTo>
                <a:cubicBezTo>
                  <a:pt x="32082" y="721925"/>
                  <a:pt x="36028" y="721925"/>
                  <a:pt x="38002" y="721925"/>
                </a:cubicBezTo>
                <a:lnTo>
                  <a:pt x="38742" y="721925"/>
                </a:lnTo>
                <a:lnTo>
                  <a:pt x="47868" y="721925"/>
                </a:lnTo>
                <a:cubicBezTo>
                  <a:pt x="47868" y="721925"/>
                  <a:pt x="47868" y="721925"/>
                  <a:pt x="47868" y="707597"/>
                </a:cubicBezTo>
                <a:lnTo>
                  <a:pt x="47868" y="693270"/>
                </a:lnTo>
                <a:cubicBezTo>
                  <a:pt x="32082" y="693270"/>
                  <a:pt x="32082" y="678942"/>
                  <a:pt x="32082" y="678942"/>
                </a:cubicBezTo>
                <a:cubicBezTo>
                  <a:pt x="32082" y="678942"/>
                  <a:pt x="32082" y="678942"/>
                  <a:pt x="47868" y="678942"/>
                </a:cubicBezTo>
                <a:cubicBezTo>
                  <a:pt x="47868" y="678942"/>
                  <a:pt x="47868" y="693270"/>
                  <a:pt x="63654" y="693270"/>
                </a:cubicBezTo>
                <a:lnTo>
                  <a:pt x="79440" y="693270"/>
                </a:lnTo>
                <a:cubicBezTo>
                  <a:pt x="79440" y="707597"/>
                  <a:pt x="63654" y="707597"/>
                  <a:pt x="63654" y="707597"/>
                </a:cubicBezTo>
                <a:cubicBezTo>
                  <a:pt x="63654" y="707597"/>
                  <a:pt x="63654" y="707597"/>
                  <a:pt x="79440" y="707597"/>
                </a:cubicBezTo>
                <a:lnTo>
                  <a:pt x="79440" y="693270"/>
                </a:lnTo>
                <a:cubicBezTo>
                  <a:pt x="79440" y="693270"/>
                  <a:pt x="79440" y="693270"/>
                  <a:pt x="95735" y="693270"/>
                </a:cubicBezTo>
                <a:lnTo>
                  <a:pt x="95735" y="678942"/>
                </a:lnTo>
                <a:cubicBezTo>
                  <a:pt x="79440" y="678942"/>
                  <a:pt x="79440" y="664153"/>
                  <a:pt x="95735" y="664153"/>
                </a:cubicBezTo>
                <a:lnTo>
                  <a:pt x="79440" y="664153"/>
                </a:lnTo>
                <a:cubicBezTo>
                  <a:pt x="79440" y="664153"/>
                  <a:pt x="79440" y="664153"/>
                  <a:pt x="79440" y="649825"/>
                </a:cubicBezTo>
                <a:cubicBezTo>
                  <a:pt x="79440" y="649825"/>
                  <a:pt x="79440" y="649825"/>
                  <a:pt x="63654" y="649825"/>
                </a:cubicBezTo>
                <a:lnTo>
                  <a:pt x="63654" y="664153"/>
                </a:lnTo>
                <a:lnTo>
                  <a:pt x="79440" y="664153"/>
                </a:lnTo>
                <a:cubicBezTo>
                  <a:pt x="79440" y="664153"/>
                  <a:pt x="79440" y="672472"/>
                  <a:pt x="79440" y="670392"/>
                </a:cubicBezTo>
                <a:lnTo>
                  <a:pt x="79440" y="678942"/>
                </a:lnTo>
                <a:cubicBezTo>
                  <a:pt x="79440" y="678942"/>
                  <a:pt x="79440" y="678942"/>
                  <a:pt x="63654" y="678942"/>
                </a:cubicBezTo>
                <a:lnTo>
                  <a:pt x="47868" y="678942"/>
                </a:lnTo>
                <a:cubicBezTo>
                  <a:pt x="63654" y="678942"/>
                  <a:pt x="47868" y="678942"/>
                  <a:pt x="47868" y="664153"/>
                </a:cubicBezTo>
                <a:lnTo>
                  <a:pt x="47868" y="649825"/>
                </a:lnTo>
                <a:cubicBezTo>
                  <a:pt x="32082" y="649825"/>
                  <a:pt x="47868" y="649825"/>
                  <a:pt x="32082" y="649825"/>
                </a:cubicBezTo>
                <a:lnTo>
                  <a:pt x="32082" y="635497"/>
                </a:lnTo>
                <a:cubicBezTo>
                  <a:pt x="32082" y="635497"/>
                  <a:pt x="32082" y="635497"/>
                  <a:pt x="47868" y="635497"/>
                </a:cubicBezTo>
                <a:lnTo>
                  <a:pt x="63654" y="635497"/>
                </a:lnTo>
                <a:lnTo>
                  <a:pt x="63654" y="620708"/>
                </a:lnTo>
                <a:lnTo>
                  <a:pt x="57734" y="620708"/>
                </a:lnTo>
                <a:cubicBezTo>
                  <a:pt x="56747" y="620708"/>
                  <a:pt x="56254" y="620708"/>
                  <a:pt x="56994" y="620708"/>
                </a:cubicBezTo>
                <a:lnTo>
                  <a:pt x="47868" y="620708"/>
                </a:lnTo>
                <a:cubicBezTo>
                  <a:pt x="47868" y="620708"/>
                  <a:pt x="47868" y="620708"/>
                  <a:pt x="47868" y="606380"/>
                </a:cubicBezTo>
                <a:cubicBezTo>
                  <a:pt x="47868" y="606380"/>
                  <a:pt x="47868" y="606380"/>
                  <a:pt x="63654" y="606380"/>
                </a:cubicBezTo>
                <a:cubicBezTo>
                  <a:pt x="63654" y="606380"/>
                  <a:pt x="63654" y="606380"/>
                  <a:pt x="79440" y="620708"/>
                </a:cubicBezTo>
                <a:cubicBezTo>
                  <a:pt x="79440" y="620708"/>
                  <a:pt x="79440" y="620708"/>
                  <a:pt x="81477" y="620708"/>
                </a:cubicBezTo>
                <a:lnTo>
                  <a:pt x="88861" y="620708"/>
                </a:lnTo>
                <a:cubicBezTo>
                  <a:pt x="88097" y="620708"/>
                  <a:pt x="88606" y="620708"/>
                  <a:pt x="89625" y="620708"/>
                </a:cubicBezTo>
                <a:lnTo>
                  <a:pt x="95735" y="620708"/>
                </a:lnTo>
                <a:lnTo>
                  <a:pt x="95735" y="606380"/>
                </a:lnTo>
                <a:cubicBezTo>
                  <a:pt x="95735" y="606380"/>
                  <a:pt x="95735" y="606380"/>
                  <a:pt x="79440" y="606380"/>
                </a:cubicBezTo>
                <a:lnTo>
                  <a:pt x="79440" y="592053"/>
                </a:lnTo>
                <a:lnTo>
                  <a:pt x="79440" y="577725"/>
                </a:lnTo>
                <a:cubicBezTo>
                  <a:pt x="79440" y="592053"/>
                  <a:pt x="79440" y="592053"/>
                  <a:pt x="63654" y="592053"/>
                </a:cubicBezTo>
                <a:cubicBezTo>
                  <a:pt x="63654" y="592053"/>
                  <a:pt x="63654" y="592053"/>
                  <a:pt x="63654" y="577725"/>
                </a:cubicBezTo>
                <a:cubicBezTo>
                  <a:pt x="63654" y="577725"/>
                  <a:pt x="63654" y="577725"/>
                  <a:pt x="79440" y="563397"/>
                </a:cubicBezTo>
                <a:lnTo>
                  <a:pt x="95735" y="563397"/>
                </a:lnTo>
                <a:cubicBezTo>
                  <a:pt x="95735" y="563397"/>
                  <a:pt x="95735" y="563397"/>
                  <a:pt x="95735" y="577725"/>
                </a:cubicBezTo>
                <a:lnTo>
                  <a:pt x="111521" y="577725"/>
                </a:lnTo>
                <a:lnTo>
                  <a:pt x="111521" y="592053"/>
                </a:lnTo>
                <a:lnTo>
                  <a:pt x="127307" y="592053"/>
                </a:lnTo>
                <a:cubicBezTo>
                  <a:pt x="127307" y="592053"/>
                  <a:pt x="127307" y="592053"/>
                  <a:pt x="127307" y="577725"/>
                </a:cubicBezTo>
                <a:lnTo>
                  <a:pt x="125334" y="577725"/>
                </a:lnTo>
                <a:cubicBezTo>
                  <a:pt x="123361" y="577725"/>
                  <a:pt x="119414" y="577725"/>
                  <a:pt x="111521" y="577725"/>
                </a:cubicBezTo>
                <a:lnTo>
                  <a:pt x="111521" y="563397"/>
                </a:lnTo>
                <a:lnTo>
                  <a:pt x="95735" y="563397"/>
                </a:lnTo>
                <a:lnTo>
                  <a:pt x="95735" y="548608"/>
                </a:lnTo>
                <a:lnTo>
                  <a:pt x="111521" y="548608"/>
                </a:lnTo>
                <a:lnTo>
                  <a:pt x="127307" y="548608"/>
                </a:lnTo>
                <a:cubicBezTo>
                  <a:pt x="127307" y="548608"/>
                  <a:pt x="127307" y="548608"/>
                  <a:pt x="143093" y="548608"/>
                </a:cubicBezTo>
                <a:lnTo>
                  <a:pt x="143093" y="534280"/>
                </a:lnTo>
                <a:lnTo>
                  <a:pt x="152220" y="534280"/>
                </a:lnTo>
                <a:cubicBezTo>
                  <a:pt x="151480" y="534280"/>
                  <a:pt x="151973" y="534280"/>
                  <a:pt x="152960" y="534280"/>
                </a:cubicBezTo>
                <a:lnTo>
                  <a:pt x="158879" y="534280"/>
                </a:lnTo>
                <a:lnTo>
                  <a:pt x="158879" y="536071"/>
                </a:lnTo>
                <a:lnTo>
                  <a:pt x="158879" y="548608"/>
                </a:lnTo>
                <a:lnTo>
                  <a:pt x="175175" y="548608"/>
                </a:lnTo>
                <a:lnTo>
                  <a:pt x="175175" y="534280"/>
                </a:lnTo>
                <a:cubicBezTo>
                  <a:pt x="175175" y="534280"/>
                  <a:pt x="175175" y="534280"/>
                  <a:pt x="173138" y="534280"/>
                </a:cubicBezTo>
                <a:lnTo>
                  <a:pt x="165754" y="534280"/>
                </a:lnTo>
                <a:lnTo>
                  <a:pt x="164990" y="534280"/>
                </a:lnTo>
                <a:cubicBezTo>
                  <a:pt x="162953" y="534280"/>
                  <a:pt x="158879" y="534280"/>
                  <a:pt x="158879" y="534280"/>
                </a:cubicBezTo>
                <a:cubicBezTo>
                  <a:pt x="158879" y="534280"/>
                  <a:pt x="158879" y="519952"/>
                  <a:pt x="175175" y="519952"/>
                </a:cubicBezTo>
                <a:cubicBezTo>
                  <a:pt x="175175" y="505625"/>
                  <a:pt x="158879" y="505625"/>
                  <a:pt x="175175" y="505625"/>
                </a:cubicBezTo>
                <a:cubicBezTo>
                  <a:pt x="190961" y="505625"/>
                  <a:pt x="190961" y="505625"/>
                  <a:pt x="190961" y="490835"/>
                </a:cubicBezTo>
                <a:lnTo>
                  <a:pt x="190961" y="505625"/>
                </a:lnTo>
                <a:lnTo>
                  <a:pt x="190961" y="519952"/>
                </a:lnTo>
                <a:cubicBezTo>
                  <a:pt x="190961" y="519952"/>
                  <a:pt x="190961" y="519952"/>
                  <a:pt x="190961" y="534280"/>
                </a:cubicBezTo>
                <a:lnTo>
                  <a:pt x="206747" y="534280"/>
                </a:lnTo>
                <a:lnTo>
                  <a:pt x="206747" y="519952"/>
                </a:lnTo>
                <a:lnTo>
                  <a:pt x="206747" y="505625"/>
                </a:lnTo>
                <a:cubicBezTo>
                  <a:pt x="206747" y="505625"/>
                  <a:pt x="206747" y="505625"/>
                  <a:pt x="222533" y="505625"/>
                </a:cubicBezTo>
                <a:cubicBezTo>
                  <a:pt x="206747" y="490835"/>
                  <a:pt x="206747" y="505625"/>
                  <a:pt x="206747" y="505625"/>
                </a:cubicBezTo>
                <a:cubicBezTo>
                  <a:pt x="206747" y="490835"/>
                  <a:pt x="206747" y="490835"/>
                  <a:pt x="190961" y="490835"/>
                </a:cubicBezTo>
                <a:cubicBezTo>
                  <a:pt x="190961" y="490835"/>
                  <a:pt x="190961" y="490835"/>
                  <a:pt x="206747" y="490835"/>
                </a:cubicBezTo>
                <a:lnTo>
                  <a:pt x="222533" y="476508"/>
                </a:lnTo>
                <a:lnTo>
                  <a:pt x="222533" y="490835"/>
                </a:lnTo>
                <a:cubicBezTo>
                  <a:pt x="230681" y="490835"/>
                  <a:pt x="234754" y="490835"/>
                  <a:pt x="234754" y="490835"/>
                </a:cubicBezTo>
                <a:lnTo>
                  <a:pt x="238828" y="490835"/>
                </a:lnTo>
                <a:lnTo>
                  <a:pt x="238828" y="476508"/>
                </a:lnTo>
                <a:lnTo>
                  <a:pt x="254614" y="476508"/>
                </a:lnTo>
                <a:lnTo>
                  <a:pt x="254614" y="462180"/>
                </a:lnTo>
                <a:lnTo>
                  <a:pt x="270400" y="462180"/>
                </a:lnTo>
                <a:cubicBezTo>
                  <a:pt x="270400" y="462180"/>
                  <a:pt x="270400" y="462180"/>
                  <a:pt x="270400" y="476508"/>
                </a:cubicBezTo>
                <a:lnTo>
                  <a:pt x="286696" y="476508"/>
                </a:lnTo>
                <a:cubicBezTo>
                  <a:pt x="286696" y="476508"/>
                  <a:pt x="286696" y="476508"/>
                  <a:pt x="286696" y="462180"/>
                </a:cubicBezTo>
                <a:lnTo>
                  <a:pt x="286696" y="447852"/>
                </a:lnTo>
                <a:lnTo>
                  <a:pt x="302482" y="447852"/>
                </a:lnTo>
                <a:cubicBezTo>
                  <a:pt x="302482" y="433063"/>
                  <a:pt x="286696" y="433063"/>
                  <a:pt x="286696" y="433063"/>
                </a:cubicBezTo>
                <a:lnTo>
                  <a:pt x="302482" y="433063"/>
                </a:lnTo>
                <a:cubicBezTo>
                  <a:pt x="302482" y="447852"/>
                  <a:pt x="318268" y="447852"/>
                  <a:pt x="318268" y="447852"/>
                </a:cubicBezTo>
                <a:lnTo>
                  <a:pt x="334054" y="447852"/>
                </a:lnTo>
                <a:lnTo>
                  <a:pt x="334054" y="433063"/>
                </a:lnTo>
                <a:cubicBezTo>
                  <a:pt x="334054" y="433063"/>
                  <a:pt x="338128" y="433063"/>
                  <a:pt x="340165" y="433063"/>
                </a:cubicBezTo>
                <a:cubicBezTo>
                  <a:pt x="341183" y="433063"/>
                  <a:pt x="341692" y="433063"/>
                  <a:pt x="340928" y="433063"/>
                </a:cubicBezTo>
                <a:lnTo>
                  <a:pt x="350349" y="433063"/>
                </a:lnTo>
                <a:cubicBezTo>
                  <a:pt x="350349" y="418735"/>
                  <a:pt x="350349" y="418735"/>
                  <a:pt x="366135" y="418735"/>
                </a:cubicBezTo>
                <a:cubicBezTo>
                  <a:pt x="366135" y="418735"/>
                  <a:pt x="366135" y="418735"/>
                  <a:pt x="368109" y="418735"/>
                </a:cubicBezTo>
                <a:lnTo>
                  <a:pt x="381921" y="418735"/>
                </a:lnTo>
                <a:lnTo>
                  <a:pt x="397707" y="404407"/>
                </a:lnTo>
                <a:cubicBezTo>
                  <a:pt x="397707" y="404407"/>
                  <a:pt x="397707" y="404407"/>
                  <a:pt x="414003" y="404407"/>
                </a:cubicBezTo>
                <a:cubicBezTo>
                  <a:pt x="397707" y="404407"/>
                  <a:pt x="397707" y="404407"/>
                  <a:pt x="397707" y="418735"/>
                </a:cubicBezTo>
                <a:cubicBezTo>
                  <a:pt x="397707" y="418735"/>
                  <a:pt x="381921" y="418735"/>
                  <a:pt x="381921" y="433063"/>
                </a:cubicBezTo>
                <a:cubicBezTo>
                  <a:pt x="381921" y="433063"/>
                  <a:pt x="381921" y="433063"/>
                  <a:pt x="381921" y="447852"/>
                </a:cubicBezTo>
                <a:lnTo>
                  <a:pt x="381921" y="462180"/>
                </a:lnTo>
                <a:lnTo>
                  <a:pt x="391048" y="462180"/>
                </a:lnTo>
                <a:cubicBezTo>
                  <a:pt x="390308" y="462180"/>
                  <a:pt x="390801" y="462180"/>
                  <a:pt x="391788" y="462180"/>
                </a:cubicBezTo>
                <a:lnTo>
                  <a:pt x="397707" y="462180"/>
                </a:lnTo>
                <a:lnTo>
                  <a:pt x="397707" y="447852"/>
                </a:lnTo>
                <a:cubicBezTo>
                  <a:pt x="397707" y="447852"/>
                  <a:pt x="397707" y="447852"/>
                  <a:pt x="414003" y="447852"/>
                </a:cubicBezTo>
                <a:cubicBezTo>
                  <a:pt x="414003" y="447852"/>
                  <a:pt x="414003" y="447852"/>
                  <a:pt x="414003" y="433063"/>
                </a:cubicBezTo>
                <a:cubicBezTo>
                  <a:pt x="429789" y="433063"/>
                  <a:pt x="429789" y="433063"/>
                  <a:pt x="429789" y="418735"/>
                </a:cubicBezTo>
                <a:lnTo>
                  <a:pt x="429789" y="433063"/>
                </a:lnTo>
                <a:cubicBezTo>
                  <a:pt x="429789" y="433063"/>
                  <a:pt x="445575" y="418735"/>
                  <a:pt x="429789" y="418735"/>
                </a:cubicBezTo>
                <a:lnTo>
                  <a:pt x="445575" y="404407"/>
                </a:lnTo>
                <a:cubicBezTo>
                  <a:pt x="445575" y="404407"/>
                  <a:pt x="445575" y="404407"/>
                  <a:pt x="461361" y="390080"/>
                </a:cubicBezTo>
                <a:cubicBezTo>
                  <a:pt x="461361" y="390080"/>
                  <a:pt x="461361" y="390080"/>
                  <a:pt x="463398" y="390080"/>
                </a:cubicBezTo>
                <a:lnTo>
                  <a:pt x="470782" y="390080"/>
                </a:lnTo>
                <a:lnTo>
                  <a:pt x="471545" y="390080"/>
                </a:lnTo>
                <a:lnTo>
                  <a:pt x="473582" y="390080"/>
                </a:lnTo>
                <a:lnTo>
                  <a:pt x="475619" y="390080"/>
                </a:lnTo>
                <a:lnTo>
                  <a:pt x="477656" y="390080"/>
                </a:lnTo>
                <a:cubicBezTo>
                  <a:pt x="477656" y="390080"/>
                  <a:pt x="493442" y="375290"/>
                  <a:pt x="493442" y="390080"/>
                </a:cubicBezTo>
                <a:lnTo>
                  <a:pt x="493442" y="388231"/>
                </a:lnTo>
                <a:cubicBezTo>
                  <a:pt x="493442" y="386382"/>
                  <a:pt x="493442" y="382685"/>
                  <a:pt x="493442" y="375290"/>
                </a:cubicBezTo>
                <a:cubicBezTo>
                  <a:pt x="493442" y="375290"/>
                  <a:pt x="493442" y="375290"/>
                  <a:pt x="493442" y="360963"/>
                </a:cubicBezTo>
                <a:cubicBezTo>
                  <a:pt x="493442" y="360963"/>
                  <a:pt x="493442" y="360963"/>
                  <a:pt x="509228" y="360963"/>
                </a:cubicBezTo>
                <a:lnTo>
                  <a:pt x="509228" y="375290"/>
                </a:lnTo>
                <a:cubicBezTo>
                  <a:pt x="525014" y="360963"/>
                  <a:pt x="509228" y="360963"/>
                  <a:pt x="509228" y="360963"/>
                </a:cubicBezTo>
                <a:cubicBezTo>
                  <a:pt x="509228" y="360963"/>
                  <a:pt x="513175" y="360963"/>
                  <a:pt x="515148" y="360963"/>
                </a:cubicBezTo>
                <a:lnTo>
                  <a:pt x="515888" y="360963"/>
                </a:lnTo>
                <a:lnTo>
                  <a:pt x="525014" y="360963"/>
                </a:lnTo>
                <a:cubicBezTo>
                  <a:pt x="541310" y="360963"/>
                  <a:pt x="525014" y="360963"/>
                  <a:pt x="541310" y="346635"/>
                </a:cubicBezTo>
                <a:lnTo>
                  <a:pt x="550436" y="346635"/>
                </a:lnTo>
                <a:cubicBezTo>
                  <a:pt x="548216" y="346635"/>
                  <a:pt x="557096" y="346635"/>
                  <a:pt x="557096" y="346635"/>
                </a:cubicBezTo>
                <a:cubicBezTo>
                  <a:pt x="557096" y="346635"/>
                  <a:pt x="557096" y="354694"/>
                  <a:pt x="557096" y="352679"/>
                </a:cubicBezTo>
                <a:lnTo>
                  <a:pt x="557096" y="360963"/>
                </a:lnTo>
                <a:lnTo>
                  <a:pt x="566222" y="360963"/>
                </a:lnTo>
                <a:cubicBezTo>
                  <a:pt x="565482" y="360963"/>
                  <a:pt x="565975" y="360963"/>
                  <a:pt x="566962" y="360963"/>
                </a:cubicBezTo>
                <a:lnTo>
                  <a:pt x="570909" y="360963"/>
                </a:lnTo>
                <a:lnTo>
                  <a:pt x="572882" y="360963"/>
                </a:lnTo>
                <a:lnTo>
                  <a:pt x="572882" y="375290"/>
                </a:lnTo>
                <a:lnTo>
                  <a:pt x="588668" y="375290"/>
                </a:lnTo>
                <a:cubicBezTo>
                  <a:pt x="588668" y="375290"/>
                  <a:pt x="588668" y="383609"/>
                  <a:pt x="588668" y="381530"/>
                </a:cubicBezTo>
                <a:lnTo>
                  <a:pt x="588668" y="390080"/>
                </a:lnTo>
                <a:lnTo>
                  <a:pt x="604963" y="390080"/>
                </a:lnTo>
                <a:cubicBezTo>
                  <a:pt x="620749" y="390080"/>
                  <a:pt x="604963" y="404407"/>
                  <a:pt x="620749" y="404407"/>
                </a:cubicBezTo>
                <a:lnTo>
                  <a:pt x="636535" y="418735"/>
                </a:lnTo>
                <a:cubicBezTo>
                  <a:pt x="636535" y="418735"/>
                  <a:pt x="636535" y="418735"/>
                  <a:pt x="652321" y="418735"/>
                </a:cubicBezTo>
                <a:cubicBezTo>
                  <a:pt x="652321" y="418735"/>
                  <a:pt x="652321" y="418735"/>
                  <a:pt x="652321" y="433063"/>
                </a:cubicBezTo>
                <a:lnTo>
                  <a:pt x="668616" y="433063"/>
                </a:lnTo>
                <a:lnTo>
                  <a:pt x="652321" y="447852"/>
                </a:lnTo>
                <a:cubicBezTo>
                  <a:pt x="668616" y="447852"/>
                  <a:pt x="652321" y="462180"/>
                  <a:pt x="668616" y="447852"/>
                </a:cubicBezTo>
                <a:cubicBezTo>
                  <a:pt x="668616" y="447852"/>
                  <a:pt x="668616" y="447852"/>
                  <a:pt x="668616" y="449643"/>
                </a:cubicBezTo>
                <a:lnTo>
                  <a:pt x="668616" y="460389"/>
                </a:lnTo>
                <a:cubicBezTo>
                  <a:pt x="668616" y="462180"/>
                  <a:pt x="668616" y="462180"/>
                  <a:pt x="668616" y="462180"/>
                </a:cubicBezTo>
                <a:cubicBezTo>
                  <a:pt x="676510" y="462180"/>
                  <a:pt x="680456" y="462180"/>
                  <a:pt x="680456" y="462180"/>
                </a:cubicBezTo>
                <a:lnTo>
                  <a:pt x="684403" y="462180"/>
                </a:lnTo>
                <a:cubicBezTo>
                  <a:pt x="684403" y="462180"/>
                  <a:pt x="700189" y="462180"/>
                  <a:pt x="700189" y="447852"/>
                </a:cubicBezTo>
                <a:cubicBezTo>
                  <a:pt x="700189" y="447852"/>
                  <a:pt x="700189" y="447852"/>
                  <a:pt x="700189" y="462180"/>
                </a:cubicBezTo>
                <a:lnTo>
                  <a:pt x="700189" y="476508"/>
                </a:lnTo>
                <a:cubicBezTo>
                  <a:pt x="684403" y="476508"/>
                  <a:pt x="684403" y="490835"/>
                  <a:pt x="684403" y="476508"/>
                </a:cubicBezTo>
                <a:cubicBezTo>
                  <a:pt x="668616" y="476508"/>
                  <a:pt x="668616" y="490835"/>
                  <a:pt x="668616" y="490835"/>
                </a:cubicBezTo>
                <a:cubicBezTo>
                  <a:pt x="668616" y="490835"/>
                  <a:pt x="668616" y="490835"/>
                  <a:pt x="670590" y="490835"/>
                </a:cubicBezTo>
                <a:lnTo>
                  <a:pt x="682429" y="490835"/>
                </a:lnTo>
                <a:lnTo>
                  <a:pt x="684403" y="490835"/>
                </a:lnTo>
                <a:lnTo>
                  <a:pt x="684403" y="499385"/>
                </a:lnTo>
                <a:cubicBezTo>
                  <a:pt x="684403" y="498692"/>
                  <a:pt x="684403" y="499154"/>
                  <a:pt x="684403" y="500079"/>
                </a:cubicBezTo>
                <a:lnTo>
                  <a:pt x="684403" y="503776"/>
                </a:lnTo>
                <a:lnTo>
                  <a:pt x="684403" y="505625"/>
                </a:lnTo>
                <a:lnTo>
                  <a:pt x="700189" y="505625"/>
                </a:lnTo>
                <a:cubicBezTo>
                  <a:pt x="700189" y="505625"/>
                  <a:pt x="715975" y="505625"/>
                  <a:pt x="715975" y="519952"/>
                </a:cubicBezTo>
                <a:cubicBezTo>
                  <a:pt x="715975" y="519952"/>
                  <a:pt x="715975" y="519952"/>
                  <a:pt x="700189" y="519952"/>
                </a:cubicBezTo>
                <a:cubicBezTo>
                  <a:pt x="715975" y="519952"/>
                  <a:pt x="700189" y="534280"/>
                  <a:pt x="700189" y="534280"/>
                </a:cubicBezTo>
                <a:lnTo>
                  <a:pt x="700189" y="548608"/>
                </a:lnTo>
                <a:lnTo>
                  <a:pt x="700189" y="563397"/>
                </a:lnTo>
                <a:cubicBezTo>
                  <a:pt x="700189" y="548608"/>
                  <a:pt x="700189" y="548608"/>
                  <a:pt x="715975" y="548608"/>
                </a:cubicBezTo>
                <a:cubicBezTo>
                  <a:pt x="715975" y="548608"/>
                  <a:pt x="715975" y="548608"/>
                  <a:pt x="715975" y="563397"/>
                </a:cubicBezTo>
                <a:cubicBezTo>
                  <a:pt x="715975" y="563397"/>
                  <a:pt x="715975" y="563397"/>
                  <a:pt x="718012" y="563397"/>
                </a:cubicBezTo>
                <a:lnTo>
                  <a:pt x="720049" y="563397"/>
                </a:lnTo>
                <a:lnTo>
                  <a:pt x="732270" y="563397"/>
                </a:lnTo>
                <a:lnTo>
                  <a:pt x="732270" y="548608"/>
                </a:lnTo>
                <a:lnTo>
                  <a:pt x="715975" y="548608"/>
                </a:lnTo>
                <a:cubicBezTo>
                  <a:pt x="715975" y="534280"/>
                  <a:pt x="700189" y="548608"/>
                  <a:pt x="700189" y="534280"/>
                </a:cubicBezTo>
                <a:lnTo>
                  <a:pt x="715975" y="519952"/>
                </a:lnTo>
                <a:lnTo>
                  <a:pt x="732270" y="519952"/>
                </a:lnTo>
                <a:cubicBezTo>
                  <a:pt x="715975" y="519952"/>
                  <a:pt x="715975" y="534280"/>
                  <a:pt x="715975" y="534280"/>
                </a:cubicBezTo>
                <a:lnTo>
                  <a:pt x="732270" y="534280"/>
                </a:lnTo>
                <a:cubicBezTo>
                  <a:pt x="732270" y="534280"/>
                  <a:pt x="732270" y="534280"/>
                  <a:pt x="748056" y="534280"/>
                </a:cubicBezTo>
                <a:cubicBezTo>
                  <a:pt x="763842" y="534280"/>
                  <a:pt x="748056" y="534280"/>
                  <a:pt x="763842" y="534280"/>
                </a:cubicBezTo>
                <a:cubicBezTo>
                  <a:pt x="763842" y="541444"/>
                  <a:pt x="763842" y="545026"/>
                  <a:pt x="763842" y="545026"/>
                </a:cubicBezTo>
                <a:lnTo>
                  <a:pt x="763842" y="548608"/>
                </a:lnTo>
                <a:cubicBezTo>
                  <a:pt x="775682" y="548608"/>
                  <a:pt x="769762" y="548608"/>
                  <a:pt x="772722" y="548608"/>
                </a:cubicBezTo>
                <a:lnTo>
                  <a:pt x="779628" y="548608"/>
                </a:lnTo>
                <a:cubicBezTo>
                  <a:pt x="779628" y="548608"/>
                  <a:pt x="779628" y="548608"/>
                  <a:pt x="795923" y="548608"/>
                </a:cubicBezTo>
                <a:cubicBezTo>
                  <a:pt x="795923" y="548608"/>
                  <a:pt x="795923" y="548608"/>
                  <a:pt x="795923" y="563397"/>
                </a:cubicBezTo>
                <a:lnTo>
                  <a:pt x="779628" y="563397"/>
                </a:lnTo>
                <a:lnTo>
                  <a:pt x="779628" y="577725"/>
                </a:lnTo>
                <a:cubicBezTo>
                  <a:pt x="779628" y="588471"/>
                  <a:pt x="779628" y="583098"/>
                  <a:pt x="779628" y="585784"/>
                </a:cubicBezTo>
                <a:lnTo>
                  <a:pt x="779628" y="592053"/>
                </a:lnTo>
                <a:cubicBezTo>
                  <a:pt x="779628" y="592053"/>
                  <a:pt x="779628" y="592053"/>
                  <a:pt x="763842" y="592053"/>
                </a:cubicBezTo>
                <a:lnTo>
                  <a:pt x="763842" y="606380"/>
                </a:lnTo>
                <a:lnTo>
                  <a:pt x="763842" y="620708"/>
                </a:lnTo>
                <a:cubicBezTo>
                  <a:pt x="763842" y="620708"/>
                  <a:pt x="763842" y="620708"/>
                  <a:pt x="779628" y="606380"/>
                </a:cubicBezTo>
                <a:lnTo>
                  <a:pt x="779628" y="620708"/>
                </a:lnTo>
                <a:cubicBezTo>
                  <a:pt x="779628" y="606380"/>
                  <a:pt x="795923" y="606380"/>
                  <a:pt x="795923" y="606380"/>
                </a:cubicBezTo>
                <a:lnTo>
                  <a:pt x="795923" y="592053"/>
                </a:lnTo>
                <a:cubicBezTo>
                  <a:pt x="795923" y="592053"/>
                  <a:pt x="795923" y="592053"/>
                  <a:pt x="795923" y="577725"/>
                </a:cubicBezTo>
                <a:cubicBezTo>
                  <a:pt x="795923" y="577725"/>
                  <a:pt x="795923" y="577725"/>
                  <a:pt x="811710" y="577725"/>
                </a:cubicBezTo>
                <a:lnTo>
                  <a:pt x="827496" y="577725"/>
                </a:lnTo>
                <a:lnTo>
                  <a:pt x="843282" y="577725"/>
                </a:lnTo>
                <a:lnTo>
                  <a:pt x="843282" y="592053"/>
                </a:lnTo>
                <a:lnTo>
                  <a:pt x="859577" y="592053"/>
                </a:lnTo>
                <a:lnTo>
                  <a:pt x="859577" y="606380"/>
                </a:lnTo>
                <a:cubicBezTo>
                  <a:pt x="859577" y="606380"/>
                  <a:pt x="859577" y="606380"/>
                  <a:pt x="843282" y="606380"/>
                </a:cubicBezTo>
                <a:lnTo>
                  <a:pt x="827496" y="606380"/>
                </a:lnTo>
                <a:cubicBezTo>
                  <a:pt x="827496" y="606380"/>
                  <a:pt x="827496" y="606380"/>
                  <a:pt x="811710" y="606380"/>
                </a:cubicBezTo>
                <a:cubicBezTo>
                  <a:pt x="795923" y="606380"/>
                  <a:pt x="795923" y="606380"/>
                  <a:pt x="795923" y="620708"/>
                </a:cubicBezTo>
                <a:cubicBezTo>
                  <a:pt x="795923" y="635497"/>
                  <a:pt x="811710" y="635497"/>
                  <a:pt x="811710" y="635497"/>
                </a:cubicBezTo>
                <a:cubicBezTo>
                  <a:pt x="811710" y="635497"/>
                  <a:pt x="811710" y="635497"/>
                  <a:pt x="795923" y="635497"/>
                </a:cubicBezTo>
                <a:cubicBezTo>
                  <a:pt x="811710" y="635497"/>
                  <a:pt x="811710" y="649825"/>
                  <a:pt x="795923" y="649825"/>
                </a:cubicBezTo>
                <a:cubicBezTo>
                  <a:pt x="795923" y="649825"/>
                  <a:pt x="795923" y="649825"/>
                  <a:pt x="797897" y="649825"/>
                </a:cubicBezTo>
                <a:lnTo>
                  <a:pt x="809736" y="649825"/>
                </a:lnTo>
                <a:cubicBezTo>
                  <a:pt x="811710" y="649825"/>
                  <a:pt x="811710" y="649825"/>
                  <a:pt x="811710" y="649825"/>
                </a:cubicBezTo>
                <a:lnTo>
                  <a:pt x="811710" y="635497"/>
                </a:lnTo>
                <a:lnTo>
                  <a:pt x="827496" y="635497"/>
                </a:lnTo>
                <a:lnTo>
                  <a:pt x="827496" y="649825"/>
                </a:lnTo>
                <a:lnTo>
                  <a:pt x="827496" y="664153"/>
                </a:lnTo>
                <a:lnTo>
                  <a:pt x="843282" y="664153"/>
                </a:lnTo>
                <a:cubicBezTo>
                  <a:pt x="843282" y="664153"/>
                  <a:pt x="843282" y="664153"/>
                  <a:pt x="843282" y="649825"/>
                </a:cubicBezTo>
                <a:cubicBezTo>
                  <a:pt x="843282" y="649825"/>
                  <a:pt x="843282" y="635497"/>
                  <a:pt x="859577" y="635497"/>
                </a:cubicBezTo>
                <a:cubicBezTo>
                  <a:pt x="859577" y="635497"/>
                  <a:pt x="859577" y="635497"/>
                  <a:pt x="859577" y="637288"/>
                </a:cubicBezTo>
                <a:cubicBezTo>
                  <a:pt x="859577" y="639079"/>
                  <a:pt x="859577" y="642661"/>
                  <a:pt x="859577" y="649825"/>
                </a:cubicBezTo>
                <a:cubicBezTo>
                  <a:pt x="859577" y="649825"/>
                  <a:pt x="863524" y="649825"/>
                  <a:pt x="865497" y="649825"/>
                </a:cubicBezTo>
                <a:lnTo>
                  <a:pt x="866237" y="649825"/>
                </a:lnTo>
                <a:lnTo>
                  <a:pt x="875363" y="649825"/>
                </a:lnTo>
                <a:cubicBezTo>
                  <a:pt x="875363" y="649825"/>
                  <a:pt x="875363" y="649825"/>
                  <a:pt x="859577" y="664153"/>
                </a:cubicBezTo>
                <a:lnTo>
                  <a:pt x="875363" y="664153"/>
                </a:lnTo>
                <a:cubicBezTo>
                  <a:pt x="875363" y="664153"/>
                  <a:pt x="875363" y="664153"/>
                  <a:pt x="875363" y="649825"/>
                </a:cubicBezTo>
                <a:lnTo>
                  <a:pt x="875363" y="635497"/>
                </a:lnTo>
                <a:cubicBezTo>
                  <a:pt x="875363" y="635497"/>
                  <a:pt x="875363" y="635497"/>
                  <a:pt x="875363" y="620708"/>
                </a:cubicBezTo>
                <a:cubicBezTo>
                  <a:pt x="875363" y="635497"/>
                  <a:pt x="859577" y="635497"/>
                  <a:pt x="859577" y="635497"/>
                </a:cubicBezTo>
                <a:lnTo>
                  <a:pt x="843282" y="635497"/>
                </a:lnTo>
                <a:cubicBezTo>
                  <a:pt x="843282" y="620708"/>
                  <a:pt x="859577" y="620708"/>
                  <a:pt x="859577" y="620708"/>
                </a:cubicBezTo>
                <a:lnTo>
                  <a:pt x="859577" y="615335"/>
                </a:lnTo>
                <a:lnTo>
                  <a:pt x="859577" y="614663"/>
                </a:lnTo>
                <a:lnTo>
                  <a:pt x="859577" y="614439"/>
                </a:lnTo>
                <a:cubicBezTo>
                  <a:pt x="859577" y="611753"/>
                  <a:pt x="859577" y="617126"/>
                  <a:pt x="859577" y="606380"/>
                </a:cubicBezTo>
                <a:cubicBezTo>
                  <a:pt x="859577" y="606380"/>
                  <a:pt x="875363" y="606380"/>
                  <a:pt x="875363" y="592053"/>
                </a:cubicBezTo>
                <a:lnTo>
                  <a:pt x="875363" y="606380"/>
                </a:lnTo>
                <a:lnTo>
                  <a:pt x="891149" y="606380"/>
                </a:lnTo>
                <a:lnTo>
                  <a:pt x="891149" y="595634"/>
                </a:lnTo>
                <a:lnTo>
                  <a:pt x="891149" y="592053"/>
                </a:lnTo>
                <a:cubicBezTo>
                  <a:pt x="891149" y="592053"/>
                  <a:pt x="891149" y="606380"/>
                  <a:pt x="906935" y="606380"/>
                </a:cubicBezTo>
                <a:lnTo>
                  <a:pt x="891149" y="592053"/>
                </a:lnTo>
                <a:lnTo>
                  <a:pt x="900276" y="592053"/>
                </a:lnTo>
                <a:cubicBezTo>
                  <a:pt x="899536" y="592053"/>
                  <a:pt x="900029" y="592053"/>
                  <a:pt x="901016" y="592053"/>
                </a:cubicBezTo>
                <a:lnTo>
                  <a:pt x="906935" y="592053"/>
                </a:lnTo>
                <a:cubicBezTo>
                  <a:pt x="906935" y="592053"/>
                  <a:pt x="906935" y="592053"/>
                  <a:pt x="906935" y="577725"/>
                </a:cubicBezTo>
                <a:lnTo>
                  <a:pt x="891149" y="577725"/>
                </a:lnTo>
                <a:lnTo>
                  <a:pt x="889176" y="577725"/>
                </a:lnTo>
                <a:lnTo>
                  <a:pt x="885230" y="577725"/>
                </a:lnTo>
                <a:cubicBezTo>
                  <a:pt x="884243" y="577725"/>
                  <a:pt x="883750" y="577725"/>
                  <a:pt x="884490" y="577725"/>
                </a:cubicBezTo>
                <a:lnTo>
                  <a:pt x="877337" y="577725"/>
                </a:lnTo>
                <a:cubicBezTo>
                  <a:pt x="875363" y="577725"/>
                  <a:pt x="875363" y="577725"/>
                  <a:pt x="875363" y="577725"/>
                </a:cubicBezTo>
                <a:lnTo>
                  <a:pt x="875363" y="563397"/>
                </a:lnTo>
                <a:cubicBezTo>
                  <a:pt x="875363" y="563397"/>
                  <a:pt x="875363" y="563397"/>
                  <a:pt x="877337" y="563397"/>
                </a:cubicBezTo>
                <a:lnTo>
                  <a:pt x="891149" y="563397"/>
                </a:lnTo>
                <a:cubicBezTo>
                  <a:pt x="891149" y="563397"/>
                  <a:pt x="891149" y="563397"/>
                  <a:pt x="875363" y="548608"/>
                </a:cubicBezTo>
                <a:cubicBezTo>
                  <a:pt x="875363" y="548608"/>
                  <a:pt x="875363" y="548608"/>
                  <a:pt x="877337" y="548608"/>
                </a:cubicBezTo>
                <a:lnTo>
                  <a:pt x="884490" y="548608"/>
                </a:lnTo>
                <a:cubicBezTo>
                  <a:pt x="883750" y="548608"/>
                  <a:pt x="884243" y="548608"/>
                  <a:pt x="885230" y="548608"/>
                </a:cubicBezTo>
                <a:lnTo>
                  <a:pt x="889176" y="548608"/>
                </a:lnTo>
                <a:cubicBezTo>
                  <a:pt x="891149" y="548608"/>
                  <a:pt x="891149" y="548608"/>
                  <a:pt x="891149" y="548608"/>
                </a:cubicBezTo>
                <a:lnTo>
                  <a:pt x="891149" y="534280"/>
                </a:lnTo>
                <a:lnTo>
                  <a:pt x="891149" y="519952"/>
                </a:lnTo>
                <a:lnTo>
                  <a:pt x="906935" y="519952"/>
                </a:lnTo>
                <a:cubicBezTo>
                  <a:pt x="906935" y="519952"/>
                  <a:pt x="906935" y="519952"/>
                  <a:pt x="906935" y="518161"/>
                </a:cubicBezTo>
                <a:lnTo>
                  <a:pt x="906935" y="511669"/>
                </a:lnTo>
                <a:lnTo>
                  <a:pt x="906935" y="510998"/>
                </a:lnTo>
                <a:cubicBezTo>
                  <a:pt x="906935" y="509207"/>
                  <a:pt x="906935" y="505625"/>
                  <a:pt x="906935" y="505625"/>
                </a:cubicBezTo>
                <a:lnTo>
                  <a:pt x="906935" y="494533"/>
                </a:lnTo>
                <a:lnTo>
                  <a:pt x="906935" y="490835"/>
                </a:lnTo>
                <a:cubicBezTo>
                  <a:pt x="906935" y="490835"/>
                  <a:pt x="906935" y="490835"/>
                  <a:pt x="908972" y="490835"/>
                </a:cubicBezTo>
                <a:lnTo>
                  <a:pt x="911009" y="490835"/>
                </a:lnTo>
                <a:lnTo>
                  <a:pt x="923230" y="490835"/>
                </a:lnTo>
                <a:cubicBezTo>
                  <a:pt x="923230" y="490835"/>
                  <a:pt x="923230" y="490835"/>
                  <a:pt x="923230" y="476508"/>
                </a:cubicBezTo>
                <a:cubicBezTo>
                  <a:pt x="923230" y="476508"/>
                  <a:pt x="923230" y="476508"/>
                  <a:pt x="923230" y="462180"/>
                </a:cubicBezTo>
                <a:cubicBezTo>
                  <a:pt x="923230" y="462180"/>
                  <a:pt x="923230" y="462180"/>
                  <a:pt x="923230" y="447852"/>
                </a:cubicBezTo>
                <a:lnTo>
                  <a:pt x="923230" y="442306"/>
                </a:lnTo>
                <a:cubicBezTo>
                  <a:pt x="923230" y="441382"/>
                  <a:pt x="923230" y="440920"/>
                  <a:pt x="923230" y="441613"/>
                </a:cubicBezTo>
                <a:lnTo>
                  <a:pt x="923230" y="433063"/>
                </a:lnTo>
                <a:lnTo>
                  <a:pt x="923230" y="418735"/>
                </a:lnTo>
                <a:cubicBezTo>
                  <a:pt x="923230" y="418735"/>
                  <a:pt x="923230" y="418735"/>
                  <a:pt x="925204" y="418735"/>
                </a:cubicBezTo>
                <a:lnTo>
                  <a:pt x="939017" y="418735"/>
                </a:lnTo>
                <a:cubicBezTo>
                  <a:pt x="954803" y="418735"/>
                  <a:pt x="954803" y="418735"/>
                  <a:pt x="954803" y="433063"/>
                </a:cubicBezTo>
                <a:lnTo>
                  <a:pt x="939017" y="433063"/>
                </a:lnTo>
                <a:lnTo>
                  <a:pt x="939017" y="447852"/>
                </a:lnTo>
                <a:lnTo>
                  <a:pt x="954803" y="447852"/>
                </a:lnTo>
                <a:cubicBezTo>
                  <a:pt x="954803" y="433063"/>
                  <a:pt x="954803" y="433063"/>
                  <a:pt x="970589" y="433063"/>
                </a:cubicBezTo>
                <a:cubicBezTo>
                  <a:pt x="970589" y="433063"/>
                  <a:pt x="970589" y="433063"/>
                  <a:pt x="972626" y="433063"/>
                </a:cubicBezTo>
                <a:lnTo>
                  <a:pt x="974663" y="433063"/>
                </a:lnTo>
                <a:cubicBezTo>
                  <a:pt x="974663" y="433063"/>
                  <a:pt x="978737" y="433063"/>
                  <a:pt x="986884" y="433063"/>
                </a:cubicBezTo>
                <a:lnTo>
                  <a:pt x="1002670" y="433063"/>
                </a:lnTo>
                <a:cubicBezTo>
                  <a:pt x="1002670" y="433063"/>
                  <a:pt x="1002670" y="433063"/>
                  <a:pt x="1002670" y="418735"/>
                </a:cubicBezTo>
                <a:cubicBezTo>
                  <a:pt x="1002670" y="404407"/>
                  <a:pt x="986884" y="404407"/>
                  <a:pt x="986884" y="404407"/>
                </a:cubicBezTo>
                <a:cubicBezTo>
                  <a:pt x="986884" y="404407"/>
                  <a:pt x="986884" y="404407"/>
                  <a:pt x="1002670" y="404407"/>
                </a:cubicBezTo>
                <a:lnTo>
                  <a:pt x="1002670" y="390080"/>
                </a:lnTo>
                <a:lnTo>
                  <a:pt x="1018456" y="390080"/>
                </a:lnTo>
                <a:lnTo>
                  <a:pt x="1034242" y="390080"/>
                </a:lnTo>
                <a:lnTo>
                  <a:pt x="1050537" y="390080"/>
                </a:lnTo>
                <a:lnTo>
                  <a:pt x="1050537" y="404407"/>
                </a:lnTo>
                <a:cubicBezTo>
                  <a:pt x="1050537" y="404407"/>
                  <a:pt x="1050537" y="404407"/>
                  <a:pt x="1050537" y="418735"/>
                </a:cubicBezTo>
                <a:cubicBezTo>
                  <a:pt x="1050537" y="418735"/>
                  <a:pt x="1050537" y="418735"/>
                  <a:pt x="1050537" y="433063"/>
                </a:cubicBezTo>
                <a:cubicBezTo>
                  <a:pt x="1050537" y="433063"/>
                  <a:pt x="1050537" y="433063"/>
                  <a:pt x="1052511" y="433063"/>
                </a:cubicBezTo>
                <a:lnTo>
                  <a:pt x="1059664" y="433063"/>
                </a:lnTo>
                <a:cubicBezTo>
                  <a:pt x="1058924" y="433063"/>
                  <a:pt x="1059417" y="433063"/>
                  <a:pt x="1060404" y="433063"/>
                </a:cubicBezTo>
                <a:lnTo>
                  <a:pt x="1066323" y="433063"/>
                </a:lnTo>
                <a:cubicBezTo>
                  <a:pt x="1050537" y="433063"/>
                  <a:pt x="1066323" y="418735"/>
                  <a:pt x="1066323" y="418735"/>
                </a:cubicBezTo>
                <a:cubicBezTo>
                  <a:pt x="1066323" y="418735"/>
                  <a:pt x="1066323" y="418735"/>
                  <a:pt x="1082110" y="418735"/>
                </a:cubicBezTo>
                <a:lnTo>
                  <a:pt x="1086056" y="418735"/>
                </a:lnTo>
                <a:lnTo>
                  <a:pt x="1097896" y="418735"/>
                </a:lnTo>
                <a:lnTo>
                  <a:pt x="1097896" y="404407"/>
                </a:lnTo>
                <a:cubicBezTo>
                  <a:pt x="1097896" y="404407"/>
                  <a:pt x="1101970" y="404407"/>
                  <a:pt x="1104007" y="404407"/>
                </a:cubicBezTo>
                <a:lnTo>
                  <a:pt x="1104770" y="404407"/>
                </a:lnTo>
                <a:lnTo>
                  <a:pt x="1105025" y="404407"/>
                </a:lnTo>
                <a:cubicBezTo>
                  <a:pt x="1108080" y="404407"/>
                  <a:pt x="1101970" y="404407"/>
                  <a:pt x="1114191" y="404407"/>
                </a:cubicBezTo>
                <a:lnTo>
                  <a:pt x="1114191" y="418735"/>
                </a:lnTo>
                <a:cubicBezTo>
                  <a:pt x="1129977" y="418735"/>
                  <a:pt x="1129977" y="418735"/>
                  <a:pt x="1114191" y="404407"/>
                </a:cubicBezTo>
                <a:lnTo>
                  <a:pt x="1129977" y="404407"/>
                </a:lnTo>
                <a:cubicBezTo>
                  <a:pt x="1129977" y="404407"/>
                  <a:pt x="1129977" y="407989"/>
                  <a:pt x="1129977" y="409780"/>
                </a:cubicBezTo>
                <a:lnTo>
                  <a:pt x="1129977" y="410452"/>
                </a:lnTo>
                <a:lnTo>
                  <a:pt x="1129977" y="418735"/>
                </a:lnTo>
                <a:cubicBezTo>
                  <a:pt x="1145763" y="418735"/>
                  <a:pt x="1129977" y="418735"/>
                  <a:pt x="1145763" y="418735"/>
                </a:cubicBezTo>
                <a:lnTo>
                  <a:pt x="1145763" y="433063"/>
                </a:lnTo>
                <a:lnTo>
                  <a:pt x="1145763" y="434911"/>
                </a:lnTo>
                <a:lnTo>
                  <a:pt x="1145763" y="446004"/>
                </a:lnTo>
                <a:cubicBezTo>
                  <a:pt x="1145763" y="447852"/>
                  <a:pt x="1145763" y="447852"/>
                  <a:pt x="1145763" y="447852"/>
                </a:cubicBezTo>
                <a:cubicBezTo>
                  <a:pt x="1161549" y="447852"/>
                  <a:pt x="1161549" y="447852"/>
                  <a:pt x="1161549" y="447852"/>
                </a:cubicBezTo>
                <a:cubicBezTo>
                  <a:pt x="1161549" y="447852"/>
                  <a:pt x="1161549" y="447852"/>
                  <a:pt x="1161549" y="433063"/>
                </a:cubicBezTo>
                <a:cubicBezTo>
                  <a:pt x="1161549" y="433063"/>
                  <a:pt x="1161549" y="433063"/>
                  <a:pt x="1163586" y="433063"/>
                </a:cubicBezTo>
                <a:lnTo>
                  <a:pt x="1175807" y="433063"/>
                </a:lnTo>
                <a:lnTo>
                  <a:pt x="1177844" y="433063"/>
                </a:lnTo>
                <a:cubicBezTo>
                  <a:pt x="1177844" y="433063"/>
                  <a:pt x="1177844" y="433063"/>
                  <a:pt x="1177844" y="418735"/>
                </a:cubicBezTo>
                <a:lnTo>
                  <a:pt x="1193630" y="418735"/>
                </a:lnTo>
                <a:lnTo>
                  <a:pt x="1202757" y="418735"/>
                </a:lnTo>
                <a:cubicBezTo>
                  <a:pt x="1202017" y="418735"/>
                  <a:pt x="1202510" y="418735"/>
                  <a:pt x="1203497" y="418735"/>
                </a:cubicBezTo>
                <a:lnTo>
                  <a:pt x="1209417" y="418735"/>
                </a:lnTo>
                <a:lnTo>
                  <a:pt x="1209417" y="433063"/>
                </a:lnTo>
                <a:lnTo>
                  <a:pt x="1225203" y="433063"/>
                </a:lnTo>
                <a:cubicBezTo>
                  <a:pt x="1225203" y="433063"/>
                  <a:pt x="1225203" y="433063"/>
                  <a:pt x="1241498" y="447852"/>
                </a:cubicBezTo>
                <a:lnTo>
                  <a:pt x="1241498" y="462180"/>
                </a:lnTo>
                <a:lnTo>
                  <a:pt x="1257284" y="462180"/>
                </a:lnTo>
                <a:lnTo>
                  <a:pt x="1257284" y="447852"/>
                </a:lnTo>
                <a:cubicBezTo>
                  <a:pt x="1257284" y="447852"/>
                  <a:pt x="1273070" y="447852"/>
                  <a:pt x="1273070" y="433063"/>
                </a:cubicBezTo>
                <a:cubicBezTo>
                  <a:pt x="1273070" y="433063"/>
                  <a:pt x="1273070" y="433063"/>
                  <a:pt x="1288856" y="433063"/>
                </a:cubicBezTo>
                <a:lnTo>
                  <a:pt x="1288856" y="418735"/>
                </a:lnTo>
                <a:cubicBezTo>
                  <a:pt x="1273070" y="418735"/>
                  <a:pt x="1273070" y="418735"/>
                  <a:pt x="1273070" y="404407"/>
                </a:cubicBezTo>
                <a:cubicBezTo>
                  <a:pt x="1273070" y="404407"/>
                  <a:pt x="1257284" y="404407"/>
                  <a:pt x="1273070" y="390080"/>
                </a:cubicBezTo>
                <a:lnTo>
                  <a:pt x="1271097" y="390080"/>
                </a:lnTo>
                <a:lnTo>
                  <a:pt x="1263944" y="390080"/>
                </a:lnTo>
                <a:lnTo>
                  <a:pt x="1263204" y="390080"/>
                </a:lnTo>
                <a:lnTo>
                  <a:pt x="1259257" y="390080"/>
                </a:lnTo>
                <a:cubicBezTo>
                  <a:pt x="1257284" y="390080"/>
                  <a:pt x="1257284" y="390080"/>
                  <a:pt x="1257284" y="390080"/>
                </a:cubicBezTo>
                <a:lnTo>
                  <a:pt x="1257284" y="375290"/>
                </a:lnTo>
                <a:lnTo>
                  <a:pt x="1273070" y="375290"/>
                </a:lnTo>
                <a:lnTo>
                  <a:pt x="1273070" y="360963"/>
                </a:lnTo>
                <a:cubicBezTo>
                  <a:pt x="1265177" y="360963"/>
                  <a:pt x="1261231" y="360963"/>
                  <a:pt x="1261231" y="360963"/>
                </a:cubicBezTo>
                <a:lnTo>
                  <a:pt x="1257284" y="360963"/>
                </a:lnTo>
                <a:lnTo>
                  <a:pt x="1257284" y="346635"/>
                </a:lnTo>
                <a:lnTo>
                  <a:pt x="1257284" y="332307"/>
                </a:lnTo>
                <a:cubicBezTo>
                  <a:pt x="1257284" y="346635"/>
                  <a:pt x="1273070" y="346635"/>
                  <a:pt x="1273070" y="332307"/>
                </a:cubicBezTo>
                <a:lnTo>
                  <a:pt x="1288856" y="317518"/>
                </a:lnTo>
                <a:cubicBezTo>
                  <a:pt x="1288856" y="317518"/>
                  <a:pt x="1288856" y="317518"/>
                  <a:pt x="1288856" y="319366"/>
                </a:cubicBezTo>
                <a:lnTo>
                  <a:pt x="1288856" y="321215"/>
                </a:lnTo>
                <a:lnTo>
                  <a:pt x="1288856" y="330459"/>
                </a:lnTo>
                <a:cubicBezTo>
                  <a:pt x="1288856" y="332307"/>
                  <a:pt x="1288856" y="332307"/>
                  <a:pt x="1288856" y="332307"/>
                </a:cubicBezTo>
                <a:lnTo>
                  <a:pt x="1304642" y="332307"/>
                </a:lnTo>
                <a:cubicBezTo>
                  <a:pt x="1304642" y="332307"/>
                  <a:pt x="1304642" y="332307"/>
                  <a:pt x="1304642" y="317518"/>
                </a:cubicBezTo>
                <a:cubicBezTo>
                  <a:pt x="1304642" y="317518"/>
                  <a:pt x="1304642" y="317518"/>
                  <a:pt x="1302669" y="317518"/>
                </a:cubicBezTo>
                <a:lnTo>
                  <a:pt x="1300696" y="317518"/>
                </a:lnTo>
                <a:cubicBezTo>
                  <a:pt x="1300696" y="317518"/>
                  <a:pt x="1296749" y="317518"/>
                  <a:pt x="1288856" y="317518"/>
                </a:cubicBezTo>
                <a:cubicBezTo>
                  <a:pt x="1288856" y="303190"/>
                  <a:pt x="1304642" y="303190"/>
                  <a:pt x="1304642" y="303190"/>
                </a:cubicBezTo>
                <a:lnTo>
                  <a:pt x="1304642" y="297817"/>
                </a:lnTo>
                <a:cubicBezTo>
                  <a:pt x="1304642" y="296922"/>
                  <a:pt x="1304642" y="296474"/>
                  <a:pt x="1304642" y="297146"/>
                </a:cubicBezTo>
                <a:lnTo>
                  <a:pt x="1304642" y="294907"/>
                </a:lnTo>
                <a:lnTo>
                  <a:pt x="1304642" y="294235"/>
                </a:lnTo>
                <a:cubicBezTo>
                  <a:pt x="1304642" y="292444"/>
                  <a:pt x="1304642" y="288862"/>
                  <a:pt x="1304642" y="288862"/>
                </a:cubicBezTo>
                <a:lnTo>
                  <a:pt x="1304642" y="274535"/>
                </a:lnTo>
                <a:cubicBezTo>
                  <a:pt x="1304642" y="274535"/>
                  <a:pt x="1304642" y="274535"/>
                  <a:pt x="1320937" y="274535"/>
                </a:cubicBezTo>
                <a:lnTo>
                  <a:pt x="1320937" y="259745"/>
                </a:lnTo>
                <a:cubicBezTo>
                  <a:pt x="1320937" y="259745"/>
                  <a:pt x="1324884" y="259745"/>
                  <a:pt x="1326857" y="259745"/>
                </a:cubicBezTo>
                <a:lnTo>
                  <a:pt x="1327597" y="259745"/>
                </a:lnTo>
                <a:lnTo>
                  <a:pt x="1336723" y="259745"/>
                </a:lnTo>
                <a:lnTo>
                  <a:pt x="1345850" y="259745"/>
                </a:lnTo>
                <a:cubicBezTo>
                  <a:pt x="1345110" y="259745"/>
                  <a:pt x="1345603" y="259745"/>
                  <a:pt x="1346590" y="259745"/>
                </a:cubicBezTo>
                <a:lnTo>
                  <a:pt x="1350536" y="259745"/>
                </a:lnTo>
                <a:lnTo>
                  <a:pt x="1352510" y="259745"/>
                </a:lnTo>
                <a:cubicBezTo>
                  <a:pt x="1352510" y="259745"/>
                  <a:pt x="1352510" y="259745"/>
                  <a:pt x="1354483" y="259745"/>
                </a:cubicBezTo>
                <a:lnTo>
                  <a:pt x="1366323" y="259745"/>
                </a:lnTo>
                <a:cubicBezTo>
                  <a:pt x="1368296" y="259745"/>
                  <a:pt x="1368296" y="259745"/>
                  <a:pt x="1368296" y="259745"/>
                </a:cubicBezTo>
                <a:lnTo>
                  <a:pt x="1368296" y="245418"/>
                </a:lnTo>
                <a:lnTo>
                  <a:pt x="1366323" y="245418"/>
                </a:lnTo>
                <a:cubicBezTo>
                  <a:pt x="1364349" y="245418"/>
                  <a:pt x="1360403" y="245418"/>
                  <a:pt x="1352510" y="245418"/>
                </a:cubicBezTo>
                <a:lnTo>
                  <a:pt x="1352510" y="231090"/>
                </a:lnTo>
                <a:lnTo>
                  <a:pt x="1352510" y="216300"/>
                </a:lnTo>
                <a:lnTo>
                  <a:pt x="1352510" y="201973"/>
                </a:lnTo>
                <a:cubicBezTo>
                  <a:pt x="1352510" y="201973"/>
                  <a:pt x="1352510" y="201973"/>
                  <a:pt x="1368296" y="201973"/>
                </a:cubicBezTo>
                <a:lnTo>
                  <a:pt x="1368296" y="196600"/>
                </a:lnTo>
                <a:cubicBezTo>
                  <a:pt x="1368296" y="195704"/>
                  <a:pt x="1368296" y="195257"/>
                  <a:pt x="1368296" y="195928"/>
                </a:cubicBezTo>
                <a:lnTo>
                  <a:pt x="1368296" y="187645"/>
                </a:lnTo>
                <a:lnTo>
                  <a:pt x="1384591" y="187645"/>
                </a:lnTo>
                <a:cubicBezTo>
                  <a:pt x="1384591" y="187645"/>
                  <a:pt x="1384591" y="187645"/>
                  <a:pt x="1400377" y="187645"/>
                </a:cubicBezTo>
                <a:lnTo>
                  <a:pt x="1416163" y="187645"/>
                </a:lnTo>
                <a:lnTo>
                  <a:pt x="1416163" y="173318"/>
                </a:lnTo>
                <a:lnTo>
                  <a:pt x="1416163" y="158990"/>
                </a:lnTo>
                <a:lnTo>
                  <a:pt x="1400377" y="158990"/>
                </a:lnTo>
                <a:cubicBezTo>
                  <a:pt x="1400377" y="158990"/>
                  <a:pt x="1400377" y="150671"/>
                  <a:pt x="1400377" y="152751"/>
                </a:cubicBezTo>
                <a:lnTo>
                  <a:pt x="1400377" y="144200"/>
                </a:lnTo>
                <a:lnTo>
                  <a:pt x="1404324" y="144200"/>
                </a:lnTo>
                <a:cubicBezTo>
                  <a:pt x="1404324" y="144200"/>
                  <a:pt x="1408270" y="144200"/>
                  <a:pt x="1416163" y="144200"/>
                </a:cubicBezTo>
                <a:cubicBezTo>
                  <a:pt x="1416163" y="144200"/>
                  <a:pt x="1432458" y="144200"/>
                  <a:pt x="1432458" y="129873"/>
                </a:cubicBezTo>
                <a:lnTo>
                  <a:pt x="1432458" y="135245"/>
                </a:lnTo>
                <a:cubicBezTo>
                  <a:pt x="1432458" y="136141"/>
                  <a:pt x="1432458" y="136589"/>
                  <a:pt x="1432458" y="135917"/>
                </a:cubicBezTo>
                <a:lnTo>
                  <a:pt x="1432458" y="144200"/>
                </a:lnTo>
                <a:lnTo>
                  <a:pt x="1448244" y="144200"/>
                </a:lnTo>
                <a:cubicBezTo>
                  <a:pt x="1448244" y="158990"/>
                  <a:pt x="1448244" y="144200"/>
                  <a:pt x="1448244" y="158990"/>
                </a:cubicBezTo>
                <a:cubicBezTo>
                  <a:pt x="1448244" y="158990"/>
                  <a:pt x="1448244" y="158990"/>
                  <a:pt x="1464030" y="158990"/>
                </a:cubicBezTo>
                <a:lnTo>
                  <a:pt x="1464030" y="157141"/>
                </a:lnTo>
                <a:lnTo>
                  <a:pt x="1464030" y="146049"/>
                </a:lnTo>
                <a:lnTo>
                  <a:pt x="1464030" y="144200"/>
                </a:lnTo>
                <a:lnTo>
                  <a:pt x="1448244" y="144200"/>
                </a:lnTo>
                <a:cubicBezTo>
                  <a:pt x="1448244" y="129873"/>
                  <a:pt x="1448244" y="129873"/>
                  <a:pt x="1432458" y="129873"/>
                </a:cubicBezTo>
                <a:lnTo>
                  <a:pt x="1416163" y="129873"/>
                </a:lnTo>
                <a:lnTo>
                  <a:pt x="1416163" y="128082"/>
                </a:lnTo>
                <a:lnTo>
                  <a:pt x="1416163" y="117336"/>
                </a:lnTo>
                <a:cubicBezTo>
                  <a:pt x="1416163" y="115545"/>
                  <a:pt x="1416163" y="115545"/>
                  <a:pt x="1416163" y="115545"/>
                </a:cubicBezTo>
                <a:lnTo>
                  <a:pt x="1432458" y="115545"/>
                </a:lnTo>
                <a:cubicBezTo>
                  <a:pt x="1432458" y="115545"/>
                  <a:pt x="1432458" y="115545"/>
                  <a:pt x="1448244" y="115545"/>
                </a:cubicBezTo>
                <a:cubicBezTo>
                  <a:pt x="1448244" y="115545"/>
                  <a:pt x="1448244" y="115545"/>
                  <a:pt x="1448244" y="129873"/>
                </a:cubicBezTo>
                <a:lnTo>
                  <a:pt x="1464030" y="115545"/>
                </a:lnTo>
                <a:lnTo>
                  <a:pt x="1479817" y="115545"/>
                </a:lnTo>
                <a:cubicBezTo>
                  <a:pt x="1464030" y="129873"/>
                  <a:pt x="1479817" y="129873"/>
                  <a:pt x="1479817" y="115545"/>
                </a:cubicBezTo>
                <a:lnTo>
                  <a:pt x="1479817" y="101217"/>
                </a:lnTo>
                <a:lnTo>
                  <a:pt x="1464030" y="101217"/>
                </a:lnTo>
                <a:cubicBezTo>
                  <a:pt x="1464030" y="101217"/>
                  <a:pt x="1464030" y="101217"/>
                  <a:pt x="1464030" y="86428"/>
                </a:cubicBezTo>
                <a:lnTo>
                  <a:pt x="1464030" y="78145"/>
                </a:lnTo>
                <a:lnTo>
                  <a:pt x="1464030" y="77473"/>
                </a:lnTo>
                <a:lnTo>
                  <a:pt x="1464030" y="72100"/>
                </a:lnTo>
                <a:cubicBezTo>
                  <a:pt x="1464030" y="72100"/>
                  <a:pt x="1464030" y="72100"/>
                  <a:pt x="1479817" y="72100"/>
                </a:cubicBezTo>
                <a:cubicBezTo>
                  <a:pt x="1479817" y="72100"/>
                  <a:pt x="1479817" y="72100"/>
                  <a:pt x="1479817" y="57773"/>
                </a:cubicBezTo>
                <a:lnTo>
                  <a:pt x="1496112" y="57773"/>
                </a:lnTo>
                <a:lnTo>
                  <a:pt x="1511898" y="57773"/>
                </a:lnTo>
                <a:lnTo>
                  <a:pt x="1511898" y="43445"/>
                </a:lnTo>
                <a:lnTo>
                  <a:pt x="1527684" y="43445"/>
                </a:lnTo>
                <a:cubicBezTo>
                  <a:pt x="1527684" y="50609"/>
                  <a:pt x="1527684" y="50609"/>
                  <a:pt x="1527684" y="50609"/>
                </a:cubicBezTo>
                <a:lnTo>
                  <a:pt x="1527684" y="51504"/>
                </a:lnTo>
                <a:lnTo>
                  <a:pt x="1527684" y="57773"/>
                </a:lnTo>
                <a:lnTo>
                  <a:pt x="1527684" y="72100"/>
                </a:lnTo>
                <a:lnTo>
                  <a:pt x="1543470" y="72100"/>
                </a:lnTo>
                <a:lnTo>
                  <a:pt x="1559765" y="72100"/>
                </a:lnTo>
                <a:cubicBezTo>
                  <a:pt x="1559765" y="72100"/>
                  <a:pt x="1559765" y="72100"/>
                  <a:pt x="1575551" y="72100"/>
                </a:cubicBezTo>
                <a:cubicBezTo>
                  <a:pt x="1575551" y="72100"/>
                  <a:pt x="1575551" y="72100"/>
                  <a:pt x="1575551" y="86428"/>
                </a:cubicBezTo>
                <a:cubicBezTo>
                  <a:pt x="1583444" y="86428"/>
                  <a:pt x="1587391" y="86428"/>
                  <a:pt x="1589364" y="86428"/>
                </a:cubicBezTo>
                <a:lnTo>
                  <a:pt x="1591337" y="86428"/>
                </a:lnTo>
                <a:cubicBezTo>
                  <a:pt x="1575551" y="86428"/>
                  <a:pt x="1591337" y="72100"/>
                  <a:pt x="1591337" y="72100"/>
                </a:cubicBezTo>
                <a:lnTo>
                  <a:pt x="1575551" y="72100"/>
                </a:lnTo>
                <a:cubicBezTo>
                  <a:pt x="1575551" y="72100"/>
                  <a:pt x="1575551" y="72100"/>
                  <a:pt x="1559765" y="57773"/>
                </a:cubicBezTo>
                <a:lnTo>
                  <a:pt x="1543470" y="57773"/>
                </a:lnTo>
                <a:cubicBezTo>
                  <a:pt x="1559765" y="43445"/>
                  <a:pt x="1543470" y="43445"/>
                  <a:pt x="1543470" y="57773"/>
                </a:cubicBezTo>
                <a:lnTo>
                  <a:pt x="1543470" y="43445"/>
                </a:lnTo>
                <a:cubicBezTo>
                  <a:pt x="1543470" y="43445"/>
                  <a:pt x="1527684" y="43445"/>
                  <a:pt x="1527684" y="28655"/>
                </a:cubicBezTo>
                <a:cubicBezTo>
                  <a:pt x="1527684" y="28655"/>
                  <a:pt x="1527684" y="28655"/>
                  <a:pt x="1527684" y="14328"/>
                </a:cubicBezTo>
                <a:cubicBezTo>
                  <a:pt x="1527684" y="14328"/>
                  <a:pt x="1527684" y="14328"/>
                  <a:pt x="1543470" y="14328"/>
                </a:cubicBezTo>
                <a:close/>
                <a:moveTo>
                  <a:pt x="1527684" y="0"/>
                </a:moveTo>
                <a:lnTo>
                  <a:pt x="1527684" y="14328"/>
                </a:lnTo>
                <a:cubicBezTo>
                  <a:pt x="1511898" y="14328"/>
                  <a:pt x="1527684" y="14328"/>
                  <a:pt x="1527684" y="0"/>
                </a:cubicBezTo>
                <a:close/>
              </a:path>
            </a:pathLst>
          </a:custGeom>
          <a:solidFill>
            <a:schemeClr val="bg1">
              <a:lumMod val="85000"/>
            </a:schemeClr>
          </a:solidFill>
        </p:spPr>
        <p:txBody>
          <a:bodyPr wrap="square">
            <a:noAutofit/>
          </a:bodyPr>
          <a:lstStyle/>
          <a:p>
            <a:endParaRPr lang="en-UA"/>
          </a:p>
        </p:txBody>
      </p:sp>
      <p:sp>
        <p:nvSpPr>
          <p:cNvPr id="22" name="Picture Placeholder 21">
            <a:extLst>
              <a:ext uri="{FF2B5EF4-FFF2-40B4-BE49-F238E27FC236}">
                <a16:creationId xmlns:a16="http://schemas.microsoft.com/office/drawing/2014/main" id="{B737960C-70F8-D641-8AFE-3CA17DB4092B}"/>
              </a:ext>
            </a:extLst>
          </p:cNvPr>
          <p:cNvSpPr>
            <a:spLocks noGrp="1"/>
          </p:cNvSpPr>
          <p:nvPr>
            <p:ph type="pic" sz="quarter" idx="13"/>
          </p:nvPr>
        </p:nvSpPr>
        <p:spPr>
          <a:xfrm>
            <a:off x="9322057" y="469309"/>
            <a:ext cx="2216288" cy="2124359"/>
          </a:xfrm>
          <a:custGeom>
            <a:avLst/>
            <a:gdLst>
              <a:gd name="connsiteX0" fmla="*/ 1239270 w 2216577"/>
              <a:gd name="connsiteY0" fmla="*/ 2110024 h 2124359"/>
              <a:gd name="connsiteX1" fmla="*/ 1234283 w 2216577"/>
              <a:gd name="connsiteY1" fmla="*/ 2116071 h 2124359"/>
              <a:gd name="connsiteX2" fmla="*/ 1234771 w 2216577"/>
              <a:gd name="connsiteY2" fmla="*/ 2115479 h 2124359"/>
              <a:gd name="connsiteX3" fmla="*/ 1310957 w 2216577"/>
              <a:gd name="connsiteY3" fmla="*/ 2066556 h 2124359"/>
              <a:gd name="connsiteX4" fmla="*/ 1299136 w 2216577"/>
              <a:gd name="connsiteY4" fmla="*/ 2080891 h 2124359"/>
              <a:gd name="connsiteX5" fmla="*/ 1310957 w 2216577"/>
              <a:gd name="connsiteY5" fmla="*/ 2066556 h 2124359"/>
              <a:gd name="connsiteX6" fmla="*/ 1251472 w 2216577"/>
              <a:gd name="connsiteY6" fmla="*/ 2066556 h 2124359"/>
              <a:gd name="connsiteX7" fmla="*/ 1239270 w 2216577"/>
              <a:gd name="connsiteY7" fmla="*/ 2080891 h 2124359"/>
              <a:gd name="connsiteX8" fmla="*/ 1227449 w 2216577"/>
              <a:gd name="connsiteY8" fmla="*/ 2080891 h 2124359"/>
              <a:gd name="connsiteX9" fmla="*/ 1227449 w 2216577"/>
              <a:gd name="connsiteY9" fmla="*/ 2095226 h 2124359"/>
              <a:gd name="connsiteX10" fmla="*/ 1239270 w 2216577"/>
              <a:gd name="connsiteY10" fmla="*/ 2095226 h 2124359"/>
              <a:gd name="connsiteX11" fmla="*/ 1239270 w 2216577"/>
              <a:gd name="connsiteY11" fmla="*/ 2080891 h 2124359"/>
              <a:gd name="connsiteX12" fmla="*/ 1251472 w 2216577"/>
              <a:gd name="connsiteY12" fmla="*/ 2080891 h 2124359"/>
              <a:gd name="connsiteX13" fmla="*/ 1251472 w 2216577"/>
              <a:gd name="connsiteY13" fmla="*/ 2074620 h 2124359"/>
              <a:gd name="connsiteX14" fmla="*/ 1251472 w 2216577"/>
              <a:gd name="connsiteY14" fmla="*/ 2073724 h 2124359"/>
              <a:gd name="connsiteX15" fmla="*/ 1251472 w 2216577"/>
              <a:gd name="connsiteY15" fmla="*/ 2072828 h 2124359"/>
              <a:gd name="connsiteX16" fmla="*/ 1251472 w 2216577"/>
              <a:gd name="connsiteY16" fmla="*/ 2066556 h 2124359"/>
              <a:gd name="connsiteX17" fmla="*/ 1263292 w 2216577"/>
              <a:gd name="connsiteY17" fmla="*/ 2066556 h 2124359"/>
              <a:gd name="connsiteX18" fmla="*/ 1322777 w 2216577"/>
              <a:gd name="connsiteY18" fmla="*/ 2052221 h 2124359"/>
              <a:gd name="connsiteX19" fmla="*/ 1322777 w 2216577"/>
              <a:gd name="connsiteY19" fmla="*/ 2066556 h 2124359"/>
              <a:gd name="connsiteX20" fmla="*/ 1310957 w 2216577"/>
              <a:gd name="connsiteY20" fmla="*/ 2066556 h 2124359"/>
              <a:gd name="connsiteX21" fmla="*/ 1165236 w 2216577"/>
              <a:gd name="connsiteY21" fmla="*/ 2031634 h 2124359"/>
              <a:gd name="connsiteX22" fmla="*/ 1167964 w 2216577"/>
              <a:gd name="connsiteY22" fmla="*/ 2037424 h 2124359"/>
              <a:gd name="connsiteX23" fmla="*/ 1163531 w 2216577"/>
              <a:gd name="connsiteY23" fmla="*/ 2032048 h 2124359"/>
              <a:gd name="connsiteX24" fmla="*/ 1275113 w 2216577"/>
              <a:gd name="connsiteY24" fmla="*/ 2008754 h 2124359"/>
              <a:gd name="connsiteX25" fmla="*/ 1275113 w 2216577"/>
              <a:gd name="connsiteY25" fmla="*/ 2023089 h 2124359"/>
              <a:gd name="connsiteX26" fmla="*/ 1275113 w 2216577"/>
              <a:gd name="connsiteY26" fmla="*/ 2037424 h 2124359"/>
              <a:gd name="connsiteX27" fmla="*/ 1286934 w 2216577"/>
              <a:gd name="connsiteY27" fmla="*/ 2023089 h 2124359"/>
              <a:gd name="connsiteX28" fmla="*/ 1275113 w 2216577"/>
              <a:gd name="connsiteY28" fmla="*/ 2023089 h 2124359"/>
              <a:gd name="connsiteX29" fmla="*/ 1286934 w 2216577"/>
              <a:gd name="connsiteY29" fmla="*/ 2008754 h 2124359"/>
              <a:gd name="connsiteX30" fmla="*/ 1285456 w 2216577"/>
              <a:gd name="connsiteY30" fmla="*/ 2008754 h 2124359"/>
              <a:gd name="connsiteX31" fmla="*/ 1282501 w 2216577"/>
              <a:gd name="connsiteY31" fmla="*/ 2008754 h 2124359"/>
              <a:gd name="connsiteX32" fmla="*/ 1281947 w 2216577"/>
              <a:gd name="connsiteY32" fmla="*/ 2008754 h 2124359"/>
              <a:gd name="connsiteX33" fmla="*/ 1382262 w 2216577"/>
              <a:gd name="connsiteY33" fmla="*/ 1993956 h 2124359"/>
              <a:gd name="connsiteX34" fmla="*/ 1382262 w 2216577"/>
              <a:gd name="connsiteY34" fmla="*/ 2008754 h 2124359"/>
              <a:gd name="connsiteX35" fmla="*/ 1382262 w 2216577"/>
              <a:gd name="connsiteY35" fmla="*/ 1993956 h 2124359"/>
              <a:gd name="connsiteX36" fmla="*/ 1334598 w 2216577"/>
              <a:gd name="connsiteY36" fmla="*/ 1979621 h 2124359"/>
              <a:gd name="connsiteX37" fmla="*/ 1334598 w 2216577"/>
              <a:gd name="connsiteY37" fmla="*/ 1993956 h 2124359"/>
              <a:gd name="connsiteX38" fmla="*/ 1346800 w 2216577"/>
              <a:gd name="connsiteY38" fmla="*/ 1993956 h 2124359"/>
              <a:gd name="connsiteX39" fmla="*/ 1346800 w 2216577"/>
              <a:gd name="connsiteY39" fmla="*/ 2008754 h 2124359"/>
              <a:gd name="connsiteX40" fmla="*/ 1346800 w 2216577"/>
              <a:gd name="connsiteY40" fmla="*/ 2023089 h 2124359"/>
              <a:gd name="connsiteX41" fmla="*/ 1358621 w 2216577"/>
              <a:gd name="connsiteY41" fmla="*/ 2008754 h 2124359"/>
              <a:gd name="connsiteX42" fmla="*/ 1346800 w 2216577"/>
              <a:gd name="connsiteY42" fmla="*/ 2008754 h 2124359"/>
              <a:gd name="connsiteX43" fmla="*/ 1358621 w 2216577"/>
              <a:gd name="connsiteY43" fmla="*/ 1993956 h 2124359"/>
              <a:gd name="connsiteX44" fmla="*/ 1346800 w 2216577"/>
              <a:gd name="connsiteY44" fmla="*/ 1993956 h 2124359"/>
              <a:gd name="connsiteX45" fmla="*/ 1358621 w 2216577"/>
              <a:gd name="connsiteY45" fmla="*/ 1979621 h 2124359"/>
              <a:gd name="connsiteX46" fmla="*/ 1346800 w 2216577"/>
              <a:gd name="connsiteY46" fmla="*/ 1993956 h 2124359"/>
              <a:gd name="connsiteX47" fmla="*/ 1334598 w 2216577"/>
              <a:gd name="connsiteY47" fmla="*/ 1979621 h 2124359"/>
              <a:gd name="connsiteX48" fmla="*/ 1358621 w 2216577"/>
              <a:gd name="connsiteY48" fmla="*/ 1936616 h 2124359"/>
              <a:gd name="connsiteX49" fmla="*/ 1346800 w 2216577"/>
              <a:gd name="connsiteY49" fmla="*/ 1950951 h 2124359"/>
              <a:gd name="connsiteX50" fmla="*/ 1358621 w 2216577"/>
              <a:gd name="connsiteY50" fmla="*/ 1950951 h 2124359"/>
              <a:gd name="connsiteX51" fmla="*/ 1358621 w 2216577"/>
              <a:gd name="connsiteY51" fmla="*/ 1949159 h 2124359"/>
              <a:gd name="connsiteX52" fmla="*/ 1358621 w 2216577"/>
              <a:gd name="connsiteY52" fmla="*/ 1945576 h 2124359"/>
              <a:gd name="connsiteX53" fmla="*/ 1358621 w 2216577"/>
              <a:gd name="connsiteY53" fmla="*/ 1944904 h 2124359"/>
              <a:gd name="connsiteX54" fmla="*/ 1358621 w 2216577"/>
              <a:gd name="connsiteY54" fmla="*/ 1944680 h 2124359"/>
              <a:gd name="connsiteX55" fmla="*/ 1358621 w 2216577"/>
              <a:gd name="connsiteY55" fmla="*/ 1936616 h 2124359"/>
              <a:gd name="connsiteX56" fmla="*/ 1132120 w 2216577"/>
              <a:gd name="connsiteY56" fmla="*/ 1921819 h 2124359"/>
              <a:gd name="connsiteX57" fmla="*/ 1143941 w 2216577"/>
              <a:gd name="connsiteY57" fmla="*/ 1921819 h 2124359"/>
              <a:gd name="connsiteX58" fmla="*/ 1132120 w 2216577"/>
              <a:gd name="connsiteY58" fmla="*/ 1936616 h 2124359"/>
              <a:gd name="connsiteX59" fmla="*/ 1132120 w 2216577"/>
              <a:gd name="connsiteY59" fmla="*/ 1934766 h 2124359"/>
              <a:gd name="connsiteX60" fmla="*/ 1132120 w 2216577"/>
              <a:gd name="connsiteY60" fmla="*/ 1925518 h 2124359"/>
              <a:gd name="connsiteX61" fmla="*/ 1167964 w 2216577"/>
              <a:gd name="connsiteY61" fmla="*/ 1907484 h 2124359"/>
              <a:gd name="connsiteX62" fmla="*/ 1167964 w 2216577"/>
              <a:gd name="connsiteY62" fmla="*/ 1921819 h 2124359"/>
              <a:gd name="connsiteX63" fmla="*/ 1167964 w 2216577"/>
              <a:gd name="connsiteY63" fmla="*/ 1907484 h 2124359"/>
              <a:gd name="connsiteX64" fmla="*/ 1108479 w 2216577"/>
              <a:gd name="connsiteY64" fmla="*/ 1907484 h 2124359"/>
              <a:gd name="connsiteX65" fmla="*/ 1115313 w 2216577"/>
              <a:gd name="connsiteY65" fmla="*/ 1907484 h 2124359"/>
              <a:gd name="connsiteX66" fmla="*/ 1115867 w 2216577"/>
              <a:gd name="connsiteY66" fmla="*/ 1907484 h 2124359"/>
              <a:gd name="connsiteX67" fmla="*/ 1120300 w 2216577"/>
              <a:gd name="connsiteY67" fmla="*/ 1907484 h 2124359"/>
              <a:gd name="connsiteX68" fmla="*/ 1132120 w 2216577"/>
              <a:gd name="connsiteY68" fmla="*/ 1907484 h 2124359"/>
              <a:gd name="connsiteX69" fmla="*/ 1132120 w 2216577"/>
              <a:gd name="connsiteY69" fmla="*/ 1921819 h 2124359"/>
              <a:gd name="connsiteX70" fmla="*/ 1127688 w 2216577"/>
              <a:gd name="connsiteY70" fmla="*/ 1921819 h 2124359"/>
              <a:gd name="connsiteX71" fmla="*/ 1127133 w 2216577"/>
              <a:gd name="connsiteY71" fmla="*/ 1921819 h 2124359"/>
              <a:gd name="connsiteX72" fmla="*/ 1120300 w 2216577"/>
              <a:gd name="connsiteY72" fmla="*/ 1921819 h 2124359"/>
              <a:gd name="connsiteX73" fmla="*/ 1108479 w 2216577"/>
              <a:gd name="connsiteY73" fmla="*/ 1907484 h 2124359"/>
              <a:gd name="connsiteX74" fmla="*/ 1489793 w 2216577"/>
              <a:gd name="connsiteY74" fmla="*/ 1893149 h 2124359"/>
              <a:gd name="connsiteX75" fmla="*/ 1501614 w 2216577"/>
              <a:gd name="connsiteY75" fmla="*/ 1893149 h 2124359"/>
              <a:gd name="connsiteX76" fmla="*/ 1501614 w 2216577"/>
              <a:gd name="connsiteY76" fmla="*/ 1907484 h 2124359"/>
              <a:gd name="connsiteX77" fmla="*/ 1489793 w 2216577"/>
              <a:gd name="connsiteY77" fmla="*/ 1921819 h 2124359"/>
              <a:gd name="connsiteX78" fmla="*/ 1489793 w 2216577"/>
              <a:gd name="connsiteY78" fmla="*/ 1907484 h 2124359"/>
              <a:gd name="connsiteX79" fmla="*/ 1489793 w 2216577"/>
              <a:gd name="connsiteY79" fmla="*/ 1905692 h 2124359"/>
              <a:gd name="connsiteX80" fmla="*/ 1489793 w 2216577"/>
              <a:gd name="connsiteY80" fmla="*/ 1893149 h 2124359"/>
              <a:gd name="connsiteX81" fmla="*/ 1156143 w 2216577"/>
              <a:gd name="connsiteY81" fmla="*/ 1893149 h 2124359"/>
              <a:gd name="connsiteX82" fmla="*/ 1143941 w 2216577"/>
              <a:gd name="connsiteY82" fmla="*/ 1907484 h 2124359"/>
              <a:gd name="connsiteX83" fmla="*/ 1156143 w 2216577"/>
              <a:gd name="connsiteY83" fmla="*/ 1893149 h 2124359"/>
              <a:gd name="connsiteX84" fmla="*/ 1132120 w 2216577"/>
              <a:gd name="connsiteY84" fmla="*/ 1893149 h 2124359"/>
              <a:gd name="connsiteX85" fmla="*/ 1120300 w 2216577"/>
              <a:gd name="connsiteY85" fmla="*/ 1907484 h 2124359"/>
              <a:gd name="connsiteX86" fmla="*/ 1132120 w 2216577"/>
              <a:gd name="connsiteY86" fmla="*/ 1893149 h 2124359"/>
              <a:gd name="connsiteX87" fmla="*/ 1501614 w 2216577"/>
              <a:gd name="connsiteY87" fmla="*/ 1878814 h 2124359"/>
              <a:gd name="connsiteX88" fmla="*/ 1489793 w 2216577"/>
              <a:gd name="connsiteY88" fmla="*/ 1893149 h 2124359"/>
              <a:gd name="connsiteX89" fmla="*/ 1501614 w 2216577"/>
              <a:gd name="connsiteY89" fmla="*/ 1878814 h 2124359"/>
              <a:gd name="connsiteX90" fmla="*/ 1132120 w 2216577"/>
              <a:gd name="connsiteY90" fmla="*/ 1878814 h 2124359"/>
              <a:gd name="connsiteX91" fmla="*/ 1143941 w 2216577"/>
              <a:gd name="connsiteY91" fmla="*/ 1878814 h 2124359"/>
              <a:gd name="connsiteX92" fmla="*/ 1143941 w 2216577"/>
              <a:gd name="connsiteY92" fmla="*/ 1893149 h 2124359"/>
              <a:gd name="connsiteX93" fmla="*/ 1142463 w 2216577"/>
              <a:gd name="connsiteY93" fmla="*/ 1893149 h 2124359"/>
              <a:gd name="connsiteX94" fmla="*/ 1140986 w 2216577"/>
              <a:gd name="connsiteY94" fmla="*/ 1893149 h 2124359"/>
              <a:gd name="connsiteX95" fmla="*/ 1137107 w 2216577"/>
              <a:gd name="connsiteY95" fmla="*/ 1893149 h 2124359"/>
              <a:gd name="connsiteX96" fmla="*/ 1136553 w 2216577"/>
              <a:gd name="connsiteY96" fmla="*/ 1893149 h 2124359"/>
              <a:gd name="connsiteX97" fmla="*/ 1135075 w 2216577"/>
              <a:gd name="connsiteY97" fmla="*/ 1893149 h 2124359"/>
              <a:gd name="connsiteX98" fmla="*/ 1132120 w 2216577"/>
              <a:gd name="connsiteY98" fmla="*/ 1893149 h 2124359"/>
              <a:gd name="connsiteX99" fmla="*/ 1132120 w 2216577"/>
              <a:gd name="connsiteY99" fmla="*/ 1878814 h 2124359"/>
              <a:gd name="connsiteX100" fmla="*/ 1549278 w 2216577"/>
              <a:gd name="connsiteY100" fmla="*/ 1864016 h 2124359"/>
              <a:gd name="connsiteX101" fmla="*/ 1549278 w 2216577"/>
              <a:gd name="connsiteY101" fmla="*/ 1878814 h 2124359"/>
              <a:gd name="connsiteX102" fmla="*/ 1537457 w 2216577"/>
              <a:gd name="connsiteY102" fmla="*/ 1878814 h 2124359"/>
              <a:gd name="connsiteX103" fmla="*/ 1501614 w 2216577"/>
              <a:gd name="connsiteY103" fmla="*/ 1864016 h 2124359"/>
              <a:gd name="connsiteX104" fmla="*/ 1501614 w 2216577"/>
              <a:gd name="connsiteY104" fmla="*/ 1878814 h 2124359"/>
              <a:gd name="connsiteX105" fmla="*/ 1497181 w 2216577"/>
              <a:gd name="connsiteY105" fmla="*/ 1878814 h 2124359"/>
              <a:gd name="connsiteX106" fmla="*/ 1496627 w 2216577"/>
              <a:gd name="connsiteY106" fmla="*/ 1878814 h 2124359"/>
              <a:gd name="connsiteX107" fmla="*/ 1489793 w 2216577"/>
              <a:gd name="connsiteY107" fmla="*/ 1878814 h 2124359"/>
              <a:gd name="connsiteX108" fmla="*/ 1501614 w 2216577"/>
              <a:gd name="connsiteY108" fmla="*/ 1864016 h 2124359"/>
              <a:gd name="connsiteX109" fmla="*/ 1108479 w 2216577"/>
              <a:gd name="connsiteY109" fmla="*/ 1864016 h 2124359"/>
              <a:gd name="connsiteX110" fmla="*/ 1120300 w 2216577"/>
              <a:gd name="connsiteY110" fmla="*/ 1864016 h 2124359"/>
              <a:gd name="connsiteX111" fmla="*/ 1108479 w 2216577"/>
              <a:gd name="connsiteY111" fmla="*/ 1878814 h 2124359"/>
              <a:gd name="connsiteX112" fmla="*/ 1096277 w 2216577"/>
              <a:gd name="connsiteY112" fmla="*/ 1878814 h 2124359"/>
              <a:gd name="connsiteX113" fmla="*/ 1108479 w 2216577"/>
              <a:gd name="connsiteY113" fmla="*/ 1864016 h 2124359"/>
              <a:gd name="connsiteX114" fmla="*/ 1561098 w 2216577"/>
              <a:gd name="connsiteY114" fmla="*/ 1835346 h 2124359"/>
              <a:gd name="connsiteX115" fmla="*/ 1561098 w 2216577"/>
              <a:gd name="connsiteY115" fmla="*/ 1849681 h 2124359"/>
              <a:gd name="connsiteX116" fmla="*/ 1549278 w 2216577"/>
              <a:gd name="connsiteY116" fmla="*/ 1849681 h 2124359"/>
              <a:gd name="connsiteX117" fmla="*/ 1561098 w 2216577"/>
              <a:gd name="connsiteY117" fmla="*/ 1835346 h 2124359"/>
              <a:gd name="connsiteX118" fmla="*/ 1263292 w 2216577"/>
              <a:gd name="connsiteY118" fmla="*/ 1835346 h 2124359"/>
              <a:gd name="connsiteX119" fmla="*/ 1251472 w 2216577"/>
              <a:gd name="connsiteY119" fmla="*/ 1849681 h 2124359"/>
              <a:gd name="connsiteX120" fmla="*/ 1263292 w 2216577"/>
              <a:gd name="connsiteY120" fmla="*/ 1849681 h 2124359"/>
              <a:gd name="connsiteX121" fmla="*/ 1275113 w 2216577"/>
              <a:gd name="connsiteY121" fmla="*/ 1835346 h 2124359"/>
              <a:gd name="connsiteX122" fmla="*/ 1272158 w 2216577"/>
              <a:gd name="connsiteY122" fmla="*/ 1835346 h 2124359"/>
              <a:gd name="connsiteX123" fmla="*/ 1263292 w 2216577"/>
              <a:gd name="connsiteY123" fmla="*/ 1835346 h 2124359"/>
              <a:gd name="connsiteX124" fmla="*/ 1132120 w 2216577"/>
              <a:gd name="connsiteY124" fmla="*/ 1835346 h 2124359"/>
              <a:gd name="connsiteX125" fmla="*/ 1132120 w 2216577"/>
              <a:gd name="connsiteY125" fmla="*/ 1835346 h 2124359"/>
              <a:gd name="connsiteX126" fmla="*/ 1172397 w 2216577"/>
              <a:gd name="connsiteY126" fmla="*/ 1824595 h 2124359"/>
              <a:gd name="connsiteX127" fmla="*/ 1167964 w 2216577"/>
              <a:gd name="connsiteY127" fmla="*/ 1835346 h 2124359"/>
              <a:gd name="connsiteX128" fmla="*/ 1172397 w 2216577"/>
              <a:gd name="connsiteY128" fmla="*/ 1824595 h 2124359"/>
              <a:gd name="connsiteX129" fmla="*/ 1549278 w 2216577"/>
              <a:gd name="connsiteY129" fmla="*/ 1821011 h 2124359"/>
              <a:gd name="connsiteX130" fmla="*/ 1561098 w 2216577"/>
              <a:gd name="connsiteY130" fmla="*/ 1821011 h 2124359"/>
              <a:gd name="connsiteX131" fmla="*/ 1572919 w 2216577"/>
              <a:gd name="connsiteY131" fmla="*/ 1821011 h 2124359"/>
              <a:gd name="connsiteX132" fmla="*/ 1572919 w 2216577"/>
              <a:gd name="connsiteY132" fmla="*/ 1835346 h 2124359"/>
              <a:gd name="connsiteX133" fmla="*/ 1561098 w 2216577"/>
              <a:gd name="connsiteY133" fmla="*/ 1835346 h 2124359"/>
              <a:gd name="connsiteX134" fmla="*/ 1552233 w 2216577"/>
              <a:gd name="connsiteY134" fmla="*/ 1835346 h 2124359"/>
              <a:gd name="connsiteX135" fmla="*/ 1549278 w 2216577"/>
              <a:gd name="connsiteY135" fmla="*/ 1835346 h 2124359"/>
              <a:gd name="connsiteX136" fmla="*/ 1167964 w 2216577"/>
              <a:gd name="connsiteY136" fmla="*/ 1806214 h 2124359"/>
              <a:gd name="connsiteX137" fmla="*/ 1167964 w 2216577"/>
              <a:gd name="connsiteY137" fmla="*/ 1821011 h 2124359"/>
              <a:gd name="connsiteX138" fmla="*/ 1167964 w 2216577"/>
              <a:gd name="connsiteY138" fmla="*/ 1835346 h 2124359"/>
              <a:gd name="connsiteX139" fmla="*/ 1179785 w 2216577"/>
              <a:gd name="connsiteY139" fmla="*/ 1821011 h 2124359"/>
              <a:gd name="connsiteX140" fmla="*/ 1167964 w 2216577"/>
              <a:gd name="connsiteY140" fmla="*/ 1821011 h 2124359"/>
              <a:gd name="connsiteX141" fmla="*/ 1167964 w 2216577"/>
              <a:gd name="connsiteY141" fmla="*/ 1815462 h 2124359"/>
              <a:gd name="connsiteX142" fmla="*/ 1167964 w 2216577"/>
              <a:gd name="connsiteY142" fmla="*/ 1814768 h 2124359"/>
              <a:gd name="connsiteX143" fmla="*/ 1251472 w 2216577"/>
              <a:gd name="connsiteY143" fmla="*/ 1791879 h 2124359"/>
              <a:gd name="connsiteX144" fmla="*/ 1239270 w 2216577"/>
              <a:gd name="connsiteY144" fmla="*/ 1806214 h 2124359"/>
              <a:gd name="connsiteX145" fmla="*/ 1251472 w 2216577"/>
              <a:gd name="connsiteY145" fmla="*/ 1806214 h 2124359"/>
              <a:gd name="connsiteX146" fmla="*/ 1251472 w 2216577"/>
              <a:gd name="connsiteY146" fmla="*/ 1791879 h 2124359"/>
              <a:gd name="connsiteX147" fmla="*/ 1084456 w 2216577"/>
              <a:gd name="connsiteY147" fmla="*/ 1791879 h 2124359"/>
              <a:gd name="connsiteX148" fmla="*/ 1091290 w 2216577"/>
              <a:gd name="connsiteY148" fmla="*/ 1791879 h 2124359"/>
              <a:gd name="connsiteX149" fmla="*/ 1091844 w 2216577"/>
              <a:gd name="connsiteY149" fmla="*/ 1791879 h 2124359"/>
              <a:gd name="connsiteX150" fmla="*/ 1094799 w 2216577"/>
              <a:gd name="connsiteY150" fmla="*/ 1791879 h 2124359"/>
              <a:gd name="connsiteX151" fmla="*/ 1096277 w 2216577"/>
              <a:gd name="connsiteY151" fmla="*/ 1791879 h 2124359"/>
              <a:gd name="connsiteX152" fmla="*/ 1084456 w 2216577"/>
              <a:gd name="connsiteY152" fmla="*/ 1806214 h 2124359"/>
              <a:gd name="connsiteX153" fmla="*/ 1084456 w 2216577"/>
              <a:gd name="connsiteY153" fmla="*/ 1791879 h 2124359"/>
              <a:gd name="connsiteX154" fmla="*/ 1060815 w 2216577"/>
              <a:gd name="connsiteY154" fmla="*/ 1791879 h 2124359"/>
              <a:gd name="connsiteX155" fmla="*/ 1072636 w 2216577"/>
              <a:gd name="connsiteY155" fmla="*/ 1791879 h 2124359"/>
              <a:gd name="connsiteX156" fmla="*/ 1060815 w 2216577"/>
              <a:gd name="connsiteY156" fmla="*/ 1806214 h 2124359"/>
              <a:gd name="connsiteX157" fmla="*/ 1608763 w 2216577"/>
              <a:gd name="connsiteY157" fmla="*/ 1777544 h 2124359"/>
              <a:gd name="connsiteX158" fmla="*/ 1608763 w 2216577"/>
              <a:gd name="connsiteY158" fmla="*/ 1779336 h 2124359"/>
              <a:gd name="connsiteX159" fmla="*/ 1608763 w 2216577"/>
              <a:gd name="connsiteY159" fmla="*/ 1781127 h 2124359"/>
              <a:gd name="connsiteX160" fmla="*/ 1608763 w 2216577"/>
              <a:gd name="connsiteY160" fmla="*/ 1791879 h 2124359"/>
              <a:gd name="connsiteX161" fmla="*/ 1596942 w 2216577"/>
              <a:gd name="connsiteY161" fmla="*/ 1791879 h 2124359"/>
              <a:gd name="connsiteX162" fmla="*/ 1608763 w 2216577"/>
              <a:gd name="connsiteY162" fmla="*/ 1777544 h 2124359"/>
              <a:gd name="connsiteX163" fmla="*/ 1572919 w 2216577"/>
              <a:gd name="connsiteY163" fmla="*/ 1777544 h 2124359"/>
              <a:gd name="connsiteX164" fmla="*/ 1572919 w 2216577"/>
              <a:gd name="connsiteY164" fmla="*/ 1791879 h 2124359"/>
              <a:gd name="connsiteX165" fmla="*/ 1572919 w 2216577"/>
              <a:gd name="connsiteY165" fmla="*/ 1777544 h 2124359"/>
              <a:gd name="connsiteX166" fmla="*/ 1608763 w 2216577"/>
              <a:gd name="connsiteY166" fmla="*/ 1763209 h 2124359"/>
              <a:gd name="connsiteX167" fmla="*/ 1620583 w 2216577"/>
              <a:gd name="connsiteY167" fmla="*/ 1763209 h 2124359"/>
              <a:gd name="connsiteX168" fmla="*/ 1620583 w 2216577"/>
              <a:gd name="connsiteY168" fmla="*/ 1777544 h 2124359"/>
              <a:gd name="connsiteX169" fmla="*/ 1608763 w 2216577"/>
              <a:gd name="connsiteY169" fmla="*/ 1777544 h 2124359"/>
              <a:gd name="connsiteX170" fmla="*/ 1607285 w 2216577"/>
              <a:gd name="connsiteY170" fmla="*/ 1777544 h 2124359"/>
              <a:gd name="connsiteX171" fmla="*/ 1601929 w 2216577"/>
              <a:gd name="connsiteY171" fmla="*/ 1777544 h 2124359"/>
              <a:gd name="connsiteX172" fmla="*/ 1601375 w 2216577"/>
              <a:gd name="connsiteY172" fmla="*/ 1777544 h 2124359"/>
              <a:gd name="connsiteX173" fmla="*/ 1596942 w 2216577"/>
              <a:gd name="connsiteY173" fmla="*/ 1777544 h 2124359"/>
              <a:gd name="connsiteX174" fmla="*/ 1608763 w 2216577"/>
              <a:gd name="connsiteY174" fmla="*/ 1763209 h 2124359"/>
              <a:gd name="connsiteX175" fmla="*/ 1227449 w 2216577"/>
              <a:gd name="connsiteY175" fmla="*/ 1763209 h 2124359"/>
              <a:gd name="connsiteX176" fmla="*/ 1215628 w 2216577"/>
              <a:gd name="connsiteY176" fmla="*/ 1777544 h 2124359"/>
              <a:gd name="connsiteX177" fmla="*/ 1217106 w 2216577"/>
              <a:gd name="connsiteY177" fmla="*/ 1777544 h 2124359"/>
              <a:gd name="connsiteX178" fmla="*/ 1220800 w 2216577"/>
              <a:gd name="connsiteY178" fmla="*/ 1777544 h 2124359"/>
              <a:gd name="connsiteX179" fmla="*/ 1222277 w 2216577"/>
              <a:gd name="connsiteY179" fmla="*/ 1777544 h 2124359"/>
              <a:gd name="connsiteX180" fmla="*/ 1225971 w 2216577"/>
              <a:gd name="connsiteY180" fmla="*/ 1777544 h 2124359"/>
              <a:gd name="connsiteX181" fmla="*/ 1227449 w 2216577"/>
              <a:gd name="connsiteY181" fmla="*/ 1777544 h 2124359"/>
              <a:gd name="connsiteX182" fmla="*/ 1132120 w 2216577"/>
              <a:gd name="connsiteY182" fmla="*/ 1763209 h 2124359"/>
              <a:gd name="connsiteX183" fmla="*/ 1142463 w 2216577"/>
              <a:gd name="connsiteY183" fmla="*/ 1763209 h 2124359"/>
              <a:gd name="connsiteX184" fmla="*/ 1143941 w 2216577"/>
              <a:gd name="connsiteY184" fmla="*/ 1763209 h 2124359"/>
              <a:gd name="connsiteX185" fmla="*/ 1143941 w 2216577"/>
              <a:gd name="connsiteY185" fmla="*/ 1777544 h 2124359"/>
              <a:gd name="connsiteX186" fmla="*/ 1132120 w 2216577"/>
              <a:gd name="connsiteY186" fmla="*/ 1777544 h 2124359"/>
              <a:gd name="connsiteX187" fmla="*/ 1608763 w 2216577"/>
              <a:gd name="connsiteY187" fmla="*/ 1748411 h 2124359"/>
              <a:gd name="connsiteX188" fmla="*/ 1613934 w 2216577"/>
              <a:gd name="connsiteY188" fmla="*/ 1748411 h 2124359"/>
              <a:gd name="connsiteX189" fmla="*/ 1614673 w 2216577"/>
              <a:gd name="connsiteY189" fmla="*/ 1748411 h 2124359"/>
              <a:gd name="connsiteX190" fmla="*/ 1615412 w 2216577"/>
              <a:gd name="connsiteY190" fmla="*/ 1748411 h 2124359"/>
              <a:gd name="connsiteX191" fmla="*/ 1617628 w 2216577"/>
              <a:gd name="connsiteY191" fmla="*/ 1748411 h 2124359"/>
              <a:gd name="connsiteX192" fmla="*/ 1620583 w 2216577"/>
              <a:gd name="connsiteY192" fmla="*/ 1748411 h 2124359"/>
              <a:gd name="connsiteX193" fmla="*/ 1608763 w 2216577"/>
              <a:gd name="connsiteY193" fmla="*/ 1748411 h 2124359"/>
              <a:gd name="connsiteX194" fmla="*/ 1084456 w 2216577"/>
              <a:gd name="connsiteY194" fmla="*/ 1748411 h 2124359"/>
              <a:gd name="connsiteX195" fmla="*/ 1096277 w 2216577"/>
              <a:gd name="connsiteY195" fmla="*/ 1748411 h 2124359"/>
              <a:gd name="connsiteX196" fmla="*/ 1097802 w 2216577"/>
              <a:gd name="connsiteY196" fmla="*/ 1748411 h 2124359"/>
              <a:gd name="connsiteX197" fmla="*/ 1100853 w 2216577"/>
              <a:gd name="connsiteY197" fmla="*/ 1748411 h 2124359"/>
              <a:gd name="connsiteX198" fmla="*/ 1101425 w 2216577"/>
              <a:gd name="connsiteY198" fmla="*/ 1748411 h 2124359"/>
              <a:gd name="connsiteX199" fmla="*/ 1103331 w 2216577"/>
              <a:gd name="connsiteY199" fmla="*/ 1748411 h 2124359"/>
              <a:gd name="connsiteX200" fmla="*/ 1103903 w 2216577"/>
              <a:gd name="connsiteY200" fmla="*/ 1748411 h 2124359"/>
              <a:gd name="connsiteX201" fmla="*/ 1108479 w 2216577"/>
              <a:gd name="connsiteY201" fmla="*/ 1748411 h 2124359"/>
              <a:gd name="connsiteX202" fmla="*/ 1096277 w 2216577"/>
              <a:gd name="connsiteY202" fmla="*/ 1763209 h 2124359"/>
              <a:gd name="connsiteX203" fmla="*/ 1103331 w 2216577"/>
              <a:gd name="connsiteY203" fmla="*/ 1763209 h 2124359"/>
              <a:gd name="connsiteX204" fmla="*/ 1103903 w 2216577"/>
              <a:gd name="connsiteY204" fmla="*/ 1763209 h 2124359"/>
              <a:gd name="connsiteX205" fmla="*/ 1106954 w 2216577"/>
              <a:gd name="connsiteY205" fmla="*/ 1763209 h 2124359"/>
              <a:gd name="connsiteX206" fmla="*/ 1108479 w 2216577"/>
              <a:gd name="connsiteY206" fmla="*/ 1763209 h 2124359"/>
              <a:gd name="connsiteX207" fmla="*/ 1096277 w 2216577"/>
              <a:gd name="connsiteY207" fmla="*/ 1777544 h 2124359"/>
              <a:gd name="connsiteX208" fmla="*/ 1094799 w 2216577"/>
              <a:gd name="connsiteY208" fmla="*/ 1777544 h 2124359"/>
              <a:gd name="connsiteX209" fmla="*/ 1084456 w 2216577"/>
              <a:gd name="connsiteY209" fmla="*/ 1777544 h 2124359"/>
              <a:gd name="connsiteX210" fmla="*/ 1084456 w 2216577"/>
              <a:gd name="connsiteY210" fmla="*/ 1763209 h 2124359"/>
              <a:gd name="connsiteX211" fmla="*/ 863294 w 2216577"/>
              <a:gd name="connsiteY211" fmla="*/ 1742364 h 2124359"/>
              <a:gd name="connsiteX212" fmla="*/ 870158 w 2216577"/>
              <a:gd name="connsiteY212" fmla="*/ 1748411 h 2124359"/>
              <a:gd name="connsiteX213" fmla="*/ 868633 w 2216577"/>
              <a:gd name="connsiteY213" fmla="*/ 1748411 h 2124359"/>
              <a:gd name="connsiteX214" fmla="*/ 865582 w 2216577"/>
              <a:gd name="connsiteY214" fmla="*/ 1748411 h 2124359"/>
              <a:gd name="connsiteX215" fmla="*/ 865010 w 2216577"/>
              <a:gd name="connsiteY215" fmla="*/ 1748411 h 2124359"/>
              <a:gd name="connsiteX216" fmla="*/ 857956 w 2216577"/>
              <a:gd name="connsiteY216" fmla="*/ 1748411 h 2124359"/>
              <a:gd name="connsiteX217" fmla="*/ 863294 w 2216577"/>
              <a:gd name="connsiteY217" fmla="*/ 1742364 h 2124359"/>
              <a:gd name="connsiteX218" fmla="*/ 1239270 w 2216577"/>
              <a:gd name="connsiteY218" fmla="*/ 1734076 h 2124359"/>
              <a:gd name="connsiteX219" fmla="*/ 1239270 w 2216577"/>
              <a:gd name="connsiteY219" fmla="*/ 1748411 h 2124359"/>
              <a:gd name="connsiteX220" fmla="*/ 1251472 w 2216577"/>
              <a:gd name="connsiteY220" fmla="*/ 1734076 h 2124359"/>
              <a:gd name="connsiteX221" fmla="*/ 1120300 w 2216577"/>
              <a:gd name="connsiteY221" fmla="*/ 1734076 h 2124359"/>
              <a:gd name="connsiteX222" fmla="*/ 1120300 w 2216577"/>
              <a:gd name="connsiteY222" fmla="*/ 1748411 h 2124359"/>
              <a:gd name="connsiteX223" fmla="*/ 1108479 w 2216577"/>
              <a:gd name="connsiteY223" fmla="*/ 1748411 h 2124359"/>
              <a:gd name="connsiteX224" fmla="*/ 1120300 w 2216577"/>
              <a:gd name="connsiteY224" fmla="*/ 1734076 h 2124359"/>
              <a:gd name="connsiteX225" fmla="*/ 1096277 w 2216577"/>
              <a:gd name="connsiteY225" fmla="*/ 1734076 h 2124359"/>
              <a:gd name="connsiteX226" fmla="*/ 1096277 w 2216577"/>
              <a:gd name="connsiteY226" fmla="*/ 1748411 h 2124359"/>
              <a:gd name="connsiteX227" fmla="*/ 1072636 w 2216577"/>
              <a:gd name="connsiteY227" fmla="*/ 1734076 h 2124359"/>
              <a:gd name="connsiteX228" fmla="*/ 1060815 w 2216577"/>
              <a:gd name="connsiteY228" fmla="*/ 1748411 h 2124359"/>
              <a:gd name="connsiteX229" fmla="*/ 1072636 w 2216577"/>
              <a:gd name="connsiteY229" fmla="*/ 1734076 h 2124359"/>
              <a:gd name="connsiteX230" fmla="*/ 1215628 w 2216577"/>
              <a:gd name="connsiteY230" fmla="*/ 1719741 h 2124359"/>
              <a:gd name="connsiteX231" fmla="*/ 1215628 w 2216577"/>
              <a:gd name="connsiteY231" fmla="*/ 1734076 h 2124359"/>
              <a:gd name="connsiteX232" fmla="*/ 1203807 w 2216577"/>
              <a:gd name="connsiteY232" fmla="*/ 1748411 h 2124359"/>
              <a:gd name="connsiteX233" fmla="*/ 1215628 w 2216577"/>
              <a:gd name="connsiteY233" fmla="*/ 1763209 h 2124359"/>
              <a:gd name="connsiteX234" fmla="*/ 1215628 w 2216577"/>
              <a:gd name="connsiteY234" fmla="*/ 1761359 h 2124359"/>
              <a:gd name="connsiteX235" fmla="*/ 1215628 w 2216577"/>
              <a:gd name="connsiteY235" fmla="*/ 1756735 h 2124359"/>
              <a:gd name="connsiteX236" fmla="*/ 1215628 w 2216577"/>
              <a:gd name="connsiteY236" fmla="*/ 1754885 h 2124359"/>
              <a:gd name="connsiteX237" fmla="*/ 1215628 w 2216577"/>
              <a:gd name="connsiteY237" fmla="*/ 1750261 h 2124359"/>
              <a:gd name="connsiteX238" fmla="*/ 1215628 w 2216577"/>
              <a:gd name="connsiteY238" fmla="*/ 1748411 h 2124359"/>
              <a:gd name="connsiteX239" fmla="*/ 1215628 w 2216577"/>
              <a:gd name="connsiteY239" fmla="*/ 1737660 h 2124359"/>
              <a:gd name="connsiteX240" fmla="*/ 1215628 w 2216577"/>
              <a:gd name="connsiteY240" fmla="*/ 1734076 h 2124359"/>
              <a:gd name="connsiteX241" fmla="*/ 1227449 w 2216577"/>
              <a:gd name="connsiteY241" fmla="*/ 1719741 h 2124359"/>
              <a:gd name="connsiteX242" fmla="*/ 1203807 w 2216577"/>
              <a:gd name="connsiteY242" fmla="*/ 1719741 h 2124359"/>
              <a:gd name="connsiteX243" fmla="*/ 1191605 w 2216577"/>
              <a:gd name="connsiteY243" fmla="*/ 1734076 h 2124359"/>
              <a:gd name="connsiteX244" fmla="*/ 1198659 w 2216577"/>
              <a:gd name="connsiteY244" fmla="*/ 1734076 h 2124359"/>
              <a:gd name="connsiteX245" fmla="*/ 1203807 w 2216577"/>
              <a:gd name="connsiteY245" fmla="*/ 1734076 h 2124359"/>
              <a:gd name="connsiteX246" fmla="*/ 1203807 w 2216577"/>
              <a:gd name="connsiteY246" fmla="*/ 1732284 h 2124359"/>
              <a:gd name="connsiteX247" fmla="*/ 1203807 w 2216577"/>
              <a:gd name="connsiteY247" fmla="*/ 1725789 h 2124359"/>
              <a:gd name="connsiteX248" fmla="*/ 1203807 w 2216577"/>
              <a:gd name="connsiteY248" fmla="*/ 1719741 h 2124359"/>
              <a:gd name="connsiteX249" fmla="*/ 1143941 w 2216577"/>
              <a:gd name="connsiteY249" fmla="*/ 1719741 h 2124359"/>
              <a:gd name="connsiteX250" fmla="*/ 1143941 w 2216577"/>
              <a:gd name="connsiteY250" fmla="*/ 1734076 h 2124359"/>
              <a:gd name="connsiteX251" fmla="*/ 1156143 w 2216577"/>
              <a:gd name="connsiteY251" fmla="*/ 1748411 h 2124359"/>
              <a:gd name="connsiteX252" fmla="*/ 1156143 w 2216577"/>
              <a:gd name="connsiteY252" fmla="*/ 1734076 h 2124359"/>
              <a:gd name="connsiteX253" fmla="*/ 1143941 w 2216577"/>
              <a:gd name="connsiteY253" fmla="*/ 1734076 h 2124359"/>
              <a:gd name="connsiteX254" fmla="*/ 1143941 w 2216577"/>
              <a:gd name="connsiteY254" fmla="*/ 1719741 h 2124359"/>
              <a:gd name="connsiteX255" fmla="*/ 881979 w 2216577"/>
              <a:gd name="connsiteY255" fmla="*/ 1719741 h 2124359"/>
              <a:gd name="connsiteX256" fmla="*/ 881979 w 2216577"/>
              <a:gd name="connsiteY256" fmla="*/ 1719741 h 2124359"/>
              <a:gd name="connsiteX257" fmla="*/ 1120300 w 2216577"/>
              <a:gd name="connsiteY257" fmla="*/ 1690609 h 2124359"/>
              <a:gd name="connsiteX258" fmla="*/ 1108479 w 2216577"/>
              <a:gd name="connsiteY258" fmla="*/ 1705406 h 2124359"/>
              <a:gd name="connsiteX259" fmla="*/ 1096277 w 2216577"/>
              <a:gd name="connsiteY259" fmla="*/ 1719741 h 2124359"/>
              <a:gd name="connsiteX260" fmla="*/ 1097802 w 2216577"/>
              <a:gd name="connsiteY260" fmla="*/ 1719741 h 2124359"/>
              <a:gd name="connsiteX261" fmla="*/ 1108479 w 2216577"/>
              <a:gd name="connsiteY261" fmla="*/ 1719741 h 2124359"/>
              <a:gd name="connsiteX262" fmla="*/ 1108479 w 2216577"/>
              <a:gd name="connsiteY262" fmla="*/ 1705406 h 2124359"/>
              <a:gd name="connsiteX263" fmla="*/ 1120300 w 2216577"/>
              <a:gd name="connsiteY263" fmla="*/ 1705406 h 2124359"/>
              <a:gd name="connsiteX264" fmla="*/ 1084456 w 2216577"/>
              <a:gd name="connsiteY264" fmla="*/ 1690609 h 2124359"/>
              <a:gd name="connsiteX265" fmla="*/ 1072636 w 2216577"/>
              <a:gd name="connsiteY265" fmla="*/ 1705406 h 2124359"/>
              <a:gd name="connsiteX266" fmla="*/ 1060815 w 2216577"/>
              <a:gd name="connsiteY266" fmla="*/ 1690609 h 2124359"/>
              <a:gd name="connsiteX267" fmla="*/ 1069681 w 2216577"/>
              <a:gd name="connsiteY267" fmla="*/ 1690609 h 2124359"/>
              <a:gd name="connsiteX268" fmla="*/ 1072636 w 2216577"/>
              <a:gd name="connsiteY268" fmla="*/ 1690609 h 2124359"/>
              <a:gd name="connsiteX269" fmla="*/ 1072636 w 2216577"/>
              <a:gd name="connsiteY269" fmla="*/ 1705406 h 2124359"/>
              <a:gd name="connsiteX270" fmla="*/ 1084456 w 2216577"/>
              <a:gd name="connsiteY270" fmla="*/ 1705406 h 2124359"/>
              <a:gd name="connsiteX271" fmla="*/ 1072636 w 2216577"/>
              <a:gd name="connsiteY271" fmla="*/ 1719741 h 2124359"/>
              <a:gd name="connsiteX272" fmla="*/ 1060815 w 2216577"/>
              <a:gd name="connsiteY272" fmla="*/ 1705406 h 2124359"/>
              <a:gd name="connsiteX273" fmla="*/ 929643 w 2216577"/>
              <a:gd name="connsiteY273" fmla="*/ 1690609 h 2124359"/>
              <a:gd name="connsiteX274" fmla="*/ 929643 w 2216577"/>
              <a:gd name="connsiteY274" fmla="*/ 1705406 h 2124359"/>
              <a:gd name="connsiteX275" fmla="*/ 929643 w 2216577"/>
              <a:gd name="connsiteY275" fmla="*/ 1690609 h 2124359"/>
              <a:gd name="connsiteX276" fmla="*/ 1268279 w 2216577"/>
              <a:gd name="connsiteY276" fmla="*/ 1684561 h 2124359"/>
              <a:gd name="connsiteX277" fmla="*/ 1263292 w 2216577"/>
              <a:gd name="connsiteY277" fmla="*/ 1690609 h 2124359"/>
              <a:gd name="connsiteX278" fmla="*/ 1275113 w 2216577"/>
              <a:gd name="connsiteY278" fmla="*/ 1690609 h 2124359"/>
              <a:gd name="connsiteX279" fmla="*/ 1263292 w 2216577"/>
              <a:gd name="connsiteY279" fmla="*/ 1690609 h 2124359"/>
              <a:gd name="connsiteX280" fmla="*/ 1268279 w 2216577"/>
              <a:gd name="connsiteY280" fmla="*/ 1684561 h 2124359"/>
              <a:gd name="connsiteX281" fmla="*/ 1418106 w 2216577"/>
              <a:gd name="connsiteY281" fmla="*/ 1676274 h 2124359"/>
              <a:gd name="connsiteX282" fmla="*/ 1406285 w 2216577"/>
              <a:gd name="connsiteY282" fmla="*/ 1690609 h 2124359"/>
              <a:gd name="connsiteX283" fmla="*/ 1418106 w 2216577"/>
              <a:gd name="connsiteY283" fmla="*/ 1676274 h 2124359"/>
              <a:gd name="connsiteX284" fmla="*/ 1406285 w 2216577"/>
              <a:gd name="connsiteY284" fmla="*/ 1690609 h 2124359"/>
              <a:gd name="connsiteX285" fmla="*/ 1418106 w 2216577"/>
              <a:gd name="connsiteY285" fmla="*/ 1690609 h 2124359"/>
              <a:gd name="connsiteX286" fmla="*/ 1418106 w 2216577"/>
              <a:gd name="connsiteY286" fmla="*/ 1676274 h 2124359"/>
              <a:gd name="connsiteX287" fmla="*/ 1179785 w 2216577"/>
              <a:gd name="connsiteY287" fmla="*/ 1676274 h 2124359"/>
              <a:gd name="connsiteX288" fmla="*/ 1191605 w 2216577"/>
              <a:gd name="connsiteY288" fmla="*/ 1676274 h 2124359"/>
              <a:gd name="connsiteX289" fmla="*/ 1179785 w 2216577"/>
              <a:gd name="connsiteY289" fmla="*/ 1690609 h 2124359"/>
              <a:gd name="connsiteX290" fmla="*/ 1179785 w 2216577"/>
              <a:gd name="connsiteY290" fmla="*/ 1676274 h 2124359"/>
              <a:gd name="connsiteX291" fmla="*/ 857956 w 2216577"/>
              <a:gd name="connsiteY291" fmla="*/ 1676274 h 2124359"/>
              <a:gd name="connsiteX292" fmla="*/ 857956 w 2216577"/>
              <a:gd name="connsiteY292" fmla="*/ 1682321 h 2124359"/>
              <a:gd name="connsiteX293" fmla="*/ 857956 w 2216577"/>
              <a:gd name="connsiteY293" fmla="*/ 1690609 h 2124359"/>
              <a:gd name="connsiteX294" fmla="*/ 857956 w 2216577"/>
              <a:gd name="connsiteY294" fmla="*/ 1676274 h 2124359"/>
              <a:gd name="connsiteX295" fmla="*/ 1184772 w 2216577"/>
              <a:gd name="connsiteY295" fmla="*/ 1670226 h 2124359"/>
              <a:gd name="connsiteX296" fmla="*/ 1179785 w 2216577"/>
              <a:gd name="connsiteY296" fmla="*/ 1676274 h 2124359"/>
              <a:gd name="connsiteX297" fmla="*/ 1184772 w 2216577"/>
              <a:gd name="connsiteY297" fmla="*/ 1670226 h 2124359"/>
              <a:gd name="connsiteX298" fmla="*/ 1191605 w 2216577"/>
              <a:gd name="connsiteY298" fmla="*/ 1661939 h 2124359"/>
              <a:gd name="connsiteX299" fmla="*/ 1179785 w 2216577"/>
              <a:gd name="connsiteY299" fmla="*/ 1676274 h 2124359"/>
              <a:gd name="connsiteX300" fmla="*/ 1167964 w 2216577"/>
              <a:gd name="connsiteY300" fmla="*/ 1676274 h 2124359"/>
              <a:gd name="connsiteX301" fmla="*/ 1169442 w 2216577"/>
              <a:gd name="connsiteY301" fmla="*/ 1676274 h 2124359"/>
              <a:gd name="connsiteX302" fmla="*/ 1178307 w 2216577"/>
              <a:gd name="connsiteY302" fmla="*/ 1676274 h 2124359"/>
              <a:gd name="connsiteX303" fmla="*/ 1179785 w 2216577"/>
              <a:gd name="connsiteY303" fmla="*/ 1676274 h 2124359"/>
              <a:gd name="connsiteX304" fmla="*/ 1167964 w 2216577"/>
              <a:gd name="connsiteY304" fmla="*/ 1690609 h 2124359"/>
              <a:gd name="connsiteX305" fmla="*/ 1167964 w 2216577"/>
              <a:gd name="connsiteY305" fmla="*/ 1705406 h 2124359"/>
              <a:gd name="connsiteX306" fmla="*/ 1169442 w 2216577"/>
              <a:gd name="connsiteY306" fmla="*/ 1705406 h 2124359"/>
              <a:gd name="connsiteX307" fmla="*/ 1176830 w 2216577"/>
              <a:gd name="connsiteY307" fmla="*/ 1705406 h 2124359"/>
              <a:gd name="connsiteX308" fmla="*/ 1179785 w 2216577"/>
              <a:gd name="connsiteY308" fmla="*/ 1705406 h 2124359"/>
              <a:gd name="connsiteX309" fmla="*/ 1167964 w 2216577"/>
              <a:gd name="connsiteY309" fmla="*/ 1719741 h 2124359"/>
              <a:gd name="connsiteX310" fmla="*/ 1179785 w 2216577"/>
              <a:gd name="connsiteY310" fmla="*/ 1705406 h 2124359"/>
              <a:gd name="connsiteX311" fmla="*/ 1181262 w 2216577"/>
              <a:gd name="connsiteY311" fmla="*/ 1705406 h 2124359"/>
              <a:gd name="connsiteX312" fmla="*/ 1186618 w 2216577"/>
              <a:gd name="connsiteY312" fmla="*/ 1705406 h 2124359"/>
              <a:gd name="connsiteX313" fmla="*/ 1187172 w 2216577"/>
              <a:gd name="connsiteY313" fmla="*/ 1705406 h 2124359"/>
              <a:gd name="connsiteX314" fmla="*/ 1191605 w 2216577"/>
              <a:gd name="connsiteY314" fmla="*/ 1705406 h 2124359"/>
              <a:gd name="connsiteX315" fmla="*/ 1179785 w 2216577"/>
              <a:gd name="connsiteY315" fmla="*/ 1719741 h 2124359"/>
              <a:gd name="connsiteX316" fmla="*/ 1191605 w 2216577"/>
              <a:gd name="connsiteY316" fmla="*/ 1705406 h 2124359"/>
              <a:gd name="connsiteX317" fmla="*/ 1191605 w 2216577"/>
              <a:gd name="connsiteY317" fmla="*/ 1690609 h 2124359"/>
              <a:gd name="connsiteX318" fmla="*/ 1191605 w 2216577"/>
              <a:gd name="connsiteY318" fmla="*/ 1676274 h 2124359"/>
              <a:gd name="connsiteX319" fmla="*/ 953284 w 2216577"/>
              <a:gd name="connsiteY319" fmla="*/ 1661939 h 2124359"/>
              <a:gd name="connsiteX320" fmla="*/ 953284 w 2216577"/>
              <a:gd name="connsiteY320" fmla="*/ 1676274 h 2124359"/>
              <a:gd name="connsiteX321" fmla="*/ 941464 w 2216577"/>
              <a:gd name="connsiteY321" fmla="*/ 1690609 h 2124359"/>
              <a:gd name="connsiteX322" fmla="*/ 941464 w 2216577"/>
              <a:gd name="connsiteY322" fmla="*/ 1688817 h 2124359"/>
              <a:gd name="connsiteX323" fmla="*/ 941464 w 2216577"/>
              <a:gd name="connsiteY323" fmla="*/ 1678066 h 2124359"/>
              <a:gd name="connsiteX324" fmla="*/ 941464 w 2216577"/>
              <a:gd name="connsiteY324" fmla="*/ 1676274 h 2124359"/>
              <a:gd name="connsiteX325" fmla="*/ 953284 w 2216577"/>
              <a:gd name="connsiteY325" fmla="*/ 1661939 h 2124359"/>
              <a:gd name="connsiteX326" fmla="*/ 1072636 w 2216577"/>
              <a:gd name="connsiteY326" fmla="*/ 1647603 h 2124359"/>
              <a:gd name="connsiteX327" fmla="*/ 1060815 w 2216577"/>
              <a:gd name="connsiteY327" fmla="*/ 1661939 h 2124359"/>
              <a:gd name="connsiteX328" fmla="*/ 1072636 w 2216577"/>
              <a:gd name="connsiteY328" fmla="*/ 1647603 h 2124359"/>
              <a:gd name="connsiteX329" fmla="*/ 1048613 w 2216577"/>
              <a:gd name="connsiteY329" fmla="*/ 1647603 h 2124359"/>
              <a:gd name="connsiteX330" fmla="*/ 1050138 w 2216577"/>
              <a:gd name="connsiteY330" fmla="*/ 1647603 h 2124359"/>
              <a:gd name="connsiteX331" fmla="*/ 1053189 w 2216577"/>
              <a:gd name="connsiteY331" fmla="*/ 1647603 h 2124359"/>
              <a:gd name="connsiteX332" fmla="*/ 1053761 w 2216577"/>
              <a:gd name="connsiteY332" fmla="*/ 1647603 h 2124359"/>
              <a:gd name="connsiteX333" fmla="*/ 1055667 w 2216577"/>
              <a:gd name="connsiteY333" fmla="*/ 1647603 h 2124359"/>
              <a:gd name="connsiteX334" fmla="*/ 1056239 w 2216577"/>
              <a:gd name="connsiteY334" fmla="*/ 1647603 h 2124359"/>
              <a:gd name="connsiteX335" fmla="*/ 1057765 w 2216577"/>
              <a:gd name="connsiteY335" fmla="*/ 1647603 h 2124359"/>
              <a:gd name="connsiteX336" fmla="*/ 1060815 w 2216577"/>
              <a:gd name="connsiteY336" fmla="*/ 1647603 h 2124359"/>
              <a:gd name="connsiteX337" fmla="*/ 1060815 w 2216577"/>
              <a:gd name="connsiteY337" fmla="*/ 1649395 h 2124359"/>
              <a:gd name="connsiteX338" fmla="*/ 1060815 w 2216577"/>
              <a:gd name="connsiteY338" fmla="*/ 1655891 h 2124359"/>
              <a:gd name="connsiteX339" fmla="*/ 1060815 w 2216577"/>
              <a:gd name="connsiteY339" fmla="*/ 1656563 h 2124359"/>
              <a:gd name="connsiteX340" fmla="*/ 1060815 w 2216577"/>
              <a:gd name="connsiteY340" fmla="*/ 1661939 h 2124359"/>
              <a:gd name="connsiteX341" fmla="*/ 1060815 w 2216577"/>
              <a:gd name="connsiteY341" fmla="*/ 1663730 h 2124359"/>
              <a:gd name="connsiteX342" fmla="*/ 1060815 w 2216577"/>
              <a:gd name="connsiteY342" fmla="*/ 1676274 h 2124359"/>
              <a:gd name="connsiteX343" fmla="*/ 1059290 w 2216577"/>
              <a:gd name="connsiteY343" fmla="*/ 1676274 h 2124359"/>
              <a:gd name="connsiteX344" fmla="*/ 1050138 w 2216577"/>
              <a:gd name="connsiteY344" fmla="*/ 1676274 h 2124359"/>
              <a:gd name="connsiteX345" fmla="*/ 1048613 w 2216577"/>
              <a:gd name="connsiteY345" fmla="*/ 1676274 h 2124359"/>
              <a:gd name="connsiteX346" fmla="*/ 1048613 w 2216577"/>
              <a:gd name="connsiteY346" fmla="*/ 1661939 h 2124359"/>
              <a:gd name="connsiteX347" fmla="*/ 953284 w 2216577"/>
              <a:gd name="connsiteY347" fmla="*/ 1647603 h 2124359"/>
              <a:gd name="connsiteX348" fmla="*/ 953284 w 2216577"/>
              <a:gd name="connsiteY348" fmla="*/ 1661939 h 2124359"/>
              <a:gd name="connsiteX349" fmla="*/ 941464 w 2216577"/>
              <a:gd name="connsiteY349" fmla="*/ 1661939 h 2124359"/>
              <a:gd name="connsiteX350" fmla="*/ 953284 w 2216577"/>
              <a:gd name="connsiteY350" fmla="*/ 1647603 h 2124359"/>
              <a:gd name="connsiteX351" fmla="*/ 929643 w 2216577"/>
              <a:gd name="connsiteY351" fmla="*/ 1647603 h 2124359"/>
              <a:gd name="connsiteX352" fmla="*/ 941464 w 2216577"/>
              <a:gd name="connsiteY352" fmla="*/ 1647603 h 2124359"/>
              <a:gd name="connsiteX353" fmla="*/ 941464 w 2216577"/>
              <a:gd name="connsiteY353" fmla="*/ 1661939 h 2124359"/>
              <a:gd name="connsiteX354" fmla="*/ 941464 w 2216577"/>
              <a:gd name="connsiteY354" fmla="*/ 1670226 h 2124359"/>
              <a:gd name="connsiteX355" fmla="*/ 941464 w 2216577"/>
              <a:gd name="connsiteY355" fmla="*/ 1670898 h 2124359"/>
              <a:gd name="connsiteX356" fmla="*/ 941464 w 2216577"/>
              <a:gd name="connsiteY356" fmla="*/ 1676274 h 2124359"/>
              <a:gd name="connsiteX357" fmla="*/ 929643 w 2216577"/>
              <a:gd name="connsiteY357" fmla="*/ 1676274 h 2124359"/>
              <a:gd name="connsiteX358" fmla="*/ 929643 w 2216577"/>
              <a:gd name="connsiteY358" fmla="*/ 1661939 h 2124359"/>
              <a:gd name="connsiteX359" fmla="*/ 929643 w 2216577"/>
              <a:gd name="connsiteY359" fmla="*/ 1647603 h 2124359"/>
              <a:gd name="connsiteX360" fmla="*/ 1453949 w 2216577"/>
              <a:gd name="connsiteY360" fmla="*/ 1632806 h 2124359"/>
              <a:gd name="connsiteX361" fmla="*/ 1442128 w 2216577"/>
              <a:gd name="connsiteY361" fmla="*/ 1647603 h 2124359"/>
              <a:gd name="connsiteX362" fmla="*/ 1442128 w 2216577"/>
              <a:gd name="connsiteY362" fmla="*/ 1632806 h 2124359"/>
              <a:gd name="connsiteX363" fmla="*/ 1442128 w 2216577"/>
              <a:gd name="connsiteY363" fmla="*/ 1647603 h 2124359"/>
              <a:gd name="connsiteX364" fmla="*/ 1453949 w 2216577"/>
              <a:gd name="connsiteY364" fmla="*/ 1647603 h 2124359"/>
              <a:gd name="connsiteX365" fmla="*/ 1453949 w 2216577"/>
              <a:gd name="connsiteY365" fmla="*/ 1645754 h 2124359"/>
              <a:gd name="connsiteX366" fmla="*/ 1453949 w 2216577"/>
              <a:gd name="connsiteY366" fmla="*/ 1639049 h 2124359"/>
              <a:gd name="connsiteX367" fmla="*/ 1453949 w 2216577"/>
              <a:gd name="connsiteY367" fmla="*/ 1632806 h 2124359"/>
              <a:gd name="connsiteX368" fmla="*/ 1442128 w 2216577"/>
              <a:gd name="connsiteY368" fmla="*/ 1632806 h 2124359"/>
              <a:gd name="connsiteX369" fmla="*/ 1239270 w 2216577"/>
              <a:gd name="connsiteY369" fmla="*/ 1632806 h 2124359"/>
              <a:gd name="connsiteX370" fmla="*/ 1251472 w 2216577"/>
              <a:gd name="connsiteY370" fmla="*/ 1647603 h 2124359"/>
              <a:gd name="connsiteX371" fmla="*/ 1239270 w 2216577"/>
              <a:gd name="connsiteY371" fmla="*/ 1647603 h 2124359"/>
              <a:gd name="connsiteX372" fmla="*/ 1239270 w 2216577"/>
              <a:gd name="connsiteY372" fmla="*/ 1649395 h 2124359"/>
              <a:gd name="connsiteX373" fmla="*/ 1239270 w 2216577"/>
              <a:gd name="connsiteY373" fmla="*/ 1658355 h 2124359"/>
              <a:gd name="connsiteX374" fmla="*/ 1239270 w 2216577"/>
              <a:gd name="connsiteY374" fmla="*/ 1661939 h 2124359"/>
              <a:gd name="connsiteX375" fmla="*/ 1251472 w 2216577"/>
              <a:gd name="connsiteY375" fmla="*/ 1647603 h 2124359"/>
              <a:gd name="connsiteX376" fmla="*/ 1251472 w 2216577"/>
              <a:gd name="connsiteY376" fmla="*/ 1632806 h 2124359"/>
              <a:gd name="connsiteX377" fmla="*/ 1239270 w 2216577"/>
              <a:gd name="connsiteY377" fmla="*/ 1632806 h 2124359"/>
              <a:gd name="connsiteX378" fmla="*/ 1167964 w 2216577"/>
              <a:gd name="connsiteY378" fmla="*/ 1632806 h 2124359"/>
              <a:gd name="connsiteX379" fmla="*/ 1156143 w 2216577"/>
              <a:gd name="connsiteY379" fmla="*/ 1647603 h 2124359"/>
              <a:gd name="connsiteX380" fmla="*/ 1167964 w 2216577"/>
              <a:gd name="connsiteY380" fmla="*/ 1632806 h 2124359"/>
              <a:gd name="connsiteX381" fmla="*/ 1167964 w 2216577"/>
              <a:gd name="connsiteY381" fmla="*/ 1632806 h 2124359"/>
              <a:gd name="connsiteX382" fmla="*/ 1156143 w 2216577"/>
              <a:gd name="connsiteY382" fmla="*/ 1647603 h 2124359"/>
              <a:gd name="connsiteX383" fmla="*/ 1167964 w 2216577"/>
              <a:gd name="connsiteY383" fmla="*/ 1632806 h 2124359"/>
              <a:gd name="connsiteX384" fmla="*/ 1048613 w 2216577"/>
              <a:gd name="connsiteY384" fmla="*/ 1632806 h 2124359"/>
              <a:gd name="connsiteX385" fmla="*/ 1048613 w 2216577"/>
              <a:gd name="connsiteY385" fmla="*/ 1647603 h 2124359"/>
              <a:gd name="connsiteX386" fmla="*/ 1048613 w 2216577"/>
              <a:gd name="connsiteY386" fmla="*/ 1632806 h 2124359"/>
              <a:gd name="connsiteX387" fmla="*/ 1024971 w 2216577"/>
              <a:gd name="connsiteY387" fmla="*/ 1632806 h 2124359"/>
              <a:gd name="connsiteX388" fmla="*/ 1036792 w 2216577"/>
              <a:gd name="connsiteY388" fmla="*/ 1632806 h 2124359"/>
              <a:gd name="connsiteX389" fmla="*/ 1024971 w 2216577"/>
              <a:gd name="connsiteY389" fmla="*/ 1647603 h 2124359"/>
              <a:gd name="connsiteX390" fmla="*/ 1020539 w 2216577"/>
              <a:gd name="connsiteY390" fmla="*/ 1647603 h 2124359"/>
              <a:gd name="connsiteX391" fmla="*/ 1019984 w 2216577"/>
              <a:gd name="connsiteY391" fmla="*/ 1647603 h 2124359"/>
              <a:gd name="connsiteX392" fmla="*/ 1013151 w 2216577"/>
              <a:gd name="connsiteY392" fmla="*/ 1647603 h 2124359"/>
              <a:gd name="connsiteX393" fmla="*/ 1024971 w 2216577"/>
              <a:gd name="connsiteY393" fmla="*/ 1632806 h 2124359"/>
              <a:gd name="connsiteX394" fmla="*/ 1380415 w 2216577"/>
              <a:gd name="connsiteY394" fmla="*/ 1626758 h 2124359"/>
              <a:gd name="connsiteX395" fmla="*/ 1370442 w 2216577"/>
              <a:gd name="connsiteY395" fmla="*/ 1632806 h 2124359"/>
              <a:gd name="connsiteX396" fmla="*/ 1382262 w 2216577"/>
              <a:gd name="connsiteY396" fmla="*/ 1632806 h 2124359"/>
              <a:gd name="connsiteX397" fmla="*/ 1380415 w 2216577"/>
              <a:gd name="connsiteY397" fmla="*/ 1626758 h 2124359"/>
              <a:gd name="connsiteX398" fmla="*/ 1882927 w 2216577"/>
              <a:gd name="connsiteY398" fmla="*/ 1618471 h 2124359"/>
              <a:gd name="connsiteX399" fmla="*/ 1882927 w 2216577"/>
              <a:gd name="connsiteY399" fmla="*/ 1632806 h 2124359"/>
              <a:gd name="connsiteX400" fmla="*/ 1167964 w 2216577"/>
              <a:gd name="connsiteY400" fmla="*/ 1618471 h 2124359"/>
              <a:gd name="connsiteX401" fmla="*/ 1156143 w 2216577"/>
              <a:gd name="connsiteY401" fmla="*/ 1632806 h 2124359"/>
              <a:gd name="connsiteX402" fmla="*/ 1167964 w 2216577"/>
              <a:gd name="connsiteY402" fmla="*/ 1618471 h 2124359"/>
              <a:gd name="connsiteX403" fmla="*/ 1036792 w 2216577"/>
              <a:gd name="connsiteY403" fmla="*/ 1618471 h 2124359"/>
              <a:gd name="connsiteX404" fmla="*/ 1024971 w 2216577"/>
              <a:gd name="connsiteY404" fmla="*/ 1632806 h 2124359"/>
              <a:gd name="connsiteX405" fmla="*/ 1000948 w 2216577"/>
              <a:gd name="connsiteY405" fmla="*/ 1618471 h 2124359"/>
              <a:gd name="connsiteX406" fmla="*/ 1010100 w 2216577"/>
              <a:gd name="connsiteY406" fmla="*/ 1618471 h 2124359"/>
              <a:gd name="connsiteX407" fmla="*/ 1013151 w 2216577"/>
              <a:gd name="connsiteY407" fmla="*/ 1618471 h 2124359"/>
              <a:gd name="connsiteX408" fmla="*/ 1000948 w 2216577"/>
              <a:gd name="connsiteY408" fmla="*/ 1632806 h 2124359"/>
              <a:gd name="connsiteX409" fmla="*/ 1000948 w 2216577"/>
              <a:gd name="connsiteY409" fmla="*/ 1627430 h 2124359"/>
              <a:gd name="connsiteX410" fmla="*/ 1000948 w 2216577"/>
              <a:gd name="connsiteY410" fmla="*/ 1626758 h 2124359"/>
              <a:gd name="connsiteX411" fmla="*/ 941464 w 2216577"/>
              <a:gd name="connsiteY411" fmla="*/ 1618471 h 2124359"/>
              <a:gd name="connsiteX412" fmla="*/ 941464 w 2216577"/>
              <a:gd name="connsiteY412" fmla="*/ 1632806 h 2124359"/>
              <a:gd name="connsiteX413" fmla="*/ 941464 w 2216577"/>
              <a:gd name="connsiteY413" fmla="*/ 1618471 h 2124359"/>
              <a:gd name="connsiteX414" fmla="*/ 893799 w 2216577"/>
              <a:gd name="connsiteY414" fmla="*/ 1618471 h 2124359"/>
              <a:gd name="connsiteX415" fmla="*/ 893799 w 2216577"/>
              <a:gd name="connsiteY415" fmla="*/ 1632806 h 2124359"/>
              <a:gd name="connsiteX416" fmla="*/ 905620 w 2216577"/>
              <a:gd name="connsiteY416" fmla="*/ 1618471 h 2124359"/>
              <a:gd name="connsiteX417" fmla="*/ 972320 w 2216577"/>
              <a:gd name="connsiteY417" fmla="*/ 1612423 h 2124359"/>
              <a:gd name="connsiteX418" fmla="*/ 977307 w 2216577"/>
              <a:gd name="connsiteY418" fmla="*/ 1618471 h 2124359"/>
              <a:gd name="connsiteX419" fmla="*/ 989128 w 2216577"/>
              <a:gd name="connsiteY419" fmla="*/ 1632806 h 2124359"/>
              <a:gd name="connsiteX420" fmla="*/ 977307 w 2216577"/>
              <a:gd name="connsiteY420" fmla="*/ 1647603 h 2124359"/>
              <a:gd name="connsiteX421" fmla="*/ 965486 w 2216577"/>
              <a:gd name="connsiteY421" fmla="*/ 1661939 h 2124359"/>
              <a:gd name="connsiteX422" fmla="*/ 953284 w 2216577"/>
              <a:gd name="connsiteY422" fmla="*/ 1661939 h 2124359"/>
              <a:gd name="connsiteX423" fmla="*/ 965486 w 2216577"/>
              <a:gd name="connsiteY423" fmla="*/ 1647603 h 2124359"/>
              <a:gd name="connsiteX424" fmla="*/ 953284 w 2216577"/>
              <a:gd name="connsiteY424" fmla="*/ 1647603 h 2124359"/>
              <a:gd name="connsiteX425" fmla="*/ 953284 w 2216577"/>
              <a:gd name="connsiteY425" fmla="*/ 1645754 h 2124359"/>
              <a:gd name="connsiteX426" fmla="*/ 953284 w 2216577"/>
              <a:gd name="connsiteY426" fmla="*/ 1632806 h 2124359"/>
              <a:gd name="connsiteX427" fmla="*/ 953284 w 2216577"/>
              <a:gd name="connsiteY427" fmla="*/ 1618471 h 2124359"/>
              <a:gd name="connsiteX428" fmla="*/ 965486 w 2216577"/>
              <a:gd name="connsiteY428" fmla="*/ 1618471 h 2124359"/>
              <a:gd name="connsiteX429" fmla="*/ 972320 w 2216577"/>
              <a:gd name="connsiteY429" fmla="*/ 1612423 h 2124359"/>
              <a:gd name="connsiteX430" fmla="*/ 1179785 w 2216577"/>
              <a:gd name="connsiteY430" fmla="*/ 1604136 h 2124359"/>
              <a:gd name="connsiteX431" fmla="*/ 1179785 w 2216577"/>
              <a:gd name="connsiteY431" fmla="*/ 1609512 h 2124359"/>
              <a:gd name="connsiteX432" fmla="*/ 1179785 w 2216577"/>
              <a:gd name="connsiteY432" fmla="*/ 1610183 h 2124359"/>
              <a:gd name="connsiteX433" fmla="*/ 1179785 w 2216577"/>
              <a:gd name="connsiteY433" fmla="*/ 1618471 h 2124359"/>
              <a:gd name="connsiteX434" fmla="*/ 1191605 w 2216577"/>
              <a:gd name="connsiteY434" fmla="*/ 1618471 h 2124359"/>
              <a:gd name="connsiteX435" fmla="*/ 1191605 w 2216577"/>
              <a:gd name="connsiteY435" fmla="*/ 1604136 h 2124359"/>
              <a:gd name="connsiteX436" fmla="*/ 1179785 w 2216577"/>
              <a:gd name="connsiteY436" fmla="*/ 1604136 h 2124359"/>
              <a:gd name="connsiteX437" fmla="*/ 1108479 w 2216577"/>
              <a:gd name="connsiteY437" fmla="*/ 1604136 h 2124359"/>
              <a:gd name="connsiteX438" fmla="*/ 1096277 w 2216577"/>
              <a:gd name="connsiteY438" fmla="*/ 1618471 h 2124359"/>
              <a:gd name="connsiteX439" fmla="*/ 1097802 w 2216577"/>
              <a:gd name="connsiteY439" fmla="*/ 1618471 h 2124359"/>
              <a:gd name="connsiteX440" fmla="*/ 1106954 w 2216577"/>
              <a:gd name="connsiteY440" fmla="*/ 1618471 h 2124359"/>
              <a:gd name="connsiteX441" fmla="*/ 1108479 w 2216577"/>
              <a:gd name="connsiteY441" fmla="*/ 1618471 h 2124359"/>
              <a:gd name="connsiteX442" fmla="*/ 1108479 w 2216577"/>
              <a:gd name="connsiteY442" fmla="*/ 1632806 h 2124359"/>
              <a:gd name="connsiteX443" fmla="*/ 1108479 w 2216577"/>
              <a:gd name="connsiteY443" fmla="*/ 1647603 h 2124359"/>
              <a:gd name="connsiteX444" fmla="*/ 1096277 w 2216577"/>
              <a:gd name="connsiteY444" fmla="*/ 1661939 h 2124359"/>
              <a:gd name="connsiteX445" fmla="*/ 1108479 w 2216577"/>
              <a:gd name="connsiteY445" fmla="*/ 1647603 h 2124359"/>
              <a:gd name="connsiteX446" fmla="*/ 1120300 w 2216577"/>
              <a:gd name="connsiteY446" fmla="*/ 1647603 h 2124359"/>
              <a:gd name="connsiteX447" fmla="*/ 1120300 w 2216577"/>
              <a:gd name="connsiteY447" fmla="*/ 1661939 h 2124359"/>
              <a:gd name="connsiteX448" fmla="*/ 1120300 w 2216577"/>
              <a:gd name="connsiteY448" fmla="*/ 1647603 h 2124359"/>
              <a:gd name="connsiteX449" fmla="*/ 1120300 w 2216577"/>
              <a:gd name="connsiteY449" fmla="*/ 1632806 h 2124359"/>
              <a:gd name="connsiteX450" fmla="*/ 1120300 w 2216577"/>
              <a:gd name="connsiteY450" fmla="*/ 1618471 h 2124359"/>
              <a:gd name="connsiteX451" fmla="*/ 1113466 w 2216577"/>
              <a:gd name="connsiteY451" fmla="*/ 1618471 h 2124359"/>
              <a:gd name="connsiteX452" fmla="*/ 1112912 w 2216577"/>
              <a:gd name="connsiteY452" fmla="*/ 1618471 h 2124359"/>
              <a:gd name="connsiteX453" fmla="*/ 1108479 w 2216577"/>
              <a:gd name="connsiteY453" fmla="*/ 1618471 h 2124359"/>
              <a:gd name="connsiteX454" fmla="*/ 1108479 w 2216577"/>
              <a:gd name="connsiteY454" fmla="*/ 1604136 h 2124359"/>
              <a:gd name="connsiteX455" fmla="*/ 1013151 w 2216577"/>
              <a:gd name="connsiteY455" fmla="*/ 1604136 h 2124359"/>
              <a:gd name="connsiteX456" fmla="*/ 1000948 w 2216577"/>
              <a:gd name="connsiteY456" fmla="*/ 1618471 h 2124359"/>
              <a:gd name="connsiteX457" fmla="*/ 965486 w 2216577"/>
              <a:gd name="connsiteY457" fmla="*/ 1604136 h 2124359"/>
              <a:gd name="connsiteX458" fmla="*/ 965486 w 2216577"/>
              <a:gd name="connsiteY458" fmla="*/ 1604136 h 2124359"/>
              <a:gd name="connsiteX459" fmla="*/ 893799 w 2216577"/>
              <a:gd name="connsiteY459" fmla="*/ 1604136 h 2124359"/>
              <a:gd name="connsiteX460" fmla="*/ 881979 w 2216577"/>
              <a:gd name="connsiteY460" fmla="*/ 1618471 h 2124359"/>
              <a:gd name="connsiteX461" fmla="*/ 893799 w 2216577"/>
              <a:gd name="connsiteY461" fmla="*/ 1604136 h 2124359"/>
              <a:gd name="connsiteX462" fmla="*/ 1429926 w 2216577"/>
              <a:gd name="connsiteY462" fmla="*/ 1589338 h 2124359"/>
              <a:gd name="connsiteX463" fmla="*/ 1418106 w 2216577"/>
              <a:gd name="connsiteY463" fmla="*/ 1604136 h 2124359"/>
              <a:gd name="connsiteX464" fmla="*/ 1419583 w 2216577"/>
              <a:gd name="connsiteY464" fmla="*/ 1604136 h 2124359"/>
              <a:gd name="connsiteX465" fmla="*/ 1428449 w 2216577"/>
              <a:gd name="connsiteY465" fmla="*/ 1604136 h 2124359"/>
              <a:gd name="connsiteX466" fmla="*/ 1429926 w 2216577"/>
              <a:gd name="connsiteY466" fmla="*/ 1604136 h 2124359"/>
              <a:gd name="connsiteX467" fmla="*/ 1429926 w 2216577"/>
              <a:gd name="connsiteY467" fmla="*/ 1589338 h 2124359"/>
              <a:gd name="connsiteX468" fmla="*/ 1346800 w 2216577"/>
              <a:gd name="connsiteY468" fmla="*/ 1589338 h 2124359"/>
              <a:gd name="connsiteX469" fmla="*/ 1346800 w 2216577"/>
              <a:gd name="connsiteY469" fmla="*/ 1604136 h 2124359"/>
              <a:gd name="connsiteX470" fmla="*/ 1358621 w 2216577"/>
              <a:gd name="connsiteY470" fmla="*/ 1589338 h 2124359"/>
              <a:gd name="connsiteX471" fmla="*/ 1156143 w 2216577"/>
              <a:gd name="connsiteY471" fmla="*/ 1589338 h 2124359"/>
              <a:gd name="connsiteX472" fmla="*/ 1156143 w 2216577"/>
              <a:gd name="connsiteY472" fmla="*/ 1604136 h 2124359"/>
              <a:gd name="connsiteX473" fmla="*/ 1156143 w 2216577"/>
              <a:gd name="connsiteY473" fmla="*/ 1618471 h 2124359"/>
              <a:gd name="connsiteX474" fmla="*/ 1146992 w 2216577"/>
              <a:gd name="connsiteY474" fmla="*/ 1618471 h 2124359"/>
              <a:gd name="connsiteX475" fmla="*/ 1145466 w 2216577"/>
              <a:gd name="connsiteY475" fmla="*/ 1618471 h 2124359"/>
              <a:gd name="connsiteX476" fmla="*/ 1143941 w 2216577"/>
              <a:gd name="connsiteY476" fmla="*/ 1618471 h 2124359"/>
              <a:gd name="connsiteX477" fmla="*/ 1143941 w 2216577"/>
              <a:gd name="connsiteY477" fmla="*/ 1604136 h 2124359"/>
              <a:gd name="connsiteX478" fmla="*/ 1132120 w 2216577"/>
              <a:gd name="connsiteY478" fmla="*/ 1604136 h 2124359"/>
              <a:gd name="connsiteX479" fmla="*/ 1132120 w 2216577"/>
              <a:gd name="connsiteY479" fmla="*/ 1618471 h 2124359"/>
              <a:gd name="connsiteX480" fmla="*/ 1132120 w 2216577"/>
              <a:gd name="connsiteY480" fmla="*/ 1632806 h 2124359"/>
              <a:gd name="connsiteX481" fmla="*/ 1133598 w 2216577"/>
              <a:gd name="connsiteY481" fmla="*/ 1632806 h 2124359"/>
              <a:gd name="connsiteX482" fmla="*/ 1136553 w 2216577"/>
              <a:gd name="connsiteY482" fmla="*/ 1632806 h 2124359"/>
              <a:gd name="connsiteX483" fmla="*/ 1137107 w 2216577"/>
              <a:gd name="connsiteY483" fmla="*/ 1632806 h 2124359"/>
              <a:gd name="connsiteX484" fmla="*/ 1143941 w 2216577"/>
              <a:gd name="connsiteY484" fmla="*/ 1632806 h 2124359"/>
              <a:gd name="connsiteX485" fmla="*/ 1156143 w 2216577"/>
              <a:gd name="connsiteY485" fmla="*/ 1618471 h 2124359"/>
              <a:gd name="connsiteX486" fmla="*/ 1156143 w 2216577"/>
              <a:gd name="connsiteY486" fmla="*/ 1632806 h 2124359"/>
              <a:gd name="connsiteX487" fmla="*/ 1156143 w 2216577"/>
              <a:gd name="connsiteY487" fmla="*/ 1647603 h 2124359"/>
              <a:gd name="connsiteX488" fmla="*/ 1165009 w 2216577"/>
              <a:gd name="connsiteY488" fmla="*/ 1647603 h 2124359"/>
              <a:gd name="connsiteX489" fmla="*/ 1166486 w 2216577"/>
              <a:gd name="connsiteY489" fmla="*/ 1647603 h 2124359"/>
              <a:gd name="connsiteX490" fmla="*/ 1167964 w 2216577"/>
              <a:gd name="connsiteY490" fmla="*/ 1647603 h 2124359"/>
              <a:gd name="connsiteX491" fmla="*/ 1167964 w 2216577"/>
              <a:gd name="connsiteY491" fmla="*/ 1645754 h 2124359"/>
              <a:gd name="connsiteX492" fmla="*/ 1167964 w 2216577"/>
              <a:gd name="connsiteY492" fmla="*/ 1632806 h 2124359"/>
              <a:gd name="connsiteX493" fmla="*/ 1166486 w 2216577"/>
              <a:gd name="connsiteY493" fmla="*/ 1632806 h 2124359"/>
              <a:gd name="connsiteX494" fmla="*/ 1156143 w 2216577"/>
              <a:gd name="connsiteY494" fmla="*/ 1632806 h 2124359"/>
              <a:gd name="connsiteX495" fmla="*/ 1167964 w 2216577"/>
              <a:gd name="connsiteY495" fmla="*/ 1618471 h 2124359"/>
              <a:gd name="connsiteX496" fmla="*/ 1156143 w 2216577"/>
              <a:gd name="connsiteY496" fmla="*/ 1618471 h 2124359"/>
              <a:gd name="connsiteX497" fmla="*/ 1167964 w 2216577"/>
              <a:gd name="connsiteY497" fmla="*/ 1604136 h 2124359"/>
              <a:gd name="connsiteX498" fmla="*/ 1156143 w 2216577"/>
              <a:gd name="connsiteY498" fmla="*/ 1604136 h 2124359"/>
              <a:gd name="connsiteX499" fmla="*/ 1167964 w 2216577"/>
              <a:gd name="connsiteY499" fmla="*/ 1589338 h 2124359"/>
              <a:gd name="connsiteX500" fmla="*/ 1096277 w 2216577"/>
              <a:gd name="connsiteY500" fmla="*/ 1589338 h 2124359"/>
              <a:gd name="connsiteX501" fmla="*/ 1096277 w 2216577"/>
              <a:gd name="connsiteY501" fmla="*/ 1604136 h 2124359"/>
              <a:gd name="connsiteX502" fmla="*/ 1108479 w 2216577"/>
              <a:gd name="connsiteY502" fmla="*/ 1589338 h 2124359"/>
              <a:gd name="connsiteX503" fmla="*/ 1096277 w 2216577"/>
              <a:gd name="connsiteY503" fmla="*/ 1589338 h 2124359"/>
              <a:gd name="connsiteX504" fmla="*/ 965486 w 2216577"/>
              <a:gd name="connsiteY504" fmla="*/ 1589338 h 2124359"/>
              <a:gd name="connsiteX505" fmla="*/ 965486 w 2216577"/>
              <a:gd name="connsiteY505" fmla="*/ 1604136 h 2124359"/>
              <a:gd name="connsiteX506" fmla="*/ 953284 w 2216577"/>
              <a:gd name="connsiteY506" fmla="*/ 1618471 h 2124359"/>
              <a:gd name="connsiteX507" fmla="*/ 941464 w 2216577"/>
              <a:gd name="connsiteY507" fmla="*/ 1618471 h 2124359"/>
              <a:gd name="connsiteX508" fmla="*/ 953284 w 2216577"/>
              <a:gd name="connsiteY508" fmla="*/ 1604136 h 2124359"/>
              <a:gd name="connsiteX509" fmla="*/ 965486 w 2216577"/>
              <a:gd name="connsiteY509" fmla="*/ 1589338 h 2124359"/>
              <a:gd name="connsiteX510" fmla="*/ 607814 w 2216577"/>
              <a:gd name="connsiteY510" fmla="*/ 1589338 h 2124359"/>
              <a:gd name="connsiteX511" fmla="*/ 619635 w 2216577"/>
              <a:gd name="connsiteY511" fmla="*/ 1604136 h 2124359"/>
              <a:gd name="connsiteX512" fmla="*/ 607814 w 2216577"/>
              <a:gd name="connsiteY512" fmla="*/ 1604136 h 2124359"/>
              <a:gd name="connsiteX513" fmla="*/ 595993 w 2216577"/>
              <a:gd name="connsiteY513" fmla="*/ 1604136 h 2124359"/>
              <a:gd name="connsiteX514" fmla="*/ 607814 w 2216577"/>
              <a:gd name="connsiteY514" fmla="*/ 1589338 h 2124359"/>
              <a:gd name="connsiteX515" fmla="*/ 607814 w 2216577"/>
              <a:gd name="connsiteY515" fmla="*/ 1589338 h 2124359"/>
              <a:gd name="connsiteX516" fmla="*/ 619635 w 2216577"/>
              <a:gd name="connsiteY516" fmla="*/ 1589338 h 2124359"/>
              <a:gd name="connsiteX517" fmla="*/ 619635 w 2216577"/>
              <a:gd name="connsiteY517" fmla="*/ 1604136 h 2124359"/>
              <a:gd name="connsiteX518" fmla="*/ 607814 w 2216577"/>
              <a:gd name="connsiteY518" fmla="*/ 1589338 h 2124359"/>
              <a:gd name="connsiteX519" fmla="*/ 584173 w 2216577"/>
              <a:gd name="connsiteY519" fmla="*/ 1589338 h 2124359"/>
              <a:gd name="connsiteX520" fmla="*/ 595993 w 2216577"/>
              <a:gd name="connsiteY520" fmla="*/ 1589338 h 2124359"/>
              <a:gd name="connsiteX521" fmla="*/ 595993 w 2216577"/>
              <a:gd name="connsiteY521" fmla="*/ 1604136 h 2124359"/>
              <a:gd name="connsiteX522" fmla="*/ 595993 w 2216577"/>
              <a:gd name="connsiteY522" fmla="*/ 1618471 h 2124359"/>
              <a:gd name="connsiteX523" fmla="*/ 584173 w 2216577"/>
              <a:gd name="connsiteY523" fmla="*/ 1618471 h 2124359"/>
              <a:gd name="connsiteX524" fmla="*/ 584173 w 2216577"/>
              <a:gd name="connsiteY524" fmla="*/ 1604136 h 2124359"/>
              <a:gd name="connsiteX525" fmla="*/ 1871106 w 2216577"/>
              <a:gd name="connsiteY525" fmla="*/ 1575003 h 2124359"/>
              <a:gd name="connsiteX526" fmla="*/ 1871106 w 2216577"/>
              <a:gd name="connsiteY526" fmla="*/ 1578587 h 2124359"/>
              <a:gd name="connsiteX527" fmla="*/ 1871106 w 2216577"/>
              <a:gd name="connsiteY527" fmla="*/ 1589338 h 2124359"/>
              <a:gd name="connsiteX528" fmla="*/ 1882927 w 2216577"/>
              <a:gd name="connsiteY528" fmla="*/ 1589338 h 2124359"/>
              <a:gd name="connsiteX529" fmla="*/ 1894748 w 2216577"/>
              <a:gd name="connsiteY529" fmla="*/ 1589338 h 2124359"/>
              <a:gd name="connsiteX530" fmla="*/ 1906569 w 2216577"/>
              <a:gd name="connsiteY530" fmla="*/ 1575003 h 2124359"/>
              <a:gd name="connsiteX531" fmla="*/ 1906569 w 2216577"/>
              <a:gd name="connsiteY531" fmla="*/ 1589338 h 2124359"/>
              <a:gd name="connsiteX532" fmla="*/ 1918771 w 2216577"/>
              <a:gd name="connsiteY532" fmla="*/ 1589338 h 2124359"/>
              <a:gd name="connsiteX533" fmla="*/ 1918771 w 2216577"/>
              <a:gd name="connsiteY533" fmla="*/ 1575003 h 2124359"/>
              <a:gd name="connsiteX534" fmla="*/ 1909620 w 2216577"/>
              <a:gd name="connsiteY534" fmla="*/ 1575003 h 2124359"/>
              <a:gd name="connsiteX535" fmla="*/ 1906569 w 2216577"/>
              <a:gd name="connsiteY535" fmla="*/ 1575003 h 2124359"/>
              <a:gd name="connsiteX536" fmla="*/ 1894748 w 2216577"/>
              <a:gd name="connsiteY536" fmla="*/ 1575003 h 2124359"/>
              <a:gd name="connsiteX537" fmla="*/ 1882927 w 2216577"/>
              <a:gd name="connsiteY537" fmla="*/ 1575003 h 2124359"/>
              <a:gd name="connsiteX538" fmla="*/ 1513434 w 2216577"/>
              <a:gd name="connsiteY538" fmla="*/ 1575003 h 2124359"/>
              <a:gd name="connsiteX539" fmla="*/ 1518421 w 2216577"/>
              <a:gd name="connsiteY539" fmla="*/ 1575003 h 2124359"/>
              <a:gd name="connsiteX540" fmla="*/ 1518606 w 2216577"/>
              <a:gd name="connsiteY540" fmla="*/ 1575003 h 2124359"/>
              <a:gd name="connsiteX541" fmla="*/ 1525255 w 2216577"/>
              <a:gd name="connsiteY541" fmla="*/ 1575003 h 2124359"/>
              <a:gd name="connsiteX542" fmla="*/ 1520527 w 2216577"/>
              <a:gd name="connsiteY542" fmla="*/ 1579304 h 2124359"/>
              <a:gd name="connsiteX543" fmla="*/ 1519344 w 2216577"/>
              <a:gd name="connsiteY543" fmla="*/ 1576795 h 2124359"/>
              <a:gd name="connsiteX544" fmla="*/ 1513434 w 2216577"/>
              <a:gd name="connsiteY544" fmla="*/ 1575003 h 2124359"/>
              <a:gd name="connsiteX545" fmla="*/ 1418106 w 2216577"/>
              <a:gd name="connsiteY545" fmla="*/ 1575003 h 2124359"/>
              <a:gd name="connsiteX546" fmla="*/ 1406285 w 2216577"/>
              <a:gd name="connsiteY546" fmla="*/ 1589338 h 2124359"/>
              <a:gd name="connsiteX547" fmla="*/ 1275113 w 2216577"/>
              <a:gd name="connsiteY547" fmla="*/ 1575003 h 2124359"/>
              <a:gd name="connsiteX548" fmla="*/ 1263292 w 2216577"/>
              <a:gd name="connsiteY548" fmla="*/ 1589338 h 2124359"/>
              <a:gd name="connsiteX549" fmla="*/ 1275113 w 2216577"/>
              <a:gd name="connsiteY549" fmla="*/ 1575003 h 2124359"/>
              <a:gd name="connsiteX550" fmla="*/ 1263292 w 2216577"/>
              <a:gd name="connsiteY550" fmla="*/ 1575003 h 2124359"/>
              <a:gd name="connsiteX551" fmla="*/ 1263292 w 2216577"/>
              <a:gd name="connsiteY551" fmla="*/ 1589338 h 2124359"/>
              <a:gd name="connsiteX552" fmla="*/ 1251472 w 2216577"/>
              <a:gd name="connsiteY552" fmla="*/ 1589338 h 2124359"/>
              <a:gd name="connsiteX553" fmla="*/ 1251472 w 2216577"/>
              <a:gd name="connsiteY553" fmla="*/ 1597893 h 2124359"/>
              <a:gd name="connsiteX554" fmla="*/ 1251472 w 2216577"/>
              <a:gd name="connsiteY554" fmla="*/ 1598587 h 2124359"/>
              <a:gd name="connsiteX555" fmla="*/ 1251472 w 2216577"/>
              <a:gd name="connsiteY555" fmla="*/ 1604136 h 2124359"/>
              <a:gd name="connsiteX556" fmla="*/ 1263292 w 2216577"/>
              <a:gd name="connsiteY556" fmla="*/ 1589338 h 2124359"/>
              <a:gd name="connsiteX557" fmla="*/ 1263292 w 2216577"/>
              <a:gd name="connsiteY557" fmla="*/ 1604136 h 2124359"/>
              <a:gd name="connsiteX558" fmla="*/ 1264770 w 2216577"/>
              <a:gd name="connsiteY558" fmla="*/ 1604136 h 2124359"/>
              <a:gd name="connsiteX559" fmla="*/ 1270126 w 2216577"/>
              <a:gd name="connsiteY559" fmla="*/ 1604136 h 2124359"/>
              <a:gd name="connsiteX560" fmla="*/ 1275113 w 2216577"/>
              <a:gd name="connsiteY560" fmla="*/ 1604136 h 2124359"/>
              <a:gd name="connsiteX561" fmla="*/ 1275113 w 2216577"/>
              <a:gd name="connsiteY561" fmla="*/ 1602286 h 2124359"/>
              <a:gd name="connsiteX562" fmla="*/ 1275113 w 2216577"/>
              <a:gd name="connsiteY562" fmla="*/ 1598587 h 2124359"/>
              <a:gd name="connsiteX563" fmla="*/ 1275113 w 2216577"/>
              <a:gd name="connsiteY563" fmla="*/ 1597893 h 2124359"/>
              <a:gd name="connsiteX564" fmla="*/ 1275113 w 2216577"/>
              <a:gd name="connsiteY564" fmla="*/ 1589338 h 2124359"/>
              <a:gd name="connsiteX565" fmla="*/ 1275113 w 2216577"/>
              <a:gd name="connsiteY565" fmla="*/ 1575003 h 2124359"/>
              <a:gd name="connsiteX566" fmla="*/ 1096277 w 2216577"/>
              <a:gd name="connsiteY566" fmla="*/ 1575003 h 2124359"/>
              <a:gd name="connsiteX567" fmla="*/ 1108479 w 2216577"/>
              <a:gd name="connsiteY567" fmla="*/ 1575003 h 2124359"/>
              <a:gd name="connsiteX568" fmla="*/ 667299 w 2216577"/>
              <a:gd name="connsiteY568" fmla="*/ 1575003 h 2124359"/>
              <a:gd name="connsiteX569" fmla="*/ 655478 w 2216577"/>
              <a:gd name="connsiteY569" fmla="*/ 1589338 h 2124359"/>
              <a:gd name="connsiteX570" fmla="*/ 667299 w 2216577"/>
              <a:gd name="connsiteY570" fmla="*/ 1575003 h 2124359"/>
              <a:gd name="connsiteX571" fmla="*/ 619635 w 2216577"/>
              <a:gd name="connsiteY571" fmla="*/ 1575003 h 2124359"/>
              <a:gd name="connsiteX572" fmla="*/ 631837 w 2216577"/>
              <a:gd name="connsiteY572" fmla="*/ 1575003 h 2124359"/>
              <a:gd name="connsiteX573" fmla="*/ 631837 w 2216577"/>
              <a:gd name="connsiteY573" fmla="*/ 1589338 h 2124359"/>
              <a:gd name="connsiteX574" fmla="*/ 619635 w 2216577"/>
              <a:gd name="connsiteY574" fmla="*/ 1589338 h 2124359"/>
              <a:gd name="connsiteX575" fmla="*/ 619635 w 2216577"/>
              <a:gd name="connsiteY575" fmla="*/ 1576795 h 2124359"/>
              <a:gd name="connsiteX576" fmla="*/ 548329 w 2216577"/>
              <a:gd name="connsiteY576" fmla="*/ 1575003 h 2124359"/>
              <a:gd name="connsiteX577" fmla="*/ 548329 w 2216577"/>
              <a:gd name="connsiteY577" fmla="*/ 1589338 h 2124359"/>
              <a:gd name="connsiteX578" fmla="*/ 548329 w 2216577"/>
              <a:gd name="connsiteY578" fmla="*/ 1575003 h 2124359"/>
              <a:gd name="connsiteX579" fmla="*/ 500665 w 2216577"/>
              <a:gd name="connsiteY579" fmla="*/ 1575003 h 2124359"/>
              <a:gd name="connsiteX580" fmla="*/ 500665 w 2216577"/>
              <a:gd name="connsiteY580" fmla="*/ 1589338 h 2124359"/>
              <a:gd name="connsiteX581" fmla="*/ 512486 w 2216577"/>
              <a:gd name="connsiteY581" fmla="*/ 1589338 h 2124359"/>
              <a:gd name="connsiteX582" fmla="*/ 512486 w 2216577"/>
              <a:gd name="connsiteY582" fmla="*/ 1575003 h 2124359"/>
              <a:gd name="connsiteX583" fmla="*/ 1966435 w 2216577"/>
              <a:gd name="connsiteY583" fmla="*/ 1560668 h 2124359"/>
              <a:gd name="connsiteX584" fmla="*/ 1954233 w 2216577"/>
              <a:gd name="connsiteY584" fmla="*/ 1575003 h 2124359"/>
              <a:gd name="connsiteX585" fmla="*/ 1966435 w 2216577"/>
              <a:gd name="connsiteY585" fmla="*/ 1575003 h 2124359"/>
              <a:gd name="connsiteX586" fmla="*/ 1978256 w 2216577"/>
              <a:gd name="connsiteY586" fmla="*/ 1575003 h 2124359"/>
              <a:gd name="connsiteX587" fmla="*/ 1990076 w 2216577"/>
              <a:gd name="connsiteY587" fmla="*/ 1575003 h 2124359"/>
              <a:gd name="connsiteX588" fmla="*/ 1990076 w 2216577"/>
              <a:gd name="connsiteY588" fmla="*/ 1560668 h 2124359"/>
              <a:gd name="connsiteX589" fmla="*/ 2001897 w 2216577"/>
              <a:gd name="connsiteY589" fmla="*/ 1560668 h 2124359"/>
              <a:gd name="connsiteX590" fmla="*/ 1990076 w 2216577"/>
              <a:gd name="connsiteY590" fmla="*/ 1560668 h 2124359"/>
              <a:gd name="connsiteX591" fmla="*/ 1978256 w 2216577"/>
              <a:gd name="connsiteY591" fmla="*/ 1560668 h 2124359"/>
              <a:gd name="connsiteX592" fmla="*/ 1978256 w 2216577"/>
              <a:gd name="connsiteY592" fmla="*/ 1575003 h 2124359"/>
              <a:gd name="connsiteX593" fmla="*/ 1966435 w 2216577"/>
              <a:gd name="connsiteY593" fmla="*/ 1560668 h 2124359"/>
              <a:gd name="connsiteX594" fmla="*/ 1787599 w 2216577"/>
              <a:gd name="connsiteY594" fmla="*/ 1560668 h 2124359"/>
              <a:gd name="connsiteX595" fmla="*/ 1787599 w 2216577"/>
              <a:gd name="connsiteY595" fmla="*/ 1575003 h 2124359"/>
              <a:gd name="connsiteX596" fmla="*/ 1799420 w 2216577"/>
              <a:gd name="connsiteY596" fmla="*/ 1575003 h 2124359"/>
              <a:gd name="connsiteX597" fmla="*/ 1811240 w 2216577"/>
              <a:gd name="connsiteY597" fmla="*/ 1575003 h 2124359"/>
              <a:gd name="connsiteX598" fmla="*/ 1811240 w 2216577"/>
              <a:gd name="connsiteY598" fmla="*/ 1566716 h 2124359"/>
              <a:gd name="connsiteX599" fmla="*/ 1811240 w 2216577"/>
              <a:gd name="connsiteY599" fmla="*/ 1566044 h 2124359"/>
              <a:gd name="connsiteX600" fmla="*/ 1811240 w 2216577"/>
              <a:gd name="connsiteY600" fmla="*/ 1560668 h 2124359"/>
              <a:gd name="connsiteX601" fmla="*/ 1799420 w 2216577"/>
              <a:gd name="connsiteY601" fmla="*/ 1560668 h 2124359"/>
              <a:gd name="connsiteX602" fmla="*/ 1501614 w 2216577"/>
              <a:gd name="connsiteY602" fmla="*/ 1560668 h 2124359"/>
              <a:gd name="connsiteX603" fmla="*/ 1501614 w 2216577"/>
              <a:gd name="connsiteY603" fmla="*/ 1560668 h 2124359"/>
              <a:gd name="connsiteX604" fmla="*/ 1501614 w 2216577"/>
              <a:gd name="connsiteY604" fmla="*/ 1560668 h 2124359"/>
              <a:gd name="connsiteX605" fmla="*/ 1501614 w 2216577"/>
              <a:gd name="connsiteY605" fmla="*/ 1560668 h 2124359"/>
              <a:gd name="connsiteX606" fmla="*/ 2025920 w 2216577"/>
              <a:gd name="connsiteY606" fmla="*/ 1546333 h 2124359"/>
              <a:gd name="connsiteX607" fmla="*/ 2025920 w 2216577"/>
              <a:gd name="connsiteY607" fmla="*/ 1560668 h 2124359"/>
              <a:gd name="connsiteX608" fmla="*/ 2037740 w 2216577"/>
              <a:gd name="connsiteY608" fmla="*/ 1546333 h 2124359"/>
              <a:gd name="connsiteX609" fmla="*/ 1728114 w 2216577"/>
              <a:gd name="connsiteY609" fmla="*/ 1546333 h 2124359"/>
              <a:gd name="connsiteX610" fmla="*/ 1715912 w 2216577"/>
              <a:gd name="connsiteY610" fmla="*/ 1560668 h 2124359"/>
              <a:gd name="connsiteX611" fmla="*/ 1728114 w 2216577"/>
              <a:gd name="connsiteY611" fmla="*/ 1560668 h 2124359"/>
              <a:gd name="connsiteX612" fmla="*/ 1739934 w 2216577"/>
              <a:gd name="connsiteY612" fmla="*/ 1560668 h 2124359"/>
              <a:gd name="connsiteX613" fmla="*/ 1739934 w 2216577"/>
              <a:gd name="connsiteY613" fmla="*/ 1549917 h 2124359"/>
              <a:gd name="connsiteX614" fmla="*/ 1739934 w 2216577"/>
              <a:gd name="connsiteY614" fmla="*/ 1546333 h 2124359"/>
              <a:gd name="connsiteX615" fmla="*/ 1728114 w 2216577"/>
              <a:gd name="connsiteY615" fmla="*/ 1546333 h 2124359"/>
              <a:gd name="connsiteX616" fmla="*/ 1346800 w 2216577"/>
              <a:gd name="connsiteY616" fmla="*/ 1546333 h 2124359"/>
              <a:gd name="connsiteX617" fmla="*/ 1346800 w 2216577"/>
              <a:gd name="connsiteY617" fmla="*/ 1546333 h 2124359"/>
              <a:gd name="connsiteX618" fmla="*/ 1132120 w 2216577"/>
              <a:gd name="connsiteY618" fmla="*/ 1546333 h 2124359"/>
              <a:gd name="connsiteX619" fmla="*/ 1132120 w 2216577"/>
              <a:gd name="connsiteY619" fmla="*/ 1560668 h 2124359"/>
              <a:gd name="connsiteX620" fmla="*/ 1143941 w 2216577"/>
              <a:gd name="connsiteY620" fmla="*/ 1546333 h 2124359"/>
              <a:gd name="connsiteX621" fmla="*/ 1142463 w 2216577"/>
              <a:gd name="connsiteY621" fmla="*/ 1546333 h 2124359"/>
              <a:gd name="connsiteX622" fmla="*/ 1132120 w 2216577"/>
              <a:gd name="connsiteY622" fmla="*/ 1546333 h 2124359"/>
              <a:gd name="connsiteX623" fmla="*/ 1060815 w 2216577"/>
              <a:gd name="connsiteY623" fmla="*/ 1546333 h 2124359"/>
              <a:gd name="connsiteX624" fmla="*/ 1072636 w 2216577"/>
              <a:gd name="connsiteY624" fmla="*/ 1546333 h 2124359"/>
              <a:gd name="connsiteX625" fmla="*/ 1060815 w 2216577"/>
              <a:gd name="connsiteY625" fmla="*/ 1560668 h 2124359"/>
              <a:gd name="connsiteX626" fmla="*/ 1048613 w 2216577"/>
              <a:gd name="connsiteY626" fmla="*/ 1560668 h 2124359"/>
              <a:gd name="connsiteX627" fmla="*/ 1060815 w 2216577"/>
              <a:gd name="connsiteY627" fmla="*/ 1546333 h 2124359"/>
              <a:gd name="connsiteX628" fmla="*/ 1048613 w 2216577"/>
              <a:gd name="connsiteY628" fmla="*/ 1546333 h 2124359"/>
              <a:gd name="connsiteX629" fmla="*/ 1048613 w 2216577"/>
              <a:gd name="connsiteY629" fmla="*/ 1560668 h 2124359"/>
              <a:gd name="connsiteX630" fmla="*/ 1041779 w 2216577"/>
              <a:gd name="connsiteY630" fmla="*/ 1560668 h 2124359"/>
              <a:gd name="connsiteX631" fmla="*/ 1041225 w 2216577"/>
              <a:gd name="connsiteY631" fmla="*/ 1560668 h 2124359"/>
              <a:gd name="connsiteX632" fmla="*/ 1036792 w 2216577"/>
              <a:gd name="connsiteY632" fmla="*/ 1560668 h 2124359"/>
              <a:gd name="connsiteX633" fmla="*/ 738986 w 2216577"/>
              <a:gd name="connsiteY633" fmla="*/ 1546333 h 2124359"/>
              <a:gd name="connsiteX634" fmla="*/ 750807 w 2216577"/>
              <a:gd name="connsiteY634" fmla="*/ 1546333 h 2124359"/>
              <a:gd name="connsiteX635" fmla="*/ 738986 w 2216577"/>
              <a:gd name="connsiteY635" fmla="*/ 1560668 h 2124359"/>
              <a:gd name="connsiteX636" fmla="*/ 727165 w 2216577"/>
              <a:gd name="connsiteY636" fmla="*/ 1560668 h 2124359"/>
              <a:gd name="connsiteX637" fmla="*/ 738986 w 2216577"/>
              <a:gd name="connsiteY637" fmla="*/ 1546333 h 2124359"/>
              <a:gd name="connsiteX638" fmla="*/ 655478 w 2216577"/>
              <a:gd name="connsiteY638" fmla="*/ 1546333 h 2124359"/>
              <a:gd name="connsiteX639" fmla="*/ 655478 w 2216577"/>
              <a:gd name="connsiteY639" fmla="*/ 1560668 h 2124359"/>
              <a:gd name="connsiteX640" fmla="*/ 667299 w 2216577"/>
              <a:gd name="connsiteY640" fmla="*/ 1546333 h 2124359"/>
              <a:gd name="connsiteX641" fmla="*/ 665821 w 2216577"/>
              <a:gd name="connsiteY641" fmla="*/ 1546333 h 2124359"/>
              <a:gd name="connsiteX642" fmla="*/ 660465 w 2216577"/>
              <a:gd name="connsiteY642" fmla="*/ 1546333 h 2124359"/>
              <a:gd name="connsiteX643" fmla="*/ 655478 w 2216577"/>
              <a:gd name="connsiteY643" fmla="*/ 1546333 h 2124359"/>
              <a:gd name="connsiteX644" fmla="*/ 536508 w 2216577"/>
              <a:gd name="connsiteY644" fmla="*/ 1546333 h 2124359"/>
              <a:gd name="connsiteX645" fmla="*/ 536508 w 2216577"/>
              <a:gd name="connsiteY645" fmla="*/ 1560668 h 2124359"/>
              <a:gd name="connsiteX646" fmla="*/ 548329 w 2216577"/>
              <a:gd name="connsiteY646" fmla="*/ 1546333 h 2124359"/>
              <a:gd name="connsiteX647" fmla="*/ 543896 w 2216577"/>
              <a:gd name="connsiteY647" fmla="*/ 1546333 h 2124359"/>
              <a:gd name="connsiteX648" fmla="*/ 543342 w 2216577"/>
              <a:gd name="connsiteY648" fmla="*/ 1546333 h 2124359"/>
              <a:gd name="connsiteX649" fmla="*/ 1499767 w 2216577"/>
              <a:gd name="connsiteY649" fmla="*/ 1540286 h 2124359"/>
              <a:gd name="connsiteX650" fmla="*/ 1501614 w 2216577"/>
              <a:gd name="connsiteY650" fmla="*/ 1546333 h 2124359"/>
              <a:gd name="connsiteX651" fmla="*/ 1501614 w 2216577"/>
              <a:gd name="connsiteY651" fmla="*/ 1560668 h 2124359"/>
              <a:gd name="connsiteX652" fmla="*/ 1496442 w 2216577"/>
              <a:gd name="connsiteY652" fmla="*/ 1560668 h 2124359"/>
              <a:gd name="connsiteX653" fmla="*/ 1489793 w 2216577"/>
              <a:gd name="connsiteY653" fmla="*/ 1560668 h 2124359"/>
              <a:gd name="connsiteX654" fmla="*/ 1489793 w 2216577"/>
              <a:gd name="connsiteY654" fmla="*/ 1546333 h 2124359"/>
              <a:gd name="connsiteX655" fmla="*/ 1499767 w 2216577"/>
              <a:gd name="connsiteY655" fmla="*/ 1540286 h 2124359"/>
              <a:gd name="connsiteX656" fmla="*/ 1489793 w 2216577"/>
              <a:gd name="connsiteY656" fmla="*/ 1531998 h 2124359"/>
              <a:gd name="connsiteX657" fmla="*/ 1489793 w 2216577"/>
              <a:gd name="connsiteY657" fmla="*/ 1531998 h 2124359"/>
              <a:gd name="connsiteX658" fmla="*/ 1453949 w 2216577"/>
              <a:gd name="connsiteY658" fmla="*/ 1531998 h 2124359"/>
              <a:gd name="connsiteX659" fmla="*/ 1453949 w 2216577"/>
              <a:gd name="connsiteY659" fmla="*/ 1546333 h 2124359"/>
              <a:gd name="connsiteX660" fmla="*/ 1465770 w 2216577"/>
              <a:gd name="connsiteY660" fmla="*/ 1531998 h 2124359"/>
              <a:gd name="connsiteX661" fmla="*/ 1464292 w 2216577"/>
              <a:gd name="connsiteY661" fmla="*/ 1531998 h 2124359"/>
              <a:gd name="connsiteX662" fmla="*/ 1453949 w 2216577"/>
              <a:gd name="connsiteY662" fmla="*/ 1531998 h 2124359"/>
              <a:gd name="connsiteX663" fmla="*/ 1239270 w 2216577"/>
              <a:gd name="connsiteY663" fmla="*/ 1531998 h 2124359"/>
              <a:gd name="connsiteX664" fmla="*/ 1227449 w 2216577"/>
              <a:gd name="connsiteY664" fmla="*/ 1546333 h 2124359"/>
              <a:gd name="connsiteX665" fmla="*/ 1239270 w 2216577"/>
              <a:gd name="connsiteY665" fmla="*/ 1531998 h 2124359"/>
              <a:gd name="connsiteX666" fmla="*/ 1156143 w 2216577"/>
              <a:gd name="connsiteY666" fmla="*/ 1531998 h 2124359"/>
              <a:gd name="connsiteX667" fmla="*/ 1156143 w 2216577"/>
              <a:gd name="connsiteY667" fmla="*/ 1546333 h 2124359"/>
              <a:gd name="connsiteX668" fmla="*/ 1143941 w 2216577"/>
              <a:gd name="connsiteY668" fmla="*/ 1560668 h 2124359"/>
              <a:gd name="connsiteX669" fmla="*/ 1145466 w 2216577"/>
              <a:gd name="connsiteY669" fmla="*/ 1560668 h 2124359"/>
              <a:gd name="connsiteX670" fmla="*/ 1150995 w 2216577"/>
              <a:gd name="connsiteY670" fmla="*/ 1560668 h 2124359"/>
              <a:gd name="connsiteX671" fmla="*/ 1151567 w 2216577"/>
              <a:gd name="connsiteY671" fmla="*/ 1560668 h 2124359"/>
              <a:gd name="connsiteX672" fmla="*/ 1156143 w 2216577"/>
              <a:gd name="connsiteY672" fmla="*/ 1560668 h 2124359"/>
              <a:gd name="connsiteX673" fmla="*/ 1143941 w 2216577"/>
              <a:gd name="connsiteY673" fmla="*/ 1575003 h 2124359"/>
              <a:gd name="connsiteX674" fmla="*/ 1156143 w 2216577"/>
              <a:gd name="connsiteY674" fmla="*/ 1575003 h 2124359"/>
              <a:gd name="connsiteX675" fmla="*/ 1156143 w 2216577"/>
              <a:gd name="connsiteY675" fmla="*/ 1560668 h 2124359"/>
              <a:gd name="connsiteX676" fmla="*/ 1156143 w 2216577"/>
              <a:gd name="connsiteY676" fmla="*/ 1546333 h 2124359"/>
              <a:gd name="connsiteX677" fmla="*/ 1167964 w 2216577"/>
              <a:gd name="connsiteY677" fmla="*/ 1546333 h 2124359"/>
              <a:gd name="connsiteX678" fmla="*/ 1167964 w 2216577"/>
              <a:gd name="connsiteY678" fmla="*/ 1531998 h 2124359"/>
              <a:gd name="connsiteX679" fmla="*/ 1166486 w 2216577"/>
              <a:gd name="connsiteY679" fmla="*/ 1531998 h 2124359"/>
              <a:gd name="connsiteX680" fmla="*/ 1163531 w 2216577"/>
              <a:gd name="connsiteY680" fmla="*/ 1531998 h 2124359"/>
              <a:gd name="connsiteX681" fmla="*/ 1162977 w 2216577"/>
              <a:gd name="connsiteY681" fmla="*/ 1531998 h 2124359"/>
              <a:gd name="connsiteX682" fmla="*/ 1072636 w 2216577"/>
              <a:gd name="connsiteY682" fmla="*/ 1531998 h 2124359"/>
              <a:gd name="connsiteX683" fmla="*/ 1060815 w 2216577"/>
              <a:gd name="connsiteY683" fmla="*/ 1546333 h 2124359"/>
              <a:gd name="connsiteX684" fmla="*/ 1072636 w 2216577"/>
              <a:gd name="connsiteY684" fmla="*/ 1531998 h 2124359"/>
              <a:gd name="connsiteX685" fmla="*/ 619635 w 2216577"/>
              <a:gd name="connsiteY685" fmla="*/ 1531998 h 2124359"/>
              <a:gd name="connsiteX686" fmla="*/ 619635 w 2216577"/>
              <a:gd name="connsiteY686" fmla="*/ 1546333 h 2124359"/>
              <a:gd name="connsiteX687" fmla="*/ 1882927 w 2216577"/>
              <a:gd name="connsiteY687" fmla="*/ 1517201 h 2124359"/>
              <a:gd name="connsiteX688" fmla="*/ 1871106 w 2216577"/>
              <a:gd name="connsiteY688" fmla="*/ 1531998 h 2124359"/>
              <a:gd name="connsiteX689" fmla="*/ 1882927 w 2216577"/>
              <a:gd name="connsiteY689" fmla="*/ 1531998 h 2124359"/>
              <a:gd name="connsiteX690" fmla="*/ 1882927 w 2216577"/>
              <a:gd name="connsiteY690" fmla="*/ 1517201 h 2124359"/>
              <a:gd name="connsiteX691" fmla="*/ 1704091 w 2216577"/>
              <a:gd name="connsiteY691" fmla="*/ 1517201 h 2124359"/>
              <a:gd name="connsiteX692" fmla="*/ 1704091 w 2216577"/>
              <a:gd name="connsiteY692" fmla="*/ 1531998 h 2124359"/>
              <a:gd name="connsiteX693" fmla="*/ 1715912 w 2216577"/>
              <a:gd name="connsiteY693" fmla="*/ 1531998 h 2124359"/>
              <a:gd name="connsiteX694" fmla="*/ 1704091 w 2216577"/>
              <a:gd name="connsiteY694" fmla="*/ 1517201 h 2124359"/>
              <a:gd name="connsiteX695" fmla="*/ 1680068 w 2216577"/>
              <a:gd name="connsiteY695" fmla="*/ 1517201 h 2124359"/>
              <a:gd name="connsiteX696" fmla="*/ 1668248 w 2216577"/>
              <a:gd name="connsiteY696" fmla="*/ 1531998 h 2124359"/>
              <a:gd name="connsiteX697" fmla="*/ 1680068 w 2216577"/>
              <a:gd name="connsiteY697" fmla="*/ 1517201 h 2124359"/>
              <a:gd name="connsiteX698" fmla="*/ 1382262 w 2216577"/>
              <a:gd name="connsiteY698" fmla="*/ 1517201 h 2124359"/>
              <a:gd name="connsiteX699" fmla="*/ 1382262 w 2216577"/>
              <a:gd name="connsiteY699" fmla="*/ 1519051 h 2124359"/>
              <a:gd name="connsiteX700" fmla="*/ 1382262 w 2216577"/>
              <a:gd name="connsiteY700" fmla="*/ 1522750 h 2124359"/>
              <a:gd name="connsiteX701" fmla="*/ 1382262 w 2216577"/>
              <a:gd name="connsiteY701" fmla="*/ 1523444 h 2124359"/>
              <a:gd name="connsiteX702" fmla="*/ 1382262 w 2216577"/>
              <a:gd name="connsiteY702" fmla="*/ 1531998 h 2124359"/>
              <a:gd name="connsiteX703" fmla="*/ 1392939 w 2216577"/>
              <a:gd name="connsiteY703" fmla="*/ 1531998 h 2124359"/>
              <a:gd name="connsiteX704" fmla="*/ 1394464 w 2216577"/>
              <a:gd name="connsiteY704" fmla="*/ 1531998 h 2124359"/>
              <a:gd name="connsiteX705" fmla="*/ 1394464 w 2216577"/>
              <a:gd name="connsiteY705" fmla="*/ 1546333 h 2124359"/>
              <a:gd name="connsiteX706" fmla="*/ 1394464 w 2216577"/>
              <a:gd name="connsiteY706" fmla="*/ 1560668 h 2124359"/>
              <a:gd name="connsiteX707" fmla="*/ 1406285 w 2216577"/>
              <a:gd name="connsiteY707" fmla="*/ 1546333 h 2124359"/>
              <a:gd name="connsiteX708" fmla="*/ 1406285 w 2216577"/>
              <a:gd name="connsiteY708" fmla="*/ 1533790 h 2124359"/>
              <a:gd name="connsiteX709" fmla="*/ 1406285 w 2216577"/>
              <a:gd name="connsiteY709" fmla="*/ 1531998 h 2124359"/>
              <a:gd name="connsiteX710" fmla="*/ 1404807 w 2216577"/>
              <a:gd name="connsiteY710" fmla="*/ 1531998 h 2124359"/>
              <a:gd name="connsiteX711" fmla="*/ 1397419 w 2216577"/>
              <a:gd name="connsiteY711" fmla="*/ 1531998 h 2124359"/>
              <a:gd name="connsiteX712" fmla="*/ 1395942 w 2216577"/>
              <a:gd name="connsiteY712" fmla="*/ 1531998 h 2124359"/>
              <a:gd name="connsiteX713" fmla="*/ 1394464 w 2216577"/>
              <a:gd name="connsiteY713" fmla="*/ 1531998 h 2124359"/>
              <a:gd name="connsiteX714" fmla="*/ 1406285 w 2216577"/>
              <a:gd name="connsiteY714" fmla="*/ 1517201 h 2124359"/>
              <a:gd name="connsiteX715" fmla="*/ 1399451 w 2216577"/>
              <a:gd name="connsiteY715" fmla="*/ 1517201 h 2124359"/>
              <a:gd name="connsiteX716" fmla="*/ 1394464 w 2216577"/>
              <a:gd name="connsiteY716" fmla="*/ 1517201 h 2124359"/>
              <a:gd name="connsiteX717" fmla="*/ 1392939 w 2216577"/>
              <a:gd name="connsiteY717" fmla="*/ 1517201 h 2124359"/>
              <a:gd name="connsiteX718" fmla="*/ 1383787 w 2216577"/>
              <a:gd name="connsiteY718" fmla="*/ 1517201 h 2124359"/>
              <a:gd name="connsiteX719" fmla="*/ 1382262 w 2216577"/>
              <a:gd name="connsiteY719" fmla="*/ 1517201 h 2124359"/>
              <a:gd name="connsiteX720" fmla="*/ 1346800 w 2216577"/>
              <a:gd name="connsiteY720" fmla="*/ 1517201 h 2124359"/>
              <a:gd name="connsiteX721" fmla="*/ 1346800 w 2216577"/>
              <a:gd name="connsiteY721" fmla="*/ 1531998 h 2124359"/>
              <a:gd name="connsiteX722" fmla="*/ 1346800 w 2216577"/>
              <a:gd name="connsiteY722" fmla="*/ 1517201 h 2124359"/>
              <a:gd name="connsiteX723" fmla="*/ 1334598 w 2216577"/>
              <a:gd name="connsiteY723" fmla="*/ 1531998 h 2124359"/>
              <a:gd name="connsiteX724" fmla="*/ 1334598 w 2216577"/>
              <a:gd name="connsiteY724" fmla="*/ 1546333 h 2124359"/>
              <a:gd name="connsiteX725" fmla="*/ 1334598 w 2216577"/>
              <a:gd name="connsiteY725" fmla="*/ 1560668 h 2124359"/>
              <a:gd name="connsiteX726" fmla="*/ 1337649 w 2216577"/>
              <a:gd name="connsiteY726" fmla="*/ 1560668 h 2124359"/>
              <a:gd name="connsiteX727" fmla="*/ 1346800 w 2216577"/>
              <a:gd name="connsiteY727" fmla="*/ 1560668 h 2124359"/>
              <a:gd name="connsiteX728" fmla="*/ 1334598 w 2216577"/>
              <a:gd name="connsiteY728" fmla="*/ 1575003 h 2124359"/>
              <a:gd name="connsiteX729" fmla="*/ 1343750 w 2216577"/>
              <a:gd name="connsiteY729" fmla="*/ 1575003 h 2124359"/>
              <a:gd name="connsiteX730" fmla="*/ 1346800 w 2216577"/>
              <a:gd name="connsiteY730" fmla="*/ 1575003 h 2124359"/>
              <a:gd name="connsiteX731" fmla="*/ 1346800 w 2216577"/>
              <a:gd name="connsiteY731" fmla="*/ 1571420 h 2124359"/>
              <a:gd name="connsiteX732" fmla="*/ 1346800 w 2216577"/>
              <a:gd name="connsiteY732" fmla="*/ 1560668 h 2124359"/>
              <a:gd name="connsiteX733" fmla="*/ 1346800 w 2216577"/>
              <a:gd name="connsiteY733" fmla="*/ 1546333 h 2124359"/>
              <a:gd name="connsiteX734" fmla="*/ 1358621 w 2216577"/>
              <a:gd name="connsiteY734" fmla="*/ 1546333 h 2124359"/>
              <a:gd name="connsiteX735" fmla="*/ 1358621 w 2216577"/>
              <a:gd name="connsiteY735" fmla="*/ 1544541 h 2124359"/>
              <a:gd name="connsiteX736" fmla="*/ 1358621 w 2216577"/>
              <a:gd name="connsiteY736" fmla="*/ 1531998 h 2124359"/>
              <a:gd name="connsiteX737" fmla="*/ 1346800 w 2216577"/>
              <a:gd name="connsiteY737" fmla="*/ 1546333 h 2124359"/>
              <a:gd name="connsiteX738" fmla="*/ 1334598 w 2216577"/>
              <a:gd name="connsiteY738" fmla="*/ 1546333 h 2124359"/>
              <a:gd name="connsiteX739" fmla="*/ 1346800 w 2216577"/>
              <a:gd name="connsiteY739" fmla="*/ 1531998 h 2124359"/>
              <a:gd name="connsiteX740" fmla="*/ 1358621 w 2216577"/>
              <a:gd name="connsiteY740" fmla="*/ 1517201 h 2124359"/>
              <a:gd name="connsiteX741" fmla="*/ 1322777 w 2216577"/>
              <a:gd name="connsiteY741" fmla="*/ 1517201 h 2124359"/>
              <a:gd name="connsiteX742" fmla="*/ 1322777 w 2216577"/>
              <a:gd name="connsiteY742" fmla="*/ 1531998 h 2124359"/>
              <a:gd name="connsiteX743" fmla="*/ 1334598 w 2216577"/>
              <a:gd name="connsiteY743" fmla="*/ 1517201 h 2124359"/>
              <a:gd name="connsiteX744" fmla="*/ 1327764 w 2216577"/>
              <a:gd name="connsiteY744" fmla="*/ 1517201 h 2124359"/>
              <a:gd name="connsiteX745" fmla="*/ 1327210 w 2216577"/>
              <a:gd name="connsiteY745" fmla="*/ 1517201 h 2124359"/>
              <a:gd name="connsiteX746" fmla="*/ 1324255 w 2216577"/>
              <a:gd name="connsiteY746" fmla="*/ 1517201 h 2124359"/>
              <a:gd name="connsiteX747" fmla="*/ 1143941 w 2216577"/>
              <a:gd name="connsiteY747" fmla="*/ 1517201 h 2124359"/>
              <a:gd name="connsiteX748" fmla="*/ 1132120 w 2216577"/>
              <a:gd name="connsiteY748" fmla="*/ 1531998 h 2124359"/>
              <a:gd name="connsiteX749" fmla="*/ 1143941 w 2216577"/>
              <a:gd name="connsiteY749" fmla="*/ 1517201 h 2124359"/>
              <a:gd name="connsiteX750" fmla="*/ 977307 w 2216577"/>
              <a:gd name="connsiteY750" fmla="*/ 1517201 h 2124359"/>
              <a:gd name="connsiteX751" fmla="*/ 977307 w 2216577"/>
              <a:gd name="connsiteY751" fmla="*/ 1531998 h 2124359"/>
              <a:gd name="connsiteX752" fmla="*/ 975829 w 2216577"/>
              <a:gd name="connsiteY752" fmla="*/ 1531998 h 2124359"/>
              <a:gd name="connsiteX753" fmla="*/ 965486 w 2216577"/>
              <a:gd name="connsiteY753" fmla="*/ 1531998 h 2124359"/>
              <a:gd name="connsiteX754" fmla="*/ 965486 w 2216577"/>
              <a:gd name="connsiteY754" fmla="*/ 1546333 h 2124359"/>
              <a:gd name="connsiteX755" fmla="*/ 977307 w 2216577"/>
              <a:gd name="connsiteY755" fmla="*/ 1531998 h 2124359"/>
              <a:gd name="connsiteX756" fmla="*/ 989128 w 2216577"/>
              <a:gd name="connsiteY756" fmla="*/ 1517201 h 2124359"/>
              <a:gd name="connsiteX757" fmla="*/ 393516 w 2216577"/>
              <a:gd name="connsiteY757" fmla="*/ 1517201 h 2124359"/>
              <a:gd name="connsiteX758" fmla="*/ 405336 w 2216577"/>
              <a:gd name="connsiteY758" fmla="*/ 1531998 h 2124359"/>
              <a:gd name="connsiteX759" fmla="*/ 393516 w 2216577"/>
              <a:gd name="connsiteY759" fmla="*/ 1517201 h 2124359"/>
              <a:gd name="connsiteX760" fmla="*/ 1251281 w 2216577"/>
              <a:gd name="connsiteY760" fmla="*/ 1511153 h 2124359"/>
              <a:gd name="connsiteX761" fmla="*/ 1239270 w 2216577"/>
              <a:gd name="connsiteY761" fmla="*/ 1517201 h 2124359"/>
              <a:gd name="connsiteX762" fmla="*/ 1230404 w 2216577"/>
              <a:gd name="connsiteY762" fmla="*/ 1517201 h 2124359"/>
              <a:gd name="connsiteX763" fmla="*/ 1227449 w 2216577"/>
              <a:gd name="connsiteY763" fmla="*/ 1517201 h 2124359"/>
              <a:gd name="connsiteX764" fmla="*/ 1227449 w 2216577"/>
              <a:gd name="connsiteY764" fmla="*/ 1519051 h 2124359"/>
              <a:gd name="connsiteX765" fmla="*/ 1227449 w 2216577"/>
              <a:gd name="connsiteY765" fmla="*/ 1531998 h 2124359"/>
              <a:gd name="connsiteX766" fmla="*/ 1239270 w 2216577"/>
              <a:gd name="connsiteY766" fmla="*/ 1517201 h 2124359"/>
              <a:gd name="connsiteX767" fmla="*/ 1251472 w 2216577"/>
              <a:gd name="connsiteY767" fmla="*/ 1517201 h 2124359"/>
              <a:gd name="connsiteX768" fmla="*/ 1251281 w 2216577"/>
              <a:gd name="connsiteY768" fmla="*/ 1511153 h 2124359"/>
              <a:gd name="connsiteX769" fmla="*/ 412170 w 2216577"/>
              <a:gd name="connsiteY769" fmla="*/ 1511153 h 2124359"/>
              <a:gd name="connsiteX770" fmla="*/ 417157 w 2216577"/>
              <a:gd name="connsiteY770" fmla="*/ 1517201 h 2124359"/>
              <a:gd name="connsiteX771" fmla="*/ 412170 w 2216577"/>
              <a:gd name="connsiteY771" fmla="*/ 1511153 h 2124359"/>
              <a:gd name="connsiteX772" fmla="*/ 1918771 w 2216577"/>
              <a:gd name="connsiteY772" fmla="*/ 1502866 h 2124359"/>
              <a:gd name="connsiteX773" fmla="*/ 1918771 w 2216577"/>
              <a:gd name="connsiteY773" fmla="*/ 1517201 h 2124359"/>
              <a:gd name="connsiteX774" fmla="*/ 1918771 w 2216577"/>
              <a:gd name="connsiteY774" fmla="*/ 1531998 h 2124359"/>
              <a:gd name="connsiteX775" fmla="*/ 1930591 w 2216577"/>
              <a:gd name="connsiteY775" fmla="*/ 1531998 h 2124359"/>
              <a:gd name="connsiteX776" fmla="*/ 1942412 w 2216577"/>
              <a:gd name="connsiteY776" fmla="*/ 1531998 h 2124359"/>
              <a:gd name="connsiteX777" fmla="*/ 1942412 w 2216577"/>
              <a:gd name="connsiteY777" fmla="*/ 1517201 h 2124359"/>
              <a:gd name="connsiteX778" fmla="*/ 1942412 w 2216577"/>
              <a:gd name="connsiteY778" fmla="*/ 1502866 h 2124359"/>
              <a:gd name="connsiteX779" fmla="*/ 1930591 w 2216577"/>
              <a:gd name="connsiteY779" fmla="*/ 1517201 h 2124359"/>
              <a:gd name="connsiteX780" fmla="*/ 1930591 w 2216577"/>
              <a:gd name="connsiteY780" fmla="*/ 1502866 h 2124359"/>
              <a:gd name="connsiteX781" fmla="*/ 1918771 w 2216577"/>
              <a:gd name="connsiteY781" fmla="*/ 1502866 h 2124359"/>
              <a:gd name="connsiteX782" fmla="*/ 1811240 w 2216577"/>
              <a:gd name="connsiteY782" fmla="*/ 1502866 h 2124359"/>
              <a:gd name="connsiteX783" fmla="*/ 1823442 w 2216577"/>
              <a:gd name="connsiteY783" fmla="*/ 1517201 h 2124359"/>
              <a:gd name="connsiteX784" fmla="*/ 1821917 w 2216577"/>
              <a:gd name="connsiteY784" fmla="*/ 1517201 h 2124359"/>
              <a:gd name="connsiteX785" fmla="*/ 1812765 w 2216577"/>
              <a:gd name="connsiteY785" fmla="*/ 1517201 h 2124359"/>
              <a:gd name="connsiteX786" fmla="*/ 1811240 w 2216577"/>
              <a:gd name="connsiteY786" fmla="*/ 1517201 h 2124359"/>
              <a:gd name="connsiteX787" fmla="*/ 1811240 w 2216577"/>
              <a:gd name="connsiteY787" fmla="*/ 1531998 h 2124359"/>
              <a:gd name="connsiteX788" fmla="*/ 1823442 w 2216577"/>
              <a:gd name="connsiteY788" fmla="*/ 1531998 h 2124359"/>
              <a:gd name="connsiteX789" fmla="*/ 1823442 w 2216577"/>
              <a:gd name="connsiteY789" fmla="*/ 1517201 h 2124359"/>
              <a:gd name="connsiteX790" fmla="*/ 1823442 w 2216577"/>
              <a:gd name="connsiteY790" fmla="*/ 1502866 h 2124359"/>
              <a:gd name="connsiteX791" fmla="*/ 1728114 w 2216577"/>
              <a:gd name="connsiteY791" fmla="*/ 1502866 h 2124359"/>
              <a:gd name="connsiteX792" fmla="*/ 1728114 w 2216577"/>
              <a:gd name="connsiteY792" fmla="*/ 1517201 h 2124359"/>
              <a:gd name="connsiteX793" fmla="*/ 1739934 w 2216577"/>
              <a:gd name="connsiteY793" fmla="*/ 1517201 h 2124359"/>
              <a:gd name="connsiteX794" fmla="*/ 1739934 w 2216577"/>
              <a:gd name="connsiteY794" fmla="*/ 1508913 h 2124359"/>
              <a:gd name="connsiteX795" fmla="*/ 1739934 w 2216577"/>
              <a:gd name="connsiteY795" fmla="*/ 1508241 h 2124359"/>
              <a:gd name="connsiteX796" fmla="*/ 1739934 w 2216577"/>
              <a:gd name="connsiteY796" fmla="*/ 1502866 h 2124359"/>
              <a:gd name="connsiteX797" fmla="*/ 1751755 w 2216577"/>
              <a:gd name="connsiteY797" fmla="*/ 1517201 h 2124359"/>
              <a:gd name="connsiteX798" fmla="*/ 1763576 w 2216577"/>
              <a:gd name="connsiteY798" fmla="*/ 1517201 h 2124359"/>
              <a:gd name="connsiteX799" fmla="*/ 1763576 w 2216577"/>
              <a:gd name="connsiteY799" fmla="*/ 1502866 h 2124359"/>
              <a:gd name="connsiteX800" fmla="*/ 1751755 w 2216577"/>
              <a:gd name="connsiteY800" fmla="*/ 1502866 h 2124359"/>
              <a:gd name="connsiteX801" fmla="*/ 1739934 w 2216577"/>
              <a:gd name="connsiteY801" fmla="*/ 1502866 h 2124359"/>
              <a:gd name="connsiteX802" fmla="*/ 1644606 w 2216577"/>
              <a:gd name="connsiteY802" fmla="*/ 1502866 h 2124359"/>
              <a:gd name="connsiteX803" fmla="*/ 1656427 w 2216577"/>
              <a:gd name="connsiteY803" fmla="*/ 1517201 h 2124359"/>
              <a:gd name="connsiteX804" fmla="*/ 1644606 w 2216577"/>
              <a:gd name="connsiteY804" fmla="*/ 1517201 h 2124359"/>
              <a:gd name="connsiteX805" fmla="*/ 1632404 w 2216577"/>
              <a:gd name="connsiteY805" fmla="*/ 1517201 h 2124359"/>
              <a:gd name="connsiteX806" fmla="*/ 1632404 w 2216577"/>
              <a:gd name="connsiteY806" fmla="*/ 1531998 h 2124359"/>
              <a:gd name="connsiteX807" fmla="*/ 1644606 w 2216577"/>
              <a:gd name="connsiteY807" fmla="*/ 1546333 h 2124359"/>
              <a:gd name="connsiteX808" fmla="*/ 1644606 w 2216577"/>
              <a:gd name="connsiteY808" fmla="*/ 1544541 h 2124359"/>
              <a:gd name="connsiteX809" fmla="*/ 1644606 w 2216577"/>
              <a:gd name="connsiteY809" fmla="*/ 1533790 h 2124359"/>
              <a:gd name="connsiteX810" fmla="*/ 1644606 w 2216577"/>
              <a:gd name="connsiteY810" fmla="*/ 1531998 h 2124359"/>
              <a:gd name="connsiteX811" fmla="*/ 1656427 w 2216577"/>
              <a:gd name="connsiteY811" fmla="*/ 1531998 h 2124359"/>
              <a:gd name="connsiteX812" fmla="*/ 1656427 w 2216577"/>
              <a:gd name="connsiteY812" fmla="*/ 1517201 h 2124359"/>
              <a:gd name="connsiteX813" fmla="*/ 1656427 w 2216577"/>
              <a:gd name="connsiteY813" fmla="*/ 1502866 h 2124359"/>
              <a:gd name="connsiteX814" fmla="*/ 1477591 w 2216577"/>
              <a:gd name="connsiteY814" fmla="*/ 1502866 h 2124359"/>
              <a:gd name="connsiteX815" fmla="*/ 1477591 w 2216577"/>
              <a:gd name="connsiteY815" fmla="*/ 1517201 h 2124359"/>
              <a:gd name="connsiteX816" fmla="*/ 1465770 w 2216577"/>
              <a:gd name="connsiteY816" fmla="*/ 1517201 h 2124359"/>
              <a:gd name="connsiteX817" fmla="*/ 1429926 w 2216577"/>
              <a:gd name="connsiteY817" fmla="*/ 1502866 h 2124359"/>
              <a:gd name="connsiteX818" fmla="*/ 1429926 w 2216577"/>
              <a:gd name="connsiteY818" fmla="*/ 1517201 h 2124359"/>
              <a:gd name="connsiteX819" fmla="*/ 1442128 w 2216577"/>
              <a:gd name="connsiteY819" fmla="*/ 1517201 h 2124359"/>
              <a:gd name="connsiteX820" fmla="*/ 1442128 w 2216577"/>
              <a:gd name="connsiteY820" fmla="*/ 1502866 h 2124359"/>
              <a:gd name="connsiteX821" fmla="*/ 1440603 w 2216577"/>
              <a:gd name="connsiteY821" fmla="*/ 1502866 h 2124359"/>
              <a:gd name="connsiteX822" fmla="*/ 1429926 w 2216577"/>
              <a:gd name="connsiteY822" fmla="*/ 1502866 h 2124359"/>
              <a:gd name="connsiteX823" fmla="*/ 1215628 w 2216577"/>
              <a:gd name="connsiteY823" fmla="*/ 1502866 h 2124359"/>
              <a:gd name="connsiteX824" fmla="*/ 1215628 w 2216577"/>
              <a:gd name="connsiteY824" fmla="*/ 1517201 h 2124359"/>
              <a:gd name="connsiteX825" fmla="*/ 1227449 w 2216577"/>
              <a:gd name="connsiteY825" fmla="*/ 1502866 h 2124359"/>
              <a:gd name="connsiteX826" fmla="*/ 1225971 w 2216577"/>
              <a:gd name="connsiteY826" fmla="*/ 1502866 h 2124359"/>
              <a:gd name="connsiteX827" fmla="*/ 1223016 w 2216577"/>
              <a:gd name="connsiteY827" fmla="*/ 1502866 h 2124359"/>
              <a:gd name="connsiteX828" fmla="*/ 1222462 w 2216577"/>
              <a:gd name="connsiteY828" fmla="*/ 1502866 h 2124359"/>
              <a:gd name="connsiteX829" fmla="*/ 1217106 w 2216577"/>
              <a:gd name="connsiteY829" fmla="*/ 1502866 h 2124359"/>
              <a:gd name="connsiteX830" fmla="*/ 1215628 w 2216577"/>
              <a:gd name="connsiteY830" fmla="*/ 1502866 h 2124359"/>
              <a:gd name="connsiteX831" fmla="*/ 1191605 w 2216577"/>
              <a:gd name="connsiteY831" fmla="*/ 1502866 h 2124359"/>
              <a:gd name="connsiteX832" fmla="*/ 1191605 w 2216577"/>
              <a:gd name="connsiteY832" fmla="*/ 1517201 h 2124359"/>
              <a:gd name="connsiteX833" fmla="*/ 1203807 w 2216577"/>
              <a:gd name="connsiteY833" fmla="*/ 1502866 h 2124359"/>
              <a:gd name="connsiteX834" fmla="*/ 1191605 w 2216577"/>
              <a:gd name="connsiteY834" fmla="*/ 1502866 h 2124359"/>
              <a:gd name="connsiteX835" fmla="*/ 1167964 w 2216577"/>
              <a:gd name="connsiteY835" fmla="*/ 1502866 h 2124359"/>
              <a:gd name="connsiteX836" fmla="*/ 1167964 w 2216577"/>
              <a:gd name="connsiteY836" fmla="*/ 1517201 h 2124359"/>
              <a:gd name="connsiteX837" fmla="*/ 1170919 w 2216577"/>
              <a:gd name="connsiteY837" fmla="*/ 1517201 h 2124359"/>
              <a:gd name="connsiteX838" fmla="*/ 1179785 w 2216577"/>
              <a:gd name="connsiteY838" fmla="*/ 1517201 h 2124359"/>
              <a:gd name="connsiteX839" fmla="*/ 1179785 w 2216577"/>
              <a:gd name="connsiteY839" fmla="*/ 1502866 h 2124359"/>
              <a:gd name="connsiteX840" fmla="*/ 1120300 w 2216577"/>
              <a:gd name="connsiteY840" fmla="*/ 1502866 h 2124359"/>
              <a:gd name="connsiteX841" fmla="*/ 1120300 w 2216577"/>
              <a:gd name="connsiteY841" fmla="*/ 1511153 h 2124359"/>
              <a:gd name="connsiteX842" fmla="*/ 1120300 w 2216577"/>
              <a:gd name="connsiteY842" fmla="*/ 1511825 h 2124359"/>
              <a:gd name="connsiteX843" fmla="*/ 1120300 w 2216577"/>
              <a:gd name="connsiteY843" fmla="*/ 1517201 h 2124359"/>
              <a:gd name="connsiteX844" fmla="*/ 1118822 w 2216577"/>
              <a:gd name="connsiteY844" fmla="*/ 1517201 h 2124359"/>
              <a:gd name="connsiteX845" fmla="*/ 1109957 w 2216577"/>
              <a:gd name="connsiteY845" fmla="*/ 1517201 h 2124359"/>
              <a:gd name="connsiteX846" fmla="*/ 1108479 w 2216577"/>
              <a:gd name="connsiteY846" fmla="*/ 1517201 h 2124359"/>
              <a:gd name="connsiteX847" fmla="*/ 714963 w 2216577"/>
              <a:gd name="connsiteY847" fmla="*/ 1502866 h 2124359"/>
              <a:gd name="connsiteX848" fmla="*/ 703142 w 2216577"/>
              <a:gd name="connsiteY848" fmla="*/ 1517201 h 2124359"/>
              <a:gd name="connsiteX849" fmla="*/ 707575 w 2216577"/>
              <a:gd name="connsiteY849" fmla="*/ 1517201 h 2124359"/>
              <a:gd name="connsiteX850" fmla="*/ 708129 w 2216577"/>
              <a:gd name="connsiteY850" fmla="*/ 1517201 h 2124359"/>
              <a:gd name="connsiteX851" fmla="*/ 714963 w 2216577"/>
              <a:gd name="connsiteY851" fmla="*/ 1517201 h 2124359"/>
              <a:gd name="connsiteX852" fmla="*/ 679501 w 2216577"/>
              <a:gd name="connsiteY852" fmla="*/ 1502866 h 2124359"/>
              <a:gd name="connsiteX853" fmla="*/ 679501 w 2216577"/>
              <a:gd name="connsiteY853" fmla="*/ 1517201 h 2124359"/>
              <a:gd name="connsiteX854" fmla="*/ 691322 w 2216577"/>
              <a:gd name="connsiteY854" fmla="*/ 1502866 h 2124359"/>
              <a:gd name="connsiteX855" fmla="*/ 631837 w 2216577"/>
              <a:gd name="connsiteY855" fmla="*/ 1502866 h 2124359"/>
              <a:gd name="connsiteX856" fmla="*/ 631837 w 2216577"/>
              <a:gd name="connsiteY856" fmla="*/ 1517201 h 2124359"/>
              <a:gd name="connsiteX857" fmla="*/ 634792 w 2216577"/>
              <a:gd name="connsiteY857" fmla="*/ 1517201 h 2124359"/>
              <a:gd name="connsiteX858" fmla="*/ 643658 w 2216577"/>
              <a:gd name="connsiteY858" fmla="*/ 1517201 h 2124359"/>
              <a:gd name="connsiteX859" fmla="*/ 650491 w 2216577"/>
              <a:gd name="connsiteY859" fmla="*/ 1517201 h 2124359"/>
              <a:gd name="connsiteX860" fmla="*/ 651046 w 2216577"/>
              <a:gd name="connsiteY860" fmla="*/ 1517201 h 2124359"/>
              <a:gd name="connsiteX861" fmla="*/ 654001 w 2216577"/>
              <a:gd name="connsiteY861" fmla="*/ 1517201 h 2124359"/>
              <a:gd name="connsiteX862" fmla="*/ 655478 w 2216577"/>
              <a:gd name="connsiteY862" fmla="*/ 1517201 h 2124359"/>
              <a:gd name="connsiteX863" fmla="*/ 643658 w 2216577"/>
              <a:gd name="connsiteY863" fmla="*/ 1531998 h 2124359"/>
              <a:gd name="connsiteX864" fmla="*/ 645136 w 2216577"/>
              <a:gd name="connsiteY864" fmla="*/ 1531998 h 2124359"/>
              <a:gd name="connsiteX865" fmla="*/ 652523 w 2216577"/>
              <a:gd name="connsiteY865" fmla="*/ 1531998 h 2124359"/>
              <a:gd name="connsiteX866" fmla="*/ 655478 w 2216577"/>
              <a:gd name="connsiteY866" fmla="*/ 1531998 h 2124359"/>
              <a:gd name="connsiteX867" fmla="*/ 667299 w 2216577"/>
              <a:gd name="connsiteY867" fmla="*/ 1517201 h 2124359"/>
              <a:gd name="connsiteX868" fmla="*/ 655478 w 2216577"/>
              <a:gd name="connsiteY868" fmla="*/ 1517201 h 2124359"/>
              <a:gd name="connsiteX869" fmla="*/ 655478 w 2216577"/>
              <a:gd name="connsiteY869" fmla="*/ 1502866 h 2124359"/>
              <a:gd name="connsiteX870" fmla="*/ 643658 w 2216577"/>
              <a:gd name="connsiteY870" fmla="*/ 1517201 h 2124359"/>
              <a:gd name="connsiteX871" fmla="*/ 643658 w 2216577"/>
              <a:gd name="connsiteY871" fmla="*/ 1502866 h 2124359"/>
              <a:gd name="connsiteX872" fmla="*/ 642180 w 2216577"/>
              <a:gd name="connsiteY872" fmla="*/ 1502866 h 2124359"/>
              <a:gd name="connsiteX873" fmla="*/ 636824 w 2216577"/>
              <a:gd name="connsiteY873" fmla="*/ 1502866 h 2124359"/>
              <a:gd name="connsiteX874" fmla="*/ 636270 w 2216577"/>
              <a:gd name="connsiteY874" fmla="*/ 1502866 h 2124359"/>
              <a:gd name="connsiteX875" fmla="*/ 631837 w 2216577"/>
              <a:gd name="connsiteY875" fmla="*/ 1502866 h 2124359"/>
              <a:gd name="connsiteX876" fmla="*/ 571971 w 2216577"/>
              <a:gd name="connsiteY876" fmla="*/ 1502866 h 2124359"/>
              <a:gd name="connsiteX877" fmla="*/ 571971 w 2216577"/>
              <a:gd name="connsiteY877" fmla="*/ 1517201 h 2124359"/>
              <a:gd name="connsiteX878" fmla="*/ 571971 w 2216577"/>
              <a:gd name="connsiteY878" fmla="*/ 1502866 h 2124359"/>
              <a:gd name="connsiteX879" fmla="*/ 2109428 w 2216577"/>
              <a:gd name="connsiteY879" fmla="*/ 1488531 h 2124359"/>
              <a:gd name="connsiteX880" fmla="*/ 2109428 w 2216577"/>
              <a:gd name="connsiteY880" fmla="*/ 1490323 h 2124359"/>
              <a:gd name="connsiteX881" fmla="*/ 2109428 w 2216577"/>
              <a:gd name="connsiteY881" fmla="*/ 1501074 h 2124359"/>
              <a:gd name="connsiteX882" fmla="*/ 2109428 w 2216577"/>
              <a:gd name="connsiteY882" fmla="*/ 1502866 h 2124359"/>
              <a:gd name="connsiteX883" fmla="*/ 2107903 w 2216577"/>
              <a:gd name="connsiteY883" fmla="*/ 1502866 h 2124359"/>
              <a:gd name="connsiteX884" fmla="*/ 2100276 w 2216577"/>
              <a:gd name="connsiteY884" fmla="*/ 1502866 h 2124359"/>
              <a:gd name="connsiteX885" fmla="*/ 2097226 w 2216577"/>
              <a:gd name="connsiteY885" fmla="*/ 1502866 h 2124359"/>
              <a:gd name="connsiteX886" fmla="*/ 2085405 w 2216577"/>
              <a:gd name="connsiteY886" fmla="*/ 1502866 h 2124359"/>
              <a:gd name="connsiteX887" fmla="*/ 2085405 w 2216577"/>
              <a:gd name="connsiteY887" fmla="*/ 1517201 h 2124359"/>
              <a:gd name="connsiteX888" fmla="*/ 2073584 w 2216577"/>
              <a:gd name="connsiteY888" fmla="*/ 1517201 h 2124359"/>
              <a:gd name="connsiteX889" fmla="*/ 2061763 w 2216577"/>
              <a:gd name="connsiteY889" fmla="*/ 1517201 h 2124359"/>
              <a:gd name="connsiteX890" fmla="*/ 2073584 w 2216577"/>
              <a:gd name="connsiteY890" fmla="*/ 1531998 h 2124359"/>
              <a:gd name="connsiteX891" fmla="*/ 2085405 w 2216577"/>
              <a:gd name="connsiteY891" fmla="*/ 1531998 h 2124359"/>
              <a:gd name="connsiteX892" fmla="*/ 2085405 w 2216577"/>
              <a:gd name="connsiteY892" fmla="*/ 1517201 h 2124359"/>
              <a:gd name="connsiteX893" fmla="*/ 2097226 w 2216577"/>
              <a:gd name="connsiteY893" fmla="*/ 1517201 h 2124359"/>
              <a:gd name="connsiteX894" fmla="*/ 2109428 w 2216577"/>
              <a:gd name="connsiteY894" fmla="*/ 1502866 h 2124359"/>
              <a:gd name="connsiteX895" fmla="*/ 2121248 w 2216577"/>
              <a:gd name="connsiteY895" fmla="*/ 1488531 h 2124359"/>
              <a:gd name="connsiteX896" fmla="*/ 1572919 w 2216577"/>
              <a:gd name="connsiteY896" fmla="*/ 1488531 h 2124359"/>
              <a:gd name="connsiteX897" fmla="*/ 1572919 w 2216577"/>
              <a:gd name="connsiteY897" fmla="*/ 1490323 h 2124359"/>
              <a:gd name="connsiteX898" fmla="*/ 1572919 w 2216577"/>
              <a:gd name="connsiteY898" fmla="*/ 1493906 h 2124359"/>
              <a:gd name="connsiteX899" fmla="*/ 1572919 w 2216577"/>
              <a:gd name="connsiteY899" fmla="*/ 1494578 h 2124359"/>
              <a:gd name="connsiteX900" fmla="*/ 1572919 w 2216577"/>
              <a:gd name="connsiteY900" fmla="*/ 1502866 h 2124359"/>
              <a:gd name="connsiteX901" fmla="*/ 1585121 w 2216577"/>
              <a:gd name="connsiteY901" fmla="*/ 1502866 h 2124359"/>
              <a:gd name="connsiteX902" fmla="*/ 1585121 w 2216577"/>
              <a:gd name="connsiteY902" fmla="*/ 1517201 h 2124359"/>
              <a:gd name="connsiteX903" fmla="*/ 1585121 w 2216577"/>
              <a:gd name="connsiteY903" fmla="*/ 1502866 h 2124359"/>
              <a:gd name="connsiteX904" fmla="*/ 1572919 w 2216577"/>
              <a:gd name="connsiteY904" fmla="*/ 1488531 h 2124359"/>
              <a:gd name="connsiteX905" fmla="*/ 1382262 w 2216577"/>
              <a:gd name="connsiteY905" fmla="*/ 1488531 h 2124359"/>
              <a:gd name="connsiteX906" fmla="*/ 1370442 w 2216577"/>
              <a:gd name="connsiteY906" fmla="*/ 1502866 h 2124359"/>
              <a:gd name="connsiteX907" fmla="*/ 1108479 w 2216577"/>
              <a:gd name="connsiteY907" fmla="*/ 1488531 h 2124359"/>
              <a:gd name="connsiteX908" fmla="*/ 1096277 w 2216577"/>
              <a:gd name="connsiteY908" fmla="*/ 1502866 h 2124359"/>
              <a:gd name="connsiteX909" fmla="*/ 1084456 w 2216577"/>
              <a:gd name="connsiteY909" fmla="*/ 1502866 h 2124359"/>
              <a:gd name="connsiteX910" fmla="*/ 1084456 w 2216577"/>
              <a:gd name="connsiteY910" fmla="*/ 1504658 h 2124359"/>
              <a:gd name="connsiteX911" fmla="*/ 1084456 w 2216577"/>
              <a:gd name="connsiteY911" fmla="*/ 1515409 h 2124359"/>
              <a:gd name="connsiteX912" fmla="*/ 1084456 w 2216577"/>
              <a:gd name="connsiteY912" fmla="*/ 1517201 h 2124359"/>
              <a:gd name="connsiteX913" fmla="*/ 1084456 w 2216577"/>
              <a:gd name="connsiteY913" fmla="*/ 1531998 h 2124359"/>
              <a:gd name="connsiteX914" fmla="*/ 1077623 w 2216577"/>
              <a:gd name="connsiteY914" fmla="*/ 1531998 h 2124359"/>
              <a:gd name="connsiteX915" fmla="*/ 1072636 w 2216577"/>
              <a:gd name="connsiteY915" fmla="*/ 1531998 h 2124359"/>
              <a:gd name="connsiteX916" fmla="*/ 1060815 w 2216577"/>
              <a:gd name="connsiteY916" fmla="*/ 1546333 h 2124359"/>
              <a:gd name="connsiteX917" fmla="*/ 1059290 w 2216577"/>
              <a:gd name="connsiteY917" fmla="*/ 1546333 h 2124359"/>
              <a:gd name="connsiteX918" fmla="*/ 1048613 w 2216577"/>
              <a:gd name="connsiteY918" fmla="*/ 1546333 h 2124359"/>
              <a:gd name="connsiteX919" fmla="*/ 1036792 w 2216577"/>
              <a:gd name="connsiteY919" fmla="*/ 1546333 h 2124359"/>
              <a:gd name="connsiteX920" fmla="*/ 1024971 w 2216577"/>
              <a:gd name="connsiteY920" fmla="*/ 1560668 h 2124359"/>
              <a:gd name="connsiteX921" fmla="*/ 1036792 w 2216577"/>
              <a:gd name="connsiteY921" fmla="*/ 1560668 h 2124359"/>
              <a:gd name="connsiteX922" fmla="*/ 1036792 w 2216577"/>
              <a:gd name="connsiteY922" fmla="*/ 1575003 h 2124359"/>
              <a:gd name="connsiteX923" fmla="*/ 1048613 w 2216577"/>
              <a:gd name="connsiteY923" fmla="*/ 1560668 h 2124359"/>
              <a:gd name="connsiteX924" fmla="*/ 1048613 w 2216577"/>
              <a:gd name="connsiteY924" fmla="*/ 1575003 h 2124359"/>
              <a:gd name="connsiteX925" fmla="*/ 1036792 w 2216577"/>
              <a:gd name="connsiteY925" fmla="*/ 1589338 h 2124359"/>
              <a:gd name="connsiteX926" fmla="*/ 1048613 w 2216577"/>
              <a:gd name="connsiteY926" fmla="*/ 1575003 h 2124359"/>
              <a:gd name="connsiteX927" fmla="*/ 1048613 w 2216577"/>
              <a:gd name="connsiteY927" fmla="*/ 1576795 h 2124359"/>
              <a:gd name="connsiteX928" fmla="*/ 1048613 w 2216577"/>
              <a:gd name="connsiteY928" fmla="*/ 1578587 h 2124359"/>
              <a:gd name="connsiteX929" fmla="*/ 1048613 w 2216577"/>
              <a:gd name="connsiteY929" fmla="*/ 1589338 h 2124359"/>
              <a:gd name="connsiteX930" fmla="*/ 1060815 w 2216577"/>
              <a:gd name="connsiteY930" fmla="*/ 1589338 h 2124359"/>
              <a:gd name="connsiteX931" fmla="*/ 1060815 w 2216577"/>
              <a:gd name="connsiteY931" fmla="*/ 1591188 h 2124359"/>
              <a:gd name="connsiteX932" fmla="*/ 1060815 w 2216577"/>
              <a:gd name="connsiteY932" fmla="*/ 1604136 h 2124359"/>
              <a:gd name="connsiteX933" fmla="*/ 1062293 w 2216577"/>
              <a:gd name="connsiteY933" fmla="*/ 1604136 h 2124359"/>
              <a:gd name="connsiteX934" fmla="*/ 1067649 w 2216577"/>
              <a:gd name="connsiteY934" fmla="*/ 1604136 h 2124359"/>
              <a:gd name="connsiteX935" fmla="*/ 1068203 w 2216577"/>
              <a:gd name="connsiteY935" fmla="*/ 1604136 h 2124359"/>
              <a:gd name="connsiteX936" fmla="*/ 1071158 w 2216577"/>
              <a:gd name="connsiteY936" fmla="*/ 1604136 h 2124359"/>
              <a:gd name="connsiteX937" fmla="*/ 1072636 w 2216577"/>
              <a:gd name="connsiteY937" fmla="*/ 1604136 h 2124359"/>
              <a:gd name="connsiteX938" fmla="*/ 1072636 w 2216577"/>
              <a:gd name="connsiteY938" fmla="*/ 1589338 h 2124359"/>
              <a:gd name="connsiteX939" fmla="*/ 1072636 w 2216577"/>
              <a:gd name="connsiteY939" fmla="*/ 1575003 h 2124359"/>
              <a:gd name="connsiteX940" fmla="*/ 1071158 w 2216577"/>
              <a:gd name="connsiteY940" fmla="*/ 1575003 h 2124359"/>
              <a:gd name="connsiteX941" fmla="*/ 1069681 w 2216577"/>
              <a:gd name="connsiteY941" fmla="*/ 1575003 h 2124359"/>
              <a:gd name="connsiteX942" fmla="*/ 1068203 w 2216577"/>
              <a:gd name="connsiteY942" fmla="*/ 1575003 h 2124359"/>
              <a:gd name="connsiteX943" fmla="*/ 1067649 w 2216577"/>
              <a:gd name="connsiteY943" fmla="*/ 1575003 h 2124359"/>
              <a:gd name="connsiteX944" fmla="*/ 1067464 w 2216577"/>
              <a:gd name="connsiteY944" fmla="*/ 1575003 h 2124359"/>
              <a:gd name="connsiteX945" fmla="*/ 1060815 w 2216577"/>
              <a:gd name="connsiteY945" fmla="*/ 1575003 h 2124359"/>
              <a:gd name="connsiteX946" fmla="*/ 1060815 w 2216577"/>
              <a:gd name="connsiteY946" fmla="*/ 1573212 h 2124359"/>
              <a:gd name="connsiteX947" fmla="*/ 1060815 w 2216577"/>
              <a:gd name="connsiteY947" fmla="*/ 1560668 h 2124359"/>
              <a:gd name="connsiteX948" fmla="*/ 1072636 w 2216577"/>
              <a:gd name="connsiteY948" fmla="*/ 1546333 h 2124359"/>
              <a:gd name="connsiteX949" fmla="*/ 1084456 w 2216577"/>
              <a:gd name="connsiteY949" fmla="*/ 1531998 h 2124359"/>
              <a:gd name="connsiteX950" fmla="*/ 1084456 w 2216577"/>
              <a:gd name="connsiteY950" fmla="*/ 1546333 h 2124359"/>
              <a:gd name="connsiteX951" fmla="*/ 1096277 w 2216577"/>
              <a:gd name="connsiteY951" fmla="*/ 1560668 h 2124359"/>
              <a:gd name="connsiteX952" fmla="*/ 1096277 w 2216577"/>
              <a:gd name="connsiteY952" fmla="*/ 1546333 h 2124359"/>
              <a:gd name="connsiteX953" fmla="*/ 1096277 w 2216577"/>
              <a:gd name="connsiteY953" fmla="*/ 1531998 h 2124359"/>
              <a:gd name="connsiteX954" fmla="*/ 1091844 w 2216577"/>
              <a:gd name="connsiteY954" fmla="*/ 1531998 h 2124359"/>
              <a:gd name="connsiteX955" fmla="*/ 1091290 w 2216577"/>
              <a:gd name="connsiteY955" fmla="*/ 1531998 h 2124359"/>
              <a:gd name="connsiteX956" fmla="*/ 1087411 w 2216577"/>
              <a:gd name="connsiteY956" fmla="*/ 1531998 h 2124359"/>
              <a:gd name="connsiteX957" fmla="*/ 1084456 w 2216577"/>
              <a:gd name="connsiteY957" fmla="*/ 1531998 h 2124359"/>
              <a:gd name="connsiteX958" fmla="*/ 1084456 w 2216577"/>
              <a:gd name="connsiteY958" fmla="*/ 1517201 h 2124359"/>
              <a:gd name="connsiteX959" fmla="*/ 1096277 w 2216577"/>
              <a:gd name="connsiteY959" fmla="*/ 1502866 h 2124359"/>
              <a:gd name="connsiteX960" fmla="*/ 1097802 w 2216577"/>
              <a:gd name="connsiteY960" fmla="*/ 1502866 h 2124359"/>
              <a:gd name="connsiteX961" fmla="*/ 1103331 w 2216577"/>
              <a:gd name="connsiteY961" fmla="*/ 1502866 h 2124359"/>
              <a:gd name="connsiteX962" fmla="*/ 1103903 w 2216577"/>
              <a:gd name="connsiteY962" fmla="*/ 1502866 h 2124359"/>
              <a:gd name="connsiteX963" fmla="*/ 1108479 w 2216577"/>
              <a:gd name="connsiteY963" fmla="*/ 1502866 h 2124359"/>
              <a:gd name="connsiteX964" fmla="*/ 1108479 w 2216577"/>
              <a:gd name="connsiteY964" fmla="*/ 1517201 h 2124359"/>
              <a:gd name="connsiteX965" fmla="*/ 1108479 w 2216577"/>
              <a:gd name="connsiteY965" fmla="*/ 1530149 h 2124359"/>
              <a:gd name="connsiteX966" fmla="*/ 1108479 w 2216577"/>
              <a:gd name="connsiteY966" fmla="*/ 1531998 h 2124359"/>
              <a:gd name="connsiteX967" fmla="*/ 1108479 w 2216577"/>
              <a:gd name="connsiteY967" fmla="*/ 1546333 h 2124359"/>
              <a:gd name="connsiteX968" fmla="*/ 1120300 w 2216577"/>
              <a:gd name="connsiteY968" fmla="*/ 1531998 h 2124359"/>
              <a:gd name="connsiteX969" fmla="*/ 1120300 w 2216577"/>
              <a:gd name="connsiteY969" fmla="*/ 1546333 h 2124359"/>
              <a:gd name="connsiteX970" fmla="*/ 1132120 w 2216577"/>
              <a:gd name="connsiteY970" fmla="*/ 1531998 h 2124359"/>
              <a:gd name="connsiteX971" fmla="*/ 1133598 w 2216577"/>
              <a:gd name="connsiteY971" fmla="*/ 1531998 h 2124359"/>
              <a:gd name="connsiteX972" fmla="*/ 1136553 w 2216577"/>
              <a:gd name="connsiteY972" fmla="*/ 1531998 h 2124359"/>
              <a:gd name="connsiteX973" fmla="*/ 1137107 w 2216577"/>
              <a:gd name="connsiteY973" fmla="*/ 1531998 h 2124359"/>
              <a:gd name="connsiteX974" fmla="*/ 1140986 w 2216577"/>
              <a:gd name="connsiteY974" fmla="*/ 1531998 h 2124359"/>
              <a:gd name="connsiteX975" fmla="*/ 1143941 w 2216577"/>
              <a:gd name="connsiteY975" fmla="*/ 1531998 h 2124359"/>
              <a:gd name="connsiteX976" fmla="*/ 1143941 w 2216577"/>
              <a:gd name="connsiteY976" fmla="*/ 1517201 h 2124359"/>
              <a:gd name="connsiteX977" fmla="*/ 1133598 w 2216577"/>
              <a:gd name="connsiteY977" fmla="*/ 1517201 h 2124359"/>
              <a:gd name="connsiteX978" fmla="*/ 1132120 w 2216577"/>
              <a:gd name="connsiteY978" fmla="*/ 1517201 h 2124359"/>
              <a:gd name="connsiteX979" fmla="*/ 1132120 w 2216577"/>
              <a:gd name="connsiteY979" fmla="*/ 1513617 h 2124359"/>
              <a:gd name="connsiteX980" fmla="*/ 1132120 w 2216577"/>
              <a:gd name="connsiteY980" fmla="*/ 1511825 h 2124359"/>
              <a:gd name="connsiteX981" fmla="*/ 1132120 w 2216577"/>
              <a:gd name="connsiteY981" fmla="*/ 1511153 h 2124359"/>
              <a:gd name="connsiteX982" fmla="*/ 1132120 w 2216577"/>
              <a:gd name="connsiteY982" fmla="*/ 1502866 h 2124359"/>
              <a:gd name="connsiteX983" fmla="*/ 1143941 w 2216577"/>
              <a:gd name="connsiteY983" fmla="*/ 1502866 h 2124359"/>
              <a:gd name="connsiteX984" fmla="*/ 1149089 w 2216577"/>
              <a:gd name="connsiteY984" fmla="*/ 1502866 h 2124359"/>
              <a:gd name="connsiteX985" fmla="*/ 1154618 w 2216577"/>
              <a:gd name="connsiteY985" fmla="*/ 1502866 h 2124359"/>
              <a:gd name="connsiteX986" fmla="*/ 1156143 w 2216577"/>
              <a:gd name="connsiteY986" fmla="*/ 1502866 h 2124359"/>
              <a:gd name="connsiteX987" fmla="*/ 1156143 w 2216577"/>
              <a:gd name="connsiteY987" fmla="*/ 1488531 h 2124359"/>
              <a:gd name="connsiteX988" fmla="*/ 1143941 w 2216577"/>
              <a:gd name="connsiteY988" fmla="*/ 1488531 h 2124359"/>
              <a:gd name="connsiteX989" fmla="*/ 1143941 w 2216577"/>
              <a:gd name="connsiteY989" fmla="*/ 1502866 h 2124359"/>
              <a:gd name="connsiteX990" fmla="*/ 1132120 w 2216577"/>
              <a:gd name="connsiteY990" fmla="*/ 1488531 h 2124359"/>
              <a:gd name="connsiteX991" fmla="*/ 1120300 w 2216577"/>
              <a:gd name="connsiteY991" fmla="*/ 1488531 h 2124359"/>
              <a:gd name="connsiteX992" fmla="*/ 1132120 w 2216577"/>
              <a:gd name="connsiteY992" fmla="*/ 1488531 h 2124359"/>
              <a:gd name="connsiteX993" fmla="*/ 1120300 w 2216577"/>
              <a:gd name="connsiteY993" fmla="*/ 1502866 h 2124359"/>
              <a:gd name="connsiteX994" fmla="*/ 1108479 w 2216577"/>
              <a:gd name="connsiteY994" fmla="*/ 1517201 h 2124359"/>
              <a:gd name="connsiteX995" fmla="*/ 1108479 w 2216577"/>
              <a:gd name="connsiteY995" fmla="*/ 1502866 h 2124359"/>
              <a:gd name="connsiteX996" fmla="*/ 1108479 w 2216577"/>
              <a:gd name="connsiteY996" fmla="*/ 1488531 h 2124359"/>
              <a:gd name="connsiteX997" fmla="*/ 453001 w 2216577"/>
              <a:gd name="connsiteY997" fmla="*/ 1488531 h 2124359"/>
              <a:gd name="connsiteX998" fmla="*/ 453001 w 2216577"/>
              <a:gd name="connsiteY998" fmla="*/ 1488531 h 2124359"/>
              <a:gd name="connsiteX999" fmla="*/ 1101158 w 2216577"/>
              <a:gd name="connsiteY999" fmla="*/ 1478496 h 2124359"/>
              <a:gd name="connsiteX1000" fmla="*/ 1100471 w 2216577"/>
              <a:gd name="connsiteY1000" fmla="*/ 1479907 h 2124359"/>
              <a:gd name="connsiteX1001" fmla="*/ 1099328 w 2216577"/>
              <a:gd name="connsiteY1001" fmla="*/ 1479571 h 2124359"/>
              <a:gd name="connsiteX1002" fmla="*/ 1607285 w 2216577"/>
              <a:gd name="connsiteY1002" fmla="*/ 1477780 h 2124359"/>
              <a:gd name="connsiteX1003" fmla="*/ 1596942 w 2216577"/>
              <a:gd name="connsiteY1003" fmla="*/ 1488531 h 2124359"/>
              <a:gd name="connsiteX1004" fmla="*/ 1608763 w 2216577"/>
              <a:gd name="connsiteY1004" fmla="*/ 1488531 h 2124359"/>
              <a:gd name="connsiteX1005" fmla="*/ 1608763 w 2216577"/>
              <a:gd name="connsiteY1005" fmla="*/ 1493906 h 2124359"/>
              <a:gd name="connsiteX1006" fmla="*/ 1608763 w 2216577"/>
              <a:gd name="connsiteY1006" fmla="*/ 1494578 h 2124359"/>
              <a:gd name="connsiteX1007" fmla="*/ 1608763 w 2216577"/>
              <a:gd name="connsiteY1007" fmla="*/ 1502866 h 2124359"/>
              <a:gd name="connsiteX1008" fmla="*/ 1596942 w 2216577"/>
              <a:gd name="connsiteY1008" fmla="*/ 1502866 h 2124359"/>
              <a:gd name="connsiteX1009" fmla="*/ 1596942 w 2216577"/>
              <a:gd name="connsiteY1009" fmla="*/ 1517201 h 2124359"/>
              <a:gd name="connsiteX1010" fmla="*/ 1608763 w 2216577"/>
              <a:gd name="connsiteY1010" fmla="*/ 1517201 h 2124359"/>
              <a:gd name="connsiteX1011" fmla="*/ 1620583 w 2216577"/>
              <a:gd name="connsiteY1011" fmla="*/ 1517201 h 2124359"/>
              <a:gd name="connsiteX1012" fmla="*/ 1608763 w 2216577"/>
              <a:gd name="connsiteY1012" fmla="*/ 1517201 h 2124359"/>
              <a:gd name="connsiteX1013" fmla="*/ 1608763 w 2216577"/>
              <a:gd name="connsiteY1013" fmla="*/ 1515409 h 2124359"/>
              <a:gd name="connsiteX1014" fmla="*/ 1608763 w 2216577"/>
              <a:gd name="connsiteY1014" fmla="*/ 1513617 h 2124359"/>
              <a:gd name="connsiteX1015" fmla="*/ 1608763 w 2216577"/>
              <a:gd name="connsiteY1015" fmla="*/ 1502866 h 2124359"/>
              <a:gd name="connsiteX1016" fmla="*/ 1620583 w 2216577"/>
              <a:gd name="connsiteY1016" fmla="*/ 1488531 h 2124359"/>
              <a:gd name="connsiteX1017" fmla="*/ 1620583 w 2216577"/>
              <a:gd name="connsiteY1017" fmla="*/ 1502866 h 2124359"/>
              <a:gd name="connsiteX1018" fmla="*/ 1632404 w 2216577"/>
              <a:gd name="connsiteY1018" fmla="*/ 1502866 h 2124359"/>
              <a:gd name="connsiteX1019" fmla="*/ 1632404 w 2216577"/>
              <a:gd name="connsiteY1019" fmla="*/ 1488531 h 2124359"/>
              <a:gd name="connsiteX1020" fmla="*/ 1620583 w 2216577"/>
              <a:gd name="connsiteY1020" fmla="*/ 1488531 h 2124359"/>
              <a:gd name="connsiteX1021" fmla="*/ 1608763 w 2216577"/>
              <a:gd name="connsiteY1021" fmla="*/ 1488531 h 2124359"/>
              <a:gd name="connsiteX1022" fmla="*/ 1607285 w 2216577"/>
              <a:gd name="connsiteY1022" fmla="*/ 1477780 h 2124359"/>
              <a:gd name="connsiteX1023" fmla="*/ 2157092 w 2216577"/>
              <a:gd name="connsiteY1023" fmla="*/ 1474196 h 2124359"/>
              <a:gd name="connsiteX1024" fmla="*/ 2157092 w 2216577"/>
              <a:gd name="connsiteY1024" fmla="*/ 1488531 h 2124359"/>
              <a:gd name="connsiteX1025" fmla="*/ 2155567 w 2216577"/>
              <a:gd name="connsiteY1025" fmla="*/ 1488531 h 2124359"/>
              <a:gd name="connsiteX1026" fmla="*/ 2157092 w 2216577"/>
              <a:gd name="connsiteY1026" fmla="*/ 1474196 h 2124359"/>
              <a:gd name="connsiteX1027" fmla="*/ 1680068 w 2216577"/>
              <a:gd name="connsiteY1027" fmla="*/ 1474196 h 2124359"/>
              <a:gd name="connsiteX1028" fmla="*/ 1692270 w 2216577"/>
              <a:gd name="connsiteY1028" fmla="*/ 1488531 h 2124359"/>
              <a:gd name="connsiteX1029" fmla="*/ 1680068 w 2216577"/>
              <a:gd name="connsiteY1029" fmla="*/ 1488531 h 2124359"/>
              <a:gd name="connsiteX1030" fmla="*/ 1680068 w 2216577"/>
              <a:gd name="connsiteY1030" fmla="*/ 1502866 h 2124359"/>
              <a:gd name="connsiteX1031" fmla="*/ 1692270 w 2216577"/>
              <a:gd name="connsiteY1031" fmla="*/ 1488531 h 2124359"/>
              <a:gd name="connsiteX1032" fmla="*/ 1692270 w 2216577"/>
              <a:gd name="connsiteY1032" fmla="*/ 1496818 h 2124359"/>
              <a:gd name="connsiteX1033" fmla="*/ 1692270 w 2216577"/>
              <a:gd name="connsiteY1033" fmla="*/ 1497490 h 2124359"/>
              <a:gd name="connsiteX1034" fmla="*/ 1692270 w 2216577"/>
              <a:gd name="connsiteY1034" fmla="*/ 1502866 h 2124359"/>
              <a:gd name="connsiteX1035" fmla="*/ 1704091 w 2216577"/>
              <a:gd name="connsiteY1035" fmla="*/ 1502866 h 2124359"/>
              <a:gd name="connsiteX1036" fmla="*/ 1704091 w 2216577"/>
              <a:gd name="connsiteY1036" fmla="*/ 1488531 h 2124359"/>
              <a:gd name="connsiteX1037" fmla="*/ 1704091 w 2216577"/>
              <a:gd name="connsiteY1037" fmla="*/ 1474196 h 2124359"/>
              <a:gd name="connsiteX1038" fmla="*/ 1692270 w 2216577"/>
              <a:gd name="connsiteY1038" fmla="*/ 1474196 h 2124359"/>
              <a:gd name="connsiteX1039" fmla="*/ 1680068 w 2216577"/>
              <a:gd name="connsiteY1039" fmla="*/ 1474196 h 2124359"/>
              <a:gd name="connsiteX1040" fmla="*/ 1644606 w 2216577"/>
              <a:gd name="connsiteY1040" fmla="*/ 1474196 h 2124359"/>
              <a:gd name="connsiteX1041" fmla="*/ 1644606 w 2216577"/>
              <a:gd name="connsiteY1041" fmla="*/ 1482483 h 2124359"/>
              <a:gd name="connsiteX1042" fmla="*/ 1644606 w 2216577"/>
              <a:gd name="connsiteY1042" fmla="*/ 1483155 h 2124359"/>
              <a:gd name="connsiteX1043" fmla="*/ 1644606 w 2216577"/>
              <a:gd name="connsiteY1043" fmla="*/ 1488531 h 2124359"/>
              <a:gd name="connsiteX1044" fmla="*/ 1656427 w 2216577"/>
              <a:gd name="connsiteY1044" fmla="*/ 1488531 h 2124359"/>
              <a:gd name="connsiteX1045" fmla="*/ 1668248 w 2216577"/>
              <a:gd name="connsiteY1045" fmla="*/ 1488531 h 2124359"/>
              <a:gd name="connsiteX1046" fmla="*/ 1668248 w 2216577"/>
              <a:gd name="connsiteY1046" fmla="*/ 1474196 h 2124359"/>
              <a:gd name="connsiteX1047" fmla="*/ 1656427 w 2216577"/>
              <a:gd name="connsiteY1047" fmla="*/ 1474196 h 2124359"/>
              <a:gd name="connsiteX1048" fmla="*/ 1537457 w 2216577"/>
              <a:gd name="connsiteY1048" fmla="*/ 1474196 h 2124359"/>
              <a:gd name="connsiteX1049" fmla="*/ 1537457 w 2216577"/>
              <a:gd name="connsiteY1049" fmla="*/ 1488531 h 2124359"/>
              <a:gd name="connsiteX1050" fmla="*/ 1537457 w 2216577"/>
              <a:gd name="connsiteY1050" fmla="*/ 1474196 h 2124359"/>
              <a:gd name="connsiteX1051" fmla="*/ 1382262 w 2216577"/>
              <a:gd name="connsiteY1051" fmla="*/ 1474196 h 2124359"/>
              <a:gd name="connsiteX1052" fmla="*/ 1370442 w 2216577"/>
              <a:gd name="connsiteY1052" fmla="*/ 1488531 h 2124359"/>
              <a:gd name="connsiteX1053" fmla="*/ 1370442 w 2216577"/>
              <a:gd name="connsiteY1053" fmla="*/ 1502866 h 2124359"/>
              <a:gd name="connsiteX1054" fmla="*/ 1375429 w 2216577"/>
              <a:gd name="connsiteY1054" fmla="*/ 1502866 h 2124359"/>
              <a:gd name="connsiteX1055" fmla="*/ 1382262 w 2216577"/>
              <a:gd name="connsiteY1055" fmla="*/ 1502866 h 2124359"/>
              <a:gd name="connsiteX1056" fmla="*/ 1370442 w 2216577"/>
              <a:gd name="connsiteY1056" fmla="*/ 1517201 h 2124359"/>
              <a:gd name="connsiteX1057" fmla="*/ 1382262 w 2216577"/>
              <a:gd name="connsiteY1057" fmla="*/ 1502866 h 2124359"/>
              <a:gd name="connsiteX1058" fmla="*/ 1382262 w 2216577"/>
              <a:gd name="connsiteY1058" fmla="*/ 1488531 h 2124359"/>
              <a:gd name="connsiteX1059" fmla="*/ 1322777 w 2216577"/>
              <a:gd name="connsiteY1059" fmla="*/ 1474196 h 2124359"/>
              <a:gd name="connsiteX1060" fmla="*/ 1310957 w 2216577"/>
              <a:gd name="connsiteY1060" fmla="*/ 1488531 h 2124359"/>
              <a:gd name="connsiteX1061" fmla="*/ 1322777 w 2216577"/>
              <a:gd name="connsiteY1061" fmla="*/ 1474196 h 2124359"/>
              <a:gd name="connsiteX1062" fmla="*/ 1167964 w 2216577"/>
              <a:gd name="connsiteY1062" fmla="*/ 1474196 h 2124359"/>
              <a:gd name="connsiteX1063" fmla="*/ 1167964 w 2216577"/>
              <a:gd name="connsiteY1063" fmla="*/ 1488531 h 2124359"/>
              <a:gd name="connsiteX1064" fmla="*/ 1167964 w 2216577"/>
              <a:gd name="connsiteY1064" fmla="*/ 1474196 h 2124359"/>
              <a:gd name="connsiteX1065" fmla="*/ 1108479 w 2216577"/>
              <a:gd name="connsiteY1065" fmla="*/ 1474196 h 2124359"/>
              <a:gd name="connsiteX1066" fmla="*/ 1101158 w 2216577"/>
              <a:gd name="connsiteY1066" fmla="*/ 1478496 h 2124359"/>
              <a:gd name="connsiteX1067" fmla="*/ 1102378 w 2216577"/>
              <a:gd name="connsiteY1067" fmla="*/ 1475988 h 2124359"/>
              <a:gd name="connsiteX1068" fmla="*/ 1108479 w 2216577"/>
              <a:gd name="connsiteY1068" fmla="*/ 1474196 h 2124359"/>
              <a:gd name="connsiteX1069" fmla="*/ 1096277 w 2216577"/>
              <a:gd name="connsiteY1069" fmla="*/ 1474196 h 2124359"/>
              <a:gd name="connsiteX1070" fmla="*/ 1096277 w 2216577"/>
              <a:gd name="connsiteY1070" fmla="*/ 1475988 h 2124359"/>
              <a:gd name="connsiteX1071" fmla="*/ 1096277 w 2216577"/>
              <a:gd name="connsiteY1071" fmla="*/ 1482483 h 2124359"/>
              <a:gd name="connsiteX1072" fmla="*/ 1096277 w 2216577"/>
              <a:gd name="connsiteY1072" fmla="*/ 1483155 h 2124359"/>
              <a:gd name="connsiteX1073" fmla="*/ 1096277 w 2216577"/>
              <a:gd name="connsiteY1073" fmla="*/ 1488531 h 2124359"/>
              <a:gd name="connsiteX1074" fmla="*/ 1100471 w 2216577"/>
              <a:gd name="connsiteY1074" fmla="*/ 1479907 h 2124359"/>
              <a:gd name="connsiteX1075" fmla="*/ 1101615 w 2216577"/>
              <a:gd name="connsiteY1075" fmla="*/ 1480243 h 2124359"/>
              <a:gd name="connsiteX1076" fmla="*/ 1108479 w 2216577"/>
              <a:gd name="connsiteY1076" fmla="*/ 1474196 h 2124359"/>
              <a:gd name="connsiteX1077" fmla="*/ 1101425 w 2216577"/>
              <a:gd name="connsiteY1077" fmla="*/ 1474196 h 2124359"/>
              <a:gd name="connsiteX1078" fmla="*/ 1096277 w 2216577"/>
              <a:gd name="connsiteY1078" fmla="*/ 1474196 h 2124359"/>
              <a:gd name="connsiteX1079" fmla="*/ 727165 w 2216577"/>
              <a:gd name="connsiteY1079" fmla="*/ 1474196 h 2124359"/>
              <a:gd name="connsiteX1080" fmla="*/ 714963 w 2216577"/>
              <a:gd name="connsiteY1080" fmla="*/ 1488531 h 2124359"/>
              <a:gd name="connsiteX1081" fmla="*/ 727165 w 2216577"/>
              <a:gd name="connsiteY1081" fmla="*/ 1488531 h 2124359"/>
              <a:gd name="connsiteX1082" fmla="*/ 727165 w 2216577"/>
              <a:gd name="connsiteY1082" fmla="*/ 1474196 h 2124359"/>
              <a:gd name="connsiteX1083" fmla="*/ 571971 w 2216577"/>
              <a:gd name="connsiteY1083" fmla="*/ 1474196 h 2124359"/>
              <a:gd name="connsiteX1084" fmla="*/ 571971 w 2216577"/>
              <a:gd name="connsiteY1084" fmla="*/ 1488531 h 2124359"/>
              <a:gd name="connsiteX1085" fmla="*/ 584173 w 2216577"/>
              <a:gd name="connsiteY1085" fmla="*/ 1488531 h 2124359"/>
              <a:gd name="connsiteX1086" fmla="*/ 584173 w 2216577"/>
              <a:gd name="connsiteY1086" fmla="*/ 1474196 h 2124359"/>
              <a:gd name="connsiteX1087" fmla="*/ 579597 w 2216577"/>
              <a:gd name="connsiteY1087" fmla="*/ 1474196 h 2124359"/>
              <a:gd name="connsiteX1088" fmla="*/ 579025 w 2216577"/>
              <a:gd name="connsiteY1088" fmla="*/ 1474196 h 2124359"/>
              <a:gd name="connsiteX1089" fmla="*/ 2073584 w 2216577"/>
              <a:gd name="connsiteY1089" fmla="*/ 1459398 h 2124359"/>
              <a:gd name="connsiteX1090" fmla="*/ 2073584 w 2216577"/>
              <a:gd name="connsiteY1090" fmla="*/ 1474196 h 2124359"/>
              <a:gd name="connsiteX1091" fmla="*/ 2061763 w 2216577"/>
              <a:gd name="connsiteY1091" fmla="*/ 1474196 h 2124359"/>
              <a:gd name="connsiteX1092" fmla="*/ 2073584 w 2216577"/>
              <a:gd name="connsiteY1092" fmla="*/ 1474196 h 2124359"/>
              <a:gd name="connsiteX1093" fmla="*/ 2073584 w 2216577"/>
              <a:gd name="connsiteY1093" fmla="*/ 1459398 h 2124359"/>
              <a:gd name="connsiteX1094" fmla="*/ 2049561 w 2216577"/>
              <a:gd name="connsiteY1094" fmla="*/ 1459398 h 2124359"/>
              <a:gd name="connsiteX1095" fmla="*/ 2049561 w 2216577"/>
              <a:gd name="connsiteY1095" fmla="*/ 1474196 h 2124359"/>
              <a:gd name="connsiteX1096" fmla="*/ 2061763 w 2216577"/>
              <a:gd name="connsiteY1096" fmla="*/ 1459398 h 2124359"/>
              <a:gd name="connsiteX1097" fmla="*/ 2060238 w 2216577"/>
              <a:gd name="connsiteY1097" fmla="*/ 1459398 h 2124359"/>
              <a:gd name="connsiteX1098" fmla="*/ 2054709 w 2216577"/>
              <a:gd name="connsiteY1098" fmla="*/ 1459398 h 2124359"/>
              <a:gd name="connsiteX1099" fmla="*/ 2049561 w 2216577"/>
              <a:gd name="connsiteY1099" fmla="*/ 1459398 h 2124359"/>
              <a:gd name="connsiteX1100" fmla="*/ 1620583 w 2216577"/>
              <a:gd name="connsiteY1100" fmla="*/ 1459398 h 2124359"/>
              <a:gd name="connsiteX1101" fmla="*/ 1620583 w 2216577"/>
              <a:gd name="connsiteY1101" fmla="*/ 1461248 h 2124359"/>
              <a:gd name="connsiteX1102" fmla="*/ 1620583 w 2216577"/>
              <a:gd name="connsiteY1102" fmla="*/ 1464947 h 2124359"/>
              <a:gd name="connsiteX1103" fmla="*/ 1620583 w 2216577"/>
              <a:gd name="connsiteY1103" fmla="*/ 1465641 h 2124359"/>
              <a:gd name="connsiteX1104" fmla="*/ 1620583 w 2216577"/>
              <a:gd name="connsiteY1104" fmla="*/ 1474196 h 2124359"/>
              <a:gd name="connsiteX1105" fmla="*/ 1632404 w 2216577"/>
              <a:gd name="connsiteY1105" fmla="*/ 1474196 h 2124359"/>
              <a:gd name="connsiteX1106" fmla="*/ 1620583 w 2216577"/>
              <a:gd name="connsiteY1106" fmla="*/ 1459398 h 2124359"/>
              <a:gd name="connsiteX1107" fmla="*/ 1549278 w 2216577"/>
              <a:gd name="connsiteY1107" fmla="*/ 1459398 h 2124359"/>
              <a:gd name="connsiteX1108" fmla="*/ 1549278 w 2216577"/>
              <a:gd name="connsiteY1108" fmla="*/ 1461248 h 2124359"/>
              <a:gd name="connsiteX1109" fmla="*/ 1549278 w 2216577"/>
              <a:gd name="connsiteY1109" fmla="*/ 1470496 h 2124359"/>
              <a:gd name="connsiteX1110" fmla="*/ 1549278 w 2216577"/>
              <a:gd name="connsiteY1110" fmla="*/ 1474196 h 2124359"/>
              <a:gd name="connsiteX1111" fmla="*/ 1549278 w 2216577"/>
              <a:gd name="connsiteY1111" fmla="*/ 1475988 h 2124359"/>
              <a:gd name="connsiteX1112" fmla="*/ 1549278 w 2216577"/>
              <a:gd name="connsiteY1112" fmla="*/ 1477780 h 2124359"/>
              <a:gd name="connsiteX1113" fmla="*/ 1549278 w 2216577"/>
              <a:gd name="connsiteY1113" fmla="*/ 1488531 h 2124359"/>
              <a:gd name="connsiteX1114" fmla="*/ 1537457 w 2216577"/>
              <a:gd name="connsiteY1114" fmla="*/ 1474196 h 2124359"/>
              <a:gd name="connsiteX1115" fmla="*/ 1525255 w 2216577"/>
              <a:gd name="connsiteY1115" fmla="*/ 1474196 h 2124359"/>
              <a:gd name="connsiteX1116" fmla="*/ 1525255 w 2216577"/>
              <a:gd name="connsiteY1116" fmla="*/ 1488531 h 2124359"/>
              <a:gd name="connsiteX1117" fmla="*/ 1537457 w 2216577"/>
              <a:gd name="connsiteY1117" fmla="*/ 1488531 h 2124359"/>
              <a:gd name="connsiteX1118" fmla="*/ 1538935 w 2216577"/>
              <a:gd name="connsiteY1118" fmla="*/ 1488531 h 2124359"/>
              <a:gd name="connsiteX1119" fmla="*/ 1544291 w 2216577"/>
              <a:gd name="connsiteY1119" fmla="*/ 1488531 h 2124359"/>
              <a:gd name="connsiteX1120" fmla="*/ 1544845 w 2216577"/>
              <a:gd name="connsiteY1120" fmla="*/ 1488531 h 2124359"/>
              <a:gd name="connsiteX1121" fmla="*/ 1549278 w 2216577"/>
              <a:gd name="connsiteY1121" fmla="*/ 1488531 h 2124359"/>
              <a:gd name="connsiteX1122" fmla="*/ 1561098 w 2216577"/>
              <a:gd name="connsiteY1122" fmla="*/ 1502866 h 2124359"/>
              <a:gd name="connsiteX1123" fmla="*/ 1561098 w 2216577"/>
              <a:gd name="connsiteY1123" fmla="*/ 1501074 h 2124359"/>
              <a:gd name="connsiteX1124" fmla="*/ 1561098 w 2216577"/>
              <a:gd name="connsiteY1124" fmla="*/ 1490323 h 2124359"/>
              <a:gd name="connsiteX1125" fmla="*/ 1561098 w 2216577"/>
              <a:gd name="connsiteY1125" fmla="*/ 1488531 h 2124359"/>
              <a:gd name="connsiteX1126" fmla="*/ 1549278 w 2216577"/>
              <a:gd name="connsiteY1126" fmla="*/ 1488531 h 2124359"/>
              <a:gd name="connsiteX1127" fmla="*/ 1561098 w 2216577"/>
              <a:gd name="connsiteY1127" fmla="*/ 1474196 h 2124359"/>
              <a:gd name="connsiteX1128" fmla="*/ 1561098 w 2216577"/>
              <a:gd name="connsiteY1128" fmla="*/ 1459398 h 2124359"/>
              <a:gd name="connsiteX1129" fmla="*/ 1549278 w 2216577"/>
              <a:gd name="connsiteY1129" fmla="*/ 1459398 h 2124359"/>
              <a:gd name="connsiteX1130" fmla="*/ 1370442 w 2216577"/>
              <a:gd name="connsiteY1130" fmla="*/ 1459398 h 2124359"/>
              <a:gd name="connsiteX1131" fmla="*/ 1358621 w 2216577"/>
              <a:gd name="connsiteY1131" fmla="*/ 1474196 h 2124359"/>
              <a:gd name="connsiteX1132" fmla="*/ 1360099 w 2216577"/>
              <a:gd name="connsiteY1132" fmla="*/ 1474196 h 2124359"/>
              <a:gd name="connsiteX1133" fmla="*/ 1365640 w 2216577"/>
              <a:gd name="connsiteY1133" fmla="*/ 1474196 h 2124359"/>
              <a:gd name="connsiteX1134" fmla="*/ 1367487 w 2216577"/>
              <a:gd name="connsiteY1134" fmla="*/ 1474196 h 2124359"/>
              <a:gd name="connsiteX1135" fmla="*/ 1370442 w 2216577"/>
              <a:gd name="connsiteY1135" fmla="*/ 1474196 h 2124359"/>
              <a:gd name="connsiteX1136" fmla="*/ 1382262 w 2216577"/>
              <a:gd name="connsiteY1136" fmla="*/ 1459398 h 2124359"/>
              <a:gd name="connsiteX1137" fmla="*/ 1191605 w 2216577"/>
              <a:gd name="connsiteY1137" fmla="*/ 1459398 h 2124359"/>
              <a:gd name="connsiteX1138" fmla="*/ 1191605 w 2216577"/>
              <a:gd name="connsiteY1138" fmla="*/ 1474196 h 2124359"/>
              <a:gd name="connsiteX1139" fmla="*/ 1191605 w 2216577"/>
              <a:gd name="connsiteY1139" fmla="*/ 1488531 h 2124359"/>
              <a:gd name="connsiteX1140" fmla="*/ 1203807 w 2216577"/>
              <a:gd name="connsiteY1140" fmla="*/ 1474196 h 2124359"/>
              <a:gd name="connsiteX1141" fmla="*/ 1203807 w 2216577"/>
              <a:gd name="connsiteY1141" fmla="*/ 1459398 h 2124359"/>
              <a:gd name="connsiteX1142" fmla="*/ 476642 w 2216577"/>
              <a:gd name="connsiteY1142" fmla="*/ 1459398 h 2124359"/>
              <a:gd name="connsiteX1143" fmla="*/ 476642 w 2216577"/>
              <a:gd name="connsiteY1143" fmla="*/ 1474196 h 2124359"/>
              <a:gd name="connsiteX1144" fmla="*/ 1906569 w 2216577"/>
              <a:gd name="connsiteY1144" fmla="*/ 1445063 h 2124359"/>
              <a:gd name="connsiteX1145" fmla="*/ 1906569 w 2216577"/>
              <a:gd name="connsiteY1145" fmla="*/ 1446855 h 2124359"/>
              <a:gd name="connsiteX1146" fmla="*/ 1906569 w 2216577"/>
              <a:gd name="connsiteY1146" fmla="*/ 1457606 h 2124359"/>
              <a:gd name="connsiteX1147" fmla="*/ 1906569 w 2216577"/>
              <a:gd name="connsiteY1147" fmla="*/ 1459398 h 2124359"/>
              <a:gd name="connsiteX1148" fmla="*/ 1918771 w 2216577"/>
              <a:gd name="connsiteY1148" fmla="*/ 1445063 h 2124359"/>
              <a:gd name="connsiteX1149" fmla="*/ 1882927 w 2216577"/>
              <a:gd name="connsiteY1149" fmla="*/ 1445063 h 2124359"/>
              <a:gd name="connsiteX1150" fmla="*/ 1882927 w 2216577"/>
              <a:gd name="connsiteY1150" fmla="*/ 1459398 h 2124359"/>
              <a:gd name="connsiteX1151" fmla="*/ 1894748 w 2216577"/>
              <a:gd name="connsiteY1151" fmla="*/ 1445063 h 2124359"/>
              <a:gd name="connsiteX1152" fmla="*/ 1882927 w 2216577"/>
              <a:gd name="connsiteY1152" fmla="*/ 1445063 h 2124359"/>
              <a:gd name="connsiteX1153" fmla="*/ 1858904 w 2216577"/>
              <a:gd name="connsiteY1153" fmla="*/ 1445063 h 2124359"/>
              <a:gd name="connsiteX1154" fmla="*/ 1858904 w 2216577"/>
              <a:gd name="connsiteY1154" fmla="*/ 1459398 h 2124359"/>
              <a:gd name="connsiteX1155" fmla="*/ 1871106 w 2216577"/>
              <a:gd name="connsiteY1155" fmla="*/ 1459398 h 2124359"/>
              <a:gd name="connsiteX1156" fmla="*/ 1871106 w 2216577"/>
              <a:gd name="connsiteY1156" fmla="*/ 1445063 h 2124359"/>
              <a:gd name="connsiteX1157" fmla="*/ 1864052 w 2216577"/>
              <a:gd name="connsiteY1157" fmla="*/ 1445063 h 2124359"/>
              <a:gd name="connsiteX1158" fmla="*/ 1863480 w 2216577"/>
              <a:gd name="connsiteY1158" fmla="*/ 1445063 h 2124359"/>
              <a:gd name="connsiteX1159" fmla="*/ 1858904 w 2216577"/>
              <a:gd name="connsiteY1159" fmla="*/ 1445063 h 2124359"/>
              <a:gd name="connsiteX1160" fmla="*/ 1561098 w 2216577"/>
              <a:gd name="connsiteY1160" fmla="*/ 1445063 h 2124359"/>
              <a:gd name="connsiteX1161" fmla="*/ 1572919 w 2216577"/>
              <a:gd name="connsiteY1161" fmla="*/ 1459398 h 2124359"/>
              <a:gd name="connsiteX1162" fmla="*/ 1585121 w 2216577"/>
              <a:gd name="connsiteY1162" fmla="*/ 1459398 h 2124359"/>
              <a:gd name="connsiteX1163" fmla="*/ 1596942 w 2216577"/>
              <a:gd name="connsiteY1163" fmla="*/ 1459398 h 2124359"/>
              <a:gd name="connsiteX1164" fmla="*/ 1596942 w 2216577"/>
              <a:gd name="connsiteY1164" fmla="*/ 1457606 h 2124359"/>
              <a:gd name="connsiteX1165" fmla="*/ 1596942 w 2216577"/>
              <a:gd name="connsiteY1165" fmla="*/ 1453127 h 2124359"/>
              <a:gd name="connsiteX1166" fmla="*/ 1596942 w 2216577"/>
              <a:gd name="connsiteY1166" fmla="*/ 1451335 h 2124359"/>
              <a:gd name="connsiteX1167" fmla="*/ 1596942 w 2216577"/>
              <a:gd name="connsiteY1167" fmla="*/ 1446855 h 2124359"/>
              <a:gd name="connsiteX1168" fmla="*/ 1596942 w 2216577"/>
              <a:gd name="connsiteY1168" fmla="*/ 1445063 h 2124359"/>
              <a:gd name="connsiteX1169" fmla="*/ 1585121 w 2216577"/>
              <a:gd name="connsiteY1169" fmla="*/ 1459398 h 2124359"/>
              <a:gd name="connsiteX1170" fmla="*/ 1585121 w 2216577"/>
              <a:gd name="connsiteY1170" fmla="*/ 1445063 h 2124359"/>
              <a:gd name="connsiteX1171" fmla="*/ 1572919 w 2216577"/>
              <a:gd name="connsiteY1171" fmla="*/ 1459398 h 2124359"/>
              <a:gd name="connsiteX1172" fmla="*/ 1572919 w 2216577"/>
              <a:gd name="connsiteY1172" fmla="*/ 1457606 h 2124359"/>
              <a:gd name="connsiteX1173" fmla="*/ 1572919 w 2216577"/>
              <a:gd name="connsiteY1173" fmla="*/ 1454023 h 2124359"/>
              <a:gd name="connsiteX1174" fmla="*/ 1572919 w 2216577"/>
              <a:gd name="connsiteY1174" fmla="*/ 1453351 h 2124359"/>
              <a:gd name="connsiteX1175" fmla="*/ 1572919 w 2216577"/>
              <a:gd name="connsiteY1175" fmla="*/ 1445063 h 2124359"/>
              <a:gd name="connsiteX1176" fmla="*/ 1569964 w 2216577"/>
              <a:gd name="connsiteY1176" fmla="*/ 1445063 h 2124359"/>
              <a:gd name="connsiteX1177" fmla="*/ 1561098 w 2216577"/>
              <a:gd name="connsiteY1177" fmla="*/ 1445063 h 2124359"/>
              <a:gd name="connsiteX1178" fmla="*/ 1227449 w 2216577"/>
              <a:gd name="connsiteY1178" fmla="*/ 1445063 h 2124359"/>
              <a:gd name="connsiteX1179" fmla="*/ 1227449 w 2216577"/>
              <a:gd name="connsiteY1179" fmla="*/ 1459398 h 2124359"/>
              <a:gd name="connsiteX1180" fmla="*/ 1225971 w 2216577"/>
              <a:gd name="connsiteY1180" fmla="*/ 1459398 h 2124359"/>
              <a:gd name="connsiteX1181" fmla="*/ 1223016 w 2216577"/>
              <a:gd name="connsiteY1181" fmla="*/ 1459398 h 2124359"/>
              <a:gd name="connsiteX1182" fmla="*/ 1222462 w 2216577"/>
              <a:gd name="connsiteY1182" fmla="*/ 1459398 h 2124359"/>
              <a:gd name="connsiteX1183" fmla="*/ 1217106 w 2216577"/>
              <a:gd name="connsiteY1183" fmla="*/ 1459398 h 2124359"/>
              <a:gd name="connsiteX1184" fmla="*/ 1215628 w 2216577"/>
              <a:gd name="connsiteY1184" fmla="*/ 1459398 h 2124359"/>
              <a:gd name="connsiteX1185" fmla="*/ 1227449 w 2216577"/>
              <a:gd name="connsiteY1185" fmla="*/ 1445063 h 2124359"/>
              <a:gd name="connsiteX1186" fmla="*/ 1215628 w 2216577"/>
              <a:gd name="connsiteY1186" fmla="*/ 1445063 h 2124359"/>
              <a:gd name="connsiteX1187" fmla="*/ 1215628 w 2216577"/>
              <a:gd name="connsiteY1187" fmla="*/ 1459398 h 2124359"/>
              <a:gd name="connsiteX1188" fmla="*/ 1215628 w 2216577"/>
              <a:gd name="connsiteY1188" fmla="*/ 1464947 h 2124359"/>
              <a:gd name="connsiteX1189" fmla="*/ 1215628 w 2216577"/>
              <a:gd name="connsiteY1189" fmla="*/ 1465641 h 2124359"/>
              <a:gd name="connsiteX1190" fmla="*/ 1215628 w 2216577"/>
              <a:gd name="connsiteY1190" fmla="*/ 1472346 h 2124359"/>
              <a:gd name="connsiteX1191" fmla="*/ 1215628 w 2216577"/>
              <a:gd name="connsiteY1191" fmla="*/ 1474196 h 2124359"/>
              <a:gd name="connsiteX1192" fmla="*/ 1227449 w 2216577"/>
              <a:gd name="connsiteY1192" fmla="*/ 1459398 h 2124359"/>
              <a:gd name="connsiteX1193" fmla="*/ 1227449 w 2216577"/>
              <a:gd name="connsiteY1193" fmla="*/ 1445063 h 2124359"/>
              <a:gd name="connsiteX1194" fmla="*/ 1215628 w 2216577"/>
              <a:gd name="connsiteY1194" fmla="*/ 1445063 h 2124359"/>
              <a:gd name="connsiteX1195" fmla="*/ 1978256 w 2216577"/>
              <a:gd name="connsiteY1195" fmla="*/ 1430728 h 2124359"/>
              <a:gd name="connsiteX1196" fmla="*/ 1978256 w 2216577"/>
              <a:gd name="connsiteY1196" fmla="*/ 1445063 h 2124359"/>
              <a:gd name="connsiteX1197" fmla="*/ 1990076 w 2216577"/>
              <a:gd name="connsiteY1197" fmla="*/ 1445063 h 2124359"/>
              <a:gd name="connsiteX1198" fmla="*/ 1978256 w 2216577"/>
              <a:gd name="connsiteY1198" fmla="*/ 1430728 h 2124359"/>
              <a:gd name="connsiteX1199" fmla="*/ 1930591 w 2216577"/>
              <a:gd name="connsiteY1199" fmla="*/ 1430728 h 2124359"/>
              <a:gd name="connsiteX1200" fmla="*/ 1930591 w 2216577"/>
              <a:gd name="connsiteY1200" fmla="*/ 1445063 h 2124359"/>
              <a:gd name="connsiteX1201" fmla="*/ 1942412 w 2216577"/>
              <a:gd name="connsiteY1201" fmla="*/ 1445063 h 2124359"/>
              <a:gd name="connsiteX1202" fmla="*/ 1942412 w 2216577"/>
              <a:gd name="connsiteY1202" fmla="*/ 1430728 h 2124359"/>
              <a:gd name="connsiteX1203" fmla="*/ 1930591 w 2216577"/>
              <a:gd name="connsiteY1203" fmla="*/ 1430728 h 2124359"/>
              <a:gd name="connsiteX1204" fmla="*/ 1406285 w 2216577"/>
              <a:gd name="connsiteY1204" fmla="*/ 1430728 h 2124359"/>
              <a:gd name="connsiteX1205" fmla="*/ 1406285 w 2216577"/>
              <a:gd name="connsiteY1205" fmla="*/ 1445063 h 2124359"/>
              <a:gd name="connsiteX1206" fmla="*/ 1418106 w 2216577"/>
              <a:gd name="connsiteY1206" fmla="*/ 1430728 h 2124359"/>
              <a:gd name="connsiteX1207" fmla="*/ 1416628 w 2216577"/>
              <a:gd name="connsiteY1207" fmla="*/ 1430728 h 2124359"/>
              <a:gd name="connsiteX1208" fmla="*/ 1411272 w 2216577"/>
              <a:gd name="connsiteY1208" fmla="*/ 1430728 h 2124359"/>
              <a:gd name="connsiteX1209" fmla="*/ 1406285 w 2216577"/>
              <a:gd name="connsiteY1209" fmla="*/ 1430728 h 2124359"/>
              <a:gd name="connsiteX1210" fmla="*/ 1310957 w 2216577"/>
              <a:gd name="connsiteY1210" fmla="*/ 1430728 h 2124359"/>
              <a:gd name="connsiteX1211" fmla="*/ 1299136 w 2216577"/>
              <a:gd name="connsiteY1211" fmla="*/ 1445063 h 2124359"/>
              <a:gd name="connsiteX1212" fmla="*/ 1299136 w 2216577"/>
              <a:gd name="connsiteY1212" fmla="*/ 1459398 h 2124359"/>
              <a:gd name="connsiteX1213" fmla="*/ 1310957 w 2216577"/>
              <a:gd name="connsiteY1213" fmla="*/ 1459398 h 2124359"/>
              <a:gd name="connsiteX1214" fmla="*/ 1310957 w 2216577"/>
              <a:gd name="connsiteY1214" fmla="*/ 1474196 h 2124359"/>
              <a:gd name="connsiteX1215" fmla="*/ 1310957 w 2216577"/>
              <a:gd name="connsiteY1215" fmla="*/ 1488531 h 2124359"/>
              <a:gd name="connsiteX1216" fmla="*/ 1322777 w 2216577"/>
              <a:gd name="connsiteY1216" fmla="*/ 1488531 h 2124359"/>
              <a:gd name="connsiteX1217" fmla="*/ 1310957 w 2216577"/>
              <a:gd name="connsiteY1217" fmla="*/ 1502866 h 2124359"/>
              <a:gd name="connsiteX1218" fmla="*/ 1322777 w 2216577"/>
              <a:gd name="connsiteY1218" fmla="*/ 1502866 h 2124359"/>
              <a:gd name="connsiteX1219" fmla="*/ 1322777 w 2216577"/>
              <a:gd name="connsiteY1219" fmla="*/ 1488531 h 2124359"/>
              <a:gd name="connsiteX1220" fmla="*/ 1322777 w 2216577"/>
              <a:gd name="connsiteY1220" fmla="*/ 1486739 h 2124359"/>
              <a:gd name="connsiteX1221" fmla="*/ 1322777 w 2216577"/>
              <a:gd name="connsiteY1221" fmla="*/ 1474196 h 2124359"/>
              <a:gd name="connsiteX1222" fmla="*/ 1310957 w 2216577"/>
              <a:gd name="connsiteY1222" fmla="*/ 1474196 h 2124359"/>
              <a:gd name="connsiteX1223" fmla="*/ 1322777 w 2216577"/>
              <a:gd name="connsiteY1223" fmla="*/ 1459398 h 2124359"/>
              <a:gd name="connsiteX1224" fmla="*/ 1329611 w 2216577"/>
              <a:gd name="connsiteY1224" fmla="*/ 1459398 h 2124359"/>
              <a:gd name="connsiteX1225" fmla="*/ 1330165 w 2216577"/>
              <a:gd name="connsiteY1225" fmla="*/ 1459398 h 2124359"/>
              <a:gd name="connsiteX1226" fmla="*/ 1334598 w 2216577"/>
              <a:gd name="connsiteY1226" fmla="*/ 1459398 h 2124359"/>
              <a:gd name="connsiteX1227" fmla="*/ 1334598 w 2216577"/>
              <a:gd name="connsiteY1227" fmla="*/ 1445063 h 2124359"/>
              <a:gd name="connsiteX1228" fmla="*/ 1322777 w 2216577"/>
              <a:gd name="connsiteY1228" fmla="*/ 1459398 h 2124359"/>
              <a:gd name="connsiteX1229" fmla="*/ 1322777 w 2216577"/>
              <a:gd name="connsiteY1229" fmla="*/ 1445063 h 2124359"/>
              <a:gd name="connsiteX1230" fmla="*/ 1310957 w 2216577"/>
              <a:gd name="connsiteY1230" fmla="*/ 1459398 h 2124359"/>
              <a:gd name="connsiteX1231" fmla="*/ 1310957 w 2216577"/>
              <a:gd name="connsiteY1231" fmla="*/ 1451111 h 2124359"/>
              <a:gd name="connsiteX1232" fmla="*/ 1310957 w 2216577"/>
              <a:gd name="connsiteY1232" fmla="*/ 1445063 h 2124359"/>
              <a:gd name="connsiteX1233" fmla="*/ 1191605 w 2216577"/>
              <a:gd name="connsiteY1233" fmla="*/ 1430728 h 2124359"/>
              <a:gd name="connsiteX1234" fmla="*/ 1191605 w 2216577"/>
              <a:gd name="connsiteY1234" fmla="*/ 1445063 h 2124359"/>
              <a:gd name="connsiteX1235" fmla="*/ 1191605 w 2216577"/>
              <a:gd name="connsiteY1235" fmla="*/ 1439688 h 2124359"/>
              <a:gd name="connsiteX1236" fmla="*/ 1191605 w 2216577"/>
              <a:gd name="connsiteY1236" fmla="*/ 1439016 h 2124359"/>
              <a:gd name="connsiteX1237" fmla="*/ 679501 w 2216577"/>
              <a:gd name="connsiteY1237" fmla="*/ 1430728 h 2124359"/>
              <a:gd name="connsiteX1238" fmla="*/ 679501 w 2216577"/>
              <a:gd name="connsiteY1238" fmla="*/ 1445063 h 2124359"/>
              <a:gd name="connsiteX1239" fmla="*/ 667299 w 2216577"/>
              <a:gd name="connsiteY1239" fmla="*/ 1445063 h 2124359"/>
              <a:gd name="connsiteX1240" fmla="*/ 667299 w 2216577"/>
              <a:gd name="connsiteY1240" fmla="*/ 1459398 h 2124359"/>
              <a:gd name="connsiteX1241" fmla="*/ 668824 w 2216577"/>
              <a:gd name="connsiteY1241" fmla="*/ 1459398 h 2124359"/>
              <a:gd name="connsiteX1242" fmla="*/ 679501 w 2216577"/>
              <a:gd name="connsiteY1242" fmla="*/ 1459398 h 2124359"/>
              <a:gd name="connsiteX1243" fmla="*/ 679501 w 2216577"/>
              <a:gd name="connsiteY1243" fmla="*/ 1445063 h 2124359"/>
              <a:gd name="connsiteX1244" fmla="*/ 691322 w 2216577"/>
              <a:gd name="connsiteY1244" fmla="*/ 1430728 h 2124359"/>
              <a:gd name="connsiteX1245" fmla="*/ 679501 w 2216577"/>
              <a:gd name="connsiteY1245" fmla="*/ 1430728 h 2124359"/>
              <a:gd name="connsiteX1246" fmla="*/ 345852 w 2216577"/>
              <a:gd name="connsiteY1246" fmla="*/ 1430728 h 2124359"/>
              <a:gd name="connsiteX1247" fmla="*/ 345852 w 2216577"/>
              <a:gd name="connsiteY1247" fmla="*/ 1445063 h 2124359"/>
              <a:gd name="connsiteX1248" fmla="*/ 345852 w 2216577"/>
              <a:gd name="connsiteY1248" fmla="*/ 1459398 h 2124359"/>
              <a:gd name="connsiteX1249" fmla="*/ 357672 w 2216577"/>
              <a:gd name="connsiteY1249" fmla="*/ 1459398 h 2124359"/>
              <a:gd name="connsiteX1250" fmla="*/ 357672 w 2216577"/>
              <a:gd name="connsiteY1250" fmla="*/ 1474196 h 2124359"/>
              <a:gd name="connsiteX1251" fmla="*/ 369493 w 2216577"/>
              <a:gd name="connsiteY1251" fmla="*/ 1474196 h 2124359"/>
              <a:gd name="connsiteX1252" fmla="*/ 357672 w 2216577"/>
              <a:gd name="connsiteY1252" fmla="*/ 1474196 h 2124359"/>
              <a:gd name="connsiteX1253" fmla="*/ 357672 w 2216577"/>
              <a:gd name="connsiteY1253" fmla="*/ 1470496 h 2124359"/>
              <a:gd name="connsiteX1254" fmla="*/ 357672 w 2216577"/>
              <a:gd name="connsiteY1254" fmla="*/ 1459398 h 2124359"/>
              <a:gd name="connsiteX1255" fmla="*/ 345852 w 2216577"/>
              <a:gd name="connsiteY1255" fmla="*/ 1445063 h 2124359"/>
              <a:gd name="connsiteX1256" fmla="*/ 357672 w 2216577"/>
              <a:gd name="connsiteY1256" fmla="*/ 1445063 h 2124359"/>
              <a:gd name="connsiteX1257" fmla="*/ 357672 w 2216577"/>
              <a:gd name="connsiteY1257" fmla="*/ 1430728 h 2124359"/>
              <a:gd name="connsiteX1258" fmla="*/ 2109428 w 2216577"/>
              <a:gd name="connsiteY1258" fmla="*/ 1423545 h 2124359"/>
              <a:gd name="connsiteX1259" fmla="*/ 2109428 w 2216577"/>
              <a:gd name="connsiteY1259" fmla="*/ 1428936 h 2124359"/>
              <a:gd name="connsiteX1260" fmla="*/ 2109428 w 2216577"/>
              <a:gd name="connsiteY1260" fmla="*/ 1430728 h 2124359"/>
              <a:gd name="connsiteX1261" fmla="*/ 2107551 w 2216577"/>
              <a:gd name="connsiteY1261" fmla="*/ 1424681 h 2124359"/>
              <a:gd name="connsiteX1262" fmla="*/ 1799420 w 2216577"/>
              <a:gd name="connsiteY1262" fmla="*/ 1416393 h 2124359"/>
              <a:gd name="connsiteX1263" fmla="*/ 1799420 w 2216577"/>
              <a:gd name="connsiteY1263" fmla="*/ 1430728 h 2124359"/>
              <a:gd name="connsiteX1264" fmla="*/ 1799420 w 2216577"/>
              <a:gd name="connsiteY1264" fmla="*/ 1432520 h 2124359"/>
              <a:gd name="connsiteX1265" fmla="*/ 1799420 w 2216577"/>
              <a:gd name="connsiteY1265" fmla="*/ 1445063 h 2124359"/>
              <a:gd name="connsiteX1266" fmla="*/ 1799420 w 2216577"/>
              <a:gd name="connsiteY1266" fmla="*/ 1459398 h 2124359"/>
              <a:gd name="connsiteX1267" fmla="*/ 1811240 w 2216577"/>
              <a:gd name="connsiteY1267" fmla="*/ 1459398 h 2124359"/>
              <a:gd name="connsiteX1268" fmla="*/ 1811240 w 2216577"/>
              <a:gd name="connsiteY1268" fmla="*/ 1445063 h 2124359"/>
              <a:gd name="connsiteX1269" fmla="*/ 1823442 w 2216577"/>
              <a:gd name="connsiteY1269" fmla="*/ 1445063 h 2124359"/>
              <a:gd name="connsiteX1270" fmla="*/ 1835263 w 2216577"/>
              <a:gd name="connsiteY1270" fmla="*/ 1430728 h 2124359"/>
              <a:gd name="connsiteX1271" fmla="*/ 1835263 w 2216577"/>
              <a:gd name="connsiteY1271" fmla="*/ 1445063 h 2124359"/>
              <a:gd name="connsiteX1272" fmla="*/ 1835263 w 2216577"/>
              <a:gd name="connsiteY1272" fmla="*/ 1445063 h 2124359"/>
              <a:gd name="connsiteX1273" fmla="*/ 1835263 w 2216577"/>
              <a:gd name="connsiteY1273" fmla="*/ 1455815 h 2124359"/>
              <a:gd name="connsiteX1274" fmla="*/ 1835263 w 2216577"/>
              <a:gd name="connsiteY1274" fmla="*/ 1459398 h 2124359"/>
              <a:gd name="connsiteX1275" fmla="*/ 1847084 w 2216577"/>
              <a:gd name="connsiteY1275" fmla="*/ 1459398 h 2124359"/>
              <a:gd name="connsiteX1276" fmla="*/ 1847084 w 2216577"/>
              <a:gd name="connsiteY1276" fmla="*/ 1445063 h 2124359"/>
              <a:gd name="connsiteX1277" fmla="*/ 1847084 w 2216577"/>
              <a:gd name="connsiteY1277" fmla="*/ 1430728 h 2124359"/>
              <a:gd name="connsiteX1278" fmla="*/ 1835263 w 2216577"/>
              <a:gd name="connsiteY1278" fmla="*/ 1430728 h 2124359"/>
              <a:gd name="connsiteX1279" fmla="*/ 1823442 w 2216577"/>
              <a:gd name="connsiteY1279" fmla="*/ 1430728 h 2124359"/>
              <a:gd name="connsiteX1280" fmla="*/ 1823442 w 2216577"/>
              <a:gd name="connsiteY1280" fmla="*/ 1445063 h 2124359"/>
              <a:gd name="connsiteX1281" fmla="*/ 1811240 w 2216577"/>
              <a:gd name="connsiteY1281" fmla="*/ 1445063 h 2124359"/>
              <a:gd name="connsiteX1282" fmla="*/ 1811240 w 2216577"/>
              <a:gd name="connsiteY1282" fmla="*/ 1430728 h 2124359"/>
              <a:gd name="connsiteX1283" fmla="*/ 1811240 w 2216577"/>
              <a:gd name="connsiteY1283" fmla="*/ 1416393 h 2124359"/>
              <a:gd name="connsiteX1284" fmla="*/ 1799420 w 2216577"/>
              <a:gd name="connsiteY1284" fmla="*/ 1416393 h 2124359"/>
              <a:gd name="connsiteX1285" fmla="*/ 1704091 w 2216577"/>
              <a:gd name="connsiteY1285" fmla="*/ 1416393 h 2124359"/>
              <a:gd name="connsiteX1286" fmla="*/ 1715912 w 2216577"/>
              <a:gd name="connsiteY1286" fmla="*/ 1416393 h 2124359"/>
              <a:gd name="connsiteX1287" fmla="*/ 1715912 w 2216577"/>
              <a:gd name="connsiteY1287" fmla="*/ 1430728 h 2124359"/>
              <a:gd name="connsiteX1288" fmla="*/ 1704091 w 2216577"/>
              <a:gd name="connsiteY1288" fmla="*/ 1430728 h 2124359"/>
              <a:gd name="connsiteX1289" fmla="*/ 1704091 w 2216577"/>
              <a:gd name="connsiteY1289" fmla="*/ 1416393 h 2124359"/>
              <a:gd name="connsiteX1290" fmla="*/ 310008 w 2216577"/>
              <a:gd name="connsiteY1290" fmla="*/ 1416393 h 2124359"/>
              <a:gd name="connsiteX1291" fmla="*/ 310008 w 2216577"/>
              <a:gd name="connsiteY1291" fmla="*/ 1430728 h 2124359"/>
              <a:gd name="connsiteX1292" fmla="*/ 310008 w 2216577"/>
              <a:gd name="connsiteY1292" fmla="*/ 1445063 h 2124359"/>
              <a:gd name="connsiteX1293" fmla="*/ 321829 w 2216577"/>
              <a:gd name="connsiteY1293" fmla="*/ 1445063 h 2124359"/>
              <a:gd name="connsiteX1294" fmla="*/ 310008 w 2216577"/>
              <a:gd name="connsiteY1294" fmla="*/ 1459398 h 2124359"/>
              <a:gd name="connsiteX1295" fmla="*/ 311486 w 2216577"/>
              <a:gd name="connsiteY1295" fmla="*/ 1459398 h 2124359"/>
              <a:gd name="connsiteX1296" fmla="*/ 321829 w 2216577"/>
              <a:gd name="connsiteY1296" fmla="*/ 1459398 h 2124359"/>
              <a:gd name="connsiteX1297" fmla="*/ 333650 w 2216577"/>
              <a:gd name="connsiteY1297" fmla="*/ 1459398 h 2124359"/>
              <a:gd name="connsiteX1298" fmla="*/ 333650 w 2216577"/>
              <a:gd name="connsiteY1298" fmla="*/ 1445063 h 2124359"/>
              <a:gd name="connsiteX1299" fmla="*/ 321829 w 2216577"/>
              <a:gd name="connsiteY1299" fmla="*/ 1445063 h 2124359"/>
              <a:gd name="connsiteX1300" fmla="*/ 321829 w 2216577"/>
              <a:gd name="connsiteY1300" fmla="*/ 1441480 h 2124359"/>
              <a:gd name="connsiteX1301" fmla="*/ 321829 w 2216577"/>
              <a:gd name="connsiteY1301" fmla="*/ 1430728 h 2124359"/>
              <a:gd name="connsiteX1302" fmla="*/ 321829 w 2216577"/>
              <a:gd name="connsiteY1302" fmla="*/ 1422441 h 2124359"/>
              <a:gd name="connsiteX1303" fmla="*/ 321829 w 2216577"/>
              <a:gd name="connsiteY1303" fmla="*/ 1421769 h 2124359"/>
              <a:gd name="connsiteX1304" fmla="*/ 321829 w 2216577"/>
              <a:gd name="connsiteY1304" fmla="*/ 1416393 h 2124359"/>
              <a:gd name="connsiteX1305" fmla="*/ 320351 w 2216577"/>
              <a:gd name="connsiteY1305" fmla="*/ 1416393 h 2124359"/>
              <a:gd name="connsiteX1306" fmla="*/ 310008 w 2216577"/>
              <a:gd name="connsiteY1306" fmla="*/ 1416393 h 2124359"/>
              <a:gd name="connsiteX1307" fmla="*/ 2001897 w 2216577"/>
              <a:gd name="connsiteY1307" fmla="*/ 1401596 h 2124359"/>
              <a:gd name="connsiteX1308" fmla="*/ 2001897 w 2216577"/>
              <a:gd name="connsiteY1308" fmla="*/ 1410151 h 2124359"/>
              <a:gd name="connsiteX1309" fmla="*/ 2001897 w 2216577"/>
              <a:gd name="connsiteY1309" fmla="*/ 1410844 h 2124359"/>
              <a:gd name="connsiteX1310" fmla="*/ 2001897 w 2216577"/>
              <a:gd name="connsiteY1310" fmla="*/ 1414544 h 2124359"/>
              <a:gd name="connsiteX1311" fmla="*/ 2001897 w 2216577"/>
              <a:gd name="connsiteY1311" fmla="*/ 1416393 h 2124359"/>
              <a:gd name="connsiteX1312" fmla="*/ 1990076 w 2216577"/>
              <a:gd name="connsiteY1312" fmla="*/ 1416393 h 2124359"/>
              <a:gd name="connsiteX1313" fmla="*/ 1990076 w 2216577"/>
              <a:gd name="connsiteY1313" fmla="*/ 1430728 h 2124359"/>
              <a:gd name="connsiteX1314" fmla="*/ 2001897 w 2216577"/>
              <a:gd name="connsiteY1314" fmla="*/ 1430728 h 2124359"/>
              <a:gd name="connsiteX1315" fmla="*/ 2014099 w 2216577"/>
              <a:gd name="connsiteY1315" fmla="*/ 1430728 h 2124359"/>
              <a:gd name="connsiteX1316" fmla="*/ 2014099 w 2216577"/>
              <a:gd name="connsiteY1316" fmla="*/ 1416393 h 2124359"/>
              <a:gd name="connsiteX1317" fmla="*/ 2014099 w 2216577"/>
              <a:gd name="connsiteY1317" fmla="*/ 1401596 h 2124359"/>
              <a:gd name="connsiteX1318" fmla="*/ 2001897 w 2216577"/>
              <a:gd name="connsiteY1318" fmla="*/ 1401596 h 2124359"/>
              <a:gd name="connsiteX1319" fmla="*/ 1406285 w 2216577"/>
              <a:gd name="connsiteY1319" fmla="*/ 1401596 h 2124359"/>
              <a:gd name="connsiteX1320" fmla="*/ 1406285 w 2216577"/>
              <a:gd name="connsiteY1320" fmla="*/ 1416393 h 2124359"/>
              <a:gd name="connsiteX1321" fmla="*/ 1407763 w 2216577"/>
              <a:gd name="connsiteY1321" fmla="*/ 1416393 h 2124359"/>
              <a:gd name="connsiteX1322" fmla="*/ 1411457 w 2216577"/>
              <a:gd name="connsiteY1322" fmla="*/ 1416393 h 2124359"/>
              <a:gd name="connsiteX1323" fmla="*/ 1412934 w 2216577"/>
              <a:gd name="connsiteY1323" fmla="*/ 1416393 h 2124359"/>
              <a:gd name="connsiteX1324" fmla="*/ 1416628 w 2216577"/>
              <a:gd name="connsiteY1324" fmla="*/ 1416393 h 2124359"/>
              <a:gd name="connsiteX1325" fmla="*/ 1418106 w 2216577"/>
              <a:gd name="connsiteY1325" fmla="*/ 1416393 h 2124359"/>
              <a:gd name="connsiteX1326" fmla="*/ 1406285 w 2216577"/>
              <a:gd name="connsiteY1326" fmla="*/ 1401596 h 2124359"/>
              <a:gd name="connsiteX1327" fmla="*/ 1358621 w 2216577"/>
              <a:gd name="connsiteY1327" fmla="*/ 1401596 h 2124359"/>
              <a:gd name="connsiteX1328" fmla="*/ 1358621 w 2216577"/>
              <a:gd name="connsiteY1328" fmla="*/ 1416393 h 2124359"/>
              <a:gd name="connsiteX1329" fmla="*/ 1370442 w 2216577"/>
              <a:gd name="connsiteY1329" fmla="*/ 1416393 h 2124359"/>
              <a:gd name="connsiteX1330" fmla="*/ 1370442 w 2216577"/>
              <a:gd name="connsiteY1330" fmla="*/ 1401596 h 2124359"/>
              <a:gd name="connsiteX1331" fmla="*/ 226500 w 2216577"/>
              <a:gd name="connsiteY1331" fmla="*/ 1401596 h 2124359"/>
              <a:gd name="connsiteX1332" fmla="*/ 238321 w 2216577"/>
              <a:gd name="connsiteY1332" fmla="*/ 1416393 h 2124359"/>
              <a:gd name="connsiteX1333" fmla="*/ 226500 w 2216577"/>
              <a:gd name="connsiteY1333" fmla="*/ 1416393 h 2124359"/>
              <a:gd name="connsiteX1334" fmla="*/ 1799420 w 2216577"/>
              <a:gd name="connsiteY1334" fmla="*/ 1387261 h 2124359"/>
              <a:gd name="connsiteX1335" fmla="*/ 1787599 w 2216577"/>
              <a:gd name="connsiteY1335" fmla="*/ 1401596 h 2124359"/>
              <a:gd name="connsiteX1336" fmla="*/ 1799420 w 2216577"/>
              <a:gd name="connsiteY1336" fmla="*/ 1401596 h 2124359"/>
              <a:gd name="connsiteX1337" fmla="*/ 1811240 w 2216577"/>
              <a:gd name="connsiteY1337" fmla="*/ 1401596 h 2124359"/>
              <a:gd name="connsiteX1338" fmla="*/ 1811240 w 2216577"/>
              <a:gd name="connsiteY1338" fmla="*/ 1395548 h 2124359"/>
              <a:gd name="connsiteX1339" fmla="*/ 1811240 w 2216577"/>
              <a:gd name="connsiteY1339" fmla="*/ 1387261 h 2124359"/>
              <a:gd name="connsiteX1340" fmla="*/ 1799420 w 2216577"/>
              <a:gd name="connsiteY1340" fmla="*/ 1401596 h 2124359"/>
              <a:gd name="connsiteX1341" fmla="*/ 1692270 w 2216577"/>
              <a:gd name="connsiteY1341" fmla="*/ 1387261 h 2124359"/>
              <a:gd name="connsiteX1342" fmla="*/ 1692270 w 2216577"/>
              <a:gd name="connsiteY1342" fmla="*/ 1401596 h 2124359"/>
              <a:gd name="connsiteX1343" fmla="*/ 1692270 w 2216577"/>
              <a:gd name="connsiteY1343" fmla="*/ 1416393 h 2124359"/>
              <a:gd name="connsiteX1344" fmla="*/ 1692270 w 2216577"/>
              <a:gd name="connsiteY1344" fmla="*/ 1430728 h 2124359"/>
              <a:gd name="connsiteX1345" fmla="*/ 1680068 w 2216577"/>
              <a:gd name="connsiteY1345" fmla="*/ 1430728 h 2124359"/>
              <a:gd name="connsiteX1346" fmla="*/ 1692270 w 2216577"/>
              <a:gd name="connsiteY1346" fmla="*/ 1430728 h 2124359"/>
              <a:gd name="connsiteX1347" fmla="*/ 1704091 w 2216577"/>
              <a:gd name="connsiteY1347" fmla="*/ 1430728 h 2124359"/>
              <a:gd name="connsiteX1348" fmla="*/ 1715912 w 2216577"/>
              <a:gd name="connsiteY1348" fmla="*/ 1430728 h 2124359"/>
              <a:gd name="connsiteX1349" fmla="*/ 1728114 w 2216577"/>
              <a:gd name="connsiteY1349" fmla="*/ 1430728 h 2124359"/>
              <a:gd name="connsiteX1350" fmla="*/ 1739934 w 2216577"/>
              <a:gd name="connsiteY1350" fmla="*/ 1430728 h 2124359"/>
              <a:gd name="connsiteX1351" fmla="*/ 1751755 w 2216577"/>
              <a:gd name="connsiteY1351" fmla="*/ 1430728 h 2124359"/>
              <a:gd name="connsiteX1352" fmla="*/ 1751755 w 2216577"/>
              <a:gd name="connsiteY1352" fmla="*/ 1445063 h 2124359"/>
              <a:gd name="connsiteX1353" fmla="*/ 1763576 w 2216577"/>
              <a:gd name="connsiteY1353" fmla="*/ 1430728 h 2124359"/>
              <a:gd name="connsiteX1354" fmla="*/ 1763576 w 2216577"/>
              <a:gd name="connsiteY1354" fmla="*/ 1445063 h 2124359"/>
              <a:gd name="connsiteX1355" fmla="*/ 1775778 w 2216577"/>
              <a:gd name="connsiteY1355" fmla="*/ 1445063 h 2124359"/>
              <a:gd name="connsiteX1356" fmla="*/ 1787599 w 2216577"/>
              <a:gd name="connsiteY1356" fmla="*/ 1445063 h 2124359"/>
              <a:gd name="connsiteX1357" fmla="*/ 1787599 w 2216577"/>
              <a:gd name="connsiteY1357" fmla="*/ 1436776 h 2124359"/>
              <a:gd name="connsiteX1358" fmla="*/ 1787599 w 2216577"/>
              <a:gd name="connsiteY1358" fmla="*/ 1430728 h 2124359"/>
              <a:gd name="connsiteX1359" fmla="*/ 1780765 w 2216577"/>
              <a:gd name="connsiteY1359" fmla="*/ 1430728 h 2124359"/>
              <a:gd name="connsiteX1360" fmla="*/ 1780211 w 2216577"/>
              <a:gd name="connsiteY1360" fmla="*/ 1430728 h 2124359"/>
              <a:gd name="connsiteX1361" fmla="*/ 1775778 w 2216577"/>
              <a:gd name="connsiteY1361" fmla="*/ 1430728 h 2124359"/>
              <a:gd name="connsiteX1362" fmla="*/ 1775778 w 2216577"/>
              <a:gd name="connsiteY1362" fmla="*/ 1416393 h 2124359"/>
              <a:gd name="connsiteX1363" fmla="*/ 1763576 w 2216577"/>
              <a:gd name="connsiteY1363" fmla="*/ 1416393 h 2124359"/>
              <a:gd name="connsiteX1364" fmla="*/ 1751755 w 2216577"/>
              <a:gd name="connsiteY1364" fmla="*/ 1416393 h 2124359"/>
              <a:gd name="connsiteX1365" fmla="*/ 1751755 w 2216577"/>
              <a:gd name="connsiteY1365" fmla="*/ 1401596 h 2124359"/>
              <a:gd name="connsiteX1366" fmla="*/ 1739934 w 2216577"/>
              <a:gd name="connsiteY1366" fmla="*/ 1401596 h 2124359"/>
              <a:gd name="connsiteX1367" fmla="*/ 1739934 w 2216577"/>
              <a:gd name="connsiteY1367" fmla="*/ 1414544 h 2124359"/>
              <a:gd name="connsiteX1368" fmla="*/ 1739934 w 2216577"/>
              <a:gd name="connsiteY1368" fmla="*/ 1416393 h 2124359"/>
              <a:gd name="connsiteX1369" fmla="*/ 1729591 w 2216577"/>
              <a:gd name="connsiteY1369" fmla="*/ 1416393 h 2124359"/>
              <a:gd name="connsiteX1370" fmla="*/ 1728114 w 2216577"/>
              <a:gd name="connsiteY1370" fmla="*/ 1416393 h 2124359"/>
              <a:gd name="connsiteX1371" fmla="*/ 1715912 w 2216577"/>
              <a:gd name="connsiteY1371" fmla="*/ 1416393 h 2124359"/>
              <a:gd name="connsiteX1372" fmla="*/ 1715912 w 2216577"/>
              <a:gd name="connsiteY1372" fmla="*/ 1414544 h 2124359"/>
              <a:gd name="connsiteX1373" fmla="*/ 1715912 w 2216577"/>
              <a:gd name="connsiteY1373" fmla="*/ 1412694 h 2124359"/>
              <a:gd name="connsiteX1374" fmla="*/ 1715912 w 2216577"/>
              <a:gd name="connsiteY1374" fmla="*/ 1401596 h 2124359"/>
              <a:gd name="connsiteX1375" fmla="*/ 1704091 w 2216577"/>
              <a:gd name="connsiteY1375" fmla="*/ 1401596 h 2124359"/>
              <a:gd name="connsiteX1376" fmla="*/ 1692270 w 2216577"/>
              <a:gd name="connsiteY1376" fmla="*/ 1401596 h 2124359"/>
              <a:gd name="connsiteX1377" fmla="*/ 1704091 w 2216577"/>
              <a:gd name="connsiteY1377" fmla="*/ 1387261 h 2124359"/>
              <a:gd name="connsiteX1378" fmla="*/ 1429926 w 2216577"/>
              <a:gd name="connsiteY1378" fmla="*/ 1387261 h 2124359"/>
              <a:gd name="connsiteX1379" fmla="*/ 1429926 w 2216577"/>
              <a:gd name="connsiteY1379" fmla="*/ 1401596 h 2124359"/>
              <a:gd name="connsiteX1380" fmla="*/ 1442128 w 2216577"/>
              <a:gd name="connsiteY1380" fmla="*/ 1401596 h 2124359"/>
              <a:gd name="connsiteX1381" fmla="*/ 1442128 w 2216577"/>
              <a:gd name="connsiteY1381" fmla="*/ 1387261 h 2124359"/>
              <a:gd name="connsiteX1382" fmla="*/ 1453949 w 2216577"/>
              <a:gd name="connsiteY1382" fmla="*/ 1401596 h 2124359"/>
              <a:gd name="connsiteX1383" fmla="*/ 1455427 w 2216577"/>
              <a:gd name="connsiteY1383" fmla="*/ 1401596 h 2124359"/>
              <a:gd name="connsiteX1384" fmla="*/ 1465770 w 2216577"/>
              <a:gd name="connsiteY1384" fmla="*/ 1401596 h 2124359"/>
              <a:gd name="connsiteX1385" fmla="*/ 1465770 w 2216577"/>
              <a:gd name="connsiteY1385" fmla="*/ 1416393 h 2124359"/>
              <a:gd name="connsiteX1386" fmla="*/ 1477591 w 2216577"/>
              <a:gd name="connsiteY1386" fmla="*/ 1416393 h 2124359"/>
              <a:gd name="connsiteX1387" fmla="*/ 1477591 w 2216577"/>
              <a:gd name="connsiteY1387" fmla="*/ 1430728 h 2124359"/>
              <a:gd name="connsiteX1388" fmla="*/ 1477591 w 2216577"/>
              <a:gd name="connsiteY1388" fmla="*/ 1432520 h 2124359"/>
              <a:gd name="connsiteX1389" fmla="*/ 1477591 w 2216577"/>
              <a:gd name="connsiteY1389" fmla="*/ 1445063 h 2124359"/>
              <a:gd name="connsiteX1390" fmla="*/ 1489793 w 2216577"/>
              <a:gd name="connsiteY1390" fmla="*/ 1445063 h 2124359"/>
              <a:gd name="connsiteX1391" fmla="*/ 1489793 w 2216577"/>
              <a:gd name="connsiteY1391" fmla="*/ 1430728 h 2124359"/>
              <a:gd name="connsiteX1392" fmla="*/ 1501614 w 2216577"/>
              <a:gd name="connsiteY1392" fmla="*/ 1430728 h 2124359"/>
              <a:gd name="connsiteX1393" fmla="*/ 1501614 w 2216577"/>
              <a:gd name="connsiteY1393" fmla="*/ 1432520 h 2124359"/>
              <a:gd name="connsiteX1394" fmla="*/ 1501614 w 2216577"/>
              <a:gd name="connsiteY1394" fmla="*/ 1443271 h 2124359"/>
              <a:gd name="connsiteX1395" fmla="*/ 1501614 w 2216577"/>
              <a:gd name="connsiteY1395" fmla="*/ 1445063 h 2124359"/>
              <a:gd name="connsiteX1396" fmla="*/ 1501614 w 2216577"/>
              <a:gd name="connsiteY1396" fmla="*/ 1459398 h 2124359"/>
              <a:gd name="connsiteX1397" fmla="*/ 1489793 w 2216577"/>
              <a:gd name="connsiteY1397" fmla="*/ 1459398 h 2124359"/>
              <a:gd name="connsiteX1398" fmla="*/ 1477591 w 2216577"/>
              <a:gd name="connsiteY1398" fmla="*/ 1459398 h 2124359"/>
              <a:gd name="connsiteX1399" fmla="*/ 1465770 w 2216577"/>
              <a:gd name="connsiteY1399" fmla="*/ 1459398 h 2124359"/>
              <a:gd name="connsiteX1400" fmla="*/ 1465770 w 2216577"/>
              <a:gd name="connsiteY1400" fmla="*/ 1448647 h 2124359"/>
              <a:gd name="connsiteX1401" fmla="*/ 1465770 w 2216577"/>
              <a:gd name="connsiteY1401" fmla="*/ 1445063 h 2124359"/>
              <a:gd name="connsiteX1402" fmla="*/ 1453949 w 2216577"/>
              <a:gd name="connsiteY1402" fmla="*/ 1445063 h 2124359"/>
              <a:gd name="connsiteX1403" fmla="*/ 1465770 w 2216577"/>
              <a:gd name="connsiteY1403" fmla="*/ 1445063 h 2124359"/>
              <a:gd name="connsiteX1404" fmla="*/ 1453949 w 2216577"/>
              <a:gd name="connsiteY1404" fmla="*/ 1459398 h 2124359"/>
              <a:gd name="connsiteX1405" fmla="*/ 1456904 w 2216577"/>
              <a:gd name="connsiteY1405" fmla="*/ 1459398 h 2124359"/>
              <a:gd name="connsiteX1406" fmla="*/ 1465770 w 2216577"/>
              <a:gd name="connsiteY1406" fmla="*/ 1459398 h 2124359"/>
              <a:gd name="connsiteX1407" fmla="*/ 1477591 w 2216577"/>
              <a:gd name="connsiteY1407" fmla="*/ 1459398 h 2124359"/>
              <a:gd name="connsiteX1408" fmla="*/ 1477591 w 2216577"/>
              <a:gd name="connsiteY1408" fmla="*/ 1474196 h 2124359"/>
              <a:gd name="connsiteX1409" fmla="*/ 1489793 w 2216577"/>
              <a:gd name="connsiteY1409" fmla="*/ 1459398 h 2124359"/>
              <a:gd name="connsiteX1410" fmla="*/ 1489793 w 2216577"/>
              <a:gd name="connsiteY1410" fmla="*/ 1461248 h 2124359"/>
              <a:gd name="connsiteX1411" fmla="*/ 1489793 w 2216577"/>
              <a:gd name="connsiteY1411" fmla="*/ 1474196 h 2124359"/>
              <a:gd name="connsiteX1412" fmla="*/ 1501614 w 2216577"/>
              <a:gd name="connsiteY1412" fmla="*/ 1474196 h 2124359"/>
              <a:gd name="connsiteX1413" fmla="*/ 1501614 w 2216577"/>
              <a:gd name="connsiteY1413" fmla="*/ 1459398 h 2124359"/>
              <a:gd name="connsiteX1414" fmla="*/ 1513434 w 2216577"/>
              <a:gd name="connsiteY1414" fmla="*/ 1459398 h 2124359"/>
              <a:gd name="connsiteX1415" fmla="*/ 1525255 w 2216577"/>
              <a:gd name="connsiteY1415" fmla="*/ 1459398 h 2124359"/>
              <a:gd name="connsiteX1416" fmla="*/ 1513434 w 2216577"/>
              <a:gd name="connsiteY1416" fmla="*/ 1445063 h 2124359"/>
              <a:gd name="connsiteX1417" fmla="*/ 1501614 w 2216577"/>
              <a:gd name="connsiteY1417" fmla="*/ 1445063 h 2124359"/>
              <a:gd name="connsiteX1418" fmla="*/ 1513434 w 2216577"/>
              <a:gd name="connsiteY1418" fmla="*/ 1430728 h 2124359"/>
              <a:gd name="connsiteX1419" fmla="*/ 1525255 w 2216577"/>
              <a:gd name="connsiteY1419" fmla="*/ 1430728 h 2124359"/>
              <a:gd name="connsiteX1420" fmla="*/ 1513434 w 2216577"/>
              <a:gd name="connsiteY1420" fmla="*/ 1430728 h 2124359"/>
              <a:gd name="connsiteX1421" fmla="*/ 1513434 w 2216577"/>
              <a:gd name="connsiteY1421" fmla="*/ 1416393 h 2124359"/>
              <a:gd name="connsiteX1422" fmla="*/ 1525255 w 2216577"/>
              <a:gd name="connsiteY1422" fmla="*/ 1416393 h 2124359"/>
              <a:gd name="connsiteX1423" fmla="*/ 1525255 w 2216577"/>
              <a:gd name="connsiteY1423" fmla="*/ 1401596 h 2124359"/>
              <a:gd name="connsiteX1424" fmla="*/ 1513434 w 2216577"/>
              <a:gd name="connsiteY1424" fmla="*/ 1401596 h 2124359"/>
              <a:gd name="connsiteX1425" fmla="*/ 1513434 w 2216577"/>
              <a:gd name="connsiteY1425" fmla="*/ 1416393 h 2124359"/>
              <a:gd name="connsiteX1426" fmla="*/ 1501614 w 2216577"/>
              <a:gd name="connsiteY1426" fmla="*/ 1430728 h 2124359"/>
              <a:gd name="connsiteX1427" fmla="*/ 1501614 w 2216577"/>
              <a:gd name="connsiteY1427" fmla="*/ 1428936 h 2124359"/>
              <a:gd name="connsiteX1428" fmla="*/ 1501614 w 2216577"/>
              <a:gd name="connsiteY1428" fmla="*/ 1416393 h 2124359"/>
              <a:gd name="connsiteX1429" fmla="*/ 1489793 w 2216577"/>
              <a:gd name="connsiteY1429" fmla="*/ 1416393 h 2124359"/>
              <a:gd name="connsiteX1430" fmla="*/ 1489793 w 2216577"/>
              <a:gd name="connsiteY1430" fmla="*/ 1401596 h 2124359"/>
              <a:gd name="connsiteX1431" fmla="*/ 1477591 w 2216577"/>
              <a:gd name="connsiteY1431" fmla="*/ 1416393 h 2124359"/>
              <a:gd name="connsiteX1432" fmla="*/ 1477591 w 2216577"/>
              <a:gd name="connsiteY1432" fmla="*/ 1401596 h 2124359"/>
              <a:gd name="connsiteX1433" fmla="*/ 1473158 w 2216577"/>
              <a:gd name="connsiteY1433" fmla="*/ 1401596 h 2124359"/>
              <a:gd name="connsiteX1434" fmla="*/ 1472604 w 2216577"/>
              <a:gd name="connsiteY1434" fmla="*/ 1401596 h 2124359"/>
              <a:gd name="connsiteX1435" fmla="*/ 1465770 w 2216577"/>
              <a:gd name="connsiteY1435" fmla="*/ 1401596 h 2124359"/>
              <a:gd name="connsiteX1436" fmla="*/ 1453949 w 2216577"/>
              <a:gd name="connsiteY1436" fmla="*/ 1387261 h 2124359"/>
              <a:gd name="connsiteX1437" fmla="*/ 1442128 w 2216577"/>
              <a:gd name="connsiteY1437" fmla="*/ 1387261 h 2124359"/>
              <a:gd name="connsiteX1438" fmla="*/ 1429926 w 2216577"/>
              <a:gd name="connsiteY1438" fmla="*/ 1387261 h 2124359"/>
              <a:gd name="connsiteX1439" fmla="*/ 1365455 w 2216577"/>
              <a:gd name="connsiteY1439" fmla="*/ 1381213 h 2124359"/>
              <a:gd name="connsiteX1440" fmla="*/ 1358621 w 2216577"/>
              <a:gd name="connsiteY1440" fmla="*/ 1387261 h 2124359"/>
              <a:gd name="connsiteX1441" fmla="*/ 1346800 w 2216577"/>
              <a:gd name="connsiteY1441" fmla="*/ 1387261 h 2124359"/>
              <a:gd name="connsiteX1442" fmla="*/ 1346800 w 2216577"/>
              <a:gd name="connsiteY1442" fmla="*/ 1401596 h 2124359"/>
              <a:gd name="connsiteX1443" fmla="*/ 1358621 w 2216577"/>
              <a:gd name="connsiteY1443" fmla="*/ 1387261 h 2124359"/>
              <a:gd name="connsiteX1444" fmla="*/ 1370442 w 2216577"/>
              <a:gd name="connsiteY1444" fmla="*/ 1387261 h 2124359"/>
              <a:gd name="connsiteX1445" fmla="*/ 1365455 w 2216577"/>
              <a:gd name="connsiteY1445" fmla="*/ 1381213 h 2124359"/>
              <a:gd name="connsiteX1446" fmla="*/ 2049561 w 2216577"/>
              <a:gd name="connsiteY1446" fmla="*/ 1372926 h 2124359"/>
              <a:gd name="connsiteX1447" fmla="*/ 2037740 w 2216577"/>
              <a:gd name="connsiteY1447" fmla="*/ 1387261 h 2124359"/>
              <a:gd name="connsiteX1448" fmla="*/ 2025920 w 2216577"/>
              <a:gd name="connsiteY1448" fmla="*/ 1387261 h 2124359"/>
              <a:gd name="connsiteX1449" fmla="*/ 2025920 w 2216577"/>
              <a:gd name="connsiteY1449" fmla="*/ 1401596 h 2124359"/>
              <a:gd name="connsiteX1450" fmla="*/ 2025920 w 2216577"/>
              <a:gd name="connsiteY1450" fmla="*/ 1405295 h 2124359"/>
              <a:gd name="connsiteX1451" fmla="*/ 2025920 w 2216577"/>
              <a:gd name="connsiteY1451" fmla="*/ 1416393 h 2124359"/>
              <a:gd name="connsiteX1452" fmla="*/ 2037740 w 2216577"/>
              <a:gd name="connsiteY1452" fmla="*/ 1416393 h 2124359"/>
              <a:gd name="connsiteX1453" fmla="*/ 2037740 w 2216577"/>
              <a:gd name="connsiteY1453" fmla="*/ 1401596 h 2124359"/>
              <a:gd name="connsiteX1454" fmla="*/ 2037740 w 2216577"/>
              <a:gd name="connsiteY1454" fmla="*/ 1387261 h 2124359"/>
              <a:gd name="connsiteX1455" fmla="*/ 2049561 w 2216577"/>
              <a:gd name="connsiteY1455" fmla="*/ 1401596 h 2124359"/>
              <a:gd name="connsiteX1456" fmla="*/ 2049561 w 2216577"/>
              <a:gd name="connsiteY1456" fmla="*/ 1387261 h 2124359"/>
              <a:gd name="connsiteX1457" fmla="*/ 1990076 w 2216577"/>
              <a:gd name="connsiteY1457" fmla="*/ 1372926 h 2124359"/>
              <a:gd name="connsiteX1458" fmla="*/ 1990076 w 2216577"/>
              <a:gd name="connsiteY1458" fmla="*/ 1387261 h 2124359"/>
              <a:gd name="connsiteX1459" fmla="*/ 2001897 w 2216577"/>
              <a:gd name="connsiteY1459" fmla="*/ 1387261 h 2124359"/>
              <a:gd name="connsiteX1460" fmla="*/ 2001897 w 2216577"/>
              <a:gd name="connsiteY1460" fmla="*/ 1372926 h 2124359"/>
              <a:gd name="connsiteX1461" fmla="*/ 1990076 w 2216577"/>
              <a:gd name="connsiteY1461" fmla="*/ 1372926 h 2124359"/>
              <a:gd name="connsiteX1462" fmla="*/ 1739934 w 2216577"/>
              <a:gd name="connsiteY1462" fmla="*/ 1372926 h 2124359"/>
              <a:gd name="connsiteX1463" fmla="*/ 1739934 w 2216577"/>
              <a:gd name="connsiteY1463" fmla="*/ 1387261 h 2124359"/>
              <a:gd name="connsiteX1464" fmla="*/ 1751755 w 2216577"/>
              <a:gd name="connsiteY1464" fmla="*/ 1387261 h 2124359"/>
              <a:gd name="connsiteX1465" fmla="*/ 1739934 w 2216577"/>
              <a:gd name="connsiteY1465" fmla="*/ 1372926 h 2124359"/>
              <a:gd name="connsiteX1466" fmla="*/ 1715912 w 2216577"/>
              <a:gd name="connsiteY1466" fmla="*/ 1372926 h 2124359"/>
              <a:gd name="connsiteX1467" fmla="*/ 1728114 w 2216577"/>
              <a:gd name="connsiteY1467" fmla="*/ 1372926 h 2124359"/>
              <a:gd name="connsiteX1468" fmla="*/ 1715912 w 2216577"/>
              <a:gd name="connsiteY1468" fmla="*/ 1372926 h 2124359"/>
              <a:gd name="connsiteX1469" fmla="*/ 1632404 w 2216577"/>
              <a:gd name="connsiteY1469" fmla="*/ 1372926 h 2124359"/>
              <a:gd name="connsiteX1470" fmla="*/ 1632404 w 2216577"/>
              <a:gd name="connsiteY1470" fmla="*/ 1387261 h 2124359"/>
              <a:gd name="connsiteX1471" fmla="*/ 1632404 w 2216577"/>
              <a:gd name="connsiteY1471" fmla="*/ 1401596 h 2124359"/>
              <a:gd name="connsiteX1472" fmla="*/ 1644606 w 2216577"/>
              <a:gd name="connsiteY1472" fmla="*/ 1401596 h 2124359"/>
              <a:gd name="connsiteX1473" fmla="*/ 1646084 w 2216577"/>
              <a:gd name="connsiteY1473" fmla="*/ 1401596 h 2124359"/>
              <a:gd name="connsiteX1474" fmla="*/ 1656427 w 2216577"/>
              <a:gd name="connsiteY1474" fmla="*/ 1401596 h 2124359"/>
              <a:gd name="connsiteX1475" fmla="*/ 1656427 w 2216577"/>
              <a:gd name="connsiteY1475" fmla="*/ 1416393 h 2124359"/>
              <a:gd name="connsiteX1476" fmla="*/ 1668248 w 2216577"/>
              <a:gd name="connsiteY1476" fmla="*/ 1401596 h 2124359"/>
              <a:gd name="connsiteX1477" fmla="*/ 1668248 w 2216577"/>
              <a:gd name="connsiteY1477" fmla="*/ 1416393 h 2124359"/>
              <a:gd name="connsiteX1478" fmla="*/ 1668248 w 2216577"/>
              <a:gd name="connsiteY1478" fmla="*/ 1430728 h 2124359"/>
              <a:gd name="connsiteX1479" fmla="*/ 1680068 w 2216577"/>
              <a:gd name="connsiteY1479" fmla="*/ 1416393 h 2124359"/>
              <a:gd name="connsiteX1480" fmla="*/ 1680068 w 2216577"/>
              <a:gd name="connsiteY1480" fmla="*/ 1401596 h 2124359"/>
              <a:gd name="connsiteX1481" fmla="*/ 1680068 w 2216577"/>
              <a:gd name="connsiteY1481" fmla="*/ 1387261 h 2124359"/>
              <a:gd name="connsiteX1482" fmla="*/ 1668248 w 2216577"/>
              <a:gd name="connsiteY1482" fmla="*/ 1387261 h 2124359"/>
              <a:gd name="connsiteX1483" fmla="*/ 1668248 w 2216577"/>
              <a:gd name="connsiteY1483" fmla="*/ 1372926 h 2124359"/>
              <a:gd name="connsiteX1484" fmla="*/ 1656427 w 2216577"/>
              <a:gd name="connsiteY1484" fmla="*/ 1372926 h 2124359"/>
              <a:gd name="connsiteX1485" fmla="*/ 1656427 w 2216577"/>
              <a:gd name="connsiteY1485" fmla="*/ 1387261 h 2124359"/>
              <a:gd name="connsiteX1486" fmla="*/ 1644606 w 2216577"/>
              <a:gd name="connsiteY1486" fmla="*/ 1387261 h 2124359"/>
              <a:gd name="connsiteX1487" fmla="*/ 1644606 w 2216577"/>
              <a:gd name="connsiteY1487" fmla="*/ 1383677 h 2124359"/>
              <a:gd name="connsiteX1488" fmla="*/ 1644606 w 2216577"/>
              <a:gd name="connsiteY1488" fmla="*/ 1372926 h 2124359"/>
              <a:gd name="connsiteX1489" fmla="*/ 1394464 w 2216577"/>
              <a:gd name="connsiteY1489" fmla="*/ 1372926 h 2124359"/>
              <a:gd name="connsiteX1490" fmla="*/ 1394464 w 2216577"/>
              <a:gd name="connsiteY1490" fmla="*/ 1387261 h 2124359"/>
              <a:gd name="connsiteX1491" fmla="*/ 1406285 w 2216577"/>
              <a:gd name="connsiteY1491" fmla="*/ 1372926 h 2124359"/>
              <a:gd name="connsiteX1492" fmla="*/ 1404807 w 2216577"/>
              <a:gd name="connsiteY1492" fmla="*/ 1372926 h 2124359"/>
              <a:gd name="connsiteX1493" fmla="*/ 1395942 w 2216577"/>
              <a:gd name="connsiteY1493" fmla="*/ 1372926 h 2124359"/>
              <a:gd name="connsiteX1494" fmla="*/ 1394464 w 2216577"/>
              <a:gd name="connsiteY1494" fmla="*/ 1372926 h 2124359"/>
              <a:gd name="connsiteX1495" fmla="*/ 1191605 w 2216577"/>
              <a:gd name="connsiteY1495" fmla="*/ 1372926 h 2124359"/>
              <a:gd name="connsiteX1496" fmla="*/ 1191605 w 2216577"/>
              <a:gd name="connsiteY1496" fmla="*/ 1374718 h 2124359"/>
              <a:gd name="connsiteX1497" fmla="*/ 1191605 w 2216577"/>
              <a:gd name="connsiteY1497" fmla="*/ 1385469 h 2124359"/>
              <a:gd name="connsiteX1498" fmla="*/ 1191605 w 2216577"/>
              <a:gd name="connsiteY1498" fmla="*/ 1387261 h 2124359"/>
              <a:gd name="connsiteX1499" fmla="*/ 1203807 w 2216577"/>
              <a:gd name="connsiteY1499" fmla="*/ 1372926 h 2124359"/>
              <a:gd name="connsiteX1500" fmla="*/ 1202139 w 2216577"/>
              <a:gd name="connsiteY1500" fmla="*/ 1372926 h 2124359"/>
              <a:gd name="connsiteX1501" fmla="*/ 1191605 w 2216577"/>
              <a:gd name="connsiteY1501" fmla="*/ 1372926 h 2124359"/>
              <a:gd name="connsiteX1502" fmla="*/ 1596942 w 2216577"/>
              <a:gd name="connsiteY1502" fmla="*/ 1358591 h 2124359"/>
              <a:gd name="connsiteX1503" fmla="*/ 1596942 w 2216577"/>
              <a:gd name="connsiteY1503" fmla="*/ 1372926 h 2124359"/>
              <a:gd name="connsiteX1504" fmla="*/ 1585121 w 2216577"/>
              <a:gd name="connsiteY1504" fmla="*/ 1372926 h 2124359"/>
              <a:gd name="connsiteX1505" fmla="*/ 1585121 w 2216577"/>
              <a:gd name="connsiteY1505" fmla="*/ 1372698 h 2124359"/>
              <a:gd name="connsiteX1506" fmla="*/ 1585121 w 2216577"/>
              <a:gd name="connsiteY1506" fmla="*/ 1358591 h 2124359"/>
              <a:gd name="connsiteX1507" fmla="*/ 1596942 w 2216577"/>
              <a:gd name="connsiteY1507" fmla="*/ 1358591 h 2124359"/>
              <a:gd name="connsiteX1508" fmla="*/ 1585121 w 2216577"/>
              <a:gd name="connsiteY1508" fmla="*/ 1365729 h 2124359"/>
              <a:gd name="connsiteX1509" fmla="*/ 1346800 w 2216577"/>
              <a:gd name="connsiteY1509" fmla="*/ 1358591 h 2124359"/>
              <a:gd name="connsiteX1510" fmla="*/ 1346800 w 2216577"/>
              <a:gd name="connsiteY1510" fmla="*/ 1372926 h 2124359"/>
              <a:gd name="connsiteX1511" fmla="*/ 1299136 w 2216577"/>
              <a:gd name="connsiteY1511" fmla="*/ 1358591 h 2124359"/>
              <a:gd name="connsiteX1512" fmla="*/ 1286934 w 2216577"/>
              <a:gd name="connsiteY1512" fmla="*/ 1372926 h 2124359"/>
              <a:gd name="connsiteX1513" fmla="*/ 1299136 w 2216577"/>
              <a:gd name="connsiteY1513" fmla="*/ 1358591 h 2124359"/>
              <a:gd name="connsiteX1514" fmla="*/ 1670095 w 2216577"/>
              <a:gd name="connsiteY1514" fmla="*/ 1352348 h 2124359"/>
              <a:gd name="connsiteX1515" fmla="*/ 1668248 w 2216577"/>
              <a:gd name="connsiteY1515" fmla="*/ 1358591 h 2124359"/>
              <a:gd name="connsiteX1516" fmla="*/ 1680068 w 2216577"/>
              <a:gd name="connsiteY1516" fmla="*/ 1358591 h 2124359"/>
              <a:gd name="connsiteX1517" fmla="*/ 1692270 w 2216577"/>
              <a:gd name="connsiteY1517" fmla="*/ 1372926 h 2124359"/>
              <a:gd name="connsiteX1518" fmla="*/ 1692270 w 2216577"/>
              <a:gd name="connsiteY1518" fmla="*/ 1371134 h 2124359"/>
              <a:gd name="connsiteX1519" fmla="*/ 1692270 w 2216577"/>
              <a:gd name="connsiteY1519" fmla="*/ 1362174 h 2124359"/>
              <a:gd name="connsiteX1520" fmla="*/ 1692270 w 2216577"/>
              <a:gd name="connsiteY1520" fmla="*/ 1358591 h 2124359"/>
              <a:gd name="connsiteX1521" fmla="*/ 1680068 w 2216577"/>
              <a:gd name="connsiteY1521" fmla="*/ 1358591 h 2124359"/>
              <a:gd name="connsiteX1522" fmla="*/ 1670095 w 2216577"/>
              <a:gd name="connsiteY1522" fmla="*/ 1352348 h 2124359"/>
              <a:gd name="connsiteX1523" fmla="*/ 212833 w 2216577"/>
              <a:gd name="connsiteY1523" fmla="*/ 1352348 h 2124359"/>
              <a:gd name="connsiteX1524" fmla="*/ 202859 w 2216577"/>
              <a:gd name="connsiteY1524" fmla="*/ 1358591 h 2124359"/>
              <a:gd name="connsiteX1525" fmla="*/ 204337 w 2216577"/>
              <a:gd name="connsiteY1525" fmla="*/ 1358591 h 2124359"/>
              <a:gd name="connsiteX1526" fmla="*/ 214680 w 2216577"/>
              <a:gd name="connsiteY1526" fmla="*/ 1358591 h 2124359"/>
              <a:gd name="connsiteX1527" fmla="*/ 212833 w 2216577"/>
              <a:gd name="connsiteY1527" fmla="*/ 1352348 h 2124359"/>
              <a:gd name="connsiteX1528" fmla="*/ 2061763 w 2216577"/>
              <a:gd name="connsiteY1528" fmla="*/ 1343793 h 2124359"/>
              <a:gd name="connsiteX1529" fmla="*/ 2061763 w 2216577"/>
              <a:gd name="connsiteY1529" fmla="*/ 1358591 h 2124359"/>
              <a:gd name="connsiteX1530" fmla="*/ 2061763 w 2216577"/>
              <a:gd name="connsiteY1530" fmla="*/ 1372926 h 2124359"/>
              <a:gd name="connsiteX1531" fmla="*/ 2073584 w 2216577"/>
              <a:gd name="connsiteY1531" fmla="*/ 1372926 h 2124359"/>
              <a:gd name="connsiteX1532" fmla="*/ 2073584 w 2216577"/>
              <a:gd name="connsiteY1532" fmla="*/ 1358591 h 2124359"/>
              <a:gd name="connsiteX1533" fmla="*/ 2085405 w 2216577"/>
              <a:gd name="connsiteY1533" fmla="*/ 1358591 h 2124359"/>
              <a:gd name="connsiteX1534" fmla="*/ 2097226 w 2216577"/>
              <a:gd name="connsiteY1534" fmla="*/ 1358591 h 2124359"/>
              <a:gd name="connsiteX1535" fmla="*/ 2097226 w 2216577"/>
              <a:gd name="connsiteY1535" fmla="*/ 1343793 h 2124359"/>
              <a:gd name="connsiteX1536" fmla="*/ 2085405 w 2216577"/>
              <a:gd name="connsiteY1536" fmla="*/ 1343793 h 2124359"/>
              <a:gd name="connsiteX1537" fmla="*/ 2073584 w 2216577"/>
              <a:gd name="connsiteY1537" fmla="*/ 1343793 h 2124359"/>
              <a:gd name="connsiteX1538" fmla="*/ 2073584 w 2216577"/>
              <a:gd name="connsiteY1538" fmla="*/ 1358591 h 2124359"/>
              <a:gd name="connsiteX1539" fmla="*/ 2061763 w 2216577"/>
              <a:gd name="connsiteY1539" fmla="*/ 1343793 h 2124359"/>
              <a:gd name="connsiteX1540" fmla="*/ 1572919 w 2216577"/>
              <a:gd name="connsiteY1540" fmla="*/ 1343793 h 2124359"/>
              <a:gd name="connsiteX1541" fmla="*/ 1572919 w 2216577"/>
              <a:gd name="connsiteY1541" fmla="*/ 1347493 h 2124359"/>
              <a:gd name="connsiteX1542" fmla="*/ 1572919 w 2216577"/>
              <a:gd name="connsiteY1542" fmla="*/ 1358591 h 2124359"/>
              <a:gd name="connsiteX1543" fmla="*/ 1572919 w 2216577"/>
              <a:gd name="connsiteY1543" fmla="*/ 1372926 h 2124359"/>
              <a:gd name="connsiteX1544" fmla="*/ 1585073 w 2216577"/>
              <a:gd name="connsiteY1544" fmla="*/ 1365758 h 2124359"/>
              <a:gd name="connsiteX1545" fmla="*/ 1585121 w 2216577"/>
              <a:gd name="connsiteY1545" fmla="*/ 1365729 h 2124359"/>
              <a:gd name="connsiteX1546" fmla="*/ 1585121 w 2216577"/>
              <a:gd name="connsiteY1546" fmla="*/ 1372698 h 2124359"/>
              <a:gd name="connsiteX1547" fmla="*/ 1583054 w 2216577"/>
              <a:gd name="connsiteY1547" fmla="*/ 1375166 h 2124359"/>
              <a:gd name="connsiteX1548" fmla="*/ 1572919 w 2216577"/>
              <a:gd name="connsiteY1548" fmla="*/ 1387261 h 2124359"/>
              <a:gd name="connsiteX1549" fmla="*/ 1585121 w 2216577"/>
              <a:gd name="connsiteY1549" fmla="*/ 1387261 h 2124359"/>
              <a:gd name="connsiteX1550" fmla="*/ 1596942 w 2216577"/>
              <a:gd name="connsiteY1550" fmla="*/ 1372926 h 2124359"/>
              <a:gd name="connsiteX1551" fmla="*/ 1596942 w 2216577"/>
              <a:gd name="connsiteY1551" fmla="*/ 1387261 h 2124359"/>
              <a:gd name="connsiteX1552" fmla="*/ 1596942 w 2216577"/>
              <a:gd name="connsiteY1552" fmla="*/ 1398012 h 2124359"/>
              <a:gd name="connsiteX1553" fmla="*/ 1596942 w 2216577"/>
              <a:gd name="connsiteY1553" fmla="*/ 1401596 h 2124359"/>
              <a:gd name="connsiteX1554" fmla="*/ 1608763 w 2216577"/>
              <a:gd name="connsiteY1554" fmla="*/ 1387261 h 2124359"/>
              <a:gd name="connsiteX1555" fmla="*/ 1608763 w 2216577"/>
              <a:gd name="connsiteY1555" fmla="*/ 1372926 h 2124359"/>
              <a:gd name="connsiteX1556" fmla="*/ 1620583 w 2216577"/>
              <a:gd name="connsiteY1556" fmla="*/ 1372926 h 2124359"/>
              <a:gd name="connsiteX1557" fmla="*/ 1620583 w 2216577"/>
              <a:gd name="connsiteY1557" fmla="*/ 1358591 h 2124359"/>
              <a:gd name="connsiteX1558" fmla="*/ 1608763 w 2216577"/>
              <a:gd name="connsiteY1558" fmla="*/ 1358591 h 2124359"/>
              <a:gd name="connsiteX1559" fmla="*/ 1596942 w 2216577"/>
              <a:gd name="connsiteY1559" fmla="*/ 1358591 h 2124359"/>
              <a:gd name="connsiteX1560" fmla="*/ 1585121 w 2216577"/>
              <a:gd name="connsiteY1560" fmla="*/ 1343793 h 2124359"/>
              <a:gd name="connsiteX1561" fmla="*/ 190657 w 2216577"/>
              <a:gd name="connsiteY1561" fmla="*/ 1343793 h 2124359"/>
              <a:gd name="connsiteX1562" fmla="*/ 190657 w 2216577"/>
              <a:gd name="connsiteY1562" fmla="*/ 1358591 h 2124359"/>
              <a:gd name="connsiteX1563" fmla="*/ 190657 w 2216577"/>
              <a:gd name="connsiteY1563" fmla="*/ 1343793 h 2124359"/>
              <a:gd name="connsiteX1564" fmla="*/ 1642699 w 2216577"/>
              <a:gd name="connsiteY1564" fmla="*/ 1337746 h 2124359"/>
              <a:gd name="connsiteX1565" fmla="*/ 1632404 w 2216577"/>
              <a:gd name="connsiteY1565" fmla="*/ 1343793 h 2124359"/>
              <a:gd name="connsiteX1566" fmla="*/ 1644606 w 2216577"/>
              <a:gd name="connsiteY1566" fmla="*/ 1343793 h 2124359"/>
              <a:gd name="connsiteX1567" fmla="*/ 1642699 w 2216577"/>
              <a:gd name="connsiteY1567" fmla="*/ 1337746 h 2124359"/>
              <a:gd name="connsiteX1568" fmla="*/ 2204756 w 2216577"/>
              <a:gd name="connsiteY1568" fmla="*/ 1329458 h 2124359"/>
              <a:gd name="connsiteX1569" fmla="*/ 2192554 w 2216577"/>
              <a:gd name="connsiteY1569" fmla="*/ 1343793 h 2124359"/>
              <a:gd name="connsiteX1570" fmla="*/ 2204756 w 2216577"/>
              <a:gd name="connsiteY1570" fmla="*/ 1329458 h 2124359"/>
              <a:gd name="connsiteX1571" fmla="*/ 2133069 w 2216577"/>
              <a:gd name="connsiteY1571" fmla="*/ 1329458 h 2124359"/>
              <a:gd name="connsiteX1572" fmla="*/ 2121248 w 2216577"/>
              <a:gd name="connsiteY1572" fmla="*/ 1343793 h 2124359"/>
              <a:gd name="connsiteX1573" fmla="*/ 2122726 w 2216577"/>
              <a:gd name="connsiteY1573" fmla="*/ 1343793 h 2124359"/>
              <a:gd name="connsiteX1574" fmla="*/ 2124203 w 2216577"/>
              <a:gd name="connsiteY1574" fmla="*/ 1343793 h 2124359"/>
              <a:gd name="connsiteX1575" fmla="*/ 2133069 w 2216577"/>
              <a:gd name="connsiteY1575" fmla="*/ 1343793 h 2124359"/>
              <a:gd name="connsiteX1576" fmla="*/ 2133069 w 2216577"/>
              <a:gd name="connsiteY1576" fmla="*/ 1329458 h 2124359"/>
              <a:gd name="connsiteX1577" fmla="*/ 2214730 w 2216577"/>
              <a:gd name="connsiteY1577" fmla="*/ 1323411 h 2124359"/>
              <a:gd name="connsiteX1578" fmla="*/ 2216577 w 2216577"/>
              <a:gd name="connsiteY1578" fmla="*/ 1329458 h 2124359"/>
              <a:gd name="connsiteX1579" fmla="*/ 2204756 w 2216577"/>
              <a:gd name="connsiteY1579" fmla="*/ 1329458 h 2124359"/>
              <a:gd name="connsiteX1580" fmla="*/ 2214730 w 2216577"/>
              <a:gd name="connsiteY1580" fmla="*/ 1323411 h 2124359"/>
              <a:gd name="connsiteX1581" fmla="*/ 1453949 w 2216577"/>
              <a:gd name="connsiteY1581" fmla="*/ 1300788 h 2124359"/>
              <a:gd name="connsiteX1582" fmla="*/ 1453949 w 2216577"/>
              <a:gd name="connsiteY1582" fmla="*/ 1311539 h 2124359"/>
              <a:gd name="connsiteX1583" fmla="*/ 1453949 w 2216577"/>
              <a:gd name="connsiteY1583" fmla="*/ 1315123 h 2124359"/>
              <a:gd name="connsiteX1584" fmla="*/ 1453949 w 2216577"/>
              <a:gd name="connsiteY1584" fmla="*/ 1316915 h 2124359"/>
              <a:gd name="connsiteX1585" fmla="*/ 1453949 w 2216577"/>
              <a:gd name="connsiteY1585" fmla="*/ 1329458 h 2124359"/>
              <a:gd name="connsiteX1586" fmla="*/ 1465770 w 2216577"/>
              <a:gd name="connsiteY1586" fmla="*/ 1329458 h 2124359"/>
              <a:gd name="connsiteX1587" fmla="*/ 1465770 w 2216577"/>
              <a:gd name="connsiteY1587" fmla="*/ 1343793 h 2124359"/>
              <a:gd name="connsiteX1588" fmla="*/ 1477591 w 2216577"/>
              <a:gd name="connsiteY1588" fmla="*/ 1343793 h 2124359"/>
              <a:gd name="connsiteX1589" fmla="*/ 1489793 w 2216577"/>
              <a:gd name="connsiteY1589" fmla="*/ 1343793 h 2124359"/>
              <a:gd name="connsiteX1590" fmla="*/ 1489793 w 2216577"/>
              <a:gd name="connsiteY1590" fmla="*/ 1329458 h 2124359"/>
              <a:gd name="connsiteX1591" fmla="*/ 1494780 w 2216577"/>
              <a:gd name="connsiteY1591" fmla="*/ 1329458 h 2124359"/>
              <a:gd name="connsiteX1592" fmla="*/ 1501614 w 2216577"/>
              <a:gd name="connsiteY1592" fmla="*/ 1329458 h 2124359"/>
              <a:gd name="connsiteX1593" fmla="*/ 1501614 w 2216577"/>
              <a:gd name="connsiteY1593" fmla="*/ 1331250 h 2124359"/>
              <a:gd name="connsiteX1594" fmla="*/ 1501614 w 2216577"/>
              <a:gd name="connsiteY1594" fmla="*/ 1343793 h 2124359"/>
              <a:gd name="connsiteX1595" fmla="*/ 1489793 w 2216577"/>
              <a:gd name="connsiteY1595" fmla="*/ 1358591 h 2124359"/>
              <a:gd name="connsiteX1596" fmla="*/ 1501614 w 2216577"/>
              <a:gd name="connsiteY1596" fmla="*/ 1343793 h 2124359"/>
              <a:gd name="connsiteX1597" fmla="*/ 1508447 w 2216577"/>
              <a:gd name="connsiteY1597" fmla="*/ 1343793 h 2124359"/>
              <a:gd name="connsiteX1598" fmla="*/ 1509001 w 2216577"/>
              <a:gd name="connsiteY1598" fmla="*/ 1343793 h 2124359"/>
              <a:gd name="connsiteX1599" fmla="*/ 1513434 w 2216577"/>
              <a:gd name="connsiteY1599" fmla="*/ 1343793 h 2124359"/>
              <a:gd name="connsiteX1600" fmla="*/ 1513434 w 2216577"/>
              <a:gd name="connsiteY1600" fmla="*/ 1358591 h 2124359"/>
              <a:gd name="connsiteX1601" fmla="*/ 1513434 w 2216577"/>
              <a:gd name="connsiteY1601" fmla="*/ 1372926 h 2124359"/>
              <a:gd name="connsiteX1602" fmla="*/ 1501614 w 2216577"/>
              <a:gd name="connsiteY1602" fmla="*/ 1372926 h 2124359"/>
              <a:gd name="connsiteX1603" fmla="*/ 1501614 w 2216577"/>
              <a:gd name="connsiteY1603" fmla="*/ 1387261 h 2124359"/>
              <a:gd name="connsiteX1604" fmla="*/ 1513434 w 2216577"/>
              <a:gd name="connsiteY1604" fmla="*/ 1387261 h 2124359"/>
              <a:gd name="connsiteX1605" fmla="*/ 1513434 w 2216577"/>
              <a:gd name="connsiteY1605" fmla="*/ 1372926 h 2124359"/>
              <a:gd name="connsiteX1606" fmla="*/ 1525255 w 2216577"/>
              <a:gd name="connsiteY1606" fmla="*/ 1372926 h 2124359"/>
              <a:gd name="connsiteX1607" fmla="*/ 1537457 w 2216577"/>
              <a:gd name="connsiteY1607" fmla="*/ 1358591 h 2124359"/>
              <a:gd name="connsiteX1608" fmla="*/ 1537457 w 2216577"/>
              <a:gd name="connsiteY1608" fmla="*/ 1372926 h 2124359"/>
              <a:gd name="connsiteX1609" fmla="*/ 1538935 w 2216577"/>
              <a:gd name="connsiteY1609" fmla="*/ 1372926 h 2124359"/>
              <a:gd name="connsiteX1610" fmla="*/ 1549278 w 2216577"/>
              <a:gd name="connsiteY1610" fmla="*/ 1372926 h 2124359"/>
              <a:gd name="connsiteX1611" fmla="*/ 1561098 w 2216577"/>
              <a:gd name="connsiteY1611" fmla="*/ 1372926 h 2124359"/>
              <a:gd name="connsiteX1612" fmla="*/ 1561098 w 2216577"/>
              <a:gd name="connsiteY1612" fmla="*/ 1358591 h 2124359"/>
              <a:gd name="connsiteX1613" fmla="*/ 1561098 w 2216577"/>
              <a:gd name="connsiteY1613" fmla="*/ 1343793 h 2124359"/>
              <a:gd name="connsiteX1614" fmla="*/ 1549278 w 2216577"/>
              <a:gd name="connsiteY1614" fmla="*/ 1343793 h 2124359"/>
              <a:gd name="connsiteX1615" fmla="*/ 1537457 w 2216577"/>
              <a:gd name="connsiteY1615" fmla="*/ 1343793 h 2124359"/>
              <a:gd name="connsiteX1616" fmla="*/ 1525255 w 2216577"/>
              <a:gd name="connsiteY1616" fmla="*/ 1343793 h 2124359"/>
              <a:gd name="connsiteX1617" fmla="*/ 1537457 w 2216577"/>
              <a:gd name="connsiteY1617" fmla="*/ 1329458 h 2124359"/>
              <a:gd name="connsiteX1618" fmla="*/ 1525255 w 2216577"/>
              <a:gd name="connsiteY1618" fmla="*/ 1329458 h 2124359"/>
              <a:gd name="connsiteX1619" fmla="*/ 1513434 w 2216577"/>
              <a:gd name="connsiteY1619" fmla="*/ 1329458 h 2124359"/>
              <a:gd name="connsiteX1620" fmla="*/ 1501614 w 2216577"/>
              <a:gd name="connsiteY1620" fmla="*/ 1329458 h 2124359"/>
              <a:gd name="connsiteX1621" fmla="*/ 1501614 w 2216577"/>
              <a:gd name="connsiteY1621" fmla="*/ 1323187 h 2124359"/>
              <a:gd name="connsiteX1622" fmla="*/ 1501614 w 2216577"/>
              <a:gd name="connsiteY1622" fmla="*/ 1322291 h 2124359"/>
              <a:gd name="connsiteX1623" fmla="*/ 1501614 w 2216577"/>
              <a:gd name="connsiteY1623" fmla="*/ 1315123 h 2124359"/>
              <a:gd name="connsiteX1624" fmla="*/ 1489793 w 2216577"/>
              <a:gd name="connsiteY1624" fmla="*/ 1315123 h 2124359"/>
              <a:gd name="connsiteX1625" fmla="*/ 1477591 w 2216577"/>
              <a:gd name="connsiteY1625" fmla="*/ 1315123 h 2124359"/>
              <a:gd name="connsiteX1626" fmla="*/ 1477591 w 2216577"/>
              <a:gd name="connsiteY1626" fmla="*/ 1300788 h 2124359"/>
              <a:gd name="connsiteX1627" fmla="*/ 1465770 w 2216577"/>
              <a:gd name="connsiteY1627" fmla="*/ 1315123 h 2124359"/>
              <a:gd name="connsiteX1628" fmla="*/ 1465770 w 2216577"/>
              <a:gd name="connsiteY1628" fmla="*/ 1300788 h 2124359"/>
              <a:gd name="connsiteX1629" fmla="*/ 1453949 w 2216577"/>
              <a:gd name="connsiteY1629" fmla="*/ 1300788 h 2124359"/>
              <a:gd name="connsiteX1630" fmla="*/ 167015 w 2216577"/>
              <a:gd name="connsiteY1630" fmla="*/ 1300788 h 2124359"/>
              <a:gd name="connsiteX1631" fmla="*/ 167015 w 2216577"/>
              <a:gd name="connsiteY1631" fmla="*/ 1315123 h 2124359"/>
              <a:gd name="connsiteX1632" fmla="*/ 177358 w 2216577"/>
              <a:gd name="connsiteY1632" fmla="*/ 1315123 h 2124359"/>
              <a:gd name="connsiteX1633" fmla="*/ 178836 w 2216577"/>
              <a:gd name="connsiteY1633" fmla="*/ 1315123 h 2124359"/>
              <a:gd name="connsiteX1634" fmla="*/ 167015 w 2216577"/>
              <a:gd name="connsiteY1634" fmla="*/ 1300788 h 2124359"/>
              <a:gd name="connsiteX1635" fmla="*/ 1501614 w 2216577"/>
              <a:gd name="connsiteY1635" fmla="*/ 1285991 h 2124359"/>
              <a:gd name="connsiteX1636" fmla="*/ 1501614 w 2216577"/>
              <a:gd name="connsiteY1636" fmla="*/ 1291540 h 2124359"/>
              <a:gd name="connsiteX1637" fmla="*/ 1501614 w 2216577"/>
              <a:gd name="connsiteY1637" fmla="*/ 1292233 h 2124359"/>
              <a:gd name="connsiteX1638" fmla="*/ 1501614 w 2216577"/>
              <a:gd name="connsiteY1638" fmla="*/ 1300788 h 2124359"/>
              <a:gd name="connsiteX1639" fmla="*/ 1513434 w 2216577"/>
              <a:gd name="connsiteY1639" fmla="*/ 1300788 h 2124359"/>
              <a:gd name="connsiteX1640" fmla="*/ 1525255 w 2216577"/>
              <a:gd name="connsiteY1640" fmla="*/ 1300788 h 2124359"/>
              <a:gd name="connsiteX1641" fmla="*/ 1525255 w 2216577"/>
              <a:gd name="connsiteY1641" fmla="*/ 1315123 h 2124359"/>
              <a:gd name="connsiteX1642" fmla="*/ 1537457 w 2216577"/>
              <a:gd name="connsiteY1642" fmla="*/ 1315123 h 2124359"/>
              <a:gd name="connsiteX1643" fmla="*/ 1537457 w 2216577"/>
              <a:gd name="connsiteY1643" fmla="*/ 1300788 h 2124359"/>
              <a:gd name="connsiteX1644" fmla="*/ 1549278 w 2216577"/>
              <a:gd name="connsiteY1644" fmla="*/ 1315123 h 2124359"/>
              <a:gd name="connsiteX1645" fmla="*/ 1561098 w 2216577"/>
              <a:gd name="connsiteY1645" fmla="*/ 1315123 h 2124359"/>
              <a:gd name="connsiteX1646" fmla="*/ 1561098 w 2216577"/>
              <a:gd name="connsiteY1646" fmla="*/ 1329458 h 2124359"/>
              <a:gd name="connsiteX1647" fmla="*/ 1572919 w 2216577"/>
              <a:gd name="connsiteY1647" fmla="*/ 1315123 h 2124359"/>
              <a:gd name="connsiteX1648" fmla="*/ 1572919 w 2216577"/>
              <a:gd name="connsiteY1648" fmla="*/ 1329458 h 2124359"/>
              <a:gd name="connsiteX1649" fmla="*/ 1585121 w 2216577"/>
              <a:gd name="connsiteY1649" fmla="*/ 1329458 h 2124359"/>
              <a:gd name="connsiteX1650" fmla="*/ 1596942 w 2216577"/>
              <a:gd name="connsiteY1650" fmla="*/ 1329458 h 2124359"/>
              <a:gd name="connsiteX1651" fmla="*/ 1608763 w 2216577"/>
              <a:gd name="connsiteY1651" fmla="*/ 1329458 h 2124359"/>
              <a:gd name="connsiteX1652" fmla="*/ 1608763 w 2216577"/>
              <a:gd name="connsiteY1652" fmla="*/ 1343793 h 2124359"/>
              <a:gd name="connsiteX1653" fmla="*/ 1620583 w 2216577"/>
              <a:gd name="connsiteY1653" fmla="*/ 1343793 h 2124359"/>
              <a:gd name="connsiteX1654" fmla="*/ 1620583 w 2216577"/>
              <a:gd name="connsiteY1654" fmla="*/ 1329458 h 2124359"/>
              <a:gd name="connsiteX1655" fmla="*/ 1608763 w 2216577"/>
              <a:gd name="connsiteY1655" fmla="*/ 1329458 h 2124359"/>
              <a:gd name="connsiteX1656" fmla="*/ 1596942 w 2216577"/>
              <a:gd name="connsiteY1656" fmla="*/ 1329458 h 2124359"/>
              <a:gd name="connsiteX1657" fmla="*/ 1596942 w 2216577"/>
              <a:gd name="connsiteY1657" fmla="*/ 1315123 h 2124359"/>
              <a:gd name="connsiteX1658" fmla="*/ 1585121 w 2216577"/>
              <a:gd name="connsiteY1658" fmla="*/ 1329458 h 2124359"/>
              <a:gd name="connsiteX1659" fmla="*/ 1585121 w 2216577"/>
              <a:gd name="connsiteY1659" fmla="*/ 1316915 h 2124359"/>
              <a:gd name="connsiteX1660" fmla="*/ 1585121 w 2216577"/>
              <a:gd name="connsiteY1660" fmla="*/ 1315123 h 2124359"/>
              <a:gd name="connsiteX1661" fmla="*/ 1572919 w 2216577"/>
              <a:gd name="connsiteY1661" fmla="*/ 1315123 h 2124359"/>
              <a:gd name="connsiteX1662" fmla="*/ 1561098 w 2216577"/>
              <a:gd name="connsiteY1662" fmla="*/ 1315123 h 2124359"/>
              <a:gd name="connsiteX1663" fmla="*/ 1549278 w 2216577"/>
              <a:gd name="connsiteY1663" fmla="*/ 1315123 h 2124359"/>
              <a:gd name="connsiteX1664" fmla="*/ 1549278 w 2216577"/>
              <a:gd name="connsiteY1664" fmla="*/ 1300788 h 2124359"/>
              <a:gd name="connsiteX1665" fmla="*/ 1537457 w 2216577"/>
              <a:gd name="connsiteY1665" fmla="*/ 1300788 h 2124359"/>
              <a:gd name="connsiteX1666" fmla="*/ 1525255 w 2216577"/>
              <a:gd name="connsiteY1666" fmla="*/ 1300788 h 2124359"/>
              <a:gd name="connsiteX1667" fmla="*/ 1525255 w 2216577"/>
              <a:gd name="connsiteY1667" fmla="*/ 1298938 h 2124359"/>
              <a:gd name="connsiteX1668" fmla="*/ 1525255 w 2216577"/>
              <a:gd name="connsiteY1668" fmla="*/ 1287840 h 2124359"/>
              <a:gd name="connsiteX1669" fmla="*/ 1525255 w 2216577"/>
              <a:gd name="connsiteY1669" fmla="*/ 1285991 h 2124359"/>
              <a:gd name="connsiteX1670" fmla="*/ 1513434 w 2216577"/>
              <a:gd name="connsiteY1670" fmla="*/ 1285991 h 2124359"/>
              <a:gd name="connsiteX1671" fmla="*/ 1406285 w 2216577"/>
              <a:gd name="connsiteY1671" fmla="*/ 1285991 h 2124359"/>
              <a:gd name="connsiteX1672" fmla="*/ 1415151 w 2216577"/>
              <a:gd name="connsiteY1672" fmla="*/ 1285991 h 2124359"/>
              <a:gd name="connsiteX1673" fmla="*/ 1418106 w 2216577"/>
              <a:gd name="connsiteY1673" fmla="*/ 1285991 h 2124359"/>
              <a:gd name="connsiteX1674" fmla="*/ 1418106 w 2216577"/>
              <a:gd name="connsiteY1674" fmla="*/ 1300788 h 2124359"/>
              <a:gd name="connsiteX1675" fmla="*/ 1406285 w 2216577"/>
              <a:gd name="connsiteY1675" fmla="*/ 1285991 h 2124359"/>
              <a:gd name="connsiteX1676" fmla="*/ 1263292 w 2216577"/>
              <a:gd name="connsiteY1676" fmla="*/ 1285991 h 2124359"/>
              <a:gd name="connsiteX1677" fmla="*/ 1263292 w 2216577"/>
              <a:gd name="connsiteY1677" fmla="*/ 1300788 h 2124359"/>
              <a:gd name="connsiteX1678" fmla="*/ 1264770 w 2216577"/>
              <a:gd name="connsiteY1678" fmla="*/ 1300788 h 2124359"/>
              <a:gd name="connsiteX1679" fmla="*/ 1275113 w 2216577"/>
              <a:gd name="connsiteY1679" fmla="*/ 1300788 h 2124359"/>
              <a:gd name="connsiteX1680" fmla="*/ 1275113 w 2216577"/>
              <a:gd name="connsiteY1680" fmla="*/ 1285991 h 2124359"/>
              <a:gd name="connsiteX1681" fmla="*/ 1286934 w 2216577"/>
              <a:gd name="connsiteY1681" fmla="*/ 1285991 h 2124359"/>
              <a:gd name="connsiteX1682" fmla="*/ 1285456 w 2216577"/>
              <a:gd name="connsiteY1682" fmla="*/ 1285991 h 2124359"/>
              <a:gd name="connsiteX1683" fmla="*/ 1275113 w 2216577"/>
              <a:gd name="connsiteY1683" fmla="*/ 1285991 h 2124359"/>
              <a:gd name="connsiteX1684" fmla="*/ 1273635 w 2216577"/>
              <a:gd name="connsiteY1684" fmla="*/ 1285991 h 2124359"/>
              <a:gd name="connsiteX1685" fmla="*/ 1270680 w 2216577"/>
              <a:gd name="connsiteY1685" fmla="*/ 1285991 h 2124359"/>
              <a:gd name="connsiteX1686" fmla="*/ 1270126 w 2216577"/>
              <a:gd name="connsiteY1686" fmla="*/ 1285991 h 2124359"/>
              <a:gd name="connsiteX1687" fmla="*/ 190657 w 2216577"/>
              <a:gd name="connsiteY1687" fmla="*/ 1285991 h 2124359"/>
              <a:gd name="connsiteX1688" fmla="*/ 178836 w 2216577"/>
              <a:gd name="connsiteY1688" fmla="*/ 1300788 h 2124359"/>
              <a:gd name="connsiteX1689" fmla="*/ 190657 w 2216577"/>
              <a:gd name="connsiteY1689" fmla="*/ 1300788 h 2124359"/>
              <a:gd name="connsiteX1690" fmla="*/ 190657 w 2216577"/>
              <a:gd name="connsiteY1690" fmla="*/ 1298938 h 2124359"/>
              <a:gd name="connsiteX1691" fmla="*/ 190657 w 2216577"/>
              <a:gd name="connsiteY1691" fmla="*/ 1287840 h 2124359"/>
              <a:gd name="connsiteX1692" fmla="*/ 190657 w 2216577"/>
              <a:gd name="connsiteY1692" fmla="*/ 1285991 h 2124359"/>
              <a:gd name="connsiteX1693" fmla="*/ 142993 w 2216577"/>
              <a:gd name="connsiteY1693" fmla="*/ 1285991 h 2124359"/>
              <a:gd name="connsiteX1694" fmla="*/ 155195 w 2216577"/>
              <a:gd name="connsiteY1694" fmla="*/ 1300788 h 2124359"/>
              <a:gd name="connsiteX1695" fmla="*/ 153670 w 2216577"/>
              <a:gd name="connsiteY1695" fmla="*/ 1300788 h 2124359"/>
              <a:gd name="connsiteX1696" fmla="*/ 148141 w 2216577"/>
              <a:gd name="connsiteY1696" fmla="*/ 1300788 h 2124359"/>
              <a:gd name="connsiteX1697" fmla="*/ 147569 w 2216577"/>
              <a:gd name="connsiteY1697" fmla="*/ 1300788 h 2124359"/>
              <a:gd name="connsiteX1698" fmla="*/ 142993 w 2216577"/>
              <a:gd name="connsiteY1698" fmla="*/ 1300788 h 2124359"/>
              <a:gd name="connsiteX1699" fmla="*/ 142993 w 2216577"/>
              <a:gd name="connsiteY1699" fmla="*/ 1315123 h 2124359"/>
              <a:gd name="connsiteX1700" fmla="*/ 141515 w 2216577"/>
              <a:gd name="connsiteY1700" fmla="*/ 1315123 h 2124359"/>
              <a:gd name="connsiteX1701" fmla="*/ 138560 w 2216577"/>
              <a:gd name="connsiteY1701" fmla="*/ 1315123 h 2124359"/>
              <a:gd name="connsiteX1702" fmla="*/ 138006 w 2216577"/>
              <a:gd name="connsiteY1702" fmla="*/ 1315123 h 2124359"/>
              <a:gd name="connsiteX1703" fmla="*/ 136159 w 2216577"/>
              <a:gd name="connsiteY1703" fmla="*/ 1315123 h 2124359"/>
              <a:gd name="connsiteX1704" fmla="*/ 135605 w 2216577"/>
              <a:gd name="connsiteY1704" fmla="*/ 1315123 h 2124359"/>
              <a:gd name="connsiteX1705" fmla="*/ 131172 w 2216577"/>
              <a:gd name="connsiteY1705" fmla="*/ 1315123 h 2124359"/>
              <a:gd name="connsiteX1706" fmla="*/ 142993 w 2216577"/>
              <a:gd name="connsiteY1706" fmla="*/ 1329458 h 2124359"/>
              <a:gd name="connsiteX1707" fmla="*/ 142993 w 2216577"/>
              <a:gd name="connsiteY1707" fmla="*/ 1321171 h 2124359"/>
              <a:gd name="connsiteX1708" fmla="*/ 142993 w 2216577"/>
              <a:gd name="connsiteY1708" fmla="*/ 1315123 h 2124359"/>
              <a:gd name="connsiteX1709" fmla="*/ 152145 w 2216577"/>
              <a:gd name="connsiteY1709" fmla="*/ 1315123 h 2124359"/>
              <a:gd name="connsiteX1710" fmla="*/ 155195 w 2216577"/>
              <a:gd name="connsiteY1710" fmla="*/ 1315123 h 2124359"/>
              <a:gd name="connsiteX1711" fmla="*/ 155195 w 2216577"/>
              <a:gd name="connsiteY1711" fmla="*/ 1309748 h 2124359"/>
              <a:gd name="connsiteX1712" fmla="*/ 155195 w 2216577"/>
              <a:gd name="connsiteY1712" fmla="*/ 1309076 h 2124359"/>
              <a:gd name="connsiteX1713" fmla="*/ 155195 w 2216577"/>
              <a:gd name="connsiteY1713" fmla="*/ 1304372 h 2124359"/>
              <a:gd name="connsiteX1714" fmla="*/ 155195 w 2216577"/>
              <a:gd name="connsiteY1714" fmla="*/ 1300788 h 2124359"/>
              <a:gd name="connsiteX1715" fmla="*/ 155195 w 2216577"/>
              <a:gd name="connsiteY1715" fmla="*/ 1285991 h 2124359"/>
              <a:gd name="connsiteX1716" fmla="*/ 83508 w 2216577"/>
              <a:gd name="connsiteY1716" fmla="*/ 1285991 h 2124359"/>
              <a:gd name="connsiteX1717" fmla="*/ 95328 w 2216577"/>
              <a:gd name="connsiteY1717" fmla="*/ 1285991 h 2124359"/>
              <a:gd name="connsiteX1718" fmla="*/ 107530 w 2216577"/>
              <a:gd name="connsiteY1718" fmla="*/ 1300788 h 2124359"/>
              <a:gd name="connsiteX1719" fmla="*/ 95328 w 2216577"/>
              <a:gd name="connsiteY1719" fmla="*/ 1300788 h 2124359"/>
              <a:gd name="connsiteX1720" fmla="*/ 83508 w 2216577"/>
              <a:gd name="connsiteY1720" fmla="*/ 1300788 h 2124359"/>
              <a:gd name="connsiteX1721" fmla="*/ 119166 w 2216577"/>
              <a:gd name="connsiteY1721" fmla="*/ 1279943 h 2124359"/>
              <a:gd name="connsiteX1722" fmla="*/ 119351 w 2216577"/>
              <a:gd name="connsiteY1722" fmla="*/ 1285991 h 2124359"/>
              <a:gd name="connsiteX1723" fmla="*/ 117873 w 2216577"/>
              <a:gd name="connsiteY1723" fmla="*/ 1285991 h 2124359"/>
              <a:gd name="connsiteX1724" fmla="*/ 107530 w 2216577"/>
              <a:gd name="connsiteY1724" fmla="*/ 1285991 h 2124359"/>
              <a:gd name="connsiteX1725" fmla="*/ 119166 w 2216577"/>
              <a:gd name="connsiteY1725" fmla="*/ 1279943 h 2124359"/>
              <a:gd name="connsiteX1726" fmla="*/ 1418106 w 2216577"/>
              <a:gd name="connsiteY1726" fmla="*/ 1271656 h 2124359"/>
              <a:gd name="connsiteX1727" fmla="*/ 1406285 w 2216577"/>
              <a:gd name="connsiteY1727" fmla="*/ 1285991 h 2124359"/>
              <a:gd name="connsiteX1728" fmla="*/ 1418106 w 2216577"/>
              <a:gd name="connsiteY1728" fmla="*/ 1300788 h 2124359"/>
              <a:gd name="connsiteX1729" fmla="*/ 1424755 w 2216577"/>
              <a:gd name="connsiteY1729" fmla="*/ 1300788 h 2124359"/>
              <a:gd name="connsiteX1730" fmla="*/ 1424939 w 2216577"/>
              <a:gd name="connsiteY1730" fmla="*/ 1300788 h 2124359"/>
              <a:gd name="connsiteX1731" fmla="*/ 1425493 w 2216577"/>
              <a:gd name="connsiteY1731" fmla="*/ 1300788 h 2124359"/>
              <a:gd name="connsiteX1732" fmla="*/ 1428449 w 2216577"/>
              <a:gd name="connsiteY1732" fmla="*/ 1300788 h 2124359"/>
              <a:gd name="connsiteX1733" fmla="*/ 1429926 w 2216577"/>
              <a:gd name="connsiteY1733" fmla="*/ 1300788 h 2124359"/>
              <a:gd name="connsiteX1734" fmla="*/ 1418106 w 2216577"/>
              <a:gd name="connsiteY1734" fmla="*/ 1315123 h 2124359"/>
              <a:gd name="connsiteX1735" fmla="*/ 1429926 w 2216577"/>
              <a:gd name="connsiteY1735" fmla="*/ 1315123 h 2124359"/>
              <a:gd name="connsiteX1736" fmla="*/ 1429926 w 2216577"/>
              <a:gd name="connsiteY1736" fmla="*/ 1329458 h 2124359"/>
              <a:gd name="connsiteX1737" fmla="*/ 1442128 w 2216577"/>
              <a:gd name="connsiteY1737" fmla="*/ 1329458 h 2124359"/>
              <a:gd name="connsiteX1738" fmla="*/ 1442128 w 2216577"/>
              <a:gd name="connsiteY1738" fmla="*/ 1324083 h 2124359"/>
              <a:gd name="connsiteX1739" fmla="*/ 1442128 w 2216577"/>
              <a:gd name="connsiteY1739" fmla="*/ 1323411 h 2124359"/>
              <a:gd name="connsiteX1740" fmla="*/ 1442128 w 2216577"/>
              <a:gd name="connsiteY1740" fmla="*/ 1315123 h 2124359"/>
              <a:gd name="connsiteX1741" fmla="*/ 1429926 w 2216577"/>
              <a:gd name="connsiteY1741" fmla="*/ 1315123 h 2124359"/>
              <a:gd name="connsiteX1742" fmla="*/ 1429926 w 2216577"/>
              <a:gd name="connsiteY1742" fmla="*/ 1313331 h 2124359"/>
              <a:gd name="connsiteX1743" fmla="*/ 1429926 w 2216577"/>
              <a:gd name="connsiteY1743" fmla="*/ 1304372 h 2124359"/>
              <a:gd name="connsiteX1744" fmla="*/ 1429926 w 2216577"/>
              <a:gd name="connsiteY1744" fmla="*/ 1300788 h 2124359"/>
              <a:gd name="connsiteX1745" fmla="*/ 1442128 w 2216577"/>
              <a:gd name="connsiteY1745" fmla="*/ 1300788 h 2124359"/>
              <a:gd name="connsiteX1746" fmla="*/ 1442128 w 2216577"/>
              <a:gd name="connsiteY1746" fmla="*/ 1298938 h 2124359"/>
              <a:gd name="connsiteX1747" fmla="*/ 1442128 w 2216577"/>
              <a:gd name="connsiteY1747" fmla="*/ 1285991 h 2124359"/>
              <a:gd name="connsiteX1748" fmla="*/ 1429926 w 2216577"/>
              <a:gd name="connsiteY1748" fmla="*/ 1285991 h 2124359"/>
              <a:gd name="connsiteX1749" fmla="*/ 1418106 w 2216577"/>
              <a:gd name="connsiteY1749" fmla="*/ 1285991 h 2124359"/>
              <a:gd name="connsiteX1750" fmla="*/ 1418106 w 2216577"/>
              <a:gd name="connsiteY1750" fmla="*/ 1271656 h 2124359"/>
              <a:gd name="connsiteX1751" fmla="*/ 1370442 w 2216577"/>
              <a:gd name="connsiteY1751" fmla="*/ 1271656 h 2124359"/>
              <a:gd name="connsiteX1752" fmla="*/ 1382262 w 2216577"/>
              <a:gd name="connsiteY1752" fmla="*/ 1271656 h 2124359"/>
              <a:gd name="connsiteX1753" fmla="*/ 1370442 w 2216577"/>
              <a:gd name="connsiteY1753" fmla="*/ 1285991 h 2124359"/>
              <a:gd name="connsiteX1754" fmla="*/ 1370442 w 2216577"/>
              <a:gd name="connsiteY1754" fmla="*/ 1271656 h 2124359"/>
              <a:gd name="connsiteX1755" fmla="*/ 453001 w 2216577"/>
              <a:gd name="connsiteY1755" fmla="*/ 1271656 h 2124359"/>
              <a:gd name="connsiteX1756" fmla="*/ 464821 w 2216577"/>
              <a:gd name="connsiteY1756" fmla="*/ 1285991 h 2124359"/>
              <a:gd name="connsiteX1757" fmla="*/ 453001 w 2216577"/>
              <a:gd name="connsiteY1757" fmla="*/ 1271656 h 2124359"/>
              <a:gd name="connsiteX1758" fmla="*/ 453001 w 2216577"/>
              <a:gd name="connsiteY1758" fmla="*/ 1271656 h 2124359"/>
              <a:gd name="connsiteX1759" fmla="*/ 464821 w 2216577"/>
              <a:gd name="connsiteY1759" fmla="*/ 1285991 h 2124359"/>
              <a:gd name="connsiteX1760" fmla="*/ 453001 w 2216577"/>
              <a:gd name="connsiteY1760" fmla="*/ 1285991 h 2124359"/>
              <a:gd name="connsiteX1761" fmla="*/ 464821 w 2216577"/>
              <a:gd name="connsiteY1761" fmla="*/ 1300788 h 2124359"/>
              <a:gd name="connsiteX1762" fmla="*/ 464821 w 2216577"/>
              <a:gd name="connsiteY1762" fmla="*/ 1285991 h 2124359"/>
              <a:gd name="connsiteX1763" fmla="*/ 464821 w 2216577"/>
              <a:gd name="connsiteY1763" fmla="*/ 1271656 h 2124359"/>
              <a:gd name="connsiteX1764" fmla="*/ 463344 w 2216577"/>
              <a:gd name="connsiteY1764" fmla="*/ 1271656 h 2124359"/>
              <a:gd name="connsiteX1765" fmla="*/ 453001 w 2216577"/>
              <a:gd name="connsiteY1765" fmla="*/ 1271656 h 2124359"/>
              <a:gd name="connsiteX1766" fmla="*/ 83508 w 2216577"/>
              <a:gd name="connsiteY1766" fmla="*/ 1271656 h 2124359"/>
              <a:gd name="connsiteX1767" fmla="*/ 95328 w 2216577"/>
              <a:gd name="connsiteY1767" fmla="*/ 1271656 h 2124359"/>
              <a:gd name="connsiteX1768" fmla="*/ 83508 w 2216577"/>
              <a:gd name="connsiteY1768" fmla="*/ 1285991 h 2124359"/>
              <a:gd name="connsiteX1769" fmla="*/ 83508 w 2216577"/>
              <a:gd name="connsiteY1769" fmla="*/ 1271656 h 2124359"/>
              <a:gd name="connsiteX1770" fmla="*/ 71687 w 2216577"/>
              <a:gd name="connsiteY1770" fmla="*/ 1271656 h 2124359"/>
              <a:gd name="connsiteX1771" fmla="*/ 71687 w 2216577"/>
              <a:gd name="connsiteY1771" fmla="*/ 1285991 h 2124359"/>
              <a:gd name="connsiteX1772" fmla="*/ 71687 w 2216577"/>
              <a:gd name="connsiteY1772" fmla="*/ 1271656 h 2124359"/>
              <a:gd name="connsiteX1773" fmla="*/ 2157092 w 2216577"/>
              <a:gd name="connsiteY1773" fmla="*/ 1257321 h 2124359"/>
              <a:gd name="connsiteX1774" fmla="*/ 2157092 w 2216577"/>
              <a:gd name="connsiteY1774" fmla="*/ 1271656 h 2124359"/>
              <a:gd name="connsiteX1775" fmla="*/ 2144890 w 2216577"/>
              <a:gd name="connsiteY1775" fmla="*/ 1285991 h 2124359"/>
              <a:gd name="connsiteX1776" fmla="*/ 2144890 w 2216577"/>
              <a:gd name="connsiteY1776" fmla="*/ 1271656 h 2124359"/>
              <a:gd name="connsiteX1777" fmla="*/ 1835263 w 2216577"/>
              <a:gd name="connsiteY1777" fmla="*/ 1257321 h 2124359"/>
              <a:gd name="connsiteX1778" fmla="*/ 1823442 w 2216577"/>
              <a:gd name="connsiteY1778" fmla="*/ 1271656 h 2124359"/>
              <a:gd name="connsiteX1779" fmla="*/ 1835263 w 2216577"/>
              <a:gd name="connsiteY1779" fmla="*/ 1271656 h 2124359"/>
              <a:gd name="connsiteX1780" fmla="*/ 1835263 w 2216577"/>
              <a:gd name="connsiteY1780" fmla="*/ 1257321 h 2124359"/>
              <a:gd name="connsiteX1781" fmla="*/ 1787599 w 2216577"/>
              <a:gd name="connsiteY1781" fmla="*/ 1257321 h 2124359"/>
              <a:gd name="connsiteX1782" fmla="*/ 1787599 w 2216577"/>
              <a:gd name="connsiteY1782" fmla="*/ 1271656 h 2124359"/>
              <a:gd name="connsiteX1783" fmla="*/ 1799420 w 2216577"/>
              <a:gd name="connsiteY1783" fmla="*/ 1271656 h 2124359"/>
              <a:gd name="connsiteX1784" fmla="*/ 1799420 w 2216577"/>
              <a:gd name="connsiteY1784" fmla="*/ 1269864 h 2124359"/>
              <a:gd name="connsiteX1785" fmla="*/ 1799420 w 2216577"/>
              <a:gd name="connsiteY1785" fmla="*/ 1257321 h 2124359"/>
              <a:gd name="connsiteX1786" fmla="*/ 1797942 w 2216577"/>
              <a:gd name="connsiteY1786" fmla="*/ 1257321 h 2124359"/>
              <a:gd name="connsiteX1787" fmla="*/ 1789077 w 2216577"/>
              <a:gd name="connsiteY1787" fmla="*/ 1257321 h 2124359"/>
              <a:gd name="connsiteX1788" fmla="*/ 1787599 w 2216577"/>
              <a:gd name="connsiteY1788" fmla="*/ 1257321 h 2124359"/>
              <a:gd name="connsiteX1789" fmla="*/ 1370442 w 2216577"/>
              <a:gd name="connsiteY1789" fmla="*/ 1257321 h 2124359"/>
              <a:gd name="connsiteX1790" fmla="*/ 1370442 w 2216577"/>
              <a:gd name="connsiteY1790" fmla="*/ 1265608 h 2124359"/>
              <a:gd name="connsiteX1791" fmla="*/ 1370442 w 2216577"/>
              <a:gd name="connsiteY1791" fmla="*/ 1266280 h 2124359"/>
              <a:gd name="connsiteX1792" fmla="*/ 1370442 w 2216577"/>
              <a:gd name="connsiteY1792" fmla="*/ 1271656 h 2124359"/>
              <a:gd name="connsiteX1793" fmla="*/ 1368964 w 2216577"/>
              <a:gd name="connsiteY1793" fmla="*/ 1271656 h 2124359"/>
              <a:gd name="connsiteX1794" fmla="*/ 1363608 w 2216577"/>
              <a:gd name="connsiteY1794" fmla="*/ 1271656 h 2124359"/>
              <a:gd name="connsiteX1795" fmla="*/ 1363054 w 2216577"/>
              <a:gd name="connsiteY1795" fmla="*/ 1271656 h 2124359"/>
              <a:gd name="connsiteX1796" fmla="*/ 1358621 w 2216577"/>
              <a:gd name="connsiteY1796" fmla="*/ 1271656 h 2124359"/>
              <a:gd name="connsiteX1797" fmla="*/ 1358621 w 2216577"/>
              <a:gd name="connsiteY1797" fmla="*/ 1285991 h 2124359"/>
              <a:gd name="connsiteX1798" fmla="*/ 1368964 w 2216577"/>
              <a:gd name="connsiteY1798" fmla="*/ 1285991 h 2124359"/>
              <a:gd name="connsiteX1799" fmla="*/ 1370442 w 2216577"/>
              <a:gd name="connsiteY1799" fmla="*/ 1285991 h 2124359"/>
              <a:gd name="connsiteX1800" fmla="*/ 1371920 w 2216577"/>
              <a:gd name="connsiteY1800" fmla="*/ 1285991 h 2124359"/>
              <a:gd name="connsiteX1801" fmla="*/ 1375613 w 2216577"/>
              <a:gd name="connsiteY1801" fmla="*/ 1285991 h 2124359"/>
              <a:gd name="connsiteX1802" fmla="*/ 1377091 w 2216577"/>
              <a:gd name="connsiteY1802" fmla="*/ 1285991 h 2124359"/>
              <a:gd name="connsiteX1803" fmla="*/ 1379307 w 2216577"/>
              <a:gd name="connsiteY1803" fmla="*/ 1285991 h 2124359"/>
              <a:gd name="connsiteX1804" fmla="*/ 1382262 w 2216577"/>
              <a:gd name="connsiteY1804" fmla="*/ 1285991 h 2124359"/>
              <a:gd name="connsiteX1805" fmla="*/ 1382262 w 2216577"/>
              <a:gd name="connsiteY1805" fmla="*/ 1271656 h 2124359"/>
              <a:gd name="connsiteX1806" fmla="*/ 1382262 w 2216577"/>
              <a:gd name="connsiteY1806" fmla="*/ 1257321 h 2124359"/>
              <a:gd name="connsiteX1807" fmla="*/ 1370442 w 2216577"/>
              <a:gd name="connsiteY1807" fmla="*/ 1271656 h 2124359"/>
              <a:gd name="connsiteX1808" fmla="*/ 1370442 w 2216577"/>
              <a:gd name="connsiteY1808" fmla="*/ 1257321 h 2124359"/>
              <a:gd name="connsiteX1809" fmla="*/ 1739934 w 2216577"/>
              <a:gd name="connsiteY1809" fmla="*/ 1242986 h 2124359"/>
              <a:gd name="connsiteX1810" fmla="*/ 1739934 w 2216577"/>
              <a:gd name="connsiteY1810" fmla="*/ 1257321 h 2124359"/>
              <a:gd name="connsiteX1811" fmla="*/ 1751755 w 2216577"/>
              <a:gd name="connsiteY1811" fmla="*/ 1257321 h 2124359"/>
              <a:gd name="connsiteX1812" fmla="*/ 1751755 w 2216577"/>
              <a:gd name="connsiteY1812" fmla="*/ 1242986 h 2124359"/>
              <a:gd name="connsiteX1813" fmla="*/ 1739934 w 2216577"/>
              <a:gd name="connsiteY1813" fmla="*/ 1242986 h 2124359"/>
              <a:gd name="connsiteX1814" fmla="*/ 1572919 w 2216577"/>
              <a:gd name="connsiteY1814" fmla="*/ 1242986 h 2124359"/>
              <a:gd name="connsiteX1815" fmla="*/ 1561098 w 2216577"/>
              <a:gd name="connsiteY1815" fmla="*/ 1257321 h 2124359"/>
              <a:gd name="connsiteX1816" fmla="*/ 1572919 w 2216577"/>
              <a:gd name="connsiteY1816" fmla="*/ 1257321 h 2124359"/>
              <a:gd name="connsiteX1817" fmla="*/ 1561098 w 2216577"/>
              <a:gd name="connsiteY1817" fmla="*/ 1271656 h 2124359"/>
              <a:gd name="connsiteX1818" fmla="*/ 1549278 w 2216577"/>
              <a:gd name="connsiteY1818" fmla="*/ 1271656 h 2124359"/>
              <a:gd name="connsiteX1819" fmla="*/ 1561098 w 2216577"/>
              <a:gd name="connsiteY1819" fmla="*/ 1285991 h 2124359"/>
              <a:gd name="connsiteX1820" fmla="*/ 1561098 w 2216577"/>
              <a:gd name="connsiteY1820" fmla="*/ 1271656 h 2124359"/>
              <a:gd name="connsiteX1821" fmla="*/ 1572919 w 2216577"/>
              <a:gd name="connsiteY1821" fmla="*/ 1271656 h 2124359"/>
              <a:gd name="connsiteX1822" fmla="*/ 1572919 w 2216577"/>
              <a:gd name="connsiteY1822" fmla="*/ 1257321 h 2124359"/>
              <a:gd name="connsiteX1823" fmla="*/ 1572919 w 2216577"/>
              <a:gd name="connsiteY1823" fmla="*/ 1251945 h 2124359"/>
              <a:gd name="connsiteX1824" fmla="*/ 1572919 w 2216577"/>
              <a:gd name="connsiteY1824" fmla="*/ 1251273 h 2124359"/>
              <a:gd name="connsiteX1825" fmla="*/ 1310957 w 2216577"/>
              <a:gd name="connsiteY1825" fmla="*/ 1242986 h 2124359"/>
              <a:gd name="connsiteX1826" fmla="*/ 1310957 w 2216577"/>
              <a:gd name="connsiteY1826" fmla="*/ 1257321 h 2124359"/>
              <a:gd name="connsiteX1827" fmla="*/ 1227449 w 2216577"/>
              <a:gd name="connsiteY1827" fmla="*/ 1242986 h 2124359"/>
              <a:gd name="connsiteX1828" fmla="*/ 1215628 w 2216577"/>
              <a:gd name="connsiteY1828" fmla="*/ 1257321 h 2124359"/>
              <a:gd name="connsiteX1829" fmla="*/ 1222462 w 2216577"/>
              <a:gd name="connsiteY1829" fmla="*/ 1257321 h 2124359"/>
              <a:gd name="connsiteX1830" fmla="*/ 1223016 w 2216577"/>
              <a:gd name="connsiteY1830" fmla="*/ 1257321 h 2124359"/>
              <a:gd name="connsiteX1831" fmla="*/ 1227449 w 2216577"/>
              <a:gd name="connsiteY1831" fmla="*/ 1257321 h 2124359"/>
              <a:gd name="connsiteX1832" fmla="*/ 1227449 w 2216577"/>
              <a:gd name="connsiteY1832" fmla="*/ 1271656 h 2124359"/>
              <a:gd name="connsiteX1833" fmla="*/ 1227449 w 2216577"/>
              <a:gd name="connsiteY1833" fmla="*/ 1257321 h 2124359"/>
              <a:gd name="connsiteX1834" fmla="*/ 1227449 w 2216577"/>
              <a:gd name="connsiteY1834" fmla="*/ 1242986 h 2124359"/>
              <a:gd name="connsiteX1835" fmla="*/ 2090392 w 2216577"/>
              <a:gd name="connsiteY1835" fmla="*/ 1236743 h 2124359"/>
              <a:gd name="connsiteX1836" fmla="*/ 2097226 w 2216577"/>
              <a:gd name="connsiteY1836" fmla="*/ 1242986 h 2124359"/>
              <a:gd name="connsiteX1837" fmla="*/ 2085405 w 2216577"/>
              <a:gd name="connsiteY1837" fmla="*/ 1242986 h 2124359"/>
              <a:gd name="connsiteX1838" fmla="*/ 2090392 w 2216577"/>
              <a:gd name="connsiteY1838" fmla="*/ 1236743 h 2124359"/>
              <a:gd name="connsiteX1839" fmla="*/ 2073584 w 2216577"/>
              <a:gd name="connsiteY1839" fmla="*/ 1228188 h 2124359"/>
              <a:gd name="connsiteX1840" fmla="*/ 2085405 w 2216577"/>
              <a:gd name="connsiteY1840" fmla="*/ 1242986 h 2124359"/>
              <a:gd name="connsiteX1841" fmla="*/ 2082450 w 2216577"/>
              <a:gd name="connsiteY1841" fmla="*/ 1242986 h 2124359"/>
              <a:gd name="connsiteX1842" fmla="*/ 2073584 w 2216577"/>
              <a:gd name="connsiteY1842" fmla="*/ 1242986 h 2124359"/>
              <a:gd name="connsiteX1843" fmla="*/ 2073584 w 2216577"/>
              <a:gd name="connsiteY1843" fmla="*/ 1228188 h 2124359"/>
              <a:gd name="connsiteX1844" fmla="*/ 1322777 w 2216577"/>
              <a:gd name="connsiteY1844" fmla="*/ 1228188 h 2124359"/>
              <a:gd name="connsiteX1845" fmla="*/ 1322777 w 2216577"/>
              <a:gd name="connsiteY1845" fmla="*/ 1242986 h 2124359"/>
              <a:gd name="connsiteX1846" fmla="*/ 1334598 w 2216577"/>
              <a:gd name="connsiteY1846" fmla="*/ 1242986 h 2124359"/>
              <a:gd name="connsiteX1847" fmla="*/ 1334598 w 2216577"/>
              <a:gd name="connsiteY1847" fmla="*/ 1228188 h 2124359"/>
              <a:gd name="connsiteX1848" fmla="*/ 1333120 w 2216577"/>
              <a:gd name="connsiteY1848" fmla="*/ 1228188 h 2124359"/>
              <a:gd name="connsiteX1849" fmla="*/ 1322777 w 2216577"/>
              <a:gd name="connsiteY1849" fmla="*/ 1228188 h 2124359"/>
              <a:gd name="connsiteX1850" fmla="*/ 95328 w 2216577"/>
              <a:gd name="connsiteY1850" fmla="*/ 1228188 h 2124359"/>
              <a:gd name="connsiteX1851" fmla="*/ 107530 w 2216577"/>
              <a:gd name="connsiteY1851" fmla="*/ 1242986 h 2124359"/>
              <a:gd name="connsiteX1852" fmla="*/ 119351 w 2216577"/>
              <a:gd name="connsiteY1852" fmla="*/ 1242986 h 2124359"/>
              <a:gd name="connsiteX1853" fmla="*/ 119351 w 2216577"/>
              <a:gd name="connsiteY1853" fmla="*/ 1228188 h 2124359"/>
              <a:gd name="connsiteX1854" fmla="*/ 107530 w 2216577"/>
              <a:gd name="connsiteY1854" fmla="*/ 1228188 h 2124359"/>
              <a:gd name="connsiteX1855" fmla="*/ 95328 w 2216577"/>
              <a:gd name="connsiteY1855" fmla="*/ 1228188 h 2124359"/>
              <a:gd name="connsiteX1856" fmla="*/ 47664 w 2216577"/>
              <a:gd name="connsiteY1856" fmla="*/ 1228188 h 2124359"/>
              <a:gd name="connsiteX1857" fmla="*/ 59866 w 2216577"/>
              <a:gd name="connsiteY1857" fmla="*/ 1242986 h 2124359"/>
              <a:gd name="connsiteX1858" fmla="*/ 47664 w 2216577"/>
              <a:gd name="connsiteY1858" fmla="*/ 1228188 h 2124359"/>
              <a:gd name="connsiteX1859" fmla="*/ 1804407 w 2216577"/>
              <a:gd name="connsiteY1859" fmla="*/ 1207806 h 2124359"/>
              <a:gd name="connsiteX1860" fmla="*/ 1799420 w 2216577"/>
              <a:gd name="connsiteY1860" fmla="*/ 1213853 h 2124359"/>
              <a:gd name="connsiteX1861" fmla="*/ 1811240 w 2216577"/>
              <a:gd name="connsiteY1861" fmla="*/ 1213853 h 2124359"/>
              <a:gd name="connsiteX1862" fmla="*/ 1804407 w 2216577"/>
              <a:gd name="connsiteY1862" fmla="*/ 1207806 h 2124359"/>
              <a:gd name="connsiteX1863" fmla="*/ 2121248 w 2216577"/>
              <a:gd name="connsiteY1863" fmla="*/ 1199518 h 2124359"/>
              <a:gd name="connsiteX1864" fmla="*/ 2121248 w 2216577"/>
              <a:gd name="connsiteY1864" fmla="*/ 1213853 h 2124359"/>
              <a:gd name="connsiteX1865" fmla="*/ 2121248 w 2216577"/>
              <a:gd name="connsiteY1865" fmla="*/ 1228188 h 2124359"/>
              <a:gd name="connsiteX1866" fmla="*/ 2109428 w 2216577"/>
              <a:gd name="connsiteY1866" fmla="*/ 1228188 h 2124359"/>
              <a:gd name="connsiteX1867" fmla="*/ 2121248 w 2216577"/>
              <a:gd name="connsiteY1867" fmla="*/ 1199518 h 2124359"/>
              <a:gd name="connsiteX1868" fmla="*/ 1251472 w 2216577"/>
              <a:gd name="connsiteY1868" fmla="*/ 1199518 h 2124359"/>
              <a:gd name="connsiteX1869" fmla="*/ 1251472 w 2216577"/>
              <a:gd name="connsiteY1869" fmla="*/ 1201310 h 2124359"/>
              <a:gd name="connsiteX1870" fmla="*/ 1251472 w 2216577"/>
              <a:gd name="connsiteY1870" fmla="*/ 1213853 h 2124359"/>
              <a:gd name="connsiteX1871" fmla="*/ 1263292 w 2216577"/>
              <a:gd name="connsiteY1871" fmla="*/ 1199518 h 2124359"/>
              <a:gd name="connsiteX1872" fmla="*/ 1261815 w 2216577"/>
              <a:gd name="connsiteY1872" fmla="*/ 1199518 h 2124359"/>
              <a:gd name="connsiteX1873" fmla="*/ 1252949 w 2216577"/>
              <a:gd name="connsiteY1873" fmla="*/ 1199518 h 2124359"/>
              <a:gd name="connsiteX1874" fmla="*/ 1251472 w 2216577"/>
              <a:gd name="connsiteY1874" fmla="*/ 1199518 h 2124359"/>
              <a:gd name="connsiteX1875" fmla="*/ 1608763 w 2216577"/>
              <a:gd name="connsiteY1875" fmla="*/ 1184721 h 2124359"/>
              <a:gd name="connsiteX1876" fmla="*/ 1608763 w 2216577"/>
              <a:gd name="connsiteY1876" fmla="*/ 1199518 h 2124359"/>
              <a:gd name="connsiteX1877" fmla="*/ 1620583 w 2216577"/>
              <a:gd name="connsiteY1877" fmla="*/ 1184721 h 2124359"/>
              <a:gd name="connsiteX1878" fmla="*/ 1585121 w 2216577"/>
              <a:gd name="connsiteY1878" fmla="*/ 1184721 h 2124359"/>
              <a:gd name="connsiteX1879" fmla="*/ 1585121 w 2216577"/>
              <a:gd name="connsiteY1879" fmla="*/ 1197668 h 2124359"/>
              <a:gd name="connsiteX1880" fmla="*/ 1585121 w 2216577"/>
              <a:gd name="connsiteY1880" fmla="*/ 1199518 h 2124359"/>
              <a:gd name="connsiteX1881" fmla="*/ 1596942 w 2216577"/>
              <a:gd name="connsiteY1881" fmla="*/ 1199518 h 2124359"/>
              <a:gd name="connsiteX1882" fmla="*/ 1596942 w 2216577"/>
              <a:gd name="connsiteY1882" fmla="*/ 1184721 h 2124359"/>
              <a:gd name="connsiteX1883" fmla="*/ 1239270 w 2216577"/>
              <a:gd name="connsiteY1883" fmla="*/ 1184721 h 2124359"/>
              <a:gd name="connsiteX1884" fmla="*/ 1239270 w 2216577"/>
              <a:gd name="connsiteY1884" fmla="*/ 1199518 h 2124359"/>
              <a:gd name="connsiteX1885" fmla="*/ 1251472 w 2216577"/>
              <a:gd name="connsiteY1885" fmla="*/ 1184721 h 2124359"/>
              <a:gd name="connsiteX1886" fmla="*/ 1239270 w 2216577"/>
              <a:gd name="connsiteY1886" fmla="*/ 1184721 h 2124359"/>
              <a:gd name="connsiteX1887" fmla="*/ 619635 w 2216577"/>
              <a:gd name="connsiteY1887" fmla="*/ 1184721 h 2124359"/>
              <a:gd name="connsiteX1888" fmla="*/ 631837 w 2216577"/>
              <a:gd name="connsiteY1888" fmla="*/ 1199518 h 2124359"/>
              <a:gd name="connsiteX1889" fmla="*/ 631837 w 2216577"/>
              <a:gd name="connsiteY1889" fmla="*/ 1184721 h 2124359"/>
              <a:gd name="connsiteX1890" fmla="*/ 488844 w 2216577"/>
              <a:gd name="connsiteY1890" fmla="*/ 1184721 h 2124359"/>
              <a:gd name="connsiteX1891" fmla="*/ 488844 w 2216577"/>
              <a:gd name="connsiteY1891" fmla="*/ 1199518 h 2124359"/>
              <a:gd name="connsiteX1892" fmla="*/ 500665 w 2216577"/>
              <a:gd name="connsiteY1892" fmla="*/ 1184721 h 2124359"/>
              <a:gd name="connsiteX1893" fmla="*/ 490322 w 2216577"/>
              <a:gd name="connsiteY1893" fmla="*/ 1184721 h 2124359"/>
              <a:gd name="connsiteX1894" fmla="*/ 488844 w 2216577"/>
              <a:gd name="connsiteY1894" fmla="*/ 1184721 h 2124359"/>
              <a:gd name="connsiteX1895" fmla="*/ 1525255 w 2216577"/>
              <a:gd name="connsiteY1895" fmla="*/ 1170386 h 2124359"/>
              <a:gd name="connsiteX1896" fmla="*/ 1537457 w 2216577"/>
              <a:gd name="connsiteY1896" fmla="*/ 1170386 h 2124359"/>
              <a:gd name="connsiteX1897" fmla="*/ 560150 w 2216577"/>
              <a:gd name="connsiteY1897" fmla="*/ 1170386 h 2124359"/>
              <a:gd name="connsiteX1898" fmla="*/ 560150 w 2216577"/>
              <a:gd name="connsiteY1898" fmla="*/ 1184721 h 2124359"/>
              <a:gd name="connsiteX1899" fmla="*/ 571971 w 2216577"/>
              <a:gd name="connsiteY1899" fmla="*/ 1184721 h 2124359"/>
              <a:gd name="connsiteX1900" fmla="*/ 571971 w 2216577"/>
              <a:gd name="connsiteY1900" fmla="*/ 1170386 h 2124359"/>
              <a:gd name="connsiteX1901" fmla="*/ 1668248 w 2216577"/>
              <a:gd name="connsiteY1901" fmla="*/ 1156051 h 2124359"/>
              <a:gd name="connsiteX1902" fmla="*/ 1668248 w 2216577"/>
              <a:gd name="connsiteY1902" fmla="*/ 1170386 h 2124359"/>
              <a:gd name="connsiteX1903" fmla="*/ 1680068 w 2216577"/>
              <a:gd name="connsiteY1903" fmla="*/ 1170386 h 2124359"/>
              <a:gd name="connsiteX1904" fmla="*/ 1680068 w 2216577"/>
              <a:gd name="connsiteY1904" fmla="*/ 1162098 h 2124359"/>
              <a:gd name="connsiteX1905" fmla="*/ 1680068 w 2216577"/>
              <a:gd name="connsiteY1905" fmla="*/ 1161426 h 2124359"/>
              <a:gd name="connsiteX1906" fmla="*/ 1680068 w 2216577"/>
              <a:gd name="connsiteY1906" fmla="*/ 1156051 h 2124359"/>
              <a:gd name="connsiteX1907" fmla="*/ 1668248 w 2216577"/>
              <a:gd name="connsiteY1907" fmla="*/ 1156051 h 2124359"/>
              <a:gd name="connsiteX1908" fmla="*/ 619635 w 2216577"/>
              <a:gd name="connsiteY1908" fmla="*/ 1156051 h 2124359"/>
              <a:gd name="connsiteX1909" fmla="*/ 631837 w 2216577"/>
              <a:gd name="connsiteY1909" fmla="*/ 1170386 h 2124359"/>
              <a:gd name="connsiteX1910" fmla="*/ 631837 w 2216577"/>
              <a:gd name="connsiteY1910" fmla="*/ 1156051 h 2124359"/>
              <a:gd name="connsiteX1911" fmla="*/ 619635 w 2216577"/>
              <a:gd name="connsiteY1911" fmla="*/ 1156051 h 2124359"/>
              <a:gd name="connsiteX1912" fmla="*/ 500665 w 2216577"/>
              <a:gd name="connsiteY1912" fmla="*/ 1156051 h 2124359"/>
              <a:gd name="connsiteX1913" fmla="*/ 500665 w 2216577"/>
              <a:gd name="connsiteY1913" fmla="*/ 1157843 h 2124359"/>
              <a:gd name="connsiteX1914" fmla="*/ 500665 w 2216577"/>
              <a:gd name="connsiteY1914" fmla="*/ 1164338 h 2124359"/>
              <a:gd name="connsiteX1915" fmla="*/ 500665 w 2216577"/>
              <a:gd name="connsiteY1915" fmla="*/ 1165010 h 2124359"/>
              <a:gd name="connsiteX1916" fmla="*/ 500665 w 2216577"/>
              <a:gd name="connsiteY1916" fmla="*/ 1170386 h 2124359"/>
              <a:gd name="connsiteX1917" fmla="*/ 512486 w 2216577"/>
              <a:gd name="connsiteY1917" fmla="*/ 1170386 h 2124359"/>
              <a:gd name="connsiteX1918" fmla="*/ 500665 w 2216577"/>
              <a:gd name="connsiteY1918" fmla="*/ 1156051 h 2124359"/>
              <a:gd name="connsiteX1919" fmla="*/ 441180 w 2216577"/>
              <a:gd name="connsiteY1919" fmla="*/ 1156051 h 2124359"/>
              <a:gd name="connsiteX1920" fmla="*/ 441180 w 2216577"/>
              <a:gd name="connsiteY1920" fmla="*/ 1170386 h 2124359"/>
              <a:gd name="connsiteX1921" fmla="*/ 453001 w 2216577"/>
              <a:gd name="connsiteY1921" fmla="*/ 1170386 h 2124359"/>
              <a:gd name="connsiteX1922" fmla="*/ 441180 w 2216577"/>
              <a:gd name="connsiteY1922" fmla="*/ 1156051 h 2124359"/>
              <a:gd name="connsiteX1923" fmla="*/ 1799420 w 2216577"/>
              <a:gd name="connsiteY1923" fmla="*/ 1141716 h 2124359"/>
              <a:gd name="connsiteX1924" fmla="*/ 1811240 w 2216577"/>
              <a:gd name="connsiteY1924" fmla="*/ 1156051 h 2124359"/>
              <a:gd name="connsiteX1925" fmla="*/ 1811240 w 2216577"/>
              <a:gd name="connsiteY1925" fmla="*/ 1141716 h 2124359"/>
              <a:gd name="connsiteX1926" fmla="*/ 1799420 w 2216577"/>
              <a:gd name="connsiteY1926" fmla="*/ 1141716 h 2124359"/>
              <a:gd name="connsiteX1927" fmla="*/ 524306 w 2216577"/>
              <a:gd name="connsiteY1927" fmla="*/ 1141716 h 2124359"/>
              <a:gd name="connsiteX1928" fmla="*/ 536508 w 2216577"/>
              <a:gd name="connsiteY1928" fmla="*/ 1156051 h 2124359"/>
              <a:gd name="connsiteX1929" fmla="*/ 536508 w 2216577"/>
              <a:gd name="connsiteY1929" fmla="*/ 1141716 h 2124359"/>
              <a:gd name="connsiteX1930" fmla="*/ 534983 w 2216577"/>
              <a:gd name="connsiteY1930" fmla="*/ 1141716 h 2124359"/>
              <a:gd name="connsiteX1931" fmla="*/ 524306 w 2216577"/>
              <a:gd name="connsiteY1931" fmla="*/ 1141716 h 2124359"/>
              <a:gd name="connsiteX1932" fmla="*/ 1482739 w 2216577"/>
              <a:gd name="connsiteY1932" fmla="*/ 1135668 h 2124359"/>
              <a:gd name="connsiteX1933" fmla="*/ 1477591 w 2216577"/>
              <a:gd name="connsiteY1933" fmla="*/ 1141716 h 2124359"/>
              <a:gd name="connsiteX1934" fmla="*/ 1489793 w 2216577"/>
              <a:gd name="connsiteY1934" fmla="*/ 1141716 h 2124359"/>
              <a:gd name="connsiteX1935" fmla="*/ 1489793 w 2216577"/>
              <a:gd name="connsiteY1935" fmla="*/ 1156051 h 2124359"/>
              <a:gd name="connsiteX1936" fmla="*/ 1489793 w 2216577"/>
              <a:gd name="connsiteY1936" fmla="*/ 1141716 h 2124359"/>
              <a:gd name="connsiteX1937" fmla="*/ 1482739 w 2216577"/>
              <a:gd name="connsiteY1937" fmla="*/ 1135668 h 2124359"/>
              <a:gd name="connsiteX1938" fmla="*/ 1644606 w 2216577"/>
              <a:gd name="connsiteY1938" fmla="*/ 1127381 h 2124359"/>
              <a:gd name="connsiteX1939" fmla="*/ 1644606 w 2216577"/>
              <a:gd name="connsiteY1939" fmla="*/ 1135668 h 2124359"/>
              <a:gd name="connsiteX1940" fmla="*/ 1644606 w 2216577"/>
              <a:gd name="connsiteY1940" fmla="*/ 1136340 h 2124359"/>
              <a:gd name="connsiteX1941" fmla="*/ 1644606 w 2216577"/>
              <a:gd name="connsiteY1941" fmla="*/ 1141716 h 2124359"/>
              <a:gd name="connsiteX1942" fmla="*/ 1644606 w 2216577"/>
              <a:gd name="connsiteY1942" fmla="*/ 1143507 h 2124359"/>
              <a:gd name="connsiteX1943" fmla="*/ 1644606 w 2216577"/>
              <a:gd name="connsiteY1943" fmla="*/ 1145299 h 2124359"/>
              <a:gd name="connsiteX1944" fmla="*/ 1644606 w 2216577"/>
              <a:gd name="connsiteY1944" fmla="*/ 1156051 h 2124359"/>
              <a:gd name="connsiteX1945" fmla="*/ 1656427 w 2216577"/>
              <a:gd name="connsiteY1945" fmla="*/ 1156051 h 2124359"/>
              <a:gd name="connsiteX1946" fmla="*/ 1644606 w 2216577"/>
              <a:gd name="connsiteY1946" fmla="*/ 1141716 h 2124359"/>
              <a:gd name="connsiteX1947" fmla="*/ 1656427 w 2216577"/>
              <a:gd name="connsiteY1947" fmla="*/ 1141716 h 2124359"/>
              <a:gd name="connsiteX1948" fmla="*/ 1656427 w 2216577"/>
              <a:gd name="connsiteY1948" fmla="*/ 1127381 h 2124359"/>
              <a:gd name="connsiteX1949" fmla="*/ 1596942 w 2216577"/>
              <a:gd name="connsiteY1949" fmla="*/ 1127381 h 2124359"/>
              <a:gd name="connsiteX1950" fmla="*/ 1608763 w 2216577"/>
              <a:gd name="connsiteY1950" fmla="*/ 1127381 h 2124359"/>
              <a:gd name="connsiteX1951" fmla="*/ 1596942 w 2216577"/>
              <a:gd name="connsiteY1951" fmla="*/ 1127381 h 2124359"/>
              <a:gd name="connsiteX1952" fmla="*/ 238321 w 2216577"/>
              <a:gd name="connsiteY1952" fmla="*/ 1127381 h 2124359"/>
              <a:gd name="connsiteX1953" fmla="*/ 238321 w 2216577"/>
              <a:gd name="connsiteY1953" fmla="*/ 1141716 h 2124359"/>
              <a:gd name="connsiteX1954" fmla="*/ 226500 w 2216577"/>
              <a:gd name="connsiteY1954" fmla="*/ 1141716 h 2124359"/>
              <a:gd name="connsiteX1955" fmla="*/ 226500 w 2216577"/>
              <a:gd name="connsiteY1955" fmla="*/ 1143507 h 2124359"/>
              <a:gd name="connsiteX1956" fmla="*/ 226500 w 2216577"/>
              <a:gd name="connsiteY1956" fmla="*/ 1147091 h 2124359"/>
              <a:gd name="connsiteX1957" fmla="*/ 226500 w 2216577"/>
              <a:gd name="connsiteY1957" fmla="*/ 1147763 h 2124359"/>
              <a:gd name="connsiteX1958" fmla="*/ 226500 w 2216577"/>
              <a:gd name="connsiteY1958" fmla="*/ 1156051 h 2124359"/>
              <a:gd name="connsiteX1959" fmla="*/ 238321 w 2216577"/>
              <a:gd name="connsiteY1959" fmla="*/ 1156051 h 2124359"/>
              <a:gd name="connsiteX1960" fmla="*/ 238321 w 2216577"/>
              <a:gd name="connsiteY1960" fmla="*/ 1141716 h 2124359"/>
              <a:gd name="connsiteX1961" fmla="*/ 238321 w 2216577"/>
              <a:gd name="connsiteY1961" fmla="*/ 1127381 h 2124359"/>
              <a:gd name="connsiteX1962" fmla="*/ 1608763 w 2216577"/>
              <a:gd name="connsiteY1962" fmla="*/ 1112583 h 2124359"/>
              <a:gd name="connsiteX1963" fmla="*/ 1596942 w 2216577"/>
              <a:gd name="connsiteY1963" fmla="*/ 1127381 h 2124359"/>
              <a:gd name="connsiteX1964" fmla="*/ 1596942 w 2216577"/>
              <a:gd name="connsiteY1964" fmla="*/ 1141716 h 2124359"/>
              <a:gd name="connsiteX1965" fmla="*/ 1608763 w 2216577"/>
              <a:gd name="connsiteY1965" fmla="*/ 1141716 h 2124359"/>
              <a:gd name="connsiteX1966" fmla="*/ 1608763 w 2216577"/>
              <a:gd name="connsiteY1966" fmla="*/ 1127381 h 2124359"/>
              <a:gd name="connsiteX1967" fmla="*/ 1608763 w 2216577"/>
              <a:gd name="connsiteY1967" fmla="*/ 1120907 h 2124359"/>
              <a:gd name="connsiteX1968" fmla="*/ 1608763 w 2216577"/>
              <a:gd name="connsiteY1968" fmla="*/ 1119982 h 2124359"/>
              <a:gd name="connsiteX1969" fmla="*/ 1608763 w 2216577"/>
              <a:gd name="connsiteY1969" fmla="*/ 1112583 h 2124359"/>
              <a:gd name="connsiteX1970" fmla="*/ 464821 w 2216577"/>
              <a:gd name="connsiteY1970" fmla="*/ 1112583 h 2124359"/>
              <a:gd name="connsiteX1971" fmla="*/ 464821 w 2216577"/>
              <a:gd name="connsiteY1971" fmla="*/ 1114433 h 2124359"/>
              <a:gd name="connsiteX1972" fmla="*/ 464821 w 2216577"/>
              <a:gd name="connsiteY1972" fmla="*/ 1125531 h 2124359"/>
              <a:gd name="connsiteX1973" fmla="*/ 464821 w 2216577"/>
              <a:gd name="connsiteY1973" fmla="*/ 1127381 h 2124359"/>
              <a:gd name="connsiteX1974" fmla="*/ 463344 w 2216577"/>
              <a:gd name="connsiteY1974" fmla="*/ 1127381 h 2124359"/>
              <a:gd name="connsiteX1975" fmla="*/ 457988 w 2216577"/>
              <a:gd name="connsiteY1975" fmla="*/ 1127381 h 2124359"/>
              <a:gd name="connsiteX1976" fmla="*/ 457434 w 2216577"/>
              <a:gd name="connsiteY1976" fmla="*/ 1127381 h 2124359"/>
              <a:gd name="connsiteX1977" fmla="*/ 453001 w 2216577"/>
              <a:gd name="connsiteY1977" fmla="*/ 1127381 h 2124359"/>
              <a:gd name="connsiteX1978" fmla="*/ 453001 w 2216577"/>
              <a:gd name="connsiteY1978" fmla="*/ 1141716 h 2124359"/>
              <a:gd name="connsiteX1979" fmla="*/ 453001 w 2216577"/>
              <a:gd name="connsiteY1979" fmla="*/ 1143507 h 2124359"/>
              <a:gd name="connsiteX1980" fmla="*/ 453001 w 2216577"/>
              <a:gd name="connsiteY1980" fmla="*/ 1154259 h 2124359"/>
              <a:gd name="connsiteX1981" fmla="*/ 453001 w 2216577"/>
              <a:gd name="connsiteY1981" fmla="*/ 1156051 h 2124359"/>
              <a:gd name="connsiteX1982" fmla="*/ 464821 w 2216577"/>
              <a:gd name="connsiteY1982" fmla="*/ 1156051 h 2124359"/>
              <a:gd name="connsiteX1983" fmla="*/ 464821 w 2216577"/>
              <a:gd name="connsiteY1983" fmla="*/ 1141716 h 2124359"/>
              <a:gd name="connsiteX1984" fmla="*/ 464821 w 2216577"/>
              <a:gd name="connsiteY1984" fmla="*/ 1127381 h 2124359"/>
              <a:gd name="connsiteX1985" fmla="*/ 473687 w 2216577"/>
              <a:gd name="connsiteY1985" fmla="*/ 1127381 h 2124359"/>
              <a:gd name="connsiteX1986" fmla="*/ 476642 w 2216577"/>
              <a:gd name="connsiteY1986" fmla="*/ 1127381 h 2124359"/>
              <a:gd name="connsiteX1987" fmla="*/ 464821 w 2216577"/>
              <a:gd name="connsiteY1987" fmla="*/ 1112583 h 2124359"/>
              <a:gd name="connsiteX1988" fmla="*/ 178651 w 2216577"/>
              <a:gd name="connsiteY1988" fmla="*/ 1106536 h 2124359"/>
              <a:gd name="connsiteX1989" fmla="*/ 167015 w 2216577"/>
              <a:gd name="connsiteY1989" fmla="*/ 1112583 h 2124359"/>
              <a:gd name="connsiteX1990" fmla="*/ 178836 w 2216577"/>
              <a:gd name="connsiteY1990" fmla="*/ 1112583 h 2124359"/>
              <a:gd name="connsiteX1991" fmla="*/ 178651 w 2216577"/>
              <a:gd name="connsiteY1991" fmla="*/ 1106536 h 2124359"/>
              <a:gd name="connsiteX1992" fmla="*/ 1537457 w 2216577"/>
              <a:gd name="connsiteY1992" fmla="*/ 1098248 h 2124359"/>
              <a:gd name="connsiteX1993" fmla="*/ 1549278 w 2216577"/>
              <a:gd name="connsiteY1993" fmla="*/ 1098248 h 2124359"/>
              <a:gd name="connsiteX1994" fmla="*/ 1537457 w 2216577"/>
              <a:gd name="connsiteY1994" fmla="*/ 1112583 h 2124359"/>
              <a:gd name="connsiteX1995" fmla="*/ 536508 w 2216577"/>
              <a:gd name="connsiteY1995" fmla="*/ 1098248 h 2124359"/>
              <a:gd name="connsiteX1996" fmla="*/ 536508 w 2216577"/>
              <a:gd name="connsiteY1996" fmla="*/ 1112583 h 2124359"/>
              <a:gd name="connsiteX1997" fmla="*/ 537986 w 2216577"/>
              <a:gd name="connsiteY1997" fmla="*/ 1112583 h 2124359"/>
              <a:gd name="connsiteX1998" fmla="*/ 541680 w 2216577"/>
              <a:gd name="connsiteY1998" fmla="*/ 1112583 h 2124359"/>
              <a:gd name="connsiteX1999" fmla="*/ 548329 w 2216577"/>
              <a:gd name="connsiteY1999" fmla="*/ 1112583 h 2124359"/>
              <a:gd name="connsiteX2000" fmla="*/ 357672 w 2216577"/>
              <a:gd name="connsiteY2000" fmla="*/ 1098248 h 2124359"/>
              <a:gd name="connsiteX2001" fmla="*/ 357672 w 2216577"/>
              <a:gd name="connsiteY2001" fmla="*/ 1098248 h 2124359"/>
              <a:gd name="connsiteX2002" fmla="*/ 357672 w 2216577"/>
              <a:gd name="connsiteY2002" fmla="*/ 1098248 h 2124359"/>
              <a:gd name="connsiteX2003" fmla="*/ 357672 w 2216577"/>
              <a:gd name="connsiteY2003" fmla="*/ 1112583 h 2124359"/>
              <a:gd name="connsiteX2004" fmla="*/ 369493 w 2216577"/>
              <a:gd name="connsiteY2004" fmla="*/ 1112583 h 2124359"/>
              <a:gd name="connsiteX2005" fmla="*/ 369493 w 2216577"/>
              <a:gd name="connsiteY2005" fmla="*/ 1098248 h 2124359"/>
              <a:gd name="connsiteX2006" fmla="*/ 107530 w 2216577"/>
              <a:gd name="connsiteY2006" fmla="*/ 1098248 h 2124359"/>
              <a:gd name="connsiteX2007" fmla="*/ 107530 w 2216577"/>
              <a:gd name="connsiteY2007" fmla="*/ 1112583 h 2124359"/>
              <a:gd name="connsiteX2008" fmla="*/ 119351 w 2216577"/>
              <a:gd name="connsiteY2008" fmla="*/ 1112583 h 2124359"/>
              <a:gd name="connsiteX2009" fmla="*/ 107530 w 2216577"/>
              <a:gd name="connsiteY2009" fmla="*/ 1098248 h 2124359"/>
              <a:gd name="connsiteX2010" fmla="*/ 71687 w 2216577"/>
              <a:gd name="connsiteY2010" fmla="*/ 1098248 h 2124359"/>
              <a:gd name="connsiteX2011" fmla="*/ 83508 w 2216577"/>
              <a:gd name="connsiteY2011" fmla="*/ 1098248 h 2124359"/>
              <a:gd name="connsiteX2012" fmla="*/ 76674 w 2216577"/>
              <a:gd name="connsiteY2012" fmla="*/ 1098248 h 2124359"/>
              <a:gd name="connsiteX2013" fmla="*/ 76120 w 2216577"/>
              <a:gd name="connsiteY2013" fmla="*/ 1098248 h 2124359"/>
              <a:gd name="connsiteX2014" fmla="*/ 71687 w 2216577"/>
              <a:gd name="connsiteY2014" fmla="*/ 1098248 h 2124359"/>
              <a:gd name="connsiteX2015" fmla="*/ 1452102 w 2216577"/>
              <a:gd name="connsiteY2015" fmla="*/ 1092201 h 2124359"/>
              <a:gd name="connsiteX2016" fmla="*/ 1442128 w 2216577"/>
              <a:gd name="connsiteY2016" fmla="*/ 1098248 h 2124359"/>
              <a:gd name="connsiteX2017" fmla="*/ 1453949 w 2216577"/>
              <a:gd name="connsiteY2017" fmla="*/ 1098248 h 2124359"/>
              <a:gd name="connsiteX2018" fmla="*/ 1452102 w 2216577"/>
              <a:gd name="connsiteY2018" fmla="*/ 1092201 h 2124359"/>
              <a:gd name="connsiteX2019" fmla="*/ 1787599 w 2216577"/>
              <a:gd name="connsiteY2019" fmla="*/ 1083913 h 2124359"/>
              <a:gd name="connsiteX2020" fmla="*/ 1787599 w 2216577"/>
              <a:gd name="connsiteY2020" fmla="*/ 1098248 h 2124359"/>
              <a:gd name="connsiteX2021" fmla="*/ 1787599 w 2216577"/>
              <a:gd name="connsiteY2021" fmla="*/ 1100040 h 2124359"/>
              <a:gd name="connsiteX2022" fmla="*/ 1787599 w 2216577"/>
              <a:gd name="connsiteY2022" fmla="*/ 1112583 h 2124359"/>
              <a:gd name="connsiteX2023" fmla="*/ 1799420 w 2216577"/>
              <a:gd name="connsiteY2023" fmla="*/ 1112583 h 2124359"/>
              <a:gd name="connsiteX2024" fmla="*/ 1799420 w 2216577"/>
              <a:gd name="connsiteY2024" fmla="*/ 1107208 h 2124359"/>
              <a:gd name="connsiteX2025" fmla="*/ 1799420 w 2216577"/>
              <a:gd name="connsiteY2025" fmla="*/ 1106536 h 2124359"/>
              <a:gd name="connsiteX2026" fmla="*/ 1799420 w 2216577"/>
              <a:gd name="connsiteY2026" fmla="*/ 1098248 h 2124359"/>
              <a:gd name="connsiteX2027" fmla="*/ 1811240 w 2216577"/>
              <a:gd name="connsiteY2027" fmla="*/ 1098248 h 2124359"/>
              <a:gd name="connsiteX2028" fmla="*/ 1811240 w 2216577"/>
              <a:gd name="connsiteY2028" fmla="*/ 1112583 h 2124359"/>
              <a:gd name="connsiteX2029" fmla="*/ 1811240 w 2216577"/>
              <a:gd name="connsiteY2029" fmla="*/ 1114433 h 2124359"/>
              <a:gd name="connsiteX2030" fmla="*/ 1811240 w 2216577"/>
              <a:gd name="connsiteY2030" fmla="*/ 1118132 h 2124359"/>
              <a:gd name="connsiteX2031" fmla="*/ 1811240 w 2216577"/>
              <a:gd name="connsiteY2031" fmla="*/ 1118826 h 2124359"/>
              <a:gd name="connsiteX2032" fmla="*/ 1811240 w 2216577"/>
              <a:gd name="connsiteY2032" fmla="*/ 1127381 h 2124359"/>
              <a:gd name="connsiteX2033" fmla="*/ 1823442 w 2216577"/>
              <a:gd name="connsiteY2033" fmla="*/ 1127381 h 2124359"/>
              <a:gd name="connsiteX2034" fmla="*/ 1823442 w 2216577"/>
              <a:gd name="connsiteY2034" fmla="*/ 1112583 h 2124359"/>
              <a:gd name="connsiteX2035" fmla="*/ 1835263 w 2216577"/>
              <a:gd name="connsiteY2035" fmla="*/ 1098248 h 2124359"/>
              <a:gd name="connsiteX2036" fmla="*/ 1823442 w 2216577"/>
              <a:gd name="connsiteY2036" fmla="*/ 1098248 h 2124359"/>
              <a:gd name="connsiteX2037" fmla="*/ 1811240 w 2216577"/>
              <a:gd name="connsiteY2037" fmla="*/ 1098248 h 2124359"/>
              <a:gd name="connsiteX2038" fmla="*/ 1811240 w 2216577"/>
              <a:gd name="connsiteY2038" fmla="*/ 1083913 h 2124359"/>
              <a:gd name="connsiteX2039" fmla="*/ 1799420 w 2216577"/>
              <a:gd name="connsiteY2039" fmla="*/ 1083913 h 2124359"/>
              <a:gd name="connsiteX2040" fmla="*/ 1477591 w 2216577"/>
              <a:gd name="connsiteY2040" fmla="*/ 1083913 h 2124359"/>
              <a:gd name="connsiteX2041" fmla="*/ 1465770 w 2216577"/>
              <a:gd name="connsiteY2041" fmla="*/ 1098248 h 2124359"/>
              <a:gd name="connsiteX2042" fmla="*/ 1477591 w 2216577"/>
              <a:gd name="connsiteY2042" fmla="*/ 1098248 h 2124359"/>
              <a:gd name="connsiteX2043" fmla="*/ 548329 w 2216577"/>
              <a:gd name="connsiteY2043" fmla="*/ 1083913 h 2124359"/>
              <a:gd name="connsiteX2044" fmla="*/ 560150 w 2216577"/>
              <a:gd name="connsiteY2044" fmla="*/ 1098248 h 2124359"/>
              <a:gd name="connsiteX2045" fmla="*/ 558672 w 2216577"/>
              <a:gd name="connsiteY2045" fmla="*/ 1098248 h 2124359"/>
              <a:gd name="connsiteX2046" fmla="*/ 548329 w 2216577"/>
              <a:gd name="connsiteY2046" fmla="*/ 1098248 h 2124359"/>
              <a:gd name="connsiteX2047" fmla="*/ 560150 w 2216577"/>
              <a:gd name="connsiteY2047" fmla="*/ 1112583 h 2124359"/>
              <a:gd name="connsiteX2048" fmla="*/ 560150 w 2216577"/>
              <a:gd name="connsiteY2048" fmla="*/ 1098248 h 2124359"/>
              <a:gd name="connsiteX2049" fmla="*/ 560150 w 2216577"/>
              <a:gd name="connsiteY2049" fmla="*/ 1096456 h 2124359"/>
              <a:gd name="connsiteX2050" fmla="*/ 560150 w 2216577"/>
              <a:gd name="connsiteY2050" fmla="*/ 1085705 h 2124359"/>
              <a:gd name="connsiteX2051" fmla="*/ 560150 w 2216577"/>
              <a:gd name="connsiteY2051" fmla="*/ 1083913 h 2124359"/>
              <a:gd name="connsiteX2052" fmla="*/ 549807 w 2216577"/>
              <a:gd name="connsiteY2052" fmla="*/ 1083913 h 2124359"/>
              <a:gd name="connsiteX2053" fmla="*/ 548329 w 2216577"/>
              <a:gd name="connsiteY2053" fmla="*/ 1083913 h 2124359"/>
              <a:gd name="connsiteX2054" fmla="*/ 262344 w 2216577"/>
              <a:gd name="connsiteY2054" fmla="*/ 1083913 h 2124359"/>
              <a:gd name="connsiteX2055" fmla="*/ 274165 w 2216577"/>
              <a:gd name="connsiteY2055" fmla="*/ 1098248 h 2124359"/>
              <a:gd name="connsiteX2056" fmla="*/ 262344 w 2216577"/>
              <a:gd name="connsiteY2056" fmla="*/ 1083913 h 2124359"/>
              <a:gd name="connsiteX2057" fmla="*/ 1751755 w 2216577"/>
              <a:gd name="connsiteY2057" fmla="*/ 1069578 h 2124359"/>
              <a:gd name="connsiteX2058" fmla="*/ 1739934 w 2216577"/>
              <a:gd name="connsiteY2058" fmla="*/ 1083913 h 2124359"/>
              <a:gd name="connsiteX2059" fmla="*/ 1751755 w 2216577"/>
              <a:gd name="connsiteY2059" fmla="*/ 1083913 h 2124359"/>
              <a:gd name="connsiteX2060" fmla="*/ 1763576 w 2216577"/>
              <a:gd name="connsiteY2060" fmla="*/ 1083913 h 2124359"/>
              <a:gd name="connsiteX2061" fmla="*/ 1763576 w 2216577"/>
              <a:gd name="connsiteY2061" fmla="*/ 1069578 h 2124359"/>
              <a:gd name="connsiteX2062" fmla="*/ 1751755 w 2216577"/>
              <a:gd name="connsiteY2062" fmla="*/ 1083913 h 2124359"/>
              <a:gd name="connsiteX2063" fmla="*/ 1751755 w 2216577"/>
              <a:gd name="connsiteY2063" fmla="*/ 1075626 h 2124359"/>
              <a:gd name="connsiteX2064" fmla="*/ 1751755 w 2216577"/>
              <a:gd name="connsiteY2064" fmla="*/ 1074954 h 2124359"/>
              <a:gd name="connsiteX2065" fmla="*/ 1751755 w 2216577"/>
              <a:gd name="connsiteY2065" fmla="*/ 1071370 h 2124359"/>
              <a:gd name="connsiteX2066" fmla="*/ 1751755 w 2216577"/>
              <a:gd name="connsiteY2066" fmla="*/ 1069578 h 2124359"/>
              <a:gd name="connsiteX2067" fmla="*/ 1585121 w 2216577"/>
              <a:gd name="connsiteY2067" fmla="*/ 1069578 h 2124359"/>
              <a:gd name="connsiteX2068" fmla="*/ 1572919 w 2216577"/>
              <a:gd name="connsiteY2068" fmla="*/ 1083913 h 2124359"/>
              <a:gd name="connsiteX2069" fmla="*/ 1585121 w 2216577"/>
              <a:gd name="connsiteY2069" fmla="*/ 1083913 h 2124359"/>
              <a:gd name="connsiteX2070" fmla="*/ 1585121 w 2216577"/>
              <a:gd name="connsiteY2070" fmla="*/ 1092201 h 2124359"/>
              <a:gd name="connsiteX2071" fmla="*/ 1585121 w 2216577"/>
              <a:gd name="connsiteY2071" fmla="*/ 1092872 h 2124359"/>
              <a:gd name="connsiteX2072" fmla="*/ 1585121 w 2216577"/>
              <a:gd name="connsiteY2072" fmla="*/ 1098248 h 2124359"/>
              <a:gd name="connsiteX2073" fmla="*/ 1596942 w 2216577"/>
              <a:gd name="connsiteY2073" fmla="*/ 1098248 h 2124359"/>
              <a:gd name="connsiteX2074" fmla="*/ 1608763 w 2216577"/>
              <a:gd name="connsiteY2074" fmla="*/ 1098248 h 2124359"/>
              <a:gd name="connsiteX2075" fmla="*/ 1608763 w 2216577"/>
              <a:gd name="connsiteY2075" fmla="*/ 1092872 h 2124359"/>
              <a:gd name="connsiteX2076" fmla="*/ 1608763 w 2216577"/>
              <a:gd name="connsiteY2076" fmla="*/ 1092201 h 2124359"/>
              <a:gd name="connsiteX2077" fmla="*/ 1608763 w 2216577"/>
              <a:gd name="connsiteY2077" fmla="*/ 1083913 h 2124359"/>
              <a:gd name="connsiteX2078" fmla="*/ 1596942 w 2216577"/>
              <a:gd name="connsiteY2078" fmla="*/ 1098248 h 2124359"/>
              <a:gd name="connsiteX2079" fmla="*/ 1596942 w 2216577"/>
              <a:gd name="connsiteY2079" fmla="*/ 1083913 h 2124359"/>
              <a:gd name="connsiteX2080" fmla="*/ 1585121 w 2216577"/>
              <a:gd name="connsiteY2080" fmla="*/ 1083913 h 2124359"/>
              <a:gd name="connsiteX2081" fmla="*/ 1585121 w 2216577"/>
              <a:gd name="connsiteY2081" fmla="*/ 1075626 h 2124359"/>
              <a:gd name="connsiteX2082" fmla="*/ 1585121 w 2216577"/>
              <a:gd name="connsiteY2082" fmla="*/ 1074954 h 2124359"/>
              <a:gd name="connsiteX2083" fmla="*/ 102905 w 2216577"/>
              <a:gd name="connsiteY2083" fmla="*/ 1063969 h 2124359"/>
              <a:gd name="connsiteX2084" fmla="*/ 102954 w 2216577"/>
              <a:gd name="connsiteY2084" fmla="*/ 1064029 h 2124359"/>
              <a:gd name="connsiteX2085" fmla="*/ 107530 w 2216577"/>
              <a:gd name="connsiteY2085" fmla="*/ 1069578 h 2124359"/>
              <a:gd name="connsiteX2086" fmla="*/ 1537457 w 2216577"/>
              <a:gd name="connsiteY2086" fmla="*/ 1054781 h 2124359"/>
              <a:gd name="connsiteX2087" fmla="*/ 1525255 w 2216577"/>
              <a:gd name="connsiteY2087" fmla="*/ 1069578 h 2124359"/>
              <a:gd name="connsiteX2088" fmla="*/ 1537457 w 2216577"/>
              <a:gd name="connsiteY2088" fmla="*/ 1069578 h 2124359"/>
              <a:gd name="connsiteX2089" fmla="*/ 1549278 w 2216577"/>
              <a:gd name="connsiteY2089" fmla="*/ 1069578 h 2124359"/>
              <a:gd name="connsiteX2090" fmla="*/ 1549278 w 2216577"/>
              <a:gd name="connsiteY2090" fmla="*/ 1071370 h 2124359"/>
              <a:gd name="connsiteX2091" fmla="*/ 1549278 w 2216577"/>
              <a:gd name="connsiteY2091" fmla="*/ 1082121 h 2124359"/>
              <a:gd name="connsiteX2092" fmla="*/ 1549278 w 2216577"/>
              <a:gd name="connsiteY2092" fmla="*/ 1083913 h 2124359"/>
              <a:gd name="connsiteX2093" fmla="*/ 1537457 w 2216577"/>
              <a:gd name="connsiteY2093" fmla="*/ 1083913 h 2124359"/>
              <a:gd name="connsiteX2094" fmla="*/ 1537457 w 2216577"/>
              <a:gd name="connsiteY2094" fmla="*/ 1098248 h 2124359"/>
              <a:gd name="connsiteX2095" fmla="*/ 1525255 w 2216577"/>
              <a:gd name="connsiteY2095" fmla="*/ 1112583 h 2124359"/>
              <a:gd name="connsiteX2096" fmla="*/ 1537457 w 2216577"/>
              <a:gd name="connsiteY2096" fmla="*/ 1127381 h 2124359"/>
              <a:gd name="connsiteX2097" fmla="*/ 1544291 w 2216577"/>
              <a:gd name="connsiteY2097" fmla="*/ 1127381 h 2124359"/>
              <a:gd name="connsiteX2098" fmla="*/ 1544845 w 2216577"/>
              <a:gd name="connsiteY2098" fmla="*/ 1127381 h 2124359"/>
              <a:gd name="connsiteX2099" fmla="*/ 1549278 w 2216577"/>
              <a:gd name="connsiteY2099" fmla="*/ 1127381 h 2124359"/>
              <a:gd name="connsiteX2100" fmla="*/ 1549278 w 2216577"/>
              <a:gd name="connsiteY2100" fmla="*/ 1125531 h 2124359"/>
              <a:gd name="connsiteX2101" fmla="*/ 1549278 w 2216577"/>
              <a:gd name="connsiteY2101" fmla="*/ 1118826 h 2124359"/>
              <a:gd name="connsiteX2102" fmla="*/ 1549278 w 2216577"/>
              <a:gd name="connsiteY2102" fmla="*/ 1112583 h 2124359"/>
              <a:gd name="connsiteX2103" fmla="*/ 1561098 w 2216577"/>
              <a:gd name="connsiteY2103" fmla="*/ 1127381 h 2124359"/>
              <a:gd name="connsiteX2104" fmla="*/ 1561098 w 2216577"/>
              <a:gd name="connsiteY2104" fmla="*/ 1112583 h 2124359"/>
              <a:gd name="connsiteX2105" fmla="*/ 1561098 w 2216577"/>
              <a:gd name="connsiteY2105" fmla="*/ 1098248 h 2124359"/>
              <a:gd name="connsiteX2106" fmla="*/ 1549278 w 2216577"/>
              <a:gd name="connsiteY2106" fmla="*/ 1083913 h 2124359"/>
              <a:gd name="connsiteX2107" fmla="*/ 1561098 w 2216577"/>
              <a:gd name="connsiteY2107" fmla="*/ 1083913 h 2124359"/>
              <a:gd name="connsiteX2108" fmla="*/ 1572919 w 2216577"/>
              <a:gd name="connsiteY2108" fmla="*/ 1069578 h 2124359"/>
              <a:gd name="connsiteX2109" fmla="*/ 1561098 w 2216577"/>
              <a:gd name="connsiteY2109" fmla="*/ 1069578 h 2124359"/>
              <a:gd name="connsiteX2110" fmla="*/ 1549278 w 2216577"/>
              <a:gd name="connsiteY2110" fmla="*/ 1069578 h 2124359"/>
              <a:gd name="connsiteX2111" fmla="*/ 1549278 w 2216577"/>
              <a:gd name="connsiteY2111" fmla="*/ 1054781 h 2124359"/>
              <a:gd name="connsiteX2112" fmla="*/ 1537457 w 2216577"/>
              <a:gd name="connsiteY2112" fmla="*/ 1054781 h 2124359"/>
              <a:gd name="connsiteX2113" fmla="*/ 1382262 w 2216577"/>
              <a:gd name="connsiteY2113" fmla="*/ 1054781 h 2124359"/>
              <a:gd name="connsiteX2114" fmla="*/ 1382262 w 2216577"/>
              <a:gd name="connsiteY2114" fmla="*/ 1069578 h 2124359"/>
              <a:gd name="connsiteX2115" fmla="*/ 1370442 w 2216577"/>
              <a:gd name="connsiteY2115" fmla="*/ 1083913 h 2124359"/>
              <a:gd name="connsiteX2116" fmla="*/ 1382262 w 2216577"/>
              <a:gd name="connsiteY2116" fmla="*/ 1083913 h 2124359"/>
              <a:gd name="connsiteX2117" fmla="*/ 1382262 w 2216577"/>
              <a:gd name="connsiteY2117" fmla="*/ 1082121 h 2124359"/>
              <a:gd name="connsiteX2118" fmla="*/ 1382262 w 2216577"/>
              <a:gd name="connsiteY2118" fmla="*/ 1071370 h 2124359"/>
              <a:gd name="connsiteX2119" fmla="*/ 1382262 w 2216577"/>
              <a:gd name="connsiteY2119" fmla="*/ 1069578 h 2124359"/>
              <a:gd name="connsiteX2120" fmla="*/ 1394464 w 2216577"/>
              <a:gd name="connsiteY2120" fmla="*/ 1069578 h 2124359"/>
              <a:gd name="connsiteX2121" fmla="*/ 1382262 w 2216577"/>
              <a:gd name="connsiteY2121" fmla="*/ 1054781 h 2124359"/>
              <a:gd name="connsiteX2122" fmla="*/ 500665 w 2216577"/>
              <a:gd name="connsiteY2122" fmla="*/ 1054781 h 2124359"/>
              <a:gd name="connsiteX2123" fmla="*/ 500665 w 2216577"/>
              <a:gd name="connsiteY2123" fmla="*/ 1056630 h 2124359"/>
              <a:gd name="connsiteX2124" fmla="*/ 500665 w 2216577"/>
              <a:gd name="connsiteY2124" fmla="*/ 1067728 h 2124359"/>
              <a:gd name="connsiteX2125" fmla="*/ 500665 w 2216577"/>
              <a:gd name="connsiteY2125" fmla="*/ 1069578 h 2124359"/>
              <a:gd name="connsiteX2126" fmla="*/ 499187 w 2216577"/>
              <a:gd name="connsiteY2126" fmla="*/ 1069578 h 2124359"/>
              <a:gd name="connsiteX2127" fmla="*/ 495493 w 2216577"/>
              <a:gd name="connsiteY2127" fmla="*/ 1069578 h 2124359"/>
              <a:gd name="connsiteX2128" fmla="*/ 494016 w 2216577"/>
              <a:gd name="connsiteY2128" fmla="*/ 1069578 h 2124359"/>
              <a:gd name="connsiteX2129" fmla="*/ 490322 w 2216577"/>
              <a:gd name="connsiteY2129" fmla="*/ 1069578 h 2124359"/>
              <a:gd name="connsiteX2130" fmla="*/ 488844 w 2216577"/>
              <a:gd name="connsiteY2130" fmla="*/ 1069578 h 2124359"/>
              <a:gd name="connsiteX2131" fmla="*/ 488844 w 2216577"/>
              <a:gd name="connsiteY2131" fmla="*/ 1071370 h 2124359"/>
              <a:gd name="connsiteX2132" fmla="*/ 488844 w 2216577"/>
              <a:gd name="connsiteY2132" fmla="*/ 1077866 h 2124359"/>
              <a:gd name="connsiteX2133" fmla="*/ 488844 w 2216577"/>
              <a:gd name="connsiteY2133" fmla="*/ 1078537 h 2124359"/>
              <a:gd name="connsiteX2134" fmla="*/ 488844 w 2216577"/>
              <a:gd name="connsiteY2134" fmla="*/ 1083913 h 2124359"/>
              <a:gd name="connsiteX2135" fmla="*/ 488844 w 2216577"/>
              <a:gd name="connsiteY2135" fmla="*/ 1098248 h 2124359"/>
              <a:gd name="connsiteX2136" fmla="*/ 500665 w 2216577"/>
              <a:gd name="connsiteY2136" fmla="*/ 1098248 h 2124359"/>
              <a:gd name="connsiteX2137" fmla="*/ 500665 w 2216577"/>
              <a:gd name="connsiteY2137" fmla="*/ 1100040 h 2124359"/>
              <a:gd name="connsiteX2138" fmla="*/ 500665 w 2216577"/>
              <a:gd name="connsiteY2138" fmla="*/ 1112583 h 2124359"/>
              <a:gd name="connsiteX2139" fmla="*/ 512486 w 2216577"/>
              <a:gd name="connsiteY2139" fmla="*/ 1112583 h 2124359"/>
              <a:gd name="connsiteX2140" fmla="*/ 500665 w 2216577"/>
              <a:gd name="connsiteY2140" fmla="*/ 1098248 h 2124359"/>
              <a:gd name="connsiteX2141" fmla="*/ 488844 w 2216577"/>
              <a:gd name="connsiteY2141" fmla="*/ 1083913 h 2124359"/>
              <a:gd name="connsiteX2142" fmla="*/ 499187 w 2216577"/>
              <a:gd name="connsiteY2142" fmla="*/ 1083913 h 2124359"/>
              <a:gd name="connsiteX2143" fmla="*/ 500665 w 2216577"/>
              <a:gd name="connsiteY2143" fmla="*/ 1083913 h 2124359"/>
              <a:gd name="connsiteX2144" fmla="*/ 500665 w 2216577"/>
              <a:gd name="connsiteY2144" fmla="*/ 1082121 h 2124359"/>
              <a:gd name="connsiteX2145" fmla="*/ 500665 w 2216577"/>
              <a:gd name="connsiteY2145" fmla="*/ 1069578 h 2124359"/>
              <a:gd name="connsiteX2146" fmla="*/ 512486 w 2216577"/>
              <a:gd name="connsiteY2146" fmla="*/ 1069578 h 2124359"/>
              <a:gd name="connsiteX2147" fmla="*/ 512486 w 2216577"/>
              <a:gd name="connsiteY2147" fmla="*/ 1067728 h 2124359"/>
              <a:gd name="connsiteX2148" fmla="*/ 512486 w 2216577"/>
              <a:gd name="connsiteY2148" fmla="*/ 1064029 h 2124359"/>
              <a:gd name="connsiteX2149" fmla="*/ 512486 w 2216577"/>
              <a:gd name="connsiteY2149" fmla="*/ 1063335 h 2124359"/>
              <a:gd name="connsiteX2150" fmla="*/ 512486 w 2216577"/>
              <a:gd name="connsiteY2150" fmla="*/ 1056630 h 2124359"/>
              <a:gd name="connsiteX2151" fmla="*/ 512486 w 2216577"/>
              <a:gd name="connsiteY2151" fmla="*/ 1054781 h 2124359"/>
              <a:gd name="connsiteX2152" fmla="*/ 250523 w 2216577"/>
              <a:gd name="connsiteY2152" fmla="*/ 1054781 h 2124359"/>
              <a:gd name="connsiteX2153" fmla="*/ 262344 w 2216577"/>
              <a:gd name="connsiteY2153" fmla="*/ 1069578 h 2124359"/>
              <a:gd name="connsiteX2154" fmla="*/ 274165 w 2216577"/>
              <a:gd name="connsiteY2154" fmla="*/ 1083913 h 2124359"/>
              <a:gd name="connsiteX2155" fmla="*/ 267331 w 2216577"/>
              <a:gd name="connsiteY2155" fmla="*/ 1083913 h 2124359"/>
              <a:gd name="connsiteX2156" fmla="*/ 262344 w 2216577"/>
              <a:gd name="connsiteY2156" fmla="*/ 1083913 h 2124359"/>
              <a:gd name="connsiteX2157" fmla="*/ 262344 w 2216577"/>
              <a:gd name="connsiteY2157" fmla="*/ 1098248 h 2124359"/>
              <a:gd name="connsiteX2158" fmla="*/ 274165 w 2216577"/>
              <a:gd name="connsiteY2158" fmla="*/ 1098248 h 2124359"/>
              <a:gd name="connsiteX2159" fmla="*/ 274165 w 2216577"/>
              <a:gd name="connsiteY2159" fmla="*/ 1083913 h 2124359"/>
              <a:gd name="connsiteX2160" fmla="*/ 274165 w 2216577"/>
              <a:gd name="connsiteY2160" fmla="*/ 1069578 h 2124359"/>
              <a:gd name="connsiteX2161" fmla="*/ 272687 w 2216577"/>
              <a:gd name="connsiteY2161" fmla="*/ 1069578 h 2124359"/>
              <a:gd name="connsiteX2162" fmla="*/ 262344 w 2216577"/>
              <a:gd name="connsiteY2162" fmla="*/ 1069578 h 2124359"/>
              <a:gd name="connsiteX2163" fmla="*/ 262344 w 2216577"/>
              <a:gd name="connsiteY2163" fmla="*/ 1054781 h 2124359"/>
              <a:gd name="connsiteX2164" fmla="*/ 250523 w 2216577"/>
              <a:gd name="connsiteY2164" fmla="*/ 1054781 h 2124359"/>
              <a:gd name="connsiteX2165" fmla="*/ 142993 w 2216577"/>
              <a:gd name="connsiteY2165" fmla="*/ 1054781 h 2124359"/>
              <a:gd name="connsiteX2166" fmla="*/ 144518 w 2216577"/>
              <a:gd name="connsiteY2166" fmla="*/ 1054781 h 2124359"/>
              <a:gd name="connsiteX2167" fmla="*/ 155195 w 2216577"/>
              <a:gd name="connsiteY2167" fmla="*/ 1054781 h 2124359"/>
              <a:gd name="connsiteX2168" fmla="*/ 155195 w 2216577"/>
              <a:gd name="connsiteY2168" fmla="*/ 1063335 h 2124359"/>
              <a:gd name="connsiteX2169" fmla="*/ 155195 w 2216577"/>
              <a:gd name="connsiteY2169" fmla="*/ 1064029 h 2124359"/>
              <a:gd name="connsiteX2170" fmla="*/ 155195 w 2216577"/>
              <a:gd name="connsiteY2170" fmla="*/ 1069578 h 2124359"/>
              <a:gd name="connsiteX2171" fmla="*/ 152145 w 2216577"/>
              <a:gd name="connsiteY2171" fmla="*/ 1069578 h 2124359"/>
              <a:gd name="connsiteX2172" fmla="*/ 142993 w 2216577"/>
              <a:gd name="connsiteY2172" fmla="*/ 1069578 h 2124359"/>
              <a:gd name="connsiteX2173" fmla="*/ 142993 w 2216577"/>
              <a:gd name="connsiteY2173" fmla="*/ 1067728 h 2124359"/>
              <a:gd name="connsiteX2174" fmla="*/ 142993 w 2216577"/>
              <a:gd name="connsiteY2174" fmla="*/ 1064029 h 2124359"/>
              <a:gd name="connsiteX2175" fmla="*/ 142993 w 2216577"/>
              <a:gd name="connsiteY2175" fmla="*/ 1063335 h 2124359"/>
              <a:gd name="connsiteX2176" fmla="*/ 95328 w 2216577"/>
              <a:gd name="connsiteY2176" fmla="*/ 1054781 h 2124359"/>
              <a:gd name="connsiteX2177" fmla="*/ 96853 w 2216577"/>
              <a:gd name="connsiteY2177" fmla="*/ 1056630 h 2124359"/>
              <a:gd name="connsiteX2178" fmla="*/ 102905 w 2216577"/>
              <a:gd name="connsiteY2178" fmla="*/ 1063969 h 2124359"/>
              <a:gd name="connsiteX2179" fmla="*/ 102382 w 2216577"/>
              <a:gd name="connsiteY2179" fmla="*/ 1063335 h 2124359"/>
              <a:gd name="connsiteX2180" fmla="*/ 107530 w 2216577"/>
              <a:gd name="connsiteY2180" fmla="*/ 1069578 h 2124359"/>
              <a:gd name="connsiteX2181" fmla="*/ 95328 w 2216577"/>
              <a:gd name="connsiteY2181" fmla="*/ 1054781 h 2124359"/>
              <a:gd name="connsiteX2182" fmla="*/ 1704091 w 2216577"/>
              <a:gd name="connsiteY2182" fmla="*/ 1040446 h 2124359"/>
              <a:gd name="connsiteX2183" fmla="*/ 1692270 w 2216577"/>
              <a:gd name="connsiteY2183" fmla="*/ 1054781 h 2124359"/>
              <a:gd name="connsiteX2184" fmla="*/ 1704091 w 2216577"/>
              <a:gd name="connsiteY2184" fmla="*/ 1054781 h 2124359"/>
              <a:gd name="connsiteX2185" fmla="*/ 1704091 w 2216577"/>
              <a:gd name="connsiteY2185" fmla="*/ 1069578 h 2124359"/>
              <a:gd name="connsiteX2186" fmla="*/ 1715912 w 2216577"/>
              <a:gd name="connsiteY2186" fmla="*/ 1069578 h 2124359"/>
              <a:gd name="connsiteX2187" fmla="*/ 1715912 w 2216577"/>
              <a:gd name="connsiteY2187" fmla="*/ 1083913 h 2124359"/>
              <a:gd name="connsiteX2188" fmla="*/ 1728114 w 2216577"/>
              <a:gd name="connsiteY2188" fmla="*/ 1083913 h 2124359"/>
              <a:gd name="connsiteX2189" fmla="*/ 1728114 w 2216577"/>
              <a:gd name="connsiteY2189" fmla="*/ 1082121 h 2124359"/>
              <a:gd name="connsiteX2190" fmla="*/ 1728114 w 2216577"/>
              <a:gd name="connsiteY2190" fmla="*/ 1071370 h 2124359"/>
              <a:gd name="connsiteX2191" fmla="*/ 1728114 w 2216577"/>
              <a:gd name="connsiteY2191" fmla="*/ 1069578 h 2124359"/>
              <a:gd name="connsiteX2192" fmla="*/ 1726589 w 2216577"/>
              <a:gd name="connsiteY2192" fmla="*/ 1069578 h 2124359"/>
              <a:gd name="connsiteX2193" fmla="*/ 1717437 w 2216577"/>
              <a:gd name="connsiteY2193" fmla="*/ 1069578 h 2124359"/>
              <a:gd name="connsiteX2194" fmla="*/ 1715912 w 2216577"/>
              <a:gd name="connsiteY2194" fmla="*/ 1069578 h 2124359"/>
              <a:gd name="connsiteX2195" fmla="*/ 1704091 w 2216577"/>
              <a:gd name="connsiteY2195" fmla="*/ 1054781 h 2124359"/>
              <a:gd name="connsiteX2196" fmla="*/ 1549278 w 2216577"/>
              <a:gd name="connsiteY2196" fmla="*/ 1040446 h 2124359"/>
              <a:gd name="connsiteX2197" fmla="*/ 1561098 w 2216577"/>
              <a:gd name="connsiteY2197" fmla="*/ 1054781 h 2124359"/>
              <a:gd name="connsiteX2198" fmla="*/ 1572919 w 2216577"/>
              <a:gd name="connsiteY2198" fmla="*/ 1054781 h 2124359"/>
              <a:gd name="connsiteX2199" fmla="*/ 1572919 w 2216577"/>
              <a:gd name="connsiteY2199" fmla="*/ 1040446 h 2124359"/>
              <a:gd name="connsiteX2200" fmla="*/ 1561098 w 2216577"/>
              <a:gd name="connsiteY2200" fmla="*/ 1054781 h 2124359"/>
              <a:gd name="connsiteX2201" fmla="*/ 1561098 w 2216577"/>
              <a:gd name="connsiteY2201" fmla="*/ 1040446 h 2124359"/>
              <a:gd name="connsiteX2202" fmla="*/ 1549278 w 2216577"/>
              <a:gd name="connsiteY2202" fmla="*/ 1040446 h 2124359"/>
              <a:gd name="connsiteX2203" fmla="*/ 1477591 w 2216577"/>
              <a:gd name="connsiteY2203" fmla="*/ 1040446 h 2124359"/>
              <a:gd name="connsiteX2204" fmla="*/ 1465770 w 2216577"/>
              <a:gd name="connsiteY2204" fmla="*/ 1054781 h 2124359"/>
              <a:gd name="connsiteX2205" fmla="*/ 1477591 w 2216577"/>
              <a:gd name="connsiteY2205" fmla="*/ 1054781 h 2124359"/>
              <a:gd name="connsiteX2206" fmla="*/ 1477591 w 2216577"/>
              <a:gd name="connsiteY2206" fmla="*/ 1052989 h 2124359"/>
              <a:gd name="connsiteX2207" fmla="*/ 417157 w 2216577"/>
              <a:gd name="connsiteY2207" fmla="*/ 1040446 h 2124359"/>
              <a:gd name="connsiteX2208" fmla="*/ 428978 w 2216577"/>
              <a:gd name="connsiteY2208" fmla="*/ 1054781 h 2124359"/>
              <a:gd name="connsiteX2209" fmla="*/ 178836 w 2216577"/>
              <a:gd name="connsiteY2209" fmla="*/ 1040446 h 2124359"/>
              <a:gd name="connsiteX2210" fmla="*/ 190657 w 2216577"/>
              <a:gd name="connsiteY2210" fmla="*/ 1054781 h 2124359"/>
              <a:gd name="connsiteX2211" fmla="*/ 178836 w 2216577"/>
              <a:gd name="connsiteY2211" fmla="*/ 1040446 h 2124359"/>
              <a:gd name="connsiteX2212" fmla="*/ 142993 w 2216577"/>
              <a:gd name="connsiteY2212" fmla="*/ 1040446 h 2124359"/>
              <a:gd name="connsiteX2213" fmla="*/ 142993 w 2216577"/>
              <a:gd name="connsiteY2213" fmla="*/ 1054781 h 2124359"/>
              <a:gd name="connsiteX2214" fmla="*/ 142993 w 2216577"/>
              <a:gd name="connsiteY2214" fmla="*/ 1049405 h 2124359"/>
              <a:gd name="connsiteX2215" fmla="*/ 142993 w 2216577"/>
              <a:gd name="connsiteY2215" fmla="*/ 1048733 h 2124359"/>
              <a:gd name="connsiteX2216" fmla="*/ 142993 w 2216577"/>
              <a:gd name="connsiteY2216" fmla="*/ 1044029 h 2124359"/>
              <a:gd name="connsiteX2217" fmla="*/ 131172 w 2216577"/>
              <a:gd name="connsiteY2217" fmla="*/ 1040446 h 2124359"/>
              <a:gd name="connsiteX2218" fmla="*/ 142993 w 2216577"/>
              <a:gd name="connsiteY2218" fmla="*/ 1054781 h 2124359"/>
              <a:gd name="connsiteX2219" fmla="*/ 138560 w 2216577"/>
              <a:gd name="connsiteY2219" fmla="*/ 1054781 h 2124359"/>
              <a:gd name="connsiteX2220" fmla="*/ 138006 w 2216577"/>
              <a:gd name="connsiteY2220" fmla="*/ 1054781 h 2124359"/>
              <a:gd name="connsiteX2221" fmla="*/ 137821 w 2216577"/>
              <a:gd name="connsiteY2221" fmla="*/ 1054781 h 2124359"/>
              <a:gd name="connsiteX2222" fmla="*/ 131172 w 2216577"/>
              <a:gd name="connsiteY2222" fmla="*/ 1054781 h 2124359"/>
              <a:gd name="connsiteX2223" fmla="*/ 131172 w 2216577"/>
              <a:gd name="connsiteY2223" fmla="*/ 1046493 h 2124359"/>
              <a:gd name="connsiteX2224" fmla="*/ 131172 w 2216577"/>
              <a:gd name="connsiteY2224" fmla="*/ 1045821 h 2124359"/>
              <a:gd name="connsiteX2225" fmla="*/ 107530 w 2216577"/>
              <a:gd name="connsiteY2225" fmla="*/ 1040446 h 2124359"/>
              <a:gd name="connsiteX2226" fmla="*/ 119351 w 2216577"/>
              <a:gd name="connsiteY2226" fmla="*/ 1040446 h 2124359"/>
              <a:gd name="connsiteX2227" fmla="*/ 119351 w 2216577"/>
              <a:gd name="connsiteY2227" fmla="*/ 1054781 h 2124359"/>
              <a:gd name="connsiteX2228" fmla="*/ 107530 w 2216577"/>
              <a:gd name="connsiteY2228" fmla="*/ 1040446 h 2124359"/>
              <a:gd name="connsiteX2229" fmla="*/ 186224 w 2216577"/>
              <a:gd name="connsiteY2229" fmla="*/ 1029694 h 2124359"/>
              <a:gd name="connsiteX2230" fmla="*/ 190657 w 2216577"/>
              <a:gd name="connsiteY2230" fmla="*/ 1040446 h 2124359"/>
              <a:gd name="connsiteX2231" fmla="*/ 178836 w 2216577"/>
              <a:gd name="connsiteY2231" fmla="*/ 1040446 h 2124359"/>
              <a:gd name="connsiteX2232" fmla="*/ 178836 w 2216577"/>
              <a:gd name="connsiteY2232" fmla="*/ 1042237 h 2124359"/>
              <a:gd name="connsiteX2233" fmla="*/ 178836 w 2216577"/>
              <a:gd name="connsiteY2233" fmla="*/ 1052989 h 2124359"/>
              <a:gd name="connsiteX2234" fmla="*/ 178836 w 2216577"/>
              <a:gd name="connsiteY2234" fmla="*/ 1054781 h 2124359"/>
              <a:gd name="connsiteX2235" fmla="*/ 167015 w 2216577"/>
              <a:gd name="connsiteY2235" fmla="*/ 1054781 h 2124359"/>
              <a:gd name="connsiteX2236" fmla="*/ 167015 w 2216577"/>
              <a:gd name="connsiteY2236" fmla="*/ 1054781 h 2124359"/>
              <a:gd name="connsiteX2237" fmla="*/ 167015 w 2216577"/>
              <a:gd name="connsiteY2237" fmla="*/ 1069578 h 2124359"/>
              <a:gd name="connsiteX2238" fmla="*/ 178836 w 2216577"/>
              <a:gd name="connsiteY2238" fmla="*/ 1069578 h 2124359"/>
              <a:gd name="connsiteX2239" fmla="*/ 178836 w 2216577"/>
              <a:gd name="connsiteY2239" fmla="*/ 1054781 h 2124359"/>
              <a:gd name="connsiteX2240" fmla="*/ 180314 w 2216577"/>
              <a:gd name="connsiteY2240" fmla="*/ 1054781 h 2124359"/>
              <a:gd name="connsiteX2241" fmla="*/ 189179 w 2216577"/>
              <a:gd name="connsiteY2241" fmla="*/ 1054781 h 2124359"/>
              <a:gd name="connsiteX2242" fmla="*/ 190657 w 2216577"/>
              <a:gd name="connsiteY2242" fmla="*/ 1054781 h 2124359"/>
              <a:gd name="connsiteX2243" fmla="*/ 190657 w 2216577"/>
              <a:gd name="connsiteY2243" fmla="*/ 1040446 h 2124359"/>
              <a:gd name="connsiteX2244" fmla="*/ 186224 w 2216577"/>
              <a:gd name="connsiteY2244" fmla="*/ 1029694 h 2124359"/>
              <a:gd name="connsiteX2245" fmla="*/ 1632404 w 2216577"/>
              <a:gd name="connsiteY2245" fmla="*/ 1026111 h 2124359"/>
              <a:gd name="connsiteX2246" fmla="*/ 1632404 w 2216577"/>
              <a:gd name="connsiteY2246" fmla="*/ 1040446 h 2124359"/>
              <a:gd name="connsiteX2247" fmla="*/ 1644606 w 2216577"/>
              <a:gd name="connsiteY2247" fmla="*/ 1054781 h 2124359"/>
              <a:gd name="connsiteX2248" fmla="*/ 1656427 w 2216577"/>
              <a:gd name="connsiteY2248" fmla="*/ 1054781 h 2124359"/>
              <a:gd name="connsiteX2249" fmla="*/ 1656427 w 2216577"/>
              <a:gd name="connsiteY2249" fmla="*/ 1052989 h 2124359"/>
              <a:gd name="connsiteX2250" fmla="*/ 1656427 w 2216577"/>
              <a:gd name="connsiteY2250" fmla="*/ 1046493 h 2124359"/>
              <a:gd name="connsiteX2251" fmla="*/ 1656427 w 2216577"/>
              <a:gd name="connsiteY2251" fmla="*/ 1040446 h 2124359"/>
              <a:gd name="connsiteX2252" fmla="*/ 1668248 w 2216577"/>
              <a:gd name="connsiteY2252" fmla="*/ 1054781 h 2124359"/>
              <a:gd name="connsiteX2253" fmla="*/ 1668248 w 2216577"/>
              <a:gd name="connsiteY2253" fmla="*/ 1040446 h 2124359"/>
              <a:gd name="connsiteX2254" fmla="*/ 1663815 w 2216577"/>
              <a:gd name="connsiteY2254" fmla="*/ 1040446 h 2124359"/>
              <a:gd name="connsiteX2255" fmla="*/ 1663261 w 2216577"/>
              <a:gd name="connsiteY2255" fmla="*/ 1040446 h 2124359"/>
              <a:gd name="connsiteX2256" fmla="*/ 1656427 w 2216577"/>
              <a:gd name="connsiteY2256" fmla="*/ 1040446 h 2124359"/>
              <a:gd name="connsiteX2257" fmla="*/ 1656427 w 2216577"/>
              <a:gd name="connsiteY2257" fmla="*/ 1026111 h 2124359"/>
              <a:gd name="connsiteX2258" fmla="*/ 1656427 w 2216577"/>
              <a:gd name="connsiteY2258" fmla="*/ 1026111 h 2124359"/>
              <a:gd name="connsiteX2259" fmla="*/ 1654949 w 2216577"/>
              <a:gd name="connsiteY2259" fmla="*/ 1026111 h 2124359"/>
              <a:gd name="connsiteX2260" fmla="*/ 1646084 w 2216577"/>
              <a:gd name="connsiteY2260" fmla="*/ 1026111 h 2124359"/>
              <a:gd name="connsiteX2261" fmla="*/ 1644606 w 2216577"/>
              <a:gd name="connsiteY2261" fmla="*/ 1026111 h 2124359"/>
              <a:gd name="connsiteX2262" fmla="*/ 1637552 w 2216577"/>
              <a:gd name="connsiteY2262" fmla="*/ 1026111 h 2124359"/>
              <a:gd name="connsiteX2263" fmla="*/ 1632404 w 2216577"/>
              <a:gd name="connsiteY2263" fmla="*/ 1026111 h 2124359"/>
              <a:gd name="connsiteX2264" fmla="*/ 1477591 w 2216577"/>
              <a:gd name="connsiteY2264" fmla="*/ 1026111 h 2124359"/>
              <a:gd name="connsiteX2265" fmla="*/ 1489793 w 2216577"/>
              <a:gd name="connsiteY2265" fmla="*/ 1026111 h 2124359"/>
              <a:gd name="connsiteX2266" fmla="*/ 428978 w 2216577"/>
              <a:gd name="connsiteY2266" fmla="*/ 1026111 h 2124359"/>
              <a:gd name="connsiteX2267" fmla="*/ 417157 w 2216577"/>
              <a:gd name="connsiteY2267" fmla="*/ 1040446 h 2124359"/>
              <a:gd name="connsiteX2268" fmla="*/ 428978 w 2216577"/>
              <a:gd name="connsiteY2268" fmla="*/ 1054781 h 2124359"/>
              <a:gd name="connsiteX2269" fmla="*/ 428978 w 2216577"/>
              <a:gd name="connsiteY2269" fmla="*/ 1040446 h 2124359"/>
              <a:gd name="connsiteX2270" fmla="*/ 428978 w 2216577"/>
              <a:gd name="connsiteY2270" fmla="*/ 1026111 h 2124359"/>
              <a:gd name="connsiteX2271" fmla="*/ 369493 w 2216577"/>
              <a:gd name="connsiteY2271" fmla="*/ 1026111 h 2124359"/>
              <a:gd name="connsiteX2272" fmla="*/ 369493 w 2216577"/>
              <a:gd name="connsiteY2272" fmla="*/ 1040446 h 2124359"/>
              <a:gd name="connsiteX2273" fmla="*/ 368015 w 2216577"/>
              <a:gd name="connsiteY2273" fmla="*/ 1040446 h 2124359"/>
              <a:gd name="connsiteX2274" fmla="*/ 366538 w 2216577"/>
              <a:gd name="connsiteY2274" fmla="*/ 1040446 h 2124359"/>
              <a:gd name="connsiteX2275" fmla="*/ 364321 w 2216577"/>
              <a:gd name="connsiteY2275" fmla="*/ 1040446 h 2124359"/>
              <a:gd name="connsiteX2276" fmla="*/ 362844 w 2216577"/>
              <a:gd name="connsiteY2276" fmla="*/ 1040446 h 2124359"/>
              <a:gd name="connsiteX2277" fmla="*/ 362659 w 2216577"/>
              <a:gd name="connsiteY2277" fmla="*/ 1040446 h 2124359"/>
              <a:gd name="connsiteX2278" fmla="*/ 362105 w 2216577"/>
              <a:gd name="connsiteY2278" fmla="*/ 1040446 h 2124359"/>
              <a:gd name="connsiteX2279" fmla="*/ 359150 w 2216577"/>
              <a:gd name="connsiteY2279" fmla="*/ 1040446 h 2124359"/>
              <a:gd name="connsiteX2280" fmla="*/ 357672 w 2216577"/>
              <a:gd name="connsiteY2280" fmla="*/ 1040446 h 2124359"/>
              <a:gd name="connsiteX2281" fmla="*/ 369493 w 2216577"/>
              <a:gd name="connsiteY2281" fmla="*/ 1054781 h 2124359"/>
              <a:gd name="connsiteX2282" fmla="*/ 369493 w 2216577"/>
              <a:gd name="connsiteY2282" fmla="*/ 1040446 h 2124359"/>
              <a:gd name="connsiteX2283" fmla="*/ 381314 w 2216577"/>
              <a:gd name="connsiteY2283" fmla="*/ 1040446 h 2124359"/>
              <a:gd name="connsiteX2284" fmla="*/ 393516 w 2216577"/>
              <a:gd name="connsiteY2284" fmla="*/ 1054781 h 2124359"/>
              <a:gd name="connsiteX2285" fmla="*/ 393516 w 2216577"/>
              <a:gd name="connsiteY2285" fmla="*/ 1040446 h 2124359"/>
              <a:gd name="connsiteX2286" fmla="*/ 381314 w 2216577"/>
              <a:gd name="connsiteY2286" fmla="*/ 1040446 h 2124359"/>
              <a:gd name="connsiteX2287" fmla="*/ 369493 w 2216577"/>
              <a:gd name="connsiteY2287" fmla="*/ 1026111 h 2124359"/>
              <a:gd name="connsiteX2288" fmla="*/ 285985 w 2216577"/>
              <a:gd name="connsiteY2288" fmla="*/ 1026111 h 2124359"/>
              <a:gd name="connsiteX2289" fmla="*/ 285985 w 2216577"/>
              <a:gd name="connsiteY2289" fmla="*/ 1040446 h 2124359"/>
              <a:gd name="connsiteX2290" fmla="*/ 285985 w 2216577"/>
              <a:gd name="connsiteY2290" fmla="*/ 1040446 h 2124359"/>
              <a:gd name="connsiteX2291" fmla="*/ 281553 w 2216577"/>
              <a:gd name="connsiteY2291" fmla="*/ 1040446 h 2124359"/>
              <a:gd name="connsiteX2292" fmla="*/ 280998 w 2216577"/>
              <a:gd name="connsiteY2292" fmla="*/ 1040446 h 2124359"/>
              <a:gd name="connsiteX2293" fmla="*/ 275643 w 2216577"/>
              <a:gd name="connsiteY2293" fmla="*/ 1040446 h 2124359"/>
              <a:gd name="connsiteX2294" fmla="*/ 274165 w 2216577"/>
              <a:gd name="connsiteY2294" fmla="*/ 1040446 h 2124359"/>
              <a:gd name="connsiteX2295" fmla="*/ 285985 w 2216577"/>
              <a:gd name="connsiteY2295" fmla="*/ 1054781 h 2124359"/>
              <a:gd name="connsiteX2296" fmla="*/ 284508 w 2216577"/>
              <a:gd name="connsiteY2296" fmla="*/ 1054781 h 2124359"/>
              <a:gd name="connsiteX2297" fmla="*/ 275643 w 2216577"/>
              <a:gd name="connsiteY2297" fmla="*/ 1054781 h 2124359"/>
              <a:gd name="connsiteX2298" fmla="*/ 274165 w 2216577"/>
              <a:gd name="connsiteY2298" fmla="*/ 1054781 h 2124359"/>
              <a:gd name="connsiteX2299" fmla="*/ 274165 w 2216577"/>
              <a:gd name="connsiteY2299" fmla="*/ 1054781 h 2124359"/>
              <a:gd name="connsiteX2300" fmla="*/ 285985 w 2216577"/>
              <a:gd name="connsiteY2300" fmla="*/ 1069578 h 2124359"/>
              <a:gd name="connsiteX2301" fmla="*/ 285985 w 2216577"/>
              <a:gd name="connsiteY2301" fmla="*/ 1054781 h 2124359"/>
              <a:gd name="connsiteX2302" fmla="*/ 298187 w 2216577"/>
              <a:gd name="connsiteY2302" fmla="*/ 1054781 h 2124359"/>
              <a:gd name="connsiteX2303" fmla="*/ 285985 w 2216577"/>
              <a:gd name="connsiteY2303" fmla="*/ 1040446 h 2124359"/>
              <a:gd name="connsiteX2304" fmla="*/ 287510 w 2216577"/>
              <a:gd name="connsiteY2304" fmla="*/ 1040446 h 2124359"/>
              <a:gd name="connsiteX2305" fmla="*/ 290561 w 2216577"/>
              <a:gd name="connsiteY2305" fmla="*/ 1040446 h 2124359"/>
              <a:gd name="connsiteX2306" fmla="*/ 291133 w 2216577"/>
              <a:gd name="connsiteY2306" fmla="*/ 1040446 h 2124359"/>
              <a:gd name="connsiteX2307" fmla="*/ 295137 w 2216577"/>
              <a:gd name="connsiteY2307" fmla="*/ 1040446 h 2124359"/>
              <a:gd name="connsiteX2308" fmla="*/ 298187 w 2216577"/>
              <a:gd name="connsiteY2308" fmla="*/ 1040446 h 2124359"/>
              <a:gd name="connsiteX2309" fmla="*/ 119351 w 2216577"/>
              <a:gd name="connsiteY2309" fmla="*/ 1026111 h 2124359"/>
              <a:gd name="connsiteX2310" fmla="*/ 131172 w 2216577"/>
              <a:gd name="connsiteY2310" fmla="*/ 1040446 h 2124359"/>
              <a:gd name="connsiteX2311" fmla="*/ 119351 w 2216577"/>
              <a:gd name="connsiteY2311" fmla="*/ 1040446 h 2124359"/>
              <a:gd name="connsiteX2312" fmla="*/ 119351 w 2216577"/>
              <a:gd name="connsiteY2312" fmla="*/ 1026111 h 2124359"/>
              <a:gd name="connsiteX2313" fmla="*/ 1704091 w 2216577"/>
              <a:gd name="connsiteY2313" fmla="*/ 1011776 h 2124359"/>
              <a:gd name="connsiteX2314" fmla="*/ 1704091 w 2216577"/>
              <a:gd name="connsiteY2314" fmla="*/ 1026111 h 2124359"/>
              <a:gd name="connsiteX2315" fmla="*/ 1704091 w 2216577"/>
              <a:gd name="connsiteY2315" fmla="*/ 1011776 h 2124359"/>
              <a:gd name="connsiteX2316" fmla="*/ 1585121 w 2216577"/>
              <a:gd name="connsiteY2316" fmla="*/ 1011776 h 2124359"/>
              <a:gd name="connsiteX2317" fmla="*/ 1585121 w 2216577"/>
              <a:gd name="connsiteY2317" fmla="*/ 1011776 h 2124359"/>
              <a:gd name="connsiteX2318" fmla="*/ 536508 w 2216577"/>
              <a:gd name="connsiteY2318" fmla="*/ 1011776 h 2124359"/>
              <a:gd name="connsiteX2319" fmla="*/ 536508 w 2216577"/>
              <a:gd name="connsiteY2319" fmla="*/ 1013567 h 2124359"/>
              <a:gd name="connsiteX2320" fmla="*/ 536508 w 2216577"/>
              <a:gd name="connsiteY2320" fmla="*/ 1024319 h 2124359"/>
              <a:gd name="connsiteX2321" fmla="*/ 536508 w 2216577"/>
              <a:gd name="connsiteY2321" fmla="*/ 1026111 h 2124359"/>
              <a:gd name="connsiteX2322" fmla="*/ 537986 w 2216577"/>
              <a:gd name="connsiteY2322" fmla="*/ 1026111 h 2124359"/>
              <a:gd name="connsiteX2323" fmla="*/ 543342 w 2216577"/>
              <a:gd name="connsiteY2323" fmla="*/ 1026111 h 2124359"/>
              <a:gd name="connsiteX2324" fmla="*/ 543896 w 2216577"/>
              <a:gd name="connsiteY2324" fmla="*/ 1026111 h 2124359"/>
              <a:gd name="connsiteX2325" fmla="*/ 548329 w 2216577"/>
              <a:gd name="connsiteY2325" fmla="*/ 1026111 h 2124359"/>
              <a:gd name="connsiteX2326" fmla="*/ 548329 w 2216577"/>
              <a:gd name="connsiteY2326" fmla="*/ 1024319 h 2124359"/>
              <a:gd name="connsiteX2327" fmla="*/ 548329 w 2216577"/>
              <a:gd name="connsiteY2327" fmla="*/ 1013567 h 2124359"/>
              <a:gd name="connsiteX2328" fmla="*/ 548329 w 2216577"/>
              <a:gd name="connsiteY2328" fmla="*/ 1011776 h 2124359"/>
              <a:gd name="connsiteX2329" fmla="*/ 546851 w 2216577"/>
              <a:gd name="connsiteY2329" fmla="*/ 1011776 h 2124359"/>
              <a:gd name="connsiteX2330" fmla="*/ 537986 w 2216577"/>
              <a:gd name="connsiteY2330" fmla="*/ 1011776 h 2124359"/>
              <a:gd name="connsiteX2331" fmla="*/ 536508 w 2216577"/>
              <a:gd name="connsiteY2331" fmla="*/ 1011776 h 2124359"/>
              <a:gd name="connsiteX2332" fmla="*/ 381314 w 2216577"/>
              <a:gd name="connsiteY2332" fmla="*/ 1011776 h 2124359"/>
              <a:gd name="connsiteX2333" fmla="*/ 393516 w 2216577"/>
              <a:gd name="connsiteY2333" fmla="*/ 1026111 h 2124359"/>
              <a:gd name="connsiteX2334" fmla="*/ 155195 w 2216577"/>
              <a:gd name="connsiteY2334" fmla="*/ 1011776 h 2124359"/>
              <a:gd name="connsiteX2335" fmla="*/ 156673 w 2216577"/>
              <a:gd name="connsiteY2335" fmla="*/ 1011776 h 2124359"/>
              <a:gd name="connsiteX2336" fmla="*/ 165538 w 2216577"/>
              <a:gd name="connsiteY2336" fmla="*/ 1011776 h 2124359"/>
              <a:gd name="connsiteX2337" fmla="*/ 167015 w 2216577"/>
              <a:gd name="connsiteY2337" fmla="*/ 1011776 h 2124359"/>
              <a:gd name="connsiteX2338" fmla="*/ 167015 w 2216577"/>
              <a:gd name="connsiteY2338" fmla="*/ 1026111 h 2124359"/>
              <a:gd name="connsiteX2339" fmla="*/ 161844 w 2216577"/>
              <a:gd name="connsiteY2339" fmla="*/ 1026111 h 2124359"/>
              <a:gd name="connsiteX2340" fmla="*/ 155195 w 2216577"/>
              <a:gd name="connsiteY2340" fmla="*/ 1026111 h 2124359"/>
              <a:gd name="connsiteX2341" fmla="*/ 155195 w 2216577"/>
              <a:gd name="connsiteY2341" fmla="*/ 1015359 h 2124359"/>
              <a:gd name="connsiteX2342" fmla="*/ 119351 w 2216577"/>
              <a:gd name="connsiteY2342" fmla="*/ 1011776 h 2124359"/>
              <a:gd name="connsiteX2343" fmla="*/ 131172 w 2216577"/>
              <a:gd name="connsiteY2343" fmla="*/ 1011776 h 2124359"/>
              <a:gd name="connsiteX2344" fmla="*/ 131172 w 2216577"/>
              <a:gd name="connsiteY2344" fmla="*/ 1026111 h 2124359"/>
              <a:gd name="connsiteX2345" fmla="*/ 126739 w 2216577"/>
              <a:gd name="connsiteY2345" fmla="*/ 1026111 h 2124359"/>
              <a:gd name="connsiteX2346" fmla="*/ 126185 w 2216577"/>
              <a:gd name="connsiteY2346" fmla="*/ 1026111 h 2124359"/>
              <a:gd name="connsiteX2347" fmla="*/ 124338 w 2216577"/>
              <a:gd name="connsiteY2347" fmla="*/ 1026111 h 2124359"/>
              <a:gd name="connsiteX2348" fmla="*/ 123784 w 2216577"/>
              <a:gd name="connsiteY2348" fmla="*/ 1026111 h 2124359"/>
              <a:gd name="connsiteX2349" fmla="*/ 120829 w 2216577"/>
              <a:gd name="connsiteY2349" fmla="*/ 1026111 h 2124359"/>
              <a:gd name="connsiteX2350" fmla="*/ 119351 w 2216577"/>
              <a:gd name="connsiteY2350" fmla="*/ 1026111 h 2124359"/>
              <a:gd name="connsiteX2351" fmla="*/ 107530 w 2216577"/>
              <a:gd name="connsiteY2351" fmla="*/ 1026111 h 2124359"/>
              <a:gd name="connsiteX2352" fmla="*/ 119351 w 2216577"/>
              <a:gd name="connsiteY2352" fmla="*/ 1011776 h 2124359"/>
              <a:gd name="connsiteX2353" fmla="*/ 1656427 w 2216577"/>
              <a:gd name="connsiteY2353" fmla="*/ 996978 h 2124359"/>
              <a:gd name="connsiteX2354" fmla="*/ 1668248 w 2216577"/>
              <a:gd name="connsiteY2354" fmla="*/ 996978 h 2124359"/>
              <a:gd name="connsiteX2355" fmla="*/ 1656427 w 2216577"/>
              <a:gd name="connsiteY2355" fmla="*/ 1011776 h 2124359"/>
              <a:gd name="connsiteX2356" fmla="*/ 1656427 w 2216577"/>
              <a:gd name="connsiteY2356" fmla="*/ 1009926 h 2124359"/>
              <a:gd name="connsiteX2357" fmla="*/ 1585121 w 2216577"/>
              <a:gd name="connsiteY2357" fmla="*/ 996978 h 2124359"/>
              <a:gd name="connsiteX2358" fmla="*/ 1585121 w 2216577"/>
              <a:gd name="connsiteY2358" fmla="*/ 1011776 h 2124359"/>
              <a:gd name="connsiteX2359" fmla="*/ 1572919 w 2216577"/>
              <a:gd name="connsiteY2359" fmla="*/ 1011776 h 2124359"/>
              <a:gd name="connsiteX2360" fmla="*/ 1442128 w 2216577"/>
              <a:gd name="connsiteY2360" fmla="*/ 996978 h 2124359"/>
              <a:gd name="connsiteX2361" fmla="*/ 1442128 w 2216577"/>
              <a:gd name="connsiteY2361" fmla="*/ 1011776 h 2124359"/>
              <a:gd name="connsiteX2362" fmla="*/ 1442128 w 2216577"/>
              <a:gd name="connsiteY2362" fmla="*/ 996978 h 2124359"/>
              <a:gd name="connsiteX2363" fmla="*/ 1442128 w 2216577"/>
              <a:gd name="connsiteY2363" fmla="*/ 1011776 h 2124359"/>
              <a:gd name="connsiteX2364" fmla="*/ 1453949 w 2216577"/>
              <a:gd name="connsiteY2364" fmla="*/ 1011776 h 2124359"/>
              <a:gd name="connsiteX2365" fmla="*/ 1453949 w 2216577"/>
              <a:gd name="connsiteY2365" fmla="*/ 996978 h 2124359"/>
              <a:gd name="connsiteX2366" fmla="*/ 1370442 w 2216577"/>
              <a:gd name="connsiteY2366" fmla="*/ 996978 h 2124359"/>
              <a:gd name="connsiteX2367" fmla="*/ 1370442 w 2216577"/>
              <a:gd name="connsiteY2367" fmla="*/ 1011776 h 2124359"/>
              <a:gd name="connsiteX2368" fmla="*/ 1382262 w 2216577"/>
              <a:gd name="connsiteY2368" fmla="*/ 996978 h 2124359"/>
              <a:gd name="connsiteX2369" fmla="*/ 1370442 w 2216577"/>
              <a:gd name="connsiteY2369" fmla="*/ 996978 h 2124359"/>
              <a:gd name="connsiteX2370" fmla="*/ 428978 w 2216577"/>
              <a:gd name="connsiteY2370" fmla="*/ 996978 h 2124359"/>
              <a:gd name="connsiteX2371" fmla="*/ 441180 w 2216577"/>
              <a:gd name="connsiteY2371" fmla="*/ 996978 h 2124359"/>
              <a:gd name="connsiteX2372" fmla="*/ 333650 w 2216577"/>
              <a:gd name="connsiteY2372" fmla="*/ 996978 h 2124359"/>
              <a:gd name="connsiteX2373" fmla="*/ 345852 w 2216577"/>
              <a:gd name="connsiteY2373" fmla="*/ 1011776 h 2124359"/>
              <a:gd name="connsiteX2374" fmla="*/ 333650 w 2216577"/>
              <a:gd name="connsiteY2374" fmla="*/ 996978 h 2124359"/>
              <a:gd name="connsiteX2375" fmla="*/ 310008 w 2216577"/>
              <a:gd name="connsiteY2375" fmla="*/ 996978 h 2124359"/>
              <a:gd name="connsiteX2376" fmla="*/ 310008 w 2216577"/>
              <a:gd name="connsiteY2376" fmla="*/ 1011776 h 2124359"/>
              <a:gd name="connsiteX2377" fmla="*/ 310008 w 2216577"/>
              <a:gd name="connsiteY2377" fmla="*/ 1009926 h 2124359"/>
              <a:gd name="connsiteX2378" fmla="*/ 310008 w 2216577"/>
              <a:gd name="connsiteY2378" fmla="*/ 998828 h 2124359"/>
              <a:gd name="connsiteX2379" fmla="*/ 310008 w 2216577"/>
              <a:gd name="connsiteY2379" fmla="*/ 996978 h 2124359"/>
              <a:gd name="connsiteX2380" fmla="*/ 1418106 w 2216577"/>
              <a:gd name="connsiteY2380" fmla="*/ 982643 h 2124359"/>
              <a:gd name="connsiteX2381" fmla="*/ 1418106 w 2216577"/>
              <a:gd name="connsiteY2381" fmla="*/ 996978 h 2124359"/>
              <a:gd name="connsiteX2382" fmla="*/ 1418106 w 2216577"/>
              <a:gd name="connsiteY2382" fmla="*/ 995186 h 2124359"/>
              <a:gd name="connsiteX2383" fmla="*/ 1418106 w 2216577"/>
              <a:gd name="connsiteY2383" fmla="*/ 982643 h 2124359"/>
              <a:gd name="connsiteX2384" fmla="*/ 857956 w 2216577"/>
              <a:gd name="connsiteY2384" fmla="*/ 982643 h 2124359"/>
              <a:gd name="connsiteX2385" fmla="*/ 857956 w 2216577"/>
              <a:gd name="connsiteY2385" fmla="*/ 996978 h 2124359"/>
              <a:gd name="connsiteX2386" fmla="*/ 857956 w 2216577"/>
              <a:gd name="connsiteY2386" fmla="*/ 1011776 h 2124359"/>
              <a:gd name="connsiteX2387" fmla="*/ 857956 w 2216577"/>
              <a:gd name="connsiteY2387" fmla="*/ 996978 h 2124359"/>
              <a:gd name="connsiteX2388" fmla="*/ 870158 w 2216577"/>
              <a:gd name="connsiteY2388" fmla="*/ 996978 h 2124359"/>
              <a:gd name="connsiteX2389" fmla="*/ 870158 w 2216577"/>
              <a:gd name="connsiteY2389" fmla="*/ 982643 h 2124359"/>
              <a:gd name="connsiteX2390" fmla="*/ 762627 w 2216577"/>
              <a:gd name="connsiteY2390" fmla="*/ 982643 h 2124359"/>
              <a:gd name="connsiteX2391" fmla="*/ 762627 w 2216577"/>
              <a:gd name="connsiteY2391" fmla="*/ 996978 h 2124359"/>
              <a:gd name="connsiteX2392" fmla="*/ 774448 w 2216577"/>
              <a:gd name="connsiteY2392" fmla="*/ 996978 h 2124359"/>
              <a:gd name="connsiteX2393" fmla="*/ 762627 w 2216577"/>
              <a:gd name="connsiteY2393" fmla="*/ 982643 h 2124359"/>
              <a:gd name="connsiteX2394" fmla="*/ 405336 w 2216577"/>
              <a:gd name="connsiteY2394" fmla="*/ 982643 h 2124359"/>
              <a:gd name="connsiteX2395" fmla="*/ 417157 w 2216577"/>
              <a:gd name="connsiteY2395" fmla="*/ 996978 h 2124359"/>
              <a:gd name="connsiteX2396" fmla="*/ 417157 w 2216577"/>
              <a:gd name="connsiteY2396" fmla="*/ 982643 h 2124359"/>
              <a:gd name="connsiteX2397" fmla="*/ 406814 w 2216577"/>
              <a:gd name="connsiteY2397" fmla="*/ 982643 h 2124359"/>
              <a:gd name="connsiteX2398" fmla="*/ 405336 w 2216577"/>
              <a:gd name="connsiteY2398" fmla="*/ 982643 h 2124359"/>
              <a:gd name="connsiteX2399" fmla="*/ 167015 w 2216577"/>
              <a:gd name="connsiteY2399" fmla="*/ 982643 h 2124359"/>
              <a:gd name="connsiteX2400" fmla="*/ 178836 w 2216577"/>
              <a:gd name="connsiteY2400" fmla="*/ 996978 h 2124359"/>
              <a:gd name="connsiteX2401" fmla="*/ 167015 w 2216577"/>
              <a:gd name="connsiteY2401" fmla="*/ 982643 h 2124359"/>
              <a:gd name="connsiteX2402" fmla="*/ 131172 w 2216577"/>
              <a:gd name="connsiteY2402" fmla="*/ 982643 h 2124359"/>
              <a:gd name="connsiteX2403" fmla="*/ 142993 w 2216577"/>
              <a:gd name="connsiteY2403" fmla="*/ 996978 h 2124359"/>
              <a:gd name="connsiteX2404" fmla="*/ 131172 w 2216577"/>
              <a:gd name="connsiteY2404" fmla="*/ 996978 h 2124359"/>
              <a:gd name="connsiteX2405" fmla="*/ 131172 w 2216577"/>
              <a:gd name="connsiteY2405" fmla="*/ 982643 h 2124359"/>
              <a:gd name="connsiteX2406" fmla="*/ 1401298 w 2216577"/>
              <a:gd name="connsiteY2406" fmla="*/ 976596 h 2124359"/>
              <a:gd name="connsiteX2407" fmla="*/ 1406285 w 2216577"/>
              <a:gd name="connsiteY2407" fmla="*/ 982643 h 2124359"/>
              <a:gd name="connsiteX2408" fmla="*/ 1401298 w 2216577"/>
              <a:gd name="connsiteY2408" fmla="*/ 976596 h 2124359"/>
              <a:gd name="connsiteX2409" fmla="*/ 453001 w 2216577"/>
              <a:gd name="connsiteY2409" fmla="*/ 968308 h 2124359"/>
              <a:gd name="connsiteX2410" fmla="*/ 464821 w 2216577"/>
              <a:gd name="connsiteY2410" fmla="*/ 982643 h 2124359"/>
              <a:gd name="connsiteX2411" fmla="*/ 464821 w 2216577"/>
              <a:gd name="connsiteY2411" fmla="*/ 968308 h 2124359"/>
              <a:gd name="connsiteX2412" fmla="*/ 476642 w 2216577"/>
              <a:gd name="connsiteY2412" fmla="*/ 968308 h 2124359"/>
              <a:gd name="connsiteX2413" fmla="*/ 464821 w 2216577"/>
              <a:gd name="connsiteY2413" fmla="*/ 968308 h 2124359"/>
              <a:gd name="connsiteX2414" fmla="*/ 463344 w 2216577"/>
              <a:gd name="connsiteY2414" fmla="*/ 968308 h 2124359"/>
              <a:gd name="connsiteX2415" fmla="*/ 454479 w 2216577"/>
              <a:gd name="connsiteY2415" fmla="*/ 968308 h 2124359"/>
              <a:gd name="connsiteX2416" fmla="*/ 453001 w 2216577"/>
              <a:gd name="connsiteY2416" fmla="*/ 968308 h 2124359"/>
              <a:gd name="connsiteX2417" fmla="*/ 441180 w 2216577"/>
              <a:gd name="connsiteY2417" fmla="*/ 968308 h 2124359"/>
              <a:gd name="connsiteX2418" fmla="*/ 453001 w 2216577"/>
              <a:gd name="connsiteY2418" fmla="*/ 982643 h 2124359"/>
              <a:gd name="connsiteX2419" fmla="*/ 441180 w 2216577"/>
              <a:gd name="connsiteY2419" fmla="*/ 968308 h 2124359"/>
              <a:gd name="connsiteX2420" fmla="*/ 310008 w 2216577"/>
              <a:gd name="connsiteY2420" fmla="*/ 968308 h 2124359"/>
              <a:gd name="connsiteX2421" fmla="*/ 321829 w 2216577"/>
              <a:gd name="connsiteY2421" fmla="*/ 982643 h 2124359"/>
              <a:gd name="connsiteX2422" fmla="*/ 310008 w 2216577"/>
              <a:gd name="connsiteY2422" fmla="*/ 982643 h 2124359"/>
              <a:gd name="connsiteX2423" fmla="*/ 310008 w 2216577"/>
              <a:gd name="connsiteY2423" fmla="*/ 984435 h 2124359"/>
              <a:gd name="connsiteX2424" fmla="*/ 310008 w 2216577"/>
              <a:gd name="connsiteY2424" fmla="*/ 986227 h 2124359"/>
              <a:gd name="connsiteX2425" fmla="*/ 310008 w 2216577"/>
              <a:gd name="connsiteY2425" fmla="*/ 995186 h 2124359"/>
              <a:gd name="connsiteX2426" fmla="*/ 310008 w 2216577"/>
              <a:gd name="connsiteY2426" fmla="*/ 996978 h 2124359"/>
              <a:gd name="connsiteX2427" fmla="*/ 298187 w 2216577"/>
              <a:gd name="connsiteY2427" fmla="*/ 996978 h 2124359"/>
              <a:gd name="connsiteX2428" fmla="*/ 310008 w 2216577"/>
              <a:gd name="connsiteY2428" fmla="*/ 1011776 h 2124359"/>
              <a:gd name="connsiteX2429" fmla="*/ 321829 w 2216577"/>
              <a:gd name="connsiteY2429" fmla="*/ 1011776 h 2124359"/>
              <a:gd name="connsiteX2430" fmla="*/ 321829 w 2216577"/>
              <a:gd name="connsiteY2430" fmla="*/ 996978 h 2124359"/>
              <a:gd name="connsiteX2431" fmla="*/ 333650 w 2216577"/>
              <a:gd name="connsiteY2431" fmla="*/ 1011776 h 2124359"/>
              <a:gd name="connsiteX2432" fmla="*/ 327740 w 2216577"/>
              <a:gd name="connsiteY2432" fmla="*/ 998828 h 2124359"/>
              <a:gd name="connsiteX2433" fmla="*/ 321829 w 2216577"/>
              <a:gd name="connsiteY2433" fmla="*/ 996978 h 2124359"/>
              <a:gd name="connsiteX2434" fmla="*/ 321829 w 2216577"/>
              <a:gd name="connsiteY2434" fmla="*/ 995186 h 2124359"/>
              <a:gd name="connsiteX2435" fmla="*/ 321829 w 2216577"/>
              <a:gd name="connsiteY2435" fmla="*/ 988691 h 2124359"/>
              <a:gd name="connsiteX2436" fmla="*/ 321829 w 2216577"/>
              <a:gd name="connsiteY2436" fmla="*/ 988019 h 2124359"/>
              <a:gd name="connsiteX2437" fmla="*/ 321829 w 2216577"/>
              <a:gd name="connsiteY2437" fmla="*/ 986227 h 2124359"/>
              <a:gd name="connsiteX2438" fmla="*/ 321829 w 2216577"/>
              <a:gd name="connsiteY2438" fmla="*/ 982643 h 2124359"/>
              <a:gd name="connsiteX2439" fmla="*/ 310008 w 2216577"/>
              <a:gd name="connsiteY2439" fmla="*/ 968308 h 2124359"/>
              <a:gd name="connsiteX2440" fmla="*/ 202859 w 2216577"/>
              <a:gd name="connsiteY2440" fmla="*/ 968308 h 2124359"/>
              <a:gd name="connsiteX2441" fmla="*/ 214680 w 2216577"/>
              <a:gd name="connsiteY2441" fmla="*/ 982643 h 2124359"/>
              <a:gd name="connsiteX2442" fmla="*/ 211725 w 2216577"/>
              <a:gd name="connsiteY2442" fmla="*/ 982643 h 2124359"/>
              <a:gd name="connsiteX2443" fmla="*/ 202859 w 2216577"/>
              <a:gd name="connsiteY2443" fmla="*/ 982643 h 2124359"/>
              <a:gd name="connsiteX2444" fmla="*/ 190657 w 2216577"/>
              <a:gd name="connsiteY2444" fmla="*/ 968308 h 2124359"/>
              <a:gd name="connsiteX2445" fmla="*/ 202859 w 2216577"/>
              <a:gd name="connsiteY2445" fmla="*/ 982643 h 2124359"/>
              <a:gd name="connsiteX2446" fmla="*/ 190657 w 2216577"/>
              <a:gd name="connsiteY2446" fmla="*/ 982643 h 2124359"/>
              <a:gd name="connsiteX2447" fmla="*/ 573878 w 2216577"/>
              <a:gd name="connsiteY2447" fmla="*/ 962261 h 2124359"/>
              <a:gd name="connsiteX2448" fmla="*/ 576182 w 2216577"/>
              <a:gd name="connsiteY2448" fmla="*/ 962630 h 2124359"/>
              <a:gd name="connsiteX2449" fmla="*/ 578072 w 2216577"/>
              <a:gd name="connsiteY2449" fmla="*/ 966516 h 2124359"/>
              <a:gd name="connsiteX2450" fmla="*/ 584173 w 2216577"/>
              <a:gd name="connsiteY2450" fmla="*/ 968308 h 2124359"/>
              <a:gd name="connsiteX2451" fmla="*/ 571971 w 2216577"/>
              <a:gd name="connsiteY2451" fmla="*/ 968308 h 2124359"/>
              <a:gd name="connsiteX2452" fmla="*/ 573878 w 2216577"/>
              <a:gd name="connsiteY2452" fmla="*/ 962261 h 2124359"/>
              <a:gd name="connsiteX2453" fmla="*/ 1370442 w 2216577"/>
              <a:gd name="connsiteY2453" fmla="*/ 953973 h 2124359"/>
              <a:gd name="connsiteX2454" fmla="*/ 1370442 w 2216577"/>
              <a:gd name="connsiteY2454" fmla="*/ 968308 h 2124359"/>
              <a:gd name="connsiteX2455" fmla="*/ 1382262 w 2216577"/>
              <a:gd name="connsiteY2455" fmla="*/ 968308 h 2124359"/>
              <a:gd name="connsiteX2456" fmla="*/ 571971 w 2216577"/>
              <a:gd name="connsiteY2456" fmla="*/ 953973 h 2124359"/>
              <a:gd name="connsiteX2457" fmla="*/ 584173 w 2216577"/>
              <a:gd name="connsiteY2457" fmla="*/ 953973 h 2124359"/>
              <a:gd name="connsiteX2458" fmla="*/ 584173 w 2216577"/>
              <a:gd name="connsiteY2458" fmla="*/ 955765 h 2124359"/>
              <a:gd name="connsiteX2459" fmla="*/ 584173 w 2216577"/>
              <a:gd name="connsiteY2459" fmla="*/ 959349 h 2124359"/>
              <a:gd name="connsiteX2460" fmla="*/ 584173 w 2216577"/>
              <a:gd name="connsiteY2460" fmla="*/ 960021 h 2124359"/>
              <a:gd name="connsiteX2461" fmla="*/ 584173 w 2216577"/>
              <a:gd name="connsiteY2461" fmla="*/ 968308 h 2124359"/>
              <a:gd name="connsiteX2462" fmla="*/ 578072 w 2216577"/>
              <a:gd name="connsiteY2462" fmla="*/ 962933 h 2124359"/>
              <a:gd name="connsiteX2463" fmla="*/ 576182 w 2216577"/>
              <a:gd name="connsiteY2463" fmla="*/ 962630 h 2124359"/>
              <a:gd name="connsiteX2464" fmla="*/ 1549278 w 2216577"/>
              <a:gd name="connsiteY2464" fmla="*/ 939176 h 2124359"/>
              <a:gd name="connsiteX2465" fmla="*/ 1550755 w 2216577"/>
              <a:gd name="connsiteY2465" fmla="*/ 939176 h 2124359"/>
              <a:gd name="connsiteX2466" fmla="*/ 1559621 w 2216577"/>
              <a:gd name="connsiteY2466" fmla="*/ 939176 h 2124359"/>
              <a:gd name="connsiteX2467" fmla="*/ 1561098 w 2216577"/>
              <a:gd name="connsiteY2467" fmla="*/ 939176 h 2124359"/>
              <a:gd name="connsiteX2468" fmla="*/ 1561098 w 2216577"/>
              <a:gd name="connsiteY2468" fmla="*/ 953973 h 2124359"/>
              <a:gd name="connsiteX2469" fmla="*/ 1549278 w 2216577"/>
              <a:gd name="connsiteY2469" fmla="*/ 953973 h 2124359"/>
              <a:gd name="connsiteX2470" fmla="*/ 1549278 w 2216577"/>
              <a:gd name="connsiteY2470" fmla="*/ 952123 h 2124359"/>
              <a:gd name="connsiteX2471" fmla="*/ 1549278 w 2216577"/>
              <a:gd name="connsiteY2471" fmla="*/ 945418 h 2124359"/>
              <a:gd name="connsiteX2472" fmla="*/ 1549278 w 2216577"/>
              <a:gd name="connsiteY2472" fmla="*/ 944725 h 2124359"/>
              <a:gd name="connsiteX2473" fmla="*/ 1549278 w 2216577"/>
              <a:gd name="connsiteY2473" fmla="*/ 939176 h 2124359"/>
              <a:gd name="connsiteX2474" fmla="*/ 500665 w 2216577"/>
              <a:gd name="connsiteY2474" fmla="*/ 939176 h 2124359"/>
              <a:gd name="connsiteX2475" fmla="*/ 512486 w 2216577"/>
              <a:gd name="connsiteY2475" fmla="*/ 953973 h 2124359"/>
              <a:gd name="connsiteX2476" fmla="*/ 512486 w 2216577"/>
              <a:gd name="connsiteY2476" fmla="*/ 939176 h 2124359"/>
              <a:gd name="connsiteX2477" fmla="*/ 285985 w 2216577"/>
              <a:gd name="connsiteY2477" fmla="*/ 939176 h 2124359"/>
              <a:gd name="connsiteX2478" fmla="*/ 298187 w 2216577"/>
              <a:gd name="connsiteY2478" fmla="*/ 953973 h 2124359"/>
              <a:gd name="connsiteX2479" fmla="*/ 285985 w 2216577"/>
              <a:gd name="connsiteY2479" fmla="*/ 939176 h 2124359"/>
              <a:gd name="connsiteX2480" fmla="*/ 1561098 w 2216577"/>
              <a:gd name="connsiteY2480" fmla="*/ 924841 h 2124359"/>
              <a:gd name="connsiteX2481" fmla="*/ 1566085 w 2216577"/>
              <a:gd name="connsiteY2481" fmla="*/ 924841 h 2124359"/>
              <a:gd name="connsiteX2482" fmla="*/ 1572919 w 2216577"/>
              <a:gd name="connsiteY2482" fmla="*/ 924841 h 2124359"/>
              <a:gd name="connsiteX2483" fmla="*/ 1572919 w 2216577"/>
              <a:gd name="connsiteY2483" fmla="*/ 935592 h 2124359"/>
              <a:gd name="connsiteX2484" fmla="*/ 1572919 w 2216577"/>
              <a:gd name="connsiteY2484" fmla="*/ 939176 h 2124359"/>
              <a:gd name="connsiteX2485" fmla="*/ 1561098 w 2216577"/>
              <a:gd name="connsiteY2485" fmla="*/ 939176 h 2124359"/>
              <a:gd name="connsiteX2486" fmla="*/ 1453949 w 2216577"/>
              <a:gd name="connsiteY2486" fmla="*/ 924841 h 2124359"/>
              <a:gd name="connsiteX2487" fmla="*/ 1465770 w 2216577"/>
              <a:gd name="connsiteY2487" fmla="*/ 939176 h 2124359"/>
              <a:gd name="connsiteX2488" fmla="*/ 1465770 w 2216577"/>
              <a:gd name="connsiteY2488" fmla="*/ 937384 h 2124359"/>
              <a:gd name="connsiteX2489" fmla="*/ 1465770 w 2216577"/>
              <a:gd name="connsiteY2489" fmla="*/ 926632 h 2124359"/>
              <a:gd name="connsiteX2490" fmla="*/ 1465770 w 2216577"/>
              <a:gd name="connsiteY2490" fmla="*/ 924841 h 2124359"/>
              <a:gd name="connsiteX2491" fmla="*/ 1453949 w 2216577"/>
              <a:gd name="connsiteY2491" fmla="*/ 924841 h 2124359"/>
              <a:gd name="connsiteX2492" fmla="*/ 607814 w 2216577"/>
              <a:gd name="connsiteY2492" fmla="*/ 924841 h 2124359"/>
              <a:gd name="connsiteX2493" fmla="*/ 619635 w 2216577"/>
              <a:gd name="connsiteY2493" fmla="*/ 939176 h 2124359"/>
              <a:gd name="connsiteX2494" fmla="*/ 619635 w 2216577"/>
              <a:gd name="connsiteY2494" fmla="*/ 937384 h 2124359"/>
              <a:gd name="connsiteX2495" fmla="*/ 619635 w 2216577"/>
              <a:gd name="connsiteY2495" fmla="*/ 926632 h 2124359"/>
              <a:gd name="connsiteX2496" fmla="*/ 619635 w 2216577"/>
              <a:gd name="connsiteY2496" fmla="*/ 924841 h 2124359"/>
              <a:gd name="connsiteX2497" fmla="*/ 584173 w 2216577"/>
              <a:gd name="connsiteY2497" fmla="*/ 924841 h 2124359"/>
              <a:gd name="connsiteX2498" fmla="*/ 584173 w 2216577"/>
              <a:gd name="connsiteY2498" fmla="*/ 939176 h 2124359"/>
              <a:gd name="connsiteX2499" fmla="*/ 571971 w 2216577"/>
              <a:gd name="connsiteY2499" fmla="*/ 939176 h 2124359"/>
              <a:gd name="connsiteX2500" fmla="*/ 571971 w 2216577"/>
              <a:gd name="connsiteY2500" fmla="*/ 953973 h 2124359"/>
              <a:gd name="connsiteX2501" fmla="*/ 571971 w 2216577"/>
              <a:gd name="connsiteY2501" fmla="*/ 955765 h 2124359"/>
              <a:gd name="connsiteX2502" fmla="*/ 571971 w 2216577"/>
              <a:gd name="connsiteY2502" fmla="*/ 960245 h 2124359"/>
              <a:gd name="connsiteX2503" fmla="*/ 571971 w 2216577"/>
              <a:gd name="connsiteY2503" fmla="*/ 961141 h 2124359"/>
              <a:gd name="connsiteX2504" fmla="*/ 571971 w 2216577"/>
              <a:gd name="connsiteY2504" fmla="*/ 962037 h 2124359"/>
              <a:gd name="connsiteX2505" fmla="*/ 571971 w 2216577"/>
              <a:gd name="connsiteY2505" fmla="*/ 966516 h 2124359"/>
              <a:gd name="connsiteX2506" fmla="*/ 571971 w 2216577"/>
              <a:gd name="connsiteY2506" fmla="*/ 968308 h 2124359"/>
              <a:gd name="connsiteX2507" fmla="*/ 560150 w 2216577"/>
              <a:gd name="connsiteY2507" fmla="*/ 953973 h 2124359"/>
              <a:gd name="connsiteX2508" fmla="*/ 571971 w 2216577"/>
              <a:gd name="connsiteY2508" fmla="*/ 968308 h 2124359"/>
              <a:gd name="connsiteX2509" fmla="*/ 561628 w 2216577"/>
              <a:gd name="connsiteY2509" fmla="*/ 968308 h 2124359"/>
              <a:gd name="connsiteX2510" fmla="*/ 560150 w 2216577"/>
              <a:gd name="connsiteY2510" fmla="*/ 968308 h 2124359"/>
              <a:gd name="connsiteX2511" fmla="*/ 560150 w 2216577"/>
              <a:gd name="connsiteY2511" fmla="*/ 982643 h 2124359"/>
              <a:gd name="connsiteX2512" fmla="*/ 571971 w 2216577"/>
              <a:gd name="connsiteY2512" fmla="*/ 982643 h 2124359"/>
              <a:gd name="connsiteX2513" fmla="*/ 584173 w 2216577"/>
              <a:gd name="connsiteY2513" fmla="*/ 996978 h 2124359"/>
              <a:gd name="connsiteX2514" fmla="*/ 571971 w 2216577"/>
              <a:gd name="connsiteY2514" fmla="*/ 982643 h 2124359"/>
              <a:gd name="connsiteX2515" fmla="*/ 571971 w 2216577"/>
              <a:gd name="connsiteY2515" fmla="*/ 968308 h 2124359"/>
              <a:gd name="connsiteX2516" fmla="*/ 584173 w 2216577"/>
              <a:gd name="connsiteY2516" fmla="*/ 982643 h 2124359"/>
              <a:gd name="connsiteX2517" fmla="*/ 584173 w 2216577"/>
              <a:gd name="connsiteY2517" fmla="*/ 970100 h 2124359"/>
              <a:gd name="connsiteX2518" fmla="*/ 584173 w 2216577"/>
              <a:gd name="connsiteY2518" fmla="*/ 968308 h 2124359"/>
              <a:gd name="connsiteX2519" fmla="*/ 595993 w 2216577"/>
              <a:gd name="connsiteY2519" fmla="*/ 968308 h 2124359"/>
              <a:gd name="connsiteX2520" fmla="*/ 584173 w 2216577"/>
              <a:gd name="connsiteY2520" fmla="*/ 953973 h 2124359"/>
              <a:gd name="connsiteX2521" fmla="*/ 584173 w 2216577"/>
              <a:gd name="connsiteY2521" fmla="*/ 939176 h 2124359"/>
              <a:gd name="connsiteX2522" fmla="*/ 585651 w 2216577"/>
              <a:gd name="connsiteY2522" fmla="*/ 939176 h 2124359"/>
              <a:gd name="connsiteX2523" fmla="*/ 594516 w 2216577"/>
              <a:gd name="connsiteY2523" fmla="*/ 939176 h 2124359"/>
              <a:gd name="connsiteX2524" fmla="*/ 595993 w 2216577"/>
              <a:gd name="connsiteY2524" fmla="*/ 939176 h 2124359"/>
              <a:gd name="connsiteX2525" fmla="*/ 595993 w 2216577"/>
              <a:gd name="connsiteY2525" fmla="*/ 933800 h 2124359"/>
              <a:gd name="connsiteX2526" fmla="*/ 595993 w 2216577"/>
              <a:gd name="connsiteY2526" fmla="*/ 933128 h 2124359"/>
              <a:gd name="connsiteX2527" fmla="*/ 595993 w 2216577"/>
              <a:gd name="connsiteY2527" fmla="*/ 926632 h 2124359"/>
              <a:gd name="connsiteX2528" fmla="*/ 595993 w 2216577"/>
              <a:gd name="connsiteY2528" fmla="*/ 924841 h 2124359"/>
              <a:gd name="connsiteX2529" fmla="*/ 594516 w 2216577"/>
              <a:gd name="connsiteY2529" fmla="*/ 924841 h 2124359"/>
              <a:gd name="connsiteX2530" fmla="*/ 584173 w 2216577"/>
              <a:gd name="connsiteY2530" fmla="*/ 924841 h 2124359"/>
              <a:gd name="connsiteX2531" fmla="*/ 464821 w 2216577"/>
              <a:gd name="connsiteY2531" fmla="*/ 924841 h 2124359"/>
              <a:gd name="connsiteX2532" fmla="*/ 476642 w 2216577"/>
              <a:gd name="connsiteY2532" fmla="*/ 939176 h 2124359"/>
              <a:gd name="connsiteX2533" fmla="*/ 464821 w 2216577"/>
              <a:gd name="connsiteY2533" fmla="*/ 924841 h 2124359"/>
              <a:gd name="connsiteX2534" fmla="*/ 441180 w 2216577"/>
              <a:gd name="connsiteY2534" fmla="*/ 924841 h 2124359"/>
              <a:gd name="connsiteX2535" fmla="*/ 441180 w 2216577"/>
              <a:gd name="connsiteY2535" fmla="*/ 939176 h 2124359"/>
              <a:gd name="connsiteX2536" fmla="*/ 453001 w 2216577"/>
              <a:gd name="connsiteY2536" fmla="*/ 939176 h 2124359"/>
              <a:gd name="connsiteX2537" fmla="*/ 464821 w 2216577"/>
              <a:gd name="connsiteY2537" fmla="*/ 953973 h 2124359"/>
              <a:gd name="connsiteX2538" fmla="*/ 473687 w 2216577"/>
              <a:gd name="connsiteY2538" fmla="*/ 953973 h 2124359"/>
              <a:gd name="connsiteX2539" fmla="*/ 476642 w 2216577"/>
              <a:gd name="connsiteY2539" fmla="*/ 953973 h 2124359"/>
              <a:gd name="connsiteX2540" fmla="*/ 464821 w 2216577"/>
              <a:gd name="connsiteY2540" fmla="*/ 939176 h 2124359"/>
              <a:gd name="connsiteX2541" fmla="*/ 453001 w 2216577"/>
              <a:gd name="connsiteY2541" fmla="*/ 939176 h 2124359"/>
              <a:gd name="connsiteX2542" fmla="*/ 441180 w 2216577"/>
              <a:gd name="connsiteY2542" fmla="*/ 924841 h 2124359"/>
              <a:gd name="connsiteX2543" fmla="*/ 178836 w 2216577"/>
              <a:gd name="connsiteY2543" fmla="*/ 924841 h 2124359"/>
              <a:gd name="connsiteX2544" fmla="*/ 190657 w 2216577"/>
              <a:gd name="connsiteY2544" fmla="*/ 939176 h 2124359"/>
              <a:gd name="connsiteX2545" fmla="*/ 178836 w 2216577"/>
              <a:gd name="connsiteY2545" fmla="*/ 939176 h 2124359"/>
              <a:gd name="connsiteX2546" fmla="*/ 178836 w 2216577"/>
              <a:gd name="connsiteY2546" fmla="*/ 924841 h 2124359"/>
              <a:gd name="connsiteX2547" fmla="*/ 495678 w 2216577"/>
              <a:gd name="connsiteY2547" fmla="*/ 918793 h 2124359"/>
              <a:gd name="connsiteX2548" fmla="*/ 500665 w 2216577"/>
              <a:gd name="connsiteY2548" fmla="*/ 924841 h 2124359"/>
              <a:gd name="connsiteX2549" fmla="*/ 495678 w 2216577"/>
              <a:gd name="connsiteY2549" fmla="*/ 918793 h 2124359"/>
              <a:gd name="connsiteX2550" fmla="*/ 172926 w 2216577"/>
              <a:gd name="connsiteY2550" fmla="*/ 914089 h 2124359"/>
              <a:gd name="connsiteX2551" fmla="*/ 178836 w 2216577"/>
              <a:gd name="connsiteY2551" fmla="*/ 924841 h 2124359"/>
              <a:gd name="connsiteX2552" fmla="*/ 175881 w 2216577"/>
              <a:gd name="connsiteY2552" fmla="*/ 924841 h 2124359"/>
              <a:gd name="connsiteX2553" fmla="*/ 173664 w 2216577"/>
              <a:gd name="connsiteY2553" fmla="*/ 924841 h 2124359"/>
              <a:gd name="connsiteX2554" fmla="*/ 167015 w 2216577"/>
              <a:gd name="connsiteY2554" fmla="*/ 924841 h 2124359"/>
              <a:gd name="connsiteX2555" fmla="*/ 172926 w 2216577"/>
              <a:gd name="connsiteY2555" fmla="*/ 914089 h 2124359"/>
              <a:gd name="connsiteX2556" fmla="*/ 1572919 w 2216577"/>
              <a:gd name="connsiteY2556" fmla="*/ 910506 h 2124359"/>
              <a:gd name="connsiteX2557" fmla="*/ 1578067 w 2216577"/>
              <a:gd name="connsiteY2557" fmla="*/ 910506 h 2124359"/>
              <a:gd name="connsiteX2558" fmla="*/ 1585121 w 2216577"/>
              <a:gd name="connsiteY2558" fmla="*/ 910506 h 2124359"/>
              <a:gd name="connsiteX2559" fmla="*/ 1596942 w 2216577"/>
              <a:gd name="connsiteY2559" fmla="*/ 924841 h 2124359"/>
              <a:gd name="connsiteX2560" fmla="*/ 1595464 w 2216577"/>
              <a:gd name="connsiteY2560" fmla="*/ 924841 h 2124359"/>
              <a:gd name="connsiteX2561" fmla="*/ 1590108 w 2216577"/>
              <a:gd name="connsiteY2561" fmla="*/ 924841 h 2124359"/>
              <a:gd name="connsiteX2562" fmla="*/ 1589554 w 2216577"/>
              <a:gd name="connsiteY2562" fmla="*/ 924841 h 2124359"/>
              <a:gd name="connsiteX2563" fmla="*/ 1585121 w 2216577"/>
              <a:gd name="connsiteY2563" fmla="*/ 924841 h 2124359"/>
              <a:gd name="connsiteX2564" fmla="*/ 1572919 w 2216577"/>
              <a:gd name="connsiteY2564" fmla="*/ 924841 h 2124359"/>
              <a:gd name="connsiteX2565" fmla="*/ 1572919 w 2216577"/>
              <a:gd name="connsiteY2565" fmla="*/ 923049 h 2124359"/>
              <a:gd name="connsiteX2566" fmla="*/ 1572919 w 2216577"/>
              <a:gd name="connsiteY2566" fmla="*/ 916553 h 2124359"/>
              <a:gd name="connsiteX2567" fmla="*/ 1572919 w 2216577"/>
              <a:gd name="connsiteY2567" fmla="*/ 915881 h 2124359"/>
              <a:gd name="connsiteX2568" fmla="*/ 1572919 w 2216577"/>
              <a:gd name="connsiteY2568" fmla="*/ 910506 h 2124359"/>
              <a:gd name="connsiteX2569" fmla="*/ 1561098 w 2216577"/>
              <a:gd name="connsiteY2569" fmla="*/ 910506 h 2124359"/>
              <a:gd name="connsiteX2570" fmla="*/ 1572919 w 2216577"/>
              <a:gd name="connsiteY2570" fmla="*/ 924841 h 2124359"/>
              <a:gd name="connsiteX2571" fmla="*/ 1561098 w 2216577"/>
              <a:gd name="connsiteY2571" fmla="*/ 910506 h 2124359"/>
              <a:gd name="connsiteX2572" fmla="*/ 762627 w 2216577"/>
              <a:gd name="connsiteY2572" fmla="*/ 910506 h 2124359"/>
              <a:gd name="connsiteX2573" fmla="*/ 762627 w 2216577"/>
              <a:gd name="connsiteY2573" fmla="*/ 924841 h 2124359"/>
              <a:gd name="connsiteX2574" fmla="*/ 762627 w 2216577"/>
              <a:gd name="connsiteY2574" fmla="*/ 923049 h 2124359"/>
              <a:gd name="connsiteX2575" fmla="*/ 762627 w 2216577"/>
              <a:gd name="connsiteY2575" fmla="*/ 916553 h 2124359"/>
              <a:gd name="connsiteX2576" fmla="*/ 762627 w 2216577"/>
              <a:gd name="connsiteY2576" fmla="*/ 915881 h 2124359"/>
              <a:gd name="connsiteX2577" fmla="*/ 762627 w 2216577"/>
              <a:gd name="connsiteY2577" fmla="*/ 912297 h 2124359"/>
              <a:gd name="connsiteX2578" fmla="*/ 500665 w 2216577"/>
              <a:gd name="connsiteY2578" fmla="*/ 910506 h 2124359"/>
              <a:gd name="connsiteX2579" fmla="*/ 500665 w 2216577"/>
              <a:gd name="connsiteY2579" fmla="*/ 912297 h 2124359"/>
              <a:gd name="connsiteX2580" fmla="*/ 500665 w 2216577"/>
              <a:gd name="connsiteY2580" fmla="*/ 923049 h 2124359"/>
              <a:gd name="connsiteX2581" fmla="*/ 500665 w 2216577"/>
              <a:gd name="connsiteY2581" fmla="*/ 924841 h 2124359"/>
              <a:gd name="connsiteX2582" fmla="*/ 500665 w 2216577"/>
              <a:gd name="connsiteY2582" fmla="*/ 910506 h 2124359"/>
              <a:gd name="connsiteX2583" fmla="*/ 1608763 w 2216577"/>
              <a:gd name="connsiteY2583" fmla="*/ 896171 h 2124359"/>
              <a:gd name="connsiteX2584" fmla="*/ 1608763 w 2216577"/>
              <a:gd name="connsiteY2584" fmla="*/ 910506 h 2124359"/>
              <a:gd name="connsiteX2585" fmla="*/ 1608763 w 2216577"/>
              <a:gd name="connsiteY2585" fmla="*/ 896171 h 2124359"/>
              <a:gd name="connsiteX2586" fmla="*/ 1572919 w 2216577"/>
              <a:gd name="connsiteY2586" fmla="*/ 896171 h 2124359"/>
              <a:gd name="connsiteX2587" fmla="*/ 1585121 w 2216577"/>
              <a:gd name="connsiteY2587" fmla="*/ 896171 h 2124359"/>
              <a:gd name="connsiteX2588" fmla="*/ 1596942 w 2216577"/>
              <a:gd name="connsiteY2588" fmla="*/ 896171 h 2124359"/>
              <a:gd name="connsiteX2589" fmla="*/ 1596942 w 2216577"/>
              <a:gd name="connsiteY2589" fmla="*/ 897962 h 2124359"/>
              <a:gd name="connsiteX2590" fmla="*/ 1596942 w 2216577"/>
              <a:gd name="connsiteY2590" fmla="*/ 904458 h 2124359"/>
              <a:gd name="connsiteX2591" fmla="*/ 1596942 w 2216577"/>
              <a:gd name="connsiteY2591" fmla="*/ 905130 h 2124359"/>
              <a:gd name="connsiteX2592" fmla="*/ 1596942 w 2216577"/>
              <a:gd name="connsiteY2592" fmla="*/ 910506 h 2124359"/>
              <a:gd name="connsiteX2593" fmla="*/ 1585121 w 2216577"/>
              <a:gd name="connsiteY2593" fmla="*/ 910506 h 2124359"/>
              <a:gd name="connsiteX2594" fmla="*/ 1572919 w 2216577"/>
              <a:gd name="connsiteY2594" fmla="*/ 896171 h 2124359"/>
              <a:gd name="connsiteX2595" fmla="*/ 512486 w 2216577"/>
              <a:gd name="connsiteY2595" fmla="*/ 896171 h 2124359"/>
              <a:gd name="connsiteX2596" fmla="*/ 512486 w 2216577"/>
              <a:gd name="connsiteY2596" fmla="*/ 910506 h 2124359"/>
              <a:gd name="connsiteX2597" fmla="*/ 500665 w 2216577"/>
              <a:gd name="connsiteY2597" fmla="*/ 910506 h 2124359"/>
              <a:gd name="connsiteX2598" fmla="*/ 499187 w 2216577"/>
              <a:gd name="connsiteY2598" fmla="*/ 910506 h 2124359"/>
              <a:gd name="connsiteX2599" fmla="*/ 493831 w 2216577"/>
              <a:gd name="connsiteY2599" fmla="*/ 910506 h 2124359"/>
              <a:gd name="connsiteX2600" fmla="*/ 493277 w 2216577"/>
              <a:gd name="connsiteY2600" fmla="*/ 910506 h 2124359"/>
              <a:gd name="connsiteX2601" fmla="*/ 490322 w 2216577"/>
              <a:gd name="connsiteY2601" fmla="*/ 910506 h 2124359"/>
              <a:gd name="connsiteX2602" fmla="*/ 488844 w 2216577"/>
              <a:gd name="connsiteY2602" fmla="*/ 910506 h 2124359"/>
              <a:gd name="connsiteX2603" fmla="*/ 488844 w 2216577"/>
              <a:gd name="connsiteY2603" fmla="*/ 912297 h 2124359"/>
              <a:gd name="connsiteX2604" fmla="*/ 488844 w 2216577"/>
              <a:gd name="connsiteY2604" fmla="*/ 918793 h 2124359"/>
              <a:gd name="connsiteX2605" fmla="*/ 488844 w 2216577"/>
              <a:gd name="connsiteY2605" fmla="*/ 919465 h 2124359"/>
              <a:gd name="connsiteX2606" fmla="*/ 488844 w 2216577"/>
              <a:gd name="connsiteY2606" fmla="*/ 924841 h 2124359"/>
              <a:gd name="connsiteX2607" fmla="*/ 490322 w 2216577"/>
              <a:gd name="connsiteY2607" fmla="*/ 924841 h 2124359"/>
              <a:gd name="connsiteX2608" fmla="*/ 500665 w 2216577"/>
              <a:gd name="connsiteY2608" fmla="*/ 924841 h 2124359"/>
              <a:gd name="connsiteX2609" fmla="*/ 512486 w 2216577"/>
              <a:gd name="connsiteY2609" fmla="*/ 924841 h 2124359"/>
              <a:gd name="connsiteX2610" fmla="*/ 512486 w 2216577"/>
              <a:gd name="connsiteY2610" fmla="*/ 910506 h 2124359"/>
              <a:gd name="connsiteX2611" fmla="*/ 524306 w 2216577"/>
              <a:gd name="connsiteY2611" fmla="*/ 910506 h 2124359"/>
              <a:gd name="connsiteX2612" fmla="*/ 512486 w 2216577"/>
              <a:gd name="connsiteY2612" fmla="*/ 896171 h 2124359"/>
              <a:gd name="connsiteX2613" fmla="*/ 464821 w 2216577"/>
              <a:gd name="connsiteY2613" fmla="*/ 896171 h 2124359"/>
              <a:gd name="connsiteX2614" fmla="*/ 464821 w 2216577"/>
              <a:gd name="connsiteY2614" fmla="*/ 910506 h 2124359"/>
              <a:gd name="connsiteX2615" fmla="*/ 476642 w 2216577"/>
              <a:gd name="connsiteY2615" fmla="*/ 910506 h 2124359"/>
              <a:gd name="connsiteX2616" fmla="*/ 405336 w 2216577"/>
              <a:gd name="connsiteY2616" fmla="*/ 896171 h 2124359"/>
              <a:gd name="connsiteX2617" fmla="*/ 417157 w 2216577"/>
              <a:gd name="connsiteY2617" fmla="*/ 910506 h 2124359"/>
              <a:gd name="connsiteX2618" fmla="*/ 417157 w 2216577"/>
              <a:gd name="connsiteY2618" fmla="*/ 924841 h 2124359"/>
              <a:gd name="connsiteX2619" fmla="*/ 428978 w 2216577"/>
              <a:gd name="connsiteY2619" fmla="*/ 910506 h 2124359"/>
              <a:gd name="connsiteX2620" fmla="*/ 424545 w 2216577"/>
              <a:gd name="connsiteY2620" fmla="*/ 910506 h 2124359"/>
              <a:gd name="connsiteX2621" fmla="*/ 423991 w 2216577"/>
              <a:gd name="connsiteY2621" fmla="*/ 910506 h 2124359"/>
              <a:gd name="connsiteX2622" fmla="*/ 417157 w 2216577"/>
              <a:gd name="connsiteY2622" fmla="*/ 910506 h 2124359"/>
              <a:gd name="connsiteX2623" fmla="*/ 357672 w 2216577"/>
              <a:gd name="connsiteY2623" fmla="*/ 896171 h 2124359"/>
              <a:gd name="connsiteX2624" fmla="*/ 357672 w 2216577"/>
              <a:gd name="connsiteY2624" fmla="*/ 910506 h 2124359"/>
              <a:gd name="connsiteX2625" fmla="*/ 369493 w 2216577"/>
              <a:gd name="connsiteY2625" fmla="*/ 924841 h 2124359"/>
              <a:gd name="connsiteX2626" fmla="*/ 357672 w 2216577"/>
              <a:gd name="connsiteY2626" fmla="*/ 924841 h 2124359"/>
              <a:gd name="connsiteX2627" fmla="*/ 356195 w 2216577"/>
              <a:gd name="connsiteY2627" fmla="*/ 924841 h 2124359"/>
              <a:gd name="connsiteX2628" fmla="*/ 347330 w 2216577"/>
              <a:gd name="connsiteY2628" fmla="*/ 924841 h 2124359"/>
              <a:gd name="connsiteX2629" fmla="*/ 345852 w 2216577"/>
              <a:gd name="connsiteY2629" fmla="*/ 924841 h 2124359"/>
              <a:gd name="connsiteX2630" fmla="*/ 345852 w 2216577"/>
              <a:gd name="connsiteY2630" fmla="*/ 939176 h 2124359"/>
              <a:gd name="connsiteX2631" fmla="*/ 341276 w 2216577"/>
              <a:gd name="connsiteY2631" fmla="*/ 939176 h 2124359"/>
              <a:gd name="connsiteX2632" fmla="*/ 340704 w 2216577"/>
              <a:gd name="connsiteY2632" fmla="*/ 939176 h 2124359"/>
              <a:gd name="connsiteX2633" fmla="*/ 338798 w 2216577"/>
              <a:gd name="connsiteY2633" fmla="*/ 939176 h 2124359"/>
              <a:gd name="connsiteX2634" fmla="*/ 338226 w 2216577"/>
              <a:gd name="connsiteY2634" fmla="*/ 939176 h 2124359"/>
              <a:gd name="connsiteX2635" fmla="*/ 333650 w 2216577"/>
              <a:gd name="connsiteY2635" fmla="*/ 939176 h 2124359"/>
              <a:gd name="connsiteX2636" fmla="*/ 333650 w 2216577"/>
              <a:gd name="connsiteY2636" fmla="*/ 953973 h 2124359"/>
              <a:gd name="connsiteX2637" fmla="*/ 321829 w 2216577"/>
              <a:gd name="connsiteY2637" fmla="*/ 953973 h 2124359"/>
              <a:gd name="connsiteX2638" fmla="*/ 333650 w 2216577"/>
              <a:gd name="connsiteY2638" fmla="*/ 968308 h 2124359"/>
              <a:gd name="connsiteX2639" fmla="*/ 333650 w 2216577"/>
              <a:gd name="connsiteY2639" fmla="*/ 966516 h 2124359"/>
              <a:gd name="connsiteX2640" fmla="*/ 333650 w 2216577"/>
              <a:gd name="connsiteY2640" fmla="*/ 953973 h 2124359"/>
              <a:gd name="connsiteX2641" fmla="*/ 335175 w 2216577"/>
              <a:gd name="connsiteY2641" fmla="*/ 953973 h 2124359"/>
              <a:gd name="connsiteX2642" fmla="*/ 345852 w 2216577"/>
              <a:gd name="connsiteY2642" fmla="*/ 953973 h 2124359"/>
              <a:gd name="connsiteX2643" fmla="*/ 345852 w 2216577"/>
              <a:gd name="connsiteY2643" fmla="*/ 939176 h 2124359"/>
              <a:gd name="connsiteX2644" fmla="*/ 357672 w 2216577"/>
              <a:gd name="connsiteY2644" fmla="*/ 953973 h 2124359"/>
              <a:gd name="connsiteX2645" fmla="*/ 369493 w 2216577"/>
              <a:gd name="connsiteY2645" fmla="*/ 968308 h 2124359"/>
              <a:gd name="connsiteX2646" fmla="*/ 369493 w 2216577"/>
              <a:gd name="connsiteY2646" fmla="*/ 960021 h 2124359"/>
              <a:gd name="connsiteX2647" fmla="*/ 369493 w 2216577"/>
              <a:gd name="connsiteY2647" fmla="*/ 953973 h 2124359"/>
              <a:gd name="connsiteX2648" fmla="*/ 357672 w 2216577"/>
              <a:gd name="connsiteY2648" fmla="*/ 953973 h 2124359"/>
              <a:gd name="connsiteX2649" fmla="*/ 357672 w 2216577"/>
              <a:gd name="connsiteY2649" fmla="*/ 952123 h 2124359"/>
              <a:gd name="connsiteX2650" fmla="*/ 357672 w 2216577"/>
              <a:gd name="connsiteY2650" fmla="*/ 939176 h 2124359"/>
              <a:gd name="connsiteX2651" fmla="*/ 369493 w 2216577"/>
              <a:gd name="connsiteY2651" fmla="*/ 939176 h 2124359"/>
              <a:gd name="connsiteX2652" fmla="*/ 369493 w 2216577"/>
              <a:gd name="connsiteY2652" fmla="*/ 930888 h 2124359"/>
              <a:gd name="connsiteX2653" fmla="*/ 369493 w 2216577"/>
              <a:gd name="connsiteY2653" fmla="*/ 930216 h 2124359"/>
              <a:gd name="connsiteX2654" fmla="*/ 369493 w 2216577"/>
              <a:gd name="connsiteY2654" fmla="*/ 924841 h 2124359"/>
              <a:gd name="connsiteX2655" fmla="*/ 369493 w 2216577"/>
              <a:gd name="connsiteY2655" fmla="*/ 923049 h 2124359"/>
              <a:gd name="connsiteX2656" fmla="*/ 369493 w 2216577"/>
              <a:gd name="connsiteY2656" fmla="*/ 910506 h 2124359"/>
              <a:gd name="connsiteX2657" fmla="*/ 357672 w 2216577"/>
              <a:gd name="connsiteY2657" fmla="*/ 896171 h 2124359"/>
              <a:gd name="connsiteX2658" fmla="*/ 310008 w 2216577"/>
              <a:gd name="connsiteY2658" fmla="*/ 896171 h 2124359"/>
              <a:gd name="connsiteX2659" fmla="*/ 321829 w 2216577"/>
              <a:gd name="connsiteY2659" fmla="*/ 910506 h 2124359"/>
              <a:gd name="connsiteX2660" fmla="*/ 310008 w 2216577"/>
              <a:gd name="connsiteY2660" fmla="*/ 896171 h 2124359"/>
              <a:gd name="connsiteX2661" fmla="*/ 310008 w 2216577"/>
              <a:gd name="connsiteY2661" fmla="*/ 899754 h 2124359"/>
              <a:gd name="connsiteX2662" fmla="*/ 310008 w 2216577"/>
              <a:gd name="connsiteY2662" fmla="*/ 910506 h 2124359"/>
              <a:gd name="connsiteX2663" fmla="*/ 298187 w 2216577"/>
              <a:gd name="connsiteY2663" fmla="*/ 910506 h 2124359"/>
              <a:gd name="connsiteX2664" fmla="*/ 298187 w 2216577"/>
              <a:gd name="connsiteY2664" fmla="*/ 924841 h 2124359"/>
              <a:gd name="connsiteX2665" fmla="*/ 310008 w 2216577"/>
              <a:gd name="connsiteY2665" fmla="*/ 924841 h 2124359"/>
              <a:gd name="connsiteX2666" fmla="*/ 310008 w 2216577"/>
              <a:gd name="connsiteY2666" fmla="*/ 910506 h 2124359"/>
              <a:gd name="connsiteX2667" fmla="*/ 321829 w 2216577"/>
              <a:gd name="connsiteY2667" fmla="*/ 910506 h 2124359"/>
              <a:gd name="connsiteX2668" fmla="*/ 321829 w 2216577"/>
              <a:gd name="connsiteY2668" fmla="*/ 896171 h 2124359"/>
              <a:gd name="connsiteX2669" fmla="*/ 310008 w 2216577"/>
              <a:gd name="connsiteY2669" fmla="*/ 896171 h 2124359"/>
              <a:gd name="connsiteX2670" fmla="*/ 1585121 w 2216577"/>
              <a:gd name="connsiteY2670" fmla="*/ 881373 h 2124359"/>
              <a:gd name="connsiteX2671" fmla="*/ 1585121 w 2216577"/>
              <a:gd name="connsiteY2671" fmla="*/ 896171 h 2124359"/>
              <a:gd name="connsiteX2672" fmla="*/ 1585121 w 2216577"/>
              <a:gd name="connsiteY2672" fmla="*/ 881373 h 2124359"/>
              <a:gd name="connsiteX2673" fmla="*/ 1453949 w 2216577"/>
              <a:gd name="connsiteY2673" fmla="*/ 881373 h 2124359"/>
              <a:gd name="connsiteX2674" fmla="*/ 1452471 w 2216577"/>
              <a:gd name="connsiteY2674" fmla="*/ 886922 h 2124359"/>
              <a:gd name="connsiteX2675" fmla="*/ 1452471 w 2216577"/>
              <a:gd name="connsiteY2675" fmla="*/ 886922 h 2124359"/>
              <a:gd name="connsiteX2676" fmla="*/ 1449239 w 2216577"/>
              <a:gd name="connsiteY2676" fmla="*/ 885188 h 2124359"/>
              <a:gd name="connsiteX2677" fmla="*/ 1448962 w 2216577"/>
              <a:gd name="connsiteY2677" fmla="*/ 883454 h 2124359"/>
              <a:gd name="connsiteX2678" fmla="*/ 1453949 w 2216577"/>
              <a:gd name="connsiteY2678" fmla="*/ 881373 h 2124359"/>
              <a:gd name="connsiteX2679" fmla="*/ 1442128 w 2216577"/>
              <a:gd name="connsiteY2679" fmla="*/ 881373 h 2124359"/>
              <a:gd name="connsiteX2680" fmla="*/ 1449239 w 2216577"/>
              <a:gd name="connsiteY2680" fmla="*/ 885188 h 2124359"/>
              <a:gd name="connsiteX2681" fmla="*/ 1449516 w 2216577"/>
              <a:gd name="connsiteY2681" fmla="*/ 886922 h 2124359"/>
              <a:gd name="connsiteX2682" fmla="*/ 1452287 w 2216577"/>
              <a:gd name="connsiteY2682" fmla="*/ 887616 h 2124359"/>
              <a:gd name="connsiteX2683" fmla="*/ 1452471 w 2216577"/>
              <a:gd name="connsiteY2683" fmla="*/ 886922 h 2124359"/>
              <a:gd name="connsiteX2684" fmla="*/ 1453764 w 2216577"/>
              <a:gd name="connsiteY2684" fmla="*/ 887616 h 2124359"/>
              <a:gd name="connsiteX2685" fmla="*/ 1453949 w 2216577"/>
              <a:gd name="connsiteY2685" fmla="*/ 881373 h 2124359"/>
              <a:gd name="connsiteX2686" fmla="*/ 1449516 w 2216577"/>
              <a:gd name="connsiteY2686" fmla="*/ 881373 h 2124359"/>
              <a:gd name="connsiteX2687" fmla="*/ 1448962 w 2216577"/>
              <a:gd name="connsiteY2687" fmla="*/ 881373 h 2124359"/>
              <a:gd name="connsiteX2688" fmla="*/ 1370442 w 2216577"/>
              <a:gd name="connsiteY2688" fmla="*/ 881373 h 2124359"/>
              <a:gd name="connsiteX2689" fmla="*/ 1370442 w 2216577"/>
              <a:gd name="connsiteY2689" fmla="*/ 885073 h 2124359"/>
              <a:gd name="connsiteX2690" fmla="*/ 1370442 w 2216577"/>
              <a:gd name="connsiteY2690" fmla="*/ 896171 h 2124359"/>
              <a:gd name="connsiteX2691" fmla="*/ 1370442 w 2216577"/>
              <a:gd name="connsiteY2691" fmla="*/ 881373 h 2124359"/>
              <a:gd name="connsiteX2692" fmla="*/ 1263292 w 2216577"/>
              <a:gd name="connsiteY2692" fmla="*/ 881373 h 2124359"/>
              <a:gd name="connsiteX2693" fmla="*/ 1263292 w 2216577"/>
              <a:gd name="connsiteY2693" fmla="*/ 896171 h 2124359"/>
              <a:gd name="connsiteX2694" fmla="*/ 1263292 w 2216577"/>
              <a:gd name="connsiteY2694" fmla="*/ 881373 h 2124359"/>
              <a:gd name="connsiteX2695" fmla="*/ 238321 w 2216577"/>
              <a:gd name="connsiteY2695" fmla="*/ 881373 h 2124359"/>
              <a:gd name="connsiteX2696" fmla="*/ 247473 w 2216577"/>
              <a:gd name="connsiteY2696" fmla="*/ 881373 h 2124359"/>
              <a:gd name="connsiteX2697" fmla="*/ 250523 w 2216577"/>
              <a:gd name="connsiteY2697" fmla="*/ 881373 h 2124359"/>
              <a:gd name="connsiteX2698" fmla="*/ 262344 w 2216577"/>
              <a:gd name="connsiteY2698" fmla="*/ 896171 h 2124359"/>
              <a:gd name="connsiteX2699" fmla="*/ 260866 w 2216577"/>
              <a:gd name="connsiteY2699" fmla="*/ 896171 h 2124359"/>
              <a:gd name="connsiteX2700" fmla="*/ 250523 w 2216577"/>
              <a:gd name="connsiteY2700" fmla="*/ 896171 h 2124359"/>
              <a:gd name="connsiteX2701" fmla="*/ 250523 w 2216577"/>
              <a:gd name="connsiteY2701" fmla="*/ 910506 h 2124359"/>
              <a:gd name="connsiteX2702" fmla="*/ 238321 w 2216577"/>
              <a:gd name="connsiteY2702" fmla="*/ 896171 h 2124359"/>
              <a:gd name="connsiteX2703" fmla="*/ 238321 w 2216577"/>
              <a:gd name="connsiteY2703" fmla="*/ 892471 h 2124359"/>
              <a:gd name="connsiteX2704" fmla="*/ 238321 w 2216577"/>
              <a:gd name="connsiteY2704" fmla="*/ 881373 h 2124359"/>
              <a:gd name="connsiteX2705" fmla="*/ 1620583 w 2216577"/>
              <a:gd name="connsiteY2705" fmla="*/ 867038 h 2124359"/>
              <a:gd name="connsiteX2706" fmla="*/ 1620583 w 2216577"/>
              <a:gd name="connsiteY2706" fmla="*/ 867038 h 2124359"/>
              <a:gd name="connsiteX2707" fmla="*/ 1513434 w 2216577"/>
              <a:gd name="connsiteY2707" fmla="*/ 867038 h 2124359"/>
              <a:gd name="connsiteX2708" fmla="*/ 1513434 w 2216577"/>
              <a:gd name="connsiteY2708" fmla="*/ 881373 h 2124359"/>
              <a:gd name="connsiteX2709" fmla="*/ 1501614 w 2216577"/>
              <a:gd name="connsiteY2709" fmla="*/ 881373 h 2124359"/>
              <a:gd name="connsiteX2710" fmla="*/ 1501614 w 2216577"/>
              <a:gd name="connsiteY2710" fmla="*/ 896171 h 2124359"/>
              <a:gd name="connsiteX2711" fmla="*/ 1489793 w 2216577"/>
              <a:gd name="connsiteY2711" fmla="*/ 896171 h 2124359"/>
              <a:gd name="connsiteX2712" fmla="*/ 1489793 w 2216577"/>
              <a:gd name="connsiteY2712" fmla="*/ 897962 h 2124359"/>
              <a:gd name="connsiteX2713" fmla="*/ 1489793 w 2216577"/>
              <a:gd name="connsiteY2713" fmla="*/ 910506 h 2124359"/>
              <a:gd name="connsiteX2714" fmla="*/ 1477591 w 2216577"/>
              <a:gd name="connsiteY2714" fmla="*/ 910506 h 2124359"/>
              <a:gd name="connsiteX2715" fmla="*/ 1477591 w 2216577"/>
              <a:gd name="connsiteY2715" fmla="*/ 912297 h 2124359"/>
              <a:gd name="connsiteX2716" fmla="*/ 1477591 w 2216577"/>
              <a:gd name="connsiteY2716" fmla="*/ 923049 h 2124359"/>
              <a:gd name="connsiteX2717" fmla="*/ 1477591 w 2216577"/>
              <a:gd name="connsiteY2717" fmla="*/ 924841 h 2124359"/>
              <a:gd name="connsiteX2718" fmla="*/ 1479116 w 2216577"/>
              <a:gd name="connsiteY2718" fmla="*/ 924841 h 2124359"/>
              <a:gd name="connsiteX2719" fmla="*/ 1480642 w 2216577"/>
              <a:gd name="connsiteY2719" fmla="*/ 924841 h 2124359"/>
              <a:gd name="connsiteX2720" fmla="*/ 1489793 w 2216577"/>
              <a:gd name="connsiteY2720" fmla="*/ 924841 h 2124359"/>
              <a:gd name="connsiteX2721" fmla="*/ 1489793 w 2216577"/>
              <a:gd name="connsiteY2721" fmla="*/ 923049 h 2124359"/>
              <a:gd name="connsiteX2722" fmla="*/ 1489793 w 2216577"/>
              <a:gd name="connsiteY2722" fmla="*/ 912297 h 2124359"/>
              <a:gd name="connsiteX2723" fmla="*/ 1489793 w 2216577"/>
              <a:gd name="connsiteY2723" fmla="*/ 910506 h 2124359"/>
              <a:gd name="connsiteX2724" fmla="*/ 1491271 w 2216577"/>
              <a:gd name="connsiteY2724" fmla="*/ 910506 h 2124359"/>
              <a:gd name="connsiteX2725" fmla="*/ 1496627 w 2216577"/>
              <a:gd name="connsiteY2725" fmla="*/ 910506 h 2124359"/>
              <a:gd name="connsiteX2726" fmla="*/ 1501614 w 2216577"/>
              <a:gd name="connsiteY2726" fmla="*/ 910506 h 2124359"/>
              <a:gd name="connsiteX2727" fmla="*/ 1501614 w 2216577"/>
              <a:gd name="connsiteY2727" fmla="*/ 896171 h 2124359"/>
              <a:gd name="connsiteX2728" fmla="*/ 1513434 w 2216577"/>
              <a:gd name="connsiteY2728" fmla="*/ 896171 h 2124359"/>
              <a:gd name="connsiteX2729" fmla="*/ 1513434 w 2216577"/>
              <a:gd name="connsiteY2729" fmla="*/ 881373 h 2124359"/>
              <a:gd name="connsiteX2730" fmla="*/ 1525255 w 2216577"/>
              <a:gd name="connsiteY2730" fmla="*/ 881373 h 2124359"/>
              <a:gd name="connsiteX2731" fmla="*/ 1525255 w 2216577"/>
              <a:gd name="connsiteY2731" fmla="*/ 867038 h 2124359"/>
              <a:gd name="connsiteX2732" fmla="*/ 1513434 w 2216577"/>
              <a:gd name="connsiteY2732" fmla="*/ 867038 h 2124359"/>
              <a:gd name="connsiteX2733" fmla="*/ 488844 w 2216577"/>
              <a:gd name="connsiteY2733" fmla="*/ 867038 h 2124359"/>
              <a:gd name="connsiteX2734" fmla="*/ 500665 w 2216577"/>
              <a:gd name="connsiteY2734" fmla="*/ 881373 h 2124359"/>
              <a:gd name="connsiteX2735" fmla="*/ 500665 w 2216577"/>
              <a:gd name="connsiteY2735" fmla="*/ 875998 h 2124359"/>
              <a:gd name="connsiteX2736" fmla="*/ 500665 w 2216577"/>
              <a:gd name="connsiteY2736" fmla="*/ 875326 h 2124359"/>
              <a:gd name="connsiteX2737" fmla="*/ 500665 w 2216577"/>
              <a:gd name="connsiteY2737" fmla="*/ 867038 h 2124359"/>
              <a:gd name="connsiteX2738" fmla="*/ 493831 w 2216577"/>
              <a:gd name="connsiteY2738" fmla="*/ 867038 h 2124359"/>
              <a:gd name="connsiteX2739" fmla="*/ 488844 w 2216577"/>
              <a:gd name="connsiteY2739" fmla="*/ 867038 h 2124359"/>
              <a:gd name="connsiteX2740" fmla="*/ 369493 w 2216577"/>
              <a:gd name="connsiteY2740" fmla="*/ 867038 h 2124359"/>
              <a:gd name="connsiteX2741" fmla="*/ 381314 w 2216577"/>
              <a:gd name="connsiteY2741" fmla="*/ 881373 h 2124359"/>
              <a:gd name="connsiteX2742" fmla="*/ 369493 w 2216577"/>
              <a:gd name="connsiteY2742" fmla="*/ 881373 h 2124359"/>
              <a:gd name="connsiteX2743" fmla="*/ 357672 w 2216577"/>
              <a:gd name="connsiteY2743" fmla="*/ 881373 h 2124359"/>
              <a:gd name="connsiteX2744" fmla="*/ 369493 w 2216577"/>
              <a:gd name="connsiteY2744" fmla="*/ 896171 h 2124359"/>
              <a:gd name="connsiteX2745" fmla="*/ 369493 w 2216577"/>
              <a:gd name="connsiteY2745" fmla="*/ 896171 h 2124359"/>
              <a:gd name="connsiteX2746" fmla="*/ 369493 w 2216577"/>
              <a:gd name="connsiteY2746" fmla="*/ 881373 h 2124359"/>
              <a:gd name="connsiteX2747" fmla="*/ 381314 w 2216577"/>
              <a:gd name="connsiteY2747" fmla="*/ 896171 h 2124359"/>
              <a:gd name="connsiteX2748" fmla="*/ 391991 w 2216577"/>
              <a:gd name="connsiteY2748" fmla="*/ 896171 h 2124359"/>
              <a:gd name="connsiteX2749" fmla="*/ 393516 w 2216577"/>
              <a:gd name="connsiteY2749" fmla="*/ 896171 h 2124359"/>
              <a:gd name="connsiteX2750" fmla="*/ 381314 w 2216577"/>
              <a:gd name="connsiteY2750" fmla="*/ 881373 h 2124359"/>
              <a:gd name="connsiteX2751" fmla="*/ 381314 w 2216577"/>
              <a:gd name="connsiteY2751" fmla="*/ 867038 h 2124359"/>
              <a:gd name="connsiteX2752" fmla="*/ 1656427 w 2216577"/>
              <a:gd name="connsiteY2752" fmla="*/ 852703 h 2124359"/>
              <a:gd name="connsiteX2753" fmla="*/ 1668248 w 2216577"/>
              <a:gd name="connsiteY2753" fmla="*/ 852703 h 2124359"/>
              <a:gd name="connsiteX2754" fmla="*/ 1668248 w 2216577"/>
              <a:gd name="connsiteY2754" fmla="*/ 867038 h 2124359"/>
              <a:gd name="connsiteX2755" fmla="*/ 1656427 w 2216577"/>
              <a:gd name="connsiteY2755" fmla="*/ 852703 h 2124359"/>
              <a:gd name="connsiteX2756" fmla="*/ 1620583 w 2216577"/>
              <a:gd name="connsiteY2756" fmla="*/ 852703 h 2124359"/>
              <a:gd name="connsiteX2757" fmla="*/ 1632404 w 2216577"/>
              <a:gd name="connsiteY2757" fmla="*/ 852703 h 2124359"/>
              <a:gd name="connsiteX2758" fmla="*/ 1632404 w 2216577"/>
              <a:gd name="connsiteY2758" fmla="*/ 867038 h 2124359"/>
              <a:gd name="connsiteX2759" fmla="*/ 1623538 w 2216577"/>
              <a:gd name="connsiteY2759" fmla="*/ 867038 h 2124359"/>
              <a:gd name="connsiteX2760" fmla="*/ 1620583 w 2216577"/>
              <a:gd name="connsiteY2760" fmla="*/ 867038 h 2124359"/>
              <a:gd name="connsiteX2761" fmla="*/ 1608763 w 2216577"/>
              <a:gd name="connsiteY2761" fmla="*/ 852703 h 2124359"/>
              <a:gd name="connsiteX2762" fmla="*/ 1608763 w 2216577"/>
              <a:gd name="connsiteY2762" fmla="*/ 854495 h 2124359"/>
              <a:gd name="connsiteX2763" fmla="*/ 1608763 w 2216577"/>
              <a:gd name="connsiteY2763" fmla="*/ 865246 h 2124359"/>
              <a:gd name="connsiteX2764" fmla="*/ 1608763 w 2216577"/>
              <a:gd name="connsiteY2764" fmla="*/ 867038 h 2124359"/>
              <a:gd name="connsiteX2765" fmla="*/ 1608763 w 2216577"/>
              <a:gd name="connsiteY2765" fmla="*/ 852703 h 2124359"/>
              <a:gd name="connsiteX2766" fmla="*/ 524306 w 2216577"/>
              <a:gd name="connsiteY2766" fmla="*/ 852703 h 2124359"/>
              <a:gd name="connsiteX2767" fmla="*/ 524306 w 2216577"/>
              <a:gd name="connsiteY2767" fmla="*/ 867038 h 2124359"/>
              <a:gd name="connsiteX2768" fmla="*/ 428978 w 2216577"/>
              <a:gd name="connsiteY2768" fmla="*/ 852703 h 2124359"/>
              <a:gd name="connsiteX2769" fmla="*/ 428978 w 2216577"/>
              <a:gd name="connsiteY2769" fmla="*/ 856287 h 2124359"/>
              <a:gd name="connsiteX2770" fmla="*/ 428978 w 2216577"/>
              <a:gd name="connsiteY2770" fmla="*/ 867038 h 2124359"/>
              <a:gd name="connsiteX2771" fmla="*/ 434126 w 2216577"/>
              <a:gd name="connsiteY2771" fmla="*/ 867038 h 2124359"/>
              <a:gd name="connsiteX2772" fmla="*/ 441180 w 2216577"/>
              <a:gd name="connsiteY2772" fmla="*/ 867038 h 2124359"/>
              <a:gd name="connsiteX2773" fmla="*/ 453001 w 2216577"/>
              <a:gd name="connsiteY2773" fmla="*/ 881373 h 2124359"/>
              <a:gd name="connsiteX2774" fmla="*/ 453001 w 2216577"/>
              <a:gd name="connsiteY2774" fmla="*/ 867038 h 2124359"/>
              <a:gd name="connsiteX2775" fmla="*/ 441180 w 2216577"/>
              <a:gd name="connsiteY2775" fmla="*/ 867038 h 2124359"/>
              <a:gd name="connsiteX2776" fmla="*/ 441180 w 2216577"/>
              <a:gd name="connsiteY2776" fmla="*/ 852703 h 2124359"/>
              <a:gd name="connsiteX2777" fmla="*/ 428978 w 2216577"/>
              <a:gd name="connsiteY2777" fmla="*/ 852703 h 2124359"/>
              <a:gd name="connsiteX2778" fmla="*/ 393516 w 2216577"/>
              <a:gd name="connsiteY2778" fmla="*/ 852703 h 2124359"/>
              <a:gd name="connsiteX2779" fmla="*/ 405336 w 2216577"/>
              <a:gd name="connsiteY2779" fmla="*/ 867038 h 2124359"/>
              <a:gd name="connsiteX2780" fmla="*/ 345852 w 2216577"/>
              <a:gd name="connsiteY2780" fmla="*/ 852703 h 2124359"/>
              <a:gd name="connsiteX2781" fmla="*/ 345852 w 2216577"/>
              <a:gd name="connsiteY2781" fmla="*/ 867038 h 2124359"/>
              <a:gd name="connsiteX2782" fmla="*/ 333650 w 2216577"/>
              <a:gd name="connsiteY2782" fmla="*/ 867038 h 2124359"/>
              <a:gd name="connsiteX2783" fmla="*/ 333650 w 2216577"/>
              <a:gd name="connsiteY2783" fmla="*/ 881373 h 2124359"/>
              <a:gd name="connsiteX2784" fmla="*/ 321829 w 2216577"/>
              <a:gd name="connsiteY2784" fmla="*/ 881373 h 2124359"/>
              <a:gd name="connsiteX2785" fmla="*/ 333650 w 2216577"/>
              <a:gd name="connsiteY2785" fmla="*/ 881373 h 2124359"/>
              <a:gd name="connsiteX2786" fmla="*/ 333650 w 2216577"/>
              <a:gd name="connsiteY2786" fmla="*/ 877789 h 2124359"/>
              <a:gd name="connsiteX2787" fmla="*/ 333650 w 2216577"/>
              <a:gd name="connsiteY2787" fmla="*/ 867038 h 2124359"/>
              <a:gd name="connsiteX2788" fmla="*/ 345852 w 2216577"/>
              <a:gd name="connsiteY2788" fmla="*/ 867038 h 2124359"/>
              <a:gd name="connsiteX2789" fmla="*/ 357672 w 2216577"/>
              <a:gd name="connsiteY2789" fmla="*/ 867038 h 2124359"/>
              <a:gd name="connsiteX2790" fmla="*/ 345852 w 2216577"/>
              <a:gd name="connsiteY2790" fmla="*/ 852703 h 2124359"/>
              <a:gd name="connsiteX2791" fmla="*/ 285985 w 2216577"/>
              <a:gd name="connsiteY2791" fmla="*/ 852703 h 2124359"/>
              <a:gd name="connsiteX2792" fmla="*/ 298187 w 2216577"/>
              <a:gd name="connsiteY2792" fmla="*/ 867038 h 2124359"/>
              <a:gd name="connsiteX2793" fmla="*/ 285985 w 2216577"/>
              <a:gd name="connsiteY2793" fmla="*/ 852703 h 2124359"/>
              <a:gd name="connsiteX2794" fmla="*/ 274165 w 2216577"/>
              <a:gd name="connsiteY2794" fmla="*/ 852703 h 2124359"/>
              <a:gd name="connsiteX2795" fmla="*/ 275643 w 2216577"/>
              <a:gd name="connsiteY2795" fmla="*/ 852703 h 2124359"/>
              <a:gd name="connsiteX2796" fmla="*/ 284508 w 2216577"/>
              <a:gd name="connsiteY2796" fmla="*/ 852703 h 2124359"/>
              <a:gd name="connsiteX2797" fmla="*/ 285985 w 2216577"/>
              <a:gd name="connsiteY2797" fmla="*/ 852703 h 2124359"/>
              <a:gd name="connsiteX2798" fmla="*/ 285985 w 2216577"/>
              <a:gd name="connsiteY2798" fmla="*/ 867038 h 2124359"/>
              <a:gd name="connsiteX2799" fmla="*/ 274165 w 2216577"/>
              <a:gd name="connsiteY2799" fmla="*/ 852703 h 2124359"/>
              <a:gd name="connsiteX2800" fmla="*/ 262344 w 2216577"/>
              <a:gd name="connsiteY2800" fmla="*/ 852703 h 2124359"/>
              <a:gd name="connsiteX2801" fmla="*/ 262344 w 2216577"/>
              <a:gd name="connsiteY2801" fmla="*/ 858079 h 2124359"/>
              <a:gd name="connsiteX2802" fmla="*/ 262344 w 2216577"/>
              <a:gd name="connsiteY2802" fmla="*/ 858751 h 2124359"/>
              <a:gd name="connsiteX2803" fmla="*/ 262344 w 2216577"/>
              <a:gd name="connsiteY2803" fmla="*/ 867038 h 2124359"/>
              <a:gd name="connsiteX2804" fmla="*/ 250523 w 2216577"/>
              <a:gd name="connsiteY2804" fmla="*/ 881373 h 2124359"/>
              <a:gd name="connsiteX2805" fmla="*/ 250523 w 2216577"/>
              <a:gd name="connsiteY2805" fmla="*/ 870622 h 2124359"/>
              <a:gd name="connsiteX2806" fmla="*/ 250523 w 2216577"/>
              <a:gd name="connsiteY2806" fmla="*/ 867038 h 2124359"/>
              <a:gd name="connsiteX2807" fmla="*/ 262344 w 2216577"/>
              <a:gd name="connsiteY2807" fmla="*/ 852703 h 2124359"/>
              <a:gd name="connsiteX2808" fmla="*/ 1358621 w 2216577"/>
              <a:gd name="connsiteY2808" fmla="*/ 838368 h 2124359"/>
              <a:gd name="connsiteX2809" fmla="*/ 1358621 w 2216577"/>
              <a:gd name="connsiteY2809" fmla="*/ 840160 h 2124359"/>
              <a:gd name="connsiteX2810" fmla="*/ 1358621 w 2216577"/>
              <a:gd name="connsiteY2810" fmla="*/ 852703 h 2124359"/>
              <a:gd name="connsiteX2811" fmla="*/ 1370442 w 2216577"/>
              <a:gd name="connsiteY2811" fmla="*/ 852703 h 2124359"/>
              <a:gd name="connsiteX2812" fmla="*/ 1382262 w 2216577"/>
              <a:gd name="connsiteY2812" fmla="*/ 852703 h 2124359"/>
              <a:gd name="connsiteX2813" fmla="*/ 1382262 w 2216577"/>
              <a:gd name="connsiteY2813" fmla="*/ 844416 h 2124359"/>
              <a:gd name="connsiteX2814" fmla="*/ 1382262 w 2216577"/>
              <a:gd name="connsiteY2814" fmla="*/ 843744 h 2124359"/>
              <a:gd name="connsiteX2815" fmla="*/ 1382262 w 2216577"/>
              <a:gd name="connsiteY2815" fmla="*/ 838368 h 2124359"/>
              <a:gd name="connsiteX2816" fmla="*/ 1370442 w 2216577"/>
              <a:gd name="connsiteY2816" fmla="*/ 838368 h 2124359"/>
              <a:gd name="connsiteX2817" fmla="*/ 1370442 w 2216577"/>
              <a:gd name="connsiteY2817" fmla="*/ 852703 h 2124359"/>
              <a:gd name="connsiteX2818" fmla="*/ 1358621 w 2216577"/>
              <a:gd name="connsiteY2818" fmla="*/ 838368 h 2124359"/>
              <a:gd name="connsiteX2819" fmla="*/ 1310957 w 2216577"/>
              <a:gd name="connsiteY2819" fmla="*/ 838368 h 2124359"/>
              <a:gd name="connsiteX2820" fmla="*/ 1322777 w 2216577"/>
              <a:gd name="connsiteY2820" fmla="*/ 852703 h 2124359"/>
              <a:gd name="connsiteX2821" fmla="*/ 262344 w 2216577"/>
              <a:gd name="connsiteY2821" fmla="*/ 838368 h 2124359"/>
              <a:gd name="connsiteX2822" fmla="*/ 267331 w 2216577"/>
              <a:gd name="connsiteY2822" fmla="*/ 838368 h 2124359"/>
              <a:gd name="connsiteX2823" fmla="*/ 274165 w 2216577"/>
              <a:gd name="connsiteY2823" fmla="*/ 838368 h 2124359"/>
              <a:gd name="connsiteX2824" fmla="*/ 274165 w 2216577"/>
              <a:gd name="connsiteY2824" fmla="*/ 840160 h 2124359"/>
              <a:gd name="connsiteX2825" fmla="*/ 274165 w 2216577"/>
              <a:gd name="connsiteY2825" fmla="*/ 846655 h 2124359"/>
              <a:gd name="connsiteX2826" fmla="*/ 274165 w 2216577"/>
              <a:gd name="connsiteY2826" fmla="*/ 847327 h 2124359"/>
              <a:gd name="connsiteX2827" fmla="*/ 274165 w 2216577"/>
              <a:gd name="connsiteY2827" fmla="*/ 852703 h 2124359"/>
              <a:gd name="connsiteX2828" fmla="*/ 267331 w 2216577"/>
              <a:gd name="connsiteY2828" fmla="*/ 852703 h 2124359"/>
              <a:gd name="connsiteX2829" fmla="*/ 262344 w 2216577"/>
              <a:gd name="connsiteY2829" fmla="*/ 852703 h 2124359"/>
              <a:gd name="connsiteX2830" fmla="*/ 262344 w 2216577"/>
              <a:gd name="connsiteY2830" fmla="*/ 846655 h 2124359"/>
              <a:gd name="connsiteX2831" fmla="*/ 1489793 w 2216577"/>
              <a:gd name="connsiteY2831" fmla="*/ 823571 h 2124359"/>
              <a:gd name="connsiteX2832" fmla="*/ 1501614 w 2216577"/>
              <a:gd name="connsiteY2832" fmla="*/ 838368 h 2124359"/>
              <a:gd name="connsiteX2833" fmla="*/ 1501614 w 2216577"/>
              <a:gd name="connsiteY2833" fmla="*/ 849119 h 2124359"/>
              <a:gd name="connsiteX2834" fmla="*/ 1501614 w 2216577"/>
              <a:gd name="connsiteY2834" fmla="*/ 852703 h 2124359"/>
              <a:gd name="connsiteX2835" fmla="*/ 1513434 w 2216577"/>
              <a:gd name="connsiteY2835" fmla="*/ 852703 h 2124359"/>
              <a:gd name="connsiteX2836" fmla="*/ 1501614 w 2216577"/>
              <a:gd name="connsiteY2836" fmla="*/ 838368 h 2124359"/>
              <a:gd name="connsiteX2837" fmla="*/ 1513434 w 2216577"/>
              <a:gd name="connsiteY2837" fmla="*/ 823571 h 2124359"/>
              <a:gd name="connsiteX2838" fmla="*/ 1501614 w 2216577"/>
              <a:gd name="connsiteY2838" fmla="*/ 823571 h 2124359"/>
              <a:gd name="connsiteX2839" fmla="*/ 1453949 w 2216577"/>
              <a:gd name="connsiteY2839" fmla="*/ 823571 h 2124359"/>
              <a:gd name="connsiteX2840" fmla="*/ 1465770 w 2216577"/>
              <a:gd name="connsiteY2840" fmla="*/ 838368 h 2124359"/>
              <a:gd name="connsiteX2841" fmla="*/ 1465770 w 2216577"/>
              <a:gd name="connsiteY2841" fmla="*/ 852703 h 2124359"/>
              <a:gd name="connsiteX2842" fmla="*/ 1453949 w 2216577"/>
              <a:gd name="connsiteY2842" fmla="*/ 852703 h 2124359"/>
              <a:gd name="connsiteX2843" fmla="*/ 1453949 w 2216577"/>
              <a:gd name="connsiteY2843" fmla="*/ 867038 h 2124359"/>
              <a:gd name="connsiteX2844" fmla="*/ 1465770 w 2216577"/>
              <a:gd name="connsiteY2844" fmla="*/ 881373 h 2124359"/>
              <a:gd name="connsiteX2845" fmla="*/ 1465770 w 2216577"/>
              <a:gd name="connsiteY2845" fmla="*/ 867038 h 2124359"/>
              <a:gd name="connsiteX2846" fmla="*/ 1465770 w 2216577"/>
              <a:gd name="connsiteY2846" fmla="*/ 852703 h 2124359"/>
              <a:gd name="connsiteX2847" fmla="*/ 1477591 w 2216577"/>
              <a:gd name="connsiteY2847" fmla="*/ 852703 h 2124359"/>
              <a:gd name="connsiteX2848" fmla="*/ 1489793 w 2216577"/>
              <a:gd name="connsiteY2848" fmla="*/ 867038 h 2124359"/>
              <a:gd name="connsiteX2849" fmla="*/ 1489793 w 2216577"/>
              <a:gd name="connsiteY2849" fmla="*/ 852703 h 2124359"/>
              <a:gd name="connsiteX2850" fmla="*/ 1489793 w 2216577"/>
              <a:gd name="connsiteY2850" fmla="*/ 850911 h 2124359"/>
              <a:gd name="connsiteX2851" fmla="*/ 1489793 w 2216577"/>
              <a:gd name="connsiteY2851" fmla="*/ 849119 h 2124359"/>
              <a:gd name="connsiteX2852" fmla="*/ 1489793 w 2216577"/>
              <a:gd name="connsiteY2852" fmla="*/ 840160 h 2124359"/>
              <a:gd name="connsiteX2853" fmla="*/ 1489793 w 2216577"/>
              <a:gd name="connsiteY2853" fmla="*/ 838368 h 2124359"/>
              <a:gd name="connsiteX2854" fmla="*/ 1486743 w 2216577"/>
              <a:gd name="connsiteY2854" fmla="*/ 838368 h 2124359"/>
              <a:gd name="connsiteX2855" fmla="*/ 1479116 w 2216577"/>
              <a:gd name="connsiteY2855" fmla="*/ 838368 h 2124359"/>
              <a:gd name="connsiteX2856" fmla="*/ 1477591 w 2216577"/>
              <a:gd name="connsiteY2856" fmla="*/ 838368 h 2124359"/>
              <a:gd name="connsiteX2857" fmla="*/ 1477591 w 2216577"/>
              <a:gd name="connsiteY2857" fmla="*/ 840160 h 2124359"/>
              <a:gd name="connsiteX2858" fmla="*/ 1477591 w 2216577"/>
              <a:gd name="connsiteY2858" fmla="*/ 843744 h 2124359"/>
              <a:gd name="connsiteX2859" fmla="*/ 1477591 w 2216577"/>
              <a:gd name="connsiteY2859" fmla="*/ 844416 h 2124359"/>
              <a:gd name="connsiteX2860" fmla="*/ 1477591 w 2216577"/>
              <a:gd name="connsiteY2860" fmla="*/ 852703 h 2124359"/>
              <a:gd name="connsiteX2861" fmla="*/ 1465770 w 2216577"/>
              <a:gd name="connsiteY2861" fmla="*/ 838368 h 2124359"/>
              <a:gd name="connsiteX2862" fmla="*/ 1465770 w 2216577"/>
              <a:gd name="connsiteY2862" fmla="*/ 823571 h 2124359"/>
              <a:gd name="connsiteX2863" fmla="*/ 1299136 w 2216577"/>
              <a:gd name="connsiteY2863" fmla="*/ 823571 h 2124359"/>
              <a:gd name="connsiteX2864" fmla="*/ 1299136 w 2216577"/>
              <a:gd name="connsiteY2864" fmla="*/ 825420 h 2124359"/>
              <a:gd name="connsiteX2865" fmla="*/ 1299136 w 2216577"/>
              <a:gd name="connsiteY2865" fmla="*/ 838368 h 2124359"/>
              <a:gd name="connsiteX2866" fmla="*/ 1310957 w 2216577"/>
              <a:gd name="connsiteY2866" fmla="*/ 852703 h 2124359"/>
              <a:gd name="connsiteX2867" fmla="*/ 1322777 w 2216577"/>
              <a:gd name="connsiteY2867" fmla="*/ 852703 h 2124359"/>
              <a:gd name="connsiteX2868" fmla="*/ 1322777 w 2216577"/>
              <a:gd name="connsiteY2868" fmla="*/ 850911 h 2124359"/>
              <a:gd name="connsiteX2869" fmla="*/ 1322777 w 2216577"/>
              <a:gd name="connsiteY2869" fmla="*/ 838368 h 2124359"/>
              <a:gd name="connsiteX2870" fmla="*/ 1321299 w 2216577"/>
              <a:gd name="connsiteY2870" fmla="*/ 838368 h 2124359"/>
              <a:gd name="connsiteX2871" fmla="*/ 1315944 w 2216577"/>
              <a:gd name="connsiteY2871" fmla="*/ 838368 h 2124359"/>
              <a:gd name="connsiteX2872" fmla="*/ 1315389 w 2216577"/>
              <a:gd name="connsiteY2872" fmla="*/ 838368 h 2124359"/>
              <a:gd name="connsiteX2873" fmla="*/ 1310957 w 2216577"/>
              <a:gd name="connsiteY2873" fmla="*/ 838368 h 2124359"/>
              <a:gd name="connsiteX2874" fmla="*/ 393516 w 2216577"/>
              <a:gd name="connsiteY2874" fmla="*/ 823571 h 2124359"/>
              <a:gd name="connsiteX2875" fmla="*/ 393516 w 2216577"/>
              <a:gd name="connsiteY2875" fmla="*/ 838368 h 2124359"/>
              <a:gd name="connsiteX2876" fmla="*/ 403859 w 2216577"/>
              <a:gd name="connsiteY2876" fmla="*/ 838368 h 2124359"/>
              <a:gd name="connsiteX2877" fmla="*/ 405336 w 2216577"/>
              <a:gd name="connsiteY2877" fmla="*/ 838368 h 2124359"/>
              <a:gd name="connsiteX2878" fmla="*/ 405336 w 2216577"/>
              <a:gd name="connsiteY2878" fmla="*/ 843744 h 2124359"/>
              <a:gd name="connsiteX2879" fmla="*/ 405336 w 2216577"/>
              <a:gd name="connsiteY2879" fmla="*/ 844416 h 2124359"/>
              <a:gd name="connsiteX2880" fmla="*/ 405336 w 2216577"/>
              <a:gd name="connsiteY2880" fmla="*/ 844640 h 2124359"/>
              <a:gd name="connsiteX2881" fmla="*/ 405336 w 2216577"/>
              <a:gd name="connsiteY2881" fmla="*/ 852703 h 2124359"/>
              <a:gd name="connsiteX2882" fmla="*/ 403859 w 2216577"/>
              <a:gd name="connsiteY2882" fmla="*/ 852703 h 2124359"/>
              <a:gd name="connsiteX2883" fmla="*/ 400904 w 2216577"/>
              <a:gd name="connsiteY2883" fmla="*/ 852703 h 2124359"/>
              <a:gd name="connsiteX2884" fmla="*/ 400349 w 2216577"/>
              <a:gd name="connsiteY2884" fmla="*/ 852703 h 2124359"/>
              <a:gd name="connsiteX2885" fmla="*/ 400165 w 2216577"/>
              <a:gd name="connsiteY2885" fmla="*/ 852703 h 2124359"/>
              <a:gd name="connsiteX2886" fmla="*/ 398687 w 2216577"/>
              <a:gd name="connsiteY2886" fmla="*/ 852703 h 2124359"/>
              <a:gd name="connsiteX2887" fmla="*/ 394994 w 2216577"/>
              <a:gd name="connsiteY2887" fmla="*/ 852703 h 2124359"/>
              <a:gd name="connsiteX2888" fmla="*/ 393516 w 2216577"/>
              <a:gd name="connsiteY2888" fmla="*/ 852703 h 2124359"/>
              <a:gd name="connsiteX2889" fmla="*/ 393516 w 2216577"/>
              <a:gd name="connsiteY2889" fmla="*/ 854495 h 2124359"/>
              <a:gd name="connsiteX2890" fmla="*/ 393516 w 2216577"/>
              <a:gd name="connsiteY2890" fmla="*/ 867038 h 2124359"/>
              <a:gd name="connsiteX2891" fmla="*/ 393516 w 2216577"/>
              <a:gd name="connsiteY2891" fmla="*/ 867038 h 2124359"/>
              <a:gd name="connsiteX2892" fmla="*/ 405336 w 2216577"/>
              <a:gd name="connsiteY2892" fmla="*/ 867038 h 2124359"/>
              <a:gd name="connsiteX2893" fmla="*/ 405336 w 2216577"/>
              <a:gd name="connsiteY2893" fmla="*/ 854495 h 2124359"/>
              <a:gd name="connsiteX2894" fmla="*/ 405336 w 2216577"/>
              <a:gd name="connsiteY2894" fmla="*/ 852703 h 2124359"/>
              <a:gd name="connsiteX2895" fmla="*/ 417157 w 2216577"/>
              <a:gd name="connsiteY2895" fmla="*/ 852703 h 2124359"/>
              <a:gd name="connsiteX2896" fmla="*/ 417157 w 2216577"/>
              <a:gd name="connsiteY2896" fmla="*/ 849119 h 2124359"/>
              <a:gd name="connsiteX2897" fmla="*/ 417157 w 2216577"/>
              <a:gd name="connsiteY2897" fmla="*/ 838368 h 2124359"/>
              <a:gd name="connsiteX2898" fmla="*/ 405336 w 2216577"/>
              <a:gd name="connsiteY2898" fmla="*/ 838368 h 2124359"/>
              <a:gd name="connsiteX2899" fmla="*/ 393516 w 2216577"/>
              <a:gd name="connsiteY2899" fmla="*/ 823571 h 2124359"/>
              <a:gd name="connsiteX2900" fmla="*/ 274165 w 2216577"/>
              <a:gd name="connsiteY2900" fmla="*/ 823571 h 2124359"/>
              <a:gd name="connsiteX2901" fmla="*/ 275643 w 2216577"/>
              <a:gd name="connsiteY2901" fmla="*/ 823571 h 2124359"/>
              <a:gd name="connsiteX2902" fmla="*/ 278598 w 2216577"/>
              <a:gd name="connsiteY2902" fmla="*/ 823571 h 2124359"/>
              <a:gd name="connsiteX2903" fmla="*/ 279152 w 2216577"/>
              <a:gd name="connsiteY2903" fmla="*/ 823571 h 2124359"/>
              <a:gd name="connsiteX2904" fmla="*/ 285985 w 2216577"/>
              <a:gd name="connsiteY2904" fmla="*/ 823571 h 2124359"/>
              <a:gd name="connsiteX2905" fmla="*/ 298187 w 2216577"/>
              <a:gd name="connsiteY2905" fmla="*/ 838368 h 2124359"/>
              <a:gd name="connsiteX2906" fmla="*/ 285985 w 2216577"/>
              <a:gd name="connsiteY2906" fmla="*/ 838368 h 2124359"/>
              <a:gd name="connsiteX2907" fmla="*/ 284508 w 2216577"/>
              <a:gd name="connsiteY2907" fmla="*/ 838368 h 2124359"/>
              <a:gd name="connsiteX2908" fmla="*/ 281553 w 2216577"/>
              <a:gd name="connsiteY2908" fmla="*/ 838368 h 2124359"/>
              <a:gd name="connsiteX2909" fmla="*/ 280998 w 2216577"/>
              <a:gd name="connsiteY2909" fmla="*/ 838368 h 2124359"/>
              <a:gd name="connsiteX2910" fmla="*/ 277120 w 2216577"/>
              <a:gd name="connsiteY2910" fmla="*/ 838368 h 2124359"/>
              <a:gd name="connsiteX2911" fmla="*/ 274165 w 2216577"/>
              <a:gd name="connsiteY2911" fmla="*/ 838368 h 2124359"/>
              <a:gd name="connsiteX2912" fmla="*/ 274165 w 2216577"/>
              <a:gd name="connsiteY2912" fmla="*/ 823571 h 2124359"/>
              <a:gd name="connsiteX2913" fmla="*/ 1632404 w 2216577"/>
              <a:gd name="connsiteY2913" fmla="*/ 809236 h 2124359"/>
              <a:gd name="connsiteX2914" fmla="*/ 1644606 w 2216577"/>
              <a:gd name="connsiteY2914" fmla="*/ 823571 h 2124359"/>
              <a:gd name="connsiteX2915" fmla="*/ 1644606 w 2216577"/>
              <a:gd name="connsiteY2915" fmla="*/ 809236 h 2124359"/>
              <a:gd name="connsiteX2916" fmla="*/ 1656427 w 2216577"/>
              <a:gd name="connsiteY2916" fmla="*/ 823571 h 2124359"/>
              <a:gd name="connsiteX2917" fmla="*/ 1656427 w 2216577"/>
              <a:gd name="connsiteY2917" fmla="*/ 825420 h 2124359"/>
              <a:gd name="connsiteX2918" fmla="*/ 1656427 w 2216577"/>
              <a:gd name="connsiteY2918" fmla="*/ 838368 h 2124359"/>
              <a:gd name="connsiteX2919" fmla="*/ 1656427 w 2216577"/>
              <a:gd name="connsiteY2919" fmla="*/ 840160 h 2124359"/>
              <a:gd name="connsiteX2920" fmla="*/ 1656427 w 2216577"/>
              <a:gd name="connsiteY2920" fmla="*/ 843744 h 2124359"/>
              <a:gd name="connsiteX2921" fmla="*/ 1656427 w 2216577"/>
              <a:gd name="connsiteY2921" fmla="*/ 844416 h 2124359"/>
              <a:gd name="connsiteX2922" fmla="*/ 1656427 w 2216577"/>
              <a:gd name="connsiteY2922" fmla="*/ 852703 h 2124359"/>
              <a:gd name="connsiteX2923" fmla="*/ 1644606 w 2216577"/>
              <a:gd name="connsiteY2923" fmla="*/ 838368 h 2124359"/>
              <a:gd name="connsiteX2924" fmla="*/ 1644606 w 2216577"/>
              <a:gd name="connsiteY2924" fmla="*/ 843744 h 2124359"/>
              <a:gd name="connsiteX2925" fmla="*/ 1644606 w 2216577"/>
              <a:gd name="connsiteY2925" fmla="*/ 844416 h 2124359"/>
              <a:gd name="connsiteX2926" fmla="*/ 1644606 w 2216577"/>
              <a:gd name="connsiteY2926" fmla="*/ 852703 h 2124359"/>
              <a:gd name="connsiteX2927" fmla="*/ 1643081 w 2216577"/>
              <a:gd name="connsiteY2927" fmla="*/ 852703 h 2124359"/>
              <a:gd name="connsiteX2928" fmla="*/ 1640030 w 2216577"/>
              <a:gd name="connsiteY2928" fmla="*/ 852703 h 2124359"/>
              <a:gd name="connsiteX2929" fmla="*/ 1639458 w 2216577"/>
              <a:gd name="connsiteY2929" fmla="*/ 852703 h 2124359"/>
              <a:gd name="connsiteX2930" fmla="*/ 1632404 w 2216577"/>
              <a:gd name="connsiteY2930" fmla="*/ 852703 h 2124359"/>
              <a:gd name="connsiteX2931" fmla="*/ 1632404 w 2216577"/>
              <a:gd name="connsiteY2931" fmla="*/ 850911 h 2124359"/>
              <a:gd name="connsiteX2932" fmla="*/ 1632404 w 2216577"/>
              <a:gd name="connsiteY2932" fmla="*/ 847327 h 2124359"/>
              <a:gd name="connsiteX2933" fmla="*/ 1632404 w 2216577"/>
              <a:gd name="connsiteY2933" fmla="*/ 846655 h 2124359"/>
              <a:gd name="connsiteX2934" fmla="*/ 1632404 w 2216577"/>
              <a:gd name="connsiteY2934" fmla="*/ 838368 h 2124359"/>
              <a:gd name="connsiteX2935" fmla="*/ 1620583 w 2216577"/>
              <a:gd name="connsiteY2935" fmla="*/ 823571 h 2124359"/>
              <a:gd name="connsiteX2936" fmla="*/ 1632404 w 2216577"/>
              <a:gd name="connsiteY2936" fmla="*/ 823571 h 2124359"/>
              <a:gd name="connsiteX2937" fmla="*/ 1632404 w 2216577"/>
              <a:gd name="connsiteY2937" fmla="*/ 815283 h 2124359"/>
              <a:gd name="connsiteX2938" fmla="*/ 1632404 w 2216577"/>
              <a:gd name="connsiteY2938" fmla="*/ 814611 h 2124359"/>
              <a:gd name="connsiteX2939" fmla="*/ 1632404 w 2216577"/>
              <a:gd name="connsiteY2939" fmla="*/ 809236 h 2124359"/>
              <a:gd name="connsiteX2940" fmla="*/ 1346800 w 2216577"/>
              <a:gd name="connsiteY2940" fmla="*/ 809236 h 2124359"/>
              <a:gd name="connsiteX2941" fmla="*/ 1346800 w 2216577"/>
              <a:gd name="connsiteY2941" fmla="*/ 823571 h 2124359"/>
              <a:gd name="connsiteX2942" fmla="*/ 1345275 w 2216577"/>
              <a:gd name="connsiteY2942" fmla="*/ 823571 h 2124359"/>
              <a:gd name="connsiteX2943" fmla="*/ 1336123 w 2216577"/>
              <a:gd name="connsiteY2943" fmla="*/ 823571 h 2124359"/>
              <a:gd name="connsiteX2944" fmla="*/ 1334598 w 2216577"/>
              <a:gd name="connsiteY2944" fmla="*/ 823571 h 2124359"/>
              <a:gd name="connsiteX2945" fmla="*/ 1334598 w 2216577"/>
              <a:gd name="connsiteY2945" fmla="*/ 838368 h 2124359"/>
              <a:gd name="connsiteX2946" fmla="*/ 1346800 w 2216577"/>
              <a:gd name="connsiteY2946" fmla="*/ 838368 h 2124359"/>
              <a:gd name="connsiteX2947" fmla="*/ 1346800 w 2216577"/>
              <a:gd name="connsiteY2947" fmla="*/ 823571 h 2124359"/>
              <a:gd name="connsiteX2948" fmla="*/ 1358621 w 2216577"/>
              <a:gd name="connsiteY2948" fmla="*/ 823571 h 2124359"/>
              <a:gd name="connsiteX2949" fmla="*/ 1358621 w 2216577"/>
              <a:gd name="connsiteY2949" fmla="*/ 821779 h 2124359"/>
              <a:gd name="connsiteX2950" fmla="*/ 1358621 w 2216577"/>
              <a:gd name="connsiteY2950" fmla="*/ 809236 h 2124359"/>
              <a:gd name="connsiteX2951" fmla="*/ 1357143 w 2216577"/>
              <a:gd name="connsiteY2951" fmla="*/ 809236 h 2124359"/>
              <a:gd name="connsiteX2952" fmla="*/ 1349755 w 2216577"/>
              <a:gd name="connsiteY2952" fmla="*/ 809236 h 2124359"/>
              <a:gd name="connsiteX2953" fmla="*/ 405336 w 2216577"/>
              <a:gd name="connsiteY2953" fmla="*/ 809236 h 2124359"/>
              <a:gd name="connsiteX2954" fmla="*/ 405336 w 2216577"/>
              <a:gd name="connsiteY2954" fmla="*/ 823571 h 2124359"/>
              <a:gd name="connsiteX2955" fmla="*/ 405336 w 2216577"/>
              <a:gd name="connsiteY2955" fmla="*/ 809236 h 2124359"/>
              <a:gd name="connsiteX2956" fmla="*/ 285985 w 2216577"/>
              <a:gd name="connsiteY2956" fmla="*/ 809236 h 2124359"/>
              <a:gd name="connsiteX2957" fmla="*/ 287510 w 2216577"/>
              <a:gd name="connsiteY2957" fmla="*/ 809236 h 2124359"/>
              <a:gd name="connsiteX2958" fmla="*/ 290561 w 2216577"/>
              <a:gd name="connsiteY2958" fmla="*/ 809236 h 2124359"/>
              <a:gd name="connsiteX2959" fmla="*/ 291133 w 2216577"/>
              <a:gd name="connsiteY2959" fmla="*/ 809236 h 2124359"/>
              <a:gd name="connsiteX2960" fmla="*/ 293039 w 2216577"/>
              <a:gd name="connsiteY2960" fmla="*/ 809236 h 2124359"/>
              <a:gd name="connsiteX2961" fmla="*/ 298187 w 2216577"/>
              <a:gd name="connsiteY2961" fmla="*/ 809236 h 2124359"/>
              <a:gd name="connsiteX2962" fmla="*/ 298187 w 2216577"/>
              <a:gd name="connsiteY2962" fmla="*/ 823571 h 2124359"/>
              <a:gd name="connsiteX2963" fmla="*/ 296662 w 2216577"/>
              <a:gd name="connsiteY2963" fmla="*/ 823571 h 2124359"/>
              <a:gd name="connsiteX2964" fmla="*/ 293611 w 2216577"/>
              <a:gd name="connsiteY2964" fmla="*/ 823571 h 2124359"/>
              <a:gd name="connsiteX2965" fmla="*/ 293039 w 2216577"/>
              <a:gd name="connsiteY2965" fmla="*/ 823571 h 2124359"/>
              <a:gd name="connsiteX2966" fmla="*/ 289036 w 2216577"/>
              <a:gd name="connsiteY2966" fmla="*/ 823571 h 2124359"/>
              <a:gd name="connsiteX2967" fmla="*/ 285985 w 2216577"/>
              <a:gd name="connsiteY2967" fmla="*/ 823571 h 2124359"/>
              <a:gd name="connsiteX2968" fmla="*/ 285985 w 2216577"/>
              <a:gd name="connsiteY2968" fmla="*/ 819987 h 2124359"/>
              <a:gd name="connsiteX2969" fmla="*/ 285985 w 2216577"/>
              <a:gd name="connsiteY2969" fmla="*/ 809236 h 2124359"/>
              <a:gd name="connsiteX2970" fmla="*/ 262344 w 2216577"/>
              <a:gd name="connsiteY2970" fmla="*/ 809236 h 2124359"/>
              <a:gd name="connsiteX2971" fmla="*/ 274165 w 2216577"/>
              <a:gd name="connsiteY2971" fmla="*/ 809236 h 2124359"/>
              <a:gd name="connsiteX2972" fmla="*/ 274165 w 2216577"/>
              <a:gd name="connsiteY2972" fmla="*/ 811028 h 2124359"/>
              <a:gd name="connsiteX2973" fmla="*/ 274165 w 2216577"/>
              <a:gd name="connsiteY2973" fmla="*/ 823571 h 2124359"/>
              <a:gd name="connsiteX2974" fmla="*/ 262344 w 2216577"/>
              <a:gd name="connsiteY2974" fmla="*/ 809236 h 2124359"/>
              <a:gd name="connsiteX2975" fmla="*/ 1574444 w 2216577"/>
              <a:gd name="connsiteY2975" fmla="*/ 798484 h 2124359"/>
              <a:gd name="connsiteX2976" fmla="*/ 1572919 w 2216577"/>
              <a:gd name="connsiteY2976" fmla="*/ 809236 h 2124359"/>
              <a:gd name="connsiteX2977" fmla="*/ 1574444 w 2216577"/>
              <a:gd name="connsiteY2977" fmla="*/ 809236 h 2124359"/>
              <a:gd name="connsiteX2978" fmla="*/ 1583596 w 2216577"/>
              <a:gd name="connsiteY2978" fmla="*/ 809236 h 2124359"/>
              <a:gd name="connsiteX2979" fmla="*/ 1585121 w 2216577"/>
              <a:gd name="connsiteY2979" fmla="*/ 809236 h 2124359"/>
              <a:gd name="connsiteX2980" fmla="*/ 1574444 w 2216577"/>
              <a:gd name="connsiteY2980" fmla="*/ 798484 h 2124359"/>
              <a:gd name="connsiteX2981" fmla="*/ 1644606 w 2216577"/>
              <a:gd name="connsiteY2981" fmla="*/ 794900 h 2124359"/>
              <a:gd name="connsiteX2982" fmla="*/ 1656427 w 2216577"/>
              <a:gd name="connsiteY2982" fmla="*/ 809236 h 2124359"/>
              <a:gd name="connsiteX2983" fmla="*/ 1656427 w 2216577"/>
              <a:gd name="connsiteY2983" fmla="*/ 796692 h 2124359"/>
              <a:gd name="connsiteX2984" fmla="*/ 1656427 w 2216577"/>
              <a:gd name="connsiteY2984" fmla="*/ 794900 h 2124359"/>
              <a:gd name="connsiteX2985" fmla="*/ 1668248 w 2216577"/>
              <a:gd name="connsiteY2985" fmla="*/ 794900 h 2124359"/>
              <a:gd name="connsiteX2986" fmla="*/ 1668248 w 2216577"/>
              <a:gd name="connsiteY2986" fmla="*/ 796692 h 2124359"/>
              <a:gd name="connsiteX2987" fmla="*/ 1668248 w 2216577"/>
              <a:gd name="connsiteY2987" fmla="*/ 803188 h 2124359"/>
              <a:gd name="connsiteX2988" fmla="*/ 1668248 w 2216577"/>
              <a:gd name="connsiteY2988" fmla="*/ 803860 h 2124359"/>
              <a:gd name="connsiteX2989" fmla="*/ 1668248 w 2216577"/>
              <a:gd name="connsiteY2989" fmla="*/ 809236 h 2124359"/>
              <a:gd name="connsiteX2990" fmla="*/ 1680068 w 2216577"/>
              <a:gd name="connsiteY2990" fmla="*/ 823571 h 2124359"/>
              <a:gd name="connsiteX2991" fmla="*/ 1668248 w 2216577"/>
              <a:gd name="connsiteY2991" fmla="*/ 823571 h 2124359"/>
              <a:gd name="connsiteX2992" fmla="*/ 1666770 w 2216577"/>
              <a:gd name="connsiteY2992" fmla="*/ 823571 h 2124359"/>
              <a:gd name="connsiteX2993" fmla="*/ 1659382 w 2216577"/>
              <a:gd name="connsiteY2993" fmla="*/ 823571 h 2124359"/>
              <a:gd name="connsiteX2994" fmla="*/ 1656427 w 2216577"/>
              <a:gd name="connsiteY2994" fmla="*/ 823571 h 2124359"/>
              <a:gd name="connsiteX2995" fmla="*/ 1644606 w 2216577"/>
              <a:gd name="connsiteY2995" fmla="*/ 809236 h 2124359"/>
              <a:gd name="connsiteX2996" fmla="*/ 1644606 w 2216577"/>
              <a:gd name="connsiteY2996" fmla="*/ 807444 h 2124359"/>
              <a:gd name="connsiteX2997" fmla="*/ 1644606 w 2216577"/>
              <a:gd name="connsiteY2997" fmla="*/ 800948 h 2124359"/>
              <a:gd name="connsiteX2998" fmla="*/ 1644606 w 2216577"/>
              <a:gd name="connsiteY2998" fmla="*/ 794900 h 2124359"/>
              <a:gd name="connsiteX2999" fmla="*/ 381314 w 2216577"/>
              <a:gd name="connsiteY2999" fmla="*/ 794900 h 2124359"/>
              <a:gd name="connsiteX3000" fmla="*/ 381314 w 2216577"/>
              <a:gd name="connsiteY3000" fmla="*/ 809236 h 2124359"/>
              <a:gd name="connsiteX3001" fmla="*/ 381314 w 2216577"/>
              <a:gd name="connsiteY3001" fmla="*/ 823571 h 2124359"/>
              <a:gd name="connsiteX3002" fmla="*/ 369493 w 2216577"/>
              <a:gd name="connsiteY3002" fmla="*/ 823571 h 2124359"/>
              <a:gd name="connsiteX3003" fmla="*/ 369493 w 2216577"/>
              <a:gd name="connsiteY3003" fmla="*/ 809236 h 2124359"/>
              <a:gd name="connsiteX3004" fmla="*/ 357672 w 2216577"/>
              <a:gd name="connsiteY3004" fmla="*/ 809236 h 2124359"/>
              <a:gd name="connsiteX3005" fmla="*/ 369493 w 2216577"/>
              <a:gd name="connsiteY3005" fmla="*/ 823571 h 2124359"/>
              <a:gd name="connsiteX3006" fmla="*/ 370971 w 2216577"/>
              <a:gd name="connsiteY3006" fmla="*/ 823571 h 2124359"/>
              <a:gd name="connsiteX3007" fmla="*/ 373926 w 2216577"/>
              <a:gd name="connsiteY3007" fmla="*/ 823571 h 2124359"/>
              <a:gd name="connsiteX3008" fmla="*/ 374480 w 2216577"/>
              <a:gd name="connsiteY3008" fmla="*/ 823571 h 2124359"/>
              <a:gd name="connsiteX3009" fmla="*/ 376327 w 2216577"/>
              <a:gd name="connsiteY3009" fmla="*/ 823571 h 2124359"/>
              <a:gd name="connsiteX3010" fmla="*/ 376881 w 2216577"/>
              <a:gd name="connsiteY3010" fmla="*/ 823571 h 2124359"/>
              <a:gd name="connsiteX3011" fmla="*/ 381314 w 2216577"/>
              <a:gd name="connsiteY3011" fmla="*/ 823571 h 2124359"/>
              <a:gd name="connsiteX3012" fmla="*/ 381314 w 2216577"/>
              <a:gd name="connsiteY3012" fmla="*/ 809236 h 2124359"/>
              <a:gd name="connsiteX3013" fmla="*/ 382839 w 2216577"/>
              <a:gd name="connsiteY3013" fmla="*/ 809236 h 2124359"/>
              <a:gd name="connsiteX3014" fmla="*/ 390466 w 2216577"/>
              <a:gd name="connsiteY3014" fmla="*/ 809236 h 2124359"/>
              <a:gd name="connsiteX3015" fmla="*/ 393516 w 2216577"/>
              <a:gd name="connsiteY3015" fmla="*/ 809236 h 2124359"/>
              <a:gd name="connsiteX3016" fmla="*/ 381314 w 2216577"/>
              <a:gd name="connsiteY3016" fmla="*/ 794900 h 2124359"/>
              <a:gd name="connsiteX3017" fmla="*/ 298187 w 2216577"/>
              <a:gd name="connsiteY3017" fmla="*/ 794900 h 2124359"/>
              <a:gd name="connsiteX3018" fmla="*/ 303174 w 2216577"/>
              <a:gd name="connsiteY3018" fmla="*/ 794900 h 2124359"/>
              <a:gd name="connsiteX3019" fmla="*/ 307053 w 2216577"/>
              <a:gd name="connsiteY3019" fmla="*/ 794900 h 2124359"/>
              <a:gd name="connsiteX3020" fmla="*/ 310008 w 2216577"/>
              <a:gd name="connsiteY3020" fmla="*/ 794900 h 2124359"/>
              <a:gd name="connsiteX3021" fmla="*/ 310008 w 2216577"/>
              <a:gd name="connsiteY3021" fmla="*/ 809236 h 2124359"/>
              <a:gd name="connsiteX3022" fmla="*/ 310008 w 2216577"/>
              <a:gd name="connsiteY3022" fmla="*/ 823571 h 2124359"/>
              <a:gd name="connsiteX3023" fmla="*/ 298187 w 2216577"/>
              <a:gd name="connsiteY3023" fmla="*/ 809236 h 2124359"/>
              <a:gd name="connsiteX3024" fmla="*/ 298187 w 2216577"/>
              <a:gd name="connsiteY3024" fmla="*/ 794900 h 2124359"/>
              <a:gd name="connsiteX3025" fmla="*/ 274165 w 2216577"/>
              <a:gd name="connsiteY3025" fmla="*/ 794900 h 2124359"/>
              <a:gd name="connsiteX3026" fmla="*/ 285985 w 2216577"/>
              <a:gd name="connsiteY3026" fmla="*/ 794900 h 2124359"/>
              <a:gd name="connsiteX3027" fmla="*/ 285985 w 2216577"/>
              <a:gd name="connsiteY3027" fmla="*/ 796692 h 2124359"/>
              <a:gd name="connsiteX3028" fmla="*/ 285985 w 2216577"/>
              <a:gd name="connsiteY3028" fmla="*/ 809236 h 2124359"/>
              <a:gd name="connsiteX3029" fmla="*/ 274165 w 2216577"/>
              <a:gd name="connsiteY3029" fmla="*/ 794900 h 2124359"/>
              <a:gd name="connsiteX3030" fmla="*/ 250523 w 2216577"/>
              <a:gd name="connsiteY3030" fmla="*/ 794900 h 2124359"/>
              <a:gd name="connsiteX3031" fmla="*/ 262344 w 2216577"/>
              <a:gd name="connsiteY3031" fmla="*/ 809236 h 2124359"/>
              <a:gd name="connsiteX3032" fmla="*/ 1668248 w 2216577"/>
              <a:gd name="connsiteY3032" fmla="*/ 780103 h 2124359"/>
              <a:gd name="connsiteX3033" fmla="*/ 1675081 w 2216577"/>
              <a:gd name="connsiteY3033" fmla="*/ 780103 h 2124359"/>
              <a:gd name="connsiteX3034" fmla="*/ 1675635 w 2216577"/>
              <a:gd name="connsiteY3034" fmla="*/ 780103 h 2124359"/>
              <a:gd name="connsiteX3035" fmla="*/ 1680068 w 2216577"/>
              <a:gd name="connsiteY3035" fmla="*/ 780103 h 2124359"/>
              <a:gd name="connsiteX3036" fmla="*/ 1692270 w 2216577"/>
              <a:gd name="connsiteY3036" fmla="*/ 794900 h 2124359"/>
              <a:gd name="connsiteX3037" fmla="*/ 1690745 w 2216577"/>
              <a:gd name="connsiteY3037" fmla="*/ 794900 h 2124359"/>
              <a:gd name="connsiteX3038" fmla="*/ 1680068 w 2216577"/>
              <a:gd name="connsiteY3038" fmla="*/ 794900 h 2124359"/>
              <a:gd name="connsiteX3039" fmla="*/ 1680068 w 2216577"/>
              <a:gd name="connsiteY3039" fmla="*/ 809236 h 2124359"/>
              <a:gd name="connsiteX3040" fmla="*/ 1668248 w 2216577"/>
              <a:gd name="connsiteY3040" fmla="*/ 794900 h 2124359"/>
              <a:gd name="connsiteX3041" fmla="*/ 1668248 w 2216577"/>
              <a:gd name="connsiteY3041" fmla="*/ 780103 h 2124359"/>
              <a:gd name="connsiteX3042" fmla="*/ 1501614 w 2216577"/>
              <a:gd name="connsiteY3042" fmla="*/ 780103 h 2124359"/>
              <a:gd name="connsiteX3043" fmla="*/ 1501614 w 2216577"/>
              <a:gd name="connsiteY3043" fmla="*/ 794900 h 2124359"/>
              <a:gd name="connsiteX3044" fmla="*/ 1513434 w 2216577"/>
              <a:gd name="connsiteY3044" fmla="*/ 794900 h 2124359"/>
              <a:gd name="connsiteX3045" fmla="*/ 1520268 w 2216577"/>
              <a:gd name="connsiteY3045" fmla="*/ 794900 h 2124359"/>
              <a:gd name="connsiteX3046" fmla="*/ 1525255 w 2216577"/>
              <a:gd name="connsiteY3046" fmla="*/ 794900 h 2124359"/>
              <a:gd name="connsiteX3047" fmla="*/ 1513434 w 2216577"/>
              <a:gd name="connsiteY3047" fmla="*/ 780103 h 2124359"/>
              <a:gd name="connsiteX3048" fmla="*/ 1358621 w 2216577"/>
              <a:gd name="connsiteY3048" fmla="*/ 780103 h 2124359"/>
              <a:gd name="connsiteX3049" fmla="*/ 1370442 w 2216577"/>
              <a:gd name="connsiteY3049" fmla="*/ 794900 h 2124359"/>
              <a:gd name="connsiteX3050" fmla="*/ 1370442 w 2216577"/>
              <a:gd name="connsiteY3050" fmla="*/ 796692 h 2124359"/>
              <a:gd name="connsiteX3051" fmla="*/ 1370442 w 2216577"/>
              <a:gd name="connsiteY3051" fmla="*/ 803188 h 2124359"/>
              <a:gd name="connsiteX3052" fmla="*/ 1370442 w 2216577"/>
              <a:gd name="connsiteY3052" fmla="*/ 803860 h 2124359"/>
              <a:gd name="connsiteX3053" fmla="*/ 1370442 w 2216577"/>
              <a:gd name="connsiteY3053" fmla="*/ 805652 h 2124359"/>
              <a:gd name="connsiteX3054" fmla="*/ 1370442 w 2216577"/>
              <a:gd name="connsiteY3054" fmla="*/ 807444 h 2124359"/>
              <a:gd name="connsiteX3055" fmla="*/ 1370442 w 2216577"/>
              <a:gd name="connsiteY3055" fmla="*/ 809236 h 2124359"/>
              <a:gd name="connsiteX3056" fmla="*/ 1370442 w 2216577"/>
              <a:gd name="connsiteY3056" fmla="*/ 794900 h 2124359"/>
              <a:gd name="connsiteX3057" fmla="*/ 1370442 w 2216577"/>
              <a:gd name="connsiteY3057" fmla="*/ 780103 h 2124359"/>
              <a:gd name="connsiteX3058" fmla="*/ 1382262 w 2216577"/>
              <a:gd name="connsiteY3058" fmla="*/ 794900 h 2124359"/>
              <a:gd name="connsiteX3059" fmla="*/ 1382262 w 2216577"/>
              <a:gd name="connsiteY3059" fmla="*/ 780103 h 2124359"/>
              <a:gd name="connsiteX3060" fmla="*/ 1370442 w 2216577"/>
              <a:gd name="connsiteY3060" fmla="*/ 780103 h 2124359"/>
              <a:gd name="connsiteX3061" fmla="*/ 619635 w 2216577"/>
              <a:gd name="connsiteY3061" fmla="*/ 780103 h 2124359"/>
              <a:gd name="connsiteX3062" fmla="*/ 619635 w 2216577"/>
              <a:gd name="connsiteY3062" fmla="*/ 794900 h 2124359"/>
              <a:gd name="connsiteX3063" fmla="*/ 622686 w 2216577"/>
              <a:gd name="connsiteY3063" fmla="*/ 794900 h 2124359"/>
              <a:gd name="connsiteX3064" fmla="*/ 631837 w 2216577"/>
              <a:gd name="connsiteY3064" fmla="*/ 794900 h 2124359"/>
              <a:gd name="connsiteX3065" fmla="*/ 631837 w 2216577"/>
              <a:gd name="connsiteY3065" fmla="*/ 780103 h 2124359"/>
              <a:gd name="connsiteX3066" fmla="*/ 619635 w 2216577"/>
              <a:gd name="connsiteY3066" fmla="*/ 780103 h 2124359"/>
              <a:gd name="connsiteX3067" fmla="*/ 476642 w 2216577"/>
              <a:gd name="connsiteY3067" fmla="*/ 780103 h 2124359"/>
              <a:gd name="connsiteX3068" fmla="*/ 476642 w 2216577"/>
              <a:gd name="connsiteY3068" fmla="*/ 781953 h 2124359"/>
              <a:gd name="connsiteX3069" fmla="*/ 476642 w 2216577"/>
              <a:gd name="connsiteY3069" fmla="*/ 793051 h 2124359"/>
              <a:gd name="connsiteX3070" fmla="*/ 476642 w 2216577"/>
              <a:gd name="connsiteY3070" fmla="*/ 794900 h 2124359"/>
              <a:gd name="connsiteX3071" fmla="*/ 481218 w 2216577"/>
              <a:gd name="connsiteY3071" fmla="*/ 794900 h 2124359"/>
              <a:gd name="connsiteX3072" fmla="*/ 481790 w 2216577"/>
              <a:gd name="connsiteY3072" fmla="*/ 794900 h 2124359"/>
              <a:gd name="connsiteX3073" fmla="*/ 488844 w 2216577"/>
              <a:gd name="connsiteY3073" fmla="*/ 794900 h 2124359"/>
              <a:gd name="connsiteX3074" fmla="*/ 488844 w 2216577"/>
              <a:gd name="connsiteY3074" fmla="*/ 809236 h 2124359"/>
              <a:gd name="connsiteX3075" fmla="*/ 490322 w 2216577"/>
              <a:gd name="connsiteY3075" fmla="*/ 809236 h 2124359"/>
              <a:gd name="connsiteX3076" fmla="*/ 499187 w 2216577"/>
              <a:gd name="connsiteY3076" fmla="*/ 809236 h 2124359"/>
              <a:gd name="connsiteX3077" fmla="*/ 500665 w 2216577"/>
              <a:gd name="connsiteY3077" fmla="*/ 809236 h 2124359"/>
              <a:gd name="connsiteX3078" fmla="*/ 488844 w 2216577"/>
              <a:gd name="connsiteY3078" fmla="*/ 794900 h 2124359"/>
              <a:gd name="connsiteX3079" fmla="*/ 476642 w 2216577"/>
              <a:gd name="connsiteY3079" fmla="*/ 780103 h 2124359"/>
              <a:gd name="connsiteX3080" fmla="*/ 428978 w 2216577"/>
              <a:gd name="connsiteY3080" fmla="*/ 780103 h 2124359"/>
              <a:gd name="connsiteX3081" fmla="*/ 441180 w 2216577"/>
              <a:gd name="connsiteY3081" fmla="*/ 794900 h 2124359"/>
              <a:gd name="connsiteX3082" fmla="*/ 441180 w 2216577"/>
              <a:gd name="connsiteY3082" fmla="*/ 780103 h 2124359"/>
              <a:gd name="connsiteX3083" fmla="*/ 430503 w 2216577"/>
              <a:gd name="connsiteY3083" fmla="*/ 780103 h 2124359"/>
              <a:gd name="connsiteX3084" fmla="*/ 428978 w 2216577"/>
              <a:gd name="connsiteY3084" fmla="*/ 780103 h 2124359"/>
              <a:gd name="connsiteX3085" fmla="*/ 310008 w 2216577"/>
              <a:gd name="connsiteY3085" fmla="*/ 780103 h 2124359"/>
              <a:gd name="connsiteX3086" fmla="*/ 314995 w 2216577"/>
              <a:gd name="connsiteY3086" fmla="*/ 780103 h 2124359"/>
              <a:gd name="connsiteX3087" fmla="*/ 321829 w 2216577"/>
              <a:gd name="connsiteY3087" fmla="*/ 780103 h 2124359"/>
              <a:gd name="connsiteX3088" fmla="*/ 310008 w 2216577"/>
              <a:gd name="connsiteY3088" fmla="*/ 794900 h 2124359"/>
              <a:gd name="connsiteX3089" fmla="*/ 310008 w 2216577"/>
              <a:gd name="connsiteY3089" fmla="*/ 780103 h 2124359"/>
              <a:gd name="connsiteX3090" fmla="*/ 285985 w 2216577"/>
              <a:gd name="connsiteY3090" fmla="*/ 780103 h 2124359"/>
              <a:gd name="connsiteX3091" fmla="*/ 298187 w 2216577"/>
              <a:gd name="connsiteY3091" fmla="*/ 794900 h 2124359"/>
              <a:gd name="connsiteX3092" fmla="*/ 285985 w 2216577"/>
              <a:gd name="connsiteY3092" fmla="*/ 794900 h 2124359"/>
              <a:gd name="connsiteX3093" fmla="*/ 285985 w 2216577"/>
              <a:gd name="connsiteY3093" fmla="*/ 780103 h 2124359"/>
              <a:gd name="connsiteX3094" fmla="*/ 1739934 w 2216577"/>
              <a:gd name="connsiteY3094" fmla="*/ 765768 h 2124359"/>
              <a:gd name="connsiteX3095" fmla="*/ 1739934 w 2216577"/>
              <a:gd name="connsiteY3095" fmla="*/ 780103 h 2124359"/>
              <a:gd name="connsiteX3096" fmla="*/ 1739934 w 2216577"/>
              <a:gd name="connsiteY3096" fmla="*/ 765768 h 2124359"/>
              <a:gd name="connsiteX3097" fmla="*/ 1715912 w 2216577"/>
              <a:gd name="connsiteY3097" fmla="*/ 765768 h 2124359"/>
              <a:gd name="connsiteX3098" fmla="*/ 1728114 w 2216577"/>
              <a:gd name="connsiteY3098" fmla="*/ 765768 h 2124359"/>
              <a:gd name="connsiteX3099" fmla="*/ 1728114 w 2216577"/>
              <a:gd name="connsiteY3099" fmla="*/ 767560 h 2124359"/>
              <a:gd name="connsiteX3100" fmla="*/ 1728114 w 2216577"/>
              <a:gd name="connsiteY3100" fmla="*/ 776519 h 2124359"/>
              <a:gd name="connsiteX3101" fmla="*/ 1728114 w 2216577"/>
              <a:gd name="connsiteY3101" fmla="*/ 780103 h 2124359"/>
              <a:gd name="connsiteX3102" fmla="*/ 1715912 w 2216577"/>
              <a:gd name="connsiteY3102" fmla="*/ 765768 h 2124359"/>
              <a:gd name="connsiteX3103" fmla="*/ 1429926 w 2216577"/>
              <a:gd name="connsiteY3103" fmla="*/ 765768 h 2124359"/>
              <a:gd name="connsiteX3104" fmla="*/ 1429926 w 2216577"/>
              <a:gd name="connsiteY3104" fmla="*/ 780103 h 2124359"/>
              <a:gd name="connsiteX3105" fmla="*/ 1429926 w 2216577"/>
              <a:gd name="connsiteY3105" fmla="*/ 765768 h 2124359"/>
              <a:gd name="connsiteX3106" fmla="*/ 1406285 w 2216577"/>
              <a:gd name="connsiteY3106" fmla="*/ 765768 h 2124359"/>
              <a:gd name="connsiteX3107" fmla="*/ 1406285 w 2216577"/>
              <a:gd name="connsiteY3107" fmla="*/ 780103 h 2124359"/>
              <a:gd name="connsiteX3108" fmla="*/ 1418106 w 2216577"/>
              <a:gd name="connsiteY3108" fmla="*/ 780103 h 2124359"/>
              <a:gd name="connsiteX3109" fmla="*/ 1418106 w 2216577"/>
              <a:gd name="connsiteY3109" fmla="*/ 781953 h 2124359"/>
              <a:gd name="connsiteX3110" fmla="*/ 1418106 w 2216577"/>
              <a:gd name="connsiteY3110" fmla="*/ 794900 h 2124359"/>
              <a:gd name="connsiteX3111" fmla="*/ 1429926 w 2216577"/>
              <a:gd name="connsiteY3111" fmla="*/ 794900 h 2124359"/>
              <a:gd name="connsiteX3112" fmla="*/ 1418106 w 2216577"/>
              <a:gd name="connsiteY3112" fmla="*/ 780103 h 2124359"/>
              <a:gd name="connsiteX3113" fmla="*/ 1406285 w 2216577"/>
              <a:gd name="connsiteY3113" fmla="*/ 765768 h 2124359"/>
              <a:gd name="connsiteX3114" fmla="*/ 1382262 w 2216577"/>
              <a:gd name="connsiteY3114" fmla="*/ 765768 h 2124359"/>
              <a:gd name="connsiteX3115" fmla="*/ 1394464 w 2216577"/>
              <a:gd name="connsiteY3115" fmla="*/ 780103 h 2124359"/>
              <a:gd name="connsiteX3116" fmla="*/ 1382262 w 2216577"/>
              <a:gd name="connsiteY3116" fmla="*/ 765768 h 2124359"/>
              <a:gd name="connsiteX3117" fmla="*/ 453001 w 2216577"/>
              <a:gd name="connsiteY3117" fmla="*/ 765768 h 2124359"/>
              <a:gd name="connsiteX3118" fmla="*/ 464821 w 2216577"/>
              <a:gd name="connsiteY3118" fmla="*/ 780103 h 2124359"/>
              <a:gd name="connsiteX3119" fmla="*/ 453001 w 2216577"/>
              <a:gd name="connsiteY3119" fmla="*/ 765768 h 2124359"/>
              <a:gd name="connsiteX3120" fmla="*/ 405336 w 2216577"/>
              <a:gd name="connsiteY3120" fmla="*/ 765768 h 2124359"/>
              <a:gd name="connsiteX3121" fmla="*/ 417157 w 2216577"/>
              <a:gd name="connsiteY3121" fmla="*/ 780103 h 2124359"/>
              <a:gd name="connsiteX3122" fmla="*/ 405336 w 2216577"/>
              <a:gd name="connsiteY3122" fmla="*/ 765768 h 2124359"/>
              <a:gd name="connsiteX3123" fmla="*/ 345852 w 2216577"/>
              <a:gd name="connsiteY3123" fmla="*/ 765768 h 2124359"/>
              <a:gd name="connsiteX3124" fmla="*/ 357672 w 2216577"/>
              <a:gd name="connsiteY3124" fmla="*/ 780103 h 2124359"/>
              <a:gd name="connsiteX3125" fmla="*/ 262344 w 2216577"/>
              <a:gd name="connsiteY3125" fmla="*/ 765768 h 2124359"/>
              <a:gd name="connsiteX3126" fmla="*/ 263822 w 2216577"/>
              <a:gd name="connsiteY3126" fmla="*/ 765768 h 2124359"/>
              <a:gd name="connsiteX3127" fmla="*/ 274165 w 2216577"/>
              <a:gd name="connsiteY3127" fmla="*/ 765768 h 2124359"/>
              <a:gd name="connsiteX3128" fmla="*/ 274165 w 2216577"/>
              <a:gd name="connsiteY3128" fmla="*/ 767560 h 2124359"/>
              <a:gd name="connsiteX3129" fmla="*/ 274165 w 2216577"/>
              <a:gd name="connsiteY3129" fmla="*/ 780103 h 2124359"/>
              <a:gd name="connsiteX3130" fmla="*/ 326816 w 2216577"/>
              <a:gd name="connsiteY3130" fmla="*/ 759720 h 2124359"/>
              <a:gd name="connsiteX3131" fmla="*/ 333650 w 2216577"/>
              <a:gd name="connsiteY3131" fmla="*/ 765768 h 2124359"/>
              <a:gd name="connsiteX3132" fmla="*/ 321829 w 2216577"/>
              <a:gd name="connsiteY3132" fmla="*/ 765768 h 2124359"/>
              <a:gd name="connsiteX3133" fmla="*/ 326816 w 2216577"/>
              <a:gd name="connsiteY3133" fmla="*/ 759720 h 2124359"/>
              <a:gd name="connsiteX3134" fmla="*/ 1692270 w 2216577"/>
              <a:gd name="connsiteY3134" fmla="*/ 751433 h 2124359"/>
              <a:gd name="connsiteX3135" fmla="*/ 1692270 w 2216577"/>
              <a:gd name="connsiteY3135" fmla="*/ 765768 h 2124359"/>
              <a:gd name="connsiteX3136" fmla="*/ 1690745 w 2216577"/>
              <a:gd name="connsiteY3136" fmla="*/ 765768 h 2124359"/>
              <a:gd name="connsiteX3137" fmla="*/ 1689220 w 2216577"/>
              <a:gd name="connsiteY3137" fmla="*/ 765768 h 2124359"/>
              <a:gd name="connsiteX3138" fmla="*/ 1680068 w 2216577"/>
              <a:gd name="connsiteY3138" fmla="*/ 765768 h 2124359"/>
              <a:gd name="connsiteX3139" fmla="*/ 1692270 w 2216577"/>
              <a:gd name="connsiteY3139" fmla="*/ 751433 h 2124359"/>
              <a:gd name="connsiteX3140" fmla="*/ 1549278 w 2216577"/>
              <a:gd name="connsiteY3140" fmla="*/ 751433 h 2124359"/>
              <a:gd name="connsiteX3141" fmla="*/ 1549278 w 2216577"/>
              <a:gd name="connsiteY3141" fmla="*/ 765768 h 2124359"/>
              <a:gd name="connsiteX3142" fmla="*/ 1537457 w 2216577"/>
              <a:gd name="connsiteY3142" fmla="*/ 765768 h 2124359"/>
              <a:gd name="connsiteX3143" fmla="*/ 1537457 w 2216577"/>
              <a:gd name="connsiteY3143" fmla="*/ 767560 h 2124359"/>
              <a:gd name="connsiteX3144" fmla="*/ 1537457 w 2216577"/>
              <a:gd name="connsiteY3144" fmla="*/ 780103 h 2124359"/>
              <a:gd name="connsiteX3145" fmla="*/ 1525255 w 2216577"/>
              <a:gd name="connsiteY3145" fmla="*/ 765768 h 2124359"/>
              <a:gd name="connsiteX3146" fmla="*/ 1525255 w 2216577"/>
              <a:gd name="connsiteY3146" fmla="*/ 780103 h 2124359"/>
              <a:gd name="connsiteX3147" fmla="*/ 1537457 w 2216577"/>
              <a:gd name="connsiteY3147" fmla="*/ 780103 h 2124359"/>
              <a:gd name="connsiteX3148" fmla="*/ 1537457 w 2216577"/>
              <a:gd name="connsiteY3148" fmla="*/ 794900 h 2124359"/>
              <a:gd name="connsiteX3149" fmla="*/ 1538935 w 2216577"/>
              <a:gd name="connsiteY3149" fmla="*/ 794900 h 2124359"/>
              <a:gd name="connsiteX3150" fmla="*/ 1547800 w 2216577"/>
              <a:gd name="connsiteY3150" fmla="*/ 794900 h 2124359"/>
              <a:gd name="connsiteX3151" fmla="*/ 1549278 w 2216577"/>
              <a:gd name="connsiteY3151" fmla="*/ 794900 h 2124359"/>
              <a:gd name="connsiteX3152" fmla="*/ 1537457 w 2216577"/>
              <a:gd name="connsiteY3152" fmla="*/ 780103 h 2124359"/>
              <a:gd name="connsiteX3153" fmla="*/ 1549278 w 2216577"/>
              <a:gd name="connsiteY3153" fmla="*/ 780103 h 2124359"/>
              <a:gd name="connsiteX3154" fmla="*/ 1549278 w 2216577"/>
              <a:gd name="connsiteY3154" fmla="*/ 778311 h 2124359"/>
              <a:gd name="connsiteX3155" fmla="*/ 1549278 w 2216577"/>
              <a:gd name="connsiteY3155" fmla="*/ 767560 h 2124359"/>
              <a:gd name="connsiteX3156" fmla="*/ 1549278 w 2216577"/>
              <a:gd name="connsiteY3156" fmla="*/ 765768 h 2124359"/>
              <a:gd name="connsiteX3157" fmla="*/ 1561098 w 2216577"/>
              <a:gd name="connsiteY3157" fmla="*/ 765768 h 2124359"/>
              <a:gd name="connsiteX3158" fmla="*/ 1549278 w 2216577"/>
              <a:gd name="connsiteY3158" fmla="*/ 751433 h 2124359"/>
              <a:gd name="connsiteX3159" fmla="*/ 417157 w 2216577"/>
              <a:gd name="connsiteY3159" fmla="*/ 751433 h 2124359"/>
              <a:gd name="connsiteX3160" fmla="*/ 417157 w 2216577"/>
              <a:gd name="connsiteY3160" fmla="*/ 765768 h 2124359"/>
              <a:gd name="connsiteX3161" fmla="*/ 405336 w 2216577"/>
              <a:gd name="connsiteY3161" fmla="*/ 765768 h 2124359"/>
              <a:gd name="connsiteX3162" fmla="*/ 405336 w 2216577"/>
              <a:gd name="connsiteY3162" fmla="*/ 780103 h 2124359"/>
              <a:gd name="connsiteX3163" fmla="*/ 393516 w 2216577"/>
              <a:gd name="connsiteY3163" fmla="*/ 780103 h 2124359"/>
              <a:gd name="connsiteX3164" fmla="*/ 393516 w 2216577"/>
              <a:gd name="connsiteY3164" fmla="*/ 781953 h 2124359"/>
              <a:gd name="connsiteX3165" fmla="*/ 393516 w 2216577"/>
              <a:gd name="connsiteY3165" fmla="*/ 783802 h 2124359"/>
              <a:gd name="connsiteX3166" fmla="*/ 393516 w 2216577"/>
              <a:gd name="connsiteY3166" fmla="*/ 794900 h 2124359"/>
              <a:gd name="connsiteX3167" fmla="*/ 402381 w 2216577"/>
              <a:gd name="connsiteY3167" fmla="*/ 794900 h 2124359"/>
              <a:gd name="connsiteX3168" fmla="*/ 405336 w 2216577"/>
              <a:gd name="connsiteY3168" fmla="*/ 794900 h 2124359"/>
              <a:gd name="connsiteX3169" fmla="*/ 405336 w 2216577"/>
              <a:gd name="connsiteY3169" fmla="*/ 793051 h 2124359"/>
              <a:gd name="connsiteX3170" fmla="*/ 405336 w 2216577"/>
              <a:gd name="connsiteY3170" fmla="*/ 781953 h 2124359"/>
              <a:gd name="connsiteX3171" fmla="*/ 405336 w 2216577"/>
              <a:gd name="connsiteY3171" fmla="*/ 780103 h 2124359"/>
              <a:gd name="connsiteX3172" fmla="*/ 415679 w 2216577"/>
              <a:gd name="connsiteY3172" fmla="*/ 780103 h 2124359"/>
              <a:gd name="connsiteX3173" fmla="*/ 417157 w 2216577"/>
              <a:gd name="connsiteY3173" fmla="*/ 780103 h 2124359"/>
              <a:gd name="connsiteX3174" fmla="*/ 417157 w 2216577"/>
              <a:gd name="connsiteY3174" fmla="*/ 774728 h 2124359"/>
              <a:gd name="connsiteX3175" fmla="*/ 417157 w 2216577"/>
              <a:gd name="connsiteY3175" fmla="*/ 774056 h 2124359"/>
              <a:gd name="connsiteX3176" fmla="*/ 417157 w 2216577"/>
              <a:gd name="connsiteY3176" fmla="*/ 765768 h 2124359"/>
              <a:gd name="connsiteX3177" fmla="*/ 417157 w 2216577"/>
              <a:gd name="connsiteY3177" fmla="*/ 751433 h 2124359"/>
              <a:gd name="connsiteX3178" fmla="*/ 357672 w 2216577"/>
              <a:gd name="connsiteY3178" fmla="*/ 751433 h 2124359"/>
              <a:gd name="connsiteX3179" fmla="*/ 359150 w 2216577"/>
              <a:gd name="connsiteY3179" fmla="*/ 751433 h 2124359"/>
              <a:gd name="connsiteX3180" fmla="*/ 369493 w 2216577"/>
              <a:gd name="connsiteY3180" fmla="*/ 751433 h 2124359"/>
              <a:gd name="connsiteX3181" fmla="*/ 369493 w 2216577"/>
              <a:gd name="connsiteY3181" fmla="*/ 765768 h 2124359"/>
              <a:gd name="connsiteX3182" fmla="*/ 357672 w 2216577"/>
              <a:gd name="connsiteY3182" fmla="*/ 751433 h 2124359"/>
              <a:gd name="connsiteX3183" fmla="*/ 321829 w 2216577"/>
              <a:gd name="connsiteY3183" fmla="*/ 751433 h 2124359"/>
              <a:gd name="connsiteX3184" fmla="*/ 333650 w 2216577"/>
              <a:gd name="connsiteY3184" fmla="*/ 751433 h 2124359"/>
              <a:gd name="connsiteX3185" fmla="*/ 333650 w 2216577"/>
              <a:gd name="connsiteY3185" fmla="*/ 762184 h 2124359"/>
              <a:gd name="connsiteX3186" fmla="*/ 333650 w 2216577"/>
              <a:gd name="connsiteY3186" fmla="*/ 763976 h 2124359"/>
              <a:gd name="connsiteX3187" fmla="*/ 333650 w 2216577"/>
              <a:gd name="connsiteY3187" fmla="*/ 765768 h 2124359"/>
              <a:gd name="connsiteX3188" fmla="*/ 321829 w 2216577"/>
              <a:gd name="connsiteY3188" fmla="*/ 751433 h 2124359"/>
              <a:gd name="connsiteX3189" fmla="*/ 1276591 w 2216577"/>
              <a:gd name="connsiteY3189" fmla="*/ 740682 h 2124359"/>
              <a:gd name="connsiteX3190" fmla="*/ 1286934 w 2216577"/>
              <a:gd name="connsiteY3190" fmla="*/ 751433 h 2124359"/>
              <a:gd name="connsiteX3191" fmla="*/ 1285456 w 2216577"/>
              <a:gd name="connsiteY3191" fmla="*/ 751433 h 2124359"/>
              <a:gd name="connsiteX3192" fmla="*/ 1276591 w 2216577"/>
              <a:gd name="connsiteY3192" fmla="*/ 751433 h 2124359"/>
              <a:gd name="connsiteX3193" fmla="*/ 1275113 w 2216577"/>
              <a:gd name="connsiteY3193" fmla="*/ 751433 h 2124359"/>
              <a:gd name="connsiteX3194" fmla="*/ 1276591 w 2216577"/>
              <a:gd name="connsiteY3194" fmla="*/ 740682 h 2124359"/>
              <a:gd name="connsiteX3195" fmla="*/ 1251472 w 2216577"/>
              <a:gd name="connsiteY3195" fmla="*/ 737098 h 2124359"/>
              <a:gd name="connsiteX3196" fmla="*/ 1263292 w 2216577"/>
              <a:gd name="connsiteY3196" fmla="*/ 751433 h 2124359"/>
              <a:gd name="connsiteX3197" fmla="*/ 1263292 w 2216577"/>
              <a:gd name="connsiteY3197" fmla="*/ 737098 h 2124359"/>
              <a:gd name="connsiteX3198" fmla="*/ 1251472 w 2216577"/>
              <a:gd name="connsiteY3198" fmla="*/ 737098 h 2124359"/>
              <a:gd name="connsiteX3199" fmla="*/ 428978 w 2216577"/>
              <a:gd name="connsiteY3199" fmla="*/ 737098 h 2124359"/>
              <a:gd name="connsiteX3200" fmla="*/ 428978 w 2216577"/>
              <a:gd name="connsiteY3200" fmla="*/ 751433 h 2124359"/>
              <a:gd name="connsiteX3201" fmla="*/ 433554 w 2216577"/>
              <a:gd name="connsiteY3201" fmla="*/ 751433 h 2124359"/>
              <a:gd name="connsiteX3202" fmla="*/ 434126 w 2216577"/>
              <a:gd name="connsiteY3202" fmla="*/ 751433 h 2124359"/>
              <a:gd name="connsiteX3203" fmla="*/ 438130 w 2216577"/>
              <a:gd name="connsiteY3203" fmla="*/ 751433 h 2124359"/>
              <a:gd name="connsiteX3204" fmla="*/ 441180 w 2216577"/>
              <a:gd name="connsiteY3204" fmla="*/ 751433 h 2124359"/>
              <a:gd name="connsiteX3205" fmla="*/ 441180 w 2216577"/>
              <a:gd name="connsiteY3205" fmla="*/ 737098 h 2124359"/>
              <a:gd name="connsiteX3206" fmla="*/ 1739934 w 2216577"/>
              <a:gd name="connsiteY3206" fmla="*/ 722763 h 2124359"/>
              <a:gd name="connsiteX3207" fmla="*/ 1751755 w 2216577"/>
              <a:gd name="connsiteY3207" fmla="*/ 737098 h 2124359"/>
              <a:gd name="connsiteX3208" fmla="*/ 1750277 w 2216577"/>
              <a:gd name="connsiteY3208" fmla="*/ 737098 h 2124359"/>
              <a:gd name="connsiteX3209" fmla="*/ 1742889 w 2216577"/>
              <a:gd name="connsiteY3209" fmla="*/ 737098 h 2124359"/>
              <a:gd name="connsiteX3210" fmla="*/ 1741412 w 2216577"/>
              <a:gd name="connsiteY3210" fmla="*/ 737098 h 2124359"/>
              <a:gd name="connsiteX3211" fmla="*/ 1739934 w 2216577"/>
              <a:gd name="connsiteY3211" fmla="*/ 737098 h 2124359"/>
              <a:gd name="connsiteX3212" fmla="*/ 1739934 w 2216577"/>
              <a:gd name="connsiteY3212" fmla="*/ 722763 h 2124359"/>
              <a:gd name="connsiteX3213" fmla="*/ 1715912 w 2216577"/>
              <a:gd name="connsiteY3213" fmla="*/ 722763 h 2124359"/>
              <a:gd name="connsiteX3214" fmla="*/ 1722966 w 2216577"/>
              <a:gd name="connsiteY3214" fmla="*/ 722763 h 2124359"/>
              <a:gd name="connsiteX3215" fmla="*/ 1723538 w 2216577"/>
              <a:gd name="connsiteY3215" fmla="*/ 722763 h 2124359"/>
              <a:gd name="connsiteX3216" fmla="*/ 1728114 w 2216577"/>
              <a:gd name="connsiteY3216" fmla="*/ 722763 h 2124359"/>
              <a:gd name="connsiteX3217" fmla="*/ 1728114 w 2216577"/>
              <a:gd name="connsiteY3217" fmla="*/ 737098 h 2124359"/>
              <a:gd name="connsiteX3218" fmla="*/ 1726589 w 2216577"/>
              <a:gd name="connsiteY3218" fmla="*/ 737098 h 2124359"/>
              <a:gd name="connsiteX3219" fmla="*/ 1718962 w 2216577"/>
              <a:gd name="connsiteY3219" fmla="*/ 737098 h 2124359"/>
              <a:gd name="connsiteX3220" fmla="*/ 1715912 w 2216577"/>
              <a:gd name="connsiteY3220" fmla="*/ 737098 h 2124359"/>
              <a:gd name="connsiteX3221" fmla="*/ 1656427 w 2216577"/>
              <a:gd name="connsiteY3221" fmla="*/ 722763 h 2124359"/>
              <a:gd name="connsiteX3222" fmla="*/ 1657905 w 2216577"/>
              <a:gd name="connsiteY3222" fmla="*/ 722763 h 2124359"/>
              <a:gd name="connsiteX3223" fmla="*/ 1666770 w 2216577"/>
              <a:gd name="connsiteY3223" fmla="*/ 722763 h 2124359"/>
              <a:gd name="connsiteX3224" fmla="*/ 1668248 w 2216577"/>
              <a:gd name="connsiteY3224" fmla="*/ 722763 h 2124359"/>
              <a:gd name="connsiteX3225" fmla="*/ 1680068 w 2216577"/>
              <a:gd name="connsiteY3225" fmla="*/ 737098 h 2124359"/>
              <a:gd name="connsiteX3226" fmla="*/ 1678591 w 2216577"/>
              <a:gd name="connsiteY3226" fmla="*/ 737098 h 2124359"/>
              <a:gd name="connsiteX3227" fmla="*/ 1677113 w 2216577"/>
              <a:gd name="connsiteY3227" fmla="*/ 737098 h 2124359"/>
              <a:gd name="connsiteX3228" fmla="*/ 1675635 w 2216577"/>
              <a:gd name="connsiteY3228" fmla="*/ 737098 h 2124359"/>
              <a:gd name="connsiteX3229" fmla="*/ 1675081 w 2216577"/>
              <a:gd name="connsiteY3229" fmla="*/ 737098 h 2124359"/>
              <a:gd name="connsiteX3230" fmla="*/ 1668248 w 2216577"/>
              <a:gd name="connsiteY3230" fmla="*/ 737098 h 2124359"/>
              <a:gd name="connsiteX3231" fmla="*/ 1668248 w 2216577"/>
              <a:gd name="connsiteY3231" fmla="*/ 738890 h 2124359"/>
              <a:gd name="connsiteX3232" fmla="*/ 1668248 w 2216577"/>
              <a:gd name="connsiteY3232" fmla="*/ 749641 h 2124359"/>
              <a:gd name="connsiteX3233" fmla="*/ 1668248 w 2216577"/>
              <a:gd name="connsiteY3233" fmla="*/ 751433 h 2124359"/>
              <a:gd name="connsiteX3234" fmla="*/ 1656427 w 2216577"/>
              <a:gd name="connsiteY3234" fmla="*/ 737098 h 2124359"/>
              <a:gd name="connsiteX3235" fmla="*/ 1572919 w 2216577"/>
              <a:gd name="connsiteY3235" fmla="*/ 722763 h 2124359"/>
              <a:gd name="connsiteX3236" fmla="*/ 1572919 w 2216577"/>
              <a:gd name="connsiteY3236" fmla="*/ 737098 h 2124359"/>
              <a:gd name="connsiteX3237" fmla="*/ 1561098 w 2216577"/>
              <a:gd name="connsiteY3237" fmla="*/ 737098 h 2124359"/>
              <a:gd name="connsiteX3238" fmla="*/ 1561098 w 2216577"/>
              <a:gd name="connsiteY3238" fmla="*/ 751433 h 2124359"/>
              <a:gd name="connsiteX3239" fmla="*/ 1572919 w 2216577"/>
              <a:gd name="connsiteY3239" fmla="*/ 751433 h 2124359"/>
              <a:gd name="connsiteX3240" fmla="*/ 1572919 w 2216577"/>
              <a:gd name="connsiteY3240" fmla="*/ 737098 h 2124359"/>
              <a:gd name="connsiteX3241" fmla="*/ 1574444 w 2216577"/>
              <a:gd name="connsiteY3241" fmla="*/ 737098 h 2124359"/>
              <a:gd name="connsiteX3242" fmla="*/ 1577495 w 2216577"/>
              <a:gd name="connsiteY3242" fmla="*/ 737098 h 2124359"/>
              <a:gd name="connsiteX3243" fmla="*/ 1578067 w 2216577"/>
              <a:gd name="connsiteY3243" fmla="*/ 737098 h 2124359"/>
              <a:gd name="connsiteX3244" fmla="*/ 1585121 w 2216577"/>
              <a:gd name="connsiteY3244" fmla="*/ 737098 h 2124359"/>
              <a:gd name="connsiteX3245" fmla="*/ 1585121 w 2216577"/>
              <a:gd name="connsiteY3245" fmla="*/ 722763 h 2124359"/>
              <a:gd name="connsiteX3246" fmla="*/ 1572919 w 2216577"/>
              <a:gd name="connsiteY3246" fmla="*/ 722763 h 2124359"/>
              <a:gd name="connsiteX3247" fmla="*/ 1477591 w 2216577"/>
              <a:gd name="connsiteY3247" fmla="*/ 722763 h 2124359"/>
              <a:gd name="connsiteX3248" fmla="*/ 1465770 w 2216577"/>
              <a:gd name="connsiteY3248" fmla="*/ 737098 h 2124359"/>
              <a:gd name="connsiteX3249" fmla="*/ 1477591 w 2216577"/>
              <a:gd name="connsiteY3249" fmla="*/ 737098 h 2124359"/>
              <a:gd name="connsiteX3250" fmla="*/ 1489793 w 2216577"/>
              <a:gd name="connsiteY3250" fmla="*/ 737098 h 2124359"/>
              <a:gd name="connsiteX3251" fmla="*/ 1489793 w 2216577"/>
              <a:gd name="connsiteY3251" fmla="*/ 722763 h 2124359"/>
              <a:gd name="connsiteX3252" fmla="*/ 1429926 w 2216577"/>
              <a:gd name="connsiteY3252" fmla="*/ 722763 h 2124359"/>
              <a:gd name="connsiteX3253" fmla="*/ 1442128 w 2216577"/>
              <a:gd name="connsiteY3253" fmla="*/ 737098 h 2124359"/>
              <a:gd name="connsiteX3254" fmla="*/ 1442128 w 2216577"/>
              <a:gd name="connsiteY3254" fmla="*/ 722763 h 2124359"/>
              <a:gd name="connsiteX3255" fmla="*/ 1429926 w 2216577"/>
              <a:gd name="connsiteY3255" fmla="*/ 722763 h 2124359"/>
              <a:gd name="connsiteX3256" fmla="*/ 1418106 w 2216577"/>
              <a:gd name="connsiteY3256" fmla="*/ 722763 h 2124359"/>
              <a:gd name="connsiteX3257" fmla="*/ 1418106 w 2216577"/>
              <a:gd name="connsiteY3257" fmla="*/ 724555 h 2124359"/>
              <a:gd name="connsiteX3258" fmla="*/ 1418106 w 2216577"/>
              <a:gd name="connsiteY3258" fmla="*/ 737098 h 2124359"/>
              <a:gd name="connsiteX3259" fmla="*/ 1418106 w 2216577"/>
              <a:gd name="connsiteY3259" fmla="*/ 751433 h 2124359"/>
              <a:gd name="connsiteX3260" fmla="*/ 1429926 w 2216577"/>
              <a:gd name="connsiteY3260" fmla="*/ 751433 h 2124359"/>
              <a:gd name="connsiteX3261" fmla="*/ 1429926 w 2216577"/>
              <a:gd name="connsiteY3261" fmla="*/ 737098 h 2124359"/>
              <a:gd name="connsiteX3262" fmla="*/ 1418106 w 2216577"/>
              <a:gd name="connsiteY3262" fmla="*/ 722763 h 2124359"/>
              <a:gd name="connsiteX3263" fmla="*/ 333650 w 2216577"/>
              <a:gd name="connsiteY3263" fmla="*/ 722763 h 2124359"/>
              <a:gd name="connsiteX3264" fmla="*/ 345852 w 2216577"/>
              <a:gd name="connsiteY3264" fmla="*/ 737098 h 2124359"/>
              <a:gd name="connsiteX3265" fmla="*/ 357672 w 2216577"/>
              <a:gd name="connsiteY3265" fmla="*/ 751433 h 2124359"/>
              <a:gd name="connsiteX3266" fmla="*/ 347330 w 2216577"/>
              <a:gd name="connsiteY3266" fmla="*/ 751433 h 2124359"/>
              <a:gd name="connsiteX3267" fmla="*/ 345852 w 2216577"/>
              <a:gd name="connsiteY3267" fmla="*/ 751433 h 2124359"/>
              <a:gd name="connsiteX3268" fmla="*/ 345852 w 2216577"/>
              <a:gd name="connsiteY3268" fmla="*/ 765768 h 2124359"/>
              <a:gd name="connsiteX3269" fmla="*/ 333650 w 2216577"/>
              <a:gd name="connsiteY3269" fmla="*/ 751433 h 2124359"/>
              <a:gd name="connsiteX3270" fmla="*/ 333650 w 2216577"/>
              <a:gd name="connsiteY3270" fmla="*/ 737098 h 2124359"/>
              <a:gd name="connsiteX3271" fmla="*/ 1661599 w 2216577"/>
              <a:gd name="connsiteY3271" fmla="*/ 716520 h 2124359"/>
              <a:gd name="connsiteX3272" fmla="*/ 1668248 w 2216577"/>
              <a:gd name="connsiteY3272" fmla="*/ 722763 h 2124359"/>
              <a:gd name="connsiteX3273" fmla="*/ 1661599 w 2216577"/>
              <a:gd name="connsiteY3273" fmla="*/ 716520 h 2124359"/>
              <a:gd name="connsiteX3274" fmla="*/ 1739934 w 2216577"/>
              <a:gd name="connsiteY3274" fmla="*/ 707965 h 2124359"/>
              <a:gd name="connsiteX3275" fmla="*/ 1751755 w 2216577"/>
              <a:gd name="connsiteY3275" fmla="*/ 707965 h 2124359"/>
              <a:gd name="connsiteX3276" fmla="*/ 1763576 w 2216577"/>
              <a:gd name="connsiteY3276" fmla="*/ 707965 h 2124359"/>
              <a:gd name="connsiteX3277" fmla="*/ 1763576 w 2216577"/>
              <a:gd name="connsiteY3277" fmla="*/ 722763 h 2124359"/>
              <a:gd name="connsiteX3278" fmla="*/ 1751755 w 2216577"/>
              <a:gd name="connsiteY3278" fmla="*/ 751433 h 2124359"/>
              <a:gd name="connsiteX3279" fmla="*/ 1751755 w 2216577"/>
              <a:gd name="connsiteY3279" fmla="*/ 737098 h 2124359"/>
              <a:gd name="connsiteX3280" fmla="*/ 1751755 w 2216577"/>
              <a:gd name="connsiteY3280" fmla="*/ 722763 h 2124359"/>
              <a:gd name="connsiteX3281" fmla="*/ 1739934 w 2216577"/>
              <a:gd name="connsiteY3281" fmla="*/ 707965 h 2124359"/>
              <a:gd name="connsiteX3282" fmla="*/ 1728114 w 2216577"/>
              <a:gd name="connsiteY3282" fmla="*/ 707965 h 2124359"/>
              <a:gd name="connsiteX3283" fmla="*/ 1739934 w 2216577"/>
              <a:gd name="connsiteY3283" fmla="*/ 707965 h 2124359"/>
              <a:gd name="connsiteX3284" fmla="*/ 1739934 w 2216577"/>
              <a:gd name="connsiteY3284" fmla="*/ 722763 h 2124359"/>
              <a:gd name="connsiteX3285" fmla="*/ 1728114 w 2216577"/>
              <a:gd name="connsiteY3285" fmla="*/ 707965 h 2124359"/>
              <a:gd name="connsiteX3286" fmla="*/ 1549278 w 2216577"/>
              <a:gd name="connsiteY3286" fmla="*/ 707965 h 2124359"/>
              <a:gd name="connsiteX3287" fmla="*/ 1561098 w 2216577"/>
              <a:gd name="connsiteY3287" fmla="*/ 722763 h 2124359"/>
              <a:gd name="connsiteX3288" fmla="*/ 1561098 w 2216577"/>
              <a:gd name="connsiteY3288" fmla="*/ 707965 h 2124359"/>
              <a:gd name="connsiteX3289" fmla="*/ 1299136 w 2216577"/>
              <a:gd name="connsiteY3289" fmla="*/ 707965 h 2124359"/>
              <a:gd name="connsiteX3290" fmla="*/ 1310957 w 2216577"/>
              <a:gd name="connsiteY3290" fmla="*/ 722763 h 2124359"/>
              <a:gd name="connsiteX3291" fmla="*/ 1299136 w 2216577"/>
              <a:gd name="connsiteY3291" fmla="*/ 707965 h 2124359"/>
              <a:gd name="connsiteX3292" fmla="*/ 1286934 w 2216577"/>
              <a:gd name="connsiteY3292" fmla="*/ 707965 h 2124359"/>
              <a:gd name="connsiteX3293" fmla="*/ 1299136 w 2216577"/>
              <a:gd name="connsiteY3293" fmla="*/ 722763 h 2124359"/>
              <a:gd name="connsiteX3294" fmla="*/ 1286934 w 2216577"/>
              <a:gd name="connsiteY3294" fmla="*/ 722763 h 2124359"/>
              <a:gd name="connsiteX3295" fmla="*/ 1275113 w 2216577"/>
              <a:gd name="connsiteY3295" fmla="*/ 722763 h 2124359"/>
              <a:gd name="connsiteX3296" fmla="*/ 1275113 w 2216577"/>
              <a:gd name="connsiteY3296" fmla="*/ 737098 h 2124359"/>
              <a:gd name="connsiteX3297" fmla="*/ 1275113 w 2216577"/>
              <a:gd name="connsiteY3297" fmla="*/ 743146 h 2124359"/>
              <a:gd name="connsiteX3298" fmla="*/ 1275113 w 2216577"/>
              <a:gd name="connsiteY3298" fmla="*/ 751433 h 2124359"/>
              <a:gd name="connsiteX3299" fmla="*/ 1263292 w 2216577"/>
              <a:gd name="connsiteY3299" fmla="*/ 765768 h 2124359"/>
              <a:gd name="connsiteX3300" fmla="*/ 1251472 w 2216577"/>
              <a:gd name="connsiteY3300" fmla="*/ 765768 h 2124359"/>
              <a:gd name="connsiteX3301" fmla="*/ 1251472 w 2216577"/>
              <a:gd name="connsiteY3301" fmla="*/ 780103 h 2124359"/>
              <a:gd name="connsiteX3302" fmla="*/ 1252949 w 2216577"/>
              <a:gd name="connsiteY3302" fmla="*/ 780103 h 2124359"/>
              <a:gd name="connsiteX3303" fmla="*/ 1263292 w 2216577"/>
              <a:gd name="connsiteY3303" fmla="*/ 780103 h 2124359"/>
              <a:gd name="connsiteX3304" fmla="*/ 1263292 w 2216577"/>
              <a:gd name="connsiteY3304" fmla="*/ 774728 h 2124359"/>
              <a:gd name="connsiteX3305" fmla="*/ 1263292 w 2216577"/>
              <a:gd name="connsiteY3305" fmla="*/ 774056 h 2124359"/>
              <a:gd name="connsiteX3306" fmla="*/ 1263292 w 2216577"/>
              <a:gd name="connsiteY3306" fmla="*/ 765768 h 2124359"/>
              <a:gd name="connsiteX3307" fmla="*/ 1275113 w 2216577"/>
              <a:gd name="connsiteY3307" fmla="*/ 765768 h 2124359"/>
              <a:gd name="connsiteX3308" fmla="*/ 1275113 w 2216577"/>
              <a:gd name="connsiteY3308" fmla="*/ 751433 h 2124359"/>
              <a:gd name="connsiteX3309" fmla="*/ 1286934 w 2216577"/>
              <a:gd name="connsiteY3309" fmla="*/ 751433 h 2124359"/>
              <a:gd name="connsiteX3310" fmla="*/ 1299136 w 2216577"/>
              <a:gd name="connsiteY3310" fmla="*/ 751433 h 2124359"/>
              <a:gd name="connsiteX3311" fmla="*/ 1286934 w 2216577"/>
              <a:gd name="connsiteY3311" fmla="*/ 737098 h 2124359"/>
              <a:gd name="connsiteX3312" fmla="*/ 1299136 w 2216577"/>
              <a:gd name="connsiteY3312" fmla="*/ 737098 h 2124359"/>
              <a:gd name="connsiteX3313" fmla="*/ 1310957 w 2216577"/>
              <a:gd name="connsiteY3313" fmla="*/ 737098 h 2124359"/>
              <a:gd name="connsiteX3314" fmla="*/ 1310957 w 2216577"/>
              <a:gd name="connsiteY3314" fmla="*/ 735306 h 2124359"/>
              <a:gd name="connsiteX3315" fmla="*/ 1310957 w 2216577"/>
              <a:gd name="connsiteY3315" fmla="*/ 728811 h 2124359"/>
              <a:gd name="connsiteX3316" fmla="*/ 1310957 w 2216577"/>
              <a:gd name="connsiteY3316" fmla="*/ 728139 h 2124359"/>
              <a:gd name="connsiteX3317" fmla="*/ 1310957 w 2216577"/>
              <a:gd name="connsiteY3317" fmla="*/ 722763 h 2124359"/>
              <a:gd name="connsiteX3318" fmla="*/ 1322777 w 2216577"/>
              <a:gd name="connsiteY3318" fmla="*/ 722763 h 2124359"/>
              <a:gd name="connsiteX3319" fmla="*/ 1310957 w 2216577"/>
              <a:gd name="connsiteY3319" fmla="*/ 722763 h 2124359"/>
              <a:gd name="connsiteX3320" fmla="*/ 1299136 w 2216577"/>
              <a:gd name="connsiteY3320" fmla="*/ 707965 h 2124359"/>
              <a:gd name="connsiteX3321" fmla="*/ 1310957 w 2216577"/>
              <a:gd name="connsiteY3321" fmla="*/ 722763 h 2124359"/>
              <a:gd name="connsiteX3322" fmla="*/ 1309479 w 2216577"/>
              <a:gd name="connsiteY3322" fmla="*/ 722763 h 2124359"/>
              <a:gd name="connsiteX3323" fmla="*/ 1299136 w 2216577"/>
              <a:gd name="connsiteY3323" fmla="*/ 722763 h 2124359"/>
              <a:gd name="connsiteX3324" fmla="*/ 345852 w 2216577"/>
              <a:gd name="connsiteY3324" fmla="*/ 707965 h 2124359"/>
              <a:gd name="connsiteX3325" fmla="*/ 352685 w 2216577"/>
              <a:gd name="connsiteY3325" fmla="*/ 707965 h 2124359"/>
              <a:gd name="connsiteX3326" fmla="*/ 353240 w 2216577"/>
              <a:gd name="connsiteY3326" fmla="*/ 707965 h 2124359"/>
              <a:gd name="connsiteX3327" fmla="*/ 357672 w 2216577"/>
              <a:gd name="connsiteY3327" fmla="*/ 707965 h 2124359"/>
              <a:gd name="connsiteX3328" fmla="*/ 369493 w 2216577"/>
              <a:gd name="connsiteY3328" fmla="*/ 707965 h 2124359"/>
              <a:gd name="connsiteX3329" fmla="*/ 369493 w 2216577"/>
              <a:gd name="connsiteY3329" fmla="*/ 722763 h 2124359"/>
              <a:gd name="connsiteX3330" fmla="*/ 364506 w 2216577"/>
              <a:gd name="connsiteY3330" fmla="*/ 722763 h 2124359"/>
              <a:gd name="connsiteX3331" fmla="*/ 357672 w 2216577"/>
              <a:gd name="connsiteY3331" fmla="*/ 722763 h 2124359"/>
              <a:gd name="connsiteX3332" fmla="*/ 345852 w 2216577"/>
              <a:gd name="connsiteY3332" fmla="*/ 707965 h 2124359"/>
              <a:gd name="connsiteX3333" fmla="*/ 321829 w 2216577"/>
              <a:gd name="connsiteY3333" fmla="*/ 707965 h 2124359"/>
              <a:gd name="connsiteX3334" fmla="*/ 333650 w 2216577"/>
              <a:gd name="connsiteY3334" fmla="*/ 707965 h 2124359"/>
              <a:gd name="connsiteX3335" fmla="*/ 333650 w 2216577"/>
              <a:gd name="connsiteY3335" fmla="*/ 722763 h 2124359"/>
              <a:gd name="connsiteX3336" fmla="*/ 321829 w 2216577"/>
              <a:gd name="connsiteY3336" fmla="*/ 722763 h 2124359"/>
              <a:gd name="connsiteX3337" fmla="*/ 321829 w 2216577"/>
              <a:gd name="connsiteY3337" fmla="*/ 707965 h 2124359"/>
              <a:gd name="connsiteX3338" fmla="*/ 1442128 w 2216577"/>
              <a:gd name="connsiteY3338" fmla="*/ 693631 h 2124359"/>
              <a:gd name="connsiteX3339" fmla="*/ 1442128 w 2216577"/>
              <a:gd name="connsiteY3339" fmla="*/ 707965 h 2124359"/>
              <a:gd name="connsiteX3340" fmla="*/ 1448962 w 2216577"/>
              <a:gd name="connsiteY3340" fmla="*/ 707965 h 2124359"/>
              <a:gd name="connsiteX3341" fmla="*/ 1449516 w 2216577"/>
              <a:gd name="connsiteY3341" fmla="*/ 707965 h 2124359"/>
              <a:gd name="connsiteX3342" fmla="*/ 1453949 w 2216577"/>
              <a:gd name="connsiteY3342" fmla="*/ 707965 h 2124359"/>
              <a:gd name="connsiteX3343" fmla="*/ 1442128 w 2216577"/>
              <a:gd name="connsiteY3343" fmla="*/ 693631 h 2124359"/>
              <a:gd name="connsiteX3344" fmla="*/ 1310957 w 2216577"/>
              <a:gd name="connsiteY3344" fmla="*/ 693631 h 2124359"/>
              <a:gd name="connsiteX3345" fmla="*/ 1322777 w 2216577"/>
              <a:gd name="connsiteY3345" fmla="*/ 707965 h 2124359"/>
              <a:gd name="connsiteX3346" fmla="*/ 1322777 w 2216577"/>
              <a:gd name="connsiteY3346" fmla="*/ 693631 h 2124359"/>
              <a:gd name="connsiteX3347" fmla="*/ 1775778 w 2216577"/>
              <a:gd name="connsiteY3347" fmla="*/ 679295 h 2124359"/>
              <a:gd name="connsiteX3348" fmla="*/ 1787599 w 2216577"/>
              <a:gd name="connsiteY3348" fmla="*/ 693631 h 2124359"/>
              <a:gd name="connsiteX3349" fmla="*/ 1775778 w 2216577"/>
              <a:gd name="connsiteY3349" fmla="*/ 679295 h 2124359"/>
              <a:gd name="connsiteX3350" fmla="*/ 1728114 w 2216577"/>
              <a:gd name="connsiteY3350" fmla="*/ 679295 h 2124359"/>
              <a:gd name="connsiteX3351" fmla="*/ 1739934 w 2216577"/>
              <a:gd name="connsiteY3351" fmla="*/ 679295 h 2124359"/>
              <a:gd name="connsiteX3352" fmla="*/ 1739934 w 2216577"/>
              <a:gd name="connsiteY3352" fmla="*/ 693631 h 2124359"/>
              <a:gd name="connsiteX3353" fmla="*/ 1739934 w 2216577"/>
              <a:gd name="connsiteY3353" fmla="*/ 707965 h 2124359"/>
              <a:gd name="connsiteX3354" fmla="*/ 1728114 w 2216577"/>
              <a:gd name="connsiteY3354" fmla="*/ 693631 h 2124359"/>
              <a:gd name="connsiteX3355" fmla="*/ 1728114 w 2216577"/>
              <a:gd name="connsiteY3355" fmla="*/ 679295 h 2124359"/>
              <a:gd name="connsiteX3356" fmla="*/ 1596942 w 2216577"/>
              <a:gd name="connsiteY3356" fmla="*/ 679295 h 2124359"/>
              <a:gd name="connsiteX3357" fmla="*/ 1596942 w 2216577"/>
              <a:gd name="connsiteY3357" fmla="*/ 681087 h 2124359"/>
              <a:gd name="connsiteX3358" fmla="*/ 1596942 w 2216577"/>
              <a:gd name="connsiteY3358" fmla="*/ 693631 h 2124359"/>
              <a:gd name="connsiteX3359" fmla="*/ 1608763 w 2216577"/>
              <a:gd name="connsiteY3359" fmla="*/ 707965 h 2124359"/>
              <a:gd name="connsiteX3360" fmla="*/ 1596942 w 2216577"/>
              <a:gd name="connsiteY3360" fmla="*/ 693631 h 2124359"/>
              <a:gd name="connsiteX3361" fmla="*/ 1603591 w 2216577"/>
              <a:gd name="connsiteY3361" fmla="*/ 693631 h 2124359"/>
              <a:gd name="connsiteX3362" fmla="*/ 1608763 w 2216577"/>
              <a:gd name="connsiteY3362" fmla="*/ 693631 h 2124359"/>
              <a:gd name="connsiteX3363" fmla="*/ 1596942 w 2216577"/>
              <a:gd name="connsiteY3363" fmla="*/ 679295 h 2124359"/>
              <a:gd name="connsiteX3364" fmla="*/ 1561098 w 2216577"/>
              <a:gd name="connsiteY3364" fmla="*/ 679295 h 2124359"/>
              <a:gd name="connsiteX3365" fmla="*/ 1572919 w 2216577"/>
              <a:gd name="connsiteY3365" fmla="*/ 693631 h 2124359"/>
              <a:gd name="connsiteX3366" fmla="*/ 1572919 w 2216577"/>
              <a:gd name="connsiteY3366" fmla="*/ 691839 h 2124359"/>
              <a:gd name="connsiteX3367" fmla="*/ 1572919 w 2216577"/>
              <a:gd name="connsiteY3367" fmla="*/ 681087 h 2124359"/>
              <a:gd name="connsiteX3368" fmla="*/ 1572919 w 2216577"/>
              <a:gd name="connsiteY3368" fmla="*/ 679295 h 2124359"/>
              <a:gd name="connsiteX3369" fmla="*/ 1561098 w 2216577"/>
              <a:gd name="connsiteY3369" fmla="*/ 679295 h 2124359"/>
              <a:gd name="connsiteX3370" fmla="*/ 369493 w 2216577"/>
              <a:gd name="connsiteY3370" fmla="*/ 679295 h 2124359"/>
              <a:gd name="connsiteX3371" fmla="*/ 381314 w 2216577"/>
              <a:gd name="connsiteY3371" fmla="*/ 693631 h 2124359"/>
              <a:gd name="connsiteX3372" fmla="*/ 381314 w 2216577"/>
              <a:gd name="connsiteY3372" fmla="*/ 707965 h 2124359"/>
              <a:gd name="connsiteX3373" fmla="*/ 376881 w 2216577"/>
              <a:gd name="connsiteY3373" fmla="*/ 707965 h 2124359"/>
              <a:gd name="connsiteX3374" fmla="*/ 376327 w 2216577"/>
              <a:gd name="connsiteY3374" fmla="*/ 707965 h 2124359"/>
              <a:gd name="connsiteX3375" fmla="*/ 374480 w 2216577"/>
              <a:gd name="connsiteY3375" fmla="*/ 707965 h 2124359"/>
              <a:gd name="connsiteX3376" fmla="*/ 369493 w 2216577"/>
              <a:gd name="connsiteY3376" fmla="*/ 707965 h 2124359"/>
              <a:gd name="connsiteX3377" fmla="*/ 369493 w 2216577"/>
              <a:gd name="connsiteY3377" fmla="*/ 693631 h 2124359"/>
              <a:gd name="connsiteX3378" fmla="*/ 369493 w 2216577"/>
              <a:gd name="connsiteY3378" fmla="*/ 679295 h 2124359"/>
              <a:gd name="connsiteX3379" fmla="*/ 1787599 w 2216577"/>
              <a:gd name="connsiteY3379" fmla="*/ 664960 h 2124359"/>
              <a:gd name="connsiteX3380" fmla="*/ 1787599 w 2216577"/>
              <a:gd name="connsiteY3380" fmla="*/ 679295 h 2124359"/>
              <a:gd name="connsiteX3381" fmla="*/ 1787599 w 2216577"/>
              <a:gd name="connsiteY3381" fmla="*/ 664960 h 2124359"/>
              <a:gd name="connsiteX3382" fmla="*/ 1751755 w 2216577"/>
              <a:gd name="connsiteY3382" fmla="*/ 664960 h 2124359"/>
              <a:gd name="connsiteX3383" fmla="*/ 1751755 w 2216577"/>
              <a:gd name="connsiteY3383" fmla="*/ 679295 h 2124359"/>
              <a:gd name="connsiteX3384" fmla="*/ 1763576 w 2216577"/>
              <a:gd name="connsiteY3384" fmla="*/ 679295 h 2124359"/>
              <a:gd name="connsiteX3385" fmla="*/ 1763576 w 2216577"/>
              <a:gd name="connsiteY3385" fmla="*/ 664960 h 2124359"/>
              <a:gd name="connsiteX3386" fmla="*/ 1751755 w 2216577"/>
              <a:gd name="connsiteY3386" fmla="*/ 664960 h 2124359"/>
              <a:gd name="connsiteX3387" fmla="*/ 1596942 w 2216577"/>
              <a:gd name="connsiteY3387" fmla="*/ 664960 h 2124359"/>
              <a:gd name="connsiteX3388" fmla="*/ 1608763 w 2216577"/>
              <a:gd name="connsiteY3388" fmla="*/ 679295 h 2124359"/>
              <a:gd name="connsiteX3389" fmla="*/ 1608763 w 2216577"/>
              <a:gd name="connsiteY3389" fmla="*/ 664960 h 2124359"/>
              <a:gd name="connsiteX3390" fmla="*/ 1263292 w 2216577"/>
              <a:gd name="connsiteY3390" fmla="*/ 664960 h 2124359"/>
              <a:gd name="connsiteX3391" fmla="*/ 1275113 w 2216577"/>
              <a:gd name="connsiteY3391" fmla="*/ 664960 h 2124359"/>
              <a:gd name="connsiteX3392" fmla="*/ 1275113 w 2216577"/>
              <a:gd name="connsiteY3392" fmla="*/ 666752 h 2124359"/>
              <a:gd name="connsiteX3393" fmla="*/ 1275113 w 2216577"/>
              <a:gd name="connsiteY3393" fmla="*/ 670336 h 2124359"/>
              <a:gd name="connsiteX3394" fmla="*/ 1275113 w 2216577"/>
              <a:gd name="connsiteY3394" fmla="*/ 671008 h 2124359"/>
              <a:gd name="connsiteX3395" fmla="*/ 1275113 w 2216577"/>
              <a:gd name="connsiteY3395" fmla="*/ 677504 h 2124359"/>
              <a:gd name="connsiteX3396" fmla="*/ 1275113 w 2216577"/>
              <a:gd name="connsiteY3396" fmla="*/ 679295 h 2124359"/>
              <a:gd name="connsiteX3397" fmla="*/ 1263292 w 2216577"/>
              <a:gd name="connsiteY3397" fmla="*/ 664960 h 2124359"/>
              <a:gd name="connsiteX3398" fmla="*/ 369493 w 2216577"/>
              <a:gd name="connsiteY3398" fmla="*/ 664960 h 2124359"/>
              <a:gd name="connsiteX3399" fmla="*/ 381314 w 2216577"/>
              <a:gd name="connsiteY3399" fmla="*/ 679295 h 2124359"/>
              <a:gd name="connsiteX3400" fmla="*/ 1704091 w 2216577"/>
              <a:gd name="connsiteY3400" fmla="*/ 650163 h 2124359"/>
              <a:gd name="connsiteX3401" fmla="*/ 1715912 w 2216577"/>
              <a:gd name="connsiteY3401" fmla="*/ 664960 h 2124359"/>
              <a:gd name="connsiteX3402" fmla="*/ 1715912 w 2216577"/>
              <a:gd name="connsiteY3402" fmla="*/ 652013 h 2124359"/>
              <a:gd name="connsiteX3403" fmla="*/ 1715912 w 2216577"/>
              <a:gd name="connsiteY3403" fmla="*/ 650163 h 2124359"/>
              <a:gd name="connsiteX3404" fmla="*/ 1714434 w 2216577"/>
              <a:gd name="connsiteY3404" fmla="*/ 650163 h 2124359"/>
              <a:gd name="connsiteX3405" fmla="*/ 1705569 w 2216577"/>
              <a:gd name="connsiteY3405" fmla="*/ 650163 h 2124359"/>
              <a:gd name="connsiteX3406" fmla="*/ 1704091 w 2216577"/>
              <a:gd name="connsiteY3406" fmla="*/ 650163 h 2124359"/>
              <a:gd name="connsiteX3407" fmla="*/ 1263292 w 2216577"/>
              <a:gd name="connsiteY3407" fmla="*/ 650163 h 2124359"/>
              <a:gd name="connsiteX3408" fmla="*/ 1263292 w 2216577"/>
              <a:gd name="connsiteY3408" fmla="*/ 664960 h 2124359"/>
              <a:gd name="connsiteX3409" fmla="*/ 1251472 w 2216577"/>
              <a:gd name="connsiteY3409" fmla="*/ 664960 h 2124359"/>
              <a:gd name="connsiteX3410" fmla="*/ 1263292 w 2216577"/>
              <a:gd name="connsiteY3410" fmla="*/ 679295 h 2124359"/>
              <a:gd name="connsiteX3411" fmla="*/ 1251472 w 2216577"/>
              <a:gd name="connsiteY3411" fmla="*/ 679295 h 2124359"/>
              <a:gd name="connsiteX3412" fmla="*/ 1251472 w 2216577"/>
              <a:gd name="connsiteY3412" fmla="*/ 691839 h 2124359"/>
              <a:gd name="connsiteX3413" fmla="*/ 1251472 w 2216577"/>
              <a:gd name="connsiteY3413" fmla="*/ 693631 h 2124359"/>
              <a:gd name="connsiteX3414" fmla="*/ 1251472 w 2216577"/>
              <a:gd name="connsiteY3414" fmla="*/ 679295 h 2124359"/>
              <a:gd name="connsiteX3415" fmla="*/ 1263292 w 2216577"/>
              <a:gd name="connsiteY3415" fmla="*/ 693631 h 2124359"/>
              <a:gd name="connsiteX3416" fmla="*/ 1263292 w 2216577"/>
              <a:gd name="connsiteY3416" fmla="*/ 679295 h 2124359"/>
              <a:gd name="connsiteX3417" fmla="*/ 1275113 w 2216577"/>
              <a:gd name="connsiteY3417" fmla="*/ 679295 h 2124359"/>
              <a:gd name="connsiteX3418" fmla="*/ 1286934 w 2216577"/>
              <a:gd name="connsiteY3418" fmla="*/ 679295 h 2124359"/>
              <a:gd name="connsiteX3419" fmla="*/ 1275113 w 2216577"/>
              <a:gd name="connsiteY3419" fmla="*/ 664960 h 2124359"/>
              <a:gd name="connsiteX3420" fmla="*/ 1286934 w 2216577"/>
              <a:gd name="connsiteY3420" fmla="*/ 664960 h 2124359"/>
              <a:gd name="connsiteX3421" fmla="*/ 1286934 w 2216577"/>
              <a:gd name="connsiteY3421" fmla="*/ 650163 h 2124359"/>
              <a:gd name="connsiteX3422" fmla="*/ 1282501 w 2216577"/>
              <a:gd name="connsiteY3422" fmla="*/ 650163 h 2124359"/>
              <a:gd name="connsiteX3423" fmla="*/ 1281947 w 2216577"/>
              <a:gd name="connsiteY3423" fmla="*/ 650163 h 2124359"/>
              <a:gd name="connsiteX3424" fmla="*/ 1276591 w 2216577"/>
              <a:gd name="connsiteY3424" fmla="*/ 650163 h 2124359"/>
              <a:gd name="connsiteX3425" fmla="*/ 1275113 w 2216577"/>
              <a:gd name="connsiteY3425" fmla="*/ 650163 h 2124359"/>
              <a:gd name="connsiteX3426" fmla="*/ 1275113 w 2216577"/>
              <a:gd name="connsiteY3426" fmla="*/ 664960 h 2124359"/>
              <a:gd name="connsiteX3427" fmla="*/ 1263292 w 2216577"/>
              <a:gd name="connsiteY3427" fmla="*/ 650163 h 2124359"/>
              <a:gd name="connsiteX3428" fmla="*/ 1608763 w 2216577"/>
              <a:gd name="connsiteY3428" fmla="*/ 635828 h 2124359"/>
              <a:gd name="connsiteX3429" fmla="*/ 1608763 w 2216577"/>
              <a:gd name="connsiteY3429" fmla="*/ 650163 h 2124359"/>
              <a:gd name="connsiteX3430" fmla="*/ 1620583 w 2216577"/>
              <a:gd name="connsiteY3430" fmla="*/ 650163 h 2124359"/>
              <a:gd name="connsiteX3431" fmla="*/ 1608763 w 2216577"/>
              <a:gd name="connsiteY3431" fmla="*/ 635828 h 2124359"/>
              <a:gd name="connsiteX3432" fmla="*/ 1346800 w 2216577"/>
              <a:gd name="connsiteY3432" fmla="*/ 635828 h 2124359"/>
              <a:gd name="connsiteX3433" fmla="*/ 1358621 w 2216577"/>
              <a:gd name="connsiteY3433" fmla="*/ 650163 h 2124359"/>
              <a:gd name="connsiteX3434" fmla="*/ 1346800 w 2216577"/>
              <a:gd name="connsiteY3434" fmla="*/ 635828 h 2124359"/>
              <a:gd name="connsiteX3435" fmla="*/ 1358621 w 2216577"/>
              <a:gd name="connsiteY3435" fmla="*/ 650163 h 2124359"/>
              <a:gd name="connsiteX3436" fmla="*/ 1346800 w 2216577"/>
              <a:gd name="connsiteY3436" fmla="*/ 650163 h 2124359"/>
              <a:gd name="connsiteX3437" fmla="*/ 1334598 w 2216577"/>
              <a:gd name="connsiteY3437" fmla="*/ 650163 h 2124359"/>
              <a:gd name="connsiteX3438" fmla="*/ 1346800 w 2216577"/>
              <a:gd name="connsiteY3438" fmla="*/ 650163 h 2124359"/>
              <a:gd name="connsiteX3439" fmla="*/ 1358621 w 2216577"/>
              <a:gd name="connsiteY3439" fmla="*/ 664960 h 2124359"/>
              <a:gd name="connsiteX3440" fmla="*/ 1358621 w 2216577"/>
              <a:gd name="connsiteY3440" fmla="*/ 666752 h 2124359"/>
              <a:gd name="connsiteX3441" fmla="*/ 1358621 w 2216577"/>
              <a:gd name="connsiteY3441" fmla="*/ 679295 h 2124359"/>
              <a:gd name="connsiteX3442" fmla="*/ 1346800 w 2216577"/>
              <a:gd name="connsiteY3442" fmla="*/ 679295 h 2124359"/>
              <a:gd name="connsiteX3443" fmla="*/ 1334598 w 2216577"/>
              <a:gd name="connsiteY3443" fmla="*/ 679295 h 2124359"/>
              <a:gd name="connsiteX3444" fmla="*/ 1346800 w 2216577"/>
              <a:gd name="connsiteY3444" fmla="*/ 693631 h 2124359"/>
              <a:gd name="connsiteX3445" fmla="*/ 1346800 w 2216577"/>
              <a:gd name="connsiteY3445" fmla="*/ 691839 h 2124359"/>
              <a:gd name="connsiteX3446" fmla="*/ 1346800 w 2216577"/>
              <a:gd name="connsiteY3446" fmla="*/ 681087 h 2124359"/>
              <a:gd name="connsiteX3447" fmla="*/ 1346800 w 2216577"/>
              <a:gd name="connsiteY3447" fmla="*/ 679295 h 2124359"/>
              <a:gd name="connsiteX3448" fmla="*/ 1358621 w 2216577"/>
              <a:gd name="connsiteY3448" fmla="*/ 693631 h 2124359"/>
              <a:gd name="connsiteX3449" fmla="*/ 1358621 w 2216577"/>
              <a:gd name="connsiteY3449" fmla="*/ 691839 h 2124359"/>
              <a:gd name="connsiteX3450" fmla="*/ 1358621 w 2216577"/>
              <a:gd name="connsiteY3450" fmla="*/ 679295 h 2124359"/>
              <a:gd name="connsiteX3451" fmla="*/ 1370442 w 2216577"/>
              <a:gd name="connsiteY3451" fmla="*/ 679295 h 2124359"/>
              <a:gd name="connsiteX3452" fmla="*/ 1358621 w 2216577"/>
              <a:gd name="connsiteY3452" fmla="*/ 664960 h 2124359"/>
              <a:gd name="connsiteX3453" fmla="*/ 1370442 w 2216577"/>
              <a:gd name="connsiteY3453" fmla="*/ 664960 h 2124359"/>
              <a:gd name="connsiteX3454" fmla="*/ 1371920 w 2216577"/>
              <a:gd name="connsiteY3454" fmla="*/ 664960 h 2124359"/>
              <a:gd name="connsiteX3455" fmla="*/ 1380784 w 2216577"/>
              <a:gd name="connsiteY3455" fmla="*/ 664960 h 2124359"/>
              <a:gd name="connsiteX3456" fmla="*/ 1382262 w 2216577"/>
              <a:gd name="connsiteY3456" fmla="*/ 664960 h 2124359"/>
              <a:gd name="connsiteX3457" fmla="*/ 1370442 w 2216577"/>
              <a:gd name="connsiteY3457" fmla="*/ 650163 h 2124359"/>
              <a:gd name="connsiteX3458" fmla="*/ 1370442 w 2216577"/>
              <a:gd name="connsiteY3458" fmla="*/ 664960 h 2124359"/>
              <a:gd name="connsiteX3459" fmla="*/ 1358621 w 2216577"/>
              <a:gd name="connsiteY3459" fmla="*/ 650163 h 2124359"/>
              <a:gd name="connsiteX3460" fmla="*/ 1358621 w 2216577"/>
              <a:gd name="connsiteY3460" fmla="*/ 635828 h 2124359"/>
              <a:gd name="connsiteX3461" fmla="*/ 1346800 w 2216577"/>
              <a:gd name="connsiteY3461" fmla="*/ 635828 h 2124359"/>
              <a:gd name="connsiteX3462" fmla="*/ 1286934 w 2216577"/>
              <a:gd name="connsiteY3462" fmla="*/ 635828 h 2124359"/>
              <a:gd name="connsiteX3463" fmla="*/ 1299136 w 2216577"/>
              <a:gd name="connsiteY3463" fmla="*/ 650163 h 2124359"/>
              <a:gd name="connsiteX3464" fmla="*/ 1215628 w 2216577"/>
              <a:gd name="connsiteY3464" fmla="*/ 635828 h 2124359"/>
              <a:gd name="connsiteX3465" fmla="*/ 1227449 w 2216577"/>
              <a:gd name="connsiteY3465" fmla="*/ 650163 h 2124359"/>
              <a:gd name="connsiteX3466" fmla="*/ 1227449 w 2216577"/>
              <a:gd name="connsiteY3466" fmla="*/ 635828 h 2124359"/>
              <a:gd name="connsiteX3467" fmla="*/ 1225971 w 2216577"/>
              <a:gd name="connsiteY3467" fmla="*/ 635828 h 2124359"/>
              <a:gd name="connsiteX3468" fmla="*/ 1218583 w 2216577"/>
              <a:gd name="connsiteY3468" fmla="*/ 635828 h 2124359"/>
              <a:gd name="connsiteX3469" fmla="*/ 1072636 w 2216577"/>
              <a:gd name="connsiteY3469" fmla="*/ 635828 h 2124359"/>
              <a:gd name="connsiteX3470" fmla="*/ 1072636 w 2216577"/>
              <a:gd name="connsiteY3470" fmla="*/ 650163 h 2124359"/>
              <a:gd name="connsiteX3471" fmla="*/ 1075591 w 2216577"/>
              <a:gd name="connsiteY3471" fmla="*/ 650163 h 2124359"/>
              <a:gd name="connsiteX3472" fmla="*/ 1084456 w 2216577"/>
              <a:gd name="connsiteY3472" fmla="*/ 650163 h 2124359"/>
              <a:gd name="connsiteX3473" fmla="*/ 1084456 w 2216577"/>
              <a:gd name="connsiteY3473" fmla="*/ 635828 h 2124359"/>
              <a:gd name="connsiteX3474" fmla="*/ 1080024 w 2216577"/>
              <a:gd name="connsiteY3474" fmla="*/ 635828 h 2124359"/>
              <a:gd name="connsiteX3475" fmla="*/ 1079469 w 2216577"/>
              <a:gd name="connsiteY3475" fmla="*/ 635828 h 2124359"/>
              <a:gd name="connsiteX3476" fmla="*/ 1775778 w 2216577"/>
              <a:gd name="connsiteY3476" fmla="*/ 621493 h 2124359"/>
              <a:gd name="connsiteX3477" fmla="*/ 1775778 w 2216577"/>
              <a:gd name="connsiteY3477" fmla="*/ 635828 h 2124359"/>
              <a:gd name="connsiteX3478" fmla="*/ 1787599 w 2216577"/>
              <a:gd name="connsiteY3478" fmla="*/ 635828 h 2124359"/>
              <a:gd name="connsiteX3479" fmla="*/ 1787599 w 2216577"/>
              <a:gd name="connsiteY3479" fmla="*/ 627540 h 2124359"/>
              <a:gd name="connsiteX3480" fmla="*/ 1787599 w 2216577"/>
              <a:gd name="connsiteY3480" fmla="*/ 626868 h 2124359"/>
              <a:gd name="connsiteX3481" fmla="*/ 1787599 w 2216577"/>
              <a:gd name="connsiteY3481" fmla="*/ 621493 h 2124359"/>
              <a:gd name="connsiteX3482" fmla="*/ 1786121 w 2216577"/>
              <a:gd name="connsiteY3482" fmla="*/ 621493 h 2124359"/>
              <a:gd name="connsiteX3483" fmla="*/ 1782427 w 2216577"/>
              <a:gd name="connsiteY3483" fmla="*/ 621493 h 2124359"/>
              <a:gd name="connsiteX3484" fmla="*/ 1775778 w 2216577"/>
              <a:gd name="connsiteY3484" fmla="*/ 621493 h 2124359"/>
              <a:gd name="connsiteX3485" fmla="*/ 1096277 w 2216577"/>
              <a:gd name="connsiteY3485" fmla="*/ 621493 h 2124359"/>
              <a:gd name="connsiteX3486" fmla="*/ 1096277 w 2216577"/>
              <a:gd name="connsiteY3486" fmla="*/ 635828 h 2124359"/>
              <a:gd name="connsiteX3487" fmla="*/ 1108479 w 2216577"/>
              <a:gd name="connsiteY3487" fmla="*/ 635828 h 2124359"/>
              <a:gd name="connsiteX3488" fmla="*/ 1096277 w 2216577"/>
              <a:gd name="connsiteY3488" fmla="*/ 621493 h 2124359"/>
              <a:gd name="connsiteX3489" fmla="*/ 1632404 w 2216577"/>
              <a:gd name="connsiteY3489" fmla="*/ 607158 h 2124359"/>
              <a:gd name="connsiteX3490" fmla="*/ 1632404 w 2216577"/>
              <a:gd name="connsiteY3490" fmla="*/ 621493 h 2124359"/>
              <a:gd name="connsiteX3491" fmla="*/ 1644606 w 2216577"/>
              <a:gd name="connsiteY3491" fmla="*/ 621493 h 2124359"/>
              <a:gd name="connsiteX3492" fmla="*/ 1632404 w 2216577"/>
              <a:gd name="connsiteY3492" fmla="*/ 607158 h 2124359"/>
              <a:gd name="connsiteX3493" fmla="*/ 1406285 w 2216577"/>
              <a:gd name="connsiteY3493" fmla="*/ 607158 h 2124359"/>
              <a:gd name="connsiteX3494" fmla="*/ 1406285 w 2216577"/>
              <a:gd name="connsiteY3494" fmla="*/ 608950 h 2124359"/>
              <a:gd name="connsiteX3495" fmla="*/ 1406285 w 2216577"/>
              <a:gd name="connsiteY3495" fmla="*/ 615445 h 2124359"/>
              <a:gd name="connsiteX3496" fmla="*/ 1406285 w 2216577"/>
              <a:gd name="connsiteY3496" fmla="*/ 616117 h 2124359"/>
              <a:gd name="connsiteX3497" fmla="*/ 1406285 w 2216577"/>
              <a:gd name="connsiteY3497" fmla="*/ 621493 h 2124359"/>
              <a:gd name="connsiteX3498" fmla="*/ 1394464 w 2216577"/>
              <a:gd name="connsiteY3498" fmla="*/ 621493 h 2124359"/>
              <a:gd name="connsiteX3499" fmla="*/ 1406285 w 2216577"/>
              <a:gd name="connsiteY3499" fmla="*/ 635828 h 2124359"/>
              <a:gd name="connsiteX3500" fmla="*/ 1406285 w 2216577"/>
              <a:gd name="connsiteY3500" fmla="*/ 627540 h 2124359"/>
              <a:gd name="connsiteX3501" fmla="*/ 1406285 w 2216577"/>
              <a:gd name="connsiteY3501" fmla="*/ 626868 h 2124359"/>
              <a:gd name="connsiteX3502" fmla="*/ 1406285 w 2216577"/>
              <a:gd name="connsiteY3502" fmla="*/ 621493 h 2124359"/>
              <a:gd name="connsiteX3503" fmla="*/ 1418106 w 2216577"/>
              <a:gd name="connsiteY3503" fmla="*/ 607158 h 2124359"/>
              <a:gd name="connsiteX3504" fmla="*/ 1416628 w 2216577"/>
              <a:gd name="connsiteY3504" fmla="*/ 607158 h 2124359"/>
              <a:gd name="connsiteX3505" fmla="*/ 1406285 w 2216577"/>
              <a:gd name="connsiteY3505" fmla="*/ 607158 h 2124359"/>
              <a:gd name="connsiteX3506" fmla="*/ 1227449 w 2216577"/>
              <a:gd name="connsiteY3506" fmla="*/ 607158 h 2124359"/>
              <a:gd name="connsiteX3507" fmla="*/ 1227449 w 2216577"/>
              <a:gd name="connsiteY3507" fmla="*/ 621493 h 2124359"/>
              <a:gd name="connsiteX3508" fmla="*/ 1239270 w 2216577"/>
              <a:gd name="connsiteY3508" fmla="*/ 635828 h 2124359"/>
              <a:gd name="connsiteX3509" fmla="*/ 1239270 w 2216577"/>
              <a:gd name="connsiteY3509" fmla="*/ 621493 h 2124359"/>
              <a:gd name="connsiteX3510" fmla="*/ 1239270 w 2216577"/>
              <a:gd name="connsiteY3510" fmla="*/ 607158 h 2124359"/>
              <a:gd name="connsiteX3511" fmla="*/ 1644606 w 2216577"/>
              <a:gd name="connsiteY3511" fmla="*/ 592360 h 2124359"/>
              <a:gd name="connsiteX3512" fmla="*/ 1644606 w 2216577"/>
              <a:gd name="connsiteY3512" fmla="*/ 607158 h 2124359"/>
              <a:gd name="connsiteX3513" fmla="*/ 1656427 w 2216577"/>
              <a:gd name="connsiteY3513" fmla="*/ 607158 h 2124359"/>
              <a:gd name="connsiteX3514" fmla="*/ 1191605 w 2216577"/>
              <a:gd name="connsiteY3514" fmla="*/ 578025 h 2124359"/>
              <a:gd name="connsiteX3515" fmla="*/ 1203807 w 2216577"/>
              <a:gd name="connsiteY3515" fmla="*/ 578025 h 2124359"/>
              <a:gd name="connsiteX3516" fmla="*/ 1203807 w 2216577"/>
              <a:gd name="connsiteY3516" fmla="*/ 592360 h 2124359"/>
              <a:gd name="connsiteX3517" fmla="*/ 1191605 w 2216577"/>
              <a:gd name="connsiteY3517" fmla="*/ 578025 h 2124359"/>
              <a:gd name="connsiteX3518" fmla="*/ 1418106 w 2216577"/>
              <a:gd name="connsiteY3518" fmla="*/ 563690 h 2124359"/>
              <a:gd name="connsiteX3519" fmla="*/ 1418106 w 2216577"/>
              <a:gd name="connsiteY3519" fmla="*/ 578025 h 2124359"/>
              <a:gd name="connsiteX3520" fmla="*/ 1406285 w 2216577"/>
              <a:gd name="connsiteY3520" fmla="*/ 578025 h 2124359"/>
              <a:gd name="connsiteX3521" fmla="*/ 1418106 w 2216577"/>
              <a:gd name="connsiteY3521" fmla="*/ 592360 h 2124359"/>
              <a:gd name="connsiteX3522" fmla="*/ 1418106 w 2216577"/>
              <a:gd name="connsiteY3522" fmla="*/ 578025 h 2124359"/>
              <a:gd name="connsiteX3523" fmla="*/ 1429926 w 2216577"/>
              <a:gd name="connsiteY3523" fmla="*/ 578025 h 2124359"/>
              <a:gd name="connsiteX3524" fmla="*/ 1418106 w 2216577"/>
              <a:gd name="connsiteY3524" fmla="*/ 563690 h 2124359"/>
              <a:gd name="connsiteX3525" fmla="*/ 1346800 w 2216577"/>
              <a:gd name="connsiteY3525" fmla="*/ 563690 h 2124359"/>
              <a:gd name="connsiteX3526" fmla="*/ 1358621 w 2216577"/>
              <a:gd name="connsiteY3526" fmla="*/ 578025 h 2124359"/>
              <a:gd name="connsiteX3527" fmla="*/ 1357143 w 2216577"/>
              <a:gd name="connsiteY3527" fmla="*/ 578025 h 2124359"/>
              <a:gd name="connsiteX3528" fmla="*/ 1346800 w 2216577"/>
              <a:gd name="connsiteY3528" fmla="*/ 578025 h 2124359"/>
              <a:gd name="connsiteX3529" fmla="*/ 1346800 w 2216577"/>
              <a:gd name="connsiteY3529" fmla="*/ 592360 h 2124359"/>
              <a:gd name="connsiteX3530" fmla="*/ 1334598 w 2216577"/>
              <a:gd name="connsiteY3530" fmla="*/ 592360 h 2124359"/>
              <a:gd name="connsiteX3531" fmla="*/ 1322777 w 2216577"/>
              <a:gd name="connsiteY3531" fmla="*/ 592360 h 2124359"/>
              <a:gd name="connsiteX3532" fmla="*/ 1322777 w 2216577"/>
              <a:gd name="connsiteY3532" fmla="*/ 607158 h 2124359"/>
              <a:gd name="connsiteX3533" fmla="*/ 1322777 w 2216577"/>
              <a:gd name="connsiteY3533" fmla="*/ 608950 h 2124359"/>
              <a:gd name="connsiteX3534" fmla="*/ 1322777 w 2216577"/>
              <a:gd name="connsiteY3534" fmla="*/ 621493 h 2124359"/>
              <a:gd name="connsiteX3535" fmla="*/ 1310957 w 2216577"/>
              <a:gd name="connsiteY3535" fmla="*/ 621493 h 2124359"/>
              <a:gd name="connsiteX3536" fmla="*/ 1299136 w 2216577"/>
              <a:gd name="connsiteY3536" fmla="*/ 621493 h 2124359"/>
              <a:gd name="connsiteX3537" fmla="*/ 1299136 w 2216577"/>
              <a:gd name="connsiteY3537" fmla="*/ 635828 h 2124359"/>
              <a:gd name="connsiteX3538" fmla="*/ 1310957 w 2216577"/>
              <a:gd name="connsiteY3538" fmla="*/ 650163 h 2124359"/>
              <a:gd name="connsiteX3539" fmla="*/ 1310957 w 2216577"/>
              <a:gd name="connsiteY3539" fmla="*/ 648371 h 2124359"/>
              <a:gd name="connsiteX3540" fmla="*/ 1310957 w 2216577"/>
              <a:gd name="connsiteY3540" fmla="*/ 637620 h 2124359"/>
              <a:gd name="connsiteX3541" fmla="*/ 1310957 w 2216577"/>
              <a:gd name="connsiteY3541" fmla="*/ 635828 h 2124359"/>
              <a:gd name="connsiteX3542" fmla="*/ 1312435 w 2216577"/>
              <a:gd name="connsiteY3542" fmla="*/ 635828 h 2124359"/>
              <a:gd name="connsiteX3543" fmla="*/ 1317790 w 2216577"/>
              <a:gd name="connsiteY3543" fmla="*/ 635828 h 2124359"/>
              <a:gd name="connsiteX3544" fmla="*/ 1318345 w 2216577"/>
              <a:gd name="connsiteY3544" fmla="*/ 635828 h 2124359"/>
              <a:gd name="connsiteX3545" fmla="*/ 1321299 w 2216577"/>
              <a:gd name="connsiteY3545" fmla="*/ 635828 h 2124359"/>
              <a:gd name="connsiteX3546" fmla="*/ 1322777 w 2216577"/>
              <a:gd name="connsiteY3546" fmla="*/ 635828 h 2124359"/>
              <a:gd name="connsiteX3547" fmla="*/ 1322777 w 2216577"/>
              <a:gd name="connsiteY3547" fmla="*/ 634036 h 2124359"/>
              <a:gd name="connsiteX3548" fmla="*/ 1322777 w 2216577"/>
              <a:gd name="connsiteY3548" fmla="*/ 621493 h 2124359"/>
              <a:gd name="connsiteX3549" fmla="*/ 1327210 w 2216577"/>
              <a:gd name="connsiteY3549" fmla="*/ 621493 h 2124359"/>
              <a:gd name="connsiteX3550" fmla="*/ 1327764 w 2216577"/>
              <a:gd name="connsiteY3550" fmla="*/ 621493 h 2124359"/>
              <a:gd name="connsiteX3551" fmla="*/ 1334598 w 2216577"/>
              <a:gd name="connsiteY3551" fmla="*/ 621493 h 2124359"/>
              <a:gd name="connsiteX3552" fmla="*/ 1334598 w 2216577"/>
              <a:gd name="connsiteY3552" fmla="*/ 619701 h 2124359"/>
              <a:gd name="connsiteX3553" fmla="*/ 1334598 w 2216577"/>
              <a:gd name="connsiteY3553" fmla="*/ 612974 h 2124359"/>
              <a:gd name="connsiteX3554" fmla="*/ 1334598 w 2216577"/>
              <a:gd name="connsiteY3554" fmla="*/ 610684 h 2124359"/>
              <a:gd name="connsiteX3555" fmla="*/ 1334598 w 2216577"/>
              <a:gd name="connsiteY3555" fmla="*/ 608950 h 2124359"/>
              <a:gd name="connsiteX3556" fmla="*/ 1334598 w 2216577"/>
              <a:gd name="connsiteY3556" fmla="*/ 607158 h 2124359"/>
              <a:gd name="connsiteX3557" fmla="*/ 1336123 w 2216577"/>
              <a:gd name="connsiteY3557" fmla="*/ 607158 h 2124359"/>
              <a:gd name="connsiteX3558" fmla="*/ 1339174 w 2216577"/>
              <a:gd name="connsiteY3558" fmla="*/ 607158 h 2124359"/>
              <a:gd name="connsiteX3559" fmla="*/ 1339746 w 2216577"/>
              <a:gd name="connsiteY3559" fmla="*/ 607158 h 2124359"/>
              <a:gd name="connsiteX3560" fmla="*/ 1346800 w 2216577"/>
              <a:gd name="connsiteY3560" fmla="*/ 607158 h 2124359"/>
              <a:gd name="connsiteX3561" fmla="*/ 1346800 w 2216577"/>
              <a:gd name="connsiteY3561" fmla="*/ 605308 h 2124359"/>
              <a:gd name="connsiteX3562" fmla="*/ 1346800 w 2216577"/>
              <a:gd name="connsiteY3562" fmla="*/ 601609 h 2124359"/>
              <a:gd name="connsiteX3563" fmla="*/ 1346800 w 2216577"/>
              <a:gd name="connsiteY3563" fmla="*/ 600915 h 2124359"/>
              <a:gd name="connsiteX3564" fmla="*/ 1346800 w 2216577"/>
              <a:gd name="connsiteY3564" fmla="*/ 592360 h 2124359"/>
              <a:gd name="connsiteX3565" fmla="*/ 1358621 w 2216577"/>
              <a:gd name="connsiteY3565" fmla="*/ 607158 h 2124359"/>
              <a:gd name="connsiteX3566" fmla="*/ 1358621 w 2216577"/>
              <a:gd name="connsiteY3566" fmla="*/ 598603 h 2124359"/>
              <a:gd name="connsiteX3567" fmla="*/ 1358621 w 2216577"/>
              <a:gd name="connsiteY3567" fmla="*/ 597909 h 2124359"/>
              <a:gd name="connsiteX3568" fmla="*/ 1358621 w 2216577"/>
              <a:gd name="connsiteY3568" fmla="*/ 592360 h 2124359"/>
              <a:gd name="connsiteX3569" fmla="*/ 1358621 w 2216577"/>
              <a:gd name="connsiteY3569" fmla="*/ 590569 h 2124359"/>
              <a:gd name="connsiteX3570" fmla="*/ 1358621 w 2216577"/>
              <a:gd name="connsiteY3570" fmla="*/ 584073 h 2124359"/>
              <a:gd name="connsiteX3571" fmla="*/ 1358621 w 2216577"/>
              <a:gd name="connsiteY3571" fmla="*/ 583401 h 2124359"/>
              <a:gd name="connsiteX3572" fmla="*/ 1358621 w 2216577"/>
              <a:gd name="connsiteY3572" fmla="*/ 579817 h 2124359"/>
              <a:gd name="connsiteX3573" fmla="*/ 1358621 w 2216577"/>
              <a:gd name="connsiteY3573" fmla="*/ 578025 h 2124359"/>
              <a:gd name="connsiteX3574" fmla="*/ 1358621 w 2216577"/>
              <a:gd name="connsiteY3574" fmla="*/ 563690 h 2124359"/>
              <a:gd name="connsiteX3575" fmla="*/ 1370442 w 2216577"/>
              <a:gd name="connsiteY3575" fmla="*/ 578025 h 2124359"/>
              <a:gd name="connsiteX3576" fmla="*/ 1358621 w 2216577"/>
              <a:gd name="connsiteY3576" fmla="*/ 563690 h 2124359"/>
              <a:gd name="connsiteX3577" fmla="*/ 1191605 w 2216577"/>
              <a:gd name="connsiteY3577" fmla="*/ 563690 h 2124359"/>
              <a:gd name="connsiteX3578" fmla="*/ 1191605 w 2216577"/>
              <a:gd name="connsiteY3578" fmla="*/ 574442 h 2124359"/>
              <a:gd name="connsiteX3579" fmla="*/ 1191605 w 2216577"/>
              <a:gd name="connsiteY3579" fmla="*/ 578025 h 2124359"/>
              <a:gd name="connsiteX3580" fmla="*/ 1191605 w 2216577"/>
              <a:gd name="connsiteY3580" fmla="*/ 592360 h 2124359"/>
              <a:gd name="connsiteX3581" fmla="*/ 1179785 w 2216577"/>
              <a:gd name="connsiteY3581" fmla="*/ 592360 h 2124359"/>
              <a:gd name="connsiteX3582" fmla="*/ 1191605 w 2216577"/>
              <a:gd name="connsiteY3582" fmla="*/ 607158 h 2124359"/>
              <a:gd name="connsiteX3583" fmla="*/ 1191605 w 2216577"/>
              <a:gd name="connsiteY3583" fmla="*/ 601609 h 2124359"/>
              <a:gd name="connsiteX3584" fmla="*/ 1191605 w 2216577"/>
              <a:gd name="connsiteY3584" fmla="*/ 600915 h 2124359"/>
              <a:gd name="connsiteX3585" fmla="*/ 1191605 w 2216577"/>
              <a:gd name="connsiteY3585" fmla="*/ 592360 h 2124359"/>
              <a:gd name="connsiteX3586" fmla="*/ 1198659 w 2216577"/>
              <a:gd name="connsiteY3586" fmla="*/ 592360 h 2124359"/>
              <a:gd name="connsiteX3587" fmla="*/ 1199231 w 2216577"/>
              <a:gd name="connsiteY3587" fmla="*/ 592360 h 2124359"/>
              <a:gd name="connsiteX3588" fmla="*/ 1203807 w 2216577"/>
              <a:gd name="connsiteY3588" fmla="*/ 592360 h 2124359"/>
              <a:gd name="connsiteX3589" fmla="*/ 1215628 w 2216577"/>
              <a:gd name="connsiteY3589" fmla="*/ 592360 h 2124359"/>
              <a:gd name="connsiteX3590" fmla="*/ 1215628 w 2216577"/>
              <a:gd name="connsiteY3590" fmla="*/ 578025 h 2124359"/>
              <a:gd name="connsiteX3591" fmla="*/ 1205285 w 2216577"/>
              <a:gd name="connsiteY3591" fmla="*/ 578025 h 2124359"/>
              <a:gd name="connsiteX3592" fmla="*/ 1203807 w 2216577"/>
              <a:gd name="connsiteY3592" fmla="*/ 578025 h 2124359"/>
              <a:gd name="connsiteX3593" fmla="*/ 1191605 w 2216577"/>
              <a:gd name="connsiteY3593" fmla="*/ 563690 h 2124359"/>
              <a:gd name="connsiteX3594" fmla="*/ 1370442 w 2216577"/>
              <a:gd name="connsiteY3594" fmla="*/ 549355 h 2124359"/>
              <a:gd name="connsiteX3595" fmla="*/ 1370442 w 2216577"/>
              <a:gd name="connsiteY3595" fmla="*/ 563690 h 2124359"/>
              <a:gd name="connsiteX3596" fmla="*/ 1370442 w 2216577"/>
              <a:gd name="connsiteY3596" fmla="*/ 549355 h 2124359"/>
              <a:gd name="connsiteX3597" fmla="*/ 929643 w 2216577"/>
              <a:gd name="connsiteY3597" fmla="*/ 549355 h 2124359"/>
              <a:gd name="connsiteX3598" fmla="*/ 941464 w 2216577"/>
              <a:gd name="connsiteY3598" fmla="*/ 563690 h 2124359"/>
              <a:gd name="connsiteX3599" fmla="*/ 929643 w 2216577"/>
              <a:gd name="connsiteY3599" fmla="*/ 549355 h 2124359"/>
              <a:gd name="connsiteX3600" fmla="*/ 929643 w 2216577"/>
              <a:gd name="connsiteY3600" fmla="*/ 549355 h 2124359"/>
              <a:gd name="connsiteX3601" fmla="*/ 929643 w 2216577"/>
              <a:gd name="connsiteY3601" fmla="*/ 563690 h 2124359"/>
              <a:gd name="connsiteX3602" fmla="*/ 941464 w 2216577"/>
              <a:gd name="connsiteY3602" fmla="*/ 563690 h 2124359"/>
              <a:gd name="connsiteX3603" fmla="*/ 941464 w 2216577"/>
              <a:gd name="connsiteY3603" fmla="*/ 549355 h 2124359"/>
              <a:gd name="connsiteX3604" fmla="*/ 953284 w 2216577"/>
              <a:gd name="connsiteY3604" fmla="*/ 563690 h 2124359"/>
              <a:gd name="connsiteX3605" fmla="*/ 953284 w 2216577"/>
              <a:gd name="connsiteY3605" fmla="*/ 549355 h 2124359"/>
              <a:gd name="connsiteX3606" fmla="*/ 951807 w 2216577"/>
              <a:gd name="connsiteY3606" fmla="*/ 549355 h 2124359"/>
              <a:gd name="connsiteX3607" fmla="*/ 942942 w 2216577"/>
              <a:gd name="connsiteY3607" fmla="*/ 549355 h 2124359"/>
              <a:gd name="connsiteX3608" fmla="*/ 941464 w 2216577"/>
              <a:gd name="connsiteY3608" fmla="*/ 549355 h 2124359"/>
              <a:gd name="connsiteX3609" fmla="*/ 934630 w 2216577"/>
              <a:gd name="connsiteY3609" fmla="*/ 549355 h 2124359"/>
              <a:gd name="connsiteX3610" fmla="*/ 934076 w 2216577"/>
              <a:gd name="connsiteY3610" fmla="*/ 549355 h 2124359"/>
              <a:gd name="connsiteX3611" fmla="*/ 929643 w 2216577"/>
              <a:gd name="connsiteY3611" fmla="*/ 549355 h 2124359"/>
              <a:gd name="connsiteX3612" fmla="*/ 774448 w 2216577"/>
              <a:gd name="connsiteY3612" fmla="*/ 549355 h 2124359"/>
              <a:gd name="connsiteX3613" fmla="*/ 774448 w 2216577"/>
              <a:gd name="connsiteY3613" fmla="*/ 563690 h 2124359"/>
              <a:gd name="connsiteX3614" fmla="*/ 786650 w 2216577"/>
              <a:gd name="connsiteY3614" fmla="*/ 563690 h 2124359"/>
              <a:gd name="connsiteX3615" fmla="*/ 774448 w 2216577"/>
              <a:gd name="connsiteY3615" fmla="*/ 549355 h 2124359"/>
              <a:gd name="connsiteX3616" fmla="*/ 1370442 w 2216577"/>
              <a:gd name="connsiteY3616" fmla="*/ 534558 h 2124359"/>
              <a:gd name="connsiteX3617" fmla="*/ 1370442 w 2216577"/>
              <a:gd name="connsiteY3617" fmla="*/ 543113 h 2124359"/>
              <a:gd name="connsiteX3618" fmla="*/ 1370442 w 2216577"/>
              <a:gd name="connsiteY3618" fmla="*/ 543806 h 2124359"/>
              <a:gd name="connsiteX3619" fmla="*/ 1370442 w 2216577"/>
              <a:gd name="connsiteY3619" fmla="*/ 549355 h 2124359"/>
              <a:gd name="connsiteX3620" fmla="*/ 1358621 w 2216577"/>
              <a:gd name="connsiteY3620" fmla="*/ 549355 h 2124359"/>
              <a:gd name="connsiteX3621" fmla="*/ 1370442 w 2216577"/>
              <a:gd name="connsiteY3621" fmla="*/ 563690 h 2124359"/>
              <a:gd name="connsiteX3622" fmla="*/ 1382262 w 2216577"/>
              <a:gd name="connsiteY3622" fmla="*/ 563690 h 2124359"/>
              <a:gd name="connsiteX3623" fmla="*/ 1370442 w 2216577"/>
              <a:gd name="connsiteY3623" fmla="*/ 549355 h 2124359"/>
              <a:gd name="connsiteX3624" fmla="*/ 1382262 w 2216577"/>
              <a:gd name="connsiteY3624" fmla="*/ 549355 h 2124359"/>
              <a:gd name="connsiteX3625" fmla="*/ 1370442 w 2216577"/>
              <a:gd name="connsiteY3625" fmla="*/ 534558 h 2124359"/>
              <a:gd name="connsiteX3626" fmla="*/ 1215628 w 2216577"/>
              <a:gd name="connsiteY3626" fmla="*/ 534558 h 2124359"/>
              <a:gd name="connsiteX3627" fmla="*/ 1227449 w 2216577"/>
              <a:gd name="connsiteY3627" fmla="*/ 549355 h 2124359"/>
              <a:gd name="connsiteX3628" fmla="*/ 1234283 w 2216577"/>
              <a:gd name="connsiteY3628" fmla="*/ 549355 h 2124359"/>
              <a:gd name="connsiteX3629" fmla="*/ 1234837 w 2216577"/>
              <a:gd name="connsiteY3629" fmla="*/ 549355 h 2124359"/>
              <a:gd name="connsiteX3630" fmla="*/ 1239270 w 2216577"/>
              <a:gd name="connsiteY3630" fmla="*/ 549355 h 2124359"/>
              <a:gd name="connsiteX3631" fmla="*/ 1239270 w 2216577"/>
              <a:gd name="connsiteY3631" fmla="*/ 563690 h 2124359"/>
              <a:gd name="connsiteX3632" fmla="*/ 1242320 w 2216577"/>
              <a:gd name="connsiteY3632" fmla="*/ 563690 h 2124359"/>
              <a:gd name="connsiteX3633" fmla="*/ 1251472 w 2216577"/>
              <a:gd name="connsiteY3633" fmla="*/ 563690 h 2124359"/>
              <a:gd name="connsiteX3634" fmla="*/ 1251472 w 2216577"/>
              <a:gd name="connsiteY3634" fmla="*/ 561898 h 2124359"/>
              <a:gd name="connsiteX3635" fmla="*/ 1251472 w 2216577"/>
              <a:gd name="connsiteY3635" fmla="*/ 551147 h 2124359"/>
              <a:gd name="connsiteX3636" fmla="*/ 1251472 w 2216577"/>
              <a:gd name="connsiteY3636" fmla="*/ 549355 h 2124359"/>
              <a:gd name="connsiteX3637" fmla="*/ 1239270 w 2216577"/>
              <a:gd name="connsiteY3637" fmla="*/ 549355 h 2124359"/>
              <a:gd name="connsiteX3638" fmla="*/ 1227449 w 2216577"/>
              <a:gd name="connsiteY3638" fmla="*/ 534558 h 2124359"/>
              <a:gd name="connsiteX3639" fmla="*/ 1382262 w 2216577"/>
              <a:gd name="connsiteY3639" fmla="*/ 520223 h 2124359"/>
              <a:gd name="connsiteX3640" fmla="*/ 1382262 w 2216577"/>
              <a:gd name="connsiteY3640" fmla="*/ 522015 h 2124359"/>
              <a:gd name="connsiteX3641" fmla="*/ 1382262 w 2216577"/>
              <a:gd name="connsiteY3641" fmla="*/ 532766 h 2124359"/>
              <a:gd name="connsiteX3642" fmla="*/ 1382262 w 2216577"/>
              <a:gd name="connsiteY3642" fmla="*/ 534558 h 2124359"/>
              <a:gd name="connsiteX3643" fmla="*/ 1394464 w 2216577"/>
              <a:gd name="connsiteY3643" fmla="*/ 549355 h 2124359"/>
              <a:gd name="connsiteX3644" fmla="*/ 1382262 w 2216577"/>
              <a:gd name="connsiteY3644" fmla="*/ 534558 h 2124359"/>
              <a:gd name="connsiteX3645" fmla="*/ 1394464 w 2216577"/>
              <a:gd name="connsiteY3645" fmla="*/ 534558 h 2124359"/>
              <a:gd name="connsiteX3646" fmla="*/ 1143941 w 2216577"/>
              <a:gd name="connsiteY3646" fmla="*/ 520223 h 2124359"/>
              <a:gd name="connsiteX3647" fmla="*/ 1156143 w 2216577"/>
              <a:gd name="connsiteY3647" fmla="*/ 534558 h 2124359"/>
              <a:gd name="connsiteX3648" fmla="*/ 1151567 w 2216577"/>
              <a:gd name="connsiteY3648" fmla="*/ 534558 h 2124359"/>
              <a:gd name="connsiteX3649" fmla="*/ 1150995 w 2216577"/>
              <a:gd name="connsiteY3649" fmla="*/ 534558 h 2124359"/>
              <a:gd name="connsiteX3650" fmla="*/ 1143941 w 2216577"/>
              <a:gd name="connsiteY3650" fmla="*/ 534558 h 2124359"/>
              <a:gd name="connsiteX3651" fmla="*/ 1108479 w 2216577"/>
              <a:gd name="connsiteY3651" fmla="*/ 520223 h 2124359"/>
              <a:gd name="connsiteX3652" fmla="*/ 1108479 w 2216577"/>
              <a:gd name="connsiteY3652" fmla="*/ 528510 h 2124359"/>
              <a:gd name="connsiteX3653" fmla="*/ 1108479 w 2216577"/>
              <a:gd name="connsiteY3653" fmla="*/ 529182 h 2124359"/>
              <a:gd name="connsiteX3654" fmla="*/ 1108479 w 2216577"/>
              <a:gd name="connsiteY3654" fmla="*/ 534558 h 2124359"/>
              <a:gd name="connsiteX3655" fmla="*/ 1113466 w 2216577"/>
              <a:gd name="connsiteY3655" fmla="*/ 534558 h 2124359"/>
              <a:gd name="connsiteX3656" fmla="*/ 1113651 w 2216577"/>
              <a:gd name="connsiteY3656" fmla="*/ 534558 h 2124359"/>
              <a:gd name="connsiteX3657" fmla="*/ 1120300 w 2216577"/>
              <a:gd name="connsiteY3657" fmla="*/ 534558 h 2124359"/>
              <a:gd name="connsiteX3658" fmla="*/ 1108479 w 2216577"/>
              <a:gd name="connsiteY3658" fmla="*/ 520223 h 2124359"/>
              <a:gd name="connsiteX3659" fmla="*/ 846135 w 2216577"/>
              <a:gd name="connsiteY3659" fmla="*/ 520223 h 2124359"/>
              <a:gd name="connsiteX3660" fmla="*/ 846135 w 2216577"/>
              <a:gd name="connsiteY3660" fmla="*/ 534558 h 2124359"/>
              <a:gd name="connsiteX3661" fmla="*/ 857956 w 2216577"/>
              <a:gd name="connsiteY3661" fmla="*/ 520223 h 2124359"/>
              <a:gd name="connsiteX3662" fmla="*/ 846135 w 2216577"/>
              <a:gd name="connsiteY3662" fmla="*/ 520223 h 2124359"/>
              <a:gd name="connsiteX3663" fmla="*/ 1299136 w 2216577"/>
              <a:gd name="connsiteY3663" fmla="*/ 505888 h 2124359"/>
              <a:gd name="connsiteX3664" fmla="*/ 1299136 w 2216577"/>
              <a:gd name="connsiteY3664" fmla="*/ 507680 h 2124359"/>
              <a:gd name="connsiteX3665" fmla="*/ 1299136 w 2216577"/>
              <a:gd name="connsiteY3665" fmla="*/ 509472 h 2124359"/>
              <a:gd name="connsiteX3666" fmla="*/ 1299136 w 2216577"/>
              <a:gd name="connsiteY3666" fmla="*/ 520223 h 2124359"/>
              <a:gd name="connsiteX3667" fmla="*/ 1299136 w 2216577"/>
              <a:gd name="connsiteY3667" fmla="*/ 505888 h 2124359"/>
              <a:gd name="connsiteX3668" fmla="*/ 1120300 w 2216577"/>
              <a:gd name="connsiteY3668" fmla="*/ 505888 h 2124359"/>
              <a:gd name="connsiteX3669" fmla="*/ 1132120 w 2216577"/>
              <a:gd name="connsiteY3669" fmla="*/ 520223 h 2124359"/>
              <a:gd name="connsiteX3670" fmla="*/ 953284 w 2216577"/>
              <a:gd name="connsiteY3670" fmla="*/ 505888 h 2124359"/>
              <a:gd name="connsiteX3671" fmla="*/ 953284 w 2216577"/>
              <a:gd name="connsiteY3671" fmla="*/ 520223 h 2124359"/>
              <a:gd name="connsiteX3672" fmla="*/ 965486 w 2216577"/>
              <a:gd name="connsiteY3672" fmla="*/ 520223 h 2124359"/>
              <a:gd name="connsiteX3673" fmla="*/ 965486 w 2216577"/>
              <a:gd name="connsiteY3673" fmla="*/ 505888 h 2124359"/>
              <a:gd name="connsiteX3674" fmla="*/ 963961 w 2216577"/>
              <a:gd name="connsiteY3674" fmla="*/ 505888 h 2124359"/>
              <a:gd name="connsiteX3675" fmla="*/ 954809 w 2216577"/>
              <a:gd name="connsiteY3675" fmla="*/ 505888 h 2124359"/>
              <a:gd name="connsiteX3676" fmla="*/ 953284 w 2216577"/>
              <a:gd name="connsiteY3676" fmla="*/ 505888 h 2124359"/>
              <a:gd name="connsiteX3677" fmla="*/ 1275113 w 2216577"/>
              <a:gd name="connsiteY3677" fmla="*/ 491090 h 2124359"/>
              <a:gd name="connsiteX3678" fmla="*/ 1275113 w 2216577"/>
              <a:gd name="connsiteY3678" fmla="*/ 505888 h 2124359"/>
              <a:gd name="connsiteX3679" fmla="*/ 1283979 w 2216577"/>
              <a:gd name="connsiteY3679" fmla="*/ 505888 h 2124359"/>
              <a:gd name="connsiteX3680" fmla="*/ 1286934 w 2216577"/>
              <a:gd name="connsiteY3680" fmla="*/ 505888 h 2124359"/>
              <a:gd name="connsiteX3681" fmla="*/ 1286934 w 2216577"/>
              <a:gd name="connsiteY3681" fmla="*/ 491090 h 2124359"/>
              <a:gd name="connsiteX3682" fmla="*/ 1282501 w 2216577"/>
              <a:gd name="connsiteY3682" fmla="*/ 491090 h 2124359"/>
              <a:gd name="connsiteX3683" fmla="*/ 1281947 w 2216577"/>
              <a:gd name="connsiteY3683" fmla="*/ 491090 h 2124359"/>
              <a:gd name="connsiteX3684" fmla="*/ 1263292 w 2216577"/>
              <a:gd name="connsiteY3684" fmla="*/ 491090 h 2124359"/>
              <a:gd name="connsiteX3685" fmla="*/ 1251472 w 2216577"/>
              <a:gd name="connsiteY3685" fmla="*/ 505888 h 2124359"/>
              <a:gd name="connsiteX3686" fmla="*/ 1251472 w 2216577"/>
              <a:gd name="connsiteY3686" fmla="*/ 520223 h 2124359"/>
              <a:gd name="connsiteX3687" fmla="*/ 1239270 w 2216577"/>
              <a:gd name="connsiteY3687" fmla="*/ 505888 h 2124359"/>
              <a:gd name="connsiteX3688" fmla="*/ 1239270 w 2216577"/>
              <a:gd name="connsiteY3688" fmla="*/ 520223 h 2124359"/>
              <a:gd name="connsiteX3689" fmla="*/ 1243846 w 2216577"/>
              <a:gd name="connsiteY3689" fmla="*/ 520223 h 2124359"/>
              <a:gd name="connsiteX3690" fmla="*/ 1244418 w 2216577"/>
              <a:gd name="connsiteY3690" fmla="*/ 520223 h 2124359"/>
              <a:gd name="connsiteX3691" fmla="*/ 1249947 w 2216577"/>
              <a:gd name="connsiteY3691" fmla="*/ 520223 h 2124359"/>
              <a:gd name="connsiteX3692" fmla="*/ 1251472 w 2216577"/>
              <a:gd name="connsiteY3692" fmla="*/ 520223 h 2124359"/>
              <a:gd name="connsiteX3693" fmla="*/ 1263292 w 2216577"/>
              <a:gd name="connsiteY3693" fmla="*/ 520223 h 2124359"/>
              <a:gd name="connsiteX3694" fmla="*/ 1263292 w 2216577"/>
              <a:gd name="connsiteY3694" fmla="*/ 534558 h 2124359"/>
              <a:gd name="connsiteX3695" fmla="*/ 1275113 w 2216577"/>
              <a:gd name="connsiteY3695" fmla="*/ 534558 h 2124359"/>
              <a:gd name="connsiteX3696" fmla="*/ 1275113 w 2216577"/>
              <a:gd name="connsiteY3696" fmla="*/ 520223 h 2124359"/>
              <a:gd name="connsiteX3697" fmla="*/ 1273635 w 2216577"/>
              <a:gd name="connsiteY3697" fmla="*/ 520223 h 2124359"/>
              <a:gd name="connsiteX3698" fmla="*/ 1264770 w 2216577"/>
              <a:gd name="connsiteY3698" fmla="*/ 520223 h 2124359"/>
              <a:gd name="connsiteX3699" fmla="*/ 1263292 w 2216577"/>
              <a:gd name="connsiteY3699" fmla="*/ 520223 h 2124359"/>
              <a:gd name="connsiteX3700" fmla="*/ 1263292 w 2216577"/>
              <a:gd name="connsiteY3700" fmla="*/ 505888 h 2124359"/>
              <a:gd name="connsiteX3701" fmla="*/ 1263292 w 2216577"/>
              <a:gd name="connsiteY3701" fmla="*/ 491090 h 2124359"/>
              <a:gd name="connsiteX3702" fmla="*/ 1179785 w 2216577"/>
              <a:gd name="connsiteY3702" fmla="*/ 491090 h 2124359"/>
              <a:gd name="connsiteX3703" fmla="*/ 1191605 w 2216577"/>
              <a:gd name="connsiteY3703" fmla="*/ 505888 h 2124359"/>
              <a:gd name="connsiteX3704" fmla="*/ 1184772 w 2216577"/>
              <a:gd name="connsiteY3704" fmla="*/ 505888 h 2124359"/>
              <a:gd name="connsiteX3705" fmla="*/ 1184218 w 2216577"/>
              <a:gd name="connsiteY3705" fmla="*/ 505888 h 2124359"/>
              <a:gd name="connsiteX3706" fmla="*/ 1181262 w 2216577"/>
              <a:gd name="connsiteY3706" fmla="*/ 505888 h 2124359"/>
              <a:gd name="connsiteX3707" fmla="*/ 1179785 w 2216577"/>
              <a:gd name="connsiteY3707" fmla="*/ 505888 h 2124359"/>
              <a:gd name="connsiteX3708" fmla="*/ 1167964 w 2216577"/>
              <a:gd name="connsiteY3708" fmla="*/ 491090 h 2124359"/>
              <a:gd name="connsiteX3709" fmla="*/ 1171590 w 2216577"/>
              <a:gd name="connsiteY3709" fmla="*/ 500026 h 2124359"/>
              <a:gd name="connsiteX3710" fmla="*/ 1169442 w 2216577"/>
              <a:gd name="connsiteY3710" fmla="*/ 498489 h 2124359"/>
              <a:gd name="connsiteX3711" fmla="*/ 1167964 w 2216577"/>
              <a:gd name="connsiteY3711" fmla="*/ 491090 h 2124359"/>
              <a:gd name="connsiteX3712" fmla="*/ 989128 w 2216577"/>
              <a:gd name="connsiteY3712" fmla="*/ 491090 h 2124359"/>
              <a:gd name="connsiteX3713" fmla="*/ 1000948 w 2216577"/>
              <a:gd name="connsiteY3713" fmla="*/ 505888 h 2124359"/>
              <a:gd name="connsiteX3714" fmla="*/ 1000948 w 2216577"/>
              <a:gd name="connsiteY3714" fmla="*/ 492940 h 2124359"/>
              <a:gd name="connsiteX3715" fmla="*/ 1000948 w 2216577"/>
              <a:gd name="connsiteY3715" fmla="*/ 491090 h 2124359"/>
              <a:gd name="connsiteX3716" fmla="*/ 1406285 w 2216577"/>
              <a:gd name="connsiteY3716" fmla="*/ 476755 h 2124359"/>
              <a:gd name="connsiteX3717" fmla="*/ 1406285 w 2216577"/>
              <a:gd name="connsiteY3717" fmla="*/ 478547 h 2124359"/>
              <a:gd name="connsiteX3718" fmla="*/ 1406285 w 2216577"/>
              <a:gd name="connsiteY3718" fmla="*/ 489298 h 2124359"/>
              <a:gd name="connsiteX3719" fmla="*/ 1406285 w 2216577"/>
              <a:gd name="connsiteY3719" fmla="*/ 491090 h 2124359"/>
              <a:gd name="connsiteX3720" fmla="*/ 1407763 w 2216577"/>
              <a:gd name="connsiteY3720" fmla="*/ 491090 h 2124359"/>
              <a:gd name="connsiteX3721" fmla="*/ 1416628 w 2216577"/>
              <a:gd name="connsiteY3721" fmla="*/ 491090 h 2124359"/>
              <a:gd name="connsiteX3722" fmla="*/ 1418106 w 2216577"/>
              <a:gd name="connsiteY3722" fmla="*/ 491090 h 2124359"/>
              <a:gd name="connsiteX3723" fmla="*/ 1406285 w 2216577"/>
              <a:gd name="connsiteY3723" fmla="*/ 476755 h 2124359"/>
              <a:gd name="connsiteX3724" fmla="*/ 1108479 w 2216577"/>
              <a:gd name="connsiteY3724" fmla="*/ 476755 h 2124359"/>
              <a:gd name="connsiteX3725" fmla="*/ 1096277 w 2216577"/>
              <a:gd name="connsiteY3725" fmla="*/ 491090 h 2124359"/>
              <a:gd name="connsiteX3726" fmla="*/ 1108479 w 2216577"/>
              <a:gd name="connsiteY3726" fmla="*/ 491090 h 2124359"/>
              <a:gd name="connsiteX3727" fmla="*/ 1108479 w 2216577"/>
              <a:gd name="connsiteY3727" fmla="*/ 489298 h 2124359"/>
              <a:gd name="connsiteX3728" fmla="*/ 1108479 w 2216577"/>
              <a:gd name="connsiteY3728" fmla="*/ 482803 h 2124359"/>
              <a:gd name="connsiteX3729" fmla="*/ 1108479 w 2216577"/>
              <a:gd name="connsiteY3729" fmla="*/ 476755 h 2124359"/>
              <a:gd name="connsiteX3730" fmla="*/ 953284 w 2216577"/>
              <a:gd name="connsiteY3730" fmla="*/ 476755 h 2124359"/>
              <a:gd name="connsiteX3731" fmla="*/ 965486 w 2216577"/>
              <a:gd name="connsiteY3731" fmla="*/ 491090 h 2124359"/>
              <a:gd name="connsiteX3732" fmla="*/ 965486 w 2216577"/>
              <a:gd name="connsiteY3732" fmla="*/ 476755 h 2124359"/>
              <a:gd name="connsiteX3733" fmla="*/ 881979 w 2216577"/>
              <a:gd name="connsiteY3733" fmla="*/ 476755 h 2124359"/>
              <a:gd name="connsiteX3734" fmla="*/ 881979 w 2216577"/>
              <a:gd name="connsiteY3734" fmla="*/ 491090 h 2124359"/>
              <a:gd name="connsiteX3735" fmla="*/ 883457 w 2216577"/>
              <a:gd name="connsiteY3735" fmla="*/ 491090 h 2124359"/>
              <a:gd name="connsiteX3736" fmla="*/ 893799 w 2216577"/>
              <a:gd name="connsiteY3736" fmla="*/ 491090 h 2124359"/>
              <a:gd name="connsiteX3737" fmla="*/ 893799 w 2216577"/>
              <a:gd name="connsiteY3737" fmla="*/ 476755 h 2124359"/>
              <a:gd name="connsiteX3738" fmla="*/ 881979 w 2216577"/>
              <a:gd name="connsiteY3738" fmla="*/ 476755 h 2124359"/>
              <a:gd name="connsiteX3739" fmla="*/ 1418106 w 2216577"/>
              <a:gd name="connsiteY3739" fmla="*/ 462420 h 2124359"/>
              <a:gd name="connsiteX3740" fmla="*/ 1418106 w 2216577"/>
              <a:gd name="connsiteY3740" fmla="*/ 476755 h 2124359"/>
              <a:gd name="connsiteX3741" fmla="*/ 1419583 w 2216577"/>
              <a:gd name="connsiteY3741" fmla="*/ 476755 h 2124359"/>
              <a:gd name="connsiteX3742" fmla="*/ 1428449 w 2216577"/>
              <a:gd name="connsiteY3742" fmla="*/ 476755 h 2124359"/>
              <a:gd name="connsiteX3743" fmla="*/ 1429926 w 2216577"/>
              <a:gd name="connsiteY3743" fmla="*/ 476755 h 2124359"/>
              <a:gd name="connsiteX3744" fmla="*/ 1179785 w 2216577"/>
              <a:gd name="connsiteY3744" fmla="*/ 462420 h 2124359"/>
              <a:gd name="connsiteX3745" fmla="*/ 1191605 w 2216577"/>
              <a:gd name="connsiteY3745" fmla="*/ 476755 h 2124359"/>
              <a:gd name="connsiteX3746" fmla="*/ 1179785 w 2216577"/>
              <a:gd name="connsiteY3746" fmla="*/ 462420 h 2124359"/>
              <a:gd name="connsiteX3747" fmla="*/ 1143941 w 2216577"/>
              <a:gd name="connsiteY3747" fmla="*/ 462420 h 2124359"/>
              <a:gd name="connsiteX3748" fmla="*/ 1143941 w 2216577"/>
              <a:gd name="connsiteY3748" fmla="*/ 476755 h 2124359"/>
              <a:gd name="connsiteX3749" fmla="*/ 1150995 w 2216577"/>
              <a:gd name="connsiteY3749" fmla="*/ 476755 h 2124359"/>
              <a:gd name="connsiteX3750" fmla="*/ 1151567 w 2216577"/>
              <a:gd name="connsiteY3750" fmla="*/ 476755 h 2124359"/>
              <a:gd name="connsiteX3751" fmla="*/ 1156143 w 2216577"/>
              <a:gd name="connsiteY3751" fmla="*/ 476755 h 2124359"/>
              <a:gd name="connsiteX3752" fmla="*/ 1156143 w 2216577"/>
              <a:gd name="connsiteY3752" fmla="*/ 462420 h 2124359"/>
              <a:gd name="connsiteX3753" fmla="*/ 1084456 w 2216577"/>
              <a:gd name="connsiteY3753" fmla="*/ 462420 h 2124359"/>
              <a:gd name="connsiteX3754" fmla="*/ 1084456 w 2216577"/>
              <a:gd name="connsiteY3754" fmla="*/ 476755 h 2124359"/>
              <a:gd name="connsiteX3755" fmla="*/ 1096277 w 2216577"/>
              <a:gd name="connsiteY3755" fmla="*/ 476755 h 2124359"/>
              <a:gd name="connsiteX3756" fmla="*/ 1096277 w 2216577"/>
              <a:gd name="connsiteY3756" fmla="*/ 462420 h 2124359"/>
              <a:gd name="connsiteX3757" fmla="*/ 1089443 w 2216577"/>
              <a:gd name="connsiteY3757" fmla="*/ 462420 h 2124359"/>
              <a:gd name="connsiteX3758" fmla="*/ 1084456 w 2216577"/>
              <a:gd name="connsiteY3758" fmla="*/ 462420 h 2124359"/>
              <a:gd name="connsiteX3759" fmla="*/ 1024971 w 2216577"/>
              <a:gd name="connsiteY3759" fmla="*/ 462420 h 2124359"/>
              <a:gd name="connsiteX3760" fmla="*/ 1024971 w 2216577"/>
              <a:gd name="connsiteY3760" fmla="*/ 476755 h 2124359"/>
              <a:gd name="connsiteX3761" fmla="*/ 1024971 w 2216577"/>
              <a:gd name="connsiteY3761" fmla="*/ 462420 h 2124359"/>
              <a:gd name="connsiteX3762" fmla="*/ 822112 w 2216577"/>
              <a:gd name="connsiteY3762" fmla="*/ 462420 h 2124359"/>
              <a:gd name="connsiteX3763" fmla="*/ 822112 w 2216577"/>
              <a:gd name="connsiteY3763" fmla="*/ 476755 h 2124359"/>
              <a:gd name="connsiteX3764" fmla="*/ 834314 w 2216577"/>
              <a:gd name="connsiteY3764" fmla="*/ 476755 h 2124359"/>
              <a:gd name="connsiteX3765" fmla="*/ 822112 w 2216577"/>
              <a:gd name="connsiteY3765" fmla="*/ 462420 h 2124359"/>
              <a:gd name="connsiteX3766" fmla="*/ 1835263 w 2216577"/>
              <a:gd name="connsiteY3766" fmla="*/ 448085 h 2124359"/>
              <a:gd name="connsiteX3767" fmla="*/ 1847084 w 2216577"/>
              <a:gd name="connsiteY3767" fmla="*/ 448085 h 2124359"/>
              <a:gd name="connsiteX3768" fmla="*/ 1841912 w 2216577"/>
              <a:gd name="connsiteY3768" fmla="*/ 448085 h 2124359"/>
              <a:gd name="connsiteX3769" fmla="*/ 1841173 w 2216577"/>
              <a:gd name="connsiteY3769" fmla="*/ 448085 h 2124359"/>
              <a:gd name="connsiteX3770" fmla="*/ 1840435 w 2216577"/>
              <a:gd name="connsiteY3770" fmla="*/ 448085 h 2124359"/>
              <a:gd name="connsiteX3771" fmla="*/ 1835263 w 2216577"/>
              <a:gd name="connsiteY3771" fmla="*/ 448085 h 2124359"/>
              <a:gd name="connsiteX3772" fmla="*/ 1775778 w 2216577"/>
              <a:gd name="connsiteY3772" fmla="*/ 448085 h 2124359"/>
              <a:gd name="connsiteX3773" fmla="*/ 1775778 w 2216577"/>
              <a:gd name="connsiteY3773" fmla="*/ 462420 h 2124359"/>
              <a:gd name="connsiteX3774" fmla="*/ 1778733 w 2216577"/>
              <a:gd name="connsiteY3774" fmla="*/ 462420 h 2124359"/>
              <a:gd name="connsiteX3775" fmla="*/ 1780211 w 2216577"/>
              <a:gd name="connsiteY3775" fmla="*/ 462420 h 2124359"/>
              <a:gd name="connsiteX3776" fmla="*/ 1780765 w 2216577"/>
              <a:gd name="connsiteY3776" fmla="*/ 462420 h 2124359"/>
              <a:gd name="connsiteX3777" fmla="*/ 1787599 w 2216577"/>
              <a:gd name="connsiteY3777" fmla="*/ 462420 h 2124359"/>
              <a:gd name="connsiteX3778" fmla="*/ 1775778 w 2216577"/>
              <a:gd name="connsiteY3778" fmla="*/ 448085 h 2124359"/>
              <a:gd name="connsiteX3779" fmla="*/ 1263292 w 2216577"/>
              <a:gd name="connsiteY3779" fmla="*/ 448085 h 2124359"/>
              <a:gd name="connsiteX3780" fmla="*/ 1263292 w 2216577"/>
              <a:gd name="connsiteY3780" fmla="*/ 462420 h 2124359"/>
              <a:gd name="connsiteX3781" fmla="*/ 1263292 w 2216577"/>
              <a:gd name="connsiteY3781" fmla="*/ 476755 h 2124359"/>
              <a:gd name="connsiteX3782" fmla="*/ 1263292 w 2216577"/>
              <a:gd name="connsiteY3782" fmla="*/ 462420 h 2124359"/>
              <a:gd name="connsiteX3783" fmla="*/ 1275113 w 2216577"/>
              <a:gd name="connsiteY3783" fmla="*/ 448085 h 2124359"/>
              <a:gd name="connsiteX3784" fmla="*/ 1275113 w 2216577"/>
              <a:gd name="connsiteY3784" fmla="*/ 462420 h 2124359"/>
              <a:gd name="connsiteX3785" fmla="*/ 1276591 w 2216577"/>
              <a:gd name="connsiteY3785" fmla="*/ 462420 h 2124359"/>
              <a:gd name="connsiteX3786" fmla="*/ 1285456 w 2216577"/>
              <a:gd name="connsiteY3786" fmla="*/ 462420 h 2124359"/>
              <a:gd name="connsiteX3787" fmla="*/ 1286934 w 2216577"/>
              <a:gd name="connsiteY3787" fmla="*/ 462420 h 2124359"/>
              <a:gd name="connsiteX3788" fmla="*/ 1286934 w 2216577"/>
              <a:gd name="connsiteY3788" fmla="*/ 454133 h 2124359"/>
              <a:gd name="connsiteX3789" fmla="*/ 1286934 w 2216577"/>
              <a:gd name="connsiteY3789" fmla="*/ 448085 h 2124359"/>
              <a:gd name="connsiteX3790" fmla="*/ 1280100 w 2216577"/>
              <a:gd name="connsiteY3790" fmla="*/ 448085 h 2124359"/>
              <a:gd name="connsiteX3791" fmla="*/ 1279546 w 2216577"/>
              <a:gd name="connsiteY3791" fmla="*/ 448085 h 2124359"/>
              <a:gd name="connsiteX3792" fmla="*/ 1275113 w 2216577"/>
              <a:gd name="connsiteY3792" fmla="*/ 448085 h 2124359"/>
              <a:gd name="connsiteX3793" fmla="*/ 834314 w 2216577"/>
              <a:gd name="connsiteY3793" fmla="*/ 448085 h 2124359"/>
              <a:gd name="connsiteX3794" fmla="*/ 846135 w 2216577"/>
              <a:gd name="connsiteY3794" fmla="*/ 462420 h 2124359"/>
              <a:gd name="connsiteX3795" fmla="*/ 834314 w 2216577"/>
              <a:gd name="connsiteY3795" fmla="*/ 448085 h 2124359"/>
              <a:gd name="connsiteX3796" fmla="*/ 917822 w 2216577"/>
              <a:gd name="connsiteY3796" fmla="*/ 433750 h 2124359"/>
              <a:gd name="connsiteX3797" fmla="*/ 917822 w 2216577"/>
              <a:gd name="connsiteY3797" fmla="*/ 448085 h 2124359"/>
              <a:gd name="connsiteX3798" fmla="*/ 905620 w 2216577"/>
              <a:gd name="connsiteY3798" fmla="*/ 448085 h 2124359"/>
              <a:gd name="connsiteX3799" fmla="*/ 905620 w 2216577"/>
              <a:gd name="connsiteY3799" fmla="*/ 462420 h 2124359"/>
              <a:gd name="connsiteX3800" fmla="*/ 917822 w 2216577"/>
              <a:gd name="connsiteY3800" fmla="*/ 462420 h 2124359"/>
              <a:gd name="connsiteX3801" fmla="*/ 917822 w 2216577"/>
              <a:gd name="connsiteY3801" fmla="*/ 448085 h 2124359"/>
              <a:gd name="connsiteX3802" fmla="*/ 929643 w 2216577"/>
              <a:gd name="connsiteY3802" fmla="*/ 448085 h 2124359"/>
              <a:gd name="connsiteX3803" fmla="*/ 929643 w 2216577"/>
              <a:gd name="connsiteY3803" fmla="*/ 446293 h 2124359"/>
              <a:gd name="connsiteX3804" fmla="*/ 929643 w 2216577"/>
              <a:gd name="connsiteY3804" fmla="*/ 437334 h 2124359"/>
              <a:gd name="connsiteX3805" fmla="*/ 929643 w 2216577"/>
              <a:gd name="connsiteY3805" fmla="*/ 433750 h 2124359"/>
              <a:gd name="connsiteX3806" fmla="*/ 917822 w 2216577"/>
              <a:gd name="connsiteY3806" fmla="*/ 433750 h 2124359"/>
              <a:gd name="connsiteX3807" fmla="*/ 834314 w 2216577"/>
              <a:gd name="connsiteY3807" fmla="*/ 433750 h 2124359"/>
              <a:gd name="connsiteX3808" fmla="*/ 846135 w 2216577"/>
              <a:gd name="connsiteY3808" fmla="*/ 448085 h 2124359"/>
              <a:gd name="connsiteX3809" fmla="*/ 834314 w 2216577"/>
              <a:gd name="connsiteY3809" fmla="*/ 433750 h 2124359"/>
              <a:gd name="connsiteX3810" fmla="*/ 298187 w 2216577"/>
              <a:gd name="connsiteY3810" fmla="*/ 433750 h 2124359"/>
              <a:gd name="connsiteX3811" fmla="*/ 298187 w 2216577"/>
              <a:gd name="connsiteY3811" fmla="*/ 448085 h 2124359"/>
              <a:gd name="connsiteX3812" fmla="*/ 303174 w 2216577"/>
              <a:gd name="connsiteY3812" fmla="*/ 448085 h 2124359"/>
              <a:gd name="connsiteX3813" fmla="*/ 310008 w 2216577"/>
              <a:gd name="connsiteY3813" fmla="*/ 448085 h 2124359"/>
              <a:gd name="connsiteX3814" fmla="*/ 310008 w 2216577"/>
              <a:gd name="connsiteY3814" fmla="*/ 433750 h 2124359"/>
              <a:gd name="connsiteX3815" fmla="*/ 298187 w 2216577"/>
              <a:gd name="connsiteY3815" fmla="*/ 433750 h 2124359"/>
              <a:gd name="connsiteX3816" fmla="*/ 1215628 w 2216577"/>
              <a:gd name="connsiteY3816" fmla="*/ 418953 h 2124359"/>
              <a:gd name="connsiteX3817" fmla="*/ 1227449 w 2216577"/>
              <a:gd name="connsiteY3817" fmla="*/ 433750 h 2124359"/>
              <a:gd name="connsiteX3818" fmla="*/ 1215628 w 2216577"/>
              <a:gd name="connsiteY3818" fmla="*/ 418953 h 2124359"/>
              <a:gd name="connsiteX3819" fmla="*/ 1203807 w 2216577"/>
              <a:gd name="connsiteY3819" fmla="*/ 418953 h 2124359"/>
              <a:gd name="connsiteX3820" fmla="*/ 1214150 w 2216577"/>
              <a:gd name="connsiteY3820" fmla="*/ 418953 h 2124359"/>
              <a:gd name="connsiteX3821" fmla="*/ 1215628 w 2216577"/>
              <a:gd name="connsiteY3821" fmla="*/ 418953 h 2124359"/>
              <a:gd name="connsiteX3822" fmla="*/ 1203807 w 2216577"/>
              <a:gd name="connsiteY3822" fmla="*/ 418953 h 2124359"/>
              <a:gd name="connsiteX3823" fmla="*/ 1167964 w 2216577"/>
              <a:gd name="connsiteY3823" fmla="*/ 418953 h 2124359"/>
              <a:gd name="connsiteX3824" fmla="*/ 1167964 w 2216577"/>
              <a:gd name="connsiteY3824" fmla="*/ 433750 h 2124359"/>
              <a:gd name="connsiteX3825" fmla="*/ 1166486 w 2216577"/>
              <a:gd name="connsiteY3825" fmla="*/ 446293 h 2124359"/>
              <a:gd name="connsiteX3826" fmla="*/ 1166073 w 2216577"/>
              <a:gd name="connsiteY3826" fmla="*/ 446365 h 2124359"/>
              <a:gd name="connsiteX3827" fmla="*/ 1162054 w 2216577"/>
              <a:gd name="connsiteY3827" fmla="*/ 442710 h 2124359"/>
              <a:gd name="connsiteX3828" fmla="*/ 1156143 w 2216577"/>
              <a:gd name="connsiteY3828" fmla="*/ 448085 h 2124359"/>
              <a:gd name="connsiteX3829" fmla="*/ 1166073 w 2216577"/>
              <a:gd name="connsiteY3829" fmla="*/ 446365 h 2124359"/>
              <a:gd name="connsiteX3830" fmla="*/ 1167964 w 2216577"/>
              <a:gd name="connsiteY3830" fmla="*/ 448085 h 2124359"/>
              <a:gd name="connsiteX3831" fmla="*/ 1167964 w 2216577"/>
              <a:gd name="connsiteY3831" fmla="*/ 439798 h 2124359"/>
              <a:gd name="connsiteX3832" fmla="*/ 1167964 w 2216577"/>
              <a:gd name="connsiteY3832" fmla="*/ 433750 h 2124359"/>
              <a:gd name="connsiteX3833" fmla="*/ 1179785 w 2216577"/>
              <a:gd name="connsiteY3833" fmla="*/ 433750 h 2124359"/>
              <a:gd name="connsiteX3834" fmla="*/ 1167964 w 2216577"/>
              <a:gd name="connsiteY3834" fmla="*/ 418953 h 2124359"/>
              <a:gd name="connsiteX3835" fmla="*/ 1048613 w 2216577"/>
              <a:gd name="connsiteY3835" fmla="*/ 418953 h 2124359"/>
              <a:gd name="connsiteX3836" fmla="*/ 1048613 w 2216577"/>
              <a:gd name="connsiteY3836" fmla="*/ 431901 h 2124359"/>
              <a:gd name="connsiteX3837" fmla="*/ 1048613 w 2216577"/>
              <a:gd name="connsiteY3837" fmla="*/ 433750 h 2124359"/>
              <a:gd name="connsiteX3838" fmla="*/ 1050138 w 2216577"/>
              <a:gd name="connsiteY3838" fmla="*/ 433750 h 2124359"/>
              <a:gd name="connsiteX3839" fmla="*/ 1060815 w 2216577"/>
              <a:gd name="connsiteY3839" fmla="*/ 433750 h 2124359"/>
              <a:gd name="connsiteX3840" fmla="*/ 965486 w 2216577"/>
              <a:gd name="connsiteY3840" fmla="*/ 418953 h 2124359"/>
              <a:gd name="connsiteX3841" fmla="*/ 977307 w 2216577"/>
              <a:gd name="connsiteY3841" fmla="*/ 433750 h 2124359"/>
              <a:gd name="connsiteX3842" fmla="*/ 965486 w 2216577"/>
              <a:gd name="connsiteY3842" fmla="*/ 418953 h 2124359"/>
              <a:gd name="connsiteX3843" fmla="*/ 965486 w 2216577"/>
              <a:gd name="connsiteY3843" fmla="*/ 433750 h 2124359"/>
              <a:gd name="connsiteX3844" fmla="*/ 977307 w 2216577"/>
              <a:gd name="connsiteY3844" fmla="*/ 433750 h 2124359"/>
              <a:gd name="connsiteX3845" fmla="*/ 977307 w 2216577"/>
              <a:gd name="connsiteY3845" fmla="*/ 448085 h 2124359"/>
              <a:gd name="connsiteX3846" fmla="*/ 965486 w 2216577"/>
              <a:gd name="connsiteY3846" fmla="*/ 448085 h 2124359"/>
              <a:gd name="connsiteX3847" fmla="*/ 965486 w 2216577"/>
              <a:gd name="connsiteY3847" fmla="*/ 462420 h 2124359"/>
              <a:gd name="connsiteX3848" fmla="*/ 972320 w 2216577"/>
              <a:gd name="connsiteY3848" fmla="*/ 462420 h 2124359"/>
              <a:gd name="connsiteX3849" fmla="*/ 972874 w 2216577"/>
              <a:gd name="connsiteY3849" fmla="*/ 462420 h 2124359"/>
              <a:gd name="connsiteX3850" fmla="*/ 977307 w 2216577"/>
              <a:gd name="connsiteY3850" fmla="*/ 462420 h 2124359"/>
              <a:gd name="connsiteX3851" fmla="*/ 977307 w 2216577"/>
              <a:gd name="connsiteY3851" fmla="*/ 448085 h 2124359"/>
              <a:gd name="connsiteX3852" fmla="*/ 989128 w 2216577"/>
              <a:gd name="connsiteY3852" fmla="*/ 448085 h 2124359"/>
              <a:gd name="connsiteX3853" fmla="*/ 977307 w 2216577"/>
              <a:gd name="connsiteY3853" fmla="*/ 433750 h 2124359"/>
              <a:gd name="connsiteX3854" fmla="*/ 989128 w 2216577"/>
              <a:gd name="connsiteY3854" fmla="*/ 433750 h 2124359"/>
              <a:gd name="connsiteX3855" fmla="*/ 989128 w 2216577"/>
              <a:gd name="connsiteY3855" fmla="*/ 425196 h 2124359"/>
              <a:gd name="connsiteX3856" fmla="*/ 989128 w 2216577"/>
              <a:gd name="connsiteY3856" fmla="*/ 424502 h 2124359"/>
              <a:gd name="connsiteX3857" fmla="*/ 989128 w 2216577"/>
              <a:gd name="connsiteY3857" fmla="*/ 418953 h 2124359"/>
              <a:gd name="connsiteX3858" fmla="*/ 977307 w 2216577"/>
              <a:gd name="connsiteY3858" fmla="*/ 418953 h 2124359"/>
              <a:gd name="connsiteX3859" fmla="*/ 762627 w 2216577"/>
              <a:gd name="connsiteY3859" fmla="*/ 418953 h 2124359"/>
              <a:gd name="connsiteX3860" fmla="*/ 774448 w 2216577"/>
              <a:gd name="connsiteY3860" fmla="*/ 418953 h 2124359"/>
              <a:gd name="connsiteX3861" fmla="*/ 774448 w 2216577"/>
              <a:gd name="connsiteY3861" fmla="*/ 422652 h 2124359"/>
              <a:gd name="connsiteX3862" fmla="*/ 774448 w 2216577"/>
              <a:gd name="connsiteY3862" fmla="*/ 433750 h 2124359"/>
              <a:gd name="connsiteX3863" fmla="*/ 762627 w 2216577"/>
              <a:gd name="connsiteY3863" fmla="*/ 433750 h 2124359"/>
              <a:gd name="connsiteX3864" fmla="*/ 762627 w 2216577"/>
              <a:gd name="connsiteY3864" fmla="*/ 425196 h 2124359"/>
              <a:gd name="connsiteX3865" fmla="*/ 762627 w 2216577"/>
              <a:gd name="connsiteY3865" fmla="*/ 424502 h 2124359"/>
              <a:gd name="connsiteX3866" fmla="*/ 345852 w 2216577"/>
              <a:gd name="connsiteY3866" fmla="*/ 418953 h 2124359"/>
              <a:gd name="connsiteX3867" fmla="*/ 357672 w 2216577"/>
              <a:gd name="connsiteY3867" fmla="*/ 433750 h 2124359"/>
              <a:gd name="connsiteX3868" fmla="*/ 357672 w 2216577"/>
              <a:gd name="connsiteY3868" fmla="*/ 418953 h 2124359"/>
              <a:gd name="connsiteX3869" fmla="*/ 348807 w 2216577"/>
              <a:gd name="connsiteY3869" fmla="*/ 418953 h 2124359"/>
              <a:gd name="connsiteX3870" fmla="*/ 1823442 w 2216577"/>
              <a:gd name="connsiteY3870" fmla="*/ 404618 h 2124359"/>
              <a:gd name="connsiteX3871" fmla="*/ 1835263 w 2216577"/>
              <a:gd name="connsiteY3871" fmla="*/ 404618 h 2124359"/>
              <a:gd name="connsiteX3872" fmla="*/ 1835263 w 2216577"/>
              <a:gd name="connsiteY3872" fmla="*/ 418953 h 2124359"/>
              <a:gd name="connsiteX3873" fmla="*/ 1680068 w 2216577"/>
              <a:gd name="connsiteY3873" fmla="*/ 404618 h 2124359"/>
              <a:gd name="connsiteX3874" fmla="*/ 1680068 w 2216577"/>
              <a:gd name="connsiteY3874" fmla="*/ 406410 h 2124359"/>
              <a:gd name="connsiteX3875" fmla="*/ 1680068 w 2216577"/>
              <a:gd name="connsiteY3875" fmla="*/ 418953 h 2124359"/>
              <a:gd name="connsiteX3876" fmla="*/ 1692270 w 2216577"/>
              <a:gd name="connsiteY3876" fmla="*/ 418953 h 2124359"/>
              <a:gd name="connsiteX3877" fmla="*/ 1704091 w 2216577"/>
              <a:gd name="connsiteY3877" fmla="*/ 418953 h 2124359"/>
              <a:gd name="connsiteX3878" fmla="*/ 1704091 w 2216577"/>
              <a:gd name="connsiteY3878" fmla="*/ 404618 h 2124359"/>
              <a:gd name="connsiteX3879" fmla="*/ 1702613 w 2216577"/>
              <a:gd name="connsiteY3879" fmla="*/ 404618 h 2124359"/>
              <a:gd name="connsiteX3880" fmla="*/ 1692270 w 2216577"/>
              <a:gd name="connsiteY3880" fmla="*/ 404618 h 2124359"/>
              <a:gd name="connsiteX3881" fmla="*/ 1680068 w 2216577"/>
              <a:gd name="connsiteY3881" fmla="*/ 404618 h 2124359"/>
              <a:gd name="connsiteX3882" fmla="*/ 1299136 w 2216577"/>
              <a:gd name="connsiteY3882" fmla="*/ 404618 h 2124359"/>
              <a:gd name="connsiteX3883" fmla="*/ 1299136 w 2216577"/>
              <a:gd name="connsiteY3883" fmla="*/ 412905 h 2124359"/>
              <a:gd name="connsiteX3884" fmla="*/ 1299136 w 2216577"/>
              <a:gd name="connsiteY3884" fmla="*/ 413577 h 2124359"/>
              <a:gd name="connsiteX3885" fmla="*/ 1299136 w 2216577"/>
              <a:gd name="connsiteY3885" fmla="*/ 418953 h 2124359"/>
              <a:gd name="connsiteX3886" fmla="*/ 1286934 w 2216577"/>
              <a:gd name="connsiteY3886" fmla="*/ 418953 h 2124359"/>
              <a:gd name="connsiteX3887" fmla="*/ 1286934 w 2216577"/>
              <a:gd name="connsiteY3887" fmla="*/ 433750 h 2124359"/>
              <a:gd name="connsiteX3888" fmla="*/ 1299136 w 2216577"/>
              <a:gd name="connsiteY3888" fmla="*/ 433750 h 2124359"/>
              <a:gd name="connsiteX3889" fmla="*/ 1299136 w 2216577"/>
              <a:gd name="connsiteY3889" fmla="*/ 418953 h 2124359"/>
              <a:gd name="connsiteX3890" fmla="*/ 1309479 w 2216577"/>
              <a:gd name="connsiteY3890" fmla="*/ 418953 h 2124359"/>
              <a:gd name="connsiteX3891" fmla="*/ 1310957 w 2216577"/>
              <a:gd name="connsiteY3891" fmla="*/ 418953 h 2124359"/>
              <a:gd name="connsiteX3892" fmla="*/ 1310957 w 2216577"/>
              <a:gd name="connsiteY3892" fmla="*/ 404618 h 2124359"/>
              <a:gd name="connsiteX3893" fmla="*/ 1179785 w 2216577"/>
              <a:gd name="connsiteY3893" fmla="*/ 404618 h 2124359"/>
              <a:gd name="connsiteX3894" fmla="*/ 1179785 w 2216577"/>
              <a:gd name="connsiteY3894" fmla="*/ 406410 h 2124359"/>
              <a:gd name="connsiteX3895" fmla="*/ 1179785 w 2216577"/>
              <a:gd name="connsiteY3895" fmla="*/ 412905 h 2124359"/>
              <a:gd name="connsiteX3896" fmla="*/ 1179785 w 2216577"/>
              <a:gd name="connsiteY3896" fmla="*/ 413577 h 2124359"/>
              <a:gd name="connsiteX3897" fmla="*/ 1179785 w 2216577"/>
              <a:gd name="connsiteY3897" fmla="*/ 418953 h 2124359"/>
              <a:gd name="connsiteX3898" fmla="*/ 1179785 w 2216577"/>
              <a:gd name="connsiteY3898" fmla="*/ 404618 h 2124359"/>
              <a:gd name="connsiteX3899" fmla="*/ 1048613 w 2216577"/>
              <a:gd name="connsiteY3899" fmla="*/ 404618 h 2124359"/>
              <a:gd name="connsiteX3900" fmla="*/ 1060815 w 2216577"/>
              <a:gd name="connsiteY3900" fmla="*/ 418953 h 2124359"/>
              <a:gd name="connsiteX3901" fmla="*/ 1060815 w 2216577"/>
              <a:gd name="connsiteY3901" fmla="*/ 408202 h 2124359"/>
              <a:gd name="connsiteX3902" fmla="*/ 1060815 w 2216577"/>
              <a:gd name="connsiteY3902" fmla="*/ 404618 h 2124359"/>
              <a:gd name="connsiteX3903" fmla="*/ 1048613 w 2216577"/>
              <a:gd name="connsiteY3903" fmla="*/ 404618 h 2124359"/>
              <a:gd name="connsiteX3904" fmla="*/ 881979 w 2216577"/>
              <a:gd name="connsiteY3904" fmla="*/ 404618 h 2124359"/>
              <a:gd name="connsiteX3905" fmla="*/ 893799 w 2216577"/>
              <a:gd name="connsiteY3905" fmla="*/ 418953 h 2124359"/>
              <a:gd name="connsiteX3906" fmla="*/ 881979 w 2216577"/>
              <a:gd name="connsiteY3906" fmla="*/ 404618 h 2124359"/>
              <a:gd name="connsiteX3907" fmla="*/ 846135 w 2216577"/>
              <a:gd name="connsiteY3907" fmla="*/ 404618 h 2124359"/>
              <a:gd name="connsiteX3908" fmla="*/ 847613 w 2216577"/>
              <a:gd name="connsiteY3908" fmla="*/ 404618 h 2124359"/>
              <a:gd name="connsiteX3909" fmla="*/ 856478 w 2216577"/>
              <a:gd name="connsiteY3909" fmla="*/ 404618 h 2124359"/>
              <a:gd name="connsiteX3910" fmla="*/ 857956 w 2216577"/>
              <a:gd name="connsiteY3910" fmla="*/ 404618 h 2124359"/>
              <a:gd name="connsiteX3911" fmla="*/ 857956 w 2216577"/>
              <a:gd name="connsiteY3911" fmla="*/ 418953 h 2124359"/>
              <a:gd name="connsiteX3912" fmla="*/ 846135 w 2216577"/>
              <a:gd name="connsiteY3912" fmla="*/ 418953 h 2124359"/>
              <a:gd name="connsiteX3913" fmla="*/ 846135 w 2216577"/>
              <a:gd name="connsiteY3913" fmla="*/ 417161 h 2124359"/>
              <a:gd name="connsiteX3914" fmla="*/ 846135 w 2216577"/>
              <a:gd name="connsiteY3914" fmla="*/ 412681 h 2124359"/>
              <a:gd name="connsiteX3915" fmla="*/ 846135 w 2216577"/>
              <a:gd name="connsiteY3915" fmla="*/ 411785 h 2124359"/>
              <a:gd name="connsiteX3916" fmla="*/ 846135 w 2216577"/>
              <a:gd name="connsiteY3916" fmla="*/ 410889 h 2124359"/>
              <a:gd name="connsiteX3917" fmla="*/ 846135 w 2216577"/>
              <a:gd name="connsiteY3917" fmla="*/ 410665 h 2124359"/>
              <a:gd name="connsiteX3918" fmla="*/ 846135 w 2216577"/>
              <a:gd name="connsiteY3918" fmla="*/ 404618 h 2124359"/>
              <a:gd name="connsiteX3919" fmla="*/ 774448 w 2216577"/>
              <a:gd name="connsiteY3919" fmla="*/ 404618 h 2124359"/>
              <a:gd name="connsiteX3920" fmla="*/ 779024 w 2216577"/>
              <a:gd name="connsiteY3920" fmla="*/ 404618 h 2124359"/>
              <a:gd name="connsiteX3921" fmla="*/ 779596 w 2216577"/>
              <a:gd name="connsiteY3921" fmla="*/ 404618 h 2124359"/>
              <a:gd name="connsiteX3922" fmla="*/ 786650 w 2216577"/>
              <a:gd name="connsiteY3922" fmla="*/ 404618 h 2124359"/>
              <a:gd name="connsiteX3923" fmla="*/ 786650 w 2216577"/>
              <a:gd name="connsiteY3923" fmla="*/ 418953 h 2124359"/>
              <a:gd name="connsiteX3924" fmla="*/ 783600 w 2216577"/>
              <a:gd name="connsiteY3924" fmla="*/ 418953 h 2124359"/>
              <a:gd name="connsiteX3925" fmla="*/ 774448 w 2216577"/>
              <a:gd name="connsiteY3925" fmla="*/ 418953 h 2124359"/>
              <a:gd name="connsiteX3926" fmla="*/ 774448 w 2216577"/>
              <a:gd name="connsiteY3926" fmla="*/ 404618 h 2124359"/>
              <a:gd name="connsiteX3927" fmla="*/ 238321 w 2216577"/>
              <a:gd name="connsiteY3927" fmla="*/ 404618 h 2124359"/>
              <a:gd name="connsiteX3928" fmla="*/ 250523 w 2216577"/>
              <a:gd name="connsiteY3928" fmla="*/ 404618 h 2124359"/>
              <a:gd name="connsiteX3929" fmla="*/ 250523 w 2216577"/>
              <a:gd name="connsiteY3929" fmla="*/ 418953 h 2124359"/>
              <a:gd name="connsiteX3930" fmla="*/ 250523 w 2216577"/>
              <a:gd name="connsiteY3930" fmla="*/ 433750 h 2124359"/>
              <a:gd name="connsiteX3931" fmla="*/ 262344 w 2216577"/>
              <a:gd name="connsiteY3931" fmla="*/ 433750 h 2124359"/>
              <a:gd name="connsiteX3932" fmla="*/ 250523 w 2216577"/>
              <a:gd name="connsiteY3932" fmla="*/ 448085 h 2124359"/>
              <a:gd name="connsiteX3933" fmla="*/ 238321 w 2216577"/>
              <a:gd name="connsiteY3933" fmla="*/ 448085 h 2124359"/>
              <a:gd name="connsiteX3934" fmla="*/ 238321 w 2216577"/>
              <a:gd name="connsiteY3934" fmla="*/ 433750 h 2124359"/>
              <a:gd name="connsiteX3935" fmla="*/ 238321 w 2216577"/>
              <a:gd name="connsiteY3935" fmla="*/ 418953 h 2124359"/>
              <a:gd name="connsiteX3936" fmla="*/ 1823442 w 2216577"/>
              <a:gd name="connsiteY3936" fmla="*/ 390283 h 2124359"/>
              <a:gd name="connsiteX3937" fmla="*/ 1824920 w 2216577"/>
              <a:gd name="connsiteY3937" fmla="*/ 390283 h 2124359"/>
              <a:gd name="connsiteX3938" fmla="*/ 1833785 w 2216577"/>
              <a:gd name="connsiteY3938" fmla="*/ 390283 h 2124359"/>
              <a:gd name="connsiteX3939" fmla="*/ 1835263 w 2216577"/>
              <a:gd name="connsiteY3939" fmla="*/ 390283 h 2124359"/>
              <a:gd name="connsiteX3940" fmla="*/ 1823442 w 2216577"/>
              <a:gd name="connsiteY3940" fmla="*/ 390283 h 2124359"/>
              <a:gd name="connsiteX3941" fmla="*/ 1346800 w 2216577"/>
              <a:gd name="connsiteY3941" fmla="*/ 390283 h 2124359"/>
              <a:gd name="connsiteX3942" fmla="*/ 1358621 w 2216577"/>
              <a:gd name="connsiteY3942" fmla="*/ 390283 h 2124359"/>
              <a:gd name="connsiteX3943" fmla="*/ 953284 w 2216577"/>
              <a:gd name="connsiteY3943" fmla="*/ 390283 h 2124359"/>
              <a:gd name="connsiteX3944" fmla="*/ 953284 w 2216577"/>
              <a:gd name="connsiteY3944" fmla="*/ 392075 h 2124359"/>
              <a:gd name="connsiteX3945" fmla="*/ 953284 w 2216577"/>
              <a:gd name="connsiteY3945" fmla="*/ 402826 h 2124359"/>
              <a:gd name="connsiteX3946" fmla="*/ 953284 w 2216577"/>
              <a:gd name="connsiteY3946" fmla="*/ 404618 h 2124359"/>
              <a:gd name="connsiteX3947" fmla="*/ 946451 w 2216577"/>
              <a:gd name="connsiteY3947" fmla="*/ 404618 h 2124359"/>
              <a:gd name="connsiteX3948" fmla="*/ 941464 w 2216577"/>
              <a:gd name="connsiteY3948" fmla="*/ 404618 h 2124359"/>
              <a:gd name="connsiteX3949" fmla="*/ 941464 w 2216577"/>
              <a:gd name="connsiteY3949" fmla="*/ 406410 h 2124359"/>
              <a:gd name="connsiteX3950" fmla="*/ 941464 w 2216577"/>
              <a:gd name="connsiteY3950" fmla="*/ 412905 h 2124359"/>
              <a:gd name="connsiteX3951" fmla="*/ 941464 w 2216577"/>
              <a:gd name="connsiteY3951" fmla="*/ 413577 h 2124359"/>
              <a:gd name="connsiteX3952" fmla="*/ 941464 w 2216577"/>
              <a:gd name="connsiteY3952" fmla="*/ 418953 h 2124359"/>
              <a:gd name="connsiteX3953" fmla="*/ 953284 w 2216577"/>
              <a:gd name="connsiteY3953" fmla="*/ 418953 h 2124359"/>
              <a:gd name="connsiteX3954" fmla="*/ 953284 w 2216577"/>
              <a:gd name="connsiteY3954" fmla="*/ 417161 h 2124359"/>
              <a:gd name="connsiteX3955" fmla="*/ 953284 w 2216577"/>
              <a:gd name="connsiteY3955" fmla="*/ 406410 h 2124359"/>
              <a:gd name="connsiteX3956" fmla="*/ 953284 w 2216577"/>
              <a:gd name="connsiteY3956" fmla="*/ 404618 h 2124359"/>
              <a:gd name="connsiteX3957" fmla="*/ 963961 w 2216577"/>
              <a:gd name="connsiteY3957" fmla="*/ 404618 h 2124359"/>
              <a:gd name="connsiteX3958" fmla="*/ 965486 w 2216577"/>
              <a:gd name="connsiteY3958" fmla="*/ 404618 h 2124359"/>
              <a:gd name="connsiteX3959" fmla="*/ 965486 w 2216577"/>
              <a:gd name="connsiteY3959" fmla="*/ 390283 h 2124359"/>
              <a:gd name="connsiteX3960" fmla="*/ 960338 w 2216577"/>
              <a:gd name="connsiteY3960" fmla="*/ 390283 h 2124359"/>
              <a:gd name="connsiteX3961" fmla="*/ 333650 w 2216577"/>
              <a:gd name="connsiteY3961" fmla="*/ 390283 h 2124359"/>
              <a:gd name="connsiteX3962" fmla="*/ 333650 w 2216577"/>
              <a:gd name="connsiteY3962" fmla="*/ 404618 h 2124359"/>
              <a:gd name="connsiteX3963" fmla="*/ 345852 w 2216577"/>
              <a:gd name="connsiteY3963" fmla="*/ 404618 h 2124359"/>
              <a:gd name="connsiteX3964" fmla="*/ 345852 w 2216577"/>
              <a:gd name="connsiteY3964" fmla="*/ 390283 h 2124359"/>
              <a:gd name="connsiteX3965" fmla="*/ 1811240 w 2216577"/>
              <a:gd name="connsiteY3965" fmla="*/ 375948 h 2124359"/>
              <a:gd name="connsiteX3966" fmla="*/ 1823442 w 2216577"/>
              <a:gd name="connsiteY3966" fmla="*/ 390283 h 2124359"/>
              <a:gd name="connsiteX3967" fmla="*/ 1811240 w 2216577"/>
              <a:gd name="connsiteY3967" fmla="*/ 390283 h 2124359"/>
              <a:gd name="connsiteX3968" fmla="*/ 1787599 w 2216577"/>
              <a:gd name="connsiteY3968" fmla="*/ 375948 h 2124359"/>
              <a:gd name="connsiteX3969" fmla="*/ 1789077 w 2216577"/>
              <a:gd name="connsiteY3969" fmla="*/ 375948 h 2124359"/>
              <a:gd name="connsiteX3970" fmla="*/ 1799420 w 2216577"/>
              <a:gd name="connsiteY3970" fmla="*/ 375948 h 2124359"/>
              <a:gd name="connsiteX3971" fmla="*/ 1799420 w 2216577"/>
              <a:gd name="connsiteY3971" fmla="*/ 390283 h 2124359"/>
              <a:gd name="connsiteX3972" fmla="*/ 1787599 w 2216577"/>
              <a:gd name="connsiteY3972" fmla="*/ 375948 h 2124359"/>
              <a:gd name="connsiteX3973" fmla="*/ 1728114 w 2216577"/>
              <a:gd name="connsiteY3973" fmla="*/ 375948 h 2124359"/>
              <a:gd name="connsiteX3974" fmla="*/ 1728114 w 2216577"/>
              <a:gd name="connsiteY3974" fmla="*/ 390283 h 2124359"/>
              <a:gd name="connsiteX3975" fmla="*/ 1739934 w 2216577"/>
              <a:gd name="connsiteY3975" fmla="*/ 390283 h 2124359"/>
              <a:gd name="connsiteX3976" fmla="*/ 1739934 w 2216577"/>
              <a:gd name="connsiteY3976" fmla="*/ 375948 h 2124359"/>
              <a:gd name="connsiteX3977" fmla="*/ 1310957 w 2216577"/>
              <a:gd name="connsiteY3977" fmla="*/ 375948 h 2124359"/>
              <a:gd name="connsiteX3978" fmla="*/ 1322777 w 2216577"/>
              <a:gd name="connsiteY3978" fmla="*/ 390283 h 2124359"/>
              <a:gd name="connsiteX3979" fmla="*/ 1322777 w 2216577"/>
              <a:gd name="connsiteY3979" fmla="*/ 375948 h 2124359"/>
              <a:gd name="connsiteX3980" fmla="*/ 1310957 w 2216577"/>
              <a:gd name="connsiteY3980" fmla="*/ 375948 h 2124359"/>
              <a:gd name="connsiteX3981" fmla="*/ 965486 w 2216577"/>
              <a:gd name="connsiteY3981" fmla="*/ 375948 h 2124359"/>
              <a:gd name="connsiteX3982" fmla="*/ 977307 w 2216577"/>
              <a:gd name="connsiteY3982" fmla="*/ 390283 h 2124359"/>
              <a:gd name="connsiteX3983" fmla="*/ 977307 w 2216577"/>
              <a:gd name="connsiteY3983" fmla="*/ 384907 h 2124359"/>
              <a:gd name="connsiteX3984" fmla="*/ 977307 w 2216577"/>
              <a:gd name="connsiteY3984" fmla="*/ 384235 h 2124359"/>
              <a:gd name="connsiteX3985" fmla="*/ 977307 w 2216577"/>
              <a:gd name="connsiteY3985" fmla="*/ 375948 h 2124359"/>
              <a:gd name="connsiteX3986" fmla="*/ 975829 w 2216577"/>
              <a:gd name="connsiteY3986" fmla="*/ 375948 h 2124359"/>
              <a:gd name="connsiteX3987" fmla="*/ 966964 w 2216577"/>
              <a:gd name="connsiteY3987" fmla="*/ 375948 h 2124359"/>
              <a:gd name="connsiteX3988" fmla="*/ 965486 w 2216577"/>
              <a:gd name="connsiteY3988" fmla="*/ 375948 h 2124359"/>
              <a:gd name="connsiteX3989" fmla="*/ 810292 w 2216577"/>
              <a:gd name="connsiteY3989" fmla="*/ 375948 h 2124359"/>
              <a:gd name="connsiteX3990" fmla="*/ 810292 w 2216577"/>
              <a:gd name="connsiteY3990" fmla="*/ 390283 h 2124359"/>
              <a:gd name="connsiteX3991" fmla="*/ 369493 w 2216577"/>
              <a:gd name="connsiteY3991" fmla="*/ 375948 h 2124359"/>
              <a:gd name="connsiteX3992" fmla="*/ 381314 w 2216577"/>
              <a:gd name="connsiteY3992" fmla="*/ 390283 h 2124359"/>
              <a:gd name="connsiteX3993" fmla="*/ 369493 w 2216577"/>
              <a:gd name="connsiteY3993" fmla="*/ 390283 h 2124359"/>
              <a:gd name="connsiteX3994" fmla="*/ 357672 w 2216577"/>
              <a:gd name="connsiteY3994" fmla="*/ 375948 h 2124359"/>
              <a:gd name="connsiteX3995" fmla="*/ 357672 w 2216577"/>
              <a:gd name="connsiteY3995" fmla="*/ 390283 h 2124359"/>
              <a:gd name="connsiteX3996" fmla="*/ 369493 w 2216577"/>
              <a:gd name="connsiteY3996" fmla="*/ 390283 h 2124359"/>
              <a:gd name="connsiteX3997" fmla="*/ 381314 w 2216577"/>
              <a:gd name="connsiteY3997" fmla="*/ 404618 h 2124359"/>
              <a:gd name="connsiteX3998" fmla="*/ 381314 w 2216577"/>
              <a:gd name="connsiteY3998" fmla="*/ 390283 h 2124359"/>
              <a:gd name="connsiteX3999" fmla="*/ 369493 w 2216577"/>
              <a:gd name="connsiteY3999" fmla="*/ 375948 h 2124359"/>
              <a:gd name="connsiteX4000" fmla="*/ 365060 w 2216577"/>
              <a:gd name="connsiteY4000" fmla="*/ 375948 h 2124359"/>
              <a:gd name="connsiteX4001" fmla="*/ 364506 w 2216577"/>
              <a:gd name="connsiteY4001" fmla="*/ 375948 h 2124359"/>
              <a:gd name="connsiteX4002" fmla="*/ 1708524 w 2216577"/>
              <a:gd name="connsiteY4002" fmla="*/ 370399 h 2124359"/>
              <a:gd name="connsiteX4003" fmla="*/ 1708524 w 2216577"/>
              <a:gd name="connsiteY4003" fmla="*/ 370399 h 2124359"/>
              <a:gd name="connsiteX4004" fmla="*/ 1704091 w 2216577"/>
              <a:gd name="connsiteY4004" fmla="*/ 375948 h 2124359"/>
              <a:gd name="connsiteX4005" fmla="*/ 1715912 w 2216577"/>
              <a:gd name="connsiteY4005" fmla="*/ 361150 h 2124359"/>
              <a:gd name="connsiteX4006" fmla="*/ 1708524 w 2216577"/>
              <a:gd name="connsiteY4006" fmla="*/ 370399 h 2124359"/>
              <a:gd name="connsiteX4007" fmla="*/ 1705753 w 2216577"/>
              <a:gd name="connsiteY4007" fmla="*/ 369705 h 2124359"/>
              <a:gd name="connsiteX4008" fmla="*/ 1704091 w 2216577"/>
              <a:gd name="connsiteY4008" fmla="*/ 375948 h 2124359"/>
              <a:gd name="connsiteX4009" fmla="*/ 1715912 w 2216577"/>
              <a:gd name="connsiteY4009" fmla="*/ 375948 h 2124359"/>
              <a:gd name="connsiteX4010" fmla="*/ 1715912 w 2216577"/>
              <a:gd name="connsiteY4010" fmla="*/ 361150 h 2124359"/>
              <a:gd name="connsiteX4011" fmla="*/ 1203807 w 2216577"/>
              <a:gd name="connsiteY4011" fmla="*/ 361150 h 2124359"/>
              <a:gd name="connsiteX4012" fmla="*/ 1203807 w 2216577"/>
              <a:gd name="connsiteY4012" fmla="*/ 375948 h 2124359"/>
              <a:gd name="connsiteX4013" fmla="*/ 1191605 w 2216577"/>
              <a:gd name="connsiteY4013" fmla="*/ 375948 h 2124359"/>
              <a:gd name="connsiteX4014" fmla="*/ 1191605 w 2216577"/>
              <a:gd name="connsiteY4014" fmla="*/ 390283 h 2124359"/>
              <a:gd name="connsiteX4015" fmla="*/ 1203807 w 2216577"/>
              <a:gd name="connsiteY4015" fmla="*/ 390283 h 2124359"/>
              <a:gd name="connsiteX4016" fmla="*/ 1203807 w 2216577"/>
              <a:gd name="connsiteY4016" fmla="*/ 384907 h 2124359"/>
              <a:gd name="connsiteX4017" fmla="*/ 1203807 w 2216577"/>
              <a:gd name="connsiteY4017" fmla="*/ 384235 h 2124359"/>
              <a:gd name="connsiteX4018" fmla="*/ 1203807 w 2216577"/>
              <a:gd name="connsiteY4018" fmla="*/ 375948 h 2124359"/>
              <a:gd name="connsiteX4019" fmla="*/ 1215628 w 2216577"/>
              <a:gd name="connsiteY4019" fmla="*/ 375948 h 2124359"/>
              <a:gd name="connsiteX4020" fmla="*/ 1215628 w 2216577"/>
              <a:gd name="connsiteY4020" fmla="*/ 361150 h 2124359"/>
              <a:gd name="connsiteX4021" fmla="*/ 822112 w 2216577"/>
              <a:gd name="connsiteY4021" fmla="*/ 361150 h 2124359"/>
              <a:gd name="connsiteX4022" fmla="*/ 823637 w 2216577"/>
              <a:gd name="connsiteY4022" fmla="*/ 361150 h 2124359"/>
              <a:gd name="connsiteX4023" fmla="*/ 829166 w 2216577"/>
              <a:gd name="connsiteY4023" fmla="*/ 361150 h 2124359"/>
              <a:gd name="connsiteX4024" fmla="*/ 829738 w 2216577"/>
              <a:gd name="connsiteY4024" fmla="*/ 361150 h 2124359"/>
              <a:gd name="connsiteX4025" fmla="*/ 834314 w 2216577"/>
              <a:gd name="connsiteY4025" fmla="*/ 361150 h 2124359"/>
              <a:gd name="connsiteX4026" fmla="*/ 834314 w 2216577"/>
              <a:gd name="connsiteY4026" fmla="*/ 375948 h 2124359"/>
              <a:gd name="connsiteX4027" fmla="*/ 822112 w 2216577"/>
              <a:gd name="connsiteY4027" fmla="*/ 375948 h 2124359"/>
              <a:gd name="connsiteX4028" fmla="*/ 822112 w 2216577"/>
              <a:gd name="connsiteY4028" fmla="*/ 374098 h 2124359"/>
              <a:gd name="connsiteX4029" fmla="*/ 822112 w 2216577"/>
              <a:gd name="connsiteY4029" fmla="*/ 363000 h 2124359"/>
              <a:gd name="connsiteX4030" fmla="*/ 798471 w 2216577"/>
              <a:gd name="connsiteY4030" fmla="*/ 361150 h 2124359"/>
              <a:gd name="connsiteX4031" fmla="*/ 799949 w 2216577"/>
              <a:gd name="connsiteY4031" fmla="*/ 361150 h 2124359"/>
              <a:gd name="connsiteX4032" fmla="*/ 801426 w 2216577"/>
              <a:gd name="connsiteY4032" fmla="*/ 361150 h 2124359"/>
              <a:gd name="connsiteX4033" fmla="*/ 810292 w 2216577"/>
              <a:gd name="connsiteY4033" fmla="*/ 361150 h 2124359"/>
              <a:gd name="connsiteX4034" fmla="*/ 798471 w 2216577"/>
              <a:gd name="connsiteY4034" fmla="*/ 375948 h 2124359"/>
              <a:gd name="connsiteX4035" fmla="*/ 798471 w 2216577"/>
              <a:gd name="connsiteY4035" fmla="*/ 374098 h 2124359"/>
              <a:gd name="connsiteX4036" fmla="*/ 798471 w 2216577"/>
              <a:gd name="connsiteY4036" fmla="*/ 363000 h 2124359"/>
              <a:gd name="connsiteX4037" fmla="*/ 827260 w 2216577"/>
              <a:gd name="connsiteY4037" fmla="*/ 355103 h 2124359"/>
              <a:gd name="connsiteX4038" fmla="*/ 822112 w 2216577"/>
              <a:gd name="connsiteY4038" fmla="*/ 361150 h 2124359"/>
              <a:gd name="connsiteX4039" fmla="*/ 827260 w 2216577"/>
              <a:gd name="connsiteY4039" fmla="*/ 355103 h 2124359"/>
              <a:gd name="connsiteX4040" fmla="*/ 1656427 w 2216577"/>
              <a:gd name="connsiteY4040" fmla="*/ 346815 h 2124359"/>
              <a:gd name="connsiteX4041" fmla="*/ 1656427 w 2216577"/>
              <a:gd name="connsiteY4041" fmla="*/ 361150 h 2124359"/>
              <a:gd name="connsiteX4042" fmla="*/ 1668248 w 2216577"/>
              <a:gd name="connsiteY4042" fmla="*/ 361150 h 2124359"/>
              <a:gd name="connsiteX4043" fmla="*/ 1668248 w 2216577"/>
              <a:gd name="connsiteY4043" fmla="*/ 346815 h 2124359"/>
              <a:gd name="connsiteX4044" fmla="*/ 1072636 w 2216577"/>
              <a:gd name="connsiteY4044" fmla="*/ 346815 h 2124359"/>
              <a:gd name="connsiteX4045" fmla="*/ 1084456 w 2216577"/>
              <a:gd name="connsiteY4045" fmla="*/ 361150 h 2124359"/>
              <a:gd name="connsiteX4046" fmla="*/ 881979 w 2216577"/>
              <a:gd name="connsiteY4046" fmla="*/ 346815 h 2124359"/>
              <a:gd name="connsiteX4047" fmla="*/ 893799 w 2216577"/>
              <a:gd name="connsiteY4047" fmla="*/ 361150 h 2124359"/>
              <a:gd name="connsiteX4048" fmla="*/ 881979 w 2216577"/>
              <a:gd name="connsiteY4048" fmla="*/ 346815 h 2124359"/>
              <a:gd name="connsiteX4049" fmla="*/ 810292 w 2216577"/>
              <a:gd name="connsiteY4049" fmla="*/ 346815 h 2124359"/>
              <a:gd name="connsiteX4050" fmla="*/ 811770 w 2216577"/>
              <a:gd name="connsiteY4050" fmla="*/ 346815 h 2124359"/>
              <a:gd name="connsiteX4051" fmla="*/ 820635 w 2216577"/>
              <a:gd name="connsiteY4051" fmla="*/ 346815 h 2124359"/>
              <a:gd name="connsiteX4052" fmla="*/ 822112 w 2216577"/>
              <a:gd name="connsiteY4052" fmla="*/ 346815 h 2124359"/>
              <a:gd name="connsiteX4053" fmla="*/ 822112 w 2216577"/>
              <a:gd name="connsiteY4053" fmla="*/ 348607 h 2124359"/>
              <a:gd name="connsiteX4054" fmla="*/ 822112 w 2216577"/>
              <a:gd name="connsiteY4054" fmla="*/ 350399 h 2124359"/>
              <a:gd name="connsiteX4055" fmla="*/ 822112 w 2216577"/>
              <a:gd name="connsiteY4055" fmla="*/ 355103 h 2124359"/>
              <a:gd name="connsiteX4056" fmla="*/ 822112 w 2216577"/>
              <a:gd name="connsiteY4056" fmla="*/ 355775 h 2124359"/>
              <a:gd name="connsiteX4057" fmla="*/ 822112 w 2216577"/>
              <a:gd name="connsiteY4057" fmla="*/ 361150 h 2124359"/>
              <a:gd name="connsiteX4058" fmla="*/ 810292 w 2216577"/>
              <a:gd name="connsiteY4058" fmla="*/ 375948 h 2124359"/>
              <a:gd name="connsiteX4059" fmla="*/ 810292 w 2216577"/>
              <a:gd name="connsiteY4059" fmla="*/ 363000 h 2124359"/>
              <a:gd name="connsiteX4060" fmla="*/ 810292 w 2216577"/>
              <a:gd name="connsiteY4060" fmla="*/ 361150 h 2124359"/>
              <a:gd name="connsiteX4061" fmla="*/ 810292 w 2216577"/>
              <a:gd name="connsiteY4061" fmla="*/ 346815 h 2124359"/>
              <a:gd name="connsiteX4062" fmla="*/ 285985 w 2216577"/>
              <a:gd name="connsiteY4062" fmla="*/ 346815 h 2124359"/>
              <a:gd name="connsiteX4063" fmla="*/ 285985 w 2216577"/>
              <a:gd name="connsiteY4063" fmla="*/ 361150 h 2124359"/>
              <a:gd name="connsiteX4064" fmla="*/ 274165 w 2216577"/>
              <a:gd name="connsiteY4064" fmla="*/ 361150 h 2124359"/>
              <a:gd name="connsiteX4065" fmla="*/ 274165 w 2216577"/>
              <a:gd name="connsiteY4065" fmla="*/ 375948 h 2124359"/>
              <a:gd name="connsiteX4066" fmla="*/ 285985 w 2216577"/>
              <a:gd name="connsiteY4066" fmla="*/ 375948 h 2124359"/>
              <a:gd name="connsiteX4067" fmla="*/ 285985 w 2216577"/>
              <a:gd name="connsiteY4067" fmla="*/ 361150 h 2124359"/>
              <a:gd name="connsiteX4068" fmla="*/ 298187 w 2216577"/>
              <a:gd name="connsiteY4068" fmla="*/ 361150 h 2124359"/>
              <a:gd name="connsiteX4069" fmla="*/ 298187 w 2216577"/>
              <a:gd name="connsiteY4069" fmla="*/ 346815 h 2124359"/>
              <a:gd name="connsiteX4070" fmla="*/ 1084456 w 2216577"/>
              <a:gd name="connsiteY4070" fmla="*/ 332480 h 2124359"/>
              <a:gd name="connsiteX4071" fmla="*/ 1096277 w 2216577"/>
              <a:gd name="connsiteY4071" fmla="*/ 346815 h 2124359"/>
              <a:gd name="connsiteX4072" fmla="*/ 1096277 w 2216577"/>
              <a:gd name="connsiteY4072" fmla="*/ 345023 h 2124359"/>
              <a:gd name="connsiteX4073" fmla="*/ 1096277 w 2216577"/>
              <a:gd name="connsiteY4073" fmla="*/ 332480 h 2124359"/>
              <a:gd name="connsiteX4074" fmla="*/ 1036792 w 2216577"/>
              <a:gd name="connsiteY4074" fmla="*/ 332480 h 2124359"/>
              <a:gd name="connsiteX4075" fmla="*/ 1048613 w 2216577"/>
              <a:gd name="connsiteY4075" fmla="*/ 346815 h 2124359"/>
              <a:gd name="connsiteX4076" fmla="*/ 1036792 w 2216577"/>
              <a:gd name="connsiteY4076" fmla="*/ 332480 h 2124359"/>
              <a:gd name="connsiteX4077" fmla="*/ 1036792 w 2216577"/>
              <a:gd name="connsiteY4077" fmla="*/ 332480 h 2124359"/>
              <a:gd name="connsiteX4078" fmla="*/ 1036792 w 2216577"/>
              <a:gd name="connsiteY4078" fmla="*/ 346815 h 2124359"/>
              <a:gd name="connsiteX4079" fmla="*/ 1024971 w 2216577"/>
              <a:gd name="connsiteY4079" fmla="*/ 346815 h 2124359"/>
              <a:gd name="connsiteX4080" fmla="*/ 1013151 w 2216577"/>
              <a:gd name="connsiteY4080" fmla="*/ 346815 h 2124359"/>
              <a:gd name="connsiteX4081" fmla="*/ 1013151 w 2216577"/>
              <a:gd name="connsiteY4081" fmla="*/ 353087 h 2124359"/>
              <a:gd name="connsiteX4082" fmla="*/ 1013151 w 2216577"/>
              <a:gd name="connsiteY4082" fmla="*/ 353983 h 2124359"/>
              <a:gd name="connsiteX4083" fmla="*/ 1013151 w 2216577"/>
              <a:gd name="connsiteY4083" fmla="*/ 354879 h 2124359"/>
              <a:gd name="connsiteX4084" fmla="*/ 1013151 w 2216577"/>
              <a:gd name="connsiteY4084" fmla="*/ 361150 h 2124359"/>
              <a:gd name="connsiteX4085" fmla="*/ 1000948 w 2216577"/>
              <a:gd name="connsiteY4085" fmla="*/ 361150 h 2124359"/>
              <a:gd name="connsiteX4086" fmla="*/ 1000948 w 2216577"/>
              <a:gd name="connsiteY4086" fmla="*/ 363000 h 2124359"/>
              <a:gd name="connsiteX4087" fmla="*/ 1000948 w 2216577"/>
              <a:gd name="connsiteY4087" fmla="*/ 369705 h 2124359"/>
              <a:gd name="connsiteX4088" fmla="*/ 1000948 w 2216577"/>
              <a:gd name="connsiteY4088" fmla="*/ 370399 h 2124359"/>
              <a:gd name="connsiteX4089" fmla="*/ 1000948 w 2216577"/>
              <a:gd name="connsiteY4089" fmla="*/ 375948 h 2124359"/>
              <a:gd name="connsiteX4090" fmla="*/ 1003999 w 2216577"/>
              <a:gd name="connsiteY4090" fmla="*/ 375948 h 2124359"/>
              <a:gd name="connsiteX4091" fmla="*/ 1013151 w 2216577"/>
              <a:gd name="connsiteY4091" fmla="*/ 375948 h 2124359"/>
              <a:gd name="connsiteX4092" fmla="*/ 1013151 w 2216577"/>
              <a:gd name="connsiteY4092" fmla="*/ 361150 h 2124359"/>
              <a:gd name="connsiteX4093" fmla="*/ 1024971 w 2216577"/>
              <a:gd name="connsiteY4093" fmla="*/ 361150 h 2124359"/>
              <a:gd name="connsiteX4094" fmla="*/ 1026449 w 2216577"/>
              <a:gd name="connsiteY4094" fmla="*/ 361150 h 2124359"/>
              <a:gd name="connsiteX4095" fmla="*/ 1035314 w 2216577"/>
              <a:gd name="connsiteY4095" fmla="*/ 361150 h 2124359"/>
              <a:gd name="connsiteX4096" fmla="*/ 1036792 w 2216577"/>
              <a:gd name="connsiteY4096" fmla="*/ 361150 h 2124359"/>
              <a:gd name="connsiteX4097" fmla="*/ 1036792 w 2216577"/>
              <a:gd name="connsiteY4097" fmla="*/ 346815 h 2124359"/>
              <a:gd name="connsiteX4098" fmla="*/ 1048613 w 2216577"/>
              <a:gd name="connsiteY4098" fmla="*/ 346815 h 2124359"/>
              <a:gd name="connsiteX4099" fmla="*/ 1048613 w 2216577"/>
              <a:gd name="connsiteY4099" fmla="*/ 332480 h 2124359"/>
              <a:gd name="connsiteX4100" fmla="*/ 810292 w 2216577"/>
              <a:gd name="connsiteY4100" fmla="*/ 332480 h 2124359"/>
              <a:gd name="connsiteX4101" fmla="*/ 822112 w 2216577"/>
              <a:gd name="connsiteY4101" fmla="*/ 332480 h 2124359"/>
              <a:gd name="connsiteX4102" fmla="*/ 810292 w 2216577"/>
              <a:gd name="connsiteY4102" fmla="*/ 346815 h 2124359"/>
              <a:gd name="connsiteX4103" fmla="*/ 810292 w 2216577"/>
              <a:gd name="connsiteY4103" fmla="*/ 338528 h 2124359"/>
              <a:gd name="connsiteX4104" fmla="*/ 810292 w 2216577"/>
              <a:gd name="connsiteY4104" fmla="*/ 337856 h 2124359"/>
              <a:gd name="connsiteX4105" fmla="*/ 810292 w 2216577"/>
              <a:gd name="connsiteY4105" fmla="*/ 332480 h 2124359"/>
              <a:gd name="connsiteX4106" fmla="*/ 321829 w 2216577"/>
              <a:gd name="connsiteY4106" fmla="*/ 332480 h 2124359"/>
              <a:gd name="connsiteX4107" fmla="*/ 321829 w 2216577"/>
              <a:gd name="connsiteY4107" fmla="*/ 346815 h 2124359"/>
              <a:gd name="connsiteX4108" fmla="*/ 333650 w 2216577"/>
              <a:gd name="connsiteY4108" fmla="*/ 346815 h 2124359"/>
              <a:gd name="connsiteX4109" fmla="*/ 333650 w 2216577"/>
              <a:gd name="connsiteY4109" fmla="*/ 332480 h 2124359"/>
              <a:gd name="connsiteX4110" fmla="*/ 345852 w 2216577"/>
              <a:gd name="connsiteY4110" fmla="*/ 346815 h 2124359"/>
              <a:gd name="connsiteX4111" fmla="*/ 345852 w 2216577"/>
              <a:gd name="connsiteY4111" fmla="*/ 361150 h 2124359"/>
              <a:gd name="connsiteX4112" fmla="*/ 347330 w 2216577"/>
              <a:gd name="connsiteY4112" fmla="*/ 361150 h 2124359"/>
              <a:gd name="connsiteX4113" fmla="*/ 352685 w 2216577"/>
              <a:gd name="connsiteY4113" fmla="*/ 361150 h 2124359"/>
              <a:gd name="connsiteX4114" fmla="*/ 353240 w 2216577"/>
              <a:gd name="connsiteY4114" fmla="*/ 361150 h 2124359"/>
              <a:gd name="connsiteX4115" fmla="*/ 357672 w 2216577"/>
              <a:gd name="connsiteY4115" fmla="*/ 361150 h 2124359"/>
              <a:gd name="connsiteX4116" fmla="*/ 369493 w 2216577"/>
              <a:gd name="connsiteY4116" fmla="*/ 361150 h 2124359"/>
              <a:gd name="connsiteX4117" fmla="*/ 369493 w 2216577"/>
              <a:gd name="connsiteY4117" fmla="*/ 346815 h 2124359"/>
              <a:gd name="connsiteX4118" fmla="*/ 357672 w 2216577"/>
              <a:gd name="connsiteY4118" fmla="*/ 346815 h 2124359"/>
              <a:gd name="connsiteX4119" fmla="*/ 345852 w 2216577"/>
              <a:gd name="connsiteY4119" fmla="*/ 332480 h 2124359"/>
              <a:gd name="connsiteX4120" fmla="*/ 333650 w 2216577"/>
              <a:gd name="connsiteY4120" fmla="*/ 332480 h 2124359"/>
              <a:gd name="connsiteX4121" fmla="*/ 330695 w 2216577"/>
              <a:gd name="connsiteY4121" fmla="*/ 332480 h 2124359"/>
              <a:gd name="connsiteX4122" fmla="*/ 321829 w 2216577"/>
              <a:gd name="connsiteY4122" fmla="*/ 332480 h 2124359"/>
              <a:gd name="connsiteX4123" fmla="*/ 1334598 w 2216577"/>
              <a:gd name="connsiteY4123" fmla="*/ 318145 h 2124359"/>
              <a:gd name="connsiteX4124" fmla="*/ 1346800 w 2216577"/>
              <a:gd name="connsiteY4124" fmla="*/ 332480 h 2124359"/>
              <a:gd name="connsiteX4125" fmla="*/ 1334598 w 2216577"/>
              <a:gd name="connsiteY4125" fmla="*/ 318145 h 2124359"/>
              <a:gd name="connsiteX4126" fmla="*/ 1334598 w 2216577"/>
              <a:gd name="connsiteY4126" fmla="*/ 318145 h 2124359"/>
              <a:gd name="connsiteX4127" fmla="*/ 1334598 w 2216577"/>
              <a:gd name="connsiteY4127" fmla="*/ 332480 h 2124359"/>
              <a:gd name="connsiteX4128" fmla="*/ 1339746 w 2216577"/>
              <a:gd name="connsiteY4128" fmla="*/ 332480 h 2124359"/>
              <a:gd name="connsiteX4129" fmla="*/ 1346800 w 2216577"/>
              <a:gd name="connsiteY4129" fmla="*/ 332480 h 2124359"/>
              <a:gd name="connsiteX4130" fmla="*/ 1348278 w 2216577"/>
              <a:gd name="connsiteY4130" fmla="*/ 332480 h 2124359"/>
              <a:gd name="connsiteX4131" fmla="*/ 1353634 w 2216577"/>
              <a:gd name="connsiteY4131" fmla="*/ 332480 h 2124359"/>
              <a:gd name="connsiteX4132" fmla="*/ 1354188 w 2216577"/>
              <a:gd name="connsiteY4132" fmla="*/ 332480 h 2124359"/>
              <a:gd name="connsiteX4133" fmla="*/ 1358621 w 2216577"/>
              <a:gd name="connsiteY4133" fmla="*/ 332480 h 2124359"/>
              <a:gd name="connsiteX4134" fmla="*/ 1358621 w 2216577"/>
              <a:gd name="connsiteY4134" fmla="*/ 318145 h 2124359"/>
              <a:gd name="connsiteX4135" fmla="*/ 1346800 w 2216577"/>
              <a:gd name="connsiteY4135" fmla="*/ 318145 h 2124359"/>
              <a:gd name="connsiteX4136" fmla="*/ 357672 w 2216577"/>
              <a:gd name="connsiteY4136" fmla="*/ 318145 h 2124359"/>
              <a:gd name="connsiteX4137" fmla="*/ 357672 w 2216577"/>
              <a:gd name="connsiteY4137" fmla="*/ 332480 h 2124359"/>
              <a:gd name="connsiteX4138" fmla="*/ 369493 w 2216577"/>
              <a:gd name="connsiteY4138" fmla="*/ 318145 h 2124359"/>
              <a:gd name="connsiteX4139" fmla="*/ 1108479 w 2216577"/>
              <a:gd name="connsiteY4139" fmla="*/ 303348 h 2124359"/>
              <a:gd name="connsiteX4140" fmla="*/ 1108479 w 2216577"/>
              <a:gd name="connsiteY4140" fmla="*/ 318145 h 2124359"/>
              <a:gd name="connsiteX4141" fmla="*/ 1111434 w 2216577"/>
              <a:gd name="connsiteY4141" fmla="*/ 318145 h 2124359"/>
              <a:gd name="connsiteX4142" fmla="*/ 1112912 w 2216577"/>
              <a:gd name="connsiteY4142" fmla="*/ 318145 h 2124359"/>
              <a:gd name="connsiteX4143" fmla="*/ 1113466 w 2216577"/>
              <a:gd name="connsiteY4143" fmla="*/ 318145 h 2124359"/>
              <a:gd name="connsiteX4144" fmla="*/ 1120300 w 2216577"/>
              <a:gd name="connsiteY4144" fmla="*/ 318145 h 2124359"/>
              <a:gd name="connsiteX4145" fmla="*/ 1120300 w 2216577"/>
              <a:gd name="connsiteY4145" fmla="*/ 303348 h 2124359"/>
              <a:gd name="connsiteX4146" fmla="*/ 917822 w 2216577"/>
              <a:gd name="connsiteY4146" fmla="*/ 303348 h 2124359"/>
              <a:gd name="connsiteX4147" fmla="*/ 919300 w 2216577"/>
              <a:gd name="connsiteY4147" fmla="*/ 303348 h 2124359"/>
              <a:gd name="connsiteX4148" fmla="*/ 928165 w 2216577"/>
              <a:gd name="connsiteY4148" fmla="*/ 303348 h 2124359"/>
              <a:gd name="connsiteX4149" fmla="*/ 929643 w 2216577"/>
              <a:gd name="connsiteY4149" fmla="*/ 303348 h 2124359"/>
              <a:gd name="connsiteX4150" fmla="*/ 929643 w 2216577"/>
              <a:gd name="connsiteY4150" fmla="*/ 318145 h 2124359"/>
              <a:gd name="connsiteX4151" fmla="*/ 941464 w 2216577"/>
              <a:gd name="connsiteY4151" fmla="*/ 332480 h 2124359"/>
              <a:gd name="connsiteX4152" fmla="*/ 929643 w 2216577"/>
              <a:gd name="connsiteY4152" fmla="*/ 332480 h 2124359"/>
              <a:gd name="connsiteX4153" fmla="*/ 917822 w 2216577"/>
              <a:gd name="connsiteY4153" fmla="*/ 318145 h 2124359"/>
              <a:gd name="connsiteX4154" fmla="*/ 750807 w 2216577"/>
              <a:gd name="connsiteY4154" fmla="*/ 303348 h 2124359"/>
              <a:gd name="connsiteX4155" fmla="*/ 750807 w 2216577"/>
              <a:gd name="connsiteY4155" fmla="*/ 318145 h 2124359"/>
              <a:gd name="connsiteX4156" fmla="*/ 738986 w 2216577"/>
              <a:gd name="connsiteY4156" fmla="*/ 318145 h 2124359"/>
              <a:gd name="connsiteX4157" fmla="*/ 738986 w 2216577"/>
              <a:gd name="connsiteY4157" fmla="*/ 332480 h 2124359"/>
              <a:gd name="connsiteX4158" fmla="*/ 745635 w 2216577"/>
              <a:gd name="connsiteY4158" fmla="*/ 332480 h 2124359"/>
              <a:gd name="connsiteX4159" fmla="*/ 745820 w 2216577"/>
              <a:gd name="connsiteY4159" fmla="*/ 332480 h 2124359"/>
              <a:gd name="connsiteX4160" fmla="*/ 750807 w 2216577"/>
              <a:gd name="connsiteY4160" fmla="*/ 332480 h 2124359"/>
              <a:gd name="connsiteX4161" fmla="*/ 750807 w 2216577"/>
              <a:gd name="connsiteY4161" fmla="*/ 318145 h 2124359"/>
              <a:gd name="connsiteX4162" fmla="*/ 762627 w 2216577"/>
              <a:gd name="connsiteY4162" fmla="*/ 318145 h 2124359"/>
              <a:gd name="connsiteX4163" fmla="*/ 762627 w 2216577"/>
              <a:gd name="connsiteY4163" fmla="*/ 309590 h 2124359"/>
              <a:gd name="connsiteX4164" fmla="*/ 762627 w 2216577"/>
              <a:gd name="connsiteY4164" fmla="*/ 303348 h 2124359"/>
              <a:gd name="connsiteX4165" fmla="*/ 750807 w 2216577"/>
              <a:gd name="connsiteY4165" fmla="*/ 303348 h 2124359"/>
              <a:gd name="connsiteX4166" fmla="*/ 1275113 w 2216577"/>
              <a:gd name="connsiteY4166" fmla="*/ 289013 h 2124359"/>
              <a:gd name="connsiteX4167" fmla="*/ 1275113 w 2216577"/>
              <a:gd name="connsiteY4167" fmla="*/ 303348 h 2124359"/>
              <a:gd name="connsiteX4168" fmla="*/ 1275113 w 2216577"/>
              <a:gd name="connsiteY4168" fmla="*/ 318145 h 2124359"/>
              <a:gd name="connsiteX4169" fmla="*/ 1273635 w 2216577"/>
              <a:gd name="connsiteY4169" fmla="*/ 318145 h 2124359"/>
              <a:gd name="connsiteX4170" fmla="*/ 1272158 w 2216577"/>
              <a:gd name="connsiteY4170" fmla="*/ 318145 h 2124359"/>
              <a:gd name="connsiteX4171" fmla="*/ 1263292 w 2216577"/>
              <a:gd name="connsiteY4171" fmla="*/ 318145 h 2124359"/>
              <a:gd name="connsiteX4172" fmla="*/ 1263292 w 2216577"/>
              <a:gd name="connsiteY4172" fmla="*/ 332480 h 2124359"/>
              <a:gd name="connsiteX4173" fmla="*/ 1263292 w 2216577"/>
              <a:gd name="connsiteY4173" fmla="*/ 346815 h 2124359"/>
              <a:gd name="connsiteX4174" fmla="*/ 1251472 w 2216577"/>
              <a:gd name="connsiteY4174" fmla="*/ 346815 h 2124359"/>
              <a:gd name="connsiteX4175" fmla="*/ 1251472 w 2216577"/>
              <a:gd name="connsiteY4175" fmla="*/ 332480 h 2124359"/>
              <a:gd name="connsiteX4176" fmla="*/ 1239270 w 2216577"/>
              <a:gd name="connsiteY4176" fmla="*/ 332480 h 2124359"/>
              <a:gd name="connsiteX4177" fmla="*/ 1239270 w 2216577"/>
              <a:gd name="connsiteY4177" fmla="*/ 318145 h 2124359"/>
              <a:gd name="connsiteX4178" fmla="*/ 1234837 w 2216577"/>
              <a:gd name="connsiteY4178" fmla="*/ 318145 h 2124359"/>
              <a:gd name="connsiteX4179" fmla="*/ 1234283 w 2216577"/>
              <a:gd name="connsiteY4179" fmla="*/ 318145 h 2124359"/>
              <a:gd name="connsiteX4180" fmla="*/ 1227449 w 2216577"/>
              <a:gd name="connsiteY4180" fmla="*/ 318145 h 2124359"/>
              <a:gd name="connsiteX4181" fmla="*/ 1227449 w 2216577"/>
              <a:gd name="connsiteY4181" fmla="*/ 319937 h 2124359"/>
              <a:gd name="connsiteX4182" fmla="*/ 1227449 w 2216577"/>
              <a:gd name="connsiteY4182" fmla="*/ 332480 h 2124359"/>
              <a:gd name="connsiteX4183" fmla="*/ 1239270 w 2216577"/>
              <a:gd name="connsiteY4183" fmla="*/ 332480 h 2124359"/>
              <a:gd name="connsiteX4184" fmla="*/ 1251472 w 2216577"/>
              <a:gd name="connsiteY4184" fmla="*/ 346815 h 2124359"/>
              <a:gd name="connsiteX4185" fmla="*/ 1263292 w 2216577"/>
              <a:gd name="connsiteY4185" fmla="*/ 361150 h 2124359"/>
              <a:gd name="connsiteX4186" fmla="*/ 1251472 w 2216577"/>
              <a:gd name="connsiteY4186" fmla="*/ 361150 h 2124359"/>
              <a:gd name="connsiteX4187" fmla="*/ 1239270 w 2216577"/>
              <a:gd name="connsiteY4187" fmla="*/ 361150 h 2124359"/>
              <a:gd name="connsiteX4188" fmla="*/ 1227449 w 2216577"/>
              <a:gd name="connsiteY4188" fmla="*/ 361150 h 2124359"/>
              <a:gd name="connsiteX4189" fmla="*/ 1227449 w 2216577"/>
              <a:gd name="connsiteY4189" fmla="*/ 375948 h 2124359"/>
              <a:gd name="connsiteX4190" fmla="*/ 1227449 w 2216577"/>
              <a:gd name="connsiteY4190" fmla="*/ 377740 h 2124359"/>
              <a:gd name="connsiteX4191" fmla="*/ 1227449 w 2216577"/>
              <a:gd name="connsiteY4191" fmla="*/ 388491 h 2124359"/>
              <a:gd name="connsiteX4192" fmla="*/ 1227449 w 2216577"/>
              <a:gd name="connsiteY4192" fmla="*/ 390283 h 2124359"/>
              <a:gd name="connsiteX4193" fmla="*/ 1227449 w 2216577"/>
              <a:gd name="connsiteY4193" fmla="*/ 404618 h 2124359"/>
              <a:gd name="connsiteX4194" fmla="*/ 1223016 w 2216577"/>
              <a:gd name="connsiteY4194" fmla="*/ 404618 h 2124359"/>
              <a:gd name="connsiteX4195" fmla="*/ 1222462 w 2216577"/>
              <a:gd name="connsiteY4195" fmla="*/ 404618 h 2124359"/>
              <a:gd name="connsiteX4196" fmla="*/ 1215628 w 2216577"/>
              <a:gd name="connsiteY4196" fmla="*/ 404618 h 2124359"/>
              <a:gd name="connsiteX4197" fmla="*/ 1215628 w 2216577"/>
              <a:gd name="connsiteY4197" fmla="*/ 418953 h 2124359"/>
              <a:gd name="connsiteX4198" fmla="*/ 1203807 w 2216577"/>
              <a:gd name="connsiteY4198" fmla="*/ 404618 h 2124359"/>
              <a:gd name="connsiteX4199" fmla="*/ 1203807 w 2216577"/>
              <a:gd name="connsiteY4199" fmla="*/ 418953 h 2124359"/>
              <a:gd name="connsiteX4200" fmla="*/ 1203807 w 2216577"/>
              <a:gd name="connsiteY4200" fmla="*/ 433750 h 2124359"/>
              <a:gd name="connsiteX4201" fmla="*/ 1215628 w 2216577"/>
              <a:gd name="connsiteY4201" fmla="*/ 448085 h 2124359"/>
              <a:gd name="connsiteX4202" fmla="*/ 1203807 w 2216577"/>
              <a:gd name="connsiteY4202" fmla="*/ 448085 h 2124359"/>
              <a:gd name="connsiteX4203" fmla="*/ 1191605 w 2216577"/>
              <a:gd name="connsiteY4203" fmla="*/ 433750 h 2124359"/>
              <a:gd name="connsiteX4204" fmla="*/ 1191605 w 2216577"/>
              <a:gd name="connsiteY4204" fmla="*/ 448085 h 2124359"/>
              <a:gd name="connsiteX4205" fmla="*/ 1179785 w 2216577"/>
              <a:gd name="connsiteY4205" fmla="*/ 448085 h 2124359"/>
              <a:gd name="connsiteX4206" fmla="*/ 1191605 w 2216577"/>
              <a:gd name="connsiteY4206" fmla="*/ 462420 h 2124359"/>
              <a:gd name="connsiteX4207" fmla="*/ 1188650 w 2216577"/>
              <a:gd name="connsiteY4207" fmla="*/ 462420 h 2124359"/>
              <a:gd name="connsiteX4208" fmla="*/ 1179785 w 2216577"/>
              <a:gd name="connsiteY4208" fmla="*/ 462420 h 2124359"/>
              <a:gd name="connsiteX4209" fmla="*/ 1179785 w 2216577"/>
              <a:gd name="connsiteY4209" fmla="*/ 474963 h 2124359"/>
              <a:gd name="connsiteX4210" fmla="*/ 1179785 w 2216577"/>
              <a:gd name="connsiteY4210" fmla="*/ 476755 h 2124359"/>
              <a:gd name="connsiteX4211" fmla="*/ 1178307 w 2216577"/>
              <a:gd name="connsiteY4211" fmla="*/ 476755 h 2124359"/>
              <a:gd name="connsiteX4212" fmla="*/ 1169442 w 2216577"/>
              <a:gd name="connsiteY4212" fmla="*/ 476755 h 2124359"/>
              <a:gd name="connsiteX4213" fmla="*/ 1167964 w 2216577"/>
              <a:gd name="connsiteY4213" fmla="*/ 476755 h 2124359"/>
              <a:gd name="connsiteX4214" fmla="*/ 1167964 w 2216577"/>
              <a:gd name="connsiteY4214" fmla="*/ 491090 h 2124359"/>
              <a:gd name="connsiteX4215" fmla="*/ 1165009 w 2216577"/>
              <a:gd name="connsiteY4215" fmla="*/ 491090 h 2124359"/>
              <a:gd name="connsiteX4216" fmla="*/ 1156143 w 2216577"/>
              <a:gd name="connsiteY4216" fmla="*/ 491090 h 2124359"/>
              <a:gd name="connsiteX4217" fmla="*/ 1156143 w 2216577"/>
              <a:gd name="connsiteY4217" fmla="*/ 505888 h 2124359"/>
              <a:gd name="connsiteX4218" fmla="*/ 1156143 w 2216577"/>
              <a:gd name="connsiteY4218" fmla="*/ 520223 h 2124359"/>
              <a:gd name="connsiteX4219" fmla="*/ 1154618 w 2216577"/>
              <a:gd name="connsiteY4219" fmla="*/ 520223 h 2124359"/>
              <a:gd name="connsiteX4220" fmla="*/ 1143941 w 2216577"/>
              <a:gd name="connsiteY4220" fmla="*/ 520223 h 2124359"/>
              <a:gd name="connsiteX4221" fmla="*/ 1132120 w 2216577"/>
              <a:gd name="connsiteY4221" fmla="*/ 520223 h 2124359"/>
              <a:gd name="connsiteX4222" fmla="*/ 1132120 w 2216577"/>
              <a:gd name="connsiteY4222" fmla="*/ 505888 h 2124359"/>
              <a:gd name="connsiteX4223" fmla="*/ 1143941 w 2216577"/>
              <a:gd name="connsiteY4223" fmla="*/ 505888 h 2124359"/>
              <a:gd name="connsiteX4224" fmla="*/ 1143941 w 2216577"/>
              <a:gd name="connsiteY4224" fmla="*/ 491090 h 2124359"/>
              <a:gd name="connsiteX4225" fmla="*/ 1132120 w 2216577"/>
              <a:gd name="connsiteY4225" fmla="*/ 476755 h 2124359"/>
              <a:gd name="connsiteX4226" fmla="*/ 1132120 w 2216577"/>
              <a:gd name="connsiteY4226" fmla="*/ 491090 h 2124359"/>
              <a:gd name="connsiteX4227" fmla="*/ 1132120 w 2216577"/>
              <a:gd name="connsiteY4227" fmla="*/ 499645 h 2124359"/>
              <a:gd name="connsiteX4228" fmla="*/ 1132120 w 2216577"/>
              <a:gd name="connsiteY4228" fmla="*/ 500339 h 2124359"/>
              <a:gd name="connsiteX4229" fmla="*/ 1132120 w 2216577"/>
              <a:gd name="connsiteY4229" fmla="*/ 505888 h 2124359"/>
              <a:gd name="connsiteX4230" fmla="*/ 1120300 w 2216577"/>
              <a:gd name="connsiteY4230" fmla="*/ 505888 h 2124359"/>
              <a:gd name="connsiteX4231" fmla="*/ 1120300 w 2216577"/>
              <a:gd name="connsiteY4231" fmla="*/ 507680 h 2124359"/>
              <a:gd name="connsiteX4232" fmla="*/ 1120300 w 2216577"/>
              <a:gd name="connsiteY4232" fmla="*/ 509472 h 2124359"/>
              <a:gd name="connsiteX4233" fmla="*/ 1120300 w 2216577"/>
              <a:gd name="connsiteY4233" fmla="*/ 520223 h 2124359"/>
              <a:gd name="connsiteX4234" fmla="*/ 1132120 w 2216577"/>
              <a:gd name="connsiteY4234" fmla="*/ 520223 h 2124359"/>
              <a:gd name="connsiteX4235" fmla="*/ 1132120 w 2216577"/>
              <a:gd name="connsiteY4235" fmla="*/ 534558 h 2124359"/>
              <a:gd name="connsiteX4236" fmla="*/ 1143941 w 2216577"/>
              <a:gd name="connsiteY4236" fmla="*/ 534558 h 2124359"/>
              <a:gd name="connsiteX4237" fmla="*/ 1143941 w 2216577"/>
              <a:gd name="connsiteY4237" fmla="*/ 536408 h 2124359"/>
              <a:gd name="connsiteX4238" fmla="*/ 1143941 w 2216577"/>
              <a:gd name="connsiteY4238" fmla="*/ 540107 h 2124359"/>
              <a:gd name="connsiteX4239" fmla="*/ 1143941 w 2216577"/>
              <a:gd name="connsiteY4239" fmla="*/ 540801 h 2124359"/>
              <a:gd name="connsiteX4240" fmla="*/ 1143941 w 2216577"/>
              <a:gd name="connsiteY4240" fmla="*/ 547506 h 2124359"/>
              <a:gd name="connsiteX4241" fmla="*/ 1143941 w 2216577"/>
              <a:gd name="connsiteY4241" fmla="*/ 549355 h 2124359"/>
              <a:gd name="connsiteX4242" fmla="*/ 1133598 w 2216577"/>
              <a:gd name="connsiteY4242" fmla="*/ 549355 h 2124359"/>
              <a:gd name="connsiteX4243" fmla="*/ 1132120 w 2216577"/>
              <a:gd name="connsiteY4243" fmla="*/ 549355 h 2124359"/>
              <a:gd name="connsiteX4244" fmla="*/ 1132120 w 2216577"/>
              <a:gd name="connsiteY4244" fmla="*/ 551147 h 2124359"/>
              <a:gd name="connsiteX4245" fmla="*/ 1132120 w 2216577"/>
              <a:gd name="connsiteY4245" fmla="*/ 563690 h 2124359"/>
              <a:gd name="connsiteX4246" fmla="*/ 1120300 w 2216577"/>
              <a:gd name="connsiteY4246" fmla="*/ 563690 h 2124359"/>
              <a:gd name="connsiteX4247" fmla="*/ 1120300 w 2216577"/>
              <a:gd name="connsiteY4247" fmla="*/ 578025 h 2124359"/>
              <a:gd name="connsiteX4248" fmla="*/ 1108479 w 2216577"/>
              <a:gd name="connsiteY4248" fmla="*/ 563690 h 2124359"/>
              <a:gd name="connsiteX4249" fmla="*/ 1108479 w 2216577"/>
              <a:gd name="connsiteY4249" fmla="*/ 571978 h 2124359"/>
              <a:gd name="connsiteX4250" fmla="*/ 1108479 w 2216577"/>
              <a:gd name="connsiteY4250" fmla="*/ 578025 h 2124359"/>
              <a:gd name="connsiteX4251" fmla="*/ 1120300 w 2216577"/>
              <a:gd name="connsiteY4251" fmla="*/ 578025 h 2124359"/>
              <a:gd name="connsiteX4252" fmla="*/ 1108479 w 2216577"/>
              <a:gd name="connsiteY4252" fmla="*/ 592360 h 2124359"/>
              <a:gd name="connsiteX4253" fmla="*/ 1106954 w 2216577"/>
              <a:gd name="connsiteY4253" fmla="*/ 592360 h 2124359"/>
              <a:gd name="connsiteX4254" fmla="*/ 1097802 w 2216577"/>
              <a:gd name="connsiteY4254" fmla="*/ 592360 h 2124359"/>
              <a:gd name="connsiteX4255" fmla="*/ 1096277 w 2216577"/>
              <a:gd name="connsiteY4255" fmla="*/ 592360 h 2124359"/>
              <a:gd name="connsiteX4256" fmla="*/ 1096277 w 2216577"/>
              <a:gd name="connsiteY4256" fmla="*/ 594210 h 2124359"/>
              <a:gd name="connsiteX4257" fmla="*/ 1096277 w 2216577"/>
              <a:gd name="connsiteY4257" fmla="*/ 605308 h 2124359"/>
              <a:gd name="connsiteX4258" fmla="*/ 1096277 w 2216577"/>
              <a:gd name="connsiteY4258" fmla="*/ 607158 h 2124359"/>
              <a:gd name="connsiteX4259" fmla="*/ 1097802 w 2216577"/>
              <a:gd name="connsiteY4259" fmla="*/ 607158 h 2124359"/>
              <a:gd name="connsiteX4260" fmla="*/ 1108479 w 2216577"/>
              <a:gd name="connsiteY4260" fmla="*/ 607158 h 2124359"/>
              <a:gd name="connsiteX4261" fmla="*/ 1108479 w 2216577"/>
              <a:gd name="connsiteY4261" fmla="*/ 592360 h 2124359"/>
              <a:gd name="connsiteX4262" fmla="*/ 1120300 w 2216577"/>
              <a:gd name="connsiteY4262" fmla="*/ 607158 h 2124359"/>
              <a:gd name="connsiteX4263" fmla="*/ 1108479 w 2216577"/>
              <a:gd name="connsiteY4263" fmla="*/ 592360 h 2124359"/>
              <a:gd name="connsiteX4264" fmla="*/ 1109957 w 2216577"/>
              <a:gd name="connsiteY4264" fmla="*/ 592360 h 2124359"/>
              <a:gd name="connsiteX4265" fmla="*/ 1120300 w 2216577"/>
              <a:gd name="connsiteY4265" fmla="*/ 592360 h 2124359"/>
              <a:gd name="connsiteX4266" fmla="*/ 1121778 w 2216577"/>
              <a:gd name="connsiteY4266" fmla="*/ 592360 h 2124359"/>
              <a:gd name="connsiteX4267" fmla="*/ 1132120 w 2216577"/>
              <a:gd name="connsiteY4267" fmla="*/ 592360 h 2124359"/>
              <a:gd name="connsiteX4268" fmla="*/ 1143941 w 2216577"/>
              <a:gd name="connsiteY4268" fmla="*/ 592360 h 2124359"/>
              <a:gd name="connsiteX4269" fmla="*/ 1143941 w 2216577"/>
              <a:gd name="connsiteY4269" fmla="*/ 578025 h 2124359"/>
              <a:gd name="connsiteX4270" fmla="*/ 1132120 w 2216577"/>
              <a:gd name="connsiteY4270" fmla="*/ 563690 h 2124359"/>
              <a:gd name="connsiteX4271" fmla="*/ 1133598 w 2216577"/>
              <a:gd name="connsiteY4271" fmla="*/ 563690 h 2124359"/>
              <a:gd name="connsiteX4272" fmla="*/ 1136553 w 2216577"/>
              <a:gd name="connsiteY4272" fmla="*/ 563690 h 2124359"/>
              <a:gd name="connsiteX4273" fmla="*/ 1137107 w 2216577"/>
              <a:gd name="connsiteY4273" fmla="*/ 563690 h 2124359"/>
              <a:gd name="connsiteX4274" fmla="*/ 1143941 w 2216577"/>
              <a:gd name="connsiteY4274" fmla="*/ 563690 h 2124359"/>
              <a:gd name="connsiteX4275" fmla="*/ 1156143 w 2216577"/>
              <a:gd name="connsiteY4275" fmla="*/ 578025 h 2124359"/>
              <a:gd name="connsiteX4276" fmla="*/ 1143941 w 2216577"/>
              <a:gd name="connsiteY4276" fmla="*/ 563690 h 2124359"/>
              <a:gd name="connsiteX4277" fmla="*/ 1143941 w 2216577"/>
              <a:gd name="connsiteY4277" fmla="*/ 549355 h 2124359"/>
              <a:gd name="connsiteX4278" fmla="*/ 1156143 w 2216577"/>
              <a:gd name="connsiteY4278" fmla="*/ 563690 h 2124359"/>
              <a:gd name="connsiteX4279" fmla="*/ 1156143 w 2216577"/>
              <a:gd name="connsiteY4279" fmla="*/ 561898 h 2124359"/>
              <a:gd name="connsiteX4280" fmla="*/ 1156143 w 2216577"/>
              <a:gd name="connsiteY4280" fmla="*/ 549355 h 2124359"/>
              <a:gd name="connsiteX4281" fmla="*/ 1167964 w 2216577"/>
              <a:gd name="connsiteY4281" fmla="*/ 563690 h 2124359"/>
              <a:gd name="connsiteX4282" fmla="*/ 1167964 w 2216577"/>
              <a:gd name="connsiteY4282" fmla="*/ 578025 h 2124359"/>
              <a:gd name="connsiteX4283" fmla="*/ 1169442 w 2216577"/>
              <a:gd name="connsiteY4283" fmla="*/ 578025 h 2124359"/>
              <a:gd name="connsiteX4284" fmla="*/ 1172397 w 2216577"/>
              <a:gd name="connsiteY4284" fmla="*/ 578025 h 2124359"/>
              <a:gd name="connsiteX4285" fmla="*/ 1172951 w 2216577"/>
              <a:gd name="connsiteY4285" fmla="*/ 578025 h 2124359"/>
              <a:gd name="connsiteX4286" fmla="*/ 1178307 w 2216577"/>
              <a:gd name="connsiteY4286" fmla="*/ 578025 h 2124359"/>
              <a:gd name="connsiteX4287" fmla="*/ 1179785 w 2216577"/>
              <a:gd name="connsiteY4287" fmla="*/ 578025 h 2124359"/>
              <a:gd name="connsiteX4288" fmla="*/ 1167964 w 2216577"/>
              <a:gd name="connsiteY4288" fmla="*/ 563690 h 2124359"/>
              <a:gd name="connsiteX4289" fmla="*/ 1167964 w 2216577"/>
              <a:gd name="connsiteY4289" fmla="*/ 549355 h 2124359"/>
              <a:gd name="connsiteX4290" fmla="*/ 1156143 w 2216577"/>
              <a:gd name="connsiteY4290" fmla="*/ 534558 h 2124359"/>
              <a:gd name="connsiteX4291" fmla="*/ 1167964 w 2216577"/>
              <a:gd name="connsiteY4291" fmla="*/ 534558 h 2124359"/>
              <a:gd name="connsiteX4292" fmla="*/ 1167964 w 2216577"/>
              <a:gd name="connsiteY4292" fmla="*/ 532766 h 2124359"/>
              <a:gd name="connsiteX4293" fmla="*/ 1167964 w 2216577"/>
              <a:gd name="connsiteY4293" fmla="*/ 522015 h 2124359"/>
              <a:gd name="connsiteX4294" fmla="*/ 1167964 w 2216577"/>
              <a:gd name="connsiteY4294" fmla="*/ 520223 h 2124359"/>
              <a:gd name="connsiteX4295" fmla="*/ 1167964 w 2216577"/>
              <a:gd name="connsiteY4295" fmla="*/ 505888 h 2124359"/>
              <a:gd name="connsiteX4296" fmla="*/ 1179785 w 2216577"/>
              <a:gd name="connsiteY4296" fmla="*/ 520223 h 2124359"/>
              <a:gd name="connsiteX4297" fmla="*/ 1174798 w 2216577"/>
              <a:gd name="connsiteY4297" fmla="*/ 507933 h 2124359"/>
              <a:gd name="connsiteX4298" fmla="*/ 1171590 w 2216577"/>
              <a:gd name="connsiteY4298" fmla="*/ 500026 h 2124359"/>
              <a:gd name="connsiteX4299" fmla="*/ 1179785 w 2216577"/>
              <a:gd name="connsiteY4299" fmla="*/ 505888 h 2124359"/>
              <a:gd name="connsiteX4300" fmla="*/ 1191605 w 2216577"/>
              <a:gd name="connsiteY4300" fmla="*/ 520223 h 2124359"/>
              <a:gd name="connsiteX4301" fmla="*/ 1191605 w 2216577"/>
              <a:gd name="connsiteY4301" fmla="*/ 505888 h 2124359"/>
              <a:gd name="connsiteX4302" fmla="*/ 1191605 w 2216577"/>
              <a:gd name="connsiteY4302" fmla="*/ 504038 h 2124359"/>
              <a:gd name="connsiteX4303" fmla="*/ 1191605 w 2216577"/>
              <a:gd name="connsiteY4303" fmla="*/ 492940 h 2124359"/>
              <a:gd name="connsiteX4304" fmla="*/ 1191605 w 2216577"/>
              <a:gd name="connsiteY4304" fmla="*/ 491090 h 2124359"/>
              <a:gd name="connsiteX4305" fmla="*/ 1191605 w 2216577"/>
              <a:gd name="connsiteY4305" fmla="*/ 476755 h 2124359"/>
              <a:gd name="connsiteX4306" fmla="*/ 1193130 w 2216577"/>
              <a:gd name="connsiteY4306" fmla="*/ 476755 h 2124359"/>
              <a:gd name="connsiteX4307" fmla="*/ 1202282 w 2216577"/>
              <a:gd name="connsiteY4307" fmla="*/ 476755 h 2124359"/>
              <a:gd name="connsiteX4308" fmla="*/ 1203807 w 2216577"/>
              <a:gd name="connsiteY4308" fmla="*/ 476755 h 2124359"/>
              <a:gd name="connsiteX4309" fmla="*/ 1203807 w 2216577"/>
              <a:gd name="connsiteY4309" fmla="*/ 466004 h 2124359"/>
              <a:gd name="connsiteX4310" fmla="*/ 1203807 w 2216577"/>
              <a:gd name="connsiteY4310" fmla="*/ 462420 h 2124359"/>
              <a:gd name="connsiteX4311" fmla="*/ 1215628 w 2216577"/>
              <a:gd name="connsiteY4311" fmla="*/ 476755 h 2124359"/>
              <a:gd name="connsiteX4312" fmla="*/ 1215628 w 2216577"/>
              <a:gd name="connsiteY4312" fmla="*/ 462420 h 2124359"/>
              <a:gd name="connsiteX4313" fmla="*/ 1215628 w 2216577"/>
              <a:gd name="connsiteY4313" fmla="*/ 460628 h 2124359"/>
              <a:gd name="connsiteX4314" fmla="*/ 1215628 w 2216577"/>
              <a:gd name="connsiteY4314" fmla="*/ 454133 h 2124359"/>
              <a:gd name="connsiteX4315" fmla="*/ 1215628 w 2216577"/>
              <a:gd name="connsiteY4315" fmla="*/ 453461 h 2124359"/>
              <a:gd name="connsiteX4316" fmla="*/ 1215628 w 2216577"/>
              <a:gd name="connsiteY4316" fmla="*/ 449877 h 2124359"/>
              <a:gd name="connsiteX4317" fmla="*/ 1215628 w 2216577"/>
              <a:gd name="connsiteY4317" fmla="*/ 448085 h 2124359"/>
              <a:gd name="connsiteX4318" fmla="*/ 1227449 w 2216577"/>
              <a:gd name="connsiteY4318" fmla="*/ 462420 h 2124359"/>
              <a:gd name="connsiteX4319" fmla="*/ 1227449 w 2216577"/>
              <a:gd name="connsiteY4319" fmla="*/ 448085 h 2124359"/>
              <a:gd name="connsiteX4320" fmla="*/ 1215628 w 2216577"/>
              <a:gd name="connsiteY4320" fmla="*/ 433750 h 2124359"/>
              <a:gd name="connsiteX4321" fmla="*/ 1227449 w 2216577"/>
              <a:gd name="connsiteY4321" fmla="*/ 433750 h 2124359"/>
              <a:gd name="connsiteX4322" fmla="*/ 1231882 w 2216577"/>
              <a:gd name="connsiteY4322" fmla="*/ 433750 h 2124359"/>
              <a:gd name="connsiteX4323" fmla="*/ 1232436 w 2216577"/>
              <a:gd name="connsiteY4323" fmla="*/ 433750 h 2124359"/>
              <a:gd name="connsiteX4324" fmla="*/ 1239270 w 2216577"/>
              <a:gd name="connsiteY4324" fmla="*/ 433750 h 2124359"/>
              <a:gd name="connsiteX4325" fmla="*/ 1239270 w 2216577"/>
              <a:gd name="connsiteY4325" fmla="*/ 448085 h 2124359"/>
              <a:gd name="connsiteX4326" fmla="*/ 1251472 w 2216577"/>
              <a:gd name="connsiteY4326" fmla="*/ 448085 h 2124359"/>
              <a:gd name="connsiteX4327" fmla="*/ 1251472 w 2216577"/>
              <a:gd name="connsiteY4327" fmla="*/ 433750 h 2124359"/>
              <a:gd name="connsiteX4328" fmla="*/ 1239270 w 2216577"/>
              <a:gd name="connsiteY4328" fmla="*/ 433750 h 2124359"/>
              <a:gd name="connsiteX4329" fmla="*/ 1227449 w 2216577"/>
              <a:gd name="connsiteY4329" fmla="*/ 418953 h 2124359"/>
              <a:gd name="connsiteX4330" fmla="*/ 1227449 w 2216577"/>
              <a:gd name="connsiteY4330" fmla="*/ 417161 h 2124359"/>
              <a:gd name="connsiteX4331" fmla="*/ 1227449 w 2216577"/>
              <a:gd name="connsiteY4331" fmla="*/ 406410 h 2124359"/>
              <a:gd name="connsiteX4332" fmla="*/ 1227449 w 2216577"/>
              <a:gd name="connsiteY4332" fmla="*/ 404618 h 2124359"/>
              <a:gd name="connsiteX4333" fmla="*/ 1239270 w 2216577"/>
              <a:gd name="connsiteY4333" fmla="*/ 418953 h 2124359"/>
              <a:gd name="connsiteX4334" fmla="*/ 1239270 w 2216577"/>
              <a:gd name="connsiteY4334" fmla="*/ 404618 h 2124359"/>
              <a:gd name="connsiteX4335" fmla="*/ 1239270 w 2216577"/>
              <a:gd name="connsiteY4335" fmla="*/ 390283 h 2124359"/>
              <a:gd name="connsiteX4336" fmla="*/ 1240795 w 2216577"/>
              <a:gd name="connsiteY4336" fmla="*/ 390283 h 2124359"/>
              <a:gd name="connsiteX4337" fmla="*/ 1251472 w 2216577"/>
              <a:gd name="connsiteY4337" fmla="*/ 390283 h 2124359"/>
              <a:gd name="connsiteX4338" fmla="*/ 1251472 w 2216577"/>
              <a:gd name="connsiteY4338" fmla="*/ 375948 h 2124359"/>
              <a:gd name="connsiteX4339" fmla="*/ 1263292 w 2216577"/>
              <a:gd name="connsiteY4339" fmla="*/ 375948 h 2124359"/>
              <a:gd name="connsiteX4340" fmla="*/ 1263292 w 2216577"/>
              <a:gd name="connsiteY4340" fmla="*/ 361150 h 2124359"/>
              <a:gd name="connsiteX4341" fmla="*/ 1263292 w 2216577"/>
              <a:gd name="connsiteY4341" fmla="*/ 359358 h 2124359"/>
              <a:gd name="connsiteX4342" fmla="*/ 1263292 w 2216577"/>
              <a:gd name="connsiteY4342" fmla="*/ 346815 h 2124359"/>
              <a:gd name="connsiteX4343" fmla="*/ 1263292 w 2216577"/>
              <a:gd name="connsiteY4343" fmla="*/ 345023 h 2124359"/>
              <a:gd name="connsiteX4344" fmla="*/ 1263292 w 2216577"/>
              <a:gd name="connsiteY4344" fmla="*/ 338528 h 2124359"/>
              <a:gd name="connsiteX4345" fmla="*/ 1263292 w 2216577"/>
              <a:gd name="connsiteY4345" fmla="*/ 337856 h 2124359"/>
              <a:gd name="connsiteX4346" fmla="*/ 1263292 w 2216577"/>
              <a:gd name="connsiteY4346" fmla="*/ 332480 h 2124359"/>
              <a:gd name="connsiteX4347" fmla="*/ 1264770 w 2216577"/>
              <a:gd name="connsiteY4347" fmla="*/ 332480 h 2124359"/>
              <a:gd name="connsiteX4348" fmla="*/ 1270126 w 2216577"/>
              <a:gd name="connsiteY4348" fmla="*/ 332480 h 2124359"/>
              <a:gd name="connsiteX4349" fmla="*/ 1270680 w 2216577"/>
              <a:gd name="connsiteY4349" fmla="*/ 332480 h 2124359"/>
              <a:gd name="connsiteX4350" fmla="*/ 1275113 w 2216577"/>
              <a:gd name="connsiteY4350" fmla="*/ 332480 h 2124359"/>
              <a:gd name="connsiteX4351" fmla="*/ 1275113 w 2216577"/>
              <a:gd name="connsiteY4351" fmla="*/ 318145 h 2124359"/>
              <a:gd name="connsiteX4352" fmla="*/ 1275113 w 2216577"/>
              <a:gd name="connsiteY4352" fmla="*/ 303348 h 2124359"/>
              <a:gd name="connsiteX4353" fmla="*/ 1280100 w 2216577"/>
              <a:gd name="connsiteY4353" fmla="*/ 303348 h 2124359"/>
              <a:gd name="connsiteX4354" fmla="*/ 1283979 w 2216577"/>
              <a:gd name="connsiteY4354" fmla="*/ 303348 h 2124359"/>
              <a:gd name="connsiteX4355" fmla="*/ 1286934 w 2216577"/>
              <a:gd name="connsiteY4355" fmla="*/ 303348 h 2124359"/>
              <a:gd name="connsiteX4356" fmla="*/ 1286934 w 2216577"/>
              <a:gd name="connsiteY4356" fmla="*/ 301556 h 2124359"/>
              <a:gd name="connsiteX4357" fmla="*/ 1286934 w 2216577"/>
              <a:gd name="connsiteY4357" fmla="*/ 290805 h 2124359"/>
              <a:gd name="connsiteX4358" fmla="*/ 1286934 w 2216577"/>
              <a:gd name="connsiteY4358" fmla="*/ 289013 h 2124359"/>
              <a:gd name="connsiteX4359" fmla="*/ 905620 w 2216577"/>
              <a:gd name="connsiteY4359" fmla="*/ 289013 h 2124359"/>
              <a:gd name="connsiteX4360" fmla="*/ 917822 w 2216577"/>
              <a:gd name="connsiteY4360" fmla="*/ 289013 h 2124359"/>
              <a:gd name="connsiteX4361" fmla="*/ 917822 w 2216577"/>
              <a:gd name="connsiteY4361" fmla="*/ 303348 h 2124359"/>
              <a:gd name="connsiteX4362" fmla="*/ 905620 w 2216577"/>
              <a:gd name="connsiteY4362" fmla="*/ 289013 h 2124359"/>
              <a:gd name="connsiteX4363" fmla="*/ 310008 w 2216577"/>
              <a:gd name="connsiteY4363" fmla="*/ 289013 h 2124359"/>
              <a:gd name="connsiteX4364" fmla="*/ 321829 w 2216577"/>
              <a:gd name="connsiteY4364" fmla="*/ 303348 h 2124359"/>
              <a:gd name="connsiteX4365" fmla="*/ 310008 w 2216577"/>
              <a:gd name="connsiteY4365" fmla="*/ 318145 h 2124359"/>
              <a:gd name="connsiteX4366" fmla="*/ 321829 w 2216577"/>
              <a:gd name="connsiteY4366" fmla="*/ 318145 h 2124359"/>
              <a:gd name="connsiteX4367" fmla="*/ 321829 w 2216577"/>
              <a:gd name="connsiteY4367" fmla="*/ 303348 h 2124359"/>
              <a:gd name="connsiteX4368" fmla="*/ 321829 w 2216577"/>
              <a:gd name="connsiteY4368" fmla="*/ 289013 h 2124359"/>
              <a:gd name="connsiteX4369" fmla="*/ 1537457 w 2216577"/>
              <a:gd name="connsiteY4369" fmla="*/ 274678 h 2124359"/>
              <a:gd name="connsiteX4370" fmla="*/ 1537457 w 2216577"/>
              <a:gd name="connsiteY4370" fmla="*/ 289013 h 2124359"/>
              <a:gd name="connsiteX4371" fmla="*/ 1549278 w 2216577"/>
              <a:gd name="connsiteY4371" fmla="*/ 289013 h 2124359"/>
              <a:gd name="connsiteX4372" fmla="*/ 1549278 w 2216577"/>
              <a:gd name="connsiteY4372" fmla="*/ 303348 h 2124359"/>
              <a:gd name="connsiteX4373" fmla="*/ 1542444 w 2216577"/>
              <a:gd name="connsiteY4373" fmla="*/ 303348 h 2124359"/>
              <a:gd name="connsiteX4374" fmla="*/ 1541890 w 2216577"/>
              <a:gd name="connsiteY4374" fmla="*/ 303348 h 2124359"/>
              <a:gd name="connsiteX4375" fmla="*/ 1537457 w 2216577"/>
              <a:gd name="connsiteY4375" fmla="*/ 303348 h 2124359"/>
              <a:gd name="connsiteX4376" fmla="*/ 1549278 w 2216577"/>
              <a:gd name="connsiteY4376" fmla="*/ 318145 h 2124359"/>
              <a:gd name="connsiteX4377" fmla="*/ 1549278 w 2216577"/>
              <a:gd name="connsiteY4377" fmla="*/ 307047 h 2124359"/>
              <a:gd name="connsiteX4378" fmla="*/ 1549278 w 2216577"/>
              <a:gd name="connsiteY4378" fmla="*/ 303348 h 2124359"/>
              <a:gd name="connsiteX4379" fmla="*/ 1561098 w 2216577"/>
              <a:gd name="connsiteY4379" fmla="*/ 318145 h 2124359"/>
              <a:gd name="connsiteX4380" fmla="*/ 1561098 w 2216577"/>
              <a:gd name="connsiteY4380" fmla="*/ 303348 h 2124359"/>
              <a:gd name="connsiteX4381" fmla="*/ 1561098 w 2216577"/>
              <a:gd name="connsiteY4381" fmla="*/ 289013 h 2124359"/>
              <a:gd name="connsiteX4382" fmla="*/ 1556666 w 2216577"/>
              <a:gd name="connsiteY4382" fmla="*/ 289013 h 2124359"/>
              <a:gd name="connsiteX4383" fmla="*/ 1556111 w 2216577"/>
              <a:gd name="connsiteY4383" fmla="*/ 289013 h 2124359"/>
              <a:gd name="connsiteX4384" fmla="*/ 1554265 w 2216577"/>
              <a:gd name="connsiteY4384" fmla="*/ 289013 h 2124359"/>
              <a:gd name="connsiteX4385" fmla="*/ 1553711 w 2216577"/>
              <a:gd name="connsiteY4385" fmla="*/ 289013 h 2124359"/>
              <a:gd name="connsiteX4386" fmla="*/ 1549278 w 2216577"/>
              <a:gd name="connsiteY4386" fmla="*/ 289013 h 2124359"/>
              <a:gd name="connsiteX4387" fmla="*/ 1549278 w 2216577"/>
              <a:gd name="connsiteY4387" fmla="*/ 274678 h 2124359"/>
              <a:gd name="connsiteX4388" fmla="*/ 1513434 w 2216577"/>
              <a:gd name="connsiteY4388" fmla="*/ 274678 h 2124359"/>
              <a:gd name="connsiteX4389" fmla="*/ 1513434 w 2216577"/>
              <a:gd name="connsiteY4389" fmla="*/ 280053 h 2124359"/>
              <a:gd name="connsiteX4390" fmla="*/ 1513434 w 2216577"/>
              <a:gd name="connsiteY4390" fmla="*/ 280725 h 2124359"/>
              <a:gd name="connsiteX4391" fmla="*/ 1513434 w 2216577"/>
              <a:gd name="connsiteY4391" fmla="*/ 289013 h 2124359"/>
              <a:gd name="connsiteX4392" fmla="*/ 1525255 w 2216577"/>
              <a:gd name="connsiteY4392" fmla="*/ 289013 h 2124359"/>
              <a:gd name="connsiteX4393" fmla="*/ 1525255 w 2216577"/>
              <a:gd name="connsiteY4393" fmla="*/ 303348 h 2124359"/>
              <a:gd name="connsiteX4394" fmla="*/ 1525255 w 2216577"/>
              <a:gd name="connsiteY4394" fmla="*/ 289013 h 2124359"/>
              <a:gd name="connsiteX4395" fmla="*/ 1513434 w 2216577"/>
              <a:gd name="connsiteY4395" fmla="*/ 274678 h 2124359"/>
              <a:gd name="connsiteX4396" fmla="*/ 917822 w 2216577"/>
              <a:gd name="connsiteY4396" fmla="*/ 274678 h 2124359"/>
              <a:gd name="connsiteX4397" fmla="*/ 929643 w 2216577"/>
              <a:gd name="connsiteY4397" fmla="*/ 289013 h 2124359"/>
              <a:gd name="connsiteX4398" fmla="*/ 917822 w 2216577"/>
              <a:gd name="connsiteY4398" fmla="*/ 274678 h 2124359"/>
              <a:gd name="connsiteX4399" fmla="*/ 512486 w 2216577"/>
              <a:gd name="connsiteY4399" fmla="*/ 274678 h 2124359"/>
              <a:gd name="connsiteX4400" fmla="*/ 512486 w 2216577"/>
              <a:gd name="connsiteY4400" fmla="*/ 289013 h 2124359"/>
              <a:gd name="connsiteX4401" fmla="*/ 512486 w 2216577"/>
              <a:gd name="connsiteY4401" fmla="*/ 290805 h 2124359"/>
              <a:gd name="connsiteX4402" fmla="*/ 512486 w 2216577"/>
              <a:gd name="connsiteY4402" fmla="*/ 303348 h 2124359"/>
              <a:gd name="connsiteX4403" fmla="*/ 524306 w 2216577"/>
              <a:gd name="connsiteY4403" fmla="*/ 289013 h 2124359"/>
              <a:gd name="connsiteX4404" fmla="*/ 524306 w 2216577"/>
              <a:gd name="connsiteY4404" fmla="*/ 274678 h 2124359"/>
              <a:gd name="connsiteX4405" fmla="*/ 512486 w 2216577"/>
              <a:gd name="connsiteY4405" fmla="*/ 274678 h 2124359"/>
              <a:gd name="connsiteX4406" fmla="*/ 369493 w 2216577"/>
              <a:gd name="connsiteY4406" fmla="*/ 274678 h 2124359"/>
              <a:gd name="connsiteX4407" fmla="*/ 369493 w 2216577"/>
              <a:gd name="connsiteY4407" fmla="*/ 289013 h 2124359"/>
              <a:gd name="connsiteX4408" fmla="*/ 369493 w 2216577"/>
              <a:gd name="connsiteY4408" fmla="*/ 274678 h 2124359"/>
              <a:gd name="connsiteX4409" fmla="*/ 298187 w 2216577"/>
              <a:gd name="connsiteY4409" fmla="*/ 274678 h 2124359"/>
              <a:gd name="connsiteX4410" fmla="*/ 298187 w 2216577"/>
              <a:gd name="connsiteY4410" fmla="*/ 289013 h 2124359"/>
              <a:gd name="connsiteX4411" fmla="*/ 285985 w 2216577"/>
              <a:gd name="connsiteY4411" fmla="*/ 289013 h 2124359"/>
              <a:gd name="connsiteX4412" fmla="*/ 298187 w 2216577"/>
              <a:gd name="connsiteY4412" fmla="*/ 274678 h 2124359"/>
              <a:gd name="connsiteX4413" fmla="*/ 274165 w 2216577"/>
              <a:gd name="connsiteY4413" fmla="*/ 274678 h 2124359"/>
              <a:gd name="connsiteX4414" fmla="*/ 285985 w 2216577"/>
              <a:gd name="connsiteY4414" fmla="*/ 274678 h 2124359"/>
              <a:gd name="connsiteX4415" fmla="*/ 285985 w 2216577"/>
              <a:gd name="connsiteY4415" fmla="*/ 289013 h 2124359"/>
              <a:gd name="connsiteX4416" fmla="*/ 283030 w 2216577"/>
              <a:gd name="connsiteY4416" fmla="*/ 289013 h 2124359"/>
              <a:gd name="connsiteX4417" fmla="*/ 274165 w 2216577"/>
              <a:gd name="connsiteY4417" fmla="*/ 289013 h 2124359"/>
              <a:gd name="connsiteX4418" fmla="*/ 1472604 w 2216577"/>
              <a:gd name="connsiteY4418" fmla="*/ 268630 h 2124359"/>
              <a:gd name="connsiteX4419" fmla="*/ 1477591 w 2216577"/>
              <a:gd name="connsiteY4419" fmla="*/ 274678 h 2124359"/>
              <a:gd name="connsiteX4420" fmla="*/ 1472604 w 2216577"/>
              <a:gd name="connsiteY4420" fmla="*/ 268630 h 2124359"/>
              <a:gd name="connsiteX4421" fmla="*/ 1491271 w 2216577"/>
              <a:gd name="connsiteY4421" fmla="*/ 263926 h 2124359"/>
              <a:gd name="connsiteX4422" fmla="*/ 1489793 w 2216577"/>
              <a:gd name="connsiteY4422" fmla="*/ 274678 h 2124359"/>
              <a:gd name="connsiteX4423" fmla="*/ 1501614 w 2216577"/>
              <a:gd name="connsiteY4423" fmla="*/ 274678 h 2124359"/>
              <a:gd name="connsiteX4424" fmla="*/ 1491271 w 2216577"/>
              <a:gd name="connsiteY4424" fmla="*/ 263926 h 2124359"/>
              <a:gd name="connsiteX4425" fmla="*/ 1120300 w 2216577"/>
              <a:gd name="connsiteY4425" fmla="*/ 260343 h 2124359"/>
              <a:gd name="connsiteX4426" fmla="*/ 1132120 w 2216577"/>
              <a:gd name="connsiteY4426" fmla="*/ 274678 h 2124359"/>
              <a:gd name="connsiteX4427" fmla="*/ 1120300 w 2216577"/>
              <a:gd name="connsiteY4427" fmla="*/ 274678 h 2124359"/>
              <a:gd name="connsiteX4428" fmla="*/ 1132120 w 2216577"/>
              <a:gd name="connsiteY4428" fmla="*/ 274678 h 2124359"/>
              <a:gd name="connsiteX4429" fmla="*/ 1143941 w 2216577"/>
              <a:gd name="connsiteY4429" fmla="*/ 289013 h 2124359"/>
              <a:gd name="connsiteX4430" fmla="*/ 1132120 w 2216577"/>
              <a:gd name="connsiteY4430" fmla="*/ 274678 h 2124359"/>
              <a:gd name="connsiteX4431" fmla="*/ 1132120 w 2216577"/>
              <a:gd name="connsiteY4431" fmla="*/ 260343 h 2124359"/>
              <a:gd name="connsiteX4432" fmla="*/ 1120300 w 2216577"/>
              <a:gd name="connsiteY4432" fmla="*/ 260343 h 2124359"/>
              <a:gd name="connsiteX4433" fmla="*/ 750807 w 2216577"/>
              <a:gd name="connsiteY4433" fmla="*/ 260343 h 2124359"/>
              <a:gd name="connsiteX4434" fmla="*/ 746165 w 2216577"/>
              <a:gd name="connsiteY4434" fmla="*/ 264451 h 2124359"/>
              <a:gd name="connsiteX4435" fmla="*/ 745908 w 2216577"/>
              <a:gd name="connsiteY4435" fmla="*/ 262889 h 2124359"/>
              <a:gd name="connsiteX4436" fmla="*/ 298187 w 2216577"/>
              <a:gd name="connsiteY4436" fmla="*/ 260343 h 2124359"/>
              <a:gd name="connsiteX4437" fmla="*/ 310008 w 2216577"/>
              <a:gd name="connsiteY4437" fmla="*/ 260343 h 2124359"/>
              <a:gd name="connsiteX4438" fmla="*/ 321829 w 2216577"/>
              <a:gd name="connsiteY4438" fmla="*/ 260343 h 2124359"/>
              <a:gd name="connsiteX4439" fmla="*/ 310008 w 2216577"/>
              <a:gd name="connsiteY4439" fmla="*/ 274678 h 2124359"/>
              <a:gd name="connsiteX4440" fmla="*/ 298187 w 2216577"/>
              <a:gd name="connsiteY4440" fmla="*/ 274678 h 2124359"/>
              <a:gd name="connsiteX4441" fmla="*/ 285985 w 2216577"/>
              <a:gd name="connsiteY4441" fmla="*/ 274678 h 2124359"/>
              <a:gd name="connsiteX4442" fmla="*/ 298187 w 2216577"/>
              <a:gd name="connsiteY4442" fmla="*/ 260343 h 2124359"/>
              <a:gd name="connsiteX4443" fmla="*/ 1549278 w 2216577"/>
              <a:gd name="connsiteY4443" fmla="*/ 245545 h 2124359"/>
              <a:gd name="connsiteX4444" fmla="*/ 1561098 w 2216577"/>
              <a:gd name="connsiteY4444" fmla="*/ 245545 h 2124359"/>
              <a:gd name="connsiteX4445" fmla="*/ 1561098 w 2216577"/>
              <a:gd name="connsiteY4445" fmla="*/ 260343 h 2124359"/>
              <a:gd name="connsiteX4446" fmla="*/ 1549278 w 2216577"/>
              <a:gd name="connsiteY4446" fmla="*/ 245545 h 2124359"/>
              <a:gd name="connsiteX4447" fmla="*/ 1370442 w 2216577"/>
              <a:gd name="connsiteY4447" fmla="*/ 245545 h 2124359"/>
              <a:gd name="connsiteX4448" fmla="*/ 1382262 w 2216577"/>
              <a:gd name="connsiteY4448" fmla="*/ 260343 h 2124359"/>
              <a:gd name="connsiteX4449" fmla="*/ 1382262 w 2216577"/>
              <a:gd name="connsiteY4449" fmla="*/ 245545 h 2124359"/>
              <a:gd name="connsiteX4450" fmla="*/ 1394464 w 2216577"/>
              <a:gd name="connsiteY4450" fmla="*/ 245545 h 2124359"/>
              <a:gd name="connsiteX4451" fmla="*/ 1385313 w 2216577"/>
              <a:gd name="connsiteY4451" fmla="*/ 245545 h 2124359"/>
              <a:gd name="connsiteX4452" fmla="*/ 1382262 w 2216577"/>
              <a:gd name="connsiteY4452" fmla="*/ 245545 h 2124359"/>
              <a:gd name="connsiteX4453" fmla="*/ 977307 w 2216577"/>
              <a:gd name="connsiteY4453" fmla="*/ 245545 h 2124359"/>
              <a:gd name="connsiteX4454" fmla="*/ 977307 w 2216577"/>
              <a:gd name="connsiteY4454" fmla="*/ 247395 h 2124359"/>
              <a:gd name="connsiteX4455" fmla="*/ 977307 w 2216577"/>
              <a:gd name="connsiteY4455" fmla="*/ 249245 h 2124359"/>
              <a:gd name="connsiteX4456" fmla="*/ 977307 w 2216577"/>
              <a:gd name="connsiteY4456" fmla="*/ 260343 h 2124359"/>
              <a:gd name="connsiteX4457" fmla="*/ 965486 w 2216577"/>
              <a:gd name="connsiteY4457" fmla="*/ 260343 h 2124359"/>
              <a:gd name="connsiteX4458" fmla="*/ 953284 w 2216577"/>
              <a:gd name="connsiteY4458" fmla="*/ 260343 h 2124359"/>
              <a:gd name="connsiteX4459" fmla="*/ 953284 w 2216577"/>
              <a:gd name="connsiteY4459" fmla="*/ 274678 h 2124359"/>
              <a:gd name="connsiteX4460" fmla="*/ 965486 w 2216577"/>
              <a:gd name="connsiteY4460" fmla="*/ 274678 h 2124359"/>
              <a:gd name="connsiteX4461" fmla="*/ 965486 w 2216577"/>
              <a:gd name="connsiteY4461" fmla="*/ 272886 h 2124359"/>
              <a:gd name="connsiteX4462" fmla="*/ 965486 w 2216577"/>
              <a:gd name="connsiteY4462" fmla="*/ 260343 h 2124359"/>
              <a:gd name="connsiteX4463" fmla="*/ 977307 w 2216577"/>
              <a:gd name="connsiteY4463" fmla="*/ 274678 h 2124359"/>
              <a:gd name="connsiteX4464" fmla="*/ 978785 w 2216577"/>
              <a:gd name="connsiteY4464" fmla="*/ 274678 h 2124359"/>
              <a:gd name="connsiteX4465" fmla="*/ 989128 w 2216577"/>
              <a:gd name="connsiteY4465" fmla="*/ 274678 h 2124359"/>
              <a:gd name="connsiteX4466" fmla="*/ 977307 w 2216577"/>
              <a:gd name="connsiteY4466" fmla="*/ 260343 h 2124359"/>
              <a:gd name="connsiteX4467" fmla="*/ 978785 w 2216577"/>
              <a:gd name="connsiteY4467" fmla="*/ 260343 h 2124359"/>
              <a:gd name="connsiteX4468" fmla="*/ 989128 w 2216577"/>
              <a:gd name="connsiteY4468" fmla="*/ 260343 h 2124359"/>
              <a:gd name="connsiteX4469" fmla="*/ 977307 w 2216577"/>
              <a:gd name="connsiteY4469" fmla="*/ 245545 h 2124359"/>
              <a:gd name="connsiteX4470" fmla="*/ 929643 w 2216577"/>
              <a:gd name="connsiteY4470" fmla="*/ 245545 h 2124359"/>
              <a:gd name="connsiteX4471" fmla="*/ 941464 w 2216577"/>
              <a:gd name="connsiteY4471" fmla="*/ 260343 h 2124359"/>
              <a:gd name="connsiteX4472" fmla="*/ 929643 w 2216577"/>
              <a:gd name="connsiteY4472" fmla="*/ 260343 h 2124359"/>
              <a:gd name="connsiteX4473" fmla="*/ 929643 w 2216577"/>
              <a:gd name="connsiteY4473" fmla="*/ 245545 h 2124359"/>
              <a:gd name="connsiteX4474" fmla="*/ 941464 w 2216577"/>
              <a:gd name="connsiteY4474" fmla="*/ 245545 h 2124359"/>
              <a:gd name="connsiteX4475" fmla="*/ 941464 w 2216577"/>
              <a:gd name="connsiteY4475" fmla="*/ 254100 h 2124359"/>
              <a:gd name="connsiteX4476" fmla="*/ 941464 w 2216577"/>
              <a:gd name="connsiteY4476" fmla="*/ 254794 h 2124359"/>
              <a:gd name="connsiteX4477" fmla="*/ 941464 w 2216577"/>
              <a:gd name="connsiteY4477" fmla="*/ 260343 h 2124359"/>
              <a:gd name="connsiteX4478" fmla="*/ 929643 w 2216577"/>
              <a:gd name="connsiteY4478" fmla="*/ 245545 h 2124359"/>
              <a:gd name="connsiteX4479" fmla="*/ 989128 w 2216577"/>
              <a:gd name="connsiteY4479" fmla="*/ 231210 h 2124359"/>
              <a:gd name="connsiteX4480" fmla="*/ 989128 w 2216577"/>
              <a:gd name="connsiteY4480" fmla="*/ 245545 h 2124359"/>
              <a:gd name="connsiteX4481" fmla="*/ 500665 w 2216577"/>
              <a:gd name="connsiteY4481" fmla="*/ 231210 h 2124359"/>
              <a:gd name="connsiteX4482" fmla="*/ 500665 w 2216577"/>
              <a:gd name="connsiteY4482" fmla="*/ 233002 h 2124359"/>
              <a:gd name="connsiteX4483" fmla="*/ 500665 w 2216577"/>
              <a:gd name="connsiteY4483" fmla="*/ 245545 h 2124359"/>
              <a:gd name="connsiteX4484" fmla="*/ 500665 w 2216577"/>
              <a:gd name="connsiteY4484" fmla="*/ 231210 h 2124359"/>
              <a:gd name="connsiteX4485" fmla="*/ 441180 w 2216577"/>
              <a:gd name="connsiteY4485" fmla="*/ 231210 h 2124359"/>
              <a:gd name="connsiteX4486" fmla="*/ 441180 w 2216577"/>
              <a:gd name="connsiteY4486" fmla="*/ 245545 h 2124359"/>
              <a:gd name="connsiteX4487" fmla="*/ 453001 w 2216577"/>
              <a:gd name="connsiteY4487" fmla="*/ 231210 h 2124359"/>
              <a:gd name="connsiteX4488" fmla="*/ 381314 w 2216577"/>
              <a:gd name="connsiteY4488" fmla="*/ 231210 h 2124359"/>
              <a:gd name="connsiteX4489" fmla="*/ 381314 w 2216577"/>
              <a:gd name="connsiteY4489" fmla="*/ 245545 h 2124359"/>
              <a:gd name="connsiteX4490" fmla="*/ 381314 w 2216577"/>
              <a:gd name="connsiteY4490" fmla="*/ 231210 h 2124359"/>
              <a:gd name="connsiteX4491" fmla="*/ 1310957 w 2216577"/>
              <a:gd name="connsiteY4491" fmla="*/ 216875 h 2124359"/>
              <a:gd name="connsiteX4492" fmla="*/ 1322777 w 2216577"/>
              <a:gd name="connsiteY4492" fmla="*/ 231210 h 2124359"/>
              <a:gd name="connsiteX4493" fmla="*/ 1310957 w 2216577"/>
              <a:gd name="connsiteY4493" fmla="*/ 231210 h 2124359"/>
              <a:gd name="connsiteX4494" fmla="*/ 1299136 w 2216577"/>
              <a:gd name="connsiteY4494" fmla="*/ 245545 h 2124359"/>
              <a:gd name="connsiteX4495" fmla="*/ 1310957 w 2216577"/>
              <a:gd name="connsiteY4495" fmla="*/ 260343 h 2124359"/>
              <a:gd name="connsiteX4496" fmla="*/ 1322777 w 2216577"/>
              <a:gd name="connsiteY4496" fmla="*/ 260343 h 2124359"/>
              <a:gd name="connsiteX4497" fmla="*/ 1310957 w 2216577"/>
              <a:gd name="connsiteY4497" fmla="*/ 245545 h 2124359"/>
              <a:gd name="connsiteX4498" fmla="*/ 1310957 w 2216577"/>
              <a:gd name="connsiteY4498" fmla="*/ 243753 h 2124359"/>
              <a:gd name="connsiteX4499" fmla="*/ 1310957 w 2216577"/>
              <a:gd name="connsiteY4499" fmla="*/ 233002 h 2124359"/>
              <a:gd name="connsiteX4500" fmla="*/ 1310957 w 2216577"/>
              <a:gd name="connsiteY4500" fmla="*/ 231210 h 2124359"/>
              <a:gd name="connsiteX4501" fmla="*/ 1322777 w 2216577"/>
              <a:gd name="connsiteY4501" fmla="*/ 245545 h 2124359"/>
              <a:gd name="connsiteX4502" fmla="*/ 1322777 w 2216577"/>
              <a:gd name="connsiteY4502" fmla="*/ 243753 h 2124359"/>
              <a:gd name="connsiteX4503" fmla="*/ 1322777 w 2216577"/>
              <a:gd name="connsiteY4503" fmla="*/ 240170 h 2124359"/>
              <a:gd name="connsiteX4504" fmla="*/ 1322777 w 2216577"/>
              <a:gd name="connsiteY4504" fmla="*/ 239498 h 2124359"/>
              <a:gd name="connsiteX4505" fmla="*/ 1322777 w 2216577"/>
              <a:gd name="connsiteY4505" fmla="*/ 231210 h 2124359"/>
              <a:gd name="connsiteX4506" fmla="*/ 1322777 w 2216577"/>
              <a:gd name="connsiteY4506" fmla="*/ 216875 h 2124359"/>
              <a:gd name="connsiteX4507" fmla="*/ 1310957 w 2216577"/>
              <a:gd name="connsiteY4507" fmla="*/ 216875 h 2124359"/>
              <a:gd name="connsiteX4508" fmla="*/ 989128 w 2216577"/>
              <a:gd name="connsiteY4508" fmla="*/ 216875 h 2124359"/>
              <a:gd name="connsiteX4509" fmla="*/ 1000948 w 2216577"/>
              <a:gd name="connsiteY4509" fmla="*/ 231210 h 2124359"/>
              <a:gd name="connsiteX4510" fmla="*/ 989128 w 2216577"/>
              <a:gd name="connsiteY4510" fmla="*/ 216875 h 2124359"/>
              <a:gd name="connsiteX4511" fmla="*/ 476642 w 2216577"/>
              <a:gd name="connsiteY4511" fmla="*/ 216875 h 2124359"/>
              <a:gd name="connsiteX4512" fmla="*/ 476642 w 2216577"/>
              <a:gd name="connsiteY4512" fmla="*/ 218667 h 2124359"/>
              <a:gd name="connsiteX4513" fmla="*/ 476642 w 2216577"/>
              <a:gd name="connsiteY4513" fmla="*/ 222251 h 2124359"/>
              <a:gd name="connsiteX4514" fmla="*/ 476642 w 2216577"/>
              <a:gd name="connsiteY4514" fmla="*/ 222923 h 2124359"/>
              <a:gd name="connsiteX4515" fmla="*/ 476642 w 2216577"/>
              <a:gd name="connsiteY4515" fmla="*/ 231210 h 2124359"/>
              <a:gd name="connsiteX4516" fmla="*/ 488844 w 2216577"/>
              <a:gd name="connsiteY4516" fmla="*/ 231210 h 2124359"/>
              <a:gd name="connsiteX4517" fmla="*/ 476642 w 2216577"/>
              <a:gd name="connsiteY4517" fmla="*/ 216875 h 2124359"/>
              <a:gd name="connsiteX4518" fmla="*/ 1286934 w 2216577"/>
              <a:gd name="connsiteY4518" fmla="*/ 202540 h 2124359"/>
              <a:gd name="connsiteX4519" fmla="*/ 1286934 w 2216577"/>
              <a:gd name="connsiteY4519" fmla="*/ 216875 h 2124359"/>
              <a:gd name="connsiteX4520" fmla="*/ 1286934 w 2216577"/>
              <a:gd name="connsiteY4520" fmla="*/ 202540 h 2124359"/>
              <a:gd name="connsiteX4521" fmla="*/ 1036792 w 2216577"/>
              <a:gd name="connsiteY4521" fmla="*/ 202540 h 2124359"/>
              <a:gd name="connsiteX4522" fmla="*/ 1036792 w 2216577"/>
              <a:gd name="connsiteY4522" fmla="*/ 216875 h 2124359"/>
              <a:gd name="connsiteX4523" fmla="*/ 1038270 w 2216577"/>
              <a:gd name="connsiteY4523" fmla="*/ 216875 h 2124359"/>
              <a:gd name="connsiteX4524" fmla="*/ 1041225 w 2216577"/>
              <a:gd name="connsiteY4524" fmla="*/ 216875 h 2124359"/>
              <a:gd name="connsiteX4525" fmla="*/ 1041779 w 2216577"/>
              <a:gd name="connsiteY4525" fmla="*/ 216875 h 2124359"/>
              <a:gd name="connsiteX4526" fmla="*/ 1048613 w 2216577"/>
              <a:gd name="connsiteY4526" fmla="*/ 216875 h 2124359"/>
              <a:gd name="connsiteX4527" fmla="*/ 584173 w 2216577"/>
              <a:gd name="connsiteY4527" fmla="*/ 202540 h 2124359"/>
              <a:gd name="connsiteX4528" fmla="*/ 584173 w 2216577"/>
              <a:gd name="connsiteY4528" fmla="*/ 216875 h 2124359"/>
              <a:gd name="connsiteX4529" fmla="*/ 591006 w 2216577"/>
              <a:gd name="connsiteY4529" fmla="*/ 216875 h 2124359"/>
              <a:gd name="connsiteX4530" fmla="*/ 591561 w 2216577"/>
              <a:gd name="connsiteY4530" fmla="*/ 216875 h 2124359"/>
              <a:gd name="connsiteX4531" fmla="*/ 595993 w 2216577"/>
              <a:gd name="connsiteY4531" fmla="*/ 216875 h 2124359"/>
              <a:gd name="connsiteX4532" fmla="*/ 595993 w 2216577"/>
              <a:gd name="connsiteY4532" fmla="*/ 202540 h 2124359"/>
              <a:gd name="connsiteX4533" fmla="*/ 584173 w 2216577"/>
              <a:gd name="connsiteY4533" fmla="*/ 202540 h 2124359"/>
              <a:gd name="connsiteX4534" fmla="*/ 1322777 w 2216577"/>
              <a:gd name="connsiteY4534" fmla="*/ 187743 h 2124359"/>
              <a:gd name="connsiteX4535" fmla="*/ 1322777 w 2216577"/>
              <a:gd name="connsiteY4535" fmla="*/ 202540 h 2124359"/>
              <a:gd name="connsiteX4536" fmla="*/ 1334598 w 2216577"/>
              <a:gd name="connsiteY4536" fmla="*/ 202540 h 2124359"/>
              <a:gd name="connsiteX4537" fmla="*/ 1322777 w 2216577"/>
              <a:gd name="connsiteY4537" fmla="*/ 187743 h 2124359"/>
              <a:gd name="connsiteX4538" fmla="*/ 1299136 w 2216577"/>
              <a:gd name="connsiteY4538" fmla="*/ 187743 h 2124359"/>
              <a:gd name="connsiteX4539" fmla="*/ 1299136 w 2216577"/>
              <a:gd name="connsiteY4539" fmla="*/ 202540 h 2124359"/>
              <a:gd name="connsiteX4540" fmla="*/ 1048613 w 2216577"/>
              <a:gd name="connsiteY4540" fmla="*/ 187743 h 2124359"/>
              <a:gd name="connsiteX4541" fmla="*/ 1060815 w 2216577"/>
              <a:gd name="connsiteY4541" fmla="*/ 202540 h 2124359"/>
              <a:gd name="connsiteX4542" fmla="*/ 1060815 w 2216577"/>
              <a:gd name="connsiteY4542" fmla="*/ 187743 h 2124359"/>
              <a:gd name="connsiteX4543" fmla="*/ 1048613 w 2216577"/>
              <a:gd name="connsiteY4543" fmla="*/ 187743 h 2124359"/>
              <a:gd name="connsiteX4544" fmla="*/ 1000948 w 2216577"/>
              <a:gd name="connsiteY4544" fmla="*/ 187743 h 2124359"/>
              <a:gd name="connsiteX4545" fmla="*/ 1000948 w 2216577"/>
              <a:gd name="connsiteY4545" fmla="*/ 202540 h 2124359"/>
              <a:gd name="connsiteX4546" fmla="*/ 1013151 w 2216577"/>
              <a:gd name="connsiteY4546" fmla="*/ 216875 h 2124359"/>
              <a:gd name="connsiteX4547" fmla="*/ 1013151 w 2216577"/>
              <a:gd name="connsiteY4547" fmla="*/ 202540 h 2124359"/>
              <a:gd name="connsiteX4548" fmla="*/ 1013151 w 2216577"/>
              <a:gd name="connsiteY4548" fmla="*/ 173408 h 2124359"/>
              <a:gd name="connsiteX4549" fmla="*/ 1013151 w 2216577"/>
              <a:gd name="connsiteY4549" fmla="*/ 175200 h 2124359"/>
              <a:gd name="connsiteX4550" fmla="*/ 1013151 w 2216577"/>
              <a:gd name="connsiteY4550" fmla="*/ 187743 h 2124359"/>
              <a:gd name="connsiteX4551" fmla="*/ 1023494 w 2216577"/>
              <a:gd name="connsiteY4551" fmla="*/ 187743 h 2124359"/>
              <a:gd name="connsiteX4552" fmla="*/ 1024971 w 2216577"/>
              <a:gd name="connsiteY4552" fmla="*/ 187743 h 2124359"/>
              <a:gd name="connsiteX4553" fmla="*/ 1013151 w 2216577"/>
              <a:gd name="connsiteY4553" fmla="*/ 173408 h 2124359"/>
              <a:gd name="connsiteX4554" fmla="*/ 965486 w 2216577"/>
              <a:gd name="connsiteY4554" fmla="*/ 173408 h 2124359"/>
              <a:gd name="connsiteX4555" fmla="*/ 965486 w 2216577"/>
              <a:gd name="connsiteY4555" fmla="*/ 175200 h 2124359"/>
              <a:gd name="connsiteX4556" fmla="*/ 965486 w 2216577"/>
              <a:gd name="connsiteY4556" fmla="*/ 181695 h 2124359"/>
              <a:gd name="connsiteX4557" fmla="*/ 965486 w 2216577"/>
              <a:gd name="connsiteY4557" fmla="*/ 182367 h 2124359"/>
              <a:gd name="connsiteX4558" fmla="*/ 965486 w 2216577"/>
              <a:gd name="connsiteY4558" fmla="*/ 185951 h 2124359"/>
              <a:gd name="connsiteX4559" fmla="*/ 965486 w 2216577"/>
              <a:gd name="connsiteY4559" fmla="*/ 187743 h 2124359"/>
              <a:gd name="connsiteX4560" fmla="*/ 953284 w 2216577"/>
              <a:gd name="connsiteY4560" fmla="*/ 187743 h 2124359"/>
              <a:gd name="connsiteX4561" fmla="*/ 965486 w 2216577"/>
              <a:gd name="connsiteY4561" fmla="*/ 173408 h 2124359"/>
              <a:gd name="connsiteX4562" fmla="*/ 584173 w 2216577"/>
              <a:gd name="connsiteY4562" fmla="*/ 173408 h 2124359"/>
              <a:gd name="connsiteX4563" fmla="*/ 584173 w 2216577"/>
              <a:gd name="connsiteY4563" fmla="*/ 187743 h 2124359"/>
              <a:gd name="connsiteX4564" fmla="*/ 595993 w 2216577"/>
              <a:gd name="connsiteY4564" fmla="*/ 173408 h 2124359"/>
              <a:gd name="connsiteX4565" fmla="*/ 488844 w 2216577"/>
              <a:gd name="connsiteY4565" fmla="*/ 173408 h 2124359"/>
              <a:gd name="connsiteX4566" fmla="*/ 488844 w 2216577"/>
              <a:gd name="connsiteY4566" fmla="*/ 187743 h 2124359"/>
              <a:gd name="connsiteX4567" fmla="*/ 500665 w 2216577"/>
              <a:gd name="connsiteY4567" fmla="*/ 173408 h 2124359"/>
              <a:gd name="connsiteX4568" fmla="*/ 488844 w 2216577"/>
              <a:gd name="connsiteY4568" fmla="*/ 173408 h 2124359"/>
              <a:gd name="connsiteX4569" fmla="*/ 1370442 w 2216577"/>
              <a:gd name="connsiteY4569" fmla="*/ 159073 h 2124359"/>
              <a:gd name="connsiteX4570" fmla="*/ 1382262 w 2216577"/>
              <a:gd name="connsiteY4570" fmla="*/ 159073 h 2124359"/>
              <a:gd name="connsiteX4571" fmla="*/ 1382262 w 2216577"/>
              <a:gd name="connsiteY4571" fmla="*/ 173408 h 2124359"/>
              <a:gd name="connsiteX4572" fmla="*/ 1370442 w 2216577"/>
              <a:gd name="connsiteY4572" fmla="*/ 173408 h 2124359"/>
              <a:gd name="connsiteX4573" fmla="*/ 1334598 w 2216577"/>
              <a:gd name="connsiteY4573" fmla="*/ 159073 h 2124359"/>
              <a:gd name="connsiteX4574" fmla="*/ 1336123 w 2216577"/>
              <a:gd name="connsiteY4574" fmla="*/ 159073 h 2124359"/>
              <a:gd name="connsiteX4575" fmla="*/ 1345275 w 2216577"/>
              <a:gd name="connsiteY4575" fmla="*/ 159073 h 2124359"/>
              <a:gd name="connsiteX4576" fmla="*/ 1346800 w 2216577"/>
              <a:gd name="connsiteY4576" fmla="*/ 159073 h 2124359"/>
              <a:gd name="connsiteX4577" fmla="*/ 1346800 w 2216577"/>
              <a:gd name="connsiteY4577" fmla="*/ 173408 h 2124359"/>
              <a:gd name="connsiteX4578" fmla="*/ 1334598 w 2216577"/>
              <a:gd name="connsiteY4578" fmla="*/ 159073 h 2124359"/>
              <a:gd name="connsiteX4579" fmla="*/ 1024971 w 2216577"/>
              <a:gd name="connsiteY4579" fmla="*/ 159073 h 2124359"/>
              <a:gd name="connsiteX4580" fmla="*/ 1036792 w 2216577"/>
              <a:gd name="connsiteY4580" fmla="*/ 173408 h 2124359"/>
              <a:gd name="connsiteX4581" fmla="*/ 965486 w 2216577"/>
              <a:gd name="connsiteY4581" fmla="*/ 159073 h 2124359"/>
              <a:gd name="connsiteX4582" fmla="*/ 977307 w 2216577"/>
              <a:gd name="connsiteY4582" fmla="*/ 173408 h 2124359"/>
              <a:gd name="connsiteX4583" fmla="*/ 968441 w 2216577"/>
              <a:gd name="connsiteY4583" fmla="*/ 173408 h 2124359"/>
              <a:gd name="connsiteX4584" fmla="*/ 965486 w 2216577"/>
              <a:gd name="connsiteY4584" fmla="*/ 173408 h 2124359"/>
              <a:gd name="connsiteX4585" fmla="*/ 1036792 w 2216577"/>
              <a:gd name="connsiteY4585" fmla="*/ 144738 h 2124359"/>
              <a:gd name="connsiteX4586" fmla="*/ 1036792 w 2216577"/>
              <a:gd name="connsiteY4586" fmla="*/ 159073 h 2124359"/>
              <a:gd name="connsiteX4587" fmla="*/ 1048613 w 2216577"/>
              <a:gd name="connsiteY4587" fmla="*/ 159073 h 2124359"/>
              <a:gd name="connsiteX4588" fmla="*/ 1036792 w 2216577"/>
              <a:gd name="connsiteY4588" fmla="*/ 144738 h 2124359"/>
              <a:gd name="connsiteX4589" fmla="*/ 560150 w 2216577"/>
              <a:gd name="connsiteY4589" fmla="*/ 144738 h 2124359"/>
              <a:gd name="connsiteX4590" fmla="*/ 571971 w 2216577"/>
              <a:gd name="connsiteY4590" fmla="*/ 159073 h 2124359"/>
              <a:gd name="connsiteX4591" fmla="*/ 560150 w 2216577"/>
              <a:gd name="connsiteY4591" fmla="*/ 159073 h 2124359"/>
              <a:gd name="connsiteX4592" fmla="*/ 560150 w 2216577"/>
              <a:gd name="connsiteY4592" fmla="*/ 144738 h 2124359"/>
              <a:gd name="connsiteX4593" fmla="*/ 995962 w 2216577"/>
              <a:gd name="connsiteY4593" fmla="*/ 123893 h 2124359"/>
              <a:gd name="connsiteX4594" fmla="*/ 1000948 w 2216577"/>
              <a:gd name="connsiteY4594" fmla="*/ 129940 h 2124359"/>
              <a:gd name="connsiteX4595" fmla="*/ 995962 w 2216577"/>
              <a:gd name="connsiteY4595" fmla="*/ 123893 h 2124359"/>
              <a:gd name="connsiteX4596" fmla="*/ 1346800 w 2216577"/>
              <a:gd name="connsiteY4596" fmla="*/ 115605 h 2124359"/>
              <a:gd name="connsiteX4597" fmla="*/ 1346800 w 2216577"/>
              <a:gd name="connsiteY4597" fmla="*/ 129940 h 2124359"/>
              <a:gd name="connsiteX4598" fmla="*/ 1334598 w 2216577"/>
              <a:gd name="connsiteY4598" fmla="*/ 129940 h 2124359"/>
              <a:gd name="connsiteX4599" fmla="*/ 1346800 w 2216577"/>
              <a:gd name="connsiteY4599" fmla="*/ 115605 h 2124359"/>
              <a:gd name="connsiteX4600" fmla="*/ 584173 w 2216577"/>
              <a:gd name="connsiteY4600" fmla="*/ 101270 h 2124359"/>
              <a:gd name="connsiteX4601" fmla="*/ 588606 w 2216577"/>
              <a:gd name="connsiteY4601" fmla="*/ 101270 h 2124359"/>
              <a:gd name="connsiteX4602" fmla="*/ 589160 w 2216577"/>
              <a:gd name="connsiteY4602" fmla="*/ 101270 h 2124359"/>
              <a:gd name="connsiteX4603" fmla="*/ 589344 w 2216577"/>
              <a:gd name="connsiteY4603" fmla="*/ 101270 h 2124359"/>
              <a:gd name="connsiteX4604" fmla="*/ 590083 w 2216577"/>
              <a:gd name="connsiteY4604" fmla="*/ 101270 h 2124359"/>
              <a:gd name="connsiteX4605" fmla="*/ 590822 w 2216577"/>
              <a:gd name="connsiteY4605" fmla="*/ 101270 h 2124359"/>
              <a:gd name="connsiteX4606" fmla="*/ 595993 w 2216577"/>
              <a:gd name="connsiteY4606" fmla="*/ 101270 h 2124359"/>
              <a:gd name="connsiteX4607" fmla="*/ 595993 w 2216577"/>
              <a:gd name="connsiteY4607" fmla="*/ 115605 h 2124359"/>
              <a:gd name="connsiteX4608" fmla="*/ 584173 w 2216577"/>
              <a:gd name="connsiteY4608" fmla="*/ 101270 h 2124359"/>
              <a:gd name="connsiteX4609" fmla="*/ 560150 w 2216577"/>
              <a:gd name="connsiteY4609" fmla="*/ 101270 h 2124359"/>
              <a:gd name="connsiteX4610" fmla="*/ 571971 w 2216577"/>
              <a:gd name="connsiteY4610" fmla="*/ 101270 h 2124359"/>
              <a:gd name="connsiteX4611" fmla="*/ 571971 w 2216577"/>
              <a:gd name="connsiteY4611" fmla="*/ 101270 h 2124359"/>
              <a:gd name="connsiteX4612" fmla="*/ 571971 w 2216577"/>
              <a:gd name="connsiteY4612" fmla="*/ 115605 h 2124359"/>
              <a:gd name="connsiteX4613" fmla="*/ 560150 w 2216577"/>
              <a:gd name="connsiteY4613" fmla="*/ 115605 h 2124359"/>
              <a:gd name="connsiteX4614" fmla="*/ 524306 w 2216577"/>
              <a:gd name="connsiteY4614" fmla="*/ 101270 h 2124359"/>
              <a:gd name="connsiteX4615" fmla="*/ 536508 w 2216577"/>
              <a:gd name="connsiteY4615" fmla="*/ 101270 h 2124359"/>
              <a:gd name="connsiteX4616" fmla="*/ 536508 w 2216577"/>
              <a:gd name="connsiteY4616" fmla="*/ 115605 h 2124359"/>
              <a:gd name="connsiteX4617" fmla="*/ 534983 w 2216577"/>
              <a:gd name="connsiteY4617" fmla="*/ 115605 h 2124359"/>
              <a:gd name="connsiteX4618" fmla="*/ 531932 w 2216577"/>
              <a:gd name="connsiteY4618" fmla="*/ 115605 h 2124359"/>
              <a:gd name="connsiteX4619" fmla="*/ 531360 w 2216577"/>
              <a:gd name="connsiteY4619" fmla="*/ 115605 h 2124359"/>
              <a:gd name="connsiteX4620" fmla="*/ 524306 w 2216577"/>
              <a:gd name="connsiteY4620" fmla="*/ 115605 h 2124359"/>
              <a:gd name="connsiteX4621" fmla="*/ 524306 w 2216577"/>
              <a:gd name="connsiteY4621" fmla="*/ 101270 h 2124359"/>
              <a:gd name="connsiteX4622" fmla="*/ 1018322 w 2216577"/>
              <a:gd name="connsiteY4622" fmla="*/ 95027 h 2124359"/>
              <a:gd name="connsiteX4623" fmla="*/ 1024971 w 2216577"/>
              <a:gd name="connsiteY4623" fmla="*/ 101270 h 2124359"/>
              <a:gd name="connsiteX4624" fmla="*/ 1018322 w 2216577"/>
              <a:gd name="connsiteY4624" fmla="*/ 95027 h 2124359"/>
              <a:gd name="connsiteX4625" fmla="*/ 536508 w 2216577"/>
              <a:gd name="connsiteY4625" fmla="*/ 86473 h 2124359"/>
              <a:gd name="connsiteX4626" fmla="*/ 548329 w 2216577"/>
              <a:gd name="connsiteY4626" fmla="*/ 86473 h 2124359"/>
              <a:gd name="connsiteX4627" fmla="*/ 548329 w 2216577"/>
              <a:gd name="connsiteY4627" fmla="*/ 101270 h 2124359"/>
              <a:gd name="connsiteX4628" fmla="*/ 546851 w 2216577"/>
              <a:gd name="connsiteY4628" fmla="*/ 101270 h 2124359"/>
              <a:gd name="connsiteX4629" fmla="*/ 539463 w 2216577"/>
              <a:gd name="connsiteY4629" fmla="*/ 101270 h 2124359"/>
              <a:gd name="connsiteX4630" fmla="*/ 536508 w 2216577"/>
              <a:gd name="connsiteY4630" fmla="*/ 101270 h 2124359"/>
              <a:gd name="connsiteX4631" fmla="*/ 536508 w 2216577"/>
              <a:gd name="connsiteY4631" fmla="*/ 86473 h 2124359"/>
              <a:gd name="connsiteX4632" fmla="*/ 1031805 w 2216577"/>
              <a:gd name="connsiteY4632" fmla="*/ 80425 h 2124359"/>
              <a:gd name="connsiteX4633" fmla="*/ 1036792 w 2216577"/>
              <a:gd name="connsiteY4633" fmla="*/ 86473 h 2124359"/>
              <a:gd name="connsiteX4634" fmla="*/ 1031805 w 2216577"/>
              <a:gd name="connsiteY4634" fmla="*/ 80425 h 2124359"/>
              <a:gd name="connsiteX4635" fmla="*/ 1084456 w 2216577"/>
              <a:gd name="connsiteY4635" fmla="*/ 57803 h 2124359"/>
              <a:gd name="connsiteX4636" fmla="*/ 1096277 w 2216577"/>
              <a:gd name="connsiteY4636" fmla="*/ 57803 h 2124359"/>
              <a:gd name="connsiteX4637" fmla="*/ 1096277 w 2216577"/>
              <a:gd name="connsiteY4637" fmla="*/ 72138 h 2124359"/>
              <a:gd name="connsiteX4638" fmla="*/ 1096277 w 2216577"/>
              <a:gd name="connsiteY4638" fmla="*/ 57803 h 2124359"/>
              <a:gd name="connsiteX4639" fmla="*/ 1048613 w 2216577"/>
              <a:gd name="connsiteY4639" fmla="*/ 29133 h 2124359"/>
              <a:gd name="connsiteX4640" fmla="*/ 1050138 w 2216577"/>
              <a:gd name="connsiteY4640" fmla="*/ 29133 h 2124359"/>
              <a:gd name="connsiteX4641" fmla="*/ 1057765 w 2216577"/>
              <a:gd name="connsiteY4641" fmla="*/ 29133 h 2124359"/>
              <a:gd name="connsiteX4642" fmla="*/ 1060815 w 2216577"/>
              <a:gd name="connsiteY4642" fmla="*/ 29133 h 2124359"/>
              <a:gd name="connsiteX4643" fmla="*/ 1060815 w 2216577"/>
              <a:gd name="connsiteY4643" fmla="*/ 43468 h 2124359"/>
              <a:gd name="connsiteX4644" fmla="*/ 1048613 w 2216577"/>
              <a:gd name="connsiteY4644" fmla="*/ 29133 h 2124359"/>
              <a:gd name="connsiteX4645" fmla="*/ 1072636 w 2216577"/>
              <a:gd name="connsiteY4645" fmla="*/ 14335 h 2124359"/>
              <a:gd name="connsiteX4646" fmla="*/ 1084456 w 2216577"/>
              <a:gd name="connsiteY4646" fmla="*/ 14335 h 2124359"/>
              <a:gd name="connsiteX4647" fmla="*/ 1072636 w 2216577"/>
              <a:gd name="connsiteY4647" fmla="*/ 14335 h 2124359"/>
              <a:gd name="connsiteX4648" fmla="*/ 1048613 w 2216577"/>
              <a:gd name="connsiteY4648" fmla="*/ 14335 h 2124359"/>
              <a:gd name="connsiteX4649" fmla="*/ 1060815 w 2216577"/>
              <a:gd name="connsiteY4649" fmla="*/ 14335 h 2124359"/>
              <a:gd name="connsiteX4650" fmla="*/ 1062293 w 2216577"/>
              <a:gd name="connsiteY4650" fmla="*/ 14335 h 2124359"/>
              <a:gd name="connsiteX4651" fmla="*/ 1065248 w 2216577"/>
              <a:gd name="connsiteY4651" fmla="*/ 14335 h 2124359"/>
              <a:gd name="connsiteX4652" fmla="*/ 1065802 w 2216577"/>
              <a:gd name="connsiteY4652" fmla="*/ 14335 h 2124359"/>
              <a:gd name="connsiteX4653" fmla="*/ 1072636 w 2216577"/>
              <a:gd name="connsiteY4653" fmla="*/ 14335 h 2124359"/>
              <a:gd name="connsiteX4654" fmla="*/ 1072636 w 2216577"/>
              <a:gd name="connsiteY4654" fmla="*/ 16185 h 2124359"/>
              <a:gd name="connsiteX4655" fmla="*/ 1072636 w 2216577"/>
              <a:gd name="connsiteY4655" fmla="*/ 27283 h 2124359"/>
              <a:gd name="connsiteX4656" fmla="*/ 1072636 w 2216577"/>
              <a:gd name="connsiteY4656" fmla="*/ 29133 h 2124359"/>
              <a:gd name="connsiteX4657" fmla="*/ 1072636 w 2216577"/>
              <a:gd name="connsiteY4657" fmla="*/ 43468 h 2124359"/>
              <a:gd name="connsiteX4658" fmla="*/ 1060815 w 2216577"/>
              <a:gd name="connsiteY4658" fmla="*/ 29133 h 2124359"/>
              <a:gd name="connsiteX4659" fmla="*/ 1048613 w 2216577"/>
              <a:gd name="connsiteY4659" fmla="*/ 14335 h 2124359"/>
              <a:gd name="connsiteX4660" fmla="*/ 1120300 w 2216577"/>
              <a:gd name="connsiteY4660" fmla="*/ 0 h 2124359"/>
              <a:gd name="connsiteX4661" fmla="*/ 1132120 w 2216577"/>
              <a:gd name="connsiteY4661" fmla="*/ 14335 h 2124359"/>
              <a:gd name="connsiteX4662" fmla="*/ 1143941 w 2216577"/>
              <a:gd name="connsiteY4662" fmla="*/ 14335 h 2124359"/>
              <a:gd name="connsiteX4663" fmla="*/ 1154618 w 2216577"/>
              <a:gd name="connsiteY4663" fmla="*/ 14335 h 2124359"/>
              <a:gd name="connsiteX4664" fmla="*/ 1156143 w 2216577"/>
              <a:gd name="connsiteY4664" fmla="*/ 14335 h 2124359"/>
              <a:gd name="connsiteX4665" fmla="*/ 1156143 w 2216577"/>
              <a:gd name="connsiteY4665" fmla="*/ 29133 h 2124359"/>
              <a:gd name="connsiteX4666" fmla="*/ 1156143 w 2216577"/>
              <a:gd name="connsiteY4666" fmla="*/ 43468 h 2124359"/>
              <a:gd name="connsiteX4667" fmla="*/ 1143941 w 2216577"/>
              <a:gd name="connsiteY4667" fmla="*/ 43468 h 2124359"/>
              <a:gd name="connsiteX4668" fmla="*/ 1156143 w 2216577"/>
              <a:gd name="connsiteY4668" fmla="*/ 43468 h 2124359"/>
              <a:gd name="connsiteX4669" fmla="*/ 1156143 w 2216577"/>
              <a:gd name="connsiteY4669" fmla="*/ 57803 h 2124359"/>
              <a:gd name="connsiteX4670" fmla="*/ 1143941 w 2216577"/>
              <a:gd name="connsiteY4670" fmla="*/ 57803 h 2124359"/>
              <a:gd name="connsiteX4671" fmla="*/ 1145466 w 2216577"/>
              <a:gd name="connsiteY4671" fmla="*/ 57803 h 2124359"/>
              <a:gd name="connsiteX4672" fmla="*/ 1154618 w 2216577"/>
              <a:gd name="connsiteY4672" fmla="*/ 57803 h 2124359"/>
              <a:gd name="connsiteX4673" fmla="*/ 1156143 w 2216577"/>
              <a:gd name="connsiteY4673" fmla="*/ 57803 h 2124359"/>
              <a:gd name="connsiteX4674" fmla="*/ 1156143 w 2216577"/>
              <a:gd name="connsiteY4674" fmla="*/ 43468 h 2124359"/>
              <a:gd name="connsiteX4675" fmla="*/ 1166486 w 2216577"/>
              <a:gd name="connsiteY4675" fmla="*/ 43468 h 2124359"/>
              <a:gd name="connsiteX4676" fmla="*/ 1167964 w 2216577"/>
              <a:gd name="connsiteY4676" fmla="*/ 43468 h 2124359"/>
              <a:gd name="connsiteX4677" fmla="*/ 1167964 w 2216577"/>
              <a:gd name="connsiteY4677" fmla="*/ 29133 h 2124359"/>
              <a:gd name="connsiteX4678" fmla="*/ 1179785 w 2216577"/>
              <a:gd name="connsiteY4678" fmla="*/ 43468 h 2124359"/>
              <a:gd name="connsiteX4679" fmla="*/ 1191605 w 2216577"/>
              <a:gd name="connsiteY4679" fmla="*/ 43468 h 2124359"/>
              <a:gd name="connsiteX4680" fmla="*/ 1191605 w 2216577"/>
              <a:gd name="connsiteY4680" fmla="*/ 57803 h 2124359"/>
              <a:gd name="connsiteX4681" fmla="*/ 1203807 w 2216577"/>
              <a:gd name="connsiteY4681" fmla="*/ 57803 h 2124359"/>
              <a:gd name="connsiteX4682" fmla="*/ 1203807 w 2216577"/>
              <a:gd name="connsiteY4682" fmla="*/ 43468 h 2124359"/>
              <a:gd name="connsiteX4683" fmla="*/ 1215628 w 2216577"/>
              <a:gd name="connsiteY4683" fmla="*/ 43468 h 2124359"/>
              <a:gd name="connsiteX4684" fmla="*/ 1215628 w 2216577"/>
              <a:gd name="connsiteY4684" fmla="*/ 57803 h 2124359"/>
              <a:gd name="connsiteX4685" fmla="*/ 1215628 w 2216577"/>
              <a:gd name="connsiteY4685" fmla="*/ 72138 h 2124359"/>
              <a:gd name="connsiteX4686" fmla="*/ 1215628 w 2216577"/>
              <a:gd name="connsiteY4686" fmla="*/ 73929 h 2124359"/>
              <a:gd name="connsiteX4687" fmla="*/ 1215628 w 2216577"/>
              <a:gd name="connsiteY4687" fmla="*/ 86473 h 2124359"/>
              <a:gd name="connsiteX4688" fmla="*/ 1217106 w 2216577"/>
              <a:gd name="connsiteY4688" fmla="*/ 86473 h 2124359"/>
              <a:gd name="connsiteX4689" fmla="*/ 1225971 w 2216577"/>
              <a:gd name="connsiteY4689" fmla="*/ 86473 h 2124359"/>
              <a:gd name="connsiteX4690" fmla="*/ 1227449 w 2216577"/>
              <a:gd name="connsiteY4690" fmla="*/ 86473 h 2124359"/>
              <a:gd name="connsiteX4691" fmla="*/ 1228927 w 2216577"/>
              <a:gd name="connsiteY4691" fmla="*/ 86473 h 2124359"/>
              <a:gd name="connsiteX4692" fmla="*/ 1237792 w 2216577"/>
              <a:gd name="connsiteY4692" fmla="*/ 86473 h 2124359"/>
              <a:gd name="connsiteX4693" fmla="*/ 1239270 w 2216577"/>
              <a:gd name="connsiteY4693" fmla="*/ 86473 h 2124359"/>
              <a:gd name="connsiteX4694" fmla="*/ 1239270 w 2216577"/>
              <a:gd name="connsiteY4694" fmla="*/ 72138 h 2124359"/>
              <a:gd name="connsiteX4695" fmla="*/ 1251472 w 2216577"/>
              <a:gd name="connsiteY4695" fmla="*/ 72138 h 2124359"/>
              <a:gd name="connsiteX4696" fmla="*/ 1251472 w 2216577"/>
              <a:gd name="connsiteY4696" fmla="*/ 86473 h 2124359"/>
              <a:gd name="connsiteX4697" fmla="*/ 1254427 w 2216577"/>
              <a:gd name="connsiteY4697" fmla="*/ 86473 h 2124359"/>
              <a:gd name="connsiteX4698" fmla="*/ 1263292 w 2216577"/>
              <a:gd name="connsiteY4698" fmla="*/ 86473 h 2124359"/>
              <a:gd name="connsiteX4699" fmla="*/ 1263292 w 2216577"/>
              <a:gd name="connsiteY4699" fmla="*/ 101270 h 2124359"/>
              <a:gd name="connsiteX4700" fmla="*/ 1275113 w 2216577"/>
              <a:gd name="connsiteY4700" fmla="*/ 101270 h 2124359"/>
              <a:gd name="connsiteX4701" fmla="*/ 1286934 w 2216577"/>
              <a:gd name="connsiteY4701" fmla="*/ 115605 h 2124359"/>
              <a:gd name="connsiteX4702" fmla="*/ 1286934 w 2216577"/>
              <a:gd name="connsiteY4702" fmla="*/ 129940 h 2124359"/>
              <a:gd name="connsiteX4703" fmla="*/ 1293988 w 2216577"/>
              <a:gd name="connsiteY4703" fmla="*/ 129940 h 2124359"/>
              <a:gd name="connsiteX4704" fmla="*/ 1294560 w 2216577"/>
              <a:gd name="connsiteY4704" fmla="*/ 129940 h 2124359"/>
              <a:gd name="connsiteX4705" fmla="*/ 1299136 w 2216577"/>
              <a:gd name="connsiteY4705" fmla="*/ 129940 h 2124359"/>
              <a:gd name="connsiteX4706" fmla="*/ 1299136 w 2216577"/>
              <a:gd name="connsiteY4706" fmla="*/ 115605 h 2124359"/>
              <a:gd name="connsiteX4707" fmla="*/ 1303569 w 2216577"/>
              <a:gd name="connsiteY4707" fmla="*/ 115605 h 2124359"/>
              <a:gd name="connsiteX4708" fmla="*/ 1304123 w 2216577"/>
              <a:gd name="connsiteY4708" fmla="*/ 115605 h 2124359"/>
              <a:gd name="connsiteX4709" fmla="*/ 1310957 w 2216577"/>
              <a:gd name="connsiteY4709" fmla="*/ 115605 h 2124359"/>
              <a:gd name="connsiteX4710" fmla="*/ 1310957 w 2216577"/>
              <a:gd name="connsiteY4710" fmla="*/ 129940 h 2124359"/>
              <a:gd name="connsiteX4711" fmla="*/ 1322777 w 2216577"/>
              <a:gd name="connsiteY4711" fmla="*/ 144738 h 2124359"/>
              <a:gd name="connsiteX4712" fmla="*/ 1310957 w 2216577"/>
              <a:gd name="connsiteY4712" fmla="*/ 144738 h 2124359"/>
              <a:gd name="connsiteX4713" fmla="*/ 1310957 w 2216577"/>
              <a:gd name="connsiteY4713" fmla="*/ 159073 h 2124359"/>
              <a:gd name="connsiteX4714" fmla="*/ 1312435 w 2216577"/>
              <a:gd name="connsiteY4714" fmla="*/ 159073 h 2124359"/>
              <a:gd name="connsiteX4715" fmla="*/ 1315389 w 2216577"/>
              <a:gd name="connsiteY4715" fmla="*/ 159073 h 2124359"/>
              <a:gd name="connsiteX4716" fmla="*/ 1315944 w 2216577"/>
              <a:gd name="connsiteY4716" fmla="*/ 159073 h 2124359"/>
              <a:gd name="connsiteX4717" fmla="*/ 1322777 w 2216577"/>
              <a:gd name="connsiteY4717" fmla="*/ 159073 h 2124359"/>
              <a:gd name="connsiteX4718" fmla="*/ 1322777 w 2216577"/>
              <a:gd name="connsiteY4718" fmla="*/ 144738 h 2124359"/>
              <a:gd name="connsiteX4719" fmla="*/ 1324255 w 2216577"/>
              <a:gd name="connsiteY4719" fmla="*/ 144738 h 2124359"/>
              <a:gd name="connsiteX4720" fmla="*/ 1327210 w 2216577"/>
              <a:gd name="connsiteY4720" fmla="*/ 144738 h 2124359"/>
              <a:gd name="connsiteX4721" fmla="*/ 1327764 w 2216577"/>
              <a:gd name="connsiteY4721" fmla="*/ 144738 h 2124359"/>
              <a:gd name="connsiteX4722" fmla="*/ 1334598 w 2216577"/>
              <a:gd name="connsiteY4722" fmla="*/ 144738 h 2124359"/>
              <a:gd name="connsiteX4723" fmla="*/ 1334598 w 2216577"/>
              <a:gd name="connsiteY4723" fmla="*/ 159073 h 2124359"/>
              <a:gd name="connsiteX4724" fmla="*/ 1334598 w 2216577"/>
              <a:gd name="connsiteY4724" fmla="*/ 173408 h 2124359"/>
              <a:gd name="connsiteX4725" fmla="*/ 1334598 w 2216577"/>
              <a:gd name="connsiteY4725" fmla="*/ 187743 h 2124359"/>
              <a:gd name="connsiteX4726" fmla="*/ 1346800 w 2216577"/>
              <a:gd name="connsiteY4726" fmla="*/ 202540 h 2124359"/>
              <a:gd name="connsiteX4727" fmla="*/ 1346800 w 2216577"/>
              <a:gd name="connsiteY4727" fmla="*/ 187743 h 2124359"/>
              <a:gd name="connsiteX4728" fmla="*/ 1346800 w 2216577"/>
              <a:gd name="connsiteY4728" fmla="*/ 187743 h 2124359"/>
              <a:gd name="connsiteX4729" fmla="*/ 1346800 w 2216577"/>
              <a:gd name="connsiteY4729" fmla="*/ 173408 h 2124359"/>
              <a:gd name="connsiteX4730" fmla="*/ 1358621 w 2216577"/>
              <a:gd name="connsiteY4730" fmla="*/ 173408 h 2124359"/>
              <a:gd name="connsiteX4731" fmla="*/ 1370442 w 2216577"/>
              <a:gd name="connsiteY4731" fmla="*/ 173408 h 2124359"/>
              <a:gd name="connsiteX4732" fmla="*/ 1370442 w 2216577"/>
              <a:gd name="connsiteY4732" fmla="*/ 187743 h 2124359"/>
              <a:gd name="connsiteX4733" fmla="*/ 1371920 w 2216577"/>
              <a:gd name="connsiteY4733" fmla="*/ 187743 h 2124359"/>
              <a:gd name="connsiteX4734" fmla="*/ 1382262 w 2216577"/>
              <a:gd name="connsiteY4734" fmla="*/ 187743 h 2124359"/>
              <a:gd name="connsiteX4735" fmla="*/ 1383787 w 2216577"/>
              <a:gd name="connsiteY4735" fmla="*/ 187743 h 2124359"/>
              <a:gd name="connsiteX4736" fmla="*/ 1385313 w 2216577"/>
              <a:gd name="connsiteY4736" fmla="*/ 187743 h 2124359"/>
              <a:gd name="connsiteX4737" fmla="*/ 1394464 w 2216577"/>
              <a:gd name="connsiteY4737" fmla="*/ 187743 h 2124359"/>
              <a:gd name="connsiteX4738" fmla="*/ 1394464 w 2216577"/>
              <a:gd name="connsiteY4738" fmla="*/ 202540 h 2124359"/>
              <a:gd name="connsiteX4739" fmla="*/ 1394464 w 2216577"/>
              <a:gd name="connsiteY4739" fmla="*/ 216875 h 2124359"/>
              <a:gd name="connsiteX4740" fmla="*/ 1382262 w 2216577"/>
              <a:gd name="connsiteY4740" fmla="*/ 231210 h 2124359"/>
              <a:gd name="connsiteX4741" fmla="*/ 1394464 w 2216577"/>
              <a:gd name="connsiteY4741" fmla="*/ 231210 h 2124359"/>
              <a:gd name="connsiteX4742" fmla="*/ 1395942 w 2216577"/>
              <a:gd name="connsiteY4742" fmla="*/ 231210 h 2124359"/>
              <a:gd name="connsiteX4743" fmla="*/ 1401298 w 2216577"/>
              <a:gd name="connsiteY4743" fmla="*/ 231210 h 2124359"/>
              <a:gd name="connsiteX4744" fmla="*/ 1401852 w 2216577"/>
              <a:gd name="connsiteY4744" fmla="*/ 231210 h 2124359"/>
              <a:gd name="connsiteX4745" fmla="*/ 1404807 w 2216577"/>
              <a:gd name="connsiteY4745" fmla="*/ 231210 h 2124359"/>
              <a:gd name="connsiteX4746" fmla="*/ 1406285 w 2216577"/>
              <a:gd name="connsiteY4746" fmla="*/ 231210 h 2124359"/>
              <a:gd name="connsiteX4747" fmla="*/ 1418106 w 2216577"/>
              <a:gd name="connsiteY4747" fmla="*/ 231210 h 2124359"/>
              <a:gd name="connsiteX4748" fmla="*/ 1406285 w 2216577"/>
              <a:gd name="connsiteY4748" fmla="*/ 216875 h 2124359"/>
              <a:gd name="connsiteX4749" fmla="*/ 1418106 w 2216577"/>
              <a:gd name="connsiteY4749" fmla="*/ 216875 h 2124359"/>
              <a:gd name="connsiteX4750" fmla="*/ 1429926 w 2216577"/>
              <a:gd name="connsiteY4750" fmla="*/ 216875 h 2124359"/>
              <a:gd name="connsiteX4751" fmla="*/ 1429926 w 2216577"/>
              <a:gd name="connsiteY4751" fmla="*/ 231210 h 2124359"/>
              <a:gd name="connsiteX4752" fmla="*/ 1435074 w 2216577"/>
              <a:gd name="connsiteY4752" fmla="*/ 231210 h 2124359"/>
              <a:gd name="connsiteX4753" fmla="*/ 1436980 w 2216577"/>
              <a:gd name="connsiteY4753" fmla="*/ 231210 h 2124359"/>
              <a:gd name="connsiteX4754" fmla="*/ 1437552 w 2216577"/>
              <a:gd name="connsiteY4754" fmla="*/ 231210 h 2124359"/>
              <a:gd name="connsiteX4755" fmla="*/ 1442128 w 2216577"/>
              <a:gd name="connsiteY4755" fmla="*/ 231210 h 2124359"/>
              <a:gd name="connsiteX4756" fmla="*/ 1442128 w 2216577"/>
              <a:gd name="connsiteY4756" fmla="*/ 245545 h 2124359"/>
              <a:gd name="connsiteX4757" fmla="*/ 1453949 w 2216577"/>
              <a:gd name="connsiteY4757" fmla="*/ 245545 h 2124359"/>
              <a:gd name="connsiteX4758" fmla="*/ 1455427 w 2216577"/>
              <a:gd name="connsiteY4758" fmla="*/ 245545 h 2124359"/>
              <a:gd name="connsiteX4759" fmla="*/ 1465770 w 2216577"/>
              <a:gd name="connsiteY4759" fmla="*/ 245545 h 2124359"/>
              <a:gd name="connsiteX4760" fmla="*/ 1453949 w 2216577"/>
              <a:gd name="connsiteY4760" fmla="*/ 260343 h 2124359"/>
              <a:gd name="connsiteX4761" fmla="*/ 1465770 w 2216577"/>
              <a:gd name="connsiteY4761" fmla="*/ 260343 h 2124359"/>
              <a:gd name="connsiteX4762" fmla="*/ 1465770 w 2216577"/>
              <a:gd name="connsiteY4762" fmla="*/ 258493 h 2124359"/>
              <a:gd name="connsiteX4763" fmla="*/ 1465770 w 2216577"/>
              <a:gd name="connsiteY4763" fmla="*/ 251788 h 2124359"/>
              <a:gd name="connsiteX4764" fmla="*/ 1465770 w 2216577"/>
              <a:gd name="connsiteY4764" fmla="*/ 245545 h 2124359"/>
              <a:gd name="connsiteX4765" fmla="*/ 1477591 w 2216577"/>
              <a:gd name="connsiteY4765" fmla="*/ 245545 h 2124359"/>
              <a:gd name="connsiteX4766" fmla="*/ 1489793 w 2216577"/>
              <a:gd name="connsiteY4766" fmla="*/ 245545 h 2124359"/>
              <a:gd name="connsiteX4767" fmla="*/ 1501614 w 2216577"/>
              <a:gd name="connsiteY4767" fmla="*/ 260343 h 2124359"/>
              <a:gd name="connsiteX4768" fmla="*/ 1501614 w 2216577"/>
              <a:gd name="connsiteY4768" fmla="*/ 245545 h 2124359"/>
              <a:gd name="connsiteX4769" fmla="*/ 1503091 w 2216577"/>
              <a:gd name="connsiteY4769" fmla="*/ 245545 h 2124359"/>
              <a:gd name="connsiteX4770" fmla="*/ 1513434 w 2216577"/>
              <a:gd name="connsiteY4770" fmla="*/ 245545 h 2124359"/>
              <a:gd name="connsiteX4771" fmla="*/ 1513434 w 2216577"/>
              <a:gd name="connsiteY4771" fmla="*/ 260343 h 2124359"/>
              <a:gd name="connsiteX4772" fmla="*/ 1514912 w 2216577"/>
              <a:gd name="connsiteY4772" fmla="*/ 260343 h 2124359"/>
              <a:gd name="connsiteX4773" fmla="*/ 1525255 w 2216577"/>
              <a:gd name="connsiteY4773" fmla="*/ 260343 h 2124359"/>
              <a:gd name="connsiteX4774" fmla="*/ 1525255 w 2216577"/>
              <a:gd name="connsiteY4774" fmla="*/ 245545 h 2124359"/>
              <a:gd name="connsiteX4775" fmla="*/ 1537457 w 2216577"/>
              <a:gd name="connsiteY4775" fmla="*/ 245545 h 2124359"/>
              <a:gd name="connsiteX4776" fmla="*/ 1537457 w 2216577"/>
              <a:gd name="connsiteY4776" fmla="*/ 251788 h 2124359"/>
              <a:gd name="connsiteX4777" fmla="*/ 1537457 w 2216577"/>
              <a:gd name="connsiteY4777" fmla="*/ 260343 h 2124359"/>
              <a:gd name="connsiteX4778" fmla="*/ 1549278 w 2216577"/>
              <a:gd name="connsiteY4778" fmla="*/ 260343 h 2124359"/>
              <a:gd name="connsiteX4779" fmla="*/ 1550755 w 2216577"/>
              <a:gd name="connsiteY4779" fmla="*/ 260343 h 2124359"/>
              <a:gd name="connsiteX4780" fmla="*/ 1559621 w 2216577"/>
              <a:gd name="connsiteY4780" fmla="*/ 260343 h 2124359"/>
              <a:gd name="connsiteX4781" fmla="*/ 1561098 w 2216577"/>
              <a:gd name="connsiteY4781" fmla="*/ 260343 h 2124359"/>
              <a:gd name="connsiteX4782" fmla="*/ 1572919 w 2216577"/>
              <a:gd name="connsiteY4782" fmla="*/ 260343 h 2124359"/>
              <a:gd name="connsiteX4783" fmla="*/ 1572919 w 2216577"/>
              <a:gd name="connsiteY4783" fmla="*/ 274678 h 2124359"/>
              <a:gd name="connsiteX4784" fmla="*/ 1579973 w 2216577"/>
              <a:gd name="connsiteY4784" fmla="*/ 274678 h 2124359"/>
              <a:gd name="connsiteX4785" fmla="*/ 1580545 w 2216577"/>
              <a:gd name="connsiteY4785" fmla="*/ 274678 h 2124359"/>
              <a:gd name="connsiteX4786" fmla="*/ 1585121 w 2216577"/>
              <a:gd name="connsiteY4786" fmla="*/ 274678 h 2124359"/>
              <a:gd name="connsiteX4787" fmla="*/ 1586599 w 2216577"/>
              <a:gd name="connsiteY4787" fmla="*/ 274678 h 2124359"/>
              <a:gd name="connsiteX4788" fmla="*/ 1591955 w 2216577"/>
              <a:gd name="connsiteY4788" fmla="*/ 274678 h 2124359"/>
              <a:gd name="connsiteX4789" fmla="*/ 1592509 w 2216577"/>
              <a:gd name="connsiteY4789" fmla="*/ 274678 h 2124359"/>
              <a:gd name="connsiteX4790" fmla="*/ 1596942 w 2216577"/>
              <a:gd name="connsiteY4790" fmla="*/ 274678 h 2124359"/>
              <a:gd name="connsiteX4791" fmla="*/ 1596942 w 2216577"/>
              <a:gd name="connsiteY4791" fmla="*/ 289013 h 2124359"/>
              <a:gd name="connsiteX4792" fmla="*/ 1598420 w 2216577"/>
              <a:gd name="connsiteY4792" fmla="*/ 289013 h 2124359"/>
              <a:gd name="connsiteX4793" fmla="*/ 1607285 w 2216577"/>
              <a:gd name="connsiteY4793" fmla="*/ 289013 h 2124359"/>
              <a:gd name="connsiteX4794" fmla="*/ 1608763 w 2216577"/>
              <a:gd name="connsiteY4794" fmla="*/ 289013 h 2124359"/>
              <a:gd name="connsiteX4795" fmla="*/ 1620583 w 2216577"/>
              <a:gd name="connsiteY4795" fmla="*/ 289013 h 2124359"/>
              <a:gd name="connsiteX4796" fmla="*/ 1632404 w 2216577"/>
              <a:gd name="connsiteY4796" fmla="*/ 289013 h 2124359"/>
              <a:gd name="connsiteX4797" fmla="*/ 1620583 w 2216577"/>
              <a:gd name="connsiteY4797" fmla="*/ 303348 h 2124359"/>
              <a:gd name="connsiteX4798" fmla="*/ 1622061 w 2216577"/>
              <a:gd name="connsiteY4798" fmla="*/ 303348 h 2124359"/>
              <a:gd name="connsiteX4799" fmla="*/ 1625016 w 2216577"/>
              <a:gd name="connsiteY4799" fmla="*/ 303348 h 2124359"/>
              <a:gd name="connsiteX4800" fmla="*/ 1625570 w 2216577"/>
              <a:gd name="connsiteY4800" fmla="*/ 303348 h 2124359"/>
              <a:gd name="connsiteX4801" fmla="*/ 1630926 w 2216577"/>
              <a:gd name="connsiteY4801" fmla="*/ 303348 h 2124359"/>
              <a:gd name="connsiteX4802" fmla="*/ 1632404 w 2216577"/>
              <a:gd name="connsiteY4802" fmla="*/ 303348 h 2124359"/>
              <a:gd name="connsiteX4803" fmla="*/ 1632404 w 2216577"/>
              <a:gd name="connsiteY4803" fmla="*/ 289013 h 2124359"/>
              <a:gd name="connsiteX4804" fmla="*/ 1644606 w 2216577"/>
              <a:gd name="connsiteY4804" fmla="*/ 303348 h 2124359"/>
              <a:gd name="connsiteX4805" fmla="*/ 1668248 w 2216577"/>
              <a:gd name="connsiteY4805" fmla="*/ 318145 h 2124359"/>
              <a:gd name="connsiteX4806" fmla="*/ 1669725 w 2216577"/>
              <a:gd name="connsiteY4806" fmla="*/ 318145 h 2124359"/>
              <a:gd name="connsiteX4807" fmla="*/ 1678591 w 2216577"/>
              <a:gd name="connsiteY4807" fmla="*/ 318145 h 2124359"/>
              <a:gd name="connsiteX4808" fmla="*/ 1680068 w 2216577"/>
              <a:gd name="connsiteY4808" fmla="*/ 318145 h 2124359"/>
              <a:gd name="connsiteX4809" fmla="*/ 1680068 w 2216577"/>
              <a:gd name="connsiteY4809" fmla="*/ 332480 h 2124359"/>
              <a:gd name="connsiteX4810" fmla="*/ 1681593 w 2216577"/>
              <a:gd name="connsiteY4810" fmla="*/ 332480 h 2124359"/>
              <a:gd name="connsiteX4811" fmla="*/ 1687122 w 2216577"/>
              <a:gd name="connsiteY4811" fmla="*/ 332480 h 2124359"/>
              <a:gd name="connsiteX4812" fmla="*/ 1692270 w 2216577"/>
              <a:gd name="connsiteY4812" fmla="*/ 332480 h 2124359"/>
              <a:gd name="connsiteX4813" fmla="*/ 1704091 w 2216577"/>
              <a:gd name="connsiteY4813" fmla="*/ 332480 h 2124359"/>
              <a:gd name="connsiteX4814" fmla="*/ 1715912 w 2216577"/>
              <a:gd name="connsiteY4814" fmla="*/ 332480 h 2124359"/>
              <a:gd name="connsiteX4815" fmla="*/ 1728114 w 2216577"/>
              <a:gd name="connsiteY4815" fmla="*/ 332480 h 2124359"/>
              <a:gd name="connsiteX4816" fmla="*/ 1728114 w 2216577"/>
              <a:gd name="connsiteY4816" fmla="*/ 346815 h 2124359"/>
              <a:gd name="connsiteX4817" fmla="*/ 1739934 w 2216577"/>
              <a:gd name="connsiteY4817" fmla="*/ 346815 h 2124359"/>
              <a:gd name="connsiteX4818" fmla="*/ 1746768 w 2216577"/>
              <a:gd name="connsiteY4818" fmla="*/ 346815 h 2124359"/>
              <a:gd name="connsiteX4819" fmla="*/ 1747322 w 2216577"/>
              <a:gd name="connsiteY4819" fmla="*/ 346815 h 2124359"/>
              <a:gd name="connsiteX4820" fmla="*/ 1751755 w 2216577"/>
              <a:gd name="connsiteY4820" fmla="*/ 346815 h 2124359"/>
              <a:gd name="connsiteX4821" fmla="*/ 1739934 w 2216577"/>
              <a:gd name="connsiteY4821" fmla="*/ 361150 h 2124359"/>
              <a:gd name="connsiteX4822" fmla="*/ 1751755 w 2216577"/>
              <a:gd name="connsiteY4822" fmla="*/ 375948 h 2124359"/>
              <a:gd name="connsiteX4823" fmla="*/ 1751755 w 2216577"/>
              <a:gd name="connsiteY4823" fmla="*/ 361150 h 2124359"/>
              <a:gd name="connsiteX4824" fmla="*/ 1751755 w 2216577"/>
              <a:gd name="connsiteY4824" fmla="*/ 346815 h 2124359"/>
              <a:gd name="connsiteX4825" fmla="*/ 1763576 w 2216577"/>
              <a:gd name="connsiteY4825" fmla="*/ 346815 h 2124359"/>
              <a:gd name="connsiteX4826" fmla="*/ 1775778 w 2216577"/>
              <a:gd name="connsiteY4826" fmla="*/ 346815 h 2124359"/>
              <a:gd name="connsiteX4827" fmla="*/ 1775778 w 2216577"/>
              <a:gd name="connsiteY4827" fmla="*/ 361150 h 2124359"/>
              <a:gd name="connsiteX4828" fmla="*/ 1775778 w 2216577"/>
              <a:gd name="connsiteY4828" fmla="*/ 375948 h 2124359"/>
              <a:gd name="connsiteX4829" fmla="*/ 1775778 w 2216577"/>
              <a:gd name="connsiteY4829" fmla="*/ 390283 h 2124359"/>
              <a:gd name="connsiteX4830" fmla="*/ 1763576 w 2216577"/>
              <a:gd name="connsiteY4830" fmla="*/ 390283 h 2124359"/>
              <a:gd name="connsiteX4831" fmla="*/ 1763576 w 2216577"/>
              <a:gd name="connsiteY4831" fmla="*/ 392075 h 2124359"/>
              <a:gd name="connsiteX4832" fmla="*/ 1763576 w 2216577"/>
              <a:gd name="connsiteY4832" fmla="*/ 393867 h 2124359"/>
              <a:gd name="connsiteX4833" fmla="*/ 1763576 w 2216577"/>
              <a:gd name="connsiteY4833" fmla="*/ 404618 h 2124359"/>
              <a:gd name="connsiteX4834" fmla="*/ 1775778 w 2216577"/>
              <a:gd name="connsiteY4834" fmla="*/ 390283 h 2124359"/>
              <a:gd name="connsiteX4835" fmla="*/ 1787599 w 2216577"/>
              <a:gd name="connsiteY4835" fmla="*/ 404618 h 2124359"/>
              <a:gd name="connsiteX4836" fmla="*/ 1775778 w 2216577"/>
              <a:gd name="connsiteY4836" fmla="*/ 404618 h 2124359"/>
              <a:gd name="connsiteX4837" fmla="*/ 1775778 w 2216577"/>
              <a:gd name="connsiteY4837" fmla="*/ 418953 h 2124359"/>
              <a:gd name="connsiteX4838" fmla="*/ 1787599 w 2216577"/>
              <a:gd name="connsiteY4838" fmla="*/ 404618 h 2124359"/>
              <a:gd name="connsiteX4839" fmla="*/ 1787599 w 2216577"/>
              <a:gd name="connsiteY4839" fmla="*/ 418953 h 2124359"/>
              <a:gd name="connsiteX4840" fmla="*/ 1787599 w 2216577"/>
              <a:gd name="connsiteY4840" fmla="*/ 433750 h 2124359"/>
              <a:gd name="connsiteX4841" fmla="*/ 1799420 w 2216577"/>
              <a:gd name="connsiteY4841" fmla="*/ 433750 h 2124359"/>
              <a:gd name="connsiteX4842" fmla="*/ 1811240 w 2216577"/>
              <a:gd name="connsiteY4842" fmla="*/ 433750 h 2124359"/>
              <a:gd name="connsiteX4843" fmla="*/ 1811240 w 2216577"/>
              <a:gd name="connsiteY4843" fmla="*/ 418953 h 2124359"/>
              <a:gd name="connsiteX4844" fmla="*/ 1799420 w 2216577"/>
              <a:gd name="connsiteY4844" fmla="*/ 418953 h 2124359"/>
              <a:gd name="connsiteX4845" fmla="*/ 1799420 w 2216577"/>
              <a:gd name="connsiteY4845" fmla="*/ 404618 h 2124359"/>
              <a:gd name="connsiteX4846" fmla="*/ 1797942 w 2216577"/>
              <a:gd name="connsiteY4846" fmla="*/ 404618 h 2124359"/>
              <a:gd name="connsiteX4847" fmla="*/ 1794987 w 2216577"/>
              <a:gd name="connsiteY4847" fmla="*/ 404618 h 2124359"/>
              <a:gd name="connsiteX4848" fmla="*/ 1794433 w 2216577"/>
              <a:gd name="connsiteY4848" fmla="*/ 404618 h 2124359"/>
              <a:gd name="connsiteX4849" fmla="*/ 1787599 w 2216577"/>
              <a:gd name="connsiteY4849" fmla="*/ 404618 h 2124359"/>
              <a:gd name="connsiteX4850" fmla="*/ 1787599 w 2216577"/>
              <a:gd name="connsiteY4850" fmla="*/ 402826 h 2124359"/>
              <a:gd name="connsiteX4851" fmla="*/ 1787599 w 2216577"/>
              <a:gd name="connsiteY4851" fmla="*/ 396330 h 2124359"/>
              <a:gd name="connsiteX4852" fmla="*/ 1787599 w 2216577"/>
              <a:gd name="connsiteY4852" fmla="*/ 395658 h 2124359"/>
              <a:gd name="connsiteX4853" fmla="*/ 1787599 w 2216577"/>
              <a:gd name="connsiteY4853" fmla="*/ 390283 h 2124359"/>
              <a:gd name="connsiteX4854" fmla="*/ 1799420 w 2216577"/>
              <a:gd name="connsiteY4854" fmla="*/ 390283 h 2124359"/>
              <a:gd name="connsiteX4855" fmla="*/ 1811240 w 2216577"/>
              <a:gd name="connsiteY4855" fmla="*/ 390283 h 2124359"/>
              <a:gd name="connsiteX4856" fmla="*/ 1811240 w 2216577"/>
              <a:gd name="connsiteY4856" fmla="*/ 404618 h 2124359"/>
              <a:gd name="connsiteX4857" fmla="*/ 1812765 w 2216577"/>
              <a:gd name="connsiteY4857" fmla="*/ 404618 h 2124359"/>
              <a:gd name="connsiteX4858" fmla="*/ 1823442 w 2216577"/>
              <a:gd name="connsiteY4858" fmla="*/ 404618 h 2124359"/>
              <a:gd name="connsiteX4859" fmla="*/ 1823442 w 2216577"/>
              <a:gd name="connsiteY4859" fmla="*/ 418953 h 2124359"/>
              <a:gd name="connsiteX4860" fmla="*/ 1835263 w 2216577"/>
              <a:gd name="connsiteY4860" fmla="*/ 418953 h 2124359"/>
              <a:gd name="connsiteX4861" fmla="*/ 1835263 w 2216577"/>
              <a:gd name="connsiteY4861" fmla="*/ 433750 h 2124359"/>
              <a:gd name="connsiteX4862" fmla="*/ 1836741 w 2216577"/>
              <a:gd name="connsiteY4862" fmla="*/ 433750 h 2124359"/>
              <a:gd name="connsiteX4863" fmla="*/ 1842097 w 2216577"/>
              <a:gd name="connsiteY4863" fmla="*/ 433750 h 2124359"/>
              <a:gd name="connsiteX4864" fmla="*/ 1847084 w 2216577"/>
              <a:gd name="connsiteY4864" fmla="*/ 433750 h 2124359"/>
              <a:gd name="connsiteX4865" fmla="*/ 1847084 w 2216577"/>
              <a:gd name="connsiteY4865" fmla="*/ 418953 h 2124359"/>
              <a:gd name="connsiteX4866" fmla="*/ 1858904 w 2216577"/>
              <a:gd name="connsiteY4866" fmla="*/ 418953 h 2124359"/>
              <a:gd name="connsiteX4867" fmla="*/ 1871106 w 2216577"/>
              <a:gd name="connsiteY4867" fmla="*/ 418953 h 2124359"/>
              <a:gd name="connsiteX4868" fmla="*/ 1882927 w 2216577"/>
              <a:gd name="connsiteY4868" fmla="*/ 418953 h 2124359"/>
              <a:gd name="connsiteX4869" fmla="*/ 1871106 w 2216577"/>
              <a:gd name="connsiteY4869" fmla="*/ 433750 h 2124359"/>
              <a:gd name="connsiteX4870" fmla="*/ 1875539 w 2216577"/>
              <a:gd name="connsiteY4870" fmla="*/ 433750 h 2124359"/>
              <a:gd name="connsiteX4871" fmla="*/ 1876093 w 2216577"/>
              <a:gd name="connsiteY4871" fmla="*/ 433750 h 2124359"/>
              <a:gd name="connsiteX4872" fmla="*/ 1882927 w 2216577"/>
              <a:gd name="connsiteY4872" fmla="*/ 433750 h 2124359"/>
              <a:gd name="connsiteX4873" fmla="*/ 1882927 w 2216577"/>
              <a:gd name="connsiteY4873" fmla="*/ 435542 h 2124359"/>
              <a:gd name="connsiteX4874" fmla="*/ 1882927 w 2216577"/>
              <a:gd name="connsiteY4874" fmla="*/ 442038 h 2124359"/>
              <a:gd name="connsiteX4875" fmla="*/ 1882927 w 2216577"/>
              <a:gd name="connsiteY4875" fmla="*/ 442710 h 2124359"/>
              <a:gd name="connsiteX4876" fmla="*/ 1882927 w 2216577"/>
              <a:gd name="connsiteY4876" fmla="*/ 448085 h 2124359"/>
              <a:gd name="connsiteX4877" fmla="*/ 1894748 w 2216577"/>
              <a:gd name="connsiteY4877" fmla="*/ 433750 h 2124359"/>
              <a:gd name="connsiteX4878" fmla="*/ 1894748 w 2216577"/>
              <a:gd name="connsiteY4878" fmla="*/ 448085 h 2124359"/>
              <a:gd name="connsiteX4879" fmla="*/ 1896226 w 2216577"/>
              <a:gd name="connsiteY4879" fmla="*/ 448085 h 2124359"/>
              <a:gd name="connsiteX4880" fmla="*/ 1901582 w 2216577"/>
              <a:gd name="connsiteY4880" fmla="*/ 448085 h 2124359"/>
              <a:gd name="connsiteX4881" fmla="*/ 1902136 w 2216577"/>
              <a:gd name="connsiteY4881" fmla="*/ 448085 h 2124359"/>
              <a:gd name="connsiteX4882" fmla="*/ 1906569 w 2216577"/>
              <a:gd name="connsiteY4882" fmla="*/ 448085 h 2124359"/>
              <a:gd name="connsiteX4883" fmla="*/ 1894748 w 2216577"/>
              <a:gd name="connsiteY4883" fmla="*/ 462420 h 2124359"/>
              <a:gd name="connsiteX4884" fmla="*/ 1894748 w 2216577"/>
              <a:gd name="connsiteY4884" fmla="*/ 476755 h 2124359"/>
              <a:gd name="connsiteX4885" fmla="*/ 1894748 w 2216577"/>
              <a:gd name="connsiteY4885" fmla="*/ 491090 h 2124359"/>
              <a:gd name="connsiteX4886" fmla="*/ 1882927 w 2216577"/>
              <a:gd name="connsiteY4886" fmla="*/ 505888 h 2124359"/>
              <a:gd name="connsiteX4887" fmla="*/ 1882927 w 2216577"/>
              <a:gd name="connsiteY4887" fmla="*/ 520223 h 2124359"/>
              <a:gd name="connsiteX4888" fmla="*/ 1871106 w 2216577"/>
              <a:gd name="connsiteY4888" fmla="*/ 520223 h 2124359"/>
              <a:gd name="connsiteX4889" fmla="*/ 1871106 w 2216577"/>
              <a:gd name="connsiteY4889" fmla="*/ 534558 h 2124359"/>
              <a:gd name="connsiteX4890" fmla="*/ 1858904 w 2216577"/>
              <a:gd name="connsiteY4890" fmla="*/ 549355 h 2124359"/>
              <a:gd name="connsiteX4891" fmla="*/ 1858904 w 2216577"/>
              <a:gd name="connsiteY4891" fmla="*/ 563690 h 2124359"/>
              <a:gd name="connsiteX4892" fmla="*/ 1847084 w 2216577"/>
              <a:gd name="connsiteY4892" fmla="*/ 563690 h 2124359"/>
              <a:gd name="connsiteX4893" fmla="*/ 1847084 w 2216577"/>
              <a:gd name="connsiteY4893" fmla="*/ 578025 h 2124359"/>
              <a:gd name="connsiteX4894" fmla="*/ 1847084 w 2216577"/>
              <a:gd name="connsiteY4894" fmla="*/ 592360 h 2124359"/>
              <a:gd name="connsiteX4895" fmla="*/ 1847084 w 2216577"/>
              <a:gd name="connsiteY4895" fmla="*/ 592360 h 2124359"/>
              <a:gd name="connsiteX4896" fmla="*/ 1835263 w 2216577"/>
              <a:gd name="connsiteY4896" fmla="*/ 592360 h 2124359"/>
              <a:gd name="connsiteX4897" fmla="*/ 1835263 w 2216577"/>
              <a:gd name="connsiteY4897" fmla="*/ 607158 h 2124359"/>
              <a:gd name="connsiteX4898" fmla="*/ 1835263 w 2216577"/>
              <a:gd name="connsiteY4898" fmla="*/ 621493 h 2124359"/>
              <a:gd name="connsiteX4899" fmla="*/ 1823442 w 2216577"/>
              <a:gd name="connsiteY4899" fmla="*/ 621493 h 2124359"/>
              <a:gd name="connsiteX4900" fmla="*/ 1811240 w 2216577"/>
              <a:gd name="connsiteY4900" fmla="*/ 607158 h 2124359"/>
              <a:gd name="connsiteX4901" fmla="*/ 1811240 w 2216577"/>
              <a:gd name="connsiteY4901" fmla="*/ 608950 h 2124359"/>
              <a:gd name="connsiteX4902" fmla="*/ 1811240 w 2216577"/>
              <a:gd name="connsiteY4902" fmla="*/ 612533 h 2124359"/>
              <a:gd name="connsiteX4903" fmla="*/ 1811240 w 2216577"/>
              <a:gd name="connsiteY4903" fmla="*/ 613205 h 2124359"/>
              <a:gd name="connsiteX4904" fmla="*/ 1811240 w 2216577"/>
              <a:gd name="connsiteY4904" fmla="*/ 619701 h 2124359"/>
              <a:gd name="connsiteX4905" fmla="*/ 1811240 w 2216577"/>
              <a:gd name="connsiteY4905" fmla="*/ 621493 h 2124359"/>
              <a:gd name="connsiteX4906" fmla="*/ 1823442 w 2216577"/>
              <a:gd name="connsiteY4906" fmla="*/ 621493 h 2124359"/>
              <a:gd name="connsiteX4907" fmla="*/ 1823442 w 2216577"/>
              <a:gd name="connsiteY4907" fmla="*/ 635828 h 2124359"/>
              <a:gd name="connsiteX4908" fmla="*/ 1811240 w 2216577"/>
              <a:gd name="connsiteY4908" fmla="*/ 635828 h 2124359"/>
              <a:gd name="connsiteX4909" fmla="*/ 1811240 w 2216577"/>
              <a:gd name="connsiteY4909" fmla="*/ 650163 h 2124359"/>
              <a:gd name="connsiteX4910" fmla="*/ 1811240 w 2216577"/>
              <a:gd name="connsiteY4910" fmla="*/ 664960 h 2124359"/>
              <a:gd name="connsiteX4911" fmla="*/ 1799420 w 2216577"/>
              <a:gd name="connsiteY4911" fmla="*/ 664960 h 2124359"/>
              <a:gd name="connsiteX4912" fmla="*/ 1792586 w 2216577"/>
              <a:gd name="connsiteY4912" fmla="*/ 664960 h 2124359"/>
              <a:gd name="connsiteX4913" fmla="*/ 1792032 w 2216577"/>
              <a:gd name="connsiteY4913" fmla="*/ 664960 h 2124359"/>
              <a:gd name="connsiteX4914" fmla="*/ 1787599 w 2216577"/>
              <a:gd name="connsiteY4914" fmla="*/ 664960 h 2124359"/>
              <a:gd name="connsiteX4915" fmla="*/ 1782612 w 2216577"/>
              <a:gd name="connsiteY4915" fmla="*/ 664960 h 2124359"/>
              <a:gd name="connsiteX4916" fmla="*/ 1780765 w 2216577"/>
              <a:gd name="connsiteY4916" fmla="*/ 664960 h 2124359"/>
              <a:gd name="connsiteX4917" fmla="*/ 1780211 w 2216577"/>
              <a:gd name="connsiteY4917" fmla="*/ 664960 h 2124359"/>
              <a:gd name="connsiteX4918" fmla="*/ 1775778 w 2216577"/>
              <a:gd name="connsiteY4918" fmla="*/ 664960 h 2124359"/>
              <a:gd name="connsiteX4919" fmla="*/ 1775778 w 2216577"/>
              <a:gd name="connsiteY4919" fmla="*/ 650163 h 2124359"/>
              <a:gd name="connsiteX4920" fmla="*/ 1775778 w 2216577"/>
              <a:gd name="connsiteY4920" fmla="*/ 655712 h 2124359"/>
              <a:gd name="connsiteX4921" fmla="*/ 1775778 w 2216577"/>
              <a:gd name="connsiteY4921" fmla="*/ 656406 h 2124359"/>
              <a:gd name="connsiteX4922" fmla="*/ 1775778 w 2216577"/>
              <a:gd name="connsiteY4922" fmla="*/ 664960 h 2124359"/>
              <a:gd name="connsiteX4923" fmla="*/ 1787599 w 2216577"/>
              <a:gd name="connsiteY4923" fmla="*/ 679295 h 2124359"/>
              <a:gd name="connsiteX4924" fmla="*/ 1775778 w 2216577"/>
              <a:gd name="connsiteY4924" fmla="*/ 679295 h 2124359"/>
              <a:gd name="connsiteX4925" fmla="*/ 1775778 w 2216577"/>
              <a:gd name="connsiteY4925" fmla="*/ 690047 h 2124359"/>
              <a:gd name="connsiteX4926" fmla="*/ 1775778 w 2216577"/>
              <a:gd name="connsiteY4926" fmla="*/ 693631 h 2124359"/>
              <a:gd name="connsiteX4927" fmla="*/ 1775778 w 2216577"/>
              <a:gd name="connsiteY4927" fmla="*/ 706174 h 2124359"/>
              <a:gd name="connsiteX4928" fmla="*/ 1775778 w 2216577"/>
              <a:gd name="connsiteY4928" fmla="*/ 707965 h 2124359"/>
              <a:gd name="connsiteX4929" fmla="*/ 1774253 w 2216577"/>
              <a:gd name="connsiteY4929" fmla="*/ 707965 h 2124359"/>
              <a:gd name="connsiteX4930" fmla="*/ 1771202 w 2216577"/>
              <a:gd name="connsiteY4930" fmla="*/ 707965 h 2124359"/>
              <a:gd name="connsiteX4931" fmla="*/ 1770630 w 2216577"/>
              <a:gd name="connsiteY4931" fmla="*/ 707965 h 2124359"/>
              <a:gd name="connsiteX4932" fmla="*/ 1763576 w 2216577"/>
              <a:gd name="connsiteY4932" fmla="*/ 707965 h 2124359"/>
              <a:gd name="connsiteX4933" fmla="*/ 1763576 w 2216577"/>
              <a:gd name="connsiteY4933" fmla="*/ 693631 h 2124359"/>
              <a:gd name="connsiteX4934" fmla="*/ 1751755 w 2216577"/>
              <a:gd name="connsiteY4934" fmla="*/ 693631 h 2124359"/>
              <a:gd name="connsiteX4935" fmla="*/ 1750277 w 2216577"/>
              <a:gd name="connsiteY4935" fmla="*/ 693631 h 2124359"/>
              <a:gd name="connsiteX4936" fmla="*/ 1741412 w 2216577"/>
              <a:gd name="connsiteY4936" fmla="*/ 693631 h 2124359"/>
              <a:gd name="connsiteX4937" fmla="*/ 1739934 w 2216577"/>
              <a:gd name="connsiteY4937" fmla="*/ 693631 h 2124359"/>
              <a:gd name="connsiteX4938" fmla="*/ 1739934 w 2216577"/>
              <a:gd name="connsiteY4938" fmla="*/ 679295 h 2124359"/>
              <a:gd name="connsiteX4939" fmla="*/ 1728114 w 2216577"/>
              <a:gd name="connsiteY4939" fmla="*/ 664960 h 2124359"/>
              <a:gd name="connsiteX4940" fmla="*/ 1734947 w 2216577"/>
              <a:gd name="connsiteY4940" fmla="*/ 664960 h 2124359"/>
              <a:gd name="connsiteX4941" fmla="*/ 1735502 w 2216577"/>
              <a:gd name="connsiteY4941" fmla="*/ 664960 h 2124359"/>
              <a:gd name="connsiteX4942" fmla="*/ 1739934 w 2216577"/>
              <a:gd name="connsiteY4942" fmla="*/ 664960 h 2124359"/>
              <a:gd name="connsiteX4943" fmla="*/ 1739934 w 2216577"/>
              <a:gd name="connsiteY4943" fmla="*/ 650163 h 2124359"/>
              <a:gd name="connsiteX4944" fmla="*/ 1728114 w 2216577"/>
              <a:gd name="connsiteY4944" fmla="*/ 650163 h 2124359"/>
              <a:gd name="connsiteX4945" fmla="*/ 1728114 w 2216577"/>
              <a:gd name="connsiteY4945" fmla="*/ 664960 h 2124359"/>
              <a:gd name="connsiteX4946" fmla="*/ 1728114 w 2216577"/>
              <a:gd name="connsiteY4946" fmla="*/ 671008 h 2124359"/>
              <a:gd name="connsiteX4947" fmla="*/ 1728114 w 2216577"/>
              <a:gd name="connsiteY4947" fmla="*/ 679295 h 2124359"/>
              <a:gd name="connsiteX4948" fmla="*/ 1721060 w 2216577"/>
              <a:gd name="connsiteY4948" fmla="*/ 679295 h 2124359"/>
              <a:gd name="connsiteX4949" fmla="*/ 1720488 w 2216577"/>
              <a:gd name="connsiteY4949" fmla="*/ 679295 h 2124359"/>
              <a:gd name="connsiteX4950" fmla="*/ 1718962 w 2216577"/>
              <a:gd name="connsiteY4950" fmla="*/ 679295 h 2124359"/>
              <a:gd name="connsiteX4951" fmla="*/ 1715912 w 2216577"/>
              <a:gd name="connsiteY4951" fmla="*/ 679295 h 2124359"/>
              <a:gd name="connsiteX4952" fmla="*/ 1715912 w 2216577"/>
              <a:gd name="connsiteY4952" fmla="*/ 693631 h 2124359"/>
              <a:gd name="connsiteX4953" fmla="*/ 1728114 w 2216577"/>
              <a:gd name="connsiteY4953" fmla="*/ 693631 h 2124359"/>
              <a:gd name="connsiteX4954" fmla="*/ 1728114 w 2216577"/>
              <a:gd name="connsiteY4954" fmla="*/ 699006 h 2124359"/>
              <a:gd name="connsiteX4955" fmla="*/ 1728114 w 2216577"/>
              <a:gd name="connsiteY4955" fmla="*/ 699678 h 2124359"/>
              <a:gd name="connsiteX4956" fmla="*/ 1728114 w 2216577"/>
              <a:gd name="connsiteY4956" fmla="*/ 707965 h 2124359"/>
              <a:gd name="connsiteX4957" fmla="*/ 1715912 w 2216577"/>
              <a:gd name="connsiteY4957" fmla="*/ 707965 h 2124359"/>
              <a:gd name="connsiteX4958" fmla="*/ 1704091 w 2216577"/>
              <a:gd name="connsiteY4958" fmla="*/ 693631 h 2124359"/>
              <a:gd name="connsiteX4959" fmla="*/ 1699658 w 2216577"/>
              <a:gd name="connsiteY4959" fmla="*/ 693631 h 2124359"/>
              <a:gd name="connsiteX4960" fmla="*/ 1699104 w 2216577"/>
              <a:gd name="connsiteY4960" fmla="*/ 693631 h 2124359"/>
              <a:gd name="connsiteX4961" fmla="*/ 1692270 w 2216577"/>
              <a:gd name="connsiteY4961" fmla="*/ 693631 h 2124359"/>
              <a:gd name="connsiteX4962" fmla="*/ 1704091 w 2216577"/>
              <a:gd name="connsiteY4962" fmla="*/ 707965 h 2124359"/>
              <a:gd name="connsiteX4963" fmla="*/ 1705569 w 2216577"/>
              <a:gd name="connsiteY4963" fmla="*/ 707965 h 2124359"/>
              <a:gd name="connsiteX4964" fmla="*/ 1708524 w 2216577"/>
              <a:gd name="connsiteY4964" fmla="*/ 707965 h 2124359"/>
              <a:gd name="connsiteX4965" fmla="*/ 1709078 w 2216577"/>
              <a:gd name="connsiteY4965" fmla="*/ 707965 h 2124359"/>
              <a:gd name="connsiteX4966" fmla="*/ 1710925 w 2216577"/>
              <a:gd name="connsiteY4966" fmla="*/ 707965 h 2124359"/>
              <a:gd name="connsiteX4967" fmla="*/ 1715912 w 2216577"/>
              <a:gd name="connsiteY4967" fmla="*/ 707965 h 2124359"/>
              <a:gd name="connsiteX4968" fmla="*/ 1715912 w 2216577"/>
              <a:gd name="connsiteY4968" fmla="*/ 720913 h 2124359"/>
              <a:gd name="connsiteX4969" fmla="*/ 1715912 w 2216577"/>
              <a:gd name="connsiteY4969" fmla="*/ 722763 h 2124359"/>
              <a:gd name="connsiteX4970" fmla="*/ 1715912 w 2216577"/>
              <a:gd name="connsiteY4970" fmla="*/ 737098 h 2124359"/>
              <a:gd name="connsiteX4971" fmla="*/ 1715912 w 2216577"/>
              <a:gd name="connsiteY4971" fmla="*/ 747849 h 2124359"/>
              <a:gd name="connsiteX4972" fmla="*/ 1715912 w 2216577"/>
              <a:gd name="connsiteY4972" fmla="*/ 751433 h 2124359"/>
              <a:gd name="connsiteX4973" fmla="*/ 1715912 w 2216577"/>
              <a:gd name="connsiteY4973" fmla="*/ 765768 h 2124359"/>
              <a:gd name="connsiteX4974" fmla="*/ 1704091 w 2216577"/>
              <a:gd name="connsiteY4974" fmla="*/ 765768 h 2124359"/>
              <a:gd name="connsiteX4975" fmla="*/ 1704091 w 2216577"/>
              <a:gd name="connsiteY4975" fmla="*/ 763976 h 2124359"/>
              <a:gd name="connsiteX4976" fmla="*/ 1704091 w 2216577"/>
              <a:gd name="connsiteY4976" fmla="*/ 760392 h 2124359"/>
              <a:gd name="connsiteX4977" fmla="*/ 1704091 w 2216577"/>
              <a:gd name="connsiteY4977" fmla="*/ 759720 h 2124359"/>
              <a:gd name="connsiteX4978" fmla="*/ 1704091 w 2216577"/>
              <a:gd name="connsiteY4978" fmla="*/ 751433 h 2124359"/>
              <a:gd name="connsiteX4979" fmla="*/ 1692270 w 2216577"/>
              <a:gd name="connsiteY4979" fmla="*/ 751433 h 2124359"/>
              <a:gd name="connsiteX4980" fmla="*/ 1680068 w 2216577"/>
              <a:gd name="connsiteY4980" fmla="*/ 751433 h 2124359"/>
              <a:gd name="connsiteX4981" fmla="*/ 1668248 w 2216577"/>
              <a:gd name="connsiteY4981" fmla="*/ 751433 h 2124359"/>
              <a:gd name="connsiteX4982" fmla="*/ 1680068 w 2216577"/>
              <a:gd name="connsiteY4982" fmla="*/ 737098 h 2124359"/>
              <a:gd name="connsiteX4983" fmla="*/ 1680068 w 2216577"/>
              <a:gd name="connsiteY4983" fmla="*/ 722763 h 2124359"/>
              <a:gd name="connsiteX4984" fmla="*/ 1692270 w 2216577"/>
              <a:gd name="connsiteY4984" fmla="*/ 722763 h 2124359"/>
              <a:gd name="connsiteX4985" fmla="*/ 1680068 w 2216577"/>
              <a:gd name="connsiteY4985" fmla="*/ 707965 h 2124359"/>
              <a:gd name="connsiteX4986" fmla="*/ 1680068 w 2216577"/>
              <a:gd name="connsiteY4986" fmla="*/ 722763 h 2124359"/>
              <a:gd name="connsiteX4987" fmla="*/ 1668248 w 2216577"/>
              <a:gd name="connsiteY4987" fmla="*/ 722763 h 2124359"/>
              <a:gd name="connsiteX4988" fmla="*/ 1656427 w 2216577"/>
              <a:gd name="connsiteY4988" fmla="*/ 707965 h 2124359"/>
              <a:gd name="connsiteX4989" fmla="*/ 1656427 w 2216577"/>
              <a:gd name="connsiteY4989" fmla="*/ 720913 h 2124359"/>
              <a:gd name="connsiteX4990" fmla="*/ 1656427 w 2216577"/>
              <a:gd name="connsiteY4990" fmla="*/ 722763 h 2124359"/>
              <a:gd name="connsiteX4991" fmla="*/ 1644606 w 2216577"/>
              <a:gd name="connsiteY4991" fmla="*/ 722763 h 2124359"/>
              <a:gd name="connsiteX4992" fmla="*/ 1644606 w 2216577"/>
              <a:gd name="connsiteY4992" fmla="*/ 737098 h 2124359"/>
              <a:gd name="connsiteX4993" fmla="*/ 1646084 w 2216577"/>
              <a:gd name="connsiteY4993" fmla="*/ 737098 h 2124359"/>
              <a:gd name="connsiteX4994" fmla="*/ 1647561 w 2216577"/>
              <a:gd name="connsiteY4994" fmla="*/ 737098 h 2124359"/>
              <a:gd name="connsiteX4995" fmla="*/ 1656427 w 2216577"/>
              <a:gd name="connsiteY4995" fmla="*/ 737098 h 2124359"/>
              <a:gd name="connsiteX4996" fmla="*/ 1668248 w 2216577"/>
              <a:gd name="connsiteY4996" fmla="*/ 751433 h 2124359"/>
              <a:gd name="connsiteX4997" fmla="*/ 1668248 w 2216577"/>
              <a:gd name="connsiteY4997" fmla="*/ 751433 h 2124359"/>
              <a:gd name="connsiteX4998" fmla="*/ 1680068 w 2216577"/>
              <a:gd name="connsiteY4998" fmla="*/ 765768 h 2124359"/>
              <a:gd name="connsiteX4999" fmla="*/ 1668248 w 2216577"/>
              <a:gd name="connsiteY4999" fmla="*/ 765768 h 2124359"/>
              <a:gd name="connsiteX5000" fmla="*/ 1668248 w 2216577"/>
              <a:gd name="connsiteY5000" fmla="*/ 771816 h 2124359"/>
              <a:gd name="connsiteX5001" fmla="*/ 1668248 w 2216577"/>
              <a:gd name="connsiteY5001" fmla="*/ 780103 h 2124359"/>
              <a:gd name="connsiteX5002" fmla="*/ 1656427 w 2216577"/>
              <a:gd name="connsiteY5002" fmla="*/ 780103 h 2124359"/>
              <a:gd name="connsiteX5003" fmla="*/ 1656427 w 2216577"/>
              <a:gd name="connsiteY5003" fmla="*/ 765768 h 2124359"/>
              <a:gd name="connsiteX5004" fmla="*/ 1644606 w 2216577"/>
              <a:gd name="connsiteY5004" fmla="*/ 765768 h 2124359"/>
              <a:gd name="connsiteX5005" fmla="*/ 1644606 w 2216577"/>
              <a:gd name="connsiteY5005" fmla="*/ 767560 h 2124359"/>
              <a:gd name="connsiteX5006" fmla="*/ 1644606 w 2216577"/>
              <a:gd name="connsiteY5006" fmla="*/ 778311 h 2124359"/>
              <a:gd name="connsiteX5007" fmla="*/ 1644606 w 2216577"/>
              <a:gd name="connsiteY5007" fmla="*/ 780103 h 2124359"/>
              <a:gd name="connsiteX5008" fmla="*/ 1643081 w 2216577"/>
              <a:gd name="connsiteY5008" fmla="*/ 780103 h 2124359"/>
              <a:gd name="connsiteX5009" fmla="*/ 1632404 w 2216577"/>
              <a:gd name="connsiteY5009" fmla="*/ 780103 h 2124359"/>
              <a:gd name="connsiteX5010" fmla="*/ 1644606 w 2216577"/>
              <a:gd name="connsiteY5010" fmla="*/ 794900 h 2124359"/>
              <a:gd name="connsiteX5011" fmla="*/ 1632404 w 2216577"/>
              <a:gd name="connsiteY5011" fmla="*/ 794900 h 2124359"/>
              <a:gd name="connsiteX5012" fmla="*/ 1632404 w 2216577"/>
              <a:gd name="connsiteY5012" fmla="*/ 809236 h 2124359"/>
              <a:gd name="connsiteX5013" fmla="*/ 1620583 w 2216577"/>
              <a:gd name="connsiteY5013" fmla="*/ 809236 h 2124359"/>
              <a:gd name="connsiteX5014" fmla="*/ 1620583 w 2216577"/>
              <a:gd name="connsiteY5014" fmla="*/ 794900 h 2124359"/>
              <a:gd name="connsiteX5015" fmla="*/ 1620583 w 2216577"/>
              <a:gd name="connsiteY5015" fmla="*/ 793051 h 2124359"/>
              <a:gd name="connsiteX5016" fmla="*/ 1620583 w 2216577"/>
              <a:gd name="connsiteY5016" fmla="*/ 786346 h 2124359"/>
              <a:gd name="connsiteX5017" fmla="*/ 1620583 w 2216577"/>
              <a:gd name="connsiteY5017" fmla="*/ 780103 h 2124359"/>
              <a:gd name="connsiteX5018" fmla="*/ 1608763 w 2216577"/>
              <a:gd name="connsiteY5018" fmla="*/ 780103 h 2124359"/>
              <a:gd name="connsiteX5019" fmla="*/ 1608763 w 2216577"/>
              <a:gd name="connsiteY5019" fmla="*/ 794900 h 2124359"/>
              <a:gd name="connsiteX5020" fmla="*/ 1608763 w 2216577"/>
              <a:gd name="connsiteY5020" fmla="*/ 809236 h 2124359"/>
              <a:gd name="connsiteX5021" fmla="*/ 1620583 w 2216577"/>
              <a:gd name="connsiteY5021" fmla="*/ 809236 h 2124359"/>
              <a:gd name="connsiteX5022" fmla="*/ 1620583 w 2216577"/>
              <a:gd name="connsiteY5022" fmla="*/ 811028 h 2124359"/>
              <a:gd name="connsiteX5023" fmla="*/ 1620583 w 2216577"/>
              <a:gd name="connsiteY5023" fmla="*/ 823571 h 2124359"/>
              <a:gd name="connsiteX5024" fmla="*/ 1608763 w 2216577"/>
              <a:gd name="connsiteY5024" fmla="*/ 823571 h 2124359"/>
              <a:gd name="connsiteX5025" fmla="*/ 1608763 w 2216577"/>
              <a:gd name="connsiteY5025" fmla="*/ 834669 h 2124359"/>
              <a:gd name="connsiteX5026" fmla="*/ 1608763 w 2216577"/>
              <a:gd name="connsiteY5026" fmla="*/ 838368 h 2124359"/>
              <a:gd name="connsiteX5027" fmla="*/ 1599897 w 2216577"/>
              <a:gd name="connsiteY5027" fmla="*/ 838368 h 2124359"/>
              <a:gd name="connsiteX5028" fmla="*/ 1596942 w 2216577"/>
              <a:gd name="connsiteY5028" fmla="*/ 838368 h 2124359"/>
              <a:gd name="connsiteX5029" fmla="*/ 1585121 w 2216577"/>
              <a:gd name="connsiteY5029" fmla="*/ 823571 h 2124359"/>
              <a:gd name="connsiteX5030" fmla="*/ 1585121 w 2216577"/>
              <a:gd name="connsiteY5030" fmla="*/ 838368 h 2124359"/>
              <a:gd name="connsiteX5031" fmla="*/ 1572919 w 2216577"/>
              <a:gd name="connsiteY5031" fmla="*/ 838368 h 2124359"/>
              <a:gd name="connsiteX5032" fmla="*/ 1561098 w 2216577"/>
              <a:gd name="connsiteY5032" fmla="*/ 838368 h 2124359"/>
              <a:gd name="connsiteX5033" fmla="*/ 1561098 w 2216577"/>
              <a:gd name="connsiteY5033" fmla="*/ 823571 h 2124359"/>
              <a:gd name="connsiteX5034" fmla="*/ 1561098 w 2216577"/>
              <a:gd name="connsiteY5034" fmla="*/ 838368 h 2124359"/>
              <a:gd name="connsiteX5035" fmla="*/ 1549278 w 2216577"/>
              <a:gd name="connsiteY5035" fmla="*/ 823571 h 2124359"/>
              <a:gd name="connsiteX5036" fmla="*/ 1549278 w 2216577"/>
              <a:gd name="connsiteY5036" fmla="*/ 838368 h 2124359"/>
              <a:gd name="connsiteX5037" fmla="*/ 1537457 w 2216577"/>
              <a:gd name="connsiteY5037" fmla="*/ 838368 h 2124359"/>
              <a:gd name="connsiteX5038" fmla="*/ 1537457 w 2216577"/>
              <a:gd name="connsiteY5038" fmla="*/ 840160 h 2124359"/>
              <a:gd name="connsiteX5039" fmla="*/ 1537457 w 2216577"/>
              <a:gd name="connsiteY5039" fmla="*/ 850911 h 2124359"/>
              <a:gd name="connsiteX5040" fmla="*/ 1537457 w 2216577"/>
              <a:gd name="connsiteY5040" fmla="*/ 852703 h 2124359"/>
              <a:gd name="connsiteX5041" fmla="*/ 1525255 w 2216577"/>
              <a:gd name="connsiteY5041" fmla="*/ 852703 h 2124359"/>
              <a:gd name="connsiteX5042" fmla="*/ 1537457 w 2216577"/>
              <a:gd name="connsiteY5042" fmla="*/ 867038 h 2124359"/>
              <a:gd name="connsiteX5043" fmla="*/ 1537457 w 2216577"/>
              <a:gd name="connsiteY5043" fmla="*/ 852703 h 2124359"/>
              <a:gd name="connsiteX5044" fmla="*/ 1538935 w 2216577"/>
              <a:gd name="connsiteY5044" fmla="*/ 852703 h 2124359"/>
              <a:gd name="connsiteX5045" fmla="*/ 1547800 w 2216577"/>
              <a:gd name="connsiteY5045" fmla="*/ 852703 h 2124359"/>
              <a:gd name="connsiteX5046" fmla="*/ 1549278 w 2216577"/>
              <a:gd name="connsiteY5046" fmla="*/ 852703 h 2124359"/>
              <a:gd name="connsiteX5047" fmla="*/ 1549278 w 2216577"/>
              <a:gd name="connsiteY5047" fmla="*/ 838368 h 2124359"/>
              <a:gd name="connsiteX5048" fmla="*/ 1550755 w 2216577"/>
              <a:gd name="connsiteY5048" fmla="*/ 838368 h 2124359"/>
              <a:gd name="connsiteX5049" fmla="*/ 1561098 w 2216577"/>
              <a:gd name="connsiteY5049" fmla="*/ 838368 h 2124359"/>
              <a:gd name="connsiteX5050" fmla="*/ 1572919 w 2216577"/>
              <a:gd name="connsiteY5050" fmla="*/ 852703 h 2124359"/>
              <a:gd name="connsiteX5051" fmla="*/ 1585121 w 2216577"/>
              <a:gd name="connsiteY5051" fmla="*/ 852703 h 2124359"/>
              <a:gd name="connsiteX5052" fmla="*/ 1585121 w 2216577"/>
              <a:gd name="connsiteY5052" fmla="*/ 838368 h 2124359"/>
              <a:gd name="connsiteX5053" fmla="*/ 1596942 w 2216577"/>
              <a:gd name="connsiteY5053" fmla="*/ 838368 h 2124359"/>
              <a:gd name="connsiteX5054" fmla="*/ 1608763 w 2216577"/>
              <a:gd name="connsiteY5054" fmla="*/ 852703 h 2124359"/>
              <a:gd name="connsiteX5055" fmla="*/ 1596942 w 2216577"/>
              <a:gd name="connsiteY5055" fmla="*/ 852703 h 2124359"/>
              <a:gd name="connsiteX5056" fmla="*/ 1596942 w 2216577"/>
              <a:gd name="connsiteY5056" fmla="*/ 867038 h 2124359"/>
              <a:gd name="connsiteX5057" fmla="*/ 1608763 w 2216577"/>
              <a:gd name="connsiteY5057" fmla="*/ 867038 h 2124359"/>
              <a:gd name="connsiteX5058" fmla="*/ 1620583 w 2216577"/>
              <a:gd name="connsiteY5058" fmla="*/ 867038 h 2124359"/>
              <a:gd name="connsiteX5059" fmla="*/ 1620583 w 2216577"/>
              <a:gd name="connsiteY5059" fmla="*/ 872414 h 2124359"/>
              <a:gd name="connsiteX5060" fmla="*/ 1620583 w 2216577"/>
              <a:gd name="connsiteY5060" fmla="*/ 873086 h 2124359"/>
              <a:gd name="connsiteX5061" fmla="*/ 1620583 w 2216577"/>
              <a:gd name="connsiteY5061" fmla="*/ 881373 h 2124359"/>
              <a:gd name="connsiteX5062" fmla="*/ 1608763 w 2216577"/>
              <a:gd name="connsiteY5062" fmla="*/ 881373 h 2124359"/>
              <a:gd name="connsiteX5063" fmla="*/ 1620583 w 2216577"/>
              <a:gd name="connsiteY5063" fmla="*/ 896171 h 2124359"/>
              <a:gd name="connsiteX5064" fmla="*/ 1620583 w 2216577"/>
              <a:gd name="connsiteY5064" fmla="*/ 910506 h 2124359"/>
              <a:gd name="connsiteX5065" fmla="*/ 1608763 w 2216577"/>
              <a:gd name="connsiteY5065" fmla="*/ 896171 h 2124359"/>
              <a:gd name="connsiteX5066" fmla="*/ 1596942 w 2216577"/>
              <a:gd name="connsiteY5066" fmla="*/ 896171 h 2124359"/>
              <a:gd name="connsiteX5067" fmla="*/ 1596942 w 2216577"/>
              <a:gd name="connsiteY5067" fmla="*/ 881373 h 2124359"/>
              <a:gd name="connsiteX5068" fmla="*/ 1585121 w 2216577"/>
              <a:gd name="connsiteY5068" fmla="*/ 881373 h 2124359"/>
              <a:gd name="connsiteX5069" fmla="*/ 1585121 w 2216577"/>
              <a:gd name="connsiteY5069" fmla="*/ 867038 h 2124359"/>
              <a:gd name="connsiteX5070" fmla="*/ 1572919 w 2216577"/>
              <a:gd name="connsiteY5070" fmla="*/ 867038 h 2124359"/>
              <a:gd name="connsiteX5071" fmla="*/ 1585121 w 2216577"/>
              <a:gd name="connsiteY5071" fmla="*/ 881373 h 2124359"/>
              <a:gd name="connsiteX5072" fmla="*/ 1580545 w 2216577"/>
              <a:gd name="connsiteY5072" fmla="*/ 881373 h 2124359"/>
              <a:gd name="connsiteX5073" fmla="*/ 1579973 w 2216577"/>
              <a:gd name="connsiteY5073" fmla="*/ 881373 h 2124359"/>
              <a:gd name="connsiteX5074" fmla="*/ 1572919 w 2216577"/>
              <a:gd name="connsiteY5074" fmla="*/ 881373 h 2124359"/>
              <a:gd name="connsiteX5075" fmla="*/ 1571441 w 2216577"/>
              <a:gd name="connsiteY5075" fmla="*/ 881373 h 2124359"/>
              <a:gd name="connsiteX5076" fmla="*/ 1561098 w 2216577"/>
              <a:gd name="connsiteY5076" fmla="*/ 881373 h 2124359"/>
              <a:gd name="connsiteX5077" fmla="*/ 1549278 w 2216577"/>
              <a:gd name="connsiteY5077" fmla="*/ 896171 h 2124359"/>
              <a:gd name="connsiteX5078" fmla="*/ 1549278 w 2216577"/>
              <a:gd name="connsiteY5078" fmla="*/ 910506 h 2124359"/>
              <a:gd name="connsiteX5079" fmla="*/ 1549278 w 2216577"/>
              <a:gd name="connsiteY5079" fmla="*/ 908714 h 2124359"/>
              <a:gd name="connsiteX5080" fmla="*/ 1549278 w 2216577"/>
              <a:gd name="connsiteY5080" fmla="*/ 896171 h 2124359"/>
              <a:gd name="connsiteX5081" fmla="*/ 1561098 w 2216577"/>
              <a:gd name="connsiteY5081" fmla="*/ 896171 h 2124359"/>
              <a:gd name="connsiteX5082" fmla="*/ 1561098 w 2216577"/>
              <a:gd name="connsiteY5082" fmla="*/ 897962 h 2124359"/>
              <a:gd name="connsiteX5083" fmla="*/ 1561098 w 2216577"/>
              <a:gd name="connsiteY5083" fmla="*/ 904458 h 2124359"/>
              <a:gd name="connsiteX5084" fmla="*/ 1561098 w 2216577"/>
              <a:gd name="connsiteY5084" fmla="*/ 905130 h 2124359"/>
              <a:gd name="connsiteX5085" fmla="*/ 1561098 w 2216577"/>
              <a:gd name="connsiteY5085" fmla="*/ 910506 h 2124359"/>
              <a:gd name="connsiteX5086" fmla="*/ 1561098 w 2216577"/>
              <a:gd name="connsiteY5086" fmla="*/ 924841 h 2124359"/>
              <a:gd name="connsiteX5087" fmla="*/ 1549278 w 2216577"/>
              <a:gd name="connsiteY5087" fmla="*/ 924841 h 2124359"/>
              <a:gd name="connsiteX5088" fmla="*/ 1537457 w 2216577"/>
              <a:gd name="connsiteY5088" fmla="*/ 924841 h 2124359"/>
              <a:gd name="connsiteX5089" fmla="*/ 1535932 w 2216577"/>
              <a:gd name="connsiteY5089" fmla="*/ 924841 h 2124359"/>
              <a:gd name="connsiteX5090" fmla="*/ 1532881 w 2216577"/>
              <a:gd name="connsiteY5090" fmla="*/ 924841 h 2124359"/>
              <a:gd name="connsiteX5091" fmla="*/ 1532309 w 2216577"/>
              <a:gd name="connsiteY5091" fmla="*/ 924841 h 2124359"/>
              <a:gd name="connsiteX5092" fmla="*/ 1525255 w 2216577"/>
              <a:gd name="connsiteY5092" fmla="*/ 924841 h 2124359"/>
              <a:gd name="connsiteX5093" fmla="*/ 1513434 w 2216577"/>
              <a:gd name="connsiteY5093" fmla="*/ 910506 h 2124359"/>
              <a:gd name="connsiteX5094" fmla="*/ 1513434 w 2216577"/>
              <a:gd name="connsiteY5094" fmla="*/ 924841 h 2124359"/>
              <a:gd name="connsiteX5095" fmla="*/ 1525255 w 2216577"/>
              <a:gd name="connsiteY5095" fmla="*/ 924841 h 2124359"/>
              <a:gd name="connsiteX5096" fmla="*/ 1525255 w 2216577"/>
              <a:gd name="connsiteY5096" fmla="*/ 926632 h 2124359"/>
              <a:gd name="connsiteX5097" fmla="*/ 1525255 w 2216577"/>
              <a:gd name="connsiteY5097" fmla="*/ 937384 h 2124359"/>
              <a:gd name="connsiteX5098" fmla="*/ 1525255 w 2216577"/>
              <a:gd name="connsiteY5098" fmla="*/ 939176 h 2124359"/>
              <a:gd name="connsiteX5099" fmla="*/ 1513434 w 2216577"/>
              <a:gd name="connsiteY5099" fmla="*/ 939176 h 2124359"/>
              <a:gd name="connsiteX5100" fmla="*/ 1513434 w 2216577"/>
              <a:gd name="connsiteY5100" fmla="*/ 941025 h 2124359"/>
              <a:gd name="connsiteX5101" fmla="*/ 1513434 w 2216577"/>
              <a:gd name="connsiteY5101" fmla="*/ 945650 h 2124359"/>
              <a:gd name="connsiteX5102" fmla="*/ 1513434 w 2216577"/>
              <a:gd name="connsiteY5102" fmla="*/ 946574 h 2124359"/>
              <a:gd name="connsiteX5103" fmla="*/ 1513434 w 2216577"/>
              <a:gd name="connsiteY5103" fmla="*/ 947499 h 2124359"/>
              <a:gd name="connsiteX5104" fmla="*/ 1513434 w 2216577"/>
              <a:gd name="connsiteY5104" fmla="*/ 953973 h 2124359"/>
              <a:gd name="connsiteX5105" fmla="*/ 1501614 w 2216577"/>
              <a:gd name="connsiteY5105" fmla="*/ 953973 h 2124359"/>
              <a:gd name="connsiteX5106" fmla="*/ 1501614 w 2216577"/>
              <a:gd name="connsiteY5106" fmla="*/ 955765 h 2124359"/>
              <a:gd name="connsiteX5107" fmla="*/ 1501614 w 2216577"/>
              <a:gd name="connsiteY5107" fmla="*/ 962261 h 2124359"/>
              <a:gd name="connsiteX5108" fmla="*/ 1501614 w 2216577"/>
              <a:gd name="connsiteY5108" fmla="*/ 962933 h 2124359"/>
              <a:gd name="connsiteX5109" fmla="*/ 1501614 w 2216577"/>
              <a:gd name="connsiteY5109" fmla="*/ 968308 h 2124359"/>
              <a:gd name="connsiteX5110" fmla="*/ 1501614 w 2216577"/>
              <a:gd name="connsiteY5110" fmla="*/ 982643 h 2124359"/>
              <a:gd name="connsiteX5111" fmla="*/ 1513434 w 2216577"/>
              <a:gd name="connsiteY5111" fmla="*/ 982643 h 2124359"/>
              <a:gd name="connsiteX5112" fmla="*/ 1513434 w 2216577"/>
              <a:gd name="connsiteY5112" fmla="*/ 996978 h 2124359"/>
              <a:gd name="connsiteX5113" fmla="*/ 1513434 w 2216577"/>
              <a:gd name="connsiteY5113" fmla="*/ 1011776 h 2124359"/>
              <a:gd name="connsiteX5114" fmla="*/ 1525255 w 2216577"/>
              <a:gd name="connsiteY5114" fmla="*/ 1011776 h 2124359"/>
              <a:gd name="connsiteX5115" fmla="*/ 1525255 w 2216577"/>
              <a:gd name="connsiteY5115" fmla="*/ 996978 h 2124359"/>
              <a:gd name="connsiteX5116" fmla="*/ 1525255 w 2216577"/>
              <a:gd name="connsiteY5116" fmla="*/ 982643 h 2124359"/>
              <a:gd name="connsiteX5117" fmla="*/ 1513434 w 2216577"/>
              <a:gd name="connsiteY5117" fmla="*/ 982643 h 2124359"/>
              <a:gd name="connsiteX5118" fmla="*/ 1513434 w 2216577"/>
              <a:gd name="connsiteY5118" fmla="*/ 968308 h 2124359"/>
              <a:gd name="connsiteX5119" fmla="*/ 1501614 w 2216577"/>
              <a:gd name="connsiteY5119" fmla="*/ 968308 h 2124359"/>
              <a:gd name="connsiteX5120" fmla="*/ 1513434 w 2216577"/>
              <a:gd name="connsiteY5120" fmla="*/ 953973 h 2124359"/>
              <a:gd name="connsiteX5121" fmla="*/ 1518421 w 2216577"/>
              <a:gd name="connsiteY5121" fmla="*/ 953973 h 2124359"/>
              <a:gd name="connsiteX5122" fmla="*/ 1525255 w 2216577"/>
              <a:gd name="connsiteY5122" fmla="*/ 953973 h 2124359"/>
              <a:gd name="connsiteX5123" fmla="*/ 1525255 w 2216577"/>
              <a:gd name="connsiteY5123" fmla="*/ 950274 h 2124359"/>
              <a:gd name="connsiteX5124" fmla="*/ 1525255 w 2216577"/>
              <a:gd name="connsiteY5124" fmla="*/ 939176 h 2124359"/>
              <a:gd name="connsiteX5125" fmla="*/ 1537457 w 2216577"/>
              <a:gd name="connsiteY5125" fmla="*/ 953973 h 2124359"/>
              <a:gd name="connsiteX5126" fmla="*/ 1549278 w 2216577"/>
              <a:gd name="connsiteY5126" fmla="*/ 953973 h 2124359"/>
              <a:gd name="connsiteX5127" fmla="*/ 1549278 w 2216577"/>
              <a:gd name="connsiteY5127" fmla="*/ 957557 h 2124359"/>
              <a:gd name="connsiteX5128" fmla="*/ 1549278 w 2216577"/>
              <a:gd name="connsiteY5128" fmla="*/ 959349 h 2124359"/>
              <a:gd name="connsiteX5129" fmla="*/ 1549278 w 2216577"/>
              <a:gd name="connsiteY5129" fmla="*/ 960021 h 2124359"/>
              <a:gd name="connsiteX5130" fmla="*/ 1549278 w 2216577"/>
              <a:gd name="connsiteY5130" fmla="*/ 968308 h 2124359"/>
              <a:gd name="connsiteX5131" fmla="*/ 1561098 w 2216577"/>
              <a:gd name="connsiteY5131" fmla="*/ 968308 h 2124359"/>
              <a:gd name="connsiteX5132" fmla="*/ 1561098 w 2216577"/>
              <a:gd name="connsiteY5132" fmla="*/ 973684 h 2124359"/>
              <a:gd name="connsiteX5133" fmla="*/ 1561098 w 2216577"/>
              <a:gd name="connsiteY5133" fmla="*/ 974356 h 2124359"/>
              <a:gd name="connsiteX5134" fmla="*/ 1561098 w 2216577"/>
              <a:gd name="connsiteY5134" fmla="*/ 982643 h 2124359"/>
              <a:gd name="connsiteX5135" fmla="*/ 1561098 w 2216577"/>
              <a:gd name="connsiteY5135" fmla="*/ 996978 h 2124359"/>
              <a:gd name="connsiteX5136" fmla="*/ 1549278 w 2216577"/>
              <a:gd name="connsiteY5136" fmla="*/ 996978 h 2124359"/>
              <a:gd name="connsiteX5137" fmla="*/ 1549278 w 2216577"/>
              <a:gd name="connsiteY5137" fmla="*/ 1011776 h 2124359"/>
              <a:gd name="connsiteX5138" fmla="*/ 1549278 w 2216577"/>
              <a:gd name="connsiteY5138" fmla="*/ 1026111 h 2124359"/>
              <a:gd name="connsiteX5139" fmla="*/ 1561098 w 2216577"/>
              <a:gd name="connsiteY5139" fmla="*/ 1026111 h 2124359"/>
              <a:gd name="connsiteX5140" fmla="*/ 1561098 w 2216577"/>
              <a:gd name="connsiteY5140" fmla="*/ 1011776 h 2124359"/>
              <a:gd name="connsiteX5141" fmla="*/ 1572919 w 2216577"/>
              <a:gd name="connsiteY5141" fmla="*/ 1011776 h 2124359"/>
              <a:gd name="connsiteX5142" fmla="*/ 1572919 w 2216577"/>
              <a:gd name="connsiteY5142" fmla="*/ 1026111 h 2124359"/>
              <a:gd name="connsiteX5143" fmla="*/ 1585121 w 2216577"/>
              <a:gd name="connsiteY5143" fmla="*/ 1026111 h 2124359"/>
              <a:gd name="connsiteX5144" fmla="*/ 1585121 w 2216577"/>
              <a:gd name="connsiteY5144" fmla="*/ 1011776 h 2124359"/>
              <a:gd name="connsiteX5145" fmla="*/ 1596942 w 2216577"/>
              <a:gd name="connsiteY5145" fmla="*/ 996978 h 2124359"/>
              <a:gd name="connsiteX5146" fmla="*/ 1585121 w 2216577"/>
              <a:gd name="connsiteY5146" fmla="*/ 996978 h 2124359"/>
              <a:gd name="connsiteX5147" fmla="*/ 1572919 w 2216577"/>
              <a:gd name="connsiteY5147" fmla="*/ 996978 h 2124359"/>
              <a:gd name="connsiteX5148" fmla="*/ 1572919 w 2216577"/>
              <a:gd name="connsiteY5148" fmla="*/ 995186 h 2124359"/>
              <a:gd name="connsiteX5149" fmla="*/ 1572919 w 2216577"/>
              <a:gd name="connsiteY5149" fmla="*/ 986227 h 2124359"/>
              <a:gd name="connsiteX5150" fmla="*/ 1572919 w 2216577"/>
              <a:gd name="connsiteY5150" fmla="*/ 982643 h 2124359"/>
              <a:gd name="connsiteX5151" fmla="*/ 1585121 w 2216577"/>
              <a:gd name="connsiteY5151" fmla="*/ 982643 h 2124359"/>
              <a:gd name="connsiteX5152" fmla="*/ 1596942 w 2216577"/>
              <a:gd name="connsiteY5152" fmla="*/ 982643 h 2124359"/>
              <a:gd name="connsiteX5153" fmla="*/ 1608763 w 2216577"/>
              <a:gd name="connsiteY5153" fmla="*/ 982643 h 2124359"/>
              <a:gd name="connsiteX5154" fmla="*/ 1608763 w 2216577"/>
              <a:gd name="connsiteY5154" fmla="*/ 996978 h 2124359"/>
              <a:gd name="connsiteX5155" fmla="*/ 1620583 w 2216577"/>
              <a:gd name="connsiteY5155" fmla="*/ 982643 h 2124359"/>
              <a:gd name="connsiteX5156" fmla="*/ 1620583 w 2216577"/>
              <a:gd name="connsiteY5156" fmla="*/ 996978 h 2124359"/>
              <a:gd name="connsiteX5157" fmla="*/ 1620583 w 2216577"/>
              <a:gd name="connsiteY5157" fmla="*/ 1011776 h 2124359"/>
              <a:gd name="connsiteX5158" fmla="*/ 1608763 w 2216577"/>
              <a:gd name="connsiteY5158" fmla="*/ 1011776 h 2124359"/>
              <a:gd name="connsiteX5159" fmla="*/ 1596942 w 2216577"/>
              <a:gd name="connsiteY5159" fmla="*/ 1011776 h 2124359"/>
              <a:gd name="connsiteX5160" fmla="*/ 1596942 w 2216577"/>
              <a:gd name="connsiteY5160" fmla="*/ 1026111 h 2124359"/>
              <a:gd name="connsiteX5161" fmla="*/ 1608763 w 2216577"/>
              <a:gd name="connsiteY5161" fmla="*/ 1026111 h 2124359"/>
              <a:gd name="connsiteX5162" fmla="*/ 1608763 w 2216577"/>
              <a:gd name="connsiteY5162" fmla="*/ 1029694 h 2124359"/>
              <a:gd name="connsiteX5163" fmla="*/ 1608763 w 2216577"/>
              <a:gd name="connsiteY5163" fmla="*/ 1040446 h 2124359"/>
              <a:gd name="connsiteX5164" fmla="*/ 1620583 w 2216577"/>
              <a:gd name="connsiteY5164" fmla="*/ 1026111 h 2124359"/>
              <a:gd name="connsiteX5165" fmla="*/ 1620583 w 2216577"/>
              <a:gd name="connsiteY5165" fmla="*/ 1011776 h 2124359"/>
              <a:gd name="connsiteX5166" fmla="*/ 1632404 w 2216577"/>
              <a:gd name="connsiteY5166" fmla="*/ 996978 h 2124359"/>
              <a:gd name="connsiteX5167" fmla="*/ 1644606 w 2216577"/>
              <a:gd name="connsiteY5167" fmla="*/ 996978 h 2124359"/>
              <a:gd name="connsiteX5168" fmla="*/ 1644606 w 2216577"/>
              <a:gd name="connsiteY5168" fmla="*/ 1011776 h 2124359"/>
              <a:gd name="connsiteX5169" fmla="*/ 1656427 w 2216577"/>
              <a:gd name="connsiteY5169" fmla="*/ 1011776 h 2124359"/>
              <a:gd name="connsiteX5170" fmla="*/ 1668248 w 2216577"/>
              <a:gd name="connsiteY5170" fmla="*/ 996978 h 2124359"/>
              <a:gd name="connsiteX5171" fmla="*/ 1668248 w 2216577"/>
              <a:gd name="connsiteY5171" fmla="*/ 1011776 h 2124359"/>
              <a:gd name="connsiteX5172" fmla="*/ 1680068 w 2216577"/>
              <a:gd name="connsiteY5172" fmla="*/ 1011776 h 2124359"/>
              <a:gd name="connsiteX5173" fmla="*/ 1692270 w 2216577"/>
              <a:gd name="connsiteY5173" fmla="*/ 1011776 h 2124359"/>
              <a:gd name="connsiteX5174" fmla="*/ 1692270 w 2216577"/>
              <a:gd name="connsiteY5174" fmla="*/ 1026111 h 2124359"/>
              <a:gd name="connsiteX5175" fmla="*/ 1699104 w 2216577"/>
              <a:gd name="connsiteY5175" fmla="*/ 1026111 h 2124359"/>
              <a:gd name="connsiteX5176" fmla="*/ 1699658 w 2216577"/>
              <a:gd name="connsiteY5176" fmla="*/ 1026111 h 2124359"/>
              <a:gd name="connsiteX5177" fmla="*/ 1704091 w 2216577"/>
              <a:gd name="connsiteY5177" fmla="*/ 1026111 h 2124359"/>
              <a:gd name="connsiteX5178" fmla="*/ 1715912 w 2216577"/>
              <a:gd name="connsiteY5178" fmla="*/ 1026111 h 2124359"/>
              <a:gd name="connsiteX5179" fmla="*/ 1715912 w 2216577"/>
              <a:gd name="connsiteY5179" fmla="*/ 1040446 h 2124359"/>
              <a:gd name="connsiteX5180" fmla="*/ 1717437 w 2216577"/>
              <a:gd name="connsiteY5180" fmla="*/ 1040446 h 2124359"/>
              <a:gd name="connsiteX5181" fmla="*/ 1728114 w 2216577"/>
              <a:gd name="connsiteY5181" fmla="*/ 1040446 h 2124359"/>
              <a:gd name="connsiteX5182" fmla="*/ 1739934 w 2216577"/>
              <a:gd name="connsiteY5182" fmla="*/ 1040446 h 2124359"/>
              <a:gd name="connsiteX5183" fmla="*/ 1739934 w 2216577"/>
              <a:gd name="connsiteY5183" fmla="*/ 1026111 h 2124359"/>
              <a:gd name="connsiteX5184" fmla="*/ 1744367 w 2216577"/>
              <a:gd name="connsiteY5184" fmla="*/ 1026111 h 2124359"/>
              <a:gd name="connsiteX5185" fmla="*/ 1744921 w 2216577"/>
              <a:gd name="connsiteY5185" fmla="*/ 1026111 h 2124359"/>
              <a:gd name="connsiteX5186" fmla="*/ 1751755 w 2216577"/>
              <a:gd name="connsiteY5186" fmla="*/ 1026111 h 2124359"/>
              <a:gd name="connsiteX5187" fmla="*/ 1751755 w 2216577"/>
              <a:gd name="connsiteY5187" fmla="*/ 1027902 h 2124359"/>
              <a:gd name="connsiteX5188" fmla="*/ 1751755 w 2216577"/>
              <a:gd name="connsiteY5188" fmla="*/ 1036862 h 2124359"/>
              <a:gd name="connsiteX5189" fmla="*/ 1751755 w 2216577"/>
              <a:gd name="connsiteY5189" fmla="*/ 1040446 h 2124359"/>
              <a:gd name="connsiteX5190" fmla="*/ 1763576 w 2216577"/>
              <a:gd name="connsiteY5190" fmla="*/ 1040446 h 2124359"/>
              <a:gd name="connsiteX5191" fmla="*/ 1775778 w 2216577"/>
              <a:gd name="connsiteY5191" fmla="*/ 1040446 h 2124359"/>
              <a:gd name="connsiteX5192" fmla="*/ 1775778 w 2216577"/>
              <a:gd name="connsiteY5192" fmla="*/ 1054781 h 2124359"/>
              <a:gd name="connsiteX5193" fmla="*/ 1787599 w 2216577"/>
              <a:gd name="connsiteY5193" fmla="*/ 1054781 h 2124359"/>
              <a:gd name="connsiteX5194" fmla="*/ 1787599 w 2216577"/>
              <a:gd name="connsiteY5194" fmla="*/ 1040446 h 2124359"/>
              <a:gd name="connsiteX5195" fmla="*/ 1799420 w 2216577"/>
              <a:gd name="connsiteY5195" fmla="*/ 1026111 h 2124359"/>
              <a:gd name="connsiteX5196" fmla="*/ 1799420 w 2216577"/>
              <a:gd name="connsiteY5196" fmla="*/ 1040446 h 2124359"/>
              <a:gd name="connsiteX5197" fmla="*/ 1799420 w 2216577"/>
              <a:gd name="connsiteY5197" fmla="*/ 1054781 h 2124359"/>
              <a:gd name="connsiteX5198" fmla="*/ 1811240 w 2216577"/>
              <a:gd name="connsiteY5198" fmla="*/ 1054781 h 2124359"/>
              <a:gd name="connsiteX5199" fmla="*/ 1823442 w 2216577"/>
              <a:gd name="connsiteY5199" fmla="*/ 1054781 h 2124359"/>
              <a:gd name="connsiteX5200" fmla="*/ 1823442 w 2216577"/>
              <a:gd name="connsiteY5200" fmla="*/ 1063335 h 2124359"/>
              <a:gd name="connsiteX5201" fmla="*/ 1823442 w 2216577"/>
              <a:gd name="connsiteY5201" fmla="*/ 1064029 h 2124359"/>
              <a:gd name="connsiteX5202" fmla="*/ 1823442 w 2216577"/>
              <a:gd name="connsiteY5202" fmla="*/ 1065879 h 2124359"/>
              <a:gd name="connsiteX5203" fmla="*/ 1823442 w 2216577"/>
              <a:gd name="connsiteY5203" fmla="*/ 1069578 h 2124359"/>
              <a:gd name="connsiteX5204" fmla="*/ 1835263 w 2216577"/>
              <a:gd name="connsiteY5204" fmla="*/ 1054781 h 2124359"/>
              <a:gd name="connsiteX5205" fmla="*/ 1835263 w 2216577"/>
              <a:gd name="connsiteY5205" fmla="*/ 1060330 h 2124359"/>
              <a:gd name="connsiteX5206" fmla="*/ 1835263 w 2216577"/>
              <a:gd name="connsiteY5206" fmla="*/ 1061023 h 2124359"/>
              <a:gd name="connsiteX5207" fmla="*/ 1835263 w 2216577"/>
              <a:gd name="connsiteY5207" fmla="*/ 1069578 h 2124359"/>
              <a:gd name="connsiteX5208" fmla="*/ 1847084 w 2216577"/>
              <a:gd name="connsiteY5208" fmla="*/ 1069578 h 2124359"/>
              <a:gd name="connsiteX5209" fmla="*/ 1847084 w 2216577"/>
              <a:gd name="connsiteY5209" fmla="*/ 1054781 h 2124359"/>
              <a:gd name="connsiteX5210" fmla="*/ 1858904 w 2216577"/>
              <a:gd name="connsiteY5210" fmla="*/ 1054781 h 2124359"/>
              <a:gd name="connsiteX5211" fmla="*/ 1858904 w 2216577"/>
              <a:gd name="connsiteY5211" fmla="*/ 1056630 h 2124359"/>
              <a:gd name="connsiteX5212" fmla="*/ 1858904 w 2216577"/>
              <a:gd name="connsiteY5212" fmla="*/ 1063335 h 2124359"/>
              <a:gd name="connsiteX5213" fmla="*/ 1858904 w 2216577"/>
              <a:gd name="connsiteY5213" fmla="*/ 1064029 h 2124359"/>
              <a:gd name="connsiteX5214" fmla="*/ 1858904 w 2216577"/>
              <a:gd name="connsiteY5214" fmla="*/ 1069578 h 2124359"/>
              <a:gd name="connsiteX5215" fmla="*/ 1871106 w 2216577"/>
              <a:gd name="connsiteY5215" fmla="*/ 1054781 h 2124359"/>
              <a:gd name="connsiteX5216" fmla="*/ 1871106 w 2216577"/>
              <a:gd name="connsiteY5216" fmla="*/ 1056630 h 2124359"/>
              <a:gd name="connsiteX5217" fmla="*/ 1871106 w 2216577"/>
              <a:gd name="connsiteY5217" fmla="*/ 1063335 h 2124359"/>
              <a:gd name="connsiteX5218" fmla="*/ 1871106 w 2216577"/>
              <a:gd name="connsiteY5218" fmla="*/ 1064029 h 2124359"/>
              <a:gd name="connsiteX5219" fmla="*/ 1871106 w 2216577"/>
              <a:gd name="connsiteY5219" fmla="*/ 1069578 h 2124359"/>
              <a:gd name="connsiteX5220" fmla="*/ 1882927 w 2216577"/>
              <a:gd name="connsiteY5220" fmla="*/ 1054781 h 2124359"/>
              <a:gd name="connsiteX5221" fmla="*/ 1882927 w 2216577"/>
              <a:gd name="connsiteY5221" fmla="*/ 1056630 h 2124359"/>
              <a:gd name="connsiteX5222" fmla="*/ 1882927 w 2216577"/>
              <a:gd name="connsiteY5222" fmla="*/ 1069578 h 2124359"/>
              <a:gd name="connsiteX5223" fmla="*/ 1894748 w 2216577"/>
              <a:gd name="connsiteY5223" fmla="*/ 1054781 h 2124359"/>
              <a:gd name="connsiteX5224" fmla="*/ 1894748 w 2216577"/>
              <a:gd name="connsiteY5224" fmla="*/ 1056630 h 2124359"/>
              <a:gd name="connsiteX5225" fmla="*/ 1894748 w 2216577"/>
              <a:gd name="connsiteY5225" fmla="*/ 1060330 h 2124359"/>
              <a:gd name="connsiteX5226" fmla="*/ 1894748 w 2216577"/>
              <a:gd name="connsiteY5226" fmla="*/ 1061023 h 2124359"/>
              <a:gd name="connsiteX5227" fmla="*/ 1894748 w 2216577"/>
              <a:gd name="connsiteY5227" fmla="*/ 1069578 h 2124359"/>
              <a:gd name="connsiteX5228" fmla="*/ 1894748 w 2216577"/>
              <a:gd name="connsiteY5228" fmla="*/ 1071370 h 2124359"/>
              <a:gd name="connsiteX5229" fmla="*/ 1894748 w 2216577"/>
              <a:gd name="connsiteY5229" fmla="*/ 1074954 h 2124359"/>
              <a:gd name="connsiteX5230" fmla="*/ 1894748 w 2216577"/>
              <a:gd name="connsiteY5230" fmla="*/ 1075626 h 2124359"/>
              <a:gd name="connsiteX5231" fmla="*/ 1894748 w 2216577"/>
              <a:gd name="connsiteY5231" fmla="*/ 1075850 h 2124359"/>
              <a:gd name="connsiteX5232" fmla="*/ 1894748 w 2216577"/>
              <a:gd name="connsiteY5232" fmla="*/ 1077642 h 2124359"/>
              <a:gd name="connsiteX5233" fmla="*/ 1894748 w 2216577"/>
              <a:gd name="connsiteY5233" fmla="*/ 1077866 h 2124359"/>
              <a:gd name="connsiteX5234" fmla="*/ 1894748 w 2216577"/>
              <a:gd name="connsiteY5234" fmla="*/ 1078537 h 2124359"/>
              <a:gd name="connsiteX5235" fmla="*/ 1894748 w 2216577"/>
              <a:gd name="connsiteY5235" fmla="*/ 1083913 h 2124359"/>
              <a:gd name="connsiteX5236" fmla="*/ 1894748 w 2216577"/>
              <a:gd name="connsiteY5236" fmla="*/ 1127381 h 2124359"/>
              <a:gd name="connsiteX5237" fmla="*/ 1894748 w 2216577"/>
              <a:gd name="connsiteY5237" fmla="*/ 1127381 h 2124359"/>
              <a:gd name="connsiteX5238" fmla="*/ 1896226 w 2216577"/>
              <a:gd name="connsiteY5238" fmla="*/ 1127381 h 2124359"/>
              <a:gd name="connsiteX5239" fmla="*/ 1905091 w 2216577"/>
              <a:gd name="connsiteY5239" fmla="*/ 1127381 h 2124359"/>
              <a:gd name="connsiteX5240" fmla="*/ 1906569 w 2216577"/>
              <a:gd name="connsiteY5240" fmla="*/ 1127381 h 2124359"/>
              <a:gd name="connsiteX5241" fmla="*/ 1906569 w 2216577"/>
              <a:gd name="connsiteY5241" fmla="*/ 1139924 h 2124359"/>
              <a:gd name="connsiteX5242" fmla="*/ 1906569 w 2216577"/>
              <a:gd name="connsiteY5242" fmla="*/ 1141716 h 2124359"/>
              <a:gd name="connsiteX5243" fmla="*/ 1918771 w 2216577"/>
              <a:gd name="connsiteY5243" fmla="*/ 1156051 h 2124359"/>
              <a:gd name="connsiteX5244" fmla="*/ 1930591 w 2216577"/>
              <a:gd name="connsiteY5244" fmla="*/ 1156051 h 2124359"/>
              <a:gd name="connsiteX5245" fmla="*/ 1930591 w 2216577"/>
              <a:gd name="connsiteY5245" fmla="*/ 1170386 h 2124359"/>
              <a:gd name="connsiteX5246" fmla="*/ 1930591 w 2216577"/>
              <a:gd name="connsiteY5246" fmla="*/ 1170386 h 2124359"/>
              <a:gd name="connsiteX5247" fmla="*/ 1932069 w 2216577"/>
              <a:gd name="connsiteY5247" fmla="*/ 1170386 h 2124359"/>
              <a:gd name="connsiteX5248" fmla="*/ 1940934 w 2216577"/>
              <a:gd name="connsiteY5248" fmla="*/ 1170386 h 2124359"/>
              <a:gd name="connsiteX5249" fmla="*/ 1942412 w 2216577"/>
              <a:gd name="connsiteY5249" fmla="*/ 1170386 h 2124359"/>
              <a:gd name="connsiteX5250" fmla="*/ 1942412 w 2216577"/>
              <a:gd name="connsiteY5250" fmla="*/ 1172178 h 2124359"/>
              <a:gd name="connsiteX5251" fmla="*/ 1942412 w 2216577"/>
              <a:gd name="connsiteY5251" fmla="*/ 1182929 h 2124359"/>
              <a:gd name="connsiteX5252" fmla="*/ 1942412 w 2216577"/>
              <a:gd name="connsiteY5252" fmla="*/ 1184721 h 2124359"/>
              <a:gd name="connsiteX5253" fmla="*/ 1946845 w 2216577"/>
              <a:gd name="connsiteY5253" fmla="*/ 1184721 h 2124359"/>
              <a:gd name="connsiteX5254" fmla="*/ 1947399 w 2216577"/>
              <a:gd name="connsiteY5254" fmla="*/ 1184721 h 2124359"/>
              <a:gd name="connsiteX5255" fmla="*/ 1954233 w 2216577"/>
              <a:gd name="connsiteY5255" fmla="*/ 1184721 h 2124359"/>
              <a:gd name="connsiteX5256" fmla="*/ 1959381 w 2216577"/>
              <a:gd name="connsiteY5256" fmla="*/ 1184721 h 2124359"/>
              <a:gd name="connsiteX5257" fmla="*/ 1959571 w 2216577"/>
              <a:gd name="connsiteY5257" fmla="*/ 1184721 h 2124359"/>
              <a:gd name="connsiteX5258" fmla="*/ 1961097 w 2216577"/>
              <a:gd name="connsiteY5258" fmla="*/ 1184721 h 2124359"/>
              <a:gd name="connsiteX5259" fmla="*/ 1966435 w 2216577"/>
              <a:gd name="connsiteY5259" fmla="*/ 1184721 h 2124359"/>
              <a:gd name="connsiteX5260" fmla="*/ 1978256 w 2216577"/>
              <a:gd name="connsiteY5260" fmla="*/ 1184721 h 2124359"/>
              <a:gd name="connsiteX5261" fmla="*/ 1978256 w 2216577"/>
              <a:gd name="connsiteY5261" fmla="*/ 1199518 h 2124359"/>
              <a:gd name="connsiteX5262" fmla="*/ 1978256 w 2216577"/>
              <a:gd name="connsiteY5262" fmla="*/ 1213853 h 2124359"/>
              <a:gd name="connsiteX5263" fmla="*/ 1978256 w 2216577"/>
              <a:gd name="connsiteY5263" fmla="*/ 1228188 h 2124359"/>
              <a:gd name="connsiteX5264" fmla="*/ 1990076 w 2216577"/>
              <a:gd name="connsiteY5264" fmla="*/ 1228188 h 2124359"/>
              <a:gd name="connsiteX5265" fmla="*/ 1978256 w 2216577"/>
              <a:gd name="connsiteY5265" fmla="*/ 1213853 h 2124359"/>
              <a:gd name="connsiteX5266" fmla="*/ 1988598 w 2216577"/>
              <a:gd name="connsiteY5266" fmla="*/ 1213853 h 2124359"/>
              <a:gd name="connsiteX5267" fmla="*/ 1990076 w 2216577"/>
              <a:gd name="connsiteY5267" fmla="*/ 1213853 h 2124359"/>
              <a:gd name="connsiteX5268" fmla="*/ 2001897 w 2216577"/>
              <a:gd name="connsiteY5268" fmla="*/ 1213853 h 2124359"/>
              <a:gd name="connsiteX5269" fmla="*/ 2003422 w 2216577"/>
              <a:gd name="connsiteY5269" fmla="*/ 1213853 h 2124359"/>
              <a:gd name="connsiteX5270" fmla="*/ 2014099 w 2216577"/>
              <a:gd name="connsiteY5270" fmla="*/ 1213853 h 2124359"/>
              <a:gd name="connsiteX5271" fmla="*/ 2025920 w 2216577"/>
              <a:gd name="connsiteY5271" fmla="*/ 1213853 h 2124359"/>
              <a:gd name="connsiteX5272" fmla="*/ 2027397 w 2216577"/>
              <a:gd name="connsiteY5272" fmla="*/ 1213853 h 2124359"/>
              <a:gd name="connsiteX5273" fmla="*/ 2032753 w 2216577"/>
              <a:gd name="connsiteY5273" fmla="*/ 1213853 h 2124359"/>
              <a:gd name="connsiteX5274" fmla="*/ 2033307 w 2216577"/>
              <a:gd name="connsiteY5274" fmla="*/ 1213853 h 2124359"/>
              <a:gd name="connsiteX5275" fmla="*/ 2037740 w 2216577"/>
              <a:gd name="connsiteY5275" fmla="*/ 1213853 h 2124359"/>
              <a:gd name="connsiteX5276" fmla="*/ 2037740 w 2216577"/>
              <a:gd name="connsiteY5276" fmla="*/ 1228188 h 2124359"/>
              <a:gd name="connsiteX5277" fmla="*/ 2049561 w 2216577"/>
              <a:gd name="connsiteY5277" fmla="*/ 1242986 h 2124359"/>
              <a:gd name="connsiteX5278" fmla="*/ 2049561 w 2216577"/>
              <a:gd name="connsiteY5278" fmla="*/ 1257321 h 2124359"/>
              <a:gd name="connsiteX5279" fmla="*/ 2061763 w 2216577"/>
              <a:gd name="connsiteY5279" fmla="*/ 1257321 h 2124359"/>
              <a:gd name="connsiteX5280" fmla="*/ 2073584 w 2216577"/>
              <a:gd name="connsiteY5280" fmla="*/ 1257321 h 2124359"/>
              <a:gd name="connsiteX5281" fmla="*/ 2085405 w 2216577"/>
              <a:gd name="connsiteY5281" fmla="*/ 1257321 h 2124359"/>
              <a:gd name="connsiteX5282" fmla="*/ 2085405 w 2216577"/>
              <a:gd name="connsiteY5282" fmla="*/ 1271656 h 2124359"/>
              <a:gd name="connsiteX5283" fmla="*/ 2073584 w 2216577"/>
              <a:gd name="connsiteY5283" fmla="*/ 1285991 h 2124359"/>
              <a:gd name="connsiteX5284" fmla="*/ 2073584 w 2216577"/>
              <a:gd name="connsiteY5284" fmla="*/ 1300788 h 2124359"/>
              <a:gd name="connsiteX5285" fmla="*/ 2061763 w 2216577"/>
              <a:gd name="connsiteY5285" fmla="*/ 1300788 h 2124359"/>
              <a:gd name="connsiteX5286" fmla="*/ 2061763 w 2216577"/>
              <a:gd name="connsiteY5286" fmla="*/ 1315123 h 2124359"/>
              <a:gd name="connsiteX5287" fmla="*/ 2049561 w 2216577"/>
              <a:gd name="connsiteY5287" fmla="*/ 1329458 h 2124359"/>
              <a:gd name="connsiteX5288" fmla="*/ 2061763 w 2216577"/>
              <a:gd name="connsiteY5288" fmla="*/ 1329458 h 2124359"/>
              <a:gd name="connsiteX5289" fmla="*/ 2061763 w 2216577"/>
              <a:gd name="connsiteY5289" fmla="*/ 1327666 h 2124359"/>
              <a:gd name="connsiteX5290" fmla="*/ 2061763 w 2216577"/>
              <a:gd name="connsiteY5290" fmla="*/ 1315123 h 2124359"/>
              <a:gd name="connsiteX5291" fmla="*/ 2073584 w 2216577"/>
              <a:gd name="connsiteY5291" fmla="*/ 1315123 h 2124359"/>
              <a:gd name="connsiteX5292" fmla="*/ 2073584 w 2216577"/>
              <a:gd name="connsiteY5292" fmla="*/ 1300788 h 2124359"/>
              <a:gd name="connsiteX5293" fmla="*/ 2085405 w 2216577"/>
              <a:gd name="connsiteY5293" fmla="*/ 1285991 h 2124359"/>
              <a:gd name="connsiteX5294" fmla="*/ 2085405 w 2216577"/>
              <a:gd name="connsiteY5294" fmla="*/ 1277703 h 2124359"/>
              <a:gd name="connsiteX5295" fmla="*/ 2085405 w 2216577"/>
              <a:gd name="connsiteY5295" fmla="*/ 1277031 h 2124359"/>
              <a:gd name="connsiteX5296" fmla="*/ 2085405 w 2216577"/>
              <a:gd name="connsiteY5296" fmla="*/ 1271656 h 2124359"/>
              <a:gd name="connsiteX5297" fmla="*/ 2097226 w 2216577"/>
              <a:gd name="connsiteY5297" fmla="*/ 1271656 h 2124359"/>
              <a:gd name="connsiteX5298" fmla="*/ 2097226 w 2216577"/>
              <a:gd name="connsiteY5298" fmla="*/ 1257321 h 2124359"/>
              <a:gd name="connsiteX5299" fmla="*/ 2097226 w 2216577"/>
              <a:gd name="connsiteY5299" fmla="*/ 1242986 h 2124359"/>
              <a:gd name="connsiteX5300" fmla="*/ 2109428 w 2216577"/>
              <a:gd name="connsiteY5300" fmla="*/ 1228188 h 2124359"/>
              <a:gd name="connsiteX5301" fmla="*/ 2109428 w 2216577"/>
              <a:gd name="connsiteY5301" fmla="*/ 1242986 h 2124359"/>
              <a:gd name="connsiteX5302" fmla="*/ 2109428 w 2216577"/>
              <a:gd name="connsiteY5302" fmla="*/ 1257321 h 2124359"/>
              <a:gd name="connsiteX5303" fmla="*/ 2109428 w 2216577"/>
              <a:gd name="connsiteY5303" fmla="*/ 1271656 h 2124359"/>
              <a:gd name="connsiteX5304" fmla="*/ 2097226 w 2216577"/>
              <a:gd name="connsiteY5304" fmla="*/ 1285991 h 2124359"/>
              <a:gd name="connsiteX5305" fmla="*/ 2101802 w 2216577"/>
              <a:gd name="connsiteY5305" fmla="*/ 1285991 h 2124359"/>
              <a:gd name="connsiteX5306" fmla="*/ 2102374 w 2216577"/>
              <a:gd name="connsiteY5306" fmla="*/ 1285991 h 2124359"/>
              <a:gd name="connsiteX5307" fmla="*/ 2109428 w 2216577"/>
              <a:gd name="connsiteY5307" fmla="*/ 1285991 h 2124359"/>
              <a:gd name="connsiteX5308" fmla="*/ 2109428 w 2216577"/>
              <a:gd name="connsiteY5308" fmla="*/ 1300788 h 2124359"/>
              <a:gd name="connsiteX5309" fmla="*/ 2109428 w 2216577"/>
              <a:gd name="connsiteY5309" fmla="*/ 1315123 h 2124359"/>
              <a:gd name="connsiteX5310" fmla="*/ 2097226 w 2216577"/>
              <a:gd name="connsiteY5310" fmla="*/ 1315123 h 2124359"/>
              <a:gd name="connsiteX5311" fmla="*/ 2097226 w 2216577"/>
              <a:gd name="connsiteY5311" fmla="*/ 1316915 h 2124359"/>
              <a:gd name="connsiteX5312" fmla="*/ 2097226 w 2216577"/>
              <a:gd name="connsiteY5312" fmla="*/ 1320499 h 2124359"/>
              <a:gd name="connsiteX5313" fmla="*/ 2097226 w 2216577"/>
              <a:gd name="connsiteY5313" fmla="*/ 1321171 h 2124359"/>
              <a:gd name="connsiteX5314" fmla="*/ 2097226 w 2216577"/>
              <a:gd name="connsiteY5314" fmla="*/ 1329458 h 2124359"/>
              <a:gd name="connsiteX5315" fmla="*/ 2109428 w 2216577"/>
              <a:gd name="connsiteY5315" fmla="*/ 1329458 h 2124359"/>
              <a:gd name="connsiteX5316" fmla="*/ 2109428 w 2216577"/>
              <a:gd name="connsiteY5316" fmla="*/ 1316915 h 2124359"/>
              <a:gd name="connsiteX5317" fmla="*/ 2109428 w 2216577"/>
              <a:gd name="connsiteY5317" fmla="*/ 1315123 h 2124359"/>
              <a:gd name="connsiteX5318" fmla="*/ 2112383 w 2216577"/>
              <a:gd name="connsiteY5318" fmla="*/ 1315123 h 2124359"/>
              <a:gd name="connsiteX5319" fmla="*/ 2121248 w 2216577"/>
              <a:gd name="connsiteY5319" fmla="*/ 1315123 h 2124359"/>
              <a:gd name="connsiteX5320" fmla="*/ 2109428 w 2216577"/>
              <a:gd name="connsiteY5320" fmla="*/ 1300788 h 2124359"/>
              <a:gd name="connsiteX5321" fmla="*/ 2121248 w 2216577"/>
              <a:gd name="connsiteY5321" fmla="*/ 1300788 h 2124359"/>
              <a:gd name="connsiteX5322" fmla="*/ 2133069 w 2216577"/>
              <a:gd name="connsiteY5322" fmla="*/ 1300788 h 2124359"/>
              <a:gd name="connsiteX5323" fmla="*/ 2133069 w 2216577"/>
              <a:gd name="connsiteY5323" fmla="*/ 1285991 h 2124359"/>
              <a:gd name="connsiteX5324" fmla="*/ 2144890 w 2216577"/>
              <a:gd name="connsiteY5324" fmla="*/ 1285991 h 2124359"/>
              <a:gd name="connsiteX5325" fmla="*/ 2144890 w 2216577"/>
              <a:gd name="connsiteY5325" fmla="*/ 1300788 h 2124359"/>
              <a:gd name="connsiteX5326" fmla="*/ 2157092 w 2216577"/>
              <a:gd name="connsiteY5326" fmla="*/ 1300788 h 2124359"/>
              <a:gd name="connsiteX5327" fmla="*/ 2157092 w 2216577"/>
              <a:gd name="connsiteY5327" fmla="*/ 1285991 h 2124359"/>
              <a:gd name="connsiteX5328" fmla="*/ 2168912 w 2216577"/>
              <a:gd name="connsiteY5328" fmla="*/ 1285991 h 2124359"/>
              <a:gd name="connsiteX5329" fmla="*/ 2168912 w 2216577"/>
              <a:gd name="connsiteY5329" fmla="*/ 1300788 h 2124359"/>
              <a:gd name="connsiteX5330" fmla="*/ 2168912 w 2216577"/>
              <a:gd name="connsiteY5330" fmla="*/ 1315123 h 2124359"/>
              <a:gd name="connsiteX5331" fmla="*/ 2157092 w 2216577"/>
              <a:gd name="connsiteY5331" fmla="*/ 1315123 h 2124359"/>
              <a:gd name="connsiteX5332" fmla="*/ 2157092 w 2216577"/>
              <a:gd name="connsiteY5332" fmla="*/ 1329458 h 2124359"/>
              <a:gd name="connsiteX5333" fmla="*/ 2144890 w 2216577"/>
              <a:gd name="connsiteY5333" fmla="*/ 1329458 h 2124359"/>
              <a:gd name="connsiteX5334" fmla="*/ 2144890 w 2216577"/>
              <a:gd name="connsiteY5334" fmla="*/ 1343793 h 2124359"/>
              <a:gd name="connsiteX5335" fmla="*/ 2157092 w 2216577"/>
              <a:gd name="connsiteY5335" fmla="*/ 1329458 h 2124359"/>
              <a:gd name="connsiteX5336" fmla="*/ 2157092 w 2216577"/>
              <a:gd name="connsiteY5336" fmla="*/ 1343793 h 2124359"/>
              <a:gd name="connsiteX5337" fmla="*/ 2168912 w 2216577"/>
              <a:gd name="connsiteY5337" fmla="*/ 1343793 h 2124359"/>
              <a:gd name="connsiteX5338" fmla="*/ 2168912 w 2216577"/>
              <a:gd name="connsiteY5338" fmla="*/ 1358591 h 2124359"/>
              <a:gd name="connsiteX5339" fmla="*/ 2157092 w 2216577"/>
              <a:gd name="connsiteY5339" fmla="*/ 1358591 h 2124359"/>
              <a:gd name="connsiteX5340" fmla="*/ 2157092 w 2216577"/>
              <a:gd name="connsiteY5340" fmla="*/ 1372926 h 2124359"/>
              <a:gd name="connsiteX5341" fmla="*/ 2144890 w 2216577"/>
              <a:gd name="connsiteY5341" fmla="*/ 1372926 h 2124359"/>
              <a:gd name="connsiteX5342" fmla="*/ 2133069 w 2216577"/>
              <a:gd name="connsiteY5342" fmla="*/ 1387261 h 2124359"/>
              <a:gd name="connsiteX5343" fmla="*/ 2133069 w 2216577"/>
              <a:gd name="connsiteY5343" fmla="*/ 1401596 h 2124359"/>
              <a:gd name="connsiteX5344" fmla="*/ 2121248 w 2216577"/>
              <a:gd name="connsiteY5344" fmla="*/ 1416393 h 2124359"/>
              <a:gd name="connsiteX5345" fmla="*/ 2109428 w 2216577"/>
              <a:gd name="connsiteY5345" fmla="*/ 1423545 h 2124359"/>
              <a:gd name="connsiteX5346" fmla="*/ 2109428 w 2216577"/>
              <a:gd name="connsiteY5346" fmla="*/ 1416393 h 2124359"/>
              <a:gd name="connsiteX5347" fmla="*/ 2097226 w 2216577"/>
              <a:gd name="connsiteY5347" fmla="*/ 1416393 h 2124359"/>
              <a:gd name="connsiteX5348" fmla="*/ 2097226 w 2216577"/>
              <a:gd name="connsiteY5348" fmla="*/ 1430728 h 2124359"/>
              <a:gd name="connsiteX5349" fmla="*/ 2085405 w 2216577"/>
              <a:gd name="connsiteY5349" fmla="*/ 1430728 h 2124359"/>
              <a:gd name="connsiteX5350" fmla="*/ 2085405 w 2216577"/>
              <a:gd name="connsiteY5350" fmla="*/ 1445063 h 2124359"/>
              <a:gd name="connsiteX5351" fmla="*/ 2085405 w 2216577"/>
              <a:gd name="connsiteY5351" fmla="*/ 1459398 h 2124359"/>
              <a:gd name="connsiteX5352" fmla="*/ 2097226 w 2216577"/>
              <a:gd name="connsiteY5352" fmla="*/ 1459398 h 2124359"/>
              <a:gd name="connsiteX5353" fmla="*/ 2097226 w 2216577"/>
              <a:gd name="connsiteY5353" fmla="*/ 1445063 h 2124359"/>
              <a:gd name="connsiteX5354" fmla="*/ 2085405 w 2216577"/>
              <a:gd name="connsiteY5354" fmla="*/ 1445063 h 2124359"/>
              <a:gd name="connsiteX5355" fmla="*/ 2097226 w 2216577"/>
              <a:gd name="connsiteY5355" fmla="*/ 1430728 h 2124359"/>
              <a:gd name="connsiteX5356" fmla="*/ 2109428 w 2216577"/>
              <a:gd name="connsiteY5356" fmla="*/ 1430728 h 2124359"/>
              <a:gd name="connsiteX5357" fmla="*/ 2121248 w 2216577"/>
              <a:gd name="connsiteY5357" fmla="*/ 1430728 h 2124359"/>
              <a:gd name="connsiteX5358" fmla="*/ 2133069 w 2216577"/>
              <a:gd name="connsiteY5358" fmla="*/ 1416393 h 2124359"/>
              <a:gd name="connsiteX5359" fmla="*/ 2133069 w 2216577"/>
              <a:gd name="connsiteY5359" fmla="*/ 1401596 h 2124359"/>
              <a:gd name="connsiteX5360" fmla="*/ 2144890 w 2216577"/>
              <a:gd name="connsiteY5360" fmla="*/ 1401596 h 2124359"/>
              <a:gd name="connsiteX5361" fmla="*/ 2144890 w 2216577"/>
              <a:gd name="connsiteY5361" fmla="*/ 1387261 h 2124359"/>
              <a:gd name="connsiteX5362" fmla="*/ 2157092 w 2216577"/>
              <a:gd name="connsiteY5362" fmla="*/ 1387261 h 2124359"/>
              <a:gd name="connsiteX5363" fmla="*/ 2168912 w 2216577"/>
              <a:gd name="connsiteY5363" fmla="*/ 1372926 h 2124359"/>
              <a:gd name="connsiteX5364" fmla="*/ 2168912 w 2216577"/>
              <a:gd name="connsiteY5364" fmla="*/ 1358591 h 2124359"/>
              <a:gd name="connsiteX5365" fmla="*/ 2180733 w 2216577"/>
              <a:gd name="connsiteY5365" fmla="*/ 1343793 h 2124359"/>
              <a:gd name="connsiteX5366" fmla="*/ 2180733 w 2216577"/>
              <a:gd name="connsiteY5366" fmla="*/ 1358591 h 2124359"/>
              <a:gd name="connsiteX5367" fmla="*/ 2192554 w 2216577"/>
              <a:gd name="connsiteY5367" fmla="*/ 1343793 h 2124359"/>
              <a:gd name="connsiteX5368" fmla="*/ 2192554 w 2216577"/>
              <a:gd name="connsiteY5368" fmla="*/ 1358591 h 2124359"/>
              <a:gd name="connsiteX5369" fmla="*/ 2204756 w 2216577"/>
              <a:gd name="connsiteY5369" fmla="*/ 1358591 h 2124359"/>
              <a:gd name="connsiteX5370" fmla="*/ 2204756 w 2216577"/>
              <a:gd name="connsiteY5370" fmla="*/ 1372926 h 2124359"/>
              <a:gd name="connsiteX5371" fmla="*/ 2204756 w 2216577"/>
              <a:gd name="connsiteY5371" fmla="*/ 1387261 h 2124359"/>
              <a:gd name="connsiteX5372" fmla="*/ 2192554 w 2216577"/>
              <a:gd name="connsiteY5372" fmla="*/ 1387261 h 2124359"/>
              <a:gd name="connsiteX5373" fmla="*/ 2180733 w 2216577"/>
              <a:gd name="connsiteY5373" fmla="*/ 1401596 h 2124359"/>
              <a:gd name="connsiteX5374" fmla="*/ 2180733 w 2216577"/>
              <a:gd name="connsiteY5374" fmla="*/ 1416393 h 2124359"/>
              <a:gd name="connsiteX5375" fmla="*/ 2168912 w 2216577"/>
              <a:gd name="connsiteY5375" fmla="*/ 1430728 h 2124359"/>
              <a:gd name="connsiteX5376" fmla="*/ 2180733 w 2216577"/>
              <a:gd name="connsiteY5376" fmla="*/ 1430728 h 2124359"/>
              <a:gd name="connsiteX5377" fmla="*/ 2180733 w 2216577"/>
              <a:gd name="connsiteY5377" fmla="*/ 1445063 h 2124359"/>
              <a:gd name="connsiteX5378" fmla="*/ 2168912 w 2216577"/>
              <a:gd name="connsiteY5378" fmla="*/ 1445063 h 2124359"/>
              <a:gd name="connsiteX5379" fmla="*/ 2168912 w 2216577"/>
              <a:gd name="connsiteY5379" fmla="*/ 1459398 h 2124359"/>
              <a:gd name="connsiteX5380" fmla="*/ 2157092 w 2216577"/>
              <a:gd name="connsiteY5380" fmla="*/ 1459398 h 2124359"/>
              <a:gd name="connsiteX5381" fmla="*/ 2157092 w 2216577"/>
              <a:gd name="connsiteY5381" fmla="*/ 1474196 h 2124359"/>
              <a:gd name="connsiteX5382" fmla="*/ 2144890 w 2216577"/>
              <a:gd name="connsiteY5382" fmla="*/ 1474196 h 2124359"/>
              <a:gd name="connsiteX5383" fmla="*/ 2144890 w 2216577"/>
              <a:gd name="connsiteY5383" fmla="*/ 1488531 h 2124359"/>
              <a:gd name="connsiteX5384" fmla="*/ 2146415 w 2216577"/>
              <a:gd name="connsiteY5384" fmla="*/ 1488531 h 2124359"/>
              <a:gd name="connsiteX5385" fmla="*/ 2155567 w 2216577"/>
              <a:gd name="connsiteY5385" fmla="*/ 1488531 h 2124359"/>
              <a:gd name="connsiteX5386" fmla="*/ 2144890 w 2216577"/>
              <a:gd name="connsiteY5386" fmla="*/ 1502866 h 2124359"/>
              <a:gd name="connsiteX5387" fmla="*/ 2144890 w 2216577"/>
              <a:gd name="connsiteY5387" fmla="*/ 1517201 h 2124359"/>
              <a:gd name="connsiteX5388" fmla="*/ 2133069 w 2216577"/>
              <a:gd name="connsiteY5388" fmla="*/ 1517201 h 2124359"/>
              <a:gd name="connsiteX5389" fmla="*/ 2133069 w 2216577"/>
              <a:gd name="connsiteY5389" fmla="*/ 1531998 h 2124359"/>
              <a:gd name="connsiteX5390" fmla="*/ 2121248 w 2216577"/>
              <a:gd name="connsiteY5390" fmla="*/ 1531998 h 2124359"/>
              <a:gd name="connsiteX5391" fmla="*/ 2109428 w 2216577"/>
              <a:gd name="connsiteY5391" fmla="*/ 1531998 h 2124359"/>
              <a:gd name="connsiteX5392" fmla="*/ 2109428 w 2216577"/>
              <a:gd name="connsiteY5392" fmla="*/ 1546333 h 2124359"/>
              <a:gd name="connsiteX5393" fmla="*/ 2097226 w 2216577"/>
              <a:gd name="connsiteY5393" fmla="*/ 1546333 h 2124359"/>
              <a:gd name="connsiteX5394" fmla="*/ 2085405 w 2216577"/>
              <a:gd name="connsiteY5394" fmla="*/ 1560668 h 2124359"/>
              <a:gd name="connsiteX5395" fmla="*/ 2085405 w 2216577"/>
              <a:gd name="connsiteY5395" fmla="*/ 1566716 h 2124359"/>
              <a:gd name="connsiteX5396" fmla="*/ 2085405 w 2216577"/>
              <a:gd name="connsiteY5396" fmla="*/ 1575003 h 2124359"/>
              <a:gd name="connsiteX5397" fmla="*/ 2073584 w 2216577"/>
              <a:gd name="connsiteY5397" fmla="*/ 1575003 h 2124359"/>
              <a:gd name="connsiteX5398" fmla="*/ 2061763 w 2216577"/>
              <a:gd name="connsiteY5398" fmla="*/ 1575003 h 2124359"/>
              <a:gd name="connsiteX5399" fmla="*/ 2049561 w 2216577"/>
              <a:gd name="connsiteY5399" fmla="*/ 1589338 h 2124359"/>
              <a:gd name="connsiteX5400" fmla="*/ 2037740 w 2216577"/>
              <a:gd name="connsiteY5400" fmla="*/ 1589338 h 2124359"/>
              <a:gd name="connsiteX5401" fmla="*/ 2025920 w 2216577"/>
              <a:gd name="connsiteY5401" fmla="*/ 1589338 h 2124359"/>
              <a:gd name="connsiteX5402" fmla="*/ 2014099 w 2216577"/>
              <a:gd name="connsiteY5402" fmla="*/ 1604136 h 2124359"/>
              <a:gd name="connsiteX5403" fmla="*/ 2001897 w 2216577"/>
              <a:gd name="connsiteY5403" fmla="*/ 1604136 h 2124359"/>
              <a:gd name="connsiteX5404" fmla="*/ 1990076 w 2216577"/>
              <a:gd name="connsiteY5404" fmla="*/ 1604136 h 2124359"/>
              <a:gd name="connsiteX5405" fmla="*/ 1978256 w 2216577"/>
              <a:gd name="connsiteY5405" fmla="*/ 1604136 h 2124359"/>
              <a:gd name="connsiteX5406" fmla="*/ 1978256 w 2216577"/>
              <a:gd name="connsiteY5406" fmla="*/ 1618471 h 2124359"/>
              <a:gd name="connsiteX5407" fmla="*/ 1966435 w 2216577"/>
              <a:gd name="connsiteY5407" fmla="*/ 1618471 h 2124359"/>
              <a:gd name="connsiteX5408" fmla="*/ 1954233 w 2216577"/>
              <a:gd name="connsiteY5408" fmla="*/ 1618471 h 2124359"/>
              <a:gd name="connsiteX5409" fmla="*/ 1942412 w 2216577"/>
              <a:gd name="connsiteY5409" fmla="*/ 1618471 h 2124359"/>
              <a:gd name="connsiteX5410" fmla="*/ 1930591 w 2216577"/>
              <a:gd name="connsiteY5410" fmla="*/ 1618471 h 2124359"/>
              <a:gd name="connsiteX5411" fmla="*/ 1918771 w 2216577"/>
              <a:gd name="connsiteY5411" fmla="*/ 1618471 h 2124359"/>
              <a:gd name="connsiteX5412" fmla="*/ 1906569 w 2216577"/>
              <a:gd name="connsiteY5412" fmla="*/ 1618471 h 2124359"/>
              <a:gd name="connsiteX5413" fmla="*/ 1894748 w 2216577"/>
              <a:gd name="connsiteY5413" fmla="*/ 1618471 h 2124359"/>
              <a:gd name="connsiteX5414" fmla="*/ 1882927 w 2216577"/>
              <a:gd name="connsiteY5414" fmla="*/ 1618471 h 2124359"/>
              <a:gd name="connsiteX5415" fmla="*/ 1871106 w 2216577"/>
              <a:gd name="connsiteY5415" fmla="*/ 1618471 h 2124359"/>
              <a:gd name="connsiteX5416" fmla="*/ 1858904 w 2216577"/>
              <a:gd name="connsiteY5416" fmla="*/ 1618471 h 2124359"/>
              <a:gd name="connsiteX5417" fmla="*/ 1847084 w 2216577"/>
              <a:gd name="connsiteY5417" fmla="*/ 1618471 h 2124359"/>
              <a:gd name="connsiteX5418" fmla="*/ 1835263 w 2216577"/>
              <a:gd name="connsiteY5418" fmla="*/ 1618471 h 2124359"/>
              <a:gd name="connsiteX5419" fmla="*/ 1823442 w 2216577"/>
              <a:gd name="connsiteY5419" fmla="*/ 1618471 h 2124359"/>
              <a:gd name="connsiteX5420" fmla="*/ 1811240 w 2216577"/>
              <a:gd name="connsiteY5420" fmla="*/ 1618471 h 2124359"/>
              <a:gd name="connsiteX5421" fmla="*/ 1799420 w 2216577"/>
              <a:gd name="connsiteY5421" fmla="*/ 1618471 h 2124359"/>
              <a:gd name="connsiteX5422" fmla="*/ 1799420 w 2216577"/>
              <a:gd name="connsiteY5422" fmla="*/ 1604136 h 2124359"/>
              <a:gd name="connsiteX5423" fmla="*/ 1787599 w 2216577"/>
              <a:gd name="connsiteY5423" fmla="*/ 1604136 h 2124359"/>
              <a:gd name="connsiteX5424" fmla="*/ 1775778 w 2216577"/>
              <a:gd name="connsiteY5424" fmla="*/ 1604136 h 2124359"/>
              <a:gd name="connsiteX5425" fmla="*/ 1763576 w 2216577"/>
              <a:gd name="connsiteY5425" fmla="*/ 1604136 h 2124359"/>
              <a:gd name="connsiteX5426" fmla="*/ 1751755 w 2216577"/>
              <a:gd name="connsiteY5426" fmla="*/ 1604136 h 2124359"/>
              <a:gd name="connsiteX5427" fmla="*/ 1739934 w 2216577"/>
              <a:gd name="connsiteY5427" fmla="*/ 1589338 h 2124359"/>
              <a:gd name="connsiteX5428" fmla="*/ 1728114 w 2216577"/>
              <a:gd name="connsiteY5428" fmla="*/ 1589338 h 2124359"/>
              <a:gd name="connsiteX5429" fmla="*/ 1715912 w 2216577"/>
              <a:gd name="connsiteY5429" fmla="*/ 1589338 h 2124359"/>
              <a:gd name="connsiteX5430" fmla="*/ 1704091 w 2216577"/>
              <a:gd name="connsiteY5430" fmla="*/ 1589338 h 2124359"/>
              <a:gd name="connsiteX5431" fmla="*/ 1704091 w 2216577"/>
              <a:gd name="connsiteY5431" fmla="*/ 1575003 h 2124359"/>
              <a:gd name="connsiteX5432" fmla="*/ 1704091 w 2216577"/>
              <a:gd name="connsiteY5432" fmla="*/ 1560668 h 2124359"/>
              <a:gd name="connsiteX5433" fmla="*/ 1692270 w 2216577"/>
              <a:gd name="connsiteY5433" fmla="*/ 1575003 h 2124359"/>
              <a:gd name="connsiteX5434" fmla="*/ 1680068 w 2216577"/>
              <a:gd name="connsiteY5434" fmla="*/ 1575003 h 2124359"/>
              <a:gd name="connsiteX5435" fmla="*/ 1668248 w 2216577"/>
              <a:gd name="connsiteY5435" fmla="*/ 1575003 h 2124359"/>
              <a:gd name="connsiteX5436" fmla="*/ 1656427 w 2216577"/>
              <a:gd name="connsiteY5436" fmla="*/ 1560668 h 2124359"/>
              <a:gd name="connsiteX5437" fmla="*/ 1644606 w 2216577"/>
              <a:gd name="connsiteY5437" fmla="*/ 1560668 h 2124359"/>
              <a:gd name="connsiteX5438" fmla="*/ 1632404 w 2216577"/>
              <a:gd name="connsiteY5438" fmla="*/ 1560668 h 2124359"/>
              <a:gd name="connsiteX5439" fmla="*/ 1620583 w 2216577"/>
              <a:gd name="connsiteY5439" fmla="*/ 1560668 h 2124359"/>
              <a:gd name="connsiteX5440" fmla="*/ 1608763 w 2216577"/>
              <a:gd name="connsiteY5440" fmla="*/ 1560668 h 2124359"/>
              <a:gd name="connsiteX5441" fmla="*/ 1608763 w 2216577"/>
              <a:gd name="connsiteY5441" fmla="*/ 1552381 h 2124359"/>
              <a:gd name="connsiteX5442" fmla="*/ 1608763 w 2216577"/>
              <a:gd name="connsiteY5442" fmla="*/ 1546333 h 2124359"/>
              <a:gd name="connsiteX5443" fmla="*/ 1596942 w 2216577"/>
              <a:gd name="connsiteY5443" fmla="*/ 1546333 h 2124359"/>
              <a:gd name="connsiteX5444" fmla="*/ 1585121 w 2216577"/>
              <a:gd name="connsiteY5444" fmla="*/ 1546333 h 2124359"/>
              <a:gd name="connsiteX5445" fmla="*/ 1583596 w 2216577"/>
              <a:gd name="connsiteY5445" fmla="*/ 1546333 h 2124359"/>
              <a:gd name="connsiteX5446" fmla="*/ 1578067 w 2216577"/>
              <a:gd name="connsiteY5446" fmla="*/ 1546333 h 2124359"/>
              <a:gd name="connsiteX5447" fmla="*/ 1572919 w 2216577"/>
              <a:gd name="connsiteY5447" fmla="*/ 1546333 h 2124359"/>
              <a:gd name="connsiteX5448" fmla="*/ 1561098 w 2216577"/>
              <a:gd name="connsiteY5448" fmla="*/ 1531998 h 2124359"/>
              <a:gd name="connsiteX5449" fmla="*/ 1549278 w 2216577"/>
              <a:gd name="connsiteY5449" fmla="*/ 1531998 h 2124359"/>
              <a:gd name="connsiteX5450" fmla="*/ 1537457 w 2216577"/>
              <a:gd name="connsiteY5450" fmla="*/ 1531998 h 2124359"/>
              <a:gd name="connsiteX5451" fmla="*/ 1537457 w 2216577"/>
              <a:gd name="connsiteY5451" fmla="*/ 1526449 h 2124359"/>
              <a:gd name="connsiteX5452" fmla="*/ 1537457 w 2216577"/>
              <a:gd name="connsiteY5452" fmla="*/ 1525756 h 2124359"/>
              <a:gd name="connsiteX5453" fmla="*/ 1537457 w 2216577"/>
              <a:gd name="connsiteY5453" fmla="*/ 1517201 h 2124359"/>
              <a:gd name="connsiteX5454" fmla="*/ 1525255 w 2216577"/>
              <a:gd name="connsiteY5454" fmla="*/ 1517201 h 2124359"/>
              <a:gd name="connsiteX5455" fmla="*/ 1513434 w 2216577"/>
              <a:gd name="connsiteY5455" fmla="*/ 1517201 h 2124359"/>
              <a:gd name="connsiteX5456" fmla="*/ 1501614 w 2216577"/>
              <a:gd name="connsiteY5456" fmla="*/ 1517201 h 2124359"/>
              <a:gd name="connsiteX5457" fmla="*/ 1489793 w 2216577"/>
              <a:gd name="connsiteY5457" fmla="*/ 1502866 h 2124359"/>
              <a:gd name="connsiteX5458" fmla="*/ 1477591 w 2216577"/>
              <a:gd name="connsiteY5458" fmla="*/ 1502866 h 2124359"/>
              <a:gd name="connsiteX5459" fmla="*/ 1465770 w 2216577"/>
              <a:gd name="connsiteY5459" fmla="*/ 1502866 h 2124359"/>
              <a:gd name="connsiteX5460" fmla="*/ 1453949 w 2216577"/>
              <a:gd name="connsiteY5460" fmla="*/ 1488531 h 2124359"/>
              <a:gd name="connsiteX5461" fmla="*/ 1453949 w 2216577"/>
              <a:gd name="connsiteY5461" fmla="*/ 1493906 h 2124359"/>
              <a:gd name="connsiteX5462" fmla="*/ 1453949 w 2216577"/>
              <a:gd name="connsiteY5462" fmla="*/ 1494578 h 2124359"/>
              <a:gd name="connsiteX5463" fmla="*/ 1453949 w 2216577"/>
              <a:gd name="connsiteY5463" fmla="*/ 1502866 h 2124359"/>
              <a:gd name="connsiteX5464" fmla="*/ 1465770 w 2216577"/>
              <a:gd name="connsiteY5464" fmla="*/ 1502866 h 2124359"/>
              <a:gd name="connsiteX5465" fmla="*/ 1465770 w 2216577"/>
              <a:gd name="connsiteY5465" fmla="*/ 1517201 h 2124359"/>
              <a:gd name="connsiteX5466" fmla="*/ 1470203 w 2216577"/>
              <a:gd name="connsiteY5466" fmla="*/ 1517201 h 2124359"/>
              <a:gd name="connsiteX5467" fmla="*/ 1470757 w 2216577"/>
              <a:gd name="connsiteY5467" fmla="*/ 1517201 h 2124359"/>
              <a:gd name="connsiteX5468" fmla="*/ 1470942 w 2216577"/>
              <a:gd name="connsiteY5468" fmla="*/ 1517201 h 2124359"/>
              <a:gd name="connsiteX5469" fmla="*/ 1472419 w 2216577"/>
              <a:gd name="connsiteY5469" fmla="*/ 1517201 h 2124359"/>
              <a:gd name="connsiteX5470" fmla="*/ 1472604 w 2216577"/>
              <a:gd name="connsiteY5470" fmla="*/ 1517201 h 2124359"/>
              <a:gd name="connsiteX5471" fmla="*/ 1473158 w 2216577"/>
              <a:gd name="connsiteY5471" fmla="*/ 1517201 h 2124359"/>
              <a:gd name="connsiteX5472" fmla="*/ 1474636 w 2216577"/>
              <a:gd name="connsiteY5472" fmla="*/ 1517201 h 2124359"/>
              <a:gd name="connsiteX5473" fmla="*/ 1477591 w 2216577"/>
              <a:gd name="connsiteY5473" fmla="*/ 1517201 h 2124359"/>
              <a:gd name="connsiteX5474" fmla="*/ 1484645 w 2216577"/>
              <a:gd name="connsiteY5474" fmla="*/ 1517201 h 2124359"/>
              <a:gd name="connsiteX5475" fmla="*/ 1485217 w 2216577"/>
              <a:gd name="connsiteY5475" fmla="*/ 1517201 h 2124359"/>
              <a:gd name="connsiteX5476" fmla="*/ 1489793 w 2216577"/>
              <a:gd name="connsiteY5476" fmla="*/ 1517201 h 2124359"/>
              <a:gd name="connsiteX5477" fmla="*/ 1489793 w 2216577"/>
              <a:gd name="connsiteY5477" fmla="*/ 1531998 h 2124359"/>
              <a:gd name="connsiteX5478" fmla="*/ 1486743 w 2216577"/>
              <a:gd name="connsiteY5478" fmla="*/ 1531998 h 2124359"/>
              <a:gd name="connsiteX5479" fmla="*/ 1477591 w 2216577"/>
              <a:gd name="connsiteY5479" fmla="*/ 1531998 h 2124359"/>
              <a:gd name="connsiteX5480" fmla="*/ 1477591 w 2216577"/>
              <a:gd name="connsiteY5480" fmla="*/ 1546333 h 2124359"/>
              <a:gd name="connsiteX5481" fmla="*/ 1482167 w 2216577"/>
              <a:gd name="connsiteY5481" fmla="*/ 1546333 h 2124359"/>
              <a:gd name="connsiteX5482" fmla="*/ 1482739 w 2216577"/>
              <a:gd name="connsiteY5482" fmla="*/ 1546333 h 2124359"/>
              <a:gd name="connsiteX5483" fmla="*/ 1484645 w 2216577"/>
              <a:gd name="connsiteY5483" fmla="*/ 1546333 h 2124359"/>
              <a:gd name="connsiteX5484" fmla="*/ 1485217 w 2216577"/>
              <a:gd name="connsiteY5484" fmla="*/ 1546333 h 2124359"/>
              <a:gd name="connsiteX5485" fmla="*/ 1489793 w 2216577"/>
              <a:gd name="connsiteY5485" fmla="*/ 1546333 h 2124359"/>
              <a:gd name="connsiteX5486" fmla="*/ 1477591 w 2216577"/>
              <a:gd name="connsiteY5486" fmla="*/ 1560668 h 2124359"/>
              <a:gd name="connsiteX5487" fmla="*/ 1489793 w 2216577"/>
              <a:gd name="connsiteY5487" fmla="*/ 1560668 h 2124359"/>
              <a:gd name="connsiteX5488" fmla="*/ 1489793 w 2216577"/>
              <a:gd name="connsiteY5488" fmla="*/ 1575003 h 2124359"/>
              <a:gd name="connsiteX5489" fmla="*/ 1494780 w 2216577"/>
              <a:gd name="connsiteY5489" fmla="*/ 1575003 h 2124359"/>
              <a:gd name="connsiteX5490" fmla="*/ 1501614 w 2216577"/>
              <a:gd name="connsiteY5490" fmla="*/ 1575003 h 2124359"/>
              <a:gd name="connsiteX5491" fmla="*/ 1501614 w 2216577"/>
              <a:gd name="connsiteY5491" fmla="*/ 1569628 h 2124359"/>
              <a:gd name="connsiteX5492" fmla="*/ 1501614 w 2216577"/>
              <a:gd name="connsiteY5492" fmla="*/ 1568956 h 2124359"/>
              <a:gd name="connsiteX5493" fmla="*/ 1501614 w 2216577"/>
              <a:gd name="connsiteY5493" fmla="*/ 1568732 h 2124359"/>
              <a:gd name="connsiteX5494" fmla="*/ 1501614 w 2216577"/>
              <a:gd name="connsiteY5494" fmla="*/ 1560668 h 2124359"/>
              <a:gd name="connsiteX5495" fmla="*/ 1506047 w 2216577"/>
              <a:gd name="connsiteY5495" fmla="*/ 1560668 h 2124359"/>
              <a:gd name="connsiteX5496" fmla="*/ 1506601 w 2216577"/>
              <a:gd name="connsiteY5496" fmla="*/ 1560668 h 2124359"/>
              <a:gd name="connsiteX5497" fmla="*/ 1513434 w 2216577"/>
              <a:gd name="connsiteY5497" fmla="*/ 1560668 h 2124359"/>
              <a:gd name="connsiteX5498" fmla="*/ 1513434 w 2216577"/>
              <a:gd name="connsiteY5498" fmla="*/ 1575003 h 2124359"/>
              <a:gd name="connsiteX5499" fmla="*/ 1519344 w 2216577"/>
              <a:gd name="connsiteY5499" fmla="*/ 1580379 h 2124359"/>
              <a:gd name="connsiteX5500" fmla="*/ 1520527 w 2216577"/>
              <a:gd name="connsiteY5500" fmla="*/ 1579304 h 2124359"/>
              <a:gd name="connsiteX5501" fmla="*/ 1525255 w 2216577"/>
              <a:gd name="connsiteY5501" fmla="*/ 1589338 h 2124359"/>
              <a:gd name="connsiteX5502" fmla="*/ 1525255 w 2216577"/>
              <a:gd name="connsiteY5502" fmla="*/ 1604136 h 2124359"/>
              <a:gd name="connsiteX5503" fmla="*/ 1537457 w 2216577"/>
              <a:gd name="connsiteY5503" fmla="*/ 1604136 h 2124359"/>
              <a:gd name="connsiteX5504" fmla="*/ 1537457 w 2216577"/>
              <a:gd name="connsiteY5504" fmla="*/ 1605928 h 2124359"/>
              <a:gd name="connsiteX5505" fmla="*/ 1537457 w 2216577"/>
              <a:gd name="connsiteY5505" fmla="*/ 1612423 h 2124359"/>
              <a:gd name="connsiteX5506" fmla="*/ 1537457 w 2216577"/>
              <a:gd name="connsiteY5506" fmla="*/ 1613095 h 2124359"/>
              <a:gd name="connsiteX5507" fmla="*/ 1537457 w 2216577"/>
              <a:gd name="connsiteY5507" fmla="*/ 1618471 h 2124359"/>
              <a:gd name="connsiteX5508" fmla="*/ 1544291 w 2216577"/>
              <a:gd name="connsiteY5508" fmla="*/ 1618471 h 2124359"/>
              <a:gd name="connsiteX5509" fmla="*/ 1544845 w 2216577"/>
              <a:gd name="connsiteY5509" fmla="*/ 1618471 h 2124359"/>
              <a:gd name="connsiteX5510" fmla="*/ 1549278 w 2216577"/>
              <a:gd name="connsiteY5510" fmla="*/ 1618471 h 2124359"/>
              <a:gd name="connsiteX5511" fmla="*/ 1549278 w 2216577"/>
              <a:gd name="connsiteY5511" fmla="*/ 1632806 h 2124359"/>
              <a:gd name="connsiteX5512" fmla="*/ 1561098 w 2216577"/>
              <a:gd name="connsiteY5512" fmla="*/ 1632806 h 2124359"/>
              <a:gd name="connsiteX5513" fmla="*/ 1561098 w 2216577"/>
              <a:gd name="connsiteY5513" fmla="*/ 1647603 h 2124359"/>
              <a:gd name="connsiteX5514" fmla="*/ 1561098 w 2216577"/>
              <a:gd name="connsiteY5514" fmla="*/ 1661939 h 2124359"/>
              <a:gd name="connsiteX5515" fmla="*/ 1565531 w 2216577"/>
              <a:gd name="connsiteY5515" fmla="*/ 1661939 h 2124359"/>
              <a:gd name="connsiteX5516" fmla="*/ 1566085 w 2216577"/>
              <a:gd name="connsiteY5516" fmla="*/ 1661939 h 2124359"/>
              <a:gd name="connsiteX5517" fmla="*/ 1572919 w 2216577"/>
              <a:gd name="connsiteY5517" fmla="*/ 1661939 h 2124359"/>
              <a:gd name="connsiteX5518" fmla="*/ 1572919 w 2216577"/>
              <a:gd name="connsiteY5518" fmla="*/ 1676274 h 2124359"/>
              <a:gd name="connsiteX5519" fmla="*/ 1574444 w 2216577"/>
              <a:gd name="connsiteY5519" fmla="*/ 1676274 h 2124359"/>
              <a:gd name="connsiteX5520" fmla="*/ 1575969 w 2216577"/>
              <a:gd name="connsiteY5520" fmla="*/ 1676274 h 2124359"/>
              <a:gd name="connsiteX5521" fmla="*/ 1577495 w 2216577"/>
              <a:gd name="connsiteY5521" fmla="*/ 1676274 h 2124359"/>
              <a:gd name="connsiteX5522" fmla="*/ 1578067 w 2216577"/>
              <a:gd name="connsiteY5522" fmla="*/ 1676274 h 2124359"/>
              <a:gd name="connsiteX5523" fmla="*/ 1585121 w 2216577"/>
              <a:gd name="connsiteY5523" fmla="*/ 1676274 h 2124359"/>
              <a:gd name="connsiteX5524" fmla="*/ 1585121 w 2216577"/>
              <a:gd name="connsiteY5524" fmla="*/ 1690609 h 2124359"/>
              <a:gd name="connsiteX5525" fmla="*/ 1596942 w 2216577"/>
              <a:gd name="connsiteY5525" fmla="*/ 1690609 h 2124359"/>
              <a:gd name="connsiteX5526" fmla="*/ 1596942 w 2216577"/>
              <a:gd name="connsiteY5526" fmla="*/ 1705406 h 2124359"/>
              <a:gd name="connsiteX5527" fmla="*/ 1596942 w 2216577"/>
              <a:gd name="connsiteY5527" fmla="*/ 1719741 h 2124359"/>
              <a:gd name="connsiteX5528" fmla="*/ 1601929 w 2216577"/>
              <a:gd name="connsiteY5528" fmla="*/ 1719741 h 2124359"/>
              <a:gd name="connsiteX5529" fmla="*/ 1602114 w 2216577"/>
              <a:gd name="connsiteY5529" fmla="*/ 1719741 h 2124359"/>
              <a:gd name="connsiteX5530" fmla="*/ 1602853 w 2216577"/>
              <a:gd name="connsiteY5530" fmla="*/ 1719741 h 2124359"/>
              <a:gd name="connsiteX5531" fmla="*/ 1603591 w 2216577"/>
              <a:gd name="connsiteY5531" fmla="*/ 1719741 h 2124359"/>
              <a:gd name="connsiteX5532" fmla="*/ 1603776 w 2216577"/>
              <a:gd name="connsiteY5532" fmla="*/ 1719741 h 2124359"/>
              <a:gd name="connsiteX5533" fmla="*/ 1604330 w 2216577"/>
              <a:gd name="connsiteY5533" fmla="*/ 1719741 h 2124359"/>
              <a:gd name="connsiteX5534" fmla="*/ 1608763 w 2216577"/>
              <a:gd name="connsiteY5534" fmla="*/ 1719741 h 2124359"/>
              <a:gd name="connsiteX5535" fmla="*/ 1608763 w 2216577"/>
              <a:gd name="connsiteY5535" fmla="*/ 1734076 h 2124359"/>
              <a:gd name="connsiteX5536" fmla="*/ 1608763 w 2216577"/>
              <a:gd name="connsiteY5536" fmla="*/ 1735868 h 2124359"/>
              <a:gd name="connsiteX5537" fmla="*/ 1608763 w 2216577"/>
              <a:gd name="connsiteY5537" fmla="*/ 1742364 h 2124359"/>
              <a:gd name="connsiteX5538" fmla="*/ 1608763 w 2216577"/>
              <a:gd name="connsiteY5538" fmla="*/ 1743036 h 2124359"/>
              <a:gd name="connsiteX5539" fmla="*/ 1608763 w 2216577"/>
              <a:gd name="connsiteY5539" fmla="*/ 1748411 h 2124359"/>
              <a:gd name="connsiteX5540" fmla="*/ 1608763 w 2216577"/>
              <a:gd name="connsiteY5540" fmla="*/ 1750261 h 2124359"/>
              <a:gd name="connsiteX5541" fmla="*/ 1608763 w 2216577"/>
              <a:gd name="connsiteY5541" fmla="*/ 1756966 h 2124359"/>
              <a:gd name="connsiteX5542" fmla="*/ 1608763 w 2216577"/>
              <a:gd name="connsiteY5542" fmla="*/ 1757660 h 2124359"/>
              <a:gd name="connsiteX5543" fmla="*/ 1608763 w 2216577"/>
              <a:gd name="connsiteY5543" fmla="*/ 1763209 h 2124359"/>
              <a:gd name="connsiteX5544" fmla="*/ 1607285 w 2216577"/>
              <a:gd name="connsiteY5544" fmla="*/ 1763209 h 2124359"/>
              <a:gd name="connsiteX5545" fmla="*/ 1604330 w 2216577"/>
              <a:gd name="connsiteY5545" fmla="*/ 1763209 h 2124359"/>
              <a:gd name="connsiteX5546" fmla="*/ 1603776 w 2216577"/>
              <a:gd name="connsiteY5546" fmla="*/ 1763209 h 2124359"/>
              <a:gd name="connsiteX5547" fmla="*/ 1596942 w 2216577"/>
              <a:gd name="connsiteY5547" fmla="*/ 1763209 h 2124359"/>
              <a:gd name="connsiteX5548" fmla="*/ 1596942 w 2216577"/>
              <a:gd name="connsiteY5548" fmla="*/ 1765001 h 2124359"/>
              <a:gd name="connsiteX5549" fmla="*/ 1596942 w 2216577"/>
              <a:gd name="connsiteY5549" fmla="*/ 1768584 h 2124359"/>
              <a:gd name="connsiteX5550" fmla="*/ 1596942 w 2216577"/>
              <a:gd name="connsiteY5550" fmla="*/ 1769256 h 2124359"/>
              <a:gd name="connsiteX5551" fmla="*/ 1596942 w 2216577"/>
              <a:gd name="connsiteY5551" fmla="*/ 1777544 h 2124359"/>
              <a:gd name="connsiteX5552" fmla="*/ 1585121 w 2216577"/>
              <a:gd name="connsiteY5552" fmla="*/ 1791879 h 2124359"/>
              <a:gd name="connsiteX5553" fmla="*/ 1585121 w 2216577"/>
              <a:gd name="connsiteY5553" fmla="*/ 1806214 h 2124359"/>
              <a:gd name="connsiteX5554" fmla="*/ 1585121 w 2216577"/>
              <a:gd name="connsiteY5554" fmla="*/ 1821011 h 2124359"/>
              <a:gd name="connsiteX5555" fmla="*/ 1583596 w 2216577"/>
              <a:gd name="connsiteY5555" fmla="*/ 1821011 h 2124359"/>
              <a:gd name="connsiteX5556" fmla="*/ 1575969 w 2216577"/>
              <a:gd name="connsiteY5556" fmla="*/ 1821011 h 2124359"/>
              <a:gd name="connsiteX5557" fmla="*/ 1572919 w 2216577"/>
              <a:gd name="connsiteY5557" fmla="*/ 1821011 h 2124359"/>
              <a:gd name="connsiteX5558" fmla="*/ 1561098 w 2216577"/>
              <a:gd name="connsiteY5558" fmla="*/ 1821011 h 2124359"/>
              <a:gd name="connsiteX5559" fmla="*/ 1561098 w 2216577"/>
              <a:gd name="connsiteY5559" fmla="*/ 1806214 h 2124359"/>
              <a:gd name="connsiteX5560" fmla="*/ 1562576 w 2216577"/>
              <a:gd name="connsiteY5560" fmla="*/ 1806214 h 2124359"/>
              <a:gd name="connsiteX5561" fmla="*/ 1572919 w 2216577"/>
              <a:gd name="connsiteY5561" fmla="*/ 1806214 h 2124359"/>
              <a:gd name="connsiteX5562" fmla="*/ 1572919 w 2216577"/>
              <a:gd name="connsiteY5562" fmla="*/ 1791879 h 2124359"/>
              <a:gd name="connsiteX5563" fmla="*/ 1585121 w 2216577"/>
              <a:gd name="connsiteY5563" fmla="*/ 1777544 h 2124359"/>
              <a:gd name="connsiteX5564" fmla="*/ 1572919 w 2216577"/>
              <a:gd name="connsiteY5564" fmla="*/ 1777544 h 2124359"/>
              <a:gd name="connsiteX5565" fmla="*/ 1561098 w 2216577"/>
              <a:gd name="connsiteY5565" fmla="*/ 1791879 h 2124359"/>
              <a:gd name="connsiteX5566" fmla="*/ 1561098 w 2216577"/>
              <a:gd name="connsiteY5566" fmla="*/ 1797926 h 2124359"/>
              <a:gd name="connsiteX5567" fmla="*/ 1561098 w 2216577"/>
              <a:gd name="connsiteY5567" fmla="*/ 1806214 h 2124359"/>
              <a:gd name="connsiteX5568" fmla="*/ 1549278 w 2216577"/>
              <a:gd name="connsiteY5568" fmla="*/ 1806214 h 2124359"/>
              <a:gd name="connsiteX5569" fmla="*/ 1549278 w 2216577"/>
              <a:gd name="connsiteY5569" fmla="*/ 1814768 h 2124359"/>
              <a:gd name="connsiteX5570" fmla="*/ 1549278 w 2216577"/>
              <a:gd name="connsiteY5570" fmla="*/ 1815462 h 2124359"/>
              <a:gd name="connsiteX5571" fmla="*/ 1549278 w 2216577"/>
              <a:gd name="connsiteY5571" fmla="*/ 1821011 h 2124359"/>
              <a:gd name="connsiteX5572" fmla="*/ 1547800 w 2216577"/>
              <a:gd name="connsiteY5572" fmla="*/ 1821011 h 2124359"/>
              <a:gd name="connsiteX5573" fmla="*/ 1538935 w 2216577"/>
              <a:gd name="connsiteY5573" fmla="*/ 1821011 h 2124359"/>
              <a:gd name="connsiteX5574" fmla="*/ 1537457 w 2216577"/>
              <a:gd name="connsiteY5574" fmla="*/ 1821011 h 2124359"/>
              <a:gd name="connsiteX5575" fmla="*/ 1525255 w 2216577"/>
              <a:gd name="connsiteY5575" fmla="*/ 1821011 h 2124359"/>
              <a:gd name="connsiteX5576" fmla="*/ 1525255 w 2216577"/>
              <a:gd name="connsiteY5576" fmla="*/ 1815462 h 2124359"/>
              <a:gd name="connsiteX5577" fmla="*/ 1525255 w 2216577"/>
              <a:gd name="connsiteY5577" fmla="*/ 1814768 h 2124359"/>
              <a:gd name="connsiteX5578" fmla="*/ 1525255 w 2216577"/>
              <a:gd name="connsiteY5578" fmla="*/ 1806214 h 2124359"/>
              <a:gd name="connsiteX5579" fmla="*/ 1525255 w 2216577"/>
              <a:gd name="connsiteY5579" fmla="*/ 1821011 h 2124359"/>
              <a:gd name="connsiteX5580" fmla="*/ 1537457 w 2216577"/>
              <a:gd name="connsiteY5580" fmla="*/ 1821011 h 2124359"/>
              <a:gd name="connsiteX5581" fmla="*/ 1537457 w 2216577"/>
              <a:gd name="connsiteY5581" fmla="*/ 1822803 h 2124359"/>
              <a:gd name="connsiteX5582" fmla="*/ 1537457 w 2216577"/>
              <a:gd name="connsiteY5582" fmla="*/ 1835346 h 2124359"/>
              <a:gd name="connsiteX5583" fmla="*/ 1549278 w 2216577"/>
              <a:gd name="connsiteY5583" fmla="*/ 1835346 h 2124359"/>
              <a:gd name="connsiteX5584" fmla="*/ 1549278 w 2216577"/>
              <a:gd name="connsiteY5584" fmla="*/ 1849681 h 2124359"/>
              <a:gd name="connsiteX5585" fmla="*/ 1549278 w 2216577"/>
              <a:gd name="connsiteY5585" fmla="*/ 1864016 h 2124359"/>
              <a:gd name="connsiteX5586" fmla="*/ 1547800 w 2216577"/>
              <a:gd name="connsiteY5586" fmla="*/ 1864016 h 2124359"/>
              <a:gd name="connsiteX5587" fmla="*/ 1544845 w 2216577"/>
              <a:gd name="connsiteY5587" fmla="*/ 1864016 h 2124359"/>
              <a:gd name="connsiteX5588" fmla="*/ 1544291 w 2216577"/>
              <a:gd name="connsiteY5588" fmla="*/ 1864016 h 2124359"/>
              <a:gd name="connsiteX5589" fmla="*/ 1537457 w 2216577"/>
              <a:gd name="connsiteY5589" fmla="*/ 1864016 h 2124359"/>
              <a:gd name="connsiteX5590" fmla="*/ 1537457 w 2216577"/>
              <a:gd name="connsiteY5590" fmla="*/ 1878814 h 2124359"/>
              <a:gd name="connsiteX5591" fmla="*/ 1525255 w 2216577"/>
              <a:gd name="connsiteY5591" fmla="*/ 1893149 h 2124359"/>
              <a:gd name="connsiteX5592" fmla="*/ 1513434 w 2216577"/>
              <a:gd name="connsiteY5592" fmla="*/ 1893149 h 2124359"/>
              <a:gd name="connsiteX5593" fmla="*/ 1501614 w 2216577"/>
              <a:gd name="connsiteY5593" fmla="*/ 1893149 h 2124359"/>
              <a:gd name="connsiteX5594" fmla="*/ 1501614 w 2216577"/>
              <a:gd name="connsiteY5594" fmla="*/ 1878814 h 2124359"/>
              <a:gd name="connsiteX5595" fmla="*/ 1501614 w 2216577"/>
              <a:gd name="connsiteY5595" fmla="*/ 1864016 h 2124359"/>
              <a:gd name="connsiteX5596" fmla="*/ 1506601 w 2216577"/>
              <a:gd name="connsiteY5596" fmla="*/ 1864016 h 2124359"/>
              <a:gd name="connsiteX5597" fmla="*/ 1513434 w 2216577"/>
              <a:gd name="connsiteY5597" fmla="*/ 1864016 h 2124359"/>
              <a:gd name="connsiteX5598" fmla="*/ 1525255 w 2216577"/>
              <a:gd name="connsiteY5598" fmla="*/ 1864016 h 2124359"/>
              <a:gd name="connsiteX5599" fmla="*/ 1525255 w 2216577"/>
              <a:gd name="connsiteY5599" fmla="*/ 1849681 h 2124359"/>
              <a:gd name="connsiteX5600" fmla="*/ 1525255 w 2216577"/>
              <a:gd name="connsiteY5600" fmla="*/ 1835346 h 2124359"/>
              <a:gd name="connsiteX5601" fmla="*/ 1525255 w 2216577"/>
              <a:gd name="connsiteY5601" fmla="*/ 1849681 h 2124359"/>
              <a:gd name="connsiteX5602" fmla="*/ 1523777 w 2216577"/>
              <a:gd name="connsiteY5602" fmla="*/ 1849681 h 2124359"/>
              <a:gd name="connsiteX5603" fmla="*/ 1522300 w 2216577"/>
              <a:gd name="connsiteY5603" fmla="*/ 1849681 h 2124359"/>
              <a:gd name="connsiteX5604" fmla="*/ 1513434 w 2216577"/>
              <a:gd name="connsiteY5604" fmla="*/ 1849681 h 2124359"/>
              <a:gd name="connsiteX5605" fmla="*/ 1513434 w 2216577"/>
              <a:gd name="connsiteY5605" fmla="*/ 1835346 h 2124359"/>
              <a:gd name="connsiteX5606" fmla="*/ 1501614 w 2216577"/>
              <a:gd name="connsiteY5606" fmla="*/ 1835346 h 2124359"/>
              <a:gd name="connsiteX5607" fmla="*/ 1489793 w 2216577"/>
              <a:gd name="connsiteY5607" fmla="*/ 1835346 h 2124359"/>
              <a:gd name="connsiteX5608" fmla="*/ 1489793 w 2216577"/>
              <a:gd name="connsiteY5608" fmla="*/ 1849681 h 2124359"/>
              <a:gd name="connsiteX5609" fmla="*/ 1491271 w 2216577"/>
              <a:gd name="connsiteY5609" fmla="*/ 1849681 h 2124359"/>
              <a:gd name="connsiteX5610" fmla="*/ 1496627 w 2216577"/>
              <a:gd name="connsiteY5610" fmla="*/ 1849681 h 2124359"/>
              <a:gd name="connsiteX5611" fmla="*/ 1497181 w 2216577"/>
              <a:gd name="connsiteY5611" fmla="*/ 1849681 h 2124359"/>
              <a:gd name="connsiteX5612" fmla="*/ 1501614 w 2216577"/>
              <a:gd name="connsiteY5612" fmla="*/ 1849681 h 2124359"/>
              <a:gd name="connsiteX5613" fmla="*/ 1501614 w 2216577"/>
              <a:gd name="connsiteY5613" fmla="*/ 1864016 h 2124359"/>
              <a:gd name="connsiteX5614" fmla="*/ 1494780 w 2216577"/>
              <a:gd name="connsiteY5614" fmla="*/ 1864016 h 2124359"/>
              <a:gd name="connsiteX5615" fmla="*/ 1494226 w 2216577"/>
              <a:gd name="connsiteY5615" fmla="*/ 1864016 h 2124359"/>
              <a:gd name="connsiteX5616" fmla="*/ 1489793 w 2216577"/>
              <a:gd name="connsiteY5616" fmla="*/ 1864016 h 2124359"/>
              <a:gd name="connsiteX5617" fmla="*/ 1489793 w 2216577"/>
              <a:gd name="connsiteY5617" fmla="*/ 1878814 h 2124359"/>
              <a:gd name="connsiteX5618" fmla="*/ 1489793 w 2216577"/>
              <a:gd name="connsiteY5618" fmla="*/ 1893149 h 2124359"/>
              <a:gd name="connsiteX5619" fmla="*/ 1477591 w 2216577"/>
              <a:gd name="connsiteY5619" fmla="*/ 1893149 h 2124359"/>
              <a:gd name="connsiteX5620" fmla="*/ 1477591 w 2216577"/>
              <a:gd name="connsiteY5620" fmla="*/ 1907484 h 2124359"/>
              <a:gd name="connsiteX5621" fmla="*/ 1489793 w 2216577"/>
              <a:gd name="connsiteY5621" fmla="*/ 1907484 h 2124359"/>
              <a:gd name="connsiteX5622" fmla="*/ 1477591 w 2216577"/>
              <a:gd name="connsiteY5622" fmla="*/ 1921819 h 2124359"/>
              <a:gd name="connsiteX5623" fmla="*/ 1465770 w 2216577"/>
              <a:gd name="connsiteY5623" fmla="*/ 1936616 h 2124359"/>
              <a:gd name="connsiteX5624" fmla="*/ 1465770 w 2216577"/>
              <a:gd name="connsiteY5624" fmla="*/ 1921819 h 2124359"/>
              <a:gd name="connsiteX5625" fmla="*/ 1453949 w 2216577"/>
              <a:gd name="connsiteY5625" fmla="*/ 1921819 h 2124359"/>
              <a:gd name="connsiteX5626" fmla="*/ 1453949 w 2216577"/>
              <a:gd name="connsiteY5626" fmla="*/ 1928061 h 2124359"/>
              <a:gd name="connsiteX5627" fmla="*/ 1453949 w 2216577"/>
              <a:gd name="connsiteY5627" fmla="*/ 1930373 h 2124359"/>
              <a:gd name="connsiteX5628" fmla="*/ 1453949 w 2216577"/>
              <a:gd name="connsiteY5628" fmla="*/ 1931067 h 2124359"/>
              <a:gd name="connsiteX5629" fmla="*/ 1453949 w 2216577"/>
              <a:gd name="connsiteY5629" fmla="*/ 1936616 h 2124359"/>
              <a:gd name="connsiteX5630" fmla="*/ 1453949 w 2216577"/>
              <a:gd name="connsiteY5630" fmla="*/ 1938408 h 2124359"/>
              <a:gd name="connsiteX5631" fmla="*/ 1453949 w 2216577"/>
              <a:gd name="connsiteY5631" fmla="*/ 1944904 h 2124359"/>
              <a:gd name="connsiteX5632" fmla="*/ 1453949 w 2216577"/>
              <a:gd name="connsiteY5632" fmla="*/ 1945576 h 2124359"/>
              <a:gd name="connsiteX5633" fmla="*/ 1453949 w 2216577"/>
              <a:gd name="connsiteY5633" fmla="*/ 1949159 h 2124359"/>
              <a:gd name="connsiteX5634" fmla="*/ 1453949 w 2216577"/>
              <a:gd name="connsiteY5634" fmla="*/ 1950951 h 2124359"/>
              <a:gd name="connsiteX5635" fmla="*/ 1429926 w 2216577"/>
              <a:gd name="connsiteY5635" fmla="*/ 1950951 h 2124359"/>
              <a:gd name="connsiteX5636" fmla="*/ 1429926 w 2216577"/>
              <a:gd name="connsiteY5636" fmla="*/ 1965286 h 2124359"/>
              <a:gd name="connsiteX5637" fmla="*/ 1428449 w 2216577"/>
              <a:gd name="connsiteY5637" fmla="*/ 1965286 h 2124359"/>
              <a:gd name="connsiteX5638" fmla="*/ 1424755 w 2216577"/>
              <a:gd name="connsiteY5638" fmla="*/ 1965286 h 2124359"/>
              <a:gd name="connsiteX5639" fmla="*/ 1418106 w 2216577"/>
              <a:gd name="connsiteY5639" fmla="*/ 1965286 h 2124359"/>
              <a:gd name="connsiteX5640" fmla="*/ 1406285 w 2216577"/>
              <a:gd name="connsiteY5640" fmla="*/ 1965286 h 2124359"/>
              <a:gd name="connsiteX5641" fmla="*/ 1406285 w 2216577"/>
              <a:gd name="connsiteY5641" fmla="*/ 1950951 h 2124359"/>
              <a:gd name="connsiteX5642" fmla="*/ 1406285 w 2216577"/>
              <a:gd name="connsiteY5642" fmla="*/ 1961702 h 2124359"/>
              <a:gd name="connsiteX5643" fmla="*/ 1406285 w 2216577"/>
              <a:gd name="connsiteY5643" fmla="*/ 1965286 h 2124359"/>
              <a:gd name="connsiteX5644" fmla="*/ 1406285 w 2216577"/>
              <a:gd name="connsiteY5644" fmla="*/ 1979621 h 2124359"/>
              <a:gd name="connsiteX5645" fmla="*/ 1394464 w 2216577"/>
              <a:gd name="connsiteY5645" fmla="*/ 1979621 h 2124359"/>
              <a:gd name="connsiteX5646" fmla="*/ 1394464 w 2216577"/>
              <a:gd name="connsiteY5646" fmla="*/ 1993956 h 2124359"/>
              <a:gd name="connsiteX5647" fmla="*/ 1382262 w 2216577"/>
              <a:gd name="connsiteY5647" fmla="*/ 1993956 h 2124359"/>
              <a:gd name="connsiteX5648" fmla="*/ 1370442 w 2216577"/>
              <a:gd name="connsiteY5648" fmla="*/ 2008754 h 2124359"/>
              <a:gd name="connsiteX5649" fmla="*/ 1370442 w 2216577"/>
              <a:gd name="connsiteY5649" fmla="*/ 2010545 h 2124359"/>
              <a:gd name="connsiteX5650" fmla="*/ 1370442 w 2216577"/>
              <a:gd name="connsiteY5650" fmla="*/ 2012337 h 2124359"/>
              <a:gd name="connsiteX5651" fmla="*/ 1370442 w 2216577"/>
              <a:gd name="connsiteY5651" fmla="*/ 2023089 h 2124359"/>
              <a:gd name="connsiteX5652" fmla="*/ 1368964 w 2216577"/>
              <a:gd name="connsiteY5652" fmla="*/ 2023089 h 2124359"/>
              <a:gd name="connsiteX5653" fmla="*/ 1363608 w 2216577"/>
              <a:gd name="connsiteY5653" fmla="*/ 2023089 h 2124359"/>
              <a:gd name="connsiteX5654" fmla="*/ 1363054 w 2216577"/>
              <a:gd name="connsiteY5654" fmla="*/ 2023089 h 2124359"/>
              <a:gd name="connsiteX5655" fmla="*/ 1358621 w 2216577"/>
              <a:gd name="connsiteY5655" fmla="*/ 2023089 h 2124359"/>
              <a:gd name="connsiteX5656" fmla="*/ 1346800 w 2216577"/>
              <a:gd name="connsiteY5656" fmla="*/ 2037424 h 2124359"/>
              <a:gd name="connsiteX5657" fmla="*/ 1346800 w 2216577"/>
              <a:gd name="connsiteY5657" fmla="*/ 2052221 h 2124359"/>
              <a:gd name="connsiteX5658" fmla="*/ 1337649 w 2216577"/>
              <a:gd name="connsiteY5658" fmla="*/ 2052221 h 2124359"/>
              <a:gd name="connsiteX5659" fmla="*/ 1334598 w 2216577"/>
              <a:gd name="connsiteY5659" fmla="*/ 2052221 h 2124359"/>
              <a:gd name="connsiteX5660" fmla="*/ 1322777 w 2216577"/>
              <a:gd name="connsiteY5660" fmla="*/ 2052221 h 2124359"/>
              <a:gd name="connsiteX5661" fmla="*/ 1322777 w 2216577"/>
              <a:gd name="connsiteY5661" fmla="*/ 2037424 h 2124359"/>
              <a:gd name="connsiteX5662" fmla="*/ 1334598 w 2216577"/>
              <a:gd name="connsiteY5662" fmla="*/ 2023089 h 2124359"/>
              <a:gd name="connsiteX5663" fmla="*/ 1322777 w 2216577"/>
              <a:gd name="connsiteY5663" fmla="*/ 2023089 h 2124359"/>
              <a:gd name="connsiteX5664" fmla="*/ 1322777 w 2216577"/>
              <a:gd name="connsiteY5664" fmla="*/ 2008754 h 2124359"/>
              <a:gd name="connsiteX5665" fmla="*/ 1310957 w 2216577"/>
              <a:gd name="connsiteY5665" fmla="*/ 2023089 h 2124359"/>
              <a:gd name="connsiteX5666" fmla="*/ 1299136 w 2216577"/>
              <a:gd name="connsiteY5666" fmla="*/ 2023089 h 2124359"/>
              <a:gd name="connsiteX5667" fmla="*/ 1299136 w 2216577"/>
              <a:gd name="connsiteY5667" fmla="*/ 2024881 h 2124359"/>
              <a:gd name="connsiteX5668" fmla="*/ 1299136 w 2216577"/>
              <a:gd name="connsiteY5668" fmla="*/ 2031376 h 2124359"/>
              <a:gd name="connsiteX5669" fmla="*/ 1299136 w 2216577"/>
              <a:gd name="connsiteY5669" fmla="*/ 2032048 h 2124359"/>
              <a:gd name="connsiteX5670" fmla="*/ 1299136 w 2216577"/>
              <a:gd name="connsiteY5670" fmla="*/ 2037424 h 2124359"/>
              <a:gd name="connsiteX5671" fmla="*/ 1310957 w 2216577"/>
              <a:gd name="connsiteY5671" fmla="*/ 2023089 h 2124359"/>
              <a:gd name="connsiteX5672" fmla="*/ 1312435 w 2216577"/>
              <a:gd name="connsiteY5672" fmla="*/ 2023089 h 2124359"/>
              <a:gd name="connsiteX5673" fmla="*/ 1313912 w 2216577"/>
              <a:gd name="connsiteY5673" fmla="*/ 2023089 h 2124359"/>
              <a:gd name="connsiteX5674" fmla="*/ 1321299 w 2216577"/>
              <a:gd name="connsiteY5674" fmla="*/ 2023089 h 2124359"/>
              <a:gd name="connsiteX5675" fmla="*/ 1322777 w 2216577"/>
              <a:gd name="connsiteY5675" fmla="*/ 2023089 h 2124359"/>
              <a:gd name="connsiteX5676" fmla="*/ 1322777 w 2216577"/>
              <a:gd name="connsiteY5676" fmla="*/ 2037424 h 2124359"/>
              <a:gd name="connsiteX5677" fmla="*/ 1319822 w 2216577"/>
              <a:gd name="connsiteY5677" fmla="*/ 2037424 h 2124359"/>
              <a:gd name="connsiteX5678" fmla="*/ 1310957 w 2216577"/>
              <a:gd name="connsiteY5678" fmla="*/ 2037424 h 2124359"/>
              <a:gd name="connsiteX5679" fmla="*/ 1310957 w 2216577"/>
              <a:gd name="connsiteY5679" fmla="*/ 2039273 h 2124359"/>
              <a:gd name="connsiteX5680" fmla="*/ 1310957 w 2216577"/>
              <a:gd name="connsiteY5680" fmla="*/ 2052221 h 2124359"/>
              <a:gd name="connsiteX5681" fmla="*/ 1310957 w 2216577"/>
              <a:gd name="connsiteY5681" fmla="*/ 2066556 h 2124359"/>
              <a:gd name="connsiteX5682" fmla="*/ 1299136 w 2216577"/>
              <a:gd name="connsiteY5682" fmla="*/ 2066556 h 2124359"/>
              <a:gd name="connsiteX5683" fmla="*/ 1299136 w 2216577"/>
              <a:gd name="connsiteY5683" fmla="*/ 2080891 h 2124359"/>
              <a:gd name="connsiteX5684" fmla="*/ 1286934 w 2216577"/>
              <a:gd name="connsiteY5684" fmla="*/ 2080891 h 2124359"/>
              <a:gd name="connsiteX5685" fmla="*/ 1275113 w 2216577"/>
              <a:gd name="connsiteY5685" fmla="*/ 2080891 h 2124359"/>
              <a:gd name="connsiteX5686" fmla="*/ 1286934 w 2216577"/>
              <a:gd name="connsiteY5686" fmla="*/ 2066556 h 2124359"/>
              <a:gd name="connsiteX5687" fmla="*/ 1275113 w 2216577"/>
              <a:gd name="connsiteY5687" fmla="*/ 2066556 h 2124359"/>
              <a:gd name="connsiteX5688" fmla="*/ 1275113 w 2216577"/>
              <a:gd name="connsiteY5688" fmla="*/ 2080891 h 2124359"/>
              <a:gd name="connsiteX5689" fmla="*/ 1273635 w 2216577"/>
              <a:gd name="connsiteY5689" fmla="*/ 2080891 h 2124359"/>
              <a:gd name="connsiteX5690" fmla="*/ 1264770 w 2216577"/>
              <a:gd name="connsiteY5690" fmla="*/ 2080891 h 2124359"/>
              <a:gd name="connsiteX5691" fmla="*/ 1263292 w 2216577"/>
              <a:gd name="connsiteY5691" fmla="*/ 2080891 h 2124359"/>
              <a:gd name="connsiteX5692" fmla="*/ 1263292 w 2216577"/>
              <a:gd name="connsiteY5692" fmla="*/ 2080891 h 2124359"/>
              <a:gd name="connsiteX5693" fmla="*/ 1263292 w 2216577"/>
              <a:gd name="connsiteY5693" fmla="*/ 2082683 h 2124359"/>
              <a:gd name="connsiteX5694" fmla="*/ 1263292 w 2216577"/>
              <a:gd name="connsiteY5694" fmla="*/ 2084475 h 2124359"/>
              <a:gd name="connsiteX5695" fmla="*/ 1263292 w 2216577"/>
              <a:gd name="connsiteY5695" fmla="*/ 2095226 h 2124359"/>
              <a:gd name="connsiteX5696" fmla="*/ 1261815 w 2216577"/>
              <a:gd name="connsiteY5696" fmla="*/ 2095226 h 2124359"/>
              <a:gd name="connsiteX5697" fmla="*/ 1252949 w 2216577"/>
              <a:gd name="connsiteY5697" fmla="*/ 2095226 h 2124359"/>
              <a:gd name="connsiteX5698" fmla="*/ 1251472 w 2216577"/>
              <a:gd name="connsiteY5698" fmla="*/ 2095226 h 2124359"/>
              <a:gd name="connsiteX5699" fmla="*/ 1251472 w 2216577"/>
              <a:gd name="connsiteY5699" fmla="*/ 2110024 h 2124359"/>
              <a:gd name="connsiteX5700" fmla="*/ 1249947 w 2216577"/>
              <a:gd name="connsiteY5700" fmla="*/ 2110024 h 2124359"/>
              <a:gd name="connsiteX5701" fmla="*/ 1246134 w 2216577"/>
              <a:gd name="connsiteY5701" fmla="*/ 2110024 h 2124359"/>
              <a:gd name="connsiteX5702" fmla="*/ 1239270 w 2216577"/>
              <a:gd name="connsiteY5702" fmla="*/ 2110024 h 2124359"/>
              <a:gd name="connsiteX5703" fmla="*/ 1234837 w 2216577"/>
              <a:gd name="connsiteY5703" fmla="*/ 2115399 h 2124359"/>
              <a:gd name="connsiteX5704" fmla="*/ 1234771 w 2216577"/>
              <a:gd name="connsiteY5704" fmla="*/ 2115479 h 2124359"/>
              <a:gd name="connsiteX5705" fmla="*/ 1227449 w 2216577"/>
              <a:gd name="connsiteY5705" fmla="*/ 2124359 h 2124359"/>
              <a:gd name="connsiteX5706" fmla="*/ 1215628 w 2216577"/>
              <a:gd name="connsiteY5706" fmla="*/ 2124359 h 2124359"/>
              <a:gd name="connsiteX5707" fmla="*/ 1203807 w 2216577"/>
              <a:gd name="connsiteY5707" fmla="*/ 2124359 h 2124359"/>
              <a:gd name="connsiteX5708" fmla="*/ 1203807 w 2216577"/>
              <a:gd name="connsiteY5708" fmla="*/ 2110024 h 2124359"/>
              <a:gd name="connsiteX5709" fmla="*/ 1191605 w 2216577"/>
              <a:gd name="connsiteY5709" fmla="*/ 2110024 h 2124359"/>
              <a:gd name="connsiteX5710" fmla="*/ 1191605 w 2216577"/>
              <a:gd name="connsiteY5710" fmla="*/ 2095226 h 2124359"/>
              <a:gd name="connsiteX5711" fmla="*/ 1191605 w 2216577"/>
              <a:gd name="connsiteY5711" fmla="*/ 2080891 h 2124359"/>
              <a:gd name="connsiteX5712" fmla="*/ 1179785 w 2216577"/>
              <a:gd name="connsiteY5712" fmla="*/ 2080891 h 2124359"/>
              <a:gd name="connsiteX5713" fmla="*/ 1179785 w 2216577"/>
              <a:gd name="connsiteY5713" fmla="*/ 2066556 h 2124359"/>
              <a:gd name="connsiteX5714" fmla="*/ 1179785 w 2216577"/>
              <a:gd name="connsiteY5714" fmla="*/ 2052221 h 2124359"/>
              <a:gd name="connsiteX5715" fmla="*/ 1167964 w 2216577"/>
              <a:gd name="connsiteY5715" fmla="*/ 2052221 h 2124359"/>
              <a:gd name="connsiteX5716" fmla="*/ 1167964 w 2216577"/>
              <a:gd name="connsiteY5716" fmla="*/ 2037424 h 2124359"/>
              <a:gd name="connsiteX5717" fmla="*/ 1166302 w 2216577"/>
              <a:gd name="connsiteY5717" fmla="*/ 2031376 h 2124359"/>
              <a:gd name="connsiteX5718" fmla="*/ 1165236 w 2216577"/>
              <a:gd name="connsiteY5718" fmla="*/ 2031634 h 2124359"/>
              <a:gd name="connsiteX5719" fmla="*/ 1162054 w 2216577"/>
              <a:gd name="connsiteY5719" fmla="*/ 2024881 h 2124359"/>
              <a:gd name="connsiteX5720" fmla="*/ 1156143 w 2216577"/>
              <a:gd name="connsiteY5720" fmla="*/ 2023089 h 2124359"/>
              <a:gd name="connsiteX5721" fmla="*/ 1156143 w 2216577"/>
              <a:gd name="connsiteY5721" fmla="*/ 2008754 h 2124359"/>
              <a:gd name="connsiteX5722" fmla="*/ 1167964 w 2216577"/>
              <a:gd name="connsiteY5722" fmla="*/ 1993956 h 2124359"/>
              <a:gd name="connsiteX5723" fmla="*/ 1156143 w 2216577"/>
              <a:gd name="connsiteY5723" fmla="*/ 2008754 h 2124359"/>
              <a:gd name="connsiteX5724" fmla="*/ 1143941 w 2216577"/>
              <a:gd name="connsiteY5724" fmla="*/ 1993956 h 2124359"/>
              <a:gd name="connsiteX5725" fmla="*/ 1143941 w 2216577"/>
              <a:gd name="connsiteY5725" fmla="*/ 1979621 h 2124359"/>
              <a:gd name="connsiteX5726" fmla="*/ 1132120 w 2216577"/>
              <a:gd name="connsiteY5726" fmla="*/ 1979621 h 2124359"/>
              <a:gd name="connsiteX5727" fmla="*/ 1132120 w 2216577"/>
              <a:gd name="connsiteY5727" fmla="*/ 1965286 h 2124359"/>
              <a:gd name="connsiteX5728" fmla="*/ 1133598 w 2216577"/>
              <a:gd name="connsiteY5728" fmla="*/ 1965286 h 2124359"/>
              <a:gd name="connsiteX5729" fmla="*/ 1135075 w 2216577"/>
              <a:gd name="connsiteY5729" fmla="*/ 1965286 h 2124359"/>
              <a:gd name="connsiteX5730" fmla="*/ 1138954 w 2216577"/>
              <a:gd name="connsiteY5730" fmla="*/ 1965286 h 2124359"/>
              <a:gd name="connsiteX5731" fmla="*/ 1139508 w 2216577"/>
              <a:gd name="connsiteY5731" fmla="*/ 1965286 h 2124359"/>
              <a:gd name="connsiteX5732" fmla="*/ 1143941 w 2216577"/>
              <a:gd name="connsiteY5732" fmla="*/ 1965286 h 2124359"/>
              <a:gd name="connsiteX5733" fmla="*/ 1143941 w 2216577"/>
              <a:gd name="connsiteY5733" fmla="*/ 1959910 h 2124359"/>
              <a:gd name="connsiteX5734" fmla="*/ 1143941 w 2216577"/>
              <a:gd name="connsiteY5734" fmla="*/ 1959239 h 2124359"/>
              <a:gd name="connsiteX5735" fmla="*/ 1143941 w 2216577"/>
              <a:gd name="connsiteY5735" fmla="*/ 1950951 h 2124359"/>
              <a:gd name="connsiteX5736" fmla="*/ 1132120 w 2216577"/>
              <a:gd name="connsiteY5736" fmla="*/ 1950951 h 2124359"/>
              <a:gd name="connsiteX5737" fmla="*/ 1132120 w 2216577"/>
              <a:gd name="connsiteY5737" fmla="*/ 1936616 h 2124359"/>
              <a:gd name="connsiteX5738" fmla="*/ 1133598 w 2216577"/>
              <a:gd name="connsiteY5738" fmla="*/ 1936616 h 2124359"/>
              <a:gd name="connsiteX5739" fmla="*/ 1142463 w 2216577"/>
              <a:gd name="connsiteY5739" fmla="*/ 1936616 h 2124359"/>
              <a:gd name="connsiteX5740" fmla="*/ 1143941 w 2216577"/>
              <a:gd name="connsiteY5740" fmla="*/ 1936616 h 2124359"/>
              <a:gd name="connsiteX5741" fmla="*/ 1143941 w 2216577"/>
              <a:gd name="connsiteY5741" fmla="*/ 1936616 h 2124359"/>
              <a:gd name="connsiteX5742" fmla="*/ 1156143 w 2216577"/>
              <a:gd name="connsiteY5742" fmla="*/ 1936616 h 2124359"/>
              <a:gd name="connsiteX5743" fmla="*/ 1156143 w 2216577"/>
              <a:gd name="connsiteY5743" fmla="*/ 1921819 h 2124359"/>
              <a:gd name="connsiteX5744" fmla="*/ 1167964 w 2216577"/>
              <a:gd name="connsiteY5744" fmla="*/ 1921819 h 2124359"/>
              <a:gd name="connsiteX5745" fmla="*/ 1179785 w 2216577"/>
              <a:gd name="connsiteY5745" fmla="*/ 1907484 h 2124359"/>
              <a:gd name="connsiteX5746" fmla="*/ 1167964 w 2216577"/>
              <a:gd name="connsiteY5746" fmla="*/ 1907484 h 2124359"/>
              <a:gd name="connsiteX5747" fmla="*/ 1179785 w 2216577"/>
              <a:gd name="connsiteY5747" fmla="*/ 1893149 h 2124359"/>
              <a:gd name="connsiteX5748" fmla="*/ 1191605 w 2216577"/>
              <a:gd name="connsiteY5748" fmla="*/ 1878814 h 2124359"/>
              <a:gd name="connsiteX5749" fmla="*/ 1191605 w 2216577"/>
              <a:gd name="connsiteY5749" fmla="*/ 1884861 h 2124359"/>
              <a:gd name="connsiteX5750" fmla="*/ 1191605 w 2216577"/>
              <a:gd name="connsiteY5750" fmla="*/ 1893149 h 2124359"/>
              <a:gd name="connsiteX5751" fmla="*/ 1203807 w 2216577"/>
              <a:gd name="connsiteY5751" fmla="*/ 1878814 h 2124359"/>
              <a:gd name="connsiteX5752" fmla="*/ 1199231 w 2216577"/>
              <a:gd name="connsiteY5752" fmla="*/ 1878814 h 2124359"/>
              <a:gd name="connsiteX5753" fmla="*/ 1198659 w 2216577"/>
              <a:gd name="connsiteY5753" fmla="*/ 1878814 h 2124359"/>
              <a:gd name="connsiteX5754" fmla="*/ 1191605 w 2216577"/>
              <a:gd name="connsiteY5754" fmla="*/ 1878814 h 2124359"/>
              <a:gd name="connsiteX5755" fmla="*/ 1179785 w 2216577"/>
              <a:gd name="connsiteY5755" fmla="*/ 1878814 h 2124359"/>
              <a:gd name="connsiteX5756" fmla="*/ 1179785 w 2216577"/>
              <a:gd name="connsiteY5756" fmla="*/ 1893149 h 2124359"/>
              <a:gd name="connsiteX5757" fmla="*/ 1167964 w 2216577"/>
              <a:gd name="connsiteY5757" fmla="*/ 1893149 h 2124359"/>
              <a:gd name="connsiteX5758" fmla="*/ 1167964 w 2216577"/>
              <a:gd name="connsiteY5758" fmla="*/ 1907484 h 2124359"/>
              <a:gd name="connsiteX5759" fmla="*/ 1156143 w 2216577"/>
              <a:gd name="connsiteY5759" fmla="*/ 1921819 h 2124359"/>
              <a:gd name="connsiteX5760" fmla="*/ 1143941 w 2216577"/>
              <a:gd name="connsiteY5760" fmla="*/ 1936616 h 2124359"/>
              <a:gd name="connsiteX5761" fmla="*/ 1143941 w 2216577"/>
              <a:gd name="connsiteY5761" fmla="*/ 1934766 h 2124359"/>
              <a:gd name="connsiteX5762" fmla="*/ 1143941 w 2216577"/>
              <a:gd name="connsiteY5762" fmla="*/ 1932917 h 2124359"/>
              <a:gd name="connsiteX5763" fmla="*/ 1143941 w 2216577"/>
              <a:gd name="connsiteY5763" fmla="*/ 1925518 h 2124359"/>
              <a:gd name="connsiteX5764" fmla="*/ 1143941 w 2216577"/>
              <a:gd name="connsiteY5764" fmla="*/ 1921819 h 2124359"/>
              <a:gd name="connsiteX5765" fmla="*/ 1143941 w 2216577"/>
              <a:gd name="connsiteY5765" fmla="*/ 1907484 h 2124359"/>
              <a:gd name="connsiteX5766" fmla="*/ 1156143 w 2216577"/>
              <a:gd name="connsiteY5766" fmla="*/ 1907484 h 2124359"/>
              <a:gd name="connsiteX5767" fmla="*/ 1156143 w 2216577"/>
              <a:gd name="connsiteY5767" fmla="*/ 1905692 h 2124359"/>
              <a:gd name="connsiteX5768" fmla="*/ 1156143 w 2216577"/>
              <a:gd name="connsiteY5768" fmla="*/ 1899196 h 2124359"/>
              <a:gd name="connsiteX5769" fmla="*/ 1156143 w 2216577"/>
              <a:gd name="connsiteY5769" fmla="*/ 1898524 h 2124359"/>
              <a:gd name="connsiteX5770" fmla="*/ 1156143 w 2216577"/>
              <a:gd name="connsiteY5770" fmla="*/ 1893149 h 2124359"/>
              <a:gd name="connsiteX5771" fmla="*/ 1149089 w 2216577"/>
              <a:gd name="connsiteY5771" fmla="*/ 1893149 h 2124359"/>
              <a:gd name="connsiteX5772" fmla="*/ 1143941 w 2216577"/>
              <a:gd name="connsiteY5772" fmla="*/ 1893149 h 2124359"/>
              <a:gd name="connsiteX5773" fmla="*/ 1143941 w 2216577"/>
              <a:gd name="connsiteY5773" fmla="*/ 1878814 h 2124359"/>
              <a:gd name="connsiteX5774" fmla="*/ 1143941 w 2216577"/>
              <a:gd name="connsiteY5774" fmla="*/ 1870259 h 2124359"/>
              <a:gd name="connsiteX5775" fmla="*/ 1143941 w 2216577"/>
              <a:gd name="connsiteY5775" fmla="*/ 1864016 h 2124359"/>
              <a:gd name="connsiteX5776" fmla="*/ 1156143 w 2216577"/>
              <a:gd name="connsiteY5776" fmla="*/ 1878814 h 2124359"/>
              <a:gd name="connsiteX5777" fmla="*/ 1156143 w 2216577"/>
              <a:gd name="connsiteY5777" fmla="*/ 1876964 h 2124359"/>
              <a:gd name="connsiteX5778" fmla="*/ 1156143 w 2216577"/>
              <a:gd name="connsiteY5778" fmla="*/ 1865866 h 2124359"/>
              <a:gd name="connsiteX5779" fmla="*/ 1156143 w 2216577"/>
              <a:gd name="connsiteY5779" fmla="*/ 1864016 h 2124359"/>
              <a:gd name="connsiteX5780" fmla="*/ 1157621 w 2216577"/>
              <a:gd name="connsiteY5780" fmla="*/ 1864016 h 2124359"/>
              <a:gd name="connsiteX5781" fmla="*/ 1162977 w 2216577"/>
              <a:gd name="connsiteY5781" fmla="*/ 1864016 h 2124359"/>
              <a:gd name="connsiteX5782" fmla="*/ 1163531 w 2216577"/>
              <a:gd name="connsiteY5782" fmla="*/ 1864016 h 2124359"/>
              <a:gd name="connsiteX5783" fmla="*/ 1166486 w 2216577"/>
              <a:gd name="connsiteY5783" fmla="*/ 1864016 h 2124359"/>
              <a:gd name="connsiteX5784" fmla="*/ 1167964 w 2216577"/>
              <a:gd name="connsiteY5784" fmla="*/ 1864016 h 2124359"/>
              <a:gd name="connsiteX5785" fmla="*/ 1167964 w 2216577"/>
              <a:gd name="connsiteY5785" fmla="*/ 1849681 h 2124359"/>
              <a:gd name="connsiteX5786" fmla="*/ 1166486 w 2216577"/>
              <a:gd name="connsiteY5786" fmla="*/ 1849681 h 2124359"/>
              <a:gd name="connsiteX5787" fmla="*/ 1156143 w 2216577"/>
              <a:gd name="connsiteY5787" fmla="*/ 1849681 h 2124359"/>
              <a:gd name="connsiteX5788" fmla="*/ 1156143 w 2216577"/>
              <a:gd name="connsiteY5788" fmla="*/ 1864016 h 2124359"/>
              <a:gd name="connsiteX5789" fmla="*/ 1153093 w 2216577"/>
              <a:gd name="connsiteY5789" fmla="*/ 1864016 h 2124359"/>
              <a:gd name="connsiteX5790" fmla="*/ 1143941 w 2216577"/>
              <a:gd name="connsiteY5790" fmla="*/ 1864016 h 2124359"/>
              <a:gd name="connsiteX5791" fmla="*/ 1132120 w 2216577"/>
              <a:gd name="connsiteY5791" fmla="*/ 1864016 h 2124359"/>
              <a:gd name="connsiteX5792" fmla="*/ 1120300 w 2216577"/>
              <a:gd name="connsiteY5792" fmla="*/ 1878814 h 2124359"/>
              <a:gd name="connsiteX5793" fmla="*/ 1120300 w 2216577"/>
              <a:gd name="connsiteY5793" fmla="*/ 1864016 h 2124359"/>
              <a:gd name="connsiteX5794" fmla="*/ 1120300 w 2216577"/>
              <a:gd name="connsiteY5794" fmla="*/ 1849681 h 2124359"/>
              <a:gd name="connsiteX5795" fmla="*/ 1132120 w 2216577"/>
              <a:gd name="connsiteY5795" fmla="*/ 1849681 h 2124359"/>
              <a:gd name="connsiteX5796" fmla="*/ 1132120 w 2216577"/>
              <a:gd name="connsiteY5796" fmla="*/ 1835346 h 2124359"/>
              <a:gd name="connsiteX5797" fmla="*/ 1120300 w 2216577"/>
              <a:gd name="connsiteY5797" fmla="*/ 1835346 h 2124359"/>
              <a:gd name="connsiteX5798" fmla="*/ 1109957 w 2216577"/>
              <a:gd name="connsiteY5798" fmla="*/ 1835346 h 2124359"/>
              <a:gd name="connsiteX5799" fmla="*/ 1108479 w 2216577"/>
              <a:gd name="connsiteY5799" fmla="*/ 1835346 h 2124359"/>
              <a:gd name="connsiteX5800" fmla="*/ 1096277 w 2216577"/>
              <a:gd name="connsiteY5800" fmla="*/ 1835346 h 2124359"/>
              <a:gd name="connsiteX5801" fmla="*/ 1096277 w 2216577"/>
              <a:gd name="connsiteY5801" fmla="*/ 1821011 h 2124359"/>
              <a:gd name="connsiteX5802" fmla="*/ 1096277 w 2216577"/>
              <a:gd name="connsiteY5802" fmla="*/ 1806214 h 2124359"/>
              <a:gd name="connsiteX5803" fmla="*/ 1096277 w 2216577"/>
              <a:gd name="connsiteY5803" fmla="*/ 1804422 h 2124359"/>
              <a:gd name="connsiteX5804" fmla="*/ 1096277 w 2216577"/>
              <a:gd name="connsiteY5804" fmla="*/ 1793670 h 2124359"/>
              <a:gd name="connsiteX5805" fmla="*/ 1096277 w 2216577"/>
              <a:gd name="connsiteY5805" fmla="*/ 1791879 h 2124359"/>
              <a:gd name="connsiteX5806" fmla="*/ 1096277 w 2216577"/>
              <a:gd name="connsiteY5806" fmla="*/ 1777544 h 2124359"/>
              <a:gd name="connsiteX5807" fmla="*/ 1097802 w 2216577"/>
              <a:gd name="connsiteY5807" fmla="*/ 1777544 h 2124359"/>
              <a:gd name="connsiteX5808" fmla="*/ 1106954 w 2216577"/>
              <a:gd name="connsiteY5808" fmla="*/ 1777544 h 2124359"/>
              <a:gd name="connsiteX5809" fmla="*/ 1108479 w 2216577"/>
              <a:gd name="connsiteY5809" fmla="*/ 1777544 h 2124359"/>
              <a:gd name="connsiteX5810" fmla="*/ 1109957 w 2216577"/>
              <a:gd name="connsiteY5810" fmla="*/ 1777544 h 2124359"/>
              <a:gd name="connsiteX5811" fmla="*/ 1112912 w 2216577"/>
              <a:gd name="connsiteY5811" fmla="*/ 1777544 h 2124359"/>
              <a:gd name="connsiteX5812" fmla="*/ 1113466 w 2216577"/>
              <a:gd name="connsiteY5812" fmla="*/ 1777544 h 2124359"/>
              <a:gd name="connsiteX5813" fmla="*/ 1120300 w 2216577"/>
              <a:gd name="connsiteY5813" fmla="*/ 1777544 h 2124359"/>
              <a:gd name="connsiteX5814" fmla="*/ 1108479 w 2216577"/>
              <a:gd name="connsiteY5814" fmla="*/ 1791879 h 2124359"/>
              <a:gd name="connsiteX5815" fmla="*/ 1108479 w 2216577"/>
              <a:gd name="connsiteY5815" fmla="*/ 1800166 h 2124359"/>
              <a:gd name="connsiteX5816" fmla="*/ 1108479 w 2216577"/>
              <a:gd name="connsiteY5816" fmla="*/ 1806214 h 2124359"/>
              <a:gd name="connsiteX5817" fmla="*/ 1120300 w 2216577"/>
              <a:gd name="connsiteY5817" fmla="*/ 1791879 h 2124359"/>
              <a:gd name="connsiteX5818" fmla="*/ 1120300 w 2216577"/>
              <a:gd name="connsiteY5818" fmla="*/ 1793670 h 2124359"/>
              <a:gd name="connsiteX5819" fmla="*/ 1120300 w 2216577"/>
              <a:gd name="connsiteY5819" fmla="*/ 1806214 h 2124359"/>
              <a:gd name="connsiteX5820" fmla="*/ 1120300 w 2216577"/>
              <a:gd name="connsiteY5820" fmla="*/ 1821011 h 2124359"/>
              <a:gd name="connsiteX5821" fmla="*/ 1132120 w 2216577"/>
              <a:gd name="connsiteY5821" fmla="*/ 1806214 h 2124359"/>
              <a:gd name="connsiteX5822" fmla="*/ 1132120 w 2216577"/>
              <a:gd name="connsiteY5822" fmla="*/ 1821011 h 2124359"/>
              <a:gd name="connsiteX5823" fmla="*/ 1132120 w 2216577"/>
              <a:gd name="connsiteY5823" fmla="*/ 1821011 h 2124359"/>
              <a:gd name="connsiteX5824" fmla="*/ 1143941 w 2216577"/>
              <a:gd name="connsiteY5824" fmla="*/ 1806214 h 2124359"/>
              <a:gd name="connsiteX5825" fmla="*/ 1143941 w 2216577"/>
              <a:gd name="connsiteY5825" fmla="*/ 1821011 h 2124359"/>
              <a:gd name="connsiteX5826" fmla="*/ 1143941 w 2216577"/>
              <a:gd name="connsiteY5826" fmla="*/ 1821011 h 2124359"/>
              <a:gd name="connsiteX5827" fmla="*/ 1143941 w 2216577"/>
              <a:gd name="connsiteY5827" fmla="*/ 1822803 h 2124359"/>
              <a:gd name="connsiteX5828" fmla="*/ 1143941 w 2216577"/>
              <a:gd name="connsiteY5828" fmla="*/ 1833554 h 2124359"/>
              <a:gd name="connsiteX5829" fmla="*/ 1143941 w 2216577"/>
              <a:gd name="connsiteY5829" fmla="*/ 1835346 h 2124359"/>
              <a:gd name="connsiteX5830" fmla="*/ 1145466 w 2216577"/>
              <a:gd name="connsiteY5830" fmla="*/ 1835346 h 2124359"/>
              <a:gd name="connsiteX5831" fmla="*/ 1148517 w 2216577"/>
              <a:gd name="connsiteY5831" fmla="*/ 1835346 h 2124359"/>
              <a:gd name="connsiteX5832" fmla="*/ 1149089 w 2216577"/>
              <a:gd name="connsiteY5832" fmla="*/ 1835346 h 2124359"/>
              <a:gd name="connsiteX5833" fmla="*/ 1154618 w 2216577"/>
              <a:gd name="connsiteY5833" fmla="*/ 1835346 h 2124359"/>
              <a:gd name="connsiteX5834" fmla="*/ 1156143 w 2216577"/>
              <a:gd name="connsiteY5834" fmla="*/ 1835346 h 2124359"/>
              <a:gd name="connsiteX5835" fmla="*/ 1143941 w 2216577"/>
              <a:gd name="connsiteY5835" fmla="*/ 1849681 h 2124359"/>
              <a:gd name="connsiteX5836" fmla="*/ 1156143 w 2216577"/>
              <a:gd name="connsiteY5836" fmla="*/ 1835346 h 2124359"/>
              <a:gd name="connsiteX5837" fmla="*/ 1156143 w 2216577"/>
              <a:gd name="connsiteY5837" fmla="*/ 1833554 h 2124359"/>
              <a:gd name="connsiteX5838" fmla="*/ 1156143 w 2216577"/>
              <a:gd name="connsiteY5838" fmla="*/ 1821011 h 2124359"/>
              <a:gd name="connsiteX5839" fmla="*/ 1156143 w 2216577"/>
              <a:gd name="connsiteY5839" fmla="*/ 1806214 h 2124359"/>
              <a:gd name="connsiteX5840" fmla="*/ 1153093 w 2216577"/>
              <a:gd name="connsiteY5840" fmla="*/ 1806214 h 2124359"/>
              <a:gd name="connsiteX5841" fmla="*/ 1143941 w 2216577"/>
              <a:gd name="connsiteY5841" fmla="*/ 1806214 h 2124359"/>
              <a:gd name="connsiteX5842" fmla="*/ 1143941 w 2216577"/>
              <a:gd name="connsiteY5842" fmla="*/ 1793670 h 2124359"/>
              <a:gd name="connsiteX5843" fmla="*/ 1143941 w 2216577"/>
              <a:gd name="connsiteY5843" fmla="*/ 1791879 h 2124359"/>
              <a:gd name="connsiteX5844" fmla="*/ 1142463 w 2216577"/>
              <a:gd name="connsiteY5844" fmla="*/ 1791879 h 2124359"/>
              <a:gd name="connsiteX5845" fmla="*/ 1137107 w 2216577"/>
              <a:gd name="connsiteY5845" fmla="*/ 1791879 h 2124359"/>
              <a:gd name="connsiteX5846" fmla="*/ 1136553 w 2216577"/>
              <a:gd name="connsiteY5846" fmla="*/ 1791879 h 2124359"/>
              <a:gd name="connsiteX5847" fmla="*/ 1133598 w 2216577"/>
              <a:gd name="connsiteY5847" fmla="*/ 1791879 h 2124359"/>
              <a:gd name="connsiteX5848" fmla="*/ 1132120 w 2216577"/>
              <a:gd name="connsiteY5848" fmla="*/ 1791879 h 2124359"/>
              <a:gd name="connsiteX5849" fmla="*/ 1143941 w 2216577"/>
              <a:gd name="connsiteY5849" fmla="*/ 1777544 h 2124359"/>
              <a:gd name="connsiteX5850" fmla="*/ 1143941 w 2216577"/>
              <a:gd name="connsiteY5850" fmla="*/ 1763209 h 2124359"/>
              <a:gd name="connsiteX5851" fmla="*/ 1143941 w 2216577"/>
              <a:gd name="connsiteY5851" fmla="*/ 1748411 h 2124359"/>
              <a:gd name="connsiteX5852" fmla="*/ 1132120 w 2216577"/>
              <a:gd name="connsiteY5852" fmla="*/ 1763209 h 2124359"/>
              <a:gd name="connsiteX5853" fmla="*/ 1120300 w 2216577"/>
              <a:gd name="connsiteY5853" fmla="*/ 1777544 h 2124359"/>
              <a:gd name="connsiteX5854" fmla="*/ 1120300 w 2216577"/>
              <a:gd name="connsiteY5854" fmla="*/ 1763209 h 2124359"/>
              <a:gd name="connsiteX5855" fmla="*/ 1108479 w 2216577"/>
              <a:gd name="connsiteY5855" fmla="*/ 1777544 h 2124359"/>
              <a:gd name="connsiteX5856" fmla="*/ 1108479 w 2216577"/>
              <a:gd name="connsiteY5856" fmla="*/ 1765001 h 2124359"/>
              <a:gd name="connsiteX5857" fmla="*/ 1108479 w 2216577"/>
              <a:gd name="connsiteY5857" fmla="*/ 1763209 h 2124359"/>
              <a:gd name="connsiteX5858" fmla="*/ 1120300 w 2216577"/>
              <a:gd name="connsiteY5858" fmla="*/ 1748411 h 2124359"/>
              <a:gd name="connsiteX5859" fmla="*/ 1132120 w 2216577"/>
              <a:gd name="connsiteY5859" fmla="*/ 1734076 h 2124359"/>
              <a:gd name="connsiteX5860" fmla="*/ 1132120 w 2216577"/>
              <a:gd name="connsiteY5860" fmla="*/ 1719741 h 2124359"/>
              <a:gd name="connsiteX5861" fmla="*/ 1143941 w 2216577"/>
              <a:gd name="connsiteY5861" fmla="*/ 1705406 h 2124359"/>
              <a:gd name="connsiteX5862" fmla="*/ 1143941 w 2216577"/>
              <a:gd name="connsiteY5862" fmla="*/ 1690609 h 2124359"/>
              <a:gd name="connsiteX5863" fmla="*/ 1132120 w 2216577"/>
              <a:gd name="connsiteY5863" fmla="*/ 1676274 h 2124359"/>
              <a:gd name="connsiteX5864" fmla="*/ 1132120 w 2216577"/>
              <a:gd name="connsiteY5864" fmla="*/ 1678066 h 2124359"/>
              <a:gd name="connsiteX5865" fmla="*/ 1132120 w 2216577"/>
              <a:gd name="connsiteY5865" fmla="*/ 1688817 h 2124359"/>
              <a:gd name="connsiteX5866" fmla="*/ 1132120 w 2216577"/>
              <a:gd name="connsiteY5866" fmla="*/ 1690609 h 2124359"/>
              <a:gd name="connsiteX5867" fmla="*/ 1132120 w 2216577"/>
              <a:gd name="connsiteY5867" fmla="*/ 1705406 h 2124359"/>
              <a:gd name="connsiteX5868" fmla="*/ 1132120 w 2216577"/>
              <a:gd name="connsiteY5868" fmla="*/ 1719741 h 2124359"/>
              <a:gd name="connsiteX5869" fmla="*/ 1120300 w 2216577"/>
              <a:gd name="connsiteY5869" fmla="*/ 1719741 h 2124359"/>
              <a:gd name="connsiteX5870" fmla="*/ 1120300 w 2216577"/>
              <a:gd name="connsiteY5870" fmla="*/ 1734076 h 2124359"/>
              <a:gd name="connsiteX5871" fmla="*/ 1108479 w 2216577"/>
              <a:gd name="connsiteY5871" fmla="*/ 1734076 h 2124359"/>
              <a:gd name="connsiteX5872" fmla="*/ 1106954 w 2216577"/>
              <a:gd name="connsiteY5872" fmla="*/ 1734076 h 2124359"/>
              <a:gd name="connsiteX5873" fmla="*/ 1103903 w 2216577"/>
              <a:gd name="connsiteY5873" fmla="*/ 1734076 h 2124359"/>
              <a:gd name="connsiteX5874" fmla="*/ 1103331 w 2216577"/>
              <a:gd name="connsiteY5874" fmla="*/ 1734076 h 2124359"/>
              <a:gd name="connsiteX5875" fmla="*/ 1097802 w 2216577"/>
              <a:gd name="connsiteY5875" fmla="*/ 1734076 h 2124359"/>
              <a:gd name="connsiteX5876" fmla="*/ 1096277 w 2216577"/>
              <a:gd name="connsiteY5876" fmla="*/ 1734076 h 2124359"/>
              <a:gd name="connsiteX5877" fmla="*/ 1084456 w 2216577"/>
              <a:gd name="connsiteY5877" fmla="*/ 1748411 h 2124359"/>
              <a:gd name="connsiteX5878" fmla="*/ 1082979 w 2216577"/>
              <a:gd name="connsiteY5878" fmla="*/ 1748411 h 2124359"/>
              <a:gd name="connsiteX5879" fmla="*/ 1074114 w 2216577"/>
              <a:gd name="connsiteY5879" fmla="*/ 1748411 h 2124359"/>
              <a:gd name="connsiteX5880" fmla="*/ 1072636 w 2216577"/>
              <a:gd name="connsiteY5880" fmla="*/ 1748411 h 2124359"/>
              <a:gd name="connsiteX5881" fmla="*/ 1072636 w 2216577"/>
              <a:gd name="connsiteY5881" fmla="*/ 1734076 h 2124359"/>
              <a:gd name="connsiteX5882" fmla="*/ 1072636 w 2216577"/>
              <a:gd name="connsiteY5882" fmla="*/ 1719741 h 2124359"/>
              <a:gd name="connsiteX5883" fmla="*/ 1077069 w 2216577"/>
              <a:gd name="connsiteY5883" fmla="*/ 1719741 h 2124359"/>
              <a:gd name="connsiteX5884" fmla="*/ 1077623 w 2216577"/>
              <a:gd name="connsiteY5884" fmla="*/ 1719741 h 2124359"/>
              <a:gd name="connsiteX5885" fmla="*/ 1084456 w 2216577"/>
              <a:gd name="connsiteY5885" fmla="*/ 1719741 h 2124359"/>
              <a:gd name="connsiteX5886" fmla="*/ 1084456 w 2216577"/>
              <a:gd name="connsiteY5886" fmla="*/ 1734076 h 2124359"/>
              <a:gd name="connsiteX5887" fmla="*/ 1084456 w 2216577"/>
              <a:gd name="connsiteY5887" fmla="*/ 1719741 h 2124359"/>
              <a:gd name="connsiteX5888" fmla="*/ 1084456 w 2216577"/>
              <a:gd name="connsiteY5888" fmla="*/ 1705406 h 2124359"/>
              <a:gd name="connsiteX5889" fmla="*/ 1096277 w 2216577"/>
              <a:gd name="connsiteY5889" fmla="*/ 1705406 h 2124359"/>
              <a:gd name="connsiteX5890" fmla="*/ 1096277 w 2216577"/>
              <a:gd name="connsiteY5890" fmla="*/ 1690609 h 2124359"/>
              <a:gd name="connsiteX5891" fmla="*/ 1094799 w 2216577"/>
              <a:gd name="connsiteY5891" fmla="*/ 1690609 h 2124359"/>
              <a:gd name="connsiteX5892" fmla="*/ 1085934 w 2216577"/>
              <a:gd name="connsiteY5892" fmla="*/ 1690609 h 2124359"/>
              <a:gd name="connsiteX5893" fmla="*/ 1084456 w 2216577"/>
              <a:gd name="connsiteY5893" fmla="*/ 1690609 h 2124359"/>
              <a:gd name="connsiteX5894" fmla="*/ 1082979 w 2216577"/>
              <a:gd name="connsiteY5894" fmla="*/ 1690609 h 2124359"/>
              <a:gd name="connsiteX5895" fmla="*/ 1074114 w 2216577"/>
              <a:gd name="connsiteY5895" fmla="*/ 1690609 h 2124359"/>
              <a:gd name="connsiteX5896" fmla="*/ 1072636 w 2216577"/>
              <a:gd name="connsiteY5896" fmla="*/ 1690609 h 2124359"/>
              <a:gd name="connsiteX5897" fmla="*/ 1072636 w 2216577"/>
              <a:gd name="connsiteY5897" fmla="*/ 1676274 h 2124359"/>
              <a:gd name="connsiteX5898" fmla="*/ 1084456 w 2216577"/>
              <a:gd name="connsiteY5898" fmla="*/ 1661939 h 2124359"/>
              <a:gd name="connsiteX5899" fmla="*/ 1084456 w 2216577"/>
              <a:gd name="connsiteY5899" fmla="*/ 1647603 h 2124359"/>
              <a:gd name="connsiteX5900" fmla="*/ 1082979 w 2216577"/>
              <a:gd name="connsiteY5900" fmla="*/ 1647603 h 2124359"/>
              <a:gd name="connsiteX5901" fmla="*/ 1080024 w 2216577"/>
              <a:gd name="connsiteY5901" fmla="*/ 1647603 h 2124359"/>
              <a:gd name="connsiteX5902" fmla="*/ 1079469 w 2216577"/>
              <a:gd name="connsiteY5902" fmla="*/ 1647603 h 2124359"/>
              <a:gd name="connsiteX5903" fmla="*/ 1074114 w 2216577"/>
              <a:gd name="connsiteY5903" fmla="*/ 1647603 h 2124359"/>
              <a:gd name="connsiteX5904" fmla="*/ 1072636 w 2216577"/>
              <a:gd name="connsiteY5904" fmla="*/ 1647603 h 2124359"/>
              <a:gd name="connsiteX5905" fmla="*/ 1072636 w 2216577"/>
              <a:gd name="connsiteY5905" fmla="*/ 1645754 h 2124359"/>
              <a:gd name="connsiteX5906" fmla="*/ 1072636 w 2216577"/>
              <a:gd name="connsiteY5906" fmla="*/ 1632806 h 2124359"/>
              <a:gd name="connsiteX5907" fmla="*/ 1072636 w 2216577"/>
              <a:gd name="connsiteY5907" fmla="*/ 1618471 h 2124359"/>
              <a:gd name="connsiteX5908" fmla="*/ 1060815 w 2216577"/>
              <a:gd name="connsiteY5908" fmla="*/ 1618471 h 2124359"/>
              <a:gd name="connsiteX5909" fmla="*/ 1053761 w 2216577"/>
              <a:gd name="connsiteY5909" fmla="*/ 1618471 h 2124359"/>
              <a:gd name="connsiteX5910" fmla="*/ 1053189 w 2216577"/>
              <a:gd name="connsiteY5910" fmla="*/ 1618471 h 2124359"/>
              <a:gd name="connsiteX5911" fmla="*/ 1048613 w 2216577"/>
              <a:gd name="connsiteY5911" fmla="*/ 1618471 h 2124359"/>
              <a:gd name="connsiteX5912" fmla="*/ 1048613 w 2216577"/>
              <a:gd name="connsiteY5912" fmla="*/ 1632806 h 2124359"/>
              <a:gd name="connsiteX5913" fmla="*/ 1036792 w 2216577"/>
              <a:gd name="connsiteY5913" fmla="*/ 1632806 h 2124359"/>
              <a:gd name="connsiteX5914" fmla="*/ 1036792 w 2216577"/>
              <a:gd name="connsiteY5914" fmla="*/ 1618471 h 2124359"/>
              <a:gd name="connsiteX5915" fmla="*/ 1024971 w 2216577"/>
              <a:gd name="connsiteY5915" fmla="*/ 1618471 h 2124359"/>
              <a:gd name="connsiteX5916" fmla="*/ 1024971 w 2216577"/>
              <a:gd name="connsiteY5916" fmla="*/ 1616679 h 2124359"/>
              <a:gd name="connsiteX5917" fmla="*/ 1024971 w 2216577"/>
              <a:gd name="connsiteY5917" fmla="*/ 1605928 h 2124359"/>
              <a:gd name="connsiteX5918" fmla="*/ 1024971 w 2216577"/>
              <a:gd name="connsiteY5918" fmla="*/ 1604136 h 2124359"/>
              <a:gd name="connsiteX5919" fmla="*/ 1024971 w 2216577"/>
              <a:gd name="connsiteY5919" fmla="*/ 1589338 h 2124359"/>
              <a:gd name="connsiteX5920" fmla="*/ 1024971 w 2216577"/>
              <a:gd name="connsiteY5920" fmla="*/ 1575003 h 2124359"/>
              <a:gd name="connsiteX5921" fmla="*/ 1023494 w 2216577"/>
              <a:gd name="connsiteY5921" fmla="*/ 1575003 h 2124359"/>
              <a:gd name="connsiteX5922" fmla="*/ 1014629 w 2216577"/>
              <a:gd name="connsiteY5922" fmla="*/ 1575003 h 2124359"/>
              <a:gd name="connsiteX5923" fmla="*/ 1013151 w 2216577"/>
              <a:gd name="connsiteY5923" fmla="*/ 1575003 h 2124359"/>
              <a:gd name="connsiteX5924" fmla="*/ 1013151 w 2216577"/>
              <a:gd name="connsiteY5924" fmla="*/ 1576795 h 2124359"/>
              <a:gd name="connsiteX5925" fmla="*/ 1013151 w 2216577"/>
              <a:gd name="connsiteY5925" fmla="*/ 1587547 h 2124359"/>
              <a:gd name="connsiteX5926" fmla="*/ 1013151 w 2216577"/>
              <a:gd name="connsiteY5926" fmla="*/ 1589338 h 2124359"/>
              <a:gd name="connsiteX5927" fmla="*/ 1022016 w 2216577"/>
              <a:gd name="connsiteY5927" fmla="*/ 1589338 h 2124359"/>
              <a:gd name="connsiteX5928" fmla="*/ 1024971 w 2216577"/>
              <a:gd name="connsiteY5928" fmla="*/ 1589338 h 2124359"/>
              <a:gd name="connsiteX5929" fmla="*/ 1024971 w 2216577"/>
              <a:gd name="connsiteY5929" fmla="*/ 1604136 h 2124359"/>
              <a:gd name="connsiteX5930" fmla="*/ 1013151 w 2216577"/>
              <a:gd name="connsiteY5930" fmla="*/ 1604136 h 2124359"/>
              <a:gd name="connsiteX5931" fmla="*/ 1011626 w 2216577"/>
              <a:gd name="connsiteY5931" fmla="*/ 1604136 h 2124359"/>
              <a:gd name="connsiteX5932" fmla="*/ 1002473 w 2216577"/>
              <a:gd name="connsiteY5932" fmla="*/ 1604136 h 2124359"/>
              <a:gd name="connsiteX5933" fmla="*/ 1000948 w 2216577"/>
              <a:gd name="connsiteY5933" fmla="*/ 1604136 h 2124359"/>
              <a:gd name="connsiteX5934" fmla="*/ 999471 w 2216577"/>
              <a:gd name="connsiteY5934" fmla="*/ 1604136 h 2124359"/>
              <a:gd name="connsiteX5935" fmla="*/ 997993 w 2216577"/>
              <a:gd name="connsiteY5935" fmla="*/ 1604136 h 2124359"/>
              <a:gd name="connsiteX5936" fmla="*/ 996516 w 2216577"/>
              <a:gd name="connsiteY5936" fmla="*/ 1604136 h 2124359"/>
              <a:gd name="connsiteX5937" fmla="*/ 995962 w 2216577"/>
              <a:gd name="connsiteY5937" fmla="*/ 1604136 h 2124359"/>
              <a:gd name="connsiteX5938" fmla="*/ 989128 w 2216577"/>
              <a:gd name="connsiteY5938" fmla="*/ 1604136 h 2124359"/>
              <a:gd name="connsiteX5939" fmla="*/ 989128 w 2216577"/>
              <a:gd name="connsiteY5939" fmla="*/ 1618471 h 2124359"/>
              <a:gd name="connsiteX5940" fmla="*/ 987650 w 2216577"/>
              <a:gd name="connsiteY5940" fmla="*/ 1618471 h 2124359"/>
              <a:gd name="connsiteX5941" fmla="*/ 977307 w 2216577"/>
              <a:gd name="connsiteY5941" fmla="*/ 1618471 h 2124359"/>
              <a:gd name="connsiteX5942" fmla="*/ 977307 w 2216577"/>
              <a:gd name="connsiteY5942" fmla="*/ 1604136 h 2124359"/>
              <a:gd name="connsiteX5943" fmla="*/ 965486 w 2216577"/>
              <a:gd name="connsiteY5943" fmla="*/ 1618471 h 2124359"/>
              <a:gd name="connsiteX5944" fmla="*/ 965486 w 2216577"/>
              <a:gd name="connsiteY5944" fmla="*/ 1604136 h 2124359"/>
              <a:gd name="connsiteX5945" fmla="*/ 977307 w 2216577"/>
              <a:gd name="connsiteY5945" fmla="*/ 1589338 h 2124359"/>
              <a:gd name="connsiteX5946" fmla="*/ 975829 w 2216577"/>
              <a:gd name="connsiteY5946" fmla="*/ 1589338 h 2124359"/>
              <a:gd name="connsiteX5947" fmla="*/ 972874 w 2216577"/>
              <a:gd name="connsiteY5947" fmla="*/ 1589338 h 2124359"/>
              <a:gd name="connsiteX5948" fmla="*/ 972320 w 2216577"/>
              <a:gd name="connsiteY5948" fmla="*/ 1589338 h 2124359"/>
              <a:gd name="connsiteX5949" fmla="*/ 965486 w 2216577"/>
              <a:gd name="connsiteY5949" fmla="*/ 1589338 h 2124359"/>
              <a:gd name="connsiteX5950" fmla="*/ 977307 w 2216577"/>
              <a:gd name="connsiteY5950" fmla="*/ 1575003 h 2124359"/>
              <a:gd name="connsiteX5951" fmla="*/ 977307 w 2216577"/>
              <a:gd name="connsiteY5951" fmla="*/ 1560668 h 2124359"/>
              <a:gd name="connsiteX5952" fmla="*/ 977307 w 2216577"/>
              <a:gd name="connsiteY5952" fmla="*/ 1575003 h 2124359"/>
              <a:gd name="connsiteX5953" fmla="*/ 965486 w 2216577"/>
              <a:gd name="connsiteY5953" fmla="*/ 1575003 h 2124359"/>
              <a:gd name="connsiteX5954" fmla="*/ 953284 w 2216577"/>
              <a:gd name="connsiteY5954" fmla="*/ 1575003 h 2124359"/>
              <a:gd name="connsiteX5955" fmla="*/ 953284 w 2216577"/>
              <a:gd name="connsiteY5955" fmla="*/ 1589338 h 2124359"/>
              <a:gd name="connsiteX5956" fmla="*/ 965486 w 2216577"/>
              <a:gd name="connsiteY5956" fmla="*/ 1575003 h 2124359"/>
              <a:gd name="connsiteX5957" fmla="*/ 965486 w 2216577"/>
              <a:gd name="connsiteY5957" fmla="*/ 1589338 h 2124359"/>
              <a:gd name="connsiteX5958" fmla="*/ 953284 w 2216577"/>
              <a:gd name="connsiteY5958" fmla="*/ 1604136 h 2124359"/>
              <a:gd name="connsiteX5959" fmla="*/ 946451 w 2216577"/>
              <a:gd name="connsiteY5959" fmla="*/ 1604136 h 2124359"/>
              <a:gd name="connsiteX5960" fmla="*/ 945897 w 2216577"/>
              <a:gd name="connsiteY5960" fmla="*/ 1604136 h 2124359"/>
              <a:gd name="connsiteX5961" fmla="*/ 941464 w 2216577"/>
              <a:gd name="connsiteY5961" fmla="*/ 1604136 h 2124359"/>
              <a:gd name="connsiteX5962" fmla="*/ 941464 w 2216577"/>
              <a:gd name="connsiteY5962" fmla="*/ 1618471 h 2124359"/>
              <a:gd name="connsiteX5963" fmla="*/ 929643 w 2216577"/>
              <a:gd name="connsiteY5963" fmla="*/ 1618471 h 2124359"/>
              <a:gd name="connsiteX5964" fmla="*/ 929643 w 2216577"/>
              <a:gd name="connsiteY5964" fmla="*/ 1620263 h 2124359"/>
              <a:gd name="connsiteX5965" fmla="*/ 929643 w 2216577"/>
              <a:gd name="connsiteY5965" fmla="*/ 1629222 h 2124359"/>
              <a:gd name="connsiteX5966" fmla="*/ 929643 w 2216577"/>
              <a:gd name="connsiteY5966" fmla="*/ 1632806 h 2124359"/>
              <a:gd name="connsiteX5967" fmla="*/ 917822 w 2216577"/>
              <a:gd name="connsiteY5967" fmla="*/ 1647603 h 2124359"/>
              <a:gd name="connsiteX5968" fmla="*/ 917822 w 2216577"/>
              <a:gd name="connsiteY5968" fmla="*/ 1632806 h 2124359"/>
              <a:gd name="connsiteX5969" fmla="*/ 905620 w 2216577"/>
              <a:gd name="connsiteY5969" fmla="*/ 1632806 h 2124359"/>
              <a:gd name="connsiteX5970" fmla="*/ 917822 w 2216577"/>
              <a:gd name="connsiteY5970" fmla="*/ 1647603 h 2124359"/>
              <a:gd name="connsiteX5971" fmla="*/ 905620 w 2216577"/>
              <a:gd name="connsiteY5971" fmla="*/ 1647603 h 2124359"/>
              <a:gd name="connsiteX5972" fmla="*/ 905620 w 2216577"/>
              <a:gd name="connsiteY5972" fmla="*/ 1661939 h 2124359"/>
              <a:gd name="connsiteX5973" fmla="*/ 917822 w 2216577"/>
              <a:gd name="connsiteY5973" fmla="*/ 1647603 h 2124359"/>
              <a:gd name="connsiteX5974" fmla="*/ 917822 w 2216577"/>
              <a:gd name="connsiteY5974" fmla="*/ 1655891 h 2124359"/>
              <a:gd name="connsiteX5975" fmla="*/ 917822 w 2216577"/>
              <a:gd name="connsiteY5975" fmla="*/ 1656563 h 2124359"/>
              <a:gd name="connsiteX5976" fmla="*/ 917822 w 2216577"/>
              <a:gd name="connsiteY5976" fmla="*/ 1661939 h 2124359"/>
              <a:gd name="connsiteX5977" fmla="*/ 922255 w 2216577"/>
              <a:gd name="connsiteY5977" fmla="*/ 1661939 h 2124359"/>
              <a:gd name="connsiteX5978" fmla="*/ 922809 w 2216577"/>
              <a:gd name="connsiteY5978" fmla="*/ 1661939 h 2124359"/>
              <a:gd name="connsiteX5979" fmla="*/ 929643 w 2216577"/>
              <a:gd name="connsiteY5979" fmla="*/ 1661939 h 2124359"/>
              <a:gd name="connsiteX5980" fmla="*/ 929643 w 2216577"/>
              <a:gd name="connsiteY5980" fmla="*/ 1676274 h 2124359"/>
              <a:gd name="connsiteX5981" fmla="*/ 929643 w 2216577"/>
              <a:gd name="connsiteY5981" fmla="*/ 1690609 h 2124359"/>
              <a:gd name="connsiteX5982" fmla="*/ 917822 w 2216577"/>
              <a:gd name="connsiteY5982" fmla="*/ 1690609 h 2124359"/>
              <a:gd name="connsiteX5983" fmla="*/ 905620 w 2216577"/>
              <a:gd name="connsiteY5983" fmla="*/ 1690609 h 2124359"/>
              <a:gd name="connsiteX5984" fmla="*/ 917822 w 2216577"/>
              <a:gd name="connsiteY5984" fmla="*/ 1676274 h 2124359"/>
              <a:gd name="connsiteX5985" fmla="*/ 905620 w 2216577"/>
              <a:gd name="connsiteY5985" fmla="*/ 1676274 h 2124359"/>
              <a:gd name="connsiteX5986" fmla="*/ 905620 w 2216577"/>
              <a:gd name="connsiteY5986" fmla="*/ 1690609 h 2124359"/>
              <a:gd name="connsiteX5987" fmla="*/ 893799 w 2216577"/>
              <a:gd name="connsiteY5987" fmla="*/ 1690609 h 2124359"/>
              <a:gd name="connsiteX5988" fmla="*/ 893799 w 2216577"/>
              <a:gd name="connsiteY5988" fmla="*/ 1688817 h 2124359"/>
              <a:gd name="connsiteX5989" fmla="*/ 893799 w 2216577"/>
              <a:gd name="connsiteY5989" fmla="*/ 1676274 h 2124359"/>
              <a:gd name="connsiteX5990" fmla="*/ 881979 w 2216577"/>
              <a:gd name="connsiteY5990" fmla="*/ 1676274 h 2124359"/>
              <a:gd name="connsiteX5991" fmla="*/ 870158 w 2216577"/>
              <a:gd name="connsiteY5991" fmla="*/ 1676274 h 2124359"/>
              <a:gd name="connsiteX5992" fmla="*/ 870158 w 2216577"/>
              <a:gd name="connsiteY5992" fmla="*/ 1690609 h 2124359"/>
              <a:gd name="connsiteX5993" fmla="*/ 881979 w 2216577"/>
              <a:gd name="connsiteY5993" fmla="*/ 1676274 h 2124359"/>
              <a:gd name="connsiteX5994" fmla="*/ 881979 w 2216577"/>
              <a:gd name="connsiteY5994" fmla="*/ 1690609 h 2124359"/>
              <a:gd name="connsiteX5995" fmla="*/ 886412 w 2216577"/>
              <a:gd name="connsiteY5995" fmla="*/ 1690609 h 2124359"/>
              <a:gd name="connsiteX5996" fmla="*/ 886966 w 2216577"/>
              <a:gd name="connsiteY5996" fmla="*/ 1690609 h 2124359"/>
              <a:gd name="connsiteX5997" fmla="*/ 888812 w 2216577"/>
              <a:gd name="connsiteY5997" fmla="*/ 1690609 h 2124359"/>
              <a:gd name="connsiteX5998" fmla="*/ 893799 w 2216577"/>
              <a:gd name="connsiteY5998" fmla="*/ 1690609 h 2124359"/>
              <a:gd name="connsiteX5999" fmla="*/ 893799 w 2216577"/>
              <a:gd name="connsiteY5999" fmla="*/ 1692458 h 2124359"/>
              <a:gd name="connsiteX6000" fmla="*/ 893799 w 2216577"/>
              <a:gd name="connsiteY6000" fmla="*/ 1699163 h 2124359"/>
              <a:gd name="connsiteX6001" fmla="*/ 893799 w 2216577"/>
              <a:gd name="connsiteY6001" fmla="*/ 1705406 h 2124359"/>
              <a:gd name="connsiteX6002" fmla="*/ 893799 w 2216577"/>
              <a:gd name="connsiteY6002" fmla="*/ 1705406 h 2124359"/>
              <a:gd name="connsiteX6003" fmla="*/ 893799 w 2216577"/>
              <a:gd name="connsiteY6003" fmla="*/ 1710782 h 2124359"/>
              <a:gd name="connsiteX6004" fmla="*/ 893799 w 2216577"/>
              <a:gd name="connsiteY6004" fmla="*/ 1711454 h 2124359"/>
              <a:gd name="connsiteX6005" fmla="*/ 893799 w 2216577"/>
              <a:gd name="connsiteY6005" fmla="*/ 1719741 h 2124359"/>
              <a:gd name="connsiteX6006" fmla="*/ 881979 w 2216577"/>
              <a:gd name="connsiteY6006" fmla="*/ 1719741 h 2124359"/>
              <a:gd name="connsiteX6007" fmla="*/ 870158 w 2216577"/>
              <a:gd name="connsiteY6007" fmla="*/ 1719741 h 2124359"/>
              <a:gd name="connsiteX6008" fmla="*/ 870158 w 2216577"/>
              <a:gd name="connsiteY6008" fmla="*/ 1734076 h 2124359"/>
              <a:gd name="connsiteX6009" fmla="*/ 868633 w 2216577"/>
              <a:gd name="connsiteY6009" fmla="*/ 1734076 h 2124359"/>
              <a:gd name="connsiteX6010" fmla="*/ 863104 w 2216577"/>
              <a:gd name="connsiteY6010" fmla="*/ 1734076 h 2124359"/>
              <a:gd name="connsiteX6011" fmla="*/ 862532 w 2216577"/>
              <a:gd name="connsiteY6011" fmla="*/ 1734076 h 2124359"/>
              <a:gd name="connsiteX6012" fmla="*/ 857956 w 2216577"/>
              <a:gd name="connsiteY6012" fmla="*/ 1734076 h 2124359"/>
              <a:gd name="connsiteX6013" fmla="*/ 857956 w 2216577"/>
              <a:gd name="connsiteY6013" fmla="*/ 1748411 h 2124359"/>
              <a:gd name="connsiteX6014" fmla="*/ 846135 w 2216577"/>
              <a:gd name="connsiteY6014" fmla="*/ 1748411 h 2124359"/>
              <a:gd name="connsiteX6015" fmla="*/ 834314 w 2216577"/>
              <a:gd name="connsiteY6015" fmla="*/ 1734076 h 2124359"/>
              <a:gd name="connsiteX6016" fmla="*/ 834314 w 2216577"/>
              <a:gd name="connsiteY6016" fmla="*/ 1719741 h 2124359"/>
              <a:gd name="connsiteX6017" fmla="*/ 829738 w 2216577"/>
              <a:gd name="connsiteY6017" fmla="*/ 1719741 h 2124359"/>
              <a:gd name="connsiteX6018" fmla="*/ 829166 w 2216577"/>
              <a:gd name="connsiteY6018" fmla="*/ 1719741 h 2124359"/>
              <a:gd name="connsiteX6019" fmla="*/ 827260 w 2216577"/>
              <a:gd name="connsiteY6019" fmla="*/ 1719741 h 2124359"/>
              <a:gd name="connsiteX6020" fmla="*/ 826688 w 2216577"/>
              <a:gd name="connsiteY6020" fmla="*/ 1719741 h 2124359"/>
              <a:gd name="connsiteX6021" fmla="*/ 822112 w 2216577"/>
              <a:gd name="connsiteY6021" fmla="*/ 1719741 h 2124359"/>
              <a:gd name="connsiteX6022" fmla="*/ 822112 w 2216577"/>
              <a:gd name="connsiteY6022" fmla="*/ 1705406 h 2124359"/>
              <a:gd name="connsiteX6023" fmla="*/ 810292 w 2216577"/>
              <a:gd name="connsiteY6023" fmla="*/ 1690609 h 2124359"/>
              <a:gd name="connsiteX6024" fmla="*/ 810292 w 2216577"/>
              <a:gd name="connsiteY6024" fmla="*/ 1676274 h 2124359"/>
              <a:gd name="connsiteX6025" fmla="*/ 798471 w 2216577"/>
              <a:gd name="connsiteY6025" fmla="*/ 1676274 h 2124359"/>
              <a:gd name="connsiteX6026" fmla="*/ 798471 w 2216577"/>
              <a:gd name="connsiteY6026" fmla="*/ 1661939 h 2124359"/>
              <a:gd name="connsiteX6027" fmla="*/ 798471 w 2216577"/>
              <a:gd name="connsiteY6027" fmla="*/ 1647603 h 2124359"/>
              <a:gd name="connsiteX6028" fmla="*/ 786650 w 2216577"/>
              <a:gd name="connsiteY6028" fmla="*/ 1647603 h 2124359"/>
              <a:gd name="connsiteX6029" fmla="*/ 786650 w 2216577"/>
              <a:gd name="connsiteY6029" fmla="*/ 1632806 h 2124359"/>
              <a:gd name="connsiteX6030" fmla="*/ 774448 w 2216577"/>
              <a:gd name="connsiteY6030" fmla="*/ 1618471 h 2124359"/>
              <a:gd name="connsiteX6031" fmla="*/ 774448 w 2216577"/>
              <a:gd name="connsiteY6031" fmla="*/ 1604136 h 2124359"/>
              <a:gd name="connsiteX6032" fmla="*/ 762627 w 2216577"/>
              <a:gd name="connsiteY6032" fmla="*/ 1589338 h 2124359"/>
              <a:gd name="connsiteX6033" fmla="*/ 762627 w 2216577"/>
              <a:gd name="connsiteY6033" fmla="*/ 1575003 h 2124359"/>
              <a:gd name="connsiteX6034" fmla="*/ 762627 w 2216577"/>
              <a:gd name="connsiteY6034" fmla="*/ 1560668 h 2124359"/>
              <a:gd name="connsiteX6035" fmla="*/ 755978 w 2216577"/>
              <a:gd name="connsiteY6035" fmla="*/ 1560668 h 2124359"/>
              <a:gd name="connsiteX6036" fmla="*/ 755794 w 2216577"/>
              <a:gd name="connsiteY6036" fmla="*/ 1560668 h 2124359"/>
              <a:gd name="connsiteX6037" fmla="*/ 750807 w 2216577"/>
              <a:gd name="connsiteY6037" fmla="*/ 1560668 h 2124359"/>
              <a:gd name="connsiteX6038" fmla="*/ 750807 w 2216577"/>
              <a:gd name="connsiteY6038" fmla="*/ 1546333 h 2124359"/>
              <a:gd name="connsiteX6039" fmla="*/ 750807 w 2216577"/>
              <a:gd name="connsiteY6039" fmla="*/ 1531998 h 2124359"/>
              <a:gd name="connsiteX6040" fmla="*/ 738986 w 2216577"/>
              <a:gd name="connsiteY6040" fmla="*/ 1531998 h 2124359"/>
              <a:gd name="connsiteX6041" fmla="*/ 727165 w 2216577"/>
              <a:gd name="connsiteY6041" fmla="*/ 1531998 h 2124359"/>
              <a:gd name="connsiteX6042" fmla="*/ 714963 w 2216577"/>
              <a:gd name="connsiteY6042" fmla="*/ 1531998 h 2124359"/>
              <a:gd name="connsiteX6043" fmla="*/ 714963 w 2216577"/>
              <a:gd name="connsiteY6043" fmla="*/ 1546333 h 2124359"/>
              <a:gd name="connsiteX6044" fmla="*/ 703142 w 2216577"/>
              <a:gd name="connsiteY6044" fmla="*/ 1546333 h 2124359"/>
              <a:gd name="connsiteX6045" fmla="*/ 703142 w 2216577"/>
              <a:gd name="connsiteY6045" fmla="*/ 1560668 h 2124359"/>
              <a:gd name="connsiteX6046" fmla="*/ 691322 w 2216577"/>
              <a:gd name="connsiteY6046" fmla="*/ 1560668 h 2124359"/>
              <a:gd name="connsiteX6047" fmla="*/ 691322 w 2216577"/>
              <a:gd name="connsiteY6047" fmla="*/ 1546333 h 2124359"/>
              <a:gd name="connsiteX6048" fmla="*/ 679501 w 2216577"/>
              <a:gd name="connsiteY6048" fmla="*/ 1560668 h 2124359"/>
              <a:gd name="connsiteX6049" fmla="*/ 679501 w 2216577"/>
              <a:gd name="connsiteY6049" fmla="*/ 1575003 h 2124359"/>
              <a:gd name="connsiteX6050" fmla="*/ 667299 w 2216577"/>
              <a:gd name="connsiteY6050" fmla="*/ 1575003 h 2124359"/>
              <a:gd name="connsiteX6051" fmla="*/ 667299 w 2216577"/>
              <a:gd name="connsiteY6051" fmla="*/ 1560668 h 2124359"/>
              <a:gd name="connsiteX6052" fmla="*/ 667299 w 2216577"/>
              <a:gd name="connsiteY6052" fmla="*/ 1575003 h 2124359"/>
              <a:gd name="connsiteX6053" fmla="*/ 655478 w 2216577"/>
              <a:gd name="connsiteY6053" fmla="*/ 1575003 h 2124359"/>
              <a:gd name="connsiteX6054" fmla="*/ 655478 w 2216577"/>
              <a:gd name="connsiteY6054" fmla="*/ 1589338 h 2124359"/>
              <a:gd name="connsiteX6055" fmla="*/ 643658 w 2216577"/>
              <a:gd name="connsiteY6055" fmla="*/ 1589338 h 2124359"/>
              <a:gd name="connsiteX6056" fmla="*/ 643658 w 2216577"/>
              <a:gd name="connsiteY6056" fmla="*/ 1575003 h 2124359"/>
              <a:gd name="connsiteX6057" fmla="*/ 631837 w 2216577"/>
              <a:gd name="connsiteY6057" fmla="*/ 1575003 h 2124359"/>
              <a:gd name="connsiteX6058" fmla="*/ 631837 w 2216577"/>
              <a:gd name="connsiteY6058" fmla="*/ 1560668 h 2124359"/>
              <a:gd name="connsiteX6059" fmla="*/ 631837 w 2216577"/>
              <a:gd name="connsiteY6059" fmla="*/ 1546333 h 2124359"/>
              <a:gd name="connsiteX6060" fmla="*/ 631837 w 2216577"/>
              <a:gd name="connsiteY6060" fmla="*/ 1544541 h 2124359"/>
              <a:gd name="connsiteX6061" fmla="*/ 631837 w 2216577"/>
              <a:gd name="connsiteY6061" fmla="*/ 1538046 h 2124359"/>
              <a:gd name="connsiteX6062" fmla="*/ 631837 w 2216577"/>
              <a:gd name="connsiteY6062" fmla="*/ 1537374 h 2124359"/>
              <a:gd name="connsiteX6063" fmla="*/ 631837 w 2216577"/>
              <a:gd name="connsiteY6063" fmla="*/ 1531998 h 2124359"/>
              <a:gd name="connsiteX6064" fmla="*/ 619635 w 2216577"/>
              <a:gd name="connsiteY6064" fmla="*/ 1531998 h 2124359"/>
              <a:gd name="connsiteX6065" fmla="*/ 614648 w 2216577"/>
              <a:gd name="connsiteY6065" fmla="*/ 1531998 h 2124359"/>
              <a:gd name="connsiteX6066" fmla="*/ 607814 w 2216577"/>
              <a:gd name="connsiteY6066" fmla="*/ 1531998 h 2124359"/>
              <a:gd name="connsiteX6067" fmla="*/ 595993 w 2216577"/>
              <a:gd name="connsiteY6067" fmla="*/ 1546333 h 2124359"/>
              <a:gd name="connsiteX6068" fmla="*/ 595993 w 2216577"/>
              <a:gd name="connsiteY6068" fmla="*/ 1531998 h 2124359"/>
              <a:gd name="connsiteX6069" fmla="*/ 595993 w 2216577"/>
              <a:gd name="connsiteY6069" fmla="*/ 1517201 h 2124359"/>
              <a:gd name="connsiteX6070" fmla="*/ 595993 w 2216577"/>
              <a:gd name="connsiteY6070" fmla="*/ 1502866 h 2124359"/>
              <a:gd name="connsiteX6071" fmla="*/ 584173 w 2216577"/>
              <a:gd name="connsiteY6071" fmla="*/ 1502866 h 2124359"/>
              <a:gd name="connsiteX6072" fmla="*/ 584173 w 2216577"/>
              <a:gd name="connsiteY6072" fmla="*/ 1517201 h 2124359"/>
              <a:gd name="connsiteX6073" fmla="*/ 595993 w 2216577"/>
              <a:gd name="connsiteY6073" fmla="*/ 1517201 h 2124359"/>
              <a:gd name="connsiteX6074" fmla="*/ 584173 w 2216577"/>
              <a:gd name="connsiteY6074" fmla="*/ 1531998 h 2124359"/>
              <a:gd name="connsiteX6075" fmla="*/ 571971 w 2216577"/>
              <a:gd name="connsiteY6075" fmla="*/ 1546333 h 2124359"/>
              <a:gd name="connsiteX6076" fmla="*/ 573496 w 2216577"/>
              <a:gd name="connsiteY6076" fmla="*/ 1546333 h 2124359"/>
              <a:gd name="connsiteX6077" fmla="*/ 576547 w 2216577"/>
              <a:gd name="connsiteY6077" fmla="*/ 1546333 h 2124359"/>
              <a:gd name="connsiteX6078" fmla="*/ 577119 w 2216577"/>
              <a:gd name="connsiteY6078" fmla="*/ 1546333 h 2124359"/>
              <a:gd name="connsiteX6079" fmla="*/ 584173 w 2216577"/>
              <a:gd name="connsiteY6079" fmla="*/ 1546333 h 2124359"/>
              <a:gd name="connsiteX6080" fmla="*/ 595993 w 2216577"/>
              <a:gd name="connsiteY6080" fmla="*/ 1546333 h 2124359"/>
              <a:gd name="connsiteX6081" fmla="*/ 595993 w 2216577"/>
              <a:gd name="connsiteY6081" fmla="*/ 1560668 h 2124359"/>
              <a:gd name="connsiteX6082" fmla="*/ 595993 w 2216577"/>
              <a:gd name="connsiteY6082" fmla="*/ 1546333 h 2124359"/>
              <a:gd name="connsiteX6083" fmla="*/ 607814 w 2216577"/>
              <a:gd name="connsiteY6083" fmla="*/ 1546333 h 2124359"/>
              <a:gd name="connsiteX6084" fmla="*/ 607814 w 2216577"/>
              <a:gd name="connsiteY6084" fmla="*/ 1560668 h 2124359"/>
              <a:gd name="connsiteX6085" fmla="*/ 607814 w 2216577"/>
              <a:gd name="connsiteY6085" fmla="*/ 1575003 h 2124359"/>
              <a:gd name="connsiteX6086" fmla="*/ 607814 w 2216577"/>
              <a:gd name="connsiteY6086" fmla="*/ 1589338 h 2124359"/>
              <a:gd name="connsiteX6087" fmla="*/ 595993 w 2216577"/>
              <a:gd name="connsiteY6087" fmla="*/ 1589338 h 2124359"/>
              <a:gd name="connsiteX6088" fmla="*/ 595993 w 2216577"/>
              <a:gd name="connsiteY6088" fmla="*/ 1575003 h 2124359"/>
              <a:gd name="connsiteX6089" fmla="*/ 584173 w 2216577"/>
              <a:gd name="connsiteY6089" fmla="*/ 1589338 h 2124359"/>
              <a:gd name="connsiteX6090" fmla="*/ 584173 w 2216577"/>
              <a:gd name="connsiteY6090" fmla="*/ 1575003 h 2124359"/>
              <a:gd name="connsiteX6091" fmla="*/ 571971 w 2216577"/>
              <a:gd name="connsiteY6091" fmla="*/ 1575003 h 2124359"/>
              <a:gd name="connsiteX6092" fmla="*/ 560150 w 2216577"/>
              <a:gd name="connsiteY6092" fmla="*/ 1589338 h 2124359"/>
              <a:gd name="connsiteX6093" fmla="*/ 560150 w 2216577"/>
              <a:gd name="connsiteY6093" fmla="*/ 1583963 h 2124359"/>
              <a:gd name="connsiteX6094" fmla="*/ 560150 w 2216577"/>
              <a:gd name="connsiteY6094" fmla="*/ 1583291 h 2124359"/>
              <a:gd name="connsiteX6095" fmla="*/ 560150 w 2216577"/>
              <a:gd name="connsiteY6095" fmla="*/ 1575003 h 2124359"/>
              <a:gd name="connsiteX6096" fmla="*/ 560150 w 2216577"/>
              <a:gd name="connsiteY6096" fmla="*/ 1560668 h 2124359"/>
              <a:gd name="connsiteX6097" fmla="*/ 548329 w 2216577"/>
              <a:gd name="connsiteY6097" fmla="*/ 1560668 h 2124359"/>
              <a:gd name="connsiteX6098" fmla="*/ 548329 w 2216577"/>
              <a:gd name="connsiteY6098" fmla="*/ 1575003 h 2124359"/>
              <a:gd name="connsiteX6099" fmla="*/ 543342 w 2216577"/>
              <a:gd name="connsiteY6099" fmla="*/ 1575003 h 2124359"/>
              <a:gd name="connsiteX6100" fmla="*/ 543157 w 2216577"/>
              <a:gd name="connsiteY6100" fmla="*/ 1575003 h 2124359"/>
              <a:gd name="connsiteX6101" fmla="*/ 536508 w 2216577"/>
              <a:gd name="connsiteY6101" fmla="*/ 1575003 h 2124359"/>
              <a:gd name="connsiteX6102" fmla="*/ 536508 w 2216577"/>
              <a:gd name="connsiteY6102" fmla="*/ 1589338 h 2124359"/>
              <a:gd name="connsiteX6103" fmla="*/ 543342 w 2216577"/>
              <a:gd name="connsiteY6103" fmla="*/ 1589338 h 2124359"/>
              <a:gd name="connsiteX6104" fmla="*/ 543896 w 2216577"/>
              <a:gd name="connsiteY6104" fmla="*/ 1589338 h 2124359"/>
              <a:gd name="connsiteX6105" fmla="*/ 548329 w 2216577"/>
              <a:gd name="connsiteY6105" fmla="*/ 1589338 h 2124359"/>
              <a:gd name="connsiteX6106" fmla="*/ 548329 w 2216577"/>
              <a:gd name="connsiteY6106" fmla="*/ 1604136 h 2124359"/>
              <a:gd name="connsiteX6107" fmla="*/ 536508 w 2216577"/>
              <a:gd name="connsiteY6107" fmla="*/ 1618471 h 2124359"/>
              <a:gd name="connsiteX6108" fmla="*/ 524306 w 2216577"/>
              <a:gd name="connsiteY6108" fmla="*/ 1618471 h 2124359"/>
              <a:gd name="connsiteX6109" fmla="*/ 524306 w 2216577"/>
              <a:gd name="connsiteY6109" fmla="*/ 1604136 h 2124359"/>
              <a:gd name="connsiteX6110" fmla="*/ 512486 w 2216577"/>
              <a:gd name="connsiteY6110" fmla="*/ 1618471 h 2124359"/>
              <a:gd name="connsiteX6111" fmla="*/ 500665 w 2216577"/>
              <a:gd name="connsiteY6111" fmla="*/ 1618471 h 2124359"/>
              <a:gd name="connsiteX6112" fmla="*/ 488844 w 2216577"/>
              <a:gd name="connsiteY6112" fmla="*/ 1604136 h 2124359"/>
              <a:gd name="connsiteX6113" fmla="*/ 488844 w 2216577"/>
              <a:gd name="connsiteY6113" fmla="*/ 1589338 h 2124359"/>
              <a:gd name="connsiteX6114" fmla="*/ 488844 w 2216577"/>
              <a:gd name="connsiteY6114" fmla="*/ 1575003 h 2124359"/>
              <a:gd name="connsiteX6115" fmla="*/ 476642 w 2216577"/>
              <a:gd name="connsiteY6115" fmla="*/ 1560668 h 2124359"/>
              <a:gd name="connsiteX6116" fmla="*/ 476642 w 2216577"/>
              <a:gd name="connsiteY6116" fmla="*/ 1546333 h 2124359"/>
              <a:gd name="connsiteX6117" fmla="*/ 476642 w 2216577"/>
              <a:gd name="connsiteY6117" fmla="*/ 1531998 h 2124359"/>
              <a:gd name="connsiteX6118" fmla="*/ 476642 w 2216577"/>
              <a:gd name="connsiteY6118" fmla="*/ 1517201 h 2124359"/>
              <a:gd name="connsiteX6119" fmla="*/ 464821 w 2216577"/>
              <a:gd name="connsiteY6119" fmla="*/ 1502866 h 2124359"/>
              <a:gd name="connsiteX6120" fmla="*/ 464821 w 2216577"/>
              <a:gd name="connsiteY6120" fmla="*/ 1488531 h 2124359"/>
              <a:gd name="connsiteX6121" fmla="*/ 460389 w 2216577"/>
              <a:gd name="connsiteY6121" fmla="*/ 1488531 h 2124359"/>
              <a:gd name="connsiteX6122" fmla="*/ 459834 w 2216577"/>
              <a:gd name="connsiteY6122" fmla="*/ 1488531 h 2124359"/>
              <a:gd name="connsiteX6123" fmla="*/ 453001 w 2216577"/>
              <a:gd name="connsiteY6123" fmla="*/ 1488531 h 2124359"/>
              <a:gd name="connsiteX6124" fmla="*/ 453001 w 2216577"/>
              <a:gd name="connsiteY6124" fmla="*/ 1490323 h 2124359"/>
              <a:gd name="connsiteX6125" fmla="*/ 453001 w 2216577"/>
              <a:gd name="connsiteY6125" fmla="*/ 1496818 h 2124359"/>
              <a:gd name="connsiteX6126" fmla="*/ 453001 w 2216577"/>
              <a:gd name="connsiteY6126" fmla="*/ 1497490 h 2124359"/>
              <a:gd name="connsiteX6127" fmla="*/ 453001 w 2216577"/>
              <a:gd name="connsiteY6127" fmla="*/ 1502866 h 2124359"/>
              <a:gd name="connsiteX6128" fmla="*/ 441180 w 2216577"/>
              <a:gd name="connsiteY6128" fmla="*/ 1502866 h 2124359"/>
              <a:gd name="connsiteX6129" fmla="*/ 441180 w 2216577"/>
              <a:gd name="connsiteY6129" fmla="*/ 1517201 h 2124359"/>
              <a:gd name="connsiteX6130" fmla="*/ 428978 w 2216577"/>
              <a:gd name="connsiteY6130" fmla="*/ 1517201 h 2124359"/>
              <a:gd name="connsiteX6131" fmla="*/ 417157 w 2216577"/>
              <a:gd name="connsiteY6131" fmla="*/ 1531998 h 2124359"/>
              <a:gd name="connsiteX6132" fmla="*/ 405336 w 2216577"/>
              <a:gd name="connsiteY6132" fmla="*/ 1531998 h 2124359"/>
              <a:gd name="connsiteX6133" fmla="*/ 405336 w 2216577"/>
              <a:gd name="connsiteY6133" fmla="*/ 1517201 h 2124359"/>
              <a:gd name="connsiteX6134" fmla="*/ 393516 w 2216577"/>
              <a:gd name="connsiteY6134" fmla="*/ 1517201 h 2124359"/>
              <a:gd name="connsiteX6135" fmla="*/ 381314 w 2216577"/>
              <a:gd name="connsiteY6135" fmla="*/ 1517201 h 2124359"/>
              <a:gd name="connsiteX6136" fmla="*/ 369493 w 2216577"/>
              <a:gd name="connsiteY6136" fmla="*/ 1517201 h 2124359"/>
              <a:gd name="connsiteX6137" fmla="*/ 369493 w 2216577"/>
              <a:gd name="connsiteY6137" fmla="*/ 1502866 h 2124359"/>
              <a:gd name="connsiteX6138" fmla="*/ 370971 w 2216577"/>
              <a:gd name="connsiteY6138" fmla="*/ 1502866 h 2124359"/>
              <a:gd name="connsiteX6139" fmla="*/ 379836 w 2216577"/>
              <a:gd name="connsiteY6139" fmla="*/ 1502866 h 2124359"/>
              <a:gd name="connsiteX6140" fmla="*/ 381314 w 2216577"/>
              <a:gd name="connsiteY6140" fmla="*/ 1502866 h 2124359"/>
              <a:gd name="connsiteX6141" fmla="*/ 382839 w 2216577"/>
              <a:gd name="connsiteY6141" fmla="*/ 1502866 h 2124359"/>
              <a:gd name="connsiteX6142" fmla="*/ 388368 w 2216577"/>
              <a:gd name="connsiteY6142" fmla="*/ 1502866 h 2124359"/>
              <a:gd name="connsiteX6143" fmla="*/ 393516 w 2216577"/>
              <a:gd name="connsiteY6143" fmla="*/ 1502866 h 2124359"/>
              <a:gd name="connsiteX6144" fmla="*/ 393516 w 2216577"/>
              <a:gd name="connsiteY6144" fmla="*/ 1497490 h 2124359"/>
              <a:gd name="connsiteX6145" fmla="*/ 393516 w 2216577"/>
              <a:gd name="connsiteY6145" fmla="*/ 1496818 h 2124359"/>
              <a:gd name="connsiteX6146" fmla="*/ 393516 w 2216577"/>
              <a:gd name="connsiteY6146" fmla="*/ 1488531 h 2124359"/>
              <a:gd name="connsiteX6147" fmla="*/ 381314 w 2216577"/>
              <a:gd name="connsiteY6147" fmla="*/ 1474196 h 2124359"/>
              <a:gd name="connsiteX6148" fmla="*/ 381314 w 2216577"/>
              <a:gd name="connsiteY6148" fmla="*/ 1488531 h 2124359"/>
              <a:gd name="connsiteX6149" fmla="*/ 381314 w 2216577"/>
              <a:gd name="connsiteY6149" fmla="*/ 1490323 h 2124359"/>
              <a:gd name="connsiteX6150" fmla="*/ 381314 w 2216577"/>
              <a:gd name="connsiteY6150" fmla="*/ 1493906 h 2124359"/>
              <a:gd name="connsiteX6151" fmla="*/ 381314 w 2216577"/>
              <a:gd name="connsiteY6151" fmla="*/ 1494578 h 2124359"/>
              <a:gd name="connsiteX6152" fmla="*/ 381314 w 2216577"/>
              <a:gd name="connsiteY6152" fmla="*/ 1502866 h 2124359"/>
              <a:gd name="connsiteX6153" fmla="*/ 369493 w 2216577"/>
              <a:gd name="connsiteY6153" fmla="*/ 1488531 h 2124359"/>
              <a:gd name="connsiteX6154" fmla="*/ 369493 w 2216577"/>
              <a:gd name="connsiteY6154" fmla="*/ 1502866 h 2124359"/>
              <a:gd name="connsiteX6155" fmla="*/ 357672 w 2216577"/>
              <a:gd name="connsiteY6155" fmla="*/ 1488531 h 2124359"/>
              <a:gd name="connsiteX6156" fmla="*/ 357672 w 2216577"/>
              <a:gd name="connsiteY6156" fmla="*/ 1502866 h 2124359"/>
              <a:gd name="connsiteX6157" fmla="*/ 345852 w 2216577"/>
              <a:gd name="connsiteY6157" fmla="*/ 1502866 h 2124359"/>
              <a:gd name="connsiteX6158" fmla="*/ 333650 w 2216577"/>
              <a:gd name="connsiteY6158" fmla="*/ 1488531 h 2124359"/>
              <a:gd name="connsiteX6159" fmla="*/ 345852 w 2216577"/>
              <a:gd name="connsiteY6159" fmla="*/ 1488531 h 2124359"/>
              <a:gd name="connsiteX6160" fmla="*/ 345852 w 2216577"/>
              <a:gd name="connsiteY6160" fmla="*/ 1486739 h 2124359"/>
              <a:gd name="connsiteX6161" fmla="*/ 345852 w 2216577"/>
              <a:gd name="connsiteY6161" fmla="*/ 1480243 h 2124359"/>
              <a:gd name="connsiteX6162" fmla="*/ 345852 w 2216577"/>
              <a:gd name="connsiteY6162" fmla="*/ 1479571 h 2124359"/>
              <a:gd name="connsiteX6163" fmla="*/ 345852 w 2216577"/>
              <a:gd name="connsiteY6163" fmla="*/ 1474196 h 2124359"/>
              <a:gd name="connsiteX6164" fmla="*/ 333650 w 2216577"/>
              <a:gd name="connsiteY6164" fmla="*/ 1474196 h 2124359"/>
              <a:gd name="connsiteX6165" fmla="*/ 333650 w 2216577"/>
              <a:gd name="connsiteY6165" fmla="*/ 1475988 h 2124359"/>
              <a:gd name="connsiteX6166" fmla="*/ 333650 w 2216577"/>
              <a:gd name="connsiteY6166" fmla="*/ 1488531 h 2124359"/>
              <a:gd name="connsiteX6167" fmla="*/ 332172 w 2216577"/>
              <a:gd name="connsiteY6167" fmla="*/ 1488531 h 2124359"/>
              <a:gd name="connsiteX6168" fmla="*/ 321829 w 2216577"/>
              <a:gd name="connsiteY6168" fmla="*/ 1488531 h 2124359"/>
              <a:gd name="connsiteX6169" fmla="*/ 321829 w 2216577"/>
              <a:gd name="connsiteY6169" fmla="*/ 1474196 h 2124359"/>
              <a:gd name="connsiteX6170" fmla="*/ 310008 w 2216577"/>
              <a:gd name="connsiteY6170" fmla="*/ 1474196 h 2124359"/>
              <a:gd name="connsiteX6171" fmla="*/ 310008 w 2216577"/>
              <a:gd name="connsiteY6171" fmla="*/ 1488531 h 2124359"/>
              <a:gd name="connsiteX6172" fmla="*/ 298187 w 2216577"/>
              <a:gd name="connsiteY6172" fmla="*/ 1474196 h 2124359"/>
              <a:gd name="connsiteX6173" fmla="*/ 285985 w 2216577"/>
              <a:gd name="connsiteY6173" fmla="*/ 1474196 h 2124359"/>
              <a:gd name="connsiteX6174" fmla="*/ 285985 w 2216577"/>
              <a:gd name="connsiteY6174" fmla="*/ 1465641 h 2124359"/>
              <a:gd name="connsiteX6175" fmla="*/ 285985 w 2216577"/>
              <a:gd name="connsiteY6175" fmla="*/ 1464947 h 2124359"/>
              <a:gd name="connsiteX6176" fmla="*/ 285985 w 2216577"/>
              <a:gd name="connsiteY6176" fmla="*/ 1459398 h 2124359"/>
              <a:gd name="connsiteX6177" fmla="*/ 285985 w 2216577"/>
              <a:gd name="connsiteY6177" fmla="*/ 1455815 h 2124359"/>
              <a:gd name="connsiteX6178" fmla="*/ 285985 w 2216577"/>
              <a:gd name="connsiteY6178" fmla="*/ 1445063 h 2124359"/>
              <a:gd name="connsiteX6179" fmla="*/ 298187 w 2216577"/>
              <a:gd name="connsiteY6179" fmla="*/ 1445063 h 2124359"/>
              <a:gd name="connsiteX6180" fmla="*/ 285985 w 2216577"/>
              <a:gd name="connsiteY6180" fmla="*/ 1430728 h 2124359"/>
              <a:gd name="connsiteX6181" fmla="*/ 274165 w 2216577"/>
              <a:gd name="connsiteY6181" fmla="*/ 1416393 h 2124359"/>
              <a:gd name="connsiteX6182" fmla="*/ 274165 w 2216577"/>
              <a:gd name="connsiteY6182" fmla="*/ 1418185 h 2124359"/>
              <a:gd name="connsiteX6183" fmla="*/ 274165 w 2216577"/>
              <a:gd name="connsiteY6183" fmla="*/ 1430728 h 2124359"/>
              <a:gd name="connsiteX6184" fmla="*/ 285985 w 2216577"/>
              <a:gd name="connsiteY6184" fmla="*/ 1430728 h 2124359"/>
              <a:gd name="connsiteX6185" fmla="*/ 285985 w 2216577"/>
              <a:gd name="connsiteY6185" fmla="*/ 1432520 h 2124359"/>
              <a:gd name="connsiteX6186" fmla="*/ 285985 w 2216577"/>
              <a:gd name="connsiteY6186" fmla="*/ 1443271 h 2124359"/>
              <a:gd name="connsiteX6187" fmla="*/ 285985 w 2216577"/>
              <a:gd name="connsiteY6187" fmla="*/ 1445063 h 2124359"/>
              <a:gd name="connsiteX6188" fmla="*/ 274165 w 2216577"/>
              <a:gd name="connsiteY6188" fmla="*/ 1445063 h 2124359"/>
              <a:gd name="connsiteX6189" fmla="*/ 262344 w 2216577"/>
              <a:gd name="connsiteY6189" fmla="*/ 1430728 h 2124359"/>
              <a:gd name="connsiteX6190" fmla="*/ 250523 w 2216577"/>
              <a:gd name="connsiteY6190" fmla="*/ 1430728 h 2124359"/>
              <a:gd name="connsiteX6191" fmla="*/ 238321 w 2216577"/>
              <a:gd name="connsiteY6191" fmla="*/ 1430728 h 2124359"/>
              <a:gd name="connsiteX6192" fmla="*/ 238321 w 2216577"/>
              <a:gd name="connsiteY6192" fmla="*/ 1416393 h 2124359"/>
              <a:gd name="connsiteX6193" fmla="*/ 226500 w 2216577"/>
              <a:gd name="connsiteY6193" fmla="*/ 1401596 h 2124359"/>
              <a:gd name="connsiteX6194" fmla="*/ 202859 w 2216577"/>
              <a:gd name="connsiteY6194" fmla="*/ 1387261 h 2124359"/>
              <a:gd name="connsiteX6195" fmla="*/ 201334 w 2216577"/>
              <a:gd name="connsiteY6195" fmla="*/ 1387261 h 2124359"/>
              <a:gd name="connsiteX6196" fmla="*/ 190657 w 2216577"/>
              <a:gd name="connsiteY6196" fmla="*/ 1387261 h 2124359"/>
              <a:gd name="connsiteX6197" fmla="*/ 190657 w 2216577"/>
              <a:gd name="connsiteY6197" fmla="*/ 1372926 h 2124359"/>
              <a:gd name="connsiteX6198" fmla="*/ 178836 w 2216577"/>
              <a:gd name="connsiteY6198" fmla="*/ 1372926 h 2124359"/>
              <a:gd name="connsiteX6199" fmla="*/ 178836 w 2216577"/>
              <a:gd name="connsiteY6199" fmla="*/ 1358591 h 2124359"/>
              <a:gd name="connsiteX6200" fmla="*/ 167015 w 2216577"/>
              <a:gd name="connsiteY6200" fmla="*/ 1358591 h 2124359"/>
              <a:gd name="connsiteX6201" fmla="*/ 165538 w 2216577"/>
              <a:gd name="connsiteY6201" fmla="*/ 1358591 h 2124359"/>
              <a:gd name="connsiteX6202" fmla="*/ 160182 w 2216577"/>
              <a:gd name="connsiteY6202" fmla="*/ 1358591 h 2124359"/>
              <a:gd name="connsiteX6203" fmla="*/ 159628 w 2216577"/>
              <a:gd name="connsiteY6203" fmla="*/ 1358591 h 2124359"/>
              <a:gd name="connsiteX6204" fmla="*/ 155195 w 2216577"/>
              <a:gd name="connsiteY6204" fmla="*/ 1358591 h 2124359"/>
              <a:gd name="connsiteX6205" fmla="*/ 155195 w 2216577"/>
              <a:gd name="connsiteY6205" fmla="*/ 1343793 h 2124359"/>
              <a:gd name="connsiteX6206" fmla="*/ 142993 w 2216577"/>
              <a:gd name="connsiteY6206" fmla="*/ 1343793 h 2124359"/>
              <a:gd name="connsiteX6207" fmla="*/ 131172 w 2216577"/>
              <a:gd name="connsiteY6207" fmla="*/ 1329458 h 2124359"/>
              <a:gd name="connsiteX6208" fmla="*/ 119351 w 2216577"/>
              <a:gd name="connsiteY6208" fmla="*/ 1329458 h 2124359"/>
              <a:gd name="connsiteX6209" fmla="*/ 107530 w 2216577"/>
              <a:gd name="connsiteY6209" fmla="*/ 1315123 h 2124359"/>
              <a:gd name="connsiteX6210" fmla="*/ 107530 w 2216577"/>
              <a:gd name="connsiteY6210" fmla="*/ 1300788 h 2124359"/>
              <a:gd name="connsiteX6211" fmla="*/ 119351 w 2216577"/>
              <a:gd name="connsiteY6211" fmla="*/ 1300788 h 2124359"/>
              <a:gd name="connsiteX6212" fmla="*/ 131172 w 2216577"/>
              <a:gd name="connsiteY6212" fmla="*/ 1300788 h 2124359"/>
              <a:gd name="connsiteX6213" fmla="*/ 119351 w 2216577"/>
              <a:gd name="connsiteY6213" fmla="*/ 1285991 h 2124359"/>
              <a:gd name="connsiteX6214" fmla="*/ 131172 w 2216577"/>
              <a:gd name="connsiteY6214" fmla="*/ 1285991 h 2124359"/>
              <a:gd name="connsiteX6215" fmla="*/ 119351 w 2216577"/>
              <a:gd name="connsiteY6215" fmla="*/ 1271656 h 2124359"/>
              <a:gd name="connsiteX6216" fmla="*/ 117873 w 2216577"/>
              <a:gd name="connsiteY6216" fmla="*/ 1271656 h 2124359"/>
              <a:gd name="connsiteX6217" fmla="*/ 107530 w 2216577"/>
              <a:gd name="connsiteY6217" fmla="*/ 1271656 h 2124359"/>
              <a:gd name="connsiteX6218" fmla="*/ 95328 w 2216577"/>
              <a:gd name="connsiteY6218" fmla="*/ 1257321 h 2124359"/>
              <a:gd name="connsiteX6219" fmla="*/ 83508 w 2216577"/>
              <a:gd name="connsiteY6219" fmla="*/ 1242986 h 2124359"/>
              <a:gd name="connsiteX6220" fmla="*/ 83508 w 2216577"/>
              <a:gd name="connsiteY6220" fmla="*/ 1251049 h 2124359"/>
              <a:gd name="connsiteX6221" fmla="*/ 83508 w 2216577"/>
              <a:gd name="connsiteY6221" fmla="*/ 1253737 h 2124359"/>
              <a:gd name="connsiteX6222" fmla="*/ 83508 w 2216577"/>
              <a:gd name="connsiteY6222" fmla="*/ 1257321 h 2124359"/>
              <a:gd name="connsiteX6223" fmla="*/ 83508 w 2216577"/>
              <a:gd name="connsiteY6223" fmla="*/ 1262696 h 2124359"/>
              <a:gd name="connsiteX6224" fmla="*/ 83508 w 2216577"/>
              <a:gd name="connsiteY6224" fmla="*/ 1263368 h 2124359"/>
              <a:gd name="connsiteX6225" fmla="*/ 83508 w 2216577"/>
              <a:gd name="connsiteY6225" fmla="*/ 1271656 h 2124359"/>
              <a:gd name="connsiteX6226" fmla="*/ 71687 w 2216577"/>
              <a:gd name="connsiteY6226" fmla="*/ 1271656 h 2124359"/>
              <a:gd name="connsiteX6227" fmla="*/ 71687 w 2216577"/>
              <a:gd name="connsiteY6227" fmla="*/ 1269864 h 2124359"/>
              <a:gd name="connsiteX6228" fmla="*/ 71687 w 2216577"/>
              <a:gd name="connsiteY6228" fmla="*/ 1266280 h 2124359"/>
              <a:gd name="connsiteX6229" fmla="*/ 71687 w 2216577"/>
              <a:gd name="connsiteY6229" fmla="*/ 1265608 h 2124359"/>
              <a:gd name="connsiteX6230" fmla="*/ 71687 w 2216577"/>
              <a:gd name="connsiteY6230" fmla="*/ 1257321 h 2124359"/>
              <a:gd name="connsiteX6231" fmla="*/ 70209 w 2216577"/>
              <a:gd name="connsiteY6231" fmla="*/ 1257321 h 2124359"/>
              <a:gd name="connsiteX6232" fmla="*/ 59866 w 2216577"/>
              <a:gd name="connsiteY6232" fmla="*/ 1257321 h 2124359"/>
              <a:gd name="connsiteX6233" fmla="*/ 59866 w 2216577"/>
              <a:gd name="connsiteY6233" fmla="*/ 1242986 h 2124359"/>
              <a:gd name="connsiteX6234" fmla="*/ 61344 w 2216577"/>
              <a:gd name="connsiteY6234" fmla="*/ 1242986 h 2124359"/>
              <a:gd name="connsiteX6235" fmla="*/ 66700 w 2216577"/>
              <a:gd name="connsiteY6235" fmla="*/ 1242986 h 2124359"/>
              <a:gd name="connsiteX6236" fmla="*/ 67254 w 2216577"/>
              <a:gd name="connsiteY6236" fmla="*/ 1242986 h 2124359"/>
              <a:gd name="connsiteX6237" fmla="*/ 71687 w 2216577"/>
              <a:gd name="connsiteY6237" fmla="*/ 1242986 h 2124359"/>
              <a:gd name="connsiteX6238" fmla="*/ 71687 w 2216577"/>
              <a:gd name="connsiteY6238" fmla="*/ 1228188 h 2124359"/>
              <a:gd name="connsiteX6239" fmla="*/ 59866 w 2216577"/>
              <a:gd name="connsiteY6239" fmla="*/ 1228188 h 2124359"/>
              <a:gd name="connsiteX6240" fmla="*/ 59866 w 2216577"/>
              <a:gd name="connsiteY6240" fmla="*/ 1213853 h 2124359"/>
              <a:gd name="connsiteX6241" fmla="*/ 55290 w 2216577"/>
              <a:gd name="connsiteY6241" fmla="*/ 1213853 h 2124359"/>
              <a:gd name="connsiteX6242" fmla="*/ 54718 w 2216577"/>
              <a:gd name="connsiteY6242" fmla="*/ 1213853 h 2124359"/>
              <a:gd name="connsiteX6243" fmla="*/ 47664 w 2216577"/>
              <a:gd name="connsiteY6243" fmla="*/ 1213853 h 2124359"/>
              <a:gd name="connsiteX6244" fmla="*/ 47664 w 2216577"/>
              <a:gd name="connsiteY6244" fmla="*/ 1213853 h 2124359"/>
              <a:gd name="connsiteX6245" fmla="*/ 35843 w 2216577"/>
              <a:gd name="connsiteY6245" fmla="*/ 1199518 h 2124359"/>
              <a:gd name="connsiteX6246" fmla="*/ 35843 w 2216577"/>
              <a:gd name="connsiteY6246" fmla="*/ 1204894 h 2124359"/>
              <a:gd name="connsiteX6247" fmla="*/ 35843 w 2216577"/>
              <a:gd name="connsiteY6247" fmla="*/ 1205566 h 2124359"/>
              <a:gd name="connsiteX6248" fmla="*/ 35843 w 2216577"/>
              <a:gd name="connsiteY6248" fmla="*/ 1207806 h 2124359"/>
              <a:gd name="connsiteX6249" fmla="*/ 35843 w 2216577"/>
              <a:gd name="connsiteY6249" fmla="*/ 1208478 h 2124359"/>
              <a:gd name="connsiteX6250" fmla="*/ 35843 w 2216577"/>
              <a:gd name="connsiteY6250" fmla="*/ 1213853 h 2124359"/>
              <a:gd name="connsiteX6251" fmla="*/ 47664 w 2216577"/>
              <a:gd name="connsiteY6251" fmla="*/ 1213853 h 2124359"/>
              <a:gd name="connsiteX6252" fmla="*/ 59866 w 2216577"/>
              <a:gd name="connsiteY6252" fmla="*/ 1228188 h 2124359"/>
              <a:gd name="connsiteX6253" fmla="*/ 52812 w 2216577"/>
              <a:gd name="connsiteY6253" fmla="*/ 1228188 h 2124359"/>
              <a:gd name="connsiteX6254" fmla="*/ 52240 w 2216577"/>
              <a:gd name="connsiteY6254" fmla="*/ 1228188 h 2124359"/>
              <a:gd name="connsiteX6255" fmla="*/ 47664 w 2216577"/>
              <a:gd name="connsiteY6255" fmla="*/ 1228188 h 2124359"/>
              <a:gd name="connsiteX6256" fmla="*/ 43231 w 2216577"/>
              <a:gd name="connsiteY6256" fmla="*/ 1228188 h 2124359"/>
              <a:gd name="connsiteX6257" fmla="*/ 42677 w 2216577"/>
              <a:gd name="connsiteY6257" fmla="*/ 1228188 h 2124359"/>
              <a:gd name="connsiteX6258" fmla="*/ 35843 w 2216577"/>
              <a:gd name="connsiteY6258" fmla="*/ 1228188 h 2124359"/>
              <a:gd name="connsiteX6259" fmla="*/ 29194 w 2216577"/>
              <a:gd name="connsiteY6259" fmla="*/ 1228188 h 2124359"/>
              <a:gd name="connsiteX6260" fmla="*/ 29010 w 2216577"/>
              <a:gd name="connsiteY6260" fmla="*/ 1228188 h 2124359"/>
              <a:gd name="connsiteX6261" fmla="*/ 28456 w 2216577"/>
              <a:gd name="connsiteY6261" fmla="*/ 1228188 h 2124359"/>
              <a:gd name="connsiteX6262" fmla="*/ 24023 w 2216577"/>
              <a:gd name="connsiteY6262" fmla="*/ 1228188 h 2124359"/>
              <a:gd name="connsiteX6263" fmla="*/ 24023 w 2216577"/>
              <a:gd name="connsiteY6263" fmla="*/ 1222813 h 2124359"/>
              <a:gd name="connsiteX6264" fmla="*/ 24023 w 2216577"/>
              <a:gd name="connsiteY6264" fmla="*/ 1222141 h 2124359"/>
              <a:gd name="connsiteX6265" fmla="*/ 24023 w 2216577"/>
              <a:gd name="connsiteY6265" fmla="*/ 1219901 h 2124359"/>
              <a:gd name="connsiteX6266" fmla="*/ 24023 w 2216577"/>
              <a:gd name="connsiteY6266" fmla="*/ 1219229 h 2124359"/>
              <a:gd name="connsiteX6267" fmla="*/ 24023 w 2216577"/>
              <a:gd name="connsiteY6267" fmla="*/ 1213853 h 2124359"/>
              <a:gd name="connsiteX6268" fmla="*/ 12202 w 2216577"/>
              <a:gd name="connsiteY6268" fmla="*/ 1213853 h 2124359"/>
              <a:gd name="connsiteX6269" fmla="*/ 0 w 2216577"/>
              <a:gd name="connsiteY6269" fmla="*/ 1213853 h 2124359"/>
              <a:gd name="connsiteX6270" fmla="*/ 0 w 2216577"/>
              <a:gd name="connsiteY6270" fmla="*/ 1199518 h 2124359"/>
              <a:gd name="connsiteX6271" fmla="*/ 0 w 2216577"/>
              <a:gd name="connsiteY6271" fmla="*/ 1184721 h 2124359"/>
              <a:gd name="connsiteX6272" fmla="*/ 7054 w 2216577"/>
              <a:gd name="connsiteY6272" fmla="*/ 1184721 h 2124359"/>
              <a:gd name="connsiteX6273" fmla="*/ 7626 w 2216577"/>
              <a:gd name="connsiteY6273" fmla="*/ 1184721 h 2124359"/>
              <a:gd name="connsiteX6274" fmla="*/ 12202 w 2216577"/>
              <a:gd name="connsiteY6274" fmla="*/ 1184721 h 2124359"/>
              <a:gd name="connsiteX6275" fmla="*/ 12202 w 2216577"/>
              <a:gd name="connsiteY6275" fmla="*/ 1170386 h 2124359"/>
              <a:gd name="connsiteX6276" fmla="*/ 12202 w 2216577"/>
              <a:gd name="connsiteY6276" fmla="*/ 1156051 h 2124359"/>
              <a:gd name="connsiteX6277" fmla="*/ 24023 w 2216577"/>
              <a:gd name="connsiteY6277" fmla="*/ 1156051 h 2124359"/>
              <a:gd name="connsiteX6278" fmla="*/ 35843 w 2216577"/>
              <a:gd name="connsiteY6278" fmla="*/ 1141716 h 2124359"/>
              <a:gd name="connsiteX6279" fmla="*/ 35843 w 2216577"/>
              <a:gd name="connsiteY6279" fmla="*/ 1136340 h 2124359"/>
              <a:gd name="connsiteX6280" fmla="*/ 35843 w 2216577"/>
              <a:gd name="connsiteY6280" fmla="*/ 1135668 h 2124359"/>
              <a:gd name="connsiteX6281" fmla="*/ 35843 w 2216577"/>
              <a:gd name="connsiteY6281" fmla="*/ 1135444 h 2124359"/>
              <a:gd name="connsiteX6282" fmla="*/ 35843 w 2216577"/>
              <a:gd name="connsiteY6282" fmla="*/ 1127381 h 2124359"/>
              <a:gd name="connsiteX6283" fmla="*/ 40276 w 2216577"/>
              <a:gd name="connsiteY6283" fmla="*/ 1127381 h 2124359"/>
              <a:gd name="connsiteX6284" fmla="*/ 40830 w 2216577"/>
              <a:gd name="connsiteY6284" fmla="*/ 1127381 h 2124359"/>
              <a:gd name="connsiteX6285" fmla="*/ 47664 w 2216577"/>
              <a:gd name="connsiteY6285" fmla="*/ 1127381 h 2124359"/>
              <a:gd name="connsiteX6286" fmla="*/ 47664 w 2216577"/>
              <a:gd name="connsiteY6286" fmla="*/ 1112583 h 2124359"/>
              <a:gd name="connsiteX6287" fmla="*/ 59866 w 2216577"/>
              <a:gd name="connsiteY6287" fmla="*/ 1112583 h 2124359"/>
              <a:gd name="connsiteX6288" fmla="*/ 59866 w 2216577"/>
              <a:gd name="connsiteY6288" fmla="*/ 1098248 h 2124359"/>
              <a:gd name="connsiteX6289" fmla="*/ 71687 w 2216577"/>
              <a:gd name="connsiteY6289" fmla="*/ 1083913 h 2124359"/>
              <a:gd name="connsiteX6290" fmla="*/ 83508 w 2216577"/>
              <a:gd name="connsiteY6290" fmla="*/ 1069578 h 2124359"/>
              <a:gd name="connsiteX6291" fmla="*/ 83508 w 2216577"/>
              <a:gd name="connsiteY6291" fmla="*/ 1054781 h 2124359"/>
              <a:gd name="connsiteX6292" fmla="*/ 95328 w 2216577"/>
              <a:gd name="connsiteY6292" fmla="*/ 1069578 h 2124359"/>
              <a:gd name="connsiteX6293" fmla="*/ 99904 w 2216577"/>
              <a:gd name="connsiteY6293" fmla="*/ 1069578 h 2124359"/>
              <a:gd name="connsiteX6294" fmla="*/ 100476 w 2216577"/>
              <a:gd name="connsiteY6294" fmla="*/ 1069578 h 2124359"/>
              <a:gd name="connsiteX6295" fmla="*/ 107530 w 2216577"/>
              <a:gd name="connsiteY6295" fmla="*/ 1069578 h 2124359"/>
              <a:gd name="connsiteX6296" fmla="*/ 95328 w 2216577"/>
              <a:gd name="connsiteY6296" fmla="*/ 1054781 h 2124359"/>
              <a:gd name="connsiteX6297" fmla="*/ 95328 w 2216577"/>
              <a:gd name="connsiteY6297" fmla="*/ 1040446 h 2124359"/>
              <a:gd name="connsiteX6298" fmla="*/ 107530 w 2216577"/>
              <a:gd name="connsiteY6298" fmla="*/ 1054781 h 2124359"/>
              <a:gd name="connsiteX6299" fmla="*/ 119351 w 2216577"/>
              <a:gd name="connsiteY6299" fmla="*/ 1069578 h 2124359"/>
              <a:gd name="connsiteX6300" fmla="*/ 119351 w 2216577"/>
              <a:gd name="connsiteY6300" fmla="*/ 1061023 h 2124359"/>
              <a:gd name="connsiteX6301" fmla="*/ 119351 w 2216577"/>
              <a:gd name="connsiteY6301" fmla="*/ 1060330 h 2124359"/>
              <a:gd name="connsiteX6302" fmla="*/ 119351 w 2216577"/>
              <a:gd name="connsiteY6302" fmla="*/ 1054781 h 2124359"/>
              <a:gd name="connsiteX6303" fmla="*/ 131172 w 2216577"/>
              <a:gd name="connsiteY6303" fmla="*/ 1069578 h 2124359"/>
              <a:gd name="connsiteX6304" fmla="*/ 141515 w 2216577"/>
              <a:gd name="connsiteY6304" fmla="*/ 1069578 h 2124359"/>
              <a:gd name="connsiteX6305" fmla="*/ 142993 w 2216577"/>
              <a:gd name="connsiteY6305" fmla="*/ 1069578 h 2124359"/>
              <a:gd name="connsiteX6306" fmla="*/ 155195 w 2216577"/>
              <a:gd name="connsiteY6306" fmla="*/ 1083913 h 2124359"/>
              <a:gd name="connsiteX6307" fmla="*/ 155195 w 2216577"/>
              <a:gd name="connsiteY6307" fmla="*/ 1098248 h 2124359"/>
              <a:gd name="connsiteX6308" fmla="*/ 167015 w 2216577"/>
              <a:gd name="connsiteY6308" fmla="*/ 1098248 h 2124359"/>
              <a:gd name="connsiteX6309" fmla="*/ 173664 w 2216577"/>
              <a:gd name="connsiteY6309" fmla="*/ 1098248 h 2124359"/>
              <a:gd name="connsiteX6310" fmla="*/ 178836 w 2216577"/>
              <a:gd name="connsiteY6310" fmla="*/ 1098248 h 2124359"/>
              <a:gd name="connsiteX6311" fmla="*/ 167015 w 2216577"/>
              <a:gd name="connsiteY6311" fmla="*/ 1098248 h 2124359"/>
              <a:gd name="connsiteX6312" fmla="*/ 167015 w 2216577"/>
              <a:gd name="connsiteY6312" fmla="*/ 1092872 h 2124359"/>
              <a:gd name="connsiteX6313" fmla="*/ 167015 w 2216577"/>
              <a:gd name="connsiteY6313" fmla="*/ 1092201 h 2124359"/>
              <a:gd name="connsiteX6314" fmla="*/ 167015 w 2216577"/>
              <a:gd name="connsiteY6314" fmla="*/ 1083913 h 2124359"/>
              <a:gd name="connsiteX6315" fmla="*/ 165538 w 2216577"/>
              <a:gd name="connsiteY6315" fmla="*/ 1083913 h 2124359"/>
              <a:gd name="connsiteX6316" fmla="*/ 156673 w 2216577"/>
              <a:gd name="connsiteY6316" fmla="*/ 1083913 h 2124359"/>
              <a:gd name="connsiteX6317" fmla="*/ 155195 w 2216577"/>
              <a:gd name="connsiteY6317" fmla="*/ 1083913 h 2124359"/>
              <a:gd name="connsiteX6318" fmla="*/ 155195 w 2216577"/>
              <a:gd name="connsiteY6318" fmla="*/ 1069578 h 2124359"/>
              <a:gd name="connsiteX6319" fmla="*/ 155195 w 2216577"/>
              <a:gd name="connsiteY6319" fmla="*/ 1054781 h 2124359"/>
              <a:gd name="connsiteX6320" fmla="*/ 142993 w 2216577"/>
              <a:gd name="connsiteY6320" fmla="*/ 1040446 h 2124359"/>
              <a:gd name="connsiteX6321" fmla="*/ 142993 w 2216577"/>
              <a:gd name="connsiteY6321" fmla="*/ 1038654 h 2124359"/>
              <a:gd name="connsiteX6322" fmla="*/ 142993 w 2216577"/>
              <a:gd name="connsiteY6322" fmla="*/ 1035070 h 2124359"/>
              <a:gd name="connsiteX6323" fmla="*/ 142993 w 2216577"/>
              <a:gd name="connsiteY6323" fmla="*/ 1034398 h 2124359"/>
              <a:gd name="connsiteX6324" fmla="*/ 142993 w 2216577"/>
              <a:gd name="connsiteY6324" fmla="*/ 1026111 h 2124359"/>
              <a:gd name="connsiteX6325" fmla="*/ 144518 w 2216577"/>
              <a:gd name="connsiteY6325" fmla="*/ 1026111 h 2124359"/>
              <a:gd name="connsiteX6326" fmla="*/ 146044 w 2216577"/>
              <a:gd name="connsiteY6326" fmla="*/ 1026111 h 2124359"/>
              <a:gd name="connsiteX6327" fmla="*/ 155195 w 2216577"/>
              <a:gd name="connsiteY6327" fmla="*/ 1026111 h 2124359"/>
              <a:gd name="connsiteX6328" fmla="*/ 167015 w 2216577"/>
              <a:gd name="connsiteY6328" fmla="*/ 1026111 h 2124359"/>
              <a:gd name="connsiteX6329" fmla="*/ 167015 w 2216577"/>
              <a:gd name="connsiteY6329" fmla="*/ 1011776 h 2124359"/>
              <a:gd name="connsiteX6330" fmla="*/ 178836 w 2216577"/>
              <a:gd name="connsiteY6330" fmla="*/ 1011776 h 2124359"/>
              <a:gd name="connsiteX6331" fmla="*/ 178836 w 2216577"/>
              <a:gd name="connsiteY6331" fmla="*/ 1026111 h 2124359"/>
              <a:gd name="connsiteX6332" fmla="*/ 178836 w 2216577"/>
              <a:gd name="connsiteY6332" fmla="*/ 1011776 h 2124359"/>
              <a:gd name="connsiteX6333" fmla="*/ 178836 w 2216577"/>
              <a:gd name="connsiteY6333" fmla="*/ 996978 h 2124359"/>
              <a:gd name="connsiteX6334" fmla="*/ 167015 w 2216577"/>
              <a:gd name="connsiteY6334" fmla="*/ 982643 h 2124359"/>
              <a:gd name="connsiteX6335" fmla="*/ 168493 w 2216577"/>
              <a:gd name="connsiteY6335" fmla="*/ 982643 h 2124359"/>
              <a:gd name="connsiteX6336" fmla="*/ 169970 w 2216577"/>
              <a:gd name="connsiteY6336" fmla="*/ 982643 h 2124359"/>
              <a:gd name="connsiteX6337" fmla="*/ 173849 w 2216577"/>
              <a:gd name="connsiteY6337" fmla="*/ 982643 h 2124359"/>
              <a:gd name="connsiteX6338" fmla="*/ 178836 w 2216577"/>
              <a:gd name="connsiteY6338" fmla="*/ 982643 h 2124359"/>
              <a:gd name="connsiteX6339" fmla="*/ 178836 w 2216577"/>
              <a:gd name="connsiteY6339" fmla="*/ 968308 h 2124359"/>
              <a:gd name="connsiteX6340" fmla="*/ 190657 w 2216577"/>
              <a:gd name="connsiteY6340" fmla="*/ 982643 h 2124359"/>
              <a:gd name="connsiteX6341" fmla="*/ 190657 w 2216577"/>
              <a:gd name="connsiteY6341" fmla="*/ 996978 h 2124359"/>
              <a:gd name="connsiteX6342" fmla="*/ 202859 w 2216577"/>
              <a:gd name="connsiteY6342" fmla="*/ 996978 h 2124359"/>
              <a:gd name="connsiteX6343" fmla="*/ 202859 w 2216577"/>
              <a:gd name="connsiteY6343" fmla="*/ 1005533 h 2124359"/>
              <a:gd name="connsiteX6344" fmla="*/ 202859 w 2216577"/>
              <a:gd name="connsiteY6344" fmla="*/ 1006227 h 2124359"/>
              <a:gd name="connsiteX6345" fmla="*/ 202859 w 2216577"/>
              <a:gd name="connsiteY6345" fmla="*/ 1011776 h 2124359"/>
              <a:gd name="connsiteX6346" fmla="*/ 190657 w 2216577"/>
              <a:gd name="connsiteY6346" fmla="*/ 1011776 h 2124359"/>
              <a:gd name="connsiteX6347" fmla="*/ 202859 w 2216577"/>
              <a:gd name="connsiteY6347" fmla="*/ 1026111 h 2124359"/>
              <a:gd name="connsiteX6348" fmla="*/ 214680 w 2216577"/>
              <a:gd name="connsiteY6348" fmla="*/ 1040446 h 2124359"/>
              <a:gd name="connsiteX6349" fmla="*/ 211725 w 2216577"/>
              <a:gd name="connsiteY6349" fmla="*/ 1040446 h 2124359"/>
              <a:gd name="connsiteX6350" fmla="*/ 202859 w 2216577"/>
              <a:gd name="connsiteY6350" fmla="*/ 1040446 h 2124359"/>
              <a:gd name="connsiteX6351" fmla="*/ 202859 w 2216577"/>
              <a:gd name="connsiteY6351" fmla="*/ 1054781 h 2124359"/>
              <a:gd name="connsiteX6352" fmla="*/ 214680 w 2216577"/>
              <a:gd name="connsiteY6352" fmla="*/ 1054781 h 2124359"/>
              <a:gd name="connsiteX6353" fmla="*/ 214680 w 2216577"/>
              <a:gd name="connsiteY6353" fmla="*/ 1040446 h 2124359"/>
              <a:gd name="connsiteX6354" fmla="*/ 226500 w 2216577"/>
              <a:gd name="connsiteY6354" fmla="*/ 1040446 h 2124359"/>
              <a:gd name="connsiteX6355" fmla="*/ 214680 w 2216577"/>
              <a:gd name="connsiteY6355" fmla="*/ 1026111 h 2124359"/>
              <a:gd name="connsiteX6356" fmla="*/ 202859 w 2216577"/>
              <a:gd name="connsiteY6356" fmla="*/ 1011776 h 2124359"/>
              <a:gd name="connsiteX6357" fmla="*/ 214680 w 2216577"/>
              <a:gd name="connsiteY6357" fmla="*/ 1011776 h 2124359"/>
              <a:gd name="connsiteX6358" fmla="*/ 214680 w 2216577"/>
              <a:gd name="connsiteY6358" fmla="*/ 1009926 h 2124359"/>
              <a:gd name="connsiteX6359" fmla="*/ 214680 w 2216577"/>
              <a:gd name="connsiteY6359" fmla="*/ 998828 h 2124359"/>
              <a:gd name="connsiteX6360" fmla="*/ 214680 w 2216577"/>
              <a:gd name="connsiteY6360" fmla="*/ 996978 h 2124359"/>
              <a:gd name="connsiteX6361" fmla="*/ 226500 w 2216577"/>
              <a:gd name="connsiteY6361" fmla="*/ 996978 h 2124359"/>
              <a:gd name="connsiteX6362" fmla="*/ 214680 w 2216577"/>
              <a:gd name="connsiteY6362" fmla="*/ 982643 h 2124359"/>
              <a:gd name="connsiteX6363" fmla="*/ 214680 w 2216577"/>
              <a:gd name="connsiteY6363" fmla="*/ 968308 h 2124359"/>
              <a:gd name="connsiteX6364" fmla="*/ 226500 w 2216577"/>
              <a:gd name="connsiteY6364" fmla="*/ 982643 h 2124359"/>
              <a:gd name="connsiteX6365" fmla="*/ 226500 w 2216577"/>
              <a:gd name="connsiteY6365" fmla="*/ 980851 h 2124359"/>
              <a:gd name="connsiteX6366" fmla="*/ 226500 w 2216577"/>
              <a:gd name="connsiteY6366" fmla="*/ 968308 h 2124359"/>
              <a:gd name="connsiteX6367" fmla="*/ 238321 w 2216577"/>
              <a:gd name="connsiteY6367" fmla="*/ 982643 h 2124359"/>
              <a:gd name="connsiteX6368" fmla="*/ 226500 w 2216577"/>
              <a:gd name="connsiteY6368" fmla="*/ 968308 h 2124359"/>
              <a:gd name="connsiteX6369" fmla="*/ 214680 w 2216577"/>
              <a:gd name="connsiteY6369" fmla="*/ 953973 h 2124359"/>
              <a:gd name="connsiteX6370" fmla="*/ 214680 w 2216577"/>
              <a:gd name="connsiteY6370" fmla="*/ 939176 h 2124359"/>
              <a:gd name="connsiteX6371" fmla="*/ 226500 w 2216577"/>
              <a:gd name="connsiteY6371" fmla="*/ 953973 h 2124359"/>
              <a:gd name="connsiteX6372" fmla="*/ 236843 w 2216577"/>
              <a:gd name="connsiteY6372" fmla="*/ 953973 h 2124359"/>
              <a:gd name="connsiteX6373" fmla="*/ 238321 w 2216577"/>
              <a:gd name="connsiteY6373" fmla="*/ 953973 h 2124359"/>
              <a:gd name="connsiteX6374" fmla="*/ 238321 w 2216577"/>
              <a:gd name="connsiteY6374" fmla="*/ 939176 h 2124359"/>
              <a:gd name="connsiteX6375" fmla="*/ 239846 w 2216577"/>
              <a:gd name="connsiteY6375" fmla="*/ 939176 h 2124359"/>
              <a:gd name="connsiteX6376" fmla="*/ 250523 w 2216577"/>
              <a:gd name="connsiteY6376" fmla="*/ 939176 h 2124359"/>
              <a:gd name="connsiteX6377" fmla="*/ 262344 w 2216577"/>
              <a:gd name="connsiteY6377" fmla="*/ 953973 h 2124359"/>
              <a:gd name="connsiteX6378" fmla="*/ 262344 w 2216577"/>
              <a:gd name="connsiteY6378" fmla="*/ 939176 h 2124359"/>
              <a:gd name="connsiteX6379" fmla="*/ 274165 w 2216577"/>
              <a:gd name="connsiteY6379" fmla="*/ 953973 h 2124359"/>
              <a:gd name="connsiteX6380" fmla="*/ 274165 w 2216577"/>
              <a:gd name="connsiteY6380" fmla="*/ 939176 h 2124359"/>
              <a:gd name="connsiteX6381" fmla="*/ 262344 w 2216577"/>
              <a:gd name="connsiteY6381" fmla="*/ 939176 h 2124359"/>
              <a:gd name="connsiteX6382" fmla="*/ 250523 w 2216577"/>
              <a:gd name="connsiteY6382" fmla="*/ 939176 h 2124359"/>
              <a:gd name="connsiteX6383" fmla="*/ 238321 w 2216577"/>
              <a:gd name="connsiteY6383" fmla="*/ 924841 h 2124359"/>
              <a:gd name="connsiteX6384" fmla="*/ 238321 w 2216577"/>
              <a:gd name="connsiteY6384" fmla="*/ 933128 h 2124359"/>
              <a:gd name="connsiteX6385" fmla="*/ 238321 w 2216577"/>
              <a:gd name="connsiteY6385" fmla="*/ 933800 h 2124359"/>
              <a:gd name="connsiteX6386" fmla="*/ 238321 w 2216577"/>
              <a:gd name="connsiteY6386" fmla="*/ 939176 h 2124359"/>
              <a:gd name="connsiteX6387" fmla="*/ 231487 w 2216577"/>
              <a:gd name="connsiteY6387" fmla="*/ 939176 h 2124359"/>
              <a:gd name="connsiteX6388" fmla="*/ 226500 w 2216577"/>
              <a:gd name="connsiteY6388" fmla="*/ 939176 h 2124359"/>
              <a:gd name="connsiteX6389" fmla="*/ 226500 w 2216577"/>
              <a:gd name="connsiteY6389" fmla="*/ 933800 h 2124359"/>
              <a:gd name="connsiteX6390" fmla="*/ 226500 w 2216577"/>
              <a:gd name="connsiteY6390" fmla="*/ 933128 h 2124359"/>
              <a:gd name="connsiteX6391" fmla="*/ 226500 w 2216577"/>
              <a:gd name="connsiteY6391" fmla="*/ 928424 h 2124359"/>
              <a:gd name="connsiteX6392" fmla="*/ 226500 w 2216577"/>
              <a:gd name="connsiteY6392" fmla="*/ 924841 h 2124359"/>
              <a:gd name="connsiteX6393" fmla="*/ 214680 w 2216577"/>
              <a:gd name="connsiteY6393" fmla="*/ 939176 h 2124359"/>
              <a:gd name="connsiteX6394" fmla="*/ 214680 w 2216577"/>
              <a:gd name="connsiteY6394" fmla="*/ 953973 h 2124359"/>
              <a:gd name="connsiteX6395" fmla="*/ 214680 w 2216577"/>
              <a:gd name="connsiteY6395" fmla="*/ 955765 h 2124359"/>
              <a:gd name="connsiteX6396" fmla="*/ 214680 w 2216577"/>
              <a:gd name="connsiteY6396" fmla="*/ 966516 h 2124359"/>
              <a:gd name="connsiteX6397" fmla="*/ 214680 w 2216577"/>
              <a:gd name="connsiteY6397" fmla="*/ 968308 h 2124359"/>
              <a:gd name="connsiteX6398" fmla="*/ 202859 w 2216577"/>
              <a:gd name="connsiteY6398" fmla="*/ 968308 h 2124359"/>
              <a:gd name="connsiteX6399" fmla="*/ 190657 w 2216577"/>
              <a:gd name="connsiteY6399" fmla="*/ 968308 h 2124359"/>
              <a:gd name="connsiteX6400" fmla="*/ 190657 w 2216577"/>
              <a:gd name="connsiteY6400" fmla="*/ 966516 h 2124359"/>
              <a:gd name="connsiteX6401" fmla="*/ 190657 w 2216577"/>
              <a:gd name="connsiteY6401" fmla="*/ 953973 h 2124359"/>
              <a:gd name="connsiteX6402" fmla="*/ 193708 w 2216577"/>
              <a:gd name="connsiteY6402" fmla="*/ 953973 h 2124359"/>
              <a:gd name="connsiteX6403" fmla="*/ 202859 w 2216577"/>
              <a:gd name="connsiteY6403" fmla="*/ 953973 h 2124359"/>
              <a:gd name="connsiteX6404" fmla="*/ 190657 w 2216577"/>
              <a:gd name="connsiteY6404" fmla="*/ 939176 h 2124359"/>
              <a:gd name="connsiteX6405" fmla="*/ 192182 w 2216577"/>
              <a:gd name="connsiteY6405" fmla="*/ 939176 h 2124359"/>
              <a:gd name="connsiteX6406" fmla="*/ 201334 w 2216577"/>
              <a:gd name="connsiteY6406" fmla="*/ 939176 h 2124359"/>
              <a:gd name="connsiteX6407" fmla="*/ 202859 w 2216577"/>
              <a:gd name="connsiteY6407" fmla="*/ 939176 h 2124359"/>
              <a:gd name="connsiteX6408" fmla="*/ 202859 w 2216577"/>
              <a:gd name="connsiteY6408" fmla="*/ 924841 h 2124359"/>
              <a:gd name="connsiteX6409" fmla="*/ 214680 w 2216577"/>
              <a:gd name="connsiteY6409" fmla="*/ 924841 h 2124359"/>
              <a:gd name="connsiteX6410" fmla="*/ 214680 w 2216577"/>
              <a:gd name="connsiteY6410" fmla="*/ 910506 h 2124359"/>
              <a:gd name="connsiteX6411" fmla="*/ 216158 w 2216577"/>
              <a:gd name="connsiteY6411" fmla="*/ 910506 h 2124359"/>
              <a:gd name="connsiteX6412" fmla="*/ 226500 w 2216577"/>
              <a:gd name="connsiteY6412" fmla="*/ 910506 h 2124359"/>
              <a:gd name="connsiteX6413" fmla="*/ 214680 w 2216577"/>
              <a:gd name="connsiteY6413" fmla="*/ 896171 h 2124359"/>
              <a:gd name="connsiteX6414" fmla="*/ 216158 w 2216577"/>
              <a:gd name="connsiteY6414" fmla="*/ 896171 h 2124359"/>
              <a:gd name="connsiteX6415" fmla="*/ 219113 w 2216577"/>
              <a:gd name="connsiteY6415" fmla="*/ 896171 h 2124359"/>
              <a:gd name="connsiteX6416" fmla="*/ 219667 w 2216577"/>
              <a:gd name="connsiteY6416" fmla="*/ 896171 h 2124359"/>
              <a:gd name="connsiteX6417" fmla="*/ 226500 w 2216577"/>
              <a:gd name="connsiteY6417" fmla="*/ 896171 h 2124359"/>
              <a:gd name="connsiteX6418" fmla="*/ 238321 w 2216577"/>
              <a:gd name="connsiteY6418" fmla="*/ 896171 h 2124359"/>
              <a:gd name="connsiteX6419" fmla="*/ 238321 w 2216577"/>
              <a:gd name="connsiteY6419" fmla="*/ 910506 h 2124359"/>
              <a:gd name="connsiteX6420" fmla="*/ 239846 w 2216577"/>
              <a:gd name="connsiteY6420" fmla="*/ 910506 h 2124359"/>
              <a:gd name="connsiteX6421" fmla="*/ 245375 w 2216577"/>
              <a:gd name="connsiteY6421" fmla="*/ 910506 h 2124359"/>
              <a:gd name="connsiteX6422" fmla="*/ 250523 w 2216577"/>
              <a:gd name="connsiteY6422" fmla="*/ 910506 h 2124359"/>
              <a:gd name="connsiteX6423" fmla="*/ 250523 w 2216577"/>
              <a:gd name="connsiteY6423" fmla="*/ 915881 h 2124359"/>
              <a:gd name="connsiteX6424" fmla="*/ 250523 w 2216577"/>
              <a:gd name="connsiteY6424" fmla="*/ 916553 h 2124359"/>
              <a:gd name="connsiteX6425" fmla="*/ 250523 w 2216577"/>
              <a:gd name="connsiteY6425" fmla="*/ 918793 h 2124359"/>
              <a:gd name="connsiteX6426" fmla="*/ 250523 w 2216577"/>
              <a:gd name="connsiteY6426" fmla="*/ 919465 h 2124359"/>
              <a:gd name="connsiteX6427" fmla="*/ 250523 w 2216577"/>
              <a:gd name="connsiteY6427" fmla="*/ 924841 h 2124359"/>
              <a:gd name="connsiteX6428" fmla="*/ 252001 w 2216577"/>
              <a:gd name="connsiteY6428" fmla="*/ 924841 h 2124359"/>
              <a:gd name="connsiteX6429" fmla="*/ 260866 w 2216577"/>
              <a:gd name="connsiteY6429" fmla="*/ 924841 h 2124359"/>
              <a:gd name="connsiteX6430" fmla="*/ 262344 w 2216577"/>
              <a:gd name="connsiteY6430" fmla="*/ 924841 h 2124359"/>
              <a:gd name="connsiteX6431" fmla="*/ 262344 w 2216577"/>
              <a:gd name="connsiteY6431" fmla="*/ 912297 h 2124359"/>
              <a:gd name="connsiteX6432" fmla="*/ 262344 w 2216577"/>
              <a:gd name="connsiteY6432" fmla="*/ 910506 h 2124359"/>
              <a:gd name="connsiteX6433" fmla="*/ 262344 w 2216577"/>
              <a:gd name="connsiteY6433" fmla="*/ 896171 h 2124359"/>
              <a:gd name="connsiteX6434" fmla="*/ 250523 w 2216577"/>
              <a:gd name="connsiteY6434" fmla="*/ 881373 h 2124359"/>
              <a:gd name="connsiteX6435" fmla="*/ 253478 w 2216577"/>
              <a:gd name="connsiteY6435" fmla="*/ 881373 h 2124359"/>
              <a:gd name="connsiteX6436" fmla="*/ 255695 w 2216577"/>
              <a:gd name="connsiteY6436" fmla="*/ 881373 h 2124359"/>
              <a:gd name="connsiteX6437" fmla="*/ 257172 w 2216577"/>
              <a:gd name="connsiteY6437" fmla="*/ 881373 h 2124359"/>
              <a:gd name="connsiteX6438" fmla="*/ 260866 w 2216577"/>
              <a:gd name="connsiteY6438" fmla="*/ 881373 h 2124359"/>
              <a:gd name="connsiteX6439" fmla="*/ 262344 w 2216577"/>
              <a:gd name="connsiteY6439" fmla="*/ 881373 h 2124359"/>
              <a:gd name="connsiteX6440" fmla="*/ 263822 w 2216577"/>
              <a:gd name="connsiteY6440" fmla="*/ 881373 h 2124359"/>
              <a:gd name="connsiteX6441" fmla="*/ 266777 w 2216577"/>
              <a:gd name="connsiteY6441" fmla="*/ 881373 h 2124359"/>
              <a:gd name="connsiteX6442" fmla="*/ 267331 w 2216577"/>
              <a:gd name="connsiteY6442" fmla="*/ 881373 h 2124359"/>
              <a:gd name="connsiteX6443" fmla="*/ 274165 w 2216577"/>
              <a:gd name="connsiteY6443" fmla="*/ 881373 h 2124359"/>
              <a:gd name="connsiteX6444" fmla="*/ 277120 w 2216577"/>
              <a:gd name="connsiteY6444" fmla="*/ 881373 h 2124359"/>
              <a:gd name="connsiteX6445" fmla="*/ 280998 w 2216577"/>
              <a:gd name="connsiteY6445" fmla="*/ 881373 h 2124359"/>
              <a:gd name="connsiteX6446" fmla="*/ 281553 w 2216577"/>
              <a:gd name="connsiteY6446" fmla="*/ 881373 h 2124359"/>
              <a:gd name="connsiteX6447" fmla="*/ 285985 w 2216577"/>
              <a:gd name="connsiteY6447" fmla="*/ 881373 h 2124359"/>
              <a:gd name="connsiteX6448" fmla="*/ 285985 w 2216577"/>
              <a:gd name="connsiteY6448" fmla="*/ 867038 h 2124359"/>
              <a:gd name="connsiteX6449" fmla="*/ 287510 w 2216577"/>
              <a:gd name="connsiteY6449" fmla="*/ 867038 h 2124359"/>
              <a:gd name="connsiteX6450" fmla="*/ 293039 w 2216577"/>
              <a:gd name="connsiteY6450" fmla="*/ 867038 h 2124359"/>
              <a:gd name="connsiteX6451" fmla="*/ 293611 w 2216577"/>
              <a:gd name="connsiteY6451" fmla="*/ 867038 h 2124359"/>
              <a:gd name="connsiteX6452" fmla="*/ 298187 w 2216577"/>
              <a:gd name="connsiteY6452" fmla="*/ 867038 h 2124359"/>
              <a:gd name="connsiteX6453" fmla="*/ 298187 w 2216577"/>
              <a:gd name="connsiteY6453" fmla="*/ 858751 h 2124359"/>
              <a:gd name="connsiteX6454" fmla="*/ 298187 w 2216577"/>
              <a:gd name="connsiteY6454" fmla="*/ 858079 h 2124359"/>
              <a:gd name="connsiteX6455" fmla="*/ 298187 w 2216577"/>
              <a:gd name="connsiteY6455" fmla="*/ 852703 h 2124359"/>
              <a:gd name="connsiteX6456" fmla="*/ 298187 w 2216577"/>
              <a:gd name="connsiteY6456" fmla="*/ 838368 h 2124359"/>
              <a:gd name="connsiteX6457" fmla="*/ 298187 w 2216577"/>
              <a:gd name="connsiteY6457" fmla="*/ 823571 h 2124359"/>
              <a:gd name="connsiteX6458" fmla="*/ 310008 w 2216577"/>
              <a:gd name="connsiteY6458" fmla="*/ 823571 h 2124359"/>
              <a:gd name="connsiteX6459" fmla="*/ 310008 w 2216577"/>
              <a:gd name="connsiteY6459" fmla="*/ 838368 h 2124359"/>
              <a:gd name="connsiteX6460" fmla="*/ 311486 w 2216577"/>
              <a:gd name="connsiteY6460" fmla="*/ 838368 h 2124359"/>
              <a:gd name="connsiteX6461" fmla="*/ 314441 w 2216577"/>
              <a:gd name="connsiteY6461" fmla="*/ 838368 h 2124359"/>
              <a:gd name="connsiteX6462" fmla="*/ 314995 w 2216577"/>
              <a:gd name="connsiteY6462" fmla="*/ 838368 h 2124359"/>
              <a:gd name="connsiteX6463" fmla="*/ 321829 w 2216577"/>
              <a:gd name="connsiteY6463" fmla="*/ 838368 h 2124359"/>
              <a:gd name="connsiteX6464" fmla="*/ 310008 w 2216577"/>
              <a:gd name="connsiteY6464" fmla="*/ 823571 h 2124359"/>
              <a:gd name="connsiteX6465" fmla="*/ 311486 w 2216577"/>
              <a:gd name="connsiteY6465" fmla="*/ 823571 h 2124359"/>
              <a:gd name="connsiteX6466" fmla="*/ 321829 w 2216577"/>
              <a:gd name="connsiteY6466" fmla="*/ 823571 h 2124359"/>
              <a:gd name="connsiteX6467" fmla="*/ 333650 w 2216577"/>
              <a:gd name="connsiteY6467" fmla="*/ 823571 h 2124359"/>
              <a:gd name="connsiteX6468" fmla="*/ 333650 w 2216577"/>
              <a:gd name="connsiteY6468" fmla="*/ 809236 h 2124359"/>
              <a:gd name="connsiteX6469" fmla="*/ 345852 w 2216577"/>
              <a:gd name="connsiteY6469" fmla="*/ 809236 h 2124359"/>
              <a:gd name="connsiteX6470" fmla="*/ 357672 w 2216577"/>
              <a:gd name="connsiteY6470" fmla="*/ 823571 h 2124359"/>
              <a:gd name="connsiteX6471" fmla="*/ 345852 w 2216577"/>
              <a:gd name="connsiteY6471" fmla="*/ 809236 h 2124359"/>
              <a:gd name="connsiteX6472" fmla="*/ 333650 w 2216577"/>
              <a:gd name="connsiteY6472" fmla="*/ 794900 h 2124359"/>
              <a:gd name="connsiteX6473" fmla="*/ 336701 w 2216577"/>
              <a:gd name="connsiteY6473" fmla="*/ 794900 h 2124359"/>
              <a:gd name="connsiteX6474" fmla="*/ 345852 w 2216577"/>
              <a:gd name="connsiteY6474" fmla="*/ 794900 h 2124359"/>
              <a:gd name="connsiteX6475" fmla="*/ 347330 w 2216577"/>
              <a:gd name="connsiteY6475" fmla="*/ 794900 h 2124359"/>
              <a:gd name="connsiteX6476" fmla="*/ 357672 w 2216577"/>
              <a:gd name="connsiteY6476" fmla="*/ 794900 h 2124359"/>
              <a:gd name="connsiteX6477" fmla="*/ 357672 w 2216577"/>
              <a:gd name="connsiteY6477" fmla="*/ 780103 h 2124359"/>
              <a:gd name="connsiteX6478" fmla="*/ 369493 w 2216577"/>
              <a:gd name="connsiteY6478" fmla="*/ 780103 h 2124359"/>
              <a:gd name="connsiteX6479" fmla="*/ 369493 w 2216577"/>
              <a:gd name="connsiteY6479" fmla="*/ 765768 h 2124359"/>
              <a:gd name="connsiteX6480" fmla="*/ 381314 w 2216577"/>
              <a:gd name="connsiteY6480" fmla="*/ 780103 h 2124359"/>
              <a:gd name="connsiteX6481" fmla="*/ 381314 w 2216577"/>
              <a:gd name="connsiteY6481" fmla="*/ 765768 h 2124359"/>
              <a:gd name="connsiteX6482" fmla="*/ 369493 w 2216577"/>
              <a:gd name="connsiteY6482" fmla="*/ 765768 h 2124359"/>
              <a:gd name="connsiteX6483" fmla="*/ 381314 w 2216577"/>
              <a:gd name="connsiteY6483" fmla="*/ 751433 h 2124359"/>
              <a:gd name="connsiteX6484" fmla="*/ 369493 w 2216577"/>
              <a:gd name="connsiteY6484" fmla="*/ 751433 h 2124359"/>
              <a:gd name="connsiteX6485" fmla="*/ 357672 w 2216577"/>
              <a:gd name="connsiteY6485" fmla="*/ 737098 h 2124359"/>
              <a:gd name="connsiteX6486" fmla="*/ 356195 w 2216577"/>
              <a:gd name="connsiteY6486" fmla="*/ 737098 h 2124359"/>
              <a:gd name="connsiteX6487" fmla="*/ 353240 w 2216577"/>
              <a:gd name="connsiteY6487" fmla="*/ 737098 h 2124359"/>
              <a:gd name="connsiteX6488" fmla="*/ 352685 w 2216577"/>
              <a:gd name="connsiteY6488" fmla="*/ 737098 h 2124359"/>
              <a:gd name="connsiteX6489" fmla="*/ 347330 w 2216577"/>
              <a:gd name="connsiteY6489" fmla="*/ 737098 h 2124359"/>
              <a:gd name="connsiteX6490" fmla="*/ 345852 w 2216577"/>
              <a:gd name="connsiteY6490" fmla="*/ 737098 h 2124359"/>
              <a:gd name="connsiteX6491" fmla="*/ 345852 w 2216577"/>
              <a:gd name="connsiteY6491" fmla="*/ 735306 h 2124359"/>
              <a:gd name="connsiteX6492" fmla="*/ 345852 w 2216577"/>
              <a:gd name="connsiteY6492" fmla="*/ 730826 h 2124359"/>
              <a:gd name="connsiteX6493" fmla="*/ 345852 w 2216577"/>
              <a:gd name="connsiteY6493" fmla="*/ 722763 h 2124359"/>
              <a:gd name="connsiteX6494" fmla="*/ 347330 w 2216577"/>
              <a:gd name="connsiteY6494" fmla="*/ 722763 h 2124359"/>
              <a:gd name="connsiteX6495" fmla="*/ 357672 w 2216577"/>
              <a:gd name="connsiteY6495" fmla="*/ 722763 h 2124359"/>
              <a:gd name="connsiteX6496" fmla="*/ 369493 w 2216577"/>
              <a:gd name="connsiteY6496" fmla="*/ 737098 h 2124359"/>
              <a:gd name="connsiteX6497" fmla="*/ 369493 w 2216577"/>
              <a:gd name="connsiteY6497" fmla="*/ 728811 h 2124359"/>
              <a:gd name="connsiteX6498" fmla="*/ 369493 w 2216577"/>
              <a:gd name="connsiteY6498" fmla="*/ 728139 h 2124359"/>
              <a:gd name="connsiteX6499" fmla="*/ 369493 w 2216577"/>
              <a:gd name="connsiteY6499" fmla="*/ 722763 h 2124359"/>
              <a:gd name="connsiteX6500" fmla="*/ 381314 w 2216577"/>
              <a:gd name="connsiteY6500" fmla="*/ 722763 h 2124359"/>
              <a:gd name="connsiteX6501" fmla="*/ 381314 w 2216577"/>
              <a:gd name="connsiteY6501" fmla="*/ 724555 h 2124359"/>
              <a:gd name="connsiteX6502" fmla="*/ 381314 w 2216577"/>
              <a:gd name="connsiteY6502" fmla="*/ 737098 h 2124359"/>
              <a:gd name="connsiteX6503" fmla="*/ 390466 w 2216577"/>
              <a:gd name="connsiteY6503" fmla="*/ 737098 h 2124359"/>
              <a:gd name="connsiteX6504" fmla="*/ 393516 w 2216577"/>
              <a:gd name="connsiteY6504" fmla="*/ 737098 h 2124359"/>
              <a:gd name="connsiteX6505" fmla="*/ 393516 w 2216577"/>
              <a:gd name="connsiteY6505" fmla="*/ 735306 h 2124359"/>
              <a:gd name="connsiteX6506" fmla="*/ 393516 w 2216577"/>
              <a:gd name="connsiteY6506" fmla="*/ 728811 h 2124359"/>
              <a:gd name="connsiteX6507" fmla="*/ 393516 w 2216577"/>
              <a:gd name="connsiteY6507" fmla="*/ 728139 h 2124359"/>
              <a:gd name="connsiteX6508" fmla="*/ 393516 w 2216577"/>
              <a:gd name="connsiteY6508" fmla="*/ 724555 h 2124359"/>
              <a:gd name="connsiteX6509" fmla="*/ 393516 w 2216577"/>
              <a:gd name="connsiteY6509" fmla="*/ 722763 h 2124359"/>
              <a:gd name="connsiteX6510" fmla="*/ 388368 w 2216577"/>
              <a:gd name="connsiteY6510" fmla="*/ 722763 h 2124359"/>
              <a:gd name="connsiteX6511" fmla="*/ 381314 w 2216577"/>
              <a:gd name="connsiteY6511" fmla="*/ 722763 h 2124359"/>
              <a:gd name="connsiteX6512" fmla="*/ 381314 w 2216577"/>
              <a:gd name="connsiteY6512" fmla="*/ 720913 h 2124359"/>
              <a:gd name="connsiteX6513" fmla="*/ 381314 w 2216577"/>
              <a:gd name="connsiteY6513" fmla="*/ 709815 h 2124359"/>
              <a:gd name="connsiteX6514" fmla="*/ 381314 w 2216577"/>
              <a:gd name="connsiteY6514" fmla="*/ 707965 h 2124359"/>
              <a:gd name="connsiteX6515" fmla="*/ 382839 w 2216577"/>
              <a:gd name="connsiteY6515" fmla="*/ 707965 h 2124359"/>
              <a:gd name="connsiteX6516" fmla="*/ 391991 w 2216577"/>
              <a:gd name="connsiteY6516" fmla="*/ 707965 h 2124359"/>
              <a:gd name="connsiteX6517" fmla="*/ 393516 w 2216577"/>
              <a:gd name="connsiteY6517" fmla="*/ 707965 h 2124359"/>
              <a:gd name="connsiteX6518" fmla="*/ 381314 w 2216577"/>
              <a:gd name="connsiteY6518" fmla="*/ 693631 h 2124359"/>
              <a:gd name="connsiteX6519" fmla="*/ 381314 w 2216577"/>
              <a:gd name="connsiteY6519" fmla="*/ 685343 h 2124359"/>
              <a:gd name="connsiteX6520" fmla="*/ 381314 w 2216577"/>
              <a:gd name="connsiteY6520" fmla="*/ 679295 h 2124359"/>
              <a:gd name="connsiteX6521" fmla="*/ 381314 w 2216577"/>
              <a:gd name="connsiteY6521" fmla="*/ 664960 h 2124359"/>
              <a:gd name="connsiteX6522" fmla="*/ 374665 w 2216577"/>
              <a:gd name="connsiteY6522" fmla="*/ 664960 h 2124359"/>
              <a:gd name="connsiteX6523" fmla="*/ 374480 w 2216577"/>
              <a:gd name="connsiteY6523" fmla="*/ 664960 h 2124359"/>
              <a:gd name="connsiteX6524" fmla="*/ 369493 w 2216577"/>
              <a:gd name="connsiteY6524" fmla="*/ 664960 h 2124359"/>
              <a:gd name="connsiteX6525" fmla="*/ 369493 w 2216577"/>
              <a:gd name="connsiteY6525" fmla="*/ 650163 h 2124359"/>
              <a:gd name="connsiteX6526" fmla="*/ 357672 w 2216577"/>
              <a:gd name="connsiteY6526" fmla="*/ 650163 h 2124359"/>
              <a:gd name="connsiteX6527" fmla="*/ 357672 w 2216577"/>
              <a:gd name="connsiteY6527" fmla="*/ 635828 h 2124359"/>
              <a:gd name="connsiteX6528" fmla="*/ 345852 w 2216577"/>
              <a:gd name="connsiteY6528" fmla="*/ 635828 h 2124359"/>
              <a:gd name="connsiteX6529" fmla="*/ 345852 w 2216577"/>
              <a:gd name="connsiteY6529" fmla="*/ 621493 h 2124359"/>
              <a:gd name="connsiteX6530" fmla="*/ 333650 w 2216577"/>
              <a:gd name="connsiteY6530" fmla="*/ 621493 h 2124359"/>
              <a:gd name="connsiteX6531" fmla="*/ 333650 w 2216577"/>
              <a:gd name="connsiteY6531" fmla="*/ 607158 h 2124359"/>
              <a:gd name="connsiteX6532" fmla="*/ 321829 w 2216577"/>
              <a:gd name="connsiteY6532" fmla="*/ 607158 h 2124359"/>
              <a:gd name="connsiteX6533" fmla="*/ 321829 w 2216577"/>
              <a:gd name="connsiteY6533" fmla="*/ 592360 h 2124359"/>
              <a:gd name="connsiteX6534" fmla="*/ 310008 w 2216577"/>
              <a:gd name="connsiteY6534" fmla="*/ 578025 h 2124359"/>
              <a:gd name="connsiteX6535" fmla="*/ 310008 w 2216577"/>
              <a:gd name="connsiteY6535" fmla="*/ 563690 h 2124359"/>
              <a:gd name="connsiteX6536" fmla="*/ 303359 w 2216577"/>
              <a:gd name="connsiteY6536" fmla="*/ 563690 h 2124359"/>
              <a:gd name="connsiteX6537" fmla="*/ 303174 w 2216577"/>
              <a:gd name="connsiteY6537" fmla="*/ 563690 h 2124359"/>
              <a:gd name="connsiteX6538" fmla="*/ 298187 w 2216577"/>
              <a:gd name="connsiteY6538" fmla="*/ 563690 h 2124359"/>
              <a:gd name="connsiteX6539" fmla="*/ 298187 w 2216577"/>
              <a:gd name="connsiteY6539" fmla="*/ 558315 h 2124359"/>
              <a:gd name="connsiteX6540" fmla="*/ 298187 w 2216577"/>
              <a:gd name="connsiteY6540" fmla="*/ 557643 h 2124359"/>
              <a:gd name="connsiteX6541" fmla="*/ 298187 w 2216577"/>
              <a:gd name="connsiteY6541" fmla="*/ 549355 h 2124359"/>
              <a:gd name="connsiteX6542" fmla="*/ 296662 w 2216577"/>
              <a:gd name="connsiteY6542" fmla="*/ 549355 h 2124359"/>
              <a:gd name="connsiteX6543" fmla="*/ 291133 w 2216577"/>
              <a:gd name="connsiteY6543" fmla="*/ 549355 h 2124359"/>
              <a:gd name="connsiteX6544" fmla="*/ 290561 w 2216577"/>
              <a:gd name="connsiteY6544" fmla="*/ 549355 h 2124359"/>
              <a:gd name="connsiteX6545" fmla="*/ 285985 w 2216577"/>
              <a:gd name="connsiteY6545" fmla="*/ 549355 h 2124359"/>
              <a:gd name="connsiteX6546" fmla="*/ 285985 w 2216577"/>
              <a:gd name="connsiteY6546" fmla="*/ 534558 h 2124359"/>
              <a:gd name="connsiteX6547" fmla="*/ 274165 w 2216577"/>
              <a:gd name="connsiteY6547" fmla="*/ 534558 h 2124359"/>
              <a:gd name="connsiteX6548" fmla="*/ 274165 w 2216577"/>
              <a:gd name="connsiteY6548" fmla="*/ 520223 h 2124359"/>
              <a:gd name="connsiteX6549" fmla="*/ 274165 w 2216577"/>
              <a:gd name="connsiteY6549" fmla="*/ 514847 h 2124359"/>
              <a:gd name="connsiteX6550" fmla="*/ 274165 w 2216577"/>
              <a:gd name="connsiteY6550" fmla="*/ 514175 h 2124359"/>
              <a:gd name="connsiteX6551" fmla="*/ 274165 w 2216577"/>
              <a:gd name="connsiteY6551" fmla="*/ 513951 h 2124359"/>
              <a:gd name="connsiteX6552" fmla="*/ 274165 w 2216577"/>
              <a:gd name="connsiteY6552" fmla="*/ 505888 h 2124359"/>
              <a:gd name="connsiteX6553" fmla="*/ 269732 w 2216577"/>
              <a:gd name="connsiteY6553" fmla="*/ 505888 h 2124359"/>
              <a:gd name="connsiteX6554" fmla="*/ 269178 w 2216577"/>
              <a:gd name="connsiteY6554" fmla="*/ 505888 h 2124359"/>
              <a:gd name="connsiteX6555" fmla="*/ 262344 w 2216577"/>
              <a:gd name="connsiteY6555" fmla="*/ 505888 h 2124359"/>
              <a:gd name="connsiteX6556" fmla="*/ 262344 w 2216577"/>
              <a:gd name="connsiteY6556" fmla="*/ 491090 h 2124359"/>
              <a:gd name="connsiteX6557" fmla="*/ 250523 w 2216577"/>
              <a:gd name="connsiteY6557" fmla="*/ 491090 h 2124359"/>
              <a:gd name="connsiteX6558" fmla="*/ 250523 w 2216577"/>
              <a:gd name="connsiteY6558" fmla="*/ 476755 h 2124359"/>
              <a:gd name="connsiteX6559" fmla="*/ 262344 w 2216577"/>
              <a:gd name="connsiteY6559" fmla="*/ 476755 h 2124359"/>
              <a:gd name="connsiteX6560" fmla="*/ 250523 w 2216577"/>
              <a:gd name="connsiteY6560" fmla="*/ 476755 h 2124359"/>
              <a:gd name="connsiteX6561" fmla="*/ 250523 w 2216577"/>
              <a:gd name="connsiteY6561" fmla="*/ 462420 h 2124359"/>
              <a:gd name="connsiteX6562" fmla="*/ 262344 w 2216577"/>
              <a:gd name="connsiteY6562" fmla="*/ 462420 h 2124359"/>
              <a:gd name="connsiteX6563" fmla="*/ 250523 w 2216577"/>
              <a:gd name="connsiteY6563" fmla="*/ 462420 h 2124359"/>
              <a:gd name="connsiteX6564" fmla="*/ 250523 w 2216577"/>
              <a:gd name="connsiteY6564" fmla="*/ 448085 h 2124359"/>
              <a:gd name="connsiteX6565" fmla="*/ 262344 w 2216577"/>
              <a:gd name="connsiteY6565" fmla="*/ 448085 h 2124359"/>
              <a:gd name="connsiteX6566" fmla="*/ 262344 w 2216577"/>
              <a:gd name="connsiteY6566" fmla="*/ 433750 h 2124359"/>
              <a:gd name="connsiteX6567" fmla="*/ 262344 w 2216577"/>
              <a:gd name="connsiteY6567" fmla="*/ 418953 h 2124359"/>
              <a:gd name="connsiteX6568" fmla="*/ 262344 w 2216577"/>
              <a:gd name="connsiteY6568" fmla="*/ 404618 h 2124359"/>
              <a:gd name="connsiteX6569" fmla="*/ 274165 w 2216577"/>
              <a:gd name="connsiteY6569" fmla="*/ 418953 h 2124359"/>
              <a:gd name="connsiteX6570" fmla="*/ 274165 w 2216577"/>
              <a:gd name="connsiteY6570" fmla="*/ 433750 h 2124359"/>
              <a:gd name="connsiteX6571" fmla="*/ 285985 w 2216577"/>
              <a:gd name="connsiteY6571" fmla="*/ 433750 h 2124359"/>
              <a:gd name="connsiteX6572" fmla="*/ 274165 w 2216577"/>
              <a:gd name="connsiteY6572" fmla="*/ 433750 h 2124359"/>
              <a:gd name="connsiteX6573" fmla="*/ 274165 w 2216577"/>
              <a:gd name="connsiteY6573" fmla="*/ 418953 h 2124359"/>
              <a:gd name="connsiteX6574" fmla="*/ 274165 w 2216577"/>
              <a:gd name="connsiteY6574" fmla="*/ 404618 h 2124359"/>
              <a:gd name="connsiteX6575" fmla="*/ 262344 w 2216577"/>
              <a:gd name="connsiteY6575" fmla="*/ 404618 h 2124359"/>
              <a:gd name="connsiteX6576" fmla="*/ 262344 w 2216577"/>
              <a:gd name="connsiteY6576" fmla="*/ 390283 h 2124359"/>
              <a:gd name="connsiteX6577" fmla="*/ 274165 w 2216577"/>
              <a:gd name="connsiteY6577" fmla="*/ 390283 h 2124359"/>
              <a:gd name="connsiteX6578" fmla="*/ 285985 w 2216577"/>
              <a:gd name="connsiteY6578" fmla="*/ 404618 h 2124359"/>
              <a:gd name="connsiteX6579" fmla="*/ 285985 w 2216577"/>
              <a:gd name="connsiteY6579" fmla="*/ 418953 h 2124359"/>
              <a:gd name="connsiteX6580" fmla="*/ 298187 w 2216577"/>
              <a:gd name="connsiteY6580" fmla="*/ 418953 h 2124359"/>
              <a:gd name="connsiteX6581" fmla="*/ 298187 w 2216577"/>
              <a:gd name="connsiteY6581" fmla="*/ 404618 h 2124359"/>
              <a:gd name="connsiteX6582" fmla="*/ 310008 w 2216577"/>
              <a:gd name="connsiteY6582" fmla="*/ 404618 h 2124359"/>
              <a:gd name="connsiteX6583" fmla="*/ 321829 w 2216577"/>
              <a:gd name="connsiteY6583" fmla="*/ 404618 h 2124359"/>
              <a:gd name="connsiteX6584" fmla="*/ 321829 w 2216577"/>
              <a:gd name="connsiteY6584" fmla="*/ 390283 h 2124359"/>
              <a:gd name="connsiteX6585" fmla="*/ 311486 w 2216577"/>
              <a:gd name="connsiteY6585" fmla="*/ 390283 h 2124359"/>
              <a:gd name="connsiteX6586" fmla="*/ 310008 w 2216577"/>
              <a:gd name="connsiteY6586" fmla="*/ 390283 h 2124359"/>
              <a:gd name="connsiteX6587" fmla="*/ 298187 w 2216577"/>
              <a:gd name="connsiteY6587" fmla="*/ 390283 h 2124359"/>
              <a:gd name="connsiteX6588" fmla="*/ 298187 w 2216577"/>
              <a:gd name="connsiteY6588" fmla="*/ 404618 h 2124359"/>
              <a:gd name="connsiteX6589" fmla="*/ 285985 w 2216577"/>
              <a:gd name="connsiteY6589" fmla="*/ 390283 h 2124359"/>
              <a:gd name="connsiteX6590" fmla="*/ 274165 w 2216577"/>
              <a:gd name="connsiteY6590" fmla="*/ 390283 h 2124359"/>
              <a:gd name="connsiteX6591" fmla="*/ 262344 w 2216577"/>
              <a:gd name="connsiteY6591" fmla="*/ 375948 h 2124359"/>
              <a:gd name="connsiteX6592" fmla="*/ 262344 w 2216577"/>
              <a:gd name="connsiteY6592" fmla="*/ 363000 h 2124359"/>
              <a:gd name="connsiteX6593" fmla="*/ 262344 w 2216577"/>
              <a:gd name="connsiteY6593" fmla="*/ 361150 h 2124359"/>
              <a:gd name="connsiteX6594" fmla="*/ 262344 w 2216577"/>
              <a:gd name="connsiteY6594" fmla="*/ 346815 h 2124359"/>
              <a:gd name="connsiteX6595" fmla="*/ 262344 w 2216577"/>
              <a:gd name="connsiteY6595" fmla="*/ 332480 h 2124359"/>
              <a:gd name="connsiteX6596" fmla="*/ 269178 w 2216577"/>
              <a:gd name="connsiteY6596" fmla="*/ 332480 h 2124359"/>
              <a:gd name="connsiteX6597" fmla="*/ 269732 w 2216577"/>
              <a:gd name="connsiteY6597" fmla="*/ 332480 h 2124359"/>
              <a:gd name="connsiteX6598" fmla="*/ 274165 w 2216577"/>
              <a:gd name="connsiteY6598" fmla="*/ 332480 h 2124359"/>
              <a:gd name="connsiteX6599" fmla="*/ 274165 w 2216577"/>
              <a:gd name="connsiteY6599" fmla="*/ 318145 h 2124359"/>
              <a:gd name="connsiteX6600" fmla="*/ 285985 w 2216577"/>
              <a:gd name="connsiteY6600" fmla="*/ 318145 h 2124359"/>
              <a:gd name="connsiteX6601" fmla="*/ 298187 w 2216577"/>
              <a:gd name="connsiteY6601" fmla="*/ 318145 h 2124359"/>
              <a:gd name="connsiteX6602" fmla="*/ 285985 w 2216577"/>
              <a:gd name="connsiteY6602" fmla="*/ 303348 h 2124359"/>
              <a:gd name="connsiteX6603" fmla="*/ 298187 w 2216577"/>
              <a:gd name="connsiteY6603" fmla="*/ 303348 h 2124359"/>
              <a:gd name="connsiteX6604" fmla="*/ 303174 w 2216577"/>
              <a:gd name="connsiteY6604" fmla="*/ 303348 h 2124359"/>
              <a:gd name="connsiteX6605" fmla="*/ 310008 w 2216577"/>
              <a:gd name="connsiteY6605" fmla="*/ 303348 h 2124359"/>
              <a:gd name="connsiteX6606" fmla="*/ 298187 w 2216577"/>
              <a:gd name="connsiteY6606" fmla="*/ 289013 h 2124359"/>
              <a:gd name="connsiteX6607" fmla="*/ 310008 w 2216577"/>
              <a:gd name="connsiteY6607" fmla="*/ 274678 h 2124359"/>
              <a:gd name="connsiteX6608" fmla="*/ 321829 w 2216577"/>
              <a:gd name="connsiteY6608" fmla="*/ 274678 h 2124359"/>
              <a:gd name="connsiteX6609" fmla="*/ 333650 w 2216577"/>
              <a:gd name="connsiteY6609" fmla="*/ 274678 h 2124359"/>
              <a:gd name="connsiteX6610" fmla="*/ 333650 w 2216577"/>
              <a:gd name="connsiteY6610" fmla="*/ 289013 h 2124359"/>
              <a:gd name="connsiteX6611" fmla="*/ 333650 w 2216577"/>
              <a:gd name="connsiteY6611" fmla="*/ 303348 h 2124359"/>
              <a:gd name="connsiteX6612" fmla="*/ 345852 w 2216577"/>
              <a:gd name="connsiteY6612" fmla="*/ 303348 h 2124359"/>
              <a:gd name="connsiteX6613" fmla="*/ 345852 w 2216577"/>
              <a:gd name="connsiteY6613" fmla="*/ 318145 h 2124359"/>
              <a:gd name="connsiteX6614" fmla="*/ 345852 w 2216577"/>
              <a:gd name="connsiteY6614" fmla="*/ 303348 h 2124359"/>
              <a:gd name="connsiteX6615" fmla="*/ 345852 w 2216577"/>
              <a:gd name="connsiteY6615" fmla="*/ 289013 h 2124359"/>
              <a:gd name="connsiteX6616" fmla="*/ 333650 w 2216577"/>
              <a:gd name="connsiteY6616" fmla="*/ 289013 h 2124359"/>
              <a:gd name="connsiteX6617" fmla="*/ 333650 w 2216577"/>
              <a:gd name="connsiteY6617" fmla="*/ 274678 h 2124359"/>
              <a:gd name="connsiteX6618" fmla="*/ 333650 w 2216577"/>
              <a:gd name="connsiteY6618" fmla="*/ 260343 h 2124359"/>
              <a:gd name="connsiteX6619" fmla="*/ 333650 w 2216577"/>
              <a:gd name="connsiteY6619" fmla="*/ 245545 h 2124359"/>
              <a:gd name="connsiteX6620" fmla="*/ 345852 w 2216577"/>
              <a:gd name="connsiteY6620" fmla="*/ 260343 h 2124359"/>
              <a:gd name="connsiteX6621" fmla="*/ 345852 w 2216577"/>
              <a:gd name="connsiteY6621" fmla="*/ 274678 h 2124359"/>
              <a:gd name="connsiteX6622" fmla="*/ 357672 w 2216577"/>
              <a:gd name="connsiteY6622" fmla="*/ 274678 h 2124359"/>
              <a:gd name="connsiteX6623" fmla="*/ 357672 w 2216577"/>
              <a:gd name="connsiteY6623" fmla="*/ 260343 h 2124359"/>
              <a:gd name="connsiteX6624" fmla="*/ 345852 w 2216577"/>
              <a:gd name="connsiteY6624" fmla="*/ 245545 h 2124359"/>
              <a:gd name="connsiteX6625" fmla="*/ 357672 w 2216577"/>
              <a:gd name="connsiteY6625" fmla="*/ 245545 h 2124359"/>
              <a:gd name="connsiteX6626" fmla="*/ 357672 w 2216577"/>
              <a:gd name="connsiteY6626" fmla="*/ 231210 h 2124359"/>
              <a:gd name="connsiteX6627" fmla="*/ 369493 w 2216577"/>
              <a:gd name="connsiteY6627" fmla="*/ 216875 h 2124359"/>
              <a:gd name="connsiteX6628" fmla="*/ 369493 w 2216577"/>
              <a:gd name="connsiteY6628" fmla="*/ 231210 h 2124359"/>
              <a:gd name="connsiteX6629" fmla="*/ 381314 w 2216577"/>
              <a:gd name="connsiteY6629" fmla="*/ 216875 h 2124359"/>
              <a:gd name="connsiteX6630" fmla="*/ 405336 w 2216577"/>
              <a:gd name="connsiteY6630" fmla="*/ 216875 h 2124359"/>
              <a:gd name="connsiteX6631" fmla="*/ 405336 w 2216577"/>
              <a:gd name="connsiteY6631" fmla="*/ 202540 h 2124359"/>
              <a:gd name="connsiteX6632" fmla="*/ 417157 w 2216577"/>
              <a:gd name="connsiteY6632" fmla="*/ 202540 h 2124359"/>
              <a:gd name="connsiteX6633" fmla="*/ 428978 w 2216577"/>
              <a:gd name="connsiteY6633" fmla="*/ 202540 h 2124359"/>
              <a:gd name="connsiteX6634" fmla="*/ 441180 w 2216577"/>
              <a:gd name="connsiteY6634" fmla="*/ 187743 h 2124359"/>
              <a:gd name="connsiteX6635" fmla="*/ 453001 w 2216577"/>
              <a:gd name="connsiteY6635" fmla="*/ 173408 h 2124359"/>
              <a:gd name="connsiteX6636" fmla="*/ 464821 w 2216577"/>
              <a:gd name="connsiteY6636" fmla="*/ 173408 h 2124359"/>
              <a:gd name="connsiteX6637" fmla="*/ 464821 w 2216577"/>
              <a:gd name="connsiteY6637" fmla="*/ 159073 h 2124359"/>
              <a:gd name="connsiteX6638" fmla="*/ 464821 w 2216577"/>
              <a:gd name="connsiteY6638" fmla="*/ 157281 h 2124359"/>
              <a:gd name="connsiteX6639" fmla="*/ 464821 w 2216577"/>
              <a:gd name="connsiteY6639" fmla="*/ 152801 h 2124359"/>
              <a:gd name="connsiteX6640" fmla="*/ 464821 w 2216577"/>
              <a:gd name="connsiteY6640" fmla="*/ 151905 h 2124359"/>
              <a:gd name="connsiteX6641" fmla="*/ 464821 w 2216577"/>
              <a:gd name="connsiteY6641" fmla="*/ 144738 h 2124359"/>
              <a:gd name="connsiteX6642" fmla="*/ 476642 w 2216577"/>
              <a:gd name="connsiteY6642" fmla="*/ 144738 h 2124359"/>
              <a:gd name="connsiteX6643" fmla="*/ 488844 w 2216577"/>
              <a:gd name="connsiteY6643" fmla="*/ 144738 h 2124359"/>
              <a:gd name="connsiteX6644" fmla="*/ 488844 w 2216577"/>
              <a:gd name="connsiteY6644" fmla="*/ 129940 h 2124359"/>
              <a:gd name="connsiteX6645" fmla="*/ 495678 w 2216577"/>
              <a:gd name="connsiteY6645" fmla="*/ 129940 h 2124359"/>
              <a:gd name="connsiteX6646" fmla="*/ 496232 w 2216577"/>
              <a:gd name="connsiteY6646" fmla="*/ 129940 h 2124359"/>
              <a:gd name="connsiteX6647" fmla="*/ 500665 w 2216577"/>
              <a:gd name="connsiteY6647" fmla="*/ 129940 h 2124359"/>
              <a:gd name="connsiteX6648" fmla="*/ 500665 w 2216577"/>
              <a:gd name="connsiteY6648" fmla="*/ 115605 h 2124359"/>
              <a:gd name="connsiteX6649" fmla="*/ 512486 w 2216577"/>
              <a:gd name="connsiteY6649" fmla="*/ 115605 h 2124359"/>
              <a:gd name="connsiteX6650" fmla="*/ 524306 w 2216577"/>
              <a:gd name="connsiteY6650" fmla="*/ 115605 h 2124359"/>
              <a:gd name="connsiteX6651" fmla="*/ 524306 w 2216577"/>
              <a:gd name="connsiteY6651" fmla="*/ 129940 h 2124359"/>
              <a:gd name="connsiteX6652" fmla="*/ 512486 w 2216577"/>
              <a:gd name="connsiteY6652" fmla="*/ 144738 h 2124359"/>
              <a:gd name="connsiteX6653" fmla="*/ 524306 w 2216577"/>
              <a:gd name="connsiteY6653" fmla="*/ 144738 h 2124359"/>
              <a:gd name="connsiteX6654" fmla="*/ 524306 w 2216577"/>
              <a:gd name="connsiteY6654" fmla="*/ 159073 h 2124359"/>
              <a:gd name="connsiteX6655" fmla="*/ 512486 w 2216577"/>
              <a:gd name="connsiteY6655" fmla="*/ 159073 h 2124359"/>
              <a:gd name="connsiteX6656" fmla="*/ 512486 w 2216577"/>
              <a:gd name="connsiteY6656" fmla="*/ 173408 h 2124359"/>
              <a:gd name="connsiteX6657" fmla="*/ 512486 w 2216577"/>
              <a:gd name="connsiteY6657" fmla="*/ 187743 h 2124359"/>
              <a:gd name="connsiteX6658" fmla="*/ 509531 w 2216577"/>
              <a:gd name="connsiteY6658" fmla="*/ 187743 h 2124359"/>
              <a:gd name="connsiteX6659" fmla="*/ 500665 w 2216577"/>
              <a:gd name="connsiteY6659" fmla="*/ 187743 h 2124359"/>
              <a:gd name="connsiteX6660" fmla="*/ 500665 w 2216577"/>
              <a:gd name="connsiteY6660" fmla="*/ 202540 h 2124359"/>
              <a:gd name="connsiteX6661" fmla="*/ 500665 w 2216577"/>
              <a:gd name="connsiteY6661" fmla="*/ 216875 h 2124359"/>
              <a:gd name="connsiteX6662" fmla="*/ 512486 w 2216577"/>
              <a:gd name="connsiteY6662" fmla="*/ 216875 h 2124359"/>
              <a:gd name="connsiteX6663" fmla="*/ 524306 w 2216577"/>
              <a:gd name="connsiteY6663" fmla="*/ 216875 h 2124359"/>
              <a:gd name="connsiteX6664" fmla="*/ 512486 w 2216577"/>
              <a:gd name="connsiteY6664" fmla="*/ 216875 h 2124359"/>
              <a:gd name="connsiteX6665" fmla="*/ 512486 w 2216577"/>
              <a:gd name="connsiteY6665" fmla="*/ 202540 h 2124359"/>
              <a:gd name="connsiteX6666" fmla="*/ 512486 w 2216577"/>
              <a:gd name="connsiteY6666" fmla="*/ 187743 h 2124359"/>
              <a:gd name="connsiteX6667" fmla="*/ 524306 w 2216577"/>
              <a:gd name="connsiteY6667" fmla="*/ 173408 h 2124359"/>
              <a:gd name="connsiteX6668" fmla="*/ 524306 w 2216577"/>
              <a:gd name="connsiteY6668" fmla="*/ 159073 h 2124359"/>
              <a:gd name="connsiteX6669" fmla="*/ 536508 w 2216577"/>
              <a:gd name="connsiteY6669" fmla="*/ 144738 h 2124359"/>
              <a:gd name="connsiteX6670" fmla="*/ 536508 w 2216577"/>
              <a:gd name="connsiteY6670" fmla="*/ 159073 h 2124359"/>
              <a:gd name="connsiteX6671" fmla="*/ 536508 w 2216577"/>
              <a:gd name="connsiteY6671" fmla="*/ 173408 h 2124359"/>
              <a:gd name="connsiteX6672" fmla="*/ 536508 w 2216577"/>
              <a:gd name="connsiteY6672" fmla="*/ 187743 h 2124359"/>
              <a:gd name="connsiteX6673" fmla="*/ 524306 w 2216577"/>
              <a:gd name="connsiteY6673" fmla="*/ 187743 h 2124359"/>
              <a:gd name="connsiteX6674" fmla="*/ 524306 w 2216577"/>
              <a:gd name="connsiteY6674" fmla="*/ 202540 h 2124359"/>
              <a:gd name="connsiteX6675" fmla="*/ 536508 w 2216577"/>
              <a:gd name="connsiteY6675" fmla="*/ 202540 h 2124359"/>
              <a:gd name="connsiteX6676" fmla="*/ 536508 w 2216577"/>
              <a:gd name="connsiteY6676" fmla="*/ 187743 h 2124359"/>
              <a:gd name="connsiteX6677" fmla="*/ 548329 w 2216577"/>
              <a:gd name="connsiteY6677" fmla="*/ 173408 h 2124359"/>
              <a:gd name="connsiteX6678" fmla="*/ 548329 w 2216577"/>
              <a:gd name="connsiteY6678" fmla="*/ 159073 h 2124359"/>
              <a:gd name="connsiteX6679" fmla="*/ 560150 w 2216577"/>
              <a:gd name="connsiteY6679" fmla="*/ 159073 h 2124359"/>
              <a:gd name="connsiteX6680" fmla="*/ 560150 w 2216577"/>
              <a:gd name="connsiteY6680" fmla="*/ 160864 h 2124359"/>
              <a:gd name="connsiteX6681" fmla="*/ 560150 w 2216577"/>
              <a:gd name="connsiteY6681" fmla="*/ 167360 h 2124359"/>
              <a:gd name="connsiteX6682" fmla="*/ 560150 w 2216577"/>
              <a:gd name="connsiteY6682" fmla="*/ 168032 h 2124359"/>
              <a:gd name="connsiteX6683" fmla="*/ 560150 w 2216577"/>
              <a:gd name="connsiteY6683" fmla="*/ 173408 h 2124359"/>
              <a:gd name="connsiteX6684" fmla="*/ 571971 w 2216577"/>
              <a:gd name="connsiteY6684" fmla="*/ 159073 h 2124359"/>
              <a:gd name="connsiteX6685" fmla="*/ 571971 w 2216577"/>
              <a:gd name="connsiteY6685" fmla="*/ 144738 h 2124359"/>
              <a:gd name="connsiteX6686" fmla="*/ 570493 w 2216577"/>
              <a:gd name="connsiteY6686" fmla="*/ 144738 h 2124359"/>
              <a:gd name="connsiteX6687" fmla="*/ 569016 w 2216577"/>
              <a:gd name="connsiteY6687" fmla="*/ 144738 h 2124359"/>
              <a:gd name="connsiteX6688" fmla="*/ 560150 w 2216577"/>
              <a:gd name="connsiteY6688" fmla="*/ 144738 h 2124359"/>
              <a:gd name="connsiteX6689" fmla="*/ 560150 w 2216577"/>
              <a:gd name="connsiteY6689" fmla="*/ 129940 h 2124359"/>
              <a:gd name="connsiteX6690" fmla="*/ 560150 w 2216577"/>
              <a:gd name="connsiteY6690" fmla="*/ 144738 h 2124359"/>
              <a:gd name="connsiteX6691" fmla="*/ 548329 w 2216577"/>
              <a:gd name="connsiteY6691" fmla="*/ 129940 h 2124359"/>
              <a:gd name="connsiteX6692" fmla="*/ 548329 w 2216577"/>
              <a:gd name="connsiteY6692" fmla="*/ 144738 h 2124359"/>
              <a:gd name="connsiteX6693" fmla="*/ 543342 w 2216577"/>
              <a:gd name="connsiteY6693" fmla="*/ 144738 h 2124359"/>
              <a:gd name="connsiteX6694" fmla="*/ 536508 w 2216577"/>
              <a:gd name="connsiteY6694" fmla="*/ 144738 h 2124359"/>
              <a:gd name="connsiteX6695" fmla="*/ 536508 w 2216577"/>
              <a:gd name="connsiteY6695" fmla="*/ 129940 h 2124359"/>
              <a:gd name="connsiteX6696" fmla="*/ 536508 w 2216577"/>
              <a:gd name="connsiteY6696" fmla="*/ 115605 h 2124359"/>
              <a:gd name="connsiteX6697" fmla="*/ 548329 w 2216577"/>
              <a:gd name="connsiteY6697" fmla="*/ 115605 h 2124359"/>
              <a:gd name="connsiteX6698" fmla="*/ 548329 w 2216577"/>
              <a:gd name="connsiteY6698" fmla="*/ 101270 h 2124359"/>
              <a:gd name="connsiteX6699" fmla="*/ 560150 w 2216577"/>
              <a:gd name="connsiteY6699" fmla="*/ 101270 h 2124359"/>
              <a:gd name="connsiteX6700" fmla="*/ 560150 w 2216577"/>
              <a:gd name="connsiteY6700" fmla="*/ 115605 h 2124359"/>
              <a:gd name="connsiteX6701" fmla="*/ 571971 w 2216577"/>
              <a:gd name="connsiteY6701" fmla="*/ 129940 h 2124359"/>
              <a:gd name="connsiteX6702" fmla="*/ 571971 w 2216577"/>
              <a:gd name="connsiteY6702" fmla="*/ 115605 h 2124359"/>
              <a:gd name="connsiteX6703" fmla="*/ 584173 w 2216577"/>
              <a:gd name="connsiteY6703" fmla="*/ 115605 h 2124359"/>
              <a:gd name="connsiteX6704" fmla="*/ 584173 w 2216577"/>
              <a:gd name="connsiteY6704" fmla="*/ 129940 h 2124359"/>
              <a:gd name="connsiteX6705" fmla="*/ 595993 w 2216577"/>
              <a:gd name="connsiteY6705" fmla="*/ 129940 h 2124359"/>
              <a:gd name="connsiteX6706" fmla="*/ 595993 w 2216577"/>
              <a:gd name="connsiteY6706" fmla="*/ 115605 h 2124359"/>
              <a:gd name="connsiteX6707" fmla="*/ 595993 w 2216577"/>
              <a:gd name="connsiteY6707" fmla="*/ 101270 h 2124359"/>
              <a:gd name="connsiteX6708" fmla="*/ 595993 w 2216577"/>
              <a:gd name="connsiteY6708" fmla="*/ 86473 h 2124359"/>
              <a:gd name="connsiteX6709" fmla="*/ 595993 w 2216577"/>
              <a:gd name="connsiteY6709" fmla="*/ 72138 h 2124359"/>
              <a:gd name="connsiteX6710" fmla="*/ 600426 w 2216577"/>
              <a:gd name="connsiteY6710" fmla="*/ 72138 h 2124359"/>
              <a:gd name="connsiteX6711" fmla="*/ 600980 w 2216577"/>
              <a:gd name="connsiteY6711" fmla="*/ 72138 h 2124359"/>
              <a:gd name="connsiteX6712" fmla="*/ 602827 w 2216577"/>
              <a:gd name="connsiteY6712" fmla="*/ 72138 h 2124359"/>
              <a:gd name="connsiteX6713" fmla="*/ 603381 w 2216577"/>
              <a:gd name="connsiteY6713" fmla="*/ 72138 h 2124359"/>
              <a:gd name="connsiteX6714" fmla="*/ 607814 w 2216577"/>
              <a:gd name="connsiteY6714" fmla="*/ 72138 h 2124359"/>
              <a:gd name="connsiteX6715" fmla="*/ 612801 w 2216577"/>
              <a:gd name="connsiteY6715" fmla="*/ 72138 h 2124359"/>
              <a:gd name="connsiteX6716" fmla="*/ 619635 w 2216577"/>
              <a:gd name="connsiteY6716" fmla="*/ 72138 h 2124359"/>
              <a:gd name="connsiteX6717" fmla="*/ 619635 w 2216577"/>
              <a:gd name="connsiteY6717" fmla="*/ 57803 h 2124359"/>
              <a:gd name="connsiteX6718" fmla="*/ 631837 w 2216577"/>
              <a:gd name="connsiteY6718" fmla="*/ 57803 h 2124359"/>
              <a:gd name="connsiteX6719" fmla="*/ 643658 w 2216577"/>
              <a:gd name="connsiteY6719" fmla="*/ 72138 h 2124359"/>
              <a:gd name="connsiteX6720" fmla="*/ 655478 w 2216577"/>
              <a:gd name="connsiteY6720" fmla="*/ 86473 h 2124359"/>
              <a:gd name="connsiteX6721" fmla="*/ 655478 w 2216577"/>
              <a:gd name="connsiteY6721" fmla="*/ 101270 h 2124359"/>
              <a:gd name="connsiteX6722" fmla="*/ 667299 w 2216577"/>
              <a:gd name="connsiteY6722" fmla="*/ 101270 h 2124359"/>
              <a:gd name="connsiteX6723" fmla="*/ 667299 w 2216577"/>
              <a:gd name="connsiteY6723" fmla="*/ 115605 h 2124359"/>
              <a:gd name="connsiteX6724" fmla="*/ 679501 w 2216577"/>
              <a:gd name="connsiteY6724" fmla="*/ 129940 h 2124359"/>
              <a:gd name="connsiteX6725" fmla="*/ 679501 w 2216577"/>
              <a:gd name="connsiteY6725" fmla="*/ 144738 h 2124359"/>
              <a:gd name="connsiteX6726" fmla="*/ 691322 w 2216577"/>
              <a:gd name="connsiteY6726" fmla="*/ 144738 h 2124359"/>
              <a:gd name="connsiteX6727" fmla="*/ 691322 w 2216577"/>
              <a:gd name="connsiteY6727" fmla="*/ 159073 h 2124359"/>
              <a:gd name="connsiteX6728" fmla="*/ 703142 w 2216577"/>
              <a:gd name="connsiteY6728" fmla="*/ 173408 h 2124359"/>
              <a:gd name="connsiteX6729" fmla="*/ 703142 w 2216577"/>
              <a:gd name="connsiteY6729" fmla="*/ 187743 h 2124359"/>
              <a:gd name="connsiteX6730" fmla="*/ 714963 w 2216577"/>
              <a:gd name="connsiteY6730" fmla="*/ 187743 h 2124359"/>
              <a:gd name="connsiteX6731" fmla="*/ 714963 w 2216577"/>
              <a:gd name="connsiteY6731" fmla="*/ 202540 h 2124359"/>
              <a:gd name="connsiteX6732" fmla="*/ 727165 w 2216577"/>
              <a:gd name="connsiteY6732" fmla="*/ 202540 h 2124359"/>
              <a:gd name="connsiteX6733" fmla="*/ 727165 w 2216577"/>
              <a:gd name="connsiteY6733" fmla="*/ 216875 h 2124359"/>
              <a:gd name="connsiteX6734" fmla="*/ 738986 w 2216577"/>
              <a:gd name="connsiteY6734" fmla="*/ 231210 h 2124359"/>
              <a:gd name="connsiteX6735" fmla="*/ 750807 w 2216577"/>
              <a:gd name="connsiteY6735" fmla="*/ 245545 h 2124359"/>
              <a:gd name="connsiteX6736" fmla="*/ 750807 w 2216577"/>
              <a:gd name="connsiteY6736" fmla="*/ 260343 h 2124359"/>
              <a:gd name="connsiteX6737" fmla="*/ 745820 w 2216577"/>
              <a:gd name="connsiteY6737" fmla="*/ 262359 h 2124359"/>
              <a:gd name="connsiteX6738" fmla="*/ 745908 w 2216577"/>
              <a:gd name="connsiteY6738" fmla="*/ 262889 h 2124359"/>
              <a:gd name="connsiteX6739" fmla="*/ 740464 w 2216577"/>
              <a:gd name="connsiteY6739" fmla="*/ 265718 h 2124359"/>
              <a:gd name="connsiteX6740" fmla="*/ 738986 w 2216577"/>
              <a:gd name="connsiteY6740" fmla="*/ 260343 h 2124359"/>
              <a:gd name="connsiteX6741" fmla="*/ 740464 w 2216577"/>
              <a:gd name="connsiteY6741" fmla="*/ 265718 h 2124359"/>
              <a:gd name="connsiteX6742" fmla="*/ 743973 w 2216577"/>
              <a:gd name="connsiteY6742" fmla="*/ 266390 h 2124359"/>
              <a:gd name="connsiteX6743" fmla="*/ 746165 w 2216577"/>
              <a:gd name="connsiteY6743" fmla="*/ 264451 h 2124359"/>
              <a:gd name="connsiteX6744" fmla="*/ 746374 w 2216577"/>
              <a:gd name="connsiteY6744" fmla="*/ 265718 h 2124359"/>
              <a:gd name="connsiteX6745" fmla="*/ 750807 w 2216577"/>
              <a:gd name="connsiteY6745" fmla="*/ 260343 h 2124359"/>
              <a:gd name="connsiteX6746" fmla="*/ 755240 w 2216577"/>
              <a:gd name="connsiteY6746" fmla="*/ 260343 h 2124359"/>
              <a:gd name="connsiteX6747" fmla="*/ 755794 w 2216577"/>
              <a:gd name="connsiteY6747" fmla="*/ 260343 h 2124359"/>
              <a:gd name="connsiteX6748" fmla="*/ 762627 w 2216577"/>
              <a:gd name="connsiteY6748" fmla="*/ 260343 h 2124359"/>
              <a:gd name="connsiteX6749" fmla="*/ 774448 w 2216577"/>
              <a:gd name="connsiteY6749" fmla="*/ 274678 h 2124359"/>
              <a:gd name="connsiteX6750" fmla="*/ 774448 w 2216577"/>
              <a:gd name="connsiteY6750" fmla="*/ 289013 h 2124359"/>
              <a:gd name="connsiteX6751" fmla="*/ 786650 w 2216577"/>
              <a:gd name="connsiteY6751" fmla="*/ 303348 h 2124359"/>
              <a:gd name="connsiteX6752" fmla="*/ 798471 w 2216577"/>
              <a:gd name="connsiteY6752" fmla="*/ 318145 h 2124359"/>
              <a:gd name="connsiteX6753" fmla="*/ 786650 w 2216577"/>
              <a:gd name="connsiteY6753" fmla="*/ 332480 h 2124359"/>
              <a:gd name="connsiteX6754" fmla="*/ 782074 w 2216577"/>
              <a:gd name="connsiteY6754" fmla="*/ 332480 h 2124359"/>
              <a:gd name="connsiteX6755" fmla="*/ 781502 w 2216577"/>
              <a:gd name="connsiteY6755" fmla="*/ 332480 h 2124359"/>
              <a:gd name="connsiteX6756" fmla="*/ 774448 w 2216577"/>
              <a:gd name="connsiteY6756" fmla="*/ 332480 h 2124359"/>
              <a:gd name="connsiteX6757" fmla="*/ 774448 w 2216577"/>
              <a:gd name="connsiteY6757" fmla="*/ 346815 h 2124359"/>
              <a:gd name="connsiteX6758" fmla="*/ 786650 w 2216577"/>
              <a:gd name="connsiteY6758" fmla="*/ 346815 h 2124359"/>
              <a:gd name="connsiteX6759" fmla="*/ 774448 w 2216577"/>
              <a:gd name="connsiteY6759" fmla="*/ 346815 h 2124359"/>
              <a:gd name="connsiteX6760" fmla="*/ 786650 w 2216577"/>
              <a:gd name="connsiteY6760" fmla="*/ 332480 h 2124359"/>
              <a:gd name="connsiteX6761" fmla="*/ 798471 w 2216577"/>
              <a:gd name="connsiteY6761" fmla="*/ 332480 h 2124359"/>
              <a:gd name="connsiteX6762" fmla="*/ 798471 w 2216577"/>
              <a:gd name="connsiteY6762" fmla="*/ 334272 h 2124359"/>
              <a:gd name="connsiteX6763" fmla="*/ 798471 w 2216577"/>
              <a:gd name="connsiteY6763" fmla="*/ 337856 h 2124359"/>
              <a:gd name="connsiteX6764" fmla="*/ 798471 w 2216577"/>
              <a:gd name="connsiteY6764" fmla="*/ 338528 h 2124359"/>
              <a:gd name="connsiteX6765" fmla="*/ 798471 w 2216577"/>
              <a:gd name="connsiteY6765" fmla="*/ 346815 h 2124359"/>
              <a:gd name="connsiteX6766" fmla="*/ 810292 w 2216577"/>
              <a:gd name="connsiteY6766" fmla="*/ 346815 h 2124359"/>
              <a:gd name="connsiteX6767" fmla="*/ 798471 w 2216577"/>
              <a:gd name="connsiteY6767" fmla="*/ 361150 h 2124359"/>
              <a:gd name="connsiteX6768" fmla="*/ 786650 w 2216577"/>
              <a:gd name="connsiteY6768" fmla="*/ 361150 h 2124359"/>
              <a:gd name="connsiteX6769" fmla="*/ 786650 w 2216577"/>
              <a:gd name="connsiteY6769" fmla="*/ 375948 h 2124359"/>
              <a:gd name="connsiteX6770" fmla="*/ 798471 w 2216577"/>
              <a:gd name="connsiteY6770" fmla="*/ 375948 h 2124359"/>
              <a:gd name="connsiteX6771" fmla="*/ 810292 w 2216577"/>
              <a:gd name="connsiteY6771" fmla="*/ 390283 h 2124359"/>
              <a:gd name="connsiteX6772" fmla="*/ 798471 w 2216577"/>
              <a:gd name="connsiteY6772" fmla="*/ 390283 h 2124359"/>
              <a:gd name="connsiteX6773" fmla="*/ 798471 w 2216577"/>
              <a:gd name="connsiteY6773" fmla="*/ 404618 h 2124359"/>
              <a:gd name="connsiteX6774" fmla="*/ 791637 w 2216577"/>
              <a:gd name="connsiteY6774" fmla="*/ 404618 h 2124359"/>
              <a:gd name="connsiteX6775" fmla="*/ 786650 w 2216577"/>
              <a:gd name="connsiteY6775" fmla="*/ 404618 h 2124359"/>
              <a:gd name="connsiteX6776" fmla="*/ 786650 w 2216577"/>
              <a:gd name="connsiteY6776" fmla="*/ 402826 h 2124359"/>
              <a:gd name="connsiteX6777" fmla="*/ 786650 w 2216577"/>
              <a:gd name="connsiteY6777" fmla="*/ 392075 h 2124359"/>
              <a:gd name="connsiteX6778" fmla="*/ 786650 w 2216577"/>
              <a:gd name="connsiteY6778" fmla="*/ 390283 h 2124359"/>
              <a:gd name="connsiteX6779" fmla="*/ 782074 w 2216577"/>
              <a:gd name="connsiteY6779" fmla="*/ 390283 h 2124359"/>
              <a:gd name="connsiteX6780" fmla="*/ 781502 w 2216577"/>
              <a:gd name="connsiteY6780" fmla="*/ 390283 h 2124359"/>
              <a:gd name="connsiteX6781" fmla="*/ 774448 w 2216577"/>
              <a:gd name="connsiteY6781" fmla="*/ 390283 h 2124359"/>
              <a:gd name="connsiteX6782" fmla="*/ 774448 w 2216577"/>
              <a:gd name="connsiteY6782" fmla="*/ 404618 h 2124359"/>
              <a:gd name="connsiteX6783" fmla="*/ 762627 w 2216577"/>
              <a:gd name="connsiteY6783" fmla="*/ 404618 h 2124359"/>
              <a:gd name="connsiteX6784" fmla="*/ 762627 w 2216577"/>
              <a:gd name="connsiteY6784" fmla="*/ 418953 h 2124359"/>
              <a:gd name="connsiteX6785" fmla="*/ 750807 w 2216577"/>
              <a:gd name="connsiteY6785" fmla="*/ 418953 h 2124359"/>
              <a:gd name="connsiteX6786" fmla="*/ 750807 w 2216577"/>
              <a:gd name="connsiteY6786" fmla="*/ 424502 h 2124359"/>
              <a:gd name="connsiteX6787" fmla="*/ 750807 w 2216577"/>
              <a:gd name="connsiteY6787" fmla="*/ 425196 h 2124359"/>
              <a:gd name="connsiteX6788" fmla="*/ 750807 w 2216577"/>
              <a:gd name="connsiteY6788" fmla="*/ 433750 h 2124359"/>
              <a:gd name="connsiteX6789" fmla="*/ 762627 w 2216577"/>
              <a:gd name="connsiteY6789" fmla="*/ 433750 h 2124359"/>
              <a:gd name="connsiteX6790" fmla="*/ 762627 w 2216577"/>
              <a:gd name="connsiteY6790" fmla="*/ 448085 h 2124359"/>
              <a:gd name="connsiteX6791" fmla="*/ 774448 w 2216577"/>
              <a:gd name="connsiteY6791" fmla="*/ 448085 h 2124359"/>
              <a:gd name="connsiteX6792" fmla="*/ 786650 w 2216577"/>
              <a:gd name="connsiteY6792" fmla="*/ 448085 h 2124359"/>
              <a:gd name="connsiteX6793" fmla="*/ 786650 w 2216577"/>
              <a:gd name="connsiteY6793" fmla="*/ 433750 h 2124359"/>
              <a:gd name="connsiteX6794" fmla="*/ 786650 w 2216577"/>
              <a:gd name="connsiteY6794" fmla="*/ 418953 h 2124359"/>
              <a:gd name="connsiteX6795" fmla="*/ 798471 w 2216577"/>
              <a:gd name="connsiteY6795" fmla="*/ 418953 h 2124359"/>
              <a:gd name="connsiteX6796" fmla="*/ 798471 w 2216577"/>
              <a:gd name="connsiteY6796" fmla="*/ 433750 h 2124359"/>
              <a:gd name="connsiteX6797" fmla="*/ 799949 w 2216577"/>
              <a:gd name="connsiteY6797" fmla="*/ 433750 h 2124359"/>
              <a:gd name="connsiteX6798" fmla="*/ 805305 w 2216577"/>
              <a:gd name="connsiteY6798" fmla="*/ 433750 h 2124359"/>
              <a:gd name="connsiteX6799" fmla="*/ 805859 w 2216577"/>
              <a:gd name="connsiteY6799" fmla="*/ 433750 h 2124359"/>
              <a:gd name="connsiteX6800" fmla="*/ 810292 w 2216577"/>
              <a:gd name="connsiteY6800" fmla="*/ 433750 h 2124359"/>
              <a:gd name="connsiteX6801" fmla="*/ 810292 w 2216577"/>
              <a:gd name="connsiteY6801" fmla="*/ 422652 h 2124359"/>
              <a:gd name="connsiteX6802" fmla="*/ 810292 w 2216577"/>
              <a:gd name="connsiteY6802" fmla="*/ 418953 h 2124359"/>
              <a:gd name="connsiteX6803" fmla="*/ 822112 w 2216577"/>
              <a:gd name="connsiteY6803" fmla="*/ 418953 h 2124359"/>
              <a:gd name="connsiteX6804" fmla="*/ 822112 w 2216577"/>
              <a:gd name="connsiteY6804" fmla="*/ 406410 h 2124359"/>
              <a:gd name="connsiteX6805" fmla="*/ 822112 w 2216577"/>
              <a:gd name="connsiteY6805" fmla="*/ 404618 h 2124359"/>
              <a:gd name="connsiteX6806" fmla="*/ 810292 w 2216577"/>
              <a:gd name="connsiteY6806" fmla="*/ 418953 h 2124359"/>
              <a:gd name="connsiteX6807" fmla="*/ 807337 w 2216577"/>
              <a:gd name="connsiteY6807" fmla="*/ 418953 h 2124359"/>
              <a:gd name="connsiteX6808" fmla="*/ 798471 w 2216577"/>
              <a:gd name="connsiteY6808" fmla="*/ 418953 h 2124359"/>
              <a:gd name="connsiteX6809" fmla="*/ 798471 w 2216577"/>
              <a:gd name="connsiteY6809" fmla="*/ 417161 h 2124359"/>
              <a:gd name="connsiteX6810" fmla="*/ 798471 w 2216577"/>
              <a:gd name="connsiteY6810" fmla="*/ 408202 h 2124359"/>
              <a:gd name="connsiteX6811" fmla="*/ 798471 w 2216577"/>
              <a:gd name="connsiteY6811" fmla="*/ 404618 h 2124359"/>
              <a:gd name="connsiteX6812" fmla="*/ 810292 w 2216577"/>
              <a:gd name="connsiteY6812" fmla="*/ 390283 h 2124359"/>
              <a:gd name="connsiteX6813" fmla="*/ 822112 w 2216577"/>
              <a:gd name="connsiteY6813" fmla="*/ 390283 h 2124359"/>
              <a:gd name="connsiteX6814" fmla="*/ 834314 w 2216577"/>
              <a:gd name="connsiteY6814" fmla="*/ 390283 h 2124359"/>
              <a:gd name="connsiteX6815" fmla="*/ 834314 w 2216577"/>
              <a:gd name="connsiteY6815" fmla="*/ 375948 h 2124359"/>
              <a:gd name="connsiteX6816" fmla="*/ 846135 w 2216577"/>
              <a:gd name="connsiteY6816" fmla="*/ 375948 h 2124359"/>
              <a:gd name="connsiteX6817" fmla="*/ 853571 w 2216577"/>
              <a:gd name="connsiteY6817" fmla="*/ 383115 h 2124359"/>
              <a:gd name="connsiteX6818" fmla="*/ 857956 w 2216577"/>
              <a:gd name="connsiteY6818" fmla="*/ 385010 h 2124359"/>
              <a:gd name="connsiteX6819" fmla="*/ 857956 w 2216577"/>
              <a:gd name="connsiteY6819" fmla="*/ 390283 h 2124359"/>
              <a:gd name="connsiteX6820" fmla="*/ 870158 w 2216577"/>
              <a:gd name="connsiteY6820" fmla="*/ 390283 h 2124359"/>
              <a:gd name="connsiteX6821" fmla="*/ 881979 w 2216577"/>
              <a:gd name="connsiteY6821" fmla="*/ 404618 h 2124359"/>
              <a:gd name="connsiteX6822" fmla="*/ 881979 w 2216577"/>
              <a:gd name="connsiteY6822" fmla="*/ 418953 h 2124359"/>
              <a:gd name="connsiteX6823" fmla="*/ 876807 w 2216577"/>
              <a:gd name="connsiteY6823" fmla="*/ 418953 h 2124359"/>
              <a:gd name="connsiteX6824" fmla="*/ 870158 w 2216577"/>
              <a:gd name="connsiteY6824" fmla="*/ 418953 h 2124359"/>
              <a:gd name="connsiteX6825" fmla="*/ 870158 w 2216577"/>
              <a:gd name="connsiteY6825" fmla="*/ 404618 h 2124359"/>
              <a:gd name="connsiteX6826" fmla="*/ 857956 w 2216577"/>
              <a:gd name="connsiteY6826" fmla="*/ 404618 h 2124359"/>
              <a:gd name="connsiteX6827" fmla="*/ 846135 w 2216577"/>
              <a:gd name="connsiteY6827" fmla="*/ 404618 h 2124359"/>
              <a:gd name="connsiteX6828" fmla="*/ 846135 w 2216577"/>
              <a:gd name="connsiteY6828" fmla="*/ 402826 h 2124359"/>
              <a:gd name="connsiteX6829" fmla="*/ 846135 w 2216577"/>
              <a:gd name="connsiteY6829" fmla="*/ 390283 h 2124359"/>
              <a:gd name="connsiteX6830" fmla="*/ 834314 w 2216577"/>
              <a:gd name="connsiteY6830" fmla="*/ 404618 h 2124359"/>
              <a:gd name="connsiteX6831" fmla="*/ 834314 w 2216577"/>
              <a:gd name="connsiteY6831" fmla="*/ 418953 h 2124359"/>
              <a:gd name="connsiteX6832" fmla="*/ 844657 w 2216577"/>
              <a:gd name="connsiteY6832" fmla="*/ 418953 h 2124359"/>
              <a:gd name="connsiteX6833" fmla="*/ 846135 w 2216577"/>
              <a:gd name="connsiteY6833" fmla="*/ 418953 h 2124359"/>
              <a:gd name="connsiteX6834" fmla="*/ 846135 w 2216577"/>
              <a:gd name="connsiteY6834" fmla="*/ 433750 h 2124359"/>
              <a:gd name="connsiteX6835" fmla="*/ 856478 w 2216577"/>
              <a:gd name="connsiteY6835" fmla="*/ 433750 h 2124359"/>
              <a:gd name="connsiteX6836" fmla="*/ 857956 w 2216577"/>
              <a:gd name="connsiteY6836" fmla="*/ 433750 h 2124359"/>
              <a:gd name="connsiteX6837" fmla="*/ 870158 w 2216577"/>
              <a:gd name="connsiteY6837" fmla="*/ 448085 h 2124359"/>
              <a:gd name="connsiteX6838" fmla="*/ 857956 w 2216577"/>
              <a:gd name="connsiteY6838" fmla="*/ 433750 h 2124359"/>
              <a:gd name="connsiteX6839" fmla="*/ 857956 w 2216577"/>
              <a:gd name="connsiteY6839" fmla="*/ 425196 h 2124359"/>
              <a:gd name="connsiteX6840" fmla="*/ 857956 w 2216577"/>
              <a:gd name="connsiteY6840" fmla="*/ 424502 h 2124359"/>
              <a:gd name="connsiteX6841" fmla="*/ 857956 w 2216577"/>
              <a:gd name="connsiteY6841" fmla="*/ 418953 h 2124359"/>
              <a:gd name="connsiteX6842" fmla="*/ 870158 w 2216577"/>
              <a:gd name="connsiteY6842" fmla="*/ 418953 h 2124359"/>
              <a:gd name="connsiteX6843" fmla="*/ 870158 w 2216577"/>
              <a:gd name="connsiteY6843" fmla="*/ 433750 h 2124359"/>
              <a:gd name="connsiteX6844" fmla="*/ 871636 w 2216577"/>
              <a:gd name="connsiteY6844" fmla="*/ 433750 h 2124359"/>
              <a:gd name="connsiteX6845" fmla="*/ 875330 w 2216577"/>
              <a:gd name="connsiteY6845" fmla="*/ 433750 h 2124359"/>
              <a:gd name="connsiteX6846" fmla="*/ 876807 w 2216577"/>
              <a:gd name="connsiteY6846" fmla="*/ 433750 h 2124359"/>
              <a:gd name="connsiteX6847" fmla="*/ 881979 w 2216577"/>
              <a:gd name="connsiteY6847" fmla="*/ 433750 h 2124359"/>
              <a:gd name="connsiteX6848" fmla="*/ 881979 w 2216577"/>
              <a:gd name="connsiteY6848" fmla="*/ 431901 h 2124359"/>
              <a:gd name="connsiteX6849" fmla="*/ 881979 w 2216577"/>
              <a:gd name="connsiteY6849" fmla="*/ 425196 h 2124359"/>
              <a:gd name="connsiteX6850" fmla="*/ 881979 w 2216577"/>
              <a:gd name="connsiteY6850" fmla="*/ 424502 h 2124359"/>
              <a:gd name="connsiteX6851" fmla="*/ 881979 w 2216577"/>
              <a:gd name="connsiteY6851" fmla="*/ 418953 h 2124359"/>
              <a:gd name="connsiteX6852" fmla="*/ 883457 w 2216577"/>
              <a:gd name="connsiteY6852" fmla="*/ 418953 h 2124359"/>
              <a:gd name="connsiteX6853" fmla="*/ 888812 w 2216577"/>
              <a:gd name="connsiteY6853" fmla="*/ 418953 h 2124359"/>
              <a:gd name="connsiteX6854" fmla="*/ 893799 w 2216577"/>
              <a:gd name="connsiteY6854" fmla="*/ 418953 h 2124359"/>
              <a:gd name="connsiteX6855" fmla="*/ 881979 w 2216577"/>
              <a:gd name="connsiteY6855" fmla="*/ 404618 h 2124359"/>
              <a:gd name="connsiteX6856" fmla="*/ 883457 w 2216577"/>
              <a:gd name="connsiteY6856" fmla="*/ 404618 h 2124359"/>
              <a:gd name="connsiteX6857" fmla="*/ 893799 w 2216577"/>
              <a:gd name="connsiteY6857" fmla="*/ 404618 h 2124359"/>
              <a:gd name="connsiteX6858" fmla="*/ 905620 w 2216577"/>
              <a:gd name="connsiteY6858" fmla="*/ 418953 h 2124359"/>
              <a:gd name="connsiteX6859" fmla="*/ 905620 w 2216577"/>
              <a:gd name="connsiteY6859" fmla="*/ 404618 h 2124359"/>
              <a:gd name="connsiteX6860" fmla="*/ 893799 w 2216577"/>
              <a:gd name="connsiteY6860" fmla="*/ 404618 h 2124359"/>
              <a:gd name="connsiteX6861" fmla="*/ 893799 w 2216577"/>
              <a:gd name="connsiteY6861" fmla="*/ 390283 h 2124359"/>
              <a:gd name="connsiteX6862" fmla="*/ 881979 w 2216577"/>
              <a:gd name="connsiteY6862" fmla="*/ 390283 h 2124359"/>
              <a:gd name="connsiteX6863" fmla="*/ 881979 w 2216577"/>
              <a:gd name="connsiteY6863" fmla="*/ 404618 h 2124359"/>
              <a:gd name="connsiteX6864" fmla="*/ 870158 w 2216577"/>
              <a:gd name="connsiteY6864" fmla="*/ 390283 h 2124359"/>
              <a:gd name="connsiteX6865" fmla="*/ 857956 w 2216577"/>
              <a:gd name="connsiteY6865" fmla="*/ 385010 h 2124359"/>
              <a:gd name="connsiteX6866" fmla="*/ 857956 w 2216577"/>
              <a:gd name="connsiteY6866" fmla="*/ 375948 h 2124359"/>
              <a:gd name="connsiteX6867" fmla="*/ 870158 w 2216577"/>
              <a:gd name="connsiteY6867" fmla="*/ 375948 h 2124359"/>
              <a:gd name="connsiteX6868" fmla="*/ 881979 w 2216577"/>
              <a:gd name="connsiteY6868" fmla="*/ 375948 h 2124359"/>
              <a:gd name="connsiteX6869" fmla="*/ 870158 w 2216577"/>
              <a:gd name="connsiteY6869" fmla="*/ 361150 h 2124359"/>
              <a:gd name="connsiteX6870" fmla="*/ 881979 w 2216577"/>
              <a:gd name="connsiteY6870" fmla="*/ 361150 h 2124359"/>
              <a:gd name="connsiteX6871" fmla="*/ 893799 w 2216577"/>
              <a:gd name="connsiteY6871" fmla="*/ 361150 h 2124359"/>
              <a:gd name="connsiteX6872" fmla="*/ 893799 w 2216577"/>
              <a:gd name="connsiteY6872" fmla="*/ 375948 h 2124359"/>
              <a:gd name="connsiteX6873" fmla="*/ 905620 w 2216577"/>
              <a:gd name="connsiteY6873" fmla="*/ 375948 h 2124359"/>
              <a:gd name="connsiteX6874" fmla="*/ 905620 w 2216577"/>
              <a:gd name="connsiteY6874" fmla="*/ 390283 h 2124359"/>
              <a:gd name="connsiteX6875" fmla="*/ 917822 w 2216577"/>
              <a:gd name="connsiteY6875" fmla="*/ 390283 h 2124359"/>
              <a:gd name="connsiteX6876" fmla="*/ 929643 w 2216577"/>
              <a:gd name="connsiteY6876" fmla="*/ 390283 h 2124359"/>
              <a:gd name="connsiteX6877" fmla="*/ 917822 w 2216577"/>
              <a:gd name="connsiteY6877" fmla="*/ 375948 h 2124359"/>
              <a:gd name="connsiteX6878" fmla="*/ 929643 w 2216577"/>
              <a:gd name="connsiteY6878" fmla="*/ 375948 h 2124359"/>
              <a:gd name="connsiteX6879" fmla="*/ 929643 w 2216577"/>
              <a:gd name="connsiteY6879" fmla="*/ 361150 h 2124359"/>
              <a:gd name="connsiteX6880" fmla="*/ 917822 w 2216577"/>
              <a:gd name="connsiteY6880" fmla="*/ 361150 h 2124359"/>
              <a:gd name="connsiteX6881" fmla="*/ 905620 w 2216577"/>
              <a:gd name="connsiteY6881" fmla="*/ 361150 h 2124359"/>
              <a:gd name="connsiteX6882" fmla="*/ 905620 w 2216577"/>
              <a:gd name="connsiteY6882" fmla="*/ 369705 h 2124359"/>
              <a:gd name="connsiteX6883" fmla="*/ 905620 w 2216577"/>
              <a:gd name="connsiteY6883" fmla="*/ 370399 h 2124359"/>
              <a:gd name="connsiteX6884" fmla="*/ 905620 w 2216577"/>
              <a:gd name="connsiteY6884" fmla="*/ 375948 h 2124359"/>
              <a:gd name="connsiteX6885" fmla="*/ 893799 w 2216577"/>
              <a:gd name="connsiteY6885" fmla="*/ 361150 h 2124359"/>
              <a:gd name="connsiteX6886" fmla="*/ 893799 w 2216577"/>
              <a:gd name="connsiteY6886" fmla="*/ 346815 h 2124359"/>
              <a:gd name="connsiteX6887" fmla="*/ 893799 w 2216577"/>
              <a:gd name="connsiteY6887" fmla="*/ 332480 h 2124359"/>
              <a:gd name="connsiteX6888" fmla="*/ 893799 w 2216577"/>
              <a:gd name="connsiteY6888" fmla="*/ 318145 h 2124359"/>
              <a:gd name="connsiteX6889" fmla="*/ 905620 w 2216577"/>
              <a:gd name="connsiteY6889" fmla="*/ 332480 h 2124359"/>
              <a:gd name="connsiteX6890" fmla="*/ 905620 w 2216577"/>
              <a:gd name="connsiteY6890" fmla="*/ 330688 h 2124359"/>
              <a:gd name="connsiteX6891" fmla="*/ 905620 w 2216577"/>
              <a:gd name="connsiteY6891" fmla="*/ 324193 h 2124359"/>
              <a:gd name="connsiteX6892" fmla="*/ 905620 w 2216577"/>
              <a:gd name="connsiteY6892" fmla="*/ 318145 h 2124359"/>
              <a:gd name="connsiteX6893" fmla="*/ 907145 w 2216577"/>
              <a:gd name="connsiteY6893" fmla="*/ 318145 h 2124359"/>
              <a:gd name="connsiteX6894" fmla="*/ 910196 w 2216577"/>
              <a:gd name="connsiteY6894" fmla="*/ 318145 h 2124359"/>
              <a:gd name="connsiteX6895" fmla="*/ 910768 w 2216577"/>
              <a:gd name="connsiteY6895" fmla="*/ 318145 h 2124359"/>
              <a:gd name="connsiteX6896" fmla="*/ 917822 w 2216577"/>
              <a:gd name="connsiteY6896" fmla="*/ 318145 h 2124359"/>
              <a:gd name="connsiteX6897" fmla="*/ 917822 w 2216577"/>
              <a:gd name="connsiteY6897" fmla="*/ 332480 h 2124359"/>
              <a:gd name="connsiteX6898" fmla="*/ 917822 w 2216577"/>
              <a:gd name="connsiteY6898" fmla="*/ 346815 h 2124359"/>
              <a:gd name="connsiteX6899" fmla="*/ 929643 w 2216577"/>
              <a:gd name="connsiteY6899" fmla="*/ 346815 h 2124359"/>
              <a:gd name="connsiteX6900" fmla="*/ 931121 w 2216577"/>
              <a:gd name="connsiteY6900" fmla="*/ 346815 h 2124359"/>
              <a:gd name="connsiteX6901" fmla="*/ 934076 w 2216577"/>
              <a:gd name="connsiteY6901" fmla="*/ 346815 h 2124359"/>
              <a:gd name="connsiteX6902" fmla="*/ 934630 w 2216577"/>
              <a:gd name="connsiteY6902" fmla="*/ 346815 h 2124359"/>
              <a:gd name="connsiteX6903" fmla="*/ 941464 w 2216577"/>
              <a:gd name="connsiteY6903" fmla="*/ 346815 h 2124359"/>
              <a:gd name="connsiteX6904" fmla="*/ 941464 w 2216577"/>
              <a:gd name="connsiteY6904" fmla="*/ 345023 h 2124359"/>
              <a:gd name="connsiteX6905" fmla="*/ 941464 w 2216577"/>
              <a:gd name="connsiteY6905" fmla="*/ 334272 h 2124359"/>
              <a:gd name="connsiteX6906" fmla="*/ 941464 w 2216577"/>
              <a:gd name="connsiteY6906" fmla="*/ 332480 h 2124359"/>
              <a:gd name="connsiteX6907" fmla="*/ 941464 w 2216577"/>
              <a:gd name="connsiteY6907" fmla="*/ 330688 h 2124359"/>
              <a:gd name="connsiteX6908" fmla="*/ 941464 w 2216577"/>
              <a:gd name="connsiteY6908" fmla="*/ 324193 h 2124359"/>
              <a:gd name="connsiteX6909" fmla="*/ 941464 w 2216577"/>
              <a:gd name="connsiteY6909" fmla="*/ 318145 h 2124359"/>
              <a:gd name="connsiteX6910" fmla="*/ 941464 w 2216577"/>
              <a:gd name="connsiteY6910" fmla="*/ 303348 h 2124359"/>
              <a:gd name="connsiteX6911" fmla="*/ 953284 w 2216577"/>
              <a:gd name="connsiteY6911" fmla="*/ 318145 h 2124359"/>
              <a:gd name="connsiteX6912" fmla="*/ 953284 w 2216577"/>
              <a:gd name="connsiteY6912" fmla="*/ 303348 h 2124359"/>
              <a:gd name="connsiteX6913" fmla="*/ 953284 w 2216577"/>
              <a:gd name="connsiteY6913" fmla="*/ 295060 h 2124359"/>
              <a:gd name="connsiteX6914" fmla="*/ 953284 w 2216577"/>
              <a:gd name="connsiteY6914" fmla="*/ 289013 h 2124359"/>
              <a:gd name="connsiteX6915" fmla="*/ 953284 w 2216577"/>
              <a:gd name="connsiteY6915" fmla="*/ 289013 h 2124359"/>
              <a:gd name="connsiteX6916" fmla="*/ 941464 w 2216577"/>
              <a:gd name="connsiteY6916" fmla="*/ 289013 h 2124359"/>
              <a:gd name="connsiteX6917" fmla="*/ 941464 w 2216577"/>
              <a:gd name="connsiteY6917" fmla="*/ 290805 h 2124359"/>
              <a:gd name="connsiteX6918" fmla="*/ 941464 w 2216577"/>
              <a:gd name="connsiteY6918" fmla="*/ 297300 h 2124359"/>
              <a:gd name="connsiteX6919" fmla="*/ 941464 w 2216577"/>
              <a:gd name="connsiteY6919" fmla="*/ 297972 h 2124359"/>
              <a:gd name="connsiteX6920" fmla="*/ 941464 w 2216577"/>
              <a:gd name="connsiteY6920" fmla="*/ 303348 h 2124359"/>
              <a:gd name="connsiteX6921" fmla="*/ 939986 w 2216577"/>
              <a:gd name="connsiteY6921" fmla="*/ 303348 h 2124359"/>
              <a:gd name="connsiteX6922" fmla="*/ 938509 w 2216577"/>
              <a:gd name="connsiteY6922" fmla="*/ 303348 h 2124359"/>
              <a:gd name="connsiteX6923" fmla="*/ 929643 w 2216577"/>
              <a:gd name="connsiteY6923" fmla="*/ 303348 h 2124359"/>
              <a:gd name="connsiteX6924" fmla="*/ 917822 w 2216577"/>
              <a:gd name="connsiteY6924" fmla="*/ 289013 h 2124359"/>
              <a:gd name="connsiteX6925" fmla="*/ 929643 w 2216577"/>
              <a:gd name="connsiteY6925" fmla="*/ 289013 h 2124359"/>
              <a:gd name="connsiteX6926" fmla="*/ 929643 w 2216577"/>
              <a:gd name="connsiteY6926" fmla="*/ 274678 h 2124359"/>
              <a:gd name="connsiteX6927" fmla="*/ 929643 w 2216577"/>
              <a:gd name="connsiteY6927" fmla="*/ 272886 h 2124359"/>
              <a:gd name="connsiteX6928" fmla="*/ 929643 w 2216577"/>
              <a:gd name="connsiteY6928" fmla="*/ 260343 h 2124359"/>
              <a:gd name="connsiteX6929" fmla="*/ 941464 w 2216577"/>
              <a:gd name="connsiteY6929" fmla="*/ 274678 h 2124359"/>
              <a:gd name="connsiteX6930" fmla="*/ 941464 w 2216577"/>
              <a:gd name="connsiteY6930" fmla="*/ 260343 h 2124359"/>
              <a:gd name="connsiteX6931" fmla="*/ 941464 w 2216577"/>
              <a:gd name="connsiteY6931" fmla="*/ 245545 h 2124359"/>
              <a:gd name="connsiteX6932" fmla="*/ 942942 w 2216577"/>
              <a:gd name="connsiteY6932" fmla="*/ 245545 h 2124359"/>
              <a:gd name="connsiteX6933" fmla="*/ 951807 w 2216577"/>
              <a:gd name="connsiteY6933" fmla="*/ 245545 h 2124359"/>
              <a:gd name="connsiteX6934" fmla="*/ 953284 w 2216577"/>
              <a:gd name="connsiteY6934" fmla="*/ 245545 h 2124359"/>
              <a:gd name="connsiteX6935" fmla="*/ 965486 w 2216577"/>
              <a:gd name="connsiteY6935" fmla="*/ 245545 h 2124359"/>
              <a:gd name="connsiteX6936" fmla="*/ 953284 w 2216577"/>
              <a:gd name="connsiteY6936" fmla="*/ 231210 h 2124359"/>
              <a:gd name="connsiteX6937" fmla="*/ 953284 w 2216577"/>
              <a:gd name="connsiteY6937" fmla="*/ 216875 h 2124359"/>
              <a:gd name="connsiteX6938" fmla="*/ 960338 w 2216577"/>
              <a:gd name="connsiteY6938" fmla="*/ 216875 h 2124359"/>
              <a:gd name="connsiteX6939" fmla="*/ 965486 w 2216577"/>
              <a:gd name="connsiteY6939" fmla="*/ 216875 h 2124359"/>
              <a:gd name="connsiteX6940" fmla="*/ 965486 w 2216577"/>
              <a:gd name="connsiteY6940" fmla="*/ 210828 h 2124359"/>
              <a:gd name="connsiteX6941" fmla="*/ 965486 w 2216577"/>
              <a:gd name="connsiteY6941" fmla="*/ 202540 h 2124359"/>
              <a:gd name="connsiteX6942" fmla="*/ 972320 w 2216577"/>
              <a:gd name="connsiteY6942" fmla="*/ 202540 h 2124359"/>
              <a:gd name="connsiteX6943" fmla="*/ 972874 w 2216577"/>
              <a:gd name="connsiteY6943" fmla="*/ 202540 h 2124359"/>
              <a:gd name="connsiteX6944" fmla="*/ 977307 w 2216577"/>
              <a:gd name="connsiteY6944" fmla="*/ 202540 h 2124359"/>
              <a:gd name="connsiteX6945" fmla="*/ 977307 w 2216577"/>
              <a:gd name="connsiteY6945" fmla="*/ 187743 h 2124359"/>
              <a:gd name="connsiteX6946" fmla="*/ 977307 w 2216577"/>
              <a:gd name="connsiteY6946" fmla="*/ 185951 h 2124359"/>
              <a:gd name="connsiteX6947" fmla="*/ 977307 w 2216577"/>
              <a:gd name="connsiteY6947" fmla="*/ 179455 h 2124359"/>
              <a:gd name="connsiteX6948" fmla="*/ 977307 w 2216577"/>
              <a:gd name="connsiteY6948" fmla="*/ 173408 h 2124359"/>
              <a:gd name="connsiteX6949" fmla="*/ 989128 w 2216577"/>
              <a:gd name="connsiteY6949" fmla="*/ 187743 h 2124359"/>
              <a:gd name="connsiteX6950" fmla="*/ 989128 w 2216577"/>
              <a:gd name="connsiteY6950" fmla="*/ 173408 h 2124359"/>
              <a:gd name="connsiteX6951" fmla="*/ 977307 w 2216577"/>
              <a:gd name="connsiteY6951" fmla="*/ 159073 h 2124359"/>
              <a:gd name="connsiteX6952" fmla="*/ 989128 w 2216577"/>
              <a:gd name="connsiteY6952" fmla="*/ 159073 h 2124359"/>
              <a:gd name="connsiteX6953" fmla="*/ 989128 w 2216577"/>
              <a:gd name="connsiteY6953" fmla="*/ 144738 h 2124359"/>
              <a:gd name="connsiteX6954" fmla="*/ 989128 w 2216577"/>
              <a:gd name="connsiteY6954" fmla="*/ 136183 h 2124359"/>
              <a:gd name="connsiteX6955" fmla="*/ 989128 w 2216577"/>
              <a:gd name="connsiteY6955" fmla="*/ 135489 h 2124359"/>
              <a:gd name="connsiteX6956" fmla="*/ 989128 w 2216577"/>
              <a:gd name="connsiteY6956" fmla="*/ 133640 h 2124359"/>
              <a:gd name="connsiteX6957" fmla="*/ 989128 w 2216577"/>
              <a:gd name="connsiteY6957" fmla="*/ 129940 h 2124359"/>
              <a:gd name="connsiteX6958" fmla="*/ 1000948 w 2216577"/>
              <a:gd name="connsiteY6958" fmla="*/ 129940 h 2124359"/>
              <a:gd name="connsiteX6959" fmla="*/ 1000948 w 2216577"/>
              <a:gd name="connsiteY6959" fmla="*/ 124565 h 2124359"/>
              <a:gd name="connsiteX6960" fmla="*/ 1000948 w 2216577"/>
              <a:gd name="connsiteY6960" fmla="*/ 123893 h 2124359"/>
              <a:gd name="connsiteX6961" fmla="*/ 1000948 w 2216577"/>
              <a:gd name="connsiteY6961" fmla="*/ 115605 h 2124359"/>
              <a:gd name="connsiteX6962" fmla="*/ 1000948 w 2216577"/>
              <a:gd name="connsiteY6962" fmla="*/ 101270 h 2124359"/>
              <a:gd name="connsiteX6963" fmla="*/ 1000948 w 2216577"/>
              <a:gd name="connsiteY6963" fmla="*/ 86473 h 2124359"/>
              <a:gd name="connsiteX6964" fmla="*/ 1013151 w 2216577"/>
              <a:gd name="connsiteY6964" fmla="*/ 86473 h 2124359"/>
              <a:gd name="connsiteX6965" fmla="*/ 1013151 w 2216577"/>
              <a:gd name="connsiteY6965" fmla="*/ 101270 h 2124359"/>
              <a:gd name="connsiteX6966" fmla="*/ 1019984 w 2216577"/>
              <a:gd name="connsiteY6966" fmla="*/ 101270 h 2124359"/>
              <a:gd name="connsiteX6967" fmla="*/ 1020539 w 2216577"/>
              <a:gd name="connsiteY6967" fmla="*/ 101270 h 2124359"/>
              <a:gd name="connsiteX6968" fmla="*/ 1024971 w 2216577"/>
              <a:gd name="connsiteY6968" fmla="*/ 101270 h 2124359"/>
              <a:gd name="connsiteX6969" fmla="*/ 1024971 w 2216577"/>
              <a:gd name="connsiteY6969" fmla="*/ 95721 h 2124359"/>
              <a:gd name="connsiteX6970" fmla="*/ 1024971 w 2216577"/>
              <a:gd name="connsiteY6970" fmla="*/ 95027 h 2124359"/>
              <a:gd name="connsiteX6971" fmla="*/ 1024971 w 2216577"/>
              <a:gd name="connsiteY6971" fmla="*/ 94796 h 2124359"/>
              <a:gd name="connsiteX6972" fmla="*/ 1024971 w 2216577"/>
              <a:gd name="connsiteY6972" fmla="*/ 92947 h 2124359"/>
              <a:gd name="connsiteX6973" fmla="*/ 1024971 w 2216577"/>
              <a:gd name="connsiteY6973" fmla="*/ 92715 h 2124359"/>
              <a:gd name="connsiteX6974" fmla="*/ 1024971 w 2216577"/>
              <a:gd name="connsiteY6974" fmla="*/ 92022 h 2124359"/>
              <a:gd name="connsiteX6975" fmla="*/ 1024971 w 2216577"/>
              <a:gd name="connsiteY6975" fmla="*/ 86473 h 2124359"/>
              <a:gd name="connsiteX6976" fmla="*/ 1036792 w 2216577"/>
              <a:gd name="connsiteY6976" fmla="*/ 86473 h 2124359"/>
              <a:gd name="connsiteX6977" fmla="*/ 1036792 w 2216577"/>
              <a:gd name="connsiteY6977" fmla="*/ 72138 h 2124359"/>
              <a:gd name="connsiteX6978" fmla="*/ 1036792 w 2216577"/>
              <a:gd name="connsiteY6978" fmla="*/ 57803 h 2124359"/>
              <a:gd name="connsiteX6979" fmla="*/ 1048613 w 2216577"/>
              <a:gd name="connsiteY6979" fmla="*/ 57803 h 2124359"/>
              <a:gd name="connsiteX6980" fmla="*/ 1036792 w 2216577"/>
              <a:gd name="connsiteY6980" fmla="*/ 43468 h 2124359"/>
              <a:gd name="connsiteX6981" fmla="*/ 1048613 w 2216577"/>
              <a:gd name="connsiteY6981" fmla="*/ 43468 h 2124359"/>
              <a:gd name="connsiteX6982" fmla="*/ 1048613 w 2216577"/>
              <a:gd name="connsiteY6982" fmla="*/ 29133 h 2124359"/>
              <a:gd name="connsiteX6983" fmla="*/ 1060815 w 2216577"/>
              <a:gd name="connsiteY6983" fmla="*/ 43468 h 2124359"/>
              <a:gd name="connsiteX6984" fmla="*/ 1060815 w 2216577"/>
              <a:gd name="connsiteY6984" fmla="*/ 57803 h 2124359"/>
              <a:gd name="connsiteX6985" fmla="*/ 1072636 w 2216577"/>
              <a:gd name="connsiteY6985" fmla="*/ 57803 h 2124359"/>
              <a:gd name="connsiteX6986" fmla="*/ 1072636 w 2216577"/>
              <a:gd name="connsiteY6986" fmla="*/ 43468 h 2124359"/>
              <a:gd name="connsiteX6987" fmla="*/ 1074114 w 2216577"/>
              <a:gd name="connsiteY6987" fmla="*/ 43468 h 2124359"/>
              <a:gd name="connsiteX6988" fmla="*/ 1079469 w 2216577"/>
              <a:gd name="connsiteY6988" fmla="*/ 43468 h 2124359"/>
              <a:gd name="connsiteX6989" fmla="*/ 1080024 w 2216577"/>
              <a:gd name="connsiteY6989" fmla="*/ 43468 h 2124359"/>
              <a:gd name="connsiteX6990" fmla="*/ 1084456 w 2216577"/>
              <a:gd name="connsiteY6990" fmla="*/ 43468 h 2124359"/>
              <a:gd name="connsiteX6991" fmla="*/ 1084456 w 2216577"/>
              <a:gd name="connsiteY6991" fmla="*/ 29133 h 2124359"/>
              <a:gd name="connsiteX6992" fmla="*/ 1096277 w 2216577"/>
              <a:gd name="connsiteY6992" fmla="*/ 43468 h 2124359"/>
              <a:gd name="connsiteX6993" fmla="*/ 1096277 w 2216577"/>
              <a:gd name="connsiteY6993" fmla="*/ 29133 h 2124359"/>
              <a:gd name="connsiteX6994" fmla="*/ 1096277 w 2216577"/>
              <a:gd name="connsiteY6994" fmla="*/ 27283 h 2124359"/>
              <a:gd name="connsiteX6995" fmla="*/ 1096277 w 2216577"/>
              <a:gd name="connsiteY6995" fmla="*/ 22659 h 2124359"/>
              <a:gd name="connsiteX6996" fmla="*/ 1096277 w 2216577"/>
              <a:gd name="connsiteY6996" fmla="*/ 21734 h 2124359"/>
              <a:gd name="connsiteX6997" fmla="*/ 1096277 w 2216577"/>
              <a:gd name="connsiteY6997" fmla="*/ 14335 h 2124359"/>
              <a:gd name="connsiteX6998" fmla="*/ 1097802 w 2216577"/>
              <a:gd name="connsiteY6998" fmla="*/ 14335 h 2124359"/>
              <a:gd name="connsiteX6999" fmla="*/ 1100853 w 2216577"/>
              <a:gd name="connsiteY6999" fmla="*/ 14335 h 2124359"/>
              <a:gd name="connsiteX7000" fmla="*/ 1101425 w 2216577"/>
              <a:gd name="connsiteY7000" fmla="*/ 14335 h 2124359"/>
              <a:gd name="connsiteX7001" fmla="*/ 1108479 w 2216577"/>
              <a:gd name="connsiteY7001" fmla="*/ 14335 h 2124359"/>
              <a:gd name="connsiteX7002" fmla="*/ 1108479 w 2216577"/>
              <a:gd name="connsiteY7002" fmla="*/ 29133 h 2124359"/>
              <a:gd name="connsiteX7003" fmla="*/ 1120300 w 2216577"/>
              <a:gd name="connsiteY7003" fmla="*/ 29133 h 2124359"/>
              <a:gd name="connsiteX7004" fmla="*/ 1108479 w 2216577"/>
              <a:gd name="connsiteY7004" fmla="*/ 14335 h 2124359"/>
              <a:gd name="connsiteX7005" fmla="*/ 1120300 w 2216577"/>
              <a:gd name="connsiteY7005" fmla="*/ 14335 h 21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Lst>
            <a:rect l="l" t="t" r="r" b="b"/>
            <a:pathLst>
              <a:path w="2216577" h="2124359">
                <a:moveTo>
                  <a:pt x="1239270" y="2110024"/>
                </a:moveTo>
                <a:cubicBezTo>
                  <a:pt x="1236315" y="2113607"/>
                  <a:pt x="1234837" y="2115399"/>
                  <a:pt x="1234283" y="2116071"/>
                </a:cubicBezTo>
                <a:lnTo>
                  <a:pt x="1234771" y="2115479"/>
                </a:lnTo>
                <a:close/>
                <a:moveTo>
                  <a:pt x="1310957" y="2066556"/>
                </a:moveTo>
                <a:cubicBezTo>
                  <a:pt x="1310957" y="2066556"/>
                  <a:pt x="1310957" y="2066556"/>
                  <a:pt x="1299136" y="2080891"/>
                </a:cubicBezTo>
                <a:cubicBezTo>
                  <a:pt x="1310957" y="2066556"/>
                  <a:pt x="1299136" y="2066556"/>
                  <a:pt x="1310957" y="2066556"/>
                </a:cubicBezTo>
                <a:close/>
                <a:moveTo>
                  <a:pt x="1251472" y="2066556"/>
                </a:moveTo>
                <a:lnTo>
                  <a:pt x="1239270" y="2080891"/>
                </a:lnTo>
                <a:cubicBezTo>
                  <a:pt x="1227449" y="2080891"/>
                  <a:pt x="1239270" y="2080891"/>
                  <a:pt x="1227449" y="2080891"/>
                </a:cubicBezTo>
                <a:cubicBezTo>
                  <a:pt x="1227449" y="2080891"/>
                  <a:pt x="1227449" y="2080891"/>
                  <a:pt x="1227449" y="2095226"/>
                </a:cubicBezTo>
                <a:lnTo>
                  <a:pt x="1239270" y="2095226"/>
                </a:lnTo>
                <a:cubicBezTo>
                  <a:pt x="1239270" y="2095226"/>
                  <a:pt x="1239270" y="2095226"/>
                  <a:pt x="1239270" y="2080891"/>
                </a:cubicBezTo>
                <a:cubicBezTo>
                  <a:pt x="1239270" y="2080891"/>
                  <a:pt x="1239270" y="2080891"/>
                  <a:pt x="1251472" y="2080891"/>
                </a:cubicBezTo>
                <a:cubicBezTo>
                  <a:pt x="1251472" y="2077307"/>
                  <a:pt x="1251472" y="2075516"/>
                  <a:pt x="1251472" y="2074620"/>
                </a:cubicBezTo>
                <a:cubicBezTo>
                  <a:pt x="1251472" y="2073724"/>
                  <a:pt x="1251472" y="2073724"/>
                  <a:pt x="1251472" y="2073724"/>
                </a:cubicBezTo>
                <a:cubicBezTo>
                  <a:pt x="1251472" y="2073724"/>
                  <a:pt x="1251472" y="2073724"/>
                  <a:pt x="1251472" y="2072828"/>
                </a:cubicBezTo>
                <a:cubicBezTo>
                  <a:pt x="1251472" y="2071932"/>
                  <a:pt x="1251472" y="2070140"/>
                  <a:pt x="1251472" y="2066556"/>
                </a:cubicBezTo>
                <a:cubicBezTo>
                  <a:pt x="1263292" y="2066556"/>
                  <a:pt x="1251472" y="2080891"/>
                  <a:pt x="1263292" y="2066556"/>
                </a:cubicBezTo>
                <a:close/>
                <a:moveTo>
                  <a:pt x="1322777" y="2052221"/>
                </a:moveTo>
                <a:lnTo>
                  <a:pt x="1322777" y="2066556"/>
                </a:lnTo>
                <a:cubicBezTo>
                  <a:pt x="1322777" y="2066556"/>
                  <a:pt x="1322777" y="2066556"/>
                  <a:pt x="1310957" y="2066556"/>
                </a:cubicBezTo>
                <a:close/>
                <a:moveTo>
                  <a:pt x="1165236" y="2031634"/>
                </a:moveTo>
                <a:lnTo>
                  <a:pt x="1167964" y="2037424"/>
                </a:lnTo>
                <a:cubicBezTo>
                  <a:pt x="1162054" y="2037424"/>
                  <a:pt x="1162054" y="2033840"/>
                  <a:pt x="1163531" y="2032048"/>
                </a:cubicBezTo>
                <a:close/>
                <a:moveTo>
                  <a:pt x="1275113" y="2008754"/>
                </a:moveTo>
                <a:cubicBezTo>
                  <a:pt x="1275113" y="2008754"/>
                  <a:pt x="1275113" y="2008754"/>
                  <a:pt x="1275113" y="2023089"/>
                </a:cubicBezTo>
                <a:lnTo>
                  <a:pt x="1275113" y="2037424"/>
                </a:lnTo>
                <a:cubicBezTo>
                  <a:pt x="1275113" y="2023089"/>
                  <a:pt x="1275113" y="2023089"/>
                  <a:pt x="1286934" y="2023089"/>
                </a:cubicBezTo>
                <a:lnTo>
                  <a:pt x="1275113" y="2023089"/>
                </a:lnTo>
                <a:lnTo>
                  <a:pt x="1286934" y="2008754"/>
                </a:lnTo>
                <a:lnTo>
                  <a:pt x="1285456" y="2008754"/>
                </a:lnTo>
                <a:lnTo>
                  <a:pt x="1282501" y="2008754"/>
                </a:lnTo>
                <a:cubicBezTo>
                  <a:pt x="1281762" y="2008754"/>
                  <a:pt x="1281393" y="2008754"/>
                  <a:pt x="1281947" y="2008754"/>
                </a:cubicBezTo>
                <a:close/>
                <a:moveTo>
                  <a:pt x="1382262" y="1993956"/>
                </a:moveTo>
                <a:cubicBezTo>
                  <a:pt x="1394464" y="1993956"/>
                  <a:pt x="1382262" y="1993956"/>
                  <a:pt x="1382262" y="2008754"/>
                </a:cubicBezTo>
                <a:cubicBezTo>
                  <a:pt x="1382262" y="2008754"/>
                  <a:pt x="1382262" y="2008754"/>
                  <a:pt x="1382262" y="1993956"/>
                </a:cubicBezTo>
                <a:close/>
                <a:moveTo>
                  <a:pt x="1334598" y="1979621"/>
                </a:moveTo>
                <a:lnTo>
                  <a:pt x="1334598" y="1993956"/>
                </a:lnTo>
                <a:cubicBezTo>
                  <a:pt x="1346800" y="1993956"/>
                  <a:pt x="1346800" y="1993956"/>
                  <a:pt x="1346800" y="1993956"/>
                </a:cubicBezTo>
                <a:cubicBezTo>
                  <a:pt x="1346800" y="1993956"/>
                  <a:pt x="1346800" y="1993956"/>
                  <a:pt x="1346800" y="2008754"/>
                </a:cubicBezTo>
                <a:lnTo>
                  <a:pt x="1346800" y="2023089"/>
                </a:lnTo>
                <a:lnTo>
                  <a:pt x="1358621" y="2008754"/>
                </a:lnTo>
                <a:cubicBezTo>
                  <a:pt x="1358621" y="1993956"/>
                  <a:pt x="1358621" y="1993956"/>
                  <a:pt x="1346800" y="2008754"/>
                </a:cubicBezTo>
                <a:cubicBezTo>
                  <a:pt x="1346800" y="1993956"/>
                  <a:pt x="1358621" y="1993956"/>
                  <a:pt x="1358621" y="1993956"/>
                </a:cubicBezTo>
                <a:cubicBezTo>
                  <a:pt x="1358621" y="1993956"/>
                  <a:pt x="1358621" y="1993956"/>
                  <a:pt x="1346800" y="1993956"/>
                </a:cubicBezTo>
                <a:cubicBezTo>
                  <a:pt x="1346800" y="1993956"/>
                  <a:pt x="1346800" y="1993956"/>
                  <a:pt x="1358621" y="1979621"/>
                </a:cubicBezTo>
                <a:cubicBezTo>
                  <a:pt x="1346800" y="1979621"/>
                  <a:pt x="1346800" y="1979621"/>
                  <a:pt x="1346800" y="1993956"/>
                </a:cubicBezTo>
                <a:cubicBezTo>
                  <a:pt x="1346800" y="1979621"/>
                  <a:pt x="1346800" y="1979621"/>
                  <a:pt x="1334598" y="1979621"/>
                </a:cubicBezTo>
                <a:close/>
                <a:moveTo>
                  <a:pt x="1358621" y="1936616"/>
                </a:moveTo>
                <a:cubicBezTo>
                  <a:pt x="1358621" y="1936616"/>
                  <a:pt x="1346800" y="1936616"/>
                  <a:pt x="1346800" y="1950951"/>
                </a:cubicBezTo>
                <a:cubicBezTo>
                  <a:pt x="1346800" y="1950951"/>
                  <a:pt x="1346800" y="1965286"/>
                  <a:pt x="1358621" y="1950951"/>
                </a:cubicBezTo>
                <a:cubicBezTo>
                  <a:pt x="1358621" y="1950951"/>
                  <a:pt x="1358621" y="1950951"/>
                  <a:pt x="1358621" y="1949159"/>
                </a:cubicBezTo>
                <a:lnTo>
                  <a:pt x="1358621" y="1945576"/>
                </a:lnTo>
                <a:lnTo>
                  <a:pt x="1358621" y="1944904"/>
                </a:lnTo>
                <a:lnTo>
                  <a:pt x="1358621" y="1944680"/>
                </a:lnTo>
                <a:cubicBezTo>
                  <a:pt x="1358621" y="1941992"/>
                  <a:pt x="1358621" y="1947367"/>
                  <a:pt x="1358621" y="1936616"/>
                </a:cubicBezTo>
                <a:close/>
                <a:moveTo>
                  <a:pt x="1132120" y="1921819"/>
                </a:moveTo>
                <a:cubicBezTo>
                  <a:pt x="1132120" y="1921819"/>
                  <a:pt x="1132120" y="1921819"/>
                  <a:pt x="1143941" y="1921819"/>
                </a:cubicBezTo>
                <a:cubicBezTo>
                  <a:pt x="1143941" y="1921819"/>
                  <a:pt x="1143941" y="1921819"/>
                  <a:pt x="1132120" y="1936616"/>
                </a:cubicBezTo>
                <a:cubicBezTo>
                  <a:pt x="1132120" y="1936616"/>
                  <a:pt x="1132120" y="1936616"/>
                  <a:pt x="1132120" y="1934766"/>
                </a:cubicBezTo>
                <a:lnTo>
                  <a:pt x="1132120" y="1925518"/>
                </a:lnTo>
                <a:close/>
                <a:moveTo>
                  <a:pt x="1167964" y="1907484"/>
                </a:moveTo>
                <a:cubicBezTo>
                  <a:pt x="1167964" y="1907484"/>
                  <a:pt x="1179785" y="1907484"/>
                  <a:pt x="1167964" y="1921819"/>
                </a:cubicBezTo>
                <a:cubicBezTo>
                  <a:pt x="1167964" y="1921819"/>
                  <a:pt x="1167964" y="1921819"/>
                  <a:pt x="1167964" y="1907484"/>
                </a:cubicBezTo>
                <a:close/>
                <a:moveTo>
                  <a:pt x="1108479" y="1907484"/>
                </a:moveTo>
                <a:lnTo>
                  <a:pt x="1115313" y="1907484"/>
                </a:lnTo>
                <a:cubicBezTo>
                  <a:pt x="1114759" y="1907484"/>
                  <a:pt x="1115128" y="1907484"/>
                  <a:pt x="1115867" y="1907484"/>
                </a:cubicBezTo>
                <a:lnTo>
                  <a:pt x="1120300" y="1907484"/>
                </a:lnTo>
                <a:lnTo>
                  <a:pt x="1132120" y="1907484"/>
                </a:lnTo>
                <a:cubicBezTo>
                  <a:pt x="1132120" y="1907484"/>
                  <a:pt x="1132120" y="1907484"/>
                  <a:pt x="1132120" y="1921819"/>
                </a:cubicBezTo>
                <a:lnTo>
                  <a:pt x="1127688" y="1921819"/>
                </a:lnTo>
                <a:cubicBezTo>
                  <a:pt x="1126949" y="1921819"/>
                  <a:pt x="1126579" y="1921819"/>
                  <a:pt x="1127133" y="1921819"/>
                </a:cubicBezTo>
                <a:lnTo>
                  <a:pt x="1120300" y="1921819"/>
                </a:lnTo>
                <a:cubicBezTo>
                  <a:pt x="1120300" y="1921819"/>
                  <a:pt x="1120300" y="1921819"/>
                  <a:pt x="1108479" y="1907484"/>
                </a:cubicBezTo>
                <a:close/>
                <a:moveTo>
                  <a:pt x="1489793" y="1893149"/>
                </a:moveTo>
                <a:lnTo>
                  <a:pt x="1501614" y="1893149"/>
                </a:lnTo>
                <a:cubicBezTo>
                  <a:pt x="1501614" y="1893149"/>
                  <a:pt x="1501614" y="1893149"/>
                  <a:pt x="1501614" y="1907484"/>
                </a:cubicBezTo>
                <a:cubicBezTo>
                  <a:pt x="1489793" y="1907484"/>
                  <a:pt x="1489793" y="1907484"/>
                  <a:pt x="1489793" y="1921819"/>
                </a:cubicBezTo>
                <a:lnTo>
                  <a:pt x="1489793" y="1907484"/>
                </a:lnTo>
                <a:lnTo>
                  <a:pt x="1489793" y="1905692"/>
                </a:lnTo>
                <a:cubicBezTo>
                  <a:pt x="1489793" y="1903900"/>
                  <a:pt x="1489793" y="1900316"/>
                  <a:pt x="1489793" y="1893149"/>
                </a:cubicBezTo>
                <a:close/>
                <a:moveTo>
                  <a:pt x="1156143" y="1893149"/>
                </a:moveTo>
                <a:cubicBezTo>
                  <a:pt x="1156143" y="1907484"/>
                  <a:pt x="1143941" y="1907484"/>
                  <a:pt x="1143941" y="1907484"/>
                </a:cubicBezTo>
                <a:cubicBezTo>
                  <a:pt x="1143941" y="1893149"/>
                  <a:pt x="1156143" y="1893149"/>
                  <a:pt x="1156143" y="1893149"/>
                </a:cubicBezTo>
                <a:close/>
                <a:moveTo>
                  <a:pt x="1132120" y="1893149"/>
                </a:moveTo>
                <a:cubicBezTo>
                  <a:pt x="1132120" y="1893149"/>
                  <a:pt x="1132120" y="1893149"/>
                  <a:pt x="1120300" y="1907484"/>
                </a:cubicBezTo>
                <a:cubicBezTo>
                  <a:pt x="1120300" y="1893149"/>
                  <a:pt x="1120300" y="1893149"/>
                  <a:pt x="1132120" y="1893149"/>
                </a:cubicBezTo>
                <a:close/>
                <a:moveTo>
                  <a:pt x="1501614" y="1878814"/>
                </a:moveTo>
                <a:cubicBezTo>
                  <a:pt x="1501614" y="1878814"/>
                  <a:pt x="1501614" y="1878814"/>
                  <a:pt x="1489793" y="1893149"/>
                </a:cubicBezTo>
                <a:cubicBezTo>
                  <a:pt x="1489793" y="1878814"/>
                  <a:pt x="1489793" y="1878814"/>
                  <a:pt x="1501614" y="1878814"/>
                </a:cubicBezTo>
                <a:close/>
                <a:moveTo>
                  <a:pt x="1132120" y="1878814"/>
                </a:moveTo>
                <a:lnTo>
                  <a:pt x="1143941" y="1878814"/>
                </a:lnTo>
                <a:lnTo>
                  <a:pt x="1143941" y="1893149"/>
                </a:lnTo>
                <a:lnTo>
                  <a:pt x="1142463" y="1893149"/>
                </a:lnTo>
                <a:lnTo>
                  <a:pt x="1140986" y="1893149"/>
                </a:lnTo>
                <a:lnTo>
                  <a:pt x="1137107" y="1893149"/>
                </a:lnTo>
                <a:lnTo>
                  <a:pt x="1136553" y="1893149"/>
                </a:lnTo>
                <a:lnTo>
                  <a:pt x="1135075" y="1893149"/>
                </a:lnTo>
                <a:lnTo>
                  <a:pt x="1132120" y="1893149"/>
                </a:lnTo>
                <a:cubicBezTo>
                  <a:pt x="1132120" y="1893149"/>
                  <a:pt x="1132120" y="1893149"/>
                  <a:pt x="1132120" y="1878814"/>
                </a:cubicBezTo>
                <a:close/>
                <a:moveTo>
                  <a:pt x="1549278" y="1864016"/>
                </a:moveTo>
                <a:lnTo>
                  <a:pt x="1549278" y="1878814"/>
                </a:lnTo>
                <a:lnTo>
                  <a:pt x="1537457" y="1878814"/>
                </a:lnTo>
                <a:close/>
                <a:moveTo>
                  <a:pt x="1501614" y="1864016"/>
                </a:moveTo>
                <a:lnTo>
                  <a:pt x="1501614" y="1878814"/>
                </a:lnTo>
                <a:lnTo>
                  <a:pt x="1497181" y="1878814"/>
                </a:lnTo>
                <a:cubicBezTo>
                  <a:pt x="1496442" y="1878814"/>
                  <a:pt x="1496073" y="1878814"/>
                  <a:pt x="1496627" y="1878814"/>
                </a:cubicBezTo>
                <a:lnTo>
                  <a:pt x="1489793" y="1878814"/>
                </a:lnTo>
                <a:cubicBezTo>
                  <a:pt x="1489793" y="1864016"/>
                  <a:pt x="1501614" y="1864016"/>
                  <a:pt x="1501614" y="1864016"/>
                </a:cubicBezTo>
                <a:close/>
                <a:moveTo>
                  <a:pt x="1108479" y="1864016"/>
                </a:moveTo>
                <a:lnTo>
                  <a:pt x="1120300" y="1864016"/>
                </a:lnTo>
                <a:cubicBezTo>
                  <a:pt x="1108479" y="1864016"/>
                  <a:pt x="1108479" y="1878814"/>
                  <a:pt x="1108479" y="1878814"/>
                </a:cubicBezTo>
                <a:cubicBezTo>
                  <a:pt x="1108479" y="1878814"/>
                  <a:pt x="1108479" y="1878814"/>
                  <a:pt x="1096277" y="1878814"/>
                </a:cubicBezTo>
                <a:cubicBezTo>
                  <a:pt x="1108479" y="1878814"/>
                  <a:pt x="1108479" y="1864016"/>
                  <a:pt x="1108479" y="1864016"/>
                </a:cubicBezTo>
                <a:close/>
                <a:moveTo>
                  <a:pt x="1561098" y="1835346"/>
                </a:moveTo>
                <a:lnTo>
                  <a:pt x="1561098" y="1849681"/>
                </a:lnTo>
                <a:lnTo>
                  <a:pt x="1549278" y="1849681"/>
                </a:lnTo>
                <a:cubicBezTo>
                  <a:pt x="1561098" y="1849681"/>
                  <a:pt x="1561098" y="1835346"/>
                  <a:pt x="1561098" y="1835346"/>
                </a:cubicBezTo>
                <a:close/>
                <a:moveTo>
                  <a:pt x="1263292" y="1835346"/>
                </a:moveTo>
                <a:lnTo>
                  <a:pt x="1251472" y="1849681"/>
                </a:lnTo>
                <a:lnTo>
                  <a:pt x="1263292" y="1849681"/>
                </a:lnTo>
                <a:cubicBezTo>
                  <a:pt x="1263292" y="1849681"/>
                  <a:pt x="1263292" y="1835346"/>
                  <a:pt x="1275113" y="1835346"/>
                </a:cubicBezTo>
                <a:lnTo>
                  <a:pt x="1272158" y="1835346"/>
                </a:lnTo>
                <a:cubicBezTo>
                  <a:pt x="1272158" y="1835346"/>
                  <a:pt x="1269203" y="1835346"/>
                  <a:pt x="1263292" y="1835346"/>
                </a:cubicBezTo>
                <a:close/>
                <a:moveTo>
                  <a:pt x="1132120" y="1835346"/>
                </a:moveTo>
                <a:cubicBezTo>
                  <a:pt x="1120300" y="1849681"/>
                  <a:pt x="1132120" y="1835346"/>
                  <a:pt x="1132120" y="1835346"/>
                </a:cubicBezTo>
                <a:close/>
                <a:moveTo>
                  <a:pt x="1172397" y="1824595"/>
                </a:moveTo>
                <a:cubicBezTo>
                  <a:pt x="1173875" y="1824595"/>
                  <a:pt x="1173875" y="1828179"/>
                  <a:pt x="1167964" y="1835346"/>
                </a:cubicBezTo>
                <a:cubicBezTo>
                  <a:pt x="1167964" y="1828179"/>
                  <a:pt x="1170919" y="1824595"/>
                  <a:pt x="1172397" y="1824595"/>
                </a:cubicBezTo>
                <a:close/>
                <a:moveTo>
                  <a:pt x="1549278" y="1821011"/>
                </a:moveTo>
                <a:lnTo>
                  <a:pt x="1561098" y="1821011"/>
                </a:lnTo>
                <a:lnTo>
                  <a:pt x="1572919" y="1821011"/>
                </a:lnTo>
                <a:cubicBezTo>
                  <a:pt x="1572919" y="1821011"/>
                  <a:pt x="1572919" y="1821011"/>
                  <a:pt x="1572919" y="1835346"/>
                </a:cubicBezTo>
                <a:lnTo>
                  <a:pt x="1561098" y="1835346"/>
                </a:lnTo>
                <a:lnTo>
                  <a:pt x="1552233" y="1835346"/>
                </a:lnTo>
                <a:lnTo>
                  <a:pt x="1549278" y="1835346"/>
                </a:lnTo>
                <a:close/>
                <a:moveTo>
                  <a:pt x="1167964" y="1806214"/>
                </a:moveTo>
                <a:cubicBezTo>
                  <a:pt x="1156143" y="1821011"/>
                  <a:pt x="1167964" y="1821011"/>
                  <a:pt x="1167964" y="1821011"/>
                </a:cubicBezTo>
                <a:lnTo>
                  <a:pt x="1167964" y="1835346"/>
                </a:lnTo>
                <a:lnTo>
                  <a:pt x="1179785" y="1821011"/>
                </a:lnTo>
                <a:lnTo>
                  <a:pt x="1167964" y="1821011"/>
                </a:lnTo>
                <a:lnTo>
                  <a:pt x="1167964" y="1815462"/>
                </a:lnTo>
                <a:lnTo>
                  <a:pt x="1167964" y="1814768"/>
                </a:lnTo>
                <a:close/>
                <a:moveTo>
                  <a:pt x="1251472" y="1791879"/>
                </a:moveTo>
                <a:cubicBezTo>
                  <a:pt x="1251472" y="1791879"/>
                  <a:pt x="1251472" y="1791879"/>
                  <a:pt x="1239270" y="1806214"/>
                </a:cubicBezTo>
                <a:lnTo>
                  <a:pt x="1251472" y="1806214"/>
                </a:lnTo>
                <a:cubicBezTo>
                  <a:pt x="1251472" y="1806214"/>
                  <a:pt x="1251472" y="1806214"/>
                  <a:pt x="1251472" y="1791879"/>
                </a:cubicBezTo>
                <a:close/>
                <a:moveTo>
                  <a:pt x="1084456" y="1791879"/>
                </a:moveTo>
                <a:lnTo>
                  <a:pt x="1091290" y="1791879"/>
                </a:lnTo>
                <a:cubicBezTo>
                  <a:pt x="1090736" y="1791879"/>
                  <a:pt x="1091105" y="1791879"/>
                  <a:pt x="1091844" y="1791879"/>
                </a:cubicBezTo>
                <a:lnTo>
                  <a:pt x="1094799" y="1791879"/>
                </a:lnTo>
                <a:lnTo>
                  <a:pt x="1096277" y="1791879"/>
                </a:lnTo>
                <a:cubicBezTo>
                  <a:pt x="1096277" y="1806214"/>
                  <a:pt x="1096277" y="1806214"/>
                  <a:pt x="1084456" y="1806214"/>
                </a:cubicBezTo>
                <a:cubicBezTo>
                  <a:pt x="1084456" y="1806214"/>
                  <a:pt x="1084456" y="1806214"/>
                  <a:pt x="1084456" y="1791879"/>
                </a:cubicBezTo>
                <a:close/>
                <a:moveTo>
                  <a:pt x="1060815" y="1791879"/>
                </a:moveTo>
                <a:cubicBezTo>
                  <a:pt x="1060815" y="1791879"/>
                  <a:pt x="1060815" y="1791879"/>
                  <a:pt x="1072636" y="1791879"/>
                </a:cubicBezTo>
                <a:cubicBezTo>
                  <a:pt x="1072636" y="1791879"/>
                  <a:pt x="1072636" y="1806214"/>
                  <a:pt x="1060815" y="1806214"/>
                </a:cubicBezTo>
                <a:close/>
                <a:moveTo>
                  <a:pt x="1608763" y="1777544"/>
                </a:moveTo>
                <a:cubicBezTo>
                  <a:pt x="1608763" y="1777544"/>
                  <a:pt x="1608763" y="1777544"/>
                  <a:pt x="1608763" y="1779336"/>
                </a:cubicBezTo>
                <a:lnTo>
                  <a:pt x="1608763" y="1781127"/>
                </a:lnTo>
                <a:cubicBezTo>
                  <a:pt x="1608763" y="1781127"/>
                  <a:pt x="1608763" y="1784711"/>
                  <a:pt x="1608763" y="1791879"/>
                </a:cubicBezTo>
                <a:cubicBezTo>
                  <a:pt x="1608763" y="1791879"/>
                  <a:pt x="1608763" y="1791879"/>
                  <a:pt x="1596942" y="1791879"/>
                </a:cubicBezTo>
                <a:cubicBezTo>
                  <a:pt x="1596942" y="1791879"/>
                  <a:pt x="1596942" y="1791879"/>
                  <a:pt x="1608763" y="1777544"/>
                </a:cubicBezTo>
                <a:close/>
                <a:moveTo>
                  <a:pt x="1572919" y="1777544"/>
                </a:moveTo>
                <a:cubicBezTo>
                  <a:pt x="1572919" y="1777544"/>
                  <a:pt x="1572919" y="1777544"/>
                  <a:pt x="1572919" y="1791879"/>
                </a:cubicBezTo>
                <a:cubicBezTo>
                  <a:pt x="1572919" y="1777544"/>
                  <a:pt x="1561098" y="1791879"/>
                  <a:pt x="1572919" y="1777544"/>
                </a:cubicBezTo>
                <a:close/>
                <a:moveTo>
                  <a:pt x="1608763" y="1763209"/>
                </a:moveTo>
                <a:lnTo>
                  <a:pt x="1620583" y="1763209"/>
                </a:lnTo>
                <a:cubicBezTo>
                  <a:pt x="1608763" y="1777544"/>
                  <a:pt x="1608763" y="1777544"/>
                  <a:pt x="1620583" y="1777544"/>
                </a:cubicBezTo>
                <a:cubicBezTo>
                  <a:pt x="1620583" y="1777544"/>
                  <a:pt x="1620583" y="1777544"/>
                  <a:pt x="1608763" y="1777544"/>
                </a:cubicBezTo>
                <a:cubicBezTo>
                  <a:pt x="1608763" y="1777544"/>
                  <a:pt x="1608763" y="1777544"/>
                  <a:pt x="1607285" y="1777544"/>
                </a:cubicBezTo>
                <a:lnTo>
                  <a:pt x="1601929" y="1777544"/>
                </a:lnTo>
                <a:lnTo>
                  <a:pt x="1601375" y="1777544"/>
                </a:lnTo>
                <a:cubicBezTo>
                  <a:pt x="1599897" y="1777544"/>
                  <a:pt x="1596942" y="1777544"/>
                  <a:pt x="1596942" y="1777544"/>
                </a:cubicBezTo>
                <a:cubicBezTo>
                  <a:pt x="1608763" y="1777544"/>
                  <a:pt x="1608763" y="1777544"/>
                  <a:pt x="1608763" y="1763209"/>
                </a:cubicBezTo>
                <a:close/>
                <a:moveTo>
                  <a:pt x="1227449" y="1763209"/>
                </a:moveTo>
                <a:lnTo>
                  <a:pt x="1215628" y="1777544"/>
                </a:lnTo>
                <a:cubicBezTo>
                  <a:pt x="1215628" y="1777544"/>
                  <a:pt x="1215628" y="1777544"/>
                  <a:pt x="1217106" y="1777544"/>
                </a:cubicBezTo>
                <a:lnTo>
                  <a:pt x="1220800" y="1777544"/>
                </a:lnTo>
                <a:cubicBezTo>
                  <a:pt x="1222277" y="1777544"/>
                  <a:pt x="1220800" y="1777544"/>
                  <a:pt x="1222277" y="1777544"/>
                </a:cubicBezTo>
                <a:lnTo>
                  <a:pt x="1225971" y="1777544"/>
                </a:lnTo>
                <a:lnTo>
                  <a:pt x="1227449" y="1777544"/>
                </a:lnTo>
                <a:close/>
                <a:moveTo>
                  <a:pt x="1132120" y="1763209"/>
                </a:moveTo>
                <a:cubicBezTo>
                  <a:pt x="1138031" y="1763209"/>
                  <a:pt x="1140986" y="1763209"/>
                  <a:pt x="1142463" y="1763209"/>
                </a:cubicBezTo>
                <a:lnTo>
                  <a:pt x="1143941" y="1763209"/>
                </a:lnTo>
                <a:cubicBezTo>
                  <a:pt x="1143941" y="1777544"/>
                  <a:pt x="1143941" y="1763209"/>
                  <a:pt x="1143941" y="1777544"/>
                </a:cubicBezTo>
                <a:cubicBezTo>
                  <a:pt x="1143941" y="1777544"/>
                  <a:pt x="1143941" y="1777544"/>
                  <a:pt x="1132120" y="1777544"/>
                </a:cubicBezTo>
                <a:close/>
                <a:moveTo>
                  <a:pt x="1608763" y="1748411"/>
                </a:moveTo>
                <a:cubicBezTo>
                  <a:pt x="1611718" y="1748411"/>
                  <a:pt x="1613196" y="1748411"/>
                  <a:pt x="1613934" y="1748411"/>
                </a:cubicBezTo>
                <a:cubicBezTo>
                  <a:pt x="1614673" y="1748411"/>
                  <a:pt x="1614673" y="1748411"/>
                  <a:pt x="1614673" y="1748411"/>
                </a:cubicBezTo>
                <a:cubicBezTo>
                  <a:pt x="1614673" y="1748411"/>
                  <a:pt x="1614673" y="1748411"/>
                  <a:pt x="1615412" y="1748411"/>
                </a:cubicBezTo>
                <a:lnTo>
                  <a:pt x="1617628" y="1748411"/>
                </a:lnTo>
                <a:lnTo>
                  <a:pt x="1620583" y="1748411"/>
                </a:lnTo>
                <a:cubicBezTo>
                  <a:pt x="1608763" y="1748411"/>
                  <a:pt x="1608763" y="1763209"/>
                  <a:pt x="1608763" y="1748411"/>
                </a:cubicBezTo>
                <a:close/>
                <a:moveTo>
                  <a:pt x="1084456" y="1748411"/>
                </a:moveTo>
                <a:lnTo>
                  <a:pt x="1096277" y="1748411"/>
                </a:lnTo>
                <a:cubicBezTo>
                  <a:pt x="1096277" y="1748411"/>
                  <a:pt x="1096277" y="1748411"/>
                  <a:pt x="1097802" y="1748411"/>
                </a:cubicBezTo>
                <a:lnTo>
                  <a:pt x="1100853" y="1748411"/>
                </a:lnTo>
                <a:lnTo>
                  <a:pt x="1101425" y="1748411"/>
                </a:lnTo>
                <a:lnTo>
                  <a:pt x="1103331" y="1748411"/>
                </a:lnTo>
                <a:cubicBezTo>
                  <a:pt x="1102759" y="1748411"/>
                  <a:pt x="1103141" y="1748411"/>
                  <a:pt x="1103903" y="1748411"/>
                </a:cubicBezTo>
                <a:lnTo>
                  <a:pt x="1108479" y="1748411"/>
                </a:lnTo>
                <a:cubicBezTo>
                  <a:pt x="1108479" y="1763209"/>
                  <a:pt x="1096277" y="1763209"/>
                  <a:pt x="1096277" y="1763209"/>
                </a:cubicBezTo>
                <a:lnTo>
                  <a:pt x="1103331" y="1763209"/>
                </a:lnTo>
                <a:cubicBezTo>
                  <a:pt x="1102759" y="1763209"/>
                  <a:pt x="1103141" y="1763209"/>
                  <a:pt x="1103903" y="1763209"/>
                </a:cubicBezTo>
                <a:lnTo>
                  <a:pt x="1106954" y="1763209"/>
                </a:lnTo>
                <a:lnTo>
                  <a:pt x="1108479" y="1763209"/>
                </a:lnTo>
                <a:cubicBezTo>
                  <a:pt x="1108479" y="1777544"/>
                  <a:pt x="1096277" y="1777544"/>
                  <a:pt x="1096277" y="1777544"/>
                </a:cubicBezTo>
                <a:lnTo>
                  <a:pt x="1094799" y="1777544"/>
                </a:lnTo>
                <a:cubicBezTo>
                  <a:pt x="1093322" y="1777544"/>
                  <a:pt x="1090367" y="1777544"/>
                  <a:pt x="1084456" y="1777544"/>
                </a:cubicBezTo>
                <a:lnTo>
                  <a:pt x="1084456" y="1763209"/>
                </a:lnTo>
                <a:close/>
                <a:moveTo>
                  <a:pt x="863294" y="1742364"/>
                </a:moveTo>
                <a:cubicBezTo>
                  <a:pt x="865582" y="1740348"/>
                  <a:pt x="861007" y="1748411"/>
                  <a:pt x="870158" y="1748411"/>
                </a:cubicBezTo>
                <a:cubicBezTo>
                  <a:pt x="870158" y="1748411"/>
                  <a:pt x="870158" y="1748411"/>
                  <a:pt x="868633" y="1748411"/>
                </a:cubicBezTo>
                <a:lnTo>
                  <a:pt x="865582" y="1748411"/>
                </a:lnTo>
                <a:cubicBezTo>
                  <a:pt x="864820" y="1748411"/>
                  <a:pt x="864438" y="1748411"/>
                  <a:pt x="865010" y="1748411"/>
                </a:cubicBezTo>
                <a:lnTo>
                  <a:pt x="857956" y="1748411"/>
                </a:lnTo>
                <a:cubicBezTo>
                  <a:pt x="861007" y="1744827"/>
                  <a:pt x="862532" y="1743036"/>
                  <a:pt x="863294" y="1742364"/>
                </a:cubicBezTo>
                <a:close/>
                <a:moveTo>
                  <a:pt x="1239270" y="1734076"/>
                </a:moveTo>
                <a:lnTo>
                  <a:pt x="1239270" y="1748411"/>
                </a:lnTo>
                <a:cubicBezTo>
                  <a:pt x="1239270" y="1734076"/>
                  <a:pt x="1251472" y="1734076"/>
                  <a:pt x="1251472" y="1734076"/>
                </a:cubicBezTo>
                <a:close/>
                <a:moveTo>
                  <a:pt x="1120300" y="1734076"/>
                </a:moveTo>
                <a:cubicBezTo>
                  <a:pt x="1120300" y="1734076"/>
                  <a:pt x="1120300" y="1734076"/>
                  <a:pt x="1120300" y="1748411"/>
                </a:cubicBezTo>
                <a:lnTo>
                  <a:pt x="1108479" y="1748411"/>
                </a:lnTo>
                <a:cubicBezTo>
                  <a:pt x="1120300" y="1748411"/>
                  <a:pt x="1120300" y="1748411"/>
                  <a:pt x="1120300" y="1734076"/>
                </a:cubicBezTo>
                <a:close/>
                <a:moveTo>
                  <a:pt x="1096277" y="1734076"/>
                </a:moveTo>
                <a:cubicBezTo>
                  <a:pt x="1108479" y="1734076"/>
                  <a:pt x="1096277" y="1734076"/>
                  <a:pt x="1096277" y="1748411"/>
                </a:cubicBezTo>
                <a:close/>
                <a:moveTo>
                  <a:pt x="1072636" y="1734076"/>
                </a:moveTo>
                <a:cubicBezTo>
                  <a:pt x="1072636" y="1748411"/>
                  <a:pt x="1072636" y="1748411"/>
                  <a:pt x="1060815" y="1748411"/>
                </a:cubicBezTo>
                <a:cubicBezTo>
                  <a:pt x="1060815" y="1748411"/>
                  <a:pt x="1060815" y="1748411"/>
                  <a:pt x="1072636" y="1734076"/>
                </a:cubicBezTo>
                <a:close/>
                <a:moveTo>
                  <a:pt x="1215628" y="1719741"/>
                </a:moveTo>
                <a:lnTo>
                  <a:pt x="1215628" y="1734076"/>
                </a:lnTo>
                <a:cubicBezTo>
                  <a:pt x="1203807" y="1734076"/>
                  <a:pt x="1203807" y="1734076"/>
                  <a:pt x="1203807" y="1748411"/>
                </a:cubicBezTo>
                <a:cubicBezTo>
                  <a:pt x="1215628" y="1748411"/>
                  <a:pt x="1215628" y="1748411"/>
                  <a:pt x="1215628" y="1763209"/>
                </a:cubicBezTo>
                <a:cubicBezTo>
                  <a:pt x="1215628" y="1763209"/>
                  <a:pt x="1215628" y="1763209"/>
                  <a:pt x="1215628" y="1761359"/>
                </a:cubicBezTo>
                <a:lnTo>
                  <a:pt x="1215628" y="1756735"/>
                </a:lnTo>
                <a:cubicBezTo>
                  <a:pt x="1215628" y="1754885"/>
                  <a:pt x="1215628" y="1756735"/>
                  <a:pt x="1215628" y="1754885"/>
                </a:cubicBezTo>
                <a:lnTo>
                  <a:pt x="1215628" y="1750261"/>
                </a:lnTo>
                <a:lnTo>
                  <a:pt x="1215628" y="1748411"/>
                </a:lnTo>
                <a:cubicBezTo>
                  <a:pt x="1215628" y="1741244"/>
                  <a:pt x="1215628" y="1737660"/>
                  <a:pt x="1215628" y="1737660"/>
                </a:cubicBezTo>
                <a:lnTo>
                  <a:pt x="1215628" y="1734076"/>
                </a:lnTo>
                <a:cubicBezTo>
                  <a:pt x="1227449" y="1734076"/>
                  <a:pt x="1227449" y="1734076"/>
                  <a:pt x="1227449" y="1719741"/>
                </a:cubicBezTo>
                <a:close/>
                <a:moveTo>
                  <a:pt x="1203807" y="1719741"/>
                </a:moveTo>
                <a:cubicBezTo>
                  <a:pt x="1203807" y="1719741"/>
                  <a:pt x="1191605" y="1719741"/>
                  <a:pt x="1191605" y="1734076"/>
                </a:cubicBezTo>
                <a:lnTo>
                  <a:pt x="1198659" y="1734076"/>
                </a:lnTo>
                <a:cubicBezTo>
                  <a:pt x="1196943" y="1734076"/>
                  <a:pt x="1203807" y="1734076"/>
                  <a:pt x="1203807" y="1734076"/>
                </a:cubicBezTo>
                <a:cubicBezTo>
                  <a:pt x="1203807" y="1734076"/>
                  <a:pt x="1203807" y="1734076"/>
                  <a:pt x="1203807" y="1732284"/>
                </a:cubicBezTo>
                <a:lnTo>
                  <a:pt x="1203807" y="1725789"/>
                </a:lnTo>
                <a:cubicBezTo>
                  <a:pt x="1203807" y="1727805"/>
                  <a:pt x="1203807" y="1719741"/>
                  <a:pt x="1203807" y="1719741"/>
                </a:cubicBezTo>
                <a:close/>
                <a:moveTo>
                  <a:pt x="1143941" y="1719741"/>
                </a:moveTo>
                <a:cubicBezTo>
                  <a:pt x="1143941" y="1719741"/>
                  <a:pt x="1143941" y="1719741"/>
                  <a:pt x="1143941" y="1734076"/>
                </a:cubicBezTo>
                <a:cubicBezTo>
                  <a:pt x="1156143" y="1734076"/>
                  <a:pt x="1143941" y="1748411"/>
                  <a:pt x="1156143" y="1748411"/>
                </a:cubicBezTo>
                <a:lnTo>
                  <a:pt x="1156143" y="1734076"/>
                </a:lnTo>
                <a:cubicBezTo>
                  <a:pt x="1156143" y="1734076"/>
                  <a:pt x="1156143" y="1734076"/>
                  <a:pt x="1143941" y="1734076"/>
                </a:cubicBezTo>
                <a:cubicBezTo>
                  <a:pt x="1156143" y="1719741"/>
                  <a:pt x="1156143" y="1719741"/>
                  <a:pt x="1143941" y="1719741"/>
                </a:cubicBezTo>
                <a:close/>
                <a:moveTo>
                  <a:pt x="881979" y="1719741"/>
                </a:moveTo>
                <a:cubicBezTo>
                  <a:pt x="870158" y="1734076"/>
                  <a:pt x="881979" y="1719741"/>
                  <a:pt x="881979" y="1719741"/>
                </a:cubicBezTo>
                <a:close/>
                <a:moveTo>
                  <a:pt x="1120300" y="1690609"/>
                </a:moveTo>
                <a:cubicBezTo>
                  <a:pt x="1108479" y="1690609"/>
                  <a:pt x="1108479" y="1705406"/>
                  <a:pt x="1108479" y="1705406"/>
                </a:cubicBezTo>
                <a:lnTo>
                  <a:pt x="1096277" y="1719741"/>
                </a:lnTo>
                <a:cubicBezTo>
                  <a:pt x="1096277" y="1719741"/>
                  <a:pt x="1096277" y="1719741"/>
                  <a:pt x="1097802" y="1719741"/>
                </a:cubicBezTo>
                <a:lnTo>
                  <a:pt x="1108479" y="1719741"/>
                </a:lnTo>
                <a:lnTo>
                  <a:pt x="1108479" y="1705406"/>
                </a:lnTo>
                <a:cubicBezTo>
                  <a:pt x="1108479" y="1705406"/>
                  <a:pt x="1108479" y="1705406"/>
                  <a:pt x="1120300" y="1705406"/>
                </a:cubicBezTo>
                <a:close/>
                <a:moveTo>
                  <a:pt x="1084456" y="1690609"/>
                </a:moveTo>
                <a:cubicBezTo>
                  <a:pt x="1084456" y="1690609"/>
                  <a:pt x="1084456" y="1690609"/>
                  <a:pt x="1072636" y="1705406"/>
                </a:cubicBezTo>
                <a:close/>
                <a:moveTo>
                  <a:pt x="1060815" y="1690609"/>
                </a:moveTo>
                <a:cubicBezTo>
                  <a:pt x="1066726" y="1690609"/>
                  <a:pt x="1069681" y="1690609"/>
                  <a:pt x="1069681" y="1690609"/>
                </a:cubicBezTo>
                <a:lnTo>
                  <a:pt x="1072636" y="1690609"/>
                </a:lnTo>
                <a:lnTo>
                  <a:pt x="1072636" y="1705406"/>
                </a:lnTo>
                <a:cubicBezTo>
                  <a:pt x="1072636" y="1705406"/>
                  <a:pt x="1072636" y="1705406"/>
                  <a:pt x="1084456" y="1705406"/>
                </a:cubicBezTo>
                <a:lnTo>
                  <a:pt x="1072636" y="1719741"/>
                </a:lnTo>
                <a:lnTo>
                  <a:pt x="1060815" y="1705406"/>
                </a:lnTo>
                <a:close/>
                <a:moveTo>
                  <a:pt x="929643" y="1690609"/>
                </a:moveTo>
                <a:cubicBezTo>
                  <a:pt x="929643" y="1690609"/>
                  <a:pt x="929643" y="1690609"/>
                  <a:pt x="929643" y="1705406"/>
                </a:cubicBezTo>
                <a:cubicBezTo>
                  <a:pt x="917822" y="1705406"/>
                  <a:pt x="917822" y="1705406"/>
                  <a:pt x="929643" y="1690609"/>
                </a:cubicBezTo>
                <a:close/>
                <a:moveTo>
                  <a:pt x="1268279" y="1684561"/>
                </a:moveTo>
                <a:cubicBezTo>
                  <a:pt x="1267725" y="1685233"/>
                  <a:pt x="1266247" y="1687025"/>
                  <a:pt x="1263292" y="1690609"/>
                </a:cubicBezTo>
                <a:lnTo>
                  <a:pt x="1275113" y="1690609"/>
                </a:lnTo>
                <a:cubicBezTo>
                  <a:pt x="1263292" y="1690609"/>
                  <a:pt x="1275113" y="1676274"/>
                  <a:pt x="1263292" y="1690609"/>
                </a:cubicBezTo>
                <a:cubicBezTo>
                  <a:pt x="1263292" y="1690609"/>
                  <a:pt x="1269941" y="1682545"/>
                  <a:pt x="1268279" y="1684561"/>
                </a:cubicBezTo>
                <a:close/>
                <a:moveTo>
                  <a:pt x="1418106" y="1676274"/>
                </a:moveTo>
                <a:cubicBezTo>
                  <a:pt x="1418106" y="1690609"/>
                  <a:pt x="1418106" y="1690609"/>
                  <a:pt x="1406285" y="1690609"/>
                </a:cubicBezTo>
                <a:close/>
                <a:moveTo>
                  <a:pt x="1418106" y="1676274"/>
                </a:moveTo>
                <a:cubicBezTo>
                  <a:pt x="1406285" y="1676274"/>
                  <a:pt x="1406285" y="1676274"/>
                  <a:pt x="1406285" y="1690609"/>
                </a:cubicBezTo>
                <a:lnTo>
                  <a:pt x="1418106" y="1690609"/>
                </a:lnTo>
                <a:cubicBezTo>
                  <a:pt x="1418106" y="1676274"/>
                  <a:pt x="1418106" y="1676274"/>
                  <a:pt x="1418106" y="1676274"/>
                </a:cubicBezTo>
                <a:close/>
                <a:moveTo>
                  <a:pt x="1179785" y="1676274"/>
                </a:moveTo>
                <a:lnTo>
                  <a:pt x="1191605" y="1676274"/>
                </a:lnTo>
                <a:cubicBezTo>
                  <a:pt x="1191605" y="1690609"/>
                  <a:pt x="1191605" y="1690609"/>
                  <a:pt x="1179785" y="1690609"/>
                </a:cubicBezTo>
                <a:cubicBezTo>
                  <a:pt x="1179785" y="1690609"/>
                  <a:pt x="1179785" y="1690609"/>
                  <a:pt x="1179785" y="1676274"/>
                </a:cubicBezTo>
                <a:close/>
                <a:moveTo>
                  <a:pt x="857956" y="1676274"/>
                </a:moveTo>
                <a:cubicBezTo>
                  <a:pt x="857956" y="1676274"/>
                  <a:pt x="857956" y="1684337"/>
                  <a:pt x="857956" y="1682321"/>
                </a:cubicBezTo>
                <a:lnTo>
                  <a:pt x="857956" y="1690609"/>
                </a:lnTo>
                <a:cubicBezTo>
                  <a:pt x="870158" y="1690609"/>
                  <a:pt x="857956" y="1690609"/>
                  <a:pt x="857956" y="1676274"/>
                </a:cubicBezTo>
                <a:close/>
                <a:moveTo>
                  <a:pt x="1184772" y="1670226"/>
                </a:moveTo>
                <a:cubicBezTo>
                  <a:pt x="1184217" y="1670898"/>
                  <a:pt x="1182740" y="1672690"/>
                  <a:pt x="1179785" y="1676274"/>
                </a:cubicBezTo>
                <a:cubicBezTo>
                  <a:pt x="1179785" y="1676274"/>
                  <a:pt x="1186434" y="1668210"/>
                  <a:pt x="1184772" y="1670226"/>
                </a:cubicBezTo>
                <a:close/>
                <a:moveTo>
                  <a:pt x="1191605" y="1661939"/>
                </a:moveTo>
                <a:cubicBezTo>
                  <a:pt x="1179785" y="1661939"/>
                  <a:pt x="1179785" y="1676274"/>
                  <a:pt x="1179785" y="1676274"/>
                </a:cubicBezTo>
                <a:cubicBezTo>
                  <a:pt x="1179785" y="1661939"/>
                  <a:pt x="1167964" y="1661939"/>
                  <a:pt x="1167964" y="1676274"/>
                </a:cubicBezTo>
                <a:cubicBezTo>
                  <a:pt x="1167964" y="1676274"/>
                  <a:pt x="1167964" y="1676274"/>
                  <a:pt x="1169442" y="1676274"/>
                </a:cubicBezTo>
                <a:lnTo>
                  <a:pt x="1178307" y="1676274"/>
                </a:lnTo>
                <a:lnTo>
                  <a:pt x="1179785" y="1676274"/>
                </a:lnTo>
                <a:lnTo>
                  <a:pt x="1167964" y="1690609"/>
                </a:lnTo>
                <a:lnTo>
                  <a:pt x="1167964" y="1705406"/>
                </a:lnTo>
                <a:cubicBezTo>
                  <a:pt x="1167964" y="1705406"/>
                  <a:pt x="1167964" y="1705406"/>
                  <a:pt x="1169442" y="1705406"/>
                </a:cubicBezTo>
                <a:lnTo>
                  <a:pt x="1176830" y="1705406"/>
                </a:lnTo>
                <a:lnTo>
                  <a:pt x="1179785" y="1705406"/>
                </a:lnTo>
                <a:cubicBezTo>
                  <a:pt x="1179785" y="1705406"/>
                  <a:pt x="1167964" y="1705406"/>
                  <a:pt x="1167964" y="1719741"/>
                </a:cubicBezTo>
                <a:lnTo>
                  <a:pt x="1179785" y="1705406"/>
                </a:lnTo>
                <a:cubicBezTo>
                  <a:pt x="1179785" y="1705406"/>
                  <a:pt x="1179785" y="1705406"/>
                  <a:pt x="1181262" y="1705406"/>
                </a:cubicBezTo>
                <a:lnTo>
                  <a:pt x="1186618" y="1705406"/>
                </a:lnTo>
                <a:cubicBezTo>
                  <a:pt x="1186064" y="1705406"/>
                  <a:pt x="1186434" y="1705406"/>
                  <a:pt x="1187172" y="1705406"/>
                </a:cubicBezTo>
                <a:lnTo>
                  <a:pt x="1191605" y="1705406"/>
                </a:lnTo>
                <a:lnTo>
                  <a:pt x="1179785" y="1719741"/>
                </a:lnTo>
                <a:cubicBezTo>
                  <a:pt x="1191605" y="1719741"/>
                  <a:pt x="1191605" y="1705406"/>
                  <a:pt x="1191605" y="1705406"/>
                </a:cubicBezTo>
                <a:lnTo>
                  <a:pt x="1191605" y="1690609"/>
                </a:lnTo>
                <a:cubicBezTo>
                  <a:pt x="1191605" y="1690609"/>
                  <a:pt x="1191605" y="1690609"/>
                  <a:pt x="1191605" y="1676274"/>
                </a:cubicBezTo>
                <a:close/>
                <a:moveTo>
                  <a:pt x="953284" y="1661939"/>
                </a:moveTo>
                <a:cubicBezTo>
                  <a:pt x="953284" y="1661939"/>
                  <a:pt x="953284" y="1661939"/>
                  <a:pt x="953284" y="1676274"/>
                </a:cubicBezTo>
                <a:cubicBezTo>
                  <a:pt x="941464" y="1676274"/>
                  <a:pt x="941464" y="1676274"/>
                  <a:pt x="941464" y="1690609"/>
                </a:cubicBezTo>
                <a:cubicBezTo>
                  <a:pt x="941464" y="1690609"/>
                  <a:pt x="941464" y="1690609"/>
                  <a:pt x="941464" y="1688817"/>
                </a:cubicBezTo>
                <a:lnTo>
                  <a:pt x="941464" y="1678066"/>
                </a:lnTo>
                <a:lnTo>
                  <a:pt x="941464" y="1676274"/>
                </a:lnTo>
                <a:cubicBezTo>
                  <a:pt x="953284" y="1676274"/>
                  <a:pt x="941464" y="1676274"/>
                  <a:pt x="953284" y="1661939"/>
                </a:cubicBezTo>
                <a:close/>
                <a:moveTo>
                  <a:pt x="1072636" y="1647603"/>
                </a:moveTo>
                <a:cubicBezTo>
                  <a:pt x="1072636" y="1647603"/>
                  <a:pt x="1072636" y="1661939"/>
                  <a:pt x="1060815" y="1661939"/>
                </a:cubicBezTo>
                <a:cubicBezTo>
                  <a:pt x="1060815" y="1647603"/>
                  <a:pt x="1060815" y="1647603"/>
                  <a:pt x="1072636" y="1647603"/>
                </a:cubicBezTo>
                <a:close/>
                <a:moveTo>
                  <a:pt x="1048613" y="1647603"/>
                </a:moveTo>
                <a:cubicBezTo>
                  <a:pt x="1048613" y="1647603"/>
                  <a:pt x="1048613" y="1647603"/>
                  <a:pt x="1050138" y="1647603"/>
                </a:cubicBezTo>
                <a:lnTo>
                  <a:pt x="1053189" y="1647603"/>
                </a:lnTo>
                <a:cubicBezTo>
                  <a:pt x="1053951" y="1647603"/>
                  <a:pt x="1054333" y="1647603"/>
                  <a:pt x="1053761" y="1647603"/>
                </a:cubicBezTo>
                <a:lnTo>
                  <a:pt x="1055667" y="1647603"/>
                </a:lnTo>
                <a:cubicBezTo>
                  <a:pt x="1055095" y="1647603"/>
                  <a:pt x="1055477" y="1647603"/>
                  <a:pt x="1056239" y="1647603"/>
                </a:cubicBezTo>
                <a:lnTo>
                  <a:pt x="1057765" y="1647603"/>
                </a:lnTo>
                <a:lnTo>
                  <a:pt x="1060815" y="1647603"/>
                </a:lnTo>
                <a:cubicBezTo>
                  <a:pt x="1060815" y="1647603"/>
                  <a:pt x="1060815" y="1647603"/>
                  <a:pt x="1060815" y="1649395"/>
                </a:cubicBezTo>
                <a:lnTo>
                  <a:pt x="1060815" y="1655891"/>
                </a:lnTo>
                <a:lnTo>
                  <a:pt x="1060815" y="1656563"/>
                </a:lnTo>
                <a:lnTo>
                  <a:pt x="1060815" y="1661939"/>
                </a:lnTo>
                <a:lnTo>
                  <a:pt x="1060815" y="1663730"/>
                </a:lnTo>
                <a:lnTo>
                  <a:pt x="1060815" y="1676274"/>
                </a:lnTo>
                <a:lnTo>
                  <a:pt x="1059290" y="1676274"/>
                </a:lnTo>
                <a:lnTo>
                  <a:pt x="1050138" y="1676274"/>
                </a:lnTo>
                <a:cubicBezTo>
                  <a:pt x="1048613" y="1676274"/>
                  <a:pt x="1048613" y="1676274"/>
                  <a:pt x="1048613" y="1676274"/>
                </a:cubicBezTo>
                <a:lnTo>
                  <a:pt x="1048613" y="1661939"/>
                </a:lnTo>
                <a:close/>
                <a:moveTo>
                  <a:pt x="953284" y="1647603"/>
                </a:moveTo>
                <a:cubicBezTo>
                  <a:pt x="953284" y="1647603"/>
                  <a:pt x="953284" y="1647603"/>
                  <a:pt x="953284" y="1661939"/>
                </a:cubicBezTo>
                <a:lnTo>
                  <a:pt x="941464" y="1661939"/>
                </a:lnTo>
                <a:cubicBezTo>
                  <a:pt x="941464" y="1661939"/>
                  <a:pt x="953284" y="1661939"/>
                  <a:pt x="953284" y="1647603"/>
                </a:cubicBezTo>
                <a:close/>
                <a:moveTo>
                  <a:pt x="929643" y="1647603"/>
                </a:moveTo>
                <a:lnTo>
                  <a:pt x="941464" y="1647603"/>
                </a:lnTo>
                <a:cubicBezTo>
                  <a:pt x="941464" y="1647603"/>
                  <a:pt x="941464" y="1647603"/>
                  <a:pt x="941464" y="1661939"/>
                </a:cubicBezTo>
                <a:lnTo>
                  <a:pt x="941464" y="1670226"/>
                </a:lnTo>
                <a:cubicBezTo>
                  <a:pt x="941464" y="1669554"/>
                  <a:pt x="941464" y="1670002"/>
                  <a:pt x="941464" y="1670898"/>
                </a:cubicBezTo>
                <a:lnTo>
                  <a:pt x="941464" y="1676274"/>
                </a:lnTo>
                <a:lnTo>
                  <a:pt x="929643" y="1676274"/>
                </a:lnTo>
                <a:lnTo>
                  <a:pt x="929643" y="1661939"/>
                </a:lnTo>
                <a:cubicBezTo>
                  <a:pt x="929643" y="1661939"/>
                  <a:pt x="929643" y="1661939"/>
                  <a:pt x="929643" y="1647603"/>
                </a:cubicBezTo>
                <a:close/>
                <a:moveTo>
                  <a:pt x="1453949" y="1632806"/>
                </a:moveTo>
                <a:cubicBezTo>
                  <a:pt x="1453949" y="1632806"/>
                  <a:pt x="1453949" y="1647603"/>
                  <a:pt x="1442128" y="1647603"/>
                </a:cubicBezTo>
                <a:close/>
                <a:moveTo>
                  <a:pt x="1442128" y="1632806"/>
                </a:moveTo>
                <a:lnTo>
                  <a:pt x="1442128" y="1647603"/>
                </a:lnTo>
                <a:lnTo>
                  <a:pt x="1453949" y="1647603"/>
                </a:lnTo>
                <a:cubicBezTo>
                  <a:pt x="1453949" y="1647603"/>
                  <a:pt x="1453949" y="1647603"/>
                  <a:pt x="1453949" y="1645754"/>
                </a:cubicBezTo>
                <a:lnTo>
                  <a:pt x="1453949" y="1639049"/>
                </a:lnTo>
                <a:cubicBezTo>
                  <a:pt x="1453949" y="1641130"/>
                  <a:pt x="1453949" y="1632806"/>
                  <a:pt x="1453949" y="1632806"/>
                </a:cubicBezTo>
                <a:cubicBezTo>
                  <a:pt x="1453949" y="1632806"/>
                  <a:pt x="1453949" y="1632806"/>
                  <a:pt x="1442128" y="1632806"/>
                </a:cubicBezTo>
                <a:close/>
                <a:moveTo>
                  <a:pt x="1239270" y="1632806"/>
                </a:moveTo>
                <a:cubicBezTo>
                  <a:pt x="1239270" y="1632806"/>
                  <a:pt x="1251472" y="1632806"/>
                  <a:pt x="1251472" y="1647603"/>
                </a:cubicBezTo>
                <a:lnTo>
                  <a:pt x="1239270" y="1647603"/>
                </a:lnTo>
                <a:cubicBezTo>
                  <a:pt x="1239270" y="1647603"/>
                  <a:pt x="1239270" y="1647603"/>
                  <a:pt x="1239270" y="1649395"/>
                </a:cubicBezTo>
                <a:lnTo>
                  <a:pt x="1239270" y="1658355"/>
                </a:lnTo>
                <a:lnTo>
                  <a:pt x="1239270" y="1661939"/>
                </a:lnTo>
                <a:lnTo>
                  <a:pt x="1251472" y="1647603"/>
                </a:lnTo>
                <a:cubicBezTo>
                  <a:pt x="1251472" y="1647603"/>
                  <a:pt x="1251472" y="1647603"/>
                  <a:pt x="1251472" y="1632806"/>
                </a:cubicBezTo>
                <a:cubicBezTo>
                  <a:pt x="1251472" y="1632806"/>
                  <a:pt x="1251472" y="1632806"/>
                  <a:pt x="1239270" y="1632806"/>
                </a:cubicBezTo>
                <a:close/>
                <a:moveTo>
                  <a:pt x="1167964" y="1632806"/>
                </a:moveTo>
                <a:cubicBezTo>
                  <a:pt x="1156143" y="1632806"/>
                  <a:pt x="1156143" y="1647603"/>
                  <a:pt x="1156143" y="1647603"/>
                </a:cubicBezTo>
                <a:cubicBezTo>
                  <a:pt x="1156143" y="1632806"/>
                  <a:pt x="1156143" y="1632806"/>
                  <a:pt x="1167964" y="1632806"/>
                </a:cubicBezTo>
                <a:close/>
                <a:moveTo>
                  <a:pt x="1167964" y="1632806"/>
                </a:moveTo>
                <a:cubicBezTo>
                  <a:pt x="1167964" y="1632806"/>
                  <a:pt x="1167964" y="1647603"/>
                  <a:pt x="1156143" y="1647603"/>
                </a:cubicBezTo>
                <a:cubicBezTo>
                  <a:pt x="1167964" y="1632806"/>
                  <a:pt x="1167964" y="1632806"/>
                  <a:pt x="1167964" y="1632806"/>
                </a:cubicBezTo>
                <a:close/>
                <a:moveTo>
                  <a:pt x="1048613" y="1632806"/>
                </a:moveTo>
                <a:cubicBezTo>
                  <a:pt x="1048613" y="1632806"/>
                  <a:pt x="1060815" y="1632806"/>
                  <a:pt x="1048613" y="1647603"/>
                </a:cubicBezTo>
                <a:cubicBezTo>
                  <a:pt x="1048613" y="1647603"/>
                  <a:pt x="1048613" y="1647603"/>
                  <a:pt x="1048613" y="1632806"/>
                </a:cubicBezTo>
                <a:close/>
                <a:moveTo>
                  <a:pt x="1024971" y="1632806"/>
                </a:moveTo>
                <a:lnTo>
                  <a:pt x="1036792" y="1632806"/>
                </a:lnTo>
                <a:cubicBezTo>
                  <a:pt x="1024971" y="1632806"/>
                  <a:pt x="1024971" y="1632806"/>
                  <a:pt x="1024971" y="1647603"/>
                </a:cubicBezTo>
                <a:lnTo>
                  <a:pt x="1020539" y="1647603"/>
                </a:lnTo>
                <a:cubicBezTo>
                  <a:pt x="1019800" y="1647603"/>
                  <a:pt x="1019430" y="1647603"/>
                  <a:pt x="1019984" y="1647603"/>
                </a:cubicBezTo>
                <a:lnTo>
                  <a:pt x="1013151" y="1647603"/>
                </a:lnTo>
                <a:cubicBezTo>
                  <a:pt x="1024971" y="1647603"/>
                  <a:pt x="1024971" y="1647603"/>
                  <a:pt x="1024971" y="1632806"/>
                </a:cubicBezTo>
                <a:close/>
                <a:moveTo>
                  <a:pt x="1380415" y="1626758"/>
                </a:moveTo>
                <a:cubicBezTo>
                  <a:pt x="1377091" y="1624743"/>
                  <a:pt x="1370442" y="1632806"/>
                  <a:pt x="1370442" y="1632806"/>
                </a:cubicBezTo>
                <a:lnTo>
                  <a:pt x="1382262" y="1632806"/>
                </a:lnTo>
                <a:cubicBezTo>
                  <a:pt x="1382262" y="1629222"/>
                  <a:pt x="1381523" y="1627430"/>
                  <a:pt x="1380415" y="1626758"/>
                </a:cubicBezTo>
                <a:close/>
                <a:moveTo>
                  <a:pt x="1882927" y="1618471"/>
                </a:moveTo>
                <a:cubicBezTo>
                  <a:pt x="1894748" y="1632806"/>
                  <a:pt x="1882927" y="1632806"/>
                  <a:pt x="1882927" y="1632806"/>
                </a:cubicBezTo>
                <a:close/>
                <a:moveTo>
                  <a:pt x="1167964" y="1618471"/>
                </a:moveTo>
                <a:cubicBezTo>
                  <a:pt x="1167964" y="1632806"/>
                  <a:pt x="1156143" y="1632806"/>
                  <a:pt x="1156143" y="1632806"/>
                </a:cubicBezTo>
                <a:cubicBezTo>
                  <a:pt x="1167964" y="1618471"/>
                  <a:pt x="1167964" y="1618471"/>
                  <a:pt x="1167964" y="1618471"/>
                </a:cubicBezTo>
                <a:close/>
                <a:moveTo>
                  <a:pt x="1036792" y="1618471"/>
                </a:moveTo>
                <a:cubicBezTo>
                  <a:pt x="1036792" y="1632806"/>
                  <a:pt x="1036792" y="1632806"/>
                  <a:pt x="1024971" y="1632806"/>
                </a:cubicBezTo>
                <a:close/>
                <a:moveTo>
                  <a:pt x="1000948" y="1618471"/>
                </a:moveTo>
                <a:cubicBezTo>
                  <a:pt x="1007050" y="1618471"/>
                  <a:pt x="1010100" y="1618471"/>
                  <a:pt x="1010100" y="1618471"/>
                </a:cubicBezTo>
                <a:lnTo>
                  <a:pt x="1013151" y="1618471"/>
                </a:lnTo>
                <a:cubicBezTo>
                  <a:pt x="1013151" y="1618471"/>
                  <a:pt x="1013151" y="1618471"/>
                  <a:pt x="1000948" y="1632806"/>
                </a:cubicBezTo>
                <a:lnTo>
                  <a:pt x="1000948" y="1627430"/>
                </a:lnTo>
                <a:lnTo>
                  <a:pt x="1000948" y="1626758"/>
                </a:lnTo>
                <a:close/>
                <a:moveTo>
                  <a:pt x="941464" y="1618471"/>
                </a:moveTo>
                <a:lnTo>
                  <a:pt x="941464" y="1632806"/>
                </a:lnTo>
                <a:cubicBezTo>
                  <a:pt x="941464" y="1632806"/>
                  <a:pt x="929643" y="1632806"/>
                  <a:pt x="941464" y="1618471"/>
                </a:cubicBezTo>
                <a:close/>
                <a:moveTo>
                  <a:pt x="893799" y="1618471"/>
                </a:moveTo>
                <a:lnTo>
                  <a:pt x="893799" y="1632806"/>
                </a:lnTo>
                <a:cubicBezTo>
                  <a:pt x="893799" y="1618471"/>
                  <a:pt x="893799" y="1618471"/>
                  <a:pt x="905620" y="1618471"/>
                </a:cubicBezTo>
                <a:close/>
                <a:moveTo>
                  <a:pt x="972320" y="1612423"/>
                </a:moveTo>
                <a:cubicBezTo>
                  <a:pt x="977307" y="1610407"/>
                  <a:pt x="977307" y="1618471"/>
                  <a:pt x="977307" y="1618471"/>
                </a:cubicBezTo>
                <a:cubicBezTo>
                  <a:pt x="989128" y="1618471"/>
                  <a:pt x="989128" y="1632806"/>
                  <a:pt x="989128" y="1632806"/>
                </a:cubicBezTo>
                <a:cubicBezTo>
                  <a:pt x="989128" y="1632806"/>
                  <a:pt x="989128" y="1632806"/>
                  <a:pt x="977307" y="1647603"/>
                </a:cubicBezTo>
                <a:lnTo>
                  <a:pt x="965486" y="1661939"/>
                </a:lnTo>
                <a:cubicBezTo>
                  <a:pt x="965486" y="1661939"/>
                  <a:pt x="965486" y="1661939"/>
                  <a:pt x="953284" y="1661939"/>
                </a:cubicBezTo>
                <a:lnTo>
                  <a:pt x="965486" y="1647603"/>
                </a:lnTo>
                <a:cubicBezTo>
                  <a:pt x="965486" y="1647603"/>
                  <a:pt x="965486" y="1647603"/>
                  <a:pt x="953284" y="1647603"/>
                </a:cubicBezTo>
                <a:cubicBezTo>
                  <a:pt x="953284" y="1647603"/>
                  <a:pt x="953284" y="1647603"/>
                  <a:pt x="953284" y="1645754"/>
                </a:cubicBezTo>
                <a:lnTo>
                  <a:pt x="953284" y="1632806"/>
                </a:lnTo>
                <a:cubicBezTo>
                  <a:pt x="953284" y="1632806"/>
                  <a:pt x="953284" y="1632806"/>
                  <a:pt x="953284" y="1618471"/>
                </a:cubicBezTo>
                <a:cubicBezTo>
                  <a:pt x="953284" y="1618471"/>
                  <a:pt x="953284" y="1618471"/>
                  <a:pt x="965486" y="1618471"/>
                </a:cubicBezTo>
                <a:cubicBezTo>
                  <a:pt x="968441" y="1614887"/>
                  <a:pt x="970658" y="1613095"/>
                  <a:pt x="972320" y="1612423"/>
                </a:cubicBezTo>
                <a:close/>
                <a:moveTo>
                  <a:pt x="1179785" y="1604136"/>
                </a:moveTo>
                <a:cubicBezTo>
                  <a:pt x="1179785" y="1604136"/>
                  <a:pt x="1179785" y="1607720"/>
                  <a:pt x="1179785" y="1609512"/>
                </a:cubicBezTo>
                <a:cubicBezTo>
                  <a:pt x="1179785" y="1610407"/>
                  <a:pt x="1179785" y="1610855"/>
                  <a:pt x="1179785" y="1610183"/>
                </a:cubicBezTo>
                <a:lnTo>
                  <a:pt x="1179785" y="1618471"/>
                </a:lnTo>
                <a:lnTo>
                  <a:pt x="1191605" y="1618471"/>
                </a:lnTo>
                <a:lnTo>
                  <a:pt x="1191605" y="1604136"/>
                </a:lnTo>
                <a:cubicBezTo>
                  <a:pt x="1191605" y="1604136"/>
                  <a:pt x="1191605" y="1604136"/>
                  <a:pt x="1179785" y="1604136"/>
                </a:cubicBezTo>
                <a:close/>
                <a:moveTo>
                  <a:pt x="1108479" y="1604136"/>
                </a:moveTo>
                <a:cubicBezTo>
                  <a:pt x="1096277" y="1604136"/>
                  <a:pt x="1108479" y="1604136"/>
                  <a:pt x="1096277" y="1618471"/>
                </a:cubicBezTo>
                <a:cubicBezTo>
                  <a:pt x="1096277" y="1618471"/>
                  <a:pt x="1096277" y="1618471"/>
                  <a:pt x="1097802" y="1618471"/>
                </a:cubicBezTo>
                <a:lnTo>
                  <a:pt x="1106954" y="1618471"/>
                </a:lnTo>
                <a:cubicBezTo>
                  <a:pt x="1108479" y="1618471"/>
                  <a:pt x="1108479" y="1618471"/>
                  <a:pt x="1108479" y="1618471"/>
                </a:cubicBezTo>
                <a:cubicBezTo>
                  <a:pt x="1108479" y="1618471"/>
                  <a:pt x="1108479" y="1618471"/>
                  <a:pt x="1108479" y="1632806"/>
                </a:cubicBezTo>
                <a:lnTo>
                  <a:pt x="1108479" y="1647603"/>
                </a:lnTo>
                <a:cubicBezTo>
                  <a:pt x="1108479" y="1647603"/>
                  <a:pt x="1096277" y="1647603"/>
                  <a:pt x="1096277" y="1661939"/>
                </a:cubicBezTo>
                <a:lnTo>
                  <a:pt x="1108479" y="1647603"/>
                </a:lnTo>
                <a:cubicBezTo>
                  <a:pt x="1120300" y="1647603"/>
                  <a:pt x="1120300" y="1632806"/>
                  <a:pt x="1120300" y="1647603"/>
                </a:cubicBezTo>
                <a:cubicBezTo>
                  <a:pt x="1120300" y="1647603"/>
                  <a:pt x="1120300" y="1647603"/>
                  <a:pt x="1120300" y="1661939"/>
                </a:cubicBezTo>
                <a:cubicBezTo>
                  <a:pt x="1132120" y="1647603"/>
                  <a:pt x="1120300" y="1661939"/>
                  <a:pt x="1120300" y="1647603"/>
                </a:cubicBezTo>
                <a:cubicBezTo>
                  <a:pt x="1120300" y="1632806"/>
                  <a:pt x="1120300" y="1647603"/>
                  <a:pt x="1120300" y="1632806"/>
                </a:cubicBezTo>
                <a:lnTo>
                  <a:pt x="1120300" y="1618471"/>
                </a:lnTo>
                <a:lnTo>
                  <a:pt x="1113466" y="1618471"/>
                </a:lnTo>
                <a:lnTo>
                  <a:pt x="1112912" y="1618471"/>
                </a:lnTo>
                <a:cubicBezTo>
                  <a:pt x="1111434" y="1618471"/>
                  <a:pt x="1108479" y="1618471"/>
                  <a:pt x="1108479" y="1618471"/>
                </a:cubicBezTo>
                <a:cubicBezTo>
                  <a:pt x="1120300" y="1604136"/>
                  <a:pt x="1120300" y="1604136"/>
                  <a:pt x="1108479" y="1604136"/>
                </a:cubicBezTo>
                <a:close/>
                <a:moveTo>
                  <a:pt x="1013151" y="1604136"/>
                </a:moveTo>
                <a:cubicBezTo>
                  <a:pt x="1000948" y="1618471"/>
                  <a:pt x="1000948" y="1618471"/>
                  <a:pt x="1000948" y="1618471"/>
                </a:cubicBezTo>
                <a:close/>
                <a:moveTo>
                  <a:pt x="965486" y="1604136"/>
                </a:moveTo>
                <a:cubicBezTo>
                  <a:pt x="965486" y="1604136"/>
                  <a:pt x="953284" y="1618471"/>
                  <a:pt x="965486" y="1604136"/>
                </a:cubicBezTo>
                <a:close/>
                <a:moveTo>
                  <a:pt x="893799" y="1604136"/>
                </a:moveTo>
                <a:cubicBezTo>
                  <a:pt x="881979" y="1618471"/>
                  <a:pt x="881979" y="1618471"/>
                  <a:pt x="881979" y="1618471"/>
                </a:cubicBezTo>
                <a:cubicBezTo>
                  <a:pt x="893799" y="1618471"/>
                  <a:pt x="893799" y="1604136"/>
                  <a:pt x="893799" y="1604136"/>
                </a:cubicBezTo>
                <a:close/>
                <a:moveTo>
                  <a:pt x="1429926" y="1589338"/>
                </a:moveTo>
                <a:cubicBezTo>
                  <a:pt x="1429926" y="1589338"/>
                  <a:pt x="1429926" y="1589338"/>
                  <a:pt x="1418106" y="1604136"/>
                </a:cubicBezTo>
                <a:cubicBezTo>
                  <a:pt x="1418106" y="1604136"/>
                  <a:pt x="1418106" y="1604136"/>
                  <a:pt x="1419583" y="1604136"/>
                </a:cubicBezTo>
                <a:lnTo>
                  <a:pt x="1428449" y="1604136"/>
                </a:lnTo>
                <a:lnTo>
                  <a:pt x="1429926" y="1604136"/>
                </a:lnTo>
                <a:cubicBezTo>
                  <a:pt x="1429926" y="1604136"/>
                  <a:pt x="1429926" y="1604136"/>
                  <a:pt x="1429926" y="1589338"/>
                </a:cubicBezTo>
                <a:close/>
                <a:moveTo>
                  <a:pt x="1346800" y="1589338"/>
                </a:moveTo>
                <a:cubicBezTo>
                  <a:pt x="1346800" y="1589338"/>
                  <a:pt x="1346800" y="1589338"/>
                  <a:pt x="1346800" y="1604136"/>
                </a:cubicBezTo>
                <a:lnTo>
                  <a:pt x="1358621" y="1589338"/>
                </a:lnTo>
                <a:close/>
                <a:moveTo>
                  <a:pt x="1156143" y="1589338"/>
                </a:moveTo>
                <a:cubicBezTo>
                  <a:pt x="1156143" y="1589338"/>
                  <a:pt x="1156143" y="1589338"/>
                  <a:pt x="1156143" y="1604136"/>
                </a:cubicBezTo>
                <a:lnTo>
                  <a:pt x="1156143" y="1618471"/>
                </a:lnTo>
                <a:lnTo>
                  <a:pt x="1146992" y="1618471"/>
                </a:lnTo>
                <a:lnTo>
                  <a:pt x="1145466" y="1618471"/>
                </a:lnTo>
                <a:cubicBezTo>
                  <a:pt x="1143941" y="1618471"/>
                  <a:pt x="1143941" y="1618471"/>
                  <a:pt x="1143941" y="1618471"/>
                </a:cubicBezTo>
                <a:lnTo>
                  <a:pt x="1143941" y="1604136"/>
                </a:lnTo>
                <a:lnTo>
                  <a:pt x="1132120" y="1604136"/>
                </a:lnTo>
                <a:lnTo>
                  <a:pt x="1132120" y="1618471"/>
                </a:lnTo>
                <a:lnTo>
                  <a:pt x="1132120" y="1632806"/>
                </a:lnTo>
                <a:cubicBezTo>
                  <a:pt x="1132120" y="1632806"/>
                  <a:pt x="1132120" y="1632806"/>
                  <a:pt x="1133598" y="1632806"/>
                </a:cubicBezTo>
                <a:lnTo>
                  <a:pt x="1136553" y="1632806"/>
                </a:lnTo>
                <a:lnTo>
                  <a:pt x="1137107" y="1632806"/>
                </a:lnTo>
                <a:lnTo>
                  <a:pt x="1143941" y="1632806"/>
                </a:lnTo>
                <a:cubicBezTo>
                  <a:pt x="1143941" y="1618471"/>
                  <a:pt x="1143941" y="1618471"/>
                  <a:pt x="1156143" y="1618471"/>
                </a:cubicBezTo>
                <a:cubicBezTo>
                  <a:pt x="1143941" y="1632806"/>
                  <a:pt x="1143941" y="1632806"/>
                  <a:pt x="1156143" y="1632806"/>
                </a:cubicBezTo>
                <a:lnTo>
                  <a:pt x="1156143" y="1647603"/>
                </a:lnTo>
                <a:cubicBezTo>
                  <a:pt x="1162054" y="1647603"/>
                  <a:pt x="1165009" y="1647603"/>
                  <a:pt x="1165009" y="1647603"/>
                </a:cubicBezTo>
                <a:lnTo>
                  <a:pt x="1166486" y="1647603"/>
                </a:lnTo>
                <a:lnTo>
                  <a:pt x="1167964" y="1647603"/>
                </a:lnTo>
                <a:cubicBezTo>
                  <a:pt x="1167964" y="1647603"/>
                  <a:pt x="1167964" y="1647603"/>
                  <a:pt x="1167964" y="1645754"/>
                </a:cubicBezTo>
                <a:lnTo>
                  <a:pt x="1167964" y="1632806"/>
                </a:lnTo>
                <a:lnTo>
                  <a:pt x="1166486" y="1632806"/>
                </a:lnTo>
                <a:cubicBezTo>
                  <a:pt x="1165009" y="1632806"/>
                  <a:pt x="1162054" y="1632806"/>
                  <a:pt x="1156143" y="1632806"/>
                </a:cubicBezTo>
                <a:cubicBezTo>
                  <a:pt x="1167964" y="1632806"/>
                  <a:pt x="1167964" y="1632806"/>
                  <a:pt x="1167964" y="1618471"/>
                </a:cubicBezTo>
                <a:lnTo>
                  <a:pt x="1156143" y="1618471"/>
                </a:lnTo>
                <a:cubicBezTo>
                  <a:pt x="1167964" y="1618471"/>
                  <a:pt x="1167964" y="1604136"/>
                  <a:pt x="1167964" y="1604136"/>
                </a:cubicBezTo>
                <a:lnTo>
                  <a:pt x="1156143" y="1604136"/>
                </a:lnTo>
                <a:cubicBezTo>
                  <a:pt x="1156143" y="1604136"/>
                  <a:pt x="1167964" y="1604136"/>
                  <a:pt x="1167964" y="1589338"/>
                </a:cubicBezTo>
                <a:close/>
                <a:moveTo>
                  <a:pt x="1096277" y="1589338"/>
                </a:moveTo>
                <a:cubicBezTo>
                  <a:pt x="1096277" y="1589338"/>
                  <a:pt x="1096277" y="1589338"/>
                  <a:pt x="1096277" y="1604136"/>
                </a:cubicBezTo>
                <a:cubicBezTo>
                  <a:pt x="1096277" y="1604136"/>
                  <a:pt x="1096277" y="1604136"/>
                  <a:pt x="1108479" y="1589338"/>
                </a:cubicBezTo>
                <a:cubicBezTo>
                  <a:pt x="1108479" y="1589338"/>
                  <a:pt x="1108479" y="1589338"/>
                  <a:pt x="1096277" y="1589338"/>
                </a:cubicBezTo>
                <a:close/>
                <a:moveTo>
                  <a:pt x="965486" y="1589338"/>
                </a:moveTo>
                <a:lnTo>
                  <a:pt x="965486" y="1604136"/>
                </a:lnTo>
                <a:cubicBezTo>
                  <a:pt x="953284" y="1604136"/>
                  <a:pt x="953284" y="1604136"/>
                  <a:pt x="953284" y="1618471"/>
                </a:cubicBezTo>
                <a:cubicBezTo>
                  <a:pt x="953284" y="1618471"/>
                  <a:pt x="953284" y="1618471"/>
                  <a:pt x="941464" y="1618471"/>
                </a:cubicBezTo>
                <a:cubicBezTo>
                  <a:pt x="941464" y="1618471"/>
                  <a:pt x="941464" y="1604136"/>
                  <a:pt x="953284" y="1604136"/>
                </a:cubicBezTo>
                <a:cubicBezTo>
                  <a:pt x="965486" y="1589338"/>
                  <a:pt x="965486" y="1589338"/>
                  <a:pt x="965486" y="1589338"/>
                </a:cubicBezTo>
                <a:close/>
                <a:moveTo>
                  <a:pt x="607814" y="1589338"/>
                </a:moveTo>
                <a:cubicBezTo>
                  <a:pt x="607814" y="1604136"/>
                  <a:pt x="619635" y="1604136"/>
                  <a:pt x="619635" y="1604136"/>
                </a:cubicBezTo>
                <a:lnTo>
                  <a:pt x="607814" y="1604136"/>
                </a:lnTo>
                <a:cubicBezTo>
                  <a:pt x="607814" y="1604136"/>
                  <a:pt x="607814" y="1604136"/>
                  <a:pt x="595993" y="1604136"/>
                </a:cubicBezTo>
                <a:cubicBezTo>
                  <a:pt x="607814" y="1604136"/>
                  <a:pt x="607814" y="1604136"/>
                  <a:pt x="607814" y="1589338"/>
                </a:cubicBezTo>
                <a:close/>
                <a:moveTo>
                  <a:pt x="607814" y="1589338"/>
                </a:moveTo>
                <a:lnTo>
                  <a:pt x="619635" y="1589338"/>
                </a:lnTo>
                <a:lnTo>
                  <a:pt x="619635" y="1604136"/>
                </a:lnTo>
                <a:cubicBezTo>
                  <a:pt x="619635" y="1589338"/>
                  <a:pt x="619635" y="1589338"/>
                  <a:pt x="607814" y="1589338"/>
                </a:cubicBezTo>
                <a:close/>
                <a:moveTo>
                  <a:pt x="584173" y="1589338"/>
                </a:moveTo>
                <a:cubicBezTo>
                  <a:pt x="584173" y="1589338"/>
                  <a:pt x="584173" y="1589338"/>
                  <a:pt x="595993" y="1589338"/>
                </a:cubicBezTo>
                <a:lnTo>
                  <a:pt x="595993" y="1604136"/>
                </a:lnTo>
                <a:cubicBezTo>
                  <a:pt x="595993" y="1604136"/>
                  <a:pt x="595993" y="1604136"/>
                  <a:pt x="595993" y="1618471"/>
                </a:cubicBezTo>
                <a:cubicBezTo>
                  <a:pt x="595993" y="1618471"/>
                  <a:pt x="595993" y="1604136"/>
                  <a:pt x="584173" y="1618471"/>
                </a:cubicBezTo>
                <a:lnTo>
                  <a:pt x="584173" y="1604136"/>
                </a:lnTo>
                <a:close/>
                <a:moveTo>
                  <a:pt x="1871106" y="1575003"/>
                </a:moveTo>
                <a:lnTo>
                  <a:pt x="1871106" y="1578587"/>
                </a:lnTo>
                <a:cubicBezTo>
                  <a:pt x="1871106" y="1578587"/>
                  <a:pt x="1871106" y="1582171"/>
                  <a:pt x="1871106" y="1589338"/>
                </a:cubicBezTo>
                <a:lnTo>
                  <a:pt x="1882927" y="1589338"/>
                </a:lnTo>
                <a:lnTo>
                  <a:pt x="1894748" y="1589338"/>
                </a:lnTo>
                <a:cubicBezTo>
                  <a:pt x="1894748" y="1589338"/>
                  <a:pt x="1906569" y="1589338"/>
                  <a:pt x="1906569" y="1575003"/>
                </a:cubicBezTo>
                <a:cubicBezTo>
                  <a:pt x="1906569" y="1589338"/>
                  <a:pt x="1906569" y="1575003"/>
                  <a:pt x="1906569" y="1589338"/>
                </a:cubicBezTo>
                <a:lnTo>
                  <a:pt x="1918771" y="1589338"/>
                </a:lnTo>
                <a:lnTo>
                  <a:pt x="1918771" y="1575003"/>
                </a:lnTo>
                <a:lnTo>
                  <a:pt x="1909620" y="1575003"/>
                </a:lnTo>
                <a:lnTo>
                  <a:pt x="1906569" y="1575003"/>
                </a:lnTo>
                <a:cubicBezTo>
                  <a:pt x="1906569" y="1575003"/>
                  <a:pt x="1906569" y="1575003"/>
                  <a:pt x="1894748" y="1575003"/>
                </a:cubicBezTo>
                <a:lnTo>
                  <a:pt x="1882927" y="1575003"/>
                </a:lnTo>
                <a:close/>
                <a:moveTo>
                  <a:pt x="1513434" y="1575003"/>
                </a:moveTo>
                <a:cubicBezTo>
                  <a:pt x="1513434" y="1575003"/>
                  <a:pt x="1520083" y="1575003"/>
                  <a:pt x="1518421" y="1575003"/>
                </a:cubicBezTo>
                <a:lnTo>
                  <a:pt x="1518606" y="1575003"/>
                </a:lnTo>
                <a:cubicBezTo>
                  <a:pt x="1520822" y="1575003"/>
                  <a:pt x="1516389" y="1575003"/>
                  <a:pt x="1525255" y="1575003"/>
                </a:cubicBezTo>
                <a:lnTo>
                  <a:pt x="1520527" y="1579304"/>
                </a:lnTo>
                <a:lnTo>
                  <a:pt x="1519344" y="1576795"/>
                </a:lnTo>
                <a:cubicBezTo>
                  <a:pt x="1516389" y="1575003"/>
                  <a:pt x="1513434" y="1575003"/>
                  <a:pt x="1513434" y="1575003"/>
                </a:cubicBezTo>
                <a:close/>
                <a:moveTo>
                  <a:pt x="1418106" y="1575003"/>
                </a:moveTo>
                <a:cubicBezTo>
                  <a:pt x="1406285" y="1575003"/>
                  <a:pt x="1406285" y="1575003"/>
                  <a:pt x="1406285" y="1589338"/>
                </a:cubicBezTo>
                <a:close/>
                <a:moveTo>
                  <a:pt x="1275113" y="1575003"/>
                </a:moveTo>
                <a:cubicBezTo>
                  <a:pt x="1275113" y="1589338"/>
                  <a:pt x="1275113" y="1589338"/>
                  <a:pt x="1263292" y="1589338"/>
                </a:cubicBezTo>
                <a:cubicBezTo>
                  <a:pt x="1263292" y="1589338"/>
                  <a:pt x="1263292" y="1575003"/>
                  <a:pt x="1275113" y="1575003"/>
                </a:cubicBezTo>
                <a:close/>
                <a:moveTo>
                  <a:pt x="1263292" y="1575003"/>
                </a:moveTo>
                <a:cubicBezTo>
                  <a:pt x="1263292" y="1589338"/>
                  <a:pt x="1263292" y="1589338"/>
                  <a:pt x="1263292" y="1589338"/>
                </a:cubicBezTo>
                <a:lnTo>
                  <a:pt x="1251472" y="1589338"/>
                </a:lnTo>
                <a:lnTo>
                  <a:pt x="1251472" y="1597893"/>
                </a:lnTo>
                <a:lnTo>
                  <a:pt x="1251472" y="1598587"/>
                </a:lnTo>
                <a:cubicBezTo>
                  <a:pt x="1251472" y="1600436"/>
                  <a:pt x="1251472" y="1604136"/>
                  <a:pt x="1251472" y="1604136"/>
                </a:cubicBezTo>
                <a:lnTo>
                  <a:pt x="1263292" y="1589338"/>
                </a:lnTo>
                <a:lnTo>
                  <a:pt x="1263292" y="1604136"/>
                </a:lnTo>
                <a:cubicBezTo>
                  <a:pt x="1263292" y="1604136"/>
                  <a:pt x="1263292" y="1604136"/>
                  <a:pt x="1264770" y="1604136"/>
                </a:cubicBezTo>
                <a:lnTo>
                  <a:pt x="1270126" y="1604136"/>
                </a:lnTo>
                <a:cubicBezTo>
                  <a:pt x="1268464" y="1604136"/>
                  <a:pt x="1275113" y="1604136"/>
                  <a:pt x="1275113" y="1604136"/>
                </a:cubicBezTo>
                <a:cubicBezTo>
                  <a:pt x="1275113" y="1604136"/>
                  <a:pt x="1275113" y="1604136"/>
                  <a:pt x="1275113" y="1602286"/>
                </a:cubicBezTo>
                <a:lnTo>
                  <a:pt x="1275113" y="1598587"/>
                </a:lnTo>
                <a:lnTo>
                  <a:pt x="1275113" y="1597893"/>
                </a:lnTo>
                <a:lnTo>
                  <a:pt x="1275113" y="1589338"/>
                </a:lnTo>
                <a:lnTo>
                  <a:pt x="1275113" y="1575003"/>
                </a:lnTo>
                <a:close/>
                <a:moveTo>
                  <a:pt x="1096277" y="1575003"/>
                </a:moveTo>
                <a:cubicBezTo>
                  <a:pt x="1096277" y="1589338"/>
                  <a:pt x="1108479" y="1575003"/>
                  <a:pt x="1108479" y="1575003"/>
                </a:cubicBezTo>
                <a:close/>
                <a:moveTo>
                  <a:pt x="667299" y="1575003"/>
                </a:moveTo>
                <a:cubicBezTo>
                  <a:pt x="667299" y="1589338"/>
                  <a:pt x="667299" y="1589338"/>
                  <a:pt x="655478" y="1589338"/>
                </a:cubicBezTo>
                <a:cubicBezTo>
                  <a:pt x="655478" y="1589338"/>
                  <a:pt x="667299" y="1589338"/>
                  <a:pt x="667299" y="1575003"/>
                </a:cubicBezTo>
                <a:close/>
                <a:moveTo>
                  <a:pt x="619635" y="1575003"/>
                </a:moveTo>
                <a:lnTo>
                  <a:pt x="631837" y="1575003"/>
                </a:lnTo>
                <a:lnTo>
                  <a:pt x="631837" y="1589338"/>
                </a:lnTo>
                <a:lnTo>
                  <a:pt x="619635" y="1589338"/>
                </a:lnTo>
                <a:lnTo>
                  <a:pt x="619635" y="1576795"/>
                </a:lnTo>
                <a:close/>
                <a:moveTo>
                  <a:pt x="548329" y="1575003"/>
                </a:moveTo>
                <a:lnTo>
                  <a:pt x="548329" y="1589338"/>
                </a:lnTo>
                <a:cubicBezTo>
                  <a:pt x="536508" y="1589338"/>
                  <a:pt x="548329" y="1575003"/>
                  <a:pt x="548329" y="1575003"/>
                </a:cubicBezTo>
                <a:close/>
                <a:moveTo>
                  <a:pt x="500665" y="1575003"/>
                </a:moveTo>
                <a:lnTo>
                  <a:pt x="500665" y="1589338"/>
                </a:lnTo>
                <a:cubicBezTo>
                  <a:pt x="500665" y="1589338"/>
                  <a:pt x="500665" y="1589338"/>
                  <a:pt x="512486" y="1589338"/>
                </a:cubicBezTo>
                <a:lnTo>
                  <a:pt x="512486" y="1575003"/>
                </a:lnTo>
                <a:close/>
                <a:moveTo>
                  <a:pt x="1966435" y="1560668"/>
                </a:moveTo>
                <a:cubicBezTo>
                  <a:pt x="1966435" y="1575003"/>
                  <a:pt x="1966435" y="1575003"/>
                  <a:pt x="1954233" y="1575003"/>
                </a:cubicBezTo>
                <a:cubicBezTo>
                  <a:pt x="1954233" y="1575003"/>
                  <a:pt x="1954233" y="1575003"/>
                  <a:pt x="1966435" y="1575003"/>
                </a:cubicBezTo>
                <a:lnTo>
                  <a:pt x="1978256" y="1575003"/>
                </a:lnTo>
                <a:lnTo>
                  <a:pt x="1990076" y="1575003"/>
                </a:lnTo>
                <a:lnTo>
                  <a:pt x="1990076" y="1560668"/>
                </a:lnTo>
                <a:cubicBezTo>
                  <a:pt x="2001897" y="1575003"/>
                  <a:pt x="1990076" y="1560668"/>
                  <a:pt x="2001897" y="1560668"/>
                </a:cubicBezTo>
                <a:cubicBezTo>
                  <a:pt x="2001897" y="1560668"/>
                  <a:pt x="2001897" y="1560668"/>
                  <a:pt x="1990076" y="1560668"/>
                </a:cubicBezTo>
                <a:cubicBezTo>
                  <a:pt x="1990076" y="1560668"/>
                  <a:pt x="1990076" y="1560668"/>
                  <a:pt x="1978256" y="1560668"/>
                </a:cubicBezTo>
                <a:lnTo>
                  <a:pt x="1978256" y="1575003"/>
                </a:lnTo>
                <a:cubicBezTo>
                  <a:pt x="1978256" y="1560668"/>
                  <a:pt x="1966435" y="1560668"/>
                  <a:pt x="1966435" y="1560668"/>
                </a:cubicBezTo>
                <a:close/>
                <a:moveTo>
                  <a:pt x="1787599" y="1560668"/>
                </a:moveTo>
                <a:cubicBezTo>
                  <a:pt x="1787599" y="1560668"/>
                  <a:pt x="1787599" y="1560668"/>
                  <a:pt x="1787599" y="1575003"/>
                </a:cubicBezTo>
                <a:lnTo>
                  <a:pt x="1799420" y="1575003"/>
                </a:lnTo>
                <a:lnTo>
                  <a:pt x="1811240" y="1575003"/>
                </a:lnTo>
                <a:lnTo>
                  <a:pt x="1811240" y="1566716"/>
                </a:lnTo>
                <a:lnTo>
                  <a:pt x="1811240" y="1566044"/>
                </a:lnTo>
                <a:cubicBezTo>
                  <a:pt x="1811240" y="1564252"/>
                  <a:pt x="1811240" y="1560668"/>
                  <a:pt x="1811240" y="1560668"/>
                </a:cubicBezTo>
                <a:lnTo>
                  <a:pt x="1799420" y="1560668"/>
                </a:lnTo>
                <a:close/>
                <a:moveTo>
                  <a:pt x="1501614" y="1560668"/>
                </a:moveTo>
                <a:cubicBezTo>
                  <a:pt x="1501614" y="1560668"/>
                  <a:pt x="1489793" y="1575003"/>
                  <a:pt x="1501614" y="1560668"/>
                </a:cubicBezTo>
                <a:close/>
                <a:moveTo>
                  <a:pt x="1501614" y="1560668"/>
                </a:moveTo>
                <a:cubicBezTo>
                  <a:pt x="1501614" y="1575003"/>
                  <a:pt x="1489793" y="1575003"/>
                  <a:pt x="1501614" y="1560668"/>
                </a:cubicBezTo>
                <a:close/>
                <a:moveTo>
                  <a:pt x="2025920" y="1546333"/>
                </a:moveTo>
                <a:lnTo>
                  <a:pt x="2025920" y="1560668"/>
                </a:lnTo>
                <a:cubicBezTo>
                  <a:pt x="2025920" y="1560668"/>
                  <a:pt x="2025920" y="1560668"/>
                  <a:pt x="2037740" y="1546333"/>
                </a:cubicBezTo>
                <a:close/>
                <a:moveTo>
                  <a:pt x="1728114" y="1546333"/>
                </a:moveTo>
                <a:cubicBezTo>
                  <a:pt x="1728114" y="1546333"/>
                  <a:pt x="1728114" y="1546333"/>
                  <a:pt x="1715912" y="1560668"/>
                </a:cubicBezTo>
                <a:lnTo>
                  <a:pt x="1728114" y="1560668"/>
                </a:lnTo>
                <a:lnTo>
                  <a:pt x="1739934" y="1560668"/>
                </a:lnTo>
                <a:lnTo>
                  <a:pt x="1739934" y="1549917"/>
                </a:lnTo>
                <a:lnTo>
                  <a:pt x="1739934" y="1546333"/>
                </a:lnTo>
                <a:cubicBezTo>
                  <a:pt x="1739934" y="1546333"/>
                  <a:pt x="1739934" y="1546333"/>
                  <a:pt x="1728114" y="1546333"/>
                </a:cubicBezTo>
                <a:close/>
                <a:moveTo>
                  <a:pt x="1346800" y="1546333"/>
                </a:moveTo>
                <a:cubicBezTo>
                  <a:pt x="1334598" y="1560668"/>
                  <a:pt x="1346800" y="1546333"/>
                  <a:pt x="1346800" y="1546333"/>
                </a:cubicBezTo>
                <a:close/>
                <a:moveTo>
                  <a:pt x="1132120" y="1546333"/>
                </a:moveTo>
                <a:lnTo>
                  <a:pt x="1132120" y="1560668"/>
                </a:lnTo>
                <a:cubicBezTo>
                  <a:pt x="1132120" y="1560668"/>
                  <a:pt x="1132120" y="1560668"/>
                  <a:pt x="1143941" y="1546333"/>
                </a:cubicBezTo>
                <a:lnTo>
                  <a:pt x="1142463" y="1546333"/>
                </a:lnTo>
                <a:cubicBezTo>
                  <a:pt x="1140986" y="1546333"/>
                  <a:pt x="1138031" y="1546333"/>
                  <a:pt x="1132120" y="1546333"/>
                </a:cubicBezTo>
                <a:close/>
                <a:moveTo>
                  <a:pt x="1060815" y="1546333"/>
                </a:moveTo>
                <a:cubicBezTo>
                  <a:pt x="1060815" y="1546333"/>
                  <a:pt x="1060815" y="1546333"/>
                  <a:pt x="1072636" y="1546333"/>
                </a:cubicBezTo>
                <a:cubicBezTo>
                  <a:pt x="1072636" y="1546333"/>
                  <a:pt x="1060815" y="1546333"/>
                  <a:pt x="1060815" y="1560668"/>
                </a:cubicBezTo>
                <a:lnTo>
                  <a:pt x="1048613" y="1560668"/>
                </a:lnTo>
                <a:cubicBezTo>
                  <a:pt x="1060815" y="1560668"/>
                  <a:pt x="1060815" y="1546333"/>
                  <a:pt x="1060815" y="1546333"/>
                </a:cubicBezTo>
                <a:close/>
                <a:moveTo>
                  <a:pt x="1048613" y="1546333"/>
                </a:moveTo>
                <a:lnTo>
                  <a:pt x="1048613" y="1560668"/>
                </a:lnTo>
                <a:lnTo>
                  <a:pt x="1041779" y="1560668"/>
                </a:lnTo>
                <a:lnTo>
                  <a:pt x="1041225" y="1560668"/>
                </a:lnTo>
                <a:cubicBezTo>
                  <a:pt x="1039747" y="1560668"/>
                  <a:pt x="1036792" y="1560668"/>
                  <a:pt x="1036792" y="1560668"/>
                </a:cubicBezTo>
                <a:close/>
                <a:moveTo>
                  <a:pt x="738986" y="1546333"/>
                </a:moveTo>
                <a:lnTo>
                  <a:pt x="750807" y="1546333"/>
                </a:lnTo>
                <a:cubicBezTo>
                  <a:pt x="738986" y="1546333"/>
                  <a:pt x="738986" y="1546333"/>
                  <a:pt x="738986" y="1560668"/>
                </a:cubicBezTo>
                <a:cubicBezTo>
                  <a:pt x="738986" y="1560668"/>
                  <a:pt x="738986" y="1560668"/>
                  <a:pt x="727165" y="1560668"/>
                </a:cubicBezTo>
                <a:cubicBezTo>
                  <a:pt x="727165" y="1560668"/>
                  <a:pt x="738986" y="1560668"/>
                  <a:pt x="738986" y="1546333"/>
                </a:cubicBezTo>
                <a:close/>
                <a:moveTo>
                  <a:pt x="655478" y="1546333"/>
                </a:moveTo>
                <a:lnTo>
                  <a:pt x="655478" y="1560668"/>
                </a:lnTo>
                <a:cubicBezTo>
                  <a:pt x="667299" y="1560668"/>
                  <a:pt x="667299" y="1546333"/>
                  <a:pt x="667299" y="1546333"/>
                </a:cubicBezTo>
                <a:cubicBezTo>
                  <a:pt x="667299" y="1546333"/>
                  <a:pt x="667299" y="1546333"/>
                  <a:pt x="665821" y="1546333"/>
                </a:cubicBezTo>
                <a:lnTo>
                  <a:pt x="660465" y="1546333"/>
                </a:lnTo>
                <a:cubicBezTo>
                  <a:pt x="662127" y="1546333"/>
                  <a:pt x="655478" y="1546333"/>
                  <a:pt x="655478" y="1546333"/>
                </a:cubicBezTo>
                <a:close/>
                <a:moveTo>
                  <a:pt x="536508" y="1546333"/>
                </a:moveTo>
                <a:cubicBezTo>
                  <a:pt x="536508" y="1546333"/>
                  <a:pt x="536508" y="1546333"/>
                  <a:pt x="536508" y="1560668"/>
                </a:cubicBezTo>
                <a:cubicBezTo>
                  <a:pt x="548329" y="1546333"/>
                  <a:pt x="536508" y="1560668"/>
                  <a:pt x="548329" y="1546333"/>
                </a:cubicBezTo>
                <a:lnTo>
                  <a:pt x="543896" y="1546333"/>
                </a:lnTo>
                <a:cubicBezTo>
                  <a:pt x="543157" y="1546333"/>
                  <a:pt x="542788" y="1546333"/>
                  <a:pt x="543342" y="1546333"/>
                </a:cubicBezTo>
                <a:close/>
                <a:moveTo>
                  <a:pt x="1499767" y="1540286"/>
                </a:moveTo>
                <a:cubicBezTo>
                  <a:pt x="1500875" y="1540958"/>
                  <a:pt x="1501614" y="1542750"/>
                  <a:pt x="1501614" y="1546333"/>
                </a:cubicBezTo>
                <a:lnTo>
                  <a:pt x="1501614" y="1560668"/>
                </a:lnTo>
                <a:lnTo>
                  <a:pt x="1496442" y="1560668"/>
                </a:lnTo>
                <a:cubicBezTo>
                  <a:pt x="1494226" y="1560668"/>
                  <a:pt x="1498659" y="1560668"/>
                  <a:pt x="1489793" y="1560668"/>
                </a:cubicBezTo>
                <a:cubicBezTo>
                  <a:pt x="1489793" y="1546333"/>
                  <a:pt x="1489793" y="1560668"/>
                  <a:pt x="1489793" y="1546333"/>
                </a:cubicBezTo>
                <a:cubicBezTo>
                  <a:pt x="1489793" y="1546333"/>
                  <a:pt x="1496442" y="1538270"/>
                  <a:pt x="1499767" y="1540286"/>
                </a:cubicBezTo>
                <a:close/>
                <a:moveTo>
                  <a:pt x="1489793" y="1531998"/>
                </a:moveTo>
                <a:cubicBezTo>
                  <a:pt x="1477591" y="1546333"/>
                  <a:pt x="1489793" y="1531998"/>
                  <a:pt x="1489793" y="1531998"/>
                </a:cubicBezTo>
                <a:close/>
                <a:moveTo>
                  <a:pt x="1453949" y="1531998"/>
                </a:moveTo>
                <a:lnTo>
                  <a:pt x="1453949" y="1546333"/>
                </a:lnTo>
                <a:cubicBezTo>
                  <a:pt x="1453949" y="1546333"/>
                  <a:pt x="1453949" y="1546333"/>
                  <a:pt x="1465770" y="1531998"/>
                </a:cubicBezTo>
                <a:lnTo>
                  <a:pt x="1464292" y="1531998"/>
                </a:lnTo>
                <a:cubicBezTo>
                  <a:pt x="1462815" y="1531998"/>
                  <a:pt x="1459860" y="1531998"/>
                  <a:pt x="1453949" y="1531998"/>
                </a:cubicBezTo>
                <a:close/>
                <a:moveTo>
                  <a:pt x="1239270" y="1531998"/>
                </a:moveTo>
                <a:cubicBezTo>
                  <a:pt x="1227449" y="1546333"/>
                  <a:pt x="1227449" y="1546333"/>
                  <a:pt x="1227449" y="1546333"/>
                </a:cubicBezTo>
                <a:cubicBezTo>
                  <a:pt x="1239270" y="1546333"/>
                  <a:pt x="1239270" y="1531998"/>
                  <a:pt x="1239270" y="1531998"/>
                </a:cubicBezTo>
                <a:close/>
                <a:moveTo>
                  <a:pt x="1156143" y="1531998"/>
                </a:moveTo>
                <a:lnTo>
                  <a:pt x="1156143" y="1546333"/>
                </a:lnTo>
                <a:cubicBezTo>
                  <a:pt x="1156143" y="1546333"/>
                  <a:pt x="1143941" y="1546333"/>
                  <a:pt x="1143941" y="1560668"/>
                </a:cubicBezTo>
                <a:cubicBezTo>
                  <a:pt x="1143941" y="1560668"/>
                  <a:pt x="1143941" y="1560668"/>
                  <a:pt x="1145466" y="1560668"/>
                </a:cubicBezTo>
                <a:lnTo>
                  <a:pt x="1150995" y="1560668"/>
                </a:lnTo>
                <a:cubicBezTo>
                  <a:pt x="1150423" y="1560668"/>
                  <a:pt x="1150805" y="1560668"/>
                  <a:pt x="1151567" y="1560668"/>
                </a:cubicBezTo>
                <a:lnTo>
                  <a:pt x="1156143" y="1560668"/>
                </a:lnTo>
                <a:lnTo>
                  <a:pt x="1143941" y="1575003"/>
                </a:lnTo>
                <a:cubicBezTo>
                  <a:pt x="1143941" y="1575003"/>
                  <a:pt x="1143941" y="1575003"/>
                  <a:pt x="1156143" y="1575003"/>
                </a:cubicBezTo>
                <a:lnTo>
                  <a:pt x="1156143" y="1560668"/>
                </a:lnTo>
                <a:cubicBezTo>
                  <a:pt x="1156143" y="1560668"/>
                  <a:pt x="1156143" y="1560668"/>
                  <a:pt x="1156143" y="1546333"/>
                </a:cubicBezTo>
                <a:lnTo>
                  <a:pt x="1167964" y="1546333"/>
                </a:lnTo>
                <a:lnTo>
                  <a:pt x="1167964" y="1531998"/>
                </a:lnTo>
                <a:cubicBezTo>
                  <a:pt x="1167964" y="1531998"/>
                  <a:pt x="1167964" y="1531998"/>
                  <a:pt x="1166486" y="1531998"/>
                </a:cubicBezTo>
                <a:lnTo>
                  <a:pt x="1163531" y="1531998"/>
                </a:lnTo>
                <a:cubicBezTo>
                  <a:pt x="1162792" y="1531998"/>
                  <a:pt x="1162423" y="1531998"/>
                  <a:pt x="1162977" y="1531998"/>
                </a:cubicBezTo>
                <a:close/>
                <a:moveTo>
                  <a:pt x="1072636" y="1531998"/>
                </a:moveTo>
                <a:cubicBezTo>
                  <a:pt x="1072636" y="1531998"/>
                  <a:pt x="1072636" y="1546333"/>
                  <a:pt x="1060815" y="1546333"/>
                </a:cubicBezTo>
                <a:cubicBezTo>
                  <a:pt x="1060815" y="1546333"/>
                  <a:pt x="1060815" y="1546333"/>
                  <a:pt x="1072636" y="1531998"/>
                </a:cubicBezTo>
                <a:close/>
                <a:moveTo>
                  <a:pt x="619635" y="1531998"/>
                </a:moveTo>
                <a:cubicBezTo>
                  <a:pt x="631837" y="1531998"/>
                  <a:pt x="619635" y="1531998"/>
                  <a:pt x="619635" y="1546333"/>
                </a:cubicBezTo>
                <a:close/>
                <a:moveTo>
                  <a:pt x="1882927" y="1517201"/>
                </a:moveTo>
                <a:cubicBezTo>
                  <a:pt x="1871106" y="1517201"/>
                  <a:pt x="1871106" y="1517201"/>
                  <a:pt x="1871106" y="1531998"/>
                </a:cubicBezTo>
                <a:lnTo>
                  <a:pt x="1882927" y="1531998"/>
                </a:lnTo>
                <a:cubicBezTo>
                  <a:pt x="1894748" y="1531998"/>
                  <a:pt x="1894748" y="1517201"/>
                  <a:pt x="1882927" y="1517201"/>
                </a:cubicBezTo>
                <a:close/>
                <a:moveTo>
                  <a:pt x="1704091" y="1517201"/>
                </a:moveTo>
                <a:lnTo>
                  <a:pt x="1704091" y="1531998"/>
                </a:lnTo>
                <a:lnTo>
                  <a:pt x="1715912" y="1531998"/>
                </a:lnTo>
                <a:cubicBezTo>
                  <a:pt x="1704091" y="1531998"/>
                  <a:pt x="1704091" y="1517201"/>
                  <a:pt x="1704091" y="1517201"/>
                </a:cubicBezTo>
                <a:close/>
                <a:moveTo>
                  <a:pt x="1680068" y="1517201"/>
                </a:moveTo>
                <a:cubicBezTo>
                  <a:pt x="1668248" y="1517201"/>
                  <a:pt x="1668248" y="1531998"/>
                  <a:pt x="1668248" y="1531998"/>
                </a:cubicBezTo>
                <a:cubicBezTo>
                  <a:pt x="1680068" y="1531998"/>
                  <a:pt x="1680068" y="1517201"/>
                  <a:pt x="1680068" y="1517201"/>
                </a:cubicBezTo>
                <a:close/>
                <a:moveTo>
                  <a:pt x="1382262" y="1517201"/>
                </a:moveTo>
                <a:lnTo>
                  <a:pt x="1382262" y="1519051"/>
                </a:lnTo>
                <a:lnTo>
                  <a:pt x="1382262" y="1522750"/>
                </a:lnTo>
                <a:cubicBezTo>
                  <a:pt x="1382262" y="1523675"/>
                  <a:pt x="1382262" y="1524137"/>
                  <a:pt x="1382262" y="1523444"/>
                </a:cubicBezTo>
                <a:lnTo>
                  <a:pt x="1382262" y="1531998"/>
                </a:lnTo>
                <a:cubicBezTo>
                  <a:pt x="1388363" y="1531998"/>
                  <a:pt x="1391414" y="1531998"/>
                  <a:pt x="1392939" y="1531998"/>
                </a:cubicBezTo>
                <a:lnTo>
                  <a:pt x="1394464" y="1531998"/>
                </a:lnTo>
                <a:cubicBezTo>
                  <a:pt x="1382262" y="1531998"/>
                  <a:pt x="1394464" y="1546333"/>
                  <a:pt x="1394464" y="1546333"/>
                </a:cubicBezTo>
                <a:cubicBezTo>
                  <a:pt x="1382262" y="1560668"/>
                  <a:pt x="1394464" y="1546333"/>
                  <a:pt x="1394464" y="1560668"/>
                </a:cubicBezTo>
                <a:cubicBezTo>
                  <a:pt x="1394464" y="1560668"/>
                  <a:pt x="1406285" y="1560668"/>
                  <a:pt x="1406285" y="1546333"/>
                </a:cubicBezTo>
                <a:lnTo>
                  <a:pt x="1406285" y="1533790"/>
                </a:lnTo>
                <a:cubicBezTo>
                  <a:pt x="1406285" y="1531998"/>
                  <a:pt x="1406285" y="1531998"/>
                  <a:pt x="1406285" y="1531998"/>
                </a:cubicBezTo>
                <a:lnTo>
                  <a:pt x="1404807" y="1531998"/>
                </a:lnTo>
                <a:lnTo>
                  <a:pt x="1397419" y="1531998"/>
                </a:lnTo>
                <a:lnTo>
                  <a:pt x="1395942" y="1531998"/>
                </a:lnTo>
                <a:cubicBezTo>
                  <a:pt x="1394464" y="1531998"/>
                  <a:pt x="1394464" y="1531998"/>
                  <a:pt x="1394464" y="1531998"/>
                </a:cubicBezTo>
                <a:cubicBezTo>
                  <a:pt x="1394464" y="1517201"/>
                  <a:pt x="1406285" y="1517201"/>
                  <a:pt x="1406285" y="1517201"/>
                </a:cubicBezTo>
                <a:lnTo>
                  <a:pt x="1399451" y="1517201"/>
                </a:lnTo>
                <a:cubicBezTo>
                  <a:pt x="1401113" y="1517201"/>
                  <a:pt x="1394464" y="1517201"/>
                  <a:pt x="1394464" y="1517201"/>
                </a:cubicBezTo>
                <a:lnTo>
                  <a:pt x="1392939" y="1517201"/>
                </a:lnTo>
                <a:lnTo>
                  <a:pt x="1383787" y="1517201"/>
                </a:lnTo>
                <a:cubicBezTo>
                  <a:pt x="1382262" y="1517201"/>
                  <a:pt x="1382262" y="1517201"/>
                  <a:pt x="1382262" y="1517201"/>
                </a:cubicBezTo>
                <a:close/>
                <a:moveTo>
                  <a:pt x="1346800" y="1517201"/>
                </a:moveTo>
                <a:cubicBezTo>
                  <a:pt x="1358621" y="1517201"/>
                  <a:pt x="1346800" y="1531998"/>
                  <a:pt x="1346800" y="1531998"/>
                </a:cubicBezTo>
                <a:close/>
                <a:moveTo>
                  <a:pt x="1346800" y="1517201"/>
                </a:moveTo>
                <a:cubicBezTo>
                  <a:pt x="1346800" y="1531998"/>
                  <a:pt x="1334598" y="1531998"/>
                  <a:pt x="1334598" y="1531998"/>
                </a:cubicBezTo>
                <a:cubicBezTo>
                  <a:pt x="1322777" y="1546333"/>
                  <a:pt x="1334598" y="1531998"/>
                  <a:pt x="1334598" y="1546333"/>
                </a:cubicBezTo>
                <a:lnTo>
                  <a:pt x="1334598" y="1560668"/>
                </a:lnTo>
                <a:lnTo>
                  <a:pt x="1337649" y="1560668"/>
                </a:lnTo>
                <a:lnTo>
                  <a:pt x="1346800" y="1560668"/>
                </a:lnTo>
                <a:lnTo>
                  <a:pt x="1334598" y="1575003"/>
                </a:lnTo>
                <a:cubicBezTo>
                  <a:pt x="1340699" y="1575003"/>
                  <a:pt x="1343750" y="1575003"/>
                  <a:pt x="1343750" y="1575003"/>
                </a:cubicBezTo>
                <a:lnTo>
                  <a:pt x="1346800" y="1575003"/>
                </a:lnTo>
                <a:lnTo>
                  <a:pt x="1346800" y="1571420"/>
                </a:lnTo>
                <a:cubicBezTo>
                  <a:pt x="1346800" y="1571420"/>
                  <a:pt x="1346800" y="1567836"/>
                  <a:pt x="1346800" y="1560668"/>
                </a:cubicBezTo>
                <a:lnTo>
                  <a:pt x="1346800" y="1546333"/>
                </a:lnTo>
                <a:cubicBezTo>
                  <a:pt x="1346800" y="1546333"/>
                  <a:pt x="1346800" y="1546333"/>
                  <a:pt x="1358621" y="1546333"/>
                </a:cubicBezTo>
                <a:lnTo>
                  <a:pt x="1358621" y="1544541"/>
                </a:lnTo>
                <a:lnTo>
                  <a:pt x="1358621" y="1531998"/>
                </a:lnTo>
                <a:cubicBezTo>
                  <a:pt x="1358621" y="1531998"/>
                  <a:pt x="1358621" y="1531998"/>
                  <a:pt x="1346800" y="1546333"/>
                </a:cubicBezTo>
                <a:cubicBezTo>
                  <a:pt x="1334598" y="1546333"/>
                  <a:pt x="1346800" y="1531998"/>
                  <a:pt x="1334598" y="1546333"/>
                </a:cubicBezTo>
                <a:cubicBezTo>
                  <a:pt x="1346800" y="1531998"/>
                  <a:pt x="1346800" y="1531998"/>
                  <a:pt x="1346800" y="1531998"/>
                </a:cubicBezTo>
                <a:cubicBezTo>
                  <a:pt x="1346800" y="1531998"/>
                  <a:pt x="1358621" y="1531998"/>
                  <a:pt x="1358621" y="1517201"/>
                </a:cubicBezTo>
                <a:close/>
                <a:moveTo>
                  <a:pt x="1322777" y="1517201"/>
                </a:moveTo>
                <a:lnTo>
                  <a:pt x="1322777" y="1531998"/>
                </a:lnTo>
                <a:lnTo>
                  <a:pt x="1334598" y="1517201"/>
                </a:lnTo>
                <a:lnTo>
                  <a:pt x="1327764" y="1517201"/>
                </a:lnTo>
                <a:cubicBezTo>
                  <a:pt x="1328318" y="1517201"/>
                  <a:pt x="1327949" y="1517201"/>
                  <a:pt x="1327210" y="1517201"/>
                </a:cubicBezTo>
                <a:lnTo>
                  <a:pt x="1324255" y="1517201"/>
                </a:lnTo>
                <a:close/>
                <a:moveTo>
                  <a:pt x="1143941" y="1517201"/>
                </a:moveTo>
                <a:cubicBezTo>
                  <a:pt x="1132120" y="1531998"/>
                  <a:pt x="1132120" y="1531998"/>
                  <a:pt x="1132120" y="1531998"/>
                </a:cubicBezTo>
                <a:cubicBezTo>
                  <a:pt x="1143941" y="1517201"/>
                  <a:pt x="1143941" y="1517201"/>
                  <a:pt x="1143941" y="1517201"/>
                </a:cubicBezTo>
                <a:close/>
                <a:moveTo>
                  <a:pt x="977307" y="1517201"/>
                </a:moveTo>
                <a:lnTo>
                  <a:pt x="977307" y="1531998"/>
                </a:lnTo>
                <a:cubicBezTo>
                  <a:pt x="977307" y="1531998"/>
                  <a:pt x="977307" y="1531998"/>
                  <a:pt x="975829" y="1531998"/>
                </a:cubicBezTo>
                <a:cubicBezTo>
                  <a:pt x="974352" y="1531998"/>
                  <a:pt x="971397" y="1531998"/>
                  <a:pt x="965486" y="1531998"/>
                </a:cubicBezTo>
                <a:cubicBezTo>
                  <a:pt x="965486" y="1531998"/>
                  <a:pt x="965486" y="1531998"/>
                  <a:pt x="965486" y="1546333"/>
                </a:cubicBezTo>
                <a:cubicBezTo>
                  <a:pt x="965486" y="1546333"/>
                  <a:pt x="965486" y="1546333"/>
                  <a:pt x="977307" y="1531998"/>
                </a:cubicBezTo>
                <a:cubicBezTo>
                  <a:pt x="977307" y="1517201"/>
                  <a:pt x="977307" y="1517201"/>
                  <a:pt x="989128" y="1517201"/>
                </a:cubicBezTo>
                <a:close/>
                <a:moveTo>
                  <a:pt x="393516" y="1517201"/>
                </a:moveTo>
                <a:cubicBezTo>
                  <a:pt x="405336" y="1531998"/>
                  <a:pt x="405336" y="1531998"/>
                  <a:pt x="405336" y="1531998"/>
                </a:cubicBezTo>
                <a:cubicBezTo>
                  <a:pt x="393516" y="1517201"/>
                  <a:pt x="393516" y="1517201"/>
                  <a:pt x="393516" y="1517201"/>
                </a:cubicBezTo>
                <a:close/>
                <a:moveTo>
                  <a:pt x="1251281" y="1511153"/>
                </a:moveTo>
                <a:cubicBezTo>
                  <a:pt x="1250709" y="1509137"/>
                  <a:pt x="1248421" y="1517201"/>
                  <a:pt x="1239270" y="1517201"/>
                </a:cubicBezTo>
                <a:lnTo>
                  <a:pt x="1230404" y="1517201"/>
                </a:lnTo>
                <a:lnTo>
                  <a:pt x="1227449" y="1517201"/>
                </a:lnTo>
                <a:lnTo>
                  <a:pt x="1227449" y="1519051"/>
                </a:lnTo>
                <a:cubicBezTo>
                  <a:pt x="1227449" y="1520900"/>
                  <a:pt x="1227449" y="1524600"/>
                  <a:pt x="1227449" y="1531998"/>
                </a:cubicBezTo>
                <a:cubicBezTo>
                  <a:pt x="1227449" y="1531998"/>
                  <a:pt x="1227449" y="1531998"/>
                  <a:pt x="1239270" y="1517201"/>
                </a:cubicBezTo>
                <a:cubicBezTo>
                  <a:pt x="1239270" y="1517201"/>
                  <a:pt x="1239270" y="1517201"/>
                  <a:pt x="1251472" y="1517201"/>
                </a:cubicBezTo>
                <a:cubicBezTo>
                  <a:pt x="1251472" y="1513617"/>
                  <a:pt x="1251472" y="1511825"/>
                  <a:pt x="1251281" y="1511153"/>
                </a:cubicBezTo>
                <a:close/>
                <a:moveTo>
                  <a:pt x="412170" y="1511153"/>
                </a:moveTo>
                <a:cubicBezTo>
                  <a:pt x="410508" y="1509137"/>
                  <a:pt x="417157" y="1517201"/>
                  <a:pt x="417157" y="1517201"/>
                </a:cubicBezTo>
                <a:cubicBezTo>
                  <a:pt x="414202" y="1513617"/>
                  <a:pt x="412724" y="1511825"/>
                  <a:pt x="412170" y="1511153"/>
                </a:cubicBezTo>
                <a:close/>
                <a:moveTo>
                  <a:pt x="1918771" y="1502866"/>
                </a:moveTo>
                <a:lnTo>
                  <a:pt x="1918771" y="1517201"/>
                </a:lnTo>
                <a:lnTo>
                  <a:pt x="1918771" y="1531998"/>
                </a:lnTo>
                <a:lnTo>
                  <a:pt x="1930591" y="1531998"/>
                </a:lnTo>
                <a:cubicBezTo>
                  <a:pt x="1930591" y="1531998"/>
                  <a:pt x="1930591" y="1531998"/>
                  <a:pt x="1942412" y="1531998"/>
                </a:cubicBezTo>
                <a:cubicBezTo>
                  <a:pt x="1942412" y="1531998"/>
                  <a:pt x="1942412" y="1531998"/>
                  <a:pt x="1942412" y="1517201"/>
                </a:cubicBezTo>
                <a:lnTo>
                  <a:pt x="1942412" y="1502866"/>
                </a:lnTo>
                <a:cubicBezTo>
                  <a:pt x="1942412" y="1502866"/>
                  <a:pt x="1930591" y="1502866"/>
                  <a:pt x="1930591" y="1517201"/>
                </a:cubicBezTo>
                <a:lnTo>
                  <a:pt x="1930591" y="1502866"/>
                </a:lnTo>
                <a:cubicBezTo>
                  <a:pt x="1930591" y="1502866"/>
                  <a:pt x="1930591" y="1517201"/>
                  <a:pt x="1918771" y="1502866"/>
                </a:cubicBezTo>
                <a:close/>
                <a:moveTo>
                  <a:pt x="1811240" y="1502866"/>
                </a:moveTo>
                <a:cubicBezTo>
                  <a:pt x="1811240" y="1517201"/>
                  <a:pt x="1811240" y="1517201"/>
                  <a:pt x="1823442" y="1517201"/>
                </a:cubicBezTo>
                <a:lnTo>
                  <a:pt x="1821917" y="1517201"/>
                </a:lnTo>
                <a:lnTo>
                  <a:pt x="1812765" y="1517201"/>
                </a:lnTo>
                <a:cubicBezTo>
                  <a:pt x="1811240" y="1517201"/>
                  <a:pt x="1811240" y="1517201"/>
                  <a:pt x="1811240" y="1517201"/>
                </a:cubicBezTo>
                <a:cubicBezTo>
                  <a:pt x="1811240" y="1517201"/>
                  <a:pt x="1811240" y="1517201"/>
                  <a:pt x="1811240" y="1531998"/>
                </a:cubicBezTo>
                <a:cubicBezTo>
                  <a:pt x="1811240" y="1531998"/>
                  <a:pt x="1811240" y="1531998"/>
                  <a:pt x="1823442" y="1531998"/>
                </a:cubicBezTo>
                <a:cubicBezTo>
                  <a:pt x="1823442" y="1531998"/>
                  <a:pt x="1823442" y="1531998"/>
                  <a:pt x="1823442" y="1517201"/>
                </a:cubicBezTo>
                <a:cubicBezTo>
                  <a:pt x="1823442" y="1517201"/>
                  <a:pt x="1823442" y="1517201"/>
                  <a:pt x="1823442" y="1502866"/>
                </a:cubicBezTo>
                <a:close/>
                <a:moveTo>
                  <a:pt x="1728114" y="1502866"/>
                </a:moveTo>
                <a:lnTo>
                  <a:pt x="1728114" y="1517201"/>
                </a:lnTo>
                <a:lnTo>
                  <a:pt x="1739934" y="1517201"/>
                </a:lnTo>
                <a:lnTo>
                  <a:pt x="1739934" y="1508913"/>
                </a:lnTo>
                <a:lnTo>
                  <a:pt x="1739934" y="1508241"/>
                </a:lnTo>
                <a:cubicBezTo>
                  <a:pt x="1739934" y="1506450"/>
                  <a:pt x="1739934" y="1502866"/>
                  <a:pt x="1739934" y="1502866"/>
                </a:cubicBezTo>
                <a:cubicBezTo>
                  <a:pt x="1751755" y="1502866"/>
                  <a:pt x="1751755" y="1517201"/>
                  <a:pt x="1751755" y="1517201"/>
                </a:cubicBezTo>
                <a:cubicBezTo>
                  <a:pt x="1751755" y="1502866"/>
                  <a:pt x="1763576" y="1502866"/>
                  <a:pt x="1763576" y="1517201"/>
                </a:cubicBezTo>
                <a:cubicBezTo>
                  <a:pt x="1763576" y="1502866"/>
                  <a:pt x="1763576" y="1517201"/>
                  <a:pt x="1763576" y="1502866"/>
                </a:cubicBezTo>
                <a:lnTo>
                  <a:pt x="1751755" y="1502866"/>
                </a:lnTo>
                <a:lnTo>
                  <a:pt x="1739934" y="1502866"/>
                </a:lnTo>
                <a:close/>
                <a:moveTo>
                  <a:pt x="1644606" y="1502866"/>
                </a:moveTo>
                <a:cubicBezTo>
                  <a:pt x="1656427" y="1502866"/>
                  <a:pt x="1656427" y="1502866"/>
                  <a:pt x="1656427" y="1517201"/>
                </a:cubicBezTo>
                <a:cubicBezTo>
                  <a:pt x="1656427" y="1517201"/>
                  <a:pt x="1656427" y="1517201"/>
                  <a:pt x="1644606" y="1517201"/>
                </a:cubicBezTo>
                <a:lnTo>
                  <a:pt x="1632404" y="1517201"/>
                </a:lnTo>
                <a:lnTo>
                  <a:pt x="1632404" y="1531998"/>
                </a:lnTo>
                <a:cubicBezTo>
                  <a:pt x="1632404" y="1531998"/>
                  <a:pt x="1632404" y="1531998"/>
                  <a:pt x="1644606" y="1546333"/>
                </a:cubicBezTo>
                <a:lnTo>
                  <a:pt x="1644606" y="1544541"/>
                </a:lnTo>
                <a:lnTo>
                  <a:pt x="1644606" y="1533790"/>
                </a:lnTo>
                <a:lnTo>
                  <a:pt x="1644606" y="1531998"/>
                </a:lnTo>
                <a:cubicBezTo>
                  <a:pt x="1644606" y="1531998"/>
                  <a:pt x="1644606" y="1531998"/>
                  <a:pt x="1656427" y="1531998"/>
                </a:cubicBezTo>
                <a:cubicBezTo>
                  <a:pt x="1656427" y="1531998"/>
                  <a:pt x="1656427" y="1531998"/>
                  <a:pt x="1656427" y="1517201"/>
                </a:cubicBezTo>
                <a:cubicBezTo>
                  <a:pt x="1656427" y="1517201"/>
                  <a:pt x="1656427" y="1517201"/>
                  <a:pt x="1656427" y="1502866"/>
                </a:cubicBezTo>
                <a:close/>
                <a:moveTo>
                  <a:pt x="1477591" y="1502866"/>
                </a:moveTo>
                <a:lnTo>
                  <a:pt x="1477591" y="1517201"/>
                </a:lnTo>
                <a:cubicBezTo>
                  <a:pt x="1477591" y="1502866"/>
                  <a:pt x="1465770" y="1517201"/>
                  <a:pt x="1465770" y="1517201"/>
                </a:cubicBezTo>
                <a:close/>
                <a:moveTo>
                  <a:pt x="1429926" y="1502866"/>
                </a:moveTo>
                <a:lnTo>
                  <a:pt x="1429926" y="1517201"/>
                </a:lnTo>
                <a:lnTo>
                  <a:pt x="1442128" y="1517201"/>
                </a:lnTo>
                <a:lnTo>
                  <a:pt x="1442128" y="1502866"/>
                </a:lnTo>
                <a:lnTo>
                  <a:pt x="1440603" y="1502866"/>
                </a:lnTo>
                <a:cubicBezTo>
                  <a:pt x="1439077" y="1502866"/>
                  <a:pt x="1436027" y="1502866"/>
                  <a:pt x="1429926" y="1502866"/>
                </a:cubicBezTo>
                <a:close/>
                <a:moveTo>
                  <a:pt x="1215628" y="1502866"/>
                </a:moveTo>
                <a:lnTo>
                  <a:pt x="1215628" y="1517201"/>
                </a:lnTo>
                <a:lnTo>
                  <a:pt x="1227449" y="1502866"/>
                </a:lnTo>
                <a:cubicBezTo>
                  <a:pt x="1227449" y="1502866"/>
                  <a:pt x="1227449" y="1502866"/>
                  <a:pt x="1225971" y="1502866"/>
                </a:cubicBezTo>
                <a:lnTo>
                  <a:pt x="1223016" y="1502866"/>
                </a:lnTo>
                <a:cubicBezTo>
                  <a:pt x="1222277" y="1502866"/>
                  <a:pt x="1221908" y="1502866"/>
                  <a:pt x="1222462" y="1502866"/>
                </a:cubicBezTo>
                <a:lnTo>
                  <a:pt x="1217106" y="1502866"/>
                </a:lnTo>
                <a:cubicBezTo>
                  <a:pt x="1215628" y="1502866"/>
                  <a:pt x="1215628" y="1502866"/>
                  <a:pt x="1215628" y="1502866"/>
                </a:cubicBezTo>
                <a:close/>
                <a:moveTo>
                  <a:pt x="1191605" y="1502866"/>
                </a:moveTo>
                <a:lnTo>
                  <a:pt x="1191605" y="1517201"/>
                </a:lnTo>
                <a:cubicBezTo>
                  <a:pt x="1203807" y="1517201"/>
                  <a:pt x="1203807" y="1517201"/>
                  <a:pt x="1203807" y="1502866"/>
                </a:cubicBezTo>
                <a:cubicBezTo>
                  <a:pt x="1203807" y="1502866"/>
                  <a:pt x="1203807" y="1502866"/>
                  <a:pt x="1191605" y="1502866"/>
                </a:cubicBezTo>
                <a:close/>
                <a:moveTo>
                  <a:pt x="1167964" y="1502866"/>
                </a:moveTo>
                <a:lnTo>
                  <a:pt x="1167964" y="1517201"/>
                </a:lnTo>
                <a:lnTo>
                  <a:pt x="1170919" y="1517201"/>
                </a:lnTo>
                <a:lnTo>
                  <a:pt x="1179785" y="1517201"/>
                </a:lnTo>
                <a:lnTo>
                  <a:pt x="1179785" y="1502866"/>
                </a:lnTo>
                <a:close/>
                <a:moveTo>
                  <a:pt x="1120300" y="1502866"/>
                </a:moveTo>
                <a:lnTo>
                  <a:pt x="1120300" y="1511153"/>
                </a:lnTo>
                <a:lnTo>
                  <a:pt x="1120300" y="1511825"/>
                </a:lnTo>
                <a:lnTo>
                  <a:pt x="1120300" y="1517201"/>
                </a:lnTo>
                <a:cubicBezTo>
                  <a:pt x="1120300" y="1517201"/>
                  <a:pt x="1120300" y="1517201"/>
                  <a:pt x="1118822" y="1517201"/>
                </a:cubicBezTo>
                <a:lnTo>
                  <a:pt x="1109957" y="1517201"/>
                </a:lnTo>
                <a:cubicBezTo>
                  <a:pt x="1108479" y="1517201"/>
                  <a:pt x="1108479" y="1517201"/>
                  <a:pt x="1108479" y="1517201"/>
                </a:cubicBezTo>
                <a:close/>
                <a:moveTo>
                  <a:pt x="714963" y="1502866"/>
                </a:moveTo>
                <a:lnTo>
                  <a:pt x="703142" y="1517201"/>
                </a:lnTo>
                <a:cubicBezTo>
                  <a:pt x="703142" y="1517201"/>
                  <a:pt x="706097" y="1517201"/>
                  <a:pt x="707575" y="1517201"/>
                </a:cubicBezTo>
                <a:lnTo>
                  <a:pt x="708129" y="1517201"/>
                </a:lnTo>
                <a:lnTo>
                  <a:pt x="714963" y="1517201"/>
                </a:lnTo>
                <a:close/>
                <a:moveTo>
                  <a:pt x="679501" y="1502866"/>
                </a:moveTo>
                <a:lnTo>
                  <a:pt x="679501" y="1517201"/>
                </a:lnTo>
                <a:cubicBezTo>
                  <a:pt x="679501" y="1502866"/>
                  <a:pt x="691322" y="1502866"/>
                  <a:pt x="691322" y="1502866"/>
                </a:cubicBezTo>
                <a:close/>
                <a:moveTo>
                  <a:pt x="631837" y="1502866"/>
                </a:moveTo>
                <a:lnTo>
                  <a:pt x="631837" y="1517201"/>
                </a:lnTo>
                <a:lnTo>
                  <a:pt x="634792" y="1517201"/>
                </a:lnTo>
                <a:lnTo>
                  <a:pt x="643658" y="1517201"/>
                </a:lnTo>
                <a:lnTo>
                  <a:pt x="650491" y="1517201"/>
                </a:lnTo>
                <a:cubicBezTo>
                  <a:pt x="649937" y="1517201"/>
                  <a:pt x="650307" y="1517201"/>
                  <a:pt x="651046" y="1517201"/>
                </a:cubicBezTo>
                <a:lnTo>
                  <a:pt x="654001" y="1517201"/>
                </a:lnTo>
                <a:cubicBezTo>
                  <a:pt x="655478" y="1517201"/>
                  <a:pt x="655478" y="1517201"/>
                  <a:pt x="655478" y="1517201"/>
                </a:cubicBezTo>
                <a:cubicBezTo>
                  <a:pt x="655478" y="1517201"/>
                  <a:pt x="643658" y="1517201"/>
                  <a:pt x="643658" y="1531998"/>
                </a:cubicBezTo>
                <a:cubicBezTo>
                  <a:pt x="643658" y="1531998"/>
                  <a:pt x="643658" y="1531998"/>
                  <a:pt x="645136" y="1531998"/>
                </a:cubicBezTo>
                <a:lnTo>
                  <a:pt x="652523" y="1531998"/>
                </a:lnTo>
                <a:lnTo>
                  <a:pt x="655478" y="1531998"/>
                </a:lnTo>
                <a:lnTo>
                  <a:pt x="667299" y="1517201"/>
                </a:lnTo>
                <a:lnTo>
                  <a:pt x="655478" y="1517201"/>
                </a:lnTo>
                <a:cubicBezTo>
                  <a:pt x="655478" y="1517201"/>
                  <a:pt x="655478" y="1517201"/>
                  <a:pt x="655478" y="1502866"/>
                </a:cubicBezTo>
                <a:cubicBezTo>
                  <a:pt x="643658" y="1502866"/>
                  <a:pt x="655478" y="1502866"/>
                  <a:pt x="643658" y="1517201"/>
                </a:cubicBezTo>
                <a:lnTo>
                  <a:pt x="643658" y="1502866"/>
                </a:lnTo>
                <a:cubicBezTo>
                  <a:pt x="643658" y="1502866"/>
                  <a:pt x="643658" y="1502866"/>
                  <a:pt x="642180" y="1502866"/>
                </a:cubicBezTo>
                <a:lnTo>
                  <a:pt x="636824" y="1502866"/>
                </a:lnTo>
                <a:lnTo>
                  <a:pt x="636270" y="1502866"/>
                </a:lnTo>
                <a:cubicBezTo>
                  <a:pt x="634792" y="1502866"/>
                  <a:pt x="631837" y="1502866"/>
                  <a:pt x="631837" y="1502866"/>
                </a:cubicBezTo>
                <a:close/>
                <a:moveTo>
                  <a:pt x="571971" y="1502866"/>
                </a:moveTo>
                <a:lnTo>
                  <a:pt x="571971" y="1517201"/>
                </a:lnTo>
                <a:cubicBezTo>
                  <a:pt x="584173" y="1517201"/>
                  <a:pt x="584173" y="1502866"/>
                  <a:pt x="571971" y="1502866"/>
                </a:cubicBezTo>
                <a:close/>
                <a:moveTo>
                  <a:pt x="2109428" y="1488531"/>
                </a:moveTo>
                <a:lnTo>
                  <a:pt x="2109428" y="1490323"/>
                </a:lnTo>
                <a:lnTo>
                  <a:pt x="2109428" y="1501074"/>
                </a:lnTo>
                <a:lnTo>
                  <a:pt x="2109428" y="1502866"/>
                </a:lnTo>
                <a:lnTo>
                  <a:pt x="2107903" y="1502866"/>
                </a:lnTo>
                <a:lnTo>
                  <a:pt x="2100276" y="1502866"/>
                </a:lnTo>
                <a:lnTo>
                  <a:pt x="2097226" y="1502866"/>
                </a:lnTo>
                <a:cubicBezTo>
                  <a:pt x="2097226" y="1502866"/>
                  <a:pt x="2097226" y="1502866"/>
                  <a:pt x="2085405" y="1502866"/>
                </a:cubicBezTo>
                <a:lnTo>
                  <a:pt x="2085405" y="1517201"/>
                </a:lnTo>
                <a:lnTo>
                  <a:pt x="2073584" y="1517201"/>
                </a:lnTo>
                <a:cubicBezTo>
                  <a:pt x="2073584" y="1517201"/>
                  <a:pt x="2073584" y="1517201"/>
                  <a:pt x="2061763" y="1517201"/>
                </a:cubicBezTo>
                <a:cubicBezTo>
                  <a:pt x="2061763" y="1531998"/>
                  <a:pt x="2061763" y="1531998"/>
                  <a:pt x="2073584" y="1531998"/>
                </a:cubicBezTo>
                <a:cubicBezTo>
                  <a:pt x="2073584" y="1531998"/>
                  <a:pt x="2073584" y="1531998"/>
                  <a:pt x="2085405" y="1531998"/>
                </a:cubicBezTo>
                <a:lnTo>
                  <a:pt x="2085405" y="1517201"/>
                </a:lnTo>
                <a:cubicBezTo>
                  <a:pt x="2085405" y="1517201"/>
                  <a:pt x="2085405" y="1517201"/>
                  <a:pt x="2097226" y="1517201"/>
                </a:cubicBezTo>
                <a:lnTo>
                  <a:pt x="2109428" y="1502866"/>
                </a:lnTo>
                <a:lnTo>
                  <a:pt x="2121248" y="1488531"/>
                </a:lnTo>
                <a:close/>
                <a:moveTo>
                  <a:pt x="1572919" y="1488531"/>
                </a:moveTo>
                <a:cubicBezTo>
                  <a:pt x="1572919" y="1488531"/>
                  <a:pt x="1572919" y="1488531"/>
                  <a:pt x="1572919" y="1490323"/>
                </a:cubicBezTo>
                <a:lnTo>
                  <a:pt x="1572919" y="1493906"/>
                </a:lnTo>
                <a:cubicBezTo>
                  <a:pt x="1572919" y="1494802"/>
                  <a:pt x="1572919" y="1495250"/>
                  <a:pt x="1572919" y="1494578"/>
                </a:cubicBezTo>
                <a:lnTo>
                  <a:pt x="1572919" y="1502866"/>
                </a:lnTo>
                <a:lnTo>
                  <a:pt x="1585121" y="1502866"/>
                </a:lnTo>
                <a:lnTo>
                  <a:pt x="1585121" y="1517201"/>
                </a:lnTo>
                <a:cubicBezTo>
                  <a:pt x="1585121" y="1502866"/>
                  <a:pt x="1596942" y="1502866"/>
                  <a:pt x="1585121" y="1502866"/>
                </a:cubicBezTo>
                <a:cubicBezTo>
                  <a:pt x="1585121" y="1488531"/>
                  <a:pt x="1572919" y="1488531"/>
                  <a:pt x="1572919" y="1488531"/>
                </a:cubicBezTo>
                <a:close/>
                <a:moveTo>
                  <a:pt x="1382262" y="1488531"/>
                </a:moveTo>
                <a:cubicBezTo>
                  <a:pt x="1382262" y="1488531"/>
                  <a:pt x="1382262" y="1502866"/>
                  <a:pt x="1370442" y="1502866"/>
                </a:cubicBezTo>
                <a:close/>
                <a:moveTo>
                  <a:pt x="1108479" y="1488531"/>
                </a:moveTo>
                <a:lnTo>
                  <a:pt x="1096277" y="1502866"/>
                </a:lnTo>
                <a:lnTo>
                  <a:pt x="1084456" y="1502866"/>
                </a:lnTo>
                <a:lnTo>
                  <a:pt x="1084456" y="1504658"/>
                </a:lnTo>
                <a:lnTo>
                  <a:pt x="1084456" y="1515409"/>
                </a:lnTo>
                <a:cubicBezTo>
                  <a:pt x="1084456" y="1517201"/>
                  <a:pt x="1084456" y="1517201"/>
                  <a:pt x="1084456" y="1517201"/>
                </a:cubicBezTo>
                <a:lnTo>
                  <a:pt x="1084456" y="1531998"/>
                </a:lnTo>
                <a:lnTo>
                  <a:pt x="1077623" y="1531998"/>
                </a:lnTo>
                <a:cubicBezTo>
                  <a:pt x="1079285" y="1531998"/>
                  <a:pt x="1072636" y="1531998"/>
                  <a:pt x="1072636" y="1531998"/>
                </a:cubicBezTo>
                <a:cubicBezTo>
                  <a:pt x="1060815" y="1531998"/>
                  <a:pt x="1060815" y="1531998"/>
                  <a:pt x="1060815" y="1546333"/>
                </a:cubicBezTo>
                <a:lnTo>
                  <a:pt x="1059290" y="1546333"/>
                </a:lnTo>
                <a:cubicBezTo>
                  <a:pt x="1057765" y="1546333"/>
                  <a:pt x="1054714" y="1546333"/>
                  <a:pt x="1048613" y="1546333"/>
                </a:cubicBezTo>
                <a:lnTo>
                  <a:pt x="1036792" y="1546333"/>
                </a:lnTo>
                <a:cubicBezTo>
                  <a:pt x="1024971" y="1546333"/>
                  <a:pt x="1036792" y="1546333"/>
                  <a:pt x="1024971" y="1560668"/>
                </a:cubicBezTo>
                <a:cubicBezTo>
                  <a:pt x="1024971" y="1560668"/>
                  <a:pt x="1024971" y="1560668"/>
                  <a:pt x="1036792" y="1560668"/>
                </a:cubicBezTo>
                <a:cubicBezTo>
                  <a:pt x="1036792" y="1560668"/>
                  <a:pt x="1036792" y="1560668"/>
                  <a:pt x="1036792" y="1575003"/>
                </a:cubicBezTo>
                <a:cubicBezTo>
                  <a:pt x="1036792" y="1560668"/>
                  <a:pt x="1036792" y="1560668"/>
                  <a:pt x="1048613" y="1560668"/>
                </a:cubicBezTo>
                <a:lnTo>
                  <a:pt x="1048613" y="1575003"/>
                </a:lnTo>
                <a:cubicBezTo>
                  <a:pt x="1036792" y="1575003"/>
                  <a:pt x="1036792" y="1575003"/>
                  <a:pt x="1036792" y="1589338"/>
                </a:cubicBezTo>
                <a:cubicBezTo>
                  <a:pt x="1048613" y="1589338"/>
                  <a:pt x="1048613" y="1575003"/>
                  <a:pt x="1048613" y="1575003"/>
                </a:cubicBezTo>
                <a:cubicBezTo>
                  <a:pt x="1048613" y="1575003"/>
                  <a:pt x="1048613" y="1575003"/>
                  <a:pt x="1048613" y="1576795"/>
                </a:cubicBezTo>
                <a:lnTo>
                  <a:pt x="1048613" y="1578587"/>
                </a:lnTo>
                <a:cubicBezTo>
                  <a:pt x="1048613" y="1578587"/>
                  <a:pt x="1048613" y="1582171"/>
                  <a:pt x="1048613" y="1589338"/>
                </a:cubicBezTo>
                <a:lnTo>
                  <a:pt x="1060815" y="1589338"/>
                </a:lnTo>
                <a:lnTo>
                  <a:pt x="1060815" y="1591188"/>
                </a:lnTo>
                <a:cubicBezTo>
                  <a:pt x="1060815" y="1593038"/>
                  <a:pt x="1060815" y="1596737"/>
                  <a:pt x="1060815" y="1604136"/>
                </a:cubicBezTo>
                <a:lnTo>
                  <a:pt x="1062293" y="1604136"/>
                </a:lnTo>
                <a:lnTo>
                  <a:pt x="1067649" y="1604136"/>
                </a:lnTo>
                <a:cubicBezTo>
                  <a:pt x="1067095" y="1604136"/>
                  <a:pt x="1067464" y="1604136"/>
                  <a:pt x="1068203" y="1604136"/>
                </a:cubicBezTo>
                <a:lnTo>
                  <a:pt x="1071158" y="1604136"/>
                </a:lnTo>
                <a:cubicBezTo>
                  <a:pt x="1072636" y="1604136"/>
                  <a:pt x="1072636" y="1604136"/>
                  <a:pt x="1072636" y="1604136"/>
                </a:cubicBezTo>
                <a:lnTo>
                  <a:pt x="1072636" y="1589338"/>
                </a:lnTo>
                <a:lnTo>
                  <a:pt x="1072636" y="1575003"/>
                </a:lnTo>
                <a:lnTo>
                  <a:pt x="1071158" y="1575003"/>
                </a:lnTo>
                <a:lnTo>
                  <a:pt x="1069681" y="1575003"/>
                </a:lnTo>
                <a:lnTo>
                  <a:pt x="1068203" y="1575003"/>
                </a:lnTo>
                <a:cubicBezTo>
                  <a:pt x="1067464" y="1575003"/>
                  <a:pt x="1067095" y="1575003"/>
                  <a:pt x="1067649" y="1575003"/>
                </a:cubicBezTo>
                <a:lnTo>
                  <a:pt x="1067464" y="1575003"/>
                </a:lnTo>
                <a:cubicBezTo>
                  <a:pt x="1065248" y="1575003"/>
                  <a:pt x="1069681" y="1575003"/>
                  <a:pt x="1060815" y="1575003"/>
                </a:cubicBezTo>
                <a:cubicBezTo>
                  <a:pt x="1060815" y="1575003"/>
                  <a:pt x="1060815" y="1575003"/>
                  <a:pt x="1060815" y="1573212"/>
                </a:cubicBezTo>
                <a:lnTo>
                  <a:pt x="1060815" y="1560668"/>
                </a:lnTo>
                <a:cubicBezTo>
                  <a:pt x="1072636" y="1560668"/>
                  <a:pt x="1072636" y="1560668"/>
                  <a:pt x="1072636" y="1546333"/>
                </a:cubicBezTo>
                <a:cubicBezTo>
                  <a:pt x="1072636" y="1531998"/>
                  <a:pt x="1084456" y="1531998"/>
                  <a:pt x="1084456" y="1531998"/>
                </a:cubicBezTo>
                <a:lnTo>
                  <a:pt x="1084456" y="1546333"/>
                </a:lnTo>
                <a:cubicBezTo>
                  <a:pt x="1084456" y="1546333"/>
                  <a:pt x="1084456" y="1546333"/>
                  <a:pt x="1096277" y="1560668"/>
                </a:cubicBezTo>
                <a:lnTo>
                  <a:pt x="1096277" y="1546333"/>
                </a:lnTo>
                <a:lnTo>
                  <a:pt x="1096277" y="1531998"/>
                </a:lnTo>
                <a:lnTo>
                  <a:pt x="1091844" y="1531998"/>
                </a:lnTo>
                <a:cubicBezTo>
                  <a:pt x="1091105" y="1531998"/>
                  <a:pt x="1090736" y="1531998"/>
                  <a:pt x="1091290" y="1531998"/>
                </a:cubicBezTo>
                <a:lnTo>
                  <a:pt x="1087411" y="1531998"/>
                </a:lnTo>
                <a:lnTo>
                  <a:pt x="1084456" y="1531998"/>
                </a:lnTo>
                <a:cubicBezTo>
                  <a:pt x="1084456" y="1517201"/>
                  <a:pt x="1096277" y="1517201"/>
                  <a:pt x="1084456" y="1517201"/>
                </a:cubicBezTo>
                <a:cubicBezTo>
                  <a:pt x="1084456" y="1517201"/>
                  <a:pt x="1084456" y="1502866"/>
                  <a:pt x="1096277" y="1502866"/>
                </a:cubicBezTo>
                <a:cubicBezTo>
                  <a:pt x="1096277" y="1502866"/>
                  <a:pt x="1096277" y="1502866"/>
                  <a:pt x="1097802" y="1502866"/>
                </a:cubicBezTo>
                <a:lnTo>
                  <a:pt x="1103331" y="1502866"/>
                </a:lnTo>
                <a:cubicBezTo>
                  <a:pt x="1102759" y="1502866"/>
                  <a:pt x="1103141" y="1502866"/>
                  <a:pt x="1103903" y="1502866"/>
                </a:cubicBezTo>
                <a:lnTo>
                  <a:pt x="1108479" y="1502866"/>
                </a:lnTo>
                <a:cubicBezTo>
                  <a:pt x="1096277" y="1517201"/>
                  <a:pt x="1096277" y="1517201"/>
                  <a:pt x="1108479" y="1517201"/>
                </a:cubicBezTo>
                <a:lnTo>
                  <a:pt x="1108479" y="1530149"/>
                </a:lnTo>
                <a:lnTo>
                  <a:pt x="1108479" y="1531998"/>
                </a:lnTo>
                <a:cubicBezTo>
                  <a:pt x="1108479" y="1531998"/>
                  <a:pt x="1108479" y="1531998"/>
                  <a:pt x="1108479" y="1546333"/>
                </a:cubicBezTo>
                <a:lnTo>
                  <a:pt x="1120300" y="1531998"/>
                </a:lnTo>
                <a:cubicBezTo>
                  <a:pt x="1120300" y="1531998"/>
                  <a:pt x="1120300" y="1531998"/>
                  <a:pt x="1120300" y="1546333"/>
                </a:cubicBezTo>
                <a:cubicBezTo>
                  <a:pt x="1120300" y="1546333"/>
                  <a:pt x="1120300" y="1546333"/>
                  <a:pt x="1132120" y="1531998"/>
                </a:cubicBezTo>
                <a:cubicBezTo>
                  <a:pt x="1132120" y="1531998"/>
                  <a:pt x="1132120" y="1531998"/>
                  <a:pt x="1133598" y="1531998"/>
                </a:cubicBezTo>
                <a:lnTo>
                  <a:pt x="1136553" y="1531998"/>
                </a:lnTo>
                <a:cubicBezTo>
                  <a:pt x="1137292" y="1531998"/>
                  <a:pt x="1137661" y="1531998"/>
                  <a:pt x="1137107" y="1531998"/>
                </a:cubicBezTo>
                <a:lnTo>
                  <a:pt x="1140986" y="1531998"/>
                </a:lnTo>
                <a:lnTo>
                  <a:pt x="1143941" y="1531998"/>
                </a:lnTo>
                <a:cubicBezTo>
                  <a:pt x="1143941" y="1531998"/>
                  <a:pt x="1143941" y="1531998"/>
                  <a:pt x="1143941" y="1517201"/>
                </a:cubicBezTo>
                <a:lnTo>
                  <a:pt x="1133598" y="1517201"/>
                </a:lnTo>
                <a:cubicBezTo>
                  <a:pt x="1132120" y="1517201"/>
                  <a:pt x="1132120" y="1517201"/>
                  <a:pt x="1132120" y="1517201"/>
                </a:cubicBezTo>
                <a:lnTo>
                  <a:pt x="1132120" y="1513617"/>
                </a:lnTo>
                <a:lnTo>
                  <a:pt x="1132120" y="1511825"/>
                </a:lnTo>
                <a:lnTo>
                  <a:pt x="1132120" y="1511153"/>
                </a:lnTo>
                <a:lnTo>
                  <a:pt x="1132120" y="1502866"/>
                </a:lnTo>
                <a:lnTo>
                  <a:pt x="1143941" y="1502866"/>
                </a:lnTo>
                <a:cubicBezTo>
                  <a:pt x="1143941" y="1502866"/>
                  <a:pt x="1150805" y="1502866"/>
                  <a:pt x="1149089" y="1502866"/>
                </a:cubicBezTo>
                <a:lnTo>
                  <a:pt x="1154618" y="1502866"/>
                </a:lnTo>
                <a:lnTo>
                  <a:pt x="1156143" y="1502866"/>
                </a:lnTo>
                <a:lnTo>
                  <a:pt x="1156143" y="1488531"/>
                </a:lnTo>
                <a:cubicBezTo>
                  <a:pt x="1156143" y="1488531"/>
                  <a:pt x="1156143" y="1488531"/>
                  <a:pt x="1143941" y="1488531"/>
                </a:cubicBezTo>
                <a:lnTo>
                  <a:pt x="1143941" y="1502866"/>
                </a:lnTo>
                <a:cubicBezTo>
                  <a:pt x="1132120" y="1502866"/>
                  <a:pt x="1143941" y="1488531"/>
                  <a:pt x="1132120" y="1488531"/>
                </a:cubicBezTo>
                <a:cubicBezTo>
                  <a:pt x="1132120" y="1488531"/>
                  <a:pt x="1132120" y="1488531"/>
                  <a:pt x="1120300" y="1488531"/>
                </a:cubicBezTo>
                <a:cubicBezTo>
                  <a:pt x="1120300" y="1502866"/>
                  <a:pt x="1120300" y="1488531"/>
                  <a:pt x="1132120" y="1488531"/>
                </a:cubicBezTo>
                <a:cubicBezTo>
                  <a:pt x="1132120" y="1488531"/>
                  <a:pt x="1132120" y="1502866"/>
                  <a:pt x="1120300" y="1502866"/>
                </a:cubicBezTo>
                <a:cubicBezTo>
                  <a:pt x="1108479" y="1502866"/>
                  <a:pt x="1108479" y="1517201"/>
                  <a:pt x="1108479" y="1517201"/>
                </a:cubicBezTo>
                <a:cubicBezTo>
                  <a:pt x="1108479" y="1517201"/>
                  <a:pt x="1108479" y="1517201"/>
                  <a:pt x="1108479" y="1502866"/>
                </a:cubicBezTo>
                <a:cubicBezTo>
                  <a:pt x="1108479" y="1502866"/>
                  <a:pt x="1108479" y="1502866"/>
                  <a:pt x="1108479" y="1488531"/>
                </a:cubicBezTo>
                <a:close/>
                <a:moveTo>
                  <a:pt x="453001" y="1488531"/>
                </a:moveTo>
                <a:cubicBezTo>
                  <a:pt x="464821" y="1488531"/>
                  <a:pt x="464821" y="1502866"/>
                  <a:pt x="453001" y="1488531"/>
                </a:cubicBezTo>
                <a:close/>
                <a:moveTo>
                  <a:pt x="1101158" y="1478496"/>
                </a:moveTo>
                <a:lnTo>
                  <a:pt x="1100471" y="1479907"/>
                </a:lnTo>
                <a:lnTo>
                  <a:pt x="1099328" y="1479571"/>
                </a:lnTo>
                <a:close/>
                <a:moveTo>
                  <a:pt x="1607285" y="1477780"/>
                </a:moveTo>
                <a:cubicBezTo>
                  <a:pt x="1605808" y="1477780"/>
                  <a:pt x="1602853" y="1481363"/>
                  <a:pt x="1596942" y="1488531"/>
                </a:cubicBezTo>
                <a:cubicBezTo>
                  <a:pt x="1596942" y="1488531"/>
                  <a:pt x="1596942" y="1488531"/>
                  <a:pt x="1608763" y="1488531"/>
                </a:cubicBezTo>
                <a:cubicBezTo>
                  <a:pt x="1608763" y="1488531"/>
                  <a:pt x="1608763" y="1492115"/>
                  <a:pt x="1608763" y="1493906"/>
                </a:cubicBezTo>
                <a:lnTo>
                  <a:pt x="1608763" y="1494578"/>
                </a:lnTo>
                <a:lnTo>
                  <a:pt x="1608763" y="1502866"/>
                </a:lnTo>
                <a:lnTo>
                  <a:pt x="1596942" y="1502866"/>
                </a:lnTo>
                <a:lnTo>
                  <a:pt x="1596942" y="1517201"/>
                </a:lnTo>
                <a:lnTo>
                  <a:pt x="1608763" y="1517201"/>
                </a:lnTo>
                <a:lnTo>
                  <a:pt x="1620583" y="1517201"/>
                </a:lnTo>
                <a:cubicBezTo>
                  <a:pt x="1620583" y="1517201"/>
                  <a:pt x="1608763" y="1502866"/>
                  <a:pt x="1608763" y="1517201"/>
                </a:cubicBezTo>
                <a:cubicBezTo>
                  <a:pt x="1608763" y="1517201"/>
                  <a:pt x="1608763" y="1517201"/>
                  <a:pt x="1608763" y="1515409"/>
                </a:cubicBezTo>
                <a:lnTo>
                  <a:pt x="1608763" y="1513617"/>
                </a:lnTo>
                <a:cubicBezTo>
                  <a:pt x="1608763" y="1513617"/>
                  <a:pt x="1608763" y="1510033"/>
                  <a:pt x="1608763" y="1502866"/>
                </a:cubicBezTo>
                <a:lnTo>
                  <a:pt x="1620583" y="1488531"/>
                </a:lnTo>
                <a:lnTo>
                  <a:pt x="1620583" y="1502866"/>
                </a:lnTo>
                <a:lnTo>
                  <a:pt x="1632404" y="1502866"/>
                </a:lnTo>
                <a:cubicBezTo>
                  <a:pt x="1632404" y="1502866"/>
                  <a:pt x="1632404" y="1502866"/>
                  <a:pt x="1632404" y="1488531"/>
                </a:cubicBezTo>
                <a:lnTo>
                  <a:pt x="1620583" y="1488531"/>
                </a:lnTo>
                <a:cubicBezTo>
                  <a:pt x="1620583" y="1488531"/>
                  <a:pt x="1620583" y="1488531"/>
                  <a:pt x="1608763" y="1488531"/>
                </a:cubicBezTo>
                <a:cubicBezTo>
                  <a:pt x="1608763" y="1481363"/>
                  <a:pt x="1608763" y="1477780"/>
                  <a:pt x="1607285" y="1477780"/>
                </a:cubicBezTo>
                <a:close/>
                <a:moveTo>
                  <a:pt x="2157092" y="1474196"/>
                </a:moveTo>
                <a:lnTo>
                  <a:pt x="2157092" y="1488531"/>
                </a:lnTo>
                <a:lnTo>
                  <a:pt x="2155567" y="1488531"/>
                </a:lnTo>
                <a:cubicBezTo>
                  <a:pt x="2157092" y="1484947"/>
                  <a:pt x="2157092" y="1481363"/>
                  <a:pt x="2157092" y="1474196"/>
                </a:cubicBezTo>
                <a:close/>
                <a:moveTo>
                  <a:pt x="1680068" y="1474196"/>
                </a:moveTo>
                <a:cubicBezTo>
                  <a:pt x="1692270" y="1474196"/>
                  <a:pt x="1692270" y="1474196"/>
                  <a:pt x="1692270" y="1488531"/>
                </a:cubicBezTo>
                <a:cubicBezTo>
                  <a:pt x="1692270" y="1488531"/>
                  <a:pt x="1692270" y="1488531"/>
                  <a:pt x="1680068" y="1488531"/>
                </a:cubicBezTo>
                <a:cubicBezTo>
                  <a:pt x="1680068" y="1488531"/>
                  <a:pt x="1680068" y="1488531"/>
                  <a:pt x="1680068" y="1502866"/>
                </a:cubicBezTo>
                <a:cubicBezTo>
                  <a:pt x="1692270" y="1502866"/>
                  <a:pt x="1692270" y="1502866"/>
                  <a:pt x="1692270" y="1488531"/>
                </a:cubicBezTo>
                <a:lnTo>
                  <a:pt x="1692270" y="1496818"/>
                </a:lnTo>
                <a:lnTo>
                  <a:pt x="1692270" y="1497490"/>
                </a:lnTo>
                <a:cubicBezTo>
                  <a:pt x="1692270" y="1499282"/>
                  <a:pt x="1692270" y="1502866"/>
                  <a:pt x="1692270" y="1502866"/>
                </a:cubicBezTo>
                <a:lnTo>
                  <a:pt x="1704091" y="1502866"/>
                </a:lnTo>
                <a:cubicBezTo>
                  <a:pt x="1704091" y="1502866"/>
                  <a:pt x="1704091" y="1502866"/>
                  <a:pt x="1704091" y="1488531"/>
                </a:cubicBezTo>
                <a:lnTo>
                  <a:pt x="1704091" y="1474196"/>
                </a:lnTo>
                <a:lnTo>
                  <a:pt x="1692270" y="1474196"/>
                </a:lnTo>
                <a:cubicBezTo>
                  <a:pt x="1692270" y="1474196"/>
                  <a:pt x="1692270" y="1474196"/>
                  <a:pt x="1680068" y="1474196"/>
                </a:cubicBezTo>
                <a:close/>
                <a:moveTo>
                  <a:pt x="1644606" y="1474196"/>
                </a:moveTo>
                <a:lnTo>
                  <a:pt x="1644606" y="1482483"/>
                </a:lnTo>
                <a:lnTo>
                  <a:pt x="1644606" y="1483155"/>
                </a:lnTo>
                <a:lnTo>
                  <a:pt x="1644606" y="1488531"/>
                </a:lnTo>
                <a:lnTo>
                  <a:pt x="1656427" y="1488531"/>
                </a:lnTo>
                <a:lnTo>
                  <a:pt x="1668248" y="1488531"/>
                </a:lnTo>
                <a:lnTo>
                  <a:pt x="1668248" y="1474196"/>
                </a:lnTo>
                <a:lnTo>
                  <a:pt x="1656427" y="1474196"/>
                </a:lnTo>
                <a:close/>
                <a:moveTo>
                  <a:pt x="1537457" y="1474196"/>
                </a:moveTo>
                <a:lnTo>
                  <a:pt x="1537457" y="1488531"/>
                </a:lnTo>
                <a:cubicBezTo>
                  <a:pt x="1525255" y="1488531"/>
                  <a:pt x="1537457" y="1474196"/>
                  <a:pt x="1537457" y="1474196"/>
                </a:cubicBezTo>
                <a:close/>
                <a:moveTo>
                  <a:pt x="1382262" y="1474196"/>
                </a:moveTo>
                <a:lnTo>
                  <a:pt x="1370442" y="1488531"/>
                </a:lnTo>
                <a:lnTo>
                  <a:pt x="1370442" y="1502866"/>
                </a:lnTo>
                <a:cubicBezTo>
                  <a:pt x="1370442" y="1502866"/>
                  <a:pt x="1377091" y="1502866"/>
                  <a:pt x="1375429" y="1502866"/>
                </a:cubicBezTo>
                <a:lnTo>
                  <a:pt x="1382262" y="1502866"/>
                </a:lnTo>
                <a:cubicBezTo>
                  <a:pt x="1370442" y="1502866"/>
                  <a:pt x="1370442" y="1502866"/>
                  <a:pt x="1370442" y="1517201"/>
                </a:cubicBezTo>
                <a:lnTo>
                  <a:pt x="1382262" y="1502866"/>
                </a:lnTo>
                <a:cubicBezTo>
                  <a:pt x="1382262" y="1502866"/>
                  <a:pt x="1382262" y="1502866"/>
                  <a:pt x="1382262" y="1488531"/>
                </a:cubicBezTo>
                <a:close/>
                <a:moveTo>
                  <a:pt x="1322777" y="1474196"/>
                </a:moveTo>
                <a:cubicBezTo>
                  <a:pt x="1322777" y="1474196"/>
                  <a:pt x="1322777" y="1474196"/>
                  <a:pt x="1310957" y="1488531"/>
                </a:cubicBezTo>
                <a:cubicBezTo>
                  <a:pt x="1310957" y="1474196"/>
                  <a:pt x="1322777" y="1474196"/>
                  <a:pt x="1322777" y="1474196"/>
                </a:cubicBezTo>
                <a:close/>
                <a:moveTo>
                  <a:pt x="1167964" y="1474196"/>
                </a:moveTo>
                <a:cubicBezTo>
                  <a:pt x="1167964" y="1474196"/>
                  <a:pt x="1167964" y="1474196"/>
                  <a:pt x="1167964" y="1488531"/>
                </a:cubicBezTo>
                <a:cubicBezTo>
                  <a:pt x="1179785" y="1488531"/>
                  <a:pt x="1167964" y="1488531"/>
                  <a:pt x="1167964" y="1474196"/>
                </a:cubicBezTo>
                <a:close/>
                <a:moveTo>
                  <a:pt x="1108479" y="1474196"/>
                </a:moveTo>
                <a:lnTo>
                  <a:pt x="1101158" y="1478496"/>
                </a:lnTo>
                <a:lnTo>
                  <a:pt x="1102378" y="1475988"/>
                </a:lnTo>
                <a:cubicBezTo>
                  <a:pt x="1105429" y="1474196"/>
                  <a:pt x="1108479" y="1474196"/>
                  <a:pt x="1108479" y="1474196"/>
                </a:cubicBezTo>
                <a:close/>
                <a:moveTo>
                  <a:pt x="1096277" y="1474196"/>
                </a:moveTo>
                <a:cubicBezTo>
                  <a:pt x="1096277" y="1474196"/>
                  <a:pt x="1096277" y="1474196"/>
                  <a:pt x="1096277" y="1475988"/>
                </a:cubicBezTo>
                <a:lnTo>
                  <a:pt x="1096277" y="1482483"/>
                </a:lnTo>
                <a:lnTo>
                  <a:pt x="1096277" y="1483155"/>
                </a:lnTo>
                <a:lnTo>
                  <a:pt x="1096277" y="1488531"/>
                </a:lnTo>
                <a:lnTo>
                  <a:pt x="1100471" y="1479907"/>
                </a:lnTo>
                <a:lnTo>
                  <a:pt x="1101615" y="1480243"/>
                </a:lnTo>
                <a:cubicBezTo>
                  <a:pt x="1103141" y="1479571"/>
                  <a:pt x="1105429" y="1477780"/>
                  <a:pt x="1108479" y="1474196"/>
                </a:cubicBezTo>
                <a:lnTo>
                  <a:pt x="1101425" y="1474196"/>
                </a:lnTo>
                <a:cubicBezTo>
                  <a:pt x="1103141" y="1474196"/>
                  <a:pt x="1096277" y="1474196"/>
                  <a:pt x="1096277" y="1474196"/>
                </a:cubicBezTo>
                <a:close/>
                <a:moveTo>
                  <a:pt x="727165" y="1474196"/>
                </a:moveTo>
                <a:lnTo>
                  <a:pt x="714963" y="1488531"/>
                </a:lnTo>
                <a:lnTo>
                  <a:pt x="727165" y="1488531"/>
                </a:lnTo>
                <a:cubicBezTo>
                  <a:pt x="727165" y="1488531"/>
                  <a:pt x="727165" y="1488531"/>
                  <a:pt x="727165" y="1474196"/>
                </a:cubicBezTo>
                <a:close/>
                <a:moveTo>
                  <a:pt x="571971" y="1474196"/>
                </a:moveTo>
                <a:cubicBezTo>
                  <a:pt x="584173" y="1474196"/>
                  <a:pt x="584173" y="1474196"/>
                  <a:pt x="571971" y="1488531"/>
                </a:cubicBezTo>
                <a:cubicBezTo>
                  <a:pt x="571971" y="1488531"/>
                  <a:pt x="571971" y="1488531"/>
                  <a:pt x="584173" y="1488531"/>
                </a:cubicBezTo>
                <a:lnTo>
                  <a:pt x="584173" y="1474196"/>
                </a:lnTo>
                <a:lnTo>
                  <a:pt x="579597" y="1474196"/>
                </a:lnTo>
                <a:cubicBezTo>
                  <a:pt x="578835" y="1474196"/>
                  <a:pt x="578453" y="1474196"/>
                  <a:pt x="579025" y="1474196"/>
                </a:cubicBezTo>
                <a:close/>
                <a:moveTo>
                  <a:pt x="2073584" y="1459398"/>
                </a:moveTo>
                <a:cubicBezTo>
                  <a:pt x="2073584" y="1474196"/>
                  <a:pt x="2073584" y="1459398"/>
                  <a:pt x="2073584" y="1474196"/>
                </a:cubicBezTo>
                <a:cubicBezTo>
                  <a:pt x="2073584" y="1459398"/>
                  <a:pt x="2061763" y="1474196"/>
                  <a:pt x="2061763" y="1474196"/>
                </a:cubicBezTo>
                <a:cubicBezTo>
                  <a:pt x="2061763" y="1474196"/>
                  <a:pt x="2061763" y="1474196"/>
                  <a:pt x="2073584" y="1474196"/>
                </a:cubicBezTo>
                <a:cubicBezTo>
                  <a:pt x="2073584" y="1474196"/>
                  <a:pt x="2085405" y="1474196"/>
                  <a:pt x="2073584" y="1459398"/>
                </a:cubicBezTo>
                <a:close/>
                <a:moveTo>
                  <a:pt x="2049561" y="1459398"/>
                </a:moveTo>
                <a:cubicBezTo>
                  <a:pt x="2049561" y="1459398"/>
                  <a:pt x="2049561" y="1459398"/>
                  <a:pt x="2049561" y="1474196"/>
                </a:cubicBezTo>
                <a:lnTo>
                  <a:pt x="2061763" y="1459398"/>
                </a:lnTo>
                <a:cubicBezTo>
                  <a:pt x="2061763" y="1459398"/>
                  <a:pt x="2061763" y="1459398"/>
                  <a:pt x="2060238" y="1459398"/>
                </a:cubicBezTo>
                <a:lnTo>
                  <a:pt x="2054709" y="1459398"/>
                </a:lnTo>
                <a:cubicBezTo>
                  <a:pt x="2056425" y="1459398"/>
                  <a:pt x="2049561" y="1459398"/>
                  <a:pt x="2049561" y="1459398"/>
                </a:cubicBezTo>
                <a:close/>
                <a:moveTo>
                  <a:pt x="1620583" y="1459398"/>
                </a:moveTo>
                <a:lnTo>
                  <a:pt x="1620583" y="1461248"/>
                </a:lnTo>
                <a:lnTo>
                  <a:pt x="1620583" y="1464947"/>
                </a:lnTo>
                <a:lnTo>
                  <a:pt x="1620583" y="1465641"/>
                </a:lnTo>
                <a:lnTo>
                  <a:pt x="1620583" y="1474196"/>
                </a:lnTo>
                <a:lnTo>
                  <a:pt x="1632404" y="1474196"/>
                </a:lnTo>
                <a:cubicBezTo>
                  <a:pt x="1632404" y="1459398"/>
                  <a:pt x="1632404" y="1459398"/>
                  <a:pt x="1620583" y="1459398"/>
                </a:cubicBezTo>
                <a:close/>
                <a:moveTo>
                  <a:pt x="1549278" y="1459398"/>
                </a:moveTo>
                <a:cubicBezTo>
                  <a:pt x="1549278" y="1459398"/>
                  <a:pt x="1549278" y="1459398"/>
                  <a:pt x="1549278" y="1461248"/>
                </a:cubicBezTo>
                <a:lnTo>
                  <a:pt x="1549278" y="1470496"/>
                </a:lnTo>
                <a:lnTo>
                  <a:pt x="1549278" y="1474196"/>
                </a:lnTo>
                <a:cubicBezTo>
                  <a:pt x="1549278" y="1474196"/>
                  <a:pt x="1549278" y="1474196"/>
                  <a:pt x="1549278" y="1475988"/>
                </a:cubicBezTo>
                <a:lnTo>
                  <a:pt x="1549278" y="1477780"/>
                </a:lnTo>
                <a:lnTo>
                  <a:pt x="1549278" y="1488531"/>
                </a:lnTo>
                <a:lnTo>
                  <a:pt x="1537457" y="1474196"/>
                </a:lnTo>
                <a:cubicBezTo>
                  <a:pt x="1537457" y="1474196"/>
                  <a:pt x="1537457" y="1474196"/>
                  <a:pt x="1525255" y="1474196"/>
                </a:cubicBezTo>
                <a:lnTo>
                  <a:pt x="1525255" y="1488531"/>
                </a:lnTo>
                <a:lnTo>
                  <a:pt x="1537457" y="1488531"/>
                </a:lnTo>
                <a:cubicBezTo>
                  <a:pt x="1537457" y="1488531"/>
                  <a:pt x="1537457" y="1488531"/>
                  <a:pt x="1538935" y="1488531"/>
                </a:cubicBezTo>
                <a:lnTo>
                  <a:pt x="1544291" y="1488531"/>
                </a:lnTo>
                <a:cubicBezTo>
                  <a:pt x="1543737" y="1488531"/>
                  <a:pt x="1544106" y="1488531"/>
                  <a:pt x="1544845" y="1488531"/>
                </a:cubicBezTo>
                <a:lnTo>
                  <a:pt x="1549278" y="1488531"/>
                </a:lnTo>
                <a:cubicBezTo>
                  <a:pt x="1549278" y="1502866"/>
                  <a:pt x="1561098" y="1488531"/>
                  <a:pt x="1561098" y="1502866"/>
                </a:cubicBezTo>
                <a:lnTo>
                  <a:pt x="1561098" y="1501074"/>
                </a:lnTo>
                <a:lnTo>
                  <a:pt x="1561098" y="1490323"/>
                </a:lnTo>
                <a:lnTo>
                  <a:pt x="1561098" y="1488531"/>
                </a:lnTo>
                <a:cubicBezTo>
                  <a:pt x="1561098" y="1474196"/>
                  <a:pt x="1549278" y="1488531"/>
                  <a:pt x="1549278" y="1488531"/>
                </a:cubicBezTo>
                <a:lnTo>
                  <a:pt x="1561098" y="1474196"/>
                </a:lnTo>
                <a:lnTo>
                  <a:pt x="1561098" y="1459398"/>
                </a:lnTo>
                <a:cubicBezTo>
                  <a:pt x="1561098" y="1459398"/>
                  <a:pt x="1561098" y="1459398"/>
                  <a:pt x="1549278" y="1459398"/>
                </a:cubicBezTo>
                <a:close/>
                <a:moveTo>
                  <a:pt x="1370442" y="1459398"/>
                </a:moveTo>
                <a:lnTo>
                  <a:pt x="1358621" y="1474196"/>
                </a:lnTo>
                <a:cubicBezTo>
                  <a:pt x="1358621" y="1474196"/>
                  <a:pt x="1358621" y="1474196"/>
                  <a:pt x="1360099" y="1474196"/>
                </a:cubicBezTo>
                <a:lnTo>
                  <a:pt x="1365640" y="1474196"/>
                </a:lnTo>
                <a:cubicBezTo>
                  <a:pt x="1365270" y="1474196"/>
                  <a:pt x="1366009" y="1474196"/>
                  <a:pt x="1367487" y="1474196"/>
                </a:cubicBezTo>
                <a:lnTo>
                  <a:pt x="1370442" y="1474196"/>
                </a:lnTo>
                <a:cubicBezTo>
                  <a:pt x="1382262" y="1474196"/>
                  <a:pt x="1382262" y="1459398"/>
                  <a:pt x="1382262" y="1459398"/>
                </a:cubicBezTo>
                <a:close/>
                <a:moveTo>
                  <a:pt x="1191605" y="1459398"/>
                </a:moveTo>
                <a:lnTo>
                  <a:pt x="1191605" y="1474196"/>
                </a:lnTo>
                <a:lnTo>
                  <a:pt x="1191605" y="1488531"/>
                </a:lnTo>
                <a:cubicBezTo>
                  <a:pt x="1191605" y="1474196"/>
                  <a:pt x="1191605" y="1474196"/>
                  <a:pt x="1203807" y="1474196"/>
                </a:cubicBezTo>
                <a:cubicBezTo>
                  <a:pt x="1203807" y="1474196"/>
                  <a:pt x="1203807" y="1474196"/>
                  <a:pt x="1203807" y="1459398"/>
                </a:cubicBezTo>
                <a:close/>
                <a:moveTo>
                  <a:pt x="476642" y="1459398"/>
                </a:moveTo>
                <a:cubicBezTo>
                  <a:pt x="476642" y="1459398"/>
                  <a:pt x="464821" y="1459398"/>
                  <a:pt x="476642" y="1474196"/>
                </a:cubicBezTo>
                <a:close/>
                <a:moveTo>
                  <a:pt x="1906569" y="1445063"/>
                </a:moveTo>
                <a:cubicBezTo>
                  <a:pt x="1906569" y="1445063"/>
                  <a:pt x="1906569" y="1445063"/>
                  <a:pt x="1906569" y="1446855"/>
                </a:cubicBezTo>
                <a:lnTo>
                  <a:pt x="1906569" y="1457606"/>
                </a:lnTo>
                <a:lnTo>
                  <a:pt x="1906569" y="1459398"/>
                </a:lnTo>
                <a:cubicBezTo>
                  <a:pt x="1906569" y="1445063"/>
                  <a:pt x="1906569" y="1445063"/>
                  <a:pt x="1918771" y="1445063"/>
                </a:cubicBezTo>
                <a:close/>
                <a:moveTo>
                  <a:pt x="1882927" y="1445063"/>
                </a:moveTo>
                <a:lnTo>
                  <a:pt x="1882927" y="1459398"/>
                </a:lnTo>
                <a:cubicBezTo>
                  <a:pt x="1882927" y="1459398"/>
                  <a:pt x="1894748" y="1459398"/>
                  <a:pt x="1894748" y="1445063"/>
                </a:cubicBezTo>
                <a:cubicBezTo>
                  <a:pt x="1894748" y="1445063"/>
                  <a:pt x="1894748" y="1445063"/>
                  <a:pt x="1882927" y="1445063"/>
                </a:cubicBezTo>
                <a:close/>
                <a:moveTo>
                  <a:pt x="1858904" y="1445063"/>
                </a:moveTo>
                <a:lnTo>
                  <a:pt x="1858904" y="1459398"/>
                </a:lnTo>
                <a:cubicBezTo>
                  <a:pt x="1858904" y="1459398"/>
                  <a:pt x="1858904" y="1459398"/>
                  <a:pt x="1871106" y="1459398"/>
                </a:cubicBezTo>
                <a:cubicBezTo>
                  <a:pt x="1871106" y="1459398"/>
                  <a:pt x="1871106" y="1459398"/>
                  <a:pt x="1871106" y="1445063"/>
                </a:cubicBezTo>
                <a:lnTo>
                  <a:pt x="1864052" y="1445063"/>
                </a:lnTo>
                <a:lnTo>
                  <a:pt x="1863480" y="1445063"/>
                </a:lnTo>
                <a:cubicBezTo>
                  <a:pt x="1861955" y="1445063"/>
                  <a:pt x="1858904" y="1445063"/>
                  <a:pt x="1858904" y="1445063"/>
                </a:cubicBezTo>
                <a:close/>
                <a:moveTo>
                  <a:pt x="1561098" y="1445063"/>
                </a:moveTo>
                <a:cubicBezTo>
                  <a:pt x="1561098" y="1459398"/>
                  <a:pt x="1561098" y="1459398"/>
                  <a:pt x="1572919" y="1459398"/>
                </a:cubicBezTo>
                <a:lnTo>
                  <a:pt x="1585121" y="1459398"/>
                </a:lnTo>
                <a:lnTo>
                  <a:pt x="1596942" y="1459398"/>
                </a:lnTo>
                <a:lnTo>
                  <a:pt x="1596942" y="1457606"/>
                </a:lnTo>
                <a:lnTo>
                  <a:pt x="1596942" y="1453127"/>
                </a:lnTo>
                <a:cubicBezTo>
                  <a:pt x="1596942" y="1451335"/>
                  <a:pt x="1596942" y="1453127"/>
                  <a:pt x="1596942" y="1451335"/>
                </a:cubicBezTo>
                <a:lnTo>
                  <a:pt x="1596942" y="1446855"/>
                </a:lnTo>
                <a:cubicBezTo>
                  <a:pt x="1596942" y="1445063"/>
                  <a:pt x="1596942" y="1445063"/>
                  <a:pt x="1596942" y="1445063"/>
                </a:cubicBezTo>
                <a:lnTo>
                  <a:pt x="1585121" y="1459398"/>
                </a:lnTo>
                <a:lnTo>
                  <a:pt x="1585121" y="1445063"/>
                </a:lnTo>
                <a:cubicBezTo>
                  <a:pt x="1572919" y="1445063"/>
                  <a:pt x="1572919" y="1459398"/>
                  <a:pt x="1572919" y="1459398"/>
                </a:cubicBezTo>
                <a:cubicBezTo>
                  <a:pt x="1572919" y="1459398"/>
                  <a:pt x="1572919" y="1459398"/>
                  <a:pt x="1572919" y="1457606"/>
                </a:cubicBezTo>
                <a:lnTo>
                  <a:pt x="1572919" y="1454023"/>
                </a:lnTo>
                <a:lnTo>
                  <a:pt x="1572919" y="1453351"/>
                </a:lnTo>
                <a:lnTo>
                  <a:pt x="1572919" y="1445063"/>
                </a:lnTo>
                <a:lnTo>
                  <a:pt x="1569964" y="1445063"/>
                </a:lnTo>
                <a:cubicBezTo>
                  <a:pt x="1569964" y="1445063"/>
                  <a:pt x="1567009" y="1445063"/>
                  <a:pt x="1561098" y="1445063"/>
                </a:cubicBezTo>
                <a:close/>
                <a:moveTo>
                  <a:pt x="1227449" y="1445063"/>
                </a:moveTo>
                <a:cubicBezTo>
                  <a:pt x="1227449" y="1445063"/>
                  <a:pt x="1227449" y="1445063"/>
                  <a:pt x="1227449" y="1459398"/>
                </a:cubicBezTo>
                <a:lnTo>
                  <a:pt x="1225971" y="1459398"/>
                </a:lnTo>
                <a:lnTo>
                  <a:pt x="1223016" y="1459398"/>
                </a:lnTo>
                <a:cubicBezTo>
                  <a:pt x="1222277" y="1459398"/>
                  <a:pt x="1221908" y="1459398"/>
                  <a:pt x="1222462" y="1459398"/>
                </a:cubicBezTo>
                <a:lnTo>
                  <a:pt x="1217106" y="1459398"/>
                </a:lnTo>
                <a:cubicBezTo>
                  <a:pt x="1215628" y="1459398"/>
                  <a:pt x="1215628" y="1459398"/>
                  <a:pt x="1215628" y="1459398"/>
                </a:cubicBezTo>
                <a:cubicBezTo>
                  <a:pt x="1215628" y="1459398"/>
                  <a:pt x="1215628" y="1459398"/>
                  <a:pt x="1227449" y="1445063"/>
                </a:cubicBezTo>
                <a:close/>
                <a:moveTo>
                  <a:pt x="1215628" y="1445063"/>
                </a:moveTo>
                <a:lnTo>
                  <a:pt x="1215628" y="1459398"/>
                </a:lnTo>
                <a:cubicBezTo>
                  <a:pt x="1215628" y="1459398"/>
                  <a:pt x="1215628" y="1463098"/>
                  <a:pt x="1215628" y="1464947"/>
                </a:cubicBezTo>
                <a:lnTo>
                  <a:pt x="1215628" y="1465641"/>
                </a:lnTo>
                <a:lnTo>
                  <a:pt x="1215628" y="1472346"/>
                </a:lnTo>
                <a:cubicBezTo>
                  <a:pt x="1215628" y="1474196"/>
                  <a:pt x="1215628" y="1474196"/>
                  <a:pt x="1215628" y="1474196"/>
                </a:cubicBezTo>
                <a:cubicBezTo>
                  <a:pt x="1227449" y="1474196"/>
                  <a:pt x="1227449" y="1459398"/>
                  <a:pt x="1227449" y="1459398"/>
                </a:cubicBezTo>
                <a:cubicBezTo>
                  <a:pt x="1239270" y="1459398"/>
                  <a:pt x="1227449" y="1459398"/>
                  <a:pt x="1227449" y="1445063"/>
                </a:cubicBezTo>
                <a:cubicBezTo>
                  <a:pt x="1227449" y="1445063"/>
                  <a:pt x="1227449" y="1445063"/>
                  <a:pt x="1215628" y="1445063"/>
                </a:cubicBezTo>
                <a:close/>
                <a:moveTo>
                  <a:pt x="1978256" y="1430728"/>
                </a:moveTo>
                <a:lnTo>
                  <a:pt x="1978256" y="1445063"/>
                </a:lnTo>
                <a:lnTo>
                  <a:pt x="1990076" y="1445063"/>
                </a:lnTo>
                <a:cubicBezTo>
                  <a:pt x="1990076" y="1430728"/>
                  <a:pt x="1990076" y="1430728"/>
                  <a:pt x="1978256" y="1430728"/>
                </a:cubicBezTo>
                <a:close/>
                <a:moveTo>
                  <a:pt x="1930591" y="1430728"/>
                </a:moveTo>
                <a:lnTo>
                  <a:pt x="1930591" y="1445063"/>
                </a:lnTo>
                <a:lnTo>
                  <a:pt x="1942412" y="1445063"/>
                </a:lnTo>
                <a:lnTo>
                  <a:pt x="1942412" y="1430728"/>
                </a:lnTo>
                <a:cubicBezTo>
                  <a:pt x="1930591" y="1430728"/>
                  <a:pt x="1930591" y="1445063"/>
                  <a:pt x="1930591" y="1430728"/>
                </a:cubicBezTo>
                <a:close/>
                <a:moveTo>
                  <a:pt x="1406285" y="1430728"/>
                </a:moveTo>
                <a:cubicBezTo>
                  <a:pt x="1406285" y="1430728"/>
                  <a:pt x="1406285" y="1430728"/>
                  <a:pt x="1406285" y="1445063"/>
                </a:cubicBezTo>
                <a:lnTo>
                  <a:pt x="1418106" y="1430728"/>
                </a:lnTo>
                <a:lnTo>
                  <a:pt x="1416628" y="1430728"/>
                </a:lnTo>
                <a:lnTo>
                  <a:pt x="1411272" y="1430728"/>
                </a:lnTo>
                <a:cubicBezTo>
                  <a:pt x="1412934" y="1430728"/>
                  <a:pt x="1406285" y="1430728"/>
                  <a:pt x="1406285" y="1430728"/>
                </a:cubicBezTo>
                <a:close/>
                <a:moveTo>
                  <a:pt x="1310957" y="1430728"/>
                </a:moveTo>
                <a:cubicBezTo>
                  <a:pt x="1299136" y="1430728"/>
                  <a:pt x="1299136" y="1430728"/>
                  <a:pt x="1299136" y="1445063"/>
                </a:cubicBezTo>
                <a:cubicBezTo>
                  <a:pt x="1299136" y="1445063"/>
                  <a:pt x="1299136" y="1445063"/>
                  <a:pt x="1299136" y="1459398"/>
                </a:cubicBezTo>
                <a:lnTo>
                  <a:pt x="1310957" y="1459398"/>
                </a:lnTo>
                <a:cubicBezTo>
                  <a:pt x="1310957" y="1459398"/>
                  <a:pt x="1310957" y="1459398"/>
                  <a:pt x="1310957" y="1474196"/>
                </a:cubicBezTo>
                <a:lnTo>
                  <a:pt x="1310957" y="1488531"/>
                </a:lnTo>
                <a:lnTo>
                  <a:pt x="1322777" y="1488531"/>
                </a:lnTo>
                <a:cubicBezTo>
                  <a:pt x="1322777" y="1502866"/>
                  <a:pt x="1310957" y="1502866"/>
                  <a:pt x="1310957" y="1502866"/>
                </a:cubicBezTo>
                <a:lnTo>
                  <a:pt x="1322777" y="1502866"/>
                </a:lnTo>
                <a:lnTo>
                  <a:pt x="1322777" y="1488531"/>
                </a:lnTo>
                <a:lnTo>
                  <a:pt x="1322777" y="1486739"/>
                </a:lnTo>
                <a:lnTo>
                  <a:pt x="1322777" y="1474196"/>
                </a:lnTo>
                <a:cubicBezTo>
                  <a:pt x="1322777" y="1474196"/>
                  <a:pt x="1322777" y="1474196"/>
                  <a:pt x="1310957" y="1474196"/>
                </a:cubicBezTo>
                <a:cubicBezTo>
                  <a:pt x="1310957" y="1474196"/>
                  <a:pt x="1310957" y="1474196"/>
                  <a:pt x="1322777" y="1459398"/>
                </a:cubicBezTo>
                <a:lnTo>
                  <a:pt x="1329611" y="1459398"/>
                </a:lnTo>
                <a:cubicBezTo>
                  <a:pt x="1329057" y="1459398"/>
                  <a:pt x="1329426" y="1459398"/>
                  <a:pt x="1330165" y="1459398"/>
                </a:cubicBezTo>
                <a:lnTo>
                  <a:pt x="1334598" y="1459398"/>
                </a:lnTo>
                <a:lnTo>
                  <a:pt x="1334598" y="1445063"/>
                </a:lnTo>
                <a:cubicBezTo>
                  <a:pt x="1334598" y="1459398"/>
                  <a:pt x="1322777" y="1459398"/>
                  <a:pt x="1322777" y="1459398"/>
                </a:cubicBezTo>
                <a:lnTo>
                  <a:pt x="1322777" y="1445063"/>
                </a:lnTo>
                <a:cubicBezTo>
                  <a:pt x="1322777" y="1445063"/>
                  <a:pt x="1322777" y="1445063"/>
                  <a:pt x="1310957" y="1459398"/>
                </a:cubicBezTo>
                <a:lnTo>
                  <a:pt x="1310957" y="1451111"/>
                </a:lnTo>
                <a:cubicBezTo>
                  <a:pt x="1310957" y="1453127"/>
                  <a:pt x="1310957" y="1445063"/>
                  <a:pt x="1310957" y="1445063"/>
                </a:cubicBezTo>
                <a:close/>
                <a:moveTo>
                  <a:pt x="1191605" y="1430728"/>
                </a:moveTo>
                <a:cubicBezTo>
                  <a:pt x="1179785" y="1445063"/>
                  <a:pt x="1191605" y="1445063"/>
                  <a:pt x="1191605" y="1445063"/>
                </a:cubicBezTo>
                <a:lnTo>
                  <a:pt x="1191605" y="1439688"/>
                </a:lnTo>
                <a:lnTo>
                  <a:pt x="1191605" y="1439016"/>
                </a:lnTo>
                <a:close/>
                <a:moveTo>
                  <a:pt x="679501" y="1430728"/>
                </a:moveTo>
                <a:cubicBezTo>
                  <a:pt x="679501" y="1430728"/>
                  <a:pt x="679501" y="1430728"/>
                  <a:pt x="679501" y="1445063"/>
                </a:cubicBezTo>
                <a:lnTo>
                  <a:pt x="667299" y="1445063"/>
                </a:lnTo>
                <a:lnTo>
                  <a:pt x="667299" y="1459398"/>
                </a:lnTo>
                <a:cubicBezTo>
                  <a:pt x="667299" y="1459398"/>
                  <a:pt x="667299" y="1459398"/>
                  <a:pt x="668824" y="1459398"/>
                </a:cubicBezTo>
                <a:cubicBezTo>
                  <a:pt x="670350" y="1459398"/>
                  <a:pt x="673400" y="1459398"/>
                  <a:pt x="679501" y="1459398"/>
                </a:cubicBezTo>
                <a:cubicBezTo>
                  <a:pt x="679501" y="1459398"/>
                  <a:pt x="679501" y="1459398"/>
                  <a:pt x="679501" y="1445063"/>
                </a:cubicBezTo>
                <a:cubicBezTo>
                  <a:pt x="679501" y="1430728"/>
                  <a:pt x="679501" y="1430728"/>
                  <a:pt x="691322" y="1430728"/>
                </a:cubicBezTo>
                <a:cubicBezTo>
                  <a:pt x="691322" y="1430728"/>
                  <a:pt x="691322" y="1430728"/>
                  <a:pt x="679501" y="1430728"/>
                </a:cubicBezTo>
                <a:close/>
                <a:moveTo>
                  <a:pt x="345852" y="1430728"/>
                </a:moveTo>
                <a:cubicBezTo>
                  <a:pt x="357672" y="1445063"/>
                  <a:pt x="357672" y="1445063"/>
                  <a:pt x="345852" y="1445063"/>
                </a:cubicBezTo>
                <a:lnTo>
                  <a:pt x="345852" y="1459398"/>
                </a:lnTo>
                <a:lnTo>
                  <a:pt x="357672" y="1459398"/>
                </a:lnTo>
                <a:cubicBezTo>
                  <a:pt x="345852" y="1459398"/>
                  <a:pt x="357672" y="1459398"/>
                  <a:pt x="357672" y="1474196"/>
                </a:cubicBezTo>
                <a:cubicBezTo>
                  <a:pt x="369493" y="1488531"/>
                  <a:pt x="369493" y="1488531"/>
                  <a:pt x="369493" y="1474196"/>
                </a:cubicBezTo>
                <a:cubicBezTo>
                  <a:pt x="369493" y="1474196"/>
                  <a:pt x="369493" y="1474196"/>
                  <a:pt x="357672" y="1474196"/>
                </a:cubicBezTo>
                <a:lnTo>
                  <a:pt x="357672" y="1470496"/>
                </a:lnTo>
                <a:cubicBezTo>
                  <a:pt x="357672" y="1470496"/>
                  <a:pt x="357672" y="1466797"/>
                  <a:pt x="357672" y="1459398"/>
                </a:cubicBezTo>
                <a:cubicBezTo>
                  <a:pt x="345852" y="1459398"/>
                  <a:pt x="345852" y="1459398"/>
                  <a:pt x="345852" y="1445063"/>
                </a:cubicBezTo>
                <a:cubicBezTo>
                  <a:pt x="345852" y="1445063"/>
                  <a:pt x="345852" y="1445063"/>
                  <a:pt x="357672" y="1445063"/>
                </a:cubicBezTo>
                <a:cubicBezTo>
                  <a:pt x="357672" y="1445063"/>
                  <a:pt x="357672" y="1445063"/>
                  <a:pt x="357672" y="1430728"/>
                </a:cubicBezTo>
                <a:close/>
                <a:moveTo>
                  <a:pt x="2109428" y="1423545"/>
                </a:moveTo>
                <a:lnTo>
                  <a:pt x="2109428" y="1428936"/>
                </a:lnTo>
                <a:cubicBezTo>
                  <a:pt x="2109428" y="1430728"/>
                  <a:pt x="2109428" y="1430728"/>
                  <a:pt x="2109428" y="1430728"/>
                </a:cubicBezTo>
                <a:cubicBezTo>
                  <a:pt x="2100276" y="1430728"/>
                  <a:pt x="2097989" y="1430728"/>
                  <a:pt x="2107551" y="1424681"/>
                </a:cubicBezTo>
                <a:close/>
                <a:moveTo>
                  <a:pt x="1799420" y="1416393"/>
                </a:moveTo>
                <a:lnTo>
                  <a:pt x="1799420" y="1430728"/>
                </a:lnTo>
                <a:lnTo>
                  <a:pt x="1799420" y="1432520"/>
                </a:lnTo>
                <a:cubicBezTo>
                  <a:pt x="1799420" y="1434312"/>
                  <a:pt x="1799420" y="1437896"/>
                  <a:pt x="1799420" y="1445063"/>
                </a:cubicBezTo>
                <a:cubicBezTo>
                  <a:pt x="1799420" y="1445063"/>
                  <a:pt x="1799420" y="1445063"/>
                  <a:pt x="1799420" y="1459398"/>
                </a:cubicBezTo>
                <a:cubicBezTo>
                  <a:pt x="1799420" y="1459398"/>
                  <a:pt x="1799420" y="1459398"/>
                  <a:pt x="1811240" y="1459398"/>
                </a:cubicBezTo>
                <a:lnTo>
                  <a:pt x="1811240" y="1445063"/>
                </a:lnTo>
                <a:cubicBezTo>
                  <a:pt x="1811240" y="1445063"/>
                  <a:pt x="1811240" y="1445063"/>
                  <a:pt x="1823442" y="1445063"/>
                </a:cubicBezTo>
                <a:lnTo>
                  <a:pt x="1835263" y="1430728"/>
                </a:lnTo>
                <a:lnTo>
                  <a:pt x="1835263" y="1445063"/>
                </a:lnTo>
                <a:cubicBezTo>
                  <a:pt x="1835263" y="1445063"/>
                  <a:pt x="1823442" y="1459398"/>
                  <a:pt x="1835263" y="1445063"/>
                </a:cubicBezTo>
                <a:cubicBezTo>
                  <a:pt x="1835263" y="1452231"/>
                  <a:pt x="1835263" y="1455815"/>
                  <a:pt x="1835263" y="1455815"/>
                </a:cubicBezTo>
                <a:lnTo>
                  <a:pt x="1835263" y="1459398"/>
                </a:lnTo>
                <a:cubicBezTo>
                  <a:pt x="1835263" y="1459398"/>
                  <a:pt x="1835263" y="1459398"/>
                  <a:pt x="1847084" y="1459398"/>
                </a:cubicBezTo>
                <a:lnTo>
                  <a:pt x="1847084" y="1445063"/>
                </a:lnTo>
                <a:cubicBezTo>
                  <a:pt x="1847084" y="1445063"/>
                  <a:pt x="1847084" y="1445063"/>
                  <a:pt x="1847084" y="1430728"/>
                </a:cubicBezTo>
                <a:lnTo>
                  <a:pt x="1835263" y="1430728"/>
                </a:lnTo>
                <a:cubicBezTo>
                  <a:pt x="1835263" y="1430728"/>
                  <a:pt x="1835263" y="1430728"/>
                  <a:pt x="1823442" y="1430728"/>
                </a:cubicBezTo>
                <a:cubicBezTo>
                  <a:pt x="1823442" y="1445063"/>
                  <a:pt x="1823442" y="1430728"/>
                  <a:pt x="1823442" y="1445063"/>
                </a:cubicBezTo>
                <a:cubicBezTo>
                  <a:pt x="1811240" y="1445063"/>
                  <a:pt x="1811240" y="1430728"/>
                  <a:pt x="1811240" y="1445063"/>
                </a:cubicBezTo>
                <a:lnTo>
                  <a:pt x="1811240" y="1430728"/>
                </a:lnTo>
                <a:cubicBezTo>
                  <a:pt x="1811240" y="1416393"/>
                  <a:pt x="1811240" y="1430728"/>
                  <a:pt x="1811240" y="1416393"/>
                </a:cubicBezTo>
                <a:cubicBezTo>
                  <a:pt x="1811240" y="1416393"/>
                  <a:pt x="1811240" y="1416393"/>
                  <a:pt x="1799420" y="1416393"/>
                </a:cubicBezTo>
                <a:close/>
                <a:moveTo>
                  <a:pt x="1704091" y="1416393"/>
                </a:moveTo>
                <a:cubicBezTo>
                  <a:pt x="1704091" y="1416393"/>
                  <a:pt x="1704091" y="1416393"/>
                  <a:pt x="1715912" y="1416393"/>
                </a:cubicBezTo>
                <a:lnTo>
                  <a:pt x="1715912" y="1430728"/>
                </a:lnTo>
                <a:lnTo>
                  <a:pt x="1704091" y="1430728"/>
                </a:lnTo>
                <a:cubicBezTo>
                  <a:pt x="1704091" y="1430728"/>
                  <a:pt x="1704091" y="1430728"/>
                  <a:pt x="1704091" y="1416393"/>
                </a:cubicBezTo>
                <a:close/>
                <a:moveTo>
                  <a:pt x="310008" y="1416393"/>
                </a:moveTo>
                <a:lnTo>
                  <a:pt x="310008" y="1430728"/>
                </a:lnTo>
                <a:cubicBezTo>
                  <a:pt x="310008" y="1430728"/>
                  <a:pt x="310008" y="1430728"/>
                  <a:pt x="310008" y="1445063"/>
                </a:cubicBezTo>
                <a:lnTo>
                  <a:pt x="321829" y="1445063"/>
                </a:lnTo>
                <a:cubicBezTo>
                  <a:pt x="310008" y="1445063"/>
                  <a:pt x="310008" y="1445063"/>
                  <a:pt x="310008" y="1459398"/>
                </a:cubicBezTo>
                <a:cubicBezTo>
                  <a:pt x="310008" y="1459398"/>
                  <a:pt x="310008" y="1459398"/>
                  <a:pt x="311486" y="1459398"/>
                </a:cubicBezTo>
                <a:lnTo>
                  <a:pt x="321829" y="1459398"/>
                </a:lnTo>
                <a:cubicBezTo>
                  <a:pt x="321829" y="1459398"/>
                  <a:pt x="321829" y="1445063"/>
                  <a:pt x="333650" y="1459398"/>
                </a:cubicBezTo>
                <a:cubicBezTo>
                  <a:pt x="333650" y="1459398"/>
                  <a:pt x="333650" y="1459398"/>
                  <a:pt x="333650" y="1445063"/>
                </a:cubicBezTo>
                <a:lnTo>
                  <a:pt x="321829" y="1445063"/>
                </a:lnTo>
                <a:lnTo>
                  <a:pt x="321829" y="1441480"/>
                </a:lnTo>
                <a:cubicBezTo>
                  <a:pt x="321829" y="1441480"/>
                  <a:pt x="321829" y="1437896"/>
                  <a:pt x="321829" y="1430728"/>
                </a:cubicBezTo>
                <a:lnTo>
                  <a:pt x="321829" y="1422441"/>
                </a:lnTo>
                <a:lnTo>
                  <a:pt x="321829" y="1421769"/>
                </a:lnTo>
                <a:lnTo>
                  <a:pt x="321829" y="1416393"/>
                </a:lnTo>
                <a:cubicBezTo>
                  <a:pt x="321829" y="1416393"/>
                  <a:pt x="321829" y="1416393"/>
                  <a:pt x="320351" y="1416393"/>
                </a:cubicBezTo>
                <a:cubicBezTo>
                  <a:pt x="318874" y="1416393"/>
                  <a:pt x="315919" y="1416393"/>
                  <a:pt x="310008" y="1416393"/>
                </a:cubicBezTo>
                <a:close/>
                <a:moveTo>
                  <a:pt x="2001897" y="1401596"/>
                </a:moveTo>
                <a:lnTo>
                  <a:pt x="2001897" y="1410151"/>
                </a:lnTo>
                <a:cubicBezTo>
                  <a:pt x="2001897" y="1409457"/>
                  <a:pt x="2001897" y="1409919"/>
                  <a:pt x="2001897" y="1410844"/>
                </a:cubicBezTo>
                <a:lnTo>
                  <a:pt x="2001897" y="1414544"/>
                </a:lnTo>
                <a:lnTo>
                  <a:pt x="2001897" y="1416393"/>
                </a:lnTo>
                <a:cubicBezTo>
                  <a:pt x="2001897" y="1416393"/>
                  <a:pt x="2001897" y="1416393"/>
                  <a:pt x="1990076" y="1416393"/>
                </a:cubicBezTo>
                <a:lnTo>
                  <a:pt x="1990076" y="1430728"/>
                </a:lnTo>
                <a:lnTo>
                  <a:pt x="2001897" y="1430728"/>
                </a:lnTo>
                <a:cubicBezTo>
                  <a:pt x="2001897" y="1430728"/>
                  <a:pt x="2001897" y="1430728"/>
                  <a:pt x="2014099" y="1430728"/>
                </a:cubicBezTo>
                <a:lnTo>
                  <a:pt x="2014099" y="1416393"/>
                </a:lnTo>
                <a:lnTo>
                  <a:pt x="2014099" y="1401596"/>
                </a:lnTo>
                <a:cubicBezTo>
                  <a:pt x="2014099" y="1401596"/>
                  <a:pt x="2014099" y="1401596"/>
                  <a:pt x="2001897" y="1401596"/>
                </a:cubicBezTo>
                <a:close/>
                <a:moveTo>
                  <a:pt x="1406285" y="1401596"/>
                </a:moveTo>
                <a:cubicBezTo>
                  <a:pt x="1406285" y="1401596"/>
                  <a:pt x="1406285" y="1401596"/>
                  <a:pt x="1406285" y="1416393"/>
                </a:cubicBezTo>
                <a:cubicBezTo>
                  <a:pt x="1406285" y="1416393"/>
                  <a:pt x="1406285" y="1416393"/>
                  <a:pt x="1407763" y="1416393"/>
                </a:cubicBezTo>
                <a:lnTo>
                  <a:pt x="1411457" y="1416393"/>
                </a:lnTo>
                <a:cubicBezTo>
                  <a:pt x="1412934" y="1416393"/>
                  <a:pt x="1411457" y="1416393"/>
                  <a:pt x="1412934" y="1416393"/>
                </a:cubicBezTo>
                <a:lnTo>
                  <a:pt x="1416628" y="1416393"/>
                </a:lnTo>
                <a:lnTo>
                  <a:pt x="1418106" y="1416393"/>
                </a:lnTo>
                <a:cubicBezTo>
                  <a:pt x="1418106" y="1401596"/>
                  <a:pt x="1418106" y="1401596"/>
                  <a:pt x="1406285" y="1401596"/>
                </a:cubicBezTo>
                <a:close/>
                <a:moveTo>
                  <a:pt x="1358621" y="1401596"/>
                </a:moveTo>
                <a:lnTo>
                  <a:pt x="1358621" y="1416393"/>
                </a:lnTo>
                <a:cubicBezTo>
                  <a:pt x="1370442" y="1416393"/>
                  <a:pt x="1358621" y="1416393"/>
                  <a:pt x="1370442" y="1416393"/>
                </a:cubicBezTo>
                <a:lnTo>
                  <a:pt x="1370442" y="1401596"/>
                </a:lnTo>
                <a:close/>
                <a:moveTo>
                  <a:pt x="226500" y="1401596"/>
                </a:moveTo>
                <a:cubicBezTo>
                  <a:pt x="226500" y="1416393"/>
                  <a:pt x="238321" y="1416393"/>
                  <a:pt x="238321" y="1416393"/>
                </a:cubicBezTo>
                <a:lnTo>
                  <a:pt x="226500" y="1416393"/>
                </a:lnTo>
                <a:close/>
                <a:moveTo>
                  <a:pt x="1799420" y="1387261"/>
                </a:moveTo>
                <a:lnTo>
                  <a:pt x="1787599" y="1401596"/>
                </a:lnTo>
                <a:lnTo>
                  <a:pt x="1799420" y="1401596"/>
                </a:lnTo>
                <a:cubicBezTo>
                  <a:pt x="1799420" y="1401596"/>
                  <a:pt x="1799420" y="1401596"/>
                  <a:pt x="1811240" y="1401596"/>
                </a:cubicBezTo>
                <a:cubicBezTo>
                  <a:pt x="1811240" y="1401596"/>
                  <a:pt x="1811240" y="1393532"/>
                  <a:pt x="1811240" y="1395548"/>
                </a:cubicBezTo>
                <a:lnTo>
                  <a:pt x="1811240" y="1387261"/>
                </a:lnTo>
                <a:cubicBezTo>
                  <a:pt x="1811240" y="1401596"/>
                  <a:pt x="1811240" y="1401596"/>
                  <a:pt x="1799420" y="1401596"/>
                </a:cubicBezTo>
                <a:close/>
                <a:moveTo>
                  <a:pt x="1692270" y="1387261"/>
                </a:moveTo>
                <a:lnTo>
                  <a:pt x="1692270" y="1401596"/>
                </a:lnTo>
                <a:lnTo>
                  <a:pt x="1692270" y="1416393"/>
                </a:lnTo>
                <a:lnTo>
                  <a:pt x="1692270" y="1430728"/>
                </a:lnTo>
                <a:cubicBezTo>
                  <a:pt x="1692270" y="1416393"/>
                  <a:pt x="1692270" y="1430728"/>
                  <a:pt x="1680068" y="1430728"/>
                </a:cubicBezTo>
                <a:cubicBezTo>
                  <a:pt x="1680068" y="1430728"/>
                  <a:pt x="1680068" y="1430728"/>
                  <a:pt x="1692270" y="1430728"/>
                </a:cubicBezTo>
                <a:cubicBezTo>
                  <a:pt x="1704091" y="1430728"/>
                  <a:pt x="1704091" y="1416393"/>
                  <a:pt x="1704091" y="1430728"/>
                </a:cubicBezTo>
                <a:cubicBezTo>
                  <a:pt x="1704091" y="1430728"/>
                  <a:pt x="1704091" y="1445063"/>
                  <a:pt x="1715912" y="1430728"/>
                </a:cubicBezTo>
                <a:lnTo>
                  <a:pt x="1728114" y="1430728"/>
                </a:lnTo>
                <a:lnTo>
                  <a:pt x="1739934" y="1430728"/>
                </a:lnTo>
                <a:lnTo>
                  <a:pt x="1751755" y="1430728"/>
                </a:lnTo>
                <a:cubicBezTo>
                  <a:pt x="1751755" y="1430728"/>
                  <a:pt x="1751755" y="1430728"/>
                  <a:pt x="1751755" y="1445063"/>
                </a:cubicBezTo>
                <a:cubicBezTo>
                  <a:pt x="1751755" y="1445063"/>
                  <a:pt x="1763576" y="1445063"/>
                  <a:pt x="1763576" y="1430728"/>
                </a:cubicBezTo>
                <a:lnTo>
                  <a:pt x="1763576" y="1445063"/>
                </a:lnTo>
                <a:lnTo>
                  <a:pt x="1775778" y="1445063"/>
                </a:lnTo>
                <a:cubicBezTo>
                  <a:pt x="1775778" y="1445063"/>
                  <a:pt x="1775778" y="1445063"/>
                  <a:pt x="1787599" y="1445063"/>
                </a:cubicBezTo>
                <a:lnTo>
                  <a:pt x="1787599" y="1436776"/>
                </a:lnTo>
                <a:cubicBezTo>
                  <a:pt x="1787599" y="1438792"/>
                  <a:pt x="1787599" y="1430728"/>
                  <a:pt x="1787599" y="1430728"/>
                </a:cubicBezTo>
                <a:lnTo>
                  <a:pt x="1780765" y="1430728"/>
                </a:lnTo>
                <a:lnTo>
                  <a:pt x="1780211" y="1430728"/>
                </a:lnTo>
                <a:cubicBezTo>
                  <a:pt x="1778733" y="1430728"/>
                  <a:pt x="1775778" y="1430728"/>
                  <a:pt x="1775778" y="1430728"/>
                </a:cubicBezTo>
                <a:lnTo>
                  <a:pt x="1775778" y="1416393"/>
                </a:lnTo>
                <a:cubicBezTo>
                  <a:pt x="1775778" y="1416393"/>
                  <a:pt x="1775778" y="1416393"/>
                  <a:pt x="1763576" y="1416393"/>
                </a:cubicBezTo>
                <a:lnTo>
                  <a:pt x="1751755" y="1416393"/>
                </a:lnTo>
                <a:lnTo>
                  <a:pt x="1751755" y="1401596"/>
                </a:lnTo>
                <a:lnTo>
                  <a:pt x="1739934" y="1401596"/>
                </a:lnTo>
                <a:lnTo>
                  <a:pt x="1739934" y="1414544"/>
                </a:lnTo>
                <a:lnTo>
                  <a:pt x="1739934" y="1416393"/>
                </a:lnTo>
                <a:lnTo>
                  <a:pt x="1729591" y="1416393"/>
                </a:lnTo>
                <a:cubicBezTo>
                  <a:pt x="1728114" y="1416393"/>
                  <a:pt x="1728114" y="1416393"/>
                  <a:pt x="1728114" y="1416393"/>
                </a:cubicBezTo>
                <a:lnTo>
                  <a:pt x="1715912" y="1416393"/>
                </a:lnTo>
                <a:cubicBezTo>
                  <a:pt x="1715912" y="1416393"/>
                  <a:pt x="1715912" y="1416393"/>
                  <a:pt x="1715912" y="1414544"/>
                </a:cubicBezTo>
                <a:lnTo>
                  <a:pt x="1715912" y="1412694"/>
                </a:lnTo>
                <a:cubicBezTo>
                  <a:pt x="1715912" y="1412694"/>
                  <a:pt x="1715912" y="1408995"/>
                  <a:pt x="1715912" y="1401596"/>
                </a:cubicBezTo>
                <a:lnTo>
                  <a:pt x="1704091" y="1401596"/>
                </a:lnTo>
                <a:lnTo>
                  <a:pt x="1692270" y="1401596"/>
                </a:lnTo>
                <a:cubicBezTo>
                  <a:pt x="1692270" y="1401596"/>
                  <a:pt x="1704091" y="1401596"/>
                  <a:pt x="1704091" y="1387261"/>
                </a:cubicBezTo>
                <a:close/>
                <a:moveTo>
                  <a:pt x="1429926" y="1387261"/>
                </a:moveTo>
                <a:cubicBezTo>
                  <a:pt x="1429926" y="1387261"/>
                  <a:pt x="1429926" y="1387261"/>
                  <a:pt x="1429926" y="1401596"/>
                </a:cubicBezTo>
                <a:lnTo>
                  <a:pt x="1442128" y="1401596"/>
                </a:lnTo>
                <a:lnTo>
                  <a:pt x="1442128" y="1387261"/>
                </a:lnTo>
                <a:cubicBezTo>
                  <a:pt x="1453949" y="1387261"/>
                  <a:pt x="1442128" y="1387261"/>
                  <a:pt x="1453949" y="1401596"/>
                </a:cubicBezTo>
                <a:cubicBezTo>
                  <a:pt x="1453949" y="1401596"/>
                  <a:pt x="1453949" y="1401596"/>
                  <a:pt x="1455427" y="1401596"/>
                </a:cubicBezTo>
                <a:cubicBezTo>
                  <a:pt x="1456904" y="1401596"/>
                  <a:pt x="1459860" y="1401596"/>
                  <a:pt x="1465770" y="1401596"/>
                </a:cubicBezTo>
                <a:lnTo>
                  <a:pt x="1465770" y="1416393"/>
                </a:lnTo>
                <a:lnTo>
                  <a:pt x="1477591" y="1416393"/>
                </a:lnTo>
                <a:cubicBezTo>
                  <a:pt x="1477591" y="1416393"/>
                  <a:pt x="1477591" y="1416393"/>
                  <a:pt x="1477591" y="1430728"/>
                </a:cubicBezTo>
                <a:lnTo>
                  <a:pt x="1477591" y="1432520"/>
                </a:lnTo>
                <a:lnTo>
                  <a:pt x="1477591" y="1445063"/>
                </a:lnTo>
                <a:lnTo>
                  <a:pt x="1489793" y="1445063"/>
                </a:lnTo>
                <a:lnTo>
                  <a:pt x="1489793" y="1430728"/>
                </a:lnTo>
                <a:cubicBezTo>
                  <a:pt x="1489793" y="1430728"/>
                  <a:pt x="1489793" y="1430728"/>
                  <a:pt x="1501614" y="1430728"/>
                </a:cubicBezTo>
                <a:cubicBezTo>
                  <a:pt x="1501614" y="1430728"/>
                  <a:pt x="1501614" y="1430728"/>
                  <a:pt x="1501614" y="1432520"/>
                </a:cubicBezTo>
                <a:lnTo>
                  <a:pt x="1501614" y="1443271"/>
                </a:lnTo>
                <a:lnTo>
                  <a:pt x="1501614" y="1445063"/>
                </a:lnTo>
                <a:lnTo>
                  <a:pt x="1501614" y="1459398"/>
                </a:lnTo>
                <a:cubicBezTo>
                  <a:pt x="1501614" y="1459398"/>
                  <a:pt x="1501614" y="1474196"/>
                  <a:pt x="1489793" y="1459398"/>
                </a:cubicBezTo>
                <a:cubicBezTo>
                  <a:pt x="1489793" y="1459398"/>
                  <a:pt x="1489793" y="1459398"/>
                  <a:pt x="1477591" y="1459398"/>
                </a:cubicBezTo>
                <a:lnTo>
                  <a:pt x="1465770" y="1459398"/>
                </a:lnTo>
                <a:lnTo>
                  <a:pt x="1465770" y="1448647"/>
                </a:lnTo>
                <a:lnTo>
                  <a:pt x="1465770" y="1445063"/>
                </a:lnTo>
                <a:lnTo>
                  <a:pt x="1453949" y="1445063"/>
                </a:lnTo>
                <a:cubicBezTo>
                  <a:pt x="1453949" y="1445063"/>
                  <a:pt x="1453949" y="1459398"/>
                  <a:pt x="1465770" y="1445063"/>
                </a:cubicBezTo>
                <a:cubicBezTo>
                  <a:pt x="1465770" y="1459398"/>
                  <a:pt x="1453949" y="1459398"/>
                  <a:pt x="1453949" y="1459398"/>
                </a:cubicBezTo>
                <a:lnTo>
                  <a:pt x="1456904" y="1459398"/>
                </a:lnTo>
                <a:cubicBezTo>
                  <a:pt x="1456904" y="1459398"/>
                  <a:pt x="1459860" y="1459398"/>
                  <a:pt x="1465770" y="1459398"/>
                </a:cubicBezTo>
                <a:cubicBezTo>
                  <a:pt x="1465770" y="1474196"/>
                  <a:pt x="1465770" y="1474196"/>
                  <a:pt x="1477591" y="1459398"/>
                </a:cubicBezTo>
                <a:cubicBezTo>
                  <a:pt x="1477591" y="1459398"/>
                  <a:pt x="1477591" y="1459398"/>
                  <a:pt x="1477591" y="1474196"/>
                </a:cubicBezTo>
                <a:cubicBezTo>
                  <a:pt x="1477591" y="1474196"/>
                  <a:pt x="1477591" y="1459398"/>
                  <a:pt x="1489793" y="1459398"/>
                </a:cubicBezTo>
                <a:cubicBezTo>
                  <a:pt x="1489793" y="1459398"/>
                  <a:pt x="1489793" y="1459398"/>
                  <a:pt x="1489793" y="1461248"/>
                </a:cubicBezTo>
                <a:lnTo>
                  <a:pt x="1489793" y="1474196"/>
                </a:lnTo>
                <a:lnTo>
                  <a:pt x="1501614" y="1474196"/>
                </a:lnTo>
                <a:lnTo>
                  <a:pt x="1501614" y="1459398"/>
                </a:lnTo>
                <a:lnTo>
                  <a:pt x="1513434" y="1459398"/>
                </a:lnTo>
                <a:lnTo>
                  <a:pt x="1525255" y="1459398"/>
                </a:lnTo>
                <a:cubicBezTo>
                  <a:pt x="1513434" y="1459398"/>
                  <a:pt x="1513434" y="1459398"/>
                  <a:pt x="1513434" y="1445063"/>
                </a:cubicBezTo>
                <a:lnTo>
                  <a:pt x="1501614" y="1445063"/>
                </a:lnTo>
                <a:cubicBezTo>
                  <a:pt x="1501614" y="1445063"/>
                  <a:pt x="1513434" y="1445063"/>
                  <a:pt x="1513434" y="1430728"/>
                </a:cubicBezTo>
                <a:cubicBezTo>
                  <a:pt x="1513434" y="1430728"/>
                  <a:pt x="1525255" y="1445063"/>
                  <a:pt x="1525255" y="1430728"/>
                </a:cubicBezTo>
                <a:lnTo>
                  <a:pt x="1513434" y="1430728"/>
                </a:lnTo>
                <a:lnTo>
                  <a:pt x="1513434" y="1416393"/>
                </a:lnTo>
                <a:lnTo>
                  <a:pt x="1525255" y="1416393"/>
                </a:lnTo>
                <a:cubicBezTo>
                  <a:pt x="1525255" y="1416393"/>
                  <a:pt x="1525255" y="1416393"/>
                  <a:pt x="1525255" y="1401596"/>
                </a:cubicBezTo>
                <a:cubicBezTo>
                  <a:pt x="1513434" y="1416393"/>
                  <a:pt x="1513434" y="1416393"/>
                  <a:pt x="1513434" y="1401596"/>
                </a:cubicBezTo>
                <a:lnTo>
                  <a:pt x="1513434" y="1416393"/>
                </a:lnTo>
                <a:cubicBezTo>
                  <a:pt x="1513434" y="1416393"/>
                  <a:pt x="1513434" y="1416393"/>
                  <a:pt x="1501614" y="1430728"/>
                </a:cubicBezTo>
                <a:lnTo>
                  <a:pt x="1501614" y="1428936"/>
                </a:lnTo>
                <a:cubicBezTo>
                  <a:pt x="1501614" y="1427145"/>
                  <a:pt x="1501614" y="1423561"/>
                  <a:pt x="1501614" y="1416393"/>
                </a:cubicBezTo>
                <a:cubicBezTo>
                  <a:pt x="1489793" y="1416393"/>
                  <a:pt x="1501614" y="1401596"/>
                  <a:pt x="1489793" y="1416393"/>
                </a:cubicBezTo>
                <a:lnTo>
                  <a:pt x="1489793" y="1401596"/>
                </a:lnTo>
                <a:cubicBezTo>
                  <a:pt x="1477591" y="1401596"/>
                  <a:pt x="1477591" y="1401596"/>
                  <a:pt x="1477591" y="1416393"/>
                </a:cubicBezTo>
                <a:lnTo>
                  <a:pt x="1477591" y="1401596"/>
                </a:lnTo>
                <a:lnTo>
                  <a:pt x="1473158" y="1401596"/>
                </a:lnTo>
                <a:cubicBezTo>
                  <a:pt x="1472419" y="1401596"/>
                  <a:pt x="1472050" y="1401596"/>
                  <a:pt x="1472604" y="1401596"/>
                </a:cubicBezTo>
                <a:lnTo>
                  <a:pt x="1465770" y="1401596"/>
                </a:lnTo>
                <a:cubicBezTo>
                  <a:pt x="1465770" y="1401596"/>
                  <a:pt x="1453949" y="1401596"/>
                  <a:pt x="1453949" y="1387261"/>
                </a:cubicBezTo>
                <a:cubicBezTo>
                  <a:pt x="1442128" y="1387261"/>
                  <a:pt x="1442128" y="1387261"/>
                  <a:pt x="1442128" y="1387261"/>
                </a:cubicBezTo>
                <a:cubicBezTo>
                  <a:pt x="1429926" y="1387261"/>
                  <a:pt x="1429926" y="1387261"/>
                  <a:pt x="1429926" y="1387261"/>
                </a:cubicBezTo>
                <a:close/>
                <a:moveTo>
                  <a:pt x="1365455" y="1381213"/>
                </a:moveTo>
                <a:cubicBezTo>
                  <a:pt x="1363793" y="1381885"/>
                  <a:pt x="1361576" y="1383677"/>
                  <a:pt x="1358621" y="1387261"/>
                </a:cubicBezTo>
                <a:cubicBezTo>
                  <a:pt x="1358621" y="1387261"/>
                  <a:pt x="1358621" y="1387261"/>
                  <a:pt x="1346800" y="1387261"/>
                </a:cubicBezTo>
                <a:lnTo>
                  <a:pt x="1346800" y="1401596"/>
                </a:lnTo>
                <a:cubicBezTo>
                  <a:pt x="1346800" y="1401596"/>
                  <a:pt x="1358621" y="1401596"/>
                  <a:pt x="1358621" y="1387261"/>
                </a:cubicBezTo>
                <a:lnTo>
                  <a:pt x="1370442" y="1387261"/>
                </a:lnTo>
                <a:cubicBezTo>
                  <a:pt x="1370442" y="1387261"/>
                  <a:pt x="1370442" y="1379197"/>
                  <a:pt x="1365455" y="1381213"/>
                </a:cubicBezTo>
                <a:close/>
                <a:moveTo>
                  <a:pt x="2049561" y="1372926"/>
                </a:moveTo>
                <a:cubicBezTo>
                  <a:pt x="2037740" y="1372926"/>
                  <a:pt x="2049561" y="1387261"/>
                  <a:pt x="2037740" y="1387261"/>
                </a:cubicBezTo>
                <a:lnTo>
                  <a:pt x="2025920" y="1387261"/>
                </a:lnTo>
                <a:cubicBezTo>
                  <a:pt x="2025920" y="1387261"/>
                  <a:pt x="2025920" y="1387261"/>
                  <a:pt x="2025920" y="1401596"/>
                </a:cubicBezTo>
                <a:lnTo>
                  <a:pt x="2025920" y="1405295"/>
                </a:lnTo>
                <a:cubicBezTo>
                  <a:pt x="2025920" y="1405295"/>
                  <a:pt x="2025920" y="1408995"/>
                  <a:pt x="2025920" y="1416393"/>
                </a:cubicBezTo>
                <a:lnTo>
                  <a:pt x="2037740" y="1416393"/>
                </a:lnTo>
                <a:cubicBezTo>
                  <a:pt x="2037740" y="1401596"/>
                  <a:pt x="2025920" y="1401596"/>
                  <a:pt x="2037740" y="1401596"/>
                </a:cubicBezTo>
                <a:lnTo>
                  <a:pt x="2037740" y="1387261"/>
                </a:lnTo>
                <a:cubicBezTo>
                  <a:pt x="2049561" y="1387261"/>
                  <a:pt x="2049561" y="1387261"/>
                  <a:pt x="2049561" y="1401596"/>
                </a:cubicBezTo>
                <a:lnTo>
                  <a:pt x="2049561" y="1387261"/>
                </a:lnTo>
                <a:close/>
                <a:moveTo>
                  <a:pt x="1990076" y="1372926"/>
                </a:moveTo>
                <a:cubicBezTo>
                  <a:pt x="1990076" y="1372926"/>
                  <a:pt x="1990076" y="1372926"/>
                  <a:pt x="1990076" y="1387261"/>
                </a:cubicBezTo>
                <a:cubicBezTo>
                  <a:pt x="2001897" y="1372926"/>
                  <a:pt x="2001897" y="1372926"/>
                  <a:pt x="2001897" y="1387261"/>
                </a:cubicBezTo>
                <a:cubicBezTo>
                  <a:pt x="2001897" y="1387261"/>
                  <a:pt x="2001897" y="1387261"/>
                  <a:pt x="2001897" y="1372926"/>
                </a:cubicBezTo>
                <a:cubicBezTo>
                  <a:pt x="2001897" y="1372926"/>
                  <a:pt x="2001897" y="1372926"/>
                  <a:pt x="1990076" y="1372926"/>
                </a:cubicBezTo>
                <a:close/>
                <a:moveTo>
                  <a:pt x="1739934" y="1372926"/>
                </a:moveTo>
                <a:cubicBezTo>
                  <a:pt x="1739934" y="1372926"/>
                  <a:pt x="1739934" y="1372926"/>
                  <a:pt x="1739934" y="1387261"/>
                </a:cubicBezTo>
                <a:lnTo>
                  <a:pt x="1751755" y="1387261"/>
                </a:lnTo>
                <a:cubicBezTo>
                  <a:pt x="1739934" y="1387261"/>
                  <a:pt x="1739934" y="1372926"/>
                  <a:pt x="1739934" y="1372926"/>
                </a:cubicBezTo>
                <a:close/>
                <a:moveTo>
                  <a:pt x="1715912" y="1372926"/>
                </a:moveTo>
                <a:cubicBezTo>
                  <a:pt x="1728114" y="1372926"/>
                  <a:pt x="1715912" y="1387261"/>
                  <a:pt x="1728114" y="1372926"/>
                </a:cubicBezTo>
                <a:cubicBezTo>
                  <a:pt x="1728114" y="1372926"/>
                  <a:pt x="1728114" y="1372926"/>
                  <a:pt x="1715912" y="1372926"/>
                </a:cubicBezTo>
                <a:close/>
                <a:moveTo>
                  <a:pt x="1632404" y="1372926"/>
                </a:moveTo>
                <a:cubicBezTo>
                  <a:pt x="1632404" y="1372926"/>
                  <a:pt x="1620583" y="1387261"/>
                  <a:pt x="1632404" y="1387261"/>
                </a:cubicBezTo>
                <a:cubicBezTo>
                  <a:pt x="1620583" y="1401596"/>
                  <a:pt x="1632404" y="1401596"/>
                  <a:pt x="1632404" y="1401596"/>
                </a:cubicBezTo>
                <a:lnTo>
                  <a:pt x="1644606" y="1401596"/>
                </a:lnTo>
                <a:cubicBezTo>
                  <a:pt x="1644606" y="1401596"/>
                  <a:pt x="1644606" y="1401596"/>
                  <a:pt x="1646084" y="1401596"/>
                </a:cubicBezTo>
                <a:lnTo>
                  <a:pt x="1656427" y="1401596"/>
                </a:lnTo>
                <a:lnTo>
                  <a:pt x="1656427" y="1416393"/>
                </a:lnTo>
                <a:lnTo>
                  <a:pt x="1668248" y="1401596"/>
                </a:lnTo>
                <a:lnTo>
                  <a:pt x="1668248" y="1416393"/>
                </a:lnTo>
                <a:lnTo>
                  <a:pt x="1668248" y="1430728"/>
                </a:lnTo>
                <a:cubicBezTo>
                  <a:pt x="1668248" y="1430728"/>
                  <a:pt x="1680068" y="1430728"/>
                  <a:pt x="1680068" y="1416393"/>
                </a:cubicBezTo>
                <a:lnTo>
                  <a:pt x="1680068" y="1401596"/>
                </a:lnTo>
                <a:lnTo>
                  <a:pt x="1680068" y="1387261"/>
                </a:lnTo>
                <a:cubicBezTo>
                  <a:pt x="1680068" y="1387261"/>
                  <a:pt x="1680068" y="1387261"/>
                  <a:pt x="1668248" y="1387261"/>
                </a:cubicBezTo>
                <a:lnTo>
                  <a:pt x="1668248" y="1372926"/>
                </a:lnTo>
                <a:lnTo>
                  <a:pt x="1656427" y="1372926"/>
                </a:lnTo>
                <a:lnTo>
                  <a:pt x="1656427" y="1387261"/>
                </a:lnTo>
                <a:cubicBezTo>
                  <a:pt x="1656427" y="1387261"/>
                  <a:pt x="1656427" y="1387261"/>
                  <a:pt x="1644606" y="1387261"/>
                </a:cubicBezTo>
                <a:lnTo>
                  <a:pt x="1644606" y="1383677"/>
                </a:lnTo>
                <a:cubicBezTo>
                  <a:pt x="1644606" y="1383677"/>
                  <a:pt x="1644606" y="1380093"/>
                  <a:pt x="1644606" y="1372926"/>
                </a:cubicBezTo>
                <a:close/>
                <a:moveTo>
                  <a:pt x="1394464" y="1372926"/>
                </a:moveTo>
                <a:lnTo>
                  <a:pt x="1394464" y="1387261"/>
                </a:lnTo>
                <a:cubicBezTo>
                  <a:pt x="1394464" y="1387261"/>
                  <a:pt x="1406285" y="1387261"/>
                  <a:pt x="1406285" y="1372926"/>
                </a:cubicBezTo>
                <a:lnTo>
                  <a:pt x="1404807" y="1372926"/>
                </a:lnTo>
                <a:lnTo>
                  <a:pt x="1395942" y="1372926"/>
                </a:lnTo>
                <a:cubicBezTo>
                  <a:pt x="1394464" y="1372926"/>
                  <a:pt x="1394464" y="1372926"/>
                  <a:pt x="1394464" y="1372926"/>
                </a:cubicBezTo>
                <a:close/>
                <a:moveTo>
                  <a:pt x="1191605" y="1372926"/>
                </a:moveTo>
                <a:cubicBezTo>
                  <a:pt x="1191605" y="1372926"/>
                  <a:pt x="1191605" y="1372926"/>
                  <a:pt x="1191605" y="1374718"/>
                </a:cubicBezTo>
                <a:lnTo>
                  <a:pt x="1191605" y="1385469"/>
                </a:lnTo>
                <a:lnTo>
                  <a:pt x="1191605" y="1387261"/>
                </a:lnTo>
                <a:lnTo>
                  <a:pt x="1203807" y="1372926"/>
                </a:lnTo>
                <a:lnTo>
                  <a:pt x="1202139" y="1372926"/>
                </a:lnTo>
                <a:cubicBezTo>
                  <a:pt x="1197611" y="1372926"/>
                  <a:pt x="1191605" y="1372926"/>
                  <a:pt x="1191605" y="1372926"/>
                </a:cubicBezTo>
                <a:close/>
                <a:moveTo>
                  <a:pt x="1596942" y="1358591"/>
                </a:moveTo>
                <a:cubicBezTo>
                  <a:pt x="1596942" y="1358591"/>
                  <a:pt x="1596942" y="1358591"/>
                  <a:pt x="1596942" y="1372926"/>
                </a:cubicBezTo>
                <a:lnTo>
                  <a:pt x="1585121" y="1372926"/>
                </a:lnTo>
                <a:lnTo>
                  <a:pt x="1585121" y="1372698"/>
                </a:lnTo>
                <a:close/>
                <a:moveTo>
                  <a:pt x="1585121" y="1358591"/>
                </a:moveTo>
                <a:lnTo>
                  <a:pt x="1596942" y="1358591"/>
                </a:lnTo>
                <a:lnTo>
                  <a:pt x="1585121" y="1365729"/>
                </a:lnTo>
                <a:close/>
                <a:moveTo>
                  <a:pt x="1346800" y="1358591"/>
                </a:moveTo>
                <a:cubicBezTo>
                  <a:pt x="1346800" y="1372926"/>
                  <a:pt x="1334598" y="1372926"/>
                  <a:pt x="1346800" y="1372926"/>
                </a:cubicBezTo>
                <a:close/>
                <a:moveTo>
                  <a:pt x="1299136" y="1358591"/>
                </a:moveTo>
                <a:cubicBezTo>
                  <a:pt x="1286934" y="1358591"/>
                  <a:pt x="1286934" y="1372926"/>
                  <a:pt x="1286934" y="1372926"/>
                </a:cubicBezTo>
                <a:cubicBezTo>
                  <a:pt x="1299136" y="1372926"/>
                  <a:pt x="1299136" y="1372926"/>
                  <a:pt x="1299136" y="1358591"/>
                </a:cubicBezTo>
                <a:close/>
                <a:moveTo>
                  <a:pt x="1670095" y="1352348"/>
                </a:moveTo>
                <a:cubicBezTo>
                  <a:pt x="1668987" y="1353042"/>
                  <a:pt x="1668248" y="1354891"/>
                  <a:pt x="1668248" y="1358591"/>
                </a:cubicBezTo>
                <a:lnTo>
                  <a:pt x="1680068" y="1358591"/>
                </a:lnTo>
                <a:cubicBezTo>
                  <a:pt x="1692270" y="1358591"/>
                  <a:pt x="1692270" y="1358591"/>
                  <a:pt x="1692270" y="1372926"/>
                </a:cubicBezTo>
                <a:lnTo>
                  <a:pt x="1692270" y="1371134"/>
                </a:lnTo>
                <a:lnTo>
                  <a:pt x="1692270" y="1362174"/>
                </a:lnTo>
                <a:lnTo>
                  <a:pt x="1692270" y="1358591"/>
                </a:lnTo>
                <a:cubicBezTo>
                  <a:pt x="1692270" y="1358591"/>
                  <a:pt x="1692270" y="1358591"/>
                  <a:pt x="1680068" y="1358591"/>
                </a:cubicBezTo>
                <a:cubicBezTo>
                  <a:pt x="1680068" y="1358591"/>
                  <a:pt x="1673419" y="1350267"/>
                  <a:pt x="1670095" y="1352348"/>
                </a:cubicBezTo>
                <a:close/>
                <a:moveTo>
                  <a:pt x="212833" y="1352348"/>
                </a:moveTo>
                <a:cubicBezTo>
                  <a:pt x="209508" y="1350267"/>
                  <a:pt x="202859" y="1358591"/>
                  <a:pt x="202859" y="1358591"/>
                </a:cubicBezTo>
                <a:cubicBezTo>
                  <a:pt x="202859" y="1358591"/>
                  <a:pt x="202859" y="1358591"/>
                  <a:pt x="204337" y="1358591"/>
                </a:cubicBezTo>
                <a:lnTo>
                  <a:pt x="214680" y="1358591"/>
                </a:lnTo>
                <a:cubicBezTo>
                  <a:pt x="214680" y="1354891"/>
                  <a:pt x="213941" y="1353042"/>
                  <a:pt x="212833" y="1352348"/>
                </a:cubicBezTo>
                <a:close/>
                <a:moveTo>
                  <a:pt x="2061763" y="1343793"/>
                </a:moveTo>
                <a:lnTo>
                  <a:pt x="2061763" y="1358591"/>
                </a:lnTo>
                <a:cubicBezTo>
                  <a:pt x="2061763" y="1358591"/>
                  <a:pt x="2061763" y="1358591"/>
                  <a:pt x="2061763" y="1372926"/>
                </a:cubicBezTo>
                <a:cubicBezTo>
                  <a:pt x="2061763" y="1387261"/>
                  <a:pt x="2061763" y="1387261"/>
                  <a:pt x="2073584" y="1372926"/>
                </a:cubicBezTo>
                <a:lnTo>
                  <a:pt x="2073584" y="1358591"/>
                </a:lnTo>
                <a:lnTo>
                  <a:pt x="2085405" y="1358591"/>
                </a:lnTo>
                <a:lnTo>
                  <a:pt x="2097226" y="1358591"/>
                </a:lnTo>
                <a:lnTo>
                  <a:pt x="2097226" y="1343793"/>
                </a:lnTo>
                <a:lnTo>
                  <a:pt x="2085405" y="1343793"/>
                </a:lnTo>
                <a:cubicBezTo>
                  <a:pt x="2085405" y="1343793"/>
                  <a:pt x="2085405" y="1343793"/>
                  <a:pt x="2073584" y="1343793"/>
                </a:cubicBezTo>
                <a:lnTo>
                  <a:pt x="2073584" y="1358591"/>
                </a:lnTo>
                <a:cubicBezTo>
                  <a:pt x="2061763" y="1358591"/>
                  <a:pt x="2061763" y="1358591"/>
                  <a:pt x="2061763" y="1343793"/>
                </a:cubicBezTo>
                <a:close/>
                <a:moveTo>
                  <a:pt x="1572919" y="1343793"/>
                </a:moveTo>
                <a:lnTo>
                  <a:pt x="1572919" y="1347493"/>
                </a:lnTo>
                <a:lnTo>
                  <a:pt x="1572919" y="1358591"/>
                </a:lnTo>
                <a:lnTo>
                  <a:pt x="1572919" y="1372926"/>
                </a:lnTo>
                <a:cubicBezTo>
                  <a:pt x="1579020" y="1372926"/>
                  <a:pt x="1582070" y="1369342"/>
                  <a:pt x="1585073" y="1365758"/>
                </a:cubicBezTo>
                <a:lnTo>
                  <a:pt x="1585121" y="1365729"/>
                </a:lnTo>
                <a:lnTo>
                  <a:pt x="1585121" y="1372698"/>
                </a:lnTo>
                <a:lnTo>
                  <a:pt x="1583054" y="1375166"/>
                </a:lnTo>
                <a:cubicBezTo>
                  <a:pt x="1572919" y="1387261"/>
                  <a:pt x="1572919" y="1387261"/>
                  <a:pt x="1572919" y="1387261"/>
                </a:cubicBezTo>
                <a:lnTo>
                  <a:pt x="1585121" y="1387261"/>
                </a:lnTo>
                <a:cubicBezTo>
                  <a:pt x="1585121" y="1372926"/>
                  <a:pt x="1596942" y="1372926"/>
                  <a:pt x="1596942" y="1372926"/>
                </a:cubicBezTo>
                <a:cubicBezTo>
                  <a:pt x="1596942" y="1372926"/>
                  <a:pt x="1596942" y="1372926"/>
                  <a:pt x="1596942" y="1387261"/>
                </a:cubicBezTo>
                <a:cubicBezTo>
                  <a:pt x="1596942" y="1394428"/>
                  <a:pt x="1596942" y="1398012"/>
                  <a:pt x="1596942" y="1398012"/>
                </a:cubicBezTo>
                <a:lnTo>
                  <a:pt x="1596942" y="1401596"/>
                </a:lnTo>
                <a:cubicBezTo>
                  <a:pt x="1608763" y="1401596"/>
                  <a:pt x="1608763" y="1387261"/>
                  <a:pt x="1608763" y="1387261"/>
                </a:cubicBezTo>
                <a:lnTo>
                  <a:pt x="1608763" y="1372926"/>
                </a:lnTo>
                <a:cubicBezTo>
                  <a:pt x="1608763" y="1372926"/>
                  <a:pt x="1608763" y="1387261"/>
                  <a:pt x="1620583" y="1372926"/>
                </a:cubicBezTo>
                <a:cubicBezTo>
                  <a:pt x="1620583" y="1372926"/>
                  <a:pt x="1620583" y="1372926"/>
                  <a:pt x="1620583" y="1358591"/>
                </a:cubicBezTo>
                <a:cubicBezTo>
                  <a:pt x="1620583" y="1358591"/>
                  <a:pt x="1620583" y="1358591"/>
                  <a:pt x="1608763" y="1358591"/>
                </a:cubicBezTo>
                <a:lnTo>
                  <a:pt x="1596942" y="1358591"/>
                </a:lnTo>
                <a:cubicBezTo>
                  <a:pt x="1596942" y="1358591"/>
                  <a:pt x="1596942" y="1343793"/>
                  <a:pt x="1585121" y="1343793"/>
                </a:cubicBezTo>
                <a:close/>
                <a:moveTo>
                  <a:pt x="190657" y="1343793"/>
                </a:moveTo>
                <a:cubicBezTo>
                  <a:pt x="178836" y="1343793"/>
                  <a:pt x="178836" y="1343793"/>
                  <a:pt x="190657" y="1358591"/>
                </a:cubicBezTo>
                <a:cubicBezTo>
                  <a:pt x="190657" y="1358591"/>
                  <a:pt x="190657" y="1358591"/>
                  <a:pt x="190657" y="1343793"/>
                </a:cubicBezTo>
                <a:close/>
                <a:moveTo>
                  <a:pt x="1642699" y="1337746"/>
                </a:moveTo>
                <a:cubicBezTo>
                  <a:pt x="1639268" y="1335730"/>
                  <a:pt x="1632404" y="1343793"/>
                  <a:pt x="1632404" y="1343793"/>
                </a:cubicBezTo>
                <a:cubicBezTo>
                  <a:pt x="1632404" y="1343793"/>
                  <a:pt x="1632404" y="1343793"/>
                  <a:pt x="1644606" y="1343793"/>
                </a:cubicBezTo>
                <a:cubicBezTo>
                  <a:pt x="1644606" y="1340210"/>
                  <a:pt x="1643843" y="1338418"/>
                  <a:pt x="1642699" y="1337746"/>
                </a:cubicBezTo>
                <a:close/>
                <a:moveTo>
                  <a:pt x="2204756" y="1329458"/>
                </a:moveTo>
                <a:cubicBezTo>
                  <a:pt x="2204756" y="1329458"/>
                  <a:pt x="2204756" y="1343793"/>
                  <a:pt x="2192554" y="1343793"/>
                </a:cubicBezTo>
                <a:cubicBezTo>
                  <a:pt x="2192554" y="1329458"/>
                  <a:pt x="2204756" y="1329458"/>
                  <a:pt x="2204756" y="1329458"/>
                </a:cubicBezTo>
                <a:close/>
                <a:moveTo>
                  <a:pt x="2133069" y="1329458"/>
                </a:moveTo>
                <a:lnTo>
                  <a:pt x="2121248" y="1343793"/>
                </a:lnTo>
                <a:cubicBezTo>
                  <a:pt x="2121248" y="1343793"/>
                  <a:pt x="2121248" y="1343793"/>
                  <a:pt x="2122726" y="1343793"/>
                </a:cubicBezTo>
                <a:lnTo>
                  <a:pt x="2124203" y="1343793"/>
                </a:lnTo>
                <a:cubicBezTo>
                  <a:pt x="2124203" y="1343793"/>
                  <a:pt x="2127158" y="1343793"/>
                  <a:pt x="2133069" y="1343793"/>
                </a:cubicBezTo>
                <a:cubicBezTo>
                  <a:pt x="2133069" y="1343793"/>
                  <a:pt x="2133069" y="1343793"/>
                  <a:pt x="2133069" y="1329458"/>
                </a:cubicBezTo>
                <a:close/>
                <a:moveTo>
                  <a:pt x="2214730" y="1323411"/>
                </a:moveTo>
                <a:cubicBezTo>
                  <a:pt x="2215838" y="1324083"/>
                  <a:pt x="2216577" y="1325874"/>
                  <a:pt x="2216577" y="1329458"/>
                </a:cubicBezTo>
                <a:lnTo>
                  <a:pt x="2204756" y="1329458"/>
                </a:lnTo>
                <a:cubicBezTo>
                  <a:pt x="2204756" y="1329458"/>
                  <a:pt x="2211405" y="1321395"/>
                  <a:pt x="2214730" y="1323411"/>
                </a:cubicBezTo>
                <a:close/>
                <a:moveTo>
                  <a:pt x="1453949" y="1300788"/>
                </a:moveTo>
                <a:cubicBezTo>
                  <a:pt x="1453949" y="1307956"/>
                  <a:pt x="1453949" y="1311539"/>
                  <a:pt x="1453949" y="1311539"/>
                </a:cubicBezTo>
                <a:lnTo>
                  <a:pt x="1453949" y="1315123"/>
                </a:lnTo>
                <a:lnTo>
                  <a:pt x="1453949" y="1316915"/>
                </a:lnTo>
                <a:lnTo>
                  <a:pt x="1453949" y="1329458"/>
                </a:lnTo>
                <a:cubicBezTo>
                  <a:pt x="1453949" y="1329458"/>
                  <a:pt x="1453949" y="1329458"/>
                  <a:pt x="1465770" y="1329458"/>
                </a:cubicBezTo>
                <a:lnTo>
                  <a:pt x="1465770" y="1343793"/>
                </a:lnTo>
                <a:cubicBezTo>
                  <a:pt x="1477591" y="1343793"/>
                  <a:pt x="1477591" y="1343793"/>
                  <a:pt x="1477591" y="1343793"/>
                </a:cubicBezTo>
                <a:lnTo>
                  <a:pt x="1489793" y="1343793"/>
                </a:lnTo>
                <a:cubicBezTo>
                  <a:pt x="1489793" y="1343793"/>
                  <a:pt x="1489793" y="1343793"/>
                  <a:pt x="1489793" y="1329458"/>
                </a:cubicBezTo>
                <a:cubicBezTo>
                  <a:pt x="1489793" y="1329458"/>
                  <a:pt x="1496442" y="1329458"/>
                  <a:pt x="1494780" y="1329458"/>
                </a:cubicBezTo>
                <a:lnTo>
                  <a:pt x="1501614" y="1329458"/>
                </a:lnTo>
                <a:lnTo>
                  <a:pt x="1501614" y="1331250"/>
                </a:lnTo>
                <a:lnTo>
                  <a:pt x="1501614" y="1343793"/>
                </a:lnTo>
                <a:cubicBezTo>
                  <a:pt x="1489793" y="1343793"/>
                  <a:pt x="1489793" y="1343793"/>
                  <a:pt x="1489793" y="1358591"/>
                </a:cubicBezTo>
                <a:lnTo>
                  <a:pt x="1501614" y="1343793"/>
                </a:lnTo>
                <a:lnTo>
                  <a:pt x="1508447" y="1343793"/>
                </a:lnTo>
                <a:cubicBezTo>
                  <a:pt x="1507893" y="1343793"/>
                  <a:pt x="1508263" y="1343793"/>
                  <a:pt x="1509001" y="1343793"/>
                </a:cubicBezTo>
                <a:lnTo>
                  <a:pt x="1513434" y="1343793"/>
                </a:lnTo>
                <a:lnTo>
                  <a:pt x="1513434" y="1358591"/>
                </a:lnTo>
                <a:lnTo>
                  <a:pt x="1513434" y="1372926"/>
                </a:lnTo>
                <a:cubicBezTo>
                  <a:pt x="1513434" y="1372926"/>
                  <a:pt x="1513434" y="1372926"/>
                  <a:pt x="1501614" y="1372926"/>
                </a:cubicBezTo>
                <a:lnTo>
                  <a:pt x="1501614" y="1387261"/>
                </a:lnTo>
                <a:cubicBezTo>
                  <a:pt x="1501614" y="1401596"/>
                  <a:pt x="1513434" y="1387261"/>
                  <a:pt x="1513434" y="1387261"/>
                </a:cubicBezTo>
                <a:lnTo>
                  <a:pt x="1513434" y="1372926"/>
                </a:lnTo>
                <a:lnTo>
                  <a:pt x="1525255" y="1372926"/>
                </a:lnTo>
                <a:cubicBezTo>
                  <a:pt x="1537457" y="1372926"/>
                  <a:pt x="1537457" y="1358591"/>
                  <a:pt x="1537457" y="1358591"/>
                </a:cubicBezTo>
                <a:lnTo>
                  <a:pt x="1537457" y="1372926"/>
                </a:lnTo>
                <a:cubicBezTo>
                  <a:pt x="1537457" y="1372926"/>
                  <a:pt x="1537457" y="1372926"/>
                  <a:pt x="1538935" y="1372926"/>
                </a:cubicBezTo>
                <a:cubicBezTo>
                  <a:pt x="1540412" y="1372926"/>
                  <a:pt x="1543367" y="1372926"/>
                  <a:pt x="1549278" y="1372926"/>
                </a:cubicBezTo>
                <a:cubicBezTo>
                  <a:pt x="1549278" y="1372926"/>
                  <a:pt x="1549278" y="1372926"/>
                  <a:pt x="1561098" y="1372926"/>
                </a:cubicBezTo>
                <a:lnTo>
                  <a:pt x="1561098" y="1358591"/>
                </a:lnTo>
                <a:cubicBezTo>
                  <a:pt x="1561098" y="1358591"/>
                  <a:pt x="1561098" y="1358591"/>
                  <a:pt x="1561098" y="1343793"/>
                </a:cubicBezTo>
                <a:cubicBezTo>
                  <a:pt x="1561098" y="1343793"/>
                  <a:pt x="1561098" y="1343793"/>
                  <a:pt x="1549278" y="1343793"/>
                </a:cubicBezTo>
                <a:lnTo>
                  <a:pt x="1537457" y="1343793"/>
                </a:lnTo>
                <a:cubicBezTo>
                  <a:pt x="1537457" y="1343793"/>
                  <a:pt x="1537457" y="1343793"/>
                  <a:pt x="1525255" y="1343793"/>
                </a:cubicBezTo>
                <a:cubicBezTo>
                  <a:pt x="1525255" y="1343793"/>
                  <a:pt x="1537457" y="1343793"/>
                  <a:pt x="1537457" y="1329458"/>
                </a:cubicBezTo>
                <a:lnTo>
                  <a:pt x="1525255" y="1329458"/>
                </a:lnTo>
                <a:cubicBezTo>
                  <a:pt x="1525255" y="1329458"/>
                  <a:pt x="1525255" y="1329458"/>
                  <a:pt x="1513434" y="1329458"/>
                </a:cubicBezTo>
                <a:lnTo>
                  <a:pt x="1501614" y="1329458"/>
                </a:lnTo>
                <a:lnTo>
                  <a:pt x="1501614" y="1323187"/>
                </a:lnTo>
                <a:lnTo>
                  <a:pt x="1501614" y="1322291"/>
                </a:lnTo>
                <a:cubicBezTo>
                  <a:pt x="1501614" y="1322291"/>
                  <a:pt x="1501614" y="1322291"/>
                  <a:pt x="1501614" y="1315123"/>
                </a:cubicBezTo>
                <a:lnTo>
                  <a:pt x="1489793" y="1315123"/>
                </a:lnTo>
                <a:cubicBezTo>
                  <a:pt x="1489793" y="1315123"/>
                  <a:pt x="1477591" y="1300788"/>
                  <a:pt x="1477591" y="1315123"/>
                </a:cubicBezTo>
                <a:lnTo>
                  <a:pt x="1477591" y="1300788"/>
                </a:lnTo>
                <a:cubicBezTo>
                  <a:pt x="1477591" y="1315123"/>
                  <a:pt x="1465770" y="1315123"/>
                  <a:pt x="1465770" y="1315123"/>
                </a:cubicBezTo>
                <a:cubicBezTo>
                  <a:pt x="1465770" y="1315123"/>
                  <a:pt x="1465770" y="1315123"/>
                  <a:pt x="1465770" y="1300788"/>
                </a:cubicBezTo>
                <a:cubicBezTo>
                  <a:pt x="1465770" y="1300788"/>
                  <a:pt x="1465770" y="1300788"/>
                  <a:pt x="1453949" y="1300788"/>
                </a:cubicBezTo>
                <a:close/>
                <a:moveTo>
                  <a:pt x="167015" y="1300788"/>
                </a:moveTo>
                <a:cubicBezTo>
                  <a:pt x="167015" y="1300788"/>
                  <a:pt x="167015" y="1300788"/>
                  <a:pt x="167015" y="1315123"/>
                </a:cubicBezTo>
                <a:cubicBezTo>
                  <a:pt x="172926" y="1315123"/>
                  <a:pt x="175881" y="1315123"/>
                  <a:pt x="177358" y="1315123"/>
                </a:cubicBezTo>
                <a:lnTo>
                  <a:pt x="178836" y="1315123"/>
                </a:lnTo>
                <a:cubicBezTo>
                  <a:pt x="167015" y="1315123"/>
                  <a:pt x="167015" y="1315123"/>
                  <a:pt x="167015" y="1300788"/>
                </a:cubicBezTo>
                <a:close/>
                <a:moveTo>
                  <a:pt x="1501614" y="1285991"/>
                </a:moveTo>
                <a:cubicBezTo>
                  <a:pt x="1501614" y="1285991"/>
                  <a:pt x="1501614" y="1289690"/>
                  <a:pt x="1501614" y="1291540"/>
                </a:cubicBezTo>
                <a:lnTo>
                  <a:pt x="1501614" y="1292233"/>
                </a:lnTo>
                <a:lnTo>
                  <a:pt x="1501614" y="1300788"/>
                </a:lnTo>
                <a:cubicBezTo>
                  <a:pt x="1501614" y="1300788"/>
                  <a:pt x="1501614" y="1300788"/>
                  <a:pt x="1513434" y="1300788"/>
                </a:cubicBezTo>
                <a:lnTo>
                  <a:pt x="1525255" y="1300788"/>
                </a:lnTo>
                <a:cubicBezTo>
                  <a:pt x="1525255" y="1300788"/>
                  <a:pt x="1525255" y="1300788"/>
                  <a:pt x="1525255" y="1315123"/>
                </a:cubicBezTo>
                <a:lnTo>
                  <a:pt x="1537457" y="1315123"/>
                </a:lnTo>
                <a:cubicBezTo>
                  <a:pt x="1537457" y="1315123"/>
                  <a:pt x="1537457" y="1315123"/>
                  <a:pt x="1537457" y="1300788"/>
                </a:cubicBezTo>
                <a:lnTo>
                  <a:pt x="1549278" y="1315123"/>
                </a:lnTo>
                <a:lnTo>
                  <a:pt x="1561098" y="1315123"/>
                </a:lnTo>
                <a:lnTo>
                  <a:pt x="1561098" y="1329458"/>
                </a:lnTo>
                <a:lnTo>
                  <a:pt x="1572919" y="1315123"/>
                </a:lnTo>
                <a:lnTo>
                  <a:pt x="1572919" y="1329458"/>
                </a:lnTo>
                <a:cubicBezTo>
                  <a:pt x="1572919" y="1329458"/>
                  <a:pt x="1572919" y="1329458"/>
                  <a:pt x="1585121" y="1329458"/>
                </a:cubicBezTo>
                <a:cubicBezTo>
                  <a:pt x="1585121" y="1329458"/>
                  <a:pt x="1585121" y="1329458"/>
                  <a:pt x="1596942" y="1329458"/>
                </a:cubicBezTo>
                <a:cubicBezTo>
                  <a:pt x="1608763" y="1343793"/>
                  <a:pt x="1608763" y="1343793"/>
                  <a:pt x="1608763" y="1329458"/>
                </a:cubicBezTo>
                <a:cubicBezTo>
                  <a:pt x="1608763" y="1329458"/>
                  <a:pt x="1608763" y="1329458"/>
                  <a:pt x="1608763" y="1343793"/>
                </a:cubicBezTo>
                <a:cubicBezTo>
                  <a:pt x="1620583" y="1329458"/>
                  <a:pt x="1620583" y="1329458"/>
                  <a:pt x="1620583" y="1343793"/>
                </a:cubicBezTo>
                <a:lnTo>
                  <a:pt x="1620583" y="1329458"/>
                </a:lnTo>
                <a:lnTo>
                  <a:pt x="1608763" y="1329458"/>
                </a:lnTo>
                <a:lnTo>
                  <a:pt x="1596942" y="1329458"/>
                </a:lnTo>
                <a:cubicBezTo>
                  <a:pt x="1596942" y="1329458"/>
                  <a:pt x="1596942" y="1329458"/>
                  <a:pt x="1596942" y="1315123"/>
                </a:cubicBezTo>
                <a:cubicBezTo>
                  <a:pt x="1596942" y="1315123"/>
                  <a:pt x="1596942" y="1315123"/>
                  <a:pt x="1585121" y="1329458"/>
                </a:cubicBezTo>
                <a:lnTo>
                  <a:pt x="1585121" y="1316915"/>
                </a:lnTo>
                <a:lnTo>
                  <a:pt x="1585121" y="1315123"/>
                </a:lnTo>
                <a:cubicBezTo>
                  <a:pt x="1585121" y="1315123"/>
                  <a:pt x="1585121" y="1315123"/>
                  <a:pt x="1572919" y="1315123"/>
                </a:cubicBezTo>
                <a:cubicBezTo>
                  <a:pt x="1572919" y="1315123"/>
                  <a:pt x="1572919" y="1315123"/>
                  <a:pt x="1561098" y="1315123"/>
                </a:cubicBezTo>
                <a:cubicBezTo>
                  <a:pt x="1561098" y="1315123"/>
                  <a:pt x="1549278" y="1300788"/>
                  <a:pt x="1549278" y="1315123"/>
                </a:cubicBezTo>
                <a:lnTo>
                  <a:pt x="1549278" y="1300788"/>
                </a:lnTo>
                <a:lnTo>
                  <a:pt x="1537457" y="1300788"/>
                </a:lnTo>
                <a:cubicBezTo>
                  <a:pt x="1537457" y="1300788"/>
                  <a:pt x="1537457" y="1300788"/>
                  <a:pt x="1525255" y="1300788"/>
                </a:cubicBezTo>
                <a:lnTo>
                  <a:pt x="1525255" y="1298938"/>
                </a:lnTo>
                <a:lnTo>
                  <a:pt x="1525255" y="1287840"/>
                </a:lnTo>
                <a:lnTo>
                  <a:pt x="1525255" y="1285991"/>
                </a:lnTo>
                <a:cubicBezTo>
                  <a:pt x="1525255" y="1285991"/>
                  <a:pt x="1525255" y="1285991"/>
                  <a:pt x="1513434" y="1285991"/>
                </a:cubicBezTo>
                <a:close/>
                <a:moveTo>
                  <a:pt x="1406285" y="1285991"/>
                </a:moveTo>
                <a:cubicBezTo>
                  <a:pt x="1412195" y="1285991"/>
                  <a:pt x="1415151" y="1285991"/>
                  <a:pt x="1415151" y="1285991"/>
                </a:cubicBezTo>
                <a:lnTo>
                  <a:pt x="1418106" y="1285991"/>
                </a:lnTo>
                <a:lnTo>
                  <a:pt x="1418106" y="1300788"/>
                </a:lnTo>
                <a:cubicBezTo>
                  <a:pt x="1418106" y="1285991"/>
                  <a:pt x="1418106" y="1285991"/>
                  <a:pt x="1406285" y="1285991"/>
                </a:cubicBezTo>
                <a:close/>
                <a:moveTo>
                  <a:pt x="1263292" y="1285991"/>
                </a:moveTo>
                <a:lnTo>
                  <a:pt x="1263292" y="1300788"/>
                </a:lnTo>
                <a:cubicBezTo>
                  <a:pt x="1263292" y="1300788"/>
                  <a:pt x="1263292" y="1300788"/>
                  <a:pt x="1264770" y="1300788"/>
                </a:cubicBezTo>
                <a:lnTo>
                  <a:pt x="1275113" y="1300788"/>
                </a:lnTo>
                <a:lnTo>
                  <a:pt x="1275113" y="1285991"/>
                </a:lnTo>
                <a:cubicBezTo>
                  <a:pt x="1275113" y="1300788"/>
                  <a:pt x="1275113" y="1300788"/>
                  <a:pt x="1286934" y="1285991"/>
                </a:cubicBezTo>
                <a:lnTo>
                  <a:pt x="1285456" y="1285991"/>
                </a:lnTo>
                <a:cubicBezTo>
                  <a:pt x="1283979" y="1285991"/>
                  <a:pt x="1281024" y="1285991"/>
                  <a:pt x="1275113" y="1285991"/>
                </a:cubicBezTo>
                <a:lnTo>
                  <a:pt x="1273635" y="1285991"/>
                </a:lnTo>
                <a:lnTo>
                  <a:pt x="1270680" y="1285991"/>
                </a:lnTo>
                <a:cubicBezTo>
                  <a:pt x="1269941" y="1285991"/>
                  <a:pt x="1269572" y="1285991"/>
                  <a:pt x="1270126" y="1285991"/>
                </a:cubicBezTo>
                <a:close/>
                <a:moveTo>
                  <a:pt x="190657" y="1285991"/>
                </a:moveTo>
                <a:cubicBezTo>
                  <a:pt x="190657" y="1300788"/>
                  <a:pt x="178836" y="1300788"/>
                  <a:pt x="178836" y="1300788"/>
                </a:cubicBezTo>
                <a:lnTo>
                  <a:pt x="190657" y="1300788"/>
                </a:lnTo>
                <a:lnTo>
                  <a:pt x="190657" y="1298938"/>
                </a:lnTo>
                <a:lnTo>
                  <a:pt x="190657" y="1287840"/>
                </a:lnTo>
                <a:cubicBezTo>
                  <a:pt x="190657" y="1285991"/>
                  <a:pt x="190657" y="1285991"/>
                  <a:pt x="190657" y="1285991"/>
                </a:cubicBezTo>
                <a:close/>
                <a:moveTo>
                  <a:pt x="142993" y="1285991"/>
                </a:moveTo>
                <a:cubicBezTo>
                  <a:pt x="142993" y="1285991"/>
                  <a:pt x="155195" y="1285991"/>
                  <a:pt x="155195" y="1300788"/>
                </a:cubicBezTo>
                <a:lnTo>
                  <a:pt x="153670" y="1300788"/>
                </a:lnTo>
                <a:lnTo>
                  <a:pt x="148141" y="1300788"/>
                </a:lnTo>
                <a:lnTo>
                  <a:pt x="147569" y="1300788"/>
                </a:lnTo>
                <a:cubicBezTo>
                  <a:pt x="146044" y="1300788"/>
                  <a:pt x="142993" y="1300788"/>
                  <a:pt x="142993" y="1300788"/>
                </a:cubicBezTo>
                <a:lnTo>
                  <a:pt x="142993" y="1315123"/>
                </a:lnTo>
                <a:lnTo>
                  <a:pt x="141515" y="1315123"/>
                </a:lnTo>
                <a:lnTo>
                  <a:pt x="138560" y="1315123"/>
                </a:lnTo>
                <a:cubicBezTo>
                  <a:pt x="137821" y="1315123"/>
                  <a:pt x="137452" y="1315123"/>
                  <a:pt x="138006" y="1315123"/>
                </a:cubicBezTo>
                <a:lnTo>
                  <a:pt x="136159" y="1315123"/>
                </a:lnTo>
                <a:lnTo>
                  <a:pt x="135605" y="1315123"/>
                </a:lnTo>
                <a:cubicBezTo>
                  <a:pt x="134127" y="1315123"/>
                  <a:pt x="131172" y="1315123"/>
                  <a:pt x="131172" y="1315123"/>
                </a:cubicBezTo>
                <a:cubicBezTo>
                  <a:pt x="142993" y="1315123"/>
                  <a:pt x="142993" y="1329458"/>
                  <a:pt x="142993" y="1329458"/>
                </a:cubicBezTo>
                <a:lnTo>
                  <a:pt x="142993" y="1321171"/>
                </a:lnTo>
                <a:cubicBezTo>
                  <a:pt x="142993" y="1323187"/>
                  <a:pt x="142993" y="1315123"/>
                  <a:pt x="142993" y="1315123"/>
                </a:cubicBezTo>
                <a:cubicBezTo>
                  <a:pt x="149094" y="1315123"/>
                  <a:pt x="152145" y="1315123"/>
                  <a:pt x="152145" y="1315123"/>
                </a:cubicBezTo>
                <a:lnTo>
                  <a:pt x="155195" y="1315123"/>
                </a:lnTo>
                <a:lnTo>
                  <a:pt x="155195" y="1309748"/>
                </a:lnTo>
                <a:lnTo>
                  <a:pt x="155195" y="1309076"/>
                </a:lnTo>
                <a:lnTo>
                  <a:pt x="155195" y="1304372"/>
                </a:lnTo>
                <a:lnTo>
                  <a:pt x="155195" y="1300788"/>
                </a:lnTo>
                <a:lnTo>
                  <a:pt x="155195" y="1285991"/>
                </a:lnTo>
                <a:close/>
                <a:moveTo>
                  <a:pt x="83508" y="1285991"/>
                </a:moveTo>
                <a:cubicBezTo>
                  <a:pt x="95328" y="1300788"/>
                  <a:pt x="95328" y="1300788"/>
                  <a:pt x="95328" y="1285991"/>
                </a:cubicBezTo>
                <a:lnTo>
                  <a:pt x="107530" y="1300788"/>
                </a:lnTo>
                <a:lnTo>
                  <a:pt x="95328" y="1300788"/>
                </a:lnTo>
                <a:cubicBezTo>
                  <a:pt x="95328" y="1300788"/>
                  <a:pt x="95328" y="1300788"/>
                  <a:pt x="83508" y="1300788"/>
                </a:cubicBezTo>
                <a:close/>
                <a:moveTo>
                  <a:pt x="119166" y="1279943"/>
                </a:moveTo>
                <a:cubicBezTo>
                  <a:pt x="119351" y="1280615"/>
                  <a:pt x="119351" y="1282407"/>
                  <a:pt x="119351" y="1285991"/>
                </a:cubicBezTo>
                <a:cubicBezTo>
                  <a:pt x="119351" y="1285991"/>
                  <a:pt x="119351" y="1285991"/>
                  <a:pt x="117873" y="1285991"/>
                </a:cubicBezTo>
                <a:cubicBezTo>
                  <a:pt x="116396" y="1285991"/>
                  <a:pt x="113441" y="1285991"/>
                  <a:pt x="107530" y="1285991"/>
                </a:cubicBezTo>
                <a:cubicBezTo>
                  <a:pt x="116396" y="1285991"/>
                  <a:pt x="118612" y="1277927"/>
                  <a:pt x="119166" y="1279943"/>
                </a:cubicBezTo>
                <a:close/>
                <a:moveTo>
                  <a:pt x="1418106" y="1271656"/>
                </a:moveTo>
                <a:cubicBezTo>
                  <a:pt x="1418106" y="1285991"/>
                  <a:pt x="1406285" y="1285991"/>
                  <a:pt x="1406285" y="1285991"/>
                </a:cubicBezTo>
                <a:cubicBezTo>
                  <a:pt x="1406285" y="1300788"/>
                  <a:pt x="1406285" y="1300788"/>
                  <a:pt x="1418106" y="1300788"/>
                </a:cubicBezTo>
                <a:cubicBezTo>
                  <a:pt x="1426971" y="1300788"/>
                  <a:pt x="1422538" y="1300788"/>
                  <a:pt x="1424755" y="1300788"/>
                </a:cubicBezTo>
                <a:lnTo>
                  <a:pt x="1424939" y="1300788"/>
                </a:lnTo>
                <a:cubicBezTo>
                  <a:pt x="1424385" y="1300788"/>
                  <a:pt x="1424755" y="1300788"/>
                  <a:pt x="1425493" y="1300788"/>
                </a:cubicBezTo>
                <a:lnTo>
                  <a:pt x="1428449" y="1300788"/>
                </a:lnTo>
                <a:lnTo>
                  <a:pt x="1429926" y="1300788"/>
                </a:lnTo>
                <a:lnTo>
                  <a:pt x="1418106" y="1315123"/>
                </a:lnTo>
                <a:cubicBezTo>
                  <a:pt x="1429926" y="1300788"/>
                  <a:pt x="1429926" y="1315123"/>
                  <a:pt x="1429926" y="1315123"/>
                </a:cubicBezTo>
                <a:cubicBezTo>
                  <a:pt x="1429926" y="1329458"/>
                  <a:pt x="1429926" y="1329458"/>
                  <a:pt x="1429926" y="1329458"/>
                </a:cubicBezTo>
                <a:cubicBezTo>
                  <a:pt x="1429926" y="1329458"/>
                  <a:pt x="1429926" y="1329458"/>
                  <a:pt x="1442128" y="1329458"/>
                </a:cubicBezTo>
                <a:lnTo>
                  <a:pt x="1442128" y="1324083"/>
                </a:lnTo>
                <a:lnTo>
                  <a:pt x="1442128" y="1323411"/>
                </a:lnTo>
                <a:lnTo>
                  <a:pt x="1442128" y="1315123"/>
                </a:lnTo>
                <a:cubicBezTo>
                  <a:pt x="1442128" y="1300788"/>
                  <a:pt x="1429926" y="1315123"/>
                  <a:pt x="1429926" y="1315123"/>
                </a:cubicBezTo>
                <a:lnTo>
                  <a:pt x="1429926" y="1313331"/>
                </a:lnTo>
                <a:lnTo>
                  <a:pt x="1429926" y="1304372"/>
                </a:lnTo>
                <a:lnTo>
                  <a:pt x="1429926" y="1300788"/>
                </a:lnTo>
                <a:cubicBezTo>
                  <a:pt x="1429926" y="1300788"/>
                  <a:pt x="1429926" y="1300788"/>
                  <a:pt x="1442128" y="1300788"/>
                </a:cubicBezTo>
                <a:lnTo>
                  <a:pt x="1442128" y="1298938"/>
                </a:lnTo>
                <a:lnTo>
                  <a:pt x="1442128" y="1285991"/>
                </a:lnTo>
                <a:lnTo>
                  <a:pt x="1429926" y="1285991"/>
                </a:lnTo>
                <a:lnTo>
                  <a:pt x="1418106" y="1285991"/>
                </a:lnTo>
                <a:cubicBezTo>
                  <a:pt x="1418106" y="1285991"/>
                  <a:pt x="1418106" y="1285991"/>
                  <a:pt x="1418106" y="1271656"/>
                </a:cubicBezTo>
                <a:close/>
                <a:moveTo>
                  <a:pt x="1370442" y="1271656"/>
                </a:moveTo>
                <a:cubicBezTo>
                  <a:pt x="1370442" y="1271656"/>
                  <a:pt x="1370442" y="1271656"/>
                  <a:pt x="1382262" y="1271656"/>
                </a:cubicBezTo>
                <a:cubicBezTo>
                  <a:pt x="1382262" y="1285991"/>
                  <a:pt x="1382262" y="1285991"/>
                  <a:pt x="1370442" y="1285991"/>
                </a:cubicBezTo>
                <a:cubicBezTo>
                  <a:pt x="1358621" y="1285991"/>
                  <a:pt x="1358621" y="1271656"/>
                  <a:pt x="1370442" y="1271656"/>
                </a:cubicBezTo>
                <a:close/>
                <a:moveTo>
                  <a:pt x="453001" y="1271656"/>
                </a:moveTo>
                <a:cubicBezTo>
                  <a:pt x="464821" y="1271656"/>
                  <a:pt x="464821" y="1285991"/>
                  <a:pt x="464821" y="1285991"/>
                </a:cubicBezTo>
                <a:cubicBezTo>
                  <a:pt x="453001" y="1271656"/>
                  <a:pt x="453001" y="1271656"/>
                  <a:pt x="453001" y="1271656"/>
                </a:cubicBezTo>
                <a:close/>
                <a:moveTo>
                  <a:pt x="453001" y="1271656"/>
                </a:moveTo>
                <a:cubicBezTo>
                  <a:pt x="453001" y="1271656"/>
                  <a:pt x="453001" y="1285991"/>
                  <a:pt x="464821" y="1285991"/>
                </a:cubicBezTo>
                <a:lnTo>
                  <a:pt x="453001" y="1285991"/>
                </a:lnTo>
                <a:cubicBezTo>
                  <a:pt x="464821" y="1285991"/>
                  <a:pt x="453001" y="1285991"/>
                  <a:pt x="464821" y="1300788"/>
                </a:cubicBezTo>
                <a:cubicBezTo>
                  <a:pt x="464821" y="1300788"/>
                  <a:pt x="464821" y="1300788"/>
                  <a:pt x="464821" y="1285991"/>
                </a:cubicBezTo>
                <a:lnTo>
                  <a:pt x="464821" y="1271656"/>
                </a:lnTo>
                <a:lnTo>
                  <a:pt x="463344" y="1271656"/>
                </a:lnTo>
                <a:cubicBezTo>
                  <a:pt x="461866" y="1271656"/>
                  <a:pt x="458911" y="1271656"/>
                  <a:pt x="453001" y="1271656"/>
                </a:cubicBezTo>
                <a:close/>
                <a:moveTo>
                  <a:pt x="83508" y="1271656"/>
                </a:moveTo>
                <a:lnTo>
                  <a:pt x="95328" y="1271656"/>
                </a:lnTo>
                <a:lnTo>
                  <a:pt x="83508" y="1285991"/>
                </a:lnTo>
                <a:cubicBezTo>
                  <a:pt x="71687" y="1271656"/>
                  <a:pt x="83508" y="1271656"/>
                  <a:pt x="83508" y="1271656"/>
                </a:cubicBezTo>
                <a:close/>
                <a:moveTo>
                  <a:pt x="71687" y="1271656"/>
                </a:moveTo>
                <a:lnTo>
                  <a:pt x="71687" y="1285991"/>
                </a:lnTo>
                <a:cubicBezTo>
                  <a:pt x="71687" y="1271656"/>
                  <a:pt x="59866" y="1271656"/>
                  <a:pt x="71687" y="1271656"/>
                </a:cubicBezTo>
                <a:close/>
                <a:moveTo>
                  <a:pt x="2157092" y="1257321"/>
                </a:moveTo>
                <a:lnTo>
                  <a:pt x="2157092" y="1271656"/>
                </a:lnTo>
                <a:cubicBezTo>
                  <a:pt x="2144890" y="1271656"/>
                  <a:pt x="2144890" y="1285991"/>
                  <a:pt x="2144890" y="1285991"/>
                </a:cubicBezTo>
                <a:lnTo>
                  <a:pt x="2144890" y="1271656"/>
                </a:lnTo>
                <a:close/>
                <a:moveTo>
                  <a:pt x="1835263" y="1257321"/>
                </a:moveTo>
                <a:cubicBezTo>
                  <a:pt x="1835263" y="1257321"/>
                  <a:pt x="1835263" y="1257321"/>
                  <a:pt x="1823442" y="1271656"/>
                </a:cubicBezTo>
                <a:lnTo>
                  <a:pt x="1835263" y="1271656"/>
                </a:lnTo>
                <a:cubicBezTo>
                  <a:pt x="1835263" y="1271656"/>
                  <a:pt x="1835263" y="1271656"/>
                  <a:pt x="1835263" y="1257321"/>
                </a:cubicBezTo>
                <a:close/>
                <a:moveTo>
                  <a:pt x="1787599" y="1257321"/>
                </a:moveTo>
                <a:lnTo>
                  <a:pt x="1787599" y="1271656"/>
                </a:lnTo>
                <a:lnTo>
                  <a:pt x="1799420" y="1271656"/>
                </a:lnTo>
                <a:cubicBezTo>
                  <a:pt x="1799420" y="1271656"/>
                  <a:pt x="1799420" y="1271656"/>
                  <a:pt x="1799420" y="1269864"/>
                </a:cubicBezTo>
                <a:lnTo>
                  <a:pt x="1799420" y="1257321"/>
                </a:lnTo>
                <a:lnTo>
                  <a:pt x="1797942" y="1257321"/>
                </a:lnTo>
                <a:lnTo>
                  <a:pt x="1789077" y="1257321"/>
                </a:lnTo>
                <a:cubicBezTo>
                  <a:pt x="1787599" y="1257321"/>
                  <a:pt x="1787599" y="1257321"/>
                  <a:pt x="1787599" y="1257321"/>
                </a:cubicBezTo>
                <a:close/>
                <a:moveTo>
                  <a:pt x="1370442" y="1257321"/>
                </a:moveTo>
                <a:lnTo>
                  <a:pt x="1370442" y="1265608"/>
                </a:lnTo>
                <a:lnTo>
                  <a:pt x="1370442" y="1266280"/>
                </a:lnTo>
                <a:lnTo>
                  <a:pt x="1370442" y="1271656"/>
                </a:lnTo>
                <a:cubicBezTo>
                  <a:pt x="1370442" y="1271656"/>
                  <a:pt x="1370442" y="1271656"/>
                  <a:pt x="1368964" y="1271656"/>
                </a:cubicBezTo>
                <a:lnTo>
                  <a:pt x="1363608" y="1271656"/>
                </a:lnTo>
                <a:lnTo>
                  <a:pt x="1363054" y="1271656"/>
                </a:lnTo>
                <a:cubicBezTo>
                  <a:pt x="1361576" y="1271656"/>
                  <a:pt x="1358621" y="1271656"/>
                  <a:pt x="1358621" y="1271656"/>
                </a:cubicBezTo>
                <a:lnTo>
                  <a:pt x="1358621" y="1285991"/>
                </a:lnTo>
                <a:cubicBezTo>
                  <a:pt x="1364532" y="1285991"/>
                  <a:pt x="1367487" y="1285991"/>
                  <a:pt x="1368964" y="1285991"/>
                </a:cubicBezTo>
                <a:lnTo>
                  <a:pt x="1370442" y="1285991"/>
                </a:lnTo>
                <a:cubicBezTo>
                  <a:pt x="1370442" y="1285991"/>
                  <a:pt x="1370442" y="1285991"/>
                  <a:pt x="1371920" y="1285991"/>
                </a:cubicBezTo>
                <a:lnTo>
                  <a:pt x="1375613" y="1285991"/>
                </a:lnTo>
                <a:cubicBezTo>
                  <a:pt x="1377091" y="1285991"/>
                  <a:pt x="1375613" y="1285991"/>
                  <a:pt x="1377091" y="1285991"/>
                </a:cubicBezTo>
                <a:lnTo>
                  <a:pt x="1379307" y="1285991"/>
                </a:lnTo>
                <a:lnTo>
                  <a:pt x="1382262" y="1285991"/>
                </a:lnTo>
                <a:cubicBezTo>
                  <a:pt x="1382262" y="1285991"/>
                  <a:pt x="1382262" y="1285991"/>
                  <a:pt x="1382262" y="1271656"/>
                </a:cubicBezTo>
                <a:lnTo>
                  <a:pt x="1382262" y="1257321"/>
                </a:lnTo>
                <a:cubicBezTo>
                  <a:pt x="1382262" y="1257321"/>
                  <a:pt x="1382262" y="1271656"/>
                  <a:pt x="1370442" y="1271656"/>
                </a:cubicBezTo>
                <a:cubicBezTo>
                  <a:pt x="1370442" y="1257321"/>
                  <a:pt x="1382262" y="1257321"/>
                  <a:pt x="1370442" y="1257321"/>
                </a:cubicBezTo>
                <a:close/>
                <a:moveTo>
                  <a:pt x="1739934" y="1242986"/>
                </a:moveTo>
                <a:lnTo>
                  <a:pt x="1739934" y="1257321"/>
                </a:lnTo>
                <a:cubicBezTo>
                  <a:pt x="1739934" y="1257321"/>
                  <a:pt x="1739934" y="1257321"/>
                  <a:pt x="1751755" y="1257321"/>
                </a:cubicBezTo>
                <a:cubicBezTo>
                  <a:pt x="1751755" y="1257321"/>
                  <a:pt x="1751755" y="1257321"/>
                  <a:pt x="1751755" y="1242986"/>
                </a:cubicBezTo>
                <a:cubicBezTo>
                  <a:pt x="1751755" y="1242986"/>
                  <a:pt x="1751755" y="1242986"/>
                  <a:pt x="1739934" y="1242986"/>
                </a:cubicBezTo>
                <a:close/>
                <a:moveTo>
                  <a:pt x="1572919" y="1242986"/>
                </a:moveTo>
                <a:cubicBezTo>
                  <a:pt x="1572919" y="1242986"/>
                  <a:pt x="1572919" y="1242986"/>
                  <a:pt x="1561098" y="1257321"/>
                </a:cubicBezTo>
                <a:lnTo>
                  <a:pt x="1572919" y="1257321"/>
                </a:lnTo>
                <a:cubicBezTo>
                  <a:pt x="1572919" y="1257321"/>
                  <a:pt x="1572919" y="1271656"/>
                  <a:pt x="1561098" y="1271656"/>
                </a:cubicBezTo>
                <a:cubicBezTo>
                  <a:pt x="1561098" y="1271656"/>
                  <a:pt x="1561098" y="1271656"/>
                  <a:pt x="1549278" y="1271656"/>
                </a:cubicBezTo>
                <a:cubicBezTo>
                  <a:pt x="1549278" y="1271656"/>
                  <a:pt x="1561098" y="1271656"/>
                  <a:pt x="1561098" y="1285991"/>
                </a:cubicBezTo>
                <a:lnTo>
                  <a:pt x="1561098" y="1271656"/>
                </a:lnTo>
                <a:cubicBezTo>
                  <a:pt x="1561098" y="1271656"/>
                  <a:pt x="1561098" y="1271656"/>
                  <a:pt x="1572919" y="1271656"/>
                </a:cubicBezTo>
                <a:cubicBezTo>
                  <a:pt x="1572919" y="1271656"/>
                  <a:pt x="1572919" y="1271656"/>
                  <a:pt x="1572919" y="1257321"/>
                </a:cubicBezTo>
                <a:lnTo>
                  <a:pt x="1572919" y="1251945"/>
                </a:lnTo>
                <a:cubicBezTo>
                  <a:pt x="1572919" y="1251049"/>
                  <a:pt x="1572919" y="1250601"/>
                  <a:pt x="1572919" y="1251273"/>
                </a:cubicBezTo>
                <a:close/>
                <a:moveTo>
                  <a:pt x="1310957" y="1242986"/>
                </a:moveTo>
                <a:cubicBezTo>
                  <a:pt x="1310957" y="1242986"/>
                  <a:pt x="1299136" y="1242986"/>
                  <a:pt x="1310957" y="1257321"/>
                </a:cubicBezTo>
                <a:close/>
                <a:moveTo>
                  <a:pt x="1227449" y="1242986"/>
                </a:moveTo>
                <a:cubicBezTo>
                  <a:pt x="1227449" y="1242986"/>
                  <a:pt x="1227449" y="1242986"/>
                  <a:pt x="1215628" y="1257321"/>
                </a:cubicBezTo>
                <a:lnTo>
                  <a:pt x="1222462" y="1257321"/>
                </a:lnTo>
                <a:cubicBezTo>
                  <a:pt x="1221908" y="1257321"/>
                  <a:pt x="1222277" y="1257321"/>
                  <a:pt x="1223016" y="1257321"/>
                </a:cubicBezTo>
                <a:lnTo>
                  <a:pt x="1227449" y="1257321"/>
                </a:lnTo>
                <a:cubicBezTo>
                  <a:pt x="1227449" y="1271656"/>
                  <a:pt x="1227449" y="1257321"/>
                  <a:pt x="1227449" y="1271656"/>
                </a:cubicBezTo>
                <a:cubicBezTo>
                  <a:pt x="1239270" y="1271656"/>
                  <a:pt x="1227449" y="1271656"/>
                  <a:pt x="1227449" y="1257321"/>
                </a:cubicBezTo>
                <a:cubicBezTo>
                  <a:pt x="1227449" y="1242986"/>
                  <a:pt x="1227449" y="1257321"/>
                  <a:pt x="1227449" y="1242986"/>
                </a:cubicBezTo>
                <a:close/>
                <a:moveTo>
                  <a:pt x="2090392" y="1236743"/>
                </a:moveTo>
                <a:cubicBezTo>
                  <a:pt x="2092054" y="1237437"/>
                  <a:pt x="2094271" y="1239286"/>
                  <a:pt x="2097226" y="1242986"/>
                </a:cubicBezTo>
                <a:lnTo>
                  <a:pt x="2085405" y="1242986"/>
                </a:lnTo>
                <a:cubicBezTo>
                  <a:pt x="2085405" y="1242986"/>
                  <a:pt x="2085405" y="1234662"/>
                  <a:pt x="2090392" y="1236743"/>
                </a:cubicBezTo>
                <a:close/>
                <a:moveTo>
                  <a:pt x="2073584" y="1228188"/>
                </a:moveTo>
                <a:cubicBezTo>
                  <a:pt x="2073584" y="1228188"/>
                  <a:pt x="2073584" y="1228188"/>
                  <a:pt x="2085405" y="1242986"/>
                </a:cubicBezTo>
                <a:lnTo>
                  <a:pt x="2082450" y="1242986"/>
                </a:lnTo>
                <a:cubicBezTo>
                  <a:pt x="2082450" y="1242986"/>
                  <a:pt x="2079495" y="1242986"/>
                  <a:pt x="2073584" y="1242986"/>
                </a:cubicBezTo>
                <a:cubicBezTo>
                  <a:pt x="2073584" y="1242986"/>
                  <a:pt x="2073584" y="1242986"/>
                  <a:pt x="2073584" y="1228188"/>
                </a:cubicBezTo>
                <a:close/>
                <a:moveTo>
                  <a:pt x="1322777" y="1228188"/>
                </a:moveTo>
                <a:lnTo>
                  <a:pt x="1322777" y="1242986"/>
                </a:lnTo>
                <a:cubicBezTo>
                  <a:pt x="1322777" y="1257321"/>
                  <a:pt x="1322777" y="1257321"/>
                  <a:pt x="1334598" y="1242986"/>
                </a:cubicBezTo>
                <a:lnTo>
                  <a:pt x="1334598" y="1228188"/>
                </a:lnTo>
                <a:lnTo>
                  <a:pt x="1333120" y="1228188"/>
                </a:lnTo>
                <a:cubicBezTo>
                  <a:pt x="1331643" y="1228188"/>
                  <a:pt x="1328688" y="1228188"/>
                  <a:pt x="1322777" y="1228188"/>
                </a:cubicBezTo>
                <a:close/>
                <a:moveTo>
                  <a:pt x="95328" y="1228188"/>
                </a:moveTo>
                <a:cubicBezTo>
                  <a:pt x="95328" y="1228188"/>
                  <a:pt x="95328" y="1228188"/>
                  <a:pt x="107530" y="1242986"/>
                </a:cubicBezTo>
                <a:lnTo>
                  <a:pt x="119351" y="1242986"/>
                </a:lnTo>
                <a:lnTo>
                  <a:pt x="119351" y="1228188"/>
                </a:lnTo>
                <a:lnTo>
                  <a:pt x="107530" y="1228188"/>
                </a:lnTo>
                <a:cubicBezTo>
                  <a:pt x="107530" y="1228188"/>
                  <a:pt x="107530" y="1228188"/>
                  <a:pt x="95328" y="1228188"/>
                </a:cubicBezTo>
                <a:close/>
                <a:moveTo>
                  <a:pt x="47664" y="1228188"/>
                </a:moveTo>
                <a:lnTo>
                  <a:pt x="59866" y="1242986"/>
                </a:lnTo>
                <a:cubicBezTo>
                  <a:pt x="59866" y="1242986"/>
                  <a:pt x="59866" y="1242986"/>
                  <a:pt x="47664" y="1228188"/>
                </a:cubicBezTo>
                <a:close/>
                <a:moveTo>
                  <a:pt x="1804407" y="1207806"/>
                </a:moveTo>
                <a:cubicBezTo>
                  <a:pt x="1799420" y="1205790"/>
                  <a:pt x="1799420" y="1213853"/>
                  <a:pt x="1799420" y="1213853"/>
                </a:cubicBezTo>
                <a:cubicBezTo>
                  <a:pt x="1799420" y="1213853"/>
                  <a:pt x="1799420" y="1213853"/>
                  <a:pt x="1811240" y="1213853"/>
                </a:cubicBezTo>
                <a:cubicBezTo>
                  <a:pt x="1808285" y="1210269"/>
                  <a:pt x="1806069" y="1208478"/>
                  <a:pt x="1804407" y="1207806"/>
                </a:cubicBezTo>
                <a:close/>
                <a:moveTo>
                  <a:pt x="2121248" y="1199518"/>
                </a:moveTo>
                <a:lnTo>
                  <a:pt x="2121248" y="1213853"/>
                </a:lnTo>
                <a:cubicBezTo>
                  <a:pt x="2109428" y="1213853"/>
                  <a:pt x="2121248" y="1213853"/>
                  <a:pt x="2121248" y="1228188"/>
                </a:cubicBezTo>
                <a:lnTo>
                  <a:pt x="2109428" y="1228188"/>
                </a:lnTo>
                <a:cubicBezTo>
                  <a:pt x="2109428" y="1213853"/>
                  <a:pt x="2109428" y="1213853"/>
                  <a:pt x="2121248" y="1199518"/>
                </a:cubicBezTo>
                <a:close/>
                <a:moveTo>
                  <a:pt x="1251472" y="1199518"/>
                </a:moveTo>
                <a:lnTo>
                  <a:pt x="1251472" y="1201310"/>
                </a:lnTo>
                <a:cubicBezTo>
                  <a:pt x="1251472" y="1203102"/>
                  <a:pt x="1251472" y="1206686"/>
                  <a:pt x="1251472" y="1213853"/>
                </a:cubicBezTo>
                <a:cubicBezTo>
                  <a:pt x="1263292" y="1213853"/>
                  <a:pt x="1263292" y="1213853"/>
                  <a:pt x="1263292" y="1199518"/>
                </a:cubicBezTo>
                <a:cubicBezTo>
                  <a:pt x="1263292" y="1199518"/>
                  <a:pt x="1263292" y="1199518"/>
                  <a:pt x="1261815" y="1199518"/>
                </a:cubicBezTo>
                <a:lnTo>
                  <a:pt x="1252949" y="1199518"/>
                </a:lnTo>
                <a:cubicBezTo>
                  <a:pt x="1251472" y="1199518"/>
                  <a:pt x="1251472" y="1199518"/>
                  <a:pt x="1251472" y="1199518"/>
                </a:cubicBezTo>
                <a:close/>
                <a:moveTo>
                  <a:pt x="1608763" y="1184721"/>
                </a:moveTo>
                <a:cubicBezTo>
                  <a:pt x="1608763" y="1184721"/>
                  <a:pt x="1608763" y="1184721"/>
                  <a:pt x="1608763" y="1199518"/>
                </a:cubicBezTo>
                <a:cubicBezTo>
                  <a:pt x="1620583" y="1199518"/>
                  <a:pt x="1608763" y="1199518"/>
                  <a:pt x="1620583" y="1184721"/>
                </a:cubicBezTo>
                <a:close/>
                <a:moveTo>
                  <a:pt x="1585121" y="1184721"/>
                </a:moveTo>
                <a:lnTo>
                  <a:pt x="1585121" y="1197668"/>
                </a:lnTo>
                <a:lnTo>
                  <a:pt x="1585121" y="1199518"/>
                </a:lnTo>
                <a:cubicBezTo>
                  <a:pt x="1585121" y="1199518"/>
                  <a:pt x="1585121" y="1199518"/>
                  <a:pt x="1596942" y="1199518"/>
                </a:cubicBezTo>
                <a:cubicBezTo>
                  <a:pt x="1596942" y="1199518"/>
                  <a:pt x="1596942" y="1199518"/>
                  <a:pt x="1596942" y="1184721"/>
                </a:cubicBezTo>
                <a:close/>
                <a:moveTo>
                  <a:pt x="1239270" y="1184721"/>
                </a:moveTo>
                <a:cubicBezTo>
                  <a:pt x="1251472" y="1184721"/>
                  <a:pt x="1251472" y="1184721"/>
                  <a:pt x="1239270" y="1199518"/>
                </a:cubicBezTo>
                <a:cubicBezTo>
                  <a:pt x="1251472" y="1199518"/>
                  <a:pt x="1251472" y="1184721"/>
                  <a:pt x="1251472" y="1184721"/>
                </a:cubicBezTo>
                <a:cubicBezTo>
                  <a:pt x="1251472" y="1184721"/>
                  <a:pt x="1251472" y="1184721"/>
                  <a:pt x="1239270" y="1184721"/>
                </a:cubicBezTo>
                <a:close/>
                <a:moveTo>
                  <a:pt x="619635" y="1184721"/>
                </a:moveTo>
                <a:cubicBezTo>
                  <a:pt x="619635" y="1184721"/>
                  <a:pt x="631837" y="1184721"/>
                  <a:pt x="631837" y="1199518"/>
                </a:cubicBezTo>
                <a:lnTo>
                  <a:pt x="631837" y="1184721"/>
                </a:lnTo>
                <a:close/>
                <a:moveTo>
                  <a:pt x="488844" y="1184721"/>
                </a:moveTo>
                <a:cubicBezTo>
                  <a:pt x="488844" y="1184721"/>
                  <a:pt x="488844" y="1184721"/>
                  <a:pt x="488844" y="1199518"/>
                </a:cubicBezTo>
                <a:cubicBezTo>
                  <a:pt x="500665" y="1199518"/>
                  <a:pt x="500665" y="1199518"/>
                  <a:pt x="500665" y="1184721"/>
                </a:cubicBezTo>
                <a:lnTo>
                  <a:pt x="490322" y="1184721"/>
                </a:lnTo>
                <a:cubicBezTo>
                  <a:pt x="488844" y="1184721"/>
                  <a:pt x="488844" y="1184721"/>
                  <a:pt x="488844" y="1184721"/>
                </a:cubicBezTo>
                <a:close/>
                <a:moveTo>
                  <a:pt x="1525255" y="1170386"/>
                </a:moveTo>
                <a:cubicBezTo>
                  <a:pt x="1525255" y="1170386"/>
                  <a:pt x="1525255" y="1184721"/>
                  <a:pt x="1537457" y="1170386"/>
                </a:cubicBezTo>
                <a:close/>
                <a:moveTo>
                  <a:pt x="560150" y="1170386"/>
                </a:moveTo>
                <a:cubicBezTo>
                  <a:pt x="560150" y="1170386"/>
                  <a:pt x="560150" y="1170386"/>
                  <a:pt x="560150" y="1184721"/>
                </a:cubicBezTo>
                <a:lnTo>
                  <a:pt x="571971" y="1184721"/>
                </a:lnTo>
                <a:lnTo>
                  <a:pt x="571971" y="1170386"/>
                </a:lnTo>
                <a:close/>
                <a:moveTo>
                  <a:pt x="1668248" y="1156051"/>
                </a:moveTo>
                <a:lnTo>
                  <a:pt x="1668248" y="1170386"/>
                </a:lnTo>
                <a:lnTo>
                  <a:pt x="1680068" y="1170386"/>
                </a:lnTo>
                <a:lnTo>
                  <a:pt x="1680068" y="1162098"/>
                </a:lnTo>
                <a:lnTo>
                  <a:pt x="1680068" y="1161426"/>
                </a:lnTo>
                <a:cubicBezTo>
                  <a:pt x="1680068" y="1159634"/>
                  <a:pt x="1680068" y="1156051"/>
                  <a:pt x="1680068" y="1156051"/>
                </a:cubicBezTo>
                <a:cubicBezTo>
                  <a:pt x="1680068" y="1156051"/>
                  <a:pt x="1680068" y="1156051"/>
                  <a:pt x="1668248" y="1156051"/>
                </a:cubicBezTo>
                <a:close/>
                <a:moveTo>
                  <a:pt x="619635" y="1156051"/>
                </a:moveTo>
                <a:lnTo>
                  <a:pt x="631837" y="1170386"/>
                </a:lnTo>
                <a:cubicBezTo>
                  <a:pt x="643658" y="1170386"/>
                  <a:pt x="631837" y="1170386"/>
                  <a:pt x="631837" y="1156051"/>
                </a:cubicBezTo>
                <a:cubicBezTo>
                  <a:pt x="631837" y="1156051"/>
                  <a:pt x="631837" y="1156051"/>
                  <a:pt x="619635" y="1156051"/>
                </a:cubicBezTo>
                <a:close/>
                <a:moveTo>
                  <a:pt x="500665" y="1156051"/>
                </a:moveTo>
                <a:cubicBezTo>
                  <a:pt x="500665" y="1156051"/>
                  <a:pt x="500665" y="1156051"/>
                  <a:pt x="500665" y="1157843"/>
                </a:cubicBezTo>
                <a:lnTo>
                  <a:pt x="500665" y="1164338"/>
                </a:lnTo>
                <a:cubicBezTo>
                  <a:pt x="500665" y="1163666"/>
                  <a:pt x="500665" y="1164114"/>
                  <a:pt x="500665" y="1165010"/>
                </a:cubicBezTo>
                <a:lnTo>
                  <a:pt x="500665" y="1170386"/>
                </a:lnTo>
                <a:cubicBezTo>
                  <a:pt x="500665" y="1170386"/>
                  <a:pt x="500665" y="1170386"/>
                  <a:pt x="512486" y="1170386"/>
                </a:cubicBezTo>
                <a:cubicBezTo>
                  <a:pt x="512486" y="1170386"/>
                  <a:pt x="512486" y="1170386"/>
                  <a:pt x="500665" y="1156051"/>
                </a:cubicBezTo>
                <a:close/>
                <a:moveTo>
                  <a:pt x="441180" y="1156051"/>
                </a:moveTo>
                <a:cubicBezTo>
                  <a:pt x="441180" y="1156051"/>
                  <a:pt x="441180" y="1156051"/>
                  <a:pt x="441180" y="1170386"/>
                </a:cubicBezTo>
                <a:lnTo>
                  <a:pt x="453001" y="1170386"/>
                </a:lnTo>
                <a:cubicBezTo>
                  <a:pt x="453001" y="1170386"/>
                  <a:pt x="453001" y="1170386"/>
                  <a:pt x="441180" y="1156051"/>
                </a:cubicBezTo>
                <a:close/>
                <a:moveTo>
                  <a:pt x="1799420" y="1141716"/>
                </a:moveTo>
                <a:cubicBezTo>
                  <a:pt x="1811240" y="1141716"/>
                  <a:pt x="1811240" y="1141716"/>
                  <a:pt x="1811240" y="1156051"/>
                </a:cubicBezTo>
                <a:lnTo>
                  <a:pt x="1811240" y="1141716"/>
                </a:lnTo>
                <a:cubicBezTo>
                  <a:pt x="1811240" y="1141716"/>
                  <a:pt x="1811240" y="1141716"/>
                  <a:pt x="1799420" y="1141716"/>
                </a:cubicBezTo>
                <a:close/>
                <a:moveTo>
                  <a:pt x="524306" y="1141716"/>
                </a:moveTo>
                <a:lnTo>
                  <a:pt x="536508" y="1156051"/>
                </a:lnTo>
                <a:lnTo>
                  <a:pt x="536508" y="1141716"/>
                </a:lnTo>
                <a:lnTo>
                  <a:pt x="534983" y="1141716"/>
                </a:lnTo>
                <a:cubicBezTo>
                  <a:pt x="533458" y="1141716"/>
                  <a:pt x="530407" y="1141716"/>
                  <a:pt x="524306" y="1141716"/>
                </a:cubicBezTo>
                <a:close/>
                <a:moveTo>
                  <a:pt x="1482739" y="1135668"/>
                </a:moveTo>
                <a:cubicBezTo>
                  <a:pt x="1477591" y="1133652"/>
                  <a:pt x="1477591" y="1141716"/>
                  <a:pt x="1477591" y="1141716"/>
                </a:cubicBezTo>
                <a:cubicBezTo>
                  <a:pt x="1477591" y="1141716"/>
                  <a:pt x="1477591" y="1141716"/>
                  <a:pt x="1489793" y="1141716"/>
                </a:cubicBezTo>
                <a:cubicBezTo>
                  <a:pt x="1477591" y="1141716"/>
                  <a:pt x="1489793" y="1141716"/>
                  <a:pt x="1489793" y="1156051"/>
                </a:cubicBezTo>
                <a:cubicBezTo>
                  <a:pt x="1489793" y="1156051"/>
                  <a:pt x="1489793" y="1156051"/>
                  <a:pt x="1489793" y="1141716"/>
                </a:cubicBezTo>
                <a:cubicBezTo>
                  <a:pt x="1486743" y="1138132"/>
                  <a:pt x="1484455" y="1136340"/>
                  <a:pt x="1482739" y="1135668"/>
                </a:cubicBezTo>
                <a:close/>
                <a:moveTo>
                  <a:pt x="1644606" y="1127381"/>
                </a:moveTo>
                <a:lnTo>
                  <a:pt x="1644606" y="1135668"/>
                </a:lnTo>
                <a:cubicBezTo>
                  <a:pt x="1644606" y="1134996"/>
                  <a:pt x="1644606" y="1135444"/>
                  <a:pt x="1644606" y="1136340"/>
                </a:cubicBezTo>
                <a:lnTo>
                  <a:pt x="1644606" y="1141716"/>
                </a:lnTo>
                <a:cubicBezTo>
                  <a:pt x="1644606" y="1141716"/>
                  <a:pt x="1644606" y="1141716"/>
                  <a:pt x="1644606" y="1143507"/>
                </a:cubicBezTo>
                <a:lnTo>
                  <a:pt x="1644606" y="1145299"/>
                </a:lnTo>
                <a:cubicBezTo>
                  <a:pt x="1644606" y="1145299"/>
                  <a:pt x="1644606" y="1148883"/>
                  <a:pt x="1644606" y="1156051"/>
                </a:cubicBezTo>
                <a:cubicBezTo>
                  <a:pt x="1644606" y="1170386"/>
                  <a:pt x="1656427" y="1156051"/>
                  <a:pt x="1656427" y="1156051"/>
                </a:cubicBezTo>
                <a:cubicBezTo>
                  <a:pt x="1644606" y="1156051"/>
                  <a:pt x="1656427" y="1141716"/>
                  <a:pt x="1644606" y="1141716"/>
                </a:cubicBezTo>
                <a:cubicBezTo>
                  <a:pt x="1644606" y="1141716"/>
                  <a:pt x="1644606" y="1141716"/>
                  <a:pt x="1656427" y="1141716"/>
                </a:cubicBezTo>
                <a:lnTo>
                  <a:pt x="1656427" y="1127381"/>
                </a:lnTo>
                <a:close/>
                <a:moveTo>
                  <a:pt x="1596942" y="1127381"/>
                </a:moveTo>
                <a:lnTo>
                  <a:pt x="1608763" y="1127381"/>
                </a:lnTo>
                <a:cubicBezTo>
                  <a:pt x="1608763" y="1141716"/>
                  <a:pt x="1596942" y="1127381"/>
                  <a:pt x="1596942" y="1127381"/>
                </a:cubicBezTo>
                <a:close/>
                <a:moveTo>
                  <a:pt x="238321" y="1127381"/>
                </a:moveTo>
                <a:cubicBezTo>
                  <a:pt x="238321" y="1127381"/>
                  <a:pt x="238321" y="1127381"/>
                  <a:pt x="238321" y="1141716"/>
                </a:cubicBezTo>
                <a:lnTo>
                  <a:pt x="226500" y="1141716"/>
                </a:lnTo>
                <a:cubicBezTo>
                  <a:pt x="226500" y="1141716"/>
                  <a:pt x="226500" y="1141716"/>
                  <a:pt x="226500" y="1143507"/>
                </a:cubicBezTo>
                <a:lnTo>
                  <a:pt x="226500" y="1147091"/>
                </a:lnTo>
                <a:cubicBezTo>
                  <a:pt x="226500" y="1147987"/>
                  <a:pt x="226500" y="1148435"/>
                  <a:pt x="226500" y="1147763"/>
                </a:cubicBezTo>
                <a:lnTo>
                  <a:pt x="226500" y="1156051"/>
                </a:lnTo>
                <a:lnTo>
                  <a:pt x="238321" y="1156051"/>
                </a:lnTo>
                <a:cubicBezTo>
                  <a:pt x="238321" y="1156051"/>
                  <a:pt x="238321" y="1156051"/>
                  <a:pt x="238321" y="1141716"/>
                </a:cubicBezTo>
                <a:cubicBezTo>
                  <a:pt x="250523" y="1141716"/>
                  <a:pt x="238321" y="1127381"/>
                  <a:pt x="238321" y="1127381"/>
                </a:cubicBezTo>
                <a:close/>
                <a:moveTo>
                  <a:pt x="1608763" y="1112583"/>
                </a:moveTo>
                <a:cubicBezTo>
                  <a:pt x="1608763" y="1112583"/>
                  <a:pt x="1608763" y="1127381"/>
                  <a:pt x="1596942" y="1127381"/>
                </a:cubicBezTo>
                <a:lnTo>
                  <a:pt x="1596942" y="1141716"/>
                </a:lnTo>
                <a:lnTo>
                  <a:pt x="1608763" y="1141716"/>
                </a:lnTo>
                <a:cubicBezTo>
                  <a:pt x="1608763" y="1141716"/>
                  <a:pt x="1608763" y="1141716"/>
                  <a:pt x="1608763" y="1127381"/>
                </a:cubicBezTo>
                <a:cubicBezTo>
                  <a:pt x="1608763" y="1123681"/>
                  <a:pt x="1608763" y="1121832"/>
                  <a:pt x="1608763" y="1120907"/>
                </a:cubicBezTo>
                <a:lnTo>
                  <a:pt x="1608763" y="1119982"/>
                </a:lnTo>
                <a:cubicBezTo>
                  <a:pt x="1608763" y="1119982"/>
                  <a:pt x="1608763" y="1119982"/>
                  <a:pt x="1608763" y="1112583"/>
                </a:cubicBezTo>
                <a:close/>
                <a:moveTo>
                  <a:pt x="464821" y="1112583"/>
                </a:moveTo>
                <a:lnTo>
                  <a:pt x="464821" y="1114433"/>
                </a:lnTo>
                <a:lnTo>
                  <a:pt x="464821" y="1125531"/>
                </a:lnTo>
                <a:lnTo>
                  <a:pt x="464821" y="1127381"/>
                </a:lnTo>
                <a:cubicBezTo>
                  <a:pt x="464821" y="1127381"/>
                  <a:pt x="464821" y="1127381"/>
                  <a:pt x="463344" y="1127381"/>
                </a:cubicBezTo>
                <a:lnTo>
                  <a:pt x="457988" y="1127381"/>
                </a:lnTo>
                <a:lnTo>
                  <a:pt x="457434" y="1127381"/>
                </a:lnTo>
                <a:cubicBezTo>
                  <a:pt x="455956" y="1127381"/>
                  <a:pt x="453001" y="1127381"/>
                  <a:pt x="453001" y="1127381"/>
                </a:cubicBezTo>
                <a:cubicBezTo>
                  <a:pt x="453001" y="1127381"/>
                  <a:pt x="453001" y="1127381"/>
                  <a:pt x="453001" y="1141716"/>
                </a:cubicBezTo>
                <a:cubicBezTo>
                  <a:pt x="453001" y="1141716"/>
                  <a:pt x="453001" y="1141716"/>
                  <a:pt x="453001" y="1143507"/>
                </a:cubicBezTo>
                <a:lnTo>
                  <a:pt x="453001" y="1154259"/>
                </a:lnTo>
                <a:cubicBezTo>
                  <a:pt x="453001" y="1156051"/>
                  <a:pt x="453001" y="1156051"/>
                  <a:pt x="453001" y="1156051"/>
                </a:cubicBezTo>
                <a:lnTo>
                  <a:pt x="464821" y="1156051"/>
                </a:lnTo>
                <a:cubicBezTo>
                  <a:pt x="464821" y="1156051"/>
                  <a:pt x="464821" y="1156051"/>
                  <a:pt x="464821" y="1141716"/>
                </a:cubicBezTo>
                <a:lnTo>
                  <a:pt x="464821" y="1127381"/>
                </a:lnTo>
                <a:cubicBezTo>
                  <a:pt x="470732" y="1127381"/>
                  <a:pt x="473687" y="1127381"/>
                  <a:pt x="473687" y="1127381"/>
                </a:cubicBezTo>
                <a:lnTo>
                  <a:pt x="476642" y="1127381"/>
                </a:lnTo>
                <a:cubicBezTo>
                  <a:pt x="476642" y="1127381"/>
                  <a:pt x="476642" y="1127381"/>
                  <a:pt x="464821" y="1112583"/>
                </a:cubicBezTo>
                <a:close/>
                <a:moveTo>
                  <a:pt x="178651" y="1106536"/>
                </a:moveTo>
                <a:cubicBezTo>
                  <a:pt x="178097" y="1104520"/>
                  <a:pt x="175881" y="1112583"/>
                  <a:pt x="167015" y="1112583"/>
                </a:cubicBezTo>
                <a:cubicBezTo>
                  <a:pt x="167015" y="1112583"/>
                  <a:pt x="167015" y="1112583"/>
                  <a:pt x="178836" y="1112583"/>
                </a:cubicBezTo>
                <a:cubicBezTo>
                  <a:pt x="178836" y="1108999"/>
                  <a:pt x="178836" y="1107208"/>
                  <a:pt x="178651" y="1106536"/>
                </a:cubicBezTo>
                <a:close/>
                <a:moveTo>
                  <a:pt x="1537457" y="1098248"/>
                </a:moveTo>
                <a:cubicBezTo>
                  <a:pt x="1537457" y="1098248"/>
                  <a:pt x="1537457" y="1098248"/>
                  <a:pt x="1549278" y="1098248"/>
                </a:cubicBezTo>
                <a:cubicBezTo>
                  <a:pt x="1537457" y="1098248"/>
                  <a:pt x="1537457" y="1098248"/>
                  <a:pt x="1537457" y="1112583"/>
                </a:cubicBezTo>
                <a:close/>
                <a:moveTo>
                  <a:pt x="536508" y="1098248"/>
                </a:moveTo>
                <a:lnTo>
                  <a:pt x="536508" y="1112583"/>
                </a:lnTo>
                <a:cubicBezTo>
                  <a:pt x="536508" y="1112583"/>
                  <a:pt x="536508" y="1112583"/>
                  <a:pt x="537986" y="1112583"/>
                </a:cubicBezTo>
                <a:lnTo>
                  <a:pt x="541680" y="1112583"/>
                </a:lnTo>
                <a:cubicBezTo>
                  <a:pt x="543896" y="1112583"/>
                  <a:pt x="539463" y="1112583"/>
                  <a:pt x="548329" y="1112583"/>
                </a:cubicBezTo>
                <a:close/>
                <a:moveTo>
                  <a:pt x="357672" y="1098248"/>
                </a:moveTo>
                <a:cubicBezTo>
                  <a:pt x="369493" y="1112583"/>
                  <a:pt x="357672" y="1112583"/>
                  <a:pt x="357672" y="1098248"/>
                </a:cubicBezTo>
                <a:close/>
                <a:moveTo>
                  <a:pt x="357672" y="1098248"/>
                </a:moveTo>
                <a:lnTo>
                  <a:pt x="357672" y="1112583"/>
                </a:lnTo>
                <a:lnTo>
                  <a:pt x="369493" y="1112583"/>
                </a:lnTo>
                <a:lnTo>
                  <a:pt x="369493" y="1098248"/>
                </a:lnTo>
                <a:close/>
                <a:moveTo>
                  <a:pt x="107530" y="1098248"/>
                </a:moveTo>
                <a:lnTo>
                  <a:pt x="107530" y="1112583"/>
                </a:lnTo>
                <a:cubicBezTo>
                  <a:pt x="107530" y="1112583"/>
                  <a:pt x="107530" y="1098248"/>
                  <a:pt x="119351" y="1112583"/>
                </a:cubicBezTo>
                <a:cubicBezTo>
                  <a:pt x="107530" y="1098248"/>
                  <a:pt x="119351" y="1112583"/>
                  <a:pt x="107530" y="1098248"/>
                </a:cubicBezTo>
                <a:close/>
                <a:moveTo>
                  <a:pt x="71687" y="1098248"/>
                </a:moveTo>
                <a:cubicBezTo>
                  <a:pt x="83508" y="1112583"/>
                  <a:pt x="83508" y="1098248"/>
                  <a:pt x="83508" y="1098248"/>
                </a:cubicBezTo>
                <a:lnTo>
                  <a:pt x="76674" y="1098248"/>
                </a:lnTo>
                <a:lnTo>
                  <a:pt x="76120" y="1098248"/>
                </a:lnTo>
                <a:cubicBezTo>
                  <a:pt x="74642" y="1098248"/>
                  <a:pt x="71687" y="1098248"/>
                  <a:pt x="71687" y="1098248"/>
                </a:cubicBezTo>
                <a:close/>
                <a:moveTo>
                  <a:pt x="1452102" y="1092201"/>
                </a:moveTo>
                <a:cubicBezTo>
                  <a:pt x="1448777" y="1090185"/>
                  <a:pt x="1442128" y="1098248"/>
                  <a:pt x="1442128" y="1098248"/>
                </a:cubicBezTo>
                <a:cubicBezTo>
                  <a:pt x="1442128" y="1098248"/>
                  <a:pt x="1442128" y="1098248"/>
                  <a:pt x="1453949" y="1098248"/>
                </a:cubicBezTo>
                <a:cubicBezTo>
                  <a:pt x="1453949" y="1094664"/>
                  <a:pt x="1453210" y="1092872"/>
                  <a:pt x="1452102" y="1092201"/>
                </a:cubicBezTo>
                <a:close/>
                <a:moveTo>
                  <a:pt x="1787599" y="1083913"/>
                </a:moveTo>
                <a:lnTo>
                  <a:pt x="1787599" y="1098248"/>
                </a:lnTo>
                <a:cubicBezTo>
                  <a:pt x="1787599" y="1098248"/>
                  <a:pt x="1787599" y="1098248"/>
                  <a:pt x="1787599" y="1100040"/>
                </a:cubicBezTo>
                <a:lnTo>
                  <a:pt x="1787599" y="1112583"/>
                </a:lnTo>
                <a:lnTo>
                  <a:pt x="1799420" y="1112583"/>
                </a:lnTo>
                <a:lnTo>
                  <a:pt x="1799420" y="1107208"/>
                </a:lnTo>
                <a:lnTo>
                  <a:pt x="1799420" y="1106536"/>
                </a:lnTo>
                <a:lnTo>
                  <a:pt x="1799420" y="1098248"/>
                </a:lnTo>
                <a:cubicBezTo>
                  <a:pt x="1799420" y="1098248"/>
                  <a:pt x="1799420" y="1098248"/>
                  <a:pt x="1811240" y="1098248"/>
                </a:cubicBezTo>
                <a:lnTo>
                  <a:pt x="1811240" y="1112583"/>
                </a:lnTo>
                <a:cubicBezTo>
                  <a:pt x="1811240" y="1112583"/>
                  <a:pt x="1811240" y="1112583"/>
                  <a:pt x="1811240" y="1114433"/>
                </a:cubicBezTo>
                <a:lnTo>
                  <a:pt x="1811240" y="1118132"/>
                </a:lnTo>
                <a:cubicBezTo>
                  <a:pt x="1811240" y="1119057"/>
                  <a:pt x="1811240" y="1119519"/>
                  <a:pt x="1811240" y="1118826"/>
                </a:cubicBezTo>
                <a:lnTo>
                  <a:pt x="1811240" y="1127381"/>
                </a:lnTo>
                <a:lnTo>
                  <a:pt x="1823442" y="1127381"/>
                </a:lnTo>
                <a:lnTo>
                  <a:pt x="1823442" y="1112583"/>
                </a:lnTo>
                <a:cubicBezTo>
                  <a:pt x="1835263" y="1112583"/>
                  <a:pt x="1823442" y="1098248"/>
                  <a:pt x="1835263" y="1098248"/>
                </a:cubicBezTo>
                <a:lnTo>
                  <a:pt x="1823442" y="1098248"/>
                </a:lnTo>
                <a:lnTo>
                  <a:pt x="1811240" y="1098248"/>
                </a:lnTo>
                <a:lnTo>
                  <a:pt x="1811240" y="1083913"/>
                </a:lnTo>
                <a:lnTo>
                  <a:pt x="1799420" y="1083913"/>
                </a:lnTo>
                <a:close/>
                <a:moveTo>
                  <a:pt x="1477591" y="1083913"/>
                </a:moveTo>
                <a:cubicBezTo>
                  <a:pt x="1477591" y="1083913"/>
                  <a:pt x="1477591" y="1083913"/>
                  <a:pt x="1465770" y="1098248"/>
                </a:cubicBezTo>
                <a:lnTo>
                  <a:pt x="1477591" y="1098248"/>
                </a:lnTo>
                <a:close/>
                <a:moveTo>
                  <a:pt x="548329" y="1083913"/>
                </a:moveTo>
                <a:cubicBezTo>
                  <a:pt x="560150" y="1083913"/>
                  <a:pt x="560150" y="1083913"/>
                  <a:pt x="560150" y="1098248"/>
                </a:cubicBezTo>
                <a:lnTo>
                  <a:pt x="558672" y="1098248"/>
                </a:lnTo>
                <a:cubicBezTo>
                  <a:pt x="557195" y="1098248"/>
                  <a:pt x="554240" y="1098248"/>
                  <a:pt x="548329" y="1098248"/>
                </a:cubicBezTo>
                <a:cubicBezTo>
                  <a:pt x="560150" y="1098248"/>
                  <a:pt x="560150" y="1098248"/>
                  <a:pt x="560150" y="1112583"/>
                </a:cubicBezTo>
                <a:lnTo>
                  <a:pt x="560150" y="1098248"/>
                </a:lnTo>
                <a:lnTo>
                  <a:pt x="560150" y="1096456"/>
                </a:lnTo>
                <a:lnTo>
                  <a:pt x="560150" y="1085705"/>
                </a:lnTo>
                <a:lnTo>
                  <a:pt x="560150" y="1083913"/>
                </a:lnTo>
                <a:lnTo>
                  <a:pt x="549807" y="1083913"/>
                </a:lnTo>
                <a:cubicBezTo>
                  <a:pt x="548329" y="1083913"/>
                  <a:pt x="548329" y="1083913"/>
                  <a:pt x="548329" y="1083913"/>
                </a:cubicBezTo>
                <a:close/>
                <a:moveTo>
                  <a:pt x="262344" y="1083913"/>
                </a:moveTo>
                <a:cubicBezTo>
                  <a:pt x="274165" y="1083913"/>
                  <a:pt x="274165" y="1083913"/>
                  <a:pt x="274165" y="1098248"/>
                </a:cubicBezTo>
                <a:cubicBezTo>
                  <a:pt x="262344" y="1098248"/>
                  <a:pt x="262344" y="1083913"/>
                  <a:pt x="262344" y="1083913"/>
                </a:cubicBezTo>
                <a:close/>
                <a:moveTo>
                  <a:pt x="1751755" y="1069578"/>
                </a:moveTo>
                <a:cubicBezTo>
                  <a:pt x="1751755" y="1083913"/>
                  <a:pt x="1739934" y="1083913"/>
                  <a:pt x="1739934" y="1083913"/>
                </a:cubicBezTo>
                <a:lnTo>
                  <a:pt x="1751755" y="1083913"/>
                </a:lnTo>
                <a:lnTo>
                  <a:pt x="1763576" y="1083913"/>
                </a:lnTo>
                <a:lnTo>
                  <a:pt x="1763576" y="1069578"/>
                </a:lnTo>
                <a:cubicBezTo>
                  <a:pt x="1763576" y="1069578"/>
                  <a:pt x="1751755" y="1069578"/>
                  <a:pt x="1751755" y="1083913"/>
                </a:cubicBezTo>
                <a:lnTo>
                  <a:pt x="1751755" y="1075626"/>
                </a:lnTo>
                <a:cubicBezTo>
                  <a:pt x="1751755" y="1076298"/>
                  <a:pt x="1751755" y="1075850"/>
                  <a:pt x="1751755" y="1074954"/>
                </a:cubicBezTo>
                <a:lnTo>
                  <a:pt x="1751755" y="1071370"/>
                </a:lnTo>
                <a:cubicBezTo>
                  <a:pt x="1751755" y="1069578"/>
                  <a:pt x="1751755" y="1069578"/>
                  <a:pt x="1751755" y="1069578"/>
                </a:cubicBezTo>
                <a:close/>
                <a:moveTo>
                  <a:pt x="1585121" y="1069578"/>
                </a:moveTo>
                <a:cubicBezTo>
                  <a:pt x="1572919" y="1083913"/>
                  <a:pt x="1572919" y="1069578"/>
                  <a:pt x="1572919" y="1083913"/>
                </a:cubicBezTo>
                <a:lnTo>
                  <a:pt x="1585121" y="1083913"/>
                </a:lnTo>
                <a:lnTo>
                  <a:pt x="1585121" y="1092201"/>
                </a:lnTo>
                <a:lnTo>
                  <a:pt x="1585121" y="1092872"/>
                </a:lnTo>
                <a:lnTo>
                  <a:pt x="1585121" y="1098248"/>
                </a:lnTo>
                <a:lnTo>
                  <a:pt x="1596942" y="1098248"/>
                </a:lnTo>
                <a:cubicBezTo>
                  <a:pt x="1596942" y="1098248"/>
                  <a:pt x="1596942" y="1098248"/>
                  <a:pt x="1608763" y="1098248"/>
                </a:cubicBezTo>
                <a:lnTo>
                  <a:pt x="1608763" y="1092872"/>
                </a:lnTo>
                <a:lnTo>
                  <a:pt x="1608763" y="1092201"/>
                </a:lnTo>
                <a:lnTo>
                  <a:pt x="1608763" y="1083913"/>
                </a:lnTo>
                <a:cubicBezTo>
                  <a:pt x="1608763" y="1083913"/>
                  <a:pt x="1596942" y="1083913"/>
                  <a:pt x="1596942" y="1098248"/>
                </a:cubicBezTo>
                <a:lnTo>
                  <a:pt x="1596942" y="1083913"/>
                </a:lnTo>
                <a:lnTo>
                  <a:pt x="1585121" y="1083913"/>
                </a:lnTo>
                <a:lnTo>
                  <a:pt x="1585121" y="1075626"/>
                </a:lnTo>
                <a:cubicBezTo>
                  <a:pt x="1585121" y="1076298"/>
                  <a:pt x="1585121" y="1075850"/>
                  <a:pt x="1585121" y="1074954"/>
                </a:cubicBezTo>
                <a:close/>
                <a:moveTo>
                  <a:pt x="102905" y="1063969"/>
                </a:moveTo>
                <a:lnTo>
                  <a:pt x="102954" y="1064029"/>
                </a:lnTo>
                <a:cubicBezTo>
                  <a:pt x="104480" y="1065879"/>
                  <a:pt x="107530" y="1069578"/>
                  <a:pt x="107530" y="1069578"/>
                </a:cubicBezTo>
                <a:close/>
                <a:moveTo>
                  <a:pt x="1537457" y="1054781"/>
                </a:moveTo>
                <a:cubicBezTo>
                  <a:pt x="1537457" y="1054781"/>
                  <a:pt x="1537457" y="1054781"/>
                  <a:pt x="1525255" y="1069578"/>
                </a:cubicBezTo>
                <a:lnTo>
                  <a:pt x="1537457" y="1069578"/>
                </a:lnTo>
                <a:lnTo>
                  <a:pt x="1549278" y="1069578"/>
                </a:lnTo>
                <a:cubicBezTo>
                  <a:pt x="1549278" y="1069578"/>
                  <a:pt x="1549278" y="1069578"/>
                  <a:pt x="1549278" y="1071370"/>
                </a:cubicBezTo>
                <a:lnTo>
                  <a:pt x="1549278" y="1082121"/>
                </a:lnTo>
                <a:lnTo>
                  <a:pt x="1549278" y="1083913"/>
                </a:lnTo>
                <a:lnTo>
                  <a:pt x="1537457" y="1083913"/>
                </a:lnTo>
                <a:lnTo>
                  <a:pt x="1537457" y="1098248"/>
                </a:lnTo>
                <a:cubicBezTo>
                  <a:pt x="1525255" y="1098248"/>
                  <a:pt x="1525255" y="1098248"/>
                  <a:pt x="1525255" y="1112583"/>
                </a:cubicBezTo>
                <a:cubicBezTo>
                  <a:pt x="1537457" y="1112583"/>
                  <a:pt x="1537457" y="1112583"/>
                  <a:pt x="1537457" y="1127381"/>
                </a:cubicBezTo>
                <a:lnTo>
                  <a:pt x="1544291" y="1127381"/>
                </a:lnTo>
                <a:cubicBezTo>
                  <a:pt x="1543737" y="1127381"/>
                  <a:pt x="1544106" y="1127381"/>
                  <a:pt x="1544845" y="1127381"/>
                </a:cubicBezTo>
                <a:lnTo>
                  <a:pt x="1549278" y="1127381"/>
                </a:lnTo>
                <a:lnTo>
                  <a:pt x="1549278" y="1125531"/>
                </a:lnTo>
                <a:lnTo>
                  <a:pt x="1549278" y="1118826"/>
                </a:lnTo>
                <a:cubicBezTo>
                  <a:pt x="1549278" y="1120907"/>
                  <a:pt x="1549278" y="1112583"/>
                  <a:pt x="1549278" y="1112583"/>
                </a:cubicBezTo>
                <a:cubicBezTo>
                  <a:pt x="1561098" y="1112583"/>
                  <a:pt x="1561098" y="1127381"/>
                  <a:pt x="1561098" y="1127381"/>
                </a:cubicBezTo>
                <a:lnTo>
                  <a:pt x="1561098" y="1112583"/>
                </a:lnTo>
                <a:lnTo>
                  <a:pt x="1561098" y="1098248"/>
                </a:lnTo>
                <a:lnTo>
                  <a:pt x="1549278" y="1083913"/>
                </a:lnTo>
                <a:lnTo>
                  <a:pt x="1561098" y="1083913"/>
                </a:lnTo>
                <a:cubicBezTo>
                  <a:pt x="1561098" y="1083913"/>
                  <a:pt x="1561098" y="1069578"/>
                  <a:pt x="1572919" y="1069578"/>
                </a:cubicBezTo>
                <a:cubicBezTo>
                  <a:pt x="1572919" y="1069578"/>
                  <a:pt x="1572919" y="1069578"/>
                  <a:pt x="1561098" y="1069578"/>
                </a:cubicBezTo>
                <a:lnTo>
                  <a:pt x="1549278" y="1069578"/>
                </a:lnTo>
                <a:lnTo>
                  <a:pt x="1549278" y="1054781"/>
                </a:lnTo>
                <a:cubicBezTo>
                  <a:pt x="1549278" y="1069578"/>
                  <a:pt x="1549278" y="1054781"/>
                  <a:pt x="1537457" y="1054781"/>
                </a:cubicBezTo>
                <a:close/>
                <a:moveTo>
                  <a:pt x="1382262" y="1054781"/>
                </a:moveTo>
                <a:cubicBezTo>
                  <a:pt x="1382262" y="1054781"/>
                  <a:pt x="1382262" y="1054781"/>
                  <a:pt x="1382262" y="1069578"/>
                </a:cubicBezTo>
                <a:lnTo>
                  <a:pt x="1370442" y="1083913"/>
                </a:lnTo>
                <a:lnTo>
                  <a:pt x="1382262" y="1083913"/>
                </a:lnTo>
                <a:lnTo>
                  <a:pt x="1382262" y="1082121"/>
                </a:lnTo>
                <a:lnTo>
                  <a:pt x="1382262" y="1071370"/>
                </a:lnTo>
                <a:cubicBezTo>
                  <a:pt x="1382262" y="1069578"/>
                  <a:pt x="1382262" y="1069578"/>
                  <a:pt x="1382262" y="1069578"/>
                </a:cubicBezTo>
                <a:cubicBezTo>
                  <a:pt x="1382262" y="1069578"/>
                  <a:pt x="1382262" y="1069578"/>
                  <a:pt x="1394464" y="1069578"/>
                </a:cubicBezTo>
                <a:cubicBezTo>
                  <a:pt x="1394464" y="1069578"/>
                  <a:pt x="1394464" y="1069578"/>
                  <a:pt x="1382262" y="1054781"/>
                </a:cubicBezTo>
                <a:close/>
                <a:moveTo>
                  <a:pt x="500665" y="1054781"/>
                </a:moveTo>
                <a:cubicBezTo>
                  <a:pt x="500665" y="1054781"/>
                  <a:pt x="500665" y="1054781"/>
                  <a:pt x="500665" y="1056630"/>
                </a:cubicBezTo>
                <a:lnTo>
                  <a:pt x="500665" y="1067728"/>
                </a:lnTo>
                <a:lnTo>
                  <a:pt x="500665" y="1069578"/>
                </a:lnTo>
                <a:lnTo>
                  <a:pt x="499187" y="1069578"/>
                </a:lnTo>
                <a:lnTo>
                  <a:pt x="495493" y="1069578"/>
                </a:lnTo>
                <a:cubicBezTo>
                  <a:pt x="494016" y="1069578"/>
                  <a:pt x="495493" y="1069578"/>
                  <a:pt x="494016" y="1069578"/>
                </a:cubicBezTo>
                <a:lnTo>
                  <a:pt x="490322" y="1069578"/>
                </a:lnTo>
                <a:cubicBezTo>
                  <a:pt x="488844" y="1069578"/>
                  <a:pt x="488844" y="1069578"/>
                  <a:pt x="488844" y="1069578"/>
                </a:cubicBezTo>
                <a:cubicBezTo>
                  <a:pt x="488844" y="1069578"/>
                  <a:pt x="488844" y="1069578"/>
                  <a:pt x="488844" y="1071370"/>
                </a:cubicBezTo>
                <a:lnTo>
                  <a:pt x="488844" y="1077866"/>
                </a:lnTo>
                <a:lnTo>
                  <a:pt x="488844" y="1078537"/>
                </a:lnTo>
                <a:cubicBezTo>
                  <a:pt x="488844" y="1080329"/>
                  <a:pt x="488844" y="1083913"/>
                  <a:pt x="488844" y="1083913"/>
                </a:cubicBezTo>
                <a:lnTo>
                  <a:pt x="488844" y="1098248"/>
                </a:lnTo>
                <a:lnTo>
                  <a:pt x="500665" y="1098248"/>
                </a:lnTo>
                <a:lnTo>
                  <a:pt x="500665" y="1100040"/>
                </a:lnTo>
                <a:cubicBezTo>
                  <a:pt x="500665" y="1101832"/>
                  <a:pt x="500665" y="1105416"/>
                  <a:pt x="500665" y="1112583"/>
                </a:cubicBezTo>
                <a:cubicBezTo>
                  <a:pt x="500665" y="1112583"/>
                  <a:pt x="500665" y="1112583"/>
                  <a:pt x="512486" y="1112583"/>
                </a:cubicBezTo>
                <a:lnTo>
                  <a:pt x="500665" y="1098248"/>
                </a:lnTo>
                <a:cubicBezTo>
                  <a:pt x="500665" y="1098248"/>
                  <a:pt x="500665" y="1098248"/>
                  <a:pt x="488844" y="1083913"/>
                </a:cubicBezTo>
                <a:cubicBezTo>
                  <a:pt x="494755" y="1083913"/>
                  <a:pt x="497710" y="1083913"/>
                  <a:pt x="499187" y="1083913"/>
                </a:cubicBezTo>
                <a:lnTo>
                  <a:pt x="500665" y="1083913"/>
                </a:lnTo>
                <a:cubicBezTo>
                  <a:pt x="500665" y="1083913"/>
                  <a:pt x="500665" y="1083913"/>
                  <a:pt x="500665" y="1082121"/>
                </a:cubicBezTo>
                <a:lnTo>
                  <a:pt x="500665" y="1069578"/>
                </a:lnTo>
                <a:cubicBezTo>
                  <a:pt x="512486" y="1069578"/>
                  <a:pt x="512486" y="1083913"/>
                  <a:pt x="512486" y="1069578"/>
                </a:cubicBezTo>
                <a:cubicBezTo>
                  <a:pt x="512486" y="1069578"/>
                  <a:pt x="512486" y="1069578"/>
                  <a:pt x="512486" y="1067728"/>
                </a:cubicBezTo>
                <a:lnTo>
                  <a:pt x="512486" y="1064029"/>
                </a:lnTo>
                <a:lnTo>
                  <a:pt x="512486" y="1063335"/>
                </a:lnTo>
                <a:lnTo>
                  <a:pt x="512486" y="1056630"/>
                </a:lnTo>
                <a:lnTo>
                  <a:pt x="512486" y="1054781"/>
                </a:lnTo>
                <a:close/>
                <a:moveTo>
                  <a:pt x="250523" y="1054781"/>
                </a:moveTo>
                <a:cubicBezTo>
                  <a:pt x="250523" y="1069578"/>
                  <a:pt x="262344" y="1069578"/>
                  <a:pt x="262344" y="1069578"/>
                </a:cubicBezTo>
                <a:cubicBezTo>
                  <a:pt x="262344" y="1069578"/>
                  <a:pt x="262344" y="1069578"/>
                  <a:pt x="274165" y="1083913"/>
                </a:cubicBezTo>
                <a:lnTo>
                  <a:pt x="267331" y="1083913"/>
                </a:lnTo>
                <a:cubicBezTo>
                  <a:pt x="268993" y="1083913"/>
                  <a:pt x="262344" y="1083913"/>
                  <a:pt x="262344" y="1083913"/>
                </a:cubicBezTo>
                <a:lnTo>
                  <a:pt x="262344" y="1098248"/>
                </a:lnTo>
                <a:lnTo>
                  <a:pt x="274165" y="1098248"/>
                </a:lnTo>
                <a:cubicBezTo>
                  <a:pt x="274165" y="1098248"/>
                  <a:pt x="274165" y="1098248"/>
                  <a:pt x="274165" y="1083913"/>
                </a:cubicBezTo>
                <a:lnTo>
                  <a:pt x="274165" y="1069578"/>
                </a:lnTo>
                <a:lnTo>
                  <a:pt x="272687" y="1069578"/>
                </a:lnTo>
                <a:cubicBezTo>
                  <a:pt x="271210" y="1069578"/>
                  <a:pt x="268255" y="1069578"/>
                  <a:pt x="262344" y="1069578"/>
                </a:cubicBezTo>
                <a:cubicBezTo>
                  <a:pt x="262344" y="1069578"/>
                  <a:pt x="262344" y="1069578"/>
                  <a:pt x="262344" y="1054781"/>
                </a:cubicBezTo>
                <a:cubicBezTo>
                  <a:pt x="262344" y="1054781"/>
                  <a:pt x="262344" y="1054781"/>
                  <a:pt x="250523" y="1054781"/>
                </a:cubicBezTo>
                <a:close/>
                <a:moveTo>
                  <a:pt x="142993" y="1054781"/>
                </a:moveTo>
                <a:cubicBezTo>
                  <a:pt x="142993" y="1054781"/>
                  <a:pt x="142993" y="1054781"/>
                  <a:pt x="144518" y="1054781"/>
                </a:cubicBezTo>
                <a:cubicBezTo>
                  <a:pt x="146044" y="1054781"/>
                  <a:pt x="149094" y="1054781"/>
                  <a:pt x="155195" y="1054781"/>
                </a:cubicBezTo>
                <a:lnTo>
                  <a:pt x="155195" y="1063335"/>
                </a:lnTo>
                <a:lnTo>
                  <a:pt x="155195" y="1064029"/>
                </a:lnTo>
                <a:lnTo>
                  <a:pt x="155195" y="1069578"/>
                </a:lnTo>
                <a:lnTo>
                  <a:pt x="152145" y="1069578"/>
                </a:lnTo>
                <a:cubicBezTo>
                  <a:pt x="152145" y="1069578"/>
                  <a:pt x="149094" y="1069578"/>
                  <a:pt x="142993" y="1069578"/>
                </a:cubicBezTo>
                <a:lnTo>
                  <a:pt x="142993" y="1067728"/>
                </a:lnTo>
                <a:lnTo>
                  <a:pt x="142993" y="1064029"/>
                </a:lnTo>
                <a:cubicBezTo>
                  <a:pt x="142993" y="1063104"/>
                  <a:pt x="142993" y="1062642"/>
                  <a:pt x="142993" y="1063335"/>
                </a:cubicBezTo>
                <a:close/>
                <a:moveTo>
                  <a:pt x="95328" y="1054781"/>
                </a:moveTo>
                <a:cubicBezTo>
                  <a:pt x="95328" y="1054781"/>
                  <a:pt x="95328" y="1054781"/>
                  <a:pt x="96853" y="1056630"/>
                </a:cubicBezTo>
                <a:lnTo>
                  <a:pt x="102905" y="1063969"/>
                </a:lnTo>
                <a:lnTo>
                  <a:pt x="102382" y="1063335"/>
                </a:lnTo>
                <a:cubicBezTo>
                  <a:pt x="102954" y="1064029"/>
                  <a:pt x="104480" y="1065879"/>
                  <a:pt x="107530" y="1069578"/>
                </a:cubicBezTo>
                <a:cubicBezTo>
                  <a:pt x="107530" y="1069578"/>
                  <a:pt x="95328" y="1069578"/>
                  <a:pt x="95328" y="1054781"/>
                </a:cubicBezTo>
                <a:close/>
                <a:moveTo>
                  <a:pt x="1704091" y="1040446"/>
                </a:moveTo>
                <a:cubicBezTo>
                  <a:pt x="1704091" y="1054781"/>
                  <a:pt x="1704091" y="1054781"/>
                  <a:pt x="1692270" y="1054781"/>
                </a:cubicBezTo>
                <a:cubicBezTo>
                  <a:pt x="1692270" y="1069578"/>
                  <a:pt x="1692270" y="1054781"/>
                  <a:pt x="1704091" y="1054781"/>
                </a:cubicBezTo>
                <a:lnTo>
                  <a:pt x="1704091" y="1069578"/>
                </a:lnTo>
                <a:lnTo>
                  <a:pt x="1715912" y="1069578"/>
                </a:lnTo>
                <a:lnTo>
                  <a:pt x="1715912" y="1083913"/>
                </a:lnTo>
                <a:lnTo>
                  <a:pt x="1728114" y="1083913"/>
                </a:lnTo>
                <a:lnTo>
                  <a:pt x="1728114" y="1082121"/>
                </a:lnTo>
                <a:lnTo>
                  <a:pt x="1728114" y="1071370"/>
                </a:lnTo>
                <a:cubicBezTo>
                  <a:pt x="1728114" y="1069578"/>
                  <a:pt x="1728114" y="1069578"/>
                  <a:pt x="1728114" y="1069578"/>
                </a:cubicBezTo>
                <a:lnTo>
                  <a:pt x="1726589" y="1069578"/>
                </a:lnTo>
                <a:lnTo>
                  <a:pt x="1717437" y="1069578"/>
                </a:lnTo>
                <a:cubicBezTo>
                  <a:pt x="1715912" y="1069578"/>
                  <a:pt x="1715912" y="1069578"/>
                  <a:pt x="1715912" y="1069578"/>
                </a:cubicBezTo>
                <a:cubicBezTo>
                  <a:pt x="1715912" y="1069578"/>
                  <a:pt x="1715912" y="1069578"/>
                  <a:pt x="1704091" y="1054781"/>
                </a:cubicBezTo>
                <a:close/>
                <a:moveTo>
                  <a:pt x="1549278" y="1040446"/>
                </a:moveTo>
                <a:cubicBezTo>
                  <a:pt x="1549278" y="1054781"/>
                  <a:pt x="1561098" y="1054781"/>
                  <a:pt x="1561098" y="1054781"/>
                </a:cubicBezTo>
                <a:lnTo>
                  <a:pt x="1572919" y="1054781"/>
                </a:lnTo>
                <a:cubicBezTo>
                  <a:pt x="1572919" y="1054781"/>
                  <a:pt x="1572919" y="1054781"/>
                  <a:pt x="1572919" y="1040446"/>
                </a:cubicBezTo>
                <a:lnTo>
                  <a:pt x="1561098" y="1054781"/>
                </a:lnTo>
                <a:cubicBezTo>
                  <a:pt x="1561098" y="1054781"/>
                  <a:pt x="1561098" y="1054781"/>
                  <a:pt x="1561098" y="1040446"/>
                </a:cubicBezTo>
                <a:cubicBezTo>
                  <a:pt x="1561098" y="1040446"/>
                  <a:pt x="1561098" y="1040446"/>
                  <a:pt x="1549278" y="1040446"/>
                </a:cubicBezTo>
                <a:close/>
                <a:moveTo>
                  <a:pt x="1477591" y="1040446"/>
                </a:moveTo>
                <a:cubicBezTo>
                  <a:pt x="1477591" y="1040446"/>
                  <a:pt x="1465770" y="1040446"/>
                  <a:pt x="1465770" y="1054781"/>
                </a:cubicBezTo>
                <a:lnTo>
                  <a:pt x="1477591" y="1054781"/>
                </a:lnTo>
                <a:lnTo>
                  <a:pt x="1477591" y="1052989"/>
                </a:lnTo>
                <a:close/>
                <a:moveTo>
                  <a:pt x="417157" y="1040446"/>
                </a:moveTo>
                <a:cubicBezTo>
                  <a:pt x="417157" y="1040446"/>
                  <a:pt x="417157" y="1040446"/>
                  <a:pt x="428978" y="1054781"/>
                </a:cubicBezTo>
                <a:close/>
                <a:moveTo>
                  <a:pt x="178836" y="1040446"/>
                </a:moveTo>
                <a:cubicBezTo>
                  <a:pt x="178836" y="1040446"/>
                  <a:pt x="190657" y="1040446"/>
                  <a:pt x="190657" y="1054781"/>
                </a:cubicBezTo>
                <a:cubicBezTo>
                  <a:pt x="190657" y="1054781"/>
                  <a:pt x="190657" y="1054781"/>
                  <a:pt x="178836" y="1040446"/>
                </a:cubicBezTo>
                <a:close/>
                <a:moveTo>
                  <a:pt x="142993" y="1040446"/>
                </a:moveTo>
                <a:cubicBezTo>
                  <a:pt x="155195" y="1054781"/>
                  <a:pt x="142993" y="1054781"/>
                  <a:pt x="142993" y="1054781"/>
                </a:cubicBezTo>
                <a:lnTo>
                  <a:pt x="142993" y="1049405"/>
                </a:lnTo>
                <a:lnTo>
                  <a:pt x="142993" y="1048733"/>
                </a:lnTo>
                <a:lnTo>
                  <a:pt x="142993" y="1044029"/>
                </a:lnTo>
                <a:close/>
                <a:moveTo>
                  <a:pt x="131172" y="1040446"/>
                </a:moveTo>
                <a:lnTo>
                  <a:pt x="142993" y="1054781"/>
                </a:lnTo>
                <a:lnTo>
                  <a:pt x="138560" y="1054781"/>
                </a:lnTo>
                <a:cubicBezTo>
                  <a:pt x="137821" y="1054781"/>
                  <a:pt x="137452" y="1054781"/>
                  <a:pt x="138006" y="1054781"/>
                </a:cubicBezTo>
                <a:lnTo>
                  <a:pt x="137821" y="1054781"/>
                </a:lnTo>
                <a:cubicBezTo>
                  <a:pt x="135605" y="1054781"/>
                  <a:pt x="140038" y="1054781"/>
                  <a:pt x="131172" y="1054781"/>
                </a:cubicBezTo>
                <a:lnTo>
                  <a:pt x="131172" y="1046493"/>
                </a:lnTo>
                <a:lnTo>
                  <a:pt x="131172" y="1045821"/>
                </a:lnTo>
                <a:close/>
                <a:moveTo>
                  <a:pt x="107530" y="1040446"/>
                </a:moveTo>
                <a:lnTo>
                  <a:pt x="119351" y="1040446"/>
                </a:lnTo>
                <a:cubicBezTo>
                  <a:pt x="119351" y="1040446"/>
                  <a:pt x="119351" y="1040446"/>
                  <a:pt x="119351" y="1054781"/>
                </a:cubicBezTo>
                <a:cubicBezTo>
                  <a:pt x="119351" y="1054781"/>
                  <a:pt x="119351" y="1040446"/>
                  <a:pt x="107530" y="1040446"/>
                </a:cubicBezTo>
                <a:close/>
                <a:moveTo>
                  <a:pt x="186224" y="1029694"/>
                </a:moveTo>
                <a:cubicBezTo>
                  <a:pt x="184747" y="1029694"/>
                  <a:pt x="184747" y="1033278"/>
                  <a:pt x="190657" y="1040446"/>
                </a:cubicBezTo>
                <a:lnTo>
                  <a:pt x="178836" y="1040446"/>
                </a:lnTo>
                <a:lnTo>
                  <a:pt x="178836" y="1042237"/>
                </a:lnTo>
                <a:lnTo>
                  <a:pt x="178836" y="1052989"/>
                </a:lnTo>
                <a:lnTo>
                  <a:pt x="178836" y="1054781"/>
                </a:lnTo>
                <a:cubicBezTo>
                  <a:pt x="167015" y="1054781"/>
                  <a:pt x="167015" y="1040446"/>
                  <a:pt x="167015" y="1054781"/>
                </a:cubicBezTo>
                <a:cubicBezTo>
                  <a:pt x="155195" y="1040446"/>
                  <a:pt x="167015" y="1054781"/>
                  <a:pt x="167015" y="1054781"/>
                </a:cubicBezTo>
                <a:lnTo>
                  <a:pt x="167015" y="1069578"/>
                </a:lnTo>
                <a:cubicBezTo>
                  <a:pt x="167015" y="1069578"/>
                  <a:pt x="167015" y="1069578"/>
                  <a:pt x="178836" y="1069578"/>
                </a:cubicBezTo>
                <a:lnTo>
                  <a:pt x="178836" y="1054781"/>
                </a:lnTo>
                <a:cubicBezTo>
                  <a:pt x="178836" y="1054781"/>
                  <a:pt x="178836" y="1054781"/>
                  <a:pt x="180314" y="1054781"/>
                </a:cubicBezTo>
                <a:lnTo>
                  <a:pt x="189179" y="1054781"/>
                </a:lnTo>
                <a:lnTo>
                  <a:pt x="190657" y="1054781"/>
                </a:lnTo>
                <a:lnTo>
                  <a:pt x="190657" y="1040446"/>
                </a:lnTo>
                <a:cubicBezTo>
                  <a:pt x="190657" y="1033278"/>
                  <a:pt x="187702" y="1029694"/>
                  <a:pt x="186224" y="1029694"/>
                </a:cubicBezTo>
                <a:close/>
                <a:moveTo>
                  <a:pt x="1632404" y="1026111"/>
                </a:moveTo>
                <a:lnTo>
                  <a:pt x="1632404" y="1040446"/>
                </a:lnTo>
                <a:cubicBezTo>
                  <a:pt x="1632404" y="1054781"/>
                  <a:pt x="1644606" y="1054781"/>
                  <a:pt x="1644606" y="1054781"/>
                </a:cubicBezTo>
                <a:cubicBezTo>
                  <a:pt x="1644606" y="1054781"/>
                  <a:pt x="1644606" y="1054781"/>
                  <a:pt x="1656427" y="1054781"/>
                </a:cubicBezTo>
                <a:cubicBezTo>
                  <a:pt x="1656427" y="1054781"/>
                  <a:pt x="1656427" y="1054781"/>
                  <a:pt x="1656427" y="1052989"/>
                </a:cubicBezTo>
                <a:lnTo>
                  <a:pt x="1656427" y="1046493"/>
                </a:lnTo>
                <a:cubicBezTo>
                  <a:pt x="1656427" y="1048509"/>
                  <a:pt x="1656427" y="1040446"/>
                  <a:pt x="1656427" y="1040446"/>
                </a:cubicBezTo>
                <a:cubicBezTo>
                  <a:pt x="1668248" y="1040446"/>
                  <a:pt x="1668248" y="1054781"/>
                  <a:pt x="1668248" y="1054781"/>
                </a:cubicBezTo>
                <a:lnTo>
                  <a:pt x="1668248" y="1040446"/>
                </a:lnTo>
                <a:lnTo>
                  <a:pt x="1663815" y="1040446"/>
                </a:lnTo>
                <a:cubicBezTo>
                  <a:pt x="1663076" y="1040446"/>
                  <a:pt x="1662707" y="1040446"/>
                  <a:pt x="1663261" y="1040446"/>
                </a:cubicBezTo>
                <a:lnTo>
                  <a:pt x="1656427" y="1040446"/>
                </a:lnTo>
                <a:cubicBezTo>
                  <a:pt x="1656427" y="1040446"/>
                  <a:pt x="1656427" y="1040446"/>
                  <a:pt x="1656427" y="1026111"/>
                </a:cubicBezTo>
                <a:cubicBezTo>
                  <a:pt x="1656427" y="1040446"/>
                  <a:pt x="1668248" y="1026111"/>
                  <a:pt x="1656427" y="1026111"/>
                </a:cubicBezTo>
                <a:lnTo>
                  <a:pt x="1654949" y="1026111"/>
                </a:lnTo>
                <a:lnTo>
                  <a:pt x="1646084" y="1026111"/>
                </a:lnTo>
                <a:cubicBezTo>
                  <a:pt x="1644606" y="1026111"/>
                  <a:pt x="1644606" y="1026111"/>
                  <a:pt x="1644606" y="1026111"/>
                </a:cubicBezTo>
                <a:lnTo>
                  <a:pt x="1637552" y="1026111"/>
                </a:lnTo>
                <a:cubicBezTo>
                  <a:pt x="1639268" y="1026111"/>
                  <a:pt x="1632404" y="1026111"/>
                  <a:pt x="1632404" y="1026111"/>
                </a:cubicBezTo>
                <a:close/>
                <a:moveTo>
                  <a:pt x="1477591" y="1026111"/>
                </a:moveTo>
                <a:cubicBezTo>
                  <a:pt x="1477591" y="1040446"/>
                  <a:pt x="1489793" y="1026111"/>
                  <a:pt x="1489793" y="1026111"/>
                </a:cubicBezTo>
                <a:close/>
                <a:moveTo>
                  <a:pt x="428978" y="1026111"/>
                </a:moveTo>
                <a:cubicBezTo>
                  <a:pt x="428978" y="1040446"/>
                  <a:pt x="428978" y="1040446"/>
                  <a:pt x="417157" y="1040446"/>
                </a:cubicBezTo>
                <a:cubicBezTo>
                  <a:pt x="428978" y="1054781"/>
                  <a:pt x="428978" y="1054781"/>
                  <a:pt x="428978" y="1054781"/>
                </a:cubicBezTo>
                <a:lnTo>
                  <a:pt x="428978" y="1040446"/>
                </a:lnTo>
                <a:cubicBezTo>
                  <a:pt x="428978" y="1040446"/>
                  <a:pt x="428978" y="1040446"/>
                  <a:pt x="428978" y="1026111"/>
                </a:cubicBezTo>
                <a:close/>
                <a:moveTo>
                  <a:pt x="369493" y="1026111"/>
                </a:moveTo>
                <a:lnTo>
                  <a:pt x="369493" y="1040446"/>
                </a:lnTo>
                <a:cubicBezTo>
                  <a:pt x="369493" y="1040446"/>
                  <a:pt x="369493" y="1040446"/>
                  <a:pt x="368015" y="1040446"/>
                </a:cubicBezTo>
                <a:lnTo>
                  <a:pt x="366538" y="1040446"/>
                </a:lnTo>
                <a:lnTo>
                  <a:pt x="364321" y="1040446"/>
                </a:lnTo>
                <a:cubicBezTo>
                  <a:pt x="362844" y="1040446"/>
                  <a:pt x="364321" y="1040446"/>
                  <a:pt x="362844" y="1040446"/>
                </a:cubicBezTo>
                <a:lnTo>
                  <a:pt x="362659" y="1040446"/>
                </a:lnTo>
                <a:cubicBezTo>
                  <a:pt x="363213" y="1040446"/>
                  <a:pt x="362844" y="1040446"/>
                  <a:pt x="362105" y="1040446"/>
                </a:cubicBezTo>
                <a:lnTo>
                  <a:pt x="359150" y="1040446"/>
                </a:lnTo>
                <a:lnTo>
                  <a:pt x="357672" y="1040446"/>
                </a:lnTo>
                <a:cubicBezTo>
                  <a:pt x="357672" y="1040446"/>
                  <a:pt x="357672" y="1040446"/>
                  <a:pt x="369493" y="1054781"/>
                </a:cubicBezTo>
                <a:lnTo>
                  <a:pt x="369493" y="1040446"/>
                </a:lnTo>
                <a:lnTo>
                  <a:pt x="381314" y="1040446"/>
                </a:lnTo>
                <a:lnTo>
                  <a:pt x="393516" y="1054781"/>
                </a:lnTo>
                <a:cubicBezTo>
                  <a:pt x="393516" y="1054781"/>
                  <a:pt x="393516" y="1054781"/>
                  <a:pt x="393516" y="1040446"/>
                </a:cubicBezTo>
                <a:lnTo>
                  <a:pt x="381314" y="1040446"/>
                </a:lnTo>
                <a:cubicBezTo>
                  <a:pt x="369493" y="1040446"/>
                  <a:pt x="369493" y="1040446"/>
                  <a:pt x="369493" y="1026111"/>
                </a:cubicBezTo>
                <a:close/>
                <a:moveTo>
                  <a:pt x="285985" y="1026111"/>
                </a:moveTo>
                <a:lnTo>
                  <a:pt x="285985" y="1040446"/>
                </a:lnTo>
                <a:cubicBezTo>
                  <a:pt x="274165" y="1026111"/>
                  <a:pt x="285985" y="1040446"/>
                  <a:pt x="285985" y="1040446"/>
                </a:cubicBezTo>
                <a:lnTo>
                  <a:pt x="281553" y="1040446"/>
                </a:lnTo>
                <a:cubicBezTo>
                  <a:pt x="280814" y="1040446"/>
                  <a:pt x="280444" y="1040446"/>
                  <a:pt x="280998" y="1040446"/>
                </a:cubicBezTo>
                <a:lnTo>
                  <a:pt x="275643" y="1040446"/>
                </a:lnTo>
                <a:cubicBezTo>
                  <a:pt x="274165" y="1040446"/>
                  <a:pt x="274165" y="1040446"/>
                  <a:pt x="274165" y="1040446"/>
                </a:cubicBezTo>
                <a:cubicBezTo>
                  <a:pt x="274165" y="1040446"/>
                  <a:pt x="274165" y="1054781"/>
                  <a:pt x="285985" y="1054781"/>
                </a:cubicBezTo>
                <a:cubicBezTo>
                  <a:pt x="285985" y="1054781"/>
                  <a:pt x="285985" y="1054781"/>
                  <a:pt x="284508" y="1054781"/>
                </a:cubicBezTo>
                <a:lnTo>
                  <a:pt x="275643" y="1054781"/>
                </a:lnTo>
                <a:cubicBezTo>
                  <a:pt x="274165" y="1054781"/>
                  <a:pt x="274165" y="1054781"/>
                  <a:pt x="274165" y="1054781"/>
                </a:cubicBezTo>
                <a:cubicBezTo>
                  <a:pt x="274165" y="1054781"/>
                  <a:pt x="285985" y="1069578"/>
                  <a:pt x="274165" y="1054781"/>
                </a:cubicBezTo>
                <a:cubicBezTo>
                  <a:pt x="285985" y="1054781"/>
                  <a:pt x="285985" y="1069578"/>
                  <a:pt x="285985" y="1069578"/>
                </a:cubicBezTo>
                <a:cubicBezTo>
                  <a:pt x="285985" y="1069578"/>
                  <a:pt x="285985" y="1069578"/>
                  <a:pt x="285985" y="1054781"/>
                </a:cubicBezTo>
                <a:cubicBezTo>
                  <a:pt x="285985" y="1040446"/>
                  <a:pt x="285985" y="1040446"/>
                  <a:pt x="298187" y="1054781"/>
                </a:cubicBezTo>
                <a:lnTo>
                  <a:pt x="285985" y="1040446"/>
                </a:lnTo>
                <a:cubicBezTo>
                  <a:pt x="285985" y="1040446"/>
                  <a:pt x="285985" y="1040446"/>
                  <a:pt x="287510" y="1040446"/>
                </a:cubicBezTo>
                <a:lnTo>
                  <a:pt x="290561" y="1040446"/>
                </a:lnTo>
                <a:cubicBezTo>
                  <a:pt x="291323" y="1040446"/>
                  <a:pt x="291705" y="1040446"/>
                  <a:pt x="291133" y="1040446"/>
                </a:cubicBezTo>
                <a:lnTo>
                  <a:pt x="295137" y="1040446"/>
                </a:lnTo>
                <a:lnTo>
                  <a:pt x="298187" y="1040446"/>
                </a:lnTo>
                <a:close/>
                <a:moveTo>
                  <a:pt x="119351" y="1026111"/>
                </a:moveTo>
                <a:lnTo>
                  <a:pt x="131172" y="1040446"/>
                </a:lnTo>
                <a:lnTo>
                  <a:pt x="119351" y="1040446"/>
                </a:lnTo>
                <a:cubicBezTo>
                  <a:pt x="119351" y="1040446"/>
                  <a:pt x="107530" y="1026111"/>
                  <a:pt x="119351" y="1026111"/>
                </a:cubicBezTo>
                <a:close/>
                <a:moveTo>
                  <a:pt x="1704091" y="1011776"/>
                </a:moveTo>
                <a:lnTo>
                  <a:pt x="1704091" y="1026111"/>
                </a:lnTo>
                <a:cubicBezTo>
                  <a:pt x="1692270" y="1011776"/>
                  <a:pt x="1704091" y="1011776"/>
                  <a:pt x="1704091" y="1011776"/>
                </a:cubicBezTo>
                <a:close/>
                <a:moveTo>
                  <a:pt x="1585121" y="1011776"/>
                </a:moveTo>
                <a:cubicBezTo>
                  <a:pt x="1585121" y="1026111"/>
                  <a:pt x="1572919" y="1026111"/>
                  <a:pt x="1585121" y="1011776"/>
                </a:cubicBezTo>
                <a:close/>
                <a:moveTo>
                  <a:pt x="536508" y="1011776"/>
                </a:moveTo>
                <a:lnTo>
                  <a:pt x="536508" y="1013567"/>
                </a:lnTo>
                <a:lnTo>
                  <a:pt x="536508" y="1024319"/>
                </a:lnTo>
                <a:cubicBezTo>
                  <a:pt x="536508" y="1026111"/>
                  <a:pt x="536508" y="1026111"/>
                  <a:pt x="536508" y="1026111"/>
                </a:cubicBezTo>
                <a:cubicBezTo>
                  <a:pt x="536508" y="1026111"/>
                  <a:pt x="536508" y="1026111"/>
                  <a:pt x="537986" y="1026111"/>
                </a:cubicBezTo>
                <a:lnTo>
                  <a:pt x="543342" y="1026111"/>
                </a:lnTo>
                <a:cubicBezTo>
                  <a:pt x="542788" y="1026111"/>
                  <a:pt x="543157" y="1026111"/>
                  <a:pt x="543896" y="1026111"/>
                </a:cubicBezTo>
                <a:lnTo>
                  <a:pt x="548329" y="1026111"/>
                </a:lnTo>
                <a:cubicBezTo>
                  <a:pt x="548329" y="1026111"/>
                  <a:pt x="548329" y="1026111"/>
                  <a:pt x="548329" y="1024319"/>
                </a:cubicBezTo>
                <a:lnTo>
                  <a:pt x="548329" y="1013567"/>
                </a:lnTo>
                <a:cubicBezTo>
                  <a:pt x="548329" y="1011776"/>
                  <a:pt x="548329" y="1011776"/>
                  <a:pt x="548329" y="1011776"/>
                </a:cubicBezTo>
                <a:lnTo>
                  <a:pt x="546851" y="1011776"/>
                </a:lnTo>
                <a:lnTo>
                  <a:pt x="537986" y="1011776"/>
                </a:lnTo>
                <a:cubicBezTo>
                  <a:pt x="536508" y="1011776"/>
                  <a:pt x="536508" y="1011776"/>
                  <a:pt x="536508" y="1011776"/>
                </a:cubicBezTo>
                <a:close/>
                <a:moveTo>
                  <a:pt x="381314" y="1011776"/>
                </a:moveTo>
                <a:cubicBezTo>
                  <a:pt x="381314" y="1026111"/>
                  <a:pt x="381314" y="1026111"/>
                  <a:pt x="393516" y="1026111"/>
                </a:cubicBezTo>
                <a:close/>
                <a:moveTo>
                  <a:pt x="155195" y="1011776"/>
                </a:moveTo>
                <a:cubicBezTo>
                  <a:pt x="155195" y="1011776"/>
                  <a:pt x="155195" y="1011776"/>
                  <a:pt x="156673" y="1011776"/>
                </a:cubicBezTo>
                <a:lnTo>
                  <a:pt x="165538" y="1011776"/>
                </a:lnTo>
                <a:lnTo>
                  <a:pt x="167015" y="1011776"/>
                </a:lnTo>
                <a:cubicBezTo>
                  <a:pt x="167015" y="1011776"/>
                  <a:pt x="155195" y="1011776"/>
                  <a:pt x="167015" y="1026111"/>
                </a:cubicBezTo>
                <a:lnTo>
                  <a:pt x="161844" y="1026111"/>
                </a:lnTo>
                <a:cubicBezTo>
                  <a:pt x="159628" y="1026111"/>
                  <a:pt x="164060" y="1026111"/>
                  <a:pt x="155195" y="1026111"/>
                </a:cubicBezTo>
                <a:cubicBezTo>
                  <a:pt x="155195" y="1018943"/>
                  <a:pt x="155195" y="1015359"/>
                  <a:pt x="155195" y="1015359"/>
                </a:cubicBezTo>
                <a:close/>
                <a:moveTo>
                  <a:pt x="119351" y="1011776"/>
                </a:moveTo>
                <a:lnTo>
                  <a:pt x="131172" y="1011776"/>
                </a:lnTo>
                <a:lnTo>
                  <a:pt x="131172" y="1026111"/>
                </a:lnTo>
                <a:lnTo>
                  <a:pt x="126739" y="1026111"/>
                </a:lnTo>
                <a:cubicBezTo>
                  <a:pt x="126000" y="1026111"/>
                  <a:pt x="125631" y="1026111"/>
                  <a:pt x="126185" y="1026111"/>
                </a:cubicBezTo>
                <a:lnTo>
                  <a:pt x="124338" y="1026111"/>
                </a:lnTo>
                <a:lnTo>
                  <a:pt x="123784" y="1026111"/>
                </a:lnTo>
                <a:lnTo>
                  <a:pt x="120829" y="1026111"/>
                </a:lnTo>
                <a:cubicBezTo>
                  <a:pt x="119351" y="1026111"/>
                  <a:pt x="119351" y="1026111"/>
                  <a:pt x="119351" y="1026111"/>
                </a:cubicBezTo>
                <a:lnTo>
                  <a:pt x="107530" y="1026111"/>
                </a:lnTo>
                <a:cubicBezTo>
                  <a:pt x="107530" y="1026111"/>
                  <a:pt x="107530" y="1026111"/>
                  <a:pt x="119351" y="1011776"/>
                </a:cubicBezTo>
                <a:close/>
                <a:moveTo>
                  <a:pt x="1656427" y="996978"/>
                </a:moveTo>
                <a:lnTo>
                  <a:pt x="1668248" y="996978"/>
                </a:lnTo>
                <a:cubicBezTo>
                  <a:pt x="1668248" y="996978"/>
                  <a:pt x="1668248" y="996978"/>
                  <a:pt x="1656427" y="1011776"/>
                </a:cubicBezTo>
                <a:lnTo>
                  <a:pt x="1656427" y="1009926"/>
                </a:lnTo>
                <a:close/>
                <a:moveTo>
                  <a:pt x="1585121" y="996978"/>
                </a:moveTo>
                <a:cubicBezTo>
                  <a:pt x="1585121" y="996978"/>
                  <a:pt x="1585121" y="996978"/>
                  <a:pt x="1585121" y="1011776"/>
                </a:cubicBezTo>
                <a:cubicBezTo>
                  <a:pt x="1585121" y="1011776"/>
                  <a:pt x="1585121" y="1011776"/>
                  <a:pt x="1572919" y="1011776"/>
                </a:cubicBezTo>
                <a:close/>
                <a:moveTo>
                  <a:pt x="1442128" y="996978"/>
                </a:moveTo>
                <a:cubicBezTo>
                  <a:pt x="1453949" y="1011776"/>
                  <a:pt x="1453949" y="1011776"/>
                  <a:pt x="1442128" y="1011776"/>
                </a:cubicBezTo>
                <a:close/>
                <a:moveTo>
                  <a:pt x="1442128" y="996978"/>
                </a:moveTo>
                <a:cubicBezTo>
                  <a:pt x="1429926" y="996978"/>
                  <a:pt x="1442128" y="996978"/>
                  <a:pt x="1442128" y="1011776"/>
                </a:cubicBezTo>
                <a:cubicBezTo>
                  <a:pt x="1442128" y="1011776"/>
                  <a:pt x="1442128" y="1011776"/>
                  <a:pt x="1453949" y="1011776"/>
                </a:cubicBezTo>
                <a:lnTo>
                  <a:pt x="1453949" y="996978"/>
                </a:lnTo>
                <a:close/>
                <a:moveTo>
                  <a:pt x="1370442" y="996978"/>
                </a:moveTo>
                <a:cubicBezTo>
                  <a:pt x="1370442" y="996978"/>
                  <a:pt x="1370442" y="996978"/>
                  <a:pt x="1370442" y="1011776"/>
                </a:cubicBezTo>
                <a:cubicBezTo>
                  <a:pt x="1370442" y="1011776"/>
                  <a:pt x="1370442" y="1011776"/>
                  <a:pt x="1382262" y="996978"/>
                </a:cubicBezTo>
                <a:cubicBezTo>
                  <a:pt x="1382262" y="996978"/>
                  <a:pt x="1382262" y="996978"/>
                  <a:pt x="1370442" y="996978"/>
                </a:cubicBezTo>
                <a:close/>
                <a:moveTo>
                  <a:pt x="428978" y="996978"/>
                </a:moveTo>
                <a:cubicBezTo>
                  <a:pt x="428978" y="996978"/>
                  <a:pt x="441180" y="1011776"/>
                  <a:pt x="441180" y="996978"/>
                </a:cubicBezTo>
                <a:close/>
                <a:moveTo>
                  <a:pt x="333650" y="996978"/>
                </a:moveTo>
                <a:cubicBezTo>
                  <a:pt x="333650" y="1011776"/>
                  <a:pt x="345852" y="1011776"/>
                  <a:pt x="345852" y="1011776"/>
                </a:cubicBezTo>
                <a:cubicBezTo>
                  <a:pt x="345852" y="1011776"/>
                  <a:pt x="345852" y="996978"/>
                  <a:pt x="333650" y="996978"/>
                </a:cubicBezTo>
                <a:close/>
                <a:moveTo>
                  <a:pt x="310008" y="996978"/>
                </a:moveTo>
                <a:cubicBezTo>
                  <a:pt x="310008" y="996978"/>
                  <a:pt x="321829" y="1011776"/>
                  <a:pt x="310008" y="1011776"/>
                </a:cubicBezTo>
                <a:lnTo>
                  <a:pt x="310008" y="1009926"/>
                </a:lnTo>
                <a:lnTo>
                  <a:pt x="310008" y="998828"/>
                </a:lnTo>
                <a:cubicBezTo>
                  <a:pt x="310008" y="996978"/>
                  <a:pt x="310008" y="996978"/>
                  <a:pt x="310008" y="996978"/>
                </a:cubicBezTo>
                <a:close/>
                <a:moveTo>
                  <a:pt x="1418106" y="982643"/>
                </a:moveTo>
                <a:cubicBezTo>
                  <a:pt x="1418106" y="982643"/>
                  <a:pt x="1406285" y="982643"/>
                  <a:pt x="1418106" y="996978"/>
                </a:cubicBezTo>
                <a:lnTo>
                  <a:pt x="1418106" y="995186"/>
                </a:lnTo>
                <a:cubicBezTo>
                  <a:pt x="1418106" y="993394"/>
                  <a:pt x="1418106" y="989811"/>
                  <a:pt x="1418106" y="982643"/>
                </a:cubicBezTo>
                <a:close/>
                <a:moveTo>
                  <a:pt x="857956" y="982643"/>
                </a:moveTo>
                <a:lnTo>
                  <a:pt x="857956" y="996978"/>
                </a:lnTo>
                <a:lnTo>
                  <a:pt x="857956" y="1011776"/>
                </a:lnTo>
                <a:cubicBezTo>
                  <a:pt x="870158" y="1011776"/>
                  <a:pt x="870158" y="1011776"/>
                  <a:pt x="857956" y="996978"/>
                </a:cubicBezTo>
                <a:lnTo>
                  <a:pt x="870158" y="996978"/>
                </a:lnTo>
                <a:lnTo>
                  <a:pt x="870158" y="982643"/>
                </a:lnTo>
                <a:close/>
                <a:moveTo>
                  <a:pt x="762627" y="982643"/>
                </a:moveTo>
                <a:lnTo>
                  <a:pt x="762627" y="996978"/>
                </a:lnTo>
                <a:lnTo>
                  <a:pt x="774448" y="996978"/>
                </a:lnTo>
                <a:cubicBezTo>
                  <a:pt x="774448" y="996978"/>
                  <a:pt x="762627" y="996978"/>
                  <a:pt x="762627" y="982643"/>
                </a:cubicBezTo>
                <a:close/>
                <a:moveTo>
                  <a:pt x="405336" y="982643"/>
                </a:moveTo>
                <a:cubicBezTo>
                  <a:pt x="405336" y="982643"/>
                  <a:pt x="405336" y="982643"/>
                  <a:pt x="417157" y="996978"/>
                </a:cubicBezTo>
                <a:cubicBezTo>
                  <a:pt x="417157" y="996978"/>
                  <a:pt x="417157" y="996978"/>
                  <a:pt x="417157" y="982643"/>
                </a:cubicBezTo>
                <a:lnTo>
                  <a:pt x="406814" y="982643"/>
                </a:lnTo>
                <a:cubicBezTo>
                  <a:pt x="405336" y="982643"/>
                  <a:pt x="405336" y="982643"/>
                  <a:pt x="405336" y="982643"/>
                </a:cubicBezTo>
                <a:close/>
                <a:moveTo>
                  <a:pt x="167015" y="982643"/>
                </a:moveTo>
                <a:lnTo>
                  <a:pt x="178836" y="996978"/>
                </a:lnTo>
                <a:cubicBezTo>
                  <a:pt x="167015" y="996978"/>
                  <a:pt x="167015" y="996978"/>
                  <a:pt x="167015" y="982643"/>
                </a:cubicBezTo>
                <a:close/>
                <a:moveTo>
                  <a:pt x="131172" y="982643"/>
                </a:moveTo>
                <a:cubicBezTo>
                  <a:pt x="131172" y="996978"/>
                  <a:pt x="131172" y="996978"/>
                  <a:pt x="142993" y="996978"/>
                </a:cubicBezTo>
                <a:lnTo>
                  <a:pt x="131172" y="996978"/>
                </a:lnTo>
                <a:cubicBezTo>
                  <a:pt x="131172" y="996978"/>
                  <a:pt x="131172" y="996978"/>
                  <a:pt x="131172" y="982643"/>
                </a:cubicBezTo>
                <a:close/>
                <a:moveTo>
                  <a:pt x="1401298" y="976596"/>
                </a:moveTo>
                <a:cubicBezTo>
                  <a:pt x="1399636" y="974580"/>
                  <a:pt x="1406285" y="982643"/>
                  <a:pt x="1406285" y="982643"/>
                </a:cubicBezTo>
                <a:cubicBezTo>
                  <a:pt x="1403330" y="979059"/>
                  <a:pt x="1401852" y="977267"/>
                  <a:pt x="1401298" y="976596"/>
                </a:cubicBezTo>
                <a:close/>
                <a:moveTo>
                  <a:pt x="453001" y="968308"/>
                </a:moveTo>
                <a:cubicBezTo>
                  <a:pt x="464821" y="968308"/>
                  <a:pt x="464821" y="968308"/>
                  <a:pt x="464821" y="982643"/>
                </a:cubicBezTo>
                <a:lnTo>
                  <a:pt x="464821" y="968308"/>
                </a:lnTo>
                <a:cubicBezTo>
                  <a:pt x="476642" y="982643"/>
                  <a:pt x="476642" y="968308"/>
                  <a:pt x="476642" y="968308"/>
                </a:cubicBezTo>
                <a:cubicBezTo>
                  <a:pt x="476642" y="968308"/>
                  <a:pt x="476642" y="968308"/>
                  <a:pt x="464821" y="968308"/>
                </a:cubicBezTo>
                <a:lnTo>
                  <a:pt x="463344" y="968308"/>
                </a:lnTo>
                <a:lnTo>
                  <a:pt x="454479" y="968308"/>
                </a:lnTo>
                <a:cubicBezTo>
                  <a:pt x="453001" y="968308"/>
                  <a:pt x="453001" y="968308"/>
                  <a:pt x="453001" y="968308"/>
                </a:cubicBezTo>
                <a:close/>
                <a:moveTo>
                  <a:pt x="441180" y="968308"/>
                </a:moveTo>
                <a:cubicBezTo>
                  <a:pt x="441180" y="982643"/>
                  <a:pt x="453001" y="982643"/>
                  <a:pt x="453001" y="982643"/>
                </a:cubicBezTo>
                <a:cubicBezTo>
                  <a:pt x="441180" y="968308"/>
                  <a:pt x="441180" y="968308"/>
                  <a:pt x="441180" y="968308"/>
                </a:cubicBezTo>
                <a:close/>
                <a:moveTo>
                  <a:pt x="310008" y="968308"/>
                </a:moveTo>
                <a:cubicBezTo>
                  <a:pt x="310008" y="982643"/>
                  <a:pt x="321829" y="982643"/>
                  <a:pt x="321829" y="982643"/>
                </a:cubicBezTo>
                <a:cubicBezTo>
                  <a:pt x="321829" y="982643"/>
                  <a:pt x="321829" y="982643"/>
                  <a:pt x="310008" y="982643"/>
                </a:cubicBezTo>
                <a:cubicBezTo>
                  <a:pt x="310008" y="982643"/>
                  <a:pt x="310008" y="982643"/>
                  <a:pt x="310008" y="984435"/>
                </a:cubicBezTo>
                <a:lnTo>
                  <a:pt x="310008" y="986227"/>
                </a:lnTo>
                <a:lnTo>
                  <a:pt x="310008" y="995186"/>
                </a:lnTo>
                <a:lnTo>
                  <a:pt x="310008" y="996978"/>
                </a:lnTo>
                <a:cubicBezTo>
                  <a:pt x="298187" y="982643"/>
                  <a:pt x="298187" y="996978"/>
                  <a:pt x="298187" y="996978"/>
                </a:cubicBezTo>
                <a:cubicBezTo>
                  <a:pt x="298187" y="1011776"/>
                  <a:pt x="310008" y="1011776"/>
                  <a:pt x="310008" y="1011776"/>
                </a:cubicBezTo>
                <a:cubicBezTo>
                  <a:pt x="321829" y="1011776"/>
                  <a:pt x="321829" y="1011776"/>
                  <a:pt x="321829" y="1011776"/>
                </a:cubicBezTo>
                <a:cubicBezTo>
                  <a:pt x="321829" y="1011776"/>
                  <a:pt x="321829" y="1011776"/>
                  <a:pt x="321829" y="996978"/>
                </a:cubicBezTo>
                <a:lnTo>
                  <a:pt x="333650" y="1011776"/>
                </a:lnTo>
                <a:cubicBezTo>
                  <a:pt x="333650" y="1004377"/>
                  <a:pt x="330695" y="1000677"/>
                  <a:pt x="327740" y="998828"/>
                </a:cubicBezTo>
                <a:cubicBezTo>
                  <a:pt x="324784" y="996978"/>
                  <a:pt x="321829" y="996978"/>
                  <a:pt x="321829" y="996978"/>
                </a:cubicBezTo>
                <a:cubicBezTo>
                  <a:pt x="321829" y="996978"/>
                  <a:pt x="321829" y="996978"/>
                  <a:pt x="321829" y="995186"/>
                </a:cubicBezTo>
                <a:lnTo>
                  <a:pt x="321829" y="988691"/>
                </a:lnTo>
                <a:lnTo>
                  <a:pt x="321829" y="988019"/>
                </a:lnTo>
                <a:lnTo>
                  <a:pt x="321829" y="986227"/>
                </a:lnTo>
                <a:lnTo>
                  <a:pt x="321829" y="982643"/>
                </a:lnTo>
                <a:cubicBezTo>
                  <a:pt x="321829" y="982643"/>
                  <a:pt x="321829" y="982643"/>
                  <a:pt x="310008" y="968308"/>
                </a:cubicBezTo>
                <a:close/>
                <a:moveTo>
                  <a:pt x="202859" y="968308"/>
                </a:moveTo>
                <a:lnTo>
                  <a:pt x="214680" y="982643"/>
                </a:lnTo>
                <a:lnTo>
                  <a:pt x="211725" y="982643"/>
                </a:lnTo>
                <a:cubicBezTo>
                  <a:pt x="211725" y="982643"/>
                  <a:pt x="208770" y="982643"/>
                  <a:pt x="202859" y="982643"/>
                </a:cubicBezTo>
                <a:close/>
                <a:moveTo>
                  <a:pt x="190657" y="968308"/>
                </a:moveTo>
                <a:cubicBezTo>
                  <a:pt x="190657" y="968308"/>
                  <a:pt x="202859" y="968308"/>
                  <a:pt x="202859" y="982643"/>
                </a:cubicBezTo>
                <a:cubicBezTo>
                  <a:pt x="190657" y="968308"/>
                  <a:pt x="190657" y="968308"/>
                  <a:pt x="190657" y="982643"/>
                </a:cubicBezTo>
                <a:close/>
                <a:moveTo>
                  <a:pt x="573878" y="962261"/>
                </a:moveTo>
                <a:lnTo>
                  <a:pt x="576182" y="962630"/>
                </a:lnTo>
                <a:lnTo>
                  <a:pt x="578072" y="966516"/>
                </a:lnTo>
                <a:cubicBezTo>
                  <a:pt x="581123" y="968308"/>
                  <a:pt x="584173" y="968308"/>
                  <a:pt x="584173" y="968308"/>
                </a:cubicBezTo>
                <a:lnTo>
                  <a:pt x="571971" y="968308"/>
                </a:lnTo>
                <a:cubicBezTo>
                  <a:pt x="571971" y="964724"/>
                  <a:pt x="572734" y="962932"/>
                  <a:pt x="573878" y="962261"/>
                </a:cubicBezTo>
                <a:close/>
                <a:moveTo>
                  <a:pt x="1370442" y="953973"/>
                </a:moveTo>
                <a:lnTo>
                  <a:pt x="1370442" y="968308"/>
                </a:lnTo>
                <a:lnTo>
                  <a:pt x="1382262" y="968308"/>
                </a:lnTo>
                <a:close/>
                <a:moveTo>
                  <a:pt x="571971" y="953973"/>
                </a:moveTo>
                <a:lnTo>
                  <a:pt x="584173" y="953973"/>
                </a:lnTo>
                <a:lnTo>
                  <a:pt x="584173" y="955765"/>
                </a:lnTo>
                <a:lnTo>
                  <a:pt x="584173" y="959349"/>
                </a:lnTo>
                <a:cubicBezTo>
                  <a:pt x="584173" y="960245"/>
                  <a:pt x="584173" y="960693"/>
                  <a:pt x="584173" y="960021"/>
                </a:cubicBezTo>
                <a:lnTo>
                  <a:pt x="584173" y="968308"/>
                </a:lnTo>
                <a:cubicBezTo>
                  <a:pt x="584173" y="968308"/>
                  <a:pt x="581123" y="964724"/>
                  <a:pt x="578072" y="962933"/>
                </a:cubicBezTo>
                <a:lnTo>
                  <a:pt x="576182" y="962630"/>
                </a:lnTo>
                <a:close/>
                <a:moveTo>
                  <a:pt x="1549278" y="939176"/>
                </a:moveTo>
                <a:cubicBezTo>
                  <a:pt x="1549278" y="939176"/>
                  <a:pt x="1549278" y="939176"/>
                  <a:pt x="1550755" y="939176"/>
                </a:cubicBezTo>
                <a:lnTo>
                  <a:pt x="1559621" y="939176"/>
                </a:lnTo>
                <a:lnTo>
                  <a:pt x="1561098" y="939176"/>
                </a:lnTo>
                <a:lnTo>
                  <a:pt x="1561098" y="953973"/>
                </a:lnTo>
                <a:lnTo>
                  <a:pt x="1549278" y="953973"/>
                </a:lnTo>
                <a:cubicBezTo>
                  <a:pt x="1549278" y="953973"/>
                  <a:pt x="1549278" y="953973"/>
                  <a:pt x="1549278" y="952123"/>
                </a:cubicBezTo>
                <a:lnTo>
                  <a:pt x="1549278" y="945418"/>
                </a:lnTo>
                <a:lnTo>
                  <a:pt x="1549278" y="944725"/>
                </a:lnTo>
                <a:cubicBezTo>
                  <a:pt x="1549278" y="942875"/>
                  <a:pt x="1549278" y="939176"/>
                  <a:pt x="1549278" y="939176"/>
                </a:cubicBezTo>
                <a:close/>
                <a:moveTo>
                  <a:pt x="500665" y="939176"/>
                </a:moveTo>
                <a:cubicBezTo>
                  <a:pt x="512486" y="939176"/>
                  <a:pt x="512486" y="939176"/>
                  <a:pt x="512486" y="953973"/>
                </a:cubicBezTo>
                <a:lnTo>
                  <a:pt x="512486" y="939176"/>
                </a:lnTo>
                <a:close/>
                <a:moveTo>
                  <a:pt x="285985" y="939176"/>
                </a:moveTo>
                <a:cubicBezTo>
                  <a:pt x="285985" y="953973"/>
                  <a:pt x="285985" y="953973"/>
                  <a:pt x="298187" y="953973"/>
                </a:cubicBezTo>
                <a:cubicBezTo>
                  <a:pt x="298187" y="953973"/>
                  <a:pt x="298187" y="953973"/>
                  <a:pt x="285985" y="939176"/>
                </a:cubicBezTo>
                <a:close/>
                <a:moveTo>
                  <a:pt x="1561098" y="924841"/>
                </a:moveTo>
                <a:cubicBezTo>
                  <a:pt x="1561098" y="924841"/>
                  <a:pt x="1567747" y="924841"/>
                  <a:pt x="1566085" y="924841"/>
                </a:cubicBezTo>
                <a:lnTo>
                  <a:pt x="1572919" y="924841"/>
                </a:lnTo>
                <a:cubicBezTo>
                  <a:pt x="1572919" y="932008"/>
                  <a:pt x="1572919" y="935592"/>
                  <a:pt x="1572919" y="935592"/>
                </a:cubicBezTo>
                <a:lnTo>
                  <a:pt x="1572919" y="939176"/>
                </a:lnTo>
                <a:cubicBezTo>
                  <a:pt x="1572919" y="953973"/>
                  <a:pt x="1572919" y="939176"/>
                  <a:pt x="1561098" y="939176"/>
                </a:cubicBezTo>
                <a:close/>
                <a:moveTo>
                  <a:pt x="1453949" y="924841"/>
                </a:moveTo>
                <a:cubicBezTo>
                  <a:pt x="1453949" y="939176"/>
                  <a:pt x="1453949" y="939176"/>
                  <a:pt x="1465770" y="939176"/>
                </a:cubicBezTo>
                <a:cubicBezTo>
                  <a:pt x="1465770" y="939176"/>
                  <a:pt x="1465770" y="939176"/>
                  <a:pt x="1465770" y="937384"/>
                </a:cubicBezTo>
                <a:lnTo>
                  <a:pt x="1465770" y="926632"/>
                </a:lnTo>
                <a:cubicBezTo>
                  <a:pt x="1465770" y="924841"/>
                  <a:pt x="1465770" y="924841"/>
                  <a:pt x="1465770" y="924841"/>
                </a:cubicBezTo>
                <a:cubicBezTo>
                  <a:pt x="1465770" y="924841"/>
                  <a:pt x="1465770" y="924841"/>
                  <a:pt x="1453949" y="924841"/>
                </a:cubicBezTo>
                <a:close/>
                <a:moveTo>
                  <a:pt x="607814" y="924841"/>
                </a:moveTo>
                <a:cubicBezTo>
                  <a:pt x="607814" y="924841"/>
                  <a:pt x="607814" y="924841"/>
                  <a:pt x="619635" y="939176"/>
                </a:cubicBezTo>
                <a:lnTo>
                  <a:pt x="619635" y="937384"/>
                </a:lnTo>
                <a:lnTo>
                  <a:pt x="619635" y="926632"/>
                </a:lnTo>
                <a:lnTo>
                  <a:pt x="619635" y="924841"/>
                </a:lnTo>
                <a:close/>
                <a:moveTo>
                  <a:pt x="584173" y="924841"/>
                </a:moveTo>
                <a:cubicBezTo>
                  <a:pt x="584173" y="924841"/>
                  <a:pt x="584173" y="924841"/>
                  <a:pt x="584173" y="939176"/>
                </a:cubicBezTo>
                <a:lnTo>
                  <a:pt x="571971" y="939176"/>
                </a:lnTo>
                <a:cubicBezTo>
                  <a:pt x="571971" y="939176"/>
                  <a:pt x="571971" y="939176"/>
                  <a:pt x="571971" y="953973"/>
                </a:cubicBezTo>
                <a:lnTo>
                  <a:pt x="571971" y="955765"/>
                </a:lnTo>
                <a:lnTo>
                  <a:pt x="571971" y="960245"/>
                </a:lnTo>
                <a:cubicBezTo>
                  <a:pt x="571971" y="961141"/>
                  <a:pt x="571971" y="961141"/>
                  <a:pt x="571971" y="961141"/>
                </a:cubicBezTo>
                <a:lnTo>
                  <a:pt x="571971" y="962037"/>
                </a:lnTo>
                <a:lnTo>
                  <a:pt x="571971" y="966516"/>
                </a:lnTo>
                <a:lnTo>
                  <a:pt x="571971" y="968308"/>
                </a:lnTo>
                <a:cubicBezTo>
                  <a:pt x="571971" y="968308"/>
                  <a:pt x="571971" y="968308"/>
                  <a:pt x="560150" y="953973"/>
                </a:cubicBezTo>
                <a:cubicBezTo>
                  <a:pt x="560150" y="953973"/>
                  <a:pt x="560150" y="968308"/>
                  <a:pt x="571971" y="968308"/>
                </a:cubicBezTo>
                <a:lnTo>
                  <a:pt x="561628" y="968308"/>
                </a:lnTo>
                <a:cubicBezTo>
                  <a:pt x="560150" y="968308"/>
                  <a:pt x="560150" y="968308"/>
                  <a:pt x="560150" y="968308"/>
                </a:cubicBezTo>
                <a:cubicBezTo>
                  <a:pt x="560150" y="982643"/>
                  <a:pt x="560150" y="982643"/>
                  <a:pt x="560150" y="982643"/>
                </a:cubicBezTo>
                <a:lnTo>
                  <a:pt x="571971" y="982643"/>
                </a:lnTo>
                <a:cubicBezTo>
                  <a:pt x="571971" y="982643"/>
                  <a:pt x="571971" y="982643"/>
                  <a:pt x="584173" y="996978"/>
                </a:cubicBezTo>
                <a:cubicBezTo>
                  <a:pt x="584173" y="996978"/>
                  <a:pt x="584173" y="982643"/>
                  <a:pt x="571971" y="982643"/>
                </a:cubicBezTo>
                <a:lnTo>
                  <a:pt x="571971" y="968308"/>
                </a:lnTo>
                <a:cubicBezTo>
                  <a:pt x="571971" y="982643"/>
                  <a:pt x="571971" y="982643"/>
                  <a:pt x="584173" y="982643"/>
                </a:cubicBezTo>
                <a:lnTo>
                  <a:pt x="584173" y="970100"/>
                </a:lnTo>
                <a:cubicBezTo>
                  <a:pt x="584173" y="968308"/>
                  <a:pt x="584173" y="968308"/>
                  <a:pt x="584173" y="968308"/>
                </a:cubicBezTo>
                <a:lnTo>
                  <a:pt x="595993" y="968308"/>
                </a:lnTo>
                <a:cubicBezTo>
                  <a:pt x="595993" y="968308"/>
                  <a:pt x="595993" y="968308"/>
                  <a:pt x="584173" y="953973"/>
                </a:cubicBezTo>
                <a:lnTo>
                  <a:pt x="584173" y="939176"/>
                </a:lnTo>
                <a:cubicBezTo>
                  <a:pt x="584173" y="939176"/>
                  <a:pt x="584173" y="939176"/>
                  <a:pt x="585651" y="939176"/>
                </a:cubicBezTo>
                <a:lnTo>
                  <a:pt x="594516" y="939176"/>
                </a:lnTo>
                <a:cubicBezTo>
                  <a:pt x="595993" y="939176"/>
                  <a:pt x="595993" y="939176"/>
                  <a:pt x="595993" y="939176"/>
                </a:cubicBezTo>
                <a:lnTo>
                  <a:pt x="595993" y="933800"/>
                </a:lnTo>
                <a:lnTo>
                  <a:pt x="595993" y="933128"/>
                </a:lnTo>
                <a:lnTo>
                  <a:pt x="595993" y="926632"/>
                </a:lnTo>
                <a:lnTo>
                  <a:pt x="595993" y="924841"/>
                </a:lnTo>
                <a:lnTo>
                  <a:pt x="594516" y="924841"/>
                </a:lnTo>
                <a:cubicBezTo>
                  <a:pt x="593038" y="924841"/>
                  <a:pt x="590083" y="924841"/>
                  <a:pt x="584173" y="924841"/>
                </a:cubicBezTo>
                <a:close/>
                <a:moveTo>
                  <a:pt x="464821" y="924841"/>
                </a:moveTo>
                <a:lnTo>
                  <a:pt x="476642" y="939176"/>
                </a:lnTo>
                <a:cubicBezTo>
                  <a:pt x="476642" y="924841"/>
                  <a:pt x="476642" y="924841"/>
                  <a:pt x="464821" y="924841"/>
                </a:cubicBezTo>
                <a:close/>
                <a:moveTo>
                  <a:pt x="441180" y="924841"/>
                </a:moveTo>
                <a:cubicBezTo>
                  <a:pt x="428978" y="924841"/>
                  <a:pt x="441180" y="924841"/>
                  <a:pt x="441180" y="939176"/>
                </a:cubicBezTo>
                <a:cubicBezTo>
                  <a:pt x="441180" y="939176"/>
                  <a:pt x="441180" y="939176"/>
                  <a:pt x="453001" y="939176"/>
                </a:cubicBezTo>
                <a:cubicBezTo>
                  <a:pt x="464821" y="939176"/>
                  <a:pt x="464821" y="953973"/>
                  <a:pt x="464821" y="953973"/>
                </a:cubicBezTo>
                <a:cubicBezTo>
                  <a:pt x="470732" y="953973"/>
                  <a:pt x="473687" y="953973"/>
                  <a:pt x="473687" y="953973"/>
                </a:cubicBezTo>
                <a:lnTo>
                  <a:pt x="476642" y="953973"/>
                </a:lnTo>
                <a:lnTo>
                  <a:pt x="464821" y="939176"/>
                </a:lnTo>
                <a:lnTo>
                  <a:pt x="453001" y="939176"/>
                </a:lnTo>
                <a:cubicBezTo>
                  <a:pt x="453001" y="939176"/>
                  <a:pt x="453001" y="939176"/>
                  <a:pt x="441180" y="924841"/>
                </a:cubicBezTo>
                <a:close/>
                <a:moveTo>
                  <a:pt x="178836" y="924841"/>
                </a:moveTo>
                <a:cubicBezTo>
                  <a:pt x="190657" y="924841"/>
                  <a:pt x="190657" y="924841"/>
                  <a:pt x="190657" y="939176"/>
                </a:cubicBezTo>
                <a:lnTo>
                  <a:pt x="178836" y="939176"/>
                </a:lnTo>
                <a:cubicBezTo>
                  <a:pt x="178836" y="924841"/>
                  <a:pt x="190657" y="939176"/>
                  <a:pt x="178836" y="924841"/>
                </a:cubicBezTo>
                <a:close/>
                <a:moveTo>
                  <a:pt x="495678" y="918793"/>
                </a:moveTo>
                <a:cubicBezTo>
                  <a:pt x="496232" y="919465"/>
                  <a:pt x="497710" y="921257"/>
                  <a:pt x="500665" y="924841"/>
                </a:cubicBezTo>
                <a:cubicBezTo>
                  <a:pt x="500665" y="924841"/>
                  <a:pt x="494016" y="916777"/>
                  <a:pt x="495678" y="918793"/>
                </a:cubicBezTo>
                <a:close/>
                <a:moveTo>
                  <a:pt x="172926" y="914089"/>
                </a:moveTo>
                <a:cubicBezTo>
                  <a:pt x="175881" y="914089"/>
                  <a:pt x="178836" y="917673"/>
                  <a:pt x="178836" y="924841"/>
                </a:cubicBezTo>
                <a:lnTo>
                  <a:pt x="175881" y="924841"/>
                </a:lnTo>
                <a:lnTo>
                  <a:pt x="173664" y="924841"/>
                </a:lnTo>
                <a:cubicBezTo>
                  <a:pt x="171448" y="924841"/>
                  <a:pt x="175881" y="924841"/>
                  <a:pt x="167015" y="924841"/>
                </a:cubicBezTo>
                <a:cubicBezTo>
                  <a:pt x="167015" y="917673"/>
                  <a:pt x="169970" y="914089"/>
                  <a:pt x="172926" y="914089"/>
                </a:cubicBezTo>
                <a:close/>
                <a:moveTo>
                  <a:pt x="1572919" y="910506"/>
                </a:moveTo>
                <a:cubicBezTo>
                  <a:pt x="1572919" y="910506"/>
                  <a:pt x="1579783" y="910506"/>
                  <a:pt x="1578067" y="910506"/>
                </a:cubicBezTo>
                <a:lnTo>
                  <a:pt x="1585121" y="910506"/>
                </a:lnTo>
                <a:cubicBezTo>
                  <a:pt x="1596942" y="910506"/>
                  <a:pt x="1596942" y="924841"/>
                  <a:pt x="1596942" y="924841"/>
                </a:cubicBezTo>
                <a:cubicBezTo>
                  <a:pt x="1596942" y="924841"/>
                  <a:pt x="1596942" y="924841"/>
                  <a:pt x="1595464" y="924841"/>
                </a:cubicBezTo>
                <a:lnTo>
                  <a:pt x="1590108" y="924841"/>
                </a:lnTo>
                <a:lnTo>
                  <a:pt x="1589554" y="924841"/>
                </a:lnTo>
                <a:cubicBezTo>
                  <a:pt x="1588076" y="924841"/>
                  <a:pt x="1585121" y="924841"/>
                  <a:pt x="1585121" y="924841"/>
                </a:cubicBezTo>
                <a:cubicBezTo>
                  <a:pt x="1585121" y="924841"/>
                  <a:pt x="1585121" y="924841"/>
                  <a:pt x="1572919" y="924841"/>
                </a:cubicBezTo>
                <a:cubicBezTo>
                  <a:pt x="1572919" y="924841"/>
                  <a:pt x="1572919" y="924841"/>
                  <a:pt x="1572919" y="923049"/>
                </a:cubicBezTo>
                <a:lnTo>
                  <a:pt x="1572919" y="916553"/>
                </a:lnTo>
                <a:lnTo>
                  <a:pt x="1572919" y="915881"/>
                </a:lnTo>
                <a:cubicBezTo>
                  <a:pt x="1572919" y="914089"/>
                  <a:pt x="1572919" y="910506"/>
                  <a:pt x="1572919" y="910506"/>
                </a:cubicBezTo>
                <a:close/>
                <a:moveTo>
                  <a:pt x="1561098" y="910506"/>
                </a:moveTo>
                <a:lnTo>
                  <a:pt x="1572919" y="924841"/>
                </a:lnTo>
                <a:cubicBezTo>
                  <a:pt x="1561098" y="924841"/>
                  <a:pt x="1561098" y="910506"/>
                  <a:pt x="1561098" y="910506"/>
                </a:cubicBezTo>
                <a:close/>
                <a:moveTo>
                  <a:pt x="762627" y="910506"/>
                </a:moveTo>
                <a:cubicBezTo>
                  <a:pt x="750807" y="910506"/>
                  <a:pt x="750807" y="910506"/>
                  <a:pt x="762627" y="924841"/>
                </a:cubicBezTo>
                <a:cubicBezTo>
                  <a:pt x="762627" y="924841"/>
                  <a:pt x="762627" y="924841"/>
                  <a:pt x="762627" y="923049"/>
                </a:cubicBezTo>
                <a:lnTo>
                  <a:pt x="762627" y="916553"/>
                </a:lnTo>
                <a:cubicBezTo>
                  <a:pt x="762627" y="917225"/>
                  <a:pt x="762627" y="916777"/>
                  <a:pt x="762627" y="915881"/>
                </a:cubicBezTo>
                <a:lnTo>
                  <a:pt x="762627" y="912297"/>
                </a:lnTo>
                <a:close/>
                <a:moveTo>
                  <a:pt x="500665" y="910506"/>
                </a:moveTo>
                <a:cubicBezTo>
                  <a:pt x="500665" y="910506"/>
                  <a:pt x="500665" y="910506"/>
                  <a:pt x="500665" y="912297"/>
                </a:cubicBezTo>
                <a:lnTo>
                  <a:pt x="500665" y="923049"/>
                </a:lnTo>
                <a:cubicBezTo>
                  <a:pt x="500665" y="924841"/>
                  <a:pt x="500665" y="924841"/>
                  <a:pt x="500665" y="924841"/>
                </a:cubicBezTo>
                <a:cubicBezTo>
                  <a:pt x="500665" y="924841"/>
                  <a:pt x="488844" y="910506"/>
                  <a:pt x="500665" y="910506"/>
                </a:cubicBezTo>
                <a:close/>
                <a:moveTo>
                  <a:pt x="1608763" y="896171"/>
                </a:moveTo>
                <a:cubicBezTo>
                  <a:pt x="1608763" y="910506"/>
                  <a:pt x="1608763" y="896171"/>
                  <a:pt x="1608763" y="910506"/>
                </a:cubicBezTo>
                <a:cubicBezTo>
                  <a:pt x="1608763" y="896171"/>
                  <a:pt x="1596942" y="896171"/>
                  <a:pt x="1608763" y="896171"/>
                </a:cubicBezTo>
                <a:close/>
                <a:moveTo>
                  <a:pt x="1572919" y="896171"/>
                </a:moveTo>
                <a:lnTo>
                  <a:pt x="1585121" y="896171"/>
                </a:lnTo>
                <a:lnTo>
                  <a:pt x="1596942" y="896171"/>
                </a:lnTo>
                <a:cubicBezTo>
                  <a:pt x="1596942" y="896171"/>
                  <a:pt x="1596942" y="896171"/>
                  <a:pt x="1596942" y="897962"/>
                </a:cubicBezTo>
                <a:lnTo>
                  <a:pt x="1596942" y="904458"/>
                </a:lnTo>
                <a:cubicBezTo>
                  <a:pt x="1596942" y="903786"/>
                  <a:pt x="1596942" y="904234"/>
                  <a:pt x="1596942" y="905130"/>
                </a:cubicBezTo>
                <a:lnTo>
                  <a:pt x="1596942" y="910506"/>
                </a:lnTo>
                <a:lnTo>
                  <a:pt x="1585121" y="910506"/>
                </a:lnTo>
                <a:cubicBezTo>
                  <a:pt x="1585121" y="910506"/>
                  <a:pt x="1585121" y="896171"/>
                  <a:pt x="1572919" y="896171"/>
                </a:cubicBezTo>
                <a:close/>
                <a:moveTo>
                  <a:pt x="512486" y="896171"/>
                </a:moveTo>
                <a:lnTo>
                  <a:pt x="512486" y="910506"/>
                </a:lnTo>
                <a:lnTo>
                  <a:pt x="500665" y="910506"/>
                </a:lnTo>
                <a:lnTo>
                  <a:pt x="499187" y="910506"/>
                </a:lnTo>
                <a:lnTo>
                  <a:pt x="493831" y="910506"/>
                </a:lnTo>
                <a:lnTo>
                  <a:pt x="493277" y="910506"/>
                </a:lnTo>
                <a:lnTo>
                  <a:pt x="490322" y="910506"/>
                </a:lnTo>
                <a:cubicBezTo>
                  <a:pt x="488844" y="910506"/>
                  <a:pt x="488844" y="910506"/>
                  <a:pt x="488844" y="910506"/>
                </a:cubicBezTo>
                <a:cubicBezTo>
                  <a:pt x="488844" y="910506"/>
                  <a:pt x="488844" y="910506"/>
                  <a:pt x="488844" y="912297"/>
                </a:cubicBezTo>
                <a:lnTo>
                  <a:pt x="488844" y="918793"/>
                </a:lnTo>
                <a:lnTo>
                  <a:pt x="488844" y="919465"/>
                </a:lnTo>
                <a:lnTo>
                  <a:pt x="488844" y="924841"/>
                </a:lnTo>
                <a:cubicBezTo>
                  <a:pt x="488844" y="924841"/>
                  <a:pt x="488844" y="924841"/>
                  <a:pt x="490322" y="924841"/>
                </a:cubicBezTo>
                <a:lnTo>
                  <a:pt x="500665" y="924841"/>
                </a:lnTo>
                <a:cubicBezTo>
                  <a:pt x="512486" y="924841"/>
                  <a:pt x="500665" y="924841"/>
                  <a:pt x="512486" y="924841"/>
                </a:cubicBezTo>
                <a:lnTo>
                  <a:pt x="512486" y="910506"/>
                </a:lnTo>
                <a:lnTo>
                  <a:pt x="524306" y="910506"/>
                </a:lnTo>
                <a:cubicBezTo>
                  <a:pt x="512486" y="910506"/>
                  <a:pt x="512486" y="910506"/>
                  <a:pt x="512486" y="896171"/>
                </a:cubicBezTo>
                <a:close/>
                <a:moveTo>
                  <a:pt x="464821" y="896171"/>
                </a:moveTo>
                <a:lnTo>
                  <a:pt x="464821" y="910506"/>
                </a:lnTo>
                <a:cubicBezTo>
                  <a:pt x="464821" y="910506"/>
                  <a:pt x="464821" y="910506"/>
                  <a:pt x="476642" y="910506"/>
                </a:cubicBezTo>
                <a:close/>
                <a:moveTo>
                  <a:pt x="405336" y="896171"/>
                </a:moveTo>
                <a:cubicBezTo>
                  <a:pt x="405336" y="910506"/>
                  <a:pt x="405336" y="910506"/>
                  <a:pt x="417157" y="910506"/>
                </a:cubicBezTo>
                <a:lnTo>
                  <a:pt x="417157" y="924841"/>
                </a:lnTo>
                <a:cubicBezTo>
                  <a:pt x="417157" y="910506"/>
                  <a:pt x="428978" y="924841"/>
                  <a:pt x="428978" y="910506"/>
                </a:cubicBezTo>
                <a:lnTo>
                  <a:pt x="424545" y="910506"/>
                </a:lnTo>
                <a:cubicBezTo>
                  <a:pt x="423806" y="910506"/>
                  <a:pt x="423437" y="910506"/>
                  <a:pt x="423991" y="910506"/>
                </a:cubicBezTo>
                <a:lnTo>
                  <a:pt x="417157" y="910506"/>
                </a:lnTo>
                <a:close/>
                <a:moveTo>
                  <a:pt x="357672" y="896171"/>
                </a:moveTo>
                <a:lnTo>
                  <a:pt x="357672" y="910506"/>
                </a:lnTo>
                <a:lnTo>
                  <a:pt x="369493" y="924841"/>
                </a:lnTo>
                <a:lnTo>
                  <a:pt x="357672" y="924841"/>
                </a:lnTo>
                <a:lnTo>
                  <a:pt x="356195" y="924841"/>
                </a:lnTo>
                <a:lnTo>
                  <a:pt x="347330" y="924841"/>
                </a:lnTo>
                <a:cubicBezTo>
                  <a:pt x="345852" y="924841"/>
                  <a:pt x="345852" y="924841"/>
                  <a:pt x="345852" y="924841"/>
                </a:cubicBezTo>
                <a:lnTo>
                  <a:pt x="345852" y="939176"/>
                </a:lnTo>
                <a:lnTo>
                  <a:pt x="341276" y="939176"/>
                </a:lnTo>
                <a:cubicBezTo>
                  <a:pt x="340514" y="939176"/>
                  <a:pt x="340132" y="939176"/>
                  <a:pt x="340704" y="939176"/>
                </a:cubicBezTo>
                <a:lnTo>
                  <a:pt x="338798" y="939176"/>
                </a:lnTo>
                <a:lnTo>
                  <a:pt x="338226" y="939176"/>
                </a:lnTo>
                <a:cubicBezTo>
                  <a:pt x="336701" y="939176"/>
                  <a:pt x="333650" y="939176"/>
                  <a:pt x="333650" y="939176"/>
                </a:cubicBezTo>
                <a:lnTo>
                  <a:pt x="333650" y="953973"/>
                </a:lnTo>
                <a:cubicBezTo>
                  <a:pt x="333650" y="953973"/>
                  <a:pt x="333650" y="953973"/>
                  <a:pt x="321829" y="953973"/>
                </a:cubicBezTo>
                <a:cubicBezTo>
                  <a:pt x="333650" y="953973"/>
                  <a:pt x="333650" y="968308"/>
                  <a:pt x="333650" y="968308"/>
                </a:cubicBezTo>
                <a:cubicBezTo>
                  <a:pt x="333650" y="968308"/>
                  <a:pt x="333650" y="968308"/>
                  <a:pt x="333650" y="966516"/>
                </a:cubicBezTo>
                <a:lnTo>
                  <a:pt x="333650" y="953973"/>
                </a:lnTo>
                <a:cubicBezTo>
                  <a:pt x="333650" y="953973"/>
                  <a:pt x="333650" y="953973"/>
                  <a:pt x="335175" y="953973"/>
                </a:cubicBezTo>
                <a:lnTo>
                  <a:pt x="345852" y="953973"/>
                </a:lnTo>
                <a:cubicBezTo>
                  <a:pt x="345852" y="953973"/>
                  <a:pt x="345852" y="953973"/>
                  <a:pt x="345852" y="939176"/>
                </a:cubicBezTo>
                <a:cubicBezTo>
                  <a:pt x="345852" y="939176"/>
                  <a:pt x="345852" y="953973"/>
                  <a:pt x="357672" y="953973"/>
                </a:cubicBezTo>
                <a:lnTo>
                  <a:pt x="369493" y="968308"/>
                </a:lnTo>
                <a:lnTo>
                  <a:pt x="369493" y="960021"/>
                </a:lnTo>
                <a:cubicBezTo>
                  <a:pt x="369493" y="962037"/>
                  <a:pt x="369493" y="953973"/>
                  <a:pt x="369493" y="953973"/>
                </a:cubicBezTo>
                <a:cubicBezTo>
                  <a:pt x="369493" y="953973"/>
                  <a:pt x="369493" y="953973"/>
                  <a:pt x="357672" y="953973"/>
                </a:cubicBezTo>
                <a:lnTo>
                  <a:pt x="357672" y="952123"/>
                </a:lnTo>
                <a:cubicBezTo>
                  <a:pt x="357672" y="950274"/>
                  <a:pt x="357672" y="946574"/>
                  <a:pt x="357672" y="939176"/>
                </a:cubicBezTo>
                <a:lnTo>
                  <a:pt x="369493" y="939176"/>
                </a:lnTo>
                <a:lnTo>
                  <a:pt x="369493" y="930888"/>
                </a:lnTo>
                <a:lnTo>
                  <a:pt x="369493" y="930216"/>
                </a:lnTo>
                <a:cubicBezTo>
                  <a:pt x="369493" y="928424"/>
                  <a:pt x="369493" y="924841"/>
                  <a:pt x="369493" y="924841"/>
                </a:cubicBezTo>
                <a:lnTo>
                  <a:pt x="369493" y="923049"/>
                </a:lnTo>
                <a:lnTo>
                  <a:pt x="369493" y="910506"/>
                </a:lnTo>
                <a:cubicBezTo>
                  <a:pt x="369493" y="910506"/>
                  <a:pt x="369493" y="910506"/>
                  <a:pt x="357672" y="896171"/>
                </a:cubicBezTo>
                <a:close/>
                <a:moveTo>
                  <a:pt x="310008" y="896171"/>
                </a:moveTo>
                <a:cubicBezTo>
                  <a:pt x="310008" y="896171"/>
                  <a:pt x="321829" y="896171"/>
                  <a:pt x="321829" y="910506"/>
                </a:cubicBezTo>
                <a:close/>
                <a:moveTo>
                  <a:pt x="310008" y="896171"/>
                </a:moveTo>
                <a:lnTo>
                  <a:pt x="310008" y="899754"/>
                </a:lnTo>
                <a:cubicBezTo>
                  <a:pt x="310008" y="899754"/>
                  <a:pt x="310008" y="903338"/>
                  <a:pt x="310008" y="910506"/>
                </a:cubicBezTo>
                <a:lnTo>
                  <a:pt x="298187" y="910506"/>
                </a:lnTo>
                <a:cubicBezTo>
                  <a:pt x="298187" y="910506"/>
                  <a:pt x="298187" y="910506"/>
                  <a:pt x="298187" y="924841"/>
                </a:cubicBezTo>
                <a:cubicBezTo>
                  <a:pt x="298187" y="924841"/>
                  <a:pt x="298187" y="924841"/>
                  <a:pt x="310008" y="924841"/>
                </a:cubicBezTo>
                <a:lnTo>
                  <a:pt x="310008" y="910506"/>
                </a:lnTo>
                <a:cubicBezTo>
                  <a:pt x="321829" y="910506"/>
                  <a:pt x="310008" y="910506"/>
                  <a:pt x="321829" y="910506"/>
                </a:cubicBezTo>
                <a:lnTo>
                  <a:pt x="321829" y="896171"/>
                </a:lnTo>
                <a:cubicBezTo>
                  <a:pt x="321829" y="896171"/>
                  <a:pt x="321829" y="896171"/>
                  <a:pt x="310008" y="896171"/>
                </a:cubicBezTo>
                <a:close/>
                <a:moveTo>
                  <a:pt x="1585121" y="881373"/>
                </a:moveTo>
                <a:lnTo>
                  <a:pt x="1585121" y="896171"/>
                </a:lnTo>
                <a:cubicBezTo>
                  <a:pt x="1572919" y="881373"/>
                  <a:pt x="1572919" y="881373"/>
                  <a:pt x="1585121" y="881373"/>
                </a:cubicBezTo>
                <a:close/>
                <a:moveTo>
                  <a:pt x="1453949" y="881373"/>
                </a:moveTo>
                <a:lnTo>
                  <a:pt x="1452471" y="886922"/>
                </a:lnTo>
                <a:lnTo>
                  <a:pt x="1452471" y="886922"/>
                </a:lnTo>
                <a:lnTo>
                  <a:pt x="1449239" y="885188"/>
                </a:lnTo>
                <a:lnTo>
                  <a:pt x="1448962" y="883454"/>
                </a:lnTo>
                <a:cubicBezTo>
                  <a:pt x="1449516" y="882298"/>
                  <a:pt x="1450994" y="881373"/>
                  <a:pt x="1453949" y="881373"/>
                </a:cubicBezTo>
                <a:close/>
                <a:moveTo>
                  <a:pt x="1442128" y="881373"/>
                </a:moveTo>
                <a:lnTo>
                  <a:pt x="1449239" y="885188"/>
                </a:lnTo>
                <a:lnTo>
                  <a:pt x="1449516" y="886922"/>
                </a:lnTo>
                <a:cubicBezTo>
                  <a:pt x="1450255" y="887847"/>
                  <a:pt x="1451363" y="888309"/>
                  <a:pt x="1452287" y="887616"/>
                </a:cubicBezTo>
                <a:lnTo>
                  <a:pt x="1452471" y="886922"/>
                </a:lnTo>
                <a:lnTo>
                  <a:pt x="1453764" y="887616"/>
                </a:lnTo>
                <a:cubicBezTo>
                  <a:pt x="1453949" y="886922"/>
                  <a:pt x="1453949" y="885072"/>
                  <a:pt x="1453949" y="881373"/>
                </a:cubicBezTo>
                <a:lnTo>
                  <a:pt x="1449516" y="881373"/>
                </a:lnTo>
                <a:cubicBezTo>
                  <a:pt x="1448777" y="881373"/>
                  <a:pt x="1448408" y="881373"/>
                  <a:pt x="1448962" y="881373"/>
                </a:cubicBezTo>
                <a:close/>
                <a:moveTo>
                  <a:pt x="1370442" y="881373"/>
                </a:moveTo>
                <a:lnTo>
                  <a:pt x="1370442" y="885073"/>
                </a:lnTo>
                <a:cubicBezTo>
                  <a:pt x="1370442" y="885072"/>
                  <a:pt x="1370442" y="888772"/>
                  <a:pt x="1370442" y="896171"/>
                </a:cubicBezTo>
                <a:cubicBezTo>
                  <a:pt x="1382262" y="896171"/>
                  <a:pt x="1382262" y="896171"/>
                  <a:pt x="1370442" y="881373"/>
                </a:cubicBezTo>
                <a:close/>
                <a:moveTo>
                  <a:pt x="1263292" y="881373"/>
                </a:moveTo>
                <a:lnTo>
                  <a:pt x="1263292" y="896171"/>
                </a:lnTo>
                <a:cubicBezTo>
                  <a:pt x="1275113" y="896171"/>
                  <a:pt x="1275113" y="896171"/>
                  <a:pt x="1263292" y="881373"/>
                </a:cubicBezTo>
                <a:close/>
                <a:moveTo>
                  <a:pt x="238321" y="881373"/>
                </a:moveTo>
                <a:cubicBezTo>
                  <a:pt x="244422" y="881373"/>
                  <a:pt x="247473" y="881373"/>
                  <a:pt x="247473" y="881373"/>
                </a:cubicBezTo>
                <a:lnTo>
                  <a:pt x="250523" y="881373"/>
                </a:lnTo>
                <a:cubicBezTo>
                  <a:pt x="262344" y="896171"/>
                  <a:pt x="262344" y="896171"/>
                  <a:pt x="262344" y="896171"/>
                </a:cubicBezTo>
                <a:lnTo>
                  <a:pt x="260866" y="896171"/>
                </a:lnTo>
                <a:cubicBezTo>
                  <a:pt x="259389" y="896171"/>
                  <a:pt x="256434" y="896171"/>
                  <a:pt x="250523" y="896171"/>
                </a:cubicBezTo>
                <a:cubicBezTo>
                  <a:pt x="250523" y="896171"/>
                  <a:pt x="250523" y="896171"/>
                  <a:pt x="250523" y="910506"/>
                </a:cubicBezTo>
                <a:cubicBezTo>
                  <a:pt x="250523" y="896171"/>
                  <a:pt x="238321" y="896171"/>
                  <a:pt x="238321" y="896171"/>
                </a:cubicBezTo>
                <a:lnTo>
                  <a:pt x="238321" y="892471"/>
                </a:lnTo>
                <a:cubicBezTo>
                  <a:pt x="238321" y="892471"/>
                  <a:pt x="238321" y="888772"/>
                  <a:pt x="238321" y="881373"/>
                </a:cubicBezTo>
                <a:close/>
                <a:moveTo>
                  <a:pt x="1620583" y="867038"/>
                </a:moveTo>
                <a:cubicBezTo>
                  <a:pt x="1620583" y="867038"/>
                  <a:pt x="1632404" y="881373"/>
                  <a:pt x="1620583" y="867038"/>
                </a:cubicBezTo>
                <a:close/>
                <a:moveTo>
                  <a:pt x="1513434" y="867038"/>
                </a:moveTo>
                <a:lnTo>
                  <a:pt x="1513434" y="881373"/>
                </a:lnTo>
                <a:lnTo>
                  <a:pt x="1501614" y="881373"/>
                </a:lnTo>
                <a:lnTo>
                  <a:pt x="1501614" y="896171"/>
                </a:lnTo>
                <a:cubicBezTo>
                  <a:pt x="1501614" y="896171"/>
                  <a:pt x="1501614" y="896171"/>
                  <a:pt x="1489793" y="896171"/>
                </a:cubicBezTo>
                <a:lnTo>
                  <a:pt x="1489793" y="897962"/>
                </a:lnTo>
                <a:cubicBezTo>
                  <a:pt x="1489793" y="899754"/>
                  <a:pt x="1489793" y="903338"/>
                  <a:pt x="1489793" y="910506"/>
                </a:cubicBezTo>
                <a:cubicBezTo>
                  <a:pt x="1489793" y="910506"/>
                  <a:pt x="1489793" y="910506"/>
                  <a:pt x="1477591" y="910506"/>
                </a:cubicBezTo>
                <a:lnTo>
                  <a:pt x="1477591" y="912297"/>
                </a:lnTo>
                <a:lnTo>
                  <a:pt x="1477591" y="923049"/>
                </a:lnTo>
                <a:cubicBezTo>
                  <a:pt x="1477591" y="924841"/>
                  <a:pt x="1477591" y="924841"/>
                  <a:pt x="1477591" y="924841"/>
                </a:cubicBezTo>
                <a:cubicBezTo>
                  <a:pt x="1477591" y="924841"/>
                  <a:pt x="1477591" y="924841"/>
                  <a:pt x="1479116" y="924841"/>
                </a:cubicBezTo>
                <a:lnTo>
                  <a:pt x="1480642" y="924841"/>
                </a:lnTo>
                <a:cubicBezTo>
                  <a:pt x="1480642" y="924841"/>
                  <a:pt x="1483692" y="924841"/>
                  <a:pt x="1489793" y="924841"/>
                </a:cubicBezTo>
                <a:cubicBezTo>
                  <a:pt x="1489793" y="924841"/>
                  <a:pt x="1489793" y="924841"/>
                  <a:pt x="1489793" y="923049"/>
                </a:cubicBezTo>
                <a:lnTo>
                  <a:pt x="1489793" y="912297"/>
                </a:lnTo>
                <a:lnTo>
                  <a:pt x="1489793" y="910506"/>
                </a:lnTo>
                <a:cubicBezTo>
                  <a:pt x="1489793" y="910506"/>
                  <a:pt x="1489793" y="910506"/>
                  <a:pt x="1491271" y="910506"/>
                </a:cubicBezTo>
                <a:lnTo>
                  <a:pt x="1496627" y="910506"/>
                </a:lnTo>
                <a:cubicBezTo>
                  <a:pt x="1494965" y="910506"/>
                  <a:pt x="1501614" y="910506"/>
                  <a:pt x="1501614" y="910506"/>
                </a:cubicBezTo>
                <a:lnTo>
                  <a:pt x="1501614" y="896171"/>
                </a:lnTo>
                <a:lnTo>
                  <a:pt x="1513434" y="896171"/>
                </a:lnTo>
                <a:cubicBezTo>
                  <a:pt x="1513434" y="896171"/>
                  <a:pt x="1513434" y="896171"/>
                  <a:pt x="1513434" y="881373"/>
                </a:cubicBezTo>
                <a:lnTo>
                  <a:pt x="1525255" y="881373"/>
                </a:lnTo>
                <a:lnTo>
                  <a:pt x="1525255" y="867038"/>
                </a:lnTo>
                <a:cubicBezTo>
                  <a:pt x="1513434" y="867038"/>
                  <a:pt x="1525255" y="867038"/>
                  <a:pt x="1513434" y="867038"/>
                </a:cubicBezTo>
                <a:close/>
                <a:moveTo>
                  <a:pt x="488844" y="867038"/>
                </a:moveTo>
                <a:lnTo>
                  <a:pt x="500665" y="881373"/>
                </a:lnTo>
                <a:cubicBezTo>
                  <a:pt x="500665" y="881373"/>
                  <a:pt x="500665" y="877789"/>
                  <a:pt x="500665" y="875998"/>
                </a:cubicBezTo>
                <a:lnTo>
                  <a:pt x="500665" y="875326"/>
                </a:lnTo>
                <a:lnTo>
                  <a:pt x="500665" y="867038"/>
                </a:lnTo>
                <a:lnTo>
                  <a:pt x="493831" y="867038"/>
                </a:lnTo>
                <a:cubicBezTo>
                  <a:pt x="495493" y="867038"/>
                  <a:pt x="488844" y="867038"/>
                  <a:pt x="488844" y="867038"/>
                </a:cubicBezTo>
                <a:close/>
                <a:moveTo>
                  <a:pt x="369493" y="867038"/>
                </a:moveTo>
                <a:cubicBezTo>
                  <a:pt x="369493" y="881373"/>
                  <a:pt x="369493" y="881373"/>
                  <a:pt x="381314" y="881373"/>
                </a:cubicBezTo>
                <a:cubicBezTo>
                  <a:pt x="369493" y="881373"/>
                  <a:pt x="369493" y="881373"/>
                  <a:pt x="369493" y="881373"/>
                </a:cubicBezTo>
                <a:lnTo>
                  <a:pt x="357672" y="881373"/>
                </a:lnTo>
                <a:lnTo>
                  <a:pt x="369493" y="896171"/>
                </a:lnTo>
                <a:cubicBezTo>
                  <a:pt x="357672" y="896171"/>
                  <a:pt x="369493" y="910506"/>
                  <a:pt x="369493" y="896171"/>
                </a:cubicBezTo>
                <a:lnTo>
                  <a:pt x="369493" y="881373"/>
                </a:lnTo>
                <a:cubicBezTo>
                  <a:pt x="369493" y="881373"/>
                  <a:pt x="381314" y="881373"/>
                  <a:pt x="381314" y="896171"/>
                </a:cubicBezTo>
                <a:cubicBezTo>
                  <a:pt x="387415" y="896171"/>
                  <a:pt x="390466" y="896171"/>
                  <a:pt x="391991" y="896171"/>
                </a:cubicBezTo>
                <a:lnTo>
                  <a:pt x="393516" y="896171"/>
                </a:lnTo>
                <a:cubicBezTo>
                  <a:pt x="393516" y="896171"/>
                  <a:pt x="381314" y="896171"/>
                  <a:pt x="381314" y="881373"/>
                </a:cubicBezTo>
                <a:cubicBezTo>
                  <a:pt x="381314" y="881373"/>
                  <a:pt x="381314" y="881373"/>
                  <a:pt x="381314" y="867038"/>
                </a:cubicBezTo>
                <a:close/>
                <a:moveTo>
                  <a:pt x="1656427" y="852703"/>
                </a:moveTo>
                <a:lnTo>
                  <a:pt x="1668248" y="852703"/>
                </a:lnTo>
                <a:cubicBezTo>
                  <a:pt x="1668248" y="852703"/>
                  <a:pt x="1656427" y="852703"/>
                  <a:pt x="1668248" y="867038"/>
                </a:cubicBezTo>
                <a:cubicBezTo>
                  <a:pt x="1656427" y="867038"/>
                  <a:pt x="1656427" y="852703"/>
                  <a:pt x="1656427" y="852703"/>
                </a:cubicBezTo>
                <a:close/>
                <a:moveTo>
                  <a:pt x="1620583" y="852703"/>
                </a:moveTo>
                <a:lnTo>
                  <a:pt x="1632404" y="852703"/>
                </a:lnTo>
                <a:cubicBezTo>
                  <a:pt x="1632404" y="852703"/>
                  <a:pt x="1632404" y="852703"/>
                  <a:pt x="1632404" y="867038"/>
                </a:cubicBezTo>
                <a:cubicBezTo>
                  <a:pt x="1626494" y="867038"/>
                  <a:pt x="1623538" y="867038"/>
                  <a:pt x="1623538" y="867038"/>
                </a:cubicBezTo>
                <a:lnTo>
                  <a:pt x="1620583" y="867038"/>
                </a:lnTo>
                <a:close/>
                <a:moveTo>
                  <a:pt x="1608763" y="852703"/>
                </a:moveTo>
                <a:cubicBezTo>
                  <a:pt x="1608763" y="852703"/>
                  <a:pt x="1608763" y="852703"/>
                  <a:pt x="1608763" y="854495"/>
                </a:cubicBezTo>
                <a:lnTo>
                  <a:pt x="1608763" y="865246"/>
                </a:lnTo>
                <a:lnTo>
                  <a:pt x="1608763" y="867038"/>
                </a:lnTo>
                <a:cubicBezTo>
                  <a:pt x="1596942" y="852703"/>
                  <a:pt x="1608763" y="852703"/>
                  <a:pt x="1608763" y="852703"/>
                </a:cubicBezTo>
                <a:close/>
                <a:moveTo>
                  <a:pt x="524306" y="852703"/>
                </a:moveTo>
                <a:cubicBezTo>
                  <a:pt x="512486" y="852703"/>
                  <a:pt x="524306" y="867038"/>
                  <a:pt x="524306" y="867038"/>
                </a:cubicBezTo>
                <a:close/>
                <a:moveTo>
                  <a:pt x="428978" y="852703"/>
                </a:moveTo>
                <a:lnTo>
                  <a:pt x="428978" y="856287"/>
                </a:lnTo>
                <a:cubicBezTo>
                  <a:pt x="428978" y="856287"/>
                  <a:pt x="428978" y="859871"/>
                  <a:pt x="428978" y="867038"/>
                </a:cubicBezTo>
                <a:cubicBezTo>
                  <a:pt x="428978" y="867038"/>
                  <a:pt x="435842" y="867038"/>
                  <a:pt x="434126" y="867038"/>
                </a:cubicBezTo>
                <a:lnTo>
                  <a:pt x="441180" y="867038"/>
                </a:lnTo>
                <a:cubicBezTo>
                  <a:pt x="441180" y="881373"/>
                  <a:pt x="453001" y="881373"/>
                  <a:pt x="453001" y="881373"/>
                </a:cubicBezTo>
                <a:lnTo>
                  <a:pt x="453001" y="867038"/>
                </a:lnTo>
                <a:lnTo>
                  <a:pt x="441180" y="867038"/>
                </a:lnTo>
                <a:lnTo>
                  <a:pt x="441180" y="852703"/>
                </a:lnTo>
                <a:cubicBezTo>
                  <a:pt x="441180" y="852703"/>
                  <a:pt x="441180" y="852703"/>
                  <a:pt x="428978" y="852703"/>
                </a:cubicBezTo>
                <a:close/>
                <a:moveTo>
                  <a:pt x="393516" y="852703"/>
                </a:moveTo>
                <a:cubicBezTo>
                  <a:pt x="405336" y="852703"/>
                  <a:pt x="405336" y="867038"/>
                  <a:pt x="405336" y="867038"/>
                </a:cubicBezTo>
                <a:close/>
                <a:moveTo>
                  <a:pt x="345852" y="852703"/>
                </a:moveTo>
                <a:lnTo>
                  <a:pt x="345852" y="867038"/>
                </a:lnTo>
                <a:cubicBezTo>
                  <a:pt x="345852" y="867038"/>
                  <a:pt x="345852" y="867038"/>
                  <a:pt x="333650" y="867038"/>
                </a:cubicBezTo>
                <a:cubicBezTo>
                  <a:pt x="333650" y="867038"/>
                  <a:pt x="321829" y="867038"/>
                  <a:pt x="333650" y="881373"/>
                </a:cubicBezTo>
                <a:cubicBezTo>
                  <a:pt x="321829" y="867038"/>
                  <a:pt x="333650" y="881373"/>
                  <a:pt x="321829" y="881373"/>
                </a:cubicBezTo>
                <a:cubicBezTo>
                  <a:pt x="321829" y="881373"/>
                  <a:pt x="321829" y="881373"/>
                  <a:pt x="333650" y="881373"/>
                </a:cubicBezTo>
                <a:lnTo>
                  <a:pt x="333650" y="877789"/>
                </a:lnTo>
                <a:cubicBezTo>
                  <a:pt x="333650" y="877789"/>
                  <a:pt x="333650" y="874206"/>
                  <a:pt x="333650" y="867038"/>
                </a:cubicBezTo>
                <a:cubicBezTo>
                  <a:pt x="345852" y="867038"/>
                  <a:pt x="345852" y="881373"/>
                  <a:pt x="345852" y="867038"/>
                </a:cubicBezTo>
                <a:cubicBezTo>
                  <a:pt x="345852" y="852703"/>
                  <a:pt x="345852" y="867038"/>
                  <a:pt x="357672" y="867038"/>
                </a:cubicBezTo>
                <a:cubicBezTo>
                  <a:pt x="357672" y="867038"/>
                  <a:pt x="357672" y="867038"/>
                  <a:pt x="345852" y="852703"/>
                </a:cubicBezTo>
                <a:close/>
                <a:moveTo>
                  <a:pt x="285985" y="852703"/>
                </a:moveTo>
                <a:cubicBezTo>
                  <a:pt x="298187" y="867038"/>
                  <a:pt x="298187" y="852703"/>
                  <a:pt x="298187" y="867038"/>
                </a:cubicBezTo>
                <a:cubicBezTo>
                  <a:pt x="298187" y="867038"/>
                  <a:pt x="285985" y="867038"/>
                  <a:pt x="285985" y="852703"/>
                </a:cubicBezTo>
                <a:close/>
                <a:moveTo>
                  <a:pt x="274165" y="852703"/>
                </a:moveTo>
                <a:cubicBezTo>
                  <a:pt x="274165" y="852703"/>
                  <a:pt x="274165" y="852703"/>
                  <a:pt x="275643" y="852703"/>
                </a:cubicBezTo>
                <a:lnTo>
                  <a:pt x="284508" y="852703"/>
                </a:lnTo>
                <a:lnTo>
                  <a:pt x="285985" y="852703"/>
                </a:lnTo>
                <a:lnTo>
                  <a:pt x="285985" y="867038"/>
                </a:lnTo>
                <a:cubicBezTo>
                  <a:pt x="274165" y="867038"/>
                  <a:pt x="274165" y="867038"/>
                  <a:pt x="274165" y="852703"/>
                </a:cubicBezTo>
                <a:close/>
                <a:moveTo>
                  <a:pt x="262344" y="852703"/>
                </a:moveTo>
                <a:lnTo>
                  <a:pt x="262344" y="858079"/>
                </a:lnTo>
                <a:cubicBezTo>
                  <a:pt x="262344" y="858975"/>
                  <a:pt x="262344" y="859423"/>
                  <a:pt x="262344" y="858751"/>
                </a:cubicBezTo>
                <a:lnTo>
                  <a:pt x="262344" y="867038"/>
                </a:lnTo>
                <a:cubicBezTo>
                  <a:pt x="262344" y="881373"/>
                  <a:pt x="262344" y="881373"/>
                  <a:pt x="250523" y="881373"/>
                </a:cubicBezTo>
                <a:lnTo>
                  <a:pt x="250523" y="870622"/>
                </a:lnTo>
                <a:lnTo>
                  <a:pt x="250523" y="867038"/>
                </a:lnTo>
                <a:cubicBezTo>
                  <a:pt x="250523" y="867038"/>
                  <a:pt x="250523" y="867038"/>
                  <a:pt x="262344" y="852703"/>
                </a:cubicBezTo>
                <a:close/>
                <a:moveTo>
                  <a:pt x="1358621" y="838368"/>
                </a:moveTo>
                <a:lnTo>
                  <a:pt x="1358621" y="840160"/>
                </a:lnTo>
                <a:lnTo>
                  <a:pt x="1358621" y="852703"/>
                </a:lnTo>
                <a:lnTo>
                  <a:pt x="1370442" y="852703"/>
                </a:lnTo>
                <a:cubicBezTo>
                  <a:pt x="1382262" y="852703"/>
                  <a:pt x="1382262" y="838368"/>
                  <a:pt x="1382262" y="852703"/>
                </a:cubicBezTo>
                <a:lnTo>
                  <a:pt x="1382262" y="844416"/>
                </a:lnTo>
                <a:lnTo>
                  <a:pt x="1382262" y="843744"/>
                </a:lnTo>
                <a:lnTo>
                  <a:pt x="1382262" y="838368"/>
                </a:lnTo>
                <a:lnTo>
                  <a:pt x="1370442" y="838368"/>
                </a:lnTo>
                <a:cubicBezTo>
                  <a:pt x="1370442" y="838368"/>
                  <a:pt x="1370442" y="838368"/>
                  <a:pt x="1370442" y="852703"/>
                </a:cubicBezTo>
                <a:cubicBezTo>
                  <a:pt x="1370442" y="852703"/>
                  <a:pt x="1370442" y="852703"/>
                  <a:pt x="1358621" y="838368"/>
                </a:cubicBezTo>
                <a:close/>
                <a:moveTo>
                  <a:pt x="1310957" y="838368"/>
                </a:moveTo>
                <a:cubicBezTo>
                  <a:pt x="1310957" y="838368"/>
                  <a:pt x="1310957" y="838368"/>
                  <a:pt x="1322777" y="852703"/>
                </a:cubicBezTo>
                <a:close/>
                <a:moveTo>
                  <a:pt x="262344" y="838368"/>
                </a:moveTo>
                <a:cubicBezTo>
                  <a:pt x="262344" y="838368"/>
                  <a:pt x="268993" y="838368"/>
                  <a:pt x="267331" y="838368"/>
                </a:cubicBezTo>
                <a:lnTo>
                  <a:pt x="274165" y="838368"/>
                </a:lnTo>
                <a:cubicBezTo>
                  <a:pt x="274165" y="838368"/>
                  <a:pt x="274165" y="838368"/>
                  <a:pt x="274165" y="840160"/>
                </a:cubicBezTo>
                <a:lnTo>
                  <a:pt x="274165" y="846655"/>
                </a:lnTo>
                <a:lnTo>
                  <a:pt x="274165" y="847327"/>
                </a:lnTo>
                <a:cubicBezTo>
                  <a:pt x="274165" y="849119"/>
                  <a:pt x="274165" y="852703"/>
                  <a:pt x="274165" y="852703"/>
                </a:cubicBezTo>
                <a:lnTo>
                  <a:pt x="267331" y="852703"/>
                </a:lnTo>
                <a:cubicBezTo>
                  <a:pt x="268993" y="852703"/>
                  <a:pt x="262344" y="852703"/>
                  <a:pt x="262344" y="852703"/>
                </a:cubicBezTo>
                <a:cubicBezTo>
                  <a:pt x="262344" y="852703"/>
                  <a:pt x="262344" y="844640"/>
                  <a:pt x="262344" y="846655"/>
                </a:cubicBezTo>
                <a:close/>
                <a:moveTo>
                  <a:pt x="1489793" y="823571"/>
                </a:moveTo>
                <a:cubicBezTo>
                  <a:pt x="1489793" y="823571"/>
                  <a:pt x="1489793" y="823571"/>
                  <a:pt x="1501614" y="838368"/>
                </a:cubicBezTo>
                <a:cubicBezTo>
                  <a:pt x="1501614" y="845536"/>
                  <a:pt x="1501614" y="849119"/>
                  <a:pt x="1501614" y="849119"/>
                </a:cubicBezTo>
                <a:lnTo>
                  <a:pt x="1501614" y="852703"/>
                </a:lnTo>
                <a:lnTo>
                  <a:pt x="1513434" y="852703"/>
                </a:lnTo>
                <a:lnTo>
                  <a:pt x="1501614" y="838368"/>
                </a:lnTo>
                <a:cubicBezTo>
                  <a:pt x="1501614" y="823571"/>
                  <a:pt x="1501614" y="823571"/>
                  <a:pt x="1513434" y="823571"/>
                </a:cubicBezTo>
                <a:cubicBezTo>
                  <a:pt x="1513434" y="823571"/>
                  <a:pt x="1513434" y="823571"/>
                  <a:pt x="1501614" y="823571"/>
                </a:cubicBezTo>
                <a:close/>
                <a:moveTo>
                  <a:pt x="1453949" y="823571"/>
                </a:moveTo>
                <a:cubicBezTo>
                  <a:pt x="1453949" y="823571"/>
                  <a:pt x="1453949" y="823571"/>
                  <a:pt x="1465770" y="838368"/>
                </a:cubicBezTo>
                <a:lnTo>
                  <a:pt x="1465770" y="852703"/>
                </a:lnTo>
                <a:lnTo>
                  <a:pt x="1453949" y="852703"/>
                </a:lnTo>
                <a:lnTo>
                  <a:pt x="1453949" y="867038"/>
                </a:lnTo>
                <a:cubicBezTo>
                  <a:pt x="1453949" y="867038"/>
                  <a:pt x="1465770" y="867038"/>
                  <a:pt x="1465770" y="881373"/>
                </a:cubicBezTo>
                <a:lnTo>
                  <a:pt x="1465770" y="867038"/>
                </a:lnTo>
                <a:lnTo>
                  <a:pt x="1465770" y="852703"/>
                </a:lnTo>
                <a:cubicBezTo>
                  <a:pt x="1465770" y="852703"/>
                  <a:pt x="1465770" y="852703"/>
                  <a:pt x="1477591" y="852703"/>
                </a:cubicBezTo>
                <a:cubicBezTo>
                  <a:pt x="1489793" y="852703"/>
                  <a:pt x="1489793" y="867038"/>
                  <a:pt x="1489793" y="867038"/>
                </a:cubicBezTo>
                <a:cubicBezTo>
                  <a:pt x="1489793" y="867038"/>
                  <a:pt x="1489793" y="867038"/>
                  <a:pt x="1489793" y="852703"/>
                </a:cubicBezTo>
                <a:cubicBezTo>
                  <a:pt x="1489793" y="852703"/>
                  <a:pt x="1489793" y="852703"/>
                  <a:pt x="1489793" y="850911"/>
                </a:cubicBezTo>
                <a:lnTo>
                  <a:pt x="1489793" y="849119"/>
                </a:lnTo>
                <a:lnTo>
                  <a:pt x="1489793" y="840160"/>
                </a:lnTo>
                <a:lnTo>
                  <a:pt x="1489793" y="838368"/>
                </a:lnTo>
                <a:lnTo>
                  <a:pt x="1486743" y="838368"/>
                </a:lnTo>
                <a:lnTo>
                  <a:pt x="1479116" y="838368"/>
                </a:lnTo>
                <a:cubicBezTo>
                  <a:pt x="1477591" y="838368"/>
                  <a:pt x="1477591" y="838368"/>
                  <a:pt x="1477591" y="838368"/>
                </a:cubicBezTo>
                <a:lnTo>
                  <a:pt x="1477591" y="840160"/>
                </a:lnTo>
                <a:lnTo>
                  <a:pt x="1477591" y="843744"/>
                </a:lnTo>
                <a:lnTo>
                  <a:pt x="1477591" y="844416"/>
                </a:lnTo>
                <a:lnTo>
                  <a:pt x="1477591" y="852703"/>
                </a:lnTo>
                <a:cubicBezTo>
                  <a:pt x="1465770" y="852703"/>
                  <a:pt x="1465770" y="838368"/>
                  <a:pt x="1465770" y="838368"/>
                </a:cubicBezTo>
                <a:cubicBezTo>
                  <a:pt x="1465770" y="838368"/>
                  <a:pt x="1465770" y="838368"/>
                  <a:pt x="1465770" y="823571"/>
                </a:cubicBezTo>
                <a:close/>
                <a:moveTo>
                  <a:pt x="1299136" y="823571"/>
                </a:moveTo>
                <a:cubicBezTo>
                  <a:pt x="1299136" y="823571"/>
                  <a:pt x="1299136" y="823571"/>
                  <a:pt x="1299136" y="825420"/>
                </a:cubicBezTo>
                <a:lnTo>
                  <a:pt x="1299136" y="838368"/>
                </a:lnTo>
                <a:cubicBezTo>
                  <a:pt x="1299136" y="838368"/>
                  <a:pt x="1310957" y="838368"/>
                  <a:pt x="1310957" y="852703"/>
                </a:cubicBezTo>
                <a:lnTo>
                  <a:pt x="1322777" y="852703"/>
                </a:lnTo>
                <a:cubicBezTo>
                  <a:pt x="1322777" y="852703"/>
                  <a:pt x="1322777" y="852703"/>
                  <a:pt x="1322777" y="850911"/>
                </a:cubicBezTo>
                <a:lnTo>
                  <a:pt x="1322777" y="838368"/>
                </a:lnTo>
                <a:cubicBezTo>
                  <a:pt x="1322777" y="838368"/>
                  <a:pt x="1322777" y="838368"/>
                  <a:pt x="1321299" y="838368"/>
                </a:cubicBezTo>
                <a:lnTo>
                  <a:pt x="1315944" y="838368"/>
                </a:lnTo>
                <a:cubicBezTo>
                  <a:pt x="1316498" y="838368"/>
                  <a:pt x="1316128" y="838368"/>
                  <a:pt x="1315389" y="838368"/>
                </a:cubicBezTo>
                <a:cubicBezTo>
                  <a:pt x="1313912" y="838368"/>
                  <a:pt x="1310957" y="838368"/>
                  <a:pt x="1310957" y="838368"/>
                </a:cubicBezTo>
                <a:close/>
                <a:moveTo>
                  <a:pt x="393516" y="823571"/>
                </a:moveTo>
                <a:lnTo>
                  <a:pt x="393516" y="838368"/>
                </a:lnTo>
                <a:cubicBezTo>
                  <a:pt x="399426" y="838368"/>
                  <a:pt x="402381" y="838368"/>
                  <a:pt x="403859" y="838368"/>
                </a:cubicBezTo>
                <a:lnTo>
                  <a:pt x="405336" y="838368"/>
                </a:lnTo>
                <a:lnTo>
                  <a:pt x="405336" y="843744"/>
                </a:lnTo>
                <a:cubicBezTo>
                  <a:pt x="405336" y="844640"/>
                  <a:pt x="405336" y="845088"/>
                  <a:pt x="405336" y="844416"/>
                </a:cubicBezTo>
                <a:lnTo>
                  <a:pt x="405336" y="844640"/>
                </a:lnTo>
                <a:cubicBezTo>
                  <a:pt x="405336" y="847327"/>
                  <a:pt x="405336" y="841952"/>
                  <a:pt x="405336" y="852703"/>
                </a:cubicBezTo>
                <a:lnTo>
                  <a:pt x="403859" y="852703"/>
                </a:lnTo>
                <a:lnTo>
                  <a:pt x="400904" y="852703"/>
                </a:lnTo>
                <a:cubicBezTo>
                  <a:pt x="400165" y="852703"/>
                  <a:pt x="399795" y="852703"/>
                  <a:pt x="400349" y="852703"/>
                </a:cubicBezTo>
                <a:lnTo>
                  <a:pt x="400165" y="852703"/>
                </a:lnTo>
                <a:cubicBezTo>
                  <a:pt x="398687" y="852703"/>
                  <a:pt x="400165" y="852703"/>
                  <a:pt x="398687" y="852703"/>
                </a:cubicBezTo>
                <a:lnTo>
                  <a:pt x="394994" y="852703"/>
                </a:lnTo>
                <a:cubicBezTo>
                  <a:pt x="393516" y="852703"/>
                  <a:pt x="393516" y="852703"/>
                  <a:pt x="393516" y="852703"/>
                </a:cubicBezTo>
                <a:cubicBezTo>
                  <a:pt x="393516" y="852703"/>
                  <a:pt x="393516" y="852703"/>
                  <a:pt x="393516" y="854495"/>
                </a:cubicBezTo>
                <a:lnTo>
                  <a:pt x="393516" y="867038"/>
                </a:lnTo>
                <a:cubicBezTo>
                  <a:pt x="405336" y="881373"/>
                  <a:pt x="393516" y="867038"/>
                  <a:pt x="393516" y="867038"/>
                </a:cubicBezTo>
                <a:lnTo>
                  <a:pt x="405336" y="867038"/>
                </a:lnTo>
                <a:lnTo>
                  <a:pt x="405336" y="854495"/>
                </a:lnTo>
                <a:lnTo>
                  <a:pt x="405336" y="852703"/>
                </a:lnTo>
                <a:cubicBezTo>
                  <a:pt x="417157" y="867038"/>
                  <a:pt x="417157" y="867038"/>
                  <a:pt x="417157" y="852703"/>
                </a:cubicBezTo>
                <a:lnTo>
                  <a:pt x="417157" y="849119"/>
                </a:lnTo>
                <a:cubicBezTo>
                  <a:pt x="417157" y="849119"/>
                  <a:pt x="417157" y="845536"/>
                  <a:pt x="417157" y="838368"/>
                </a:cubicBezTo>
                <a:lnTo>
                  <a:pt x="405336" y="838368"/>
                </a:lnTo>
                <a:cubicBezTo>
                  <a:pt x="405336" y="838368"/>
                  <a:pt x="393516" y="838368"/>
                  <a:pt x="393516" y="823571"/>
                </a:cubicBezTo>
                <a:close/>
                <a:moveTo>
                  <a:pt x="274165" y="823571"/>
                </a:moveTo>
                <a:cubicBezTo>
                  <a:pt x="274165" y="823571"/>
                  <a:pt x="274165" y="823571"/>
                  <a:pt x="275643" y="823571"/>
                </a:cubicBezTo>
                <a:lnTo>
                  <a:pt x="278598" y="823571"/>
                </a:lnTo>
                <a:lnTo>
                  <a:pt x="279152" y="823571"/>
                </a:lnTo>
                <a:lnTo>
                  <a:pt x="285985" y="823571"/>
                </a:lnTo>
                <a:cubicBezTo>
                  <a:pt x="298187" y="823571"/>
                  <a:pt x="298187" y="823571"/>
                  <a:pt x="298187" y="838368"/>
                </a:cubicBezTo>
                <a:lnTo>
                  <a:pt x="285985" y="838368"/>
                </a:lnTo>
                <a:lnTo>
                  <a:pt x="284508" y="838368"/>
                </a:lnTo>
                <a:lnTo>
                  <a:pt x="281553" y="838368"/>
                </a:lnTo>
                <a:cubicBezTo>
                  <a:pt x="280814" y="838368"/>
                  <a:pt x="280444" y="838368"/>
                  <a:pt x="280998" y="838368"/>
                </a:cubicBezTo>
                <a:lnTo>
                  <a:pt x="277120" y="838368"/>
                </a:lnTo>
                <a:lnTo>
                  <a:pt x="274165" y="838368"/>
                </a:lnTo>
                <a:cubicBezTo>
                  <a:pt x="274165" y="838368"/>
                  <a:pt x="274165" y="838368"/>
                  <a:pt x="274165" y="823571"/>
                </a:cubicBezTo>
                <a:close/>
                <a:moveTo>
                  <a:pt x="1632404" y="809236"/>
                </a:moveTo>
                <a:lnTo>
                  <a:pt x="1644606" y="823571"/>
                </a:lnTo>
                <a:lnTo>
                  <a:pt x="1644606" y="809236"/>
                </a:lnTo>
                <a:cubicBezTo>
                  <a:pt x="1656427" y="823571"/>
                  <a:pt x="1656427" y="823571"/>
                  <a:pt x="1656427" y="823571"/>
                </a:cubicBezTo>
                <a:lnTo>
                  <a:pt x="1656427" y="825420"/>
                </a:lnTo>
                <a:lnTo>
                  <a:pt x="1656427" y="838368"/>
                </a:lnTo>
                <a:lnTo>
                  <a:pt x="1656427" y="840160"/>
                </a:lnTo>
                <a:lnTo>
                  <a:pt x="1656427" y="843744"/>
                </a:lnTo>
                <a:cubicBezTo>
                  <a:pt x="1656427" y="844640"/>
                  <a:pt x="1656427" y="845088"/>
                  <a:pt x="1656427" y="844416"/>
                </a:cubicBezTo>
                <a:lnTo>
                  <a:pt x="1656427" y="852703"/>
                </a:lnTo>
                <a:cubicBezTo>
                  <a:pt x="1656427" y="852703"/>
                  <a:pt x="1656427" y="852703"/>
                  <a:pt x="1644606" y="838368"/>
                </a:cubicBezTo>
                <a:lnTo>
                  <a:pt x="1644606" y="843744"/>
                </a:lnTo>
                <a:cubicBezTo>
                  <a:pt x="1644606" y="844640"/>
                  <a:pt x="1644606" y="845088"/>
                  <a:pt x="1644606" y="844416"/>
                </a:cubicBezTo>
                <a:lnTo>
                  <a:pt x="1644606" y="852703"/>
                </a:lnTo>
                <a:lnTo>
                  <a:pt x="1643081" y="852703"/>
                </a:lnTo>
                <a:lnTo>
                  <a:pt x="1640030" y="852703"/>
                </a:lnTo>
                <a:cubicBezTo>
                  <a:pt x="1639268" y="852703"/>
                  <a:pt x="1638886" y="852703"/>
                  <a:pt x="1639458" y="852703"/>
                </a:cubicBezTo>
                <a:lnTo>
                  <a:pt x="1632404" y="852703"/>
                </a:lnTo>
                <a:cubicBezTo>
                  <a:pt x="1632404" y="852703"/>
                  <a:pt x="1632404" y="852703"/>
                  <a:pt x="1632404" y="850911"/>
                </a:cubicBezTo>
                <a:lnTo>
                  <a:pt x="1632404" y="847327"/>
                </a:lnTo>
                <a:lnTo>
                  <a:pt x="1632404" y="846655"/>
                </a:lnTo>
                <a:lnTo>
                  <a:pt x="1632404" y="838368"/>
                </a:lnTo>
                <a:cubicBezTo>
                  <a:pt x="1632404" y="823571"/>
                  <a:pt x="1632404" y="823571"/>
                  <a:pt x="1620583" y="823571"/>
                </a:cubicBezTo>
                <a:lnTo>
                  <a:pt x="1632404" y="823571"/>
                </a:lnTo>
                <a:lnTo>
                  <a:pt x="1632404" y="815283"/>
                </a:lnTo>
                <a:lnTo>
                  <a:pt x="1632404" y="814611"/>
                </a:lnTo>
                <a:cubicBezTo>
                  <a:pt x="1632404" y="812819"/>
                  <a:pt x="1632404" y="809236"/>
                  <a:pt x="1632404" y="809236"/>
                </a:cubicBezTo>
                <a:close/>
                <a:moveTo>
                  <a:pt x="1346800" y="809236"/>
                </a:moveTo>
                <a:lnTo>
                  <a:pt x="1346800" y="823571"/>
                </a:lnTo>
                <a:cubicBezTo>
                  <a:pt x="1346800" y="823571"/>
                  <a:pt x="1346800" y="823571"/>
                  <a:pt x="1345275" y="823571"/>
                </a:cubicBezTo>
                <a:lnTo>
                  <a:pt x="1336123" y="823571"/>
                </a:lnTo>
                <a:cubicBezTo>
                  <a:pt x="1334598" y="823571"/>
                  <a:pt x="1334598" y="823571"/>
                  <a:pt x="1334598" y="823571"/>
                </a:cubicBezTo>
                <a:cubicBezTo>
                  <a:pt x="1334598" y="823571"/>
                  <a:pt x="1334598" y="823571"/>
                  <a:pt x="1334598" y="838368"/>
                </a:cubicBezTo>
                <a:cubicBezTo>
                  <a:pt x="1334598" y="838368"/>
                  <a:pt x="1334598" y="838368"/>
                  <a:pt x="1346800" y="838368"/>
                </a:cubicBezTo>
                <a:lnTo>
                  <a:pt x="1346800" y="823571"/>
                </a:lnTo>
                <a:lnTo>
                  <a:pt x="1358621" y="823571"/>
                </a:lnTo>
                <a:lnTo>
                  <a:pt x="1358621" y="821779"/>
                </a:lnTo>
                <a:lnTo>
                  <a:pt x="1358621" y="809236"/>
                </a:lnTo>
                <a:lnTo>
                  <a:pt x="1357143" y="809236"/>
                </a:lnTo>
                <a:lnTo>
                  <a:pt x="1349755" y="809236"/>
                </a:lnTo>
                <a:close/>
                <a:moveTo>
                  <a:pt x="405336" y="809236"/>
                </a:moveTo>
                <a:lnTo>
                  <a:pt x="405336" y="823571"/>
                </a:lnTo>
                <a:cubicBezTo>
                  <a:pt x="417157" y="823571"/>
                  <a:pt x="405336" y="809236"/>
                  <a:pt x="405336" y="809236"/>
                </a:cubicBezTo>
                <a:close/>
                <a:moveTo>
                  <a:pt x="285985" y="809236"/>
                </a:moveTo>
                <a:cubicBezTo>
                  <a:pt x="285985" y="809236"/>
                  <a:pt x="285985" y="809236"/>
                  <a:pt x="287510" y="809236"/>
                </a:cubicBezTo>
                <a:lnTo>
                  <a:pt x="290561" y="809236"/>
                </a:lnTo>
                <a:cubicBezTo>
                  <a:pt x="291323" y="809236"/>
                  <a:pt x="291705" y="809236"/>
                  <a:pt x="291133" y="809236"/>
                </a:cubicBezTo>
                <a:lnTo>
                  <a:pt x="293039" y="809236"/>
                </a:lnTo>
                <a:cubicBezTo>
                  <a:pt x="291323" y="809236"/>
                  <a:pt x="298187" y="809236"/>
                  <a:pt x="298187" y="809236"/>
                </a:cubicBezTo>
                <a:lnTo>
                  <a:pt x="298187" y="823571"/>
                </a:lnTo>
                <a:cubicBezTo>
                  <a:pt x="298187" y="823571"/>
                  <a:pt x="298187" y="823571"/>
                  <a:pt x="296662" y="823571"/>
                </a:cubicBezTo>
                <a:lnTo>
                  <a:pt x="293611" y="823571"/>
                </a:lnTo>
                <a:cubicBezTo>
                  <a:pt x="292849" y="823571"/>
                  <a:pt x="292467" y="823571"/>
                  <a:pt x="293039" y="823571"/>
                </a:cubicBezTo>
                <a:lnTo>
                  <a:pt x="289036" y="823571"/>
                </a:lnTo>
                <a:lnTo>
                  <a:pt x="285985" y="823571"/>
                </a:lnTo>
                <a:lnTo>
                  <a:pt x="285985" y="819987"/>
                </a:lnTo>
                <a:cubicBezTo>
                  <a:pt x="285985" y="819987"/>
                  <a:pt x="285985" y="816403"/>
                  <a:pt x="285985" y="809236"/>
                </a:cubicBezTo>
                <a:close/>
                <a:moveTo>
                  <a:pt x="262344" y="809236"/>
                </a:moveTo>
                <a:cubicBezTo>
                  <a:pt x="274165" y="809236"/>
                  <a:pt x="262344" y="809236"/>
                  <a:pt x="274165" y="809236"/>
                </a:cubicBezTo>
                <a:lnTo>
                  <a:pt x="274165" y="811028"/>
                </a:lnTo>
                <a:cubicBezTo>
                  <a:pt x="274165" y="812819"/>
                  <a:pt x="274165" y="816403"/>
                  <a:pt x="274165" y="823571"/>
                </a:cubicBezTo>
                <a:cubicBezTo>
                  <a:pt x="274165" y="809236"/>
                  <a:pt x="262344" y="809236"/>
                  <a:pt x="262344" y="809236"/>
                </a:cubicBezTo>
                <a:close/>
                <a:moveTo>
                  <a:pt x="1574444" y="798484"/>
                </a:moveTo>
                <a:cubicBezTo>
                  <a:pt x="1572919" y="798484"/>
                  <a:pt x="1572919" y="802068"/>
                  <a:pt x="1572919" y="809236"/>
                </a:cubicBezTo>
                <a:cubicBezTo>
                  <a:pt x="1572919" y="809236"/>
                  <a:pt x="1572919" y="809236"/>
                  <a:pt x="1574444" y="809236"/>
                </a:cubicBezTo>
                <a:lnTo>
                  <a:pt x="1583596" y="809236"/>
                </a:lnTo>
                <a:lnTo>
                  <a:pt x="1585121" y="809236"/>
                </a:lnTo>
                <a:cubicBezTo>
                  <a:pt x="1579020" y="802068"/>
                  <a:pt x="1575970" y="798484"/>
                  <a:pt x="1574444" y="798484"/>
                </a:cubicBezTo>
                <a:close/>
                <a:moveTo>
                  <a:pt x="1644606" y="794900"/>
                </a:moveTo>
                <a:cubicBezTo>
                  <a:pt x="1656427" y="794900"/>
                  <a:pt x="1656427" y="809236"/>
                  <a:pt x="1656427" y="809236"/>
                </a:cubicBezTo>
                <a:lnTo>
                  <a:pt x="1656427" y="796692"/>
                </a:lnTo>
                <a:lnTo>
                  <a:pt x="1656427" y="794900"/>
                </a:lnTo>
                <a:cubicBezTo>
                  <a:pt x="1668248" y="809236"/>
                  <a:pt x="1668248" y="809236"/>
                  <a:pt x="1668248" y="794900"/>
                </a:cubicBezTo>
                <a:cubicBezTo>
                  <a:pt x="1668248" y="794900"/>
                  <a:pt x="1668248" y="794900"/>
                  <a:pt x="1668248" y="796692"/>
                </a:cubicBezTo>
                <a:lnTo>
                  <a:pt x="1668248" y="803188"/>
                </a:lnTo>
                <a:cubicBezTo>
                  <a:pt x="1668248" y="802516"/>
                  <a:pt x="1668248" y="802964"/>
                  <a:pt x="1668248" y="803860"/>
                </a:cubicBezTo>
                <a:lnTo>
                  <a:pt x="1668248" y="809236"/>
                </a:lnTo>
                <a:cubicBezTo>
                  <a:pt x="1668248" y="809236"/>
                  <a:pt x="1680068" y="809236"/>
                  <a:pt x="1680068" y="823571"/>
                </a:cubicBezTo>
                <a:lnTo>
                  <a:pt x="1668248" y="823571"/>
                </a:lnTo>
                <a:lnTo>
                  <a:pt x="1666770" y="823571"/>
                </a:lnTo>
                <a:lnTo>
                  <a:pt x="1659382" y="823571"/>
                </a:lnTo>
                <a:lnTo>
                  <a:pt x="1656427" y="823571"/>
                </a:lnTo>
                <a:cubicBezTo>
                  <a:pt x="1656427" y="809236"/>
                  <a:pt x="1644606" y="809236"/>
                  <a:pt x="1644606" y="809236"/>
                </a:cubicBezTo>
                <a:cubicBezTo>
                  <a:pt x="1644606" y="809236"/>
                  <a:pt x="1644606" y="809236"/>
                  <a:pt x="1644606" y="807444"/>
                </a:cubicBezTo>
                <a:lnTo>
                  <a:pt x="1644606" y="800948"/>
                </a:lnTo>
                <a:cubicBezTo>
                  <a:pt x="1644606" y="802964"/>
                  <a:pt x="1644606" y="794900"/>
                  <a:pt x="1644606" y="794900"/>
                </a:cubicBezTo>
                <a:close/>
                <a:moveTo>
                  <a:pt x="381314" y="794900"/>
                </a:moveTo>
                <a:lnTo>
                  <a:pt x="381314" y="809236"/>
                </a:lnTo>
                <a:cubicBezTo>
                  <a:pt x="381314" y="809236"/>
                  <a:pt x="369493" y="809236"/>
                  <a:pt x="381314" y="823571"/>
                </a:cubicBezTo>
                <a:cubicBezTo>
                  <a:pt x="369493" y="809236"/>
                  <a:pt x="369493" y="809236"/>
                  <a:pt x="369493" y="823571"/>
                </a:cubicBezTo>
                <a:lnTo>
                  <a:pt x="369493" y="809236"/>
                </a:lnTo>
                <a:lnTo>
                  <a:pt x="357672" y="809236"/>
                </a:lnTo>
                <a:cubicBezTo>
                  <a:pt x="357672" y="809236"/>
                  <a:pt x="369493" y="809236"/>
                  <a:pt x="369493" y="823571"/>
                </a:cubicBezTo>
                <a:cubicBezTo>
                  <a:pt x="369493" y="823571"/>
                  <a:pt x="369493" y="823571"/>
                  <a:pt x="370971" y="823571"/>
                </a:cubicBezTo>
                <a:lnTo>
                  <a:pt x="373926" y="823571"/>
                </a:lnTo>
                <a:cubicBezTo>
                  <a:pt x="374665" y="823571"/>
                  <a:pt x="375034" y="823571"/>
                  <a:pt x="374480" y="823571"/>
                </a:cubicBezTo>
                <a:lnTo>
                  <a:pt x="376327" y="823571"/>
                </a:lnTo>
                <a:cubicBezTo>
                  <a:pt x="375773" y="823571"/>
                  <a:pt x="376142" y="823571"/>
                  <a:pt x="376881" y="823571"/>
                </a:cubicBezTo>
                <a:lnTo>
                  <a:pt x="381314" y="823571"/>
                </a:lnTo>
                <a:lnTo>
                  <a:pt x="381314" y="809236"/>
                </a:lnTo>
                <a:cubicBezTo>
                  <a:pt x="381314" y="809236"/>
                  <a:pt x="381314" y="809236"/>
                  <a:pt x="382839" y="809236"/>
                </a:cubicBezTo>
                <a:lnTo>
                  <a:pt x="390466" y="809236"/>
                </a:lnTo>
                <a:lnTo>
                  <a:pt x="393516" y="809236"/>
                </a:lnTo>
                <a:cubicBezTo>
                  <a:pt x="393516" y="809236"/>
                  <a:pt x="381314" y="809236"/>
                  <a:pt x="381314" y="794900"/>
                </a:cubicBezTo>
                <a:close/>
                <a:moveTo>
                  <a:pt x="298187" y="794900"/>
                </a:moveTo>
                <a:cubicBezTo>
                  <a:pt x="298187" y="794900"/>
                  <a:pt x="304836" y="794900"/>
                  <a:pt x="303174" y="794900"/>
                </a:cubicBezTo>
                <a:lnTo>
                  <a:pt x="307053" y="794900"/>
                </a:lnTo>
                <a:lnTo>
                  <a:pt x="310008" y="794900"/>
                </a:lnTo>
                <a:lnTo>
                  <a:pt x="310008" y="809236"/>
                </a:lnTo>
                <a:cubicBezTo>
                  <a:pt x="310008" y="809236"/>
                  <a:pt x="310008" y="809236"/>
                  <a:pt x="310008" y="823571"/>
                </a:cubicBezTo>
                <a:lnTo>
                  <a:pt x="298187" y="809236"/>
                </a:lnTo>
                <a:cubicBezTo>
                  <a:pt x="298187" y="809236"/>
                  <a:pt x="298187" y="809236"/>
                  <a:pt x="298187" y="794900"/>
                </a:cubicBezTo>
                <a:close/>
                <a:moveTo>
                  <a:pt x="274165" y="794900"/>
                </a:moveTo>
                <a:cubicBezTo>
                  <a:pt x="274165" y="794900"/>
                  <a:pt x="274165" y="794900"/>
                  <a:pt x="285985" y="794900"/>
                </a:cubicBezTo>
                <a:lnTo>
                  <a:pt x="285985" y="796692"/>
                </a:lnTo>
                <a:lnTo>
                  <a:pt x="285985" y="809236"/>
                </a:lnTo>
                <a:cubicBezTo>
                  <a:pt x="285985" y="809236"/>
                  <a:pt x="285985" y="809236"/>
                  <a:pt x="274165" y="794900"/>
                </a:cubicBezTo>
                <a:close/>
                <a:moveTo>
                  <a:pt x="250523" y="794900"/>
                </a:moveTo>
                <a:cubicBezTo>
                  <a:pt x="250523" y="794900"/>
                  <a:pt x="262344" y="794900"/>
                  <a:pt x="262344" y="809236"/>
                </a:cubicBezTo>
                <a:close/>
                <a:moveTo>
                  <a:pt x="1668248" y="780103"/>
                </a:moveTo>
                <a:lnTo>
                  <a:pt x="1675081" y="780103"/>
                </a:lnTo>
                <a:cubicBezTo>
                  <a:pt x="1674527" y="780103"/>
                  <a:pt x="1674897" y="780103"/>
                  <a:pt x="1675635" y="780103"/>
                </a:cubicBezTo>
                <a:lnTo>
                  <a:pt x="1680068" y="780103"/>
                </a:lnTo>
                <a:lnTo>
                  <a:pt x="1692270" y="794900"/>
                </a:lnTo>
                <a:lnTo>
                  <a:pt x="1690745" y="794900"/>
                </a:lnTo>
                <a:cubicBezTo>
                  <a:pt x="1689220" y="794900"/>
                  <a:pt x="1686169" y="794900"/>
                  <a:pt x="1680068" y="794900"/>
                </a:cubicBezTo>
                <a:cubicBezTo>
                  <a:pt x="1680068" y="809236"/>
                  <a:pt x="1692270" y="809236"/>
                  <a:pt x="1680068" y="809236"/>
                </a:cubicBezTo>
                <a:cubicBezTo>
                  <a:pt x="1680068" y="809236"/>
                  <a:pt x="1680068" y="809236"/>
                  <a:pt x="1668248" y="794900"/>
                </a:cubicBezTo>
                <a:cubicBezTo>
                  <a:pt x="1668248" y="794900"/>
                  <a:pt x="1668248" y="794900"/>
                  <a:pt x="1668248" y="780103"/>
                </a:cubicBezTo>
                <a:close/>
                <a:moveTo>
                  <a:pt x="1501614" y="780103"/>
                </a:moveTo>
                <a:cubicBezTo>
                  <a:pt x="1501614" y="780103"/>
                  <a:pt x="1501614" y="780103"/>
                  <a:pt x="1501614" y="794900"/>
                </a:cubicBezTo>
                <a:cubicBezTo>
                  <a:pt x="1501614" y="794900"/>
                  <a:pt x="1501614" y="794900"/>
                  <a:pt x="1513434" y="794900"/>
                </a:cubicBezTo>
                <a:lnTo>
                  <a:pt x="1520268" y="794900"/>
                </a:lnTo>
                <a:cubicBezTo>
                  <a:pt x="1518606" y="794900"/>
                  <a:pt x="1525255" y="794900"/>
                  <a:pt x="1525255" y="794900"/>
                </a:cubicBezTo>
                <a:cubicBezTo>
                  <a:pt x="1513434" y="794900"/>
                  <a:pt x="1513434" y="780103"/>
                  <a:pt x="1513434" y="780103"/>
                </a:cubicBezTo>
                <a:close/>
                <a:moveTo>
                  <a:pt x="1358621" y="780103"/>
                </a:moveTo>
                <a:cubicBezTo>
                  <a:pt x="1358621" y="794900"/>
                  <a:pt x="1358621" y="794900"/>
                  <a:pt x="1370442" y="794900"/>
                </a:cubicBezTo>
                <a:lnTo>
                  <a:pt x="1370442" y="796692"/>
                </a:lnTo>
                <a:lnTo>
                  <a:pt x="1370442" y="803188"/>
                </a:lnTo>
                <a:cubicBezTo>
                  <a:pt x="1370442" y="802516"/>
                  <a:pt x="1370442" y="802964"/>
                  <a:pt x="1370442" y="803860"/>
                </a:cubicBezTo>
                <a:lnTo>
                  <a:pt x="1370442" y="805652"/>
                </a:lnTo>
                <a:lnTo>
                  <a:pt x="1370442" y="807444"/>
                </a:lnTo>
                <a:lnTo>
                  <a:pt x="1370442" y="809236"/>
                </a:lnTo>
                <a:cubicBezTo>
                  <a:pt x="1382262" y="809236"/>
                  <a:pt x="1370442" y="794900"/>
                  <a:pt x="1370442" y="794900"/>
                </a:cubicBezTo>
                <a:cubicBezTo>
                  <a:pt x="1370442" y="794900"/>
                  <a:pt x="1370442" y="794900"/>
                  <a:pt x="1370442" y="780103"/>
                </a:cubicBezTo>
                <a:lnTo>
                  <a:pt x="1382262" y="794900"/>
                </a:lnTo>
                <a:cubicBezTo>
                  <a:pt x="1382262" y="794900"/>
                  <a:pt x="1382262" y="794900"/>
                  <a:pt x="1382262" y="780103"/>
                </a:cubicBezTo>
                <a:cubicBezTo>
                  <a:pt x="1382262" y="780103"/>
                  <a:pt x="1382262" y="780103"/>
                  <a:pt x="1370442" y="780103"/>
                </a:cubicBezTo>
                <a:close/>
                <a:moveTo>
                  <a:pt x="619635" y="780103"/>
                </a:moveTo>
                <a:lnTo>
                  <a:pt x="619635" y="794900"/>
                </a:lnTo>
                <a:lnTo>
                  <a:pt x="622686" y="794900"/>
                </a:lnTo>
                <a:cubicBezTo>
                  <a:pt x="622686" y="794900"/>
                  <a:pt x="625736" y="794900"/>
                  <a:pt x="631837" y="794900"/>
                </a:cubicBezTo>
                <a:cubicBezTo>
                  <a:pt x="631837" y="794900"/>
                  <a:pt x="631837" y="794900"/>
                  <a:pt x="631837" y="780103"/>
                </a:cubicBezTo>
                <a:cubicBezTo>
                  <a:pt x="631837" y="780103"/>
                  <a:pt x="631837" y="780103"/>
                  <a:pt x="619635" y="780103"/>
                </a:cubicBezTo>
                <a:close/>
                <a:moveTo>
                  <a:pt x="476642" y="780103"/>
                </a:moveTo>
                <a:lnTo>
                  <a:pt x="476642" y="781953"/>
                </a:lnTo>
                <a:lnTo>
                  <a:pt x="476642" y="793051"/>
                </a:lnTo>
                <a:lnTo>
                  <a:pt x="476642" y="794900"/>
                </a:lnTo>
                <a:cubicBezTo>
                  <a:pt x="476642" y="794900"/>
                  <a:pt x="479693" y="794900"/>
                  <a:pt x="481218" y="794900"/>
                </a:cubicBezTo>
                <a:lnTo>
                  <a:pt x="481790" y="794900"/>
                </a:lnTo>
                <a:lnTo>
                  <a:pt x="488844" y="794900"/>
                </a:lnTo>
                <a:lnTo>
                  <a:pt x="488844" y="809236"/>
                </a:lnTo>
                <a:cubicBezTo>
                  <a:pt x="488844" y="809236"/>
                  <a:pt x="488844" y="809236"/>
                  <a:pt x="490322" y="809236"/>
                </a:cubicBezTo>
                <a:lnTo>
                  <a:pt x="499187" y="809236"/>
                </a:lnTo>
                <a:cubicBezTo>
                  <a:pt x="500665" y="809236"/>
                  <a:pt x="500665" y="809236"/>
                  <a:pt x="500665" y="809236"/>
                </a:cubicBezTo>
                <a:cubicBezTo>
                  <a:pt x="488844" y="809236"/>
                  <a:pt x="488844" y="794900"/>
                  <a:pt x="488844" y="794900"/>
                </a:cubicBezTo>
                <a:cubicBezTo>
                  <a:pt x="476642" y="794900"/>
                  <a:pt x="476642" y="780103"/>
                  <a:pt x="476642" y="780103"/>
                </a:cubicBezTo>
                <a:close/>
                <a:moveTo>
                  <a:pt x="428978" y="780103"/>
                </a:moveTo>
                <a:cubicBezTo>
                  <a:pt x="428978" y="794900"/>
                  <a:pt x="441180" y="794900"/>
                  <a:pt x="441180" y="794900"/>
                </a:cubicBezTo>
                <a:cubicBezTo>
                  <a:pt x="441180" y="794900"/>
                  <a:pt x="441180" y="794900"/>
                  <a:pt x="441180" y="780103"/>
                </a:cubicBezTo>
                <a:lnTo>
                  <a:pt x="430503" y="780103"/>
                </a:lnTo>
                <a:cubicBezTo>
                  <a:pt x="428978" y="780103"/>
                  <a:pt x="428978" y="780103"/>
                  <a:pt x="428978" y="780103"/>
                </a:cubicBezTo>
                <a:close/>
                <a:moveTo>
                  <a:pt x="310008" y="780103"/>
                </a:moveTo>
                <a:cubicBezTo>
                  <a:pt x="310008" y="780103"/>
                  <a:pt x="316657" y="780103"/>
                  <a:pt x="314995" y="780103"/>
                </a:cubicBezTo>
                <a:lnTo>
                  <a:pt x="321829" y="780103"/>
                </a:lnTo>
                <a:cubicBezTo>
                  <a:pt x="321829" y="780103"/>
                  <a:pt x="321829" y="780103"/>
                  <a:pt x="310008" y="794900"/>
                </a:cubicBezTo>
                <a:cubicBezTo>
                  <a:pt x="310008" y="794900"/>
                  <a:pt x="310008" y="794900"/>
                  <a:pt x="310008" y="780103"/>
                </a:cubicBezTo>
                <a:close/>
                <a:moveTo>
                  <a:pt x="285985" y="780103"/>
                </a:moveTo>
                <a:cubicBezTo>
                  <a:pt x="285985" y="780103"/>
                  <a:pt x="285985" y="794900"/>
                  <a:pt x="298187" y="794900"/>
                </a:cubicBezTo>
                <a:lnTo>
                  <a:pt x="285985" y="794900"/>
                </a:lnTo>
                <a:cubicBezTo>
                  <a:pt x="285985" y="794900"/>
                  <a:pt x="285985" y="794900"/>
                  <a:pt x="285985" y="780103"/>
                </a:cubicBezTo>
                <a:close/>
                <a:moveTo>
                  <a:pt x="1739934" y="765768"/>
                </a:moveTo>
                <a:lnTo>
                  <a:pt x="1739934" y="780103"/>
                </a:lnTo>
                <a:cubicBezTo>
                  <a:pt x="1728114" y="765768"/>
                  <a:pt x="1739934" y="765768"/>
                  <a:pt x="1739934" y="765768"/>
                </a:cubicBezTo>
                <a:close/>
                <a:moveTo>
                  <a:pt x="1715912" y="765768"/>
                </a:moveTo>
                <a:cubicBezTo>
                  <a:pt x="1715912" y="765768"/>
                  <a:pt x="1715912" y="765768"/>
                  <a:pt x="1728114" y="765768"/>
                </a:cubicBezTo>
                <a:cubicBezTo>
                  <a:pt x="1728114" y="765768"/>
                  <a:pt x="1728114" y="765768"/>
                  <a:pt x="1728114" y="767560"/>
                </a:cubicBezTo>
                <a:lnTo>
                  <a:pt x="1728114" y="776519"/>
                </a:lnTo>
                <a:lnTo>
                  <a:pt x="1728114" y="780103"/>
                </a:lnTo>
                <a:cubicBezTo>
                  <a:pt x="1728114" y="765768"/>
                  <a:pt x="1715912" y="765768"/>
                  <a:pt x="1715912" y="765768"/>
                </a:cubicBezTo>
                <a:close/>
                <a:moveTo>
                  <a:pt x="1429926" y="765768"/>
                </a:moveTo>
                <a:lnTo>
                  <a:pt x="1429926" y="780103"/>
                </a:lnTo>
                <a:cubicBezTo>
                  <a:pt x="1442128" y="780103"/>
                  <a:pt x="1429926" y="765768"/>
                  <a:pt x="1429926" y="765768"/>
                </a:cubicBezTo>
                <a:close/>
                <a:moveTo>
                  <a:pt x="1406285" y="765768"/>
                </a:moveTo>
                <a:cubicBezTo>
                  <a:pt x="1406285" y="780103"/>
                  <a:pt x="1406285" y="780103"/>
                  <a:pt x="1406285" y="780103"/>
                </a:cubicBezTo>
                <a:cubicBezTo>
                  <a:pt x="1406285" y="780103"/>
                  <a:pt x="1406285" y="780103"/>
                  <a:pt x="1418106" y="780103"/>
                </a:cubicBezTo>
                <a:lnTo>
                  <a:pt x="1418106" y="781953"/>
                </a:lnTo>
                <a:lnTo>
                  <a:pt x="1418106" y="794900"/>
                </a:lnTo>
                <a:lnTo>
                  <a:pt x="1429926" y="794900"/>
                </a:lnTo>
                <a:cubicBezTo>
                  <a:pt x="1429926" y="794900"/>
                  <a:pt x="1429926" y="794900"/>
                  <a:pt x="1418106" y="780103"/>
                </a:cubicBezTo>
                <a:cubicBezTo>
                  <a:pt x="1406285" y="780103"/>
                  <a:pt x="1406285" y="765768"/>
                  <a:pt x="1406285" y="765768"/>
                </a:cubicBezTo>
                <a:close/>
                <a:moveTo>
                  <a:pt x="1382262" y="765768"/>
                </a:moveTo>
                <a:lnTo>
                  <a:pt x="1394464" y="780103"/>
                </a:lnTo>
                <a:cubicBezTo>
                  <a:pt x="1382262" y="765768"/>
                  <a:pt x="1382262" y="765768"/>
                  <a:pt x="1382262" y="765768"/>
                </a:cubicBezTo>
                <a:close/>
                <a:moveTo>
                  <a:pt x="453001" y="765768"/>
                </a:moveTo>
                <a:cubicBezTo>
                  <a:pt x="453001" y="780103"/>
                  <a:pt x="464821" y="780103"/>
                  <a:pt x="464821" y="780103"/>
                </a:cubicBezTo>
                <a:cubicBezTo>
                  <a:pt x="464821" y="780103"/>
                  <a:pt x="464821" y="765768"/>
                  <a:pt x="453001" y="765768"/>
                </a:cubicBezTo>
                <a:close/>
                <a:moveTo>
                  <a:pt x="405336" y="765768"/>
                </a:moveTo>
                <a:lnTo>
                  <a:pt x="417157" y="780103"/>
                </a:lnTo>
                <a:cubicBezTo>
                  <a:pt x="405336" y="780103"/>
                  <a:pt x="405336" y="765768"/>
                  <a:pt x="405336" y="765768"/>
                </a:cubicBezTo>
                <a:close/>
                <a:moveTo>
                  <a:pt x="345852" y="765768"/>
                </a:moveTo>
                <a:cubicBezTo>
                  <a:pt x="345852" y="765768"/>
                  <a:pt x="357672" y="765768"/>
                  <a:pt x="357672" y="780103"/>
                </a:cubicBezTo>
                <a:close/>
                <a:moveTo>
                  <a:pt x="262344" y="765768"/>
                </a:moveTo>
                <a:cubicBezTo>
                  <a:pt x="262344" y="765768"/>
                  <a:pt x="262344" y="765768"/>
                  <a:pt x="263822" y="765768"/>
                </a:cubicBezTo>
                <a:cubicBezTo>
                  <a:pt x="265299" y="765768"/>
                  <a:pt x="268255" y="765768"/>
                  <a:pt x="274165" y="765768"/>
                </a:cubicBezTo>
                <a:lnTo>
                  <a:pt x="274165" y="767560"/>
                </a:lnTo>
                <a:lnTo>
                  <a:pt x="274165" y="780103"/>
                </a:lnTo>
                <a:close/>
                <a:moveTo>
                  <a:pt x="326816" y="759720"/>
                </a:moveTo>
                <a:cubicBezTo>
                  <a:pt x="328478" y="760392"/>
                  <a:pt x="330695" y="762184"/>
                  <a:pt x="333650" y="765768"/>
                </a:cubicBezTo>
                <a:cubicBezTo>
                  <a:pt x="333650" y="765768"/>
                  <a:pt x="333650" y="765768"/>
                  <a:pt x="321829" y="765768"/>
                </a:cubicBezTo>
                <a:cubicBezTo>
                  <a:pt x="321829" y="765768"/>
                  <a:pt x="321829" y="757705"/>
                  <a:pt x="326816" y="759720"/>
                </a:cubicBezTo>
                <a:close/>
                <a:moveTo>
                  <a:pt x="1692270" y="751433"/>
                </a:moveTo>
                <a:cubicBezTo>
                  <a:pt x="1692270" y="751433"/>
                  <a:pt x="1692270" y="751433"/>
                  <a:pt x="1692270" y="765768"/>
                </a:cubicBezTo>
                <a:cubicBezTo>
                  <a:pt x="1692270" y="765768"/>
                  <a:pt x="1692270" y="765768"/>
                  <a:pt x="1690745" y="765768"/>
                </a:cubicBezTo>
                <a:lnTo>
                  <a:pt x="1689220" y="765768"/>
                </a:lnTo>
                <a:cubicBezTo>
                  <a:pt x="1689220" y="765768"/>
                  <a:pt x="1686169" y="765768"/>
                  <a:pt x="1680068" y="765768"/>
                </a:cubicBezTo>
                <a:cubicBezTo>
                  <a:pt x="1680068" y="751433"/>
                  <a:pt x="1692270" y="751433"/>
                  <a:pt x="1692270" y="751433"/>
                </a:cubicBezTo>
                <a:close/>
                <a:moveTo>
                  <a:pt x="1549278" y="751433"/>
                </a:moveTo>
                <a:lnTo>
                  <a:pt x="1549278" y="765768"/>
                </a:lnTo>
                <a:lnTo>
                  <a:pt x="1537457" y="765768"/>
                </a:lnTo>
                <a:lnTo>
                  <a:pt x="1537457" y="767560"/>
                </a:lnTo>
                <a:lnTo>
                  <a:pt x="1537457" y="780103"/>
                </a:lnTo>
                <a:cubicBezTo>
                  <a:pt x="1537457" y="765768"/>
                  <a:pt x="1537457" y="765768"/>
                  <a:pt x="1525255" y="765768"/>
                </a:cubicBezTo>
                <a:lnTo>
                  <a:pt x="1525255" y="780103"/>
                </a:lnTo>
                <a:cubicBezTo>
                  <a:pt x="1525255" y="780103"/>
                  <a:pt x="1525255" y="780103"/>
                  <a:pt x="1537457" y="780103"/>
                </a:cubicBezTo>
                <a:cubicBezTo>
                  <a:pt x="1525255" y="780103"/>
                  <a:pt x="1525255" y="794900"/>
                  <a:pt x="1537457" y="794900"/>
                </a:cubicBezTo>
                <a:cubicBezTo>
                  <a:pt x="1537457" y="794900"/>
                  <a:pt x="1537457" y="794900"/>
                  <a:pt x="1538935" y="794900"/>
                </a:cubicBezTo>
                <a:lnTo>
                  <a:pt x="1547800" y="794900"/>
                </a:lnTo>
                <a:lnTo>
                  <a:pt x="1549278" y="794900"/>
                </a:lnTo>
                <a:lnTo>
                  <a:pt x="1537457" y="780103"/>
                </a:lnTo>
                <a:lnTo>
                  <a:pt x="1549278" y="780103"/>
                </a:lnTo>
                <a:lnTo>
                  <a:pt x="1549278" y="778311"/>
                </a:lnTo>
                <a:lnTo>
                  <a:pt x="1549278" y="767560"/>
                </a:lnTo>
                <a:lnTo>
                  <a:pt x="1549278" y="765768"/>
                </a:lnTo>
                <a:lnTo>
                  <a:pt x="1561098" y="765768"/>
                </a:lnTo>
                <a:cubicBezTo>
                  <a:pt x="1561098" y="765768"/>
                  <a:pt x="1549278" y="765768"/>
                  <a:pt x="1549278" y="751433"/>
                </a:cubicBezTo>
                <a:close/>
                <a:moveTo>
                  <a:pt x="417157" y="751433"/>
                </a:moveTo>
                <a:lnTo>
                  <a:pt x="417157" y="765768"/>
                </a:lnTo>
                <a:lnTo>
                  <a:pt x="405336" y="765768"/>
                </a:lnTo>
                <a:cubicBezTo>
                  <a:pt x="405336" y="765768"/>
                  <a:pt x="405336" y="765768"/>
                  <a:pt x="405336" y="780103"/>
                </a:cubicBezTo>
                <a:lnTo>
                  <a:pt x="393516" y="780103"/>
                </a:lnTo>
                <a:cubicBezTo>
                  <a:pt x="393516" y="780103"/>
                  <a:pt x="393516" y="780103"/>
                  <a:pt x="393516" y="781953"/>
                </a:cubicBezTo>
                <a:lnTo>
                  <a:pt x="393516" y="783802"/>
                </a:lnTo>
                <a:cubicBezTo>
                  <a:pt x="393516" y="783802"/>
                  <a:pt x="393516" y="787502"/>
                  <a:pt x="393516" y="794900"/>
                </a:cubicBezTo>
                <a:cubicBezTo>
                  <a:pt x="399426" y="794900"/>
                  <a:pt x="402381" y="794900"/>
                  <a:pt x="402381" y="794900"/>
                </a:cubicBezTo>
                <a:lnTo>
                  <a:pt x="405336" y="794900"/>
                </a:lnTo>
                <a:lnTo>
                  <a:pt x="405336" y="793051"/>
                </a:lnTo>
                <a:lnTo>
                  <a:pt x="405336" y="781953"/>
                </a:lnTo>
                <a:lnTo>
                  <a:pt x="405336" y="780103"/>
                </a:lnTo>
                <a:cubicBezTo>
                  <a:pt x="411247" y="780103"/>
                  <a:pt x="414202" y="780103"/>
                  <a:pt x="415679" y="780103"/>
                </a:cubicBezTo>
                <a:lnTo>
                  <a:pt x="417157" y="780103"/>
                </a:lnTo>
                <a:lnTo>
                  <a:pt x="417157" y="774728"/>
                </a:lnTo>
                <a:lnTo>
                  <a:pt x="417157" y="774056"/>
                </a:lnTo>
                <a:lnTo>
                  <a:pt x="417157" y="765768"/>
                </a:lnTo>
                <a:cubicBezTo>
                  <a:pt x="417157" y="751433"/>
                  <a:pt x="428978" y="751433"/>
                  <a:pt x="417157" y="751433"/>
                </a:cubicBezTo>
                <a:close/>
                <a:moveTo>
                  <a:pt x="357672" y="751433"/>
                </a:moveTo>
                <a:cubicBezTo>
                  <a:pt x="357672" y="751433"/>
                  <a:pt x="357672" y="751433"/>
                  <a:pt x="359150" y="751433"/>
                </a:cubicBezTo>
                <a:lnTo>
                  <a:pt x="369493" y="751433"/>
                </a:lnTo>
                <a:lnTo>
                  <a:pt x="369493" y="765768"/>
                </a:lnTo>
                <a:cubicBezTo>
                  <a:pt x="369493" y="765768"/>
                  <a:pt x="369493" y="751433"/>
                  <a:pt x="357672" y="751433"/>
                </a:cubicBezTo>
                <a:close/>
                <a:moveTo>
                  <a:pt x="321829" y="751433"/>
                </a:moveTo>
                <a:lnTo>
                  <a:pt x="333650" y="751433"/>
                </a:lnTo>
                <a:cubicBezTo>
                  <a:pt x="333650" y="758601"/>
                  <a:pt x="333650" y="762184"/>
                  <a:pt x="333650" y="762184"/>
                </a:cubicBezTo>
                <a:lnTo>
                  <a:pt x="333650" y="763976"/>
                </a:lnTo>
                <a:cubicBezTo>
                  <a:pt x="333650" y="765768"/>
                  <a:pt x="333650" y="765768"/>
                  <a:pt x="333650" y="765768"/>
                </a:cubicBezTo>
                <a:cubicBezTo>
                  <a:pt x="333650" y="751433"/>
                  <a:pt x="333650" y="751433"/>
                  <a:pt x="321829" y="751433"/>
                </a:cubicBezTo>
                <a:close/>
                <a:moveTo>
                  <a:pt x="1276591" y="740682"/>
                </a:moveTo>
                <a:cubicBezTo>
                  <a:pt x="1278068" y="740682"/>
                  <a:pt x="1281024" y="744266"/>
                  <a:pt x="1286934" y="751433"/>
                </a:cubicBezTo>
                <a:lnTo>
                  <a:pt x="1285456" y="751433"/>
                </a:lnTo>
                <a:lnTo>
                  <a:pt x="1276591" y="751433"/>
                </a:lnTo>
                <a:cubicBezTo>
                  <a:pt x="1275113" y="751433"/>
                  <a:pt x="1275113" y="751433"/>
                  <a:pt x="1275113" y="751433"/>
                </a:cubicBezTo>
                <a:cubicBezTo>
                  <a:pt x="1275113" y="744266"/>
                  <a:pt x="1275113" y="740682"/>
                  <a:pt x="1276591" y="740682"/>
                </a:cubicBezTo>
                <a:close/>
                <a:moveTo>
                  <a:pt x="1251472" y="737098"/>
                </a:moveTo>
                <a:lnTo>
                  <a:pt x="1263292" y="751433"/>
                </a:lnTo>
                <a:lnTo>
                  <a:pt x="1263292" y="737098"/>
                </a:lnTo>
                <a:cubicBezTo>
                  <a:pt x="1263292" y="737098"/>
                  <a:pt x="1263292" y="737098"/>
                  <a:pt x="1251472" y="737098"/>
                </a:cubicBezTo>
                <a:close/>
                <a:moveTo>
                  <a:pt x="428978" y="737098"/>
                </a:moveTo>
                <a:lnTo>
                  <a:pt x="428978" y="751433"/>
                </a:lnTo>
                <a:cubicBezTo>
                  <a:pt x="428978" y="751433"/>
                  <a:pt x="432029" y="751433"/>
                  <a:pt x="433554" y="751433"/>
                </a:cubicBezTo>
                <a:lnTo>
                  <a:pt x="434126" y="751433"/>
                </a:lnTo>
                <a:lnTo>
                  <a:pt x="438130" y="751433"/>
                </a:lnTo>
                <a:lnTo>
                  <a:pt x="441180" y="751433"/>
                </a:lnTo>
                <a:cubicBezTo>
                  <a:pt x="441180" y="751433"/>
                  <a:pt x="441180" y="751433"/>
                  <a:pt x="441180" y="737098"/>
                </a:cubicBezTo>
                <a:close/>
                <a:moveTo>
                  <a:pt x="1739934" y="722763"/>
                </a:moveTo>
                <a:cubicBezTo>
                  <a:pt x="1739934" y="737098"/>
                  <a:pt x="1739934" y="737098"/>
                  <a:pt x="1751755" y="737098"/>
                </a:cubicBezTo>
                <a:lnTo>
                  <a:pt x="1750277" y="737098"/>
                </a:lnTo>
                <a:lnTo>
                  <a:pt x="1742889" y="737098"/>
                </a:lnTo>
                <a:lnTo>
                  <a:pt x="1741412" y="737098"/>
                </a:lnTo>
                <a:cubicBezTo>
                  <a:pt x="1739934" y="737098"/>
                  <a:pt x="1739934" y="737098"/>
                  <a:pt x="1739934" y="737098"/>
                </a:cubicBezTo>
                <a:cubicBezTo>
                  <a:pt x="1739934" y="722763"/>
                  <a:pt x="1739934" y="722763"/>
                  <a:pt x="1739934" y="722763"/>
                </a:cubicBezTo>
                <a:close/>
                <a:moveTo>
                  <a:pt x="1715912" y="722763"/>
                </a:moveTo>
                <a:lnTo>
                  <a:pt x="1722966" y="722763"/>
                </a:lnTo>
                <a:cubicBezTo>
                  <a:pt x="1722394" y="722763"/>
                  <a:pt x="1722776" y="722763"/>
                  <a:pt x="1723538" y="722763"/>
                </a:cubicBezTo>
                <a:lnTo>
                  <a:pt x="1728114" y="722763"/>
                </a:lnTo>
                <a:lnTo>
                  <a:pt x="1728114" y="737098"/>
                </a:lnTo>
                <a:cubicBezTo>
                  <a:pt x="1728114" y="737098"/>
                  <a:pt x="1728114" y="737098"/>
                  <a:pt x="1726589" y="737098"/>
                </a:cubicBezTo>
                <a:lnTo>
                  <a:pt x="1718962" y="737098"/>
                </a:lnTo>
                <a:lnTo>
                  <a:pt x="1715912" y="737098"/>
                </a:lnTo>
                <a:close/>
                <a:moveTo>
                  <a:pt x="1656427" y="722763"/>
                </a:moveTo>
                <a:cubicBezTo>
                  <a:pt x="1656427" y="722763"/>
                  <a:pt x="1656427" y="722763"/>
                  <a:pt x="1657905" y="722763"/>
                </a:cubicBezTo>
                <a:lnTo>
                  <a:pt x="1666770" y="722763"/>
                </a:lnTo>
                <a:lnTo>
                  <a:pt x="1668248" y="722763"/>
                </a:lnTo>
                <a:cubicBezTo>
                  <a:pt x="1668248" y="722763"/>
                  <a:pt x="1680068" y="722763"/>
                  <a:pt x="1680068" y="737098"/>
                </a:cubicBezTo>
                <a:lnTo>
                  <a:pt x="1678591" y="737098"/>
                </a:lnTo>
                <a:lnTo>
                  <a:pt x="1677113" y="737098"/>
                </a:lnTo>
                <a:lnTo>
                  <a:pt x="1675635" y="737098"/>
                </a:lnTo>
                <a:cubicBezTo>
                  <a:pt x="1674897" y="737098"/>
                  <a:pt x="1674527" y="737098"/>
                  <a:pt x="1675081" y="737098"/>
                </a:cubicBezTo>
                <a:lnTo>
                  <a:pt x="1668248" y="737098"/>
                </a:lnTo>
                <a:cubicBezTo>
                  <a:pt x="1668248" y="737098"/>
                  <a:pt x="1668248" y="737098"/>
                  <a:pt x="1668248" y="738890"/>
                </a:cubicBezTo>
                <a:lnTo>
                  <a:pt x="1668248" y="749641"/>
                </a:lnTo>
                <a:lnTo>
                  <a:pt x="1668248" y="751433"/>
                </a:lnTo>
                <a:cubicBezTo>
                  <a:pt x="1668248" y="737098"/>
                  <a:pt x="1668248" y="737098"/>
                  <a:pt x="1656427" y="737098"/>
                </a:cubicBezTo>
                <a:close/>
                <a:moveTo>
                  <a:pt x="1572919" y="722763"/>
                </a:moveTo>
                <a:cubicBezTo>
                  <a:pt x="1561098" y="722763"/>
                  <a:pt x="1561098" y="722763"/>
                  <a:pt x="1572919" y="737098"/>
                </a:cubicBezTo>
                <a:lnTo>
                  <a:pt x="1561098" y="737098"/>
                </a:lnTo>
                <a:lnTo>
                  <a:pt x="1561098" y="751433"/>
                </a:lnTo>
                <a:lnTo>
                  <a:pt x="1572919" y="751433"/>
                </a:lnTo>
                <a:cubicBezTo>
                  <a:pt x="1572919" y="751433"/>
                  <a:pt x="1572919" y="751433"/>
                  <a:pt x="1572919" y="737098"/>
                </a:cubicBezTo>
                <a:cubicBezTo>
                  <a:pt x="1572919" y="737098"/>
                  <a:pt x="1572919" y="737098"/>
                  <a:pt x="1574444" y="737098"/>
                </a:cubicBezTo>
                <a:lnTo>
                  <a:pt x="1577495" y="737098"/>
                </a:lnTo>
                <a:lnTo>
                  <a:pt x="1578067" y="737098"/>
                </a:lnTo>
                <a:lnTo>
                  <a:pt x="1585121" y="737098"/>
                </a:lnTo>
                <a:cubicBezTo>
                  <a:pt x="1572919" y="737098"/>
                  <a:pt x="1572919" y="722763"/>
                  <a:pt x="1585121" y="722763"/>
                </a:cubicBezTo>
                <a:cubicBezTo>
                  <a:pt x="1585121" y="722763"/>
                  <a:pt x="1585121" y="722763"/>
                  <a:pt x="1572919" y="722763"/>
                </a:cubicBezTo>
                <a:close/>
                <a:moveTo>
                  <a:pt x="1477591" y="722763"/>
                </a:moveTo>
                <a:cubicBezTo>
                  <a:pt x="1465770" y="722763"/>
                  <a:pt x="1465770" y="737098"/>
                  <a:pt x="1465770" y="737098"/>
                </a:cubicBezTo>
                <a:cubicBezTo>
                  <a:pt x="1465770" y="737098"/>
                  <a:pt x="1465770" y="737098"/>
                  <a:pt x="1477591" y="737098"/>
                </a:cubicBezTo>
                <a:lnTo>
                  <a:pt x="1489793" y="737098"/>
                </a:lnTo>
                <a:lnTo>
                  <a:pt x="1489793" y="722763"/>
                </a:lnTo>
                <a:close/>
                <a:moveTo>
                  <a:pt x="1429926" y="722763"/>
                </a:moveTo>
                <a:cubicBezTo>
                  <a:pt x="1442128" y="722763"/>
                  <a:pt x="1429926" y="722763"/>
                  <a:pt x="1442128" y="737098"/>
                </a:cubicBezTo>
                <a:lnTo>
                  <a:pt x="1442128" y="722763"/>
                </a:lnTo>
                <a:cubicBezTo>
                  <a:pt x="1429926" y="722763"/>
                  <a:pt x="1429926" y="722763"/>
                  <a:pt x="1429926" y="722763"/>
                </a:cubicBezTo>
                <a:close/>
                <a:moveTo>
                  <a:pt x="1418106" y="722763"/>
                </a:moveTo>
                <a:lnTo>
                  <a:pt x="1418106" y="724555"/>
                </a:lnTo>
                <a:cubicBezTo>
                  <a:pt x="1418106" y="726347"/>
                  <a:pt x="1418106" y="729930"/>
                  <a:pt x="1418106" y="737098"/>
                </a:cubicBezTo>
                <a:cubicBezTo>
                  <a:pt x="1418106" y="737098"/>
                  <a:pt x="1418106" y="737098"/>
                  <a:pt x="1418106" y="751433"/>
                </a:cubicBezTo>
                <a:lnTo>
                  <a:pt x="1429926" y="751433"/>
                </a:lnTo>
                <a:cubicBezTo>
                  <a:pt x="1429926" y="751433"/>
                  <a:pt x="1429926" y="751433"/>
                  <a:pt x="1429926" y="737098"/>
                </a:cubicBezTo>
                <a:cubicBezTo>
                  <a:pt x="1429926" y="737098"/>
                  <a:pt x="1429926" y="737098"/>
                  <a:pt x="1418106" y="722763"/>
                </a:cubicBezTo>
                <a:close/>
                <a:moveTo>
                  <a:pt x="333650" y="722763"/>
                </a:moveTo>
                <a:cubicBezTo>
                  <a:pt x="333650" y="737098"/>
                  <a:pt x="345852" y="737098"/>
                  <a:pt x="345852" y="737098"/>
                </a:cubicBezTo>
                <a:cubicBezTo>
                  <a:pt x="345852" y="751433"/>
                  <a:pt x="357672" y="751433"/>
                  <a:pt x="357672" y="751433"/>
                </a:cubicBezTo>
                <a:lnTo>
                  <a:pt x="347330" y="751433"/>
                </a:lnTo>
                <a:cubicBezTo>
                  <a:pt x="345852" y="751433"/>
                  <a:pt x="345852" y="751433"/>
                  <a:pt x="345852" y="751433"/>
                </a:cubicBezTo>
                <a:cubicBezTo>
                  <a:pt x="345852" y="751433"/>
                  <a:pt x="345852" y="751433"/>
                  <a:pt x="345852" y="765768"/>
                </a:cubicBezTo>
                <a:lnTo>
                  <a:pt x="333650" y="751433"/>
                </a:lnTo>
                <a:cubicBezTo>
                  <a:pt x="333650" y="751433"/>
                  <a:pt x="333650" y="751433"/>
                  <a:pt x="333650" y="737098"/>
                </a:cubicBezTo>
                <a:close/>
                <a:moveTo>
                  <a:pt x="1661599" y="716520"/>
                </a:moveTo>
                <a:cubicBezTo>
                  <a:pt x="1663076" y="717214"/>
                  <a:pt x="1665293" y="719064"/>
                  <a:pt x="1668248" y="722763"/>
                </a:cubicBezTo>
                <a:cubicBezTo>
                  <a:pt x="1659382" y="722763"/>
                  <a:pt x="1657166" y="714439"/>
                  <a:pt x="1661599" y="716520"/>
                </a:cubicBezTo>
                <a:close/>
                <a:moveTo>
                  <a:pt x="1739934" y="707965"/>
                </a:moveTo>
                <a:lnTo>
                  <a:pt x="1751755" y="707965"/>
                </a:lnTo>
                <a:cubicBezTo>
                  <a:pt x="1751755" y="707965"/>
                  <a:pt x="1751755" y="707965"/>
                  <a:pt x="1763576" y="707965"/>
                </a:cubicBezTo>
                <a:lnTo>
                  <a:pt x="1763576" y="722763"/>
                </a:lnTo>
                <a:cubicBezTo>
                  <a:pt x="1763576" y="722763"/>
                  <a:pt x="1763576" y="722763"/>
                  <a:pt x="1751755" y="751433"/>
                </a:cubicBezTo>
                <a:lnTo>
                  <a:pt x="1751755" y="737098"/>
                </a:lnTo>
                <a:lnTo>
                  <a:pt x="1751755" y="722763"/>
                </a:lnTo>
                <a:cubicBezTo>
                  <a:pt x="1751755" y="722763"/>
                  <a:pt x="1751755" y="707965"/>
                  <a:pt x="1739934" y="707965"/>
                </a:cubicBezTo>
                <a:close/>
                <a:moveTo>
                  <a:pt x="1728114" y="707965"/>
                </a:moveTo>
                <a:cubicBezTo>
                  <a:pt x="1728114" y="707965"/>
                  <a:pt x="1728114" y="707965"/>
                  <a:pt x="1739934" y="707965"/>
                </a:cubicBezTo>
                <a:lnTo>
                  <a:pt x="1739934" y="722763"/>
                </a:lnTo>
                <a:cubicBezTo>
                  <a:pt x="1728114" y="722763"/>
                  <a:pt x="1728114" y="707965"/>
                  <a:pt x="1728114" y="707965"/>
                </a:cubicBezTo>
                <a:close/>
                <a:moveTo>
                  <a:pt x="1549278" y="707965"/>
                </a:moveTo>
                <a:cubicBezTo>
                  <a:pt x="1549278" y="707965"/>
                  <a:pt x="1561098" y="707965"/>
                  <a:pt x="1561098" y="722763"/>
                </a:cubicBezTo>
                <a:cubicBezTo>
                  <a:pt x="1561098" y="722763"/>
                  <a:pt x="1561098" y="722763"/>
                  <a:pt x="1561098" y="707965"/>
                </a:cubicBezTo>
                <a:close/>
                <a:moveTo>
                  <a:pt x="1299136" y="707965"/>
                </a:moveTo>
                <a:cubicBezTo>
                  <a:pt x="1299136" y="707965"/>
                  <a:pt x="1299136" y="707965"/>
                  <a:pt x="1310957" y="722763"/>
                </a:cubicBezTo>
                <a:cubicBezTo>
                  <a:pt x="1299136" y="722763"/>
                  <a:pt x="1299136" y="707965"/>
                  <a:pt x="1299136" y="707965"/>
                </a:cubicBezTo>
                <a:close/>
                <a:moveTo>
                  <a:pt x="1286934" y="707965"/>
                </a:moveTo>
                <a:cubicBezTo>
                  <a:pt x="1286934" y="722763"/>
                  <a:pt x="1286934" y="722763"/>
                  <a:pt x="1299136" y="722763"/>
                </a:cubicBezTo>
                <a:cubicBezTo>
                  <a:pt x="1286934" y="722763"/>
                  <a:pt x="1286934" y="722763"/>
                  <a:pt x="1286934" y="722763"/>
                </a:cubicBezTo>
                <a:cubicBezTo>
                  <a:pt x="1286934" y="722763"/>
                  <a:pt x="1275113" y="737098"/>
                  <a:pt x="1275113" y="722763"/>
                </a:cubicBezTo>
                <a:cubicBezTo>
                  <a:pt x="1275113" y="722763"/>
                  <a:pt x="1275113" y="722763"/>
                  <a:pt x="1275113" y="737098"/>
                </a:cubicBezTo>
                <a:cubicBezTo>
                  <a:pt x="1275113" y="737098"/>
                  <a:pt x="1275113" y="745161"/>
                  <a:pt x="1275113" y="743146"/>
                </a:cubicBezTo>
                <a:lnTo>
                  <a:pt x="1275113" y="751433"/>
                </a:lnTo>
                <a:lnTo>
                  <a:pt x="1263292" y="765768"/>
                </a:lnTo>
                <a:lnTo>
                  <a:pt x="1251472" y="765768"/>
                </a:lnTo>
                <a:lnTo>
                  <a:pt x="1251472" y="780103"/>
                </a:lnTo>
                <a:cubicBezTo>
                  <a:pt x="1251472" y="780103"/>
                  <a:pt x="1251472" y="780103"/>
                  <a:pt x="1252949" y="780103"/>
                </a:cubicBezTo>
                <a:lnTo>
                  <a:pt x="1263292" y="780103"/>
                </a:lnTo>
                <a:lnTo>
                  <a:pt x="1263292" y="774728"/>
                </a:lnTo>
                <a:lnTo>
                  <a:pt x="1263292" y="774056"/>
                </a:lnTo>
                <a:lnTo>
                  <a:pt x="1263292" y="765768"/>
                </a:lnTo>
                <a:lnTo>
                  <a:pt x="1275113" y="765768"/>
                </a:lnTo>
                <a:lnTo>
                  <a:pt x="1275113" y="751433"/>
                </a:lnTo>
                <a:cubicBezTo>
                  <a:pt x="1286934" y="765768"/>
                  <a:pt x="1275113" y="751433"/>
                  <a:pt x="1286934" y="751433"/>
                </a:cubicBezTo>
                <a:lnTo>
                  <a:pt x="1299136" y="751433"/>
                </a:lnTo>
                <a:lnTo>
                  <a:pt x="1286934" y="737098"/>
                </a:lnTo>
                <a:lnTo>
                  <a:pt x="1299136" y="737098"/>
                </a:lnTo>
                <a:lnTo>
                  <a:pt x="1310957" y="737098"/>
                </a:lnTo>
                <a:cubicBezTo>
                  <a:pt x="1310957" y="737098"/>
                  <a:pt x="1310957" y="737098"/>
                  <a:pt x="1310957" y="735306"/>
                </a:cubicBezTo>
                <a:lnTo>
                  <a:pt x="1310957" y="728811"/>
                </a:lnTo>
                <a:lnTo>
                  <a:pt x="1310957" y="728139"/>
                </a:lnTo>
                <a:cubicBezTo>
                  <a:pt x="1310957" y="726347"/>
                  <a:pt x="1310957" y="722763"/>
                  <a:pt x="1310957" y="722763"/>
                </a:cubicBezTo>
                <a:lnTo>
                  <a:pt x="1322777" y="722763"/>
                </a:lnTo>
                <a:cubicBezTo>
                  <a:pt x="1310957" y="707965"/>
                  <a:pt x="1322777" y="722763"/>
                  <a:pt x="1310957" y="722763"/>
                </a:cubicBezTo>
                <a:cubicBezTo>
                  <a:pt x="1310957" y="707965"/>
                  <a:pt x="1310957" y="707965"/>
                  <a:pt x="1299136" y="707965"/>
                </a:cubicBezTo>
                <a:cubicBezTo>
                  <a:pt x="1299136" y="722763"/>
                  <a:pt x="1299136" y="722763"/>
                  <a:pt x="1310957" y="722763"/>
                </a:cubicBezTo>
                <a:lnTo>
                  <a:pt x="1309479" y="722763"/>
                </a:lnTo>
                <a:cubicBezTo>
                  <a:pt x="1308002" y="722763"/>
                  <a:pt x="1305047" y="722763"/>
                  <a:pt x="1299136" y="722763"/>
                </a:cubicBezTo>
                <a:close/>
                <a:moveTo>
                  <a:pt x="345852" y="707965"/>
                </a:moveTo>
                <a:lnTo>
                  <a:pt x="352685" y="707965"/>
                </a:lnTo>
                <a:cubicBezTo>
                  <a:pt x="352131" y="707965"/>
                  <a:pt x="352501" y="707965"/>
                  <a:pt x="353240" y="707965"/>
                </a:cubicBezTo>
                <a:lnTo>
                  <a:pt x="357672" y="707965"/>
                </a:lnTo>
                <a:lnTo>
                  <a:pt x="369493" y="707965"/>
                </a:lnTo>
                <a:lnTo>
                  <a:pt x="369493" y="722763"/>
                </a:lnTo>
                <a:cubicBezTo>
                  <a:pt x="369493" y="722763"/>
                  <a:pt x="362844" y="722763"/>
                  <a:pt x="364506" y="722763"/>
                </a:cubicBezTo>
                <a:lnTo>
                  <a:pt x="357672" y="722763"/>
                </a:lnTo>
                <a:cubicBezTo>
                  <a:pt x="357672" y="722763"/>
                  <a:pt x="357672" y="707965"/>
                  <a:pt x="345852" y="707965"/>
                </a:cubicBezTo>
                <a:close/>
                <a:moveTo>
                  <a:pt x="321829" y="707965"/>
                </a:moveTo>
                <a:cubicBezTo>
                  <a:pt x="321829" y="707965"/>
                  <a:pt x="321829" y="707965"/>
                  <a:pt x="333650" y="707965"/>
                </a:cubicBezTo>
                <a:lnTo>
                  <a:pt x="333650" y="722763"/>
                </a:lnTo>
                <a:cubicBezTo>
                  <a:pt x="333650" y="722763"/>
                  <a:pt x="333650" y="722763"/>
                  <a:pt x="321829" y="722763"/>
                </a:cubicBezTo>
                <a:cubicBezTo>
                  <a:pt x="321829" y="722763"/>
                  <a:pt x="321829" y="722763"/>
                  <a:pt x="321829" y="707965"/>
                </a:cubicBezTo>
                <a:close/>
                <a:moveTo>
                  <a:pt x="1442128" y="693631"/>
                </a:moveTo>
                <a:cubicBezTo>
                  <a:pt x="1442128" y="693631"/>
                  <a:pt x="1442128" y="693631"/>
                  <a:pt x="1442128" y="707965"/>
                </a:cubicBezTo>
                <a:lnTo>
                  <a:pt x="1448962" y="707965"/>
                </a:lnTo>
                <a:cubicBezTo>
                  <a:pt x="1448408" y="707965"/>
                  <a:pt x="1448777" y="707965"/>
                  <a:pt x="1449516" y="707965"/>
                </a:cubicBezTo>
                <a:lnTo>
                  <a:pt x="1453949" y="707965"/>
                </a:lnTo>
                <a:cubicBezTo>
                  <a:pt x="1453949" y="707965"/>
                  <a:pt x="1453949" y="693631"/>
                  <a:pt x="1442128" y="693631"/>
                </a:cubicBezTo>
                <a:close/>
                <a:moveTo>
                  <a:pt x="1310957" y="693631"/>
                </a:moveTo>
                <a:cubicBezTo>
                  <a:pt x="1322777" y="693631"/>
                  <a:pt x="1322777" y="693631"/>
                  <a:pt x="1322777" y="707965"/>
                </a:cubicBezTo>
                <a:cubicBezTo>
                  <a:pt x="1322777" y="707965"/>
                  <a:pt x="1322777" y="707965"/>
                  <a:pt x="1322777" y="693631"/>
                </a:cubicBezTo>
                <a:close/>
                <a:moveTo>
                  <a:pt x="1775778" y="679295"/>
                </a:moveTo>
                <a:cubicBezTo>
                  <a:pt x="1787599" y="679295"/>
                  <a:pt x="1787599" y="679295"/>
                  <a:pt x="1787599" y="693631"/>
                </a:cubicBezTo>
                <a:cubicBezTo>
                  <a:pt x="1787599" y="693631"/>
                  <a:pt x="1775778" y="693631"/>
                  <a:pt x="1775778" y="679295"/>
                </a:cubicBezTo>
                <a:close/>
                <a:moveTo>
                  <a:pt x="1728114" y="679295"/>
                </a:moveTo>
                <a:lnTo>
                  <a:pt x="1739934" y="679295"/>
                </a:lnTo>
                <a:lnTo>
                  <a:pt x="1739934" y="693631"/>
                </a:lnTo>
                <a:lnTo>
                  <a:pt x="1739934" y="707965"/>
                </a:lnTo>
                <a:lnTo>
                  <a:pt x="1728114" y="693631"/>
                </a:lnTo>
                <a:cubicBezTo>
                  <a:pt x="1728114" y="693631"/>
                  <a:pt x="1728114" y="693631"/>
                  <a:pt x="1728114" y="679295"/>
                </a:cubicBezTo>
                <a:close/>
                <a:moveTo>
                  <a:pt x="1596942" y="679295"/>
                </a:moveTo>
                <a:lnTo>
                  <a:pt x="1596942" y="681087"/>
                </a:lnTo>
                <a:cubicBezTo>
                  <a:pt x="1596942" y="682879"/>
                  <a:pt x="1596942" y="686463"/>
                  <a:pt x="1596942" y="693631"/>
                </a:cubicBezTo>
                <a:lnTo>
                  <a:pt x="1608763" y="707965"/>
                </a:lnTo>
                <a:cubicBezTo>
                  <a:pt x="1596942" y="693631"/>
                  <a:pt x="1596942" y="693631"/>
                  <a:pt x="1596942" y="693631"/>
                </a:cubicBezTo>
                <a:cubicBezTo>
                  <a:pt x="1605808" y="693631"/>
                  <a:pt x="1601375" y="693631"/>
                  <a:pt x="1603591" y="693631"/>
                </a:cubicBezTo>
                <a:lnTo>
                  <a:pt x="1608763" y="693631"/>
                </a:lnTo>
                <a:cubicBezTo>
                  <a:pt x="1608763" y="693631"/>
                  <a:pt x="1596942" y="693631"/>
                  <a:pt x="1596942" y="679295"/>
                </a:cubicBezTo>
                <a:close/>
                <a:moveTo>
                  <a:pt x="1561098" y="679295"/>
                </a:moveTo>
                <a:cubicBezTo>
                  <a:pt x="1561098" y="693631"/>
                  <a:pt x="1561098" y="693631"/>
                  <a:pt x="1572919" y="693631"/>
                </a:cubicBezTo>
                <a:cubicBezTo>
                  <a:pt x="1572919" y="693631"/>
                  <a:pt x="1572919" y="693631"/>
                  <a:pt x="1572919" y="691839"/>
                </a:cubicBezTo>
                <a:lnTo>
                  <a:pt x="1572919" y="681087"/>
                </a:lnTo>
                <a:lnTo>
                  <a:pt x="1572919" y="679295"/>
                </a:lnTo>
                <a:cubicBezTo>
                  <a:pt x="1572919" y="679295"/>
                  <a:pt x="1572919" y="679295"/>
                  <a:pt x="1561098" y="679295"/>
                </a:cubicBezTo>
                <a:close/>
                <a:moveTo>
                  <a:pt x="369493" y="679295"/>
                </a:moveTo>
                <a:cubicBezTo>
                  <a:pt x="369493" y="693631"/>
                  <a:pt x="381314" y="693631"/>
                  <a:pt x="381314" y="693631"/>
                </a:cubicBezTo>
                <a:cubicBezTo>
                  <a:pt x="381314" y="707965"/>
                  <a:pt x="381314" y="707965"/>
                  <a:pt x="381314" y="707965"/>
                </a:cubicBezTo>
                <a:lnTo>
                  <a:pt x="376881" y="707965"/>
                </a:lnTo>
                <a:cubicBezTo>
                  <a:pt x="376142" y="707965"/>
                  <a:pt x="375773" y="707965"/>
                  <a:pt x="376327" y="707965"/>
                </a:cubicBezTo>
                <a:lnTo>
                  <a:pt x="374480" y="707965"/>
                </a:lnTo>
                <a:cubicBezTo>
                  <a:pt x="376142" y="707965"/>
                  <a:pt x="369493" y="707965"/>
                  <a:pt x="369493" y="707965"/>
                </a:cubicBezTo>
                <a:cubicBezTo>
                  <a:pt x="369493" y="707965"/>
                  <a:pt x="369493" y="707965"/>
                  <a:pt x="369493" y="693631"/>
                </a:cubicBezTo>
                <a:cubicBezTo>
                  <a:pt x="369493" y="693631"/>
                  <a:pt x="369493" y="693631"/>
                  <a:pt x="369493" y="679295"/>
                </a:cubicBezTo>
                <a:close/>
                <a:moveTo>
                  <a:pt x="1787599" y="664960"/>
                </a:moveTo>
                <a:cubicBezTo>
                  <a:pt x="1799420" y="679295"/>
                  <a:pt x="1799420" y="679295"/>
                  <a:pt x="1787599" y="679295"/>
                </a:cubicBezTo>
                <a:cubicBezTo>
                  <a:pt x="1787599" y="679295"/>
                  <a:pt x="1787599" y="679295"/>
                  <a:pt x="1787599" y="664960"/>
                </a:cubicBezTo>
                <a:close/>
                <a:moveTo>
                  <a:pt x="1751755" y="664960"/>
                </a:moveTo>
                <a:cubicBezTo>
                  <a:pt x="1763576" y="664960"/>
                  <a:pt x="1751755" y="679295"/>
                  <a:pt x="1751755" y="679295"/>
                </a:cubicBezTo>
                <a:cubicBezTo>
                  <a:pt x="1751755" y="679295"/>
                  <a:pt x="1751755" y="679295"/>
                  <a:pt x="1763576" y="679295"/>
                </a:cubicBezTo>
                <a:lnTo>
                  <a:pt x="1763576" y="664960"/>
                </a:lnTo>
                <a:cubicBezTo>
                  <a:pt x="1763576" y="664960"/>
                  <a:pt x="1763576" y="664960"/>
                  <a:pt x="1751755" y="664960"/>
                </a:cubicBezTo>
                <a:close/>
                <a:moveTo>
                  <a:pt x="1596942" y="664960"/>
                </a:moveTo>
                <a:lnTo>
                  <a:pt x="1608763" y="679295"/>
                </a:lnTo>
                <a:cubicBezTo>
                  <a:pt x="1608763" y="664960"/>
                  <a:pt x="1608763" y="679295"/>
                  <a:pt x="1608763" y="664960"/>
                </a:cubicBezTo>
                <a:close/>
                <a:moveTo>
                  <a:pt x="1263292" y="664960"/>
                </a:moveTo>
                <a:lnTo>
                  <a:pt x="1275113" y="664960"/>
                </a:lnTo>
                <a:lnTo>
                  <a:pt x="1275113" y="666752"/>
                </a:lnTo>
                <a:lnTo>
                  <a:pt x="1275113" y="670336"/>
                </a:lnTo>
                <a:cubicBezTo>
                  <a:pt x="1275113" y="671232"/>
                  <a:pt x="1275113" y="671680"/>
                  <a:pt x="1275113" y="671008"/>
                </a:cubicBezTo>
                <a:lnTo>
                  <a:pt x="1275113" y="677504"/>
                </a:lnTo>
                <a:cubicBezTo>
                  <a:pt x="1275113" y="679295"/>
                  <a:pt x="1275113" y="679295"/>
                  <a:pt x="1275113" y="679295"/>
                </a:cubicBezTo>
                <a:cubicBezTo>
                  <a:pt x="1275113" y="679295"/>
                  <a:pt x="1275113" y="679295"/>
                  <a:pt x="1263292" y="664960"/>
                </a:cubicBezTo>
                <a:close/>
                <a:moveTo>
                  <a:pt x="369493" y="664960"/>
                </a:moveTo>
                <a:cubicBezTo>
                  <a:pt x="381314" y="664960"/>
                  <a:pt x="381314" y="679295"/>
                  <a:pt x="381314" y="679295"/>
                </a:cubicBezTo>
                <a:close/>
                <a:moveTo>
                  <a:pt x="1704091" y="650163"/>
                </a:moveTo>
                <a:cubicBezTo>
                  <a:pt x="1715912" y="650163"/>
                  <a:pt x="1715912" y="650163"/>
                  <a:pt x="1715912" y="664960"/>
                </a:cubicBezTo>
                <a:lnTo>
                  <a:pt x="1715912" y="652013"/>
                </a:lnTo>
                <a:lnTo>
                  <a:pt x="1715912" y="650163"/>
                </a:lnTo>
                <a:cubicBezTo>
                  <a:pt x="1715912" y="650163"/>
                  <a:pt x="1715912" y="650163"/>
                  <a:pt x="1714434" y="650163"/>
                </a:cubicBezTo>
                <a:lnTo>
                  <a:pt x="1705569" y="650163"/>
                </a:lnTo>
                <a:cubicBezTo>
                  <a:pt x="1704091" y="650163"/>
                  <a:pt x="1704091" y="650163"/>
                  <a:pt x="1704091" y="650163"/>
                </a:cubicBezTo>
                <a:close/>
                <a:moveTo>
                  <a:pt x="1263292" y="650163"/>
                </a:moveTo>
                <a:lnTo>
                  <a:pt x="1263292" y="664960"/>
                </a:lnTo>
                <a:lnTo>
                  <a:pt x="1251472" y="664960"/>
                </a:lnTo>
                <a:cubicBezTo>
                  <a:pt x="1251472" y="679295"/>
                  <a:pt x="1251472" y="679295"/>
                  <a:pt x="1263292" y="679295"/>
                </a:cubicBezTo>
                <a:cubicBezTo>
                  <a:pt x="1263292" y="679295"/>
                  <a:pt x="1263292" y="679295"/>
                  <a:pt x="1251472" y="679295"/>
                </a:cubicBezTo>
                <a:lnTo>
                  <a:pt x="1251472" y="691839"/>
                </a:lnTo>
                <a:lnTo>
                  <a:pt x="1251472" y="693631"/>
                </a:lnTo>
                <a:cubicBezTo>
                  <a:pt x="1263292" y="693631"/>
                  <a:pt x="1263292" y="693631"/>
                  <a:pt x="1251472" y="679295"/>
                </a:cubicBezTo>
                <a:cubicBezTo>
                  <a:pt x="1263292" y="679295"/>
                  <a:pt x="1263292" y="679295"/>
                  <a:pt x="1263292" y="693631"/>
                </a:cubicBezTo>
                <a:lnTo>
                  <a:pt x="1263292" y="679295"/>
                </a:lnTo>
                <a:lnTo>
                  <a:pt x="1275113" y="679295"/>
                </a:lnTo>
                <a:lnTo>
                  <a:pt x="1286934" y="679295"/>
                </a:lnTo>
                <a:cubicBezTo>
                  <a:pt x="1286934" y="664960"/>
                  <a:pt x="1275113" y="664960"/>
                  <a:pt x="1275113" y="664960"/>
                </a:cubicBezTo>
                <a:cubicBezTo>
                  <a:pt x="1275113" y="664960"/>
                  <a:pt x="1275113" y="664960"/>
                  <a:pt x="1286934" y="664960"/>
                </a:cubicBezTo>
                <a:lnTo>
                  <a:pt x="1286934" y="650163"/>
                </a:lnTo>
                <a:lnTo>
                  <a:pt x="1282501" y="650163"/>
                </a:lnTo>
                <a:cubicBezTo>
                  <a:pt x="1281762" y="650163"/>
                  <a:pt x="1281393" y="650163"/>
                  <a:pt x="1281947" y="650163"/>
                </a:cubicBezTo>
                <a:lnTo>
                  <a:pt x="1276591" y="650163"/>
                </a:lnTo>
                <a:cubicBezTo>
                  <a:pt x="1275113" y="650163"/>
                  <a:pt x="1275113" y="650163"/>
                  <a:pt x="1275113" y="650163"/>
                </a:cubicBezTo>
                <a:cubicBezTo>
                  <a:pt x="1275113" y="664960"/>
                  <a:pt x="1275113" y="650163"/>
                  <a:pt x="1275113" y="664960"/>
                </a:cubicBezTo>
                <a:cubicBezTo>
                  <a:pt x="1275113" y="664960"/>
                  <a:pt x="1275113" y="664960"/>
                  <a:pt x="1263292" y="650163"/>
                </a:cubicBezTo>
                <a:close/>
                <a:moveTo>
                  <a:pt x="1608763" y="635828"/>
                </a:moveTo>
                <a:cubicBezTo>
                  <a:pt x="1608763" y="635828"/>
                  <a:pt x="1608763" y="635828"/>
                  <a:pt x="1608763" y="650163"/>
                </a:cubicBezTo>
                <a:lnTo>
                  <a:pt x="1620583" y="650163"/>
                </a:lnTo>
                <a:cubicBezTo>
                  <a:pt x="1620583" y="650163"/>
                  <a:pt x="1620583" y="635828"/>
                  <a:pt x="1608763" y="635828"/>
                </a:cubicBezTo>
                <a:close/>
                <a:moveTo>
                  <a:pt x="1346800" y="635828"/>
                </a:moveTo>
                <a:cubicBezTo>
                  <a:pt x="1358621" y="635828"/>
                  <a:pt x="1358621" y="635828"/>
                  <a:pt x="1358621" y="650163"/>
                </a:cubicBezTo>
                <a:close/>
                <a:moveTo>
                  <a:pt x="1346800" y="635828"/>
                </a:moveTo>
                <a:cubicBezTo>
                  <a:pt x="1346800" y="650163"/>
                  <a:pt x="1358621" y="650163"/>
                  <a:pt x="1358621" y="650163"/>
                </a:cubicBezTo>
                <a:lnTo>
                  <a:pt x="1346800" y="650163"/>
                </a:lnTo>
                <a:lnTo>
                  <a:pt x="1334598" y="650163"/>
                </a:lnTo>
                <a:cubicBezTo>
                  <a:pt x="1346800" y="664960"/>
                  <a:pt x="1346800" y="664960"/>
                  <a:pt x="1346800" y="650163"/>
                </a:cubicBezTo>
                <a:cubicBezTo>
                  <a:pt x="1346800" y="650163"/>
                  <a:pt x="1346800" y="664960"/>
                  <a:pt x="1358621" y="664960"/>
                </a:cubicBezTo>
                <a:lnTo>
                  <a:pt x="1358621" y="666752"/>
                </a:lnTo>
                <a:lnTo>
                  <a:pt x="1358621" y="679295"/>
                </a:lnTo>
                <a:lnTo>
                  <a:pt x="1346800" y="679295"/>
                </a:lnTo>
                <a:lnTo>
                  <a:pt x="1334598" y="679295"/>
                </a:lnTo>
                <a:lnTo>
                  <a:pt x="1346800" y="693631"/>
                </a:lnTo>
                <a:lnTo>
                  <a:pt x="1346800" y="691839"/>
                </a:lnTo>
                <a:lnTo>
                  <a:pt x="1346800" y="681087"/>
                </a:lnTo>
                <a:lnTo>
                  <a:pt x="1346800" y="679295"/>
                </a:lnTo>
                <a:lnTo>
                  <a:pt x="1358621" y="693631"/>
                </a:lnTo>
                <a:lnTo>
                  <a:pt x="1358621" y="691839"/>
                </a:lnTo>
                <a:lnTo>
                  <a:pt x="1358621" y="679295"/>
                </a:lnTo>
                <a:lnTo>
                  <a:pt x="1370442" y="679295"/>
                </a:lnTo>
                <a:cubicBezTo>
                  <a:pt x="1370442" y="679295"/>
                  <a:pt x="1370442" y="664960"/>
                  <a:pt x="1358621" y="664960"/>
                </a:cubicBezTo>
                <a:cubicBezTo>
                  <a:pt x="1358621" y="664960"/>
                  <a:pt x="1358621" y="664960"/>
                  <a:pt x="1370442" y="664960"/>
                </a:cubicBezTo>
                <a:cubicBezTo>
                  <a:pt x="1370442" y="664960"/>
                  <a:pt x="1370442" y="664960"/>
                  <a:pt x="1371920" y="664960"/>
                </a:cubicBezTo>
                <a:lnTo>
                  <a:pt x="1380784" y="664960"/>
                </a:lnTo>
                <a:lnTo>
                  <a:pt x="1382262" y="664960"/>
                </a:lnTo>
                <a:lnTo>
                  <a:pt x="1370442" y="650163"/>
                </a:lnTo>
                <a:lnTo>
                  <a:pt x="1370442" y="664960"/>
                </a:lnTo>
                <a:cubicBezTo>
                  <a:pt x="1370442" y="664960"/>
                  <a:pt x="1358621" y="664960"/>
                  <a:pt x="1358621" y="650163"/>
                </a:cubicBezTo>
                <a:cubicBezTo>
                  <a:pt x="1358621" y="650163"/>
                  <a:pt x="1358621" y="650163"/>
                  <a:pt x="1358621" y="635828"/>
                </a:cubicBezTo>
                <a:cubicBezTo>
                  <a:pt x="1358621" y="635828"/>
                  <a:pt x="1358621" y="635828"/>
                  <a:pt x="1346800" y="635828"/>
                </a:cubicBezTo>
                <a:close/>
                <a:moveTo>
                  <a:pt x="1286934" y="635828"/>
                </a:moveTo>
                <a:cubicBezTo>
                  <a:pt x="1286934" y="635828"/>
                  <a:pt x="1286934" y="650163"/>
                  <a:pt x="1299136" y="650163"/>
                </a:cubicBezTo>
                <a:close/>
                <a:moveTo>
                  <a:pt x="1215628" y="635828"/>
                </a:moveTo>
                <a:cubicBezTo>
                  <a:pt x="1215628" y="635828"/>
                  <a:pt x="1215628" y="635828"/>
                  <a:pt x="1227449" y="650163"/>
                </a:cubicBezTo>
                <a:lnTo>
                  <a:pt x="1227449" y="635828"/>
                </a:lnTo>
                <a:cubicBezTo>
                  <a:pt x="1227449" y="635828"/>
                  <a:pt x="1227449" y="635828"/>
                  <a:pt x="1225971" y="635828"/>
                </a:cubicBezTo>
                <a:lnTo>
                  <a:pt x="1218583" y="635828"/>
                </a:lnTo>
                <a:close/>
                <a:moveTo>
                  <a:pt x="1072636" y="635828"/>
                </a:moveTo>
                <a:cubicBezTo>
                  <a:pt x="1072636" y="635828"/>
                  <a:pt x="1072636" y="635828"/>
                  <a:pt x="1072636" y="650163"/>
                </a:cubicBezTo>
                <a:lnTo>
                  <a:pt x="1075591" y="650163"/>
                </a:lnTo>
                <a:cubicBezTo>
                  <a:pt x="1075591" y="650163"/>
                  <a:pt x="1078546" y="650163"/>
                  <a:pt x="1084456" y="650163"/>
                </a:cubicBezTo>
                <a:cubicBezTo>
                  <a:pt x="1084456" y="650163"/>
                  <a:pt x="1084456" y="650163"/>
                  <a:pt x="1084456" y="635828"/>
                </a:cubicBezTo>
                <a:lnTo>
                  <a:pt x="1080024" y="635828"/>
                </a:lnTo>
                <a:cubicBezTo>
                  <a:pt x="1079285" y="635828"/>
                  <a:pt x="1078915" y="635828"/>
                  <a:pt x="1079469" y="635828"/>
                </a:cubicBezTo>
                <a:close/>
                <a:moveTo>
                  <a:pt x="1775778" y="621493"/>
                </a:moveTo>
                <a:cubicBezTo>
                  <a:pt x="1775778" y="635828"/>
                  <a:pt x="1775778" y="621493"/>
                  <a:pt x="1775778" y="635828"/>
                </a:cubicBezTo>
                <a:cubicBezTo>
                  <a:pt x="1775778" y="621493"/>
                  <a:pt x="1787599" y="635828"/>
                  <a:pt x="1787599" y="635828"/>
                </a:cubicBezTo>
                <a:lnTo>
                  <a:pt x="1787599" y="627540"/>
                </a:lnTo>
                <a:cubicBezTo>
                  <a:pt x="1787599" y="628212"/>
                  <a:pt x="1787599" y="627764"/>
                  <a:pt x="1787599" y="626868"/>
                </a:cubicBezTo>
                <a:cubicBezTo>
                  <a:pt x="1787599" y="625077"/>
                  <a:pt x="1787599" y="621493"/>
                  <a:pt x="1787599" y="621493"/>
                </a:cubicBezTo>
                <a:lnTo>
                  <a:pt x="1786121" y="621493"/>
                </a:lnTo>
                <a:lnTo>
                  <a:pt x="1782427" y="621493"/>
                </a:lnTo>
                <a:cubicBezTo>
                  <a:pt x="1780211" y="621493"/>
                  <a:pt x="1784644" y="621493"/>
                  <a:pt x="1775778" y="621493"/>
                </a:cubicBezTo>
                <a:close/>
                <a:moveTo>
                  <a:pt x="1096277" y="621493"/>
                </a:moveTo>
                <a:cubicBezTo>
                  <a:pt x="1108479" y="621493"/>
                  <a:pt x="1108479" y="621493"/>
                  <a:pt x="1096277" y="635828"/>
                </a:cubicBezTo>
                <a:lnTo>
                  <a:pt x="1108479" y="635828"/>
                </a:lnTo>
                <a:cubicBezTo>
                  <a:pt x="1108479" y="621493"/>
                  <a:pt x="1108479" y="621493"/>
                  <a:pt x="1096277" y="621493"/>
                </a:cubicBezTo>
                <a:close/>
                <a:moveTo>
                  <a:pt x="1632404" y="607158"/>
                </a:moveTo>
                <a:cubicBezTo>
                  <a:pt x="1632404" y="621493"/>
                  <a:pt x="1632404" y="607158"/>
                  <a:pt x="1632404" y="621493"/>
                </a:cubicBezTo>
                <a:cubicBezTo>
                  <a:pt x="1632404" y="621493"/>
                  <a:pt x="1632404" y="621493"/>
                  <a:pt x="1644606" y="621493"/>
                </a:cubicBezTo>
                <a:cubicBezTo>
                  <a:pt x="1632404" y="621493"/>
                  <a:pt x="1632404" y="621493"/>
                  <a:pt x="1632404" y="607158"/>
                </a:cubicBezTo>
                <a:close/>
                <a:moveTo>
                  <a:pt x="1406285" y="607158"/>
                </a:moveTo>
                <a:cubicBezTo>
                  <a:pt x="1406285" y="607158"/>
                  <a:pt x="1406285" y="607158"/>
                  <a:pt x="1406285" y="608950"/>
                </a:cubicBezTo>
                <a:lnTo>
                  <a:pt x="1406285" y="615445"/>
                </a:lnTo>
                <a:lnTo>
                  <a:pt x="1406285" y="616117"/>
                </a:lnTo>
                <a:lnTo>
                  <a:pt x="1406285" y="621493"/>
                </a:lnTo>
                <a:cubicBezTo>
                  <a:pt x="1406285" y="621493"/>
                  <a:pt x="1406285" y="621493"/>
                  <a:pt x="1394464" y="621493"/>
                </a:cubicBezTo>
                <a:cubicBezTo>
                  <a:pt x="1394464" y="621493"/>
                  <a:pt x="1406285" y="621493"/>
                  <a:pt x="1406285" y="635828"/>
                </a:cubicBezTo>
                <a:lnTo>
                  <a:pt x="1406285" y="627540"/>
                </a:lnTo>
                <a:lnTo>
                  <a:pt x="1406285" y="626868"/>
                </a:lnTo>
                <a:cubicBezTo>
                  <a:pt x="1406285" y="625077"/>
                  <a:pt x="1406285" y="621493"/>
                  <a:pt x="1406285" y="621493"/>
                </a:cubicBezTo>
                <a:cubicBezTo>
                  <a:pt x="1418106" y="621493"/>
                  <a:pt x="1418106" y="621493"/>
                  <a:pt x="1418106" y="607158"/>
                </a:cubicBezTo>
                <a:lnTo>
                  <a:pt x="1416628" y="607158"/>
                </a:lnTo>
                <a:cubicBezTo>
                  <a:pt x="1415151" y="607158"/>
                  <a:pt x="1412195" y="607158"/>
                  <a:pt x="1406285" y="607158"/>
                </a:cubicBezTo>
                <a:close/>
                <a:moveTo>
                  <a:pt x="1227449" y="607158"/>
                </a:moveTo>
                <a:cubicBezTo>
                  <a:pt x="1239270" y="621493"/>
                  <a:pt x="1239270" y="621493"/>
                  <a:pt x="1227449" y="621493"/>
                </a:cubicBezTo>
                <a:cubicBezTo>
                  <a:pt x="1227449" y="621493"/>
                  <a:pt x="1227449" y="621493"/>
                  <a:pt x="1239270" y="635828"/>
                </a:cubicBezTo>
                <a:lnTo>
                  <a:pt x="1239270" y="621493"/>
                </a:lnTo>
                <a:cubicBezTo>
                  <a:pt x="1239270" y="621493"/>
                  <a:pt x="1239270" y="621493"/>
                  <a:pt x="1239270" y="607158"/>
                </a:cubicBezTo>
                <a:close/>
                <a:moveTo>
                  <a:pt x="1644606" y="592360"/>
                </a:moveTo>
                <a:lnTo>
                  <a:pt x="1644606" y="607158"/>
                </a:lnTo>
                <a:cubicBezTo>
                  <a:pt x="1644606" y="592360"/>
                  <a:pt x="1644606" y="607158"/>
                  <a:pt x="1656427" y="607158"/>
                </a:cubicBezTo>
                <a:close/>
                <a:moveTo>
                  <a:pt x="1191605" y="578025"/>
                </a:moveTo>
                <a:lnTo>
                  <a:pt x="1203807" y="578025"/>
                </a:lnTo>
                <a:cubicBezTo>
                  <a:pt x="1203807" y="578025"/>
                  <a:pt x="1203807" y="578025"/>
                  <a:pt x="1203807" y="592360"/>
                </a:cubicBezTo>
                <a:cubicBezTo>
                  <a:pt x="1191605" y="592360"/>
                  <a:pt x="1191605" y="592360"/>
                  <a:pt x="1191605" y="578025"/>
                </a:cubicBezTo>
                <a:close/>
                <a:moveTo>
                  <a:pt x="1418106" y="563690"/>
                </a:moveTo>
                <a:cubicBezTo>
                  <a:pt x="1418106" y="563690"/>
                  <a:pt x="1418106" y="563690"/>
                  <a:pt x="1418106" y="578025"/>
                </a:cubicBezTo>
                <a:lnTo>
                  <a:pt x="1406285" y="578025"/>
                </a:lnTo>
                <a:lnTo>
                  <a:pt x="1418106" y="592360"/>
                </a:lnTo>
                <a:cubicBezTo>
                  <a:pt x="1418106" y="592360"/>
                  <a:pt x="1418106" y="592360"/>
                  <a:pt x="1418106" y="578025"/>
                </a:cubicBezTo>
                <a:lnTo>
                  <a:pt x="1429926" y="578025"/>
                </a:lnTo>
                <a:cubicBezTo>
                  <a:pt x="1429926" y="578025"/>
                  <a:pt x="1418106" y="578025"/>
                  <a:pt x="1418106" y="563690"/>
                </a:cubicBezTo>
                <a:close/>
                <a:moveTo>
                  <a:pt x="1346800" y="563690"/>
                </a:moveTo>
                <a:cubicBezTo>
                  <a:pt x="1346800" y="563690"/>
                  <a:pt x="1346800" y="563690"/>
                  <a:pt x="1358621" y="578025"/>
                </a:cubicBezTo>
                <a:lnTo>
                  <a:pt x="1357143" y="578025"/>
                </a:lnTo>
                <a:cubicBezTo>
                  <a:pt x="1355666" y="578025"/>
                  <a:pt x="1352710" y="578025"/>
                  <a:pt x="1346800" y="578025"/>
                </a:cubicBezTo>
                <a:cubicBezTo>
                  <a:pt x="1346800" y="578025"/>
                  <a:pt x="1346800" y="578025"/>
                  <a:pt x="1346800" y="592360"/>
                </a:cubicBezTo>
                <a:lnTo>
                  <a:pt x="1334598" y="592360"/>
                </a:lnTo>
                <a:lnTo>
                  <a:pt x="1322777" y="592360"/>
                </a:lnTo>
                <a:cubicBezTo>
                  <a:pt x="1322777" y="607158"/>
                  <a:pt x="1322777" y="592360"/>
                  <a:pt x="1322777" y="607158"/>
                </a:cubicBezTo>
                <a:lnTo>
                  <a:pt x="1322777" y="608950"/>
                </a:lnTo>
                <a:lnTo>
                  <a:pt x="1322777" y="621493"/>
                </a:lnTo>
                <a:lnTo>
                  <a:pt x="1310957" y="621493"/>
                </a:lnTo>
                <a:lnTo>
                  <a:pt x="1299136" y="621493"/>
                </a:lnTo>
                <a:lnTo>
                  <a:pt x="1299136" y="635828"/>
                </a:lnTo>
                <a:lnTo>
                  <a:pt x="1310957" y="650163"/>
                </a:lnTo>
                <a:lnTo>
                  <a:pt x="1310957" y="648371"/>
                </a:lnTo>
                <a:lnTo>
                  <a:pt x="1310957" y="637620"/>
                </a:lnTo>
                <a:cubicBezTo>
                  <a:pt x="1310957" y="635828"/>
                  <a:pt x="1310957" y="635828"/>
                  <a:pt x="1310957" y="635828"/>
                </a:cubicBezTo>
                <a:cubicBezTo>
                  <a:pt x="1310957" y="635828"/>
                  <a:pt x="1310957" y="635828"/>
                  <a:pt x="1312435" y="635828"/>
                </a:cubicBezTo>
                <a:lnTo>
                  <a:pt x="1317790" y="635828"/>
                </a:lnTo>
                <a:cubicBezTo>
                  <a:pt x="1317236" y="635828"/>
                  <a:pt x="1317606" y="635828"/>
                  <a:pt x="1318345" y="635828"/>
                </a:cubicBezTo>
                <a:lnTo>
                  <a:pt x="1321299" y="635828"/>
                </a:lnTo>
                <a:lnTo>
                  <a:pt x="1322777" y="635828"/>
                </a:lnTo>
                <a:cubicBezTo>
                  <a:pt x="1322777" y="635828"/>
                  <a:pt x="1322777" y="635828"/>
                  <a:pt x="1322777" y="634036"/>
                </a:cubicBezTo>
                <a:lnTo>
                  <a:pt x="1322777" y="621493"/>
                </a:lnTo>
                <a:cubicBezTo>
                  <a:pt x="1322777" y="621493"/>
                  <a:pt x="1325732" y="621493"/>
                  <a:pt x="1327210" y="621493"/>
                </a:cubicBezTo>
                <a:lnTo>
                  <a:pt x="1327764" y="621493"/>
                </a:lnTo>
                <a:lnTo>
                  <a:pt x="1334598" y="621493"/>
                </a:lnTo>
                <a:cubicBezTo>
                  <a:pt x="1334598" y="621493"/>
                  <a:pt x="1334598" y="621493"/>
                  <a:pt x="1334598" y="619701"/>
                </a:cubicBezTo>
                <a:lnTo>
                  <a:pt x="1334598" y="612974"/>
                </a:lnTo>
                <a:cubicBezTo>
                  <a:pt x="1334598" y="613415"/>
                  <a:pt x="1334598" y="612505"/>
                  <a:pt x="1334598" y="610684"/>
                </a:cubicBezTo>
                <a:lnTo>
                  <a:pt x="1334598" y="608950"/>
                </a:lnTo>
                <a:lnTo>
                  <a:pt x="1334598" y="607158"/>
                </a:lnTo>
                <a:cubicBezTo>
                  <a:pt x="1334598" y="607158"/>
                  <a:pt x="1334598" y="607158"/>
                  <a:pt x="1336123" y="607158"/>
                </a:cubicBezTo>
                <a:lnTo>
                  <a:pt x="1339174" y="607158"/>
                </a:lnTo>
                <a:lnTo>
                  <a:pt x="1339746" y="607158"/>
                </a:lnTo>
                <a:lnTo>
                  <a:pt x="1346800" y="607158"/>
                </a:lnTo>
                <a:lnTo>
                  <a:pt x="1346800" y="605308"/>
                </a:lnTo>
                <a:lnTo>
                  <a:pt x="1346800" y="601609"/>
                </a:lnTo>
                <a:cubicBezTo>
                  <a:pt x="1346800" y="600684"/>
                  <a:pt x="1346800" y="600222"/>
                  <a:pt x="1346800" y="600915"/>
                </a:cubicBezTo>
                <a:lnTo>
                  <a:pt x="1346800" y="592360"/>
                </a:lnTo>
                <a:cubicBezTo>
                  <a:pt x="1358621" y="592360"/>
                  <a:pt x="1358621" y="592360"/>
                  <a:pt x="1358621" y="607158"/>
                </a:cubicBezTo>
                <a:lnTo>
                  <a:pt x="1358621" y="598603"/>
                </a:lnTo>
                <a:lnTo>
                  <a:pt x="1358621" y="597909"/>
                </a:lnTo>
                <a:cubicBezTo>
                  <a:pt x="1358621" y="596060"/>
                  <a:pt x="1358621" y="592360"/>
                  <a:pt x="1358621" y="592360"/>
                </a:cubicBezTo>
                <a:cubicBezTo>
                  <a:pt x="1358621" y="592360"/>
                  <a:pt x="1358621" y="592360"/>
                  <a:pt x="1358621" y="590569"/>
                </a:cubicBezTo>
                <a:lnTo>
                  <a:pt x="1358621" y="584073"/>
                </a:lnTo>
                <a:cubicBezTo>
                  <a:pt x="1358621" y="584745"/>
                  <a:pt x="1358621" y="584297"/>
                  <a:pt x="1358621" y="583401"/>
                </a:cubicBezTo>
                <a:lnTo>
                  <a:pt x="1358621" y="579817"/>
                </a:lnTo>
                <a:lnTo>
                  <a:pt x="1358621" y="578025"/>
                </a:lnTo>
                <a:cubicBezTo>
                  <a:pt x="1358621" y="578025"/>
                  <a:pt x="1358621" y="578025"/>
                  <a:pt x="1358621" y="563690"/>
                </a:cubicBezTo>
                <a:cubicBezTo>
                  <a:pt x="1358621" y="578025"/>
                  <a:pt x="1358621" y="578025"/>
                  <a:pt x="1370442" y="578025"/>
                </a:cubicBezTo>
                <a:lnTo>
                  <a:pt x="1358621" y="563690"/>
                </a:lnTo>
                <a:close/>
                <a:moveTo>
                  <a:pt x="1191605" y="563690"/>
                </a:moveTo>
                <a:cubicBezTo>
                  <a:pt x="1191605" y="570858"/>
                  <a:pt x="1191605" y="574442"/>
                  <a:pt x="1191605" y="574442"/>
                </a:cubicBezTo>
                <a:lnTo>
                  <a:pt x="1191605" y="578025"/>
                </a:lnTo>
                <a:lnTo>
                  <a:pt x="1191605" y="592360"/>
                </a:lnTo>
                <a:lnTo>
                  <a:pt x="1179785" y="592360"/>
                </a:lnTo>
                <a:cubicBezTo>
                  <a:pt x="1191605" y="592360"/>
                  <a:pt x="1191605" y="607158"/>
                  <a:pt x="1191605" y="607158"/>
                </a:cubicBezTo>
                <a:lnTo>
                  <a:pt x="1191605" y="601609"/>
                </a:lnTo>
                <a:lnTo>
                  <a:pt x="1191605" y="600915"/>
                </a:lnTo>
                <a:lnTo>
                  <a:pt x="1191605" y="592360"/>
                </a:lnTo>
                <a:lnTo>
                  <a:pt x="1198659" y="592360"/>
                </a:lnTo>
                <a:cubicBezTo>
                  <a:pt x="1198087" y="592360"/>
                  <a:pt x="1198469" y="592360"/>
                  <a:pt x="1199231" y="592360"/>
                </a:cubicBezTo>
                <a:lnTo>
                  <a:pt x="1203807" y="592360"/>
                </a:lnTo>
                <a:cubicBezTo>
                  <a:pt x="1215628" y="592360"/>
                  <a:pt x="1203807" y="578025"/>
                  <a:pt x="1215628" y="592360"/>
                </a:cubicBezTo>
                <a:lnTo>
                  <a:pt x="1215628" y="578025"/>
                </a:lnTo>
                <a:lnTo>
                  <a:pt x="1205285" y="578025"/>
                </a:lnTo>
                <a:cubicBezTo>
                  <a:pt x="1203807" y="578025"/>
                  <a:pt x="1203807" y="578025"/>
                  <a:pt x="1203807" y="578025"/>
                </a:cubicBezTo>
                <a:cubicBezTo>
                  <a:pt x="1203807" y="563690"/>
                  <a:pt x="1191605" y="563690"/>
                  <a:pt x="1191605" y="563690"/>
                </a:cubicBezTo>
                <a:close/>
                <a:moveTo>
                  <a:pt x="1370442" y="549355"/>
                </a:moveTo>
                <a:lnTo>
                  <a:pt x="1370442" y="563690"/>
                </a:lnTo>
                <a:cubicBezTo>
                  <a:pt x="1370442" y="549355"/>
                  <a:pt x="1358621" y="549355"/>
                  <a:pt x="1370442" y="549355"/>
                </a:cubicBezTo>
                <a:close/>
                <a:moveTo>
                  <a:pt x="929643" y="549355"/>
                </a:moveTo>
                <a:cubicBezTo>
                  <a:pt x="929643" y="549355"/>
                  <a:pt x="929643" y="549355"/>
                  <a:pt x="941464" y="563690"/>
                </a:cubicBezTo>
                <a:cubicBezTo>
                  <a:pt x="941464" y="563690"/>
                  <a:pt x="929643" y="563690"/>
                  <a:pt x="929643" y="549355"/>
                </a:cubicBezTo>
                <a:close/>
                <a:moveTo>
                  <a:pt x="929643" y="549355"/>
                </a:moveTo>
                <a:lnTo>
                  <a:pt x="929643" y="563690"/>
                </a:lnTo>
                <a:lnTo>
                  <a:pt x="941464" y="563690"/>
                </a:lnTo>
                <a:lnTo>
                  <a:pt x="941464" y="549355"/>
                </a:lnTo>
                <a:cubicBezTo>
                  <a:pt x="941464" y="563690"/>
                  <a:pt x="941464" y="563690"/>
                  <a:pt x="953284" y="563690"/>
                </a:cubicBezTo>
                <a:cubicBezTo>
                  <a:pt x="953284" y="549355"/>
                  <a:pt x="953284" y="563690"/>
                  <a:pt x="953284" y="549355"/>
                </a:cubicBezTo>
                <a:lnTo>
                  <a:pt x="951807" y="549355"/>
                </a:lnTo>
                <a:lnTo>
                  <a:pt x="942942" y="549355"/>
                </a:lnTo>
                <a:cubicBezTo>
                  <a:pt x="941464" y="549355"/>
                  <a:pt x="941464" y="549355"/>
                  <a:pt x="941464" y="549355"/>
                </a:cubicBezTo>
                <a:lnTo>
                  <a:pt x="934630" y="549355"/>
                </a:lnTo>
                <a:lnTo>
                  <a:pt x="934076" y="549355"/>
                </a:lnTo>
                <a:cubicBezTo>
                  <a:pt x="932598" y="549355"/>
                  <a:pt x="929643" y="549355"/>
                  <a:pt x="929643" y="549355"/>
                </a:cubicBezTo>
                <a:close/>
                <a:moveTo>
                  <a:pt x="774448" y="549355"/>
                </a:moveTo>
                <a:lnTo>
                  <a:pt x="774448" y="563690"/>
                </a:lnTo>
                <a:lnTo>
                  <a:pt x="786650" y="563690"/>
                </a:lnTo>
                <a:cubicBezTo>
                  <a:pt x="786650" y="563690"/>
                  <a:pt x="774448" y="563690"/>
                  <a:pt x="774448" y="549355"/>
                </a:cubicBezTo>
                <a:close/>
                <a:moveTo>
                  <a:pt x="1370442" y="534558"/>
                </a:moveTo>
                <a:lnTo>
                  <a:pt x="1370442" y="543113"/>
                </a:lnTo>
                <a:lnTo>
                  <a:pt x="1370442" y="543806"/>
                </a:lnTo>
                <a:lnTo>
                  <a:pt x="1370442" y="549355"/>
                </a:lnTo>
                <a:cubicBezTo>
                  <a:pt x="1370442" y="549355"/>
                  <a:pt x="1370442" y="549355"/>
                  <a:pt x="1358621" y="549355"/>
                </a:cubicBezTo>
                <a:lnTo>
                  <a:pt x="1370442" y="563690"/>
                </a:lnTo>
                <a:cubicBezTo>
                  <a:pt x="1382262" y="563690"/>
                  <a:pt x="1382262" y="578025"/>
                  <a:pt x="1382262" y="563690"/>
                </a:cubicBezTo>
                <a:cubicBezTo>
                  <a:pt x="1370442" y="563690"/>
                  <a:pt x="1370442" y="549355"/>
                  <a:pt x="1370442" y="549355"/>
                </a:cubicBezTo>
                <a:lnTo>
                  <a:pt x="1382262" y="549355"/>
                </a:lnTo>
                <a:cubicBezTo>
                  <a:pt x="1370442" y="549355"/>
                  <a:pt x="1370442" y="534558"/>
                  <a:pt x="1370442" y="534558"/>
                </a:cubicBezTo>
                <a:close/>
                <a:moveTo>
                  <a:pt x="1215628" y="534558"/>
                </a:moveTo>
                <a:cubicBezTo>
                  <a:pt x="1215628" y="534558"/>
                  <a:pt x="1215628" y="534558"/>
                  <a:pt x="1227449" y="549355"/>
                </a:cubicBezTo>
                <a:lnTo>
                  <a:pt x="1234283" y="549355"/>
                </a:lnTo>
                <a:cubicBezTo>
                  <a:pt x="1233729" y="549355"/>
                  <a:pt x="1234098" y="549355"/>
                  <a:pt x="1234837" y="549355"/>
                </a:cubicBezTo>
                <a:lnTo>
                  <a:pt x="1239270" y="549355"/>
                </a:lnTo>
                <a:lnTo>
                  <a:pt x="1239270" y="563690"/>
                </a:lnTo>
                <a:lnTo>
                  <a:pt x="1242320" y="563690"/>
                </a:lnTo>
                <a:cubicBezTo>
                  <a:pt x="1242320" y="563690"/>
                  <a:pt x="1245371" y="563690"/>
                  <a:pt x="1251472" y="563690"/>
                </a:cubicBezTo>
                <a:cubicBezTo>
                  <a:pt x="1251472" y="563690"/>
                  <a:pt x="1251472" y="563690"/>
                  <a:pt x="1251472" y="561898"/>
                </a:cubicBezTo>
                <a:lnTo>
                  <a:pt x="1251472" y="551147"/>
                </a:lnTo>
                <a:cubicBezTo>
                  <a:pt x="1251472" y="549355"/>
                  <a:pt x="1251472" y="549355"/>
                  <a:pt x="1251472" y="549355"/>
                </a:cubicBezTo>
                <a:cubicBezTo>
                  <a:pt x="1251472" y="549355"/>
                  <a:pt x="1251472" y="563690"/>
                  <a:pt x="1239270" y="549355"/>
                </a:cubicBezTo>
                <a:cubicBezTo>
                  <a:pt x="1239270" y="534558"/>
                  <a:pt x="1227449" y="534558"/>
                  <a:pt x="1227449" y="534558"/>
                </a:cubicBezTo>
                <a:close/>
                <a:moveTo>
                  <a:pt x="1382262" y="520223"/>
                </a:moveTo>
                <a:lnTo>
                  <a:pt x="1382262" y="522015"/>
                </a:lnTo>
                <a:lnTo>
                  <a:pt x="1382262" y="532766"/>
                </a:lnTo>
                <a:lnTo>
                  <a:pt x="1382262" y="534558"/>
                </a:lnTo>
                <a:lnTo>
                  <a:pt x="1394464" y="549355"/>
                </a:lnTo>
                <a:cubicBezTo>
                  <a:pt x="1394464" y="549355"/>
                  <a:pt x="1394464" y="549355"/>
                  <a:pt x="1382262" y="534558"/>
                </a:cubicBezTo>
                <a:lnTo>
                  <a:pt x="1394464" y="534558"/>
                </a:lnTo>
                <a:close/>
                <a:moveTo>
                  <a:pt x="1143941" y="520223"/>
                </a:moveTo>
                <a:cubicBezTo>
                  <a:pt x="1143941" y="520223"/>
                  <a:pt x="1156143" y="520223"/>
                  <a:pt x="1156143" y="534558"/>
                </a:cubicBezTo>
                <a:lnTo>
                  <a:pt x="1151567" y="534558"/>
                </a:lnTo>
                <a:cubicBezTo>
                  <a:pt x="1150805" y="534558"/>
                  <a:pt x="1150423" y="534558"/>
                  <a:pt x="1150995" y="534558"/>
                </a:cubicBezTo>
                <a:lnTo>
                  <a:pt x="1143941" y="534558"/>
                </a:lnTo>
                <a:close/>
                <a:moveTo>
                  <a:pt x="1108479" y="520223"/>
                </a:moveTo>
                <a:lnTo>
                  <a:pt x="1108479" y="528510"/>
                </a:lnTo>
                <a:lnTo>
                  <a:pt x="1108479" y="529182"/>
                </a:lnTo>
                <a:lnTo>
                  <a:pt x="1108479" y="534558"/>
                </a:lnTo>
                <a:cubicBezTo>
                  <a:pt x="1108479" y="534558"/>
                  <a:pt x="1115128" y="534558"/>
                  <a:pt x="1113466" y="534558"/>
                </a:cubicBezTo>
                <a:lnTo>
                  <a:pt x="1113651" y="534558"/>
                </a:lnTo>
                <a:cubicBezTo>
                  <a:pt x="1115867" y="534558"/>
                  <a:pt x="1111434" y="534558"/>
                  <a:pt x="1120300" y="534558"/>
                </a:cubicBezTo>
                <a:cubicBezTo>
                  <a:pt x="1120300" y="534558"/>
                  <a:pt x="1120300" y="520223"/>
                  <a:pt x="1108479" y="520223"/>
                </a:cubicBezTo>
                <a:close/>
                <a:moveTo>
                  <a:pt x="846135" y="520223"/>
                </a:moveTo>
                <a:lnTo>
                  <a:pt x="846135" y="534558"/>
                </a:lnTo>
                <a:cubicBezTo>
                  <a:pt x="857956" y="534558"/>
                  <a:pt x="857956" y="534558"/>
                  <a:pt x="857956" y="520223"/>
                </a:cubicBezTo>
                <a:cubicBezTo>
                  <a:pt x="857956" y="520223"/>
                  <a:pt x="857956" y="520223"/>
                  <a:pt x="846135" y="520223"/>
                </a:cubicBezTo>
                <a:close/>
                <a:moveTo>
                  <a:pt x="1299136" y="505888"/>
                </a:moveTo>
                <a:lnTo>
                  <a:pt x="1299136" y="507680"/>
                </a:lnTo>
                <a:lnTo>
                  <a:pt x="1299136" y="509472"/>
                </a:lnTo>
                <a:cubicBezTo>
                  <a:pt x="1299136" y="509472"/>
                  <a:pt x="1299136" y="513055"/>
                  <a:pt x="1299136" y="520223"/>
                </a:cubicBezTo>
                <a:cubicBezTo>
                  <a:pt x="1299136" y="505888"/>
                  <a:pt x="1310957" y="520223"/>
                  <a:pt x="1299136" y="505888"/>
                </a:cubicBezTo>
                <a:close/>
                <a:moveTo>
                  <a:pt x="1120300" y="505888"/>
                </a:moveTo>
                <a:cubicBezTo>
                  <a:pt x="1132120" y="520223"/>
                  <a:pt x="1132120" y="520223"/>
                  <a:pt x="1132120" y="520223"/>
                </a:cubicBezTo>
                <a:close/>
                <a:moveTo>
                  <a:pt x="953284" y="505888"/>
                </a:moveTo>
                <a:cubicBezTo>
                  <a:pt x="953284" y="505888"/>
                  <a:pt x="953284" y="505888"/>
                  <a:pt x="953284" y="520223"/>
                </a:cubicBezTo>
                <a:cubicBezTo>
                  <a:pt x="953284" y="520223"/>
                  <a:pt x="953284" y="520223"/>
                  <a:pt x="965486" y="520223"/>
                </a:cubicBezTo>
                <a:lnTo>
                  <a:pt x="965486" y="505888"/>
                </a:lnTo>
                <a:lnTo>
                  <a:pt x="963961" y="505888"/>
                </a:lnTo>
                <a:lnTo>
                  <a:pt x="954809" y="505888"/>
                </a:lnTo>
                <a:cubicBezTo>
                  <a:pt x="953284" y="505888"/>
                  <a:pt x="953284" y="505888"/>
                  <a:pt x="953284" y="505888"/>
                </a:cubicBezTo>
                <a:close/>
                <a:moveTo>
                  <a:pt x="1275113" y="491090"/>
                </a:moveTo>
                <a:lnTo>
                  <a:pt x="1275113" y="505888"/>
                </a:lnTo>
                <a:cubicBezTo>
                  <a:pt x="1281024" y="505888"/>
                  <a:pt x="1283979" y="505888"/>
                  <a:pt x="1283979" y="505888"/>
                </a:cubicBezTo>
                <a:lnTo>
                  <a:pt x="1286934" y="505888"/>
                </a:lnTo>
                <a:cubicBezTo>
                  <a:pt x="1286934" y="505888"/>
                  <a:pt x="1286934" y="505888"/>
                  <a:pt x="1286934" y="491090"/>
                </a:cubicBezTo>
                <a:lnTo>
                  <a:pt x="1282501" y="491090"/>
                </a:lnTo>
                <a:cubicBezTo>
                  <a:pt x="1281762" y="491090"/>
                  <a:pt x="1281393" y="491090"/>
                  <a:pt x="1281947" y="491090"/>
                </a:cubicBezTo>
                <a:close/>
                <a:moveTo>
                  <a:pt x="1263292" y="491090"/>
                </a:moveTo>
                <a:cubicBezTo>
                  <a:pt x="1263292" y="491090"/>
                  <a:pt x="1263292" y="491090"/>
                  <a:pt x="1251472" y="505888"/>
                </a:cubicBezTo>
                <a:cubicBezTo>
                  <a:pt x="1251472" y="505888"/>
                  <a:pt x="1251472" y="505888"/>
                  <a:pt x="1251472" y="520223"/>
                </a:cubicBezTo>
                <a:cubicBezTo>
                  <a:pt x="1251472" y="520223"/>
                  <a:pt x="1251472" y="520223"/>
                  <a:pt x="1239270" y="505888"/>
                </a:cubicBezTo>
                <a:cubicBezTo>
                  <a:pt x="1239270" y="505888"/>
                  <a:pt x="1239270" y="505888"/>
                  <a:pt x="1239270" y="520223"/>
                </a:cubicBezTo>
                <a:cubicBezTo>
                  <a:pt x="1239270" y="520223"/>
                  <a:pt x="1242320" y="520223"/>
                  <a:pt x="1243846" y="520223"/>
                </a:cubicBezTo>
                <a:lnTo>
                  <a:pt x="1244418" y="520223"/>
                </a:lnTo>
                <a:lnTo>
                  <a:pt x="1249947" y="520223"/>
                </a:lnTo>
                <a:lnTo>
                  <a:pt x="1251472" y="520223"/>
                </a:lnTo>
                <a:cubicBezTo>
                  <a:pt x="1251472" y="520223"/>
                  <a:pt x="1251472" y="505888"/>
                  <a:pt x="1263292" y="520223"/>
                </a:cubicBezTo>
                <a:cubicBezTo>
                  <a:pt x="1263292" y="520223"/>
                  <a:pt x="1263292" y="520223"/>
                  <a:pt x="1263292" y="534558"/>
                </a:cubicBezTo>
                <a:lnTo>
                  <a:pt x="1275113" y="534558"/>
                </a:lnTo>
                <a:cubicBezTo>
                  <a:pt x="1275113" y="534558"/>
                  <a:pt x="1275113" y="534558"/>
                  <a:pt x="1275113" y="520223"/>
                </a:cubicBezTo>
                <a:lnTo>
                  <a:pt x="1273635" y="520223"/>
                </a:lnTo>
                <a:lnTo>
                  <a:pt x="1264770" y="520223"/>
                </a:lnTo>
                <a:cubicBezTo>
                  <a:pt x="1263292" y="520223"/>
                  <a:pt x="1263292" y="520223"/>
                  <a:pt x="1263292" y="520223"/>
                </a:cubicBezTo>
                <a:cubicBezTo>
                  <a:pt x="1263292" y="520223"/>
                  <a:pt x="1263292" y="520223"/>
                  <a:pt x="1263292" y="505888"/>
                </a:cubicBezTo>
                <a:cubicBezTo>
                  <a:pt x="1263292" y="505888"/>
                  <a:pt x="1263292" y="505888"/>
                  <a:pt x="1263292" y="491090"/>
                </a:cubicBezTo>
                <a:close/>
                <a:moveTo>
                  <a:pt x="1179785" y="491090"/>
                </a:moveTo>
                <a:cubicBezTo>
                  <a:pt x="1179785" y="505888"/>
                  <a:pt x="1191605" y="505888"/>
                  <a:pt x="1191605" y="505888"/>
                </a:cubicBezTo>
                <a:lnTo>
                  <a:pt x="1184772" y="505888"/>
                </a:lnTo>
                <a:cubicBezTo>
                  <a:pt x="1185326" y="505888"/>
                  <a:pt x="1184956" y="505888"/>
                  <a:pt x="1184218" y="505888"/>
                </a:cubicBezTo>
                <a:lnTo>
                  <a:pt x="1181262" y="505888"/>
                </a:lnTo>
                <a:cubicBezTo>
                  <a:pt x="1179785" y="505888"/>
                  <a:pt x="1179785" y="505888"/>
                  <a:pt x="1179785" y="505888"/>
                </a:cubicBezTo>
                <a:close/>
                <a:moveTo>
                  <a:pt x="1167964" y="491090"/>
                </a:moveTo>
                <a:lnTo>
                  <a:pt x="1171590" y="500026"/>
                </a:lnTo>
                <a:lnTo>
                  <a:pt x="1169442" y="498489"/>
                </a:lnTo>
                <a:cubicBezTo>
                  <a:pt x="1167964" y="494790"/>
                  <a:pt x="1167964" y="491090"/>
                  <a:pt x="1167964" y="491090"/>
                </a:cubicBezTo>
                <a:close/>
                <a:moveTo>
                  <a:pt x="989128" y="491090"/>
                </a:moveTo>
                <a:cubicBezTo>
                  <a:pt x="1000948" y="491090"/>
                  <a:pt x="1000948" y="505888"/>
                  <a:pt x="1000948" y="505888"/>
                </a:cubicBezTo>
                <a:lnTo>
                  <a:pt x="1000948" y="492940"/>
                </a:lnTo>
                <a:cubicBezTo>
                  <a:pt x="1000948" y="491090"/>
                  <a:pt x="1000948" y="491090"/>
                  <a:pt x="1000948" y="491090"/>
                </a:cubicBezTo>
                <a:close/>
                <a:moveTo>
                  <a:pt x="1406285" y="476755"/>
                </a:moveTo>
                <a:lnTo>
                  <a:pt x="1406285" y="478547"/>
                </a:lnTo>
                <a:lnTo>
                  <a:pt x="1406285" y="489298"/>
                </a:lnTo>
                <a:cubicBezTo>
                  <a:pt x="1406285" y="491090"/>
                  <a:pt x="1406285" y="491090"/>
                  <a:pt x="1406285" y="491090"/>
                </a:cubicBezTo>
                <a:cubicBezTo>
                  <a:pt x="1406285" y="491090"/>
                  <a:pt x="1406285" y="491090"/>
                  <a:pt x="1407763" y="491090"/>
                </a:cubicBezTo>
                <a:lnTo>
                  <a:pt x="1416628" y="491090"/>
                </a:lnTo>
                <a:cubicBezTo>
                  <a:pt x="1418106" y="491090"/>
                  <a:pt x="1418106" y="491090"/>
                  <a:pt x="1418106" y="491090"/>
                </a:cubicBezTo>
                <a:cubicBezTo>
                  <a:pt x="1418106" y="476755"/>
                  <a:pt x="1418106" y="476755"/>
                  <a:pt x="1406285" y="476755"/>
                </a:cubicBezTo>
                <a:close/>
                <a:moveTo>
                  <a:pt x="1108479" y="476755"/>
                </a:moveTo>
                <a:cubicBezTo>
                  <a:pt x="1108479" y="491090"/>
                  <a:pt x="1096277" y="476755"/>
                  <a:pt x="1096277" y="491090"/>
                </a:cubicBezTo>
                <a:lnTo>
                  <a:pt x="1108479" y="491090"/>
                </a:lnTo>
                <a:cubicBezTo>
                  <a:pt x="1108479" y="491090"/>
                  <a:pt x="1108479" y="491090"/>
                  <a:pt x="1108479" y="489298"/>
                </a:cubicBezTo>
                <a:lnTo>
                  <a:pt x="1108479" y="482803"/>
                </a:lnTo>
                <a:cubicBezTo>
                  <a:pt x="1108479" y="484819"/>
                  <a:pt x="1108479" y="476755"/>
                  <a:pt x="1108479" y="476755"/>
                </a:cubicBezTo>
                <a:close/>
                <a:moveTo>
                  <a:pt x="953284" y="476755"/>
                </a:moveTo>
                <a:cubicBezTo>
                  <a:pt x="953284" y="476755"/>
                  <a:pt x="953284" y="476755"/>
                  <a:pt x="965486" y="491090"/>
                </a:cubicBezTo>
                <a:lnTo>
                  <a:pt x="965486" y="476755"/>
                </a:lnTo>
                <a:close/>
                <a:moveTo>
                  <a:pt x="881979" y="476755"/>
                </a:moveTo>
                <a:cubicBezTo>
                  <a:pt x="893799" y="491090"/>
                  <a:pt x="881979" y="491090"/>
                  <a:pt x="881979" y="491090"/>
                </a:cubicBezTo>
                <a:cubicBezTo>
                  <a:pt x="881979" y="491090"/>
                  <a:pt x="881979" y="491090"/>
                  <a:pt x="883457" y="491090"/>
                </a:cubicBezTo>
                <a:lnTo>
                  <a:pt x="893799" y="491090"/>
                </a:lnTo>
                <a:cubicBezTo>
                  <a:pt x="893799" y="491090"/>
                  <a:pt x="893799" y="491090"/>
                  <a:pt x="893799" y="476755"/>
                </a:cubicBezTo>
                <a:cubicBezTo>
                  <a:pt x="893799" y="491090"/>
                  <a:pt x="881979" y="476755"/>
                  <a:pt x="881979" y="476755"/>
                </a:cubicBezTo>
                <a:close/>
                <a:moveTo>
                  <a:pt x="1418106" y="462420"/>
                </a:moveTo>
                <a:cubicBezTo>
                  <a:pt x="1418106" y="462420"/>
                  <a:pt x="1418106" y="462420"/>
                  <a:pt x="1418106" y="476755"/>
                </a:cubicBezTo>
                <a:cubicBezTo>
                  <a:pt x="1418106" y="476755"/>
                  <a:pt x="1418106" y="476755"/>
                  <a:pt x="1419583" y="476755"/>
                </a:cubicBezTo>
                <a:lnTo>
                  <a:pt x="1428449" y="476755"/>
                </a:lnTo>
                <a:lnTo>
                  <a:pt x="1429926" y="476755"/>
                </a:lnTo>
                <a:close/>
                <a:moveTo>
                  <a:pt x="1179785" y="462420"/>
                </a:moveTo>
                <a:cubicBezTo>
                  <a:pt x="1191605" y="462420"/>
                  <a:pt x="1191605" y="476755"/>
                  <a:pt x="1191605" y="476755"/>
                </a:cubicBezTo>
                <a:cubicBezTo>
                  <a:pt x="1179785" y="476755"/>
                  <a:pt x="1179785" y="476755"/>
                  <a:pt x="1179785" y="462420"/>
                </a:cubicBezTo>
                <a:close/>
                <a:moveTo>
                  <a:pt x="1143941" y="462420"/>
                </a:moveTo>
                <a:lnTo>
                  <a:pt x="1143941" y="476755"/>
                </a:lnTo>
                <a:lnTo>
                  <a:pt x="1150995" y="476755"/>
                </a:lnTo>
                <a:cubicBezTo>
                  <a:pt x="1150423" y="476755"/>
                  <a:pt x="1150805" y="476755"/>
                  <a:pt x="1151567" y="476755"/>
                </a:cubicBezTo>
                <a:lnTo>
                  <a:pt x="1156143" y="476755"/>
                </a:lnTo>
                <a:cubicBezTo>
                  <a:pt x="1156143" y="476755"/>
                  <a:pt x="1156143" y="476755"/>
                  <a:pt x="1156143" y="462420"/>
                </a:cubicBezTo>
                <a:close/>
                <a:moveTo>
                  <a:pt x="1084456" y="462420"/>
                </a:moveTo>
                <a:cubicBezTo>
                  <a:pt x="1084456" y="462420"/>
                  <a:pt x="1084456" y="462420"/>
                  <a:pt x="1084456" y="476755"/>
                </a:cubicBezTo>
                <a:lnTo>
                  <a:pt x="1096277" y="476755"/>
                </a:lnTo>
                <a:cubicBezTo>
                  <a:pt x="1096277" y="476755"/>
                  <a:pt x="1096277" y="476755"/>
                  <a:pt x="1096277" y="462420"/>
                </a:cubicBezTo>
                <a:lnTo>
                  <a:pt x="1089443" y="462420"/>
                </a:lnTo>
                <a:cubicBezTo>
                  <a:pt x="1091105" y="462420"/>
                  <a:pt x="1084456" y="462420"/>
                  <a:pt x="1084456" y="462420"/>
                </a:cubicBezTo>
                <a:close/>
                <a:moveTo>
                  <a:pt x="1024971" y="462420"/>
                </a:moveTo>
                <a:cubicBezTo>
                  <a:pt x="1013151" y="462420"/>
                  <a:pt x="1024971" y="462420"/>
                  <a:pt x="1024971" y="476755"/>
                </a:cubicBezTo>
                <a:cubicBezTo>
                  <a:pt x="1024971" y="462420"/>
                  <a:pt x="1024971" y="476755"/>
                  <a:pt x="1024971" y="462420"/>
                </a:cubicBezTo>
                <a:close/>
                <a:moveTo>
                  <a:pt x="822112" y="462420"/>
                </a:moveTo>
                <a:cubicBezTo>
                  <a:pt x="834314" y="462420"/>
                  <a:pt x="834314" y="476755"/>
                  <a:pt x="822112" y="476755"/>
                </a:cubicBezTo>
                <a:lnTo>
                  <a:pt x="834314" y="476755"/>
                </a:lnTo>
                <a:cubicBezTo>
                  <a:pt x="834314" y="476755"/>
                  <a:pt x="834314" y="462420"/>
                  <a:pt x="822112" y="462420"/>
                </a:cubicBezTo>
                <a:close/>
                <a:moveTo>
                  <a:pt x="1835263" y="448085"/>
                </a:moveTo>
                <a:cubicBezTo>
                  <a:pt x="1835263" y="448085"/>
                  <a:pt x="1847084" y="462420"/>
                  <a:pt x="1847084" y="448085"/>
                </a:cubicBezTo>
                <a:cubicBezTo>
                  <a:pt x="1844129" y="448085"/>
                  <a:pt x="1842651" y="448085"/>
                  <a:pt x="1841912" y="448085"/>
                </a:cubicBezTo>
                <a:cubicBezTo>
                  <a:pt x="1841173" y="448085"/>
                  <a:pt x="1841173" y="448085"/>
                  <a:pt x="1841173" y="448085"/>
                </a:cubicBezTo>
                <a:cubicBezTo>
                  <a:pt x="1841173" y="448085"/>
                  <a:pt x="1841173" y="448085"/>
                  <a:pt x="1840435" y="448085"/>
                </a:cubicBezTo>
                <a:cubicBezTo>
                  <a:pt x="1839696" y="448085"/>
                  <a:pt x="1838218" y="448085"/>
                  <a:pt x="1835263" y="448085"/>
                </a:cubicBezTo>
                <a:close/>
                <a:moveTo>
                  <a:pt x="1775778" y="448085"/>
                </a:moveTo>
                <a:cubicBezTo>
                  <a:pt x="1775778" y="448085"/>
                  <a:pt x="1775778" y="448085"/>
                  <a:pt x="1775778" y="462420"/>
                </a:cubicBezTo>
                <a:lnTo>
                  <a:pt x="1778733" y="462420"/>
                </a:lnTo>
                <a:lnTo>
                  <a:pt x="1780211" y="462420"/>
                </a:lnTo>
                <a:cubicBezTo>
                  <a:pt x="1780950" y="462420"/>
                  <a:pt x="1781319" y="462420"/>
                  <a:pt x="1780765" y="462420"/>
                </a:cubicBezTo>
                <a:lnTo>
                  <a:pt x="1787599" y="462420"/>
                </a:lnTo>
                <a:cubicBezTo>
                  <a:pt x="1787599" y="462420"/>
                  <a:pt x="1787599" y="462420"/>
                  <a:pt x="1775778" y="448085"/>
                </a:cubicBezTo>
                <a:close/>
                <a:moveTo>
                  <a:pt x="1263292" y="448085"/>
                </a:moveTo>
                <a:cubicBezTo>
                  <a:pt x="1263292" y="448085"/>
                  <a:pt x="1263292" y="448085"/>
                  <a:pt x="1263292" y="462420"/>
                </a:cubicBezTo>
                <a:cubicBezTo>
                  <a:pt x="1251472" y="476755"/>
                  <a:pt x="1263292" y="476755"/>
                  <a:pt x="1263292" y="476755"/>
                </a:cubicBezTo>
                <a:lnTo>
                  <a:pt x="1263292" y="462420"/>
                </a:lnTo>
                <a:cubicBezTo>
                  <a:pt x="1275113" y="462420"/>
                  <a:pt x="1263292" y="448085"/>
                  <a:pt x="1275113" y="448085"/>
                </a:cubicBezTo>
                <a:lnTo>
                  <a:pt x="1275113" y="462420"/>
                </a:lnTo>
                <a:cubicBezTo>
                  <a:pt x="1275113" y="462420"/>
                  <a:pt x="1275113" y="462420"/>
                  <a:pt x="1276591" y="462420"/>
                </a:cubicBezTo>
                <a:lnTo>
                  <a:pt x="1285456" y="462420"/>
                </a:lnTo>
                <a:cubicBezTo>
                  <a:pt x="1286934" y="462420"/>
                  <a:pt x="1286934" y="462420"/>
                  <a:pt x="1286934" y="462420"/>
                </a:cubicBezTo>
                <a:lnTo>
                  <a:pt x="1286934" y="454133"/>
                </a:lnTo>
                <a:cubicBezTo>
                  <a:pt x="1286934" y="456149"/>
                  <a:pt x="1286934" y="448085"/>
                  <a:pt x="1286934" y="448085"/>
                </a:cubicBezTo>
                <a:lnTo>
                  <a:pt x="1280100" y="448085"/>
                </a:lnTo>
                <a:lnTo>
                  <a:pt x="1279546" y="448085"/>
                </a:lnTo>
                <a:cubicBezTo>
                  <a:pt x="1278068" y="448085"/>
                  <a:pt x="1275113" y="448085"/>
                  <a:pt x="1275113" y="448085"/>
                </a:cubicBezTo>
                <a:close/>
                <a:moveTo>
                  <a:pt x="834314" y="448085"/>
                </a:moveTo>
                <a:cubicBezTo>
                  <a:pt x="834314" y="462420"/>
                  <a:pt x="834314" y="462420"/>
                  <a:pt x="846135" y="462420"/>
                </a:cubicBezTo>
                <a:cubicBezTo>
                  <a:pt x="846135" y="462420"/>
                  <a:pt x="846135" y="462420"/>
                  <a:pt x="834314" y="448085"/>
                </a:cubicBezTo>
                <a:close/>
                <a:moveTo>
                  <a:pt x="917822" y="433750"/>
                </a:moveTo>
                <a:cubicBezTo>
                  <a:pt x="917822" y="448085"/>
                  <a:pt x="917822" y="433750"/>
                  <a:pt x="917822" y="448085"/>
                </a:cubicBezTo>
                <a:lnTo>
                  <a:pt x="905620" y="448085"/>
                </a:lnTo>
                <a:cubicBezTo>
                  <a:pt x="917822" y="462420"/>
                  <a:pt x="917822" y="462420"/>
                  <a:pt x="905620" y="462420"/>
                </a:cubicBezTo>
                <a:lnTo>
                  <a:pt x="917822" y="462420"/>
                </a:lnTo>
                <a:lnTo>
                  <a:pt x="917822" y="448085"/>
                </a:lnTo>
                <a:cubicBezTo>
                  <a:pt x="917822" y="448085"/>
                  <a:pt x="917822" y="448085"/>
                  <a:pt x="929643" y="448085"/>
                </a:cubicBezTo>
                <a:lnTo>
                  <a:pt x="929643" y="446293"/>
                </a:lnTo>
                <a:lnTo>
                  <a:pt x="929643" y="437334"/>
                </a:lnTo>
                <a:lnTo>
                  <a:pt x="929643" y="433750"/>
                </a:lnTo>
                <a:cubicBezTo>
                  <a:pt x="929643" y="448085"/>
                  <a:pt x="917822" y="433750"/>
                  <a:pt x="917822" y="433750"/>
                </a:cubicBezTo>
                <a:close/>
                <a:moveTo>
                  <a:pt x="834314" y="433750"/>
                </a:moveTo>
                <a:lnTo>
                  <a:pt x="846135" y="448085"/>
                </a:lnTo>
                <a:cubicBezTo>
                  <a:pt x="846135" y="433750"/>
                  <a:pt x="834314" y="433750"/>
                  <a:pt x="834314" y="433750"/>
                </a:cubicBezTo>
                <a:close/>
                <a:moveTo>
                  <a:pt x="298187" y="433750"/>
                </a:moveTo>
                <a:cubicBezTo>
                  <a:pt x="298187" y="448085"/>
                  <a:pt x="298187" y="433750"/>
                  <a:pt x="298187" y="448085"/>
                </a:cubicBezTo>
                <a:cubicBezTo>
                  <a:pt x="298187" y="448085"/>
                  <a:pt x="304836" y="448085"/>
                  <a:pt x="303174" y="448085"/>
                </a:cubicBezTo>
                <a:lnTo>
                  <a:pt x="310008" y="448085"/>
                </a:lnTo>
                <a:lnTo>
                  <a:pt x="310008" y="433750"/>
                </a:lnTo>
                <a:cubicBezTo>
                  <a:pt x="310008" y="433750"/>
                  <a:pt x="310008" y="433750"/>
                  <a:pt x="298187" y="433750"/>
                </a:cubicBezTo>
                <a:close/>
                <a:moveTo>
                  <a:pt x="1215628" y="418953"/>
                </a:moveTo>
                <a:cubicBezTo>
                  <a:pt x="1227449" y="418953"/>
                  <a:pt x="1227449" y="433750"/>
                  <a:pt x="1227449" y="433750"/>
                </a:cubicBezTo>
                <a:cubicBezTo>
                  <a:pt x="1227449" y="433750"/>
                  <a:pt x="1227449" y="433750"/>
                  <a:pt x="1215628" y="418953"/>
                </a:cubicBezTo>
                <a:close/>
                <a:moveTo>
                  <a:pt x="1203807" y="418953"/>
                </a:moveTo>
                <a:cubicBezTo>
                  <a:pt x="1209717" y="418953"/>
                  <a:pt x="1212673" y="418953"/>
                  <a:pt x="1214150" y="418953"/>
                </a:cubicBezTo>
                <a:lnTo>
                  <a:pt x="1215628" y="418953"/>
                </a:lnTo>
                <a:cubicBezTo>
                  <a:pt x="1203807" y="433750"/>
                  <a:pt x="1203807" y="418953"/>
                  <a:pt x="1203807" y="418953"/>
                </a:cubicBezTo>
                <a:close/>
                <a:moveTo>
                  <a:pt x="1167964" y="418953"/>
                </a:moveTo>
                <a:lnTo>
                  <a:pt x="1167964" y="433750"/>
                </a:lnTo>
                <a:cubicBezTo>
                  <a:pt x="1167964" y="440918"/>
                  <a:pt x="1167964" y="444502"/>
                  <a:pt x="1166486" y="446293"/>
                </a:cubicBezTo>
                <a:lnTo>
                  <a:pt x="1166073" y="446365"/>
                </a:lnTo>
                <a:lnTo>
                  <a:pt x="1162054" y="442710"/>
                </a:lnTo>
                <a:cubicBezTo>
                  <a:pt x="1159098" y="440918"/>
                  <a:pt x="1156143" y="440918"/>
                  <a:pt x="1156143" y="448085"/>
                </a:cubicBezTo>
                <a:lnTo>
                  <a:pt x="1166073" y="446365"/>
                </a:lnTo>
                <a:lnTo>
                  <a:pt x="1167964" y="448085"/>
                </a:lnTo>
                <a:lnTo>
                  <a:pt x="1167964" y="439798"/>
                </a:lnTo>
                <a:cubicBezTo>
                  <a:pt x="1167964" y="441814"/>
                  <a:pt x="1167964" y="433750"/>
                  <a:pt x="1167964" y="433750"/>
                </a:cubicBezTo>
                <a:lnTo>
                  <a:pt x="1179785" y="433750"/>
                </a:lnTo>
                <a:cubicBezTo>
                  <a:pt x="1167964" y="433750"/>
                  <a:pt x="1167964" y="433750"/>
                  <a:pt x="1167964" y="418953"/>
                </a:cubicBezTo>
                <a:close/>
                <a:moveTo>
                  <a:pt x="1048613" y="418953"/>
                </a:moveTo>
                <a:cubicBezTo>
                  <a:pt x="1048613" y="426352"/>
                  <a:pt x="1048613" y="430051"/>
                  <a:pt x="1048613" y="431901"/>
                </a:cubicBezTo>
                <a:lnTo>
                  <a:pt x="1048613" y="433750"/>
                </a:lnTo>
                <a:cubicBezTo>
                  <a:pt x="1048613" y="433750"/>
                  <a:pt x="1048613" y="433750"/>
                  <a:pt x="1050138" y="433750"/>
                </a:cubicBezTo>
                <a:lnTo>
                  <a:pt x="1060815" y="433750"/>
                </a:lnTo>
                <a:close/>
                <a:moveTo>
                  <a:pt x="965486" y="418953"/>
                </a:moveTo>
                <a:cubicBezTo>
                  <a:pt x="965486" y="418953"/>
                  <a:pt x="965486" y="418953"/>
                  <a:pt x="977307" y="433750"/>
                </a:cubicBezTo>
                <a:close/>
                <a:moveTo>
                  <a:pt x="965486" y="418953"/>
                </a:moveTo>
                <a:lnTo>
                  <a:pt x="965486" y="433750"/>
                </a:lnTo>
                <a:lnTo>
                  <a:pt x="977307" y="433750"/>
                </a:lnTo>
                <a:cubicBezTo>
                  <a:pt x="977307" y="433750"/>
                  <a:pt x="977307" y="433750"/>
                  <a:pt x="977307" y="448085"/>
                </a:cubicBezTo>
                <a:lnTo>
                  <a:pt x="965486" y="448085"/>
                </a:lnTo>
                <a:lnTo>
                  <a:pt x="965486" y="462420"/>
                </a:lnTo>
                <a:lnTo>
                  <a:pt x="972320" y="462420"/>
                </a:lnTo>
                <a:cubicBezTo>
                  <a:pt x="971766" y="462420"/>
                  <a:pt x="972135" y="462420"/>
                  <a:pt x="972874" y="462420"/>
                </a:cubicBezTo>
                <a:lnTo>
                  <a:pt x="977307" y="462420"/>
                </a:lnTo>
                <a:lnTo>
                  <a:pt x="977307" y="448085"/>
                </a:lnTo>
                <a:lnTo>
                  <a:pt x="989128" y="448085"/>
                </a:lnTo>
                <a:cubicBezTo>
                  <a:pt x="989128" y="433750"/>
                  <a:pt x="989128" y="433750"/>
                  <a:pt x="977307" y="433750"/>
                </a:cubicBezTo>
                <a:cubicBezTo>
                  <a:pt x="989128" y="433750"/>
                  <a:pt x="989128" y="433750"/>
                  <a:pt x="989128" y="433750"/>
                </a:cubicBezTo>
                <a:lnTo>
                  <a:pt x="989128" y="425196"/>
                </a:lnTo>
                <a:lnTo>
                  <a:pt x="989128" y="424502"/>
                </a:lnTo>
                <a:cubicBezTo>
                  <a:pt x="989128" y="422652"/>
                  <a:pt x="989128" y="418953"/>
                  <a:pt x="989128" y="418953"/>
                </a:cubicBezTo>
                <a:lnTo>
                  <a:pt x="977307" y="418953"/>
                </a:lnTo>
                <a:close/>
                <a:moveTo>
                  <a:pt x="762627" y="418953"/>
                </a:moveTo>
                <a:cubicBezTo>
                  <a:pt x="762627" y="418953"/>
                  <a:pt x="762627" y="418953"/>
                  <a:pt x="774448" y="418953"/>
                </a:cubicBezTo>
                <a:lnTo>
                  <a:pt x="774448" y="422652"/>
                </a:lnTo>
                <a:cubicBezTo>
                  <a:pt x="774448" y="422652"/>
                  <a:pt x="774448" y="426352"/>
                  <a:pt x="774448" y="433750"/>
                </a:cubicBezTo>
                <a:cubicBezTo>
                  <a:pt x="774448" y="433750"/>
                  <a:pt x="774448" y="433750"/>
                  <a:pt x="762627" y="433750"/>
                </a:cubicBezTo>
                <a:lnTo>
                  <a:pt x="762627" y="425196"/>
                </a:lnTo>
                <a:cubicBezTo>
                  <a:pt x="762627" y="425889"/>
                  <a:pt x="762627" y="425427"/>
                  <a:pt x="762627" y="424502"/>
                </a:cubicBezTo>
                <a:close/>
                <a:moveTo>
                  <a:pt x="345852" y="418953"/>
                </a:moveTo>
                <a:cubicBezTo>
                  <a:pt x="345852" y="433750"/>
                  <a:pt x="357672" y="433750"/>
                  <a:pt x="357672" y="433750"/>
                </a:cubicBezTo>
                <a:lnTo>
                  <a:pt x="357672" y="418953"/>
                </a:lnTo>
                <a:cubicBezTo>
                  <a:pt x="351762" y="418953"/>
                  <a:pt x="348807" y="418953"/>
                  <a:pt x="348807" y="418953"/>
                </a:cubicBezTo>
                <a:close/>
                <a:moveTo>
                  <a:pt x="1823442" y="404618"/>
                </a:moveTo>
                <a:cubicBezTo>
                  <a:pt x="1823442" y="404618"/>
                  <a:pt x="1823442" y="404618"/>
                  <a:pt x="1835263" y="404618"/>
                </a:cubicBezTo>
                <a:lnTo>
                  <a:pt x="1835263" y="418953"/>
                </a:lnTo>
                <a:close/>
                <a:moveTo>
                  <a:pt x="1680068" y="404618"/>
                </a:moveTo>
                <a:cubicBezTo>
                  <a:pt x="1680068" y="404618"/>
                  <a:pt x="1680068" y="404618"/>
                  <a:pt x="1680068" y="406410"/>
                </a:cubicBezTo>
                <a:lnTo>
                  <a:pt x="1680068" y="418953"/>
                </a:lnTo>
                <a:lnTo>
                  <a:pt x="1692270" y="418953"/>
                </a:lnTo>
                <a:lnTo>
                  <a:pt x="1704091" y="418953"/>
                </a:lnTo>
                <a:cubicBezTo>
                  <a:pt x="1704091" y="418953"/>
                  <a:pt x="1704091" y="418953"/>
                  <a:pt x="1704091" y="404618"/>
                </a:cubicBezTo>
                <a:cubicBezTo>
                  <a:pt x="1704091" y="404618"/>
                  <a:pt x="1704091" y="404618"/>
                  <a:pt x="1702613" y="404618"/>
                </a:cubicBezTo>
                <a:cubicBezTo>
                  <a:pt x="1701136" y="404618"/>
                  <a:pt x="1698180" y="404618"/>
                  <a:pt x="1692270" y="404618"/>
                </a:cubicBezTo>
                <a:cubicBezTo>
                  <a:pt x="1692270" y="404618"/>
                  <a:pt x="1692270" y="404618"/>
                  <a:pt x="1680068" y="404618"/>
                </a:cubicBezTo>
                <a:close/>
                <a:moveTo>
                  <a:pt x="1299136" y="404618"/>
                </a:moveTo>
                <a:lnTo>
                  <a:pt x="1299136" y="412905"/>
                </a:lnTo>
                <a:lnTo>
                  <a:pt x="1299136" y="413577"/>
                </a:lnTo>
                <a:lnTo>
                  <a:pt x="1299136" y="418953"/>
                </a:lnTo>
                <a:cubicBezTo>
                  <a:pt x="1299136" y="418953"/>
                  <a:pt x="1299136" y="418953"/>
                  <a:pt x="1286934" y="418953"/>
                </a:cubicBezTo>
                <a:cubicBezTo>
                  <a:pt x="1286934" y="418953"/>
                  <a:pt x="1286934" y="418953"/>
                  <a:pt x="1286934" y="433750"/>
                </a:cubicBezTo>
                <a:cubicBezTo>
                  <a:pt x="1286934" y="433750"/>
                  <a:pt x="1286934" y="433750"/>
                  <a:pt x="1299136" y="433750"/>
                </a:cubicBezTo>
                <a:cubicBezTo>
                  <a:pt x="1299136" y="433750"/>
                  <a:pt x="1299136" y="433750"/>
                  <a:pt x="1299136" y="418953"/>
                </a:cubicBezTo>
                <a:cubicBezTo>
                  <a:pt x="1305047" y="418953"/>
                  <a:pt x="1308002" y="418953"/>
                  <a:pt x="1309479" y="418953"/>
                </a:cubicBezTo>
                <a:lnTo>
                  <a:pt x="1310957" y="418953"/>
                </a:lnTo>
                <a:lnTo>
                  <a:pt x="1310957" y="404618"/>
                </a:lnTo>
                <a:close/>
                <a:moveTo>
                  <a:pt x="1179785" y="404618"/>
                </a:moveTo>
                <a:cubicBezTo>
                  <a:pt x="1179785" y="404618"/>
                  <a:pt x="1179785" y="404618"/>
                  <a:pt x="1179785" y="406410"/>
                </a:cubicBezTo>
                <a:lnTo>
                  <a:pt x="1179785" y="412905"/>
                </a:lnTo>
                <a:lnTo>
                  <a:pt x="1179785" y="413577"/>
                </a:lnTo>
                <a:lnTo>
                  <a:pt x="1179785" y="418953"/>
                </a:lnTo>
                <a:cubicBezTo>
                  <a:pt x="1191605" y="418953"/>
                  <a:pt x="1191605" y="418953"/>
                  <a:pt x="1179785" y="404618"/>
                </a:cubicBezTo>
                <a:close/>
                <a:moveTo>
                  <a:pt x="1048613" y="404618"/>
                </a:moveTo>
                <a:cubicBezTo>
                  <a:pt x="1048613" y="418953"/>
                  <a:pt x="1048613" y="418953"/>
                  <a:pt x="1060815" y="418953"/>
                </a:cubicBezTo>
                <a:lnTo>
                  <a:pt x="1060815" y="408202"/>
                </a:lnTo>
                <a:lnTo>
                  <a:pt x="1060815" y="404618"/>
                </a:lnTo>
                <a:cubicBezTo>
                  <a:pt x="1048613" y="404618"/>
                  <a:pt x="1060815" y="404618"/>
                  <a:pt x="1048613" y="404618"/>
                </a:cubicBezTo>
                <a:close/>
                <a:moveTo>
                  <a:pt x="881979" y="404618"/>
                </a:moveTo>
                <a:cubicBezTo>
                  <a:pt x="893799" y="418953"/>
                  <a:pt x="893799" y="418953"/>
                  <a:pt x="893799" y="418953"/>
                </a:cubicBezTo>
                <a:cubicBezTo>
                  <a:pt x="881979" y="418953"/>
                  <a:pt x="881979" y="418953"/>
                  <a:pt x="881979" y="404618"/>
                </a:cubicBezTo>
                <a:close/>
                <a:moveTo>
                  <a:pt x="846135" y="404618"/>
                </a:moveTo>
                <a:cubicBezTo>
                  <a:pt x="846135" y="404618"/>
                  <a:pt x="846135" y="404618"/>
                  <a:pt x="847613" y="404618"/>
                </a:cubicBezTo>
                <a:lnTo>
                  <a:pt x="856478" y="404618"/>
                </a:lnTo>
                <a:cubicBezTo>
                  <a:pt x="857956" y="404618"/>
                  <a:pt x="857956" y="404618"/>
                  <a:pt x="857956" y="404618"/>
                </a:cubicBezTo>
                <a:cubicBezTo>
                  <a:pt x="857956" y="404618"/>
                  <a:pt x="857956" y="404618"/>
                  <a:pt x="857956" y="418953"/>
                </a:cubicBezTo>
                <a:lnTo>
                  <a:pt x="846135" y="418953"/>
                </a:lnTo>
                <a:cubicBezTo>
                  <a:pt x="846135" y="418953"/>
                  <a:pt x="846135" y="418953"/>
                  <a:pt x="846135" y="417161"/>
                </a:cubicBezTo>
                <a:lnTo>
                  <a:pt x="846135" y="412681"/>
                </a:lnTo>
                <a:lnTo>
                  <a:pt x="846135" y="411785"/>
                </a:lnTo>
                <a:cubicBezTo>
                  <a:pt x="846135" y="411785"/>
                  <a:pt x="846135" y="411785"/>
                  <a:pt x="846135" y="410889"/>
                </a:cubicBezTo>
                <a:lnTo>
                  <a:pt x="846135" y="410665"/>
                </a:lnTo>
                <a:cubicBezTo>
                  <a:pt x="846135" y="412681"/>
                  <a:pt x="846135" y="404618"/>
                  <a:pt x="846135" y="404618"/>
                </a:cubicBezTo>
                <a:close/>
                <a:moveTo>
                  <a:pt x="774448" y="404618"/>
                </a:moveTo>
                <a:cubicBezTo>
                  <a:pt x="774448" y="404618"/>
                  <a:pt x="777499" y="404618"/>
                  <a:pt x="779024" y="404618"/>
                </a:cubicBezTo>
                <a:lnTo>
                  <a:pt x="779596" y="404618"/>
                </a:lnTo>
                <a:lnTo>
                  <a:pt x="786650" y="404618"/>
                </a:lnTo>
                <a:lnTo>
                  <a:pt x="786650" y="418953"/>
                </a:lnTo>
                <a:lnTo>
                  <a:pt x="783600" y="418953"/>
                </a:lnTo>
                <a:cubicBezTo>
                  <a:pt x="783600" y="418953"/>
                  <a:pt x="780549" y="418953"/>
                  <a:pt x="774448" y="418953"/>
                </a:cubicBezTo>
                <a:cubicBezTo>
                  <a:pt x="774448" y="404618"/>
                  <a:pt x="762627" y="404618"/>
                  <a:pt x="774448" y="404618"/>
                </a:cubicBezTo>
                <a:close/>
                <a:moveTo>
                  <a:pt x="238321" y="404618"/>
                </a:moveTo>
                <a:lnTo>
                  <a:pt x="250523" y="404618"/>
                </a:lnTo>
                <a:cubicBezTo>
                  <a:pt x="250523" y="404618"/>
                  <a:pt x="250523" y="404618"/>
                  <a:pt x="250523" y="418953"/>
                </a:cubicBezTo>
                <a:cubicBezTo>
                  <a:pt x="250523" y="418953"/>
                  <a:pt x="250523" y="418953"/>
                  <a:pt x="250523" y="433750"/>
                </a:cubicBezTo>
                <a:lnTo>
                  <a:pt x="262344" y="433750"/>
                </a:lnTo>
                <a:lnTo>
                  <a:pt x="250523" y="448085"/>
                </a:lnTo>
                <a:lnTo>
                  <a:pt x="238321" y="448085"/>
                </a:lnTo>
                <a:lnTo>
                  <a:pt x="238321" y="433750"/>
                </a:lnTo>
                <a:lnTo>
                  <a:pt x="238321" y="418953"/>
                </a:lnTo>
                <a:close/>
                <a:moveTo>
                  <a:pt x="1823442" y="390283"/>
                </a:moveTo>
                <a:cubicBezTo>
                  <a:pt x="1823442" y="390283"/>
                  <a:pt x="1823442" y="390283"/>
                  <a:pt x="1824920" y="390283"/>
                </a:cubicBezTo>
                <a:lnTo>
                  <a:pt x="1833785" y="390283"/>
                </a:lnTo>
                <a:cubicBezTo>
                  <a:pt x="1835263" y="390283"/>
                  <a:pt x="1835263" y="390283"/>
                  <a:pt x="1835263" y="390283"/>
                </a:cubicBezTo>
                <a:cubicBezTo>
                  <a:pt x="1835263" y="390283"/>
                  <a:pt x="1835263" y="404618"/>
                  <a:pt x="1823442" y="390283"/>
                </a:cubicBezTo>
                <a:close/>
                <a:moveTo>
                  <a:pt x="1346800" y="390283"/>
                </a:moveTo>
                <a:cubicBezTo>
                  <a:pt x="1346800" y="390283"/>
                  <a:pt x="1358621" y="404618"/>
                  <a:pt x="1358621" y="390283"/>
                </a:cubicBezTo>
                <a:close/>
                <a:moveTo>
                  <a:pt x="953284" y="390283"/>
                </a:moveTo>
                <a:cubicBezTo>
                  <a:pt x="953284" y="390283"/>
                  <a:pt x="953284" y="390283"/>
                  <a:pt x="953284" y="392075"/>
                </a:cubicBezTo>
                <a:lnTo>
                  <a:pt x="953284" y="402826"/>
                </a:lnTo>
                <a:cubicBezTo>
                  <a:pt x="953284" y="404618"/>
                  <a:pt x="953284" y="404618"/>
                  <a:pt x="953284" y="404618"/>
                </a:cubicBezTo>
                <a:lnTo>
                  <a:pt x="946451" y="404618"/>
                </a:lnTo>
                <a:cubicBezTo>
                  <a:pt x="948113" y="404618"/>
                  <a:pt x="941464" y="404618"/>
                  <a:pt x="941464" y="404618"/>
                </a:cubicBezTo>
                <a:cubicBezTo>
                  <a:pt x="941464" y="404618"/>
                  <a:pt x="941464" y="404618"/>
                  <a:pt x="941464" y="406410"/>
                </a:cubicBezTo>
                <a:lnTo>
                  <a:pt x="941464" y="412905"/>
                </a:lnTo>
                <a:lnTo>
                  <a:pt x="941464" y="413577"/>
                </a:lnTo>
                <a:cubicBezTo>
                  <a:pt x="941464" y="415369"/>
                  <a:pt x="941464" y="418953"/>
                  <a:pt x="941464" y="418953"/>
                </a:cubicBezTo>
                <a:lnTo>
                  <a:pt x="953284" y="418953"/>
                </a:lnTo>
                <a:lnTo>
                  <a:pt x="953284" y="417161"/>
                </a:lnTo>
                <a:lnTo>
                  <a:pt x="953284" y="406410"/>
                </a:lnTo>
                <a:cubicBezTo>
                  <a:pt x="953284" y="404618"/>
                  <a:pt x="953284" y="404618"/>
                  <a:pt x="953284" y="404618"/>
                </a:cubicBezTo>
                <a:cubicBezTo>
                  <a:pt x="959385" y="404618"/>
                  <a:pt x="962436" y="404618"/>
                  <a:pt x="963961" y="404618"/>
                </a:cubicBezTo>
                <a:lnTo>
                  <a:pt x="965486" y="404618"/>
                </a:lnTo>
                <a:lnTo>
                  <a:pt x="965486" y="390283"/>
                </a:lnTo>
                <a:cubicBezTo>
                  <a:pt x="965486" y="390283"/>
                  <a:pt x="958622" y="390283"/>
                  <a:pt x="960338" y="390283"/>
                </a:cubicBezTo>
                <a:close/>
                <a:moveTo>
                  <a:pt x="333650" y="390283"/>
                </a:moveTo>
                <a:lnTo>
                  <a:pt x="333650" y="404618"/>
                </a:lnTo>
                <a:cubicBezTo>
                  <a:pt x="333650" y="404618"/>
                  <a:pt x="333650" y="404618"/>
                  <a:pt x="345852" y="404618"/>
                </a:cubicBezTo>
                <a:lnTo>
                  <a:pt x="345852" y="390283"/>
                </a:lnTo>
                <a:close/>
                <a:moveTo>
                  <a:pt x="1811240" y="375948"/>
                </a:moveTo>
                <a:cubicBezTo>
                  <a:pt x="1811240" y="375948"/>
                  <a:pt x="1811240" y="375948"/>
                  <a:pt x="1823442" y="390283"/>
                </a:cubicBezTo>
                <a:cubicBezTo>
                  <a:pt x="1811240" y="375948"/>
                  <a:pt x="1811240" y="390283"/>
                  <a:pt x="1811240" y="390283"/>
                </a:cubicBezTo>
                <a:close/>
                <a:moveTo>
                  <a:pt x="1787599" y="375948"/>
                </a:moveTo>
                <a:cubicBezTo>
                  <a:pt x="1787599" y="375948"/>
                  <a:pt x="1787599" y="375948"/>
                  <a:pt x="1789077" y="375948"/>
                </a:cubicBezTo>
                <a:lnTo>
                  <a:pt x="1799420" y="375948"/>
                </a:lnTo>
                <a:lnTo>
                  <a:pt x="1799420" y="390283"/>
                </a:lnTo>
                <a:cubicBezTo>
                  <a:pt x="1787599" y="390283"/>
                  <a:pt x="1787599" y="375948"/>
                  <a:pt x="1787599" y="375948"/>
                </a:cubicBezTo>
                <a:close/>
                <a:moveTo>
                  <a:pt x="1728114" y="375948"/>
                </a:moveTo>
                <a:lnTo>
                  <a:pt x="1728114" y="390283"/>
                </a:lnTo>
                <a:cubicBezTo>
                  <a:pt x="1739934" y="390283"/>
                  <a:pt x="1728114" y="390283"/>
                  <a:pt x="1739934" y="390283"/>
                </a:cubicBezTo>
                <a:cubicBezTo>
                  <a:pt x="1751755" y="390283"/>
                  <a:pt x="1751755" y="390283"/>
                  <a:pt x="1739934" y="375948"/>
                </a:cubicBezTo>
                <a:close/>
                <a:moveTo>
                  <a:pt x="1310957" y="375948"/>
                </a:moveTo>
                <a:cubicBezTo>
                  <a:pt x="1310957" y="375948"/>
                  <a:pt x="1310957" y="390283"/>
                  <a:pt x="1322777" y="390283"/>
                </a:cubicBezTo>
                <a:lnTo>
                  <a:pt x="1322777" y="375948"/>
                </a:lnTo>
                <a:cubicBezTo>
                  <a:pt x="1322777" y="375948"/>
                  <a:pt x="1322777" y="375948"/>
                  <a:pt x="1310957" y="375948"/>
                </a:cubicBezTo>
                <a:close/>
                <a:moveTo>
                  <a:pt x="965486" y="375948"/>
                </a:moveTo>
                <a:cubicBezTo>
                  <a:pt x="977307" y="375948"/>
                  <a:pt x="977307" y="390283"/>
                  <a:pt x="977307" y="390283"/>
                </a:cubicBezTo>
                <a:cubicBezTo>
                  <a:pt x="977307" y="390283"/>
                  <a:pt x="977307" y="386699"/>
                  <a:pt x="977307" y="384907"/>
                </a:cubicBezTo>
                <a:lnTo>
                  <a:pt x="977307" y="384235"/>
                </a:lnTo>
                <a:lnTo>
                  <a:pt x="977307" y="375948"/>
                </a:lnTo>
                <a:cubicBezTo>
                  <a:pt x="977307" y="375948"/>
                  <a:pt x="977307" y="375948"/>
                  <a:pt x="975829" y="375948"/>
                </a:cubicBezTo>
                <a:lnTo>
                  <a:pt x="966964" y="375948"/>
                </a:lnTo>
                <a:cubicBezTo>
                  <a:pt x="965486" y="375948"/>
                  <a:pt x="965486" y="375948"/>
                  <a:pt x="965486" y="375948"/>
                </a:cubicBezTo>
                <a:close/>
                <a:moveTo>
                  <a:pt x="810292" y="375948"/>
                </a:moveTo>
                <a:cubicBezTo>
                  <a:pt x="810292" y="375948"/>
                  <a:pt x="822112" y="375948"/>
                  <a:pt x="810292" y="390283"/>
                </a:cubicBezTo>
                <a:close/>
                <a:moveTo>
                  <a:pt x="369493" y="375948"/>
                </a:moveTo>
                <a:cubicBezTo>
                  <a:pt x="369493" y="390283"/>
                  <a:pt x="381314" y="390283"/>
                  <a:pt x="381314" y="390283"/>
                </a:cubicBezTo>
                <a:lnTo>
                  <a:pt x="369493" y="390283"/>
                </a:lnTo>
                <a:close/>
                <a:moveTo>
                  <a:pt x="357672" y="375948"/>
                </a:moveTo>
                <a:lnTo>
                  <a:pt x="357672" y="390283"/>
                </a:lnTo>
                <a:cubicBezTo>
                  <a:pt x="357672" y="390283"/>
                  <a:pt x="357672" y="390283"/>
                  <a:pt x="369493" y="390283"/>
                </a:cubicBezTo>
                <a:cubicBezTo>
                  <a:pt x="381314" y="390283"/>
                  <a:pt x="381314" y="404618"/>
                  <a:pt x="381314" y="404618"/>
                </a:cubicBezTo>
                <a:lnTo>
                  <a:pt x="381314" y="390283"/>
                </a:lnTo>
                <a:lnTo>
                  <a:pt x="369493" y="375948"/>
                </a:lnTo>
                <a:lnTo>
                  <a:pt x="365060" y="375948"/>
                </a:lnTo>
                <a:cubicBezTo>
                  <a:pt x="364321" y="375948"/>
                  <a:pt x="363952" y="375948"/>
                  <a:pt x="364506" y="375948"/>
                </a:cubicBezTo>
                <a:close/>
                <a:moveTo>
                  <a:pt x="1708524" y="370399"/>
                </a:moveTo>
                <a:lnTo>
                  <a:pt x="1708524" y="370399"/>
                </a:lnTo>
                <a:cubicBezTo>
                  <a:pt x="1710001" y="372248"/>
                  <a:pt x="1710001" y="375948"/>
                  <a:pt x="1704091" y="375948"/>
                </a:cubicBezTo>
                <a:close/>
                <a:moveTo>
                  <a:pt x="1715912" y="361150"/>
                </a:moveTo>
                <a:lnTo>
                  <a:pt x="1708524" y="370399"/>
                </a:lnTo>
                <a:lnTo>
                  <a:pt x="1705753" y="369705"/>
                </a:lnTo>
                <a:cubicBezTo>
                  <a:pt x="1704830" y="370399"/>
                  <a:pt x="1704091" y="372248"/>
                  <a:pt x="1704091" y="375948"/>
                </a:cubicBezTo>
                <a:lnTo>
                  <a:pt x="1715912" y="375948"/>
                </a:lnTo>
                <a:cubicBezTo>
                  <a:pt x="1715912" y="375948"/>
                  <a:pt x="1715912" y="375948"/>
                  <a:pt x="1715912" y="361150"/>
                </a:cubicBezTo>
                <a:close/>
                <a:moveTo>
                  <a:pt x="1203807" y="361150"/>
                </a:moveTo>
                <a:lnTo>
                  <a:pt x="1203807" y="375948"/>
                </a:lnTo>
                <a:cubicBezTo>
                  <a:pt x="1203807" y="375948"/>
                  <a:pt x="1203807" y="375948"/>
                  <a:pt x="1191605" y="375948"/>
                </a:cubicBezTo>
                <a:lnTo>
                  <a:pt x="1191605" y="390283"/>
                </a:lnTo>
                <a:cubicBezTo>
                  <a:pt x="1191605" y="375948"/>
                  <a:pt x="1203807" y="390283"/>
                  <a:pt x="1203807" y="390283"/>
                </a:cubicBezTo>
                <a:lnTo>
                  <a:pt x="1203807" y="384907"/>
                </a:lnTo>
                <a:lnTo>
                  <a:pt x="1203807" y="384235"/>
                </a:lnTo>
                <a:lnTo>
                  <a:pt x="1203807" y="375948"/>
                </a:lnTo>
                <a:cubicBezTo>
                  <a:pt x="1203807" y="361150"/>
                  <a:pt x="1203807" y="361150"/>
                  <a:pt x="1215628" y="375948"/>
                </a:cubicBezTo>
                <a:lnTo>
                  <a:pt x="1215628" y="361150"/>
                </a:lnTo>
                <a:close/>
                <a:moveTo>
                  <a:pt x="822112" y="361150"/>
                </a:moveTo>
                <a:cubicBezTo>
                  <a:pt x="822112" y="361150"/>
                  <a:pt x="822112" y="361150"/>
                  <a:pt x="823637" y="361150"/>
                </a:cubicBezTo>
                <a:lnTo>
                  <a:pt x="829166" y="361150"/>
                </a:lnTo>
                <a:cubicBezTo>
                  <a:pt x="828594" y="361150"/>
                  <a:pt x="828976" y="361150"/>
                  <a:pt x="829738" y="361150"/>
                </a:cubicBezTo>
                <a:lnTo>
                  <a:pt x="834314" y="361150"/>
                </a:lnTo>
                <a:cubicBezTo>
                  <a:pt x="834314" y="361150"/>
                  <a:pt x="834314" y="361150"/>
                  <a:pt x="834314" y="375948"/>
                </a:cubicBezTo>
                <a:lnTo>
                  <a:pt x="822112" y="375948"/>
                </a:lnTo>
                <a:lnTo>
                  <a:pt x="822112" y="374098"/>
                </a:lnTo>
                <a:lnTo>
                  <a:pt x="822112" y="363000"/>
                </a:lnTo>
                <a:close/>
                <a:moveTo>
                  <a:pt x="798471" y="361150"/>
                </a:moveTo>
                <a:cubicBezTo>
                  <a:pt x="798471" y="361150"/>
                  <a:pt x="798471" y="361150"/>
                  <a:pt x="799949" y="361150"/>
                </a:cubicBezTo>
                <a:lnTo>
                  <a:pt x="801426" y="361150"/>
                </a:lnTo>
                <a:lnTo>
                  <a:pt x="810292" y="361150"/>
                </a:lnTo>
                <a:cubicBezTo>
                  <a:pt x="810292" y="375948"/>
                  <a:pt x="810292" y="375948"/>
                  <a:pt x="798471" y="375948"/>
                </a:cubicBezTo>
                <a:cubicBezTo>
                  <a:pt x="798471" y="375948"/>
                  <a:pt x="798471" y="375948"/>
                  <a:pt x="798471" y="374098"/>
                </a:cubicBezTo>
                <a:lnTo>
                  <a:pt x="798471" y="363000"/>
                </a:lnTo>
                <a:close/>
                <a:moveTo>
                  <a:pt x="827260" y="355103"/>
                </a:moveTo>
                <a:cubicBezTo>
                  <a:pt x="828976" y="353087"/>
                  <a:pt x="822112" y="361150"/>
                  <a:pt x="822112" y="361150"/>
                </a:cubicBezTo>
                <a:cubicBezTo>
                  <a:pt x="825163" y="357567"/>
                  <a:pt x="826688" y="355775"/>
                  <a:pt x="827260" y="355103"/>
                </a:cubicBezTo>
                <a:close/>
                <a:moveTo>
                  <a:pt x="1656427" y="346815"/>
                </a:moveTo>
                <a:lnTo>
                  <a:pt x="1656427" y="361150"/>
                </a:lnTo>
                <a:cubicBezTo>
                  <a:pt x="1656427" y="361150"/>
                  <a:pt x="1656427" y="361150"/>
                  <a:pt x="1668248" y="361150"/>
                </a:cubicBezTo>
                <a:cubicBezTo>
                  <a:pt x="1668248" y="361150"/>
                  <a:pt x="1668248" y="361150"/>
                  <a:pt x="1668248" y="346815"/>
                </a:cubicBezTo>
                <a:close/>
                <a:moveTo>
                  <a:pt x="1072636" y="346815"/>
                </a:moveTo>
                <a:cubicBezTo>
                  <a:pt x="1072636" y="361150"/>
                  <a:pt x="1072636" y="361150"/>
                  <a:pt x="1084456" y="361150"/>
                </a:cubicBezTo>
                <a:close/>
                <a:moveTo>
                  <a:pt x="881979" y="346815"/>
                </a:moveTo>
                <a:cubicBezTo>
                  <a:pt x="893799" y="346815"/>
                  <a:pt x="893799" y="346815"/>
                  <a:pt x="893799" y="361150"/>
                </a:cubicBezTo>
                <a:cubicBezTo>
                  <a:pt x="881979" y="361150"/>
                  <a:pt x="881979" y="346815"/>
                  <a:pt x="881979" y="346815"/>
                </a:cubicBezTo>
                <a:close/>
                <a:moveTo>
                  <a:pt x="810292" y="346815"/>
                </a:moveTo>
                <a:cubicBezTo>
                  <a:pt x="810292" y="346815"/>
                  <a:pt x="810292" y="346815"/>
                  <a:pt x="811770" y="346815"/>
                </a:cubicBezTo>
                <a:lnTo>
                  <a:pt x="820635" y="346815"/>
                </a:lnTo>
                <a:lnTo>
                  <a:pt x="822112" y="346815"/>
                </a:lnTo>
                <a:cubicBezTo>
                  <a:pt x="822112" y="346815"/>
                  <a:pt x="822112" y="346815"/>
                  <a:pt x="822112" y="348607"/>
                </a:cubicBezTo>
                <a:lnTo>
                  <a:pt x="822112" y="350399"/>
                </a:lnTo>
                <a:lnTo>
                  <a:pt x="822112" y="355103"/>
                </a:lnTo>
                <a:lnTo>
                  <a:pt x="822112" y="355775"/>
                </a:lnTo>
                <a:cubicBezTo>
                  <a:pt x="822112" y="357567"/>
                  <a:pt x="822112" y="361150"/>
                  <a:pt x="822112" y="361150"/>
                </a:cubicBezTo>
                <a:lnTo>
                  <a:pt x="810292" y="375948"/>
                </a:lnTo>
                <a:lnTo>
                  <a:pt x="810292" y="363000"/>
                </a:lnTo>
                <a:cubicBezTo>
                  <a:pt x="810292" y="361150"/>
                  <a:pt x="810292" y="361150"/>
                  <a:pt x="810292" y="361150"/>
                </a:cubicBezTo>
                <a:cubicBezTo>
                  <a:pt x="810292" y="361150"/>
                  <a:pt x="810292" y="361150"/>
                  <a:pt x="810292" y="346815"/>
                </a:cubicBezTo>
                <a:close/>
                <a:moveTo>
                  <a:pt x="285985" y="346815"/>
                </a:moveTo>
                <a:cubicBezTo>
                  <a:pt x="285985" y="346815"/>
                  <a:pt x="285985" y="346815"/>
                  <a:pt x="285985" y="361150"/>
                </a:cubicBezTo>
                <a:lnTo>
                  <a:pt x="274165" y="361150"/>
                </a:lnTo>
                <a:cubicBezTo>
                  <a:pt x="274165" y="361150"/>
                  <a:pt x="274165" y="361150"/>
                  <a:pt x="274165" y="375948"/>
                </a:cubicBezTo>
                <a:lnTo>
                  <a:pt x="285985" y="375948"/>
                </a:lnTo>
                <a:lnTo>
                  <a:pt x="285985" y="361150"/>
                </a:lnTo>
                <a:lnTo>
                  <a:pt x="298187" y="361150"/>
                </a:lnTo>
                <a:cubicBezTo>
                  <a:pt x="298187" y="361150"/>
                  <a:pt x="298187" y="361150"/>
                  <a:pt x="298187" y="346815"/>
                </a:cubicBezTo>
                <a:close/>
                <a:moveTo>
                  <a:pt x="1084456" y="332480"/>
                </a:moveTo>
                <a:cubicBezTo>
                  <a:pt x="1096277" y="332480"/>
                  <a:pt x="1096277" y="332480"/>
                  <a:pt x="1096277" y="346815"/>
                </a:cubicBezTo>
                <a:lnTo>
                  <a:pt x="1096277" y="345023"/>
                </a:lnTo>
                <a:cubicBezTo>
                  <a:pt x="1096277" y="343232"/>
                  <a:pt x="1096277" y="339648"/>
                  <a:pt x="1096277" y="332480"/>
                </a:cubicBezTo>
                <a:close/>
                <a:moveTo>
                  <a:pt x="1036792" y="332480"/>
                </a:moveTo>
                <a:lnTo>
                  <a:pt x="1048613" y="346815"/>
                </a:lnTo>
                <a:cubicBezTo>
                  <a:pt x="1048613" y="346815"/>
                  <a:pt x="1036792" y="346815"/>
                  <a:pt x="1036792" y="332480"/>
                </a:cubicBezTo>
                <a:close/>
                <a:moveTo>
                  <a:pt x="1036792" y="332480"/>
                </a:moveTo>
                <a:lnTo>
                  <a:pt x="1036792" y="346815"/>
                </a:lnTo>
                <a:lnTo>
                  <a:pt x="1024971" y="346815"/>
                </a:lnTo>
                <a:cubicBezTo>
                  <a:pt x="1024971" y="346815"/>
                  <a:pt x="1024971" y="346815"/>
                  <a:pt x="1013151" y="346815"/>
                </a:cubicBezTo>
                <a:lnTo>
                  <a:pt x="1013151" y="353087"/>
                </a:lnTo>
                <a:lnTo>
                  <a:pt x="1013151" y="353983"/>
                </a:lnTo>
                <a:lnTo>
                  <a:pt x="1013151" y="354879"/>
                </a:lnTo>
                <a:lnTo>
                  <a:pt x="1013151" y="361150"/>
                </a:lnTo>
                <a:lnTo>
                  <a:pt x="1000948" y="361150"/>
                </a:lnTo>
                <a:cubicBezTo>
                  <a:pt x="1000948" y="361150"/>
                  <a:pt x="1000948" y="361150"/>
                  <a:pt x="1000948" y="363000"/>
                </a:cubicBezTo>
                <a:lnTo>
                  <a:pt x="1000948" y="369705"/>
                </a:lnTo>
                <a:cubicBezTo>
                  <a:pt x="1000948" y="369011"/>
                  <a:pt x="1000948" y="369474"/>
                  <a:pt x="1000948" y="370399"/>
                </a:cubicBezTo>
                <a:lnTo>
                  <a:pt x="1000948" y="375948"/>
                </a:lnTo>
                <a:lnTo>
                  <a:pt x="1003999" y="375948"/>
                </a:lnTo>
                <a:cubicBezTo>
                  <a:pt x="1003999" y="375948"/>
                  <a:pt x="1007050" y="375948"/>
                  <a:pt x="1013151" y="375948"/>
                </a:cubicBezTo>
                <a:lnTo>
                  <a:pt x="1013151" y="361150"/>
                </a:lnTo>
                <a:lnTo>
                  <a:pt x="1024971" y="361150"/>
                </a:lnTo>
                <a:cubicBezTo>
                  <a:pt x="1024971" y="361150"/>
                  <a:pt x="1024971" y="361150"/>
                  <a:pt x="1026449" y="361150"/>
                </a:cubicBezTo>
                <a:lnTo>
                  <a:pt x="1035314" y="361150"/>
                </a:lnTo>
                <a:lnTo>
                  <a:pt x="1036792" y="361150"/>
                </a:lnTo>
                <a:cubicBezTo>
                  <a:pt x="1036792" y="361150"/>
                  <a:pt x="1036792" y="361150"/>
                  <a:pt x="1036792" y="346815"/>
                </a:cubicBezTo>
                <a:lnTo>
                  <a:pt x="1048613" y="346815"/>
                </a:lnTo>
                <a:cubicBezTo>
                  <a:pt x="1048613" y="346815"/>
                  <a:pt x="1048613" y="346815"/>
                  <a:pt x="1048613" y="332480"/>
                </a:cubicBezTo>
                <a:close/>
                <a:moveTo>
                  <a:pt x="810292" y="332480"/>
                </a:moveTo>
                <a:cubicBezTo>
                  <a:pt x="822112" y="332480"/>
                  <a:pt x="810292" y="332480"/>
                  <a:pt x="822112" y="332480"/>
                </a:cubicBezTo>
                <a:lnTo>
                  <a:pt x="810292" y="346815"/>
                </a:lnTo>
                <a:lnTo>
                  <a:pt x="810292" y="338528"/>
                </a:lnTo>
                <a:lnTo>
                  <a:pt x="810292" y="337856"/>
                </a:lnTo>
                <a:cubicBezTo>
                  <a:pt x="810292" y="336064"/>
                  <a:pt x="810292" y="332480"/>
                  <a:pt x="810292" y="332480"/>
                </a:cubicBezTo>
                <a:close/>
                <a:moveTo>
                  <a:pt x="321829" y="332480"/>
                </a:moveTo>
                <a:lnTo>
                  <a:pt x="321829" y="346815"/>
                </a:lnTo>
                <a:lnTo>
                  <a:pt x="333650" y="346815"/>
                </a:lnTo>
                <a:lnTo>
                  <a:pt x="333650" y="332480"/>
                </a:lnTo>
                <a:cubicBezTo>
                  <a:pt x="345852" y="332480"/>
                  <a:pt x="333650" y="346815"/>
                  <a:pt x="345852" y="346815"/>
                </a:cubicBezTo>
                <a:lnTo>
                  <a:pt x="345852" y="361150"/>
                </a:lnTo>
                <a:cubicBezTo>
                  <a:pt x="345852" y="361150"/>
                  <a:pt x="345852" y="361150"/>
                  <a:pt x="347330" y="361150"/>
                </a:cubicBezTo>
                <a:lnTo>
                  <a:pt x="352685" y="361150"/>
                </a:lnTo>
                <a:cubicBezTo>
                  <a:pt x="352131" y="361150"/>
                  <a:pt x="352501" y="361150"/>
                  <a:pt x="353240" y="361150"/>
                </a:cubicBezTo>
                <a:lnTo>
                  <a:pt x="357672" y="361150"/>
                </a:lnTo>
                <a:lnTo>
                  <a:pt x="369493" y="361150"/>
                </a:lnTo>
                <a:cubicBezTo>
                  <a:pt x="357672" y="361150"/>
                  <a:pt x="369493" y="361150"/>
                  <a:pt x="369493" y="346815"/>
                </a:cubicBezTo>
                <a:lnTo>
                  <a:pt x="357672" y="346815"/>
                </a:lnTo>
                <a:cubicBezTo>
                  <a:pt x="357672" y="346815"/>
                  <a:pt x="345852" y="346815"/>
                  <a:pt x="345852" y="332480"/>
                </a:cubicBezTo>
                <a:lnTo>
                  <a:pt x="333650" y="332480"/>
                </a:lnTo>
                <a:lnTo>
                  <a:pt x="330695" y="332480"/>
                </a:lnTo>
                <a:cubicBezTo>
                  <a:pt x="330695" y="332480"/>
                  <a:pt x="327740" y="332480"/>
                  <a:pt x="321829" y="332480"/>
                </a:cubicBezTo>
                <a:close/>
                <a:moveTo>
                  <a:pt x="1334598" y="318145"/>
                </a:moveTo>
                <a:cubicBezTo>
                  <a:pt x="1346800" y="318145"/>
                  <a:pt x="1334598" y="318145"/>
                  <a:pt x="1346800" y="332480"/>
                </a:cubicBezTo>
                <a:cubicBezTo>
                  <a:pt x="1346800" y="332480"/>
                  <a:pt x="1334598" y="332480"/>
                  <a:pt x="1334598" y="318145"/>
                </a:cubicBezTo>
                <a:close/>
                <a:moveTo>
                  <a:pt x="1334598" y="318145"/>
                </a:moveTo>
                <a:lnTo>
                  <a:pt x="1334598" y="332480"/>
                </a:lnTo>
                <a:cubicBezTo>
                  <a:pt x="1334598" y="332480"/>
                  <a:pt x="1341462" y="332480"/>
                  <a:pt x="1339746" y="332480"/>
                </a:cubicBezTo>
                <a:lnTo>
                  <a:pt x="1346800" y="332480"/>
                </a:lnTo>
                <a:cubicBezTo>
                  <a:pt x="1346800" y="332480"/>
                  <a:pt x="1346800" y="332480"/>
                  <a:pt x="1348278" y="332480"/>
                </a:cubicBezTo>
                <a:lnTo>
                  <a:pt x="1353634" y="332480"/>
                </a:lnTo>
                <a:cubicBezTo>
                  <a:pt x="1353080" y="332480"/>
                  <a:pt x="1353449" y="332480"/>
                  <a:pt x="1354188" y="332480"/>
                </a:cubicBezTo>
                <a:lnTo>
                  <a:pt x="1358621" y="332480"/>
                </a:lnTo>
                <a:lnTo>
                  <a:pt x="1358621" y="318145"/>
                </a:lnTo>
                <a:lnTo>
                  <a:pt x="1346800" y="318145"/>
                </a:lnTo>
                <a:close/>
                <a:moveTo>
                  <a:pt x="357672" y="318145"/>
                </a:moveTo>
                <a:lnTo>
                  <a:pt x="357672" y="332480"/>
                </a:lnTo>
                <a:cubicBezTo>
                  <a:pt x="357672" y="332480"/>
                  <a:pt x="357672" y="318145"/>
                  <a:pt x="369493" y="318145"/>
                </a:cubicBezTo>
                <a:close/>
                <a:moveTo>
                  <a:pt x="1108479" y="303348"/>
                </a:moveTo>
                <a:cubicBezTo>
                  <a:pt x="1108479" y="303348"/>
                  <a:pt x="1108479" y="303348"/>
                  <a:pt x="1108479" y="318145"/>
                </a:cubicBezTo>
                <a:lnTo>
                  <a:pt x="1111434" y="318145"/>
                </a:lnTo>
                <a:lnTo>
                  <a:pt x="1112912" y="318145"/>
                </a:lnTo>
                <a:cubicBezTo>
                  <a:pt x="1113651" y="318145"/>
                  <a:pt x="1114020" y="318145"/>
                  <a:pt x="1113466" y="318145"/>
                </a:cubicBezTo>
                <a:lnTo>
                  <a:pt x="1120300" y="318145"/>
                </a:lnTo>
                <a:cubicBezTo>
                  <a:pt x="1120300" y="318145"/>
                  <a:pt x="1120300" y="318145"/>
                  <a:pt x="1120300" y="303348"/>
                </a:cubicBezTo>
                <a:close/>
                <a:moveTo>
                  <a:pt x="917822" y="303348"/>
                </a:moveTo>
                <a:cubicBezTo>
                  <a:pt x="917822" y="303348"/>
                  <a:pt x="917822" y="303348"/>
                  <a:pt x="919300" y="303348"/>
                </a:cubicBezTo>
                <a:lnTo>
                  <a:pt x="928165" y="303348"/>
                </a:lnTo>
                <a:lnTo>
                  <a:pt x="929643" y="303348"/>
                </a:lnTo>
                <a:lnTo>
                  <a:pt x="929643" y="318145"/>
                </a:lnTo>
                <a:lnTo>
                  <a:pt x="941464" y="332480"/>
                </a:lnTo>
                <a:lnTo>
                  <a:pt x="929643" y="332480"/>
                </a:lnTo>
                <a:cubicBezTo>
                  <a:pt x="929643" y="332480"/>
                  <a:pt x="929643" y="332480"/>
                  <a:pt x="917822" y="318145"/>
                </a:cubicBezTo>
                <a:close/>
                <a:moveTo>
                  <a:pt x="750807" y="303348"/>
                </a:moveTo>
                <a:cubicBezTo>
                  <a:pt x="750807" y="318145"/>
                  <a:pt x="750807" y="303348"/>
                  <a:pt x="750807" y="318145"/>
                </a:cubicBezTo>
                <a:cubicBezTo>
                  <a:pt x="750807" y="318145"/>
                  <a:pt x="750807" y="318145"/>
                  <a:pt x="738986" y="318145"/>
                </a:cubicBezTo>
                <a:lnTo>
                  <a:pt x="738986" y="332480"/>
                </a:lnTo>
                <a:cubicBezTo>
                  <a:pt x="747852" y="332480"/>
                  <a:pt x="743419" y="332480"/>
                  <a:pt x="745635" y="332480"/>
                </a:cubicBezTo>
                <a:lnTo>
                  <a:pt x="745820" y="332480"/>
                </a:lnTo>
                <a:cubicBezTo>
                  <a:pt x="744158" y="332480"/>
                  <a:pt x="750807" y="332480"/>
                  <a:pt x="750807" y="332480"/>
                </a:cubicBezTo>
                <a:lnTo>
                  <a:pt x="750807" y="318145"/>
                </a:lnTo>
                <a:cubicBezTo>
                  <a:pt x="750807" y="318145"/>
                  <a:pt x="750807" y="318145"/>
                  <a:pt x="762627" y="318145"/>
                </a:cubicBezTo>
                <a:lnTo>
                  <a:pt x="762627" y="309590"/>
                </a:lnTo>
                <a:cubicBezTo>
                  <a:pt x="762627" y="311671"/>
                  <a:pt x="762627" y="303348"/>
                  <a:pt x="762627" y="303348"/>
                </a:cubicBezTo>
                <a:cubicBezTo>
                  <a:pt x="762627" y="303348"/>
                  <a:pt x="750807" y="318145"/>
                  <a:pt x="750807" y="303348"/>
                </a:cubicBezTo>
                <a:close/>
                <a:moveTo>
                  <a:pt x="1275113" y="289013"/>
                </a:moveTo>
                <a:lnTo>
                  <a:pt x="1275113" y="303348"/>
                </a:lnTo>
                <a:lnTo>
                  <a:pt x="1275113" y="318145"/>
                </a:lnTo>
                <a:cubicBezTo>
                  <a:pt x="1275113" y="318145"/>
                  <a:pt x="1275113" y="318145"/>
                  <a:pt x="1273635" y="318145"/>
                </a:cubicBezTo>
                <a:lnTo>
                  <a:pt x="1272158" y="318145"/>
                </a:lnTo>
                <a:cubicBezTo>
                  <a:pt x="1272158" y="318145"/>
                  <a:pt x="1269203" y="318145"/>
                  <a:pt x="1263292" y="318145"/>
                </a:cubicBezTo>
                <a:lnTo>
                  <a:pt x="1263292" y="332480"/>
                </a:lnTo>
                <a:cubicBezTo>
                  <a:pt x="1263292" y="332480"/>
                  <a:pt x="1251472" y="332480"/>
                  <a:pt x="1263292" y="346815"/>
                </a:cubicBezTo>
                <a:lnTo>
                  <a:pt x="1251472" y="346815"/>
                </a:lnTo>
                <a:lnTo>
                  <a:pt x="1251472" y="332480"/>
                </a:lnTo>
                <a:cubicBezTo>
                  <a:pt x="1251472" y="332480"/>
                  <a:pt x="1251472" y="332480"/>
                  <a:pt x="1239270" y="332480"/>
                </a:cubicBezTo>
                <a:cubicBezTo>
                  <a:pt x="1239270" y="332480"/>
                  <a:pt x="1239270" y="332480"/>
                  <a:pt x="1239270" y="318145"/>
                </a:cubicBezTo>
                <a:lnTo>
                  <a:pt x="1234837" y="318145"/>
                </a:lnTo>
                <a:cubicBezTo>
                  <a:pt x="1234098" y="318145"/>
                  <a:pt x="1233729" y="318145"/>
                  <a:pt x="1234283" y="318145"/>
                </a:cubicBezTo>
                <a:lnTo>
                  <a:pt x="1227449" y="318145"/>
                </a:lnTo>
                <a:cubicBezTo>
                  <a:pt x="1227449" y="318145"/>
                  <a:pt x="1227449" y="318145"/>
                  <a:pt x="1227449" y="319937"/>
                </a:cubicBezTo>
                <a:lnTo>
                  <a:pt x="1227449" y="332480"/>
                </a:lnTo>
                <a:lnTo>
                  <a:pt x="1239270" y="332480"/>
                </a:lnTo>
                <a:lnTo>
                  <a:pt x="1251472" y="346815"/>
                </a:lnTo>
                <a:lnTo>
                  <a:pt x="1263292" y="361150"/>
                </a:lnTo>
                <a:cubicBezTo>
                  <a:pt x="1263292" y="361150"/>
                  <a:pt x="1263292" y="361150"/>
                  <a:pt x="1251472" y="361150"/>
                </a:cubicBezTo>
                <a:cubicBezTo>
                  <a:pt x="1251472" y="361150"/>
                  <a:pt x="1251472" y="361150"/>
                  <a:pt x="1239270" y="361150"/>
                </a:cubicBezTo>
                <a:lnTo>
                  <a:pt x="1227449" y="361150"/>
                </a:lnTo>
                <a:cubicBezTo>
                  <a:pt x="1227449" y="361150"/>
                  <a:pt x="1227449" y="361150"/>
                  <a:pt x="1227449" y="375948"/>
                </a:cubicBezTo>
                <a:cubicBezTo>
                  <a:pt x="1227449" y="375948"/>
                  <a:pt x="1227449" y="375948"/>
                  <a:pt x="1227449" y="377740"/>
                </a:cubicBezTo>
                <a:lnTo>
                  <a:pt x="1227449" y="388491"/>
                </a:lnTo>
                <a:cubicBezTo>
                  <a:pt x="1227449" y="390283"/>
                  <a:pt x="1227449" y="390283"/>
                  <a:pt x="1227449" y="390283"/>
                </a:cubicBezTo>
                <a:lnTo>
                  <a:pt x="1227449" y="404618"/>
                </a:lnTo>
                <a:lnTo>
                  <a:pt x="1223016" y="404618"/>
                </a:lnTo>
                <a:cubicBezTo>
                  <a:pt x="1222277" y="404618"/>
                  <a:pt x="1221908" y="404618"/>
                  <a:pt x="1222462" y="404618"/>
                </a:cubicBezTo>
                <a:lnTo>
                  <a:pt x="1215628" y="404618"/>
                </a:lnTo>
                <a:cubicBezTo>
                  <a:pt x="1215628" y="404618"/>
                  <a:pt x="1215628" y="404618"/>
                  <a:pt x="1215628" y="418953"/>
                </a:cubicBezTo>
                <a:cubicBezTo>
                  <a:pt x="1215628" y="418953"/>
                  <a:pt x="1215628" y="418953"/>
                  <a:pt x="1203807" y="404618"/>
                </a:cubicBezTo>
                <a:lnTo>
                  <a:pt x="1203807" y="418953"/>
                </a:lnTo>
                <a:lnTo>
                  <a:pt x="1203807" y="433750"/>
                </a:lnTo>
                <a:cubicBezTo>
                  <a:pt x="1203807" y="433750"/>
                  <a:pt x="1203807" y="433750"/>
                  <a:pt x="1215628" y="448085"/>
                </a:cubicBezTo>
                <a:lnTo>
                  <a:pt x="1203807" y="448085"/>
                </a:lnTo>
                <a:cubicBezTo>
                  <a:pt x="1203807" y="433750"/>
                  <a:pt x="1191605" y="433750"/>
                  <a:pt x="1191605" y="433750"/>
                </a:cubicBezTo>
                <a:cubicBezTo>
                  <a:pt x="1191605" y="433750"/>
                  <a:pt x="1191605" y="433750"/>
                  <a:pt x="1191605" y="448085"/>
                </a:cubicBezTo>
                <a:cubicBezTo>
                  <a:pt x="1191605" y="448085"/>
                  <a:pt x="1191605" y="448085"/>
                  <a:pt x="1179785" y="448085"/>
                </a:cubicBezTo>
                <a:cubicBezTo>
                  <a:pt x="1179785" y="448085"/>
                  <a:pt x="1191605" y="448085"/>
                  <a:pt x="1191605" y="462420"/>
                </a:cubicBezTo>
                <a:lnTo>
                  <a:pt x="1188650" y="462420"/>
                </a:lnTo>
                <a:cubicBezTo>
                  <a:pt x="1188650" y="462420"/>
                  <a:pt x="1185695" y="462420"/>
                  <a:pt x="1179785" y="462420"/>
                </a:cubicBezTo>
                <a:lnTo>
                  <a:pt x="1179785" y="474963"/>
                </a:lnTo>
                <a:cubicBezTo>
                  <a:pt x="1179785" y="476755"/>
                  <a:pt x="1179785" y="476755"/>
                  <a:pt x="1179785" y="476755"/>
                </a:cubicBezTo>
                <a:lnTo>
                  <a:pt x="1178307" y="476755"/>
                </a:lnTo>
                <a:lnTo>
                  <a:pt x="1169442" y="476755"/>
                </a:lnTo>
                <a:cubicBezTo>
                  <a:pt x="1167964" y="476755"/>
                  <a:pt x="1167964" y="476755"/>
                  <a:pt x="1167964" y="476755"/>
                </a:cubicBezTo>
                <a:cubicBezTo>
                  <a:pt x="1167964" y="476755"/>
                  <a:pt x="1167964" y="476755"/>
                  <a:pt x="1167964" y="491090"/>
                </a:cubicBezTo>
                <a:lnTo>
                  <a:pt x="1165009" y="491090"/>
                </a:lnTo>
                <a:cubicBezTo>
                  <a:pt x="1165009" y="491090"/>
                  <a:pt x="1162054" y="491090"/>
                  <a:pt x="1156143" y="491090"/>
                </a:cubicBezTo>
                <a:cubicBezTo>
                  <a:pt x="1156143" y="505888"/>
                  <a:pt x="1167964" y="505888"/>
                  <a:pt x="1156143" y="505888"/>
                </a:cubicBezTo>
                <a:lnTo>
                  <a:pt x="1156143" y="520223"/>
                </a:lnTo>
                <a:lnTo>
                  <a:pt x="1154618" y="520223"/>
                </a:lnTo>
                <a:cubicBezTo>
                  <a:pt x="1153093" y="520223"/>
                  <a:pt x="1150042" y="520223"/>
                  <a:pt x="1143941" y="520223"/>
                </a:cubicBezTo>
                <a:lnTo>
                  <a:pt x="1132120" y="520223"/>
                </a:lnTo>
                <a:lnTo>
                  <a:pt x="1132120" y="505888"/>
                </a:lnTo>
                <a:lnTo>
                  <a:pt x="1143941" y="505888"/>
                </a:lnTo>
                <a:cubicBezTo>
                  <a:pt x="1143941" y="505888"/>
                  <a:pt x="1143941" y="505888"/>
                  <a:pt x="1143941" y="491090"/>
                </a:cubicBezTo>
                <a:cubicBezTo>
                  <a:pt x="1143941" y="476755"/>
                  <a:pt x="1143941" y="476755"/>
                  <a:pt x="1132120" y="476755"/>
                </a:cubicBezTo>
                <a:cubicBezTo>
                  <a:pt x="1132120" y="476755"/>
                  <a:pt x="1132120" y="476755"/>
                  <a:pt x="1132120" y="491090"/>
                </a:cubicBezTo>
                <a:lnTo>
                  <a:pt x="1132120" y="499645"/>
                </a:lnTo>
                <a:lnTo>
                  <a:pt x="1132120" y="500339"/>
                </a:lnTo>
                <a:lnTo>
                  <a:pt x="1132120" y="505888"/>
                </a:lnTo>
                <a:cubicBezTo>
                  <a:pt x="1132120" y="505888"/>
                  <a:pt x="1132120" y="505888"/>
                  <a:pt x="1120300" y="505888"/>
                </a:cubicBezTo>
                <a:cubicBezTo>
                  <a:pt x="1120300" y="505888"/>
                  <a:pt x="1120300" y="505888"/>
                  <a:pt x="1120300" y="507680"/>
                </a:cubicBezTo>
                <a:lnTo>
                  <a:pt x="1120300" y="509472"/>
                </a:lnTo>
                <a:cubicBezTo>
                  <a:pt x="1120300" y="509472"/>
                  <a:pt x="1120300" y="513055"/>
                  <a:pt x="1120300" y="520223"/>
                </a:cubicBezTo>
                <a:lnTo>
                  <a:pt x="1132120" y="520223"/>
                </a:lnTo>
                <a:lnTo>
                  <a:pt x="1132120" y="534558"/>
                </a:lnTo>
                <a:cubicBezTo>
                  <a:pt x="1143941" y="534558"/>
                  <a:pt x="1132120" y="534558"/>
                  <a:pt x="1143941" y="534558"/>
                </a:cubicBezTo>
                <a:cubicBezTo>
                  <a:pt x="1143941" y="534558"/>
                  <a:pt x="1143941" y="534558"/>
                  <a:pt x="1143941" y="536408"/>
                </a:cubicBezTo>
                <a:lnTo>
                  <a:pt x="1143941" y="540107"/>
                </a:lnTo>
                <a:cubicBezTo>
                  <a:pt x="1143941" y="541032"/>
                  <a:pt x="1143941" y="541494"/>
                  <a:pt x="1143941" y="540801"/>
                </a:cubicBezTo>
                <a:lnTo>
                  <a:pt x="1143941" y="547506"/>
                </a:lnTo>
                <a:lnTo>
                  <a:pt x="1143941" y="549355"/>
                </a:lnTo>
                <a:lnTo>
                  <a:pt x="1133598" y="549355"/>
                </a:lnTo>
                <a:cubicBezTo>
                  <a:pt x="1132120" y="549355"/>
                  <a:pt x="1132120" y="549355"/>
                  <a:pt x="1132120" y="549355"/>
                </a:cubicBezTo>
                <a:lnTo>
                  <a:pt x="1132120" y="551147"/>
                </a:lnTo>
                <a:lnTo>
                  <a:pt x="1132120" y="563690"/>
                </a:lnTo>
                <a:cubicBezTo>
                  <a:pt x="1120300" y="549355"/>
                  <a:pt x="1120300" y="563690"/>
                  <a:pt x="1120300" y="563690"/>
                </a:cubicBezTo>
                <a:lnTo>
                  <a:pt x="1120300" y="578025"/>
                </a:lnTo>
                <a:cubicBezTo>
                  <a:pt x="1120300" y="578025"/>
                  <a:pt x="1108479" y="578025"/>
                  <a:pt x="1108479" y="563690"/>
                </a:cubicBezTo>
                <a:lnTo>
                  <a:pt x="1108479" y="571978"/>
                </a:lnTo>
                <a:cubicBezTo>
                  <a:pt x="1108479" y="569962"/>
                  <a:pt x="1108479" y="578025"/>
                  <a:pt x="1108479" y="578025"/>
                </a:cubicBezTo>
                <a:cubicBezTo>
                  <a:pt x="1108479" y="578025"/>
                  <a:pt x="1108479" y="578025"/>
                  <a:pt x="1120300" y="578025"/>
                </a:cubicBezTo>
                <a:cubicBezTo>
                  <a:pt x="1120300" y="592360"/>
                  <a:pt x="1120300" y="592360"/>
                  <a:pt x="1108479" y="592360"/>
                </a:cubicBezTo>
                <a:lnTo>
                  <a:pt x="1106954" y="592360"/>
                </a:lnTo>
                <a:lnTo>
                  <a:pt x="1097802" y="592360"/>
                </a:lnTo>
                <a:cubicBezTo>
                  <a:pt x="1096277" y="592360"/>
                  <a:pt x="1096277" y="592360"/>
                  <a:pt x="1096277" y="592360"/>
                </a:cubicBezTo>
                <a:cubicBezTo>
                  <a:pt x="1096277" y="592360"/>
                  <a:pt x="1096277" y="592360"/>
                  <a:pt x="1096277" y="594210"/>
                </a:cubicBezTo>
                <a:lnTo>
                  <a:pt x="1096277" y="605308"/>
                </a:lnTo>
                <a:lnTo>
                  <a:pt x="1096277" y="607158"/>
                </a:lnTo>
                <a:cubicBezTo>
                  <a:pt x="1096277" y="607158"/>
                  <a:pt x="1096277" y="607158"/>
                  <a:pt x="1097802" y="607158"/>
                </a:cubicBezTo>
                <a:lnTo>
                  <a:pt x="1108479" y="607158"/>
                </a:lnTo>
                <a:cubicBezTo>
                  <a:pt x="1108479" y="607158"/>
                  <a:pt x="1108479" y="607158"/>
                  <a:pt x="1108479" y="592360"/>
                </a:cubicBezTo>
                <a:cubicBezTo>
                  <a:pt x="1108479" y="607158"/>
                  <a:pt x="1108479" y="607158"/>
                  <a:pt x="1120300" y="607158"/>
                </a:cubicBezTo>
                <a:lnTo>
                  <a:pt x="1108479" y="592360"/>
                </a:lnTo>
                <a:cubicBezTo>
                  <a:pt x="1108479" y="592360"/>
                  <a:pt x="1108479" y="592360"/>
                  <a:pt x="1109957" y="592360"/>
                </a:cubicBezTo>
                <a:lnTo>
                  <a:pt x="1120300" y="592360"/>
                </a:lnTo>
                <a:cubicBezTo>
                  <a:pt x="1120300" y="592360"/>
                  <a:pt x="1120300" y="592360"/>
                  <a:pt x="1121778" y="592360"/>
                </a:cubicBezTo>
                <a:lnTo>
                  <a:pt x="1132120" y="592360"/>
                </a:lnTo>
                <a:lnTo>
                  <a:pt x="1143941" y="592360"/>
                </a:lnTo>
                <a:cubicBezTo>
                  <a:pt x="1143941" y="578025"/>
                  <a:pt x="1143941" y="578025"/>
                  <a:pt x="1143941" y="578025"/>
                </a:cubicBezTo>
                <a:cubicBezTo>
                  <a:pt x="1143941" y="563690"/>
                  <a:pt x="1143941" y="563690"/>
                  <a:pt x="1132120" y="563690"/>
                </a:cubicBezTo>
                <a:cubicBezTo>
                  <a:pt x="1132120" y="563690"/>
                  <a:pt x="1132120" y="563690"/>
                  <a:pt x="1133598" y="563690"/>
                </a:cubicBezTo>
                <a:lnTo>
                  <a:pt x="1136553" y="563690"/>
                </a:lnTo>
                <a:lnTo>
                  <a:pt x="1137107" y="563690"/>
                </a:lnTo>
                <a:lnTo>
                  <a:pt x="1143941" y="563690"/>
                </a:lnTo>
                <a:cubicBezTo>
                  <a:pt x="1143941" y="563690"/>
                  <a:pt x="1143941" y="578025"/>
                  <a:pt x="1156143" y="578025"/>
                </a:cubicBezTo>
                <a:lnTo>
                  <a:pt x="1143941" y="563690"/>
                </a:lnTo>
                <a:cubicBezTo>
                  <a:pt x="1143941" y="563690"/>
                  <a:pt x="1143941" y="563690"/>
                  <a:pt x="1143941" y="549355"/>
                </a:cubicBezTo>
                <a:cubicBezTo>
                  <a:pt x="1143941" y="549355"/>
                  <a:pt x="1143941" y="563690"/>
                  <a:pt x="1156143" y="563690"/>
                </a:cubicBezTo>
                <a:lnTo>
                  <a:pt x="1156143" y="561898"/>
                </a:lnTo>
                <a:lnTo>
                  <a:pt x="1156143" y="549355"/>
                </a:lnTo>
                <a:cubicBezTo>
                  <a:pt x="1156143" y="549355"/>
                  <a:pt x="1167964" y="549355"/>
                  <a:pt x="1167964" y="563690"/>
                </a:cubicBezTo>
                <a:lnTo>
                  <a:pt x="1167964" y="578025"/>
                </a:lnTo>
                <a:cubicBezTo>
                  <a:pt x="1167964" y="578025"/>
                  <a:pt x="1167964" y="578025"/>
                  <a:pt x="1169442" y="578025"/>
                </a:cubicBezTo>
                <a:lnTo>
                  <a:pt x="1172397" y="578025"/>
                </a:lnTo>
                <a:lnTo>
                  <a:pt x="1172951" y="578025"/>
                </a:lnTo>
                <a:lnTo>
                  <a:pt x="1178307" y="578025"/>
                </a:lnTo>
                <a:cubicBezTo>
                  <a:pt x="1179785" y="578025"/>
                  <a:pt x="1179785" y="578025"/>
                  <a:pt x="1179785" y="578025"/>
                </a:cubicBezTo>
                <a:lnTo>
                  <a:pt x="1167964" y="563690"/>
                </a:lnTo>
                <a:cubicBezTo>
                  <a:pt x="1167964" y="563690"/>
                  <a:pt x="1167964" y="563690"/>
                  <a:pt x="1167964" y="549355"/>
                </a:cubicBezTo>
                <a:cubicBezTo>
                  <a:pt x="1167964" y="549355"/>
                  <a:pt x="1167964" y="534558"/>
                  <a:pt x="1156143" y="534558"/>
                </a:cubicBezTo>
                <a:lnTo>
                  <a:pt x="1167964" y="534558"/>
                </a:lnTo>
                <a:lnTo>
                  <a:pt x="1167964" y="532766"/>
                </a:lnTo>
                <a:lnTo>
                  <a:pt x="1167964" y="522015"/>
                </a:lnTo>
                <a:lnTo>
                  <a:pt x="1167964" y="520223"/>
                </a:lnTo>
                <a:lnTo>
                  <a:pt x="1167964" y="505888"/>
                </a:lnTo>
                <a:cubicBezTo>
                  <a:pt x="1167964" y="505888"/>
                  <a:pt x="1167964" y="505888"/>
                  <a:pt x="1179785" y="520223"/>
                </a:cubicBezTo>
                <a:cubicBezTo>
                  <a:pt x="1179785" y="520223"/>
                  <a:pt x="1179785" y="520223"/>
                  <a:pt x="1174798" y="507933"/>
                </a:cubicBezTo>
                <a:lnTo>
                  <a:pt x="1171590" y="500026"/>
                </a:lnTo>
                <a:lnTo>
                  <a:pt x="1179785" y="505888"/>
                </a:lnTo>
                <a:cubicBezTo>
                  <a:pt x="1191605" y="505888"/>
                  <a:pt x="1191605" y="505888"/>
                  <a:pt x="1191605" y="520223"/>
                </a:cubicBezTo>
                <a:lnTo>
                  <a:pt x="1191605" y="505888"/>
                </a:lnTo>
                <a:cubicBezTo>
                  <a:pt x="1191605" y="505888"/>
                  <a:pt x="1191605" y="505888"/>
                  <a:pt x="1191605" y="504038"/>
                </a:cubicBezTo>
                <a:lnTo>
                  <a:pt x="1191605" y="492940"/>
                </a:lnTo>
                <a:cubicBezTo>
                  <a:pt x="1191605" y="491090"/>
                  <a:pt x="1191605" y="491090"/>
                  <a:pt x="1191605" y="491090"/>
                </a:cubicBezTo>
                <a:cubicBezTo>
                  <a:pt x="1191605" y="491090"/>
                  <a:pt x="1191605" y="491090"/>
                  <a:pt x="1191605" y="476755"/>
                </a:cubicBezTo>
                <a:cubicBezTo>
                  <a:pt x="1191605" y="476755"/>
                  <a:pt x="1191605" y="476755"/>
                  <a:pt x="1193130" y="476755"/>
                </a:cubicBezTo>
                <a:lnTo>
                  <a:pt x="1202282" y="476755"/>
                </a:lnTo>
                <a:lnTo>
                  <a:pt x="1203807" y="476755"/>
                </a:lnTo>
                <a:cubicBezTo>
                  <a:pt x="1203807" y="469588"/>
                  <a:pt x="1203807" y="466004"/>
                  <a:pt x="1203807" y="466004"/>
                </a:cubicBezTo>
                <a:lnTo>
                  <a:pt x="1203807" y="462420"/>
                </a:lnTo>
                <a:cubicBezTo>
                  <a:pt x="1203807" y="462420"/>
                  <a:pt x="1203807" y="462420"/>
                  <a:pt x="1215628" y="476755"/>
                </a:cubicBezTo>
                <a:cubicBezTo>
                  <a:pt x="1203807" y="462420"/>
                  <a:pt x="1215628" y="462420"/>
                  <a:pt x="1215628" y="462420"/>
                </a:cubicBezTo>
                <a:cubicBezTo>
                  <a:pt x="1215628" y="462420"/>
                  <a:pt x="1215628" y="462420"/>
                  <a:pt x="1215628" y="460628"/>
                </a:cubicBezTo>
                <a:lnTo>
                  <a:pt x="1215628" y="454133"/>
                </a:lnTo>
                <a:lnTo>
                  <a:pt x="1215628" y="453461"/>
                </a:lnTo>
                <a:lnTo>
                  <a:pt x="1215628" y="449877"/>
                </a:lnTo>
                <a:cubicBezTo>
                  <a:pt x="1215628" y="448085"/>
                  <a:pt x="1215628" y="448085"/>
                  <a:pt x="1215628" y="448085"/>
                </a:cubicBezTo>
                <a:cubicBezTo>
                  <a:pt x="1215628" y="448085"/>
                  <a:pt x="1215628" y="462420"/>
                  <a:pt x="1227449" y="462420"/>
                </a:cubicBezTo>
                <a:cubicBezTo>
                  <a:pt x="1227449" y="462420"/>
                  <a:pt x="1227449" y="462420"/>
                  <a:pt x="1227449" y="448085"/>
                </a:cubicBezTo>
                <a:cubicBezTo>
                  <a:pt x="1227449" y="448085"/>
                  <a:pt x="1227449" y="433750"/>
                  <a:pt x="1215628" y="433750"/>
                </a:cubicBezTo>
                <a:lnTo>
                  <a:pt x="1227449" y="433750"/>
                </a:lnTo>
                <a:cubicBezTo>
                  <a:pt x="1227449" y="433750"/>
                  <a:pt x="1230404" y="433750"/>
                  <a:pt x="1231882" y="433750"/>
                </a:cubicBezTo>
                <a:lnTo>
                  <a:pt x="1232436" y="433750"/>
                </a:lnTo>
                <a:lnTo>
                  <a:pt x="1239270" y="433750"/>
                </a:lnTo>
                <a:lnTo>
                  <a:pt x="1239270" y="448085"/>
                </a:lnTo>
                <a:cubicBezTo>
                  <a:pt x="1239270" y="448085"/>
                  <a:pt x="1239270" y="448085"/>
                  <a:pt x="1251472" y="448085"/>
                </a:cubicBezTo>
                <a:lnTo>
                  <a:pt x="1251472" y="433750"/>
                </a:lnTo>
                <a:lnTo>
                  <a:pt x="1239270" y="433750"/>
                </a:lnTo>
                <a:cubicBezTo>
                  <a:pt x="1239270" y="433750"/>
                  <a:pt x="1239270" y="433750"/>
                  <a:pt x="1227449" y="418953"/>
                </a:cubicBezTo>
                <a:lnTo>
                  <a:pt x="1227449" y="417161"/>
                </a:lnTo>
                <a:lnTo>
                  <a:pt x="1227449" y="406410"/>
                </a:lnTo>
                <a:lnTo>
                  <a:pt x="1227449" y="404618"/>
                </a:lnTo>
                <a:lnTo>
                  <a:pt x="1239270" y="418953"/>
                </a:lnTo>
                <a:lnTo>
                  <a:pt x="1239270" y="404618"/>
                </a:lnTo>
                <a:cubicBezTo>
                  <a:pt x="1239270" y="404618"/>
                  <a:pt x="1239270" y="404618"/>
                  <a:pt x="1239270" y="390283"/>
                </a:cubicBezTo>
                <a:cubicBezTo>
                  <a:pt x="1239270" y="390283"/>
                  <a:pt x="1239270" y="390283"/>
                  <a:pt x="1240795" y="390283"/>
                </a:cubicBezTo>
                <a:lnTo>
                  <a:pt x="1251472" y="390283"/>
                </a:lnTo>
                <a:lnTo>
                  <a:pt x="1251472" y="375948"/>
                </a:lnTo>
                <a:lnTo>
                  <a:pt x="1263292" y="375948"/>
                </a:lnTo>
                <a:lnTo>
                  <a:pt x="1263292" y="361150"/>
                </a:lnTo>
                <a:lnTo>
                  <a:pt x="1263292" y="359358"/>
                </a:lnTo>
                <a:lnTo>
                  <a:pt x="1263292" y="346815"/>
                </a:lnTo>
                <a:cubicBezTo>
                  <a:pt x="1263292" y="346815"/>
                  <a:pt x="1263292" y="346815"/>
                  <a:pt x="1263292" y="345023"/>
                </a:cubicBezTo>
                <a:lnTo>
                  <a:pt x="1263292" y="338528"/>
                </a:lnTo>
                <a:lnTo>
                  <a:pt x="1263292" y="337856"/>
                </a:lnTo>
                <a:cubicBezTo>
                  <a:pt x="1263292" y="336064"/>
                  <a:pt x="1263292" y="332480"/>
                  <a:pt x="1263292" y="332480"/>
                </a:cubicBezTo>
                <a:cubicBezTo>
                  <a:pt x="1263292" y="332480"/>
                  <a:pt x="1263292" y="332480"/>
                  <a:pt x="1264770" y="332480"/>
                </a:cubicBezTo>
                <a:lnTo>
                  <a:pt x="1270126" y="332480"/>
                </a:lnTo>
                <a:cubicBezTo>
                  <a:pt x="1269572" y="332480"/>
                  <a:pt x="1269941" y="332480"/>
                  <a:pt x="1270680" y="332480"/>
                </a:cubicBezTo>
                <a:lnTo>
                  <a:pt x="1275113" y="332480"/>
                </a:lnTo>
                <a:lnTo>
                  <a:pt x="1275113" y="318145"/>
                </a:lnTo>
                <a:cubicBezTo>
                  <a:pt x="1286934" y="318145"/>
                  <a:pt x="1275113" y="318145"/>
                  <a:pt x="1275113" y="303348"/>
                </a:cubicBezTo>
                <a:cubicBezTo>
                  <a:pt x="1275113" y="303348"/>
                  <a:pt x="1281762" y="303348"/>
                  <a:pt x="1280100" y="303348"/>
                </a:cubicBezTo>
                <a:lnTo>
                  <a:pt x="1283979" y="303348"/>
                </a:lnTo>
                <a:lnTo>
                  <a:pt x="1286934" y="303348"/>
                </a:lnTo>
                <a:lnTo>
                  <a:pt x="1286934" y="301556"/>
                </a:lnTo>
                <a:lnTo>
                  <a:pt x="1286934" y="290805"/>
                </a:lnTo>
                <a:cubicBezTo>
                  <a:pt x="1286934" y="289013"/>
                  <a:pt x="1286934" y="289013"/>
                  <a:pt x="1286934" y="289013"/>
                </a:cubicBezTo>
                <a:close/>
                <a:moveTo>
                  <a:pt x="905620" y="289013"/>
                </a:moveTo>
                <a:lnTo>
                  <a:pt x="917822" y="289013"/>
                </a:lnTo>
                <a:lnTo>
                  <a:pt x="917822" y="303348"/>
                </a:lnTo>
                <a:cubicBezTo>
                  <a:pt x="917822" y="303348"/>
                  <a:pt x="917822" y="289013"/>
                  <a:pt x="905620" y="289013"/>
                </a:cubicBezTo>
                <a:close/>
                <a:moveTo>
                  <a:pt x="310008" y="289013"/>
                </a:moveTo>
                <a:cubicBezTo>
                  <a:pt x="310008" y="303348"/>
                  <a:pt x="321829" y="303348"/>
                  <a:pt x="321829" y="303348"/>
                </a:cubicBezTo>
                <a:cubicBezTo>
                  <a:pt x="321829" y="318145"/>
                  <a:pt x="310008" y="318145"/>
                  <a:pt x="310008" y="318145"/>
                </a:cubicBezTo>
                <a:lnTo>
                  <a:pt x="321829" y="318145"/>
                </a:lnTo>
                <a:cubicBezTo>
                  <a:pt x="321829" y="318145"/>
                  <a:pt x="321829" y="318145"/>
                  <a:pt x="321829" y="303348"/>
                </a:cubicBezTo>
                <a:lnTo>
                  <a:pt x="321829" y="289013"/>
                </a:lnTo>
                <a:close/>
                <a:moveTo>
                  <a:pt x="1537457" y="274678"/>
                </a:moveTo>
                <a:cubicBezTo>
                  <a:pt x="1537457" y="274678"/>
                  <a:pt x="1537457" y="274678"/>
                  <a:pt x="1537457" y="289013"/>
                </a:cubicBezTo>
                <a:cubicBezTo>
                  <a:pt x="1537457" y="289013"/>
                  <a:pt x="1537457" y="289013"/>
                  <a:pt x="1549278" y="289013"/>
                </a:cubicBezTo>
                <a:lnTo>
                  <a:pt x="1549278" y="303348"/>
                </a:lnTo>
                <a:lnTo>
                  <a:pt x="1542444" y="303348"/>
                </a:lnTo>
                <a:lnTo>
                  <a:pt x="1541890" y="303348"/>
                </a:lnTo>
                <a:cubicBezTo>
                  <a:pt x="1540412" y="303348"/>
                  <a:pt x="1537457" y="303348"/>
                  <a:pt x="1537457" y="303348"/>
                </a:cubicBezTo>
                <a:cubicBezTo>
                  <a:pt x="1537457" y="318145"/>
                  <a:pt x="1549278" y="318145"/>
                  <a:pt x="1549278" y="318145"/>
                </a:cubicBezTo>
                <a:cubicBezTo>
                  <a:pt x="1549278" y="310746"/>
                  <a:pt x="1549278" y="307047"/>
                  <a:pt x="1549278" y="307047"/>
                </a:cubicBezTo>
                <a:lnTo>
                  <a:pt x="1549278" y="303348"/>
                </a:lnTo>
                <a:lnTo>
                  <a:pt x="1561098" y="318145"/>
                </a:lnTo>
                <a:lnTo>
                  <a:pt x="1561098" y="303348"/>
                </a:lnTo>
                <a:lnTo>
                  <a:pt x="1561098" y="289013"/>
                </a:lnTo>
                <a:lnTo>
                  <a:pt x="1556666" y="289013"/>
                </a:lnTo>
                <a:cubicBezTo>
                  <a:pt x="1555927" y="289013"/>
                  <a:pt x="1555557" y="289013"/>
                  <a:pt x="1556111" y="289013"/>
                </a:cubicBezTo>
                <a:lnTo>
                  <a:pt x="1554265" y="289013"/>
                </a:lnTo>
                <a:lnTo>
                  <a:pt x="1553711" y="289013"/>
                </a:lnTo>
                <a:cubicBezTo>
                  <a:pt x="1552233" y="289013"/>
                  <a:pt x="1549278" y="289013"/>
                  <a:pt x="1549278" y="289013"/>
                </a:cubicBezTo>
                <a:lnTo>
                  <a:pt x="1549278" y="274678"/>
                </a:lnTo>
                <a:close/>
                <a:moveTo>
                  <a:pt x="1513434" y="274678"/>
                </a:moveTo>
                <a:cubicBezTo>
                  <a:pt x="1513434" y="274678"/>
                  <a:pt x="1513434" y="278261"/>
                  <a:pt x="1513434" y="280053"/>
                </a:cubicBezTo>
                <a:lnTo>
                  <a:pt x="1513434" y="280725"/>
                </a:lnTo>
                <a:lnTo>
                  <a:pt x="1513434" y="289013"/>
                </a:lnTo>
                <a:lnTo>
                  <a:pt x="1525255" y="289013"/>
                </a:lnTo>
                <a:cubicBezTo>
                  <a:pt x="1525255" y="303348"/>
                  <a:pt x="1513434" y="303348"/>
                  <a:pt x="1525255" y="303348"/>
                </a:cubicBezTo>
                <a:lnTo>
                  <a:pt x="1525255" y="289013"/>
                </a:lnTo>
                <a:cubicBezTo>
                  <a:pt x="1525255" y="289013"/>
                  <a:pt x="1525255" y="274678"/>
                  <a:pt x="1513434" y="274678"/>
                </a:cubicBezTo>
                <a:close/>
                <a:moveTo>
                  <a:pt x="917822" y="274678"/>
                </a:moveTo>
                <a:lnTo>
                  <a:pt x="929643" y="289013"/>
                </a:lnTo>
                <a:cubicBezTo>
                  <a:pt x="929643" y="289013"/>
                  <a:pt x="929643" y="289013"/>
                  <a:pt x="917822" y="274678"/>
                </a:cubicBezTo>
                <a:close/>
                <a:moveTo>
                  <a:pt x="512486" y="274678"/>
                </a:moveTo>
                <a:cubicBezTo>
                  <a:pt x="512486" y="274678"/>
                  <a:pt x="512486" y="274678"/>
                  <a:pt x="512486" y="289013"/>
                </a:cubicBezTo>
                <a:cubicBezTo>
                  <a:pt x="512486" y="289013"/>
                  <a:pt x="512486" y="289013"/>
                  <a:pt x="512486" y="290805"/>
                </a:cubicBezTo>
                <a:lnTo>
                  <a:pt x="512486" y="303348"/>
                </a:lnTo>
                <a:lnTo>
                  <a:pt x="524306" y="289013"/>
                </a:lnTo>
                <a:lnTo>
                  <a:pt x="524306" y="274678"/>
                </a:lnTo>
                <a:cubicBezTo>
                  <a:pt x="524306" y="274678"/>
                  <a:pt x="524306" y="274678"/>
                  <a:pt x="512486" y="274678"/>
                </a:cubicBezTo>
                <a:close/>
                <a:moveTo>
                  <a:pt x="369493" y="274678"/>
                </a:moveTo>
                <a:cubicBezTo>
                  <a:pt x="357672" y="274678"/>
                  <a:pt x="369493" y="274678"/>
                  <a:pt x="369493" y="289013"/>
                </a:cubicBezTo>
                <a:cubicBezTo>
                  <a:pt x="369493" y="289013"/>
                  <a:pt x="369493" y="289013"/>
                  <a:pt x="369493" y="274678"/>
                </a:cubicBezTo>
                <a:close/>
                <a:moveTo>
                  <a:pt x="298187" y="274678"/>
                </a:moveTo>
                <a:lnTo>
                  <a:pt x="298187" y="289013"/>
                </a:lnTo>
                <a:cubicBezTo>
                  <a:pt x="298187" y="289013"/>
                  <a:pt x="298187" y="289013"/>
                  <a:pt x="285985" y="289013"/>
                </a:cubicBezTo>
                <a:cubicBezTo>
                  <a:pt x="285985" y="289013"/>
                  <a:pt x="285985" y="274678"/>
                  <a:pt x="298187" y="274678"/>
                </a:cubicBezTo>
                <a:close/>
                <a:moveTo>
                  <a:pt x="274165" y="274678"/>
                </a:moveTo>
                <a:cubicBezTo>
                  <a:pt x="274165" y="274678"/>
                  <a:pt x="274165" y="274678"/>
                  <a:pt x="285985" y="274678"/>
                </a:cubicBezTo>
                <a:cubicBezTo>
                  <a:pt x="285985" y="274678"/>
                  <a:pt x="285985" y="274678"/>
                  <a:pt x="285985" y="289013"/>
                </a:cubicBezTo>
                <a:lnTo>
                  <a:pt x="283030" y="289013"/>
                </a:lnTo>
                <a:cubicBezTo>
                  <a:pt x="283030" y="289013"/>
                  <a:pt x="280075" y="289013"/>
                  <a:pt x="274165" y="289013"/>
                </a:cubicBezTo>
                <a:close/>
                <a:moveTo>
                  <a:pt x="1472604" y="268630"/>
                </a:moveTo>
                <a:cubicBezTo>
                  <a:pt x="1470942" y="266614"/>
                  <a:pt x="1477591" y="274678"/>
                  <a:pt x="1477591" y="274678"/>
                </a:cubicBezTo>
                <a:cubicBezTo>
                  <a:pt x="1474636" y="271094"/>
                  <a:pt x="1473158" y="269302"/>
                  <a:pt x="1472604" y="268630"/>
                </a:cubicBezTo>
                <a:close/>
                <a:moveTo>
                  <a:pt x="1491271" y="263926"/>
                </a:moveTo>
                <a:cubicBezTo>
                  <a:pt x="1489793" y="263926"/>
                  <a:pt x="1489793" y="267510"/>
                  <a:pt x="1489793" y="274678"/>
                </a:cubicBezTo>
                <a:lnTo>
                  <a:pt x="1501614" y="274678"/>
                </a:lnTo>
                <a:cubicBezTo>
                  <a:pt x="1495704" y="267510"/>
                  <a:pt x="1492748" y="263926"/>
                  <a:pt x="1491271" y="263926"/>
                </a:cubicBezTo>
                <a:close/>
                <a:moveTo>
                  <a:pt x="1120300" y="260343"/>
                </a:moveTo>
                <a:cubicBezTo>
                  <a:pt x="1120300" y="260343"/>
                  <a:pt x="1120300" y="274678"/>
                  <a:pt x="1132120" y="274678"/>
                </a:cubicBezTo>
                <a:cubicBezTo>
                  <a:pt x="1132120" y="274678"/>
                  <a:pt x="1132120" y="274678"/>
                  <a:pt x="1120300" y="274678"/>
                </a:cubicBezTo>
                <a:cubicBezTo>
                  <a:pt x="1132120" y="274678"/>
                  <a:pt x="1132120" y="289013"/>
                  <a:pt x="1132120" y="274678"/>
                </a:cubicBezTo>
                <a:cubicBezTo>
                  <a:pt x="1132120" y="289013"/>
                  <a:pt x="1132120" y="289013"/>
                  <a:pt x="1143941" y="289013"/>
                </a:cubicBezTo>
                <a:lnTo>
                  <a:pt x="1132120" y="274678"/>
                </a:lnTo>
                <a:cubicBezTo>
                  <a:pt x="1132120" y="274678"/>
                  <a:pt x="1132120" y="274678"/>
                  <a:pt x="1132120" y="260343"/>
                </a:cubicBezTo>
                <a:cubicBezTo>
                  <a:pt x="1132120" y="260343"/>
                  <a:pt x="1132120" y="260343"/>
                  <a:pt x="1120300" y="260343"/>
                </a:cubicBezTo>
                <a:close/>
                <a:moveTo>
                  <a:pt x="750807" y="260343"/>
                </a:moveTo>
                <a:lnTo>
                  <a:pt x="746165" y="264451"/>
                </a:lnTo>
                <a:lnTo>
                  <a:pt x="745908" y="262889"/>
                </a:lnTo>
                <a:close/>
                <a:moveTo>
                  <a:pt x="298187" y="260343"/>
                </a:moveTo>
                <a:lnTo>
                  <a:pt x="310008" y="260343"/>
                </a:lnTo>
                <a:lnTo>
                  <a:pt x="321829" y="260343"/>
                </a:lnTo>
                <a:lnTo>
                  <a:pt x="310008" y="274678"/>
                </a:lnTo>
                <a:lnTo>
                  <a:pt x="298187" y="274678"/>
                </a:lnTo>
                <a:cubicBezTo>
                  <a:pt x="298187" y="274678"/>
                  <a:pt x="298187" y="274678"/>
                  <a:pt x="285985" y="274678"/>
                </a:cubicBezTo>
                <a:cubicBezTo>
                  <a:pt x="285985" y="274678"/>
                  <a:pt x="285985" y="274678"/>
                  <a:pt x="298187" y="260343"/>
                </a:cubicBezTo>
                <a:close/>
                <a:moveTo>
                  <a:pt x="1549278" y="245545"/>
                </a:moveTo>
                <a:lnTo>
                  <a:pt x="1561098" y="245545"/>
                </a:lnTo>
                <a:lnTo>
                  <a:pt x="1561098" y="260343"/>
                </a:lnTo>
                <a:cubicBezTo>
                  <a:pt x="1549278" y="260343"/>
                  <a:pt x="1549278" y="260343"/>
                  <a:pt x="1549278" y="245545"/>
                </a:cubicBezTo>
                <a:close/>
                <a:moveTo>
                  <a:pt x="1370442" y="245545"/>
                </a:moveTo>
                <a:lnTo>
                  <a:pt x="1382262" y="260343"/>
                </a:lnTo>
                <a:lnTo>
                  <a:pt x="1382262" y="245545"/>
                </a:lnTo>
                <a:cubicBezTo>
                  <a:pt x="1394464" y="260343"/>
                  <a:pt x="1394464" y="260343"/>
                  <a:pt x="1394464" y="245545"/>
                </a:cubicBezTo>
                <a:cubicBezTo>
                  <a:pt x="1388363" y="245545"/>
                  <a:pt x="1385312" y="245545"/>
                  <a:pt x="1385313" y="245545"/>
                </a:cubicBezTo>
                <a:lnTo>
                  <a:pt x="1382262" y="245545"/>
                </a:lnTo>
                <a:close/>
                <a:moveTo>
                  <a:pt x="977307" y="245545"/>
                </a:moveTo>
                <a:cubicBezTo>
                  <a:pt x="977307" y="245545"/>
                  <a:pt x="977307" y="245545"/>
                  <a:pt x="977307" y="247395"/>
                </a:cubicBezTo>
                <a:lnTo>
                  <a:pt x="977307" y="249245"/>
                </a:lnTo>
                <a:lnTo>
                  <a:pt x="977307" y="260343"/>
                </a:lnTo>
                <a:lnTo>
                  <a:pt x="965486" y="260343"/>
                </a:lnTo>
                <a:lnTo>
                  <a:pt x="953284" y="260343"/>
                </a:lnTo>
                <a:cubicBezTo>
                  <a:pt x="953284" y="260343"/>
                  <a:pt x="965486" y="274678"/>
                  <a:pt x="953284" y="274678"/>
                </a:cubicBezTo>
                <a:cubicBezTo>
                  <a:pt x="953284" y="274678"/>
                  <a:pt x="953284" y="274678"/>
                  <a:pt x="965486" y="274678"/>
                </a:cubicBezTo>
                <a:lnTo>
                  <a:pt x="965486" y="272886"/>
                </a:lnTo>
                <a:cubicBezTo>
                  <a:pt x="965486" y="271094"/>
                  <a:pt x="965486" y="267510"/>
                  <a:pt x="965486" y="260343"/>
                </a:cubicBezTo>
                <a:lnTo>
                  <a:pt x="977307" y="274678"/>
                </a:lnTo>
                <a:cubicBezTo>
                  <a:pt x="977307" y="274678"/>
                  <a:pt x="977307" y="274678"/>
                  <a:pt x="978785" y="274678"/>
                </a:cubicBezTo>
                <a:cubicBezTo>
                  <a:pt x="980262" y="274678"/>
                  <a:pt x="983218" y="274678"/>
                  <a:pt x="989128" y="274678"/>
                </a:cubicBezTo>
                <a:lnTo>
                  <a:pt x="977307" y="260343"/>
                </a:lnTo>
                <a:cubicBezTo>
                  <a:pt x="977307" y="260343"/>
                  <a:pt x="977307" y="260343"/>
                  <a:pt x="978785" y="260343"/>
                </a:cubicBezTo>
                <a:lnTo>
                  <a:pt x="989128" y="260343"/>
                </a:lnTo>
                <a:cubicBezTo>
                  <a:pt x="977307" y="260343"/>
                  <a:pt x="977307" y="245545"/>
                  <a:pt x="977307" y="245545"/>
                </a:cubicBezTo>
                <a:close/>
                <a:moveTo>
                  <a:pt x="929643" y="245545"/>
                </a:moveTo>
                <a:cubicBezTo>
                  <a:pt x="929643" y="260343"/>
                  <a:pt x="941464" y="260343"/>
                  <a:pt x="941464" y="260343"/>
                </a:cubicBezTo>
                <a:lnTo>
                  <a:pt x="929643" y="260343"/>
                </a:lnTo>
                <a:close/>
                <a:moveTo>
                  <a:pt x="929643" y="245545"/>
                </a:moveTo>
                <a:lnTo>
                  <a:pt x="941464" y="245545"/>
                </a:lnTo>
                <a:lnTo>
                  <a:pt x="941464" y="254100"/>
                </a:lnTo>
                <a:lnTo>
                  <a:pt x="941464" y="254794"/>
                </a:lnTo>
                <a:lnTo>
                  <a:pt x="941464" y="260343"/>
                </a:lnTo>
                <a:cubicBezTo>
                  <a:pt x="941464" y="245545"/>
                  <a:pt x="941464" y="245545"/>
                  <a:pt x="929643" y="245545"/>
                </a:cubicBezTo>
                <a:close/>
                <a:moveTo>
                  <a:pt x="989128" y="231210"/>
                </a:moveTo>
                <a:cubicBezTo>
                  <a:pt x="977307" y="231210"/>
                  <a:pt x="989128" y="245545"/>
                  <a:pt x="989128" y="245545"/>
                </a:cubicBezTo>
                <a:close/>
                <a:moveTo>
                  <a:pt x="500665" y="231210"/>
                </a:moveTo>
                <a:lnTo>
                  <a:pt x="500665" y="233002"/>
                </a:lnTo>
                <a:lnTo>
                  <a:pt x="500665" y="245545"/>
                </a:lnTo>
                <a:cubicBezTo>
                  <a:pt x="512486" y="231210"/>
                  <a:pt x="512486" y="231210"/>
                  <a:pt x="500665" y="231210"/>
                </a:cubicBezTo>
                <a:close/>
                <a:moveTo>
                  <a:pt x="441180" y="231210"/>
                </a:moveTo>
                <a:lnTo>
                  <a:pt x="441180" y="245545"/>
                </a:lnTo>
                <a:lnTo>
                  <a:pt x="453001" y="231210"/>
                </a:lnTo>
                <a:close/>
                <a:moveTo>
                  <a:pt x="381314" y="231210"/>
                </a:moveTo>
                <a:cubicBezTo>
                  <a:pt x="381314" y="231210"/>
                  <a:pt x="381314" y="231210"/>
                  <a:pt x="381314" y="245545"/>
                </a:cubicBezTo>
                <a:cubicBezTo>
                  <a:pt x="393516" y="231210"/>
                  <a:pt x="393516" y="231210"/>
                  <a:pt x="381314" y="231210"/>
                </a:cubicBezTo>
                <a:close/>
                <a:moveTo>
                  <a:pt x="1310957" y="216875"/>
                </a:moveTo>
                <a:cubicBezTo>
                  <a:pt x="1310957" y="231210"/>
                  <a:pt x="1310957" y="231210"/>
                  <a:pt x="1322777" y="231210"/>
                </a:cubicBezTo>
                <a:cubicBezTo>
                  <a:pt x="1322777" y="231210"/>
                  <a:pt x="1322777" y="231210"/>
                  <a:pt x="1310957" y="231210"/>
                </a:cubicBezTo>
                <a:cubicBezTo>
                  <a:pt x="1310957" y="245545"/>
                  <a:pt x="1310957" y="245545"/>
                  <a:pt x="1299136" y="245545"/>
                </a:cubicBezTo>
                <a:cubicBezTo>
                  <a:pt x="1299136" y="260343"/>
                  <a:pt x="1310957" y="260343"/>
                  <a:pt x="1310957" y="260343"/>
                </a:cubicBezTo>
                <a:cubicBezTo>
                  <a:pt x="1310957" y="260343"/>
                  <a:pt x="1310957" y="260343"/>
                  <a:pt x="1322777" y="260343"/>
                </a:cubicBezTo>
                <a:cubicBezTo>
                  <a:pt x="1310957" y="260343"/>
                  <a:pt x="1310957" y="260343"/>
                  <a:pt x="1310957" y="245545"/>
                </a:cubicBezTo>
                <a:lnTo>
                  <a:pt x="1310957" y="243753"/>
                </a:lnTo>
                <a:lnTo>
                  <a:pt x="1310957" y="233002"/>
                </a:lnTo>
                <a:cubicBezTo>
                  <a:pt x="1310957" y="231210"/>
                  <a:pt x="1310957" y="231210"/>
                  <a:pt x="1310957" y="231210"/>
                </a:cubicBezTo>
                <a:lnTo>
                  <a:pt x="1322777" y="245545"/>
                </a:lnTo>
                <a:lnTo>
                  <a:pt x="1322777" y="243753"/>
                </a:lnTo>
                <a:lnTo>
                  <a:pt x="1322777" y="240170"/>
                </a:lnTo>
                <a:cubicBezTo>
                  <a:pt x="1322777" y="239274"/>
                  <a:pt x="1322777" y="238826"/>
                  <a:pt x="1322777" y="239498"/>
                </a:cubicBezTo>
                <a:lnTo>
                  <a:pt x="1322777" y="231210"/>
                </a:lnTo>
                <a:cubicBezTo>
                  <a:pt x="1322777" y="231210"/>
                  <a:pt x="1322777" y="231210"/>
                  <a:pt x="1322777" y="216875"/>
                </a:cubicBezTo>
                <a:cubicBezTo>
                  <a:pt x="1322777" y="216875"/>
                  <a:pt x="1322777" y="216875"/>
                  <a:pt x="1310957" y="216875"/>
                </a:cubicBezTo>
                <a:close/>
                <a:moveTo>
                  <a:pt x="989128" y="216875"/>
                </a:moveTo>
                <a:cubicBezTo>
                  <a:pt x="989128" y="216875"/>
                  <a:pt x="989128" y="231210"/>
                  <a:pt x="1000948" y="231210"/>
                </a:cubicBezTo>
                <a:cubicBezTo>
                  <a:pt x="1000948" y="231210"/>
                  <a:pt x="1000948" y="216875"/>
                  <a:pt x="989128" y="216875"/>
                </a:cubicBezTo>
                <a:close/>
                <a:moveTo>
                  <a:pt x="476642" y="216875"/>
                </a:moveTo>
                <a:cubicBezTo>
                  <a:pt x="476642" y="216875"/>
                  <a:pt x="476642" y="216875"/>
                  <a:pt x="476642" y="218667"/>
                </a:cubicBezTo>
                <a:lnTo>
                  <a:pt x="476642" y="222251"/>
                </a:lnTo>
                <a:cubicBezTo>
                  <a:pt x="476642" y="223147"/>
                  <a:pt x="476642" y="223595"/>
                  <a:pt x="476642" y="222923"/>
                </a:cubicBezTo>
                <a:lnTo>
                  <a:pt x="476642" y="231210"/>
                </a:lnTo>
                <a:cubicBezTo>
                  <a:pt x="476642" y="231210"/>
                  <a:pt x="476642" y="231210"/>
                  <a:pt x="488844" y="231210"/>
                </a:cubicBezTo>
                <a:cubicBezTo>
                  <a:pt x="488844" y="216875"/>
                  <a:pt x="488844" y="216875"/>
                  <a:pt x="476642" y="216875"/>
                </a:cubicBezTo>
                <a:close/>
                <a:moveTo>
                  <a:pt x="1286934" y="202540"/>
                </a:moveTo>
                <a:lnTo>
                  <a:pt x="1286934" y="216875"/>
                </a:lnTo>
                <a:cubicBezTo>
                  <a:pt x="1299136" y="216875"/>
                  <a:pt x="1286934" y="202540"/>
                  <a:pt x="1286934" y="202540"/>
                </a:cubicBezTo>
                <a:close/>
                <a:moveTo>
                  <a:pt x="1036792" y="202540"/>
                </a:moveTo>
                <a:lnTo>
                  <a:pt x="1036792" y="216875"/>
                </a:lnTo>
                <a:cubicBezTo>
                  <a:pt x="1036792" y="216875"/>
                  <a:pt x="1036792" y="216875"/>
                  <a:pt x="1038270" y="216875"/>
                </a:cubicBezTo>
                <a:lnTo>
                  <a:pt x="1041225" y="216875"/>
                </a:lnTo>
                <a:lnTo>
                  <a:pt x="1041779" y="216875"/>
                </a:lnTo>
                <a:lnTo>
                  <a:pt x="1048613" y="216875"/>
                </a:lnTo>
                <a:close/>
                <a:moveTo>
                  <a:pt x="584173" y="202540"/>
                </a:moveTo>
                <a:lnTo>
                  <a:pt x="584173" y="216875"/>
                </a:lnTo>
                <a:lnTo>
                  <a:pt x="591006" y="216875"/>
                </a:lnTo>
                <a:cubicBezTo>
                  <a:pt x="590452" y="216875"/>
                  <a:pt x="590822" y="216875"/>
                  <a:pt x="591561" y="216875"/>
                </a:cubicBezTo>
                <a:lnTo>
                  <a:pt x="595993" y="216875"/>
                </a:lnTo>
                <a:cubicBezTo>
                  <a:pt x="584173" y="202540"/>
                  <a:pt x="584173" y="216875"/>
                  <a:pt x="595993" y="202540"/>
                </a:cubicBezTo>
                <a:cubicBezTo>
                  <a:pt x="595993" y="202540"/>
                  <a:pt x="595993" y="202540"/>
                  <a:pt x="584173" y="202540"/>
                </a:cubicBezTo>
                <a:close/>
                <a:moveTo>
                  <a:pt x="1322777" y="187743"/>
                </a:moveTo>
                <a:lnTo>
                  <a:pt x="1322777" y="202540"/>
                </a:lnTo>
                <a:cubicBezTo>
                  <a:pt x="1322777" y="202540"/>
                  <a:pt x="1322777" y="202540"/>
                  <a:pt x="1334598" y="202540"/>
                </a:cubicBezTo>
                <a:cubicBezTo>
                  <a:pt x="1334598" y="202540"/>
                  <a:pt x="1322777" y="202540"/>
                  <a:pt x="1322777" y="187743"/>
                </a:cubicBezTo>
                <a:close/>
                <a:moveTo>
                  <a:pt x="1299136" y="187743"/>
                </a:moveTo>
                <a:cubicBezTo>
                  <a:pt x="1286934" y="187743"/>
                  <a:pt x="1299136" y="187743"/>
                  <a:pt x="1299136" y="202540"/>
                </a:cubicBezTo>
                <a:close/>
                <a:moveTo>
                  <a:pt x="1048613" y="187743"/>
                </a:moveTo>
                <a:cubicBezTo>
                  <a:pt x="1048613" y="187743"/>
                  <a:pt x="1048613" y="187743"/>
                  <a:pt x="1060815" y="202540"/>
                </a:cubicBezTo>
                <a:cubicBezTo>
                  <a:pt x="1060815" y="202540"/>
                  <a:pt x="1060815" y="202540"/>
                  <a:pt x="1060815" y="187743"/>
                </a:cubicBezTo>
                <a:cubicBezTo>
                  <a:pt x="1060815" y="202540"/>
                  <a:pt x="1048613" y="187743"/>
                  <a:pt x="1048613" y="187743"/>
                </a:cubicBezTo>
                <a:close/>
                <a:moveTo>
                  <a:pt x="1000948" y="187743"/>
                </a:moveTo>
                <a:cubicBezTo>
                  <a:pt x="1000948" y="187743"/>
                  <a:pt x="1000948" y="187743"/>
                  <a:pt x="1000948" y="202540"/>
                </a:cubicBezTo>
                <a:lnTo>
                  <a:pt x="1013151" y="216875"/>
                </a:lnTo>
                <a:lnTo>
                  <a:pt x="1013151" y="202540"/>
                </a:lnTo>
                <a:close/>
                <a:moveTo>
                  <a:pt x="1013151" y="173408"/>
                </a:moveTo>
                <a:cubicBezTo>
                  <a:pt x="1013151" y="173408"/>
                  <a:pt x="1013151" y="173408"/>
                  <a:pt x="1013151" y="175200"/>
                </a:cubicBezTo>
                <a:lnTo>
                  <a:pt x="1013151" y="187743"/>
                </a:lnTo>
                <a:cubicBezTo>
                  <a:pt x="1019061" y="187743"/>
                  <a:pt x="1022016" y="187743"/>
                  <a:pt x="1023494" y="187743"/>
                </a:cubicBezTo>
                <a:lnTo>
                  <a:pt x="1024971" y="187743"/>
                </a:lnTo>
                <a:cubicBezTo>
                  <a:pt x="1024971" y="173408"/>
                  <a:pt x="1013151" y="173408"/>
                  <a:pt x="1013151" y="173408"/>
                </a:cubicBezTo>
                <a:close/>
                <a:moveTo>
                  <a:pt x="965486" y="173408"/>
                </a:moveTo>
                <a:cubicBezTo>
                  <a:pt x="965486" y="173408"/>
                  <a:pt x="965486" y="173408"/>
                  <a:pt x="965486" y="175200"/>
                </a:cubicBezTo>
                <a:lnTo>
                  <a:pt x="965486" y="181695"/>
                </a:lnTo>
                <a:cubicBezTo>
                  <a:pt x="965486" y="181023"/>
                  <a:pt x="965486" y="181471"/>
                  <a:pt x="965486" y="182367"/>
                </a:cubicBezTo>
                <a:lnTo>
                  <a:pt x="965486" y="185951"/>
                </a:lnTo>
                <a:lnTo>
                  <a:pt x="965486" y="187743"/>
                </a:lnTo>
                <a:cubicBezTo>
                  <a:pt x="965486" y="187743"/>
                  <a:pt x="965486" y="187743"/>
                  <a:pt x="953284" y="187743"/>
                </a:cubicBezTo>
                <a:cubicBezTo>
                  <a:pt x="953284" y="187743"/>
                  <a:pt x="953284" y="187743"/>
                  <a:pt x="965486" y="173408"/>
                </a:cubicBezTo>
                <a:close/>
                <a:moveTo>
                  <a:pt x="584173" y="173408"/>
                </a:moveTo>
                <a:cubicBezTo>
                  <a:pt x="571971" y="187743"/>
                  <a:pt x="584173" y="187743"/>
                  <a:pt x="584173" y="187743"/>
                </a:cubicBezTo>
                <a:lnTo>
                  <a:pt x="595993" y="173408"/>
                </a:lnTo>
                <a:close/>
                <a:moveTo>
                  <a:pt x="488844" y="173408"/>
                </a:moveTo>
                <a:lnTo>
                  <a:pt x="488844" y="187743"/>
                </a:lnTo>
                <a:cubicBezTo>
                  <a:pt x="488844" y="187743"/>
                  <a:pt x="488844" y="187743"/>
                  <a:pt x="500665" y="173408"/>
                </a:cubicBezTo>
                <a:cubicBezTo>
                  <a:pt x="488844" y="173408"/>
                  <a:pt x="500665" y="173408"/>
                  <a:pt x="488844" y="173408"/>
                </a:cubicBezTo>
                <a:close/>
                <a:moveTo>
                  <a:pt x="1370442" y="159073"/>
                </a:moveTo>
                <a:lnTo>
                  <a:pt x="1382262" y="159073"/>
                </a:lnTo>
                <a:lnTo>
                  <a:pt x="1382262" y="173408"/>
                </a:lnTo>
                <a:cubicBezTo>
                  <a:pt x="1370442" y="173408"/>
                  <a:pt x="1382262" y="173408"/>
                  <a:pt x="1370442" y="173408"/>
                </a:cubicBezTo>
                <a:close/>
                <a:moveTo>
                  <a:pt x="1334598" y="159073"/>
                </a:moveTo>
                <a:cubicBezTo>
                  <a:pt x="1334598" y="159073"/>
                  <a:pt x="1334598" y="159073"/>
                  <a:pt x="1336123" y="159073"/>
                </a:cubicBezTo>
                <a:lnTo>
                  <a:pt x="1345275" y="159073"/>
                </a:lnTo>
                <a:cubicBezTo>
                  <a:pt x="1346800" y="159073"/>
                  <a:pt x="1346800" y="159073"/>
                  <a:pt x="1346800" y="159073"/>
                </a:cubicBezTo>
                <a:lnTo>
                  <a:pt x="1346800" y="173408"/>
                </a:lnTo>
                <a:cubicBezTo>
                  <a:pt x="1334598" y="173408"/>
                  <a:pt x="1334598" y="173408"/>
                  <a:pt x="1334598" y="159073"/>
                </a:cubicBezTo>
                <a:close/>
                <a:moveTo>
                  <a:pt x="1024971" y="159073"/>
                </a:moveTo>
                <a:cubicBezTo>
                  <a:pt x="1024971" y="159073"/>
                  <a:pt x="1024971" y="173408"/>
                  <a:pt x="1036792" y="173408"/>
                </a:cubicBezTo>
                <a:close/>
                <a:moveTo>
                  <a:pt x="965486" y="159073"/>
                </a:moveTo>
                <a:cubicBezTo>
                  <a:pt x="977307" y="173408"/>
                  <a:pt x="965486" y="173408"/>
                  <a:pt x="977307" y="173408"/>
                </a:cubicBezTo>
                <a:cubicBezTo>
                  <a:pt x="971397" y="173408"/>
                  <a:pt x="968441" y="173408"/>
                  <a:pt x="968441" y="173408"/>
                </a:cubicBezTo>
                <a:lnTo>
                  <a:pt x="965486" y="173408"/>
                </a:lnTo>
                <a:close/>
                <a:moveTo>
                  <a:pt x="1036792" y="144738"/>
                </a:moveTo>
                <a:lnTo>
                  <a:pt x="1036792" y="159073"/>
                </a:lnTo>
                <a:cubicBezTo>
                  <a:pt x="1036792" y="159073"/>
                  <a:pt x="1036792" y="159073"/>
                  <a:pt x="1048613" y="159073"/>
                </a:cubicBezTo>
                <a:cubicBezTo>
                  <a:pt x="1048613" y="144738"/>
                  <a:pt x="1048613" y="144738"/>
                  <a:pt x="1036792" y="144738"/>
                </a:cubicBezTo>
                <a:close/>
                <a:moveTo>
                  <a:pt x="560150" y="144738"/>
                </a:moveTo>
                <a:cubicBezTo>
                  <a:pt x="560150" y="159073"/>
                  <a:pt x="560150" y="159073"/>
                  <a:pt x="571971" y="159073"/>
                </a:cubicBezTo>
                <a:lnTo>
                  <a:pt x="560150" y="159073"/>
                </a:lnTo>
                <a:cubicBezTo>
                  <a:pt x="560150" y="159073"/>
                  <a:pt x="548329" y="159073"/>
                  <a:pt x="560150" y="144738"/>
                </a:cubicBezTo>
                <a:close/>
                <a:moveTo>
                  <a:pt x="995962" y="123893"/>
                </a:moveTo>
                <a:cubicBezTo>
                  <a:pt x="996516" y="124564"/>
                  <a:pt x="997993" y="126356"/>
                  <a:pt x="1000948" y="129940"/>
                </a:cubicBezTo>
                <a:cubicBezTo>
                  <a:pt x="1000948" y="129940"/>
                  <a:pt x="994299" y="121877"/>
                  <a:pt x="995962" y="123893"/>
                </a:cubicBezTo>
                <a:close/>
                <a:moveTo>
                  <a:pt x="1346800" y="115605"/>
                </a:moveTo>
                <a:lnTo>
                  <a:pt x="1346800" y="129940"/>
                </a:lnTo>
                <a:lnTo>
                  <a:pt x="1334598" y="129940"/>
                </a:lnTo>
                <a:cubicBezTo>
                  <a:pt x="1334598" y="129940"/>
                  <a:pt x="1334598" y="129940"/>
                  <a:pt x="1346800" y="115605"/>
                </a:cubicBezTo>
                <a:close/>
                <a:moveTo>
                  <a:pt x="584173" y="101270"/>
                </a:moveTo>
                <a:cubicBezTo>
                  <a:pt x="584173" y="101270"/>
                  <a:pt x="587128" y="101270"/>
                  <a:pt x="588606" y="101270"/>
                </a:cubicBezTo>
                <a:lnTo>
                  <a:pt x="589160" y="101270"/>
                </a:lnTo>
                <a:lnTo>
                  <a:pt x="589344" y="101270"/>
                </a:lnTo>
                <a:cubicBezTo>
                  <a:pt x="590083" y="101270"/>
                  <a:pt x="590083" y="101270"/>
                  <a:pt x="590083" y="101270"/>
                </a:cubicBezTo>
                <a:cubicBezTo>
                  <a:pt x="590083" y="101270"/>
                  <a:pt x="590083" y="101270"/>
                  <a:pt x="590822" y="101270"/>
                </a:cubicBezTo>
                <a:cubicBezTo>
                  <a:pt x="591561" y="101270"/>
                  <a:pt x="593038" y="101270"/>
                  <a:pt x="595993" y="101270"/>
                </a:cubicBezTo>
                <a:cubicBezTo>
                  <a:pt x="595993" y="101270"/>
                  <a:pt x="584173" y="115605"/>
                  <a:pt x="595993" y="115605"/>
                </a:cubicBezTo>
                <a:cubicBezTo>
                  <a:pt x="595993" y="115605"/>
                  <a:pt x="584173" y="115605"/>
                  <a:pt x="584173" y="101270"/>
                </a:cubicBezTo>
                <a:close/>
                <a:moveTo>
                  <a:pt x="560150" y="101270"/>
                </a:moveTo>
                <a:lnTo>
                  <a:pt x="571971" y="101270"/>
                </a:lnTo>
                <a:cubicBezTo>
                  <a:pt x="560150" y="101270"/>
                  <a:pt x="571971" y="115605"/>
                  <a:pt x="571971" y="101270"/>
                </a:cubicBezTo>
                <a:lnTo>
                  <a:pt x="571971" y="115605"/>
                </a:lnTo>
                <a:lnTo>
                  <a:pt x="560150" y="115605"/>
                </a:lnTo>
                <a:close/>
                <a:moveTo>
                  <a:pt x="524306" y="101270"/>
                </a:moveTo>
                <a:cubicBezTo>
                  <a:pt x="524306" y="101270"/>
                  <a:pt x="524306" y="115605"/>
                  <a:pt x="536508" y="101270"/>
                </a:cubicBezTo>
                <a:cubicBezTo>
                  <a:pt x="536508" y="101270"/>
                  <a:pt x="536508" y="101270"/>
                  <a:pt x="536508" y="115605"/>
                </a:cubicBezTo>
                <a:lnTo>
                  <a:pt x="534983" y="115605"/>
                </a:lnTo>
                <a:lnTo>
                  <a:pt x="531932" y="115605"/>
                </a:lnTo>
                <a:cubicBezTo>
                  <a:pt x="531170" y="115605"/>
                  <a:pt x="530788" y="115605"/>
                  <a:pt x="531360" y="115605"/>
                </a:cubicBezTo>
                <a:lnTo>
                  <a:pt x="524306" y="115605"/>
                </a:lnTo>
                <a:cubicBezTo>
                  <a:pt x="524306" y="115605"/>
                  <a:pt x="524306" y="115605"/>
                  <a:pt x="524306" y="101270"/>
                </a:cubicBezTo>
                <a:close/>
                <a:moveTo>
                  <a:pt x="1018322" y="95027"/>
                </a:moveTo>
                <a:cubicBezTo>
                  <a:pt x="1019800" y="95721"/>
                  <a:pt x="1022016" y="97571"/>
                  <a:pt x="1024971" y="101270"/>
                </a:cubicBezTo>
                <a:cubicBezTo>
                  <a:pt x="1016106" y="101270"/>
                  <a:pt x="1013890" y="92947"/>
                  <a:pt x="1018322" y="95027"/>
                </a:cubicBezTo>
                <a:close/>
                <a:moveTo>
                  <a:pt x="536508" y="86473"/>
                </a:moveTo>
                <a:lnTo>
                  <a:pt x="548329" y="86473"/>
                </a:lnTo>
                <a:lnTo>
                  <a:pt x="548329" y="101270"/>
                </a:lnTo>
                <a:cubicBezTo>
                  <a:pt x="548329" y="101270"/>
                  <a:pt x="548329" y="101270"/>
                  <a:pt x="546851" y="101270"/>
                </a:cubicBezTo>
                <a:lnTo>
                  <a:pt x="539463" y="101270"/>
                </a:lnTo>
                <a:lnTo>
                  <a:pt x="536508" y="101270"/>
                </a:lnTo>
                <a:cubicBezTo>
                  <a:pt x="536508" y="101270"/>
                  <a:pt x="536508" y="101270"/>
                  <a:pt x="536508" y="86473"/>
                </a:cubicBezTo>
                <a:close/>
                <a:moveTo>
                  <a:pt x="1031805" y="80425"/>
                </a:moveTo>
                <a:cubicBezTo>
                  <a:pt x="1030143" y="78409"/>
                  <a:pt x="1036792" y="86473"/>
                  <a:pt x="1036792" y="86473"/>
                </a:cubicBezTo>
                <a:cubicBezTo>
                  <a:pt x="1033837" y="82889"/>
                  <a:pt x="1032359" y="81097"/>
                  <a:pt x="1031805" y="80425"/>
                </a:cubicBezTo>
                <a:close/>
                <a:moveTo>
                  <a:pt x="1084456" y="57803"/>
                </a:moveTo>
                <a:cubicBezTo>
                  <a:pt x="1084456" y="57803"/>
                  <a:pt x="1096277" y="72138"/>
                  <a:pt x="1096277" y="57803"/>
                </a:cubicBezTo>
                <a:cubicBezTo>
                  <a:pt x="1096277" y="57803"/>
                  <a:pt x="1096277" y="57803"/>
                  <a:pt x="1096277" y="72138"/>
                </a:cubicBezTo>
                <a:cubicBezTo>
                  <a:pt x="1096277" y="57803"/>
                  <a:pt x="1108479" y="72138"/>
                  <a:pt x="1096277" y="57803"/>
                </a:cubicBezTo>
                <a:close/>
                <a:moveTo>
                  <a:pt x="1048613" y="29133"/>
                </a:moveTo>
                <a:cubicBezTo>
                  <a:pt x="1048613" y="29133"/>
                  <a:pt x="1048613" y="29133"/>
                  <a:pt x="1050138" y="29133"/>
                </a:cubicBezTo>
                <a:lnTo>
                  <a:pt x="1057765" y="29133"/>
                </a:lnTo>
                <a:lnTo>
                  <a:pt x="1060815" y="29133"/>
                </a:lnTo>
                <a:lnTo>
                  <a:pt x="1060815" y="43468"/>
                </a:lnTo>
                <a:cubicBezTo>
                  <a:pt x="1060815" y="43468"/>
                  <a:pt x="1060815" y="43468"/>
                  <a:pt x="1048613" y="29133"/>
                </a:cubicBezTo>
                <a:close/>
                <a:moveTo>
                  <a:pt x="1072636" y="14335"/>
                </a:moveTo>
                <a:lnTo>
                  <a:pt x="1084456" y="14335"/>
                </a:lnTo>
                <a:cubicBezTo>
                  <a:pt x="1072636" y="29133"/>
                  <a:pt x="1072636" y="14335"/>
                  <a:pt x="1072636" y="14335"/>
                </a:cubicBezTo>
                <a:close/>
                <a:moveTo>
                  <a:pt x="1048613" y="14335"/>
                </a:moveTo>
                <a:lnTo>
                  <a:pt x="1060815" y="14335"/>
                </a:lnTo>
                <a:cubicBezTo>
                  <a:pt x="1060815" y="14335"/>
                  <a:pt x="1060815" y="14335"/>
                  <a:pt x="1062293" y="14335"/>
                </a:cubicBezTo>
                <a:lnTo>
                  <a:pt x="1065248" y="14335"/>
                </a:lnTo>
                <a:cubicBezTo>
                  <a:pt x="1065987" y="14335"/>
                  <a:pt x="1066356" y="14335"/>
                  <a:pt x="1065802" y="14335"/>
                </a:cubicBezTo>
                <a:lnTo>
                  <a:pt x="1072636" y="14335"/>
                </a:lnTo>
                <a:lnTo>
                  <a:pt x="1072636" y="16185"/>
                </a:lnTo>
                <a:lnTo>
                  <a:pt x="1072636" y="27283"/>
                </a:lnTo>
                <a:lnTo>
                  <a:pt x="1072636" y="29133"/>
                </a:lnTo>
                <a:lnTo>
                  <a:pt x="1072636" y="43468"/>
                </a:lnTo>
                <a:lnTo>
                  <a:pt x="1060815" y="29133"/>
                </a:lnTo>
                <a:cubicBezTo>
                  <a:pt x="1048613" y="29133"/>
                  <a:pt x="1060815" y="29133"/>
                  <a:pt x="1048613" y="14335"/>
                </a:cubicBezTo>
                <a:close/>
                <a:moveTo>
                  <a:pt x="1120300" y="0"/>
                </a:moveTo>
                <a:cubicBezTo>
                  <a:pt x="1132120" y="0"/>
                  <a:pt x="1132120" y="14335"/>
                  <a:pt x="1132120" y="14335"/>
                </a:cubicBezTo>
                <a:lnTo>
                  <a:pt x="1143941" y="14335"/>
                </a:lnTo>
                <a:cubicBezTo>
                  <a:pt x="1150042" y="14335"/>
                  <a:pt x="1153093" y="14335"/>
                  <a:pt x="1154618" y="14335"/>
                </a:cubicBezTo>
                <a:lnTo>
                  <a:pt x="1156143" y="14335"/>
                </a:lnTo>
                <a:lnTo>
                  <a:pt x="1156143" y="29133"/>
                </a:lnTo>
                <a:lnTo>
                  <a:pt x="1156143" y="43468"/>
                </a:lnTo>
                <a:cubicBezTo>
                  <a:pt x="1156143" y="43468"/>
                  <a:pt x="1143941" y="29133"/>
                  <a:pt x="1143941" y="43468"/>
                </a:cubicBezTo>
                <a:lnTo>
                  <a:pt x="1156143" y="43468"/>
                </a:lnTo>
                <a:cubicBezTo>
                  <a:pt x="1156143" y="43468"/>
                  <a:pt x="1143941" y="43468"/>
                  <a:pt x="1156143" y="57803"/>
                </a:cubicBezTo>
                <a:cubicBezTo>
                  <a:pt x="1143941" y="43468"/>
                  <a:pt x="1156143" y="57803"/>
                  <a:pt x="1143941" y="57803"/>
                </a:cubicBezTo>
                <a:cubicBezTo>
                  <a:pt x="1143941" y="57803"/>
                  <a:pt x="1143941" y="57803"/>
                  <a:pt x="1145466" y="57803"/>
                </a:cubicBezTo>
                <a:lnTo>
                  <a:pt x="1154618" y="57803"/>
                </a:lnTo>
                <a:lnTo>
                  <a:pt x="1156143" y="57803"/>
                </a:lnTo>
                <a:cubicBezTo>
                  <a:pt x="1156143" y="57803"/>
                  <a:pt x="1156143" y="57803"/>
                  <a:pt x="1156143" y="43468"/>
                </a:cubicBezTo>
                <a:cubicBezTo>
                  <a:pt x="1162054" y="43468"/>
                  <a:pt x="1165009" y="43468"/>
                  <a:pt x="1166486" y="43468"/>
                </a:cubicBezTo>
                <a:lnTo>
                  <a:pt x="1167964" y="43468"/>
                </a:lnTo>
                <a:lnTo>
                  <a:pt x="1167964" y="29133"/>
                </a:lnTo>
                <a:cubicBezTo>
                  <a:pt x="1167964" y="43468"/>
                  <a:pt x="1179785" y="43468"/>
                  <a:pt x="1179785" y="43468"/>
                </a:cubicBezTo>
                <a:lnTo>
                  <a:pt x="1191605" y="43468"/>
                </a:lnTo>
                <a:cubicBezTo>
                  <a:pt x="1191605" y="43468"/>
                  <a:pt x="1191605" y="43468"/>
                  <a:pt x="1191605" y="57803"/>
                </a:cubicBezTo>
                <a:cubicBezTo>
                  <a:pt x="1191605" y="57803"/>
                  <a:pt x="1191605" y="57803"/>
                  <a:pt x="1203807" y="57803"/>
                </a:cubicBezTo>
                <a:lnTo>
                  <a:pt x="1203807" y="43468"/>
                </a:lnTo>
                <a:lnTo>
                  <a:pt x="1215628" y="43468"/>
                </a:lnTo>
                <a:cubicBezTo>
                  <a:pt x="1215628" y="43468"/>
                  <a:pt x="1215628" y="43468"/>
                  <a:pt x="1215628" y="57803"/>
                </a:cubicBezTo>
                <a:lnTo>
                  <a:pt x="1215628" y="72138"/>
                </a:lnTo>
                <a:cubicBezTo>
                  <a:pt x="1215628" y="72138"/>
                  <a:pt x="1215628" y="72138"/>
                  <a:pt x="1215628" y="73929"/>
                </a:cubicBezTo>
                <a:lnTo>
                  <a:pt x="1215628" y="86473"/>
                </a:lnTo>
                <a:cubicBezTo>
                  <a:pt x="1215628" y="86473"/>
                  <a:pt x="1215628" y="86473"/>
                  <a:pt x="1217106" y="86473"/>
                </a:cubicBezTo>
                <a:lnTo>
                  <a:pt x="1225971" y="86473"/>
                </a:lnTo>
                <a:cubicBezTo>
                  <a:pt x="1227449" y="86473"/>
                  <a:pt x="1227449" y="86473"/>
                  <a:pt x="1227449" y="86473"/>
                </a:cubicBezTo>
                <a:cubicBezTo>
                  <a:pt x="1227449" y="86473"/>
                  <a:pt x="1227449" y="86473"/>
                  <a:pt x="1228927" y="86473"/>
                </a:cubicBezTo>
                <a:lnTo>
                  <a:pt x="1237792" y="86473"/>
                </a:lnTo>
                <a:lnTo>
                  <a:pt x="1239270" y="86473"/>
                </a:lnTo>
                <a:lnTo>
                  <a:pt x="1239270" y="72138"/>
                </a:lnTo>
                <a:cubicBezTo>
                  <a:pt x="1239270" y="72138"/>
                  <a:pt x="1239270" y="72138"/>
                  <a:pt x="1251472" y="72138"/>
                </a:cubicBezTo>
                <a:lnTo>
                  <a:pt x="1251472" y="86473"/>
                </a:lnTo>
                <a:lnTo>
                  <a:pt x="1254427" y="86473"/>
                </a:lnTo>
                <a:lnTo>
                  <a:pt x="1263292" y="86473"/>
                </a:lnTo>
                <a:lnTo>
                  <a:pt x="1263292" y="101270"/>
                </a:lnTo>
                <a:cubicBezTo>
                  <a:pt x="1263292" y="101270"/>
                  <a:pt x="1263292" y="101270"/>
                  <a:pt x="1275113" y="101270"/>
                </a:cubicBezTo>
                <a:cubicBezTo>
                  <a:pt x="1275113" y="101270"/>
                  <a:pt x="1275113" y="101270"/>
                  <a:pt x="1286934" y="115605"/>
                </a:cubicBezTo>
                <a:cubicBezTo>
                  <a:pt x="1286934" y="115605"/>
                  <a:pt x="1286934" y="115605"/>
                  <a:pt x="1286934" y="129940"/>
                </a:cubicBezTo>
                <a:lnTo>
                  <a:pt x="1293988" y="129940"/>
                </a:lnTo>
                <a:cubicBezTo>
                  <a:pt x="1293416" y="129940"/>
                  <a:pt x="1293798" y="129940"/>
                  <a:pt x="1294560" y="129940"/>
                </a:cubicBezTo>
                <a:lnTo>
                  <a:pt x="1299136" y="129940"/>
                </a:lnTo>
                <a:lnTo>
                  <a:pt x="1299136" y="115605"/>
                </a:lnTo>
                <a:cubicBezTo>
                  <a:pt x="1299136" y="115605"/>
                  <a:pt x="1302091" y="115605"/>
                  <a:pt x="1303569" y="115605"/>
                </a:cubicBezTo>
                <a:lnTo>
                  <a:pt x="1304123" y="115605"/>
                </a:lnTo>
                <a:lnTo>
                  <a:pt x="1310957" y="115605"/>
                </a:lnTo>
                <a:lnTo>
                  <a:pt x="1310957" y="129940"/>
                </a:lnTo>
                <a:lnTo>
                  <a:pt x="1322777" y="144738"/>
                </a:lnTo>
                <a:cubicBezTo>
                  <a:pt x="1322777" y="144738"/>
                  <a:pt x="1322777" y="144738"/>
                  <a:pt x="1310957" y="144738"/>
                </a:cubicBezTo>
                <a:lnTo>
                  <a:pt x="1310957" y="159073"/>
                </a:lnTo>
                <a:cubicBezTo>
                  <a:pt x="1310957" y="159073"/>
                  <a:pt x="1310957" y="159073"/>
                  <a:pt x="1312435" y="159073"/>
                </a:cubicBezTo>
                <a:lnTo>
                  <a:pt x="1315389" y="159073"/>
                </a:lnTo>
                <a:lnTo>
                  <a:pt x="1315944" y="159073"/>
                </a:lnTo>
                <a:lnTo>
                  <a:pt x="1322777" y="159073"/>
                </a:lnTo>
                <a:cubicBezTo>
                  <a:pt x="1322777" y="159073"/>
                  <a:pt x="1322777" y="159073"/>
                  <a:pt x="1322777" y="144738"/>
                </a:cubicBezTo>
                <a:cubicBezTo>
                  <a:pt x="1322777" y="144738"/>
                  <a:pt x="1322777" y="144738"/>
                  <a:pt x="1324255" y="144738"/>
                </a:cubicBezTo>
                <a:lnTo>
                  <a:pt x="1327210" y="144738"/>
                </a:lnTo>
                <a:cubicBezTo>
                  <a:pt x="1327949" y="144738"/>
                  <a:pt x="1328318" y="144738"/>
                  <a:pt x="1327764" y="144738"/>
                </a:cubicBezTo>
                <a:lnTo>
                  <a:pt x="1334598" y="144738"/>
                </a:lnTo>
                <a:cubicBezTo>
                  <a:pt x="1334598" y="159073"/>
                  <a:pt x="1334598" y="144738"/>
                  <a:pt x="1334598" y="159073"/>
                </a:cubicBezTo>
                <a:cubicBezTo>
                  <a:pt x="1334598" y="159073"/>
                  <a:pt x="1334598" y="159073"/>
                  <a:pt x="1334598" y="173408"/>
                </a:cubicBezTo>
                <a:cubicBezTo>
                  <a:pt x="1334598" y="173408"/>
                  <a:pt x="1334598" y="173408"/>
                  <a:pt x="1334598" y="187743"/>
                </a:cubicBezTo>
                <a:cubicBezTo>
                  <a:pt x="1334598" y="202540"/>
                  <a:pt x="1346800" y="202540"/>
                  <a:pt x="1346800" y="202540"/>
                </a:cubicBezTo>
                <a:lnTo>
                  <a:pt x="1346800" y="187743"/>
                </a:lnTo>
                <a:cubicBezTo>
                  <a:pt x="1358621" y="187743"/>
                  <a:pt x="1346800" y="173408"/>
                  <a:pt x="1346800" y="187743"/>
                </a:cubicBezTo>
                <a:lnTo>
                  <a:pt x="1346800" y="173408"/>
                </a:lnTo>
                <a:lnTo>
                  <a:pt x="1358621" y="173408"/>
                </a:lnTo>
                <a:lnTo>
                  <a:pt x="1370442" y="173408"/>
                </a:lnTo>
                <a:lnTo>
                  <a:pt x="1370442" y="187743"/>
                </a:lnTo>
                <a:cubicBezTo>
                  <a:pt x="1370442" y="187743"/>
                  <a:pt x="1370442" y="187743"/>
                  <a:pt x="1371920" y="187743"/>
                </a:cubicBezTo>
                <a:cubicBezTo>
                  <a:pt x="1373397" y="187743"/>
                  <a:pt x="1376352" y="187743"/>
                  <a:pt x="1382262" y="187743"/>
                </a:cubicBezTo>
                <a:cubicBezTo>
                  <a:pt x="1382262" y="187743"/>
                  <a:pt x="1382262" y="187743"/>
                  <a:pt x="1383787" y="187743"/>
                </a:cubicBezTo>
                <a:lnTo>
                  <a:pt x="1385313" y="187743"/>
                </a:lnTo>
                <a:cubicBezTo>
                  <a:pt x="1385312" y="187743"/>
                  <a:pt x="1388363" y="187743"/>
                  <a:pt x="1394464" y="187743"/>
                </a:cubicBezTo>
                <a:cubicBezTo>
                  <a:pt x="1394464" y="187743"/>
                  <a:pt x="1394464" y="187743"/>
                  <a:pt x="1394464" y="202540"/>
                </a:cubicBezTo>
                <a:lnTo>
                  <a:pt x="1394464" y="216875"/>
                </a:lnTo>
                <a:cubicBezTo>
                  <a:pt x="1394464" y="216875"/>
                  <a:pt x="1382262" y="216875"/>
                  <a:pt x="1382262" y="231210"/>
                </a:cubicBezTo>
                <a:cubicBezTo>
                  <a:pt x="1382262" y="231210"/>
                  <a:pt x="1382262" y="231210"/>
                  <a:pt x="1394464" y="231210"/>
                </a:cubicBezTo>
                <a:cubicBezTo>
                  <a:pt x="1394464" y="231210"/>
                  <a:pt x="1394464" y="231210"/>
                  <a:pt x="1395942" y="231210"/>
                </a:cubicBezTo>
                <a:lnTo>
                  <a:pt x="1401298" y="231210"/>
                </a:lnTo>
                <a:cubicBezTo>
                  <a:pt x="1400744" y="231210"/>
                  <a:pt x="1401113" y="231210"/>
                  <a:pt x="1401852" y="231210"/>
                </a:cubicBezTo>
                <a:lnTo>
                  <a:pt x="1404807" y="231210"/>
                </a:lnTo>
                <a:cubicBezTo>
                  <a:pt x="1406285" y="231210"/>
                  <a:pt x="1406285" y="231210"/>
                  <a:pt x="1406285" y="231210"/>
                </a:cubicBezTo>
                <a:lnTo>
                  <a:pt x="1418106" y="231210"/>
                </a:lnTo>
                <a:lnTo>
                  <a:pt x="1406285" y="216875"/>
                </a:lnTo>
                <a:lnTo>
                  <a:pt x="1418106" y="216875"/>
                </a:lnTo>
                <a:lnTo>
                  <a:pt x="1429926" y="216875"/>
                </a:lnTo>
                <a:cubicBezTo>
                  <a:pt x="1429926" y="216875"/>
                  <a:pt x="1429926" y="216875"/>
                  <a:pt x="1429926" y="231210"/>
                </a:cubicBezTo>
                <a:cubicBezTo>
                  <a:pt x="1429926" y="231210"/>
                  <a:pt x="1436790" y="231210"/>
                  <a:pt x="1435074" y="231210"/>
                </a:cubicBezTo>
                <a:lnTo>
                  <a:pt x="1436980" y="231210"/>
                </a:lnTo>
                <a:cubicBezTo>
                  <a:pt x="1436408" y="231210"/>
                  <a:pt x="1436790" y="231210"/>
                  <a:pt x="1437552" y="231210"/>
                </a:cubicBezTo>
                <a:lnTo>
                  <a:pt x="1442128" y="231210"/>
                </a:lnTo>
                <a:lnTo>
                  <a:pt x="1442128" y="245545"/>
                </a:lnTo>
                <a:lnTo>
                  <a:pt x="1453949" y="245545"/>
                </a:lnTo>
                <a:cubicBezTo>
                  <a:pt x="1453949" y="245545"/>
                  <a:pt x="1453949" y="245545"/>
                  <a:pt x="1455427" y="245545"/>
                </a:cubicBezTo>
                <a:lnTo>
                  <a:pt x="1465770" y="245545"/>
                </a:lnTo>
                <a:cubicBezTo>
                  <a:pt x="1465770" y="260343"/>
                  <a:pt x="1453949" y="260343"/>
                  <a:pt x="1453949" y="260343"/>
                </a:cubicBezTo>
                <a:cubicBezTo>
                  <a:pt x="1453949" y="260343"/>
                  <a:pt x="1453949" y="260343"/>
                  <a:pt x="1465770" y="260343"/>
                </a:cubicBezTo>
                <a:cubicBezTo>
                  <a:pt x="1465770" y="260343"/>
                  <a:pt x="1465770" y="260343"/>
                  <a:pt x="1465770" y="258493"/>
                </a:cubicBezTo>
                <a:lnTo>
                  <a:pt x="1465770" y="251788"/>
                </a:lnTo>
                <a:cubicBezTo>
                  <a:pt x="1465770" y="253869"/>
                  <a:pt x="1465770" y="245545"/>
                  <a:pt x="1465770" y="245545"/>
                </a:cubicBezTo>
                <a:lnTo>
                  <a:pt x="1477591" y="245545"/>
                </a:lnTo>
                <a:cubicBezTo>
                  <a:pt x="1477591" y="245545"/>
                  <a:pt x="1477591" y="245545"/>
                  <a:pt x="1489793" y="245545"/>
                </a:cubicBezTo>
                <a:lnTo>
                  <a:pt x="1501614" y="260343"/>
                </a:lnTo>
                <a:lnTo>
                  <a:pt x="1501614" y="245545"/>
                </a:lnTo>
                <a:cubicBezTo>
                  <a:pt x="1501614" y="245545"/>
                  <a:pt x="1501614" y="245545"/>
                  <a:pt x="1503091" y="245545"/>
                </a:cubicBezTo>
                <a:lnTo>
                  <a:pt x="1513434" y="245545"/>
                </a:lnTo>
                <a:lnTo>
                  <a:pt x="1513434" y="260343"/>
                </a:lnTo>
                <a:cubicBezTo>
                  <a:pt x="1513434" y="260343"/>
                  <a:pt x="1513434" y="260343"/>
                  <a:pt x="1514912" y="260343"/>
                </a:cubicBezTo>
                <a:lnTo>
                  <a:pt x="1525255" y="260343"/>
                </a:lnTo>
                <a:cubicBezTo>
                  <a:pt x="1525255" y="260343"/>
                  <a:pt x="1525255" y="260343"/>
                  <a:pt x="1525255" y="245545"/>
                </a:cubicBezTo>
                <a:cubicBezTo>
                  <a:pt x="1525255" y="245545"/>
                  <a:pt x="1525255" y="245545"/>
                  <a:pt x="1537457" y="245545"/>
                </a:cubicBezTo>
                <a:cubicBezTo>
                  <a:pt x="1537457" y="245545"/>
                  <a:pt x="1537457" y="253869"/>
                  <a:pt x="1537457" y="251788"/>
                </a:cubicBezTo>
                <a:lnTo>
                  <a:pt x="1537457" y="260343"/>
                </a:lnTo>
                <a:lnTo>
                  <a:pt x="1549278" y="260343"/>
                </a:lnTo>
                <a:cubicBezTo>
                  <a:pt x="1549278" y="260343"/>
                  <a:pt x="1549278" y="260343"/>
                  <a:pt x="1550755" y="260343"/>
                </a:cubicBezTo>
                <a:lnTo>
                  <a:pt x="1559621" y="260343"/>
                </a:lnTo>
                <a:lnTo>
                  <a:pt x="1561098" y="260343"/>
                </a:lnTo>
                <a:cubicBezTo>
                  <a:pt x="1561098" y="260343"/>
                  <a:pt x="1561098" y="260343"/>
                  <a:pt x="1572919" y="260343"/>
                </a:cubicBezTo>
                <a:cubicBezTo>
                  <a:pt x="1561098" y="260343"/>
                  <a:pt x="1561098" y="260343"/>
                  <a:pt x="1572919" y="274678"/>
                </a:cubicBezTo>
                <a:lnTo>
                  <a:pt x="1579973" y="274678"/>
                </a:lnTo>
                <a:cubicBezTo>
                  <a:pt x="1579401" y="274678"/>
                  <a:pt x="1579783" y="274678"/>
                  <a:pt x="1580545" y="274678"/>
                </a:cubicBezTo>
                <a:lnTo>
                  <a:pt x="1585121" y="274678"/>
                </a:lnTo>
                <a:cubicBezTo>
                  <a:pt x="1585121" y="274678"/>
                  <a:pt x="1585121" y="274678"/>
                  <a:pt x="1586599" y="274678"/>
                </a:cubicBezTo>
                <a:lnTo>
                  <a:pt x="1591955" y="274678"/>
                </a:lnTo>
                <a:cubicBezTo>
                  <a:pt x="1591401" y="274678"/>
                  <a:pt x="1591770" y="274678"/>
                  <a:pt x="1592509" y="274678"/>
                </a:cubicBezTo>
                <a:lnTo>
                  <a:pt x="1596942" y="274678"/>
                </a:lnTo>
                <a:cubicBezTo>
                  <a:pt x="1596942" y="274678"/>
                  <a:pt x="1596942" y="274678"/>
                  <a:pt x="1596942" y="289013"/>
                </a:cubicBezTo>
                <a:cubicBezTo>
                  <a:pt x="1596942" y="289013"/>
                  <a:pt x="1596942" y="289013"/>
                  <a:pt x="1598420" y="289013"/>
                </a:cubicBezTo>
                <a:lnTo>
                  <a:pt x="1607285" y="289013"/>
                </a:lnTo>
                <a:cubicBezTo>
                  <a:pt x="1608763" y="289013"/>
                  <a:pt x="1608763" y="289013"/>
                  <a:pt x="1608763" y="289013"/>
                </a:cubicBezTo>
                <a:cubicBezTo>
                  <a:pt x="1620583" y="289013"/>
                  <a:pt x="1608763" y="289013"/>
                  <a:pt x="1620583" y="289013"/>
                </a:cubicBezTo>
                <a:cubicBezTo>
                  <a:pt x="1620583" y="289013"/>
                  <a:pt x="1620583" y="289013"/>
                  <a:pt x="1632404" y="289013"/>
                </a:cubicBezTo>
                <a:cubicBezTo>
                  <a:pt x="1632404" y="303348"/>
                  <a:pt x="1632404" y="303348"/>
                  <a:pt x="1620583" y="303348"/>
                </a:cubicBezTo>
                <a:cubicBezTo>
                  <a:pt x="1620583" y="303348"/>
                  <a:pt x="1620583" y="303348"/>
                  <a:pt x="1622061" y="303348"/>
                </a:cubicBezTo>
                <a:lnTo>
                  <a:pt x="1625016" y="303348"/>
                </a:lnTo>
                <a:cubicBezTo>
                  <a:pt x="1625755" y="303348"/>
                  <a:pt x="1626124" y="303348"/>
                  <a:pt x="1625570" y="303348"/>
                </a:cubicBezTo>
                <a:lnTo>
                  <a:pt x="1630926" y="303348"/>
                </a:lnTo>
                <a:cubicBezTo>
                  <a:pt x="1632404" y="303348"/>
                  <a:pt x="1632404" y="303348"/>
                  <a:pt x="1632404" y="303348"/>
                </a:cubicBezTo>
                <a:lnTo>
                  <a:pt x="1632404" y="289013"/>
                </a:lnTo>
                <a:lnTo>
                  <a:pt x="1644606" y="303348"/>
                </a:lnTo>
                <a:cubicBezTo>
                  <a:pt x="1656427" y="303348"/>
                  <a:pt x="1656427" y="303348"/>
                  <a:pt x="1668248" y="318145"/>
                </a:cubicBezTo>
                <a:cubicBezTo>
                  <a:pt x="1668248" y="318145"/>
                  <a:pt x="1668248" y="318145"/>
                  <a:pt x="1669725" y="318145"/>
                </a:cubicBezTo>
                <a:lnTo>
                  <a:pt x="1678591" y="318145"/>
                </a:lnTo>
                <a:cubicBezTo>
                  <a:pt x="1680068" y="318145"/>
                  <a:pt x="1680068" y="318145"/>
                  <a:pt x="1680068" y="318145"/>
                </a:cubicBezTo>
                <a:cubicBezTo>
                  <a:pt x="1680068" y="318145"/>
                  <a:pt x="1680068" y="318145"/>
                  <a:pt x="1680068" y="332480"/>
                </a:cubicBezTo>
                <a:cubicBezTo>
                  <a:pt x="1680068" y="332480"/>
                  <a:pt x="1680068" y="332480"/>
                  <a:pt x="1681593" y="332480"/>
                </a:cubicBezTo>
                <a:lnTo>
                  <a:pt x="1687122" y="332480"/>
                </a:lnTo>
                <a:cubicBezTo>
                  <a:pt x="1685406" y="332480"/>
                  <a:pt x="1692270" y="332480"/>
                  <a:pt x="1692270" y="332480"/>
                </a:cubicBezTo>
                <a:lnTo>
                  <a:pt x="1704091" y="332480"/>
                </a:lnTo>
                <a:lnTo>
                  <a:pt x="1715912" y="332480"/>
                </a:lnTo>
                <a:lnTo>
                  <a:pt x="1728114" y="332480"/>
                </a:lnTo>
                <a:lnTo>
                  <a:pt x="1728114" y="346815"/>
                </a:lnTo>
                <a:lnTo>
                  <a:pt x="1739934" y="346815"/>
                </a:lnTo>
                <a:lnTo>
                  <a:pt x="1746768" y="346815"/>
                </a:lnTo>
                <a:cubicBezTo>
                  <a:pt x="1746214" y="346815"/>
                  <a:pt x="1746583" y="346815"/>
                  <a:pt x="1747322" y="346815"/>
                </a:cubicBezTo>
                <a:lnTo>
                  <a:pt x="1751755" y="346815"/>
                </a:lnTo>
                <a:lnTo>
                  <a:pt x="1739934" y="361150"/>
                </a:lnTo>
                <a:cubicBezTo>
                  <a:pt x="1739934" y="361150"/>
                  <a:pt x="1751755" y="361150"/>
                  <a:pt x="1751755" y="375948"/>
                </a:cubicBezTo>
                <a:lnTo>
                  <a:pt x="1751755" y="361150"/>
                </a:lnTo>
                <a:lnTo>
                  <a:pt x="1751755" y="346815"/>
                </a:lnTo>
                <a:cubicBezTo>
                  <a:pt x="1763576" y="361150"/>
                  <a:pt x="1763576" y="346815"/>
                  <a:pt x="1763576" y="346815"/>
                </a:cubicBezTo>
                <a:lnTo>
                  <a:pt x="1775778" y="346815"/>
                </a:lnTo>
                <a:lnTo>
                  <a:pt x="1775778" y="361150"/>
                </a:lnTo>
                <a:lnTo>
                  <a:pt x="1775778" y="375948"/>
                </a:lnTo>
                <a:cubicBezTo>
                  <a:pt x="1775778" y="375948"/>
                  <a:pt x="1775778" y="375948"/>
                  <a:pt x="1775778" y="390283"/>
                </a:cubicBezTo>
                <a:lnTo>
                  <a:pt x="1763576" y="390283"/>
                </a:lnTo>
                <a:cubicBezTo>
                  <a:pt x="1763576" y="390283"/>
                  <a:pt x="1763576" y="390283"/>
                  <a:pt x="1763576" y="392075"/>
                </a:cubicBezTo>
                <a:lnTo>
                  <a:pt x="1763576" y="393867"/>
                </a:lnTo>
                <a:cubicBezTo>
                  <a:pt x="1763576" y="393867"/>
                  <a:pt x="1763576" y="397450"/>
                  <a:pt x="1763576" y="404618"/>
                </a:cubicBezTo>
                <a:cubicBezTo>
                  <a:pt x="1775778" y="404618"/>
                  <a:pt x="1775778" y="390283"/>
                  <a:pt x="1775778" y="390283"/>
                </a:cubicBezTo>
                <a:cubicBezTo>
                  <a:pt x="1775778" y="390283"/>
                  <a:pt x="1775778" y="404618"/>
                  <a:pt x="1787599" y="404618"/>
                </a:cubicBezTo>
                <a:lnTo>
                  <a:pt x="1775778" y="404618"/>
                </a:lnTo>
                <a:lnTo>
                  <a:pt x="1775778" y="418953"/>
                </a:lnTo>
                <a:cubicBezTo>
                  <a:pt x="1775778" y="404618"/>
                  <a:pt x="1775778" y="404618"/>
                  <a:pt x="1787599" y="404618"/>
                </a:cubicBezTo>
                <a:lnTo>
                  <a:pt x="1787599" y="418953"/>
                </a:lnTo>
                <a:cubicBezTo>
                  <a:pt x="1799420" y="418953"/>
                  <a:pt x="1787599" y="433750"/>
                  <a:pt x="1787599" y="433750"/>
                </a:cubicBezTo>
                <a:lnTo>
                  <a:pt x="1799420" y="433750"/>
                </a:lnTo>
                <a:cubicBezTo>
                  <a:pt x="1799420" y="433750"/>
                  <a:pt x="1799420" y="433750"/>
                  <a:pt x="1811240" y="433750"/>
                </a:cubicBezTo>
                <a:lnTo>
                  <a:pt x="1811240" y="418953"/>
                </a:lnTo>
                <a:lnTo>
                  <a:pt x="1799420" y="418953"/>
                </a:lnTo>
                <a:cubicBezTo>
                  <a:pt x="1799420" y="418953"/>
                  <a:pt x="1799420" y="418953"/>
                  <a:pt x="1799420" y="404618"/>
                </a:cubicBezTo>
                <a:cubicBezTo>
                  <a:pt x="1799420" y="404618"/>
                  <a:pt x="1799420" y="404618"/>
                  <a:pt x="1797942" y="404618"/>
                </a:cubicBezTo>
                <a:lnTo>
                  <a:pt x="1794987" y="404618"/>
                </a:lnTo>
                <a:cubicBezTo>
                  <a:pt x="1794248" y="404618"/>
                  <a:pt x="1793879" y="404618"/>
                  <a:pt x="1794433" y="404618"/>
                </a:cubicBezTo>
                <a:lnTo>
                  <a:pt x="1787599" y="404618"/>
                </a:lnTo>
                <a:cubicBezTo>
                  <a:pt x="1787599" y="404618"/>
                  <a:pt x="1787599" y="404618"/>
                  <a:pt x="1787599" y="402826"/>
                </a:cubicBezTo>
                <a:lnTo>
                  <a:pt x="1787599" y="396330"/>
                </a:lnTo>
                <a:lnTo>
                  <a:pt x="1787599" y="395658"/>
                </a:lnTo>
                <a:cubicBezTo>
                  <a:pt x="1787599" y="393867"/>
                  <a:pt x="1787599" y="390283"/>
                  <a:pt x="1787599" y="390283"/>
                </a:cubicBezTo>
                <a:lnTo>
                  <a:pt x="1799420" y="390283"/>
                </a:lnTo>
                <a:lnTo>
                  <a:pt x="1811240" y="390283"/>
                </a:lnTo>
                <a:cubicBezTo>
                  <a:pt x="1811240" y="390283"/>
                  <a:pt x="1811240" y="390283"/>
                  <a:pt x="1811240" y="404618"/>
                </a:cubicBezTo>
                <a:cubicBezTo>
                  <a:pt x="1811240" y="404618"/>
                  <a:pt x="1811240" y="404618"/>
                  <a:pt x="1812765" y="404618"/>
                </a:cubicBezTo>
                <a:lnTo>
                  <a:pt x="1823442" y="404618"/>
                </a:lnTo>
                <a:lnTo>
                  <a:pt x="1823442" y="418953"/>
                </a:lnTo>
                <a:cubicBezTo>
                  <a:pt x="1823442" y="418953"/>
                  <a:pt x="1823442" y="418953"/>
                  <a:pt x="1835263" y="418953"/>
                </a:cubicBezTo>
                <a:cubicBezTo>
                  <a:pt x="1835263" y="418953"/>
                  <a:pt x="1835263" y="418953"/>
                  <a:pt x="1835263" y="433750"/>
                </a:cubicBezTo>
                <a:cubicBezTo>
                  <a:pt x="1835263" y="433750"/>
                  <a:pt x="1835263" y="433750"/>
                  <a:pt x="1836741" y="433750"/>
                </a:cubicBezTo>
                <a:lnTo>
                  <a:pt x="1842097" y="433750"/>
                </a:lnTo>
                <a:cubicBezTo>
                  <a:pt x="1840435" y="433750"/>
                  <a:pt x="1847084" y="433750"/>
                  <a:pt x="1847084" y="433750"/>
                </a:cubicBezTo>
                <a:cubicBezTo>
                  <a:pt x="1847084" y="418953"/>
                  <a:pt x="1847084" y="433750"/>
                  <a:pt x="1847084" y="418953"/>
                </a:cubicBezTo>
                <a:cubicBezTo>
                  <a:pt x="1858904" y="418953"/>
                  <a:pt x="1858904" y="433750"/>
                  <a:pt x="1858904" y="418953"/>
                </a:cubicBezTo>
                <a:lnTo>
                  <a:pt x="1871106" y="418953"/>
                </a:lnTo>
                <a:lnTo>
                  <a:pt x="1882927" y="418953"/>
                </a:lnTo>
                <a:cubicBezTo>
                  <a:pt x="1871106" y="418953"/>
                  <a:pt x="1871106" y="418953"/>
                  <a:pt x="1871106" y="433750"/>
                </a:cubicBezTo>
                <a:cubicBezTo>
                  <a:pt x="1871106" y="433750"/>
                  <a:pt x="1874061" y="433750"/>
                  <a:pt x="1875539" y="433750"/>
                </a:cubicBezTo>
                <a:cubicBezTo>
                  <a:pt x="1876278" y="433750"/>
                  <a:pt x="1876647" y="433750"/>
                  <a:pt x="1876093" y="433750"/>
                </a:cubicBezTo>
                <a:lnTo>
                  <a:pt x="1882927" y="433750"/>
                </a:lnTo>
                <a:cubicBezTo>
                  <a:pt x="1882927" y="433750"/>
                  <a:pt x="1882927" y="433750"/>
                  <a:pt x="1882927" y="435542"/>
                </a:cubicBezTo>
                <a:lnTo>
                  <a:pt x="1882927" y="442038"/>
                </a:lnTo>
                <a:lnTo>
                  <a:pt x="1882927" y="442710"/>
                </a:lnTo>
                <a:lnTo>
                  <a:pt x="1882927" y="448085"/>
                </a:lnTo>
                <a:cubicBezTo>
                  <a:pt x="1882927" y="433750"/>
                  <a:pt x="1882927" y="433750"/>
                  <a:pt x="1894748" y="433750"/>
                </a:cubicBezTo>
                <a:lnTo>
                  <a:pt x="1894748" y="448085"/>
                </a:lnTo>
                <a:cubicBezTo>
                  <a:pt x="1894748" y="448085"/>
                  <a:pt x="1894748" y="448085"/>
                  <a:pt x="1896226" y="448085"/>
                </a:cubicBezTo>
                <a:lnTo>
                  <a:pt x="1901582" y="448085"/>
                </a:lnTo>
                <a:cubicBezTo>
                  <a:pt x="1901028" y="448085"/>
                  <a:pt x="1901397" y="448085"/>
                  <a:pt x="1902136" y="448085"/>
                </a:cubicBezTo>
                <a:lnTo>
                  <a:pt x="1906569" y="448085"/>
                </a:lnTo>
                <a:cubicBezTo>
                  <a:pt x="1906569" y="448085"/>
                  <a:pt x="1906569" y="448085"/>
                  <a:pt x="1894748" y="462420"/>
                </a:cubicBezTo>
                <a:lnTo>
                  <a:pt x="1894748" y="476755"/>
                </a:lnTo>
                <a:lnTo>
                  <a:pt x="1894748" y="491090"/>
                </a:lnTo>
                <a:cubicBezTo>
                  <a:pt x="1882927" y="491090"/>
                  <a:pt x="1882927" y="505888"/>
                  <a:pt x="1882927" y="505888"/>
                </a:cubicBezTo>
                <a:lnTo>
                  <a:pt x="1882927" y="520223"/>
                </a:lnTo>
                <a:lnTo>
                  <a:pt x="1871106" y="520223"/>
                </a:lnTo>
                <a:lnTo>
                  <a:pt x="1871106" y="534558"/>
                </a:lnTo>
                <a:cubicBezTo>
                  <a:pt x="1858904" y="534558"/>
                  <a:pt x="1871106" y="549355"/>
                  <a:pt x="1858904" y="549355"/>
                </a:cubicBezTo>
                <a:cubicBezTo>
                  <a:pt x="1858904" y="549355"/>
                  <a:pt x="1858904" y="549355"/>
                  <a:pt x="1858904" y="563690"/>
                </a:cubicBezTo>
                <a:cubicBezTo>
                  <a:pt x="1858904" y="563690"/>
                  <a:pt x="1858904" y="563690"/>
                  <a:pt x="1847084" y="563690"/>
                </a:cubicBezTo>
                <a:lnTo>
                  <a:pt x="1847084" y="578025"/>
                </a:lnTo>
                <a:cubicBezTo>
                  <a:pt x="1847084" y="578025"/>
                  <a:pt x="1847084" y="578025"/>
                  <a:pt x="1847084" y="592360"/>
                </a:cubicBezTo>
                <a:cubicBezTo>
                  <a:pt x="1847084" y="592360"/>
                  <a:pt x="1835263" y="578025"/>
                  <a:pt x="1847084" y="592360"/>
                </a:cubicBezTo>
                <a:lnTo>
                  <a:pt x="1835263" y="592360"/>
                </a:lnTo>
                <a:lnTo>
                  <a:pt x="1835263" y="607158"/>
                </a:lnTo>
                <a:lnTo>
                  <a:pt x="1835263" y="621493"/>
                </a:lnTo>
                <a:cubicBezTo>
                  <a:pt x="1835263" y="621493"/>
                  <a:pt x="1835263" y="621493"/>
                  <a:pt x="1823442" y="621493"/>
                </a:cubicBezTo>
                <a:lnTo>
                  <a:pt x="1811240" y="607158"/>
                </a:lnTo>
                <a:lnTo>
                  <a:pt x="1811240" y="608950"/>
                </a:lnTo>
                <a:lnTo>
                  <a:pt x="1811240" y="612533"/>
                </a:lnTo>
                <a:lnTo>
                  <a:pt x="1811240" y="613205"/>
                </a:lnTo>
                <a:lnTo>
                  <a:pt x="1811240" y="619701"/>
                </a:lnTo>
                <a:lnTo>
                  <a:pt x="1811240" y="621493"/>
                </a:lnTo>
                <a:lnTo>
                  <a:pt x="1823442" y="621493"/>
                </a:lnTo>
                <a:lnTo>
                  <a:pt x="1823442" y="635828"/>
                </a:lnTo>
                <a:cubicBezTo>
                  <a:pt x="1823442" y="635828"/>
                  <a:pt x="1823442" y="635828"/>
                  <a:pt x="1811240" y="635828"/>
                </a:cubicBezTo>
                <a:lnTo>
                  <a:pt x="1811240" y="650163"/>
                </a:lnTo>
                <a:lnTo>
                  <a:pt x="1811240" y="664960"/>
                </a:lnTo>
                <a:lnTo>
                  <a:pt x="1799420" y="664960"/>
                </a:lnTo>
                <a:lnTo>
                  <a:pt x="1792586" y="664960"/>
                </a:lnTo>
                <a:cubicBezTo>
                  <a:pt x="1793140" y="664960"/>
                  <a:pt x="1792771" y="664960"/>
                  <a:pt x="1792032" y="664960"/>
                </a:cubicBezTo>
                <a:cubicBezTo>
                  <a:pt x="1790554" y="664960"/>
                  <a:pt x="1787599" y="664960"/>
                  <a:pt x="1787599" y="664960"/>
                </a:cubicBezTo>
                <a:cubicBezTo>
                  <a:pt x="1787599" y="664960"/>
                  <a:pt x="1780950" y="664960"/>
                  <a:pt x="1782612" y="664960"/>
                </a:cubicBezTo>
                <a:lnTo>
                  <a:pt x="1780765" y="664960"/>
                </a:lnTo>
                <a:lnTo>
                  <a:pt x="1780211" y="664960"/>
                </a:lnTo>
                <a:cubicBezTo>
                  <a:pt x="1778733" y="664960"/>
                  <a:pt x="1775778" y="664960"/>
                  <a:pt x="1775778" y="664960"/>
                </a:cubicBezTo>
                <a:cubicBezTo>
                  <a:pt x="1787599" y="664960"/>
                  <a:pt x="1775778" y="650163"/>
                  <a:pt x="1775778" y="650163"/>
                </a:cubicBezTo>
                <a:cubicBezTo>
                  <a:pt x="1775778" y="650163"/>
                  <a:pt x="1775778" y="653862"/>
                  <a:pt x="1775778" y="655712"/>
                </a:cubicBezTo>
                <a:lnTo>
                  <a:pt x="1775778" y="656406"/>
                </a:lnTo>
                <a:lnTo>
                  <a:pt x="1775778" y="664960"/>
                </a:lnTo>
                <a:cubicBezTo>
                  <a:pt x="1787599" y="664960"/>
                  <a:pt x="1787599" y="679295"/>
                  <a:pt x="1787599" y="679295"/>
                </a:cubicBezTo>
                <a:cubicBezTo>
                  <a:pt x="1775778" y="679295"/>
                  <a:pt x="1775778" y="664960"/>
                  <a:pt x="1775778" y="679295"/>
                </a:cubicBezTo>
                <a:cubicBezTo>
                  <a:pt x="1775778" y="686463"/>
                  <a:pt x="1775778" y="690047"/>
                  <a:pt x="1775778" y="690047"/>
                </a:cubicBezTo>
                <a:lnTo>
                  <a:pt x="1775778" y="693631"/>
                </a:lnTo>
                <a:cubicBezTo>
                  <a:pt x="1775778" y="700798"/>
                  <a:pt x="1775778" y="704382"/>
                  <a:pt x="1775778" y="706174"/>
                </a:cubicBezTo>
                <a:lnTo>
                  <a:pt x="1775778" y="707965"/>
                </a:lnTo>
                <a:lnTo>
                  <a:pt x="1774253" y="707965"/>
                </a:lnTo>
                <a:lnTo>
                  <a:pt x="1771202" y="707965"/>
                </a:lnTo>
                <a:cubicBezTo>
                  <a:pt x="1770440" y="707965"/>
                  <a:pt x="1770058" y="707965"/>
                  <a:pt x="1770630" y="707965"/>
                </a:cubicBezTo>
                <a:lnTo>
                  <a:pt x="1763576" y="707965"/>
                </a:lnTo>
                <a:lnTo>
                  <a:pt x="1763576" y="693631"/>
                </a:lnTo>
                <a:lnTo>
                  <a:pt x="1751755" y="693631"/>
                </a:lnTo>
                <a:lnTo>
                  <a:pt x="1750277" y="693631"/>
                </a:lnTo>
                <a:lnTo>
                  <a:pt x="1741412" y="693631"/>
                </a:lnTo>
                <a:cubicBezTo>
                  <a:pt x="1739934" y="693631"/>
                  <a:pt x="1739934" y="693631"/>
                  <a:pt x="1739934" y="693631"/>
                </a:cubicBezTo>
                <a:cubicBezTo>
                  <a:pt x="1739934" y="693631"/>
                  <a:pt x="1751755" y="679295"/>
                  <a:pt x="1739934" y="679295"/>
                </a:cubicBezTo>
                <a:cubicBezTo>
                  <a:pt x="1728114" y="679295"/>
                  <a:pt x="1728114" y="679295"/>
                  <a:pt x="1728114" y="664960"/>
                </a:cubicBezTo>
                <a:lnTo>
                  <a:pt x="1734947" y="664960"/>
                </a:lnTo>
                <a:cubicBezTo>
                  <a:pt x="1734393" y="664960"/>
                  <a:pt x="1734763" y="664960"/>
                  <a:pt x="1735502" y="664960"/>
                </a:cubicBezTo>
                <a:lnTo>
                  <a:pt x="1739934" y="664960"/>
                </a:lnTo>
                <a:lnTo>
                  <a:pt x="1739934" y="650163"/>
                </a:lnTo>
                <a:lnTo>
                  <a:pt x="1728114" y="650163"/>
                </a:lnTo>
                <a:lnTo>
                  <a:pt x="1728114" y="664960"/>
                </a:lnTo>
                <a:cubicBezTo>
                  <a:pt x="1728114" y="664960"/>
                  <a:pt x="1728114" y="673024"/>
                  <a:pt x="1728114" y="671008"/>
                </a:cubicBezTo>
                <a:lnTo>
                  <a:pt x="1728114" y="679295"/>
                </a:lnTo>
                <a:lnTo>
                  <a:pt x="1721060" y="679295"/>
                </a:lnTo>
                <a:lnTo>
                  <a:pt x="1720488" y="679295"/>
                </a:lnTo>
                <a:lnTo>
                  <a:pt x="1718962" y="679295"/>
                </a:lnTo>
                <a:lnTo>
                  <a:pt x="1715912" y="679295"/>
                </a:lnTo>
                <a:lnTo>
                  <a:pt x="1715912" y="693631"/>
                </a:lnTo>
                <a:cubicBezTo>
                  <a:pt x="1715912" y="693631"/>
                  <a:pt x="1715912" y="679295"/>
                  <a:pt x="1728114" y="693631"/>
                </a:cubicBezTo>
                <a:cubicBezTo>
                  <a:pt x="1728114" y="693631"/>
                  <a:pt x="1728114" y="697214"/>
                  <a:pt x="1728114" y="699006"/>
                </a:cubicBezTo>
                <a:lnTo>
                  <a:pt x="1728114" y="699678"/>
                </a:lnTo>
                <a:lnTo>
                  <a:pt x="1728114" y="707965"/>
                </a:lnTo>
                <a:lnTo>
                  <a:pt x="1715912" y="707965"/>
                </a:lnTo>
                <a:cubicBezTo>
                  <a:pt x="1715912" y="707965"/>
                  <a:pt x="1715912" y="707965"/>
                  <a:pt x="1704091" y="693631"/>
                </a:cubicBezTo>
                <a:lnTo>
                  <a:pt x="1699658" y="693631"/>
                </a:lnTo>
                <a:cubicBezTo>
                  <a:pt x="1698919" y="693631"/>
                  <a:pt x="1698550" y="693631"/>
                  <a:pt x="1699104" y="693631"/>
                </a:cubicBezTo>
                <a:lnTo>
                  <a:pt x="1692270" y="693631"/>
                </a:lnTo>
                <a:lnTo>
                  <a:pt x="1704091" y="707965"/>
                </a:lnTo>
                <a:cubicBezTo>
                  <a:pt x="1704091" y="707965"/>
                  <a:pt x="1704091" y="707965"/>
                  <a:pt x="1705569" y="707965"/>
                </a:cubicBezTo>
                <a:lnTo>
                  <a:pt x="1708524" y="707965"/>
                </a:lnTo>
                <a:lnTo>
                  <a:pt x="1709078" y="707965"/>
                </a:lnTo>
                <a:lnTo>
                  <a:pt x="1710925" y="707965"/>
                </a:lnTo>
                <a:cubicBezTo>
                  <a:pt x="1709263" y="707965"/>
                  <a:pt x="1715912" y="707965"/>
                  <a:pt x="1715912" y="707965"/>
                </a:cubicBezTo>
                <a:lnTo>
                  <a:pt x="1715912" y="720913"/>
                </a:lnTo>
                <a:lnTo>
                  <a:pt x="1715912" y="722763"/>
                </a:lnTo>
                <a:cubicBezTo>
                  <a:pt x="1715912" y="737098"/>
                  <a:pt x="1704091" y="722763"/>
                  <a:pt x="1715912" y="737098"/>
                </a:cubicBezTo>
                <a:cubicBezTo>
                  <a:pt x="1715912" y="744266"/>
                  <a:pt x="1715912" y="747849"/>
                  <a:pt x="1715912" y="747849"/>
                </a:cubicBezTo>
                <a:lnTo>
                  <a:pt x="1715912" y="751433"/>
                </a:lnTo>
                <a:cubicBezTo>
                  <a:pt x="1704091" y="765768"/>
                  <a:pt x="1715912" y="765768"/>
                  <a:pt x="1715912" y="765768"/>
                </a:cubicBezTo>
                <a:lnTo>
                  <a:pt x="1704091" y="765768"/>
                </a:lnTo>
                <a:cubicBezTo>
                  <a:pt x="1704091" y="765768"/>
                  <a:pt x="1704091" y="765768"/>
                  <a:pt x="1704091" y="763976"/>
                </a:cubicBezTo>
                <a:lnTo>
                  <a:pt x="1704091" y="760392"/>
                </a:lnTo>
                <a:cubicBezTo>
                  <a:pt x="1704091" y="759497"/>
                  <a:pt x="1704091" y="759049"/>
                  <a:pt x="1704091" y="759720"/>
                </a:cubicBezTo>
                <a:lnTo>
                  <a:pt x="1704091" y="751433"/>
                </a:lnTo>
                <a:lnTo>
                  <a:pt x="1692270" y="751433"/>
                </a:lnTo>
                <a:lnTo>
                  <a:pt x="1680068" y="751433"/>
                </a:lnTo>
                <a:cubicBezTo>
                  <a:pt x="1680068" y="751433"/>
                  <a:pt x="1680068" y="751433"/>
                  <a:pt x="1668248" y="751433"/>
                </a:cubicBezTo>
                <a:cubicBezTo>
                  <a:pt x="1680068" y="751433"/>
                  <a:pt x="1680068" y="751433"/>
                  <a:pt x="1680068" y="737098"/>
                </a:cubicBezTo>
                <a:cubicBezTo>
                  <a:pt x="1680068" y="737098"/>
                  <a:pt x="1692270" y="737098"/>
                  <a:pt x="1680068" y="722763"/>
                </a:cubicBezTo>
                <a:lnTo>
                  <a:pt x="1692270" y="722763"/>
                </a:lnTo>
                <a:cubicBezTo>
                  <a:pt x="1692270" y="722763"/>
                  <a:pt x="1680068" y="722763"/>
                  <a:pt x="1680068" y="707965"/>
                </a:cubicBezTo>
                <a:cubicBezTo>
                  <a:pt x="1680068" y="707965"/>
                  <a:pt x="1680068" y="707965"/>
                  <a:pt x="1680068" y="722763"/>
                </a:cubicBezTo>
                <a:cubicBezTo>
                  <a:pt x="1680068" y="722763"/>
                  <a:pt x="1680068" y="722763"/>
                  <a:pt x="1668248" y="722763"/>
                </a:cubicBezTo>
                <a:lnTo>
                  <a:pt x="1656427" y="707965"/>
                </a:lnTo>
                <a:lnTo>
                  <a:pt x="1656427" y="720913"/>
                </a:lnTo>
                <a:lnTo>
                  <a:pt x="1656427" y="722763"/>
                </a:lnTo>
                <a:lnTo>
                  <a:pt x="1644606" y="722763"/>
                </a:lnTo>
                <a:cubicBezTo>
                  <a:pt x="1644606" y="722763"/>
                  <a:pt x="1644606" y="722763"/>
                  <a:pt x="1644606" y="737098"/>
                </a:cubicBezTo>
                <a:cubicBezTo>
                  <a:pt x="1644606" y="737098"/>
                  <a:pt x="1644606" y="737098"/>
                  <a:pt x="1646084" y="737098"/>
                </a:cubicBezTo>
                <a:lnTo>
                  <a:pt x="1647561" y="737098"/>
                </a:lnTo>
                <a:cubicBezTo>
                  <a:pt x="1647561" y="737098"/>
                  <a:pt x="1650517" y="737098"/>
                  <a:pt x="1656427" y="737098"/>
                </a:cubicBezTo>
                <a:cubicBezTo>
                  <a:pt x="1656427" y="737098"/>
                  <a:pt x="1656427" y="737098"/>
                  <a:pt x="1668248" y="751433"/>
                </a:cubicBezTo>
                <a:cubicBezTo>
                  <a:pt x="1668248" y="765768"/>
                  <a:pt x="1680068" y="765768"/>
                  <a:pt x="1668248" y="751433"/>
                </a:cubicBezTo>
                <a:cubicBezTo>
                  <a:pt x="1680068" y="751433"/>
                  <a:pt x="1680068" y="751433"/>
                  <a:pt x="1680068" y="765768"/>
                </a:cubicBezTo>
                <a:cubicBezTo>
                  <a:pt x="1680068" y="765768"/>
                  <a:pt x="1680068" y="765768"/>
                  <a:pt x="1668248" y="765768"/>
                </a:cubicBezTo>
                <a:cubicBezTo>
                  <a:pt x="1668248" y="765768"/>
                  <a:pt x="1668248" y="773832"/>
                  <a:pt x="1668248" y="771816"/>
                </a:cubicBezTo>
                <a:lnTo>
                  <a:pt x="1668248" y="780103"/>
                </a:lnTo>
                <a:lnTo>
                  <a:pt x="1656427" y="780103"/>
                </a:lnTo>
                <a:lnTo>
                  <a:pt x="1656427" y="765768"/>
                </a:lnTo>
                <a:lnTo>
                  <a:pt x="1644606" y="765768"/>
                </a:lnTo>
                <a:cubicBezTo>
                  <a:pt x="1644606" y="765768"/>
                  <a:pt x="1644606" y="765768"/>
                  <a:pt x="1644606" y="767560"/>
                </a:cubicBezTo>
                <a:lnTo>
                  <a:pt x="1644606" y="778311"/>
                </a:lnTo>
                <a:lnTo>
                  <a:pt x="1644606" y="780103"/>
                </a:lnTo>
                <a:lnTo>
                  <a:pt x="1643081" y="780103"/>
                </a:lnTo>
                <a:cubicBezTo>
                  <a:pt x="1641555" y="780103"/>
                  <a:pt x="1638505" y="780103"/>
                  <a:pt x="1632404" y="780103"/>
                </a:cubicBezTo>
                <a:cubicBezTo>
                  <a:pt x="1632404" y="794900"/>
                  <a:pt x="1644606" y="794900"/>
                  <a:pt x="1644606" y="794900"/>
                </a:cubicBezTo>
                <a:lnTo>
                  <a:pt x="1632404" y="794900"/>
                </a:lnTo>
                <a:cubicBezTo>
                  <a:pt x="1632404" y="794900"/>
                  <a:pt x="1632404" y="794900"/>
                  <a:pt x="1632404" y="809236"/>
                </a:cubicBezTo>
                <a:cubicBezTo>
                  <a:pt x="1632404" y="809236"/>
                  <a:pt x="1620583" y="794900"/>
                  <a:pt x="1620583" y="809236"/>
                </a:cubicBezTo>
                <a:lnTo>
                  <a:pt x="1620583" y="794900"/>
                </a:lnTo>
                <a:cubicBezTo>
                  <a:pt x="1620583" y="794900"/>
                  <a:pt x="1620583" y="794900"/>
                  <a:pt x="1620583" y="793051"/>
                </a:cubicBezTo>
                <a:lnTo>
                  <a:pt x="1620583" y="786346"/>
                </a:lnTo>
                <a:cubicBezTo>
                  <a:pt x="1620583" y="788427"/>
                  <a:pt x="1620583" y="780103"/>
                  <a:pt x="1620583" y="780103"/>
                </a:cubicBezTo>
                <a:lnTo>
                  <a:pt x="1608763" y="780103"/>
                </a:lnTo>
                <a:cubicBezTo>
                  <a:pt x="1608763" y="780103"/>
                  <a:pt x="1608763" y="780103"/>
                  <a:pt x="1608763" y="794900"/>
                </a:cubicBezTo>
                <a:lnTo>
                  <a:pt x="1608763" y="809236"/>
                </a:lnTo>
                <a:lnTo>
                  <a:pt x="1620583" y="809236"/>
                </a:lnTo>
                <a:lnTo>
                  <a:pt x="1620583" y="811028"/>
                </a:lnTo>
                <a:cubicBezTo>
                  <a:pt x="1620583" y="812819"/>
                  <a:pt x="1620583" y="816403"/>
                  <a:pt x="1620583" y="823571"/>
                </a:cubicBezTo>
                <a:lnTo>
                  <a:pt x="1608763" y="823571"/>
                </a:lnTo>
                <a:cubicBezTo>
                  <a:pt x="1608763" y="830969"/>
                  <a:pt x="1608763" y="834669"/>
                  <a:pt x="1608763" y="834669"/>
                </a:cubicBezTo>
                <a:lnTo>
                  <a:pt x="1608763" y="838368"/>
                </a:lnTo>
                <a:cubicBezTo>
                  <a:pt x="1602853" y="838368"/>
                  <a:pt x="1599897" y="838368"/>
                  <a:pt x="1599897" y="838368"/>
                </a:cubicBezTo>
                <a:lnTo>
                  <a:pt x="1596942" y="838368"/>
                </a:lnTo>
                <a:cubicBezTo>
                  <a:pt x="1596942" y="838368"/>
                  <a:pt x="1596942" y="838368"/>
                  <a:pt x="1585121" y="823571"/>
                </a:cubicBezTo>
                <a:lnTo>
                  <a:pt x="1585121" y="838368"/>
                </a:lnTo>
                <a:lnTo>
                  <a:pt x="1572919" y="838368"/>
                </a:lnTo>
                <a:lnTo>
                  <a:pt x="1561098" y="838368"/>
                </a:lnTo>
                <a:cubicBezTo>
                  <a:pt x="1572919" y="838368"/>
                  <a:pt x="1572919" y="838368"/>
                  <a:pt x="1561098" y="823571"/>
                </a:cubicBezTo>
                <a:lnTo>
                  <a:pt x="1561098" y="838368"/>
                </a:lnTo>
                <a:lnTo>
                  <a:pt x="1549278" y="823571"/>
                </a:lnTo>
                <a:lnTo>
                  <a:pt x="1549278" y="838368"/>
                </a:lnTo>
                <a:lnTo>
                  <a:pt x="1537457" y="838368"/>
                </a:lnTo>
                <a:lnTo>
                  <a:pt x="1537457" y="840160"/>
                </a:lnTo>
                <a:lnTo>
                  <a:pt x="1537457" y="850911"/>
                </a:lnTo>
                <a:lnTo>
                  <a:pt x="1537457" y="852703"/>
                </a:lnTo>
                <a:lnTo>
                  <a:pt x="1525255" y="852703"/>
                </a:lnTo>
                <a:cubicBezTo>
                  <a:pt x="1525255" y="852703"/>
                  <a:pt x="1525255" y="867038"/>
                  <a:pt x="1537457" y="867038"/>
                </a:cubicBezTo>
                <a:cubicBezTo>
                  <a:pt x="1537457" y="867038"/>
                  <a:pt x="1537457" y="867038"/>
                  <a:pt x="1537457" y="852703"/>
                </a:cubicBezTo>
                <a:cubicBezTo>
                  <a:pt x="1537457" y="852703"/>
                  <a:pt x="1537457" y="852703"/>
                  <a:pt x="1538935" y="852703"/>
                </a:cubicBezTo>
                <a:lnTo>
                  <a:pt x="1547800" y="852703"/>
                </a:lnTo>
                <a:cubicBezTo>
                  <a:pt x="1549278" y="852703"/>
                  <a:pt x="1549278" y="852703"/>
                  <a:pt x="1549278" y="852703"/>
                </a:cubicBezTo>
                <a:lnTo>
                  <a:pt x="1549278" y="838368"/>
                </a:lnTo>
                <a:cubicBezTo>
                  <a:pt x="1549278" y="838368"/>
                  <a:pt x="1549278" y="838368"/>
                  <a:pt x="1550755" y="838368"/>
                </a:cubicBezTo>
                <a:lnTo>
                  <a:pt x="1561098" y="838368"/>
                </a:lnTo>
                <a:lnTo>
                  <a:pt x="1572919" y="852703"/>
                </a:lnTo>
                <a:cubicBezTo>
                  <a:pt x="1585121" y="852703"/>
                  <a:pt x="1572919" y="852703"/>
                  <a:pt x="1585121" y="852703"/>
                </a:cubicBezTo>
                <a:lnTo>
                  <a:pt x="1585121" y="838368"/>
                </a:lnTo>
                <a:cubicBezTo>
                  <a:pt x="1585121" y="838368"/>
                  <a:pt x="1585121" y="838368"/>
                  <a:pt x="1596942" y="838368"/>
                </a:cubicBezTo>
                <a:lnTo>
                  <a:pt x="1608763" y="852703"/>
                </a:lnTo>
                <a:lnTo>
                  <a:pt x="1596942" y="852703"/>
                </a:lnTo>
                <a:lnTo>
                  <a:pt x="1596942" y="867038"/>
                </a:lnTo>
                <a:cubicBezTo>
                  <a:pt x="1608763" y="867038"/>
                  <a:pt x="1596942" y="867038"/>
                  <a:pt x="1608763" y="867038"/>
                </a:cubicBezTo>
                <a:lnTo>
                  <a:pt x="1620583" y="867038"/>
                </a:lnTo>
                <a:cubicBezTo>
                  <a:pt x="1620583" y="867038"/>
                  <a:pt x="1620583" y="870622"/>
                  <a:pt x="1620583" y="872414"/>
                </a:cubicBezTo>
                <a:lnTo>
                  <a:pt x="1620583" y="873086"/>
                </a:lnTo>
                <a:lnTo>
                  <a:pt x="1620583" y="881373"/>
                </a:lnTo>
                <a:cubicBezTo>
                  <a:pt x="1620583" y="881373"/>
                  <a:pt x="1620583" y="881373"/>
                  <a:pt x="1608763" y="881373"/>
                </a:cubicBezTo>
                <a:cubicBezTo>
                  <a:pt x="1608763" y="881373"/>
                  <a:pt x="1608763" y="896171"/>
                  <a:pt x="1620583" y="896171"/>
                </a:cubicBezTo>
                <a:lnTo>
                  <a:pt x="1620583" y="910506"/>
                </a:lnTo>
                <a:lnTo>
                  <a:pt x="1608763" y="896171"/>
                </a:lnTo>
                <a:lnTo>
                  <a:pt x="1596942" y="896171"/>
                </a:lnTo>
                <a:cubicBezTo>
                  <a:pt x="1596942" y="896171"/>
                  <a:pt x="1596942" y="896171"/>
                  <a:pt x="1596942" y="881373"/>
                </a:cubicBezTo>
                <a:lnTo>
                  <a:pt x="1585121" y="881373"/>
                </a:lnTo>
                <a:cubicBezTo>
                  <a:pt x="1585121" y="881373"/>
                  <a:pt x="1585121" y="881373"/>
                  <a:pt x="1585121" y="867038"/>
                </a:cubicBezTo>
                <a:lnTo>
                  <a:pt x="1572919" y="867038"/>
                </a:lnTo>
                <a:cubicBezTo>
                  <a:pt x="1585121" y="867038"/>
                  <a:pt x="1585121" y="881373"/>
                  <a:pt x="1585121" y="881373"/>
                </a:cubicBezTo>
                <a:lnTo>
                  <a:pt x="1580545" y="881373"/>
                </a:lnTo>
                <a:cubicBezTo>
                  <a:pt x="1579783" y="881373"/>
                  <a:pt x="1579401" y="881373"/>
                  <a:pt x="1579973" y="881373"/>
                </a:cubicBezTo>
                <a:lnTo>
                  <a:pt x="1572919" y="881373"/>
                </a:lnTo>
                <a:lnTo>
                  <a:pt x="1571441" y="881373"/>
                </a:lnTo>
                <a:cubicBezTo>
                  <a:pt x="1569964" y="881373"/>
                  <a:pt x="1567009" y="881373"/>
                  <a:pt x="1561098" y="881373"/>
                </a:cubicBezTo>
                <a:cubicBezTo>
                  <a:pt x="1549278" y="881373"/>
                  <a:pt x="1549278" y="896171"/>
                  <a:pt x="1549278" y="896171"/>
                </a:cubicBezTo>
                <a:cubicBezTo>
                  <a:pt x="1537457" y="896171"/>
                  <a:pt x="1537457" y="896171"/>
                  <a:pt x="1549278" y="910506"/>
                </a:cubicBezTo>
                <a:cubicBezTo>
                  <a:pt x="1549278" y="910506"/>
                  <a:pt x="1549278" y="910506"/>
                  <a:pt x="1549278" y="908714"/>
                </a:cubicBezTo>
                <a:cubicBezTo>
                  <a:pt x="1549278" y="906922"/>
                  <a:pt x="1549278" y="903338"/>
                  <a:pt x="1549278" y="896171"/>
                </a:cubicBezTo>
                <a:lnTo>
                  <a:pt x="1561098" y="896171"/>
                </a:lnTo>
                <a:cubicBezTo>
                  <a:pt x="1561098" y="896171"/>
                  <a:pt x="1561098" y="896171"/>
                  <a:pt x="1561098" y="897962"/>
                </a:cubicBezTo>
                <a:lnTo>
                  <a:pt x="1561098" y="904458"/>
                </a:lnTo>
                <a:lnTo>
                  <a:pt x="1561098" y="905130"/>
                </a:lnTo>
                <a:cubicBezTo>
                  <a:pt x="1561098" y="906922"/>
                  <a:pt x="1561098" y="910506"/>
                  <a:pt x="1561098" y="910506"/>
                </a:cubicBezTo>
                <a:cubicBezTo>
                  <a:pt x="1561098" y="910506"/>
                  <a:pt x="1561098" y="910506"/>
                  <a:pt x="1561098" y="924841"/>
                </a:cubicBezTo>
                <a:lnTo>
                  <a:pt x="1549278" y="924841"/>
                </a:lnTo>
                <a:lnTo>
                  <a:pt x="1537457" y="924841"/>
                </a:lnTo>
                <a:lnTo>
                  <a:pt x="1535932" y="924841"/>
                </a:lnTo>
                <a:lnTo>
                  <a:pt x="1532881" y="924841"/>
                </a:lnTo>
                <a:cubicBezTo>
                  <a:pt x="1532119" y="924841"/>
                  <a:pt x="1531737" y="924841"/>
                  <a:pt x="1532309" y="924841"/>
                </a:cubicBezTo>
                <a:lnTo>
                  <a:pt x="1525255" y="924841"/>
                </a:lnTo>
                <a:cubicBezTo>
                  <a:pt x="1525255" y="924841"/>
                  <a:pt x="1525255" y="924841"/>
                  <a:pt x="1513434" y="910506"/>
                </a:cubicBezTo>
                <a:lnTo>
                  <a:pt x="1513434" y="924841"/>
                </a:lnTo>
                <a:lnTo>
                  <a:pt x="1525255" y="924841"/>
                </a:lnTo>
                <a:cubicBezTo>
                  <a:pt x="1525255" y="924841"/>
                  <a:pt x="1525255" y="924841"/>
                  <a:pt x="1525255" y="926632"/>
                </a:cubicBezTo>
                <a:lnTo>
                  <a:pt x="1525255" y="937384"/>
                </a:lnTo>
                <a:cubicBezTo>
                  <a:pt x="1525255" y="939176"/>
                  <a:pt x="1525255" y="939176"/>
                  <a:pt x="1525255" y="939176"/>
                </a:cubicBezTo>
                <a:lnTo>
                  <a:pt x="1513434" y="939176"/>
                </a:lnTo>
                <a:cubicBezTo>
                  <a:pt x="1513434" y="939176"/>
                  <a:pt x="1513434" y="939176"/>
                  <a:pt x="1513434" y="941025"/>
                </a:cubicBezTo>
                <a:lnTo>
                  <a:pt x="1513434" y="945650"/>
                </a:lnTo>
                <a:cubicBezTo>
                  <a:pt x="1513434" y="946574"/>
                  <a:pt x="1513434" y="946574"/>
                  <a:pt x="1513434" y="946574"/>
                </a:cubicBezTo>
                <a:lnTo>
                  <a:pt x="1513434" y="947499"/>
                </a:lnTo>
                <a:lnTo>
                  <a:pt x="1513434" y="953973"/>
                </a:lnTo>
                <a:cubicBezTo>
                  <a:pt x="1513434" y="953973"/>
                  <a:pt x="1513434" y="953973"/>
                  <a:pt x="1501614" y="953973"/>
                </a:cubicBezTo>
                <a:cubicBezTo>
                  <a:pt x="1501614" y="953973"/>
                  <a:pt x="1501614" y="953973"/>
                  <a:pt x="1501614" y="955765"/>
                </a:cubicBezTo>
                <a:lnTo>
                  <a:pt x="1501614" y="962261"/>
                </a:lnTo>
                <a:lnTo>
                  <a:pt x="1501614" y="962933"/>
                </a:lnTo>
                <a:cubicBezTo>
                  <a:pt x="1501614" y="964724"/>
                  <a:pt x="1501614" y="968308"/>
                  <a:pt x="1501614" y="968308"/>
                </a:cubicBezTo>
                <a:cubicBezTo>
                  <a:pt x="1513434" y="968308"/>
                  <a:pt x="1513434" y="968308"/>
                  <a:pt x="1501614" y="982643"/>
                </a:cubicBezTo>
                <a:lnTo>
                  <a:pt x="1513434" y="982643"/>
                </a:lnTo>
                <a:cubicBezTo>
                  <a:pt x="1513434" y="982643"/>
                  <a:pt x="1513434" y="982643"/>
                  <a:pt x="1513434" y="996978"/>
                </a:cubicBezTo>
                <a:cubicBezTo>
                  <a:pt x="1513434" y="996978"/>
                  <a:pt x="1513434" y="996978"/>
                  <a:pt x="1513434" y="1011776"/>
                </a:cubicBezTo>
                <a:lnTo>
                  <a:pt x="1525255" y="1011776"/>
                </a:lnTo>
                <a:cubicBezTo>
                  <a:pt x="1525255" y="1011776"/>
                  <a:pt x="1525255" y="1011776"/>
                  <a:pt x="1525255" y="996978"/>
                </a:cubicBezTo>
                <a:lnTo>
                  <a:pt x="1525255" y="982643"/>
                </a:lnTo>
                <a:lnTo>
                  <a:pt x="1513434" y="982643"/>
                </a:lnTo>
                <a:lnTo>
                  <a:pt x="1513434" y="968308"/>
                </a:lnTo>
                <a:lnTo>
                  <a:pt x="1501614" y="968308"/>
                </a:lnTo>
                <a:cubicBezTo>
                  <a:pt x="1501614" y="968308"/>
                  <a:pt x="1501614" y="968308"/>
                  <a:pt x="1513434" y="953973"/>
                </a:cubicBezTo>
                <a:cubicBezTo>
                  <a:pt x="1513434" y="953973"/>
                  <a:pt x="1520083" y="953973"/>
                  <a:pt x="1518421" y="953973"/>
                </a:cubicBezTo>
                <a:lnTo>
                  <a:pt x="1525255" y="953973"/>
                </a:lnTo>
                <a:lnTo>
                  <a:pt x="1525255" y="950274"/>
                </a:lnTo>
                <a:cubicBezTo>
                  <a:pt x="1525255" y="950274"/>
                  <a:pt x="1525255" y="946574"/>
                  <a:pt x="1525255" y="939176"/>
                </a:cubicBezTo>
                <a:cubicBezTo>
                  <a:pt x="1525255" y="939176"/>
                  <a:pt x="1537457" y="939176"/>
                  <a:pt x="1537457" y="953973"/>
                </a:cubicBezTo>
                <a:lnTo>
                  <a:pt x="1549278" y="953973"/>
                </a:lnTo>
                <a:lnTo>
                  <a:pt x="1549278" y="957557"/>
                </a:lnTo>
                <a:lnTo>
                  <a:pt x="1549278" y="959349"/>
                </a:lnTo>
                <a:lnTo>
                  <a:pt x="1549278" y="960021"/>
                </a:lnTo>
                <a:lnTo>
                  <a:pt x="1549278" y="968308"/>
                </a:lnTo>
                <a:lnTo>
                  <a:pt x="1561098" y="968308"/>
                </a:lnTo>
                <a:cubicBezTo>
                  <a:pt x="1561098" y="968308"/>
                  <a:pt x="1561098" y="971892"/>
                  <a:pt x="1561098" y="973684"/>
                </a:cubicBezTo>
                <a:lnTo>
                  <a:pt x="1561098" y="974356"/>
                </a:lnTo>
                <a:lnTo>
                  <a:pt x="1561098" y="982643"/>
                </a:lnTo>
                <a:lnTo>
                  <a:pt x="1561098" y="996978"/>
                </a:lnTo>
                <a:cubicBezTo>
                  <a:pt x="1561098" y="996978"/>
                  <a:pt x="1561098" y="996978"/>
                  <a:pt x="1549278" y="996978"/>
                </a:cubicBezTo>
                <a:lnTo>
                  <a:pt x="1549278" y="1011776"/>
                </a:lnTo>
                <a:cubicBezTo>
                  <a:pt x="1549278" y="1011776"/>
                  <a:pt x="1549278" y="1011776"/>
                  <a:pt x="1549278" y="1026111"/>
                </a:cubicBezTo>
                <a:lnTo>
                  <a:pt x="1561098" y="1026111"/>
                </a:lnTo>
                <a:lnTo>
                  <a:pt x="1561098" y="1011776"/>
                </a:lnTo>
                <a:lnTo>
                  <a:pt x="1572919" y="1011776"/>
                </a:lnTo>
                <a:cubicBezTo>
                  <a:pt x="1561098" y="1026111"/>
                  <a:pt x="1572919" y="1026111"/>
                  <a:pt x="1572919" y="1026111"/>
                </a:cubicBezTo>
                <a:cubicBezTo>
                  <a:pt x="1572919" y="1026111"/>
                  <a:pt x="1572919" y="1026111"/>
                  <a:pt x="1585121" y="1026111"/>
                </a:cubicBezTo>
                <a:cubicBezTo>
                  <a:pt x="1585121" y="1026111"/>
                  <a:pt x="1585121" y="1026111"/>
                  <a:pt x="1585121" y="1011776"/>
                </a:cubicBezTo>
                <a:cubicBezTo>
                  <a:pt x="1585121" y="996978"/>
                  <a:pt x="1585121" y="996978"/>
                  <a:pt x="1596942" y="996978"/>
                </a:cubicBezTo>
                <a:lnTo>
                  <a:pt x="1585121" y="996978"/>
                </a:lnTo>
                <a:lnTo>
                  <a:pt x="1572919" y="996978"/>
                </a:lnTo>
                <a:cubicBezTo>
                  <a:pt x="1572919" y="996978"/>
                  <a:pt x="1572919" y="996978"/>
                  <a:pt x="1572919" y="995186"/>
                </a:cubicBezTo>
                <a:lnTo>
                  <a:pt x="1572919" y="986227"/>
                </a:lnTo>
                <a:lnTo>
                  <a:pt x="1572919" y="982643"/>
                </a:lnTo>
                <a:cubicBezTo>
                  <a:pt x="1572919" y="982643"/>
                  <a:pt x="1572919" y="982643"/>
                  <a:pt x="1585121" y="982643"/>
                </a:cubicBezTo>
                <a:lnTo>
                  <a:pt x="1596942" y="982643"/>
                </a:lnTo>
                <a:lnTo>
                  <a:pt x="1608763" y="982643"/>
                </a:lnTo>
                <a:cubicBezTo>
                  <a:pt x="1608763" y="982643"/>
                  <a:pt x="1608763" y="982643"/>
                  <a:pt x="1608763" y="996978"/>
                </a:cubicBezTo>
                <a:cubicBezTo>
                  <a:pt x="1608763" y="996978"/>
                  <a:pt x="1608763" y="996978"/>
                  <a:pt x="1620583" y="982643"/>
                </a:cubicBezTo>
                <a:cubicBezTo>
                  <a:pt x="1620583" y="982643"/>
                  <a:pt x="1620583" y="982643"/>
                  <a:pt x="1620583" y="996978"/>
                </a:cubicBezTo>
                <a:cubicBezTo>
                  <a:pt x="1620583" y="996978"/>
                  <a:pt x="1620583" y="996978"/>
                  <a:pt x="1620583" y="1011776"/>
                </a:cubicBezTo>
                <a:lnTo>
                  <a:pt x="1608763" y="1011776"/>
                </a:lnTo>
                <a:cubicBezTo>
                  <a:pt x="1608763" y="1026111"/>
                  <a:pt x="1608763" y="1011776"/>
                  <a:pt x="1596942" y="1011776"/>
                </a:cubicBezTo>
                <a:lnTo>
                  <a:pt x="1596942" y="1026111"/>
                </a:lnTo>
                <a:cubicBezTo>
                  <a:pt x="1596942" y="1026111"/>
                  <a:pt x="1596942" y="1026111"/>
                  <a:pt x="1608763" y="1026111"/>
                </a:cubicBezTo>
                <a:lnTo>
                  <a:pt x="1608763" y="1029694"/>
                </a:lnTo>
                <a:cubicBezTo>
                  <a:pt x="1608763" y="1029694"/>
                  <a:pt x="1608763" y="1033278"/>
                  <a:pt x="1608763" y="1040446"/>
                </a:cubicBezTo>
                <a:cubicBezTo>
                  <a:pt x="1608763" y="1026111"/>
                  <a:pt x="1620583" y="1040446"/>
                  <a:pt x="1620583" y="1026111"/>
                </a:cubicBezTo>
                <a:cubicBezTo>
                  <a:pt x="1620583" y="1026111"/>
                  <a:pt x="1620583" y="1026111"/>
                  <a:pt x="1620583" y="1011776"/>
                </a:cubicBezTo>
                <a:lnTo>
                  <a:pt x="1632404" y="996978"/>
                </a:lnTo>
                <a:lnTo>
                  <a:pt x="1644606" y="996978"/>
                </a:lnTo>
                <a:lnTo>
                  <a:pt x="1644606" y="1011776"/>
                </a:lnTo>
                <a:lnTo>
                  <a:pt x="1656427" y="1011776"/>
                </a:lnTo>
                <a:cubicBezTo>
                  <a:pt x="1656427" y="1011776"/>
                  <a:pt x="1668248" y="1011776"/>
                  <a:pt x="1668248" y="996978"/>
                </a:cubicBezTo>
                <a:lnTo>
                  <a:pt x="1668248" y="1011776"/>
                </a:lnTo>
                <a:cubicBezTo>
                  <a:pt x="1668248" y="1011776"/>
                  <a:pt x="1668248" y="1011776"/>
                  <a:pt x="1680068" y="1011776"/>
                </a:cubicBezTo>
                <a:lnTo>
                  <a:pt x="1692270" y="1011776"/>
                </a:lnTo>
                <a:lnTo>
                  <a:pt x="1692270" y="1026111"/>
                </a:lnTo>
                <a:lnTo>
                  <a:pt x="1699104" y="1026111"/>
                </a:lnTo>
                <a:cubicBezTo>
                  <a:pt x="1698550" y="1026111"/>
                  <a:pt x="1698919" y="1026111"/>
                  <a:pt x="1699658" y="1026111"/>
                </a:cubicBezTo>
                <a:lnTo>
                  <a:pt x="1704091" y="1026111"/>
                </a:lnTo>
                <a:lnTo>
                  <a:pt x="1715912" y="1026111"/>
                </a:lnTo>
                <a:lnTo>
                  <a:pt x="1715912" y="1040446"/>
                </a:lnTo>
                <a:cubicBezTo>
                  <a:pt x="1715912" y="1040446"/>
                  <a:pt x="1715912" y="1040446"/>
                  <a:pt x="1717437" y="1040446"/>
                </a:cubicBezTo>
                <a:cubicBezTo>
                  <a:pt x="1718963" y="1040446"/>
                  <a:pt x="1722013" y="1040446"/>
                  <a:pt x="1728114" y="1040446"/>
                </a:cubicBezTo>
                <a:lnTo>
                  <a:pt x="1739934" y="1040446"/>
                </a:lnTo>
                <a:cubicBezTo>
                  <a:pt x="1739934" y="1026111"/>
                  <a:pt x="1739934" y="1040446"/>
                  <a:pt x="1739934" y="1026111"/>
                </a:cubicBezTo>
                <a:cubicBezTo>
                  <a:pt x="1739934" y="1026111"/>
                  <a:pt x="1742889" y="1026111"/>
                  <a:pt x="1744367" y="1026111"/>
                </a:cubicBezTo>
                <a:lnTo>
                  <a:pt x="1744921" y="1026111"/>
                </a:lnTo>
                <a:lnTo>
                  <a:pt x="1751755" y="1026111"/>
                </a:lnTo>
                <a:cubicBezTo>
                  <a:pt x="1751755" y="1026111"/>
                  <a:pt x="1751755" y="1026111"/>
                  <a:pt x="1751755" y="1027902"/>
                </a:cubicBezTo>
                <a:lnTo>
                  <a:pt x="1751755" y="1036862"/>
                </a:lnTo>
                <a:lnTo>
                  <a:pt x="1751755" y="1040446"/>
                </a:lnTo>
                <a:cubicBezTo>
                  <a:pt x="1751755" y="1040446"/>
                  <a:pt x="1751755" y="1040446"/>
                  <a:pt x="1763576" y="1040446"/>
                </a:cubicBezTo>
                <a:cubicBezTo>
                  <a:pt x="1763576" y="1040446"/>
                  <a:pt x="1763576" y="1040446"/>
                  <a:pt x="1775778" y="1040446"/>
                </a:cubicBezTo>
                <a:lnTo>
                  <a:pt x="1775778" y="1054781"/>
                </a:lnTo>
                <a:lnTo>
                  <a:pt x="1787599" y="1054781"/>
                </a:lnTo>
                <a:cubicBezTo>
                  <a:pt x="1787599" y="1054781"/>
                  <a:pt x="1787599" y="1054781"/>
                  <a:pt x="1787599" y="1040446"/>
                </a:cubicBezTo>
                <a:lnTo>
                  <a:pt x="1799420" y="1026111"/>
                </a:lnTo>
                <a:lnTo>
                  <a:pt x="1799420" y="1040446"/>
                </a:lnTo>
                <a:cubicBezTo>
                  <a:pt x="1799420" y="1054781"/>
                  <a:pt x="1799420" y="1054781"/>
                  <a:pt x="1799420" y="1054781"/>
                </a:cubicBezTo>
                <a:cubicBezTo>
                  <a:pt x="1799420" y="1054781"/>
                  <a:pt x="1799420" y="1054781"/>
                  <a:pt x="1811240" y="1054781"/>
                </a:cubicBezTo>
                <a:cubicBezTo>
                  <a:pt x="1823442" y="1040446"/>
                  <a:pt x="1823442" y="1040446"/>
                  <a:pt x="1823442" y="1054781"/>
                </a:cubicBezTo>
                <a:lnTo>
                  <a:pt x="1823442" y="1063335"/>
                </a:lnTo>
                <a:cubicBezTo>
                  <a:pt x="1823442" y="1062642"/>
                  <a:pt x="1823442" y="1063104"/>
                  <a:pt x="1823442" y="1064029"/>
                </a:cubicBezTo>
                <a:lnTo>
                  <a:pt x="1823442" y="1065879"/>
                </a:lnTo>
                <a:lnTo>
                  <a:pt x="1823442" y="1069578"/>
                </a:lnTo>
                <a:lnTo>
                  <a:pt x="1835263" y="1054781"/>
                </a:lnTo>
                <a:cubicBezTo>
                  <a:pt x="1835263" y="1054781"/>
                  <a:pt x="1835263" y="1058480"/>
                  <a:pt x="1835263" y="1060330"/>
                </a:cubicBezTo>
                <a:lnTo>
                  <a:pt x="1835263" y="1061023"/>
                </a:lnTo>
                <a:lnTo>
                  <a:pt x="1835263" y="1069578"/>
                </a:lnTo>
                <a:lnTo>
                  <a:pt x="1847084" y="1069578"/>
                </a:lnTo>
                <a:lnTo>
                  <a:pt x="1847084" y="1054781"/>
                </a:lnTo>
                <a:lnTo>
                  <a:pt x="1858904" y="1054781"/>
                </a:lnTo>
                <a:cubicBezTo>
                  <a:pt x="1858904" y="1054781"/>
                  <a:pt x="1858904" y="1054781"/>
                  <a:pt x="1858904" y="1056630"/>
                </a:cubicBezTo>
                <a:lnTo>
                  <a:pt x="1858904" y="1063335"/>
                </a:lnTo>
                <a:lnTo>
                  <a:pt x="1858904" y="1064029"/>
                </a:lnTo>
                <a:lnTo>
                  <a:pt x="1858904" y="1069578"/>
                </a:lnTo>
                <a:cubicBezTo>
                  <a:pt x="1858904" y="1069578"/>
                  <a:pt x="1871106" y="1069578"/>
                  <a:pt x="1871106" y="1054781"/>
                </a:cubicBezTo>
                <a:lnTo>
                  <a:pt x="1871106" y="1056630"/>
                </a:lnTo>
                <a:lnTo>
                  <a:pt x="1871106" y="1063335"/>
                </a:lnTo>
                <a:lnTo>
                  <a:pt x="1871106" y="1064029"/>
                </a:lnTo>
                <a:lnTo>
                  <a:pt x="1871106" y="1069578"/>
                </a:lnTo>
                <a:lnTo>
                  <a:pt x="1882927" y="1054781"/>
                </a:lnTo>
                <a:lnTo>
                  <a:pt x="1882927" y="1056630"/>
                </a:lnTo>
                <a:cubicBezTo>
                  <a:pt x="1882927" y="1058480"/>
                  <a:pt x="1882927" y="1062179"/>
                  <a:pt x="1882927" y="1069578"/>
                </a:cubicBezTo>
                <a:lnTo>
                  <a:pt x="1894748" y="1054781"/>
                </a:lnTo>
                <a:lnTo>
                  <a:pt x="1894748" y="1056630"/>
                </a:lnTo>
                <a:lnTo>
                  <a:pt x="1894748" y="1060330"/>
                </a:lnTo>
                <a:cubicBezTo>
                  <a:pt x="1894748" y="1061255"/>
                  <a:pt x="1894748" y="1061717"/>
                  <a:pt x="1894748" y="1061023"/>
                </a:cubicBezTo>
                <a:lnTo>
                  <a:pt x="1894748" y="1069578"/>
                </a:lnTo>
                <a:lnTo>
                  <a:pt x="1894748" y="1071370"/>
                </a:lnTo>
                <a:lnTo>
                  <a:pt x="1894748" y="1074954"/>
                </a:lnTo>
                <a:cubicBezTo>
                  <a:pt x="1894748" y="1075850"/>
                  <a:pt x="1894748" y="1076298"/>
                  <a:pt x="1894748" y="1075626"/>
                </a:cubicBezTo>
                <a:lnTo>
                  <a:pt x="1894748" y="1075850"/>
                </a:lnTo>
                <a:cubicBezTo>
                  <a:pt x="1894748" y="1077642"/>
                  <a:pt x="1894748" y="1075850"/>
                  <a:pt x="1894748" y="1077642"/>
                </a:cubicBezTo>
                <a:lnTo>
                  <a:pt x="1894748" y="1077866"/>
                </a:lnTo>
                <a:lnTo>
                  <a:pt x="1894748" y="1078537"/>
                </a:lnTo>
                <a:lnTo>
                  <a:pt x="1894748" y="1083913"/>
                </a:lnTo>
                <a:cubicBezTo>
                  <a:pt x="1894748" y="1083913"/>
                  <a:pt x="1894748" y="1083913"/>
                  <a:pt x="1894748" y="1127381"/>
                </a:cubicBezTo>
                <a:cubicBezTo>
                  <a:pt x="1894748" y="1127381"/>
                  <a:pt x="1906569" y="1141716"/>
                  <a:pt x="1894748" y="1127381"/>
                </a:cubicBezTo>
                <a:cubicBezTo>
                  <a:pt x="1894748" y="1127381"/>
                  <a:pt x="1894748" y="1127381"/>
                  <a:pt x="1896226" y="1127381"/>
                </a:cubicBezTo>
                <a:lnTo>
                  <a:pt x="1905091" y="1127381"/>
                </a:lnTo>
                <a:cubicBezTo>
                  <a:pt x="1906569" y="1127381"/>
                  <a:pt x="1906569" y="1127381"/>
                  <a:pt x="1906569" y="1127381"/>
                </a:cubicBezTo>
                <a:lnTo>
                  <a:pt x="1906569" y="1139924"/>
                </a:lnTo>
                <a:cubicBezTo>
                  <a:pt x="1906569" y="1141716"/>
                  <a:pt x="1906569" y="1141716"/>
                  <a:pt x="1906569" y="1141716"/>
                </a:cubicBezTo>
                <a:cubicBezTo>
                  <a:pt x="1906569" y="1141716"/>
                  <a:pt x="1906569" y="1141716"/>
                  <a:pt x="1918771" y="1156051"/>
                </a:cubicBezTo>
                <a:cubicBezTo>
                  <a:pt x="1930591" y="1156051"/>
                  <a:pt x="1930591" y="1156051"/>
                  <a:pt x="1930591" y="1156051"/>
                </a:cubicBezTo>
                <a:lnTo>
                  <a:pt x="1930591" y="1170386"/>
                </a:lnTo>
                <a:cubicBezTo>
                  <a:pt x="1918771" y="1156051"/>
                  <a:pt x="1930591" y="1170386"/>
                  <a:pt x="1930591" y="1170386"/>
                </a:cubicBezTo>
                <a:cubicBezTo>
                  <a:pt x="1930591" y="1170386"/>
                  <a:pt x="1930591" y="1170386"/>
                  <a:pt x="1932069" y="1170386"/>
                </a:cubicBezTo>
                <a:lnTo>
                  <a:pt x="1940934" y="1170386"/>
                </a:lnTo>
                <a:lnTo>
                  <a:pt x="1942412" y="1170386"/>
                </a:lnTo>
                <a:cubicBezTo>
                  <a:pt x="1942412" y="1170386"/>
                  <a:pt x="1942412" y="1170386"/>
                  <a:pt x="1942412" y="1172178"/>
                </a:cubicBezTo>
                <a:lnTo>
                  <a:pt x="1942412" y="1182929"/>
                </a:lnTo>
                <a:lnTo>
                  <a:pt x="1942412" y="1184721"/>
                </a:lnTo>
                <a:cubicBezTo>
                  <a:pt x="1942412" y="1184721"/>
                  <a:pt x="1945367" y="1184721"/>
                  <a:pt x="1946845" y="1184721"/>
                </a:cubicBezTo>
                <a:lnTo>
                  <a:pt x="1947399" y="1184721"/>
                </a:lnTo>
                <a:lnTo>
                  <a:pt x="1954233" y="1184721"/>
                </a:lnTo>
                <a:cubicBezTo>
                  <a:pt x="1954233" y="1184721"/>
                  <a:pt x="1961097" y="1184721"/>
                  <a:pt x="1959381" y="1184721"/>
                </a:cubicBezTo>
                <a:lnTo>
                  <a:pt x="1959571" y="1184721"/>
                </a:lnTo>
                <a:cubicBezTo>
                  <a:pt x="1961097" y="1184721"/>
                  <a:pt x="1959571" y="1184721"/>
                  <a:pt x="1961097" y="1184721"/>
                </a:cubicBezTo>
                <a:lnTo>
                  <a:pt x="1966435" y="1184721"/>
                </a:lnTo>
                <a:lnTo>
                  <a:pt x="1978256" y="1184721"/>
                </a:lnTo>
                <a:lnTo>
                  <a:pt x="1978256" y="1199518"/>
                </a:lnTo>
                <a:lnTo>
                  <a:pt x="1978256" y="1213853"/>
                </a:lnTo>
                <a:lnTo>
                  <a:pt x="1978256" y="1228188"/>
                </a:lnTo>
                <a:lnTo>
                  <a:pt x="1990076" y="1228188"/>
                </a:lnTo>
                <a:cubicBezTo>
                  <a:pt x="1978256" y="1228188"/>
                  <a:pt x="1978256" y="1228188"/>
                  <a:pt x="1978256" y="1213853"/>
                </a:cubicBezTo>
                <a:cubicBezTo>
                  <a:pt x="1984166" y="1213853"/>
                  <a:pt x="1987121" y="1213853"/>
                  <a:pt x="1988598" y="1213853"/>
                </a:cubicBezTo>
                <a:lnTo>
                  <a:pt x="1990076" y="1213853"/>
                </a:lnTo>
                <a:cubicBezTo>
                  <a:pt x="1990076" y="1213853"/>
                  <a:pt x="1990076" y="1213853"/>
                  <a:pt x="2001897" y="1213853"/>
                </a:cubicBezTo>
                <a:cubicBezTo>
                  <a:pt x="2001897" y="1213853"/>
                  <a:pt x="2001897" y="1213853"/>
                  <a:pt x="2003422" y="1213853"/>
                </a:cubicBezTo>
                <a:lnTo>
                  <a:pt x="2014099" y="1213853"/>
                </a:lnTo>
                <a:lnTo>
                  <a:pt x="2025920" y="1213853"/>
                </a:lnTo>
                <a:cubicBezTo>
                  <a:pt x="2025920" y="1213853"/>
                  <a:pt x="2025920" y="1213853"/>
                  <a:pt x="2027397" y="1213853"/>
                </a:cubicBezTo>
                <a:lnTo>
                  <a:pt x="2032753" y="1213853"/>
                </a:lnTo>
                <a:cubicBezTo>
                  <a:pt x="2032199" y="1213853"/>
                  <a:pt x="2032569" y="1213853"/>
                  <a:pt x="2033307" y="1213853"/>
                </a:cubicBezTo>
                <a:lnTo>
                  <a:pt x="2037740" y="1213853"/>
                </a:lnTo>
                <a:cubicBezTo>
                  <a:pt x="2037740" y="1213853"/>
                  <a:pt x="2037740" y="1213853"/>
                  <a:pt x="2037740" y="1228188"/>
                </a:cubicBezTo>
                <a:cubicBezTo>
                  <a:pt x="2049561" y="1228188"/>
                  <a:pt x="2049561" y="1228188"/>
                  <a:pt x="2049561" y="1242986"/>
                </a:cubicBezTo>
                <a:lnTo>
                  <a:pt x="2049561" y="1257321"/>
                </a:lnTo>
                <a:cubicBezTo>
                  <a:pt x="2049561" y="1257321"/>
                  <a:pt x="2049561" y="1257321"/>
                  <a:pt x="2061763" y="1257321"/>
                </a:cubicBezTo>
                <a:lnTo>
                  <a:pt x="2073584" y="1257321"/>
                </a:lnTo>
                <a:lnTo>
                  <a:pt x="2085405" y="1257321"/>
                </a:lnTo>
                <a:lnTo>
                  <a:pt x="2085405" y="1271656"/>
                </a:lnTo>
                <a:cubicBezTo>
                  <a:pt x="2085405" y="1271656"/>
                  <a:pt x="2073584" y="1271656"/>
                  <a:pt x="2073584" y="1285991"/>
                </a:cubicBezTo>
                <a:cubicBezTo>
                  <a:pt x="2073584" y="1285991"/>
                  <a:pt x="2073584" y="1285991"/>
                  <a:pt x="2073584" y="1300788"/>
                </a:cubicBezTo>
                <a:cubicBezTo>
                  <a:pt x="2073584" y="1300788"/>
                  <a:pt x="2073584" y="1300788"/>
                  <a:pt x="2061763" y="1300788"/>
                </a:cubicBezTo>
                <a:lnTo>
                  <a:pt x="2061763" y="1315123"/>
                </a:lnTo>
                <a:cubicBezTo>
                  <a:pt x="2049561" y="1315123"/>
                  <a:pt x="2049561" y="1329458"/>
                  <a:pt x="2049561" y="1329458"/>
                </a:cubicBezTo>
                <a:lnTo>
                  <a:pt x="2061763" y="1329458"/>
                </a:lnTo>
                <a:cubicBezTo>
                  <a:pt x="2061763" y="1329458"/>
                  <a:pt x="2061763" y="1329458"/>
                  <a:pt x="2061763" y="1327666"/>
                </a:cubicBezTo>
                <a:lnTo>
                  <a:pt x="2061763" y="1315123"/>
                </a:lnTo>
                <a:lnTo>
                  <a:pt x="2073584" y="1315123"/>
                </a:lnTo>
                <a:lnTo>
                  <a:pt x="2073584" y="1300788"/>
                </a:lnTo>
                <a:lnTo>
                  <a:pt x="2085405" y="1285991"/>
                </a:lnTo>
                <a:lnTo>
                  <a:pt x="2085405" y="1277703"/>
                </a:lnTo>
                <a:lnTo>
                  <a:pt x="2085405" y="1277031"/>
                </a:lnTo>
                <a:cubicBezTo>
                  <a:pt x="2085405" y="1275239"/>
                  <a:pt x="2085405" y="1271656"/>
                  <a:pt x="2085405" y="1271656"/>
                </a:cubicBezTo>
                <a:lnTo>
                  <a:pt x="2097226" y="1271656"/>
                </a:lnTo>
                <a:cubicBezTo>
                  <a:pt x="2097226" y="1271656"/>
                  <a:pt x="2097226" y="1271656"/>
                  <a:pt x="2097226" y="1257321"/>
                </a:cubicBezTo>
                <a:lnTo>
                  <a:pt x="2097226" y="1242986"/>
                </a:lnTo>
                <a:cubicBezTo>
                  <a:pt x="2109428" y="1242986"/>
                  <a:pt x="2109428" y="1228188"/>
                  <a:pt x="2109428" y="1228188"/>
                </a:cubicBezTo>
                <a:lnTo>
                  <a:pt x="2109428" y="1242986"/>
                </a:lnTo>
                <a:cubicBezTo>
                  <a:pt x="2109428" y="1242986"/>
                  <a:pt x="2109428" y="1242986"/>
                  <a:pt x="2109428" y="1257321"/>
                </a:cubicBezTo>
                <a:cubicBezTo>
                  <a:pt x="2109428" y="1257321"/>
                  <a:pt x="2109428" y="1257321"/>
                  <a:pt x="2109428" y="1271656"/>
                </a:cubicBezTo>
                <a:lnTo>
                  <a:pt x="2097226" y="1285991"/>
                </a:lnTo>
                <a:cubicBezTo>
                  <a:pt x="2097226" y="1285991"/>
                  <a:pt x="2100276" y="1285991"/>
                  <a:pt x="2101802" y="1285991"/>
                </a:cubicBezTo>
                <a:lnTo>
                  <a:pt x="2102374" y="1285991"/>
                </a:lnTo>
                <a:lnTo>
                  <a:pt x="2109428" y="1285991"/>
                </a:lnTo>
                <a:lnTo>
                  <a:pt x="2109428" y="1300788"/>
                </a:lnTo>
                <a:lnTo>
                  <a:pt x="2109428" y="1315123"/>
                </a:lnTo>
                <a:cubicBezTo>
                  <a:pt x="2109428" y="1315123"/>
                  <a:pt x="2109428" y="1315123"/>
                  <a:pt x="2097226" y="1315123"/>
                </a:cubicBezTo>
                <a:cubicBezTo>
                  <a:pt x="2097226" y="1315123"/>
                  <a:pt x="2097226" y="1315123"/>
                  <a:pt x="2097226" y="1316915"/>
                </a:cubicBezTo>
                <a:lnTo>
                  <a:pt x="2097226" y="1320499"/>
                </a:lnTo>
                <a:cubicBezTo>
                  <a:pt x="2097226" y="1321395"/>
                  <a:pt x="2097226" y="1321843"/>
                  <a:pt x="2097226" y="1321171"/>
                </a:cubicBezTo>
                <a:lnTo>
                  <a:pt x="2097226" y="1329458"/>
                </a:lnTo>
                <a:cubicBezTo>
                  <a:pt x="2097226" y="1329458"/>
                  <a:pt x="2097226" y="1329458"/>
                  <a:pt x="2109428" y="1329458"/>
                </a:cubicBezTo>
                <a:lnTo>
                  <a:pt x="2109428" y="1316915"/>
                </a:lnTo>
                <a:lnTo>
                  <a:pt x="2109428" y="1315123"/>
                </a:lnTo>
                <a:lnTo>
                  <a:pt x="2112383" y="1315123"/>
                </a:lnTo>
                <a:cubicBezTo>
                  <a:pt x="2112383" y="1315123"/>
                  <a:pt x="2115338" y="1315123"/>
                  <a:pt x="2121248" y="1315123"/>
                </a:cubicBezTo>
                <a:cubicBezTo>
                  <a:pt x="2121248" y="1315123"/>
                  <a:pt x="2121248" y="1300788"/>
                  <a:pt x="2109428" y="1300788"/>
                </a:cubicBezTo>
                <a:lnTo>
                  <a:pt x="2121248" y="1300788"/>
                </a:lnTo>
                <a:cubicBezTo>
                  <a:pt x="2121248" y="1300788"/>
                  <a:pt x="2121248" y="1300788"/>
                  <a:pt x="2133069" y="1300788"/>
                </a:cubicBezTo>
                <a:lnTo>
                  <a:pt x="2133069" y="1285991"/>
                </a:lnTo>
                <a:lnTo>
                  <a:pt x="2144890" y="1285991"/>
                </a:lnTo>
                <a:cubicBezTo>
                  <a:pt x="2144890" y="1285991"/>
                  <a:pt x="2144890" y="1285991"/>
                  <a:pt x="2144890" y="1300788"/>
                </a:cubicBezTo>
                <a:cubicBezTo>
                  <a:pt x="2144890" y="1315123"/>
                  <a:pt x="2157092" y="1315123"/>
                  <a:pt x="2157092" y="1300788"/>
                </a:cubicBezTo>
                <a:cubicBezTo>
                  <a:pt x="2157092" y="1300788"/>
                  <a:pt x="2157092" y="1300788"/>
                  <a:pt x="2157092" y="1285991"/>
                </a:cubicBezTo>
                <a:lnTo>
                  <a:pt x="2168912" y="1285991"/>
                </a:lnTo>
                <a:cubicBezTo>
                  <a:pt x="2168912" y="1285991"/>
                  <a:pt x="2168912" y="1285991"/>
                  <a:pt x="2168912" y="1300788"/>
                </a:cubicBezTo>
                <a:cubicBezTo>
                  <a:pt x="2168912" y="1300788"/>
                  <a:pt x="2168912" y="1300788"/>
                  <a:pt x="2168912" y="1315123"/>
                </a:cubicBezTo>
                <a:lnTo>
                  <a:pt x="2157092" y="1315123"/>
                </a:lnTo>
                <a:lnTo>
                  <a:pt x="2157092" y="1329458"/>
                </a:lnTo>
                <a:lnTo>
                  <a:pt x="2144890" y="1329458"/>
                </a:lnTo>
                <a:lnTo>
                  <a:pt x="2144890" y="1343793"/>
                </a:lnTo>
                <a:cubicBezTo>
                  <a:pt x="2144890" y="1343793"/>
                  <a:pt x="2157092" y="1343793"/>
                  <a:pt x="2157092" y="1329458"/>
                </a:cubicBezTo>
                <a:lnTo>
                  <a:pt x="2157092" y="1343793"/>
                </a:lnTo>
                <a:cubicBezTo>
                  <a:pt x="2157092" y="1343793"/>
                  <a:pt x="2157092" y="1343793"/>
                  <a:pt x="2168912" y="1343793"/>
                </a:cubicBezTo>
                <a:lnTo>
                  <a:pt x="2168912" y="1358591"/>
                </a:lnTo>
                <a:lnTo>
                  <a:pt x="2157092" y="1358591"/>
                </a:lnTo>
                <a:cubicBezTo>
                  <a:pt x="2157092" y="1358591"/>
                  <a:pt x="2157092" y="1358591"/>
                  <a:pt x="2157092" y="1372926"/>
                </a:cubicBezTo>
                <a:cubicBezTo>
                  <a:pt x="2157092" y="1372926"/>
                  <a:pt x="2157092" y="1372926"/>
                  <a:pt x="2144890" y="1372926"/>
                </a:cubicBezTo>
                <a:cubicBezTo>
                  <a:pt x="2144890" y="1372926"/>
                  <a:pt x="2133069" y="1372926"/>
                  <a:pt x="2133069" y="1387261"/>
                </a:cubicBezTo>
                <a:lnTo>
                  <a:pt x="2133069" y="1401596"/>
                </a:lnTo>
                <a:cubicBezTo>
                  <a:pt x="2121248" y="1401596"/>
                  <a:pt x="2121248" y="1401596"/>
                  <a:pt x="2121248" y="1416393"/>
                </a:cubicBezTo>
                <a:lnTo>
                  <a:pt x="2109428" y="1423545"/>
                </a:lnTo>
                <a:lnTo>
                  <a:pt x="2109428" y="1416393"/>
                </a:lnTo>
                <a:lnTo>
                  <a:pt x="2097226" y="1416393"/>
                </a:lnTo>
                <a:lnTo>
                  <a:pt x="2097226" y="1430728"/>
                </a:lnTo>
                <a:lnTo>
                  <a:pt x="2085405" y="1430728"/>
                </a:lnTo>
                <a:lnTo>
                  <a:pt x="2085405" y="1445063"/>
                </a:lnTo>
                <a:lnTo>
                  <a:pt x="2085405" y="1459398"/>
                </a:lnTo>
                <a:lnTo>
                  <a:pt x="2097226" y="1459398"/>
                </a:lnTo>
                <a:lnTo>
                  <a:pt x="2097226" y="1445063"/>
                </a:lnTo>
                <a:lnTo>
                  <a:pt x="2085405" y="1445063"/>
                </a:lnTo>
                <a:cubicBezTo>
                  <a:pt x="2085405" y="1445063"/>
                  <a:pt x="2097226" y="1445063"/>
                  <a:pt x="2097226" y="1430728"/>
                </a:cubicBezTo>
                <a:cubicBezTo>
                  <a:pt x="2097226" y="1430728"/>
                  <a:pt x="2097226" y="1430728"/>
                  <a:pt x="2109428" y="1430728"/>
                </a:cubicBezTo>
                <a:cubicBezTo>
                  <a:pt x="2109428" y="1445063"/>
                  <a:pt x="2121248" y="1445063"/>
                  <a:pt x="2121248" y="1430728"/>
                </a:cubicBezTo>
                <a:cubicBezTo>
                  <a:pt x="2121248" y="1430728"/>
                  <a:pt x="2121248" y="1416393"/>
                  <a:pt x="2133069" y="1416393"/>
                </a:cubicBezTo>
                <a:cubicBezTo>
                  <a:pt x="2144890" y="1416393"/>
                  <a:pt x="2133069" y="1416393"/>
                  <a:pt x="2133069" y="1401596"/>
                </a:cubicBezTo>
                <a:cubicBezTo>
                  <a:pt x="2133069" y="1401596"/>
                  <a:pt x="2133069" y="1401596"/>
                  <a:pt x="2144890" y="1401596"/>
                </a:cubicBezTo>
                <a:lnTo>
                  <a:pt x="2144890" y="1387261"/>
                </a:lnTo>
                <a:cubicBezTo>
                  <a:pt x="2144890" y="1387261"/>
                  <a:pt x="2144890" y="1387261"/>
                  <a:pt x="2157092" y="1387261"/>
                </a:cubicBezTo>
                <a:cubicBezTo>
                  <a:pt x="2168912" y="1387261"/>
                  <a:pt x="2168912" y="1387261"/>
                  <a:pt x="2168912" y="1372926"/>
                </a:cubicBezTo>
                <a:cubicBezTo>
                  <a:pt x="2168912" y="1372926"/>
                  <a:pt x="2168912" y="1372926"/>
                  <a:pt x="2168912" y="1358591"/>
                </a:cubicBezTo>
                <a:cubicBezTo>
                  <a:pt x="2168912" y="1358591"/>
                  <a:pt x="2180733" y="1358591"/>
                  <a:pt x="2180733" y="1343793"/>
                </a:cubicBezTo>
                <a:cubicBezTo>
                  <a:pt x="2180733" y="1343793"/>
                  <a:pt x="2180733" y="1343793"/>
                  <a:pt x="2180733" y="1358591"/>
                </a:cubicBezTo>
                <a:cubicBezTo>
                  <a:pt x="2192554" y="1358591"/>
                  <a:pt x="2192554" y="1343793"/>
                  <a:pt x="2192554" y="1343793"/>
                </a:cubicBezTo>
                <a:lnTo>
                  <a:pt x="2192554" y="1358591"/>
                </a:lnTo>
                <a:cubicBezTo>
                  <a:pt x="2192554" y="1358591"/>
                  <a:pt x="2192554" y="1358591"/>
                  <a:pt x="2204756" y="1358591"/>
                </a:cubicBezTo>
                <a:lnTo>
                  <a:pt x="2204756" y="1372926"/>
                </a:lnTo>
                <a:cubicBezTo>
                  <a:pt x="2204756" y="1372926"/>
                  <a:pt x="2204756" y="1372926"/>
                  <a:pt x="2204756" y="1387261"/>
                </a:cubicBezTo>
                <a:lnTo>
                  <a:pt x="2192554" y="1387261"/>
                </a:lnTo>
                <a:lnTo>
                  <a:pt x="2180733" y="1401596"/>
                </a:lnTo>
                <a:lnTo>
                  <a:pt x="2180733" y="1416393"/>
                </a:lnTo>
                <a:lnTo>
                  <a:pt x="2168912" y="1430728"/>
                </a:lnTo>
                <a:cubicBezTo>
                  <a:pt x="2168912" y="1430728"/>
                  <a:pt x="2168912" y="1445063"/>
                  <a:pt x="2180733" y="1430728"/>
                </a:cubicBezTo>
                <a:lnTo>
                  <a:pt x="2180733" y="1445063"/>
                </a:lnTo>
                <a:lnTo>
                  <a:pt x="2168912" y="1445063"/>
                </a:lnTo>
                <a:cubicBezTo>
                  <a:pt x="2168912" y="1445063"/>
                  <a:pt x="2168912" y="1445063"/>
                  <a:pt x="2168912" y="1459398"/>
                </a:cubicBezTo>
                <a:cubicBezTo>
                  <a:pt x="2168912" y="1459398"/>
                  <a:pt x="2168912" y="1459398"/>
                  <a:pt x="2157092" y="1459398"/>
                </a:cubicBezTo>
                <a:cubicBezTo>
                  <a:pt x="2157092" y="1459398"/>
                  <a:pt x="2157092" y="1459398"/>
                  <a:pt x="2157092" y="1474196"/>
                </a:cubicBezTo>
                <a:lnTo>
                  <a:pt x="2144890" y="1474196"/>
                </a:lnTo>
                <a:lnTo>
                  <a:pt x="2144890" y="1488531"/>
                </a:lnTo>
                <a:cubicBezTo>
                  <a:pt x="2144890" y="1488531"/>
                  <a:pt x="2144890" y="1488531"/>
                  <a:pt x="2146415" y="1488531"/>
                </a:cubicBezTo>
                <a:lnTo>
                  <a:pt x="2155567" y="1488531"/>
                </a:lnTo>
                <a:cubicBezTo>
                  <a:pt x="2154042" y="1492115"/>
                  <a:pt x="2150991" y="1495698"/>
                  <a:pt x="2144890" y="1502866"/>
                </a:cubicBezTo>
                <a:lnTo>
                  <a:pt x="2144890" y="1517201"/>
                </a:lnTo>
                <a:cubicBezTo>
                  <a:pt x="2133069" y="1517201"/>
                  <a:pt x="2144890" y="1517201"/>
                  <a:pt x="2133069" y="1517201"/>
                </a:cubicBezTo>
                <a:lnTo>
                  <a:pt x="2133069" y="1531998"/>
                </a:lnTo>
                <a:lnTo>
                  <a:pt x="2121248" y="1531998"/>
                </a:lnTo>
                <a:cubicBezTo>
                  <a:pt x="2121248" y="1531998"/>
                  <a:pt x="2121248" y="1531998"/>
                  <a:pt x="2109428" y="1531998"/>
                </a:cubicBezTo>
                <a:lnTo>
                  <a:pt x="2109428" y="1546333"/>
                </a:lnTo>
                <a:lnTo>
                  <a:pt x="2097226" y="1546333"/>
                </a:lnTo>
                <a:cubicBezTo>
                  <a:pt x="2097226" y="1560668"/>
                  <a:pt x="2097226" y="1560668"/>
                  <a:pt x="2085405" y="1560668"/>
                </a:cubicBezTo>
                <a:cubicBezTo>
                  <a:pt x="2085405" y="1560668"/>
                  <a:pt x="2085405" y="1568732"/>
                  <a:pt x="2085405" y="1566716"/>
                </a:cubicBezTo>
                <a:lnTo>
                  <a:pt x="2085405" y="1575003"/>
                </a:lnTo>
                <a:cubicBezTo>
                  <a:pt x="2073584" y="1560668"/>
                  <a:pt x="2073584" y="1575003"/>
                  <a:pt x="2073584" y="1575003"/>
                </a:cubicBezTo>
                <a:lnTo>
                  <a:pt x="2061763" y="1575003"/>
                </a:lnTo>
                <a:cubicBezTo>
                  <a:pt x="2061763" y="1575003"/>
                  <a:pt x="2049561" y="1575003"/>
                  <a:pt x="2049561" y="1589338"/>
                </a:cubicBezTo>
                <a:lnTo>
                  <a:pt x="2037740" y="1589338"/>
                </a:lnTo>
                <a:cubicBezTo>
                  <a:pt x="2037740" y="1589338"/>
                  <a:pt x="2037740" y="1589338"/>
                  <a:pt x="2025920" y="1589338"/>
                </a:cubicBezTo>
                <a:cubicBezTo>
                  <a:pt x="2025920" y="1589338"/>
                  <a:pt x="2025920" y="1604136"/>
                  <a:pt x="2014099" y="1604136"/>
                </a:cubicBezTo>
                <a:cubicBezTo>
                  <a:pt x="2014099" y="1604136"/>
                  <a:pt x="2014099" y="1604136"/>
                  <a:pt x="2001897" y="1604136"/>
                </a:cubicBezTo>
                <a:lnTo>
                  <a:pt x="1990076" y="1604136"/>
                </a:lnTo>
                <a:cubicBezTo>
                  <a:pt x="1990076" y="1604136"/>
                  <a:pt x="1990076" y="1618471"/>
                  <a:pt x="1978256" y="1604136"/>
                </a:cubicBezTo>
                <a:lnTo>
                  <a:pt x="1978256" y="1618471"/>
                </a:lnTo>
                <a:lnTo>
                  <a:pt x="1966435" y="1618471"/>
                </a:lnTo>
                <a:lnTo>
                  <a:pt x="1954233" y="1618471"/>
                </a:lnTo>
                <a:lnTo>
                  <a:pt x="1942412" y="1618471"/>
                </a:lnTo>
                <a:cubicBezTo>
                  <a:pt x="1942412" y="1618471"/>
                  <a:pt x="1942412" y="1618471"/>
                  <a:pt x="1930591" y="1618471"/>
                </a:cubicBezTo>
                <a:cubicBezTo>
                  <a:pt x="1930591" y="1618471"/>
                  <a:pt x="1930591" y="1618471"/>
                  <a:pt x="1918771" y="1618471"/>
                </a:cubicBezTo>
                <a:cubicBezTo>
                  <a:pt x="1918771" y="1618471"/>
                  <a:pt x="1918771" y="1618471"/>
                  <a:pt x="1906569" y="1618471"/>
                </a:cubicBezTo>
                <a:lnTo>
                  <a:pt x="1894748" y="1618471"/>
                </a:lnTo>
                <a:lnTo>
                  <a:pt x="1882927" y="1618471"/>
                </a:lnTo>
                <a:cubicBezTo>
                  <a:pt x="1882927" y="1618471"/>
                  <a:pt x="1882927" y="1618471"/>
                  <a:pt x="1871106" y="1618471"/>
                </a:cubicBezTo>
                <a:cubicBezTo>
                  <a:pt x="1871106" y="1618471"/>
                  <a:pt x="1871106" y="1618471"/>
                  <a:pt x="1858904" y="1618471"/>
                </a:cubicBezTo>
                <a:lnTo>
                  <a:pt x="1847084" y="1618471"/>
                </a:lnTo>
                <a:cubicBezTo>
                  <a:pt x="1847084" y="1618471"/>
                  <a:pt x="1847084" y="1618471"/>
                  <a:pt x="1835263" y="1618471"/>
                </a:cubicBezTo>
                <a:lnTo>
                  <a:pt x="1823442" y="1618471"/>
                </a:lnTo>
                <a:cubicBezTo>
                  <a:pt x="1823442" y="1618471"/>
                  <a:pt x="1823442" y="1618471"/>
                  <a:pt x="1811240" y="1618471"/>
                </a:cubicBezTo>
                <a:lnTo>
                  <a:pt x="1799420" y="1618471"/>
                </a:lnTo>
                <a:lnTo>
                  <a:pt x="1799420" y="1604136"/>
                </a:lnTo>
                <a:cubicBezTo>
                  <a:pt x="1787599" y="1618471"/>
                  <a:pt x="1787599" y="1618471"/>
                  <a:pt x="1787599" y="1604136"/>
                </a:cubicBezTo>
                <a:cubicBezTo>
                  <a:pt x="1787599" y="1604136"/>
                  <a:pt x="1787599" y="1604136"/>
                  <a:pt x="1775778" y="1604136"/>
                </a:cubicBezTo>
                <a:lnTo>
                  <a:pt x="1763576" y="1604136"/>
                </a:lnTo>
                <a:cubicBezTo>
                  <a:pt x="1763576" y="1604136"/>
                  <a:pt x="1763576" y="1604136"/>
                  <a:pt x="1751755" y="1604136"/>
                </a:cubicBezTo>
                <a:cubicBezTo>
                  <a:pt x="1751755" y="1604136"/>
                  <a:pt x="1751755" y="1589338"/>
                  <a:pt x="1739934" y="1589338"/>
                </a:cubicBezTo>
                <a:lnTo>
                  <a:pt x="1728114" y="1589338"/>
                </a:lnTo>
                <a:lnTo>
                  <a:pt x="1715912" y="1589338"/>
                </a:lnTo>
                <a:lnTo>
                  <a:pt x="1704091" y="1589338"/>
                </a:lnTo>
                <a:cubicBezTo>
                  <a:pt x="1704091" y="1589338"/>
                  <a:pt x="1704091" y="1589338"/>
                  <a:pt x="1704091" y="1575003"/>
                </a:cubicBezTo>
                <a:lnTo>
                  <a:pt x="1704091" y="1560668"/>
                </a:lnTo>
                <a:lnTo>
                  <a:pt x="1692270" y="1575003"/>
                </a:lnTo>
                <a:lnTo>
                  <a:pt x="1680068" y="1575003"/>
                </a:lnTo>
                <a:cubicBezTo>
                  <a:pt x="1680068" y="1575003"/>
                  <a:pt x="1680068" y="1575003"/>
                  <a:pt x="1668248" y="1575003"/>
                </a:cubicBezTo>
                <a:cubicBezTo>
                  <a:pt x="1668248" y="1575003"/>
                  <a:pt x="1656427" y="1575003"/>
                  <a:pt x="1656427" y="1560668"/>
                </a:cubicBezTo>
                <a:cubicBezTo>
                  <a:pt x="1656427" y="1560668"/>
                  <a:pt x="1656427" y="1560668"/>
                  <a:pt x="1644606" y="1560668"/>
                </a:cubicBezTo>
                <a:cubicBezTo>
                  <a:pt x="1644606" y="1560668"/>
                  <a:pt x="1644606" y="1560668"/>
                  <a:pt x="1632404" y="1560668"/>
                </a:cubicBezTo>
                <a:cubicBezTo>
                  <a:pt x="1632404" y="1560668"/>
                  <a:pt x="1632404" y="1560668"/>
                  <a:pt x="1620583" y="1560668"/>
                </a:cubicBezTo>
                <a:lnTo>
                  <a:pt x="1608763" y="1560668"/>
                </a:lnTo>
                <a:lnTo>
                  <a:pt x="1608763" y="1552381"/>
                </a:lnTo>
                <a:cubicBezTo>
                  <a:pt x="1608763" y="1554397"/>
                  <a:pt x="1608763" y="1546333"/>
                  <a:pt x="1608763" y="1546333"/>
                </a:cubicBezTo>
                <a:lnTo>
                  <a:pt x="1596942" y="1546333"/>
                </a:lnTo>
                <a:cubicBezTo>
                  <a:pt x="1596942" y="1546333"/>
                  <a:pt x="1596942" y="1546333"/>
                  <a:pt x="1585121" y="1546333"/>
                </a:cubicBezTo>
                <a:cubicBezTo>
                  <a:pt x="1585121" y="1546333"/>
                  <a:pt x="1585121" y="1546333"/>
                  <a:pt x="1583596" y="1546333"/>
                </a:cubicBezTo>
                <a:lnTo>
                  <a:pt x="1578067" y="1546333"/>
                </a:lnTo>
                <a:cubicBezTo>
                  <a:pt x="1579783" y="1546333"/>
                  <a:pt x="1572919" y="1546333"/>
                  <a:pt x="1572919" y="1546333"/>
                </a:cubicBezTo>
                <a:cubicBezTo>
                  <a:pt x="1572919" y="1546333"/>
                  <a:pt x="1572919" y="1531998"/>
                  <a:pt x="1561098" y="1531998"/>
                </a:cubicBezTo>
                <a:lnTo>
                  <a:pt x="1549278" y="1531998"/>
                </a:lnTo>
                <a:cubicBezTo>
                  <a:pt x="1549278" y="1531998"/>
                  <a:pt x="1549278" y="1531998"/>
                  <a:pt x="1537457" y="1531998"/>
                </a:cubicBezTo>
                <a:lnTo>
                  <a:pt x="1537457" y="1526449"/>
                </a:lnTo>
                <a:lnTo>
                  <a:pt x="1537457" y="1525756"/>
                </a:lnTo>
                <a:lnTo>
                  <a:pt x="1537457" y="1517201"/>
                </a:lnTo>
                <a:lnTo>
                  <a:pt x="1525255" y="1517201"/>
                </a:lnTo>
                <a:lnTo>
                  <a:pt x="1513434" y="1517201"/>
                </a:lnTo>
                <a:lnTo>
                  <a:pt x="1501614" y="1517201"/>
                </a:lnTo>
                <a:lnTo>
                  <a:pt x="1489793" y="1502866"/>
                </a:lnTo>
                <a:lnTo>
                  <a:pt x="1477591" y="1502866"/>
                </a:lnTo>
                <a:lnTo>
                  <a:pt x="1465770" y="1502866"/>
                </a:lnTo>
                <a:cubicBezTo>
                  <a:pt x="1453949" y="1502866"/>
                  <a:pt x="1453949" y="1502866"/>
                  <a:pt x="1453949" y="1488531"/>
                </a:cubicBezTo>
                <a:lnTo>
                  <a:pt x="1453949" y="1493906"/>
                </a:lnTo>
                <a:lnTo>
                  <a:pt x="1453949" y="1494578"/>
                </a:lnTo>
                <a:lnTo>
                  <a:pt x="1453949" y="1502866"/>
                </a:lnTo>
                <a:lnTo>
                  <a:pt x="1465770" y="1502866"/>
                </a:lnTo>
                <a:cubicBezTo>
                  <a:pt x="1465770" y="1502866"/>
                  <a:pt x="1465770" y="1502866"/>
                  <a:pt x="1465770" y="1517201"/>
                </a:cubicBezTo>
                <a:cubicBezTo>
                  <a:pt x="1465770" y="1517201"/>
                  <a:pt x="1468725" y="1517201"/>
                  <a:pt x="1470203" y="1517201"/>
                </a:cubicBezTo>
                <a:cubicBezTo>
                  <a:pt x="1470942" y="1517201"/>
                  <a:pt x="1471311" y="1517201"/>
                  <a:pt x="1470757" y="1517201"/>
                </a:cubicBezTo>
                <a:lnTo>
                  <a:pt x="1470942" y="1517201"/>
                </a:lnTo>
                <a:cubicBezTo>
                  <a:pt x="1472419" y="1517201"/>
                  <a:pt x="1470942" y="1517201"/>
                  <a:pt x="1472419" y="1517201"/>
                </a:cubicBezTo>
                <a:lnTo>
                  <a:pt x="1472604" y="1517201"/>
                </a:lnTo>
                <a:cubicBezTo>
                  <a:pt x="1472050" y="1517201"/>
                  <a:pt x="1472419" y="1517201"/>
                  <a:pt x="1473158" y="1517201"/>
                </a:cubicBezTo>
                <a:lnTo>
                  <a:pt x="1474636" y="1517201"/>
                </a:lnTo>
                <a:lnTo>
                  <a:pt x="1477591" y="1517201"/>
                </a:lnTo>
                <a:lnTo>
                  <a:pt x="1484645" y="1517201"/>
                </a:lnTo>
                <a:cubicBezTo>
                  <a:pt x="1484073" y="1517201"/>
                  <a:pt x="1484455" y="1517201"/>
                  <a:pt x="1485217" y="1517201"/>
                </a:cubicBezTo>
                <a:cubicBezTo>
                  <a:pt x="1486743" y="1517201"/>
                  <a:pt x="1489793" y="1517201"/>
                  <a:pt x="1489793" y="1517201"/>
                </a:cubicBezTo>
                <a:lnTo>
                  <a:pt x="1489793" y="1531998"/>
                </a:lnTo>
                <a:lnTo>
                  <a:pt x="1486743" y="1531998"/>
                </a:lnTo>
                <a:cubicBezTo>
                  <a:pt x="1486743" y="1531998"/>
                  <a:pt x="1483692" y="1531998"/>
                  <a:pt x="1477591" y="1531998"/>
                </a:cubicBezTo>
                <a:lnTo>
                  <a:pt x="1477591" y="1546333"/>
                </a:lnTo>
                <a:cubicBezTo>
                  <a:pt x="1477591" y="1546333"/>
                  <a:pt x="1480642" y="1546333"/>
                  <a:pt x="1482167" y="1546333"/>
                </a:cubicBezTo>
                <a:lnTo>
                  <a:pt x="1482739" y="1546333"/>
                </a:lnTo>
                <a:lnTo>
                  <a:pt x="1484645" y="1546333"/>
                </a:lnTo>
                <a:cubicBezTo>
                  <a:pt x="1484073" y="1546333"/>
                  <a:pt x="1484455" y="1546333"/>
                  <a:pt x="1485217" y="1546333"/>
                </a:cubicBezTo>
                <a:lnTo>
                  <a:pt x="1489793" y="1546333"/>
                </a:lnTo>
                <a:cubicBezTo>
                  <a:pt x="1489793" y="1546333"/>
                  <a:pt x="1489793" y="1546333"/>
                  <a:pt x="1477591" y="1560668"/>
                </a:cubicBezTo>
                <a:cubicBezTo>
                  <a:pt x="1477591" y="1560668"/>
                  <a:pt x="1489793" y="1546333"/>
                  <a:pt x="1489793" y="1560668"/>
                </a:cubicBezTo>
                <a:cubicBezTo>
                  <a:pt x="1501614" y="1560668"/>
                  <a:pt x="1489793" y="1575003"/>
                  <a:pt x="1489793" y="1575003"/>
                </a:cubicBezTo>
                <a:cubicBezTo>
                  <a:pt x="1489793" y="1575003"/>
                  <a:pt x="1496442" y="1575003"/>
                  <a:pt x="1494780" y="1575003"/>
                </a:cubicBezTo>
                <a:lnTo>
                  <a:pt x="1501614" y="1575003"/>
                </a:lnTo>
                <a:lnTo>
                  <a:pt x="1501614" y="1569628"/>
                </a:lnTo>
                <a:lnTo>
                  <a:pt x="1501614" y="1568956"/>
                </a:lnTo>
                <a:lnTo>
                  <a:pt x="1501614" y="1568732"/>
                </a:lnTo>
                <a:cubicBezTo>
                  <a:pt x="1501614" y="1566044"/>
                  <a:pt x="1501614" y="1571420"/>
                  <a:pt x="1501614" y="1560668"/>
                </a:cubicBezTo>
                <a:cubicBezTo>
                  <a:pt x="1501614" y="1560668"/>
                  <a:pt x="1504569" y="1560668"/>
                  <a:pt x="1506047" y="1560668"/>
                </a:cubicBezTo>
                <a:lnTo>
                  <a:pt x="1506601" y="1560668"/>
                </a:lnTo>
                <a:lnTo>
                  <a:pt x="1513434" y="1560668"/>
                </a:lnTo>
                <a:lnTo>
                  <a:pt x="1513434" y="1575003"/>
                </a:lnTo>
                <a:cubicBezTo>
                  <a:pt x="1513434" y="1582171"/>
                  <a:pt x="1516389" y="1582171"/>
                  <a:pt x="1519344" y="1580379"/>
                </a:cubicBezTo>
                <a:lnTo>
                  <a:pt x="1520527" y="1579304"/>
                </a:lnTo>
                <a:lnTo>
                  <a:pt x="1525255" y="1589338"/>
                </a:lnTo>
                <a:cubicBezTo>
                  <a:pt x="1525255" y="1604136"/>
                  <a:pt x="1525255" y="1589338"/>
                  <a:pt x="1525255" y="1604136"/>
                </a:cubicBezTo>
                <a:cubicBezTo>
                  <a:pt x="1537457" y="1589338"/>
                  <a:pt x="1525255" y="1604136"/>
                  <a:pt x="1537457" y="1604136"/>
                </a:cubicBezTo>
                <a:cubicBezTo>
                  <a:pt x="1537457" y="1604136"/>
                  <a:pt x="1537457" y="1604136"/>
                  <a:pt x="1537457" y="1605928"/>
                </a:cubicBezTo>
                <a:lnTo>
                  <a:pt x="1537457" y="1612423"/>
                </a:lnTo>
                <a:lnTo>
                  <a:pt x="1537457" y="1613095"/>
                </a:lnTo>
                <a:lnTo>
                  <a:pt x="1537457" y="1618471"/>
                </a:lnTo>
                <a:lnTo>
                  <a:pt x="1544291" y="1618471"/>
                </a:lnTo>
                <a:cubicBezTo>
                  <a:pt x="1543737" y="1618471"/>
                  <a:pt x="1544106" y="1618471"/>
                  <a:pt x="1544845" y="1618471"/>
                </a:cubicBezTo>
                <a:lnTo>
                  <a:pt x="1549278" y="1618471"/>
                </a:lnTo>
                <a:cubicBezTo>
                  <a:pt x="1549278" y="1618471"/>
                  <a:pt x="1549278" y="1618471"/>
                  <a:pt x="1549278" y="1632806"/>
                </a:cubicBezTo>
                <a:cubicBezTo>
                  <a:pt x="1549278" y="1632806"/>
                  <a:pt x="1549278" y="1647603"/>
                  <a:pt x="1561098" y="1632806"/>
                </a:cubicBezTo>
                <a:lnTo>
                  <a:pt x="1561098" y="1647603"/>
                </a:lnTo>
                <a:cubicBezTo>
                  <a:pt x="1561098" y="1661939"/>
                  <a:pt x="1572919" y="1647603"/>
                  <a:pt x="1561098" y="1661939"/>
                </a:cubicBezTo>
                <a:cubicBezTo>
                  <a:pt x="1561098" y="1661939"/>
                  <a:pt x="1564053" y="1661939"/>
                  <a:pt x="1565531" y="1661939"/>
                </a:cubicBezTo>
                <a:lnTo>
                  <a:pt x="1566085" y="1661939"/>
                </a:lnTo>
                <a:lnTo>
                  <a:pt x="1572919" y="1661939"/>
                </a:lnTo>
                <a:lnTo>
                  <a:pt x="1572919" y="1676274"/>
                </a:lnTo>
                <a:cubicBezTo>
                  <a:pt x="1572919" y="1676274"/>
                  <a:pt x="1572919" y="1676274"/>
                  <a:pt x="1574444" y="1676274"/>
                </a:cubicBezTo>
                <a:lnTo>
                  <a:pt x="1575969" y="1676274"/>
                </a:lnTo>
                <a:lnTo>
                  <a:pt x="1577495" y="1676274"/>
                </a:lnTo>
                <a:cubicBezTo>
                  <a:pt x="1578257" y="1676274"/>
                  <a:pt x="1578639" y="1676274"/>
                  <a:pt x="1578067" y="1676274"/>
                </a:cubicBezTo>
                <a:lnTo>
                  <a:pt x="1585121" y="1676274"/>
                </a:lnTo>
                <a:lnTo>
                  <a:pt x="1585121" y="1690609"/>
                </a:lnTo>
                <a:cubicBezTo>
                  <a:pt x="1596942" y="1690609"/>
                  <a:pt x="1585121" y="1705406"/>
                  <a:pt x="1596942" y="1690609"/>
                </a:cubicBezTo>
                <a:cubicBezTo>
                  <a:pt x="1596942" y="1690609"/>
                  <a:pt x="1585121" y="1705406"/>
                  <a:pt x="1596942" y="1705406"/>
                </a:cubicBezTo>
                <a:cubicBezTo>
                  <a:pt x="1596942" y="1705406"/>
                  <a:pt x="1596942" y="1705406"/>
                  <a:pt x="1596942" y="1719741"/>
                </a:cubicBezTo>
                <a:cubicBezTo>
                  <a:pt x="1596942" y="1719741"/>
                  <a:pt x="1603591" y="1719741"/>
                  <a:pt x="1601929" y="1719741"/>
                </a:cubicBezTo>
                <a:lnTo>
                  <a:pt x="1602114" y="1719741"/>
                </a:lnTo>
                <a:cubicBezTo>
                  <a:pt x="1602853" y="1719741"/>
                  <a:pt x="1602853" y="1719741"/>
                  <a:pt x="1602853" y="1719741"/>
                </a:cubicBezTo>
                <a:cubicBezTo>
                  <a:pt x="1602853" y="1719741"/>
                  <a:pt x="1602853" y="1719741"/>
                  <a:pt x="1603591" y="1719741"/>
                </a:cubicBezTo>
                <a:lnTo>
                  <a:pt x="1603776" y="1719741"/>
                </a:lnTo>
                <a:cubicBezTo>
                  <a:pt x="1603222" y="1719741"/>
                  <a:pt x="1603591" y="1719741"/>
                  <a:pt x="1604330" y="1719741"/>
                </a:cubicBezTo>
                <a:lnTo>
                  <a:pt x="1608763" y="1719741"/>
                </a:lnTo>
                <a:cubicBezTo>
                  <a:pt x="1608763" y="1734076"/>
                  <a:pt x="1608763" y="1719741"/>
                  <a:pt x="1608763" y="1734076"/>
                </a:cubicBezTo>
                <a:cubicBezTo>
                  <a:pt x="1608763" y="1734076"/>
                  <a:pt x="1608763" y="1734076"/>
                  <a:pt x="1608763" y="1735868"/>
                </a:cubicBezTo>
                <a:lnTo>
                  <a:pt x="1608763" y="1742364"/>
                </a:lnTo>
                <a:cubicBezTo>
                  <a:pt x="1608763" y="1741692"/>
                  <a:pt x="1608763" y="1742140"/>
                  <a:pt x="1608763" y="1743036"/>
                </a:cubicBezTo>
                <a:lnTo>
                  <a:pt x="1608763" y="1748411"/>
                </a:lnTo>
                <a:cubicBezTo>
                  <a:pt x="1608763" y="1748411"/>
                  <a:pt x="1608763" y="1748411"/>
                  <a:pt x="1608763" y="1750261"/>
                </a:cubicBezTo>
                <a:lnTo>
                  <a:pt x="1608763" y="1756966"/>
                </a:lnTo>
                <a:cubicBezTo>
                  <a:pt x="1608763" y="1756272"/>
                  <a:pt x="1608763" y="1756735"/>
                  <a:pt x="1608763" y="1757660"/>
                </a:cubicBezTo>
                <a:lnTo>
                  <a:pt x="1608763" y="1763209"/>
                </a:lnTo>
                <a:cubicBezTo>
                  <a:pt x="1608763" y="1763209"/>
                  <a:pt x="1608763" y="1763209"/>
                  <a:pt x="1607285" y="1763209"/>
                </a:cubicBezTo>
                <a:lnTo>
                  <a:pt x="1604330" y="1763209"/>
                </a:lnTo>
                <a:cubicBezTo>
                  <a:pt x="1603591" y="1763209"/>
                  <a:pt x="1603222" y="1763209"/>
                  <a:pt x="1603776" y="1763209"/>
                </a:cubicBezTo>
                <a:lnTo>
                  <a:pt x="1596942" y="1763209"/>
                </a:lnTo>
                <a:cubicBezTo>
                  <a:pt x="1596942" y="1763209"/>
                  <a:pt x="1596942" y="1763209"/>
                  <a:pt x="1596942" y="1765001"/>
                </a:cubicBezTo>
                <a:lnTo>
                  <a:pt x="1596942" y="1768584"/>
                </a:lnTo>
                <a:lnTo>
                  <a:pt x="1596942" y="1769256"/>
                </a:lnTo>
                <a:lnTo>
                  <a:pt x="1596942" y="1777544"/>
                </a:lnTo>
                <a:lnTo>
                  <a:pt x="1585121" y="1791879"/>
                </a:lnTo>
                <a:lnTo>
                  <a:pt x="1585121" y="1806214"/>
                </a:lnTo>
                <a:lnTo>
                  <a:pt x="1585121" y="1821011"/>
                </a:lnTo>
                <a:cubicBezTo>
                  <a:pt x="1585121" y="1821011"/>
                  <a:pt x="1585121" y="1821011"/>
                  <a:pt x="1583596" y="1821011"/>
                </a:cubicBezTo>
                <a:lnTo>
                  <a:pt x="1575969" y="1821011"/>
                </a:lnTo>
                <a:lnTo>
                  <a:pt x="1572919" y="1821011"/>
                </a:lnTo>
                <a:cubicBezTo>
                  <a:pt x="1572919" y="1806214"/>
                  <a:pt x="1561098" y="1821011"/>
                  <a:pt x="1561098" y="1821011"/>
                </a:cubicBezTo>
                <a:cubicBezTo>
                  <a:pt x="1561098" y="1821011"/>
                  <a:pt x="1561098" y="1821011"/>
                  <a:pt x="1561098" y="1806214"/>
                </a:cubicBezTo>
                <a:cubicBezTo>
                  <a:pt x="1561098" y="1806214"/>
                  <a:pt x="1561098" y="1806214"/>
                  <a:pt x="1562576" y="1806214"/>
                </a:cubicBezTo>
                <a:lnTo>
                  <a:pt x="1572919" y="1806214"/>
                </a:lnTo>
                <a:lnTo>
                  <a:pt x="1572919" y="1791879"/>
                </a:lnTo>
                <a:cubicBezTo>
                  <a:pt x="1585121" y="1791879"/>
                  <a:pt x="1585121" y="1791879"/>
                  <a:pt x="1585121" y="1777544"/>
                </a:cubicBezTo>
                <a:cubicBezTo>
                  <a:pt x="1585121" y="1777544"/>
                  <a:pt x="1572919" y="1791879"/>
                  <a:pt x="1572919" y="1777544"/>
                </a:cubicBezTo>
                <a:cubicBezTo>
                  <a:pt x="1561098" y="1777544"/>
                  <a:pt x="1572919" y="1777544"/>
                  <a:pt x="1561098" y="1791879"/>
                </a:cubicBezTo>
                <a:cubicBezTo>
                  <a:pt x="1561098" y="1791879"/>
                  <a:pt x="1561098" y="1799942"/>
                  <a:pt x="1561098" y="1797926"/>
                </a:cubicBezTo>
                <a:lnTo>
                  <a:pt x="1561098" y="1806214"/>
                </a:lnTo>
                <a:lnTo>
                  <a:pt x="1549278" y="1806214"/>
                </a:lnTo>
                <a:lnTo>
                  <a:pt x="1549278" y="1814768"/>
                </a:lnTo>
                <a:cubicBezTo>
                  <a:pt x="1549278" y="1814075"/>
                  <a:pt x="1549278" y="1814537"/>
                  <a:pt x="1549278" y="1815462"/>
                </a:cubicBezTo>
                <a:lnTo>
                  <a:pt x="1549278" y="1821011"/>
                </a:lnTo>
                <a:lnTo>
                  <a:pt x="1547800" y="1821011"/>
                </a:lnTo>
                <a:lnTo>
                  <a:pt x="1538935" y="1821011"/>
                </a:lnTo>
                <a:cubicBezTo>
                  <a:pt x="1537457" y="1821011"/>
                  <a:pt x="1537457" y="1821011"/>
                  <a:pt x="1537457" y="1821011"/>
                </a:cubicBezTo>
                <a:cubicBezTo>
                  <a:pt x="1537457" y="1821011"/>
                  <a:pt x="1537457" y="1821011"/>
                  <a:pt x="1525255" y="1821011"/>
                </a:cubicBezTo>
                <a:lnTo>
                  <a:pt x="1525255" y="1815462"/>
                </a:lnTo>
                <a:lnTo>
                  <a:pt x="1525255" y="1814768"/>
                </a:lnTo>
                <a:lnTo>
                  <a:pt x="1525255" y="1806214"/>
                </a:lnTo>
                <a:cubicBezTo>
                  <a:pt x="1525255" y="1821011"/>
                  <a:pt x="1513434" y="1821011"/>
                  <a:pt x="1525255" y="1821011"/>
                </a:cubicBezTo>
                <a:cubicBezTo>
                  <a:pt x="1525255" y="1835346"/>
                  <a:pt x="1537457" y="1821011"/>
                  <a:pt x="1537457" y="1821011"/>
                </a:cubicBezTo>
                <a:cubicBezTo>
                  <a:pt x="1537457" y="1821011"/>
                  <a:pt x="1537457" y="1821011"/>
                  <a:pt x="1537457" y="1822803"/>
                </a:cubicBezTo>
                <a:lnTo>
                  <a:pt x="1537457" y="1835346"/>
                </a:lnTo>
                <a:lnTo>
                  <a:pt x="1549278" y="1835346"/>
                </a:lnTo>
                <a:cubicBezTo>
                  <a:pt x="1549278" y="1835346"/>
                  <a:pt x="1549278" y="1835346"/>
                  <a:pt x="1549278" y="1849681"/>
                </a:cubicBezTo>
                <a:cubicBezTo>
                  <a:pt x="1549278" y="1849681"/>
                  <a:pt x="1549278" y="1849681"/>
                  <a:pt x="1549278" y="1864016"/>
                </a:cubicBezTo>
                <a:cubicBezTo>
                  <a:pt x="1549278" y="1864016"/>
                  <a:pt x="1549278" y="1864016"/>
                  <a:pt x="1547800" y="1864016"/>
                </a:cubicBezTo>
                <a:lnTo>
                  <a:pt x="1544845" y="1864016"/>
                </a:lnTo>
                <a:cubicBezTo>
                  <a:pt x="1544106" y="1864016"/>
                  <a:pt x="1543737" y="1864016"/>
                  <a:pt x="1544291" y="1864016"/>
                </a:cubicBezTo>
                <a:lnTo>
                  <a:pt x="1537457" y="1864016"/>
                </a:lnTo>
                <a:lnTo>
                  <a:pt x="1537457" y="1878814"/>
                </a:lnTo>
                <a:cubicBezTo>
                  <a:pt x="1525255" y="1878814"/>
                  <a:pt x="1525255" y="1893149"/>
                  <a:pt x="1525255" y="1893149"/>
                </a:cubicBezTo>
                <a:lnTo>
                  <a:pt x="1513434" y="1893149"/>
                </a:lnTo>
                <a:cubicBezTo>
                  <a:pt x="1513434" y="1878814"/>
                  <a:pt x="1513434" y="1878814"/>
                  <a:pt x="1501614" y="1893149"/>
                </a:cubicBezTo>
                <a:lnTo>
                  <a:pt x="1501614" y="1878814"/>
                </a:lnTo>
                <a:cubicBezTo>
                  <a:pt x="1501614" y="1864016"/>
                  <a:pt x="1513434" y="1864016"/>
                  <a:pt x="1501614" y="1864016"/>
                </a:cubicBezTo>
                <a:cubicBezTo>
                  <a:pt x="1501614" y="1864016"/>
                  <a:pt x="1508263" y="1864016"/>
                  <a:pt x="1506601" y="1864016"/>
                </a:cubicBezTo>
                <a:lnTo>
                  <a:pt x="1513434" y="1864016"/>
                </a:lnTo>
                <a:cubicBezTo>
                  <a:pt x="1513434" y="1864016"/>
                  <a:pt x="1513434" y="1864016"/>
                  <a:pt x="1525255" y="1864016"/>
                </a:cubicBezTo>
                <a:cubicBezTo>
                  <a:pt x="1525255" y="1864016"/>
                  <a:pt x="1525255" y="1864016"/>
                  <a:pt x="1525255" y="1849681"/>
                </a:cubicBezTo>
                <a:cubicBezTo>
                  <a:pt x="1525255" y="1849681"/>
                  <a:pt x="1525255" y="1849681"/>
                  <a:pt x="1525255" y="1835346"/>
                </a:cubicBezTo>
                <a:cubicBezTo>
                  <a:pt x="1525255" y="1835346"/>
                  <a:pt x="1513434" y="1849681"/>
                  <a:pt x="1525255" y="1849681"/>
                </a:cubicBezTo>
                <a:lnTo>
                  <a:pt x="1523777" y="1849681"/>
                </a:lnTo>
                <a:lnTo>
                  <a:pt x="1522300" y="1849681"/>
                </a:lnTo>
                <a:cubicBezTo>
                  <a:pt x="1522300" y="1849681"/>
                  <a:pt x="1519344" y="1849681"/>
                  <a:pt x="1513434" y="1849681"/>
                </a:cubicBezTo>
                <a:lnTo>
                  <a:pt x="1513434" y="1835346"/>
                </a:lnTo>
                <a:cubicBezTo>
                  <a:pt x="1513434" y="1835346"/>
                  <a:pt x="1501614" y="1849681"/>
                  <a:pt x="1501614" y="1835346"/>
                </a:cubicBezTo>
                <a:cubicBezTo>
                  <a:pt x="1501614" y="1835346"/>
                  <a:pt x="1501614" y="1835346"/>
                  <a:pt x="1489793" y="1835346"/>
                </a:cubicBezTo>
                <a:cubicBezTo>
                  <a:pt x="1489793" y="1835346"/>
                  <a:pt x="1489793" y="1835346"/>
                  <a:pt x="1489793" y="1849681"/>
                </a:cubicBezTo>
                <a:cubicBezTo>
                  <a:pt x="1489793" y="1849681"/>
                  <a:pt x="1489793" y="1849681"/>
                  <a:pt x="1491271" y="1849681"/>
                </a:cubicBezTo>
                <a:lnTo>
                  <a:pt x="1496627" y="1849681"/>
                </a:lnTo>
                <a:cubicBezTo>
                  <a:pt x="1496073" y="1849681"/>
                  <a:pt x="1496442" y="1849681"/>
                  <a:pt x="1497181" y="1849681"/>
                </a:cubicBezTo>
                <a:lnTo>
                  <a:pt x="1501614" y="1849681"/>
                </a:lnTo>
                <a:cubicBezTo>
                  <a:pt x="1501614" y="1849681"/>
                  <a:pt x="1489793" y="1849681"/>
                  <a:pt x="1501614" y="1864016"/>
                </a:cubicBezTo>
                <a:lnTo>
                  <a:pt x="1494780" y="1864016"/>
                </a:lnTo>
                <a:lnTo>
                  <a:pt x="1494226" y="1864016"/>
                </a:lnTo>
                <a:cubicBezTo>
                  <a:pt x="1492748" y="1864016"/>
                  <a:pt x="1489793" y="1864016"/>
                  <a:pt x="1489793" y="1864016"/>
                </a:cubicBezTo>
                <a:lnTo>
                  <a:pt x="1489793" y="1878814"/>
                </a:lnTo>
                <a:lnTo>
                  <a:pt x="1489793" y="1893149"/>
                </a:lnTo>
                <a:cubicBezTo>
                  <a:pt x="1489793" y="1878814"/>
                  <a:pt x="1489793" y="1878814"/>
                  <a:pt x="1477591" y="1893149"/>
                </a:cubicBezTo>
                <a:lnTo>
                  <a:pt x="1477591" y="1907484"/>
                </a:lnTo>
                <a:lnTo>
                  <a:pt x="1489793" y="1907484"/>
                </a:lnTo>
                <a:cubicBezTo>
                  <a:pt x="1477591" y="1907484"/>
                  <a:pt x="1477591" y="1921819"/>
                  <a:pt x="1477591" y="1921819"/>
                </a:cubicBezTo>
                <a:cubicBezTo>
                  <a:pt x="1477591" y="1921819"/>
                  <a:pt x="1477591" y="1936616"/>
                  <a:pt x="1465770" y="1936616"/>
                </a:cubicBezTo>
                <a:cubicBezTo>
                  <a:pt x="1453949" y="1936616"/>
                  <a:pt x="1453949" y="1936616"/>
                  <a:pt x="1465770" y="1921819"/>
                </a:cubicBezTo>
                <a:cubicBezTo>
                  <a:pt x="1465770" y="1921819"/>
                  <a:pt x="1465770" y="1921819"/>
                  <a:pt x="1453949" y="1921819"/>
                </a:cubicBezTo>
                <a:cubicBezTo>
                  <a:pt x="1453949" y="1921819"/>
                  <a:pt x="1453949" y="1930142"/>
                  <a:pt x="1453949" y="1928061"/>
                </a:cubicBezTo>
                <a:lnTo>
                  <a:pt x="1453949" y="1930373"/>
                </a:lnTo>
                <a:cubicBezTo>
                  <a:pt x="1453949" y="1929680"/>
                  <a:pt x="1453949" y="1930142"/>
                  <a:pt x="1453949" y="1931067"/>
                </a:cubicBezTo>
                <a:lnTo>
                  <a:pt x="1453949" y="1936616"/>
                </a:lnTo>
                <a:cubicBezTo>
                  <a:pt x="1453949" y="1936616"/>
                  <a:pt x="1453949" y="1936616"/>
                  <a:pt x="1453949" y="1938408"/>
                </a:cubicBezTo>
                <a:lnTo>
                  <a:pt x="1453949" y="1944904"/>
                </a:lnTo>
                <a:lnTo>
                  <a:pt x="1453949" y="1945576"/>
                </a:lnTo>
                <a:lnTo>
                  <a:pt x="1453949" y="1949159"/>
                </a:lnTo>
                <a:cubicBezTo>
                  <a:pt x="1453949" y="1950951"/>
                  <a:pt x="1453949" y="1950951"/>
                  <a:pt x="1453949" y="1950951"/>
                </a:cubicBezTo>
                <a:cubicBezTo>
                  <a:pt x="1442128" y="1950951"/>
                  <a:pt x="1442128" y="1950951"/>
                  <a:pt x="1429926" y="1950951"/>
                </a:cubicBezTo>
                <a:lnTo>
                  <a:pt x="1429926" y="1965286"/>
                </a:lnTo>
                <a:lnTo>
                  <a:pt x="1428449" y="1965286"/>
                </a:lnTo>
                <a:lnTo>
                  <a:pt x="1424755" y="1965286"/>
                </a:lnTo>
                <a:cubicBezTo>
                  <a:pt x="1422538" y="1965286"/>
                  <a:pt x="1426971" y="1965286"/>
                  <a:pt x="1418106" y="1965286"/>
                </a:cubicBezTo>
                <a:cubicBezTo>
                  <a:pt x="1406285" y="1979621"/>
                  <a:pt x="1406285" y="1979621"/>
                  <a:pt x="1406285" y="1965286"/>
                </a:cubicBezTo>
                <a:cubicBezTo>
                  <a:pt x="1406285" y="1950951"/>
                  <a:pt x="1418106" y="1950951"/>
                  <a:pt x="1406285" y="1950951"/>
                </a:cubicBezTo>
                <a:cubicBezTo>
                  <a:pt x="1406285" y="1958119"/>
                  <a:pt x="1406285" y="1961702"/>
                  <a:pt x="1406285" y="1961702"/>
                </a:cubicBezTo>
                <a:lnTo>
                  <a:pt x="1406285" y="1965286"/>
                </a:lnTo>
                <a:lnTo>
                  <a:pt x="1406285" y="1979621"/>
                </a:lnTo>
                <a:cubicBezTo>
                  <a:pt x="1406285" y="1979621"/>
                  <a:pt x="1406285" y="1979621"/>
                  <a:pt x="1394464" y="1979621"/>
                </a:cubicBezTo>
                <a:lnTo>
                  <a:pt x="1394464" y="1993956"/>
                </a:lnTo>
                <a:cubicBezTo>
                  <a:pt x="1394464" y="1993956"/>
                  <a:pt x="1394464" y="1993956"/>
                  <a:pt x="1382262" y="1993956"/>
                </a:cubicBezTo>
                <a:cubicBezTo>
                  <a:pt x="1382262" y="1993956"/>
                  <a:pt x="1382262" y="1993956"/>
                  <a:pt x="1370442" y="2008754"/>
                </a:cubicBezTo>
                <a:cubicBezTo>
                  <a:pt x="1370442" y="2008754"/>
                  <a:pt x="1370442" y="2008754"/>
                  <a:pt x="1370442" y="2010545"/>
                </a:cubicBezTo>
                <a:lnTo>
                  <a:pt x="1370442" y="2012337"/>
                </a:lnTo>
                <a:cubicBezTo>
                  <a:pt x="1370442" y="2012337"/>
                  <a:pt x="1370442" y="2015921"/>
                  <a:pt x="1370442" y="2023089"/>
                </a:cubicBezTo>
                <a:cubicBezTo>
                  <a:pt x="1370442" y="2023089"/>
                  <a:pt x="1370442" y="2023089"/>
                  <a:pt x="1368964" y="2023089"/>
                </a:cubicBezTo>
                <a:lnTo>
                  <a:pt x="1363608" y="2023089"/>
                </a:lnTo>
                <a:lnTo>
                  <a:pt x="1363054" y="2023089"/>
                </a:lnTo>
                <a:cubicBezTo>
                  <a:pt x="1361576" y="2023089"/>
                  <a:pt x="1358621" y="2023089"/>
                  <a:pt x="1358621" y="2023089"/>
                </a:cubicBezTo>
                <a:cubicBezTo>
                  <a:pt x="1358621" y="2037424"/>
                  <a:pt x="1358621" y="2037424"/>
                  <a:pt x="1346800" y="2037424"/>
                </a:cubicBezTo>
                <a:lnTo>
                  <a:pt x="1346800" y="2052221"/>
                </a:lnTo>
                <a:cubicBezTo>
                  <a:pt x="1340699" y="2052221"/>
                  <a:pt x="1337649" y="2052221"/>
                  <a:pt x="1337649" y="2052221"/>
                </a:cubicBezTo>
                <a:lnTo>
                  <a:pt x="1334598" y="2052221"/>
                </a:lnTo>
                <a:cubicBezTo>
                  <a:pt x="1322777" y="2052221"/>
                  <a:pt x="1334598" y="2052221"/>
                  <a:pt x="1322777" y="2052221"/>
                </a:cubicBezTo>
                <a:lnTo>
                  <a:pt x="1322777" y="2037424"/>
                </a:lnTo>
                <a:cubicBezTo>
                  <a:pt x="1322777" y="2023089"/>
                  <a:pt x="1334598" y="2023089"/>
                  <a:pt x="1334598" y="2023089"/>
                </a:cubicBezTo>
                <a:lnTo>
                  <a:pt x="1322777" y="2023089"/>
                </a:lnTo>
                <a:lnTo>
                  <a:pt x="1322777" y="2008754"/>
                </a:lnTo>
                <a:lnTo>
                  <a:pt x="1310957" y="2023089"/>
                </a:lnTo>
                <a:lnTo>
                  <a:pt x="1299136" y="2023089"/>
                </a:lnTo>
                <a:cubicBezTo>
                  <a:pt x="1299136" y="2023089"/>
                  <a:pt x="1299136" y="2023089"/>
                  <a:pt x="1299136" y="2024881"/>
                </a:cubicBezTo>
                <a:lnTo>
                  <a:pt x="1299136" y="2031376"/>
                </a:lnTo>
                <a:cubicBezTo>
                  <a:pt x="1299136" y="2030704"/>
                  <a:pt x="1299136" y="2031152"/>
                  <a:pt x="1299136" y="2032048"/>
                </a:cubicBezTo>
                <a:lnTo>
                  <a:pt x="1299136" y="2037424"/>
                </a:lnTo>
                <a:cubicBezTo>
                  <a:pt x="1299136" y="2037424"/>
                  <a:pt x="1299136" y="2023089"/>
                  <a:pt x="1310957" y="2023089"/>
                </a:cubicBezTo>
                <a:cubicBezTo>
                  <a:pt x="1310957" y="2023089"/>
                  <a:pt x="1310957" y="2023089"/>
                  <a:pt x="1312435" y="2023089"/>
                </a:cubicBezTo>
                <a:lnTo>
                  <a:pt x="1313912" y="2023089"/>
                </a:lnTo>
                <a:lnTo>
                  <a:pt x="1321299" y="2023089"/>
                </a:lnTo>
                <a:lnTo>
                  <a:pt x="1322777" y="2023089"/>
                </a:lnTo>
                <a:cubicBezTo>
                  <a:pt x="1322777" y="2023089"/>
                  <a:pt x="1322777" y="2023089"/>
                  <a:pt x="1322777" y="2037424"/>
                </a:cubicBezTo>
                <a:lnTo>
                  <a:pt x="1319822" y="2037424"/>
                </a:lnTo>
                <a:cubicBezTo>
                  <a:pt x="1319822" y="2037424"/>
                  <a:pt x="1316867" y="2037424"/>
                  <a:pt x="1310957" y="2037424"/>
                </a:cubicBezTo>
                <a:cubicBezTo>
                  <a:pt x="1310957" y="2037424"/>
                  <a:pt x="1310957" y="2037424"/>
                  <a:pt x="1310957" y="2039273"/>
                </a:cubicBezTo>
                <a:lnTo>
                  <a:pt x="1310957" y="2052221"/>
                </a:lnTo>
                <a:cubicBezTo>
                  <a:pt x="1310957" y="2052221"/>
                  <a:pt x="1310957" y="2052221"/>
                  <a:pt x="1310957" y="2066556"/>
                </a:cubicBezTo>
                <a:cubicBezTo>
                  <a:pt x="1310957" y="2066556"/>
                  <a:pt x="1310957" y="2066556"/>
                  <a:pt x="1299136" y="2066556"/>
                </a:cubicBezTo>
                <a:lnTo>
                  <a:pt x="1299136" y="2080891"/>
                </a:lnTo>
                <a:cubicBezTo>
                  <a:pt x="1299136" y="2080891"/>
                  <a:pt x="1299136" y="2080891"/>
                  <a:pt x="1286934" y="2080891"/>
                </a:cubicBezTo>
                <a:cubicBezTo>
                  <a:pt x="1286934" y="2080891"/>
                  <a:pt x="1286934" y="2080891"/>
                  <a:pt x="1275113" y="2080891"/>
                </a:cubicBezTo>
                <a:cubicBezTo>
                  <a:pt x="1275113" y="2080891"/>
                  <a:pt x="1275113" y="2066556"/>
                  <a:pt x="1286934" y="2066556"/>
                </a:cubicBezTo>
                <a:cubicBezTo>
                  <a:pt x="1286934" y="2066556"/>
                  <a:pt x="1286934" y="2066556"/>
                  <a:pt x="1275113" y="2066556"/>
                </a:cubicBezTo>
                <a:lnTo>
                  <a:pt x="1275113" y="2080891"/>
                </a:lnTo>
                <a:cubicBezTo>
                  <a:pt x="1275113" y="2080891"/>
                  <a:pt x="1275113" y="2080891"/>
                  <a:pt x="1273635" y="2080891"/>
                </a:cubicBezTo>
                <a:lnTo>
                  <a:pt x="1264770" y="2080891"/>
                </a:lnTo>
                <a:cubicBezTo>
                  <a:pt x="1263292" y="2080891"/>
                  <a:pt x="1263292" y="2080891"/>
                  <a:pt x="1263292" y="2080891"/>
                </a:cubicBezTo>
                <a:cubicBezTo>
                  <a:pt x="1263292" y="2080891"/>
                  <a:pt x="1275113" y="2066556"/>
                  <a:pt x="1263292" y="2080891"/>
                </a:cubicBezTo>
                <a:cubicBezTo>
                  <a:pt x="1263292" y="2080891"/>
                  <a:pt x="1263292" y="2080891"/>
                  <a:pt x="1263292" y="2082683"/>
                </a:cubicBezTo>
                <a:lnTo>
                  <a:pt x="1263292" y="2084475"/>
                </a:lnTo>
                <a:cubicBezTo>
                  <a:pt x="1263292" y="2084475"/>
                  <a:pt x="1263292" y="2088059"/>
                  <a:pt x="1263292" y="2095226"/>
                </a:cubicBezTo>
                <a:lnTo>
                  <a:pt x="1261815" y="2095226"/>
                </a:lnTo>
                <a:lnTo>
                  <a:pt x="1252949" y="2095226"/>
                </a:lnTo>
                <a:cubicBezTo>
                  <a:pt x="1251472" y="2095226"/>
                  <a:pt x="1251472" y="2095226"/>
                  <a:pt x="1251472" y="2095226"/>
                </a:cubicBezTo>
                <a:lnTo>
                  <a:pt x="1251472" y="2110024"/>
                </a:lnTo>
                <a:cubicBezTo>
                  <a:pt x="1251472" y="2110024"/>
                  <a:pt x="1251472" y="2110024"/>
                  <a:pt x="1249947" y="2110024"/>
                </a:cubicBezTo>
                <a:lnTo>
                  <a:pt x="1246134" y="2110024"/>
                </a:lnTo>
                <a:cubicBezTo>
                  <a:pt x="1243846" y="2110024"/>
                  <a:pt x="1248421" y="2110024"/>
                  <a:pt x="1239270" y="2110024"/>
                </a:cubicBezTo>
                <a:cubicBezTo>
                  <a:pt x="1239270" y="2110024"/>
                  <a:pt x="1236315" y="2113607"/>
                  <a:pt x="1234837" y="2115399"/>
                </a:cubicBezTo>
                <a:lnTo>
                  <a:pt x="1234771" y="2115479"/>
                </a:lnTo>
                <a:lnTo>
                  <a:pt x="1227449" y="2124359"/>
                </a:lnTo>
                <a:cubicBezTo>
                  <a:pt x="1215628" y="2124359"/>
                  <a:pt x="1227449" y="2124359"/>
                  <a:pt x="1215628" y="2124359"/>
                </a:cubicBezTo>
                <a:cubicBezTo>
                  <a:pt x="1203807" y="2124359"/>
                  <a:pt x="1215628" y="2124359"/>
                  <a:pt x="1203807" y="2124359"/>
                </a:cubicBezTo>
                <a:lnTo>
                  <a:pt x="1203807" y="2110024"/>
                </a:lnTo>
                <a:cubicBezTo>
                  <a:pt x="1203807" y="2110024"/>
                  <a:pt x="1203807" y="2110024"/>
                  <a:pt x="1191605" y="2110024"/>
                </a:cubicBezTo>
                <a:lnTo>
                  <a:pt x="1191605" y="2095226"/>
                </a:lnTo>
                <a:lnTo>
                  <a:pt x="1191605" y="2080891"/>
                </a:lnTo>
                <a:cubicBezTo>
                  <a:pt x="1191605" y="2080891"/>
                  <a:pt x="1191605" y="2080891"/>
                  <a:pt x="1179785" y="2080891"/>
                </a:cubicBezTo>
                <a:cubicBezTo>
                  <a:pt x="1179785" y="2080891"/>
                  <a:pt x="1179785" y="2080891"/>
                  <a:pt x="1179785" y="2066556"/>
                </a:cubicBezTo>
                <a:cubicBezTo>
                  <a:pt x="1167964" y="2066556"/>
                  <a:pt x="1179785" y="2052221"/>
                  <a:pt x="1179785" y="2052221"/>
                </a:cubicBezTo>
                <a:cubicBezTo>
                  <a:pt x="1167964" y="2052221"/>
                  <a:pt x="1179785" y="2052221"/>
                  <a:pt x="1167964" y="2052221"/>
                </a:cubicBezTo>
                <a:lnTo>
                  <a:pt x="1167964" y="2037424"/>
                </a:lnTo>
                <a:cubicBezTo>
                  <a:pt x="1167964" y="2033840"/>
                  <a:pt x="1167225" y="2032048"/>
                  <a:pt x="1166302" y="2031376"/>
                </a:cubicBezTo>
                <a:lnTo>
                  <a:pt x="1165236" y="2031634"/>
                </a:lnTo>
                <a:lnTo>
                  <a:pt x="1162054" y="2024881"/>
                </a:lnTo>
                <a:cubicBezTo>
                  <a:pt x="1159098" y="2023089"/>
                  <a:pt x="1156143" y="2023089"/>
                  <a:pt x="1156143" y="2023089"/>
                </a:cubicBezTo>
                <a:lnTo>
                  <a:pt x="1156143" y="2008754"/>
                </a:lnTo>
                <a:lnTo>
                  <a:pt x="1167964" y="1993956"/>
                </a:lnTo>
                <a:cubicBezTo>
                  <a:pt x="1156143" y="1993956"/>
                  <a:pt x="1156143" y="2008754"/>
                  <a:pt x="1156143" y="2008754"/>
                </a:cubicBezTo>
                <a:cubicBezTo>
                  <a:pt x="1143941" y="2008754"/>
                  <a:pt x="1143941" y="2008754"/>
                  <a:pt x="1143941" y="1993956"/>
                </a:cubicBezTo>
                <a:cubicBezTo>
                  <a:pt x="1143941" y="1993956"/>
                  <a:pt x="1143941" y="1993956"/>
                  <a:pt x="1143941" y="1979621"/>
                </a:cubicBezTo>
                <a:lnTo>
                  <a:pt x="1132120" y="1979621"/>
                </a:lnTo>
                <a:cubicBezTo>
                  <a:pt x="1132120" y="1979621"/>
                  <a:pt x="1132120" y="1979621"/>
                  <a:pt x="1132120" y="1965286"/>
                </a:cubicBezTo>
                <a:cubicBezTo>
                  <a:pt x="1132120" y="1965286"/>
                  <a:pt x="1132120" y="1965286"/>
                  <a:pt x="1133598" y="1965286"/>
                </a:cubicBezTo>
                <a:lnTo>
                  <a:pt x="1135075" y="1965286"/>
                </a:lnTo>
                <a:lnTo>
                  <a:pt x="1138954" y="1965286"/>
                </a:lnTo>
                <a:cubicBezTo>
                  <a:pt x="1138400" y="1965286"/>
                  <a:pt x="1138769" y="1965286"/>
                  <a:pt x="1139508" y="1965286"/>
                </a:cubicBezTo>
                <a:lnTo>
                  <a:pt x="1143941" y="1965286"/>
                </a:lnTo>
                <a:lnTo>
                  <a:pt x="1143941" y="1959910"/>
                </a:lnTo>
                <a:lnTo>
                  <a:pt x="1143941" y="1959239"/>
                </a:lnTo>
                <a:lnTo>
                  <a:pt x="1143941" y="1950951"/>
                </a:lnTo>
                <a:cubicBezTo>
                  <a:pt x="1132120" y="1965286"/>
                  <a:pt x="1143941" y="1950951"/>
                  <a:pt x="1132120" y="1950951"/>
                </a:cubicBezTo>
                <a:cubicBezTo>
                  <a:pt x="1120300" y="1950951"/>
                  <a:pt x="1120300" y="1936616"/>
                  <a:pt x="1132120" y="1936616"/>
                </a:cubicBezTo>
                <a:cubicBezTo>
                  <a:pt x="1132120" y="1936616"/>
                  <a:pt x="1132120" y="1936616"/>
                  <a:pt x="1133598" y="1936616"/>
                </a:cubicBezTo>
                <a:lnTo>
                  <a:pt x="1142463" y="1936616"/>
                </a:lnTo>
                <a:lnTo>
                  <a:pt x="1143941" y="1936616"/>
                </a:lnTo>
                <a:cubicBezTo>
                  <a:pt x="1132120" y="1950951"/>
                  <a:pt x="1143941" y="1950951"/>
                  <a:pt x="1143941" y="1936616"/>
                </a:cubicBezTo>
                <a:lnTo>
                  <a:pt x="1156143" y="1936616"/>
                </a:lnTo>
                <a:cubicBezTo>
                  <a:pt x="1156143" y="1936616"/>
                  <a:pt x="1156143" y="1936616"/>
                  <a:pt x="1156143" y="1921819"/>
                </a:cubicBezTo>
                <a:lnTo>
                  <a:pt x="1167964" y="1921819"/>
                </a:lnTo>
                <a:cubicBezTo>
                  <a:pt x="1167964" y="1921819"/>
                  <a:pt x="1179785" y="1921819"/>
                  <a:pt x="1179785" y="1907484"/>
                </a:cubicBezTo>
                <a:cubicBezTo>
                  <a:pt x="1179785" y="1907484"/>
                  <a:pt x="1179785" y="1893149"/>
                  <a:pt x="1167964" y="1907484"/>
                </a:cubicBezTo>
                <a:cubicBezTo>
                  <a:pt x="1167964" y="1893149"/>
                  <a:pt x="1179785" y="1893149"/>
                  <a:pt x="1179785" y="1893149"/>
                </a:cubicBezTo>
                <a:lnTo>
                  <a:pt x="1191605" y="1878814"/>
                </a:lnTo>
                <a:cubicBezTo>
                  <a:pt x="1191605" y="1878814"/>
                  <a:pt x="1191605" y="1886877"/>
                  <a:pt x="1191605" y="1884861"/>
                </a:cubicBezTo>
                <a:lnTo>
                  <a:pt x="1191605" y="1893149"/>
                </a:lnTo>
                <a:lnTo>
                  <a:pt x="1203807" y="1878814"/>
                </a:lnTo>
                <a:lnTo>
                  <a:pt x="1199231" y="1878814"/>
                </a:lnTo>
                <a:cubicBezTo>
                  <a:pt x="1198469" y="1878814"/>
                  <a:pt x="1198087" y="1878814"/>
                  <a:pt x="1198659" y="1878814"/>
                </a:cubicBezTo>
                <a:lnTo>
                  <a:pt x="1191605" y="1878814"/>
                </a:lnTo>
                <a:lnTo>
                  <a:pt x="1179785" y="1878814"/>
                </a:lnTo>
                <a:cubicBezTo>
                  <a:pt x="1179785" y="1878814"/>
                  <a:pt x="1179785" y="1878814"/>
                  <a:pt x="1179785" y="1893149"/>
                </a:cubicBezTo>
                <a:lnTo>
                  <a:pt x="1167964" y="1893149"/>
                </a:lnTo>
                <a:lnTo>
                  <a:pt x="1167964" y="1907484"/>
                </a:lnTo>
                <a:cubicBezTo>
                  <a:pt x="1167964" y="1907484"/>
                  <a:pt x="1167964" y="1907484"/>
                  <a:pt x="1156143" y="1921819"/>
                </a:cubicBezTo>
                <a:cubicBezTo>
                  <a:pt x="1156143" y="1921819"/>
                  <a:pt x="1156143" y="1921819"/>
                  <a:pt x="1143941" y="1936616"/>
                </a:cubicBezTo>
                <a:cubicBezTo>
                  <a:pt x="1143941" y="1936616"/>
                  <a:pt x="1143941" y="1936616"/>
                  <a:pt x="1143941" y="1934766"/>
                </a:cubicBezTo>
                <a:lnTo>
                  <a:pt x="1143941" y="1932917"/>
                </a:lnTo>
                <a:lnTo>
                  <a:pt x="1143941" y="1925518"/>
                </a:lnTo>
                <a:lnTo>
                  <a:pt x="1143941" y="1921819"/>
                </a:lnTo>
                <a:lnTo>
                  <a:pt x="1143941" y="1907484"/>
                </a:lnTo>
                <a:lnTo>
                  <a:pt x="1156143" y="1907484"/>
                </a:lnTo>
                <a:cubicBezTo>
                  <a:pt x="1156143" y="1907484"/>
                  <a:pt x="1156143" y="1907484"/>
                  <a:pt x="1156143" y="1905692"/>
                </a:cubicBezTo>
                <a:lnTo>
                  <a:pt x="1156143" y="1899196"/>
                </a:lnTo>
                <a:lnTo>
                  <a:pt x="1156143" y="1898524"/>
                </a:lnTo>
                <a:cubicBezTo>
                  <a:pt x="1156143" y="1896732"/>
                  <a:pt x="1156143" y="1893149"/>
                  <a:pt x="1156143" y="1893149"/>
                </a:cubicBezTo>
                <a:lnTo>
                  <a:pt x="1149089" y="1893149"/>
                </a:lnTo>
                <a:cubicBezTo>
                  <a:pt x="1150805" y="1893149"/>
                  <a:pt x="1143941" y="1893149"/>
                  <a:pt x="1143941" y="1893149"/>
                </a:cubicBezTo>
                <a:cubicBezTo>
                  <a:pt x="1143941" y="1893149"/>
                  <a:pt x="1156143" y="1878814"/>
                  <a:pt x="1143941" y="1878814"/>
                </a:cubicBezTo>
                <a:lnTo>
                  <a:pt x="1143941" y="1870259"/>
                </a:lnTo>
                <a:cubicBezTo>
                  <a:pt x="1143941" y="1872340"/>
                  <a:pt x="1143941" y="1864016"/>
                  <a:pt x="1143941" y="1864016"/>
                </a:cubicBezTo>
                <a:cubicBezTo>
                  <a:pt x="1143941" y="1878814"/>
                  <a:pt x="1143941" y="1878814"/>
                  <a:pt x="1156143" y="1878814"/>
                </a:cubicBezTo>
                <a:lnTo>
                  <a:pt x="1156143" y="1876964"/>
                </a:lnTo>
                <a:lnTo>
                  <a:pt x="1156143" y="1865866"/>
                </a:lnTo>
                <a:cubicBezTo>
                  <a:pt x="1156143" y="1864016"/>
                  <a:pt x="1156143" y="1864016"/>
                  <a:pt x="1156143" y="1864016"/>
                </a:cubicBezTo>
                <a:cubicBezTo>
                  <a:pt x="1156143" y="1864016"/>
                  <a:pt x="1156143" y="1864016"/>
                  <a:pt x="1157621" y="1864016"/>
                </a:cubicBezTo>
                <a:lnTo>
                  <a:pt x="1162977" y="1864016"/>
                </a:lnTo>
                <a:cubicBezTo>
                  <a:pt x="1162423" y="1864016"/>
                  <a:pt x="1162792" y="1864016"/>
                  <a:pt x="1163531" y="1864016"/>
                </a:cubicBezTo>
                <a:lnTo>
                  <a:pt x="1166486" y="1864016"/>
                </a:lnTo>
                <a:lnTo>
                  <a:pt x="1167964" y="1864016"/>
                </a:lnTo>
                <a:lnTo>
                  <a:pt x="1167964" y="1849681"/>
                </a:lnTo>
                <a:lnTo>
                  <a:pt x="1166486" y="1849681"/>
                </a:lnTo>
                <a:cubicBezTo>
                  <a:pt x="1165009" y="1849681"/>
                  <a:pt x="1162054" y="1849681"/>
                  <a:pt x="1156143" y="1849681"/>
                </a:cubicBezTo>
                <a:cubicBezTo>
                  <a:pt x="1167964" y="1849681"/>
                  <a:pt x="1167964" y="1849681"/>
                  <a:pt x="1156143" y="1864016"/>
                </a:cubicBezTo>
                <a:lnTo>
                  <a:pt x="1153093" y="1864016"/>
                </a:lnTo>
                <a:cubicBezTo>
                  <a:pt x="1153093" y="1864016"/>
                  <a:pt x="1150042" y="1864016"/>
                  <a:pt x="1143941" y="1864016"/>
                </a:cubicBezTo>
                <a:lnTo>
                  <a:pt x="1132120" y="1864016"/>
                </a:lnTo>
                <a:cubicBezTo>
                  <a:pt x="1132120" y="1878814"/>
                  <a:pt x="1120300" y="1878814"/>
                  <a:pt x="1120300" y="1878814"/>
                </a:cubicBezTo>
                <a:cubicBezTo>
                  <a:pt x="1132120" y="1864016"/>
                  <a:pt x="1132120" y="1864016"/>
                  <a:pt x="1120300" y="1864016"/>
                </a:cubicBezTo>
                <a:lnTo>
                  <a:pt x="1120300" y="1849681"/>
                </a:lnTo>
                <a:cubicBezTo>
                  <a:pt x="1120300" y="1849681"/>
                  <a:pt x="1120300" y="1849681"/>
                  <a:pt x="1132120" y="1849681"/>
                </a:cubicBezTo>
                <a:cubicBezTo>
                  <a:pt x="1132120" y="1849681"/>
                  <a:pt x="1143941" y="1835346"/>
                  <a:pt x="1132120" y="1835346"/>
                </a:cubicBezTo>
                <a:lnTo>
                  <a:pt x="1120300" y="1835346"/>
                </a:lnTo>
                <a:lnTo>
                  <a:pt x="1109957" y="1835346"/>
                </a:lnTo>
                <a:cubicBezTo>
                  <a:pt x="1108479" y="1835346"/>
                  <a:pt x="1108479" y="1835346"/>
                  <a:pt x="1108479" y="1835346"/>
                </a:cubicBezTo>
                <a:cubicBezTo>
                  <a:pt x="1108479" y="1821011"/>
                  <a:pt x="1096277" y="1835346"/>
                  <a:pt x="1096277" y="1835346"/>
                </a:cubicBezTo>
                <a:cubicBezTo>
                  <a:pt x="1096277" y="1835346"/>
                  <a:pt x="1096277" y="1835346"/>
                  <a:pt x="1096277" y="1821011"/>
                </a:cubicBezTo>
                <a:lnTo>
                  <a:pt x="1096277" y="1806214"/>
                </a:lnTo>
                <a:lnTo>
                  <a:pt x="1096277" y="1804422"/>
                </a:lnTo>
                <a:lnTo>
                  <a:pt x="1096277" y="1793670"/>
                </a:lnTo>
                <a:cubicBezTo>
                  <a:pt x="1096277" y="1791879"/>
                  <a:pt x="1096277" y="1791879"/>
                  <a:pt x="1096277" y="1791879"/>
                </a:cubicBezTo>
                <a:lnTo>
                  <a:pt x="1096277" y="1777544"/>
                </a:lnTo>
                <a:cubicBezTo>
                  <a:pt x="1096277" y="1777544"/>
                  <a:pt x="1096277" y="1777544"/>
                  <a:pt x="1097802" y="1777544"/>
                </a:cubicBezTo>
                <a:lnTo>
                  <a:pt x="1106954" y="1777544"/>
                </a:lnTo>
                <a:lnTo>
                  <a:pt x="1108479" y="1777544"/>
                </a:lnTo>
                <a:cubicBezTo>
                  <a:pt x="1108479" y="1777544"/>
                  <a:pt x="1108479" y="1777544"/>
                  <a:pt x="1109957" y="1777544"/>
                </a:cubicBezTo>
                <a:lnTo>
                  <a:pt x="1112912" y="1777544"/>
                </a:lnTo>
                <a:cubicBezTo>
                  <a:pt x="1113651" y="1777544"/>
                  <a:pt x="1114020" y="1777544"/>
                  <a:pt x="1113466" y="1777544"/>
                </a:cubicBezTo>
                <a:lnTo>
                  <a:pt x="1120300" y="1777544"/>
                </a:lnTo>
                <a:cubicBezTo>
                  <a:pt x="1108479" y="1777544"/>
                  <a:pt x="1108479" y="1791879"/>
                  <a:pt x="1108479" y="1791879"/>
                </a:cubicBezTo>
                <a:lnTo>
                  <a:pt x="1108479" y="1800166"/>
                </a:lnTo>
                <a:cubicBezTo>
                  <a:pt x="1108479" y="1798150"/>
                  <a:pt x="1108479" y="1806214"/>
                  <a:pt x="1108479" y="1806214"/>
                </a:cubicBezTo>
                <a:lnTo>
                  <a:pt x="1120300" y="1791879"/>
                </a:lnTo>
                <a:lnTo>
                  <a:pt x="1120300" y="1793670"/>
                </a:lnTo>
                <a:lnTo>
                  <a:pt x="1120300" y="1806214"/>
                </a:lnTo>
                <a:cubicBezTo>
                  <a:pt x="1120300" y="1806214"/>
                  <a:pt x="1120300" y="1806214"/>
                  <a:pt x="1120300" y="1821011"/>
                </a:cubicBezTo>
                <a:cubicBezTo>
                  <a:pt x="1132120" y="1821011"/>
                  <a:pt x="1132120" y="1806214"/>
                  <a:pt x="1132120" y="1806214"/>
                </a:cubicBezTo>
                <a:cubicBezTo>
                  <a:pt x="1132120" y="1806214"/>
                  <a:pt x="1143941" y="1806214"/>
                  <a:pt x="1132120" y="1821011"/>
                </a:cubicBezTo>
                <a:cubicBezTo>
                  <a:pt x="1132120" y="1821011"/>
                  <a:pt x="1120300" y="1835346"/>
                  <a:pt x="1132120" y="1821011"/>
                </a:cubicBezTo>
                <a:cubicBezTo>
                  <a:pt x="1143941" y="1821011"/>
                  <a:pt x="1143941" y="1806214"/>
                  <a:pt x="1143941" y="1806214"/>
                </a:cubicBezTo>
                <a:lnTo>
                  <a:pt x="1143941" y="1821011"/>
                </a:lnTo>
                <a:cubicBezTo>
                  <a:pt x="1143941" y="1821011"/>
                  <a:pt x="1132120" y="1835346"/>
                  <a:pt x="1143941" y="1821011"/>
                </a:cubicBezTo>
                <a:cubicBezTo>
                  <a:pt x="1143941" y="1821011"/>
                  <a:pt x="1143941" y="1821011"/>
                  <a:pt x="1143941" y="1822803"/>
                </a:cubicBezTo>
                <a:lnTo>
                  <a:pt x="1143941" y="1833554"/>
                </a:lnTo>
                <a:lnTo>
                  <a:pt x="1143941" y="1835346"/>
                </a:lnTo>
                <a:cubicBezTo>
                  <a:pt x="1143941" y="1835346"/>
                  <a:pt x="1143941" y="1835346"/>
                  <a:pt x="1145466" y="1835346"/>
                </a:cubicBezTo>
                <a:lnTo>
                  <a:pt x="1148517" y="1835346"/>
                </a:lnTo>
                <a:lnTo>
                  <a:pt x="1149089" y="1835346"/>
                </a:lnTo>
                <a:lnTo>
                  <a:pt x="1154618" y="1835346"/>
                </a:lnTo>
                <a:cubicBezTo>
                  <a:pt x="1156143" y="1835346"/>
                  <a:pt x="1156143" y="1835346"/>
                  <a:pt x="1156143" y="1835346"/>
                </a:cubicBezTo>
                <a:cubicBezTo>
                  <a:pt x="1156143" y="1835346"/>
                  <a:pt x="1156143" y="1835346"/>
                  <a:pt x="1143941" y="1849681"/>
                </a:cubicBezTo>
                <a:cubicBezTo>
                  <a:pt x="1156143" y="1849681"/>
                  <a:pt x="1156143" y="1835346"/>
                  <a:pt x="1156143" y="1835346"/>
                </a:cubicBezTo>
                <a:lnTo>
                  <a:pt x="1156143" y="1833554"/>
                </a:lnTo>
                <a:cubicBezTo>
                  <a:pt x="1156143" y="1831762"/>
                  <a:pt x="1156143" y="1828179"/>
                  <a:pt x="1156143" y="1821011"/>
                </a:cubicBezTo>
                <a:cubicBezTo>
                  <a:pt x="1156143" y="1821011"/>
                  <a:pt x="1156143" y="1821011"/>
                  <a:pt x="1156143" y="1806214"/>
                </a:cubicBezTo>
                <a:lnTo>
                  <a:pt x="1153093" y="1806214"/>
                </a:lnTo>
                <a:cubicBezTo>
                  <a:pt x="1153093" y="1806214"/>
                  <a:pt x="1150042" y="1806214"/>
                  <a:pt x="1143941" y="1806214"/>
                </a:cubicBezTo>
                <a:lnTo>
                  <a:pt x="1143941" y="1793670"/>
                </a:lnTo>
                <a:lnTo>
                  <a:pt x="1143941" y="1791879"/>
                </a:lnTo>
                <a:cubicBezTo>
                  <a:pt x="1143941" y="1791879"/>
                  <a:pt x="1143941" y="1791879"/>
                  <a:pt x="1142463" y="1791879"/>
                </a:cubicBezTo>
                <a:lnTo>
                  <a:pt x="1137107" y="1791879"/>
                </a:lnTo>
                <a:lnTo>
                  <a:pt x="1136553" y="1791879"/>
                </a:lnTo>
                <a:lnTo>
                  <a:pt x="1133598" y="1791879"/>
                </a:lnTo>
                <a:cubicBezTo>
                  <a:pt x="1132120" y="1791879"/>
                  <a:pt x="1132120" y="1791879"/>
                  <a:pt x="1132120" y="1791879"/>
                </a:cubicBezTo>
                <a:lnTo>
                  <a:pt x="1143941" y="1777544"/>
                </a:lnTo>
                <a:cubicBezTo>
                  <a:pt x="1156143" y="1777544"/>
                  <a:pt x="1156143" y="1777544"/>
                  <a:pt x="1143941" y="1763209"/>
                </a:cubicBezTo>
                <a:lnTo>
                  <a:pt x="1143941" y="1748411"/>
                </a:lnTo>
                <a:lnTo>
                  <a:pt x="1132120" y="1763209"/>
                </a:lnTo>
                <a:cubicBezTo>
                  <a:pt x="1132120" y="1763209"/>
                  <a:pt x="1132120" y="1763209"/>
                  <a:pt x="1120300" y="1777544"/>
                </a:cubicBezTo>
                <a:lnTo>
                  <a:pt x="1120300" y="1763209"/>
                </a:lnTo>
                <a:cubicBezTo>
                  <a:pt x="1120300" y="1763209"/>
                  <a:pt x="1120300" y="1763209"/>
                  <a:pt x="1108479" y="1777544"/>
                </a:cubicBezTo>
                <a:lnTo>
                  <a:pt x="1108479" y="1765001"/>
                </a:lnTo>
                <a:lnTo>
                  <a:pt x="1108479" y="1763209"/>
                </a:lnTo>
                <a:cubicBezTo>
                  <a:pt x="1120300" y="1763209"/>
                  <a:pt x="1120300" y="1763209"/>
                  <a:pt x="1120300" y="1748411"/>
                </a:cubicBezTo>
                <a:cubicBezTo>
                  <a:pt x="1120300" y="1734076"/>
                  <a:pt x="1132120" y="1734076"/>
                  <a:pt x="1132120" y="1734076"/>
                </a:cubicBezTo>
                <a:lnTo>
                  <a:pt x="1132120" y="1719741"/>
                </a:lnTo>
                <a:cubicBezTo>
                  <a:pt x="1132120" y="1719741"/>
                  <a:pt x="1132120" y="1719741"/>
                  <a:pt x="1143941" y="1705406"/>
                </a:cubicBezTo>
                <a:cubicBezTo>
                  <a:pt x="1143941" y="1705406"/>
                  <a:pt x="1143941" y="1705406"/>
                  <a:pt x="1143941" y="1690609"/>
                </a:cubicBezTo>
                <a:cubicBezTo>
                  <a:pt x="1132120" y="1690609"/>
                  <a:pt x="1132120" y="1690609"/>
                  <a:pt x="1132120" y="1676274"/>
                </a:cubicBezTo>
                <a:cubicBezTo>
                  <a:pt x="1132120" y="1676274"/>
                  <a:pt x="1132120" y="1676274"/>
                  <a:pt x="1132120" y="1678066"/>
                </a:cubicBezTo>
                <a:lnTo>
                  <a:pt x="1132120" y="1688817"/>
                </a:lnTo>
                <a:lnTo>
                  <a:pt x="1132120" y="1690609"/>
                </a:lnTo>
                <a:lnTo>
                  <a:pt x="1132120" y="1705406"/>
                </a:lnTo>
                <a:cubicBezTo>
                  <a:pt x="1143941" y="1705406"/>
                  <a:pt x="1132120" y="1719741"/>
                  <a:pt x="1132120" y="1719741"/>
                </a:cubicBezTo>
                <a:lnTo>
                  <a:pt x="1120300" y="1719741"/>
                </a:lnTo>
                <a:lnTo>
                  <a:pt x="1120300" y="1734076"/>
                </a:lnTo>
                <a:lnTo>
                  <a:pt x="1108479" y="1734076"/>
                </a:lnTo>
                <a:lnTo>
                  <a:pt x="1106954" y="1734076"/>
                </a:lnTo>
                <a:lnTo>
                  <a:pt x="1103903" y="1734076"/>
                </a:lnTo>
                <a:cubicBezTo>
                  <a:pt x="1103141" y="1734076"/>
                  <a:pt x="1102759" y="1734076"/>
                  <a:pt x="1103331" y="1734076"/>
                </a:cubicBezTo>
                <a:lnTo>
                  <a:pt x="1097802" y="1734076"/>
                </a:lnTo>
                <a:cubicBezTo>
                  <a:pt x="1096277" y="1734076"/>
                  <a:pt x="1096277" y="1734076"/>
                  <a:pt x="1096277" y="1734076"/>
                </a:cubicBezTo>
                <a:lnTo>
                  <a:pt x="1084456" y="1748411"/>
                </a:lnTo>
                <a:lnTo>
                  <a:pt x="1082979" y="1748411"/>
                </a:lnTo>
                <a:lnTo>
                  <a:pt x="1074114" y="1748411"/>
                </a:lnTo>
                <a:cubicBezTo>
                  <a:pt x="1072636" y="1748411"/>
                  <a:pt x="1072636" y="1748411"/>
                  <a:pt x="1072636" y="1748411"/>
                </a:cubicBezTo>
                <a:cubicBezTo>
                  <a:pt x="1072636" y="1748411"/>
                  <a:pt x="1072636" y="1748411"/>
                  <a:pt x="1072636" y="1734076"/>
                </a:cubicBezTo>
                <a:lnTo>
                  <a:pt x="1072636" y="1719741"/>
                </a:lnTo>
                <a:cubicBezTo>
                  <a:pt x="1072636" y="1719741"/>
                  <a:pt x="1075591" y="1719741"/>
                  <a:pt x="1077069" y="1719741"/>
                </a:cubicBezTo>
                <a:lnTo>
                  <a:pt x="1077623" y="1719741"/>
                </a:lnTo>
                <a:lnTo>
                  <a:pt x="1084456" y="1719741"/>
                </a:lnTo>
                <a:cubicBezTo>
                  <a:pt x="1084456" y="1719741"/>
                  <a:pt x="1084456" y="1719741"/>
                  <a:pt x="1084456" y="1734076"/>
                </a:cubicBezTo>
                <a:cubicBezTo>
                  <a:pt x="1084456" y="1734076"/>
                  <a:pt x="1096277" y="1719741"/>
                  <a:pt x="1084456" y="1719741"/>
                </a:cubicBezTo>
                <a:cubicBezTo>
                  <a:pt x="1084456" y="1719741"/>
                  <a:pt x="1084456" y="1719741"/>
                  <a:pt x="1084456" y="1705406"/>
                </a:cubicBezTo>
                <a:lnTo>
                  <a:pt x="1096277" y="1705406"/>
                </a:lnTo>
                <a:lnTo>
                  <a:pt x="1096277" y="1690609"/>
                </a:lnTo>
                <a:lnTo>
                  <a:pt x="1094799" y="1690609"/>
                </a:lnTo>
                <a:lnTo>
                  <a:pt x="1085934" y="1690609"/>
                </a:lnTo>
                <a:cubicBezTo>
                  <a:pt x="1084456" y="1690609"/>
                  <a:pt x="1084456" y="1690609"/>
                  <a:pt x="1084456" y="1690609"/>
                </a:cubicBezTo>
                <a:cubicBezTo>
                  <a:pt x="1084456" y="1690609"/>
                  <a:pt x="1084456" y="1690609"/>
                  <a:pt x="1082979" y="1690609"/>
                </a:cubicBezTo>
                <a:lnTo>
                  <a:pt x="1074114" y="1690609"/>
                </a:lnTo>
                <a:cubicBezTo>
                  <a:pt x="1072636" y="1690609"/>
                  <a:pt x="1072636" y="1690609"/>
                  <a:pt x="1072636" y="1690609"/>
                </a:cubicBezTo>
                <a:lnTo>
                  <a:pt x="1072636" y="1676274"/>
                </a:lnTo>
                <a:lnTo>
                  <a:pt x="1084456" y="1661939"/>
                </a:lnTo>
                <a:cubicBezTo>
                  <a:pt x="1084456" y="1661939"/>
                  <a:pt x="1084456" y="1661939"/>
                  <a:pt x="1084456" y="1647603"/>
                </a:cubicBezTo>
                <a:lnTo>
                  <a:pt x="1082979" y="1647603"/>
                </a:lnTo>
                <a:lnTo>
                  <a:pt x="1080024" y="1647603"/>
                </a:lnTo>
                <a:cubicBezTo>
                  <a:pt x="1079285" y="1647603"/>
                  <a:pt x="1078915" y="1647603"/>
                  <a:pt x="1079469" y="1647603"/>
                </a:cubicBezTo>
                <a:lnTo>
                  <a:pt x="1074114" y="1647603"/>
                </a:lnTo>
                <a:cubicBezTo>
                  <a:pt x="1072636" y="1647603"/>
                  <a:pt x="1072636" y="1647603"/>
                  <a:pt x="1072636" y="1647603"/>
                </a:cubicBezTo>
                <a:lnTo>
                  <a:pt x="1072636" y="1645754"/>
                </a:lnTo>
                <a:lnTo>
                  <a:pt x="1072636" y="1632806"/>
                </a:lnTo>
                <a:lnTo>
                  <a:pt x="1072636" y="1618471"/>
                </a:lnTo>
                <a:cubicBezTo>
                  <a:pt x="1072636" y="1618471"/>
                  <a:pt x="1072636" y="1604136"/>
                  <a:pt x="1060815" y="1618471"/>
                </a:cubicBezTo>
                <a:lnTo>
                  <a:pt x="1053761" y="1618471"/>
                </a:lnTo>
                <a:lnTo>
                  <a:pt x="1053189" y="1618471"/>
                </a:lnTo>
                <a:cubicBezTo>
                  <a:pt x="1051664" y="1618471"/>
                  <a:pt x="1048613" y="1618471"/>
                  <a:pt x="1048613" y="1618471"/>
                </a:cubicBezTo>
                <a:lnTo>
                  <a:pt x="1048613" y="1632806"/>
                </a:lnTo>
                <a:cubicBezTo>
                  <a:pt x="1036792" y="1632806"/>
                  <a:pt x="1036792" y="1647603"/>
                  <a:pt x="1036792" y="1632806"/>
                </a:cubicBezTo>
                <a:lnTo>
                  <a:pt x="1036792" y="1618471"/>
                </a:lnTo>
                <a:lnTo>
                  <a:pt x="1024971" y="1618471"/>
                </a:lnTo>
                <a:lnTo>
                  <a:pt x="1024971" y="1616679"/>
                </a:lnTo>
                <a:lnTo>
                  <a:pt x="1024971" y="1605928"/>
                </a:lnTo>
                <a:cubicBezTo>
                  <a:pt x="1024971" y="1604136"/>
                  <a:pt x="1024971" y="1604136"/>
                  <a:pt x="1024971" y="1604136"/>
                </a:cubicBezTo>
                <a:lnTo>
                  <a:pt x="1024971" y="1589338"/>
                </a:lnTo>
                <a:lnTo>
                  <a:pt x="1024971" y="1575003"/>
                </a:lnTo>
                <a:lnTo>
                  <a:pt x="1023494" y="1575003"/>
                </a:lnTo>
                <a:lnTo>
                  <a:pt x="1014629" y="1575003"/>
                </a:lnTo>
                <a:cubicBezTo>
                  <a:pt x="1013151" y="1575003"/>
                  <a:pt x="1013151" y="1575003"/>
                  <a:pt x="1013151" y="1575003"/>
                </a:cubicBezTo>
                <a:lnTo>
                  <a:pt x="1013151" y="1576795"/>
                </a:lnTo>
                <a:lnTo>
                  <a:pt x="1013151" y="1587547"/>
                </a:lnTo>
                <a:lnTo>
                  <a:pt x="1013151" y="1589338"/>
                </a:lnTo>
                <a:cubicBezTo>
                  <a:pt x="1019061" y="1589338"/>
                  <a:pt x="1022016" y="1589338"/>
                  <a:pt x="1022016" y="1589338"/>
                </a:cubicBezTo>
                <a:lnTo>
                  <a:pt x="1024971" y="1589338"/>
                </a:lnTo>
                <a:cubicBezTo>
                  <a:pt x="1024971" y="1589338"/>
                  <a:pt x="1013151" y="1604136"/>
                  <a:pt x="1024971" y="1604136"/>
                </a:cubicBezTo>
                <a:lnTo>
                  <a:pt x="1013151" y="1604136"/>
                </a:lnTo>
                <a:cubicBezTo>
                  <a:pt x="1013151" y="1604136"/>
                  <a:pt x="1013151" y="1604136"/>
                  <a:pt x="1011626" y="1604136"/>
                </a:cubicBezTo>
                <a:lnTo>
                  <a:pt x="1002473" y="1604136"/>
                </a:lnTo>
                <a:cubicBezTo>
                  <a:pt x="1000948" y="1604136"/>
                  <a:pt x="1000948" y="1604136"/>
                  <a:pt x="1000948" y="1604136"/>
                </a:cubicBezTo>
                <a:lnTo>
                  <a:pt x="999471" y="1604136"/>
                </a:lnTo>
                <a:lnTo>
                  <a:pt x="997993" y="1604136"/>
                </a:lnTo>
                <a:lnTo>
                  <a:pt x="996516" y="1604136"/>
                </a:lnTo>
                <a:cubicBezTo>
                  <a:pt x="995777" y="1604136"/>
                  <a:pt x="995407" y="1604136"/>
                  <a:pt x="995962" y="1604136"/>
                </a:cubicBezTo>
                <a:lnTo>
                  <a:pt x="989128" y="1604136"/>
                </a:lnTo>
                <a:lnTo>
                  <a:pt x="989128" y="1618471"/>
                </a:lnTo>
                <a:lnTo>
                  <a:pt x="987650" y="1618471"/>
                </a:lnTo>
                <a:cubicBezTo>
                  <a:pt x="986173" y="1618471"/>
                  <a:pt x="983218" y="1618471"/>
                  <a:pt x="977307" y="1618471"/>
                </a:cubicBezTo>
                <a:lnTo>
                  <a:pt x="977307" y="1604136"/>
                </a:lnTo>
                <a:cubicBezTo>
                  <a:pt x="977307" y="1604136"/>
                  <a:pt x="977307" y="1604136"/>
                  <a:pt x="965486" y="1618471"/>
                </a:cubicBezTo>
                <a:lnTo>
                  <a:pt x="965486" y="1604136"/>
                </a:lnTo>
                <a:cubicBezTo>
                  <a:pt x="977307" y="1604136"/>
                  <a:pt x="977307" y="1589338"/>
                  <a:pt x="977307" y="1589338"/>
                </a:cubicBezTo>
                <a:lnTo>
                  <a:pt x="975829" y="1589338"/>
                </a:lnTo>
                <a:lnTo>
                  <a:pt x="972874" y="1589338"/>
                </a:lnTo>
                <a:cubicBezTo>
                  <a:pt x="972135" y="1589338"/>
                  <a:pt x="971766" y="1589338"/>
                  <a:pt x="972320" y="1589338"/>
                </a:cubicBezTo>
                <a:lnTo>
                  <a:pt x="965486" y="1589338"/>
                </a:lnTo>
                <a:cubicBezTo>
                  <a:pt x="965486" y="1589338"/>
                  <a:pt x="965486" y="1589338"/>
                  <a:pt x="977307" y="1575003"/>
                </a:cubicBezTo>
                <a:lnTo>
                  <a:pt x="977307" y="1560668"/>
                </a:lnTo>
                <a:cubicBezTo>
                  <a:pt x="965486" y="1575003"/>
                  <a:pt x="965486" y="1575003"/>
                  <a:pt x="977307" y="1575003"/>
                </a:cubicBezTo>
                <a:lnTo>
                  <a:pt x="965486" y="1575003"/>
                </a:lnTo>
                <a:cubicBezTo>
                  <a:pt x="965486" y="1575003"/>
                  <a:pt x="965486" y="1575003"/>
                  <a:pt x="953284" y="1575003"/>
                </a:cubicBezTo>
                <a:lnTo>
                  <a:pt x="953284" y="1589338"/>
                </a:lnTo>
                <a:cubicBezTo>
                  <a:pt x="953284" y="1589338"/>
                  <a:pt x="953284" y="1575003"/>
                  <a:pt x="965486" y="1575003"/>
                </a:cubicBezTo>
                <a:lnTo>
                  <a:pt x="965486" y="1589338"/>
                </a:lnTo>
                <a:lnTo>
                  <a:pt x="953284" y="1604136"/>
                </a:lnTo>
                <a:lnTo>
                  <a:pt x="946451" y="1604136"/>
                </a:lnTo>
                <a:lnTo>
                  <a:pt x="945897" y="1604136"/>
                </a:lnTo>
                <a:cubicBezTo>
                  <a:pt x="944419" y="1604136"/>
                  <a:pt x="941464" y="1604136"/>
                  <a:pt x="941464" y="1604136"/>
                </a:cubicBezTo>
                <a:cubicBezTo>
                  <a:pt x="941464" y="1604136"/>
                  <a:pt x="941464" y="1604136"/>
                  <a:pt x="941464" y="1618471"/>
                </a:cubicBezTo>
                <a:lnTo>
                  <a:pt x="929643" y="1618471"/>
                </a:lnTo>
                <a:cubicBezTo>
                  <a:pt x="929643" y="1618471"/>
                  <a:pt x="929643" y="1618471"/>
                  <a:pt x="929643" y="1620263"/>
                </a:cubicBezTo>
                <a:lnTo>
                  <a:pt x="929643" y="1629222"/>
                </a:lnTo>
                <a:lnTo>
                  <a:pt x="929643" y="1632806"/>
                </a:lnTo>
                <a:lnTo>
                  <a:pt x="917822" y="1647603"/>
                </a:lnTo>
                <a:lnTo>
                  <a:pt x="917822" y="1632806"/>
                </a:lnTo>
                <a:lnTo>
                  <a:pt x="905620" y="1632806"/>
                </a:lnTo>
                <a:cubicBezTo>
                  <a:pt x="917822" y="1647603"/>
                  <a:pt x="905620" y="1647603"/>
                  <a:pt x="917822" y="1647603"/>
                </a:cubicBezTo>
                <a:lnTo>
                  <a:pt x="905620" y="1647603"/>
                </a:lnTo>
                <a:cubicBezTo>
                  <a:pt x="905620" y="1647603"/>
                  <a:pt x="905620" y="1647603"/>
                  <a:pt x="905620" y="1661939"/>
                </a:cubicBezTo>
                <a:cubicBezTo>
                  <a:pt x="905620" y="1661939"/>
                  <a:pt x="905620" y="1661939"/>
                  <a:pt x="917822" y="1647603"/>
                </a:cubicBezTo>
                <a:lnTo>
                  <a:pt x="917822" y="1655891"/>
                </a:lnTo>
                <a:cubicBezTo>
                  <a:pt x="917822" y="1655219"/>
                  <a:pt x="917822" y="1655667"/>
                  <a:pt x="917822" y="1656563"/>
                </a:cubicBezTo>
                <a:lnTo>
                  <a:pt x="917822" y="1661939"/>
                </a:lnTo>
                <a:cubicBezTo>
                  <a:pt x="917822" y="1661939"/>
                  <a:pt x="920777" y="1661939"/>
                  <a:pt x="922255" y="1661939"/>
                </a:cubicBezTo>
                <a:lnTo>
                  <a:pt x="922809" y="1661939"/>
                </a:lnTo>
                <a:lnTo>
                  <a:pt x="929643" y="1661939"/>
                </a:lnTo>
                <a:cubicBezTo>
                  <a:pt x="917822" y="1676274"/>
                  <a:pt x="929643" y="1676274"/>
                  <a:pt x="929643" y="1676274"/>
                </a:cubicBezTo>
                <a:lnTo>
                  <a:pt x="929643" y="1690609"/>
                </a:lnTo>
                <a:cubicBezTo>
                  <a:pt x="929643" y="1690609"/>
                  <a:pt x="929643" y="1690609"/>
                  <a:pt x="917822" y="1690609"/>
                </a:cubicBezTo>
                <a:lnTo>
                  <a:pt x="905620" y="1690609"/>
                </a:lnTo>
                <a:cubicBezTo>
                  <a:pt x="905620" y="1690609"/>
                  <a:pt x="905620" y="1676274"/>
                  <a:pt x="917822" y="1676274"/>
                </a:cubicBezTo>
                <a:lnTo>
                  <a:pt x="905620" y="1676274"/>
                </a:lnTo>
                <a:cubicBezTo>
                  <a:pt x="905620" y="1676274"/>
                  <a:pt x="905620" y="1676274"/>
                  <a:pt x="905620" y="1690609"/>
                </a:cubicBezTo>
                <a:cubicBezTo>
                  <a:pt x="905620" y="1690609"/>
                  <a:pt x="905620" y="1690609"/>
                  <a:pt x="893799" y="1690609"/>
                </a:cubicBezTo>
                <a:lnTo>
                  <a:pt x="893799" y="1688817"/>
                </a:lnTo>
                <a:cubicBezTo>
                  <a:pt x="893799" y="1687025"/>
                  <a:pt x="893799" y="1683441"/>
                  <a:pt x="893799" y="1676274"/>
                </a:cubicBezTo>
                <a:cubicBezTo>
                  <a:pt x="893799" y="1676274"/>
                  <a:pt x="893799" y="1676274"/>
                  <a:pt x="881979" y="1676274"/>
                </a:cubicBezTo>
                <a:lnTo>
                  <a:pt x="870158" y="1676274"/>
                </a:lnTo>
                <a:cubicBezTo>
                  <a:pt x="870158" y="1690609"/>
                  <a:pt x="870158" y="1676274"/>
                  <a:pt x="870158" y="1690609"/>
                </a:cubicBezTo>
                <a:cubicBezTo>
                  <a:pt x="870158" y="1676274"/>
                  <a:pt x="870158" y="1676274"/>
                  <a:pt x="881979" y="1676274"/>
                </a:cubicBezTo>
                <a:lnTo>
                  <a:pt x="881979" y="1690609"/>
                </a:lnTo>
                <a:cubicBezTo>
                  <a:pt x="881979" y="1690609"/>
                  <a:pt x="884934" y="1690609"/>
                  <a:pt x="886412" y="1690609"/>
                </a:cubicBezTo>
                <a:lnTo>
                  <a:pt x="886966" y="1690609"/>
                </a:lnTo>
                <a:lnTo>
                  <a:pt x="888812" y="1690609"/>
                </a:lnTo>
                <a:cubicBezTo>
                  <a:pt x="887150" y="1690609"/>
                  <a:pt x="893799" y="1690609"/>
                  <a:pt x="893799" y="1690609"/>
                </a:cubicBezTo>
                <a:cubicBezTo>
                  <a:pt x="893799" y="1690609"/>
                  <a:pt x="893799" y="1690609"/>
                  <a:pt x="893799" y="1692458"/>
                </a:cubicBezTo>
                <a:lnTo>
                  <a:pt x="893799" y="1699163"/>
                </a:lnTo>
                <a:cubicBezTo>
                  <a:pt x="893799" y="1697083"/>
                  <a:pt x="893799" y="1705406"/>
                  <a:pt x="893799" y="1705406"/>
                </a:cubicBezTo>
                <a:cubicBezTo>
                  <a:pt x="881979" y="1719741"/>
                  <a:pt x="893799" y="1705406"/>
                  <a:pt x="893799" y="1705406"/>
                </a:cubicBezTo>
                <a:cubicBezTo>
                  <a:pt x="893799" y="1705406"/>
                  <a:pt x="893799" y="1708990"/>
                  <a:pt x="893799" y="1710782"/>
                </a:cubicBezTo>
                <a:lnTo>
                  <a:pt x="893799" y="1711454"/>
                </a:lnTo>
                <a:lnTo>
                  <a:pt x="893799" y="1719741"/>
                </a:lnTo>
                <a:cubicBezTo>
                  <a:pt x="893799" y="1719741"/>
                  <a:pt x="893799" y="1719741"/>
                  <a:pt x="881979" y="1719741"/>
                </a:cubicBezTo>
                <a:lnTo>
                  <a:pt x="870158" y="1719741"/>
                </a:lnTo>
                <a:cubicBezTo>
                  <a:pt x="870158" y="1719741"/>
                  <a:pt x="870158" y="1719741"/>
                  <a:pt x="870158" y="1734076"/>
                </a:cubicBezTo>
                <a:cubicBezTo>
                  <a:pt x="870158" y="1734076"/>
                  <a:pt x="870158" y="1734076"/>
                  <a:pt x="868633" y="1734076"/>
                </a:cubicBezTo>
                <a:lnTo>
                  <a:pt x="863104" y="1734076"/>
                </a:lnTo>
                <a:lnTo>
                  <a:pt x="862532" y="1734076"/>
                </a:lnTo>
                <a:cubicBezTo>
                  <a:pt x="861007" y="1734076"/>
                  <a:pt x="857956" y="1734076"/>
                  <a:pt x="857956" y="1734076"/>
                </a:cubicBezTo>
                <a:cubicBezTo>
                  <a:pt x="870158" y="1734076"/>
                  <a:pt x="870158" y="1734076"/>
                  <a:pt x="857956" y="1748411"/>
                </a:cubicBezTo>
                <a:lnTo>
                  <a:pt x="846135" y="1748411"/>
                </a:lnTo>
                <a:cubicBezTo>
                  <a:pt x="846135" y="1734076"/>
                  <a:pt x="846135" y="1734076"/>
                  <a:pt x="834314" y="1734076"/>
                </a:cubicBezTo>
                <a:lnTo>
                  <a:pt x="834314" y="1719741"/>
                </a:lnTo>
                <a:cubicBezTo>
                  <a:pt x="834314" y="1719741"/>
                  <a:pt x="831264" y="1719741"/>
                  <a:pt x="829738" y="1719741"/>
                </a:cubicBezTo>
                <a:cubicBezTo>
                  <a:pt x="828976" y="1719741"/>
                  <a:pt x="828594" y="1719741"/>
                  <a:pt x="829166" y="1719741"/>
                </a:cubicBezTo>
                <a:lnTo>
                  <a:pt x="827260" y="1719741"/>
                </a:lnTo>
                <a:lnTo>
                  <a:pt x="826688" y="1719741"/>
                </a:lnTo>
                <a:cubicBezTo>
                  <a:pt x="825163" y="1719741"/>
                  <a:pt x="822112" y="1719741"/>
                  <a:pt x="822112" y="1719741"/>
                </a:cubicBezTo>
                <a:cubicBezTo>
                  <a:pt x="822112" y="1719741"/>
                  <a:pt x="822112" y="1719741"/>
                  <a:pt x="822112" y="1705406"/>
                </a:cubicBezTo>
                <a:cubicBezTo>
                  <a:pt x="810292" y="1705406"/>
                  <a:pt x="810292" y="1705406"/>
                  <a:pt x="810292" y="1690609"/>
                </a:cubicBezTo>
                <a:cubicBezTo>
                  <a:pt x="810292" y="1690609"/>
                  <a:pt x="810292" y="1690609"/>
                  <a:pt x="810292" y="1676274"/>
                </a:cubicBezTo>
                <a:cubicBezTo>
                  <a:pt x="798471" y="1676274"/>
                  <a:pt x="810292" y="1676274"/>
                  <a:pt x="798471" y="1676274"/>
                </a:cubicBezTo>
                <a:lnTo>
                  <a:pt x="798471" y="1661939"/>
                </a:lnTo>
                <a:lnTo>
                  <a:pt x="798471" y="1647603"/>
                </a:lnTo>
                <a:cubicBezTo>
                  <a:pt x="798471" y="1647603"/>
                  <a:pt x="798471" y="1647603"/>
                  <a:pt x="786650" y="1647603"/>
                </a:cubicBezTo>
                <a:lnTo>
                  <a:pt x="786650" y="1632806"/>
                </a:lnTo>
                <a:lnTo>
                  <a:pt x="774448" y="1618471"/>
                </a:lnTo>
                <a:lnTo>
                  <a:pt x="774448" y="1604136"/>
                </a:lnTo>
                <a:cubicBezTo>
                  <a:pt x="762627" y="1604136"/>
                  <a:pt x="774448" y="1589338"/>
                  <a:pt x="762627" y="1589338"/>
                </a:cubicBezTo>
                <a:cubicBezTo>
                  <a:pt x="774448" y="1575003"/>
                  <a:pt x="762627" y="1575003"/>
                  <a:pt x="762627" y="1575003"/>
                </a:cubicBezTo>
                <a:cubicBezTo>
                  <a:pt x="750807" y="1575003"/>
                  <a:pt x="762627" y="1560668"/>
                  <a:pt x="762627" y="1560668"/>
                </a:cubicBezTo>
                <a:cubicBezTo>
                  <a:pt x="753762" y="1560668"/>
                  <a:pt x="758195" y="1560668"/>
                  <a:pt x="755978" y="1560668"/>
                </a:cubicBezTo>
                <a:lnTo>
                  <a:pt x="755794" y="1560668"/>
                </a:lnTo>
                <a:cubicBezTo>
                  <a:pt x="757456" y="1560668"/>
                  <a:pt x="750807" y="1560668"/>
                  <a:pt x="750807" y="1560668"/>
                </a:cubicBezTo>
                <a:lnTo>
                  <a:pt x="750807" y="1546333"/>
                </a:lnTo>
                <a:cubicBezTo>
                  <a:pt x="750807" y="1546333"/>
                  <a:pt x="750807" y="1546333"/>
                  <a:pt x="750807" y="1531998"/>
                </a:cubicBezTo>
                <a:cubicBezTo>
                  <a:pt x="738986" y="1531998"/>
                  <a:pt x="750807" y="1531998"/>
                  <a:pt x="738986" y="1531998"/>
                </a:cubicBezTo>
                <a:lnTo>
                  <a:pt x="727165" y="1531998"/>
                </a:lnTo>
                <a:lnTo>
                  <a:pt x="714963" y="1531998"/>
                </a:lnTo>
                <a:lnTo>
                  <a:pt x="714963" y="1546333"/>
                </a:lnTo>
                <a:lnTo>
                  <a:pt x="703142" y="1546333"/>
                </a:lnTo>
                <a:lnTo>
                  <a:pt x="703142" y="1560668"/>
                </a:lnTo>
                <a:lnTo>
                  <a:pt x="691322" y="1560668"/>
                </a:lnTo>
                <a:lnTo>
                  <a:pt x="691322" y="1546333"/>
                </a:lnTo>
                <a:cubicBezTo>
                  <a:pt x="691322" y="1546333"/>
                  <a:pt x="691322" y="1546333"/>
                  <a:pt x="679501" y="1560668"/>
                </a:cubicBezTo>
                <a:lnTo>
                  <a:pt x="679501" y="1575003"/>
                </a:lnTo>
                <a:lnTo>
                  <a:pt x="667299" y="1575003"/>
                </a:lnTo>
                <a:lnTo>
                  <a:pt x="667299" y="1560668"/>
                </a:lnTo>
                <a:cubicBezTo>
                  <a:pt x="655478" y="1575003"/>
                  <a:pt x="655478" y="1575003"/>
                  <a:pt x="667299" y="1575003"/>
                </a:cubicBezTo>
                <a:lnTo>
                  <a:pt x="655478" y="1575003"/>
                </a:lnTo>
                <a:cubicBezTo>
                  <a:pt x="655478" y="1575003"/>
                  <a:pt x="655478" y="1575003"/>
                  <a:pt x="655478" y="1589338"/>
                </a:cubicBezTo>
                <a:cubicBezTo>
                  <a:pt x="655478" y="1589338"/>
                  <a:pt x="655478" y="1589338"/>
                  <a:pt x="643658" y="1589338"/>
                </a:cubicBezTo>
                <a:lnTo>
                  <a:pt x="643658" y="1575003"/>
                </a:lnTo>
                <a:lnTo>
                  <a:pt x="631837" y="1575003"/>
                </a:lnTo>
                <a:lnTo>
                  <a:pt x="631837" y="1560668"/>
                </a:lnTo>
                <a:lnTo>
                  <a:pt x="631837" y="1546333"/>
                </a:lnTo>
                <a:cubicBezTo>
                  <a:pt x="631837" y="1546333"/>
                  <a:pt x="631837" y="1546333"/>
                  <a:pt x="631837" y="1544541"/>
                </a:cubicBezTo>
                <a:lnTo>
                  <a:pt x="631837" y="1538046"/>
                </a:lnTo>
                <a:cubicBezTo>
                  <a:pt x="631837" y="1538718"/>
                  <a:pt x="631837" y="1538270"/>
                  <a:pt x="631837" y="1537374"/>
                </a:cubicBezTo>
                <a:lnTo>
                  <a:pt x="631837" y="1531998"/>
                </a:lnTo>
                <a:cubicBezTo>
                  <a:pt x="631837" y="1531998"/>
                  <a:pt x="631837" y="1531998"/>
                  <a:pt x="619635" y="1531998"/>
                </a:cubicBezTo>
                <a:cubicBezTo>
                  <a:pt x="619635" y="1531998"/>
                  <a:pt x="612986" y="1531998"/>
                  <a:pt x="614648" y="1531998"/>
                </a:cubicBezTo>
                <a:lnTo>
                  <a:pt x="607814" y="1531998"/>
                </a:lnTo>
                <a:cubicBezTo>
                  <a:pt x="607814" y="1531998"/>
                  <a:pt x="595993" y="1531998"/>
                  <a:pt x="595993" y="1546333"/>
                </a:cubicBezTo>
                <a:cubicBezTo>
                  <a:pt x="595993" y="1546333"/>
                  <a:pt x="595993" y="1546333"/>
                  <a:pt x="595993" y="1531998"/>
                </a:cubicBezTo>
                <a:lnTo>
                  <a:pt x="595993" y="1517201"/>
                </a:lnTo>
                <a:cubicBezTo>
                  <a:pt x="595993" y="1517201"/>
                  <a:pt x="595993" y="1517201"/>
                  <a:pt x="595993" y="1502866"/>
                </a:cubicBezTo>
                <a:cubicBezTo>
                  <a:pt x="584173" y="1517201"/>
                  <a:pt x="584173" y="1502866"/>
                  <a:pt x="584173" y="1502866"/>
                </a:cubicBezTo>
                <a:lnTo>
                  <a:pt x="584173" y="1517201"/>
                </a:lnTo>
                <a:cubicBezTo>
                  <a:pt x="584173" y="1517201"/>
                  <a:pt x="584173" y="1517201"/>
                  <a:pt x="595993" y="1517201"/>
                </a:cubicBezTo>
                <a:lnTo>
                  <a:pt x="584173" y="1531998"/>
                </a:lnTo>
                <a:cubicBezTo>
                  <a:pt x="584173" y="1531998"/>
                  <a:pt x="584173" y="1546333"/>
                  <a:pt x="571971" y="1546333"/>
                </a:cubicBezTo>
                <a:cubicBezTo>
                  <a:pt x="571971" y="1546333"/>
                  <a:pt x="571971" y="1546333"/>
                  <a:pt x="573496" y="1546333"/>
                </a:cubicBezTo>
                <a:lnTo>
                  <a:pt x="576547" y="1546333"/>
                </a:lnTo>
                <a:lnTo>
                  <a:pt x="577119" y="1546333"/>
                </a:lnTo>
                <a:lnTo>
                  <a:pt x="584173" y="1546333"/>
                </a:lnTo>
                <a:lnTo>
                  <a:pt x="595993" y="1546333"/>
                </a:lnTo>
                <a:cubicBezTo>
                  <a:pt x="595993" y="1546333"/>
                  <a:pt x="584173" y="1546333"/>
                  <a:pt x="595993" y="1560668"/>
                </a:cubicBezTo>
                <a:cubicBezTo>
                  <a:pt x="595993" y="1560668"/>
                  <a:pt x="595993" y="1560668"/>
                  <a:pt x="595993" y="1546333"/>
                </a:cubicBezTo>
                <a:cubicBezTo>
                  <a:pt x="595993" y="1546333"/>
                  <a:pt x="595993" y="1546333"/>
                  <a:pt x="607814" y="1546333"/>
                </a:cubicBezTo>
                <a:lnTo>
                  <a:pt x="607814" y="1560668"/>
                </a:lnTo>
                <a:lnTo>
                  <a:pt x="607814" y="1575003"/>
                </a:lnTo>
                <a:lnTo>
                  <a:pt x="607814" y="1589338"/>
                </a:lnTo>
                <a:lnTo>
                  <a:pt x="595993" y="1589338"/>
                </a:lnTo>
                <a:cubicBezTo>
                  <a:pt x="595993" y="1589338"/>
                  <a:pt x="595993" y="1589338"/>
                  <a:pt x="595993" y="1575003"/>
                </a:cubicBezTo>
                <a:cubicBezTo>
                  <a:pt x="595993" y="1575003"/>
                  <a:pt x="595993" y="1589338"/>
                  <a:pt x="584173" y="1589338"/>
                </a:cubicBezTo>
                <a:lnTo>
                  <a:pt x="584173" y="1575003"/>
                </a:lnTo>
                <a:lnTo>
                  <a:pt x="571971" y="1575003"/>
                </a:lnTo>
                <a:cubicBezTo>
                  <a:pt x="571971" y="1589338"/>
                  <a:pt x="560150" y="1575003"/>
                  <a:pt x="560150" y="1589338"/>
                </a:cubicBezTo>
                <a:lnTo>
                  <a:pt x="560150" y="1583963"/>
                </a:lnTo>
                <a:lnTo>
                  <a:pt x="560150" y="1583291"/>
                </a:lnTo>
                <a:lnTo>
                  <a:pt x="560150" y="1575003"/>
                </a:lnTo>
                <a:cubicBezTo>
                  <a:pt x="560150" y="1575003"/>
                  <a:pt x="560150" y="1575003"/>
                  <a:pt x="560150" y="1560668"/>
                </a:cubicBezTo>
                <a:cubicBezTo>
                  <a:pt x="560150" y="1560668"/>
                  <a:pt x="560150" y="1546333"/>
                  <a:pt x="548329" y="1560668"/>
                </a:cubicBezTo>
                <a:lnTo>
                  <a:pt x="548329" y="1575003"/>
                </a:lnTo>
                <a:cubicBezTo>
                  <a:pt x="548329" y="1575003"/>
                  <a:pt x="541680" y="1575003"/>
                  <a:pt x="543342" y="1575003"/>
                </a:cubicBezTo>
                <a:lnTo>
                  <a:pt x="543157" y="1575003"/>
                </a:lnTo>
                <a:cubicBezTo>
                  <a:pt x="540941" y="1575003"/>
                  <a:pt x="545374" y="1575003"/>
                  <a:pt x="536508" y="1575003"/>
                </a:cubicBezTo>
                <a:cubicBezTo>
                  <a:pt x="536508" y="1575003"/>
                  <a:pt x="548329" y="1575003"/>
                  <a:pt x="536508" y="1589338"/>
                </a:cubicBezTo>
                <a:lnTo>
                  <a:pt x="543342" y="1589338"/>
                </a:lnTo>
                <a:cubicBezTo>
                  <a:pt x="542788" y="1589338"/>
                  <a:pt x="543157" y="1589338"/>
                  <a:pt x="543896" y="1589338"/>
                </a:cubicBezTo>
                <a:lnTo>
                  <a:pt x="548329" y="1589338"/>
                </a:lnTo>
                <a:lnTo>
                  <a:pt x="548329" y="1604136"/>
                </a:lnTo>
                <a:lnTo>
                  <a:pt x="536508" y="1618471"/>
                </a:lnTo>
                <a:cubicBezTo>
                  <a:pt x="536508" y="1618471"/>
                  <a:pt x="536508" y="1618471"/>
                  <a:pt x="524306" y="1618471"/>
                </a:cubicBezTo>
                <a:cubicBezTo>
                  <a:pt x="524306" y="1618471"/>
                  <a:pt x="536508" y="1618471"/>
                  <a:pt x="524306" y="1604136"/>
                </a:cubicBezTo>
                <a:lnTo>
                  <a:pt x="512486" y="1618471"/>
                </a:lnTo>
                <a:cubicBezTo>
                  <a:pt x="500665" y="1618471"/>
                  <a:pt x="512486" y="1618471"/>
                  <a:pt x="500665" y="1618471"/>
                </a:cubicBezTo>
                <a:lnTo>
                  <a:pt x="488844" y="1604136"/>
                </a:lnTo>
                <a:lnTo>
                  <a:pt x="488844" y="1589338"/>
                </a:lnTo>
                <a:lnTo>
                  <a:pt x="488844" y="1575003"/>
                </a:lnTo>
                <a:cubicBezTo>
                  <a:pt x="488844" y="1560668"/>
                  <a:pt x="476642" y="1560668"/>
                  <a:pt x="476642" y="1560668"/>
                </a:cubicBezTo>
                <a:lnTo>
                  <a:pt x="476642" y="1546333"/>
                </a:lnTo>
                <a:lnTo>
                  <a:pt x="476642" y="1531998"/>
                </a:lnTo>
                <a:cubicBezTo>
                  <a:pt x="476642" y="1531998"/>
                  <a:pt x="476642" y="1531998"/>
                  <a:pt x="476642" y="1517201"/>
                </a:cubicBezTo>
                <a:cubicBezTo>
                  <a:pt x="476642" y="1502866"/>
                  <a:pt x="476642" y="1502866"/>
                  <a:pt x="464821" y="1502866"/>
                </a:cubicBezTo>
                <a:cubicBezTo>
                  <a:pt x="476642" y="1502866"/>
                  <a:pt x="476642" y="1488531"/>
                  <a:pt x="464821" y="1488531"/>
                </a:cubicBezTo>
                <a:lnTo>
                  <a:pt x="460389" y="1488531"/>
                </a:lnTo>
                <a:cubicBezTo>
                  <a:pt x="459650" y="1488531"/>
                  <a:pt x="459280" y="1488531"/>
                  <a:pt x="459834" y="1488531"/>
                </a:cubicBezTo>
                <a:lnTo>
                  <a:pt x="453001" y="1488531"/>
                </a:lnTo>
                <a:cubicBezTo>
                  <a:pt x="453001" y="1488531"/>
                  <a:pt x="453001" y="1488531"/>
                  <a:pt x="453001" y="1490323"/>
                </a:cubicBezTo>
                <a:lnTo>
                  <a:pt x="453001" y="1496818"/>
                </a:lnTo>
                <a:lnTo>
                  <a:pt x="453001" y="1497490"/>
                </a:lnTo>
                <a:lnTo>
                  <a:pt x="453001" y="1502866"/>
                </a:lnTo>
                <a:cubicBezTo>
                  <a:pt x="453001" y="1502866"/>
                  <a:pt x="453001" y="1502866"/>
                  <a:pt x="441180" y="1502866"/>
                </a:cubicBezTo>
                <a:cubicBezTo>
                  <a:pt x="441180" y="1517201"/>
                  <a:pt x="441180" y="1502866"/>
                  <a:pt x="441180" y="1517201"/>
                </a:cubicBezTo>
                <a:lnTo>
                  <a:pt x="428978" y="1517201"/>
                </a:lnTo>
                <a:lnTo>
                  <a:pt x="417157" y="1531998"/>
                </a:lnTo>
                <a:lnTo>
                  <a:pt x="405336" y="1531998"/>
                </a:lnTo>
                <a:lnTo>
                  <a:pt x="405336" y="1517201"/>
                </a:lnTo>
                <a:lnTo>
                  <a:pt x="393516" y="1517201"/>
                </a:lnTo>
                <a:cubicBezTo>
                  <a:pt x="393516" y="1517201"/>
                  <a:pt x="393516" y="1517201"/>
                  <a:pt x="381314" y="1517201"/>
                </a:cubicBezTo>
                <a:lnTo>
                  <a:pt x="369493" y="1517201"/>
                </a:lnTo>
                <a:cubicBezTo>
                  <a:pt x="369493" y="1517201"/>
                  <a:pt x="369493" y="1517201"/>
                  <a:pt x="369493" y="1502866"/>
                </a:cubicBezTo>
                <a:cubicBezTo>
                  <a:pt x="369493" y="1502866"/>
                  <a:pt x="369493" y="1502866"/>
                  <a:pt x="370971" y="1502866"/>
                </a:cubicBezTo>
                <a:lnTo>
                  <a:pt x="379836" y="1502866"/>
                </a:lnTo>
                <a:cubicBezTo>
                  <a:pt x="381314" y="1502866"/>
                  <a:pt x="381314" y="1502866"/>
                  <a:pt x="381314" y="1502866"/>
                </a:cubicBezTo>
                <a:cubicBezTo>
                  <a:pt x="381314" y="1502866"/>
                  <a:pt x="381314" y="1502866"/>
                  <a:pt x="382839" y="1502866"/>
                </a:cubicBezTo>
                <a:lnTo>
                  <a:pt x="388368" y="1502866"/>
                </a:lnTo>
                <a:cubicBezTo>
                  <a:pt x="386652" y="1502866"/>
                  <a:pt x="393516" y="1502866"/>
                  <a:pt x="393516" y="1502866"/>
                </a:cubicBezTo>
                <a:lnTo>
                  <a:pt x="393516" y="1497490"/>
                </a:lnTo>
                <a:lnTo>
                  <a:pt x="393516" y="1496818"/>
                </a:lnTo>
                <a:lnTo>
                  <a:pt x="393516" y="1488531"/>
                </a:lnTo>
                <a:cubicBezTo>
                  <a:pt x="393516" y="1474196"/>
                  <a:pt x="393516" y="1474196"/>
                  <a:pt x="381314" y="1474196"/>
                </a:cubicBezTo>
                <a:cubicBezTo>
                  <a:pt x="381314" y="1474196"/>
                  <a:pt x="369493" y="1474196"/>
                  <a:pt x="381314" y="1488531"/>
                </a:cubicBezTo>
                <a:lnTo>
                  <a:pt x="381314" y="1490323"/>
                </a:lnTo>
                <a:lnTo>
                  <a:pt x="381314" y="1493906"/>
                </a:lnTo>
                <a:cubicBezTo>
                  <a:pt x="381314" y="1494802"/>
                  <a:pt x="381314" y="1495250"/>
                  <a:pt x="381314" y="1494578"/>
                </a:cubicBezTo>
                <a:lnTo>
                  <a:pt x="381314" y="1502866"/>
                </a:lnTo>
                <a:lnTo>
                  <a:pt x="369493" y="1488531"/>
                </a:lnTo>
                <a:lnTo>
                  <a:pt x="369493" y="1502866"/>
                </a:lnTo>
                <a:lnTo>
                  <a:pt x="357672" y="1488531"/>
                </a:lnTo>
                <a:cubicBezTo>
                  <a:pt x="357672" y="1488531"/>
                  <a:pt x="357672" y="1488531"/>
                  <a:pt x="357672" y="1502866"/>
                </a:cubicBezTo>
                <a:lnTo>
                  <a:pt x="345852" y="1502866"/>
                </a:lnTo>
                <a:cubicBezTo>
                  <a:pt x="345852" y="1502866"/>
                  <a:pt x="333650" y="1502866"/>
                  <a:pt x="333650" y="1488531"/>
                </a:cubicBezTo>
                <a:lnTo>
                  <a:pt x="345852" y="1488531"/>
                </a:lnTo>
                <a:cubicBezTo>
                  <a:pt x="345852" y="1488531"/>
                  <a:pt x="345852" y="1488531"/>
                  <a:pt x="345852" y="1486739"/>
                </a:cubicBezTo>
                <a:lnTo>
                  <a:pt x="345852" y="1480243"/>
                </a:lnTo>
                <a:lnTo>
                  <a:pt x="345852" y="1479571"/>
                </a:lnTo>
                <a:cubicBezTo>
                  <a:pt x="345852" y="1477780"/>
                  <a:pt x="345852" y="1474196"/>
                  <a:pt x="345852" y="1474196"/>
                </a:cubicBezTo>
                <a:lnTo>
                  <a:pt x="333650" y="1474196"/>
                </a:lnTo>
                <a:lnTo>
                  <a:pt x="333650" y="1475988"/>
                </a:lnTo>
                <a:cubicBezTo>
                  <a:pt x="333650" y="1477780"/>
                  <a:pt x="333650" y="1481363"/>
                  <a:pt x="333650" y="1488531"/>
                </a:cubicBezTo>
                <a:lnTo>
                  <a:pt x="332172" y="1488531"/>
                </a:lnTo>
                <a:cubicBezTo>
                  <a:pt x="330695" y="1488531"/>
                  <a:pt x="327740" y="1488531"/>
                  <a:pt x="321829" y="1488531"/>
                </a:cubicBezTo>
                <a:cubicBezTo>
                  <a:pt x="321829" y="1488531"/>
                  <a:pt x="321829" y="1488531"/>
                  <a:pt x="321829" y="1474196"/>
                </a:cubicBezTo>
                <a:lnTo>
                  <a:pt x="310008" y="1474196"/>
                </a:lnTo>
                <a:lnTo>
                  <a:pt x="310008" y="1488531"/>
                </a:lnTo>
                <a:cubicBezTo>
                  <a:pt x="298187" y="1474196"/>
                  <a:pt x="298187" y="1488531"/>
                  <a:pt x="298187" y="1474196"/>
                </a:cubicBezTo>
                <a:lnTo>
                  <a:pt x="285985" y="1474196"/>
                </a:lnTo>
                <a:lnTo>
                  <a:pt x="285985" y="1465641"/>
                </a:lnTo>
                <a:lnTo>
                  <a:pt x="285985" y="1464947"/>
                </a:lnTo>
                <a:cubicBezTo>
                  <a:pt x="285985" y="1463098"/>
                  <a:pt x="285985" y="1459398"/>
                  <a:pt x="285985" y="1459398"/>
                </a:cubicBezTo>
                <a:lnTo>
                  <a:pt x="285985" y="1455815"/>
                </a:lnTo>
                <a:cubicBezTo>
                  <a:pt x="285985" y="1455815"/>
                  <a:pt x="285985" y="1452231"/>
                  <a:pt x="285985" y="1445063"/>
                </a:cubicBezTo>
                <a:lnTo>
                  <a:pt x="298187" y="1445063"/>
                </a:lnTo>
                <a:lnTo>
                  <a:pt x="285985" y="1430728"/>
                </a:lnTo>
                <a:cubicBezTo>
                  <a:pt x="285985" y="1430728"/>
                  <a:pt x="285985" y="1430728"/>
                  <a:pt x="274165" y="1416393"/>
                </a:cubicBezTo>
                <a:lnTo>
                  <a:pt x="274165" y="1418185"/>
                </a:lnTo>
                <a:lnTo>
                  <a:pt x="274165" y="1430728"/>
                </a:lnTo>
                <a:lnTo>
                  <a:pt x="285985" y="1430728"/>
                </a:lnTo>
                <a:lnTo>
                  <a:pt x="285985" y="1432520"/>
                </a:lnTo>
                <a:lnTo>
                  <a:pt x="285985" y="1443271"/>
                </a:lnTo>
                <a:lnTo>
                  <a:pt x="285985" y="1445063"/>
                </a:lnTo>
                <a:lnTo>
                  <a:pt x="274165" y="1445063"/>
                </a:lnTo>
                <a:cubicBezTo>
                  <a:pt x="274165" y="1445063"/>
                  <a:pt x="274165" y="1445063"/>
                  <a:pt x="262344" y="1430728"/>
                </a:cubicBezTo>
                <a:lnTo>
                  <a:pt x="250523" y="1430728"/>
                </a:lnTo>
                <a:lnTo>
                  <a:pt x="238321" y="1430728"/>
                </a:lnTo>
                <a:lnTo>
                  <a:pt x="238321" y="1416393"/>
                </a:lnTo>
                <a:lnTo>
                  <a:pt x="226500" y="1401596"/>
                </a:lnTo>
                <a:cubicBezTo>
                  <a:pt x="214680" y="1401596"/>
                  <a:pt x="214680" y="1401596"/>
                  <a:pt x="202859" y="1387261"/>
                </a:cubicBezTo>
                <a:lnTo>
                  <a:pt x="201334" y="1387261"/>
                </a:lnTo>
                <a:cubicBezTo>
                  <a:pt x="199809" y="1387261"/>
                  <a:pt x="196758" y="1387261"/>
                  <a:pt x="190657" y="1387261"/>
                </a:cubicBezTo>
                <a:lnTo>
                  <a:pt x="190657" y="1372926"/>
                </a:lnTo>
                <a:lnTo>
                  <a:pt x="178836" y="1372926"/>
                </a:lnTo>
                <a:lnTo>
                  <a:pt x="178836" y="1358591"/>
                </a:lnTo>
                <a:lnTo>
                  <a:pt x="167015" y="1358591"/>
                </a:lnTo>
                <a:cubicBezTo>
                  <a:pt x="167015" y="1358591"/>
                  <a:pt x="167015" y="1358591"/>
                  <a:pt x="165538" y="1358591"/>
                </a:cubicBezTo>
                <a:lnTo>
                  <a:pt x="160182" y="1358591"/>
                </a:lnTo>
                <a:lnTo>
                  <a:pt x="159628" y="1358591"/>
                </a:lnTo>
                <a:cubicBezTo>
                  <a:pt x="158150" y="1358591"/>
                  <a:pt x="155195" y="1358591"/>
                  <a:pt x="155195" y="1358591"/>
                </a:cubicBezTo>
                <a:lnTo>
                  <a:pt x="155195" y="1343793"/>
                </a:lnTo>
                <a:lnTo>
                  <a:pt x="142993" y="1343793"/>
                </a:lnTo>
                <a:cubicBezTo>
                  <a:pt x="131172" y="1343793"/>
                  <a:pt x="131172" y="1329458"/>
                  <a:pt x="131172" y="1329458"/>
                </a:cubicBezTo>
                <a:cubicBezTo>
                  <a:pt x="119351" y="1329458"/>
                  <a:pt x="119351" y="1329458"/>
                  <a:pt x="119351" y="1329458"/>
                </a:cubicBezTo>
                <a:cubicBezTo>
                  <a:pt x="119351" y="1329458"/>
                  <a:pt x="119351" y="1329458"/>
                  <a:pt x="107530" y="1315123"/>
                </a:cubicBezTo>
                <a:lnTo>
                  <a:pt x="107530" y="1300788"/>
                </a:lnTo>
                <a:cubicBezTo>
                  <a:pt x="107530" y="1300788"/>
                  <a:pt x="107530" y="1285991"/>
                  <a:pt x="119351" y="1300788"/>
                </a:cubicBezTo>
                <a:lnTo>
                  <a:pt x="131172" y="1300788"/>
                </a:lnTo>
                <a:cubicBezTo>
                  <a:pt x="131172" y="1300788"/>
                  <a:pt x="119351" y="1300788"/>
                  <a:pt x="119351" y="1285991"/>
                </a:cubicBezTo>
                <a:cubicBezTo>
                  <a:pt x="131172" y="1285991"/>
                  <a:pt x="131172" y="1285991"/>
                  <a:pt x="131172" y="1285991"/>
                </a:cubicBezTo>
                <a:lnTo>
                  <a:pt x="119351" y="1271656"/>
                </a:lnTo>
                <a:lnTo>
                  <a:pt x="117873" y="1271656"/>
                </a:lnTo>
                <a:cubicBezTo>
                  <a:pt x="116396" y="1271656"/>
                  <a:pt x="113441" y="1271656"/>
                  <a:pt x="107530" y="1271656"/>
                </a:cubicBezTo>
                <a:cubicBezTo>
                  <a:pt x="95328" y="1257321"/>
                  <a:pt x="95328" y="1271656"/>
                  <a:pt x="95328" y="1257321"/>
                </a:cubicBezTo>
                <a:cubicBezTo>
                  <a:pt x="83508" y="1257321"/>
                  <a:pt x="83508" y="1242986"/>
                  <a:pt x="83508" y="1242986"/>
                </a:cubicBezTo>
                <a:cubicBezTo>
                  <a:pt x="83508" y="1253737"/>
                  <a:pt x="83508" y="1248361"/>
                  <a:pt x="83508" y="1251049"/>
                </a:cubicBezTo>
                <a:lnTo>
                  <a:pt x="83508" y="1253737"/>
                </a:lnTo>
                <a:lnTo>
                  <a:pt x="83508" y="1257321"/>
                </a:lnTo>
                <a:cubicBezTo>
                  <a:pt x="83508" y="1257321"/>
                  <a:pt x="83508" y="1260904"/>
                  <a:pt x="83508" y="1262696"/>
                </a:cubicBezTo>
                <a:lnTo>
                  <a:pt x="83508" y="1263368"/>
                </a:lnTo>
                <a:lnTo>
                  <a:pt x="83508" y="1271656"/>
                </a:lnTo>
                <a:lnTo>
                  <a:pt x="71687" y="1271656"/>
                </a:lnTo>
                <a:lnTo>
                  <a:pt x="71687" y="1269864"/>
                </a:lnTo>
                <a:lnTo>
                  <a:pt x="71687" y="1266280"/>
                </a:lnTo>
                <a:cubicBezTo>
                  <a:pt x="71687" y="1265384"/>
                  <a:pt x="71687" y="1264936"/>
                  <a:pt x="71687" y="1265608"/>
                </a:cubicBezTo>
                <a:lnTo>
                  <a:pt x="71687" y="1257321"/>
                </a:lnTo>
                <a:lnTo>
                  <a:pt x="70209" y="1257321"/>
                </a:lnTo>
                <a:cubicBezTo>
                  <a:pt x="68732" y="1257321"/>
                  <a:pt x="65777" y="1257321"/>
                  <a:pt x="59866" y="1257321"/>
                </a:cubicBezTo>
                <a:lnTo>
                  <a:pt x="59866" y="1242986"/>
                </a:lnTo>
                <a:cubicBezTo>
                  <a:pt x="59866" y="1242986"/>
                  <a:pt x="59866" y="1242986"/>
                  <a:pt x="61344" y="1242986"/>
                </a:cubicBezTo>
                <a:lnTo>
                  <a:pt x="66700" y="1242986"/>
                </a:lnTo>
                <a:cubicBezTo>
                  <a:pt x="66146" y="1242986"/>
                  <a:pt x="66515" y="1242986"/>
                  <a:pt x="67254" y="1242986"/>
                </a:cubicBezTo>
                <a:lnTo>
                  <a:pt x="71687" y="1242986"/>
                </a:lnTo>
                <a:cubicBezTo>
                  <a:pt x="71687" y="1242986"/>
                  <a:pt x="71687" y="1242986"/>
                  <a:pt x="71687" y="1228188"/>
                </a:cubicBezTo>
                <a:cubicBezTo>
                  <a:pt x="59866" y="1228188"/>
                  <a:pt x="71687" y="1228188"/>
                  <a:pt x="59866" y="1228188"/>
                </a:cubicBezTo>
                <a:cubicBezTo>
                  <a:pt x="47664" y="1213853"/>
                  <a:pt x="47664" y="1213853"/>
                  <a:pt x="59866" y="1213853"/>
                </a:cubicBezTo>
                <a:lnTo>
                  <a:pt x="55290" y="1213853"/>
                </a:lnTo>
                <a:cubicBezTo>
                  <a:pt x="54528" y="1213853"/>
                  <a:pt x="54146" y="1213853"/>
                  <a:pt x="54718" y="1213853"/>
                </a:cubicBezTo>
                <a:lnTo>
                  <a:pt x="47664" y="1213853"/>
                </a:lnTo>
                <a:cubicBezTo>
                  <a:pt x="35843" y="1199518"/>
                  <a:pt x="47664" y="1213853"/>
                  <a:pt x="47664" y="1213853"/>
                </a:cubicBezTo>
                <a:cubicBezTo>
                  <a:pt x="35843" y="1199518"/>
                  <a:pt x="47664" y="1213853"/>
                  <a:pt x="35843" y="1199518"/>
                </a:cubicBezTo>
                <a:cubicBezTo>
                  <a:pt x="35843" y="1199518"/>
                  <a:pt x="35843" y="1203102"/>
                  <a:pt x="35843" y="1204894"/>
                </a:cubicBezTo>
                <a:lnTo>
                  <a:pt x="35843" y="1205566"/>
                </a:lnTo>
                <a:lnTo>
                  <a:pt x="35843" y="1207806"/>
                </a:lnTo>
                <a:lnTo>
                  <a:pt x="35843" y="1208478"/>
                </a:lnTo>
                <a:cubicBezTo>
                  <a:pt x="35843" y="1210269"/>
                  <a:pt x="35843" y="1213853"/>
                  <a:pt x="35843" y="1213853"/>
                </a:cubicBezTo>
                <a:lnTo>
                  <a:pt x="47664" y="1213853"/>
                </a:lnTo>
                <a:cubicBezTo>
                  <a:pt x="47664" y="1228188"/>
                  <a:pt x="59866" y="1228188"/>
                  <a:pt x="59866" y="1228188"/>
                </a:cubicBezTo>
                <a:lnTo>
                  <a:pt x="52812" y="1228188"/>
                </a:lnTo>
                <a:lnTo>
                  <a:pt x="52240" y="1228188"/>
                </a:lnTo>
                <a:cubicBezTo>
                  <a:pt x="50715" y="1228188"/>
                  <a:pt x="47664" y="1228188"/>
                  <a:pt x="47664" y="1228188"/>
                </a:cubicBezTo>
                <a:lnTo>
                  <a:pt x="43231" y="1228188"/>
                </a:lnTo>
                <a:cubicBezTo>
                  <a:pt x="42492" y="1228188"/>
                  <a:pt x="42123" y="1228188"/>
                  <a:pt x="42677" y="1228188"/>
                </a:cubicBezTo>
                <a:lnTo>
                  <a:pt x="35843" y="1228188"/>
                </a:lnTo>
                <a:cubicBezTo>
                  <a:pt x="26978" y="1228188"/>
                  <a:pt x="31411" y="1228188"/>
                  <a:pt x="29194" y="1228188"/>
                </a:cubicBezTo>
                <a:lnTo>
                  <a:pt x="29010" y="1228188"/>
                </a:lnTo>
                <a:lnTo>
                  <a:pt x="28456" y="1228188"/>
                </a:lnTo>
                <a:cubicBezTo>
                  <a:pt x="26978" y="1228188"/>
                  <a:pt x="24023" y="1228188"/>
                  <a:pt x="24023" y="1228188"/>
                </a:cubicBezTo>
                <a:lnTo>
                  <a:pt x="24023" y="1222813"/>
                </a:lnTo>
                <a:cubicBezTo>
                  <a:pt x="24023" y="1221917"/>
                  <a:pt x="24023" y="1221469"/>
                  <a:pt x="24023" y="1222141"/>
                </a:cubicBezTo>
                <a:lnTo>
                  <a:pt x="24023" y="1219901"/>
                </a:lnTo>
                <a:lnTo>
                  <a:pt x="24023" y="1219229"/>
                </a:lnTo>
                <a:cubicBezTo>
                  <a:pt x="24023" y="1217437"/>
                  <a:pt x="24023" y="1213853"/>
                  <a:pt x="24023" y="1213853"/>
                </a:cubicBezTo>
                <a:lnTo>
                  <a:pt x="12202" y="1213853"/>
                </a:lnTo>
                <a:lnTo>
                  <a:pt x="0" y="1213853"/>
                </a:lnTo>
                <a:cubicBezTo>
                  <a:pt x="12202" y="1213853"/>
                  <a:pt x="0" y="1213853"/>
                  <a:pt x="0" y="1199518"/>
                </a:cubicBezTo>
                <a:lnTo>
                  <a:pt x="0" y="1184721"/>
                </a:lnTo>
                <a:lnTo>
                  <a:pt x="7054" y="1184721"/>
                </a:lnTo>
                <a:cubicBezTo>
                  <a:pt x="6482" y="1184721"/>
                  <a:pt x="6864" y="1184721"/>
                  <a:pt x="7626" y="1184721"/>
                </a:cubicBezTo>
                <a:lnTo>
                  <a:pt x="12202" y="1184721"/>
                </a:lnTo>
                <a:lnTo>
                  <a:pt x="12202" y="1170386"/>
                </a:lnTo>
                <a:cubicBezTo>
                  <a:pt x="24023" y="1170386"/>
                  <a:pt x="12202" y="1156051"/>
                  <a:pt x="12202" y="1156051"/>
                </a:cubicBezTo>
                <a:cubicBezTo>
                  <a:pt x="24023" y="1170386"/>
                  <a:pt x="24023" y="1156051"/>
                  <a:pt x="24023" y="1156051"/>
                </a:cubicBezTo>
                <a:cubicBezTo>
                  <a:pt x="24023" y="1141716"/>
                  <a:pt x="35843" y="1156051"/>
                  <a:pt x="35843" y="1141716"/>
                </a:cubicBezTo>
                <a:lnTo>
                  <a:pt x="35843" y="1136340"/>
                </a:lnTo>
                <a:cubicBezTo>
                  <a:pt x="35843" y="1135444"/>
                  <a:pt x="35843" y="1134996"/>
                  <a:pt x="35843" y="1135668"/>
                </a:cubicBezTo>
                <a:lnTo>
                  <a:pt x="35843" y="1135444"/>
                </a:lnTo>
                <a:cubicBezTo>
                  <a:pt x="35843" y="1132756"/>
                  <a:pt x="35843" y="1138132"/>
                  <a:pt x="35843" y="1127381"/>
                </a:cubicBezTo>
                <a:cubicBezTo>
                  <a:pt x="35843" y="1127381"/>
                  <a:pt x="38798" y="1127381"/>
                  <a:pt x="40276" y="1127381"/>
                </a:cubicBezTo>
                <a:lnTo>
                  <a:pt x="40830" y="1127381"/>
                </a:lnTo>
                <a:lnTo>
                  <a:pt x="47664" y="1127381"/>
                </a:lnTo>
                <a:cubicBezTo>
                  <a:pt x="47664" y="1127381"/>
                  <a:pt x="47664" y="1127381"/>
                  <a:pt x="47664" y="1112583"/>
                </a:cubicBezTo>
                <a:cubicBezTo>
                  <a:pt x="59866" y="1127381"/>
                  <a:pt x="47664" y="1112583"/>
                  <a:pt x="59866" y="1112583"/>
                </a:cubicBezTo>
                <a:lnTo>
                  <a:pt x="59866" y="1098248"/>
                </a:lnTo>
                <a:cubicBezTo>
                  <a:pt x="71687" y="1083913"/>
                  <a:pt x="59866" y="1083913"/>
                  <a:pt x="71687" y="1083913"/>
                </a:cubicBezTo>
                <a:cubicBezTo>
                  <a:pt x="83508" y="1083913"/>
                  <a:pt x="71687" y="1069578"/>
                  <a:pt x="83508" y="1069578"/>
                </a:cubicBezTo>
                <a:cubicBezTo>
                  <a:pt x="83508" y="1069578"/>
                  <a:pt x="83508" y="1069578"/>
                  <a:pt x="83508" y="1054781"/>
                </a:cubicBezTo>
                <a:cubicBezTo>
                  <a:pt x="83508" y="1069578"/>
                  <a:pt x="83508" y="1069578"/>
                  <a:pt x="95328" y="1069578"/>
                </a:cubicBezTo>
                <a:cubicBezTo>
                  <a:pt x="95328" y="1069578"/>
                  <a:pt x="98379" y="1069578"/>
                  <a:pt x="99904" y="1069578"/>
                </a:cubicBezTo>
                <a:lnTo>
                  <a:pt x="100476" y="1069578"/>
                </a:lnTo>
                <a:lnTo>
                  <a:pt x="107530" y="1069578"/>
                </a:lnTo>
                <a:cubicBezTo>
                  <a:pt x="107530" y="1054781"/>
                  <a:pt x="95328" y="1054781"/>
                  <a:pt x="95328" y="1054781"/>
                </a:cubicBezTo>
                <a:lnTo>
                  <a:pt x="95328" y="1040446"/>
                </a:lnTo>
                <a:lnTo>
                  <a:pt x="107530" y="1054781"/>
                </a:lnTo>
                <a:lnTo>
                  <a:pt x="119351" y="1069578"/>
                </a:lnTo>
                <a:lnTo>
                  <a:pt x="119351" y="1061023"/>
                </a:lnTo>
                <a:lnTo>
                  <a:pt x="119351" y="1060330"/>
                </a:lnTo>
                <a:lnTo>
                  <a:pt x="119351" y="1054781"/>
                </a:lnTo>
                <a:cubicBezTo>
                  <a:pt x="119351" y="1054781"/>
                  <a:pt x="119351" y="1069578"/>
                  <a:pt x="131172" y="1069578"/>
                </a:cubicBezTo>
                <a:cubicBezTo>
                  <a:pt x="137083" y="1069578"/>
                  <a:pt x="140038" y="1069578"/>
                  <a:pt x="141515" y="1069578"/>
                </a:cubicBezTo>
                <a:lnTo>
                  <a:pt x="142993" y="1069578"/>
                </a:lnTo>
                <a:cubicBezTo>
                  <a:pt x="142993" y="1069578"/>
                  <a:pt x="155195" y="1069578"/>
                  <a:pt x="155195" y="1083913"/>
                </a:cubicBezTo>
                <a:cubicBezTo>
                  <a:pt x="167015" y="1098248"/>
                  <a:pt x="167015" y="1098248"/>
                  <a:pt x="155195" y="1098248"/>
                </a:cubicBezTo>
                <a:cubicBezTo>
                  <a:pt x="155195" y="1098248"/>
                  <a:pt x="155195" y="1098248"/>
                  <a:pt x="167015" y="1098248"/>
                </a:cubicBezTo>
                <a:cubicBezTo>
                  <a:pt x="175881" y="1098248"/>
                  <a:pt x="171448" y="1098248"/>
                  <a:pt x="173664" y="1098248"/>
                </a:cubicBezTo>
                <a:lnTo>
                  <a:pt x="178836" y="1098248"/>
                </a:lnTo>
                <a:cubicBezTo>
                  <a:pt x="167015" y="1098248"/>
                  <a:pt x="167015" y="1083913"/>
                  <a:pt x="167015" y="1098248"/>
                </a:cubicBezTo>
                <a:lnTo>
                  <a:pt x="167015" y="1092872"/>
                </a:lnTo>
                <a:lnTo>
                  <a:pt x="167015" y="1092201"/>
                </a:lnTo>
                <a:lnTo>
                  <a:pt x="167015" y="1083913"/>
                </a:lnTo>
                <a:lnTo>
                  <a:pt x="165538" y="1083913"/>
                </a:lnTo>
                <a:lnTo>
                  <a:pt x="156673" y="1083913"/>
                </a:lnTo>
                <a:cubicBezTo>
                  <a:pt x="155195" y="1083913"/>
                  <a:pt x="155195" y="1083913"/>
                  <a:pt x="155195" y="1083913"/>
                </a:cubicBezTo>
                <a:lnTo>
                  <a:pt x="155195" y="1069578"/>
                </a:lnTo>
                <a:cubicBezTo>
                  <a:pt x="167015" y="1069578"/>
                  <a:pt x="155195" y="1069578"/>
                  <a:pt x="155195" y="1054781"/>
                </a:cubicBezTo>
                <a:cubicBezTo>
                  <a:pt x="155195" y="1054781"/>
                  <a:pt x="155195" y="1054781"/>
                  <a:pt x="142993" y="1040446"/>
                </a:cubicBezTo>
                <a:cubicBezTo>
                  <a:pt x="142993" y="1040446"/>
                  <a:pt x="142993" y="1040446"/>
                  <a:pt x="142993" y="1038654"/>
                </a:cubicBezTo>
                <a:lnTo>
                  <a:pt x="142993" y="1035070"/>
                </a:lnTo>
                <a:cubicBezTo>
                  <a:pt x="142993" y="1034174"/>
                  <a:pt x="142993" y="1033726"/>
                  <a:pt x="142993" y="1034398"/>
                </a:cubicBezTo>
                <a:lnTo>
                  <a:pt x="142993" y="1026111"/>
                </a:lnTo>
                <a:cubicBezTo>
                  <a:pt x="142993" y="1026111"/>
                  <a:pt x="142993" y="1026111"/>
                  <a:pt x="144518" y="1026111"/>
                </a:cubicBezTo>
                <a:lnTo>
                  <a:pt x="146044" y="1026111"/>
                </a:lnTo>
                <a:cubicBezTo>
                  <a:pt x="146044" y="1026111"/>
                  <a:pt x="149094" y="1026111"/>
                  <a:pt x="155195" y="1026111"/>
                </a:cubicBezTo>
                <a:cubicBezTo>
                  <a:pt x="155195" y="1026111"/>
                  <a:pt x="167015" y="1040446"/>
                  <a:pt x="167015" y="1026111"/>
                </a:cubicBezTo>
                <a:lnTo>
                  <a:pt x="167015" y="1011776"/>
                </a:lnTo>
                <a:cubicBezTo>
                  <a:pt x="167015" y="1011776"/>
                  <a:pt x="167015" y="1011776"/>
                  <a:pt x="178836" y="1011776"/>
                </a:cubicBezTo>
                <a:cubicBezTo>
                  <a:pt x="178836" y="1011776"/>
                  <a:pt x="178836" y="1011776"/>
                  <a:pt x="178836" y="1026111"/>
                </a:cubicBezTo>
                <a:cubicBezTo>
                  <a:pt x="190657" y="1026111"/>
                  <a:pt x="190657" y="1026111"/>
                  <a:pt x="178836" y="1011776"/>
                </a:cubicBezTo>
                <a:lnTo>
                  <a:pt x="178836" y="996978"/>
                </a:lnTo>
                <a:cubicBezTo>
                  <a:pt x="178836" y="996978"/>
                  <a:pt x="178836" y="982643"/>
                  <a:pt x="167015" y="982643"/>
                </a:cubicBezTo>
                <a:cubicBezTo>
                  <a:pt x="167015" y="982643"/>
                  <a:pt x="167015" y="982643"/>
                  <a:pt x="168493" y="982643"/>
                </a:cubicBezTo>
                <a:lnTo>
                  <a:pt x="169970" y="982643"/>
                </a:lnTo>
                <a:lnTo>
                  <a:pt x="173849" y="982643"/>
                </a:lnTo>
                <a:cubicBezTo>
                  <a:pt x="172187" y="982643"/>
                  <a:pt x="178836" y="982643"/>
                  <a:pt x="178836" y="982643"/>
                </a:cubicBezTo>
                <a:cubicBezTo>
                  <a:pt x="178836" y="982643"/>
                  <a:pt x="167015" y="968308"/>
                  <a:pt x="178836" y="968308"/>
                </a:cubicBezTo>
                <a:cubicBezTo>
                  <a:pt x="178836" y="968308"/>
                  <a:pt x="178836" y="968308"/>
                  <a:pt x="190657" y="982643"/>
                </a:cubicBezTo>
                <a:lnTo>
                  <a:pt x="190657" y="996978"/>
                </a:lnTo>
                <a:cubicBezTo>
                  <a:pt x="190657" y="996978"/>
                  <a:pt x="190657" y="996978"/>
                  <a:pt x="202859" y="996978"/>
                </a:cubicBezTo>
                <a:lnTo>
                  <a:pt x="202859" y="1005533"/>
                </a:lnTo>
                <a:cubicBezTo>
                  <a:pt x="202859" y="1004839"/>
                  <a:pt x="202859" y="1005302"/>
                  <a:pt x="202859" y="1006227"/>
                </a:cubicBezTo>
                <a:lnTo>
                  <a:pt x="202859" y="1011776"/>
                </a:lnTo>
                <a:lnTo>
                  <a:pt x="190657" y="1011776"/>
                </a:lnTo>
                <a:cubicBezTo>
                  <a:pt x="190657" y="1026111"/>
                  <a:pt x="202859" y="1026111"/>
                  <a:pt x="202859" y="1026111"/>
                </a:cubicBezTo>
                <a:cubicBezTo>
                  <a:pt x="214680" y="1026111"/>
                  <a:pt x="214680" y="1026111"/>
                  <a:pt x="214680" y="1040446"/>
                </a:cubicBezTo>
                <a:lnTo>
                  <a:pt x="211725" y="1040446"/>
                </a:lnTo>
                <a:cubicBezTo>
                  <a:pt x="211725" y="1040446"/>
                  <a:pt x="208770" y="1040446"/>
                  <a:pt x="202859" y="1040446"/>
                </a:cubicBezTo>
                <a:cubicBezTo>
                  <a:pt x="202859" y="1040446"/>
                  <a:pt x="202859" y="1040446"/>
                  <a:pt x="202859" y="1054781"/>
                </a:cubicBezTo>
                <a:lnTo>
                  <a:pt x="214680" y="1054781"/>
                </a:lnTo>
                <a:lnTo>
                  <a:pt x="214680" y="1040446"/>
                </a:lnTo>
                <a:lnTo>
                  <a:pt x="226500" y="1040446"/>
                </a:lnTo>
                <a:lnTo>
                  <a:pt x="214680" y="1026111"/>
                </a:lnTo>
                <a:lnTo>
                  <a:pt x="202859" y="1011776"/>
                </a:lnTo>
                <a:lnTo>
                  <a:pt x="214680" y="1011776"/>
                </a:lnTo>
                <a:lnTo>
                  <a:pt x="214680" y="1009926"/>
                </a:lnTo>
                <a:lnTo>
                  <a:pt x="214680" y="998828"/>
                </a:lnTo>
                <a:lnTo>
                  <a:pt x="214680" y="996978"/>
                </a:lnTo>
                <a:lnTo>
                  <a:pt x="226500" y="996978"/>
                </a:lnTo>
                <a:lnTo>
                  <a:pt x="214680" y="982643"/>
                </a:lnTo>
                <a:lnTo>
                  <a:pt x="214680" y="968308"/>
                </a:lnTo>
                <a:lnTo>
                  <a:pt x="226500" y="982643"/>
                </a:lnTo>
                <a:lnTo>
                  <a:pt x="226500" y="980851"/>
                </a:lnTo>
                <a:lnTo>
                  <a:pt x="226500" y="968308"/>
                </a:lnTo>
                <a:cubicBezTo>
                  <a:pt x="226500" y="968308"/>
                  <a:pt x="226500" y="982643"/>
                  <a:pt x="238321" y="982643"/>
                </a:cubicBezTo>
                <a:cubicBezTo>
                  <a:pt x="226500" y="968308"/>
                  <a:pt x="226500" y="968308"/>
                  <a:pt x="226500" y="968308"/>
                </a:cubicBezTo>
                <a:cubicBezTo>
                  <a:pt x="226500" y="968308"/>
                  <a:pt x="226500" y="968308"/>
                  <a:pt x="214680" y="953973"/>
                </a:cubicBezTo>
                <a:lnTo>
                  <a:pt x="214680" y="939176"/>
                </a:lnTo>
                <a:cubicBezTo>
                  <a:pt x="214680" y="953973"/>
                  <a:pt x="226500" y="953973"/>
                  <a:pt x="226500" y="953973"/>
                </a:cubicBezTo>
                <a:cubicBezTo>
                  <a:pt x="232411" y="953973"/>
                  <a:pt x="235366" y="953973"/>
                  <a:pt x="236843" y="953973"/>
                </a:cubicBezTo>
                <a:lnTo>
                  <a:pt x="238321" y="953973"/>
                </a:lnTo>
                <a:cubicBezTo>
                  <a:pt x="238321" y="953973"/>
                  <a:pt x="238321" y="953973"/>
                  <a:pt x="238321" y="939176"/>
                </a:cubicBezTo>
                <a:cubicBezTo>
                  <a:pt x="238321" y="939176"/>
                  <a:pt x="238321" y="939176"/>
                  <a:pt x="239846" y="939176"/>
                </a:cubicBezTo>
                <a:cubicBezTo>
                  <a:pt x="241372" y="939176"/>
                  <a:pt x="244422" y="939176"/>
                  <a:pt x="250523" y="939176"/>
                </a:cubicBezTo>
                <a:cubicBezTo>
                  <a:pt x="262344" y="939176"/>
                  <a:pt x="262344" y="939176"/>
                  <a:pt x="262344" y="953973"/>
                </a:cubicBezTo>
                <a:cubicBezTo>
                  <a:pt x="262344" y="953973"/>
                  <a:pt x="262344" y="953973"/>
                  <a:pt x="262344" y="939176"/>
                </a:cubicBezTo>
                <a:cubicBezTo>
                  <a:pt x="274165" y="939176"/>
                  <a:pt x="274165" y="939176"/>
                  <a:pt x="274165" y="953973"/>
                </a:cubicBezTo>
                <a:lnTo>
                  <a:pt x="274165" y="939176"/>
                </a:lnTo>
                <a:cubicBezTo>
                  <a:pt x="262344" y="939176"/>
                  <a:pt x="262344" y="939176"/>
                  <a:pt x="262344" y="939176"/>
                </a:cubicBezTo>
                <a:cubicBezTo>
                  <a:pt x="262344" y="939176"/>
                  <a:pt x="262344" y="939176"/>
                  <a:pt x="250523" y="939176"/>
                </a:cubicBezTo>
                <a:cubicBezTo>
                  <a:pt x="250523" y="939176"/>
                  <a:pt x="250523" y="939176"/>
                  <a:pt x="238321" y="924841"/>
                </a:cubicBezTo>
                <a:lnTo>
                  <a:pt x="238321" y="933128"/>
                </a:lnTo>
                <a:lnTo>
                  <a:pt x="238321" y="933800"/>
                </a:lnTo>
                <a:lnTo>
                  <a:pt x="238321" y="939176"/>
                </a:lnTo>
                <a:lnTo>
                  <a:pt x="231487" y="939176"/>
                </a:lnTo>
                <a:cubicBezTo>
                  <a:pt x="233149" y="939176"/>
                  <a:pt x="226500" y="939176"/>
                  <a:pt x="226500" y="939176"/>
                </a:cubicBezTo>
                <a:cubicBezTo>
                  <a:pt x="226500" y="939176"/>
                  <a:pt x="226500" y="935592"/>
                  <a:pt x="226500" y="933800"/>
                </a:cubicBezTo>
                <a:lnTo>
                  <a:pt x="226500" y="933128"/>
                </a:lnTo>
                <a:lnTo>
                  <a:pt x="226500" y="928424"/>
                </a:lnTo>
                <a:lnTo>
                  <a:pt x="226500" y="924841"/>
                </a:lnTo>
                <a:lnTo>
                  <a:pt x="214680" y="939176"/>
                </a:lnTo>
                <a:cubicBezTo>
                  <a:pt x="202859" y="939176"/>
                  <a:pt x="214680" y="953973"/>
                  <a:pt x="214680" y="953973"/>
                </a:cubicBezTo>
                <a:lnTo>
                  <a:pt x="214680" y="955765"/>
                </a:lnTo>
                <a:lnTo>
                  <a:pt x="214680" y="966516"/>
                </a:lnTo>
                <a:cubicBezTo>
                  <a:pt x="214680" y="968308"/>
                  <a:pt x="214680" y="968308"/>
                  <a:pt x="214680" y="968308"/>
                </a:cubicBezTo>
                <a:lnTo>
                  <a:pt x="202859" y="968308"/>
                </a:lnTo>
                <a:lnTo>
                  <a:pt x="190657" y="968308"/>
                </a:lnTo>
                <a:cubicBezTo>
                  <a:pt x="190657" y="968308"/>
                  <a:pt x="190657" y="968308"/>
                  <a:pt x="190657" y="966516"/>
                </a:cubicBezTo>
                <a:lnTo>
                  <a:pt x="190657" y="953973"/>
                </a:lnTo>
                <a:lnTo>
                  <a:pt x="193708" y="953973"/>
                </a:lnTo>
                <a:cubicBezTo>
                  <a:pt x="193708" y="953973"/>
                  <a:pt x="196758" y="953973"/>
                  <a:pt x="202859" y="953973"/>
                </a:cubicBezTo>
                <a:cubicBezTo>
                  <a:pt x="202859" y="953973"/>
                  <a:pt x="202859" y="953973"/>
                  <a:pt x="190657" y="939176"/>
                </a:cubicBezTo>
                <a:cubicBezTo>
                  <a:pt x="190657" y="939176"/>
                  <a:pt x="190657" y="939176"/>
                  <a:pt x="192182" y="939176"/>
                </a:cubicBezTo>
                <a:lnTo>
                  <a:pt x="201334" y="939176"/>
                </a:lnTo>
                <a:lnTo>
                  <a:pt x="202859" y="939176"/>
                </a:lnTo>
                <a:cubicBezTo>
                  <a:pt x="214680" y="939176"/>
                  <a:pt x="214680" y="939176"/>
                  <a:pt x="202859" y="924841"/>
                </a:cubicBezTo>
                <a:cubicBezTo>
                  <a:pt x="202859" y="924841"/>
                  <a:pt x="202859" y="924841"/>
                  <a:pt x="214680" y="924841"/>
                </a:cubicBezTo>
                <a:lnTo>
                  <a:pt x="214680" y="910506"/>
                </a:lnTo>
                <a:cubicBezTo>
                  <a:pt x="214680" y="910506"/>
                  <a:pt x="214680" y="910506"/>
                  <a:pt x="216158" y="910506"/>
                </a:cubicBezTo>
                <a:cubicBezTo>
                  <a:pt x="217635" y="910506"/>
                  <a:pt x="220590" y="910506"/>
                  <a:pt x="226500" y="910506"/>
                </a:cubicBezTo>
                <a:cubicBezTo>
                  <a:pt x="214680" y="910506"/>
                  <a:pt x="214680" y="896171"/>
                  <a:pt x="214680" y="896171"/>
                </a:cubicBezTo>
                <a:cubicBezTo>
                  <a:pt x="214680" y="896171"/>
                  <a:pt x="214680" y="896171"/>
                  <a:pt x="216158" y="896171"/>
                </a:cubicBezTo>
                <a:lnTo>
                  <a:pt x="219113" y="896171"/>
                </a:lnTo>
                <a:lnTo>
                  <a:pt x="219667" y="896171"/>
                </a:lnTo>
                <a:lnTo>
                  <a:pt x="226500" y="896171"/>
                </a:lnTo>
                <a:lnTo>
                  <a:pt x="238321" y="896171"/>
                </a:lnTo>
                <a:cubicBezTo>
                  <a:pt x="238321" y="896171"/>
                  <a:pt x="238321" y="896171"/>
                  <a:pt x="238321" y="910506"/>
                </a:cubicBezTo>
                <a:cubicBezTo>
                  <a:pt x="238321" y="910506"/>
                  <a:pt x="238321" y="910506"/>
                  <a:pt x="239846" y="910506"/>
                </a:cubicBezTo>
                <a:lnTo>
                  <a:pt x="245375" y="910506"/>
                </a:lnTo>
                <a:cubicBezTo>
                  <a:pt x="243659" y="910506"/>
                  <a:pt x="250523" y="910506"/>
                  <a:pt x="250523" y="910506"/>
                </a:cubicBezTo>
                <a:cubicBezTo>
                  <a:pt x="250523" y="910506"/>
                  <a:pt x="250523" y="914089"/>
                  <a:pt x="250523" y="915881"/>
                </a:cubicBezTo>
                <a:lnTo>
                  <a:pt x="250523" y="916553"/>
                </a:lnTo>
                <a:lnTo>
                  <a:pt x="250523" y="918793"/>
                </a:lnTo>
                <a:lnTo>
                  <a:pt x="250523" y="919465"/>
                </a:lnTo>
                <a:lnTo>
                  <a:pt x="250523" y="924841"/>
                </a:lnTo>
                <a:cubicBezTo>
                  <a:pt x="250523" y="924841"/>
                  <a:pt x="250523" y="924841"/>
                  <a:pt x="252001" y="924841"/>
                </a:cubicBezTo>
                <a:lnTo>
                  <a:pt x="260866" y="924841"/>
                </a:lnTo>
                <a:lnTo>
                  <a:pt x="262344" y="924841"/>
                </a:lnTo>
                <a:lnTo>
                  <a:pt x="262344" y="912297"/>
                </a:lnTo>
                <a:lnTo>
                  <a:pt x="262344" y="910506"/>
                </a:lnTo>
                <a:lnTo>
                  <a:pt x="262344" y="896171"/>
                </a:lnTo>
                <a:cubicBezTo>
                  <a:pt x="250523" y="881373"/>
                  <a:pt x="250523" y="881373"/>
                  <a:pt x="250523" y="881373"/>
                </a:cubicBezTo>
                <a:lnTo>
                  <a:pt x="253478" y="881373"/>
                </a:lnTo>
                <a:lnTo>
                  <a:pt x="255695" y="881373"/>
                </a:lnTo>
                <a:cubicBezTo>
                  <a:pt x="257172" y="881373"/>
                  <a:pt x="255695" y="881373"/>
                  <a:pt x="257172" y="881373"/>
                </a:cubicBezTo>
                <a:lnTo>
                  <a:pt x="260866" y="881373"/>
                </a:lnTo>
                <a:cubicBezTo>
                  <a:pt x="262344" y="881373"/>
                  <a:pt x="262344" y="881373"/>
                  <a:pt x="262344" y="881373"/>
                </a:cubicBezTo>
                <a:lnTo>
                  <a:pt x="263822" y="881373"/>
                </a:lnTo>
                <a:lnTo>
                  <a:pt x="266777" y="881373"/>
                </a:lnTo>
                <a:cubicBezTo>
                  <a:pt x="267516" y="881373"/>
                  <a:pt x="267885" y="881373"/>
                  <a:pt x="267331" y="881373"/>
                </a:cubicBezTo>
                <a:lnTo>
                  <a:pt x="274165" y="881373"/>
                </a:lnTo>
                <a:lnTo>
                  <a:pt x="277120" y="881373"/>
                </a:lnTo>
                <a:lnTo>
                  <a:pt x="280998" y="881373"/>
                </a:lnTo>
                <a:cubicBezTo>
                  <a:pt x="280444" y="881373"/>
                  <a:pt x="280814" y="881373"/>
                  <a:pt x="281553" y="881373"/>
                </a:cubicBezTo>
                <a:lnTo>
                  <a:pt x="285985" y="881373"/>
                </a:lnTo>
                <a:cubicBezTo>
                  <a:pt x="298187" y="881373"/>
                  <a:pt x="285985" y="867038"/>
                  <a:pt x="285985" y="867038"/>
                </a:cubicBezTo>
                <a:cubicBezTo>
                  <a:pt x="285985" y="867038"/>
                  <a:pt x="285985" y="867038"/>
                  <a:pt x="287510" y="867038"/>
                </a:cubicBezTo>
                <a:lnTo>
                  <a:pt x="293039" y="867038"/>
                </a:lnTo>
                <a:cubicBezTo>
                  <a:pt x="292467" y="867038"/>
                  <a:pt x="292849" y="867038"/>
                  <a:pt x="293611" y="867038"/>
                </a:cubicBezTo>
                <a:lnTo>
                  <a:pt x="298187" y="867038"/>
                </a:lnTo>
                <a:lnTo>
                  <a:pt x="298187" y="858751"/>
                </a:lnTo>
                <a:lnTo>
                  <a:pt x="298187" y="858079"/>
                </a:lnTo>
                <a:lnTo>
                  <a:pt x="298187" y="852703"/>
                </a:lnTo>
                <a:lnTo>
                  <a:pt x="298187" y="838368"/>
                </a:lnTo>
                <a:cubicBezTo>
                  <a:pt x="298187" y="838368"/>
                  <a:pt x="298187" y="838368"/>
                  <a:pt x="298187" y="823571"/>
                </a:cubicBezTo>
                <a:lnTo>
                  <a:pt x="310008" y="823571"/>
                </a:lnTo>
                <a:cubicBezTo>
                  <a:pt x="298187" y="823571"/>
                  <a:pt x="298187" y="823571"/>
                  <a:pt x="310008" y="838368"/>
                </a:cubicBezTo>
                <a:cubicBezTo>
                  <a:pt x="310008" y="838368"/>
                  <a:pt x="310008" y="838368"/>
                  <a:pt x="311486" y="838368"/>
                </a:cubicBezTo>
                <a:lnTo>
                  <a:pt x="314441" y="838368"/>
                </a:lnTo>
                <a:lnTo>
                  <a:pt x="314995" y="838368"/>
                </a:lnTo>
                <a:lnTo>
                  <a:pt x="321829" y="838368"/>
                </a:lnTo>
                <a:cubicBezTo>
                  <a:pt x="321829" y="838368"/>
                  <a:pt x="321829" y="838368"/>
                  <a:pt x="310008" y="823571"/>
                </a:cubicBezTo>
                <a:cubicBezTo>
                  <a:pt x="310008" y="823571"/>
                  <a:pt x="310008" y="823571"/>
                  <a:pt x="311486" y="823571"/>
                </a:cubicBezTo>
                <a:lnTo>
                  <a:pt x="321829" y="823571"/>
                </a:lnTo>
                <a:lnTo>
                  <a:pt x="333650" y="823571"/>
                </a:lnTo>
                <a:lnTo>
                  <a:pt x="333650" y="809236"/>
                </a:lnTo>
                <a:lnTo>
                  <a:pt x="345852" y="809236"/>
                </a:lnTo>
                <a:cubicBezTo>
                  <a:pt x="345852" y="809236"/>
                  <a:pt x="345852" y="809236"/>
                  <a:pt x="357672" y="823571"/>
                </a:cubicBezTo>
                <a:cubicBezTo>
                  <a:pt x="357672" y="823571"/>
                  <a:pt x="357672" y="823571"/>
                  <a:pt x="345852" y="809236"/>
                </a:cubicBezTo>
                <a:cubicBezTo>
                  <a:pt x="345852" y="809236"/>
                  <a:pt x="345852" y="809236"/>
                  <a:pt x="333650" y="794900"/>
                </a:cubicBezTo>
                <a:lnTo>
                  <a:pt x="336701" y="794900"/>
                </a:lnTo>
                <a:cubicBezTo>
                  <a:pt x="336701" y="794900"/>
                  <a:pt x="339751" y="794900"/>
                  <a:pt x="345852" y="794900"/>
                </a:cubicBezTo>
                <a:cubicBezTo>
                  <a:pt x="345852" y="794900"/>
                  <a:pt x="345852" y="794900"/>
                  <a:pt x="347330" y="794900"/>
                </a:cubicBezTo>
                <a:cubicBezTo>
                  <a:pt x="348807" y="794900"/>
                  <a:pt x="351762" y="794900"/>
                  <a:pt x="357672" y="794900"/>
                </a:cubicBezTo>
                <a:cubicBezTo>
                  <a:pt x="357672" y="794900"/>
                  <a:pt x="357672" y="794900"/>
                  <a:pt x="357672" y="780103"/>
                </a:cubicBezTo>
                <a:lnTo>
                  <a:pt x="369493" y="780103"/>
                </a:lnTo>
                <a:cubicBezTo>
                  <a:pt x="357672" y="765768"/>
                  <a:pt x="369493" y="765768"/>
                  <a:pt x="369493" y="765768"/>
                </a:cubicBezTo>
                <a:cubicBezTo>
                  <a:pt x="381314" y="765768"/>
                  <a:pt x="381314" y="765768"/>
                  <a:pt x="381314" y="780103"/>
                </a:cubicBezTo>
                <a:cubicBezTo>
                  <a:pt x="381314" y="780103"/>
                  <a:pt x="381314" y="780103"/>
                  <a:pt x="381314" y="765768"/>
                </a:cubicBezTo>
                <a:cubicBezTo>
                  <a:pt x="381314" y="765768"/>
                  <a:pt x="381314" y="765768"/>
                  <a:pt x="369493" y="765768"/>
                </a:cubicBezTo>
                <a:cubicBezTo>
                  <a:pt x="369493" y="765768"/>
                  <a:pt x="381314" y="765768"/>
                  <a:pt x="381314" y="751433"/>
                </a:cubicBezTo>
                <a:lnTo>
                  <a:pt x="369493" y="751433"/>
                </a:lnTo>
                <a:lnTo>
                  <a:pt x="357672" y="737098"/>
                </a:lnTo>
                <a:cubicBezTo>
                  <a:pt x="357672" y="737098"/>
                  <a:pt x="357672" y="737098"/>
                  <a:pt x="356195" y="737098"/>
                </a:cubicBezTo>
                <a:lnTo>
                  <a:pt x="353240" y="737098"/>
                </a:lnTo>
                <a:cubicBezTo>
                  <a:pt x="352501" y="737098"/>
                  <a:pt x="352131" y="737098"/>
                  <a:pt x="352685" y="737098"/>
                </a:cubicBezTo>
                <a:lnTo>
                  <a:pt x="347330" y="737098"/>
                </a:lnTo>
                <a:cubicBezTo>
                  <a:pt x="345852" y="737098"/>
                  <a:pt x="345852" y="737098"/>
                  <a:pt x="345852" y="737098"/>
                </a:cubicBezTo>
                <a:lnTo>
                  <a:pt x="345852" y="735306"/>
                </a:lnTo>
                <a:lnTo>
                  <a:pt x="345852" y="730826"/>
                </a:lnTo>
                <a:cubicBezTo>
                  <a:pt x="345852" y="728139"/>
                  <a:pt x="345852" y="733514"/>
                  <a:pt x="345852" y="722763"/>
                </a:cubicBezTo>
                <a:cubicBezTo>
                  <a:pt x="345852" y="722763"/>
                  <a:pt x="345852" y="722763"/>
                  <a:pt x="347330" y="722763"/>
                </a:cubicBezTo>
                <a:lnTo>
                  <a:pt x="357672" y="722763"/>
                </a:lnTo>
                <a:cubicBezTo>
                  <a:pt x="357672" y="737098"/>
                  <a:pt x="369493" y="737098"/>
                  <a:pt x="369493" y="737098"/>
                </a:cubicBezTo>
                <a:lnTo>
                  <a:pt x="369493" y="728811"/>
                </a:lnTo>
                <a:lnTo>
                  <a:pt x="369493" y="728139"/>
                </a:lnTo>
                <a:lnTo>
                  <a:pt x="369493" y="722763"/>
                </a:lnTo>
                <a:cubicBezTo>
                  <a:pt x="369493" y="722763"/>
                  <a:pt x="369493" y="722763"/>
                  <a:pt x="381314" y="722763"/>
                </a:cubicBezTo>
                <a:cubicBezTo>
                  <a:pt x="381314" y="722763"/>
                  <a:pt x="381314" y="722763"/>
                  <a:pt x="381314" y="724555"/>
                </a:cubicBezTo>
                <a:lnTo>
                  <a:pt x="381314" y="737098"/>
                </a:lnTo>
                <a:cubicBezTo>
                  <a:pt x="387415" y="737098"/>
                  <a:pt x="390466" y="737098"/>
                  <a:pt x="390466" y="737098"/>
                </a:cubicBezTo>
                <a:lnTo>
                  <a:pt x="393516" y="737098"/>
                </a:lnTo>
                <a:lnTo>
                  <a:pt x="393516" y="735306"/>
                </a:lnTo>
                <a:lnTo>
                  <a:pt x="393516" y="728811"/>
                </a:lnTo>
                <a:cubicBezTo>
                  <a:pt x="393516" y="729482"/>
                  <a:pt x="393516" y="729034"/>
                  <a:pt x="393516" y="728139"/>
                </a:cubicBezTo>
                <a:lnTo>
                  <a:pt x="393516" y="724555"/>
                </a:lnTo>
                <a:lnTo>
                  <a:pt x="393516" y="722763"/>
                </a:lnTo>
                <a:cubicBezTo>
                  <a:pt x="393516" y="722763"/>
                  <a:pt x="386652" y="722763"/>
                  <a:pt x="388368" y="722763"/>
                </a:cubicBezTo>
                <a:lnTo>
                  <a:pt x="381314" y="722763"/>
                </a:lnTo>
                <a:lnTo>
                  <a:pt x="381314" y="720913"/>
                </a:lnTo>
                <a:lnTo>
                  <a:pt x="381314" y="709815"/>
                </a:lnTo>
                <a:lnTo>
                  <a:pt x="381314" y="707965"/>
                </a:lnTo>
                <a:cubicBezTo>
                  <a:pt x="381314" y="707965"/>
                  <a:pt x="381314" y="707965"/>
                  <a:pt x="382839" y="707965"/>
                </a:cubicBezTo>
                <a:lnTo>
                  <a:pt x="391991" y="707965"/>
                </a:lnTo>
                <a:cubicBezTo>
                  <a:pt x="393516" y="707965"/>
                  <a:pt x="393516" y="707965"/>
                  <a:pt x="393516" y="707965"/>
                </a:cubicBezTo>
                <a:cubicBezTo>
                  <a:pt x="393516" y="707965"/>
                  <a:pt x="381314" y="707965"/>
                  <a:pt x="381314" y="693631"/>
                </a:cubicBezTo>
                <a:lnTo>
                  <a:pt x="381314" y="685343"/>
                </a:lnTo>
                <a:cubicBezTo>
                  <a:pt x="381314" y="687359"/>
                  <a:pt x="381314" y="679295"/>
                  <a:pt x="381314" y="679295"/>
                </a:cubicBezTo>
                <a:lnTo>
                  <a:pt x="381314" y="664960"/>
                </a:lnTo>
                <a:cubicBezTo>
                  <a:pt x="372448" y="664960"/>
                  <a:pt x="376881" y="664960"/>
                  <a:pt x="374665" y="664960"/>
                </a:cubicBezTo>
                <a:lnTo>
                  <a:pt x="374480" y="664960"/>
                </a:lnTo>
                <a:cubicBezTo>
                  <a:pt x="376142" y="664960"/>
                  <a:pt x="369493" y="664960"/>
                  <a:pt x="369493" y="664960"/>
                </a:cubicBezTo>
                <a:cubicBezTo>
                  <a:pt x="369493" y="664960"/>
                  <a:pt x="369493" y="664960"/>
                  <a:pt x="369493" y="650163"/>
                </a:cubicBezTo>
                <a:lnTo>
                  <a:pt x="357672" y="650163"/>
                </a:lnTo>
                <a:cubicBezTo>
                  <a:pt x="369493" y="650163"/>
                  <a:pt x="357672" y="635828"/>
                  <a:pt x="357672" y="635828"/>
                </a:cubicBezTo>
                <a:cubicBezTo>
                  <a:pt x="357672" y="635828"/>
                  <a:pt x="357672" y="635828"/>
                  <a:pt x="345852" y="635828"/>
                </a:cubicBezTo>
                <a:lnTo>
                  <a:pt x="345852" y="621493"/>
                </a:lnTo>
                <a:lnTo>
                  <a:pt x="333650" y="621493"/>
                </a:lnTo>
                <a:cubicBezTo>
                  <a:pt x="333650" y="621493"/>
                  <a:pt x="333650" y="621493"/>
                  <a:pt x="333650" y="607158"/>
                </a:cubicBezTo>
                <a:lnTo>
                  <a:pt x="321829" y="607158"/>
                </a:lnTo>
                <a:cubicBezTo>
                  <a:pt x="333650" y="592360"/>
                  <a:pt x="321829" y="607158"/>
                  <a:pt x="321829" y="592360"/>
                </a:cubicBezTo>
                <a:cubicBezTo>
                  <a:pt x="310008" y="592360"/>
                  <a:pt x="310008" y="578025"/>
                  <a:pt x="310008" y="578025"/>
                </a:cubicBezTo>
                <a:lnTo>
                  <a:pt x="310008" y="563690"/>
                </a:lnTo>
                <a:cubicBezTo>
                  <a:pt x="301142" y="563690"/>
                  <a:pt x="305575" y="563690"/>
                  <a:pt x="303359" y="563690"/>
                </a:cubicBezTo>
                <a:lnTo>
                  <a:pt x="303174" y="563690"/>
                </a:lnTo>
                <a:cubicBezTo>
                  <a:pt x="304836" y="563690"/>
                  <a:pt x="298187" y="563690"/>
                  <a:pt x="298187" y="563690"/>
                </a:cubicBezTo>
                <a:lnTo>
                  <a:pt x="298187" y="558315"/>
                </a:lnTo>
                <a:cubicBezTo>
                  <a:pt x="298187" y="557419"/>
                  <a:pt x="298187" y="556971"/>
                  <a:pt x="298187" y="557643"/>
                </a:cubicBezTo>
                <a:lnTo>
                  <a:pt x="298187" y="549355"/>
                </a:lnTo>
                <a:cubicBezTo>
                  <a:pt x="298187" y="549355"/>
                  <a:pt x="298187" y="549355"/>
                  <a:pt x="296662" y="549355"/>
                </a:cubicBezTo>
                <a:lnTo>
                  <a:pt x="291133" y="549355"/>
                </a:lnTo>
                <a:lnTo>
                  <a:pt x="290561" y="549355"/>
                </a:lnTo>
                <a:cubicBezTo>
                  <a:pt x="289036" y="549355"/>
                  <a:pt x="285985" y="549355"/>
                  <a:pt x="285985" y="549355"/>
                </a:cubicBezTo>
                <a:lnTo>
                  <a:pt x="285985" y="534558"/>
                </a:lnTo>
                <a:cubicBezTo>
                  <a:pt x="285985" y="534558"/>
                  <a:pt x="285985" y="534558"/>
                  <a:pt x="274165" y="534558"/>
                </a:cubicBezTo>
                <a:lnTo>
                  <a:pt x="274165" y="520223"/>
                </a:lnTo>
                <a:lnTo>
                  <a:pt x="274165" y="514847"/>
                </a:lnTo>
                <a:cubicBezTo>
                  <a:pt x="274165" y="513951"/>
                  <a:pt x="274165" y="513503"/>
                  <a:pt x="274165" y="514175"/>
                </a:cubicBezTo>
                <a:lnTo>
                  <a:pt x="274165" y="513951"/>
                </a:lnTo>
                <a:cubicBezTo>
                  <a:pt x="274165" y="511263"/>
                  <a:pt x="274165" y="516639"/>
                  <a:pt x="274165" y="505888"/>
                </a:cubicBezTo>
                <a:lnTo>
                  <a:pt x="269732" y="505888"/>
                </a:lnTo>
                <a:cubicBezTo>
                  <a:pt x="268993" y="505888"/>
                  <a:pt x="268624" y="505888"/>
                  <a:pt x="269178" y="505888"/>
                </a:cubicBezTo>
                <a:lnTo>
                  <a:pt x="262344" y="505888"/>
                </a:lnTo>
                <a:cubicBezTo>
                  <a:pt x="262344" y="505888"/>
                  <a:pt x="262344" y="505888"/>
                  <a:pt x="262344" y="491090"/>
                </a:cubicBezTo>
                <a:lnTo>
                  <a:pt x="250523" y="491090"/>
                </a:lnTo>
                <a:cubicBezTo>
                  <a:pt x="262344" y="476755"/>
                  <a:pt x="262344" y="476755"/>
                  <a:pt x="250523" y="476755"/>
                </a:cubicBezTo>
                <a:lnTo>
                  <a:pt x="262344" y="476755"/>
                </a:lnTo>
                <a:cubicBezTo>
                  <a:pt x="262344" y="462420"/>
                  <a:pt x="262344" y="476755"/>
                  <a:pt x="250523" y="476755"/>
                </a:cubicBezTo>
                <a:lnTo>
                  <a:pt x="250523" y="462420"/>
                </a:lnTo>
                <a:cubicBezTo>
                  <a:pt x="250523" y="476755"/>
                  <a:pt x="250523" y="462420"/>
                  <a:pt x="262344" y="462420"/>
                </a:cubicBezTo>
                <a:cubicBezTo>
                  <a:pt x="250523" y="462420"/>
                  <a:pt x="262344" y="462420"/>
                  <a:pt x="250523" y="462420"/>
                </a:cubicBezTo>
                <a:lnTo>
                  <a:pt x="250523" y="448085"/>
                </a:lnTo>
                <a:lnTo>
                  <a:pt x="262344" y="448085"/>
                </a:lnTo>
                <a:cubicBezTo>
                  <a:pt x="262344" y="448085"/>
                  <a:pt x="262344" y="448085"/>
                  <a:pt x="262344" y="433750"/>
                </a:cubicBezTo>
                <a:lnTo>
                  <a:pt x="262344" y="418953"/>
                </a:lnTo>
                <a:cubicBezTo>
                  <a:pt x="262344" y="418953"/>
                  <a:pt x="262344" y="418953"/>
                  <a:pt x="262344" y="404618"/>
                </a:cubicBezTo>
                <a:cubicBezTo>
                  <a:pt x="274165" y="404618"/>
                  <a:pt x="274165" y="404618"/>
                  <a:pt x="274165" y="418953"/>
                </a:cubicBezTo>
                <a:lnTo>
                  <a:pt x="274165" y="433750"/>
                </a:lnTo>
                <a:cubicBezTo>
                  <a:pt x="274165" y="448085"/>
                  <a:pt x="285985" y="448085"/>
                  <a:pt x="285985" y="433750"/>
                </a:cubicBezTo>
                <a:cubicBezTo>
                  <a:pt x="285985" y="433750"/>
                  <a:pt x="285985" y="433750"/>
                  <a:pt x="274165" y="433750"/>
                </a:cubicBezTo>
                <a:cubicBezTo>
                  <a:pt x="274165" y="433750"/>
                  <a:pt x="285985" y="418953"/>
                  <a:pt x="274165" y="418953"/>
                </a:cubicBezTo>
                <a:lnTo>
                  <a:pt x="274165" y="404618"/>
                </a:lnTo>
                <a:lnTo>
                  <a:pt x="262344" y="404618"/>
                </a:lnTo>
                <a:lnTo>
                  <a:pt x="262344" y="390283"/>
                </a:lnTo>
                <a:cubicBezTo>
                  <a:pt x="262344" y="390283"/>
                  <a:pt x="262344" y="390283"/>
                  <a:pt x="274165" y="390283"/>
                </a:cubicBezTo>
                <a:cubicBezTo>
                  <a:pt x="285985" y="390283"/>
                  <a:pt x="285985" y="390283"/>
                  <a:pt x="285985" y="404618"/>
                </a:cubicBezTo>
                <a:lnTo>
                  <a:pt x="285985" y="418953"/>
                </a:lnTo>
                <a:cubicBezTo>
                  <a:pt x="285985" y="418953"/>
                  <a:pt x="285985" y="418953"/>
                  <a:pt x="298187" y="418953"/>
                </a:cubicBezTo>
                <a:lnTo>
                  <a:pt x="298187" y="404618"/>
                </a:lnTo>
                <a:lnTo>
                  <a:pt x="310008" y="404618"/>
                </a:lnTo>
                <a:lnTo>
                  <a:pt x="321829" y="404618"/>
                </a:lnTo>
                <a:lnTo>
                  <a:pt x="321829" y="390283"/>
                </a:lnTo>
                <a:lnTo>
                  <a:pt x="311486" y="390283"/>
                </a:lnTo>
                <a:cubicBezTo>
                  <a:pt x="310008" y="390283"/>
                  <a:pt x="310008" y="390283"/>
                  <a:pt x="310008" y="390283"/>
                </a:cubicBezTo>
                <a:lnTo>
                  <a:pt x="298187" y="390283"/>
                </a:lnTo>
                <a:lnTo>
                  <a:pt x="298187" y="404618"/>
                </a:lnTo>
                <a:lnTo>
                  <a:pt x="285985" y="390283"/>
                </a:lnTo>
                <a:cubicBezTo>
                  <a:pt x="285985" y="390283"/>
                  <a:pt x="285985" y="390283"/>
                  <a:pt x="274165" y="390283"/>
                </a:cubicBezTo>
                <a:cubicBezTo>
                  <a:pt x="262344" y="390283"/>
                  <a:pt x="262344" y="375948"/>
                  <a:pt x="262344" y="375948"/>
                </a:cubicBezTo>
                <a:lnTo>
                  <a:pt x="262344" y="363000"/>
                </a:lnTo>
                <a:lnTo>
                  <a:pt x="262344" y="361150"/>
                </a:lnTo>
                <a:lnTo>
                  <a:pt x="262344" y="346815"/>
                </a:lnTo>
                <a:cubicBezTo>
                  <a:pt x="262344" y="346815"/>
                  <a:pt x="262344" y="346815"/>
                  <a:pt x="262344" y="332480"/>
                </a:cubicBezTo>
                <a:lnTo>
                  <a:pt x="269178" y="332480"/>
                </a:lnTo>
                <a:cubicBezTo>
                  <a:pt x="268624" y="332480"/>
                  <a:pt x="268993" y="332480"/>
                  <a:pt x="269732" y="332480"/>
                </a:cubicBezTo>
                <a:lnTo>
                  <a:pt x="274165" y="332480"/>
                </a:lnTo>
                <a:lnTo>
                  <a:pt x="274165" y="318145"/>
                </a:lnTo>
                <a:lnTo>
                  <a:pt x="285985" y="318145"/>
                </a:lnTo>
                <a:lnTo>
                  <a:pt x="298187" y="318145"/>
                </a:lnTo>
                <a:cubicBezTo>
                  <a:pt x="285985" y="318145"/>
                  <a:pt x="285985" y="303348"/>
                  <a:pt x="285985" y="303348"/>
                </a:cubicBezTo>
                <a:cubicBezTo>
                  <a:pt x="285985" y="303348"/>
                  <a:pt x="285985" y="303348"/>
                  <a:pt x="298187" y="303348"/>
                </a:cubicBezTo>
                <a:cubicBezTo>
                  <a:pt x="298187" y="303348"/>
                  <a:pt x="304836" y="303348"/>
                  <a:pt x="303174" y="303348"/>
                </a:cubicBezTo>
                <a:lnTo>
                  <a:pt x="310008" y="303348"/>
                </a:lnTo>
                <a:cubicBezTo>
                  <a:pt x="298187" y="303348"/>
                  <a:pt x="298187" y="303348"/>
                  <a:pt x="298187" y="289013"/>
                </a:cubicBezTo>
                <a:lnTo>
                  <a:pt x="310008" y="274678"/>
                </a:lnTo>
                <a:cubicBezTo>
                  <a:pt x="310008" y="289013"/>
                  <a:pt x="321829" y="289013"/>
                  <a:pt x="321829" y="274678"/>
                </a:cubicBezTo>
                <a:lnTo>
                  <a:pt x="333650" y="274678"/>
                </a:lnTo>
                <a:cubicBezTo>
                  <a:pt x="321829" y="274678"/>
                  <a:pt x="333650" y="289013"/>
                  <a:pt x="333650" y="289013"/>
                </a:cubicBezTo>
                <a:lnTo>
                  <a:pt x="333650" y="303348"/>
                </a:lnTo>
                <a:lnTo>
                  <a:pt x="345852" y="303348"/>
                </a:lnTo>
                <a:lnTo>
                  <a:pt x="345852" y="318145"/>
                </a:lnTo>
                <a:cubicBezTo>
                  <a:pt x="345852" y="318145"/>
                  <a:pt x="357672" y="318145"/>
                  <a:pt x="345852" y="303348"/>
                </a:cubicBezTo>
                <a:lnTo>
                  <a:pt x="345852" y="289013"/>
                </a:lnTo>
                <a:lnTo>
                  <a:pt x="333650" y="289013"/>
                </a:lnTo>
                <a:lnTo>
                  <a:pt x="333650" y="274678"/>
                </a:lnTo>
                <a:cubicBezTo>
                  <a:pt x="333650" y="274678"/>
                  <a:pt x="333650" y="274678"/>
                  <a:pt x="333650" y="260343"/>
                </a:cubicBezTo>
                <a:cubicBezTo>
                  <a:pt x="333650" y="260343"/>
                  <a:pt x="333650" y="260343"/>
                  <a:pt x="333650" y="245545"/>
                </a:cubicBezTo>
                <a:cubicBezTo>
                  <a:pt x="333650" y="260343"/>
                  <a:pt x="345852" y="260343"/>
                  <a:pt x="345852" y="260343"/>
                </a:cubicBezTo>
                <a:lnTo>
                  <a:pt x="345852" y="274678"/>
                </a:lnTo>
                <a:lnTo>
                  <a:pt x="357672" y="274678"/>
                </a:lnTo>
                <a:cubicBezTo>
                  <a:pt x="345852" y="274678"/>
                  <a:pt x="357672" y="274678"/>
                  <a:pt x="357672" y="260343"/>
                </a:cubicBezTo>
                <a:cubicBezTo>
                  <a:pt x="345852" y="260343"/>
                  <a:pt x="345852" y="260343"/>
                  <a:pt x="345852" y="245545"/>
                </a:cubicBezTo>
                <a:cubicBezTo>
                  <a:pt x="345852" y="245545"/>
                  <a:pt x="345852" y="245545"/>
                  <a:pt x="357672" y="245545"/>
                </a:cubicBezTo>
                <a:cubicBezTo>
                  <a:pt x="357672" y="245545"/>
                  <a:pt x="345852" y="245545"/>
                  <a:pt x="357672" y="231210"/>
                </a:cubicBezTo>
                <a:cubicBezTo>
                  <a:pt x="369493" y="231210"/>
                  <a:pt x="369493" y="231210"/>
                  <a:pt x="369493" y="216875"/>
                </a:cubicBezTo>
                <a:lnTo>
                  <a:pt x="369493" y="231210"/>
                </a:lnTo>
                <a:lnTo>
                  <a:pt x="381314" y="216875"/>
                </a:lnTo>
                <a:cubicBezTo>
                  <a:pt x="393516" y="216875"/>
                  <a:pt x="393516" y="216875"/>
                  <a:pt x="405336" y="216875"/>
                </a:cubicBezTo>
                <a:lnTo>
                  <a:pt x="405336" y="202540"/>
                </a:lnTo>
                <a:cubicBezTo>
                  <a:pt x="417157" y="187743"/>
                  <a:pt x="405336" y="202540"/>
                  <a:pt x="417157" y="202540"/>
                </a:cubicBezTo>
                <a:cubicBezTo>
                  <a:pt x="417157" y="202540"/>
                  <a:pt x="417157" y="202540"/>
                  <a:pt x="428978" y="202540"/>
                </a:cubicBezTo>
                <a:lnTo>
                  <a:pt x="441180" y="187743"/>
                </a:lnTo>
                <a:cubicBezTo>
                  <a:pt x="441180" y="187743"/>
                  <a:pt x="441180" y="173408"/>
                  <a:pt x="453001" y="173408"/>
                </a:cubicBezTo>
                <a:lnTo>
                  <a:pt x="464821" y="173408"/>
                </a:lnTo>
                <a:lnTo>
                  <a:pt x="464821" y="159073"/>
                </a:lnTo>
                <a:cubicBezTo>
                  <a:pt x="464821" y="159073"/>
                  <a:pt x="464821" y="159073"/>
                  <a:pt x="464821" y="157281"/>
                </a:cubicBezTo>
                <a:lnTo>
                  <a:pt x="464821" y="152801"/>
                </a:lnTo>
                <a:lnTo>
                  <a:pt x="464821" y="151905"/>
                </a:lnTo>
                <a:cubicBezTo>
                  <a:pt x="464821" y="151905"/>
                  <a:pt x="464821" y="151905"/>
                  <a:pt x="464821" y="144738"/>
                </a:cubicBezTo>
                <a:lnTo>
                  <a:pt x="476642" y="144738"/>
                </a:lnTo>
                <a:lnTo>
                  <a:pt x="488844" y="144738"/>
                </a:lnTo>
                <a:cubicBezTo>
                  <a:pt x="488844" y="129940"/>
                  <a:pt x="476642" y="129940"/>
                  <a:pt x="488844" y="129940"/>
                </a:cubicBezTo>
                <a:lnTo>
                  <a:pt x="495678" y="129940"/>
                </a:lnTo>
                <a:cubicBezTo>
                  <a:pt x="495124" y="129940"/>
                  <a:pt x="495493" y="129940"/>
                  <a:pt x="496232" y="129940"/>
                </a:cubicBezTo>
                <a:lnTo>
                  <a:pt x="500665" y="129940"/>
                </a:lnTo>
                <a:lnTo>
                  <a:pt x="500665" y="115605"/>
                </a:lnTo>
                <a:lnTo>
                  <a:pt x="512486" y="115605"/>
                </a:lnTo>
                <a:lnTo>
                  <a:pt x="524306" y="115605"/>
                </a:lnTo>
                <a:lnTo>
                  <a:pt x="524306" y="129940"/>
                </a:lnTo>
                <a:cubicBezTo>
                  <a:pt x="512486" y="129940"/>
                  <a:pt x="512486" y="144738"/>
                  <a:pt x="512486" y="144738"/>
                </a:cubicBezTo>
                <a:lnTo>
                  <a:pt x="524306" y="144738"/>
                </a:lnTo>
                <a:cubicBezTo>
                  <a:pt x="524306" y="144738"/>
                  <a:pt x="524306" y="144738"/>
                  <a:pt x="524306" y="159073"/>
                </a:cubicBezTo>
                <a:lnTo>
                  <a:pt x="512486" y="159073"/>
                </a:lnTo>
                <a:lnTo>
                  <a:pt x="512486" y="173408"/>
                </a:lnTo>
                <a:cubicBezTo>
                  <a:pt x="512486" y="173408"/>
                  <a:pt x="512486" y="173408"/>
                  <a:pt x="512486" y="187743"/>
                </a:cubicBezTo>
                <a:lnTo>
                  <a:pt x="509531" y="187743"/>
                </a:lnTo>
                <a:cubicBezTo>
                  <a:pt x="509531" y="187743"/>
                  <a:pt x="506576" y="187743"/>
                  <a:pt x="500665" y="187743"/>
                </a:cubicBezTo>
                <a:cubicBezTo>
                  <a:pt x="500665" y="187743"/>
                  <a:pt x="488844" y="202540"/>
                  <a:pt x="500665" y="202540"/>
                </a:cubicBezTo>
                <a:lnTo>
                  <a:pt x="500665" y="216875"/>
                </a:lnTo>
                <a:cubicBezTo>
                  <a:pt x="500665" y="216875"/>
                  <a:pt x="500665" y="216875"/>
                  <a:pt x="512486" y="216875"/>
                </a:cubicBezTo>
                <a:cubicBezTo>
                  <a:pt x="512486" y="231210"/>
                  <a:pt x="512486" y="231210"/>
                  <a:pt x="524306" y="216875"/>
                </a:cubicBezTo>
                <a:lnTo>
                  <a:pt x="512486" y="216875"/>
                </a:lnTo>
                <a:lnTo>
                  <a:pt x="512486" y="202540"/>
                </a:lnTo>
                <a:cubicBezTo>
                  <a:pt x="512486" y="202540"/>
                  <a:pt x="512486" y="202540"/>
                  <a:pt x="512486" y="187743"/>
                </a:cubicBezTo>
                <a:cubicBezTo>
                  <a:pt x="512486" y="173408"/>
                  <a:pt x="512486" y="173408"/>
                  <a:pt x="524306" y="173408"/>
                </a:cubicBezTo>
                <a:lnTo>
                  <a:pt x="524306" y="159073"/>
                </a:lnTo>
                <a:cubicBezTo>
                  <a:pt x="524306" y="159073"/>
                  <a:pt x="536508" y="159073"/>
                  <a:pt x="536508" y="144738"/>
                </a:cubicBezTo>
                <a:cubicBezTo>
                  <a:pt x="536508" y="144738"/>
                  <a:pt x="536508" y="144738"/>
                  <a:pt x="536508" y="159073"/>
                </a:cubicBezTo>
                <a:lnTo>
                  <a:pt x="536508" y="173408"/>
                </a:lnTo>
                <a:cubicBezTo>
                  <a:pt x="536508" y="173408"/>
                  <a:pt x="536508" y="173408"/>
                  <a:pt x="536508" y="187743"/>
                </a:cubicBezTo>
                <a:cubicBezTo>
                  <a:pt x="536508" y="187743"/>
                  <a:pt x="536508" y="187743"/>
                  <a:pt x="524306" y="187743"/>
                </a:cubicBezTo>
                <a:cubicBezTo>
                  <a:pt x="524306" y="187743"/>
                  <a:pt x="524306" y="187743"/>
                  <a:pt x="524306" y="202540"/>
                </a:cubicBezTo>
                <a:lnTo>
                  <a:pt x="536508" y="202540"/>
                </a:lnTo>
                <a:lnTo>
                  <a:pt x="536508" y="187743"/>
                </a:lnTo>
                <a:cubicBezTo>
                  <a:pt x="536508" y="173408"/>
                  <a:pt x="548329" y="173408"/>
                  <a:pt x="548329" y="173408"/>
                </a:cubicBezTo>
                <a:cubicBezTo>
                  <a:pt x="548329" y="173408"/>
                  <a:pt x="548329" y="173408"/>
                  <a:pt x="548329" y="159073"/>
                </a:cubicBezTo>
                <a:cubicBezTo>
                  <a:pt x="560150" y="159073"/>
                  <a:pt x="548329" y="159073"/>
                  <a:pt x="560150" y="159073"/>
                </a:cubicBezTo>
                <a:cubicBezTo>
                  <a:pt x="560150" y="159073"/>
                  <a:pt x="560150" y="159073"/>
                  <a:pt x="560150" y="160864"/>
                </a:cubicBezTo>
                <a:lnTo>
                  <a:pt x="560150" y="167360"/>
                </a:lnTo>
                <a:cubicBezTo>
                  <a:pt x="560150" y="166688"/>
                  <a:pt x="560150" y="167136"/>
                  <a:pt x="560150" y="168032"/>
                </a:cubicBezTo>
                <a:lnTo>
                  <a:pt x="560150" y="173408"/>
                </a:lnTo>
                <a:lnTo>
                  <a:pt x="571971" y="159073"/>
                </a:lnTo>
                <a:cubicBezTo>
                  <a:pt x="571971" y="159073"/>
                  <a:pt x="571971" y="159073"/>
                  <a:pt x="571971" y="144738"/>
                </a:cubicBezTo>
                <a:cubicBezTo>
                  <a:pt x="571971" y="144738"/>
                  <a:pt x="571971" y="144738"/>
                  <a:pt x="570493" y="144738"/>
                </a:cubicBezTo>
                <a:lnTo>
                  <a:pt x="569016" y="144738"/>
                </a:lnTo>
                <a:cubicBezTo>
                  <a:pt x="569016" y="144738"/>
                  <a:pt x="566061" y="144738"/>
                  <a:pt x="560150" y="144738"/>
                </a:cubicBezTo>
                <a:cubicBezTo>
                  <a:pt x="571971" y="144738"/>
                  <a:pt x="560150" y="144738"/>
                  <a:pt x="560150" y="129940"/>
                </a:cubicBezTo>
                <a:lnTo>
                  <a:pt x="560150" y="144738"/>
                </a:lnTo>
                <a:cubicBezTo>
                  <a:pt x="560150" y="129940"/>
                  <a:pt x="548329" y="144738"/>
                  <a:pt x="548329" y="129940"/>
                </a:cubicBezTo>
                <a:cubicBezTo>
                  <a:pt x="548329" y="129940"/>
                  <a:pt x="548329" y="129940"/>
                  <a:pt x="548329" y="144738"/>
                </a:cubicBezTo>
                <a:cubicBezTo>
                  <a:pt x="548329" y="144738"/>
                  <a:pt x="541680" y="144738"/>
                  <a:pt x="543342" y="144738"/>
                </a:cubicBezTo>
                <a:lnTo>
                  <a:pt x="536508" y="144738"/>
                </a:lnTo>
                <a:cubicBezTo>
                  <a:pt x="536508" y="144738"/>
                  <a:pt x="536508" y="144738"/>
                  <a:pt x="536508" y="129940"/>
                </a:cubicBezTo>
                <a:lnTo>
                  <a:pt x="536508" y="115605"/>
                </a:lnTo>
                <a:lnTo>
                  <a:pt x="548329" y="115605"/>
                </a:lnTo>
                <a:cubicBezTo>
                  <a:pt x="548329" y="115605"/>
                  <a:pt x="548329" y="115605"/>
                  <a:pt x="548329" y="101270"/>
                </a:cubicBezTo>
                <a:lnTo>
                  <a:pt x="560150" y="101270"/>
                </a:lnTo>
                <a:cubicBezTo>
                  <a:pt x="548329" y="115605"/>
                  <a:pt x="560150" y="115605"/>
                  <a:pt x="560150" y="115605"/>
                </a:cubicBezTo>
                <a:cubicBezTo>
                  <a:pt x="560150" y="129940"/>
                  <a:pt x="560150" y="129940"/>
                  <a:pt x="571971" y="129940"/>
                </a:cubicBezTo>
                <a:lnTo>
                  <a:pt x="571971" y="115605"/>
                </a:lnTo>
                <a:cubicBezTo>
                  <a:pt x="571971" y="115605"/>
                  <a:pt x="571971" y="115605"/>
                  <a:pt x="584173" y="115605"/>
                </a:cubicBezTo>
                <a:cubicBezTo>
                  <a:pt x="584173" y="115605"/>
                  <a:pt x="584173" y="115605"/>
                  <a:pt x="584173" y="129940"/>
                </a:cubicBezTo>
                <a:cubicBezTo>
                  <a:pt x="584173" y="129940"/>
                  <a:pt x="584173" y="129940"/>
                  <a:pt x="595993" y="129940"/>
                </a:cubicBezTo>
                <a:lnTo>
                  <a:pt x="595993" y="115605"/>
                </a:lnTo>
                <a:cubicBezTo>
                  <a:pt x="595993" y="101270"/>
                  <a:pt x="595993" y="115605"/>
                  <a:pt x="595993" y="101270"/>
                </a:cubicBezTo>
                <a:lnTo>
                  <a:pt x="595993" y="86473"/>
                </a:lnTo>
                <a:lnTo>
                  <a:pt x="595993" y="72138"/>
                </a:lnTo>
                <a:cubicBezTo>
                  <a:pt x="595993" y="72138"/>
                  <a:pt x="598948" y="72138"/>
                  <a:pt x="600426" y="72138"/>
                </a:cubicBezTo>
                <a:lnTo>
                  <a:pt x="600980" y="72138"/>
                </a:lnTo>
                <a:lnTo>
                  <a:pt x="602827" y="72138"/>
                </a:lnTo>
                <a:cubicBezTo>
                  <a:pt x="602273" y="72138"/>
                  <a:pt x="602642" y="72138"/>
                  <a:pt x="603381" y="72138"/>
                </a:cubicBezTo>
                <a:lnTo>
                  <a:pt x="607814" y="72138"/>
                </a:lnTo>
                <a:cubicBezTo>
                  <a:pt x="607814" y="72138"/>
                  <a:pt x="614463" y="72138"/>
                  <a:pt x="612801" y="72138"/>
                </a:cubicBezTo>
                <a:lnTo>
                  <a:pt x="619635" y="72138"/>
                </a:lnTo>
                <a:lnTo>
                  <a:pt x="619635" y="57803"/>
                </a:lnTo>
                <a:cubicBezTo>
                  <a:pt x="631837" y="57803"/>
                  <a:pt x="619635" y="57803"/>
                  <a:pt x="631837" y="57803"/>
                </a:cubicBezTo>
                <a:cubicBezTo>
                  <a:pt x="631837" y="57803"/>
                  <a:pt x="643658" y="57803"/>
                  <a:pt x="643658" y="72138"/>
                </a:cubicBezTo>
                <a:cubicBezTo>
                  <a:pt x="643658" y="86473"/>
                  <a:pt x="643658" y="86473"/>
                  <a:pt x="655478" y="86473"/>
                </a:cubicBezTo>
                <a:lnTo>
                  <a:pt x="655478" y="101270"/>
                </a:lnTo>
                <a:lnTo>
                  <a:pt x="667299" y="101270"/>
                </a:lnTo>
                <a:lnTo>
                  <a:pt x="667299" y="115605"/>
                </a:lnTo>
                <a:cubicBezTo>
                  <a:pt x="667299" y="129940"/>
                  <a:pt x="667299" y="129940"/>
                  <a:pt x="679501" y="129940"/>
                </a:cubicBezTo>
                <a:lnTo>
                  <a:pt x="679501" y="144738"/>
                </a:lnTo>
                <a:lnTo>
                  <a:pt x="691322" y="144738"/>
                </a:lnTo>
                <a:lnTo>
                  <a:pt x="691322" y="159073"/>
                </a:lnTo>
                <a:cubicBezTo>
                  <a:pt x="691322" y="159073"/>
                  <a:pt x="703142" y="159073"/>
                  <a:pt x="703142" y="173408"/>
                </a:cubicBezTo>
                <a:lnTo>
                  <a:pt x="703142" y="187743"/>
                </a:lnTo>
                <a:cubicBezTo>
                  <a:pt x="703142" y="187743"/>
                  <a:pt x="703142" y="187743"/>
                  <a:pt x="714963" y="187743"/>
                </a:cubicBezTo>
                <a:cubicBezTo>
                  <a:pt x="714963" y="187743"/>
                  <a:pt x="714963" y="187743"/>
                  <a:pt x="714963" y="202540"/>
                </a:cubicBezTo>
                <a:cubicBezTo>
                  <a:pt x="714963" y="202540"/>
                  <a:pt x="714963" y="202540"/>
                  <a:pt x="727165" y="202540"/>
                </a:cubicBezTo>
                <a:lnTo>
                  <a:pt x="727165" y="216875"/>
                </a:lnTo>
                <a:cubicBezTo>
                  <a:pt x="727165" y="231210"/>
                  <a:pt x="738986" y="231210"/>
                  <a:pt x="738986" y="231210"/>
                </a:cubicBezTo>
                <a:cubicBezTo>
                  <a:pt x="750807" y="231210"/>
                  <a:pt x="738986" y="245545"/>
                  <a:pt x="750807" y="245545"/>
                </a:cubicBezTo>
                <a:cubicBezTo>
                  <a:pt x="750807" y="245545"/>
                  <a:pt x="750807" y="245545"/>
                  <a:pt x="750807" y="260343"/>
                </a:cubicBezTo>
                <a:cubicBezTo>
                  <a:pt x="747852" y="260343"/>
                  <a:pt x="746374" y="261239"/>
                  <a:pt x="745820" y="262359"/>
                </a:cubicBezTo>
                <a:lnTo>
                  <a:pt x="745908" y="262889"/>
                </a:lnTo>
                <a:lnTo>
                  <a:pt x="740464" y="265718"/>
                </a:lnTo>
                <a:cubicBezTo>
                  <a:pt x="738986" y="263926"/>
                  <a:pt x="738986" y="260343"/>
                  <a:pt x="738986" y="260343"/>
                </a:cubicBezTo>
                <a:cubicBezTo>
                  <a:pt x="738986" y="267510"/>
                  <a:pt x="738986" y="267510"/>
                  <a:pt x="740464" y="265718"/>
                </a:cubicBezTo>
                <a:cubicBezTo>
                  <a:pt x="741202" y="266614"/>
                  <a:pt x="742311" y="267062"/>
                  <a:pt x="743973" y="266390"/>
                </a:cubicBezTo>
                <a:lnTo>
                  <a:pt x="746165" y="264451"/>
                </a:lnTo>
                <a:lnTo>
                  <a:pt x="746374" y="265718"/>
                </a:lnTo>
                <a:cubicBezTo>
                  <a:pt x="747852" y="267510"/>
                  <a:pt x="750807" y="267510"/>
                  <a:pt x="750807" y="260343"/>
                </a:cubicBezTo>
                <a:cubicBezTo>
                  <a:pt x="750807" y="260343"/>
                  <a:pt x="753762" y="260343"/>
                  <a:pt x="755240" y="260343"/>
                </a:cubicBezTo>
                <a:lnTo>
                  <a:pt x="755794" y="260343"/>
                </a:lnTo>
                <a:lnTo>
                  <a:pt x="762627" y="260343"/>
                </a:lnTo>
                <a:cubicBezTo>
                  <a:pt x="762627" y="274678"/>
                  <a:pt x="762627" y="274678"/>
                  <a:pt x="774448" y="274678"/>
                </a:cubicBezTo>
                <a:lnTo>
                  <a:pt x="774448" y="289013"/>
                </a:lnTo>
                <a:cubicBezTo>
                  <a:pt x="786650" y="289013"/>
                  <a:pt x="786650" y="289013"/>
                  <a:pt x="786650" y="303348"/>
                </a:cubicBezTo>
                <a:cubicBezTo>
                  <a:pt x="786650" y="303348"/>
                  <a:pt x="798471" y="303348"/>
                  <a:pt x="798471" y="318145"/>
                </a:cubicBezTo>
                <a:cubicBezTo>
                  <a:pt x="786650" y="332480"/>
                  <a:pt x="798471" y="318145"/>
                  <a:pt x="786650" y="332480"/>
                </a:cubicBezTo>
                <a:lnTo>
                  <a:pt x="782074" y="332480"/>
                </a:lnTo>
                <a:cubicBezTo>
                  <a:pt x="781312" y="332480"/>
                  <a:pt x="780930" y="332480"/>
                  <a:pt x="781502" y="332480"/>
                </a:cubicBezTo>
                <a:lnTo>
                  <a:pt x="774448" y="332480"/>
                </a:lnTo>
                <a:cubicBezTo>
                  <a:pt x="786650" y="332480"/>
                  <a:pt x="774448" y="332480"/>
                  <a:pt x="774448" y="346815"/>
                </a:cubicBezTo>
                <a:lnTo>
                  <a:pt x="786650" y="346815"/>
                </a:lnTo>
                <a:cubicBezTo>
                  <a:pt x="786650" y="332480"/>
                  <a:pt x="786650" y="346815"/>
                  <a:pt x="774448" y="346815"/>
                </a:cubicBezTo>
                <a:lnTo>
                  <a:pt x="786650" y="332480"/>
                </a:lnTo>
                <a:cubicBezTo>
                  <a:pt x="786650" y="332480"/>
                  <a:pt x="786650" y="346815"/>
                  <a:pt x="798471" y="332480"/>
                </a:cubicBezTo>
                <a:cubicBezTo>
                  <a:pt x="798471" y="332480"/>
                  <a:pt x="798471" y="332480"/>
                  <a:pt x="798471" y="334272"/>
                </a:cubicBezTo>
                <a:lnTo>
                  <a:pt x="798471" y="337856"/>
                </a:lnTo>
                <a:lnTo>
                  <a:pt x="798471" y="338528"/>
                </a:lnTo>
                <a:lnTo>
                  <a:pt x="798471" y="346815"/>
                </a:lnTo>
                <a:lnTo>
                  <a:pt x="810292" y="346815"/>
                </a:lnTo>
                <a:cubicBezTo>
                  <a:pt x="810292" y="346815"/>
                  <a:pt x="810292" y="361150"/>
                  <a:pt x="798471" y="361150"/>
                </a:cubicBezTo>
                <a:cubicBezTo>
                  <a:pt x="786650" y="361150"/>
                  <a:pt x="798471" y="361150"/>
                  <a:pt x="786650" y="361150"/>
                </a:cubicBezTo>
                <a:cubicBezTo>
                  <a:pt x="786650" y="361150"/>
                  <a:pt x="786650" y="361150"/>
                  <a:pt x="786650" y="375948"/>
                </a:cubicBezTo>
                <a:lnTo>
                  <a:pt x="798471" y="375948"/>
                </a:lnTo>
                <a:cubicBezTo>
                  <a:pt x="810292" y="375948"/>
                  <a:pt x="810292" y="375948"/>
                  <a:pt x="810292" y="390283"/>
                </a:cubicBezTo>
                <a:lnTo>
                  <a:pt x="798471" y="390283"/>
                </a:lnTo>
                <a:lnTo>
                  <a:pt x="798471" y="404618"/>
                </a:lnTo>
                <a:lnTo>
                  <a:pt x="791637" y="404618"/>
                </a:lnTo>
                <a:cubicBezTo>
                  <a:pt x="793299" y="404618"/>
                  <a:pt x="786650" y="404618"/>
                  <a:pt x="786650" y="404618"/>
                </a:cubicBezTo>
                <a:cubicBezTo>
                  <a:pt x="786650" y="404618"/>
                  <a:pt x="786650" y="404618"/>
                  <a:pt x="786650" y="402826"/>
                </a:cubicBezTo>
                <a:lnTo>
                  <a:pt x="786650" y="392075"/>
                </a:lnTo>
                <a:lnTo>
                  <a:pt x="786650" y="390283"/>
                </a:lnTo>
                <a:lnTo>
                  <a:pt x="782074" y="390283"/>
                </a:lnTo>
                <a:cubicBezTo>
                  <a:pt x="781312" y="390283"/>
                  <a:pt x="780930" y="390283"/>
                  <a:pt x="781502" y="390283"/>
                </a:cubicBezTo>
                <a:lnTo>
                  <a:pt x="774448" y="390283"/>
                </a:lnTo>
                <a:lnTo>
                  <a:pt x="774448" y="404618"/>
                </a:lnTo>
                <a:lnTo>
                  <a:pt x="762627" y="404618"/>
                </a:lnTo>
                <a:cubicBezTo>
                  <a:pt x="762627" y="404618"/>
                  <a:pt x="762627" y="404618"/>
                  <a:pt x="762627" y="418953"/>
                </a:cubicBezTo>
                <a:cubicBezTo>
                  <a:pt x="762627" y="418953"/>
                  <a:pt x="762627" y="418953"/>
                  <a:pt x="750807" y="418953"/>
                </a:cubicBezTo>
                <a:lnTo>
                  <a:pt x="750807" y="424502"/>
                </a:lnTo>
                <a:cubicBezTo>
                  <a:pt x="750807" y="425427"/>
                  <a:pt x="750807" y="425889"/>
                  <a:pt x="750807" y="425196"/>
                </a:cubicBezTo>
                <a:lnTo>
                  <a:pt x="750807" y="433750"/>
                </a:lnTo>
                <a:cubicBezTo>
                  <a:pt x="750807" y="433750"/>
                  <a:pt x="750807" y="433750"/>
                  <a:pt x="762627" y="433750"/>
                </a:cubicBezTo>
                <a:lnTo>
                  <a:pt x="762627" y="448085"/>
                </a:lnTo>
                <a:lnTo>
                  <a:pt x="774448" y="448085"/>
                </a:lnTo>
                <a:cubicBezTo>
                  <a:pt x="774448" y="448085"/>
                  <a:pt x="774448" y="448085"/>
                  <a:pt x="786650" y="448085"/>
                </a:cubicBezTo>
                <a:lnTo>
                  <a:pt x="786650" y="433750"/>
                </a:lnTo>
                <a:lnTo>
                  <a:pt x="786650" y="418953"/>
                </a:lnTo>
                <a:cubicBezTo>
                  <a:pt x="798471" y="404618"/>
                  <a:pt x="798471" y="404618"/>
                  <a:pt x="798471" y="418953"/>
                </a:cubicBezTo>
                <a:cubicBezTo>
                  <a:pt x="798471" y="418953"/>
                  <a:pt x="798471" y="418953"/>
                  <a:pt x="798471" y="433750"/>
                </a:cubicBezTo>
                <a:cubicBezTo>
                  <a:pt x="798471" y="433750"/>
                  <a:pt x="798471" y="433750"/>
                  <a:pt x="799949" y="433750"/>
                </a:cubicBezTo>
                <a:lnTo>
                  <a:pt x="805305" y="433750"/>
                </a:lnTo>
                <a:cubicBezTo>
                  <a:pt x="804751" y="433750"/>
                  <a:pt x="805120" y="433750"/>
                  <a:pt x="805859" y="433750"/>
                </a:cubicBezTo>
                <a:lnTo>
                  <a:pt x="810292" y="433750"/>
                </a:lnTo>
                <a:cubicBezTo>
                  <a:pt x="810292" y="426352"/>
                  <a:pt x="810292" y="422652"/>
                  <a:pt x="810292" y="422652"/>
                </a:cubicBezTo>
                <a:lnTo>
                  <a:pt x="810292" y="418953"/>
                </a:lnTo>
                <a:cubicBezTo>
                  <a:pt x="810292" y="418953"/>
                  <a:pt x="810292" y="418953"/>
                  <a:pt x="822112" y="418953"/>
                </a:cubicBezTo>
                <a:lnTo>
                  <a:pt x="822112" y="406410"/>
                </a:lnTo>
                <a:lnTo>
                  <a:pt x="822112" y="404618"/>
                </a:lnTo>
                <a:lnTo>
                  <a:pt x="810292" y="418953"/>
                </a:lnTo>
                <a:lnTo>
                  <a:pt x="807337" y="418953"/>
                </a:lnTo>
                <a:cubicBezTo>
                  <a:pt x="807337" y="418953"/>
                  <a:pt x="804382" y="418953"/>
                  <a:pt x="798471" y="418953"/>
                </a:cubicBezTo>
                <a:cubicBezTo>
                  <a:pt x="798471" y="418953"/>
                  <a:pt x="798471" y="418953"/>
                  <a:pt x="798471" y="417161"/>
                </a:cubicBezTo>
                <a:lnTo>
                  <a:pt x="798471" y="408202"/>
                </a:lnTo>
                <a:lnTo>
                  <a:pt x="798471" y="404618"/>
                </a:lnTo>
                <a:lnTo>
                  <a:pt x="810292" y="390283"/>
                </a:lnTo>
                <a:lnTo>
                  <a:pt x="822112" y="390283"/>
                </a:lnTo>
                <a:lnTo>
                  <a:pt x="834314" y="390283"/>
                </a:lnTo>
                <a:lnTo>
                  <a:pt x="834314" y="375948"/>
                </a:lnTo>
                <a:lnTo>
                  <a:pt x="846135" y="375948"/>
                </a:lnTo>
                <a:cubicBezTo>
                  <a:pt x="846135" y="375948"/>
                  <a:pt x="849090" y="379531"/>
                  <a:pt x="853571" y="383115"/>
                </a:cubicBezTo>
                <a:lnTo>
                  <a:pt x="857956" y="385010"/>
                </a:lnTo>
                <a:lnTo>
                  <a:pt x="857956" y="390283"/>
                </a:lnTo>
                <a:lnTo>
                  <a:pt x="870158" y="390283"/>
                </a:lnTo>
                <a:cubicBezTo>
                  <a:pt x="881979" y="404618"/>
                  <a:pt x="881979" y="404618"/>
                  <a:pt x="881979" y="404618"/>
                </a:cubicBezTo>
                <a:cubicBezTo>
                  <a:pt x="881979" y="404618"/>
                  <a:pt x="881979" y="404618"/>
                  <a:pt x="881979" y="418953"/>
                </a:cubicBezTo>
                <a:lnTo>
                  <a:pt x="876807" y="418953"/>
                </a:lnTo>
                <a:cubicBezTo>
                  <a:pt x="874591" y="418953"/>
                  <a:pt x="879024" y="418953"/>
                  <a:pt x="870158" y="418953"/>
                </a:cubicBezTo>
                <a:lnTo>
                  <a:pt x="870158" y="404618"/>
                </a:lnTo>
                <a:lnTo>
                  <a:pt x="857956" y="404618"/>
                </a:lnTo>
                <a:cubicBezTo>
                  <a:pt x="857956" y="390283"/>
                  <a:pt x="846135" y="390283"/>
                  <a:pt x="846135" y="404618"/>
                </a:cubicBezTo>
                <a:lnTo>
                  <a:pt x="846135" y="402826"/>
                </a:lnTo>
                <a:lnTo>
                  <a:pt x="846135" y="390283"/>
                </a:lnTo>
                <a:cubicBezTo>
                  <a:pt x="834314" y="390283"/>
                  <a:pt x="834314" y="404618"/>
                  <a:pt x="834314" y="404618"/>
                </a:cubicBezTo>
                <a:lnTo>
                  <a:pt x="834314" y="418953"/>
                </a:lnTo>
                <a:cubicBezTo>
                  <a:pt x="840225" y="418953"/>
                  <a:pt x="843180" y="418953"/>
                  <a:pt x="844657" y="418953"/>
                </a:cubicBezTo>
                <a:lnTo>
                  <a:pt x="846135" y="418953"/>
                </a:lnTo>
                <a:lnTo>
                  <a:pt x="846135" y="433750"/>
                </a:lnTo>
                <a:cubicBezTo>
                  <a:pt x="852046" y="433750"/>
                  <a:pt x="855001" y="433750"/>
                  <a:pt x="856478" y="433750"/>
                </a:cubicBezTo>
                <a:lnTo>
                  <a:pt x="857956" y="433750"/>
                </a:lnTo>
                <a:cubicBezTo>
                  <a:pt x="870158" y="448085"/>
                  <a:pt x="870158" y="448085"/>
                  <a:pt x="870158" y="448085"/>
                </a:cubicBezTo>
                <a:cubicBezTo>
                  <a:pt x="870158" y="433750"/>
                  <a:pt x="857956" y="433750"/>
                  <a:pt x="857956" y="433750"/>
                </a:cubicBezTo>
                <a:lnTo>
                  <a:pt x="857956" y="425196"/>
                </a:lnTo>
                <a:lnTo>
                  <a:pt x="857956" y="424502"/>
                </a:lnTo>
                <a:lnTo>
                  <a:pt x="857956" y="418953"/>
                </a:lnTo>
                <a:cubicBezTo>
                  <a:pt x="857956" y="418953"/>
                  <a:pt x="857956" y="418953"/>
                  <a:pt x="870158" y="418953"/>
                </a:cubicBezTo>
                <a:cubicBezTo>
                  <a:pt x="870158" y="418953"/>
                  <a:pt x="870158" y="418953"/>
                  <a:pt x="870158" y="433750"/>
                </a:cubicBezTo>
                <a:cubicBezTo>
                  <a:pt x="870158" y="433750"/>
                  <a:pt x="870158" y="433750"/>
                  <a:pt x="871636" y="433750"/>
                </a:cubicBezTo>
                <a:lnTo>
                  <a:pt x="875330" y="433750"/>
                </a:lnTo>
                <a:cubicBezTo>
                  <a:pt x="876807" y="433750"/>
                  <a:pt x="875330" y="433750"/>
                  <a:pt x="876807" y="433750"/>
                </a:cubicBezTo>
                <a:lnTo>
                  <a:pt x="881979" y="433750"/>
                </a:lnTo>
                <a:cubicBezTo>
                  <a:pt x="881979" y="433750"/>
                  <a:pt x="881979" y="433750"/>
                  <a:pt x="881979" y="431901"/>
                </a:cubicBezTo>
                <a:lnTo>
                  <a:pt x="881979" y="425196"/>
                </a:lnTo>
                <a:lnTo>
                  <a:pt x="881979" y="424502"/>
                </a:lnTo>
                <a:lnTo>
                  <a:pt x="881979" y="418953"/>
                </a:lnTo>
                <a:cubicBezTo>
                  <a:pt x="881979" y="418953"/>
                  <a:pt x="881979" y="418953"/>
                  <a:pt x="883457" y="418953"/>
                </a:cubicBezTo>
                <a:lnTo>
                  <a:pt x="888812" y="418953"/>
                </a:lnTo>
                <a:cubicBezTo>
                  <a:pt x="887150" y="418953"/>
                  <a:pt x="893799" y="418953"/>
                  <a:pt x="893799" y="418953"/>
                </a:cubicBezTo>
                <a:cubicBezTo>
                  <a:pt x="893799" y="404618"/>
                  <a:pt x="893799" y="404618"/>
                  <a:pt x="881979" y="404618"/>
                </a:cubicBezTo>
                <a:cubicBezTo>
                  <a:pt x="881979" y="404618"/>
                  <a:pt x="881979" y="404618"/>
                  <a:pt x="883457" y="404618"/>
                </a:cubicBezTo>
                <a:lnTo>
                  <a:pt x="893799" y="404618"/>
                </a:lnTo>
                <a:lnTo>
                  <a:pt x="905620" y="418953"/>
                </a:lnTo>
                <a:lnTo>
                  <a:pt x="905620" y="404618"/>
                </a:lnTo>
                <a:cubicBezTo>
                  <a:pt x="905620" y="418953"/>
                  <a:pt x="893799" y="404618"/>
                  <a:pt x="893799" y="404618"/>
                </a:cubicBezTo>
                <a:lnTo>
                  <a:pt x="893799" y="390283"/>
                </a:lnTo>
                <a:lnTo>
                  <a:pt x="881979" y="390283"/>
                </a:lnTo>
                <a:cubicBezTo>
                  <a:pt x="870158" y="390283"/>
                  <a:pt x="870158" y="390283"/>
                  <a:pt x="881979" y="404618"/>
                </a:cubicBezTo>
                <a:cubicBezTo>
                  <a:pt x="870158" y="390283"/>
                  <a:pt x="870158" y="390283"/>
                  <a:pt x="870158" y="390283"/>
                </a:cubicBezTo>
                <a:lnTo>
                  <a:pt x="857956" y="385010"/>
                </a:lnTo>
                <a:lnTo>
                  <a:pt x="857956" y="375948"/>
                </a:lnTo>
                <a:lnTo>
                  <a:pt x="870158" y="375948"/>
                </a:lnTo>
                <a:cubicBezTo>
                  <a:pt x="870158" y="375948"/>
                  <a:pt x="870158" y="375948"/>
                  <a:pt x="881979" y="375948"/>
                </a:cubicBezTo>
                <a:lnTo>
                  <a:pt x="870158" y="361150"/>
                </a:lnTo>
                <a:lnTo>
                  <a:pt x="881979" y="361150"/>
                </a:lnTo>
                <a:cubicBezTo>
                  <a:pt x="881979" y="361150"/>
                  <a:pt x="881979" y="361150"/>
                  <a:pt x="893799" y="361150"/>
                </a:cubicBezTo>
                <a:lnTo>
                  <a:pt x="893799" y="375948"/>
                </a:lnTo>
                <a:lnTo>
                  <a:pt x="905620" y="375948"/>
                </a:lnTo>
                <a:cubicBezTo>
                  <a:pt x="905620" y="375948"/>
                  <a:pt x="905620" y="375948"/>
                  <a:pt x="905620" y="390283"/>
                </a:cubicBezTo>
                <a:cubicBezTo>
                  <a:pt x="905620" y="390283"/>
                  <a:pt x="905620" y="390283"/>
                  <a:pt x="917822" y="390283"/>
                </a:cubicBezTo>
                <a:lnTo>
                  <a:pt x="929643" y="390283"/>
                </a:lnTo>
                <a:cubicBezTo>
                  <a:pt x="929643" y="390283"/>
                  <a:pt x="929643" y="375948"/>
                  <a:pt x="917822" y="375948"/>
                </a:cubicBezTo>
                <a:cubicBezTo>
                  <a:pt x="917822" y="375948"/>
                  <a:pt x="917822" y="375948"/>
                  <a:pt x="929643" y="375948"/>
                </a:cubicBezTo>
                <a:cubicBezTo>
                  <a:pt x="929643" y="375948"/>
                  <a:pt x="929643" y="375948"/>
                  <a:pt x="929643" y="361150"/>
                </a:cubicBezTo>
                <a:lnTo>
                  <a:pt x="917822" y="361150"/>
                </a:lnTo>
                <a:lnTo>
                  <a:pt x="905620" y="361150"/>
                </a:lnTo>
                <a:lnTo>
                  <a:pt x="905620" y="369705"/>
                </a:lnTo>
                <a:lnTo>
                  <a:pt x="905620" y="370399"/>
                </a:lnTo>
                <a:lnTo>
                  <a:pt x="905620" y="375948"/>
                </a:lnTo>
                <a:cubicBezTo>
                  <a:pt x="905620" y="375948"/>
                  <a:pt x="893799" y="375948"/>
                  <a:pt x="893799" y="361150"/>
                </a:cubicBezTo>
                <a:cubicBezTo>
                  <a:pt x="893799" y="361150"/>
                  <a:pt x="893799" y="361150"/>
                  <a:pt x="893799" y="346815"/>
                </a:cubicBezTo>
                <a:lnTo>
                  <a:pt x="893799" y="332480"/>
                </a:lnTo>
                <a:cubicBezTo>
                  <a:pt x="893799" y="332480"/>
                  <a:pt x="893799" y="332480"/>
                  <a:pt x="893799" y="318145"/>
                </a:cubicBezTo>
                <a:cubicBezTo>
                  <a:pt x="893799" y="318145"/>
                  <a:pt x="893799" y="318145"/>
                  <a:pt x="905620" y="332480"/>
                </a:cubicBezTo>
                <a:lnTo>
                  <a:pt x="905620" y="330688"/>
                </a:lnTo>
                <a:lnTo>
                  <a:pt x="905620" y="324193"/>
                </a:lnTo>
                <a:cubicBezTo>
                  <a:pt x="905620" y="326209"/>
                  <a:pt x="905620" y="318145"/>
                  <a:pt x="905620" y="318145"/>
                </a:cubicBezTo>
                <a:cubicBezTo>
                  <a:pt x="905620" y="318145"/>
                  <a:pt x="905620" y="318145"/>
                  <a:pt x="907145" y="318145"/>
                </a:cubicBezTo>
                <a:lnTo>
                  <a:pt x="910196" y="318145"/>
                </a:lnTo>
                <a:cubicBezTo>
                  <a:pt x="910958" y="318145"/>
                  <a:pt x="911340" y="318145"/>
                  <a:pt x="910768" y="318145"/>
                </a:cubicBezTo>
                <a:lnTo>
                  <a:pt x="917822" y="318145"/>
                </a:lnTo>
                <a:lnTo>
                  <a:pt x="917822" y="332480"/>
                </a:lnTo>
                <a:cubicBezTo>
                  <a:pt x="929643" y="346815"/>
                  <a:pt x="917822" y="346815"/>
                  <a:pt x="917822" y="346815"/>
                </a:cubicBezTo>
                <a:lnTo>
                  <a:pt x="929643" y="346815"/>
                </a:lnTo>
                <a:cubicBezTo>
                  <a:pt x="929643" y="346815"/>
                  <a:pt x="929643" y="346815"/>
                  <a:pt x="931121" y="346815"/>
                </a:cubicBezTo>
                <a:lnTo>
                  <a:pt x="934076" y="346815"/>
                </a:lnTo>
                <a:lnTo>
                  <a:pt x="934630" y="346815"/>
                </a:lnTo>
                <a:lnTo>
                  <a:pt x="941464" y="346815"/>
                </a:lnTo>
                <a:lnTo>
                  <a:pt x="941464" y="345023"/>
                </a:lnTo>
                <a:lnTo>
                  <a:pt x="941464" y="334272"/>
                </a:lnTo>
                <a:cubicBezTo>
                  <a:pt x="941464" y="332480"/>
                  <a:pt x="941464" y="332480"/>
                  <a:pt x="941464" y="332480"/>
                </a:cubicBezTo>
                <a:cubicBezTo>
                  <a:pt x="941464" y="332480"/>
                  <a:pt x="941464" y="332480"/>
                  <a:pt x="941464" y="330688"/>
                </a:cubicBezTo>
                <a:lnTo>
                  <a:pt x="941464" y="324193"/>
                </a:lnTo>
                <a:cubicBezTo>
                  <a:pt x="941464" y="326209"/>
                  <a:pt x="941464" y="318145"/>
                  <a:pt x="941464" y="318145"/>
                </a:cubicBezTo>
                <a:lnTo>
                  <a:pt x="941464" y="303348"/>
                </a:lnTo>
                <a:cubicBezTo>
                  <a:pt x="941464" y="303348"/>
                  <a:pt x="941464" y="303348"/>
                  <a:pt x="953284" y="318145"/>
                </a:cubicBezTo>
                <a:lnTo>
                  <a:pt x="953284" y="303348"/>
                </a:lnTo>
                <a:lnTo>
                  <a:pt x="953284" y="295060"/>
                </a:lnTo>
                <a:cubicBezTo>
                  <a:pt x="953284" y="297076"/>
                  <a:pt x="953284" y="289013"/>
                  <a:pt x="953284" y="289013"/>
                </a:cubicBezTo>
                <a:cubicBezTo>
                  <a:pt x="941464" y="274678"/>
                  <a:pt x="953284" y="289013"/>
                  <a:pt x="953284" y="289013"/>
                </a:cubicBezTo>
                <a:lnTo>
                  <a:pt x="941464" y="289013"/>
                </a:lnTo>
                <a:cubicBezTo>
                  <a:pt x="941464" y="289013"/>
                  <a:pt x="941464" y="289013"/>
                  <a:pt x="941464" y="290805"/>
                </a:cubicBezTo>
                <a:lnTo>
                  <a:pt x="941464" y="297300"/>
                </a:lnTo>
                <a:lnTo>
                  <a:pt x="941464" y="297972"/>
                </a:lnTo>
                <a:cubicBezTo>
                  <a:pt x="941464" y="299764"/>
                  <a:pt x="941464" y="303348"/>
                  <a:pt x="941464" y="303348"/>
                </a:cubicBezTo>
                <a:cubicBezTo>
                  <a:pt x="941464" y="303348"/>
                  <a:pt x="941464" y="303348"/>
                  <a:pt x="939986" y="303348"/>
                </a:cubicBezTo>
                <a:lnTo>
                  <a:pt x="938509" y="303348"/>
                </a:lnTo>
                <a:cubicBezTo>
                  <a:pt x="938509" y="303348"/>
                  <a:pt x="935554" y="303348"/>
                  <a:pt x="929643" y="303348"/>
                </a:cubicBezTo>
                <a:lnTo>
                  <a:pt x="917822" y="289013"/>
                </a:lnTo>
                <a:lnTo>
                  <a:pt x="929643" y="289013"/>
                </a:lnTo>
                <a:cubicBezTo>
                  <a:pt x="929643" y="289013"/>
                  <a:pt x="929643" y="289013"/>
                  <a:pt x="929643" y="274678"/>
                </a:cubicBezTo>
                <a:lnTo>
                  <a:pt x="929643" y="272886"/>
                </a:lnTo>
                <a:lnTo>
                  <a:pt x="929643" y="260343"/>
                </a:lnTo>
                <a:cubicBezTo>
                  <a:pt x="929643" y="260343"/>
                  <a:pt x="929643" y="260343"/>
                  <a:pt x="941464" y="274678"/>
                </a:cubicBezTo>
                <a:lnTo>
                  <a:pt x="941464" y="260343"/>
                </a:lnTo>
                <a:cubicBezTo>
                  <a:pt x="941464" y="260343"/>
                  <a:pt x="953284" y="260343"/>
                  <a:pt x="941464" y="245545"/>
                </a:cubicBezTo>
                <a:cubicBezTo>
                  <a:pt x="941464" y="245545"/>
                  <a:pt x="941464" y="245545"/>
                  <a:pt x="942942" y="245545"/>
                </a:cubicBezTo>
                <a:lnTo>
                  <a:pt x="951807" y="245545"/>
                </a:lnTo>
                <a:lnTo>
                  <a:pt x="953284" y="245545"/>
                </a:lnTo>
                <a:cubicBezTo>
                  <a:pt x="953284" y="231210"/>
                  <a:pt x="953284" y="231210"/>
                  <a:pt x="965486" y="245545"/>
                </a:cubicBezTo>
                <a:cubicBezTo>
                  <a:pt x="965486" y="231210"/>
                  <a:pt x="953284" y="231210"/>
                  <a:pt x="953284" y="231210"/>
                </a:cubicBezTo>
                <a:cubicBezTo>
                  <a:pt x="953284" y="231210"/>
                  <a:pt x="953284" y="231210"/>
                  <a:pt x="953284" y="216875"/>
                </a:cubicBezTo>
                <a:lnTo>
                  <a:pt x="960338" y="216875"/>
                </a:lnTo>
                <a:cubicBezTo>
                  <a:pt x="958622" y="216875"/>
                  <a:pt x="965486" y="216875"/>
                  <a:pt x="965486" y="216875"/>
                </a:cubicBezTo>
                <a:cubicBezTo>
                  <a:pt x="965486" y="216875"/>
                  <a:pt x="965486" y="208812"/>
                  <a:pt x="965486" y="210828"/>
                </a:cubicBezTo>
                <a:lnTo>
                  <a:pt x="965486" y="202540"/>
                </a:lnTo>
                <a:lnTo>
                  <a:pt x="972320" y="202540"/>
                </a:lnTo>
                <a:cubicBezTo>
                  <a:pt x="971766" y="202540"/>
                  <a:pt x="972135" y="202540"/>
                  <a:pt x="972874" y="202540"/>
                </a:cubicBezTo>
                <a:lnTo>
                  <a:pt x="977307" y="202540"/>
                </a:lnTo>
                <a:cubicBezTo>
                  <a:pt x="977307" y="202540"/>
                  <a:pt x="977307" y="202540"/>
                  <a:pt x="977307" y="187743"/>
                </a:cubicBezTo>
                <a:cubicBezTo>
                  <a:pt x="977307" y="187743"/>
                  <a:pt x="977307" y="187743"/>
                  <a:pt x="977307" y="185951"/>
                </a:cubicBezTo>
                <a:lnTo>
                  <a:pt x="977307" y="179455"/>
                </a:lnTo>
                <a:cubicBezTo>
                  <a:pt x="977307" y="181471"/>
                  <a:pt x="977307" y="173408"/>
                  <a:pt x="977307" y="173408"/>
                </a:cubicBezTo>
                <a:cubicBezTo>
                  <a:pt x="977307" y="173408"/>
                  <a:pt x="977307" y="173408"/>
                  <a:pt x="989128" y="187743"/>
                </a:cubicBezTo>
                <a:cubicBezTo>
                  <a:pt x="989128" y="187743"/>
                  <a:pt x="989128" y="187743"/>
                  <a:pt x="989128" y="173408"/>
                </a:cubicBezTo>
                <a:lnTo>
                  <a:pt x="977307" y="159073"/>
                </a:lnTo>
                <a:lnTo>
                  <a:pt x="989128" y="159073"/>
                </a:lnTo>
                <a:lnTo>
                  <a:pt x="989128" y="144738"/>
                </a:lnTo>
                <a:lnTo>
                  <a:pt x="989128" y="136183"/>
                </a:lnTo>
                <a:cubicBezTo>
                  <a:pt x="989128" y="136876"/>
                  <a:pt x="989128" y="136414"/>
                  <a:pt x="989128" y="135489"/>
                </a:cubicBezTo>
                <a:lnTo>
                  <a:pt x="989128" y="133640"/>
                </a:lnTo>
                <a:lnTo>
                  <a:pt x="989128" y="129940"/>
                </a:lnTo>
                <a:lnTo>
                  <a:pt x="1000948" y="129940"/>
                </a:lnTo>
                <a:lnTo>
                  <a:pt x="1000948" y="124565"/>
                </a:lnTo>
                <a:lnTo>
                  <a:pt x="1000948" y="123893"/>
                </a:lnTo>
                <a:lnTo>
                  <a:pt x="1000948" y="115605"/>
                </a:lnTo>
                <a:cubicBezTo>
                  <a:pt x="1000948" y="115605"/>
                  <a:pt x="1000948" y="115605"/>
                  <a:pt x="1000948" y="101270"/>
                </a:cubicBezTo>
                <a:lnTo>
                  <a:pt x="1000948" y="86473"/>
                </a:lnTo>
                <a:cubicBezTo>
                  <a:pt x="1000948" y="86473"/>
                  <a:pt x="1000948" y="86473"/>
                  <a:pt x="1013151" y="86473"/>
                </a:cubicBezTo>
                <a:lnTo>
                  <a:pt x="1013151" y="101270"/>
                </a:lnTo>
                <a:lnTo>
                  <a:pt x="1019984" y="101270"/>
                </a:lnTo>
                <a:cubicBezTo>
                  <a:pt x="1019430" y="101270"/>
                  <a:pt x="1019800" y="101270"/>
                  <a:pt x="1020539" y="101270"/>
                </a:cubicBezTo>
                <a:lnTo>
                  <a:pt x="1024971" y="101270"/>
                </a:lnTo>
                <a:cubicBezTo>
                  <a:pt x="1024971" y="101270"/>
                  <a:pt x="1024971" y="97571"/>
                  <a:pt x="1024971" y="95721"/>
                </a:cubicBezTo>
                <a:lnTo>
                  <a:pt x="1024971" y="95027"/>
                </a:lnTo>
                <a:lnTo>
                  <a:pt x="1024971" y="94796"/>
                </a:lnTo>
                <a:cubicBezTo>
                  <a:pt x="1024971" y="92947"/>
                  <a:pt x="1024971" y="94796"/>
                  <a:pt x="1024971" y="92947"/>
                </a:cubicBezTo>
                <a:lnTo>
                  <a:pt x="1024971" y="92715"/>
                </a:lnTo>
                <a:lnTo>
                  <a:pt x="1024971" y="92022"/>
                </a:lnTo>
                <a:cubicBezTo>
                  <a:pt x="1024971" y="90172"/>
                  <a:pt x="1024971" y="86473"/>
                  <a:pt x="1024971" y="86473"/>
                </a:cubicBezTo>
                <a:cubicBezTo>
                  <a:pt x="1024971" y="86473"/>
                  <a:pt x="1024971" y="86473"/>
                  <a:pt x="1036792" y="86473"/>
                </a:cubicBezTo>
                <a:cubicBezTo>
                  <a:pt x="1036792" y="72138"/>
                  <a:pt x="1036792" y="86473"/>
                  <a:pt x="1036792" y="72138"/>
                </a:cubicBezTo>
                <a:lnTo>
                  <a:pt x="1036792" y="57803"/>
                </a:lnTo>
                <a:cubicBezTo>
                  <a:pt x="1048613" y="57803"/>
                  <a:pt x="1048613" y="57803"/>
                  <a:pt x="1048613" y="57803"/>
                </a:cubicBezTo>
                <a:cubicBezTo>
                  <a:pt x="1048613" y="43468"/>
                  <a:pt x="1048613" y="43468"/>
                  <a:pt x="1036792" y="43468"/>
                </a:cubicBezTo>
                <a:cubicBezTo>
                  <a:pt x="1036792" y="43468"/>
                  <a:pt x="1036792" y="43468"/>
                  <a:pt x="1048613" y="43468"/>
                </a:cubicBezTo>
                <a:lnTo>
                  <a:pt x="1048613" y="29133"/>
                </a:lnTo>
                <a:cubicBezTo>
                  <a:pt x="1048613" y="43468"/>
                  <a:pt x="1060815" y="43468"/>
                  <a:pt x="1060815" y="43468"/>
                </a:cubicBezTo>
                <a:cubicBezTo>
                  <a:pt x="1060815" y="43468"/>
                  <a:pt x="1060815" y="43468"/>
                  <a:pt x="1060815" y="57803"/>
                </a:cubicBezTo>
                <a:lnTo>
                  <a:pt x="1072636" y="57803"/>
                </a:lnTo>
                <a:cubicBezTo>
                  <a:pt x="1072636" y="57803"/>
                  <a:pt x="1072636" y="57803"/>
                  <a:pt x="1072636" y="43468"/>
                </a:cubicBezTo>
                <a:cubicBezTo>
                  <a:pt x="1072636" y="43468"/>
                  <a:pt x="1072636" y="43468"/>
                  <a:pt x="1074114" y="43468"/>
                </a:cubicBezTo>
                <a:lnTo>
                  <a:pt x="1079469" y="43468"/>
                </a:lnTo>
                <a:cubicBezTo>
                  <a:pt x="1078915" y="43468"/>
                  <a:pt x="1079285" y="43468"/>
                  <a:pt x="1080024" y="43468"/>
                </a:cubicBezTo>
                <a:lnTo>
                  <a:pt x="1084456" y="43468"/>
                </a:lnTo>
                <a:lnTo>
                  <a:pt x="1084456" y="29133"/>
                </a:lnTo>
                <a:cubicBezTo>
                  <a:pt x="1084456" y="29133"/>
                  <a:pt x="1084456" y="43468"/>
                  <a:pt x="1096277" y="43468"/>
                </a:cubicBezTo>
                <a:lnTo>
                  <a:pt x="1096277" y="29133"/>
                </a:lnTo>
                <a:lnTo>
                  <a:pt x="1096277" y="27283"/>
                </a:lnTo>
                <a:lnTo>
                  <a:pt x="1096277" y="22659"/>
                </a:lnTo>
                <a:lnTo>
                  <a:pt x="1096277" y="21734"/>
                </a:lnTo>
                <a:cubicBezTo>
                  <a:pt x="1096277" y="21734"/>
                  <a:pt x="1096277" y="21734"/>
                  <a:pt x="1096277" y="14335"/>
                </a:cubicBezTo>
                <a:lnTo>
                  <a:pt x="1097802" y="14335"/>
                </a:lnTo>
                <a:lnTo>
                  <a:pt x="1100853" y="14335"/>
                </a:lnTo>
                <a:cubicBezTo>
                  <a:pt x="1101615" y="14335"/>
                  <a:pt x="1101997" y="14335"/>
                  <a:pt x="1101425" y="14335"/>
                </a:cubicBezTo>
                <a:lnTo>
                  <a:pt x="1108479" y="14335"/>
                </a:lnTo>
                <a:cubicBezTo>
                  <a:pt x="1108479" y="14335"/>
                  <a:pt x="1108479" y="14335"/>
                  <a:pt x="1108479" y="29133"/>
                </a:cubicBezTo>
                <a:lnTo>
                  <a:pt x="1120300" y="29133"/>
                </a:lnTo>
                <a:lnTo>
                  <a:pt x="1108479" y="14335"/>
                </a:lnTo>
                <a:cubicBezTo>
                  <a:pt x="1108479" y="14335"/>
                  <a:pt x="1108479" y="14335"/>
                  <a:pt x="1120300" y="14335"/>
                </a:cubicBezTo>
                <a:close/>
              </a:path>
            </a:pathLst>
          </a:custGeom>
          <a:solidFill>
            <a:schemeClr val="bg1">
              <a:lumMod val="85000"/>
            </a:schemeClr>
          </a:solidFill>
        </p:spPr>
        <p:txBody>
          <a:bodyPr wrap="square">
            <a:noAutofit/>
          </a:bodyPr>
          <a:lstStyle/>
          <a:p>
            <a:endParaRPr lang="en-UA"/>
          </a:p>
        </p:txBody>
      </p:sp>
    </p:spTree>
    <p:extLst>
      <p:ext uri="{BB962C8B-B14F-4D97-AF65-F5344CB8AC3E}">
        <p14:creationId xmlns:p14="http://schemas.microsoft.com/office/powerpoint/2010/main" val="40702166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1_Content with Caption">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4B14B30D-3B9A-944B-9E7B-EBA325E05318}"/>
              </a:ext>
            </a:extLst>
          </p:cNvPr>
          <p:cNvSpPr>
            <a:spLocks noGrp="1"/>
          </p:cNvSpPr>
          <p:nvPr>
            <p:ph type="pic" sz="quarter" idx="10"/>
          </p:nvPr>
        </p:nvSpPr>
        <p:spPr>
          <a:xfrm>
            <a:off x="759468" y="172836"/>
            <a:ext cx="1714328" cy="1764373"/>
          </a:xfrm>
          <a:custGeom>
            <a:avLst/>
            <a:gdLst>
              <a:gd name="connsiteX0" fmla="*/ 1105931 w 1714551"/>
              <a:gd name="connsiteY0" fmla="*/ 1752046 h 1764373"/>
              <a:gd name="connsiteX1" fmla="*/ 1118254 w 1714551"/>
              <a:gd name="connsiteY1" fmla="*/ 1752046 h 1764373"/>
              <a:gd name="connsiteX2" fmla="*/ 1118254 w 1714551"/>
              <a:gd name="connsiteY2" fmla="*/ 1764373 h 1764373"/>
              <a:gd name="connsiteX3" fmla="*/ 1080886 w 1714551"/>
              <a:gd name="connsiteY3" fmla="*/ 1726994 h 1764373"/>
              <a:gd name="connsiteX4" fmla="*/ 1080886 w 1714551"/>
              <a:gd name="connsiteY4" fmla="*/ 1739321 h 1764373"/>
              <a:gd name="connsiteX5" fmla="*/ 1118254 w 1714551"/>
              <a:gd name="connsiteY5" fmla="*/ 1702340 h 1764373"/>
              <a:gd name="connsiteX6" fmla="*/ 1118254 w 1714551"/>
              <a:gd name="connsiteY6" fmla="*/ 1702340 h 1764373"/>
              <a:gd name="connsiteX7" fmla="*/ 1105931 w 1714551"/>
              <a:gd name="connsiteY7" fmla="*/ 1690013 h 1764373"/>
              <a:gd name="connsiteX8" fmla="*/ 1118254 w 1714551"/>
              <a:gd name="connsiteY8" fmla="*/ 1690013 h 1764373"/>
              <a:gd name="connsiteX9" fmla="*/ 1118254 w 1714551"/>
              <a:gd name="connsiteY9" fmla="*/ 1702340 h 1764373"/>
              <a:gd name="connsiteX10" fmla="*/ 1105931 w 1714551"/>
              <a:gd name="connsiteY10" fmla="*/ 1690013 h 1764373"/>
              <a:gd name="connsiteX11" fmla="*/ 1068563 w 1714551"/>
              <a:gd name="connsiteY11" fmla="*/ 1690013 h 1764373"/>
              <a:gd name="connsiteX12" fmla="*/ 1068563 w 1714551"/>
              <a:gd name="connsiteY12" fmla="*/ 1702340 h 1764373"/>
              <a:gd name="connsiteX13" fmla="*/ 1080886 w 1714551"/>
              <a:gd name="connsiteY13" fmla="*/ 1702340 h 1764373"/>
              <a:gd name="connsiteX14" fmla="*/ 1080886 w 1714551"/>
              <a:gd name="connsiteY14" fmla="*/ 1702340 h 1764373"/>
              <a:gd name="connsiteX15" fmla="*/ 1080886 w 1714551"/>
              <a:gd name="connsiteY15" fmla="*/ 1690013 h 1764373"/>
              <a:gd name="connsiteX16" fmla="*/ 1143299 w 1714551"/>
              <a:gd name="connsiteY16" fmla="*/ 1677288 h 1764373"/>
              <a:gd name="connsiteX17" fmla="*/ 1143299 w 1714551"/>
              <a:gd name="connsiteY17" fmla="*/ 1690013 h 1764373"/>
              <a:gd name="connsiteX18" fmla="*/ 1130578 w 1714551"/>
              <a:gd name="connsiteY18" fmla="*/ 1690013 h 1764373"/>
              <a:gd name="connsiteX19" fmla="*/ 1143299 w 1714551"/>
              <a:gd name="connsiteY19" fmla="*/ 1677288 h 1764373"/>
              <a:gd name="connsiteX20" fmla="*/ 1118254 w 1714551"/>
              <a:gd name="connsiteY20" fmla="*/ 1677288 h 1764373"/>
              <a:gd name="connsiteX21" fmla="*/ 1118254 w 1714551"/>
              <a:gd name="connsiteY21" fmla="*/ 1677288 h 1764373"/>
              <a:gd name="connsiteX22" fmla="*/ 1155622 w 1714551"/>
              <a:gd name="connsiteY22" fmla="*/ 1664961 h 1764373"/>
              <a:gd name="connsiteX23" fmla="*/ 1167946 w 1714551"/>
              <a:gd name="connsiteY23" fmla="*/ 1664961 h 1764373"/>
              <a:gd name="connsiteX24" fmla="*/ 1180269 w 1714551"/>
              <a:gd name="connsiteY24" fmla="*/ 1664961 h 1764373"/>
              <a:gd name="connsiteX25" fmla="*/ 1180269 w 1714551"/>
              <a:gd name="connsiteY25" fmla="*/ 1677288 h 1764373"/>
              <a:gd name="connsiteX26" fmla="*/ 1167946 w 1714551"/>
              <a:gd name="connsiteY26" fmla="*/ 1677288 h 1764373"/>
              <a:gd name="connsiteX27" fmla="*/ 1180269 w 1714551"/>
              <a:gd name="connsiteY27" fmla="*/ 1690013 h 1764373"/>
              <a:gd name="connsiteX28" fmla="*/ 1167946 w 1714551"/>
              <a:gd name="connsiteY28" fmla="*/ 1690013 h 1764373"/>
              <a:gd name="connsiteX29" fmla="*/ 1155622 w 1714551"/>
              <a:gd name="connsiteY29" fmla="*/ 1690013 h 1764373"/>
              <a:gd name="connsiteX30" fmla="*/ 1155622 w 1714551"/>
              <a:gd name="connsiteY30" fmla="*/ 1688422 h 1764373"/>
              <a:gd name="connsiteX31" fmla="*/ 1155622 w 1714551"/>
              <a:gd name="connsiteY31" fmla="*/ 1685241 h 1764373"/>
              <a:gd name="connsiteX32" fmla="*/ 1155622 w 1714551"/>
              <a:gd name="connsiteY32" fmla="*/ 1684645 h 1764373"/>
              <a:gd name="connsiteX33" fmla="*/ 1155622 w 1714551"/>
              <a:gd name="connsiteY33" fmla="*/ 1677288 h 1764373"/>
              <a:gd name="connsiteX34" fmla="*/ 1192990 w 1714551"/>
              <a:gd name="connsiteY34" fmla="*/ 1640307 h 1764373"/>
              <a:gd name="connsiteX35" fmla="*/ 1205314 w 1714551"/>
              <a:gd name="connsiteY35" fmla="*/ 1640307 h 1764373"/>
              <a:gd name="connsiteX36" fmla="*/ 1192990 w 1714551"/>
              <a:gd name="connsiteY36" fmla="*/ 1640307 h 1764373"/>
              <a:gd name="connsiteX37" fmla="*/ 1155622 w 1714551"/>
              <a:gd name="connsiteY37" fmla="*/ 1640307 h 1764373"/>
              <a:gd name="connsiteX38" fmla="*/ 1155622 w 1714551"/>
              <a:gd name="connsiteY38" fmla="*/ 1652634 h 1764373"/>
              <a:gd name="connsiteX39" fmla="*/ 1155622 w 1714551"/>
              <a:gd name="connsiteY39" fmla="*/ 1664961 h 1764373"/>
              <a:gd name="connsiteX40" fmla="*/ 1143299 w 1714551"/>
              <a:gd name="connsiteY40" fmla="*/ 1664961 h 1764373"/>
              <a:gd name="connsiteX41" fmla="*/ 1143299 w 1714551"/>
              <a:gd name="connsiteY41" fmla="*/ 1652634 h 1764373"/>
              <a:gd name="connsiteX42" fmla="*/ 1155622 w 1714551"/>
              <a:gd name="connsiteY42" fmla="*/ 1640307 h 1764373"/>
              <a:gd name="connsiteX43" fmla="*/ 1143299 w 1714551"/>
              <a:gd name="connsiteY43" fmla="*/ 1627582 h 1764373"/>
              <a:gd name="connsiteX44" fmla="*/ 1155622 w 1714551"/>
              <a:gd name="connsiteY44" fmla="*/ 1627582 h 1764373"/>
              <a:gd name="connsiteX45" fmla="*/ 1143299 w 1714551"/>
              <a:gd name="connsiteY45" fmla="*/ 1640307 h 1764373"/>
              <a:gd name="connsiteX46" fmla="*/ 1143299 w 1714551"/>
              <a:gd name="connsiteY46" fmla="*/ 1615255 h 1764373"/>
              <a:gd name="connsiteX47" fmla="*/ 1143299 w 1714551"/>
              <a:gd name="connsiteY47" fmla="*/ 1627582 h 1764373"/>
              <a:gd name="connsiteX48" fmla="*/ 1143299 w 1714551"/>
              <a:gd name="connsiteY48" fmla="*/ 1615255 h 1764373"/>
              <a:gd name="connsiteX49" fmla="*/ 1205314 w 1714551"/>
              <a:gd name="connsiteY49" fmla="*/ 1602927 h 1764373"/>
              <a:gd name="connsiteX50" fmla="*/ 1217637 w 1714551"/>
              <a:gd name="connsiteY50" fmla="*/ 1602927 h 1764373"/>
              <a:gd name="connsiteX51" fmla="*/ 1205314 w 1714551"/>
              <a:gd name="connsiteY51" fmla="*/ 1615255 h 1764373"/>
              <a:gd name="connsiteX52" fmla="*/ 1068563 w 1714551"/>
              <a:gd name="connsiteY52" fmla="*/ 1602927 h 1764373"/>
              <a:gd name="connsiteX53" fmla="*/ 1068563 w 1714551"/>
              <a:gd name="connsiteY53" fmla="*/ 1615255 h 1764373"/>
              <a:gd name="connsiteX54" fmla="*/ 1068563 w 1714551"/>
              <a:gd name="connsiteY54" fmla="*/ 1627582 h 1764373"/>
              <a:gd name="connsiteX55" fmla="*/ 1080886 w 1714551"/>
              <a:gd name="connsiteY55" fmla="*/ 1615255 h 1764373"/>
              <a:gd name="connsiteX56" fmla="*/ 1068563 w 1714551"/>
              <a:gd name="connsiteY56" fmla="*/ 1602927 h 1764373"/>
              <a:gd name="connsiteX57" fmla="*/ 1143299 w 1714551"/>
              <a:gd name="connsiteY57" fmla="*/ 1590600 h 1764373"/>
              <a:gd name="connsiteX58" fmla="*/ 1155622 w 1714551"/>
              <a:gd name="connsiteY58" fmla="*/ 1590600 h 1764373"/>
              <a:gd name="connsiteX59" fmla="*/ 1155622 w 1714551"/>
              <a:gd name="connsiteY59" fmla="*/ 1602927 h 1764373"/>
              <a:gd name="connsiteX60" fmla="*/ 1167946 w 1714551"/>
              <a:gd name="connsiteY60" fmla="*/ 1602927 h 1764373"/>
              <a:gd name="connsiteX61" fmla="*/ 1167946 w 1714551"/>
              <a:gd name="connsiteY61" fmla="*/ 1615255 h 1764373"/>
              <a:gd name="connsiteX62" fmla="*/ 1180269 w 1714551"/>
              <a:gd name="connsiteY62" fmla="*/ 1602927 h 1764373"/>
              <a:gd name="connsiteX63" fmla="*/ 1192990 w 1714551"/>
              <a:gd name="connsiteY63" fmla="*/ 1602927 h 1764373"/>
              <a:gd name="connsiteX64" fmla="*/ 1192990 w 1714551"/>
              <a:gd name="connsiteY64" fmla="*/ 1615255 h 1764373"/>
              <a:gd name="connsiteX65" fmla="*/ 1205314 w 1714551"/>
              <a:gd name="connsiteY65" fmla="*/ 1615255 h 1764373"/>
              <a:gd name="connsiteX66" fmla="*/ 1217637 w 1714551"/>
              <a:gd name="connsiteY66" fmla="*/ 1615255 h 1764373"/>
              <a:gd name="connsiteX67" fmla="*/ 1205314 w 1714551"/>
              <a:gd name="connsiteY67" fmla="*/ 1627582 h 1764373"/>
              <a:gd name="connsiteX68" fmla="*/ 1192990 w 1714551"/>
              <a:gd name="connsiteY68" fmla="*/ 1627582 h 1764373"/>
              <a:gd name="connsiteX69" fmla="*/ 1192990 w 1714551"/>
              <a:gd name="connsiteY69" fmla="*/ 1640307 h 1764373"/>
              <a:gd name="connsiteX70" fmla="*/ 1192990 w 1714551"/>
              <a:gd name="connsiteY70" fmla="*/ 1652634 h 1764373"/>
              <a:gd name="connsiteX71" fmla="*/ 1180269 w 1714551"/>
              <a:gd name="connsiteY71" fmla="*/ 1652634 h 1764373"/>
              <a:gd name="connsiteX72" fmla="*/ 1167946 w 1714551"/>
              <a:gd name="connsiteY72" fmla="*/ 1652634 h 1764373"/>
              <a:gd name="connsiteX73" fmla="*/ 1167946 w 1714551"/>
              <a:gd name="connsiteY73" fmla="*/ 1640307 h 1764373"/>
              <a:gd name="connsiteX74" fmla="*/ 1167946 w 1714551"/>
              <a:gd name="connsiteY74" fmla="*/ 1638716 h 1764373"/>
              <a:gd name="connsiteX75" fmla="*/ 1167946 w 1714551"/>
              <a:gd name="connsiteY75" fmla="*/ 1627582 h 1764373"/>
              <a:gd name="connsiteX76" fmla="*/ 1155622 w 1714551"/>
              <a:gd name="connsiteY76" fmla="*/ 1615255 h 1764373"/>
              <a:gd name="connsiteX77" fmla="*/ 1143299 w 1714551"/>
              <a:gd name="connsiteY77" fmla="*/ 1615255 h 1764373"/>
              <a:gd name="connsiteX78" fmla="*/ 1141709 w 1714551"/>
              <a:gd name="connsiteY78" fmla="*/ 1615255 h 1764373"/>
              <a:gd name="connsiteX79" fmla="*/ 1135944 w 1714551"/>
              <a:gd name="connsiteY79" fmla="*/ 1615255 h 1764373"/>
              <a:gd name="connsiteX80" fmla="*/ 1130578 w 1714551"/>
              <a:gd name="connsiteY80" fmla="*/ 1615255 h 1764373"/>
              <a:gd name="connsiteX81" fmla="*/ 1143299 w 1714551"/>
              <a:gd name="connsiteY81" fmla="*/ 1602927 h 1764373"/>
              <a:gd name="connsiteX82" fmla="*/ 1167946 w 1714551"/>
              <a:gd name="connsiteY82" fmla="*/ 1553221 h 1764373"/>
              <a:gd name="connsiteX83" fmla="*/ 1180269 w 1714551"/>
              <a:gd name="connsiteY83" fmla="*/ 1565548 h 1764373"/>
              <a:gd name="connsiteX84" fmla="*/ 1180269 w 1714551"/>
              <a:gd name="connsiteY84" fmla="*/ 1553221 h 1764373"/>
              <a:gd name="connsiteX85" fmla="*/ 1155622 w 1714551"/>
              <a:gd name="connsiteY85" fmla="*/ 1540894 h 1764373"/>
              <a:gd name="connsiteX86" fmla="*/ 1143299 w 1714551"/>
              <a:gd name="connsiteY86" fmla="*/ 1553221 h 1764373"/>
              <a:gd name="connsiteX87" fmla="*/ 1143299 w 1714551"/>
              <a:gd name="connsiteY87" fmla="*/ 1565548 h 1764373"/>
              <a:gd name="connsiteX88" fmla="*/ 1155622 w 1714551"/>
              <a:gd name="connsiteY88" fmla="*/ 1553221 h 1764373"/>
              <a:gd name="connsiteX89" fmla="*/ 1192990 w 1714551"/>
              <a:gd name="connsiteY89" fmla="*/ 1515842 h 1764373"/>
              <a:gd name="connsiteX90" fmla="*/ 1192990 w 1714551"/>
              <a:gd name="connsiteY90" fmla="*/ 1528169 h 1764373"/>
              <a:gd name="connsiteX91" fmla="*/ 1192990 w 1714551"/>
              <a:gd name="connsiteY91" fmla="*/ 1540894 h 1764373"/>
              <a:gd name="connsiteX92" fmla="*/ 1205314 w 1714551"/>
              <a:gd name="connsiteY92" fmla="*/ 1540894 h 1764373"/>
              <a:gd name="connsiteX93" fmla="*/ 1205314 w 1714551"/>
              <a:gd name="connsiteY93" fmla="*/ 1533537 h 1764373"/>
              <a:gd name="connsiteX94" fmla="*/ 1205314 w 1714551"/>
              <a:gd name="connsiteY94" fmla="*/ 1528169 h 1764373"/>
              <a:gd name="connsiteX95" fmla="*/ 1205314 w 1714551"/>
              <a:gd name="connsiteY95" fmla="*/ 1515842 h 1764373"/>
              <a:gd name="connsiteX96" fmla="*/ 1192990 w 1714551"/>
              <a:gd name="connsiteY96" fmla="*/ 1515842 h 1764373"/>
              <a:gd name="connsiteX97" fmla="*/ 832430 w 1714551"/>
              <a:gd name="connsiteY97" fmla="*/ 1515842 h 1764373"/>
              <a:gd name="connsiteX98" fmla="*/ 832430 w 1714551"/>
              <a:gd name="connsiteY98" fmla="*/ 1515842 h 1764373"/>
              <a:gd name="connsiteX99" fmla="*/ 1118254 w 1714551"/>
              <a:gd name="connsiteY99" fmla="*/ 1503515 h 1764373"/>
              <a:gd name="connsiteX100" fmla="*/ 1118254 w 1714551"/>
              <a:gd name="connsiteY100" fmla="*/ 1515842 h 1764373"/>
              <a:gd name="connsiteX101" fmla="*/ 1118254 w 1714551"/>
              <a:gd name="connsiteY101" fmla="*/ 1528169 h 1764373"/>
              <a:gd name="connsiteX102" fmla="*/ 1118254 w 1714551"/>
              <a:gd name="connsiteY102" fmla="*/ 1540894 h 1764373"/>
              <a:gd name="connsiteX103" fmla="*/ 1130578 w 1714551"/>
              <a:gd name="connsiteY103" fmla="*/ 1540894 h 1764373"/>
              <a:gd name="connsiteX104" fmla="*/ 1130578 w 1714551"/>
              <a:gd name="connsiteY104" fmla="*/ 1528169 h 1764373"/>
              <a:gd name="connsiteX105" fmla="*/ 1130578 w 1714551"/>
              <a:gd name="connsiteY105" fmla="*/ 1526628 h 1764373"/>
              <a:gd name="connsiteX106" fmla="*/ 1130578 w 1714551"/>
              <a:gd name="connsiteY106" fmla="*/ 1521043 h 1764373"/>
              <a:gd name="connsiteX107" fmla="*/ 1130578 w 1714551"/>
              <a:gd name="connsiteY107" fmla="*/ 1520465 h 1764373"/>
              <a:gd name="connsiteX108" fmla="*/ 1130578 w 1714551"/>
              <a:gd name="connsiteY108" fmla="*/ 1517383 h 1764373"/>
              <a:gd name="connsiteX109" fmla="*/ 1130578 w 1714551"/>
              <a:gd name="connsiteY109" fmla="*/ 1515842 h 1764373"/>
              <a:gd name="connsiteX110" fmla="*/ 1118254 w 1714551"/>
              <a:gd name="connsiteY110" fmla="*/ 1515842 h 1764373"/>
              <a:gd name="connsiteX111" fmla="*/ 1130578 w 1714551"/>
              <a:gd name="connsiteY111" fmla="*/ 1503515 h 1764373"/>
              <a:gd name="connsiteX112" fmla="*/ 1129037 w 1714551"/>
              <a:gd name="connsiteY112" fmla="*/ 1503515 h 1764373"/>
              <a:gd name="connsiteX113" fmla="*/ 1121335 w 1714551"/>
              <a:gd name="connsiteY113" fmla="*/ 1503515 h 1764373"/>
              <a:gd name="connsiteX114" fmla="*/ 497311 w 1714551"/>
              <a:gd name="connsiteY114" fmla="*/ 1466136 h 1764373"/>
              <a:gd name="connsiteX115" fmla="*/ 509635 w 1714551"/>
              <a:gd name="connsiteY115" fmla="*/ 1466136 h 1764373"/>
              <a:gd name="connsiteX116" fmla="*/ 509635 w 1714551"/>
              <a:gd name="connsiteY116" fmla="*/ 1478463 h 1764373"/>
              <a:gd name="connsiteX117" fmla="*/ 497311 w 1714551"/>
              <a:gd name="connsiteY117" fmla="*/ 1478463 h 1764373"/>
              <a:gd name="connsiteX118" fmla="*/ 285825 w 1714551"/>
              <a:gd name="connsiteY118" fmla="*/ 1466136 h 1764373"/>
              <a:gd name="connsiteX119" fmla="*/ 287415 w 1714551"/>
              <a:gd name="connsiteY119" fmla="*/ 1466136 h 1764373"/>
              <a:gd name="connsiteX120" fmla="*/ 298546 w 1714551"/>
              <a:gd name="connsiteY120" fmla="*/ 1466136 h 1764373"/>
              <a:gd name="connsiteX121" fmla="*/ 285825 w 1714551"/>
              <a:gd name="connsiteY121" fmla="*/ 1478463 h 1764373"/>
              <a:gd name="connsiteX122" fmla="*/ 509635 w 1714551"/>
              <a:gd name="connsiteY122" fmla="*/ 1453809 h 1764373"/>
              <a:gd name="connsiteX123" fmla="*/ 509635 w 1714551"/>
              <a:gd name="connsiteY123" fmla="*/ 1466136 h 1764373"/>
              <a:gd name="connsiteX124" fmla="*/ 509635 w 1714551"/>
              <a:gd name="connsiteY124" fmla="*/ 1453809 h 1764373"/>
              <a:gd name="connsiteX125" fmla="*/ 521958 w 1714551"/>
              <a:gd name="connsiteY125" fmla="*/ 1441482 h 1764373"/>
              <a:gd name="connsiteX126" fmla="*/ 521958 w 1714551"/>
              <a:gd name="connsiteY126" fmla="*/ 1453809 h 1764373"/>
              <a:gd name="connsiteX127" fmla="*/ 521958 w 1714551"/>
              <a:gd name="connsiteY127" fmla="*/ 1441482 h 1764373"/>
              <a:gd name="connsiteX128" fmla="*/ 459943 w 1714551"/>
              <a:gd name="connsiteY128" fmla="*/ 1441482 h 1764373"/>
              <a:gd name="connsiteX129" fmla="*/ 459943 w 1714551"/>
              <a:gd name="connsiteY129" fmla="*/ 1453809 h 1764373"/>
              <a:gd name="connsiteX130" fmla="*/ 461484 w 1714551"/>
              <a:gd name="connsiteY130" fmla="*/ 1453809 h 1764373"/>
              <a:gd name="connsiteX131" fmla="*/ 463024 w 1714551"/>
              <a:gd name="connsiteY131" fmla="*/ 1453809 h 1764373"/>
              <a:gd name="connsiteX132" fmla="*/ 472267 w 1714551"/>
              <a:gd name="connsiteY132" fmla="*/ 1453809 h 1764373"/>
              <a:gd name="connsiteX133" fmla="*/ 459943 w 1714551"/>
              <a:gd name="connsiteY133" fmla="*/ 1441482 h 1764373"/>
              <a:gd name="connsiteX134" fmla="*/ 658709 w 1714551"/>
              <a:gd name="connsiteY134" fmla="*/ 1428757 h 1764373"/>
              <a:gd name="connsiteX135" fmla="*/ 660249 w 1714551"/>
              <a:gd name="connsiteY135" fmla="*/ 1428757 h 1764373"/>
              <a:gd name="connsiteX136" fmla="*/ 663330 w 1714551"/>
              <a:gd name="connsiteY136" fmla="*/ 1428757 h 1764373"/>
              <a:gd name="connsiteX137" fmla="*/ 663908 w 1714551"/>
              <a:gd name="connsiteY137" fmla="*/ 1428757 h 1764373"/>
              <a:gd name="connsiteX138" fmla="*/ 665833 w 1714551"/>
              <a:gd name="connsiteY138" fmla="*/ 1428757 h 1764373"/>
              <a:gd name="connsiteX139" fmla="*/ 666411 w 1714551"/>
              <a:gd name="connsiteY139" fmla="*/ 1428757 h 1764373"/>
              <a:gd name="connsiteX140" fmla="*/ 671032 w 1714551"/>
              <a:gd name="connsiteY140" fmla="*/ 1428757 h 1764373"/>
              <a:gd name="connsiteX141" fmla="*/ 671032 w 1714551"/>
              <a:gd name="connsiteY141" fmla="*/ 1441482 h 1764373"/>
              <a:gd name="connsiteX142" fmla="*/ 658709 w 1714551"/>
              <a:gd name="connsiteY142" fmla="*/ 1441482 h 1764373"/>
              <a:gd name="connsiteX143" fmla="*/ 422575 w 1714551"/>
              <a:gd name="connsiteY143" fmla="*/ 1428757 h 1764373"/>
              <a:gd name="connsiteX144" fmla="*/ 422575 w 1714551"/>
              <a:gd name="connsiteY144" fmla="*/ 1441482 h 1764373"/>
              <a:gd name="connsiteX145" fmla="*/ 424116 w 1714551"/>
              <a:gd name="connsiteY145" fmla="*/ 1441482 h 1764373"/>
              <a:gd name="connsiteX146" fmla="*/ 433358 w 1714551"/>
              <a:gd name="connsiteY146" fmla="*/ 1441482 h 1764373"/>
              <a:gd name="connsiteX147" fmla="*/ 434899 w 1714551"/>
              <a:gd name="connsiteY147" fmla="*/ 1441482 h 1764373"/>
              <a:gd name="connsiteX148" fmla="*/ 440266 w 1714551"/>
              <a:gd name="connsiteY148" fmla="*/ 1441482 h 1764373"/>
              <a:gd name="connsiteX149" fmla="*/ 447620 w 1714551"/>
              <a:gd name="connsiteY149" fmla="*/ 1441482 h 1764373"/>
              <a:gd name="connsiteX150" fmla="*/ 447620 w 1714551"/>
              <a:gd name="connsiteY150" fmla="*/ 1428757 h 1764373"/>
              <a:gd name="connsiteX151" fmla="*/ 434899 w 1714551"/>
              <a:gd name="connsiteY151" fmla="*/ 1428757 h 1764373"/>
              <a:gd name="connsiteX152" fmla="*/ 422575 w 1714551"/>
              <a:gd name="connsiteY152" fmla="*/ 1428757 h 1764373"/>
              <a:gd name="connsiteX153" fmla="*/ 410252 w 1714551"/>
              <a:gd name="connsiteY153" fmla="*/ 1428757 h 1764373"/>
              <a:gd name="connsiteX154" fmla="*/ 410252 w 1714551"/>
              <a:gd name="connsiteY154" fmla="*/ 1441482 h 1764373"/>
              <a:gd name="connsiteX155" fmla="*/ 397928 w 1714551"/>
              <a:gd name="connsiteY155" fmla="*/ 1441482 h 1764373"/>
              <a:gd name="connsiteX156" fmla="*/ 397928 w 1714551"/>
              <a:gd name="connsiteY156" fmla="*/ 1453809 h 1764373"/>
              <a:gd name="connsiteX157" fmla="*/ 410252 w 1714551"/>
              <a:gd name="connsiteY157" fmla="*/ 1441482 h 1764373"/>
              <a:gd name="connsiteX158" fmla="*/ 248854 w 1714551"/>
              <a:gd name="connsiteY158" fmla="*/ 1428757 h 1764373"/>
              <a:gd name="connsiteX159" fmla="*/ 248854 w 1714551"/>
              <a:gd name="connsiteY159" fmla="*/ 1441482 h 1764373"/>
              <a:gd name="connsiteX160" fmla="*/ 261178 w 1714551"/>
              <a:gd name="connsiteY160" fmla="*/ 1441482 h 1764373"/>
              <a:gd name="connsiteX161" fmla="*/ 261178 w 1714551"/>
              <a:gd name="connsiteY161" fmla="*/ 1436710 h 1764373"/>
              <a:gd name="connsiteX162" fmla="*/ 261178 w 1714551"/>
              <a:gd name="connsiteY162" fmla="*/ 1436113 h 1764373"/>
              <a:gd name="connsiteX163" fmla="*/ 261178 w 1714551"/>
              <a:gd name="connsiteY163" fmla="*/ 1428757 h 1764373"/>
              <a:gd name="connsiteX164" fmla="*/ 1304696 w 1714551"/>
              <a:gd name="connsiteY164" fmla="*/ 1416430 h 1764373"/>
              <a:gd name="connsiteX165" fmla="*/ 1304696 w 1714551"/>
              <a:gd name="connsiteY165" fmla="*/ 1428757 h 1764373"/>
              <a:gd name="connsiteX166" fmla="*/ 1304696 w 1714551"/>
              <a:gd name="connsiteY166" fmla="*/ 1441482 h 1764373"/>
              <a:gd name="connsiteX167" fmla="*/ 1292373 w 1714551"/>
              <a:gd name="connsiteY167" fmla="*/ 1441482 h 1764373"/>
              <a:gd name="connsiteX168" fmla="*/ 1292373 w 1714551"/>
              <a:gd name="connsiteY168" fmla="*/ 1428757 h 1764373"/>
              <a:gd name="connsiteX169" fmla="*/ 1304696 w 1714551"/>
              <a:gd name="connsiteY169" fmla="*/ 1416430 h 1764373"/>
              <a:gd name="connsiteX170" fmla="*/ 472267 w 1714551"/>
              <a:gd name="connsiteY170" fmla="*/ 1416430 h 1764373"/>
              <a:gd name="connsiteX171" fmla="*/ 472267 w 1714551"/>
              <a:gd name="connsiteY171" fmla="*/ 1428757 h 1764373"/>
              <a:gd name="connsiteX172" fmla="*/ 484590 w 1714551"/>
              <a:gd name="connsiteY172" fmla="*/ 1428757 h 1764373"/>
              <a:gd name="connsiteX173" fmla="*/ 484590 w 1714551"/>
              <a:gd name="connsiteY173" fmla="*/ 1416430 h 1764373"/>
              <a:gd name="connsiteX174" fmla="*/ 472267 w 1714551"/>
              <a:gd name="connsiteY174" fmla="*/ 1416430 h 1764373"/>
              <a:gd name="connsiteX175" fmla="*/ 112104 w 1714551"/>
              <a:gd name="connsiteY175" fmla="*/ 1416430 h 1764373"/>
              <a:gd name="connsiteX176" fmla="*/ 112104 w 1714551"/>
              <a:gd name="connsiteY176" fmla="*/ 1428757 h 1764373"/>
              <a:gd name="connsiteX177" fmla="*/ 99780 w 1714551"/>
              <a:gd name="connsiteY177" fmla="*/ 1441482 h 1764373"/>
              <a:gd name="connsiteX178" fmla="*/ 99780 w 1714551"/>
              <a:gd name="connsiteY178" fmla="*/ 1428757 h 1764373"/>
              <a:gd name="connsiteX179" fmla="*/ 112104 w 1714551"/>
              <a:gd name="connsiteY179" fmla="*/ 1416430 h 1764373"/>
              <a:gd name="connsiteX180" fmla="*/ 87059 w 1714551"/>
              <a:gd name="connsiteY180" fmla="*/ 1416430 h 1764373"/>
              <a:gd name="connsiteX181" fmla="*/ 99780 w 1714551"/>
              <a:gd name="connsiteY181" fmla="*/ 1428757 h 1764373"/>
              <a:gd name="connsiteX182" fmla="*/ 90240 w 1714551"/>
              <a:gd name="connsiteY182" fmla="*/ 1428757 h 1764373"/>
              <a:gd name="connsiteX183" fmla="*/ 87059 w 1714551"/>
              <a:gd name="connsiteY183" fmla="*/ 1428757 h 1764373"/>
              <a:gd name="connsiteX184" fmla="*/ 74736 w 1714551"/>
              <a:gd name="connsiteY184" fmla="*/ 1428757 h 1764373"/>
              <a:gd name="connsiteX185" fmla="*/ 87059 w 1714551"/>
              <a:gd name="connsiteY185" fmla="*/ 1416430 h 1764373"/>
              <a:gd name="connsiteX186" fmla="*/ 255016 w 1714551"/>
              <a:gd name="connsiteY186" fmla="*/ 1407184 h 1764373"/>
              <a:gd name="connsiteX187" fmla="*/ 248854 w 1714551"/>
              <a:gd name="connsiteY187" fmla="*/ 1416430 h 1764373"/>
              <a:gd name="connsiteX188" fmla="*/ 261178 w 1714551"/>
              <a:gd name="connsiteY188" fmla="*/ 1416430 h 1764373"/>
              <a:gd name="connsiteX189" fmla="*/ 255016 w 1714551"/>
              <a:gd name="connsiteY189" fmla="*/ 1407184 h 1764373"/>
              <a:gd name="connsiteX190" fmla="*/ 671032 w 1714551"/>
              <a:gd name="connsiteY190" fmla="*/ 1391378 h 1764373"/>
              <a:gd name="connsiteX191" fmla="*/ 683356 w 1714551"/>
              <a:gd name="connsiteY191" fmla="*/ 1404102 h 1764373"/>
              <a:gd name="connsiteX192" fmla="*/ 671032 w 1714551"/>
              <a:gd name="connsiteY192" fmla="*/ 1391378 h 1764373"/>
              <a:gd name="connsiteX193" fmla="*/ 422575 w 1714551"/>
              <a:gd name="connsiteY193" fmla="*/ 1391378 h 1764373"/>
              <a:gd name="connsiteX194" fmla="*/ 434899 w 1714551"/>
              <a:gd name="connsiteY194" fmla="*/ 1404102 h 1764373"/>
              <a:gd name="connsiteX195" fmla="*/ 434899 w 1714551"/>
              <a:gd name="connsiteY195" fmla="*/ 1391378 h 1764373"/>
              <a:gd name="connsiteX196" fmla="*/ 422575 w 1714551"/>
              <a:gd name="connsiteY196" fmla="*/ 1391378 h 1764373"/>
              <a:gd name="connsiteX197" fmla="*/ 397928 w 1714551"/>
              <a:gd name="connsiteY197" fmla="*/ 1391378 h 1764373"/>
              <a:gd name="connsiteX198" fmla="*/ 385207 w 1714551"/>
              <a:gd name="connsiteY198" fmla="*/ 1404102 h 1764373"/>
              <a:gd name="connsiteX199" fmla="*/ 397928 w 1714551"/>
              <a:gd name="connsiteY199" fmla="*/ 1391378 h 1764373"/>
              <a:gd name="connsiteX200" fmla="*/ 211486 w 1714551"/>
              <a:gd name="connsiteY200" fmla="*/ 1391378 h 1764373"/>
              <a:gd name="connsiteX201" fmla="*/ 211486 w 1714551"/>
              <a:gd name="connsiteY201" fmla="*/ 1404102 h 1764373"/>
              <a:gd name="connsiteX202" fmla="*/ 216685 w 1714551"/>
              <a:gd name="connsiteY202" fmla="*/ 1404102 h 1764373"/>
              <a:gd name="connsiteX203" fmla="*/ 223810 w 1714551"/>
              <a:gd name="connsiteY203" fmla="*/ 1404102 h 1764373"/>
              <a:gd name="connsiteX204" fmla="*/ 223810 w 1714551"/>
              <a:gd name="connsiteY204" fmla="*/ 1391378 h 1764373"/>
              <a:gd name="connsiteX205" fmla="*/ 1267328 w 1714551"/>
              <a:gd name="connsiteY205" fmla="*/ 1379050 h 1764373"/>
              <a:gd name="connsiteX206" fmla="*/ 1267328 w 1714551"/>
              <a:gd name="connsiteY206" fmla="*/ 1391378 h 1764373"/>
              <a:gd name="connsiteX207" fmla="*/ 1267328 w 1714551"/>
              <a:gd name="connsiteY207" fmla="*/ 1398734 h 1764373"/>
              <a:gd name="connsiteX208" fmla="*/ 1267328 w 1714551"/>
              <a:gd name="connsiteY208" fmla="*/ 1399331 h 1764373"/>
              <a:gd name="connsiteX209" fmla="*/ 1267328 w 1714551"/>
              <a:gd name="connsiteY209" fmla="*/ 1404102 h 1764373"/>
              <a:gd name="connsiteX210" fmla="*/ 1255005 w 1714551"/>
              <a:gd name="connsiteY210" fmla="*/ 1404102 h 1764373"/>
              <a:gd name="connsiteX211" fmla="*/ 1255005 w 1714551"/>
              <a:gd name="connsiteY211" fmla="*/ 1391378 h 1764373"/>
              <a:gd name="connsiteX212" fmla="*/ 1242681 w 1714551"/>
              <a:gd name="connsiteY212" fmla="*/ 1391378 h 1764373"/>
              <a:gd name="connsiteX213" fmla="*/ 1229960 w 1714551"/>
              <a:gd name="connsiteY213" fmla="*/ 1391378 h 1764373"/>
              <a:gd name="connsiteX214" fmla="*/ 1229960 w 1714551"/>
              <a:gd name="connsiteY214" fmla="*/ 1392968 h 1764373"/>
              <a:gd name="connsiteX215" fmla="*/ 1229960 w 1714551"/>
              <a:gd name="connsiteY215" fmla="*/ 1402512 h 1764373"/>
              <a:gd name="connsiteX216" fmla="*/ 1229960 w 1714551"/>
              <a:gd name="connsiteY216" fmla="*/ 1404102 h 1764373"/>
              <a:gd name="connsiteX217" fmla="*/ 1242681 w 1714551"/>
              <a:gd name="connsiteY217" fmla="*/ 1404102 h 1764373"/>
              <a:gd name="connsiteX218" fmla="*/ 1242681 w 1714551"/>
              <a:gd name="connsiteY218" fmla="*/ 1416430 h 1764373"/>
              <a:gd name="connsiteX219" fmla="*/ 1242681 w 1714551"/>
              <a:gd name="connsiteY219" fmla="*/ 1428757 h 1764373"/>
              <a:gd name="connsiteX220" fmla="*/ 1255005 w 1714551"/>
              <a:gd name="connsiteY220" fmla="*/ 1428757 h 1764373"/>
              <a:gd name="connsiteX221" fmla="*/ 1267328 w 1714551"/>
              <a:gd name="connsiteY221" fmla="*/ 1428757 h 1764373"/>
              <a:gd name="connsiteX222" fmla="*/ 1267328 w 1714551"/>
              <a:gd name="connsiteY222" fmla="*/ 1427216 h 1764373"/>
              <a:gd name="connsiteX223" fmla="*/ 1267328 w 1714551"/>
              <a:gd name="connsiteY223" fmla="*/ 1416430 h 1764373"/>
              <a:gd name="connsiteX224" fmla="*/ 1267328 w 1714551"/>
              <a:gd name="connsiteY224" fmla="*/ 1404102 h 1764373"/>
              <a:gd name="connsiteX225" fmla="*/ 1267328 w 1714551"/>
              <a:gd name="connsiteY225" fmla="*/ 1391378 h 1764373"/>
              <a:gd name="connsiteX226" fmla="*/ 1267328 w 1714551"/>
              <a:gd name="connsiteY226" fmla="*/ 1389837 h 1764373"/>
              <a:gd name="connsiteX227" fmla="*/ 1267328 w 1714551"/>
              <a:gd name="connsiteY227" fmla="*/ 1384251 h 1764373"/>
              <a:gd name="connsiteX228" fmla="*/ 1267328 w 1714551"/>
              <a:gd name="connsiteY228" fmla="*/ 1383673 h 1764373"/>
              <a:gd name="connsiteX229" fmla="*/ 1267328 w 1714551"/>
              <a:gd name="connsiteY229" fmla="*/ 1379050 h 1764373"/>
              <a:gd name="connsiteX230" fmla="*/ 708400 w 1714551"/>
              <a:gd name="connsiteY230" fmla="*/ 1379050 h 1764373"/>
              <a:gd name="connsiteX231" fmla="*/ 720723 w 1714551"/>
              <a:gd name="connsiteY231" fmla="*/ 1391378 h 1764373"/>
              <a:gd name="connsiteX232" fmla="*/ 720723 w 1714551"/>
              <a:gd name="connsiteY232" fmla="*/ 1379050 h 1764373"/>
              <a:gd name="connsiteX233" fmla="*/ 596694 w 1714551"/>
              <a:gd name="connsiteY233" fmla="*/ 1379050 h 1764373"/>
              <a:gd name="connsiteX234" fmla="*/ 609017 w 1714551"/>
              <a:gd name="connsiteY234" fmla="*/ 1379050 h 1764373"/>
              <a:gd name="connsiteX235" fmla="*/ 609017 w 1714551"/>
              <a:gd name="connsiteY235" fmla="*/ 1391378 h 1764373"/>
              <a:gd name="connsiteX236" fmla="*/ 621341 w 1714551"/>
              <a:gd name="connsiteY236" fmla="*/ 1391378 h 1764373"/>
              <a:gd name="connsiteX237" fmla="*/ 633664 w 1714551"/>
              <a:gd name="connsiteY237" fmla="*/ 1391378 h 1764373"/>
              <a:gd name="connsiteX238" fmla="*/ 646385 w 1714551"/>
              <a:gd name="connsiteY238" fmla="*/ 1391378 h 1764373"/>
              <a:gd name="connsiteX239" fmla="*/ 658709 w 1714551"/>
              <a:gd name="connsiteY239" fmla="*/ 1391378 h 1764373"/>
              <a:gd name="connsiteX240" fmla="*/ 658709 w 1714551"/>
              <a:gd name="connsiteY240" fmla="*/ 1379050 h 1764373"/>
              <a:gd name="connsiteX241" fmla="*/ 671032 w 1714551"/>
              <a:gd name="connsiteY241" fmla="*/ 1379050 h 1764373"/>
              <a:gd name="connsiteX242" fmla="*/ 676231 w 1714551"/>
              <a:gd name="connsiteY242" fmla="*/ 1379050 h 1764373"/>
              <a:gd name="connsiteX243" fmla="*/ 681815 w 1714551"/>
              <a:gd name="connsiteY243" fmla="*/ 1379050 h 1764373"/>
              <a:gd name="connsiteX244" fmla="*/ 683356 w 1714551"/>
              <a:gd name="connsiteY244" fmla="*/ 1379050 h 1764373"/>
              <a:gd name="connsiteX245" fmla="*/ 683356 w 1714551"/>
              <a:gd name="connsiteY245" fmla="*/ 1380591 h 1764373"/>
              <a:gd name="connsiteX246" fmla="*/ 683356 w 1714551"/>
              <a:gd name="connsiteY246" fmla="*/ 1386177 h 1764373"/>
              <a:gd name="connsiteX247" fmla="*/ 683356 w 1714551"/>
              <a:gd name="connsiteY247" fmla="*/ 1386755 h 1764373"/>
              <a:gd name="connsiteX248" fmla="*/ 683356 w 1714551"/>
              <a:gd name="connsiteY248" fmla="*/ 1391378 h 1764373"/>
              <a:gd name="connsiteX249" fmla="*/ 671032 w 1714551"/>
              <a:gd name="connsiteY249" fmla="*/ 1391378 h 1764373"/>
              <a:gd name="connsiteX250" fmla="*/ 671032 w 1714551"/>
              <a:gd name="connsiteY250" fmla="*/ 1404102 h 1764373"/>
              <a:gd name="connsiteX251" fmla="*/ 669492 w 1714551"/>
              <a:gd name="connsiteY251" fmla="*/ 1404102 h 1764373"/>
              <a:gd name="connsiteX252" fmla="*/ 663908 w 1714551"/>
              <a:gd name="connsiteY252" fmla="*/ 1404102 h 1764373"/>
              <a:gd name="connsiteX253" fmla="*/ 663330 w 1714551"/>
              <a:gd name="connsiteY253" fmla="*/ 1404102 h 1764373"/>
              <a:gd name="connsiteX254" fmla="*/ 658709 w 1714551"/>
              <a:gd name="connsiteY254" fmla="*/ 1404102 h 1764373"/>
              <a:gd name="connsiteX255" fmla="*/ 658709 w 1714551"/>
              <a:gd name="connsiteY255" fmla="*/ 1416430 h 1764373"/>
              <a:gd name="connsiteX256" fmla="*/ 646385 w 1714551"/>
              <a:gd name="connsiteY256" fmla="*/ 1428757 h 1764373"/>
              <a:gd name="connsiteX257" fmla="*/ 633664 w 1714551"/>
              <a:gd name="connsiteY257" fmla="*/ 1428757 h 1764373"/>
              <a:gd name="connsiteX258" fmla="*/ 633664 w 1714551"/>
              <a:gd name="connsiteY258" fmla="*/ 1416430 h 1764373"/>
              <a:gd name="connsiteX259" fmla="*/ 621341 w 1714551"/>
              <a:gd name="connsiteY259" fmla="*/ 1416430 h 1764373"/>
              <a:gd name="connsiteX260" fmla="*/ 621341 w 1714551"/>
              <a:gd name="connsiteY260" fmla="*/ 1404102 h 1764373"/>
              <a:gd name="connsiteX261" fmla="*/ 609017 w 1714551"/>
              <a:gd name="connsiteY261" fmla="*/ 1404102 h 1764373"/>
              <a:gd name="connsiteX262" fmla="*/ 596694 w 1714551"/>
              <a:gd name="connsiteY262" fmla="*/ 1404102 h 1764373"/>
              <a:gd name="connsiteX263" fmla="*/ 596694 w 1714551"/>
              <a:gd name="connsiteY263" fmla="*/ 1391378 h 1764373"/>
              <a:gd name="connsiteX264" fmla="*/ 596694 w 1714551"/>
              <a:gd name="connsiteY264" fmla="*/ 1384251 h 1764373"/>
              <a:gd name="connsiteX265" fmla="*/ 596694 w 1714551"/>
              <a:gd name="connsiteY265" fmla="*/ 1383673 h 1764373"/>
              <a:gd name="connsiteX266" fmla="*/ 596694 w 1714551"/>
              <a:gd name="connsiteY266" fmla="*/ 1379050 h 1764373"/>
              <a:gd name="connsiteX267" fmla="*/ 12721 w 1714551"/>
              <a:gd name="connsiteY267" fmla="*/ 1379050 h 1764373"/>
              <a:gd name="connsiteX268" fmla="*/ 12721 w 1714551"/>
              <a:gd name="connsiteY268" fmla="*/ 1391378 h 1764373"/>
              <a:gd name="connsiteX269" fmla="*/ 609017 w 1714551"/>
              <a:gd name="connsiteY269" fmla="*/ 1366723 h 1764373"/>
              <a:gd name="connsiteX270" fmla="*/ 621341 w 1714551"/>
              <a:gd name="connsiteY270" fmla="*/ 1366723 h 1764373"/>
              <a:gd name="connsiteX271" fmla="*/ 621341 w 1714551"/>
              <a:gd name="connsiteY271" fmla="*/ 1379050 h 1764373"/>
              <a:gd name="connsiteX272" fmla="*/ 609017 w 1714551"/>
              <a:gd name="connsiteY272" fmla="*/ 1379050 h 1764373"/>
              <a:gd name="connsiteX273" fmla="*/ 609017 w 1714551"/>
              <a:gd name="connsiteY273" fmla="*/ 1366723 h 1764373"/>
              <a:gd name="connsiteX274" fmla="*/ 583973 w 1714551"/>
              <a:gd name="connsiteY274" fmla="*/ 1366723 h 1764373"/>
              <a:gd name="connsiteX275" fmla="*/ 596694 w 1714551"/>
              <a:gd name="connsiteY275" fmla="*/ 1366723 h 1764373"/>
              <a:gd name="connsiteX276" fmla="*/ 596694 w 1714551"/>
              <a:gd name="connsiteY276" fmla="*/ 1375969 h 1764373"/>
              <a:gd name="connsiteX277" fmla="*/ 596694 w 1714551"/>
              <a:gd name="connsiteY277" fmla="*/ 1379050 h 1764373"/>
              <a:gd name="connsiteX278" fmla="*/ 583973 w 1714551"/>
              <a:gd name="connsiteY278" fmla="*/ 1379050 h 1764373"/>
              <a:gd name="connsiteX279" fmla="*/ 583973 w 1714551"/>
              <a:gd name="connsiteY279" fmla="*/ 1366723 h 1764373"/>
              <a:gd name="connsiteX280" fmla="*/ 211486 w 1714551"/>
              <a:gd name="connsiteY280" fmla="*/ 1366723 h 1764373"/>
              <a:gd name="connsiteX281" fmla="*/ 211486 w 1714551"/>
              <a:gd name="connsiteY281" fmla="*/ 1379050 h 1764373"/>
              <a:gd name="connsiteX282" fmla="*/ 211486 w 1714551"/>
              <a:gd name="connsiteY282" fmla="*/ 1366723 h 1764373"/>
              <a:gd name="connsiteX283" fmla="*/ 223810 w 1714551"/>
              <a:gd name="connsiteY283" fmla="*/ 1379050 h 1764373"/>
              <a:gd name="connsiteX284" fmla="*/ 223810 w 1714551"/>
              <a:gd name="connsiteY284" fmla="*/ 1366723 h 1764373"/>
              <a:gd name="connsiteX285" fmla="*/ 1267328 w 1714551"/>
              <a:gd name="connsiteY285" fmla="*/ 1354396 h 1764373"/>
              <a:gd name="connsiteX286" fmla="*/ 1255005 w 1714551"/>
              <a:gd name="connsiteY286" fmla="*/ 1366723 h 1764373"/>
              <a:gd name="connsiteX287" fmla="*/ 1267328 w 1714551"/>
              <a:gd name="connsiteY287" fmla="*/ 1366723 h 1764373"/>
              <a:gd name="connsiteX288" fmla="*/ 1267328 w 1714551"/>
              <a:gd name="connsiteY288" fmla="*/ 1365182 h 1764373"/>
              <a:gd name="connsiteX289" fmla="*/ 1267328 w 1714551"/>
              <a:gd name="connsiteY289" fmla="*/ 1355937 h 1764373"/>
              <a:gd name="connsiteX290" fmla="*/ 1242681 w 1714551"/>
              <a:gd name="connsiteY290" fmla="*/ 1354396 h 1764373"/>
              <a:gd name="connsiteX291" fmla="*/ 1242681 w 1714551"/>
              <a:gd name="connsiteY291" fmla="*/ 1355937 h 1764373"/>
              <a:gd name="connsiteX292" fmla="*/ 1242681 w 1714551"/>
              <a:gd name="connsiteY292" fmla="*/ 1365182 h 1764373"/>
              <a:gd name="connsiteX293" fmla="*/ 1242681 w 1714551"/>
              <a:gd name="connsiteY293" fmla="*/ 1366723 h 1764373"/>
              <a:gd name="connsiteX294" fmla="*/ 1255005 w 1714551"/>
              <a:gd name="connsiteY294" fmla="*/ 1354396 h 1764373"/>
              <a:gd name="connsiteX295" fmla="*/ 1253465 w 1714551"/>
              <a:gd name="connsiteY295" fmla="*/ 1354396 h 1764373"/>
              <a:gd name="connsiteX296" fmla="*/ 1247880 w 1714551"/>
              <a:gd name="connsiteY296" fmla="*/ 1354396 h 1764373"/>
              <a:gd name="connsiteX297" fmla="*/ 1247303 w 1714551"/>
              <a:gd name="connsiteY297" fmla="*/ 1354396 h 1764373"/>
              <a:gd name="connsiteX298" fmla="*/ 1242681 w 1714551"/>
              <a:gd name="connsiteY298" fmla="*/ 1354396 h 1764373"/>
              <a:gd name="connsiteX299" fmla="*/ 733047 w 1714551"/>
              <a:gd name="connsiteY299" fmla="*/ 1354396 h 1764373"/>
              <a:gd name="connsiteX300" fmla="*/ 720723 w 1714551"/>
              <a:gd name="connsiteY300" fmla="*/ 1366723 h 1764373"/>
              <a:gd name="connsiteX301" fmla="*/ 733047 w 1714551"/>
              <a:gd name="connsiteY301" fmla="*/ 1366723 h 1764373"/>
              <a:gd name="connsiteX302" fmla="*/ 745768 w 1714551"/>
              <a:gd name="connsiteY302" fmla="*/ 1354396 h 1764373"/>
              <a:gd name="connsiteX303" fmla="*/ 733047 w 1714551"/>
              <a:gd name="connsiteY303" fmla="*/ 1366723 h 1764373"/>
              <a:gd name="connsiteX304" fmla="*/ 733047 w 1714551"/>
              <a:gd name="connsiteY304" fmla="*/ 1354396 h 1764373"/>
              <a:gd name="connsiteX305" fmla="*/ 621341 w 1714551"/>
              <a:gd name="connsiteY305" fmla="*/ 1354396 h 1764373"/>
              <a:gd name="connsiteX306" fmla="*/ 622881 w 1714551"/>
              <a:gd name="connsiteY306" fmla="*/ 1354396 h 1764373"/>
              <a:gd name="connsiteX307" fmla="*/ 633664 w 1714551"/>
              <a:gd name="connsiteY307" fmla="*/ 1354396 h 1764373"/>
              <a:gd name="connsiteX308" fmla="*/ 633664 w 1714551"/>
              <a:gd name="connsiteY308" fmla="*/ 1355937 h 1764373"/>
              <a:gd name="connsiteX309" fmla="*/ 633664 w 1714551"/>
              <a:gd name="connsiteY309" fmla="*/ 1359019 h 1764373"/>
              <a:gd name="connsiteX310" fmla="*/ 633664 w 1714551"/>
              <a:gd name="connsiteY310" fmla="*/ 1359597 h 1764373"/>
              <a:gd name="connsiteX311" fmla="*/ 633664 w 1714551"/>
              <a:gd name="connsiteY311" fmla="*/ 1366723 h 1764373"/>
              <a:gd name="connsiteX312" fmla="*/ 621341 w 1714551"/>
              <a:gd name="connsiteY312" fmla="*/ 1354396 h 1764373"/>
              <a:gd name="connsiteX313" fmla="*/ 576604 w 1714551"/>
              <a:gd name="connsiteY313" fmla="*/ 1350742 h 1764373"/>
              <a:gd name="connsiteX314" fmla="*/ 577811 w 1714551"/>
              <a:gd name="connsiteY314" fmla="*/ 1352855 h 1764373"/>
              <a:gd name="connsiteX315" fmla="*/ 583973 w 1714551"/>
              <a:gd name="connsiteY315" fmla="*/ 1354396 h 1764373"/>
              <a:gd name="connsiteX316" fmla="*/ 571649 w 1714551"/>
              <a:gd name="connsiteY316" fmla="*/ 1354396 h 1764373"/>
              <a:gd name="connsiteX317" fmla="*/ 576271 w 1714551"/>
              <a:gd name="connsiteY317" fmla="*/ 1352855 h 1764373"/>
              <a:gd name="connsiteX318" fmla="*/ 571649 w 1714551"/>
              <a:gd name="connsiteY318" fmla="*/ 1342069 h 1764373"/>
              <a:gd name="connsiteX319" fmla="*/ 576848 w 1714551"/>
              <a:gd name="connsiteY319" fmla="*/ 1349196 h 1764373"/>
              <a:gd name="connsiteX320" fmla="*/ 576604 w 1714551"/>
              <a:gd name="connsiteY320" fmla="*/ 1350742 h 1764373"/>
              <a:gd name="connsiteX321" fmla="*/ 124427 w 1714551"/>
              <a:gd name="connsiteY321" fmla="*/ 1342069 h 1764373"/>
              <a:gd name="connsiteX322" fmla="*/ 136751 w 1714551"/>
              <a:gd name="connsiteY322" fmla="*/ 1354396 h 1764373"/>
              <a:gd name="connsiteX323" fmla="*/ 136751 w 1714551"/>
              <a:gd name="connsiteY323" fmla="*/ 1342069 h 1764373"/>
              <a:gd name="connsiteX324" fmla="*/ 50089 w 1714551"/>
              <a:gd name="connsiteY324" fmla="*/ 1342069 h 1764373"/>
              <a:gd name="connsiteX325" fmla="*/ 50089 w 1714551"/>
              <a:gd name="connsiteY325" fmla="*/ 1342069 h 1764373"/>
              <a:gd name="connsiteX326" fmla="*/ 50089 w 1714551"/>
              <a:gd name="connsiteY326" fmla="*/ 1342069 h 1764373"/>
              <a:gd name="connsiteX327" fmla="*/ 50089 w 1714551"/>
              <a:gd name="connsiteY327" fmla="*/ 1354396 h 1764373"/>
              <a:gd name="connsiteX328" fmla="*/ 62412 w 1714551"/>
              <a:gd name="connsiteY328" fmla="*/ 1342069 h 1764373"/>
              <a:gd name="connsiteX329" fmla="*/ 57213 w 1714551"/>
              <a:gd name="connsiteY329" fmla="*/ 1342069 h 1764373"/>
              <a:gd name="connsiteX330" fmla="*/ 1411204 w 1714551"/>
              <a:gd name="connsiteY330" fmla="*/ 1336701 h 1764373"/>
              <a:gd name="connsiteX331" fmla="*/ 1416403 w 1714551"/>
              <a:gd name="connsiteY331" fmla="*/ 1342069 h 1764373"/>
              <a:gd name="connsiteX332" fmla="*/ 1411204 w 1714551"/>
              <a:gd name="connsiteY332" fmla="*/ 1336701 h 1764373"/>
              <a:gd name="connsiteX333" fmla="*/ 1354388 w 1714551"/>
              <a:gd name="connsiteY333" fmla="*/ 1329344 h 1764373"/>
              <a:gd name="connsiteX334" fmla="*/ 1366711 w 1714551"/>
              <a:gd name="connsiteY334" fmla="*/ 1342069 h 1764373"/>
              <a:gd name="connsiteX335" fmla="*/ 1366711 w 1714551"/>
              <a:gd name="connsiteY335" fmla="*/ 1346692 h 1764373"/>
              <a:gd name="connsiteX336" fmla="*/ 1366711 w 1714551"/>
              <a:gd name="connsiteY336" fmla="*/ 1347269 h 1764373"/>
              <a:gd name="connsiteX337" fmla="*/ 1366711 w 1714551"/>
              <a:gd name="connsiteY337" fmla="*/ 1354396 h 1764373"/>
              <a:gd name="connsiteX338" fmla="*/ 1329343 w 1714551"/>
              <a:gd name="connsiteY338" fmla="*/ 1366723 h 1764373"/>
              <a:gd name="connsiteX339" fmla="*/ 1329343 w 1714551"/>
              <a:gd name="connsiteY339" fmla="*/ 1354396 h 1764373"/>
              <a:gd name="connsiteX340" fmla="*/ 1342064 w 1714551"/>
              <a:gd name="connsiteY340" fmla="*/ 1354396 h 1764373"/>
              <a:gd name="connsiteX341" fmla="*/ 1354388 w 1714551"/>
              <a:gd name="connsiteY341" fmla="*/ 1354396 h 1764373"/>
              <a:gd name="connsiteX342" fmla="*/ 1354388 w 1714551"/>
              <a:gd name="connsiteY342" fmla="*/ 1342069 h 1764373"/>
              <a:gd name="connsiteX343" fmla="*/ 1354388 w 1714551"/>
              <a:gd name="connsiteY343" fmla="*/ 1340478 h 1764373"/>
              <a:gd name="connsiteX344" fmla="*/ 1354388 w 1714551"/>
              <a:gd name="connsiteY344" fmla="*/ 1334712 h 1764373"/>
              <a:gd name="connsiteX345" fmla="*/ 1354388 w 1714551"/>
              <a:gd name="connsiteY345" fmla="*/ 1329344 h 1764373"/>
              <a:gd name="connsiteX346" fmla="*/ 223810 w 1714551"/>
              <a:gd name="connsiteY346" fmla="*/ 1329344 h 1764373"/>
              <a:gd name="connsiteX347" fmla="*/ 223810 w 1714551"/>
              <a:gd name="connsiteY347" fmla="*/ 1342069 h 1764373"/>
              <a:gd name="connsiteX348" fmla="*/ 236133 w 1714551"/>
              <a:gd name="connsiteY348" fmla="*/ 1354396 h 1764373"/>
              <a:gd name="connsiteX349" fmla="*/ 236133 w 1714551"/>
              <a:gd name="connsiteY349" fmla="*/ 1342069 h 1764373"/>
              <a:gd name="connsiteX350" fmla="*/ 248854 w 1714551"/>
              <a:gd name="connsiteY350" fmla="*/ 1342069 h 1764373"/>
              <a:gd name="connsiteX351" fmla="*/ 236133 w 1714551"/>
              <a:gd name="connsiteY351" fmla="*/ 1329344 h 1764373"/>
              <a:gd name="connsiteX352" fmla="*/ 236133 w 1714551"/>
              <a:gd name="connsiteY352" fmla="*/ 1342069 h 1764373"/>
              <a:gd name="connsiteX353" fmla="*/ 223810 w 1714551"/>
              <a:gd name="connsiteY353" fmla="*/ 1329344 h 1764373"/>
              <a:gd name="connsiteX354" fmla="*/ 571649 w 1714551"/>
              <a:gd name="connsiteY354" fmla="*/ 1317017 h 1764373"/>
              <a:gd name="connsiteX355" fmla="*/ 571649 w 1714551"/>
              <a:gd name="connsiteY355" fmla="*/ 1329344 h 1764373"/>
              <a:gd name="connsiteX356" fmla="*/ 583973 w 1714551"/>
              <a:gd name="connsiteY356" fmla="*/ 1317017 h 1764373"/>
              <a:gd name="connsiteX357" fmla="*/ 571649 w 1714551"/>
              <a:gd name="connsiteY357" fmla="*/ 1317017 h 1764373"/>
              <a:gd name="connsiteX358" fmla="*/ 124427 w 1714551"/>
              <a:gd name="connsiteY358" fmla="*/ 1317017 h 1764373"/>
              <a:gd name="connsiteX359" fmla="*/ 136751 w 1714551"/>
              <a:gd name="connsiteY359" fmla="*/ 1329344 h 1764373"/>
              <a:gd name="connsiteX360" fmla="*/ 136751 w 1714551"/>
              <a:gd name="connsiteY360" fmla="*/ 1317017 h 1764373"/>
              <a:gd name="connsiteX361" fmla="*/ 1416403 w 1714551"/>
              <a:gd name="connsiteY361" fmla="*/ 1304690 h 1764373"/>
              <a:gd name="connsiteX362" fmla="*/ 1416403 w 1714551"/>
              <a:gd name="connsiteY362" fmla="*/ 1317017 h 1764373"/>
              <a:gd name="connsiteX363" fmla="*/ 1428726 w 1714551"/>
              <a:gd name="connsiteY363" fmla="*/ 1317017 h 1764373"/>
              <a:gd name="connsiteX364" fmla="*/ 1428726 w 1714551"/>
              <a:gd name="connsiteY364" fmla="*/ 1304690 h 1764373"/>
              <a:gd name="connsiteX365" fmla="*/ 1354388 w 1714551"/>
              <a:gd name="connsiteY365" fmla="*/ 1304690 h 1764373"/>
              <a:gd name="connsiteX366" fmla="*/ 1366711 w 1714551"/>
              <a:gd name="connsiteY366" fmla="*/ 1304690 h 1764373"/>
              <a:gd name="connsiteX367" fmla="*/ 1366711 w 1714551"/>
              <a:gd name="connsiteY367" fmla="*/ 1311817 h 1764373"/>
              <a:gd name="connsiteX368" fmla="*/ 1366711 w 1714551"/>
              <a:gd name="connsiteY368" fmla="*/ 1312394 h 1764373"/>
              <a:gd name="connsiteX369" fmla="*/ 1366711 w 1714551"/>
              <a:gd name="connsiteY369" fmla="*/ 1317017 h 1764373"/>
              <a:gd name="connsiteX370" fmla="*/ 1354388 w 1714551"/>
              <a:gd name="connsiteY370" fmla="*/ 1317017 h 1764373"/>
              <a:gd name="connsiteX371" fmla="*/ 1354388 w 1714551"/>
              <a:gd name="connsiteY371" fmla="*/ 1304690 h 1764373"/>
              <a:gd name="connsiteX372" fmla="*/ 1317020 w 1714551"/>
              <a:gd name="connsiteY372" fmla="*/ 1304690 h 1764373"/>
              <a:gd name="connsiteX373" fmla="*/ 1317020 w 1714551"/>
              <a:gd name="connsiteY373" fmla="*/ 1317017 h 1764373"/>
              <a:gd name="connsiteX374" fmla="*/ 1317020 w 1714551"/>
              <a:gd name="connsiteY374" fmla="*/ 1304690 h 1764373"/>
              <a:gd name="connsiteX375" fmla="*/ 1304696 w 1714551"/>
              <a:gd name="connsiteY375" fmla="*/ 1304690 h 1764373"/>
              <a:gd name="connsiteX376" fmla="*/ 1292373 w 1714551"/>
              <a:gd name="connsiteY376" fmla="*/ 1317017 h 1764373"/>
              <a:gd name="connsiteX377" fmla="*/ 1304696 w 1714551"/>
              <a:gd name="connsiteY377" fmla="*/ 1317017 h 1764373"/>
              <a:gd name="connsiteX378" fmla="*/ 1453770 w 1714551"/>
              <a:gd name="connsiteY378" fmla="*/ 1279638 h 1764373"/>
              <a:gd name="connsiteX379" fmla="*/ 1441447 w 1714551"/>
              <a:gd name="connsiteY379" fmla="*/ 1292363 h 1764373"/>
              <a:gd name="connsiteX380" fmla="*/ 1453770 w 1714551"/>
              <a:gd name="connsiteY380" fmla="*/ 1292363 h 1764373"/>
              <a:gd name="connsiteX381" fmla="*/ 1453770 w 1714551"/>
              <a:gd name="connsiteY381" fmla="*/ 1290772 h 1764373"/>
              <a:gd name="connsiteX382" fmla="*/ 1453770 w 1714551"/>
              <a:gd name="connsiteY382" fmla="*/ 1285006 h 1764373"/>
              <a:gd name="connsiteX383" fmla="*/ 1453770 w 1714551"/>
              <a:gd name="connsiteY383" fmla="*/ 1279638 h 1764373"/>
              <a:gd name="connsiteX384" fmla="*/ 1391756 w 1714551"/>
              <a:gd name="connsiteY384" fmla="*/ 1279638 h 1764373"/>
              <a:gd name="connsiteX385" fmla="*/ 1379035 w 1714551"/>
              <a:gd name="connsiteY385" fmla="*/ 1292363 h 1764373"/>
              <a:gd name="connsiteX386" fmla="*/ 1391756 w 1714551"/>
              <a:gd name="connsiteY386" fmla="*/ 1292363 h 1764373"/>
              <a:gd name="connsiteX387" fmla="*/ 1354388 w 1714551"/>
              <a:gd name="connsiteY387" fmla="*/ 1254984 h 1764373"/>
              <a:gd name="connsiteX388" fmla="*/ 1354388 w 1714551"/>
              <a:gd name="connsiteY388" fmla="*/ 1267311 h 1764373"/>
              <a:gd name="connsiteX389" fmla="*/ 1366711 w 1714551"/>
              <a:gd name="connsiteY389" fmla="*/ 1267311 h 1764373"/>
              <a:gd name="connsiteX390" fmla="*/ 1366711 w 1714551"/>
              <a:gd name="connsiteY390" fmla="*/ 1276556 h 1764373"/>
              <a:gd name="connsiteX391" fmla="*/ 1366711 w 1714551"/>
              <a:gd name="connsiteY391" fmla="*/ 1279638 h 1764373"/>
              <a:gd name="connsiteX392" fmla="*/ 1379035 w 1714551"/>
              <a:gd name="connsiteY392" fmla="*/ 1279638 h 1764373"/>
              <a:gd name="connsiteX393" fmla="*/ 1379035 w 1714551"/>
              <a:gd name="connsiteY393" fmla="*/ 1274245 h 1764373"/>
              <a:gd name="connsiteX394" fmla="*/ 1379035 w 1714551"/>
              <a:gd name="connsiteY394" fmla="*/ 1267311 h 1764373"/>
              <a:gd name="connsiteX395" fmla="*/ 1366711 w 1714551"/>
              <a:gd name="connsiteY395" fmla="*/ 1267311 h 1764373"/>
              <a:gd name="connsiteX396" fmla="*/ 1366711 w 1714551"/>
              <a:gd name="connsiteY396" fmla="*/ 1254984 h 1764373"/>
              <a:gd name="connsiteX397" fmla="*/ 1677183 w 1714551"/>
              <a:gd name="connsiteY397" fmla="*/ 1229932 h 1764373"/>
              <a:gd name="connsiteX398" fmla="*/ 1677183 w 1714551"/>
              <a:gd name="connsiteY398" fmla="*/ 1229932 h 1764373"/>
              <a:gd name="connsiteX399" fmla="*/ 1689904 w 1714551"/>
              <a:gd name="connsiteY399" fmla="*/ 1242656 h 1764373"/>
              <a:gd name="connsiteX400" fmla="*/ 1689904 w 1714551"/>
              <a:gd name="connsiteY400" fmla="*/ 1229932 h 1764373"/>
              <a:gd name="connsiteX401" fmla="*/ 1652536 w 1714551"/>
              <a:gd name="connsiteY401" fmla="*/ 1217605 h 1764373"/>
              <a:gd name="connsiteX402" fmla="*/ 1664859 w 1714551"/>
              <a:gd name="connsiteY402" fmla="*/ 1221303 h 1764373"/>
              <a:gd name="connsiteX403" fmla="*/ 1667940 w 1714551"/>
              <a:gd name="connsiteY403" fmla="*/ 1222227 h 1764373"/>
              <a:gd name="connsiteX404" fmla="*/ 1664859 w 1714551"/>
              <a:gd name="connsiteY404" fmla="*/ 1217605 h 1764373"/>
              <a:gd name="connsiteX405" fmla="*/ 1652536 w 1714551"/>
              <a:gd name="connsiteY405" fmla="*/ 1217605 h 1764373"/>
              <a:gd name="connsiteX406" fmla="*/ 1652536 w 1714551"/>
              <a:gd name="connsiteY406" fmla="*/ 1205277 h 1764373"/>
              <a:gd name="connsiteX407" fmla="*/ 1664859 w 1714551"/>
              <a:gd name="connsiteY407" fmla="*/ 1205277 h 1764373"/>
              <a:gd name="connsiteX408" fmla="*/ 1677183 w 1714551"/>
              <a:gd name="connsiteY408" fmla="*/ 1192950 h 1764373"/>
              <a:gd name="connsiteX409" fmla="*/ 1677183 w 1714551"/>
              <a:gd name="connsiteY409" fmla="*/ 1192950 h 1764373"/>
              <a:gd name="connsiteX410" fmla="*/ 1668492 w 1714551"/>
              <a:gd name="connsiteY410" fmla="*/ 1187822 h 1764373"/>
              <a:gd name="connsiteX411" fmla="*/ 1671021 w 1714551"/>
              <a:gd name="connsiteY411" fmla="*/ 1188178 h 1764373"/>
              <a:gd name="connsiteX412" fmla="*/ 1677183 w 1714551"/>
              <a:gd name="connsiteY412" fmla="*/ 1192950 h 1764373"/>
              <a:gd name="connsiteX413" fmla="*/ 1689904 w 1714551"/>
              <a:gd name="connsiteY413" fmla="*/ 1180225 h 1764373"/>
              <a:gd name="connsiteX414" fmla="*/ 1689904 w 1714551"/>
              <a:gd name="connsiteY414" fmla="*/ 1192950 h 1764373"/>
              <a:gd name="connsiteX415" fmla="*/ 1688314 w 1714551"/>
              <a:gd name="connsiteY415" fmla="*/ 1192950 h 1764373"/>
              <a:gd name="connsiteX416" fmla="*/ 1682549 w 1714551"/>
              <a:gd name="connsiteY416" fmla="*/ 1192950 h 1764373"/>
              <a:gd name="connsiteX417" fmla="*/ 1681953 w 1714551"/>
              <a:gd name="connsiteY417" fmla="*/ 1192950 h 1764373"/>
              <a:gd name="connsiteX418" fmla="*/ 1677183 w 1714551"/>
              <a:gd name="connsiteY418" fmla="*/ 1192950 h 1764373"/>
              <a:gd name="connsiteX419" fmla="*/ 1689904 w 1714551"/>
              <a:gd name="connsiteY419" fmla="*/ 1180225 h 1764373"/>
              <a:gd name="connsiteX420" fmla="*/ 1664859 w 1714551"/>
              <a:gd name="connsiteY420" fmla="*/ 1180225 h 1764373"/>
              <a:gd name="connsiteX421" fmla="*/ 1666400 w 1714551"/>
              <a:gd name="connsiteY421" fmla="*/ 1186588 h 1764373"/>
              <a:gd name="connsiteX422" fmla="*/ 1668492 w 1714551"/>
              <a:gd name="connsiteY422" fmla="*/ 1187822 h 1764373"/>
              <a:gd name="connsiteX423" fmla="*/ 1666785 w 1714551"/>
              <a:gd name="connsiteY423" fmla="*/ 1187582 h 1764373"/>
              <a:gd name="connsiteX424" fmla="*/ 1664859 w 1714551"/>
              <a:gd name="connsiteY424" fmla="*/ 1192950 h 1764373"/>
              <a:gd name="connsiteX425" fmla="*/ 1342064 w 1714551"/>
              <a:gd name="connsiteY425" fmla="*/ 1180225 h 1764373"/>
              <a:gd name="connsiteX426" fmla="*/ 1342064 w 1714551"/>
              <a:gd name="connsiteY426" fmla="*/ 1192950 h 1764373"/>
              <a:gd name="connsiteX427" fmla="*/ 1354388 w 1714551"/>
              <a:gd name="connsiteY427" fmla="*/ 1205277 h 1764373"/>
              <a:gd name="connsiteX428" fmla="*/ 1354388 w 1714551"/>
              <a:gd name="connsiteY428" fmla="*/ 1192950 h 1764373"/>
              <a:gd name="connsiteX429" fmla="*/ 1354388 w 1714551"/>
              <a:gd name="connsiteY429" fmla="*/ 1180225 h 1764373"/>
              <a:gd name="connsiteX430" fmla="*/ 1342064 w 1714551"/>
              <a:gd name="connsiteY430" fmla="*/ 1180225 h 1764373"/>
              <a:gd name="connsiteX431" fmla="*/ 1615168 w 1714551"/>
              <a:gd name="connsiteY431" fmla="*/ 1167898 h 1764373"/>
              <a:gd name="connsiteX432" fmla="*/ 1615168 w 1714551"/>
              <a:gd name="connsiteY432" fmla="*/ 1180225 h 1764373"/>
              <a:gd name="connsiteX433" fmla="*/ 1622292 w 1714551"/>
              <a:gd name="connsiteY433" fmla="*/ 1180225 h 1764373"/>
              <a:gd name="connsiteX434" fmla="*/ 1622870 w 1714551"/>
              <a:gd name="connsiteY434" fmla="*/ 1180225 h 1764373"/>
              <a:gd name="connsiteX435" fmla="*/ 1627491 w 1714551"/>
              <a:gd name="connsiteY435" fmla="*/ 1180225 h 1764373"/>
              <a:gd name="connsiteX436" fmla="*/ 1627491 w 1714551"/>
              <a:gd name="connsiteY436" fmla="*/ 1167898 h 1764373"/>
              <a:gd name="connsiteX437" fmla="*/ 1615168 w 1714551"/>
              <a:gd name="connsiteY437" fmla="*/ 1167898 h 1764373"/>
              <a:gd name="connsiteX438" fmla="*/ 1590521 w 1714551"/>
              <a:gd name="connsiteY438" fmla="*/ 1167898 h 1764373"/>
              <a:gd name="connsiteX439" fmla="*/ 1602844 w 1714551"/>
              <a:gd name="connsiteY439" fmla="*/ 1180225 h 1764373"/>
              <a:gd name="connsiteX440" fmla="*/ 1590521 w 1714551"/>
              <a:gd name="connsiteY440" fmla="*/ 1167898 h 1764373"/>
              <a:gd name="connsiteX441" fmla="*/ 1677183 w 1714551"/>
              <a:gd name="connsiteY441" fmla="*/ 1143244 h 1764373"/>
              <a:gd name="connsiteX442" fmla="*/ 1689904 w 1714551"/>
              <a:gd name="connsiteY442" fmla="*/ 1143244 h 1764373"/>
              <a:gd name="connsiteX443" fmla="*/ 1695103 w 1714551"/>
              <a:gd name="connsiteY443" fmla="*/ 1143244 h 1764373"/>
              <a:gd name="connsiteX444" fmla="*/ 1695295 w 1714551"/>
              <a:gd name="connsiteY444" fmla="*/ 1143244 h 1764373"/>
              <a:gd name="connsiteX445" fmla="*/ 1702227 w 1714551"/>
              <a:gd name="connsiteY445" fmla="*/ 1143244 h 1764373"/>
              <a:gd name="connsiteX446" fmla="*/ 1702227 w 1714551"/>
              <a:gd name="connsiteY446" fmla="*/ 1155571 h 1764373"/>
              <a:gd name="connsiteX447" fmla="*/ 1689904 w 1714551"/>
              <a:gd name="connsiteY447" fmla="*/ 1155571 h 1764373"/>
              <a:gd name="connsiteX448" fmla="*/ 1677183 w 1714551"/>
              <a:gd name="connsiteY448" fmla="*/ 1155571 h 1764373"/>
              <a:gd name="connsiteX449" fmla="*/ 1640212 w 1714551"/>
              <a:gd name="connsiteY449" fmla="*/ 1143244 h 1764373"/>
              <a:gd name="connsiteX450" fmla="*/ 1652536 w 1714551"/>
              <a:gd name="connsiteY450" fmla="*/ 1155571 h 1764373"/>
              <a:gd name="connsiteX451" fmla="*/ 1640212 w 1714551"/>
              <a:gd name="connsiteY451" fmla="*/ 1155571 h 1764373"/>
              <a:gd name="connsiteX452" fmla="*/ 1640212 w 1714551"/>
              <a:gd name="connsiteY452" fmla="*/ 1143244 h 1764373"/>
              <a:gd name="connsiteX453" fmla="*/ 1652536 w 1714551"/>
              <a:gd name="connsiteY453" fmla="*/ 1130519 h 1764373"/>
              <a:gd name="connsiteX454" fmla="*/ 1664859 w 1714551"/>
              <a:gd name="connsiteY454" fmla="*/ 1130519 h 1764373"/>
              <a:gd name="connsiteX455" fmla="*/ 1677183 w 1714551"/>
              <a:gd name="connsiteY455" fmla="*/ 1130519 h 1764373"/>
              <a:gd name="connsiteX456" fmla="*/ 1677183 w 1714551"/>
              <a:gd name="connsiteY456" fmla="*/ 1143244 h 1764373"/>
              <a:gd name="connsiteX457" fmla="*/ 1664859 w 1714551"/>
              <a:gd name="connsiteY457" fmla="*/ 1143244 h 1764373"/>
              <a:gd name="connsiteX458" fmla="*/ 1652536 w 1714551"/>
              <a:gd name="connsiteY458" fmla="*/ 1143244 h 1764373"/>
              <a:gd name="connsiteX459" fmla="*/ 1640212 w 1714551"/>
              <a:gd name="connsiteY459" fmla="*/ 1143244 h 1764373"/>
              <a:gd name="connsiteX460" fmla="*/ 1652536 w 1714551"/>
              <a:gd name="connsiteY460" fmla="*/ 1130519 h 1764373"/>
              <a:gd name="connsiteX461" fmla="*/ 87059 w 1714551"/>
              <a:gd name="connsiteY461" fmla="*/ 1130519 h 1764373"/>
              <a:gd name="connsiteX462" fmla="*/ 87059 w 1714551"/>
              <a:gd name="connsiteY462" fmla="*/ 1143244 h 1764373"/>
              <a:gd name="connsiteX463" fmla="*/ 87059 w 1714551"/>
              <a:gd name="connsiteY463" fmla="*/ 1130519 h 1764373"/>
              <a:gd name="connsiteX464" fmla="*/ 87059 w 1714551"/>
              <a:gd name="connsiteY464" fmla="*/ 1130519 h 1764373"/>
              <a:gd name="connsiteX465" fmla="*/ 99780 w 1714551"/>
              <a:gd name="connsiteY465" fmla="*/ 1143244 h 1764373"/>
              <a:gd name="connsiteX466" fmla="*/ 99780 w 1714551"/>
              <a:gd name="connsiteY466" fmla="*/ 1130519 h 1764373"/>
              <a:gd name="connsiteX467" fmla="*/ 1677183 w 1714551"/>
              <a:gd name="connsiteY467" fmla="*/ 1118192 h 1764373"/>
              <a:gd name="connsiteX468" fmla="*/ 1689904 w 1714551"/>
              <a:gd name="connsiteY468" fmla="*/ 1118192 h 1764373"/>
              <a:gd name="connsiteX469" fmla="*/ 1689904 w 1714551"/>
              <a:gd name="connsiteY469" fmla="*/ 1130519 h 1764373"/>
              <a:gd name="connsiteX470" fmla="*/ 1689904 w 1714551"/>
              <a:gd name="connsiteY470" fmla="*/ 1132110 h 1764373"/>
              <a:gd name="connsiteX471" fmla="*/ 1689904 w 1714551"/>
              <a:gd name="connsiteY471" fmla="*/ 1137876 h 1764373"/>
              <a:gd name="connsiteX472" fmla="*/ 1689904 w 1714551"/>
              <a:gd name="connsiteY472" fmla="*/ 1138472 h 1764373"/>
              <a:gd name="connsiteX473" fmla="*/ 1689904 w 1714551"/>
              <a:gd name="connsiteY473" fmla="*/ 1143244 h 1764373"/>
              <a:gd name="connsiteX474" fmla="*/ 1677183 w 1714551"/>
              <a:gd name="connsiteY474" fmla="*/ 1130519 h 1764373"/>
              <a:gd name="connsiteX475" fmla="*/ 1677183 w 1714551"/>
              <a:gd name="connsiteY475" fmla="*/ 1119733 h 1764373"/>
              <a:gd name="connsiteX476" fmla="*/ 1677183 w 1714551"/>
              <a:gd name="connsiteY476" fmla="*/ 1118192 h 1764373"/>
              <a:gd name="connsiteX477" fmla="*/ 1640212 w 1714551"/>
              <a:gd name="connsiteY477" fmla="*/ 1118192 h 1764373"/>
              <a:gd name="connsiteX478" fmla="*/ 1652536 w 1714551"/>
              <a:gd name="connsiteY478" fmla="*/ 1130519 h 1764373"/>
              <a:gd name="connsiteX479" fmla="*/ 1640212 w 1714551"/>
              <a:gd name="connsiteY479" fmla="*/ 1130519 h 1764373"/>
              <a:gd name="connsiteX480" fmla="*/ 124427 w 1714551"/>
              <a:gd name="connsiteY480" fmla="*/ 1093538 h 1764373"/>
              <a:gd name="connsiteX481" fmla="*/ 124427 w 1714551"/>
              <a:gd name="connsiteY481" fmla="*/ 1105865 h 1764373"/>
              <a:gd name="connsiteX482" fmla="*/ 125968 w 1714551"/>
              <a:gd name="connsiteY482" fmla="*/ 1105865 h 1764373"/>
              <a:gd name="connsiteX483" fmla="*/ 129819 w 1714551"/>
              <a:gd name="connsiteY483" fmla="*/ 1105865 h 1764373"/>
              <a:gd name="connsiteX484" fmla="*/ 131359 w 1714551"/>
              <a:gd name="connsiteY484" fmla="*/ 1105865 h 1764373"/>
              <a:gd name="connsiteX485" fmla="*/ 136751 w 1714551"/>
              <a:gd name="connsiteY485" fmla="*/ 1105865 h 1764373"/>
              <a:gd name="connsiteX486" fmla="*/ 149472 w 1714551"/>
              <a:gd name="connsiteY486" fmla="*/ 1105865 h 1764373"/>
              <a:gd name="connsiteX487" fmla="*/ 144701 w 1714551"/>
              <a:gd name="connsiteY487" fmla="*/ 1099701 h 1764373"/>
              <a:gd name="connsiteX488" fmla="*/ 144511 w 1714551"/>
              <a:gd name="connsiteY488" fmla="*/ 1098345 h 1764373"/>
              <a:gd name="connsiteX489" fmla="*/ 149472 w 1714551"/>
              <a:gd name="connsiteY489" fmla="*/ 1093538 h 1764373"/>
              <a:gd name="connsiteX490" fmla="*/ 144105 w 1714551"/>
              <a:gd name="connsiteY490" fmla="*/ 1095464 h 1764373"/>
              <a:gd name="connsiteX491" fmla="*/ 144511 w 1714551"/>
              <a:gd name="connsiteY491" fmla="*/ 1098345 h 1764373"/>
              <a:gd name="connsiteX492" fmla="*/ 136751 w 1714551"/>
              <a:gd name="connsiteY492" fmla="*/ 1105865 h 1764373"/>
              <a:gd name="connsiteX493" fmla="*/ 136751 w 1714551"/>
              <a:gd name="connsiteY493" fmla="*/ 1093538 h 1764373"/>
              <a:gd name="connsiteX494" fmla="*/ 1540830 w 1714551"/>
              <a:gd name="connsiteY494" fmla="*/ 1080813 h 1764373"/>
              <a:gd name="connsiteX495" fmla="*/ 1540830 w 1714551"/>
              <a:gd name="connsiteY495" fmla="*/ 1093538 h 1764373"/>
              <a:gd name="connsiteX496" fmla="*/ 1553153 w 1714551"/>
              <a:gd name="connsiteY496" fmla="*/ 1080813 h 1764373"/>
              <a:gd name="connsiteX497" fmla="*/ 1553153 w 1714551"/>
              <a:gd name="connsiteY497" fmla="*/ 1093538 h 1764373"/>
              <a:gd name="connsiteX498" fmla="*/ 1565477 w 1714551"/>
              <a:gd name="connsiteY498" fmla="*/ 1080813 h 1764373"/>
              <a:gd name="connsiteX499" fmla="*/ 1553153 w 1714551"/>
              <a:gd name="connsiteY499" fmla="*/ 1080813 h 1764373"/>
              <a:gd name="connsiteX500" fmla="*/ 1590521 w 1714551"/>
              <a:gd name="connsiteY500" fmla="*/ 1056159 h 1764373"/>
              <a:gd name="connsiteX501" fmla="*/ 1590521 w 1714551"/>
              <a:gd name="connsiteY501" fmla="*/ 1068486 h 1764373"/>
              <a:gd name="connsiteX502" fmla="*/ 1577800 w 1714551"/>
              <a:gd name="connsiteY502" fmla="*/ 1068486 h 1764373"/>
              <a:gd name="connsiteX503" fmla="*/ 1590521 w 1714551"/>
              <a:gd name="connsiteY503" fmla="*/ 1080813 h 1764373"/>
              <a:gd name="connsiteX504" fmla="*/ 1590521 w 1714551"/>
              <a:gd name="connsiteY504" fmla="*/ 1068486 h 1764373"/>
              <a:gd name="connsiteX505" fmla="*/ 1602844 w 1714551"/>
              <a:gd name="connsiteY505" fmla="*/ 1068486 h 1764373"/>
              <a:gd name="connsiteX506" fmla="*/ 1602844 w 1714551"/>
              <a:gd name="connsiteY506" fmla="*/ 1056159 h 1764373"/>
              <a:gd name="connsiteX507" fmla="*/ 285825 w 1714551"/>
              <a:gd name="connsiteY507" fmla="*/ 1056159 h 1764373"/>
              <a:gd name="connsiteX508" fmla="*/ 285825 w 1714551"/>
              <a:gd name="connsiteY508" fmla="*/ 1068486 h 1764373"/>
              <a:gd name="connsiteX509" fmla="*/ 285825 w 1714551"/>
              <a:gd name="connsiteY509" fmla="*/ 1080813 h 1764373"/>
              <a:gd name="connsiteX510" fmla="*/ 298546 w 1714551"/>
              <a:gd name="connsiteY510" fmla="*/ 1080813 h 1764373"/>
              <a:gd name="connsiteX511" fmla="*/ 298546 w 1714551"/>
              <a:gd name="connsiteY511" fmla="*/ 1068486 h 1764373"/>
              <a:gd name="connsiteX512" fmla="*/ 285825 w 1714551"/>
              <a:gd name="connsiteY512" fmla="*/ 1056159 h 1764373"/>
              <a:gd name="connsiteX513" fmla="*/ 211486 w 1714551"/>
              <a:gd name="connsiteY513" fmla="*/ 1043434 h 1764373"/>
              <a:gd name="connsiteX514" fmla="*/ 223810 w 1714551"/>
              <a:gd name="connsiteY514" fmla="*/ 1056159 h 1764373"/>
              <a:gd name="connsiteX515" fmla="*/ 223810 w 1714551"/>
              <a:gd name="connsiteY515" fmla="*/ 1043434 h 1764373"/>
              <a:gd name="connsiteX516" fmla="*/ 213027 w 1714551"/>
              <a:gd name="connsiteY516" fmla="*/ 1043434 h 1764373"/>
              <a:gd name="connsiteX517" fmla="*/ 211486 w 1714551"/>
              <a:gd name="connsiteY517" fmla="*/ 1043434 h 1764373"/>
              <a:gd name="connsiteX518" fmla="*/ 298546 w 1714551"/>
              <a:gd name="connsiteY518" fmla="*/ 1031107 h 1764373"/>
              <a:gd name="connsiteX519" fmla="*/ 298546 w 1714551"/>
              <a:gd name="connsiteY519" fmla="*/ 1043434 h 1764373"/>
              <a:gd name="connsiteX520" fmla="*/ 310869 w 1714551"/>
              <a:gd name="connsiteY520" fmla="*/ 1043434 h 1764373"/>
              <a:gd name="connsiteX521" fmla="*/ 310869 w 1714551"/>
              <a:gd name="connsiteY521" fmla="*/ 1031107 h 1764373"/>
              <a:gd name="connsiteX522" fmla="*/ 1565477 w 1714551"/>
              <a:gd name="connsiteY522" fmla="*/ 1018779 h 1764373"/>
              <a:gd name="connsiteX523" fmla="*/ 1565477 w 1714551"/>
              <a:gd name="connsiteY523" fmla="*/ 1031107 h 1764373"/>
              <a:gd name="connsiteX524" fmla="*/ 1577800 w 1714551"/>
              <a:gd name="connsiteY524" fmla="*/ 1018779 h 1764373"/>
              <a:gd name="connsiteX525" fmla="*/ 1576260 w 1714551"/>
              <a:gd name="connsiteY525" fmla="*/ 1018779 h 1764373"/>
              <a:gd name="connsiteX526" fmla="*/ 1565477 w 1714551"/>
              <a:gd name="connsiteY526" fmla="*/ 1018779 h 1764373"/>
              <a:gd name="connsiteX527" fmla="*/ 782738 w 1714551"/>
              <a:gd name="connsiteY527" fmla="*/ 1018779 h 1764373"/>
              <a:gd name="connsiteX528" fmla="*/ 782738 w 1714551"/>
              <a:gd name="connsiteY528" fmla="*/ 1031107 h 1764373"/>
              <a:gd name="connsiteX529" fmla="*/ 795459 w 1714551"/>
              <a:gd name="connsiteY529" fmla="*/ 1031107 h 1764373"/>
              <a:gd name="connsiteX530" fmla="*/ 782738 w 1714551"/>
              <a:gd name="connsiteY530" fmla="*/ 1018779 h 1764373"/>
              <a:gd name="connsiteX531" fmla="*/ 223810 w 1714551"/>
              <a:gd name="connsiteY531" fmla="*/ 1018779 h 1764373"/>
              <a:gd name="connsiteX532" fmla="*/ 223810 w 1714551"/>
              <a:gd name="connsiteY532" fmla="*/ 1023402 h 1764373"/>
              <a:gd name="connsiteX533" fmla="*/ 223810 w 1714551"/>
              <a:gd name="connsiteY533" fmla="*/ 1023980 h 1764373"/>
              <a:gd name="connsiteX534" fmla="*/ 223810 w 1714551"/>
              <a:gd name="connsiteY534" fmla="*/ 1031107 h 1764373"/>
              <a:gd name="connsiteX535" fmla="*/ 223810 w 1714551"/>
              <a:gd name="connsiteY535" fmla="*/ 1018779 h 1764373"/>
              <a:gd name="connsiteX536" fmla="*/ 186442 w 1714551"/>
              <a:gd name="connsiteY536" fmla="*/ 1018779 h 1764373"/>
              <a:gd name="connsiteX537" fmla="*/ 186442 w 1714551"/>
              <a:gd name="connsiteY537" fmla="*/ 1025906 h 1764373"/>
              <a:gd name="connsiteX538" fmla="*/ 186442 w 1714551"/>
              <a:gd name="connsiteY538" fmla="*/ 1026484 h 1764373"/>
              <a:gd name="connsiteX539" fmla="*/ 186442 w 1714551"/>
              <a:gd name="connsiteY539" fmla="*/ 1031107 h 1764373"/>
              <a:gd name="connsiteX540" fmla="*/ 186442 w 1714551"/>
              <a:gd name="connsiteY540" fmla="*/ 1043434 h 1764373"/>
              <a:gd name="connsiteX541" fmla="*/ 199163 w 1714551"/>
              <a:gd name="connsiteY541" fmla="*/ 1043434 h 1764373"/>
              <a:gd name="connsiteX542" fmla="*/ 199163 w 1714551"/>
              <a:gd name="connsiteY542" fmla="*/ 1031107 h 1764373"/>
              <a:gd name="connsiteX543" fmla="*/ 199163 w 1714551"/>
              <a:gd name="connsiteY543" fmla="*/ 1018779 h 1764373"/>
              <a:gd name="connsiteX544" fmla="*/ 194393 w 1714551"/>
              <a:gd name="connsiteY544" fmla="*/ 1018779 h 1764373"/>
              <a:gd name="connsiteX545" fmla="*/ 193796 w 1714551"/>
              <a:gd name="connsiteY545" fmla="*/ 1018779 h 1764373"/>
              <a:gd name="connsiteX546" fmla="*/ 124427 w 1714551"/>
              <a:gd name="connsiteY546" fmla="*/ 1018779 h 1764373"/>
              <a:gd name="connsiteX547" fmla="*/ 124427 w 1714551"/>
              <a:gd name="connsiteY547" fmla="*/ 1031107 h 1764373"/>
              <a:gd name="connsiteX548" fmla="*/ 124427 w 1714551"/>
              <a:gd name="connsiteY548" fmla="*/ 1026484 h 1764373"/>
              <a:gd name="connsiteX549" fmla="*/ 124427 w 1714551"/>
              <a:gd name="connsiteY549" fmla="*/ 1025906 h 1764373"/>
              <a:gd name="connsiteX550" fmla="*/ 733047 w 1714551"/>
              <a:gd name="connsiteY550" fmla="*/ 1006452 h 1764373"/>
              <a:gd name="connsiteX551" fmla="*/ 745768 w 1714551"/>
              <a:gd name="connsiteY551" fmla="*/ 1018779 h 1764373"/>
              <a:gd name="connsiteX552" fmla="*/ 745768 w 1714551"/>
              <a:gd name="connsiteY552" fmla="*/ 1006452 h 1764373"/>
              <a:gd name="connsiteX553" fmla="*/ 174119 w 1714551"/>
              <a:gd name="connsiteY553" fmla="*/ 1006452 h 1764373"/>
              <a:gd name="connsiteX554" fmla="*/ 174119 w 1714551"/>
              <a:gd name="connsiteY554" fmla="*/ 1018779 h 1764373"/>
              <a:gd name="connsiteX555" fmla="*/ 161795 w 1714551"/>
              <a:gd name="connsiteY555" fmla="*/ 1018779 h 1764373"/>
              <a:gd name="connsiteX556" fmla="*/ 160255 w 1714551"/>
              <a:gd name="connsiteY556" fmla="*/ 1018779 h 1764373"/>
              <a:gd name="connsiteX557" fmla="*/ 149472 w 1714551"/>
              <a:gd name="connsiteY557" fmla="*/ 1018779 h 1764373"/>
              <a:gd name="connsiteX558" fmla="*/ 161795 w 1714551"/>
              <a:gd name="connsiteY558" fmla="*/ 1018779 h 1764373"/>
              <a:gd name="connsiteX559" fmla="*/ 161795 w 1714551"/>
              <a:gd name="connsiteY559" fmla="*/ 1031107 h 1764373"/>
              <a:gd name="connsiteX560" fmla="*/ 174119 w 1714551"/>
              <a:gd name="connsiteY560" fmla="*/ 1018779 h 1764373"/>
              <a:gd name="connsiteX561" fmla="*/ 174119 w 1714551"/>
              <a:gd name="connsiteY561" fmla="*/ 1006452 h 1764373"/>
              <a:gd name="connsiteX562" fmla="*/ 186442 w 1714551"/>
              <a:gd name="connsiteY562" fmla="*/ 981400 h 1764373"/>
              <a:gd name="connsiteX563" fmla="*/ 199163 w 1714551"/>
              <a:gd name="connsiteY563" fmla="*/ 981400 h 1764373"/>
              <a:gd name="connsiteX564" fmla="*/ 211486 w 1714551"/>
              <a:gd name="connsiteY564" fmla="*/ 981400 h 1764373"/>
              <a:gd name="connsiteX565" fmla="*/ 211486 w 1714551"/>
              <a:gd name="connsiteY565" fmla="*/ 988757 h 1764373"/>
              <a:gd name="connsiteX566" fmla="*/ 211486 w 1714551"/>
              <a:gd name="connsiteY566" fmla="*/ 989353 h 1764373"/>
              <a:gd name="connsiteX567" fmla="*/ 211486 w 1714551"/>
              <a:gd name="connsiteY567" fmla="*/ 994125 h 1764373"/>
              <a:gd name="connsiteX568" fmla="*/ 199163 w 1714551"/>
              <a:gd name="connsiteY568" fmla="*/ 994125 h 1764373"/>
              <a:gd name="connsiteX569" fmla="*/ 186442 w 1714551"/>
              <a:gd name="connsiteY569" fmla="*/ 994125 h 1764373"/>
              <a:gd name="connsiteX570" fmla="*/ 149472 w 1714551"/>
              <a:gd name="connsiteY570" fmla="*/ 981400 h 1764373"/>
              <a:gd name="connsiteX571" fmla="*/ 161795 w 1714551"/>
              <a:gd name="connsiteY571" fmla="*/ 981400 h 1764373"/>
              <a:gd name="connsiteX572" fmla="*/ 158900 w 1714551"/>
              <a:gd name="connsiteY572" fmla="*/ 986632 h 1764373"/>
              <a:gd name="connsiteX573" fmla="*/ 155633 w 1714551"/>
              <a:gd name="connsiteY573" fmla="*/ 986172 h 1764373"/>
              <a:gd name="connsiteX574" fmla="*/ 149472 w 1714551"/>
              <a:gd name="connsiteY574" fmla="*/ 981400 h 1764373"/>
              <a:gd name="connsiteX575" fmla="*/ 1590521 w 1714551"/>
              <a:gd name="connsiteY575" fmla="*/ 944419 h 1764373"/>
              <a:gd name="connsiteX576" fmla="*/ 1602844 w 1714551"/>
              <a:gd name="connsiteY576" fmla="*/ 944419 h 1764373"/>
              <a:gd name="connsiteX577" fmla="*/ 1602844 w 1714551"/>
              <a:gd name="connsiteY577" fmla="*/ 956746 h 1764373"/>
              <a:gd name="connsiteX578" fmla="*/ 1590521 w 1714551"/>
              <a:gd name="connsiteY578" fmla="*/ 944419 h 1764373"/>
              <a:gd name="connsiteX579" fmla="*/ 1018872 w 1714551"/>
              <a:gd name="connsiteY579" fmla="*/ 931694 h 1764373"/>
              <a:gd name="connsiteX580" fmla="*/ 1018872 w 1714551"/>
              <a:gd name="connsiteY580" fmla="*/ 944419 h 1764373"/>
              <a:gd name="connsiteX581" fmla="*/ 1031195 w 1714551"/>
              <a:gd name="connsiteY581" fmla="*/ 944419 h 1764373"/>
              <a:gd name="connsiteX582" fmla="*/ 1018872 w 1714551"/>
              <a:gd name="connsiteY582" fmla="*/ 931694 h 1764373"/>
              <a:gd name="connsiteX583" fmla="*/ 248854 w 1714551"/>
              <a:gd name="connsiteY583" fmla="*/ 931694 h 1764373"/>
              <a:gd name="connsiteX584" fmla="*/ 261178 w 1714551"/>
              <a:gd name="connsiteY584" fmla="*/ 931694 h 1764373"/>
              <a:gd name="connsiteX585" fmla="*/ 261178 w 1714551"/>
              <a:gd name="connsiteY585" fmla="*/ 933285 h 1764373"/>
              <a:gd name="connsiteX586" fmla="*/ 261178 w 1714551"/>
              <a:gd name="connsiteY586" fmla="*/ 944419 h 1764373"/>
              <a:gd name="connsiteX587" fmla="*/ 248854 w 1714551"/>
              <a:gd name="connsiteY587" fmla="*/ 944419 h 1764373"/>
              <a:gd name="connsiteX588" fmla="*/ 248854 w 1714551"/>
              <a:gd name="connsiteY588" fmla="*/ 931694 h 1764373"/>
              <a:gd name="connsiteX589" fmla="*/ 186442 w 1714551"/>
              <a:gd name="connsiteY589" fmla="*/ 931694 h 1764373"/>
              <a:gd name="connsiteX590" fmla="*/ 186442 w 1714551"/>
              <a:gd name="connsiteY590" fmla="*/ 933285 h 1764373"/>
              <a:gd name="connsiteX591" fmla="*/ 186442 w 1714551"/>
              <a:gd name="connsiteY591" fmla="*/ 942828 h 1764373"/>
              <a:gd name="connsiteX592" fmla="*/ 186442 w 1714551"/>
              <a:gd name="connsiteY592" fmla="*/ 944419 h 1764373"/>
              <a:gd name="connsiteX593" fmla="*/ 174119 w 1714551"/>
              <a:gd name="connsiteY593" fmla="*/ 956746 h 1764373"/>
              <a:gd name="connsiteX594" fmla="*/ 186442 w 1714551"/>
              <a:gd name="connsiteY594" fmla="*/ 956746 h 1764373"/>
              <a:gd name="connsiteX595" fmla="*/ 186442 w 1714551"/>
              <a:gd name="connsiteY595" fmla="*/ 969073 h 1764373"/>
              <a:gd name="connsiteX596" fmla="*/ 174119 w 1714551"/>
              <a:gd name="connsiteY596" fmla="*/ 969073 h 1764373"/>
              <a:gd name="connsiteX597" fmla="*/ 174119 w 1714551"/>
              <a:gd name="connsiteY597" fmla="*/ 981400 h 1764373"/>
              <a:gd name="connsiteX598" fmla="*/ 161795 w 1714551"/>
              <a:gd name="connsiteY598" fmla="*/ 981400 h 1764373"/>
              <a:gd name="connsiteX599" fmla="*/ 161795 w 1714551"/>
              <a:gd name="connsiteY599" fmla="*/ 969073 h 1764373"/>
              <a:gd name="connsiteX600" fmla="*/ 186442 w 1714551"/>
              <a:gd name="connsiteY600" fmla="*/ 931694 h 1764373"/>
              <a:gd name="connsiteX601" fmla="*/ 186442 w 1714551"/>
              <a:gd name="connsiteY601" fmla="*/ 919367 h 1764373"/>
              <a:gd name="connsiteX602" fmla="*/ 199163 w 1714551"/>
              <a:gd name="connsiteY602" fmla="*/ 931694 h 1764373"/>
              <a:gd name="connsiteX603" fmla="*/ 197573 w 1714551"/>
              <a:gd name="connsiteY603" fmla="*/ 931694 h 1764373"/>
              <a:gd name="connsiteX604" fmla="*/ 186442 w 1714551"/>
              <a:gd name="connsiteY604" fmla="*/ 931694 h 1764373"/>
              <a:gd name="connsiteX605" fmla="*/ 186442 w 1714551"/>
              <a:gd name="connsiteY605" fmla="*/ 919367 h 1764373"/>
              <a:gd name="connsiteX606" fmla="*/ 1577800 w 1714551"/>
              <a:gd name="connsiteY606" fmla="*/ 907040 h 1764373"/>
              <a:gd name="connsiteX607" fmla="*/ 1590521 w 1714551"/>
              <a:gd name="connsiteY607" fmla="*/ 919367 h 1764373"/>
              <a:gd name="connsiteX608" fmla="*/ 1577800 w 1714551"/>
              <a:gd name="connsiteY608" fmla="*/ 919367 h 1764373"/>
              <a:gd name="connsiteX609" fmla="*/ 1515785 w 1714551"/>
              <a:gd name="connsiteY609" fmla="*/ 894713 h 1764373"/>
              <a:gd name="connsiteX610" fmla="*/ 1528109 w 1714551"/>
              <a:gd name="connsiteY610" fmla="*/ 894713 h 1764373"/>
              <a:gd name="connsiteX611" fmla="*/ 1515785 w 1714551"/>
              <a:gd name="connsiteY611" fmla="*/ 894713 h 1764373"/>
              <a:gd name="connsiteX612" fmla="*/ 1105931 w 1714551"/>
              <a:gd name="connsiteY612" fmla="*/ 894713 h 1764373"/>
              <a:gd name="connsiteX613" fmla="*/ 1118254 w 1714551"/>
              <a:gd name="connsiteY613" fmla="*/ 907040 h 1764373"/>
              <a:gd name="connsiteX614" fmla="*/ 1118254 w 1714551"/>
              <a:gd name="connsiteY614" fmla="*/ 894713 h 1764373"/>
              <a:gd name="connsiteX615" fmla="*/ 1105931 w 1714551"/>
              <a:gd name="connsiteY615" fmla="*/ 894713 h 1764373"/>
              <a:gd name="connsiteX616" fmla="*/ 1503462 w 1714551"/>
              <a:gd name="connsiteY616" fmla="*/ 881988 h 1764373"/>
              <a:gd name="connsiteX617" fmla="*/ 1503462 w 1714551"/>
              <a:gd name="connsiteY617" fmla="*/ 883578 h 1764373"/>
              <a:gd name="connsiteX618" fmla="*/ 1503462 w 1714551"/>
              <a:gd name="connsiteY618" fmla="*/ 886760 h 1764373"/>
              <a:gd name="connsiteX619" fmla="*/ 1503462 w 1714551"/>
              <a:gd name="connsiteY619" fmla="*/ 887356 h 1764373"/>
              <a:gd name="connsiteX620" fmla="*/ 1503462 w 1714551"/>
              <a:gd name="connsiteY620" fmla="*/ 894713 h 1764373"/>
              <a:gd name="connsiteX621" fmla="*/ 1515785 w 1714551"/>
              <a:gd name="connsiteY621" fmla="*/ 894713 h 1764373"/>
              <a:gd name="connsiteX622" fmla="*/ 1515785 w 1714551"/>
              <a:gd name="connsiteY622" fmla="*/ 907040 h 1764373"/>
              <a:gd name="connsiteX623" fmla="*/ 1503462 w 1714551"/>
              <a:gd name="connsiteY623" fmla="*/ 907040 h 1764373"/>
              <a:gd name="connsiteX624" fmla="*/ 1491138 w 1714551"/>
              <a:gd name="connsiteY624" fmla="*/ 907040 h 1764373"/>
              <a:gd name="connsiteX625" fmla="*/ 1491138 w 1714551"/>
              <a:gd name="connsiteY625" fmla="*/ 908581 h 1764373"/>
              <a:gd name="connsiteX626" fmla="*/ 1491138 w 1714551"/>
              <a:gd name="connsiteY626" fmla="*/ 917826 h 1764373"/>
              <a:gd name="connsiteX627" fmla="*/ 1491138 w 1714551"/>
              <a:gd name="connsiteY627" fmla="*/ 919367 h 1764373"/>
              <a:gd name="connsiteX628" fmla="*/ 1503462 w 1714551"/>
              <a:gd name="connsiteY628" fmla="*/ 919367 h 1764373"/>
              <a:gd name="connsiteX629" fmla="*/ 1515785 w 1714551"/>
              <a:gd name="connsiteY629" fmla="*/ 919367 h 1764373"/>
              <a:gd name="connsiteX630" fmla="*/ 1515785 w 1714551"/>
              <a:gd name="connsiteY630" fmla="*/ 907040 h 1764373"/>
              <a:gd name="connsiteX631" fmla="*/ 1528109 w 1714551"/>
              <a:gd name="connsiteY631" fmla="*/ 907040 h 1764373"/>
              <a:gd name="connsiteX632" fmla="*/ 1540830 w 1714551"/>
              <a:gd name="connsiteY632" fmla="*/ 919367 h 1764373"/>
              <a:gd name="connsiteX633" fmla="*/ 1528109 w 1714551"/>
              <a:gd name="connsiteY633" fmla="*/ 919367 h 1764373"/>
              <a:gd name="connsiteX634" fmla="*/ 1540830 w 1714551"/>
              <a:gd name="connsiteY634" fmla="*/ 931694 h 1764373"/>
              <a:gd name="connsiteX635" fmla="*/ 1540830 w 1714551"/>
              <a:gd name="connsiteY635" fmla="*/ 919367 h 1764373"/>
              <a:gd name="connsiteX636" fmla="*/ 1542370 w 1714551"/>
              <a:gd name="connsiteY636" fmla="*/ 919367 h 1764373"/>
              <a:gd name="connsiteX637" fmla="*/ 1551613 w 1714551"/>
              <a:gd name="connsiteY637" fmla="*/ 919367 h 1764373"/>
              <a:gd name="connsiteX638" fmla="*/ 1553153 w 1714551"/>
              <a:gd name="connsiteY638" fmla="*/ 919367 h 1764373"/>
              <a:gd name="connsiteX639" fmla="*/ 1553153 w 1714551"/>
              <a:gd name="connsiteY639" fmla="*/ 907040 h 1764373"/>
              <a:gd name="connsiteX640" fmla="*/ 1542370 w 1714551"/>
              <a:gd name="connsiteY640" fmla="*/ 907040 h 1764373"/>
              <a:gd name="connsiteX641" fmla="*/ 1540830 w 1714551"/>
              <a:gd name="connsiteY641" fmla="*/ 907040 h 1764373"/>
              <a:gd name="connsiteX642" fmla="*/ 1528109 w 1714551"/>
              <a:gd name="connsiteY642" fmla="*/ 907040 h 1764373"/>
              <a:gd name="connsiteX643" fmla="*/ 1528109 w 1714551"/>
              <a:gd name="connsiteY643" fmla="*/ 894713 h 1764373"/>
              <a:gd name="connsiteX644" fmla="*/ 1528109 w 1714551"/>
              <a:gd name="connsiteY644" fmla="*/ 893122 h 1764373"/>
              <a:gd name="connsiteX645" fmla="*/ 1528109 w 1714551"/>
              <a:gd name="connsiteY645" fmla="*/ 883578 h 1764373"/>
              <a:gd name="connsiteX646" fmla="*/ 1528109 w 1714551"/>
              <a:gd name="connsiteY646" fmla="*/ 881988 h 1764373"/>
              <a:gd name="connsiteX647" fmla="*/ 1515785 w 1714551"/>
              <a:gd name="connsiteY647" fmla="*/ 881988 h 1764373"/>
              <a:gd name="connsiteX648" fmla="*/ 1503462 w 1714551"/>
              <a:gd name="connsiteY648" fmla="*/ 881988 h 1764373"/>
              <a:gd name="connsiteX649" fmla="*/ 1466094 w 1714551"/>
              <a:gd name="connsiteY649" fmla="*/ 881988 h 1764373"/>
              <a:gd name="connsiteX650" fmla="*/ 1466094 w 1714551"/>
              <a:gd name="connsiteY650" fmla="*/ 894713 h 1764373"/>
              <a:gd name="connsiteX651" fmla="*/ 1478417 w 1714551"/>
              <a:gd name="connsiteY651" fmla="*/ 894713 h 1764373"/>
              <a:gd name="connsiteX652" fmla="*/ 1478417 w 1714551"/>
              <a:gd name="connsiteY652" fmla="*/ 885169 h 1764373"/>
              <a:gd name="connsiteX653" fmla="*/ 1478417 w 1714551"/>
              <a:gd name="connsiteY653" fmla="*/ 881988 h 1764373"/>
              <a:gd name="connsiteX654" fmla="*/ 323193 w 1714551"/>
              <a:gd name="connsiteY654" fmla="*/ 881988 h 1764373"/>
              <a:gd name="connsiteX655" fmla="*/ 323193 w 1714551"/>
              <a:gd name="connsiteY655" fmla="*/ 894713 h 1764373"/>
              <a:gd name="connsiteX656" fmla="*/ 335516 w 1714551"/>
              <a:gd name="connsiteY656" fmla="*/ 894713 h 1764373"/>
              <a:gd name="connsiteX657" fmla="*/ 335516 w 1714551"/>
              <a:gd name="connsiteY657" fmla="*/ 881988 h 1764373"/>
              <a:gd name="connsiteX658" fmla="*/ 1565477 w 1714551"/>
              <a:gd name="connsiteY658" fmla="*/ 869661 h 1764373"/>
              <a:gd name="connsiteX659" fmla="*/ 1577800 w 1714551"/>
              <a:gd name="connsiteY659" fmla="*/ 869661 h 1764373"/>
              <a:gd name="connsiteX660" fmla="*/ 1565477 w 1714551"/>
              <a:gd name="connsiteY660" fmla="*/ 881988 h 1764373"/>
              <a:gd name="connsiteX661" fmla="*/ 1565477 w 1714551"/>
              <a:gd name="connsiteY661" fmla="*/ 869661 h 1764373"/>
              <a:gd name="connsiteX662" fmla="*/ 236133 w 1714551"/>
              <a:gd name="connsiteY662" fmla="*/ 869661 h 1764373"/>
              <a:gd name="connsiteX663" fmla="*/ 248854 w 1714551"/>
              <a:gd name="connsiteY663" fmla="*/ 881988 h 1764373"/>
              <a:gd name="connsiteX664" fmla="*/ 236133 w 1714551"/>
              <a:gd name="connsiteY664" fmla="*/ 869661 h 1764373"/>
              <a:gd name="connsiteX665" fmla="*/ 1553153 w 1714551"/>
              <a:gd name="connsiteY665" fmla="*/ 857333 h 1764373"/>
              <a:gd name="connsiteX666" fmla="*/ 1565477 w 1714551"/>
              <a:gd name="connsiteY666" fmla="*/ 857333 h 1764373"/>
              <a:gd name="connsiteX667" fmla="*/ 1565477 w 1714551"/>
              <a:gd name="connsiteY667" fmla="*/ 869661 h 1764373"/>
              <a:gd name="connsiteX668" fmla="*/ 1491138 w 1714551"/>
              <a:gd name="connsiteY668" fmla="*/ 857333 h 1764373"/>
              <a:gd name="connsiteX669" fmla="*/ 1491138 w 1714551"/>
              <a:gd name="connsiteY669" fmla="*/ 858874 h 1764373"/>
              <a:gd name="connsiteX670" fmla="*/ 1491138 w 1714551"/>
              <a:gd name="connsiteY670" fmla="*/ 869661 h 1764373"/>
              <a:gd name="connsiteX671" fmla="*/ 1503462 w 1714551"/>
              <a:gd name="connsiteY671" fmla="*/ 869661 h 1764373"/>
              <a:gd name="connsiteX672" fmla="*/ 1503462 w 1714551"/>
              <a:gd name="connsiteY672" fmla="*/ 857333 h 1764373"/>
              <a:gd name="connsiteX673" fmla="*/ 1492679 w 1714551"/>
              <a:gd name="connsiteY673" fmla="*/ 857333 h 1764373"/>
              <a:gd name="connsiteX674" fmla="*/ 1491138 w 1714551"/>
              <a:gd name="connsiteY674" fmla="*/ 857333 h 1764373"/>
              <a:gd name="connsiteX675" fmla="*/ 1528109 w 1714551"/>
              <a:gd name="connsiteY675" fmla="*/ 845006 h 1764373"/>
              <a:gd name="connsiteX676" fmla="*/ 1540830 w 1714551"/>
              <a:gd name="connsiteY676" fmla="*/ 845006 h 1764373"/>
              <a:gd name="connsiteX677" fmla="*/ 1540830 w 1714551"/>
              <a:gd name="connsiteY677" fmla="*/ 857333 h 1764373"/>
              <a:gd name="connsiteX678" fmla="*/ 1528109 w 1714551"/>
              <a:gd name="connsiteY678" fmla="*/ 845006 h 1764373"/>
              <a:gd name="connsiteX679" fmla="*/ 1242681 w 1714551"/>
              <a:gd name="connsiteY679" fmla="*/ 845006 h 1764373"/>
              <a:gd name="connsiteX680" fmla="*/ 1242681 w 1714551"/>
              <a:gd name="connsiteY680" fmla="*/ 857333 h 1764373"/>
              <a:gd name="connsiteX681" fmla="*/ 1255005 w 1714551"/>
              <a:gd name="connsiteY681" fmla="*/ 857333 h 1764373"/>
              <a:gd name="connsiteX682" fmla="*/ 1255005 w 1714551"/>
              <a:gd name="connsiteY682" fmla="*/ 845006 h 1764373"/>
              <a:gd name="connsiteX683" fmla="*/ 1180269 w 1714551"/>
              <a:gd name="connsiteY683" fmla="*/ 845006 h 1764373"/>
              <a:gd name="connsiteX684" fmla="*/ 1192990 w 1714551"/>
              <a:gd name="connsiteY684" fmla="*/ 857333 h 1764373"/>
              <a:gd name="connsiteX685" fmla="*/ 1180269 w 1714551"/>
              <a:gd name="connsiteY685" fmla="*/ 857333 h 1764373"/>
              <a:gd name="connsiteX686" fmla="*/ 1192990 w 1714551"/>
              <a:gd name="connsiteY686" fmla="*/ 869661 h 1764373"/>
              <a:gd name="connsiteX687" fmla="*/ 1192990 w 1714551"/>
              <a:gd name="connsiteY687" fmla="*/ 864268 h 1764373"/>
              <a:gd name="connsiteX688" fmla="*/ 1192990 w 1714551"/>
              <a:gd name="connsiteY688" fmla="*/ 863497 h 1764373"/>
              <a:gd name="connsiteX689" fmla="*/ 1192990 w 1714551"/>
              <a:gd name="connsiteY689" fmla="*/ 857333 h 1764373"/>
              <a:gd name="connsiteX690" fmla="*/ 1192990 w 1714551"/>
              <a:gd name="connsiteY690" fmla="*/ 845006 h 1764373"/>
              <a:gd name="connsiteX691" fmla="*/ 298546 w 1714551"/>
              <a:gd name="connsiteY691" fmla="*/ 845006 h 1764373"/>
              <a:gd name="connsiteX692" fmla="*/ 298546 w 1714551"/>
              <a:gd name="connsiteY692" fmla="*/ 857333 h 1764373"/>
              <a:gd name="connsiteX693" fmla="*/ 298546 w 1714551"/>
              <a:gd name="connsiteY693" fmla="*/ 845006 h 1764373"/>
              <a:gd name="connsiteX694" fmla="*/ 1466094 w 1714551"/>
              <a:gd name="connsiteY694" fmla="*/ 832282 h 1764373"/>
              <a:gd name="connsiteX695" fmla="*/ 1466094 w 1714551"/>
              <a:gd name="connsiteY695" fmla="*/ 845006 h 1764373"/>
              <a:gd name="connsiteX696" fmla="*/ 1466094 w 1714551"/>
              <a:gd name="connsiteY696" fmla="*/ 832282 h 1764373"/>
              <a:gd name="connsiteX697" fmla="*/ 1478417 w 1714551"/>
              <a:gd name="connsiteY697" fmla="*/ 845006 h 1764373"/>
              <a:gd name="connsiteX698" fmla="*/ 1491138 w 1714551"/>
              <a:gd name="connsiteY698" fmla="*/ 845006 h 1764373"/>
              <a:gd name="connsiteX699" fmla="*/ 1478417 w 1714551"/>
              <a:gd name="connsiteY699" fmla="*/ 832282 h 1764373"/>
              <a:gd name="connsiteX700" fmla="*/ 1192990 w 1714551"/>
              <a:gd name="connsiteY700" fmla="*/ 832282 h 1764373"/>
              <a:gd name="connsiteX701" fmla="*/ 1205314 w 1714551"/>
              <a:gd name="connsiteY701" fmla="*/ 845006 h 1764373"/>
              <a:gd name="connsiteX702" fmla="*/ 1205314 w 1714551"/>
              <a:gd name="connsiteY702" fmla="*/ 843416 h 1764373"/>
              <a:gd name="connsiteX703" fmla="*/ 1205314 w 1714551"/>
              <a:gd name="connsiteY703" fmla="*/ 837650 h 1764373"/>
              <a:gd name="connsiteX704" fmla="*/ 1205314 w 1714551"/>
              <a:gd name="connsiteY704" fmla="*/ 837053 h 1764373"/>
              <a:gd name="connsiteX705" fmla="*/ 1205314 w 1714551"/>
              <a:gd name="connsiteY705" fmla="*/ 832282 h 1764373"/>
              <a:gd name="connsiteX706" fmla="*/ 1194531 w 1714551"/>
              <a:gd name="connsiteY706" fmla="*/ 832282 h 1764373"/>
              <a:gd name="connsiteX707" fmla="*/ 1192990 w 1714551"/>
              <a:gd name="connsiteY707" fmla="*/ 832282 h 1764373"/>
              <a:gd name="connsiteX708" fmla="*/ 1503462 w 1714551"/>
              <a:gd name="connsiteY708" fmla="*/ 819954 h 1764373"/>
              <a:gd name="connsiteX709" fmla="*/ 1515785 w 1714551"/>
              <a:gd name="connsiteY709" fmla="*/ 819954 h 1764373"/>
              <a:gd name="connsiteX710" fmla="*/ 1515785 w 1714551"/>
              <a:gd name="connsiteY710" fmla="*/ 832282 h 1764373"/>
              <a:gd name="connsiteX711" fmla="*/ 1503462 w 1714551"/>
              <a:gd name="connsiteY711" fmla="*/ 832282 h 1764373"/>
              <a:gd name="connsiteX712" fmla="*/ 1503462 w 1714551"/>
              <a:gd name="connsiteY712" fmla="*/ 829249 h 1764373"/>
              <a:gd name="connsiteX713" fmla="*/ 1503462 w 1714551"/>
              <a:gd name="connsiteY713" fmla="*/ 827280 h 1764373"/>
              <a:gd name="connsiteX714" fmla="*/ 1279652 w 1714551"/>
              <a:gd name="connsiteY714" fmla="*/ 819954 h 1764373"/>
              <a:gd name="connsiteX715" fmla="*/ 1279652 w 1714551"/>
              <a:gd name="connsiteY715" fmla="*/ 832282 h 1764373"/>
              <a:gd name="connsiteX716" fmla="*/ 1292373 w 1714551"/>
              <a:gd name="connsiteY716" fmla="*/ 832282 h 1764373"/>
              <a:gd name="connsiteX717" fmla="*/ 1130578 w 1714551"/>
              <a:gd name="connsiteY717" fmla="*/ 819954 h 1764373"/>
              <a:gd name="connsiteX718" fmla="*/ 1130578 w 1714551"/>
              <a:gd name="connsiteY718" fmla="*/ 832282 h 1764373"/>
              <a:gd name="connsiteX719" fmla="*/ 1132168 w 1714551"/>
              <a:gd name="connsiteY719" fmla="*/ 832282 h 1764373"/>
              <a:gd name="connsiteX720" fmla="*/ 1136143 w 1714551"/>
              <a:gd name="connsiteY720" fmla="*/ 832282 h 1764373"/>
              <a:gd name="connsiteX721" fmla="*/ 1137733 w 1714551"/>
              <a:gd name="connsiteY721" fmla="*/ 832282 h 1764373"/>
              <a:gd name="connsiteX722" fmla="*/ 1143299 w 1714551"/>
              <a:gd name="connsiteY722" fmla="*/ 832282 h 1764373"/>
              <a:gd name="connsiteX723" fmla="*/ 1155622 w 1714551"/>
              <a:gd name="connsiteY723" fmla="*/ 845006 h 1764373"/>
              <a:gd name="connsiteX724" fmla="*/ 1155622 w 1714551"/>
              <a:gd name="connsiteY724" fmla="*/ 832282 h 1764373"/>
              <a:gd name="connsiteX725" fmla="*/ 1154082 w 1714551"/>
              <a:gd name="connsiteY725" fmla="*/ 832282 h 1764373"/>
              <a:gd name="connsiteX726" fmla="*/ 1143299 w 1714551"/>
              <a:gd name="connsiteY726" fmla="*/ 832282 h 1764373"/>
              <a:gd name="connsiteX727" fmla="*/ 1143299 w 1714551"/>
              <a:gd name="connsiteY727" fmla="*/ 819954 h 1764373"/>
              <a:gd name="connsiteX728" fmla="*/ 820106 w 1714551"/>
              <a:gd name="connsiteY728" fmla="*/ 819954 h 1764373"/>
              <a:gd name="connsiteX729" fmla="*/ 832430 w 1714551"/>
              <a:gd name="connsiteY729" fmla="*/ 832282 h 1764373"/>
              <a:gd name="connsiteX730" fmla="*/ 832430 w 1714551"/>
              <a:gd name="connsiteY730" fmla="*/ 819954 h 1764373"/>
              <a:gd name="connsiteX731" fmla="*/ 823187 w 1714551"/>
              <a:gd name="connsiteY731" fmla="*/ 819954 h 1764373"/>
              <a:gd name="connsiteX732" fmla="*/ 1491331 w 1714551"/>
              <a:gd name="connsiteY732" fmla="*/ 814754 h 1764373"/>
              <a:gd name="connsiteX733" fmla="*/ 1503462 w 1714551"/>
              <a:gd name="connsiteY733" fmla="*/ 819954 h 1764373"/>
              <a:gd name="connsiteX734" fmla="*/ 1501921 w 1714551"/>
              <a:gd name="connsiteY734" fmla="*/ 819954 h 1764373"/>
              <a:gd name="connsiteX735" fmla="*/ 1491138 w 1714551"/>
              <a:gd name="connsiteY735" fmla="*/ 819954 h 1764373"/>
              <a:gd name="connsiteX736" fmla="*/ 1491331 w 1714551"/>
              <a:gd name="connsiteY736" fmla="*/ 814754 h 1764373"/>
              <a:gd name="connsiteX737" fmla="*/ 1478417 w 1714551"/>
              <a:gd name="connsiteY737" fmla="*/ 807627 h 1764373"/>
              <a:gd name="connsiteX738" fmla="*/ 1491138 w 1714551"/>
              <a:gd name="connsiteY738" fmla="*/ 807627 h 1764373"/>
              <a:gd name="connsiteX739" fmla="*/ 1491138 w 1714551"/>
              <a:gd name="connsiteY739" fmla="*/ 819954 h 1764373"/>
              <a:gd name="connsiteX740" fmla="*/ 1478417 w 1714551"/>
              <a:gd name="connsiteY740" fmla="*/ 807627 h 1764373"/>
              <a:gd name="connsiteX741" fmla="*/ 931812 w 1714551"/>
              <a:gd name="connsiteY741" fmla="*/ 807627 h 1764373"/>
              <a:gd name="connsiteX742" fmla="*/ 931812 w 1714551"/>
              <a:gd name="connsiteY742" fmla="*/ 809168 h 1764373"/>
              <a:gd name="connsiteX743" fmla="*/ 931812 w 1714551"/>
              <a:gd name="connsiteY743" fmla="*/ 819954 h 1764373"/>
              <a:gd name="connsiteX744" fmla="*/ 944533 w 1714551"/>
              <a:gd name="connsiteY744" fmla="*/ 819954 h 1764373"/>
              <a:gd name="connsiteX745" fmla="*/ 236133 w 1714551"/>
              <a:gd name="connsiteY745" fmla="*/ 807627 h 1764373"/>
              <a:gd name="connsiteX746" fmla="*/ 236133 w 1714551"/>
              <a:gd name="connsiteY746" fmla="*/ 819954 h 1764373"/>
              <a:gd name="connsiteX747" fmla="*/ 236133 w 1714551"/>
              <a:gd name="connsiteY747" fmla="*/ 812828 h 1764373"/>
              <a:gd name="connsiteX748" fmla="*/ 236133 w 1714551"/>
              <a:gd name="connsiteY748" fmla="*/ 807627 h 1764373"/>
              <a:gd name="connsiteX749" fmla="*/ 1043916 w 1714551"/>
              <a:gd name="connsiteY749" fmla="*/ 794902 h 1764373"/>
              <a:gd name="connsiteX750" fmla="*/ 1043916 w 1714551"/>
              <a:gd name="connsiteY750" fmla="*/ 807627 h 1764373"/>
              <a:gd name="connsiteX751" fmla="*/ 1045457 w 1714551"/>
              <a:gd name="connsiteY751" fmla="*/ 807627 h 1764373"/>
              <a:gd name="connsiteX752" fmla="*/ 1056239 w 1714551"/>
              <a:gd name="connsiteY752" fmla="*/ 807627 h 1764373"/>
              <a:gd name="connsiteX753" fmla="*/ 1068563 w 1714551"/>
              <a:gd name="connsiteY753" fmla="*/ 819954 h 1764373"/>
              <a:gd name="connsiteX754" fmla="*/ 1068563 w 1714551"/>
              <a:gd name="connsiteY754" fmla="*/ 807627 h 1764373"/>
              <a:gd name="connsiteX755" fmla="*/ 1067023 w 1714551"/>
              <a:gd name="connsiteY755" fmla="*/ 807627 h 1764373"/>
              <a:gd name="connsiteX756" fmla="*/ 1061438 w 1714551"/>
              <a:gd name="connsiteY756" fmla="*/ 807627 h 1764373"/>
              <a:gd name="connsiteX757" fmla="*/ 1056239 w 1714551"/>
              <a:gd name="connsiteY757" fmla="*/ 807627 h 1764373"/>
              <a:gd name="connsiteX758" fmla="*/ 1056239 w 1714551"/>
              <a:gd name="connsiteY758" fmla="*/ 794902 h 1764373"/>
              <a:gd name="connsiteX759" fmla="*/ 248854 w 1714551"/>
              <a:gd name="connsiteY759" fmla="*/ 794902 h 1764373"/>
              <a:gd name="connsiteX760" fmla="*/ 236133 w 1714551"/>
              <a:gd name="connsiteY760" fmla="*/ 807627 h 1764373"/>
              <a:gd name="connsiteX761" fmla="*/ 248854 w 1714551"/>
              <a:gd name="connsiteY761" fmla="*/ 794902 h 1764373"/>
              <a:gd name="connsiteX762" fmla="*/ 248854 w 1714551"/>
              <a:gd name="connsiteY762" fmla="*/ 794902 h 1764373"/>
              <a:gd name="connsiteX763" fmla="*/ 248854 w 1714551"/>
              <a:gd name="connsiteY763" fmla="*/ 807627 h 1764373"/>
              <a:gd name="connsiteX764" fmla="*/ 247264 w 1714551"/>
              <a:gd name="connsiteY764" fmla="*/ 807627 h 1764373"/>
              <a:gd name="connsiteX765" fmla="*/ 239314 w 1714551"/>
              <a:gd name="connsiteY765" fmla="*/ 807627 h 1764373"/>
              <a:gd name="connsiteX766" fmla="*/ 237723 w 1714551"/>
              <a:gd name="connsiteY766" fmla="*/ 807627 h 1764373"/>
              <a:gd name="connsiteX767" fmla="*/ 236133 w 1714551"/>
              <a:gd name="connsiteY767" fmla="*/ 807627 h 1764373"/>
              <a:gd name="connsiteX768" fmla="*/ 248854 w 1714551"/>
              <a:gd name="connsiteY768" fmla="*/ 794902 h 1764373"/>
              <a:gd name="connsiteX769" fmla="*/ 1167753 w 1714551"/>
              <a:gd name="connsiteY769" fmla="*/ 789702 h 1764373"/>
              <a:gd name="connsiteX770" fmla="*/ 1155622 w 1714551"/>
              <a:gd name="connsiteY770" fmla="*/ 794902 h 1764373"/>
              <a:gd name="connsiteX771" fmla="*/ 1143299 w 1714551"/>
              <a:gd name="connsiteY771" fmla="*/ 794902 h 1764373"/>
              <a:gd name="connsiteX772" fmla="*/ 1143299 w 1714551"/>
              <a:gd name="connsiteY772" fmla="*/ 807627 h 1764373"/>
              <a:gd name="connsiteX773" fmla="*/ 1155622 w 1714551"/>
              <a:gd name="connsiteY773" fmla="*/ 819954 h 1764373"/>
              <a:gd name="connsiteX774" fmla="*/ 1155622 w 1714551"/>
              <a:gd name="connsiteY774" fmla="*/ 807627 h 1764373"/>
              <a:gd name="connsiteX775" fmla="*/ 1157163 w 1714551"/>
              <a:gd name="connsiteY775" fmla="*/ 807627 h 1764373"/>
              <a:gd name="connsiteX776" fmla="*/ 1166405 w 1714551"/>
              <a:gd name="connsiteY776" fmla="*/ 807627 h 1764373"/>
              <a:gd name="connsiteX777" fmla="*/ 1167946 w 1714551"/>
              <a:gd name="connsiteY777" fmla="*/ 807627 h 1764373"/>
              <a:gd name="connsiteX778" fmla="*/ 1167946 w 1714551"/>
              <a:gd name="connsiteY778" fmla="*/ 794902 h 1764373"/>
              <a:gd name="connsiteX779" fmla="*/ 1167753 w 1714551"/>
              <a:gd name="connsiteY779" fmla="*/ 789702 h 1764373"/>
              <a:gd name="connsiteX780" fmla="*/ 278893 w 1714551"/>
              <a:gd name="connsiteY780" fmla="*/ 777375 h 1764373"/>
              <a:gd name="connsiteX781" fmla="*/ 273501 w 1714551"/>
              <a:gd name="connsiteY781" fmla="*/ 782575 h 1764373"/>
              <a:gd name="connsiteX782" fmla="*/ 273501 w 1714551"/>
              <a:gd name="connsiteY782" fmla="*/ 794902 h 1764373"/>
              <a:gd name="connsiteX783" fmla="*/ 275042 w 1714551"/>
              <a:gd name="connsiteY783" fmla="*/ 794902 h 1764373"/>
              <a:gd name="connsiteX784" fmla="*/ 280626 w 1714551"/>
              <a:gd name="connsiteY784" fmla="*/ 794902 h 1764373"/>
              <a:gd name="connsiteX785" fmla="*/ 281203 w 1714551"/>
              <a:gd name="connsiteY785" fmla="*/ 794902 h 1764373"/>
              <a:gd name="connsiteX786" fmla="*/ 285825 w 1714551"/>
              <a:gd name="connsiteY786" fmla="*/ 794902 h 1764373"/>
              <a:gd name="connsiteX787" fmla="*/ 285825 w 1714551"/>
              <a:gd name="connsiteY787" fmla="*/ 782575 h 1764373"/>
              <a:gd name="connsiteX788" fmla="*/ 278893 w 1714551"/>
              <a:gd name="connsiteY788" fmla="*/ 777375 h 1764373"/>
              <a:gd name="connsiteX789" fmla="*/ 1219177 w 1714551"/>
              <a:gd name="connsiteY789" fmla="*/ 761003 h 1764373"/>
              <a:gd name="connsiteX790" fmla="*/ 1217637 w 1714551"/>
              <a:gd name="connsiteY790" fmla="*/ 770248 h 1764373"/>
              <a:gd name="connsiteX791" fmla="*/ 1217637 w 1714551"/>
              <a:gd name="connsiteY791" fmla="*/ 782575 h 1764373"/>
              <a:gd name="connsiteX792" fmla="*/ 1217637 w 1714551"/>
              <a:gd name="connsiteY792" fmla="*/ 794902 h 1764373"/>
              <a:gd name="connsiteX793" fmla="*/ 1216097 w 1714551"/>
              <a:gd name="connsiteY793" fmla="*/ 794902 h 1764373"/>
              <a:gd name="connsiteX794" fmla="*/ 1212245 w 1714551"/>
              <a:gd name="connsiteY794" fmla="*/ 794902 h 1764373"/>
              <a:gd name="connsiteX795" fmla="*/ 1205314 w 1714551"/>
              <a:gd name="connsiteY795" fmla="*/ 794902 h 1764373"/>
              <a:gd name="connsiteX796" fmla="*/ 1217637 w 1714551"/>
              <a:gd name="connsiteY796" fmla="*/ 807627 h 1764373"/>
              <a:gd name="connsiteX797" fmla="*/ 1205314 w 1714551"/>
              <a:gd name="connsiteY797" fmla="*/ 807627 h 1764373"/>
              <a:gd name="connsiteX798" fmla="*/ 1205314 w 1714551"/>
              <a:gd name="connsiteY798" fmla="*/ 819954 h 1764373"/>
              <a:gd name="connsiteX799" fmla="*/ 1206854 w 1714551"/>
              <a:gd name="connsiteY799" fmla="*/ 819954 h 1764373"/>
              <a:gd name="connsiteX800" fmla="*/ 1217637 w 1714551"/>
              <a:gd name="connsiteY800" fmla="*/ 819954 h 1764373"/>
              <a:gd name="connsiteX801" fmla="*/ 1217637 w 1714551"/>
              <a:gd name="connsiteY801" fmla="*/ 807627 h 1764373"/>
              <a:gd name="connsiteX802" fmla="*/ 1217637 w 1714551"/>
              <a:gd name="connsiteY802" fmla="*/ 794902 h 1764373"/>
              <a:gd name="connsiteX803" fmla="*/ 1217637 w 1714551"/>
              <a:gd name="connsiteY803" fmla="*/ 794902 h 1764373"/>
              <a:gd name="connsiteX804" fmla="*/ 1229960 w 1714551"/>
              <a:gd name="connsiteY804" fmla="*/ 794902 h 1764373"/>
              <a:gd name="connsiteX805" fmla="*/ 1229960 w 1714551"/>
              <a:gd name="connsiteY805" fmla="*/ 782575 h 1764373"/>
              <a:gd name="connsiteX806" fmla="*/ 1229960 w 1714551"/>
              <a:gd name="connsiteY806" fmla="*/ 770248 h 1764373"/>
              <a:gd name="connsiteX807" fmla="*/ 1219177 w 1714551"/>
              <a:gd name="connsiteY807" fmla="*/ 761003 h 1764373"/>
              <a:gd name="connsiteX808" fmla="*/ 1267328 w 1714551"/>
              <a:gd name="connsiteY808" fmla="*/ 757921 h 1764373"/>
              <a:gd name="connsiteX809" fmla="*/ 1267328 w 1714551"/>
              <a:gd name="connsiteY809" fmla="*/ 770248 h 1764373"/>
              <a:gd name="connsiteX810" fmla="*/ 1267328 w 1714551"/>
              <a:gd name="connsiteY810" fmla="*/ 782575 h 1764373"/>
              <a:gd name="connsiteX811" fmla="*/ 1267328 w 1714551"/>
              <a:gd name="connsiteY811" fmla="*/ 794902 h 1764373"/>
              <a:gd name="connsiteX812" fmla="*/ 1267328 w 1714551"/>
              <a:gd name="connsiteY812" fmla="*/ 807627 h 1764373"/>
              <a:gd name="connsiteX813" fmla="*/ 1255005 w 1714551"/>
              <a:gd name="connsiteY813" fmla="*/ 807627 h 1764373"/>
              <a:gd name="connsiteX814" fmla="*/ 1255005 w 1714551"/>
              <a:gd name="connsiteY814" fmla="*/ 819954 h 1764373"/>
              <a:gd name="connsiteX815" fmla="*/ 1255005 w 1714551"/>
              <a:gd name="connsiteY815" fmla="*/ 832282 h 1764373"/>
              <a:gd name="connsiteX816" fmla="*/ 1267328 w 1714551"/>
              <a:gd name="connsiteY816" fmla="*/ 832282 h 1764373"/>
              <a:gd name="connsiteX817" fmla="*/ 1267328 w 1714551"/>
              <a:gd name="connsiteY817" fmla="*/ 819954 h 1764373"/>
              <a:gd name="connsiteX818" fmla="*/ 1267328 w 1714551"/>
              <a:gd name="connsiteY818" fmla="*/ 807627 h 1764373"/>
              <a:gd name="connsiteX819" fmla="*/ 1279652 w 1714551"/>
              <a:gd name="connsiteY819" fmla="*/ 807627 h 1764373"/>
              <a:gd name="connsiteX820" fmla="*/ 1279652 w 1714551"/>
              <a:gd name="connsiteY820" fmla="*/ 794902 h 1764373"/>
              <a:gd name="connsiteX821" fmla="*/ 1279652 w 1714551"/>
              <a:gd name="connsiteY821" fmla="*/ 787776 h 1764373"/>
              <a:gd name="connsiteX822" fmla="*/ 1279652 w 1714551"/>
              <a:gd name="connsiteY822" fmla="*/ 782575 h 1764373"/>
              <a:gd name="connsiteX823" fmla="*/ 1267328 w 1714551"/>
              <a:gd name="connsiteY823" fmla="*/ 770248 h 1764373"/>
              <a:gd name="connsiteX824" fmla="*/ 1268869 w 1714551"/>
              <a:gd name="connsiteY824" fmla="*/ 770248 h 1764373"/>
              <a:gd name="connsiteX825" fmla="*/ 1278111 w 1714551"/>
              <a:gd name="connsiteY825" fmla="*/ 770248 h 1764373"/>
              <a:gd name="connsiteX826" fmla="*/ 1279652 w 1714551"/>
              <a:gd name="connsiteY826" fmla="*/ 770248 h 1764373"/>
              <a:gd name="connsiteX827" fmla="*/ 1279652 w 1714551"/>
              <a:gd name="connsiteY827" fmla="*/ 757921 h 1764373"/>
              <a:gd name="connsiteX828" fmla="*/ 1267328 w 1714551"/>
              <a:gd name="connsiteY828" fmla="*/ 757921 h 1764373"/>
              <a:gd name="connsiteX829" fmla="*/ 261178 w 1714551"/>
              <a:gd name="connsiteY829" fmla="*/ 757921 h 1764373"/>
              <a:gd name="connsiteX830" fmla="*/ 266377 w 1714551"/>
              <a:gd name="connsiteY830" fmla="*/ 757921 h 1764373"/>
              <a:gd name="connsiteX831" fmla="*/ 273501 w 1714551"/>
              <a:gd name="connsiteY831" fmla="*/ 757921 h 1764373"/>
              <a:gd name="connsiteX832" fmla="*/ 261178 w 1714551"/>
              <a:gd name="connsiteY832" fmla="*/ 770248 h 1764373"/>
              <a:gd name="connsiteX833" fmla="*/ 261178 w 1714551"/>
              <a:gd name="connsiteY833" fmla="*/ 768707 h 1764373"/>
              <a:gd name="connsiteX834" fmla="*/ 261178 w 1714551"/>
              <a:gd name="connsiteY834" fmla="*/ 759462 h 1764373"/>
              <a:gd name="connsiteX835" fmla="*/ 261178 w 1714551"/>
              <a:gd name="connsiteY835" fmla="*/ 757921 h 1764373"/>
              <a:gd name="connsiteX836" fmla="*/ 909091 w 1714551"/>
              <a:gd name="connsiteY836" fmla="*/ 752720 h 1764373"/>
              <a:gd name="connsiteX837" fmla="*/ 919489 w 1714551"/>
              <a:gd name="connsiteY837" fmla="*/ 757921 h 1764373"/>
              <a:gd name="connsiteX838" fmla="*/ 907165 w 1714551"/>
              <a:gd name="connsiteY838" fmla="*/ 757921 h 1764373"/>
              <a:gd name="connsiteX839" fmla="*/ 909091 w 1714551"/>
              <a:gd name="connsiteY839" fmla="*/ 752720 h 1764373"/>
              <a:gd name="connsiteX840" fmla="*/ 1317020 w 1714551"/>
              <a:gd name="connsiteY840" fmla="*/ 745594 h 1764373"/>
              <a:gd name="connsiteX841" fmla="*/ 1317020 w 1714551"/>
              <a:gd name="connsiteY841" fmla="*/ 757921 h 1764373"/>
              <a:gd name="connsiteX842" fmla="*/ 1317020 w 1714551"/>
              <a:gd name="connsiteY842" fmla="*/ 745594 h 1764373"/>
              <a:gd name="connsiteX843" fmla="*/ 1056239 w 1714551"/>
              <a:gd name="connsiteY843" fmla="*/ 745594 h 1764373"/>
              <a:gd name="connsiteX844" fmla="*/ 1068563 w 1714551"/>
              <a:gd name="connsiteY844" fmla="*/ 757921 h 1764373"/>
              <a:gd name="connsiteX845" fmla="*/ 1068563 w 1714551"/>
              <a:gd name="connsiteY845" fmla="*/ 745594 h 1764373"/>
              <a:gd name="connsiteX846" fmla="*/ 907165 w 1714551"/>
              <a:gd name="connsiteY846" fmla="*/ 745594 h 1764373"/>
              <a:gd name="connsiteX847" fmla="*/ 907165 w 1714551"/>
              <a:gd name="connsiteY847" fmla="*/ 757921 h 1764373"/>
              <a:gd name="connsiteX848" fmla="*/ 907165 w 1714551"/>
              <a:gd name="connsiteY848" fmla="*/ 770248 h 1764373"/>
              <a:gd name="connsiteX849" fmla="*/ 919489 w 1714551"/>
              <a:gd name="connsiteY849" fmla="*/ 757921 h 1764373"/>
              <a:gd name="connsiteX850" fmla="*/ 919489 w 1714551"/>
              <a:gd name="connsiteY850" fmla="*/ 745594 h 1764373"/>
              <a:gd name="connsiteX851" fmla="*/ 917948 w 1714551"/>
              <a:gd name="connsiteY851" fmla="*/ 745594 h 1764373"/>
              <a:gd name="connsiteX852" fmla="*/ 907165 w 1714551"/>
              <a:gd name="connsiteY852" fmla="*/ 745594 h 1764373"/>
              <a:gd name="connsiteX853" fmla="*/ 1255005 w 1714551"/>
              <a:gd name="connsiteY853" fmla="*/ 732869 h 1764373"/>
              <a:gd name="connsiteX854" fmla="*/ 1267328 w 1714551"/>
              <a:gd name="connsiteY854" fmla="*/ 745594 h 1764373"/>
              <a:gd name="connsiteX855" fmla="*/ 1267328 w 1714551"/>
              <a:gd name="connsiteY855" fmla="*/ 732869 h 1764373"/>
              <a:gd name="connsiteX856" fmla="*/ 1264247 w 1714551"/>
              <a:gd name="connsiteY856" fmla="*/ 732869 h 1764373"/>
              <a:gd name="connsiteX857" fmla="*/ 1255005 w 1714551"/>
              <a:gd name="connsiteY857" fmla="*/ 732869 h 1764373"/>
              <a:gd name="connsiteX858" fmla="*/ 1229960 w 1714551"/>
              <a:gd name="connsiteY858" fmla="*/ 732869 h 1764373"/>
              <a:gd name="connsiteX859" fmla="*/ 1229960 w 1714551"/>
              <a:gd name="connsiteY859" fmla="*/ 745594 h 1764373"/>
              <a:gd name="connsiteX860" fmla="*/ 1217637 w 1714551"/>
              <a:gd name="connsiteY860" fmla="*/ 745594 h 1764373"/>
              <a:gd name="connsiteX861" fmla="*/ 1229960 w 1714551"/>
              <a:gd name="connsiteY861" fmla="*/ 757921 h 1764373"/>
              <a:gd name="connsiteX862" fmla="*/ 1242681 w 1714551"/>
              <a:gd name="connsiteY862" fmla="*/ 757921 h 1764373"/>
              <a:gd name="connsiteX863" fmla="*/ 1242681 w 1714551"/>
              <a:gd name="connsiteY863" fmla="*/ 745594 h 1764373"/>
              <a:gd name="connsiteX864" fmla="*/ 1242681 w 1714551"/>
              <a:gd name="connsiteY864" fmla="*/ 732869 h 1764373"/>
              <a:gd name="connsiteX865" fmla="*/ 1229960 w 1714551"/>
              <a:gd name="connsiteY865" fmla="*/ 732869 h 1764373"/>
              <a:gd name="connsiteX866" fmla="*/ 1155622 w 1714551"/>
              <a:gd name="connsiteY866" fmla="*/ 732869 h 1764373"/>
              <a:gd name="connsiteX867" fmla="*/ 1155622 w 1714551"/>
              <a:gd name="connsiteY867" fmla="*/ 745594 h 1764373"/>
              <a:gd name="connsiteX868" fmla="*/ 1160243 w 1714551"/>
              <a:gd name="connsiteY868" fmla="*/ 745594 h 1764373"/>
              <a:gd name="connsiteX869" fmla="*/ 1160821 w 1714551"/>
              <a:gd name="connsiteY869" fmla="*/ 745594 h 1764373"/>
              <a:gd name="connsiteX870" fmla="*/ 1167946 w 1714551"/>
              <a:gd name="connsiteY870" fmla="*/ 745594 h 1764373"/>
              <a:gd name="connsiteX871" fmla="*/ 1167946 w 1714551"/>
              <a:gd name="connsiteY871" fmla="*/ 732869 h 1764373"/>
              <a:gd name="connsiteX872" fmla="*/ 1180269 w 1714551"/>
              <a:gd name="connsiteY872" fmla="*/ 720542 h 1764373"/>
              <a:gd name="connsiteX873" fmla="*/ 1180269 w 1714551"/>
              <a:gd name="connsiteY873" fmla="*/ 732869 h 1764373"/>
              <a:gd name="connsiteX874" fmla="*/ 1192990 w 1714551"/>
              <a:gd name="connsiteY874" fmla="*/ 732869 h 1764373"/>
              <a:gd name="connsiteX875" fmla="*/ 1080886 w 1714551"/>
              <a:gd name="connsiteY875" fmla="*/ 720542 h 1764373"/>
              <a:gd name="connsiteX876" fmla="*/ 1093607 w 1714551"/>
              <a:gd name="connsiteY876" fmla="*/ 732869 h 1764373"/>
              <a:gd name="connsiteX877" fmla="*/ 1093607 w 1714551"/>
              <a:gd name="connsiteY877" fmla="*/ 720542 h 1764373"/>
              <a:gd name="connsiteX878" fmla="*/ 1080886 w 1714551"/>
              <a:gd name="connsiteY878" fmla="*/ 720542 h 1764373"/>
              <a:gd name="connsiteX879" fmla="*/ 782738 w 1714551"/>
              <a:gd name="connsiteY879" fmla="*/ 720542 h 1764373"/>
              <a:gd name="connsiteX880" fmla="*/ 770415 w 1714551"/>
              <a:gd name="connsiteY880" fmla="*/ 732869 h 1764373"/>
              <a:gd name="connsiteX881" fmla="*/ 782738 w 1714551"/>
              <a:gd name="connsiteY881" fmla="*/ 720542 h 1764373"/>
              <a:gd name="connsiteX882" fmla="*/ 1279652 w 1714551"/>
              <a:gd name="connsiteY882" fmla="*/ 708215 h 1764373"/>
              <a:gd name="connsiteX883" fmla="*/ 1279652 w 1714551"/>
              <a:gd name="connsiteY883" fmla="*/ 720542 h 1764373"/>
              <a:gd name="connsiteX884" fmla="*/ 1279652 w 1714551"/>
              <a:gd name="connsiteY884" fmla="*/ 732869 h 1764373"/>
              <a:gd name="connsiteX885" fmla="*/ 1279652 w 1714551"/>
              <a:gd name="connsiteY885" fmla="*/ 745594 h 1764373"/>
              <a:gd name="connsiteX886" fmla="*/ 1292373 w 1714551"/>
              <a:gd name="connsiteY886" fmla="*/ 745594 h 1764373"/>
              <a:gd name="connsiteX887" fmla="*/ 1292373 w 1714551"/>
              <a:gd name="connsiteY887" fmla="*/ 732869 h 1764373"/>
              <a:gd name="connsiteX888" fmla="*/ 1279652 w 1714551"/>
              <a:gd name="connsiteY888" fmla="*/ 720542 h 1764373"/>
              <a:gd name="connsiteX889" fmla="*/ 1292373 w 1714551"/>
              <a:gd name="connsiteY889" fmla="*/ 720542 h 1764373"/>
              <a:gd name="connsiteX890" fmla="*/ 1292373 w 1714551"/>
              <a:gd name="connsiteY890" fmla="*/ 708215 h 1764373"/>
              <a:gd name="connsiteX891" fmla="*/ 1290783 w 1714551"/>
              <a:gd name="connsiteY891" fmla="*/ 708215 h 1764373"/>
              <a:gd name="connsiteX892" fmla="*/ 1286807 w 1714551"/>
              <a:gd name="connsiteY892" fmla="*/ 708215 h 1764373"/>
              <a:gd name="connsiteX893" fmla="*/ 1285217 w 1714551"/>
              <a:gd name="connsiteY893" fmla="*/ 708215 h 1764373"/>
              <a:gd name="connsiteX894" fmla="*/ 1282832 w 1714551"/>
              <a:gd name="connsiteY894" fmla="*/ 708215 h 1764373"/>
              <a:gd name="connsiteX895" fmla="*/ 994225 w 1714551"/>
              <a:gd name="connsiteY895" fmla="*/ 708215 h 1764373"/>
              <a:gd name="connsiteX896" fmla="*/ 1006548 w 1714551"/>
              <a:gd name="connsiteY896" fmla="*/ 720542 h 1764373"/>
              <a:gd name="connsiteX897" fmla="*/ 1006548 w 1714551"/>
              <a:gd name="connsiteY897" fmla="*/ 719001 h 1764373"/>
              <a:gd name="connsiteX898" fmla="*/ 1006548 w 1714551"/>
              <a:gd name="connsiteY898" fmla="*/ 708215 h 1764373"/>
              <a:gd name="connsiteX899" fmla="*/ 1005008 w 1714551"/>
              <a:gd name="connsiteY899" fmla="*/ 708215 h 1764373"/>
              <a:gd name="connsiteX900" fmla="*/ 995765 w 1714551"/>
              <a:gd name="connsiteY900" fmla="*/ 708215 h 1764373"/>
              <a:gd name="connsiteX901" fmla="*/ 994225 w 1714551"/>
              <a:gd name="connsiteY901" fmla="*/ 708215 h 1764373"/>
              <a:gd name="connsiteX902" fmla="*/ 1043916 w 1714551"/>
              <a:gd name="connsiteY902" fmla="*/ 695888 h 1764373"/>
              <a:gd name="connsiteX903" fmla="*/ 1043916 w 1714551"/>
              <a:gd name="connsiteY903" fmla="*/ 708215 h 1764373"/>
              <a:gd name="connsiteX904" fmla="*/ 1056239 w 1714551"/>
              <a:gd name="connsiteY904" fmla="*/ 695888 h 1764373"/>
              <a:gd name="connsiteX905" fmla="*/ 1018872 w 1714551"/>
              <a:gd name="connsiteY905" fmla="*/ 695888 h 1764373"/>
              <a:gd name="connsiteX906" fmla="*/ 1018872 w 1714551"/>
              <a:gd name="connsiteY906" fmla="*/ 708215 h 1764373"/>
              <a:gd name="connsiteX907" fmla="*/ 1031195 w 1714551"/>
              <a:gd name="connsiteY907" fmla="*/ 708215 h 1764373"/>
              <a:gd name="connsiteX908" fmla="*/ 1031195 w 1714551"/>
              <a:gd name="connsiteY908" fmla="*/ 695888 h 1764373"/>
              <a:gd name="connsiteX909" fmla="*/ 1029655 w 1714551"/>
              <a:gd name="connsiteY909" fmla="*/ 695888 h 1764373"/>
              <a:gd name="connsiteX910" fmla="*/ 1020412 w 1714551"/>
              <a:gd name="connsiteY910" fmla="*/ 695888 h 1764373"/>
              <a:gd name="connsiteX911" fmla="*/ 1018872 w 1714551"/>
              <a:gd name="connsiteY911" fmla="*/ 695888 h 1764373"/>
              <a:gd name="connsiteX912" fmla="*/ 1255005 w 1714551"/>
              <a:gd name="connsiteY912" fmla="*/ 683163 h 1764373"/>
              <a:gd name="connsiteX913" fmla="*/ 1242681 w 1714551"/>
              <a:gd name="connsiteY913" fmla="*/ 695888 h 1764373"/>
              <a:gd name="connsiteX914" fmla="*/ 1229960 w 1714551"/>
              <a:gd name="connsiteY914" fmla="*/ 695888 h 1764373"/>
              <a:gd name="connsiteX915" fmla="*/ 1229960 w 1714551"/>
              <a:gd name="connsiteY915" fmla="*/ 708215 h 1764373"/>
              <a:gd name="connsiteX916" fmla="*/ 1242681 w 1714551"/>
              <a:gd name="connsiteY916" fmla="*/ 708215 h 1764373"/>
              <a:gd name="connsiteX917" fmla="*/ 1242681 w 1714551"/>
              <a:gd name="connsiteY917" fmla="*/ 695888 h 1764373"/>
              <a:gd name="connsiteX918" fmla="*/ 1255005 w 1714551"/>
              <a:gd name="connsiteY918" fmla="*/ 695888 h 1764373"/>
              <a:gd name="connsiteX919" fmla="*/ 360561 w 1714551"/>
              <a:gd name="connsiteY919" fmla="*/ 683163 h 1764373"/>
              <a:gd name="connsiteX920" fmla="*/ 360561 w 1714551"/>
              <a:gd name="connsiteY920" fmla="*/ 695888 h 1764373"/>
              <a:gd name="connsiteX921" fmla="*/ 372884 w 1714551"/>
              <a:gd name="connsiteY921" fmla="*/ 695888 h 1764373"/>
              <a:gd name="connsiteX922" fmla="*/ 372884 w 1714551"/>
              <a:gd name="connsiteY922" fmla="*/ 683163 h 1764373"/>
              <a:gd name="connsiteX923" fmla="*/ 1056239 w 1714551"/>
              <a:gd name="connsiteY923" fmla="*/ 670836 h 1764373"/>
              <a:gd name="connsiteX924" fmla="*/ 1068563 w 1714551"/>
              <a:gd name="connsiteY924" fmla="*/ 683163 h 1764373"/>
              <a:gd name="connsiteX925" fmla="*/ 1056239 w 1714551"/>
              <a:gd name="connsiteY925" fmla="*/ 670836 h 1764373"/>
              <a:gd name="connsiteX926" fmla="*/ 869798 w 1714551"/>
              <a:gd name="connsiteY926" fmla="*/ 670836 h 1764373"/>
              <a:gd name="connsiteX927" fmla="*/ 869798 w 1714551"/>
              <a:gd name="connsiteY927" fmla="*/ 683163 h 1764373"/>
              <a:gd name="connsiteX928" fmla="*/ 882121 w 1714551"/>
              <a:gd name="connsiteY928" fmla="*/ 683163 h 1764373"/>
              <a:gd name="connsiteX929" fmla="*/ 882121 w 1714551"/>
              <a:gd name="connsiteY929" fmla="*/ 670836 h 1764373"/>
              <a:gd name="connsiteX930" fmla="*/ 1242681 w 1714551"/>
              <a:gd name="connsiteY930" fmla="*/ 658508 h 1764373"/>
              <a:gd name="connsiteX931" fmla="*/ 1242681 w 1714551"/>
              <a:gd name="connsiteY931" fmla="*/ 660049 h 1764373"/>
              <a:gd name="connsiteX932" fmla="*/ 1242681 w 1714551"/>
              <a:gd name="connsiteY932" fmla="*/ 670836 h 1764373"/>
              <a:gd name="connsiteX933" fmla="*/ 1244222 w 1714551"/>
              <a:gd name="connsiteY933" fmla="*/ 670836 h 1764373"/>
              <a:gd name="connsiteX934" fmla="*/ 1253465 w 1714551"/>
              <a:gd name="connsiteY934" fmla="*/ 670836 h 1764373"/>
              <a:gd name="connsiteX935" fmla="*/ 1255005 w 1714551"/>
              <a:gd name="connsiteY935" fmla="*/ 670836 h 1764373"/>
              <a:gd name="connsiteX936" fmla="*/ 1255005 w 1714551"/>
              <a:gd name="connsiteY936" fmla="*/ 658508 h 1764373"/>
              <a:gd name="connsiteX937" fmla="*/ 1242681 w 1714551"/>
              <a:gd name="connsiteY937" fmla="*/ 658508 h 1764373"/>
              <a:gd name="connsiteX938" fmla="*/ 1180269 w 1714551"/>
              <a:gd name="connsiteY938" fmla="*/ 658508 h 1764373"/>
              <a:gd name="connsiteX939" fmla="*/ 1180269 w 1714551"/>
              <a:gd name="connsiteY939" fmla="*/ 670836 h 1764373"/>
              <a:gd name="connsiteX940" fmla="*/ 1180269 w 1714551"/>
              <a:gd name="connsiteY940" fmla="*/ 683163 h 1764373"/>
              <a:gd name="connsiteX941" fmla="*/ 1167946 w 1714551"/>
              <a:gd name="connsiteY941" fmla="*/ 695888 h 1764373"/>
              <a:gd name="connsiteX942" fmla="*/ 1180269 w 1714551"/>
              <a:gd name="connsiteY942" fmla="*/ 695888 h 1764373"/>
              <a:gd name="connsiteX943" fmla="*/ 1180269 w 1714551"/>
              <a:gd name="connsiteY943" fmla="*/ 683163 h 1764373"/>
              <a:gd name="connsiteX944" fmla="*/ 1180269 w 1714551"/>
              <a:gd name="connsiteY944" fmla="*/ 670836 h 1764373"/>
              <a:gd name="connsiteX945" fmla="*/ 1192990 w 1714551"/>
              <a:gd name="connsiteY945" fmla="*/ 670836 h 1764373"/>
              <a:gd name="connsiteX946" fmla="*/ 1192990 w 1714551"/>
              <a:gd name="connsiteY946" fmla="*/ 681622 h 1764373"/>
              <a:gd name="connsiteX947" fmla="*/ 1192990 w 1714551"/>
              <a:gd name="connsiteY947" fmla="*/ 683163 h 1764373"/>
              <a:gd name="connsiteX948" fmla="*/ 1205314 w 1714551"/>
              <a:gd name="connsiteY948" fmla="*/ 683163 h 1764373"/>
              <a:gd name="connsiteX949" fmla="*/ 1205314 w 1714551"/>
              <a:gd name="connsiteY949" fmla="*/ 670836 h 1764373"/>
              <a:gd name="connsiteX950" fmla="*/ 1192990 w 1714551"/>
              <a:gd name="connsiteY950" fmla="*/ 658508 h 1764373"/>
              <a:gd name="connsiteX951" fmla="*/ 1192990 w 1714551"/>
              <a:gd name="connsiteY951" fmla="*/ 670836 h 1764373"/>
              <a:gd name="connsiteX952" fmla="*/ 1180269 w 1714551"/>
              <a:gd name="connsiteY952" fmla="*/ 658508 h 1764373"/>
              <a:gd name="connsiteX953" fmla="*/ 1068563 w 1714551"/>
              <a:gd name="connsiteY953" fmla="*/ 658508 h 1764373"/>
              <a:gd name="connsiteX954" fmla="*/ 1068563 w 1714551"/>
              <a:gd name="connsiteY954" fmla="*/ 670836 h 1764373"/>
              <a:gd name="connsiteX955" fmla="*/ 1068563 w 1714551"/>
              <a:gd name="connsiteY955" fmla="*/ 658508 h 1764373"/>
              <a:gd name="connsiteX956" fmla="*/ 1279652 w 1714551"/>
              <a:gd name="connsiteY956" fmla="*/ 646181 h 1764373"/>
              <a:gd name="connsiteX957" fmla="*/ 1279652 w 1714551"/>
              <a:gd name="connsiteY957" fmla="*/ 653308 h 1764373"/>
              <a:gd name="connsiteX958" fmla="*/ 1279652 w 1714551"/>
              <a:gd name="connsiteY958" fmla="*/ 653886 h 1764373"/>
              <a:gd name="connsiteX959" fmla="*/ 1279652 w 1714551"/>
              <a:gd name="connsiteY959" fmla="*/ 658508 h 1764373"/>
              <a:gd name="connsiteX960" fmla="*/ 1292373 w 1714551"/>
              <a:gd name="connsiteY960" fmla="*/ 658508 h 1764373"/>
              <a:gd name="connsiteX961" fmla="*/ 1304696 w 1714551"/>
              <a:gd name="connsiteY961" fmla="*/ 658508 h 1764373"/>
              <a:gd name="connsiteX962" fmla="*/ 1304696 w 1714551"/>
              <a:gd name="connsiteY962" fmla="*/ 656968 h 1764373"/>
              <a:gd name="connsiteX963" fmla="*/ 1304696 w 1714551"/>
              <a:gd name="connsiteY963" fmla="*/ 646181 h 1764373"/>
              <a:gd name="connsiteX964" fmla="*/ 1292373 w 1714551"/>
              <a:gd name="connsiteY964" fmla="*/ 658508 h 1764373"/>
              <a:gd name="connsiteX965" fmla="*/ 1292373 w 1714551"/>
              <a:gd name="connsiteY965" fmla="*/ 646181 h 1764373"/>
              <a:gd name="connsiteX966" fmla="*/ 857474 w 1714551"/>
              <a:gd name="connsiteY966" fmla="*/ 646181 h 1764373"/>
              <a:gd name="connsiteX967" fmla="*/ 857474 w 1714551"/>
              <a:gd name="connsiteY967" fmla="*/ 658508 h 1764373"/>
              <a:gd name="connsiteX968" fmla="*/ 857474 w 1714551"/>
              <a:gd name="connsiteY968" fmla="*/ 646181 h 1764373"/>
              <a:gd name="connsiteX969" fmla="*/ 683356 w 1714551"/>
              <a:gd name="connsiteY969" fmla="*/ 646181 h 1764373"/>
              <a:gd name="connsiteX970" fmla="*/ 696077 w 1714551"/>
              <a:gd name="connsiteY970" fmla="*/ 658508 h 1764373"/>
              <a:gd name="connsiteX971" fmla="*/ 683356 w 1714551"/>
              <a:gd name="connsiteY971" fmla="*/ 646181 h 1764373"/>
              <a:gd name="connsiteX972" fmla="*/ 298546 w 1714551"/>
              <a:gd name="connsiteY972" fmla="*/ 646181 h 1764373"/>
              <a:gd name="connsiteX973" fmla="*/ 310869 w 1714551"/>
              <a:gd name="connsiteY973" fmla="*/ 646181 h 1764373"/>
              <a:gd name="connsiteX974" fmla="*/ 298546 w 1714551"/>
              <a:gd name="connsiteY974" fmla="*/ 658508 h 1764373"/>
              <a:gd name="connsiteX975" fmla="*/ 298546 w 1714551"/>
              <a:gd name="connsiteY975" fmla="*/ 646181 h 1764373"/>
              <a:gd name="connsiteX976" fmla="*/ 1192990 w 1714551"/>
              <a:gd name="connsiteY976" fmla="*/ 633457 h 1764373"/>
              <a:gd name="connsiteX977" fmla="*/ 1205314 w 1714551"/>
              <a:gd name="connsiteY977" fmla="*/ 633457 h 1764373"/>
              <a:gd name="connsiteX978" fmla="*/ 1200507 w 1714551"/>
              <a:gd name="connsiteY978" fmla="*/ 638419 h 1764373"/>
              <a:gd name="connsiteX979" fmla="*/ 1199152 w 1714551"/>
              <a:gd name="connsiteY979" fmla="*/ 638228 h 1764373"/>
              <a:gd name="connsiteX980" fmla="*/ 1192990 w 1714551"/>
              <a:gd name="connsiteY980" fmla="*/ 633457 h 1764373"/>
              <a:gd name="connsiteX981" fmla="*/ 720723 w 1714551"/>
              <a:gd name="connsiteY981" fmla="*/ 633457 h 1764373"/>
              <a:gd name="connsiteX982" fmla="*/ 733047 w 1714551"/>
              <a:gd name="connsiteY982" fmla="*/ 646181 h 1764373"/>
              <a:gd name="connsiteX983" fmla="*/ 733047 w 1714551"/>
              <a:gd name="connsiteY983" fmla="*/ 644591 h 1764373"/>
              <a:gd name="connsiteX984" fmla="*/ 733047 w 1714551"/>
              <a:gd name="connsiteY984" fmla="*/ 633457 h 1764373"/>
              <a:gd name="connsiteX985" fmla="*/ 731507 w 1714551"/>
              <a:gd name="connsiteY985" fmla="*/ 633457 h 1764373"/>
              <a:gd name="connsiteX986" fmla="*/ 728426 w 1714551"/>
              <a:gd name="connsiteY986" fmla="*/ 633457 h 1764373"/>
              <a:gd name="connsiteX987" fmla="*/ 727848 w 1714551"/>
              <a:gd name="connsiteY987" fmla="*/ 633457 h 1764373"/>
              <a:gd name="connsiteX988" fmla="*/ 310869 w 1714551"/>
              <a:gd name="connsiteY988" fmla="*/ 633457 h 1764373"/>
              <a:gd name="connsiteX989" fmla="*/ 310869 w 1714551"/>
              <a:gd name="connsiteY989" fmla="*/ 646181 h 1764373"/>
              <a:gd name="connsiteX990" fmla="*/ 310869 w 1714551"/>
              <a:gd name="connsiteY990" fmla="*/ 633457 h 1764373"/>
              <a:gd name="connsiteX991" fmla="*/ 1304696 w 1714551"/>
              <a:gd name="connsiteY991" fmla="*/ 621129 h 1764373"/>
              <a:gd name="connsiteX992" fmla="*/ 1304696 w 1714551"/>
              <a:gd name="connsiteY992" fmla="*/ 633457 h 1764373"/>
              <a:gd name="connsiteX993" fmla="*/ 1317020 w 1714551"/>
              <a:gd name="connsiteY993" fmla="*/ 621129 h 1764373"/>
              <a:gd name="connsiteX994" fmla="*/ 1192990 w 1714551"/>
              <a:gd name="connsiteY994" fmla="*/ 621129 h 1764373"/>
              <a:gd name="connsiteX995" fmla="*/ 1192990 w 1714551"/>
              <a:gd name="connsiteY995" fmla="*/ 633457 h 1764373"/>
              <a:gd name="connsiteX996" fmla="*/ 1192990 w 1714551"/>
              <a:gd name="connsiteY996" fmla="*/ 638825 h 1764373"/>
              <a:gd name="connsiteX997" fmla="*/ 1192990 w 1714551"/>
              <a:gd name="connsiteY997" fmla="*/ 646181 h 1764373"/>
              <a:gd name="connsiteX998" fmla="*/ 1200507 w 1714551"/>
              <a:gd name="connsiteY998" fmla="*/ 638419 h 1764373"/>
              <a:gd name="connsiteX999" fmla="*/ 1203388 w 1714551"/>
              <a:gd name="connsiteY999" fmla="*/ 638825 h 1764373"/>
              <a:gd name="connsiteX1000" fmla="*/ 1205314 w 1714551"/>
              <a:gd name="connsiteY1000" fmla="*/ 633457 h 1764373"/>
              <a:gd name="connsiteX1001" fmla="*/ 1205314 w 1714551"/>
              <a:gd name="connsiteY1001" fmla="*/ 621129 h 1764373"/>
              <a:gd name="connsiteX1002" fmla="*/ 1354388 w 1714551"/>
              <a:gd name="connsiteY1002" fmla="*/ 608802 h 1764373"/>
              <a:gd name="connsiteX1003" fmla="*/ 1354388 w 1714551"/>
              <a:gd name="connsiteY1003" fmla="*/ 621129 h 1764373"/>
              <a:gd name="connsiteX1004" fmla="*/ 1366711 w 1714551"/>
              <a:gd name="connsiteY1004" fmla="*/ 621129 h 1764373"/>
              <a:gd name="connsiteX1005" fmla="*/ 1379035 w 1714551"/>
              <a:gd name="connsiteY1005" fmla="*/ 621129 h 1764373"/>
              <a:gd name="connsiteX1006" fmla="*/ 1366711 w 1714551"/>
              <a:gd name="connsiteY1006" fmla="*/ 608802 h 1764373"/>
              <a:gd name="connsiteX1007" fmla="*/ 1354388 w 1714551"/>
              <a:gd name="connsiteY1007" fmla="*/ 608802 h 1764373"/>
              <a:gd name="connsiteX1008" fmla="*/ 770415 w 1714551"/>
              <a:gd name="connsiteY1008" fmla="*/ 608802 h 1764373"/>
              <a:gd name="connsiteX1009" fmla="*/ 770415 w 1714551"/>
              <a:gd name="connsiteY1009" fmla="*/ 621129 h 1764373"/>
              <a:gd name="connsiteX1010" fmla="*/ 781198 w 1714551"/>
              <a:gd name="connsiteY1010" fmla="*/ 621129 h 1764373"/>
              <a:gd name="connsiteX1011" fmla="*/ 782738 w 1714551"/>
              <a:gd name="connsiteY1011" fmla="*/ 621129 h 1764373"/>
              <a:gd name="connsiteX1012" fmla="*/ 782738 w 1714551"/>
              <a:gd name="connsiteY1012" fmla="*/ 608802 h 1764373"/>
              <a:gd name="connsiteX1013" fmla="*/ 770415 w 1714551"/>
              <a:gd name="connsiteY1013" fmla="*/ 608802 h 1764373"/>
              <a:gd name="connsiteX1014" fmla="*/ 484590 w 1714551"/>
              <a:gd name="connsiteY1014" fmla="*/ 608802 h 1764373"/>
              <a:gd name="connsiteX1015" fmla="*/ 484590 w 1714551"/>
              <a:gd name="connsiteY1015" fmla="*/ 621129 h 1764373"/>
              <a:gd name="connsiteX1016" fmla="*/ 497311 w 1714551"/>
              <a:gd name="connsiteY1016" fmla="*/ 621129 h 1764373"/>
              <a:gd name="connsiteX1017" fmla="*/ 497311 w 1714551"/>
              <a:gd name="connsiteY1017" fmla="*/ 608802 h 1764373"/>
              <a:gd name="connsiteX1018" fmla="*/ 484590 w 1714551"/>
              <a:gd name="connsiteY1018" fmla="*/ 608802 h 1764373"/>
              <a:gd name="connsiteX1019" fmla="*/ 323193 w 1714551"/>
              <a:gd name="connsiteY1019" fmla="*/ 608802 h 1764373"/>
              <a:gd name="connsiteX1020" fmla="*/ 335516 w 1714551"/>
              <a:gd name="connsiteY1020" fmla="*/ 608802 h 1764373"/>
              <a:gd name="connsiteX1021" fmla="*/ 330895 w 1714551"/>
              <a:gd name="connsiteY1021" fmla="*/ 608802 h 1764373"/>
              <a:gd name="connsiteX1022" fmla="*/ 330317 w 1714551"/>
              <a:gd name="connsiteY1022" fmla="*/ 608802 h 1764373"/>
              <a:gd name="connsiteX1023" fmla="*/ 1379035 w 1714551"/>
              <a:gd name="connsiteY1023" fmla="*/ 596475 h 1764373"/>
              <a:gd name="connsiteX1024" fmla="*/ 1379035 w 1714551"/>
              <a:gd name="connsiteY1024" fmla="*/ 608802 h 1764373"/>
              <a:gd name="connsiteX1025" fmla="*/ 1391756 w 1714551"/>
              <a:gd name="connsiteY1025" fmla="*/ 608802 h 1764373"/>
              <a:gd name="connsiteX1026" fmla="*/ 1379035 w 1714551"/>
              <a:gd name="connsiteY1026" fmla="*/ 596475 h 1764373"/>
              <a:gd name="connsiteX1027" fmla="*/ 1192990 w 1714551"/>
              <a:gd name="connsiteY1027" fmla="*/ 596475 h 1764373"/>
              <a:gd name="connsiteX1028" fmla="*/ 1192990 w 1714551"/>
              <a:gd name="connsiteY1028" fmla="*/ 608802 h 1764373"/>
              <a:gd name="connsiteX1029" fmla="*/ 1194531 w 1714551"/>
              <a:gd name="connsiteY1029" fmla="*/ 608802 h 1764373"/>
              <a:gd name="connsiteX1030" fmla="*/ 1200115 w 1714551"/>
              <a:gd name="connsiteY1030" fmla="*/ 608802 h 1764373"/>
              <a:gd name="connsiteX1031" fmla="*/ 1205314 w 1714551"/>
              <a:gd name="connsiteY1031" fmla="*/ 608802 h 1764373"/>
              <a:gd name="connsiteX1032" fmla="*/ 1217637 w 1714551"/>
              <a:gd name="connsiteY1032" fmla="*/ 596475 h 1764373"/>
              <a:gd name="connsiteX1033" fmla="*/ 1206854 w 1714551"/>
              <a:gd name="connsiteY1033" fmla="*/ 596475 h 1764373"/>
              <a:gd name="connsiteX1034" fmla="*/ 1205314 w 1714551"/>
              <a:gd name="connsiteY1034" fmla="*/ 596475 h 1764373"/>
              <a:gd name="connsiteX1035" fmla="*/ 1203773 w 1714551"/>
              <a:gd name="connsiteY1035" fmla="*/ 596475 h 1764373"/>
              <a:gd name="connsiteX1036" fmla="*/ 1202233 w 1714551"/>
              <a:gd name="connsiteY1036" fmla="*/ 596475 h 1764373"/>
              <a:gd name="connsiteX1037" fmla="*/ 1194531 w 1714551"/>
              <a:gd name="connsiteY1037" fmla="*/ 596475 h 1764373"/>
              <a:gd name="connsiteX1038" fmla="*/ 1192990 w 1714551"/>
              <a:gd name="connsiteY1038" fmla="*/ 596475 h 1764373"/>
              <a:gd name="connsiteX1039" fmla="*/ 795459 w 1714551"/>
              <a:gd name="connsiteY1039" fmla="*/ 596475 h 1764373"/>
              <a:gd name="connsiteX1040" fmla="*/ 807783 w 1714551"/>
              <a:gd name="connsiteY1040" fmla="*/ 596475 h 1764373"/>
              <a:gd name="connsiteX1041" fmla="*/ 795459 w 1714551"/>
              <a:gd name="connsiteY1041" fmla="*/ 596475 h 1764373"/>
              <a:gd name="connsiteX1042" fmla="*/ 745768 w 1714551"/>
              <a:gd name="connsiteY1042" fmla="*/ 596475 h 1764373"/>
              <a:gd name="connsiteX1043" fmla="*/ 745768 w 1714551"/>
              <a:gd name="connsiteY1043" fmla="*/ 608802 h 1764373"/>
              <a:gd name="connsiteX1044" fmla="*/ 758091 w 1714551"/>
              <a:gd name="connsiteY1044" fmla="*/ 596475 h 1764373"/>
              <a:gd name="connsiteX1045" fmla="*/ 310869 w 1714551"/>
              <a:gd name="connsiteY1045" fmla="*/ 596475 h 1764373"/>
              <a:gd name="connsiteX1046" fmla="*/ 310869 w 1714551"/>
              <a:gd name="connsiteY1046" fmla="*/ 608802 h 1764373"/>
              <a:gd name="connsiteX1047" fmla="*/ 323193 w 1714551"/>
              <a:gd name="connsiteY1047" fmla="*/ 596475 h 1764373"/>
              <a:gd name="connsiteX1048" fmla="*/ 1317020 w 1714551"/>
              <a:gd name="connsiteY1048" fmla="*/ 583750 h 1764373"/>
              <a:gd name="connsiteX1049" fmla="*/ 1317020 w 1714551"/>
              <a:gd name="connsiteY1049" fmla="*/ 596475 h 1764373"/>
              <a:gd name="connsiteX1050" fmla="*/ 1317020 w 1714551"/>
              <a:gd name="connsiteY1050" fmla="*/ 608802 h 1764373"/>
              <a:gd name="connsiteX1051" fmla="*/ 1317020 w 1714551"/>
              <a:gd name="connsiteY1051" fmla="*/ 607261 h 1764373"/>
              <a:gd name="connsiteX1052" fmla="*/ 1317020 w 1714551"/>
              <a:gd name="connsiteY1052" fmla="*/ 598016 h 1764373"/>
              <a:gd name="connsiteX1053" fmla="*/ 1317020 w 1714551"/>
              <a:gd name="connsiteY1053" fmla="*/ 596475 h 1764373"/>
              <a:gd name="connsiteX1054" fmla="*/ 1318560 w 1714551"/>
              <a:gd name="connsiteY1054" fmla="*/ 596475 h 1764373"/>
              <a:gd name="connsiteX1055" fmla="*/ 1329343 w 1714551"/>
              <a:gd name="connsiteY1055" fmla="*/ 596475 h 1764373"/>
              <a:gd name="connsiteX1056" fmla="*/ 1329343 w 1714551"/>
              <a:gd name="connsiteY1056" fmla="*/ 583750 h 1764373"/>
              <a:gd name="connsiteX1057" fmla="*/ 1317020 w 1714551"/>
              <a:gd name="connsiteY1057" fmla="*/ 583750 h 1764373"/>
              <a:gd name="connsiteX1058" fmla="*/ 1366711 w 1714551"/>
              <a:gd name="connsiteY1058" fmla="*/ 571423 h 1764373"/>
              <a:gd name="connsiteX1059" fmla="*/ 1379035 w 1714551"/>
              <a:gd name="connsiteY1059" fmla="*/ 583750 h 1764373"/>
              <a:gd name="connsiteX1060" fmla="*/ 1379035 w 1714551"/>
              <a:gd name="connsiteY1060" fmla="*/ 571423 h 1764373"/>
              <a:gd name="connsiteX1061" fmla="*/ 1377494 w 1714551"/>
              <a:gd name="connsiteY1061" fmla="*/ 571423 h 1764373"/>
              <a:gd name="connsiteX1062" fmla="*/ 1366711 w 1714551"/>
              <a:gd name="connsiteY1062" fmla="*/ 571423 h 1764373"/>
              <a:gd name="connsiteX1063" fmla="*/ 795459 w 1714551"/>
              <a:gd name="connsiteY1063" fmla="*/ 571423 h 1764373"/>
              <a:gd name="connsiteX1064" fmla="*/ 807783 w 1714551"/>
              <a:gd name="connsiteY1064" fmla="*/ 583750 h 1764373"/>
              <a:gd name="connsiteX1065" fmla="*/ 807783 w 1714551"/>
              <a:gd name="connsiteY1065" fmla="*/ 571423 h 1764373"/>
              <a:gd name="connsiteX1066" fmla="*/ 1428726 w 1714551"/>
              <a:gd name="connsiteY1066" fmla="*/ 559096 h 1764373"/>
              <a:gd name="connsiteX1067" fmla="*/ 1428726 w 1714551"/>
              <a:gd name="connsiteY1067" fmla="*/ 571423 h 1764373"/>
              <a:gd name="connsiteX1068" fmla="*/ 1416403 w 1714551"/>
              <a:gd name="connsiteY1068" fmla="*/ 571423 h 1764373"/>
              <a:gd name="connsiteX1069" fmla="*/ 1428726 w 1714551"/>
              <a:gd name="connsiteY1069" fmla="*/ 583750 h 1764373"/>
              <a:gd name="connsiteX1070" fmla="*/ 1428726 w 1714551"/>
              <a:gd name="connsiteY1070" fmla="*/ 571423 h 1764373"/>
              <a:gd name="connsiteX1071" fmla="*/ 1441447 w 1714551"/>
              <a:gd name="connsiteY1071" fmla="*/ 571423 h 1764373"/>
              <a:gd name="connsiteX1072" fmla="*/ 1441447 w 1714551"/>
              <a:gd name="connsiteY1072" fmla="*/ 559096 h 1764373"/>
              <a:gd name="connsiteX1073" fmla="*/ 1436677 w 1714551"/>
              <a:gd name="connsiteY1073" fmla="*/ 559096 h 1764373"/>
              <a:gd name="connsiteX1074" fmla="*/ 1436080 w 1714551"/>
              <a:gd name="connsiteY1074" fmla="*/ 559096 h 1764373"/>
              <a:gd name="connsiteX1075" fmla="*/ 397928 w 1714551"/>
              <a:gd name="connsiteY1075" fmla="*/ 559096 h 1764373"/>
              <a:gd name="connsiteX1076" fmla="*/ 385207 w 1714551"/>
              <a:gd name="connsiteY1076" fmla="*/ 571423 h 1764373"/>
              <a:gd name="connsiteX1077" fmla="*/ 397928 w 1714551"/>
              <a:gd name="connsiteY1077" fmla="*/ 571423 h 1764373"/>
              <a:gd name="connsiteX1078" fmla="*/ 397928 w 1714551"/>
              <a:gd name="connsiteY1078" fmla="*/ 569882 h 1764373"/>
              <a:gd name="connsiteX1079" fmla="*/ 397928 w 1714551"/>
              <a:gd name="connsiteY1079" fmla="*/ 566800 h 1764373"/>
              <a:gd name="connsiteX1080" fmla="*/ 397928 w 1714551"/>
              <a:gd name="connsiteY1080" fmla="*/ 566223 h 1764373"/>
              <a:gd name="connsiteX1081" fmla="*/ 1453770 w 1714551"/>
              <a:gd name="connsiteY1081" fmla="*/ 546769 h 1764373"/>
              <a:gd name="connsiteX1082" fmla="*/ 1453770 w 1714551"/>
              <a:gd name="connsiteY1082" fmla="*/ 559096 h 1764373"/>
              <a:gd name="connsiteX1083" fmla="*/ 1466094 w 1714551"/>
              <a:gd name="connsiteY1083" fmla="*/ 559096 h 1764373"/>
              <a:gd name="connsiteX1084" fmla="*/ 633664 w 1714551"/>
              <a:gd name="connsiteY1084" fmla="*/ 546769 h 1764373"/>
              <a:gd name="connsiteX1085" fmla="*/ 633664 w 1714551"/>
              <a:gd name="connsiteY1085" fmla="*/ 559096 h 1764373"/>
              <a:gd name="connsiteX1086" fmla="*/ 635254 w 1714551"/>
              <a:gd name="connsiteY1086" fmla="*/ 559096 h 1764373"/>
              <a:gd name="connsiteX1087" fmla="*/ 646385 w 1714551"/>
              <a:gd name="connsiteY1087" fmla="*/ 559096 h 1764373"/>
              <a:gd name="connsiteX1088" fmla="*/ 646385 w 1714551"/>
              <a:gd name="connsiteY1088" fmla="*/ 546769 h 1764373"/>
              <a:gd name="connsiteX1089" fmla="*/ 635254 w 1714551"/>
              <a:gd name="connsiteY1089" fmla="*/ 546769 h 1764373"/>
              <a:gd name="connsiteX1090" fmla="*/ 633664 w 1714551"/>
              <a:gd name="connsiteY1090" fmla="*/ 546769 h 1764373"/>
              <a:gd name="connsiteX1091" fmla="*/ 521958 w 1714551"/>
              <a:gd name="connsiteY1091" fmla="*/ 546769 h 1764373"/>
              <a:gd name="connsiteX1092" fmla="*/ 534282 w 1714551"/>
              <a:gd name="connsiteY1092" fmla="*/ 559096 h 1764373"/>
              <a:gd name="connsiteX1093" fmla="*/ 534282 w 1714551"/>
              <a:gd name="connsiteY1093" fmla="*/ 546769 h 1764373"/>
              <a:gd name="connsiteX1094" fmla="*/ 310869 w 1714551"/>
              <a:gd name="connsiteY1094" fmla="*/ 546769 h 1764373"/>
              <a:gd name="connsiteX1095" fmla="*/ 310869 w 1714551"/>
              <a:gd name="connsiteY1095" fmla="*/ 559096 h 1764373"/>
              <a:gd name="connsiteX1096" fmla="*/ 310869 w 1714551"/>
              <a:gd name="connsiteY1096" fmla="*/ 546769 h 1764373"/>
              <a:gd name="connsiteX1097" fmla="*/ 298546 w 1714551"/>
              <a:gd name="connsiteY1097" fmla="*/ 546769 h 1764373"/>
              <a:gd name="connsiteX1098" fmla="*/ 298546 w 1714551"/>
              <a:gd name="connsiteY1098" fmla="*/ 559096 h 1764373"/>
              <a:gd name="connsiteX1099" fmla="*/ 310869 w 1714551"/>
              <a:gd name="connsiteY1099" fmla="*/ 559096 h 1764373"/>
              <a:gd name="connsiteX1100" fmla="*/ 310869 w 1714551"/>
              <a:gd name="connsiteY1100" fmla="*/ 571423 h 1764373"/>
              <a:gd name="connsiteX1101" fmla="*/ 310869 w 1714551"/>
              <a:gd name="connsiteY1101" fmla="*/ 583750 h 1764373"/>
              <a:gd name="connsiteX1102" fmla="*/ 323193 w 1714551"/>
              <a:gd name="connsiteY1102" fmla="*/ 583750 h 1764373"/>
              <a:gd name="connsiteX1103" fmla="*/ 310869 w 1714551"/>
              <a:gd name="connsiteY1103" fmla="*/ 571423 h 1764373"/>
              <a:gd name="connsiteX1104" fmla="*/ 323193 w 1714551"/>
              <a:gd name="connsiteY1104" fmla="*/ 559096 h 1764373"/>
              <a:gd name="connsiteX1105" fmla="*/ 323193 w 1714551"/>
              <a:gd name="connsiteY1105" fmla="*/ 546769 h 1764373"/>
              <a:gd name="connsiteX1106" fmla="*/ 310869 w 1714551"/>
              <a:gd name="connsiteY1106" fmla="*/ 546769 h 1764373"/>
              <a:gd name="connsiteX1107" fmla="*/ 298546 w 1714551"/>
              <a:gd name="connsiteY1107" fmla="*/ 546769 h 1764373"/>
              <a:gd name="connsiteX1108" fmla="*/ 1466094 w 1714551"/>
              <a:gd name="connsiteY1108" fmla="*/ 534044 h 1764373"/>
              <a:gd name="connsiteX1109" fmla="*/ 1466094 w 1714551"/>
              <a:gd name="connsiteY1109" fmla="*/ 546769 h 1764373"/>
              <a:gd name="connsiteX1110" fmla="*/ 1478417 w 1714551"/>
              <a:gd name="connsiteY1110" fmla="*/ 546769 h 1764373"/>
              <a:gd name="connsiteX1111" fmla="*/ 1478417 w 1714551"/>
              <a:gd name="connsiteY1111" fmla="*/ 534044 h 1764373"/>
              <a:gd name="connsiteX1112" fmla="*/ 807783 w 1714551"/>
              <a:gd name="connsiteY1112" fmla="*/ 534044 h 1764373"/>
              <a:gd name="connsiteX1113" fmla="*/ 807783 w 1714551"/>
              <a:gd name="connsiteY1113" fmla="*/ 535635 h 1764373"/>
              <a:gd name="connsiteX1114" fmla="*/ 807783 w 1714551"/>
              <a:gd name="connsiteY1114" fmla="*/ 537225 h 1764373"/>
              <a:gd name="connsiteX1115" fmla="*/ 807783 w 1714551"/>
              <a:gd name="connsiteY1115" fmla="*/ 545178 h 1764373"/>
              <a:gd name="connsiteX1116" fmla="*/ 807783 w 1714551"/>
              <a:gd name="connsiteY1116" fmla="*/ 546769 h 1764373"/>
              <a:gd name="connsiteX1117" fmla="*/ 795459 w 1714551"/>
              <a:gd name="connsiteY1117" fmla="*/ 546769 h 1764373"/>
              <a:gd name="connsiteX1118" fmla="*/ 795459 w 1714551"/>
              <a:gd name="connsiteY1118" fmla="*/ 548310 h 1764373"/>
              <a:gd name="connsiteX1119" fmla="*/ 795459 w 1714551"/>
              <a:gd name="connsiteY1119" fmla="*/ 557555 h 1764373"/>
              <a:gd name="connsiteX1120" fmla="*/ 795459 w 1714551"/>
              <a:gd name="connsiteY1120" fmla="*/ 559096 h 1764373"/>
              <a:gd name="connsiteX1121" fmla="*/ 800658 w 1714551"/>
              <a:gd name="connsiteY1121" fmla="*/ 559096 h 1764373"/>
              <a:gd name="connsiteX1122" fmla="*/ 807783 w 1714551"/>
              <a:gd name="connsiteY1122" fmla="*/ 559096 h 1764373"/>
              <a:gd name="connsiteX1123" fmla="*/ 807783 w 1714551"/>
              <a:gd name="connsiteY1123" fmla="*/ 546769 h 1764373"/>
              <a:gd name="connsiteX1124" fmla="*/ 820106 w 1714551"/>
              <a:gd name="connsiteY1124" fmla="*/ 546769 h 1764373"/>
              <a:gd name="connsiteX1125" fmla="*/ 820106 w 1714551"/>
              <a:gd name="connsiteY1125" fmla="*/ 545178 h 1764373"/>
              <a:gd name="connsiteX1126" fmla="*/ 820106 w 1714551"/>
              <a:gd name="connsiteY1126" fmla="*/ 535635 h 1764373"/>
              <a:gd name="connsiteX1127" fmla="*/ 820106 w 1714551"/>
              <a:gd name="connsiteY1127" fmla="*/ 534044 h 1764373"/>
              <a:gd name="connsiteX1128" fmla="*/ 571649 w 1714551"/>
              <a:gd name="connsiteY1128" fmla="*/ 534044 h 1764373"/>
              <a:gd name="connsiteX1129" fmla="*/ 571649 w 1714551"/>
              <a:gd name="connsiteY1129" fmla="*/ 546769 h 1764373"/>
              <a:gd name="connsiteX1130" fmla="*/ 583973 w 1714551"/>
              <a:gd name="connsiteY1130" fmla="*/ 546769 h 1764373"/>
              <a:gd name="connsiteX1131" fmla="*/ 583973 w 1714551"/>
              <a:gd name="connsiteY1131" fmla="*/ 545178 h 1764373"/>
              <a:gd name="connsiteX1132" fmla="*/ 583973 w 1714551"/>
              <a:gd name="connsiteY1132" fmla="*/ 537225 h 1764373"/>
              <a:gd name="connsiteX1133" fmla="*/ 583973 w 1714551"/>
              <a:gd name="connsiteY1133" fmla="*/ 534044 h 1764373"/>
              <a:gd name="connsiteX1134" fmla="*/ 582432 w 1714551"/>
              <a:gd name="connsiteY1134" fmla="*/ 534044 h 1764373"/>
              <a:gd name="connsiteX1135" fmla="*/ 571649 w 1714551"/>
              <a:gd name="connsiteY1135" fmla="*/ 534044 h 1764373"/>
              <a:gd name="connsiteX1136" fmla="*/ 236133 w 1714551"/>
              <a:gd name="connsiteY1136" fmla="*/ 534044 h 1764373"/>
              <a:gd name="connsiteX1137" fmla="*/ 248854 w 1714551"/>
              <a:gd name="connsiteY1137" fmla="*/ 534044 h 1764373"/>
              <a:gd name="connsiteX1138" fmla="*/ 236133 w 1714551"/>
              <a:gd name="connsiteY1138" fmla="*/ 534044 h 1764373"/>
              <a:gd name="connsiteX1139" fmla="*/ 1491138 w 1714551"/>
              <a:gd name="connsiteY1139" fmla="*/ 521717 h 1764373"/>
              <a:gd name="connsiteX1140" fmla="*/ 1491138 w 1714551"/>
              <a:gd name="connsiteY1140" fmla="*/ 526340 h 1764373"/>
              <a:gd name="connsiteX1141" fmla="*/ 1491138 w 1714551"/>
              <a:gd name="connsiteY1141" fmla="*/ 526917 h 1764373"/>
              <a:gd name="connsiteX1142" fmla="*/ 1491138 w 1714551"/>
              <a:gd name="connsiteY1142" fmla="*/ 534044 h 1764373"/>
              <a:gd name="connsiteX1143" fmla="*/ 1503462 w 1714551"/>
              <a:gd name="connsiteY1143" fmla="*/ 534044 h 1764373"/>
              <a:gd name="connsiteX1144" fmla="*/ 1503462 w 1714551"/>
              <a:gd name="connsiteY1144" fmla="*/ 521717 h 1764373"/>
              <a:gd name="connsiteX1145" fmla="*/ 1416403 w 1714551"/>
              <a:gd name="connsiteY1145" fmla="*/ 521717 h 1764373"/>
              <a:gd name="connsiteX1146" fmla="*/ 1404079 w 1714551"/>
              <a:gd name="connsiteY1146" fmla="*/ 534044 h 1764373"/>
              <a:gd name="connsiteX1147" fmla="*/ 1391756 w 1714551"/>
              <a:gd name="connsiteY1147" fmla="*/ 534044 h 1764373"/>
              <a:gd name="connsiteX1148" fmla="*/ 1391756 w 1714551"/>
              <a:gd name="connsiteY1148" fmla="*/ 546769 h 1764373"/>
              <a:gd name="connsiteX1149" fmla="*/ 1391756 w 1714551"/>
              <a:gd name="connsiteY1149" fmla="*/ 559096 h 1764373"/>
              <a:gd name="connsiteX1150" fmla="*/ 1404079 w 1714551"/>
              <a:gd name="connsiteY1150" fmla="*/ 559096 h 1764373"/>
              <a:gd name="connsiteX1151" fmla="*/ 1404079 w 1714551"/>
              <a:gd name="connsiteY1151" fmla="*/ 546769 h 1764373"/>
              <a:gd name="connsiteX1152" fmla="*/ 1404079 w 1714551"/>
              <a:gd name="connsiteY1152" fmla="*/ 539412 h 1764373"/>
              <a:gd name="connsiteX1153" fmla="*/ 1404079 w 1714551"/>
              <a:gd name="connsiteY1153" fmla="*/ 538816 h 1764373"/>
              <a:gd name="connsiteX1154" fmla="*/ 1404079 w 1714551"/>
              <a:gd name="connsiteY1154" fmla="*/ 534044 h 1764373"/>
              <a:gd name="connsiteX1155" fmla="*/ 1405620 w 1714551"/>
              <a:gd name="connsiteY1155" fmla="*/ 534044 h 1764373"/>
              <a:gd name="connsiteX1156" fmla="*/ 1411204 w 1714551"/>
              <a:gd name="connsiteY1156" fmla="*/ 534044 h 1764373"/>
              <a:gd name="connsiteX1157" fmla="*/ 1416403 w 1714551"/>
              <a:gd name="connsiteY1157" fmla="*/ 534044 h 1764373"/>
              <a:gd name="connsiteX1158" fmla="*/ 1416403 w 1714551"/>
              <a:gd name="connsiteY1158" fmla="*/ 526917 h 1764373"/>
              <a:gd name="connsiteX1159" fmla="*/ 1416403 w 1714551"/>
              <a:gd name="connsiteY1159" fmla="*/ 521717 h 1764373"/>
              <a:gd name="connsiteX1160" fmla="*/ 1279652 w 1714551"/>
              <a:gd name="connsiteY1160" fmla="*/ 521717 h 1764373"/>
              <a:gd name="connsiteX1161" fmla="*/ 1279652 w 1714551"/>
              <a:gd name="connsiteY1161" fmla="*/ 534044 h 1764373"/>
              <a:gd name="connsiteX1162" fmla="*/ 1279652 w 1714551"/>
              <a:gd name="connsiteY1162" fmla="*/ 546769 h 1764373"/>
              <a:gd name="connsiteX1163" fmla="*/ 1292373 w 1714551"/>
              <a:gd name="connsiteY1163" fmla="*/ 546769 h 1764373"/>
              <a:gd name="connsiteX1164" fmla="*/ 1292373 w 1714551"/>
              <a:gd name="connsiteY1164" fmla="*/ 534044 h 1764373"/>
              <a:gd name="connsiteX1165" fmla="*/ 1279652 w 1714551"/>
              <a:gd name="connsiteY1165" fmla="*/ 521717 h 1764373"/>
              <a:gd name="connsiteX1166" fmla="*/ 1217637 w 1714551"/>
              <a:gd name="connsiteY1166" fmla="*/ 521717 h 1764373"/>
              <a:gd name="connsiteX1167" fmla="*/ 1217637 w 1714551"/>
              <a:gd name="connsiteY1167" fmla="*/ 534044 h 1764373"/>
              <a:gd name="connsiteX1168" fmla="*/ 1216097 w 1714551"/>
              <a:gd name="connsiteY1168" fmla="*/ 534044 h 1764373"/>
              <a:gd name="connsiteX1169" fmla="*/ 1205314 w 1714551"/>
              <a:gd name="connsiteY1169" fmla="*/ 534044 h 1764373"/>
              <a:gd name="connsiteX1170" fmla="*/ 1205314 w 1714551"/>
              <a:gd name="connsiteY1170" fmla="*/ 546769 h 1764373"/>
              <a:gd name="connsiteX1171" fmla="*/ 1217637 w 1714551"/>
              <a:gd name="connsiteY1171" fmla="*/ 546769 h 1764373"/>
              <a:gd name="connsiteX1172" fmla="*/ 1217637 w 1714551"/>
              <a:gd name="connsiteY1172" fmla="*/ 545178 h 1764373"/>
              <a:gd name="connsiteX1173" fmla="*/ 1217637 w 1714551"/>
              <a:gd name="connsiteY1173" fmla="*/ 534044 h 1764373"/>
              <a:gd name="connsiteX1174" fmla="*/ 1229960 w 1714551"/>
              <a:gd name="connsiteY1174" fmla="*/ 534044 h 1764373"/>
              <a:gd name="connsiteX1175" fmla="*/ 1229960 w 1714551"/>
              <a:gd name="connsiteY1175" fmla="*/ 521717 h 1764373"/>
              <a:gd name="connsiteX1176" fmla="*/ 1217637 w 1714551"/>
              <a:gd name="connsiteY1176" fmla="*/ 521717 h 1764373"/>
              <a:gd name="connsiteX1177" fmla="*/ 869798 w 1714551"/>
              <a:gd name="connsiteY1177" fmla="*/ 521717 h 1764373"/>
              <a:gd name="connsiteX1178" fmla="*/ 869798 w 1714551"/>
              <a:gd name="connsiteY1178" fmla="*/ 534044 h 1764373"/>
              <a:gd name="connsiteX1179" fmla="*/ 857474 w 1714551"/>
              <a:gd name="connsiteY1179" fmla="*/ 534044 h 1764373"/>
              <a:gd name="connsiteX1180" fmla="*/ 857474 w 1714551"/>
              <a:gd name="connsiteY1180" fmla="*/ 546769 h 1764373"/>
              <a:gd name="connsiteX1181" fmla="*/ 869798 w 1714551"/>
              <a:gd name="connsiteY1181" fmla="*/ 546769 h 1764373"/>
              <a:gd name="connsiteX1182" fmla="*/ 869798 w 1714551"/>
              <a:gd name="connsiteY1182" fmla="*/ 534044 h 1764373"/>
              <a:gd name="connsiteX1183" fmla="*/ 882121 w 1714551"/>
              <a:gd name="connsiteY1183" fmla="*/ 534044 h 1764373"/>
              <a:gd name="connsiteX1184" fmla="*/ 882121 w 1714551"/>
              <a:gd name="connsiteY1184" fmla="*/ 546769 h 1764373"/>
              <a:gd name="connsiteX1185" fmla="*/ 894842 w 1714551"/>
              <a:gd name="connsiteY1185" fmla="*/ 546769 h 1764373"/>
              <a:gd name="connsiteX1186" fmla="*/ 882121 w 1714551"/>
              <a:gd name="connsiteY1186" fmla="*/ 534044 h 1764373"/>
              <a:gd name="connsiteX1187" fmla="*/ 869798 w 1714551"/>
              <a:gd name="connsiteY1187" fmla="*/ 521717 h 1764373"/>
              <a:gd name="connsiteX1188" fmla="*/ 832430 w 1714551"/>
              <a:gd name="connsiteY1188" fmla="*/ 521717 h 1764373"/>
              <a:gd name="connsiteX1189" fmla="*/ 832430 w 1714551"/>
              <a:gd name="connsiteY1189" fmla="*/ 534044 h 1764373"/>
              <a:gd name="connsiteX1190" fmla="*/ 845151 w 1714551"/>
              <a:gd name="connsiteY1190" fmla="*/ 534044 h 1764373"/>
              <a:gd name="connsiteX1191" fmla="*/ 832430 w 1714551"/>
              <a:gd name="connsiteY1191" fmla="*/ 521717 h 1764373"/>
              <a:gd name="connsiteX1192" fmla="*/ 795459 w 1714551"/>
              <a:gd name="connsiteY1192" fmla="*/ 521717 h 1764373"/>
              <a:gd name="connsiteX1193" fmla="*/ 795459 w 1714551"/>
              <a:gd name="connsiteY1193" fmla="*/ 534044 h 1764373"/>
              <a:gd name="connsiteX1194" fmla="*/ 807783 w 1714551"/>
              <a:gd name="connsiteY1194" fmla="*/ 521717 h 1764373"/>
              <a:gd name="connsiteX1195" fmla="*/ 733047 w 1714551"/>
              <a:gd name="connsiteY1195" fmla="*/ 521717 h 1764373"/>
              <a:gd name="connsiteX1196" fmla="*/ 733047 w 1714551"/>
              <a:gd name="connsiteY1196" fmla="*/ 534044 h 1764373"/>
              <a:gd name="connsiteX1197" fmla="*/ 745768 w 1714551"/>
              <a:gd name="connsiteY1197" fmla="*/ 521717 h 1764373"/>
              <a:gd name="connsiteX1198" fmla="*/ 744178 w 1714551"/>
              <a:gd name="connsiteY1198" fmla="*/ 521717 h 1764373"/>
              <a:gd name="connsiteX1199" fmla="*/ 733047 w 1714551"/>
              <a:gd name="connsiteY1199" fmla="*/ 521717 h 1764373"/>
              <a:gd name="connsiteX1200" fmla="*/ 708400 w 1714551"/>
              <a:gd name="connsiteY1200" fmla="*/ 521717 h 1764373"/>
              <a:gd name="connsiteX1201" fmla="*/ 708400 w 1714551"/>
              <a:gd name="connsiteY1201" fmla="*/ 534044 h 1764373"/>
              <a:gd name="connsiteX1202" fmla="*/ 713021 w 1714551"/>
              <a:gd name="connsiteY1202" fmla="*/ 534044 h 1764373"/>
              <a:gd name="connsiteX1203" fmla="*/ 713599 w 1714551"/>
              <a:gd name="connsiteY1203" fmla="*/ 534044 h 1764373"/>
              <a:gd name="connsiteX1204" fmla="*/ 715525 w 1714551"/>
              <a:gd name="connsiteY1204" fmla="*/ 534044 h 1764373"/>
              <a:gd name="connsiteX1205" fmla="*/ 716102 w 1714551"/>
              <a:gd name="connsiteY1205" fmla="*/ 534044 h 1764373"/>
              <a:gd name="connsiteX1206" fmla="*/ 720723 w 1714551"/>
              <a:gd name="connsiteY1206" fmla="*/ 534044 h 1764373"/>
              <a:gd name="connsiteX1207" fmla="*/ 720723 w 1714551"/>
              <a:gd name="connsiteY1207" fmla="*/ 521717 h 1764373"/>
              <a:gd name="connsiteX1208" fmla="*/ 708400 w 1714551"/>
              <a:gd name="connsiteY1208" fmla="*/ 521717 h 1764373"/>
              <a:gd name="connsiteX1209" fmla="*/ 285825 w 1714551"/>
              <a:gd name="connsiteY1209" fmla="*/ 521717 h 1764373"/>
              <a:gd name="connsiteX1210" fmla="*/ 285825 w 1714551"/>
              <a:gd name="connsiteY1210" fmla="*/ 534044 h 1764373"/>
              <a:gd name="connsiteX1211" fmla="*/ 298546 w 1714551"/>
              <a:gd name="connsiteY1211" fmla="*/ 534044 h 1764373"/>
              <a:gd name="connsiteX1212" fmla="*/ 298546 w 1714551"/>
              <a:gd name="connsiteY1212" fmla="*/ 521717 h 1764373"/>
              <a:gd name="connsiteX1213" fmla="*/ 289005 w 1714551"/>
              <a:gd name="connsiteY1213" fmla="*/ 521717 h 1764373"/>
              <a:gd name="connsiteX1214" fmla="*/ 1304696 w 1714551"/>
              <a:gd name="connsiteY1214" fmla="*/ 509390 h 1764373"/>
              <a:gd name="connsiteX1215" fmla="*/ 1304696 w 1714551"/>
              <a:gd name="connsiteY1215" fmla="*/ 521717 h 1764373"/>
              <a:gd name="connsiteX1216" fmla="*/ 1304696 w 1714551"/>
              <a:gd name="connsiteY1216" fmla="*/ 534044 h 1764373"/>
              <a:gd name="connsiteX1217" fmla="*/ 1317020 w 1714551"/>
              <a:gd name="connsiteY1217" fmla="*/ 534044 h 1764373"/>
              <a:gd name="connsiteX1218" fmla="*/ 1317020 w 1714551"/>
              <a:gd name="connsiteY1218" fmla="*/ 521717 h 1764373"/>
              <a:gd name="connsiteX1219" fmla="*/ 1317020 w 1714551"/>
              <a:gd name="connsiteY1219" fmla="*/ 509390 h 1764373"/>
              <a:gd name="connsiteX1220" fmla="*/ 1315479 w 1714551"/>
              <a:gd name="connsiteY1220" fmla="*/ 509390 h 1764373"/>
              <a:gd name="connsiteX1221" fmla="*/ 1307777 w 1714551"/>
              <a:gd name="connsiteY1221" fmla="*/ 509390 h 1764373"/>
              <a:gd name="connsiteX1222" fmla="*/ 1279652 w 1714551"/>
              <a:gd name="connsiteY1222" fmla="*/ 509390 h 1764373"/>
              <a:gd name="connsiteX1223" fmla="*/ 1292373 w 1714551"/>
              <a:gd name="connsiteY1223" fmla="*/ 521717 h 1764373"/>
              <a:gd name="connsiteX1224" fmla="*/ 1292373 w 1714551"/>
              <a:gd name="connsiteY1224" fmla="*/ 510931 h 1764373"/>
              <a:gd name="connsiteX1225" fmla="*/ 1292373 w 1714551"/>
              <a:gd name="connsiteY1225" fmla="*/ 509390 h 1764373"/>
              <a:gd name="connsiteX1226" fmla="*/ 770415 w 1714551"/>
              <a:gd name="connsiteY1226" fmla="*/ 509390 h 1764373"/>
              <a:gd name="connsiteX1227" fmla="*/ 782738 w 1714551"/>
              <a:gd name="connsiteY1227" fmla="*/ 521717 h 1764373"/>
              <a:gd name="connsiteX1228" fmla="*/ 671032 w 1714551"/>
              <a:gd name="connsiteY1228" fmla="*/ 509390 h 1764373"/>
              <a:gd name="connsiteX1229" fmla="*/ 676231 w 1714551"/>
              <a:gd name="connsiteY1229" fmla="*/ 509390 h 1764373"/>
              <a:gd name="connsiteX1230" fmla="*/ 683356 w 1714551"/>
              <a:gd name="connsiteY1230" fmla="*/ 509390 h 1764373"/>
              <a:gd name="connsiteX1231" fmla="*/ 671032 w 1714551"/>
              <a:gd name="connsiteY1231" fmla="*/ 521717 h 1764373"/>
              <a:gd name="connsiteX1232" fmla="*/ 658709 w 1714551"/>
              <a:gd name="connsiteY1232" fmla="*/ 509390 h 1764373"/>
              <a:gd name="connsiteX1233" fmla="*/ 671032 w 1714551"/>
              <a:gd name="connsiteY1233" fmla="*/ 509390 h 1764373"/>
              <a:gd name="connsiteX1234" fmla="*/ 658709 w 1714551"/>
              <a:gd name="connsiteY1234" fmla="*/ 521717 h 1764373"/>
              <a:gd name="connsiteX1235" fmla="*/ 1540830 w 1714551"/>
              <a:gd name="connsiteY1235" fmla="*/ 497062 h 1764373"/>
              <a:gd name="connsiteX1236" fmla="*/ 1540830 w 1714551"/>
              <a:gd name="connsiteY1236" fmla="*/ 498603 h 1764373"/>
              <a:gd name="connsiteX1237" fmla="*/ 1540830 w 1714551"/>
              <a:gd name="connsiteY1237" fmla="*/ 500144 h 1764373"/>
              <a:gd name="connsiteX1238" fmla="*/ 1540830 w 1714551"/>
              <a:gd name="connsiteY1238" fmla="*/ 509390 h 1764373"/>
              <a:gd name="connsiteX1239" fmla="*/ 1553153 w 1714551"/>
              <a:gd name="connsiteY1239" fmla="*/ 509390 h 1764373"/>
              <a:gd name="connsiteX1240" fmla="*/ 1553153 w 1714551"/>
              <a:gd name="connsiteY1240" fmla="*/ 497062 h 1764373"/>
              <a:gd name="connsiteX1241" fmla="*/ 1554694 w 1714551"/>
              <a:gd name="connsiteY1241" fmla="*/ 498603 h 1764373"/>
              <a:gd name="connsiteX1242" fmla="*/ 1558083 w 1714551"/>
              <a:gd name="connsiteY1242" fmla="*/ 501993 h 1764373"/>
              <a:gd name="connsiteX1243" fmla="*/ 1556234 w 1714551"/>
              <a:gd name="connsiteY1243" fmla="*/ 503226 h 1764373"/>
              <a:gd name="connsiteX1244" fmla="*/ 1565477 w 1714551"/>
              <a:gd name="connsiteY1244" fmla="*/ 509390 h 1764373"/>
              <a:gd name="connsiteX1245" fmla="*/ 1558083 w 1714551"/>
              <a:gd name="connsiteY1245" fmla="*/ 501993 h 1764373"/>
              <a:gd name="connsiteX1246" fmla="*/ 1565477 w 1714551"/>
              <a:gd name="connsiteY1246" fmla="*/ 497062 h 1764373"/>
              <a:gd name="connsiteX1247" fmla="*/ 1553153 w 1714551"/>
              <a:gd name="connsiteY1247" fmla="*/ 497062 h 1764373"/>
              <a:gd name="connsiteX1248" fmla="*/ 795459 w 1714551"/>
              <a:gd name="connsiteY1248" fmla="*/ 497062 h 1764373"/>
              <a:gd name="connsiteX1249" fmla="*/ 795459 w 1714551"/>
              <a:gd name="connsiteY1249" fmla="*/ 509390 h 1764373"/>
              <a:gd name="connsiteX1250" fmla="*/ 807783 w 1714551"/>
              <a:gd name="connsiteY1250" fmla="*/ 509390 h 1764373"/>
              <a:gd name="connsiteX1251" fmla="*/ 807783 w 1714551"/>
              <a:gd name="connsiteY1251" fmla="*/ 497062 h 1764373"/>
              <a:gd name="connsiteX1252" fmla="*/ 758091 w 1714551"/>
              <a:gd name="connsiteY1252" fmla="*/ 497062 h 1764373"/>
              <a:gd name="connsiteX1253" fmla="*/ 758091 w 1714551"/>
              <a:gd name="connsiteY1253" fmla="*/ 509390 h 1764373"/>
              <a:gd name="connsiteX1254" fmla="*/ 765216 w 1714551"/>
              <a:gd name="connsiteY1254" fmla="*/ 509390 h 1764373"/>
              <a:gd name="connsiteX1255" fmla="*/ 770415 w 1714551"/>
              <a:gd name="connsiteY1255" fmla="*/ 509390 h 1764373"/>
              <a:gd name="connsiteX1256" fmla="*/ 770415 w 1714551"/>
              <a:gd name="connsiteY1256" fmla="*/ 521717 h 1764373"/>
              <a:gd name="connsiteX1257" fmla="*/ 782738 w 1714551"/>
              <a:gd name="connsiteY1257" fmla="*/ 521717 h 1764373"/>
              <a:gd name="connsiteX1258" fmla="*/ 782738 w 1714551"/>
              <a:gd name="connsiteY1258" fmla="*/ 520176 h 1764373"/>
              <a:gd name="connsiteX1259" fmla="*/ 782738 w 1714551"/>
              <a:gd name="connsiteY1259" fmla="*/ 509390 h 1764373"/>
              <a:gd name="connsiteX1260" fmla="*/ 770415 w 1714551"/>
              <a:gd name="connsiteY1260" fmla="*/ 497062 h 1764373"/>
              <a:gd name="connsiteX1261" fmla="*/ 708400 w 1714551"/>
              <a:gd name="connsiteY1261" fmla="*/ 497062 h 1764373"/>
              <a:gd name="connsiteX1262" fmla="*/ 696077 w 1714551"/>
              <a:gd name="connsiteY1262" fmla="*/ 509390 h 1764373"/>
              <a:gd name="connsiteX1263" fmla="*/ 223810 w 1714551"/>
              <a:gd name="connsiteY1263" fmla="*/ 497062 h 1764373"/>
              <a:gd name="connsiteX1264" fmla="*/ 236133 w 1714551"/>
              <a:gd name="connsiteY1264" fmla="*/ 497062 h 1764373"/>
              <a:gd name="connsiteX1265" fmla="*/ 223810 w 1714551"/>
              <a:gd name="connsiteY1265" fmla="*/ 497062 h 1764373"/>
              <a:gd name="connsiteX1266" fmla="*/ 1329343 w 1714551"/>
              <a:gd name="connsiteY1266" fmla="*/ 484338 h 1764373"/>
              <a:gd name="connsiteX1267" fmla="*/ 1342064 w 1714551"/>
              <a:gd name="connsiteY1267" fmla="*/ 497062 h 1764373"/>
              <a:gd name="connsiteX1268" fmla="*/ 1329343 w 1714551"/>
              <a:gd name="connsiteY1268" fmla="*/ 497062 h 1764373"/>
              <a:gd name="connsiteX1269" fmla="*/ 1342064 w 1714551"/>
              <a:gd name="connsiteY1269" fmla="*/ 509390 h 1764373"/>
              <a:gd name="connsiteX1270" fmla="*/ 1342064 w 1714551"/>
              <a:gd name="connsiteY1270" fmla="*/ 497062 h 1764373"/>
              <a:gd name="connsiteX1271" fmla="*/ 1342064 w 1714551"/>
              <a:gd name="connsiteY1271" fmla="*/ 484338 h 1764373"/>
              <a:gd name="connsiteX1272" fmla="*/ 1340474 w 1714551"/>
              <a:gd name="connsiteY1272" fmla="*/ 484338 h 1764373"/>
              <a:gd name="connsiteX1273" fmla="*/ 1329343 w 1714551"/>
              <a:gd name="connsiteY1273" fmla="*/ 484338 h 1764373"/>
              <a:gd name="connsiteX1274" fmla="*/ 944533 w 1714551"/>
              <a:gd name="connsiteY1274" fmla="*/ 484338 h 1764373"/>
              <a:gd name="connsiteX1275" fmla="*/ 944533 w 1714551"/>
              <a:gd name="connsiteY1275" fmla="*/ 497062 h 1764373"/>
              <a:gd name="connsiteX1276" fmla="*/ 956857 w 1714551"/>
              <a:gd name="connsiteY1276" fmla="*/ 484338 h 1764373"/>
              <a:gd name="connsiteX1277" fmla="*/ 894842 w 1714551"/>
              <a:gd name="connsiteY1277" fmla="*/ 484338 h 1764373"/>
              <a:gd name="connsiteX1278" fmla="*/ 882121 w 1714551"/>
              <a:gd name="connsiteY1278" fmla="*/ 497062 h 1764373"/>
              <a:gd name="connsiteX1279" fmla="*/ 869798 w 1714551"/>
              <a:gd name="connsiteY1279" fmla="*/ 497062 h 1764373"/>
              <a:gd name="connsiteX1280" fmla="*/ 869798 w 1714551"/>
              <a:gd name="connsiteY1280" fmla="*/ 509390 h 1764373"/>
              <a:gd name="connsiteX1281" fmla="*/ 857474 w 1714551"/>
              <a:gd name="connsiteY1281" fmla="*/ 509390 h 1764373"/>
              <a:gd name="connsiteX1282" fmla="*/ 845151 w 1714551"/>
              <a:gd name="connsiteY1282" fmla="*/ 509390 h 1764373"/>
              <a:gd name="connsiteX1283" fmla="*/ 845151 w 1714551"/>
              <a:gd name="connsiteY1283" fmla="*/ 521717 h 1764373"/>
              <a:gd name="connsiteX1284" fmla="*/ 857474 w 1714551"/>
              <a:gd name="connsiteY1284" fmla="*/ 521717 h 1764373"/>
              <a:gd name="connsiteX1285" fmla="*/ 869798 w 1714551"/>
              <a:gd name="connsiteY1285" fmla="*/ 509390 h 1764373"/>
              <a:gd name="connsiteX1286" fmla="*/ 882121 w 1714551"/>
              <a:gd name="connsiteY1286" fmla="*/ 509390 h 1764373"/>
              <a:gd name="connsiteX1287" fmla="*/ 882121 w 1714551"/>
              <a:gd name="connsiteY1287" fmla="*/ 497062 h 1764373"/>
              <a:gd name="connsiteX1288" fmla="*/ 894842 w 1714551"/>
              <a:gd name="connsiteY1288" fmla="*/ 497062 h 1764373"/>
              <a:gd name="connsiteX1289" fmla="*/ 907165 w 1714551"/>
              <a:gd name="connsiteY1289" fmla="*/ 497062 h 1764373"/>
              <a:gd name="connsiteX1290" fmla="*/ 894842 w 1714551"/>
              <a:gd name="connsiteY1290" fmla="*/ 484338 h 1764373"/>
              <a:gd name="connsiteX1291" fmla="*/ 547003 w 1714551"/>
              <a:gd name="connsiteY1291" fmla="*/ 484338 h 1764373"/>
              <a:gd name="connsiteX1292" fmla="*/ 559326 w 1714551"/>
              <a:gd name="connsiteY1292" fmla="*/ 497062 h 1764373"/>
              <a:gd name="connsiteX1293" fmla="*/ 559326 w 1714551"/>
              <a:gd name="connsiteY1293" fmla="*/ 484338 h 1764373"/>
              <a:gd name="connsiteX1294" fmla="*/ 1579390 w 1714551"/>
              <a:gd name="connsiteY1294" fmla="*/ 475092 h 1764373"/>
              <a:gd name="connsiteX1295" fmla="*/ 1577800 w 1714551"/>
              <a:gd name="connsiteY1295" fmla="*/ 484338 h 1764373"/>
              <a:gd name="connsiteX1296" fmla="*/ 1579390 w 1714551"/>
              <a:gd name="connsiteY1296" fmla="*/ 484338 h 1764373"/>
              <a:gd name="connsiteX1297" fmla="*/ 1590521 w 1714551"/>
              <a:gd name="connsiteY1297" fmla="*/ 484338 h 1764373"/>
              <a:gd name="connsiteX1298" fmla="*/ 1579390 w 1714551"/>
              <a:gd name="connsiteY1298" fmla="*/ 475092 h 1764373"/>
              <a:gd name="connsiteX1299" fmla="*/ 1478417 w 1714551"/>
              <a:gd name="connsiteY1299" fmla="*/ 472011 h 1764373"/>
              <a:gd name="connsiteX1300" fmla="*/ 1466094 w 1714551"/>
              <a:gd name="connsiteY1300" fmla="*/ 484338 h 1764373"/>
              <a:gd name="connsiteX1301" fmla="*/ 1478417 w 1714551"/>
              <a:gd name="connsiteY1301" fmla="*/ 497062 h 1764373"/>
              <a:gd name="connsiteX1302" fmla="*/ 1478417 w 1714551"/>
              <a:gd name="connsiteY1302" fmla="*/ 485928 h 1764373"/>
              <a:gd name="connsiteX1303" fmla="*/ 1478417 w 1714551"/>
              <a:gd name="connsiteY1303" fmla="*/ 484338 h 1764373"/>
              <a:gd name="connsiteX1304" fmla="*/ 770415 w 1714551"/>
              <a:gd name="connsiteY1304" fmla="*/ 472011 h 1764373"/>
              <a:gd name="connsiteX1305" fmla="*/ 782738 w 1714551"/>
              <a:gd name="connsiteY1305" fmla="*/ 472011 h 1764373"/>
              <a:gd name="connsiteX1306" fmla="*/ 782738 w 1714551"/>
              <a:gd name="connsiteY1306" fmla="*/ 484338 h 1764373"/>
              <a:gd name="connsiteX1307" fmla="*/ 770415 w 1714551"/>
              <a:gd name="connsiteY1307" fmla="*/ 484338 h 1764373"/>
              <a:gd name="connsiteX1308" fmla="*/ 770415 w 1714551"/>
              <a:gd name="connsiteY1308" fmla="*/ 479715 h 1764373"/>
              <a:gd name="connsiteX1309" fmla="*/ 770415 w 1714551"/>
              <a:gd name="connsiteY1309" fmla="*/ 479137 h 1764373"/>
              <a:gd name="connsiteX1310" fmla="*/ 671032 w 1714551"/>
              <a:gd name="connsiteY1310" fmla="*/ 472011 h 1764373"/>
              <a:gd name="connsiteX1311" fmla="*/ 658709 w 1714551"/>
              <a:gd name="connsiteY1311" fmla="*/ 484338 h 1764373"/>
              <a:gd name="connsiteX1312" fmla="*/ 671032 w 1714551"/>
              <a:gd name="connsiteY1312" fmla="*/ 484338 h 1764373"/>
              <a:gd name="connsiteX1313" fmla="*/ 671032 w 1714551"/>
              <a:gd name="connsiteY1313" fmla="*/ 497062 h 1764373"/>
              <a:gd name="connsiteX1314" fmla="*/ 658709 w 1714551"/>
              <a:gd name="connsiteY1314" fmla="*/ 509390 h 1764373"/>
              <a:gd name="connsiteX1315" fmla="*/ 646385 w 1714551"/>
              <a:gd name="connsiteY1315" fmla="*/ 509390 h 1764373"/>
              <a:gd name="connsiteX1316" fmla="*/ 646385 w 1714551"/>
              <a:gd name="connsiteY1316" fmla="*/ 510931 h 1764373"/>
              <a:gd name="connsiteX1317" fmla="*/ 646385 w 1714551"/>
              <a:gd name="connsiteY1317" fmla="*/ 516516 h 1764373"/>
              <a:gd name="connsiteX1318" fmla="*/ 646385 w 1714551"/>
              <a:gd name="connsiteY1318" fmla="*/ 517094 h 1764373"/>
              <a:gd name="connsiteX1319" fmla="*/ 646385 w 1714551"/>
              <a:gd name="connsiteY1319" fmla="*/ 521717 h 1764373"/>
              <a:gd name="connsiteX1320" fmla="*/ 651006 w 1714551"/>
              <a:gd name="connsiteY1320" fmla="*/ 521717 h 1764373"/>
              <a:gd name="connsiteX1321" fmla="*/ 651584 w 1714551"/>
              <a:gd name="connsiteY1321" fmla="*/ 521717 h 1764373"/>
              <a:gd name="connsiteX1322" fmla="*/ 655628 w 1714551"/>
              <a:gd name="connsiteY1322" fmla="*/ 521717 h 1764373"/>
              <a:gd name="connsiteX1323" fmla="*/ 658709 w 1714551"/>
              <a:gd name="connsiteY1323" fmla="*/ 521717 h 1764373"/>
              <a:gd name="connsiteX1324" fmla="*/ 671032 w 1714551"/>
              <a:gd name="connsiteY1324" fmla="*/ 521717 h 1764373"/>
              <a:gd name="connsiteX1325" fmla="*/ 683356 w 1714551"/>
              <a:gd name="connsiteY1325" fmla="*/ 521717 h 1764373"/>
              <a:gd name="connsiteX1326" fmla="*/ 671032 w 1714551"/>
              <a:gd name="connsiteY1326" fmla="*/ 534044 h 1764373"/>
              <a:gd name="connsiteX1327" fmla="*/ 683356 w 1714551"/>
              <a:gd name="connsiteY1327" fmla="*/ 534044 h 1764373"/>
              <a:gd name="connsiteX1328" fmla="*/ 683356 w 1714551"/>
              <a:gd name="connsiteY1328" fmla="*/ 546769 h 1764373"/>
              <a:gd name="connsiteX1329" fmla="*/ 696077 w 1714551"/>
              <a:gd name="connsiteY1329" fmla="*/ 546769 h 1764373"/>
              <a:gd name="connsiteX1330" fmla="*/ 696077 w 1714551"/>
              <a:gd name="connsiteY1330" fmla="*/ 559096 h 1764373"/>
              <a:gd name="connsiteX1331" fmla="*/ 708400 w 1714551"/>
              <a:gd name="connsiteY1331" fmla="*/ 546769 h 1764373"/>
              <a:gd name="connsiteX1332" fmla="*/ 699158 w 1714551"/>
              <a:gd name="connsiteY1332" fmla="*/ 546769 h 1764373"/>
              <a:gd name="connsiteX1333" fmla="*/ 696077 w 1714551"/>
              <a:gd name="connsiteY1333" fmla="*/ 546769 h 1764373"/>
              <a:gd name="connsiteX1334" fmla="*/ 696077 w 1714551"/>
              <a:gd name="connsiteY1334" fmla="*/ 534044 h 1764373"/>
              <a:gd name="connsiteX1335" fmla="*/ 683356 w 1714551"/>
              <a:gd name="connsiteY1335" fmla="*/ 534044 h 1764373"/>
              <a:gd name="connsiteX1336" fmla="*/ 696077 w 1714551"/>
              <a:gd name="connsiteY1336" fmla="*/ 521717 h 1764373"/>
              <a:gd name="connsiteX1337" fmla="*/ 696077 w 1714551"/>
              <a:gd name="connsiteY1337" fmla="*/ 509390 h 1764373"/>
              <a:gd name="connsiteX1338" fmla="*/ 705319 w 1714551"/>
              <a:gd name="connsiteY1338" fmla="*/ 509390 h 1764373"/>
              <a:gd name="connsiteX1339" fmla="*/ 708400 w 1714551"/>
              <a:gd name="connsiteY1339" fmla="*/ 509390 h 1764373"/>
              <a:gd name="connsiteX1340" fmla="*/ 708400 w 1714551"/>
              <a:gd name="connsiteY1340" fmla="*/ 497062 h 1764373"/>
              <a:gd name="connsiteX1341" fmla="*/ 715525 w 1714551"/>
              <a:gd name="connsiteY1341" fmla="*/ 497062 h 1764373"/>
              <a:gd name="connsiteX1342" fmla="*/ 716102 w 1714551"/>
              <a:gd name="connsiteY1342" fmla="*/ 497062 h 1764373"/>
              <a:gd name="connsiteX1343" fmla="*/ 720723 w 1714551"/>
              <a:gd name="connsiteY1343" fmla="*/ 497062 h 1764373"/>
              <a:gd name="connsiteX1344" fmla="*/ 720723 w 1714551"/>
              <a:gd name="connsiteY1344" fmla="*/ 484338 h 1764373"/>
              <a:gd name="connsiteX1345" fmla="*/ 719183 w 1714551"/>
              <a:gd name="connsiteY1345" fmla="*/ 484338 h 1764373"/>
              <a:gd name="connsiteX1346" fmla="*/ 709941 w 1714551"/>
              <a:gd name="connsiteY1346" fmla="*/ 484338 h 1764373"/>
              <a:gd name="connsiteX1347" fmla="*/ 708400 w 1714551"/>
              <a:gd name="connsiteY1347" fmla="*/ 484338 h 1764373"/>
              <a:gd name="connsiteX1348" fmla="*/ 720723 w 1714551"/>
              <a:gd name="connsiteY1348" fmla="*/ 472011 h 1764373"/>
              <a:gd name="connsiteX1349" fmla="*/ 713599 w 1714551"/>
              <a:gd name="connsiteY1349" fmla="*/ 472011 h 1764373"/>
              <a:gd name="connsiteX1350" fmla="*/ 708400 w 1714551"/>
              <a:gd name="connsiteY1350" fmla="*/ 472011 h 1764373"/>
              <a:gd name="connsiteX1351" fmla="*/ 708400 w 1714551"/>
              <a:gd name="connsiteY1351" fmla="*/ 473551 h 1764373"/>
              <a:gd name="connsiteX1352" fmla="*/ 708400 w 1714551"/>
              <a:gd name="connsiteY1352" fmla="*/ 484338 h 1764373"/>
              <a:gd name="connsiteX1353" fmla="*/ 708400 w 1714551"/>
              <a:gd name="connsiteY1353" fmla="*/ 497062 h 1764373"/>
              <a:gd name="connsiteX1354" fmla="*/ 703009 w 1714551"/>
              <a:gd name="connsiteY1354" fmla="*/ 497062 h 1764373"/>
              <a:gd name="connsiteX1355" fmla="*/ 701468 w 1714551"/>
              <a:gd name="connsiteY1355" fmla="*/ 497062 h 1764373"/>
              <a:gd name="connsiteX1356" fmla="*/ 701276 w 1714551"/>
              <a:gd name="connsiteY1356" fmla="*/ 497062 h 1764373"/>
              <a:gd name="connsiteX1357" fmla="*/ 700698 w 1714551"/>
              <a:gd name="connsiteY1357" fmla="*/ 497062 h 1764373"/>
              <a:gd name="connsiteX1358" fmla="*/ 696077 w 1714551"/>
              <a:gd name="connsiteY1358" fmla="*/ 497062 h 1764373"/>
              <a:gd name="connsiteX1359" fmla="*/ 696077 w 1714551"/>
              <a:gd name="connsiteY1359" fmla="*/ 509390 h 1764373"/>
              <a:gd name="connsiteX1360" fmla="*/ 694487 w 1714551"/>
              <a:gd name="connsiteY1360" fmla="*/ 509390 h 1764373"/>
              <a:gd name="connsiteX1361" fmla="*/ 684946 w 1714551"/>
              <a:gd name="connsiteY1361" fmla="*/ 509390 h 1764373"/>
              <a:gd name="connsiteX1362" fmla="*/ 683356 w 1714551"/>
              <a:gd name="connsiteY1362" fmla="*/ 509390 h 1764373"/>
              <a:gd name="connsiteX1363" fmla="*/ 683356 w 1714551"/>
              <a:gd name="connsiteY1363" fmla="*/ 497062 h 1764373"/>
              <a:gd name="connsiteX1364" fmla="*/ 683356 w 1714551"/>
              <a:gd name="connsiteY1364" fmla="*/ 484338 h 1764373"/>
              <a:gd name="connsiteX1365" fmla="*/ 688722 w 1714551"/>
              <a:gd name="connsiteY1365" fmla="*/ 484338 h 1764373"/>
              <a:gd name="connsiteX1366" fmla="*/ 696077 w 1714551"/>
              <a:gd name="connsiteY1366" fmla="*/ 484338 h 1764373"/>
              <a:gd name="connsiteX1367" fmla="*/ 696077 w 1714551"/>
              <a:gd name="connsiteY1367" fmla="*/ 472011 h 1764373"/>
              <a:gd name="connsiteX1368" fmla="*/ 683356 w 1714551"/>
              <a:gd name="connsiteY1368" fmla="*/ 484338 h 1764373"/>
              <a:gd name="connsiteX1369" fmla="*/ 671032 w 1714551"/>
              <a:gd name="connsiteY1369" fmla="*/ 484338 h 1764373"/>
              <a:gd name="connsiteX1370" fmla="*/ 583973 w 1714551"/>
              <a:gd name="connsiteY1370" fmla="*/ 472011 h 1764373"/>
              <a:gd name="connsiteX1371" fmla="*/ 596694 w 1714551"/>
              <a:gd name="connsiteY1371" fmla="*/ 472011 h 1764373"/>
              <a:gd name="connsiteX1372" fmla="*/ 583973 w 1714551"/>
              <a:gd name="connsiteY1372" fmla="*/ 484338 h 1764373"/>
              <a:gd name="connsiteX1373" fmla="*/ 422575 w 1714551"/>
              <a:gd name="connsiteY1373" fmla="*/ 472011 h 1764373"/>
              <a:gd name="connsiteX1374" fmla="*/ 422575 w 1714551"/>
              <a:gd name="connsiteY1374" fmla="*/ 484338 h 1764373"/>
              <a:gd name="connsiteX1375" fmla="*/ 434899 w 1714551"/>
              <a:gd name="connsiteY1375" fmla="*/ 484338 h 1764373"/>
              <a:gd name="connsiteX1376" fmla="*/ 434899 w 1714551"/>
              <a:gd name="connsiteY1376" fmla="*/ 472011 h 1764373"/>
              <a:gd name="connsiteX1377" fmla="*/ 261178 w 1714551"/>
              <a:gd name="connsiteY1377" fmla="*/ 472011 h 1764373"/>
              <a:gd name="connsiteX1378" fmla="*/ 261178 w 1714551"/>
              <a:gd name="connsiteY1378" fmla="*/ 484338 h 1764373"/>
              <a:gd name="connsiteX1379" fmla="*/ 261178 w 1714551"/>
              <a:gd name="connsiteY1379" fmla="*/ 497062 h 1764373"/>
              <a:gd name="connsiteX1380" fmla="*/ 273501 w 1714551"/>
              <a:gd name="connsiteY1380" fmla="*/ 497062 h 1764373"/>
              <a:gd name="connsiteX1381" fmla="*/ 273501 w 1714551"/>
              <a:gd name="connsiteY1381" fmla="*/ 509390 h 1764373"/>
              <a:gd name="connsiteX1382" fmla="*/ 285825 w 1714551"/>
              <a:gd name="connsiteY1382" fmla="*/ 509390 h 1764373"/>
              <a:gd name="connsiteX1383" fmla="*/ 285825 w 1714551"/>
              <a:gd name="connsiteY1383" fmla="*/ 497062 h 1764373"/>
              <a:gd name="connsiteX1384" fmla="*/ 284284 w 1714551"/>
              <a:gd name="connsiteY1384" fmla="*/ 497062 h 1764373"/>
              <a:gd name="connsiteX1385" fmla="*/ 275042 w 1714551"/>
              <a:gd name="connsiteY1385" fmla="*/ 497062 h 1764373"/>
              <a:gd name="connsiteX1386" fmla="*/ 273501 w 1714551"/>
              <a:gd name="connsiteY1386" fmla="*/ 497062 h 1764373"/>
              <a:gd name="connsiteX1387" fmla="*/ 273501 w 1714551"/>
              <a:gd name="connsiteY1387" fmla="*/ 484338 h 1764373"/>
              <a:gd name="connsiteX1388" fmla="*/ 285825 w 1714551"/>
              <a:gd name="connsiteY1388" fmla="*/ 484338 h 1764373"/>
              <a:gd name="connsiteX1389" fmla="*/ 285825 w 1714551"/>
              <a:gd name="connsiteY1389" fmla="*/ 472011 h 1764373"/>
              <a:gd name="connsiteX1390" fmla="*/ 273501 w 1714551"/>
              <a:gd name="connsiteY1390" fmla="*/ 472011 h 1764373"/>
              <a:gd name="connsiteX1391" fmla="*/ 1503462 w 1714551"/>
              <a:gd name="connsiteY1391" fmla="*/ 459683 h 1764373"/>
              <a:gd name="connsiteX1392" fmla="*/ 1503462 w 1714551"/>
              <a:gd name="connsiteY1392" fmla="*/ 472011 h 1764373"/>
              <a:gd name="connsiteX1393" fmla="*/ 1498840 w 1714551"/>
              <a:gd name="connsiteY1393" fmla="*/ 472011 h 1764373"/>
              <a:gd name="connsiteX1394" fmla="*/ 1498263 w 1714551"/>
              <a:gd name="connsiteY1394" fmla="*/ 472011 h 1764373"/>
              <a:gd name="connsiteX1395" fmla="*/ 1491138 w 1714551"/>
              <a:gd name="connsiteY1395" fmla="*/ 472011 h 1764373"/>
              <a:gd name="connsiteX1396" fmla="*/ 1503462 w 1714551"/>
              <a:gd name="connsiteY1396" fmla="*/ 484338 h 1764373"/>
              <a:gd name="connsiteX1397" fmla="*/ 1503462 w 1714551"/>
              <a:gd name="connsiteY1397" fmla="*/ 472011 h 1764373"/>
              <a:gd name="connsiteX1398" fmla="*/ 1503462 w 1714551"/>
              <a:gd name="connsiteY1398" fmla="*/ 459683 h 1764373"/>
              <a:gd name="connsiteX1399" fmla="*/ 1366711 w 1714551"/>
              <a:gd name="connsiteY1399" fmla="*/ 459683 h 1764373"/>
              <a:gd name="connsiteX1400" fmla="*/ 1366711 w 1714551"/>
              <a:gd name="connsiteY1400" fmla="*/ 472011 h 1764373"/>
              <a:gd name="connsiteX1401" fmla="*/ 1366711 w 1714551"/>
              <a:gd name="connsiteY1401" fmla="*/ 484338 h 1764373"/>
              <a:gd name="connsiteX1402" fmla="*/ 1366711 w 1714551"/>
              <a:gd name="connsiteY1402" fmla="*/ 497062 h 1764373"/>
              <a:gd name="connsiteX1403" fmla="*/ 1366711 w 1714551"/>
              <a:gd name="connsiteY1403" fmla="*/ 484338 h 1764373"/>
              <a:gd name="connsiteX1404" fmla="*/ 1379035 w 1714551"/>
              <a:gd name="connsiteY1404" fmla="*/ 484338 h 1764373"/>
              <a:gd name="connsiteX1405" fmla="*/ 1379035 w 1714551"/>
              <a:gd name="connsiteY1405" fmla="*/ 482797 h 1764373"/>
              <a:gd name="connsiteX1406" fmla="*/ 1379035 w 1714551"/>
              <a:gd name="connsiteY1406" fmla="*/ 473551 h 1764373"/>
              <a:gd name="connsiteX1407" fmla="*/ 1379035 w 1714551"/>
              <a:gd name="connsiteY1407" fmla="*/ 472011 h 1764373"/>
              <a:gd name="connsiteX1408" fmla="*/ 1379035 w 1714551"/>
              <a:gd name="connsiteY1408" fmla="*/ 470470 h 1764373"/>
              <a:gd name="connsiteX1409" fmla="*/ 1379035 w 1714551"/>
              <a:gd name="connsiteY1409" fmla="*/ 462765 h 1764373"/>
              <a:gd name="connsiteX1410" fmla="*/ 1379035 w 1714551"/>
              <a:gd name="connsiteY1410" fmla="*/ 459683 h 1764373"/>
              <a:gd name="connsiteX1411" fmla="*/ 1377494 w 1714551"/>
              <a:gd name="connsiteY1411" fmla="*/ 459683 h 1764373"/>
              <a:gd name="connsiteX1412" fmla="*/ 1374413 w 1714551"/>
              <a:gd name="connsiteY1412" fmla="*/ 459683 h 1764373"/>
              <a:gd name="connsiteX1413" fmla="*/ 1373836 w 1714551"/>
              <a:gd name="connsiteY1413" fmla="*/ 459683 h 1764373"/>
              <a:gd name="connsiteX1414" fmla="*/ 1031195 w 1714551"/>
              <a:gd name="connsiteY1414" fmla="*/ 459683 h 1764373"/>
              <a:gd name="connsiteX1415" fmla="*/ 1031195 w 1714551"/>
              <a:gd name="connsiteY1415" fmla="*/ 472011 h 1764373"/>
              <a:gd name="connsiteX1416" fmla="*/ 1043916 w 1714551"/>
              <a:gd name="connsiteY1416" fmla="*/ 472011 h 1764373"/>
              <a:gd name="connsiteX1417" fmla="*/ 1043916 w 1714551"/>
              <a:gd name="connsiteY1417" fmla="*/ 459683 h 1764373"/>
              <a:gd name="connsiteX1418" fmla="*/ 1042326 w 1714551"/>
              <a:gd name="connsiteY1418" fmla="*/ 459683 h 1764373"/>
              <a:gd name="connsiteX1419" fmla="*/ 1032785 w 1714551"/>
              <a:gd name="connsiteY1419" fmla="*/ 459683 h 1764373"/>
              <a:gd name="connsiteX1420" fmla="*/ 1031195 w 1714551"/>
              <a:gd name="connsiteY1420" fmla="*/ 459683 h 1764373"/>
              <a:gd name="connsiteX1421" fmla="*/ 944533 w 1714551"/>
              <a:gd name="connsiteY1421" fmla="*/ 459683 h 1764373"/>
              <a:gd name="connsiteX1422" fmla="*/ 944533 w 1714551"/>
              <a:gd name="connsiteY1422" fmla="*/ 472011 h 1764373"/>
              <a:gd name="connsiteX1423" fmla="*/ 956857 w 1714551"/>
              <a:gd name="connsiteY1423" fmla="*/ 459683 h 1764373"/>
              <a:gd name="connsiteX1424" fmla="*/ 944533 w 1714551"/>
              <a:gd name="connsiteY1424" fmla="*/ 459683 h 1764373"/>
              <a:gd name="connsiteX1425" fmla="*/ 782738 w 1714551"/>
              <a:gd name="connsiteY1425" fmla="*/ 459683 h 1764373"/>
              <a:gd name="connsiteX1426" fmla="*/ 795459 w 1714551"/>
              <a:gd name="connsiteY1426" fmla="*/ 459683 h 1764373"/>
              <a:gd name="connsiteX1427" fmla="*/ 807783 w 1714551"/>
              <a:gd name="connsiteY1427" fmla="*/ 459683 h 1764373"/>
              <a:gd name="connsiteX1428" fmla="*/ 807783 w 1714551"/>
              <a:gd name="connsiteY1428" fmla="*/ 464306 h 1764373"/>
              <a:gd name="connsiteX1429" fmla="*/ 807783 w 1714551"/>
              <a:gd name="connsiteY1429" fmla="*/ 464884 h 1764373"/>
              <a:gd name="connsiteX1430" fmla="*/ 807783 w 1714551"/>
              <a:gd name="connsiteY1430" fmla="*/ 472011 h 1764373"/>
              <a:gd name="connsiteX1431" fmla="*/ 795459 w 1714551"/>
              <a:gd name="connsiteY1431" fmla="*/ 472011 h 1764373"/>
              <a:gd name="connsiteX1432" fmla="*/ 782738 w 1714551"/>
              <a:gd name="connsiteY1432" fmla="*/ 459683 h 1764373"/>
              <a:gd name="connsiteX1433" fmla="*/ 770415 w 1714551"/>
              <a:gd name="connsiteY1433" fmla="*/ 459683 h 1764373"/>
              <a:gd name="connsiteX1434" fmla="*/ 782738 w 1714551"/>
              <a:gd name="connsiteY1434" fmla="*/ 459683 h 1764373"/>
              <a:gd name="connsiteX1435" fmla="*/ 782738 w 1714551"/>
              <a:gd name="connsiteY1435" fmla="*/ 470470 h 1764373"/>
              <a:gd name="connsiteX1436" fmla="*/ 782738 w 1714551"/>
              <a:gd name="connsiteY1436" fmla="*/ 472011 h 1764373"/>
              <a:gd name="connsiteX1437" fmla="*/ 770415 w 1714551"/>
              <a:gd name="connsiteY1437" fmla="*/ 459683 h 1764373"/>
              <a:gd name="connsiteX1438" fmla="*/ 534282 w 1714551"/>
              <a:gd name="connsiteY1438" fmla="*/ 459683 h 1764373"/>
              <a:gd name="connsiteX1439" fmla="*/ 534282 w 1714551"/>
              <a:gd name="connsiteY1439" fmla="*/ 472011 h 1764373"/>
              <a:gd name="connsiteX1440" fmla="*/ 541636 w 1714551"/>
              <a:gd name="connsiteY1440" fmla="*/ 472011 h 1764373"/>
              <a:gd name="connsiteX1441" fmla="*/ 542232 w 1714551"/>
              <a:gd name="connsiteY1441" fmla="*/ 472011 h 1764373"/>
              <a:gd name="connsiteX1442" fmla="*/ 547003 w 1714551"/>
              <a:gd name="connsiteY1442" fmla="*/ 472011 h 1764373"/>
              <a:gd name="connsiteX1443" fmla="*/ 547003 w 1714551"/>
              <a:gd name="connsiteY1443" fmla="*/ 459683 h 1764373"/>
              <a:gd name="connsiteX1444" fmla="*/ 1398880 w 1714551"/>
              <a:gd name="connsiteY1444" fmla="*/ 454315 h 1764373"/>
              <a:gd name="connsiteX1445" fmla="*/ 1391756 w 1714551"/>
              <a:gd name="connsiteY1445" fmla="*/ 459683 h 1764373"/>
              <a:gd name="connsiteX1446" fmla="*/ 1391756 w 1714551"/>
              <a:gd name="connsiteY1446" fmla="*/ 472011 h 1764373"/>
              <a:gd name="connsiteX1447" fmla="*/ 1404079 w 1714551"/>
              <a:gd name="connsiteY1447" fmla="*/ 472011 h 1764373"/>
              <a:gd name="connsiteX1448" fmla="*/ 1404079 w 1714551"/>
              <a:gd name="connsiteY1448" fmla="*/ 470470 h 1764373"/>
              <a:gd name="connsiteX1449" fmla="*/ 1404079 w 1714551"/>
              <a:gd name="connsiteY1449" fmla="*/ 459683 h 1764373"/>
              <a:gd name="connsiteX1450" fmla="*/ 1404079 w 1714551"/>
              <a:gd name="connsiteY1450" fmla="*/ 459683 h 1764373"/>
              <a:gd name="connsiteX1451" fmla="*/ 1398880 w 1714551"/>
              <a:gd name="connsiteY1451" fmla="*/ 454315 h 1764373"/>
              <a:gd name="connsiteX1452" fmla="*/ 1329343 w 1714551"/>
              <a:gd name="connsiteY1452" fmla="*/ 446959 h 1764373"/>
              <a:gd name="connsiteX1453" fmla="*/ 1329343 w 1714551"/>
              <a:gd name="connsiteY1453" fmla="*/ 459683 h 1764373"/>
              <a:gd name="connsiteX1454" fmla="*/ 1330933 w 1714551"/>
              <a:gd name="connsiteY1454" fmla="*/ 459683 h 1764373"/>
              <a:gd name="connsiteX1455" fmla="*/ 1338884 w 1714551"/>
              <a:gd name="connsiteY1455" fmla="*/ 459683 h 1764373"/>
              <a:gd name="connsiteX1456" fmla="*/ 1342064 w 1714551"/>
              <a:gd name="connsiteY1456" fmla="*/ 459683 h 1764373"/>
              <a:gd name="connsiteX1457" fmla="*/ 1342064 w 1714551"/>
              <a:gd name="connsiteY1457" fmla="*/ 446959 h 1764373"/>
              <a:gd name="connsiteX1458" fmla="*/ 981504 w 1714551"/>
              <a:gd name="connsiteY1458" fmla="*/ 446959 h 1764373"/>
              <a:gd name="connsiteX1459" fmla="*/ 969180 w 1714551"/>
              <a:gd name="connsiteY1459" fmla="*/ 459683 h 1764373"/>
              <a:gd name="connsiteX1460" fmla="*/ 981504 w 1714551"/>
              <a:gd name="connsiteY1460" fmla="*/ 459683 h 1764373"/>
              <a:gd name="connsiteX1461" fmla="*/ 832430 w 1714551"/>
              <a:gd name="connsiteY1461" fmla="*/ 446959 h 1764373"/>
              <a:gd name="connsiteX1462" fmla="*/ 832430 w 1714551"/>
              <a:gd name="connsiteY1462" fmla="*/ 459683 h 1764373"/>
              <a:gd name="connsiteX1463" fmla="*/ 832430 w 1714551"/>
              <a:gd name="connsiteY1463" fmla="*/ 462765 h 1764373"/>
              <a:gd name="connsiteX1464" fmla="*/ 832430 w 1714551"/>
              <a:gd name="connsiteY1464" fmla="*/ 472011 h 1764373"/>
              <a:gd name="connsiteX1465" fmla="*/ 832430 w 1714551"/>
              <a:gd name="connsiteY1465" fmla="*/ 484338 h 1764373"/>
              <a:gd name="connsiteX1466" fmla="*/ 845151 w 1714551"/>
              <a:gd name="connsiteY1466" fmla="*/ 484338 h 1764373"/>
              <a:gd name="connsiteX1467" fmla="*/ 845151 w 1714551"/>
              <a:gd name="connsiteY1467" fmla="*/ 482797 h 1764373"/>
              <a:gd name="connsiteX1468" fmla="*/ 845151 w 1714551"/>
              <a:gd name="connsiteY1468" fmla="*/ 475092 h 1764373"/>
              <a:gd name="connsiteX1469" fmla="*/ 845151 w 1714551"/>
              <a:gd name="connsiteY1469" fmla="*/ 472011 h 1764373"/>
              <a:gd name="connsiteX1470" fmla="*/ 845151 w 1714551"/>
              <a:gd name="connsiteY1470" fmla="*/ 459683 h 1764373"/>
              <a:gd name="connsiteX1471" fmla="*/ 857474 w 1714551"/>
              <a:gd name="connsiteY1471" fmla="*/ 459683 h 1764373"/>
              <a:gd name="connsiteX1472" fmla="*/ 845151 w 1714551"/>
              <a:gd name="connsiteY1472" fmla="*/ 446959 h 1764373"/>
              <a:gd name="connsiteX1473" fmla="*/ 832430 w 1714551"/>
              <a:gd name="connsiteY1473" fmla="*/ 446959 h 1764373"/>
              <a:gd name="connsiteX1474" fmla="*/ 571649 w 1714551"/>
              <a:gd name="connsiteY1474" fmla="*/ 446959 h 1764373"/>
              <a:gd name="connsiteX1475" fmla="*/ 559326 w 1714551"/>
              <a:gd name="connsiteY1475" fmla="*/ 459683 h 1764373"/>
              <a:gd name="connsiteX1476" fmla="*/ 571649 w 1714551"/>
              <a:gd name="connsiteY1476" fmla="*/ 446959 h 1764373"/>
              <a:gd name="connsiteX1477" fmla="*/ 571649 w 1714551"/>
              <a:gd name="connsiteY1477" fmla="*/ 446959 h 1764373"/>
              <a:gd name="connsiteX1478" fmla="*/ 571649 w 1714551"/>
              <a:gd name="connsiteY1478" fmla="*/ 459683 h 1764373"/>
              <a:gd name="connsiteX1479" fmla="*/ 248854 w 1714551"/>
              <a:gd name="connsiteY1479" fmla="*/ 446959 h 1764373"/>
              <a:gd name="connsiteX1480" fmla="*/ 248854 w 1714551"/>
              <a:gd name="connsiteY1480" fmla="*/ 459683 h 1764373"/>
              <a:gd name="connsiteX1481" fmla="*/ 261178 w 1714551"/>
              <a:gd name="connsiteY1481" fmla="*/ 459683 h 1764373"/>
              <a:gd name="connsiteX1482" fmla="*/ 273501 w 1714551"/>
              <a:gd name="connsiteY1482" fmla="*/ 446959 h 1764373"/>
              <a:gd name="connsiteX1483" fmla="*/ 273501 w 1714551"/>
              <a:gd name="connsiteY1483" fmla="*/ 459683 h 1764373"/>
              <a:gd name="connsiteX1484" fmla="*/ 284284 w 1714551"/>
              <a:gd name="connsiteY1484" fmla="*/ 459683 h 1764373"/>
              <a:gd name="connsiteX1485" fmla="*/ 285825 w 1714551"/>
              <a:gd name="connsiteY1485" fmla="*/ 459683 h 1764373"/>
              <a:gd name="connsiteX1486" fmla="*/ 285825 w 1714551"/>
              <a:gd name="connsiteY1486" fmla="*/ 446959 h 1764373"/>
              <a:gd name="connsiteX1487" fmla="*/ 273501 w 1714551"/>
              <a:gd name="connsiteY1487" fmla="*/ 446959 h 1764373"/>
              <a:gd name="connsiteX1488" fmla="*/ 261178 w 1714551"/>
              <a:gd name="connsiteY1488" fmla="*/ 446959 h 1764373"/>
              <a:gd name="connsiteX1489" fmla="*/ 653510 w 1714551"/>
              <a:gd name="connsiteY1489" fmla="*/ 441758 h 1764373"/>
              <a:gd name="connsiteX1490" fmla="*/ 646385 w 1714551"/>
              <a:gd name="connsiteY1490" fmla="*/ 446959 h 1764373"/>
              <a:gd name="connsiteX1491" fmla="*/ 646385 w 1714551"/>
              <a:gd name="connsiteY1491" fmla="*/ 459683 h 1764373"/>
              <a:gd name="connsiteX1492" fmla="*/ 658709 w 1714551"/>
              <a:gd name="connsiteY1492" fmla="*/ 459683 h 1764373"/>
              <a:gd name="connsiteX1493" fmla="*/ 658709 w 1714551"/>
              <a:gd name="connsiteY1493" fmla="*/ 446959 h 1764373"/>
              <a:gd name="connsiteX1494" fmla="*/ 653510 w 1714551"/>
              <a:gd name="connsiteY1494" fmla="*/ 441758 h 1764373"/>
              <a:gd name="connsiteX1495" fmla="*/ 570109 w 1714551"/>
              <a:gd name="connsiteY1495" fmla="*/ 437713 h 1764373"/>
              <a:gd name="connsiteX1496" fmla="*/ 571649 w 1714551"/>
              <a:gd name="connsiteY1496" fmla="*/ 446959 h 1764373"/>
              <a:gd name="connsiteX1497" fmla="*/ 567028 w 1714551"/>
              <a:gd name="connsiteY1497" fmla="*/ 446959 h 1764373"/>
              <a:gd name="connsiteX1498" fmla="*/ 566450 w 1714551"/>
              <a:gd name="connsiteY1498" fmla="*/ 446959 h 1764373"/>
              <a:gd name="connsiteX1499" fmla="*/ 559326 w 1714551"/>
              <a:gd name="connsiteY1499" fmla="*/ 446959 h 1764373"/>
              <a:gd name="connsiteX1500" fmla="*/ 570109 w 1714551"/>
              <a:gd name="connsiteY1500" fmla="*/ 437713 h 1764373"/>
              <a:gd name="connsiteX1501" fmla="*/ 1416403 w 1714551"/>
              <a:gd name="connsiteY1501" fmla="*/ 434631 h 1764373"/>
              <a:gd name="connsiteX1502" fmla="*/ 1416403 w 1714551"/>
              <a:gd name="connsiteY1502" fmla="*/ 446959 h 1764373"/>
              <a:gd name="connsiteX1503" fmla="*/ 1428726 w 1714551"/>
              <a:gd name="connsiteY1503" fmla="*/ 446959 h 1764373"/>
              <a:gd name="connsiteX1504" fmla="*/ 1428726 w 1714551"/>
              <a:gd name="connsiteY1504" fmla="*/ 434631 h 1764373"/>
              <a:gd name="connsiteX1505" fmla="*/ 1416403 w 1714551"/>
              <a:gd name="connsiteY1505" fmla="*/ 434631 h 1764373"/>
              <a:gd name="connsiteX1506" fmla="*/ 795459 w 1714551"/>
              <a:gd name="connsiteY1506" fmla="*/ 434631 h 1764373"/>
              <a:gd name="connsiteX1507" fmla="*/ 807783 w 1714551"/>
              <a:gd name="connsiteY1507" fmla="*/ 446959 h 1764373"/>
              <a:gd name="connsiteX1508" fmla="*/ 806242 w 1714551"/>
              <a:gd name="connsiteY1508" fmla="*/ 446959 h 1764373"/>
              <a:gd name="connsiteX1509" fmla="*/ 803161 w 1714551"/>
              <a:gd name="connsiteY1509" fmla="*/ 446959 h 1764373"/>
              <a:gd name="connsiteX1510" fmla="*/ 802584 w 1714551"/>
              <a:gd name="connsiteY1510" fmla="*/ 446959 h 1764373"/>
              <a:gd name="connsiteX1511" fmla="*/ 795459 w 1714551"/>
              <a:gd name="connsiteY1511" fmla="*/ 446959 h 1764373"/>
              <a:gd name="connsiteX1512" fmla="*/ 795459 w 1714551"/>
              <a:gd name="connsiteY1512" fmla="*/ 434631 h 1764373"/>
              <a:gd name="connsiteX1513" fmla="*/ 683356 w 1714551"/>
              <a:gd name="connsiteY1513" fmla="*/ 434631 h 1764373"/>
              <a:gd name="connsiteX1514" fmla="*/ 683356 w 1714551"/>
              <a:gd name="connsiteY1514" fmla="*/ 446959 h 1764373"/>
              <a:gd name="connsiteX1515" fmla="*/ 692896 w 1714551"/>
              <a:gd name="connsiteY1515" fmla="*/ 446959 h 1764373"/>
              <a:gd name="connsiteX1516" fmla="*/ 696077 w 1714551"/>
              <a:gd name="connsiteY1516" fmla="*/ 446959 h 1764373"/>
              <a:gd name="connsiteX1517" fmla="*/ 696077 w 1714551"/>
              <a:gd name="connsiteY1517" fmla="*/ 459683 h 1764373"/>
              <a:gd name="connsiteX1518" fmla="*/ 696077 w 1714551"/>
              <a:gd name="connsiteY1518" fmla="*/ 446959 h 1764373"/>
              <a:gd name="connsiteX1519" fmla="*/ 696077 w 1714551"/>
              <a:gd name="connsiteY1519" fmla="*/ 434631 h 1764373"/>
              <a:gd name="connsiteX1520" fmla="*/ 671032 w 1714551"/>
              <a:gd name="connsiteY1520" fmla="*/ 434631 h 1764373"/>
              <a:gd name="connsiteX1521" fmla="*/ 671032 w 1714551"/>
              <a:gd name="connsiteY1521" fmla="*/ 446959 h 1764373"/>
              <a:gd name="connsiteX1522" fmla="*/ 521958 w 1714551"/>
              <a:gd name="connsiteY1522" fmla="*/ 434631 h 1764373"/>
              <a:gd name="connsiteX1523" fmla="*/ 534282 w 1714551"/>
              <a:gd name="connsiteY1523" fmla="*/ 446959 h 1764373"/>
              <a:gd name="connsiteX1524" fmla="*/ 534282 w 1714551"/>
              <a:gd name="connsiteY1524" fmla="*/ 434631 h 1764373"/>
              <a:gd name="connsiteX1525" fmla="*/ 532741 w 1714551"/>
              <a:gd name="connsiteY1525" fmla="*/ 434631 h 1764373"/>
              <a:gd name="connsiteX1526" fmla="*/ 521958 w 1714551"/>
              <a:gd name="connsiteY1526" fmla="*/ 434631 h 1764373"/>
              <a:gd name="connsiteX1527" fmla="*/ 1627491 w 1714551"/>
              <a:gd name="connsiteY1527" fmla="*/ 422304 h 1764373"/>
              <a:gd name="connsiteX1528" fmla="*/ 1640212 w 1714551"/>
              <a:gd name="connsiteY1528" fmla="*/ 434631 h 1764373"/>
              <a:gd name="connsiteX1529" fmla="*/ 1627491 w 1714551"/>
              <a:gd name="connsiteY1529" fmla="*/ 434631 h 1764373"/>
              <a:gd name="connsiteX1530" fmla="*/ 1627491 w 1714551"/>
              <a:gd name="connsiteY1530" fmla="*/ 422304 h 1764373"/>
              <a:gd name="connsiteX1531" fmla="*/ 1565477 w 1714551"/>
              <a:gd name="connsiteY1531" fmla="*/ 422304 h 1764373"/>
              <a:gd name="connsiteX1532" fmla="*/ 1565477 w 1714551"/>
              <a:gd name="connsiteY1532" fmla="*/ 434631 h 1764373"/>
              <a:gd name="connsiteX1533" fmla="*/ 1565477 w 1714551"/>
              <a:gd name="connsiteY1533" fmla="*/ 446959 h 1764373"/>
              <a:gd name="connsiteX1534" fmla="*/ 1577800 w 1714551"/>
              <a:gd name="connsiteY1534" fmla="*/ 446959 h 1764373"/>
              <a:gd name="connsiteX1535" fmla="*/ 1577800 w 1714551"/>
              <a:gd name="connsiteY1535" fmla="*/ 434631 h 1764373"/>
              <a:gd name="connsiteX1536" fmla="*/ 1565477 w 1714551"/>
              <a:gd name="connsiteY1536" fmla="*/ 434631 h 1764373"/>
              <a:gd name="connsiteX1537" fmla="*/ 1577800 w 1714551"/>
              <a:gd name="connsiteY1537" fmla="*/ 422304 h 1764373"/>
              <a:gd name="connsiteX1538" fmla="*/ 1441447 w 1714551"/>
              <a:gd name="connsiteY1538" fmla="*/ 422304 h 1764373"/>
              <a:gd name="connsiteX1539" fmla="*/ 1441447 w 1714551"/>
              <a:gd name="connsiteY1539" fmla="*/ 431550 h 1764373"/>
              <a:gd name="connsiteX1540" fmla="*/ 1441447 w 1714551"/>
              <a:gd name="connsiteY1540" fmla="*/ 434631 h 1764373"/>
              <a:gd name="connsiteX1541" fmla="*/ 1442987 w 1714551"/>
              <a:gd name="connsiteY1541" fmla="*/ 434631 h 1764373"/>
              <a:gd name="connsiteX1542" fmla="*/ 1453770 w 1714551"/>
              <a:gd name="connsiteY1542" fmla="*/ 434631 h 1764373"/>
              <a:gd name="connsiteX1543" fmla="*/ 1453770 w 1714551"/>
              <a:gd name="connsiteY1543" fmla="*/ 433091 h 1764373"/>
              <a:gd name="connsiteX1544" fmla="*/ 1453770 w 1714551"/>
              <a:gd name="connsiteY1544" fmla="*/ 422304 h 1764373"/>
              <a:gd name="connsiteX1545" fmla="*/ 1452230 w 1714551"/>
              <a:gd name="connsiteY1545" fmla="*/ 422304 h 1764373"/>
              <a:gd name="connsiteX1546" fmla="*/ 1441447 w 1714551"/>
              <a:gd name="connsiteY1546" fmla="*/ 422304 h 1764373"/>
              <a:gd name="connsiteX1547" fmla="*/ 1379035 w 1714551"/>
              <a:gd name="connsiteY1547" fmla="*/ 422304 h 1764373"/>
              <a:gd name="connsiteX1548" fmla="*/ 1379035 w 1714551"/>
              <a:gd name="connsiteY1548" fmla="*/ 434631 h 1764373"/>
              <a:gd name="connsiteX1549" fmla="*/ 1391756 w 1714551"/>
              <a:gd name="connsiteY1549" fmla="*/ 422304 h 1764373"/>
              <a:gd name="connsiteX1550" fmla="*/ 248854 w 1714551"/>
              <a:gd name="connsiteY1550" fmla="*/ 422304 h 1764373"/>
              <a:gd name="connsiteX1551" fmla="*/ 248854 w 1714551"/>
              <a:gd name="connsiteY1551" fmla="*/ 434631 h 1764373"/>
              <a:gd name="connsiteX1552" fmla="*/ 261178 w 1714551"/>
              <a:gd name="connsiteY1552" fmla="*/ 434631 h 1764373"/>
              <a:gd name="connsiteX1553" fmla="*/ 248854 w 1714551"/>
              <a:gd name="connsiteY1553" fmla="*/ 422304 h 1764373"/>
              <a:gd name="connsiteX1554" fmla="*/ 211486 w 1714551"/>
              <a:gd name="connsiteY1554" fmla="*/ 422304 h 1764373"/>
              <a:gd name="connsiteX1555" fmla="*/ 211486 w 1714551"/>
              <a:gd name="connsiteY1555" fmla="*/ 422304 h 1764373"/>
              <a:gd name="connsiteX1556" fmla="*/ 1602844 w 1714551"/>
              <a:gd name="connsiteY1556" fmla="*/ 409977 h 1764373"/>
              <a:gd name="connsiteX1557" fmla="*/ 1602844 w 1714551"/>
              <a:gd name="connsiteY1557" fmla="*/ 422304 h 1764373"/>
              <a:gd name="connsiteX1558" fmla="*/ 1080886 w 1714551"/>
              <a:gd name="connsiteY1558" fmla="*/ 409977 h 1764373"/>
              <a:gd name="connsiteX1559" fmla="*/ 1080886 w 1714551"/>
              <a:gd name="connsiteY1559" fmla="*/ 422304 h 1764373"/>
              <a:gd name="connsiteX1560" fmla="*/ 1093607 w 1714551"/>
              <a:gd name="connsiteY1560" fmla="*/ 409977 h 1764373"/>
              <a:gd name="connsiteX1561" fmla="*/ 869798 w 1714551"/>
              <a:gd name="connsiteY1561" fmla="*/ 409977 h 1764373"/>
              <a:gd name="connsiteX1562" fmla="*/ 882121 w 1714551"/>
              <a:gd name="connsiteY1562" fmla="*/ 409977 h 1764373"/>
              <a:gd name="connsiteX1563" fmla="*/ 869798 w 1714551"/>
              <a:gd name="connsiteY1563" fmla="*/ 409977 h 1764373"/>
              <a:gd name="connsiteX1564" fmla="*/ 298546 w 1714551"/>
              <a:gd name="connsiteY1564" fmla="*/ 409977 h 1764373"/>
              <a:gd name="connsiteX1565" fmla="*/ 285825 w 1714551"/>
              <a:gd name="connsiteY1565" fmla="*/ 422304 h 1764373"/>
              <a:gd name="connsiteX1566" fmla="*/ 287415 w 1714551"/>
              <a:gd name="connsiteY1566" fmla="*/ 422304 h 1764373"/>
              <a:gd name="connsiteX1567" fmla="*/ 289005 w 1714551"/>
              <a:gd name="connsiteY1567" fmla="*/ 422304 h 1764373"/>
              <a:gd name="connsiteX1568" fmla="*/ 298546 w 1714551"/>
              <a:gd name="connsiteY1568" fmla="*/ 422304 h 1764373"/>
              <a:gd name="connsiteX1569" fmla="*/ 931812 w 1714551"/>
              <a:gd name="connsiteY1569" fmla="*/ 397650 h 1764373"/>
              <a:gd name="connsiteX1570" fmla="*/ 944533 w 1714551"/>
              <a:gd name="connsiteY1570" fmla="*/ 409977 h 1764373"/>
              <a:gd name="connsiteX1571" fmla="*/ 931812 w 1714551"/>
              <a:gd name="connsiteY1571" fmla="*/ 409977 h 1764373"/>
              <a:gd name="connsiteX1572" fmla="*/ 931812 w 1714551"/>
              <a:gd name="connsiteY1572" fmla="*/ 422304 h 1764373"/>
              <a:gd name="connsiteX1573" fmla="*/ 944533 w 1714551"/>
              <a:gd name="connsiteY1573" fmla="*/ 422304 h 1764373"/>
              <a:gd name="connsiteX1574" fmla="*/ 944533 w 1714551"/>
              <a:gd name="connsiteY1574" fmla="*/ 409977 h 1764373"/>
              <a:gd name="connsiteX1575" fmla="*/ 931812 w 1714551"/>
              <a:gd name="connsiteY1575" fmla="*/ 397650 h 1764373"/>
              <a:gd name="connsiteX1576" fmla="*/ 671032 w 1714551"/>
              <a:gd name="connsiteY1576" fmla="*/ 397650 h 1764373"/>
              <a:gd name="connsiteX1577" fmla="*/ 671032 w 1714551"/>
              <a:gd name="connsiteY1577" fmla="*/ 400732 h 1764373"/>
              <a:gd name="connsiteX1578" fmla="*/ 671032 w 1714551"/>
              <a:gd name="connsiteY1578" fmla="*/ 409977 h 1764373"/>
              <a:gd name="connsiteX1579" fmla="*/ 674113 w 1714551"/>
              <a:gd name="connsiteY1579" fmla="*/ 409977 h 1764373"/>
              <a:gd name="connsiteX1580" fmla="*/ 683356 w 1714551"/>
              <a:gd name="connsiteY1580" fmla="*/ 409977 h 1764373"/>
              <a:gd name="connsiteX1581" fmla="*/ 671032 w 1714551"/>
              <a:gd name="connsiteY1581" fmla="*/ 422304 h 1764373"/>
              <a:gd name="connsiteX1582" fmla="*/ 683356 w 1714551"/>
              <a:gd name="connsiteY1582" fmla="*/ 422304 h 1764373"/>
              <a:gd name="connsiteX1583" fmla="*/ 683356 w 1714551"/>
              <a:gd name="connsiteY1583" fmla="*/ 409977 h 1764373"/>
              <a:gd name="connsiteX1584" fmla="*/ 683356 w 1714551"/>
              <a:gd name="connsiteY1584" fmla="*/ 397650 h 1764373"/>
              <a:gd name="connsiteX1585" fmla="*/ 678734 w 1714551"/>
              <a:gd name="connsiteY1585" fmla="*/ 397650 h 1764373"/>
              <a:gd name="connsiteX1586" fmla="*/ 678157 w 1714551"/>
              <a:gd name="connsiteY1586" fmla="*/ 397650 h 1764373"/>
              <a:gd name="connsiteX1587" fmla="*/ 676231 w 1714551"/>
              <a:gd name="connsiteY1587" fmla="*/ 397650 h 1764373"/>
              <a:gd name="connsiteX1588" fmla="*/ 675653 w 1714551"/>
              <a:gd name="connsiteY1588" fmla="*/ 397650 h 1764373"/>
              <a:gd name="connsiteX1589" fmla="*/ 671032 w 1714551"/>
              <a:gd name="connsiteY1589" fmla="*/ 397650 h 1764373"/>
              <a:gd name="connsiteX1590" fmla="*/ 646385 w 1714551"/>
              <a:gd name="connsiteY1590" fmla="*/ 397650 h 1764373"/>
              <a:gd name="connsiteX1591" fmla="*/ 646385 w 1714551"/>
              <a:gd name="connsiteY1591" fmla="*/ 409977 h 1764373"/>
              <a:gd name="connsiteX1592" fmla="*/ 633664 w 1714551"/>
              <a:gd name="connsiteY1592" fmla="*/ 409977 h 1764373"/>
              <a:gd name="connsiteX1593" fmla="*/ 633664 w 1714551"/>
              <a:gd name="connsiteY1593" fmla="*/ 422304 h 1764373"/>
              <a:gd name="connsiteX1594" fmla="*/ 633664 w 1714551"/>
              <a:gd name="connsiteY1594" fmla="*/ 434631 h 1764373"/>
              <a:gd name="connsiteX1595" fmla="*/ 646385 w 1714551"/>
              <a:gd name="connsiteY1595" fmla="*/ 422304 h 1764373"/>
              <a:gd name="connsiteX1596" fmla="*/ 644795 w 1714551"/>
              <a:gd name="connsiteY1596" fmla="*/ 422304 h 1764373"/>
              <a:gd name="connsiteX1597" fmla="*/ 635254 w 1714551"/>
              <a:gd name="connsiteY1597" fmla="*/ 422304 h 1764373"/>
              <a:gd name="connsiteX1598" fmla="*/ 633664 w 1714551"/>
              <a:gd name="connsiteY1598" fmla="*/ 422304 h 1764373"/>
              <a:gd name="connsiteX1599" fmla="*/ 646385 w 1714551"/>
              <a:gd name="connsiteY1599" fmla="*/ 409977 h 1764373"/>
              <a:gd name="connsiteX1600" fmla="*/ 658709 w 1714551"/>
              <a:gd name="connsiteY1600" fmla="*/ 397650 h 1764373"/>
              <a:gd name="connsiteX1601" fmla="*/ 651584 w 1714551"/>
              <a:gd name="connsiteY1601" fmla="*/ 397650 h 1764373"/>
              <a:gd name="connsiteX1602" fmla="*/ 646385 w 1714551"/>
              <a:gd name="connsiteY1602" fmla="*/ 397650 h 1764373"/>
              <a:gd name="connsiteX1603" fmla="*/ 509635 w 1714551"/>
              <a:gd name="connsiteY1603" fmla="*/ 397650 h 1764373"/>
              <a:gd name="connsiteX1604" fmla="*/ 509635 w 1714551"/>
              <a:gd name="connsiteY1604" fmla="*/ 409977 h 1764373"/>
              <a:gd name="connsiteX1605" fmla="*/ 521958 w 1714551"/>
              <a:gd name="connsiteY1605" fmla="*/ 397650 h 1764373"/>
              <a:gd name="connsiteX1606" fmla="*/ 236133 w 1714551"/>
              <a:gd name="connsiteY1606" fmla="*/ 397650 h 1764373"/>
              <a:gd name="connsiteX1607" fmla="*/ 248854 w 1714551"/>
              <a:gd name="connsiteY1607" fmla="*/ 409977 h 1764373"/>
              <a:gd name="connsiteX1608" fmla="*/ 248854 w 1714551"/>
              <a:gd name="connsiteY1608" fmla="*/ 408436 h 1764373"/>
              <a:gd name="connsiteX1609" fmla="*/ 248854 w 1714551"/>
              <a:gd name="connsiteY1609" fmla="*/ 399191 h 1764373"/>
              <a:gd name="connsiteX1610" fmla="*/ 248854 w 1714551"/>
              <a:gd name="connsiteY1610" fmla="*/ 397650 h 1764373"/>
              <a:gd name="connsiteX1611" fmla="*/ 236133 w 1714551"/>
              <a:gd name="connsiteY1611" fmla="*/ 397650 h 1764373"/>
              <a:gd name="connsiteX1612" fmla="*/ 186442 w 1714551"/>
              <a:gd name="connsiteY1612" fmla="*/ 397650 h 1764373"/>
              <a:gd name="connsiteX1613" fmla="*/ 199163 w 1714551"/>
              <a:gd name="connsiteY1613" fmla="*/ 397650 h 1764373"/>
              <a:gd name="connsiteX1614" fmla="*/ 199163 w 1714551"/>
              <a:gd name="connsiteY1614" fmla="*/ 409977 h 1764373"/>
              <a:gd name="connsiteX1615" fmla="*/ 186442 w 1714551"/>
              <a:gd name="connsiteY1615" fmla="*/ 397650 h 1764373"/>
              <a:gd name="connsiteX1616" fmla="*/ 1503462 w 1714551"/>
              <a:gd name="connsiteY1616" fmla="*/ 384925 h 1764373"/>
              <a:gd name="connsiteX1617" fmla="*/ 1503462 w 1714551"/>
              <a:gd name="connsiteY1617" fmla="*/ 397650 h 1764373"/>
              <a:gd name="connsiteX1618" fmla="*/ 1491138 w 1714551"/>
              <a:gd name="connsiteY1618" fmla="*/ 397650 h 1764373"/>
              <a:gd name="connsiteX1619" fmla="*/ 1491138 w 1714551"/>
              <a:gd name="connsiteY1619" fmla="*/ 409977 h 1764373"/>
              <a:gd name="connsiteX1620" fmla="*/ 1503462 w 1714551"/>
              <a:gd name="connsiteY1620" fmla="*/ 409977 h 1764373"/>
              <a:gd name="connsiteX1621" fmla="*/ 1503462 w 1714551"/>
              <a:gd name="connsiteY1621" fmla="*/ 405354 h 1764373"/>
              <a:gd name="connsiteX1622" fmla="*/ 1503462 w 1714551"/>
              <a:gd name="connsiteY1622" fmla="*/ 404777 h 1764373"/>
              <a:gd name="connsiteX1623" fmla="*/ 1503462 w 1714551"/>
              <a:gd name="connsiteY1623" fmla="*/ 397650 h 1764373"/>
              <a:gd name="connsiteX1624" fmla="*/ 1515785 w 1714551"/>
              <a:gd name="connsiteY1624" fmla="*/ 397650 h 1764373"/>
              <a:gd name="connsiteX1625" fmla="*/ 1515785 w 1714551"/>
              <a:gd name="connsiteY1625" fmla="*/ 396059 h 1764373"/>
              <a:gd name="connsiteX1626" fmla="*/ 1515785 w 1714551"/>
              <a:gd name="connsiteY1626" fmla="*/ 384925 h 1764373"/>
              <a:gd name="connsiteX1627" fmla="*/ 1503462 w 1714551"/>
              <a:gd name="connsiteY1627" fmla="*/ 384925 h 1764373"/>
              <a:gd name="connsiteX1628" fmla="*/ 931812 w 1714551"/>
              <a:gd name="connsiteY1628" fmla="*/ 372598 h 1764373"/>
              <a:gd name="connsiteX1629" fmla="*/ 931812 w 1714551"/>
              <a:gd name="connsiteY1629" fmla="*/ 384925 h 1764373"/>
              <a:gd name="connsiteX1630" fmla="*/ 944533 w 1714551"/>
              <a:gd name="connsiteY1630" fmla="*/ 384925 h 1764373"/>
              <a:gd name="connsiteX1631" fmla="*/ 944533 w 1714551"/>
              <a:gd name="connsiteY1631" fmla="*/ 383384 h 1764373"/>
              <a:gd name="connsiteX1632" fmla="*/ 944533 w 1714551"/>
              <a:gd name="connsiteY1632" fmla="*/ 372598 h 1764373"/>
              <a:gd name="connsiteX1633" fmla="*/ 942943 w 1714551"/>
              <a:gd name="connsiteY1633" fmla="*/ 372598 h 1764373"/>
              <a:gd name="connsiteX1634" fmla="*/ 933402 w 1714551"/>
              <a:gd name="connsiteY1634" fmla="*/ 372598 h 1764373"/>
              <a:gd name="connsiteX1635" fmla="*/ 931812 w 1714551"/>
              <a:gd name="connsiteY1635" fmla="*/ 372598 h 1764373"/>
              <a:gd name="connsiteX1636" fmla="*/ 609017 w 1714551"/>
              <a:gd name="connsiteY1636" fmla="*/ 372598 h 1764373"/>
              <a:gd name="connsiteX1637" fmla="*/ 621341 w 1714551"/>
              <a:gd name="connsiteY1637" fmla="*/ 384925 h 1764373"/>
              <a:gd name="connsiteX1638" fmla="*/ 609017 w 1714551"/>
              <a:gd name="connsiteY1638" fmla="*/ 384925 h 1764373"/>
              <a:gd name="connsiteX1639" fmla="*/ 609017 w 1714551"/>
              <a:gd name="connsiteY1639" fmla="*/ 383384 h 1764373"/>
              <a:gd name="connsiteX1640" fmla="*/ 609017 w 1714551"/>
              <a:gd name="connsiteY1640" fmla="*/ 380303 h 1764373"/>
              <a:gd name="connsiteX1641" fmla="*/ 609017 w 1714551"/>
              <a:gd name="connsiteY1641" fmla="*/ 379725 h 1764373"/>
              <a:gd name="connsiteX1642" fmla="*/ 534282 w 1714551"/>
              <a:gd name="connsiteY1642" fmla="*/ 372598 h 1764373"/>
              <a:gd name="connsiteX1643" fmla="*/ 534282 w 1714551"/>
              <a:gd name="connsiteY1643" fmla="*/ 384925 h 1764373"/>
              <a:gd name="connsiteX1644" fmla="*/ 521958 w 1714551"/>
              <a:gd name="connsiteY1644" fmla="*/ 384925 h 1764373"/>
              <a:gd name="connsiteX1645" fmla="*/ 534282 w 1714551"/>
              <a:gd name="connsiteY1645" fmla="*/ 372598 h 1764373"/>
              <a:gd name="connsiteX1646" fmla="*/ 372884 w 1714551"/>
              <a:gd name="connsiteY1646" fmla="*/ 372598 h 1764373"/>
              <a:gd name="connsiteX1647" fmla="*/ 372884 w 1714551"/>
              <a:gd name="connsiteY1647" fmla="*/ 384925 h 1764373"/>
              <a:gd name="connsiteX1648" fmla="*/ 385207 w 1714551"/>
              <a:gd name="connsiteY1648" fmla="*/ 384925 h 1764373"/>
              <a:gd name="connsiteX1649" fmla="*/ 385207 w 1714551"/>
              <a:gd name="connsiteY1649" fmla="*/ 372598 h 1764373"/>
              <a:gd name="connsiteX1650" fmla="*/ 1558482 w 1714551"/>
              <a:gd name="connsiteY1650" fmla="*/ 369600 h 1764373"/>
              <a:gd name="connsiteX1651" fmla="*/ 1565477 w 1714551"/>
              <a:gd name="connsiteY1651" fmla="*/ 372598 h 1764373"/>
              <a:gd name="connsiteX1652" fmla="*/ 1559315 w 1714551"/>
              <a:gd name="connsiteY1652" fmla="*/ 371057 h 1764373"/>
              <a:gd name="connsiteX1653" fmla="*/ 1553153 w 1714551"/>
              <a:gd name="connsiteY1653" fmla="*/ 360271 h 1764373"/>
              <a:gd name="connsiteX1654" fmla="*/ 1558482 w 1714551"/>
              <a:gd name="connsiteY1654" fmla="*/ 369600 h 1764373"/>
              <a:gd name="connsiteX1655" fmla="*/ 1554694 w 1714551"/>
              <a:gd name="connsiteY1655" fmla="*/ 367975 h 1764373"/>
              <a:gd name="connsiteX1656" fmla="*/ 1553153 w 1714551"/>
              <a:gd name="connsiteY1656" fmla="*/ 372598 h 1764373"/>
              <a:gd name="connsiteX1657" fmla="*/ 907165 w 1714551"/>
              <a:gd name="connsiteY1657" fmla="*/ 360271 h 1764373"/>
              <a:gd name="connsiteX1658" fmla="*/ 907165 w 1714551"/>
              <a:gd name="connsiteY1658" fmla="*/ 372598 h 1764373"/>
              <a:gd name="connsiteX1659" fmla="*/ 894842 w 1714551"/>
              <a:gd name="connsiteY1659" fmla="*/ 372598 h 1764373"/>
              <a:gd name="connsiteX1660" fmla="*/ 907165 w 1714551"/>
              <a:gd name="connsiteY1660" fmla="*/ 360271 h 1764373"/>
              <a:gd name="connsiteX1661" fmla="*/ 609017 w 1714551"/>
              <a:gd name="connsiteY1661" fmla="*/ 360271 h 1764373"/>
              <a:gd name="connsiteX1662" fmla="*/ 609017 w 1714551"/>
              <a:gd name="connsiteY1662" fmla="*/ 372598 h 1764373"/>
              <a:gd name="connsiteX1663" fmla="*/ 609017 w 1714551"/>
              <a:gd name="connsiteY1663" fmla="*/ 384925 h 1764373"/>
              <a:gd name="connsiteX1664" fmla="*/ 609017 w 1714551"/>
              <a:gd name="connsiteY1664" fmla="*/ 397650 h 1764373"/>
              <a:gd name="connsiteX1665" fmla="*/ 621341 w 1714551"/>
              <a:gd name="connsiteY1665" fmla="*/ 397650 h 1764373"/>
              <a:gd name="connsiteX1666" fmla="*/ 633664 w 1714551"/>
              <a:gd name="connsiteY1666" fmla="*/ 397650 h 1764373"/>
              <a:gd name="connsiteX1667" fmla="*/ 633664 w 1714551"/>
              <a:gd name="connsiteY1667" fmla="*/ 384925 h 1764373"/>
              <a:gd name="connsiteX1668" fmla="*/ 621341 w 1714551"/>
              <a:gd name="connsiteY1668" fmla="*/ 384925 h 1764373"/>
              <a:gd name="connsiteX1669" fmla="*/ 621341 w 1714551"/>
              <a:gd name="connsiteY1669" fmla="*/ 372598 h 1764373"/>
              <a:gd name="connsiteX1670" fmla="*/ 622881 w 1714551"/>
              <a:gd name="connsiteY1670" fmla="*/ 372598 h 1764373"/>
              <a:gd name="connsiteX1671" fmla="*/ 625962 w 1714551"/>
              <a:gd name="connsiteY1671" fmla="*/ 372598 h 1764373"/>
              <a:gd name="connsiteX1672" fmla="*/ 626540 w 1714551"/>
              <a:gd name="connsiteY1672" fmla="*/ 372598 h 1764373"/>
              <a:gd name="connsiteX1673" fmla="*/ 633664 w 1714551"/>
              <a:gd name="connsiteY1673" fmla="*/ 372598 h 1764373"/>
              <a:gd name="connsiteX1674" fmla="*/ 646385 w 1714551"/>
              <a:gd name="connsiteY1674" fmla="*/ 372598 h 1764373"/>
              <a:gd name="connsiteX1675" fmla="*/ 646385 w 1714551"/>
              <a:gd name="connsiteY1675" fmla="*/ 360271 h 1764373"/>
              <a:gd name="connsiteX1676" fmla="*/ 636845 w 1714551"/>
              <a:gd name="connsiteY1676" fmla="*/ 360271 h 1764373"/>
              <a:gd name="connsiteX1677" fmla="*/ 633664 w 1714551"/>
              <a:gd name="connsiteY1677" fmla="*/ 360271 h 1764373"/>
              <a:gd name="connsiteX1678" fmla="*/ 621341 w 1714551"/>
              <a:gd name="connsiteY1678" fmla="*/ 372598 h 1764373"/>
              <a:gd name="connsiteX1679" fmla="*/ 609017 w 1714551"/>
              <a:gd name="connsiteY1679" fmla="*/ 372598 h 1764373"/>
              <a:gd name="connsiteX1680" fmla="*/ 621341 w 1714551"/>
              <a:gd name="connsiteY1680" fmla="*/ 360271 h 1764373"/>
              <a:gd name="connsiteX1681" fmla="*/ 614216 w 1714551"/>
              <a:gd name="connsiteY1681" fmla="*/ 360271 h 1764373"/>
              <a:gd name="connsiteX1682" fmla="*/ 613639 w 1714551"/>
              <a:gd name="connsiteY1682" fmla="*/ 360271 h 1764373"/>
              <a:gd name="connsiteX1683" fmla="*/ 609017 w 1714551"/>
              <a:gd name="connsiteY1683" fmla="*/ 360271 h 1764373"/>
              <a:gd name="connsiteX1684" fmla="*/ 186442 w 1714551"/>
              <a:gd name="connsiteY1684" fmla="*/ 360271 h 1764373"/>
              <a:gd name="connsiteX1685" fmla="*/ 188032 w 1714551"/>
              <a:gd name="connsiteY1685" fmla="*/ 360271 h 1764373"/>
              <a:gd name="connsiteX1686" fmla="*/ 189622 w 1714551"/>
              <a:gd name="connsiteY1686" fmla="*/ 360271 h 1764373"/>
              <a:gd name="connsiteX1687" fmla="*/ 197573 w 1714551"/>
              <a:gd name="connsiteY1687" fmla="*/ 360271 h 1764373"/>
              <a:gd name="connsiteX1688" fmla="*/ 199163 w 1714551"/>
              <a:gd name="connsiteY1688" fmla="*/ 360271 h 1764373"/>
              <a:gd name="connsiteX1689" fmla="*/ 186442 w 1714551"/>
              <a:gd name="connsiteY1689" fmla="*/ 372598 h 1764373"/>
              <a:gd name="connsiteX1690" fmla="*/ 546804 w 1714551"/>
              <a:gd name="connsiteY1690" fmla="*/ 355070 h 1764373"/>
              <a:gd name="connsiteX1691" fmla="*/ 547003 w 1714551"/>
              <a:gd name="connsiteY1691" fmla="*/ 360271 h 1764373"/>
              <a:gd name="connsiteX1692" fmla="*/ 534282 w 1714551"/>
              <a:gd name="connsiteY1692" fmla="*/ 360271 h 1764373"/>
              <a:gd name="connsiteX1693" fmla="*/ 546804 w 1714551"/>
              <a:gd name="connsiteY1693" fmla="*/ 355070 h 1764373"/>
              <a:gd name="connsiteX1694" fmla="*/ 1565477 w 1714551"/>
              <a:gd name="connsiteY1694" fmla="*/ 347944 h 1764373"/>
              <a:gd name="connsiteX1695" fmla="*/ 1577800 w 1714551"/>
              <a:gd name="connsiteY1695" fmla="*/ 347944 h 1764373"/>
              <a:gd name="connsiteX1696" fmla="*/ 1565477 w 1714551"/>
              <a:gd name="connsiteY1696" fmla="*/ 347944 h 1764373"/>
              <a:gd name="connsiteX1697" fmla="*/ 1515785 w 1714551"/>
              <a:gd name="connsiteY1697" fmla="*/ 347944 h 1764373"/>
              <a:gd name="connsiteX1698" fmla="*/ 1528109 w 1714551"/>
              <a:gd name="connsiteY1698" fmla="*/ 347944 h 1764373"/>
              <a:gd name="connsiteX1699" fmla="*/ 1292373 w 1714551"/>
              <a:gd name="connsiteY1699" fmla="*/ 347944 h 1764373"/>
              <a:gd name="connsiteX1700" fmla="*/ 1292373 w 1714551"/>
              <a:gd name="connsiteY1700" fmla="*/ 360271 h 1764373"/>
              <a:gd name="connsiteX1701" fmla="*/ 1304696 w 1714551"/>
              <a:gd name="connsiteY1701" fmla="*/ 360271 h 1764373"/>
              <a:gd name="connsiteX1702" fmla="*/ 1304696 w 1714551"/>
              <a:gd name="connsiteY1702" fmla="*/ 347944 h 1764373"/>
              <a:gd name="connsiteX1703" fmla="*/ 1303156 w 1714551"/>
              <a:gd name="connsiteY1703" fmla="*/ 347944 h 1764373"/>
              <a:gd name="connsiteX1704" fmla="*/ 1293913 w 1714551"/>
              <a:gd name="connsiteY1704" fmla="*/ 347944 h 1764373"/>
              <a:gd name="connsiteX1705" fmla="*/ 1292373 w 1714551"/>
              <a:gd name="connsiteY1705" fmla="*/ 347944 h 1764373"/>
              <a:gd name="connsiteX1706" fmla="*/ 1031195 w 1714551"/>
              <a:gd name="connsiteY1706" fmla="*/ 347944 h 1764373"/>
              <a:gd name="connsiteX1707" fmla="*/ 1031195 w 1714551"/>
              <a:gd name="connsiteY1707" fmla="*/ 360271 h 1764373"/>
              <a:gd name="connsiteX1708" fmla="*/ 1043916 w 1714551"/>
              <a:gd name="connsiteY1708" fmla="*/ 360271 h 1764373"/>
              <a:gd name="connsiteX1709" fmla="*/ 1043916 w 1714551"/>
              <a:gd name="connsiteY1709" fmla="*/ 347944 h 1764373"/>
              <a:gd name="connsiteX1710" fmla="*/ 1042326 w 1714551"/>
              <a:gd name="connsiteY1710" fmla="*/ 347944 h 1764373"/>
              <a:gd name="connsiteX1711" fmla="*/ 1032785 w 1714551"/>
              <a:gd name="connsiteY1711" fmla="*/ 347944 h 1764373"/>
              <a:gd name="connsiteX1712" fmla="*/ 1031195 w 1714551"/>
              <a:gd name="connsiteY1712" fmla="*/ 347944 h 1764373"/>
              <a:gd name="connsiteX1713" fmla="*/ 931812 w 1714551"/>
              <a:gd name="connsiteY1713" fmla="*/ 347944 h 1764373"/>
              <a:gd name="connsiteX1714" fmla="*/ 931812 w 1714551"/>
              <a:gd name="connsiteY1714" fmla="*/ 360271 h 1764373"/>
              <a:gd name="connsiteX1715" fmla="*/ 944533 w 1714551"/>
              <a:gd name="connsiteY1715" fmla="*/ 360271 h 1764373"/>
              <a:gd name="connsiteX1716" fmla="*/ 944533 w 1714551"/>
              <a:gd name="connsiteY1716" fmla="*/ 347944 h 1764373"/>
              <a:gd name="connsiteX1717" fmla="*/ 942943 w 1714551"/>
              <a:gd name="connsiteY1717" fmla="*/ 347944 h 1764373"/>
              <a:gd name="connsiteX1718" fmla="*/ 931812 w 1714551"/>
              <a:gd name="connsiteY1718" fmla="*/ 347944 h 1764373"/>
              <a:gd name="connsiteX1719" fmla="*/ 596694 w 1714551"/>
              <a:gd name="connsiteY1719" fmla="*/ 335219 h 1764373"/>
              <a:gd name="connsiteX1720" fmla="*/ 596694 w 1714551"/>
              <a:gd name="connsiteY1720" fmla="*/ 347944 h 1764373"/>
              <a:gd name="connsiteX1721" fmla="*/ 609017 w 1714551"/>
              <a:gd name="connsiteY1721" fmla="*/ 347944 h 1764373"/>
              <a:gd name="connsiteX1722" fmla="*/ 609017 w 1714551"/>
              <a:gd name="connsiteY1722" fmla="*/ 335219 h 1764373"/>
              <a:gd name="connsiteX1723" fmla="*/ 607477 w 1714551"/>
              <a:gd name="connsiteY1723" fmla="*/ 335219 h 1764373"/>
              <a:gd name="connsiteX1724" fmla="*/ 601893 w 1714551"/>
              <a:gd name="connsiteY1724" fmla="*/ 335219 h 1764373"/>
              <a:gd name="connsiteX1725" fmla="*/ 601315 w 1714551"/>
              <a:gd name="connsiteY1725" fmla="*/ 335219 h 1764373"/>
              <a:gd name="connsiteX1726" fmla="*/ 596694 w 1714551"/>
              <a:gd name="connsiteY1726" fmla="*/ 335219 h 1764373"/>
              <a:gd name="connsiteX1727" fmla="*/ 671032 w 1714551"/>
              <a:gd name="connsiteY1727" fmla="*/ 322892 h 1764373"/>
              <a:gd name="connsiteX1728" fmla="*/ 683356 w 1714551"/>
              <a:gd name="connsiteY1728" fmla="*/ 322892 h 1764373"/>
              <a:gd name="connsiteX1729" fmla="*/ 671032 w 1714551"/>
              <a:gd name="connsiteY1729" fmla="*/ 335219 h 1764373"/>
              <a:gd name="connsiteX1730" fmla="*/ 671032 w 1714551"/>
              <a:gd name="connsiteY1730" fmla="*/ 322892 h 1764373"/>
              <a:gd name="connsiteX1731" fmla="*/ 1590521 w 1714551"/>
              <a:gd name="connsiteY1731" fmla="*/ 310565 h 1764373"/>
              <a:gd name="connsiteX1732" fmla="*/ 1602844 w 1714551"/>
              <a:gd name="connsiteY1732" fmla="*/ 310565 h 1764373"/>
              <a:gd name="connsiteX1733" fmla="*/ 1590521 w 1714551"/>
              <a:gd name="connsiteY1733" fmla="*/ 322892 h 1764373"/>
              <a:gd name="connsiteX1734" fmla="*/ 931812 w 1714551"/>
              <a:gd name="connsiteY1734" fmla="*/ 310565 h 1764373"/>
              <a:gd name="connsiteX1735" fmla="*/ 931812 w 1714551"/>
              <a:gd name="connsiteY1735" fmla="*/ 322892 h 1764373"/>
              <a:gd name="connsiteX1736" fmla="*/ 944533 w 1714551"/>
              <a:gd name="connsiteY1736" fmla="*/ 322892 h 1764373"/>
              <a:gd name="connsiteX1737" fmla="*/ 944533 w 1714551"/>
              <a:gd name="connsiteY1737" fmla="*/ 310565 h 1764373"/>
              <a:gd name="connsiteX1738" fmla="*/ 939763 w 1714551"/>
              <a:gd name="connsiteY1738" fmla="*/ 310565 h 1764373"/>
              <a:gd name="connsiteX1739" fmla="*/ 939167 w 1714551"/>
              <a:gd name="connsiteY1739" fmla="*/ 310565 h 1764373"/>
              <a:gd name="connsiteX1740" fmla="*/ 633664 w 1714551"/>
              <a:gd name="connsiteY1740" fmla="*/ 310565 h 1764373"/>
              <a:gd name="connsiteX1741" fmla="*/ 633664 w 1714551"/>
              <a:gd name="connsiteY1741" fmla="*/ 322892 h 1764373"/>
              <a:gd name="connsiteX1742" fmla="*/ 633664 w 1714551"/>
              <a:gd name="connsiteY1742" fmla="*/ 335219 h 1764373"/>
              <a:gd name="connsiteX1743" fmla="*/ 635254 w 1714551"/>
              <a:gd name="connsiteY1743" fmla="*/ 335219 h 1764373"/>
              <a:gd name="connsiteX1744" fmla="*/ 638435 w 1714551"/>
              <a:gd name="connsiteY1744" fmla="*/ 335219 h 1764373"/>
              <a:gd name="connsiteX1745" fmla="*/ 639031 w 1714551"/>
              <a:gd name="connsiteY1745" fmla="*/ 335219 h 1764373"/>
              <a:gd name="connsiteX1746" fmla="*/ 646385 w 1714551"/>
              <a:gd name="connsiteY1746" fmla="*/ 335219 h 1764373"/>
              <a:gd name="connsiteX1747" fmla="*/ 646385 w 1714551"/>
              <a:gd name="connsiteY1747" fmla="*/ 347944 h 1764373"/>
              <a:gd name="connsiteX1748" fmla="*/ 658709 w 1714551"/>
              <a:gd name="connsiteY1748" fmla="*/ 347944 h 1764373"/>
              <a:gd name="connsiteX1749" fmla="*/ 658709 w 1714551"/>
              <a:gd name="connsiteY1749" fmla="*/ 360271 h 1764373"/>
              <a:gd name="connsiteX1750" fmla="*/ 658709 w 1714551"/>
              <a:gd name="connsiteY1750" fmla="*/ 372598 h 1764373"/>
              <a:gd name="connsiteX1751" fmla="*/ 658709 w 1714551"/>
              <a:gd name="connsiteY1751" fmla="*/ 384925 h 1764373"/>
              <a:gd name="connsiteX1752" fmla="*/ 667951 w 1714551"/>
              <a:gd name="connsiteY1752" fmla="*/ 384925 h 1764373"/>
              <a:gd name="connsiteX1753" fmla="*/ 671032 w 1714551"/>
              <a:gd name="connsiteY1753" fmla="*/ 384925 h 1764373"/>
              <a:gd name="connsiteX1754" fmla="*/ 671032 w 1714551"/>
              <a:gd name="connsiteY1754" fmla="*/ 372598 h 1764373"/>
              <a:gd name="connsiteX1755" fmla="*/ 658709 w 1714551"/>
              <a:gd name="connsiteY1755" fmla="*/ 372598 h 1764373"/>
              <a:gd name="connsiteX1756" fmla="*/ 671032 w 1714551"/>
              <a:gd name="connsiteY1756" fmla="*/ 360271 h 1764373"/>
              <a:gd name="connsiteX1757" fmla="*/ 658709 w 1714551"/>
              <a:gd name="connsiteY1757" fmla="*/ 360271 h 1764373"/>
              <a:gd name="connsiteX1758" fmla="*/ 658709 w 1714551"/>
              <a:gd name="connsiteY1758" fmla="*/ 347944 h 1764373"/>
              <a:gd name="connsiteX1759" fmla="*/ 646385 w 1714551"/>
              <a:gd name="connsiteY1759" fmla="*/ 335219 h 1764373"/>
              <a:gd name="connsiteX1760" fmla="*/ 646385 w 1714551"/>
              <a:gd name="connsiteY1760" fmla="*/ 333678 h 1764373"/>
              <a:gd name="connsiteX1761" fmla="*/ 646385 w 1714551"/>
              <a:gd name="connsiteY1761" fmla="*/ 330596 h 1764373"/>
              <a:gd name="connsiteX1762" fmla="*/ 646385 w 1714551"/>
              <a:gd name="connsiteY1762" fmla="*/ 330018 h 1764373"/>
              <a:gd name="connsiteX1763" fmla="*/ 646385 w 1714551"/>
              <a:gd name="connsiteY1763" fmla="*/ 322892 h 1764373"/>
              <a:gd name="connsiteX1764" fmla="*/ 646385 w 1714551"/>
              <a:gd name="connsiteY1764" fmla="*/ 310565 h 1764373"/>
              <a:gd name="connsiteX1765" fmla="*/ 521958 w 1714551"/>
              <a:gd name="connsiteY1765" fmla="*/ 298237 h 1764373"/>
              <a:gd name="connsiteX1766" fmla="*/ 509635 w 1714551"/>
              <a:gd name="connsiteY1766" fmla="*/ 310565 h 1764373"/>
              <a:gd name="connsiteX1767" fmla="*/ 521958 w 1714551"/>
              <a:gd name="connsiteY1767" fmla="*/ 310565 h 1764373"/>
              <a:gd name="connsiteX1768" fmla="*/ 509635 w 1714551"/>
              <a:gd name="connsiteY1768" fmla="*/ 322892 h 1764373"/>
              <a:gd name="connsiteX1769" fmla="*/ 521958 w 1714551"/>
              <a:gd name="connsiteY1769" fmla="*/ 322892 h 1764373"/>
              <a:gd name="connsiteX1770" fmla="*/ 509635 w 1714551"/>
              <a:gd name="connsiteY1770" fmla="*/ 335219 h 1764373"/>
              <a:gd name="connsiteX1771" fmla="*/ 521958 w 1714551"/>
              <a:gd name="connsiteY1771" fmla="*/ 335219 h 1764373"/>
              <a:gd name="connsiteX1772" fmla="*/ 534282 w 1714551"/>
              <a:gd name="connsiteY1772" fmla="*/ 335219 h 1764373"/>
              <a:gd name="connsiteX1773" fmla="*/ 534282 w 1714551"/>
              <a:gd name="connsiteY1773" fmla="*/ 347944 h 1764373"/>
              <a:gd name="connsiteX1774" fmla="*/ 527157 w 1714551"/>
              <a:gd name="connsiteY1774" fmla="*/ 347944 h 1764373"/>
              <a:gd name="connsiteX1775" fmla="*/ 521958 w 1714551"/>
              <a:gd name="connsiteY1775" fmla="*/ 347944 h 1764373"/>
              <a:gd name="connsiteX1776" fmla="*/ 521958 w 1714551"/>
              <a:gd name="connsiteY1776" fmla="*/ 360271 h 1764373"/>
              <a:gd name="connsiteX1777" fmla="*/ 534282 w 1714551"/>
              <a:gd name="connsiteY1777" fmla="*/ 372598 h 1764373"/>
              <a:gd name="connsiteX1778" fmla="*/ 532741 w 1714551"/>
              <a:gd name="connsiteY1778" fmla="*/ 372598 h 1764373"/>
              <a:gd name="connsiteX1779" fmla="*/ 525039 w 1714551"/>
              <a:gd name="connsiteY1779" fmla="*/ 372598 h 1764373"/>
              <a:gd name="connsiteX1780" fmla="*/ 523499 w 1714551"/>
              <a:gd name="connsiteY1780" fmla="*/ 372598 h 1764373"/>
              <a:gd name="connsiteX1781" fmla="*/ 521958 w 1714551"/>
              <a:gd name="connsiteY1781" fmla="*/ 372598 h 1764373"/>
              <a:gd name="connsiteX1782" fmla="*/ 521958 w 1714551"/>
              <a:gd name="connsiteY1782" fmla="*/ 384925 h 1764373"/>
              <a:gd name="connsiteX1783" fmla="*/ 534282 w 1714551"/>
              <a:gd name="connsiteY1783" fmla="*/ 384925 h 1764373"/>
              <a:gd name="connsiteX1784" fmla="*/ 534282 w 1714551"/>
              <a:gd name="connsiteY1784" fmla="*/ 397650 h 1764373"/>
              <a:gd name="connsiteX1785" fmla="*/ 534282 w 1714551"/>
              <a:gd name="connsiteY1785" fmla="*/ 409977 h 1764373"/>
              <a:gd name="connsiteX1786" fmla="*/ 547003 w 1714551"/>
              <a:gd name="connsiteY1786" fmla="*/ 397650 h 1764373"/>
              <a:gd name="connsiteX1787" fmla="*/ 547003 w 1714551"/>
              <a:gd name="connsiteY1787" fmla="*/ 409977 h 1764373"/>
              <a:gd name="connsiteX1788" fmla="*/ 547003 w 1714551"/>
              <a:gd name="connsiteY1788" fmla="*/ 422304 h 1764373"/>
              <a:gd name="connsiteX1789" fmla="*/ 548543 w 1714551"/>
              <a:gd name="connsiteY1789" fmla="*/ 422304 h 1764373"/>
              <a:gd name="connsiteX1790" fmla="*/ 559326 w 1714551"/>
              <a:gd name="connsiteY1790" fmla="*/ 422304 h 1764373"/>
              <a:gd name="connsiteX1791" fmla="*/ 547003 w 1714551"/>
              <a:gd name="connsiteY1791" fmla="*/ 434631 h 1764373"/>
              <a:gd name="connsiteX1792" fmla="*/ 548543 w 1714551"/>
              <a:gd name="connsiteY1792" fmla="*/ 434631 h 1764373"/>
              <a:gd name="connsiteX1793" fmla="*/ 559326 w 1714551"/>
              <a:gd name="connsiteY1793" fmla="*/ 434631 h 1764373"/>
              <a:gd name="connsiteX1794" fmla="*/ 559326 w 1714551"/>
              <a:gd name="connsiteY1794" fmla="*/ 446959 h 1764373"/>
              <a:gd name="connsiteX1795" fmla="*/ 559326 w 1714551"/>
              <a:gd name="connsiteY1795" fmla="*/ 459683 h 1764373"/>
              <a:gd name="connsiteX1796" fmla="*/ 571649 w 1714551"/>
              <a:gd name="connsiteY1796" fmla="*/ 459683 h 1764373"/>
              <a:gd name="connsiteX1797" fmla="*/ 571649 w 1714551"/>
              <a:gd name="connsiteY1797" fmla="*/ 472011 h 1764373"/>
              <a:gd name="connsiteX1798" fmla="*/ 571649 w 1714551"/>
              <a:gd name="connsiteY1798" fmla="*/ 484338 h 1764373"/>
              <a:gd name="connsiteX1799" fmla="*/ 571649 w 1714551"/>
              <a:gd name="connsiteY1799" fmla="*/ 497062 h 1764373"/>
              <a:gd name="connsiteX1800" fmla="*/ 580892 w 1714551"/>
              <a:gd name="connsiteY1800" fmla="*/ 497062 h 1764373"/>
              <a:gd name="connsiteX1801" fmla="*/ 583973 w 1714551"/>
              <a:gd name="connsiteY1801" fmla="*/ 497062 h 1764373"/>
              <a:gd name="connsiteX1802" fmla="*/ 585563 w 1714551"/>
              <a:gd name="connsiteY1802" fmla="*/ 497062 h 1764373"/>
              <a:gd name="connsiteX1803" fmla="*/ 588743 w 1714551"/>
              <a:gd name="connsiteY1803" fmla="*/ 497062 h 1764373"/>
              <a:gd name="connsiteX1804" fmla="*/ 589340 w 1714551"/>
              <a:gd name="connsiteY1804" fmla="*/ 497062 h 1764373"/>
              <a:gd name="connsiteX1805" fmla="*/ 596694 w 1714551"/>
              <a:gd name="connsiteY1805" fmla="*/ 497062 h 1764373"/>
              <a:gd name="connsiteX1806" fmla="*/ 583973 w 1714551"/>
              <a:gd name="connsiteY1806" fmla="*/ 509390 h 1764373"/>
              <a:gd name="connsiteX1807" fmla="*/ 596694 w 1714551"/>
              <a:gd name="connsiteY1807" fmla="*/ 509390 h 1764373"/>
              <a:gd name="connsiteX1808" fmla="*/ 596694 w 1714551"/>
              <a:gd name="connsiteY1808" fmla="*/ 521717 h 1764373"/>
              <a:gd name="connsiteX1809" fmla="*/ 609017 w 1714551"/>
              <a:gd name="connsiteY1809" fmla="*/ 521717 h 1764373"/>
              <a:gd name="connsiteX1810" fmla="*/ 609017 w 1714551"/>
              <a:gd name="connsiteY1810" fmla="*/ 534044 h 1764373"/>
              <a:gd name="connsiteX1811" fmla="*/ 610558 w 1714551"/>
              <a:gd name="connsiteY1811" fmla="*/ 534044 h 1764373"/>
              <a:gd name="connsiteX1812" fmla="*/ 619800 w 1714551"/>
              <a:gd name="connsiteY1812" fmla="*/ 534044 h 1764373"/>
              <a:gd name="connsiteX1813" fmla="*/ 621341 w 1714551"/>
              <a:gd name="connsiteY1813" fmla="*/ 534044 h 1764373"/>
              <a:gd name="connsiteX1814" fmla="*/ 622881 w 1714551"/>
              <a:gd name="connsiteY1814" fmla="*/ 534044 h 1764373"/>
              <a:gd name="connsiteX1815" fmla="*/ 633664 w 1714551"/>
              <a:gd name="connsiteY1815" fmla="*/ 534044 h 1764373"/>
              <a:gd name="connsiteX1816" fmla="*/ 633664 w 1714551"/>
              <a:gd name="connsiteY1816" fmla="*/ 532503 h 1764373"/>
              <a:gd name="connsiteX1817" fmla="*/ 633664 w 1714551"/>
              <a:gd name="connsiteY1817" fmla="*/ 526917 h 1764373"/>
              <a:gd name="connsiteX1818" fmla="*/ 633664 w 1714551"/>
              <a:gd name="connsiteY1818" fmla="*/ 521717 h 1764373"/>
              <a:gd name="connsiteX1819" fmla="*/ 621341 w 1714551"/>
              <a:gd name="connsiteY1819" fmla="*/ 521717 h 1764373"/>
              <a:gd name="connsiteX1820" fmla="*/ 621341 w 1714551"/>
              <a:gd name="connsiteY1820" fmla="*/ 509390 h 1764373"/>
              <a:gd name="connsiteX1821" fmla="*/ 621341 w 1714551"/>
              <a:gd name="connsiteY1821" fmla="*/ 497062 h 1764373"/>
              <a:gd name="connsiteX1822" fmla="*/ 609017 w 1714551"/>
              <a:gd name="connsiteY1822" fmla="*/ 497062 h 1764373"/>
              <a:gd name="connsiteX1823" fmla="*/ 596694 w 1714551"/>
              <a:gd name="connsiteY1823" fmla="*/ 497062 h 1764373"/>
              <a:gd name="connsiteX1824" fmla="*/ 609017 w 1714551"/>
              <a:gd name="connsiteY1824" fmla="*/ 484338 h 1764373"/>
              <a:gd name="connsiteX1825" fmla="*/ 604346 w 1714551"/>
              <a:gd name="connsiteY1825" fmla="*/ 484338 h 1764373"/>
              <a:gd name="connsiteX1826" fmla="*/ 598234 w 1714551"/>
              <a:gd name="connsiteY1826" fmla="*/ 484338 h 1764373"/>
              <a:gd name="connsiteX1827" fmla="*/ 596694 w 1714551"/>
              <a:gd name="connsiteY1827" fmla="*/ 484338 h 1764373"/>
              <a:gd name="connsiteX1828" fmla="*/ 596694 w 1714551"/>
              <a:gd name="connsiteY1828" fmla="*/ 472011 h 1764373"/>
              <a:gd name="connsiteX1829" fmla="*/ 596694 w 1714551"/>
              <a:gd name="connsiteY1829" fmla="*/ 459683 h 1764373"/>
              <a:gd name="connsiteX1830" fmla="*/ 583973 w 1714551"/>
              <a:gd name="connsiteY1830" fmla="*/ 459683 h 1764373"/>
              <a:gd name="connsiteX1831" fmla="*/ 583973 w 1714551"/>
              <a:gd name="connsiteY1831" fmla="*/ 446959 h 1764373"/>
              <a:gd name="connsiteX1832" fmla="*/ 571649 w 1714551"/>
              <a:gd name="connsiteY1832" fmla="*/ 446959 h 1764373"/>
              <a:gd name="connsiteX1833" fmla="*/ 571649 w 1714551"/>
              <a:gd name="connsiteY1833" fmla="*/ 441565 h 1764373"/>
              <a:gd name="connsiteX1834" fmla="*/ 571649 w 1714551"/>
              <a:gd name="connsiteY1834" fmla="*/ 440795 h 1764373"/>
              <a:gd name="connsiteX1835" fmla="*/ 571649 w 1714551"/>
              <a:gd name="connsiteY1835" fmla="*/ 434631 h 1764373"/>
              <a:gd name="connsiteX1836" fmla="*/ 571649 w 1714551"/>
              <a:gd name="connsiteY1836" fmla="*/ 422304 h 1764373"/>
              <a:gd name="connsiteX1837" fmla="*/ 583973 w 1714551"/>
              <a:gd name="connsiteY1837" fmla="*/ 409977 h 1764373"/>
              <a:gd name="connsiteX1838" fmla="*/ 576848 w 1714551"/>
              <a:gd name="connsiteY1838" fmla="*/ 409977 h 1764373"/>
              <a:gd name="connsiteX1839" fmla="*/ 576271 w 1714551"/>
              <a:gd name="connsiteY1839" fmla="*/ 409977 h 1764373"/>
              <a:gd name="connsiteX1840" fmla="*/ 571649 w 1714551"/>
              <a:gd name="connsiteY1840" fmla="*/ 409977 h 1764373"/>
              <a:gd name="connsiteX1841" fmla="*/ 559326 w 1714551"/>
              <a:gd name="connsiteY1841" fmla="*/ 409977 h 1764373"/>
              <a:gd name="connsiteX1842" fmla="*/ 559326 w 1714551"/>
              <a:gd name="connsiteY1842" fmla="*/ 397650 h 1764373"/>
              <a:gd name="connsiteX1843" fmla="*/ 547003 w 1714551"/>
              <a:gd name="connsiteY1843" fmla="*/ 397650 h 1764373"/>
              <a:gd name="connsiteX1844" fmla="*/ 547003 w 1714551"/>
              <a:gd name="connsiteY1844" fmla="*/ 384925 h 1764373"/>
              <a:gd name="connsiteX1845" fmla="*/ 559326 w 1714551"/>
              <a:gd name="connsiteY1845" fmla="*/ 384925 h 1764373"/>
              <a:gd name="connsiteX1846" fmla="*/ 559326 w 1714551"/>
              <a:gd name="connsiteY1846" fmla="*/ 372598 h 1764373"/>
              <a:gd name="connsiteX1847" fmla="*/ 547003 w 1714551"/>
              <a:gd name="connsiteY1847" fmla="*/ 384925 h 1764373"/>
              <a:gd name="connsiteX1848" fmla="*/ 547003 w 1714551"/>
              <a:gd name="connsiteY1848" fmla="*/ 372598 h 1764373"/>
              <a:gd name="connsiteX1849" fmla="*/ 547003 w 1714551"/>
              <a:gd name="connsiteY1849" fmla="*/ 360271 h 1764373"/>
              <a:gd name="connsiteX1850" fmla="*/ 547003 w 1714551"/>
              <a:gd name="connsiteY1850" fmla="*/ 347944 h 1764373"/>
              <a:gd name="connsiteX1851" fmla="*/ 545412 w 1714551"/>
              <a:gd name="connsiteY1851" fmla="*/ 347944 h 1764373"/>
              <a:gd name="connsiteX1852" fmla="*/ 543822 w 1714551"/>
              <a:gd name="connsiteY1852" fmla="*/ 347944 h 1764373"/>
              <a:gd name="connsiteX1853" fmla="*/ 539648 w 1714551"/>
              <a:gd name="connsiteY1853" fmla="*/ 347944 h 1764373"/>
              <a:gd name="connsiteX1854" fmla="*/ 534282 w 1714551"/>
              <a:gd name="connsiteY1854" fmla="*/ 347944 h 1764373"/>
              <a:gd name="connsiteX1855" fmla="*/ 534282 w 1714551"/>
              <a:gd name="connsiteY1855" fmla="*/ 335219 h 1764373"/>
              <a:gd name="connsiteX1856" fmla="*/ 534282 w 1714551"/>
              <a:gd name="connsiteY1856" fmla="*/ 322892 h 1764373"/>
              <a:gd name="connsiteX1857" fmla="*/ 521958 w 1714551"/>
              <a:gd name="connsiteY1857" fmla="*/ 322892 h 1764373"/>
              <a:gd name="connsiteX1858" fmla="*/ 521958 w 1714551"/>
              <a:gd name="connsiteY1858" fmla="*/ 310565 h 1764373"/>
              <a:gd name="connsiteX1859" fmla="*/ 521958 w 1714551"/>
              <a:gd name="connsiteY1859" fmla="*/ 298237 h 1764373"/>
              <a:gd name="connsiteX1860" fmla="*/ 621341 w 1714551"/>
              <a:gd name="connsiteY1860" fmla="*/ 285513 h 1764373"/>
              <a:gd name="connsiteX1861" fmla="*/ 621341 w 1714551"/>
              <a:gd name="connsiteY1861" fmla="*/ 298237 h 1764373"/>
              <a:gd name="connsiteX1862" fmla="*/ 622881 w 1714551"/>
              <a:gd name="connsiteY1862" fmla="*/ 298237 h 1764373"/>
              <a:gd name="connsiteX1863" fmla="*/ 633664 w 1714551"/>
              <a:gd name="connsiteY1863" fmla="*/ 298237 h 1764373"/>
              <a:gd name="connsiteX1864" fmla="*/ 633664 w 1714551"/>
              <a:gd name="connsiteY1864" fmla="*/ 285513 h 1764373"/>
              <a:gd name="connsiteX1865" fmla="*/ 632124 w 1714551"/>
              <a:gd name="connsiteY1865" fmla="*/ 285513 h 1764373"/>
              <a:gd name="connsiteX1866" fmla="*/ 622881 w 1714551"/>
              <a:gd name="connsiteY1866" fmla="*/ 285513 h 1764373"/>
              <a:gd name="connsiteX1867" fmla="*/ 621341 w 1714551"/>
              <a:gd name="connsiteY1867" fmla="*/ 285513 h 1764373"/>
              <a:gd name="connsiteX1868" fmla="*/ 509635 w 1714551"/>
              <a:gd name="connsiteY1868" fmla="*/ 273186 h 1764373"/>
              <a:gd name="connsiteX1869" fmla="*/ 497311 w 1714551"/>
              <a:gd name="connsiteY1869" fmla="*/ 285513 h 1764373"/>
              <a:gd name="connsiteX1870" fmla="*/ 509635 w 1714551"/>
              <a:gd name="connsiteY1870" fmla="*/ 285513 h 1764373"/>
              <a:gd name="connsiteX1871" fmla="*/ 223810 w 1714551"/>
              <a:gd name="connsiteY1871" fmla="*/ 273186 h 1764373"/>
              <a:gd name="connsiteX1872" fmla="*/ 223810 w 1714551"/>
              <a:gd name="connsiteY1872" fmla="*/ 285513 h 1764373"/>
              <a:gd name="connsiteX1873" fmla="*/ 223810 w 1714551"/>
              <a:gd name="connsiteY1873" fmla="*/ 273186 h 1764373"/>
              <a:gd name="connsiteX1874" fmla="*/ 1217637 w 1714551"/>
              <a:gd name="connsiteY1874" fmla="*/ 260858 h 1764373"/>
              <a:gd name="connsiteX1875" fmla="*/ 1229960 w 1714551"/>
              <a:gd name="connsiteY1875" fmla="*/ 273186 h 1764373"/>
              <a:gd name="connsiteX1876" fmla="*/ 1217637 w 1714551"/>
              <a:gd name="connsiteY1876" fmla="*/ 260858 h 1764373"/>
              <a:gd name="connsiteX1877" fmla="*/ 894842 w 1714551"/>
              <a:gd name="connsiteY1877" fmla="*/ 260858 h 1764373"/>
              <a:gd name="connsiteX1878" fmla="*/ 894842 w 1714551"/>
              <a:gd name="connsiteY1878" fmla="*/ 273186 h 1764373"/>
              <a:gd name="connsiteX1879" fmla="*/ 894842 w 1714551"/>
              <a:gd name="connsiteY1879" fmla="*/ 285513 h 1764373"/>
              <a:gd name="connsiteX1880" fmla="*/ 882121 w 1714551"/>
              <a:gd name="connsiteY1880" fmla="*/ 285513 h 1764373"/>
              <a:gd name="connsiteX1881" fmla="*/ 882121 w 1714551"/>
              <a:gd name="connsiteY1881" fmla="*/ 273186 h 1764373"/>
              <a:gd name="connsiteX1882" fmla="*/ 894842 w 1714551"/>
              <a:gd name="connsiteY1882" fmla="*/ 260858 h 1764373"/>
              <a:gd name="connsiteX1883" fmla="*/ 559519 w 1714551"/>
              <a:gd name="connsiteY1883" fmla="*/ 255658 h 1764373"/>
              <a:gd name="connsiteX1884" fmla="*/ 559326 w 1714551"/>
              <a:gd name="connsiteY1884" fmla="*/ 260858 h 1764373"/>
              <a:gd name="connsiteX1885" fmla="*/ 571649 w 1714551"/>
              <a:gd name="connsiteY1885" fmla="*/ 260858 h 1764373"/>
              <a:gd name="connsiteX1886" fmla="*/ 559519 w 1714551"/>
              <a:gd name="connsiteY1886" fmla="*/ 255658 h 1764373"/>
              <a:gd name="connsiteX1887" fmla="*/ 1018872 w 1714551"/>
              <a:gd name="connsiteY1887" fmla="*/ 248531 h 1764373"/>
              <a:gd name="connsiteX1888" fmla="*/ 1018872 w 1714551"/>
              <a:gd name="connsiteY1888" fmla="*/ 260858 h 1764373"/>
              <a:gd name="connsiteX1889" fmla="*/ 1031195 w 1714551"/>
              <a:gd name="connsiteY1889" fmla="*/ 260858 h 1764373"/>
              <a:gd name="connsiteX1890" fmla="*/ 1031195 w 1714551"/>
              <a:gd name="connsiteY1890" fmla="*/ 248531 h 1764373"/>
              <a:gd name="connsiteX1891" fmla="*/ 919489 w 1714551"/>
              <a:gd name="connsiteY1891" fmla="*/ 248531 h 1764373"/>
              <a:gd name="connsiteX1892" fmla="*/ 919489 w 1714551"/>
              <a:gd name="connsiteY1892" fmla="*/ 260858 h 1764373"/>
              <a:gd name="connsiteX1893" fmla="*/ 926613 w 1714551"/>
              <a:gd name="connsiteY1893" fmla="*/ 260858 h 1764373"/>
              <a:gd name="connsiteX1894" fmla="*/ 927191 w 1714551"/>
              <a:gd name="connsiteY1894" fmla="*/ 260858 h 1764373"/>
              <a:gd name="connsiteX1895" fmla="*/ 931812 w 1714551"/>
              <a:gd name="connsiteY1895" fmla="*/ 260858 h 1764373"/>
              <a:gd name="connsiteX1896" fmla="*/ 933402 w 1714551"/>
              <a:gd name="connsiteY1896" fmla="*/ 260858 h 1764373"/>
              <a:gd name="connsiteX1897" fmla="*/ 944533 w 1714551"/>
              <a:gd name="connsiteY1897" fmla="*/ 260858 h 1764373"/>
              <a:gd name="connsiteX1898" fmla="*/ 944533 w 1714551"/>
              <a:gd name="connsiteY1898" fmla="*/ 273186 h 1764373"/>
              <a:gd name="connsiteX1899" fmla="*/ 931812 w 1714551"/>
              <a:gd name="connsiteY1899" fmla="*/ 273186 h 1764373"/>
              <a:gd name="connsiteX1900" fmla="*/ 919489 w 1714551"/>
              <a:gd name="connsiteY1900" fmla="*/ 285513 h 1764373"/>
              <a:gd name="connsiteX1901" fmla="*/ 931812 w 1714551"/>
              <a:gd name="connsiteY1901" fmla="*/ 285513 h 1764373"/>
              <a:gd name="connsiteX1902" fmla="*/ 944533 w 1714551"/>
              <a:gd name="connsiteY1902" fmla="*/ 285513 h 1764373"/>
              <a:gd name="connsiteX1903" fmla="*/ 944533 w 1714551"/>
              <a:gd name="connsiteY1903" fmla="*/ 273186 h 1764373"/>
              <a:gd name="connsiteX1904" fmla="*/ 956857 w 1714551"/>
              <a:gd name="connsiteY1904" fmla="*/ 273186 h 1764373"/>
              <a:gd name="connsiteX1905" fmla="*/ 944533 w 1714551"/>
              <a:gd name="connsiteY1905" fmla="*/ 260858 h 1764373"/>
              <a:gd name="connsiteX1906" fmla="*/ 931812 w 1714551"/>
              <a:gd name="connsiteY1906" fmla="*/ 248531 h 1764373"/>
              <a:gd name="connsiteX1907" fmla="*/ 930272 w 1714551"/>
              <a:gd name="connsiteY1907" fmla="*/ 248531 h 1764373"/>
              <a:gd name="connsiteX1908" fmla="*/ 924688 w 1714551"/>
              <a:gd name="connsiteY1908" fmla="*/ 248531 h 1764373"/>
              <a:gd name="connsiteX1909" fmla="*/ 924110 w 1714551"/>
              <a:gd name="connsiteY1909" fmla="*/ 248531 h 1764373"/>
              <a:gd name="connsiteX1910" fmla="*/ 919489 w 1714551"/>
              <a:gd name="connsiteY1910" fmla="*/ 248531 h 1764373"/>
              <a:gd name="connsiteX1911" fmla="*/ 609017 w 1714551"/>
              <a:gd name="connsiteY1911" fmla="*/ 248531 h 1764373"/>
              <a:gd name="connsiteX1912" fmla="*/ 609017 w 1714551"/>
              <a:gd name="connsiteY1912" fmla="*/ 260858 h 1764373"/>
              <a:gd name="connsiteX1913" fmla="*/ 610558 w 1714551"/>
              <a:gd name="connsiteY1913" fmla="*/ 260858 h 1764373"/>
              <a:gd name="connsiteX1914" fmla="*/ 618260 w 1714551"/>
              <a:gd name="connsiteY1914" fmla="*/ 260858 h 1764373"/>
              <a:gd name="connsiteX1915" fmla="*/ 619800 w 1714551"/>
              <a:gd name="connsiteY1915" fmla="*/ 260858 h 1764373"/>
              <a:gd name="connsiteX1916" fmla="*/ 621341 w 1714551"/>
              <a:gd name="connsiteY1916" fmla="*/ 260858 h 1764373"/>
              <a:gd name="connsiteX1917" fmla="*/ 621341 w 1714551"/>
              <a:gd name="connsiteY1917" fmla="*/ 248531 h 1764373"/>
              <a:gd name="connsiteX1918" fmla="*/ 211486 w 1714551"/>
              <a:gd name="connsiteY1918" fmla="*/ 248531 h 1764373"/>
              <a:gd name="connsiteX1919" fmla="*/ 211486 w 1714551"/>
              <a:gd name="connsiteY1919" fmla="*/ 260858 h 1764373"/>
              <a:gd name="connsiteX1920" fmla="*/ 218611 w 1714551"/>
              <a:gd name="connsiteY1920" fmla="*/ 260858 h 1764373"/>
              <a:gd name="connsiteX1921" fmla="*/ 219189 w 1714551"/>
              <a:gd name="connsiteY1921" fmla="*/ 260858 h 1764373"/>
              <a:gd name="connsiteX1922" fmla="*/ 223810 w 1714551"/>
              <a:gd name="connsiteY1922" fmla="*/ 260858 h 1764373"/>
              <a:gd name="connsiteX1923" fmla="*/ 223810 w 1714551"/>
              <a:gd name="connsiteY1923" fmla="*/ 248531 h 1764373"/>
              <a:gd name="connsiteX1924" fmla="*/ 222270 w 1714551"/>
              <a:gd name="connsiteY1924" fmla="*/ 248531 h 1764373"/>
              <a:gd name="connsiteX1925" fmla="*/ 211486 w 1714551"/>
              <a:gd name="connsiteY1925" fmla="*/ 248531 h 1764373"/>
              <a:gd name="connsiteX1926" fmla="*/ 1478417 w 1714551"/>
              <a:gd name="connsiteY1926" fmla="*/ 235806 h 1764373"/>
              <a:gd name="connsiteX1927" fmla="*/ 1478417 w 1714551"/>
              <a:gd name="connsiteY1927" fmla="*/ 237397 h 1764373"/>
              <a:gd name="connsiteX1928" fmla="*/ 1478417 w 1714551"/>
              <a:gd name="connsiteY1928" fmla="*/ 243163 h 1764373"/>
              <a:gd name="connsiteX1929" fmla="*/ 1478417 w 1714551"/>
              <a:gd name="connsiteY1929" fmla="*/ 243759 h 1764373"/>
              <a:gd name="connsiteX1930" fmla="*/ 1478417 w 1714551"/>
              <a:gd name="connsiteY1930" fmla="*/ 248531 h 1764373"/>
              <a:gd name="connsiteX1931" fmla="*/ 1491138 w 1714551"/>
              <a:gd name="connsiteY1931" fmla="*/ 248531 h 1764373"/>
              <a:gd name="connsiteX1932" fmla="*/ 1491138 w 1714551"/>
              <a:gd name="connsiteY1932" fmla="*/ 235806 h 1764373"/>
              <a:gd name="connsiteX1933" fmla="*/ 1180269 w 1714551"/>
              <a:gd name="connsiteY1933" fmla="*/ 235806 h 1764373"/>
              <a:gd name="connsiteX1934" fmla="*/ 1180269 w 1714551"/>
              <a:gd name="connsiteY1934" fmla="*/ 248531 h 1764373"/>
              <a:gd name="connsiteX1935" fmla="*/ 1180269 w 1714551"/>
              <a:gd name="connsiteY1935" fmla="*/ 260858 h 1764373"/>
              <a:gd name="connsiteX1936" fmla="*/ 1192990 w 1714551"/>
              <a:gd name="connsiteY1936" fmla="*/ 260858 h 1764373"/>
              <a:gd name="connsiteX1937" fmla="*/ 1180269 w 1714551"/>
              <a:gd name="connsiteY1937" fmla="*/ 248531 h 1764373"/>
              <a:gd name="connsiteX1938" fmla="*/ 1185039 w 1714551"/>
              <a:gd name="connsiteY1938" fmla="*/ 248531 h 1764373"/>
              <a:gd name="connsiteX1939" fmla="*/ 1185636 w 1714551"/>
              <a:gd name="connsiteY1939" fmla="*/ 248531 h 1764373"/>
              <a:gd name="connsiteX1940" fmla="*/ 1192990 w 1714551"/>
              <a:gd name="connsiteY1940" fmla="*/ 248531 h 1764373"/>
              <a:gd name="connsiteX1941" fmla="*/ 1192990 w 1714551"/>
              <a:gd name="connsiteY1941" fmla="*/ 235806 h 1764373"/>
              <a:gd name="connsiteX1942" fmla="*/ 1180269 w 1714551"/>
              <a:gd name="connsiteY1942" fmla="*/ 235806 h 1764373"/>
              <a:gd name="connsiteX1943" fmla="*/ 1068563 w 1714551"/>
              <a:gd name="connsiteY1943" fmla="*/ 235806 h 1764373"/>
              <a:gd name="connsiteX1944" fmla="*/ 1068563 w 1714551"/>
              <a:gd name="connsiteY1944" fmla="*/ 248531 h 1764373"/>
              <a:gd name="connsiteX1945" fmla="*/ 1075687 w 1714551"/>
              <a:gd name="connsiteY1945" fmla="*/ 248531 h 1764373"/>
              <a:gd name="connsiteX1946" fmla="*/ 1076265 w 1714551"/>
              <a:gd name="connsiteY1946" fmla="*/ 248531 h 1764373"/>
              <a:gd name="connsiteX1947" fmla="*/ 1079346 w 1714551"/>
              <a:gd name="connsiteY1947" fmla="*/ 248531 h 1764373"/>
              <a:gd name="connsiteX1948" fmla="*/ 1080886 w 1714551"/>
              <a:gd name="connsiteY1948" fmla="*/ 248531 h 1764373"/>
              <a:gd name="connsiteX1949" fmla="*/ 1080886 w 1714551"/>
              <a:gd name="connsiteY1949" fmla="*/ 235806 h 1764373"/>
              <a:gd name="connsiteX1950" fmla="*/ 1079346 w 1714551"/>
              <a:gd name="connsiteY1950" fmla="*/ 235806 h 1764373"/>
              <a:gd name="connsiteX1951" fmla="*/ 1073762 w 1714551"/>
              <a:gd name="connsiteY1951" fmla="*/ 235806 h 1764373"/>
              <a:gd name="connsiteX1952" fmla="*/ 1068563 w 1714551"/>
              <a:gd name="connsiteY1952" fmla="*/ 235806 h 1764373"/>
              <a:gd name="connsiteX1953" fmla="*/ 1217637 w 1714551"/>
              <a:gd name="connsiteY1953" fmla="*/ 223479 h 1764373"/>
              <a:gd name="connsiteX1954" fmla="*/ 1205314 w 1714551"/>
              <a:gd name="connsiteY1954" fmla="*/ 235806 h 1764373"/>
              <a:gd name="connsiteX1955" fmla="*/ 1205314 w 1714551"/>
              <a:gd name="connsiteY1955" fmla="*/ 248531 h 1764373"/>
              <a:gd name="connsiteX1956" fmla="*/ 1217637 w 1714551"/>
              <a:gd name="connsiteY1956" fmla="*/ 235806 h 1764373"/>
              <a:gd name="connsiteX1957" fmla="*/ 609017 w 1714551"/>
              <a:gd name="connsiteY1957" fmla="*/ 223479 h 1764373"/>
              <a:gd name="connsiteX1958" fmla="*/ 609017 w 1714551"/>
              <a:gd name="connsiteY1958" fmla="*/ 235806 h 1764373"/>
              <a:gd name="connsiteX1959" fmla="*/ 621341 w 1714551"/>
              <a:gd name="connsiteY1959" fmla="*/ 223479 h 1764373"/>
              <a:gd name="connsiteX1960" fmla="*/ 616720 w 1714551"/>
              <a:gd name="connsiteY1960" fmla="*/ 223479 h 1764373"/>
              <a:gd name="connsiteX1961" fmla="*/ 616142 w 1714551"/>
              <a:gd name="connsiteY1961" fmla="*/ 223479 h 1764373"/>
              <a:gd name="connsiteX1962" fmla="*/ 174119 w 1714551"/>
              <a:gd name="connsiteY1962" fmla="*/ 223479 h 1764373"/>
              <a:gd name="connsiteX1963" fmla="*/ 186442 w 1714551"/>
              <a:gd name="connsiteY1963" fmla="*/ 223479 h 1764373"/>
              <a:gd name="connsiteX1964" fmla="*/ 199163 w 1714551"/>
              <a:gd name="connsiteY1964" fmla="*/ 223479 h 1764373"/>
              <a:gd name="connsiteX1965" fmla="*/ 199163 w 1714551"/>
              <a:gd name="connsiteY1965" fmla="*/ 228680 h 1764373"/>
              <a:gd name="connsiteX1966" fmla="*/ 199163 w 1714551"/>
              <a:gd name="connsiteY1966" fmla="*/ 235806 h 1764373"/>
              <a:gd name="connsiteX1967" fmla="*/ 199163 w 1714551"/>
              <a:gd name="connsiteY1967" fmla="*/ 248531 h 1764373"/>
              <a:gd name="connsiteX1968" fmla="*/ 186442 w 1714551"/>
              <a:gd name="connsiteY1968" fmla="*/ 248531 h 1764373"/>
              <a:gd name="connsiteX1969" fmla="*/ 186442 w 1714551"/>
              <a:gd name="connsiteY1969" fmla="*/ 235806 h 1764373"/>
              <a:gd name="connsiteX1970" fmla="*/ 186442 w 1714551"/>
              <a:gd name="connsiteY1970" fmla="*/ 248531 h 1764373"/>
              <a:gd name="connsiteX1971" fmla="*/ 174119 w 1714551"/>
              <a:gd name="connsiteY1971" fmla="*/ 260858 h 1764373"/>
              <a:gd name="connsiteX1972" fmla="*/ 161795 w 1714551"/>
              <a:gd name="connsiteY1972" fmla="*/ 260858 h 1764373"/>
              <a:gd name="connsiteX1973" fmla="*/ 174119 w 1714551"/>
              <a:gd name="connsiteY1973" fmla="*/ 248531 h 1764373"/>
              <a:gd name="connsiteX1974" fmla="*/ 174119 w 1714551"/>
              <a:gd name="connsiteY1974" fmla="*/ 243163 h 1764373"/>
              <a:gd name="connsiteX1975" fmla="*/ 174119 w 1714551"/>
              <a:gd name="connsiteY1975" fmla="*/ 235806 h 1764373"/>
              <a:gd name="connsiteX1976" fmla="*/ 174119 w 1714551"/>
              <a:gd name="connsiteY1976" fmla="*/ 223479 h 1764373"/>
              <a:gd name="connsiteX1977" fmla="*/ 490951 w 1714551"/>
              <a:gd name="connsiteY1977" fmla="*/ 214234 h 1764373"/>
              <a:gd name="connsiteX1978" fmla="*/ 484590 w 1714551"/>
              <a:gd name="connsiteY1978" fmla="*/ 223479 h 1764373"/>
              <a:gd name="connsiteX1979" fmla="*/ 497311 w 1714551"/>
              <a:gd name="connsiteY1979" fmla="*/ 235806 h 1764373"/>
              <a:gd name="connsiteX1980" fmla="*/ 504436 w 1714551"/>
              <a:gd name="connsiteY1980" fmla="*/ 235806 h 1764373"/>
              <a:gd name="connsiteX1981" fmla="*/ 509635 w 1714551"/>
              <a:gd name="connsiteY1981" fmla="*/ 235806 h 1764373"/>
              <a:gd name="connsiteX1982" fmla="*/ 509635 w 1714551"/>
              <a:gd name="connsiteY1982" fmla="*/ 223479 h 1764373"/>
              <a:gd name="connsiteX1983" fmla="*/ 497311 w 1714551"/>
              <a:gd name="connsiteY1983" fmla="*/ 223479 h 1764373"/>
              <a:gd name="connsiteX1984" fmla="*/ 490951 w 1714551"/>
              <a:gd name="connsiteY1984" fmla="*/ 214234 h 1764373"/>
              <a:gd name="connsiteX1985" fmla="*/ 1491138 w 1714551"/>
              <a:gd name="connsiteY1985" fmla="*/ 211152 h 1764373"/>
              <a:gd name="connsiteX1986" fmla="*/ 1503462 w 1714551"/>
              <a:gd name="connsiteY1986" fmla="*/ 223479 h 1764373"/>
              <a:gd name="connsiteX1987" fmla="*/ 1503462 w 1714551"/>
              <a:gd name="connsiteY1987" fmla="*/ 211152 h 1764373"/>
              <a:gd name="connsiteX1988" fmla="*/ 1491138 w 1714551"/>
              <a:gd name="connsiteY1988" fmla="*/ 211152 h 1764373"/>
              <a:gd name="connsiteX1989" fmla="*/ 1068563 w 1714551"/>
              <a:gd name="connsiteY1989" fmla="*/ 211152 h 1764373"/>
              <a:gd name="connsiteX1990" fmla="*/ 1056239 w 1714551"/>
              <a:gd name="connsiteY1990" fmla="*/ 223479 h 1764373"/>
              <a:gd name="connsiteX1991" fmla="*/ 1063364 w 1714551"/>
              <a:gd name="connsiteY1991" fmla="*/ 223479 h 1764373"/>
              <a:gd name="connsiteX1992" fmla="*/ 1063942 w 1714551"/>
              <a:gd name="connsiteY1992" fmla="*/ 223479 h 1764373"/>
              <a:gd name="connsiteX1993" fmla="*/ 1068563 w 1714551"/>
              <a:gd name="connsiteY1993" fmla="*/ 223479 h 1764373"/>
              <a:gd name="connsiteX1994" fmla="*/ 931812 w 1714551"/>
              <a:gd name="connsiteY1994" fmla="*/ 211152 h 1764373"/>
              <a:gd name="connsiteX1995" fmla="*/ 919489 w 1714551"/>
              <a:gd name="connsiteY1995" fmla="*/ 223479 h 1764373"/>
              <a:gd name="connsiteX1996" fmla="*/ 926613 w 1714551"/>
              <a:gd name="connsiteY1996" fmla="*/ 223479 h 1764373"/>
              <a:gd name="connsiteX1997" fmla="*/ 927191 w 1714551"/>
              <a:gd name="connsiteY1997" fmla="*/ 223479 h 1764373"/>
              <a:gd name="connsiteX1998" fmla="*/ 928731 w 1714551"/>
              <a:gd name="connsiteY1998" fmla="*/ 223479 h 1764373"/>
              <a:gd name="connsiteX1999" fmla="*/ 931812 w 1714551"/>
              <a:gd name="connsiteY1999" fmla="*/ 223479 h 1764373"/>
              <a:gd name="connsiteX2000" fmla="*/ 944533 w 1714551"/>
              <a:gd name="connsiteY2000" fmla="*/ 223479 h 1764373"/>
              <a:gd name="connsiteX2001" fmla="*/ 944533 w 1714551"/>
              <a:gd name="connsiteY2001" fmla="*/ 211152 h 1764373"/>
              <a:gd name="connsiteX2002" fmla="*/ 459943 w 1714551"/>
              <a:gd name="connsiteY2002" fmla="*/ 211152 h 1764373"/>
              <a:gd name="connsiteX2003" fmla="*/ 459943 w 1714551"/>
              <a:gd name="connsiteY2003" fmla="*/ 223479 h 1764373"/>
              <a:gd name="connsiteX2004" fmla="*/ 459943 w 1714551"/>
              <a:gd name="connsiteY2004" fmla="*/ 211152 h 1764373"/>
              <a:gd name="connsiteX2005" fmla="*/ 335516 w 1714551"/>
              <a:gd name="connsiteY2005" fmla="*/ 198825 h 1764373"/>
              <a:gd name="connsiteX2006" fmla="*/ 348237 w 1714551"/>
              <a:gd name="connsiteY2006" fmla="*/ 211152 h 1764373"/>
              <a:gd name="connsiteX2007" fmla="*/ 348237 w 1714551"/>
              <a:gd name="connsiteY2007" fmla="*/ 198825 h 1764373"/>
              <a:gd name="connsiteX2008" fmla="*/ 248854 w 1714551"/>
              <a:gd name="connsiteY2008" fmla="*/ 198825 h 1764373"/>
              <a:gd name="connsiteX2009" fmla="*/ 236133 w 1714551"/>
              <a:gd name="connsiteY2009" fmla="*/ 211152 h 1764373"/>
              <a:gd name="connsiteX2010" fmla="*/ 241500 w 1714551"/>
              <a:gd name="connsiteY2010" fmla="*/ 211152 h 1764373"/>
              <a:gd name="connsiteX2011" fmla="*/ 248854 w 1714551"/>
              <a:gd name="connsiteY2011" fmla="*/ 211152 h 1764373"/>
              <a:gd name="connsiteX2012" fmla="*/ 248854 w 1714551"/>
              <a:gd name="connsiteY2012" fmla="*/ 198825 h 1764373"/>
              <a:gd name="connsiteX2013" fmla="*/ 199163 w 1714551"/>
              <a:gd name="connsiteY2013" fmla="*/ 198825 h 1764373"/>
              <a:gd name="connsiteX2014" fmla="*/ 211486 w 1714551"/>
              <a:gd name="connsiteY2014" fmla="*/ 198825 h 1764373"/>
              <a:gd name="connsiteX2015" fmla="*/ 211486 w 1714551"/>
              <a:gd name="connsiteY2015" fmla="*/ 211152 h 1764373"/>
              <a:gd name="connsiteX2016" fmla="*/ 204362 w 1714551"/>
              <a:gd name="connsiteY2016" fmla="*/ 211152 h 1764373"/>
              <a:gd name="connsiteX2017" fmla="*/ 199163 w 1714551"/>
              <a:gd name="connsiteY2017" fmla="*/ 211152 h 1764373"/>
              <a:gd name="connsiteX2018" fmla="*/ 199163 w 1714551"/>
              <a:gd name="connsiteY2018" fmla="*/ 198825 h 1764373"/>
              <a:gd name="connsiteX2019" fmla="*/ 1515785 w 1714551"/>
              <a:gd name="connsiteY2019" fmla="*/ 186100 h 1764373"/>
              <a:gd name="connsiteX2020" fmla="*/ 1528109 w 1714551"/>
              <a:gd name="connsiteY2020" fmla="*/ 186100 h 1764373"/>
              <a:gd name="connsiteX2021" fmla="*/ 1528109 w 1714551"/>
              <a:gd name="connsiteY2021" fmla="*/ 198825 h 1764373"/>
              <a:gd name="connsiteX2022" fmla="*/ 1515785 w 1714551"/>
              <a:gd name="connsiteY2022" fmla="*/ 186100 h 1764373"/>
              <a:gd name="connsiteX2023" fmla="*/ 249047 w 1714551"/>
              <a:gd name="connsiteY2023" fmla="*/ 180900 h 1764373"/>
              <a:gd name="connsiteX2024" fmla="*/ 248854 w 1714551"/>
              <a:gd name="connsiteY2024" fmla="*/ 186100 h 1764373"/>
              <a:gd name="connsiteX2025" fmla="*/ 261178 w 1714551"/>
              <a:gd name="connsiteY2025" fmla="*/ 186100 h 1764373"/>
              <a:gd name="connsiteX2026" fmla="*/ 249047 w 1714551"/>
              <a:gd name="connsiteY2026" fmla="*/ 180900 h 1764373"/>
              <a:gd name="connsiteX2027" fmla="*/ 559326 w 1714551"/>
              <a:gd name="connsiteY2027" fmla="*/ 173773 h 1764373"/>
              <a:gd name="connsiteX2028" fmla="*/ 559326 w 1714551"/>
              <a:gd name="connsiteY2028" fmla="*/ 186100 h 1764373"/>
              <a:gd name="connsiteX2029" fmla="*/ 571649 w 1714551"/>
              <a:gd name="connsiteY2029" fmla="*/ 173773 h 1764373"/>
              <a:gd name="connsiteX2030" fmla="*/ 568569 w 1714551"/>
              <a:gd name="connsiteY2030" fmla="*/ 173773 h 1764373"/>
              <a:gd name="connsiteX2031" fmla="*/ 559326 w 1714551"/>
              <a:gd name="connsiteY2031" fmla="*/ 173773 h 1764373"/>
              <a:gd name="connsiteX2032" fmla="*/ 497311 w 1714551"/>
              <a:gd name="connsiteY2032" fmla="*/ 173773 h 1764373"/>
              <a:gd name="connsiteX2033" fmla="*/ 484590 w 1714551"/>
              <a:gd name="connsiteY2033" fmla="*/ 186100 h 1764373"/>
              <a:gd name="connsiteX2034" fmla="*/ 484590 w 1714551"/>
              <a:gd name="connsiteY2034" fmla="*/ 198825 h 1764373"/>
              <a:gd name="connsiteX2035" fmla="*/ 472267 w 1714551"/>
              <a:gd name="connsiteY2035" fmla="*/ 186100 h 1764373"/>
              <a:gd name="connsiteX2036" fmla="*/ 472267 w 1714551"/>
              <a:gd name="connsiteY2036" fmla="*/ 198825 h 1764373"/>
              <a:gd name="connsiteX2037" fmla="*/ 484590 w 1714551"/>
              <a:gd name="connsiteY2037" fmla="*/ 198825 h 1764373"/>
              <a:gd name="connsiteX2038" fmla="*/ 484590 w 1714551"/>
              <a:gd name="connsiteY2038" fmla="*/ 186100 h 1764373"/>
              <a:gd name="connsiteX2039" fmla="*/ 497311 w 1714551"/>
              <a:gd name="connsiteY2039" fmla="*/ 186100 h 1764373"/>
              <a:gd name="connsiteX2040" fmla="*/ 497311 w 1714551"/>
              <a:gd name="connsiteY2040" fmla="*/ 173773 h 1764373"/>
              <a:gd name="connsiteX2041" fmla="*/ 335516 w 1714551"/>
              <a:gd name="connsiteY2041" fmla="*/ 173773 h 1764373"/>
              <a:gd name="connsiteX2042" fmla="*/ 323193 w 1714551"/>
              <a:gd name="connsiteY2042" fmla="*/ 186100 h 1764373"/>
              <a:gd name="connsiteX2043" fmla="*/ 335516 w 1714551"/>
              <a:gd name="connsiteY2043" fmla="*/ 186100 h 1764373"/>
              <a:gd name="connsiteX2044" fmla="*/ 348237 w 1714551"/>
              <a:gd name="connsiteY2044" fmla="*/ 186100 h 1764373"/>
              <a:gd name="connsiteX2045" fmla="*/ 335516 w 1714551"/>
              <a:gd name="connsiteY2045" fmla="*/ 186100 h 1764373"/>
              <a:gd name="connsiteX2046" fmla="*/ 335516 w 1714551"/>
              <a:gd name="connsiteY2046" fmla="*/ 173773 h 1764373"/>
              <a:gd name="connsiteX2047" fmla="*/ 1453770 w 1714551"/>
              <a:gd name="connsiteY2047" fmla="*/ 161446 h 1764373"/>
              <a:gd name="connsiteX2048" fmla="*/ 1453770 w 1714551"/>
              <a:gd name="connsiteY2048" fmla="*/ 173773 h 1764373"/>
              <a:gd name="connsiteX2049" fmla="*/ 1466094 w 1714551"/>
              <a:gd name="connsiteY2049" fmla="*/ 161446 h 1764373"/>
              <a:gd name="connsiteX2050" fmla="*/ 882121 w 1714551"/>
              <a:gd name="connsiteY2050" fmla="*/ 161446 h 1764373"/>
              <a:gd name="connsiteX2051" fmla="*/ 894842 w 1714551"/>
              <a:gd name="connsiteY2051" fmla="*/ 173773 h 1764373"/>
              <a:gd name="connsiteX2052" fmla="*/ 890072 w 1714551"/>
              <a:gd name="connsiteY2052" fmla="*/ 173773 h 1764373"/>
              <a:gd name="connsiteX2053" fmla="*/ 889475 w 1714551"/>
              <a:gd name="connsiteY2053" fmla="*/ 173773 h 1764373"/>
              <a:gd name="connsiteX2054" fmla="*/ 887488 w 1714551"/>
              <a:gd name="connsiteY2054" fmla="*/ 173773 h 1764373"/>
              <a:gd name="connsiteX2055" fmla="*/ 882121 w 1714551"/>
              <a:gd name="connsiteY2055" fmla="*/ 173773 h 1764373"/>
              <a:gd name="connsiteX2056" fmla="*/ 211486 w 1714551"/>
              <a:gd name="connsiteY2056" fmla="*/ 161446 h 1764373"/>
              <a:gd name="connsiteX2057" fmla="*/ 211486 w 1714551"/>
              <a:gd name="connsiteY2057" fmla="*/ 173773 h 1764373"/>
              <a:gd name="connsiteX2058" fmla="*/ 199163 w 1714551"/>
              <a:gd name="connsiteY2058" fmla="*/ 173773 h 1764373"/>
              <a:gd name="connsiteX2059" fmla="*/ 211486 w 1714551"/>
              <a:gd name="connsiteY2059" fmla="*/ 161446 h 1764373"/>
              <a:gd name="connsiteX2060" fmla="*/ 495721 w 1714551"/>
              <a:gd name="connsiteY2060" fmla="*/ 152200 h 1764373"/>
              <a:gd name="connsiteX2061" fmla="*/ 484590 w 1714551"/>
              <a:gd name="connsiteY2061" fmla="*/ 161446 h 1764373"/>
              <a:gd name="connsiteX2062" fmla="*/ 497311 w 1714551"/>
              <a:gd name="connsiteY2062" fmla="*/ 161446 h 1764373"/>
              <a:gd name="connsiteX2063" fmla="*/ 495721 w 1714551"/>
              <a:gd name="connsiteY2063" fmla="*/ 152200 h 1764373"/>
              <a:gd name="connsiteX2064" fmla="*/ 1267328 w 1714551"/>
              <a:gd name="connsiteY2064" fmla="*/ 149119 h 1764373"/>
              <a:gd name="connsiteX2065" fmla="*/ 1267328 w 1714551"/>
              <a:gd name="connsiteY2065" fmla="*/ 150660 h 1764373"/>
              <a:gd name="connsiteX2066" fmla="*/ 1267328 w 1714551"/>
              <a:gd name="connsiteY2066" fmla="*/ 156245 h 1764373"/>
              <a:gd name="connsiteX2067" fmla="*/ 1267328 w 1714551"/>
              <a:gd name="connsiteY2067" fmla="*/ 156823 h 1764373"/>
              <a:gd name="connsiteX2068" fmla="*/ 1267328 w 1714551"/>
              <a:gd name="connsiteY2068" fmla="*/ 161446 h 1764373"/>
              <a:gd name="connsiteX2069" fmla="*/ 1279652 w 1714551"/>
              <a:gd name="connsiteY2069" fmla="*/ 161446 h 1764373"/>
              <a:gd name="connsiteX2070" fmla="*/ 1267328 w 1714551"/>
              <a:gd name="connsiteY2070" fmla="*/ 149119 h 1764373"/>
              <a:gd name="connsiteX2071" fmla="*/ 1205314 w 1714551"/>
              <a:gd name="connsiteY2071" fmla="*/ 149119 h 1764373"/>
              <a:gd name="connsiteX2072" fmla="*/ 1205314 w 1714551"/>
              <a:gd name="connsiteY2072" fmla="*/ 161446 h 1764373"/>
              <a:gd name="connsiteX2073" fmla="*/ 1209935 w 1714551"/>
              <a:gd name="connsiteY2073" fmla="*/ 161446 h 1764373"/>
              <a:gd name="connsiteX2074" fmla="*/ 1210512 w 1714551"/>
              <a:gd name="connsiteY2074" fmla="*/ 161446 h 1764373"/>
              <a:gd name="connsiteX2075" fmla="*/ 1217637 w 1714551"/>
              <a:gd name="connsiteY2075" fmla="*/ 161446 h 1764373"/>
              <a:gd name="connsiteX2076" fmla="*/ 1217637 w 1714551"/>
              <a:gd name="connsiteY2076" fmla="*/ 149119 h 1764373"/>
              <a:gd name="connsiteX2077" fmla="*/ 1441447 w 1714551"/>
              <a:gd name="connsiteY2077" fmla="*/ 136394 h 1764373"/>
              <a:gd name="connsiteX2078" fmla="*/ 1441447 w 1714551"/>
              <a:gd name="connsiteY2078" fmla="*/ 149119 h 1764373"/>
              <a:gd name="connsiteX2079" fmla="*/ 1453770 w 1714551"/>
              <a:gd name="connsiteY2079" fmla="*/ 149119 h 1764373"/>
              <a:gd name="connsiteX2080" fmla="*/ 1453770 w 1714551"/>
              <a:gd name="connsiteY2080" fmla="*/ 136394 h 1764373"/>
              <a:gd name="connsiteX2081" fmla="*/ 1441447 w 1714551"/>
              <a:gd name="connsiteY2081" fmla="*/ 136394 h 1764373"/>
              <a:gd name="connsiteX2082" fmla="*/ 1379035 w 1714551"/>
              <a:gd name="connsiteY2082" fmla="*/ 136394 h 1764373"/>
              <a:gd name="connsiteX2083" fmla="*/ 1379035 w 1714551"/>
              <a:gd name="connsiteY2083" fmla="*/ 149119 h 1764373"/>
              <a:gd name="connsiteX2084" fmla="*/ 1386389 w 1714551"/>
              <a:gd name="connsiteY2084" fmla="*/ 149119 h 1764373"/>
              <a:gd name="connsiteX2085" fmla="*/ 1391756 w 1714551"/>
              <a:gd name="connsiteY2085" fmla="*/ 149119 h 1764373"/>
              <a:gd name="connsiteX2086" fmla="*/ 1391756 w 1714551"/>
              <a:gd name="connsiteY2086" fmla="*/ 144347 h 1764373"/>
              <a:gd name="connsiteX2087" fmla="*/ 1391756 w 1714551"/>
              <a:gd name="connsiteY2087" fmla="*/ 143750 h 1764373"/>
              <a:gd name="connsiteX2088" fmla="*/ 1391756 w 1714551"/>
              <a:gd name="connsiteY2088" fmla="*/ 141762 h 1764373"/>
              <a:gd name="connsiteX2089" fmla="*/ 1391756 w 1714551"/>
              <a:gd name="connsiteY2089" fmla="*/ 141166 h 1764373"/>
              <a:gd name="connsiteX2090" fmla="*/ 1391756 w 1714551"/>
              <a:gd name="connsiteY2090" fmla="*/ 137984 h 1764373"/>
              <a:gd name="connsiteX2091" fmla="*/ 1391756 w 1714551"/>
              <a:gd name="connsiteY2091" fmla="*/ 136394 h 1764373"/>
              <a:gd name="connsiteX2092" fmla="*/ 1267328 w 1714551"/>
              <a:gd name="connsiteY2092" fmla="*/ 124067 h 1764373"/>
              <a:gd name="connsiteX2093" fmla="*/ 1267328 w 1714551"/>
              <a:gd name="connsiteY2093" fmla="*/ 136394 h 1764373"/>
              <a:gd name="connsiteX2094" fmla="*/ 1268869 w 1714551"/>
              <a:gd name="connsiteY2094" fmla="*/ 136394 h 1764373"/>
              <a:gd name="connsiteX2095" fmla="*/ 1278111 w 1714551"/>
              <a:gd name="connsiteY2095" fmla="*/ 136394 h 1764373"/>
              <a:gd name="connsiteX2096" fmla="*/ 1279652 w 1714551"/>
              <a:gd name="connsiteY2096" fmla="*/ 136394 h 1764373"/>
              <a:gd name="connsiteX2097" fmla="*/ 1279652 w 1714551"/>
              <a:gd name="connsiteY2097" fmla="*/ 124067 h 1764373"/>
              <a:gd name="connsiteX2098" fmla="*/ 1278111 w 1714551"/>
              <a:gd name="connsiteY2098" fmla="*/ 124067 h 1764373"/>
              <a:gd name="connsiteX2099" fmla="*/ 1267328 w 1714551"/>
              <a:gd name="connsiteY2099" fmla="*/ 124067 h 1764373"/>
              <a:gd name="connsiteX2100" fmla="*/ 1205314 w 1714551"/>
              <a:gd name="connsiteY2100" fmla="*/ 124067 h 1764373"/>
              <a:gd name="connsiteX2101" fmla="*/ 1205314 w 1714551"/>
              <a:gd name="connsiteY2101" fmla="*/ 136394 h 1764373"/>
              <a:gd name="connsiteX2102" fmla="*/ 1217637 w 1714551"/>
              <a:gd name="connsiteY2102" fmla="*/ 124067 h 1764373"/>
              <a:gd name="connsiteX2103" fmla="*/ 1205314 w 1714551"/>
              <a:gd name="connsiteY2103" fmla="*/ 124067 h 1764373"/>
              <a:gd name="connsiteX2104" fmla="*/ 1404079 w 1714551"/>
              <a:gd name="connsiteY2104" fmla="*/ 111740 h 1764373"/>
              <a:gd name="connsiteX2105" fmla="*/ 1416403 w 1714551"/>
              <a:gd name="connsiteY2105" fmla="*/ 111740 h 1764373"/>
              <a:gd name="connsiteX2106" fmla="*/ 1404079 w 1714551"/>
              <a:gd name="connsiteY2106" fmla="*/ 111740 h 1764373"/>
              <a:gd name="connsiteX2107" fmla="*/ 919489 w 1714551"/>
              <a:gd name="connsiteY2107" fmla="*/ 111740 h 1764373"/>
              <a:gd name="connsiteX2108" fmla="*/ 919489 w 1714551"/>
              <a:gd name="connsiteY2108" fmla="*/ 124067 h 1764373"/>
              <a:gd name="connsiteX2109" fmla="*/ 919489 w 1714551"/>
              <a:gd name="connsiteY2109" fmla="*/ 136394 h 1764373"/>
              <a:gd name="connsiteX2110" fmla="*/ 921029 w 1714551"/>
              <a:gd name="connsiteY2110" fmla="*/ 136394 h 1764373"/>
              <a:gd name="connsiteX2111" fmla="*/ 924110 w 1714551"/>
              <a:gd name="connsiteY2111" fmla="*/ 136394 h 1764373"/>
              <a:gd name="connsiteX2112" fmla="*/ 924688 w 1714551"/>
              <a:gd name="connsiteY2112" fmla="*/ 136394 h 1764373"/>
              <a:gd name="connsiteX2113" fmla="*/ 926613 w 1714551"/>
              <a:gd name="connsiteY2113" fmla="*/ 136394 h 1764373"/>
              <a:gd name="connsiteX2114" fmla="*/ 927191 w 1714551"/>
              <a:gd name="connsiteY2114" fmla="*/ 136394 h 1764373"/>
              <a:gd name="connsiteX2115" fmla="*/ 931812 w 1714551"/>
              <a:gd name="connsiteY2115" fmla="*/ 136394 h 1764373"/>
              <a:gd name="connsiteX2116" fmla="*/ 931812 w 1714551"/>
              <a:gd name="connsiteY2116" fmla="*/ 124067 h 1764373"/>
              <a:gd name="connsiteX2117" fmla="*/ 919489 w 1714551"/>
              <a:gd name="connsiteY2117" fmla="*/ 124067 h 1764373"/>
              <a:gd name="connsiteX2118" fmla="*/ 931812 w 1714551"/>
              <a:gd name="connsiteY2118" fmla="*/ 111740 h 1764373"/>
              <a:gd name="connsiteX2119" fmla="*/ 930272 w 1714551"/>
              <a:gd name="connsiteY2119" fmla="*/ 111740 h 1764373"/>
              <a:gd name="connsiteX2120" fmla="*/ 921029 w 1714551"/>
              <a:gd name="connsiteY2120" fmla="*/ 111740 h 1764373"/>
              <a:gd name="connsiteX2121" fmla="*/ 919489 w 1714551"/>
              <a:gd name="connsiteY2121" fmla="*/ 111740 h 1764373"/>
              <a:gd name="connsiteX2122" fmla="*/ 1428533 w 1714551"/>
              <a:gd name="connsiteY2122" fmla="*/ 106371 h 1764373"/>
              <a:gd name="connsiteX2123" fmla="*/ 1428726 w 1714551"/>
              <a:gd name="connsiteY2123" fmla="*/ 111740 h 1764373"/>
              <a:gd name="connsiteX2124" fmla="*/ 1428726 w 1714551"/>
              <a:gd name="connsiteY2124" fmla="*/ 113280 h 1764373"/>
              <a:gd name="connsiteX2125" fmla="*/ 1428726 w 1714551"/>
              <a:gd name="connsiteY2125" fmla="*/ 118866 h 1764373"/>
              <a:gd name="connsiteX2126" fmla="*/ 1428726 w 1714551"/>
              <a:gd name="connsiteY2126" fmla="*/ 119444 h 1764373"/>
              <a:gd name="connsiteX2127" fmla="*/ 1428726 w 1714551"/>
              <a:gd name="connsiteY2127" fmla="*/ 124067 h 1764373"/>
              <a:gd name="connsiteX2128" fmla="*/ 1416403 w 1714551"/>
              <a:gd name="connsiteY2128" fmla="*/ 111740 h 1764373"/>
              <a:gd name="connsiteX2129" fmla="*/ 1428533 w 1714551"/>
              <a:gd name="connsiteY2129" fmla="*/ 106371 h 1764373"/>
              <a:gd name="connsiteX2130" fmla="*/ 1366711 w 1714551"/>
              <a:gd name="connsiteY2130" fmla="*/ 99015 h 1764373"/>
              <a:gd name="connsiteX2131" fmla="*/ 1379035 w 1714551"/>
              <a:gd name="connsiteY2131" fmla="*/ 111740 h 1764373"/>
              <a:gd name="connsiteX2132" fmla="*/ 1366711 w 1714551"/>
              <a:gd name="connsiteY2132" fmla="*/ 111740 h 1764373"/>
              <a:gd name="connsiteX2133" fmla="*/ 1365171 w 1714551"/>
              <a:gd name="connsiteY2133" fmla="*/ 111740 h 1764373"/>
              <a:gd name="connsiteX2134" fmla="*/ 1359587 w 1714551"/>
              <a:gd name="connsiteY2134" fmla="*/ 111740 h 1764373"/>
              <a:gd name="connsiteX2135" fmla="*/ 1359009 w 1714551"/>
              <a:gd name="connsiteY2135" fmla="*/ 111740 h 1764373"/>
              <a:gd name="connsiteX2136" fmla="*/ 1354388 w 1714551"/>
              <a:gd name="connsiteY2136" fmla="*/ 111740 h 1764373"/>
              <a:gd name="connsiteX2137" fmla="*/ 1366711 w 1714551"/>
              <a:gd name="connsiteY2137" fmla="*/ 99015 h 1764373"/>
              <a:gd name="connsiteX2138" fmla="*/ 1379035 w 1714551"/>
              <a:gd name="connsiteY2138" fmla="*/ 86688 h 1764373"/>
              <a:gd name="connsiteX2139" fmla="*/ 1391756 w 1714551"/>
              <a:gd name="connsiteY2139" fmla="*/ 86688 h 1764373"/>
              <a:gd name="connsiteX2140" fmla="*/ 1404079 w 1714551"/>
              <a:gd name="connsiteY2140" fmla="*/ 86688 h 1764373"/>
              <a:gd name="connsiteX2141" fmla="*/ 1404079 w 1714551"/>
              <a:gd name="connsiteY2141" fmla="*/ 99015 h 1764373"/>
              <a:gd name="connsiteX2142" fmla="*/ 1391756 w 1714551"/>
              <a:gd name="connsiteY2142" fmla="*/ 99015 h 1764373"/>
              <a:gd name="connsiteX2143" fmla="*/ 1391756 w 1714551"/>
              <a:gd name="connsiteY2143" fmla="*/ 100605 h 1764373"/>
              <a:gd name="connsiteX2144" fmla="*/ 1391756 w 1714551"/>
              <a:gd name="connsiteY2144" fmla="*/ 110149 h 1764373"/>
              <a:gd name="connsiteX2145" fmla="*/ 1391756 w 1714551"/>
              <a:gd name="connsiteY2145" fmla="*/ 111740 h 1764373"/>
              <a:gd name="connsiteX2146" fmla="*/ 1379035 w 1714551"/>
              <a:gd name="connsiteY2146" fmla="*/ 99015 h 1764373"/>
              <a:gd name="connsiteX2147" fmla="*/ 1366711 w 1714551"/>
              <a:gd name="connsiteY2147" fmla="*/ 86688 h 1764373"/>
              <a:gd name="connsiteX2148" fmla="*/ 1379035 w 1714551"/>
              <a:gd name="connsiteY2148" fmla="*/ 99015 h 1764373"/>
              <a:gd name="connsiteX2149" fmla="*/ 1379035 w 1714551"/>
              <a:gd name="connsiteY2149" fmla="*/ 100605 h 1764373"/>
              <a:gd name="connsiteX2150" fmla="*/ 1379035 w 1714551"/>
              <a:gd name="connsiteY2150" fmla="*/ 110149 h 1764373"/>
              <a:gd name="connsiteX2151" fmla="*/ 1379035 w 1714551"/>
              <a:gd name="connsiteY2151" fmla="*/ 111740 h 1764373"/>
              <a:gd name="connsiteX2152" fmla="*/ 1366711 w 1714551"/>
              <a:gd name="connsiteY2152" fmla="*/ 99015 h 1764373"/>
              <a:gd name="connsiteX2153" fmla="*/ 1366711 w 1714551"/>
              <a:gd name="connsiteY2153" fmla="*/ 86688 h 1764373"/>
              <a:gd name="connsiteX2154" fmla="*/ 1317020 w 1714551"/>
              <a:gd name="connsiteY2154" fmla="*/ 86688 h 1764373"/>
              <a:gd name="connsiteX2155" fmla="*/ 1317020 w 1714551"/>
              <a:gd name="connsiteY2155" fmla="*/ 99015 h 1764373"/>
              <a:gd name="connsiteX2156" fmla="*/ 1317020 w 1714551"/>
              <a:gd name="connsiteY2156" fmla="*/ 111740 h 1764373"/>
              <a:gd name="connsiteX2157" fmla="*/ 1317020 w 1714551"/>
              <a:gd name="connsiteY2157" fmla="*/ 124067 h 1764373"/>
              <a:gd name="connsiteX2158" fmla="*/ 1329343 w 1714551"/>
              <a:gd name="connsiteY2158" fmla="*/ 111740 h 1764373"/>
              <a:gd name="connsiteX2159" fmla="*/ 1317020 w 1714551"/>
              <a:gd name="connsiteY2159" fmla="*/ 99015 h 1764373"/>
              <a:gd name="connsiteX2160" fmla="*/ 1329343 w 1714551"/>
              <a:gd name="connsiteY2160" fmla="*/ 86688 h 1764373"/>
              <a:gd name="connsiteX2161" fmla="*/ 1317020 w 1714551"/>
              <a:gd name="connsiteY2161" fmla="*/ 86688 h 1764373"/>
              <a:gd name="connsiteX2162" fmla="*/ 1205314 w 1714551"/>
              <a:gd name="connsiteY2162" fmla="*/ 86688 h 1764373"/>
              <a:gd name="connsiteX2163" fmla="*/ 1192990 w 1714551"/>
              <a:gd name="connsiteY2163" fmla="*/ 99015 h 1764373"/>
              <a:gd name="connsiteX2164" fmla="*/ 1197611 w 1714551"/>
              <a:gd name="connsiteY2164" fmla="*/ 99015 h 1764373"/>
              <a:gd name="connsiteX2165" fmla="*/ 1198189 w 1714551"/>
              <a:gd name="connsiteY2165" fmla="*/ 99015 h 1764373"/>
              <a:gd name="connsiteX2166" fmla="*/ 1205314 w 1714551"/>
              <a:gd name="connsiteY2166" fmla="*/ 99015 h 1764373"/>
              <a:gd name="connsiteX2167" fmla="*/ 1217637 w 1714551"/>
              <a:gd name="connsiteY2167" fmla="*/ 99015 h 1764373"/>
              <a:gd name="connsiteX2168" fmla="*/ 1205314 w 1714551"/>
              <a:gd name="connsiteY2168" fmla="*/ 111740 h 1764373"/>
              <a:gd name="connsiteX2169" fmla="*/ 1206854 w 1714551"/>
              <a:gd name="connsiteY2169" fmla="*/ 111740 h 1764373"/>
              <a:gd name="connsiteX2170" fmla="*/ 1214556 w 1714551"/>
              <a:gd name="connsiteY2170" fmla="*/ 111740 h 1764373"/>
              <a:gd name="connsiteX2171" fmla="*/ 1217637 w 1714551"/>
              <a:gd name="connsiteY2171" fmla="*/ 111740 h 1764373"/>
              <a:gd name="connsiteX2172" fmla="*/ 1217637 w 1714551"/>
              <a:gd name="connsiteY2172" fmla="*/ 99015 h 1764373"/>
              <a:gd name="connsiteX2173" fmla="*/ 1217637 w 1714551"/>
              <a:gd name="connsiteY2173" fmla="*/ 86688 h 1764373"/>
              <a:gd name="connsiteX2174" fmla="*/ 907165 w 1714551"/>
              <a:gd name="connsiteY2174" fmla="*/ 86688 h 1764373"/>
              <a:gd name="connsiteX2175" fmla="*/ 907165 w 1714551"/>
              <a:gd name="connsiteY2175" fmla="*/ 99015 h 1764373"/>
              <a:gd name="connsiteX2176" fmla="*/ 907165 w 1714551"/>
              <a:gd name="connsiteY2176" fmla="*/ 86688 h 1764373"/>
              <a:gd name="connsiteX2177" fmla="*/ 907165 w 1714551"/>
              <a:gd name="connsiteY2177" fmla="*/ 74360 h 1764373"/>
              <a:gd name="connsiteX2178" fmla="*/ 908706 w 1714551"/>
              <a:gd name="connsiteY2178" fmla="*/ 74360 h 1764373"/>
              <a:gd name="connsiteX2179" fmla="*/ 917948 w 1714551"/>
              <a:gd name="connsiteY2179" fmla="*/ 74360 h 1764373"/>
              <a:gd name="connsiteX2180" fmla="*/ 919489 w 1714551"/>
              <a:gd name="connsiteY2180" fmla="*/ 74360 h 1764373"/>
              <a:gd name="connsiteX2181" fmla="*/ 919489 w 1714551"/>
              <a:gd name="connsiteY2181" fmla="*/ 86688 h 1764373"/>
              <a:gd name="connsiteX2182" fmla="*/ 907165 w 1714551"/>
              <a:gd name="connsiteY2182" fmla="*/ 86688 h 1764373"/>
              <a:gd name="connsiteX2183" fmla="*/ 1265403 w 1714551"/>
              <a:gd name="connsiteY2183" fmla="*/ 69160 h 1764373"/>
              <a:gd name="connsiteX2184" fmla="*/ 1255005 w 1714551"/>
              <a:gd name="connsiteY2184" fmla="*/ 74360 h 1764373"/>
              <a:gd name="connsiteX2185" fmla="*/ 1267328 w 1714551"/>
              <a:gd name="connsiteY2185" fmla="*/ 74360 h 1764373"/>
              <a:gd name="connsiteX2186" fmla="*/ 1265403 w 1714551"/>
              <a:gd name="connsiteY2186" fmla="*/ 69160 h 1764373"/>
              <a:gd name="connsiteX2187" fmla="*/ 969180 w 1714551"/>
              <a:gd name="connsiteY2187" fmla="*/ 62033 h 1764373"/>
              <a:gd name="connsiteX2188" fmla="*/ 969180 w 1714551"/>
              <a:gd name="connsiteY2188" fmla="*/ 74360 h 1764373"/>
              <a:gd name="connsiteX2189" fmla="*/ 981504 w 1714551"/>
              <a:gd name="connsiteY2189" fmla="*/ 74360 h 1764373"/>
              <a:gd name="connsiteX2190" fmla="*/ 981504 w 1714551"/>
              <a:gd name="connsiteY2190" fmla="*/ 62033 h 1764373"/>
              <a:gd name="connsiteX2191" fmla="*/ 979963 w 1714551"/>
              <a:gd name="connsiteY2191" fmla="*/ 62033 h 1764373"/>
              <a:gd name="connsiteX2192" fmla="*/ 976882 w 1714551"/>
              <a:gd name="connsiteY2192" fmla="*/ 62033 h 1764373"/>
              <a:gd name="connsiteX2193" fmla="*/ 976305 w 1714551"/>
              <a:gd name="connsiteY2193" fmla="*/ 62033 h 1764373"/>
              <a:gd name="connsiteX2194" fmla="*/ 972261 w 1714551"/>
              <a:gd name="connsiteY2194" fmla="*/ 62033 h 1764373"/>
              <a:gd name="connsiteX2195" fmla="*/ 970721 w 1714551"/>
              <a:gd name="connsiteY2195" fmla="*/ 62033 h 1764373"/>
              <a:gd name="connsiteX2196" fmla="*/ 969180 w 1714551"/>
              <a:gd name="connsiteY2196" fmla="*/ 62033 h 1764373"/>
              <a:gd name="connsiteX2197" fmla="*/ 944533 w 1714551"/>
              <a:gd name="connsiteY2197" fmla="*/ 62033 h 1764373"/>
              <a:gd name="connsiteX2198" fmla="*/ 944533 w 1714551"/>
              <a:gd name="connsiteY2198" fmla="*/ 74360 h 1764373"/>
              <a:gd name="connsiteX2199" fmla="*/ 955316 w 1714551"/>
              <a:gd name="connsiteY2199" fmla="*/ 74360 h 1764373"/>
              <a:gd name="connsiteX2200" fmla="*/ 956857 w 1714551"/>
              <a:gd name="connsiteY2200" fmla="*/ 74360 h 1764373"/>
              <a:gd name="connsiteX2201" fmla="*/ 956857 w 1714551"/>
              <a:gd name="connsiteY2201" fmla="*/ 62033 h 1764373"/>
              <a:gd name="connsiteX2202" fmla="*/ 944533 w 1714551"/>
              <a:gd name="connsiteY2202" fmla="*/ 62033 h 1764373"/>
              <a:gd name="connsiteX2203" fmla="*/ 1031195 w 1714551"/>
              <a:gd name="connsiteY2203" fmla="*/ 36981 h 1764373"/>
              <a:gd name="connsiteX2204" fmla="*/ 1043916 w 1714551"/>
              <a:gd name="connsiteY2204" fmla="*/ 36981 h 1764373"/>
              <a:gd name="connsiteX2205" fmla="*/ 1043916 w 1714551"/>
              <a:gd name="connsiteY2205" fmla="*/ 49706 h 1764373"/>
              <a:gd name="connsiteX2206" fmla="*/ 1031195 w 1714551"/>
              <a:gd name="connsiteY2206" fmla="*/ 36981 h 1764373"/>
              <a:gd name="connsiteX2207" fmla="*/ 956857 w 1714551"/>
              <a:gd name="connsiteY2207" fmla="*/ 36981 h 1764373"/>
              <a:gd name="connsiteX2208" fmla="*/ 969180 w 1714551"/>
              <a:gd name="connsiteY2208" fmla="*/ 36981 h 1764373"/>
              <a:gd name="connsiteX2209" fmla="*/ 956857 w 1714551"/>
              <a:gd name="connsiteY2209" fmla="*/ 36981 h 1764373"/>
              <a:gd name="connsiteX2210" fmla="*/ 994225 w 1714551"/>
              <a:gd name="connsiteY2210" fmla="*/ 24654 h 1764373"/>
              <a:gd name="connsiteX2211" fmla="*/ 1006548 w 1714551"/>
              <a:gd name="connsiteY2211" fmla="*/ 24654 h 1764373"/>
              <a:gd name="connsiteX2212" fmla="*/ 1006548 w 1714551"/>
              <a:gd name="connsiteY2212" fmla="*/ 36981 h 1764373"/>
              <a:gd name="connsiteX2213" fmla="*/ 994225 w 1714551"/>
              <a:gd name="connsiteY2213" fmla="*/ 24654 h 1764373"/>
              <a:gd name="connsiteX2214" fmla="*/ 1155622 w 1714551"/>
              <a:gd name="connsiteY2214" fmla="*/ 0 h 1764373"/>
              <a:gd name="connsiteX2215" fmla="*/ 1164865 w 1714551"/>
              <a:gd name="connsiteY2215" fmla="*/ 0 h 1764373"/>
              <a:gd name="connsiteX2216" fmla="*/ 1167946 w 1714551"/>
              <a:gd name="connsiteY2216" fmla="*/ 0 h 1764373"/>
              <a:gd name="connsiteX2217" fmla="*/ 1167946 w 1714551"/>
              <a:gd name="connsiteY2217" fmla="*/ 12327 h 1764373"/>
              <a:gd name="connsiteX2218" fmla="*/ 1155622 w 1714551"/>
              <a:gd name="connsiteY2218" fmla="*/ 0 h 1764373"/>
              <a:gd name="connsiteX2219" fmla="*/ 1143299 w 1714551"/>
              <a:gd name="connsiteY2219" fmla="*/ 0 h 1764373"/>
              <a:gd name="connsiteX2220" fmla="*/ 1155622 w 1714551"/>
              <a:gd name="connsiteY2220" fmla="*/ 0 h 1764373"/>
              <a:gd name="connsiteX2221" fmla="*/ 1155622 w 1714551"/>
              <a:gd name="connsiteY2221" fmla="*/ 6163 h 1764373"/>
              <a:gd name="connsiteX2222" fmla="*/ 1155622 w 1714551"/>
              <a:gd name="connsiteY2222" fmla="*/ 6934 h 1764373"/>
              <a:gd name="connsiteX2223" fmla="*/ 1155622 w 1714551"/>
              <a:gd name="connsiteY2223" fmla="*/ 12327 h 1764373"/>
              <a:gd name="connsiteX2224" fmla="*/ 1155622 w 1714551"/>
              <a:gd name="connsiteY2224" fmla="*/ 24654 h 1764373"/>
              <a:gd name="connsiteX2225" fmla="*/ 1155622 w 1714551"/>
              <a:gd name="connsiteY2225" fmla="*/ 36981 h 1764373"/>
              <a:gd name="connsiteX2226" fmla="*/ 1157163 w 1714551"/>
              <a:gd name="connsiteY2226" fmla="*/ 36981 h 1764373"/>
              <a:gd name="connsiteX2227" fmla="*/ 1166405 w 1714551"/>
              <a:gd name="connsiteY2227" fmla="*/ 36981 h 1764373"/>
              <a:gd name="connsiteX2228" fmla="*/ 1167946 w 1714551"/>
              <a:gd name="connsiteY2228" fmla="*/ 36981 h 1764373"/>
              <a:gd name="connsiteX2229" fmla="*/ 1167946 w 1714551"/>
              <a:gd name="connsiteY2229" fmla="*/ 49706 h 1764373"/>
              <a:gd name="connsiteX2230" fmla="*/ 1167946 w 1714551"/>
              <a:gd name="connsiteY2230" fmla="*/ 36981 h 1764373"/>
              <a:gd name="connsiteX2231" fmla="*/ 1167946 w 1714551"/>
              <a:gd name="connsiteY2231" fmla="*/ 24654 h 1764373"/>
              <a:gd name="connsiteX2232" fmla="*/ 1167946 w 1714551"/>
              <a:gd name="connsiteY2232" fmla="*/ 12327 h 1764373"/>
              <a:gd name="connsiteX2233" fmla="*/ 1175070 w 1714551"/>
              <a:gd name="connsiteY2233" fmla="*/ 12327 h 1764373"/>
              <a:gd name="connsiteX2234" fmla="*/ 1175648 w 1714551"/>
              <a:gd name="connsiteY2234" fmla="*/ 12327 h 1764373"/>
              <a:gd name="connsiteX2235" fmla="*/ 1180269 w 1714551"/>
              <a:gd name="connsiteY2235" fmla="*/ 12327 h 1764373"/>
              <a:gd name="connsiteX2236" fmla="*/ 1192990 w 1714551"/>
              <a:gd name="connsiteY2236" fmla="*/ 12327 h 1764373"/>
              <a:gd name="connsiteX2237" fmla="*/ 1192990 w 1714551"/>
              <a:gd name="connsiteY2237" fmla="*/ 24654 h 1764373"/>
              <a:gd name="connsiteX2238" fmla="*/ 1180269 w 1714551"/>
              <a:gd name="connsiteY2238" fmla="*/ 24654 h 1764373"/>
              <a:gd name="connsiteX2239" fmla="*/ 1180269 w 1714551"/>
              <a:gd name="connsiteY2239" fmla="*/ 26195 h 1764373"/>
              <a:gd name="connsiteX2240" fmla="*/ 1180269 w 1714551"/>
              <a:gd name="connsiteY2240" fmla="*/ 27736 h 1764373"/>
              <a:gd name="connsiteX2241" fmla="*/ 1180269 w 1714551"/>
              <a:gd name="connsiteY2241" fmla="*/ 36981 h 1764373"/>
              <a:gd name="connsiteX2242" fmla="*/ 1192990 w 1714551"/>
              <a:gd name="connsiteY2242" fmla="*/ 24654 h 1764373"/>
              <a:gd name="connsiteX2243" fmla="*/ 1192990 w 1714551"/>
              <a:gd name="connsiteY2243" fmla="*/ 26195 h 1764373"/>
              <a:gd name="connsiteX2244" fmla="*/ 1192990 w 1714551"/>
              <a:gd name="connsiteY2244" fmla="*/ 36981 h 1764373"/>
              <a:gd name="connsiteX2245" fmla="*/ 1180269 w 1714551"/>
              <a:gd name="connsiteY2245" fmla="*/ 49706 h 1764373"/>
              <a:gd name="connsiteX2246" fmla="*/ 1181859 w 1714551"/>
              <a:gd name="connsiteY2246" fmla="*/ 49706 h 1764373"/>
              <a:gd name="connsiteX2247" fmla="*/ 1192990 w 1714551"/>
              <a:gd name="connsiteY2247" fmla="*/ 49706 h 1764373"/>
              <a:gd name="connsiteX2248" fmla="*/ 1180269 w 1714551"/>
              <a:gd name="connsiteY2248" fmla="*/ 62033 h 1764373"/>
              <a:gd name="connsiteX2249" fmla="*/ 1191400 w 1714551"/>
              <a:gd name="connsiteY2249" fmla="*/ 62033 h 1764373"/>
              <a:gd name="connsiteX2250" fmla="*/ 1192990 w 1714551"/>
              <a:gd name="connsiteY2250" fmla="*/ 62033 h 1764373"/>
              <a:gd name="connsiteX2251" fmla="*/ 1192990 w 1714551"/>
              <a:gd name="connsiteY2251" fmla="*/ 74360 h 1764373"/>
              <a:gd name="connsiteX2252" fmla="*/ 1205314 w 1714551"/>
              <a:gd name="connsiteY2252" fmla="*/ 62033 h 1764373"/>
              <a:gd name="connsiteX2253" fmla="*/ 1205314 w 1714551"/>
              <a:gd name="connsiteY2253" fmla="*/ 49706 h 1764373"/>
              <a:gd name="connsiteX2254" fmla="*/ 1205314 w 1714551"/>
              <a:gd name="connsiteY2254" fmla="*/ 36981 h 1764373"/>
              <a:gd name="connsiteX2255" fmla="*/ 1203773 w 1714551"/>
              <a:gd name="connsiteY2255" fmla="*/ 36981 h 1764373"/>
              <a:gd name="connsiteX2256" fmla="*/ 1192990 w 1714551"/>
              <a:gd name="connsiteY2256" fmla="*/ 36981 h 1764373"/>
              <a:gd name="connsiteX2257" fmla="*/ 1205314 w 1714551"/>
              <a:gd name="connsiteY2257" fmla="*/ 24654 h 1764373"/>
              <a:gd name="connsiteX2258" fmla="*/ 1192990 w 1714551"/>
              <a:gd name="connsiteY2258" fmla="*/ 24654 h 1764373"/>
              <a:gd name="connsiteX2259" fmla="*/ 1205314 w 1714551"/>
              <a:gd name="connsiteY2259" fmla="*/ 12327 h 1764373"/>
              <a:gd name="connsiteX2260" fmla="*/ 1217637 w 1714551"/>
              <a:gd name="connsiteY2260" fmla="*/ 0 h 1764373"/>
              <a:gd name="connsiteX2261" fmla="*/ 1217637 w 1714551"/>
              <a:gd name="connsiteY2261" fmla="*/ 12327 h 1764373"/>
              <a:gd name="connsiteX2262" fmla="*/ 1217637 w 1714551"/>
              <a:gd name="connsiteY2262" fmla="*/ 24654 h 1764373"/>
              <a:gd name="connsiteX2263" fmla="*/ 1229960 w 1714551"/>
              <a:gd name="connsiteY2263" fmla="*/ 24654 h 1764373"/>
              <a:gd name="connsiteX2264" fmla="*/ 1229960 w 1714551"/>
              <a:gd name="connsiteY2264" fmla="*/ 12327 h 1764373"/>
              <a:gd name="connsiteX2265" fmla="*/ 1229960 w 1714551"/>
              <a:gd name="connsiteY2265" fmla="*/ 0 h 1764373"/>
              <a:gd name="connsiteX2266" fmla="*/ 1237315 w 1714551"/>
              <a:gd name="connsiteY2266" fmla="*/ 0 h 1764373"/>
              <a:gd name="connsiteX2267" fmla="*/ 1237911 w 1714551"/>
              <a:gd name="connsiteY2267" fmla="*/ 0 h 1764373"/>
              <a:gd name="connsiteX2268" fmla="*/ 1242681 w 1714551"/>
              <a:gd name="connsiteY2268" fmla="*/ 0 h 1764373"/>
              <a:gd name="connsiteX2269" fmla="*/ 1242681 w 1714551"/>
              <a:gd name="connsiteY2269" fmla="*/ 12327 h 1764373"/>
              <a:gd name="connsiteX2270" fmla="*/ 1255005 w 1714551"/>
              <a:gd name="connsiteY2270" fmla="*/ 12327 h 1764373"/>
              <a:gd name="connsiteX2271" fmla="*/ 1256545 w 1714551"/>
              <a:gd name="connsiteY2271" fmla="*/ 12327 h 1764373"/>
              <a:gd name="connsiteX2272" fmla="*/ 1265788 w 1714551"/>
              <a:gd name="connsiteY2272" fmla="*/ 12327 h 1764373"/>
              <a:gd name="connsiteX2273" fmla="*/ 1267328 w 1714551"/>
              <a:gd name="connsiteY2273" fmla="*/ 12327 h 1764373"/>
              <a:gd name="connsiteX2274" fmla="*/ 1267328 w 1714551"/>
              <a:gd name="connsiteY2274" fmla="*/ 24654 h 1764373"/>
              <a:gd name="connsiteX2275" fmla="*/ 1255005 w 1714551"/>
              <a:gd name="connsiteY2275" fmla="*/ 24654 h 1764373"/>
              <a:gd name="connsiteX2276" fmla="*/ 1255005 w 1714551"/>
              <a:gd name="connsiteY2276" fmla="*/ 36981 h 1764373"/>
              <a:gd name="connsiteX2277" fmla="*/ 1267328 w 1714551"/>
              <a:gd name="connsiteY2277" fmla="*/ 36981 h 1764373"/>
              <a:gd name="connsiteX2278" fmla="*/ 1267328 w 1714551"/>
              <a:gd name="connsiteY2278" fmla="*/ 49706 h 1764373"/>
              <a:gd name="connsiteX2279" fmla="*/ 1262707 w 1714551"/>
              <a:gd name="connsiteY2279" fmla="*/ 49706 h 1764373"/>
              <a:gd name="connsiteX2280" fmla="*/ 1262129 w 1714551"/>
              <a:gd name="connsiteY2280" fmla="*/ 49706 h 1764373"/>
              <a:gd name="connsiteX2281" fmla="*/ 1255005 w 1714551"/>
              <a:gd name="connsiteY2281" fmla="*/ 49706 h 1764373"/>
              <a:gd name="connsiteX2282" fmla="*/ 1267328 w 1714551"/>
              <a:gd name="connsiteY2282" fmla="*/ 62033 h 1764373"/>
              <a:gd name="connsiteX2283" fmla="*/ 1279652 w 1714551"/>
              <a:gd name="connsiteY2283" fmla="*/ 74360 h 1764373"/>
              <a:gd name="connsiteX2284" fmla="*/ 1279652 w 1714551"/>
              <a:gd name="connsiteY2284" fmla="*/ 62033 h 1764373"/>
              <a:gd name="connsiteX2285" fmla="*/ 1279652 w 1714551"/>
              <a:gd name="connsiteY2285" fmla="*/ 49706 h 1764373"/>
              <a:gd name="connsiteX2286" fmla="*/ 1267328 w 1714551"/>
              <a:gd name="connsiteY2286" fmla="*/ 49706 h 1764373"/>
              <a:gd name="connsiteX2287" fmla="*/ 1279652 w 1714551"/>
              <a:gd name="connsiteY2287" fmla="*/ 36981 h 1764373"/>
              <a:gd name="connsiteX2288" fmla="*/ 1276571 w 1714551"/>
              <a:gd name="connsiteY2288" fmla="*/ 36981 h 1764373"/>
              <a:gd name="connsiteX2289" fmla="*/ 1275031 w 1714551"/>
              <a:gd name="connsiteY2289" fmla="*/ 36981 h 1764373"/>
              <a:gd name="connsiteX2290" fmla="*/ 1274453 w 1714551"/>
              <a:gd name="connsiteY2290" fmla="*/ 36981 h 1764373"/>
              <a:gd name="connsiteX2291" fmla="*/ 1267328 w 1714551"/>
              <a:gd name="connsiteY2291" fmla="*/ 36981 h 1764373"/>
              <a:gd name="connsiteX2292" fmla="*/ 1267328 w 1714551"/>
              <a:gd name="connsiteY2292" fmla="*/ 24654 h 1764373"/>
              <a:gd name="connsiteX2293" fmla="*/ 1279652 w 1714551"/>
              <a:gd name="connsiteY2293" fmla="*/ 24654 h 1764373"/>
              <a:gd name="connsiteX2294" fmla="*/ 1279652 w 1714551"/>
              <a:gd name="connsiteY2294" fmla="*/ 12327 h 1764373"/>
              <a:gd name="connsiteX2295" fmla="*/ 1279652 w 1714551"/>
              <a:gd name="connsiteY2295" fmla="*/ 0 h 1764373"/>
              <a:gd name="connsiteX2296" fmla="*/ 1292373 w 1714551"/>
              <a:gd name="connsiteY2296" fmla="*/ 0 h 1764373"/>
              <a:gd name="connsiteX2297" fmla="*/ 1292373 w 1714551"/>
              <a:gd name="connsiteY2297" fmla="*/ 12327 h 1764373"/>
              <a:gd name="connsiteX2298" fmla="*/ 1292373 w 1714551"/>
              <a:gd name="connsiteY2298" fmla="*/ 0 h 1764373"/>
              <a:gd name="connsiteX2299" fmla="*/ 1304696 w 1714551"/>
              <a:gd name="connsiteY2299" fmla="*/ 0 h 1764373"/>
              <a:gd name="connsiteX2300" fmla="*/ 1304696 w 1714551"/>
              <a:gd name="connsiteY2300" fmla="*/ 12327 h 1764373"/>
              <a:gd name="connsiteX2301" fmla="*/ 1304696 w 1714551"/>
              <a:gd name="connsiteY2301" fmla="*/ 24654 h 1764373"/>
              <a:gd name="connsiteX2302" fmla="*/ 1317020 w 1714551"/>
              <a:gd name="connsiteY2302" fmla="*/ 24654 h 1764373"/>
              <a:gd name="connsiteX2303" fmla="*/ 1318560 w 1714551"/>
              <a:gd name="connsiteY2303" fmla="*/ 24654 h 1764373"/>
              <a:gd name="connsiteX2304" fmla="*/ 1321641 w 1714551"/>
              <a:gd name="connsiteY2304" fmla="*/ 24654 h 1764373"/>
              <a:gd name="connsiteX2305" fmla="*/ 1322219 w 1714551"/>
              <a:gd name="connsiteY2305" fmla="*/ 24654 h 1764373"/>
              <a:gd name="connsiteX2306" fmla="*/ 1329343 w 1714551"/>
              <a:gd name="connsiteY2306" fmla="*/ 24654 h 1764373"/>
              <a:gd name="connsiteX2307" fmla="*/ 1329343 w 1714551"/>
              <a:gd name="connsiteY2307" fmla="*/ 36981 h 1764373"/>
              <a:gd name="connsiteX2308" fmla="*/ 1342064 w 1714551"/>
              <a:gd name="connsiteY2308" fmla="*/ 36981 h 1764373"/>
              <a:gd name="connsiteX2309" fmla="*/ 1342064 w 1714551"/>
              <a:gd name="connsiteY2309" fmla="*/ 49706 h 1764373"/>
              <a:gd name="connsiteX2310" fmla="*/ 1354388 w 1714551"/>
              <a:gd name="connsiteY2310" fmla="*/ 49706 h 1764373"/>
              <a:gd name="connsiteX2311" fmla="*/ 1342064 w 1714551"/>
              <a:gd name="connsiteY2311" fmla="*/ 62033 h 1764373"/>
              <a:gd name="connsiteX2312" fmla="*/ 1347263 w 1714551"/>
              <a:gd name="connsiteY2312" fmla="*/ 62033 h 1764373"/>
              <a:gd name="connsiteX2313" fmla="*/ 1351307 w 1714551"/>
              <a:gd name="connsiteY2313" fmla="*/ 62033 h 1764373"/>
              <a:gd name="connsiteX2314" fmla="*/ 1354388 w 1714551"/>
              <a:gd name="connsiteY2314" fmla="*/ 62033 h 1764373"/>
              <a:gd name="connsiteX2315" fmla="*/ 1354388 w 1714551"/>
              <a:gd name="connsiteY2315" fmla="*/ 74360 h 1764373"/>
              <a:gd name="connsiteX2316" fmla="*/ 1354388 w 1714551"/>
              <a:gd name="connsiteY2316" fmla="*/ 86688 h 1764373"/>
              <a:gd name="connsiteX2317" fmla="*/ 1354388 w 1714551"/>
              <a:gd name="connsiteY2317" fmla="*/ 99015 h 1764373"/>
              <a:gd name="connsiteX2318" fmla="*/ 1354388 w 1714551"/>
              <a:gd name="connsiteY2318" fmla="*/ 111740 h 1764373"/>
              <a:gd name="connsiteX2319" fmla="*/ 1354388 w 1714551"/>
              <a:gd name="connsiteY2319" fmla="*/ 124067 h 1764373"/>
              <a:gd name="connsiteX2320" fmla="*/ 1359009 w 1714551"/>
              <a:gd name="connsiteY2320" fmla="*/ 124067 h 1764373"/>
              <a:gd name="connsiteX2321" fmla="*/ 1359587 w 1714551"/>
              <a:gd name="connsiteY2321" fmla="*/ 124067 h 1764373"/>
              <a:gd name="connsiteX2322" fmla="*/ 1366711 w 1714551"/>
              <a:gd name="connsiteY2322" fmla="*/ 124067 h 1764373"/>
              <a:gd name="connsiteX2323" fmla="*/ 1379035 w 1714551"/>
              <a:gd name="connsiteY2323" fmla="*/ 124067 h 1764373"/>
              <a:gd name="connsiteX2324" fmla="*/ 1391756 w 1714551"/>
              <a:gd name="connsiteY2324" fmla="*/ 124067 h 1764373"/>
              <a:gd name="connsiteX2325" fmla="*/ 1391756 w 1714551"/>
              <a:gd name="connsiteY2325" fmla="*/ 111740 h 1764373"/>
              <a:gd name="connsiteX2326" fmla="*/ 1404079 w 1714551"/>
              <a:gd name="connsiteY2326" fmla="*/ 111740 h 1764373"/>
              <a:gd name="connsiteX2327" fmla="*/ 1404079 w 1714551"/>
              <a:gd name="connsiteY2327" fmla="*/ 124067 h 1764373"/>
              <a:gd name="connsiteX2328" fmla="*/ 1416403 w 1714551"/>
              <a:gd name="connsiteY2328" fmla="*/ 124067 h 1764373"/>
              <a:gd name="connsiteX2329" fmla="*/ 1428726 w 1714551"/>
              <a:gd name="connsiteY2329" fmla="*/ 124067 h 1764373"/>
              <a:gd name="connsiteX2330" fmla="*/ 1441447 w 1714551"/>
              <a:gd name="connsiteY2330" fmla="*/ 124067 h 1764373"/>
              <a:gd name="connsiteX2331" fmla="*/ 1441447 w 1714551"/>
              <a:gd name="connsiteY2331" fmla="*/ 111740 h 1764373"/>
              <a:gd name="connsiteX2332" fmla="*/ 1453770 w 1714551"/>
              <a:gd name="connsiteY2332" fmla="*/ 111740 h 1764373"/>
              <a:gd name="connsiteX2333" fmla="*/ 1466094 w 1714551"/>
              <a:gd name="connsiteY2333" fmla="*/ 111740 h 1764373"/>
              <a:gd name="connsiteX2334" fmla="*/ 1466094 w 1714551"/>
              <a:gd name="connsiteY2334" fmla="*/ 100605 h 1764373"/>
              <a:gd name="connsiteX2335" fmla="*/ 1466094 w 1714551"/>
              <a:gd name="connsiteY2335" fmla="*/ 99015 h 1764373"/>
              <a:gd name="connsiteX2336" fmla="*/ 1478417 w 1714551"/>
              <a:gd name="connsiteY2336" fmla="*/ 111740 h 1764373"/>
              <a:gd name="connsiteX2337" fmla="*/ 1478417 w 1714551"/>
              <a:gd name="connsiteY2337" fmla="*/ 113280 h 1764373"/>
              <a:gd name="connsiteX2338" fmla="*/ 1478417 w 1714551"/>
              <a:gd name="connsiteY2338" fmla="*/ 124067 h 1764373"/>
              <a:gd name="connsiteX2339" fmla="*/ 1466094 w 1714551"/>
              <a:gd name="connsiteY2339" fmla="*/ 124067 h 1764373"/>
              <a:gd name="connsiteX2340" fmla="*/ 1466094 w 1714551"/>
              <a:gd name="connsiteY2340" fmla="*/ 136394 h 1764373"/>
              <a:gd name="connsiteX2341" fmla="*/ 1478417 w 1714551"/>
              <a:gd name="connsiteY2341" fmla="*/ 124067 h 1764373"/>
              <a:gd name="connsiteX2342" fmla="*/ 1491138 w 1714551"/>
              <a:gd name="connsiteY2342" fmla="*/ 124067 h 1764373"/>
              <a:gd name="connsiteX2343" fmla="*/ 1503462 w 1714551"/>
              <a:gd name="connsiteY2343" fmla="*/ 136394 h 1764373"/>
              <a:gd name="connsiteX2344" fmla="*/ 1491138 w 1714551"/>
              <a:gd name="connsiteY2344" fmla="*/ 136394 h 1764373"/>
              <a:gd name="connsiteX2345" fmla="*/ 1489548 w 1714551"/>
              <a:gd name="connsiteY2345" fmla="*/ 136394 h 1764373"/>
              <a:gd name="connsiteX2346" fmla="*/ 1480007 w 1714551"/>
              <a:gd name="connsiteY2346" fmla="*/ 136394 h 1764373"/>
              <a:gd name="connsiteX2347" fmla="*/ 1478417 w 1714551"/>
              <a:gd name="connsiteY2347" fmla="*/ 136394 h 1764373"/>
              <a:gd name="connsiteX2348" fmla="*/ 1478417 w 1714551"/>
              <a:gd name="connsiteY2348" fmla="*/ 149119 h 1764373"/>
              <a:gd name="connsiteX2349" fmla="*/ 1466094 w 1714551"/>
              <a:gd name="connsiteY2349" fmla="*/ 149119 h 1764373"/>
              <a:gd name="connsiteX2350" fmla="*/ 1478417 w 1714551"/>
              <a:gd name="connsiteY2350" fmla="*/ 149119 h 1764373"/>
              <a:gd name="connsiteX2351" fmla="*/ 1491138 w 1714551"/>
              <a:gd name="connsiteY2351" fmla="*/ 149119 h 1764373"/>
              <a:gd name="connsiteX2352" fmla="*/ 1503462 w 1714551"/>
              <a:gd name="connsiteY2352" fmla="*/ 161446 h 1764373"/>
              <a:gd name="connsiteX2353" fmla="*/ 1491138 w 1714551"/>
              <a:gd name="connsiteY2353" fmla="*/ 161446 h 1764373"/>
              <a:gd name="connsiteX2354" fmla="*/ 1491138 w 1714551"/>
              <a:gd name="connsiteY2354" fmla="*/ 173773 h 1764373"/>
              <a:gd name="connsiteX2355" fmla="*/ 1503462 w 1714551"/>
              <a:gd name="connsiteY2355" fmla="*/ 173773 h 1764373"/>
              <a:gd name="connsiteX2356" fmla="*/ 1503462 w 1714551"/>
              <a:gd name="connsiteY2356" fmla="*/ 161446 h 1764373"/>
              <a:gd name="connsiteX2357" fmla="*/ 1515785 w 1714551"/>
              <a:gd name="connsiteY2357" fmla="*/ 161446 h 1764373"/>
              <a:gd name="connsiteX2358" fmla="*/ 1515785 w 1714551"/>
              <a:gd name="connsiteY2358" fmla="*/ 162987 h 1764373"/>
              <a:gd name="connsiteX2359" fmla="*/ 1515785 w 1714551"/>
              <a:gd name="connsiteY2359" fmla="*/ 168572 h 1764373"/>
              <a:gd name="connsiteX2360" fmla="*/ 1515785 w 1714551"/>
              <a:gd name="connsiteY2360" fmla="*/ 169150 h 1764373"/>
              <a:gd name="connsiteX2361" fmla="*/ 1515785 w 1714551"/>
              <a:gd name="connsiteY2361" fmla="*/ 173773 h 1764373"/>
              <a:gd name="connsiteX2362" fmla="*/ 1503462 w 1714551"/>
              <a:gd name="connsiteY2362" fmla="*/ 186100 h 1764373"/>
              <a:gd name="connsiteX2363" fmla="*/ 1515785 w 1714551"/>
              <a:gd name="connsiteY2363" fmla="*/ 186100 h 1764373"/>
              <a:gd name="connsiteX2364" fmla="*/ 1515785 w 1714551"/>
              <a:gd name="connsiteY2364" fmla="*/ 198825 h 1764373"/>
              <a:gd name="connsiteX2365" fmla="*/ 1515785 w 1714551"/>
              <a:gd name="connsiteY2365" fmla="*/ 211152 h 1764373"/>
              <a:gd name="connsiteX2366" fmla="*/ 1515785 w 1714551"/>
              <a:gd name="connsiteY2366" fmla="*/ 223479 h 1764373"/>
              <a:gd name="connsiteX2367" fmla="*/ 1528109 w 1714551"/>
              <a:gd name="connsiteY2367" fmla="*/ 223479 h 1764373"/>
              <a:gd name="connsiteX2368" fmla="*/ 1540830 w 1714551"/>
              <a:gd name="connsiteY2368" fmla="*/ 223479 h 1764373"/>
              <a:gd name="connsiteX2369" fmla="*/ 1553153 w 1714551"/>
              <a:gd name="connsiteY2369" fmla="*/ 235806 h 1764373"/>
              <a:gd name="connsiteX2370" fmla="*/ 1553153 w 1714551"/>
              <a:gd name="connsiteY2370" fmla="*/ 248531 h 1764373"/>
              <a:gd name="connsiteX2371" fmla="*/ 1553153 w 1714551"/>
              <a:gd name="connsiteY2371" fmla="*/ 250072 h 1764373"/>
              <a:gd name="connsiteX2372" fmla="*/ 1553153 w 1714551"/>
              <a:gd name="connsiteY2372" fmla="*/ 255658 h 1764373"/>
              <a:gd name="connsiteX2373" fmla="*/ 1553153 w 1714551"/>
              <a:gd name="connsiteY2373" fmla="*/ 256236 h 1764373"/>
              <a:gd name="connsiteX2374" fmla="*/ 1553153 w 1714551"/>
              <a:gd name="connsiteY2374" fmla="*/ 260858 h 1764373"/>
              <a:gd name="connsiteX2375" fmla="*/ 1565477 w 1714551"/>
              <a:gd name="connsiteY2375" fmla="*/ 273186 h 1764373"/>
              <a:gd name="connsiteX2376" fmla="*/ 1553153 w 1714551"/>
              <a:gd name="connsiteY2376" fmla="*/ 273186 h 1764373"/>
              <a:gd name="connsiteX2377" fmla="*/ 1553153 w 1714551"/>
              <a:gd name="connsiteY2377" fmla="*/ 274726 h 1764373"/>
              <a:gd name="connsiteX2378" fmla="*/ 1553153 w 1714551"/>
              <a:gd name="connsiteY2378" fmla="*/ 280312 h 1764373"/>
              <a:gd name="connsiteX2379" fmla="*/ 1553153 w 1714551"/>
              <a:gd name="connsiteY2379" fmla="*/ 280890 h 1764373"/>
              <a:gd name="connsiteX2380" fmla="*/ 1553153 w 1714551"/>
              <a:gd name="connsiteY2380" fmla="*/ 285513 h 1764373"/>
              <a:gd name="connsiteX2381" fmla="*/ 1565477 w 1714551"/>
              <a:gd name="connsiteY2381" fmla="*/ 285513 h 1764373"/>
              <a:gd name="connsiteX2382" fmla="*/ 1565477 w 1714551"/>
              <a:gd name="connsiteY2382" fmla="*/ 298237 h 1764373"/>
              <a:gd name="connsiteX2383" fmla="*/ 1577800 w 1714551"/>
              <a:gd name="connsiteY2383" fmla="*/ 285513 h 1764373"/>
              <a:gd name="connsiteX2384" fmla="*/ 1577800 w 1714551"/>
              <a:gd name="connsiteY2384" fmla="*/ 298237 h 1764373"/>
              <a:gd name="connsiteX2385" fmla="*/ 1590521 w 1714551"/>
              <a:gd name="connsiteY2385" fmla="*/ 298237 h 1764373"/>
              <a:gd name="connsiteX2386" fmla="*/ 1590521 w 1714551"/>
              <a:gd name="connsiteY2386" fmla="*/ 310565 h 1764373"/>
              <a:gd name="connsiteX2387" fmla="*/ 1577800 w 1714551"/>
              <a:gd name="connsiteY2387" fmla="*/ 310565 h 1764373"/>
              <a:gd name="connsiteX2388" fmla="*/ 1565477 w 1714551"/>
              <a:gd name="connsiteY2388" fmla="*/ 310565 h 1764373"/>
              <a:gd name="connsiteX2389" fmla="*/ 1565477 w 1714551"/>
              <a:gd name="connsiteY2389" fmla="*/ 319810 h 1764373"/>
              <a:gd name="connsiteX2390" fmla="*/ 1565477 w 1714551"/>
              <a:gd name="connsiteY2390" fmla="*/ 321351 h 1764373"/>
              <a:gd name="connsiteX2391" fmla="*/ 1565477 w 1714551"/>
              <a:gd name="connsiteY2391" fmla="*/ 322892 h 1764373"/>
              <a:gd name="connsiteX2392" fmla="*/ 1553153 w 1714551"/>
              <a:gd name="connsiteY2392" fmla="*/ 322892 h 1764373"/>
              <a:gd name="connsiteX2393" fmla="*/ 1553153 w 1714551"/>
              <a:gd name="connsiteY2393" fmla="*/ 330018 h 1764373"/>
              <a:gd name="connsiteX2394" fmla="*/ 1553153 w 1714551"/>
              <a:gd name="connsiteY2394" fmla="*/ 330596 h 1764373"/>
              <a:gd name="connsiteX2395" fmla="*/ 1553153 w 1714551"/>
              <a:gd name="connsiteY2395" fmla="*/ 335219 h 1764373"/>
              <a:gd name="connsiteX2396" fmla="*/ 1565477 w 1714551"/>
              <a:gd name="connsiteY2396" fmla="*/ 322892 h 1764373"/>
              <a:gd name="connsiteX2397" fmla="*/ 1577800 w 1714551"/>
              <a:gd name="connsiteY2397" fmla="*/ 322892 h 1764373"/>
              <a:gd name="connsiteX2398" fmla="*/ 1590521 w 1714551"/>
              <a:gd name="connsiteY2398" fmla="*/ 322892 h 1764373"/>
              <a:gd name="connsiteX2399" fmla="*/ 1590521 w 1714551"/>
              <a:gd name="connsiteY2399" fmla="*/ 324433 h 1764373"/>
              <a:gd name="connsiteX2400" fmla="*/ 1590521 w 1714551"/>
              <a:gd name="connsiteY2400" fmla="*/ 330018 h 1764373"/>
              <a:gd name="connsiteX2401" fmla="*/ 1590521 w 1714551"/>
              <a:gd name="connsiteY2401" fmla="*/ 330596 h 1764373"/>
              <a:gd name="connsiteX2402" fmla="*/ 1590521 w 1714551"/>
              <a:gd name="connsiteY2402" fmla="*/ 335219 h 1764373"/>
              <a:gd name="connsiteX2403" fmla="*/ 1590521 w 1714551"/>
              <a:gd name="connsiteY2403" fmla="*/ 347944 h 1764373"/>
              <a:gd name="connsiteX2404" fmla="*/ 1590521 w 1714551"/>
              <a:gd name="connsiteY2404" fmla="*/ 358730 h 1764373"/>
              <a:gd name="connsiteX2405" fmla="*/ 1590521 w 1714551"/>
              <a:gd name="connsiteY2405" fmla="*/ 360271 h 1764373"/>
              <a:gd name="connsiteX2406" fmla="*/ 1577800 w 1714551"/>
              <a:gd name="connsiteY2406" fmla="*/ 347944 h 1764373"/>
              <a:gd name="connsiteX2407" fmla="*/ 1565477 w 1714551"/>
              <a:gd name="connsiteY2407" fmla="*/ 335219 h 1764373"/>
              <a:gd name="connsiteX2408" fmla="*/ 1565477 w 1714551"/>
              <a:gd name="connsiteY2408" fmla="*/ 336810 h 1764373"/>
              <a:gd name="connsiteX2409" fmla="*/ 1565477 w 1714551"/>
              <a:gd name="connsiteY2409" fmla="*/ 347944 h 1764373"/>
              <a:gd name="connsiteX2410" fmla="*/ 1565477 w 1714551"/>
              <a:gd name="connsiteY2410" fmla="*/ 360271 h 1764373"/>
              <a:gd name="connsiteX2411" fmla="*/ 1553153 w 1714551"/>
              <a:gd name="connsiteY2411" fmla="*/ 347944 h 1764373"/>
              <a:gd name="connsiteX2412" fmla="*/ 1553153 w 1714551"/>
              <a:gd name="connsiteY2412" fmla="*/ 357189 h 1764373"/>
              <a:gd name="connsiteX2413" fmla="*/ 1553153 w 1714551"/>
              <a:gd name="connsiteY2413" fmla="*/ 360271 h 1764373"/>
              <a:gd name="connsiteX2414" fmla="*/ 1543911 w 1714551"/>
              <a:gd name="connsiteY2414" fmla="*/ 360271 h 1764373"/>
              <a:gd name="connsiteX2415" fmla="*/ 1540830 w 1714551"/>
              <a:gd name="connsiteY2415" fmla="*/ 360271 h 1764373"/>
              <a:gd name="connsiteX2416" fmla="*/ 1540830 w 1714551"/>
              <a:gd name="connsiteY2416" fmla="*/ 369516 h 1764373"/>
              <a:gd name="connsiteX2417" fmla="*/ 1540830 w 1714551"/>
              <a:gd name="connsiteY2417" fmla="*/ 372598 h 1764373"/>
              <a:gd name="connsiteX2418" fmla="*/ 1540830 w 1714551"/>
              <a:gd name="connsiteY2418" fmla="*/ 384925 h 1764373"/>
              <a:gd name="connsiteX2419" fmla="*/ 1540830 w 1714551"/>
              <a:gd name="connsiteY2419" fmla="*/ 372598 h 1764373"/>
              <a:gd name="connsiteX2420" fmla="*/ 1542370 w 1714551"/>
              <a:gd name="connsiteY2420" fmla="*/ 372598 h 1764373"/>
              <a:gd name="connsiteX2421" fmla="*/ 1543911 w 1714551"/>
              <a:gd name="connsiteY2421" fmla="*/ 372598 h 1764373"/>
              <a:gd name="connsiteX2422" fmla="*/ 1553153 w 1714551"/>
              <a:gd name="connsiteY2422" fmla="*/ 372598 h 1764373"/>
              <a:gd name="connsiteX2423" fmla="*/ 1565477 w 1714551"/>
              <a:gd name="connsiteY2423" fmla="*/ 372598 h 1764373"/>
              <a:gd name="connsiteX2424" fmla="*/ 1565477 w 1714551"/>
              <a:gd name="connsiteY2424" fmla="*/ 360271 h 1764373"/>
              <a:gd name="connsiteX2425" fmla="*/ 1577800 w 1714551"/>
              <a:gd name="connsiteY2425" fmla="*/ 360271 h 1764373"/>
              <a:gd name="connsiteX2426" fmla="*/ 1590521 w 1714551"/>
              <a:gd name="connsiteY2426" fmla="*/ 360271 h 1764373"/>
              <a:gd name="connsiteX2427" fmla="*/ 1602844 w 1714551"/>
              <a:gd name="connsiteY2427" fmla="*/ 360271 h 1764373"/>
              <a:gd name="connsiteX2428" fmla="*/ 1615168 w 1714551"/>
              <a:gd name="connsiteY2428" fmla="*/ 360271 h 1764373"/>
              <a:gd name="connsiteX2429" fmla="*/ 1602844 w 1714551"/>
              <a:gd name="connsiteY2429" fmla="*/ 372598 h 1764373"/>
              <a:gd name="connsiteX2430" fmla="*/ 1590521 w 1714551"/>
              <a:gd name="connsiteY2430" fmla="*/ 384925 h 1764373"/>
              <a:gd name="connsiteX2431" fmla="*/ 1602844 w 1714551"/>
              <a:gd name="connsiteY2431" fmla="*/ 384925 h 1764373"/>
              <a:gd name="connsiteX2432" fmla="*/ 1615168 w 1714551"/>
              <a:gd name="connsiteY2432" fmla="*/ 384925 h 1764373"/>
              <a:gd name="connsiteX2433" fmla="*/ 1615168 w 1714551"/>
              <a:gd name="connsiteY2433" fmla="*/ 397650 h 1764373"/>
              <a:gd name="connsiteX2434" fmla="*/ 1615168 w 1714551"/>
              <a:gd name="connsiteY2434" fmla="*/ 409977 h 1764373"/>
              <a:gd name="connsiteX2435" fmla="*/ 1602844 w 1714551"/>
              <a:gd name="connsiteY2435" fmla="*/ 409977 h 1764373"/>
              <a:gd name="connsiteX2436" fmla="*/ 1590521 w 1714551"/>
              <a:gd name="connsiteY2436" fmla="*/ 409977 h 1764373"/>
              <a:gd name="connsiteX2437" fmla="*/ 1590521 w 1714551"/>
              <a:gd name="connsiteY2437" fmla="*/ 422304 h 1764373"/>
              <a:gd name="connsiteX2438" fmla="*/ 1590521 w 1714551"/>
              <a:gd name="connsiteY2438" fmla="*/ 434631 h 1764373"/>
              <a:gd name="connsiteX2439" fmla="*/ 1602844 w 1714551"/>
              <a:gd name="connsiteY2439" fmla="*/ 434631 h 1764373"/>
              <a:gd name="connsiteX2440" fmla="*/ 1602844 w 1714551"/>
              <a:gd name="connsiteY2440" fmla="*/ 425386 h 1764373"/>
              <a:gd name="connsiteX2441" fmla="*/ 1602844 w 1714551"/>
              <a:gd name="connsiteY2441" fmla="*/ 423845 h 1764373"/>
              <a:gd name="connsiteX2442" fmla="*/ 1602844 w 1714551"/>
              <a:gd name="connsiteY2442" fmla="*/ 422304 h 1764373"/>
              <a:gd name="connsiteX2443" fmla="*/ 1615168 w 1714551"/>
              <a:gd name="connsiteY2443" fmla="*/ 434631 h 1764373"/>
              <a:gd name="connsiteX2444" fmla="*/ 1615168 w 1714551"/>
              <a:gd name="connsiteY2444" fmla="*/ 422304 h 1764373"/>
              <a:gd name="connsiteX2445" fmla="*/ 1627491 w 1714551"/>
              <a:gd name="connsiteY2445" fmla="*/ 434631 h 1764373"/>
              <a:gd name="connsiteX2446" fmla="*/ 1627491 w 1714551"/>
              <a:gd name="connsiteY2446" fmla="*/ 446959 h 1764373"/>
              <a:gd name="connsiteX2447" fmla="*/ 1627491 w 1714551"/>
              <a:gd name="connsiteY2447" fmla="*/ 459683 h 1764373"/>
              <a:gd name="connsiteX2448" fmla="*/ 1615168 w 1714551"/>
              <a:gd name="connsiteY2448" fmla="*/ 446959 h 1764373"/>
              <a:gd name="connsiteX2449" fmla="*/ 1615168 w 1714551"/>
              <a:gd name="connsiteY2449" fmla="*/ 459683 h 1764373"/>
              <a:gd name="connsiteX2450" fmla="*/ 1615168 w 1714551"/>
              <a:gd name="connsiteY2450" fmla="*/ 472011 h 1764373"/>
              <a:gd name="connsiteX2451" fmla="*/ 1615168 w 1714551"/>
              <a:gd name="connsiteY2451" fmla="*/ 484338 h 1764373"/>
              <a:gd name="connsiteX2452" fmla="*/ 1615168 w 1714551"/>
              <a:gd name="connsiteY2452" fmla="*/ 497062 h 1764373"/>
              <a:gd name="connsiteX2453" fmla="*/ 1615168 w 1714551"/>
              <a:gd name="connsiteY2453" fmla="*/ 502263 h 1764373"/>
              <a:gd name="connsiteX2454" fmla="*/ 1615168 w 1714551"/>
              <a:gd name="connsiteY2454" fmla="*/ 509390 h 1764373"/>
              <a:gd name="connsiteX2455" fmla="*/ 1610547 w 1714551"/>
              <a:gd name="connsiteY2455" fmla="*/ 509390 h 1764373"/>
              <a:gd name="connsiteX2456" fmla="*/ 1609969 w 1714551"/>
              <a:gd name="connsiteY2456" fmla="*/ 509390 h 1764373"/>
              <a:gd name="connsiteX2457" fmla="*/ 1602844 w 1714551"/>
              <a:gd name="connsiteY2457" fmla="*/ 509390 h 1764373"/>
              <a:gd name="connsiteX2458" fmla="*/ 1590521 w 1714551"/>
              <a:gd name="connsiteY2458" fmla="*/ 509390 h 1764373"/>
              <a:gd name="connsiteX2459" fmla="*/ 1590521 w 1714551"/>
              <a:gd name="connsiteY2459" fmla="*/ 521717 h 1764373"/>
              <a:gd name="connsiteX2460" fmla="*/ 1577800 w 1714551"/>
              <a:gd name="connsiteY2460" fmla="*/ 521717 h 1764373"/>
              <a:gd name="connsiteX2461" fmla="*/ 1577800 w 1714551"/>
              <a:gd name="connsiteY2461" fmla="*/ 534044 h 1764373"/>
              <a:gd name="connsiteX2462" fmla="*/ 1565477 w 1714551"/>
              <a:gd name="connsiteY2462" fmla="*/ 534044 h 1764373"/>
              <a:gd name="connsiteX2463" fmla="*/ 1553153 w 1714551"/>
              <a:gd name="connsiteY2463" fmla="*/ 534044 h 1764373"/>
              <a:gd name="connsiteX2464" fmla="*/ 1553153 w 1714551"/>
              <a:gd name="connsiteY2464" fmla="*/ 541400 h 1764373"/>
              <a:gd name="connsiteX2465" fmla="*/ 1553153 w 1714551"/>
              <a:gd name="connsiteY2465" fmla="*/ 541997 h 1764373"/>
              <a:gd name="connsiteX2466" fmla="*/ 1553153 w 1714551"/>
              <a:gd name="connsiteY2466" fmla="*/ 546769 h 1764373"/>
              <a:gd name="connsiteX2467" fmla="*/ 1540830 w 1714551"/>
              <a:gd name="connsiteY2467" fmla="*/ 546769 h 1764373"/>
              <a:gd name="connsiteX2468" fmla="*/ 1528109 w 1714551"/>
              <a:gd name="connsiteY2468" fmla="*/ 546769 h 1764373"/>
              <a:gd name="connsiteX2469" fmla="*/ 1528109 w 1714551"/>
              <a:gd name="connsiteY2469" fmla="*/ 551969 h 1764373"/>
              <a:gd name="connsiteX2470" fmla="*/ 1528109 w 1714551"/>
              <a:gd name="connsiteY2470" fmla="*/ 559096 h 1764373"/>
              <a:gd name="connsiteX2471" fmla="*/ 1515785 w 1714551"/>
              <a:gd name="connsiteY2471" fmla="*/ 559096 h 1764373"/>
              <a:gd name="connsiteX2472" fmla="*/ 1503462 w 1714551"/>
              <a:gd name="connsiteY2472" fmla="*/ 571423 h 1764373"/>
              <a:gd name="connsiteX2473" fmla="*/ 1491138 w 1714551"/>
              <a:gd name="connsiteY2473" fmla="*/ 571423 h 1764373"/>
              <a:gd name="connsiteX2474" fmla="*/ 1491138 w 1714551"/>
              <a:gd name="connsiteY2474" fmla="*/ 583750 h 1764373"/>
              <a:gd name="connsiteX2475" fmla="*/ 1478417 w 1714551"/>
              <a:gd name="connsiteY2475" fmla="*/ 583750 h 1764373"/>
              <a:gd name="connsiteX2476" fmla="*/ 1466094 w 1714551"/>
              <a:gd name="connsiteY2476" fmla="*/ 583750 h 1764373"/>
              <a:gd name="connsiteX2477" fmla="*/ 1453770 w 1714551"/>
              <a:gd name="connsiteY2477" fmla="*/ 596475 h 1764373"/>
              <a:gd name="connsiteX2478" fmla="*/ 1441447 w 1714551"/>
              <a:gd name="connsiteY2478" fmla="*/ 596475 h 1764373"/>
              <a:gd name="connsiteX2479" fmla="*/ 1428726 w 1714551"/>
              <a:gd name="connsiteY2479" fmla="*/ 608802 h 1764373"/>
              <a:gd name="connsiteX2480" fmla="*/ 1416403 w 1714551"/>
              <a:gd name="connsiteY2480" fmla="*/ 608802 h 1764373"/>
              <a:gd name="connsiteX2481" fmla="*/ 1428726 w 1714551"/>
              <a:gd name="connsiteY2481" fmla="*/ 596475 h 1764373"/>
              <a:gd name="connsiteX2482" fmla="*/ 1416403 w 1714551"/>
              <a:gd name="connsiteY2482" fmla="*/ 596475 h 1764373"/>
              <a:gd name="connsiteX2483" fmla="*/ 1416403 w 1714551"/>
              <a:gd name="connsiteY2483" fmla="*/ 608802 h 1764373"/>
              <a:gd name="connsiteX2484" fmla="*/ 1416403 w 1714551"/>
              <a:gd name="connsiteY2484" fmla="*/ 621129 h 1764373"/>
              <a:gd name="connsiteX2485" fmla="*/ 1404079 w 1714551"/>
              <a:gd name="connsiteY2485" fmla="*/ 621129 h 1764373"/>
              <a:gd name="connsiteX2486" fmla="*/ 1391756 w 1714551"/>
              <a:gd name="connsiteY2486" fmla="*/ 633457 h 1764373"/>
              <a:gd name="connsiteX2487" fmla="*/ 1379035 w 1714551"/>
              <a:gd name="connsiteY2487" fmla="*/ 646181 h 1764373"/>
              <a:gd name="connsiteX2488" fmla="*/ 1366711 w 1714551"/>
              <a:gd name="connsiteY2488" fmla="*/ 646181 h 1764373"/>
              <a:gd name="connsiteX2489" fmla="*/ 1366711 w 1714551"/>
              <a:gd name="connsiteY2489" fmla="*/ 655427 h 1764373"/>
              <a:gd name="connsiteX2490" fmla="*/ 1366711 w 1714551"/>
              <a:gd name="connsiteY2490" fmla="*/ 658508 h 1764373"/>
              <a:gd name="connsiteX2491" fmla="*/ 1354388 w 1714551"/>
              <a:gd name="connsiteY2491" fmla="*/ 658508 h 1764373"/>
              <a:gd name="connsiteX2492" fmla="*/ 1354388 w 1714551"/>
              <a:gd name="connsiteY2492" fmla="*/ 670836 h 1764373"/>
              <a:gd name="connsiteX2493" fmla="*/ 1342064 w 1714551"/>
              <a:gd name="connsiteY2493" fmla="*/ 670836 h 1764373"/>
              <a:gd name="connsiteX2494" fmla="*/ 1329343 w 1714551"/>
              <a:gd name="connsiteY2494" fmla="*/ 670836 h 1764373"/>
              <a:gd name="connsiteX2495" fmla="*/ 1334114 w 1714551"/>
              <a:gd name="connsiteY2495" fmla="*/ 676999 h 1764373"/>
              <a:gd name="connsiteX2496" fmla="*/ 1334573 w 1714551"/>
              <a:gd name="connsiteY2496" fmla="*/ 680267 h 1764373"/>
              <a:gd name="connsiteX2497" fmla="*/ 1329343 w 1714551"/>
              <a:gd name="connsiteY2497" fmla="*/ 683163 h 1764373"/>
              <a:gd name="connsiteX2498" fmla="*/ 1334710 w 1714551"/>
              <a:gd name="connsiteY2498" fmla="*/ 681237 h 1764373"/>
              <a:gd name="connsiteX2499" fmla="*/ 1334573 w 1714551"/>
              <a:gd name="connsiteY2499" fmla="*/ 680267 h 1764373"/>
              <a:gd name="connsiteX2500" fmla="*/ 1340474 w 1714551"/>
              <a:gd name="connsiteY2500" fmla="*/ 676999 h 1764373"/>
              <a:gd name="connsiteX2501" fmla="*/ 1342064 w 1714551"/>
              <a:gd name="connsiteY2501" fmla="*/ 670836 h 1764373"/>
              <a:gd name="connsiteX2502" fmla="*/ 1342064 w 1714551"/>
              <a:gd name="connsiteY2502" fmla="*/ 683163 h 1764373"/>
              <a:gd name="connsiteX2503" fmla="*/ 1342064 w 1714551"/>
              <a:gd name="connsiteY2503" fmla="*/ 695888 h 1764373"/>
              <a:gd name="connsiteX2504" fmla="*/ 1342064 w 1714551"/>
              <a:gd name="connsiteY2504" fmla="*/ 708215 h 1764373"/>
              <a:gd name="connsiteX2505" fmla="*/ 1340474 w 1714551"/>
              <a:gd name="connsiteY2505" fmla="*/ 708215 h 1764373"/>
              <a:gd name="connsiteX2506" fmla="*/ 1338884 w 1714551"/>
              <a:gd name="connsiteY2506" fmla="*/ 708215 h 1764373"/>
              <a:gd name="connsiteX2507" fmla="*/ 1329343 w 1714551"/>
              <a:gd name="connsiteY2507" fmla="*/ 708215 h 1764373"/>
              <a:gd name="connsiteX2508" fmla="*/ 1329343 w 1714551"/>
              <a:gd name="connsiteY2508" fmla="*/ 720542 h 1764373"/>
              <a:gd name="connsiteX2509" fmla="*/ 1329343 w 1714551"/>
              <a:gd name="connsiteY2509" fmla="*/ 732869 h 1764373"/>
              <a:gd name="connsiteX2510" fmla="*/ 1329343 w 1714551"/>
              <a:gd name="connsiteY2510" fmla="*/ 745594 h 1764373"/>
              <a:gd name="connsiteX2511" fmla="*/ 1324722 w 1714551"/>
              <a:gd name="connsiteY2511" fmla="*/ 745594 h 1764373"/>
              <a:gd name="connsiteX2512" fmla="*/ 1324144 w 1714551"/>
              <a:gd name="connsiteY2512" fmla="*/ 745594 h 1764373"/>
              <a:gd name="connsiteX2513" fmla="*/ 1317020 w 1714551"/>
              <a:gd name="connsiteY2513" fmla="*/ 745594 h 1764373"/>
              <a:gd name="connsiteX2514" fmla="*/ 1317020 w 1714551"/>
              <a:gd name="connsiteY2514" fmla="*/ 757921 h 1764373"/>
              <a:gd name="connsiteX2515" fmla="*/ 1317020 w 1714551"/>
              <a:gd name="connsiteY2515" fmla="*/ 770248 h 1764373"/>
              <a:gd name="connsiteX2516" fmla="*/ 1317020 w 1714551"/>
              <a:gd name="connsiteY2516" fmla="*/ 782575 h 1764373"/>
              <a:gd name="connsiteX2517" fmla="*/ 1317020 w 1714551"/>
              <a:gd name="connsiteY2517" fmla="*/ 794902 h 1764373"/>
              <a:gd name="connsiteX2518" fmla="*/ 1304696 w 1714551"/>
              <a:gd name="connsiteY2518" fmla="*/ 807627 h 1764373"/>
              <a:gd name="connsiteX2519" fmla="*/ 1304696 w 1714551"/>
              <a:gd name="connsiteY2519" fmla="*/ 819954 h 1764373"/>
              <a:gd name="connsiteX2520" fmla="*/ 1304696 w 1714551"/>
              <a:gd name="connsiteY2520" fmla="*/ 832282 h 1764373"/>
              <a:gd name="connsiteX2521" fmla="*/ 1317020 w 1714551"/>
              <a:gd name="connsiteY2521" fmla="*/ 832282 h 1764373"/>
              <a:gd name="connsiteX2522" fmla="*/ 1317020 w 1714551"/>
              <a:gd name="connsiteY2522" fmla="*/ 827659 h 1764373"/>
              <a:gd name="connsiteX2523" fmla="*/ 1317020 w 1714551"/>
              <a:gd name="connsiteY2523" fmla="*/ 827081 h 1764373"/>
              <a:gd name="connsiteX2524" fmla="*/ 1317020 w 1714551"/>
              <a:gd name="connsiteY2524" fmla="*/ 819954 h 1764373"/>
              <a:gd name="connsiteX2525" fmla="*/ 1329343 w 1714551"/>
              <a:gd name="connsiteY2525" fmla="*/ 819954 h 1764373"/>
              <a:gd name="connsiteX2526" fmla="*/ 1342064 w 1714551"/>
              <a:gd name="connsiteY2526" fmla="*/ 819954 h 1764373"/>
              <a:gd name="connsiteX2527" fmla="*/ 1354388 w 1714551"/>
              <a:gd name="connsiteY2527" fmla="*/ 819954 h 1764373"/>
              <a:gd name="connsiteX2528" fmla="*/ 1354388 w 1714551"/>
              <a:gd name="connsiteY2528" fmla="*/ 815332 h 1764373"/>
              <a:gd name="connsiteX2529" fmla="*/ 1354388 w 1714551"/>
              <a:gd name="connsiteY2529" fmla="*/ 814754 h 1764373"/>
              <a:gd name="connsiteX2530" fmla="*/ 1354388 w 1714551"/>
              <a:gd name="connsiteY2530" fmla="*/ 807627 h 1764373"/>
              <a:gd name="connsiteX2531" fmla="*/ 1366711 w 1714551"/>
              <a:gd name="connsiteY2531" fmla="*/ 807627 h 1764373"/>
              <a:gd name="connsiteX2532" fmla="*/ 1379035 w 1714551"/>
              <a:gd name="connsiteY2532" fmla="*/ 807627 h 1764373"/>
              <a:gd name="connsiteX2533" fmla="*/ 1379035 w 1714551"/>
              <a:gd name="connsiteY2533" fmla="*/ 802855 h 1764373"/>
              <a:gd name="connsiteX2534" fmla="*/ 1379035 w 1714551"/>
              <a:gd name="connsiteY2534" fmla="*/ 802259 h 1764373"/>
              <a:gd name="connsiteX2535" fmla="*/ 1379035 w 1714551"/>
              <a:gd name="connsiteY2535" fmla="*/ 800271 h 1764373"/>
              <a:gd name="connsiteX2536" fmla="*/ 1379035 w 1714551"/>
              <a:gd name="connsiteY2536" fmla="*/ 799674 h 1764373"/>
              <a:gd name="connsiteX2537" fmla="*/ 1379035 w 1714551"/>
              <a:gd name="connsiteY2537" fmla="*/ 794902 h 1764373"/>
              <a:gd name="connsiteX2538" fmla="*/ 1391756 w 1714551"/>
              <a:gd name="connsiteY2538" fmla="*/ 794902 h 1764373"/>
              <a:gd name="connsiteX2539" fmla="*/ 1404079 w 1714551"/>
              <a:gd name="connsiteY2539" fmla="*/ 794902 h 1764373"/>
              <a:gd name="connsiteX2540" fmla="*/ 1416403 w 1714551"/>
              <a:gd name="connsiteY2540" fmla="*/ 782575 h 1764373"/>
              <a:gd name="connsiteX2541" fmla="*/ 1428726 w 1714551"/>
              <a:gd name="connsiteY2541" fmla="*/ 782575 h 1764373"/>
              <a:gd name="connsiteX2542" fmla="*/ 1430316 w 1714551"/>
              <a:gd name="connsiteY2542" fmla="*/ 782575 h 1764373"/>
              <a:gd name="connsiteX2543" fmla="*/ 1436080 w 1714551"/>
              <a:gd name="connsiteY2543" fmla="*/ 782575 h 1764373"/>
              <a:gd name="connsiteX2544" fmla="*/ 1436677 w 1714551"/>
              <a:gd name="connsiteY2544" fmla="*/ 782575 h 1764373"/>
              <a:gd name="connsiteX2545" fmla="*/ 1441447 w 1714551"/>
              <a:gd name="connsiteY2545" fmla="*/ 782575 h 1764373"/>
              <a:gd name="connsiteX2546" fmla="*/ 1453770 w 1714551"/>
              <a:gd name="connsiteY2546" fmla="*/ 782575 h 1764373"/>
              <a:gd name="connsiteX2547" fmla="*/ 1453770 w 1714551"/>
              <a:gd name="connsiteY2547" fmla="*/ 782575 h 1764373"/>
              <a:gd name="connsiteX2548" fmla="*/ 1455311 w 1714551"/>
              <a:gd name="connsiteY2548" fmla="*/ 782575 h 1764373"/>
              <a:gd name="connsiteX2549" fmla="*/ 1464553 w 1714551"/>
              <a:gd name="connsiteY2549" fmla="*/ 782575 h 1764373"/>
              <a:gd name="connsiteX2550" fmla="*/ 1466094 w 1714551"/>
              <a:gd name="connsiteY2550" fmla="*/ 782575 h 1764373"/>
              <a:gd name="connsiteX2551" fmla="*/ 1478417 w 1714551"/>
              <a:gd name="connsiteY2551" fmla="*/ 782575 h 1764373"/>
              <a:gd name="connsiteX2552" fmla="*/ 1491138 w 1714551"/>
              <a:gd name="connsiteY2552" fmla="*/ 782575 h 1764373"/>
              <a:gd name="connsiteX2553" fmla="*/ 1478417 w 1714551"/>
              <a:gd name="connsiteY2553" fmla="*/ 794902 h 1764373"/>
              <a:gd name="connsiteX2554" fmla="*/ 1466094 w 1714551"/>
              <a:gd name="connsiteY2554" fmla="*/ 794902 h 1764373"/>
              <a:gd name="connsiteX2555" fmla="*/ 1466094 w 1714551"/>
              <a:gd name="connsiteY2555" fmla="*/ 807627 h 1764373"/>
              <a:gd name="connsiteX2556" fmla="*/ 1478417 w 1714551"/>
              <a:gd name="connsiteY2556" fmla="*/ 807627 h 1764373"/>
              <a:gd name="connsiteX2557" fmla="*/ 1478417 w 1714551"/>
              <a:gd name="connsiteY2557" fmla="*/ 816873 h 1764373"/>
              <a:gd name="connsiteX2558" fmla="*/ 1478417 w 1714551"/>
              <a:gd name="connsiteY2558" fmla="*/ 819954 h 1764373"/>
              <a:gd name="connsiteX2559" fmla="*/ 1491138 w 1714551"/>
              <a:gd name="connsiteY2559" fmla="*/ 819954 h 1764373"/>
              <a:gd name="connsiteX2560" fmla="*/ 1491138 w 1714551"/>
              <a:gd name="connsiteY2560" fmla="*/ 832282 h 1764373"/>
              <a:gd name="connsiteX2561" fmla="*/ 1503462 w 1714551"/>
              <a:gd name="connsiteY2561" fmla="*/ 832282 h 1764373"/>
              <a:gd name="connsiteX2562" fmla="*/ 1503462 w 1714551"/>
              <a:gd name="connsiteY2562" fmla="*/ 835463 h 1764373"/>
              <a:gd name="connsiteX2563" fmla="*/ 1503462 w 1714551"/>
              <a:gd name="connsiteY2563" fmla="*/ 845006 h 1764373"/>
              <a:gd name="connsiteX2564" fmla="*/ 1515785 w 1714551"/>
              <a:gd name="connsiteY2564" fmla="*/ 832282 h 1764373"/>
              <a:gd name="connsiteX2565" fmla="*/ 1528109 w 1714551"/>
              <a:gd name="connsiteY2565" fmla="*/ 845006 h 1764373"/>
              <a:gd name="connsiteX2566" fmla="*/ 1515785 w 1714551"/>
              <a:gd name="connsiteY2566" fmla="*/ 845006 h 1764373"/>
              <a:gd name="connsiteX2567" fmla="*/ 1515785 w 1714551"/>
              <a:gd name="connsiteY2567" fmla="*/ 857333 h 1764373"/>
              <a:gd name="connsiteX2568" fmla="*/ 1517326 w 1714551"/>
              <a:gd name="connsiteY2568" fmla="*/ 857333 h 1764373"/>
              <a:gd name="connsiteX2569" fmla="*/ 1528109 w 1714551"/>
              <a:gd name="connsiteY2569" fmla="*/ 857333 h 1764373"/>
              <a:gd name="connsiteX2570" fmla="*/ 1540830 w 1714551"/>
              <a:gd name="connsiteY2570" fmla="*/ 857333 h 1764373"/>
              <a:gd name="connsiteX2571" fmla="*/ 1540830 w 1714551"/>
              <a:gd name="connsiteY2571" fmla="*/ 869661 h 1764373"/>
              <a:gd name="connsiteX2572" fmla="*/ 1540830 w 1714551"/>
              <a:gd name="connsiteY2572" fmla="*/ 871202 h 1764373"/>
              <a:gd name="connsiteX2573" fmla="*/ 1540830 w 1714551"/>
              <a:gd name="connsiteY2573" fmla="*/ 874283 h 1764373"/>
              <a:gd name="connsiteX2574" fmla="*/ 1540830 w 1714551"/>
              <a:gd name="connsiteY2574" fmla="*/ 874861 h 1764373"/>
              <a:gd name="connsiteX2575" fmla="*/ 1540830 w 1714551"/>
              <a:gd name="connsiteY2575" fmla="*/ 881988 h 1764373"/>
              <a:gd name="connsiteX2576" fmla="*/ 1553153 w 1714551"/>
              <a:gd name="connsiteY2576" fmla="*/ 881988 h 1764373"/>
              <a:gd name="connsiteX2577" fmla="*/ 1565477 w 1714551"/>
              <a:gd name="connsiteY2577" fmla="*/ 881988 h 1764373"/>
              <a:gd name="connsiteX2578" fmla="*/ 1577800 w 1714551"/>
              <a:gd name="connsiteY2578" fmla="*/ 881988 h 1764373"/>
              <a:gd name="connsiteX2579" fmla="*/ 1577800 w 1714551"/>
              <a:gd name="connsiteY2579" fmla="*/ 894713 h 1764373"/>
              <a:gd name="connsiteX2580" fmla="*/ 1576260 w 1714551"/>
              <a:gd name="connsiteY2580" fmla="*/ 894713 h 1764373"/>
              <a:gd name="connsiteX2581" fmla="*/ 1570676 w 1714551"/>
              <a:gd name="connsiteY2581" fmla="*/ 894713 h 1764373"/>
              <a:gd name="connsiteX2582" fmla="*/ 1570098 w 1714551"/>
              <a:gd name="connsiteY2582" fmla="*/ 894713 h 1764373"/>
              <a:gd name="connsiteX2583" fmla="*/ 1565477 w 1714551"/>
              <a:gd name="connsiteY2583" fmla="*/ 894713 h 1764373"/>
              <a:gd name="connsiteX2584" fmla="*/ 1565477 w 1714551"/>
              <a:gd name="connsiteY2584" fmla="*/ 907040 h 1764373"/>
              <a:gd name="connsiteX2585" fmla="*/ 1577800 w 1714551"/>
              <a:gd name="connsiteY2585" fmla="*/ 919367 h 1764373"/>
              <a:gd name="connsiteX2586" fmla="*/ 1577800 w 1714551"/>
              <a:gd name="connsiteY2586" fmla="*/ 931694 h 1764373"/>
              <a:gd name="connsiteX2587" fmla="*/ 1565477 w 1714551"/>
              <a:gd name="connsiteY2587" fmla="*/ 919367 h 1764373"/>
              <a:gd name="connsiteX2588" fmla="*/ 1565477 w 1714551"/>
              <a:gd name="connsiteY2588" fmla="*/ 931694 h 1764373"/>
              <a:gd name="connsiteX2589" fmla="*/ 1577800 w 1714551"/>
              <a:gd name="connsiteY2589" fmla="*/ 931694 h 1764373"/>
              <a:gd name="connsiteX2590" fmla="*/ 1590521 w 1714551"/>
              <a:gd name="connsiteY2590" fmla="*/ 931694 h 1764373"/>
              <a:gd name="connsiteX2591" fmla="*/ 1590521 w 1714551"/>
              <a:gd name="connsiteY2591" fmla="*/ 944419 h 1764373"/>
              <a:gd name="connsiteX2592" fmla="*/ 1590521 w 1714551"/>
              <a:gd name="connsiteY2592" fmla="*/ 956746 h 1764373"/>
              <a:gd name="connsiteX2593" fmla="*/ 1577800 w 1714551"/>
              <a:gd name="connsiteY2593" fmla="*/ 944419 h 1764373"/>
              <a:gd name="connsiteX2594" fmla="*/ 1577800 w 1714551"/>
              <a:gd name="connsiteY2594" fmla="*/ 956746 h 1764373"/>
              <a:gd name="connsiteX2595" fmla="*/ 1577800 w 1714551"/>
              <a:gd name="connsiteY2595" fmla="*/ 969073 h 1764373"/>
              <a:gd name="connsiteX2596" fmla="*/ 1590521 w 1714551"/>
              <a:gd name="connsiteY2596" fmla="*/ 969073 h 1764373"/>
              <a:gd name="connsiteX2597" fmla="*/ 1590521 w 1714551"/>
              <a:gd name="connsiteY2597" fmla="*/ 956746 h 1764373"/>
              <a:gd name="connsiteX2598" fmla="*/ 1602844 w 1714551"/>
              <a:gd name="connsiteY2598" fmla="*/ 956746 h 1764373"/>
              <a:gd name="connsiteX2599" fmla="*/ 1602844 w 1714551"/>
              <a:gd name="connsiteY2599" fmla="*/ 958287 h 1764373"/>
              <a:gd name="connsiteX2600" fmla="*/ 1602844 w 1714551"/>
              <a:gd name="connsiteY2600" fmla="*/ 967532 h 1764373"/>
              <a:gd name="connsiteX2601" fmla="*/ 1602844 w 1714551"/>
              <a:gd name="connsiteY2601" fmla="*/ 969073 h 1764373"/>
              <a:gd name="connsiteX2602" fmla="*/ 1615168 w 1714551"/>
              <a:gd name="connsiteY2602" fmla="*/ 981400 h 1764373"/>
              <a:gd name="connsiteX2603" fmla="*/ 1615168 w 1714551"/>
              <a:gd name="connsiteY2603" fmla="*/ 994125 h 1764373"/>
              <a:gd name="connsiteX2604" fmla="*/ 1615168 w 1714551"/>
              <a:gd name="connsiteY2604" fmla="*/ 1006452 h 1764373"/>
              <a:gd name="connsiteX2605" fmla="*/ 1602844 w 1714551"/>
              <a:gd name="connsiteY2605" fmla="*/ 1006452 h 1764373"/>
              <a:gd name="connsiteX2606" fmla="*/ 1602844 w 1714551"/>
              <a:gd name="connsiteY2606" fmla="*/ 1018779 h 1764373"/>
              <a:gd name="connsiteX2607" fmla="*/ 1615168 w 1714551"/>
              <a:gd name="connsiteY2607" fmla="*/ 1018779 h 1764373"/>
              <a:gd name="connsiteX2608" fmla="*/ 1627491 w 1714551"/>
              <a:gd name="connsiteY2608" fmla="*/ 1031107 h 1764373"/>
              <a:gd name="connsiteX2609" fmla="*/ 1640212 w 1714551"/>
              <a:gd name="connsiteY2609" fmla="*/ 1043434 h 1764373"/>
              <a:gd name="connsiteX2610" fmla="*/ 1640212 w 1714551"/>
              <a:gd name="connsiteY2610" fmla="*/ 1056159 h 1764373"/>
              <a:gd name="connsiteX2611" fmla="*/ 1652536 w 1714551"/>
              <a:gd name="connsiteY2611" fmla="*/ 1056159 h 1764373"/>
              <a:gd name="connsiteX2612" fmla="*/ 1652536 w 1714551"/>
              <a:gd name="connsiteY2612" fmla="*/ 1060781 h 1764373"/>
              <a:gd name="connsiteX2613" fmla="*/ 1652536 w 1714551"/>
              <a:gd name="connsiteY2613" fmla="*/ 1061359 h 1764373"/>
              <a:gd name="connsiteX2614" fmla="*/ 1652536 w 1714551"/>
              <a:gd name="connsiteY2614" fmla="*/ 1068486 h 1764373"/>
              <a:gd name="connsiteX2615" fmla="*/ 1640212 w 1714551"/>
              <a:gd name="connsiteY2615" fmla="*/ 1068486 h 1764373"/>
              <a:gd name="connsiteX2616" fmla="*/ 1627491 w 1714551"/>
              <a:gd name="connsiteY2616" fmla="*/ 1068486 h 1764373"/>
              <a:gd name="connsiteX2617" fmla="*/ 1627491 w 1714551"/>
              <a:gd name="connsiteY2617" fmla="*/ 1080813 h 1764373"/>
              <a:gd name="connsiteX2618" fmla="*/ 1615168 w 1714551"/>
              <a:gd name="connsiteY2618" fmla="*/ 1080813 h 1764373"/>
              <a:gd name="connsiteX2619" fmla="*/ 1602844 w 1714551"/>
              <a:gd name="connsiteY2619" fmla="*/ 1080813 h 1764373"/>
              <a:gd name="connsiteX2620" fmla="*/ 1602844 w 1714551"/>
              <a:gd name="connsiteY2620" fmla="*/ 1082403 h 1764373"/>
              <a:gd name="connsiteX2621" fmla="*/ 1602844 w 1714551"/>
              <a:gd name="connsiteY2621" fmla="*/ 1085585 h 1764373"/>
              <a:gd name="connsiteX2622" fmla="*/ 1602844 w 1714551"/>
              <a:gd name="connsiteY2622" fmla="*/ 1086181 h 1764373"/>
              <a:gd name="connsiteX2623" fmla="*/ 1602844 w 1714551"/>
              <a:gd name="connsiteY2623" fmla="*/ 1093538 h 1764373"/>
              <a:gd name="connsiteX2624" fmla="*/ 1615168 w 1714551"/>
              <a:gd name="connsiteY2624" fmla="*/ 1105865 h 1764373"/>
              <a:gd name="connsiteX2625" fmla="*/ 1602844 w 1714551"/>
              <a:gd name="connsiteY2625" fmla="*/ 1105865 h 1764373"/>
              <a:gd name="connsiteX2626" fmla="*/ 1590521 w 1714551"/>
              <a:gd name="connsiteY2626" fmla="*/ 1093538 h 1764373"/>
              <a:gd name="connsiteX2627" fmla="*/ 1590521 w 1714551"/>
              <a:gd name="connsiteY2627" fmla="*/ 1105865 h 1764373"/>
              <a:gd name="connsiteX2628" fmla="*/ 1602844 w 1714551"/>
              <a:gd name="connsiteY2628" fmla="*/ 1105865 h 1764373"/>
              <a:gd name="connsiteX2629" fmla="*/ 1615168 w 1714551"/>
              <a:gd name="connsiteY2629" fmla="*/ 1118192 h 1764373"/>
              <a:gd name="connsiteX2630" fmla="*/ 1615168 w 1714551"/>
              <a:gd name="connsiteY2630" fmla="*/ 1105865 h 1764373"/>
              <a:gd name="connsiteX2631" fmla="*/ 1615168 w 1714551"/>
              <a:gd name="connsiteY2631" fmla="*/ 1093538 h 1764373"/>
              <a:gd name="connsiteX2632" fmla="*/ 1627491 w 1714551"/>
              <a:gd name="connsiteY2632" fmla="*/ 1093538 h 1764373"/>
              <a:gd name="connsiteX2633" fmla="*/ 1640212 w 1714551"/>
              <a:gd name="connsiteY2633" fmla="*/ 1080813 h 1764373"/>
              <a:gd name="connsiteX2634" fmla="*/ 1640212 w 1714551"/>
              <a:gd name="connsiteY2634" fmla="*/ 1068486 h 1764373"/>
              <a:gd name="connsiteX2635" fmla="*/ 1652536 w 1714551"/>
              <a:gd name="connsiteY2635" fmla="*/ 1080813 h 1764373"/>
              <a:gd name="connsiteX2636" fmla="*/ 1664859 w 1714551"/>
              <a:gd name="connsiteY2636" fmla="*/ 1080813 h 1764373"/>
              <a:gd name="connsiteX2637" fmla="*/ 1664859 w 1714551"/>
              <a:gd name="connsiteY2637" fmla="*/ 1086181 h 1764373"/>
              <a:gd name="connsiteX2638" fmla="*/ 1664859 w 1714551"/>
              <a:gd name="connsiteY2638" fmla="*/ 1093538 h 1764373"/>
              <a:gd name="connsiteX2639" fmla="*/ 1677183 w 1714551"/>
              <a:gd name="connsiteY2639" fmla="*/ 1093538 h 1764373"/>
              <a:gd name="connsiteX2640" fmla="*/ 1677183 w 1714551"/>
              <a:gd name="connsiteY2640" fmla="*/ 1105865 h 1764373"/>
              <a:gd name="connsiteX2641" fmla="*/ 1677183 w 1714551"/>
              <a:gd name="connsiteY2641" fmla="*/ 1118192 h 1764373"/>
              <a:gd name="connsiteX2642" fmla="*/ 1664859 w 1714551"/>
              <a:gd name="connsiteY2642" fmla="*/ 1118192 h 1764373"/>
              <a:gd name="connsiteX2643" fmla="*/ 1664859 w 1714551"/>
              <a:gd name="connsiteY2643" fmla="*/ 1105865 h 1764373"/>
              <a:gd name="connsiteX2644" fmla="*/ 1652536 w 1714551"/>
              <a:gd name="connsiteY2644" fmla="*/ 1105865 h 1764373"/>
              <a:gd name="connsiteX2645" fmla="*/ 1652536 w 1714551"/>
              <a:gd name="connsiteY2645" fmla="*/ 1118192 h 1764373"/>
              <a:gd name="connsiteX2646" fmla="*/ 1640212 w 1714551"/>
              <a:gd name="connsiteY2646" fmla="*/ 1118192 h 1764373"/>
              <a:gd name="connsiteX2647" fmla="*/ 1640212 w 1714551"/>
              <a:gd name="connsiteY2647" fmla="*/ 1105865 h 1764373"/>
              <a:gd name="connsiteX2648" fmla="*/ 1627491 w 1714551"/>
              <a:gd name="connsiteY2648" fmla="*/ 1105865 h 1764373"/>
              <a:gd name="connsiteX2649" fmla="*/ 1627491 w 1714551"/>
              <a:gd name="connsiteY2649" fmla="*/ 1118192 h 1764373"/>
              <a:gd name="connsiteX2650" fmla="*/ 1615168 w 1714551"/>
              <a:gd name="connsiteY2650" fmla="*/ 1130519 h 1764373"/>
              <a:gd name="connsiteX2651" fmla="*/ 1627491 w 1714551"/>
              <a:gd name="connsiteY2651" fmla="*/ 1130519 h 1764373"/>
              <a:gd name="connsiteX2652" fmla="*/ 1640212 w 1714551"/>
              <a:gd name="connsiteY2652" fmla="*/ 1143244 h 1764373"/>
              <a:gd name="connsiteX2653" fmla="*/ 1627491 w 1714551"/>
              <a:gd name="connsiteY2653" fmla="*/ 1155571 h 1764373"/>
              <a:gd name="connsiteX2654" fmla="*/ 1640212 w 1714551"/>
              <a:gd name="connsiteY2654" fmla="*/ 1155571 h 1764373"/>
              <a:gd name="connsiteX2655" fmla="*/ 1640212 w 1714551"/>
              <a:gd name="connsiteY2655" fmla="*/ 1167898 h 1764373"/>
              <a:gd name="connsiteX2656" fmla="*/ 1652536 w 1714551"/>
              <a:gd name="connsiteY2656" fmla="*/ 1167898 h 1764373"/>
              <a:gd name="connsiteX2657" fmla="*/ 1652536 w 1714551"/>
              <a:gd name="connsiteY2657" fmla="*/ 1166357 h 1764373"/>
              <a:gd name="connsiteX2658" fmla="*/ 1652536 w 1714551"/>
              <a:gd name="connsiteY2658" fmla="*/ 1158845 h 1764373"/>
              <a:gd name="connsiteX2659" fmla="*/ 1652536 w 1714551"/>
              <a:gd name="connsiteY2659" fmla="*/ 1155571 h 1764373"/>
              <a:gd name="connsiteX2660" fmla="*/ 1652536 w 1714551"/>
              <a:gd name="connsiteY2660" fmla="*/ 1154030 h 1764373"/>
              <a:gd name="connsiteX2661" fmla="*/ 1652536 w 1714551"/>
              <a:gd name="connsiteY2661" fmla="*/ 1143244 h 1764373"/>
              <a:gd name="connsiteX2662" fmla="*/ 1664859 w 1714551"/>
              <a:gd name="connsiteY2662" fmla="*/ 1143244 h 1764373"/>
              <a:gd name="connsiteX2663" fmla="*/ 1677183 w 1714551"/>
              <a:gd name="connsiteY2663" fmla="*/ 1155571 h 1764373"/>
              <a:gd name="connsiteX2664" fmla="*/ 1664859 w 1714551"/>
              <a:gd name="connsiteY2664" fmla="*/ 1155571 h 1764373"/>
              <a:gd name="connsiteX2665" fmla="*/ 1664859 w 1714551"/>
              <a:gd name="connsiteY2665" fmla="*/ 1167898 h 1764373"/>
              <a:gd name="connsiteX2666" fmla="*/ 1677183 w 1714551"/>
              <a:gd name="connsiteY2666" fmla="*/ 1167898 h 1764373"/>
              <a:gd name="connsiteX2667" fmla="*/ 1677183 w 1714551"/>
              <a:gd name="connsiteY2667" fmla="*/ 1180225 h 1764373"/>
              <a:gd name="connsiteX2668" fmla="*/ 1664859 w 1714551"/>
              <a:gd name="connsiteY2668" fmla="*/ 1180225 h 1764373"/>
              <a:gd name="connsiteX2669" fmla="*/ 1652536 w 1714551"/>
              <a:gd name="connsiteY2669" fmla="*/ 1180225 h 1764373"/>
              <a:gd name="connsiteX2670" fmla="*/ 1652536 w 1714551"/>
              <a:gd name="connsiteY2670" fmla="*/ 1192950 h 1764373"/>
              <a:gd name="connsiteX2671" fmla="*/ 1664859 w 1714551"/>
              <a:gd name="connsiteY2671" fmla="*/ 1192950 h 1764373"/>
              <a:gd name="connsiteX2672" fmla="*/ 1677183 w 1714551"/>
              <a:gd name="connsiteY2672" fmla="*/ 1192950 h 1764373"/>
              <a:gd name="connsiteX2673" fmla="*/ 1677183 w 1714551"/>
              <a:gd name="connsiteY2673" fmla="*/ 1197573 h 1764373"/>
              <a:gd name="connsiteX2674" fmla="*/ 1677183 w 1714551"/>
              <a:gd name="connsiteY2674" fmla="*/ 1198151 h 1764373"/>
              <a:gd name="connsiteX2675" fmla="*/ 1677183 w 1714551"/>
              <a:gd name="connsiteY2675" fmla="*/ 1198343 h 1764373"/>
              <a:gd name="connsiteX2676" fmla="*/ 1677183 w 1714551"/>
              <a:gd name="connsiteY2676" fmla="*/ 1199884 h 1764373"/>
              <a:gd name="connsiteX2677" fmla="*/ 1677183 w 1714551"/>
              <a:gd name="connsiteY2677" fmla="*/ 1200077 h 1764373"/>
              <a:gd name="connsiteX2678" fmla="*/ 1677183 w 1714551"/>
              <a:gd name="connsiteY2678" fmla="*/ 1205277 h 1764373"/>
              <a:gd name="connsiteX2679" fmla="*/ 1689904 w 1714551"/>
              <a:gd name="connsiteY2679" fmla="*/ 1192950 h 1764373"/>
              <a:gd name="connsiteX2680" fmla="*/ 1702227 w 1714551"/>
              <a:gd name="connsiteY2680" fmla="*/ 1192950 h 1764373"/>
              <a:gd name="connsiteX2681" fmla="*/ 1702227 w 1714551"/>
              <a:gd name="connsiteY2681" fmla="*/ 1200077 h 1764373"/>
              <a:gd name="connsiteX2682" fmla="*/ 1702227 w 1714551"/>
              <a:gd name="connsiteY2682" fmla="*/ 1200655 h 1764373"/>
              <a:gd name="connsiteX2683" fmla="*/ 1702227 w 1714551"/>
              <a:gd name="connsiteY2683" fmla="*/ 1205277 h 1764373"/>
              <a:gd name="connsiteX2684" fmla="*/ 1702227 w 1714551"/>
              <a:gd name="connsiteY2684" fmla="*/ 1210478 h 1764373"/>
              <a:gd name="connsiteX2685" fmla="*/ 1702227 w 1714551"/>
              <a:gd name="connsiteY2685" fmla="*/ 1212404 h 1764373"/>
              <a:gd name="connsiteX2686" fmla="*/ 1702227 w 1714551"/>
              <a:gd name="connsiteY2686" fmla="*/ 1212982 h 1764373"/>
              <a:gd name="connsiteX2687" fmla="*/ 1702227 w 1714551"/>
              <a:gd name="connsiteY2687" fmla="*/ 1217605 h 1764373"/>
              <a:gd name="connsiteX2688" fmla="*/ 1702227 w 1714551"/>
              <a:gd name="connsiteY2688" fmla="*/ 1222805 h 1764373"/>
              <a:gd name="connsiteX2689" fmla="*/ 1702227 w 1714551"/>
              <a:gd name="connsiteY2689" fmla="*/ 1229932 h 1764373"/>
              <a:gd name="connsiteX2690" fmla="*/ 1714551 w 1714551"/>
              <a:gd name="connsiteY2690" fmla="*/ 1229932 h 1764373"/>
              <a:gd name="connsiteX2691" fmla="*/ 1714551 w 1714551"/>
              <a:gd name="connsiteY2691" fmla="*/ 1242656 h 1764373"/>
              <a:gd name="connsiteX2692" fmla="*/ 1702227 w 1714551"/>
              <a:gd name="connsiteY2692" fmla="*/ 1242656 h 1764373"/>
              <a:gd name="connsiteX2693" fmla="*/ 1689904 w 1714551"/>
              <a:gd name="connsiteY2693" fmla="*/ 1254984 h 1764373"/>
              <a:gd name="connsiteX2694" fmla="*/ 1677183 w 1714551"/>
              <a:gd name="connsiteY2694" fmla="*/ 1254984 h 1764373"/>
              <a:gd name="connsiteX2695" fmla="*/ 1664859 w 1714551"/>
              <a:gd name="connsiteY2695" fmla="*/ 1267311 h 1764373"/>
              <a:gd name="connsiteX2696" fmla="*/ 1652536 w 1714551"/>
              <a:gd name="connsiteY2696" fmla="*/ 1267311 h 1764373"/>
              <a:gd name="connsiteX2697" fmla="*/ 1640212 w 1714551"/>
              <a:gd name="connsiteY2697" fmla="*/ 1279638 h 1764373"/>
              <a:gd name="connsiteX2698" fmla="*/ 1627491 w 1714551"/>
              <a:gd name="connsiteY2698" fmla="*/ 1279638 h 1764373"/>
              <a:gd name="connsiteX2699" fmla="*/ 1615168 w 1714551"/>
              <a:gd name="connsiteY2699" fmla="*/ 1279638 h 1764373"/>
              <a:gd name="connsiteX2700" fmla="*/ 1602844 w 1714551"/>
              <a:gd name="connsiteY2700" fmla="*/ 1279638 h 1764373"/>
              <a:gd name="connsiteX2701" fmla="*/ 1602844 w 1714551"/>
              <a:gd name="connsiteY2701" fmla="*/ 1292363 h 1764373"/>
              <a:gd name="connsiteX2702" fmla="*/ 1590521 w 1714551"/>
              <a:gd name="connsiteY2702" fmla="*/ 1292363 h 1764373"/>
              <a:gd name="connsiteX2703" fmla="*/ 1577800 w 1714551"/>
              <a:gd name="connsiteY2703" fmla="*/ 1292363 h 1764373"/>
              <a:gd name="connsiteX2704" fmla="*/ 1565477 w 1714551"/>
              <a:gd name="connsiteY2704" fmla="*/ 1304690 h 1764373"/>
              <a:gd name="connsiteX2705" fmla="*/ 1553153 w 1714551"/>
              <a:gd name="connsiteY2705" fmla="*/ 1304690 h 1764373"/>
              <a:gd name="connsiteX2706" fmla="*/ 1540830 w 1714551"/>
              <a:gd name="connsiteY2706" fmla="*/ 1304690 h 1764373"/>
              <a:gd name="connsiteX2707" fmla="*/ 1528109 w 1714551"/>
              <a:gd name="connsiteY2707" fmla="*/ 1317017 h 1764373"/>
              <a:gd name="connsiteX2708" fmla="*/ 1515785 w 1714551"/>
              <a:gd name="connsiteY2708" fmla="*/ 1317017 h 1764373"/>
              <a:gd name="connsiteX2709" fmla="*/ 1503462 w 1714551"/>
              <a:gd name="connsiteY2709" fmla="*/ 1317017 h 1764373"/>
              <a:gd name="connsiteX2710" fmla="*/ 1503462 w 1714551"/>
              <a:gd name="connsiteY2710" fmla="*/ 1304690 h 1764373"/>
              <a:gd name="connsiteX2711" fmla="*/ 1501921 w 1714551"/>
              <a:gd name="connsiteY2711" fmla="*/ 1304690 h 1764373"/>
              <a:gd name="connsiteX2712" fmla="*/ 1498840 w 1714551"/>
              <a:gd name="connsiteY2712" fmla="*/ 1304690 h 1764373"/>
              <a:gd name="connsiteX2713" fmla="*/ 1498263 w 1714551"/>
              <a:gd name="connsiteY2713" fmla="*/ 1304690 h 1764373"/>
              <a:gd name="connsiteX2714" fmla="*/ 1491138 w 1714551"/>
              <a:gd name="connsiteY2714" fmla="*/ 1304690 h 1764373"/>
              <a:gd name="connsiteX2715" fmla="*/ 1503462 w 1714551"/>
              <a:gd name="connsiteY2715" fmla="*/ 1317017 h 1764373"/>
              <a:gd name="connsiteX2716" fmla="*/ 1491138 w 1714551"/>
              <a:gd name="connsiteY2716" fmla="*/ 1329344 h 1764373"/>
              <a:gd name="connsiteX2717" fmla="*/ 1478417 w 1714551"/>
              <a:gd name="connsiteY2717" fmla="*/ 1329344 h 1764373"/>
              <a:gd name="connsiteX2718" fmla="*/ 1466094 w 1714551"/>
              <a:gd name="connsiteY2718" fmla="*/ 1329344 h 1764373"/>
              <a:gd name="connsiteX2719" fmla="*/ 1453770 w 1714551"/>
              <a:gd name="connsiteY2719" fmla="*/ 1342069 h 1764373"/>
              <a:gd name="connsiteX2720" fmla="*/ 1441447 w 1714551"/>
              <a:gd name="connsiteY2720" fmla="*/ 1342069 h 1764373"/>
              <a:gd name="connsiteX2721" fmla="*/ 1441447 w 1714551"/>
              <a:gd name="connsiteY2721" fmla="*/ 1329344 h 1764373"/>
              <a:gd name="connsiteX2722" fmla="*/ 1428726 w 1714551"/>
              <a:gd name="connsiteY2722" fmla="*/ 1329344 h 1764373"/>
              <a:gd name="connsiteX2723" fmla="*/ 1416403 w 1714551"/>
              <a:gd name="connsiteY2723" fmla="*/ 1329344 h 1764373"/>
              <a:gd name="connsiteX2724" fmla="*/ 1404079 w 1714551"/>
              <a:gd name="connsiteY2724" fmla="*/ 1342069 h 1764373"/>
              <a:gd name="connsiteX2725" fmla="*/ 1396955 w 1714551"/>
              <a:gd name="connsiteY2725" fmla="*/ 1342069 h 1764373"/>
              <a:gd name="connsiteX2726" fmla="*/ 1391756 w 1714551"/>
              <a:gd name="connsiteY2726" fmla="*/ 1342069 h 1764373"/>
              <a:gd name="connsiteX2727" fmla="*/ 1379035 w 1714551"/>
              <a:gd name="connsiteY2727" fmla="*/ 1342069 h 1764373"/>
              <a:gd name="connsiteX2728" fmla="*/ 1379035 w 1714551"/>
              <a:gd name="connsiteY2728" fmla="*/ 1329344 h 1764373"/>
              <a:gd name="connsiteX2729" fmla="*/ 1391756 w 1714551"/>
              <a:gd name="connsiteY2729" fmla="*/ 1329344 h 1764373"/>
              <a:gd name="connsiteX2730" fmla="*/ 1404079 w 1714551"/>
              <a:gd name="connsiteY2730" fmla="*/ 1329344 h 1764373"/>
              <a:gd name="connsiteX2731" fmla="*/ 1404079 w 1714551"/>
              <a:gd name="connsiteY2731" fmla="*/ 1317017 h 1764373"/>
              <a:gd name="connsiteX2732" fmla="*/ 1391756 w 1714551"/>
              <a:gd name="connsiteY2732" fmla="*/ 1304690 h 1764373"/>
              <a:gd name="connsiteX2733" fmla="*/ 1391756 w 1714551"/>
              <a:gd name="connsiteY2733" fmla="*/ 1317017 h 1764373"/>
              <a:gd name="connsiteX2734" fmla="*/ 1391756 w 1714551"/>
              <a:gd name="connsiteY2734" fmla="*/ 1321640 h 1764373"/>
              <a:gd name="connsiteX2735" fmla="*/ 1391756 w 1714551"/>
              <a:gd name="connsiteY2735" fmla="*/ 1322218 h 1764373"/>
              <a:gd name="connsiteX2736" fmla="*/ 1391756 w 1714551"/>
              <a:gd name="connsiteY2736" fmla="*/ 1329344 h 1764373"/>
              <a:gd name="connsiteX2737" fmla="*/ 1379035 w 1714551"/>
              <a:gd name="connsiteY2737" fmla="*/ 1329344 h 1764373"/>
              <a:gd name="connsiteX2738" fmla="*/ 1379035 w 1714551"/>
              <a:gd name="connsiteY2738" fmla="*/ 1317017 h 1764373"/>
              <a:gd name="connsiteX2739" fmla="*/ 1379035 w 1714551"/>
              <a:gd name="connsiteY2739" fmla="*/ 1304690 h 1764373"/>
              <a:gd name="connsiteX2740" fmla="*/ 1366711 w 1714551"/>
              <a:gd name="connsiteY2740" fmla="*/ 1304690 h 1764373"/>
              <a:gd name="connsiteX2741" fmla="*/ 1366711 w 1714551"/>
              <a:gd name="connsiteY2741" fmla="*/ 1292363 h 1764373"/>
              <a:gd name="connsiteX2742" fmla="*/ 1354388 w 1714551"/>
              <a:gd name="connsiteY2742" fmla="*/ 1292363 h 1764373"/>
              <a:gd name="connsiteX2743" fmla="*/ 1342064 w 1714551"/>
              <a:gd name="connsiteY2743" fmla="*/ 1292363 h 1764373"/>
              <a:gd name="connsiteX2744" fmla="*/ 1342064 w 1714551"/>
              <a:gd name="connsiteY2744" fmla="*/ 1304690 h 1764373"/>
              <a:gd name="connsiteX2745" fmla="*/ 1354388 w 1714551"/>
              <a:gd name="connsiteY2745" fmla="*/ 1304690 h 1764373"/>
              <a:gd name="connsiteX2746" fmla="*/ 1342064 w 1714551"/>
              <a:gd name="connsiteY2746" fmla="*/ 1317017 h 1764373"/>
              <a:gd name="connsiteX2747" fmla="*/ 1342064 w 1714551"/>
              <a:gd name="connsiteY2747" fmla="*/ 1329344 h 1764373"/>
              <a:gd name="connsiteX2748" fmla="*/ 1329343 w 1714551"/>
              <a:gd name="connsiteY2748" fmla="*/ 1329344 h 1764373"/>
              <a:gd name="connsiteX2749" fmla="*/ 1317020 w 1714551"/>
              <a:gd name="connsiteY2749" fmla="*/ 1329344 h 1764373"/>
              <a:gd name="connsiteX2750" fmla="*/ 1304696 w 1714551"/>
              <a:gd name="connsiteY2750" fmla="*/ 1329344 h 1764373"/>
              <a:gd name="connsiteX2751" fmla="*/ 1304696 w 1714551"/>
              <a:gd name="connsiteY2751" fmla="*/ 1330935 h 1764373"/>
              <a:gd name="connsiteX2752" fmla="*/ 1304696 w 1714551"/>
              <a:gd name="connsiteY2752" fmla="*/ 1336701 h 1764373"/>
              <a:gd name="connsiteX2753" fmla="*/ 1304696 w 1714551"/>
              <a:gd name="connsiteY2753" fmla="*/ 1337297 h 1764373"/>
              <a:gd name="connsiteX2754" fmla="*/ 1304696 w 1714551"/>
              <a:gd name="connsiteY2754" fmla="*/ 1340478 h 1764373"/>
              <a:gd name="connsiteX2755" fmla="*/ 1304696 w 1714551"/>
              <a:gd name="connsiteY2755" fmla="*/ 1342069 h 1764373"/>
              <a:gd name="connsiteX2756" fmla="*/ 1317020 w 1714551"/>
              <a:gd name="connsiteY2756" fmla="*/ 1342069 h 1764373"/>
              <a:gd name="connsiteX2757" fmla="*/ 1317020 w 1714551"/>
              <a:gd name="connsiteY2757" fmla="*/ 1354396 h 1764373"/>
              <a:gd name="connsiteX2758" fmla="*/ 1317020 w 1714551"/>
              <a:gd name="connsiteY2758" fmla="*/ 1365182 h 1764373"/>
              <a:gd name="connsiteX2759" fmla="*/ 1317020 w 1714551"/>
              <a:gd name="connsiteY2759" fmla="*/ 1366723 h 1764373"/>
              <a:gd name="connsiteX2760" fmla="*/ 1304696 w 1714551"/>
              <a:gd name="connsiteY2760" fmla="*/ 1366723 h 1764373"/>
              <a:gd name="connsiteX2761" fmla="*/ 1292373 w 1714551"/>
              <a:gd name="connsiteY2761" fmla="*/ 1366723 h 1764373"/>
              <a:gd name="connsiteX2762" fmla="*/ 1292373 w 1714551"/>
              <a:gd name="connsiteY2762" fmla="*/ 1379050 h 1764373"/>
              <a:gd name="connsiteX2763" fmla="*/ 1304696 w 1714551"/>
              <a:gd name="connsiteY2763" fmla="*/ 1391378 h 1764373"/>
              <a:gd name="connsiteX2764" fmla="*/ 1317020 w 1714551"/>
              <a:gd name="connsiteY2764" fmla="*/ 1391378 h 1764373"/>
              <a:gd name="connsiteX2765" fmla="*/ 1317020 w 1714551"/>
              <a:gd name="connsiteY2765" fmla="*/ 1404102 h 1764373"/>
              <a:gd name="connsiteX2766" fmla="*/ 1304696 w 1714551"/>
              <a:gd name="connsiteY2766" fmla="*/ 1416430 h 1764373"/>
              <a:gd name="connsiteX2767" fmla="*/ 1292373 w 1714551"/>
              <a:gd name="connsiteY2767" fmla="*/ 1416430 h 1764373"/>
              <a:gd name="connsiteX2768" fmla="*/ 1292373 w 1714551"/>
              <a:gd name="connsiteY2768" fmla="*/ 1428757 h 1764373"/>
              <a:gd name="connsiteX2769" fmla="*/ 1279652 w 1714551"/>
              <a:gd name="connsiteY2769" fmla="*/ 1428757 h 1764373"/>
              <a:gd name="connsiteX2770" fmla="*/ 1279652 w 1714551"/>
              <a:gd name="connsiteY2770" fmla="*/ 1441482 h 1764373"/>
              <a:gd name="connsiteX2771" fmla="*/ 1279652 w 1714551"/>
              <a:gd name="connsiteY2771" fmla="*/ 1453809 h 1764373"/>
              <a:gd name="connsiteX2772" fmla="*/ 1267328 w 1714551"/>
              <a:gd name="connsiteY2772" fmla="*/ 1453809 h 1764373"/>
              <a:gd name="connsiteX2773" fmla="*/ 1255005 w 1714551"/>
              <a:gd name="connsiteY2773" fmla="*/ 1453809 h 1764373"/>
              <a:gd name="connsiteX2774" fmla="*/ 1242681 w 1714551"/>
              <a:gd name="connsiteY2774" fmla="*/ 1453809 h 1764373"/>
              <a:gd name="connsiteX2775" fmla="*/ 1255005 w 1714551"/>
              <a:gd name="connsiteY2775" fmla="*/ 1441482 h 1764373"/>
              <a:gd name="connsiteX2776" fmla="*/ 1253465 w 1714551"/>
              <a:gd name="connsiteY2776" fmla="*/ 1441482 h 1764373"/>
              <a:gd name="connsiteX2777" fmla="*/ 1247880 w 1714551"/>
              <a:gd name="connsiteY2777" fmla="*/ 1441482 h 1764373"/>
              <a:gd name="connsiteX2778" fmla="*/ 1242681 w 1714551"/>
              <a:gd name="connsiteY2778" fmla="*/ 1441482 h 1764373"/>
              <a:gd name="connsiteX2779" fmla="*/ 1242681 w 1714551"/>
              <a:gd name="connsiteY2779" fmla="*/ 1453809 h 1764373"/>
              <a:gd name="connsiteX2780" fmla="*/ 1242681 w 1714551"/>
              <a:gd name="connsiteY2780" fmla="*/ 1466136 h 1764373"/>
              <a:gd name="connsiteX2781" fmla="*/ 1255005 w 1714551"/>
              <a:gd name="connsiteY2781" fmla="*/ 1466136 h 1764373"/>
              <a:gd name="connsiteX2782" fmla="*/ 1255005 w 1714551"/>
              <a:gd name="connsiteY2782" fmla="*/ 1459009 h 1764373"/>
              <a:gd name="connsiteX2783" fmla="*/ 1255005 w 1714551"/>
              <a:gd name="connsiteY2783" fmla="*/ 1453809 h 1764373"/>
              <a:gd name="connsiteX2784" fmla="*/ 1267328 w 1714551"/>
              <a:gd name="connsiteY2784" fmla="*/ 1466136 h 1764373"/>
              <a:gd name="connsiteX2785" fmla="*/ 1267328 w 1714551"/>
              <a:gd name="connsiteY2785" fmla="*/ 1478463 h 1764373"/>
              <a:gd name="connsiteX2786" fmla="*/ 1267328 w 1714551"/>
              <a:gd name="connsiteY2786" fmla="*/ 1491188 h 1764373"/>
              <a:gd name="connsiteX2787" fmla="*/ 1255005 w 1714551"/>
              <a:gd name="connsiteY2787" fmla="*/ 1503515 h 1764373"/>
              <a:gd name="connsiteX2788" fmla="*/ 1255005 w 1714551"/>
              <a:gd name="connsiteY2788" fmla="*/ 1491188 h 1764373"/>
              <a:gd name="connsiteX2789" fmla="*/ 1255005 w 1714551"/>
              <a:gd name="connsiteY2789" fmla="*/ 1478463 h 1764373"/>
              <a:gd name="connsiteX2790" fmla="*/ 1242681 w 1714551"/>
              <a:gd name="connsiteY2790" fmla="*/ 1478463 h 1764373"/>
              <a:gd name="connsiteX2791" fmla="*/ 1242681 w 1714551"/>
              <a:gd name="connsiteY2791" fmla="*/ 1491188 h 1764373"/>
              <a:gd name="connsiteX2792" fmla="*/ 1255005 w 1714551"/>
              <a:gd name="connsiteY2792" fmla="*/ 1491188 h 1764373"/>
              <a:gd name="connsiteX2793" fmla="*/ 1255005 w 1714551"/>
              <a:gd name="connsiteY2793" fmla="*/ 1503515 h 1764373"/>
              <a:gd name="connsiteX2794" fmla="*/ 1242681 w 1714551"/>
              <a:gd name="connsiteY2794" fmla="*/ 1528169 h 1764373"/>
              <a:gd name="connsiteX2795" fmla="*/ 1229960 w 1714551"/>
              <a:gd name="connsiteY2795" fmla="*/ 1528169 h 1764373"/>
              <a:gd name="connsiteX2796" fmla="*/ 1229960 w 1714551"/>
              <a:gd name="connsiteY2796" fmla="*/ 1540894 h 1764373"/>
              <a:gd name="connsiteX2797" fmla="*/ 1217637 w 1714551"/>
              <a:gd name="connsiteY2797" fmla="*/ 1540894 h 1764373"/>
              <a:gd name="connsiteX2798" fmla="*/ 1217637 w 1714551"/>
              <a:gd name="connsiteY2798" fmla="*/ 1553221 h 1764373"/>
              <a:gd name="connsiteX2799" fmla="*/ 1217637 w 1714551"/>
              <a:gd name="connsiteY2799" fmla="*/ 1565548 h 1764373"/>
              <a:gd name="connsiteX2800" fmla="*/ 1217637 w 1714551"/>
              <a:gd name="connsiteY2800" fmla="*/ 1577876 h 1764373"/>
              <a:gd name="connsiteX2801" fmla="*/ 1205314 w 1714551"/>
              <a:gd name="connsiteY2801" fmla="*/ 1577876 h 1764373"/>
              <a:gd name="connsiteX2802" fmla="*/ 1205314 w 1714551"/>
              <a:gd name="connsiteY2802" fmla="*/ 1590600 h 1764373"/>
              <a:gd name="connsiteX2803" fmla="*/ 1205314 w 1714551"/>
              <a:gd name="connsiteY2803" fmla="*/ 1602927 h 1764373"/>
              <a:gd name="connsiteX2804" fmla="*/ 1192990 w 1714551"/>
              <a:gd name="connsiteY2804" fmla="*/ 1602927 h 1764373"/>
              <a:gd name="connsiteX2805" fmla="*/ 1192990 w 1714551"/>
              <a:gd name="connsiteY2805" fmla="*/ 1590600 h 1764373"/>
              <a:gd name="connsiteX2806" fmla="*/ 1180269 w 1714551"/>
              <a:gd name="connsiteY2806" fmla="*/ 1590600 h 1764373"/>
              <a:gd name="connsiteX2807" fmla="*/ 1180269 w 1714551"/>
              <a:gd name="connsiteY2807" fmla="*/ 1592141 h 1764373"/>
              <a:gd name="connsiteX2808" fmla="*/ 1180269 w 1714551"/>
              <a:gd name="connsiteY2808" fmla="*/ 1599846 h 1764373"/>
              <a:gd name="connsiteX2809" fmla="*/ 1180269 w 1714551"/>
              <a:gd name="connsiteY2809" fmla="*/ 1602927 h 1764373"/>
              <a:gd name="connsiteX2810" fmla="*/ 1178729 w 1714551"/>
              <a:gd name="connsiteY2810" fmla="*/ 1602927 h 1764373"/>
              <a:gd name="connsiteX2811" fmla="*/ 1167946 w 1714551"/>
              <a:gd name="connsiteY2811" fmla="*/ 1602927 h 1764373"/>
              <a:gd name="connsiteX2812" fmla="*/ 1167946 w 1714551"/>
              <a:gd name="connsiteY2812" fmla="*/ 1590600 h 1764373"/>
              <a:gd name="connsiteX2813" fmla="*/ 1167946 w 1714551"/>
              <a:gd name="connsiteY2813" fmla="*/ 1577876 h 1764373"/>
              <a:gd name="connsiteX2814" fmla="*/ 1155622 w 1714551"/>
              <a:gd name="connsiteY2814" fmla="*/ 1577876 h 1764373"/>
              <a:gd name="connsiteX2815" fmla="*/ 1143299 w 1714551"/>
              <a:gd name="connsiteY2815" fmla="*/ 1590600 h 1764373"/>
              <a:gd name="connsiteX2816" fmla="*/ 1143299 w 1714551"/>
              <a:gd name="connsiteY2816" fmla="*/ 1577876 h 1764373"/>
              <a:gd name="connsiteX2817" fmla="*/ 1141709 w 1714551"/>
              <a:gd name="connsiteY2817" fmla="*/ 1577876 h 1764373"/>
              <a:gd name="connsiteX2818" fmla="*/ 1130578 w 1714551"/>
              <a:gd name="connsiteY2818" fmla="*/ 1577876 h 1764373"/>
              <a:gd name="connsiteX2819" fmla="*/ 1130578 w 1714551"/>
              <a:gd name="connsiteY2819" fmla="*/ 1590600 h 1764373"/>
              <a:gd name="connsiteX2820" fmla="*/ 1130578 w 1714551"/>
              <a:gd name="connsiteY2820" fmla="*/ 1602927 h 1764373"/>
              <a:gd name="connsiteX2821" fmla="*/ 1130578 w 1714551"/>
              <a:gd name="connsiteY2821" fmla="*/ 1615255 h 1764373"/>
              <a:gd name="connsiteX2822" fmla="*/ 1130578 w 1714551"/>
              <a:gd name="connsiteY2822" fmla="*/ 1627582 h 1764373"/>
              <a:gd name="connsiteX2823" fmla="*/ 1118254 w 1714551"/>
              <a:gd name="connsiteY2823" fmla="*/ 1627582 h 1764373"/>
              <a:gd name="connsiteX2824" fmla="*/ 1105931 w 1714551"/>
              <a:gd name="connsiteY2824" fmla="*/ 1627582 h 1764373"/>
              <a:gd name="connsiteX2825" fmla="*/ 1105931 w 1714551"/>
              <a:gd name="connsiteY2825" fmla="*/ 1615255 h 1764373"/>
              <a:gd name="connsiteX2826" fmla="*/ 1093607 w 1714551"/>
              <a:gd name="connsiteY2826" fmla="*/ 1615255 h 1764373"/>
              <a:gd name="connsiteX2827" fmla="*/ 1093607 w 1714551"/>
              <a:gd name="connsiteY2827" fmla="*/ 1627582 h 1764373"/>
              <a:gd name="connsiteX2828" fmla="*/ 1080886 w 1714551"/>
              <a:gd name="connsiteY2828" fmla="*/ 1627582 h 1764373"/>
              <a:gd name="connsiteX2829" fmla="*/ 1080886 w 1714551"/>
              <a:gd name="connsiteY2829" fmla="*/ 1640307 h 1764373"/>
              <a:gd name="connsiteX2830" fmla="*/ 1093607 w 1714551"/>
              <a:gd name="connsiteY2830" fmla="*/ 1640307 h 1764373"/>
              <a:gd name="connsiteX2831" fmla="*/ 1093607 w 1714551"/>
              <a:gd name="connsiteY2831" fmla="*/ 1627582 h 1764373"/>
              <a:gd name="connsiteX2832" fmla="*/ 1095148 w 1714551"/>
              <a:gd name="connsiteY2832" fmla="*/ 1627582 h 1764373"/>
              <a:gd name="connsiteX2833" fmla="*/ 1105931 w 1714551"/>
              <a:gd name="connsiteY2833" fmla="*/ 1627582 h 1764373"/>
              <a:gd name="connsiteX2834" fmla="*/ 1105931 w 1714551"/>
              <a:gd name="connsiteY2834" fmla="*/ 1640307 h 1764373"/>
              <a:gd name="connsiteX2835" fmla="*/ 1109012 w 1714551"/>
              <a:gd name="connsiteY2835" fmla="*/ 1640307 h 1764373"/>
              <a:gd name="connsiteX2836" fmla="*/ 1118254 w 1714551"/>
              <a:gd name="connsiteY2836" fmla="*/ 1640307 h 1764373"/>
              <a:gd name="connsiteX2837" fmla="*/ 1130578 w 1714551"/>
              <a:gd name="connsiteY2837" fmla="*/ 1627582 h 1764373"/>
              <a:gd name="connsiteX2838" fmla="*/ 1130578 w 1714551"/>
              <a:gd name="connsiteY2838" fmla="*/ 1640307 h 1764373"/>
              <a:gd name="connsiteX2839" fmla="*/ 1143299 w 1714551"/>
              <a:gd name="connsiteY2839" fmla="*/ 1640307 h 1764373"/>
              <a:gd name="connsiteX2840" fmla="*/ 1143299 w 1714551"/>
              <a:gd name="connsiteY2840" fmla="*/ 1641847 h 1764373"/>
              <a:gd name="connsiteX2841" fmla="*/ 1143299 w 1714551"/>
              <a:gd name="connsiteY2841" fmla="*/ 1643388 h 1764373"/>
              <a:gd name="connsiteX2842" fmla="*/ 1143299 w 1714551"/>
              <a:gd name="connsiteY2842" fmla="*/ 1652634 h 1764373"/>
              <a:gd name="connsiteX2843" fmla="*/ 1130578 w 1714551"/>
              <a:gd name="connsiteY2843" fmla="*/ 1652634 h 1764373"/>
              <a:gd name="connsiteX2844" fmla="*/ 1130578 w 1714551"/>
              <a:gd name="connsiteY2844" fmla="*/ 1664961 h 1764373"/>
              <a:gd name="connsiteX2845" fmla="*/ 1130578 w 1714551"/>
              <a:gd name="connsiteY2845" fmla="*/ 1652634 h 1764373"/>
              <a:gd name="connsiteX2846" fmla="*/ 1143299 w 1714551"/>
              <a:gd name="connsiteY2846" fmla="*/ 1664961 h 1764373"/>
              <a:gd name="connsiteX2847" fmla="*/ 1143299 w 1714551"/>
              <a:gd name="connsiteY2847" fmla="*/ 1677288 h 1764373"/>
              <a:gd name="connsiteX2848" fmla="*/ 1130578 w 1714551"/>
              <a:gd name="connsiteY2848" fmla="*/ 1677288 h 1764373"/>
              <a:gd name="connsiteX2849" fmla="*/ 1130578 w 1714551"/>
              <a:gd name="connsiteY2849" fmla="*/ 1690013 h 1764373"/>
              <a:gd name="connsiteX2850" fmla="*/ 1118254 w 1714551"/>
              <a:gd name="connsiteY2850" fmla="*/ 1690013 h 1764373"/>
              <a:gd name="connsiteX2851" fmla="*/ 1118254 w 1714551"/>
              <a:gd name="connsiteY2851" fmla="*/ 1688422 h 1764373"/>
              <a:gd name="connsiteX2852" fmla="*/ 1118254 w 1714551"/>
              <a:gd name="connsiteY2852" fmla="*/ 1685241 h 1764373"/>
              <a:gd name="connsiteX2853" fmla="*/ 1118254 w 1714551"/>
              <a:gd name="connsiteY2853" fmla="*/ 1684645 h 1764373"/>
              <a:gd name="connsiteX2854" fmla="*/ 1118254 w 1714551"/>
              <a:gd name="connsiteY2854" fmla="*/ 1677288 h 1764373"/>
              <a:gd name="connsiteX2855" fmla="*/ 1105931 w 1714551"/>
              <a:gd name="connsiteY2855" fmla="*/ 1677288 h 1764373"/>
              <a:gd name="connsiteX2856" fmla="*/ 1093607 w 1714551"/>
              <a:gd name="connsiteY2856" fmla="*/ 1677288 h 1764373"/>
              <a:gd name="connsiteX2857" fmla="*/ 1105931 w 1714551"/>
              <a:gd name="connsiteY2857" fmla="*/ 1690013 h 1764373"/>
              <a:gd name="connsiteX2858" fmla="*/ 1105931 w 1714551"/>
              <a:gd name="connsiteY2858" fmla="*/ 1695213 h 1764373"/>
              <a:gd name="connsiteX2859" fmla="*/ 1105931 w 1714551"/>
              <a:gd name="connsiteY2859" fmla="*/ 1702340 h 1764373"/>
              <a:gd name="connsiteX2860" fmla="*/ 1118254 w 1714551"/>
              <a:gd name="connsiteY2860" fmla="*/ 1714667 h 1764373"/>
              <a:gd name="connsiteX2861" fmla="*/ 1130578 w 1714551"/>
              <a:gd name="connsiteY2861" fmla="*/ 1714667 h 1764373"/>
              <a:gd name="connsiteX2862" fmla="*/ 1130578 w 1714551"/>
              <a:gd name="connsiteY2862" fmla="*/ 1726994 h 1764373"/>
              <a:gd name="connsiteX2863" fmla="*/ 1130578 w 1714551"/>
              <a:gd name="connsiteY2863" fmla="*/ 1732195 h 1764373"/>
              <a:gd name="connsiteX2864" fmla="*/ 1130578 w 1714551"/>
              <a:gd name="connsiteY2864" fmla="*/ 1739321 h 1764373"/>
              <a:gd name="connsiteX2865" fmla="*/ 1118254 w 1714551"/>
              <a:gd name="connsiteY2865" fmla="*/ 1739321 h 1764373"/>
              <a:gd name="connsiteX2866" fmla="*/ 1109012 w 1714551"/>
              <a:gd name="connsiteY2866" fmla="*/ 1739321 h 1764373"/>
              <a:gd name="connsiteX2867" fmla="*/ 1105931 w 1714551"/>
              <a:gd name="connsiteY2867" fmla="*/ 1739321 h 1764373"/>
              <a:gd name="connsiteX2868" fmla="*/ 1105931 w 1714551"/>
              <a:gd name="connsiteY2868" fmla="*/ 1752046 h 1764373"/>
              <a:gd name="connsiteX2869" fmla="*/ 1105931 w 1714551"/>
              <a:gd name="connsiteY2869" fmla="*/ 1764373 h 1764373"/>
              <a:gd name="connsiteX2870" fmla="*/ 1080886 w 1714551"/>
              <a:gd name="connsiteY2870" fmla="*/ 1752046 h 1764373"/>
              <a:gd name="connsiteX2871" fmla="*/ 1068563 w 1714551"/>
              <a:gd name="connsiteY2871" fmla="*/ 1752046 h 1764373"/>
              <a:gd name="connsiteX2872" fmla="*/ 1056239 w 1714551"/>
              <a:gd name="connsiteY2872" fmla="*/ 1739321 h 1764373"/>
              <a:gd name="connsiteX2873" fmla="*/ 1043916 w 1714551"/>
              <a:gd name="connsiteY2873" fmla="*/ 1726994 h 1764373"/>
              <a:gd name="connsiteX2874" fmla="*/ 1031195 w 1714551"/>
              <a:gd name="connsiteY2874" fmla="*/ 1726994 h 1764373"/>
              <a:gd name="connsiteX2875" fmla="*/ 1031195 w 1714551"/>
              <a:gd name="connsiteY2875" fmla="*/ 1714667 h 1764373"/>
              <a:gd name="connsiteX2876" fmla="*/ 1018872 w 1714551"/>
              <a:gd name="connsiteY2876" fmla="*/ 1714667 h 1764373"/>
              <a:gd name="connsiteX2877" fmla="*/ 1006548 w 1714551"/>
              <a:gd name="connsiteY2877" fmla="*/ 1702340 h 1764373"/>
              <a:gd name="connsiteX2878" fmla="*/ 994225 w 1714551"/>
              <a:gd name="connsiteY2878" fmla="*/ 1690013 h 1764373"/>
              <a:gd name="connsiteX2879" fmla="*/ 981504 w 1714551"/>
              <a:gd name="connsiteY2879" fmla="*/ 1690013 h 1764373"/>
              <a:gd name="connsiteX2880" fmla="*/ 981504 w 1714551"/>
              <a:gd name="connsiteY2880" fmla="*/ 1677288 h 1764373"/>
              <a:gd name="connsiteX2881" fmla="*/ 969180 w 1714551"/>
              <a:gd name="connsiteY2881" fmla="*/ 1677288 h 1764373"/>
              <a:gd name="connsiteX2882" fmla="*/ 969180 w 1714551"/>
              <a:gd name="connsiteY2882" fmla="*/ 1664961 h 1764373"/>
              <a:gd name="connsiteX2883" fmla="*/ 956857 w 1714551"/>
              <a:gd name="connsiteY2883" fmla="*/ 1664961 h 1764373"/>
              <a:gd name="connsiteX2884" fmla="*/ 956857 w 1714551"/>
              <a:gd name="connsiteY2884" fmla="*/ 1652634 h 1764373"/>
              <a:gd name="connsiteX2885" fmla="*/ 944533 w 1714551"/>
              <a:gd name="connsiteY2885" fmla="*/ 1652634 h 1764373"/>
              <a:gd name="connsiteX2886" fmla="*/ 931812 w 1714551"/>
              <a:gd name="connsiteY2886" fmla="*/ 1640307 h 1764373"/>
              <a:gd name="connsiteX2887" fmla="*/ 919489 w 1714551"/>
              <a:gd name="connsiteY2887" fmla="*/ 1627582 h 1764373"/>
              <a:gd name="connsiteX2888" fmla="*/ 907165 w 1714551"/>
              <a:gd name="connsiteY2888" fmla="*/ 1615255 h 1764373"/>
              <a:gd name="connsiteX2889" fmla="*/ 894842 w 1714551"/>
              <a:gd name="connsiteY2889" fmla="*/ 1615255 h 1764373"/>
              <a:gd name="connsiteX2890" fmla="*/ 894842 w 1714551"/>
              <a:gd name="connsiteY2890" fmla="*/ 1602927 h 1764373"/>
              <a:gd name="connsiteX2891" fmla="*/ 882121 w 1714551"/>
              <a:gd name="connsiteY2891" fmla="*/ 1602927 h 1764373"/>
              <a:gd name="connsiteX2892" fmla="*/ 882121 w 1714551"/>
              <a:gd name="connsiteY2892" fmla="*/ 1590600 h 1764373"/>
              <a:gd name="connsiteX2893" fmla="*/ 882121 w 1714551"/>
              <a:gd name="connsiteY2893" fmla="*/ 1585829 h 1764373"/>
              <a:gd name="connsiteX2894" fmla="*/ 882121 w 1714551"/>
              <a:gd name="connsiteY2894" fmla="*/ 1585232 h 1764373"/>
              <a:gd name="connsiteX2895" fmla="*/ 882121 w 1714551"/>
              <a:gd name="connsiteY2895" fmla="*/ 1585033 h 1764373"/>
              <a:gd name="connsiteX2896" fmla="*/ 882121 w 1714551"/>
              <a:gd name="connsiteY2896" fmla="*/ 1577876 h 1764373"/>
              <a:gd name="connsiteX2897" fmla="*/ 887488 w 1714551"/>
              <a:gd name="connsiteY2897" fmla="*/ 1577876 h 1764373"/>
              <a:gd name="connsiteX2898" fmla="*/ 887686 w 1714551"/>
              <a:gd name="connsiteY2898" fmla="*/ 1577876 h 1764373"/>
              <a:gd name="connsiteX2899" fmla="*/ 894842 w 1714551"/>
              <a:gd name="connsiteY2899" fmla="*/ 1577876 h 1764373"/>
              <a:gd name="connsiteX2900" fmla="*/ 894842 w 1714551"/>
              <a:gd name="connsiteY2900" fmla="*/ 1565548 h 1764373"/>
              <a:gd name="connsiteX2901" fmla="*/ 882121 w 1714551"/>
              <a:gd name="connsiteY2901" fmla="*/ 1565548 h 1764373"/>
              <a:gd name="connsiteX2902" fmla="*/ 882121 w 1714551"/>
              <a:gd name="connsiteY2902" fmla="*/ 1570749 h 1764373"/>
              <a:gd name="connsiteX2903" fmla="*/ 882121 w 1714551"/>
              <a:gd name="connsiteY2903" fmla="*/ 1574794 h 1764373"/>
              <a:gd name="connsiteX2904" fmla="*/ 882121 w 1714551"/>
              <a:gd name="connsiteY2904" fmla="*/ 1577876 h 1764373"/>
              <a:gd name="connsiteX2905" fmla="*/ 869798 w 1714551"/>
              <a:gd name="connsiteY2905" fmla="*/ 1590600 h 1764373"/>
              <a:gd name="connsiteX2906" fmla="*/ 869798 w 1714551"/>
              <a:gd name="connsiteY2906" fmla="*/ 1577876 h 1764373"/>
              <a:gd name="connsiteX2907" fmla="*/ 857474 w 1714551"/>
              <a:gd name="connsiteY2907" fmla="*/ 1565548 h 1764373"/>
              <a:gd name="connsiteX2908" fmla="*/ 845151 w 1714551"/>
              <a:gd name="connsiteY2908" fmla="*/ 1553221 h 1764373"/>
              <a:gd name="connsiteX2909" fmla="*/ 832430 w 1714551"/>
              <a:gd name="connsiteY2909" fmla="*/ 1540894 h 1764373"/>
              <a:gd name="connsiteX2910" fmla="*/ 820106 w 1714551"/>
              <a:gd name="connsiteY2910" fmla="*/ 1528169 h 1764373"/>
              <a:gd name="connsiteX2911" fmla="*/ 821647 w 1714551"/>
              <a:gd name="connsiteY2911" fmla="*/ 1528169 h 1764373"/>
              <a:gd name="connsiteX2912" fmla="*/ 824728 w 1714551"/>
              <a:gd name="connsiteY2912" fmla="*/ 1528169 h 1764373"/>
              <a:gd name="connsiteX2913" fmla="*/ 825305 w 1714551"/>
              <a:gd name="connsiteY2913" fmla="*/ 1528169 h 1764373"/>
              <a:gd name="connsiteX2914" fmla="*/ 832430 w 1714551"/>
              <a:gd name="connsiteY2914" fmla="*/ 1528169 h 1764373"/>
              <a:gd name="connsiteX2915" fmla="*/ 832430 w 1714551"/>
              <a:gd name="connsiteY2915" fmla="*/ 1521043 h 1764373"/>
              <a:gd name="connsiteX2916" fmla="*/ 832430 w 1714551"/>
              <a:gd name="connsiteY2916" fmla="*/ 1515842 h 1764373"/>
              <a:gd name="connsiteX2917" fmla="*/ 830889 w 1714551"/>
              <a:gd name="connsiteY2917" fmla="*/ 1515842 h 1764373"/>
              <a:gd name="connsiteX2918" fmla="*/ 827808 w 1714551"/>
              <a:gd name="connsiteY2918" fmla="*/ 1515842 h 1764373"/>
              <a:gd name="connsiteX2919" fmla="*/ 827231 w 1714551"/>
              <a:gd name="connsiteY2919" fmla="*/ 1515842 h 1764373"/>
              <a:gd name="connsiteX2920" fmla="*/ 820106 w 1714551"/>
              <a:gd name="connsiteY2920" fmla="*/ 1515842 h 1764373"/>
              <a:gd name="connsiteX2921" fmla="*/ 832430 w 1714551"/>
              <a:gd name="connsiteY2921" fmla="*/ 1503515 h 1764373"/>
              <a:gd name="connsiteX2922" fmla="*/ 820106 w 1714551"/>
              <a:gd name="connsiteY2922" fmla="*/ 1503515 h 1764373"/>
              <a:gd name="connsiteX2923" fmla="*/ 807783 w 1714551"/>
              <a:gd name="connsiteY2923" fmla="*/ 1515842 h 1764373"/>
              <a:gd name="connsiteX2924" fmla="*/ 795459 w 1714551"/>
              <a:gd name="connsiteY2924" fmla="*/ 1515842 h 1764373"/>
              <a:gd name="connsiteX2925" fmla="*/ 795459 w 1714551"/>
              <a:gd name="connsiteY2925" fmla="*/ 1503515 h 1764373"/>
              <a:gd name="connsiteX2926" fmla="*/ 782738 w 1714551"/>
              <a:gd name="connsiteY2926" fmla="*/ 1503515 h 1764373"/>
              <a:gd name="connsiteX2927" fmla="*/ 770415 w 1714551"/>
              <a:gd name="connsiteY2927" fmla="*/ 1503515 h 1764373"/>
              <a:gd name="connsiteX2928" fmla="*/ 770415 w 1714551"/>
              <a:gd name="connsiteY2928" fmla="*/ 1491188 h 1764373"/>
              <a:gd name="connsiteX2929" fmla="*/ 779657 w 1714551"/>
              <a:gd name="connsiteY2929" fmla="*/ 1491188 h 1764373"/>
              <a:gd name="connsiteX2930" fmla="*/ 782738 w 1714551"/>
              <a:gd name="connsiteY2930" fmla="*/ 1491188 h 1764373"/>
              <a:gd name="connsiteX2931" fmla="*/ 782738 w 1714551"/>
              <a:gd name="connsiteY2931" fmla="*/ 1489597 h 1764373"/>
              <a:gd name="connsiteX2932" fmla="*/ 782738 w 1714551"/>
              <a:gd name="connsiteY2932" fmla="*/ 1478463 h 1764373"/>
              <a:gd name="connsiteX2933" fmla="*/ 778117 w 1714551"/>
              <a:gd name="connsiteY2933" fmla="*/ 1478463 h 1764373"/>
              <a:gd name="connsiteX2934" fmla="*/ 777539 w 1714551"/>
              <a:gd name="connsiteY2934" fmla="*/ 1478463 h 1764373"/>
              <a:gd name="connsiteX2935" fmla="*/ 775614 w 1714551"/>
              <a:gd name="connsiteY2935" fmla="*/ 1478463 h 1764373"/>
              <a:gd name="connsiteX2936" fmla="*/ 775036 w 1714551"/>
              <a:gd name="connsiteY2936" fmla="*/ 1478463 h 1764373"/>
              <a:gd name="connsiteX2937" fmla="*/ 773496 w 1714551"/>
              <a:gd name="connsiteY2937" fmla="*/ 1478463 h 1764373"/>
              <a:gd name="connsiteX2938" fmla="*/ 770415 w 1714551"/>
              <a:gd name="connsiteY2938" fmla="*/ 1478463 h 1764373"/>
              <a:gd name="connsiteX2939" fmla="*/ 770415 w 1714551"/>
              <a:gd name="connsiteY2939" fmla="*/ 1491188 h 1764373"/>
              <a:gd name="connsiteX2940" fmla="*/ 758091 w 1714551"/>
              <a:gd name="connsiteY2940" fmla="*/ 1478463 h 1764373"/>
              <a:gd name="connsiteX2941" fmla="*/ 745768 w 1714551"/>
              <a:gd name="connsiteY2941" fmla="*/ 1466136 h 1764373"/>
              <a:gd name="connsiteX2942" fmla="*/ 733047 w 1714551"/>
              <a:gd name="connsiteY2942" fmla="*/ 1466136 h 1764373"/>
              <a:gd name="connsiteX2943" fmla="*/ 733047 w 1714551"/>
              <a:gd name="connsiteY2943" fmla="*/ 1453809 h 1764373"/>
              <a:gd name="connsiteX2944" fmla="*/ 745768 w 1714551"/>
              <a:gd name="connsiteY2944" fmla="*/ 1453809 h 1764373"/>
              <a:gd name="connsiteX2945" fmla="*/ 745768 w 1714551"/>
              <a:gd name="connsiteY2945" fmla="*/ 1441482 h 1764373"/>
              <a:gd name="connsiteX2946" fmla="*/ 745768 w 1714551"/>
              <a:gd name="connsiteY2946" fmla="*/ 1434125 h 1764373"/>
              <a:gd name="connsiteX2947" fmla="*/ 745768 w 1714551"/>
              <a:gd name="connsiteY2947" fmla="*/ 1433529 h 1764373"/>
              <a:gd name="connsiteX2948" fmla="*/ 745768 w 1714551"/>
              <a:gd name="connsiteY2948" fmla="*/ 1428757 h 1764373"/>
              <a:gd name="connsiteX2949" fmla="*/ 758091 w 1714551"/>
              <a:gd name="connsiteY2949" fmla="*/ 1428757 h 1764373"/>
              <a:gd name="connsiteX2950" fmla="*/ 758091 w 1714551"/>
              <a:gd name="connsiteY2950" fmla="*/ 1416430 h 1764373"/>
              <a:gd name="connsiteX2951" fmla="*/ 745768 w 1714551"/>
              <a:gd name="connsiteY2951" fmla="*/ 1416430 h 1764373"/>
              <a:gd name="connsiteX2952" fmla="*/ 745768 w 1714551"/>
              <a:gd name="connsiteY2952" fmla="*/ 1428757 h 1764373"/>
              <a:gd name="connsiteX2953" fmla="*/ 733047 w 1714551"/>
              <a:gd name="connsiteY2953" fmla="*/ 1428757 h 1764373"/>
              <a:gd name="connsiteX2954" fmla="*/ 745768 w 1714551"/>
              <a:gd name="connsiteY2954" fmla="*/ 1441482 h 1764373"/>
              <a:gd name="connsiteX2955" fmla="*/ 733047 w 1714551"/>
              <a:gd name="connsiteY2955" fmla="*/ 1441482 h 1764373"/>
              <a:gd name="connsiteX2956" fmla="*/ 733047 w 1714551"/>
              <a:gd name="connsiteY2956" fmla="*/ 1448608 h 1764373"/>
              <a:gd name="connsiteX2957" fmla="*/ 733047 w 1714551"/>
              <a:gd name="connsiteY2957" fmla="*/ 1449186 h 1764373"/>
              <a:gd name="connsiteX2958" fmla="*/ 733047 w 1714551"/>
              <a:gd name="connsiteY2958" fmla="*/ 1453809 h 1764373"/>
              <a:gd name="connsiteX2959" fmla="*/ 733047 w 1714551"/>
              <a:gd name="connsiteY2959" fmla="*/ 1453809 h 1764373"/>
              <a:gd name="connsiteX2960" fmla="*/ 720723 w 1714551"/>
              <a:gd name="connsiteY2960" fmla="*/ 1453809 h 1764373"/>
              <a:gd name="connsiteX2961" fmla="*/ 708400 w 1714551"/>
              <a:gd name="connsiteY2961" fmla="*/ 1441482 h 1764373"/>
              <a:gd name="connsiteX2962" fmla="*/ 696077 w 1714551"/>
              <a:gd name="connsiteY2962" fmla="*/ 1441482 h 1764373"/>
              <a:gd name="connsiteX2963" fmla="*/ 694487 w 1714551"/>
              <a:gd name="connsiteY2963" fmla="*/ 1441482 h 1764373"/>
              <a:gd name="connsiteX2964" fmla="*/ 684946 w 1714551"/>
              <a:gd name="connsiteY2964" fmla="*/ 1441482 h 1764373"/>
              <a:gd name="connsiteX2965" fmla="*/ 683356 w 1714551"/>
              <a:gd name="connsiteY2965" fmla="*/ 1441482 h 1764373"/>
              <a:gd name="connsiteX2966" fmla="*/ 683356 w 1714551"/>
              <a:gd name="connsiteY2966" fmla="*/ 1428757 h 1764373"/>
              <a:gd name="connsiteX2967" fmla="*/ 671032 w 1714551"/>
              <a:gd name="connsiteY2967" fmla="*/ 1428757 h 1764373"/>
              <a:gd name="connsiteX2968" fmla="*/ 671032 w 1714551"/>
              <a:gd name="connsiteY2968" fmla="*/ 1416430 h 1764373"/>
              <a:gd name="connsiteX2969" fmla="*/ 671032 w 1714551"/>
              <a:gd name="connsiteY2969" fmla="*/ 1404102 h 1764373"/>
              <a:gd name="connsiteX2970" fmla="*/ 683356 w 1714551"/>
              <a:gd name="connsiteY2970" fmla="*/ 1404102 h 1764373"/>
              <a:gd name="connsiteX2971" fmla="*/ 683356 w 1714551"/>
              <a:gd name="connsiteY2971" fmla="*/ 1402512 h 1764373"/>
              <a:gd name="connsiteX2972" fmla="*/ 683356 w 1714551"/>
              <a:gd name="connsiteY2972" fmla="*/ 1391378 h 1764373"/>
              <a:gd name="connsiteX2973" fmla="*/ 696077 w 1714551"/>
              <a:gd name="connsiteY2973" fmla="*/ 1391378 h 1764373"/>
              <a:gd name="connsiteX2974" fmla="*/ 696077 w 1714551"/>
              <a:gd name="connsiteY2974" fmla="*/ 1379050 h 1764373"/>
              <a:gd name="connsiteX2975" fmla="*/ 692896 w 1714551"/>
              <a:gd name="connsiteY2975" fmla="*/ 1379050 h 1764373"/>
              <a:gd name="connsiteX2976" fmla="*/ 683356 w 1714551"/>
              <a:gd name="connsiteY2976" fmla="*/ 1379050 h 1764373"/>
              <a:gd name="connsiteX2977" fmla="*/ 683356 w 1714551"/>
              <a:gd name="connsiteY2977" fmla="*/ 1366723 h 1764373"/>
              <a:gd name="connsiteX2978" fmla="*/ 671032 w 1714551"/>
              <a:gd name="connsiteY2978" fmla="*/ 1366723 h 1764373"/>
              <a:gd name="connsiteX2979" fmla="*/ 658709 w 1714551"/>
              <a:gd name="connsiteY2979" fmla="*/ 1366723 h 1764373"/>
              <a:gd name="connsiteX2980" fmla="*/ 658709 w 1714551"/>
              <a:gd name="connsiteY2980" fmla="*/ 1379050 h 1764373"/>
              <a:gd name="connsiteX2981" fmla="*/ 649466 w 1714551"/>
              <a:gd name="connsiteY2981" fmla="*/ 1379050 h 1764373"/>
              <a:gd name="connsiteX2982" fmla="*/ 646385 w 1714551"/>
              <a:gd name="connsiteY2982" fmla="*/ 1379050 h 1764373"/>
              <a:gd name="connsiteX2983" fmla="*/ 633664 w 1714551"/>
              <a:gd name="connsiteY2983" fmla="*/ 1379050 h 1764373"/>
              <a:gd name="connsiteX2984" fmla="*/ 633664 w 1714551"/>
              <a:gd name="connsiteY2984" fmla="*/ 1366723 h 1764373"/>
              <a:gd name="connsiteX2985" fmla="*/ 635254 w 1714551"/>
              <a:gd name="connsiteY2985" fmla="*/ 1366723 h 1764373"/>
              <a:gd name="connsiteX2986" fmla="*/ 646385 w 1714551"/>
              <a:gd name="connsiteY2986" fmla="*/ 1366723 h 1764373"/>
              <a:gd name="connsiteX2987" fmla="*/ 646385 w 1714551"/>
              <a:gd name="connsiteY2987" fmla="*/ 1354396 h 1764373"/>
              <a:gd name="connsiteX2988" fmla="*/ 633664 w 1714551"/>
              <a:gd name="connsiteY2988" fmla="*/ 1354396 h 1764373"/>
              <a:gd name="connsiteX2989" fmla="*/ 633664 w 1714551"/>
              <a:gd name="connsiteY2989" fmla="*/ 1342069 h 1764373"/>
              <a:gd name="connsiteX2990" fmla="*/ 621341 w 1714551"/>
              <a:gd name="connsiteY2990" fmla="*/ 1354396 h 1764373"/>
              <a:gd name="connsiteX2991" fmla="*/ 621341 w 1714551"/>
              <a:gd name="connsiteY2991" fmla="*/ 1342069 h 1764373"/>
              <a:gd name="connsiteX2992" fmla="*/ 609017 w 1714551"/>
              <a:gd name="connsiteY2992" fmla="*/ 1342069 h 1764373"/>
              <a:gd name="connsiteX2993" fmla="*/ 609017 w 1714551"/>
              <a:gd name="connsiteY2993" fmla="*/ 1346692 h 1764373"/>
              <a:gd name="connsiteX2994" fmla="*/ 609017 w 1714551"/>
              <a:gd name="connsiteY2994" fmla="*/ 1347269 h 1764373"/>
              <a:gd name="connsiteX2995" fmla="*/ 609017 w 1714551"/>
              <a:gd name="connsiteY2995" fmla="*/ 1354396 h 1764373"/>
              <a:gd name="connsiteX2996" fmla="*/ 621341 w 1714551"/>
              <a:gd name="connsiteY2996" fmla="*/ 1354396 h 1764373"/>
              <a:gd name="connsiteX2997" fmla="*/ 621341 w 1714551"/>
              <a:gd name="connsiteY2997" fmla="*/ 1366723 h 1764373"/>
              <a:gd name="connsiteX2998" fmla="*/ 609017 w 1714551"/>
              <a:gd name="connsiteY2998" fmla="*/ 1366723 h 1764373"/>
              <a:gd name="connsiteX2999" fmla="*/ 596694 w 1714551"/>
              <a:gd name="connsiteY2999" fmla="*/ 1366723 h 1764373"/>
              <a:gd name="connsiteX3000" fmla="*/ 596694 w 1714551"/>
              <a:gd name="connsiteY3000" fmla="*/ 1354396 h 1764373"/>
              <a:gd name="connsiteX3001" fmla="*/ 583973 w 1714551"/>
              <a:gd name="connsiteY3001" fmla="*/ 1354396 h 1764373"/>
              <a:gd name="connsiteX3002" fmla="*/ 583973 w 1714551"/>
              <a:gd name="connsiteY3002" fmla="*/ 1352855 h 1764373"/>
              <a:gd name="connsiteX3003" fmla="*/ 583973 w 1714551"/>
              <a:gd name="connsiteY3003" fmla="*/ 1349773 h 1764373"/>
              <a:gd name="connsiteX3004" fmla="*/ 583973 w 1714551"/>
              <a:gd name="connsiteY3004" fmla="*/ 1349196 h 1764373"/>
              <a:gd name="connsiteX3005" fmla="*/ 583973 w 1714551"/>
              <a:gd name="connsiteY3005" fmla="*/ 1347269 h 1764373"/>
              <a:gd name="connsiteX3006" fmla="*/ 583973 w 1714551"/>
              <a:gd name="connsiteY3006" fmla="*/ 1346692 h 1764373"/>
              <a:gd name="connsiteX3007" fmla="*/ 583973 w 1714551"/>
              <a:gd name="connsiteY3007" fmla="*/ 1342069 h 1764373"/>
              <a:gd name="connsiteX3008" fmla="*/ 583973 w 1714551"/>
              <a:gd name="connsiteY3008" fmla="*/ 1340478 h 1764373"/>
              <a:gd name="connsiteX3009" fmla="*/ 583973 w 1714551"/>
              <a:gd name="connsiteY3009" fmla="*/ 1334712 h 1764373"/>
              <a:gd name="connsiteX3010" fmla="*/ 583973 w 1714551"/>
              <a:gd name="connsiteY3010" fmla="*/ 1334116 h 1764373"/>
              <a:gd name="connsiteX3011" fmla="*/ 583973 w 1714551"/>
              <a:gd name="connsiteY3011" fmla="*/ 1329344 h 1764373"/>
              <a:gd name="connsiteX3012" fmla="*/ 571649 w 1714551"/>
              <a:gd name="connsiteY3012" fmla="*/ 1342069 h 1764373"/>
              <a:gd name="connsiteX3013" fmla="*/ 571649 w 1714551"/>
              <a:gd name="connsiteY3013" fmla="*/ 1354396 h 1764373"/>
              <a:gd name="connsiteX3014" fmla="*/ 564717 w 1714551"/>
              <a:gd name="connsiteY3014" fmla="*/ 1354396 h 1764373"/>
              <a:gd name="connsiteX3015" fmla="*/ 564525 w 1714551"/>
              <a:gd name="connsiteY3015" fmla="*/ 1354396 h 1764373"/>
              <a:gd name="connsiteX3016" fmla="*/ 563947 w 1714551"/>
              <a:gd name="connsiteY3016" fmla="*/ 1354396 h 1764373"/>
              <a:gd name="connsiteX3017" fmla="*/ 559326 w 1714551"/>
              <a:gd name="connsiteY3017" fmla="*/ 1354396 h 1764373"/>
              <a:gd name="connsiteX3018" fmla="*/ 559326 w 1714551"/>
              <a:gd name="connsiteY3018" fmla="*/ 1366723 h 1764373"/>
              <a:gd name="connsiteX3019" fmla="*/ 559326 w 1714551"/>
              <a:gd name="connsiteY3019" fmla="*/ 1379050 h 1764373"/>
              <a:gd name="connsiteX3020" fmla="*/ 547003 w 1714551"/>
              <a:gd name="connsiteY3020" fmla="*/ 1391378 h 1764373"/>
              <a:gd name="connsiteX3021" fmla="*/ 551624 w 1714551"/>
              <a:gd name="connsiteY3021" fmla="*/ 1391378 h 1764373"/>
              <a:gd name="connsiteX3022" fmla="*/ 552202 w 1714551"/>
              <a:gd name="connsiteY3022" fmla="*/ 1391378 h 1764373"/>
              <a:gd name="connsiteX3023" fmla="*/ 559326 w 1714551"/>
              <a:gd name="connsiteY3023" fmla="*/ 1391378 h 1764373"/>
              <a:gd name="connsiteX3024" fmla="*/ 547003 w 1714551"/>
              <a:gd name="connsiteY3024" fmla="*/ 1404102 h 1764373"/>
              <a:gd name="connsiteX3025" fmla="*/ 547003 w 1714551"/>
              <a:gd name="connsiteY3025" fmla="*/ 1416430 h 1764373"/>
              <a:gd name="connsiteX3026" fmla="*/ 534282 w 1714551"/>
              <a:gd name="connsiteY3026" fmla="*/ 1428757 h 1764373"/>
              <a:gd name="connsiteX3027" fmla="*/ 534282 w 1714551"/>
              <a:gd name="connsiteY3027" fmla="*/ 1441482 h 1764373"/>
              <a:gd name="connsiteX3028" fmla="*/ 532741 w 1714551"/>
              <a:gd name="connsiteY3028" fmla="*/ 1441482 h 1764373"/>
              <a:gd name="connsiteX3029" fmla="*/ 529660 w 1714551"/>
              <a:gd name="connsiteY3029" fmla="*/ 1441482 h 1764373"/>
              <a:gd name="connsiteX3030" fmla="*/ 529083 w 1714551"/>
              <a:gd name="connsiteY3030" fmla="*/ 1441482 h 1764373"/>
              <a:gd name="connsiteX3031" fmla="*/ 527157 w 1714551"/>
              <a:gd name="connsiteY3031" fmla="*/ 1441482 h 1764373"/>
              <a:gd name="connsiteX3032" fmla="*/ 526579 w 1714551"/>
              <a:gd name="connsiteY3032" fmla="*/ 1441482 h 1764373"/>
              <a:gd name="connsiteX3033" fmla="*/ 521958 w 1714551"/>
              <a:gd name="connsiteY3033" fmla="*/ 1441482 h 1764373"/>
              <a:gd name="connsiteX3034" fmla="*/ 509635 w 1714551"/>
              <a:gd name="connsiteY3034" fmla="*/ 1441482 h 1764373"/>
              <a:gd name="connsiteX3035" fmla="*/ 509635 w 1714551"/>
              <a:gd name="connsiteY3035" fmla="*/ 1453809 h 1764373"/>
              <a:gd name="connsiteX3036" fmla="*/ 497311 w 1714551"/>
              <a:gd name="connsiteY3036" fmla="*/ 1453809 h 1764373"/>
              <a:gd name="connsiteX3037" fmla="*/ 484590 w 1714551"/>
              <a:gd name="connsiteY3037" fmla="*/ 1466136 h 1764373"/>
              <a:gd name="connsiteX3038" fmla="*/ 472267 w 1714551"/>
              <a:gd name="connsiteY3038" fmla="*/ 1466136 h 1764373"/>
              <a:gd name="connsiteX3039" fmla="*/ 470726 w 1714551"/>
              <a:gd name="connsiteY3039" fmla="*/ 1466136 h 1764373"/>
              <a:gd name="connsiteX3040" fmla="*/ 459943 w 1714551"/>
              <a:gd name="connsiteY3040" fmla="*/ 1466136 h 1764373"/>
              <a:gd name="connsiteX3041" fmla="*/ 447620 w 1714551"/>
              <a:gd name="connsiteY3041" fmla="*/ 1466136 h 1764373"/>
              <a:gd name="connsiteX3042" fmla="*/ 447620 w 1714551"/>
              <a:gd name="connsiteY3042" fmla="*/ 1478463 h 1764373"/>
              <a:gd name="connsiteX3043" fmla="*/ 447620 w 1714551"/>
              <a:gd name="connsiteY3043" fmla="*/ 1491188 h 1764373"/>
              <a:gd name="connsiteX3044" fmla="*/ 440266 w 1714551"/>
              <a:gd name="connsiteY3044" fmla="*/ 1491188 h 1764373"/>
              <a:gd name="connsiteX3045" fmla="*/ 439669 w 1714551"/>
              <a:gd name="connsiteY3045" fmla="*/ 1491188 h 1764373"/>
              <a:gd name="connsiteX3046" fmla="*/ 434899 w 1714551"/>
              <a:gd name="connsiteY3046" fmla="*/ 1491188 h 1764373"/>
              <a:gd name="connsiteX3047" fmla="*/ 434899 w 1714551"/>
              <a:gd name="connsiteY3047" fmla="*/ 1478463 h 1764373"/>
              <a:gd name="connsiteX3048" fmla="*/ 434899 w 1714551"/>
              <a:gd name="connsiteY3048" fmla="*/ 1466136 h 1764373"/>
              <a:gd name="connsiteX3049" fmla="*/ 434899 w 1714551"/>
              <a:gd name="connsiteY3049" fmla="*/ 1453809 h 1764373"/>
              <a:gd name="connsiteX3050" fmla="*/ 434899 w 1714551"/>
              <a:gd name="connsiteY3050" fmla="*/ 1466136 h 1764373"/>
              <a:gd name="connsiteX3051" fmla="*/ 422575 w 1714551"/>
              <a:gd name="connsiteY3051" fmla="*/ 1466136 h 1764373"/>
              <a:gd name="connsiteX3052" fmla="*/ 422575 w 1714551"/>
              <a:gd name="connsiteY3052" fmla="*/ 1476922 h 1764373"/>
              <a:gd name="connsiteX3053" fmla="*/ 422575 w 1714551"/>
              <a:gd name="connsiteY3053" fmla="*/ 1478463 h 1764373"/>
              <a:gd name="connsiteX3054" fmla="*/ 434899 w 1714551"/>
              <a:gd name="connsiteY3054" fmla="*/ 1478463 h 1764373"/>
              <a:gd name="connsiteX3055" fmla="*/ 422575 w 1714551"/>
              <a:gd name="connsiteY3055" fmla="*/ 1491188 h 1764373"/>
              <a:gd name="connsiteX3056" fmla="*/ 410252 w 1714551"/>
              <a:gd name="connsiteY3056" fmla="*/ 1491188 h 1764373"/>
              <a:gd name="connsiteX3057" fmla="*/ 405631 w 1714551"/>
              <a:gd name="connsiteY3057" fmla="*/ 1491188 h 1764373"/>
              <a:gd name="connsiteX3058" fmla="*/ 405053 w 1714551"/>
              <a:gd name="connsiteY3058" fmla="*/ 1491188 h 1764373"/>
              <a:gd name="connsiteX3059" fmla="*/ 397928 w 1714551"/>
              <a:gd name="connsiteY3059" fmla="*/ 1491188 h 1764373"/>
              <a:gd name="connsiteX3060" fmla="*/ 397928 w 1714551"/>
              <a:gd name="connsiteY3060" fmla="*/ 1478463 h 1764373"/>
              <a:gd name="connsiteX3061" fmla="*/ 396338 w 1714551"/>
              <a:gd name="connsiteY3061" fmla="*/ 1478463 h 1764373"/>
              <a:gd name="connsiteX3062" fmla="*/ 393158 w 1714551"/>
              <a:gd name="connsiteY3062" fmla="*/ 1478463 h 1764373"/>
              <a:gd name="connsiteX3063" fmla="*/ 392562 w 1714551"/>
              <a:gd name="connsiteY3063" fmla="*/ 1478463 h 1764373"/>
              <a:gd name="connsiteX3064" fmla="*/ 385207 w 1714551"/>
              <a:gd name="connsiteY3064" fmla="*/ 1478463 h 1764373"/>
              <a:gd name="connsiteX3065" fmla="*/ 397928 w 1714551"/>
              <a:gd name="connsiteY3065" fmla="*/ 1491188 h 1764373"/>
              <a:gd name="connsiteX3066" fmla="*/ 385207 w 1714551"/>
              <a:gd name="connsiteY3066" fmla="*/ 1503515 h 1764373"/>
              <a:gd name="connsiteX3067" fmla="*/ 372884 w 1714551"/>
              <a:gd name="connsiteY3067" fmla="*/ 1503515 h 1764373"/>
              <a:gd name="connsiteX3068" fmla="*/ 360561 w 1714551"/>
              <a:gd name="connsiteY3068" fmla="*/ 1503515 h 1764373"/>
              <a:gd name="connsiteX3069" fmla="*/ 360561 w 1714551"/>
              <a:gd name="connsiteY3069" fmla="*/ 1491188 h 1764373"/>
              <a:gd name="connsiteX3070" fmla="*/ 372884 w 1714551"/>
              <a:gd name="connsiteY3070" fmla="*/ 1478463 h 1764373"/>
              <a:gd name="connsiteX3071" fmla="*/ 362101 w 1714551"/>
              <a:gd name="connsiteY3071" fmla="*/ 1478463 h 1764373"/>
              <a:gd name="connsiteX3072" fmla="*/ 360561 w 1714551"/>
              <a:gd name="connsiteY3072" fmla="*/ 1478463 h 1764373"/>
              <a:gd name="connsiteX3073" fmla="*/ 360561 w 1714551"/>
              <a:gd name="connsiteY3073" fmla="*/ 1466136 h 1764373"/>
              <a:gd name="connsiteX3074" fmla="*/ 372884 w 1714551"/>
              <a:gd name="connsiteY3074" fmla="*/ 1453809 h 1764373"/>
              <a:gd name="connsiteX3075" fmla="*/ 372884 w 1714551"/>
              <a:gd name="connsiteY3075" fmla="*/ 1441482 h 1764373"/>
              <a:gd name="connsiteX3076" fmla="*/ 360561 w 1714551"/>
              <a:gd name="connsiteY3076" fmla="*/ 1441482 h 1764373"/>
              <a:gd name="connsiteX3077" fmla="*/ 372884 w 1714551"/>
              <a:gd name="connsiteY3077" fmla="*/ 1428757 h 1764373"/>
              <a:gd name="connsiteX3078" fmla="*/ 377505 w 1714551"/>
              <a:gd name="connsiteY3078" fmla="*/ 1428757 h 1764373"/>
              <a:gd name="connsiteX3079" fmla="*/ 378083 w 1714551"/>
              <a:gd name="connsiteY3079" fmla="*/ 1428757 h 1764373"/>
              <a:gd name="connsiteX3080" fmla="*/ 378276 w 1714551"/>
              <a:gd name="connsiteY3080" fmla="*/ 1428757 h 1764373"/>
              <a:gd name="connsiteX3081" fmla="*/ 385207 w 1714551"/>
              <a:gd name="connsiteY3081" fmla="*/ 1428757 h 1764373"/>
              <a:gd name="connsiteX3082" fmla="*/ 386798 w 1714551"/>
              <a:gd name="connsiteY3082" fmla="*/ 1428757 h 1764373"/>
              <a:gd name="connsiteX3083" fmla="*/ 389978 w 1714551"/>
              <a:gd name="connsiteY3083" fmla="*/ 1428757 h 1764373"/>
              <a:gd name="connsiteX3084" fmla="*/ 390574 w 1714551"/>
              <a:gd name="connsiteY3084" fmla="*/ 1428757 h 1764373"/>
              <a:gd name="connsiteX3085" fmla="*/ 397928 w 1714551"/>
              <a:gd name="connsiteY3085" fmla="*/ 1428757 h 1764373"/>
              <a:gd name="connsiteX3086" fmla="*/ 397928 w 1714551"/>
              <a:gd name="connsiteY3086" fmla="*/ 1416430 h 1764373"/>
              <a:gd name="connsiteX3087" fmla="*/ 385207 w 1714551"/>
              <a:gd name="connsiteY3087" fmla="*/ 1416430 h 1764373"/>
              <a:gd name="connsiteX3088" fmla="*/ 372884 w 1714551"/>
              <a:gd name="connsiteY3088" fmla="*/ 1416430 h 1764373"/>
              <a:gd name="connsiteX3089" fmla="*/ 372884 w 1714551"/>
              <a:gd name="connsiteY3089" fmla="*/ 1428757 h 1764373"/>
              <a:gd name="connsiteX3090" fmla="*/ 360561 w 1714551"/>
              <a:gd name="connsiteY3090" fmla="*/ 1428757 h 1764373"/>
              <a:gd name="connsiteX3091" fmla="*/ 360561 w 1714551"/>
              <a:gd name="connsiteY3091" fmla="*/ 1441482 h 1764373"/>
              <a:gd name="connsiteX3092" fmla="*/ 348237 w 1714551"/>
              <a:gd name="connsiteY3092" fmla="*/ 1441482 h 1764373"/>
              <a:gd name="connsiteX3093" fmla="*/ 360561 w 1714551"/>
              <a:gd name="connsiteY3093" fmla="*/ 1453809 h 1764373"/>
              <a:gd name="connsiteX3094" fmla="*/ 360561 w 1714551"/>
              <a:gd name="connsiteY3094" fmla="*/ 1466136 h 1764373"/>
              <a:gd name="connsiteX3095" fmla="*/ 348237 w 1714551"/>
              <a:gd name="connsiteY3095" fmla="*/ 1466136 h 1764373"/>
              <a:gd name="connsiteX3096" fmla="*/ 348237 w 1714551"/>
              <a:gd name="connsiteY3096" fmla="*/ 1453809 h 1764373"/>
              <a:gd name="connsiteX3097" fmla="*/ 340883 w 1714551"/>
              <a:gd name="connsiteY3097" fmla="*/ 1453809 h 1764373"/>
              <a:gd name="connsiteX3098" fmla="*/ 335516 w 1714551"/>
              <a:gd name="connsiteY3098" fmla="*/ 1453809 h 1764373"/>
              <a:gd name="connsiteX3099" fmla="*/ 335516 w 1714551"/>
              <a:gd name="connsiteY3099" fmla="*/ 1441482 h 1764373"/>
              <a:gd name="connsiteX3100" fmla="*/ 323193 w 1714551"/>
              <a:gd name="connsiteY3100" fmla="*/ 1453809 h 1764373"/>
              <a:gd name="connsiteX3101" fmla="*/ 335516 w 1714551"/>
              <a:gd name="connsiteY3101" fmla="*/ 1453809 h 1764373"/>
              <a:gd name="connsiteX3102" fmla="*/ 335516 w 1714551"/>
              <a:gd name="connsiteY3102" fmla="*/ 1466136 h 1764373"/>
              <a:gd name="connsiteX3103" fmla="*/ 323193 w 1714551"/>
              <a:gd name="connsiteY3103" fmla="*/ 1466136 h 1764373"/>
              <a:gd name="connsiteX3104" fmla="*/ 323193 w 1714551"/>
              <a:gd name="connsiteY3104" fmla="*/ 1478463 h 1764373"/>
              <a:gd name="connsiteX3105" fmla="*/ 310869 w 1714551"/>
              <a:gd name="connsiteY3105" fmla="*/ 1478463 h 1764373"/>
              <a:gd name="connsiteX3106" fmla="*/ 300086 w 1714551"/>
              <a:gd name="connsiteY3106" fmla="*/ 1478463 h 1764373"/>
              <a:gd name="connsiteX3107" fmla="*/ 298546 w 1714551"/>
              <a:gd name="connsiteY3107" fmla="*/ 1478463 h 1764373"/>
              <a:gd name="connsiteX3108" fmla="*/ 298546 w 1714551"/>
              <a:gd name="connsiteY3108" fmla="*/ 1466136 h 1764373"/>
              <a:gd name="connsiteX3109" fmla="*/ 307788 w 1714551"/>
              <a:gd name="connsiteY3109" fmla="*/ 1466136 h 1764373"/>
              <a:gd name="connsiteX3110" fmla="*/ 309329 w 1714551"/>
              <a:gd name="connsiteY3110" fmla="*/ 1466136 h 1764373"/>
              <a:gd name="connsiteX3111" fmla="*/ 310869 w 1714551"/>
              <a:gd name="connsiteY3111" fmla="*/ 1466136 h 1764373"/>
              <a:gd name="connsiteX3112" fmla="*/ 310869 w 1714551"/>
              <a:gd name="connsiteY3112" fmla="*/ 1453809 h 1764373"/>
              <a:gd name="connsiteX3113" fmla="*/ 298546 w 1714551"/>
              <a:gd name="connsiteY3113" fmla="*/ 1453809 h 1764373"/>
              <a:gd name="connsiteX3114" fmla="*/ 285825 w 1714551"/>
              <a:gd name="connsiteY3114" fmla="*/ 1466136 h 1764373"/>
              <a:gd name="connsiteX3115" fmla="*/ 261178 w 1714551"/>
              <a:gd name="connsiteY3115" fmla="*/ 1453809 h 1764373"/>
              <a:gd name="connsiteX3116" fmla="*/ 261178 w 1714551"/>
              <a:gd name="connsiteY3116" fmla="*/ 1466136 h 1764373"/>
              <a:gd name="connsiteX3117" fmla="*/ 248854 w 1714551"/>
              <a:gd name="connsiteY3117" fmla="*/ 1466136 h 1764373"/>
              <a:gd name="connsiteX3118" fmla="*/ 248854 w 1714551"/>
              <a:gd name="connsiteY3118" fmla="*/ 1453809 h 1764373"/>
              <a:gd name="connsiteX3119" fmla="*/ 236133 w 1714551"/>
              <a:gd name="connsiteY3119" fmla="*/ 1453809 h 1764373"/>
              <a:gd name="connsiteX3120" fmla="*/ 236133 w 1714551"/>
              <a:gd name="connsiteY3120" fmla="*/ 1441482 h 1764373"/>
              <a:gd name="connsiteX3121" fmla="*/ 223810 w 1714551"/>
              <a:gd name="connsiteY3121" fmla="*/ 1453809 h 1764373"/>
              <a:gd name="connsiteX3122" fmla="*/ 211486 w 1714551"/>
              <a:gd name="connsiteY3122" fmla="*/ 1441482 h 1764373"/>
              <a:gd name="connsiteX3123" fmla="*/ 211486 w 1714551"/>
              <a:gd name="connsiteY3123" fmla="*/ 1453809 h 1764373"/>
              <a:gd name="connsiteX3124" fmla="*/ 199163 w 1714551"/>
              <a:gd name="connsiteY3124" fmla="*/ 1453809 h 1764373"/>
              <a:gd name="connsiteX3125" fmla="*/ 199163 w 1714551"/>
              <a:gd name="connsiteY3125" fmla="*/ 1441482 h 1764373"/>
              <a:gd name="connsiteX3126" fmla="*/ 186442 w 1714551"/>
              <a:gd name="connsiteY3126" fmla="*/ 1441482 h 1764373"/>
              <a:gd name="connsiteX3127" fmla="*/ 186442 w 1714551"/>
              <a:gd name="connsiteY3127" fmla="*/ 1453809 h 1764373"/>
              <a:gd name="connsiteX3128" fmla="*/ 174119 w 1714551"/>
              <a:gd name="connsiteY3128" fmla="*/ 1453809 h 1764373"/>
              <a:gd name="connsiteX3129" fmla="*/ 174119 w 1714551"/>
              <a:gd name="connsiteY3129" fmla="*/ 1441482 h 1764373"/>
              <a:gd name="connsiteX3130" fmla="*/ 168920 w 1714551"/>
              <a:gd name="connsiteY3130" fmla="*/ 1441482 h 1764373"/>
              <a:gd name="connsiteX3131" fmla="*/ 161795 w 1714551"/>
              <a:gd name="connsiteY3131" fmla="*/ 1441482 h 1764373"/>
              <a:gd name="connsiteX3132" fmla="*/ 161795 w 1714551"/>
              <a:gd name="connsiteY3132" fmla="*/ 1453809 h 1764373"/>
              <a:gd name="connsiteX3133" fmla="*/ 149472 w 1714551"/>
              <a:gd name="connsiteY3133" fmla="*/ 1453809 h 1764373"/>
              <a:gd name="connsiteX3134" fmla="*/ 149472 w 1714551"/>
              <a:gd name="connsiteY3134" fmla="*/ 1441482 h 1764373"/>
              <a:gd name="connsiteX3135" fmla="*/ 144105 w 1714551"/>
              <a:gd name="connsiteY3135" fmla="*/ 1441482 h 1764373"/>
              <a:gd name="connsiteX3136" fmla="*/ 136751 w 1714551"/>
              <a:gd name="connsiteY3136" fmla="*/ 1441482 h 1764373"/>
              <a:gd name="connsiteX3137" fmla="*/ 136751 w 1714551"/>
              <a:gd name="connsiteY3137" fmla="*/ 1438300 h 1764373"/>
              <a:gd name="connsiteX3138" fmla="*/ 136751 w 1714551"/>
              <a:gd name="connsiteY3138" fmla="*/ 1428757 h 1764373"/>
              <a:gd name="connsiteX3139" fmla="*/ 124427 w 1714551"/>
              <a:gd name="connsiteY3139" fmla="*/ 1428757 h 1764373"/>
              <a:gd name="connsiteX3140" fmla="*/ 124427 w 1714551"/>
              <a:gd name="connsiteY3140" fmla="*/ 1416430 h 1764373"/>
              <a:gd name="connsiteX3141" fmla="*/ 136751 w 1714551"/>
              <a:gd name="connsiteY3141" fmla="*/ 1416430 h 1764373"/>
              <a:gd name="connsiteX3142" fmla="*/ 149472 w 1714551"/>
              <a:gd name="connsiteY3142" fmla="*/ 1404102 h 1764373"/>
              <a:gd name="connsiteX3143" fmla="*/ 158714 w 1714551"/>
              <a:gd name="connsiteY3143" fmla="*/ 1404102 h 1764373"/>
              <a:gd name="connsiteX3144" fmla="*/ 161795 w 1714551"/>
              <a:gd name="connsiteY3144" fmla="*/ 1404102 h 1764373"/>
              <a:gd name="connsiteX3145" fmla="*/ 174119 w 1714551"/>
              <a:gd name="connsiteY3145" fmla="*/ 1391378 h 1764373"/>
              <a:gd name="connsiteX3146" fmla="*/ 174119 w 1714551"/>
              <a:gd name="connsiteY3146" fmla="*/ 1402512 h 1764373"/>
              <a:gd name="connsiteX3147" fmla="*/ 174119 w 1714551"/>
              <a:gd name="connsiteY3147" fmla="*/ 1404102 h 1764373"/>
              <a:gd name="connsiteX3148" fmla="*/ 186442 w 1714551"/>
              <a:gd name="connsiteY3148" fmla="*/ 1416430 h 1764373"/>
              <a:gd name="connsiteX3149" fmla="*/ 184902 w 1714551"/>
              <a:gd name="connsiteY3149" fmla="*/ 1416430 h 1764373"/>
              <a:gd name="connsiteX3150" fmla="*/ 179318 w 1714551"/>
              <a:gd name="connsiteY3150" fmla="*/ 1416430 h 1764373"/>
              <a:gd name="connsiteX3151" fmla="*/ 178740 w 1714551"/>
              <a:gd name="connsiteY3151" fmla="*/ 1416430 h 1764373"/>
              <a:gd name="connsiteX3152" fmla="*/ 174119 w 1714551"/>
              <a:gd name="connsiteY3152" fmla="*/ 1416430 h 1764373"/>
              <a:gd name="connsiteX3153" fmla="*/ 174119 w 1714551"/>
              <a:gd name="connsiteY3153" fmla="*/ 1428757 h 1764373"/>
              <a:gd name="connsiteX3154" fmla="*/ 175659 w 1714551"/>
              <a:gd name="connsiteY3154" fmla="*/ 1428757 h 1764373"/>
              <a:gd name="connsiteX3155" fmla="*/ 181243 w 1714551"/>
              <a:gd name="connsiteY3155" fmla="*/ 1428757 h 1764373"/>
              <a:gd name="connsiteX3156" fmla="*/ 181821 w 1714551"/>
              <a:gd name="connsiteY3156" fmla="*/ 1428757 h 1764373"/>
              <a:gd name="connsiteX3157" fmla="*/ 186442 w 1714551"/>
              <a:gd name="connsiteY3157" fmla="*/ 1428757 h 1764373"/>
              <a:gd name="connsiteX3158" fmla="*/ 186442 w 1714551"/>
              <a:gd name="connsiteY3158" fmla="*/ 1416430 h 1764373"/>
              <a:gd name="connsiteX3159" fmla="*/ 186442 w 1714551"/>
              <a:gd name="connsiteY3159" fmla="*/ 1404102 h 1764373"/>
              <a:gd name="connsiteX3160" fmla="*/ 191809 w 1714551"/>
              <a:gd name="connsiteY3160" fmla="*/ 1404102 h 1764373"/>
              <a:gd name="connsiteX3161" fmla="*/ 199163 w 1714551"/>
              <a:gd name="connsiteY3161" fmla="*/ 1404102 h 1764373"/>
              <a:gd name="connsiteX3162" fmla="*/ 199163 w 1714551"/>
              <a:gd name="connsiteY3162" fmla="*/ 1391378 h 1764373"/>
              <a:gd name="connsiteX3163" fmla="*/ 199163 w 1714551"/>
              <a:gd name="connsiteY3163" fmla="*/ 1379050 h 1764373"/>
              <a:gd name="connsiteX3164" fmla="*/ 186442 w 1714551"/>
              <a:gd name="connsiteY3164" fmla="*/ 1379050 h 1764373"/>
              <a:gd name="connsiteX3165" fmla="*/ 186442 w 1714551"/>
              <a:gd name="connsiteY3165" fmla="*/ 1366723 h 1764373"/>
              <a:gd name="connsiteX3166" fmla="*/ 174119 w 1714551"/>
              <a:gd name="connsiteY3166" fmla="*/ 1366723 h 1764373"/>
              <a:gd name="connsiteX3167" fmla="*/ 161795 w 1714551"/>
              <a:gd name="connsiteY3167" fmla="*/ 1379050 h 1764373"/>
              <a:gd name="connsiteX3168" fmla="*/ 174119 w 1714551"/>
              <a:gd name="connsiteY3168" fmla="*/ 1379050 h 1764373"/>
              <a:gd name="connsiteX3169" fmla="*/ 186442 w 1714551"/>
              <a:gd name="connsiteY3169" fmla="*/ 1391378 h 1764373"/>
              <a:gd name="connsiteX3170" fmla="*/ 184902 w 1714551"/>
              <a:gd name="connsiteY3170" fmla="*/ 1391378 h 1764373"/>
              <a:gd name="connsiteX3171" fmla="*/ 179318 w 1714551"/>
              <a:gd name="connsiteY3171" fmla="*/ 1391378 h 1764373"/>
              <a:gd name="connsiteX3172" fmla="*/ 174119 w 1714551"/>
              <a:gd name="connsiteY3172" fmla="*/ 1391378 h 1764373"/>
              <a:gd name="connsiteX3173" fmla="*/ 168920 w 1714551"/>
              <a:gd name="connsiteY3173" fmla="*/ 1391378 h 1764373"/>
              <a:gd name="connsiteX3174" fmla="*/ 161795 w 1714551"/>
              <a:gd name="connsiteY3174" fmla="*/ 1391378 h 1764373"/>
              <a:gd name="connsiteX3175" fmla="*/ 152553 w 1714551"/>
              <a:gd name="connsiteY3175" fmla="*/ 1391378 h 1764373"/>
              <a:gd name="connsiteX3176" fmla="*/ 149472 w 1714551"/>
              <a:gd name="connsiteY3176" fmla="*/ 1391378 h 1764373"/>
              <a:gd name="connsiteX3177" fmla="*/ 136751 w 1714551"/>
              <a:gd name="connsiteY3177" fmla="*/ 1404102 h 1764373"/>
              <a:gd name="connsiteX3178" fmla="*/ 136751 w 1714551"/>
              <a:gd name="connsiteY3178" fmla="*/ 1391378 h 1764373"/>
              <a:gd name="connsiteX3179" fmla="*/ 149472 w 1714551"/>
              <a:gd name="connsiteY3179" fmla="*/ 1379050 h 1764373"/>
              <a:gd name="connsiteX3180" fmla="*/ 136751 w 1714551"/>
              <a:gd name="connsiteY3180" fmla="*/ 1379050 h 1764373"/>
              <a:gd name="connsiteX3181" fmla="*/ 136751 w 1714551"/>
              <a:gd name="connsiteY3181" fmla="*/ 1366723 h 1764373"/>
              <a:gd name="connsiteX3182" fmla="*/ 124427 w 1714551"/>
              <a:gd name="connsiteY3182" fmla="*/ 1366723 h 1764373"/>
              <a:gd name="connsiteX3183" fmla="*/ 112104 w 1714551"/>
              <a:gd name="connsiteY3183" fmla="*/ 1366723 h 1764373"/>
              <a:gd name="connsiteX3184" fmla="*/ 99780 w 1714551"/>
              <a:gd name="connsiteY3184" fmla="*/ 1366723 h 1764373"/>
              <a:gd name="connsiteX3185" fmla="*/ 99780 w 1714551"/>
              <a:gd name="connsiteY3185" fmla="*/ 1379050 h 1764373"/>
              <a:gd name="connsiteX3186" fmla="*/ 112104 w 1714551"/>
              <a:gd name="connsiteY3186" fmla="*/ 1391378 h 1764373"/>
              <a:gd name="connsiteX3187" fmla="*/ 115185 w 1714551"/>
              <a:gd name="connsiteY3187" fmla="*/ 1391378 h 1764373"/>
              <a:gd name="connsiteX3188" fmla="*/ 124427 w 1714551"/>
              <a:gd name="connsiteY3188" fmla="*/ 1391378 h 1764373"/>
              <a:gd name="connsiteX3189" fmla="*/ 124427 w 1714551"/>
              <a:gd name="connsiteY3189" fmla="*/ 1404102 h 1764373"/>
              <a:gd name="connsiteX3190" fmla="*/ 112104 w 1714551"/>
              <a:gd name="connsiteY3190" fmla="*/ 1404102 h 1764373"/>
              <a:gd name="connsiteX3191" fmla="*/ 112104 w 1714551"/>
              <a:gd name="connsiteY3191" fmla="*/ 1416430 h 1764373"/>
              <a:gd name="connsiteX3192" fmla="*/ 99780 w 1714551"/>
              <a:gd name="connsiteY3192" fmla="*/ 1416430 h 1764373"/>
              <a:gd name="connsiteX3193" fmla="*/ 87059 w 1714551"/>
              <a:gd name="connsiteY3193" fmla="*/ 1416430 h 1764373"/>
              <a:gd name="connsiteX3194" fmla="*/ 87059 w 1714551"/>
              <a:gd name="connsiteY3194" fmla="*/ 1404102 h 1764373"/>
              <a:gd name="connsiteX3195" fmla="*/ 91830 w 1714551"/>
              <a:gd name="connsiteY3195" fmla="*/ 1404102 h 1764373"/>
              <a:gd name="connsiteX3196" fmla="*/ 92426 w 1714551"/>
              <a:gd name="connsiteY3196" fmla="*/ 1404102 h 1764373"/>
              <a:gd name="connsiteX3197" fmla="*/ 99780 w 1714551"/>
              <a:gd name="connsiteY3197" fmla="*/ 1404102 h 1764373"/>
              <a:gd name="connsiteX3198" fmla="*/ 99780 w 1714551"/>
              <a:gd name="connsiteY3198" fmla="*/ 1391378 h 1764373"/>
              <a:gd name="connsiteX3199" fmla="*/ 98190 w 1714551"/>
              <a:gd name="connsiteY3199" fmla="*/ 1391378 h 1764373"/>
              <a:gd name="connsiteX3200" fmla="*/ 88649 w 1714551"/>
              <a:gd name="connsiteY3200" fmla="*/ 1391378 h 1764373"/>
              <a:gd name="connsiteX3201" fmla="*/ 87059 w 1714551"/>
              <a:gd name="connsiteY3201" fmla="*/ 1391378 h 1764373"/>
              <a:gd name="connsiteX3202" fmla="*/ 87059 w 1714551"/>
              <a:gd name="connsiteY3202" fmla="*/ 1404102 h 1764373"/>
              <a:gd name="connsiteX3203" fmla="*/ 74736 w 1714551"/>
              <a:gd name="connsiteY3203" fmla="*/ 1391378 h 1764373"/>
              <a:gd name="connsiteX3204" fmla="*/ 74736 w 1714551"/>
              <a:gd name="connsiteY3204" fmla="*/ 1379050 h 1764373"/>
              <a:gd name="connsiteX3205" fmla="*/ 79357 w 1714551"/>
              <a:gd name="connsiteY3205" fmla="*/ 1379050 h 1764373"/>
              <a:gd name="connsiteX3206" fmla="*/ 79935 w 1714551"/>
              <a:gd name="connsiteY3206" fmla="*/ 1379050 h 1764373"/>
              <a:gd name="connsiteX3207" fmla="*/ 80127 w 1714551"/>
              <a:gd name="connsiteY3207" fmla="*/ 1379050 h 1764373"/>
              <a:gd name="connsiteX3208" fmla="*/ 81668 w 1714551"/>
              <a:gd name="connsiteY3208" fmla="*/ 1379050 h 1764373"/>
              <a:gd name="connsiteX3209" fmla="*/ 83978 w 1714551"/>
              <a:gd name="connsiteY3209" fmla="*/ 1379050 h 1764373"/>
              <a:gd name="connsiteX3210" fmla="*/ 87059 w 1714551"/>
              <a:gd name="connsiteY3210" fmla="*/ 1379050 h 1764373"/>
              <a:gd name="connsiteX3211" fmla="*/ 87059 w 1714551"/>
              <a:gd name="connsiteY3211" fmla="*/ 1366723 h 1764373"/>
              <a:gd name="connsiteX3212" fmla="*/ 74736 w 1714551"/>
              <a:gd name="connsiteY3212" fmla="*/ 1366723 h 1764373"/>
              <a:gd name="connsiteX3213" fmla="*/ 62412 w 1714551"/>
              <a:gd name="connsiteY3213" fmla="*/ 1366723 h 1764373"/>
              <a:gd name="connsiteX3214" fmla="*/ 62412 w 1714551"/>
              <a:gd name="connsiteY3214" fmla="*/ 1379050 h 1764373"/>
              <a:gd name="connsiteX3215" fmla="*/ 62412 w 1714551"/>
              <a:gd name="connsiteY3215" fmla="*/ 1391378 h 1764373"/>
              <a:gd name="connsiteX3216" fmla="*/ 50089 w 1714551"/>
              <a:gd name="connsiteY3216" fmla="*/ 1404102 h 1764373"/>
              <a:gd name="connsiteX3217" fmla="*/ 37368 w 1714551"/>
              <a:gd name="connsiteY3217" fmla="*/ 1391378 h 1764373"/>
              <a:gd name="connsiteX3218" fmla="*/ 32747 w 1714551"/>
              <a:gd name="connsiteY3218" fmla="*/ 1391378 h 1764373"/>
              <a:gd name="connsiteX3219" fmla="*/ 32169 w 1714551"/>
              <a:gd name="connsiteY3219" fmla="*/ 1391378 h 1764373"/>
              <a:gd name="connsiteX3220" fmla="*/ 25045 w 1714551"/>
              <a:gd name="connsiteY3220" fmla="*/ 1391378 h 1764373"/>
              <a:gd name="connsiteX3221" fmla="*/ 25045 w 1714551"/>
              <a:gd name="connsiteY3221" fmla="*/ 1386755 h 1764373"/>
              <a:gd name="connsiteX3222" fmla="*/ 25045 w 1714551"/>
              <a:gd name="connsiteY3222" fmla="*/ 1386177 h 1764373"/>
              <a:gd name="connsiteX3223" fmla="*/ 25045 w 1714551"/>
              <a:gd name="connsiteY3223" fmla="*/ 1379050 h 1764373"/>
              <a:gd name="connsiteX3224" fmla="*/ 12721 w 1714551"/>
              <a:gd name="connsiteY3224" fmla="*/ 1379050 h 1764373"/>
              <a:gd name="connsiteX3225" fmla="*/ 5367 w 1714551"/>
              <a:gd name="connsiteY3225" fmla="*/ 1379050 h 1764373"/>
              <a:gd name="connsiteX3226" fmla="*/ 0 w 1714551"/>
              <a:gd name="connsiteY3226" fmla="*/ 1379050 h 1764373"/>
              <a:gd name="connsiteX3227" fmla="*/ 0 w 1714551"/>
              <a:gd name="connsiteY3227" fmla="*/ 1366723 h 1764373"/>
              <a:gd name="connsiteX3228" fmla="*/ 12721 w 1714551"/>
              <a:gd name="connsiteY3228" fmla="*/ 1354396 h 1764373"/>
              <a:gd name="connsiteX3229" fmla="*/ 25045 w 1714551"/>
              <a:gd name="connsiteY3229" fmla="*/ 1366723 h 1764373"/>
              <a:gd name="connsiteX3230" fmla="*/ 25045 w 1714551"/>
              <a:gd name="connsiteY3230" fmla="*/ 1354396 h 1764373"/>
              <a:gd name="connsiteX3231" fmla="*/ 23504 w 1714551"/>
              <a:gd name="connsiteY3231" fmla="*/ 1354396 h 1764373"/>
              <a:gd name="connsiteX3232" fmla="*/ 20423 w 1714551"/>
              <a:gd name="connsiteY3232" fmla="*/ 1354396 h 1764373"/>
              <a:gd name="connsiteX3233" fmla="*/ 19846 w 1714551"/>
              <a:gd name="connsiteY3233" fmla="*/ 1354396 h 1764373"/>
              <a:gd name="connsiteX3234" fmla="*/ 12721 w 1714551"/>
              <a:gd name="connsiteY3234" fmla="*/ 1354396 h 1764373"/>
              <a:gd name="connsiteX3235" fmla="*/ 12721 w 1714551"/>
              <a:gd name="connsiteY3235" fmla="*/ 1342069 h 1764373"/>
              <a:gd name="connsiteX3236" fmla="*/ 12721 w 1714551"/>
              <a:gd name="connsiteY3236" fmla="*/ 1329344 h 1764373"/>
              <a:gd name="connsiteX3237" fmla="*/ 12721 w 1714551"/>
              <a:gd name="connsiteY3237" fmla="*/ 1317017 h 1764373"/>
              <a:gd name="connsiteX3238" fmla="*/ 25045 w 1714551"/>
              <a:gd name="connsiteY3238" fmla="*/ 1304690 h 1764373"/>
              <a:gd name="connsiteX3239" fmla="*/ 25045 w 1714551"/>
              <a:gd name="connsiteY3239" fmla="*/ 1292363 h 1764373"/>
              <a:gd name="connsiteX3240" fmla="*/ 25045 w 1714551"/>
              <a:gd name="connsiteY3240" fmla="*/ 1279638 h 1764373"/>
              <a:gd name="connsiteX3241" fmla="*/ 25045 w 1714551"/>
              <a:gd name="connsiteY3241" fmla="*/ 1267311 h 1764373"/>
              <a:gd name="connsiteX3242" fmla="*/ 37368 w 1714551"/>
              <a:gd name="connsiteY3242" fmla="*/ 1267311 h 1764373"/>
              <a:gd name="connsiteX3243" fmla="*/ 37368 w 1714551"/>
              <a:gd name="connsiteY3243" fmla="*/ 1254984 h 1764373"/>
              <a:gd name="connsiteX3244" fmla="*/ 37368 w 1714551"/>
              <a:gd name="connsiteY3244" fmla="*/ 1242656 h 1764373"/>
              <a:gd name="connsiteX3245" fmla="*/ 50089 w 1714551"/>
              <a:gd name="connsiteY3245" fmla="*/ 1229932 h 1764373"/>
              <a:gd name="connsiteX3246" fmla="*/ 50089 w 1714551"/>
              <a:gd name="connsiteY3246" fmla="*/ 1217605 h 1764373"/>
              <a:gd name="connsiteX3247" fmla="*/ 50089 w 1714551"/>
              <a:gd name="connsiteY3247" fmla="*/ 1205277 h 1764373"/>
              <a:gd name="connsiteX3248" fmla="*/ 50089 w 1714551"/>
              <a:gd name="connsiteY3248" fmla="*/ 1192950 h 1764373"/>
              <a:gd name="connsiteX3249" fmla="*/ 62412 w 1714551"/>
              <a:gd name="connsiteY3249" fmla="*/ 1192950 h 1764373"/>
              <a:gd name="connsiteX3250" fmla="*/ 62412 w 1714551"/>
              <a:gd name="connsiteY3250" fmla="*/ 1180225 h 1764373"/>
              <a:gd name="connsiteX3251" fmla="*/ 62412 w 1714551"/>
              <a:gd name="connsiteY3251" fmla="*/ 1167898 h 1764373"/>
              <a:gd name="connsiteX3252" fmla="*/ 62412 w 1714551"/>
              <a:gd name="connsiteY3252" fmla="*/ 1155571 h 1764373"/>
              <a:gd name="connsiteX3253" fmla="*/ 74736 w 1714551"/>
              <a:gd name="connsiteY3253" fmla="*/ 1155571 h 1764373"/>
              <a:gd name="connsiteX3254" fmla="*/ 74736 w 1714551"/>
              <a:gd name="connsiteY3254" fmla="*/ 1143244 h 1764373"/>
              <a:gd name="connsiteX3255" fmla="*/ 74736 w 1714551"/>
              <a:gd name="connsiteY3255" fmla="*/ 1130519 h 1764373"/>
              <a:gd name="connsiteX3256" fmla="*/ 87059 w 1714551"/>
              <a:gd name="connsiteY3256" fmla="*/ 1118192 h 1764373"/>
              <a:gd name="connsiteX3257" fmla="*/ 87059 w 1714551"/>
              <a:gd name="connsiteY3257" fmla="*/ 1105865 h 1764373"/>
              <a:gd name="connsiteX3258" fmla="*/ 99780 w 1714551"/>
              <a:gd name="connsiteY3258" fmla="*/ 1080813 h 1764373"/>
              <a:gd name="connsiteX3259" fmla="*/ 99780 w 1714551"/>
              <a:gd name="connsiteY3259" fmla="*/ 1068486 h 1764373"/>
              <a:gd name="connsiteX3260" fmla="*/ 112104 w 1714551"/>
              <a:gd name="connsiteY3260" fmla="*/ 1056159 h 1764373"/>
              <a:gd name="connsiteX3261" fmla="*/ 124427 w 1714551"/>
              <a:gd name="connsiteY3261" fmla="*/ 1056159 h 1764373"/>
              <a:gd name="connsiteX3262" fmla="*/ 136751 w 1714551"/>
              <a:gd name="connsiteY3262" fmla="*/ 1056159 h 1764373"/>
              <a:gd name="connsiteX3263" fmla="*/ 124427 w 1714551"/>
              <a:gd name="connsiteY3263" fmla="*/ 1043434 h 1764373"/>
              <a:gd name="connsiteX3264" fmla="*/ 124427 w 1714551"/>
              <a:gd name="connsiteY3264" fmla="*/ 1031107 h 1764373"/>
              <a:gd name="connsiteX3265" fmla="*/ 136751 w 1714551"/>
              <a:gd name="connsiteY3265" fmla="*/ 1043434 h 1764373"/>
              <a:gd name="connsiteX3266" fmla="*/ 136751 w 1714551"/>
              <a:gd name="connsiteY3266" fmla="*/ 1031107 h 1764373"/>
              <a:gd name="connsiteX3267" fmla="*/ 136751 w 1714551"/>
              <a:gd name="connsiteY3267" fmla="*/ 1018779 h 1764373"/>
              <a:gd name="connsiteX3268" fmla="*/ 136751 w 1714551"/>
              <a:gd name="connsiteY3268" fmla="*/ 1006452 h 1764373"/>
              <a:gd name="connsiteX3269" fmla="*/ 138341 w 1714551"/>
              <a:gd name="connsiteY3269" fmla="*/ 1006452 h 1764373"/>
              <a:gd name="connsiteX3270" fmla="*/ 149472 w 1714551"/>
              <a:gd name="connsiteY3270" fmla="*/ 1006452 h 1764373"/>
              <a:gd name="connsiteX3271" fmla="*/ 149472 w 1714551"/>
              <a:gd name="connsiteY3271" fmla="*/ 994125 h 1764373"/>
              <a:gd name="connsiteX3272" fmla="*/ 155633 w 1714551"/>
              <a:gd name="connsiteY3272" fmla="*/ 992534 h 1764373"/>
              <a:gd name="connsiteX3273" fmla="*/ 158900 w 1714551"/>
              <a:gd name="connsiteY3273" fmla="*/ 986632 h 1764373"/>
              <a:gd name="connsiteX3274" fmla="*/ 159870 w 1714551"/>
              <a:gd name="connsiteY3274" fmla="*/ 986769 h 1764373"/>
              <a:gd name="connsiteX3275" fmla="*/ 161795 w 1714551"/>
              <a:gd name="connsiteY3275" fmla="*/ 981400 h 1764373"/>
              <a:gd name="connsiteX3276" fmla="*/ 161795 w 1714551"/>
              <a:gd name="connsiteY3276" fmla="*/ 994125 h 1764373"/>
              <a:gd name="connsiteX3277" fmla="*/ 161795 w 1714551"/>
              <a:gd name="connsiteY3277" fmla="*/ 1006452 h 1764373"/>
              <a:gd name="connsiteX3278" fmla="*/ 174119 w 1714551"/>
              <a:gd name="connsiteY3278" fmla="*/ 994125 h 1764373"/>
              <a:gd name="connsiteX3279" fmla="*/ 186442 w 1714551"/>
              <a:gd name="connsiteY3279" fmla="*/ 994125 h 1764373"/>
              <a:gd name="connsiteX3280" fmla="*/ 186442 w 1714551"/>
              <a:gd name="connsiteY3280" fmla="*/ 1006452 h 1764373"/>
              <a:gd name="connsiteX3281" fmla="*/ 199163 w 1714551"/>
              <a:gd name="connsiteY3281" fmla="*/ 1006452 h 1764373"/>
              <a:gd name="connsiteX3282" fmla="*/ 211486 w 1714551"/>
              <a:gd name="connsiteY3282" fmla="*/ 1006452 h 1764373"/>
              <a:gd name="connsiteX3283" fmla="*/ 211486 w 1714551"/>
              <a:gd name="connsiteY3283" fmla="*/ 1018779 h 1764373"/>
              <a:gd name="connsiteX3284" fmla="*/ 211486 w 1714551"/>
              <a:gd name="connsiteY3284" fmla="*/ 1020320 h 1764373"/>
              <a:gd name="connsiteX3285" fmla="*/ 211486 w 1714551"/>
              <a:gd name="connsiteY3285" fmla="*/ 1025906 h 1764373"/>
              <a:gd name="connsiteX3286" fmla="*/ 211486 w 1714551"/>
              <a:gd name="connsiteY3286" fmla="*/ 1026484 h 1764373"/>
              <a:gd name="connsiteX3287" fmla="*/ 211486 w 1714551"/>
              <a:gd name="connsiteY3287" fmla="*/ 1031107 h 1764373"/>
              <a:gd name="connsiteX3288" fmla="*/ 223810 w 1714551"/>
              <a:gd name="connsiteY3288" fmla="*/ 1031107 h 1764373"/>
              <a:gd name="connsiteX3289" fmla="*/ 223810 w 1714551"/>
              <a:gd name="connsiteY3289" fmla="*/ 1018779 h 1764373"/>
              <a:gd name="connsiteX3290" fmla="*/ 223810 w 1714551"/>
              <a:gd name="connsiteY3290" fmla="*/ 1017239 h 1764373"/>
              <a:gd name="connsiteX3291" fmla="*/ 223810 w 1714551"/>
              <a:gd name="connsiteY3291" fmla="*/ 1006452 h 1764373"/>
              <a:gd name="connsiteX3292" fmla="*/ 211486 w 1714551"/>
              <a:gd name="connsiteY3292" fmla="*/ 1006452 h 1764373"/>
              <a:gd name="connsiteX3293" fmla="*/ 211486 w 1714551"/>
              <a:gd name="connsiteY3293" fmla="*/ 994125 h 1764373"/>
              <a:gd name="connsiteX3294" fmla="*/ 213027 w 1714551"/>
              <a:gd name="connsiteY3294" fmla="*/ 994125 h 1764373"/>
              <a:gd name="connsiteX3295" fmla="*/ 216108 w 1714551"/>
              <a:gd name="connsiteY3295" fmla="*/ 994125 h 1764373"/>
              <a:gd name="connsiteX3296" fmla="*/ 216685 w 1714551"/>
              <a:gd name="connsiteY3296" fmla="*/ 994125 h 1764373"/>
              <a:gd name="connsiteX3297" fmla="*/ 223810 w 1714551"/>
              <a:gd name="connsiteY3297" fmla="*/ 994125 h 1764373"/>
              <a:gd name="connsiteX3298" fmla="*/ 223810 w 1714551"/>
              <a:gd name="connsiteY3298" fmla="*/ 981400 h 1764373"/>
              <a:gd name="connsiteX3299" fmla="*/ 211486 w 1714551"/>
              <a:gd name="connsiteY3299" fmla="*/ 981400 h 1764373"/>
              <a:gd name="connsiteX3300" fmla="*/ 209946 w 1714551"/>
              <a:gd name="connsiteY3300" fmla="*/ 981400 h 1764373"/>
              <a:gd name="connsiteX3301" fmla="*/ 206865 w 1714551"/>
              <a:gd name="connsiteY3301" fmla="*/ 981400 h 1764373"/>
              <a:gd name="connsiteX3302" fmla="*/ 206288 w 1714551"/>
              <a:gd name="connsiteY3302" fmla="*/ 981400 h 1764373"/>
              <a:gd name="connsiteX3303" fmla="*/ 199163 w 1714551"/>
              <a:gd name="connsiteY3303" fmla="*/ 981400 h 1764373"/>
              <a:gd name="connsiteX3304" fmla="*/ 211486 w 1714551"/>
              <a:gd name="connsiteY3304" fmla="*/ 969073 h 1764373"/>
              <a:gd name="connsiteX3305" fmla="*/ 199163 w 1714551"/>
              <a:gd name="connsiteY3305" fmla="*/ 969073 h 1764373"/>
              <a:gd name="connsiteX3306" fmla="*/ 199163 w 1714551"/>
              <a:gd name="connsiteY3306" fmla="*/ 956746 h 1764373"/>
              <a:gd name="connsiteX3307" fmla="*/ 211486 w 1714551"/>
              <a:gd name="connsiteY3307" fmla="*/ 956746 h 1764373"/>
              <a:gd name="connsiteX3308" fmla="*/ 223810 w 1714551"/>
              <a:gd name="connsiteY3308" fmla="*/ 956746 h 1764373"/>
              <a:gd name="connsiteX3309" fmla="*/ 236133 w 1714551"/>
              <a:gd name="connsiteY3309" fmla="*/ 969073 h 1764373"/>
              <a:gd name="connsiteX3310" fmla="*/ 236133 w 1714551"/>
              <a:gd name="connsiteY3310" fmla="*/ 956746 h 1764373"/>
              <a:gd name="connsiteX3311" fmla="*/ 248854 w 1714551"/>
              <a:gd name="connsiteY3311" fmla="*/ 969073 h 1764373"/>
              <a:gd name="connsiteX3312" fmla="*/ 248854 w 1714551"/>
              <a:gd name="connsiteY3312" fmla="*/ 956746 h 1764373"/>
              <a:gd name="connsiteX3313" fmla="*/ 261178 w 1714551"/>
              <a:gd name="connsiteY3313" fmla="*/ 956746 h 1764373"/>
              <a:gd name="connsiteX3314" fmla="*/ 261178 w 1714551"/>
              <a:gd name="connsiteY3314" fmla="*/ 944419 h 1764373"/>
              <a:gd name="connsiteX3315" fmla="*/ 261178 w 1714551"/>
              <a:gd name="connsiteY3315" fmla="*/ 931694 h 1764373"/>
              <a:gd name="connsiteX3316" fmla="*/ 268302 w 1714551"/>
              <a:gd name="connsiteY3316" fmla="*/ 931694 h 1764373"/>
              <a:gd name="connsiteX3317" fmla="*/ 268880 w 1714551"/>
              <a:gd name="connsiteY3317" fmla="*/ 931694 h 1764373"/>
              <a:gd name="connsiteX3318" fmla="*/ 273501 w 1714551"/>
              <a:gd name="connsiteY3318" fmla="*/ 931694 h 1764373"/>
              <a:gd name="connsiteX3319" fmla="*/ 273501 w 1714551"/>
              <a:gd name="connsiteY3319" fmla="*/ 919367 h 1764373"/>
              <a:gd name="connsiteX3320" fmla="*/ 275042 w 1714551"/>
              <a:gd name="connsiteY3320" fmla="*/ 919367 h 1764373"/>
              <a:gd name="connsiteX3321" fmla="*/ 284284 w 1714551"/>
              <a:gd name="connsiteY3321" fmla="*/ 919367 h 1764373"/>
              <a:gd name="connsiteX3322" fmla="*/ 285825 w 1714551"/>
              <a:gd name="connsiteY3322" fmla="*/ 919367 h 1764373"/>
              <a:gd name="connsiteX3323" fmla="*/ 285825 w 1714551"/>
              <a:gd name="connsiteY3323" fmla="*/ 917826 h 1764373"/>
              <a:gd name="connsiteX3324" fmla="*/ 285825 w 1714551"/>
              <a:gd name="connsiteY3324" fmla="*/ 908581 h 1764373"/>
              <a:gd name="connsiteX3325" fmla="*/ 285825 w 1714551"/>
              <a:gd name="connsiteY3325" fmla="*/ 907040 h 1764373"/>
              <a:gd name="connsiteX3326" fmla="*/ 273501 w 1714551"/>
              <a:gd name="connsiteY3326" fmla="*/ 907040 h 1764373"/>
              <a:gd name="connsiteX3327" fmla="*/ 273501 w 1714551"/>
              <a:gd name="connsiteY3327" fmla="*/ 919367 h 1764373"/>
              <a:gd name="connsiteX3328" fmla="*/ 261178 w 1714551"/>
              <a:gd name="connsiteY3328" fmla="*/ 919367 h 1764373"/>
              <a:gd name="connsiteX3329" fmla="*/ 261178 w 1714551"/>
              <a:gd name="connsiteY3329" fmla="*/ 931694 h 1764373"/>
              <a:gd name="connsiteX3330" fmla="*/ 248854 w 1714551"/>
              <a:gd name="connsiteY3330" fmla="*/ 919367 h 1764373"/>
              <a:gd name="connsiteX3331" fmla="*/ 248854 w 1714551"/>
              <a:gd name="connsiteY3331" fmla="*/ 931694 h 1764373"/>
              <a:gd name="connsiteX3332" fmla="*/ 236133 w 1714551"/>
              <a:gd name="connsiteY3332" fmla="*/ 944419 h 1764373"/>
              <a:gd name="connsiteX3333" fmla="*/ 248854 w 1714551"/>
              <a:gd name="connsiteY3333" fmla="*/ 944419 h 1764373"/>
              <a:gd name="connsiteX3334" fmla="*/ 248854 w 1714551"/>
              <a:gd name="connsiteY3334" fmla="*/ 956746 h 1764373"/>
              <a:gd name="connsiteX3335" fmla="*/ 236133 w 1714551"/>
              <a:gd name="connsiteY3335" fmla="*/ 956746 h 1764373"/>
              <a:gd name="connsiteX3336" fmla="*/ 223810 w 1714551"/>
              <a:gd name="connsiteY3336" fmla="*/ 956746 h 1764373"/>
              <a:gd name="connsiteX3337" fmla="*/ 223810 w 1714551"/>
              <a:gd name="connsiteY3337" fmla="*/ 944419 h 1764373"/>
              <a:gd name="connsiteX3338" fmla="*/ 211486 w 1714551"/>
              <a:gd name="connsiteY3338" fmla="*/ 944419 h 1764373"/>
              <a:gd name="connsiteX3339" fmla="*/ 211486 w 1714551"/>
              <a:gd name="connsiteY3339" fmla="*/ 931694 h 1764373"/>
              <a:gd name="connsiteX3340" fmla="*/ 223810 w 1714551"/>
              <a:gd name="connsiteY3340" fmla="*/ 931694 h 1764373"/>
              <a:gd name="connsiteX3341" fmla="*/ 223810 w 1714551"/>
              <a:gd name="connsiteY3341" fmla="*/ 919367 h 1764373"/>
              <a:gd name="connsiteX3342" fmla="*/ 236133 w 1714551"/>
              <a:gd name="connsiteY3342" fmla="*/ 919367 h 1764373"/>
              <a:gd name="connsiteX3343" fmla="*/ 236133 w 1714551"/>
              <a:gd name="connsiteY3343" fmla="*/ 931694 h 1764373"/>
              <a:gd name="connsiteX3344" fmla="*/ 236133 w 1714551"/>
              <a:gd name="connsiteY3344" fmla="*/ 919367 h 1764373"/>
              <a:gd name="connsiteX3345" fmla="*/ 236133 w 1714551"/>
              <a:gd name="connsiteY3345" fmla="*/ 907040 h 1764373"/>
              <a:gd name="connsiteX3346" fmla="*/ 248854 w 1714551"/>
              <a:gd name="connsiteY3346" fmla="*/ 894713 h 1764373"/>
              <a:gd name="connsiteX3347" fmla="*/ 248854 w 1714551"/>
              <a:gd name="connsiteY3347" fmla="*/ 907040 h 1764373"/>
              <a:gd name="connsiteX3348" fmla="*/ 261178 w 1714551"/>
              <a:gd name="connsiteY3348" fmla="*/ 907040 h 1764373"/>
              <a:gd name="connsiteX3349" fmla="*/ 261178 w 1714551"/>
              <a:gd name="connsiteY3349" fmla="*/ 894713 h 1764373"/>
              <a:gd name="connsiteX3350" fmla="*/ 248854 w 1714551"/>
              <a:gd name="connsiteY3350" fmla="*/ 894713 h 1764373"/>
              <a:gd name="connsiteX3351" fmla="*/ 248854 w 1714551"/>
              <a:gd name="connsiteY3351" fmla="*/ 881988 h 1764373"/>
              <a:gd name="connsiteX3352" fmla="*/ 261178 w 1714551"/>
              <a:gd name="connsiteY3352" fmla="*/ 881988 h 1764373"/>
              <a:gd name="connsiteX3353" fmla="*/ 261178 w 1714551"/>
              <a:gd name="connsiteY3353" fmla="*/ 869661 h 1764373"/>
              <a:gd name="connsiteX3354" fmla="*/ 259637 w 1714551"/>
              <a:gd name="connsiteY3354" fmla="*/ 869661 h 1764373"/>
              <a:gd name="connsiteX3355" fmla="*/ 248854 w 1714551"/>
              <a:gd name="connsiteY3355" fmla="*/ 869661 h 1764373"/>
              <a:gd name="connsiteX3356" fmla="*/ 248854 w 1714551"/>
              <a:gd name="connsiteY3356" fmla="*/ 857333 h 1764373"/>
              <a:gd name="connsiteX3357" fmla="*/ 261178 w 1714551"/>
              <a:gd name="connsiteY3357" fmla="*/ 845006 h 1764373"/>
              <a:gd name="connsiteX3358" fmla="*/ 256557 w 1714551"/>
              <a:gd name="connsiteY3358" fmla="*/ 845006 h 1764373"/>
              <a:gd name="connsiteX3359" fmla="*/ 255979 w 1714551"/>
              <a:gd name="connsiteY3359" fmla="*/ 845006 h 1764373"/>
              <a:gd name="connsiteX3360" fmla="*/ 251935 w 1714551"/>
              <a:gd name="connsiteY3360" fmla="*/ 845006 h 1764373"/>
              <a:gd name="connsiteX3361" fmla="*/ 248854 w 1714551"/>
              <a:gd name="connsiteY3361" fmla="*/ 845006 h 1764373"/>
              <a:gd name="connsiteX3362" fmla="*/ 248854 w 1714551"/>
              <a:gd name="connsiteY3362" fmla="*/ 832282 h 1764373"/>
              <a:gd name="connsiteX3363" fmla="*/ 261178 w 1714551"/>
              <a:gd name="connsiteY3363" fmla="*/ 832282 h 1764373"/>
              <a:gd name="connsiteX3364" fmla="*/ 258097 w 1714551"/>
              <a:gd name="connsiteY3364" fmla="*/ 832282 h 1764373"/>
              <a:gd name="connsiteX3365" fmla="*/ 254053 w 1714551"/>
              <a:gd name="connsiteY3365" fmla="*/ 832282 h 1764373"/>
              <a:gd name="connsiteX3366" fmla="*/ 253476 w 1714551"/>
              <a:gd name="connsiteY3366" fmla="*/ 832282 h 1764373"/>
              <a:gd name="connsiteX3367" fmla="*/ 250395 w 1714551"/>
              <a:gd name="connsiteY3367" fmla="*/ 832282 h 1764373"/>
              <a:gd name="connsiteX3368" fmla="*/ 248854 w 1714551"/>
              <a:gd name="connsiteY3368" fmla="*/ 832282 h 1764373"/>
              <a:gd name="connsiteX3369" fmla="*/ 248854 w 1714551"/>
              <a:gd name="connsiteY3369" fmla="*/ 819954 h 1764373"/>
              <a:gd name="connsiteX3370" fmla="*/ 247264 w 1714551"/>
              <a:gd name="connsiteY3370" fmla="*/ 819954 h 1764373"/>
              <a:gd name="connsiteX3371" fmla="*/ 236133 w 1714551"/>
              <a:gd name="connsiteY3371" fmla="*/ 819954 h 1764373"/>
              <a:gd name="connsiteX3372" fmla="*/ 248854 w 1714551"/>
              <a:gd name="connsiteY3372" fmla="*/ 807627 h 1764373"/>
              <a:gd name="connsiteX3373" fmla="*/ 250395 w 1714551"/>
              <a:gd name="connsiteY3373" fmla="*/ 807627 h 1764373"/>
              <a:gd name="connsiteX3374" fmla="*/ 259637 w 1714551"/>
              <a:gd name="connsiteY3374" fmla="*/ 807627 h 1764373"/>
              <a:gd name="connsiteX3375" fmla="*/ 261178 w 1714551"/>
              <a:gd name="connsiteY3375" fmla="*/ 807627 h 1764373"/>
              <a:gd name="connsiteX3376" fmla="*/ 261178 w 1714551"/>
              <a:gd name="connsiteY3376" fmla="*/ 802855 h 1764373"/>
              <a:gd name="connsiteX3377" fmla="*/ 261178 w 1714551"/>
              <a:gd name="connsiteY3377" fmla="*/ 802259 h 1764373"/>
              <a:gd name="connsiteX3378" fmla="*/ 261178 w 1714551"/>
              <a:gd name="connsiteY3378" fmla="*/ 794902 h 1764373"/>
              <a:gd name="connsiteX3379" fmla="*/ 248854 w 1714551"/>
              <a:gd name="connsiteY3379" fmla="*/ 794902 h 1764373"/>
              <a:gd name="connsiteX3380" fmla="*/ 261178 w 1714551"/>
              <a:gd name="connsiteY3380" fmla="*/ 782575 h 1764373"/>
              <a:gd name="connsiteX3381" fmla="*/ 261178 w 1714551"/>
              <a:gd name="connsiteY3381" fmla="*/ 781034 h 1764373"/>
              <a:gd name="connsiteX3382" fmla="*/ 261178 w 1714551"/>
              <a:gd name="connsiteY3382" fmla="*/ 779493 h 1764373"/>
              <a:gd name="connsiteX3383" fmla="*/ 261178 w 1714551"/>
              <a:gd name="connsiteY3383" fmla="*/ 777182 h 1764373"/>
              <a:gd name="connsiteX3384" fmla="*/ 261178 w 1714551"/>
              <a:gd name="connsiteY3384" fmla="*/ 770248 h 1764373"/>
              <a:gd name="connsiteX3385" fmla="*/ 273501 w 1714551"/>
              <a:gd name="connsiteY3385" fmla="*/ 757921 h 1764373"/>
              <a:gd name="connsiteX3386" fmla="*/ 273501 w 1714551"/>
              <a:gd name="connsiteY3386" fmla="*/ 745594 h 1764373"/>
              <a:gd name="connsiteX3387" fmla="*/ 285825 w 1714551"/>
              <a:gd name="connsiteY3387" fmla="*/ 732869 h 1764373"/>
              <a:gd name="connsiteX3388" fmla="*/ 285825 w 1714551"/>
              <a:gd name="connsiteY3388" fmla="*/ 745594 h 1764373"/>
              <a:gd name="connsiteX3389" fmla="*/ 298546 w 1714551"/>
              <a:gd name="connsiteY3389" fmla="*/ 732869 h 1764373"/>
              <a:gd name="connsiteX3390" fmla="*/ 298546 w 1714551"/>
              <a:gd name="connsiteY3390" fmla="*/ 720542 h 1764373"/>
              <a:gd name="connsiteX3391" fmla="*/ 310869 w 1714551"/>
              <a:gd name="connsiteY3391" fmla="*/ 708215 h 1764373"/>
              <a:gd name="connsiteX3392" fmla="*/ 310869 w 1714551"/>
              <a:gd name="connsiteY3392" fmla="*/ 695888 h 1764373"/>
              <a:gd name="connsiteX3393" fmla="*/ 323193 w 1714551"/>
              <a:gd name="connsiteY3393" fmla="*/ 695888 h 1764373"/>
              <a:gd name="connsiteX3394" fmla="*/ 323193 w 1714551"/>
              <a:gd name="connsiteY3394" fmla="*/ 686344 h 1764373"/>
              <a:gd name="connsiteX3395" fmla="*/ 323193 w 1714551"/>
              <a:gd name="connsiteY3395" fmla="*/ 683163 h 1764373"/>
              <a:gd name="connsiteX3396" fmla="*/ 335516 w 1714551"/>
              <a:gd name="connsiteY3396" fmla="*/ 683163 h 1764373"/>
              <a:gd name="connsiteX3397" fmla="*/ 335516 w 1714551"/>
              <a:gd name="connsiteY3397" fmla="*/ 672377 h 1764373"/>
              <a:gd name="connsiteX3398" fmla="*/ 335516 w 1714551"/>
              <a:gd name="connsiteY3398" fmla="*/ 670836 h 1764373"/>
              <a:gd name="connsiteX3399" fmla="*/ 348237 w 1714551"/>
              <a:gd name="connsiteY3399" fmla="*/ 670836 h 1764373"/>
              <a:gd name="connsiteX3400" fmla="*/ 348237 w 1714551"/>
              <a:gd name="connsiteY3400" fmla="*/ 658508 h 1764373"/>
              <a:gd name="connsiteX3401" fmla="*/ 346647 w 1714551"/>
              <a:gd name="connsiteY3401" fmla="*/ 658508 h 1764373"/>
              <a:gd name="connsiteX3402" fmla="*/ 335516 w 1714551"/>
              <a:gd name="connsiteY3402" fmla="*/ 658508 h 1764373"/>
              <a:gd name="connsiteX3403" fmla="*/ 335516 w 1714551"/>
              <a:gd name="connsiteY3403" fmla="*/ 670836 h 1764373"/>
              <a:gd name="connsiteX3404" fmla="*/ 333976 w 1714551"/>
              <a:gd name="connsiteY3404" fmla="*/ 670836 h 1764373"/>
              <a:gd name="connsiteX3405" fmla="*/ 332435 w 1714551"/>
              <a:gd name="connsiteY3405" fmla="*/ 670836 h 1764373"/>
              <a:gd name="connsiteX3406" fmla="*/ 323193 w 1714551"/>
              <a:gd name="connsiteY3406" fmla="*/ 670836 h 1764373"/>
              <a:gd name="connsiteX3407" fmla="*/ 323193 w 1714551"/>
              <a:gd name="connsiteY3407" fmla="*/ 658508 h 1764373"/>
              <a:gd name="connsiteX3408" fmla="*/ 323193 w 1714551"/>
              <a:gd name="connsiteY3408" fmla="*/ 646181 h 1764373"/>
              <a:gd name="connsiteX3409" fmla="*/ 321652 w 1714551"/>
              <a:gd name="connsiteY3409" fmla="*/ 646181 h 1764373"/>
              <a:gd name="connsiteX3410" fmla="*/ 316068 w 1714551"/>
              <a:gd name="connsiteY3410" fmla="*/ 646181 h 1764373"/>
              <a:gd name="connsiteX3411" fmla="*/ 310869 w 1714551"/>
              <a:gd name="connsiteY3411" fmla="*/ 646181 h 1764373"/>
              <a:gd name="connsiteX3412" fmla="*/ 323193 w 1714551"/>
              <a:gd name="connsiteY3412" fmla="*/ 633457 h 1764373"/>
              <a:gd name="connsiteX3413" fmla="*/ 332435 w 1714551"/>
              <a:gd name="connsiteY3413" fmla="*/ 633457 h 1764373"/>
              <a:gd name="connsiteX3414" fmla="*/ 335516 w 1714551"/>
              <a:gd name="connsiteY3414" fmla="*/ 633457 h 1764373"/>
              <a:gd name="connsiteX3415" fmla="*/ 335516 w 1714551"/>
              <a:gd name="connsiteY3415" fmla="*/ 646181 h 1764373"/>
              <a:gd name="connsiteX3416" fmla="*/ 348237 w 1714551"/>
              <a:gd name="connsiteY3416" fmla="*/ 646181 h 1764373"/>
              <a:gd name="connsiteX3417" fmla="*/ 348237 w 1714551"/>
              <a:gd name="connsiteY3417" fmla="*/ 633457 h 1764373"/>
              <a:gd name="connsiteX3418" fmla="*/ 348237 w 1714551"/>
              <a:gd name="connsiteY3418" fmla="*/ 621129 h 1764373"/>
              <a:gd name="connsiteX3419" fmla="*/ 346647 w 1714551"/>
              <a:gd name="connsiteY3419" fmla="*/ 621129 h 1764373"/>
              <a:gd name="connsiteX3420" fmla="*/ 337106 w 1714551"/>
              <a:gd name="connsiteY3420" fmla="*/ 621129 h 1764373"/>
              <a:gd name="connsiteX3421" fmla="*/ 335516 w 1714551"/>
              <a:gd name="connsiteY3421" fmla="*/ 621129 h 1764373"/>
              <a:gd name="connsiteX3422" fmla="*/ 323193 w 1714551"/>
              <a:gd name="connsiteY3422" fmla="*/ 621129 h 1764373"/>
              <a:gd name="connsiteX3423" fmla="*/ 323193 w 1714551"/>
              <a:gd name="connsiteY3423" fmla="*/ 633457 h 1764373"/>
              <a:gd name="connsiteX3424" fmla="*/ 310869 w 1714551"/>
              <a:gd name="connsiteY3424" fmla="*/ 633457 h 1764373"/>
              <a:gd name="connsiteX3425" fmla="*/ 309329 w 1714551"/>
              <a:gd name="connsiteY3425" fmla="*/ 633457 h 1764373"/>
              <a:gd name="connsiteX3426" fmla="*/ 300086 w 1714551"/>
              <a:gd name="connsiteY3426" fmla="*/ 633457 h 1764373"/>
              <a:gd name="connsiteX3427" fmla="*/ 298546 w 1714551"/>
              <a:gd name="connsiteY3427" fmla="*/ 633457 h 1764373"/>
              <a:gd name="connsiteX3428" fmla="*/ 310869 w 1714551"/>
              <a:gd name="connsiteY3428" fmla="*/ 621129 h 1764373"/>
              <a:gd name="connsiteX3429" fmla="*/ 298546 w 1714551"/>
              <a:gd name="connsiteY3429" fmla="*/ 621129 h 1764373"/>
              <a:gd name="connsiteX3430" fmla="*/ 285825 w 1714551"/>
              <a:gd name="connsiteY3430" fmla="*/ 621129 h 1764373"/>
              <a:gd name="connsiteX3431" fmla="*/ 298546 w 1714551"/>
              <a:gd name="connsiteY3431" fmla="*/ 608802 h 1764373"/>
              <a:gd name="connsiteX3432" fmla="*/ 298546 w 1714551"/>
              <a:gd name="connsiteY3432" fmla="*/ 596475 h 1764373"/>
              <a:gd name="connsiteX3433" fmla="*/ 292980 w 1714551"/>
              <a:gd name="connsiteY3433" fmla="*/ 596475 h 1764373"/>
              <a:gd name="connsiteX3434" fmla="*/ 285825 w 1714551"/>
              <a:gd name="connsiteY3434" fmla="*/ 596475 h 1764373"/>
              <a:gd name="connsiteX3435" fmla="*/ 285825 w 1714551"/>
              <a:gd name="connsiteY3435" fmla="*/ 583750 h 1764373"/>
              <a:gd name="connsiteX3436" fmla="*/ 285825 w 1714551"/>
              <a:gd name="connsiteY3436" fmla="*/ 571423 h 1764373"/>
              <a:gd name="connsiteX3437" fmla="*/ 285825 w 1714551"/>
              <a:gd name="connsiteY3437" fmla="*/ 559096 h 1764373"/>
              <a:gd name="connsiteX3438" fmla="*/ 276582 w 1714551"/>
              <a:gd name="connsiteY3438" fmla="*/ 559096 h 1764373"/>
              <a:gd name="connsiteX3439" fmla="*/ 273501 w 1714551"/>
              <a:gd name="connsiteY3439" fmla="*/ 559096 h 1764373"/>
              <a:gd name="connsiteX3440" fmla="*/ 261178 w 1714551"/>
              <a:gd name="connsiteY3440" fmla="*/ 559096 h 1764373"/>
              <a:gd name="connsiteX3441" fmla="*/ 261178 w 1714551"/>
              <a:gd name="connsiteY3441" fmla="*/ 546769 h 1764373"/>
              <a:gd name="connsiteX3442" fmla="*/ 265799 w 1714551"/>
              <a:gd name="connsiteY3442" fmla="*/ 546769 h 1764373"/>
              <a:gd name="connsiteX3443" fmla="*/ 266377 w 1714551"/>
              <a:gd name="connsiteY3443" fmla="*/ 546769 h 1764373"/>
              <a:gd name="connsiteX3444" fmla="*/ 273501 w 1714551"/>
              <a:gd name="connsiteY3444" fmla="*/ 546769 h 1764373"/>
              <a:gd name="connsiteX3445" fmla="*/ 273501 w 1714551"/>
              <a:gd name="connsiteY3445" fmla="*/ 534044 h 1764373"/>
              <a:gd name="connsiteX3446" fmla="*/ 261178 w 1714551"/>
              <a:gd name="connsiteY3446" fmla="*/ 546769 h 1764373"/>
              <a:gd name="connsiteX3447" fmla="*/ 261178 w 1714551"/>
              <a:gd name="connsiteY3447" fmla="*/ 534044 h 1764373"/>
              <a:gd name="connsiteX3448" fmla="*/ 248854 w 1714551"/>
              <a:gd name="connsiteY3448" fmla="*/ 534044 h 1764373"/>
              <a:gd name="connsiteX3449" fmla="*/ 248854 w 1714551"/>
              <a:gd name="connsiteY3449" fmla="*/ 521717 h 1764373"/>
              <a:gd name="connsiteX3450" fmla="*/ 261178 w 1714551"/>
              <a:gd name="connsiteY3450" fmla="*/ 509390 h 1764373"/>
              <a:gd name="connsiteX3451" fmla="*/ 248854 w 1714551"/>
              <a:gd name="connsiteY3451" fmla="*/ 509390 h 1764373"/>
              <a:gd name="connsiteX3452" fmla="*/ 248854 w 1714551"/>
              <a:gd name="connsiteY3452" fmla="*/ 521717 h 1764373"/>
              <a:gd name="connsiteX3453" fmla="*/ 236133 w 1714551"/>
              <a:gd name="connsiteY3453" fmla="*/ 521717 h 1764373"/>
              <a:gd name="connsiteX3454" fmla="*/ 236133 w 1714551"/>
              <a:gd name="connsiteY3454" fmla="*/ 509390 h 1764373"/>
              <a:gd name="connsiteX3455" fmla="*/ 236133 w 1714551"/>
              <a:gd name="connsiteY3455" fmla="*/ 497062 h 1764373"/>
              <a:gd name="connsiteX3456" fmla="*/ 245674 w 1714551"/>
              <a:gd name="connsiteY3456" fmla="*/ 497062 h 1764373"/>
              <a:gd name="connsiteX3457" fmla="*/ 248854 w 1714551"/>
              <a:gd name="connsiteY3457" fmla="*/ 497062 h 1764373"/>
              <a:gd name="connsiteX3458" fmla="*/ 248854 w 1714551"/>
              <a:gd name="connsiteY3458" fmla="*/ 484338 h 1764373"/>
              <a:gd name="connsiteX3459" fmla="*/ 236133 w 1714551"/>
              <a:gd name="connsiteY3459" fmla="*/ 484338 h 1764373"/>
              <a:gd name="connsiteX3460" fmla="*/ 236133 w 1714551"/>
              <a:gd name="connsiteY3460" fmla="*/ 497062 h 1764373"/>
              <a:gd name="connsiteX3461" fmla="*/ 223810 w 1714551"/>
              <a:gd name="connsiteY3461" fmla="*/ 484338 h 1764373"/>
              <a:gd name="connsiteX3462" fmla="*/ 223810 w 1714551"/>
              <a:gd name="connsiteY3462" fmla="*/ 472011 h 1764373"/>
              <a:gd name="connsiteX3463" fmla="*/ 234593 w 1714551"/>
              <a:gd name="connsiteY3463" fmla="*/ 472011 h 1764373"/>
              <a:gd name="connsiteX3464" fmla="*/ 236133 w 1714551"/>
              <a:gd name="connsiteY3464" fmla="*/ 472011 h 1764373"/>
              <a:gd name="connsiteX3465" fmla="*/ 236133 w 1714551"/>
              <a:gd name="connsiteY3465" fmla="*/ 459683 h 1764373"/>
              <a:gd name="connsiteX3466" fmla="*/ 223810 w 1714551"/>
              <a:gd name="connsiteY3466" fmla="*/ 459683 h 1764373"/>
              <a:gd name="connsiteX3467" fmla="*/ 211486 w 1714551"/>
              <a:gd name="connsiteY3467" fmla="*/ 459683 h 1764373"/>
              <a:gd name="connsiteX3468" fmla="*/ 211486 w 1714551"/>
              <a:gd name="connsiteY3468" fmla="*/ 446959 h 1764373"/>
              <a:gd name="connsiteX3469" fmla="*/ 199163 w 1714551"/>
              <a:gd name="connsiteY3469" fmla="*/ 446959 h 1764373"/>
              <a:gd name="connsiteX3470" fmla="*/ 199163 w 1714551"/>
              <a:gd name="connsiteY3470" fmla="*/ 434631 h 1764373"/>
              <a:gd name="connsiteX3471" fmla="*/ 211486 w 1714551"/>
              <a:gd name="connsiteY3471" fmla="*/ 434631 h 1764373"/>
              <a:gd name="connsiteX3472" fmla="*/ 211486 w 1714551"/>
              <a:gd name="connsiteY3472" fmla="*/ 422304 h 1764373"/>
              <a:gd name="connsiteX3473" fmla="*/ 199163 w 1714551"/>
              <a:gd name="connsiteY3473" fmla="*/ 409977 h 1764373"/>
              <a:gd name="connsiteX3474" fmla="*/ 199163 w 1714551"/>
              <a:gd name="connsiteY3474" fmla="*/ 397650 h 1764373"/>
              <a:gd name="connsiteX3475" fmla="*/ 199163 w 1714551"/>
              <a:gd name="connsiteY3475" fmla="*/ 384925 h 1764373"/>
              <a:gd name="connsiteX3476" fmla="*/ 199163 w 1714551"/>
              <a:gd name="connsiteY3476" fmla="*/ 372598 h 1764373"/>
              <a:gd name="connsiteX3477" fmla="*/ 199163 w 1714551"/>
              <a:gd name="connsiteY3477" fmla="*/ 360271 h 1764373"/>
              <a:gd name="connsiteX3478" fmla="*/ 199163 w 1714551"/>
              <a:gd name="connsiteY3478" fmla="*/ 347944 h 1764373"/>
              <a:gd name="connsiteX3479" fmla="*/ 199163 w 1714551"/>
              <a:gd name="connsiteY3479" fmla="*/ 335219 h 1764373"/>
              <a:gd name="connsiteX3480" fmla="*/ 186442 w 1714551"/>
              <a:gd name="connsiteY3480" fmla="*/ 347944 h 1764373"/>
              <a:gd name="connsiteX3481" fmla="*/ 186442 w 1714551"/>
              <a:gd name="connsiteY3481" fmla="*/ 335219 h 1764373"/>
              <a:gd name="connsiteX3482" fmla="*/ 199163 w 1714551"/>
              <a:gd name="connsiteY3482" fmla="*/ 322892 h 1764373"/>
              <a:gd name="connsiteX3483" fmla="*/ 197573 w 1714551"/>
              <a:gd name="connsiteY3483" fmla="*/ 322892 h 1764373"/>
              <a:gd name="connsiteX3484" fmla="*/ 191809 w 1714551"/>
              <a:gd name="connsiteY3484" fmla="*/ 322892 h 1764373"/>
              <a:gd name="connsiteX3485" fmla="*/ 186442 w 1714551"/>
              <a:gd name="connsiteY3485" fmla="*/ 322892 h 1764373"/>
              <a:gd name="connsiteX3486" fmla="*/ 186442 w 1714551"/>
              <a:gd name="connsiteY3486" fmla="*/ 318269 h 1764373"/>
              <a:gd name="connsiteX3487" fmla="*/ 186442 w 1714551"/>
              <a:gd name="connsiteY3487" fmla="*/ 317691 h 1764373"/>
              <a:gd name="connsiteX3488" fmla="*/ 186442 w 1714551"/>
              <a:gd name="connsiteY3488" fmla="*/ 310565 h 1764373"/>
              <a:gd name="connsiteX3489" fmla="*/ 186442 w 1714551"/>
              <a:gd name="connsiteY3489" fmla="*/ 298237 h 1764373"/>
              <a:gd name="connsiteX3490" fmla="*/ 174119 w 1714551"/>
              <a:gd name="connsiteY3490" fmla="*/ 285513 h 1764373"/>
              <a:gd name="connsiteX3491" fmla="*/ 174119 w 1714551"/>
              <a:gd name="connsiteY3491" fmla="*/ 273186 h 1764373"/>
              <a:gd name="connsiteX3492" fmla="*/ 174119 w 1714551"/>
              <a:gd name="connsiteY3492" fmla="*/ 260858 h 1764373"/>
              <a:gd name="connsiteX3493" fmla="*/ 175659 w 1714551"/>
              <a:gd name="connsiteY3493" fmla="*/ 260858 h 1764373"/>
              <a:gd name="connsiteX3494" fmla="*/ 184902 w 1714551"/>
              <a:gd name="connsiteY3494" fmla="*/ 260858 h 1764373"/>
              <a:gd name="connsiteX3495" fmla="*/ 186442 w 1714551"/>
              <a:gd name="connsiteY3495" fmla="*/ 260858 h 1764373"/>
              <a:gd name="connsiteX3496" fmla="*/ 186442 w 1714551"/>
              <a:gd name="connsiteY3496" fmla="*/ 273186 h 1764373"/>
              <a:gd name="connsiteX3497" fmla="*/ 186442 w 1714551"/>
              <a:gd name="connsiteY3497" fmla="*/ 285513 h 1764373"/>
              <a:gd name="connsiteX3498" fmla="*/ 199163 w 1714551"/>
              <a:gd name="connsiteY3498" fmla="*/ 285513 h 1764373"/>
              <a:gd name="connsiteX3499" fmla="*/ 199163 w 1714551"/>
              <a:gd name="connsiteY3499" fmla="*/ 273186 h 1764373"/>
              <a:gd name="connsiteX3500" fmla="*/ 199163 w 1714551"/>
              <a:gd name="connsiteY3500" fmla="*/ 260858 h 1764373"/>
              <a:gd name="connsiteX3501" fmla="*/ 199163 w 1714551"/>
              <a:gd name="connsiteY3501" fmla="*/ 248531 h 1764373"/>
              <a:gd name="connsiteX3502" fmla="*/ 211486 w 1714551"/>
              <a:gd name="connsiteY3502" fmla="*/ 235806 h 1764373"/>
              <a:gd name="connsiteX3503" fmla="*/ 211486 w 1714551"/>
              <a:gd name="connsiteY3503" fmla="*/ 223479 h 1764373"/>
              <a:gd name="connsiteX3504" fmla="*/ 223810 w 1714551"/>
              <a:gd name="connsiteY3504" fmla="*/ 223479 h 1764373"/>
              <a:gd name="connsiteX3505" fmla="*/ 223810 w 1714551"/>
              <a:gd name="connsiteY3505" fmla="*/ 211152 h 1764373"/>
              <a:gd name="connsiteX3506" fmla="*/ 211486 w 1714551"/>
              <a:gd name="connsiteY3506" fmla="*/ 211152 h 1764373"/>
              <a:gd name="connsiteX3507" fmla="*/ 223810 w 1714551"/>
              <a:gd name="connsiteY3507" fmla="*/ 198825 h 1764373"/>
              <a:gd name="connsiteX3508" fmla="*/ 211486 w 1714551"/>
              <a:gd name="connsiteY3508" fmla="*/ 198825 h 1764373"/>
              <a:gd name="connsiteX3509" fmla="*/ 223810 w 1714551"/>
              <a:gd name="connsiteY3509" fmla="*/ 186100 h 1764373"/>
              <a:gd name="connsiteX3510" fmla="*/ 211486 w 1714551"/>
              <a:gd name="connsiteY3510" fmla="*/ 173773 h 1764373"/>
              <a:gd name="connsiteX3511" fmla="*/ 222270 w 1714551"/>
              <a:gd name="connsiteY3511" fmla="*/ 173773 h 1764373"/>
              <a:gd name="connsiteX3512" fmla="*/ 223810 w 1714551"/>
              <a:gd name="connsiteY3512" fmla="*/ 173773 h 1764373"/>
              <a:gd name="connsiteX3513" fmla="*/ 223810 w 1714551"/>
              <a:gd name="connsiteY3513" fmla="*/ 161446 h 1764373"/>
              <a:gd name="connsiteX3514" fmla="*/ 236133 w 1714551"/>
              <a:gd name="connsiteY3514" fmla="*/ 161446 h 1764373"/>
              <a:gd name="connsiteX3515" fmla="*/ 248854 w 1714551"/>
              <a:gd name="connsiteY3515" fmla="*/ 149119 h 1764373"/>
              <a:gd name="connsiteX3516" fmla="*/ 248854 w 1714551"/>
              <a:gd name="connsiteY3516" fmla="*/ 161446 h 1764373"/>
              <a:gd name="connsiteX3517" fmla="*/ 248854 w 1714551"/>
              <a:gd name="connsiteY3517" fmla="*/ 173773 h 1764373"/>
              <a:gd name="connsiteX3518" fmla="*/ 250395 w 1714551"/>
              <a:gd name="connsiteY3518" fmla="*/ 173773 h 1764373"/>
              <a:gd name="connsiteX3519" fmla="*/ 259637 w 1714551"/>
              <a:gd name="connsiteY3519" fmla="*/ 173773 h 1764373"/>
              <a:gd name="connsiteX3520" fmla="*/ 261178 w 1714551"/>
              <a:gd name="connsiteY3520" fmla="*/ 173773 h 1764373"/>
              <a:gd name="connsiteX3521" fmla="*/ 273501 w 1714551"/>
              <a:gd name="connsiteY3521" fmla="*/ 161446 h 1764373"/>
              <a:gd name="connsiteX3522" fmla="*/ 285825 w 1714551"/>
              <a:gd name="connsiteY3522" fmla="*/ 161446 h 1764373"/>
              <a:gd name="connsiteX3523" fmla="*/ 273501 w 1714551"/>
              <a:gd name="connsiteY3523" fmla="*/ 149119 h 1764373"/>
              <a:gd name="connsiteX3524" fmla="*/ 285825 w 1714551"/>
              <a:gd name="connsiteY3524" fmla="*/ 149119 h 1764373"/>
              <a:gd name="connsiteX3525" fmla="*/ 287415 w 1714551"/>
              <a:gd name="connsiteY3525" fmla="*/ 149119 h 1764373"/>
              <a:gd name="connsiteX3526" fmla="*/ 293179 w 1714551"/>
              <a:gd name="connsiteY3526" fmla="*/ 149119 h 1764373"/>
              <a:gd name="connsiteX3527" fmla="*/ 298546 w 1714551"/>
              <a:gd name="connsiteY3527" fmla="*/ 149119 h 1764373"/>
              <a:gd name="connsiteX3528" fmla="*/ 298546 w 1714551"/>
              <a:gd name="connsiteY3528" fmla="*/ 161446 h 1764373"/>
              <a:gd name="connsiteX3529" fmla="*/ 310869 w 1714551"/>
              <a:gd name="connsiteY3529" fmla="*/ 161446 h 1764373"/>
              <a:gd name="connsiteX3530" fmla="*/ 310869 w 1714551"/>
              <a:gd name="connsiteY3530" fmla="*/ 149119 h 1764373"/>
              <a:gd name="connsiteX3531" fmla="*/ 312410 w 1714551"/>
              <a:gd name="connsiteY3531" fmla="*/ 149119 h 1764373"/>
              <a:gd name="connsiteX3532" fmla="*/ 315491 w 1714551"/>
              <a:gd name="connsiteY3532" fmla="*/ 149119 h 1764373"/>
              <a:gd name="connsiteX3533" fmla="*/ 316068 w 1714551"/>
              <a:gd name="connsiteY3533" fmla="*/ 149119 h 1764373"/>
              <a:gd name="connsiteX3534" fmla="*/ 323193 w 1714551"/>
              <a:gd name="connsiteY3534" fmla="*/ 149119 h 1764373"/>
              <a:gd name="connsiteX3535" fmla="*/ 323193 w 1714551"/>
              <a:gd name="connsiteY3535" fmla="*/ 161446 h 1764373"/>
              <a:gd name="connsiteX3536" fmla="*/ 335516 w 1714551"/>
              <a:gd name="connsiteY3536" fmla="*/ 161446 h 1764373"/>
              <a:gd name="connsiteX3537" fmla="*/ 348237 w 1714551"/>
              <a:gd name="connsiteY3537" fmla="*/ 161446 h 1764373"/>
              <a:gd name="connsiteX3538" fmla="*/ 360561 w 1714551"/>
              <a:gd name="connsiteY3538" fmla="*/ 161446 h 1764373"/>
              <a:gd name="connsiteX3539" fmla="*/ 348237 w 1714551"/>
              <a:gd name="connsiteY3539" fmla="*/ 149119 h 1764373"/>
              <a:gd name="connsiteX3540" fmla="*/ 349778 w 1714551"/>
              <a:gd name="connsiteY3540" fmla="*/ 149119 h 1764373"/>
              <a:gd name="connsiteX3541" fmla="*/ 360561 w 1714551"/>
              <a:gd name="connsiteY3541" fmla="*/ 149119 h 1764373"/>
              <a:gd name="connsiteX3542" fmla="*/ 372884 w 1714551"/>
              <a:gd name="connsiteY3542" fmla="*/ 149119 h 1764373"/>
              <a:gd name="connsiteX3543" fmla="*/ 385207 w 1714551"/>
              <a:gd name="connsiteY3543" fmla="*/ 149119 h 1764373"/>
              <a:gd name="connsiteX3544" fmla="*/ 397928 w 1714551"/>
              <a:gd name="connsiteY3544" fmla="*/ 149119 h 1764373"/>
              <a:gd name="connsiteX3545" fmla="*/ 397928 w 1714551"/>
              <a:gd name="connsiteY3545" fmla="*/ 161446 h 1764373"/>
              <a:gd name="connsiteX3546" fmla="*/ 410252 w 1714551"/>
              <a:gd name="connsiteY3546" fmla="*/ 161446 h 1764373"/>
              <a:gd name="connsiteX3547" fmla="*/ 411792 w 1714551"/>
              <a:gd name="connsiteY3547" fmla="*/ 161446 h 1764373"/>
              <a:gd name="connsiteX3548" fmla="*/ 422575 w 1714551"/>
              <a:gd name="connsiteY3548" fmla="*/ 161446 h 1764373"/>
              <a:gd name="connsiteX3549" fmla="*/ 422575 w 1714551"/>
              <a:gd name="connsiteY3549" fmla="*/ 149119 h 1764373"/>
              <a:gd name="connsiteX3550" fmla="*/ 422575 w 1714551"/>
              <a:gd name="connsiteY3550" fmla="*/ 136394 h 1764373"/>
              <a:gd name="connsiteX3551" fmla="*/ 434899 w 1714551"/>
              <a:gd name="connsiteY3551" fmla="*/ 136394 h 1764373"/>
              <a:gd name="connsiteX3552" fmla="*/ 434899 w 1714551"/>
              <a:gd name="connsiteY3552" fmla="*/ 149119 h 1764373"/>
              <a:gd name="connsiteX3553" fmla="*/ 434899 w 1714551"/>
              <a:gd name="connsiteY3553" fmla="*/ 136394 h 1764373"/>
              <a:gd name="connsiteX3554" fmla="*/ 442253 w 1714551"/>
              <a:gd name="connsiteY3554" fmla="*/ 136394 h 1764373"/>
              <a:gd name="connsiteX3555" fmla="*/ 447620 w 1714551"/>
              <a:gd name="connsiteY3555" fmla="*/ 136394 h 1764373"/>
              <a:gd name="connsiteX3556" fmla="*/ 447620 w 1714551"/>
              <a:gd name="connsiteY3556" fmla="*/ 149119 h 1764373"/>
              <a:gd name="connsiteX3557" fmla="*/ 447620 w 1714551"/>
              <a:gd name="connsiteY3557" fmla="*/ 161446 h 1764373"/>
              <a:gd name="connsiteX3558" fmla="*/ 447620 w 1714551"/>
              <a:gd name="connsiteY3558" fmla="*/ 173773 h 1764373"/>
              <a:gd name="connsiteX3559" fmla="*/ 447620 w 1714551"/>
              <a:gd name="connsiteY3559" fmla="*/ 186100 h 1764373"/>
              <a:gd name="connsiteX3560" fmla="*/ 459943 w 1714551"/>
              <a:gd name="connsiteY3560" fmla="*/ 186100 h 1764373"/>
              <a:gd name="connsiteX3561" fmla="*/ 459943 w 1714551"/>
              <a:gd name="connsiteY3561" fmla="*/ 173773 h 1764373"/>
              <a:gd name="connsiteX3562" fmla="*/ 459943 w 1714551"/>
              <a:gd name="connsiteY3562" fmla="*/ 161446 h 1764373"/>
              <a:gd name="connsiteX3563" fmla="*/ 459943 w 1714551"/>
              <a:gd name="connsiteY3563" fmla="*/ 149119 h 1764373"/>
              <a:gd name="connsiteX3564" fmla="*/ 459943 w 1714551"/>
              <a:gd name="connsiteY3564" fmla="*/ 136394 h 1764373"/>
              <a:gd name="connsiteX3565" fmla="*/ 472267 w 1714551"/>
              <a:gd name="connsiteY3565" fmla="*/ 136394 h 1764373"/>
              <a:gd name="connsiteX3566" fmla="*/ 472267 w 1714551"/>
              <a:gd name="connsiteY3566" fmla="*/ 149119 h 1764373"/>
              <a:gd name="connsiteX3567" fmla="*/ 484590 w 1714551"/>
              <a:gd name="connsiteY3567" fmla="*/ 149119 h 1764373"/>
              <a:gd name="connsiteX3568" fmla="*/ 497311 w 1714551"/>
              <a:gd name="connsiteY3568" fmla="*/ 149119 h 1764373"/>
              <a:gd name="connsiteX3569" fmla="*/ 497311 w 1714551"/>
              <a:gd name="connsiteY3569" fmla="*/ 136394 h 1764373"/>
              <a:gd name="connsiteX3570" fmla="*/ 509635 w 1714551"/>
              <a:gd name="connsiteY3570" fmla="*/ 136394 h 1764373"/>
              <a:gd name="connsiteX3571" fmla="*/ 509635 w 1714551"/>
              <a:gd name="connsiteY3571" fmla="*/ 149119 h 1764373"/>
              <a:gd name="connsiteX3572" fmla="*/ 511175 w 1714551"/>
              <a:gd name="connsiteY3572" fmla="*/ 149119 h 1764373"/>
              <a:gd name="connsiteX3573" fmla="*/ 518877 w 1714551"/>
              <a:gd name="connsiteY3573" fmla="*/ 149119 h 1764373"/>
              <a:gd name="connsiteX3574" fmla="*/ 521958 w 1714551"/>
              <a:gd name="connsiteY3574" fmla="*/ 149119 h 1764373"/>
              <a:gd name="connsiteX3575" fmla="*/ 521958 w 1714551"/>
              <a:gd name="connsiteY3575" fmla="*/ 161446 h 1764373"/>
              <a:gd name="connsiteX3576" fmla="*/ 521958 w 1714551"/>
              <a:gd name="connsiteY3576" fmla="*/ 149119 h 1764373"/>
              <a:gd name="connsiteX3577" fmla="*/ 521958 w 1714551"/>
              <a:gd name="connsiteY3577" fmla="*/ 136394 h 1764373"/>
              <a:gd name="connsiteX3578" fmla="*/ 534282 w 1714551"/>
              <a:gd name="connsiteY3578" fmla="*/ 136394 h 1764373"/>
              <a:gd name="connsiteX3579" fmla="*/ 534282 w 1714551"/>
              <a:gd name="connsiteY3579" fmla="*/ 149119 h 1764373"/>
              <a:gd name="connsiteX3580" fmla="*/ 534282 w 1714551"/>
              <a:gd name="connsiteY3580" fmla="*/ 161446 h 1764373"/>
              <a:gd name="connsiteX3581" fmla="*/ 534282 w 1714551"/>
              <a:gd name="connsiteY3581" fmla="*/ 149119 h 1764373"/>
              <a:gd name="connsiteX3582" fmla="*/ 547003 w 1714551"/>
              <a:gd name="connsiteY3582" fmla="*/ 149119 h 1764373"/>
              <a:gd name="connsiteX3583" fmla="*/ 559326 w 1714551"/>
              <a:gd name="connsiteY3583" fmla="*/ 149119 h 1764373"/>
              <a:gd name="connsiteX3584" fmla="*/ 559326 w 1714551"/>
              <a:gd name="connsiteY3584" fmla="*/ 161446 h 1764373"/>
              <a:gd name="connsiteX3585" fmla="*/ 570109 w 1714551"/>
              <a:gd name="connsiteY3585" fmla="*/ 161446 h 1764373"/>
              <a:gd name="connsiteX3586" fmla="*/ 571649 w 1714551"/>
              <a:gd name="connsiteY3586" fmla="*/ 161446 h 1764373"/>
              <a:gd name="connsiteX3587" fmla="*/ 571649 w 1714551"/>
              <a:gd name="connsiteY3587" fmla="*/ 149119 h 1764373"/>
              <a:gd name="connsiteX3588" fmla="*/ 583973 w 1714551"/>
              <a:gd name="connsiteY3588" fmla="*/ 136394 h 1764373"/>
              <a:gd name="connsiteX3589" fmla="*/ 583973 w 1714551"/>
              <a:gd name="connsiteY3589" fmla="*/ 149119 h 1764373"/>
              <a:gd name="connsiteX3590" fmla="*/ 596694 w 1714551"/>
              <a:gd name="connsiteY3590" fmla="*/ 149119 h 1764373"/>
              <a:gd name="connsiteX3591" fmla="*/ 596694 w 1714551"/>
              <a:gd name="connsiteY3591" fmla="*/ 161446 h 1764373"/>
              <a:gd name="connsiteX3592" fmla="*/ 609017 w 1714551"/>
              <a:gd name="connsiteY3592" fmla="*/ 161446 h 1764373"/>
              <a:gd name="connsiteX3593" fmla="*/ 610558 w 1714551"/>
              <a:gd name="connsiteY3593" fmla="*/ 161446 h 1764373"/>
              <a:gd name="connsiteX3594" fmla="*/ 613639 w 1714551"/>
              <a:gd name="connsiteY3594" fmla="*/ 161446 h 1764373"/>
              <a:gd name="connsiteX3595" fmla="*/ 614216 w 1714551"/>
              <a:gd name="connsiteY3595" fmla="*/ 161446 h 1764373"/>
              <a:gd name="connsiteX3596" fmla="*/ 621341 w 1714551"/>
              <a:gd name="connsiteY3596" fmla="*/ 161446 h 1764373"/>
              <a:gd name="connsiteX3597" fmla="*/ 609017 w 1714551"/>
              <a:gd name="connsiteY3597" fmla="*/ 173773 h 1764373"/>
              <a:gd name="connsiteX3598" fmla="*/ 596694 w 1714551"/>
              <a:gd name="connsiteY3598" fmla="*/ 186100 h 1764373"/>
              <a:gd name="connsiteX3599" fmla="*/ 599775 w 1714551"/>
              <a:gd name="connsiteY3599" fmla="*/ 186100 h 1764373"/>
              <a:gd name="connsiteX3600" fmla="*/ 609017 w 1714551"/>
              <a:gd name="connsiteY3600" fmla="*/ 186100 h 1764373"/>
              <a:gd name="connsiteX3601" fmla="*/ 609017 w 1714551"/>
              <a:gd name="connsiteY3601" fmla="*/ 173773 h 1764373"/>
              <a:gd name="connsiteX3602" fmla="*/ 613639 w 1714551"/>
              <a:gd name="connsiteY3602" fmla="*/ 173773 h 1764373"/>
              <a:gd name="connsiteX3603" fmla="*/ 614216 w 1714551"/>
              <a:gd name="connsiteY3603" fmla="*/ 173773 h 1764373"/>
              <a:gd name="connsiteX3604" fmla="*/ 621341 w 1714551"/>
              <a:gd name="connsiteY3604" fmla="*/ 173773 h 1764373"/>
              <a:gd name="connsiteX3605" fmla="*/ 633664 w 1714551"/>
              <a:gd name="connsiteY3605" fmla="*/ 173773 h 1764373"/>
              <a:gd name="connsiteX3606" fmla="*/ 633664 w 1714551"/>
              <a:gd name="connsiteY3606" fmla="*/ 186100 h 1764373"/>
              <a:gd name="connsiteX3607" fmla="*/ 646385 w 1714551"/>
              <a:gd name="connsiteY3607" fmla="*/ 198825 h 1764373"/>
              <a:gd name="connsiteX3608" fmla="*/ 646385 w 1714551"/>
              <a:gd name="connsiteY3608" fmla="*/ 211152 h 1764373"/>
              <a:gd name="connsiteX3609" fmla="*/ 646385 w 1714551"/>
              <a:gd name="connsiteY3609" fmla="*/ 223479 h 1764373"/>
              <a:gd name="connsiteX3610" fmla="*/ 646385 w 1714551"/>
              <a:gd name="connsiteY3610" fmla="*/ 235806 h 1764373"/>
              <a:gd name="connsiteX3611" fmla="*/ 651006 w 1714551"/>
              <a:gd name="connsiteY3611" fmla="*/ 235806 h 1764373"/>
              <a:gd name="connsiteX3612" fmla="*/ 651584 w 1714551"/>
              <a:gd name="connsiteY3612" fmla="*/ 235806 h 1764373"/>
              <a:gd name="connsiteX3613" fmla="*/ 651777 w 1714551"/>
              <a:gd name="connsiteY3613" fmla="*/ 235806 h 1764373"/>
              <a:gd name="connsiteX3614" fmla="*/ 653317 w 1714551"/>
              <a:gd name="connsiteY3614" fmla="*/ 235806 h 1764373"/>
              <a:gd name="connsiteX3615" fmla="*/ 658709 w 1714551"/>
              <a:gd name="connsiteY3615" fmla="*/ 235806 h 1764373"/>
              <a:gd name="connsiteX3616" fmla="*/ 658709 w 1714551"/>
              <a:gd name="connsiteY3616" fmla="*/ 248531 h 1764373"/>
              <a:gd name="connsiteX3617" fmla="*/ 658709 w 1714551"/>
              <a:gd name="connsiteY3617" fmla="*/ 260858 h 1764373"/>
              <a:gd name="connsiteX3618" fmla="*/ 658709 w 1714551"/>
              <a:gd name="connsiteY3618" fmla="*/ 273186 h 1764373"/>
              <a:gd name="connsiteX3619" fmla="*/ 671032 w 1714551"/>
              <a:gd name="connsiteY3619" fmla="*/ 273186 h 1764373"/>
              <a:gd name="connsiteX3620" fmla="*/ 658709 w 1714551"/>
              <a:gd name="connsiteY3620" fmla="*/ 285513 h 1764373"/>
              <a:gd name="connsiteX3621" fmla="*/ 658709 w 1714551"/>
              <a:gd name="connsiteY3621" fmla="*/ 298237 h 1764373"/>
              <a:gd name="connsiteX3622" fmla="*/ 660249 w 1714551"/>
              <a:gd name="connsiteY3622" fmla="*/ 298237 h 1764373"/>
              <a:gd name="connsiteX3623" fmla="*/ 665833 w 1714551"/>
              <a:gd name="connsiteY3623" fmla="*/ 298237 h 1764373"/>
              <a:gd name="connsiteX3624" fmla="*/ 666411 w 1714551"/>
              <a:gd name="connsiteY3624" fmla="*/ 298237 h 1764373"/>
              <a:gd name="connsiteX3625" fmla="*/ 671032 w 1714551"/>
              <a:gd name="connsiteY3625" fmla="*/ 298237 h 1764373"/>
              <a:gd name="connsiteX3626" fmla="*/ 671032 w 1714551"/>
              <a:gd name="connsiteY3626" fmla="*/ 310565 h 1764373"/>
              <a:gd name="connsiteX3627" fmla="*/ 671032 w 1714551"/>
              <a:gd name="connsiteY3627" fmla="*/ 322892 h 1764373"/>
              <a:gd name="connsiteX3628" fmla="*/ 658709 w 1714551"/>
              <a:gd name="connsiteY3628" fmla="*/ 322892 h 1764373"/>
              <a:gd name="connsiteX3629" fmla="*/ 658709 w 1714551"/>
              <a:gd name="connsiteY3629" fmla="*/ 335219 h 1764373"/>
              <a:gd name="connsiteX3630" fmla="*/ 665833 w 1714551"/>
              <a:gd name="connsiteY3630" fmla="*/ 335219 h 1764373"/>
              <a:gd name="connsiteX3631" fmla="*/ 666411 w 1714551"/>
              <a:gd name="connsiteY3631" fmla="*/ 335219 h 1764373"/>
              <a:gd name="connsiteX3632" fmla="*/ 671032 w 1714551"/>
              <a:gd name="connsiteY3632" fmla="*/ 335219 h 1764373"/>
              <a:gd name="connsiteX3633" fmla="*/ 672573 w 1714551"/>
              <a:gd name="connsiteY3633" fmla="*/ 335219 h 1764373"/>
              <a:gd name="connsiteX3634" fmla="*/ 675653 w 1714551"/>
              <a:gd name="connsiteY3634" fmla="*/ 335219 h 1764373"/>
              <a:gd name="connsiteX3635" fmla="*/ 676231 w 1714551"/>
              <a:gd name="connsiteY3635" fmla="*/ 335219 h 1764373"/>
              <a:gd name="connsiteX3636" fmla="*/ 683356 w 1714551"/>
              <a:gd name="connsiteY3636" fmla="*/ 335219 h 1764373"/>
              <a:gd name="connsiteX3637" fmla="*/ 683356 w 1714551"/>
              <a:gd name="connsiteY3637" fmla="*/ 347944 h 1764373"/>
              <a:gd name="connsiteX3638" fmla="*/ 683356 w 1714551"/>
              <a:gd name="connsiteY3638" fmla="*/ 360271 h 1764373"/>
              <a:gd name="connsiteX3639" fmla="*/ 684946 w 1714551"/>
              <a:gd name="connsiteY3639" fmla="*/ 360271 h 1764373"/>
              <a:gd name="connsiteX3640" fmla="*/ 696077 w 1714551"/>
              <a:gd name="connsiteY3640" fmla="*/ 360271 h 1764373"/>
              <a:gd name="connsiteX3641" fmla="*/ 696077 w 1714551"/>
              <a:gd name="connsiteY3641" fmla="*/ 372598 h 1764373"/>
              <a:gd name="connsiteX3642" fmla="*/ 696077 w 1714551"/>
              <a:gd name="connsiteY3642" fmla="*/ 384925 h 1764373"/>
              <a:gd name="connsiteX3643" fmla="*/ 708400 w 1714551"/>
              <a:gd name="connsiteY3643" fmla="*/ 384925 h 1764373"/>
              <a:gd name="connsiteX3644" fmla="*/ 708400 w 1714551"/>
              <a:gd name="connsiteY3644" fmla="*/ 397650 h 1764373"/>
              <a:gd name="connsiteX3645" fmla="*/ 708400 w 1714551"/>
              <a:gd name="connsiteY3645" fmla="*/ 409977 h 1764373"/>
              <a:gd name="connsiteX3646" fmla="*/ 709941 w 1714551"/>
              <a:gd name="connsiteY3646" fmla="*/ 409977 h 1764373"/>
              <a:gd name="connsiteX3647" fmla="*/ 711481 w 1714551"/>
              <a:gd name="connsiteY3647" fmla="*/ 409977 h 1764373"/>
              <a:gd name="connsiteX3648" fmla="*/ 720723 w 1714551"/>
              <a:gd name="connsiteY3648" fmla="*/ 409977 h 1764373"/>
              <a:gd name="connsiteX3649" fmla="*/ 720723 w 1714551"/>
              <a:gd name="connsiteY3649" fmla="*/ 422304 h 1764373"/>
              <a:gd name="connsiteX3650" fmla="*/ 720723 w 1714551"/>
              <a:gd name="connsiteY3650" fmla="*/ 434631 h 1764373"/>
              <a:gd name="connsiteX3651" fmla="*/ 723804 w 1714551"/>
              <a:gd name="connsiteY3651" fmla="*/ 434631 h 1764373"/>
              <a:gd name="connsiteX3652" fmla="*/ 733047 w 1714551"/>
              <a:gd name="connsiteY3652" fmla="*/ 434631 h 1764373"/>
              <a:gd name="connsiteX3653" fmla="*/ 733047 w 1714551"/>
              <a:gd name="connsiteY3653" fmla="*/ 446959 h 1764373"/>
              <a:gd name="connsiteX3654" fmla="*/ 733047 w 1714551"/>
              <a:gd name="connsiteY3654" fmla="*/ 459683 h 1764373"/>
              <a:gd name="connsiteX3655" fmla="*/ 745768 w 1714551"/>
              <a:gd name="connsiteY3655" fmla="*/ 459683 h 1764373"/>
              <a:gd name="connsiteX3656" fmla="*/ 745768 w 1714551"/>
              <a:gd name="connsiteY3656" fmla="*/ 472011 h 1764373"/>
              <a:gd name="connsiteX3657" fmla="*/ 758091 w 1714551"/>
              <a:gd name="connsiteY3657" fmla="*/ 484338 h 1764373"/>
              <a:gd name="connsiteX3658" fmla="*/ 759632 w 1714551"/>
              <a:gd name="connsiteY3658" fmla="*/ 484338 h 1764373"/>
              <a:gd name="connsiteX3659" fmla="*/ 762713 w 1714551"/>
              <a:gd name="connsiteY3659" fmla="*/ 484338 h 1764373"/>
              <a:gd name="connsiteX3660" fmla="*/ 763290 w 1714551"/>
              <a:gd name="connsiteY3660" fmla="*/ 484338 h 1764373"/>
              <a:gd name="connsiteX3661" fmla="*/ 770415 w 1714551"/>
              <a:gd name="connsiteY3661" fmla="*/ 484338 h 1764373"/>
              <a:gd name="connsiteX3662" fmla="*/ 782738 w 1714551"/>
              <a:gd name="connsiteY3662" fmla="*/ 497062 h 1764373"/>
              <a:gd name="connsiteX3663" fmla="*/ 795459 w 1714551"/>
              <a:gd name="connsiteY3663" fmla="*/ 484338 h 1764373"/>
              <a:gd name="connsiteX3664" fmla="*/ 800081 w 1714551"/>
              <a:gd name="connsiteY3664" fmla="*/ 484338 h 1764373"/>
              <a:gd name="connsiteX3665" fmla="*/ 800658 w 1714551"/>
              <a:gd name="connsiteY3665" fmla="*/ 484338 h 1764373"/>
              <a:gd name="connsiteX3666" fmla="*/ 807783 w 1714551"/>
              <a:gd name="connsiteY3666" fmla="*/ 484338 h 1764373"/>
              <a:gd name="connsiteX3667" fmla="*/ 807783 w 1714551"/>
              <a:gd name="connsiteY3667" fmla="*/ 482797 h 1764373"/>
              <a:gd name="connsiteX3668" fmla="*/ 807783 w 1714551"/>
              <a:gd name="connsiteY3668" fmla="*/ 481256 h 1764373"/>
              <a:gd name="connsiteX3669" fmla="*/ 807783 w 1714551"/>
              <a:gd name="connsiteY3669" fmla="*/ 472011 h 1764373"/>
              <a:gd name="connsiteX3670" fmla="*/ 820106 w 1714551"/>
              <a:gd name="connsiteY3670" fmla="*/ 472011 h 1764373"/>
              <a:gd name="connsiteX3671" fmla="*/ 820106 w 1714551"/>
              <a:gd name="connsiteY3671" fmla="*/ 459683 h 1764373"/>
              <a:gd name="connsiteX3672" fmla="*/ 807783 w 1714551"/>
              <a:gd name="connsiteY3672" fmla="*/ 459683 h 1764373"/>
              <a:gd name="connsiteX3673" fmla="*/ 807783 w 1714551"/>
              <a:gd name="connsiteY3673" fmla="*/ 446959 h 1764373"/>
              <a:gd name="connsiteX3674" fmla="*/ 820106 w 1714551"/>
              <a:gd name="connsiteY3674" fmla="*/ 446959 h 1764373"/>
              <a:gd name="connsiteX3675" fmla="*/ 820106 w 1714551"/>
              <a:gd name="connsiteY3675" fmla="*/ 434631 h 1764373"/>
              <a:gd name="connsiteX3676" fmla="*/ 832430 w 1714551"/>
              <a:gd name="connsiteY3676" fmla="*/ 434631 h 1764373"/>
              <a:gd name="connsiteX3677" fmla="*/ 845151 w 1714551"/>
              <a:gd name="connsiteY3677" fmla="*/ 434631 h 1764373"/>
              <a:gd name="connsiteX3678" fmla="*/ 845151 w 1714551"/>
              <a:gd name="connsiteY3678" fmla="*/ 422304 h 1764373"/>
              <a:gd name="connsiteX3679" fmla="*/ 857474 w 1714551"/>
              <a:gd name="connsiteY3679" fmla="*/ 422304 h 1764373"/>
              <a:gd name="connsiteX3680" fmla="*/ 869798 w 1714551"/>
              <a:gd name="connsiteY3680" fmla="*/ 422304 h 1764373"/>
              <a:gd name="connsiteX3681" fmla="*/ 869798 w 1714551"/>
              <a:gd name="connsiteY3681" fmla="*/ 409977 h 1764373"/>
              <a:gd name="connsiteX3682" fmla="*/ 882121 w 1714551"/>
              <a:gd name="connsiteY3682" fmla="*/ 422304 h 1764373"/>
              <a:gd name="connsiteX3683" fmla="*/ 882121 w 1714551"/>
              <a:gd name="connsiteY3683" fmla="*/ 423845 h 1764373"/>
              <a:gd name="connsiteX3684" fmla="*/ 882121 w 1714551"/>
              <a:gd name="connsiteY3684" fmla="*/ 433091 h 1764373"/>
              <a:gd name="connsiteX3685" fmla="*/ 882121 w 1714551"/>
              <a:gd name="connsiteY3685" fmla="*/ 434631 h 1764373"/>
              <a:gd name="connsiteX3686" fmla="*/ 869798 w 1714551"/>
              <a:gd name="connsiteY3686" fmla="*/ 434631 h 1764373"/>
              <a:gd name="connsiteX3687" fmla="*/ 857474 w 1714551"/>
              <a:gd name="connsiteY3687" fmla="*/ 434631 h 1764373"/>
              <a:gd name="connsiteX3688" fmla="*/ 857474 w 1714551"/>
              <a:gd name="connsiteY3688" fmla="*/ 436172 h 1764373"/>
              <a:gd name="connsiteX3689" fmla="*/ 857474 w 1714551"/>
              <a:gd name="connsiteY3689" fmla="*/ 439254 h 1764373"/>
              <a:gd name="connsiteX3690" fmla="*/ 857474 w 1714551"/>
              <a:gd name="connsiteY3690" fmla="*/ 439832 h 1764373"/>
              <a:gd name="connsiteX3691" fmla="*/ 857474 w 1714551"/>
              <a:gd name="connsiteY3691" fmla="*/ 446959 h 1764373"/>
              <a:gd name="connsiteX3692" fmla="*/ 869798 w 1714551"/>
              <a:gd name="connsiteY3692" fmla="*/ 446959 h 1764373"/>
              <a:gd name="connsiteX3693" fmla="*/ 869798 w 1714551"/>
              <a:gd name="connsiteY3693" fmla="*/ 434631 h 1764373"/>
              <a:gd name="connsiteX3694" fmla="*/ 882121 w 1714551"/>
              <a:gd name="connsiteY3694" fmla="*/ 434631 h 1764373"/>
              <a:gd name="connsiteX3695" fmla="*/ 894842 w 1714551"/>
              <a:gd name="connsiteY3695" fmla="*/ 434631 h 1764373"/>
              <a:gd name="connsiteX3696" fmla="*/ 907165 w 1714551"/>
              <a:gd name="connsiteY3696" fmla="*/ 434631 h 1764373"/>
              <a:gd name="connsiteX3697" fmla="*/ 907165 w 1714551"/>
              <a:gd name="connsiteY3697" fmla="*/ 422304 h 1764373"/>
              <a:gd name="connsiteX3698" fmla="*/ 894842 w 1714551"/>
              <a:gd name="connsiteY3698" fmla="*/ 422304 h 1764373"/>
              <a:gd name="connsiteX3699" fmla="*/ 882121 w 1714551"/>
              <a:gd name="connsiteY3699" fmla="*/ 422304 h 1764373"/>
              <a:gd name="connsiteX3700" fmla="*/ 882121 w 1714551"/>
              <a:gd name="connsiteY3700" fmla="*/ 420763 h 1764373"/>
              <a:gd name="connsiteX3701" fmla="*/ 882121 w 1714551"/>
              <a:gd name="connsiteY3701" fmla="*/ 417682 h 1764373"/>
              <a:gd name="connsiteX3702" fmla="*/ 882121 w 1714551"/>
              <a:gd name="connsiteY3702" fmla="*/ 417104 h 1764373"/>
              <a:gd name="connsiteX3703" fmla="*/ 882121 w 1714551"/>
              <a:gd name="connsiteY3703" fmla="*/ 409977 h 1764373"/>
              <a:gd name="connsiteX3704" fmla="*/ 882121 w 1714551"/>
              <a:gd name="connsiteY3704" fmla="*/ 397650 h 1764373"/>
              <a:gd name="connsiteX3705" fmla="*/ 894842 w 1714551"/>
              <a:gd name="connsiteY3705" fmla="*/ 409977 h 1764373"/>
              <a:gd name="connsiteX3706" fmla="*/ 894842 w 1714551"/>
              <a:gd name="connsiteY3706" fmla="*/ 397650 h 1764373"/>
              <a:gd name="connsiteX3707" fmla="*/ 907165 w 1714551"/>
              <a:gd name="connsiteY3707" fmla="*/ 409977 h 1764373"/>
              <a:gd name="connsiteX3708" fmla="*/ 907165 w 1714551"/>
              <a:gd name="connsiteY3708" fmla="*/ 397650 h 1764373"/>
              <a:gd name="connsiteX3709" fmla="*/ 919489 w 1714551"/>
              <a:gd name="connsiteY3709" fmla="*/ 384925 h 1764373"/>
              <a:gd name="connsiteX3710" fmla="*/ 917948 w 1714551"/>
              <a:gd name="connsiteY3710" fmla="*/ 384925 h 1764373"/>
              <a:gd name="connsiteX3711" fmla="*/ 908706 w 1714551"/>
              <a:gd name="connsiteY3711" fmla="*/ 384925 h 1764373"/>
              <a:gd name="connsiteX3712" fmla="*/ 907165 w 1714551"/>
              <a:gd name="connsiteY3712" fmla="*/ 384925 h 1764373"/>
              <a:gd name="connsiteX3713" fmla="*/ 907165 w 1714551"/>
              <a:gd name="connsiteY3713" fmla="*/ 372598 h 1764373"/>
              <a:gd name="connsiteX3714" fmla="*/ 919489 w 1714551"/>
              <a:gd name="connsiteY3714" fmla="*/ 372598 h 1764373"/>
              <a:gd name="connsiteX3715" fmla="*/ 919489 w 1714551"/>
              <a:gd name="connsiteY3715" fmla="*/ 367975 h 1764373"/>
              <a:gd name="connsiteX3716" fmla="*/ 919489 w 1714551"/>
              <a:gd name="connsiteY3716" fmla="*/ 367398 h 1764373"/>
              <a:gd name="connsiteX3717" fmla="*/ 919489 w 1714551"/>
              <a:gd name="connsiteY3717" fmla="*/ 360271 h 1764373"/>
              <a:gd name="connsiteX3718" fmla="*/ 912364 w 1714551"/>
              <a:gd name="connsiteY3718" fmla="*/ 360271 h 1764373"/>
              <a:gd name="connsiteX3719" fmla="*/ 911787 w 1714551"/>
              <a:gd name="connsiteY3719" fmla="*/ 360271 h 1764373"/>
              <a:gd name="connsiteX3720" fmla="*/ 907165 w 1714551"/>
              <a:gd name="connsiteY3720" fmla="*/ 360271 h 1764373"/>
              <a:gd name="connsiteX3721" fmla="*/ 907165 w 1714551"/>
              <a:gd name="connsiteY3721" fmla="*/ 347944 h 1764373"/>
              <a:gd name="connsiteX3722" fmla="*/ 907165 w 1714551"/>
              <a:gd name="connsiteY3722" fmla="*/ 335219 h 1764373"/>
              <a:gd name="connsiteX3723" fmla="*/ 907165 w 1714551"/>
              <a:gd name="connsiteY3723" fmla="*/ 322892 h 1764373"/>
              <a:gd name="connsiteX3724" fmla="*/ 907165 w 1714551"/>
              <a:gd name="connsiteY3724" fmla="*/ 310565 h 1764373"/>
              <a:gd name="connsiteX3725" fmla="*/ 905625 w 1714551"/>
              <a:gd name="connsiteY3725" fmla="*/ 310565 h 1764373"/>
              <a:gd name="connsiteX3726" fmla="*/ 900041 w 1714551"/>
              <a:gd name="connsiteY3726" fmla="*/ 310565 h 1764373"/>
              <a:gd name="connsiteX3727" fmla="*/ 894842 w 1714551"/>
              <a:gd name="connsiteY3727" fmla="*/ 310565 h 1764373"/>
              <a:gd name="connsiteX3728" fmla="*/ 894842 w 1714551"/>
              <a:gd name="connsiteY3728" fmla="*/ 298237 h 1764373"/>
              <a:gd name="connsiteX3729" fmla="*/ 882121 w 1714551"/>
              <a:gd name="connsiteY3729" fmla="*/ 298237 h 1764373"/>
              <a:gd name="connsiteX3730" fmla="*/ 894842 w 1714551"/>
              <a:gd name="connsiteY3730" fmla="*/ 285513 h 1764373"/>
              <a:gd name="connsiteX3731" fmla="*/ 894842 w 1714551"/>
              <a:gd name="connsiteY3731" fmla="*/ 273186 h 1764373"/>
              <a:gd name="connsiteX3732" fmla="*/ 907165 w 1714551"/>
              <a:gd name="connsiteY3732" fmla="*/ 285513 h 1764373"/>
              <a:gd name="connsiteX3733" fmla="*/ 907165 w 1714551"/>
              <a:gd name="connsiteY3733" fmla="*/ 273186 h 1764373"/>
              <a:gd name="connsiteX3734" fmla="*/ 905625 w 1714551"/>
              <a:gd name="connsiteY3734" fmla="*/ 273186 h 1764373"/>
              <a:gd name="connsiteX3735" fmla="*/ 900041 w 1714551"/>
              <a:gd name="connsiteY3735" fmla="*/ 273186 h 1764373"/>
              <a:gd name="connsiteX3736" fmla="*/ 894842 w 1714551"/>
              <a:gd name="connsiteY3736" fmla="*/ 273186 h 1764373"/>
              <a:gd name="connsiteX3737" fmla="*/ 907165 w 1714551"/>
              <a:gd name="connsiteY3737" fmla="*/ 260858 h 1764373"/>
              <a:gd name="connsiteX3738" fmla="*/ 902544 w 1714551"/>
              <a:gd name="connsiteY3738" fmla="*/ 260858 h 1764373"/>
              <a:gd name="connsiteX3739" fmla="*/ 901966 w 1714551"/>
              <a:gd name="connsiteY3739" fmla="*/ 260858 h 1764373"/>
              <a:gd name="connsiteX3740" fmla="*/ 901774 w 1714551"/>
              <a:gd name="connsiteY3740" fmla="*/ 260858 h 1764373"/>
              <a:gd name="connsiteX3741" fmla="*/ 894842 w 1714551"/>
              <a:gd name="connsiteY3741" fmla="*/ 260858 h 1764373"/>
              <a:gd name="connsiteX3742" fmla="*/ 894842 w 1714551"/>
              <a:gd name="connsiteY3742" fmla="*/ 259317 h 1764373"/>
              <a:gd name="connsiteX3743" fmla="*/ 894842 w 1714551"/>
              <a:gd name="connsiteY3743" fmla="*/ 248531 h 1764373"/>
              <a:gd name="connsiteX3744" fmla="*/ 893252 w 1714551"/>
              <a:gd name="connsiteY3744" fmla="*/ 248531 h 1764373"/>
              <a:gd name="connsiteX3745" fmla="*/ 890072 w 1714551"/>
              <a:gd name="connsiteY3745" fmla="*/ 248531 h 1764373"/>
              <a:gd name="connsiteX3746" fmla="*/ 889475 w 1714551"/>
              <a:gd name="connsiteY3746" fmla="*/ 248531 h 1764373"/>
              <a:gd name="connsiteX3747" fmla="*/ 883711 w 1714551"/>
              <a:gd name="connsiteY3747" fmla="*/ 248531 h 1764373"/>
              <a:gd name="connsiteX3748" fmla="*/ 882121 w 1714551"/>
              <a:gd name="connsiteY3748" fmla="*/ 248531 h 1764373"/>
              <a:gd name="connsiteX3749" fmla="*/ 882121 w 1714551"/>
              <a:gd name="connsiteY3749" fmla="*/ 235806 h 1764373"/>
              <a:gd name="connsiteX3750" fmla="*/ 885301 w 1714551"/>
              <a:gd name="connsiteY3750" fmla="*/ 235806 h 1764373"/>
              <a:gd name="connsiteX3751" fmla="*/ 894842 w 1714551"/>
              <a:gd name="connsiteY3751" fmla="*/ 235806 h 1764373"/>
              <a:gd name="connsiteX3752" fmla="*/ 882121 w 1714551"/>
              <a:gd name="connsiteY3752" fmla="*/ 223479 h 1764373"/>
              <a:gd name="connsiteX3753" fmla="*/ 882121 w 1714551"/>
              <a:gd name="connsiteY3753" fmla="*/ 212693 h 1764373"/>
              <a:gd name="connsiteX3754" fmla="*/ 882121 w 1714551"/>
              <a:gd name="connsiteY3754" fmla="*/ 211152 h 1764373"/>
              <a:gd name="connsiteX3755" fmla="*/ 883711 w 1714551"/>
              <a:gd name="connsiteY3755" fmla="*/ 211152 h 1764373"/>
              <a:gd name="connsiteX3756" fmla="*/ 894842 w 1714551"/>
              <a:gd name="connsiteY3756" fmla="*/ 211152 h 1764373"/>
              <a:gd name="connsiteX3757" fmla="*/ 894842 w 1714551"/>
              <a:gd name="connsiteY3757" fmla="*/ 198825 h 1764373"/>
              <a:gd name="connsiteX3758" fmla="*/ 894842 w 1714551"/>
              <a:gd name="connsiteY3758" fmla="*/ 186100 h 1764373"/>
              <a:gd name="connsiteX3759" fmla="*/ 893252 w 1714551"/>
              <a:gd name="connsiteY3759" fmla="*/ 186100 h 1764373"/>
              <a:gd name="connsiteX3760" fmla="*/ 890072 w 1714551"/>
              <a:gd name="connsiteY3760" fmla="*/ 186100 h 1764373"/>
              <a:gd name="connsiteX3761" fmla="*/ 889475 w 1714551"/>
              <a:gd name="connsiteY3761" fmla="*/ 186100 h 1764373"/>
              <a:gd name="connsiteX3762" fmla="*/ 885301 w 1714551"/>
              <a:gd name="connsiteY3762" fmla="*/ 186100 h 1764373"/>
              <a:gd name="connsiteX3763" fmla="*/ 882121 w 1714551"/>
              <a:gd name="connsiteY3763" fmla="*/ 186100 h 1764373"/>
              <a:gd name="connsiteX3764" fmla="*/ 894842 w 1714551"/>
              <a:gd name="connsiteY3764" fmla="*/ 173773 h 1764373"/>
              <a:gd name="connsiteX3765" fmla="*/ 894842 w 1714551"/>
              <a:gd name="connsiteY3765" fmla="*/ 161446 h 1764373"/>
              <a:gd name="connsiteX3766" fmla="*/ 882121 w 1714551"/>
              <a:gd name="connsiteY3766" fmla="*/ 149119 h 1764373"/>
              <a:gd name="connsiteX3767" fmla="*/ 894842 w 1714551"/>
              <a:gd name="connsiteY3767" fmla="*/ 149119 h 1764373"/>
              <a:gd name="connsiteX3768" fmla="*/ 882121 w 1714551"/>
              <a:gd name="connsiteY3768" fmla="*/ 136394 h 1764373"/>
              <a:gd name="connsiteX3769" fmla="*/ 869798 w 1714551"/>
              <a:gd name="connsiteY3769" fmla="*/ 124067 h 1764373"/>
              <a:gd name="connsiteX3770" fmla="*/ 882121 w 1714551"/>
              <a:gd name="connsiteY3770" fmla="*/ 111740 h 1764373"/>
              <a:gd name="connsiteX3771" fmla="*/ 869798 w 1714551"/>
              <a:gd name="connsiteY3771" fmla="*/ 99015 h 1764373"/>
              <a:gd name="connsiteX3772" fmla="*/ 882121 w 1714551"/>
              <a:gd name="connsiteY3772" fmla="*/ 99015 h 1764373"/>
              <a:gd name="connsiteX3773" fmla="*/ 882121 w 1714551"/>
              <a:gd name="connsiteY3773" fmla="*/ 86688 h 1764373"/>
              <a:gd name="connsiteX3774" fmla="*/ 894842 w 1714551"/>
              <a:gd name="connsiteY3774" fmla="*/ 99015 h 1764373"/>
              <a:gd name="connsiteX3775" fmla="*/ 894842 w 1714551"/>
              <a:gd name="connsiteY3775" fmla="*/ 111740 h 1764373"/>
              <a:gd name="connsiteX3776" fmla="*/ 882121 w 1714551"/>
              <a:gd name="connsiteY3776" fmla="*/ 124067 h 1764373"/>
              <a:gd name="connsiteX3777" fmla="*/ 891662 w 1714551"/>
              <a:gd name="connsiteY3777" fmla="*/ 124067 h 1764373"/>
              <a:gd name="connsiteX3778" fmla="*/ 894842 w 1714551"/>
              <a:gd name="connsiteY3778" fmla="*/ 124067 h 1764373"/>
              <a:gd name="connsiteX3779" fmla="*/ 907165 w 1714551"/>
              <a:gd name="connsiteY3779" fmla="*/ 124067 h 1764373"/>
              <a:gd name="connsiteX3780" fmla="*/ 907165 w 1714551"/>
              <a:gd name="connsiteY3780" fmla="*/ 111740 h 1764373"/>
              <a:gd name="connsiteX3781" fmla="*/ 907165 w 1714551"/>
              <a:gd name="connsiteY3781" fmla="*/ 99015 h 1764373"/>
              <a:gd name="connsiteX3782" fmla="*/ 908706 w 1714551"/>
              <a:gd name="connsiteY3782" fmla="*/ 99015 h 1764373"/>
              <a:gd name="connsiteX3783" fmla="*/ 919489 w 1714551"/>
              <a:gd name="connsiteY3783" fmla="*/ 99015 h 1764373"/>
              <a:gd name="connsiteX3784" fmla="*/ 919489 w 1714551"/>
              <a:gd name="connsiteY3784" fmla="*/ 86688 h 1764373"/>
              <a:gd name="connsiteX3785" fmla="*/ 931812 w 1714551"/>
              <a:gd name="connsiteY3785" fmla="*/ 86688 h 1764373"/>
              <a:gd name="connsiteX3786" fmla="*/ 931812 w 1714551"/>
              <a:gd name="connsiteY3786" fmla="*/ 74360 h 1764373"/>
              <a:gd name="connsiteX3787" fmla="*/ 919489 w 1714551"/>
              <a:gd name="connsiteY3787" fmla="*/ 74360 h 1764373"/>
              <a:gd name="connsiteX3788" fmla="*/ 931812 w 1714551"/>
              <a:gd name="connsiteY3788" fmla="*/ 62033 h 1764373"/>
              <a:gd name="connsiteX3789" fmla="*/ 927191 w 1714551"/>
              <a:gd name="connsiteY3789" fmla="*/ 62033 h 1764373"/>
              <a:gd name="connsiteX3790" fmla="*/ 926613 w 1714551"/>
              <a:gd name="connsiteY3790" fmla="*/ 62033 h 1764373"/>
              <a:gd name="connsiteX3791" fmla="*/ 922570 w 1714551"/>
              <a:gd name="connsiteY3791" fmla="*/ 62033 h 1764373"/>
              <a:gd name="connsiteX3792" fmla="*/ 919489 w 1714551"/>
              <a:gd name="connsiteY3792" fmla="*/ 62033 h 1764373"/>
              <a:gd name="connsiteX3793" fmla="*/ 931812 w 1714551"/>
              <a:gd name="connsiteY3793" fmla="*/ 49706 h 1764373"/>
              <a:gd name="connsiteX3794" fmla="*/ 944533 w 1714551"/>
              <a:gd name="connsiteY3794" fmla="*/ 49706 h 1764373"/>
              <a:gd name="connsiteX3795" fmla="*/ 956857 w 1714551"/>
              <a:gd name="connsiteY3795" fmla="*/ 36981 h 1764373"/>
              <a:gd name="connsiteX3796" fmla="*/ 956857 w 1714551"/>
              <a:gd name="connsiteY3796" fmla="*/ 49706 h 1764373"/>
              <a:gd name="connsiteX3797" fmla="*/ 958397 w 1714551"/>
              <a:gd name="connsiteY3797" fmla="*/ 49706 h 1764373"/>
              <a:gd name="connsiteX3798" fmla="*/ 961478 w 1714551"/>
              <a:gd name="connsiteY3798" fmla="*/ 49706 h 1764373"/>
              <a:gd name="connsiteX3799" fmla="*/ 962056 w 1714551"/>
              <a:gd name="connsiteY3799" fmla="*/ 49706 h 1764373"/>
              <a:gd name="connsiteX3800" fmla="*/ 967640 w 1714551"/>
              <a:gd name="connsiteY3800" fmla="*/ 49706 h 1764373"/>
              <a:gd name="connsiteX3801" fmla="*/ 969180 w 1714551"/>
              <a:gd name="connsiteY3801" fmla="*/ 49706 h 1764373"/>
              <a:gd name="connsiteX3802" fmla="*/ 970721 w 1714551"/>
              <a:gd name="connsiteY3802" fmla="*/ 49706 h 1764373"/>
              <a:gd name="connsiteX3803" fmla="*/ 973802 w 1714551"/>
              <a:gd name="connsiteY3803" fmla="*/ 49706 h 1764373"/>
              <a:gd name="connsiteX3804" fmla="*/ 974379 w 1714551"/>
              <a:gd name="connsiteY3804" fmla="*/ 49706 h 1764373"/>
              <a:gd name="connsiteX3805" fmla="*/ 981504 w 1714551"/>
              <a:gd name="connsiteY3805" fmla="*/ 49706 h 1764373"/>
              <a:gd name="connsiteX3806" fmla="*/ 981504 w 1714551"/>
              <a:gd name="connsiteY3806" fmla="*/ 36981 h 1764373"/>
              <a:gd name="connsiteX3807" fmla="*/ 983094 w 1714551"/>
              <a:gd name="connsiteY3807" fmla="*/ 36981 h 1764373"/>
              <a:gd name="connsiteX3808" fmla="*/ 992635 w 1714551"/>
              <a:gd name="connsiteY3808" fmla="*/ 36981 h 1764373"/>
              <a:gd name="connsiteX3809" fmla="*/ 994225 w 1714551"/>
              <a:gd name="connsiteY3809" fmla="*/ 36981 h 1764373"/>
              <a:gd name="connsiteX3810" fmla="*/ 1006548 w 1714551"/>
              <a:gd name="connsiteY3810" fmla="*/ 36981 h 1764373"/>
              <a:gd name="connsiteX3811" fmla="*/ 1018872 w 1714551"/>
              <a:gd name="connsiteY3811" fmla="*/ 36981 h 1764373"/>
              <a:gd name="connsiteX3812" fmla="*/ 1018872 w 1714551"/>
              <a:gd name="connsiteY3812" fmla="*/ 24654 h 1764373"/>
              <a:gd name="connsiteX3813" fmla="*/ 1031195 w 1714551"/>
              <a:gd name="connsiteY3813" fmla="*/ 36981 h 1764373"/>
              <a:gd name="connsiteX3814" fmla="*/ 1031195 w 1714551"/>
              <a:gd name="connsiteY3814" fmla="*/ 49706 h 1764373"/>
              <a:gd name="connsiteX3815" fmla="*/ 1043916 w 1714551"/>
              <a:gd name="connsiteY3815" fmla="*/ 49706 h 1764373"/>
              <a:gd name="connsiteX3816" fmla="*/ 1043916 w 1714551"/>
              <a:gd name="connsiteY3816" fmla="*/ 62033 h 1764373"/>
              <a:gd name="connsiteX3817" fmla="*/ 1043916 w 1714551"/>
              <a:gd name="connsiteY3817" fmla="*/ 49706 h 1764373"/>
              <a:gd name="connsiteX3818" fmla="*/ 1045457 w 1714551"/>
              <a:gd name="connsiteY3818" fmla="*/ 49706 h 1764373"/>
              <a:gd name="connsiteX3819" fmla="*/ 1054699 w 1714551"/>
              <a:gd name="connsiteY3819" fmla="*/ 49706 h 1764373"/>
              <a:gd name="connsiteX3820" fmla="*/ 1056239 w 1714551"/>
              <a:gd name="connsiteY3820" fmla="*/ 49706 h 1764373"/>
              <a:gd name="connsiteX3821" fmla="*/ 1056239 w 1714551"/>
              <a:gd name="connsiteY3821" fmla="*/ 36981 h 1764373"/>
              <a:gd name="connsiteX3822" fmla="*/ 1068563 w 1714551"/>
              <a:gd name="connsiteY3822" fmla="*/ 36981 h 1764373"/>
              <a:gd name="connsiteX3823" fmla="*/ 1068563 w 1714551"/>
              <a:gd name="connsiteY3823" fmla="*/ 24654 h 1764373"/>
              <a:gd name="connsiteX3824" fmla="*/ 1080886 w 1714551"/>
              <a:gd name="connsiteY3824" fmla="*/ 24654 h 1764373"/>
              <a:gd name="connsiteX3825" fmla="*/ 1080886 w 1714551"/>
              <a:gd name="connsiteY3825" fmla="*/ 12327 h 1764373"/>
              <a:gd name="connsiteX3826" fmla="*/ 1093607 w 1714551"/>
              <a:gd name="connsiteY3826" fmla="*/ 24654 h 1764373"/>
              <a:gd name="connsiteX3827" fmla="*/ 1105931 w 1714551"/>
              <a:gd name="connsiteY3827" fmla="*/ 24654 h 1764373"/>
              <a:gd name="connsiteX3828" fmla="*/ 1107471 w 1714551"/>
              <a:gd name="connsiteY3828" fmla="*/ 24654 h 1764373"/>
              <a:gd name="connsiteX3829" fmla="*/ 1111322 w 1714551"/>
              <a:gd name="connsiteY3829" fmla="*/ 24654 h 1764373"/>
              <a:gd name="connsiteX3830" fmla="*/ 1112863 w 1714551"/>
              <a:gd name="connsiteY3830" fmla="*/ 24654 h 1764373"/>
              <a:gd name="connsiteX3831" fmla="*/ 1116714 w 1714551"/>
              <a:gd name="connsiteY3831" fmla="*/ 24654 h 1764373"/>
              <a:gd name="connsiteX3832" fmla="*/ 1118254 w 1714551"/>
              <a:gd name="connsiteY3832" fmla="*/ 24654 h 1764373"/>
              <a:gd name="connsiteX3833" fmla="*/ 1130578 w 1714551"/>
              <a:gd name="connsiteY3833" fmla="*/ 24654 h 1764373"/>
              <a:gd name="connsiteX3834" fmla="*/ 1130578 w 1714551"/>
              <a:gd name="connsiteY3834" fmla="*/ 12327 h 1764373"/>
              <a:gd name="connsiteX3835" fmla="*/ 1143299 w 1714551"/>
              <a:gd name="connsiteY3835" fmla="*/ 12327 h 176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714551" h="1764373">
                <a:moveTo>
                  <a:pt x="1105931" y="1752046"/>
                </a:moveTo>
                <a:cubicBezTo>
                  <a:pt x="1118254" y="1752046"/>
                  <a:pt x="1105931" y="1752046"/>
                  <a:pt x="1118254" y="1752046"/>
                </a:cubicBezTo>
                <a:lnTo>
                  <a:pt x="1118254" y="1764373"/>
                </a:lnTo>
                <a:close/>
                <a:moveTo>
                  <a:pt x="1080886" y="1726994"/>
                </a:moveTo>
                <a:cubicBezTo>
                  <a:pt x="1068563" y="1739321"/>
                  <a:pt x="1080886" y="1739321"/>
                  <a:pt x="1080886" y="1739321"/>
                </a:cubicBezTo>
                <a:close/>
                <a:moveTo>
                  <a:pt x="1118254" y="1702340"/>
                </a:moveTo>
                <a:cubicBezTo>
                  <a:pt x="1105931" y="1714667"/>
                  <a:pt x="1105931" y="1702340"/>
                  <a:pt x="1118254" y="1702340"/>
                </a:cubicBezTo>
                <a:close/>
                <a:moveTo>
                  <a:pt x="1105931" y="1690013"/>
                </a:moveTo>
                <a:lnTo>
                  <a:pt x="1118254" y="1690013"/>
                </a:lnTo>
                <a:lnTo>
                  <a:pt x="1118254" y="1702340"/>
                </a:lnTo>
                <a:cubicBezTo>
                  <a:pt x="1105931" y="1702340"/>
                  <a:pt x="1118254" y="1690013"/>
                  <a:pt x="1105931" y="1690013"/>
                </a:cubicBezTo>
                <a:close/>
                <a:moveTo>
                  <a:pt x="1068563" y="1690013"/>
                </a:moveTo>
                <a:cubicBezTo>
                  <a:pt x="1068563" y="1702340"/>
                  <a:pt x="1080886" y="1690013"/>
                  <a:pt x="1068563" y="1702340"/>
                </a:cubicBezTo>
                <a:lnTo>
                  <a:pt x="1080886" y="1702340"/>
                </a:lnTo>
                <a:cubicBezTo>
                  <a:pt x="1080886" y="1702340"/>
                  <a:pt x="1068563" y="1714667"/>
                  <a:pt x="1080886" y="1702340"/>
                </a:cubicBezTo>
                <a:lnTo>
                  <a:pt x="1080886" y="1690013"/>
                </a:lnTo>
                <a:close/>
                <a:moveTo>
                  <a:pt x="1143299" y="1677288"/>
                </a:moveTo>
                <a:lnTo>
                  <a:pt x="1143299" y="1690013"/>
                </a:lnTo>
                <a:lnTo>
                  <a:pt x="1130578" y="1690013"/>
                </a:lnTo>
                <a:cubicBezTo>
                  <a:pt x="1143299" y="1690013"/>
                  <a:pt x="1143299" y="1677288"/>
                  <a:pt x="1143299" y="1677288"/>
                </a:cubicBezTo>
                <a:close/>
                <a:moveTo>
                  <a:pt x="1118254" y="1677288"/>
                </a:moveTo>
                <a:cubicBezTo>
                  <a:pt x="1105931" y="1690013"/>
                  <a:pt x="1118254" y="1677288"/>
                  <a:pt x="1118254" y="1677288"/>
                </a:cubicBezTo>
                <a:close/>
                <a:moveTo>
                  <a:pt x="1155622" y="1664961"/>
                </a:moveTo>
                <a:lnTo>
                  <a:pt x="1167946" y="1664961"/>
                </a:lnTo>
                <a:cubicBezTo>
                  <a:pt x="1167946" y="1664961"/>
                  <a:pt x="1167946" y="1664961"/>
                  <a:pt x="1180269" y="1664961"/>
                </a:cubicBezTo>
                <a:cubicBezTo>
                  <a:pt x="1180269" y="1664961"/>
                  <a:pt x="1167946" y="1677288"/>
                  <a:pt x="1180269" y="1677288"/>
                </a:cubicBezTo>
                <a:cubicBezTo>
                  <a:pt x="1180269" y="1677288"/>
                  <a:pt x="1180269" y="1677288"/>
                  <a:pt x="1167946" y="1677288"/>
                </a:cubicBezTo>
                <a:cubicBezTo>
                  <a:pt x="1180269" y="1677288"/>
                  <a:pt x="1180269" y="1690013"/>
                  <a:pt x="1180269" y="1690013"/>
                </a:cubicBezTo>
                <a:cubicBezTo>
                  <a:pt x="1180269" y="1690013"/>
                  <a:pt x="1180269" y="1690013"/>
                  <a:pt x="1167946" y="1690013"/>
                </a:cubicBezTo>
                <a:cubicBezTo>
                  <a:pt x="1167946" y="1690013"/>
                  <a:pt x="1167946" y="1690013"/>
                  <a:pt x="1155622" y="1690013"/>
                </a:cubicBezTo>
                <a:cubicBezTo>
                  <a:pt x="1155622" y="1690013"/>
                  <a:pt x="1155622" y="1690013"/>
                  <a:pt x="1155622" y="1688422"/>
                </a:cubicBezTo>
                <a:lnTo>
                  <a:pt x="1155622" y="1685241"/>
                </a:lnTo>
                <a:lnTo>
                  <a:pt x="1155622" y="1684645"/>
                </a:lnTo>
                <a:lnTo>
                  <a:pt x="1155622" y="1677288"/>
                </a:lnTo>
                <a:close/>
                <a:moveTo>
                  <a:pt x="1192990" y="1640307"/>
                </a:moveTo>
                <a:cubicBezTo>
                  <a:pt x="1192990" y="1640307"/>
                  <a:pt x="1192990" y="1640307"/>
                  <a:pt x="1205314" y="1640307"/>
                </a:cubicBezTo>
                <a:cubicBezTo>
                  <a:pt x="1205314" y="1640307"/>
                  <a:pt x="1205314" y="1652634"/>
                  <a:pt x="1192990" y="1640307"/>
                </a:cubicBezTo>
                <a:close/>
                <a:moveTo>
                  <a:pt x="1155622" y="1640307"/>
                </a:moveTo>
                <a:lnTo>
                  <a:pt x="1155622" y="1652634"/>
                </a:lnTo>
                <a:lnTo>
                  <a:pt x="1155622" y="1664961"/>
                </a:lnTo>
                <a:cubicBezTo>
                  <a:pt x="1155622" y="1664961"/>
                  <a:pt x="1155622" y="1664961"/>
                  <a:pt x="1143299" y="1664961"/>
                </a:cubicBezTo>
                <a:lnTo>
                  <a:pt x="1143299" y="1652634"/>
                </a:lnTo>
                <a:cubicBezTo>
                  <a:pt x="1143299" y="1640307"/>
                  <a:pt x="1155622" y="1640307"/>
                  <a:pt x="1155622" y="1640307"/>
                </a:cubicBezTo>
                <a:close/>
                <a:moveTo>
                  <a:pt x="1143299" y="1627582"/>
                </a:moveTo>
                <a:lnTo>
                  <a:pt x="1155622" y="1627582"/>
                </a:lnTo>
                <a:cubicBezTo>
                  <a:pt x="1155622" y="1627582"/>
                  <a:pt x="1143299" y="1627582"/>
                  <a:pt x="1143299" y="1640307"/>
                </a:cubicBezTo>
                <a:close/>
                <a:moveTo>
                  <a:pt x="1143299" y="1615255"/>
                </a:moveTo>
                <a:lnTo>
                  <a:pt x="1143299" y="1627582"/>
                </a:lnTo>
                <a:cubicBezTo>
                  <a:pt x="1143299" y="1627582"/>
                  <a:pt x="1130578" y="1627582"/>
                  <a:pt x="1143299" y="1615255"/>
                </a:cubicBezTo>
                <a:close/>
                <a:moveTo>
                  <a:pt x="1205314" y="1602927"/>
                </a:moveTo>
                <a:lnTo>
                  <a:pt x="1217637" y="1602927"/>
                </a:lnTo>
                <a:lnTo>
                  <a:pt x="1205314" y="1615255"/>
                </a:lnTo>
                <a:close/>
                <a:moveTo>
                  <a:pt x="1068563" y="1602927"/>
                </a:moveTo>
                <a:lnTo>
                  <a:pt x="1068563" y="1615255"/>
                </a:lnTo>
                <a:cubicBezTo>
                  <a:pt x="1068563" y="1615255"/>
                  <a:pt x="1068563" y="1615255"/>
                  <a:pt x="1068563" y="1627582"/>
                </a:cubicBezTo>
                <a:cubicBezTo>
                  <a:pt x="1068563" y="1627582"/>
                  <a:pt x="1068563" y="1627582"/>
                  <a:pt x="1080886" y="1615255"/>
                </a:cubicBezTo>
                <a:cubicBezTo>
                  <a:pt x="1080886" y="1602927"/>
                  <a:pt x="1080886" y="1602927"/>
                  <a:pt x="1068563" y="1602927"/>
                </a:cubicBezTo>
                <a:close/>
                <a:moveTo>
                  <a:pt x="1143299" y="1590600"/>
                </a:moveTo>
                <a:lnTo>
                  <a:pt x="1155622" y="1590600"/>
                </a:lnTo>
                <a:cubicBezTo>
                  <a:pt x="1167946" y="1590600"/>
                  <a:pt x="1167946" y="1590600"/>
                  <a:pt x="1155622" y="1602927"/>
                </a:cubicBezTo>
                <a:lnTo>
                  <a:pt x="1167946" y="1602927"/>
                </a:lnTo>
                <a:lnTo>
                  <a:pt x="1167946" y="1615255"/>
                </a:lnTo>
                <a:cubicBezTo>
                  <a:pt x="1167946" y="1615255"/>
                  <a:pt x="1167946" y="1615255"/>
                  <a:pt x="1180269" y="1602927"/>
                </a:cubicBezTo>
                <a:cubicBezTo>
                  <a:pt x="1180269" y="1602927"/>
                  <a:pt x="1180269" y="1602927"/>
                  <a:pt x="1192990" y="1602927"/>
                </a:cubicBezTo>
                <a:cubicBezTo>
                  <a:pt x="1192990" y="1602927"/>
                  <a:pt x="1192990" y="1602927"/>
                  <a:pt x="1192990" y="1615255"/>
                </a:cubicBezTo>
                <a:cubicBezTo>
                  <a:pt x="1192990" y="1615255"/>
                  <a:pt x="1192990" y="1615255"/>
                  <a:pt x="1205314" y="1615255"/>
                </a:cubicBezTo>
                <a:cubicBezTo>
                  <a:pt x="1205314" y="1615255"/>
                  <a:pt x="1205314" y="1615255"/>
                  <a:pt x="1217637" y="1615255"/>
                </a:cubicBezTo>
                <a:cubicBezTo>
                  <a:pt x="1217637" y="1627582"/>
                  <a:pt x="1205314" y="1627582"/>
                  <a:pt x="1205314" y="1627582"/>
                </a:cubicBezTo>
                <a:cubicBezTo>
                  <a:pt x="1205314" y="1627582"/>
                  <a:pt x="1205314" y="1627582"/>
                  <a:pt x="1192990" y="1627582"/>
                </a:cubicBezTo>
                <a:lnTo>
                  <a:pt x="1192990" y="1640307"/>
                </a:lnTo>
                <a:lnTo>
                  <a:pt x="1192990" y="1652634"/>
                </a:lnTo>
                <a:cubicBezTo>
                  <a:pt x="1192990" y="1652634"/>
                  <a:pt x="1192990" y="1652634"/>
                  <a:pt x="1180269" y="1652634"/>
                </a:cubicBezTo>
                <a:lnTo>
                  <a:pt x="1167946" y="1652634"/>
                </a:lnTo>
                <a:cubicBezTo>
                  <a:pt x="1167946" y="1652634"/>
                  <a:pt x="1167946" y="1652634"/>
                  <a:pt x="1167946" y="1640307"/>
                </a:cubicBezTo>
                <a:lnTo>
                  <a:pt x="1167946" y="1638716"/>
                </a:lnTo>
                <a:lnTo>
                  <a:pt x="1167946" y="1627582"/>
                </a:lnTo>
                <a:cubicBezTo>
                  <a:pt x="1167946" y="1627582"/>
                  <a:pt x="1155622" y="1627582"/>
                  <a:pt x="1155622" y="1615255"/>
                </a:cubicBezTo>
                <a:lnTo>
                  <a:pt x="1143299" y="1615255"/>
                </a:lnTo>
                <a:cubicBezTo>
                  <a:pt x="1143299" y="1615255"/>
                  <a:pt x="1143299" y="1615255"/>
                  <a:pt x="1141709" y="1615255"/>
                </a:cubicBezTo>
                <a:lnTo>
                  <a:pt x="1135944" y="1615255"/>
                </a:lnTo>
                <a:cubicBezTo>
                  <a:pt x="1137733" y="1615255"/>
                  <a:pt x="1130578" y="1615255"/>
                  <a:pt x="1130578" y="1615255"/>
                </a:cubicBezTo>
                <a:cubicBezTo>
                  <a:pt x="1130578" y="1602927"/>
                  <a:pt x="1130578" y="1602927"/>
                  <a:pt x="1143299" y="1602927"/>
                </a:cubicBezTo>
                <a:close/>
                <a:moveTo>
                  <a:pt x="1167946" y="1553221"/>
                </a:moveTo>
                <a:cubicBezTo>
                  <a:pt x="1167946" y="1565548"/>
                  <a:pt x="1167946" y="1565548"/>
                  <a:pt x="1180269" y="1565548"/>
                </a:cubicBezTo>
                <a:cubicBezTo>
                  <a:pt x="1180269" y="1553221"/>
                  <a:pt x="1180269" y="1565548"/>
                  <a:pt x="1180269" y="1553221"/>
                </a:cubicBezTo>
                <a:close/>
                <a:moveTo>
                  <a:pt x="1155622" y="1540894"/>
                </a:moveTo>
                <a:lnTo>
                  <a:pt x="1143299" y="1553221"/>
                </a:lnTo>
                <a:lnTo>
                  <a:pt x="1143299" y="1565548"/>
                </a:lnTo>
                <a:lnTo>
                  <a:pt x="1155622" y="1553221"/>
                </a:lnTo>
                <a:close/>
                <a:moveTo>
                  <a:pt x="1192990" y="1515842"/>
                </a:moveTo>
                <a:lnTo>
                  <a:pt x="1192990" y="1528169"/>
                </a:lnTo>
                <a:lnTo>
                  <a:pt x="1192990" y="1540894"/>
                </a:lnTo>
                <a:cubicBezTo>
                  <a:pt x="1192990" y="1553221"/>
                  <a:pt x="1192990" y="1553221"/>
                  <a:pt x="1205314" y="1540894"/>
                </a:cubicBezTo>
                <a:lnTo>
                  <a:pt x="1205314" y="1533537"/>
                </a:lnTo>
                <a:cubicBezTo>
                  <a:pt x="1205314" y="1535327"/>
                  <a:pt x="1205314" y="1528169"/>
                  <a:pt x="1205314" y="1528169"/>
                </a:cubicBezTo>
                <a:lnTo>
                  <a:pt x="1205314" y="1515842"/>
                </a:lnTo>
                <a:cubicBezTo>
                  <a:pt x="1205314" y="1515842"/>
                  <a:pt x="1205314" y="1515842"/>
                  <a:pt x="1192990" y="1515842"/>
                </a:cubicBezTo>
                <a:close/>
                <a:moveTo>
                  <a:pt x="832430" y="1515842"/>
                </a:moveTo>
                <a:cubicBezTo>
                  <a:pt x="832430" y="1528169"/>
                  <a:pt x="820106" y="1528169"/>
                  <a:pt x="832430" y="1515842"/>
                </a:cubicBezTo>
                <a:close/>
                <a:moveTo>
                  <a:pt x="1118254" y="1503515"/>
                </a:moveTo>
                <a:lnTo>
                  <a:pt x="1118254" y="1515842"/>
                </a:lnTo>
                <a:lnTo>
                  <a:pt x="1118254" y="1528169"/>
                </a:lnTo>
                <a:cubicBezTo>
                  <a:pt x="1118254" y="1528169"/>
                  <a:pt x="1118254" y="1528169"/>
                  <a:pt x="1118254" y="1540894"/>
                </a:cubicBezTo>
                <a:cubicBezTo>
                  <a:pt x="1118254" y="1540894"/>
                  <a:pt x="1118254" y="1540894"/>
                  <a:pt x="1130578" y="1540894"/>
                </a:cubicBezTo>
                <a:lnTo>
                  <a:pt x="1130578" y="1528169"/>
                </a:lnTo>
                <a:lnTo>
                  <a:pt x="1130578" y="1526628"/>
                </a:lnTo>
                <a:lnTo>
                  <a:pt x="1130578" y="1521043"/>
                </a:lnTo>
                <a:lnTo>
                  <a:pt x="1130578" y="1520465"/>
                </a:lnTo>
                <a:lnTo>
                  <a:pt x="1130578" y="1517383"/>
                </a:lnTo>
                <a:cubicBezTo>
                  <a:pt x="1130578" y="1515842"/>
                  <a:pt x="1130578" y="1515842"/>
                  <a:pt x="1130578" y="1515842"/>
                </a:cubicBezTo>
                <a:lnTo>
                  <a:pt x="1118254" y="1515842"/>
                </a:lnTo>
                <a:cubicBezTo>
                  <a:pt x="1130578" y="1515842"/>
                  <a:pt x="1130578" y="1503515"/>
                  <a:pt x="1130578" y="1503515"/>
                </a:cubicBezTo>
                <a:lnTo>
                  <a:pt x="1129037" y="1503515"/>
                </a:lnTo>
                <a:lnTo>
                  <a:pt x="1121335" y="1503515"/>
                </a:lnTo>
                <a:close/>
                <a:moveTo>
                  <a:pt x="497311" y="1466136"/>
                </a:moveTo>
                <a:lnTo>
                  <a:pt x="509635" y="1466136"/>
                </a:lnTo>
                <a:lnTo>
                  <a:pt x="509635" y="1478463"/>
                </a:lnTo>
                <a:cubicBezTo>
                  <a:pt x="509635" y="1478463"/>
                  <a:pt x="509635" y="1478463"/>
                  <a:pt x="497311" y="1478463"/>
                </a:cubicBezTo>
                <a:close/>
                <a:moveTo>
                  <a:pt x="285825" y="1466136"/>
                </a:moveTo>
                <a:cubicBezTo>
                  <a:pt x="285825" y="1466136"/>
                  <a:pt x="285825" y="1466136"/>
                  <a:pt x="287415" y="1466136"/>
                </a:cubicBezTo>
                <a:lnTo>
                  <a:pt x="298546" y="1466136"/>
                </a:lnTo>
                <a:cubicBezTo>
                  <a:pt x="285825" y="1466136"/>
                  <a:pt x="285825" y="1466136"/>
                  <a:pt x="285825" y="1478463"/>
                </a:cubicBezTo>
                <a:close/>
                <a:moveTo>
                  <a:pt x="509635" y="1453809"/>
                </a:moveTo>
                <a:cubicBezTo>
                  <a:pt x="521958" y="1466136"/>
                  <a:pt x="509635" y="1466136"/>
                  <a:pt x="509635" y="1466136"/>
                </a:cubicBezTo>
                <a:cubicBezTo>
                  <a:pt x="509635" y="1466136"/>
                  <a:pt x="509635" y="1466136"/>
                  <a:pt x="509635" y="1453809"/>
                </a:cubicBezTo>
                <a:close/>
                <a:moveTo>
                  <a:pt x="521958" y="1441482"/>
                </a:moveTo>
                <a:lnTo>
                  <a:pt x="521958" y="1453809"/>
                </a:lnTo>
                <a:cubicBezTo>
                  <a:pt x="509635" y="1441482"/>
                  <a:pt x="521958" y="1441482"/>
                  <a:pt x="521958" y="1441482"/>
                </a:cubicBezTo>
                <a:close/>
                <a:moveTo>
                  <a:pt x="459943" y="1441482"/>
                </a:moveTo>
                <a:lnTo>
                  <a:pt x="459943" y="1453809"/>
                </a:lnTo>
                <a:cubicBezTo>
                  <a:pt x="459943" y="1453809"/>
                  <a:pt x="459943" y="1453809"/>
                  <a:pt x="461484" y="1453809"/>
                </a:cubicBezTo>
                <a:lnTo>
                  <a:pt x="463024" y="1453809"/>
                </a:lnTo>
                <a:cubicBezTo>
                  <a:pt x="463024" y="1453809"/>
                  <a:pt x="466105" y="1453809"/>
                  <a:pt x="472267" y="1453809"/>
                </a:cubicBezTo>
                <a:cubicBezTo>
                  <a:pt x="472267" y="1441482"/>
                  <a:pt x="459943" y="1441482"/>
                  <a:pt x="459943" y="1441482"/>
                </a:cubicBezTo>
                <a:close/>
                <a:moveTo>
                  <a:pt x="658709" y="1428757"/>
                </a:moveTo>
                <a:cubicBezTo>
                  <a:pt x="658709" y="1428757"/>
                  <a:pt x="658709" y="1428757"/>
                  <a:pt x="660249" y="1428757"/>
                </a:cubicBezTo>
                <a:lnTo>
                  <a:pt x="663330" y="1428757"/>
                </a:lnTo>
                <a:lnTo>
                  <a:pt x="663908" y="1428757"/>
                </a:lnTo>
                <a:lnTo>
                  <a:pt x="665833" y="1428757"/>
                </a:lnTo>
                <a:cubicBezTo>
                  <a:pt x="665255" y="1428757"/>
                  <a:pt x="665641" y="1428757"/>
                  <a:pt x="666411" y="1428757"/>
                </a:cubicBezTo>
                <a:lnTo>
                  <a:pt x="671032" y="1428757"/>
                </a:lnTo>
                <a:cubicBezTo>
                  <a:pt x="671032" y="1428757"/>
                  <a:pt x="671032" y="1428757"/>
                  <a:pt x="671032" y="1441482"/>
                </a:cubicBezTo>
                <a:lnTo>
                  <a:pt x="658709" y="1441482"/>
                </a:lnTo>
                <a:close/>
                <a:moveTo>
                  <a:pt x="422575" y="1428757"/>
                </a:moveTo>
                <a:lnTo>
                  <a:pt x="422575" y="1441482"/>
                </a:lnTo>
                <a:cubicBezTo>
                  <a:pt x="422575" y="1441482"/>
                  <a:pt x="422575" y="1441482"/>
                  <a:pt x="424116" y="1441482"/>
                </a:cubicBezTo>
                <a:lnTo>
                  <a:pt x="433358" y="1441482"/>
                </a:lnTo>
                <a:lnTo>
                  <a:pt x="434899" y="1441482"/>
                </a:lnTo>
                <a:cubicBezTo>
                  <a:pt x="434899" y="1441482"/>
                  <a:pt x="442054" y="1441482"/>
                  <a:pt x="440266" y="1441482"/>
                </a:cubicBezTo>
                <a:lnTo>
                  <a:pt x="447620" y="1441482"/>
                </a:lnTo>
                <a:cubicBezTo>
                  <a:pt x="447620" y="1441482"/>
                  <a:pt x="447620" y="1441482"/>
                  <a:pt x="447620" y="1428757"/>
                </a:cubicBezTo>
                <a:lnTo>
                  <a:pt x="434899" y="1428757"/>
                </a:lnTo>
                <a:cubicBezTo>
                  <a:pt x="434899" y="1428757"/>
                  <a:pt x="434899" y="1428757"/>
                  <a:pt x="422575" y="1428757"/>
                </a:cubicBezTo>
                <a:close/>
                <a:moveTo>
                  <a:pt x="410252" y="1428757"/>
                </a:moveTo>
                <a:cubicBezTo>
                  <a:pt x="410252" y="1428757"/>
                  <a:pt x="397928" y="1428757"/>
                  <a:pt x="410252" y="1441482"/>
                </a:cubicBezTo>
                <a:lnTo>
                  <a:pt x="397928" y="1441482"/>
                </a:lnTo>
                <a:lnTo>
                  <a:pt x="397928" y="1453809"/>
                </a:lnTo>
                <a:cubicBezTo>
                  <a:pt x="410252" y="1453809"/>
                  <a:pt x="410252" y="1453809"/>
                  <a:pt x="410252" y="1441482"/>
                </a:cubicBezTo>
                <a:close/>
                <a:moveTo>
                  <a:pt x="248854" y="1428757"/>
                </a:moveTo>
                <a:lnTo>
                  <a:pt x="248854" y="1441482"/>
                </a:lnTo>
                <a:cubicBezTo>
                  <a:pt x="248854" y="1441482"/>
                  <a:pt x="248854" y="1441482"/>
                  <a:pt x="261178" y="1441482"/>
                </a:cubicBezTo>
                <a:lnTo>
                  <a:pt x="261178" y="1436710"/>
                </a:lnTo>
                <a:lnTo>
                  <a:pt x="261178" y="1436113"/>
                </a:lnTo>
                <a:lnTo>
                  <a:pt x="261178" y="1428757"/>
                </a:lnTo>
                <a:close/>
                <a:moveTo>
                  <a:pt x="1304696" y="1416430"/>
                </a:moveTo>
                <a:lnTo>
                  <a:pt x="1304696" y="1428757"/>
                </a:lnTo>
                <a:cubicBezTo>
                  <a:pt x="1304696" y="1428757"/>
                  <a:pt x="1304696" y="1428757"/>
                  <a:pt x="1304696" y="1441482"/>
                </a:cubicBezTo>
                <a:lnTo>
                  <a:pt x="1292373" y="1441482"/>
                </a:lnTo>
                <a:lnTo>
                  <a:pt x="1292373" y="1428757"/>
                </a:lnTo>
                <a:cubicBezTo>
                  <a:pt x="1292373" y="1416430"/>
                  <a:pt x="1304696" y="1416430"/>
                  <a:pt x="1304696" y="1416430"/>
                </a:cubicBezTo>
                <a:close/>
                <a:moveTo>
                  <a:pt x="472267" y="1416430"/>
                </a:moveTo>
                <a:lnTo>
                  <a:pt x="472267" y="1428757"/>
                </a:lnTo>
                <a:lnTo>
                  <a:pt x="484590" y="1428757"/>
                </a:lnTo>
                <a:cubicBezTo>
                  <a:pt x="484590" y="1428757"/>
                  <a:pt x="472267" y="1416430"/>
                  <a:pt x="484590" y="1416430"/>
                </a:cubicBezTo>
                <a:cubicBezTo>
                  <a:pt x="484590" y="1416430"/>
                  <a:pt x="484590" y="1416430"/>
                  <a:pt x="472267" y="1416430"/>
                </a:cubicBezTo>
                <a:close/>
                <a:moveTo>
                  <a:pt x="112104" y="1416430"/>
                </a:moveTo>
                <a:lnTo>
                  <a:pt x="112104" y="1428757"/>
                </a:lnTo>
                <a:cubicBezTo>
                  <a:pt x="112104" y="1428757"/>
                  <a:pt x="112104" y="1441482"/>
                  <a:pt x="99780" y="1441482"/>
                </a:cubicBezTo>
                <a:lnTo>
                  <a:pt x="99780" y="1428757"/>
                </a:lnTo>
                <a:cubicBezTo>
                  <a:pt x="99780" y="1428757"/>
                  <a:pt x="99780" y="1428757"/>
                  <a:pt x="112104" y="1416430"/>
                </a:cubicBezTo>
                <a:close/>
                <a:moveTo>
                  <a:pt x="87059" y="1416430"/>
                </a:moveTo>
                <a:cubicBezTo>
                  <a:pt x="87059" y="1416430"/>
                  <a:pt x="87059" y="1416430"/>
                  <a:pt x="99780" y="1428757"/>
                </a:cubicBezTo>
                <a:cubicBezTo>
                  <a:pt x="93420" y="1428757"/>
                  <a:pt x="90240" y="1428757"/>
                  <a:pt x="90240" y="1428757"/>
                </a:cubicBezTo>
                <a:lnTo>
                  <a:pt x="87059" y="1428757"/>
                </a:lnTo>
                <a:lnTo>
                  <a:pt x="74736" y="1428757"/>
                </a:lnTo>
                <a:cubicBezTo>
                  <a:pt x="74736" y="1416430"/>
                  <a:pt x="74736" y="1416430"/>
                  <a:pt x="87059" y="1416430"/>
                </a:cubicBezTo>
                <a:close/>
                <a:moveTo>
                  <a:pt x="255016" y="1407184"/>
                </a:moveTo>
                <a:cubicBezTo>
                  <a:pt x="251935" y="1407184"/>
                  <a:pt x="248854" y="1410266"/>
                  <a:pt x="248854" y="1416430"/>
                </a:cubicBezTo>
                <a:lnTo>
                  <a:pt x="261178" y="1416430"/>
                </a:lnTo>
                <a:cubicBezTo>
                  <a:pt x="261178" y="1410266"/>
                  <a:pt x="258097" y="1407184"/>
                  <a:pt x="255016" y="1407184"/>
                </a:cubicBezTo>
                <a:close/>
                <a:moveTo>
                  <a:pt x="671032" y="1391378"/>
                </a:moveTo>
                <a:lnTo>
                  <a:pt x="683356" y="1404102"/>
                </a:lnTo>
                <a:cubicBezTo>
                  <a:pt x="671032" y="1404102"/>
                  <a:pt x="671032" y="1404102"/>
                  <a:pt x="671032" y="1391378"/>
                </a:cubicBezTo>
                <a:close/>
                <a:moveTo>
                  <a:pt x="422575" y="1391378"/>
                </a:moveTo>
                <a:cubicBezTo>
                  <a:pt x="422575" y="1391378"/>
                  <a:pt x="422575" y="1391378"/>
                  <a:pt x="434899" y="1404102"/>
                </a:cubicBezTo>
                <a:cubicBezTo>
                  <a:pt x="434899" y="1404102"/>
                  <a:pt x="434899" y="1404102"/>
                  <a:pt x="434899" y="1391378"/>
                </a:cubicBezTo>
                <a:cubicBezTo>
                  <a:pt x="434899" y="1391378"/>
                  <a:pt x="434899" y="1391378"/>
                  <a:pt x="422575" y="1391378"/>
                </a:cubicBezTo>
                <a:close/>
                <a:moveTo>
                  <a:pt x="397928" y="1391378"/>
                </a:moveTo>
                <a:lnTo>
                  <a:pt x="385207" y="1404102"/>
                </a:lnTo>
                <a:cubicBezTo>
                  <a:pt x="397928" y="1404102"/>
                  <a:pt x="397928" y="1391378"/>
                  <a:pt x="397928" y="1391378"/>
                </a:cubicBezTo>
                <a:close/>
                <a:moveTo>
                  <a:pt x="211486" y="1391378"/>
                </a:moveTo>
                <a:cubicBezTo>
                  <a:pt x="223810" y="1404102"/>
                  <a:pt x="211486" y="1391378"/>
                  <a:pt x="211486" y="1404102"/>
                </a:cubicBezTo>
                <a:cubicBezTo>
                  <a:pt x="211486" y="1404102"/>
                  <a:pt x="218418" y="1404102"/>
                  <a:pt x="216685" y="1404102"/>
                </a:cubicBezTo>
                <a:lnTo>
                  <a:pt x="223810" y="1404102"/>
                </a:lnTo>
                <a:lnTo>
                  <a:pt x="223810" y="1391378"/>
                </a:lnTo>
                <a:close/>
                <a:moveTo>
                  <a:pt x="1267328" y="1379050"/>
                </a:moveTo>
                <a:cubicBezTo>
                  <a:pt x="1267328" y="1379050"/>
                  <a:pt x="1255005" y="1391378"/>
                  <a:pt x="1267328" y="1391378"/>
                </a:cubicBezTo>
                <a:lnTo>
                  <a:pt x="1267328" y="1398734"/>
                </a:lnTo>
                <a:cubicBezTo>
                  <a:pt x="1267328" y="1398138"/>
                  <a:pt x="1267328" y="1398535"/>
                  <a:pt x="1267328" y="1399331"/>
                </a:cubicBezTo>
                <a:lnTo>
                  <a:pt x="1267328" y="1404102"/>
                </a:lnTo>
                <a:lnTo>
                  <a:pt x="1255005" y="1404102"/>
                </a:lnTo>
                <a:lnTo>
                  <a:pt x="1255005" y="1391378"/>
                </a:lnTo>
                <a:lnTo>
                  <a:pt x="1242681" y="1391378"/>
                </a:lnTo>
                <a:cubicBezTo>
                  <a:pt x="1242681" y="1379050"/>
                  <a:pt x="1242681" y="1379050"/>
                  <a:pt x="1229960" y="1391378"/>
                </a:cubicBezTo>
                <a:lnTo>
                  <a:pt x="1229960" y="1392968"/>
                </a:lnTo>
                <a:lnTo>
                  <a:pt x="1229960" y="1402512"/>
                </a:lnTo>
                <a:cubicBezTo>
                  <a:pt x="1229960" y="1404102"/>
                  <a:pt x="1229960" y="1404102"/>
                  <a:pt x="1229960" y="1404102"/>
                </a:cubicBezTo>
                <a:lnTo>
                  <a:pt x="1242681" y="1404102"/>
                </a:lnTo>
                <a:lnTo>
                  <a:pt x="1242681" y="1416430"/>
                </a:lnTo>
                <a:cubicBezTo>
                  <a:pt x="1242681" y="1428757"/>
                  <a:pt x="1255005" y="1428757"/>
                  <a:pt x="1242681" y="1428757"/>
                </a:cubicBezTo>
                <a:lnTo>
                  <a:pt x="1255005" y="1428757"/>
                </a:lnTo>
                <a:lnTo>
                  <a:pt x="1267328" y="1428757"/>
                </a:lnTo>
                <a:lnTo>
                  <a:pt x="1267328" y="1427216"/>
                </a:lnTo>
                <a:lnTo>
                  <a:pt x="1267328" y="1416430"/>
                </a:lnTo>
                <a:cubicBezTo>
                  <a:pt x="1267328" y="1416430"/>
                  <a:pt x="1267328" y="1416430"/>
                  <a:pt x="1267328" y="1404102"/>
                </a:cubicBezTo>
                <a:cubicBezTo>
                  <a:pt x="1279652" y="1391378"/>
                  <a:pt x="1279652" y="1391378"/>
                  <a:pt x="1267328" y="1391378"/>
                </a:cubicBezTo>
                <a:cubicBezTo>
                  <a:pt x="1267328" y="1391378"/>
                  <a:pt x="1267328" y="1391378"/>
                  <a:pt x="1267328" y="1389837"/>
                </a:cubicBezTo>
                <a:lnTo>
                  <a:pt x="1267328" y="1384251"/>
                </a:lnTo>
                <a:lnTo>
                  <a:pt x="1267328" y="1383673"/>
                </a:lnTo>
                <a:cubicBezTo>
                  <a:pt x="1267328" y="1382132"/>
                  <a:pt x="1267328" y="1379050"/>
                  <a:pt x="1267328" y="1379050"/>
                </a:cubicBezTo>
                <a:close/>
                <a:moveTo>
                  <a:pt x="708400" y="1379050"/>
                </a:moveTo>
                <a:cubicBezTo>
                  <a:pt x="708400" y="1379050"/>
                  <a:pt x="720723" y="1379050"/>
                  <a:pt x="720723" y="1391378"/>
                </a:cubicBezTo>
                <a:lnTo>
                  <a:pt x="720723" y="1379050"/>
                </a:lnTo>
                <a:close/>
                <a:moveTo>
                  <a:pt x="596694" y="1379050"/>
                </a:moveTo>
                <a:cubicBezTo>
                  <a:pt x="596694" y="1379050"/>
                  <a:pt x="596694" y="1379050"/>
                  <a:pt x="609017" y="1379050"/>
                </a:cubicBezTo>
                <a:cubicBezTo>
                  <a:pt x="609017" y="1379050"/>
                  <a:pt x="609017" y="1379050"/>
                  <a:pt x="609017" y="1391378"/>
                </a:cubicBezTo>
                <a:cubicBezTo>
                  <a:pt x="609017" y="1404102"/>
                  <a:pt x="621341" y="1404102"/>
                  <a:pt x="621341" y="1391378"/>
                </a:cubicBezTo>
                <a:lnTo>
                  <a:pt x="633664" y="1391378"/>
                </a:lnTo>
                <a:cubicBezTo>
                  <a:pt x="633664" y="1391378"/>
                  <a:pt x="633664" y="1391378"/>
                  <a:pt x="646385" y="1391378"/>
                </a:cubicBezTo>
                <a:lnTo>
                  <a:pt x="658709" y="1391378"/>
                </a:lnTo>
                <a:lnTo>
                  <a:pt x="658709" y="1379050"/>
                </a:lnTo>
                <a:lnTo>
                  <a:pt x="671032" y="1379050"/>
                </a:lnTo>
                <a:cubicBezTo>
                  <a:pt x="671032" y="1379050"/>
                  <a:pt x="677964" y="1379050"/>
                  <a:pt x="676231" y="1379050"/>
                </a:cubicBezTo>
                <a:lnTo>
                  <a:pt x="681815" y="1379050"/>
                </a:lnTo>
                <a:lnTo>
                  <a:pt x="683356" y="1379050"/>
                </a:lnTo>
                <a:cubicBezTo>
                  <a:pt x="683356" y="1379050"/>
                  <a:pt x="683356" y="1379050"/>
                  <a:pt x="683356" y="1380591"/>
                </a:cubicBezTo>
                <a:lnTo>
                  <a:pt x="683356" y="1386177"/>
                </a:lnTo>
                <a:lnTo>
                  <a:pt x="683356" y="1386755"/>
                </a:lnTo>
                <a:cubicBezTo>
                  <a:pt x="683356" y="1388296"/>
                  <a:pt x="683356" y="1391378"/>
                  <a:pt x="683356" y="1391378"/>
                </a:cubicBezTo>
                <a:lnTo>
                  <a:pt x="671032" y="1391378"/>
                </a:lnTo>
                <a:lnTo>
                  <a:pt x="671032" y="1404102"/>
                </a:lnTo>
                <a:cubicBezTo>
                  <a:pt x="671032" y="1404102"/>
                  <a:pt x="671032" y="1404102"/>
                  <a:pt x="669492" y="1404102"/>
                </a:cubicBezTo>
                <a:lnTo>
                  <a:pt x="663908" y="1404102"/>
                </a:lnTo>
                <a:lnTo>
                  <a:pt x="663330" y="1404102"/>
                </a:lnTo>
                <a:cubicBezTo>
                  <a:pt x="661789" y="1404102"/>
                  <a:pt x="658709" y="1404102"/>
                  <a:pt x="658709" y="1404102"/>
                </a:cubicBezTo>
                <a:cubicBezTo>
                  <a:pt x="658709" y="1404102"/>
                  <a:pt x="658709" y="1404102"/>
                  <a:pt x="658709" y="1416430"/>
                </a:cubicBezTo>
                <a:cubicBezTo>
                  <a:pt x="658709" y="1428757"/>
                  <a:pt x="658709" y="1428757"/>
                  <a:pt x="646385" y="1428757"/>
                </a:cubicBezTo>
                <a:lnTo>
                  <a:pt x="633664" y="1428757"/>
                </a:lnTo>
                <a:lnTo>
                  <a:pt x="633664" y="1416430"/>
                </a:lnTo>
                <a:lnTo>
                  <a:pt x="621341" y="1416430"/>
                </a:lnTo>
                <a:lnTo>
                  <a:pt x="621341" y="1404102"/>
                </a:lnTo>
                <a:lnTo>
                  <a:pt x="609017" y="1404102"/>
                </a:lnTo>
                <a:cubicBezTo>
                  <a:pt x="596694" y="1391378"/>
                  <a:pt x="596694" y="1404102"/>
                  <a:pt x="596694" y="1404102"/>
                </a:cubicBezTo>
                <a:lnTo>
                  <a:pt x="596694" y="1391378"/>
                </a:lnTo>
                <a:lnTo>
                  <a:pt x="596694" y="1384251"/>
                </a:lnTo>
                <a:lnTo>
                  <a:pt x="596694" y="1383673"/>
                </a:lnTo>
                <a:cubicBezTo>
                  <a:pt x="596694" y="1382132"/>
                  <a:pt x="596694" y="1379050"/>
                  <a:pt x="596694" y="1379050"/>
                </a:cubicBezTo>
                <a:close/>
                <a:moveTo>
                  <a:pt x="12721" y="1379050"/>
                </a:moveTo>
                <a:cubicBezTo>
                  <a:pt x="25045" y="1391378"/>
                  <a:pt x="12721" y="1391378"/>
                  <a:pt x="12721" y="1391378"/>
                </a:cubicBezTo>
                <a:close/>
                <a:moveTo>
                  <a:pt x="609017" y="1366723"/>
                </a:moveTo>
                <a:cubicBezTo>
                  <a:pt x="609017" y="1366723"/>
                  <a:pt x="609017" y="1366723"/>
                  <a:pt x="621341" y="1366723"/>
                </a:cubicBezTo>
                <a:lnTo>
                  <a:pt x="621341" y="1379050"/>
                </a:lnTo>
                <a:lnTo>
                  <a:pt x="609017" y="1379050"/>
                </a:lnTo>
                <a:cubicBezTo>
                  <a:pt x="609017" y="1379050"/>
                  <a:pt x="609017" y="1379050"/>
                  <a:pt x="609017" y="1366723"/>
                </a:cubicBezTo>
                <a:close/>
                <a:moveTo>
                  <a:pt x="583973" y="1366723"/>
                </a:moveTo>
                <a:lnTo>
                  <a:pt x="596694" y="1366723"/>
                </a:lnTo>
                <a:cubicBezTo>
                  <a:pt x="596694" y="1372887"/>
                  <a:pt x="596694" y="1375969"/>
                  <a:pt x="596694" y="1375969"/>
                </a:cubicBezTo>
                <a:lnTo>
                  <a:pt x="596694" y="1379050"/>
                </a:lnTo>
                <a:lnTo>
                  <a:pt x="583973" y="1379050"/>
                </a:lnTo>
                <a:cubicBezTo>
                  <a:pt x="596694" y="1379050"/>
                  <a:pt x="596694" y="1366723"/>
                  <a:pt x="583973" y="1366723"/>
                </a:cubicBezTo>
                <a:close/>
                <a:moveTo>
                  <a:pt x="211486" y="1366723"/>
                </a:moveTo>
                <a:cubicBezTo>
                  <a:pt x="211486" y="1366723"/>
                  <a:pt x="199163" y="1379050"/>
                  <a:pt x="211486" y="1379050"/>
                </a:cubicBezTo>
                <a:cubicBezTo>
                  <a:pt x="211486" y="1379050"/>
                  <a:pt x="211486" y="1379050"/>
                  <a:pt x="211486" y="1366723"/>
                </a:cubicBezTo>
                <a:cubicBezTo>
                  <a:pt x="223810" y="1366723"/>
                  <a:pt x="223810" y="1366723"/>
                  <a:pt x="223810" y="1379050"/>
                </a:cubicBezTo>
                <a:lnTo>
                  <a:pt x="223810" y="1366723"/>
                </a:lnTo>
                <a:close/>
                <a:moveTo>
                  <a:pt x="1267328" y="1354396"/>
                </a:moveTo>
                <a:cubicBezTo>
                  <a:pt x="1267328" y="1366723"/>
                  <a:pt x="1267328" y="1366723"/>
                  <a:pt x="1255005" y="1366723"/>
                </a:cubicBezTo>
                <a:lnTo>
                  <a:pt x="1267328" y="1366723"/>
                </a:lnTo>
                <a:cubicBezTo>
                  <a:pt x="1267328" y="1366723"/>
                  <a:pt x="1267328" y="1366723"/>
                  <a:pt x="1267328" y="1365182"/>
                </a:cubicBezTo>
                <a:lnTo>
                  <a:pt x="1267328" y="1355937"/>
                </a:lnTo>
                <a:close/>
                <a:moveTo>
                  <a:pt x="1242681" y="1354396"/>
                </a:moveTo>
                <a:cubicBezTo>
                  <a:pt x="1242681" y="1354396"/>
                  <a:pt x="1242681" y="1354396"/>
                  <a:pt x="1242681" y="1355937"/>
                </a:cubicBezTo>
                <a:lnTo>
                  <a:pt x="1242681" y="1365182"/>
                </a:lnTo>
                <a:lnTo>
                  <a:pt x="1242681" y="1366723"/>
                </a:lnTo>
                <a:lnTo>
                  <a:pt x="1255005" y="1354396"/>
                </a:lnTo>
                <a:cubicBezTo>
                  <a:pt x="1255005" y="1354396"/>
                  <a:pt x="1255005" y="1354396"/>
                  <a:pt x="1253465" y="1354396"/>
                </a:cubicBezTo>
                <a:lnTo>
                  <a:pt x="1247880" y="1354396"/>
                </a:lnTo>
                <a:lnTo>
                  <a:pt x="1247303" y="1354396"/>
                </a:lnTo>
                <a:cubicBezTo>
                  <a:pt x="1245762" y="1354396"/>
                  <a:pt x="1242681" y="1354396"/>
                  <a:pt x="1242681" y="1354396"/>
                </a:cubicBezTo>
                <a:close/>
                <a:moveTo>
                  <a:pt x="733047" y="1354396"/>
                </a:moveTo>
                <a:cubicBezTo>
                  <a:pt x="733047" y="1354396"/>
                  <a:pt x="720723" y="1354396"/>
                  <a:pt x="720723" y="1366723"/>
                </a:cubicBezTo>
                <a:lnTo>
                  <a:pt x="733047" y="1366723"/>
                </a:lnTo>
                <a:cubicBezTo>
                  <a:pt x="745768" y="1366723"/>
                  <a:pt x="745768" y="1366723"/>
                  <a:pt x="745768" y="1354396"/>
                </a:cubicBezTo>
                <a:lnTo>
                  <a:pt x="733047" y="1366723"/>
                </a:lnTo>
                <a:cubicBezTo>
                  <a:pt x="733047" y="1366723"/>
                  <a:pt x="733047" y="1366723"/>
                  <a:pt x="733047" y="1354396"/>
                </a:cubicBezTo>
                <a:close/>
                <a:moveTo>
                  <a:pt x="621341" y="1354396"/>
                </a:moveTo>
                <a:cubicBezTo>
                  <a:pt x="621341" y="1354396"/>
                  <a:pt x="621341" y="1354396"/>
                  <a:pt x="622881" y="1354396"/>
                </a:cubicBezTo>
                <a:lnTo>
                  <a:pt x="633664" y="1354396"/>
                </a:lnTo>
                <a:lnTo>
                  <a:pt x="633664" y="1355937"/>
                </a:lnTo>
                <a:lnTo>
                  <a:pt x="633664" y="1359019"/>
                </a:lnTo>
                <a:cubicBezTo>
                  <a:pt x="633664" y="1359789"/>
                  <a:pt x="633664" y="1360175"/>
                  <a:pt x="633664" y="1359597"/>
                </a:cubicBezTo>
                <a:lnTo>
                  <a:pt x="633664" y="1366723"/>
                </a:lnTo>
                <a:cubicBezTo>
                  <a:pt x="621341" y="1354396"/>
                  <a:pt x="621341" y="1366723"/>
                  <a:pt x="621341" y="1354396"/>
                </a:cubicBezTo>
                <a:close/>
                <a:moveTo>
                  <a:pt x="576604" y="1350742"/>
                </a:moveTo>
                <a:lnTo>
                  <a:pt x="577811" y="1352855"/>
                </a:lnTo>
                <a:cubicBezTo>
                  <a:pt x="580892" y="1354396"/>
                  <a:pt x="583973" y="1354396"/>
                  <a:pt x="583973" y="1354396"/>
                </a:cubicBezTo>
                <a:cubicBezTo>
                  <a:pt x="583973" y="1354396"/>
                  <a:pt x="583973" y="1354396"/>
                  <a:pt x="571649" y="1354396"/>
                </a:cubicBezTo>
                <a:cubicBezTo>
                  <a:pt x="571649" y="1354396"/>
                  <a:pt x="574730" y="1354396"/>
                  <a:pt x="576271" y="1352855"/>
                </a:cubicBezTo>
                <a:close/>
                <a:moveTo>
                  <a:pt x="571649" y="1342069"/>
                </a:moveTo>
                <a:cubicBezTo>
                  <a:pt x="574730" y="1345151"/>
                  <a:pt x="576271" y="1347462"/>
                  <a:pt x="576848" y="1349196"/>
                </a:cubicBezTo>
                <a:lnTo>
                  <a:pt x="576604" y="1350742"/>
                </a:lnTo>
                <a:close/>
                <a:moveTo>
                  <a:pt x="124427" y="1342069"/>
                </a:moveTo>
                <a:cubicBezTo>
                  <a:pt x="136751" y="1342069"/>
                  <a:pt x="124427" y="1354396"/>
                  <a:pt x="136751" y="1354396"/>
                </a:cubicBezTo>
                <a:cubicBezTo>
                  <a:pt x="136751" y="1354396"/>
                  <a:pt x="136751" y="1354396"/>
                  <a:pt x="136751" y="1342069"/>
                </a:cubicBezTo>
                <a:close/>
                <a:moveTo>
                  <a:pt x="50089" y="1342069"/>
                </a:moveTo>
                <a:cubicBezTo>
                  <a:pt x="62412" y="1354396"/>
                  <a:pt x="50089" y="1342069"/>
                  <a:pt x="50089" y="1342069"/>
                </a:cubicBezTo>
                <a:close/>
                <a:moveTo>
                  <a:pt x="50089" y="1342069"/>
                </a:moveTo>
                <a:lnTo>
                  <a:pt x="50089" y="1354396"/>
                </a:lnTo>
                <a:cubicBezTo>
                  <a:pt x="62412" y="1354396"/>
                  <a:pt x="50089" y="1354396"/>
                  <a:pt x="62412" y="1342069"/>
                </a:cubicBezTo>
                <a:cubicBezTo>
                  <a:pt x="62412" y="1342069"/>
                  <a:pt x="55480" y="1342069"/>
                  <a:pt x="57213" y="1342069"/>
                </a:cubicBezTo>
                <a:close/>
                <a:moveTo>
                  <a:pt x="1411204" y="1336701"/>
                </a:moveTo>
                <a:cubicBezTo>
                  <a:pt x="1409471" y="1334911"/>
                  <a:pt x="1416403" y="1342069"/>
                  <a:pt x="1416403" y="1342069"/>
                </a:cubicBezTo>
                <a:cubicBezTo>
                  <a:pt x="1413322" y="1338888"/>
                  <a:pt x="1411781" y="1337297"/>
                  <a:pt x="1411204" y="1336701"/>
                </a:cubicBezTo>
                <a:close/>
                <a:moveTo>
                  <a:pt x="1354388" y="1329344"/>
                </a:moveTo>
                <a:lnTo>
                  <a:pt x="1366711" y="1342069"/>
                </a:lnTo>
                <a:lnTo>
                  <a:pt x="1366711" y="1346692"/>
                </a:lnTo>
                <a:lnTo>
                  <a:pt x="1366711" y="1347269"/>
                </a:lnTo>
                <a:lnTo>
                  <a:pt x="1366711" y="1354396"/>
                </a:lnTo>
                <a:cubicBezTo>
                  <a:pt x="1354388" y="1354396"/>
                  <a:pt x="1342064" y="1366723"/>
                  <a:pt x="1329343" y="1366723"/>
                </a:cubicBezTo>
                <a:lnTo>
                  <a:pt x="1329343" y="1354396"/>
                </a:lnTo>
                <a:lnTo>
                  <a:pt x="1342064" y="1354396"/>
                </a:lnTo>
                <a:cubicBezTo>
                  <a:pt x="1342064" y="1354396"/>
                  <a:pt x="1342064" y="1354396"/>
                  <a:pt x="1354388" y="1354396"/>
                </a:cubicBezTo>
                <a:lnTo>
                  <a:pt x="1354388" y="1342069"/>
                </a:lnTo>
                <a:cubicBezTo>
                  <a:pt x="1354388" y="1342069"/>
                  <a:pt x="1354388" y="1342069"/>
                  <a:pt x="1354388" y="1340478"/>
                </a:cubicBezTo>
                <a:lnTo>
                  <a:pt x="1354388" y="1334712"/>
                </a:lnTo>
                <a:cubicBezTo>
                  <a:pt x="1354388" y="1336502"/>
                  <a:pt x="1354388" y="1329344"/>
                  <a:pt x="1354388" y="1329344"/>
                </a:cubicBezTo>
                <a:close/>
                <a:moveTo>
                  <a:pt x="223810" y="1329344"/>
                </a:moveTo>
                <a:lnTo>
                  <a:pt x="223810" y="1342069"/>
                </a:lnTo>
                <a:lnTo>
                  <a:pt x="236133" y="1354396"/>
                </a:lnTo>
                <a:lnTo>
                  <a:pt x="236133" y="1342069"/>
                </a:lnTo>
                <a:lnTo>
                  <a:pt x="248854" y="1342069"/>
                </a:lnTo>
                <a:cubicBezTo>
                  <a:pt x="236133" y="1342069"/>
                  <a:pt x="236133" y="1342069"/>
                  <a:pt x="236133" y="1329344"/>
                </a:cubicBezTo>
                <a:lnTo>
                  <a:pt x="236133" y="1342069"/>
                </a:lnTo>
                <a:cubicBezTo>
                  <a:pt x="236133" y="1329344"/>
                  <a:pt x="236133" y="1329344"/>
                  <a:pt x="223810" y="1329344"/>
                </a:cubicBezTo>
                <a:close/>
                <a:moveTo>
                  <a:pt x="571649" y="1317017"/>
                </a:moveTo>
                <a:lnTo>
                  <a:pt x="571649" y="1329344"/>
                </a:lnTo>
                <a:cubicBezTo>
                  <a:pt x="583973" y="1329344"/>
                  <a:pt x="571649" y="1317017"/>
                  <a:pt x="583973" y="1317017"/>
                </a:cubicBezTo>
                <a:cubicBezTo>
                  <a:pt x="583973" y="1317017"/>
                  <a:pt x="583973" y="1317017"/>
                  <a:pt x="571649" y="1317017"/>
                </a:cubicBezTo>
                <a:close/>
                <a:moveTo>
                  <a:pt x="124427" y="1317017"/>
                </a:moveTo>
                <a:cubicBezTo>
                  <a:pt x="124427" y="1317017"/>
                  <a:pt x="124427" y="1317017"/>
                  <a:pt x="136751" y="1329344"/>
                </a:cubicBezTo>
                <a:lnTo>
                  <a:pt x="136751" y="1317017"/>
                </a:lnTo>
                <a:close/>
                <a:moveTo>
                  <a:pt x="1416403" y="1304690"/>
                </a:moveTo>
                <a:lnTo>
                  <a:pt x="1416403" y="1317017"/>
                </a:lnTo>
                <a:lnTo>
                  <a:pt x="1428726" y="1317017"/>
                </a:lnTo>
                <a:cubicBezTo>
                  <a:pt x="1428726" y="1317017"/>
                  <a:pt x="1428726" y="1317017"/>
                  <a:pt x="1428726" y="1304690"/>
                </a:cubicBezTo>
                <a:close/>
                <a:moveTo>
                  <a:pt x="1354388" y="1304690"/>
                </a:moveTo>
                <a:lnTo>
                  <a:pt x="1366711" y="1304690"/>
                </a:lnTo>
                <a:lnTo>
                  <a:pt x="1366711" y="1311817"/>
                </a:lnTo>
                <a:cubicBezTo>
                  <a:pt x="1366711" y="1311239"/>
                  <a:pt x="1366711" y="1311624"/>
                  <a:pt x="1366711" y="1312394"/>
                </a:cubicBezTo>
                <a:lnTo>
                  <a:pt x="1366711" y="1317017"/>
                </a:lnTo>
                <a:cubicBezTo>
                  <a:pt x="1366711" y="1317017"/>
                  <a:pt x="1366711" y="1329344"/>
                  <a:pt x="1354388" y="1317017"/>
                </a:cubicBezTo>
                <a:cubicBezTo>
                  <a:pt x="1354388" y="1317017"/>
                  <a:pt x="1354388" y="1317017"/>
                  <a:pt x="1354388" y="1304690"/>
                </a:cubicBezTo>
                <a:close/>
                <a:moveTo>
                  <a:pt x="1317020" y="1304690"/>
                </a:moveTo>
                <a:lnTo>
                  <a:pt x="1317020" y="1317017"/>
                </a:lnTo>
                <a:cubicBezTo>
                  <a:pt x="1317020" y="1317017"/>
                  <a:pt x="1329343" y="1304690"/>
                  <a:pt x="1317020" y="1304690"/>
                </a:cubicBezTo>
                <a:close/>
                <a:moveTo>
                  <a:pt x="1304696" y="1304690"/>
                </a:moveTo>
                <a:cubicBezTo>
                  <a:pt x="1304696" y="1304690"/>
                  <a:pt x="1292373" y="1304690"/>
                  <a:pt x="1292373" y="1317017"/>
                </a:cubicBezTo>
                <a:lnTo>
                  <a:pt x="1304696" y="1317017"/>
                </a:lnTo>
                <a:close/>
                <a:moveTo>
                  <a:pt x="1453770" y="1279638"/>
                </a:moveTo>
                <a:cubicBezTo>
                  <a:pt x="1453770" y="1279638"/>
                  <a:pt x="1453770" y="1292363"/>
                  <a:pt x="1441447" y="1292363"/>
                </a:cubicBezTo>
                <a:lnTo>
                  <a:pt x="1453770" y="1292363"/>
                </a:lnTo>
                <a:cubicBezTo>
                  <a:pt x="1453770" y="1292363"/>
                  <a:pt x="1453770" y="1292363"/>
                  <a:pt x="1453770" y="1290772"/>
                </a:cubicBezTo>
                <a:lnTo>
                  <a:pt x="1453770" y="1285006"/>
                </a:lnTo>
                <a:cubicBezTo>
                  <a:pt x="1453770" y="1286796"/>
                  <a:pt x="1453770" y="1279638"/>
                  <a:pt x="1453770" y="1279638"/>
                </a:cubicBezTo>
                <a:close/>
                <a:moveTo>
                  <a:pt x="1391756" y="1279638"/>
                </a:moveTo>
                <a:cubicBezTo>
                  <a:pt x="1379035" y="1279638"/>
                  <a:pt x="1379035" y="1279638"/>
                  <a:pt x="1379035" y="1292363"/>
                </a:cubicBezTo>
                <a:cubicBezTo>
                  <a:pt x="1379035" y="1292363"/>
                  <a:pt x="1379035" y="1292363"/>
                  <a:pt x="1391756" y="1292363"/>
                </a:cubicBezTo>
                <a:close/>
                <a:moveTo>
                  <a:pt x="1354388" y="1254984"/>
                </a:moveTo>
                <a:lnTo>
                  <a:pt x="1354388" y="1267311"/>
                </a:lnTo>
                <a:cubicBezTo>
                  <a:pt x="1354388" y="1267311"/>
                  <a:pt x="1354388" y="1267311"/>
                  <a:pt x="1366711" y="1267311"/>
                </a:cubicBezTo>
                <a:cubicBezTo>
                  <a:pt x="1366711" y="1273474"/>
                  <a:pt x="1366711" y="1276556"/>
                  <a:pt x="1366711" y="1276556"/>
                </a:cubicBezTo>
                <a:lnTo>
                  <a:pt x="1366711" y="1279638"/>
                </a:lnTo>
                <a:cubicBezTo>
                  <a:pt x="1366711" y="1279638"/>
                  <a:pt x="1366711" y="1279638"/>
                  <a:pt x="1379035" y="1279638"/>
                </a:cubicBezTo>
                <a:lnTo>
                  <a:pt x="1379035" y="1274245"/>
                </a:lnTo>
                <a:cubicBezTo>
                  <a:pt x="1379035" y="1271933"/>
                  <a:pt x="1379035" y="1276556"/>
                  <a:pt x="1379035" y="1267311"/>
                </a:cubicBezTo>
                <a:lnTo>
                  <a:pt x="1366711" y="1267311"/>
                </a:lnTo>
                <a:cubicBezTo>
                  <a:pt x="1366711" y="1267311"/>
                  <a:pt x="1354388" y="1267311"/>
                  <a:pt x="1366711" y="1254984"/>
                </a:cubicBezTo>
                <a:close/>
                <a:moveTo>
                  <a:pt x="1677183" y="1229932"/>
                </a:moveTo>
                <a:cubicBezTo>
                  <a:pt x="1689904" y="1242656"/>
                  <a:pt x="1677183" y="1229932"/>
                  <a:pt x="1677183" y="1229932"/>
                </a:cubicBezTo>
                <a:cubicBezTo>
                  <a:pt x="1689904" y="1242656"/>
                  <a:pt x="1677183" y="1229932"/>
                  <a:pt x="1689904" y="1242656"/>
                </a:cubicBezTo>
                <a:lnTo>
                  <a:pt x="1689904" y="1229932"/>
                </a:lnTo>
                <a:close/>
                <a:moveTo>
                  <a:pt x="1652536" y="1217605"/>
                </a:moveTo>
                <a:lnTo>
                  <a:pt x="1664859" y="1221303"/>
                </a:lnTo>
                <a:lnTo>
                  <a:pt x="1667940" y="1222227"/>
                </a:lnTo>
                <a:cubicBezTo>
                  <a:pt x="1671021" y="1223768"/>
                  <a:pt x="1671021" y="1223768"/>
                  <a:pt x="1664859" y="1217605"/>
                </a:cubicBezTo>
                <a:cubicBezTo>
                  <a:pt x="1652536" y="1217605"/>
                  <a:pt x="1652536" y="1217605"/>
                  <a:pt x="1652536" y="1217605"/>
                </a:cubicBezTo>
                <a:close/>
                <a:moveTo>
                  <a:pt x="1652536" y="1205277"/>
                </a:moveTo>
                <a:cubicBezTo>
                  <a:pt x="1652536" y="1217605"/>
                  <a:pt x="1652536" y="1205277"/>
                  <a:pt x="1664859" y="1205277"/>
                </a:cubicBezTo>
                <a:close/>
                <a:moveTo>
                  <a:pt x="1677183" y="1192950"/>
                </a:moveTo>
                <a:cubicBezTo>
                  <a:pt x="1689904" y="1205277"/>
                  <a:pt x="1677183" y="1192950"/>
                  <a:pt x="1677183" y="1192950"/>
                </a:cubicBezTo>
                <a:close/>
                <a:moveTo>
                  <a:pt x="1668492" y="1187822"/>
                </a:moveTo>
                <a:lnTo>
                  <a:pt x="1671021" y="1188178"/>
                </a:lnTo>
                <a:cubicBezTo>
                  <a:pt x="1674102" y="1189769"/>
                  <a:pt x="1677183" y="1192950"/>
                  <a:pt x="1677183" y="1192950"/>
                </a:cubicBezTo>
                <a:close/>
                <a:moveTo>
                  <a:pt x="1689904" y="1180225"/>
                </a:moveTo>
                <a:cubicBezTo>
                  <a:pt x="1689904" y="1180225"/>
                  <a:pt x="1689904" y="1180225"/>
                  <a:pt x="1689904" y="1192950"/>
                </a:cubicBezTo>
                <a:cubicBezTo>
                  <a:pt x="1689904" y="1192950"/>
                  <a:pt x="1689904" y="1192950"/>
                  <a:pt x="1688314" y="1192950"/>
                </a:cubicBezTo>
                <a:lnTo>
                  <a:pt x="1682549" y="1192950"/>
                </a:lnTo>
                <a:lnTo>
                  <a:pt x="1681953" y="1192950"/>
                </a:lnTo>
                <a:cubicBezTo>
                  <a:pt x="1680363" y="1192950"/>
                  <a:pt x="1677183" y="1192950"/>
                  <a:pt x="1677183" y="1192950"/>
                </a:cubicBezTo>
                <a:cubicBezTo>
                  <a:pt x="1677183" y="1180225"/>
                  <a:pt x="1677183" y="1180225"/>
                  <a:pt x="1689904" y="1180225"/>
                </a:cubicBezTo>
                <a:close/>
                <a:moveTo>
                  <a:pt x="1664859" y="1180225"/>
                </a:moveTo>
                <a:cubicBezTo>
                  <a:pt x="1664859" y="1180225"/>
                  <a:pt x="1664859" y="1183407"/>
                  <a:pt x="1666400" y="1186588"/>
                </a:cubicBezTo>
                <a:lnTo>
                  <a:pt x="1668492" y="1187822"/>
                </a:lnTo>
                <a:lnTo>
                  <a:pt x="1666785" y="1187582"/>
                </a:lnTo>
                <a:cubicBezTo>
                  <a:pt x="1665629" y="1188178"/>
                  <a:pt x="1664859" y="1189769"/>
                  <a:pt x="1664859" y="1192950"/>
                </a:cubicBezTo>
                <a:close/>
                <a:moveTo>
                  <a:pt x="1342064" y="1180225"/>
                </a:moveTo>
                <a:lnTo>
                  <a:pt x="1342064" y="1192950"/>
                </a:lnTo>
                <a:lnTo>
                  <a:pt x="1354388" y="1205277"/>
                </a:lnTo>
                <a:lnTo>
                  <a:pt x="1354388" y="1192950"/>
                </a:lnTo>
                <a:lnTo>
                  <a:pt x="1354388" y="1180225"/>
                </a:lnTo>
                <a:cubicBezTo>
                  <a:pt x="1354388" y="1180225"/>
                  <a:pt x="1354388" y="1180225"/>
                  <a:pt x="1342064" y="1180225"/>
                </a:cubicBezTo>
                <a:close/>
                <a:moveTo>
                  <a:pt x="1615168" y="1167898"/>
                </a:moveTo>
                <a:cubicBezTo>
                  <a:pt x="1615168" y="1167898"/>
                  <a:pt x="1615168" y="1167898"/>
                  <a:pt x="1615168" y="1180225"/>
                </a:cubicBezTo>
                <a:lnTo>
                  <a:pt x="1622292" y="1180225"/>
                </a:lnTo>
                <a:cubicBezTo>
                  <a:pt x="1621715" y="1180225"/>
                  <a:pt x="1622100" y="1180225"/>
                  <a:pt x="1622870" y="1180225"/>
                </a:cubicBezTo>
                <a:lnTo>
                  <a:pt x="1627491" y="1180225"/>
                </a:lnTo>
                <a:cubicBezTo>
                  <a:pt x="1627491" y="1180225"/>
                  <a:pt x="1627491" y="1180225"/>
                  <a:pt x="1627491" y="1167898"/>
                </a:cubicBezTo>
                <a:cubicBezTo>
                  <a:pt x="1627491" y="1167898"/>
                  <a:pt x="1627491" y="1167898"/>
                  <a:pt x="1615168" y="1167898"/>
                </a:cubicBezTo>
                <a:close/>
                <a:moveTo>
                  <a:pt x="1590521" y="1167898"/>
                </a:moveTo>
                <a:cubicBezTo>
                  <a:pt x="1590521" y="1180225"/>
                  <a:pt x="1602844" y="1180225"/>
                  <a:pt x="1602844" y="1180225"/>
                </a:cubicBezTo>
                <a:cubicBezTo>
                  <a:pt x="1602844" y="1180225"/>
                  <a:pt x="1602844" y="1180225"/>
                  <a:pt x="1590521" y="1167898"/>
                </a:cubicBezTo>
                <a:close/>
                <a:moveTo>
                  <a:pt x="1677183" y="1143244"/>
                </a:moveTo>
                <a:cubicBezTo>
                  <a:pt x="1677183" y="1143244"/>
                  <a:pt x="1677183" y="1143244"/>
                  <a:pt x="1689904" y="1143244"/>
                </a:cubicBezTo>
                <a:cubicBezTo>
                  <a:pt x="1689904" y="1143244"/>
                  <a:pt x="1696836" y="1143244"/>
                  <a:pt x="1695103" y="1143244"/>
                </a:cubicBezTo>
                <a:lnTo>
                  <a:pt x="1695295" y="1143244"/>
                </a:lnTo>
                <a:cubicBezTo>
                  <a:pt x="1697606" y="1143244"/>
                  <a:pt x="1692985" y="1143244"/>
                  <a:pt x="1702227" y="1143244"/>
                </a:cubicBezTo>
                <a:lnTo>
                  <a:pt x="1702227" y="1155571"/>
                </a:lnTo>
                <a:lnTo>
                  <a:pt x="1689904" y="1155571"/>
                </a:lnTo>
                <a:lnTo>
                  <a:pt x="1677183" y="1155571"/>
                </a:lnTo>
                <a:close/>
                <a:moveTo>
                  <a:pt x="1640212" y="1143244"/>
                </a:moveTo>
                <a:cubicBezTo>
                  <a:pt x="1652536" y="1143244"/>
                  <a:pt x="1652536" y="1155571"/>
                  <a:pt x="1652536" y="1155571"/>
                </a:cubicBezTo>
                <a:cubicBezTo>
                  <a:pt x="1652536" y="1155571"/>
                  <a:pt x="1652536" y="1155571"/>
                  <a:pt x="1640212" y="1155571"/>
                </a:cubicBezTo>
                <a:cubicBezTo>
                  <a:pt x="1640212" y="1155571"/>
                  <a:pt x="1640212" y="1155571"/>
                  <a:pt x="1640212" y="1143244"/>
                </a:cubicBezTo>
                <a:close/>
                <a:moveTo>
                  <a:pt x="1652536" y="1130519"/>
                </a:moveTo>
                <a:lnTo>
                  <a:pt x="1664859" y="1130519"/>
                </a:lnTo>
                <a:lnTo>
                  <a:pt x="1677183" y="1130519"/>
                </a:lnTo>
                <a:lnTo>
                  <a:pt x="1677183" y="1143244"/>
                </a:lnTo>
                <a:lnTo>
                  <a:pt x="1664859" y="1143244"/>
                </a:lnTo>
                <a:lnTo>
                  <a:pt x="1652536" y="1143244"/>
                </a:lnTo>
                <a:cubicBezTo>
                  <a:pt x="1652536" y="1143244"/>
                  <a:pt x="1652536" y="1143244"/>
                  <a:pt x="1640212" y="1143244"/>
                </a:cubicBezTo>
                <a:cubicBezTo>
                  <a:pt x="1640212" y="1143244"/>
                  <a:pt x="1652536" y="1143244"/>
                  <a:pt x="1652536" y="1130519"/>
                </a:cubicBezTo>
                <a:close/>
                <a:moveTo>
                  <a:pt x="87059" y="1130519"/>
                </a:moveTo>
                <a:lnTo>
                  <a:pt x="87059" y="1143244"/>
                </a:lnTo>
                <a:cubicBezTo>
                  <a:pt x="87059" y="1143244"/>
                  <a:pt x="99780" y="1143244"/>
                  <a:pt x="87059" y="1130519"/>
                </a:cubicBezTo>
                <a:cubicBezTo>
                  <a:pt x="87059" y="1130519"/>
                  <a:pt x="99780" y="1143244"/>
                  <a:pt x="87059" y="1130519"/>
                </a:cubicBezTo>
                <a:cubicBezTo>
                  <a:pt x="99780" y="1143244"/>
                  <a:pt x="99780" y="1130519"/>
                  <a:pt x="99780" y="1143244"/>
                </a:cubicBezTo>
                <a:lnTo>
                  <a:pt x="99780" y="1130519"/>
                </a:lnTo>
                <a:close/>
                <a:moveTo>
                  <a:pt x="1677183" y="1118192"/>
                </a:moveTo>
                <a:lnTo>
                  <a:pt x="1689904" y="1118192"/>
                </a:lnTo>
                <a:lnTo>
                  <a:pt x="1689904" y="1130519"/>
                </a:lnTo>
                <a:cubicBezTo>
                  <a:pt x="1689904" y="1130519"/>
                  <a:pt x="1689904" y="1130519"/>
                  <a:pt x="1689904" y="1132110"/>
                </a:cubicBezTo>
                <a:lnTo>
                  <a:pt x="1689904" y="1137876"/>
                </a:lnTo>
                <a:cubicBezTo>
                  <a:pt x="1689904" y="1137279"/>
                  <a:pt x="1689904" y="1137677"/>
                  <a:pt x="1689904" y="1138472"/>
                </a:cubicBezTo>
                <a:lnTo>
                  <a:pt x="1689904" y="1143244"/>
                </a:lnTo>
                <a:cubicBezTo>
                  <a:pt x="1689904" y="1130519"/>
                  <a:pt x="1677183" y="1130519"/>
                  <a:pt x="1677183" y="1130519"/>
                </a:cubicBezTo>
                <a:lnTo>
                  <a:pt x="1677183" y="1119733"/>
                </a:lnTo>
                <a:cubicBezTo>
                  <a:pt x="1677183" y="1118192"/>
                  <a:pt x="1677183" y="1118192"/>
                  <a:pt x="1677183" y="1118192"/>
                </a:cubicBezTo>
                <a:close/>
                <a:moveTo>
                  <a:pt x="1640212" y="1118192"/>
                </a:moveTo>
                <a:cubicBezTo>
                  <a:pt x="1640212" y="1118192"/>
                  <a:pt x="1652536" y="1118192"/>
                  <a:pt x="1652536" y="1130519"/>
                </a:cubicBezTo>
                <a:cubicBezTo>
                  <a:pt x="1652536" y="1130519"/>
                  <a:pt x="1652536" y="1130519"/>
                  <a:pt x="1640212" y="1130519"/>
                </a:cubicBezTo>
                <a:close/>
                <a:moveTo>
                  <a:pt x="124427" y="1093538"/>
                </a:moveTo>
                <a:lnTo>
                  <a:pt x="124427" y="1105865"/>
                </a:lnTo>
                <a:cubicBezTo>
                  <a:pt x="124427" y="1105865"/>
                  <a:pt x="124427" y="1105865"/>
                  <a:pt x="125968" y="1105865"/>
                </a:cubicBezTo>
                <a:lnTo>
                  <a:pt x="129819" y="1105865"/>
                </a:lnTo>
                <a:cubicBezTo>
                  <a:pt x="131359" y="1105865"/>
                  <a:pt x="129819" y="1105865"/>
                  <a:pt x="131359" y="1105865"/>
                </a:cubicBezTo>
                <a:lnTo>
                  <a:pt x="136751" y="1105865"/>
                </a:lnTo>
                <a:lnTo>
                  <a:pt x="149472" y="1105865"/>
                </a:lnTo>
                <a:cubicBezTo>
                  <a:pt x="149472" y="1105865"/>
                  <a:pt x="146291" y="1102783"/>
                  <a:pt x="144701" y="1099701"/>
                </a:cubicBezTo>
                <a:lnTo>
                  <a:pt x="144511" y="1098345"/>
                </a:lnTo>
                <a:lnTo>
                  <a:pt x="149472" y="1093538"/>
                </a:lnTo>
                <a:cubicBezTo>
                  <a:pt x="146291" y="1093538"/>
                  <a:pt x="144701" y="1094308"/>
                  <a:pt x="144105" y="1095464"/>
                </a:cubicBezTo>
                <a:lnTo>
                  <a:pt x="144511" y="1098345"/>
                </a:lnTo>
                <a:lnTo>
                  <a:pt x="136751" y="1105865"/>
                </a:lnTo>
                <a:lnTo>
                  <a:pt x="136751" y="1093538"/>
                </a:lnTo>
                <a:close/>
                <a:moveTo>
                  <a:pt x="1540830" y="1080813"/>
                </a:moveTo>
                <a:cubicBezTo>
                  <a:pt x="1540830" y="1080813"/>
                  <a:pt x="1540830" y="1080813"/>
                  <a:pt x="1540830" y="1093538"/>
                </a:cubicBezTo>
                <a:lnTo>
                  <a:pt x="1553153" y="1080813"/>
                </a:lnTo>
                <a:lnTo>
                  <a:pt x="1553153" y="1093538"/>
                </a:lnTo>
                <a:cubicBezTo>
                  <a:pt x="1553153" y="1093538"/>
                  <a:pt x="1565477" y="1093538"/>
                  <a:pt x="1565477" y="1080813"/>
                </a:cubicBezTo>
                <a:lnTo>
                  <a:pt x="1553153" y="1080813"/>
                </a:lnTo>
                <a:close/>
                <a:moveTo>
                  <a:pt x="1590521" y="1056159"/>
                </a:moveTo>
                <a:lnTo>
                  <a:pt x="1590521" y="1068486"/>
                </a:lnTo>
                <a:lnTo>
                  <a:pt x="1577800" y="1068486"/>
                </a:lnTo>
                <a:cubicBezTo>
                  <a:pt x="1577800" y="1068486"/>
                  <a:pt x="1577800" y="1068486"/>
                  <a:pt x="1590521" y="1080813"/>
                </a:cubicBezTo>
                <a:lnTo>
                  <a:pt x="1590521" y="1068486"/>
                </a:lnTo>
                <a:lnTo>
                  <a:pt x="1602844" y="1068486"/>
                </a:lnTo>
                <a:lnTo>
                  <a:pt x="1602844" y="1056159"/>
                </a:lnTo>
                <a:close/>
                <a:moveTo>
                  <a:pt x="285825" y="1056159"/>
                </a:moveTo>
                <a:cubicBezTo>
                  <a:pt x="285825" y="1056159"/>
                  <a:pt x="285825" y="1056159"/>
                  <a:pt x="285825" y="1068486"/>
                </a:cubicBezTo>
                <a:lnTo>
                  <a:pt x="285825" y="1080813"/>
                </a:lnTo>
                <a:lnTo>
                  <a:pt x="298546" y="1080813"/>
                </a:lnTo>
                <a:lnTo>
                  <a:pt x="298546" y="1068486"/>
                </a:lnTo>
                <a:cubicBezTo>
                  <a:pt x="285825" y="1068486"/>
                  <a:pt x="285825" y="1068486"/>
                  <a:pt x="285825" y="1056159"/>
                </a:cubicBezTo>
                <a:close/>
                <a:moveTo>
                  <a:pt x="211486" y="1043434"/>
                </a:moveTo>
                <a:cubicBezTo>
                  <a:pt x="211486" y="1056159"/>
                  <a:pt x="211486" y="1056159"/>
                  <a:pt x="223810" y="1056159"/>
                </a:cubicBezTo>
                <a:cubicBezTo>
                  <a:pt x="236133" y="1056159"/>
                  <a:pt x="223810" y="1043434"/>
                  <a:pt x="223810" y="1043434"/>
                </a:cubicBezTo>
                <a:lnTo>
                  <a:pt x="213027" y="1043434"/>
                </a:lnTo>
                <a:cubicBezTo>
                  <a:pt x="211486" y="1043434"/>
                  <a:pt x="211486" y="1043434"/>
                  <a:pt x="211486" y="1043434"/>
                </a:cubicBezTo>
                <a:close/>
                <a:moveTo>
                  <a:pt x="298546" y="1031107"/>
                </a:moveTo>
                <a:lnTo>
                  <a:pt x="298546" y="1043434"/>
                </a:lnTo>
                <a:lnTo>
                  <a:pt x="310869" y="1043434"/>
                </a:lnTo>
                <a:lnTo>
                  <a:pt x="310869" y="1031107"/>
                </a:lnTo>
                <a:close/>
                <a:moveTo>
                  <a:pt x="1565477" y="1018779"/>
                </a:moveTo>
                <a:lnTo>
                  <a:pt x="1565477" y="1031107"/>
                </a:lnTo>
                <a:cubicBezTo>
                  <a:pt x="1565477" y="1018779"/>
                  <a:pt x="1565477" y="1018779"/>
                  <a:pt x="1577800" y="1018779"/>
                </a:cubicBezTo>
                <a:lnTo>
                  <a:pt x="1576260" y="1018779"/>
                </a:lnTo>
                <a:cubicBezTo>
                  <a:pt x="1574719" y="1018779"/>
                  <a:pt x="1571638" y="1018779"/>
                  <a:pt x="1565477" y="1018779"/>
                </a:cubicBezTo>
                <a:close/>
                <a:moveTo>
                  <a:pt x="782738" y="1018779"/>
                </a:moveTo>
                <a:lnTo>
                  <a:pt x="782738" y="1031107"/>
                </a:lnTo>
                <a:lnTo>
                  <a:pt x="795459" y="1031107"/>
                </a:lnTo>
                <a:cubicBezTo>
                  <a:pt x="795459" y="1031107"/>
                  <a:pt x="795459" y="1031107"/>
                  <a:pt x="782738" y="1018779"/>
                </a:cubicBezTo>
                <a:close/>
                <a:moveTo>
                  <a:pt x="223810" y="1018779"/>
                </a:moveTo>
                <a:cubicBezTo>
                  <a:pt x="223810" y="1018779"/>
                  <a:pt x="223810" y="1021861"/>
                  <a:pt x="223810" y="1023402"/>
                </a:cubicBezTo>
                <a:lnTo>
                  <a:pt x="223810" y="1023980"/>
                </a:lnTo>
                <a:lnTo>
                  <a:pt x="223810" y="1031107"/>
                </a:lnTo>
                <a:cubicBezTo>
                  <a:pt x="223810" y="1031107"/>
                  <a:pt x="211486" y="1031107"/>
                  <a:pt x="223810" y="1018779"/>
                </a:cubicBezTo>
                <a:close/>
                <a:moveTo>
                  <a:pt x="186442" y="1018779"/>
                </a:moveTo>
                <a:lnTo>
                  <a:pt x="186442" y="1025906"/>
                </a:lnTo>
                <a:cubicBezTo>
                  <a:pt x="186442" y="1025328"/>
                  <a:pt x="186442" y="1025713"/>
                  <a:pt x="186442" y="1026484"/>
                </a:cubicBezTo>
                <a:lnTo>
                  <a:pt x="186442" y="1031107"/>
                </a:lnTo>
                <a:lnTo>
                  <a:pt x="186442" y="1043434"/>
                </a:lnTo>
                <a:cubicBezTo>
                  <a:pt x="186442" y="1043434"/>
                  <a:pt x="186442" y="1043434"/>
                  <a:pt x="199163" y="1043434"/>
                </a:cubicBezTo>
                <a:lnTo>
                  <a:pt x="199163" y="1031107"/>
                </a:lnTo>
                <a:cubicBezTo>
                  <a:pt x="199163" y="1031107"/>
                  <a:pt x="199163" y="1031107"/>
                  <a:pt x="199163" y="1018779"/>
                </a:cubicBezTo>
                <a:lnTo>
                  <a:pt x="194393" y="1018779"/>
                </a:lnTo>
                <a:cubicBezTo>
                  <a:pt x="193598" y="1018779"/>
                  <a:pt x="193200" y="1018779"/>
                  <a:pt x="193796" y="1018779"/>
                </a:cubicBezTo>
                <a:close/>
                <a:moveTo>
                  <a:pt x="124427" y="1018779"/>
                </a:moveTo>
                <a:cubicBezTo>
                  <a:pt x="136751" y="1031107"/>
                  <a:pt x="136751" y="1018779"/>
                  <a:pt x="124427" y="1031107"/>
                </a:cubicBezTo>
                <a:lnTo>
                  <a:pt x="124427" y="1026484"/>
                </a:lnTo>
                <a:cubicBezTo>
                  <a:pt x="124427" y="1025713"/>
                  <a:pt x="124427" y="1025328"/>
                  <a:pt x="124427" y="1025906"/>
                </a:cubicBezTo>
                <a:close/>
                <a:moveTo>
                  <a:pt x="733047" y="1006452"/>
                </a:moveTo>
                <a:cubicBezTo>
                  <a:pt x="733047" y="1006452"/>
                  <a:pt x="733047" y="1018779"/>
                  <a:pt x="745768" y="1018779"/>
                </a:cubicBezTo>
                <a:lnTo>
                  <a:pt x="745768" y="1006452"/>
                </a:lnTo>
                <a:close/>
                <a:moveTo>
                  <a:pt x="174119" y="1006452"/>
                </a:moveTo>
                <a:cubicBezTo>
                  <a:pt x="174119" y="1018779"/>
                  <a:pt x="161795" y="1018779"/>
                  <a:pt x="174119" y="1018779"/>
                </a:cubicBezTo>
                <a:lnTo>
                  <a:pt x="161795" y="1018779"/>
                </a:lnTo>
                <a:lnTo>
                  <a:pt x="160255" y="1018779"/>
                </a:lnTo>
                <a:cubicBezTo>
                  <a:pt x="158714" y="1018779"/>
                  <a:pt x="155633" y="1018779"/>
                  <a:pt x="149472" y="1018779"/>
                </a:cubicBezTo>
                <a:cubicBezTo>
                  <a:pt x="161795" y="1031107"/>
                  <a:pt x="161795" y="1018779"/>
                  <a:pt x="161795" y="1018779"/>
                </a:cubicBezTo>
                <a:lnTo>
                  <a:pt x="161795" y="1031107"/>
                </a:lnTo>
                <a:cubicBezTo>
                  <a:pt x="174119" y="1031107"/>
                  <a:pt x="174119" y="1031107"/>
                  <a:pt x="174119" y="1018779"/>
                </a:cubicBezTo>
                <a:cubicBezTo>
                  <a:pt x="174119" y="1018779"/>
                  <a:pt x="174119" y="1018779"/>
                  <a:pt x="174119" y="1006452"/>
                </a:cubicBezTo>
                <a:close/>
                <a:moveTo>
                  <a:pt x="186442" y="981400"/>
                </a:moveTo>
                <a:lnTo>
                  <a:pt x="199163" y="981400"/>
                </a:lnTo>
                <a:cubicBezTo>
                  <a:pt x="199163" y="981400"/>
                  <a:pt x="199163" y="994125"/>
                  <a:pt x="211486" y="981400"/>
                </a:cubicBezTo>
                <a:lnTo>
                  <a:pt x="211486" y="988757"/>
                </a:lnTo>
                <a:cubicBezTo>
                  <a:pt x="211486" y="988160"/>
                  <a:pt x="211486" y="988558"/>
                  <a:pt x="211486" y="989353"/>
                </a:cubicBezTo>
                <a:lnTo>
                  <a:pt x="211486" y="994125"/>
                </a:lnTo>
                <a:lnTo>
                  <a:pt x="199163" y="994125"/>
                </a:lnTo>
                <a:cubicBezTo>
                  <a:pt x="199163" y="994125"/>
                  <a:pt x="199163" y="994125"/>
                  <a:pt x="186442" y="994125"/>
                </a:cubicBezTo>
                <a:close/>
                <a:moveTo>
                  <a:pt x="149472" y="981400"/>
                </a:moveTo>
                <a:cubicBezTo>
                  <a:pt x="149472" y="981400"/>
                  <a:pt x="149472" y="981400"/>
                  <a:pt x="161795" y="981400"/>
                </a:cubicBezTo>
                <a:lnTo>
                  <a:pt x="158900" y="986632"/>
                </a:lnTo>
                <a:lnTo>
                  <a:pt x="155633" y="986172"/>
                </a:lnTo>
                <a:cubicBezTo>
                  <a:pt x="152553" y="984582"/>
                  <a:pt x="149472" y="981400"/>
                  <a:pt x="149472" y="981400"/>
                </a:cubicBezTo>
                <a:close/>
                <a:moveTo>
                  <a:pt x="1590521" y="944419"/>
                </a:moveTo>
                <a:lnTo>
                  <a:pt x="1602844" y="944419"/>
                </a:lnTo>
                <a:cubicBezTo>
                  <a:pt x="1602844" y="944419"/>
                  <a:pt x="1602844" y="944419"/>
                  <a:pt x="1602844" y="956746"/>
                </a:cubicBezTo>
                <a:cubicBezTo>
                  <a:pt x="1602844" y="956746"/>
                  <a:pt x="1602844" y="944419"/>
                  <a:pt x="1590521" y="944419"/>
                </a:cubicBezTo>
                <a:close/>
                <a:moveTo>
                  <a:pt x="1018872" y="931694"/>
                </a:moveTo>
                <a:lnTo>
                  <a:pt x="1018872" y="944419"/>
                </a:lnTo>
                <a:lnTo>
                  <a:pt x="1031195" y="944419"/>
                </a:lnTo>
                <a:cubicBezTo>
                  <a:pt x="1031195" y="944419"/>
                  <a:pt x="1031195" y="931694"/>
                  <a:pt x="1018872" y="931694"/>
                </a:cubicBezTo>
                <a:close/>
                <a:moveTo>
                  <a:pt x="248854" y="931694"/>
                </a:moveTo>
                <a:lnTo>
                  <a:pt x="261178" y="931694"/>
                </a:lnTo>
                <a:lnTo>
                  <a:pt x="261178" y="933285"/>
                </a:lnTo>
                <a:cubicBezTo>
                  <a:pt x="261178" y="934875"/>
                  <a:pt x="261178" y="938056"/>
                  <a:pt x="261178" y="944419"/>
                </a:cubicBezTo>
                <a:cubicBezTo>
                  <a:pt x="261178" y="944419"/>
                  <a:pt x="261178" y="944419"/>
                  <a:pt x="248854" y="944419"/>
                </a:cubicBezTo>
                <a:cubicBezTo>
                  <a:pt x="248854" y="944419"/>
                  <a:pt x="248854" y="944419"/>
                  <a:pt x="248854" y="931694"/>
                </a:cubicBezTo>
                <a:close/>
                <a:moveTo>
                  <a:pt x="186442" y="931694"/>
                </a:moveTo>
                <a:cubicBezTo>
                  <a:pt x="186442" y="931694"/>
                  <a:pt x="186442" y="931694"/>
                  <a:pt x="186442" y="933285"/>
                </a:cubicBezTo>
                <a:lnTo>
                  <a:pt x="186442" y="942828"/>
                </a:lnTo>
                <a:lnTo>
                  <a:pt x="186442" y="944419"/>
                </a:lnTo>
                <a:cubicBezTo>
                  <a:pt x="186442" y="944419"/>
                  <a:pt x="186442" y="956746"/>
                  <a:pt x="174119" y="956746"/>
                </a:cubicBezTo>
                <a:lnTo>
                  <a:pt x="186442" y="956746"/>
                </a:lnTo>
                <a:lnTo>
                  <a:pt x="186442" y="969073"/>
                </a:lnTo>
                <a:lnTo>
                  <a:pt x="174119" y="969073"/>
                </a:lnTo>
                <a:cubicBezTo>
                  <a:pt x="174119" y="969073"/>
                  <a:pt x="161795" y="969073"/>
                  <a:pt x="174119" y="981400"/>
                </a:cubicBezTo>
                <a:cubicBezTo>
                  <a:pt x="174119" y="981400"/>
                  <a:pt x="174119" y="981400"/>
                  <a:pt x="161795" y="981400"/>
                </a:cubicBezTo>
                <a:lnTo>
                  <a:pt x="161795" y="969073"/>
                </a:lnTo>
                <a:cubicBezTo>
                  <a:pt x="174119" y="956746"/>
                  <a:pt x="174119" y="944419"/>
                  <a:pt x="186442" y="931694"/>
                </a:cubicBezTo>
                <a:close/>
                <a:moveTo>
                  <a:pt x="186442" y="919367"/>
                </a:moveTo>
                <a:cubicBezTo>
                  <a:pt x="186442" y="931694"/>
                  <a:pt x="186442" y="931694"/>
                  <a:pt x="199163" y="931694"/>
                </a:cubicBezTo>
                <a:lnTo>
                  <a:pt x="197573" y="931694"/>
                </a:lnTo>
                <a:cubicBezTo>
                  <a:pt x="195983" y="931694"/>
                  <a:pt x="192803" y="931694"/>
                  <a:pt x="186442" y="931694"/>
                </a:cubicBezTo>
                <a:cubicBezTo>
                  <a:pt x="186442" y="931694"/>
                  <a:pt x="186442" y="931694"/>
                  <a:pt x="186442" y="919367"/>
                </a:cubicBezTo>
                <a:close/>
                <a:moveTo>
                  <a:pt x="1577800" y="907040"/>
                </a:moveTo>
                <a:cubicBezTo>
                  <a:pt x="1577800" y="919367"/>
                  <a:pt x="1577800" y="919367"/>
                  <a:pt x="1590521" y="919367"/>
                </a:cubicBezTo>
                <a:lnTo>
                  <a:pt x="1577800" y="919367"/>
                </a:lnTo>
                <a:close/>
                <a:moveTo>
                  <a:pt x="1515785" y="894713"/>
                </a:moveTo>
                <a:cubicBezTo>
                  <a:pt x="1515785" y="894713"/>
                  <a:pt x="1515785" y="894713"/>
                  <a:pt x="1528109" y="894713"/>
                </a:cubicBezTo>
                <a:cubicBezTo>
                  <a:pt x="1528109" y="907040"/>
                  <a:pt x="1528109" y="907040"/>
                  <a:pt x="1515785" y="894713"/>
                </a:cubicBezTo>
                <a:close/>
                <a:moveTo>
                  <a:pt x="1105931" y="894713"/>
                </a:moveTo>
                <a:cubicBezTo>
                  <a:pt x="1105931" y="907040"/>
                  <a:pt x="1118254" y="907040"/>
                  <a:pt x="1118254" y="907040"/>
                </a:cubicBezTo>
                <a:cubicBezTo>
                  <a:pt x="1118254" y="907040"/>
                  <a:pt x="1118254" y="907040"/>
                  <a:pt x="1118254" y="894713"/>
                </a:cubicBezTo>
                <a:cubicBezTo>
                  <a:pt x="1118254" y="894713"/>
                  <a:pt x="1118254" y="894713"/>
                  <a:pt x="1105931" y="894713"/>
                </a:cubicBezTo>
                <a:close/>
                <a:moveTo>
                  <a:pt x="1503462" y="881988"/>
                </a:moveTo>
                <a:cubicBezTo>
                  <a:pt x="1503462" y="881988"/>
                  <a:pt x="1503462" y="881988"/>
                  <a:pt x="1503462" y="883578"/>
                </a:cubicBezTo>
                <a:lnTo>
                  <a:pt x="1503462" y="886760"/>
                </a:lnTo>
                <a:lnTo>
                  <a:pt x="1503462" y="887356"/>
                </a:lnTo>
                <a:lnTo>
                  <a:pt x="1503462" y="894713"/>
                </a:lnTo>
                <a:lnTo>
                  <a:pt x="1515785" y="894713"/>
                </a:lnTo>
                <a:cubicBezTo>
                  <a:pt x="1515785" y="894713"/>
                  <a:pt x="1515785" y="894713"/>
                  <a:pt x="1515785" y="907040"/>
                </a:cubicBezTo>
                <a:lnTo>
                  <a:pt x="1503462" y="907040"/>
                </a:lnTo>
                <a:lnTo>
                  <a:pt x="1491138" y="907040"/>
                </a:lnTo>
                <a:cubicBezTo>
                  <a:pt x="1491138" y="907040"/>
                  <a:pt x="1491138" y="907040"/>
                  <a:pt x="1491138" y="908581"/>
                </a:cubicBezTo>
                <a:lnTo>
                  <a:pt x="1491138" y="917826"/>
                </a:lnTo>
                <a:cubicBezTo>
                  <a:pt x="1491138" y="919367"/>
                  <a:pt x="1491138" y="919367"/>
                  <a:pt x="1491138" y="919367"/>
                </a:cubicBezTo>
                <a:lnTo>
                  <a:pt x="1503462" y="919367"/>
                </a:lnTo>
                <a:lnTo>
                  <a:pt x="1515785" y="919367"/>
                </a:lnTo>
                <a:lnTo>
                  <a:pt x="1515785" y="907040"/>
                </a:lnTo>
                <a:lnTo>
                  <a:pt x="1528109" y="907040"/>
                </a:lnTo>
                <a:cubicBezTo>
                  <a:pt x="1540830" y="907040"/>
                  <a:pt x="1540830" y="919367"/>
                  <a:pt x="1540830" y="919367"/>
                </a:cubicBezTo>
                <a:cubicBezTo>
                  <a:pt x="1540830" y="919367"/>
                  <a:pt x="1540830" y="919367"/>
                  <a:pt x="1528109" y="919367"/>
                </a:cubicBezTo>
                <a:cubicBezTo>
                  <a:pt x="1528109" y="919367"/>
                  <a:pt x="1528109" y="919367"/>
                  <a:pt x="1540830" y="931694"/>
                </a:cubicBezTo>
                <a:lnTo>
                  <a:pt x="1540830" y="919367"/>
                </a:lnTo>
                <a:cubicBezTo>
                  <a:pt x="1540830" y="919367"/>
                  <a:pt x="1540830" y="919367"/>
                  <a:pt x="1542370" y="919367"/>
                </a:cubicBezTo>
                <a:lnTo>
                  <a:pt x="1551613" y="919367"/>
                </a:lnTo>
                <a:cubicBezTo>
                  <a:pt x="1553153" y="919367"/>
                  <a:pt x="1553153" y="919367"/>
                  <a:pt x="1553153" y="919367"/>
                </a:cubicBezTo>
                <a:cubicBezTo>
                  <a:pt x="1553153" y="919367"/>
                  <a:pt x="1553153" y="919367"/>
                  <a:pt x="1553153" y="907040"/>
                </a:cubicBezTo>
                <a:lnTo>
                  <a:pt x="1542370" y="907040"/>
                </a:lnTo>
                <a:cubicBezTo>
                  <a:pt x="1540830" y="907040"/>
                  <a:pt x="1540830" y="907040"/>
                  <a:pt x="1540830" y="907040"/>
                </a:cubicBezTo>
                <a:lnTo>
                  <a:pt x="1528109" y="907040"/>
                </a:lnTo>
                <a:lnTo>
                  <a:pt x="1528109" y="894713"/>
                </a:lnTo>
                <a:cubicBezTo>
                  <a:pt x="1528109" y="894713"/>
                  <a:pt x="1528109" y="894713"/>
                  <a:pt x="1528109" y="893122"/>
                </a:cubicBezTo>
                <a:lnTo>
                  <a:pt x="1528109" y="883578"/>
                </a:lnTo>
                <a:cubicBezTo>
                  <a:pt x="1528109" y="881988"/>
                  <a:pt x="1528109" y="881988"/>
                  <a:pt x="1528109" y="881988"/>
                </a:cubicBezTo>
                <a:lnTo>
                  <a:pt x="1515785" y="881988"/>
                </a:lnTo>
                <a:cubicBezTo>
                  <a:pt x="1515785" y="881988"/>
                  <a:pt x="1515785" y="881988"/>
                  <a:pt x="1503462" y="881988"/>
                </a:cubicBezTo>
                <a:close/>
                <a:moveTo>
                  <a:pt x="1466094" y="881988"/>
                </a:moveTo>
                <a:cubicBezTo>
                  <a:pt x="1466094" y="881988"/>
                  <a:pt x="1466094" y="881988"/>
                  <a:pt x="1466094" y="894713"/>
                </a:cubicBezTo>
                <a:lnTo>
                  <a:pt x="1478417" y="894713"/>
                </a:lnTo>
                <a:cubicBezTo>
                  <a:pt x="1478417" y="888350"/>
                  <a:pt x="1478417" y="885169"/>
                  <a:pt x="1478417" y="885169"/>
                </a:cubicBezTo>
                <a:lnTo>
                  <a:pt x="1478417" y="881988"/>
                </a:lnTo>
                <a:close/>
                <a:moveTo>
                  <a:pt x="323193" y="881988"/>
                </a:moveTo>
                <a:cubicBezTo>
                  <a:pt x="323193" y="881988"/>
                  <a:pt x="323193" y="881988"/>
                  <a:pt x="323193" y="894713"/>
                </a:cubicBezTo>
                <a:lnTo>
                  <a:pt x="335516" y="894713"/>
                </a:lnTo>
                <a:lnTo>
                  <a:pt x="335516" y="881988"/>
                </a:lnTo>
                <a:close/>
                <a:moveTo>
                  <a:pt x="1565477" y="869661"/>
                </a:moveTo>
                <a:cubicBezTo>
                  <a:pt x="1565477" y="869661"/>
                  <a:pt x="1565477" y="869661"/>
                  <a:pt x="1577800" y="869661"/>
                </a:cubicBezTo>
                <a:cubicBezTo>
                  <a:pt x="1565477" y="869661"/>
                  <a:pt x="1565477" y="881988"/>
                  <a:pt x="1565477" y="881988"/>
                </a:cubicBezTo>
                <a:cubicBezTo>
                  <a:pt x="1565477" y="881988"/>
                  <a:pt x="1565477" y="881988"/>
                  <a:pt x="1565477" y="869661"/>
                </a:cubicBezTo>
                <a:close/>
                <a:moveTo>
                  <a:pt x="236133" y="869661"/>
                </a:moveTo>
                <a:cubicBezTo>
                  <a:pt x="236133" y="869661"/>
                  <a:pt x="236133" y="881988"/>
                  <a:pt x="248854" y="881988"/>
                </a:cubicBezTo>
                <a:cubicBezTo>
                  <a:pt x="236133" y="881988"/>
                  <a:pt x="236133" y="881988"/>
                  <a:pt x="236133" y="869661"/>
                </a:cubicBezTo>
                <a:close/>
                <a:moveTo>
                  <a:pt x="1553153" y="857333"/>
                </a:moveTo>
                <a:lnTo>
                  <a:pt x="1565477" y="857333"/>
                </a:lnTo>
                <a:cubicBezTo>
                  <a:pt x="1565477" y="857333"/>
                  <a:pt x="1565477" y="857333"/>
                  <a:pt x="1565477" y="869661"/>
                </a:cubicBezTo>
                <a:close/>
                <a:moveTo>
                  <a:pt x="1491138" y="857333"/>
                </a:moveTo>
                <a:cubicBezTo>
                  <a:pt x="1491138" y="857333"/>
                  <a:pt x="1491138" y="857333"/>
                  <a:pt x="1491138" y="858874"/>
                </a:cubicBezTo>
                <a:lnTo>
                  <a:pt x="1491138" y="869661"/>
                </a:lnTo>
                <a:lnTo>
                  <a:pt x="1503462" y="869661"/>
                </a:lnTo>
                <a:lnTo>
                  <a:pt x="1503462" y="857333"/>
                </a:lnTo>
                <a:lnTo>
                  <a:pt x="1492679" y="857333"/>
                </a:lnTo>
                <a:cubicBezTo>
                  <a:pt x="1491138" y="857333"/>
                  <a:pt x="1491138" y="857333"/>
                  <a:pt x="1491138" y="857333"/>
                </a:cubicBezTo>
                <a:close/>
                <a:moveTo>
                  <a:pt x="1528109" y="845006"/>
                </a:moveTo>
                <a:lnTo>
                  <a:pt x="1540830" y="845006"/>
                </a:lnTo>
                <a:lnTo>
                  <a:pt x="1540830" y="857333"/>
                </a:lnTo>
                <a:cubicBezTo>
                  <a:pt x="1528109" y="857333"/>
                  <a:pt x="1528109" y="857333"/>
                  <a:pt x="1528109" y="845006"/>
                </a:cubicBezTo>
                <a:close/>
                <a:moveTo>
                  <a:pt x="1242681" y="845006"/>
                </a:moveTo>
                <a:lnTo>
                  <a:pt x="1242681" y="857333"/>
                </a:lnTo>
                <a:lnTo>
                  <a:pt x="1255005" y="857333"/>
                </a:lnTo>
                <a:lnTo>
                  <a:pt x="1255005" y="845006"/>
                </a:lnTo>
                <a:close/>
                <a:moveTo>
                  <a:pt x="1180269" y="845006"/>
                </a:moveTo>
                <a:cubicBezTo>
                  <a:pt x="1192990" y="845006"/>
                  <a:pt x="1192990" y="857333"/>
                  <a:pt x="1192990" y="857333"/>
                </a:cubicBezTo>
                <a:lnTo>
                  <a:pt x="1180269" y="857333"/>
                </a:lnTo>
                <a:cubicBezTo>
                  <a:pt x="1192990" y="857333"/>
                  <a:pt x="1192990" y="857333"/>
                  <a:pt x="1192990" y="869661"/>
                </a:cubicBezTo>
                <a:cubicBezTo>
                  <a:pt x="1192990" y="866579"/>
                  <a:pt x="1192990" y="865038"/>
                  <a:pt x="1192990" y="864268"/>
                </a:cubicBezTo>
                <a:lnTo>
                  <a:pt x="1192990" y="863497"/>
                </a:lnTo>
                <a:cubicBezTo>
                  <a:pt x="1192990" y="863497"/>
                  <a:pt x="1192990" y="863497"/>
                  <a:pt x="1192990" y="857333"/>
                </a:cubicBezTo>
                <a:cubicBezTo>
                  <a:pt x="1192990" y="857333"/>
                  <a:pt x="1192990" y="857333"/>
                  <a:pt x="1192990" y="845006"/>
                </a:cubicBezTo>
                <a:close/>
                <a:moveTo>
                  <a:pt x="298546" y="845006"/>
                </a:moveTo>
                <a:lnTo>
                  <a:pt x="298546" y="857333"/>
                </a:lnTo>
                <a:cubicBezTo>
                  <a:pt x="298546" y="857333"/>
                  <a:pt x="310869" y="845006"/>
                  <a:pt x="298546" y="845006"/>
                </a:cubicBezTo>
                <a:close/>
                <a:moveTo>
                  <a:pt x="1466094" y="832282"/>
                </a:moveTo>
                <a:cubicBezTo>
                  <a:pt x="1466094" y="845006"/>
                  <a:pt x="1453770" y="832282"/>
                  <a:pt x="1466094" y="845006"/>
                </a:cubicBezTo>
                <a:cubicBezTo>
                  <a:pt x="1466094" y="832282"/>
                  <a:pt x="1466094" y="845006"/>
                  <a:pt x="1466094" y="832282"/>
                </a:cubicBezTo>
                <a:cubicBezTo>
                  <a:pt x="1466094" y="845006"/>
                  <a:pt x="1478417" y="845006"/>
                  <a:pt x="1478417" y="845006"/>
                </a:cubicBezTo>
                <a:lnTo>
                  <a:pt x="1491138" y="845006"/>
                </a:lnTo>
                <a:cubicBezTo>
                  <a:pt x="1491138" y="832282"/>
                  <a:pt x="1491138" y="832282"/>
                  <a:pt x="1478417" y="832282"/>
                </a:cubicBezTo>
                <a:close/>
                <a:moveTo>
                  <a:pt x="1192990" y="832282"/>
                </a:moveTo>
                <a:lnTo>
                  <a:pt x="1205314" y="845006"/>
                </a:lnTo>
                <a:cubicBezTo>
                  <a:pt x="1205314" y="845006"/>
                  <a:pt x="1205314" y="845006"/>
                  <a:pt x="1205314" y="843416"/>
                </a:cubicBezTo>
                <a:lnTo>
                  <a:pt x="1205314" y="837650"/>
                </a:lnTo>
                <a:lnTo>
                  <a:pt x="1205314" y="837053"/>
                </a:lnTo>
                <a:cubicBezTo>
                  <a:pt x="1205314" y="835463"/>
                  <a:pt x="1205314" y="832282"/>
                  <a:pt x="1205314" y="832282"/>
                </a:cubicBezTo>
                <a:lnTo>
                  <a:pt x="1194531" y="832282"/>
                </a:lnTo>
                <a:cubicBezTo>
                  <a:pt x="1192990" y="832282"/>
                  <a:pt x="1192990" y="832282"/>
                  <a:pt x="1192990" y="832282"/>
                </a:cubicBezTo>
                <a:close/>
                <a:moveTo>
                  <a:pt x="1503462" y="819954"/>
                </a:moveTo>
                <a:cubicBezTo>
                  <a:pt x="1503462" y="819954"/>
                  <a:pt x="1503462" y="819954"/>
                  <a:pt x="1515785" y="819954"/>
                </a:cubicBezTo>
                <a:cubicBezTo>
                  <a:pt x="1515785" y="819954"/>
                  <a:pt x="1515785" y="819954"/>
                  <a:pt x="1515785" y="832282"/>
                </a:cubicBezTo>
                <a:cubicBezTo>
                  <a:pt x="1515785" y="832282"/>
                  <a:pt x="1515785" y="832282"/>
                  <a:pt x="1503462" y="832282"/>
                </a:cubicBezTo>
                <a:lnTo>
                  <a:pt x="1503462" y="829249"/>
                </a:lnTo>
                <a:cubicBezTo>
                  <a:pt x="1503462" y="827684"/>
                  <a:pt x="1503462" y="826901"/>
                  <a:pt x="1503462" y="827280"/>
                </a:cubicBezTo>
                <a:close/>
                <a:moveTo>
                  <a:pt x="1279652" y="819954"/>
                </a:moveTo>
                <a:cubicBezTo>
                  <a:pt x="1279652" y="819954"/>
                  <a:pt x="1279652" y="819954"/>
                  <a:pt x="1279652" y="832282"/>
                </a:cubicBezTo>
                <a:lnTo>
                  <a:pt x="1292373" y="832282"/>
                </a:lnTo>
                <a:close/>
                <a:moveTo>
                  <a:pt x="1130578" y="819954"/>
                </a:moveTo>
                <a:cubicBezTo>
                  <a:pt x="1130578" y="832282"/>
                  <a:pt x="1143299" y="832282"/>
                  <a:pt x="1130578" y="832282"/>
                </a:cubicBezTo>
                <a:cubicBezTo>
                  <a:pt x="1130578" y="832282"/>
                  <a:pt x="1130578" y="832282"/>
                  <a:pt x="1132168" y="832282"/>
                </a:cubicBezTo>
                <a:lnTo>
                  <a:pt x="1136143" y="832282"/>
                </a:lnTo>
                <a:cubicBezTo>
                  <a:pt x="1137733" y="832282"/>
                  <a:pt x="1136143" y="832282"/>
                  <a:pt x="1137733" y="832282"/>
                </a:cubicBezTo>
                <a:lnTo>
                  <a:pt x="1143299" y="832282"/>
                </a:lnTo>
                <a:cubicBezTo>
                  <a:pt x="1143299" y="832282"/>
                  <a:pt x="1155622" y="832282"/>
                  <a:pt x="1155622" y="845006"/>
                </a:cubicBezTo>
                <a:lnTo>
                  <a:pt x="1155622" y="832282"/>
                </a:lnTo>
                <a:lnTo>
                  <a:pt x="1154082" y="832282"/>
                </a:lnTo>
                <a:cubicBezTo>
                  <a:pt x="1152541" y="832282"/>
                  <a:pt x="1149460" y="832282"/>
                  <a:pt x="1143299" y="832282"/>
                </a:cubicBezTo>
                <a:lnTo>
                  <a:pt x="1143299" y="819954"/>
                </a:lnTo>
                <a:close/>
                <a:moveTo>
                  <a:pt x="820106" y="819954"/>
                </a:moveTo>
                <a:cubicBezTo>
                  <a:pt x="820106" y="819954"/>
                  <a:pt x="832430" y="819954"/>
                  <a:pt x="832430" y="832282"/>
                </a:cubicBezTo>
                <a:lnTo>
                  <a:pt x="832430" y="819954"/>
                </a:lnTo>
                <a:cubicBezTo>
                  <a:pt x="826268" y="819954"/>
                  <a:pt x="823187" y="819954"/>
                  <a:pt x="823187" y="819954"/>
                </a:cubicBezTo>
                <a:close/>
                <a:moveTo>
                  <a:pt x="1491331" y="814754"/>
                </a:moveTo>
                <a:cubicBezTo>
                  <a:pt x="1491908" y="813020"/>
                  <a:pt x="1494219" y="819954"/>
                  <a:pt x="1503462" y="819954"/>
                </a:cubicBezTo>
                <a:cubicBezTo>
                  <a:pt x="1503462" y="819954"/>
                  <a:pt x="1503462" y="819954"/>
                  <a:pt x="1501921" y="819954"/>
                </a:cubicBezTo>
                <a:cubicBezTo>
                  <a:pt x="1500381" y="819954"/>
                  <a:pt x="1497300" y="819954"/>
                  <a:pt x="1491138" y="819954"/>
                </a:cubicBezTo>
                <a:cubicBezTo>
                  <a:pt x="1491138" y="816873"/>
                  <a:pt x="1491138" y="815332"/>
                  <a:pt x="1491331" y="814754"/>
                </a:cubicBezTo>
                <a:close/>
                <a:moveTo>
                  <a:pt x="1478417" y="807627"/>
                </a:moveTo>
                <a:cubicBezTo>
                  <a:pt x="1478417" y="807627"/>
                  <a:pt x="1478417" y="807627"/>
                  <a:pt x="1491138" y="807627"/>
                </a:cubicBezTo>
                <a:lnTo>
                  <a:pt x="1491138" y="819954"/>
                </a:lnTo>
                <a:cubicBezTo>
                  <a:pt x="1478417" y="819954"/>
                  <a:pt x="1478417" y="819954"/>
                  <a:pt x="1478417" y="807627"/>
                </a:cubicBezTo>
                <a:close/>
                <a:moveTo>
                  <a:pt x="931812" y="807627"/>
                </a:moveTo>
                <a:cubicBezTo>
                  <a:pt x="931812" y="807627"/>
                  <a:pt x="931812" y="807627"/>
                  <a:pt x="931812" y="809168"/>
                </a:cubicBezTo>
                <a:lnTo>
                  <a:pt x="931812" y="819954"/>
                </a:lnTo>
                <a:lnTo>
                  <a:pt x="944533" y="819954"/>
                </a:lnTo>
                <a:close/>
                <a:moveTo>
                  <a:pt x="236133" y="807627"/>
                </a:moveTo>
                <a:cubicBezTo>
                  <a:pt x="248854" y="807627"/>
                  <a:pt x="236133" y="807627"/>
                  <a:pt x="236133" y="819954"/>
                </a:cubicBezTo>
                <a:lnTo>
                  <a:pt x="236133" y="812828"/>
                </a:lnTo>
                <a:cubicBezTo>
                  <a:pt x="236133" y="814561"/>
                  <a:pt x="236133" y="807627"/>
                  <a:pt x="236133" y="807627"/>
                </a:cubicBezTo>
                <a:close/>
                <a:moveTo>
                  <a:pt x="1043916" y="794902"/>
                </a:moveTo>
                <a:cubicBezTo>
                  <a:pt x="1043916" y="794902"/>
                  <a:pt x="1043916" y="794902"/>
                  <a:pt x="1043916" y="807627"/>
                </a:cubicBezTo>
                <a:cubicBezTo>
                  <a:pt x="1043916" y="807627"/>
                  <a:pt x="1043916" y="807627"/>
                  <a:pt x="1045457" y="807627"/>
                </a:cubicBezTo>
                <a:cubicBezTo>
                  <a:pt x="1046997" y="807627"/>
                  <a:pt x="1050078" y="807627"/>
                  <a:pt x="1056239" y="807627"/>
                </a:cubicBezTo>
                <a:cubicBezTo>
                  <a:pt x="1068563" y="819954"/>
                  <a:pt x="1068563" y="807627"/>
                  <a:pt x="1068563" y="819954"/>
                </a:cubicBezTo>
                <a:lnTo>
                  <a:pt x="1068563" y="807627"/>
                </a:lnTo>
                <a:cubicBezTo>
                  <a:pt x="1068563" y="807627"/>
                  <a:pt x="1068563" y="807627"/>
                  <a:pt x="1067023" y="807627"/>
                </a:cubicBezTo>
                <a:lnTo>
                  <a:pt x="1061438" y="807627"/>
                </a:lnTo>
                <a:cubicBezTo>
                  <a:pt x="1063171" y="807627"/>
                  <a:pt x="1056239" y="807627"/>
                  <a:pt x="1056239" y="807627"/>
                </a:cubicBezTo>
                <a:lnTo>
                  <a:pt x="1056239" y="794902"/>
                </a:lnTo>
                <a:close/>
                <a:moveTo>
                  <a:pt x="248854" y="794902"/>
                </a:moveTo>
                <a:cubicBezTo>
                  <a:pt x="248854" y="807627"/>
                  <a:pt x="236133" y="807627"/>
                  <a:pt x="236133" y="807627"/>
                </a:cubicBezTo>
                <a:cubicBezTo>
                  <a:pt x="236133" y="794902"/>
                  <a:pt x="236133" y="794902"/>
                  <a:pt x="248854" y="794902"/>
                </a:cubicBezTo>
                <a:close/>
                <a:moveTo>
                  <a:pt x="248854" y="794902"/>
                </a:moveTo>
                <a:cubicBezTo>
                  <a:pt x="248854" y="807627"/>
                  <a:pt x="248854" y="807627"/>
                  <a:pt x="248854" y="807627"/>
                </a:cubicBezTo>
                <a:lnTo>
                  <a:pt x="247264" y="807627"/>
                </a:lnTo>
                <a:lnTo>
                  <a:pt x="239314" y="807627"/>
                </a:lnTo>
                <a:lnTo>
                  <a:pt x="237723" y="807627"/>
                </a:lnTo>
                <a:cubicBezTo>
                  <a:pt x="236133" y="807627"/>
                  <a:pt x="236133" y="807627"/>
                  <a:pt x="236133" y="807627"/>
                </a:cubicBezTo>
                <a:cubicBezTo>
                  <a:pt x="248854" y="807627"/>
                  <a:pt x="248854" y="807627"/>
                  <a:pt x="248854" y="794902"/>
                </a:cubicBezTo>
                <a:close/>
                <a:moveTo>
                  <a:pt x="1167753" y="789702"/>
                </a:moveTo>
                <a:cubicBezTo>
                  <a:pt x="1167175" y="787968"/>
                  <a:pt x="1164865" y="794902"/>
                  <a:pt x="1155622" y="794902"/>
                </a:cubicBezTo>
                <a:lnTo>
                  <a:pt x="1143299" y="794902"/>
                </a:lnTo>
                <a:cubicBezTo>
                  <a:pt x="1143299" y="794902"/>
                  <a:pt x="1143299" y="794902"/>
                  <a:pt x="1143299" y="807627"/>
                </a:cubicBezTo>
                <a:cubicBezTo>
                  <a:pt x="1143299" y="807627"/>
                  <a:pt x="1155622" y="807627"/>
                  <a:pt x="1155622" y="819954"/>
                </a:cubicBezTo>
                <a:lnTo>
                  <a:pt x="1155622" y="807627"/>
                </a:lnTo>
                <a:cubicBezTo>
                  <a:pt x="1155622" y="807627"/>
                  <a:pt x="1155622" y="807627"/>
                  <a:pt x="1157163" y="807627"/>
                </a:cubicBezTo>
                <a:lnTo>
                  <a:pt x="1166405" y="807627"/>
                </a:lnTo>
                <a:lnTo>
                  <a:pt x="1167946" y="807627"/>
                </a:lnTo>
                <a:cubicBezTo>
                  <a:pt x="1155622" y="794902"/>
                  <a:pt x="1155622" y="794902"/>
                  <a:pt x="1167946" y="794902"/>
                </a:cubicBezTo>
                <a:cubicBezTo>
                  <a:pt x="1167946" y="791821"/>
                  <a:pt x="1167946" y="790280"/>
                  <a:pt x="1167753" y="789702"/>
                </a:cubicBezTo>
                <a:close/>
                <a:moveTo>
                  <a:pt x="278893" y="777375"/>
                </a:moveTo>
                <a:cubicBezTo>
                  <a:pt x="278123" y="777953"/>
                  <a:pt x="276582" y="779493"/>
                  <a:pt x="273501" y="782575"/>
                </a:cubicBezTo>
                <a:cubicBezTo>
                  <a:pt x="285825" y="782575"/>
                  <a:pt x="273501" y="782575"/>
                  <a:pt x="273501" y="794902"/>
                </a:cubicBezTo>
                <a:cubicBezTo>
                  <a:pt x="273501" y="794902"/>
                  <a:pt x="273501" y="794902"/>
                  <a:pt x="275042" y="794902"/>
                </a:cubicBezTo>
                <a:lnTo>
                  <a:pt x="280626" y="794902"/>
                </a:lnTo>
                <a:cubicBezTo>
                  <a:pt x="280048" y="794902"/>
                  <a:pt x="280433" y="794902"/>
                  <a:pt x="281203" y="794902"/>
                </a:cubicBezTo>
                <a:lnTo>
                  <a:pt x="285825" y="794902"/>
                </a:lnTo>
                <a:cubicBezTo>
                  <a:pt x="285825" y="782575"/>
                  <a:pt x="285825" y="794902"/>
                  <a:pt x="285825" y="782575"/>
                </a:cubicBezTo>
                <a:cubicBezTo>
                  <a:pt x="276582" y="782575"/>
                  <a:pt x="281203" y="775641"/>
                  <a:pt x="278893" y="777375"/>
                </a:cubicBezTo>
                <a:close/>
                <a:moveTo>
                  <a:pt x="1219177" y="761003"/>
                </a:moveTo>
                <a:cubicBezTo>
                  <a:pt x="1217637" y="761003"/>
                  <a:pt x="1217637" y="764085"/>
                  <a:pt x="1217637" y="770248"/>
                </a:cubicBezTo>
                <a:lnTo>
                  <a:pt x="1217637" y="782575"/>
                </a:lnTo>
                <a:cubicBezTo>
                  <a:pt x="1217637" y="782575"/>
                  <a:pt x="1217637" y="782575"/>
                  <a:pt x="1217637" y="794902"/>
                </a:cubicBezTo>
                <a:lnTo>
                  <a:pt x="1216097" y="794902"/>
                </a:lnTo>
                <a:lnTo>
                  <a:pt x="1212245" y="794902"/>
                </a:lnTo>
                <a:cubicBezTo>
                  <a:pt x="1209935" y="794902"/>
                  <a:pt x="1214556" y="794902"/>
                  <a:pt x="1205314" y="794902"/>
                </a:cubicBezTo>
                <a:cubicBezTo>
                  <a:pt x="1205314" y="807627"/>
                  <a:pt x="1205314" y="807627"/>
                  <a:pt x="1217637" y="807627"/>
                </a:cubicBezTo>
                <a:lnTo>
                  <a:pt x="1205314" y="807627"/>
                </a:lnTo>
                <a:cubicBezTo>
                  <a:pt x="1205314" y="807627"/>
                  <a:pt x="1205314" y="807627"/>
                  <a:pt x="1205314" y="819954"/>
                </a:cubicBezTo>
                <a:cubicBezTo>
                  <a:pt x="1205314" y="819954"/>
                  <a:pt x="1205314" y="819954"/>
                  <a:pt x="1206854" y="819954"/>
                </a:cubicBezTo>
                <a:lnTo>
                  <a:pt x="1217637" y="819954"/>
                </a:lnTo>
                <a:lnTo>
                  <a:pt x="1217637" y="807627"/>
                </a:lnTo>
                <a:cubicBezTo>
                  <a:pt x="1217637" y="807627"/>
                  <a:pt x="1217637" y="807627"/>
                  <a:pt x="1217637" y="794902"/>
                </a:cubicBezTo>
                <a:cubicBezTo>
                  <a:pt x="1229960" y="807627"/>
                  <a:pt x="1229960" y="794902"/>
                  <a:pt x="1217637" y="794902"/>
                </a:cubicBezTo>
                <a:cubicBezTo>
                  <a:pt x="1217637" y="794902"/>
                  <a:pt x="1217637" y="794902"/>
                  <a:pt x="1229960" y="794902"/>
                </a:cubicBezTo>
                <a:lnTo>
                  <a:pt x="1229960" y="782575"/>
                </a:lnTo>
                <a:cubicBezTo>
                  <a:pt x="1229960" y="782575"/>
                  <a:pt x="1229960" y="782575"/>
                  <a:pt x="1229960" y="770248"/>
                </a:cubicBezTo>
                <a:cubicBezTo>
                  <a:pt x="1223799" y="764085"/>
                  <a:pt x="1220718" y="761003"/>
                  <a:pt x="1219177" y="761003"/>
                </a:cubicBezTo>
                <a:close/>
                <a:moveTo>
                  <a:pt x="1267328" y="757921"/>
                </a:moveTo>
                <a:lnTo>
                  <a:pt x="1267328" y="770248"/>
                </a:lnTo>
                <a:lnTo>
                  <a:pt x="1267328" y="782575"/>
                </a:lnTo>
                <a:lnTo>
                  <a:pt x="1267328" y="794902"/>
                </a:lnTo>
                <a:lnTo>
                  <a:pt x="1267328" y="807627"/>
                </a:lnTo>
                <a:cubicBezTo>
                  <a:pt x="1267328" y="807627"/>
                  <a:pt x="1267328" y="807627"/>
                  <a:pt x="1255005" y="807627"/>
                </a:cubicBezTo>
                <a:cubicBezTo>
                  <a:pt x="1255005" y="807627"/>
                  <a:pt x="1255005" y="807627"/>
                  <a:pt x="1255005" y="819954"/>
                </a:cubicBezTo>
                <a:lnTo>
                  <a:pt x="1255005" y="832282"/>
                </a:lnTo>
                <a:lnTo>
                  <a:pt x="1267328" y="832282"/>
                </a:lnTo>
                <a:lnTo>
                  <a:pt x="1267328" y="819954"/>
                </a:lnTo>
                <a:cubicBezTo>
                  <a:pt x="1267328" y="819954"/>
                  <a:pt x="1267328" y="819954"/>
                  <a:pt x="1267328" y="807627"/>
                </a:cubicBezTo>
                <a:lnTo>
                  <a:pt x="1279652" y="807627"/>
                </a:lnTo>
                <a:cubicBezTo>
                  <a:pt x="1279652" y="807627"/>
                  <a:pt x="1279652" y="807627"/>
                  <a:pt x="1279652" y="794902"/>
                </a:cubicBezTo>
                <a:lnTo>
                  <a:pt x="1279652" y="787776"/>
                </a:lnTo>
                <a:cubicBezTo>
                  <a:pt x="1279652" y="789509"/>
                  <a:pt x="1279652" y="782575"/>
                  <a:pt x="1279652" y="782575"/>
                </a:cubicBezTo>
                <a:cubicBezTo>
                  <a:pt x="1279652" y="782575"/>
                  <a:pt x="1267328" y="782575"/>
                  <a:pt x="1267328" y="770248"/>
                </a:cubicBezTo>
                <a:cubicBezTo>
                  <a:pt x="1267328" y="770248"/>
                  <a:pt x="1267328" y="770248"/>
                  <a:pt x="1268869" y="770248"/>
                </a:cubicBezTo>
                <a:lnTo>
                  <a:pt x="1278111" y="770248"/>
                </a:lnTo>
                <a:lnTo>
                  <a:pt x="1279652" y="770248"/>
                </a:lnTo>
                <a:lnTo>
                  <a:pt x="1279652" y="757921"/>
                </a:lnTo>
                <a:cubicBezTo>
                  <a:pt x="1279652" y="757921"/>
                  <a:pt x="1279652" y="770248"/>
                  <a:pt x="1267328" y="757921"/>
                </a:cubicBezTo>
                <a:close/>
                <a:moveTo>
                  <a:pt x="261178" y="757921"/>
                </a:moveTo>
                <a:cubicBezTo>
                  <a:pt x="261178" y="757921"/>
                  <a:pt x="268110" y="757921"/>
                  <a:pt x="266377" y="757921"/>
                </a:cubicBezTo>
                <a:lnTo>
                  <a:pt x="273501" y="757921"/>
                </a:lnTo>
                <a:cubicBezTo>
                  <a:pt x="261178" y="757921"/>
                  <a:pt x="261178" y="770248"/>
                  <a:pt x="261178" y="770248"/>
                </a:cubicBezTo>
                <a:lnTo>
                  <a:pt x="261178" y="768707"/>
                </a:lnTo>
                <a:lnTo>
                  <a:pt x="261178" y="759462"/>
                </a:lnTo>
                <a:cubicBezTo>
                  <a:pt x="261178" y="757921"/>
                  <a:pt x="261178" y="757921"/>
                  <a:pt x="261178" y="757921"/>
                </a:cubicBezTo>
                <a:close/>
                <a:moveTo>
                  <a:pt x="909091" y="752720"/>
                </a:moveTo>
                <a:cubicBezTo>
                  <a:pt x="912557" y="750987"/>
                  <a:pt x="919489" y="757921"/>
                  <a:pt x="919489" y="757921"/>
                </a:cubicBezTo>
                <a:cubicBezTo>
                  <a:pt x="919489" y="757921"/>
                  <a:pt x="919489" y="757921"/>
                  <a:pt x="907165" y="757921"/>
                </a:cubicBezTo>
                <a:cubicBezTo>
                  <a:pt x="907165" y="754839"/>
                  <a:pt x="907936" y="753298"/>
                  <a:pt x="909091" y="752720"/>
                </a:cubicBezTo>
                <a:close/>
                <a:moveTo>
                  <a:pt x="1317020" y="745594"/>
                </a:moveTo>
                <a:cubicBezTo>
                  <a:pt x="1329343" y="757921"/>
                  <a:pt x="1317020" y="757921"/>
                  <a:pt x="1317020" y="757921"/>
                </a:cubicBezTo>
                <a:cubicBezTo>
                  <a:pt x="1317020" y="757921"/>
                  <a:pt x="1317020" y="757921"/>
                  <a:pt x="1317020" y="745594"/>
                </a:cubicBezTo>
                <a:close/>
                <a:moveTo>
                  <a:pt x="1056239" y="745594"/>
                </a:moveTo>
                <a:lnTo>
                  <a:pt x="1068563" y="757921"/>
                </a:lnTo>
                <a:lnTo>
                  <a:pt x="1068563" y="745594"/>
                </a:lnTo>
                <a:close/>
                <a:moveTo>
                  <a:pt x="907165" y="745594"/>
                </a:moveTo>
                <a:lnTo>
                  <a:pt x="907165" y="757921"/>
                </a:lnTo>
                <a:lnTo>
                  <a:pt x="907165" y="770248"/>
                </a:lnTo>
                <a:cubicBezTo>
                  <a:pt x="919489" y="770248"/>
                  <a:pt x="919489" y="757921"/>
                  <a:pt x="919489" y="757921"/>
                </a:cubicBezTo>
                <a:lnTo>
                  <a:pt x="919489" y="745594"/>
                </a:lnTo>
                <a:lnTo>
                  <a:pt x="917948" y="745594"/>
                </a:lnTo>
                <a:cubicBezTo>
                  <a:pt x="916408" y="745594"/>
                  <a:pt x="913327" y="745594"/>
                  <a:pt x="907165" y="745594"/>
                </a:cubicBezTo>
                <a:close/>
                <a:moveTo>
                  <a:pt x="1255005" y="732869"/>
                </a:moveTo>
                <a:lnTo>
                  <a:pt x="1267328" y="745594"/>
                </a:lnTo>
                <a:lnTo>
                  <a:pt x="1267328" y="732869"/>
                </a:lnTo>
                <a:lnTo>
                  <a:pt x="1264247" y="732869"/>
                </a:lnTo>
                <a:cubicBezTo>
                  <a:pt x="1264247" y="732869"/>
                  <a:pt x="1261167" y="732869"/>
                  <a:pt x="1255005" y="732869"/>
                </a:cubicBezTo>
                <a:close/>
                <a:moveTo>
                  <a:pt x="1229960" y="732869"/>
                </a:moveTo>
                <a:lnTo>
                  <a:pt x="1229960" y="745594"/>
                </a:lnTo>
                <a:lnTo>
                  <a:pt x="1217637" y="745594"/>
                </a:lnTo>
                <a:cubicBezTo>
                  <a:pt x="1229960" y="745594"/>
                  <a:pt x="1229960" y="745594"/>
                  <a:pt x="1229960" y="757921"/>
                </a:cubicBezTo>
                <a:lnTo>
                  <a:pt x="1242681" y="757921"/>
                </a:lnTo>
                <a:cubicBezTo>
                  <a:pt x="1229960" y="745594"/>
                  <a:pt x="1229960" y="745594"/>
                  <a:pt x="1242681" y="745594"/>
                </a:cubicBezTo>
                <a:cubicBezTo>
                  <a:pt x="1242681" y="745594"/>
                  <a:pt x="1242681" y="745594"/>
                  <a:pt x="1242681" y="732869"/>
                </a:cubicBezTo>
                <a:cubicBezTo>
                  <a:pt x="1242681" y="732869"/>
                  <a:pt x="1242681" y="732869"/>
                  <a:pt x="1229960" y="732869"/>
                </a:cubicBezTo>
                <a:close/>
                <a:moveTo>
                  <a:pt x="1155622" y="732869"/>
                </a:moveTo>
                <a:cubicBezTo>
                  <a:pt x="1167946" y="745594"/>
                  <a:pt x="1155622" y="745594"/>
                  <a:pt x="1155622" y="745594"/>
                </a:cubicBezTo>
                <a:cubicBezTo>
                  <a:pt x="1155622" y="745594"/>
                  <a:pt x="1158703" y="745594"/>
                  <a:pt x="1160243" y="745594"/>
                </a:cubicBezTo>
                <a:cubicBezTo>
                  <a:pt x="1161014" y="745594"/>
                  <a:pt x="1161399" y="745594"/>
                  <a:pt x="1160821" y="745594"/>
                </a:cubicBezTo>
                <a:lnTo>
                  <a:pt x="1167946" y="745594"/>
                </a:lnTo>
                <a:lnTo>
                  <a:pt x="1167946" y="732869"/>
                </a:lnTo>
                <a:close/>
                <a:moveTo>
                  <a:pt x="1180269" y="720542"/>
                </a:moveTo>
                <a:cubicBezTo>
                  <a:pt x="1180269" y="720542"/>
                  <a:pt x="1180269" y="720542"/>
                  <a:pt x="1180269" y="732869"/>
                </a:cubicBezTo>
                <a:lnTo>
                  <a:pt x="1192990" y="732869"/>
                </a:lnTo>
                <a:close/>
                <a:moveTo>
                  <a:pt x="1080886" y="720542"/>
                </a:moveTo>
                <a:cubicBezTo>
                  <a:pt x="1080886" y="720542"/>
                  <a:pt x="1080886" y="720542"/>
                  <a:pt x="1093607" y="732869"/>
                </a:cubicBezTo>
                <a:cubicBezTo>
                  <a:pt x="1093607" y="732869"/>
                  <a:pt x="1093607" y="732869"/>
                  <a:pt x="1093607" y="720542"/>
                </a:cubicBezTo>
                <a:cubicBezTo>
                  <a:pt x="1093607" y="732869"/>
                  <a:pt x="1080886" y="720542"/>
                  <a:pt x="1080886" y="720542"/>
                </a:cubicBezTo>
                <a:close/>
                <a:moveTo>
                  <a:pt x="782738" y="720542"/>
                </a:moveTo>
                <a:cubicBezTo>
                  <a:pt x="770415" y="720542"/>
                  <a:pt x="770415" y="720542"/>
                  <a:pt x="770415" y="732869"/>
                </a:cubicBezTo>
                <a:cubicBezTo>
                  <a:pt x="770415" y="732869"/>
                  <a:pt x="770415" y="732869"/>
                  <a:pt x="782738" y="720542"/>
                </a:cubicBezTo>
                <a:close/>
                <a:moveTo>
                  <a:pt x="1279652" y="708215"/>
                </a:moveTo>
                <a:cubicBezTo>
                  <a:pt x="1279652" y="708215"/>
                  <a:pt x="1279652" y="708215"/>
                  <a:pt x="1279652" y="720542"/>
                </a:cubicBezTo>
                <a:lnTo>
                  <a:pt x="1279652" y="732869"/>
                </a:lnTo>
                <a:lnTo>
                  <a:pt x="1279652" y="745594"/>
                </a:lnTo>
                <a:cubicBezTo>
                  <a:pt x="1279652" y="745594"/>
                  <a:pt x="1279652" y="745594"/>
                  <a:pt x="1292373" y="745594"/>
                </a:cubicBezTo>
                <a:cubicBezTo>
                  <a:pt x="1292373" y="745594"/>
                  <a:pt x="1292373" y="745594"/>
                  <a:pt x="1292373" y="732869"/>
                </a:cubicBezTo>
                <a:cubicBezTo>
                  <a:pt x="1279652" y="732869"/>
                  <a:pt x="1279652" y="720542"/>
                  <a:pt x="1279652" y="720542"/>
                </a:cubicBezTo>
                <a:lnTo>
                  <a:pt x="1292373" y="720542"/>
                </a:lnTo>
                <a:lnTo>
                  <a:pt x="1292373" y="708215"/>
                </a:lnTo>
                <a:lnTo>
                  <a:pt x="1290783" y="708215"/>
                </a:lnTo>
                <a:lnTo>
                  <a:pt x="1286807" y="708215"/>
                </a:lnTo>
                <a:cubicBezTo>
                  <a:pt x="1285217" y="708215"/>
                  <a:pt x="1286807" y="708215"/>
                  <a:pt x="1285217" y="708215"/>
                </a:cubicBezTo>
                <a:lnTo>
                  <a:pt x="1282832" y="708215"/>
                </a:lnTo>
                <a:close/>
                <a:moveTo>
                  <a:pt x="994225" y="708215"/>
                </a:moveTo>
                <a:lnTo>
                  <a:pt x="1006548" y="720542"/>
                </a:lnTo>
                <a:lnTo>
                  <a:pt x="1006548" y="719001"/>
                </a:lnTo>
                <a:cubicBezTo>
                  <a:pt x="1006548" y="717460"/>
                  <a:pt x="1006548" y="714378"/>
                  <a:pt x="1006548" y="708215"/>
                </a:cubicBezTo>
                <a:cubicBezTo>
                  <a:pt x="1006548" y="708215"/>
                  <a:pt x="1006548" y="708215"/>
                  <a:pt x="1005008" y="708215"/>
                </a:cubicBezTo>
                <a:lnTo>
                  <a:pt x="995765" y="708215"/>
                </a:lnTo>
                <a:cubicBezTo>
                  <a:pt x="994225" y="708215"/>
                  <a:pt x="994225" y="708215"/>
                  <a:pt x="994225" y="708215"/>
                </a:cubicBezTo>
                <a:close/>
                <a:moveTo>
                  <a:pt x="1043916" y="695888"/>
                </a:moveTo>
                <a:lnTo>
                  <a:pt x="1043916" y="708215"/>
                </a:lnTo>
                <a:cubicBezTo>
                  <a:pt x="1056239" y="708215"/>
                  <a:pt x="1056239" y="708215"/>
                  <a:pt x="1056239" y="695888"/>
                </a:cubicBezTo>
                <a:close/>
                <a:moveTo>
                  <a:pt x="1018872" y="695888"/>
                </a:moveTo>
                <a:cubicBezTo>
                  <a:pt x="1018872" y="695888"/>
                  <a:pt x="1018872" y="695888"/>
                  <a:pt x="1018872" y="708215"/>
                </a:cubicBezTo>
                <a:lnTo>
                  <a:pt x="1031195" y="708215"/>
                </a:lnTo>
                <a:lnTo>
                  <a:pt x="1031195" y="695888"/>
                </a:lnTo>
                <a:cubicBezTo>
                  <a:pt x="1031195" y="695888"/>
                  <a:pt x="1031195" y="695888"/>
                  <a:pt x="1029655" y="695888"/>
                </a:cubicBezTo>
                <a:lnTo>
                  <a:pt x="1020412" y="695888"/>
                </a:lnTo>
                <a:cubicBezTo>
                  <a:pt x="1018872" y="695888"/>
                  <a:pt x="1018872" y="695888"/>
                  <a:pt x="1018872" y="695888"/>
                </a:cubicBezTo>
                <a:close/>
                <a:moveTo>
                  <a:pt x="1255005" y="683163"/>
                </a:moveTo>
                <a:cubicBezTo>
                  <a:pt x="1255005" y="683163"/>
                  <a:pt x="1255005" y="683163"/>
                  <a:pt x="1242681" y="695888"/>
                </a:cubicBezTo>
                <a:lnTo>
                  <a:pt x="1229960" y="695888"/>
                </a:lnTo>
                <a:cubicBezTo>
                  <a:pt x="1229960" y="695888"/>
                  <a:pt x="1242681" y="708215"/>
                  <a:pt x="1229960" y="708215"/>
                </a:cubicBezTo>
                <a:lnTo>
                  <a:pt x="1242681" y="708215"/>
                </a:lnTo>
                <a:lnTo>
                  <a:pt x="1242681" y="695888"/>
                </a:lnTo>
                <a:lnTo>
                  <a:pt x="1255005" y="695888"/>
                </a:lnTo>
                <a:close/>
                <a:moveTo>
                  <a:pt x="360561" y="683163"/>
                </a:moveTo>
                <a:lnTo>
                  <a:pt x="360561" y="695888"/>
                </a:lnTo>
                <a:lnTo>
                  <a:pt x="372884" y="695888"/>
                </a:lnTo>
                <a:cubicBezTo>
                  <a:pt x="372884" y="695888"/>
                  <a:pt x="372884" y="695888"/>
                  <a:pt x="372884" y="683163"/>
                </a:cubicBezTo>
                <a:close/>
                <a:moveTo>
                  <a:pt x="1056239" y="670836"/>
                </a:moveTo>
                <a:cubicBezTo>
                  <a:pt x="1056239" y="670836"/>
                  <a:pt x="1056239" y="670836"/>
                  <a:pt x="1068563" y="683163"/>
                </a:cubicBezTo>
                <a:cubicBezTo>
                  <a:pt x="1068563" y="670836"/>
                  <a:pt x="1068563" y="670836"/>
                  <a:pt x="1056239" y="670836"/>
                </a:cubicBezTo>
                <a:close/>
                <a:moveTo>
                  <a:pt x="869798" y="670836"/>
                </a:moveTo>
                <a:lnTo>
                  <a:pt x="869798" y="683163"/>
                </a:lnTo>
                <a:lnTo>
                  <a:pt x="882121" y="683163"/>
                </a:lnTo>
                <a:cubicBezTo>
                  <a:pt x="882121" y="683163"/>
                  <a:pt x="882121" y="683163"/>
                  <a:pt x="882121" y="670836"/>
                </a:cubicBezTo>
                <a:close/>
                <a:moveTo>
                  <a:pt x="1242681" y="658508"/>
                </a:moveTo>
                <a:lnTo>
                  <a:pt x="1242681" y="660049"/>
                </a:lnTo>
                <a:lnTo>
                  <a:pt x="1242681" y="670836"/>
                </a:lnTo>
                <a:cubicBezTo>
                  <a:pt x="1242681" y="670836"/>
                  <a:pt x="1242681" y="670836"/>
                  <a:pt x="1244222" y="670836"/>
                </a:cubicBezTo>
                <a:lnTo>
                  <a:pt x="1253465" y="670836"/>
                </a:lnTo>
                <a:cubicBezTo>
                  <a:pt x="1255005" y="670836"/>
                  <a:pt x="1255005" y="670836"/>
                  <a:pt x="1255005" y="670836"/>
                </a:cubicBezTo>
                <a:lnTo>
                  <a:pt x="1255005" y="658508"/>
                </a:lnTo>
                <a:cubicBezTo>
                  <a:pt x="1255005" y="670836"/>
                  <a:pt x="1255005" y="670836"/>
                  <a:pt x="1242681" y="658508"/>
                </a:cubicBezTo>
                <a:close/>
                <a:moveTo>
                  <a:pt x="1180269" y="658508"/>
                </a:moveTo>
                <a:lnTo>
                  <a:pt x="1180269" y="670836"/>
                </a:lnTo>
                <a:lnTo>
                  <a:pt x="1180269" y="683163"/>
                </a:lnTo>
                <a:cubicBezTo>
                  <a:pt x="1180269" y="683163"/>
                  <a:pt x="1167946" y="683163"/>
                  <a:pt x="1167946" y="695888"/>
                </a:cubicBezTo>
                <a:lnTo>
                  <a:pt x="1180269" y="695888"/>
                </a:lnTo>
                <a:lnTo>
                  <a:pt x="1180269" y="683163"/>
                </a:lnTo>
                <a:cubicBezTo>
                  <a:pt x="1192990" y="683163"/>
                  <a:pt x="1192990" y="670836"/>
                  <a:pt x="1180269" y="670836"/>
                </a:cubicBezTo>
                <a:lnTo>
                  <a:pt x="1192990" y="670836"/>
                </a:lnTo>
                <a:lnTo>
                  <a:pt x="1192990" y="681622"/>
                </a:lnTo>
                <a:lnTo>
                  <a:pt x="1192990" y="683163"/>
                </a:lnTo>
                <a:cubicBezTo>
                  <a:pt x="1192990" y="683163"/>
                  <a:pt x="1192990" y="683163"/>
                  <a:pt x="1205314" y="683163"/>
                </a:cubicBezTo>
                <a:lnTo>
                  <a:pt x="1205314" y="670836"/>
                </a:lnTo>
                <a:cubicBezTo>
                  <a:pt x="1205314" y="658508"/>
                  <a:pt x="1205314" y="670836"/>
                  <a:pt x="1192990" y="658508"/>
                </a:cubicBezTo>
                <a:cubicBezTo>
                  <a:pt x="1192990" y="658508"/>
                  <a:pt x="1192990" y="658508"/>
                  <a:pt x="1192990" y="670836"/>
                </a:cubicBezTo>
                <a:cubicBezTo>
                  <a:pt x="1192990" y="670836"/>
                  <a:pt x="1192990" y="658508"/>
                  <a:pt x="1180269" y="658508"/>
                </a:cubicBezTo>
                <a:close/>
                <a:moveTo>
                  <a:pt x="1068563" y="658508"/>
                </a:moveTo>
                <a:lnTo>
                  <a:pt x="1068563" y="670836"/>
                </a:lnTo>
                <a:cubicBezTo>
                  <a:pt x="1080886" y="658508"/>
                  <a:pt x="1080886" y="658508"/>
                  <a:pt x="1068563" y="658508"/>
                </a:cubicBezTo>
                <a:close/>
                <a:moveTo>
                  <a:pt x="1279652" y="646181"/>
                </a:moveTo>
                <a:lnTo>
                  <a:pt x="1279652" y="653308"/>
                </a:lnTo>
                <a:lnTo>
                  <a:pt x="1279652" y="653886"/>
                </a:lnTo>
                <a:lnTo>
                  <a:pt x="1279652" y="658508"/>
                </a:lnTo>
                <a:lnTo>
                  <a:pt x="1292373" y="658508"/>
                </a:lnTo>
                <a:cubicBezTo>
                  <a:pt x="1292373" y="658508"/>
                  <a:pt x="1292373" y="658508"/>
                  <a:pt x="1304696" y="658508"/>
                </a:cubicBezTo>
                <a:cubicBezTo>
                  <a:pt x="1304696" y="658508"/>
                  <a:pt x="1304696" y="658508"/>
                  <a:pt x="1304696" y="656968"/>
                </a:cubicBezTo>
                <a:cubicBezTo>
                  <a:pt x="1304696" y="655427"/>
                  <a:pt x="1304696" y="652345"/>
                  <a:pt x="1304696" y="646181"/>
                </a:cubicBezTo>
                <a:lnTo>
                  <a:pt x="1292373" y="658508"/>
                </a:lnTo>
                <a:lnTo>
                  <a:pt x="1292373" y="646181"/>
                </a:lnTo>
                <a:close/>
                <a:moveTo>
                  <a:pt x="857474" y="646181"/>
                </a:moveTo>
                <a:cubicBezTo>
                  <a:pt x="857474" y="646181"/>
                  <a:pt x="857474" y="646181"/>
                  <a:pt x="857474" y="658508"/>
                </a:cubicBezTo>
                <a:cubicBezTo>
                  <a:pt x="869798" y="658508"/>
                  <a:pt x="857474" y="658508"/>
                  <a:pt x="857474" y="646181"/>
                </a:cubicBezTo>
                <a:close/>
                <a:moveTo>
                  <a:pt x="683356" y="646181"/>
                </a:moveTo>
                <a:cubicBezTo>
                  <a:pt x="683356" y="646181"/>
                  <a:pt x="696077" y="646181"/>
                  <a:pt x="696077" y="658508"/>
                </a:cubicBezTo>
                <a:cubicBezTo>
                  <a:pt x="696077" y="646181"/>
                  <a:pt x="696077" y="646181"/>
                  <a:pt x="683356" y="646181"/>
                </a:cubicBezTo>
                <a:close/>
                <a:moveTo>
                  <a:pt x="298546" y="646181"/>
                </a:moveTo>
                <a:cubicBezTo>
                  <a:pt x="298546" y="646181"/>
                  <a:pt x="298546" y="646181"/>
                  <a:pt x="310869" y="646181"/>
                </a:cubicBezTo>
                <a:cubicBezTo>
                  <a:pt x="310869" y="658508"/>
                  <a:pt x="298546" y="658508"/>
                  <a:pt x="298546" y="658508"/>
                </a:cubicBezTo>
                <a:cubicBezTo>
                  <a:pt x="298546" y="658508"/>
                  <a:pt x="298546" y="658508"/>
                  <a:pt x="298546" y="646181"/>
                </a:cubicBezTo>
                <a:close/>
                <a:moveTo>
                  <a:pt x="1192990" y="633457"/>
                </a:moveTo>
                <a:lnTo>
                  <a:pt x="1205314" y="633457"/>
                </a:lnTo>
                <a:lnTo>
                  <a:pt x="1200507" y="638419"/>
                </a:lnTo>
                <a:lnTo>
                  <a:pt x="1199152" y="638228"/>
                </a:lnTo>
                <a:cubicBezTo>
                  <a:pt x="1196071" y="636638"/>
                  <a:pt x="1192990" y="633457"/>
                  <a:pt x="1192990" y="633457"/>
                </a:cubicBezTo>
                <a:close/>
                <a:moveTo>
                  <a:pt x="720723" y="633457"/>
                </a:moveTo>
                <a:cubicBezTo>
                  <a:pt x="720723" y="633457"/>
                  <a:pt x="720723" y="633457"/>
                  <a:pt x="733047" y="646181"/>
                </a:cubicBezTo>
                <a:lnTo>
                  <a:pt x="733047" y="644591"/>
                </a:lnTo>
                <a:cubicBezTo>
                  <a:pt x="733047" y="643000"/>
                  <a:pt x="733047" y="639819"/>
                  <a:pt x="733047" y="633457"/>
                </a:cubicBezTo>
                <a:cubicBezTo>
                  <a:pt x="733047" y="633457"/>
                  <a:pt x="733047" y="633457"/>
                  <a:pt x="731507" y="633457"/>
                </a:cubicBezTo>
                <a:lnTo>
                  <a:pt x="728426" y="633457"/>
                </a:lnTo>
                <a:cubicBezTo>
                  <a:pt x="727655" y="633457"/>
                  <a:pt x="727270" y="633457"/>
                  <a:pt x="727848" y="633457"/>
                </a:cubicBezTo>
                <a:close/>
                <a:moveTo>
                  <a:pt x="310869" y="633457"/>
                </a:moveTo>
                <a:cubicBezTo>
                  <a:pt x="310869" y="633457"/>
                  <a:pt x="310869" y="633457"/>
                  <a:pt x="310869" y="646181"/>
                </a:cubicBezTo>
                <a:cubicBezTo>
                  <a:pt x="298546" y="633457"/>
                  <a:pt x="310869" y="633457"/>
                  <a:pt x="310869" y="633457"/>
                </a:cubicBezTo>
                <a:close/>
                <a:moveTo>
                  <a:pt x="1304696" y="621129"/>
                </a:moveTo>
                <a:cubicBezTo>
                  <a:pt x="1304696" y="621129"/>
                  <a:pt x="1304696" y="621129"/>
                  <a:pt x="1304696" y="633457"/>
                </a:cubicBezTo>
                <a:cubicBezTo>
                  <a:pt x="1304696" y="621129"/>
                  <a:pt x="1317020" y="621129"/>
                  <a:pt x="1317020" y="621129"/>
                </a:cubicBezTo>
                <a:close/>
                <a:moveTo>
                  <a:pt x="1192990" y="621129"/>
                </a:moveTo>
                <a:cubicBezTo>
                  <a:pt x="1192990" y="633457"/>
                  <a:pt x="1192990" y="621129"/>
                  <a:pt x="1192990" y="633457"/>
                </a:cubicBezTo>
                <a:cubicBezTo>
                  <a:pt x="1192990" y="633457"/>
                  <a:pt x="1192990" y="640614"/>
                  <a:pt x="1192990" y="638825"/>
                </a:cubicBezTo>
                <a:lnTo>
                  <a:pt x="1192990" y="646181"/>
                </a:lnTo>
                <a:lnTo>
                  <a:pt x="1200507" y="638419"/>
                </a:lnTo>
                <a:lnTo>
                  <a:pt x="1203388" y="638825"/>
                </a:lnTo>
                <a:cubicBezTo>
                  <a:pt x="1204543" y="638228"/>
                  <a:pt x="1205314" y="636638"/>
                  <a:pt x="1205314" y="633457"/>
                </a:cubicBezTo>
                <a:cubicBezTo>
                  <a:pt x="1205314" y="633457"/>
                  <a:pt x="1205314" y="633457"/>
                  <a:pt x="1205314" y="621129"/>
                </a:cubicBezTo>
                <a:close/>
                <a:moveTo>
                  <a:pt x="1354388" y="608802"/>
                </a:moveTo>
                <a:lnTo>
                  <a:pt x="1354388" y="621129"/>
                </a:lnTo>
                <a:lnTo>
                  <a:pt x="1366711" y="621129"/>
                </a:lnTo>
                <a:lnTo>
                  <a:pt x="1379035" y="621129"/>
                </a:lnTo>
                <a:lnTo>
                  <a:pt x="1366711" y="608802"/>
                </a:lnTo>
                <a:cubicBezTo>
                  <a:pt x="1366711" y="608802"/>
                  <a:pt x="1366711" y="608802"/>
                  <a:pt x="1354388" y="608802"/>
                </a:cubicBezTo>
                <a:close/>
                <a:moveTo>
                  <a:pt x="770415" y="608802"/>
                </a:moveTo>
                <a:cubicBezTo>
                  <a:pt x="770415" y="608802"/>
                  <a:pt x="770415" y="608802"/>
                  <a:pt x="770415" y="621129"/>
                </a:cubicBezTo>
                <a:cubicBezTo>
                  <a:pt x="776577" y="621129"/>
                  <a:pt x="779657" y="621129"/>
                  <a:pt x="781198" y="621129"/>
                </a:cubicBezTo>
                <a:lnTo>
                  <a:pt x="782738" y="621129"/>
                </a:lnTo>
                <a:lnTo>
                  <a:pt x="782738" y="608802"/>
                </a:lnTo>
                <a:cubicBezTo>
                  <a:pt x="782738" y="608802"/>
                  <a:pt x="782738" y="608802"/>
                  <a:pt x="770415" y="608802"/>
                </a:cubicBezTo>
                <a:close/>
                <a:moveTo>
                  <a:pt x="484590" y="608802"/>
                </a:moveTo>
                <a:lnTo>
                  <a:pt x="484590" y="621129"/>
                </a:lnTo>
                <a:lnTo>
                  <a:pt x="497311" y="621129"/>
                </a:lnTo>
                <a:lnTo>
                  <a:pt x="497311" y="608802"/>
                </a:lnTo>
                <a:cubicBezTo>
                  <a:pt x="497311" y="621129"/>
                  <a:pt x="497311" y="608802"/>
                  <a:pt x="484590" y="608802"/>
                </a:cubicBezTo>
                <a:close/>
                <a:moveTo>
                  <a:pt x="323193" y="608802"/>
                </a:moveTo>
                <a:cubicBezTo>
                  <a:pt x="323193" y="621129"/>
                  <a:pt x="323193" y="608802"/>
                  <a:pt x="335516" y="608802"/>
                </a:cubicBezTo>
                <a:lnTo>
                  <a:pt x="330895" y="608802"/>
                </a:lnTo>
                <a:cubicBezTo>
                  <a:pt x="330125" y="608802"/>
                  <a:pt x="329739" y="608802"/>
                  <a:pt x="330317" y="608802"/>
                </a:cubicBezTo>
                <a:close/>
                <a:moveTo>
                  <a:pt x="1379035" y="596475"/>
                </a:moveTo>
                <a:cubicBezTo>
                  <a:pt x="1379035" y="596475"/>
                  <a:pt x="1379035" y="596475"/>
                  <a:pt x="1379035" y="608802"/>
                </a:cubicBezTo>
                <a:cubicBezTo>
                  <a:pt x="1379035" y="608802"/>
                  <a:pt x="1379035" y="596475"/>
                  <a:pt x="1391756" y="608802"/>
                </a:cubicBezTo>
                <a:cubicBezTo>
                  <a:pt x="1391756" y="596475"/>
                  <a:pt x="1391756" y="596475"/>
                  <a:pt x="1379035" y="596475"/>
                </a:cubicBezTo>
                <a:close/>
                <a:moveTo>
                  <a:pt x="1192990" y="596475"/>
                </a:moveTo>
                <a:lnTo>
                  <a:pt x="1192990" y="608802"/>
                </a:lnTo>
                <a:cubicBezTo>
                  <a:pt x="1192990" y="608802"/>
                  <a:pt x="1192990" y="608802"/>
                  <a:pt x="1194531" y="608802"/>
                </a:cubicBezTo>
                <a:lnTo>
                  <a:pt x="1200115" y="608802"/>
                </a:lnTo>
                <a:cubicBezTo>
                  <a:pt x="1198382" y="608802"/>
                  <a:pt x="1205314" y="608802"/>
                  <a:pt x="1205314" y="608802"/>
                </a:cubicBezTo>
                <a:cubicBezTo>
                  <a:pt x="1205314" y="608802"/>
                  <a:pt x="1205314" y="608802"/>
                  <a:pt x="1217637" y="596475"/>
                </a:cubicBezTo>
                <a:lnTo>
                  <a:pt x="1206854" y="596475"/>
                </a:lnTo>
                <a:cubicBezTo>
                  <a:pt x="1205314" y="596475"/>
                  <a:pt x="1205314" y="596475"/>
                  <a:pt x="1205314" y="596475"/>
                </a:cubicBezTo>
                <a:cubicBezTo>
                  <a:pt x="1205314" y="596475"/>
                  <a:pt x="1205314" y="596475"/>
                  <a:pt x="1203773" y="596475"/>
                </a:cubicBezTo>
                <a:lnTo>
                  <a:pt x="1202233" y="596475"/>
                </a:lnTo>
                <a:lnTo>
                  <a:pt x="1194531" y="596475"/>
                </a:lnTo>
                <a:cubicBezTo>
                  <a:pt x="1192990" y="596475"/>
                  <a:pt x="1192990" y="596475"/>
                  <a:pt x="1192990" y="596475"/>
                </a:cubicBezTo>
                <a:close/>
                <a:moveTo>
                  <a:pt x="795459" y="596475"/>
                </a:moveTo>
                <a:cubicBezTo>
                  <a:pt x="795459" y="596475"/>
                  <a:pt x="807783" y="608802"/>
                  <a:pt x="807783" y="596475"/>
                </a:cubicBezTo>
                <a:cubicBezTo>
                  <a:pt x="807783" y="596475"/>
                  <a:pt x="807783" y="596475"/>
                  <a:pt x="795459" y="596475"/>
                </a:cubicBezTo>
                <a:close/>
                <a:moveTo>
                  <a:pt x="745768" y="596475"/>
                </a:moveTo>
                <a:lnTo>
                  <a:pt x="745768" y="608802"/>
                </a:lnTo>
                <a:cubicBezTo>
                  <a:pt x="745768" y="608802"/>
                  <a:pt x="745768" y="608802"/>
                  <a:pt x="758091" y="596475"/>
                </a:cubicBezTo>
                <a:close/>
                <a:moveTo>
                  <a:pt x="310869" y="596475"/>
                </a:moveTo>
                <a:cubicBezTo>
                  <a:pt x="310869" y="596475"/>
                  <a:pt x="310869" y="596475"/>
                  <a:pt x="310869" y="608802"/>
                </a:cubicBezTo>
                <a:cubicBezTo>
                  <a:pt x="310869" y="596475"/>
                  <a:pt x="323193" y="596475"/>
                  <a:pt x="323193" y="596475"/>
                </a:cubicBezTo>
                <a:close/>
                <a:moveTo>
                  <a:pt x="1317020" y="583750"/>
                </a:moveTo>
                <a:lnTo>
                  <a:pt x="1317020" y="596475"/>
                </a:lnTo>
                <a:cubicBezTo>
                  <a:pt x="1304696" y="596475"/>
                  <a:pt x="1304696" y="608802"/>
                  <a:pt x="1317020" y="608802"/>
                </a:cubicBezTo>
                <a:cubicBezTo>
                  <a:pt x="1317020" y="608802"/>
                  <a:pt x="1317020" y="608802"/>
                  <a:pt x="1317020" y="607261"/>
                </a:cubicBezTo>
                <a:lnTo>
                  <a:pt x="1317020" y="598016"/>
                </a:lnTo>
                <a:cubicBezTo>
                  <a:pt x="1317020" y="596475"/>
                  <a:pt x="1317020" y="596475"/>
                  <a:pt x="1317020" y="596475"/>
                </a:cubicBezTo>
                <a:cubicBezTo>
                  <a:pt x="1317020" y="596475"/>
                  <a:pt x="1317020" y="596475"/>
                  <a:pt x="1318560" y="596475"/>
                </a:cubicBezTo>
                <a:cubicBezTo>
                  <a:pt x="1320101" y="596475"/>
                  <a:pt x="1323181" y="596475"/>
                  <a:pt x="1329343" y="596475"/>
                </a:cubicBezTo>
                <a:lnTo>
                  <a:pt x="1329343" y="583750"/>
                </a:lnTo>
                <a:cubicBezTo>
                  <a:pt x="1329343" y="583750"/>
                  <a:pt x="1329343" y="596475"/>
                  <a:pt x="1317020" y="583750"/>
                </a:cubicBezTo>
                <a:close/>
                <a:moveTo>
                  <a:pt x="1366711" y="571423"/>
                </a:moveTo>
                <a:cubicBezTo>
                  <a:pt x="1379035" y="571423"/>
                  <a:pt x="1379035" y="583750"/>
                  <a:pt x="1379035" y="583750"/>
                </a:cubicBezTo>
                <a:lnTo>
                  <a:pt x="1379035" y="571423"/>
                </a:lnTo>
                <a:lnTo>
                  <a:pt x="1377494" y="571423"/>
                </a:lnTo>
                <a:cubicBezTo>
                  <a:pt x="1375954" y="571423"/>
                  <a:pt x="1372873" y="571423"/>
                  <a:pt x="1366711" y="571423"/>
                </a:cubicBezTo>
                <a:close/>
                <a:moveTo>
                  <a:pt x="795459" y="571423"/>
                </a:moveTo>
                <a:cubicBezTo>
                  <a:pt x="807783" y="571423"/>
                  <a:pt x="807783" y="571423"/>
                  <a:pt x="807783" y="583750"/>
                </a:cubicBezTo>
                <a:lnTo>
                  <a:pt x="807783" y="571423"/>
                </a:lnTo>
                <a:close/>
                <a:moveTo>
                  <a:pt x="1428726" y="559096"/>
                </a:moveTo>
                <a:lnTo>
                  <a:pt x="1428726" y="571423"/>
                </a:lnTo>
                <a:lnTo>
                  <a:pt x="1416403" y="571423"/>
                </a:lnTo>
                <a:cubicBezTo>
                  <a:pt x="1416403" y="571423"/>
                  <a:pt x="1428726" y="571423"/>
                  <a:pt x="1428726" y="583750"/>
                </a:cubicBezTo>
                <a:cubicBezTo>
                  <a:pt x="1428726" y="583750"/>
                  <a:pt x="1428726" y="583750"/>
                  <a:pt x="1428726" y="571423"/>
                </a:cubicBezTo>
                <a:cubicBezTo>
                  <a:pt x="1428726" y="571423"/>
                  <a:pt x="1428726" y="571423"/>
                  <a:pt x="1441447" y="571423"/>
                </a:cubicBezTo>
                <a:lnTo>
                  <a:pt x="1441447" y="559096"/>
                </a:lnTo>
                <a:lnTo>
                  <a:pt x="1436677" y="559096"/>
                </a:lnTo>
                <a:cubicBezTo>
                  <a:pt x="1435881" y="559096"/>
                  <a:pt x="1435484" y="559096"/>
                  <a:pt x="1436080" y="559096"/>
                </a:cubicBezTo>
                <a:close/>
                <a:moveTo>
                  <a:pt x="397928" y="559096"/>
                </a:moveTo>
                <a:cubicBezTo>
                  <a:pt x="397928" y="571423"/>
                  <a:pt x="385207" y="571423"/>
                  <a:pt x="385207" y="571423"/>
                </a:cubicBezTo>
                <a:lnTo>
                  <a:pt x="397928" y="571423"/>
                </a:lnTo>
                <a:cubicBezTo>
                  <a:pt x="397928" y="571423"/>
                  <a:pt x="397928" y="571423"/>
                  <a:pt x="397928" y="569882"/>
                </a:cubicBezTo>
                <a:lnTo>
                  <a:pt x="397928" y="566800"/>
                </a:lnTo>
                <a:lnTo>
                  <a:pt x="397928" y="566223"/>
                </a:lnTo>
                <a:close/>
                <a:moveTo>
                  <a:pt x="1453770" y="546769"/>
                </a:moveTo>
                <a:lnTo>
                  <a:pt x="1453770" y="559096"/>
                </a:lnTo>
                <a:cubicBezTo>
                  <a:pt x="1453770" y="559096"/>
                  <a:pt x="1453770" y="559096"/>
                  <a:pt x="1466094" y="559096"/>
                </a:cubicBezTo>
                <a:close/>
                <a:moveTo>
                  <a:pt x="633664" y="546769"/>
                </a:moveTo>
                <a:cubicBezTo>
                  <a:pt x="633664" y="546769"/>
                  <a:pt x="633664" y="546769"/>
                  <a:pt x="633664" y="559096"/>
                </a:cubicBezTo>
                <a:cubicBezTo>
                  <a:pt x="633664" y="559096"/>
                  <a:pt x="633664" y="559096"/>
                  <a:pt x="635254" y="559096"/>
                </a:cubicBezTo>
                <a:lnTo>
                  <a:pt x="646385" y="559096"/>
                </a:lnTo>
                <a:cubicBezTo>
                  <a:pt x="646385" y="559096"/>
                  <a:pt x="646385" y="559096"/>
                  <a:pt x="646385" y="546769"/>
                </a:cubicBezTo>
                <a:lnTo>
                  <a:pt x="635254" y="546769"/>
                </a:lnTo>
                <a:cubicBezTo>
                  <a:pt x="633664" y="546769"/>
                  <a:pt x="633664" y="546769"/>
                  <a:pt x="633664" y="546769"/>
                </a:cubicBezTo>
                <a:close/>
                <a:moveTo>
                  <a:pt x="521958" y="546769"/>
                </a:moveTo>
                <a:lnTo>
                  <a:pt x="534282" y="559096"/>
                </a:lnTo>
                <a:cubicBezTo>
                  <a:pt x="534282" y="559096"/>
                  <a:pt x="534282" y="559096"/>
                  <a:pt x="534282" y="546769"/>
                </a:cubicBezTo>
                <a:close/>
                <a:moveTo>
                  <a:pt x="310869" y="546769"/>
                </a:moveTo>
                <a:lnTo>
                  <a:pt x="310869" y="559096"/>
                </a:lnTo>
                <a:cubicBezTo>
                  <a:pt x="298546" y="559096"/>
                  <a:pt x="298546" y="559096"/>
                  <a:pt x="310869" y="546769"/>
                </a:cubicBezTo>
                <a:close/>
                <a:moveTo>
                  <a:pt x="298546" y="546769"/>
                </a:moveTo>
                <a:lnTo>
                  <a:pt x="298546" y="559096"/>
                </a:lnTo>
                <a:lnTo>
                  <a:pt x="310869" y="559096"/>
                </a:lnTo>
                <a:lnTo>
                  <a:pt x="310869" y="571423"/>
                </a:lnTo>
                <a:cubicBezTo>
                  <a:pt x="310869" y="571423"/>
                  <a:pt x="310869" y="571423"/>
                  <a:pt x="310869" y="583750"/>
                </a:cubicBezTo>
                <a:cubicBezTo>
                  <a:pt x="310869" y="583750"/>
                  <a:pt x="310869" y="583750"/>
                  <a:pt x="323193" y="583750"/>
                </a:cubicBezTo>
                <a:cubicBezTo>
                  <a:pt x="323193" y="571423"/>
                  <a:pt x="310869" y="571423"/>
                  <a:pt x="310869" y="571423"/>
                </a:cubicBezTo>
                <a:lnTo>
                  <a:pt x="323193" y="559096"/>
                </a:lnTo>
                <a:lnTo>
                  <a:pt x="323193" y="546769"/>
                </a:lnTo>
                <a:cubicBezTo>
                  <a:pt x="323193" y="546769"/>
                  <a:pt x="323193" y="546769"/>
                  <a:pt x="310869" y="546769"/>
                </a:cubicBezTo>
                <a:cubicBezTo>
                  <a:pt x="298546" y="546769"/>
                  <a:pt x="298546" y="546769"/>
                  <a:pt x="298546" y="546769"/>
                </a:cubicBezTo>
                <a:close/>
                <a:moveTo>
                  <a:pt x="1466094" y="534044"/>
                </a:moveTo>
                <a:lnTo>
                  <a:pt x="1466094" y="546769"/>
                </a:lnTo>
                <a:lnTo>
                  <a:pt x="1478417" y="546769"/>
                </a:lnTo>
                <a:cubicBezTo>
                  <a:pt x="1478417" y="546769"/>
                  <a:pt x="1478417" y="546769"/>
                  <a:pt x="1478417" y="534044"/>
                </a:cubicBezTo>
                <a:close/>
                <a:moveTo>
                  <a:pt x="807783" y="534044"/>
                </a:moveTo>
                <a:cubicBezTo>
                  <a:pt x="807783" y="534044"/>
                  <a:pt x="807783" y="534044"/>
                  <a:pt x="807783" y="535635"/>
                </a:cubicBezTo>
                <a:lnTo>
                  <a:pt x="807783" y="537225"/>
                </a:lnTo>
                <a:lnTo>
                  <a:pt x="807783" y="545178"/>
                </a:lnTo>
                <a:lnTo>
                  <a:pt x="807783" y="546769"/>
                </a:lnTo>
                <a:cubicBezTo>
                  <a:pt x="807783" y="546769"/>
                  <a:pt x="807783" y="546769"/>
                  <a:pt x="795459" y="546769"/>
                </a:cubicBezTo>
                <a:lnTo>
                  <a:pt x="795459" y="548310"/>
                </a:lnTo>
                <a:lnTo>
                  <a:pt x="795459" y="557555"/>
                </a:lnTo>
                <a:lnTo>
                  <a:pt x="795459" y="559096"/>
                </a:lnTo>
                <a:cubicBezTo>
                  <a:pt x="795459" y="559096"/>
                  <a:pt x="802391" y="559096"/>
                  <a:pt x="800658" y="559096"/>
                </a:cubicBezTo>
                <a:lnTo>
                  <a:pt x="807783" y="559096"/>
                </a:lnTo>
                <a:cubicBezTo>
                  <a:pt x="807783" y="546769"/>
                  <a:pt x="795459" y="546769"/>
                  <a:pt x="807783" y="546769"/>
                </a:cubicBezTo>
                <a:cubicBezTo>
                  <a:pt x="807783" y="546769"/>
                  <a:pt x="807783" y="546769"/>
                  <a:pt x="820106" y="546769"/>
                </a:cubicBezTo>
                <a:lnTo>
                  <a:pt x="820106" y="545178"/>
                </a:lnTo>
                <a:lnTo>
                  <a:pt x="820106" y="535635"/>
                </a:lnTo>
                <a:cubicBezTo>
                  <a:pt x="820106" y="534044"/>
                  <a:pt x="820106" y="534044"/>
                  <a:pt x="820106" y="534044"/>
                </a:cubicBezTo>
                <a:close/>
                <a:moveTo>
                  <a:pt x="571649" y="534044"/>
                </a:moveTo>
                <a:lnTo>
                  <a:pt x="571649" y="546769"/>
                </a:lnTo>
                <a:lnTo>
                  <a:pt x="583973" y="546769"/>
                </a:lnTo>
                <a:lnTo>
                  <a:pt x="583973" y="545178"/>
                </a:lnTo>
                <a:lnTo>
                  <a:pt x="583973" y="537225"/>
                </a:lnTo>
                <a:lnTo>
                  <a:pt x="583973" y="534044"/>
                </a:lnTo>
                <a:lnTo>
                  <a:pt x="582432" y="534044"/>
                </a:lnTo>
                <a:cubicBezTo>
                  <a:pt x="580892" y="534044"/>
                  <a:pt x="577811" y="534044"/>
                  <a:pt x="571649" y="534044"/>
                </a:cubicBezTo>
                <a:close/>
                <a:moveTo>
                  <a:pt x="236133" y="534044"/>
                </a:moveTo>
                <a:lnTo>
                  <a:pt x="248854" y="534044"/>
                </a:lnTo>
                <a:cubicBezTo>
                  <a:pt x="236133" y="546769"/>
                  <a:pt x="236133" y="534044"/>
                  <a:pt x="236133" y="534044"/>
                </a:cubicBezTo>
                <a:close/>
                <a:moveTo>
                  <a:pt x="1491138" y="521717"/>
                </a:moveTo>
                <a:cubicBezTo>
                  <a:pt x="1491138" y="521717"/>
                  <a:pt x="1491138" y="524799"/>
                  <a:pt x="1491138" y="526340"/>
                </a:cubicBezTo>
                <a:lnTo>
                  <a:pt x="1491138" y="526917"/>
                </a:lnTo>
                <a:lnTo>
                  <a:pt x="1491138" y="534044"/>
                </a:lnTo>
                <a:lnTo>
                  <a:pt x="1503462" y="534044"/>
                </a:lnTo>
                <a:cubicBezTo>
                  <a:pt x="1503462" y="534044"/>
                  <a:pt x="1503462" y="534044"/>
                  <a:pt x="1503462" y="521717"/>
                </a:cubicBezTo>
                <a:close/>
                <a:moveTo>
                  <a:pt x="1416403" y="521717"/>
                </a:moveTo>
                <a:cubicBezTo>
                  <a:pt x="1416403" y="521717"/>
                  <a:pt x="1416403" y="534044"/>
                  <a:pt x="1404079" y="534044"/>
                </a:cubicBezTo>
                <a:lnTo>
                  <a:pt x="1391756" y="534044"/>
                </a:lnTo>
                <a:cubicBezTo>
                  <a:pt x="1391756" y="534044"/>
                  <a:pt x="1391756" y="534044"/>
                  <a:pt x="1391756" y="546769"/>
                </a:cubicBezTo>
                <a:cubicBezTo>
                  <a:pt x="1391756" y="546769"/>
                  <a:pt x="1391756" y="546769"/>
                  <a:pt x="1391756" y="559096"/>
                </a:cubicBezTo>
                <a:lnTo>
                  <a:pt x="1404079" y="559096"/>
                </a:lnTo>
                <a:cubicBezTo>
                  <a:pt x="1404079" y="546769"/>
                  <a:pt x="1404079" y="559096"/>
                  <a:pt x="1404079" y="546769"/>
                </a:cubicBezTo>
                <a:lnTo>
                  <a:pt x="1404079" y="539412"/>
                </a:lnTo>
                <a:lnTo>
                  <a:pt x="1404079" y="538816"/>
                </a:lnTo>
                <a:cubicBezTo>
                  <a:pt x="1404079" y="537225"/>
                  <a:pt x="1404079" y="534044"/>
                  <a:pt x="1404079" y="534044"/>
                </a:cubicBezTo>
                <a:cubicBezTo>
                  <a:pt x="1404079" y="534044"/>
                  <a:pt x="1404079" y="534044"/>
                  <a:pt x="1405620" y="534044"/>
                </a:cubicBezTo>
                <a:lnTo>
                  <a:pt x="1411204" y="534044"/>
                </a:lnTo>
                <a:cubicBezTo>
                  <a:pt x="1409471" y="534044"/>
                  <a:pt x="1416403" y="534044"/>
                  <a:pt x="1416403" y="534044"/>
                </a:cubicBezTo>
                <a:lnTo>
                  <a:pt x="1416403" y="526917"/>
                </a:lnTo>
                <a:cubicBezTo>
                  <a:pt x="1416403" y="528651"/>
                  <a:pt x="1416403" y="521717"/>
                  <a:pt x="1416403" y="521717"/>
                </a:cubicBezTo>
                <a:close/>
                <a:moveTo>
                  <a:pt x="1279652" y="521717"/>
                </a:moveTo>
                <a:lnTo>
                  <a:pt x="1279652" y="534044"/>
                </a:lnTo>
                <a:lnTo>
                  <a:pt x="1279652" y="546769"/>
                </a:lnTo>
                <a:lnTo>
                  <a:pt x="1292373" y="546769"/>
                </a:lnTo>
                <a:cubicBezTo>
                  <a:pt x="1292373" y="546769"/>
                  <a:pt x="1292373" y="546769"/>
                  <a:pt x="1292373" y="534044"/>
                </a:cubicBezTo>
                <a:cubicBezTo>
                  <a:pt x="1292373" y="534044"/>
                  <a:pt x="1292373" y="534044"/>
                  <a:pt x="1279652" y="521717"/>
                </a:cubicBezTo>
                <a:close/>
                <a:moveTo>
                  <a:pt x="1217637" y="521717"/>
                </a:moveTo>
                <a:cubicBezTo>
                  <a:pt x="1217637" y="521717"/>
                  <a:pt x="1217637" y="521717"/>
                  <a:pt x="1217637" y="534044"/>
                </a:cubicBezTo>
                <a:lnTo>
                  <a:pt x="1216097" y="534044"/>
                </a:lnTo>
                <a:cubicBezTo>
                  <a:pt x="1214556" y="534044"/>
                  <a:pt x="1211475" y="534044"/>
                  <a:pt x="1205314" y="534044"/>
                </a:cubicBezTo>
                <a:cubicBezTo>
                  <a:pt x="1205314" y="546769"/>
                  <a:pt x="1217637" y="546769"/>
                  <a:pt x="1205314" y="546769"/>
                </a:cubicBezTo>
                <a:cubicBezTo>
                  <a:pt x="1205314" y="546769"/>
                  <a:pt x="1205314" y="546769"/>
                  <a:pt x="1217637" y="546769"/>
                </a:cubicBezTo>
                <a:lnTo>
                  <a:pt x="1217637" y="545178"/>
                </a:lnTo>
                <a:lnTo>
                  <a:pt x="1217637" y="534044"/>
                </a:lnTo>
                <a:lnTo>
                  <a:pt x="1229960" y="534044"/>
                </a:lnTo>
                <a:cubicBezTo>
                  <a:pt x="1229960" y="534044"/>
                  <a:pt x="1229960" y="534044"/>
                  <a:pt x="1229960" y="521717"/>
                </a:cubicBezTo>
                <a:cubicBezTo>
                  <a:pt x="1229960" y="534044"/>
                  <a:pt x="1229960" y="521717"/>
                  <a:pt x="1217637" y="521717"/>
                </a:cubicBezTo>
                <a:close/>
                <a:moveTo>
                  <a:pt x="869798" y="521717"/>
                </a:moveTo>
                <a:cubicBezTo>
                  <a:pt x="869798" y="521717"/>
                  <a:pt x="869798" y="521717"/>
                  <a:pt x="869798" y="534044"/>
                </a:cubicBezTo>
                <a:lnTo>
                  <a:pt x="857474" y="534044"/>
                </a:lnTo>
                <a:lnTo>
                  <a:pt x="857474" y="546769"/>
                </a:lnTo>
                <a:lnTo>
                  <a:pt x="869798" y="546769"/>
                </a:lnTo>
                <a:lnTo>
                  <a:pt x="869798" y="534044"/>
                </a:lnTo>
                <a:cubicBezTo>
                  <a:pt x="882121" y="534044"/>
                  <a:pt x="869798" y="534044"/>
                  <a:pt x="882121" y="534044"/>
                </a:cubicBezTo>
                <a:lnTo>
                  <a:pt x="882121" y="546769"/>
                </a:lnTo>
                <a:cubicBezTo>
                  <a:pt x="882121" y="546769"/>
                  <a:pt x="882121" y="546769"/>
                  <a:pt x="894842" y="546769"/>
                </a:cubicBezTo>
                <a:lnTo>
                  <a:pt x="882121" y="534044"/>
                </a:lnTo>
                <a:cubicBezTo>
                  <a:pt x="882121" y="534044"/>
                  <a:pt x="882121" y="534044"/>
                  <a:pt x="869798" y="521717"/>
                </a:cubicBezTo>
                <a:close/>
                <a:moveTo>
                  <a:pt x="832430" y="521717"/>
                </a:moveTo>
                <a:lnTo>
                  <a:pt x="832430" y="534044"/>
                </a:lnTo>
                <a:lnTo>
                  <a:pt x="845151" y="534044"/>
                </a:lnTo>
                <a:cubicBezTo>
                  <a:pt x="845151" y="521717"/>
                  <a:pt x="832430" y="521717"/>
                  <a:pt x="832430" y="521717"/>
                </a:cubicBezTo>
                <a:close/>
                <a:moveTo>
                  <a:pt x="795459" y="521717"/>
                </a:moveTo>
                <a:lnTo>
                  <a:pt x="795459" y="534044"/>
                </a:lnTo>
                <a:cubicBezTo>
                  <a:pt x="795459" y="534044"/>
                  <a:pt x="795459" y="521717"/>
                  <a:pt x="807783" y="521717"/>
                </a:cubicBezTo>
                <a:close/>
                <a:moveTo>
                  <a:pt x="733047" y="521717"/>
                </a:moveTo>
                <a:lnTo>
                  <a:pt x="733047" y="534044"/>
                </a:lnTo>
                <a:cubicBezTo>
                  <a:pt x="733047" y="521717"/>
                  <a:pt x="733047" y="521717"/>
                  <a:pt x="745768" y="521717"/>
                </a:cubicBezTo>
                <a:lnTo>
                  <a:pt x="744178" y="521717"/>
                </a:lnTo>
                <a:cubicBezTo>
                  <a:pt x="742588" y="521717"/>
                  <a:pt x="739407" y="521717"/>
                  <a:pt x="733047" y="521717"/>
                </a:cubicBezTo>
                <a:close/>
                <a:moveTo>
                  <a:pt x="708400" y="521717"/>
                </a:moveTo>
                <a:cubicBezTo>
                  <a:pt x="708400" y="521717"/>
                  <a:pt x="708400" y="521717"/>
                  <a:pt x="708400" y="534044"/>
                </a:cubicBezTo>
                <a:cubicBezTo>
                  <a:pt x="708400" y="534044"/>
                  <a:pt x="711481" y="534044"/>
                  <a:pt x="713021" y="534044"/>
                </a:cubicBezTo>
                <a:lnTo>
                  <a:pt x="713599" y="534044"/>
                </a:lnTo>
                <a:lnTo>
                  <a:pt x="715525" y="534044"/>
                </a:lnTo>
                <a:cubicBezTo>
                  <a:pt x="714947" y="534044"/>
                  <a:pt x="715332" y="534044"/>
                  <a:pt x="716102" y="534044"/>
                </a:cubicBezTo>
                <a:lnTo>
                  <a:pt x="720723" y="534044"/>
                </a:lnTo>
                <a:cubicBezTo>
                  <a:pt x="720723" y="521717"/>
                  <a:pt x="708400" y="521717"/>
                  <a:pt x="720723" y="521717"/>
                </a:cubicBezTo>
                <a:cubicBezTo>
                  <a:pt x="720723" y="521717"/>
                  <a:pt x="720723" y="521717"/>
                  <a:pt x="708400" y="521717"/>
                </a:cubicBezTo>
                <a:close/>
                <a:moveTo>
                  <a:pt x="285825" y="521717"/>
                </a:moveTo>
                <a:cubicBezTo>
                  <a:pt x="285825" y="521717"/>
                  <a:pt x="285825" y="521717"/>
                  <a:pt x="285825" y="534044"/>
                </a:cubicBezTo>
                <a:lnTo>
                  <a:pt x="298546" y="534044"/>
                </a:lnTo>
                <a:cubicBezTo>
                  <a:pt x="298546" y="534044"/>
                  <a:pt x="298546" y="534044"/>
                  <a:pt x="298546" y="521717"/>
                </a:cubicBezTo>
                <a:lnTo>
                  <a:pt x="289005" y="521717"/>
                </a:lnTo>
                <a:close/>
                <a:moveTo>
                  <a:pt x="1304696" y="509390"/>
                </a:moveTo>
                <a:cubicBezTo>
                  <a:pt x="1317020" y="521717"/>
                  <a:pt x="1317020" y="521717"/>
                  <a:pt x="1304696" y="521717"/>
                </a:cubicBezTo>
                <a:lnTo>
                  <a:pt x="1304696" y="534044"/>
                </a:lnTo>
                <a:lnTo>
                  <a:pt x="1317020" y="534044"/>
                </a:lnTo>
                <a:cubicBezTo>
                  <a:pt x="1317020" y="534044"/>
                  <a:pt x="1317020" y="534044"/>
                  <a:pt x="1317020" y="521717"/>
                </a:cubicBezTo>
                <a:lnTo>
                  <a:pt x="1317020" y="509390"/>
                </a:lnTo>
                <a:cubicBezTo>
                  <a:pt x="1317020" y="509390"/>
                  <a:pt x="1317020" y="509390"/>
                  <a:pt x="1315479" y="509390"/>
                </a:cubicBezTo>
                <a:lnTo>
                  <a:pt x="1307777" y="509390"/>
                </a:lnTo>
                <a:close/>
                <a:moveTo>
                  <a:pt x="1279652" y="509390"/>
                </a:moveTo>
                <a:cubicBezTo>
                  <a:pt x="1292373" y="509390"/>
                  <a:pt x="1292373" y="521717"/>
                  <a:pt x="1292373" y="521717"/>
                </a:cubicBezTo>
                <a:lnTo>
                  <a:pt x="1292373" y="510931"/>
                </a:lnTo>
                <a:lnTo>
                  <a:pt x="1292373" y="509390"/>
                </a:lnTo>
                <a:close/>
                <a:moveTo>
                  <a:pt x="770415" y="509390"/>
                </a:moveTo>
                <a:cubicBezTo>
                  <a:pt x="770415" y="509390"/>
                  <a:pt x="782738" y="509390"/>
                  <a:pt x="782738" y="521717"/>
                </a:cubicBezTo>
                <a:close/>
                <a:moveTo>
                  <a:pt x="671032" y="509390"/>
                </a:moveTo>
                <a:cubicBezTo>
                  <a:pt x="671032" y="509390"/>
                  <a:pt x="677964" y="509390"/>
                  <a:pt x="676231" y="509390"/>
                </a:cubicBezTo>
                <a:lnTo>
                  <a:pt x="683356" y="509390"/>
                </a:lnTo>
                <a:cubicBezTo>
                  <a:pt x="683356" y="521717"/>
                  <a:pt x="683356" y="521717"/>
                  <a:pt x="671032" y="521717"/>
                </a:cubicBezTo>
                <a:close/>
                <a:moveTo>
                  <a:pt x="658709" y="509390"/>
                </a:moveTo>
                <a:lnTo>
                  <a:pt x="671032" y="509390"/>
                </a:lnTo>
                <a:cubicBezTo>
                  <a:pt x="671032" y="509390"/>
                  <a:pt x="658709" y="509390"/>
                  <a:pt x="658709" y="521717"/>
                </a:cubicBezTo>
                <a:close/>
                <a:moveTo>
                  <a:pt x="1540830" y="497062"/>
                </a:moveTo>
                <a:cubicBezTo>
                  <a:pt x="1540830" y="497062"/>
                  <a:pt x="1540830" y="497062"/>
                  <a:pt x="1540830" y="498603"/>
                </a:cubicBezTo>
                <a:lnTo>
                  <a:pt x="1540830" y="500144"/>
                </a:lnTo>
                <a:cubicBezTo>
                  <a:pt x="1540830" y="500144"/>
                  <a:pt x="1540830" y="503226"/>
                  <a:pt x="1540830" y="509390"/>
                </a:cubicBezTo>
                <a:lnTo>
                  <a:pt x="1553153" y="509390"/>
                </a:lnTo>
                <a:lnTo>
                  <a:pt x="1553153" y="497062"/>
                </a:lnTo>
                <a:cubicBezTo>
                  <a:pt x="1553153" y="497062"/>
                  <a:pt x="1553153" y="497062"/>
                  <a:pt x="1554694" y="498603"/>
                </a:cubicBezTo>
                <a:lnTo>
                  <a:pt x="1558083" y="501993"/>
                </a:lnTo>
                <a:lnTo>
                  <a:pt x="1556234" y="503226"/>
                </a:lnTo>
                <a:cubicBezTo>
                  <a:pt x="1556234" y="506308"/>
                  <a:pt x="1559315" y="509390"/>
                  <a:pt x="1565477" y="509390"/>
                </a:cubicBezTo>
                <a:lnTo>
                  <a:pt x="1558083" y="501993"/>
                </a:lnTo>
                <a:lnTo>
                  <a:pt x="1565477" y="497062"/>
                </a:lnTo>
                <a:lnTo>
                  <a:pt x="1553153" y="497062"/>
                </a:lnTo>
                <a:close/>
                <a:moveTo>
                  <a:pt x="795459" y="497062"/>
                </a:moveTo>
                <a:cubicBezTo>
                  <a:pt x="795459" y="497062"/>
                  <a:pt x="795459" y="497062"/>
                  <a:pt x="795459" y="509390"/>
                </a:cubicBezTo>
                <a:lnTo>
                  <a:pt x="807783" y="509390"/>
                </a:lnTo>
                <a:lnTo>
                  <a:pt x="807783" y="497062"/>
                </a:lnTo>
                <a:close/>
                <a:moveTo>
                  <a:pt x="758091" y="497062"/>
                </a:moveTo>
                <a:lnTo>
                  <a:pt x="758091" y="509390"/>
                </a:lnTo>
                <a:lnTo>
                  <a:pt x="765216" y="509390"/>
                </a:lnTo>
                <a:cubicBezTo>
                  <a:pt x="763483" y="509390"/>
                  <a:pt x="770415" y="509390"/>
                  <a:pt x="770415" y="509390"/>
                </a:cubicBezTo>
                <a:lnTo>
                  <a:pt x="770415" y="521717"/>
                </a:lnTo>
                <a:cubicBezTo>
                  <a:pt x="770415" y="521717"/>
                  <a:pt x="770415" y="521717"/>
                  <a:pt x="782738" y="521717"/>
                </a:cubicBezTo>
                <a:lnTo>
                  <a:pt x="782738" y="520176"/>
                </a:lnTo>
                <a:lnTo>
                  <a:pt x="782738" y="509390"/>
                </a:lnTo>
                <a:lnTo>
                  <a:pt x="770415" y="497062"/>
                </a:lnTo>
                <a:close/>
                <a:moveTo>
                  <a:pt x="708400" y="497062"/>
                </a:moveTo>
                <a:cubicBezTo>
                  <a:pt x="708400" y="509390"/>
                  <a:pt x="708400" y="509390"/>
                  <a:pt x="696077" y="509390"/>
                </a:cubicBezTo>
                <a:close/>
                <a:moveTo>
                  <a:pt x="223810" y="497062"/>
                </a:moveTo>
                <a:cubicBezTo>
                  <a:pt x="223810" y="497062"/>
                  <a:pt x="223810" y="497062"/>
                  <a:pt x="236133" y="497062"/>
                </a:cubicBezTo>
                <a:cubicBezTo>
                  <a:pt x="236133" y="497062"/>
                  <a:pt x="223810" y="509390"/>
                  <a:pt x="223810" y="497062"/>
                </a:cubicBezTo>
                <a:close/>
                <a:moveTo>
                  <a:pt x="1329343" y="484338"/>
                </a:moveTo>
                <a:cubicBezTo>
                  <a:pt x="1329343" y="484338"/>
                  <a:pt x="1329343" y="497062"/>
                  <a:pt x="1342064" y="497062"/>
                </a:cubicBezTo>
                <a:cubicBezTo>
                  <a:pt x="1329343" y="497062"/>
                  <a:pt x="1342064" y="497062"/>
                  <a:pt x="1329343" y="497062"/>
                </a:cubicBezTo>
                <a:cubicBezTo>
                  <a:pt x="1329343" y="497062"/>
                  <a:pt x="1329343" y="509390"/>
                  <a:pt x="1342064" y="509390"/>
                </a:cubicBezTo>
                <a:lnTo>
                  <a:pt x="1342064" y="497062"/>
                </a:lnTo>
                <a:lnTo>
                  <a:pt x="1342064" y="484338"/>
                </a:lnTo>
                <a:cubicBezTo>
                  <a:pt x="1342064" y="484338"/>
                  <a:pt x="1342064" y="484338"/>
                  <a:pt x="1340474" y="484338"/>
                </a:cubicBezTo>
                <a:cubicBezTo>
                  <a:pt x="1338884" y="484338"/>
                  <a:pt x="1335704" y="484338"/>
                  <a:pt x="1329343" y="484338"/>
                </a:cubicBezTo>
                <a:close/>
                <a:moveTo>
                  <a:pt x="944533" y="484338"/>
                </a:moveTo>
                <a:lnTo>
                  <a:pt x="944533" y="497062"/>
                </a:lnTo>
                <a:cubicBezTo>
                  <a:pt x="944533" y="497062"/>
                  <a:pt x="944533" y="497062"/>
                  <a:pt x="956857" y="484338"/>
                </a:cubicBezTo>
                <a:close/>
                <a:moveTo>
                  <a:pt x="894842" y="484338"/>
                </a:moveTo>
                <a:cubicBezTo>
                  <a:pt x="894842" y="497062"/>
                  <a:pt x="894842" y="497062"/>
                  <a:pt x="882121" y="497062"/>
                </a:cubicBezTo>
                <a:cubicBezTo>
                  <a:pt x="882121" y="497062"/>
                  <a:pt x="882121" y="497062"/>
                  <a:pt x="869798" y="497062"/>
                </a:cubicBezTo>
                <a:cubicBezTo>
                  <a:pt x="869798" y="497062"/>
                  <a:pt x="869798" y="497062"/>
                  <a:pt x="869798" y="509390"/>
                </a:cubicBezTo>
                <a:cubicBezTo>
                  <a:pt x="869798" y="497062"/>
                  <a:pt x="869798" y="509390"/>
                  <a:pt x="857474" y="509390"/>
                </a:cubicBezTo>
                <a:cubicBezTo>
                  <a:pt x="857474" y="509390"/>
                  <a:pt x="857474" y="509390"/>
                  <a:pt x="845151" y="509390"/>
                </a:cubicBezTo>
                <a:lnTo>
                  <a:pt x="845151" y="521717"/>
                </a:lnTo>
                <a:lnTo>
                  <a:pt x="857474" y="521717"/>
                </a:lnTo>
                <a:cubicBezTo>
                  <a:pt x="857474" y="509390"/>
                  <a:pt x="869798" y="509390"/>
                  <a:pt x="869798" y="509390"/>
                </a:cubicBezTo>
                <a:lnTo>
                  <a:pt x="882121" y="509390"/>
                </a:lnTo>
                <a:cubicBezTo>
                  <a:pt x="882121" y="509390"/>
                  <a:pt x="882121" y="509390"/>
                  <a:pt x="882121" y="497062"/>
                </a:cubicBezTo>
                <a:cubicBezTo>
                  <a:pt x="882121" y="509390"/>
                  <a:pt x="882121" y="509390"/>
                  <a:pt x="894842" y="497062"/>
                </a:cubicBezTo>
                <a:lnTo>
                  <a:pt x="907165" y="497062"/>
                </a:lnTo>
                <a:cubicBezTo>
                  <a:pt x="907165" y="497062"/>
                  <a:pt x="894842" y="497062"/>
                  <a:pt x="894842" y="484338"/>
                </a:cubicBezTo>
                <a:close/>
                <a:moveTo>
                  <a:pt x="547003" y="484338"/>
                </a:moveTo>
                <a:cubicBezTo>
                  <a:pt x="547003" y="484338"/>
                  <a:pt x="559326" y="484338"/>
                  <a:pt x="559326" y="497062"/>
                </a:cubicBezTo>
                <a:lnTo>
                  <a:pt x="559326" y="484338"/>
                </a:lnTo>
                <a:close/>
                <a:moveTo>
                  <a:pt x="1579390" y="475092"/>
                </a:moveTo>
                <a:cubicBezTo>
                  <a:pt x="1577800" y="475092"/>
                  <a:pt x="1577800" y="478174"/>
                  <a:pt x="1577800" y="484338"/>
                </a:cubicBezTo>
                <a:cubicBezTo>
                  <a:pt x="1577800" y="484338"/>
                  <a:pt x="1577800" y="484338"/>
                  <a:pt x="1579390" y="484338"/>
                </a:cubicBezTo>
                <a:lnTo>
                  <a:pt x="1590521" y="484338"/>
                </a:lnTo>
                <a:cubicBezTo>
                  <a:pt x="1584161" y="478174"/>
                  <a:pt x="1580980" y="475092"/>
                  <a:pt x="1579390" y="475092"/>
                </a:cubicBezTo>
                <a:close/>
                <a:moveTo>
                  <a:pt x="1478417" y="472011"/>
                </a:moveTo>
                <a:lnTo>
                  <a:pt x="1466094" y="484338"/>
                </a:lnTo>
                <a:lnTo>
                  <a:pt x="1478417" y="497062"/>
                </a:lnTo>
                <a:lnTo>
                  <a:pt x="1478417" y="485928"/>
                </a:lnTo>
                <a:lnTo>
                  <a:pt x="1478417" y="484338"/>
                </a:lnTo>
                <a:close/>
                <a:moveTo>
                  <a:pt x="770415" y="472011"/>
                </a:moveTo>
                <a:lnTo>
                  <a:pt x="782738" y="472011"/>
                </a:lnTo>
                <a:lnTo>
                  <a:pt x="782738" y="484338"/>
                </a:lnTo>
                <a:lnTo>
                  <a:pt x="770415" y="484338"/>
                </a:lnTo>
                <a:lnTo>
                  <a:pt x="770415" y="479715"/>
                </a:lnTo>
                <a:lnTo>
                  <a:pt x="770415" y="479137"/>
                </a:lnTo>
                <a:close/>
                <a:moveTo>
                  <a:pt x="671032" y="472011"/>
                </a:moveTo>
                <a:cubicBezTo>
                  <a:pt x="671032" y="484338"/>
                  <a:pt x="658709" y="484338"/>
                  <a:pt x="658709" y="484338"/>
                </a:cubicBezTo>
                <a:cubicBezTo>
                  <a:pt x="658709" y="484338"/>
                  <a:pt x="658709" y="484338"/>
                  <a:pt x="671032" y="484338"/>
                </a:cubicBezTo>
                <a:lnTo>
                  <a:pt x="671032" y="497062"/>
                </a:lnTo>
                <a:cubicBezTo>
                  <a:pt x="671032" y="497062"/>
                  <a:pt x="671032" y="509390"/>
                  <a:pt x="658709" y="509390"/>
                </a:cubicBezTo>
                <a:lnTo>
                  <a:pt x="646385" y="509390"/>
                </a:lnTo>
                <a:cubicBezTo>
                  <a:pt x="646385" y="509390"/>
                  <a:pt x="646385" y="509390"/>
                  <a:pt x="646385" y="510931"/>
                </a:cubicBezTo>
                <a:lnTo>
                  <a:pt x="646385" y="516516"/>
                </a:lnTo>
                <a:lnTo>
                  <a:pt x="646385" y="517094"/>
                </a:lnTo>
                <a:lnTo>
                  <a:pt x="646385" y="521717"/>
                </a:lnTo>
                <a:cubicBezTo>
                  <a:pt x="646385" y="521717"/>
                  <a:pt x="649466" y="521717"/>
                  <a:pt x="651006" y="521717"/>
                </a:cubicBezTo>
                <a:lnTo>
                  <a:pt x="651584" y="521717"/>
                </a:lnTo>
                <a:lnTo>
                  <a:pt x="655628" y="521717"/>
                </a:lnTo>
                <a:lnTo>
                  <a:pt x="658709" y="521717"/>
                </a:lnTo>
                <a:lnTo>
                  <a:pt x="671032" y="521717"/>
                </a:lnTo>
                <a:lnTo>
                  <a:pt x="683356" y="521717"/>
                </a:lnTo>
                <a:cubicBezTo>
                  <a:pt x="683356" y="534044"/>
                  <a:pt x="683356" y="534044"/>
                  <a:pt x="671032" y="534044"/>
                </a:cubicBezTo>
                <a:lnTo>
                  <a:pt x="683356" y="534044"/>
                </a:lnTo>
                <a:cubicBezTo>
                  <a:pt x="696077" y="546769"/>
                  <a:pt x="696077" y="546769"/>
                  <a:pt x="683356" y="546769"/>
                </a:cubicBezTo>
                <a:lnTo>
                  <a:pt x="696077" y="546769"/>
                </a:lnTo>
                <a:lnTo>
                  <a:pt x="696077" y="559096"/>
                </a:lnTo>
                <a:cubicBezTo>
                  <a:pt x="696077" y="559096"/>
                  <a:pt x="696077" y="546769"/>
                  <a:pt x="708400" y="546769"/>
                </a:cubicBezTo>
                <a:cubicBezTo>
                  <a:pt x="702238" y="546769"/>
                  <a:pt x="699157" y="546769"/>
                  <a:pt x="699158" y="546769"/>
                </a:cubicBezTo>
                <a:lnTo>
                  <a:pt x="696077" y="546769"/>
                </a:lnTo>
                <a:cubicBezTo>
                  <a:pt x="696077" y="534044"/>
                  <a:pt x="708400" y="534044"/>
                  <a:pt x="696077" y="534044"/>
                </a:cubicBezTo>
                <a:lnTo>
                  <a:pt x="683356" y="534044"/>
                </a:lnTo>
                <a:cubicBezTo>
                  <a:pt x="683356" y="534044"/>
                  <a:pt x="683356" y="534044"/>
                  <a:pt x="696077" y="521717"/>
                </a:cubicBezTo>
                <a:cubicBezTo>
                  <a:pt x="683356" y="521717"/>
                  <a:pt x="696077" y="521717"/>
                  <a:pt x="696077" y="509390"/>
                </a:cubicBezTo>
                <a:cubicBezTo>
                  <a:pt x="702238" y="509390"/>
                  <a:pt x="705319" y="509390"/>
                  <a:pt x="705319" y="509390"/>
                </a:cubicBezTo>
                <a:lnTo>
                  <a:pt x="708400" y="509390"/>
                </a:lnTo>
                <a:cubicBezTo>
                  <a:pt x="708400" y="509390"/>
                  <a:pt x="708400" y="509390"/>
                  <a:pt x="708400" y="497062"/>
                </a:cubicBezTo>
                <a:lnTo>
                  <a:pt x="715525" y="497062"/>
                </a:lnTo>
                <a:cubicBezTo>
                  <a:pt x="714947" y="497062"/>
                  <a:pt x="715332" y="497062"/>
                  <a:pt x="716102" y="497062"/>
                </a:cubicBezTo>
                <a:lnTo>
                  <a:pt x="720723" y="497062"/>
                </a:lnTo>
                <a:lnTo>
                  <a:pt x="720723" y="484338"/>
                </a:lnTo>
                <a:lnTo>
                  <a:pt x="719183" y="484338"/>
                </a:lnTo>
                <a:lnTo>
                  <a:pt x="709941" y="484338"/>
                </a:lnTo>
                <a:cubicBezTo>
                  <a:pt x="708400" y="484338"/>
                  <a:pt x="708400" y="484338"/>
                  <a:pt x="708400" y="484338"/>
                </a:cubicBezTo>
                <a:cubicBezTo>
                  <a:pt x="720723" y="484338"/>
                  <a:pt x="720723" y="472011"/>
                  <a:pt x="720723" y="472011"/>
                </a:cubicBezTo>
                <a:lnTo>
                  <a:pt x="713599" y="472011"/>
                </a:lnTo>
                <a:cubicBezTo>
                  <a:pt x="715332" y="472011"/>
                  <a:pt x="708400" y="472011"/>
                  <a:pt x="708400" y="472011"/>
                </a:cubicBezTo>
                <a:lnTo>
                  <a:pt x="708400" y="473551"/>
                </a:lnTo>
                <a:cubicBezTo>
                  <a:pt x="708400" y="475092"/>
                  <a:pt x="708400" y="478174"/>
                  <a:pt x="708400" y="484338"/>
                </a:cubicBezTo>
                <a:lnTo>
                  <a:pt x="708400" y="497062"/>
                </a:lnTo>
                <a:lnTo>
                  <a:pt x="703009" y="497062"/>
                </a:lnTo>
                <a:cubicBezTo>
                  <a:pt x="701468" y="497062"/>
                  <a:pt x="703009" y="497062"/>
                  <a:pt x="701468" y="497062"/>
                </a:cubicBezTo>
                <a:lnTo>
                  <a:pt x="701276" y="497062"/>
                </a:lnTo>
                <a:lnTo>
                  <a:pt x="700698" y="497062"/>
                </a:lnTo>
                <a:cubicBezTo>
                  <a:pt x="699157" y="497062"/>
                  <a:pt x="696077" y="497062"/>
                  <a:pt x="696077" y="497062"/>
                </a:cubicBezTo>
                <a:lnTo>
                  <a:pt x="696077" y="509390"/>
                </a:lnTo>
                <a:lnTo>
                  <a:pt x="694487" y="509390"/>
                </a:lnTo>
                <a:lnTo>
                  <a:pt x="684946" y="509390"/>
                </a:lnTo>
                <a:cubicBezTo>
                  <a:pt x="683356" y="509390"/>
                  <a:pt x="683356" y="509390"/>
                  <a:pt x="683356" y="509390"/>
                </a:cubicBezTo>
                <a:cubicBezTo>
                  <a:pt x="683356" y="497062"/>
                  <a:pt x="683356" y="509390"/>
                  <a:pt x="683356" y="497062"/>
                </a:cubicBezTo>
                <a:lnTo>
                  <a:pt x="683356" y="484338"/>
                </a:lnTo>
                <a:cubicBezTo>
                  <a:pt x="683356" y="484338"/>
                  <a:pt x="690511" y="484338"/>
                  <a:pt x="688722" y="484338"/>
                </a:cubicBezTo>
                <a:lnTo>
                  <a:pt x="696077" y="484338"/>
                </a:lnTo>
                <a:cubicBezTo>
                  <a:pt x="696077" y="484338"/>
                  <a:pt x="696077" y="484338"/>
                  <a:pt x="696077" y="472011"/>
                </a:cubicBezTo>
                <a:cubicBezTo>
                  <a:pt x="683356" y="472011"/>
                  <a:pt x="683356" y="472011"/>
                  <a:pt x="683356" y="484338"/>
                </a:cubicBezTo>
                <a:lnTo>
                  <a:pt x="671032" y="484338"/>
                </a:lnTo>
                <a:close/>
                <a:moveTo>
                  <a:pt x="583973" y="472011"/>
                </a:moveTo>
                <a:cubicBezTo>
                  <a:pt x="596694" y="472011"/>
                  <a:pt x="596694" y="472011"/>
                  <a:pt x="596694" y="472011"/>
                </a:cubicBezTo>
                <a:cubicBezTo>
                  <a:pt x="583973" y="472011"/>
                  <a:pt x="583973" y="472011"/>
                  <a:pt x="583973" y="484338"/>
                </a:cubicBezTo>
                <a:close/>
                <a:moveTo>
                  <a:pt x="422575" y="472011"/>
                </a:moveTo>
                <a:cubicBezTo>
                  <a:pt x="422575" y="472011"/>
                  <a:pt x="422575" y="472011"/>
                  <a:pt x="422575" y="484338"/>
                </a:cubicBezTo>
                <a:lnTo>
                  <a:pt x="434899" y="484338"/>
                </a:lnTo>
                <a:lnTo>
                  <a:pt x="434899" y="472011"/>
                </a:lnTo>
                <a:close/>
                <a:moveTo>
                  <a:pt x="261178" y="472011"/>
                </a:moveTo>
                <a:cubicBezTo>
                  <a:pt x="261178" y="472011"/>
                  <a:pt x="261178" y="472011"/>
                  <a:pt x="261178" y="484338"/>
                </a:cubicBezTo>
                <a:cubicBezTo>
                  <a:pt x="261178" y="484338"/>
                  <a:pt x="261178" y="484338"/>
                  <a:pt x="261178" y="497062"/>
                </a:cubicBezTo>
                <a:lnTo>
                  <a:pt x="273501" y="497062"/>
                </a:lnTo>
                <a:lnTo>
                  <a:pt x="273501" y="509390"/>
                </a:lnTo>
                <a:lnTo>
                  <a:pt x="285825" y="509390"/>
                </a:lnTo>
                <a:cubicBezTo>
                  <a:pt x="285825" y="497062"/>
                  <a:pt x="298546" y="497062"/>
                  <a:pt x="285825" y="497062"/>
                </a:cubicBezTo>
                <a:cubicBezTo>
                  <a:pt x="285825" y="497062"/>
                  <a:pt x="285825" y="497062"/>
                  <a:pt x="284284" y="497062"/>
                </a:cubicBezTo>
                <a:lnTo>
                  <a:pt x="275042" y="497062"/>
                </a:lnTo>
                <a:cubicBezTo>
                  <a:pt x="273501" y="497062"/>
                  <a:pt x="273501" y="497062"/>
                  <a:pt x="273501" y="497062"/>
                </a:cubicBezTo>
                <a:lnTo>
                  <a:pt x="273501" y="484338"/>
                </a:lnTo>
                <a:lnTo>
                  <a:pt x="285825" y="484338"/>
                </a:lnTo>
                <a:lnTo>
                  <a:pt x="285825" y="472011"/>
                </a:lnTo>
                <a:lnTo>
                  <a:pt x="273501" y="472011"/>
                </a:lnTo>
                <a:close/>
                <a:moveTo>
                  <a:pt x="1503462" y="459683"/>
                </a:moveTo>
                <a:cubicBezTo>
                  <a:pt x="1503462" y="459683"/>
                  <a:pt x="1491138" y="459683"/>
                  <a:pt x="1503462" y="472011"/>
                </a:cubicBezTo>
                <a:lnTo>
                  <a:pt x="1498840" y="472011"/>
                </a:lnTo>
                <a:cubicBezTo>
                  <a:pt x="1498070" y="472011"/>
                  <a:pt x="1497685" y="472011"/>
                  <a:pt x="1498263" y="472011"/>
                </a:cubicBezTo>
                <a:lnTo>
                  <a:pt x="1491138" y="472011"/>
                </a:lnTo>
                <a:cubicBezTo>
                  <a:pt x="1503462" y="472011"/>
                  <a:pt x="1503462" y="472011"/>
                  <a:pt x="1503462" y="484338"/>
                </a:cubicBezTo>
                <a:cubicBezTo>
                  <a:pt x="1503462" y="484338"/>
                  <a:pt x="1503462" y="484338"/>
                  <a:pt x="1503462" y="472011"/>
                </a:cubicBezTo>
                <a:cubicBezTo>
                  <a:pt x="1503462" y="472011"/>
                  <a:pt x="1503462" y="472011"/>
                  <a:pt x="1503462" y="459683"/>
                </a:cubicBezTo>
                <a:close/>
                <a:moveTo>
                  <a:pt x="1366711" y="459683"/>
                </a:moveTo>
                <a:cubicBezTo>
                  <a:pt x="1379035" y="459683"/>
                  <a:pt x="1379035" y="459683"/>
                  <a:pt x="1366711" y="472011"/>
                </a:cubicBezTo>
                <a:cubicBezTo>
                  <a:pt x="1366711" y="472011"/>
                  <a:pt x="1366711" y="472011"/>
                  <a:pt x="1366711" y="484338"/>
                </a:cubicBezTo>
                <a:cubicBezTo>
                  <a:pt x="1366711" y="484338"/>
                  <a:pt x="1366711" y="484338"/>
                  <a:pt x="1366711" y="497062"/>
                </a:cubicBezTo>
                <a:cubicBezTo>
                  <a:pt x="1379035" y="484338"/>
                  <a:pt x="1366711" y="484338"/>
                  <a:pt x="1366711" y="484338"/>
                </a:cubicBezTo>
                <a:lnTo>
                  <a:pt x="1379035" y="484338"/>
                </a:lnTo>
                <a:lnTo>
                  <a:pt x="1379035" y="482797"/>
                </a:lnTo>
                <a:lnTo>
                  <a:pt x="1379035" y="473551"/>
                </a:lnTo>
                <a:cubicBezTo>
                  <a:pt x="1379035" y="472011"/>
                  <a:pt x="1379035" y="472011"/>
                  <a:pt x="1379035" y="472011"/>
                </a:cubicBezTo>
                <a:lnTo>
                  <a:pt x="1379035" y="470470"/>
                </a:lnTo>
                <a:lnTo>
                  <a:pt x="1379035" y="462765"/>
                </a:lnTo>
                <a:lnTo>
                  <a:pt x="1379035" y="459683"/>
                </a:lnTo>
                <a:cubicBezTo>
                  <a:pt x="1379035" y="459683"/>
                  <a:pt x="1379035" y="459683"/>
                  <a:pt x="1377494" y="459683"/>
                </a:cubicBezTo>
                <a:lnTo>
                  <a:pt x="1374413" y="459683"/>
                </a:lnTo>
                <a:cubicBezTo>
                  <a:pt x="1373643" y="459683"/>
                  <a:pt x="1373258" y="459683"/>
                  <a:pt x="1373836" y="459683"/>
                </a:cubicBezTo>
                <a:close/>
                <a:moveTo>
                  <a:pt x="1031195" y="459683"/>
                </a:moveTo>
                <a:lnTo>
                  <a:pt x="1031195" y="472011"/>
                </a:lnTo>
                <a:lnTo>
                  <a:pt x="1043916" y="472011"/>
                </a:lnTo>
                <a:lnTo>
                  <a:pt x="1043916" y="459683"/>
                </a:lnTo>
                <a:cubicBezTo>
                  <a:pt x="1043916" y="459683"/>
                  <a:pt x="1043916" y="459683"/>
                  <a:pt x="1042326" y="459683"/>
                </a:cubicBezTo>
                <a:lnTo>
                  <a:pt x="1032785" y="459683"/>
                </a:lnTo>
                <a:cubicBezTo>
                  <a:pt x="1031195" y="459683"/>
                  <a:pt x="1031195" y="459683"/>
                  <a:pt x="1031195" y="459683"/>
                </a:cubicBezTo>
                <a:close/>
                <a:moveTo>
                  <a:pt x="944533" y="459683"/>
                </a:moveTo>
                <a:cubicBezTo>
                  <a:pt x="944533" y="459683"/>
                  <a:pt x="944533" y="459683"/>
                  <a:pt x="944533" y="472011"/>
                </a:cubicBezTo>
                <a:cubicBezTo>
                  <a:pt x="956857" y="472011"/>
                  <a:pt x="956857" y="472011"/>
                  <a:pt x="956857" y="459683"/>
                </a:cubicBezTo>
                <a:cubicBezTo>
                  <a:pt x="956857" y="459683"/>
                  <a:pt x="956857" y="459683"/>
                  <a:pt x="944533" y="459683"/>
                </a:cubicBezTo>
                <a:close/>
                <a:moveTo>
                  <a:pt x="782738" y="459683"/>
                </a:moveTo>
                <a:lnTo>
                  <a:pt x="795459" y="459683"/>
                </a:lnTo>
                <a:cubicBezTo>
                  <a:pt x="807783" y="459683"/>
                  <a:pt x="795459" y="459683"/>
                  <a:pt x="807783" y="459683"/>
                </a:cubicBezTo>
                <a:cubicBezTo>
                  <a:pt x="807783" y="459683"/>
                  <a:pt x="807783" y="462765"/>
                  <a:pt x="807783" y="464306"/>
                </a:cubicBezTo>
                <a:lnTo>
                  <a:pt x="807783" y="464884"/>
                </a:lnTo>
                <a:lnTo>
                  <a:pt x="807783" y="472011"/>
                </a:lnTo>
                <a:lnTo>
                  <a:pt x="795459" y="472011"/>
                </a:lnTo>
                <a:cubicBezTo>
                  <a:pt x="782738" y="459683"/>
                  <a:pt x="795459" y="459683"/>
                  <a:pt x="782738" y="459683"/>
                </a:cubicBezTo>
                <a:close/>
                <a:moveTo>
                  <a:pt x="770415" y="459683"/>
                </a:moveTo>
                <a:lnTo>
                  <a:pt x="782738" y="459683"/>
                </a:lnTo>
                <a:lnTo>
                  <a:pt x="782738" y="470470"/>
                </a:lnTo>
                <a:lnTo>
                  <a:pt x="782738" y="472011"/>
                </a:lnTo>
                <a:cubicBezTo>
                  <a:pt x="782738" y="459683"/>
                  <a:pt x="770415" y="459683"/>
                  <a:pt x="770415" y="459683"/>
                </a:cubicBezTo>
                <a:close/>
                <a:moveTo>
                  <a:pt x="534282" y="459683"/>
                </a:moveTo>
                <a:cubicBezTo>
                  <a:pt x="547003" y="459683"/>
                  <a:pt x="534282" y="459683"/>
                  <a:pt x="534282" y="472011"/>
                </a:cubicBezTo>
                <a:lnTo>
                  <a:pt x="541636" y="472011"/>
                </a:lnTo>
                <a:cubicBezTo>
                  <a:pt x="541040" y="472011"/>
                  <a:pt x="541437" y="472011"/>
                  <a:pt x="542232" y="472011"/>
                </a:cubicBezTo>
                <a:lnTo>
                  <a:pt x="547003" y="472011"/>
                </a:lnTo>
                <a:lnTo>
                  <a:pt x="547003" y="459683"/>
                </a:lnTo>
                <a:close/>
                <a:moveTo>
                  <a:pt x="1398880" y="454315"/>
                </a:moveTo>
                <a:cubicBezTo>
                  <a:pt x="1397147" y="454912"/>
                  <a:pt x="1394837" y="456502"/>
                  <a:pt x="1391756" y="459683"/>
                </a:cubicBezTo>
                <a:lnTo>
                  <a:pt x="1391756" y="472011"/>
                </a:lnTo>
                <a:cubicBezTo>
                  <a:pt x="1391756" y="472011"/>
                  <a:pt x="1391756" y="472011"/>
                  <a:pt x="1404079" y="472011"/>
                </a:cubicBezTo>
                <a:lnTo>
                  <a:pt x="1404079" y="470470"/>
                </a:lnTo>
                <a:lnTo>
                  <a:pt x="1404079" y="459683"/>
                </a:lnTo>
                <a:cubicBezTo>
                  <a:pt x="1416403" y="459683"/>
                  <a:pt x="1404079" y="446959"/>
                  <a:pt x="1404079" y="459683"/>
                </a:cubicBezTo>
                <a:cubicBezTo>
                  <a:pt x="1404079" y="459683"/>
                  <a:pt x="1404079" y="452526"/>
                  <a:pt x="1398880" y="454315"/>
                </a:cubicBezTo>
                <a:close/>
                <a:moveTo>
                  <a:pt x="1329343" y="446959"/>
                </a:moveTo>
                <a:lnTo>
                  <a:pt x="1329343" y="459683"/>
                </a:lnTo>
                <a:cubicBezTo>
                  <a:pt x="1329343" y="459683"/>
                  <a:pt x="1329343" y="459683"/>
                  <a:pt x="1330933" y="459683"/>
                </a:cubicBezTo>
                <a:lnTo>
                  <a:pt x="1338884" y="459683"/>
                </a:lnTo>
                <a:lnTo>
                  <a:pt x="1342064" y="459683"/>
                </a:lnTo>
                <a:lnTo>
                  <a:pt x="1342064" y="446959"/>
                </a:lnTo>
                <a:close/>
                <a:moveTo>
                  <a:pt x="981504" y="446959"/>
                </a:moveTo>
                <a:cubicBezTo>
                  <a:pt x="969180" y="446959"/>
                  <a:pt x="969180" y="446959"/>
                  <a:pt x="969180" y="459683"/>
                </a:cubicBezTo>
                <a:lnTo>
                  <a:pt x="981504" y="459683"/>
                </a:lnTo>
                <a:close/>
                <a:moveTo>
                  <a:pt x="832430" y="446959"/>
                </a:moveTo>
                <a:lnTo>
                  <a:pt x="832430" y="459683"/>
                </a:lnTo>
                <a:lnTo>
                  <a:pt x="832430" y="462765"/>
                </a:lnTo>
                <a:cubicBezTo>
                  <a:pt x="832430" y="462765"/>
                  <a:pt x="832430" y="465847"/>
                  <a:pt x="832430" y="472011"/>
                </a:cubicBezTo>
                <a:lnTo>
                  <a:pt x="832430" y="484338"/>
                </a:lnTo>
                <a:cubicBezTo>
                  <a:pt x="832430" y="484338"/>
                  <a:pt x="832430" y="484338"/>
                  <a:pt x="845151" y="484338"/>
                </a:cubicBezTo>
                <a:lnTo>
                  <a:pt x="845151" y="482797"/>
                </a:lnTo>
                <a:lnTo>
                  <a:pt x="845151" y="475092"/>
                </a:lnTo>
                <a:lnTo>
                  <a:pt x="845151" y="472011"/>
                </a:lnTo>
                <a:cubicBezTo>
                  <a:pt x="832430" y="459683"/>
                  <a:pt x="845151" y="459683"/>
                  <a:pt x="845151" y="459683"/>
                </a:cubicBezTo>
                <a:lnTo>
                  <a:pt x="857474" y="459683"/>
                </a:lnTo>
                <a:lnTo>
                  <a:pt x="845151" y="446959"/>
                </a:lnTo>
                <a:cubicBezTo>
                  <a:pt x="845151" y="446959"/>
                  <a:pt x="845151" y="446959"/>
                  <a:pt x="832430" y="446959"/>
                </a:cubicBezTo>
                <a:close/>
                <a:moveTo>
                  <a:pt x="571649" y="446959"/>
                </a:moveTo>
                <a:cubicBezTo>
                  <a:pt x="571649" y="459683"/>
                  <a:pt x="571649" y="459683"/>
                  <a:pt x="559326" y="459683"/>
                </a:cubicBezTo>
                <a:cubicBezTo>
                  <a:pt x="559326" y="446959"/>
                  <a:pt x="571649" y="446959"/>
                  <a:pt x="571649" y="446959"/>
                </a:cubicBezTo>
                <a:close/>
                <a:moveTo>
                  <a:pt x="571649" y="446959"/>
                </a:moveTo>
                <a:cubicBezTo>
                  <a:pt x="583973" y="446959"/>
                  <a:pt x="583973" y="446959"/>
                  <a:pt x="571649" y="459683"/>
                </a:cubicBezTo>
                <a:close/>
                <a:moveTo>
                  <a:pt x="248854" y="446959"/>
                </a:moveTo>
                <a:lnTo>
                  <a:pt x="248854" y="459683"/>
                </a:lnTo>
                <a:lnTo>
                  <a:pt x="261178" y="459683"/>
                </a:lnTo>
                <a:cubicBezTo>
                  <a:pt x="261178" y="459683"/>
                  <a:pt x="261178" y="446959"/>
                  <a:pt x="273501" y="446959"/>
                </a:cubicBezTo>
                <a:lnTo>
                  <a:pt x="273501" y="459683"/>
                </a:lnTo>
                <a:cubicBezTo>
                  <a:pt x="279663" y="459683"/>
                  <a:pt x="282744" y="459683"/>
                  <a:pt x="284284" y="459683"/>
                </a:cubicBezTo>
                <a:cubicBezTo>
                  <a:pt x="285825" y="459683"/>
                  <a:pt x="285825" y="459683"/>
                  <a:pt x="285825" y="459683"/>
                </a:cubicBezTo>
                <a:cubicBezTo>
                  <a:pt x="285825" y="459683"/>
                  <a:pt x="285825" y="459683"/>
                  <a:pt x="285825" y="446959"/>
                </a:cubicBezTo>
                <a:cubicBezTo>
                  <a:pt x="285825" y="446959"/>
                  <a:pt x="285825" y="446959"/>
                  <a:pt x="273501" y="446959"/>
                </a:cubicBezTo>
                <a:lnTo>
                  <a:pt x="261178" y="446959"/>
                </a:lnTo>
                <a:close/>
                <a:moveTo>
                  <a:pt x="653510" y="441758"/>
                </a:moveTo>
                <a:cubicBezTo>
                  <a:pt x="651777" y="442336"/>
                  <a:pt x="649466" y="443877"/>
                  <a:pt x="646385" y="446959"/>
                </a:cubicBezTo>
                <a:lnTo>
                  <a:pt x="646385" y="459683"/>
                </a:lnTo>
                <a:cubicBezTo>
                  <a:pt x="646385" y="459683"/>
                  <a:pt x="646385" y="459683"/>
                  <a:pt x="658709" y="459683"/>
                </a:cubicBezTo>
                <a:lnTo>
                  <a:pt x="658709" y="446959"/>
                </a:lnTo>
                <a:cubicBezTo>
                  <a:pt x="658709" y="446959"/>
                  <a:pt x="658709" y="440025"/>
                  <a:pt x="653510" y="441758"/>
                </a:cubicBezTo>
                <a:close/>
                <a:moveTo>
                  <a:pt x="570109" y="437713"/>
                </a:moveTo>
                <a:cubicBezTo>
                  <a:pt x="571649" y="437713"/>
                  <a:pt x="571649" y="440795"/>
                  <a:pt x="571649" y="446959"/>
                </a:cubicBezTo>
                <a:lnTo>
                  <a:pt x="567028" y="446959"/>
                </a:lnTo>
                <a:cubicBezTo>
                  <a:pt x="566258" y="446959"/>
                  <a:pt x="565873" y="446959"/>
                  <a:pt x="566450" y="446959"/>
                </a:cubicBezTo>
                <a:lnTo>
                  <a:pt x="559326" y="446959"/>
                </a:lnTo>
                <a:cubicBezTo>
                  <a:pt x="565488" y="440795"/>
                  <a:pt x="568569" y="437713"/>
                  <a:pt x="570109" y="437713"/>
                </a:cubicBezTo>
                <a:close/>
                <a:moveTo>
                  <a:pt x="1416403" y="434631"/>
                </a:moveTo>
                <a:lnTo>
                  <a:pt x="1416403" y="446959"/>
                </a:lnTo>
                <a:lnTo>
                  <a:pt x="1428726" y="446959"/>
                </a:lnTo>
                <a:cubicBezTo>
                  <a:pt x="1428726" y="446959"/>
                  <a:pt x="1428726" y="446959"/>
                  <a:pt x="1428726" y="434631"/>
                </a:cubicBezTo>
                <a:cubicBezTo>
                  <a:pt x="1428726" y="446959"/>
                  <a:pt x="1416403" y="446959"/>
                  <a:pt x="1416403" y="434631"/>
                </a:cubicBezTo>
                <a:close/>
                <a:moveTo>
                  <a:pt x="795459" y="434631"/>
                </a:moveTo>
                <a:lnTo>
                  <a:pt x="807783" y="446959"/>
                </a:lnTo>
                <a:lnTo>
                  <a:pt x="806242" y="446959"/>
                </a:lnTo>
                <a:lnTo>
                  <a:pt x="803161" y="446959"/>
                </a:lnTo>
                <a:cubicBezTo>
                  <a:pt x="802391" y="446959"/>
                  <a:pt x="802006" y="446959"/>
                  <a:pt x="802584" y="446959"/>
                </a:cubicBezTo>
                <a:lnTo>
                  <a:pt x="795459" y="446959"/>
                </a:lnTo>
                <a:cubicBezTo>
                  <a:pt x="795459" y="446959"/>
                  <a:pt x="795459" y="446959"/>
                  <a:pt x="795459" y="434631"/>
                </a:cubicBezTo>
                <a:close/>
                <a:moveTo>
                  <a:pt x="683356" y="434631"/>
                </a:moveTo>
                <a:cubicBezTo>
                  <a:pt x="683356" y="434631"/>
                  <a:pt x="683356" y="434631"/>
                  <a:pt x="683356" y="446959"/>
                </a:cubicBezTo>
                <a:cubicBezTo>
                  <a:pt x="689716" y="446959"/>
                  <a:pt x="692896" y="446959"/>
                  <a:pt x="692896" y="446959"/>
                </a:cubicBezTo>
                <a:lnTo>
                  <a:pt x="696077" y="446959"/>
                </a:lnTo>
                <a:lnTo>
                  <a:pt x="696077" y="459683"/>
                </a:lnTo>
                <a:cubicBezTo>
                  <a:pt x="708400" y="446959"/>
                  <a:pt x="708400" y="446959"/>
                  <a:pt x="696077" y="446959"/>
                </a:cubicBezTo>
                <a:lnTo>
                  <a:pt x="696077" y="434631"/>
                </a:lnTo>
                <a:close/>
                <a:moveTo>
                  <a:pt x="671032" y="434631"/>
                </a:moveTo>
                <a:cubicBezTo>
                  <a:pt x="671032" y="434631"/>
                  <a:pt x="658709" y="446959"/>
                  <a:pt x="671032" y="446959"/>
                </a:cubicBezTo>
                <a:close/>
                <a:moveTo>
                  <a:pt x="521958" y="434631"/>
                </a:moveTo>
                <a:cubicBezTo>
                  <a:pt x="521958" y="446959"/>
                  <a:pt x="521958" y="446959"/>
                  <a:pt x="534282" y="446959"/>
                </a:cubicBezTo>
                <a:lnTo>
                  <a:pt x="534282" y="434631"/>
                </a:lnTo>
                <a:cubicBezTo>
                  <a:pt x="534282" y="434631"/>
                  <a:pt x="534282" y="434631"/>
                  <a:pt x="532741" y="434631"/>
                </a:cubicBezTo>
                <a:cubicBezTo>
                  <a:pt x="531201" y="434631"/>
                  <a:pt x="528120" y="434631"/>
                  <a:pt x="521958" y="434631"/>
                </a:cubicBezTo>
                <a:close/>
                <a:moveTo>
                  <a:pt x="1627491" y="422304"/>
                </a:moveTo>
                <a:cubicBezTo>
                  <a:pt x="1627491" y="434631"/>
                  <a:pt x="1640212" y="434631"/>
                  <a:pt x="1640212" y="434631"/>
                </a:cubicBezTo>
                <a:cubicBezTo>
                  <a:pt x="1640212" y="434631"/>
                  <a:pt x="1640212" y="434631"/>
                  <a:pt x="1627491" y="434631"/>
                </a:cubicBezTo>
                <a:cubicBezTo>
                  <a:pt x="1627491" y="434631"/>
                  <a:pt x="1627491" y="434631"/>
                  <a:pt x="1627491" y="422304"/>
                </a:cubicBezTo>
                <a:close/>
                <a:moveTo>
                  <a:pt x="1565477" y="422304"/>
                </a:moveTo>
                <a:lnTo>
                  <a:pt x="1565477" y="434631"/>
                </a:lnTo>
                <a:lnTo>
                  <a:pt x="1565477" y="446959"/>
                </a:lnTo>
                <a:lnTo>
                  <a:pt x="1577800" y="446959"/>
                </a:lnTo>
                <a:lnTo>
                  <a:pt x="1577800" y="434631"/>
                </a:lnTo>
                <a:cubicBezTo>
                  <a:pt x="1577800" y="434631"/>
                  <a:pt x="1577800" y="434631"/>
                  <a:pt x="1565477" y="434631"/>
                </a:cubicBezTo>
                <a:cubicBezTo>
                  <a:pt x="1577800" y="434631"/>
                  <a:pt x="1577800" y="422304"/>
                  <a:pt x="1577800" y="422304"/>
                </a:cubicBezTo>
                <a:close/>
                <a:moveTo>
                  <a:pt x="1441447" y="422304"/>
                </a:moveTo>
                <a:cubicBezTo>
                  <a:pt x="1441447" y="428468"/>
                  <a:pt x="1441447" y="431550"/>
                  <a:pt x="1441447" y="431550"/>
                </a:cubicBezTo>
                <a:lnTo>
                  <a:pt x="1441447" y="434631"/>
                </a:lnTo>
                <a:cubicBezTo>
                  <a:pt x="1441447" y="434631"/>
                  <a:pt x="1441447" y="434631"/>
                  <a:pt x="1442987" y="434631"/>
                </a:cubicBezTo>
                <a:lnTo>
                  <a:pt x="1453770" y="434631"/>
                </a:lnTo>
                <a:lnTo>
                  <a:pt x="1453770" y="433091"/>
                </a:lnTo>
                <a:cubicBezTo>
                  <a:pt x="1453770" y="431550"/>
                  <a:pt x="1453770" y="428468"/>
                  <a:pt x="1453770" y="422304"/>
                </a:cubicBezTo>
                <a:lnTo>
                  <a:pt x="1452230" y="422304"/>
                </a:lnTo>
                <a:cubicBezTo>
                  <a:pt x="1450689" y="422304"/>
                  <a:pt x="1447609" y="422304"/>
                  <a:pt x="1441447" y="422304"/>
                </a:cubicBezTo>
                <a:close/>
                <a:moveTo>
                  <a:pt x="1379035" y="422304"/>
                </a:moveTo>
                <a:lnTo>
                  <a:pt x="1379035" y="434631"/>
                </a:lnTo>
                <a:cubicBezTo>
                  <a:pt x="1379035" y="434631"/>
                  <a:pt x="1379035" y="422304"/>
                  <a:pt x="1391756" y="422304"/>
                </a:cubicBezTo>
                <a:close/>
                <a:moveTo>
                  <a:pt x="248854" y="422304"/>
                </a:moveTo>
                <a:lnTo>
                  <a:pt x="248854" y="434631"/>
                </a:lnTo>
                <a:lnTo>
                  <a:pt x="261178" y="434631"/>
                </a:lnTo>
                <a:cubicBezTo>
                  <a:pt x="261178" y="422304"/>
                  <a:pt x="248854" y="422304"/>
                  <a:pt x="248854" y="422304"/>
                </a:cubicBezTo>
                <a:close/>
                <a:moveTo>
                  <a:pt x="211486" y="422304"/>
                </a:moveTo>
                <a:cubicBezTo>
                  <a:pt x="211486" y="422304"/>
                  <a:pt x="199163" y="434631"/>
                  <a:pt x="211486" y="422304"/>
                </a:cubicBezTo>
                <a:close/>
                <a:moveTo>
                  <a:pt x="1602844" y="409977"/>
                </a:moveTo>
                <a:cubicBezTo>
                  <a:pt x="1615168" y="422304"/>
                  <a:pt x="1615168" y="422304"/>
                  <a:pt x="1602844" y="422304"/>
                </a:cubicBezTo>
                <a:close/>
                <a:moveTo>
                  <a:pt x="1080886" y="409977"/>
                </a:moveTo>
                <a:cubicBezTo>
                  <a:pt x="1080886" y="409977"/>
                  <a:pt x="1080886" y="409977"/>
                  <a:pt x="1080886" y="422304"/>
                </a:cubicBezTo>
                <a:lnTo>
                  <a:pt x="1093607" y="409977"/>
                </a:lnTo>
                <a:close/>
                <a:moveTo>
                  <a:pt x="869798" y="409977"/>
                </a:moveTo>
                <a:lnTo>
                  <a:pt x="882121" y="409977"/>
                </a:lnTo>
                <a:cubicBezTo>
                  <a:pt x="882121" y="422304"/>
                  <a:pt x="882121" y="409977"/>
                  <a:pt x="869798" y="409977"/>
                </a:cubicBezTo>
                <a:close/>
                <a:moveTo>
                  <a:pt x="298546" y="409977"/>
                </a:moveTo>
                <a:cubicBezTo>
                  <a:pt x="298546" y="422304"/>
                  <a:pt x="298546" y="422304"/>
                  <a:pt x="285825" y="422304"/>
                </a:cubicBezTo>
                <a:cubicBezTo>
                  <a:pt x="285825" y="422304"/>
                  <a:pt x="285825" y="422304"/>
                  <a:pt x="287415" y="422304"/>
                </a:cubicBezTo>
                <a:lnTo>
                  <a:pt x="289005" y="422304"/>
                </a:lnTo>
                <a:cubicBezTo>
                  <a:pt x="289005" y="422304"/>
                  <a:pt x="292185" y="422304"/>
                  <a:pt x="298546" y="422304"/>
                </a:cubicBezTo>
                <a:close/>
                <a:moveTo>
                  <a:pt x="931812" y="397650"/>
                </a:moveTo>
                <a:cubicBezTo>
                  <a:pt x="931812" y="397650"/>
                  <a:pt x="931812" y="397650"/>
                  <a:pt x="944533" y="409977"/>
                </a:cubicBezTo>
                <a:cubicBezTo>
                  <a:pt x="944533" y="409977"/>
                  <a:pt x="944533" y="409977"/>
                  <a:pt x="931812" y="409977"/>
                </a:cubicBezTo>
                <a:cubicBezTo>
                  <a:pt x="931812" y="409977"/>
                  <a:pt x="931812" y="409977"/>
                  <a:pt x="931812" y="422304"/>
                </a:cubicBezTo>
                <a:cubicBezTo>
                  <a:pt x="931812" y="422304"/>
                  <a:pt x="931812" y="422304"/>
                  <a:pt x="944533" y="422304"/>
                </a:cubicBezTo>
                <a:lnTo>
                  <a:pt x="944533" y="409977"/>
                </a:lnTo>
                <a:cubicBezTo>
                  <a:pt x="944533" y="397650"/>
                  <a:pt x="944533" y="397650"/>
                  <a:pt x="931812" y="397650"/>
                </a:cubicBezTo>
                <a:close/>
                <a:moveTo>
                  <a:pt x="671032" y="397650"/>
                </a:moveTo>
                <a:lnTo>
                  <a:pt x="671032" y="400732"/>
                </a:lnTo>
                <a:cubicBezTo>
                  <a:pt x="671032" y="400732"/>
                  <a:pt x="671032" y="403814"/>
                  <a:pt x="671032" y="409977"/>
                </a:cubicBezTo>
                <a:lnTo>
                  <a:pt x="674113" y="409977"/>
                </a:lnTo>
                <a:lnTo>
                  <a:pt x="683356" y="409977"/>
                </a:lnTo>
                <a:cubicBezTo>
                  <a:pt x="683356" y="409977"/>
                  <a:pt x="671032" y="409977"/>
                  <a:pt x="671032" y="422304"/>
                </a:cubicBezTo>
                <a:cubicBezTo>
                  <a:pt x="683356" y="409977"/>
                  <a:pt x="683356" y="409977"/>
                  <a:pt x="683356" y="422304"/>
                </a:cubicBezTo>
                <a:lnTo>
                  <a:pt x="683356" y="409977"/>
                </a:lnTo>
                <a:lnTo>
                  <a:pt x="683356" y="397650"/>
                </a:lnTo>
                <a:lnTo>
                  <a:pt x="678734" y="397650"/>
                </a:lnTo>
                <a:cubicBezTo>
                  <a:pt x="677964" y="397650"/>
                  <a:pt x="677579" y="397650"/>
                  <a:pt x="678157" y="397650"/>
                </a:cubicBezTo>
                <a:lnTo>
                  <a:pt x="676231" y="397650"/>
                </a:lnTo>
                <a:lnTo>
                  <a:pt x="675653" y="397650"/>
                </a:lnTo>
                <a:cubicBezTo>
                  <a:pt x="674113" y="397650"/>
                  <a:pt x="671032" y="397650"/>
                  <a:pt x="671032" y="397650"/>
                </a:cubicBezTo>
                <a:close/>
                <a:moveTo>
                  <a:pt x="646385" y="397650"/>
                </a:moveTo>
                <a:cubicBezTo>
                  <a:pt x="646385" y="397650"/>
                  <a:pt x="646385" y="397650"/>
                  <a:pt x="646385" y="409977"/>
                </a:cubicBezTo>
                <a:lnTo>
                  <a:pt x="633664" y="409977"/>
                </a:lnTo>
                <a:cubicBezTo>
                  <a:pt x="633664" y="409977"/>
                  <a:pt x="633664" y="409977"/>
                  <a:pt x="633664" y="422304"/>
                </a:cubicBezTo>
                <a:cubicBezTo>
                  <a:pt x="633664" y="422304"/>
                  <a:pt x="633664" y="422304"/>
                  <a:pt x="633664" y="434631"/>
                </a:cubicBezTo>
                <a:cubicBezTo>
                  <a:pt x="646385" y="434631"/>
                  <a:pt x="646385" y="434631"/>
                  <a:pt x="646385" y="422304"/>
                </a:cubicBezTo>
                <a:lnTo>
                  <a:pt x="644795" y="422304"/>
                </a:lnTo>
                <a:lnTo>
                  <a:pt x="635254" y="422304"/>
                </a:lnTo>
                <a:cubicBezTo>
                  <a:pt x="633664" y="422304"/>
                  <a:pt x="633664" y="422304"/>
                  <a:pt x="633664" y="422304"/>
                </a:cubicBezTo>
                <a:cubicBezTo>
                  <a:pt x="633664" y="409977"/>
                  <a:pt x="646385" y="409977"/>
                  <a:pt x="646385" y="409977"/>
                </a:cubicBezTo>
                <a:cubicBezTo>
                  <a:pt x="658709" y="409977"/>
                  <a:pt x="658709" y="397650"/>
                  <a:pt x="658709" y="397650"/>
                </a:cubicBezTo>
                <a:lnTo>
                  <a:pt x="651584" y="397650"/>
                </a:lnTo>
                <a:cubicBezTo>
                  <a:pt x="653317" y="397650"/>
                  <a:pt x="646385" y="397650"/>
                  <a:pt x="646385" y="397650"/>
                </a:cubicBezTo>
                <a:close/>
                <a:moveTo>
                  <a:pt x="509635" y="397650"/>
                </a:moveTo>
                <a:lnTo>
                  <a:pt x="509635" y="409977"/>
                </a:lnTo>
                <a:cubicBezTo>
                  <a:pt x="509635" y="397650"/>
                  <a:pt x="521958" y="397650"/>
                  <a:pt x="521958" y="397650"/>
                </a:cubicBezTo>
                <a:close/>
                <a:moveTo>
                  <a:pt x="236133" y="397650"/>
                </a:moveTo>
                <a:lnTo>
                  <a:pt x="248854" y="409977"/>
                </a:lnTo>
                <a:lnTo>
                  <a:pt x="248854" y="408436"/>
                </a:lnTo>
                <a:lnTo>
                  <a:pt x="248854" y="399191"/>
                </a:lnTo>
                <a:lnTo>
                  <a:pt x="248854" y="397650"/>
                </a:lnTo>
                <a:cubicBezTo>
                  <a:pt x="248854" y="397650"/>
                  <a:pt x="248854" y="397650"/>
                  <a:pt x="236133" y="397650"/>
                </a:cubicBezTo>
                <a:close/>
                <a:moveTo>
                  <a:pt x="186442" y="397650"/>
                </a:moveTo>
                <a:cubicBezTo>
                  <a:pt x="186442" y="397650"/>
                  <a:pt x="186442" y="397650"/>
                  <a:pt x="199163" y="397650"/>
                </a:cubicBezTo>
                <a:cubicBezTo>
                  <a:pt x="199163" y="397650"/>
                  <a:pt x="199163" y="397650"/>
                  <a:pt x="199163" y="409977"/>
                </a:cubicBezTo>
                <a:cubicBezTo>
                  <a:pt x="199163" y="409977"/>
                  <a:pt x="199163" y="397650"/>
                  <a:pt x="186442" y="397650"/>
                </a:cubicBezTo>
                <a:close/>
                <a:moveTo>
                  <a:pt x="1503462" y="384925"/>
                </a:moveTo>
                <a:lnTo>
                  <a:pt x="1503462" y="397650"/>
                </a:lnTo>
                <a:cubicBezTo>
                  <a:pt x="1503462" y="397650"/>
                  <a:pt x="1503462" y="397650"/>
                  <a:pt x="1491138" y="397650"/>
                </a:cubicBezTo>
                <a:cubicBezTo>
                  <a:pt x="1491138" y="397650"/>
                  <a:pt x="1491138" y="397650"/>
                  <a:pt x="1491138" y="409977"/>
                </a:cubicBezTo>
                <a:lnTo>
                  <a:pt x="1503462" y="409977"/>
                </a:lnTo>
                <a:lnTo>
                  <a:pt x="1503462" y="405354"/>
                </a:lnTo>
                <a:lnTo>
                  <a:pt x="1503462" y="404777"/>
                </a:lnTo>
                <a:lnTo>
                  <a:pt x="1503462" y="397650"/>
                </a:lnTo>
                <a:lnTo>
                  <a:pt x="1515785" y="397650"/>
                </a:lnTo>
                <a:cubicBezTo>
                  <a:pt x="1515785" y="397650"/>
                  <a:pt x="1515785" y="397650"/>
                  <a:pt x="1515785" y="396059"/>
                </a:cubicBezTo>
                <a:lnTo>
                  <a:pt x="1515785" y="384925"/>
                </a:lnTo>
                <a:cubicBezTo>
                  <a:pt x="1515785" y="384925"/>
                  <a:pt x="1515785" y="384925"/>
                  <a:pt x="1503462" y="384925"/>
                </a:cubicBezTo>
                <a:close/>
                <a:moveTo>
                  <a:pt x="931812" y="372598"/>
                </a:moveTo>
                <a:cubicBezTo>
                  <a:pt x="931812" y="372598"/>
                  <a:pt x="931812" y="372598"/>
                  <a:pt x="931812" y="384925"/>
                </a:cubicBezTo>
                <a:lnTo>
                  <a:pt x="944533" y="384925"/>
                </a:lnTo>
                <a:lnTo>
                  <a:pt x="944533" y="383384"/>
                </a:lnTo>
                <a:cubicBezTo>
                  <a:pt x="944533" y="381843"/>
                  <a:pt x="944533" y="378762"/>
                  <a:pt x="944533" y="372598"/>
                </a:cubicBezTo>
                <a:cubicBezTo>
                  <a:pt x="944533" y="372598"/>
                  <a:pt x="944533" y="372598"/>
                  <a:pt x="942943" y="372598"/>
                </a:cubicBezTo>
                <a:lnTo>
                  <a:pt x="933402" y="372598"/>
                </a:lnTo>
                <a:cubicBezTo>
                  <a:pt x="931812" y="372598"/>
                  <a:pt x="931812" y="372598"/>
                  <a:pt x="931812" y="372598"/>
                </a:cubicBezTo>
                <a:close/>
                <a:moveTo>
                  <a:pt x="609017" y="372598"/>
                </a:moveTo>
                <a:cubicBezTo>
                  <a:pt x="621341" y="372598"/>
                  <a:pt x="621341" y="384925"/>
                  <a:pt x="621341" y="384925"/>
                </a:cubicBezTo>
                <a:lnTo>
                  <a:pt x="609017" y="384925"/>
                </a:lnTo>
                <a:cubicBezTo>
                  <a:pt x="609017" y="384925"/>
                  <a:pt x="609017" y="384925"/>
                  <a:pt x="609017" y="383384"/>
                </a:cubicBezTo>
                <a:lnTo>
                  <a:pt x="609017" y="380303"/>
                </a:lnTo>
                <a:cubicBezTo>
                  <a:pt x="609017" y="379532"/>
                  <a:pt x="609017" y="379147"/>
                  <a:pt x="609017" y="379725"/>
                </a:cubicBezTo>
                <a:close/>
                <a:moveTo>
                  <a:pt x="534282" y="372598"/>
                </a:moveTo>
                <a:lnTo>
                  <a:pt x="534282" y="384925"/>
                </a:lnTo>
                <a:lnTo>
                  <a:pt x="521958" y="384925"/>
                </a:lnTo>
                <a:cubicBezTo>
                  <a:pt x="521958" y="372598"/>
                  <a:pt x="521958" y="372598"/>
                  <a:pt x="534282" y="372598"/>
                </a:cubicBezTo>
                <a:close/>
                <a:moveTo>
                  <a:pt x="372884" y="372598"/>
                </a:moveTo>
                <a:cubicBezTo>
                  <a:pt x="372884" y="384925"/>
                  <a:pt x="385207" y="384925"/>
                  <a:pt x="372884" y="384925"/>
                </a:cubicBezTo>
                <a:cubicBezTo>
                  <a:pt x="372884" y="384925"/>
                  <a:pt x="372884" y="384925"/>
                  <a:pt x="385207" y="384925"/>
                </a:cubicBezTo>
                <a:lnTo>
                  <a:pt x="385207" y="372598"/>
                </a:lnTo>
                <a:close/>
                <a:moveTo>
                  <a:pt x="1558482" y="369600"/>
                </a:moveTo>
                <a:lnTo>
                  <a:pt x="1565477" y="372598"/>
                </a:lnTo>
                <a:cubicBezTo>
                  <a:pt x="1565477" y="372598"/>
                  <a:pt x="1562396" y="372598"/>
                  <a:pt x="1559315" y="371057"/>
                </a:cubicBezTo>
                <a:close/>
                <a:moveTo>
                  <a:pt x="1553153" y="360271"/>
                </a:moveTo>
                <a:lnTo>
                  <a:pt x="1558482" y="369600"/>
                </a:lnTo>
                <a:lnTo>
                  <a:pt x="1554694" y="367975"/>
                </a:lnTo>
                <a:cubicBezTo>
                  <a:pt x="1553153" y="366434"/>
                  <a:pt x="1553153" y="366434"/>
                  <a:pt x="1553153" y="372598"/>
                </a:cubicBezTo>
                <a:close/>
                <a:moveTo>
                  <a:pt x="907165" y="360271"/>
                </a:moveTo>
                <a:lnTo>
                  <a:pt x="907165" y="372598"/>
                </a:lnTo>
                <a:lnTo>
                  <a:pt x="894842" y="372598"/>
                </a:lnTo>
                <a:cubicBezTo>
                  <a:pt x="894842" y="360271"/>
                  <a:pt x="907165" y="360271"/>
                  <a:pt x="907165" y="360271"/>
                </a:cubicBezTo>
                <a:close/>
                <a:moveTo>
                  <a:pt x="609017" y="360271"/>
                </a:moveTo>
                <a:cubicBezTo>
                  <a:pt x="609017" y="360271"/>
                  <a:pt x="609017" y="360271"/>
                  <a:pt x="609017" y="372598"/>
                </a:cubicBezTo>
                <a:cubicBezTo>
                  <a:pt x="596694" y="372598"/>
                  <a:pt x="596694" y="384925"/>
                  <a:pt x="609017" y="384925"/>
                </a:cubicBezTo>
                <a:cubicBezTo>
                  <a:pt x="609017" y="384925"/>
                  <a:pt x="609017" y="384925"/>
                  <a:pt x="609017" y="397650"/>
                </a:cubicBezTo>
                <a:cubicBezTo>
                  <a:pt x="621341" y="384925"/>
                  <a:pt x="621341" y="397650"/>
                  <a:pt x="621341" y="397650"/>
                </a:cubicBezTo>
                <a:lnTo>
                  <a:pt x="633664" y="397650"/>
                </a:lnTo>
                <a:cubicBezTo>
                  <a:pt x="633664" y="397650"/>
                  <a:pt x="633664" y="397650"/>
                  <a:pt x="633664" y="384925"/>
                </a:cubicBezTo>
                <a:cubicBezTo>
                  <a:pt x="633664" y="397650"/>
                  <a:pt x="633664" y="397650"/>
                  <a:pt x="621341" y="384925"/>
                </a:cubicBezTo>
                <a:cubicBezTo>
                  <a:pt x="621341" y="384925"/>
                  <a:pt x="621341" y="384925"/>
                  <a:pt x="621341" y="372598"/>
                </a:cubicBezTo>
                <a:cubicBezTo>
                  <a:pt x="621341" y="372598"/>
                  <a:pt x="621341" y="372598"/>
                  <a:pt x="622881" y="372598"/>
                </a:cubicBezTo>
                <a:lnTo>
                  <a:pt x="625962" y="372598"/>
                </a:lnTo>
                <a:cubicBezTo>
                  <a:pt x="626732" y="372598"/>
                  <a:pt x="627117" y="372598"/>
                  <a:pt x="626540" y="372598"/>
                </a:cubicBezTo>
                <a:lnTo>
                  <a:pt x="633664" y="372598"/>
                </a:lnTo>
                <a:cubicBezTo>
                  <a:pt x="633664" y="372598"/>
                  <a:pt x="633664" y="372598"/>
                  <a:pt x="646385" y="372598"/>
                </a:cubicBezTo>
                <a:lnTo>
                  <a:pt x="646385" y="360271"/>
                </a:lnTo>
                <a:lnTo>
                  <a:pt x="636845" y="360271"/>
                </a:lnTo>
                <a:lnTo>
                  <a:pt x="633664" y="360271"/>
                </a:lnTo>
                <a:cubicBezTo>
                  <a:pt x="633664" y="360271"/>
                  <a:pt x="633664" y="360271"/>
                  <a:pt x="621341" y="372598"/>
                </a:cubicBezTo>
                <a:cubicBezTo>
                  <a:pt x="621341" y="372598"/>
                  <a:pt x="621341" y="372598"/>
                  <a:pt x="609017" y="372598"/>
                </a:cubicBezTo>
                <a:cubicBezTo>
                  <a:pt x="621341" y="372598"/>
                  <a:pt x="621341" y="372598"/>
                  <a:pt x="621341" y="360271"/>
                </a:cubicBezTo>
                <a:lnTo>
                  <a:pt x="614216" y="360271"/>
                </a:lnTo>
                <a:lnTo>
                  <a:pt x="613639" y="360271"/>
                </a:lnTo>
                <a:cubicBezTo>
                  <a:pt x="612098" y="360271"/>
                  <a:pt x="609017" y="360271"/>
                  <a:pt x="609017" y="360271"/>
                </a:cubicBezTo>
                <a:close/>
                <a:moveTo>
                  <a:pt x="186442" y="360271"/>
                </a:moveTo>
                <a:cubicBezTo>
                  <a:pt x="186442" y="360271"/>
                  <a:pt x="186442" y="360271"/>
                  <a:pt x="188032" y="360271"/>
                </a:cubicBezTo>
                <a:lnTo>
                  <a:pt x="189622" y="360271"/>
                </a:lnTo>
                <a:lnTo>
                  <a:pt x="197573" y="360271"/>
                </a:lnTo>
                <a:lnTo>
                  <a:pt x="199163" y="360271"/>
                </a:lnTo>
                <a:cubicBezTo>
                  <a:pt x="199163" y="360271"/>
                  <a:pt x="199163" y="360271"/>
                  <a:pt x="186442" y="372598"/>
                </a:cubicBezTo>
                <a:close/>
                <a:moveTo>
                  <a:pt x="546804" y="355070"/>
                </a:moveTo>
                <a:cubicBezTo>
                  <a:pt x="547003" y="355648"/>
                  <a:pt x="547003" y="357189"/>
                  <a:pt x="547003" y="360271"/>
                </a:cubicBezTo>
                <a:cubicBezTo>
                  <a:pt x="547003" y="360271"/>
                  <a:pt x="547003" y="360271"/>
                  <a:pt x="534282" y="360271"/>
                </a:cubicBezTo>
                <a:cubicBezTo>
                  <a:pt x="543822" y="360271"/>
                  <a:pt x="546208" y="353337"/>
                  <a:pt x="546804" y="355070"/>
                </a:cubicBezTo>
                <a:close/>
                <a:moveTo>
                  <a:pt x="1565477" y="347944"/>
                </a:moveTo>
                <a:lnTo>
                  <a:pt x="1577800" y="347944"/>
                </a:lnTo>
                <a:cubicBezTo>
                  <a:pt x="1577800" y="347944"/>
                  <a:pt x="1577800" y="360271"/>
                  <a:pt x="1565477" y="347944"/>
                </a:cubicBezTo>
                <a:close/>
                <a:moveTo>
                  <a:pt x="1515785" y="347944"/>
                </a:moveTo>
                <a:cubicBezTo>
                  <a:pt x="1515785" y="360271"/>
                  <a:pt x="1515785" y="347944"/>
                  <a:pt x="1528109" y="347944"/>
                </a:cubicBezTo>
                <a:close/>
                <a:moveTo>
                  <a:pt x="1292373" y="347944"/>
                </a:moveTo>
                <a:lnTo>
                  <a:pt x="1292373" y="360271"/>
                </a:lnTo>
                <a:cubicBezTo>
                  <a:pt x="1292373" y="347944"/>
                  <a:pt x="1304696" y="347944"/>
                  <a:pt x="1304696" y="360271"/>
                </a:cubicBezTo>
                <a:cubicBezTo>
                  <a:pt x="1304696" y="360271"/>
                  <a:pt x="1304696" y="360271"/>
                  <a:pt x="1304696" y="347944"/>
                </a:cubicBezTo>
                <a:lnTo>
                  <a:pt x="1303156" y="347944"/>
                </a:lnTo>
                <a:lnTo>
                  <a:pt x="1293913" y="347944"/>
                </a:lnTo>
                <a:cubicBezTo>
                  <a:pt x="1292373" y="347944"/>
                  <a:pt x="1292373" y="347944"/>
                  <a:pt x="1292373" y="347944"/>
                </a:cubicBezTo>
                <a:close/>
                <a:moveTo>
                  <a:pt x="1031195" y="347944"/>
                </a:moveTo>
                <a:lnTo>
                  <a:pt x="1031195" y="360271"/>
                </a:lnTo>
                <a:cubicBezTo>
                  <a:pt x="1031195" y="360271"/>
                  <a:pt x="1031195" y="360271"/>
                  <a:pt x="1043916" y="360271"/>
                </a:cubicBezTo>
                <a:cubicBezTo>
                  <a:pt x="1043916" y="360271"/>
                  <a:pt x="1043916" y="360271"/>
                  <a:pt x="1043916" y="347944"/>
                </a:cubicBezTo>
                <a:cubicBezTo>
                  <a:pt x="1043916" y="347944"/>
                  <a:pt x="1043916" y="347944"/>
                  <a:pt x="1042326" y="347944"/>
                </a:cubicBezTo>
                <a:lnTo>
                  <a:pt x="1032785" y="347944"/>
                </a:lnTo>
                <a:cubicBezTo>
                  <a:pt x="1031195" y="347944"/>
                  <a:pt x="1031195" y="347944"/>
                  <a:pt x="1031195" y="347944"/>
                </a:cubicBezTo>
                <a:close/>
                <a:moveTo>
                  <a:pt x="931812" y="347944"/>
                </a:moveTo>
                <a:lnTo>
                  <a:pt x="931812" y="360271"/>
                </a:lnTo>
                <a:lnTo>
                  <a:pt x="944533" y="360271"/>
                </a:lnTo>
                <a:lnTo>
                  <a:pt x="944533" y="347944"/>
                </a:lnTo>
                <a:cubicBezTo>
                  <a:pt x="944533" y="347944"/>
                  <a:pt x="944533" y="347944"/>
                  <a:pt x="942943" y="347944"/>
                </a:cubicBezTo>
                <a:cubicBezTo>
                  <a:pt x="941353" y="347944"/>
                  <a:pt x="938173" y="347944"/>
                  <a:pt x="931812" y="347944"/>
                </a:cubicBezTo>
                <a:close/>
                <a:moveTo>
                  <a:pt x="596694" y="335219"/>
                </a:moveTo>
                <a:lnTo>
                  <a:pt x="596694" y="347944"/>
                </a:lnTo>
                <a:lnTo>
                  <a:pt x="609017" y="347944"/>
                </a:lnTo>
                <a:lnTo>
                  <a:pt x="609017" y="335219"/>
                </a:lnTo>
                <a:lnTo>
                  <a:pt x="607477" y="335219"/>
                </a:lnTo>
                <a:lnTo>
                  <a:pt x="601893" y="335219"/>
                </a:lnTo>
                <a:lnTo>
                  <a:pt x="601315" y="335219"/>
                </a:lnTo>
                <a:cubicBezTo>
                  <a:pt x="599775" y="335219"/>
                  <a:pt x="596694" y="335219"/>
                  <a:pt x="596694" y="335219"/>
                </a:cubicBezTo>
                <a:close/>
                <a:moveTo>
                  <a:pt x="671032" y="322892"/>
                </a:moveTo>
                <a:cubicBezTo>
                  <a:pt x="671032" y="322892"/>
                  <a:pt x="671032" y="322892"/>
                  <a:pt x="683356" y="322892"/>
                </a:cubicBezTo>
                <a:cubicBezTo>
                  <a:pt x="671032" y="322892"/>
                  <a:pt x="671032" y="322892"/>
                  <a:pt x="671032" y="335219"/>
                </a:cubicBezTo>
                <a:cubicBezTo>
                  <a:pt x="671032" y="335219"/>
                  <a:pt x="671032" y="335219"/>
                  <a:pt x="671032" y="322892"/>
                </a:cubicBezTo>
                <a:close/>
                <a:moveTo>
                  <a:pt x="1590521" y="310565"/>
                </a:moveTo>
                <a:cubicBezTo>
                  <a:pt x="1590521" y="310565"/>
                  <a:pt x="1590521" y="310565"/>
                  <a:pt x="1602844" y="310565"/>
                </a:cubicBezTo>
                <a:lnTo>
                  <a:pt x="1590521" y="322892"/>
                </a:lnTo>
                <a:close/>
                <a:moveTo>
                  <a:pt x="931812" y="310565"/>
                </a:moveTo>
                <a:lnTo>
                  <a:pt x="931812" y="322892"/>
                </a:lnTo>
                <a:lnTo>
                  <a:pt x="944533" y="322892"/>
                </a:lnTo>
                <a:cubicBezTo>
                  <a:pt x="944533" y="322892"/>
                  <a:pt x="931812" y="310565"/>
                  <a:pt x="944533" y="310565"/>
                </a:cubicBezTo>
                <a:lnTo>
                  <a:pt x="939763" y="310565"/>
                </a:lnTo>
                <a:cubicBezTo>
                  <a:pt x="938968" y="310565"/>
                  <a:pt x="938570" y="310565"/>
                  <a:pt x="939167" y="310565"/>
                </a:cubicBezTo>
                <a:close/>
                <a:moveTo>
                  <a:pt x="633664" y="310565"/>
                </a:moveTo>
                <a:cubicBezTo>
                  <a:pt x="621341" y="310565"/>
                  <a:pt x="633664" y="310565"/>
                  <a:pt x="633664" y="322892"/>
                </a:cubicBezTo>
                <a:cubicBezTo>
                  <a:pt x="633664" y="322892"/>
                  <a:pt x="633664" y="322892"/>
                  <a:pt x="633664" y="335219"/>
                </a:cubicBezTo>
                <a:cubicBezTo>
                  <a:pt x="633664" y="335219"/>
                  <a:pt x="633664" y="335219"/>
                  <a:pt x="635254" y="335219"/>
                </a:cubicBezTo>
                <a:lnTo>
                  <a:pt x="638435" y="335219"/>
                </a:lnTo>
                <a:cubicBezTo>
                  <a:pt x="639230" y="335219"/>
                  <a:pt x="639627" y="335219"/>
                  <a:pt x="639031" y="335219"/>
                </a:cubicBezTo>
                <a:lnTo>
                  <a:pt x="646385" y="335219"/>
                </a:lnTo>
                <a:cubicBezTo>
                  <a:pt x="646385" y="335219"/>
                  <a:pt x="646385" y="335219"/>
                  <a:pt x="646385" y="347944"/>
                </a:cubicBezTo>
                <a:lnTo>
                  <a:pt x="658709" y="347944"/>
                </a:lnTo>
                <a:cubicBezTo>
                  <a:pt x="646385" y="347944"/>
                  <a:pt x="646385" y="360271"/>
                  <a:pt x="658709" y="360271"/>
                </a:cubicBezTo>
                <a:lnTo>
                  <a:pt x="658709" y="372598"/>
                </a:lnTo>
                <a:lnTo>
                  <a:pt x="658709" y="384925"/>
                </a:lnTo>
                <a:cubicBezTo>
                  <a:pt x="664870" y="384925"/>
                  <a:pt x="667951" y="384925"/>
                  <a:pt x="667951" y="384925"/>
                </a:cubicBezTo>
                <a:lnTo>
                  <a:pt x="671032" y="384925"/>
                </a:lnTo>
                <a:lnTo>
                  <a:pt x="671032" y="372598"/>
                </a:lnTo>
                <a:lnTo>
                  <a:pt x="658709" y="372598"/>
                </a:lnTo>
                <a:cubicBezTo>
                  <a:pt x="658709" y="372598"/>
                  <a:pt x="658709" y="372598"/>
                  <a:pt x="671032" y="360271"/>
                </a:cubicBezTo>
                <a:cubicBezTo>
                  <a:pt x="671032" y="360271"/>
                  <a:pt x="671032" y="360271"/>
                  <a:pt x="658709" y="360271"/>
                </a:cubicBezTo>
                <a:lnTo>
                  <a:pt x="658709" y="347944"/>
                </a:lnTo>
                <a:cubicBezTo>
                  <a:pt x="658709" y="335219"/>
                  <a:pt x="646385" y="347944"/>
                  <a:pt x="646385" y="335219"/>
                </a:cubicBezTo>
                <a:cubicBezTo>
                  <a:pt x="646385" y="335219"/>
                  <a:pt x="646385" y="335219"/>
                  <a:pt x="646385" y="333678"/>
                </a:cubicBezTo>
                <a:lnTo>
                  <a:pt x="646385" y="330596"/>
                </a:lnTo>
                <a:cubicBezTo>
                  <a:pt x="646385" y="329826"/>
                  <a:pt x="646385" y="329441"/>
                  <a:pt x="646385" y="330018"/>
                </a:cubicBezTo>
                <a:lnTo>
                  <a:pt x="646385" y="322892"/>
                </a:lnTo>
                <a:cubicBezTo>
                  <a:pt x="646385" y="322892"/>
                  <a:pt x="646385" y="322892"/>
                  <a:pt x="646385" y="310565"/>
                </a:cubicBezTo>
                <a:close/>
                <a:moveTo>
                  <a:pt x="521958" y="298237"/>
                </a:moveTo>
                <a:cubicBezTo>
                  <a:pt x="521958" y="298237"/>
                  <a:pt x="521958" y="298237"/>
                  <a:pt x="509635" y="310565"/>
                </a:cubicBezTo>
                <a:lnTo>
                  <a:pt x="521958" y="310565"/>
                </a:lnTo>
                <a:cubicBezTo>
                  <a:pt x="509635" y="310565"/>
                  <a:pt x="509635" y="322892"/>
                  <a:pt x="509635" y="322892"/>
                </a:cubicBezTo>
                <a:cubicBezTo>
                  <a:pt x="509635" y="322892"/>
                  <a:pt x="509635" y="322892"/>
                  <a:pt x="521958" y="322892"/>
                </a:cubicBezTo>
                <a:cubicBezTo>
                  <a:pt x="521958" y="335219"/>
                  <a:pt x="509635" y="335219"/>
                  <a:pt x="509635" y="335219"/>
                </a:cubicBezTo>
                <a:cubicBezTo>
                  <a:pt x="509635" y="335219"/>
                  <a:pt x="509635" y="335219"/>
                  <a:pt x="521958" y="335219"/>
                </a:cubicBezTo>
                <a:lnTo>
                  <a:pt x="534282" y="335219"/>
                </a:lnTo>
                <a:lnTo>
                  <a:pt x="534282" y="347944"/>
                </a:lnTo>
                <a:lnTo>
                  <a:pt x="527157" y="347944"/>
                </a:lnTo>
                <a:cubicBezTo>
                  <a:pt x="528890" y="347944"/>
                  <a:pt x="521958" y="347944"/>
                  <a:pt x="521958" y="347944"/>
                </a:cubicBezTo>
                <a:cubicBezTo>
                  <a:pt x="521958" y="347944"/>
                  <a:pt x="521958" y="347944"/>
                  <a:pt x="521958" y="360271"/>
                </a:cubicBezTo>
                <a:cubicBezTo>
                  <a:pt x="534282" y="360271"/>
                  <a:pt x="534282" y="360271"/>
                  <a:pt x="534282" y="372598"/>
                </a:cubicBezTo>
                <a:cubicBezTo>
                  <a:pt x="534282" y="372598"/>
                  <a:pt x="534282" y="372598"/>
                  <a:pt x="532741" y="372598"/>
                </a:cubicBezTo>
                <a:lnTo>
                  <a:pt x="525039" y="372598"/>
                </a:lnTo>
                <a:lnTo>
                  <a:pt x="523499" y="372598"/>
                </a:lnTo>
                <a:cubicBezTo>
                  <a:pt x="521958" y="372598"/>
                  <a:pt x="521958" y="372598"/>
                  <a:pt x="521958" y="372598"/>
                </a:cubicBezTo>
                <a:lnTo>
                  <a:pt x="521958" y="384925"/>
                </a:lnTo>
                <a:cubicBezTo>
                  <a:pt x="521958" y="384925"/>
                  <a:pt x="521958" y="397650"/>
                  <a:pt x="534282" y="384925"/>
                </a:cubicBezTo>
                <a:cubicBezTo>
                  <a:pt x="534282" y="384925"/>
                  <a:pt x="534282" y="384925"/>
                  <a:pt x="534282" y="397650"/>
                </a:cubicBezTo>
                <a:lnTo>
                  <a:pt x="534282" y="409977"/>
                </a:lnTo>
                <a:cubicBezTo>
                  <a:pt x="534282" y="397650"/>
                  <a:pt x="547003" y="397650"/>
                  <a:pt x="547003" y="397650"/>
                </a:cubicBezTo>
                <a:lnTo>
                  <a:pt x="547003" y="409977"/>
                </a:lnTo>
                <a:lnTo>
                  <a:pt x="547003" y="422304"/>
                </a:lnTo>
                <a:cubicBezTo>
                  <a:pt x="547003" y="422304"/>
                  <a:pt x="547003" y="422304"/>
                  <a:pt x="548543" y="422304"/>
                </a:cubicBezTo>
                <a:lnTo>
                  <a:pt x="559326" y="422304"/>
                </a:lnTo>
                <a:lnTo>
                  <a:pt x="547003" y="434631"/>
                </a:lnTo>
                <a:cubicBezTo>
                  <a:pt x="547003" y="434631"/>
                  <a:pt x="547003" y="434631"/>
                  <a:pt x="548543" y="434631"/>
                </a:cubicBezTo>
                <a:lnTo>
                  <a:pt x="559326" y="434631"/>
                </a:lnTo>
                <a:lnTo>
                  <a:pt x="559326" y="446959"/>
                </a:lnTo>
                <a:cubicBezTo>
                  <a:pt x="559326" y="446959"/>
                  <a:pt x="559326" y="446959"/>
                  <a:pt x="559326" y="459683"/>
                </a:cubicBezTo>
                <a:cubicBezTo>
                  <a:pt x="559326" y="459683"/>
                  <a:pt x="559326" y="459683"/>
                  <a:pt x="571649" y="459683"/>
                </a:cubicBezTo>
                <a:lnTo>
                  <a:pt x="571649" y="472011"/>
                </a:lnTo>
                <a:lnTo>
                  <a:pt x="571649" y="484338"/>
                </a:lnTo>
                <a:lnTo>
                  <a:pt x="571649" y="497062"/>
                </a:lnTo>
                <a:cubicBezTo>
                  <a:pt x="577811" y="497062"/>
                  <a:pt x="580892" y="497062"/>
                  <a:pt x="580892" y="497062"/>
                </a:cubicBezTo>
                <a:lnTo>
                  <a:pt x="583973" y="497062"/>
                </a:lnTo>
                <a:cubicBezTo>
                  <a:pt x="583973" y="497062"/>
                  <a:pt x="583973" y="497062"/>
                  <a:pt x="585563" y="497062"/>
                </a:cubicBezTo>
                <a:lnTo>
                  <a:pt x="588743" y="497062"/>
                </a:lnTo>
                <a:lnTo>
                  <a:pt x="589340" y="497062"/>
                </a:lnTo>
                <a:lnTo>
                  <a:pt x="596694" y="497062"/>
                </a:lnTo>
                <a:cubicBezTo>
                  <a:pt x="596694" y="497062"/>
                  <a:pt x="596694" y="497062"/>
                  <a:pt x="583973" y="509390"/>
                </a:cubicBezTo>
                <a:lnTo>
                  <a:pt x="596694" y="509390"/>
                </a:lnTo>
                <a:cubicBezTo>
                  <a:pt x="596694" y="509390"/>
                  <a:pt x="596694" y="509390"/>
                  <a:pt x="596694" y="521717"/>
                </a:cubicBezTo>
                <a:lnTo>
                  <a:pt x="609017" y="521717"/>
                </a:lnTo>
                <a:cubicBezTo>
                  <a:pt x="609017" y="521717"/>
                  <a:pt x="609017" y="521717"/>
                  <a:pt x="609017" y="534044"/>
                </a:cubicBezTo>
                <a:cubicBezTo>
                  <a:pt x="609017" y="534044"/>
                  <a:pt x="609017" y="534044"/>
                  <a:pt x="610558" y="534044"/>
                </a:cubicBezTo>
                <a:lnTo>
                  <a:pt x="619800" y="534044"/>
                </a:lnTo>
                <a:cubicBezTo>
                  <a:pt x="621341" y="534044"/>
                  <a:pt x="621341" y="534044"/>
                  <a:pt x="621341" y="534044"/>
                </a:cubicBezTo>
                <a:cubicBezTo>
                  <a:pt x="621341" y="534044"/>
                  <a:pt x="621341" y="534044"/>
                  <a:pt x="622881" y="534044"/>
                </a:cubicBezTo>
                <a:lnTo>
                  <a:pt x="633664" y="534044"/>
                </a:lnTo>
                <a:cubicBezTo>
                  <a:pt x="633664" y="534044"/>
                  <a:pt x="633664" y="534044"/>
                  <a:pt x="633664" y="532503"/>
                </a:cubicBezTo>
                <a:lnTo>
                  <a:pt x="633664" y="526917"/>
                </a:lnTo>
                <a:cubicBezTo>
                  <a:pt x="633664" y="528651"/>
                  <a:pt x="633664" y="521717"/>
                  <a:pt x="633664" y="521717"/>
                </a:cubicBezTo>
                <a:lnTo>
                  <a:pt x="621341" y="521717"/>
                </a:lnTo>
                <a:lnTo>
                  <a:pt x="621341" y="509390"/>
                </a:lnTo>
                <a:lnTo>
                  <a:pt x="621341" y="497062"/>
                </a:lnTo>
                <a:cubicBezTo>
                  <a:pt x="609017" y="509390"/>
                  <a:pt x="609017" y="509390"/>
                  <a:pt x="609017" y="497062"/>
                </a:cubicBezTo>
                <a:lnTo>
                  <a:pt x="596694" y="497062"/>
                </a:lnTo>
                <a:cubicBezTo>
                  <a:pt x="596694" y="484338"/>
                  <a:pt x="609017" y="484338"/>
                  <a:pt x="609017" y="484338"/>
                </a:cubicBezTo>
                <a:lnTo>
                  <a:pt x="604346" y="484338"/>
                </a:lnTo>
                <a:lnTo>
                  <a:pt x="598234" y="484338"/>
                </a:lnTo>
                <a:cubicBezTo>
                  <a:pt x="596694" y="484338"/>
                  <a:pt x="596694" y="484338"/>
                  <a:pt x="596694" y="484338"/>
                </a:cubicBezTo>
                <a:lnTo>
                  <a:pt x="596694" y="472011"/>
                </a:lnTo>
                <a:cubicBezTo>
                  <a:pt x="596694" y="472011"/>
                  <a:pt x="596694" y="472011"/>
                  <a:pt x="596694" y="459683"/>
                </a:cubicBezTo>
                <a:lnTo>
                  <a:pt x="583973" y="459683"/>
                </a:lnTo>
                <a:lnTo>
                  <a:pt x="583973" y="446959"/>
                </a:lnTo>
                <a:cubicBezTo>
                  <a:pt x="583973" y="434631"/>
                  <a:pt x="571649" y="434631"/>
                  <a:pt x="571649" y="446959"/>
                </a:cubicBezTo>
                <a:lnTo>
                  <a:pt x="571649" y="441565"/>
                </a:lnTo>
                <a:lnTo>
                  <a:pt x="571649" y="440795"/>
                </a:lnTo>
                <a:cubicBezTo>
                  <a:pt x="571649" y="440795"/>
                  <a:pt x="571649" y="440795"/>
                  <a:pt x="571649" y="434631"/>
                </a:cubicBezTo>
                <a:lnTo>
                  <a:pt x="571649" y="422304"/>
                </a:lnTo>
                <a:cubicBezTo>
                  <a:pt x="571649" y="422304"/>
                  <a:pt x="571649" y="422304"/>
                  <a:pt x="583973" y="409977"/>
                </a:cubicBezTo>
                <a:lnTo>
                  <a:pt x="576848" y="409977"/>
                </a:lnTo>
                <a:lnTo>
                  <a:pt x="576271" y="409977"/>
                </a:lnTo>
                <a:cubicBezTo>
                  <a:pt x="574730" y="409977"/>
                  <a:pt x="571649" y="409977"/>
                  <a:pt x="571649" y="409977"/>
                </a:cubicBezTo>
                <a:cubicBezTo>
                  <a:pt x="559326" y="397650"/>
                  <a:pt x="559326" y="397650"/>
                  <a:pt x="559326" y="409977"/>
                </a:cubicBezTo>
                <a:cubicBezTo>
                  <a:pt x="559326" y="409977"/>
                  <a:pt x="559326" y="409977"/>
                  <a:pt x="559326" y="397650"/>
                </a:cubicBezTo>
                <a:lnTo>
                  <a:pt x="547003" y="397650"/>
                </a:lnTo>
                <a:lnTo>
                  <a:pt x="547003" y="384925"/>
                </a:lnTo>
                <a:lnTo>
                  <a:pt x="559326" y="384925"/>
                </a:lnTo>
                <a:lnTo>
                  <a:pt x="559326" y="372598"/>
                </a:lnTo>
                <a:lnTo>
                  <a:pt x="547003" y="384925"/>
                </a:lnTo>
                <a:lnTo>
                  <a:pt x="547003" y="372598"/>
                </a:lnTo>
                <a:cubicBezTo>
                  <a:pt x="547003" y="372598"/>
                  <a:pt x="547003" y="372598"/>
                  <a:pt x="547003" y="360271"/>
                </a:cubicBezTo>
                <a:lnTo>
                  <a:pt x="547003" y="347944"/>
                </a:lnTo>
                <a:cubicBezTo>
                  <a:pt x="547003" y="347944"/>
                  <a:pt x="547003" y="347944"/>
                  <a:pt x="545412" y="347944"/>
                </a:cubicBezTo>
                <a:lnTo>
                  <a:pt x="543822" y="347944"/>
                </a:lnTo>
                <a:lnTo>
                  <a:pt x="539648" y="347944"/>
                </a:lnTo>
                <a:cubicBezTo>
                  <a:pt x="541437" y="347944"/>
                  <a:pt x="534282" y="347944"/>
                  <a:pt x="534282" y="347944"/>
                </a:cubicBezTo>
                <a:cubicBezTo>
                  <a:pt x="534282" y="335219"/>
                  <a:pt x="547003" y="335219"/>
                  <a:pt x="534282" y="335219"/>
                </a:cubicBezTo>
                <a:cubicBezTo>
                  <a:pt x="534282" y="335219"/>
                  <a:pt x="534282" y="335219"/>
                  <a:pt x="534282" y="322892"/>
                </a:cubicBezTo>
                <a:cubicBezTo>
                  <a:pt x="534282" y="322892"/>
                  <a:pt x="521958" y="335219"/>
                  <a:pt x="521958" y="322892"/>
                </a:cubicBezTo>
                <a:lnTo>
                  <a:pt x="521958" y="310565"/>
                </a:lnTo>
                <a:cubicBezTo>
                  <a:pt x="521958" y="298237"/>
                  <a:pt x="521958" y="310565"/>
                  <a:pt x="521958" y="298237"/>
                </a:cubicBezTo>
                <a:close/>
                <a:moveTo>
                  <a:pt x="621341" y="285513"/>
                </a:moveTo>
                <a:cubicBezTo>
                  <a:pt x="621341" y="285513"/>
                  <a:pt x="621341" y="285513"/>
                  <a:pt x="621341" y="298237"/>
                </a:cubicBezTo>
                <a:cubicBezTo>
                  <a:pt x="621341" y="298237"/>
                  <a:pt x="621341" y="298237"/>
                  <a:pt x="622881" y="298237"/>
                </a:cubicBezTo>
                <a:lnTo>
                  <a:pt x="633664" y="298237"/>
                </a:lnTo>
                <a:cubicBezTo>
                  <a:pt x="633664" y="298237"/>
                  <a:pt x="633664" y="298237"/>
                  <a:pt x="633664" y="285513"/>
                </a:cubicBezTo>
                <a:lnTo>
                  <a:pt x="632124" y="285513"/>
                </a:lnTo>
                <a:lnTo>
                  <a:pt x="622881" y="285513"/>
                </a:lnTo>
                <a:cubicBezTo>
                  <a:pt x="621341" y="285513"/>
                  <a:pt x="621341" y="285513"/>
                  <a:pt x="621341" y="285513"/>
                </a:cubicBezTo>
                <a:close/>
                <a:moveTo>
                  <a:pt x="509635" y="273186"/>
                </a:moveTo>
                <a:cubicBezTo>
                  <a:pt x="509635" y="273186"/>
                  <a:pt x="509635" y="285513"/>
                  <a:pt x="497311" y="285513"/>
                </a:cubicBezTo>
                <a:cubicBezTo>
                  <a:pt x="497311" y="285513"/>
                  <a:pt x="497311" y="285513"/>
                  <a:pt x="509635" y="285513"/>
                </a:cubicBezTo>
                <a:close/>
                <a:moveTo>
                  <a:pt x="223810" y="273186"/>
                </a:moveTo>
                <a:cubicBezTo>
                  <a:pt x="223810" y="273186"/>
                  <a:pt x="223810" y="273186"/>
                  <a:pt x="223810" y="285513"/>
                </a:cubicBezTo>
                <a:cubicBezTo>
                  <a:pt x="236133" y="273186"/>
                  <a:pt x="223810" y="285513"/>
                  <a:pt x="223810" y="273186"/>
                </a:cubicBezTo>
                <a:close/>
                <a:moveTo>
                  <a:pt x="1217637" y="260858"/>
                </a:moveTo>
                <a:cubicBezTo>
                  <a:pt x="1217637" y="273186"/>
                  <a:pt x="1217637" y="273186"/>
                  <a:pt x="1229960" y="273186"/>
                </a:cubicBezTo>
                <a:cubicBezTo>
                  <a:pt x="1229960" y="273186"/>
                  <a:pt x="1217637" y="273186"/>
                  <a:pt x="1217637" y="260858"/>
                </a:cubicBezTo>
                <a:close/>
                <a:moveTo>
                  <a:pt x="894842" y="260858"/>
                </a:moveTo>
                <a:cubicBezTo>
                  <a:pt x="894842" y="260858"/>
                  <a:pt x="894842" y="260858"/>
                  <a:pt x="894842" y="273186"/>
                </a:cubicBezTo>
                <a:cubicBezTo>
                  <a:pt x="882121" y="285513"/>
                  <a:pt x="894842" y="285513"/>
                  <a:pt x="894842" y="285513"/>
                </a:cubicBezTo>
                <a:lnTo>
                  <a:pt x="882121" y="285513"/>
                </a:lnTo>
                <a:lnTo>
                  <a:pt x="882121" y="273186"/>
                </a:lnTo>
                <a:cubicBezTo>
                  <a:pt x="894842" y="273186"/>
                  <a:pt x="894842" y="260858"/>
                  <a:pt x="894842" y="260858"/>
                </a:cubicBezTo>
                <a:close/>
                <a:moveTo>
                  <a:pt x="559519" y="255658"/>
                </a:moveTo>
                <a:cubicBezTo>
                  <a:pt x="559326" y="256236"/>
                  <a:pt x="559326" y="257777"/>
                  <a:pt x="559326" y="260858"/>
                </a:cubicBezTo>
                <a:cubicBezTo>
                  <a:pt x="559326" y="260858"/>
                  <a:pt x="559326" y="260858"/>
                  <a:pt x="571649" y="260858"/>
                </a:cubicBezTo>
                <a:cubicBezTo>
                  <a:pt x="562407" y="260858"/>
                  <a:pt x="560096" y="253924"/>
                  <a:pt x="559519" y="255658"/>
                </a:cubicBezTo>
                <a:close/>
                <a:moveTo>
                  <a:pt x="1018872" y="248531"/>
                </a:moveTo>
                <a:lnTo>
                  <a:pt x="1018872" y="260858"/>
                </a:lnTo>
                <a:lnTo>
                  <a:pt x="1031195" y="260858"/>
                </a:lnTo>
                <a:lnTo>
                  <a:pt x="1031195" y="248531"/>
                </a:lnTo>
                <a:close/>
                <a:moveTo>
                  <a:pt x="919489" y="248531"/>
                </a:moveTo>
                <a:lnTo>
                  <a:pt x="919489" y="260858"/>
                </a:lnTo>
                <a:lnTo>
                  <a:pt x="926613" y="260858"/>
                </a:lnTo>
                <a:cubicBezTo>
                  <a:pt x="926036" y="260858"/>
                  <a:pt x="926421" y="260858"/>
                  <a:pt x="927191" y="260858"/>
                </a:cubicBezTo>
                <a:lnTo>
                  <a:pt x="931812" y="260858"/>
                </a:lnTo>
                <a:cubicBezTo>
                  <a:pt x="931812" y="260858"/>
                  <a:pt x="931812" y="260858"/>
                  <a:pt x="933402" y="260858"/>
                </a:cubicBezTo>
                <a:lnTo>
                  <a:pt x="944533" y="260858"/>
                </a:lnTo>
                <a:lnTo>
                  <a:pt x="944533" y="273186"/>
                </a:lnTo>
                <a:lnTo>
                  <a:pt x="931812" y="273186"/>
                </a:lnTo>
                <a:cubicBezTo>
                  <a:pt x="919489" y="285513"/>
                  <a:pt x="931812" y="285513"/>
                  <a:pt x="919489" y="285513"/>
                </a:cubicBezTo>
                <a:lnTo>
                  <a:pt x="931812" y="285513"/>
                </a:lnTo>
                <a:lnTo>
                  <a:pt x="944533" y="285513"/>
                </a:lnTo>
                <a:lnTo>
                  <a:pt x="944533" y="273186"/>
                </a:lnTo>
                <a:lnTo>
                  <a:pt x="956857" y="273186"/>
                </a:lnTo>
                <a:cubicBezTo>
                  <a:pt x="944533" y="273186"/>
                  <a:pt x="944533" y="273186"/>
                  <a:pt x="944533" y="260858"/>
                </a:cubicBezTo>
                <a:cubicBezTo>
                  <a:pt x="944533" y="260858"/>
                  <a:pt x="931812" y="260858"/>
                  <a:pt x="931812" y="248531"/>
                </a:cubicBezTo>
                <a:cubicBezTo>
                  <a:pt x="931812" y="248531"/>
                  <a:pt x="931812" y="248531"/>
                  <a:pt x="930272" y="248531"/>
                </a:cubicBezTo>
                <a:lnTo>
                  <a:pt x="924688" y="248531"/>
                </a:lnTo>
                <a:lnTo>
                  <a:pt x="924110" y="248531"/>
                </a:lnTo>
                <a:cubicBezTo>
                  <a:pt x="922570" y="248531"/>
                  <a:pt x="919489" y="248531"/>
                  <a:pt x="919489" y="248531"/>
                </a:cubicBezTo>
                <a:close/>
                <a:moveTo>
                  <a:pt x="609017" y="248531"/>
                </a:moveTo>
                <a:cubicBezTo>
                  <a:pt x="621341" y="248531"/>
                  <a:pt x="609017" y="248531"/>
                  <a:pt x="609017" y="260858"/>
                </a:cubicBezTo>
                <a:cubicBezTo>
                  <a:pt x="609017" y="260858"/>
                  <a:pt x="609017" y="260858"/>
                  <a:pt x="610558" y="260858"/>
                </a:cubicBezTo>
                <a:lnTo>
                  <a:pt x="618260" y="260858"/>
                </a:lnTo>
                <a:lnTo>
                  <a:pt x="619800" y="260858"/>
                </a:lnTo>
                <a:lnTo>
                  <a:pt x="621341" y="260858"/>
                </a:lnTo>
                <a:lnTo>
                  <a:pt x="621341" y="248531"/>
                </a:lnTo>
                <a:close/>
                <a:moveTo>
                  <a:pt x="211486" y="248531"/>
                </a:moveTo>
                <a:lnTo>
                  <a:pt x="211486" y="260858"/>
                </a:lnTo>
                <a:lnTo>
                  <a:pt x="218611" y="260858"/>
                </a:lnTo>
                <a:cubicBezTo>
                  <a:pt x="218033" y="260858"/>
                  <a:pt x="218418" y="260858"/>
                  <a:pt x="219189" y="260858"/>
                </a:cubicBezTo>
                <a:lnTo>
                  <a:pt x="223810" y="260858"/>
                </a:lnTo>
                <a:lnTo>
                  <a:pt x="223810" y="248531"/>
                </a:lnTo>
                <a:cubicBezTo>
                  <a:pt x="223810" y="248531"/>
                  <a:pt x="223810" y="248531"/>
                  <a:pt x="222270" y="248531"/>
                </a:cubicBezTo>
                <a:cubicBezTo>
                  <a:pt x="220729" y="248531"/>
                  <a:pt x="217648" y="248531"/>
                  <a:pt x="211486" y="248531"/>
                </a:cubicBezTo>
                <a:close/>
                <a:moveTo>
                  <a:pt x="1478417" y="235806"/>
                </a:moveTo>
                <a:cubicBezTo>
                  <a:pt x="1478417" y="235806"/>
                  <a:pt x="1478417" y="235806"/>
                  <a:pt x="1478417" y="237397"/>
                </a:cubicBezTo>
                <a:lnTo>
                  <a:pt x="1478417" y="243163"/>
                </a:lnTo>
                <a:cubicBezTo>
                  <a:pt x="1478417" y="242566"/>
                  <a:pt x="1478417" y="242964"/>
                  <a:pt x="1478417" y="243759"/>
                </a:cubicBezTo>
                <a:lnTo>
                  <a:pt x="1478417" y="248531"/>
                </a:lnTo>
                <a:lnTo>
                  <a:pt x="1491138" y="248531"/>
                </a:lnTo>
                <a:lnTo>
                  <a:pt x="1491138" y="235806"/>
                </a:lnTo>
                <a:close/>
                <a:moveTo>
                  <a:pt x="1180269" y="235806"/>
                </a:moveTo>
                <a:cubicBezTo>
                  <a:pt x="1180269" y="235806"/>
                  <a:pt x="1180269" y="235806"/>
                  <a:pt x="1180269" y="248531"/>
                </a:cubicBezTo>
                <a:lnTo>
                  <a:pt x="1180269" y="260858"/>
                </a:lnTo>
                <a:cubicBezTo>
                  <a:pt x="1180269" y="260858"/>
                  <a:pt x="1180269" y="260858"/>
                  <a:pt x="1192990" y="260858"/>
                </a:cubicBezTo>
                <a:cubicBezTo>
                  <a:pt x="1192990" y="248531"/>
                  <a:pt x="1180269" y="248531"/>
                  <a:pt x="1180269" y="248531"/>
                </a:cubicBezTo>
                <a:cubicBezTo>
                  <a:pt x="1180269" y="248531"/>
                  <a:pt x="1183449" y="248531"/>
                  <a:pt x="1185039" y="248531"/>
                </a:cubicBezTo>
                <a:lnTo>
                  <a:pt x="1185636" y="248531"/>
                </a:lnTo>
                <a:lnTo>
                  <a:pt x="1192990" y="248531"/>
                </a:lnTo>
                <a:cubicBezTo>
                  <a:pt x="1192990" y="248531"/>
                  <a:pt x="1192990" y="248531"/>
                  <a:pt x="1192990" y="235806"/>
                </a:cubicBezTo>
                <a:cubicBezTo>
                  <a:pt x="1192990" y="235806"/>
                  <a:pt x="1192990" y="235806"/>
                  <a:pt x="1180269" y="235806"/>
                </a:cubicBezTo>
                <a:close/>
                <a:moveTo>
                  <a:pt x="1068563" y="235806"/>
                </a:moveTo>
                <a:lnTo>
                  <a:pt x="1068563" y="248531"/>
                </a:lnTo>
                <a:lnTo>
                  <a:pt x="1075687" y="248531"/>
                </a:lnTo>
                <a:cubicBezTo>
                  <a:pt x="1075110" y="248531"/>
                  <a:pt x="1075495" y="248531"/>
                  <a:pt x="1076265" y="248531"/>
                </a:cubicBezTo>
                <a:lnTo>
                  <a:pt x="1079346" y="248531"/>
                </a:lnTo>
                <a:lnTo>
                  <a:pt x="1080886" y="248531"/>
                </a:lnTo>
                <a:cubicBezTo>
                  <a:pt x="1080886" y="248531"/>
                  <a:pt x="1080886" y="248531"/>
                  <a:pt x="1080886" y="235806"/>
                </a:cubicBezTo>
                <a:cubicBezTo>
                  <a:pt x="1080886" y="235806"/>
                  <a:pt x="1080886" y="235806"/>
                  <a:pt x="1079346" y="235806"/>
                </a:cubicBezTo>
                <a:lnTo>
                  <a:pt x="1073762" y="235806"/>
                </a:lnTo>
                <a:cubicBezTo>
                  <a:pt x="1075495" y="235806"/>
                  <a:pt x="1068563" y="235806"/>
                  <a:pt x="1068563" y="235806"/>
                </a:cubicBezTo>
                <a:close/>
                <a:moveTo>
                  <a:pt x="1217637" y="223479"/>
                </a:moveTo>
                <a:cubicBezTo>
                  <a:pt x="1217637" y="223479"/>
                  <a:pt x="1217637" y="235806"/>
                  <a:pt x="1205314" y="235806"/>
                </a:cubicBezTo>
                <a:lnTo>
                  <a:pt x="1205314" y="248531"/>
                </a:lnTo>
                <a:cubicBezTo>
                  <a:pt x="1205314" y="248531"/>
                  <a:pt x="1205314" y="248531"/>
                  <a:pt x="1217637" y="235806"/>
                </a:cubicBezTo>
                <a:close/>
                <a:moveTo>
                  <a:pt x="609017" y="223479"/>
                </a:moveTo>
                <a:cubicBezTo>
                  <a:pt x="609017" y="223479"/>
                  <a:pt x="609017" y="223479"/>
                  <a:pt x="609017" y="235806"/>
                </a:cubicBezTo>
                <a:cubicBezTo>
                  <a:pt x="609017" y="223479"/>
                  <a:pt x="621341" y="223479"/>
                  <a:pt x="621341" y="223479"/>
                </a:cubicBezTo>
                <a:lnTo>
                  <a:pt x="616720" y="223479"/>
                </a:lnTo>
                <a:cubicBezTo>
                  <a:pt x="615949" y="223479"/>
                  <a:pt x="615564" y="223479"/>
                  <a:pt x="616142" y="223479"/>
                </a:cubicBezTo>
                <a:close/>
                <a:moveTo>
                  <a:pt x="174119" y="223479"/>
                </a:moveTo>
                <a:lnTo>
                  <a:pt x="186442" y="223479"/>
                </a:lnTo>
                <a:cubicBezTo>
                  <a:pt x="186442" y="223479"/>
                  <a:pt x="186442" y="223479"/>
                  <a:pt x="199163" y="223479"/>
                </a:cubicBezTo>
                <a:cubicBezTo>
                  <a:pt x="199163" y="223479"/>
                  <a:pt x="199163" y="230413"/>
                  <a:pt x="199163" y="228680"/>
                </a:cubicBezTo>
                <a:lnTo>
                  <a:pt x="199163" y="235806"/>
                </a:lnTo>
                <a:lnTo>
                  <a:pt x="199163" y="248531"/>
                </a:lnTo>
                <a:lnTo>
                  <a:pt x="186442" y="248531"/>
                </a:lnTo>
                <a:cubicBezTo>
                  <a:pt x="199163" y="248531"/>
                  <a:pt x="186442" y="235806"/>
                  <a:pt x="186442" y="235806"/>
                </a:cubicBezTo>
                <a:lnTo>
                  <a:pt x="186442" y="248531"/>
                </a:lnTo>
                <a:cubicBezTo>
                  <a:pt x="174119" y="248531"/>
                  <a:pt x="174119" y="260858"/>
                  <a:pt x="174119" y="260858"/>
                </a:cubicBezTo>
                <a:cubicBezTo>
                  <a:pt x="174119" y="260858"/>
                  <a:pt x="174119" y="260858"/>
                  <a:pt x="161795" y="260858"/>
                </a:cubicBezTo>
                <a:cubicBezTo>
                  <a:pt x="174119" y="260858"/>
                  <a:pt x="174119" y="248531"/>
                  <a:pt x="174119" y="248531"/>
                </a:cubicBezTo>
                <a:cubicBezTo>
                  <a:pt x="174119" y="248531"/>
                  <a:pt x="174119" y="241373"/>
                  <a:pt x="174119" y="243163"/>
                </a:cubicBezTo>
                <a:lnTo>
                  <a:pt x="174119" y="235806"/>
                </a:lnTo>
                <a:cubicBezTo>
                  <a:pt x="174119" y="235806"/>
                  <a:pt x="174119" y="235806"/>
                  <a:pt x="174119" y="223479"/>
                </a:cubicBezTo>
                <a:close/>
                <a:moveTo>
                  <a:pt x="490951" y="214234"/>
                </a:moveTo>
                <a:cubicBezTo>
                  <a:pt x="487770" y="214234"/>
                  <a:pt x="484590" y="217316"/>
                  <a:pt x="484590" y="223479"/>
                </a:cubicBezTo>
                <a:cubicBezTo>
                  <a:pt x="484590" y="223479"/>
                  <a:pt x="484590" y="235806"/>
                  <a:pt x="497311" y="235806"/>
                </a:cubicBezTo>
                <a:lnTo>
                  <a:pt x="504436" y="235806"/>
                </a:lnTo>
                <a:cubicBezTo>
                  <a:pt x="502703" y="235806"/>
                  <a:pt x="509635" y="235806"/>
                  <a:pt x="509635" y="235806"/>
                </a:cubicBezTo>
                <a:lnTo>
                  <a:pt x="509635" y="223479"/>
                </a:lnTo>
                <a:lnTo>
                  <a:pt x="497311" y="223479"/>
                </a:lnTo>
                <a:cubicBezTo>
                  <a:pt x="497311" y="217316"/>
                  <a:pt x="494131" y="214234"/>
                  <a:pt x="490951" y="214234"/>
                </a:cubicBezTo>
                <a:close/>
                <a:moveTo>
                  <a:pt x="1491138" y="211152"/>
                </a:moveTo>
                <a:cubicBezTo>
                  <a:pt x="1491138" y="211152"/>
                  <a:pt x="1491138" y="211152"/>
                  <a:pt x="1503462" y="223479"/>
                </a:cubicBezTo>
                <a:lnTo>
                  <a:pt x="1503462" y="211152"/>
                </a:lnTo>
                <a:cubicBezTo>
                  <a:pt x="1503462" y="211152"/>
                  <a:pt x="1503462" y="211152"/>
                  <a:pt x="1491138" y="211152"/>
                </a:cubicBezTo>
                <a:close/>
                <a:moveTo>
                  <a:pt x="1068563" y="211152"/>
                </a:moveTo>
                <a:cubicBezTo>
                  <a:pt x="1068563" y="223479"/>
                  <a:pt x="1068563" y="223479"/>
                  <a:pt x="1056239" y="223479"/>
                </a:cubicBezTo>
                <a:lnTo>
                  <a:pt x="1063364" y="223479"/>
                </a:lnTo>
                <a:cubicBezTo>
                  <a:pt x="1062786" y="223479"/>
                  <a:pt x="1063171" y="223479"/>
                  <a:pt x="1063942" y="223479"/>
                </a:cubicBezTo>
                <a:cubicBezTo>
                  <a:pt x="1065482" y="223479"/>
                  <a:pt x="1068563" y="223479"/>
                  <a:pt x="1068563" y="223479"/>
                </a:cubicBezTo>
                <a:close/>
                <a:moveTo>
                  <a:pt x="931812" y="211152"/>
                </a:moveTo>
                <a:cubicBezTo>
                  <a:pt x="931812" y="211152"/>
                  <a:pt x="931812" y="223479"/>
                  <a:pt x="919489" y="223479"/>
                </a:cubicBezTo>
                <a:lnTo>
                  <a:pt x="926613" y="223479"/>
                </a:lnTo>
                <a:cubicBezTo>
                  <a:pt x="926036" y="223479"/>
                  <a:pt x="926421" y="223479"/>
                  <a:pt x="927191" y="223479"/>
                </a:cubicBezTo>
                <a:lnTo>
                  <a:pt x="928731" y="223479"/>
                </a:lnTo>
                <a:lnTo>
                  <a:pt x="931812" y="223479"/>
                </a:lnTo>
                <a:cubicBezTo>
                  <a:pt x="931812" y="223479"/>
                  <a:pt x="931812" y="223479"/>
                  <a:pt x="944533" y="223479"/>
                </a:cubicBezTo>
                <a:lnTo>
                  <a:pt x="944533" y="211152"/>
                </a:lnTo>
                <a:close/>
                <a:moveTo>
                  <a:pt x="459943" y="211152"/>
                </a:moveTo>
                <a:lnTo>
                  <a:pt x="459943" y="223479"/>
                </a:lnTo>
                <a:cubicBezTo>
                  <a:pt x="472267" y="211152"/>
                  <a:pt x="459943" y="211152"/>
                  <a:pt x="459943" y="211152"/>
                </a:cubicBezTo>
                <a:close/>
                <a:moveTo>
                  <a:pt x="335516" y="198825"/>
                </a:moveTo>
                <a:cubicBezTo>
                  <a:pt x="335516" y="198825"/>
                  <a:pt x="335516" y="211152"/>
                  <a:pt x="348237" y="211152"/>
                </a:cubicBezTo>
                <a:lnTo>
                  <a:pt x="348237" y="198825"/>
                </a:lnTo>
                <a:close/>
                <a:moveTo>
                  <a:pt x="248854" y="198825"/>
                </a:moveTo>
                <a:cubicBezTo>
                  <a:pt x="248854" y="198825"/>
                  <a:pt x="236133" y="198825"/>
                  <a:pt x="236133" y="211152"/>
                </a:cubicBezTo>
                <a:cubicBezTo>
                  <a:pt x="236133" y="211152"/>
                  <a:pt x="243289" y="211152"/>
                  <a:pt x="241500" y="211152"/>
                </a:cubicBezTo>
                <a:lnTo>
                  <a:pt x="248854" y="211152"/>
                </a:lnTo>
                <a:cubicBezTo>
                  <a:pt x="248854" y="211152"/>
                  <a:pt x="248854" y="211152"/>
                  <a:pt x="248854" y="198825"/>
                </a:cubicBezTo>
                <a:close/>
                <a:moveTo>
                  <a:pt x="199163" y="198825"/>
                </a:moveTo>
                <a:lnTo>
                  <a:pt x="211486" y="198825"/>
                </a:lnTo>
                <a:cubicBezTo>
                  <a:pt x="211486" y="198825"/>
                  <a:pt x="211486" y="198825"/>
                  <a:pt x="211486" y="211152"/>
                </a:cubicBezTo>
                <a:lnTo>
                  <a:pt x="204362" y="211152"/>
                </a:lnTo>
                <a:cubicBezTo>
                  <a:pt x="206095" y="211152"/>
                  <a:pt x="199163" y="211152"/>
                  <a:pt x="199163" y="211152"/>
                </a:cubicBezTo>
                <a:cubicBezTo>
                  <a:pt x="199163" y="211152"/>
                  <a:pt x="199163" y="211152"/>
                  <a:pt x="199163" y="198825"/>
                </a:cubicBezTo>
                <a:close/>
                <a:moveTo>
                  <a:pt x="1515785" y="186100"/>
                </a:moveTo>
                <a:lnTo>
                  <a:pt x="1528109" y="186100"/>
                </a:lnTo>
                <a:lnTo>
                  <a:pt x="1528109" y="198825"/>
                </a:lnTo>
                <a:cubicBezTo>
                  <a:pt x="1528109" y="186100"/>
                  <a:pt x="1528109" y="186100"/>
                  <a:pt x="1515785" y="186100"/>
                </a:cubicBezTo>
                <a:close/>
                <a:moveTo>
                  <a:pt x="249047" y="180900"/>
                </a:moveTo>
                <a:cubicBezTo>
                  <a:pt x="248854" y="181477"/>
                  <a:pt x="248854" y="183018"/>
                  <a:pt x="248854" y="186100"/>
                </a:cubicBezTo>
                <a:cubicBezTo>
                  <a:pt x="248854" y="186100"/>
                  <a:pt x="248854" y="186100"/>
                  <a:pt x="261178" y="186100"/>
                </a:cubicBezTo>
                <a:cubicBezTo>
                  <a:pt x="251935" y="186100"/>
                  <a:pt x="249625" y="179166"/>
                  <a:pt x="249047" y="180900"/>
                </a:cubicBezTo>
                <a:close/>
                <a:moveTo>
                  <a:pt x="559326" y="173773"/>
                </a:moveTo>
                <a:lnTo>
                  <a:pt x="559326" y="186100"/>
                </a:lnTo>
                <a:cubicBezTo>
                  <a:pt x="571649" y="186100"/>
                  <a:pt x="571649" y="173773"/>
                  <a:pt x="571649" y="173773"/>
                </a:cubicBezTo>
                <a:lnTo>
                  <a:pt x="568569" y="173773"/>
                </a:lnTo>
                <a:cubicBezTo>
                  <a:pt x="568569" y="173773"/>
                  <a:pt x="565488" y="173773"/>
                  <a:pt x="559326" y="173773"/>
                </a:cubicBezTo>
                <a:close/>
                <a:moveTo>
                  <a:pt x="497311" y="173773"/>
                </a:moveTo>
                <a:cubicBezTo>
                  <a:pt x="497311" y="186100"/>
                  <a:pt x="484590" y="186100"/>
                  <a:pt x="484590" y="186100"/>
                </a:cubicBezTo>
                <a:lnTo>
                  <a:pt x="484590" y="198825"/>
                </a:lnTo>
                <a:cubicBezTo>
                  <a:pt x="484590" y="186100"/>
                  <a:pt x="484590" y="186100"/>
                  <a:pt x="472267" y="186100"/>
                </a:cubicBezTo>
                <a:lnTo>
                  <a:pt x="472267" y="198825"/>
                </a:lnTo>
                <a:lnTo>
                  <a:pt x="484590" y="198825"/>
                </a:lnTo>
                <a:cubicBezTo>
                  <a:pt x="497311" y="198825"/>
                  <a:pt x="484590" y="186100"/>
                  <a:pt x="484590" y="186100"/>
                </a:cubicBezTo>
                <a:lnTo>
                  <a:pt x="497311" y="186100"/>
                </a:lnTo>
                <a:cubicBezTo>
                  <a:pt x="497311" y="186100"/>
                  <a:pt x="497311" y="186100"/>
                  <a:pt x="497311" y="173773"/>
                </a:cubicBezTo>
                <a:close/>
                <a:moveTo>
                  <a:pt x="335516" y="173773"/>
                </a:moveTo>
                <a:cubicBezTo>
                  <a:pt x="335516" y="173773"/>
                  <a:pt x="335516" y="186100"/>
                  <a:pt x="323193" y="186100"/>
                </a:cubicBezTo>
                <a:cubicBezTo>
                  <a:pt x="323193" y="186100"/>
                  <a:pt x="323193" y="186100"/>
                  <a:pt x="335516" y="186100"/>
                </a:cubicBezTo>
                <a:lnTo>
                  <a:pt x="348237" y="186100"/>
                </a:lnTo>
                <a:cubicBezTo>
                  <a:pt x="348237" y="173773"/>
                  <a:pt x="335516" y="186100"/>
                  <a:pt x="335516" y="186100"/>
                </a:cubicBezTo>
                <a:cubicBezTo>
                  <a:pt x="335516" y="186100"/>
                  <a:pt x="335516" y="186100"/>
                  <a:pt x="335516" y="173773"/>
                </a:cubicBezTo>
                <a:close/>
                <a:moveTo>
                  <a:pt x="1453770" y="161446"/>
                </a:moveTo>
                <a:lnTo>
                  <a:pt x="1453770" y="173773"/>
                </a:lnTo>
                <a:lnTo>
                  <a:pt x="1466094" y="161446"/>
                </a:lnTo>
                <a:close/>
                <a:moveTo>
                  <a:pt x="882121" y="161446"/>
                </a:moveTo>
                <a:cubicBezTo>
                  <a:pt x="882121" y="161446"/>
                  <a:pt x="882121" y="161446"/>
                  <a:pt x="894842" y="173773"/>
                </a:cubicBezTo>
                <a:lnTo>
                  <a:pt x="890072" y="173773"/>
                </a:lnTo>
                <a:cubicBezTo>
                  <a:pt x="889277" y="173773"/>
                  <a:pt x="888879" y="173773"/>
                  <a:pt x="889475" y="173773"/>
                </a:cubicBezTo>
                <a:lnTo>
                  <a:pt x="887488" y="173773"/>
                </a:lnTo>
                <a:cubicBezTo>
                  <a:pt x="889277" y="173773"/>
                  <a:pt x="882121" y="173773"/>
                  <a:pt x="882121" y="173773"/>
                </a:cubicBezTo>
                <a:close/>
                <a:moveTo>
                  <a:pt x="211486" y="161446"/>
                </a:moveTo>
                <a:lnTo>
                  <a:pt x="211486" y="173773"/>
                </a:lnTo>
                <a:lnTo>
                  <a:pt x="199163" y="173773"/>
                </a:lnTo>
                <a:cubicBezTo>
                  <a:pt x="199163" y="173773"/>
                  <a:pt x="211486" y="173773"/>
                  <a:pt x="211486" y="161446"/>
                </a:cubicBezTo>
                <a:close/>
                <a:moveTo>
                  <a:pt x="495721" y="152200"/>
                </a:moveTo>
                <a:cubicBezTo>
                  <a:pt x="494131" y="152200"/>
                  <a:pt x="490951" y="155282"/>
                  <a:pt x="484590" y="161446"/>
                </a:cubicBezTo>
                <a:lnTo>
                  <a:pt x="497311" y="161446"/>
                </a:lnTo>
                <a:cubicBezTo>
                  <a:pt x="497311" y="155282"/>
                  <a:pt x="497311" y="152200"/>
                  <a:pt x="495721" y="152200"/>
                </a:cubicBezTo>
                <a:close/>
                <a:moveTo>
                  <a:pt x="1267328" y="149119"/>
                </a:moveTo>
                <a:lnTo>
                  <a:pt x="1267328" y="150660"/>
                </a:lnTo>
                <a:lnTo>
                  <a:pt x="1267328" y="156245"/>
                </a:lnTo>
                <a:lnTo>
                  <a:pt x="1267328" y="156823"/>
                </a:lnTo>
                <a:lnTo>
                  <a:pt x="1267328" y="161446"/>
                </a:lnTo>
                <a:cubicBezTo>
                  <a:pt x="1267328" y="161446"/>
                  <a:pt x="1267328" y="161446"/>
                  <a:pt x="1279652" y="161446"/>
                </a:cubicBezTo>
                <a:cubicBezTo>
                  <a:pt x="1267328" y="161446"/>
                  <a:pt x="1267328" y="161446"/>
                  <a:pt x="1267328" y="149119"/>
                </a:cubicBezTo>
                <a:close/>
                <a:moveTo>
                  <a:pt x="1205314" y="149119"/>
                </a:moveTo>
                <a:lnTo>
                  <a:pt x="1205314" y="161446"/>
                </a:lnTo>
                <a:cubicBezTo>
                  <a:pt x="1205314" y="161446"/>
                  <a:pt x="1208394" y="161446"/>
                  <a:pt x="1209935" y="161446"/>
                </a:cubicBezTo>
                <a:cubicBezTo>
                  <a:pt x="1210705" y="161446"/>
                  <a:pt x="1211090" y="161446"/>
                  <a:pt x="1210512" y="161446"/>
                </a:cubicBezTo>
                <a:lnTo>
                  <a:pt x="1217637" y="161446"/>
                </a:lnTo>
                <a:cubicBezTo>
                  <a:pt x="1205314" y="149119"/>
                  <a:pt x="1205314" y="149119"/>
                  <a:pt x="1217637" y="149119"/>
                </a:cubicBezTo>
                <a:close/>
                <a:moveTo>
                  <a:pt x="1441447" y="136394"/>
                </a:moveTo>
                <a:lnTo>
                  <a:pt x="1441447" y="149119"/>
                </a:lnTo>
                <a:cubicBezTo>
                  <a:pt x="1441447" y="149119"/>
                  <a:pt x="1441447" y="149119"/>
                  <a:pt x="1453770" y="149119"/>
                </a:cubicBezTo>
                <a:cubicBezTo>
                  <a:pt x="1453770" y="149119"/>
                  <a:pt x="1453770" y="149119"/>
                  <a:pt x="1453770" y="136394"/>
                </a:cubicBezTo>
                <a:cubicBezTo>
                  <a:pt x="1453770" y="149119"/>
                  <a:pt x="1453770" y="136394"/>
                  <a:pt x="1441447" y="136394"/>
                </a:cubicBezTo>
                <a:close/>
                <a:moveTo>
                  <a:pt x="1379035" y="136394"/>
                </a:moveTo>
                <a:lnTo>
                  <a:pt x="1379035" y="149119"/>
                </a:lnTo>
                <a:lnTo>
                  <a:pt x="1386389" y="149119"/>
                </a:lnTo>
                <a:cubicBezTo>
                  <a:pt x="1384600" y="149119"/>
                  <a:pt x="1391756" y="149119"/>
                  <a:pt x="1391756" y="149119"/>
                </a:cubicBezTo>
                <a:cubicBezTo>
                  <a:pt x="1391756" y="149119"/>
                  <a:pt x="1391756" y="145937"/>
                  <a:pt x="1391756" y="144347"/>
                </a:cubicBezTo>
                <a:lnTo>
                  <a:pt x="1391756" y="143750"/>
                </a:lnTo>
                <a:lnTo>
                  <a:pt x="1391756" y="141762"/>
                </a:lnTo>
                <a:cubicBezTo>
                  <a:pt x="1391756" y="142359"/>
                  <a:pt x="1391756" y="141961"/>
                  <a:pt x="1391756" y="141166"/>
                </a:cubicBezTo>
                <a:lnTo>
                  <a:pt x="1391756" y="137984"/>
                </a:lnTo>
                <a:lnTo>
                  <a:pt x="1391756" y="136394"/>
                </a:lnTo>
                <a:close/>
                <a:moveTo>
                  <a:pt x="1267328" y="124067"/>
                </a:moveTo>
                <a:lnTo>
                  <a:pt x="1267328" y="136394"/>
                </a:lnTo>
                <a:cubicBezTo>
                  <a:pt x="1267328" y="136394"/>
                  <a:pt x="1267328" y="136394"/>
                  <a:pt x="1268869" y="136394"/>
                </a:cubicBezTo>
                <a:lnTo>
                  <a:pt x="1278111" y="136394"/>
                </a:lnTo>
                <a:lnTo>
                  <a:pt x="1279652" y="136394"/>
                </a:lnTo>
                <a:cubicBezTo>
                  <a:pt x="1279652" y="136394"/>
                  <a:pt x="1279652" y="136394"/>
                  <a:pt x="1279652" y="124067"/>
                </a:cubicBezTo>
                <a:lnTo>
                  <a:pt x="1278111" y="124067"/>
                </a:lnTo>
                <a:cubicBezTo>
                  <a:pt x="1276571" y="124067"/>
                  <a:pt x="1273490" y="124067"/>
                  <a:pt x="1267328" y="124067"/>
                </a:cubicBezTo>
                <a:close/>
                <a:moveTo>
                  <a:pt x="1205314" y="124067"/>
                </a:moveTo>
                <a:lnTo>
                  <a:pt x="1205314" y="136394"/>
                </a:lnTo>
                <a:lnTo>
                  <a:pt x="1217637" y="124067"/>
                </a:lnTo>
                <a:cubicBezTo>
                  <a:pt x="1217637" y="124067"/>
                  <a:pt x="1217637" y="124067"/>
                  <a:pt x="1205314" y="124067"/>
                </a:cubicBezTo>
                <a:close/>
                <a:moveTo>
                  <a:pt x="1404079" y="111740"/>
                </a:moveTo>
                <a:lnTo>
                  <a:pt x="1416403" y="111740"/>
                </a:lnTo>
                <a:cubicBezTo>
                  <a:pt x="1416403" y="124067"/>
                  <a:pt x="1404079" y="111740"/>
                  <a:pt x="1404079" y="111740"/>
                </a:cubicBezTo>
                <a:close/>
                <a:moveTo>
                  <a:pt x="919489" y="111740"/>
                </a:moveTo>
                <a:cubicBezTo>
                  <a:pt x="919489" y="111740"/>
                  <a:pt x="919489" y="111740"/>
                  <a:pt x="919489" y="124067"/>
                </a:cubicBezTo>
                <a:cubicBezTo>
                  <a:pt x="931812" y="136394"/>
                  <a:pt x="919489" y="136394"/>
                  <a:pt x="919489" y="136394"/>
                </a:cubicBezTo>
                <a:cubicBezTo>
                  <a:pt x="919489" y="136394"/>
                  <a:pt x="919489" y="136394"/>
                  <a:pt x="921029" y="136394"/>
                </a:cubicBezTo>
                <a:lnTo>
                  <a:pt x="924110" y="136394"/>
                </a:lnTo>
                <a:lnTo>
                  <a:pt x="924688" y="136394"/>
                </a:lnTo>
                <a:lnTo>
                  <a:pt x="926613" y="136394"/>
                </a:lnTo>
                <a:cubicBezTo>
                  <a:pt x="926036" y="136394"/>
                  <a:pt x="926421" y="136394"/>
                  <a:pt x="927191" y="136394"/>
                </a:cubicBezTo>
                <a:lnTo>
                  <a:pt x="931812" y="136394"/>
                </a:lnTo>
                <a:cubicBezTo>
                  <a:pt x="931812" y="136394"/>
                  <a:pt x="931812" y="136394"/>
                  <a:pt x="931812" y="124067"/>
                </a:cubicBezTo>
                <a:cubicBezTo>
                  <a:pt x="931812" y="124067"/>
                  <a:pt x="931812" y="124067"/>
                  <a:pt x="919489" y="124067"/>
                </a:cubicBezTo>
                <a:cubicBezTo>
                  <a:pt x="931812" y="124067"/>
                  <a:pt x="931812" y="124067"/>
                  <a:pt x="931812" y="111740"/>
                </a:cubicBezTo>
                <a:lnTo>
                  <a:pt x="930272" y="111740"/>
                </a:lnTo>
                <a:lnTo>
                  <a:pt x="921029" y="111740"/>
                </a:lnTo>
                <a:cubicBezTo>
                  <a:pt x="919489" y="111740"/>
                  <a:pt x="919489" y="111740"/>
                  <a:pt x="919489" y="111740"/>
                </a:cubicBezTo>
                <a:close/>
                <a:moveTo>
                  <a:pt x="1428533" y="106371"/>
                </a:moveTo>
                <a:cubicBezTo>
                  <a:pt x="1428726" y="106968"/>
                  <a:pt x="1428726" y="108558"/>
                  <a:pt x="1428726" y="111740"/>
                </a:cubicBezTo>
                <a:cubicBezTo>
                  <a:pt x="1428726" y="111740"/>
                  <a:pt x="1428726" y="111740"/>
                  <a:pt x="1428726" y="113280"/>
                </a:cubicBezTo>
                <a:lnTo>
                  <a:pt x="1428726" y="118866"/>
                </a:lnTo>
                <a:cubicBezTo>
                  <a:pt x="1428726" y="118288"/>
                  <a:pt x="1428726" y="118674"/>
                  <a:pt x="1428726" y="119444"/>
                </a:cubicBezTo>
                <a:lnTo>
                  <a:pt x="1428726" y="124067"/>
                </a:lnTo>
                <a:cubicBezTo>
                  <a:pt x="1428726" y="124067"/>
                  <a:pt x="1416403" y="124067"/>
                  <a:pt x="1416403" y="111740"/>
                </a:cubicBezTo>
                <a:cubicBezTo>
                  <a:pt x="1425645" y="111740"/>
                  <a:pt x="1427956" y="104582"/>
                  <a:pt x="1428533" y="106371"/>
                </a:cubicBezTo>
                <a:close/>
                <a:moveTo>
                  <a:pt x="1366711" y="99015"/>
                </a:moveTo>
                <a:cubicBezTo>
                  <a:pt x="1366711" y="99015"/>
                  <a:pt x="1366711" y="111740"/>
                  <a:pt x="1379035" y="111740"/>
                </a:cubicBezTo>
                <a:lnTo>
                  <a:pt x="1366711" y="111740"/>
                </a:lnTo>
                <a:cubicBezTo>
                  <a:pt x="1366711" y="111740"/>
                  <a:pt x="1366711" y="111740"/>
                  <a:pt x="1365171" y="111740"/>
                </a:cubicBezTo>
                <a:lnTo>
                  <a:pt x="1359587" y="111740"/>
                </a:lnTo>
                <a:lnTo>
                  <a:pt x="1359009" y="111740"/>
                </a:lnTo>
                <a:cubicBezTo>
                  <a:pt x="1357469" y="111740"/>
                  <a:pt x="1354388" y="111740"/>
                  <a:pt x="1354388" y="111740"/>
                </a:cubicBezTo>
                <a:cubicBezTo>
                  <a:pt x="1366711" y="111740"/>
                  <a:pt x="1366711" y="111740"/>
                  <a:pt x="1366711" y="99015"/>
                </a:cubicBezTo>
                <a:close/>
                <a:moveTo>
                  <a:pt x="1379035" y="86688"/>
                </a:moveTo>
                <a:cubicBezTo>
                  <a:pt x="1379035" y="86688"/>
                  <a:pt x="1379035" y="86688"/>
                  <a:pt x="1391756" y="86688"/>
                </a:cubicBezTo>
                <a:cubicBezTo>
                  <a:pt x="1391756" y="99015"/>
                  <a:pt x="1404079" y="99015"/>
                  <a:pt x="1404079" y="86688"/>
                </a:cubicBezTo>
                <a:cubicBezTo>
                  <a:pt x="1404079" y="86688"/>
                  <a:pt x="1404079" y="86688"/>
                  <a:pt x="1404079" y="99015"/>
                </a:cubicBezTo>
                <a:lnTo>
                  <a:pt x="1391756" y="99015"/>
                </a:lnTo>
                <a:cubicBezTo>
                  <a:pt x="1391756" y="99015"/>
                  <a:pt x="1391756" y="99015"/>
                  <a:pt x="1391756" y="100605"/>
                </a:cubicBezTo>
                <a:lnTo>
                  <a:pt x="1391756" y="110149"/>
                </a:lnTo>
                <a:lnTo>
                  <a:pt x="1391756" y="111740"/>
                </a:lnTo>
                <a:cubicBezTo>
                  <a:pt x="1391756" y="99015"/>
                  <a:pt x="1391756" y="99015"/>
                  <a:pt x="1379035" y="99015"/>
                </a:cubicBezTo>
                <a:close/>
                <a:moveTo>
                  <a:pt x="1366711" y="86688"/>
                </a:moveTo>
                <a:lnTo>
                  <a:pt x="1379035" y="99015"/>
                </a:lnTo>
                <a:lnTo>
                  <a:pt x="1379035" y="100605"/>
                </a:lnTo>
                <a:lnTo>
                  <a:pt x="1379035" y="110149"/>
                </a:lnTo>
                <a:lnTo>
                  <a:pt x="1379035" y="111740"/>
                </a:lnTo>
                <a:cubicBezTo>
                  <a:pt x="1379035" y="111740"/>
                  <a:pt x="1379035" y="111740"/>
                  <a:pt x="1366711" y="99015"/>
                </a:cubicBezTo>
                <a:cubicBezTo>
                  <a:pt x="1366711" y="99015"/>
                  <a:pt x="1366711" y="99015"/>
                  <a:pt x="1366711" y="86688"/>
                </a:cubicBezTo>
                <a:close/>
                <a:moveTo>
                  <a:pt x="1317020" y="86688"/>
                </a:moveTo>
                <a:cubicBezTo>
                  <a:pt x="1317020" y="86688"/>
                  <a:pt x="1317020" y="86688"/>
                  <a:pt x="1317020" y="99015"/>
                </a:cubicBezTo>
                <a:cubicBezTo>
                  <a:pt x="1317020" y="99015"/>
                  <a:pt x="1317020" y="99015"/>
                  <a:pt x="1317020" y="111740"/>
                </a:cubicBezTo>
                <a:lnTo>
                  <a:pt x="1317020" y="124067"/>
                </a:lnTo>
                <a:cubicBezTo>
                  <a:pt x="1329343" y="124067"/>
                  <a:pt x="1317020" y="111740"/>
                  <a:pt x="1329343" y="111740"/>
                </a:cubicBezTo>
                <a:cubicBezTo>
                  <a:pt x="1329343" y="99015"/>
                  <a:pt x="1317020" y="111740"/>
                  <a:pt x="1317020" y="99015"/>
                </a:cubicBezTo>
                <a:cubicBezTo>
                  <a:pt x="1317020" y="99015"/>
                  <a:pt x="1317020" y="99015"/>
                  <a:pt x="1329343" y="86688"/>
                </a:cubicBezTo>
                <a:cubicBezTo>
                  <a:pt x="1329343" y="86688"/>
                  <a:pt x="1329343" y="86688"/>
                  <a:pt x="1317020" y="86688"/>
                </a:cubicBezTo>
                <a:close/>
                <a:moveTo>
                  <a:pt x="1205314" y="86688"/>
                </a:moveTo>
                <a:cubicBezTo>
                  <a:pt x="1205314" y="86688"/>
                  <a:pt x="1205314" y="86688"/>
                  <a:pt x="1192990" y="99015"/>
                </a:cubicBezTo>
                <a:cubicBezTo>
                  <a:pt x="1192990" y="99015"/>
                  <a:pt x="1196071" y="99015"/>
                  <a:pt x="1197611" y="99015"/>
                </a:cubicBezTo>
                <a:lnTo>
                  <a:pt x="1198189" y="99015"/>
                </a:lnTo>
                <a:lnTo>
                  <a:pt x="1205314" y="99015"/>
                </a:lnTo>
                <a:cubicBezTo>
                  <a:pt x="1205314" y="99015"/>
                  <a:pt x="1205314" y="99015"/>
                  <a:pt x="1217637" y="99015"/>
                </a:cubicBezTo>
                <a:cubicBezTo>
                  <a:pt x="1217637" y="99015"/>
                  <a:pt x="1205314" y="99015"/>
                  <a:pt x="1205314" y="111740"/>
                </a:cubicBezTo>
                <a:cubicBezTo>
                  <a:pt x="1205314" y="111740"/>
                  <a:pt x="1205314" y="111740"/>
                  <a:pt x="1206854" y="111740"/>
                </a:cubicBezTo>
                <a:lnTo>
                  <a:pt x="1214556" y="111740"/>
                </a:lnTo>
                <a:lnTo>
                  <a:pt x="1217637" y="111740"/>
                </a:lnTo>
                <a:lnTo>
                  <a:pt x="1217637" y="99015"/>
                </a:lnTo>
                <a:cubicBezTo>
                  <a:pt x="1217637" y="99015"/>
                  <a:pt x="1217637" y="99015"/>
                  <a:pt x="1217637" y="86688"/>
                </a:cubicBezTo>
                <a:close/>
                <a:moveTo>
                  <a:pt x="907165" y="86688"/>
                </a:moveTo>
                <a:cubicBezTo>
                  <a:pt x="919489" y="86688"/>
                  <a:pt x="907165" y="86688"/>
                  <a:pt x="907165" y="99015"/>
                </a:cubicBezTo>
                <a:cubicBezTo>
                  <a:pt x="907165" y="99015"/>
                  <a:pt x="907165" y="99015"/>
                  <a:pt x="907165" y="86688"/>
                </a:cubicBezTo>
                <a:close/>
                <a:moveTo>
                  <a:pt x="907165" y="74360"/>
                </a:moveTo>
                <a:cubicBezTo>
                  <a:pt x="907165" y="74360"/>
                  <a:pt x="907165" y="74360"/>
                  <a:pt x="908706" y="74360"/>
                </a:cubicBezTo>
                <a:lnTo>
                  <a:pt x="917948" y="74360"/>
                </a:lnTo>
                <a:cubicBezTo>
                  <a:pt x="919489" y="74360"/>
                  <a:pt x="919489" y="74360"/>
                  <a:pt x="919489" y="74360"/>
                </a:cubicBezTo>
                <a:cubicBezTo>
                  <a:pt x="919489" y="74360"/>
                  <a:pt x="919489" y="74360"/>
                  <a:pt x="919489" y="86688"/>
                </a:cubicBezTo>
                <a:lnTo>
                  <a:pt x="907165" y="86688"/>
                </a:lnTo>
                <a:close/>
                <a:moveTo>
                  <a:pt x="1265403" y="69160"/>
                </a:moveTo>
                <a:cubicBezTo>
                  <a:pt x="1261937" y="67426"/>
                  <a:pt x="1255005" y="74360"/>
                  <a:pt x="1255005" y="74360"/>
                </a:cubicBezTo>
                <a:cubicBezTo>
                  <a:pt x="1267328" y="74360"/>
                  <a:pt x="1267328" y="74360"/>
                  <a:pt x="1267328" y="74360"/>
                </a:cubicBezTo>
                <a:cubicBezTo>
                  <a:pt x="1267328" y="71279"/>
                  <a:pt x="1266558" y="69738"/>
                  <a:pt x="1265403" y="69160"/>
                </a:cubicBezTo>
                <a:close/>
                <a:moveTo>
                  <a:pt x="969180" y="62033"/>
                </a:moveTo>
                <a:cubicBezTo>
                  <a:pt x="969180" y="62033"/>
                  <a:pt x="969180" y="62033"/>
                  <a:pt x="969180" y="74360"/>
                </a:cubicBezTo>
                <a:cubicBezTo>
                  <a:pt x="969180" y="74360"/>
                  <a:pt x="969180" y="74360"/>
                  <a:pt x="981504" y="74360"/>
                </a:cubicBezTo>
                <a:lnTo>
                  <a:pt x="981504" y="62033"/>
                </a:lnTo>
                <a:cubicBezTo>
                  <a:pt x="981504" y="62033"/>
                  <a:pt x="981504" y="62033"/>
                  <a:pt x="979963" y="62033"/>
                </a:cubicBezTo>
                <a:lnTo>
                  <a:pt x="976882" y="62033"/>
                </a:lnTo>
                <a:cubicBezTo>
                  <a:pt x="976112" y="62033"/>
                  <a:pt x="975727" y="62033"/>
                  <a:pt x="976305" y="62033"/>
                </a:cubicBezTo>
                <a:lnTo>
                  <a:pt x="972261" y="62033"/>
                </a:lnTo>
                <a:lnTo>
                  <a:pt x="970721" y="62033"/>
                </a:lnTo>
                <a:cubicBezTo>
                  <a:pt x="969180" y="62033"/>
                  <a:pt x="969180" y="62033"/>
                  <a:pt x="969180" y="62033"/>
                </a:cubicBezTo>
                <a:close/>
                <a:moveTo>
                  <a:pt x="944533" y="62033"/>
                </a:moveTo>
                <a:cubicBezTo>
                  <a:pt x="944533" y="62033"/>
                  <a:pt x="944533" y="62033"/>
                  <a:pt x="944533" y="74360"/>
                </a:cubicBezTo>
                <a:cubicBezTo>
                  <a:pt x="950695" y="74360"/>
                  <a:pt x="953776" y="74360"/>
                  <a:pt x="955316" y="74360"/>
                </a:cubicBezTo>
                <a:lnTo>
                  <a:pt x="956857" y="74360"/>
                </a:lnTo>
                <a:cubicBezTo>
                  <a:pt x="956857" y="74360"/>
                  <a:pt x="956857" y="74360"/>
                  <a:pt x="956857" y="62033"/>
                </a:cubicBezTo>
                <a:cubicBezTo>
                  <a:pt x="956857" y="62033"/>
                  <a:pt x="956857" y="62033"/>
                  <a:pt x="944533" y="62033"/>
                </a:cubicBezTo>
                <a:close/>
                <a:moveTo>
                  <a:pt x="1031195" y="36981"/>
                </a:moveTo>
                <a:lnTo>
                  <a:pt x="1043916" y="36981"/>
                </a:lnTo>
                <a:lnTo>
                  <a:pt x="1043916" y="49706"/>
                </a:lnTo>
                <a:cubicBezTo>
                  <a:pt x="1043916" y="36981"/>
                  <a:pt x="1031195" y="36981"/>
                  <a:pt x="1031195" y="36981"/>
                </a:cubicBezTo>
                <a:close/>
                <a:moveTo>
                  <a:pt x="956857" y="36981"/>
                </a:moveTo>
                <a:cubicBezTo>
                  <a:pt x="956857" y="36981"/>
                  <a:pt x="956857" y="36981"/>
                  <a:pt x="969180" y="36981"/>
                </a:cubicBezTo>
                <a:cubicBezTo>
                  <a:pt x="956857" y="49706"/>
                  <a:pt x="956857" y="36981"/>
                  <a:pt x="956857" y="36981"/>
                </a:cubicBezTo>
                <a:close/>
                <a:moveTo>
                  <a:pt x="994225" y="24654"/>
                </a:moveTo>
                <a:cubicBezTo>
                  <a:pt x="1006548" y="24654"/>
                  <a:pt x="994225" y="24654"/>
                  <a:pt x="1006548" y="24654"/>
                </a:cubicBezTo>
                <a:lnTo>
                  <a:pt x="1006548" y="36981"/>
                </a:lnTo>
                <a:cubicBezTo>
                  <a:pt x="1006548" y="24654"/>
                  <a:pt x="1006548" y="24654"/>
                  <a:pt x="994225" y="24654"/>
                </a:cubicBezTo>
                <a:close/>
                <a:moveTo>
                  <a:pt x="1155622" y="0"/>
                </a:moveTo>
                <a:cubicBezTo>
                  <a:pt x="1161784" y="0"/>
                  <a:pt x="1164865" y="0"/>
                  <a:pt x="1164865" y="0"/>
                </a:cubicBezTo>
                <a:lnTo>
                  <a:pt x="1167946" y="0"/>
                </a:lnTo>
                <a:cubicBezTo>
                  <a:pt x="1167946" y="0"/>
                  <a:pt x="1180269" y="0"/>
                  <a:pt x="1167946" y="12327"/>
                </a:cubicBezTo>
                <a:cubicBezTo>
                  <a:pt x="1167946" y="0"/>
                  <a:pt x="1155622" y="0"/>
                  <a:pt x="1155622" y="0"/>
                </a:cubicBezTo>
                <a:close/>
                <a:moveTo>
                  <a:pt x="1143299" y="0"/>
                </a:moveTo>
                <a:lnTo>
                  <a:pt x="1155622" y="0"/>
                </a:lnTo>
                <a:cubicBezTo>
                  <a:pt x="1155622" y="6163"/>
                  <a:pt x="1155622" y="6163"/>
                  <a:pt x="1155622" y="6163"/>
                </a:cubicBezTo>
                <a:lnTo>
                  <a:pt x="1155622" y="6934"/>
                </a:lnTo>
                <a:lnTo>
                  <a:pt x="1155622" y="12327"/>
                </a:lnTo>
                <a:lnTo>
                  <a:pt x="1155622" y="24654"/>
                </a:lnTo>
                <a:lnTo>
                  <a:pt x="1155622" y="36981"/>
                </a:lnTo>
                <a:cubicBezTo>
                  <a:pt x="1155622" y="36981"/>
                  <a:pt x="1155622" y="36981"/>
                  <a:pt x="1157163" y="36981"/>
                </a:cubicBezTo>
                <a:lnTo>
                  <a:pt x="1166405" y="36981"/>
                </a:lnTo>
                <a:lnTo>
                  <a:pt x="1167946" y="36981"/>
                </a:lnTo>
                <a:cubicBezTo>
                  <a:pt x="1155622" y="36981"/>
                  <a:pt x="1155622" y="49706"/>
                  <a:pt x="1167946" y="49706"/>
                </a:cubicBezTo>
                <a:lnTo>
                  <a:pt x="1167946" y="36981"/>
                </a:lnTo>
                <a:lnTo>
                  <a:pt x="1167946" y="24654"/>
                </a:lnTo>
                <a:cubicBezTo>
                  <a:pt x="1167946" y="24654"/>
                  <a:pt x="1167946" y="24654"/>
                  <a:pt x="1167946" y="12327"/>
                </a:cubicBezTo>
                <a:lnTo>
                  <a:pt x="1175070" y="12327"/>
                </a:lnTo>
                <a:cubicBezTo>
                  <a:pt x="1174492" y="12327"/>
                  <a:pt x="1174878" y="12327"/>
                  <a:pt x="1175648" y="12327"/>
                </a:cubicBezTo>
                <a:lnTo>
                  <a:pt x="1180269" y="12327"/>
                </a:lnTo>
                <a:cubicBezTo>
                  <a:pt x="1180269" y="12327"/>
                  <a:pt x="1180269" y="12327"/>
                  <a:pt x="1192990" y="12327"/>
                </a:cubicBezTo>
                <a:lnTo>
                  <a:pt x="1192990" y="24654"/>
                </a:lnTo>
                <a:cubicBezTo>
                  <a:pt x="1180269" y="24654"/>
                  <a:pt x="1180269" y="24654"/>
                  <a:pt x="1180269" y="24654"/>
                </a:cubicBezTo>
                <a:cubicBezTo>
                  <a:pt x="1180269" y="24654"/>
                  <a:pt x="1180269" y="24654"/>
                  <a:pt x="1180269" y="26195"/>
                </a:cubicBezTo>
                <a:lnTo>
                  <a:pt x="1180269" y="27736"/>
                </a:lnTo>
                <a:cubicBezTo>
                  <a:pt x="1180269" y="27736"/>
                  <a:pt x="1180269" y="30818"/>
                  <a:pt x="1180269" y="36981"/>
                </a:cubicBezTo>
                <a:cubicBezTo>
                  <a:pt x="1180269" y="24654"/>
                  <a:pt x="1180269" y="24654"/>
                  <a:pt x="1192990" y="24654"/>
                </a:cubicBezTo>
                <a:cubicBezTo>
                  <a:pt x="1192990" y="24654"/>
                  <a:pt x="1192990" y="24654"/>
                  <a:pt x="1192990" y="26195"/>
                </a:cubicBezTo>
                <a:lnTo>
                  <a:pt x="1192990" y="36981"/>
                </a:lnTo>
                <a:cubicBezTo>
                  <a:pt x="1192990" y="49706"/>
                  <a:pt x="1192990" y="49706"/>
                  <a:pt x="1180269" y="49706"/>
                </a:cubicBezTo>
                <a:cubicBezTo>
                  <a:pt x="1180269" y="49706"/>
                  <a:pt x="1180269" y="49706"/>
                  <a:pt x="1181859" y="49706"/>
                </a:cubicBezTo>
                <a:lnTo>
                  <a:pt x="1192990" y="49706"/>
                </a:lnTo>
                <a:lnTo>
                  <a:pt x="1180269" y="62033"/>
                </a:lnTo>
                <a:cubicBezTo>
                  <a:pt x="1186630" y="62033"/>
                  <a:pt x="1189810" y="62033"/>
                  <a:pt x="1191400" y="62033"/>
                </a:cubicBezTo>
                <a:lnTo>
                  <a:pt x="1192990" y="62033"/>
                </a:lnTo>
                <a:cubicBezTo>
                  <a:pt x="1192990" y="62033"/>
                  <a:pt x="1192990" y="62033"/>
                  <a:pt x="1192990" y="74360"/>
                </a:cubicBezTo>
                <a:cubicBezTo>
                  <a:pt x="1205314" y="74360"/>
                  <a:pt x="1205314" y="62033"/>
                  <a:pt x="1205314" y="62033"/>
                </a:cubicBezTo>
                <a:cubicBezTo>
                  <a:pt x="1205314" y="62033"/>
                  <a:pt x="1205314" y="62033"/>
                  <a:pt x="1205314" y="49706"/>
                </a:cubicBezTo>
                <a:cubicBezTo>
                  <a:pt x="1205314" y="49706"/>
                  <a:pt x="1205314" y="49706"/>
                  <a:pt x="1205314" y="36981"/>
                </a:cubicBezTo>
                <a:lnTo>
                  <a:pt x="1203773" y="36981"/>
                </a:lnTo>
                <a:cubicBezTo>
                  <a:pt x="1202233" y="36981"/>
                  <a:pt x="1199152" y="36981"/>
                  <a:pt x="1192990" y="36981"/>
                </a:cubicBezTo>
                <a:cubicBezTo>
                  <a:pt x="1205314" y="36981"/>
                  <a:pt x="1205314" y="36981"/>
                  <a:pt x="1205314" y="24654"/>
                </a:cubicBezTo>
                <a:cubicBezTo>
                  <a:pt x="1205314" y="24654"/>
                  <a:pt x="1205314" y="24654"/>
                  <a:pt x="1192990" y="24654"/>
                </a:cubicBezTo>
                <a:cubicBezTo>
                  <a:pt x="1205314" y="24654"/>
                  <a:pt x="1205314" y="12327"/>
                  <a:pt x="1205314" y="12327"/>
                </a:cubicBezTo>
                <a:cubicBezTo>
                  <a:pt x="1217637" y="12327"/>
                  <a:pt x="1217637" y="0"/>
                  <a:pt x="1217637" y="0"/>
                </a:cubicBezTo>
                <a:lnTo>
                  <a:pt x="1217637" y="12327"/>
                </a:lnTo>
                <a:cubicBezTo>
                  <a:pt x="1229960" y="24654"/>
                  <a:pt x="1217637" y="24654"/>
                  <a:pt x="1217637" y="24654"/>
                </a:cubicBezTo>
                <a:lnTo>
                  <a:pt x="1229960" y="24654"/>
                </a:lnTo>
                <a:cubicBezTo>
                  <a:pt x="1229960" y="24654"/>
                  <a:pt x="1229960" y="24654"/>
                  <a:pt x="1229960" y="12327"/>
                </a:cubicBezTo>
                <a:cubicBezTo>
                  <a:pt x="1229960" y="12327"/>
                  <a:pt x="1229960" y="12327"/>
                  <a:pt x="1229960" y="0"/>
                </a:cubicBezTo>
                <a:lnTo>
                  <a:pt x="1237315" y="0"/>
                </a:lnTo>
                <a:cubicBezTo>
                  <a:pt x="1236718" y="0"/>
                  <a:pt x="1237116" y="0"/>
                  <a:pt x="1237911" y="0"/>
                </a:cubicBezTo>
                <a:lnTo>
                  <a:pt x="1242681" y="0"/>
                </a:lnTo>
                <a:lnTo>
                  <a:pt x="1242681" y="12327"/>
                </a:lnTo>
                <a:lnTo>
                  <a:pt x="1255005" y="12327"/>
                </a:lnTo>
                <a:cubicBezTo>
                  <a:pt x="1255005" y="12327"/>
                  <a:pt x="1255005" y="12327"/>
                  <a:pt x="1256545" y="12327"/>
                </a:cubicBezTo>
                <a:lnTo>
                  <a:pt x="1265788" y="12327"/>
                </a:lnTo>
                <a:lnTo>
                  <a:pt x="1267328" y="12327"/>
                </a:lnTo>
                <a:cubicBezTo>
                  <a:pt x="1267328" y="12327"/>
                  <a:pt x="1267328" y="12327"/>
                  <a:pt x="1267328" y="24654"/>
                </a:cubicBezTo>
                <a:lnTo>
                  <a:pt x="1255005" y="24654"/>
                </a:lnTo>
                <a:lnTo>
                  <a:pt x="1255005" y="36981"/>
                </a:lnTo>
                <a:lnTo>
                  <a:pt x="1267328" y="36981"/>
                </a:lnTo>
                <a:cubicBezTo>
                  <a:pt x="1267328" y="36981"/>
                  <a:pt x="1267328" y="36981"/>
                  <a:pt x="1267328" y="49706"/>
                </a:cubicBezTo>
                <a:lnTo>
                  <a:pt x="1262707" y="49706"/>
                </a:lnTo>
                <a:cubicBezTo>
                  <a:pt x="1261937" y="49706"/>
                  <a:pt x="1261552" y="49706"/>
                  <a:pt x="1262129" y="49706"/>
                </a:cubicBezTo>
                <a:lnTo>
                  <a:pt x="1255005" y="49706"/>
                </a:lnTo>
                <a:cubicBezTo>
                  <a:pt x="1255005" y="62033"/>
                  <a:pt x="1255005" y="62033"/>
                  <a:pt x="1267328" y="62033"/>
                </a:cubicBezTo>
                <a:cubicBezTo>
                  <a:pt x="1267328" y="74360"/>
                  <a:pt x="1279652" y="74360"/>
                  <a:pt x="1279652" y="74360"/>
                </a:cubicBezTo>
                <a:cubicBezTo>
                  <a:pt x="1279652" y="74360"/>
                  <a:pt x="1279652" y="74360"/>
                  <a:pt x="1279652" y="62033"/>
                </a:cubicBezTo>
                <a:cubicBezTo>
                  <a:pt x="1279652" y="62033"/>
                  <a:pt x="1279652" y="62033"/>
                  <a:pt x="1279652" y="49706"/>
                </a:cubicBezTo>
                <a:lnTo>
                  <a:pt x="1267328" y="49706"/>
                </a:lnTo>
                <a:cubicBezTo>
                  <a:pt x="1279652" y="49706"/>
                  <a:pt x="1279652" y="49706"/>
                  <a:pt x="1279652" y="36981"/>
                </a:cubicBezTo>
                <a:lnTo>
                  <a:pt x="1276571" y="36981"/>
                </a:lnTo>
                <a:lnTo>
                  <a:pt x="1275031" y="36981"/>
                </a:lnTo>
                <a:cubicBezTo>
                  <a:pt x="1274260" y="36981"/>
                  <a:pt x="1273875" y="36981"/>
                  <a:pt x="1274453" y="36981"/>
                </a:cubicBezTo>
                <a:lnTo>
                  <a:pt x="1267328" y="36981"/>
                </a:lnTo>
                <a:cubicBezTo>
                  <a:pt x="1267328" y="36981"/>
                  <a:pt x="1267328" y="36981"/>
                  <a:pt x="1267328" y="24654"/>
                </a:cubicBezTo>
                <a:cubicBezTo>
                  <a:pt x="1267328" y="24654"/>
                  <a:pt x="1267328" y="24654"/>
                  <a:pt x="1279652" y="24654"/>
                </a:cubicBezTo>
                <a:lnTo>
                  <a:pt x="1279652" y="12327"/>
                </a:lnTo>
                <a:cubicBezTo>
                  <a:pt x="1279652" y="12327"/>
                  <a:pt x="1279652" y="12327"/>
                  <a:pt x="1279652" y="0"/>
                </a:cubicBezTo>
                <a:cubicBezTo>
                  <a:pt x="1279652" y="0"/>
                  <a:pt x="1279652" y="0"/>
                  <a:pt x="1292373" y="0"/>
                </a:cubicBezTo>
                <a:cubicBezTo>
                  <a:pt x="1292373" y="12327"/>
                  <a:pt x="1279652" y="12327"/>
                  <a:pt x="1292373" y="12327"/>
                </a:cubicBezTo>
                <a:lnTo>
                  <a:pt x="1292373" y="0"/>
                </a:lnTo>
                <a:lnTo>
                  <a:pt x="1304696" y="0"/>
                </a:lnTo>
                <a:cubicBezTo>
                  <a:pt x="1304696" y="0"/>
                  <a:pt x="1304696" y="0"/>
                  <a:pt x="1304696" y="12327"/>
                </a:cubicBezTo>
                <a:lnTo>
                  <a:pt x="1304696" y="24654"/>
                </a:lnTo>
                <a:lnTo>
                  <a:pt x="1317020" y="24654"/>
                </a:lnTo>
                <a:cubicBezTo>
                  <a:pt x="1317020" y="24654"/>
                  <a:pt x="1317020" y="24654"/>
                  <a:pt x="1318560" y="24654"/>
                </a:cubicBezTo>
                <a:lnTo>
                  <a:pt x="1321641" y="24654"/>
                </a:lnTo>
                <a:lnTo>
                  <a:pt x="1322219" y="24654"/>
                </a:lnTo>
                <a:lnTo>
                  <a:pt x="1329343" y="24654"/>
                </a:lnTo>
                <a:cubicBezTo>
                  <a:pt x="1329343" y="24654"/>
                  <a:pt x="1329343" y="24654"/>
                  <a:pt x="1329343" y="36981"/>
                </a:cubicBezTo>
                <a:lnTo>
                  <a:pt x="1342064" y="36981"/>
                </a:lnTo>
                <a:cubicBezTo>
                  <a:pt x="1342064" y="36981"/>
                  <a:pt x="1342064" y="36981"/>
                  <a:pt x="1342064" y="49706"/>
                </a:cubicBezTo>
                <a:cubicBezTo>
                  <a:pt x="1342064" y="49706"/>
                  <a:pt x="1342064" y="49706"/>
                  <a:pt x="1354388" y="49706"/>
                </a:cubicBezTo>
                <a:cubicBezTo>
                  <a:pt x="1342064" y="49706"/>
                  <a:pt x="1342064" y="62033"/>
                  <a:pt x="1342064" y="62033"/>
                </a:cubicBezTo>
                <a:cubicBezTo>
                  <a:pt x="1342064" y="62033"/>
                  <a:pt x="1348996" y="62033"/>
                  <a:pt x="1347263" y="62033"/>
                </a:cubicBezTo>
                <a:lnTo>
                  <a:pt x="1351307" y="62033"/>
                </a:lnTo>
                <a:lnTo>
                  <a:pt x="1354388" y="62033"/>
                </a:lnTo>
                <a:lnTo>
                  <a:pt x="1354388" y="74360"/>
                </a:lnTo>
                <a:cubicBezTo>
                  <a:pt x="1354388" y="74360"/>
                  <a:pt x="1354388" y="74360"/>
                  <a:pt x="1354388" y="86688"/>
                </a:cubicBezTo>
                <a:lnTo>
                  <a:pt x="1354388" y="99015"/>
                </a:lnTo>
                <a:lnTo>
                  <a:pt x="1354388" y="111740"/>
                </a:lnTo>
                <a:cubicBezTo>
                  <a:pt x="1354388" y="111740"/>
                  <a:pt x="1354388" y="111740"/>
                  <a:pt x="1354388" y="124067"/>
                </a:cubicBezTo>
                <a:cubicBezTo>
                  <a:pt x="1354388" y="124067"/>
                  <a:pt x="1357469" y="124067"/>
                  <a:pt x="1359009" y="124067"/>
                </a:cubicBezTo>
                <a:cubicBezTo>
                  <a:pt x="1359779" y="124067"/>
                  <a:pt x="1360164" y="124067"/>
                  <a:pt x="1359587" y="124067"/>
                </a:cubicBezTo>
                <a:lnTo>
                  <a:pt x="1366711" y="124067"/>
                </a:lnTo>
                <a:cubicBezTo>
                  <a:pt x="1366711" y="124067"/>
                  <a:pt x="1366711" y="124067"/>
                  <a:pt x="1379035" y="124067"/>
                </a:cubicBezTo>
                <a:lnTo>
                  <a:pt x="1391756" y="124067"/>
                </a:lnTo>
                <a:lnTo>
                  <a:pt x="1391756" y="111740"/>
                </a:lnTo>
                <a:cubicBezTo>
                  <a:pt x="1391756" y="111740"/>
                  <a:pt x="1391756" y="111740"/>
                  <a:pt x="1404079" y="111740"/>
                </a:cubicBezTo>
                <a:lnTo>
                  <a:pt x="1404079" y="124067"/>
                </a:lnTo>
                <a:cubicBezTo>
                  <a:pt x="1404079" y="124067"/>
                  <a:pt x="1404079" y="124067"/>
                  <a:pt x="1416403" y="124067"/>
                </a:cubicBezTo>
                <a:lnTo>
                  <a:pt x="1428726" y="124067"/>
                </a:lnTo>
                <a:lnTo>
                  <a:pt x="1441447" y="124067"/>
                </a:lnTo>
                <a:cubicBezTo>
                  <a:pt x="1441447" y="124067"/>
                  <a:pt x="1441447" y="124067"/>
                  <a:pt x="1441447" y="111740"/>
                </a:cubicBezTo>
                <a:lnTo>
                  <a:pt x="1453770" y="111740"/>
                </a:lnTo>
                <a:lnTo>
                  <a:pt x="1466094" y="111740"/>
                </a:lnTo>
                <a:cubicBezTo>
                  <a:pt x="1466094" y="105377"/>
                  <a:pt x="1466094" y="102196"/>
                  <a:pt x="1466094" y="100605"/>
                </a:cubicBezTo>
                <a:lnTo>
                  <a:pt x="1466094" y="99015"/>
                </a:lnTo>
                <a:lnTo>
                  <a:pt x="1478417" y="111740"/>
                </a:lnTo>
                <a:lnTo>
                  <a:pt x="1478417" y="113280"/>
                </a:lnTo>
                <a:lnTo>
                  <a:pt x="1478417" y="124067"/>
                </a:lnTo>
                <a:cubicBezTo>
                  <a:pt x="1478417" y="124067"/>
                  <a:pt x="1478417" y="124067"/>
                  <a:pt x="1466094" y="124067"/>
                </a:cubicBezTo>
                <a:cubicBezTo>
                  <a:pt x="1466094" y="124067"/>
                  <a:pt x="1466094" y="124067"/>
                  <a:pt x="1466094" y="136394"/>
                </a:cubicBezTo>
                <a:cubicBezTo>
                  <a:pt x="1478417" y="136394"/>
                  <a:pt x="1478417" y="136394"/>
                  <a:pt x="1478417" y="124067"/>
                </a:cubicBezTo>
                <a:cubicBezTo>
                  <a:pt x="1491138" y="136394"/>
                  <a:pt x="1491138" y="136394"/>
                  <a:pt x="1491138" y="124067"/>
                </a:cubicBezTo>
                <a:cubicBezTo>
                  <a:pt x="1491138" y="124067"/>
                  <a:pt x="1503462" y="124067"/>
                  <a:pt x="1503462" y="136394"/>
                </a:cubicBezTo>
                <a:cubicBezTo>
                  <a:pt x="1503462" y="136394"/>
                  <a:pt x="1503462" y="136394"/>
                  <a:pt x="1491138" y="136394"/>
                </a:cubicBezTo>
                <a:cubicBezTo>
                  <a:pt x="1491138" y="136394"/>
                  <a:pt x="1491138" y="136394"/>
                  <a:pt x="1489548" y="136394"/>
                </a:cubicBezTo>
                <a:lnTo>
                  <a:pt x="1480007" y="136394"/>
                </a:lnTo>
                <a:cubicBezTo>
                  <a:pt x="1478417" y="136394"/>
                  <a:pt x="1478417" y="136394"/>
                  <a:pt x="1478417" y="136394"/>
                </a:cubicBezTo>
                <a:cubicBezTo>
                  <a:pt x="1478417" y="136394"/>
                  <a:pt x="1478417" y="136394"/>
                  <a:pt x="1478417" y="149119"/>
                </a:cubicBezTo>
                <a:lnTo>
                  <a:pt x="1466094" y="149119"/>
                </a:lnTo>
                <a:cubicBezTo>
                  <a:pt x="1478417" y="161446"/>
                  <a:pt x="1478417" y="149119"/>
                  <a:pt x="1478417" y="149119"/>
                </a:cubicBezTo>
                <a:cubicBezTo>
                  <a:pt x="1478417" y="149119"/>
                  <a:pt x="1478417" y="149119"/>
                  <a:pt x="1491138" y="149119"/>
                </a:cubicBezTo>
                <a:cubicBezTo>
                  <a:pt x="1491138" y="161446"/>
                  <a:pt x="1503462" y="161446"/>
                  <a:pt x="1503462" y="161446"/>
                </a:cubicBezTo>
                <a:cubicBezTo>
                  <a:pt x="1503462" y="173773"/>
                  <a:pt x="1491138" y="173773"/>
                  <a:pt x="1491138" y="161446"/>
                </a:cubicBezTo>
                <a:lnTo>
                  <a:pt x="1491138" y="173773"/>
                </a:lnTo>
                <a:lnTo>
                  <a:pt x="1503462" y="173773"/>
                </a:lnTo>
                <a:lnTo>
                  <a:pt x="1503462" y="161446"/>
                </a:lnTo>
                <a:lnTo>
                  <a:pt x="1515785" y="161446"/>
                </a:lnTo>
                <a:cubicBezTo>
                  <a:pt x="1515785" y="161446"/>
                  <a:pt x="1515785" y="161446"/>
                  <a:pt x="1515785" y="162987"/>
                </a:cubicBezTo>
                <a:lnTo>
                  <a:pt x="1515785" y="168572"/>
                </a:lnTo>
                <a:cubicBezTo>
                  <a:pt x="1515785" y="167995"/>
                  <a:pt x="1515785" y="168380"/>
                  <a:pt x="1515785" y="169150"/>
                </a:cubicBezTo>
                <a:lnTo>
                  <a:pt x="1515785" y="173773"/>
                </a:lnTo>
                <a:cubicBezTo>
                  <a:pt x="1515785" y="186100"/>
                  <a:pt x="1503462" y="186100"/>
                  <a:pt x="1503462" y="186100"/>
                </a:cubicBezTo>
                <a:lnTo>
                  <a:pt x="1515785" y="186100"/>
                </a:lnTo>
                <a:lnTo>
                  <a:pt x="1515785" y="198825"/>
                </a:lnTo>
                <a:lnTo>
                  <a:pt x="1515785" y="211152"/>
                </a:lnTo>
                <a:lnTo>
                  <a:pt x="1515785" y="223479"/>
                </a:lnTo>
                <a:lnTo>
                  <a:pt x="1528109" y="223479"/>
                </a:lnTo>
                <a:lnTo>
                  <a:pt x="1540830" y="223479"/>
                </a:lnTo>
                <a:cubicBezTo>
                  <a:pt x="1540830" y="223479"/>
                  <a:pt x="1553153" y="223479"/>
                  <a:pt x="1553153" y="235806"/>
                </a:cubicBezTo>
                <a:cubicBezTo>
                  <a:pt x="1553153" y="235806"/>
                  <a:pt x="1553153" y="235806"/>
                  <a:pt x="1553153" y="248531"/>
                </a:cubicBezTo>
                <a:cubicBezTo>
                  <a:pt x="1553153" y="248531"/>
                  <a:pt x="1553153" y="248531"/>
                  <a:pt x="1553153" y="250072"/>
                </a:cubicBezTo>
                <a:lnTo>
                  <a:pt x="1553153" y="255658"/>
                </a:lnTo>
                <a:lnTo>
                  <a:pt x="1553153" y="256236"/>
                </a:lnTo>
                <a:lnTo>
                  <a:pt x="1553153" y="260858"/>
                </a:lnTo>
                <a:cubicBezTo>
                  <a:pt x="1553153" y="260858"/>
                  <a:pt x="1553153" y="260858"/>
                  <a:pt x="1565477" y="273186"/>
                </a:cubicBezTo>
                <a:lnTo>
                  <a:pt x="1553153" y="273186"/>
                </a:lnTo>
                <a:cubicBezTo>
                  <a:pt x="1553153" y="273186"/>
                  <a:pt x="1553153" y="273186"/>
                  <a:pt x="1553153" y="274726"/>
                </a:cubicBezTo>
                <a:lnTo>
                  <a:pt x="1553153" y="280312"/>
                </a:lnTo>
                <a:lnTo>
                  <a:pt x="1553153" y="280890"/>
                </a:lnTo>
                <a:lnTo>
                  <a:pt x="1553153" y="285513"/>
                </a:lnTo>
                <a:lnTo>
                  <a:pt x="1565477" y="285513"/>
                </a:lnTo>
                <a:lnTo>
                  <a:pt x="1565477" y="298237"/>
                </a:lnTo>
                <a:cubicBezTo>
                  <a:pt x="1565477" y="285513"/>
                  <a:pt x="1565477" y="285513"/>
                  <a:pt x="1577800" y="285513"/>
                </a:cubicBezTo>
                <a:cubicBezTo>
                  <a:pt x="1577800" y="285513"/>
                  <a:pt x="1577800" y="285513"/>
                  <a:pt x="1577800" y="298237"/>
                </a:cubicBezTo>
                <a:cubicBezTo>
                  <a:pt x="1577800" y="298237"/>
                  <a:pt x="1577800" y="298237"/>
                  <a:pt x="1590521" y="298237"/>
                </a:cubicBezTo>
                <a:lnTo>
                  <a:pt x="1590521" y="310565"/>
                </a:lnTo>
                <a:lnTo>
                  <a:pt x="1577800" y="310565"/>
                </a:lnTo>
                <a:lnTo>
                  <a:pt x="1565477" y="310565"/>
                </a:lnTo>
                <a:cubicBezTo>
                  <a:pt x="1565477" y="316728"/>
                  <a:pt x="1565477" y="319810"/>
                  <a:pt x="1565477" y="319810"/>
                </a:cubicBezTo>
                <a:lnTo>
                  <a:pt x="1565477" y="321351"/>
                </a:lnTo>
                <a:lnTo>
                  <a:pt x="1565477" y="322892"/>
                </a:lnTo>
                <a:lnTo>
                  <a:pt x="1553153" y="322892"/>
                </a:lnTo>
                <a:lnTo>
                  <a:pt x="1553153" y="330018"/>
                </a:lnTo>
                <a:lnTo>
                  <a:pt x="1553153" y="330596"/>
                </a:lnTo>
                <a:lnTo>
                  <a:pt x="1553153" y="335219"/>
                </a:lnTo>
                <a:cubicBezTo>
                  <a:pt x="1565477" y="335219"/>
                  <a:pt x="1565477" y="335219"/>
                  <a:pt x="1565477" y="322892"/>
                </a:cubicBezTo>
                <a:lnTo>
                  <a:pt x="1577800" y="322892"/>
                </a:lnTo>
                <a:cubicBezTo>
                  <a:pt x="1577800" y="310565"/>
                  <a:pt x="1590521" y="322892"/>
                  <a:pt x="1590521" y="322892"/>
                </a:cubicBezTo>
                <a:cubicBezTo>
                  <a:pt x="1590521" y="322892"/>
                  <a:pt x="1590521" y="322892"/>
                  <a:pt x="1590521" y="324433"/>
                </a:cubicBezTo>
                <a:lnTo>
                  <a:pt x="1590521" y="330018"/>
                </a:lnTo>
                <a:lnTo>
                  <a:pt x="1590521" y="330596"/>
                </a:lnTo>
                <a:cubicBezTo>
                  <a:pt x="1590521" y="332137"/>
                  <a:pt x="1590521" y="335219"/>
                  <a:pt x="1590521" y="335219"/>
                </a:cubicBezTo>
                <a:lnTo>
                  <a:pt x="1590521" y="347944"/>
                </a:lnTo>
                <a:lnTo>
                  <a:pt x="1590521" y="358730"/>
                </a:lnTo>
                <a:lnTo>
                  <a:pt x="1590521" y="360271"/>
                </a:lnTo>
                <a:cubicBezTo>
                  <a:pt x="1590521" y="360271"/>
                  <a:pt x="1590521" y="360271"/>
                  <a:pt x="1577800" y="347944"/>
                </a:cubicBezTo>
                <a:cubicBezTo>
                  <a:pt x="1577800" y="335219"/>
                  <a:pt x="1577800" y="335219"/>
                  <a:pt x="1565477" y="335219"/>
                </a:cubicBezTo>
                <a:lnTo>
                  <a:pt x="1565477" y="336810"/>
                </a:lnTo>
                <a:cubicBezTo>
                  <a:pt x="1565477" y="338400"/>
                  <a:pt x="1565477" y="341581"/>
                  <a:pt x="1565477" y="347944"/>
                </a:cubicBezTo>
                <a:cubicBezTo>
                  <a:pt x="1565477" y="347944"/>
                  <a:pt x="1565477" y="347944"/>
                  <a:pt x="1565477" y="360271"/>
                </a:cubicBezTo>
                <a:cubicBezTo>
                  <a:pt x="1565477" y="360271"/>
                  <a:pt x="1565477" y="360271"/>
                  <a:pt x="1553153" y="347944"/>
                </a:cubicBezTo>
                <a:cubicBezTo>
                  <a:pt x="1553153" y="354107"/>
                  <a:pt x="1553153" y="357189"/>
                  <a:pt x="1553153" y="357189"/>
                </a:cubicBezTo>
                <a:lnTo>
                  <a:pt x="1553153" y="360271"/>
                </a:lnTo>
                <a:cubicBezTo>
                  <a:pt x="1546991" y="360271"/>
                  <a:pt x="1543911" y="360271"/>
                  <a:pt x="1543911" y="360271"/>
                </a:cubicBezTo>
                <a:lnTo>
                  <a:pt x="1540830" y="360271"/>
                </a:lnTo>
                <a:cubicBezTo>
                  <a:pt x="1540830" y="366434"/>
                  <a:pt x="1540830" y="369516"/>
                  <a:pt x="1540830" y="369516"/>
                </a:cubicBezTo>
                <a:lnTo>
                  <a:pt x="1540830" y="372598"/>
                </a:lnTo>
                <a:cubicBezTo>
                  <a:pt x="1528109" y="372598"/>
                  <a:pt x="1540830" y="384925"/>
                  <a:pt x="1540830" y="384925"/>
                </a:cubicBezTo>
                <a:lnTo>
                  <a:pt x="1540830" y="372598"/>
                </a:lnTo>
                <a:cubicBezTo>
                  <a:pt x="1540830" y="372598"/>
                  <a:pt x="1540830" y="372598"/>
                  <a:pt x="1542370" y="372598"/>
                </a:cubicBezTo>
                <a:lnTo>
                  <a:pt x="1543911" y="372598"/>
                </a:lnTo>
                <a:lnTo>
                  <a:pt x="1553153" y="372598"/>
                </a:lnTo>
                <a:cubicBezTo>
                  <a:pt x="1565477" y="372598"/>
                  <a:pt x="1553153" y="372598"/>
                  <a:pt x="1565477" y="372598"/>
                </a:cubicBezTo>
                <a:cubicBezTo>
                  <a:pt x="1565477" y="372598"/>
                  <a:pt x="1565477" y="372598"/>
                  <a:pt x="1565477" y="360271"/>
                </a:cubicBezTo>
                <a:lnTo>
                  <a:pt x="1577800" y="360271"/>
                </a:lnTo>
                <a:lnTo>
                  <a:pt x="1590521" y="360271"/>
                </a:lnTo>
                <a:lnTo>
                  <a:pt x="1602844" y="360271"/>
                </a:lnTo>
                <a:lnTo>
                  <a:pt x="1615168" y="360271"/>
                </a:lnTo>
                <a:cubicBezTo>
                  <a:pt x="1615168" y="360271"/>
                  <a:pt x="1602844" y="360271"/>
                  <a:pt x="1602844" y="372598"/>
                </a:cubicBezTo>
                <a:cubicBezTo>
                  <a:pt x="1590521" y="372598"/>
                  <a:pt x="1590521" y="372598"/>
                  <a:pt x="1590521" y="384925"/>
                </a:cubicBezTo>
                <a:cubicBezTo>
                  <a:pt x="1602844" y="384925"/>
                  <a:pt x="1590521" y="384925"/>
                  <a:pt x="1602844" y="384925"/>
                </a:cubicBezTo>
                <a:lnTo>
                  <a:pt x="1615168" y="384925"/>
                </a:lnTo>
                <a:lnTo>
                  <a:pt x="1615168" y="397650"/>
                </a:lnTo>
                <a:cubicBezTo>
                  <a:pt x="1602844" y="397650"/>
                  <a:pt x="1615168" y="409977"/>
                  <a:pt x="1615168" y="409977"/>
                </a:cubicBezTo>
                <a:lnTo>
                  <a:pt x="1602844" y="409977"/>
                </a:lnTo>
                <a:cubicBezTo>
                  <a:pt x="1602844" y="409977"/>
                  <a:pt x="1602844" y="409977"/>
                  <a:pt x="1590521" y="409977"/>
                </a:cubicBezTo>
                <a:cubicBezTo>
                  <a:pt x="1590521" y="409977"/>
                  <a:pt x="1590521" y="409977"/>
                  <a:pt x="1590521" y="422304"/>
                </a:cubicBezTo>
                <a:cubicBezTo>
                  <a:pt x="1590521" y="422304"/>
                  <a:pt x="1590521" y="422304"/>
                  <a:pt x="1590521" y="434631"/>
                </a:cubicBezTo>
                <a:cubicBezTo>
                  <a:pt x="1590521" y="434631"/>
                  <a:pt x="1590521" y="434631"/>
                  <a:pt x="1602844" y="434631"/>
                </a:cubicBezTo>
                <a:cubicBezTo>
                  <a:pt x="1602844" y="428468"/>
                  <a:pt x="1602844" y="425386"/>
                  <a:pt x="1602844" y="425386"/>
                </a:cubicBezTo>
                <a:lnTo>
                  <a:pt x="1602844" y="423845"/>
                </a:lnTo>
                <a:cubicBezTo>
                  <a:pt x="1602844" y="422304"/>
                  <a:pt x="1602844" y="422304"/>
                  <a:pt x="1602844" y="422304"/>
                </a:cubicBezTo>
                <a:cubicBezTo>
                  <a:pt x="1602844" y="422304"/>
                  <a:pt x="1602844" y="434631"/>
                  <a:pt x="1615168" y="434631"/>
                </a:cubicBezTo>
                <a:cubicBezTo>
                  <a:pt x="1615168" y="434631"/>
                  <a:pt x="1615168" y="434631"/>
                  <a:pt x="1615168" y="422304"/>
                </a:cubicBezTo>
                <a:cubicBezTo>
                  <a:pt x="1627491" y="422304"/>
                  <a:pt x="1627491" y="422304"/>
                  <a:pt x="1627491" y="434631"/>
                </a:cubicBezTo>
                <a:lnTo>
                  <a:pt x="1627491" y="446959"/>
                </a:lnTo>
                <a:cubicBezTo>
                  <a:pt x="1640212" y="459683"/>
                  <a:pt x="1640212" y="459683"/>
                  <a:pt x="1627491" y="459683"/>
                </a:cubicBezTo>
                <a:lnTo>
                  <a:pt x="1615168" y="446959"/>
                </a:lnTo>
                <a:lnTo>
                  <a:pt x="1615168" y="459683"/>
                </a:lnTo>
                <a:lnTo>
                  <a:pt x="1615168" y="472011"/>
                </a:lnTo>
                <a:lnTo>
                  <a:pt x="1615168" y="484338"/>
                </a:lnTo>
                <a:lnTo>
                  <a:pt x="1615168" y="497062"/>
                </a:lnTo>
                <a:cubicBezTo>
                  <a:pt x="1615168" y="497062"/>
                  <a:pt x="1615168" y="503997"/>
                  <a:pt x="1615168" y="502263"/>
                </a:cubicBezTo>
                <a:lnTo>
                  <a:pt x="1615168" y="509390"/>
                </a:lnTo>
                <a:lnTo>
                  <a:pt x="1610547" y="509390"/>
                </a:lnTo>
                <a:cubicBezTo>
                  <a:pt x="1609776" y="509390"/>
                  <a:pt x="1609391" y="509390"/>
                  <a:pt x="1609969" y="509390"/>
                </a:cubicBezTo>
                <a:lnTo>
                  <a:pt x="1602844" y="509390"/>
                </a:lnTo>
                <a:cubicBezTo>
                  <a:pt x="1602844" y="509390"/>
                  <a:pt x="1602844" y="509390"/>
                  <a:pt x="1590521" y="509390"/>
                </a:cubicBezTo>
                <a:lnTo>
                  <a:pt x="1590521" y="521717"/>
                </a:lnTo>
                <a:lnTo>
                  <a:pt x="1577800" y="521717"/>
                </a:lnTo>
                <a:cubicBezTo>
                  <a:pt x="1577800" y="534044"/>
                  <a:pt x="1577800" y="521717"/>
                  <a:pt x="1577800" y="534044"/>
                </a:cubicBezTo>
                <a:lnTo>
                  <a:pt x="1565477" y="534044"/>
                </a:lnTo>
                <a:lnTo>
                  <a:pt x="1553153" y="534044"/>
                </a:lnTo>
                <a:lnTo>
                  <a:pt x="1553153" y="541400"/>
                </a:lnTo>
                <a:lnTo>
                  <a:pt x="1553153" y="541997"/>
                </a:lnTo>
                <a:lnTo>
                  <a:pt x="1553153" y="546769"/>
                </a:lnTo>
                <a:lnTo>
                  <a:pt x="1540830" y="546769"/>
                </a:lnTo>
                <a:lnTo>
                  <a:pt x="1528109" y="546769"/>
                </a:lnTo>
                <a:cubicBezTo>
                  <a:pt x="1528109" y="546769"/>
                  <a:pt x="1528109" y="553703"/>
                  <a:pt x="1528109" y="551969"/>
                </a:cubicBezTo>
                <a:lnTo>
                  <a:pt x="1528109" y="559096"/>
                </a:lnTo>
                <a:lnTo>
                  <a:pt x="1515785" y="559096"/>
                </a:lnTo>
                <a:lnTo>
                  <a:pt x="1503462" y="571423"/>
                </a:lnTo>
                <a:lnTo>
                  <a:pt x="1491138" y="571423"/>
                </a:lnTo>
                <a:cubicBezTo>
                  <a:pt x="1491138" y="571423"/>
                  <a:pt x="1491138" y="571423"/>
                  <a:pt x="1491138" y="583750"/>
                </a:cubicBezTo>
                <a:cubicBezTo>
                  <a:pt x="1491138" y="583750"/>
                  <a:pt x="1491138" y="571423"/>
                  <a:pt x="1478417" y="583750"/>
                </a:cubicBezTo>
                <a:cubicBezTo>
                  <a:pt x="1478417" y="583750"/>
                  <a:pt x="1478417" y="583750"/>
                  <a:pt x="1466094" y="583750"/>
                </a:cubicBezTo>
                <a:cubicBezTo>
                  <a:pt x="1453770" y="583750"/>
                  <a:pt x="1453770" y="596475"/>
                  <a:pt x="1453770" y="596475"/>
                </a:cubicBezTo>
                <a:lnTo>
                  <a:pt x="1441447" y="596475"/>
                </a:lnTo>
                <a:cubicBezTo>
                  <a:pt x="1441447" y="596475"/>
                  <a:pt x="1441447" y="608802"/>
                  <a:pt x="1428726" y="608802"/>
                </a:cubicBezTo>
                <a:lnTo>
                  <a:pt x="1416403" y="608802"/>
                </a:lnTo>
                <a:cubicBezTo>
                  <a:pt x="1416403" y="596475"/>
                  <a:pt x="1428726" y="596475"/>
                  <a:pt x="1428726" y="596475"/>
                </a:cubicBezTo>
                <a:lnTo>
                  <a:pt x="1416403" y="596475"/>
                </a:lnTo>
                <a:lnTo>
                  <a:pt x="1416403" y="608802"/>
                </a:lnTo>
                <a:cubicBezTo>
                  <a:pt x="1416403" y="608802"/>
                  <a:pt x="1416403" y="608802"/>
                  <a:pt x="1416403" y="621129"/>
                </a:cubicBezTo>
                <a:cubicBezTo>
                  <a:pt x="1416403" y="621129"/>
                  <a:pt x="1416403" y="621129"/>
                  <a:pt x="1404079" y="621129"/>
                </a:cubicBezTo>
                <a:lnTo>
                  <a:pt x="1391756" y="633457"/>
                </a:lnTo>
                <a:cubicBezTo>
                  <a:pt x="1379035" y="633457"/>
                  <a:pt x="1379035" y="633457"/>
                  <a:pt x="1379035" y="646181"/>
                </a:cubicBezTo>
                <a:lnTo>
                  <a:pt x="1366711" y="646181"/>
                </a:lnTo>
                <a:cubicBezTo>
                  <a:pt x="1366711" y="652345"/>
                  <a:pt x="1366711" y="655427"/>
                  <a:pt x="1366711" y="655427"/>
                </a:cubicBezTo>
                <a:lnTo>
                  <a:pt x="1366711" y="658508"/>
                </a:lnTo>
                <a:lnTo>
                  <a:pt x="1354388" y="658508"/>
                </a:lnTo>
                <a:cubicBezTo>
                  <a:pt x="1354388" y="658508"/>
                  <a:pt x="1354388" y="658508"/>
                  <a:pt x="1354388" y="670836"/>
                </a:cubicBezTo>
                <a:lnTo>
                  <a:pt x="1342064" y="670836"/>
                </a:lnTo>
                <a:cubicBezTo>
                  <a:pt x="1342064" y="670836"/>
                  <a:pt x="1342064" y="670836"/>
                  <a:pt x="1329343" y="670836"/>
                </a:cubicBezTo>
                <a:cubicBezTo>
                  <a:pt x="1329343" y="670836"/>
                  <a:pt x="1332523" y="673917"/>
                  <a:pt x="1334114" y="676999"/>
                </a:cubicBezTo>
                <a:lnTo>
                  <a:pt x="1334573" y="680267"/>
                </a:lnTo>
                <a:lnTo>
                  <a:pt x="1329343" y="683163"/>
                </a:lnTo>
                <a:cubicBezTo>
                  <a:pt x="1332523" y="683163"/>
                  <a:pt x="1334114" y="682392"/>
                  <a:pt x="1334710" y="681237"/>
                </a:cubicBezTo>
                <a:lnTo>
                  <a:pt x="1334573" y="680267"/>
                </a:lnTo>
                <a:lnTo>
                  <a:pt x="1340474" y="676999"/>
                </a:lnTo>
                <a:cubicBezTo>
                  <a:pt x="1342064" y="673917"/>
                  <a:pt x="1342064" y="670836"/>
                  <a:pt x="1342064" y="670836"/>
                </a:cubicBezTo>
                <a:lnTo>
                  <a:pt x="1342064" y="683163"/>
                </a:lnTo>
                <a:cubicBezTo>
                  <a:pt x="1342064" y="683163"/>
                  <a:pt x="1342064" y="683163"/>
                  <a:pt x="1342064" y="695888"/>
                </a:cubicBezTo>
                <a:lnTo>
                  <a:pt x="1342064" y="708215"/>
                </a:lnTo>
                <a:cubicBezTo>
                  <a:pt x="1342064" y="708215"/>
                  <a:pt x="1342064" y="708215"/>
                  <a:pt x="1340474" y="708215"/>
                </a:cubicBezTo>
                <a:lnTo>
                  <a:pt x="1338884" y="708215"/>
                </a:lnTo>
                <a:cubicBezTo>
                  <a:pt x="1338884" y="708215"/>
                  <a:pt x="1335704" y="708215"/>
                  <a:pt x="1329343" y="708215"/>
                </a:cubicBezTo>
                <a:cubicBezTo>
                  <a:pt x="1329343" y="708215"/>
                  <a:pt x="1329343" y="708215"/>
                  <a:pt x="1329343" y="720542"/>
                </a:cubicBezTo>
                <a:cubicBezTo>
                  <a:pt x="1329343" y="720542"/>
                  <a:pt x="1329343" y="720542"/>
                  <a:pt x="1329343" y="732869"/>
                </a:cubicBezTo>
                <a:cubicBezTo>
                  <a:pt x="1329343" y="732869"/>
                  <a:pt x="1329343" y="732869"/>
                  <a:pt x="1329343" y="745594"/>
                </a:cubicBezTo>
                <a:cubicBezTo>
                  <a:pt x="1329343" y="745594"/>
                  <a:pt x="1326262" y="745594"/>
                  <a:pt x="1324722" y="745594"/>
                </a:cubicBezTo>
                <a:cubicBezTo>
                  <a:pt x="1323952" y="745594"/>
                  <a:pt x="1323567" y="745594"/>
                  <a:pt x="1324144" y="745594"/>
                </a:cubicBezTo>
                <a:lnTo>
                  <a:pt x="1317020" y="745594"/>
                </a:lnTo>
                <a:cubicBezTo>
                  <a:pt x="1317020" y="757921"/>
                  <a:pt x="1304696" y="757921"/>
                  <a:pt x="1317020" y="757921"/>
                </a:cubicBezTo>
                <a:cubicBezTo>
                  <a:pt x="1317020" y="757921"/>
                  <a:pt x="1317020" y="757921"/>
                  <a:pt x="1317020" y="770248"/>
                </a:cubicBezTo>
                <a:lnTo>
                  <a:pt x="1317020" y="782575"/>
                </a:lnTo>
                <a:cubicBezTo>
                  <a:pt x="1304696" y="782575"/>
                  <a:pt x="1317020" y="782575"/>
                  <a:pt x="1317020" y="794902"/>
                </a:cubicBezTo>
                <a:cubicBezTo>
                  <a:pt x="1317020" y="807627"/>
                  <a:pt x="1317020" y="807627"/>
                  <a:pt x="1304696" y="807627"/>
                </a:cubicBezTo>
                <a:cubicBezTo>
                  <a:pt x="1304696" y="807627"/>
                  <a:pt x="1304696" y="807627"/>
                  <a:pt x="1304696" y="819954"/>
                </a:cubicBezTo>
                <a:lnTo>
                  <a:pt x="1304696" y="832282"/>
                </a:lnTo>
                <a:lnTo>
                  <a:pt x="1317020" y="832282"/>
                </a:lnTo>
                <a:lnTo>
                  <a:pt x="1317020" y="827659"/>
                </a:lnTo>
                <a:lnTo>
                  <a:pt x="1317020" y="827081"/>
                </a:lnTo>
                <a:lnTo>
                  <a:pt x="1317020" y="819954"/>
                </a:lnTo>
                <a:lnTo>
                  <a:pt x="1329343" y="819954"/>
                </a:lnTo>
                <a:lnTo>
                  <a:pt x="1342064" y="819954"/>
                </a:lnTo>
                <a:cubicBezTo>
                  <a:pt x="1342064" y="819954"/>
                  <a:pt x="1342064" y="819954"/>
                  <a:pt x="1354388" y="819954"/>
                </a:cubicBezTo>
                <a:lnTo>
                  <a:pt x="1354388" y="815332"/>
                </a:lnTo>
                <a:lnTo>
                  <a:pt x="1354388" y="814754"/>
                </a:lnTo>
                <a:lnTo>
                  <a:pt x="1354388" y="807627"/>
                </a:lnTo>
                <a:lnTo>
                  <a:pt x="1366711" y="807627"/>
                </a:lnTo>
                <a:lnTo>
                  <a:pt x="1379035" y="807627"/>
                </a:lnTo>
                <a:cubicBezTo>
                  <a:pt x="1379035" y="807627"/>
                  <a:pt x="1379035" y="804446"/>
                  <a:pt x="1379035" y="802855"/>
                </a:cubicBezTo>
                <a:lnTo>
                  <a:pt x="1379035" y="802259"/>
                </a:lnTo>
                <a:lnTo>
                  <a:pt x="1379035" y="800271"/>
                </a:lnTo>
                <a:lnTo>
                  <a:pt x="1379035" y="799674"/>
                </a:lnTo>
                <a:cubicBezTo>
                  <a:pt x="1379035" y="798084"/>
                  <a:pt x="1379035" y="794902"/>
                  <a:pt x="1379035" y="794902"/>
                </a:cubicBezTo>
                <a:lnTo>
                  <a:pt x="1391756" y="794902"/>
                </a:lnTo>
                <a:cubicBezTo>
                  <a:pt x="1404079" y="794902"/>
                  <a:pt x="1391756" y="794902"/>
                  <a:pt x="1404079" y="794902"/>
                </a:cubicBezTo>
                <a:cubicBezTo>
                  <a:pt x="1404079" y="794902"/>
                  <a:pt x="1404079" y="782575"/>
                  <a:pt x="1416403" y="782575"/>
                </a:cubicBezTo>
                <a:cubicBezTo>
                  <a:pt x="1416403" y="782575"/>
                  <a:pt x="1416403" y="782575"/>
                  <a:pt x="1428726" y="782575"/>
                </a:cubicBezTo>
                <a:cubicBezTo>
                  <a:pt x="1428726" y="782575"/>
                  <a:pt x="1428726" y="782575"/>
                  <a:pt x="1430316" y="782575"/>
                </a:cubicBezTo>
                <a:lnTo>
                  <a:pt x="1436080" y="782575"/>
                </a:lnTo>
                <a:cubicBezTo>
                  <a:pt x="1435484" y="782575"/>
                  <a:pt x="1435881" y="782575"/>
                  <a:pt x="1436677" y="782575"/>
                </a:cubicBezTo>
                <a:lnTo>
                  <a:pt x="1441447" y="782575"/>
                </a:lnTo>
                <a:lnTo>
                  <a:pt x="1453770" y="782575"/>
                </a:lnTo>
                <a:cubicBezTo>
                  <a:pt x="1441447" y="782575"/>
                  <a:pt x="1453770" y="794902"/>
                  <a:pt x="1453770" y="782575"/>
                </a:cubicBezTo>
                <a:cubicBezTo>
                  <a:pt x="1453770" y="782575"/>
                  <a:pt x="1453770" y="782575"/>
                  <a:pt x="1455311" y="782575"/>
                </a:cubicBezTo>
                <a:lnTo>
                  <a:pt x="1464553" y="782575"/>
                </a:lnTo>
                <a:lnTo>
                  <a:pt x="1466094" y="782575"/>
                </a:lnTo>
                <a:lnTo>
                  <a:pt x="1478417" y="782575"/>
                </a:lnTo>
                <a:cubicBezTo>
                  <a:pt x="1478417" y="782575"/>
                  <a:pt x="1478417" y="782575"/>
                  <a:pt x="1491138" y="782575"/>
                </a:cubicBezTo>
                <a:cubicBezTo>
                  <a:pt x="1491138" y="794902"/>
                  <a:pt x="1478417" y="794902"/>
                  <a:pt x="1478417" y="794902"/>
                </a:cubicBezTo>
                <a:cubicBezTo>
                  <a:pt x="1478417" y="794902"/>
                  <a:pt x="1478417" y="794902"/>
                  <a:pt x="1466094" y="794902"/>
                </a:cubicBezTo>
                <a:lnTo>
                  <a:pt x="1466094" y="807627"/>
                </a:lnTo>
                <a:lnTo>
                  <a:pt x="1478417" y="807627"/>
                </a:lnTo>
                <a:cubicBezTo>
                  <a:pt x="1478417" y="813791"/>
                  <a:pt x="1478417" y="816873"/>
                  <a:pt x="1478417" y="816873"/>
                </a:cubicBezTo>
                <a:lnTo>
                  <a:pt x="1478417" y="819954"/>
                </a:lnTo>
                <a:cubicBezTo>
                  <a:pt x="1478417" y="819954"/>
                  <a:pt x="1478417" y="819954"/>
                  <a:pt x="1491138" y="819954"/>
                </a:cubicBezTo>
                <a:cubicBezTo>
                  <a:pt x="1491138" y="819954"/>
                  <a:pt x="1491138" y="819954"/>
                  <a:pt x="1491138" y="832282"/>
                </a:cubicBezTo>
                <a:lnTo>
                  <a:pt x="1503462" y="832282"/>
                </a:lnTo>
                <a:lnTo>
                  <a:pt x="1503462" y="835463"/>
                </a:lnTo>
                <a:lnTo>
                  <a:pt x="1503462" y="845006"/>
                </a:lnTo>
                <a:lnTo>
                  <a:pt x="1515785" y="832282"/>
                </a:lnTo>
                <a:cubicBezTo>
                  <a:pt x="1528109" y="832282"/>
                  <a:pt x="1528109" y="845006"/>
                  <a:pt x="1528109" y="845006"/>
                </a:cubicBezTo>
                <a:cubicBezTo>
                  <a:pt x="1528109" y="845006"/>
                  <a:pt x="1528109" y="845006"/>
                  <a:pt x="1515785" y="845006"/>
                </a:cubicBezTo>
                <a:cubicBezTo>
                  <a:pt x="1515785" y="845006"/>
                  <a:pt x="1515785" y="845006"/>
                  <a:pt x="1515785" y="857333"/>
                </a:cubicBezTo>
                <a:cubicBezTo>
                  <a:pt x="1515785" y="857333"/>
                  <a:pt x="1515785" y="857333"/>
                  <a:pt x="1517326" y="857333"/>
                </a:cubicBezTo>
                <a:cubicBezTo>
                  <a:pt x="1518866" y="857333"/>
                  <a:pt x="1521947" y="857333"/>
                  <a:pt x="1528109" y="857333"/>
                </a:cubicBezTo>
                <a:cubicBezTo>
                  <a:pt x="1528109" y="857333"/>
                  <a:pt x="1528109" y="857333"/>
                  <a:pt x="1540830" y="857333"/>
                </a:cubicBezTo>
                <a:lnTo>
                  <a:pt x="1540830" y="869661"/>
                </a:lnTo>
                <a:cubicBezTo>
                  <a:pt x="1540830" y="869661"/>
                  <a:pt x="1540830" y="869661"/>
                  <a:pt x="1540830" y="871202"/>
                </a:cubicBezTo>
                <a:lnTo>
                  <a:pt x="1540830" y="874283"/>
                </a:lnTo>
                <a:lnTo>
                  <a:pt x="1540830" y="874861"/>
                </a:lnTo>
                <a:lnTo>
                  <a:pt x="1540830" y="881988"/>
                </a:lnTo>
                <a:lnTo>
                  <a:pt x="1553153" y="881988"/>
                </a:lnTo>
                <a:lnTo>
                  <a:pt x="1565477" y="881988"/>
                </a:lnTo>
                <a:lnTo>
                  <a:pt x="1577800" y="881988"/>
                </a:lnTo>
                <a:lnTo>
                  <a:pt x="1577800" y="894713"/>
                </a:lnTo>
                <a:cubicBezTo>
                  <a:pt x="1577800" y="894713"/>
                  <a:pt x="1577800" y="894713"/>
                  <a:pt x="1576260" y="894713"/>
                </a:cubicBezTo>
                <a:lnTo>
                  <a:pt x="1570676" y="894713"/>
                </a:lnTo>
                <a:lnTo>
                  <a:pt x="1570098" y="894713"/>
                </a:lnTo>
                <a:cubicBezTo>
                  <a:pt x="1568558" y="894713"/>
                  <a:pt x="1565477" y="894713"/>
                  <a:pt x="1565477" y="894713"/>
                </a:cubicBezTo>
                <a:cubicBezTo>
                  <a:pt x="1565477" y="894713"/>
                  <a:pt x="1565477" y="894713"/>
                  <a:pt x="1565477" y="907040"/>
                </a:cubicBezTo>
                <a:cubicBezTo>
                  <a:pt x="1565477" y="907040"/>
                  <a:pt x="1565477" y="919367"/>
                  <a:pt x="1577800" y="919367"/>
                </a:cubicBezTo>
                <a:lnTo>
                  <a:pt x="1577800" y="931694"/>
                </a:lnTo>
                <a:lnTo>
                  <a:pt x="1565477" y="919367"/>
                </a:lnTo>
                <a:lnTo>
                  <a:pt x="1565477" y="931694"/>
                </a:lnTo>
                <a:lnTo>
                  <a:pt x="1577800" y="931694"/>
                </a:lnTo>
                <a:lnTo>
                  <a:pt x="1590521" y="931694"/>
                </a:lnTo>
                <a:lnTo>
                  <a:pt x="1590521" y="944419"/>
                </a:lnTo>
                <a:cubicBezTo>
                  <a:pt x="1590521" y="944419"/>
                  <a:pt x="1590521" y="944419"/>
                  <a:pt x="1590521" y="956746"/>
                </a:cubicBezTo>
                <a:cubicBezTo>
                  <a:pt x="1590521" y="956746"/>
                  <a:pt x="1577800" y="956746"/>
                  <a:pt x="1577800" y="944419"/>
                </a:cubicBezTo>
                <a:lnTo>
                  <a:pt x="1577800" y="956746"/>
                </a:lnTo>
                <a:cubicBezTo>
                  <a:pt x="1590521" y="969073"/>
                  <a:pt x="1577800" y="956746"/>
                  <a:pt x="1577800" y="969073"/>
                </a:cubicBezTo>
                <a:lnTo>
                  <a:pt x="1590521" y="969073"/>
                </a:lnTo>
                <a:lnTo>
                  <a:pt x="1590521" y="956746"/>
                </a:lnTo>
                <a:lnTo>
                  <a:pt x="1602844" y="956746"/>
                </a:lnTo>
                <a:cubicBezTo>
                  <a:pt x="1602844" y="956746"/>
                  <a:pt x="1602844" y="956746"/>
                  <a:pt x="1602844" y="958287"/>
                </a:cubicBezTo>
                <a:lnTo>
                  <a:pt x="1602844" y="967532"/>
                </a:lnTo>
                <a:lnTo>
                  <a:pt x="1602844" y="969073"/>
                </a:lnTo>
                <a:cubicBezTo>
                  <a:pt x="1602844" y="969073"/>
                  <a:pt x="1602844" y="981400"/>
                  <a:pt x="1615168" y="981400"/>
                </a:cubicBezTo>
                <a:lnTo>
                  <a:pt x="1615168" y="994125"/>
                </a:lnTo>
                <a:lnTo>
                  <a:pt x="1615168" y="1006452"/>
                </a:lnTo>
                <a:lnTo>
                  <a:pt x="1602844" y="1006452"/>
                </a:lnTo>
                <a:cubicBezTo>
                  <a:pt x="1602844" y="1018779"/>
                  <a:pt x="1602844" y="1006452"/>
                  <a:pt x="1602844" y="1018779"/>
                </a:cubicBezTo>
                <a:lnTo>
                  <a:pt x="1615168" y="1018779"/>
                </a:lnTo>
                <a:cubicBezTo>
                  <a:pt x="1627491" y="1018779"/>
                  <a:pt x="1627491" y="1018779"/>
                  <a:pt x="1627491" y="1031107"/>
                </a:cubicBezTo>
                <a:lnTo>
                  <a:pt x="1640212" y="1043434"/>
                </a:lnTo>
                <a:lnTo>
                  <a:pt x="1640212" y="1056159"/>
                </a:lnTo>
                <a:lnTo>
                  <a:pt x="1652536" y="1056159"/>
                </a:lnTo>
                <a:cubicBezTo>
                  <a:pt x="1652536" y="1056159"/>
                  <a:pt x="1652536" y="1059240"/>
                  <a:pt x="1652536" y="1060781"/>
                </a:cubicBezTo>
                <a:lnTo>
                  <a:pt x="1652536" y="1061359"/>
                </a:lnTo>
                <a:lnTo>
                  <a:pt x="1652536" y="1068486"/>
                </a:lnTo>
                <a:lnTo>
                  <a:pt x="1640212" y="1068486"/>
                </a:lnTo>
                <a:cubicBezTo>
                  <a:pt x="1640212" y="1068486"/>
                  <a:pt x="1640212" y="1068486"/>
                  <a:pt x="1627491" y="1068486"/>
                </a:cubicBezTo>
                <a:cubicBezTo>
                  <a:pt x="1640212" y="1080813"/>
                  <a:pt x="1640212" y="1080813"/>
                  <a:pt x="1627491" y="1080813"/>
                </a:cubicBezTo>
                <a:lnTo>
                  <a:pt x="1615168" y="1080813"/>
                </a:lnTo>
                <a:lnTo>
                  <a:pt x="1602844" y="1080813"/>
                </a:lnTo>
                <a:cubicBezTo>
                  <a:pt x="1602844" y="1080813"/>
                  <a:pt x="1602844" y="1080813"/>
                  <a:pt x="1602844" y="1082403"/>
                </a:cubicBezTo>
                <a:lnTo>
                  <a:pt x="1602844" y="1085585"/>
                </a:lnTo>
                <a:cubicBezTo>
                  <a:pt x="1602844" y="1086380"/>
                  <a:pt x="1602844" y="1086778"/>
                  <a:pt x="1602844" y="1086181"/>
                </a:cubicBezTo>
                <a:lnTo>
                  <a:pt x="1602844" y="1093538"/>
                </a:lnTo>
                <a:cubicBezTo>
                  <a:pt x="1602844" y="1093538"/>
                  <a:pt x="1602844" y="1093538"/>
                  <a:pt x="1615168" y="1105865"/>
                </a:cubicBezTo>
                <a:cubicBezTo>
                  <a:pt x="1615168" y="1105865"/>
                  <a:pt x="1615168" y="1105865"/>
                  <a:pt x="1602844" y="1105865"/>
                </a:cubicBezTo>
                <a:cubicBezTo>
                  <a:pt x="1602844" y="1093538"/>
                  <a:pt x="1590521" y="1093538"/>
                  <a:pt x="1590521" y="1093538"/>
                </a:cubicBezTo>
                <a:lnTo>
                  <a:pt x="1590521" y="1105865"/>
                </a:lnTo>
                <a:lnTo>
                  <a:pt x="1602844" y="1105865"/>
                </a:lnTo>
                <a:lnTo>
                  <a:pt x="1615168" y="1118192"/>
                </a:lnTo>
                <a:lnTo>
                  <a:pt x="1615168" y="1105865"/>
                </a:lnTo>
                <a:cubicBezTo>
                  <a:pt x="1615168" y="1105865"/>
                  <a:pt x="1615168" y="1105865"/>
                  <a:pt x="1615168" y="1093538"/>
                </a:cubicBezTo>
                <a:lnTo>
                  <a:pt x="1627491" y="1093538"/>
                </a:lnTo>
                <a:cubicBezTo>
                  <a:pt x="1627491" y="1080813"/>
                  <a:pt x="1627491" y="1080813"/>
                  <a:pt x="1640212" y="1080813"/>
                </a:cubicBezTo>
                <a:cubicBezTo>
                  <a:pt x="1640212" y="1080813"/>
                  <a:pt x="1640212" y="1080813"/>
                  <a:pt x="1640212" y="1068486"/>
                </a:cubicBezTo>
                <a:cubicBezTo>
                  <a:pt x="1652536" y="1068486"/>
                  <a:pt x="1652536" y="1068486"/>
                  <a:pt x="1652536" y="1080813"/>
                </a:cubicBezTo>
                <a:cubicBezTo>
                  <a:pt x="1652536" y="1068486"/>
                  <a:pt x="1652536" y="1080813"/>
                  <a:pt x="1664859" y="1080813"/>
                </a:cubicBezTo>
                <a:cubicBezTo>
                  <a:pt x="1664859" y="1080813"/>
                  <a:pt x="1664859" y="1087971"/>
                  <a:pt x="1664859" y="1086181"/>
                </a:cubicBezTo>
                <a:lnTo>
                  <a:pt x="1664859" y="1093538"/>
                </a:lnTo>
                <a:cubicBezTo>
                  <a:pt x="1664859" y="1093538"/>
                  <a:pt x="1664859" y="1093538"/>
                  <a:pt x="1677183" y="1093538"/>
                </a:cubicBezTo>
                <a:lnTo>
                  <a:pt x="1677183" y="1105865"/>
                </a:lnTo>
                <a:lnTo>
                  <a:pt x="1677183" y="1118192"/>
                </a:lnTo>
                <a:lnTo>
                  <a:pt x="1664859" y="1118192"/>
                </a:lnTo>
                <a:cubicBezTo>
                  <a:pt x="1664859" y="1118192"/>
                  <a:pt x="1664859" y="1118192"/>
                  <a:pt x="1664859" y="1105865"/>
                </a:cubicBezTo>
                <a:lnTo>
                  <a:pt x="1652536" y="1105865"/>
                </a:lnTo>
                <a:lnTo>
                  <a:pt x="1652536" y="1118192"/>
                </a:lnTo>
                <a:cubicBezTo>
                  <a:pt x="1652536" y="1118192"/>
                  <a:pt x="1652536" y="1118192"/>
                  <a:pt x="1640212" y="1118192"/>
                </a:cubicBezTo>
                <a:lnTo>
                  <a:pt x="1640212" y="1105865"/>
                </a:lnTo>
                <a:lnTo>
                  <a:pt x="1627491" y="1105865"/>
                </a:lnTo>
                <a:lnTo>
                  <a:pt x="1627491" y="1118192"/>
                </a:lnTo>
                <a:cubicBezTo>
                  <a:pt x="1615168" y="1118192"/>
                  <a:pt x="1615168" y="1118192"/>
                  <a:pt x="1615168" y="1130519"/>
                </a:cubicBezTo>
                <a:lnTo>
                  <a:pt x="1627491" y="1130519"/>
                </a:lnTo>
                <a:cubicBezTo>
                  <a:pt x="1640212" y="1130519"/>
                  <a:pt x="1640212" y="1143244"/>
                  <a:pt x="1640212" y="1143244"/>
                </a:cubicBezTo>
                <a:cubicBezTo>
                  <a:pt x="1640212" y="1155571"/>
                  <a:pt x="1627491" y="1155571"/>
                  <a:pt x="1627491" y="1155571"/>
                </a:cubicBezTo>
                <a:lnTo>
                  <a:pt x="1640212" y="1155571"/>
                </a:lnTo>
                <a:lnTo>
                  <a:pt x="1640212" y="1167898"/>
                </a:lnTo>
                <a:cubicBezTo>
                  <a:pt x="1640212" y="1167898"/>
                  <a:pt x="1640212" y="1167898"/>
                  <a:pt x="1652536" y="1167898"/>
                </a:cubicBezTo>
                <a:cubicBezTo>
                  <a:pt x="1652536" y="1167898"/>
                  <a:pt x="1652536" y="1167898"/>
                  <a:pt x="1652536" y="1166357"/>
                </a:cubicBezTo>
                <a:lnTo>
                  <a:pt x="1652536" y="1158845"/>
                </a:lnTo>
                <a:cubicBezTo>
                  <a:pt x="1652536" y="1159423"/>
                  <a:pt x="1652536" y="1158653"/>
                  <a:pt x="1652536" y="1155571"/>
                </a:cubicBezTo>
                <a:lnTo>
                  <a:pt x="1652536" y="1154030"/>
                </a:lnTo>
                <a:cubicBezTo>
                  <a:pt x="1652536" y="1149407"/>
                  <a:pt x="1652536" y="1143244"/>
                  <a:pt x="1652536" y="1143244"/>
                </a:cubicBezTo>
                <a:cubicBezTo>
                  <a:pt x="1652536" y="1155571"/>
                  <a:pt x="1664859" y="1143244"/>
                  <a:pt x="1664859" y="1143244"/>
                </a:cubicBezTo>
                <a:cubicBezTo>
                  <a:pt x="1677183" y="1143244"/>
                  <a:pt x="1677183" y="1143244"/>
                  <a:pt x="1677183" y="1155571"/>
                </a:cubicBezTo>
                <a:cubicBezTo>
                  <a:pt x="1677183" y="1155571"/>
                  <a:pt x="1677183" y="1155571"/>
                  <a:pt x="1664859" y="1155571"/>
                </a:cubicBezTo>
                <a:lnTo>
                  <a:pt x="1664859" y="1167898"/>
                </a:lnTo>
                <a:lnTo>
                  <a:pt x="1677183" y="1167898"/>
                </a:lnTo>
                <a:lnTo>
                  <a:pt x="1677183" y="1180225"/>
                </a:lnTo>
                <a:lnTo>
                  <a:pt x="1664859" y="1180225"/>
                </a:lnTo>
                <a:cubicBezTo>
                  <a:pt x="1664859" y="1180225"/>
                  <a:pt x="1664859" y="1180225"/>
                  <a:pt x="1652536" y="1180225"/>
                </a:cubicBezTo>
                <a:cubicBezTo>
                  <a:pt x="1652536" y="1180225"/>
                  <a:pt x="1652536" y="1180225"/>
                  <a:pt x="1652536" y="1192950"/>
                </a:cubicBezTo>
                <a:cubicBezTo>
                  <a:pt x="1652536" y="1192950"/>
                  <a:pt x="1652536" y="1192950"/>
                  <a:pt x="1664859" y="1192950"/>
                </a:cubicBezTo>
                <a:cubicBezTo>
                  <a:pt x="1664859" y="1205277"/>
                  <a:pt x="1664859" y="1192950"/>
                  <a:pt x="1677183" y="1192950"/>
                </a:cubicBezTo>
                <a:cubicBezTo>
                  <a:pt x="1677183" y="1192950"/>
                  <a:pt x="1677183" y="1196032"/>
                  <a:pt x="1677183" y="1197573"/>
                </a:cubicBezTo>
                <a:lnTo>
                  <a:pt x="1677183" y="1198151"/>
                </a:lnTo>
                <a:lnTo>
                  <a:pt x="1677183" y="1198343"/>
                </a:lnTo>
                <a:cubicBezTo>
                  <a:pt x="1677183" y="1199884"/>
                  <a:pt x="1677183" y="1198343"/>
                  <a:pt x="1677183" y="1199884"/>
                </a:cubicBezTo>
                <a:lnTo>
                  <a:pt x="1677183" y="1200077"/>
                </a:lnTo>
                <a:cubicBezTo>
                  <a:pt x="1677183" y="1198343"/>
                  <a:pt x="1677183" y="1205277"/>
                  <a:pt x="1677183" y="1205277"/>
                </a:cubicBezTo>
                <a:cubicBezTo>
                  <a:pt x="1677183" y="1192950"/>
                  <a:pt x="1689904" y="1205277"/>
                  <a:pt x="1689904" y="1192950"/>
                </a:cubicBezTo>
                <a:cubicBezTo>
                  <a:pt x="1689904" y="1192950"/>
                  <a:pt x="1689904" y="1192950"/>
                  <a:pt x="1702227" y="1192950"/>
                </a:cubicBezTo>
                <a:lnTo>
                  <a:pt x="1702227" y="1200077"/>
                </a:lnTo>
                <a:cubicBezTo>
                  <a:pt x="1702227" y="1199499"/>
                  <a:pt x="1702227" y="1199884"/>
                  <a:pt x="1702227" y="1200655"/>
                </a:cubicBezTo>
                <a:lnTo>
                  <a:pt x="1702227" y="1205277"/>
                </a:lnTo>
                <a:cubicBezTo>
                  <a:pt x="1702227" y="1205277"/>
                  <a:pt x="1702227" y="1212211"/>
                  <a:pt x="1702227" y="1210478"/>
                </a:cubicBezTo>
                <a:lnTo>
                  <a:pt x="1702227" y="1212404"/>
                </a:lnTo>
                <a:cubicBezTo>
                  <a:pt x="1702227" y="1211826"/>
                  <a:pt x="1702227" y="1212211"/>
                  <a:pt x="1702227" y="1212982"/>
                </a:cubicBezTo>
                <a:lnTo>
                  <a:pt x="1702227" y="1217605"/>
                </a:lnTo>
                <a:cubicBezTo>
                  <a:pt x="1702227" y="1217605"/>
                  <a:pt x="1702227" y="1224539"/>
                  <a:pt x="1702227" y="1222805"/>
                </a:cubicBezTo>
                <a:lnTo>
                  <a:pt x="1702227" y="1229932"/>
                </a:lnTo>
                <a:cubicBezTo>
                  <a:pt x="1702227" y="1217605"/>
                  <a:pt x="1702227" y="1229932"/>
                  <a:pt x="1714551" y="1229932"/>
                </a:cubicBezTo>
                <a:lnTo>
                  <a:pt x="1714551" y="1242656"/>
                </a:lnTo>
                <a:lnTo>
                  <a:pt x="1702227" y="1242656"/>
                </a:lnTo>
                <a:cubicBezTo>
                  <a:pt x="1702227" y="1254984"/>
                  <a:pt x="1689904" y="1242656"/>
                  <a:pt x="1689904" y="1254984"/>
                </a:cubicBezTo>
                <a:cubicBezTo>
                  <a:pt x="1689904" y="1254984"/>
                  <a:pt x="1689904" y="1254984"/>
                  <a:pt x="1677183" y="1254984"/>
                </a:cubicBezTo>
                <a:cubicBezTo>
                  <a:pt x="1677183" y="1267311"/>
                  <a:pt x="1677183" y="1267311"/>
                  <a:pt x="1664859" y="1267311"/>
                </a:cubicBezTo>
                <a:lnTo>
                  <a:pt x="1652536" y="1267311"/>
                </a:lnTo>
                <a:cubicBezTo>
                  <a:pt x="1640212" y="1267311"/>
                  <a:pt x="1640212" y="1267311"/>
                  <a:pt x="1640212" y="1279638"/>
                </a:cubicBezTo>
                <a:lnTo>
                  <a:pt x="1627491" y="1279638"/>
                </a:lnTo>
                <a:cubicBezTo>
                  <a:pt x="1627491" y="1279638"/>
                  <a:pt x="1627491" y="1279638"/>
                  <a:pt x="1615168" y="1279638"/>
                </a:cubicBezTo>
                <a:lnTo>
                  <a:pt x="1602844" y="1279638"/>
                </a:lnTo>
                <a:cubicBezTo>
                  <a:pt x="1602844" y="1279638"/>
                  <a:pt x="1602844" y="1279638"/>
                  <a:pt x="1602844" y="1292363"/>
                </a:cubicBezTo>
                <a:cubicBezTo>
                  <a:pt x="1602844" y="1292363"/>
                  <a:pt x="1602844" y="1292363"/>
                  <a:pt x="1590521" y="1292363"/>
                </a:cubicBezTo>
                <a:cubicBezTo>
                  <a:pt x="1590521" y="1292363"/>
                  <a:pt x="1590521" y="1292363"/>
                  <a:pt x="1577800" y="1292363"/>
                </a:cubicBezTo>
                <a:cubicBezTo>
                  <a:pt x="1577800" y="1304690"/>
                  <a:pt x="1577800" y="1304690"/>
                  <a:pt x="1565477" y="1304690"/>
                </a:cubicBezTo>
                <a:lnTo>
                  <a:pt x="1553153" y="1304690"/>
                </a:lnTo>
                <a:lnTo>
                  <a:pt x="1540830" y="1304690"/>
                </a:lnTo>
                <a:cubicBezTo>
                  <a:pt x="1540830" y="1304690"/>
                  <a:pt x="1540830" y="1304690"/>
                  <a:pt x="1528109" y="1317017"/>
                </a:cubicBezTo>
                <a:lnTo>
                  <a:pt x="1515785" y="1317017"/>
                </a:lnTo>
                <a:cubicBezTo>
                  <a:pt x="1515785" y="1317017"/>
                  <a:pt x="1515785" y="1317017"/>
                  <a:pt x="1503462" y="1317017"/>
                </a:cubicBezTo>
                <a:cubicBezTo>
                  <a:pt x="1491138" y="1304690"/>
                  <a:pt x="1503462" y="1304690"/>
                  <a:pt x="1503462" y="1304690"/>
                </a:cubicBezTo>
                <a:cubicBezTo>
                  <a:pt x="1503462" y="1304690"/>
                  <a:pt x="1503462" y="1304690"/>
                  <a:pt x="1501921" y="1304690"/>
                </a:cubicBezTo>
                <a:lnTo>
                  <a:pt x="1498840" y="1304690"/>
                </a:lnTo>
                <a:cubicBezTo>
                  <a:pt x="1498070" y="1304690"/>
                  <a:pt x="1497685" y="1304690"/>
                  <a:pt x="1498263" y="1304690"/>
                </a:cubicBezTo>
                <a:lnTo>
                  <a:pt x="1491138" y="1304690"/>
                </a:lnTo>
                <a:cubicBezTo>
                  <a:pt x="1491138" y="1317017"/>
                  <a:pt x="1503462" y="1317017"/>
                  <a:pt x="1503462" y="1317017"/>
                </a:cubicBezTo>
                <a:cubicBezTo>
                  <a:pt x="1503462" y="1329344"/>
                  <a:pt x="1491138" y="1329344"/>
                  <a:pt x="1491138" y="1329344"/>
                </a:cubicBezTo>
                <a:lnTo>
                  <a:pt x="1478417" y="1329344"/>
                </a:lnTo>
                <a:lnTo>
                  <a:pt x="1466094" y="1329344"/>
                </a:lnTo>
                <a:cubicBezTo>
                  <a:pt x="1453770" y="1329344"/>
                  <a:pt x="1453770" y="1342069"/>
                  <a:pt x="1453770" y="1342069"/>
                </a:cubicBezTo>
                <a:lnTo>
                  <a:pt x="1441447" y="1342069"/>
                </a:lnTo>
                <a:cubicBezTo>
                  <a:pt x="1441447" y="1329344"/>
                  <a:pt x="1441447" y="1342069"/>
                  <a:pt x="1441447" y="1329344"/>
                </a:cubicBezTo>
                <a:lnTo>
                  <a:pt x="1428726" y="1329344"/>
                </a:lnTo>
                <a:lnTo>
                  <a:pt x="1416403" y="1329344"/>
                </a:lnTo>
                <a:lnTo>
                  <a:pt x="1404079" y="1342069"/>
                </a:lnTo>
                <a:lnTo>
                  <a:pt x="1396955" y="1342069"/>
                </a:lnTo>
                <a:cubicBezTo>
                  <a:pt x="1398688" y="1342069"/>
                  <a:pt x="1391756" y="1342069"/>
                  <a:pt x="1391756" y="1342069"/>
                </a:cubicBezTo>
                <a:lnTo>
                  <a:pt x="1379035" y="1342069"/>
                </a:lnTo>
                <a:lnTo>
                  <a:pt x="1379035" y="1329344"/>
                </a:lnTo>
                <a:lnTo>
                  <a:pt x="1391756" y="1329344"/>
                </a:lnTo>
                <a:lnTo>
                  <a:pt x="1404079" y="1329344"/>
                </a:lnTo>
                <a:cubicBezTo>
                  <a:pt x="1404079" y="1329344"/>
                  <a:pt x="1404079" y="1329344"/>
                  <a:pt x="1404079" y="1317017"/>
                </a:cubicBezTo>
                <a:cubicBezTo>
                  <a:pt x="1404079" y="1317017"/>
                  <a:pt x="1404079" y="1304690"/>
                  <a:pt x="1391756" y="1304690"/>
                </a:cubicBezTo>
                <a:lnTo>
                  <a:pt x="1391756" y="1317017"/>
                </a:lnTo>
                <a:cubicBezTo>
                  <a:pt x="1391756" y="1317017"/>
                  <a:pt x="1391756" y="1320099"/>
                  <a:pt x="1391756" y="1321640"/>
                </a:cubicBezTo>
                <a:lnTo>
                  <a:pt x="1391756" y="1322218"/>
                </a:lnTo>
                <a:lnTo>
                  <a:pt x="1391756" y="1329344"/>
                </a:lnTo>
                <a:cubicBezTo>
                  <a:pt x="1379035" y="1317017"/>
                  <a:pt x="1379035" y="1329344"/>
                  <a:pt x="1379035" y="1329344"/>
                </a:cubicBezTo>
                <a:cubicBezTo>
                  <a:pt x="1379035" y="1329344"/>
                  <a:pt x="1379035" y="1329344"/>
                  <a:pt x="1379035" y="1317017"/>
                </a:cubicBezTo>
                <a:cubicBezTo>
                  <a:pt x="1379035" y="1317017"/>
                  <a:pt x="1379035" y="1317017"/>
                  <a:pt x="1379035" y="1304690"/>
                </a:cubicBezTo>
                <a:cubicBezTo>
                  <a:pt x="1379035" y="1304690"/>
                  <a:pt x="1379035" y="1304690"/>
                  <a:pt x="1366711" y="1304690"/>
                </a:cubicBezTo>
                <a:lnTo>
                  <a:pt x="1366711" y="1292363"/>
                </a:lnTo>
                <a:lnTo>
                  <a:pt x="1354388" y="1292363"/>
                </a:lnTo>
                <a:lnTo>
                  <a:pt x="1342064" y="1292363"/>
                </a:lnTo>
                <a:cubicBezTo>
                  <a:pt x="1342064" y="1292363"/>
                  <a:pt x="1342064" y="1292363"/>
                  <a:pt x="1342064" y="1304690"/>
                </a:cubicBezTo>
                <a:lnTo>
                  <a:pt x="1354388" y="1304690"/>
                </a:lnTo>
                <a:cubicBezTo>
                  <a:pt x="1342064" y="1304690"/>
                  <a:pt x="1354388" y="1317017"/>
                  <a:pt x="1342064" y="1317017"/>
                </a:cubicBezTo>
                <a:lnTo>
                  <a:pt x="1342064" y="1329344"/>
                </a:lnTo>
                <a:lnTo>
                  <a:pt x="1329343" y="1329344"/>
                </a:lnTo>
                <a:cubicBezTo>
                  <a:pt x="1329343" y="1317017"/>
                  <a:pt x="1329343" y="1317017"/>
                  <a:pt x="1317020" y="1329344"/>
                </a:cubicBezTo>
                <a:cubicBezTo>
                  <a:pt x="1304696" y="1329344"/>
                  <a:pt x="1304696" y="1342069"/>
                  <a:pt x="1304696" y="1329344"/>
                </a:cubicBezTo>
                <a:lnTo>
                  <a:pt x="1304696" y="1330935"/>
                </a:lnTo>
                <a:lnTo>
                  <a:pt x="1304696" y="1336701"/>
                </a:lnTo>
                <a:lnTo>
                  <a:pt x="1304696" y="1337297"/>
                </a:lnTo>
                <a:lnTo>
                  <a:pt x="1304696" y="1340478"/>
                </a:lnTo>
                <a:cubicBezTo>
                  <a:pt x="1304696" y="1342069"/>
                  <a:pt x="1304696" y="1342069"/>
                  <a:pt x="1304696" y="1342069"/>
                </a:cubicBezTo>
                <a:cubicBezTo>
                  <a:pt x="1304696" y="1342069"/>
                  <a:pt x="1304696" y="1342069"/>
                  <a:pt x="1317020" y="1342069"/>
                </a:cubicBezTo>
                <a:lnTo>
                  <a:pt x="1317020" y="1354396"/>
                </a:lnTo>
                <a:lnTo>
                  <a:pt x="1317020" y="1365182"/>
                </a:lnTo>
                <a:cubicBezTo>
                  <a:pt x="1317020" y="1366723"/>
                  <a:pt x="1317020" y="1366723"/>
                  <a:pt x="1317020" y="1366723"/>
                </a:cubicBezTo>
                <a:lnTo>
                  <a:pt x="1304696" y="1366723"/>
                </a:lnTo>
                <a:lnTo>
                  <a:pt x="1292373" y="1366723"/>
                </a:lnTo>
                <a:lnTo>
                  <a:pt x="1292373" y="1379050"/>
                </a:lnTo>
                <a:cubicBezTo>
                  <a:pt x="1304696" y="1379050"/>
                  <a:pt x="1304696" y="1391378"/>
                  <a:pt x="1304696" y="1391378"/>
                </a:cubicBezTo>
                <a:lnTo>
                  <a:pt x="1317020" y="1391378"/>
                </a:lnTo>
                <a:cubicBezTo>
                  <a:pt x="1317020" y="1391378"/>
                  <a:pt x="1317020" y="1391378"/>
                  <a:pt x="1317020" y="1404102"/>
                </a:cubicBezTo>
                <a:cubicBezTo>
                  <a:pt x="1317020" y="1404102"/>
                  <a:pt x="1304696" y="1404102"/>
                  <a:pt x="1304696" y="1416430"/>
                </a:cubicBezTo>
                <a:lnTo>
                  <a:pt x="1292373" y="1416430"/>
                </a:lnTo>
                <a:lnTo>
                  <a:pt x="1292373" y="1428757"/>
                </a:lnTo>
                <a:cubicBezTo>
                  <a:pt x="1292373" y="1428757"/>
                  <a:pt x="1292373" y="1428757"/>
                  <a:pt x="1279652" y="1428757"/>
                </a:cubicBezTo>
                <a:lnTo>
                  <a:pt x="1279652" y="1441482"/>
                </a:lnTo>
                <a:lnTo>
                  <a:pt x="1279652" y="1453809"/>
                </a:lnTo>
                <a:lnTo>
                  <a:pt x="1267328" y="1453809"/>
                </a:lnTo>
                <a:lnTo>
                  <a:pt x="1255005" y="1453809"/>
                </a:lnTo>
                <a:lnTo>
                  <a:pt x="1242681" y="1453809"/>
                </a:lnTo>
                <a:lnTo>
                  <a:pt x="1255005" y="1441482"/>
                </a:lnTo>
                <a:cubicBezTo>
                  <a:pt x="1255005" y="1441482"/>
                  <a:pt x="1255005" y="1441482"/>
                  <a:pt x="1253465" y="1441482"/>
                </a:cubicBezTo>
                <a:lnTo>
                  <a:pt x="1247880" y="1441482"/>
                </a:lnTo>
                <a:cubicBezTo>
                  <a:pt x="1249613" y="1441482"/>
                  <a:pt x="1242681" y="1441482"/>
                  <a:pt x="1242681" y="1441482"/>
                </a:cubicBezTo>
                <a:lnTo>
                  <a:pt x="1242681" y="1453809"/>
                </a:lnTo>
                <a:lnTo>
                  <a:pt x="1242681" y="1466136"/>
                </a:lnTo>
                <a:cubicBezTo>
                  <a:pt x="1242681" y="1466136"/>
                  <a:pt x="1242681" y="1466136"/>
                  <a:pt x="1255005" y="1466136"/>
                </a:cubicBezTo>
                <a:lnTo>
                  <a:pt x="1255005" y="1459009"/>
                </a:lnTo>
                <a:cubicBezTo>
                  <a:pt x="1255005" y="1460743"/>
                  <a:pt x="1255005" y="1453809"/>
                  <a:pt x="1255005" y="1453809"/>
                </a:cubicBezTo>
                <a:cubicBezTo>
                  <a:pt x="1255005" y="1453809"/>
                  <a:pt x="1255005" y="1453809"/>
                  <a:pt x="1267328" y="1466136"/>
                </a:cubicBezTo>
                <a:cubicBezTo>
                  <a:pt x="1267328" y="1466136"/>
                  <a:pt x="1267328" y="1466136"/>
                  <a:pt x="1267328" y="1478463"/>
                </a:cubicBezTo>
                <a:lnTo>
                  <a:pt x="1267328" y="1491188"/>
                </a:lnTo>
                <a:cubicBezTo>
                  <a:pt x="1267328" y="1491188"/>
                  <a:pt x="1267328" y="1503515"/>
                  <a:pt x="1255005" y="1503515"/>
                </a:cubicBezTo>
                <a:lnTo>
                  <a:pt x="1255005" y="1491188"/>
                </a:lnTo>
                <a:cubicBezTo>
                  <a:pt x="1255005" y="1491188"/>
                  <a:pt x="1255005" y="1491188"/>
                  <a:pt x="1255005" y="1478463"/>
                </a:cubicBezTo>
                <a:lnTo>
                  <a:pt x="1242681" y="1478463"/>
                </a:lnTo>
                <a:cubicBezTo>
                  <a:pt x="1242681" y="1478463"/>
                  <a:pt x="1242681" y="1478463"/>
                  <a:pt x="1242681" y="1491188"/>
                </a:cubicBezTo>
                <a:lnTo>
                  <a:pt x="1255005" y="1491188"/>
                </a:lnTo>
                <a:cubicBezTo>
                  <a:pt x="1242681" y="1503515"/>
                  <a:pt x="1242681" y="1503515"/>
                  <a:pt x="1255005" y="1503515"/>
                </a:cubicBezTo>
                <a:cubicBezTo>
                  <a:pt x="1255005" y="1515842"/>
                  <a:pt x="1242681" y="1515842"/>
                  <a:pt x="1242681" y="1528169"/>
                </a:cubicBezTo>
                <a:cubicBezTo>
                  <a:pt x="1242681" y="1528169"/>
                  <a:pt x="1242681" y="1528169"/>
                  <a:pt x="1229960" y="1528169"/>
                </a:cubicBezTo>
                <a:lnTo>
                  <a:pt x="1229960" y="1540894"/>
                </a:lnTo>
                <a:lnTo>
                  <a:pt x="1217637" y="1540894"/>
                </a:lnTo>
                <a:lnTo>
                  <a:pt x="1217637" y="1553221"/>
                </a:lnTo>
                <a:lnTo>
                  <a:pt x="1217637" y="1565548"/>
                </a:lnTo>
                <a:cubicBezTo>
                  <a:pt x="1217637" y="1565548"/>
                  <a:pt x="1217637" y="1565548"/>
                  <a:pt x="1217637" y="1577876"/>
                </a:cubicBezTo>
                <a:lnTo>
                  <a:pt x="1205314" y="1577876"/>
                </a:lnTo>
                <a:lnTo>
                  <a:pt x="1205314" y="1590600"/>
                </a:lnTo>
                <a:lnTo>
                  <a:pt x="1205314" y="1602927"/>
                </a:lnTo>
                <a:lnTo>
                  <a:pt x="1192990" y="1602927"/>
                </a:lnTo>
                <a:cubicBezTo>
                  <a:pt x="1192990" y="1602927"/>
                  <a:pt x="1192990" y="1602927"/>
                  <a:pt x="1192990" y="1590600"/>
                </a:cubicBezTo>
                <a:cubicBezTo>
                  <a:pt x="1192990" y="1590600"/>
                  <a:pt x="1192990" y="1590600"/>
                  <a:pt x="1180269" y="1590600"/>
                </a:cubicBezTo>
                <a:cubicBezTo>
                  <a:pt x="1180269" y="1590600"/>
                  <a:pt x="1180269" y="1590600"/>
                  <a:pt x="1180269" y="1592141"/>
                </a:cubicBezTo>
                <a:lnTo>
                  <a:pt x="1180269" y="1599846"/>
                </a:lnTo>
                <a:lnTo>
                  <a:pt x="1180269" y="1602927"/>
                </a:lnTo>
                <a:cubicBezTo>
                  <a:pt x="1180269" y="1602927"/>
                  <a:pt x="1180269" y="1602927"/>
                  <a:pt x="1178729" y="1602927"/>
                </a:cubicBezTo>
                <a:cubicBezTo>
                  <a:pt x="1177188" y="1602927"/>
                  <a:pt x="1174107" y="1602927"/>
                  <a:pt x="1167946" y="1602927"/>
                </a:cubicBezTo>
                <a:lnTo>
                  <a:pt x="1167946" y="1590600"/>
                </a:lnTo>
                <a:cubicBezTo>
                  <a:pt x="1167946" y="1590600"/>
                  <a:pt x="1167946" y="1590600"/>
                  <a:pt x="1167946" y="1577876"/>
                </a:cubicBezTo>
                <a:lnTo>
                  <a:pt x="1155622" y="1577876"/>
                </a:lnTo>
                <a:cubicBezTo>
                  <a:pt x="1155622" y="1577876"/>
                  <a:pt x="1155622" y="1577876"/>
                  <a:pt x="1143299" y="1590600"/>
                </a:cubicBezTo>
                <a:lnTo>
                  <a:pt x="1143299" y="1577876"/>
                </a:lnTo>
                <a:lnTo>
                  <a:pt x="1141709" y="1577876"/>
                </a:lnTo>
                <a:cubicBezTo>
                  <a:pt x="1140118" y="1577876"/>
                  <a:pt x="1136938" y="1577876"/>
                  <a:pt x="1130578" y="1577876"/>
                </a:cubicBezTo>
                <a:lnTo>
                  <a:pt x="1130578" y="1590600"/>
                </a:lnTo>
                <a:cubicBezTo>
                  <a:pt x="1143299" y="1590600"/>
                  <a:pt x="1130578" y="1602927"/>
                  <a:pt x="1130578" y="1602927"/>
                </a:cubicBezTo>
                <a:cubicBezTo>
                  <a:pt x="1130578" y="1602927"/>
                  <a:pt x="1130578" y="1602927"/>
                  <a:pt x="1130578" y="1615255"/>
                </a:cubicBezTo>
                <a:cubicBezTo>
                  <a:pt x="1130578" y="1615255"/>
                  <a:pt x="1130578" y="1615255"/>
                  <a:pt x="1130578" y="1627582"/>
                </a:cubicBezTo>
                <a:lnTo>
                  <a:pt x="1118254" y="1627582"/>
                </a:lnTo>
                <a:lnTo>
                  <a:pt x="1105931" y="1627582"/>
                </a:lnTo>
                <a:cubicBezTo>
                  <a:pt x="1105931" y="1627582"/>
                  <a:pt x="1105931" y="1627582"/>
                  <a:pt x="1105931" y="1615255"/>
                </a:cubicBezTo>
                <a:lnTo>
                  <a:pt x="1093607" y="1615255"/>
                </a:lnTo>
                <a:lnTo>
                  <a:pt x="1093607" y="1627582"/>
                </a:lnTo>
                <a:lnTo>
                  <a:pt x="1080886" y="1627582"/>
                </a:lnTo>
                <a:cubicBezTo>
                  <a:pt x="1080886" y="1627582"/>
                  <a:pt x="1080886" y="1627582"/>
                  <a:pt x="1080886" y="1640307"/>
                </a:cubicBezTo>
                <a:lnTo>
                  <a:pt x="1093607" y="1640307"/>
                </a:lnTo>
                <a:cubicBezTo>
                  <a:pt x="1093607" y="1640307"/>
                  <a:pt x="1093607" y="1640307"/>
                  <a:pt x="1093607" y="1627582"/>
                </a:cubicBezTo>
                <a:cubicBezTo>
                  <a:pt x="1093607" y="1627582"/>
                  <a:pt x="1093607" y="1627582"/>
                  <a:pt x="1095148" y="1627582"/>
                </a:cubicBezTo>
                <a:lnTo>
                  <a:pt x="1105931" y="1627582"/>
                </a:lnTo>
                <a:lnTo>
                  <a:pt x="1105931" y="1640307"/>
                </a:lnTo>
                <a:lnTo>
                  <a:pt x="1109012" y="1640307"/>
                </a:lnTo>
                <a:cubicBezTo>
                  <a:pt x="1109012" y="1640307"/>
                  <a:pt x="1112093" y="1640307"/>
                  <a:pt x="1118254" y="1640307"/>
                </a:cubicBezTo>
                <a:cubicBezTo>
                  <a:pt x="1118254" y="1627582"/>
                  <a:pt x="1130578" y="1627582"/>
                  <a:pt x="1130578" y="1627582"/>
                </a:cubicBezTo>
                <a:lnTo>
                  <a:pt x="1130578" y="1640307"/>
                </a:lnTo>
                <a:lnTo>
                  <a:pt x="1143299" y="1640307"/>
                </a:lnTo>
                <a:cubicBezTo>
                  <a:pt x="1143299" y="1640307"/>
                  <a:pt x="1143299" y="1640307"/>
                  <a:pt x="1143299" y="1641847"/>
                </a:cubicBezTo>
                <a:lnTo>
                  <a:pt x="1143299" y="1643388"/>
                </a:lnTo>
                <a:cubicBezTo>
                  <a:pt x="1143299" y="1643388"/>
                  <a:pt x="1143299" y="1646470"/>
                  <a:pt x="1143299" y="1652634"/>
                </a:cubicBezTo>
                <a:lnTo>
                  <a:pt x="1130578" y="1652634"/>
                </a:lnTo>
                <a:cubicBezTo>
                  <a:pt x="1118254" y="1664961"/>
                  <a:pt x="1130578" y="1664961"/>
                  <a:pt x="1130578" y="1664961"/>
                </a:cubicBezTo>
                <a:cubicBezTo>
                  <a:pt x="1130578" y="1664961"/>
                  <a:pt x="1130578" y="1664961"/>
                  <a:pt x="1130578" y="1652634"/>
                </a:cubicBezTo>
                <a:cubicBezTo>
                  <a:pt x="1130578" y="1664961"/>
                  <a:pt x="1143299" y="1652634"/>
                  <a:pt x="1143299" y="1664961"/>
                </a:cubicBezTo>
                <a:cubicBezTo>
                  <a:pt x="1155622" y="1664961"/>
                  <a:pt x="1155622" y="1677288"/>
                  <a:pt x="1143299" y="1677288"/>
                </a:cubicBezTo>
                <a:cubicBezTo>
                  <a:pt x="1143299" y="1677288"/>
                  <a:pt x="1143299" y="1677288"/>
                  <a:pt x="1130578" y="1677288"/>
                </a:cubicBezTo>
                <a:lnTo>
                  <a:pt x="1130578" y="1690013"/>
                </a:lnTo>
                <a:lnTo>
                  <a:pt x="1118254" y="1690013"/>
                </a:lnTo>
                <a:cubicBezTo>
                  <a:pt x="1118254" y="1690013"/>
                  <a:pt x="1118254" y="1690013"/>
                  <a:pt x="1118254" y="1688422"/>
                </a:cubicBezTo>
                <a:lnTo>
                  <a:pt x="1118254" y="1685241"/>
                </a:lnTo>
                <a:cubicBezTo>
                  <a:pt x="1118254" y="1684446"/>
                  <a:pt x="1118254" y="1684048"/>
                  <a:pt x="1118254" y="1684645"/>
                </a:cubicBezTo>
                <a:lnTo>
                  <a:pt x="1118254" y="1677288"/>
                </a:lnTo>
                <a:lnTo>
                  <a:pt x="1105931" y="1677288"/>
                </a:lnTo>
                <a:lnTo>
                  <a:pt x="1093607" y="1677288"/>
                </a:lnTo>
                <a:cubicBezTo>
                  <a:pt x="1093607" y="1690013"/>
                  <a:pt x="1093607" y="1690013"/>
                  <a:pt x="1105931" y="1690013"/>
                </a:cubicBezTo>
                <a:cubicBezTo>
                  <a:pt x="1105931" y="1690013"/>
                  <a:pt x="1105931" y="1696947"/>
                  <a:pt x="1105931" y="1695213"/>
                </a:cubicBezTo>
                <a:lnTo>
                  <a:pt x="1105931" y="1702340"/>
                </a:lnTo>
                <a:cubicBezTo>
                  <a:pt x="1105931" y="1702340"/>
                  <a:pt x="1105931" y="1714667"/>
                  <a:pt x="1118254" y="1714667"/>
                </a:cubicBezTo>
                <a:cubicBezTo>
                  <a:pt x="1118254" y="1714667"/>
                  <a:pt x="1118254" y="1714667"/>
                  <a:pt x="1130578" y="1714667"/>
                </a:cubicBezTo>
                <a:cubicBezTo>
                  <a:pt x="1130578" y="1714667"/>
                  <a:pt x="1130578" y="1714667"/>
                  <a:pt x="1130578" y="1726994"/>
                </a:cubicBezTo>
                <a:cubicBezTo>
                  <a:pt x="1130578" y="1726994"/>
                  <a:pt x="1130578" y="1733928"/>
                  <a:pt x="1130578" y="1732195"/>
                </a:cubicBezTo>
                <a:lnTo>
                  <a:pt x="1130578" y="1739321"/>
                </a:lnTo>
                <a:cubicBezTo>
                  <a:pt x="1130578" y="1739321"/>
                  <a:pt x="1130578" y="1726994"/>
                  <a:pt x="1118254" y="1739321"/>
                </a:cubicBezTo>
                <a:lnTo>
                  <a:pt x="1109012" y="1739321"/>
                </a:lnTo>
                <a:lnTo>
                  <a:pt x="1105931" y="1739321"/>
                </a:lnTo>
                <a:cubicBezTo>
                  <a:pt x="1105931" y="1739321"/>
                  <a:pt x="1105931" y="1739321"/>
                  <a:pt x="1105931" y="1752046"/>
                </a:cubicBezTo>
                <a:cubicBezTo>
                  <a:pt x="1105931" y="1752046"/>
                  <a:pt x="1105931" y="1752046"/>
                  <a:pt x="1105931" y="1764373"/>
                </a:cubicBezTo>
                <a:cubicBezTo>
                  <a:pt x="1093607" y="1752046"/>
                  <a:pt x="1093607" y="1752046"/>
                  <a:pt x="1080886" y="1752046"/>
                </a:cubicBezTo>
                <a:cubicBezTo>
                  <a:pt x="1080886" y="1752046"/>
                  <a:pt x="1080886" y="1739321"/>
                  <a:pt x="1068563" y="1752046"/>
                </a:cubicBezTo>
                <a:cubicBezTo>
                  <a:pt x="1068563" y="1739321"/>
                  <a:pt x="1068563" y="1739321"/>
                  <a:pt x="1056239" y="1739321"/>
                </a:cubicBezTo>
                <a:lnTo>
                  <a:pt x="1043916" y="1726994"/>
                </a:lnTo>
                <a:lnTo>
                  <a:pt x="1031195" y="1726994"/>
                </a:lnTo>
                <a:lnTo>
                  <a:pt x="1031195" y="1714667"/>
                </a:lnTo>
                <a:lnTo>
                  <a:pt x="1018872" y="1714667"/>
                </a:lnTo>
                <a:cubicBezTo>
                  <a:pt x="1018872" y="1702340"/>
                  <a:pt x="1018872" y="1702340"/>
                  <a:pt x="1006548" y="1702340"/>
                </a:cubicBezTo>
                <a:cubicBezTo>
                  <a:pt x="1006548" y="1690013"/>
                  <a:pt x="994225" y="1690013"/>
                  <a:pt x="994225" y="1690013"/>
                </a:cubicBezTo>
                <a:cubicBezTo>
                  <a:pt x="994225" y="1690013"/>
                  <a:pt x="994225" y="1690013"/>
                  <a:pt x="981504" y="1690013"/>
                </a:cubicBezTo>
                <a:lnTo>
                  <a:pt x="981504" y="1677288"/>
                </a:lnTo>
                <a:cubicBezTo>
                  <a:pt x="981504" y="1677288"/>
                  <a:pt x="981504" y="1677288"/>
                  <a:pt x="969180" y="1677288"/>
                </a:cubicBezTo>
                <a:cubicBezTo>
                  <a:pt x="969180" y="1677288"/>
                  <a:pt x="969180" y="1677288"/>
                  <a:pt x="969180" y="1664961"/>
                </a:cubicBezTo>
                <a:cubicBezTo>
                  <a:pt x="969180" y="1664961"/>
                  <a:pt x="956857" y="1677288"/>
                  <a:pt x="956857" y="1664961"/>
                </a:cubicBezTo>
                <a:lnTo>
                  <a:pt x="956857" y="1652634"/>
                </a:lnTo>
                <a:lnTo>
                  <a:pt x="944533" y="1652634"/>
                </a:lnTo>
                <a:cubicBezTo>
                  <a:pt x="944533" y="1652634"/>
                  <a:pt x="944533" y="1652634"/>
                  <a:pt x="931812" y="1640307"/>
                </a:cubicBezTo>
                <a:cubicBezTo>
                  <a:pt x="931812" y="1640307"/>
                  <a:pt x="931812" y="1627582"/>
                  <a:pt x="919489" y="1627582"/>
                </a:cubicBezTo>
                <a:cubicBezTo>
                  <a:pt x="919489" y="1615255"/>
                  <a:pt x="907165" y="1627582"/>
                  <a:pt x="907165" y="1615255"/>
                </a:cubicBezTo>
                <a:lnTo>
                  <a:pt x="894842" y="1615255"/>
                </a:lnTo>
                <a:cubicBezTo>
                  <a:pt x="894842" y="1615255"/>
                  <a:pt x="894842" y="1615255"/>
                  <a:pt x="894842" y="1602927"/>
                </a:cubicBezTo>
                <a:lnTo>
                  <a:pt x="882121" y="1602927"/>
                </a:lnTo>
                <a:lnTo>
                  <a:pt x="882121" y="1590600"/>
                </a:lnTo>
                <a:lnTo>
                  <a:pt x="882121" y="1585829"/>
                </a:lnTo>
                <a:cubicBezTo>
                  <a:pt x="882121" y="1585033"/>
                  <a:pt x="882121" y="1584636"/>
                  <a:pt x="882121" y="1585232"/>
                </a:cubicBezTo>
                <a:lnTo>
                  <a:pt x="882121" y="1585033"/>
                </a:lnTo>
                <a:cubicBezTo>
                  <a:pt x="882121" y="1582647"/>
                  <a:pt x="882121" y="1587419"/>
                  <a:pt x="882121" y="1577876"/>
                </a:cubicBezTo>
                <a:cubicBezTo>
                  <a:pt x="882121" y="1577876"/>
                  <a:pt x="889277" y="1577876"/>
                  <a:pt x="887488" y="1577876"/>
                </a:cubicBezTo>
                <a:lnTo>
                  <a:pt x="887686" y="1577876"/>
                </a:lnTo>
                <a:cubicBezTo>
                  <a:pt x="890072" y="1577876"/>
                  <a:pt x="885301" y="1577876"/>
                  <a:pt x="894842" y="1577876"/>
                </a:cubicBezTo>
                <a:lnTo>
                  <a:pt x="894842" y="1565548"/>
                </a:lnTo>
                <a:cubicBezTo>
                  <a:pt x="882121" y="1577876"/>
                  <a:pt x="882121" y="1565548"/>
                  <a:pt x="882121" y="1565548"/>
                </a:cubicBezTo>
                <a:cubicBezTo>
                  <a:pt x="882121" y="1565548"/>
                  <a:pt x="882121" y="1572482"/>
                  <a:pt x="882121" y="1570749"/>
                </a:cubicBezTo>
                <a:lnTo>
                  <a:pt x="882121" y="1574794"/>
                </a:lnTo>
                <a:lnTo>
                  <a:pt x="882121" y="1577876"/>
                </a:lnTo>
                <a:cubicBezTo>
                  <a:pt x="869798" y="1590600"/>
                  <a:pt x="882121" y="1590600"/>
                  <a:pt x="869798" y="1590600"/>
                </a:cubicBezTo>
                <a:lnTo>
                  <a:pt x="869798" y="1577876"/>
                </a:lnTo>
                <a:cubicBezTo>
                  <a:pt x="857474" y="1577876"/>
                  <a:pt x="857474" y="1565548"/>
                  <a:pt x="857474" y="1565548"/>
                </a:cubicBezTo>
                <a:cubicBezTo>
                  <a:pt x="857474" y="1553221"/>
                  <a:pt x="845151" y="1553221"/>
                  <a:pt x="845151" y="1553221"/>
                </a:cubicBezTo>
                <a:cubicBezTo>
                  <a:pt x="845151" y="1553221"/>
                  <a:pt x="832430" y="1553221"/>
                  <a:pt x="832430" y="1540894"/>
                </a:cubicBezTo>
                <a:cubicBezTo>
                  <a:pt x="820106" y="1540894"/>
                  <a:pt x="820106" y="1528169"/>
                  <a:pt x="820106" y="1528169"/>
                </a:cubicBezTo>
                <a:cubicBezTo>
                  <a:pt x="820106" y="1528169"/>
                  <a:pt x="820106" y="1528169"/>
                  <a:pt x="821647" y="1528169"/>
                </a:cubicBezTo>
                <a:lnTo>
                  <a:pt x="824728" y="1528169"/>
                </a:lnTo>
                <a:lnTo>
                  <a:pt x="825305" y="1528169"/>
                </a:lnTo>
                <a:lnTo>
                  <a:pt x="832430" y="1528169"/>
                </a:lnTo>
                <a:lnTo>
                  <a:pt x="832430" y="1521043"/>
                </a:lnTo>
                <a:cubicBezTo>
                  <a:pt x="832430" y="1522776"/>
                  <a:pt x="832430" y="1515842"/>
                  <a:pt x="832430" y="1515842"/>
                </a:cubicBezTo>
                <a:cubicBezTo>
                  <a:pt x="832430" y="1515842"/>
                  <a:pt x="832430" y="1515842"/>
                  <a:pt x="830889" y="1515842"/>
                </a:cubicBezTo>
                <a:lnTo>
                  <a:pt x="827808" y="1515842"/>
                </a:lnTo>
                <a:cubicBezTo>
                  <a:pt x="827038" y="1515842"/>
                  <a:pt x="826653" y="1515842"/>
                  <a:pt x="827231" y="1515842"/>
                </a:cubicBezTo>
                <a:lnTo>
                  <a:pt x="820106" y="1515842"/>
                </a:lnTo>
                <a:cubicBezTo>
                  <a:pt x="832430" y="1515842"/>
                  <a:pt x="832430" y="1515842"/>
                  <a:pt x="832430" y="1503515"/>
                </a:cubicBezTo>
                <a:cubicBezTo>
                  <a:pt x="832430" y="1503515"/>
                  <a:pt x="832430" y="1503515"/>
                  <a:pt x="820106" y="1503515"/>
                </a:cubicBezTo>
                <a:lnTo>
                  <a:pt x="807783" y="1515842"/>
                </a:lnTo>
                <a:cubicBezTo>
                  <a:pt x="807783" y="1515842"/>
                  <a:pt x="807783" y="1515842"/>
                  <a:pt x="795459" y="1515842"/>
                </a:cubicBezTo>
                <a:lnTo>
                  <a:pt x="795459" y="1503515"/>
                </a:lnTo>
                <a:cubicBezTo>
                  <a:pt x="795459" y="1503515"/>
                  <a:pt x="795459" y="1503515"/>
                  <a:pt x="782738" y="1503515"/>
                </a:cubicBezTo>
                <a:lnTo>
                  <a:pt x="770415" y="1503515"/>
                </a:lnTo>
                <a:lnTo>
                  <a:pt x="770415" y="1491188"/>
                </a:lnTo>
                <a:cubicBezTo>
                  <a:pt x="776577" y="1491188"/>
                  <a:pt x="779657" y="1491188"/>
                  <a:pt x="779657" y="1491188"/>
                </a:cubicBezTo>
                <a:lnTo>
                  <a:pt x="782738" y="1491188"/>
                </a:lnTo>
                <a:lnTo>
                  <a:pt x="782738" y="1489597"/>
                </a:lnTo>
                <a:lnTo>
                  <a:pt x="782738" y="1478463"/>
                </a:lnTo>
                <a:lnTo>
                  <a:pt x="778117" y="1478463"/>
                </a:lnTo>
                <a:cubicBezTo>
                  <a:pt x="777347" y="1478463"/>
                  <a:pt x="776962" y="1478463"/>
                  <a:pt x="777539" y="1478463"/>
                </a:cubicBezTo>
                <a:lnTo>
                  <a:pt x="775614" y="1478463"/>
                </a:lnTo>
                <a:cubicBezTo>
                  <a:pt x="776191" y="1478463"/>
                  <a:pt x="775806" y="1478463"/>
                  <a:pt x="775036" y="1478463"/>
                </a:cubicBezTo>
                <a:lnTo>
                  <a:pt x="773496" y="1478463"/>
                </a:lnTo>
                <a:lnTo>
                  <a:pt x="770415" y="1478463"/>
                </a:lnTo>
                <a:cubicBezTo>
                  <a:pt x="770415" y="1478463"/>
                  <a:pt x="770415" y="1478463"/>
                  <a:pt x="770415" y="1491188"/>
                </a:cubicBezTo>
                <a:cubicBezTo>
                  <a:pt x="770415" y="1478463"/>
                  <a:pt x="758091" y="1478463"/>
                  <a:pt x="758091" y="1478463"/>
                </a:cubicBezTo>
                <a:cubicBezTo>
                  <a:pt x="758091" y="1478463"/>
                  <a:pt x="745768" y="1478463"/>
                  <a:pt x="745768" y="1466136"/>
                </a:cubicBezTo>
                <a:lnTo>
                  <a:pt x="733047" y="1466136"/>
                </a:lnTo>
                <a:cubicBezTo>
                  <a:pt x="733047" y="1466136"/>
                  <a:pt x="733047" y="1466136"/>
                  <a:pt x="733047" y="1453809"/>
                </a:cubicBezTo>
                <a:lnTo>
                  <a:pt x="745768" y="1453809"/>
                </a:lnTo>
                <a:lnTo>
                  <a:pt x="745768" y="1441482"/>
                </a:lnTo>
                <a:lnTo>
                  <a:pt x="745768" y="1434125"/>
                </a:lnTo>
                <a:lnTo>
                  <a:pt x="745768" y="1433529"/>
                </a:lnTo>
                <a:cubicBezTo>
                  <a:pt x="745768" y="1431938"/>
                  <a:pt x="745768" y="1428757"/>
                  <a:pt x="745768" y="1428757"/>
                </a:cubicBezTo>
                <a:cubicBezTo>
                  <a:pt x="745768" y="1428757"/>
                  <a:pt x="745768" y="1428757"/>
                  <a:pt x="758091" y="1428757"/>
                </a:cubicBezTo>
                <a:cubicBezTo>
                  <a:pt x="745768" y="1416430"/>
                  <a:pt x="758091" y="1416430"/>
                  <a:pt x="758091" y="1416430"/>
                </a:cubicBezTo>
                <a:lnTo>
                  <a:pt x="745768" y="1416430"/>
                </a:lnTo>
                <a:lnTo>
                  <a:pt x="745768" y="1428757"/>
                </a:lnTo>
                <a:lnTo>
                  <a:pt x="733047" y="1428757"/>
                </a:lnTo>
                <a:cubicBezTo>
                  <a:pt x="733047" y="1441482"/>
                  <a:pt x="733047" y="1441482"/>
                  <a:pt x="745768" y="1441482"/>
                </a:cubicBezTo>
                <a:lnTo>
                  <a:pt x="733047" y="1441482"/>
                </a:lnTo>
                <a:lnTo>
                  <a:pt x="733047" y="1448608"/>
                </a:lnTo>
                <a:lnTo>
                  <a:pt x="733047" y="1449186"/>
                </a:lnTo>
                <a:cubicBezTo>
                  <a:pt x="733047" y="1450727"/>
                  <a:pt x="733047" y="1453809"/>
                  <a:pt x="733047" y="1453809"/>
                </a:cubicBezTo>
                <a:cubicBezTo>
                  <a:pt x="720723" y="1441482"/>
                  <a:pt x="720723" y="1453809"/>
                  <a:pt x="733047" y="1453809"/>
                </a:cubicBezTo>
                <a:lnTo>
                  <a:pt x="720723" y="1453809"/>
                </a:lnTo>
                <a:cubicBezTo>
                  <a:pt x="708400" y="1453809"/>
                  <a:pt x="708400" y="1453809"/>
                  <a:pt x="708400" y="1441482"/>
                </a:cubicBezTo>
                <a:lnTo>
                  <a:pt x="696077" y="1441482"/>
                </a:lnTo>
                <a:lnTo>
                  <a:pt x="694487" y="1441482"/>
                </a:lnTo>
                <a:lnTo>
                  <a:pt x="684946" y="1441482"/>
                </a:lnTo>
                <a:cubicBezTo>
                  <a:pt x="683356" y="1441482"/>
                  <a:pt x="683356" y="1441482"/>
                  <a:pt x="683356" y="1441482"/>
                </a:cubicBezTo>
                <a:lnTo>
                  <a:pt x="683356" y="1428757"/>
                </a:lnTo>
                <a:lnTo>
                  <a:pt x="671032" y="1428757"/>
                </a:lnTo>
                <a:cubicBezTo>
                  <a:pt x="671032" y="1428757"/>
                  <a:pt x="671032" y="1428757"/>
                  <a:pt x="671032" y="1416430"/>
                </a:cubicBezTo>
                <a:cubicBezTo>
                  <a:pt x="683356" y="1416430"/>
                  <a:pt x="671032" y="1416430"/>
                  <a:pt x="671032" y="1404102"/>
                </a:cubicBezTo>
                <a:cubicBezTo>
                  <a:pt x="671032" y="1404102"/>
                  <a:pt x="671032" y="1404102"/>
                  <a:pt x="683356" y="1404102"/>
                </a:cubicBezTo>
                <a:lnTo>
                  <a:pt x="683356" y="1402512"/>
                </a:lnTo>
                <a:lnTo>
                  <a:pt x="683356" y="1391378"/>
                </a:lnTo>
                <a:lnTo>
                  <a:pt x="696077" y="1391378"/>
                </a:lnTo>
                <a:cubicBezTo>
                  <a:pt x="696077" y="1391378"/>
                  <a:pt x="696077" y="1391378"/>
                  <a:pt x="696077" y="1379050"/>
                </a:cubicBezTo>
                <a:lnTo>
                  <a:pt x="692896" y="1379050"/>
                </a:lnTo>
                <a:cubicBezTo>
                  <a:pt x="692896" y="1379050"/>
                  <a:pt x="689716" y="1379050"/>
                  <a:pt x="683356" y="1379050"/>
                </a:cubicBezTo>
                <a:lnTo>
                  <a:pt x="683356" y="1366723"/>
                </a:lnTo>
                <a:lnTo>
                  <a:pt x="671032" y="1366723"/>
                </a:lnTo>
                <a:lnTo>
                  <a:pt x="658709" y="1366723"/>
                </a:lnTo>
                <a:cubicBezTo>
                  <a:pt x="658709" y="1366723"/>
                  <a:pt x="658709" y="1366723"/>
                  <a:pt x="658709" y="1379050"/>
                </a:cubicBezTo>
                <a:cubicBezTo>
                  <a:pt x="652547" y="1379050"/>
                  <a:pt x="649466" y="1379050"/>
                  <a:pt x="649466" y="1379050"/>
                </a:cubicBezTo>
                <a:lnTo>
                  <a:pt x="646385" y="1379050"/>
                </a:lnTo>
                <a:lnTo>
                  <a:pt x="633664" y="1379050"/>
                </a:lnTo>
                <a:cubicBezTo>
                  <a:pt x="633664" y="1379050"/>
                  <a:pt x="633664" y="1379050"/>
                  <a:pt x="633664" y="1366723"/>
                </a:cubicBezTo>
                <a:cubicBezTo>
                  <a:pt x="633664" y="1366723"/>
                  <a:pt x="633664" y="1366723"/>
                  <a:pt x="635254" y="1366723"/>
                </a:cubicBezTo>
                <a:cubicBezTo>
                  <a:pt x="636844" y="1366723"/>
                  <a:pt x="640025" y="1366723"/>
                  <a:pt x="646385" y="1366723"/>
                </a:cubicBezTo>
                <a:lnTo>
                  <a:pt x="646385" y="1354396"/>
                </a:lnTo>
                <a:cubicBezTo>
                  <a:pt x="646385" y="1354396"/>
                  <a:pt x="646385" y="1354396"/>
                  <a:pt x="633664" y="1354396"/>
                </a:cubicBezTo>
                <a:cubicBezTo>
                  <a:pt x="633664" y="1354396"/>
                  <a:pt x="633664" y="1354396"/>
                  <a:pt x="633664" y="1342069"/>
                </a:cubicBezTo>
                <a:cubicBezTo>
                  <a:pt x="633664" y="1354396"/>
                  <a:pt x="633664" y="1354396"/>
                  <a:pt x="621341" y="1354396"/>
                </a:cubicBezTo>
                <a:cubicBezTo>
                  <a:pt x="621341" y="1354396"/>
                  <a:pt x="621341" y="1354396"/>
                  <a:pt x="621341" y="1342069"/>
                </a:cubicBezTo>
                <a:lnTo>
                  <a:pt x="609017" y="1342069"/>
                </a:lnTo>
                <a:lnTo>
                  <a:pt x="609017" y="1346692"/>
                </a:lnTo>
                <a:cubicBezTo>
                  <a:pt x="609017" y="1347462"/>
                  <a:pt x="609017" y="1347847"/>
                  <a:pt x="609017" y="1347269"/>
                </a:cubicBezTo>
                <a:lnTo>
                  <a:pt x="609017" y="1354396"/>
                </a:lnTo>
                <a:lnTo>
                  <a:pt x="621341" y="1354396"/>
                </a:lnTo>
                <a:lnTo>
                  <a:pt x="621341" y="1366723"/>
                </a:lnTo>
                <a:cubicBezTo>
                  <a:pt x="621341" y="1366723"/>
                  <a:pt x="621341" y="1354396"/>
                  <a:pt x="609017" y="1366723"/>
                </a:cubicBezTo>
                <a:cubicBezTo>
                  <a:pt x="596694" y="1366723"/>
                  <a:pt x="609017" y="1366723"/>
                  <a:pt x="596694" y="1366723"/>
                </a:cubicBezTo>
                <a:lnTo>
                  <a:pt x="596694" y="1354396"/>
                </a:lnTo>
                <a:cubicBezTo>
                  <a:pt x="596694" y="1354396"/>
                  <a:pt x="596694" y="1354396"/>
                  <a:pt x="583973" y="1354396"/>
                </a:cubicBezTo>
                <a:lnTo>
                  <a:pt x="583973" y="1352855"/>
                </a:lnTo>
                <a:lnTo>
                  <a:pt x="583973" y="1349773"/>
                </a:lnTo>
                <a:cubicBezTo>
                  <a:pt x="583973" y="1349003"/>
                  <a:pt x="583973" y="1348618"/>
                  <a:pt x="583973" y="1349196"/>
                </a:cubicBezTo>
                <a:lnTo>
                  <a:pt x="583973" y="1347269"/>
                </a:lnTo>
                <a:cubicBezTo>
                  <a:pt x="583973" y="1347847"/>
                  <a:pt x="583973" y="1347462"/>
                  <a:pt x="583973" y="1346692"/>
                </a:cubicBezTo>
                <a:lnTo>
                  <a:pt x="583973" y="1342069"/>
                </a:lnTo>
                <a:cubicBezTo>
                  <a:pt x="583973" y="1342069"/>
                  <a:pt x="583973" y="1342069"/>
                  <a:pt x="583973" y="1340478"/>
                </a:cubicBezTo>
                <a:lnTo>
                  <a:pt x="583973" y="1334712"/>
                </a:lnTo>
                <a:cubicBezTo>
                  <a:pt x="583973" y="1335309"/>
                  <a:pt x="583973" y="1334911"/>
                  <a:pt x="583973" y="1334116"/>
                </a:cubicBezTo>
                <a:lnTo>
                  <a:pt x="583973" y="1329344"/>
                </a:lnTo>
                <a:cubicBezTo>
                  <a:pt x="571649" y="1329344"/>
                  <a:pt x="571649" y="1329344"/>
                  <a:pt x="571649" y="1342069"/>
                </a:cubicBezTo>
                <a:cubicBezTo>
                  <a:pt x="571649" y="1342069"/>
                  <a:pt x="571649" y="1342069"/>
                  <a:pt x="571649" y="1354396"/>
                </a:cubicBezTo>
                <a:cubicBezTo>
                  <a:pt x="562407" y="1354396"/>
                  <a:pt x="567028" y="1354396"/>
                  <a:pt x="564717" y="1354396"/>
                </a:cubicBezTo>
                <a:lnTo>
                  <a:pt x="564525" y="1354396"/>
                </a:lnTo>
                <a:lnTo>
                  <a:pt x="563947" y="1354396"/>
                </a:lnTo>
                <a:cubicBezTo>
                  <a:pt x="562407" y="1354396"/>
                  <a:pt x="559326" y="1354396"/>
                  <a:pt x="559326" y="1354396"/>
                </a:cubicBezTo>
                <a:lnTo>
                  <a:pt x="559326" y="1366723"/>
                </a:lnTo>
                <a:lnTo>
                  <a:pt x="559326" y="1379050"/>
                </a:lnTo>
                <a:cubicBezTo>
                  <a:pt x="547003" y="1379050"/>
                  <a:pt x="559326" y="1391378"/>
                  <a:pt x="547003" y="1391378"/>
                </a:cubicBezTo>
                <a:cubicBezTo>
                  <a:pt x="547003" y="1391378"/>
                  <a:pt x="550083" y="1391378"/>
                  <a:pt x="551624" y="1391378"/>
                </a:cubicBezTo>
                <a:lnTo>
                  <a:pt x="552202" y="1391378"/>
                </a:lnTo>
                <a:lnTo>
                  <a:pt x="559326" y="1391378"/>
                </a:lnTo>
                <a:cubicBezTo>
                  <a:pt x="547003" y="1391378"/>
                  <a:pt x="547003" y="1391378"/>
                  <a:pt x="547003" y="1404102"/>
                </a:cubicBezTo>
                <a:cubicBezTo>
                  <a:pt x="547003" y="1404102"/>
                  <a:pt x="547003" y="1404102"/>
                  <a:pt x="547003" y="1416430"/>
                </a:cubicBezTo>
                <a:cubicBezTo>
                  <a:pt x="547003" y="1416430"/>
                  <a:pt x="547003" y="1428757"/>
                  <a:pt x="534282" y="1428757"/>
                </a:cubicBezTo>
                <a:cubicBezTo>
                  <a:pt x="534282" y="1441482"/>
                  <a:pt x="547003" y="1441482"/>
                  <a:pt x="534282" y="1441482"/>
                </a:cubicBezTo>
                <a:lnTo>
                  <a:pt x="532741" y="1441482"/>
                </a:lnTo>
                <a:lnTo>
                  <a:pt x="529660" y="1441482"/>
                </a:lnTo>
                <a:cubicBezTo>
                  <a:pt x="528890" y="1441482"/>
                  <a:pt x="528505" y="1441482"/>
                  <a:pt x="529083" y="1441482"/>
                </a:cubicBezTo>
                <a:lnTo>
                  <a:pt x="527157" y="1441482"/>
                </a:lnTo>
                <a:lnTo>
                  <a:pt x="526579" y="1441482"/>
                </a:lnTo>
                <a:cubicBezTo>
                  <a:pt x="525039" y="1441482"/>
                  <a:pt x="521958" y="1441482"/>
                  <a:pt x="521958" y="1441482"/>
                </a:cubicBezTo>
                <a:lnTo>
                  <a:pt x="509635" y="1441482"/>
                </a:lnTo>
                <a:lnTo>
                  <a:pt x="509635" y="1453809"/>
                </a:lnTo>
                <a:lnTo>
                  <a:pt x="497311" y="1453809"/>
                </a:lnTo>
                <a:cubicBezTo>
                  <a:pt x="497311" y="1453809"/>
                  <a:pt x="497311" y="1466136"/>
                  <a:pt x="484590" y="1466136"/>
                </a:cubicBezTo>
                <a:cubicBezTo>
                  <a:pt x="484590" y="1466136"/>
                  <a:pt x="484590" y="1466136"/>
                  <a:pt x="472267" y="1466136"/>
                </a:cubicBezTo>
                <a:lnTo>
                  <a:pt x="470726" y="1466136"/>
                </a:lnTo>
                <a:cubicBezTo>
                  <a:pt x="469186" y="1466136"/>
                  <a:pt x="466105" y="1466136"/>
                  <a:pt x="459943" y="1466136"/>
                </a:cubicBezTo>
                <a:lnTo>
                  <a:pt x="447620" y="1466136"/>
                </a:lnTo>
                <a:cubicBezTo>
                  <a:pt x="447620" y="1466136"/>
                  <a:pt x="447620" y="1466136"/>
                  <a:pt x="447620" y="1478463"/>
                </a:cubicBezTo>
                <a:lnTo>
                  <a:pt x="447620" y="1491188"/>
                </a:lnTo>
                <a:lnTo>
                  <a:pt x="440266" y="1491188"/>
                </a:lnTo>
                <a:lnTo>
                  <a:pt x="439669" y="1491188"/>
                </a:lnTo>
                <a:cubicBezTo>
                  <a:pt x="438079" y="1491188"/>
                  <a:pt x="434899" y="1491188"/>
                  <a:pt x="434899" y="1491188"/>
                </a:cubicBezTo>
                <a:lnTo>
                  <a:pt x="434899" y="1478463"/>
                </a:lnTo>
                <a:cubicBezTo>
                  <a:pt x="434899" y="1478463"/>
                  <a:pt x="434899" y="1478463"/>
                  <a:pt x="434899" y="1466136"/>
                </a:cubicBezTo>
                <a:cubicBezTo>
                  <a:pt x="434899" y="1453809"/>
                  <a:pt x="434899" y="1466136"/>
                  <a:pt x="434899" y="1453809"/>
                </a:cubicBezTo>
                <a:cubicBezTo>
                  <a:pt x="422575" y="1453809"/>
                  <a:pt x="434899" y="1466136"/>
                  <a:pt x="434899" y="1466136"/>
                </a:cubicBezTo>
                <a:lnTo>
                  <a:pt x="422575" y="1466136"/>
                </a:lnTo>
                <a:cubicBezTo>
                  <a:pt x="422575" y="1472299"/>
                  <a:pt x="422575" y="1475381"/>
                  <a:pt x="422575" y="1476922"/>
                </a:cubicBezTo>
                <a:lnTo>
                  <a:pt x="422575" y="1478463"/>
                </a:lnTo>
                <a:lnTo>
                  <a:pt x="434899" y="1478463"/>
                </a:lnTo>
                <a:cubicBezTo>
                  <a:pt x="434899" y="1491188"/>
                  <a:pt x="422575" y="1491188"/>
                  <a:pt x="422575" y="1491188"/>
                </a:cubicBezTo>
                <a:lnTo>
                  <a:pt x="410252" y="1491188"/>
                </a:lnTo>
                <a:lnTo>
                  <a:pt x="405631" y="1491188"/>
                </a:lnTo>
                <a:cubicBezTo>
                  <a:pt x="404860" y="1491188"/>
                  <a:pt x="404475" y="1491188"/>
                  <a:pt x="405053" y="1491188"/>
                </a:cubicBezTo>
                <a:lnTo>
                  <a:pt x="397928" y="1491188"/>
                </a:lnTo>
                <a:lnTo>
                  <a:pt x="397928" y="1478463"/>
                </a:lnTo>
                <a:cubicBezTo>
                  <a:pt x="397928" y="1478463"/>
                  <a:pt x="397928" y="1478463"/>
                  <a:pt x="396338" y="1478463"/>
                </a:cubicBezTo>
                <a:lnTo>
                  <a:pt x="393158" y="1478463"/>
                </a:lnTo>
                <a:cubicBezTo>
                  <a:pt x="392363" y="1478463"/>
                  <a:pt x="391966" y="1478463"/>
                  <a:pt x="392562" y="1478463"/>
                </a:cubicBezTo>
                <a:lnTo>
                  <a:pt x="385207" y="1478463"/>
                </a:lnTo>
                <a:cubicBezTo>
                  <a:pt x="397928" y="1478463"/>
                  <a:pt x="397928" y="1491188"/>
                  <a:pt x="397928" y="1491188"/>
                </a:cubicBezTo>
                <a:cubicBezTo>
                  <a:pt x="397928" y="1503515"/>
                  <a:pt x="385207" y="1503515"/>
                  <a:pt x="385207" y="1503515"/>
                </a:cubicBezTo>
                <a:cubicBezTo>
                  <a:pt x="385207" y="1503515"/>
                  <a:pt x="385207" y="1503515"/>
                  <a:pt x="372884" y="1503515"/>
                </a:cubicBezTo>
                <a:lnTo>
                  <a:pt x="360561" y="1503515"/>
                </a:lnTo>
                <a:lnTo>
                  <a:pt x="360561" y="1491188"/>
                </a:lnTo>
                <a:cubicBezTo>
                  <a:pt x="372884" y="1491188"/>
                  <a:pt x="372884" y="1491188"/>
                  <a:pt x="372884" y="1478463"/>
                </a:cubicBezTo>
                <a:lnTo>
                  <a:pt x="362101" y="1478463"/>
                </a:lnTo>
                <a:cubicBezTo>
                  <a:pt x="360561" y="1478463"/>
                  <a:pt x="360561" y="1478463"/>
                  <a:pt x="360561" y="1478463"/>
                </a:cubicBezTo>
                <a:cubicBezTo>
                  <a:pt x="360561" y="1478463"/>
                  <a:pt x="360561" y="1478463"/>
                  <a:pt x="360561" y="1466136"/>
                </a:cubicBezTo>
                <a:cubicBezTo>
                  <a:pt x="360561" y="1453809"/>
                  <a:pt x="372884" y="1453809"/>
                  <a:pt x="372884" y="1453809"/>
                </a:cubicBezTo>
                <a:cubicBezTo>
                  <a:pt x="372884" y="1453809"/>
                  <a:pt x="372884" y="1453809"/>
                  <a:pt x="372884" y="1441482"/>
                </a:cubicBezTo>
                <a:lnTo>
                  <a:pt x="360561" y="1441482"/>
                </a:lnTo>
                <a:cubicBezTo>
                  <a:pt x="360561" y="1441482"/>
                  <a:pt x="360561" y="1441482"/>
                  <a:pt x="372884" y="1428757"/>
                </a:cubicBezTo>
                <a:cubicBezTo>
                  <a:pt x="372884" y="1428757"/>
                  <a:pt x="375965" y="1428757"/>
                  <a:pt x="377505" y="1428757"/>
                </a:cubicBezTo>
                <a:cubicBezTo>
                  <a:pt x="378276" y="1428757"/>
                  <a:pt x="378661" y="1428757"/>
                  <a:pt x="378083" y="1428757"/>
                </a:cubicBezTo>
                <a:lnTo>
                  <a:pt x="378276" y="1428757"/>
                </a:lnTo>
                <a:cubicBezTo>
                  <a:pt x="380586" y="1428757"/>
                  <a:pt x="375965" y="1428757"/>
                  <a:pt x="385207" y="1428757"/>
                </a:cubicBezTo>
                <a:cubicBezTo>
                  <a:pt x="385207" y="1428757"/>
                  <a:pt x="385207" y="1428757"/>
                  <a:pt x="386798" y="1428757"/>
                </a:cubicBezTo>
                <a:lnTo>
                  <a:pt x="389978" y="1428757"/>
                </a:lnTo>
                <a:lnTo>
                  <a:pt x="390574" y="1428757"/>
                </a:lnTo>
                <a:lnTo>
                  <a:pt x="397928" y="1428757"/>
                </a:lnTo>
                <a:lnTo>
                  <a:pt x="397928" y="1416430"/>
                </a:lnTo>
                <a:lnTo>
                  <a:pt x="385207" y="1416430"/>
                </a:lnTo>
                <a:lnTo>
                  <a:pt x="372884" y="1416430"/>
                </a:lnTo>
                <a:lnTo>
                  <a:pt x="372884" y="1428757"/>
                </a:lnTo>
                <a:lnTo>
                  <a:pt x="360561" y="1428757"/>
                </a:lnTo>
                <a:cubicBezTo>
                  <a:pt x="360561" y="1428757"/>
                  <a:pt x="360561" y="1428757"/>
                  <a:pt x="360561" y="1441482"/>
                </a:cubicBezTo>
                <a:lnTo>
                  <a:pt x="348237" y="1441482"/>
                </a:lnTo>
                <a:lnTo>
                  <a:pt x="360561" y="1453809"/>
                </a:lnTo>
                <a:lnTo>
                  <a:pt x="360561" y="1466136"/>
                </a:lnTo>
                <a:lnTo>
                  <a:pt x="348237" y="1466136"/>
                </a:lnTo>
                <a:cubicBezTo>
                  <a:pt x="348237" y="1466136"/>
                  <a:pt x="348237" y="1466136"/>
                  <a:pt x="348237" y="1453809"/>
                </a:cubicBezTo>
                <a:lnTo>
                  <a:pt x="340883" y="1453809"/>
                </a:lnTo>
                <a:cubicBezTo>
                  <a:pt x="342672" y="1453809"/>
                  <a:pt x="335516" y="1453809"/>
                  <a:pt x="335516" y="1453809"/>
                </a:cubicBezTo>
                <a:lnTo>
                  <a:pt x="335516" y="1441482"/>
                </a:lnTo>
                <a:cubicBezTo>
                  <a:pt x="323193" y="1441482"/>
                  <a:pt x="323193" y="1441482"/>
                  <a:pt x="323193" y="1453809"/>
                </a:cubicBezTo>
                <a:lnTo>
                  <a:pt x="335516" y="1453809"/>
                </a:lnTo>
                <a:cubicBezTo>
                  <a:pt x="335516" y="1453809"/>
                  <a:pt x="335516" y="1453809"/>
                  <a:pt x="335516" y="1466136"/>
                </a:cubicBezTo>
                <a:cubicBezTo>
                  <a:pt x="335516" y="1466136"/>
                  <a:pt x="335516" y="1466136"/>
                  <a:pt x="323193" y="1466136"/>
                </a:cubicBezTo>
                <a:cubicBezTo>
                  <a:pt x="335516" y="1478463"/>
                  <a:pt x="335516" y="1478463"/>
                  <a:pt x="323193" y="1478463"/>
                </a:cubicBezTo>
                <a:lnTo>
                  <a:pt x="310869" y="1478463"/>
                </a:lnTo>
                <a:lnTo>
                  <a:pt x="300086" y="1478463"/>
                </a:lnTo>
                <a:cubicBezTo>
                  <a:pt x="298546" y="1478463"/>
                  <a:pt x="298546" y="1478463"/>
                  <a:pt x="298546" y="1478463"/>
                </a:cubicBezTo>
                <a:cubicBezTo>
                  <a:pt x="298546" y="1478463"/>
                  <a:pt x="298546" y="1478463"/>
                  <a:pt x="298546" y="1466136"/>
                </a:cubicBezTo>
                <a:cubicBezTo>
                  <a:pt x="304707" y="1466136"/>
                  <a:pt x="307788" y="1466136"/>
                  <a:pt x="307788" y="1466136"/>
                </a:cubicBezTo>
                <a:lnTo>
                  <a:pt x="309329" y="1466136"/>
                </a:lnTo>
                <a:lnTo>
                  <a:pt x="310869" y="1466136"/>
                </a:lnTo>
                <a:lnTo>
                  <a:pt x="310869" y="1453809"/>
                </a:lnTo>
                <a:cubicBezTo>
                  <a:pt x="310869" y="1453809"/>
                  <a:pt x="310869" y="1453809"/>
                  <a:pt x="298546" y="1453809"/>
                </a:cubicBezTo>
                <a:cubicBezTo>
                  <a:pt x="285825" y="1453809"/>
                  <a:pt x="285825" y="1453809"/>
                  <a:pt x="285825" y="1466136"/>
                </a:cubicBezTo>
                <a:cubicBezTo>
                  <a:pt x="273501" y="1466136"/>
                  <a:pt x="273501" y="1466136"/>
                  <a:pt x="261178" y="1453809"/>
                </a:cubicBezTo>
                <a:lnTo>
                  <a:pt x="261178" y="1466136"/>
                </a:lnTo>
                <a:lnTo>
                  <a:pt x="248854" y="1466136"/>
                </a:lnTo>
                <a:cubicBezTo>
                  <a:pt x="248854" y="1466136"/>
                  <a:pt x="248854" y="1466136"/>
                  <a:pt x="248854" y="1453809"/>
                </a:cubicBezTo>
                <a:cubicBezTo>
                  <a:pt x="248854" y="1453809"/>
                  <a:pt x="248854" y="1453809"/>
                  <a:pt x="236133" y="1453809"/>
                </a:cubicBezTo>
                <a:cubicBezTo>
                  <a:pt x="236133" y="1453809"/>
                  <a:pt x="236133" y="1453809"/>
                  <a:pt x="236133" y="1441482"/>
                </a:cubicBezTo>
                <a:cubicBezTo>
                  <a:pt x="236133" y="1441482"/>
                  <a:pt x="223810" y="1441482"/>
                  <a:pt x="223810" y="1453809"/>
                </a:cubicBezTo>
                <a:cubicBezTo>
                  <a:pt x="223810" y="1441482"/>
                  <a:pt x="211486" y="1441482"/>
                  <a:pt x="211486" y="1441482"/>
                </a:cubicBezTo>
                <a:lnTo>
                  <a:pt x="211486" y="1453809"/>
                </a:lnTo>
                <a:cubicBezTo>
                  <a:pt x="211486" y="1453809"/>
                  <a:pt x="211486" y="1453809"/>
                  <a:pt x="199163" y="1453809"/>
                </a:cubicBezTo>
                <a:cubicBezTo>
                  <a:pt x="199163" y="1453809"/>
                  <a:pt x="199163" y="1453809"/>
                  <a:pt x="199163" y="1441482"/>
                </a:cubicBezTo>
                <a:lnTo>
                  <a:pt x="186442" y="1441482"/>
                </a:lnTo>
                <a:lnTo>
                  <a:pt x="186442" y="1453809"/>
                </a:lnTo>
                <a:cubicBezTo>
                  <a:pt x="186442" y="1453809"/>
                  <a:pt x="186442" y="1453809"/>
                  <a:pt x="174119" y="1453809"/>
                </a:cubicBezTo>
                <a:cubicBezTo>
                  <a:pt x="174119" y="1453809"/>
                  <a:pt x="174119" y="1453809"/>
                  <a:pt x="174119" y="1441482"/>
                </a:cubicBezTo>
                <a:cubicBezTo>
                  <a:pt x="174119" y="1441482"/>
                  <a:pt x="167187" y="1441482"/>
                  <a:pt x="168920" y="1441482"/>
                </a:cubicBezTo>
                <a:lnTo>
                  <a:pt x="161795" y="1441482"/>
                </a:lnTo>
                <a:lnTo>
                  <a:pt x="161795" y="1453809"/>
                </a:lnTo>
                <a:cubicBezTo>
                  <a:pt x="158714" y="1453809"/>
                  <a:pt x="155633" y="1453809"/>
                  <a:pt x="149472" y="1453809"/>
                </a:cubicBezTo>
                <a:lnTo>
                  <a:pt x="149472" y="1441482"/>
                </a:lnTo>
                <a:cubicBezTo>
                  <a:pt x="149472" y="1441482"/>
                  <a:pt x="142316" y="1441482"/>
                  <a:pt x="144105" y="1441482"/>
                </a:cubicBezTo>
                <a:lnTo>
                  <a:pt x="136751" y="1441482"/>
                </a:lnTo>
                <a:lnTo>
                  <a:pt x="136751" y="1438300"/>
                </a:lnTo>
                <a:cubicBezTo>
                  <a:pt x="136751" y="1438300"/>
                  <a:pt x="136751" y="1435119"/>
                  <a:pt x="136751" y="1428757"/>
                </a:cubicBezTo>
                <a:lnTo>
                  <a:pt x="124427" y="1428757"/>
                </a:lnTo>
                <a:lnTo>
                  <a:pt x="124427" y="1416430"/>
                </a:lnTo>
                <a:cubicBezTo>
                  <a:pt x="124427" y="1416430"/>
                  <a:pt x="124427" y="1416430"/>
                  <a:pt x="136751" y="1416430"/>
                </a:cubicBezTo>
                <a:cubicBezTo>
                  <a:pt x="136751" y="1404102"/>
                  <a:pt x="136751" y="1404102"/>
                  <a:pt x="149472" y="1404102"/>
                </a:cubicBezTo>
                <a:cubicBezTo>
                  <a:pt x="155633" y="1404102"/>
                  <a:pt x="158714" y="1404102"/>
                  <a:pt x="158714" y="1404102"/>
                </a:cubicBezTo>
                <a:lnTo>
                  <a:pt x="161795" y="1404102"/>
                </a:lnTo>
                <a:cubicBezTo>
                  <a:pt x="174119" y="1404102"/>
                  <a:pt x="174119" y="1404102"/>
                  <a:pt x="174119" y="1391378"/>
                </a:cubicBezTo>
                <a:lnTo>
                  <a:pt x="174119" y="1402512"/>
                </a:lnTo>
                <a:cubicBezTo>
                  <a:pt x="174119" y="1404102"/>
                  <a:pt x="174119" y="1404102"/>
                  <a:pt x="174119" y="1404102"/>
                </a:cubicBezTo>
                <a:cubicBezTo>
                  <a:pt x="174119" y="1404102"/>
                  <a:pt x="186442" y="1404102"/>
                  <a:pt x="186442" y="1416430"/>
                </a:cubicBezTo>
                <a:cubicBezTo>
                  <a:pt x="186442" y="1416430"/>
                  <a:pt x="186442" y="1416430"/>
                  <a:pt x="184902" y="1416430"/>
                </a:cubicBezTo>
                <a:lnTo>
                  <a:pt x="179318" y="1416430"/>
                </a:lnTo>
                <a:lnTo>
                  <a:pt x="178740" y="1416430"/>
                </a:lnTo>
                <a:cubicBezTo>
                  <a:pt x="177199" y="1416430"/>
                  <a:pt x="174119" y="1416430"/>
                  <a:pt x="174119" y="1416430"/>
                </a:cubicBezTo>
                <a:cubicBezTo>
                  <a:pt x="174119" y="1416430"/>
                  <a:pt x="174119" y="1416430"/>
                  <a:pt x="174119" y="1428757"/>
                </a:cubicBezTo>
                <a:cubicBezTo>
                  <a:pt x="174119" y="1428757"/>
                  <a:pt x="174119" y="1428757"/>
                  <a:pt x="175659" y="1428757"/>
                </a:cubicBezTo>
                <a:lnTo>
                  <a:pt x="181243" y="1428757"/>
                </a:lnTo>
                <a:cubicBezTo>
                  <a:pt x="180665" y="1428757"/>
                  <a:pt x="181051" y="1428757"/>
                  <a:pt x="181821" y="1428757"/>
                </a:cubicBezTo>
                <a:lnTo>
                  <a:pt x="186442" y="1428757"/>
                </a:lnTo>
                <a:lnTo>
                  <a:pt x="186442" y="1416430"/>
                </a:lnTo>
                <a:lnTo>
                  <a:pt x="186442" y="1404102"/>
                </a:lnTo>
                <a:cubicBezTo>
                  <a:pt x="186442" y="1404102"/>
                  <a:pt x="193598" y="1404102"/>
                  <a:pt x="191809" y="1404102"/>
                </a:cubicBezTo>
                <a:lnTo>
                  <a:pt x="199163" y="1404102"/>
                </a:lnTo>
                <a:lnTo>
                  <a:pt x="199163" y="1391378"/>
                </a:lnTo>
                <a:lnTo>
                  <a:pt x="199163" y="1379050"/>
                </a:lnTo>
                <a:lnTo>
                  <a:pt x="186442" y="1379050"/>
                </a:lnTo>
                <a:lnTo>
                  <a:pt x="186442" y="1366723"/>
                </a:lnTo>
                <a:lnTo>
                  <a:pt x="174119" y="1366723"/>
                </a:lnTo>
                <a:cubicBezTo>
                  <a:pt x="174119" y="1379050"/>
                  <a:pt x="161795" y="1379050"/>
                  <a:pt x="161795" y="1379050"/>
                </a:cubicBezTo>
                <a:lnTo>
                  <a:pt x="174119" y="1379050"/>
                </a:lnTo>
                <a:cubicBezTo>
                  <a:pt x="186442" y="1379050"/>
                  <a:pt x="186442" y="1379050"/>
                  <a:pt x="186442" y="1391378"/>
                </a:cubicBezTo>
                <a:cubicBezTo>
                  <a:pt x="186442" y="1391378"/>
                  <a:pt x="186442" y="1391378"/>
                  <a:pt x="184902" y="1391378"/>
                </a:cubicBezTo>
                <a:lnTo>
                  <a:pt x="179318" y="1391378"/>
                </a:lnTo>
                <a:cubicBezTo>
                  <a:pt x="181051" y="1391378"/>
                  <a:pt x="174119" y="1391378"/>
                  <a:pt x="174119" y="1391378"/>
                </a:cubicBezTo>
                <a:cubicBezTo>
                  <a:pt x="174119" y="1391378"/>
                  <a:pt x="167187" y="1391378"/>
                  <a:pt x="168920" y="1391378"/>
                </a:cubicBezTo>
                <a:lnTo>
                  <a:pt x="161795" y="1391378"/>
                </a:lnTo>
                <a:lnTo>
                  <a:pt x="152553" y="1391378"/>
                </a:lnTo>
                <a:lnTo>
                  <a:pt x="149472" y="1391378"/>
                </a:lnTo>
                <a:lnTo>
                  <a:pt x="136751" y="1404102"/>
                </a:lnTo>
                <a:cubicBezTo>
                  <a:pt x="136751" y="1404102"/>
                  <a:pt x="136751" y="1404102"/>
                  <a:pt x="136751" y="1391378"/>
                </a:cubicBezTo>
                <a:cubicBezTo>
                  <a:pt x="149472" y="1391378"/>
                  <a:pt x="136751" y="1379050"/>
                  <a:pt x="149472" y="1379050"/>
                </a:cubicBezTo>
                <a:cubicBezTo>
                  <a:pt x="149472" y="1379050"/>
                  <a:pt x="149472" y="1379050"/>
                  <a:pt x="136751" y="1379050"/>
                </a:cubicBezTo>
                <a:lnTo>
                  <a:pt x="136751" y="1366723"/>
                </a:lnTo>
                <a:lnTo>
                  <a:pt x="124427" y="1366723"/>
                </a:lnTo>
                <a:lnTo>
                  <a:pt x="112104" y="1366723"/>
                </a:lnTo>
                <a:cubicBezTo>
                  <a:pt x="112104" y="1366723"/>
                  <a:pt x="112104" y="1366723"/>
                  <a:pt x="99780" y="1366723"/>
                </a:cubicBezTo>
                <a:lnTo>
                  <a:pt x="99780" y="1379050"/>
                </a:lnTo>
                <a:cubicBezTo>
                  <a:pt x="99780" y="1391378"/>
                  <a:pt x="112104" y="1379050"/>
                  <a:pt x="112104" y="1391378"/>
                </a:cubicBezTo>
                <a:lnTo>
                  <a:pt x="115185" y="1391378"/>
                </a:lnTo>
                <a:cubicBezTo>
                  <a:pt x="115185" y="1391378"/>
                  <a:pt x="118265" y="1391378"/>
                  <a:pt x="124427" y="1391378"/>
                </a:cubicBezTo>
                <a:cubicBezTo>
                  <a:pt x="124427" y="1391378"/>
                  <a:pt x="124427" y="1391378"/>
                  <a:pt x="124427" y="1404102"/>
                </a:cubicBezTo>
                <a:cubicBezTo>
                  <a:pt x="124427" y="1404102"/>
                  <a:pt x="124427" y="1404102"/>
                  <a:pt x="112104" y="1404102"/>
                </a:cubicBezTo>
                <a:lnTo>
                  <a:pt x="112104" y="1416430"/>
                </a:lnTo>
                <a:lnTo>
                  <a:pt x="99780" y="1416430"/>
                </a:lnTo>
                <a:cubicBezTo>
                  <a:pt x="99780" y="1416430"/>
                  <a:pt x="99780" y="1416430"/>
                  <a:pt x="87059" y="1416430"/>
                </a:cubicBezTo>
                <a:lnTo>
                  <a:pt x="87059" y="1404102"/>
                </a:lnTo>
                <a:cubicBezTo>
                  <a:pt x="87059" y="1404102"/>
                  <a:pt x="90240" y="1404102"/>
                  <a:pt x="91830" y="1404102"/>
                </a:cubicBezTo>
                <a:lnTo>
                  <a:pt x="92426" y="1404102"/>
                </a:lnTo>
                <a:lnTo>
                  <a:pt x="99780" y="1404102"/>
                </a:lnTo>
                <a:lnTo>
                  <a:pt x="99780" y="1391378"/>
                </a:lnTo>
                <a:cubicBezTo>
                  <a:pt x="99780" y="1391378"/>
                  <a:pt x="99780" y="1391378"/>
                  <a:pt x="98190" y="1391378"/>
                </a:cubicBezTo>
                <a:lnTo>
                  <a:pt x="88649" y="1391378"/>
                </a:lnTo>
                <a:cubicBezTo>
                  <a:pt x="87059" y="1391378"/>
                  <a:pt x="87059" y="1391378"/>
                  <a:pt x="87059" y="1391378"/>
                </a:cubicBezTo>
                <a:cubicBezTo>
                  <a:pt x="87059" y="1391378"/>
                  <a:pt x="87059" y="1391378"/>
                  <a:pt x="87059" y="1404102"/>
                </a:cubicBezTo>
                <a:cubicBezTo>
                  <a:pt x="74736" y="1404102"/>
                  <a:pt x="74736" y="1391378"/>
                  <a:pt x="74736" y="1391378"/>
                </a:cubicBezTo>
                <a:cubicBezTo>
                  <a:pt x="74736" y="1391378"/>
                  <a:pt x="74736" y="1391378"/>
                  <a:pt x="74736" y="1379050"/>
                </a:cubicBezTo>
                <a:cubicBezTo>
                  <a:pt x="74736" y="1379050"/>
                  <a:pt x="77817" y="1379050"/>
                  <a:pt x="79357" y="1379050"/>
                </a:cubicBezTo>
                <a:lnTo>
                  <a:pt x="79935" y="1379050"/>
                </a:lnTo>
                <a:lnTo>
                  <a:pt x="80127" y="1379050"/>
                </a:lnTo>
                <a:cubicBezTo>
                  <a:pt x="81668" y="1379050"/>
                  <a:pt x="80127" y="1379050"/>
                  <a:pt x="81668" y="1379050"/>
                </a:cubicBezTo>
                <a:lnTo>
                  <a:pt x="83978" y="1379050"/>
                </a:lnTo>
                <a:lnTo>
                  <a:pt x="87059" y="1379050"/>
                </a:lnTo>
                <a:lnTo>
                  <a:pt x="87059" y="1366723"/>
                </a:lnTo>
                <a:cubicBezTo>
                  <a:pt x="87059" y="1366723"/>
                  <a:pt x="87059" y="1366723"/>
                  <a:pt x="74736" y="1366723"/>
                </a:cubicBezTo>
                <a:lnTo>
                  <a:pt x="62412" y="1366723"/>
                </a:lnTo>
                <a:lnTo>
                  <a:pt x="62412" y="1379050"/>
                </a:lnTo>
                <a:cubicBezTo>
                  <a:pt x="62412" y="1379050"/>
                  <a:pt x="62412" y="1379050"/>
                  <a:pt x="62412" y="1391378"/>
                </a:cubicBezTo>
                <a:cubicBezTo>
                  <a:pt x="50089" y="1391378"/>
                  <a:pt x="50089" y="1404102"/>
                  <a:pt x="50089" y="1404102"/>
                </a:cubicBezTo>
                <a:lnTo>
                  <a:pt x="37368" y="1391378"/>
                </a:lnTo>
                <a:cubicBezTo>
                  <a:pt x="37368" y="1391378"/>
                  <a:pt x="34287" y="1391378"/>
                  <a:pt x="32747" y="1391378"/>
                </a:cubicBezTo>
                <a:cubicBezTo>
                  <a:pt x="31976" y="1391378"/>
                  <a:pt x="31591" y="1391378"/>
                  <a:pt x="32169" y="1391378"/>
                </a:cubicBezTo>
                <a:lnTo>
                  <a:pt x="25045" y="1391378"/>
                </a:lnTo>
                <a:lnTo>
                  <a:pt x="25045" y="1386755"/>
                </a:lnTo>
                <a:cubicBezTo>
                  <a:pt x="25045" y="1385984"/>
                  <a:pt x="25045" y="1385599"/>
                  <a:pt x="25045" y="1386177"/>
                </a:cubicBezTo>
                <a:lnTo>
                  <a:pt x="25045" y="1379050"/>
                </a:lnTo>
                <a:cubicBezTo>
                  <a:pt x="25045" y="1379050"/>
                  <a:pt x="25045" y="1379050"/>
                  <a:pt x="12721" y="1379050"/>
                </a:cubicBezTo>
                <a:lnTo>
                  <a:pt x="5367" y="1379050"/>
                </a:lnTo>
                <a:cubicBezTo>
                  <a:pt x="7156" y="1379050"/>
                  <a:pt x="0" y="1379050"/>
                  <a:pt x="0" y="1379050"/>
                </a:cubicBezTo>
                <a:lnTo>
                  <a:pt x="0" y="1366723"/>
                </a:lnTo>
                <a:cubicBezTo>
                  <a:pt x="0" y="1366723"/>
                  <a:pt x="12721" y="1366723"/>
                  <a:pt x="12721" y="1354396"/>
                </a:cubicBezTo>
                <a:cubicBezTo>
                  <a:pt x="25045" y="1354396"/>
                  <a:pt x="25045" y="1366723"/>
                  <a:pt x="25045" y="1366723"/>
                </a:cubicBezTo>
                <a:cubicBezTo>
                  <a:pt x="25045" y="1366723"/>
                  <a:pt x="37368" y="1354396"/>
                  <a:pt x="25045" y="1354396"/>
                </a:cubicBezTo>
                <a:lnTo>
                  <a:pt x="23504" y="1354396"/>
                </a:lnTo>
                <a:lnTo>
                  <a:pt x="20423" y="1354396"/>
                </a:lnTo>
                <a:cubicBezTo>
                  <a:pt x="19653" y="1354396"/>
                  <a:pt x="19268" y="1354396"/>
                  <a:pt x="19846" y="1354396"/>
                </a:cubicBezTo>
                <a:lnTo>
                  <a:pt x="12721" y="1354396"/>
                </a:lnTo>
                <a:lnTo>
                  <a:pt x="12721" y="1342069"/>
                </a:lnTo>
                <a:lnTo>
                  <a:pt x="12721" y="1329344"/>
                </a:lnTo>
                <a:lnTo>
                  <a:pt x="12721" y="1317017"/>
                </a:lnTo>
                <a:cubicBezTo>
                  <a:pt x="25045" y="1304690"/>
                  <a:pt x="12721" y="1304690"/>
                  <a:pt x="25045" y="1304690"/>
                </a:cubicBezTo>
                <a:cubicBezTo>
                  <a:pt x="25045" y="1304690"/>
                  <a:pt x="25045" y="1304690"/>
                  <a:pt x="25045" y="1292363"/>
                </a:cubicBezTo>
                <a:lnTo>
                  <a:pt x="25045" y="1279638"/>
                </a:lnTo>
                <a:lnTo>
                  <a:pt x="25045" y="1267311"/>
                </a:lnTo>
                <a:lnTo>
                  <a:pt x="37368" y="1267311"/>
                </a:lnTo>
                <a:lnTo>
                  <a:pt x="37368" y="1254984"/>
                </a:lnTo>
                <a:cubicBezTo>
                  <a:pt x="37368" y="1254984"/>
                  <a:pt x="37368" y="1254984"/>
                  <a:pt x="37368" y="1242656"/>
                </a:cubicBezTo>
                <a:cubicBezTo>
                  <a:pt x="37368" y="1229932"/>
                  <a:pt x="50089" y="1229932"/>
                  <a:pt x="50089" y="1229932"/>
                </a:cubicBezTo>
                <a:cubicBezTo>
                  <a:pt x="50089" y="1229932"/>
                  <a:pt x="50089" y="1229932"/>
                  <a:pt x="50089" y="1217605"/>
                </a:cubicBezTo>
                <a:lnTo>
                  <a:pt x="50089" y="1205277"/>
                </a:lnTo>
                <a:cubicBezTo>
                  <a:pt x="50089" y="1205277"/>
                  <a:pt x="62412" y="1205277"/>
                  <a:pt x="50089" y="1192950"/>
                </a:cubicBezTo>
                <a:lnTo>
                  <a:pt x="62412" y="1192950"/>
                </a:lnTo>
                <a:lnTo>
                  <a:pt x="62412" y="1180225"/>
                </a:lnTo>
                <a:lnTo>
                  <a:pt x="62412" y="1167898"/>
                </a:lnTo>
                <a:lnTo>
                  <a:pt x="62412" y="1155571"/>
                </a:lnTo>
                <a:lnTo>
                  <a:pt x="74736" y="1155571"/>
                </a:lnTo>
                <a:cubicBezTo>
                  <a:pt x="62412" y="1143244"/>
                  <a:pt x="74736" y="1143244"/>
                  <a:pt x="74736" y="1143244"/>
                </a:cubicBezTo>
                <a:lnTo>
                  <a:pt x="74736" y="1130519"/>
                </a:lnTo>
                <a:cubicBezTo>
                  <a:pt x="74736" y="1130519"/>
                  <a:pt x="74736" y="1118192"/>
                  <a:pt x="87059" y="1118192"/>
                </a:cubicBezTo>
                <a:lnTo>
                  <a:pt x="87059" y="1105865"/>
                </a:lnTo>
                <a:cubicBezTo>
                  <a:pt x="99780" y="1093538"/>
                  <a:pt x="99780" y="1093538"/>
                  <a:pt x="99780" y="1080813"/>
                </a:cubicBezTo>
                <a:lnTo>
                  <a:pt x="99780" y="1068486"/>
                </a:lnTo>
                <a:lnTo>
                  <a:pt x="112104" y="1056159"/>
                </a:lnTo>
                <a:lnTo>
                  <a:pt x="124427" y="1056159"/>
                </a:lnTo>
                <a:cubicBezTo>
                  <a:pt x="136751" y="1056159"/>
                  <a:pt x="124427" y="1056159"/>
                  <a:pt x="136751" y="1056159"/>
                </a:cubicBezTo>
                <a:lnTo>
                  <a:pt x="124427" y="1043434"/>
                </a:lnTo>
                <a:lnTo>
                  <a:pt x="124427" y="1031107"/>
                </a:lnTo>
                <a:cubicBezTo>
                  <a:pt x="124427" y="1031107"/>
                  <a:pt x="136751" y="1031107"/>
                  <a:pt x="136751" y="1043434"/>
                </a:cubicBezTo>
                <a:cubicBezTo>
                  <a:pt x="136751" y="1031107"/>
                  <a:pt x="136751" y="1043434"/>
                  <a:pt x="136751" y="1031107"/>
                </a:cubicBezTo>
                <a:lnTo>
                  <a:pt x="136751" y="1018779"/>
                </a:lnTo>
                <a:lnTo>
                  <a:pt x="136751" y="1006452"/>
                </a:lnTo>
                <a:cubicBezTo>
                  <a:pt x="136751" y="1006452"/>
                  <a:pt x="136751" y="1006452"/>
                  <a:pt x="138341" y="1006452"/>
                </a:cubicBezTo>
                <a:cubicBezTo>
                  <a:pt x="139931" y="1006452"/>
                  <a:pt x="143111" y="1006452"/>
                  <a:pt x="149472" y="1006452"/>
                </a:cubicBezTo>
                <a:cubicBezTo>
                  <a:pt x="149472" y="994125"/>
                  <a:pt x="136751" y="994125"/>
                  <a:pt x="149472" y="994125"/>
                </a:cubicBezTo>
                <a:cubicBezTo>
                  <a:pt x="149472" y="994125"/>
                  <a:pt x="152553" y="994125"/>
                  <a:pt x="155633" y="992534"/>
                </a:cubicBezTo>
                <a:lnTo>
                  <a:pt x="158900" y="986632"/>
                </a:lnTo>
                <a:lnTo>
                  <a:pt x="159870" y="986769"/>
                </a:lnTo>
                <a:cubicBezTo>
                  <a:pt x="161025" y="986172"/>
                  <a:pt x="161795" y="984582"/>
                  <a:pt x="161795" y="981400"/>
                </a:cubicBezTo>
                <a:lnTo>
                  <a:pt x="161795" y="994125"/>
                </a:lnTo>
                <a:lnTo>
                  <a:pt x="161795" y="1006452"/>
                </a:lnTo>
                <a:cubicBezTo>
                  <a:pt x="174119" y="1006452"/>
                  <a:pt x="174119" y="1006452"/>
                  <a:pt x="174119" y="994125"/>
                </a:cubicBezTo>
                <a:lnTo>
                  <a:pt x="186442" y="994125"/>
                </a:lnTo>
                <a:cubicBezTo>
                  <a:pt x="186442" y="994125"/>
                  <a:pt x="186442" y="994125"/>
                  <a:pt x="186442" y="1006452"/>
                </a:cubicBezTo>
                <a:cubicBezTo>
                  <a:pt x="186442" y="994125"/>
                  <a:pt x="186442" y="994125"/>
                  <a:pt x="199163" y="1006452"/>
                </a:cubicBezTo>
                <a:cubicBezTo>
                  <a:pt x="199163" y="1006452"/>
                  <a:pt x="211486" y="1018779"/>
                  <a:pt x="211486" y="1006452"/>
                </a:cubicBezTo>
                <a:lnTo>
                  <a:pt x="211486" y="1018779"/>
                </a:lnTo>
                <a:cubicBezTo>
                  <a:pt x="211486" y="1018779"/>
                  <a:pt x="211486" y="1018779"/>
                  <a:pt x="211486" y="1020320"/>
                </a:cubicBezTo>
                <a:lnTo>
                  <a:pt x="211486" y="1025906"/>
                </a:lnTo>
                <a:cubicBezTo>
                  <a:pt x="211486" y="1025328"/>
                  <a:pt x="211486" y="1025713"/>
                  <a:pt x="211486" y="1026484"/>
                </a:cubicBezTo>
                <a:lnTo>
                  <a:pt x="211486" y="1031107"/>
                </a:lnTo>
                <a:cubicBezTo>
                  <a:pt x="211486" y="1031107"/>
                  <a:pt x="211486" y="1031107"/>
                  <a:pt x="223810" y="1031107"/>
                </a:cubicBezTo>
                <a:cubicBezTo>
                  <a:pt x="223810" y="1031107"/>
                  <a:pt x="236133" y="1018779"/>
                  <a:pt x="223810" y="1018779"/>
                </a:cubicBezTo>
                <a:lnTo>
                  <a:pt x="223810" y="1017239"/>
                </a:lnTo>
                <a:cubicBezTo>
                  <a:pt x="223810" y="1015698"/>
                  <a:pt x="223810" y="1012616"/>
                  <a:pt x="223810" y="1006452"/>
                </a:cubicBezTo>
                <a:lnTo>
                  <a:pt x="211486" y="1006452"/>
                </a:lnTo>
                <a:lnTo>
                  <a:pt x="211486" y="994125"/>
                </a:lnTo>
                <a:cubicBezTo>
                  <a:pt x="211486" y="994125"/>
                  <a:pt x="211486" y="994125"/>
                  <a:pt x="213027" y="994125"/>
                </a:cubicBezTo>
                <a:lnTo>
                  <a:pt x="216108" y="994125"/>
                </a:lnTo>
                <a:lnTo>
                  <a:pt x="216685" y="994125"/>
                </a:lnTo>
                <a:lnTo>
                  <a:pt x="223810" y="994125"/>
                </a:lnTo>
                <a:lnTo>
                  <a:pt x="223810" y="981400"/>
                </a:lnTo>
                <a:lnTo>
                  <a:pt x="211486" y="981400"/>
                </a:lnTo>
                <a:cubicBezTo>
                  <a:pt x="211486" y="981400"/>
                  <a:pt x="211486" y="981400"/>
                  <a:pt x="209946" y="981400"/>
                </a:cubicBezTo>
                <a:lnTo>
                  <a:pt x="206865" y="981400"/>
                </a:lnTo>
                <a:cubicBezTo>
                  <a:pt x="206095" y="981400"/>
                  <a:pt x="205710" y="981400"/>
                  <a:pt x="206288" y="981400"/>
                </a:cubicBezTo>
                <a:lnTo>
                  <a:pt x="199163" y="981400"/>
                </a:lnTo>
                <a:cubicBezTo>
                  <a:pt x="211486" y="981400"/>
                  <a:pt x="211486" y="981400"/>
                  <a:pt x="211486" y="969073"/>
                </a:cubicBezTo>
                <a:lnTo>
                  <a:pt x="199163" y="969073"/>
                </a:lnTo>
                <a:lnTo>
                  <a:pt x="199163" y="956746"/>
                </a:lnTo>
                <a:lnTo>
                  <a:pt x="211486" y="956746"/>
                </a:lnTo>
                <a:lnTo>
                  <a:pt x="223810" y="956746"/>
                </a:lnTo>
                <a:lnTo>
                  <a:pt x="236133" y="969073"/>
                </a:lnTo>
                <a:lnTo>
                  <a:pt x="236133" y="956746"/>
                </a:lnTo>
                <a:cubicBezTo>
                  <a:pt x="236133" y="969073"/>
                  <a:pt x="236133" y="969073"/>
                  <a:pt x="248854" y="969073"/>
                </a:cubicBezTo>
                <a:lnTo>
                  <a:pt x="248854" y="956746"/>
                </a:lnTo>
                <a:cubicBezTo>
                  <a:pt x="248854" y="956746"/>
                  <a:pt x="248854" y="956746"/>
                  <a:pt x="261178" y="956746"/>
                </a:cubicBezTo>
                <a:lnTo>
                  <a:pt x="261178" y="944419"/>
                </a:lnTo>
                <a:cubicBezTo>
                  <a:pt x="273501" y="944419"/>
                  <a:pt x="261178" y="931694"/>
                  <a:pt x="261178" y="931694"/>
                </a:cubicBezTo>
                <a:lnTo>
                  <a:pt x="268302" y="931694"/>
                </a:lnTo>
                <a:cubicBezTo>
                  <a:pt x="267725" y="931694"/>
                  <a:pt x="268110" y="931694"/>
                  <a:pt x="268880" y="931694"/>
                </a:cubicBezTo>
                <a:lnTo>
                  <a:pt x="273501" y="931694"/>
                </a:lnTo>
                <a:cubicBezTo>
                  <a:pt x="273501" y="931694"/>
                  <a:pt x="273501" y="931694"/>
                  <a:pt x="273501" y="919367"/>
                </a:cubicBezTo>
                <a:cubicBezTo>
                  <a:pt x="273501" y="919367"/>
                  <a:pt x="273501" y="919367"/>
                  <a:pt x="275042" y="919367"/>
                </a:cubicBezTo>
                <a:lnTo>
                  <a:pt x="284284" y="919367"/>
                </a:lnTo>
                <a:cubicBezTo>
                  <a:pt x="285825" y="919367"/>
                  <a:pt x="285825" y="919367"/>
                  <a:pt x="285825" y="919367"/>
                </a:cubicBezTo>
                <a:cubicBezTo>
                  <a:pt x="285825" y="919367"/>
                  <a:pt x="285825" y="919367"/>
                  <a:pt x="285825" y="917826"/>
                </a:cubicBezTo>
                <a:lnTo>
                  <a:pt x="285825" y="908581"/>
                </a:lnTo>
                <a:lnTo>
                  <a:pt x="285825" y="907040"/>
                </a:lnTo>
                <a:cubicBezTo>
                  <a:pt x="285825" y="919367"/>
                  <a:pt x="273501" y="907040"/>
                  <a:pt x="273501" y="907040"/>
                </a:cubicBezTo>
                <a:cubicBezTo>
                  <a:pt x="273501" y="907040"/>
                  <a:pt x="273501" y="907040"/>
                  <a:pt x="273501" y="919367"/>
                </a:cubicBezTo>
                <a:lnTo>
                  <a:pt x="261178" y="919367"/>
                </a:lnTo>
                <a:lnTo>
                  <a:pt x="261178" y="931694"/>
                </a:lnTo>
                <a:lnTo>
                  <a:pt x="248854" y="919367"/>
                </a:lnTo>
                <a:cubicBezTo>
                  <a:pt x="248854" y="919367"/>
                  <a:pt x="248854" y="919367"/>
                  <a:pt x="248854" y="931694"/>
                </a:cubicBezTo>
                <a:cubicBezTo>
                  <a:pt x="248854" y="931694"/>
                  <a:pt x="248854" y="931694"/>
                  <a:pt x="236133" y="944419"/>
                </a:cubicBezTo>
                <a:lnTo>
                  <a:pt x="248854" y="944419"/>
                </a:lnTo>
                <a:lnTo>
                  <a:pt x="248854" y="956746"/>
                </a:lnTo>
                <a:cubicBezTo>
                  <a:pt x="236133" y="956746"/>
                  <a:pt x="248854" y="956746"/>
                  <a:pt x="236133" y="956746"/>
                </a:cubicBezTo>
                <a:lnTo>
                  <a:pt x="223810" y="956746"/>
                </a:lnTo>
                <a:cubicBezTo>
                  <a:pt x="223810" y="956746"/>
                  <a:pt x="223810" y="956746"/>
                  <a:pt x="223810" y="944419"/>
                </a:cubicBezTo>
                <a:lnTo>
                  <a:pt x="211486" y="944419"/>
                </a:lnTo>
                <a:cubicBezTo>
                  <a:pt x="211486" y="944419"/>
                  <a:pt x="211486" y="944419"/>
                  <a:pt x="211486" y="931694"/>
                </a:cubicBezTo>
                <a:lnTo>
                  <a:pt x="223810" y="931694"/>
                </a:lnTo>
                <a:cubicBezTo>
                  <a:pt x="223810" y="931694"/>
                  <a:pt x="223810" y="931694"/>
                  <a:pt x="223810" y="919367"/>
                </a:cubicBezTo>
                <a:lnTo>
                  <a:pt x="236133" y="919367"/>
                </a:lnTo>
                <a:cubicBezTo>
                  <a:pt x="236133" y="919367"/>
                  <a:pt x="223810" y="931694"/>
                  <a:pt x="236133" y="931694"/>
                </a:cubicBezTo>
                <a:cubicBezTo>
                  <a:pt x="236133" y="919367"/>
                  <a:pt x="236133" y="931694"/>
                  <a:pt x="236133" y="919367"/>
                </a:cubicBezTo>
                <a:cubicBezTo>
                  <a:pt x="236133" y="919367"/>
                  <a:pt x="236133" y="919367"/>
                  <a:pt x="236133" y="907040"/>
                </a:cubicBezTo>
                <a:cubicBezTo>
                  <a:pt x="236133" y="907040"/>
                  <a:pt x="248854" y="907040"/>
                  <a:pt x="248854" y="894713"/>
                </a:cubicBezTo>
                <a:cubicBezTo>
                  <a:pt x="248854" y="894713"/>
                  <a:pt x="248854" y="894713"/>
                  <a:pt x="248854" y="907040"/>
                </a:cubicBezTo>
                <a:lnTo>
                  <a:pt x="261178" y="907040"/>
                </a:lnTo>
                <a:lnTo>
                  <a:pt x="261178" y="894713"/>
                </a:lnTo>
                <a:cubicBezTo>
                  <a:pt x="261178" y="894713"/>
                  <a:pt x="261178" y="894713"/>
                  <a:pt x="248854" y="894713"/>
                </a:cubicBezTo>
                <a:lnTo>
                  <a:pt x="248854" y="881988"/>
                </a:lnTo>
                <a:cubicBezTo>
                  <a:pt x="248854" y="881988"/>
                  <a:pt x="248854" y="881988"/>
                  <a:pt x="261178" y="881988"/>
                </a:cubicBezTo>
                <a:lnTo>
                  <a:pt x="261178" y="869661"/>
                </a:lnTo>
                <a:lnTo>
                  <a:pt x="259637" y="869661"/>
                </a:lnTo>
                <a:cubicBezTo>
                  <a:pt x="258097" y="869661"/>
                  <a:pt x="255016" y="869661"/>
                  <a:pt x="248854" y="869661"/>
                </a:cubicBezTo>
                <a:lnTo>
                  <a:pt x="248854" y="857333"/>
                </a:lnTo>
                <a:cubicBezTo>
                  <a:pt x="248854" y="845006"/>
                  <a:pt x="261178" y="845006"/>
                  <a:pt x="261178" y="845006"/>
                </a:cubicBezTo>
                <a:cubicBezTo>
                  <a:pt x="261178" y="845006"/>
                  <a:pt x="258097" y="845006"/>
                  <a:pt x="256557" y="845006"/>
                </a:cubicBezTo>
                <a:cubicBezTo>
                  <a:pt x="255786" y="845006"/>
                  <a:pt x="255401" y="845006"/>
                  <a:pt x="255979" y="845006"/>
                </a:cubicBezTo>
                <a:lnTo>
                  <a:pt x="251935" y="845006"/>
                </a:lnTo>
                <a:lnTo>
                  <a:pt x="248854" y="845006"/>
                </a:lnTo>
                <a:lnTo>
                  <a:pt x="248854" y="832282"/>
                </a:lnTo>
                <a:cubicBezTo>
                  <a:pt x="261178" y="845006"/>
                  <a:pt x="261178" y="832282"/>
                  <a:pt x="261178" y="832282"/>
                </a:cubicBezTo>
                <a:lnTo>
                  <a:pt x="258097" y="832282"/>
                </a:lnTo>
                <a:lnTo>
                  <a:pt x="254053" y="832282"/>
                </a:lnTo>
                <a:lnTo>
                  <a:pt x="253476" y="832282"/>
                </a:lnTo>
                <a:lnTo>
                  <a:pt x="250395" y="832282"/>
                </a:lnTo>
                <a:cubicBezTo>
                  <a:pt x="248854" y="832282"/>
                  <a:pt x="248854" y="832282"/>
                  <a:pt x="248854" y="832282"/>
                </a:cubicBezTo>
                <a:lnTo>
                  <a:pt x="248854" y="819954"/>
                </a:lnTo>
                <a:lnTo>
                  <a:pt x="247264" y="819954"/>
                </a:lnTo>
                <a:cubicBezTo>
                  <a:pt x="245674" y="819954"/>
                  <a:pt x="242494" y="819954"/>
                  <a:pt x="236133" y="819954"/>
                </a:cubicBezTo>
                <a:cubicBezTo>
                  <a:pt x="236133" y="819954"/>
                  <a:pt x="236133" y="819954"/>
                  <a:pt x="248854" y="807627"/>
                </a:cubicBezTo>
                <a:cubicBezTo>
                  <a:pt x="248854" y="807627"/>
                  <a:pt x="248854" y="807627"/>
                  <a:pt x="250395" y="807627"/>
                </a:cubicBezTo>
                <a:lnTo>
                  <a:pt x="259637" y="807627"/>
                </a:lnTo>
                <a:lnTo>
                  <a:pt x="261178" y="807627"/>
                </a:lnTo>
                <a:lnTo>
                  <a:pt x="261178" y="802855"/>
                </a:lnTo>
                <a:cubicBezTo>
                  <a:pt x="261178" y="802060"/>
                  <a:pt x="261178" y="801662"/>
                  <a:pt x="261178" y="802259"/>
                </a:cubicBezTo>
                <a:lnTo>
                  <a:pt x="261178" y="794902"/>
                </a:lnTo>
                <a:lnTo>
                  <a:pt x="248854" y="794902"/>
                </a:lnTo>
                <a:cubicBezTo>
                  <a:pt x="248854" y="782575"/>
                  <a:pt x="248854" y="782575"/>
                  <a:pt x="261178" y="782575"/>
                </a:cubicBezTo>
                <a:lnTo>
                  <a:pt x="261178" y="781034"/>
                </a:lnTo>
                <a:lnTo>
                  <a:pt x="261178" y="779493"/>
                </a:lnTo>
                <a:lnTo>
                  <a:pt x="261178" y="777182"/>
                </a:lnTo>
                <a:cubicBezTo>
                  <a:pt x="261178" y="774871"/>
                  <a:pt x="261178" y="779493"/>
                  <a:pt x="261178" y="770248"/>
                </a:cubicBezTo>
                <a:cubicBezTo>
                  <a:pt x="261178" y="770248"/>
                  <a:pt x="261178" y="770248"/>
                  <a:pt x="273501" y="757921"/>
                </a:cubicBezTo>
                <a:lnTo>
                  <a:pt x="273501" y="745594"/>
                </a:lnTo>
                <a:cubicBezTo>
                  <a:pt x="273501" y="745594"/>
                  <a:pt x="273501" y="745594"/>
                  <a:pt x="285825" y="732869"/>
                </a:cubicBezTo>
                <a:lnTo>
                  <a:pt x="285825" y="745594"/>
                </a:lnTo>
                <a:cubicBezTo>
                  <a:pt x="285825" y="745594"/>
                  <a:pt x="285825" y="732869"/>
                  <a:pt x="298546" y="732869"/>
                </a:cubicBezTo>
                <a:cubicBezTo>
                  <a:pt x="298546" y="732869"/>
                  <a:pt x="298546" y="732869"/>
                  <a:pt x="298546" y="720542"/>
                </a:cubicBezTo>
                <a:cubicBezTo>
                  <a:pt x="298546" y="708215"/>
                  <a:pt x="298546" y="708215"/>
                  <a:pt x="310869" y="708215"/>
                </a:cubicBezTo>
                <a:lnTo>
                  <a:pt x="310869" y="695888"/>
                </a:lnTo>
                <a:lnTo>
                  <a:pt x="323193" y="695888"/>
                </a:lnTo>
                <a:cubicBezTo>
                  <a:pt x="323193" y="689525"/>
                  <a:pt x="323193" y="686344"/>
                  <a:pt x="323193" y="686344"/>
                </a:cubicBezTo>
                <a:lnTo>
                  <a:pt x="323193" y="683163"/>
                </a:lnTo>
                <a:lnTo>
                  <a:pt x="335516" y="683163"/>
                </a:lnTo>
                <a:cubicBezTo>
                  <a:pt x="335516" y="676999"/>
                  <a:pt x="335516" y="673917"/>
                  <a:pt x="335516" y="672377"/>
                </a:cubicBezTo>
                <a:lnTo>
                  <a:pt x="335516" y="670836"/>
                </a:lnTo>
                <a:lnTo>
                  <a:pt x="348237" y="670836"/>
                </a:lnTo>
                <a:cubicBezTo>
                  <a:pt x="348237" y="670836"/>
                  <a:pt x="348237" y="670836"/>
                  <a:pt x="348237" y="658508"/>
                </a:cubicBezTo>
                <a:cubicBezTo>
                  <a:pt x="348237" y="658508"/>
                  <a:pt x="348237" y="658508"/>
                  <a:pt x="346647" y="658508"/>
                </a:cubicBezTo>
                <a:cubicBezTo>
                  <a:pt x="345057" y="658508"/>
                  <a:pt x="341877" y="658508"/>
                  <a:pt x="335516" y="658508"/>
                </a:cubicBezTo>
                <a:lnTo>
                  <a:pt x="335516" y="670836"/>
                </a:lnTo>
                <a:cubicBezTo>
                  <a:pt x="335516" y="670836"/>
                  <a:pt x="335516" y="670836"/>
                  <a:pt x="333976" y="670836"/>
                </a:cubicBezTo>
                <a:lnTo>
                  <a:pt x="332435" y="670836"/>
                </a:lnTo>
                <a:cubicBezTo>
                  <a:pt x="332435" y="670836"/>
                  <a:pt x="329354" y="670836"/>
                  <a:pt x="323193" y="670836"/>
                </a:cubicBezTo>
                <a:cubicBezTo>
                  <a:pt x="323193" y="658508"/>
                  <a:pt x="323193" y="670836"/>
                  <a:pt x="323193" y="658508"/>
                </a:cubicBezTo>
                <a:cubicBezTo>
                  <a:pt x="323193" y="646181"/>
                  <a:pt x="323193" y="658508"/>
                  <a:pt x="323193" y="646181"/>
                </a:cubicBezTo>
                <a:lnTo>
                  <a:pt x="321652" y="646181"/>
                </a:lnTo>
                <a:lnTo>
                  <a:pt x="316068" y="646181"/>
                </a:lnTo>
                <a:cubicBezTo>
                  <a:pt x="317801" y="646181"/>
                  <a:pt x="310869" y="646181"/>
                  <a:pt x="310869" y="646181"/>
                </a:cubicBezTo>
                <a:cubicBezTo>
                  <a:pt x="310869" y="646181"/>
                  <a:pt x="310869" y="646181"/>
                  <a:pt x="323193" y="633457"/>
                </a:cubicBezTo>
                <a:cubicBezTo>
                  <a:pt x="329354" y="633457"/>
                  <a:pt x="332435" y="633457"/>
                  <a:pt x="332435" y="633457"/>
                </a:cubicBezTo>
                <a:lnTo>
                  <a:pt x="335516" y="633457"/>
                </a:lnTo>
                <a:cubicBezTo>
                  <a:pt x="335516" y="633457"/>
                  <a:pt x="335516" y="633457"/>
                  <a:pt x="335516" y="646181"/>
                </a:cubicBezTo>
                <a:lnTo>
                  <a:pt x="348237" y="646181"/>
                </a:lnTo>
                <a:cubicBezTo>
                  <a:pt x="348237" y="646181"/>
                  <a:pt x="348237" y="646181"/>
                  <a:pt x="348237" y="633457"/>
                </a:cubicBezTo>
                <a:cubicBezTo>
                  <a:pt x="348237" y="633457"/>
                  <a:pt x="348237" y="633457"/>
                  <a:pt x="348237" y="621129"/>
                </a:cubicBezTo>
                <a:cubicBezTo>
                  <a:pt x="348237" y="621129"/>
                  <a:pt x="348237" y="621129"/>
                  <a:pt x="346647" y="621129"/>
                </a:cubicBezTo>
                <a:lnTo>
                  <a:pt x="337106" y="621129"/>
                </a:lnTo>
                <a:cubicBezTo>
                  <a:pt x="335516" y="621129"/>
                  <a:pt x="335516" y="621129"/>
                  <a:pt x="335516" y="621129"/>
                </a:cubicBezTo>
                <a:lnTo>
                  <a:pt x="323193" y="621129"/>
                </a:lnTo>
                <a:lnTo>
                  <a:pt x="323193" y="633457"/>
                </a:lnTo>
                <a:cubicBezTo>
                  <a:pt x="310869" y="633457"/>
                  <a:pt x="310869" y="646181"/>
                  <a:pt x="310869" y="633457"/>
                </a:cubicBezTo>
                <a:lnTo>
                  <a:pt x="309329" y="633457"/>
                </a:lnTo>
                <a:lnTo>
                  <a:pt x="300086" y="633457"/>
                </a:lnTo>
                <a:cubicBezTo>
                  <a:pt x="298546" y="633457"/>
                  <a:pt x="298546" y="633457"/>
                  <a:pt x="298546" y="633457"/>
                </a:cubicBezTo>
                <a:lnTo>
                  <a:pt x="310869" y="621129"/>
                </a:lnTo>
                <a:lnTo>
                  <a:pt x="298546" y="621129"/>
                </a:lnTo>
                <a:lnTo>
                  <a:pt x="285825" y="621129"/>
                </a:lnTo>
                <a:cubicBezTo>
                  <a:pt x="285825" y="621129"/>
                  <a:pt x="298546" y="621129"/>
                  <a:pt x="298546" y="608802"/>
                </a:cubicBezTo>
                <a:lnTo>
                  <a:pt x="298546" y="596475"/>
                </a:lnTo>
                <a:lnTo>
                  <a:pt x="292980" y="596475"/>
                </a:lnTo>
                <a:cubicBezTo>
                  <a:pt x="290595" y="596475"/>
                  <a:pt x="295365" y="596475"/>
                  <a:pt x="285825" y="596475"/>
                </a:cubicBezTo>
                <a:cubicBezTo>
                  <a:pt x="285825" y="596475"/>
                  <a:pt x="285825" y="596475"/>
                  <a:pt x="285825" y="583750"/>
                </a:cubicBezTo>
                <a:cubicBezTo>
                  <a:pt x="285825" y="583750"/>
                  <a:pt x="285825" y="583750"/>
                  <a:pt x="285825" y="571423"/>
                </a:cubicBezTo>
                <a:lnTo>
                  <a:pt x="285825" y="559096"/>
                </a:lnTo>
                <a:lnTo>
                  <a:pt x="276582" y="559096"/>
                </a:lnTo>
                <a:lnTo>
                  <a:pt x="273501" y="559096"/>
                </a:lnTo>
                <a:lnTo>
                  <a:pt x="261178" y="559096"/>
                </a:lnTo>
                <a:lnTo>
                  <a:pt x="261178" y="546769"/>
                </a:lnTo>
                <a:cubicBezTo>
                  <a:pt x="261178" y="546769"/>
                  <a:pt x="264259" y="546769"/>
                  <a:pt x="265799" y="546769"/>
                </a:cubicBezTo>
                <a:lnTo>
                  <a:pt x="266377" y="546769"/>
                </a:lnTo>
                <a:lnTo>
                  <a:pt x="273501" y="546769"/>
                </a:lnTo>
                <a:lnTo>
                  <a:pt x="273501" y="534044"/>
                </a:lnTo>
                <a:cubicBezTo>
                  <a:pt x="273501" y="534044"/>
                  <a:pt x="273501" y="546769"/>
                  <a:pt x="261178" y="546769"/>
                </a:cubicBezTo>
                <a:cubicBezTo>
                  <a:pt x="261178" y="546769"/>
                  <a:pt x="261178" y="546769"/>
                  <a:pt x="261178" y="534044"/>
                </a:cubicBezTo>
                <a:cubicBezTo>
                  <a:pt x="261178" y="534044"/>
                  <a:pt x="261178" y="534044"/>
                  <a:pt x="248854" y="534044"/>
                </a:cubicBezTo>
                <a:lnTo>
                  <a:pt x="248854" y="521717"/>
                </a:lnTo>
                <a:cubicBezTo>
                  <a:pt x="248854" y="521717"/>
                  <a:pt x="248854" y="521717"/>
                  <a:pt x="261178" y="509390"/>
                </a:cubicBezTo>
                <a:cubicBezTo>
                  <a:pt x="261178" y="509390"/>
                  <a:pt x="261178" y="509390"/>
                  <a:pt x="248854" y="509390"/>
                </a:cubicBezTo>
                <a:cubicBezTo>
                  <a:pt x="248854" y="509390"/>
                  <a:pt x="248854" y="509390"/>
                  <a:pt x="248854" y="521717"/>
                </a:cubicBezTo>
                <a:lnTo>
                  <a:pt x="236133" y="521717"/>
                </a:lnTo>
                <a:lnTo>
                  <a:pt x="236133" y="509390"/>
                </a:lnTo>
                <a:cubicBezTo>
                  <a:pt x="236133" y="509390"/>
                  <a:pt x="236133" y="509390"/>
                  <a:pt x="236133" y="497062"/>
                </a:cubicBezTo>
                <a:cubicBezTo>
                  <a:pt x="242494" y="497062"/>
                  <a:pt x="245674" y="497062"/>
                  <a:pt x="245674" y="497062"/>
                </a:cubicBezTo>
                <a:lnTo>
                  <a:pt x="248854" y="497062"/>
                </a:lnTo>
                <a:lnTo>
                  <a:pt x="248854" y="484338"/>
                </a:lnTo>
                <a:lnTo>
                  <a:pt x="236133" y="484338"/>
                </a:lnTo>
                <a:lnTo>
                  <a:pt x="236133" y="497062"/>
                </a:lnTo>
                <a:cubicBezTo>
                  <a:pt x="223810" y="497062"/>
                  <a:pt x="223810" y="484338"/>
                  <a:pt x="223810" y="484338"/>
                </a:cubicBezTo>
                <a:lnTo>
                  <a:pt x="223810" y="472011"/>
                </a:lnTo>
                <a:cubicBezTo>
                  <a:pt x="229972" y="472011"/>
                  <a:pt x="233053" y="472011"/>
                  <a:pt x="234593" y="472011"/>
                </a:cubicBezTo>
                <a:lnTo>
                  <a:pt x="236133" y="472011"/>
                </a:lnTo>
                <a:lnTo>
                  <a:pt x="236133" y="459683"/>
                </a:lnTo>
                <a:lnTo>
                  <a:pt x="223810" y="459683"/>
                </a:lnTo>
                <a:lnTo>
                  <a:pt x="211486" y="459683"/>
                </a:lnTo>
                <a:cubicBezTo>
                  <a:pt x="211486" y="446959"/>
                  <a:pt x="223810" y="446959"/>
                  <a:pt x="211486" y="446959"/>
                </a:cubicBezTo>
                <a:cubicBezTo>
                  <a:pt x="211486" y="446959"/>
                  <a:pt x="211486" y="446959"/>
                  <a:pt x="199163" y="446959"/>
                </a:cubicBezTo>
                <a:cubicBezTo>
                  <a:pt x="199163" y="446959"/>
                  <a:pt x="199163" y="446959"/>
                  <a:pt x="199163" y="434631"/>
                </a:cubicBezTo>
                <a:lnTo>
                  <a:pt x="211486" y="434631"/>
                </a:lnTo>
                <a:lnTo>
                  <a:pt x="211486" y="422304"/>
                </a:lnTo>
                <a:lnTo>
                  <a:pt x="199163" y="409977"/>
                </a:lnTo>
                <a:cubicBezTo>
                  <a:pt x="211486" y="409977"/>
                  <a:pt x="211486" y="397650"/>
                  <a:pt x="199163" y="397650"/>
                </a:cubicBezTo>
                <a:lnTo>
                  <a:pt x="199163" y="384925"/>
                </a:lnTo>
                <a:cubicBezTo>
                  <a:pt x="199163" y="384925"/>
                  <a:pt x="186442" y="384925"/>
                  <a:pt x="199163" y="372598"/>
                </a:cubicBezTo>
                <a:lnTo>
                  <a:pt x="199163" y="360271"/>
                </a:lnTo>
                <a:lnTo>
                  <a:pt x="199163" y="347944"/>
                </a:lnTo>
                <a:lnTo>
                  <a:pt x="199163" y="335219"/>
                </a:lnTo>
                <a:cubicBezTo>
                  <a:pt x="186442" y="335219"/>
                  <a:pt x="186442" y="335219"/>
                  <a:pt x="186442" y="347944"/>
                </a:cubicBezTo>
                <a:lnTo>
                  <a:pt x="186442" y="335219"/>
                </a:lnTo>
                <a:cubicBezTo>
                  <a:pt x="186442" y="335219"/>
                  <a:pt x="186442" y="335219"/>
                  <a:pt x="199163" y="322892"/>
                </a:cubicBezTo>
                <a:cubicBezTo>
                  <a:pt x="199163" y="322892"/>
                  <a:pt x="199163" y="322892"/>
                  <a:pt x="197573" y="322892"/>
                </a:cubicBezTo>
                <a:lnTo>
                  <a:pt x="191809" y="322892"/>
                </a:lnTo>
                <a:cubicBezTo>
                  <a:pt x="193598" y="322892"/>
                  <a:pt x="186442" y="322892"/>
                  <a:pt x="186442" y="322892"/>
                </a:cubicBezTo>
                <a:lnTo>
                  <a:pt x="186442" y="318269"/>
                </a:lnTo>
                <a:cubicBezTo>
                  <a:pt x="186442" y="317499"/>
                  <a:pt x="186442" y="317113"/>
                  <a:pt x="186442" y="317691"/>
                </a:cubicBezTo>
                <a:lnTo>
                  <a:pt x="186442" y="310565"/>
                </a:lnTo>
                <a:lnTo>
                  <a:pt x="186442" y="298237"/>
                </a:lnTo>
                <a:lnTo>
                  <a:pt x="174119" y="285513"/>
                </a:lnTo>
                <a:lnTo>
                  <a:pt x="174119" y="273186"/>
                </a:lnTo>
                <a:lnTo>
                  <a:pt x="174119" y="260858"/>
                </a:lnTo>
                <a:cubicBezTo>
                  <a:pt x="174119" y="260858"/>
                  <a:pt x="174119" y="260858"/>
                  <a:pt x="175659" y="260858"/>
                </a:cubicBezTo>
                <a:lnTo>
                  <a:pt x="184902" y="260858"/>
                </a:lnTo>
                <a:lnTo>
                  <a:pt x="186442" y="260858"/>
                </a:lnTo>
                <a:cubicBezTo>
                  <a:pt x="186442" y="260858"/>
                  <a:pt x="186442" y="260858"/>
                  <a:pt x="186442" y="273186"/>
                </a:cubicBezTo>
                <a:lnTo>
                  <a:pt x="186442" y="285513"/>
                </a:lnTo>
                <a:cubicBezTo>
                  <a:pt x="186442" y="285513"/>
                  <a:pt x="186442" y="285513"/>
                  <a:pt x="199163" y="285513"/>
                </a:cubicBezTo>
                <a:lnTo>
                  <a:pt x="199163" y="273186"/>
                </a:lnTo>
                <a:lnTo>
                  <a:pt x="199163" y="260858"/>
                </a:lnTo>
                <a:lnTo>
                  <a:pt x="199163" y="248531"/>
                </a:lnTo>
                <a:cubicBezTo>
                  <a:pt x="211486" y="248531"/>
                  <a:pt x="211486" y="248531"/>
                  <a:pt x="211486" y="235806"/>
                </a:cubicBezTo>
                <a:lnTo>
                  <a:pt x="211486" y="223479"/>
                </a:lnTo>
                <a:lnTo>
                  <a:pt x="223810" y="223479"/>
                </a:lnTo>
                <a:lnTo>
                  <a:pt x="223810" y="211152"/>
                </a:lnTo>
                <a:cubicBezTo>
                  <a:pt x="223810" y="211152"/>
                  <a:pt x="223810" y="211152"/>
                  <a:pt x="211486" y="211152"/>
                </a:cubicBezTo>
                <a:lnTo>
                  <a:pt x="223810" y="198825"/>
                </a:lnTo>
                <a:cubicBezTo>
                  <a:pt x="223810" y="198825"/>
                  <a:pt x="223810" y="198825"/>
                  <a:pt x="211486" y="198825"/>
                </a:cubicBezTo>
                <a:cubicBezTo>
                  <a:pt x="211486" y="198825"/>
                  <a:pt x="223810" y="198825"/>
                  <a:pt x="223810" y="186100"/>
                </a:cubicBezTo>
                <a:cubicBezTo>
                  <a:pt x="223810" y="186100"/>
                  <a:pt x="223810" y="173773"/>
                  <a:pt x="211486" y="173773"/>
                </a:cubicBezTo>
                <a:cubicBezTo>
                  <a:pt x="217648" y="173773"/>
                  <a:pt x="220729" y="173773"/>
                  <a:pt x="222270" y="173773"/>
                </a:cubicBezTo>
                <a:lnTo>
                  <a:pt x="223810" y="173773"/>
                </a:lnTo>
                <a:lnTo>
                  <a:pt x="223810" y="161446"/>
                </a:lnTo>
                <a:cubicBezTo>
                  <a:pt x="223810" y="161446"/>
                  <a:pt x="223810" y="161446"/>
                  <a:pt x="236133" y="161446"/>
                </a:cubicBezTo>
                <a:cubicBezTo>
                  <a:pt x="236133" y="149119"/>
                  <a:pt x="248854" y="149119"/>
                  <a:pt x="248854" y="149119"/>
                </a:cubicBezTo>
                <a:lnTo>
                  <a:pt x="248854" y="161446"/>
                </a:lnTo>
                <a:lnTo>
                  <a:pt x="248854" y="173773"/>
                </a:lnTo>
                <a:cubicBezTo>
                  <a:pt x="248854" y="173773"/>
                  <a:pt x="248854" y="173773"/>
                  <a:pt x="250395" y="173773"/>
                </a:cubicBezTo>
                <a:lnTo>
                  <a:pt x="259637" y="173773"/>
                </a:lnTo>
                <a:lnTo>
                  <a:pt x="261178" y="173773"/>
                </a:lnTo>
                <a:cubicBezTo>
                  <a:pt x="261178" y="173773"/>
                  <a:pt x="261178" y="173773"/>
                  <a:pt x="273501" y="161446"/>
                </a:cubicBezTo>
                <a:lnTo>
                  <a:pt x="285825" y="161446"/>
                </a:lnTo>
                <a:cubicBezTo>
                  <a:pt x="285825" y="161446"/>
                  <a:pt x="285825" y="149119"/>
                  <a:pt x="273501" y="149119"/>
                </a:cubicBezTo>
                <a:cubicBezTo>
                  <a:pt x="273501" y="149119"/>
                  <a:pt x="273501" y="149119"/>
                  <a:pt x="285825" y="149119"/>
                </a:cubicBezTo>
                <a:cubicBezTo>
                  <a:pt x="285825" y="149119"/>
                  <a:pt x="285825" y="149119"/>
                  <a:pt x="287415" y="149119"/>
                </a:cubicBezTo>
                <a:lnTo>
                  <a:pt x="293179" y="149119"/>
                </a:lnTo>
                <a:cubicBezTo>
                  <a:pt x="291390" y="149119"/>
                  <a:pt x="298546" y="149119"/>
                  <a:pt x="298546" y="149119"/>
                </a:cubicBezTo>
                <a:lnTo>
                  <a:pt x="298546" y="161446"/>
                </a:lnTo>
                <a:cubicBezTo>
                  <a:pt x="298546" y="161446"/>
                  <a:pt x="298546" y="161446"/>
                  <a:pt x="310869" y="161446"/>
                </a:cubicBezTo>
                <a:cubicBezTo>
                  <a:pt x="310869" y="161446"/>
                  <a:pt x="310869" y="161446"/>
                  <a:pt x="310869" y="149119"/>
                </a:cubicBezTo>
                <a:lnTo>
                  <a:pt x="312410" y="149119"/>
                </a:lnTo>
                <a:lnTo>
                  <a:pt x="315491" y="149119"/>
                </a:lnTo>
                <a:cubicBezTo>
                  <a:pt x="316261" y="149119"/>
                  <a:pt x="316646" y="149119"/>
                  <a:pt x="316068" y="149119"/>
                </a:cubicBezTo>
                <a:lnTo>
                  <a:pt x="323193" y="149119"/>
                </a:lnTo>
                <a:cubicBezTo>
                  <a:pt x="323193" y="149119"/>
                  <a:pt x="323193" y="149119"/>
                  <a:pt x="323193" y="161446"/>
                </a:cubicBezTo>
                <a:lnTo>
                  <a:pt x="335516" y="161446"/>
                </a:lnTo>
                <a:lnTo>
                  <a:pt x="348237" y="161446"/>
                </a:lnTo>
                <a:cubicBezTo>
                  <a:pt x="348237" y="161446"/>
                  <a:pt x="348237" y="161446"/>
                  <a:pt x="360561" y="161446"/>
                </a:cubicBezTo>
                <a:cubicBezTo>
                  <a:pt x="360561" y="161446"/>
                  <a:pt x="360561" y="161446"/>
                  <a:pt x="348237" y="149119"/>
                </a:cubicBezTo>
                <a:cubicBezTo>
                  <a:pt x="348237" y="149119"/>
                  <a:pt x="348237" y="149119"/>
                  <a:pt x="349778" y="149119"/>
                </a:cubicBezTo>
                <a:lnTo>
                  <a:pt x="360561" y="149119"/>
                </a:lnTo>
                <a:lnTo>
                  <a:pt x="372884" y="149119"/>
                </a:lnTo>
                <a:lnTo>
                  <a:pt x="385207" y="149119"/>
                </a:lnTo>
                <a:cubicBezTo>
                  <a:pt x="385207" y="149119"/>
                  <a:pt x="385207" y="149119"/>
                  <a:pt x="397928" y="149119"/>
                </a:cubicBezTo>
                <a:lnTo>
                  <a:pt x="397928" y="161446"/>
                </a:lnTo>
                <a:lnTo>
                  <a:pt x="410252" y="161446"/>
                </a:lnTo>
                <a:cubicBezTo>
                  <a:pt x="410252" y="161446"/>
                  <a:pt x="410252" y="161446"/>
                  <a:pt x="411792" y="161446"/>
                </a:cubicBezTo>
                <a:lnTo>
                  <a:pt x="422575" y="161446"/>
                </a:lnTo>
                <a:lnTo>
                  <a:pt x="422575" y="149119"/>
                </a:lnTo>
                <a:lnTo>
                  <a:pt x="422575" y="136394"/>
                </a:lnTo>
                <a:cubicBezTo>
                  <a:pt x="422575" y="136394"/>
                  <a:pt x="422575" y="136394"/>
                  <a:pt x="434899" y="136394"/>
                </a:cubicBezTo>
                <a:lnTo>
                  <a:pt x="434899" y="149119"/>
                </a:lnTo>
                <a:cubicBezTo>
                  <a:pt x="434899" y="136394"/>
                  <a:pt x="447620" y="136394"/>
                  <a:pt x="434899" y="136394"/>
                </a:cubicBezTo>
                <a:lnTo>
                  <a:pt x="442253" y="136394"/>
                </a:lnTo>
                <a:cubicBezTo>
                  <a:pt x="440464" y="136394"/>
                  <a:pt x="447620" y="136394"/>
                  <a:pt x="447620" y="136394"/>
                </a:cubicBezTo>
                <a:cubicBezTo>
                  <a:pt x="447620" y="136394"/>
                  <a:pt x="447620" y="136394"/>
                  <a:pt x="447620" y="149119"/>
                </a:cubicBezTo>
                <a:lnTo>
                  <a:pt x="447620" y="161446"/>
                </a:lnTo>
                <a:lnTo>
                  <a:pt x="447620" y="173773"/>
                </a:lnTo>
                <a:lnTo>
                  <a:pt x="447620" y="186100"/>
                </a:lnTo>
                <a:lnTo>
                  <a:pt x="459943" y="186100"/>
                </a:lnTo>
                <a:cubicBezTo>
                  <a:pt x="459943" y="186100"/>
                  <a:pt x="459943" y="186100"/>
                  <a:pt x="459943" y="173773"/>
                </a:cubicBezTo>
                <a:lnTo>
                  <a:pt x="459943" y="161446"/>
                </a:lnTo>
                <a:cubicBezTo>
                  <a:pt x="459943" y="149119"/>
                  <a:pt x="447620" y="149119"/>
                  <a:pt x="459943" y="149119"/>
                </a:cubicBezTo>
                <a:cubicBezTo>
                  <a:pt x="459943" y="149119"/>
                  <a:pt x="459943" y="149119"/>
                  <a:pt x="459943" y="136394"/>
                </a:cubicBezTo>
                <a:lnTo>
                  <a:pt x="472267" y="136394"/>
                </a:lnTo>
                <a:cubicBezTo>
                  <a:pt x="472267" y="136394"/>
                  <a:pt x="472267" y="136394"/>
                  <a:pt x="472267" y="149119"/>
                </a:cubicBezTo>
                <a:lnTo>
                  <a:pt x="484590" y="149119"/>
                </a:lnTo>
                <a:lnTo>
                  <a:pt x="497311" y="149119"/>
                </a:lnTo>
                <a:lnTo>
                  <a:pt x="497311" y="136394"/>
                </a:lnTo>
                <a:cubicBezTo>
                  <a:pt x="509635" y="149119"/>
                  <a:pt x="509635" y="136394"/>
                  <a:pt x="509635" y="136394"/>
                </a:cubicBezTo>
                <a:lnTo>
                  <a:pt x="509635" y="149119"/>
                </a:lnTo>
                <a:cubicBezTo>
                  <a:pt x="509635" y="149119"/>
                  <a:pt x="509635" y="149119"/>
                  <a:pt x="511175" y="149119"/>
                </a:cubicBezTo>
                <a:lnTo>
                  <a:pt x="518877" y="149119"/>
                </a:lnTo>
                <a:lnTo>
                  <a:pt x="521958" y="149119"/>
                </a:lnTo>
                <a:cubicBezTo>
                  <a:pt x="509635" y="149119"/>
                  <a:pt x="521958" y="149119"/>
                  <a:pt x="521958" y="161446"/>
                </a:cubicBezTo>
                <a:lnTo>
                  <a:pt x="521958" y="149119"/>
                </a:lnTo>
                <a:lnTo>
                  <a:pt x="521958" y="136394"/>
                </a:lnTo>
                <a:cubicBezTo>
                  <a:pt x="534282" y="136394"/>
                  <a:pt x="521958" y="136394"/>
                  <a:pt x="534282" y="136394"/>
                </a:cubicBezTo>
                <a:cubicBezTo>
                  <a:pt x="534282" y="136394"/>
                  <a:pt x="534282" y="136394"/>
                  <a:pt x="534282" y="149119"/>
                </a:cubicBezTo>
                <a:lnTo>
                  <a:pt x="534282" y="161446"/>
                </a:lnTo>
                <a:cubicBezTo>
                  <a:pt x="534282" y="149119"/>
                  <a:pt x="547003" y="149119"/>
                  <a:pt x="534282" y="149119"/>
                </a:cubicBezTo>
                <a:lnTo>
                  <a:pt x="547003" y="149119"/>
                </a:lnTo>
                <a:cubicBezTo>
                  <a:pt x="559326" y="149119"/>
                  <a:pt x="559326" y="161446"/>
                  <a:pt x="559326" y="149119"/>
                </a:cubicBezTo>
                <a:cubicBezTo>
                  <a:pt x="559326" y="149119"/>
                  <a:pt x="559326" y="149119"/>
                  <a:pt x="559326" y="161446"/>
                </a:cubicBezTo>
                <a:cubicBezTo>
                  <a:pt x="565488" y="161446"/>
                  <a:pt x="568569" y="161446"/>
                  <a:pt x="570109" y="161446"/>
                </a:cubicBezTo>
                <a:lnTo>
                  <a:pt x="571649" y="161446"/>
                </a:lnTo>
                <a:lnTo>
                  <a:pt x="571649" y="149119"/>
                </a:lnTo>
                <a:cubicBezTo>
                  <a:pt x="571649" y="136394"/>
                  <a:pt x="583973" y="136394"/>
                  <a:pt x="583973" y="136394"/>
                </a:cubicBezTo>
                <a:cubicBezTo>
                  <a:pt x="583973" y="136394"/>
                  <a:pt x="583973" y="136394"/>
                  <a:pt x="583973" y="149119"/>
                </a:cubicBezTo>
                <a:cubicBezTo>
                  <a:pt x="583973" y="149119"/>
                  <a:pt x="583973" y="149119"/>
                  <a:pt x="596694" y="149119"/>
                </a:cubicBezTo>
                <a:cubicBezTo>
                  <a:pt x="596694" y="149119"/>
                  <a:pt x="596694" y="149119"/>
                  <a:pt x="596694" y="161446"/>
                </a:cubicBezTo>
                <a:lnTo>
                  <a:pt x="609017" y="161446"/>
                </a:lnTo>
                <a:cubicBezTo>
                  <a:pt x="609017" y="161446"/>
                  <a:pt x="609017" y="161446"/>
                  <a:pt x="610558" y="161446"/>
                </a:cubicBezTo>
                <a:lnTo>
                  <a:pt x="613639" y="161446"/>
                </a:lnTo>
                <a:lnTo>
                  <a:pt x="614216" y="161446"/>
                </a:lnTo>
                <a:lnTo>
                  <a:pt x="621341" y="161446"/>
                </a:lnTo>
                <a:cubicBezTo>
                  <a:pt x="621341" y="173773"/>
                  <a:pt x="609017" y="173773"/>
                  <a:pt x="609017" y="173773"/>
                </a:cubicBezTo>
                <a:cubicBezTo>
                  <a:pt x="609017" y="186100"/>
                  <a:pt x="596694" y="186100"/>
                  <a:pt x="596694" y="186100"/>
                </a:cubicBezTo>
                <a:lnTo>
                  <a:pt x="599775" y="186100"/>
                </a:lnTo>
                <a:lnTo>
                  <a:pt x="609017" y="186100"/>
                </a:lnTo>
                <a:cubicBezTo>
                  <a:pt x="609017" y="186100"/>
                  <a:pt x="609017" y="186100"/>
                  <a:pt x="609017" y="173773"/>
                </a:cubicBezTo>
                <a:cubicBezTo>
                  <a:pt x="609017" y="173773"/>
                  <a:pt x="612098" y="173773"/>
                  <a:pt x="613639" y="173773"/>
                </a:cubicBezTo>
                <a:lnTo>
                  <a:pt x="614216" y="173773"/>
                </a:lnTo>
                <a:lnTo>
                  <a:pt x="621341" y="173773"/>
                </a:lnTo>
                <a:lnTo>
                  <a:pt x="633664" y="173773"/>
                </a:lnTo>
                <a:lnTo>
                  <a:pt x="633664" y="186100"/>
                </a:lnTo>
                <a:cubicBezTo>
                  <a:pt x="646385" y="186100"/>
                  <a:pt x="646385" y="198825"/>
                  <a:pt x="646385" y="198825"/>
                </a:cubicBezTo>
                <a:lnTo>
                  <a:pt x="646385" y="211152"/>
                </a:lnTo>
                <a:lnTo>
                  <a:pt x="646385" y="223479"/>
                </a:lnTo>
                <a:cubicBezTo>
                  <a:pt x="646385" y="223479"/>
                  <a:pt x="646385" y="223479"/>
                  <a:pt x="646385" y="235806"/>
                </a:cubicBezTo>
                <a:cubicBezTo>
                  <a:pt x="646385" y="235806"/>
                  <a:pt x="649466" y="235806"/>
                  <a:pt x="651006" y="235806"/>
                </a:cubicBezTo>
                <a:lnTo>
                  <a:pt x="651584" y="235806"/>
                </a:lnTo>
                <a:lnTo>
                  <a:pt x="651777" y="235806"/>
                </a:lnTo>
                <a:cubicBezTo>
                  <a:pt x="653317" y="235806"/>
                  <a:pt x="651777" y="235806"/>
                  <a:pt x="653317" y="235806"/>
                </a:cubicBezTo>
                <a:lnTo>
                  <a:pt x="658709" y="235806"/>
                </a:lnTo>
                <a:lnTo>
                  <a:pt x="658709" y="248531"/>
                </a:lnTo>
                <a:cubicBezTo>
                  <a:pt x="658709" y="248531"/>
                  <a:pt x="658709" y="248531"/>
                  <a:pt x="658709" y="260858"/>
                </a:cubicBezTo>
                <a:lnTo>
                  <a:pt x="658709" y="273186"/>
                </a:lnTo>
                <a:cubicBezTo>
                  <a:pt x="658709" y="273186"/>
                  <a:pt x="658709" y="273186"/>
                  <a:pt x="671032" y="273186"/>
                </a:cubicBezTo>
                <a:cubicBezTo>
                  <a:pt x="671032" y="285513"/>
                  <a:pt x="658709" y="285513"/>
                  <a:pt x="658709" y="285513"/>
                </a:cubicBezTo>
                <a:lnTo>
                  <a:pt x="658709" y="298237"/>
                </a:lnTo>
                <a:cubicBezTo>
                  <a:pt x="658709" y="298237"/>
                  <a:pt x="658709" y="298237"/>
                  <a:pt x="660249" y="298237"/>
                </a:cubicBezTo>
                <a:lnTo>
                  <a:pt x="665833" y="298237"/>
                </a:lnTo>
                <a:cubicBezTo>
                  <a:pt x="665255" y="298237"/>
                  <a:pt x="665641" y="298237"/>
                  <a:pt x="666411" y="298237"/>
                </a:cubicBezTo>
                <a:cubicBezTo>
                  <a:pt x="667951" y="298237"/>
                  <a:pt x="671032" y="298237"/>
                  <a:pt x="671032" y="298237"/>
                </a:cubicBezTo>
                <a:cubicBezTo>
                  <a:pt x="671032" y="298237"/>
                  <a:pt x="671032" y="298237"/>
                  <a:pt x="671032" y="310565"/>
                </a:cubicBezTo>
                <a:lnTo>
                  <a:pt x="671032" y="322892"/>
                </a:lnTo>
                <a:lnTo>
                  <a:pt x="658709" y="322892"/>
                </a:lnTo>
                <a:cubicBezTo>
                  <a:pt x="658709" y="322892"/>
                  <a:pt x="671032" y="322892"/>
                  <a:pt x="658709" y="335219"/>
                </a:cubicBezTo>
                <a:lnTo>
                  <a:pt x="665833" y="335219"/>
                </a:lnTo>
                <a:cubicBezTo>
                  <a:pt x="665255" y="335219"/>
                  <a:pt x="665641" y="335219"/>
                  <a:pt x="666411" y="335219"/>
                </a:cubicBezTo>
                <a:lnTo>
                  <a:pt x="671032" y="335219"/>
                </a:lnTo>
                <a:cubicBezTo>
                  <a:pt x="671032" y="335219"/>
                  <a:pt x="671032" y="335219"/>
                  <a:pt x="672573" y="335219"/>
                </a:cubicBezTo>
                <a:lnTo>
                  <a:pt x="675653" y="335219"/>
                </a:lnTo>
                <a:cubicBezTo>
                  <a:pt x="676424" y="335219"/>
                  <a:pt x="676809" y="335219"/>
                  <a:pt x="676231" y="335219"/>
                </a:cubicBezTo>
                <a:lnTo>
                  <a:pt x="683356" y="335219"/>
                </a:lnTo>
                <a:cubicBezTo>
                  <a:pt x="683356" y="335219"/>
                  <a:pt x="683356" y="335219"/>
                  <a:pt x="683356" y="347944"/>
                </a:cubicBezTo>
                <a:cubicBezTo>
                  <a:pt x="683356" y="347944"/>
                  <a:pt x="683356" y="347944"/>
                  <a:pt x="683356" y="360271"/>
                </a:cubicBezTo>
                <a:cubicBezTo>
                  <a:pt x="683356" y="360271"/>
                  <a:pt x="683356" y="360271"/>
                  <a:pt x="684946" y="360271"/>
                </a:cubicBezTo>
                <a:lnTo>
                  <a:pt x="696077" y="360271"/>
                </a:lnTo>
                <a:cubicBezTo>
                  <a:pt x="696077" y="360271"/>
                  <a:pt x="696077" y="360271"/>
                  <a:pt x="696077" y="372598"/>
                </a:cubicBezTo>
                <a:cubicBezTo>
                  <a:pt x="696077" y="372598"/>
                  <a:pt x="696077" y="372598"/>
                  <a:pt x="696077" y="384925"/>
                </a:cubicBezTo>
                <a:lnTo>
                  <a:pt x="708400" y="384925"/>
                </a:lnTo>
                <a:lnTo>
                  <a:pt x="708400" y="397650"/>
                </a:lnTo>
                <a:cubicBezTo>
                  <a:pt x="708400" y="397650"/>
                  <a:pt x="708400" y="397650"/>
                  <a:pt x="708400" y="409977"/>
                </a:cubicBezTo>
                <a:cubicBezTo>
                  <a:pt x="708400" y="409977"/>
                  <a:pt x="708400" y="409977"/>
                  <a:pt x="709941" y="409977"/>
                </a:cubicBezTo>
                <a:lnTo>
                  <a:pt x="711481" y="409977"/>
                </a:lnTo>
                <a:lnTo>
                  <a:pt x="720723" y="409977"/>
                </a:lnTo>
                <a:lnTo>
                  <a:pt x="720723" y="422304"/>
                </a:lnTo>
                <a:cubicBezTo>
                  <a:pt x="720723" y="422304"/>
                  <a:pt x="720723" y="422304"/>
                  <a:pt x="720723" y="434631"/>
                </a:cubicBezTo>
                <a:lnTo>
                  <a:pt x="723804" y="434631"/>
                </a:lnTo>
                <a:cubicBezTo>
                  <a:pt x="723804" y="434631"/>
                  <a:pt x="726885" y="434631"/>
                  <a:pt x="733047" y="434631"/>
                </a:cubicBezTo>
                <a:lnTo>
                  <a:pt x="733047" y="446959"/>
                </a:lnTo>
                <a:lnTo>
                  <a:pt x="733047" y="459683"/>
                </a:lnTo>
                <a:cubicBezTo>
                  <a:pt x="733047" y="459683"/>
                  <a:pt x="733047" y="459683"/>
                  <a:pt x="745768" y="459683"/>
                </a:cubicBezTo>
                <a:cubicBezTo>
                  <a:pt x="745768" y="459683"/>
                  <a:pt x="745768" y="459683"/>
                  <a:pt x="745768" y="472011"/>
                </a:cubicBezTo>
                <a:cubicBezTo>
                  <a:pt x="745768" y="472011"/>
                  <a:pt x="745768" y="472011"/>
                  <a:pt x="758091" y="484338"/>
                </a:cubicBezTo>
                <a:cubicBezTo>
                  <a:pt x="758091" y="484338"/>
                  <a:pt x="758091" y="484338"/>
                  <a:pt x="759632" y="484338"/>
                </a:cubicBezTo>
                <a:lnTo>
                  <a:pt x="762713" y="484338"/>
                </a:lnTo>
                <a:lnTo>
                  <a:pt x="763290" y="484338"/>
                </a:lnTo>
                <a:lnTo>
                  <a:pt x="770415" y="484338"/>
                </a:lnTo>
                <a:lnTo>
                  <a:pt x="782738" y="497062"/>
                </a:lnTo>
                <a:cubicBezTo>
                  <a:pt x="782738" y="497062"/>
                  <a:pt x="782738" y="497062"/>
                  <a:pt x="795459" y="484338"/>
                </a:cubicBezTo>
                <a:cubicBezTo>
                  <a:pt x="795459" y="484338"/>
                  <a:pt x="798540" y="484338"/>
                  <a:pt x="800081" y="484338"/>
                </a:cubicBezTo>
                <a:lnTo>
                  <a:pt x="800658" y="484338"/>
                </a:lnTo>
                <a:lnTo>
                  <a:pt x="807783" y="484338"/>
                </a:lnTo>
                <a:lnTo>
                  <a:pt x="807783" y="482797"/>
                </a:lnTo>
                <a:lnTo>
                  <a:pt x="807783" y="481256"/>
                </a:lnTo>
                <a:cubicBezTo>
                  <a:pt x="807783" y="481256"/>
                  <a:pt x="807783" y="478174"/>
                  <a:pt x="807783" y="472011"/>
                </a:cubicBezTo>
                <a:lnTo>
                  <a:pt x="820106" y="472011"/>
                </a:lnTo>
                <a:cubicBezTo>
                  <a:pt x="820106" y="472011"/>
                  <a:pt x="820106" y="472011"/>
                  <a:pt x="820106" y="459683"/>
                </a:cubicBezTo>
                <a:cubicBezTo>
                  <a:pt x="820106" y="459683"/>
                  <a:pt x="820106" y="459683"/>
                  <a:pt x="807783" y="459683"/>
                </a:cubicBezTo>
                <a:cubicBezTo>
                  <a:pt x="807783" y="459683"/>
                  <a:pt x="807783" y="459683"/>
                  <a:pt x="807783" y="446959"/>
                </a:cubicBezTo>
                <a:cubicBezTo>
                  <a:pt x="807783" y="446959"/>
                  <a:pt x="807783" y="434631"/>
                  <a:pt x="820106" y="446959"/>
                </a:cubicBezTo>
                <a:lnTo>
                  <a:pt x="820106" y="434631"/>
                </a:lnTo>
                <a:cubicBezTo>
                  <a:pt x="820106" y="434631"/>
                  <a:pt x="820106" y="434631"/>
                  <a:pt x="832430" y="434631"/>
                </a:cubicBezTo>
                <a:cubicBezTo>
                  <a:pt x="832430" y="434631"/>
                  <a:pt x="832430" y="434631"/>
                  <a:pt x="845151" y="434631"/>
                </a:cubicBezTo>
                <a:cubicBezTo>
                  <a:pt x="845151" y="434631"/>
                  <a:pt x="845151" y="434631"/>
                  <a:pt x="845151" y="422304"/>
                </a:cubicBezTo>
                <a:cubicBezTo>
                  <a:pt x="845151" y="422304"/>
                  <a:pt x="845151" y="422304"/>
                  <a:pt x="857474" y="422304"/>
                </a:cubicBezTo>
                <a:lnTo>
                  <a:pt x="869798" y="422304"/>
                </a:lnTo>
                <a:lnTo>
                  <a:pt x="869798" y="409977"/>
                </a:lnTo>
                <a:lnTo>
                  <a:pt x="882121" y="422304"/>
                </a:lnTo>
                <a:lnTo>
                  <a:pt x="882121" y="423845"/>
                </a:lnTo>
                <a:lnTo>
                  <a:pt x="882121" y="433091"/>
                </a:lnTo>
                <a:lnTo>
                  <a:pt x="882121" y="434631"/>
                </a:lnTo>
                <a:cubicBezTo>
                  <a:pt x="869798" y="434631"/>
                  <a:pt x="869798" y="422304"/>
                  <a:pt x="869798" y="434631"/>
                </a:cubicBezTo>
                <a:lnTo>
                  <a:pt x="857474" y="434631"/>
                </a:lnTo>
                <a:cubicBezTo>
                  <a:pt x="857474" y="434631"/>
                  <a:pt x="857474" y="434631"/>
                  <a:pt x="857474" y="436172"/>
                </a:cubicBezTo>
                <a:lnTo>
                  <a:pt x="857474" y="439254"/>
                </a:lnTo>
                <a:cubicBezTo>
                  <a:pt x="857474" y="440025"/>
                  <a:pt x="857474" y="440410"/>
                  <a:pt x="857474" y="439832"/>
                </a:cubicBezTo>
                <a:lnTo>
                  <a:pt x="857474" y="446959"/>
                </a:lnTo>
                <a:lnTo>
                  <a:pt x="869798" y="446959"/>
                </a:lnTo>
                <a:cubicBezTo>
                  <a:pt x="869798" y="446959"/>
                  <a:pt x="869798" y="446959"/>
                  <a:pt x="869798" y="434631"/>
                </a:cubicBezTo>
                <a:lnTo>
                  <a:pt x="882121" y="434631"/>
                </a:lnTo>
                <a:lnTo>
                  <a:pt x="894842" y="434631"/>
                </a:lnTo>
                <a:lnTo>
                  <a:pt x="907165" y="434631"/>
                </a:lnTo>
                <a:cubicBezTo>
                  <a:pt x="907165" y="434631"/>
                  <a:pt x="907165" y="434631"/>
                  <a:pt x="907165" y="422304"/>
                </a:cubicBezTo>
                <a:cubicBezTo>
                  <a:pt x="907165" y="422304"/>
                  <a:pt x="894842" y="409977"/>
                  <a:pt x="894842" y="422304"/>
                </a:cubicBezTo>
                <a:lnTo>
                  <a:pt x="882121" y="422304"/>
                </a:lnTo>
                <a:lnTo>
                  <a:pt x="882121" y="420763"/>
                </a:lnTo>
                <a:lnTo>
                  <a:pt x="882121" y="417682"/>
                </a:lnTo>
                <a:cubicBezTo>
                  <a:pt x="882121" y="416911"/>
                  <a:pt x="882121" y="416526"/>
                  <a:pt x="882121" y="417104"/>
                </a:cubicBezTo>
                <a:lnTo>
                  <a:pt x="882121" y="409977"/>
                </a:lnTo>
                <a:lnTo>
                  <a:pt x="882121" y="397650"/>
                </a:lnTo>
                <a:cubicBezTo>
                  <a:pt x="894842" y="397650"/>
                  <a:pt x="894842" y="409977"/>
                  <a:pt x="894842" y="409977"/>
                </a:cubicBezTo>
                <a:lnTo>
                  <a:pt x="894842" y="397650"/>
                </a:lnTo>
                <a:cubicBezTo>
                  <a:pt x="894842" y="409977"/>
                  <a:pt x="894842" y="409977"/>
                  <a:pt x="907165" y="409977"/>
                </a:cubicBezTo>
                <a:lnTo>
                  <a:pt x="907165" y="397650"/>
                </a:lnTo>
                <a:cubicBezTo>
                  <a:pt x="907165" y="384925"/>
                  <a:pt x="919489" y="384925"/>
                  <a:pt x="919489" y="384925"/>
                </a:cubicBezTo>
                <a:lnTo>
                  <a:pt x="917948" y="384925"/>
                </a:lnTo>
                <a:lnTo>
                  <a:pt x="908706" y="384925"/>
                </a:lnTo>
                <a:cubicBezTo>
                  <a:pt x="907165" y="384925"/>
                  <a:pt x="907165" y="384925"/>
                  <a:pt x="907165" y="384925"/>
                </a:cubicBezTo>
                <a:cubicBezTo>
                  <a:pt x="907165" y="384925"/>
                  <a:pt x="907165" y="384925"/>
                  <a:pt x="907165" y="372598"/>
                </a:cubicBezTo>
                <a:cubicBezTo>
                  <a:pt x="907165" y="372598"/>
                  <a:pt x="907165" y="372598"/>
                  <a:pt x="919489" y="372598"/>
                </a:cubicBezTo>
                <a:lnTo>
                  <a:pt x="919489" y="367975"/>
                </a:lnTo>
                <a:lnTo>
                  <a:pt x="919489" y="367398"/>
                </a:lnTo>
                <a:lnTo>
                  <a:pt x="919489" y="360271"/>
                </a:lnTo>
                <a:lnTo>
                  <a:pt x="912364" y="360271"/>
                </a:lnTo>
                <a:cubicBezTo>
                  <a:pt x="912942" y="360271"/>
                  <a:pt x="912557" y="360271"/>
                  <a:pt x="911787" y="360271"/>
                </a:cubicBezTo>
                <a:cubicBezTo>
                  <a:pt x="910246" y="360271"/>
                  <a:pt x="907165" y="360271"/>
                  <a:pt x="907165" y="360271"/>
                </a:cubicBezTo>
                <a:cubicBezTo>
                  <a:pt x="907165" y="360271"/>
                  <a:pt x="907165" y="360271"/>
                  <a:pt x="907165" y="347944"/>
                </a:cubicBezTo>
                <a:lnTo>
                  <a:pt x="907165" y="335219"/>
                </a:lnTo>
                <a:lnTo>
                  <a:pt x="907165" y="322892"/>
                </a:lnTo>
                <a:cubicBezTo>
                  <a:pt x="907165" y="322892"/>
                  <a:pt x="907165" y="322892"/>
                  <a:pt x="907165" y="310565"/>
                </a:cubicBezTo>
                <a:cubicBezTo>
                  <a:pt x="907165" y="310565"/>
                  <a:pt x="907165" y="310565"/>
                  <a:pt x="905625" y="310565"/>
                </a:cubicBezTo>
                <a:lnTo>
                  <a:pt x="900041" y="310565"/>
                </a:lnTo>
                <a:cubicBezTo>
                  <a:pt x="901774" y="310565"/>
                  <a:pt x="894842" y="310565"/>
                  <a:pt x="894842" y="310565"/>
                </a:cubicBezTo>
                <a:lnTo>
                  <a:pt x="894842" y="298237"/>
                </a:lnTo>
                <a:lnTo>
                  <a:pt x="882121" y="298237"/>
                </a:lnTo>
                <a:cubicBezTo>
                  <a:pt x="882121" y="285513"/>
                  <a:pt x="882121" y="285513"/>
                  <a:pt x="894842" y="285513"/>
                </a:cubicBezTo>
                <a:lnTo>
                  <a:pt x="894842" y="273186"/>
                </a:lnTo>
                <a:lnTo>
                  <a:pt x="907165" y="285513"/>
                </a:lnTo>
                <a:lnTo>
                  <a:pt x="907165" y="273186"/>
                </a:lnTo>
                <a:cubicBezTo>
                  <a:pt x="907165" y="273186"/>
                  <a:pt x="907165" y="273186"/>
                  <a:pt x="905625" y="273186"/>
                </a:cubicBezTo>
                <a:lnTo>
                  <a:pt x="900041" y="273186"/>
                </a:lnTo>
                <a:cubicBezTo>
                  <a:pt x="901774" y="273186"/>
                  <a:pt x="894842" y="273186"/>
                  <a:pt x="894842" y="273186"/>
                </a:cubicBezTo>
                <a:cubicBezTo>
                  <a:pt x="894842" y="260858"/>
                  <a:pt x="894842" y="260858"/>
                  <a:pt x="907165" y="260858"/>
                </a:cubicBezTo>
                <a:lnTo>
                  <a:pt x="902544" y="260858"/>
                </a:lnTo>
                <a:cubicBezTo>
                  <a:pt x="901774" y="260858"/>
                  <a:pt x="901389" y="260858"/>
                  <a:pt x="901966" y="260858"/>
                </a:cubicBezTo>
                <a:lnTo>
                  <a:pt x="901774" y="260858"/>
                </a:lnTo>
                <a:cubicBezTo>
                  <a:pt x="899463" y="260858"/>
                  <a:pt x="904085" y="260858"/>
                  <a:pt x="894842" y="260858"/>
                </a:cubicBezTo>
                <a:lnTo>
                  <a:pt x="894842" y="259317"/>
                </a:lnTo>
                <a:cubicBezTo>
                  <a:pt x="894842" y="257777"/>
                  <a:pt x="894842" y="254695"/>
                  <a:pt x="894842" y="248531"/>
                </a:cubicBezTo>
                <a:lnTo>
                  <a:pt x="893252" y="248531"/>
                </a:lnTo>
                <a:lnTo>
                  <a:pt x="890072" y="248531"/>
                </a:lnTo>
                <a:cubicBezTo>
                  <a:pt x="889277" y="248531"/>
                  <a:pt x="888879" y="248531"/>
                  <a:pt x="889475" y="248531"/>
                </a:cubicBezTo>
                <a:lnTo>
                  <a:pt x="883711" y="248531"/>
                </a:lnTo>
                <a:cubicBezTo>
                  <a:pt x="882121" y="248531"/>
                  <a:pt x="882121" y="248531"/>
                  <a:pt x="882121" y="248531"/>
                </a:cubicBezTo>
                <a:cubicBezTo>
                  <a:pt x="882121" y="248531"/>
                  <a:pt x="882121" y="248531"/>
                  <a:pt x="882121" y="235806"/>
                </a:cubicBezTo>
                <a:lnTo>
                  <a:pt x="885301" y="235806"/>
                </a:lnTo>
                <a:cubicBezTo>
                  <a:pt x="885301" y="235806"/>
                  <a:pt x="888482" y="235806"/>
                  <a:pt x="894842" y="235806"/>
                </a:cubicBezTo>
                <a:cubicBezTo>
                  <a:pt x="882121" y="235806"/>
                  <a:pt x="882121" y="235806"/>
                  <a:pt x="882121" y="223479"/>
                </a:cubicBezTo>
                <a:cubicBezTo>
                  <a:pt x="882121" y="217316"/>
                  <a:pt x="882121" y="214234"/>
                  <a:pt x="882121" y="212693"/>
                </a:cubicBezTo>
                <a:lnTo>
                  <a:pt x="882121" y="211152"/>
                </a:lnTo>
                <a:cubicBezTo>
                  <a:pt x="882121" y="211152"/>
                  <a:pt x="882121" y="211152"/>
                  <a:pt x="883711" y="211152"/>
                </a:cubicBezTo>
                <a:lnTo>
                  <a:pt x="894842" y="211152"/>
                </a:lnTo>
                <a:cubicBezTo>
                  <a:pt x="894842" y="211152"/>
                  <a:pt x="894842" y="211152"/>
                  <a:pt x="894842" y="198825"/>
                </a:cubicBezTo>
                <a:cubicBezTo>
                  <a:pt x="894842" y="198825"/>
                  <a:pt x="882121" y="186100"/>
                  <a:pt x="894842" y="186100"/>
                </a:cubicBezTo>
                <a:lnTo>
                  <a:pt x="893252" y="186100"/>
                </a:lnTo>
                <a:lnTo>
                  <a:pt x="890072" y="186100"/>
                </a:lnTo>
                <a:cubicBezTo>
                  <a:pt x="889277" y="186100"/>
                  <a:pt x="888879" y="186100"/>
                  <a:pt x="889475" y="186100"/>
                </a:cubicBezTo>
                <a:lnTo>
                  <a:pt x="885301" y="186100"/>
                </a:lnTo>
                <a:lnTo>
                  <a:pt x="882121" y="186100"/>
                </a:lnTo>
                <a:cubicBezTo>
                  <a:pt x="882121" y="173773"/>
                  <a:pt x="882121" y="186100"/>
                  <a:pt x="894842" y="173773"/>
                </a:cubicBezTo>
                <a:lnTo>
                  <a:pt x="894842" y="161446"/>
                </a:lnTo>
                <a:cubicBezTo>
                  <a:pt x="882121" y="161446"/>
                  <a:pt x="882121" y="161446"/>
                  <a:pt x="882121" y="149119"/>
                </a:cubicBezTo>
                <a:lnTo>
                  <a:pt x="894842" y="149119"/>
                </a:lnTo>
                <a:cubicBezTo>
                  <a:pt x="882121" y="149119"/>
                  <a:pt x="894842" y="136394"/>
                  <a:pt x="882121" y="136394"/>
                </a:cubicBezTo>
                <a:lnTo>
                  <a:pt x="869798" y="124067"/>
                </a:lnTo>
                <a:cubicBezTo>
                  <a:pt x="882121" y="124067"/>
                  <a:pt x="869798" y="124067"/>
                  <a:pt x="882121" y="111740"/>
                </a:cubicBezTo>
                <a:cubicBezTo>
                  <a:pt x="869798" y="111740"/>
                  <a:pt x="869798" y="111740"/>
                  <a:pt x="869798" y="99015"/>
                </a:cubicBezTo>
                <a:lnTo>
                  <a:pt x="882121" y="99015"/>
                </a:lnTo>
                <a:cubicBezTo>
                  <a:pt x="882121" y="99015"/>
                  <a:pt x="882121" y="99015"/>
                  <a:pt x="882121" y="86688"/>
                </a:cubicBezTo>
                <a:cubicBezTo>
                  <a:pt x="894842" y="86688"/>
                  <a:pt x="894842" y="86688"/>
                  <a:pt x="894842" y="99015"/>
                </a:cubicBezTo>
                <a:cubicBezTo>
                  <a:pt x="894842" y="99015"/>
                  <a:pt x="894842" y="99015"/>
                  <a:pt x="894842" y="111740"/>
                </a:cubicBezTo>
                <a:cubicBezTo>
                  <a:pt x="894842" y="111740"/>
                  <a:pt x="894842" y="111740"/>
                  <a:pt x="882121" y="124067"/>
                </a:cubicBezTo>
                <a:cubicBezTo>
                  <a:pt x="888482" y="124067"/>
                  <a:pt x="891662" y="124067"/>
                  <a:pt x="891662" y="124067"/>
                </a:cubicBezTo>
                <a:lnTo>
                  <a:pt x="894842" y="124067"/>
                </a:lnTo>
                <a:cubicBezTo>
                  <a:pt x="894842" y="124067"/>
                  <a:pt x="894842" y="124067"/>
                  <a:pt x="907165" y="124067"/>
                </a:cubicBezTo>
                <a:lnTo>
                  <a:pt x="907165" y="111740"/>
                </a:lnTo>
                <a:lnTo>
                  <a:pt x="907165" y="99015"/>
                </a:lnTo>
                <a:cubicBezTo>
                  <a:pt x="907165" y="99015"/>
                  <a:pt x="907165" y="99015"/>
                  <a:pt x="908706" y="99015"/>
                </a:cubicBezTo>
                <a:lnTo>
                  <a:pt x="919489" y="99015"/>
                </a:lnTo>
                <a:cubicBezTo>
                  <a:pt x="919489" y="99015"/>
                  <a:pt x="919489" y="99015"/>
                  <a:pt x="919489" y="86688"/>
                </a:cubicBezTo>
                <a:lnTo>
                  <a:pt x="931812" y="86688"/>
                </a:lnTo>
                <a:lnTo>
                  <a:pt x="931812" y="74360"/>
                </a:lnTo>
                <a:cubicBezTo>
                  <a:pt x="931812" y="74360"/>
                  <a:pt x="931812" y="74360"/>
                  <a:pt x="919489" y="74360"/>
                </a:cubicBezTo>
                <a:cubicBezTo>
                  <a:pt x="931812" y="74360"/>
                  <a:pt x="931812" y="62033"/>
                  <a:pt x="931812" y="62033"/>
                </a:cubicBezTo>
                <a:lnTo>
                  <a:pt x="927191" y="62033"/>
                </a:lnTo>
                <a:cubicBezTo>
                  <a:pt x="926421" y="62033"/>
                  <a:pt x="926036" y="62033"/>
                  <a:pt x="926613" y="62033"/>
                </a:cubicBezTo>
                <a:lnTo>
                  <a:pt x="922570" y="62033"/>
                </a:lnTo>
                <a:lnTo>
                  <a:pt x="919489" y="62033"/>
                </a:lnTo>
                <a:cubicBezTo>
                  <a:pt x="931812" y="62033"/>
                  <a:pt x="931812" y="62033"/>
                  <a:pt x="931812" y="49706"/>
                </a:cubicBezTo>
                <a:cubicBezTo>
                  <a:pt x="931812" y="49706"/>
                  <a:pt x="931812" y="49706"/>
                  <a:pt x="944533" y="49706"/>
                </a:cubicBezTo>
                <a:cubicBezTo>
                  <a:pt x="944533" y="49706"/>
                  <a:pt x="944533" y="36981"/>
                  <a:pt x="956857" y="36981"/>
                </a:cubicBezTo>
                <a:cubicBezTo>
                  <a:pt x="956857" y="36981"/>
                  <a:pt x="956857" y="36981"/>
                  <a:pt x="956857" y="49706"/>
                </a:cubicBezTo>
                <a:lnTo>
                  <a:pt x="958397" y="49706"/>
                </a:lnTo>
                <a:lnTo>
                  <a:pt x="961478" y="49706"/>
                </a:lnTo>
                <a:cubicBezTo>
                  <a:pt x="962248" y="49706"/>
                  <a:pt x="962633" y="49706"/>
                  <a:pt x="962056" y="49706"/>
                </a:cubicBezTo>
                <a:lnTo>
                  <a:pt x="967640" y="49706"/>
                </a:lnTo>
                <a:cubicBezTo>
                  <a:pt x="969180" y="49706"/>
                  <a:pt x="969180" y="49706"/>
                  <a:pt x="969180" y="49706"/>
                </a:cubicBezTo>
                <a:cubicBezTo>
                  <a:pt x="969180" y="49706"/>
                  <a:pt x="969180" y="49706"/>
                  <a:pt x="970721" y="49706"/>
                </a:cubicBezTo>
                <a:lnTo>
                  <a:pt x="973802" y="49706"/>
                </a:lnTo>
                <a:cubicBezTo>
                  <a:pt x="974572" y="49706"/>
                  <a:pt x="974957" y="49706"/>
                  <a:pt x="974379" y="49706"/>
                </a:cubicBezTo>
                <a:lnTo>
                  <a:pt x="981504" y="49706"/>
                </a:lnTo>
                <a:lnTo>
                  <a:pt x="981504" y="36981"/>
                </a:lnTo>
                <a:cubicBezTo>
                  <a:pt x="981504" y="36981"/>
                  <a:pt x="981504" y="36981"/>
                  <a:pt x="983094" y="36981"/>
                </a:cubicBezTo>
                <a:lnTo>
                  <a:pt x="992635" y="36981"/>
                </a:lnTo>
                <a:lnTo>
                  <a:pt x="994225" y="36981"/>
                </a:lnTo>
                <a:lnTo>
                  <a:pt x="1006548" y="36981"/>
                </a:lnTo>
                <a:lnTo>
                  <a:pt x="1018872" y="36981"/>
                </a:lnTo>
                <a:lnTo>
                  <a:pt x="1018872" y="24654"/>
                </a:lnTo>
                <a:cubicBezTo>
                  <a:pt x="1031195" y="24654"/>
                  <a:pt x="1031195" y="36981"/>
                  <a:pt x="1031195" y="36981"/>
                </a:cubicBezTo>
                <a:lnTo>
                  <a:pt x="1031195" y="49706"/>
                </a:lnTo>
                <a:lnTo>
                  <a:pt x="1043916" y="49706"/>
                </a:lnTo>
                <a:cubicBezTo>
                  <a:pt x="1031195" y="49706"/>
                  <a:pt x="1043916" y="49706"/>
                  <a:pt x="1043916" y="62033"/>
                </a:cubicBezTo>
                <a:lnTo>
                  <a:pt x="1043916" y="49706"/>
                </a:lnTo>
                <a:cubicBezTo>
                  <a:pt x="1043916" y="49706"/>
                  <a:pt x="1043916" y="49706"/>
                  <a:pt x="1045457" y="49706"/>
                </a:cubicBezTo>
                <a:lnTo>
                  <a:pt x="1054699" y="49706"/>
                </a:lnTo>
                <a:lnTo>
                  <a:pt x="1056239" y="49706"/>
                </a:lnTo>
                <a:lnTo>
                  <a:pt x="1056239" y="36981"/>
                </a:lnTo>
                <a:cubicBezTo>
                  <a:pt x="1056239" y="36981"/>
                  <a:pt x="1056239" y="36981"/>
                  <a:pt x="1068563" y="36981"/>
                </a:cubicBezTo>
                <a:lnTo>
                  <a:pt x="1068563" y="24654"/>
                </a:lnTo>
                <a:lnTo>
                  <a:pt x="1080886" y="24654"/>
                </a:lnTo>
                <a:cubicBezTo>
                  <a:pt x="1068563" y="24654"/>
                  <a:pt x="1080886" y="12327"/>
                  <a:pt x="1080886" y="12327"/>
                </a:cubicBezTo>
                <a:cubicBezTo>
                  <a:pt x="1080886" y="12327"/>
                  <a:pt x="1080886" y="24654"/>
                  <a:pt x="1093607" y="24654"/>
                </a:cubicBezTo>
                <a:cubicBezTo>
                  <a:pt x="1093607" y="24654"/>
                  <a:pt x="1093607" y="24654"/>
                  <a:pt x="1105931" y="24654"/>
                </a:cubicBezTo>
                <a:cubicBezTo>
                  <a:pt x="1105931" y="24654"/>
                  <a:pt x="1105931" y="24654"/>
                  <a:pt x="1107471" y="24654"/>
                </a:cubicBezTo>
                <a:lnTo>
                  <a:pt x="1111322" y="24654"/>
                </a:lnTo>
                <a:cubicBezTo>
                  <a:pt x="1112863" y="24654"/>
                  <a:pt x="1111322" y="24654"/>
                  <a:pt x="1112863" y="24654"/>
                </a:cubicBezTo>
                <a:lnTo>
                  <a:pt x="1116714" y="24654"/>
                </a:lnTo>
                <a:cubicBezTo>
                  <a:pt x="1118254" y="24654"/>
                  <a:pt x="1118254" y="24654"/>
                  <a:pt x="1118254" y="24654"/>
                </a:cubicBezTo>
                <a:lnTo>
                  <a:pt x="1130578" y="24654"/>
                </a:lnTo>
                <a:lnTo>
                  <a:pt x="1130578" y="12327"/>
                </a:lnTo>
                <a:cubicBezTo>
                  <a:pt x="1130578" y="12327"/>
                  <a:pt x="1130578" y="12327"/>
                  <a:pt x="1143299" y="12327"/>
                </a:cubicBezTo>
                <a:close/>
              </a:path>
            </a:pathLst>
          </a:custGeom>
          <a:solidFill>
            <a:schemeClr val="bg1">
              <a:lumMod val="85000"/>
            </a:schemeClr>
          </a:solidFill>
        </p:spPr>
        <p:txBody>
          <a:bodyPr wrap="square">
            <a:noAutofit/>
          </a:bodyPr>
          <a:lstStyle/>
          <a:p>
            <a:endParaRPr lang="en-UA"/>
          </a:p>
        </p:txBody>
      </p:sp>
      <p:sp>
        <p:nvSpPr>
          <p:cNvPr id="20" name="Picture Placeholder 19">
            <a:extLst>
              <a:ext uri="{FF2B5EF4-FFF2-40B4-BE49-F238E27FC236}">
                <a16:creationId xmlns:a16="http://schemas.microsoft.com/office/drawing/2014/main" id="{69AD343C-63D6-224C-A854-228AF4FC708B}"/>
              </a:ext>
            </a:extLst>
          </p:cNvPr>
          <p:cNvSpPr>
            <a:spLocks noGrp="1"/>
          </p:cNvSpPr>
          <p:nvPr>
            <p:ph type="pic" sz="quarter" idx="11"/>
          </p:nvPr>
        </p:nvSpPr>
        <p:spPr>
          <a:xfrm>
            <a:off x="3663582" y="155941"/>
            <a:ext cx="1999531" cy="1665432"/>
          </a:xfrm>
          <a:custGeom>
            <a:avLst/>
            <a:gdLst>
              <a:gd name="connsiteX0" fmla="*/ 1117752 w 1999791"/>
              <a:gd name="connsiteY0" fmla="*/ 1628043 h 1665432"/>
              <a:gd name="connsiteX1" fmla="*/ 1130075 w 1999791"/>
              <a:gd name="connsiteY1" fmla="*/ 1628043 h 1665432"/>
              <a:gd name="connsiteX2" fmla="*/ 1117752 w 1999791"/>
              <a:gd name="connsiteY2" fmla="*/ 1640771 h 1665432"/>
              <a:gd name="connsiteX3" fmla="*/ 1117752 w 1999791"/>
              <a:gd name="connsiteY3" fmla="*/ 1639180 h 1665432"/>
              <a:gd name="connsiteX4" fmla="*/ 1117752 w 1999791"/>
              <a:gd name="connsiteY4" fmla="*/ 1629634 h 1665432"/>
              <a:gd name="connsiteX5" fmla="*/ 1117752 w 1999791"/>
              <a:gd name="connsiteY5" fmla="*/ 1628043 h 1665432"/>
              <a:gd name="connsiteX6" fmla="*/ 1068066 w 1999791"/>
              <a:gd name="connsiteY6" fmla="*/ 1603381 h 1665432"/>
              <a:gd name="connsiteX7" fmla="*/ 1055743 w 1999791"/>
              <a:gd name="connsiteY7" fmla="*/ 1615712 h 1665432"/>
              <a:gd name="connsiteX8" fmla="*/ 1055743 w 1999791"/>
              <a:gd name="connsiteY8" fmla="*/ 1628043 h 1665432"/>
              <a:gd name="connsiteX9" fmla="*/ 1055743 w 1999791"/>
              <a:gd name="connsiteY9" fmla="*/ 1615712 h 1665432"/>
              <a:gd name="connsiteX10" fmla="*/ 1060364 w 1999791"/>
              <a:gd name="connsiteY10" fmla="*/ 1615712 h 1665432"/>
              <a:gd name="connsiteX11" fmla="*/ 1060942 w 1999791"/>
              <a:gd name="connsiteY11" fmla="*/ 1615712 h 1665432"/>
              <a:gd name="connsiteX12" fmla="*/ 1068066 w 1999791"/>
              <a:gd name="connsiteY12" fmla="*/ 1615712 h 1665432"/>
              <a:gd name="connsiteX13" fmla="*/ 1080388 w 1999791"/>
              <a:gd name="connsiteY13" fmla="*/ 1603381 h 1665432"/>
              <a:gd name="connsiteX14" fmla="*/ 1071146 w 1999791"/>
              <a:gd name="connsiteY14" fmla="*/ 1603381 h 1665432"/>
              <a:gd name="connsiteX15" fmla="*/ 1030701 w 1999791"/>
              <a:gd name="connsiteY15" fmla="*/ 1603381 h 1665432"/>
              <a:gd name="connsiteX16" fmla="*/ 1030701 w 1999791"/>
              <a:gd name="connsiteY16" fmla="*/ 1615712 h 1665432"/>
              <a:gd name="connsiteX17" fmla="*/ 1043421 w 1999791"/>
              <a:gd name="connsiteY17" fmla="*/ 1615712 h 1665432"/>
              <a:gd name="connsiteX18" fmla="*/ 1043421 w 1999791"/>
              <a:gd name="connsiteY18" fmla="*/ 1603381 h 1665432"/>
              <a:gd name="connsiteX19" fmla="*/ 1038651 w 1999791"/>
              <a:gd name="connsiteY19" fmla="*/ 1603381 h 1665432"/>
              <a:gd name="connsiteX20" fmla="*/ 1038055 w 1999791"/>
              <a:gd name="connsiteY20" fmla="*/ 1603381 h 1665432"/>
              <a:gd name="connsiteX21" fmla="*/ 1037856 w 1999791"/>
              <a:gd name="connsiteY21" fmla="*/ 1603381 h 1665432"/>
              <a:gd name="connsiteX22" fmla="*/ 1030701 w 1999791"/>
              <a:gd name="connsiteY22" fmla="*/ 1603381 h 1665432"/>
              <a:gd name="connsiteX23" fmla="*/ 1217126 w 1999791"/>
              <a:gd name="connsiteY23" fmla="*/ 1578322 h 1665432"/>
              <a:gd name="connsiteX24" fmla="*/ 1217126 w 1999791"/>
              <a:gd name="connsiteY24" fmla="*/ 1591051 h 1665432"/>
              <a:gd name="connsiteX25" fmla="*/ 1204803 w 1999791"/>
              <a:gd name="connsiteY25" fmla="*/ 1591051 h 1665432"/>
              <a:gd name="connsiteX26" fmla="*/ 1142794 w 1999791"/>
              <a:gd name="connsiteY26" fmla="*/ 1541330 h 1665432"/>
              <a:gd name="connsiteX27" fmla="*/ 1142794 w 1999791"/>
              <a:gd name="connsiteY27" fmla="*/ 1553661 h 1665432"/>
              <a:gd name="connsiteX28" fmla="*/ 1145875 w 1999791"/>
              <a:gd name="connsiteY28" fmla="*/ 1553661 h 1665432"/>
              <a:gd name="connsiteX29" fmla="*/ 1155117 w 1999791"/>
              <a:gd name="connsiteY29" fmla="*/ 1553661 h 1665432"/>
              <a:gd name="connsiteX30" fmla="*/ 1155117 w 1999791"/>
              <a:gd name="connsiteY30" fmla="*/ 1541330 h 1665432"/>
              <a:gd name="connsiteX31" fmla="*/ 1291854 w 1999791"/>
              <a:gd name="connsiteY31" fmla="*/ 1528602 h 1665432"/>
              <a:gd name="connsiteX32" fmla="*/ 1291854 w 1999791"/>
              <a:gd name="connsiteY32" fmla="*/ 1530193 h 1665432"/>
              <a:gd name="connsiteX33" fmla="*/ 1291854 w 1999791"/>
              <a:gd name="connsiteY33" fmla="*/ 1535961 h 1665432"/>
              <a:gd name="connsiteX34" fmla="*/ 1291854 w 1999791"/>
              <a:gd name="connsiteY34" fmla="*/ 1541330 h 1665432"/>
              <a:gd name="connsiteX35" fmla="*/ 1304177 w 1999791"/>
              <a:gd name="connsiteY35" fmla="*/ 1541330 h 1665432"/>
              <a:gd name="connsiteX36" fmla="*/ 1304177 w 1999791"/>
              <a:gd name="connsiteY36" fmla="*/ 1528602 h 1665432"/>
              <a:gd name="connsiteX37" fmla="*/ 1291854 w 1999791"/>
              <a:gd name="connsiteY37" fmla="*/ 1528602 h 1665432"/>
              <a:gd name="connsiteX38" fmla="*/ 1080388 w 1999791"/>
              <a:gd name="connsiteY38" fmla="*/ 1528602 h 1665432"/>
              <a:gd name="connsiteX39" fmla="*/ 1080388 w 1999791"/>
              <a:gd name="connsiteY39" fmla="*/ 1541330 h 1665432"/>
              <a:gd name="connsiteX40" fmla="*/ 1080388 w 1999791"/>
              <a:gd name="connsiteY40" fmla="*/ 1553661 h 1665432"/>
              <a:gd name="connsiteX41" fmla="*/ 1080388 w 1999791"/>
              <a:gd name="connsiteY41" fmla="*/ 1565992 h 1665432"/>
              <a:gd name="connsiteX42" fmla="*/ 1093108 w 1999791"/>
              <a:gd name="connsiteY42" fmla="*/ 1565992 h 1665432"/>
              <a:gd name="connsiteX43" fmla="*/ 1080388 w 1999791"/>
              <a:gd name="connsiteY43" fmla="*/ 1553661 h 1665432"/>
              <a:gd name="connsiteX44" fmla="*/ 1093108 w 1999791"/>
              <a:gd name="connsiteY44" fmla="*/ 1541330 h 1665432"/>
              <a:gd name="connsiteX45" fmla="*/ 1093108 w 1999791"/>
              <a:gd name="connsiteY45" fmla="*/ 1528602 h 1665432"/>
              <a:gd name="connsiteX46" fmla="*/ 1080388 w 1999791"/>
              <a:gd name="connsiteY46" fmla="*/ 1528602 h 1665432"/>
              <a:gd name="connsiteX47" fmla="*/ 1229448 w 1999791"/>
              <a:gd name="connsiteY47" fmla="*/ 1516271 h 1665432"/>
              <a:gd name="connsiteX48" fmla="*/ 1229448 w 1999791"/>
              <a:gd name="connsiteY48" fmla="*/ 1528602 h 1665432"/>
              <a:gd name="connsiteX49" fmla="*/ 1229448 w 1999791"/>
              <a:gd name="connsiteY49" fmla="*/ 1541330 h 1665432"/>
              <a:gd name="connsiteX50" fmla="*/ 1217126 w 1999791"/>
              <a:gd name="connsiteY50" fmla="*/ 1553661 h 1665432"/>
              <a:gd name="connsiteX51" fmla="*/ 1229448 w 1999791"/>
              <a:gd name="connsiteY51" fmla="*/ 1553661 h 1665432"/>
              <a:gd name="connsiteX52" fmla="*/ 1229448 w 1999791"/>
              <a:gd name="connsiteY52" fmla="*/ 1541330 h 1665432"/>
              <a:gd name="connsiteX53" fmla="*/ 1242168 w 1999791"/>
              <a:gd name="connsiteY53" fmla="*/ 1541330 h 1665432"/>
              <a:gd name="connsiteX54" fmla="*/ 1242168 w 1999791"/>
              <a:gd name="connsiteY54" fmla="*/ 1553661 h 1665432"/>
              <a:gd name="connsiteX55" fmla="*/ 1254490 w 1999791"/>
              <a:gd name="connsiteY55" fmla="*/ 1553661 h 1665432"/>
              <a:gd name="connsiteX56" fmla="*/ 1254490 w 1999791"/>
              <a:gd name="connsiteY56" fmla="*/ 1541330 h 1665432"/>
              <a:gd name="connsiteX57" fmla="*/ 1242168 w 1999791"/>
              <a:gd name="connsiteY57" fmla="*/ 1541330 h 1665432"/>
              <a:gd name="connsiteX58" fmla="*/ 1242168 w 1999791"/>
              <a:gd name="connsiteY58" fmla="*/ 1528602 h 1665432"/>
              <a:gd name="connsiteX59" fmla="*/ 1229448 w 1999791"/>
              <a:gd name="connsiteY59" fmla="*/ 1528602 h 1665432"/>
              <a:gd name="connsiteX60" fmla="*/ 1242168 w 1999791"/>
              <a:gd name="connsiteY60" fmla="*/ 1516271 h 1665432"/>
              <a:gd name="connsiteX61" fmla="*/ 1403550 w 1999791"/>
              <a:gd name="connsiteY61" fmla="*/ 1503941 h 1665432"/>
              <a:gd name="connsiteX62" fmla="*/ 1403550 w 1999791"/>
              <a:gd name="connsiteY62" fmla="*/ 1516271 h 1665432"/>
              <a:gd name="connsiteX63" fmla="*/ 1391228 w 1999791"/>
              <a:gd name="connsiteY63" fmla="*/ 1516271 h 1665432"/>
              <a:gd name="connsiteX64" fmla="*/ 1403550 w 1999791"/>
              <a:gd name="connsiteY64" fmla="*/ 1503941 h 1665432"/>
              <a:gd name="connsiteX65" fmla="*/ 695614 w 1999791"/>
              <a:gd name="connsiteY65" fmla="*/ 1503941 h 1665432"/>
              <a:gd name="connsiteX66" fmla="*/ 695614 w 1999791"/>
              <a:gd name="connsiteY66" fmla="*/ 1516271 h 1665432"/>
              <a:gd name="connsiteX67" fmla="*/ 691798 w 1999791"/>
              <a:gd name="connsiteY67" fmla="*/ 1507640 h 1665432"/>
              <a:gd name="connsiteX68" fmla="*/ 694024 w 1999791"/>
              <a:gd name="connsiteY68" fmla="*/ 1508565 h 1665432"/>
              <a:gd name="connsiteX69" fmla="*/ 695614 w 1999791"/>
              <a:gd name="connsiteY69" fmla="*/ 1503941 h 1665432"/>
              <a:gd name="connsiteX70" fmla="*/ 682894 w 1999791"/>
              <a:gd name="connsiteY70" fmla="*/ 1503941 h 1665432"/>
              <a:gd name="connsiteX71" fmla="*/ 682894 w 1999791"/>
              <a:gd name="connsiteY71" fmla="*/ 1503941 h 1665432"/>
              <a:gd name="connsiteX72" fmla="*/ 1341541 w 1999791"/>
              <a:gd name="connsiteY72" fmla="*/ 1491610 h 1665432"/>
              <a:gd name="connsiteX73" fmla="*/ 1343082 w 1999791"/>
              <a:gd name="connsiteY73" fmla="*/ 1491610 h 1665432"/>
              <a:gd name="connsiteX74" fmla="*/ 1352323 w 1999791"/>
              <a:gd name="connsiteY74" fmla="*/ 1491610 h 1665432"/>
              <a:gd name="connsiteX75" fmla="*/ 1353863 w 1999791"/>
              <a:gd name="connsiteY75" fmla="*/ 1491610 h 1665432"/>
              <a:gd name="connsiteX76" fmla="*/ 1341541 w 1999791"/>
              <a:gd name="connsiteY76" fmla="*/ 1491610 h 1665432"/>
              <a:gd name="connsiteX77" fmla="*/ 1167439 w 1999791"/>
              <a:gd name="connsiteY77" fmla="*/ 1491610 h 1665432"/>
              <a:gd name="connsiteX78" fmla="*/ 1167439 w 1999791"/>
              <a:gd name="connsiteY78" fmla="*/ 1503941 h 1665432"/>
              <a:gd name="connsiteX79" fmla="*/ 1168979 w 1999791"/>
              <a:gd name="connsiteY79" fmla="*/ 1503941 h 1665432"/>
              <a:gd name="connsiteX80" fmla="*/ 1178221 w 1999791"/>
              <a:gd name="connsiteY80" fmla="*/ 1503941 h 1665432"/>
              <a:gd name="connsiteX81" fmla="*/ 1179761 w 1999791"/>
              <a:gd name="connsiteY81" fmla="*/ 1503941 h 1665432"/>
              <a:gd name="connsiteX82" fmla="*/ 1179761 w 1999791"/>
              <a:gd name="connsiteY82" fmla="*/ 1496812 h 1665432"/>
              <a:gd name="connsiteX83" fmla="*/ 1179761 w 1999791"/>
              <a:gd name="connsiteY83" fmla="*/ 1491610 h 1665432"/>
              <a:gd name="connsiteX84" fmla="*/ 1378508 w 1999791"/>
              <a:gd name="connsiteY84" fmla="*/ 1478882 h 1665432"/>
              <a:gd name="connsiteX85" fmla="*/ 1366186 w 1999791"/>
              <a:gd name="connsiteY85" fmla="*/ 1491610 h 1665432"/>
              <a:gd name="connsiteX86" fmla="*/ 1378508 w 1999791"/>
              <a:gd name="connsiteY86" fmla="*/ 1491610 h 1665432"/>
              <a:gd name="connsiteX87" fmla="*/ 539200 w 1999791"/>
              <a:gd name="connsiteY87" fmla="*/ 1473680 h 1665432"/>
              <a:gd name="connsiteX88" fmla="*/ 546554 w 1999791"/>
              <a:gd name="connsiteY88" fmla="*/ 1478882 h 1665432"/>
              <a:gd name="connsiteX89" fmla="*/ 533834 w 1999791"/>
              <a:gd name="connsiteY89" fmla="*/ 1478882 h 1665432"/>
              <a:gd name="connsiteX90" fmla="*/ 539200 w 1999791"/>
              <a:gd name="connsiteY90" fmla="*/ 1473680 h 1665432"/>
              <a:gd name="connsiteX91" fmla="*/ 1366186 w 1999791"/>
              <a:gd name="connsiteY91" fmla="*/ 1466551 h 1665432"/>
              <a:gd name="connsiteX92" fmla="*/ 1366186 w 1999791"/>
              <a:gd name="connsiteY92" fmla="*/ 1478882 h 1665432"/>
              <a:gd name="connsiteX93" fmla="*/ 1378508 w 1999791"/>
              <a:gd name="connsiteY93" fmla="*/ 1466551 h 1665432"/>
              <a:gd name="connsiteX94" fmla="*/ 1341541 w 1999791"/>
              <a:gd name="connsiteY94" fmla="*/ 1466551 h 1665432"/>
              <a:gd name="connsiteX95" fmla="*/ 1353863 w 1999791"/>
              <a:gd name="connsiteY95" fmla="*/ 1478882 h 1665432"/>
              <a:gd name="connsiteX96" fmla="*/ 1341541 w 1999791"/>
              <a:gd name="connsiteY96" fmla="*/ 1478882 h 1665432"/>
              <a:gd name="connsiteX97" fmla="*/ 1341541 w 1999791"/>
              <a:gd name="connsiteY97" fmla="*/ 1466551 h 1665432"/>
              <a:gd name="connsiteX98" fmla="*/ 596241 w 1999791"/>
              <a:gd name="connsiteY98" fmla="*/ 1466551 h 1665432"/>
              <a:gd name="connsiteX99" fmla="*/ 596241 w 1999791"/>
              <a:gd name="connsiteY99" fmla="*/ 1466551 h 1665432"/>
              <a:gd name="connsiteX100" fmla="*/ 546554 w 1999791"/>
              <a:gd name="connsiteY100" fmla="*/ 1466551 h 1665432"/>
              <a:gd name="connsiteX101" fmla="*/ 551175 w 1999791"/>
              <a:gd name="connsiteY101" fmla="*/ 1466551 h 1665432"/>
              <a:gd name="connsiteX102" fmla="*/ 551752 w 1999791"/>
              <a:gd name="connsiteY102" fmla="*/ 1466551 h 1665432"/>
              <a:gd name="connsiteX103" fmla="*/ 557336 w 1999791"/>
              <a:gd name="connsiteY103" fmla="*/ 1466551 h 1665432"/>
              <a:gd name="connsiteX104" fmla="*/ 558876 w 1999791"/>
              <a:gd name="connsiteY104" fmla="*/ 1466551 h 1665432"/>
              <a:gd name="connsiteX105" fmla="*/ 571198 w 1999791"/>
              <a:gd name="connsiteY105" fmla="*/ 1478882 h 1665432"/>
              <a:gd name="connsiteX106" fmla="*/ 571198 w 1999791"/>
              <a:gd name="connsiteY106" fmla="*/ 1491610 h 1665432"/>
              <a:gd name="connsiteX107" fmla="*/ 558876 w 1999791"/>
              <a:gd name="connsiteY107" fmla="*/ 1478882 h 1665432"/>
              <a:gd name="connsiteX108" fmla="*/ 557336 w 1999791"/>
              <a:gd name="connsiteY108" fmla="*/ 1478882 h 1665432"/>
              <a:gd name="connsiteX109" fmla="*/ 546554 w 1999791"/>
              <a:gd name="connsiteY109" fmla="*/ 1478882 h 1665432"/>
              <a:gd name="connsiteX110" fmla="*/ 944048 w 1999791"/>
              <a:gd name="connsiteY110" fmla="*/ 1454220 h 1665432"/>
              <a:gd name="connsiteX111" fmla="*/ 949024 w 1999791"/>
              <a:gd name="connsiteY111" fmla="*/ 1457066 h 1665432"/>
              <a:gd name="connsiteX112" fmla="*/ 948669 w 1999791"/>
              <a:gd name="connsiteY112" fmla="*/ 1458844 h 1665432"/>
              <a:gd name="connsiteX113" fmla="*/ 944048 w 1999791"/>
              <a:gd name="connsiteY113" fmla="*/ 1454220 h 1665432"/>
              <a:gd name="connsiteX114" fmla="*/ 944048 w 1999791"/>
              <a:gd name="connsiteY114" fmla="*/ 1454220 h 1665432"/>
              <a:gd name="connsiteX115" fmla="*/ 944048 w 1999791"/>
              <a:gd name="connsiteY115" fmla="*/ 1466551 h 1665432"/>
              <a:gd name="connsiteX116" fmla="*/ 954830 w 1999791"/>
              <a:gd name="connsiteY116" fmla="*/ 1461927 h 1665432"/>
              <a:gd name="connsiteX117" fmla="*/ 955177 w 1999791"/>
              <a:gd name="connsiteY117" fmla="*/ 1461778 h 1665432"/>
              <a:gd name="connsiteX118" fmla="*/ 956370 w 1999791"/>
              <a:gd name="connsiteY118" fmla="*/ 1466551 h 1665432"/>
              <a:gd name="connsiteX119" fmla="*/ 956177 w 1999791"/>
              <a:gd name="connsiteY119" fmla="*/ 1461349 h 1665432"/>
              <a:gd name="connsiteX120" fmla="*/ 955177 w 1999791"/>
              <a:gd name="connsiteY120" fmla="*/ 1461778 h 1665432"/>
              <a:gd name="connsiteX121" fmla="*/ 954830 w 1999791"/>
              <a:gd name="connsiteY121" fmla="*/ 1460386 h 1665432"/>
              <a:gd name="connsiteX122" fmla="*/ 949024 w 1999791"/>
              <a:gd name="connsiteY122" fmla="*/ 1457066 h 1665432"/>
              <a:gd name="connsiteX123" fmla="*/ 949246 w 1999791"/>
              <a:gd name="connsiteY123" fmla="*/ 1455954 h 1665432"/>
              <a:gd name="connsiteX124" fmla="*/ 944048 w 1999791"/>
              <a:gd name="connsiteY124" fmla="*/ 1454220 h 1665432"/>
              <a:gd name="connsiteX125" fmla="*/ 596241 w 1999791"/>
              <a:gd name="connsiteY125" fmla="*/ 1454220 h 1665432"/>
              <a:gd name="connsiteX126" fmla="*/ 596241 w 1999791"/>
              <a:gd name="connsiteY126" fmla="*/ 1454220 h 1665432"/>
              <a:gd name="connsiteX127" fmla="*/ 558876 w 1999791"/>
              <a:gd name="connsiteY127" fmla="*/ 1441890 h 1665432"/>
              <a:gd name="connsiteX128" fmla="*/ 571198 w 1999791"/>
              <a:gd name="connsiteY128" fmla="*/ 1454220 h 1665432"/>
              <a:gd name="connsiteX129" fmla="*/ 558876 w 1999791"/>
              <a:gd name="connsiteY129" fmla="*/ 1441890 h 1665432"/>
              <a:gd name="connsiteX130" fmla="*/ 1415872 w 1999791"/>
              <a:gd name="connsiteY130" fmla="*/ 1429161 h 1665432"/>
              <a:gd name="connsiteX131" fmla="*/ 1415872 w 1999791"/>
              <a:gd name="connsiteY131" fmla="*/ 1441890 h 1665432"/>
              <a:gd name="connsiteX132" fmla="*/ 1428195 w 1999791"/>
              <a:gd name="connsiteY132" fmla="*/ 1441890 h 1665432"/>
              <a:gd name="connsiteX133" fmla="*/ 1415872 w 1999791"/>
              <a:gd name="connsiteY133" fmla="*/ 1429161 h 1665432"/>
              <a:gd name="connsiteX134" fmla="*/ 1391228 w 1999791"/>
              <a:gd name="connsiteY134" fmla="*/ 1429161 h 1665432"/>
              <a:gd name="connsiteX135" fmla="*/ 1391228 w 1999791"/>
              <a:gd name="connsiteY135" fmla="*/ 1441890 h 1665432"/>
              <a:gd name="connsiteX136" fmla="*/ 1391228 w 1999791"/>
              <a:gd name="connsiteY136" fmla="*/ 1454220 h 1665432"/>
              <a:gd name="connsiteX137" fmla="*/ 1403550 w 1999791"/>
              <a:gd name="connsiteY137" fmla="*/ 1441890 h 1665432"/>
              <a:gd name="connsiteX138" fmla="*/ 1391228 w 1999791"/>
              <a:gd name="connsiteY138" fmla="*/ 1429161 h 1665432"/>
              <a:gd name="connsiteX139" fmla="*/ 1328821 w 1999791"/>
              <a:gd name="connsiteY139" fmla="*/ 1429161 h 1665432"/>
              <a:gd name="connsiteX140" fmla="*/ 1328821 w 1999791"/>
              <a:gd name="connsiteY140" fmla="*/ 1441890 h 1665432"/>
              <a:gd name="connsiteX141" fmla="*/ 1341541 w 1999791"/>
              <a:gd name="connsiteY141" fmla="*/ 1454220 h 1665432"/>
              <a:gd name="connsiteX142" fmla="*/ 1341541 w 1999791"/>
              <a:gd name="connsiteY142" fmla="*/ 1466551 h 1665432"/>
              <a:gd name="connsiteX143" fmla="*/ 1338361 w 1999791"/>
              <a:gd name="connsiteY143" fmla="*/ 1466551 h 1665432"/>
              <a:gd name="connsiteX144" fmla="*/ 1328821 w 1999791"/>
              <a:gd name="connsiteY144" fmla="*/ 1466551 h 1665432"/>
              <a:gd name="connsiteX145" fmla="*/ 1328821 w 1999791"/>
              <a:gd name="connsiteY145" fmla="*/ 1478882 h 1665432"/>
              <a:gd name="connsiteX146" fmla="*/ 1330411 w 1999791"/>
              <a:gd name="connsiteY146" fmla="*/ 1478882 h 1665432"/>
              <a:gd name="connsiteX147" fmla="*/ 1341541 w 1999791"/>
              <a:gd name="connsiteY147" fmla="*/ 1478882 h 1665432"/>
              <a:gd name="connsiteX148" fmla="*/ 1341541 w 1999791"/>
              <a:gd name="connsiteY148" fmla="*/ 1491610 h 1665432"/>
              <a:gd name="connsiteX149" fmla="*/ 1328821 w 1999791"/>
              <a:gd name="connsiteY149" fmla="*/ 1491610 h 1665432"/>
              <a:gd name="connsiteX150" fmla="*/ 1316499 w 1999791"/>
              <a:gd name="connsiteY150" fmla="*/ 1491610 h 1665432"/>
              <a:gd name="connsiteX151" fmla="*/ 1316499 w 1999791"/>
              <a:gd name="connsiteY151" fmla="*/ 1503941 h 1665432"/>
              <a:gd name="connsiteX152" fmla="*/ 1328821 w 1999791"/>
              <a:gd name="connsiteY152" fmla="*/ 1503941 h 1665432"/>
              <a:gd name="connsiteX153" fmla="*/ 1341541 w 1999791"/>
              <a:gd name="connsiteY153" fmla="*/ 1491610 h 1665432"/>
              <a:gd name="connsiteX154" fmla="*/ 1341541 w 1999791"/>
              <a:gd name="connsiteY154" fmla="*/ 1503941 h 1665432"/>
              <a:gd name="connsiteX155" fmla="*/ 1353863 w 1999791"/>
              <a:gd name="connsiteY155" fmla="*/ 1491610 h 1665432"/>
              <a:gd name="connsiteX156" fmla="*/ 1353863 w 1999791"/>
              <a:gd name="connsiteY156" fmla="*/ 1478882 h 1665432"/>
              <a:gd name="connsiteX157" fmla="*/ 1353863 w 1999791"/>
              <a:gd name="connsiteY157" fmla="*/ 1474258 h 1665432"/>
              <a:gd name="connsiteX158" fmla="*/ 1353863 w 1999791"/>
              <a:gd name="connsiteY158" fmla="*/ 1473680 h 1665432"/>
              <a:gd name="connsiteX159" fmla="*/ 1353863 w 1999791"/>
              <a:gd name="connsiteY159" fmla="*/ 1466551 h 1665432"/>
              <a:gd name="connsiteX160" fmla="*/ 1353863 w 1999791"/>
              <a:gd name="connsiteY160" fmla="*/ 1454220 h 1665432"/>
              <a:gd name="connsiteX161" fmla="*/ 1352323 w 1999791"/>
              <a:gd name="connsiteY161" fmla="*/ 1454220 h 1665432"/>
              <a:gd name="connsiteX162" fmla="*/ 1349243 w 1999791"/>
              <a:gd name="connsiteY162" fmla="*/ 1454220 h 1665432"/>
              <a:gd name="connsiteX163" fmla="*/ 1348665 w 1999791"/>
              <a:gd name="connsiteY163" fmla="*/ 1454220 h 1665432"/>
              <a:gd name="connsiteX164" fmla="*/ 1341541 w 1999791"/>
              <a:gd name="connsiteY164" fmla="*/ 1454220 h 1665432"/>
              <a:gd name="connsiteX165" fmla="*/ 1353863 w 1999791"/>
              <a:gd name="connsiteY165" fmla="*/ 1441890 h 1665432"/>
              <a:gd name="connsiteX166" fmla="*/ 1349243 w 1999791"/>
              <a:gd name="connsiteY166" fmla="*/ 1441890 h 1665432"/>
              <a:gd name="connsiteX167" fmla="*/ 1348665 w 1999791"/>
              <a:gd name="connsiteY167" fmla="*/ 1441890 h 1665432"/>
              <a:gd name="connsiteX168" fmla="*/ 1346740 w 1999791"/>
              <a:gd name="connsiteY168" fmla="*/ 1441890 h 1665432"/>
              <a:gd name="connsiteX169" fmla="*/ 1341541 w 1999791"/>
              <a:gd name="connsiteY169" fmla="*/ 1441890 h 1665432"/>
              <a:gd name="connsiteX170" fmla="*/ 1341541 w 1999791"/>
              <a:gd name="connsiteY170" fmla="*/ 1429161 h 1665432"/>
              <a:gd name="connsiteX171" fmla="*/ 1328821 w 1999791"/>
              <a:gd name="connsiteY171" fmla="*/ 1429161 h 1665432"/>
              <a:gd name="connsiteX172" fmla="*/ 1465559 w 1999791"/>
              <a:gd name="connsiteY172" fmla="*/ 1416831 h 1665432"/>
              <a:gd name="connsiteX173" fmla="*/ 1467100 w 1999791"/>
              <a:gd name="connsiteY173" fmla="*/ 1416831 h 1665432"/>
              <a:gd name="connsiteX174" fmla="*/ 1468640 w 1999791"/>
              <a:gd name="connsiteY174" fmla="*/ 1416831 h 1665432"/>
              <a:gd name="connsiteX175" fmla="*/ 1472683 w 1999791"/>
              <a:gd name="connsiteY175" fmla="*/ 1416831 h 1665432"/>
              <a:gd name="connsiteX176" fmla="*/ 1473261 w 1999791"/>
              <a:gd name="connsiteY176" fmla="*/ 1416831 h 1665432"/>
              <a:gd name="connsiteX177" fmla="*/ 1477881 w 1999791"/>
              <a:gd name="connsiteY177" fmla="*/ 1416831 h 1665432"/>
              <a:gd name="connsiteX178" fmla="*/ 1477881 w 1999791"/>
              <a:gd name="connsiteY178" fmla="*/ 1429161 h 1665432"/>
              <a:gd name="connsiteX179" fmla="*/ 1465559 w 1999791"/>
              <a:gd name="connsiteY179" fmla="*/ 1429161 h 1665432"/>
              <a:gd name="connsiteX180" fmla="*/ 1465559 w 1999791"/>
              <a:gd name="connsiteY180" fmla="*/ 1416831 h 1665432"/>
              <a:gd name="connsiteX181" fmla="*/ 1453237 w 1999791"/>
              <a:gd name="connsiteY181" fmla="*/ 1416831 h 1665432"/>
              <a:gd name="connsiteX182" fmla="*/ 1453237 w 1999791"/>
              <a:gd name="connsiteY182" fmla="*/ 1429161 h 1665432"/>
              <a:gd name="connsiteX183" fmla="*/ 1440915 w 1999791"/>
              <a:gd name="connsiteY183" fmla="*/ 1429161 h 1665432"/>
              <a:gd name="connsiteX184" fmla="*/ 1453237 w 1999791"/>
              <a:gd name="connsiteY184" fmla="*/ 1416831 h 1665432"/>
              <a:gd name="connsiteX185" fmla="*/ 968692 w 1999791"/>
              <a:gd name="connsiteY185" fmla="*/ 1416831 h 1665432"/>
              <a:gd name="connsiteX186" fmla="*/ 968692 w 1999791"/>
              <a:gd name="connsiteY186" fmla="*/ 1416831 h 1665432"/>
              <a:gd name="connsiteX187" fmla="*/ 745301 w 1999791"/>
              <a:gd name="connsiteY187" fmla="*/ 1416831 h 1665432"/>
              <a:gd name="connsiteX188" fmla="*/ 745301 w 1999791"/>
              <a:gd name="connsiteY188" fmla="*/ 1416831 h 1665432"/>
              <a:gd name="connsiteX189" fmla="*/ 1453237 w 1999791"/>
              <a:gd name="connsiteY189" fmla="*/ 1404500 h 1665432"/>
              <a:gd name="connsiteX190" fmla="*/ 1460361 w 1999791"/>
              <a:gd name="connsiteY190" fmla="*/ 1404500 h 1665432"/>
              <a:gd name="connsiteX191" fmla="*/ 1460939 w 1999791"/>
              <a:gd name="connsiteY191" fmla="*/ 1404500 h 1665432"/>
              <a:gd name="connsiteX192" fmla="*/ 1465559 w 1999791"/>
              <a:gd name="connsiteY192" fmla="*/ 1404500 h 1665432"/>
              <a:gd name="connsiteX193" fmla="*/ 1465559 w 1999791"/>
              <a:gd name="connsiteY193" fmla="*/ 1416831 h 1665432"/>
              <a:gd name="connsiteX194" fmla="*/ 1453237 w 1999791"/>
              <a:gd name="connsiteY194" fmla="*/ 1416831 h 1665432"/>
              <a:gd name="connsiteX195" fmla="*/ 1453237 w 1999791"/>
              <a:gd name="connsiteY195" fmla="*/ 1404500 h 1665432"/>
              <a:gd name="connsiteX196" fmla="*/ 434461 w 1999791"/>
              <a:gd name="connsiteY196" fmla="*/ 1404500 h 1665432"/>
              <a:gd name="connsiteX197" fmla="*/ 434461 w 1999791"/>
              <a:gd name="connsiteY197" fmla="*/ 1416831 h 1665432"/>
              <a:gd name="connsiteX198" fmla="*/ 447180 w 1999791"/>
              <a:gd name="connsiteY198" fmla="*/ 1416831 h 1665432"/>
              <a:gd name="connsiteX199" fmla="*/ 931328 w 1999791"/>
              <a:gd name="connsiteY199" fmla="*/ 1391772 h 1665432"/>
              <a:gd name="connsiteX200" fmla="*/ 931328 w 1999791"/>
              <a:gd name="connsiteY200" fmla="*/ 1397141 h 1665432"/>
              <a:gd name="connsiteX201" fmla="*/ 931328 w 1999791"/>
              <a:gd name="connsiteY201" fmla="*/ 1401318 h 1665432"/>
              <a:gd name="connsiteX202" fmla="*/ 931328 w 1999791"/>
              <a:gd name="connsiteY202" fmla="*/ 1404500 h 1665432"/>
              <a:gd name="connsiteX203" fmla="*/ 944048 w 1999791"/>
              <a:gd name="connsiteY203" fmla="*/ 1391772 h 1665432"/>
              <a:gd name="connsiteX204" fmla="*/ 757623 w 1999791"/>
              <a:gd name="connsiteY204" fmla="*/ 1379441 h 1665432"/>
              <a:gd name="connsiteX205" fmla="*/ 757623 w 1999791"/>
              <a:gd name="connsiteY205" fmla="*/ 1379441 h 1665432"/>
              <a:gd name="connsiteX206" fmla="*/ 658250 w 1999791"/>
              <a:gd name="connsiteY206" fmla="*/ 1379441 h 1665432"/>
              <a:gd name="connsiteX207" fmla="*/ 670572 w 1999791"/>
              <a:gd name="connsiteY207" fmla="*/ 1391772 h 1665432"/>
              <a:gd name="connsiteX208" fmla="*/ 670572 w 1999791"/>
              <a:gd name="connsiteY208" fmla="*/ 1379441 h 1665432"/>
              <a:gd name="connsiteX209" fmla="*/ 658250 w 1999791"/>
              <a:gd name="connsiteY209" fmla="*/ 1379441 h 1665432"/>
              <a:gd name="connsiteX210" fmla="*/ 360129 w 1999791"/>
              <a:gd name="connsiteY210" fmla="*/ 1367110 h 1665432"/>
              <a:gd name="connsiteX211" fmla="*/ 360129 w 1999791"/>
              <a:gd name="connsiteY211" fmla="*/ 1379441 h 1665432"/>
              <a:gd name="connsiteX212" fmla="*/ 360129 w 1999791"/>
              <a:gd name="connsiteY212" fmla="*/ 1391772 h 1665432"/>
              <a:gd name="connsiteX213" fmla="*/ 361669 w 1999791"/>
              <a:gd name="connsiteY213" fmla="*/ 1391772 h 1665432"/>
              <a:gd name="connsiteX214" fmla="*/ 364750 w 1999791"/>
              <a:gd name="connsiteY214" fmla="*/ 1391772 h 1665432"/>
              <a:gd name="connsiteX215" fmla="*/ 365328 w 1999791"/>
              <a:gd name="connsiteY215" fmla="*/ 1391772 h 1665432"/>
              <a:gd name="connsiteX216" fmla="*/ 370911 w 1999791"/>
              <a:gd name="connsiteY216" fmla="*/ 1391772 h 1665432"/>
              <a:gd name="connsiteX217" fmla="*/ 372452 w 1999791"/>
              <a:gd name="connsiteY217" fmla="*/ 1391772 h 1665432"/>
              <a:gd name="connsiteX218" fmla="*/ 372452 w 1999791"/>
              <a:gd name="connsiteY218" fmla="*/ 1384643 h 1665432"/>
              <a:gd name="connsiteX219" fmla="*/ 372452 w 1999791"/>
              <a:gd name="connsiteY219" fmla="*/ 1384065 h 1665432"/>
              <a:gd name="connsiteX220" fmla="*/ 372452 w 1999791"/>
              <a:gd name="connsiteY220" fmla="*/ 1379441 h 1665432"/>
              <a:gd name="connsiteX221" fmla="*/ 384774 w 1999791"/>
              <a:gd name="connsiteY221" fmla="*/ 1379441 h 1665432"/>
              <a:gd name="connsiteX222" fmla="*/ 379383 w 1999791"/>
              <a:gd name="connsiteY222" fmla="*/ 1379441 h 1665432"/>
              <a:gd name="connsiteX223" fmla="*/ 372452 w 1999791"/>
              <a:gd name="connsiteY223" fmla="*/ 1379441 h 1665432"/>
              <a:gd name="connsiteX224" fmla="*/ 360129 w 1999791"/>
              <a:gd name="connsiteY224" fmla="*/ 1367110 h 1665432"/>
              <a:gd name="connsiteX225" fmla="*/ 273078 w 1999791"/>
              <a:gd name="connsiteY225" fmla="*/ 1367110 h 1665432"/>
              <a:gd name="connsiteX226" fmla="*/ 280202 w 1999791"/>
              <a:gd name="connsiteY226" fmla="*/ 1367110 h 1665432"/>
              <a:gd name="connsiteX227" fmla="*/ 285400 w 1999791"/>
              <a:gd name="connsiteY227" fmla="*/ 1367110 h 1665432"/>
              <a:gd name="connsiteX228" fmla="*/ 285400 w 1999791"/>
              <a:gd name="connsiteY228" fmla="*/ 1368652 h 1665432"/>
              <a:gd name="connsiteX229" fmla="*/ 285400 w 1999791"/>
              <a:gd name="connsiteY229" fmla="*/ 1372505 h 1665432"/>
              <a:gd name="connsiteX230" fmla="*/ 285400 w 1999791"/>
              <a:gd name="connsiteY230" fmla="*/ 1374046 h 1665432"/>
              <a:gd name="connsiteX231" fmla="*/ 285400 w 1999791"/>
              <a:gd name="connsiteY231" fmla="*/ 1379441 h 1665432"/>
              <a:gd name="connsiteX232" fmla="*/ 273078 w 1999791"/>
              <a:gd name="connsiteY232" fmla="*/ 1379441 h 1665432"/>
              <a:gd name="connsiteX233" fmla="*/ 273078 w 1999791"/>
              <a:gd name="connsiteY233" fmla="*/ 1367110 h 1665432"/>
              <a:gd name="connsiteX234" fmla="*/ 303319 w 1999791"/>
              <a:gd name="connsiteY234" fmla="*/ 1361908 h 1665432"/>
              <a:gd name="connsiteX235" fmla="*/ 310443 w 1999791"/>
              <a:gd name="connsiteY235" fmla="*/ 1367110 h 1665432"/>
              <a:gd name="connsiteX236" fmla="*/ 310443 w 1999791"/>
              <a:gd name="connsiteY236" fmla="*/ 1379441 h 1665432"/>
              <a:gd name="connsiteX237" fmla="*/ 308902 w 1999791"/>
              <a:gd name="connsiteY237" fmla="*/ 1379441 h 1665432"/>
              <a:gd name="connsiteX238" fmla="*/ 303319 w 1999791"/>
              <a:gd name="connsiteY238" fmla="*/ 1379441 h 1665432"/>
              <a:gd name="connsiteX239" fmla="*/ 302741 w 1999791"/>
              <a:gd name="connsiteY239" fmla="*/ 1379441 h 1665432"/>
              <a:gd name="connsiteX240" fmla="*/ 299660 w 1999791"/>
              <a:gd name="connsiteY240" fmla="*/ 1379441 h 1665432"/>
              <a:gd name="connsiteX241" fmla="*/ 298120 w 1999791"/>
              <a:gd name="connsiteY241" fmla="*/ 1379441 h 1665432"/>
              <a:gd name="connsiteX242" fmla="*/ 298120 w 1999791"/>
              <a:gd name="connsiteY242" fmla="*/ 1367110 h 1665432"/>
              <a:gd name="connsiteX243" fmla="*/ 303319 w 1999791"/>
              <a:gd name="connsiteY243" fmla="*/ 1361908 h 1665432"/>
              <a:gd name="connsiteX244" fmla="*/ 919005 w 1999791"/>
              <a:gd name="connsiteY244" fmla="*/ 1354780 h 1665432"/>
              <a:gd name="connsiteX245" fmla="*/ 919005 w 1999791"/>
              <a:gd name="connsiteY245" fmla="*/ 1367110 h 1665432"/>
              <a:gd name="connsiteX246" fmla="*/ 856996 w 1999791"/>
              <a:gd name="connsiteY246" fmla="*/ 1354780 h 1665432"/>
              <a:gd name="connsiteX247" fmla="*/ 869319 w 1999791"/>
              <a:gd name="connsiteY247" fmla="*/ 1354780 h 1665432"/>
              <a:gd name="connsiteX248" fmla="*/ 856996 w 1999791"/>
              <a:gd name="connsiteY248" fmla="*/ 1354780 h 1665432"/>
              <a:gd name="connsiteX249" fmla="*/ 807310 w 1999791"/>
              <a:gd name="connsiteY249" fmla="*/ 1354780 h 1665432"/>
              <a:gd name="connsiteX250" fmla="*/ 819632 w 1999791"/>
              <a:gd name="connsiteY250" fmla="*/ 1354780 h 1665432"/>
              <a:gd name="connsiteX251" fmla="*/ 819632 w 1999791"/>
              <a:gd name="connsiteY251" fmla="*/ 1356321 h 1665432"/>
              <a:gd name="connsiteX252" fmla="*/ 819632 w 1999791"/>
              <a:gd name="connsiteY252" fmla="*/ 1357862 h 1665432"/>
              <a:gd name="connsiteX253" fmla="*/ 819632 w 1999791"/>
              <a:gd name="connsiteY253" fmla="*/ 1367110 h 1665432"/>
              <a:gd name="connsiteX254" fmla="*/ 807310 w 1999791"/>
              <a:gd name="connsiteY254" fmla="*/ 1367110 h 1665432"/>
              <a:gd name="connsiteX255" fmla="*/ 769945 w 1999791"/>
              <a:gd name="connsiteY255" fmla="*/ 1354780 h 1665432"/>
              <a:gd name="connsiteX256" fmla="*/ 769945 w 1999791"/>
              <a:gd name="connsiteY256" fmla="*/ 1367110 h 1665432"/>
              <a:gd name="connsiteX257" fmla="*/ 769945 w 1999791"/>
              <a:gd name="connsiteY257" fmla="*/ 1359982 h 1665432"/>
              <a:gd name="connsiteX258" fmla="*/ 769945 w 1999791"/>
              <a:gd name="connsiteY258" fmla="*/ 1359404 h 1665432"/>
              <a:gd name="connsiteX259" fmla="*/ 769945 w 1999791"/>
              <a:gd name="connsiteY259" fmla="*/ 1357862 h 1665432"/>
              <a:gd name="connsiteX260" fmla="*/ 312368 w 1999791"/>
              <a:gd name="connsiteY260" fmla="*/ 1349578 h 1665432"/>
              <a:gd name="connsiteX261" fmla="*/ 322765 w 1999791"/>
              <a:gd name="connsiteY261" fmla="*/ 1354780 h 1665432"/>
              <a:gd name="connsiteX262" fmla="*/ 313523 w 1999791"/>
              <a:gd name="connsiteY262" fmla="*/ 1354780 h 1665432"/>
              <a:gd name="connsiteX263" fmla="*/ 310443 w 1999791"/>
              <a:gd name="connsiteY263" fmla="*/ 1354780 h 1665432"/>
              <a:gd name="connsiteX264" fmla="*/ 312368 w 1999791"/>
              <a:gd name="connsiteY264" fmla="*/ 1349578 h 1665432"/>
              <a:gd name="connsiteX265" fmla="*/ 1552610 w 1999791"/>
              <a:gd name="connsiteY265" fmla="*/ 1342449 h 1665432"/>
              <a:gd name="connsiteX266" fmla="*/ 1564933 w 1999791"/>
              <a:gd name="connsiteY266" fmla="*/ 1342449 h 1665432"/>
              <a:gd name="connsiteX267" fmla="*/ 1552610 w 1999791"/>
              <a:gd name="connsiteY267" fmla="*/ 1342449 h 1665432"/>
              <a:gd name="connsiteX268" fmla="*/ 670572 w 1999791"/>
              <a:gd name="connsiteY268" fmla="*/ 1342449 h 1665432"/>
              <a:gd name="connsiteX269" fmla="*/ 670572 w 1999791"/>
              <a:gd name="connsiteY269" fmla="*/ 1343990 h 1665432"/>
              <a:gd name="connsiteX270" fmla="*/ 670572 w 1999791"/>
              <a:gd name="connsiteY270" fmla="*/ 1354780 h 1665432"/>
              <a:gd name="connsiteX271" fmla="*/ 658250 w 1999791"/>
              <a:gd name="connsiteY271" fmla="*/ 1354780 h 1665432"/>
              <a:gd name="connsiteX272" fmla="*/ 670572 w 1999791"/>
              <a:gd name="connsiteY272" fmla="*/ 1367110 h 1665432"/>
              <a:gd name="connsiteX273" fmla="*/ 672112 w 1999791"/>
              <a:gd name="connsiteY273" fmla="*/ 1367110 h 1665432"/>
              <a:gd name="connsiteX274" fmla="*/ 682894 w 1999791"/>
              <a:gd name="connsiteY274" fmla="*/ 1367110 h 1665432"/>
              <a:gd name="connsiteX275" fmla="*/ 682894 w 1999791"/>
              <a:gd name="connsiteY275" fmla="*/ 1365569 h 1665432"/>
              <a:gd name="connsiteX276" fmla="*/ 682894 w 1999791"/>
              <a:gd name="connsiteY276" fmla="*/ 1356321 h 1665432"/>
              <a:gd name="connsiteX277" fmla="*/ 682894 w 1999791"/>
              <a:gd name="connsiteY277" fmla="*/ 1354780 h 1665432"/>
              <a:gd name="connsiteX278" fmla="*/ 682894 w 1999791"/>
              <a:gd name="connsiteY278" fmla="*/ 1342449 h 1665432"/>
              <a:gd name="connsiteX279" fmla="*/ 682894 w 1999791"/>
              <a:gd name="connsiteY279" fmla="*/ 1354780 h 1665432"/>
              <a:gd name="connsiteX280" fmla="*/ 670572 w 1999791"/>
              <a:gd name="connsiteY280" fmla="*/ 1342449 h 1665432"/>
              <a:gd name="connsiteX281" fmla="*/ 248433 w 1999791"/>
              <a:gd name="connsiteY281" fmla="*/ 1342449 h 1665432"/>
              <a:gd name="connsiteX282" fmla="*/ 249974 w 1999791"/>
              <a:gd name="connsiteY282" fmla="*/ 1342449 h 1665432"/>
              <a:gd name="connsiteX283" fmla="*/ 253054 w 1999791"/>
              <a:gd name="connsiteY283" fmla="*/ 1342449 h 1665432"/>
              <a:gd name="connsiteX284" fmla="*/ 253632 w 1999791"/>
              <a:gd name="connsiteY284" fmla="*/ 1342449 h 1665432"/>
              <a:gd name="connsiteX285" fmla="*/ 253825 w 1999791"/>
              <a:gd name="connsiteY285" fmla="*/ 1342449 h 1665432"/>
              <a:gd name="connsiteX286" fmla="*/ 255365 w 1999791"/>
              <a:gd name="connsiteY286" fmla="*/ 1342449 h 1665432"/>
              <a:gd name="connsiteX287" fmla="*/ 255557 w 1999791"/>
              <a:gd name="connsiteY287" fmla="*/ 1342449 h 1665432"/>
              <a:gd name="connsiteX288" fmla="*/ 256135 w 1999791"/>
              <a:gd name="connsiteY288" fmla="*/ 1342449 h 1665432"/>
              <a:gd name="connsiteX289" fmla="*/ 260756 w 1999791"/>
              <a:gd name="connsiteY289" fmla="*/ 1342449 h 1665432"/>
              <a:gd name="connsiteX290" fmla="*/ 248433 w 1999791"/>
              <a:gd name="connsiteY290" fmla="*/ 1342449 h 1665432"/>
              <a:gd name="connsiteX291" fmla="*/ 1475956 w 1999791"/>
              <a:gd name="connsiteY291" fmla="*/ 1337079 h 1665432"/>
              <a:gd name="connsiteX292" fmla="*/ 1465559 w 1999791"/>
              <a:gd name="connsiteY292" fmla="*/ 1342449 h 1665432"/>
              <a:gd name="connsiteX293" fmla="*/ 1477881 w 1999791"/>
              <a:gd name="connsiteY293" fmla="*/ 1342449 h 1665432"/>
              <a:gd name="connsiteX294" fmla="*/ 1475956 w 1999791"/>
              <a:gd name="connsiteY294" fmla="*/ 1337079 h 1665432"/>
              <a:gd name="connsiteX295" fmla="*/ 968692 w 1999791"/>
              <a:gd name="connsiteY295" fmla="*/ 1329721 h 1665432"/>
              <a:gd name="connsiteX296" fmla="*/ 981014 w 1999791"/>
              <a:gd name="connsiteY296" fmla="*/ 1329721 h 1665432"/>
              <a:gd name="connsiteX297" fmla="*/ 981014 w 1999791"/>
              <a:gd name="connsiteY297" fmla="*/ 1342449 h 1665432"/>
              <a:gd name="connsiteX298" fmla="*/ 968692 w 1999791"/>
              <a:gd name="connsiteY298" fmla="*/ 1342449 h 1665432"/>
              <a:gd name="connsiteX299" fmla="*/ 956370 w 1999791"/>
              <a:gd name="connsiteY299" fmla="*/ 1329721 h 1665432"/>
              <a:gd name="connsiteX300" fmla="*/ 956370 w 1999791"/>
              <a:gd name="connsiteY300" fmla="*/ 1331312 h 1665432"/>
              <a:gd name="connsiteX301" fmla="*/ 956370 w 1999791"/>
              <a:gd name="connsiteY301" fmla="*/ 1342449 h 1665432"/>
              <a:gd name="connsiteX302" fmla="*/ 954830 w 1999791"/>
              <a:gd name="connsiteY302" fmla="*/ 1342449 h 1665432"/>
              <a:gd name="connsiteX303" fmla="*/ 949246 w 1999791"/>
              <a:gd name="connsiteY303" fmla="*/ 1342449 h 1665432"/>
              <a:gd name="connsiteX304" fmla="*/ 948669 w 1999791"/>
              <a:gd name="connsiteY304" fmla="*/ 1342449 h 1665432"/>
              <a:gd name="connsiteX305" fmla="*/ 944048 w 1999791"/>
              <a:gd name="connsiteY305" fmla="*/ 1342449 h 1665432"/>
              <a:gd name="connsiteX306" fmla="*/ 944048 w 1999791"/>
              <a:gd name="connsiteY306" fmla="*/ 1354780 h 1665432"/>
              <a:gd name="connsiteX307" fmla="*/ 945588 w 1999791"/>
              <a:gd name="connsiteY307" fmla="*/ 1354780 h 1665432"/>
              <a:gd name="connsiteX308" fmla="*/ 948669 w 1999791"/>
              <a:gd name="connsiteY308" fmla="*/ 1354780 h 1665432"/>
              <a:gd name="connsiteX309" fmla="*/ 949246 w 1999791"/>
              <a:gd name="connsiteY309" fmla="*/ 1354780 h 1665432"/>
              <a:gd name="connsiteX310" fmla="*/ 956370 w 1999791"/>
              <a:gd name="connsiteY310" fmla="*/ 1354780 h 1665432"/>
              <a:gd name="connsiteX311" fmla="*/ 956370 w 1999791"/>
              <a:gd name="connsiteY311" fmla="*/ 1342449 h 1665432"/>
              <a:gd name="connsiteX312" fmla="*/ 968692 w 1999791"/>
              <a:gd name="connsiteY312" fmla="*/ 1342449 h 1665432"/>
              <a:gd name="connsiteX313" fmla="*/ 968692 w 1999791"/>
              <a:gd name="connsiteY313" fmla="*/ 1354780 h 1665432"/>
              <a:gd name="connsiteX314" fmla="*/ 981014 w 1999791"/>
              <a:gd name="connsiteY314" fmla="*/ 1342449 h 1665432"/>
              <a:gd name="connsiteX315" fmla="*/ 993734 w 1999791"/>
              <a:gd name="connsiteY315" fmla="*/ 1342449 h 1665432"/>
              <a:gd name="connsiteX316" fmla="*/ 981014 w 1999791"/>
              <a:gd name="connsiteY316" fmla="*/ 1329721 h 1665432"/>
              <a:gd name="connsiteX317" fmla="*/ 979474 w 1999791"/>
              <a:gd name="connsiteY317" fmla="*/ 1329721 h 1665432"/>
              <a:gd name="connsiteX318" fmla="*/ 976394 w 1999791"/>
              <a:gd name="connsiteY318" fmla="*/ 1329721 h 1665432"/>
              <a:gd name="connsiteX319" fmla="*/ 975816 w 1999791"/>
              <a:gd name="connsiteY319" fmla="*/ 1329721 h 1665432"/>
              <a:gd name="connsiteX320" fmla="*/ 968692 w 1999791"/>
              <a:gd name="connsiteY320" fmla="*/ 1329721 h 1665432"/>
              <a:gd name="connsiteX321" fmla="*/ 967152 w 1999791"/>
              <a:gd name="connsiteY321" fmla="*/ 1329721 h 1665432"/>
              <a:gd name="connsiteX322" fmla="*/ 956370 w 1999791"/>
              <a:gd name="connsiteY322" fmla="*/ 1329721 h 1665432"/>
              <a:gd name="connsiteX323" fmla="*/ 881641 w 1999791"/>
              <a:gd name="connsiteY323" fmla="*/ 1317390 h 1665432"/>
              <a:gd name="connsiteX324" fmla="*/ 881641 w 1999791"/>
              <a:gd name="connsiteY324" fmla="*/ 1329721 h 1665432"/>
              <a:gd name="connsiteX325" fmla="*/ 869319 w 1999791"/>
              <a:gd name="connsiteY325" fmla="*/ 1329721 h 1665432"/>
              <a:gd name="connsiteX326" fmla="*/ 869319 w 1999791"/>
              <a:gd name="connsiteY326" fmla="*/ 1334494 h 1665432"/>
              <a:gd name="connsiteX327" fmla="*/ 869319 w 1999791"/>
              <a:gd name="connsiteY327" fmla="*/ 1335090 h 1665432"/>
              <a:gd name="connsiteX328" fmla="*/ 869319 w 1999791"/>
              <a:gd name="connsiteY328" fmla="*/ 1342449 h 1665432"/>
              <a:gd name="connsiteX329" fmla="*/ 881641 w 1999791"/>
              <a:gd name="connsiteY329" fmla="*/ 1342449 h 1665432"/>
              <a:gd name="connsiteX330" fmla="*/ 881641 w 1999791"/>
              <a:gd name="connsiteY330" fmla="*/ 1329721 h 1665432"/>
              <a:gd name="connsiteX331" fmla="*/ 888995 w 1999791"/>
              <a:gd name="connsiteY331" fmla="*/ 1329721 h 1665432"/>
              <a:gd name="connsiteX332" fmla="*/ 894361 w 1999791"/>
              <a:gd name="connsiteY332" fmla="*/ 1329721 h 1665432"/>
              <a:gd name="connsiteX333" fmla="*/ 894361 w 1999791"/>
              <a:gd name="connsiteY333" fmla="*/ 1317390 h 1665432"/>
              <a:gd name="connsiteX334" fmla="*/ 881641 w 1999791"/>
              <a:gd name="connsiteY334" fmla="*/ 1317390 h 1665432"/>
              <a:gd name="connsiteX335" fmla="*/ 831954 w 1999791"/>
              <a:gd name="connsiteY335" fmla="*/ 1317390 h 1665432"/>
              <a:gd name="connsiteX336" fmla="*/ 844674 w 1999791"/>
              <a:gd name="connsiteY336" fmla="*/ 1329721 h 1665432"/>
              <a:gd name="connsiteX337" fmla="*/ 846215 w 1999791"/>
              <a:gd name="connsiteY337" fmla="*/ 1329721 h 1665432"/>
              <a:gd name="connsiteX338" fmla="*/ 851798 w 1999791"/>
              <a:gd name="connsiteY338" fmla="*/ 1329721 h 1665432"/>
              <a:gd name="connsiteX339" fmla="*/ 852376 w 1999791"/>
              <a:gd name="connsiteY339" fmla="*/ 1329721 h 1665432"/>
              <a:gd name="connsiteX340" fmla="*/ 856996 w 1999791"/>
              <a:gd name="connsiteY340" fmla="*/ 1329721 h 1665432"/>
              <a:gd name="connsiteX341" fmla="*/ 856996 w 1999791"/>
              <a:gd name="connsiteY341" fmla="*/ 1326638 h 1665432"/>
              <a:gd name="connsiteX342" fmla="*/ 856996 w 1999791"/>
              <a:gd name="connsiteY342" fmla="*/ 1317390 h 1665432"/>
              <a:gd name="connsiteX343" fmla="*/ 844674 w 1999791"/>
              <a:gd name="connsiteY343" fmla="*/ 1329721 h 1665432"/>
              <a:gd name="connsiteX344" fmla="*/ 844674 w 1999791"/>
              <a:gd name="connsiteY344" fmla="*/ 1317390 h 1665432"/>
              <a:gd name="connsiteX345" fmla="*/ 831954 w 1999791"/>
              <a:gd name="connsiteY345" fmla="*/ 1317390 h 1665432"/>
              <a:gd name="connsiteX346" fmla="*/ 310443 w 1999791"/>
              <a:gd name="connsiteY346" fmla="*/ 1317390 h 1665432"/>
              <a:gd name="connsiteX347" fmla="*/ 322765 w 1999791"/>
              <a:gd name="connsiteY347" fmla="*/ 1329721 h 1665432"/>
              <a:gd name="connsiteX348" fmla="*/ 688261 w 1999791"/>
              <a:gd name="connsiteY348" fmla="*/ 1312188 h 1665432"/>
              <a:gd name="connsiteX349" fmla="*/ 682894 w 1999791"/>
              <a:gd name="connsiteY349" fmla="*/ 1317390 h 1665432"/>
              <a:gd name="connsiteX350" fmla="*/ 684484 w 1999791"/>
              <a:gd name="connsiteY350" fmla="*/ 1317390 h 1665432"/>
              <a:gd name="connsiteX351" fmla="*/ 695614 w 1999791"/>
              <a:gd name="connsiteY351" fmla="*/ 1317390 h 1665432"/>
              <a:gd name="connsiteX352" fmla="*/ 688261 w 1999791"/>
              <a:gd name="connsiteY352" fmla="*/ 1312188 h 1665432"/>
              <a:gd name="connsiteX353" fmla="*/ 1589975 w 1999791"/>
              <a:gd name="connsiteY353" fmla="*/ 1305059 h 1665432"/>
              <a:gd name="connsiteX354" fmla="*/ 1589975 w 1999791"/>
              <a:gd name="connsiteY354" fmla="*/ 1305059 h 1665432"/>
              <a:gd name="connsiteX355" fmla="*/ 1564933 w 1999791"/>
              <a:gd name="connsiteY355" fmla="*/ 1305059 h 1665432"/>
              <a:gd name="connsiteX356" fmla="*/ 1577255 w 1999791"/>
              <a:gd name="connsiteY356" fmla="*/ 1305059 h 1665432"/>
              <a:gd name="connsiteX357" fmla="*/ 1577255 w 1999791"/>
              <a:gd name="connsiteY357" fmla="*/ 1317390 h 1665432"/>
              <a:gd name="connsiteX358" fmla="*/ 1564933 w 1999791"/>
              <a:gd name="connsiteY358" fmla="*/ 1317390 h 1665432"/>
              <a:gd name="connsiteX359" fmla="*/ 1564933 w 1999791"/>
              <a:gd name="connsiteY359" fmla="*/ 1305059 h 1665432"/>
              <a:gd name="connsiteX360" fmla="*/ 1043421 w 1999791"/>
              <a:gd name="connsiteY360" fmla="*/ 1305059 h 1665432"/>
              <a:gd name="connsiteX361" fmla="*/ 1030701 w 1999791"/>
              <a:gd name="connsiteY361" fmla="*/ 1317390 h 1665432"/>
              <a:gd name="connsiteX362" fmla="*/ 1043421 w 1999791"/>
              <a:gd name="connsiteY362" fmla="*/ 1305059 h 1665432"/>
              <a:gd name="connsiteX363" fmla="*/ 1043421 w 1999791"/>
              <a:gd name="connsiteY363" fmla="*/ 1317390 h 1665432"/>
              <a:gd name="connsiteX364" fmla="*/ 1055743 w 1999791"/>
              <a:gd name="connsiteY364" fmla="*/ 1317390 h 1665432"/>
              <a:gd name="connsiteX365" fmla="*/ 1055743 w 1999791"/>
              <a:gd name="connsiteY365" fmla="*/ 1305059 h 1665432"/>
              <a:gd name="connsiteX366" fmla="*/ 794987 w 1999791"/>
              <a:gd name="connsiteY366" fmla="*/ 1305059 h 1665432"/>
              <a:gd name="connsiteX367" fmla="*/ 794987 w 1999791"/>
              <a:gd name="connsiteY367" fmla="*/ 1317390 h 1665432"/>
              <a:gd name="connsiteX368" fmla="*/ 799608 w 1999791"/>
              <a:gd name="connsiteY368" fmla="*/ 1317390 h 1665432"/>
              <a:gd name="connsiteX369" fmla="*/ 800186 w 1999791"/>
              <a:gd name="connsiteY369" fmla="*/ 1317390 h 1665432"/>
              <a:gd name="connsiteX370" fmla="*/ 807310 w 1999791"/>
              <a:gd name="connsiteY370" fmla="*/ 1317390 h 1665432"/>
              <a:gd name="connsiteX371" fmla="*/ 807310 w 1999791"/>
              <a:gd name="connsiteY371" fmla="*/ 1329721 h 1665432"/>
              <a:gd name="connsiteX372" fmla="*/ 819632 w 1999791"/>
              <a:gd name="connsiteY372" fmla="*/ 1329721 h 1665432"/>
              <a:gd name="connsiteX373" fmla="*/ 819632 w 1999791"/>
              <a:gd name="connsiteY373" fmla="*/ 1317390 h 1665432"/>
              <a:gd name="connsiteX374" fmla="*/ 807310 w 1999791"/>
              <a:gd name="connsiteY374" fmla="*/ 1317390 h 1665432"/>
              <a:gd name="connsiteX375" fmla="*/ 807310 w 1999791"/>
              <a:gd name="connsiteY375" fmla="*/ 1315849 h 1665432"/>
              <a:gd name="connsiteX376" fmla="*/ 807310 w 1999791"/>
              <a:gd name="connsiteY376" fmla="*/ 1312766 h 1665432"/>
              <a:gd name="connsiteX377" fmla="*/ 807310 w 1999791"/>
              <a:gd name="connsiteY377" fmla="*/ 1312188 h 1665432"/>
              <a:gd name="connsiteX378" fmla="*/ 807310 w 1999791"/>
              <a:gd name="connsiteY378" fmla="*/ 1305059 h 1665432"/>
              <a:gd name="connsiteX379" fmla="*/ 805769 w 1999791"/>
              <a:gd name="connsiteY379" fmla="*/ 1305059 h 1665432"/>
              <a:gd name="connsiteX380" fmla="*/ 794987 w 1999791"/>
              <a:gd name="connsiteY380" fmla="*/ 1305059 h 1665432"/>
              <a:gd name="connsiteX381" fmla="*/ 745301 w 1999791"/>
              <a:gd name="connsiteY381" fmla="*/ 1305059 h 1665432"/>
              <a:gd name="connsiteX382" fmla="*/ 745301 w 1999791"/>
              <a:gd name="connsiteY382" fmla="*/ 1317390 h 1665432"/>
              <a:gd name="connsiteX383" fmla="*/ 746841 w 1999791"/>
              <a:gd name="connsiteY383" fmla="*/ 1317390 h 1665432"/>
              <a:gd name="connsiteX384" fmla="*/ 757623 w 1999791"/>
              <a:gd name="connsiteY384" fmla="*/ 1317390 h 1665432"/>
              <a:gd name="connsiteX385" fmla="*/ 745301 w 1999791"/>
              <a:gd name="connsiteY385" fmla="*/ 1329721 h 1665432"/>
              <a:gd name="connsiteX386" fmla="*/ 746841 w 1999791"/>
              <a:gd name="connsiteY386" fmla="*/ 1329721 h 1665432"/>
              <a:gd name="connsiteX387" fmla="*/ 757623 w 1999791"/>
              <a:gd name="connsiteY387" fmla="*/ 1329721 h 1665432"/>
              <a:gd name="connsiteX388" fmla="*/ 757623 w 1999791"/>
              <a:gd name="connsiteY388" fmla="*/ 1318931 h 1665432"/>
              <a:gd name="connsiteX389" fmla="*/ 757623 w 1999791"/>
              <a:gd name="connsiteY389" fmla="*/ 1317390 h 1665432"/>
              <a:gd name="connsiteX390" fmla="*/ 1602297 w 1999791"/>
              <a:gd name="connsiteY390" fmla="*/ 1292729 h 1665432"/>
              <a:gd name="connsiteX391" fmla="*/ 1602297 w 1999791"/>
              <a:gd name="connsiteY391" fmla="*/ 1305059 h 1665432"/>
              <a:gd name="connsiteX392" fmla="*/ 1602297 w 1999791"/>
              <a:gd name="connsiteY392" fmla="*/ 1317390 h 1665432"/>
              <a:gd name="connsiteX393" fmla="*/ 1589975 w 1999791"/>
              <a:gd name="connsiteY393" fmla="*/ 1317390 h 1665432"/>
              <a:gd name="connsiteX394" fmla="*/ 1589975 w 1999791"/>
              <a:gd name="connsiteY394" fmla="*/ 1305059 h 1665432"/>
              <a:gd name="connsiteX395" fmla="*/ 1602297 w 1999791"/>
              <a:gd name="connsiteY395" fmla="*/ 1292729 h 1665432"/>
              <a:gd name="connsiteX396" fmla="*/ 1428195 w 1999791"/>
              <a:gd name="connsiteY396" fmla="*/ 1280000 h 1665432"/>
              <a:gd name="connsiteX397" fmla="*/ 1428195 w 1999791"/>
              <a:gd name="connsiteY397" fmla="*/ 1292729 h 1665432"/>
              <a:gd name="connsiteX398" fmla="*/ 1440915 w 1999791"/>
              <a:gd name="connsiteY398" fmla="*/ 1280000 h 1665432"/>
              <a:gd name="connsiteX399" fmla="*/ 1428195 w 1999791"/>
              <a:gd name="connsiteY399" fmla="*/ 1280000 h 1665432"/>
              <a:gd name="connsiteX400" fmla="*/ 1552610 w 1999791"/>
              <a:gd name="connsiteY400" fmla="*/ 1267670 h 1665432"/>
              <a:gd name="connsiteX401" fmla="*/ 1564933 w 1999791"/>
              <a:gd name="connsiteY401" fmla="*/ 1280000 h 1665432"/>
              <a:gd name="connsiteX402" fmla="*/ 1564933 w 1999791"/>
              <a:gd name="connsiteY402" fmla="*/ 1275376 h 1665432"/>
              <a:gd name="connsiteX403" fmla="*/ 1564933 w 1999791"/>
              <a:gd name="connsiteY403" fmla="*/ 1274798 h 1665432"/>
              <a:gd name="connsiteX404" fmla="*/ 1564933 w 1999791"/>
              <a:gd name="connsiteY404" fmla="*/ 1267670 h 1665432"/>
              <a:gd name="connsiteX405" fmla="*/ 1552610 w 1999791"/>
              <a:gd name="connsiteY405" fmla="*/ 1267670 h 1665432"/>
              <a:gd name="connsiteX406" fmla="*/ 1540288 w 1999791"/>
              <a:gd name="connsiteY406" fmla="*/ 1255339 h 1665432"/>
              <a:gd name="connsiteX407" fmla="*/ 1540288 w 1999791"/>
              <a:gd name="connsiteY407" fmla="*/ 1267670 h 1665432"/>
              <a:gd name="connsiteX408" fmla="*/ 1552610 w 1999791"/>
              <a:gd name="connsiteY408" fmla="*/ 1255339 h 1665432"/>
              <a:gd name="connsiteX409" fmla="*/ 1540288 w 1999791"/>
              <a:gd name="connsiteY409" fmla="*/ 1255339 h 1665432"/>
              <a:gd name="connsiteX410" fmla="*/ 1502924 w 1999791"/>
              <a:gd name="connsiteY410" fmla="*/ 1255339 h 1665432"/>
              <a:gd name="connsiteX411" fmla="*/ 1490601 w 1999791"/>
              <a:gd name="connsiteY411" fmla="*/ 1267670 h 1665432"/>
              <a:gd name="connsiteX412" fmla="*/ 1490601 w 1999791"/>
              <a:gd name="connsiteY412" fmla="*/ 1269211 h 1665432"/>
              <a:gd name="connsiteX413" fmla="*/ 1490601 w 1999791"/>
              <a:gd name="connsiteY413" fmla="*/ 1280000 h 1665432"/>
              <a:gd name="connsiteX414" fmla="*/ 1495222 w 1999791"/>
              <a:gd name="connsiteY414" fmla="*/ 1280000 h 1665432"/>
              <a:gd name="connsiteX415" fmla="*/ 1495800 w 1999791"/>
              <a:gd name="connsiteY415" fmla="*/ 1280000 h 1665432"/>
              <a:gd name="connsiteX416" fmla="*/ 1502924 w 1999791"/>
              <a:gd name="connsiteY416" fmla="*/ 1280000 h 1665432"/>
              <a:gd name="connsiteX417" fmla="*/ 1513706 w 1999791"/>
              <a:gd name="connsiteY417" fmla="*/ 1280000 h 1665432"/>
              <a:gd name="connsiteX418" fmla="*/ 1515246 w 1999791"/>
              <a:gd name="connsiteY418" fmla="*/ 1280000 h 1665432"/>
              <a:gd name="connsiteX419" fmla="*/ 1502924 w 1999791"/>
              <a:gd name="connsiteY419" fmla="*/ 1292729 h 1665432"/>
              <a:gd name="connsiteX420" fmla="*/ 1515246 w 1999791"/>
              <a:gd name="connsiteY420" fmla="*/ 1292729 h 1665432"/>
              <a:gd name="connsiteX421" fmla="*/ 1520445 w 1999791"/>
              <a:gd name="connsiteY421" fmla="*/ 1292729 h 1665432"/>
              <a:gd name="connsiteX422" fmla="*/ 1527568 w 1999791"/>
              <a:gd name="connsiteY422" fmla="*/ 1292729 h 1665432"/>
              <a:gd name="connsiteX423" fmla="*/ 1527568 w 1999791"/>
              <a:gd name="connsiteY423" fmla="*/ 1305059 h 1665432"/>
              <a:gd name="connsiteX424" fmla="*/ 1534922 w 1999791"/>
              <a:gd name="connsiteY424" fmla="*/ 1305059 h 1665432"/>
              <a:gd name="connsiteX425" fmla="*/ 1535518 w 1999791"/>
              <a:gd name="connsiteY425" fmla="*/ 1305059 h 1665432"/>
              <a:gd name="connsiteX426" fmla="*/ 1540288 w 1999791"/>
              <a:gd name="connsiteY426" fmla="*/ 1305059 h 1665432"/>
              <a:gd name="connsiteX427" fmla="*/ 1552610 w 1999791"/>
              <a:gd name="connsiteY427" fmla="*/ 1305059 h 1665432"/>
              <a:gd name="connsiteX428" fmla="*/ 1552610 w 1999791"/>
              <a:gd name="connsiteY428" fmla="*/ 1292729 h 1665432"/>
              <a:gd name="connsiteX429" fmla="*/ 1552610 w 1999791"/>
              <a:gd name="connsiteY429" fmla="*/ 1280000 h 1665432"/>
              <a:gd name="connsiteX430" fmla="*/ 1540288 w 1999791"/>
              <a:gd name="connsiteY430" fmla="*/ 1292729 h 1665432"/>
              <a:gd name="connsiteX431" fmla="*/ 1540288 w 1999791"/>
              <a:gd name="connsiteY431" fmla="*/ 1280000 h 1665432"/>
              <a:gd name="connsiteX432" fmla="*/ 1527568 w 1999791"/>
              <a:gd name="connsiteY432" fmla="*/ 1280000 h 1665432"/>
              <a:gd name="connsiteX433" fmla="*/ 1515246 w 1999791"/>
              <a:gd name="connsiteY433" fmla="*/ 1292729 h 1665432"/>
              <a:gd name="connsiteX434" fmla="*/ 1515246 w 1999791"/>
              <a:gd name="connsiteY434" fmla="*/ 1280000 h 1665432"/>
              <a:gd name="connsiteX435" fmla="*/ 1515246 w 1999791"/>
              <a:gd name="connsiteY435" fmla="*/ 1267670 h 1665432"/>
              <a:gd name="connsiteX436" fmla="*/ 1508122 w 1999791"/>
              <a:gd name="connsiteY436" fmla="*/ 1267670 h 1665432"/>
              <a:gd name="connsiteX437" fmla="*/ 1502924 w 1999791"/>
              <a:gd name="connsiteY437" fmla="*/ 1267670 h 1665432"/>
              <a:gd name="connsiteX438" fmla="*/ 1490601 w 1999791"/>
              <a:gd name="connsiteY438" fmla="*/ 1267670 h 1665432"/>
              <a:gd name="connsiteX439" fmla="*/ 1502924 w 1999791"/>
              <a:gd name="connsiteY439" fmla="*/ 1255339 h 1665432"/>
              <a:gd name="connsiteX440" fmla="*/ 1453237 w 1999791"/>
              <a:gd name="connsiteY440" fmla="*/ 1230280 h 1665432"/>
              <a:gd name="connsiteX441" fmla="*/ 1453237 w 1999791"/>
              <a:gd name="connsiteY441" fmla="*/ 1231871 h 1665432"/>
              <a:gd name="connsiteX442" fmla="*/ 1453237 w 1999791"/>
              <a:gd name="connsiteY442" fmla="*/ 1233462 h 1665432"/>
              <a:gd name="connsiteX443" fmla="*/ 1453237 w 1999791"/>
              <a:gd name="connsiteY443" fmla="*/ 1241417 h 1665432"/>
              <a:gd name="connsiteX444" fmla="*/ 1453237 w 1999791"/>
              <a:gd name="connsiteY444" fmla="*/ 1243008 h 1665432"/>
              <a:gd name="connsiteX445" fmla="*/ 1464019 w 1999791"/>
              <a:gd name="connsiteY445" fmla="*/ 1243008 h 1665432"/>
              <a:gd name="connsiteX446" fmla="*/ 1465559 w 1999791"/>
              <a:gd name="connsiteY446" fmla="*/ 1243008 h 1665432"/>
              <a:gd name="connsiteX447" fmla="*/ 1465559 w 1999791"/>
              <a:gd name="connsiteY447" fmla="*/ 1230280 h 1665432"/>
              <a:gd name="connsiteX448" fmla="*/ 422138 w 1999791"/>
              <a:gd name="connsiteY448" fmla="*/ 1230280 h 1665432"/>
              <a:gd name="connsiteX449" fmla="*/ 434461 w 1999791"/>
              <a:gd name="connsiteY449" fmla="*/ 1243008 h 1665432"/>
              <a:gd name="connsiteX450" fmla="*/ 447180 w 1999791"/>
              <a:gd name="connsiteY450" fmla="*/ 1243008 h 1665432"/>
              <a:gd name="connsiteX451" fmla="*/ 434461 w 1999791"/>
              <a:gd name="connsiteY451" fmla="*/ 1230280 h 1665432"/>
              <a:gd name="connsiteX452" fmla="*/ 1415872 w 1999791"/>
              <a:gd name="connsiteY452" fmla="*/ 1205619 h 1665432"/>
              <a:gd name="connsiteX453" fmla="*/ 1403550 w 1999791"/>
              <a:gd name="connsiteY453" fmla="*/ 1217949 h 1665432"/>
              <a:gd name="connsiteX454" fmla="*/ 1415872 w 1999791"/>
              <a:gd name="connsiteY454" fmla="*/ 1205619 h 1665432"/>
              <a:gd name="connsiteX455" fmla="*/ 273078 w 1999791"/>
              <a:gd name="connsiteY455" fmla="*/ 1205619 h 1665432"/>
              <a:gd name="connsiteX456" fmla="*/ 273078 w 1999791"/>
              <a:gd name="connsiteY456" fmla="*/ 1205619 h 1665432"/>
              <a:gd name="connsiteX457" fmla="*/ 285400 w 1999791"/>
              <a:gd name="connsiteY457" fmla="*/ 1217949 h 1665432"/>
              <a:gd name="connsiteX458" fmla="*/ 285400 w 1999791"/>
              <a:gd name="connsiteY458" fmla="*/ 1216408 h 1665432"/>
              <a:gd name="connsiteX459" fmla="*/ 285400 w 1999791"/>
              <a:gd name="connsiteY459" fmla="*/ 1210821 h 1665432"/>
              <a:gd name="connsiteX460" fmla="*/ 285400 w 1999791"/>
              <a:gd name="connsiteY460" fmla="*/ 1205619 h 1665432"/>
              <a:gd name="connsiteX461" fmla="*/ 278277 w 1999791"/>
              <a:gd name="connsiteY461" fmla="*/ 1205619 h 1665432"/>
              <a:gd name="connsiteX462" fmla="*/ 277699 w 1999791"/>
              <a:gd name="connsiteY462" fmla="*/ 1205619 h 1665432"/>
              <a:gd name="connsiteX463" fmla="*/ 273078 w 1999791"/>
              <a:gd name="connsiteY463" fmla="*/ 1205619 h 1665432"/>
              <a:gd name="connsiteX464" fmla="*/ 372452 w 1999791"/>
              <a:gd name="connsiteY464" fmla="*/ 1193288 h 1665432"/>
              <a:gd name="connsiteX465" fmla="*/ 384774 w 1999791"/>
              <a:gd name="connsiteY465" fmla="*/ 1205619 h 1665432"/>
              <a:gd name="connsiteX466" fmla="*/ 372452 w 1999791"/>
              <a:gd name="connsiteY466" fmla="*/ 1205619 h 1665432"/>
              <a:gd name="connsiteX467" fmla="*/ 372452 w 1999791"/>
              <a:gd name="connsiteY467" fmla="*/ 1204077 h 1665432"/>
              <a:gd name="connsiteX468" fmla="*/ 372452 w 1999791"/>
              <a:gd name="connsiteY468" fmla="*/ 1194830 h 1665432"/>
              <a:gd name="connsiteX469" fmla="*/ 372452 w 1999791"/>
              <a:gd name="connsiteY469" fmla="*/ 1193288 h 1665432"/>
              <a:gd name="connsiteX470" fmla="*/ 317566 w 1999791"/>
              <a:gd name="connsiteY470" fmla="*/ 1187918 h 1665432"/>
              <a:gd name="connsiteX471" fmla="*/ 317836 w 1999791"/>
              <a:gd name="connsiteY471" fmla="*/ 1188197 h 1665432"/>
              <a:gd name="connsiteX472" fmla="*/ 322765 w 1999791"/>
              <a:gd name="connsiteY472" fmla="*/ 1193288 h 1665432"/>
              <a:gd name="connsiteX473" fmla="*/ 317566 w 1999791"/>
              <a:gd name="connsiteY473" fmla="*/ 1187918 h 1665432"/>
              <a:gd name="connsiteX474" fmla="*/ 347807 w 1999791"/>
              <a:gd name="connsiteY474" fmla="*/ 1180560 h 1665432"/>
              <a:gd name="connsiteX475" fmla="*/ 347807 w 1999791"/>
              <a:gd name="connsiteY475" fmla="*/ 1193288 h 1665432"/>
              <a:gd name="connsiteX476" fmla="*/ 349347 w 1999791"/>
              <a:gd name="connsiteY476" fmla="*/ 1193288 h 1665432"/>
              <a:gd name="connsiteX477" fmla="*/ 350887 w 1999791"/>
              <a:gd name="connsiteY477" fmla="*/ 1193288 h 1665432"/>
              <a:gd name="connsiteX478" fmla="*/ 360129 w 1999791"/>
              <a:gd name="connsiteY478" fmla="*/ 1193288 h 1665432"/>
              <a:gd name="connsiteX479" fmla="*/ 360129 w 1999791"/>
              <a:gd name="connsiteY479" fmla="*/ 1205619 h 1665432"/>
              <a:gd name="connsiteX480" fmla="*/ 372452 w 1999791"/>
              <a:gd name="connsiteY480" fmla="*/ 1205619 h 1665432"/>
              <a:gd name="connsiteX481" fmla="*/ 384774 w 1999791"/>
              <a:gd name="connsiteY481" fmla="*/ 1217949 h 1665432"/>
              <a:gd name="connsiteX482" fmla="*/ 384774 w 1999791"/>
              <a:gd name="connsiteY482" fmla="*/ 1205619 h 1665432"/>
              <a:gd name="connsiteX483" fmla="*/ 384774 w 1999791"/>
              <a:gd name="connsiteY483" fmla="*/ 1193288 h 1665432"/>
              <a:gd name="connsiteX484" fmla="*/ 379383 w 1999791"/>
              <a:gd name="connsiteY484" fmla="*/ 1193288 h 1665432"/>
              <a:gd name="connsiteX485" fmla="*/ 372452 w 1999791"/>
              <a:gd name="connsiteY485" fmla="*/ 1193288 h 1665432"/>
              <a:gd name="connsiteX486" fmla="*/ 372452 w 1999791"/>
              <a:gd name="connsiteY486" fmla="*/ 1191697 h 1665432"/>
              <a:gd name="connsiteX487" fmla="*/ 372452 w 1999791"/>
              <a:gd name="connsiteY487" fmla="*/ 1182151 h 1665432"/>
              <a:gd name="connsiteX488" fmla="*/ 372452 w 1999791"/>
              <a:gd name="connsiteY488" fmla="*/ 1180560 h 1665432"/>
              <a:gd name="connsiteX489" fmla="*/ 369371 w 1999791"/>
              <a:gd name="connsiteY489" fmla="*/ 1180560 h 1665432"/>
              <a:gd name="connsiteX490" fmla="*/ 360129 w 1999791"/>
              <a:gd name="connsiteY490" fmla="*/ 1180560 h 1665432"/>
              <a:gd name="connsiteX491" fmla="*/ 293340 w 1999791"/>
              <a:gd name="connsiteY491" fmla="*/ 1175925 h 1665432"/>
              <a:gd name="connsiteX492" fmla="*/ 293350 w 1999791"/>
              <a:gd name="connsiteY492" fmla="*/ 1175936 h 1665432"/>
              <a:gd name="connsiteX493" fmla="*/ 298120 w 1999791"/>
              <a:gd name="connsiteY493" fmla="*/ 1180560 h 1665432"/>
              <a:gd name="connsiteX494" fmla="*/ 1440915 w 1999791"/>
              <a:gd name="connsiteY494" fmla="*/ 1168229 h 1665432"/>
              <a:gd name="connsiteX495" fmla="*/ 1428195 w 1999791"/>
              <a:gd name="connsiteY495" fmla="*/ 1180560 h 1665432"/>
              <a:gd name="connsiteX496" fmla="*/ 1440915 w 1999791"/>
              <a:gd name="connsiteY496" fmla="*/ 1180560 h 1665432"/>
              <a:gd name="connsiteX497" fmla="*/ 1440915 w 1999791"/>
              <a:gd name="connsiteY497" fmla="*/ 1168229 h 1665432"/>
              <a:gd name="connsiteX498" fmla="*/ 298120 w 1999791"/>
              <a:gd name="connsiteY498" fmla="*/ 1168229 h 1665432"/>
              <a:gd name="connsiteX499" fmla="*/ 298120 w 1999791"/>
              <a:gd name="connsiteY499" fmla="*/ 1180560 h 1665432"/>
              <a:gd name="connsiteX500" fmla="*/ 298120 w 1999791"/>
              <a:gd name="connsiteY500" fmla="*/ 1179018 h 1665432"/>
              <a:gd name="connsiteX501" fmla="*/ 298120 w 1999791"/>
              <a:gd name="connsiteY501" fmla="*/ 1175165 h 1665432"/>
              <a:gd name="connsiteX502" fmla="*/ 298120 w 1999791"/>
              <a:gd name="connsiteY502" fmla="*/ 1168229 h 1665432"/>
              <a:gd name="connsiteX503" fmla="*/ 299192 w 1999791"/>
              <a:gd name="connsiteY503" fmla="*/ 1163404 h 1665432"/>
              <a:gd name="connsiteX504" fmla="*/ 299660 w 1999791"/>
              <a:gd name="connsiteY504" fmla="*/ 1163605 h 1665432"/>
              <a:gd name="connsiteX505" fmla="*/ 310443 w 1999791"/>
              <a:gd name="connsiteY505" fmla="*/ 1168229 h 1665432"/>
              <a:gd name="connsiteX506" fmla="*/ 299660 w 1999791"/>
              <a:gd name="connsiteY506" fmla="*/ 1166688 h 1665432"/>
              <a:gd name="connsiteX507" fmla="*/ 372452 w 1999791"/>
              <a:gd name="connsiteY507" fmla="*/ 1155898 h 1665432"/>
              <a:gd name="connsiteX508" fmla="*/ 372452 w 1999791"/>
              <a:gd name="connsiteY508" fmla="*/ 1168229 h 1665432"/>
              <a:gd name="connsiteX509" fmla="*/ 372452 w 1999791"/>
              <a:gd name="connsiteY509" fmla="*/ 1161100 h 1665432"/>
              <a:gd name="connsiteX510" fmla="*/ 372452 w 1999791"/>
              <a:gd name="connsiteY510" fmla="*/ 1160522 h 1665432"/>
              <a:gd name="connsiteX511" fmla="*/ 372452 w 1999791"/>
              <a:gd name="connsiteY511" fmla="*/ 1158981 h 1665432"/>
              <a:gd name="connsiteX512" fmla="*/ 310443 w 1999791"/>
              <a:gd name="connsiteY512" fmla="*/ 1155898 h 1665432"/>
              <a:gd name="connsiteX513" fmla="*/ 322765 w 1999791"/>
              <a:gd name="connsiteY513" fmla="*/ 1168229 h 1665432"/>
              <a:gd name="connsiteX514" fmla="*/ 310443 w 1999791"/>
              <a:gd name="connsiteY514" fmla="*/ 1155898 h 1665432"/>
              <a:gd name="connsiteX515" fmla="*/ 298120 w 1999791"/>
              <a:gd name="connsiteY515" fmla="*/ 1155898 h 1665432"/>
              <a:gd name="connsiteX516" fmla="*/ 299192 w 1999791"/>
              <a:gd name="connsiteY516" fmla="*/ 1163404 h 1665432"/>
              <a:gd name="connsiteX517" fmla="*/ 298313 w 1999791"/>
              <a:gd name="connsiteY517" fmla="*/ 1163027 h 1665432"/>
              <a:gd name="connsiteX518" fmla="*/ 298120 w 1999791"/>
              <a:gd name="connsiteY518" fmla="*/ 1168229 h 1665432"/>
              <a:gd name="connsiteX519" fmla="*/ 298120 w 1999791"/>
              <a:gd name="connsiteY519" fmla="*/ 1163605 h 1665432"/>
              <a:gd name="connsiteX520" fmla="*/ 298120 w 1999791"/>
              <a:gd name="connsiteY520" fmla="*/ 1163027 h 1665432"/>
              <a:gd name="connsiteX521" fmla="*/ 298120 w 1999791"/>
              <a:gd name="connsiteY521" fmla="*/ 1155898 h 1665432"/>
              <a:gd name="connsiteX522" fmla="*/ 299660 w 1999791"/>
              <a:gd name="connsiteY522" fmla="*/ 1155898 h 1665432"/>
              <a:gd name="connsiteX523" fmla="*/ 301201 w 1999791"/>
              <a:gd name="connsiteY523" fmla="*/ 1155898 h 1665432"/>
              <a:gd name="connsiteX524" fmla="*/ 305244 w 1999791"/>
              <a:gd name="connsiteY524" fmla="*/ 1155898 h 1665432"/>
              <a:gd name="connsiteX525" fmla="*/ 305822 w 1999791"/>
              <a:gd name="connsiteY525" fmla="*/ 1155898 h 1665432"/>
              <a:gd name="connsiteX526" fmla="*/ 310443 w 1999791"/>
              <a:gd name="connsiteY526" fmla="*/ 1155898 h 1665432"/>
              <a:gd name="connsiteX527" fmla="*/ 310443 w 1999791"/>
              <a:gd name="connsiteY527" fmla="*/ 1168229 h 1665432"/>
              <a:gd name="connsiteX528" fmla="*/ 298120 w 1999791"/>
              <a:gd name="connsiteY528" fmla="*/ 1155898 h 1665432"/>
              <a:gd name="connsiteX529" fmla="*/ 390339 w 1999791"/>
              <a:gd name="connsiteY529" fmla="*/ 1150696 h 1665432"/>
              <a:gd name="connsiteX530" fmla="*/ 397494 w 1999791"/>
              <a:gd name="connsiteY530" fmla="*/ 1155898 h 1665432"/>
              <a:gd name="connsiteX531" fmla="*/ 390339 w 1999791"/>
              <a:gd name="connsiteY531" fmla="*/ 1150696 h 1665432"/>
              <a:gd name="connsiteX532" fmla="*/ 305244 w 1999791"/>
              <a:gd name="connsiteY532" fmla="*/ 1150696 h 1665432"/>
              <a:gd name="connsiteX533" fmla="*/ 310443 w 1999791"/>
              <a:gd name="connsiteY533" fmla="*/ 1155898 h 1665432"/>
              <a:gd name="connsiteX534" fmla="*/ 305244 w 1999791"/>
              <a:gd name="connsiteY534" fmla="*/ 1150696 h 1665432"/>
              <a:gd name="connsiteX535" fmla="*/ 384774 w 1999791"/>
              <a:gd name="connsiteY535" fmla="*/ 1143568 h 1665432"/>
              <a:gd name="connsiteX536" fmla="*/ 397494 w 1999791"/>
              <a:gd name="connsiteY536" fmla="*/ 1155898 h 1665432"/>
              <a:gd name="connsiteX537" fmla="*/ 397494 w 1999791"/>
              <a:gd name="connsiteY537" fmla="*/ 1154357 h 1665432"/>
              <a:gd name="connsiteX538" fmla="*/ 397494 w 1999791"/>
              <a:gd name="connsiteY538" fmla="*/ 1143568 h 1665432"/>
              <a:gd name="connsiteX539" fmla="*/ 322765 w 1999791"/>
              <a:gd name="connsiteY539" fmla="*/ 1143568 h 1665432"/>
              <a:gd name="connsiteX540" fmla="*/ 335087 w 1999791"/>
              <a:gd name="connsiteY540" fmla="*/ 1155898 h 1665432"/>
              <a:gd name="connsiteX541" fmla="*/ 322765 w 1999791"/>
              <a:gd name="connsiteY541" fmla="*/ 1155898 h 1665432"/>
              <a:gd name="connsiteX542" fmla="*/ 322765 w 1999791"/>
              <a:gd name="connsiteY542" fmla="*/ 1154357 h 1665432"/>
              <a:gd name="connsiteX543" fmla="*/ 322765 w 1999791"/>
              <a:gd name="connsiteY543" fmla="*/ 1145109 h 1665432"/>
              <a:gd name="connsiteX544" fmla="*/ 1713993 w 1999791"/>
              <a:gd name="connsiteY544" fmla="*/ 1130839 h 1665432"/>
              <a:gd name="connsiteX545" fmla="*/ 1726315 w 1999791"/>
              <a:gd name="connsiteY545" fmla="*/ 1130839 h 1665432"/>
              <a:gd name="connsiteX546" fmla="*/ 1726315 w 1999791"/>
              <a:gd name="connsiteY546" fmla="*/ 1143568 h 1665432"/>
              <a:gd name="connsiteX547" fmla="*/ 1713993 w 1999791"/>
              <a:gd name="connsiteY547" fmla="*/ 1143568 h 1665432"/>
              <a:gd name="connsiteX548" fmla="*/ 1713993 w 1999791"/>
              <a:gd name="connsiteY548" fmla="*/ 1141977 h 1665432"/>
              <a:gd name="connsiteX549" fmla="*/ 1713993 w 1999791"/>
              <a:gd name="connsiteY549" fmla="*/ 1132430 h 1665432"/>
              <a:gd name="connsiteX550" fmla="*/ 1689348 w 1999791"/>
              <a:gd name="connsiteY550" fmla="*/ 1130839 h 1665432"/>
              <a:gd name="connsiteX551" fmla="*/ 1689348 w 1999791"/>
              <a:gd name="connsiteY551" fmla="*/ 1143568 h 1665432"/>
              <a:gd name="connsiteX552" fmla="*/ 1701670 w 1999791"/>
              <a:gd name="connsiteY552" fmla="*/ 1130839 h 1665432"/>
              <a:gd name="connsiteX553" fmla="*/ 1391228 w 1999791"/>
              <a:gd name="connsiteY553" fmla="*/ 1130839 h 1665432"/>
              <a:gd name="connsiteX554" fmla="*/ 1378508 w 1999791"/>
              <a:gd name="connsiteY554" fmla="*/ 1143568 h 1665432"/>
              <a:gd name="connsiteX555" fmla="*/ 1383278 w 1999791"/>
              <a:gd name="connsiteY555" fmla="*/ 1143568 h 1665432"/>
              <a:gd name="connsiteX556" fmla="*/ 1383874 w 1999791"/>
              <a:gd name="connsiteY556" fmla="*/ 1143568 h 1665432"/>
              <a:gd name="connsiteX557" fmla="*/ 1391228 w 1999791"/>
              <a:gd name="connsiteY557" fmla="*/ 1143568 h 1665432"/>
              <a:gd name="connsiteX558" fmla="*/ 1391228 w 1999791"/>
              <a:gd name="connsiteY558" fmla="*/ 1155898 h 1665432"/>
              <a:gd name="connsiteX559" fmla="*/ 1403550 w 1999791"/>
              <a:gd name="connsiteY559" fmla="*/ 1155898 h 1665432"/>
              <a:gd name="connsiteX560" fmla="*/ 1403550 w 1999791"/>
              <a:gd name="connsiteY560" fmla="*/ 1168229 h 1665432"/>
              <a:gd name="connsiteX561" fmla="*/ 1391228 w 1999791"/>
              <a:gd name="connsiteY561" fmla="*/ 1180560 h 1665432"/>
              <a:gd name="connsiteX562" fmla="*/ 1378508 w 1999791"/>
              <a:gd name="connsiteY562" fmla="*/ 1180560 h 1665432"/>
              <a:gd name="connsiteX563" fmla="*/ 1378508 w 1999791"/>
              <a:gd name="connsiteY563" fmla="*/ 1193288 h 1665432"/>
              <a:gd name="connsiteX564" fmla="*/ 1391228 w 1999791"/>
              <a:gd name="connsiteY564" fmla="*/ 1193288 h 1665432"/>
              <a:gd name="connsiteX565" fmla="*/ 1391228 w 1999791"/>
              <a:gd name="connsiteY565" fmla="*/ 1194830 h 1665432"/>
              <a:gd name="connsiteX566" fmla="*/ 1391228 w 1999791"/>
              <a:gd name="connsiteY566" fmla="*/ 1204077 h 1665432"/>
              <a:gd name="connsiteX567" fmla="*/ 1391228 w 1999791"/>
              <a:gd name="connsiteY567" fmla="*/ 1205619 h 1665432"/>
              <a:gd name="connsiteX568" fmla="*/ 1403550 w 1999791"/>
              <a:gd name="connsiteY568" fmla="*/ 1205619 h 1665432"/>
              <a:gd name="connsiteX569" fmla="*/ 1403550 w 1999791"/>
              <a:gd name="connsiteY569" fmla="*/ 1217949 h 1665432"/>
              <a:gd name="connsiteX570" fmla="*/ 1415872 w 1999791"/>
              <a:gd name="connsiteY570" fmla="*/ 1217949 h 1665432"/>
              <a:gd name="connsiteX571" fmla="*/ 1417413 w 1999791"/>
              <a:gd name="connsiteY571" fmla="*/ 1217949 h 1665432"/>
              <a:gd name="connsiteX572" fmla="*/ 1420493 w 1999791"/>
              <a:gd name="connsiteY572" fmla="*/ 1217949 h 1665432"/>
              <a:gd name="connsiteX573" fmla="*/ 1421071 w 1999791"/>
              <a:gd name="connsiteY573" fmla="*/ 1217949 h 1665432"/>
              <a:gd name="connsiteX574" fmla="*/ 1428195 w 1999791"/>
              <a:gd name="connsiteY574" fmla="*/ 1217949 h 1665432"/>
              <a:gd name="connsiteX575" fmla="*/ 1428195 w 1999791"/>
              <a:gd name="connsiteY575" fmla="*/ 1230280 h 1665432"/>
              <a:gd name="connsiteX576" fmla="*/ 1440915 w 1999791"/>
              <a:gd name="connsiteY576" fmla="*/ 1217949 h 1665432"/>
              <a:gd name="connsiteX577" fmla="*/ 1440915 w 1999791"/>
              <a:gd name="connsiteY577" fmla="*/ 1230280 h 1665432"/>
              <a:gd name="connsiteX578" fmla="*/ 1453237 w 1999791"/>
              <a:gd name="connsiteY578" fmla="*/ 1217949 h 1665432"/>
              <a:gd name="connsiteX579" fmla="*/ 1440915 w 1999791"/>
              <a:gd name="connsiteY579" fmla="*/ 1217949 h 1665432"/>
              <a:gd name="connsiteX580" fmla="*/ 1428195 w 1999791"/>
              <a:gd name="connsiteY580" fmla="*/ 1217949 h 1665432"/>
              <a:gd name="connsiteX581" fmla="*/ 1428195 w 1999791"/>
              <a:gd name="connsiteY581" fmla="*/ 1216408 h 1665432"/>
              <a:gd name="connsiteX582" fmla="*/ 1428195 w 1999791"/>
              <a:gd name="connsiteY582" fmla="*/ 1213325 h 1665432"/>
              <a:gd name="connsiteX583" fmla="*/ 1428195 w 1999791"/>
              <a:gd name="connsiteY583" fmla="*/ 1212747 h 1665432"/>
              <a:gd name="connsiteX584" fmla="*/ 1428195 w 1999791"/>
              <a:gd name="connsiteY584" fmla="*/ 1205619 h 1665432"/>
              <a:gd name="connsiteX585" fmla="*/ 1428195 w 1999791"/>
              <a:gd name="connsiteY585" fmla="*/ 1193288 h 1665432"/>
              <a:gd name="connsiteX586" fmla="*/ 1415872 w 1999791"/>
              <a:gd name="connsiteY586" fmla="*/ 1193288 h 1665432"/>
              <a:gd name="connsiteX587" fmla="*/ 1415872 w 1999791"/>
              <a:gd name="connsiteY587" fmla="*/ 1205619 h 1665432"/>
              <a:gd name="connsiteX588" fmla="*/ 1403550 w 1999791"/>
              <a:gd name="connsiteY588" fmla="*/ 1205619 h 1665432"/>
              <a:gd name="connsiteX589" fmla="*/ 1403550 w 1999791"/>
              <a:gd name="connsiteY589" fmla="*/ 1193288 h 1665432"/>
              <a:gd name="connsiteX590" fmla="*/ 1403550 w 1999791"/>
              <a:gd name="connsiteY590" fmla="*/ 1180560 h 1665432"/>
              <a:gd name="connsiteX591" fmla="*/ 1403550 w 1999791"/>
              <a:gd name="connsiteY591" fmla="*/ 1168229 h 1665432"/>
              <a:gd name="connsiteX592" fmla="*/ 1415872 w 1999791"/>
              <a:gd name="connsiteY592" fmla="*/ 1168229 h 1665432"/>
              <a:gd name="connsiteX593" fmla="*/ 1415872 w 1999791"/>
              <a:gd name="connsiteY593" fmla="*/ 1155898 h 1665432"/>
              <a:gd name="connsiteX594" fmla="*/ 1403550 w 1999791"/>
              <a:gd name="connsiteY594" fmla="*/ 1155898 h 1665432"/>
              <a:gd name="connsiteX595" fmla="*/ 1403550 w 1999791"/>
              <a:gd name="connsiteY595" fmla="*/ 1143568 h 1665432"/>
              <a:gd name="connsiteX596" fmla="*/ 1391228 w 1999791"/>
              <a:gd name="connsiteY596" fmla="*/ 1143568 h 1665432"/>
              <a:gd name="connsiteX597" fmla="*/ 1391228 w 1999791"/>
              <a:gd name="connsiteY597" fmla="*/ 1130839 h 1665432"/>
              <a:gd name="connsiteX598" fmla="*/ 360129 w 1999791"/>
              <a:gd name="connsiteY598" fmla="*/ 1130839 h 1665432"/>
              <a:gd name="connsiteX599" fmla="*/ 357286 w 1999791"/>
              <a:gd name="connsiteY599" fmla="*/ 1135980 h 1665432"/>
              <a:gd name="connsiteX600" fmla="*/ 355508 w 1999791"/>
              <a:gd name="connsiteY600" fmla="*/ 1135613 h 1665432"/>
              <a:gd name="connsiteX601" fmla="*/ 360129 w 1999791"/>
              <a:gd name="connsiteY601" fmla="*/ 1130839 h 1665432"/>
              <a:gd name="connsiteX602" fmla="*/ 322765 w 1999791"/>
              <a:gd name="connsiteY602" fmla="*/ 1130839 h 1665432"/>
              <a:gd name="connsiteX603" fmla="*/ 322765 w 1999791"/>
              <a:gd name="connsiteY603" fmla="*/ 1143568 h 1665432"/>
              <a:gd name="connsiteX604" fmla="*/ 321225 w 1999791"/>
              <a:gd name="connsiteY604" fmla="*/ 1143568 h 1665432"/>
              <a:gd name="connsiteX605" fmla="*/ 311983 w 1999791"/>
              <a:gd name="connsiteY605" fmla="*/ 1143568 h 1665432"/>
              <a:gd name="connsiteX606" fmla="*/ 310443 w 1999791"/>
              <a:gd name="connsiteY606" fmla="*/ 1143568 h 1665432"/>
              <a:gd name="connsiteX607" fmla="*/ 322765 w 1999791"/>
              <a:gd name="connsiteY607" fmla="*/ 1130839 h 1665432"/>
              <a:gd name="connsiteX608" fmla="*/ 149060 w 1999791"/>
              <a:gd name="connsiteY608" fmla="*/ 1130839 h 1665432"/>
              <a:gd name="connsiteX609" fmla="*/ 161382 w 1999791"/>
              <a:gd name="connsiteY609" fmla="*/ 1130839 h 1665432"/>
              <a:gd name="connsiteX610" fmla="*/ 173705 w 1999791"/>
              <a:gd name="connsiteY610" fmla="*/ 1143568 h 1665432"/>
              <a:gd name="connsiteX611" fmla="*/ 173705 w 1999791"/>
              <a:gd name="connsiteY611" fmla="*/ 1155898 h 1665432"/>
              <a:gd name="connsiteX612" fmla="*/ 161382 w 1999791"/>
              <a:gd name="connsiteY612" fmla="*/ 1155898 h 1665432"/>
              <a:gd name="connsiteX613" fmla="*/ 161382 w 1999791"/>
              <a:gd name="connsiteY613" fmla="*/ 1143568 h 1665432"/>
              <a:gd name="connsiteX614" fmla="*/ 149060 w 1999791"/>
              <a:gd name="connsiteY614" fmla="*/ 1143568 h 1665432"/>
              <a:gd name="connsiteX615" fmla="*/ 36967 w 1999791"/>
              <a:gd name="connsiteY615" fmla="*/ 1130839 h 1665432"/>
              <a:gd name="connsiteX616" fmla="*/ 49687 w 1999791"/>
              <a:gd name="connsiteY616" fmla="*/ 1130839 h 1665432"/>
              <a:gd name="connsiteX617" fmla="*/ 49687 w 1999791"/>
              <a:gd name="connsiteY617" fmla="*/ 1143568 h 1665432"/>
              <a:gd name="connsiteX618" fmla="*/ 36967 w 1999791"/>
              <a:gd name="connsiteY618" fmla="*/ 1143568 h 1665432"/>
              <a:gd name="connsiteX619" fmla="*/ 12322 w 1999791"/>
              <a:gd name="connsiteY619" fmla="*/ 1130839 h 1665432"/>
              <a:gd name="connsiteX620" fmla="*/ 24645 w 1999791"/>
              <a:gd name="connsiteY620" fmla="*/ 1143568 h 1665432"/>
              <a:gd name="connsiteX621" fmla="*/ 12322 w 1999791"/>
              <a:gd name="connsiteY621" fmla="*/ 1143568 h 1665432"/>
              <a:gd name="connsiteX622" fmla="*/ 1353863 w 1999791"/>
              <a:gd name="connsiteY622" fmla="*/ 1118509 h 1665432"/>
              <a:gd name="connsiteX623" fmla="*/ 1353863 w 1999791"/>
              <a:gd name="connsiteY623" fmla="*/ 1130839 h 1665432"/>
              <a:gd name="connsiteX624" fmla="*/ 1366186 w 1999791"/>
              <a:gd name="connsiteY624" fmla="*/ 1130839 h 1665432"/>
              <a:gd name="connsiteX625" fmla="*/ 1366186 w 1999791"/>
              <a:gd name="connsiteY625" fmla="*/ 1129298 h 1665432"/>
              <a:gd name="connsiteX626" fmla="*/ 1366186 w 1999791"/>
              <a:gd name="connsiteY626" fmla="*/ 1125445 h 1665432"/>
              <a:gd name="connsiteX627" fmla="*/ 1366186 w 1999791"/>
              <a:gd name="connsiteY627" fmla="*/ 1118509 h 1665432"/>
              <a:gd name="connsiteX628" fmla="*/ 1353863 w 1999791"/>
              <a:gd name="connsiteY628" fmla="*/ 1118509 h 1665432"/>
              <a:gd name="connsiteX629" fmla="*/ 409816 w 1999791"/>
              <a:gd name="connsiteY629" fmla="*/ 1118509 h 1665432"/>
              <a:gd name="connsiteX630" fmla="*/ 422138 w 1999791"/>
              <a:gd name="connsiteY630" fmla="*/ 1130839 h 1665432"/>
              <a:gd name="connsiteX631" fmla="*/ 409816 w 1999791"/>
              <a:gd name="connsiteY631" fmla="*/ 1118509 h 1665432"/>
              <a:gd name="connsiteX632" fmla="*/ 397494 w 1999791"/>
              <a:gd name="connsiteY632" fmla="*/ 1118509 h 1665432"/>
              <a:gd name="connsiteX633" fmla="*/ 408276 w 1999791"/>
              <a:gd name="connsiteY633" fmla="*/ 1118509 h 1665432"/>
              <a:gd name="connsiteX634" fmla="*/ 409816 w 1999791"/>
              <a:gd name="connsiteY634" fmla="*/ 1118509 h 1665432"/>
              <a:gd name="connsiteX635" fmla="*/ 397494 w 1999791"/>
              <a:gd name="connsiteY635" fmla="*/ 1118509 h 1665432"/>
              <a:gd name="connsiteX636" fmla="*/ 360129 w 1999791"/>
              <a:gd name="connsiteY636" fmla="*/ 1118509 h 1665432"/>
              <a:gd name="connsiteX637" fmla="*/ 372452 w 1999791"/>
              <a:gd name="connsiteY637" fmla="*/ 1130839 h 1665432"/>
              <a:gd name="connsiteX638" fmla="*/ 360129 w 1999791"/>
              <a:gd name="connsiteY638" fmla="*/ 1130839 h 1665432"/>
              <a:gd name="connsiteX639" fmla="*/ 360129 w 1999791"/>
              <a:gd name="connsiteY639" fmla="*/ 1120050 h 1665432"/>
              <a:gd name="connsiteX640" fmla="*/ 360129 w 1999791"/>
              <a:gd name="connsiteY640" fmla="*/ 1118509 h 1665432"/>
              <a:gd name="connsiteX641" fmla="*/ 12322 w 1999791"/>
              <a:gd name="connsiteY641" fmla="*/ 1118509 h 1665432"/>
              <a:gd name="connsiteX642" fmla="*/ 12322 w 1999791"/>
              <a:gd name="connsiteY642" fmla="*/ 1130839 h 1665432"/>
              <a:gd name="connsiteX643" fmla="*/ 459503 w 1999791"/>
              <a:gd name="connsiteY643" fmla="*/ 1106178 h 1665432"/>
              <a:gd name="connsiteX644" fmla="*/ 459503 w 1999791"/>
              <a:gd name="connsiteY644" fmla="*/ 1118509 h 1665432"/>
              <a:gd name="connsiteX645" fmla="*/ 471825 w 1999791"/>
              <a:gd name="connsiteY645" fmla="*/ 1118509 h 1665432"/>
              <a:gd name="connsiteX646" fmla="*/ 471825 w 1999791"/>
              <a:gd name="connsiteY646" fmla="*/ 1116967 h 1665432"/>
              <a:gd name="connsiteX647" fmla="*/ 471825 w 1999791"/>
              <a:gd name="connsiteY647" fmla="*/ 1106178 h 1665432"/>
              <a:gd name="connsiteX648" fmla="*/ 434461 w 1999791"/>
              <a:gd name="connsiteY648" fmla="*/ 1106178 h 1665432"/>
              <a:gd name="connsiteX649" fmla="*/ 447180 w 1999791"/>
              <a:gd name="connsiteY649" fmla="*/ 1118509 h 1665432"/>
              <a:gd name="connsiteX650" fmla="*/ 372452 w 1999791"/>
              <a:gd name="connsiteY650" fmla="*/ 1106178 h 1665432"/>
              <a:gd name="connsiteX651" fmla="*/ 384774 w 1999791"/>
              <a:gd name="connsiteY651" fmla="*/ 1118509 h 1665432"/>
              <a:gd name="connsiteX652" fmla="*/ 372452 w 1999791"/>
              <a:gd name="connsiteY652" fmla="*/ 1106178 h 1665432"/>
              <a:gd name="connsiteX653" fmla="*/ 335087 w 1999791"/>
              <a:gd name="connsiteY653" fmla="*/ 1106178 h 1665432"/>
              <a:gd name="connsiteX654" fmla="*/ 347807 w 1999791"/>
              <a:gd name="connsiteY654" fmla="*/ 1106178 h 1665432"/>
              <a:gd name="connsiteX655" fmla="*/ 347807 w 1999791"/>
              <a:gd name="connsiteY655" fmla="*/ 1118509 h 1665432"/>
              <a:gd name="connsiteX656" fmla="*/ 335087 w 1999791"/>
              <a:gd name="connsiteY656" fmla="*/ 1118509 h 1665432"/>
              <a:gd name="connsiteX657" fmla="*/ 335087 w 1999791"/>
              <a:gd name="connsiteY657" fmla="*/ 1116967 h 1665432"/>
              <a:gd name="connsiteX658" fmla="*/ 335087 w 1999791"/>
              <a:gd name="connsiteY658" fmla="*/ 1107720 h 1665432"/>
              <a:gd name="connsiteX659" fmla="*/ 335087 w 1999791"/>
              <a:gd name="connsiteY659" fmla="*/ 1106178 h 1665432"/>
              <a:gd name="connsiteX660" fmla="*/ 99373 w 1999791"/>
              <a:gd name="connsiteY660" fmla="*/ 1093848 h 1665432"/>
              <a:gd name="connsiteX661" fmla="*/ 99373 w 1999791"/>
              <a:gd name="connsiteY661" fmla="*/ 1106178 h 1665432"/>
              <a:gd name="connsiteX662" fmla="*/ 86654 w 1999791"/>
              <a:gd name="connsiteY662" fmla="*/ 1106178 h 1665432"/>
              <a:gd name="connsiteX663" fmla="*/ 74331 w 1999791"/>
              <a:gd name="connsiteY663" fmla="*/ 1093848 h 1665432"/>
              <a:gd name="connsiteX664" fmla="*/ 86654 w 1999791"/>
              <a:gd name="connsiteY664" fmla="*/ 1093848 h 1665432"/>
              <a:gd name="connsiteX665" fmla="*/ 86654 w 1999791"/>
              <a:gd name="connsiteY665" fmla="*/ 1106178 h 1665432"/>
              <a:gd name="connsiteX666" fmla="*/ 74331 w 1999791"/>
              <a:gd name="connsiteY666" fmla="*/ 1106178 h 1665432"/>
              <a:gd name="connsiteX667" fmla="*/ 1502924 w 1999791"/>
              <a:gd name="connsiteY667" fmla="*/ 1081119 h 1665432"/>
              <a:gd name="connsiteX668" fmla="*/ 1502924 w 1999791"/>
              <a:gd name="connsiteY668" fmla="*/ 1093848 h 1665432"/>
              <a:gd name="connsiteX669" fmla="*/ 1515246 w 1999791"/>
              <a:gd name="connsiteY669" fmla="*/ 1093848 h 1665432"/>
              <a:gd name="connsiteX670" fmla="*/ 1515246 w 1999791"/>
              <a:gd name="connsiteY670" fmla="*/ 1081119 h 1665432"/>
              <a:gd name="connsiteX671" fmla="*/ 409816 w 1999791"/>
              <a:gd name="connsiteY671" fmla="*/ 1081119 h 1665432"/>
              <a:gd name="connsiteX672" fmla="*/ 411356 w 1999791"/>
              <a:gd name="connsiteY672" fmla="*/ 1081119 h 1665432"/>
              <a:gd name="connsiteX673" fmla="*/ 420598 w 1999791"/>
              <a:gd name="connsiteY673" fmla="*/ 1081119 h 1665432"/>
              <a:gd name="connsiteX674" fmla="*/ 422138 w 1999791"/>
              <a:gd name="connsiteY674" fmla="*/ 1081119 h 1665432"/>
              <a:gd name="connsiteX675" fmla="*/ 422138 w 1999791"/>
              <a:gd name="connsiteY675" fmla="*/ 1082710 h 1665432"/>
              <a:gd name="connsiteX676" fmla="*/ 422138 w 1999791"/>
              <a:gd name="connsiteY676" fmla="*/ 1085892 h 1665432"/>
              <a:gd name="connsiteX677" fmla="*/ 422138 w 1999791"/>
              <a:gd name="connsiteY677" fmla="*/ 1086489 h 1665432"/>
              <a:gd name="connsiteX678" fmla="*/ 422138 w 1999791"/>
              <a:gd name="connsiteY678" fmla="*/ 1093848 h 1665432"/>
              <a:gd name="connsiteX679" fmla="*/ 409816 w 1999791"/>
              <a:gd name="connsiteY679" fmla="*/ 1081119 h 1665432"/>
              <a:gd name="connsiteX680" fmla="*/ 384774 w 1999791"/>
              <a:gd name="connsiteY680" fmla="*/ 1081119 h 1665432"/>
              <a:gd name="connsiteX681" fmla="*/ 384774 w 1999791"/>
              <a:gd name="connsiteY681" fmla="*/ 1093848 h 1665432"/>
              <a:gd name="connsiteX682" fmla="*/ 384774 w 1999791"/>
              <a:gd name="connsiteY682" fmla="*/ 1081119 h 1665432"/>
              <a:gd name="connsiteX683" fmla="*/ 384774 w 1999791"/>
              <a:gd name="connsiteY683" fmla="*/ 1081119 h 1665432"/>
              <a:gd name="connsiteX684" fmla="*/ 386364 w 1999791"/>
              <a:gd name="connsiteY684" fmla="*/ 1081119 h 1665432"/>
              <a:gd name="connsiteX685" fmla="*/ 392128 w 1999791"/>
              <a:gd name="connsiteY685" fmla="*/ 1081119 h 1665432"/>
              <a:gd name="connsiteX686" fmla="*/ 392724 w 1999791"/>
              <a:gd name="connsiteY686" fmla="*/ 1081119 h 1665432"/>
              <a:gd name="connsiteX687" fmla="*/ 397494 w 1999791"/>
              <a:gd name="connsiteY687" fmla="*/ 1081119 h 1665432"/>
              <a:gd name="connsiteX688" fmla="*/ 397494 w 1999791"/>
              <a:gd name="connsiteY688" fmla="*/ 1093848 h 1665432"/>
              <a:gd name="connsiteX689" fmla="*/ 384774 w 1999791"/>
              <a:gd name="connsiteY689" fmla="*/ 1081119 h 1665432"/>
              <a:gd name="connsiteX690" fmla="*/ 273078 w 1999791"/>
              <a:gd name="connsiteY690" fmla="*/ 1081119 h 1665432"/>
              <a:gd name="connsiteX691" fmla="*/ 273078 w 1999791"/>
              <a:gd name="connsiteY691" fmla="*/ 1093848 h 1665432"/>
              <a:gd name="connsiteX692" fmla="*/ 260756 w 1999791"/>
              <a:gd name="connsiteY692" fmla="*/ 1093848 h 1665432"/>
              <a:gd name="connsiteX693" fmla="*/ 273078 w 1999791"/>
              <a:gd name="connsiteY693" fmla="*/ 1081119 h 1665432"/>
              <a:gd name="connsiteX694" fmla="*/ 1722865 w 1999791"/>
              <a:gd name="connsiteY694" fmla="*/ 1070761 h 1665432"/>
              <a:gd name="connsiteX695" fmla="*/ 1713993 w 1999791"/>
              <a:gd name="connsiteY695" fmla="*/ 1081119 h 1665432"/>
              <a:gd name="connsiteX696" fmla="*/ 1715533 w 1999791"/>
              <a:gd name="connsiteY696" fmla="*/ 1074954 h 1665432"/>
              <a:gd name="connsiteX697" fmla="*/ 1713993 w 1999791"/>
              <a:gd name="connsiteY697" fmla="*/ 1068788 h 1665432"/>
              <a:gd name="connsiteX698" fmla="*/ 1726315 w 1999791"/>
              <a:gd name="connsiteY698" fmla="*/ 1068788 h 1665432"/>
              <a:gd name="connsiteX699" fmla="*/ 1722865 w 1999791"/>
              <a:gd name="connsiteY699" fmla="*/ 1070761 h 1665432"/>
              <a:gd name="connsiteX700" fmla="*/ 1723235 w 1999791"/>
              <a:gd name="connsiteY700" fmla="*/ 1070330 h 1665432"/>
              <a:gd name="connsiteX701" fmla="*/ 1713993 w 1999791"/>
              <a:gd name="connsiteY701" fmla="*/ 1068788 h 1665432"/>
              <a:gd name="connsiteX702" fmla="*/ 1490601 w 1999791"/>
              <a:gd name="connsiteY702" fmla="*/ 1068788 h 1665432"/>
              <a:gd name="connsiteX703" fmla="*/ 1477881 w 1999791"/>
              <a:gd name="connsiteY703" fmla="*/ 1081119 h 1665432"/>
              <a:gd name="connsiteX704" fmla="*/ 1479471 w 1999791"/>
              <a:gd name="connsiteY704" fmla="*/ 1081119 h 1665432"/>
              <a:gd name="connsiteX705" fmla="*/ 1485235 w 1999791"/>
              <a:gd name="connsiteY705" fmla="*/ 1081119 h 1665432"/>
              <a:gd name="connsiteX706" fmla="*/ 1485831 w 1999791"/>
              <a:gd name="connsiteY706" fmla="*/ 1081119 h 1665432"/>
              <a:gd name="connsiteX707" fmla="*/ 1490601 w 1999791"/>
              <a:gd name="connsiteY707" fmla="*/ 1081119 h 1665432"/>
              <a:gd name="connsiteX708" fmla="*/ 1477881 w 1999791"/>
              <a:gd name="connsiteY708" fmla="*/ 1068788 h 1665432"/>
              <a:gd name="connsiteX709" fmla="*/ 1465559 w 1999791"/>
              <a:gd name="connsiteY709" fmla="*/ 1081119 h 1665432"/>
              <a:gd name="connsiteX710" fmla="*/ 1477881 w 1999791"/>
              <a:gd name="connsiteY710" fmla="*/ 1068788 h 1665432"/>
              <a:gd name="connsiteX711" fmla="*/ 422138 w 1999791"/>
              <a:gd name="connsiteY711" fmla="*/ 1068788 h 1665432"/>
              <a:gd name="connsiteX712" fmla="*/ 422138 w 1999791"/>
              <a:gd name="connsiteY712" fmla="*/ 1068788 h 1665432"/>
              <a:gd name="connsiteX713" fmla="*/ 384774 w 1999791"/>
              <a:gd name="connsiteY713" fmla="*/ 1068788 h 1665432"/>
              <a:gd name="connsiteX714" fmla="*/ 397494 w 1999791"/>
              <a:gd name="connsiteY714" fmla="*/ 1068788 h 1665432"/>
              <a:gd name="connsiteX715" fmla="*/ 397494 w 1999791"/>
              <a:gd name="connsiteY715" fmla="*/ 1070330 h 1665432"/>
              <a:gd name="connsiteX716" fmla="*/ 397494 w 1999791"/>
              <a:gd name="connsiteY716" fmla="*/ 1071871 h 1665432"/>
              <a:gd name="connsiteX717" fmla="*/ 397494 w 1999791"/>
              <a:gd name="connsiteY717" fmla="*/ 1079578 h 1665432"/>
              <a:gd name="connsiteX718" fmla="*/ 397494 w 1999791"/>
              <a:gd name="connsiteY718" fmla="*/ 1081119 h 1665432"/>
              <a:gd name="connsiteX719" fmla="*/ 173705 w 1999791"/>
              <a:gd name="connsiteY719" fmla="*/ 1068788 h 1665432"/>
              <a:gd name="connsiteX720" fmla="*/ 173705 w 1999791"/>
              <a:gd name="connsiteY720" fmla="*/ 1081119 h 1665432"/>
              <a:gd name="connsiteX721" fmla="*/ 161382 w 1999791"/>
              <a:gd name="connsiteY721" fmla="*/ 1081119 h 1665432"/>
              <a:gd name="connsiteX722" fmla="*/ 173705 w 1999791"/>
              <a:gd name="connsiteY722" fmla="*/ 1081119 h 1665432"/>
              <a:gd name="connsiteX723" fmla="*/ 173705 w 1999791"/>
              <a:gd name="connsiteY723" fmla="*/ 1093848 h 1665432"/>
              <a:gd name="connsiteX724" fmla="*/ 186027 w 1999791"/>
              <a:gd name="connsiteY724" fmla="*/ 1093848 h 1665432"/>
              <a:gd name="connsiteX725" fmla="*/ 186027 w 1999791"/>
              <a:gd name="connsiteY725" fmla="*/ 1081119 h 1665432"/>
              <a:gd name="connsiteX726" fmla="*/ 186027 w 1999791"/>
              <a:gd name="connsiteY726" fmla="*/ 1068788 h 1665432"/>
              <a:gd name="connsiteX727" fmla="*/ 111696 w 1999791"/>
              <a:gd name="connsiteY727" fmla="*/ 1068788 h 1665432"/>
              <a:gd name="connsiteX728" fmla="*/ 124018 w 1999791"/>
              <a:gd name="connsiteY728" fmla="*/ 1068788 h 1665432"/>
              <a:gd name="connsiteX729" fmla="*/ 124018 w 1999791"/>
              <a:gd name="connsiteY729" fmla="*/ 1081119 h 1665432"/>
              <a:gd name="connsiteX730" fmla="*/ 124018 w 1999791"/>
              <a:gd name="connsiteY730" fmla="*/ 1093848 h 1665432"/>
              <a:gd name="connsiteX731" fmla="*/ 122478 w 1999791"/>
              <a:gd name="connsiteY731" fmla="*/ 1093848 h 1665432"/>
              <a:gd name="connsiteX732" fmla="*/ 114776 w 1999791"/>
              <a:gd name="connsiteY732" fmla="*/ 1093848 h 1665432"/>
              <a:gd name="connsiteX733" fmla="*/ 111696 w 1999791"/>
              <a:gd name="connsiteY733" fmla="*/ 1093848 h 1665432"/>
              <a:gd name="connsiteX734" fmla="*/ 124018 w 1999791"/>
              <a:gd name="connsiteY734" fmla="*/ 1106178 h 1665432"/>
              <a:gd name="connsiteX735" fmla="*/ 124018 w 1999791"/>
              <a:gd name="connsiteY735" fmla="*/ 1118509 h 1665432"/>
              <a:gd name="connsiteX736" fmla="*/ 124018 w 1999791"/>
              <a:gd name="connsiteY736" fmla="*/ 1130839 h 1665432"/>
              <a:gd name="connsiteX737" fmla="*/ 111696 w 1999791"/>
              <a:gd name="connsiteY737" fmla="*/ 1130839 h 1665432"/>
              <a:gd name="connsiteX738" fmla="*/ 111696 w 1999791"/>
              <a:gd name="connsiteY738" fmla="*/ 1143568 h 1665432"/>
              <a:gd name="connsiteX739" fmla="*/ 111696 w 1999791"/>
              <a:gd name="connsiteY739" fmla="*/ 1145109 h 1665432"/>
              <a:gd name="connsiteX740" fmla="*/ 111696 w 1999791"/>
              <a:gd name="connsiteY740" fmla="*/ 1150696 h 1665432"/>
              <a:gd name="connsiteX741" fmla="*/ 111696 w 1999791"/>
              <a:gd name="connsiteY741" fmla="*/ 1151274 h 1665432"/>
              <a:gd name="connsiteX742" fmla="*/ 111696 w 1999791"/>
              <a:gd name="connsiteY742" fmla="*/ 1155898 h 1665432"/>
              <a:gd name="connsiteX743" fmla="*/ 124018 w 1999791"/>
              <a:gd name="connsiteY743" fmla="*/ 1155898 h 1665432"/>
              <a:gd name="connsiteX744" fmla="*/ 124018 w 1999791"/>
              <a:gd name="connsiteY744" fmla="*/ 1143568 h 1665432"/>
              <a:gd name="connsiteX745" fmla="*/ 136340 w 1999791"/>
              <a:gd name="connsiteY745" fmla="*/ 1143568 h 1665432"/>
              <a:gd name="connsiteX746" fmla="*/ 136340 w 1999791"/>
              <a:gd name="connsiteY746" fmla="*/ 1155898 h 1665432"/>
              <a:gd name="connsiteX747" fmla="*/ 136340 w 1999791"/>
              <a:gd name="connsiteY747" fmla="*/ 1168229 h 1665432"/>
              <a:gd name="connsiteX748" fmla="*/ 124018 w 1999791"/>
              <a:gd name="connsiteY748" fmla="*/ 1168229 h 1665432"/>
              <a:gd name="connsiteX749" fmla="*/ 111696 w 1999791"/>
              <a:gd name="connsiteY749" fmla="*/ 1168229 h 1665432"/>
              <a:gd name="connsiteX750" fmla="*/ 99373 w 1999791"/>
              <a:gd name="connsiteY750" fmla="*/ 1155898 h 1665432"/>
              <a:gd name="connsiteX751" fmla="*/ 99373 w 1999791"/>
              <a:gd name="connsiteY751" fmla="*/ 1143568 h 1665432"/>
              <a:gd name="connsiteX752" fmla="*/ 99373 w 1999791"/>
              <a:gd name="connsiteY752" fmla="*/ 1130839 h 1665432"/>
              <a:gd name="connsiteX753" fmla="*/ 99373 w 1999791"/>
              <a:gd name="connsiteY753" fmla="*/ 1118509 h 1665432"/>
              <a:gd name="connsiteX754" fmla="*/ 111696 w 1999791"/>
              <a:gd name="connsiteY754" fmla="*/ 1118509 h 1665432"/>
              <a:gd name="connsiteX755" fmla="*/ 111696 w 1999791"/>
              <a:gd name="connsiteY755" fmla="*/ 1106178 h 1665432"/>
              <a:gd name="connsiteX756" fmla="*/ 99373 w 1999791"/>
              <a:gd name="connsiteY756" fmla="*/ 1093848 h 1665432"/>
              <a:gd name="connsiteX757" fmla="*/ 99373 w 1999791"/>
              <a:gd name="connsiteY757" fmla="*/ 1081119 h 1665432"/>
              <a:gd name="connsiteX758" fmla="*/ 303319 w 1999791"/>
              <a:gd name="connsiteY758" fmla="*/ 1063586 h 1665432"/>
              <a:gd name="connsiteX759" fmla="*/ 298120 w 1999791"/>
              <a:gd name="connsiteY759" fmla="*/ 1068788 h 1665432"/>
              <a:gd name="connsiteX760" fmla="*/ 303319 w 1999791"/>
              <a:gd name="connsiteY760" fmla="*/ 1063586 h 1665432"/>
              <a:gd name="connsiteX761" fmla="*/ 404129 w 1999791"/>
              <a:gd name="connsiteY761" fmla="*/ 1060252 h 1665432"/>
              <a:gd name="connsiteX762" fmla="*/ 408276 w 1999791"/>
              <a:gd name="connsiteY762" fmla="*/ 1062623 h 1665432"/>
              <a:gd name="connsiteX763" fmla="*/ 409816 w 1999791"/>
              <a:gd name="connsiteY763" fmla="*/ 1068788 h 1665432"/>
              <a:gd name="connsiteX764" fmla="*/ 404425 w 1999791"/>
              <a:gd name="connsiteY764" fmla="*/ 1061660 h 1665432"/>
              <a:gd name="connsiteX765" fmla="*/ 1689348 w 1999791"/>
              <a:gd name="connsiteY765" fmla="*/ 1056458 h 1665432"/>
              <a:gd name="connsiteX766" fmla="*/ 1689348 w 1999791"/>
              <a:gd name="connsiteY766" fmla="*/ 1056458 h 1665432"/>
              <a:gd name="connsiteX767" fmla="*/ 397494 w 1999791"/>
              <a:gd name="connsiteY767" fmla="*/ 1056458 h 1665432"/>
              <a:gd name="connsiteX768" fmla="*/ 403655 w 1999791"/>
              <a:gd name="connsiteY768" fmla="*/ 1057999 h 1665432"/>
              <a:gd name="connsiteX769" fmla="*/ 404129 w 1999791"/>
              <a:gd name="connsiteY769" fmla="*/ 1060252 h 1665432"/>
              <a:gd name="connsiteX770" fmla="*/ 372452 w 1999791"/>
              <a:gd name="connsiteY770" fmla="*/ 1056458 h 1665432"/>
              <a:gd name="connsiteX771" fmla="*/ 384774 w 1999791"/>
              <a:gd name="connsiteY771" fmla="*/ 1068788 h 1665432"/>
              <a:gd name="connsiteX772" fmla="*/ 260756 w 1999791"/>
              <a:gd name="connsiteY772" fmla="*/ 1056458 h 1665432"/>
              <a:gd name="connsiteX773" fmla="*/ 248433 w 1999791"/>
              <a:gd name="connsiteY773" fmla="*/ 1068788 h 1665432"/>
              <a:gd name="connsiteX774" fmla="*/ 260756 w 1999791"/>
              <a:gd name="connsiteY774" fmla="*/ 1068788 h 1665432"/>
              <a:gd name="connsiteX775" fmla="*/ 111696 w 1999791"/>
              <a:gd name="connsiteY775" fmla="*/ 1056458 h 1665432"/>
              <a:gd name="connsiteX776" fmla="*/ 124018 w 1999791"/>
              <a:gd name="connsiteY776" fmla="*/ 1056458 h 1665432"/>
              <a:gd name="connsiteX777" fmla="*/ 111696 w 1999791"/>
              <a:gd name="connsiteY777" fmla="*/ 1068788 h 1665432"/>
              <a:gd name="connsiteX778" fmla="*/ 1726315 w 1999791"/>
              <a:gd name="connsiteY778" fmla="*/ 1043729 h 1665432"/>
              <a:gd name="connsiteX779" fmla="*/ 1726315 w 1999791"/>
              <a:gd name="connsiteY779" fmla="*/ 1056458 h 1665432"/>
              <a:gd name="connsiteX780" fmla="*/ 1726315 w 1999791"/>
              <a:gd name="connsiteY780" fmla="*/ 1054867 h 1665432"/>
              <a:gd name="connsiteX781" fmla="*/ 1726315 w 1999791"/>
              <a:gd name="connsiteY781" fmla="*/ 1045320 h 1665432"/>
              <a:gd name="connsiteX782" fmla="*/ 1726315 w 1999791"/>
              <a:gd name="connsiteY782" fmla="*/ 1043729 h 1665432"/>
              <a:gd name="connsiteX783" fmla="*/ 1713993 w 1999791"/>
              <a:gd name="connsiteY783" fmla="*/ 1043729 h 1665432"/>
              <a:gd name="connsiteX784" fmla="*/ 1715533 w 1999791"/>
              <a:gd name="connsiteY784" fmla="*/ 1043729 h 1665432"/>
              <a:gd name="connsiteX785" fmla="*/ 1718614 w 1999791"/>
              <a:gd name="connsiteY785" fmla="*/ 1043729 h 1665432"/>
              <a:gd name="connsiteX786" fmla="*/ 1719191 w 1999791"/>
              <a:gd name="connsiteY786" fmla="*/ 1043729 h 1665432"/>
              <a:gd name="connsiteX787" fmla="*/ 1726315 w 1999791"/>
              <a:gd name="connsiteY787" fmla="*/ 1043729 h 1665432"/>
              <a:gd name="connsiteX788" fmla="*/ 1713993 w 1999791"/>
              <a:gd name="connsiteY788" fmla="*/ 1056458 h 1665432"/>
              <a:gd name="connsiteX789" fmla="*/ 1676628 w 1999791"/>
              <a:gd name="connsiteY789" fmla="*/ 1043729 h 1665432"/>
              <a:gd name="connsiteX790" fmla="*/ 1664306 w 1999791"/>
              <a:gd name="connsiteY790" fmla="*/ 1056458 h 1665432"/>
              <a:gd name="connsiteX791" fmla="*/ 1676628 w 1999791"/>
              <a:gd name="connsiteY791" fmla="*/ 1056458 h 1665432"/>
              <a:gd name="connsiteX792" fmla="*/ 1676628 w 1999791"/>
              <a:gd name="connsiteY792" fmla="*/ 1068788 h 1665432"/>
              <a:gd name="connsiteX793" fmla="*/ 1676628 w 1999791"/>
              <a:gd name="connsiteY793" fmla="*/ 1056458 h 1665432"/>
              <a:gd name="connsiteX794" fmla="*/ 1453237 w 1999791"/>
              <a:gd name="connsiteY794" fmla="*/ 1043729 h 1665432"/>
              <a:gd name="connsiteX795" fmla="*/ 1440915 w 1999791"/>
              <a:gd name="connsiteY795" fmla="*/ 1056458 h 1665432"/>
              <a:gd name="connsiteX796" fmla="*/ 1453237 w 1999791"/>
              <a:gd name="connsiteY796" fmla="*/ 1056458 h 1665432"/>
              <a:gd name="connsiteX797" fmla="*/ 1453237 w 1999791"/>
              <a:gd name="connsiteY797" fmla="*/ 1043729 h 1665432"/>
              <a:gd name="connsiteX798" fmla="*/ 484147 w 1999791"/>
              <a:gd name="connsiteY798" fmla="*/ 1043729 h 1665432"/>
              <a:gd name="connsiteX799" fmla="*/ 484147 w 1999791"/>
              <a:gd name="connsiteY799" fmla="*/ 1056458 h 1665432"/>
              <a:gd name="connsiteX800" fmla="*/ 495277 w 1999791"/>
              <a:gd name="connsiteY800" fmla="*/ 1056458 h 1665432"/>
              <a:gd name="connsiteX801" fmla="*/ 496867 w 1999791"/>
              <a:gd name="connsiteY801" fmla="*/ 1056458 h 1665432"/>
              <a:gd name="connsiteX802" fmla="*/ 434461 w 1999791"/>
              <a:gd name="connsiteY802" fmla="*/ 1043729 h 1665432"/>
              <a:gd name="connsiteX803" fmla="*/ 434461 w 1999791"/>
              <a:gd name="connsiteY803" fmla="*/ 1056458 h 1665432"/>
              <a:gd name="connsiteX804" fmla="*/ 441814 w 1999791"/>
              <a:gd name="connsiteY804" fmla="*/ 1056458 h 1665432"/>
              <a:gd name="connsiteX805" fmla="*/ 442411 w 1999791"/>
              <a:gd name="connsiteY805" fmla="*/ 1056458 h 1665432"/>
              <a:gd name="connsiteX806" fmla="*/ 447180 w 1999791"/>
              <a:gd name="connsiteY806" fmla="*/ 1056458 h 1665432"/>
              <a:gd name="connsiteX807" fmla="*/ 447180 w 1999791"/>
              <a:gd name="connsiteY807" fmla="*/ 1061660 h 1665432"/>
              <a:gd name="connsiteX808" fmla="*/ 447180 w 1999791"/>
              <a:gd name="connsiteY808" fmla="*/ 1068788 h 1665432"/>
              <a:gd name="connsiteX809" fmla="*/ 448721 w 1999791"/>
              <a:gd name="connsiteY809" fmla="*/ 1068788 h 1665432"/>
              <a:gd name="connsiteX810" fmla="*/ 457962 w 1999791"/>
              <a:gd name="connsiteY810" fmla="*/ 1068788 h 1665432"/>
              <a:gd name="connsiteX811" fmla="*/ 459503 w 1999791"/>
              <a:gd name="connsiteY811" fmla="*/ 1068788 h 1665432"/>
              <a:gd name="connsiteX812" fmla="*/ 459503 w 1999791"/>
              <a:gd name="connsiteY812" fmla="*/ 1061660 h 1665432"/>
              <a:gd name="connsiteX813" fmla="*/ 459503 w 1999791"/>
              <a:gd name="connsiteY813" fmla="*/ 1061082 h 1665432"/>
              <a:gd name="connsiteX814" fmla="*/ 459503 w 1999791"/>
              <a:gd name="connsiteY814" fmla="*/ 1056458 h 1665432"/>
              <a:gd name="connsiteX815" fmla="*/ 459503 w 1999791"/>
              <a:gd name="connsiteY815" fmla="*/ 1049099 h 1665432"/>
              <a:gd name="connsiteX816" fmla="*/ 459503 w 1999791"/>
              <a:gd name="connsiteY816" fmla="*/ 1048503 h 1665432"/>
              <a:gd name="connsiteX817" fmla="*/ 459503 w 1999791"/>
              <a:gd name="connsiteY817" fmla="*/ 1045320 h 1665432"/>
              <a:gd name="connsiteX818" fmla="*/ 459503 w 1999791"/>
              <a:gd name="connsiteY818" fmla="*/ 1043729 h 1665432"/>
              <a:gd name="connsiteX819" fmla="*/ 457962 w 1999791"/>
              <a:gd name="connsiteY819" fmla="*/ 1043729 h 1665432"/>
              <a:gd name="connsiteX820" fmla="*/ 448721 w 1999791"/>
              <a:gd name="connsiteY820" fmla="*/ 1043729 h 1665432"/>
              <a:gd name="connsiteX821" fmla="*/ 447180 w 1999791"/>
              <a:gd name="connsiteY821" fmla="*/ 1043729 h 1665432"/>
              <a:gd name="connsiteX822" fmla="*/ 447180 w 1999791"/>
              <a:gd name="connsiteY822" fmla="*/ 1056458 h 1665432"/>
              <a:gd name="connsiteX823" fmla="*/ 434461 w 1999791"/>
              <a:gd name="connsiteY823" fmla="*/ 1043729 h 1665432"/>
              <a:gd name="connsiteX824" fmla="*/ 347807 w 1999791"/>
              <a:gd name="connsiteY824" fmla="*/ 1043729 h 1665432"/>
              <a:gd name="connsiteX825" fmla="*/ 349347 w 1999791"/>
              <a:gd name="connsiteY825" fmla="*/ 1043729 h 1665432"/>
              <a:gd name="connsiteX826" fmla="*/ 358589 w 1999791"/>
              <a:gd name="connsiteY826" fmla="*/ 1043729 h 1665432"/>
              <a:gd name="connsiteX827" fmla="*/ 360129 w 1999791"/>
              <a:gd name="connsiteY827" fmla="*/ 1043729 h 1665432"/>
              <a:gd name="connsiteX828" fmla="*/ 360129 w 1999791"/>
              <a:gd name="connsiteY828" fmla="*/ 1056458 h 1665432"/>
              <a:gd name="connsiteX829" fmla="*/ 354738 w 1999791"/>
              <a:gd name="connsiteY829" fmla="*/ 1056458 h 1665432"/>
              <a:gd name="connsiteX830" fmla="*/ 347807 w 1999791"/>
              <a:gd name="connsiteY830" fmla="*/ 1056458 h 1665432"/>
              <a:gd name="connsiteX831" fmla="*/ 347807 w 1999791"/>
              <a:gd name="connsiteY831" fmla="*/ 1045320 h 1665432"/>
              <a:gd name="connsiteX832" fmla="*/ 347807 w 1999791"/>
              <a:gd name="connsiteY832" fmla="*/ 1043729 h 1665432"/>
              <a:gd name="connsiteX833" fmla="*/ 248433 w 1999791"/>
              <a:gd name="connsiteY833" fmla="*/ 1043729 h 1665432"/>
              <a:gd name="connsiteX834" fmla="*/ 248433 w 1999791"/>
              <a:gd name="connsiteY834" fmla="*/ 1056458 h 1665432"/>
              <a:gd name="connsiteX835" fmla="*/ 248433 w 1999791"/>
              <a:gd name="connsiteY835" fmla="*/ 1043729 h 1665432"/>
              <a:gd name="connsiteX836" fmla="*/ 235714 w 1999791"/>
              <a:gd name="connsiteY836" fmla="*/ 1043729 h 1665432"/>
              <a:gd name="connsiteX837" fmla="*/ 223391 w 1999791"/>
              <a:gd name="connsiteY837" fmla="*/ 1056458 h 1665432"/>
              <a:gd name="connsiteX838" fmla="*/ 235714 w 1999791"/>
              <a:gd name="connsiteY838" fmla="*/ 1056458 h 1665432"/>
              <a:gd name="connsiteX839" fmla="*/ 124018 w 1999791"/>
              <a:gd name="connsiteY839" fmla="*/ 1043729 h 1665432"/>
              <a:gd name="connsiteX840" fmla="*/ 136340 w 1999791"/>
              <a:gd name="connsiteY840" fmla="*/ 1043729 h 1665432"/>
              <a:gd name="connsiteX841" fmla="*/ 136340 w 1999791"/>
              <a:gd name="connsiteY841" fmla="*/ 1056458 h 1665432"/>
              <a:gd name="connsiteX842" fmla="*/ 136340 w 1999791"/>
              <a:gd name="connsiteY842" fmla="*/ 1068788 h 1665432"/>
              <a:gd name="connsiteX843" fmla="*/ 124018 w 1999791"/>
              <a:gd name="connsiteY843" fmla="*/ 1056458 h 1665432"/>
              <a:gd name="connsiteX844" fmla="*/ 124018 w 1999791"/>
              <a:gd name="connsiteY844" fmla="*/ 1043729 h 1665432"/>
              <a:gd name="connsiteX845" fmla="*/ 360129 w 1999791"/>
              <a:gd name="connsiteY845" fmla="*/ 1031399 h 1665432"/>
              <a:gd name="connsiteX846" fmla="*/ 372452 w 1999791"/>
              <a:gd name="connsiteY846" fmla="*/ 1031399 h 1665432"/>
              <a:gd name="connsiteX847" fmla="*/ 384774 w 1999791"/>
              <a:gd name="connsiteY847" fmla="*/ 1043729 h 1665432"/>
              <a:gd name="connsiteX848" fmla="*/ 372452 w 1999791"/>
              <a:gd name="connsiteY848" fmla="*/ 1043729 h 1665432"/>
              <a:gd name="connsiteX849" fmla="*/ 361669 w 1999791"/>
              <a:gd name="connsiteY849" fmla="*/ 1043729 h 1665432"/>
              <a:gd name="connsiteX850" fmla="*/ 360129 w 1999791"/>
              <a:gd name="connsiteY850" fmla="*/ 1043729 h 1665432"/>
              <a:gd name="connsiteX851" fmla="*/ 99373 w 1999791"/>
              <a:gd name="connsiteY851" fmla="*/ 1031399 h 1665432"/>
              <a:gd name="connsiteX852" fmla="*/ 111696 w 1999791"/>
              <a:gd name="connsiteY852" fmla="*/ 1031399 h 1665432"/>
              <a:gd name="connsiteX853" fmla="*/ 111696 w 1999791"/>
              <a:gd name="connsiteY853" fmla="*/ 1043729 h 1665432"/>
              <a:gd name="connsiteX854" fmla="*/ 99373 w 1999791"/>
              <a:gd name="connsiteY854" fmla="*/ 1056458 h 1665432"/>
              <a:gd name="connsiteX855" fmla="*/ 99373 w 1999791"/>
              <a:gd name="connsiteY855" fmla="*/ 1043729 h 1665432"/>
              <a:gd name="connsiteX856" fmla="*/ 99373 w 1999791"/>
              <a:gd name="connsiteY856" fmla="*/ 1031399 h 1665432"/>
              <a:gd name="connsiteX857" fmla="*/ 1513321 w 1999791"/>
              <a:gd name="connsiteY857" fmla="*/ 1026197 h 1665432"/>
              <a:gd name="connsiteX858" fmla="*/ 1502924 w 1999791"/>
              <a:gd name="connsiteY858" fmla="*/ 1031399 h 1665432"/>
              <a:gd name="connsiteX859" fmla="*/ 1504464 w 1999791"/>
              <a:gd name="connsiteY859" fmla="*/ 1031399 h 1665432"/>
              <a:gd name="connsiteX860" fmla="*/ 1507545 w 1999791"/>
              <a:gd name="connsiteY860" fmla="*/ 1031399 h 1665432"/>
              <a:gd name="connsiteX861" fmla="*/ 1508122 w 1999791"/>
              <a:gd name="connsiteY861" fmla="*/ 1031399 h 1665432"/>
              <a:gd name="connsiteX862" fmla="*/ 1515246 w 1999791"/>
              <a:gd name="connsiteY862" fmla="*/ 1031399 h 1665432"/>
              <a:gd name="connsiteX863" fmla="*/ 1513321 w 1999791"/>
              <a:gd name="connsiteY863" fmla="*/ 1026197 h 1665432"/>
              <a:gd name="connsiteX864" fmla="*/ 1726315 w 1999791"/>
              <a:gd name="connsiteY864" fmla="*/ 1019068 h 1665432"/>
              <a:gd name="connsiteX865" fmla="*/ 1726315 w 1999791"/>
              <a:gd name="connsiteY865" fmla="*/ 1031399 h 1665432"/>
              <a:gd name="connsiteX866" fmla="*/ 1713993 w 1999791"/>
              <a:gd name="connsiteY866" fmla="*/ 1031399 h 1665432"/>
              <a:gd name="connsiteX867" fmla="*/ 1726315 w 1999791"/>
              <a:gd name="connsiteY867" fmla="*/ 1019068 h 1665432"/>
              <a:gd name="connsiteX868" fmla="*/ 1713993 w 1999791"/>
              <a:gd name="connsiteY868" fmla="*/ 1019068 h 1665432"/>
              <a:gd name="connsiteX869" fmla="*/ 1713993 w 1999791"/>
              <a:gd name="connsiteY869" fmla="*/ 1023692 h 1665432"/>
              <a:gd name="connsiteX870" fmla="*/ 1713993 w 1999791"/>
              <a:gd name="connsiteY870" fmla="*/ 1024270 h 1665432"/>
              <a:gd name="connsiteX871" fmla="*/ 1713993 w 1999791"/>
              <a:gd name="connsiteY871" fmla="*/ 1031399 h 1665432"/>
              <a:gd name="connsiteX872" fmla="*/ 1701670 w 1999791"/>
              <a:gd name="connsiteY872" fmla="*/ 1031399 h 1665432"/>
              <a:gd name="connsiteX873" fmla="*/ 1304177 w 1999791"/>
              <a:gd name="connsiteY873" fmla="*/ 1019068 h 1665432"/>
              <a:gd name="connsiteX874" fmla="*/ 1304177 w 1999791"/>
              <a:gd name="connsiteY874" fmla="*/ 1031399 h 1665432"/>
              <a:gd name="connsiteX875" fmla="*/ 1316499 w 1999791"/>
              <a:gd name="connsiteY875" fmla="*/ 1031399 h 1665432"/>
              <a:gd name="connsiteX876" fmla="*/ 1316499 w 1999791"/>
              <a:gd name="connsiteY876" fmla="*/ 1019068 h 1665432"/>
              <a:gd name="connsiteX877" fmla="*/ 248433 w 1999791"/>
              <a:gd name="connsiteY877" fmla="*/ 1019068 h 1665432"/>
              <a:gd name="connsiteX878" fmla="*/ 248433 w 1999791"/>
              <a:gd name="connsiteY878" fmla="*/ 1031399 h 1665432"/>
              <a:gd name="connsiteX879" fmla="*/ 260756 w 1999791"/>
              <a:gd name="connsiteY879" fmla="*/ 1019068 h 1665432"/>
              <a:gd name="connsiteX880" fmla="*/ 211069 w 1999791"/>
              <a:gd name="connsiteY880" fmla="*/ 1019068 h 1665432"/>
              <a:gd name="connsiteX881" fmla="*/ 211069 w 1999791"/>
              <a:gd name="connsiteY881" fmla="*/ 1031399 h 1665432"/>
              <a:gd name="connsiteX882" fmla="*/ 198747 w 1999791"/>
              <a:gd name="connsiteY882" fmla="*/ 1043729 h 1665432"/>
              <a:gd name="connsiteX883" fmla="*/ 211069 w 1999791"/>
              <a:gd name="connsiteY883" fmla="*/ 1043729 h 1665432"/>
              <a:gd name="connsiteX884" fmla="*/ 211069 w 1999791"/>
              <a:gd name="connsiteY884" fmla="*/ 1031399 h 1665432"/>
              <a:gd name="connsiteX885" fmla="*/ 1712452 w 1999791"/>
              <a:gd name="connsiteY885" fmla="*/ 1009820 h 1665432"/>
              <a:gd name="connsiteX886" fmla="*/ 1713993 w 1999791"/>
              <a:gd name="connsiteY886" fmla="*/ 1019068 h 1665432"/>
              <a:gd name="connsiteX887" fmla="*/ 1701670 w 1999791"/>
              <a:gd name="connsiteY887" fmla="*/ 1031399 h 1665432"/>
              <a:gd name="connsiteX888" fmla="*/ 1701670 w 1999791"/>
              <a:gd name="connsiteY888" fmla="*/ 1019068 h 1665432"/>
              <a:gd name="connsiteX889" fmla="*/ 1712452 w 1999791"/>
              <a:gd name="connsiteY889" fmla="*/ 1009820 h 1665432"/>
              <a:gd name="connsiteX890" fmla="*/ 1117752 w 1999791"/>
              <a:gd name="connsiteY890" fmla="*/ 1006738 h 1665432"/>
              <a:gd name="connsiteX891" fmla="*/ 1130075 w 1999791"/>
              <a:gd name="connsiteY891" fmla="*/ 1019068 h 1665432"/>
              <a:gd name="connsiteX892" fmla="*/ 1130075 w 1999791"/>
              <a:gd name="connsiteY892" fmla="*/ 1006738 h 1665432"/>
              <a:gd name="connsiteX893" fmla="*/ 1117752 w 1999791"/>
              <a:gd name="connsiteY893" fmla="*/ 1006738 h 1665432"/>
              <a:gd name="connsiteX894" fmla="*/ 1552610 w 1999791"/>
              <a:gd name="connsiteY894" fmla="*/ 994407 h 1665432"/>
              <a:gd name="connsiteX895" fmla="*/ 1552610 w 1999791"/>
              <a:gd name="connsiteY895" fmla="*/ 995948 h 1665432"/>
              <a:gd name="connsiteX896" fmla="*/ 1552610 w 1999791"/>
              <a:gd name="connsiteY896" fmla="*/ 1006738 h 1665432"/>
              <a:gd name="connsiteX897" fmla="*/ 1554151 w 1999791"/>
              <a:gd name="connsiteY897" fmla="*/ 1006738 h 1665432"/>
              <a:gd name="connsiteX898" fmla="*/ 1564933 w 1999791"/>
              <a:gd name="connsiteY898" fmla="*/ 1006738 h 1665432"/>
              <a:gd name="connsiteX899" fmla="*/ 1564933 w 1999791"/>
              <a:gd name="connsiteY899" fmla="*/ 994407 h 1665432"/>
              <a:gd name="connsiteX900" fmla="*/ 36967 w 1999791"/>
              <a:gd name="connsiteY900" fmla="*/ 994407 h 1665432"/>
              <a:gd name="connsiteX901" fmla="*/ 36967 w 1999791"/>
              <a:gd name="connsiteY901" fmla="*/ 1006738 h 1665432"/>
              <a:gd name="connsiteX902" fmla="*/ 24645 w 1999791"/>
              <a:gd name="connsiteY902" fmla="*/ 1019068 h 1665432"/>
              <a:gd name="connsiteX903" fmla="*/ 36967 w 1999791"/>
              <a:gd name="connsiteY903" fmla="*/ 1019068 h 1665432"/>
              <a:gd name="connsiteX904" fmla="*/ 36967 w 1999791"/>
              <a:gd name="connsiteY904" fmla="*/ 1006738 h 1665432"/>
              <a:gd name="connsiteX905" fmla="*/ 49687 w 1999791"/>
              <a:gd name="connsiteY905" fmla="*/ 994407 h 1665432"/>
              <a:gd name="connsiteX906" fmla="*/ 49687 w 1999791"/>
              <a:gd name="connsiteY906" fmla="*/ 1006738 h 1665432"/>
              <a:gd name="connsiteX907" fmla="*/ 49687 w 1999791"/>
              <a:gd name="connsiteY907" fmla="*/ 1019068 h 1665432"/>
              <a:gd name="connsiteX908" fmla="*/ 62009 w 1999791"/>
              <a:gd name="connsiteY908" fmla="*/ 1019068 h 1665432"/>
              <a:gd name="connsiteX909" fmla="*/ 62009 w 1999791"/>
              <a:gd name="connsiteY909" fmla="*/ 1031399 h 1665432"/>
              <a:gd name="connsiteX910" fmla="*/ 62009 w 1999791"/>
              <a:gd name="connsiteY910" fmla="*/ 1043729 h 1665432"/>
              <a:gd name="connsiteX911" fmla="*/ 49687 w 1999791"/>
              <a:gd name="connsiteY911" fmla="*/ 1056458 h 1665432"/>
              <a:gd name="connsiteX912" fmla="*/ 49687 w 1999791"/>
              <a:gd name="connsiteY912" fmla="*/ 1068788 h 1665432"/>
              <a:gd name="connsiteX913" fmla="*/ 49687 w 1999791"/>
              <a:gd name="connsiteY913" fmla="*/ 1056458 h 1665432"/>
              <a:gd name="connsiteX914" fmla="*/ 56810 w 1999791"/>
              <a:gd name="connsiteY914" fmla="*/ 1056458 h 1665432"/>
              <a:gd name="connsiteX915" fmla="*/ 57388 w 1999791"/>
              <a:gd name="connsiteY915" fmla="*/ 1056458 h 1665432"/>
              <a:gd name="connsiteX916" fmla="*/ 62009 w 1999791"/>
              <a:gd name="connsiteY916" fmla="*/ 1056458 h 1665432"/>
              <a:gd name="connsiteX917" fmla="*/ 68940 w 1999791"/>
              <a:gd name="connsiteY917" fmla="*/ 1056458 h 1665432"/>
              <a:gd name="connsiteX918" fmla="*/ 69133 w 1999791"/>
              <a:gd name="connsiteY918" fmla="*/ 1056458 h 1665432"/>
              <a:gd name="connsiteX919" fmla="*/ 69710 w 1999791"/>
              <a:gd name="connsiteY919" fmla="*/ 1056458 h 1665432"/>
              <a:gd name="connsiteX920" fmla="*/ 74331 w 1999791"/>
              <a:gd name="connsiteY920" fmla="*/ 1056458 h 1665432"/>
              <a:gd name="connsiteX921" fmla="*/ 74331 w 1999791"/>
              <a:gd name="connsiteY921" fmla="*/ 1043729 h 1665432"/>
              <a:gd name="connsiteX922" fmla="*/ 74331 w 1999791"/>
              <a:gd name="connsiteY922" fmla="*/ 1031399 h 1665432"/>
              <a:gd name="connsiteX923" fmla="*/ 62009 w 1999791"/>
              <a:gd name="connsiteY923" fmla="*/ 1019068 h 1665432"/>
              <a:gd name="connsiteX924" fmla="*/ 49687 w 1999791"/>
              <a:gd name="connsiteY924" fmla="*/ 1006738 h 1665432"/>
              <a:gd name="connsiteX925" fmla="*/ 49687 w 1999791"/>
              <a:gd name="connsiteY925" fmla="*/ 994407 h 1665432"/>
              <a:gd name="connsiteX926" fmla="*/ 36967 w 1999791"/>
              <a:gd name="connsiteY926" fmla="*/ 994407 h 1665432"/>
              <a:gd name="connsiteX927" fmla="*/ 1602297 w 1999791"/>
              <a:gd name="connsiteY927" fmla="*/ 981678 h 1665432"/>
              <a:gd name="connsiteX928" fmla="*/ 1602297 w 1999791"/>
              <a:gd name="connsiteY928" fmla="*/ 981678 h 1665432"/>
              <a:gd name="connsiteX929" fmla="*/ 1527568 w 1999791"/>
              <a:gd name="connsiteY929" fmla="*/ 981678 h 1665432"/>
              <a:gd name="connsiteX930" fmla="*/ 1527568 w 1999791"/>
              <a:gd name="connsiteY930" fmla="*/ 994407 h 1665432"/>
              <a:gd name="connsiteX931" fmla="*/ 1540288 w 1999791"/>
              <a:gd name="connsiteY931" fmla="*/ 981678 h 1665432"/>
              <a:gd name="connsiteX932" fmla="*/ 1353863 w 1999791"/>
              <a:gd name="connsiteY932" fmla="*/ 981678 h 1665432"/>
              <a:gd name="connsiteX933" fmla="*/ 1353863 w 1999791"/>
              <a:gd name="connsiteY933" fmla="*/ 994407 h 1665432"/>
              <a:gd name="connsiteX934" fmla="*/ 1366186 w 1999791"/>
              <a:gd name="connsiteY934" fmla="*/ 981678 h 1665432"/>
              <a:gd name="connsiteX935" fmla="*/ 1353863 w 1999791"/>
              <a:gd name="connsiteY935" fmla="*/ 981678 h 1665432"/>
              <a:gd name="connsiteX936" fmla="*/ 1117752 w 1999791"/>
              <a:gd name="connsiteY936" fmla="*/ 981678 h 1665432"/>
              <a:gd name="connsiteX937" fmla="*/ 1117752 w 1999791"/>
              <a:gd name="connsiteY937" fmla="*/ 994407 h 1665432"/>
              <a:gd name="connsiteX938" fmla="*/ 1130075 w 1999791"/>
              <a:gd name="connsiteY938" fmla="*/ 994407 h 1665432"/>
              <a:gd name="connsiteX939" fmla="*/ 1130075 w 1999791"/>
              <a:gd name="connsiteY939" fmla="*/ 981678 h 1665432"/>
              <a:gd name="connsiteX940" fmla="*/ 1117752 w 1999791"/>
              <a:gd name="connsiteY940" fmla="*/ 981678 h 1665432"/>
              <a:gd name="connsiteX941" fmla="*/ 1650251 w 1999791"/>
              <a:gd name="connsiteY941" fmla="*/ 976476 h 1665432"/>
              <a:gd name="connsiteX942" fmla="*/ 1651984 w 1999791"/>
              <a:gd name="connsiteY942" fmla="*/ 981678 h 1665432"/>
              <a:gd name="connsiteX943" fmla="*/ 1650251 w 1999791"/>
              <a:gd name="connsiteY943" fmla="*/ 976476 h 1665432"/>
              <a:gd name="connsiteX944" fmla="*/ 1577255 w 1999791"/>
              <a:gd name="connsiteY944" fmla="*/ 969348 h 1665432"/>
              <a:gd name="connsiteX945" fmla="*/ 1577255 w 1999791"/>
              <a:gd name="connsiteY945" fmla="*/ 981678 h 1665432"/>
              <a:gd name="connsiteX946" fmla="*/ 1589975 w 1999791"/>
              <a:gd name="connsiteY946" fmla="*/ 969348 h 1665432"/>
              <a:gd name="connsiteX947" fmla="*/ 1415872 w 1999791"/>
              <a:gd name="connsiteY947" fmla="*/ 969348 h 1665432"/>
              <a:gd name="connsiteX948" fmla="*/ 1415872 w 1999791"/>
              <a:gd name="connsiteY948" fmla="*/ 970889 h 1665432"/>
              <a:gd name="connsiteX949" fmla="*/ 1415872 w 1999791"/>
              <a:gd name="connsiteY949" fmla="*/ 981678 h 1665432"/>
              <a:gd name="connsiteX950" fmla="*/ 1428195 w 1999791"/>
              <a:gd name="connsiteY950" fmla="*/ 969348 h 1665432"/>
              <a:gd name="connsiteX951" fmla="*/ 1423574 w 1999791"/>
              <a:gd name="connsiteY951" fmla="*/ 969348 h 1665432"/>
              <a:gd name="connsiteX952" fmla="*/ 1422996 w 1999791"/>
              <a:gd name="connsiteY952" fmla="*/ 969348 h 1665432"/>
              <a:gd name="connsiteX953" fmla="*/ 1341541 w 1999791"/>
              <a:gd name="connsiteY953" fmla="*/ 969348 h 1665432"/>
              <a:gd name="connsiteX954" fmla="*/ 1341541 w 1999791"/>
              <a:gd name="connsiteY954" fmla="*/ 981678 h 1665432"/>
              <a:gd name="connsiteX955" fmla="*/ 1341541 w 1999791"/>
              <a:gd name="connsiteY955" fmla="*/ 969348 h 1665432"/>
              <a:gd name="connsiteX956" fmla="*/ 99373 w 1999791"/>
              <a:gd name="connsiteY956" fmla="*/ 957017 h 1665432"/>
              <a:gd name="connsiteX957" fmla="*/ 99373 w 1999791"/>
              <a:gd name="connsiteY957" fmla="*/ 969348 h 1665432"/>
              <a:gd name="connsiteX958" fmla="*/ 111696 w 1999791"/>
              <a:gd name="connsiteY958" fmla="*/ 969348 h 1665432"/>
              <a:gd name="connsiteX959" fmla="*/ 124018 w 1999791"/>
              <a:gd name="connsiteY959" fmla="*/ 981678 h 1665432"/>
              <a:gd name="connsiteX960" fmla="*/ 124018 w 1999791"/>
              <a:gd name="connsiteY960" fmla="*/ 969348 h 1665432"/>
              <a:gd name="connsiteX961" fmla="*/ 111696 w 1999791"/>
              <a:gd name="connsiteY961" fmla="*/ 969348 h 1665432"/>
              <a:gd name="connsiteX962" fmla="*/ 111696 w 1999791"/>
              <a:gd name="connsiteY962" fmla="*/ 957017 h 1665432"/>
              <a:gd name="connsiteX963" fmla="*/ 1577255 w 1999791"/>
              <a:gd name="connsiteY963" fmla="*/ 944687 h 1665432"/>
              <a:gd name="connsiteX964" fmla="*/ 1577255 w 1999791"/>
              <a:gd name="connsiteY964" fmla="*/ 944687 h 1665432"/>
              <a:gd name="connsiteX965" fmla="*/ 1564933 w 1999791"/>
              <a:gd name="connsiteY965" fmla="*/ 944687 h 1665432"/>
              <a:gd name="connsiteX966" fmla="*/ 1552610 w 1999791"/>
              <a:gd name="connsiteY966" fmla="*/ 957017 h 1665432"/>
              <a:gd name="connsiteX967" fmla="*/ 1540288 w 1999791"/>
              <a:gd name="connsiteY967" fmla="*/ 957017 h 1665432"/>
              <a:gd name="connsiteX968" fmla="*/ 1540288 w 1999791"/>
              <a:gd name="connsiteY968" fmla="*/ 969348 h 1665432"/>
              <a:gd name="connsiteX969" fmla="*/ 1552610 w 1999791"/>
              <a:gd name="connsiteY969" fmla="*/ 957017 h 1665432"/>
              <a:gd name="connsiteX970" fmla="*/ 1552610 w 1999791"/>
              <a:gd name="connsiteY970" fmla="*/ 958559 h 1665432"/>
              <a:gd name="connsiteX971" fmla="*/ 1552610 w 1999791"/>
              <a:gd name="connsiteY971" fmla="*/ 967806 h 1665432"/>
              <a:gd name="connsiteX972" fmla="*/ 1552610 w 1999791"/>
              <a:gd name="connsiteY972" fmla="*/ 969348 h 1665432"/>
              <a:gd name="connsiteX973" fmla="*/ 1564933 w 1999791"/>
              <a:gd name="connsiteY973" fmla="*/ 957017 h 1665432"/>
              <a:gd name="connsiteX974" fmla="*/ 1577255 w 1999791"/>
              <a:gd name="connsiteY974" fmla="*/ 957017 h 1665432"/>
              <a:gd name="connsiteX975" fmla="*/ 1577255 w 1999791"/>
              <a:gd name="connsiteY975" fmla="*/ 944687 h 1665432"/>
              <a:gd name="connsiteX976" fmla="*/ 223391 w 1999791"/>
              <a:gd name="connsiteY976" fmla="*/ 944687 h 1665432"/>
              <a:gd name="connsiteX977" fmla="*/ 211069 w 1999791"/>
              <a:gd name="connsiteY977" fmla="*/ 957017 h 1665432"/>
              <a:gd name="connsiteX978" fmla="*/ 223391 w 1999791"/>
              <a:gd name="connsiteY978" fmla="*/ 969348 h 1665432"/>
              <a:gd name="connsiteX979" fmla="*/ 223391 w 1999791"/>
              <a:gd name="connsiteY979" fmla="*/ 957017 h 1665432"/>
              <a:gd name="connsiteX980" fmla="*/ 228590 w 1999791"/>
              <a:gd name="connsiteY980" fmla="*/ 957017 h 1665432"/>
              <a:gd name="connsiteX981" fmla="*/ 234173 w 1999791"/>
              <a:gd name="connsiteY981" fmla="*/ 957017 h 1665432"/>
              <a:gd name="connsiteX982" fmla="*/ 235714 w 1999791"/>
              <a:gd name="connsiteY982" fmla="*/ 957017 h 1665432"/>
              <a:gd name="connsiteX983" fmla="*/ 235714 w 1999791"/>
              <a:gd name="connsiteY983" fmla="*/ 955476 h 1665432"/>
              <a:gd name="connsiteX984" fmla="*/ 235714 w 1999791"/>
              <a:gd name="connsiteY984" fmla="*/ 953935 h 1665432"/>
              <a:gd name="connsiteX985" fmla="*/ 235714 w 1999791"/>
              <a:gd name="connsiteY985" fmla="*/ 944687 h 1665432"/>
              <a:gd name="connsiteX986" fmla="*/ 234173 w 1999791"/>
              <a:gd name="connsiteY986" fmla="*/ 944687 h 1665432"/>
              <a:gd name="connsiteX987" fmla="*/ 223391 w 1999791"/>
              <a:gd name="connsiteY987" fmla="*/ 944687 h 1665432"/>
              <a:gd name="connsiteX988" fmla="*/ 1408749 w 1999791"/>
              <a:gd name="connsiteY988" fmla="*/ 939317 h 1665432"/>
              <a:gd name="connsiteX989" fmla="*/ 1403550 w 1999791"/>
              <a:gd name="connsiteY989" fmla="*/ 944687 h 1665432"/>
              <a:gd name="connsiteX990" fmla="*/ 1403550 w 1999791"/>
              <a:gd name="connsiteY990" fmla="*/ 957017 h 1665432"/>
              <a:gd name="connsiteX991" fmla="*/ 1415872 w 1999791"/>
              <a:gd name="connsiteY991" fmla="*/ 944687 h 1665432"/>
              <a:gd name="connsiteX992" fmla="*/ 1408749 w 1999791"/>
              <a:gd name="connsiteY992" fmla="*/ 939317 h 1665432"/>
              <a:gd name="connsiteX993" fmla="*/ 1515246 w 1999791"/>
              <a:gd name="connsiteY993" fmla="*/ 931958 h 1665432"/>
              <a:gd name="connsiteX994" fmla="*/ 1527568 w 1999791"/>
              <a:gd name="connsiteY994" fmla="*/ 944687 h 1665432"/>
              <a:gd name="connsiteX995" fmla="*/ 1527568 w 1999791"/>
              <a:gd name="connsiteY995" fmla="*/ 931958 h 1665432"/>
              <a:gd name="connsiteX996" fmla="*/ 1526028 w 1999791"/>
              <a:gd name="connsiteY996" fmla="*/ 931958 h 1665432"/>
              <a:gd name="connsiteX997" fmla="*/ 1515246 w 1999791"/>
              <a:gd name="connsiteY997" fmla="*/ 931958 h 1665432"/>
              <a:gd name="connsiteX998" fmla="*/ 1552610 w 1999791"/>
              <a:gd name="connsiteY998" fmla="*/ 919628 h 1665432"/>
              <a:gd name="connsiteX999" fmla="*/ 1552610 w 1999791"/>
              <a:gd name="connsiteY999" fmla="*/ 931958 h 1665432"/>
              <a:gd name="connsiteX1000" fmla="*/ 1551070 w 1999791"/>
              <a:gd name="connsiteY1000" fmla="*/ 931958 h 1665432"/>
              <a:gd name="connsiteX1001" fmla="*/ 1547990 w 1999791"/>
              <a:gd name="connsiteY1001" fmla="*/ 931958 h 1665432"/>
              <a:gd name="connsiteX1002" fmla="*/ 1547412 w 1999791"/>
              <a:gd name="connsiteY1002" fmla="*/ 931958 h 1665432"/>
              <a:gd name="connsiteX1003" fmla="*/ 1540288 w 1999791"/>
              <a:gd name="connsiteY1003" fmla="*/ 931958 h 1665432"/>
              <a:gd name="connsiteX1004" fmla="*/ 1540288 w 1999791"/>
              <a:gd name="connsiteY1004" fmla="*/ 944687 h 1665432"/>
              <a:gd name="connsiteX1005" fmla="*/ 1552610 w 1999791"/>
              <a:gd name="connsiteY1005" fmla="*/ 944687 h 1665432"/>
              <a:gd name="connsiteX1006" fmla="*/ 1552610 w 1999791"/>
              <a:gd name="connsiteY1006" fmla="*/ 943096 h 1665432"/>
              <a:gd name="connsiteX1007" fmla="*/ 1552610 w 1999791"/>
              <a:gd name="connsiteY1007" fmla="*/ 937328 h 1665432"/>
              <a:gd name="connsiteX1008" fmla="*/ 1552610 w 1999791"/>
              <a:gd name="connsiteY1008" fmla="*/ 936731 h 1665432"/>
              <a:gd name="connsiteX1009" fmla="*/ 1552610 w 1999791"/>
              <a:gd name="connsiteY1009" fmla="*/ 931958 h 1665432"/>
              <a:gd name="connsiteX1010" fmla="*/ 1564933 w 1999791"/>
              <a:gd name="connsiteY1010" fmla="*/ 931958 h 1665432"/>
              <a:gd name="connsiteX1011" fmla="*/ 1564933 w 1999791"/>
              <a:gd name="connsiteY1011" fmla="*/ 919628 h 1665432"/>
              <a:gd name="connsiteX1012" fmla="*/ 1378508 w 1999791"/>
              <a:gd name="connsiteY1012" fmla="*/ 919628 h 1665432"/>
              <a:gd name="connsiteX1013" fmla="*/ 1378508 w 1999791"/>
              <a:gd name="connsiteY1013" fmla="*/ 925793 h 1665432"/>
              <a:gd name="connsiteX1014" fmla="*/ 1378508 w 1999791"/>
              <a:gd name="connsiteY1014" fmla="*/ 926563 h 1665432"/>
              <a:gd name="connsiteX1015" fmla="*/ 1378508 w 1999791"/>
              <a:gd name="connsiteY1015" fmla="*/ 931958 h 1665432"/>
              <a:gd name="connsiteX1016" fmla="*/ 1366186 w 1999791"/>
              <a:gd name="connsiteY1016" fmla="*/ 931958 h 1665432"/>
              <a:gd name="connsiteX1017" fmla="*/ 1366186 w 1999791"/>
              <a:gd name="connsiteY1017" fmla="*/ 944687 h 1665432"/>
              <a:gd name="connsiteX1018" fmla="*/ 1378508 w 1999791"/>
              <a:gd name="connsiteY1018" fmla="*/ 944687 h 1665432"/>
              <a:gd name="connsiteX1019" fmla="*/ 1378508 w 1999791"/>
              <a:gd name="connsiteY1019" fmla="*/ 931958 h 1665432"/>
              <a:gd name="connsiteX1020" fmla="*/ 1391228 w 1999791"/>
              <a:gd name="connsiteY1020" fmla="*/ 944687 h 1665432"/>
              <a:gd name="connsiteX1021" fmla="*/ 1391228 w 1999791"/>
              <a:gd name="connsiteY1021" fmla="*/ 931958 h 1665432"/>
              <a:gd name="connsiteX1022" fmla="*/ 1378508 w 1999791"/>
              <a:gd name="connsiteY1022" fmla="*/ 931958 h 1665432"/>
              <a:gd name="connsiteX1023" fmla="*/ 1378508 w 1999791"/>
              <a:gd name="connsiteY1023" fmla="*/ 919628 h 1665432"/>
              <a:gd name="connsiteX1024" fmla="*/ 1353863 w 1999791"/>
              <a:gd name="connsiteY1024" fmla="*/ 919628 h 1665432"/>
              <a:gd name="connsiteX1025" fmla="*/ 1341541 w 1999791"/>
              <a:gd name="connsiteY1025" fmla="*/ 931958 h 1665432"/>
              <a:gd name="connsiteX1026" fmla="*/ 1353863 w 1999791"/>
              <a:gd name="connsiteY1026" fmla="*/ 931958 h 1665432"/>
              <a:gd name="connsiteX1027" fmla="*/ 1353863 w 1999791"/>
              <a:gd name="connsiteY1027" fmla="*/ 924829 h 1665432"/>
              <a:gd name="connsiteX1028" fmla="*/ 1353863 w 1999791"/>
              <a:gd name="connsiteY1028" fmla="*/ 924252 h 1665432"/>
              <a:gd name="connsiteX1029" fmla="*/ 1353863 w 1999791"/>
              <a:gd name="connsiteY1029" fmla="*/ 919628 h 1665432"/>
              <a:gd name="connsiteX1030" fmla="*/ 1266812 w 1999791"/>
              <a:gd name="connsiteY1030" fmla="*/ 919628 h 1665432"/>
              <a:gd name="connsiteX1031" fmla="*/ 1271054 w 1999791"/>
              <a:gd name="connsiteY1031" fmla="*/ 929532 h 1665432"/>
              <a:gd name="connsiteX1032" fmla="*/ 1266812 w 1999791"/>
              <a:gd name="connsiteY1032" fmla="*/ 931958 h 1665432"/>
              <a:gd name="connsiteX1033" fmla="*/ 1271433 w 1999791"/>
              <a:gd name="connsiteY1033" fmla="*/ 930417 h 1665432"/>
              <a:gd name="connsiteX1034" fmla="*/ 1271054 w 1999791"/>
              <a:gd name="connsiteY1034" fmla="*/ 929532 h 1665432"/>
              <a:gd name="connsiteX1035" fmla="*/ 1277594 w 1999791"/>
              <a:gd name="connsiteY1035" fmla="*/ 925793 h 1665432"/>
              <a:gd name="connsiteX1036" fmla="*/ 1279135 w 1999791"/>
              <a:gd name="connsiteY1036" fmla="*/ 919628 h 1665432"/>
              <a:gd name="connsiteX1037" fmla="*/ 124018 w 1999791"/>
              <a:gd name="connsiteY1037" fmla="*/ 919628 h 1665432"/>
              <a:gd name="connsiteX1038" fmla="*/ 124018 w 1999791"/>
              <a:gd name="connsiteY1038" fmla="*/ 931958 h 1665432"/>
              <a:gd name="connsiteX1039" fmla="*/ 136340 w 1999791"/>
              <a:gd name="connsiteY1039" fmla="*/ 931958 h 1665432"/>
              <a:gd name="connsiteX1040" fmla="*/ 136340 w 1999791"/>
              <a:gd name="connsiteY1040" fmla="*/ 919628 h 1665432"/>
              <a:gd name="connsiteX1041" fmla="*/ 1465559 w 1999791"/>
              <a:gd name="connsiteY1041" fmla="*/ 907297 h 1665432"/>
              <a:gd name="connsiteX1042" fmla="*/ 1465559 w 1999791"/>
              <a:gd name="connsiteY1042" fmla="*/ 919628 h 1665432"/>
              <a:gd name="connsiteX1043" fmla="*/ 1477881 w 1999791"/>
              <a:gd name="connsiteY1043" fmla="*/ 919628 h 1665432"/>
              <a:gd name="connsiteX1044" fmla="*/ 1490601 w 1999791"/>
              <a:gd name="connsiteY1044" fmla="*/ 907297 h 1665432"/>
              <a:gd name="connsiteX1045" fmla="*/ 1477881 w 1999791"/>
              <a:gd name="connsiteY1045" fmla="*/ 907297 h 1665432"/>
              <a:gd name="connsiteX1046" fmla="*/ 1465559 w 1999791"/>
              <a:gd name="connsiteY1046" fmla="*/ 907297 h 1665432"/>
              <a:gd name="connsiteX1047" fmla="*/ 1328821 w 1999791"/>
              <a:gd name="connsiteY1047" fmla="*/ 894966 h 1665432"/>
              <a:gd name="connsiteX1048" fmla="*/ 1328821 w 1999791"/>
              <a:gd name="connsiteY1048" fmla="*/ 907297 h 1665432"/>
              <a:gd name="connsiteX1049" fmla="*/ 1328821 w 1999791"/>
              <a:gd name="connsiteY1049" fmla="*/ 908838 h 1665432"/>
              <a:gd name="connsiteX1050" fmla="*/ 1328821 w 1999791"/>
              <a:gd name="connsiteY1050" fmla="*/ 910380 h 1665432"/>
              <a:gd name="connsiteX1051" fmla="*/ 1328821 w 1999791"/>
              <a:gd name="connsiteY1051" fmla="*/ 911921 h 1665432"/>
              <a:gd name="connsiteX1052" fmla="*/ 1328821 w 1999791"/>
              <a:gd name="connsiteY1052" fmla="*/ 912499 h 1665432"/>
              <a:gd name="connsiteX1053" fmla="*/ 1328821 w 1999791"/>
              <a:gd name="connsiteY1053" fmla="*/ 918086 h 1665432"/>
              <a:gd name="connsiteX1054" fmla="*/ 1328821 w 1999791"/>
              <a:gd name="connsiteY1054" fmla="*/ 919628 h 1665432"/>
              <a:gd name="connsiteX1055" fmla="*/ 1316499 w 1999791"/>
              <a:gd name="connsiteY1055" fmla="*/ 919628 h 1665432"/>
              <a:gd name="connsiteX1056" fmla="*/ 1328821 w 1999791"/>
              <a:gd name="connsiteY1056" fmla="*/ 919628 h 1665432"/>
              <a:gd name="connsiteX1057" fmla="*/ 1336175 w 1999791"/>
              <a:gd name="connsiteY1057" fmla="*/ 919628 h 1665432"/>
              <a:gd name="connsiteX1058" fmla="*/ 1336771 w 1999791"/>
              <a:gd name="connsiteY1058" fmla="*/ 919628 h 1665432"/>
              <a:gd name="connsiteX1059" fmla="*/ 1341541 w 1999791"/>
              <a:gd name="connsiteY1059" fmla="*/ 919628 h 1665432"/>
              <a:gd name="connsiteX1060" fmla="*/ 1341541 w 1999791"/>
              <a:gd name="connsiteY1060" fmla="*/ 907297 h 1665432"/>
              <a:gd name="connsiteX1061" fmla="*/ 1328821 w 1999791"/>
              <a:gd name="connsiteY1061" fmla="*/ 894966 h 1665432"/>
              <a:gd name="connsiteX1062" fmla="*/ 1540288 w 1999791"/>
              <a:gd name="connsiteY1062" fmla="*/ 882238 h 1665432"/>
              <a:gd name="connsiteX1063" fmla="*/ 1552610 w 1999791"/>
              <a:gd name="connsiteY1063" fmla="*/ 882238 h 1665432"/>
              <a:gd name="connsiteX1064" fmla="*/ 1540288 w 1999791"/>
              <a:gd name="connsiteY1064" fmla="*/ 894966 h 1665432"/>
              <a:gd name="connsiteX1065" fmla="*/ 1453237 w 1999791"/>
              <a:gd name="connsiteY1065" fmla="*/ 882238 h 1665432"/>
              <a:gd name="connsiteX1066" fmla="*/ 1453237 w 1999791"/>
              <a:gd name="connsiteY1066" fmla="*/ 894966 h 1665432"/>
              <a:gd name="connsiteX1067" fmla="*/ 1465559 w 1999791"/>
              <a:gd name="connsiteY1067" fmla="*/ 882238 h 1665432"/>
              <a:gd name="connsiteX1068" fmla="*/ 1453237 w 1999791"/>
              <a:gd name="connsiteY1068" fmla="*/ 882238 h 1665432"/>
              <a:gd name="connsiteX1069" fmla="*/ 1391228 w 1999791"/>
              <a:gd name="connsiteY1069" fmla="*/ 832517 h 1665432"/>
              <a:gd name="connsiteX1070" fmla="*/ 1391228 w 1999791"/>
              <a:gd name="connsiteY1070" fmla="*/ 843655 h 1665432"/>
              <a:gd name="connsiteX1071" fmla="*/ 1391228 w 1999791"/>
              <a:gd name="connsiteY1071" fmla="*/ 845246 h 1665432"/>
              <a:gd name="connsiteX1072" fmla="*/ 1403550 w 1999791"/>
              <a:gd name="connsiteY1072" fmla="*/ 845246 h 1665432"/>
              <a:gd name="connsiteX1073" fmla="*/ 1403550 w 1999791"/>
              <a:gd name="connsiteY1073" fmla="*/ 857577 h 1665432"/>
              <a:gd name="connsiteX1074" fmla="*/ 1415872 w 1999791"/>
              <a:gd name="connsiteY1074" fmla="*/ 857577 h 1665432"/>
              <a:gd name="connsiteX1075" fmla="*/ 1415872 w 1999791"/>
              <a:gd name="connsiteY1075" fmla="*/ 856035 h 1665432"/>
              <a:gd name="connsiteX1076" fmla="*/ 1415872 w 1999791"/>
              <a:gd name="connsiteY1076" fmla="*/ 854494 h 1665432"/>
              <a:gd name="connsiteX1077" fmla="*/ 1415872 w 1999791"/>
              <a:gd name="connsiteY1077" fmla="*/ 845246 h 1665432"/>
              <a:gd name="connsiteX1078" fmla="*/ 1403550 w 1999791"/>
              <a:gd name="connsiteY1078" fmla="*/ 845246 h 1665432"/>
              <a:gd name="connsiteX1079" fmla="*/ 1266812 w 1999791"/>
              <a:gd name="connsiteY1079" fmla="*/ 832517 h 1665432"/>
              <a:gd name="connsiteX1080" fmla="*/ 1266812 w 1999791"/>
              <a:gd name="connsiteY1080" fmla="*/ 845246 h 1665432"/>
              <a:gd name="connsiteX1081" fmla="*/ 1279135 w 1999791"/>
              <a:gd name="connsiteY1081" fmla="*/ 845246 h 1665432"/>
              <a:gd name="connsiteX1082" fmla="*/ 1279135 w 1999791"/>
              <a:gd name="connsiteY1082" fmla="*/ 832517 h 1665432"/>
              <a:gd name="connsiteX1083" fmla="*/ 1564933 w 1999791"/>
              <a:gd name="connsiteY1083" fmla="*/ 807856 h 1665432"/>
              <a:gd name="connsiteX1084" fmla="*/ 1564933 w 1999791"/>
              <a:gd name="connsiteY1084" fmla="*/ 809398 h 1665432"/>
              <a:gd name="connsiteX1085" fmla="*/ 1564933 w 1999791"/>
              <a:gd name="connsiteY1085" fmla="*/ 817104 h 1665432"/>
              <a:gd name="connsiteX1086" fmla="*/ 1564933 w 1999791"/>
              <a:gd name="connsiteY1086" fmla="*/ 820187 h 1665432"/>
              <a:gd name="connsiteX1087" fmla="*/ 1577255 w 1999791"/>
              <a:gd name="connsiteY1087" fmla="*/ 820187 h 1665432"/>
              <a:gd name="connsiteX1088" fmla="*/ 1589975 w 1999791"/>
              <a:gd name="connsiteY1088" fmla="*/ 820187 h 1665432"/>
              <a:gd name="connsiteX1089" fmla="*/ 1589975 w 1999791"/>
              <a:gd name="connsiteY1089" fmla="*/ 818645 h 1665432"/>
              <a:gd name="connsiteX1090" fmla="*/ 1589975 w 1999791"/>
              <a:gd name="connsiteY1090" fmla="*/ 809398 h 1665432"/>
              <a:gd name="connsiteX1091" fmla="*/ 1589975 w 1999791"/>
              <a:gd name="connsiteY1091" fmla="*/ 807856 h 1665432"/>
              <a:gd name="connsiteX1092" fmla="*/ 1577255 w 1999791"/>
              <a:gd name="connsiteY1092" fmla="*/ 807856 h 1665432"/>
              <a:gd name="connsiteX1093" fmla="*/ 1564933 w 1999791"/>
              <a:gd name="connsiteY1093" fmla="*/ 807856 h 1665432"/>
              <a:gd name="connsiteX1094" fmla="*/ 1515246 w 1999791"/>
              <a:gd name="connsiteY1094" fmla="*/ 807856 h 1665432"/>
              <a:gd name="connsiteX1095" fmla="*/ 1502924 w 1999791"/>
              <a:gd name="connsiteY1095" fmla="*/ 820187 h 1665432"/>
              <a:gd name="connsiteX1096" fmla="*/ 1515246 w 1999791"/>
              <a:gd name="connsiteY1096" fmla="*/ 820187 h 1665432"/>
              <a:gd name="connsiteX1097" fmla="*/ 1527568 w 1999791"/>
              <a:gd name="connsiteY1097" fmla="*/ 820187 h 1665432"/>
              <a:gd name="connsiteX1098" fmla="*/ 1515246 w 1999791"/>
              <a:gd name="connsiteY1098" fmla="*/ 832517 h 1665432"/>
              <a:gd name="connsiteX1099" fmla="*/ 1502924 w 1999791"/>
              <a:gd name="connsiteY1099" fmla="*/ 832517 h 1665432"/>
              <a:gd name="connsiteX1100" fmla="*/ 1490601 w 1999791"/>
              <a:gd name="connsiteY1100" fmla="*/ 832517 h 1665432"/>
              <a:gd name="connsiteX1101" fmla="*/ 1477881 w 1999791"/>
              <a:gd name="connsiteY1101" fmla="*/ 832517 h 1665432"/>
              <a:gd name="connsiteX1102" fmla="*/ 1490601 w 1999791"/>
              <a:gd name="connsiteY1102" fmla="*/ 820187 h 1665432"/>
              <a:gd name="connsiteX1103" fmla="*/ 1477881 w 1999791"/>
              <a:gd name="connsiteY1103" fmla="*/ 820187 h 1665432"/>
              <a:gd name="connsiteX1104" fmla="*/ 1465559 w 1999791"/>
              <a:gd name="connsiteY1104" fmla="*/ 820187 h 1665432"/>
              <a:gd name="connsiteX1105" fmla="*/ 1453237 w 1999791"/>
              <a:gd name="connsiteY1105" fmla="*/ 820187 h 1665432"/>
              <a:gd name="connsiteX1106" fmla="*/ 1453237 w 1999791"/>
              <a:gd name="connsiteY1106" fmla="*/ 821728 h 1665432"/>
              <a:gd name="connsiteX1107" fmla="*/ 1453237 w 1999791"/>
              <a:gd name="connsiteY1107" fmla="*/ 829435 h 1665432"/>
              <a:gd name="connsiteX1108" fmla="*/ 1453237 w 1999791"/>
              <a:gd name="connsiteY1108" fmla="*/ 832517 h 1665432"/>
              <a:gd name="connsiteX1109" fmla="*/ 1465559 w 1999791"/>
              <a:gd name="connsiteY1109" fmla="*/ 832517 h 1665432"/>
              <a:gd name="connsiteX1110" fmla="*/ 1465559 w 1999791"/>
              <a:gd name="connsiteY1110" fmla="*/ 820187 h 1665432"/>
              <a:gd name="connsiteX1111" fmla="*/ 1477881 w 1999791"/>
              <a:gd name="connsiteY1111" fmla="*/ 832517 h 1665432"/>
              <a:gd name="connsiteX1112" fmla="*/ 1477881 w 1999791"/>
              <a:gd name="connsiteY1112" fmla="*/ 845246 h 1665432"/>
              <a:gd name="connsiteX1113" fmla="*/ 1490601 w 1999791"/>
              <a:gd name="connsiteY1113" fmla="*/ 845246 h 1665432"/>
              <a:gd name="connsiteX1114" fmla="*/ 1502924 w 1999791"/>
              <a:gd name="connsiteY1114" fmla="*/ 845246 h 1665432"/>
              <a:gd name="connsiteX1115" fmla="*/ 1515246 w 1999791"/>
              <a:gd name="connsiteY1115" fmla="*/ 845246 h 1665432"/>
              <a:gd name="connsiteX1116" fmla="*/ 1515246 w 1999791"/>
              <a:gd name="connsiteY1116" fmla="*/ 842064 h 1665432"/>
              <a:gd name="connsiteX1117" fmla="*/ 1515246 w 1999791"/>
              <a:gd name="connsiteY1117" fmla="*/ 832517 h 1665432"/>
              <a:gd name="connsiteX1118" fmla="*/ 1527568 w 1999791"/>
              <a:gd name="connsiteY1118" fmla="*/ 832517 h 1665432"/>
              <a:gd name="connsiteX1119" fmla="*/ 1540288 w 1999791"/>
              <a:gd name="connsiteY1119" fmla="*/ 832517 h 1665432"/>
              <a:gd name="connsiteX1120" fmla="*/ 1527568 w 1999791"/>
              <a:gd name="connsiteY1120" fmla="*/ 820187 h 1665432"/>
              <a:gd name="connsiteX1121" fmla="*/ 1540288 w 1999791"/>
              <a:gd name="connsiteY1121" fmla="*/ 807856 h 1665432"/>
              <a:gd name="connsiteX1122" fmla="*/ 1527568 w 1999791"/>
              <a:gd name="connsiteY1122" fmla="*/ 807856 h 1665432"/>
              <a:gd name="connsiteX1123" fmla="*/ 1515246 w 1999791"/>
              <a:gd name="connsiteY1123" fmla="*/ 820187 h 1665432"/>
              <a:gd name="connsiteX1124" fmla="*/ 1515246 w 1999791"/>
              <a:gd name="connsiteY1124" fmla="*/ 807856 h 1665432"/>
              <a:gd name="connsiteX1125" fmla="*/ 1341541 w 1999791"/>
              <a:gd name="connsiteY1125" fmla="*/ 807856 h 1665432"/>
              <a:gd name="connsiteX1126" fmla="*/ 1341541 w 1999791"/>
              <a:gd name="connsiteY1126" fmla="*/ 809398 h 1665432"/>
              <a:gd name="connsiteX1127" fmla="*/ 1341541 w 1999791"/>
              <a:gd name="connsiteY1127" fmla="*/ 810939 h 1665432"/>
              <a:gd name="connsiteX1128" fmla="*/ 1341541 w 1999791"/>
              <a:gd name="connsiteY1128" fmla="*/ 820187 h 1665432"/>
              <a:gd name="connsiteX1129" fmla="*/ 1353863 w 1999791"/>
              <a:gd name="connsiteY1129" fmla="*/ 820187 h 1665432"/>
              <a:gd name="connsiteX1130" fmla="*/ 1341541 w 1999791"/>
              <a:gd name="connsiteY1130" fmla="*/ 807856 h 1665432"/>
              <a:gd name="connsiteX1131" fmla="*/ 1616545 w 1999791"/>
              <a:gd name="connsiteY1131" fmla="*/ 790156 h 1665432"/>
              <a:gd name="connsiteX1132" fmla="*/ 1626942 w 1999791"/>
              <a:gd name="connsiteY1132" fmla="*/ 795526 h 1665432"/>
              <a:gd name="connsiteX1133" fmla="*/ 1614619 w 1999791"/>
              <a:gd name="connsiteY1133" fmla="*/ 795526 h 1665432"/>
              <a:gd name="connsiteX1134" fmla="*/ 1616545 w 1999791"/>
              <a:gd name="connsiteY1134" fmla="*/ 790156 h 1665432"/>
              <a:gd name="connsiteX1135" fmla="*/ 1497725 w 1999791"/>
              <a:gd name="connsiteY1135" fmla="*/ 790156 h 1665432"/>
              <a:gd name="connsiteX1136" fmla="*/ 1490601 w 1999791"/>
              <a:gd name="connsiteY1136" fmla="*/ 795526 h 1665432"/>
              <a:gd name="connsiteX1137" fmla="*/ 1477881 w 1999791"/>
              <a:gd name="connsiteY1137" fmla="*/ 795526 h 1665432"/>
              <a:gd name="connsiteX1138" fmla="*/ 1465559 w 1999791"/>
              <a:gd name="connsiteY1138" fmla="*/ 795526 h 1665432"/>
              <a:gd name="connsiteX1139" fmla="*/ 1453237 w 1999791"/>
              <a:gd name="connsiteY1139" fmla="*/ 795526 h 1665432"/>
              <a:gd name="connsiteX1140" fmla="*/ 1440915 w 1999791"/>
              <a:gd name="connsiteY1140" fmla="*/ 795526 h 1665432"/>
              <a:gd name="connsiteX1141" fmla="*/ 1440915 w 1999791"/>
              <a:gd name="connsiteY1141" fmla="*/ 807856 h 1665432"/>
              <a:gd name="connsiteX1142" fmla="*/ 1428195 w 1999791"/>
              <a:gd name="connsiteY1142" fmla="*/ 807856 h 1665432"/>
              <a:gd name="connsiteX1143" fmla="*/ 1415872 w 1999791"/>
              <a:gd name="connsiteY1143" fmla="*/ 807856 h 1665432"/>
              <a:gd name="connsiteX1144" fmla="*/ 1403550 w 1999791"/>
              <a:gd name="connsiteY1144" fmla="*/ 820187 h 1665432"/>
              <a:gd name="connsiteX1145" fmla="*/ 1391228 w 1999791"/>
              <a:gd name="connsiteY1145" fmla="*/ 807856 h 1665432"/>
              <a:gd name="connsiteX1146" fmla="*/ 1403550 w 1999791"/>
              <a:gd name="connsiteY1146" fmla="*/ 807856 h 1665432"/>
              <a:gd name="connsiteX1147" fmla="*/ 1391228 w 1999791"/>
              <a:gd name="connsiteY1147" fmla="*/ 795526 h 1665432"/>
              <a:gd name="connsiteX1148" fmla="*/ 1391228 w 1999791"/>
              <a:gd name="connsiteY1148" fmla="*/ 797067 h 1665432"/>
              <a:gd name="connsiteX1149" fmla="*/ 1391228 w 1999791"/>
              <a:gd name="connsiteY1149" fmla="*/ 807856 h 1665432"/>
              <a:gd name="connsiteX1150" fmla="*/ 1391228 w 1999791"/>
              <a:gd name="connsiteY1150" fmla="*/ 820187 h 1665432"/>
              <a:gd name="connsiteX1151" fmla="*/ 1392768 w 1999791"/>
              <a:gd name="connsiteY1151" fmla="*/ 820187 h 1665432"/>
              <a:gd name="connsiteX1152" fmla="*/ 1402010 w 1999791"/>
              <a:gd name="connsiteY1152" fmla="*/ 820187 h 1665432"/>
              <a:gd name="connsiteX1153" fmla="*/ 1403550 w 1999791"/>
              <a:gd name="connsiteY1153" fmla="*/ 820187 h 1665432"/>
              <a:gd name="connsiteX1154" fmla="*/ 1415872 w 1999791"/>
              <a:gd name="connsiteY1154" fmla="*/ 820187 h 1665432"/>
              <a:gd name="connsiteX1155" fmla="*/ 1428195 w 1999791"/>
              <a:gd name="connsiteY1155" fmla="*/ 820187 h 1665432"/>
              <a:gd name="connsiteX1156" fmla="*/ 1440915 w 1999791"/>
              <a:gd name="connsiteY1156" fmla="*/ 820187 h 1665432"/>
              <a:gd name="connsiteX1157" fmla="*/ 1440915 w 1999791"/>
              <a:gd name="connsiteY1157" fmla="*/ 810939 h 1665432"/>
              <a:gd name="connsiteX1158" fmla="*/ 1440915 w 1999791"/>
              <a:gd name="connsiteY1158" fmla="*/ 807856 h 1665432"/>
              <a:gd name="connsiteX1159" fmla="*/ 1453237 w 1999791"/>
              <a:gd name="connsiteY1159" fmla="*/ 807856 h 1665432"/>
              <a:gd name="connsiteX1160" fmla="*/ 1465559 w 1999791"/>
              <a:gd name="connsiteY1160" fmla="*/ 807856 h 1665432"/>
              <a:gd name="connsiteX1161" fmla="*/ 1477881 w 1999791"/>
              <a:gd name="connsiteY1161" fmla="*/ 807856 h 1665432"/>
              <a:gd name="connsiteX1162" fmla="*/ 1482651 w 1999791"/>
              <a:gd name="connsiteY1162" fmla="*/ 807856 h 1665432"/>
              <a:gd name="connsiteX1163" fmla="*/ 1483248 w 1999791"/>
              <a:gd name="connsiteY1163" fmla="*/ 807856 h 1665432"/>
              <a:gd name="connsiteX1164" fmla="*/ 1490601 w 1999791"/>
              <a:gd name="connsiteY1164" fmla="*/ 807856 h 1665432"/>
              <a:gd name="connsiteX1165" fmla="*/ 1502924 w 1999791"/>
              <a:gd name="connsiteY1165" fmla="*/ 807856 h 1665432"/>
              <a:gd name="connsiteX1166" fmla="*/ 1502924 w 1999791"/>
              <a:gd name="connsiteY1166" fmla="*/ 795526 h 1665432"/>
              <a:gd name="connsiteX1167" fmla="*/ 1497725 w 1999791"/>
              <a:gd name="connsiteY1167" fmla="*/ 790156 h 1665432"/>
              <a:gd name="connsiteX1168" fmla="*/ 1602297 w 1999791"/>
              <a:gd name="connsiteY1168" fmla="*/ 782797 h 1665432"/>
              <a:gd name="connsiteX1169" fmla="*/ 1602297 w 1999791"/>
              <a:gd name="connsiteY1169" fmla="*/ 795526 h 1665432"/>
              <a:gd name="connsiteX1170" fmla="*/ 1614619 w 1999791"/>
              <a:gd name="connsiteY1170" fmla="*/ 795526 h 1665432"/>
              <a:gd name="connsiteX1171" fmla="*/ 1614619 w 1999791"/>
              <a:gd name="connsiteY1171" fmla="*/ 807856 h 1665432"/>
              <a:gd name="connsiteX1172" fmla="*/ 1626942 w 1999791"/>
              <a:gd name="connsiteY1172" fmla="*/ 807856 h 1665432"/>
              <a:gd name="connsiteX1173" fmla="*/ 1639661 w 1999791"/>
              <a:gd name="connsiteY1173" fmla="*/ 807856 h 1665432"/>
              <a:gd name="connsiteX1174" fmla="*/ 1639661 w 1999791"/>
              <a:gd name="connsiteY1174" fmla="*/ 795526 h 1665432"/>
              <a:gd name="connsiteX1175" fmla="*/ 1626942 w 1999791"/>
              <a:gd name="connsiteY1175" fmla="*/ 795526 h 1665432"/>
              <a:gd name="connsiteX1176" fmla="*/ 1626942 w 1999791"/>
              <a:gd name="connsiteY1176" fmla="*/ 782797 h 1665432"/>
              <a:gd name="connsiteX1177" fmla="*/ 1614619 w 1999791"/>
              <a:gd name="connsiteY1177" fmla="*/ 782797 h 1665432"/>
              <a:gd name="connsiteX1178" fmla="*/ 1602297 w 1999791"/>
              <a:gd name="connsiteY1178" fmla="*/ 782797 h 1665432"/>
              <a:gd name="connsiteX1179" fmla="*/ 1527568 w 1999791"/>
              <a:gd name="connsiteY1179" fmla="*/ 782797 h 1665432"/>
              <a:gd name="connsiteX1180" fmla="*/ 1515246 w 1999791"/>
              <a:gd name="connsiteY1180" fmla="*/ 795526 h 1665432"/>
              <a:gd name="connsiteX1181" fmla="*/ 1527568 w 1999791"/>
              <a:gd name="connsiteY1181" fmla="*/ 795526 h 1665432"/>
              <a:gd name="connsiteX1182" fmla="*/ 1527568 w 1999791"/>
              <a:gd name="connsiteY1182" fmla="*/ 793935 h 1665432"/>
              <a:gd name="connsiteX1183" fmla="*/ 1217126 w 1999791"/>
              <a:gd name="connsiteY1183" fmla="*/ 782797 h 1665432"/>
              <a:gd name="connsiteX1184" fmla="*/ 1204803 w 1999791"/>
              <a:gd name="connsiteY1184" fmla="*/ 795526 h 1665432"/>
              <a:gd name="connsiteX1185" fmla="*/ 1217126 w 1999791"/>
              <a:gd name="connsiteY1185" fmla="*/ 795526 h 1665432"/>
              <a:gd name="connsiteX1186" fmla="*/ 1651984 w 1999791"/>
              <a:gd name="connsiteY1186" fmla="*/ 770467 h 1665432"/>
              <a:gd name="connsiteX1187" fmla="*/ 1651984 w 1999791"/>
              <a:gd name="connsiteY1187" fmla="*/ 779715 h 1665432"/>
              <a:gd name="connsiteX1188" fmla="*/ 1651984 w 1999791"/>
              <a:gd name="connsiteY1188" fmla="*/ 782797 h 1665432"/>
              <a:gd name="connsiteX1189" fmla="*/ 1664306 w 1999791"/>
              <a:gd name="connsiteY1189" fmla="*/ 782797 h 1665432"/>
              <a:gd name="connsiteX1190" fmla="*/ 1664306 w 1999791"/>
              <a:gd name="connsiteY1190" fmla="*/ 770467 h 1665432"/>
              <a:gd name="connsiteX1191" fmla="*/ 1564933 w 1999791"/>
              <a:gd name="connsiteY1191" fmla="*/ 770467 h 1665432"/>
              <a:gd name="connsiteX1192" fmla="*/ 1552610 w 1999791"/>
              <a:gd name="connsiteY1192" fmla="*/ 782797 h 1665432"/>
              <a:gd name="connsiteX1193" fmla="*/ 1564933 w 1999791"/>
              <a:gd name="connsiteY1193" fmla="*/ 782797 h 1665432"/>
              <a:gd name="connsiteX1194" fmla="*/ 1577255 w 1999791"/>
              <a:gd name="connsiteY1194" fmla="*/ 782797 h 1665432"/>
              <a:gd name="connsiteX1195" fmla="*/ 1589975 w 1999791"/>
              <a:gd name="connsiteY1195" fmla="*/ 770467 h 1665432"/>
              <a:gd name="connsiteX1196" fmla="*/ 1577255 w 1999791"/>
              <a:gd name="connsiteY1196" fmla="*/ 770467 h 1665432"/>
              <a:gd name="connsiteX1197" fmla="*/ 1564933 w 1999791"/>
              <a:gd name="connsiteY1197" fmla="*/ 770467 h 1665432"/>
              <a:gd name="connsiteX1198" fmla="*/ 1453237 w 1999791"/>
              <a:gd name="connsiteY1198" fmla="*/ 770467 h 1665432"/>
              <a:gd name="connsiteX1199" fmla="*/ 1440915 w 1999791"/>
              <a:gd name="connsiteY1199" fmla="*/ 782797 h 1665432"/>
              <a:gd name="connsiteX1200" fmla="*/ 1453237 w 1999791"/>
              <a:gd name="connsiteY1200" fmla="*/ 782797 h 1665432"/>
              <a:gd name="connsiteX1201" fmla="*/ 1316499 w 1999791"/>
              <a:gd name="connsiteY1201" fmla="*/ 770467 h 1665432"/>
              <a:gd name="connsiteX1202" fmla="*/ 1316499 w 1999791"/>
              <a:gd name="connsiteY1202" fmla="*/ 773549 h 1665432"/>
              <a:gd name="connsiteX1203" fmla="*/ 1316499 w 1999791"/>
              <a:gd name="connsiteY1203" fmla="*/ 782797 h 1665432"/>
              <a:gd name="connsiteX1204" fmla="*/ 1328821 w 1999791"/>
              <a:gd name="connsiteY1204" fmla="*/ 782797 h 1665432"/>
              <a:gd name="connsiteX1205" fmla="*/ 1328821 w 1999791"/>
              <a:gd name="connsiteY1205" fmla="*/ 770467 h 1665432"/>
              <a:gd name="connsiteX1206" fmla="*/ 1229448 w 1999791"/>
              <a:gd name="connsiteY1206" fmla="*/ 770467 h 1665432"/>
              <a:gd name="connsiteX1207" fmla="*/ 1229448 w 1999791"/>
              <a:gd name="connsiteY1207" fmla="*/ 777595 h 1665432"/>
              <a:gd name="connsiteX1208" fmla="*/ 1229448 w 1999791"/>
              <a:gd name="connsiteY1208" fmla="*/ 778173 h 1665432"/>
              <a:gd name="connsiteX1209" fmla="*/ 1229448 w 1999791"/>
              <a:gd name="connsiteY1209" fmla="*/ 782797 h 1665432"/>
              <a:gd name="connsiteX1210" fmla="*/ 1242168 w 1999791"/>
              <a:gd name="connsiteY1210" fmla="*/ 782797 h 1665432"/>
              <a:gd name="connsiteX1211" fmla="*/ 1242168 w 1999791"/>
              <a:gd name="connsiteY1211" fmla="*/ 770467 h 1665432"/>
              <a:gd name="connsiteX1212" fmla="*/ 1229448 w 1999791"/>
              <a:gd name="connsiteY1212" fmla="*/ 770467 h 1665432"/>
              <a:gd name="connsiteX1213" fmla="*/ 1738637 w 1999791"/>
              <a:gd name="connsiteY1213" fmla="*/ 758136 h 1665432"/>
              <a:gd name="connsiteX1214" fmla="*/ 1738637 w 1999791"/>
              <a:gd name="connsiteY1214" fmla="*/ 770467 h 1665432"/>
              <a:gd name="connsiteX1215" fmla="*/ 1726315 w 1999791"/>
              <a:gd name="connsiteY1215" fmla="*/ 770467 h 1665432"/>
              <a:gd name="connsiteX1216" fmla="*/ 1738637 w 1999791"/>
              <a:gd name="connsiteY1216" fmla="*/ 770467 h 1665432"/>
              <a:gd name="connsiteX1217" fmla="*/ 1751357 w 1999791"/>
              <a:gd name="connsiteY1217" fmla="*/ 770467 h 1665432"/>
              <a:gd name="connsiteX1218" fmla="*/ 1763679 w 1999791"/>
              <a:gd name="connsiteY1218" fmla="*/ 770467 h 1665432"/>
              <a:gd name="connsiteX1219" fmla="*/ 1763679 w 1999791"/>
              <a:gd name="connsiteY1219" fmla="*/ 758136 h 1665432"/>
              <a:gd name="connsiteX1220" fmla="*/ 1751357 w 1999791"/>
              <a:gd name="connsiteY1220" fmla="*/ 758136 h 1665432"/>
              <a:gd name="connsiteX1221" fmla="*/ 1701670 w 1999791"/>
              <a:gd name="connsiteY1221" fmla="*/ 758136 h 1665432"/>
              <a:gd name="connsiteX1222" fmla="*/ 1701670 w 1999791"/>
              <a:gd name="connsiteY1222" fmla="*/ 770467 h 1665432"/>
              <a:gd name="connsiteX1223" fmla="*/ 1713993 w 1999791"/>
              <a:gd name="connsiteY1223" fmla="*/ 770467 h 1665432"/>
              <a:gd name="connsiteX1224" fmla="*/ 1713993 w 1999791"/>
              <a:gd name="connsiteY1224" fmla="*/ 765265 h 1665432"/>
              <a:gd name="connsiteX1225" fmla="*/ 1713993 w 1999791"/>
              <a:gd name="connsiteY1225" fmla="*/ 758136 h 1665432"/>
              <a:gd name="connsiteX1226" fmla="*/ 1676628 w 1999791"/>
              <a:gd name="connsiteY1226" fmla="*/ 758136 h 1665432"/>
              <a:gd name="connsiteX1227" fmla="*/ 1676628 w 1999791"/>
              <a:gd name="connsiteY1227" fmla="*/ 770467 h 1665432"/>
              <a:gd name="connsiteX1228" fmla="*/ 1676628 w 1999791"/>
              <a:gd name="connsiteY1228" fmla="*/ 782797 h 1665432"/>
              <a:gd name="connsiteX1229" fmla="*/ 1664306 w 1999791"/>
              <a:gd name="connsiteY1229" fmla="*/ 795526 h 1665432"/>
              <a:gd name="connsiteX1230" fmla="*/ 1651984 w 1999791"/>
              <a:gd name="connsiteY1230" fmla="*/ 795526 h 1665432"/>
              <a:gd name="connsiteX1231" fmla="*/ 1664306 w 1999791"/>
              <a:gd name="connsiteY1231" fmla="*/ 807856 h 1665432"/>
              <a:gd name="connsiteX1232" fmla="*/ 1664306 w 1999791"/>
              <a:gd name="connsiteY1232" fmla="*/ 806315 h 1665432"/>
              <a:gd name="connsiteX1233" fmla="*/ 1664306 w 1999791"/>
              <a:gd name="connsiteY1233" fmla="*/ 795526 h 1665432"/>
              <a:gd name="connsiteX1234" fmla="*/ 1676628 w 1999791"/>
              <a:gd name="connsiteY1234" fmla="*/ 795526 h 1665432"/>
              <a:gd name="connsiteX1235" fmla="*/ 1689348 w 1999791"/>
              <a:gd name="connsiteY1235" fmla="*/ 795526 h 1665432"/>
              <a:gd name="connsiteX1236" fmla="*/ 1689348 w 1999791"/>
              <a:gd name="connsiteY1236" fmla="*/ 782797 h 1665432"/>
              <a:gd name="connsiteX1237" fmla="*/ 1701670 w 1999791"/>
              <a:gd name="connsiteY1237" fmla="*/ 782797 h 1665432"/>
              <a:gd name="connsiteX1238" fmla="*/ 1689348 w 1999791"/>
              <a:gd name="connsiteY1238" fmla="*/ 782797 h 1665432"/>
              <a:gd name="connsiteX1239" fmla="*/ 1676628 w 1999791"/>
              <a:gd name="connsiteY1239" fmla="*/ 782797 h 1665432"/>
              <a:gd name="connsiteX1240" fmla="*/ 1676628 w 1999791"/>
              <a:gd name="connsiteY1240" fmla="*/ 770467 h 1665432"/>
              <a:gd name="connsiteX1241" fmla="*/ 1689348 w 1999791"/>
              <a:gd name="connsiteY1241" fmla="*/ 770467 h 1665432"/>
              <a:gd name="connsiteX1242" fmla="*/ 1689348 w 1999791"/>
              <a:gd name="connsiteY1242" fmla="*/ 758136 h 1665432"/>
              <a:gd name="connsiteX1243" fmla="*/ 1676628 w 1999791"/>
              <a:gd name="connsiteY1243" fmla="*/ 758136 h 1665432"/>
              <a:gd name="connsiteX1244" fmla="*/ 1602297 w 1999791"/>
              <a:gd name="connsiteY1244" fmla="*/ 758136 h 1665432"/>
              <a:gd name="connsiteX1245" fmla="*/ 1602297 w 1999791"/>
              <a:gd name="connsiteY1245" fmla="*/ 768925 h 1665432"/>
              <a:gd name="connsiteX1246" fmla="*/ 1602297 w 1999791"/>
              <a:gd name="connsiteY1246" fmla="*/ 770467 h 1665432"/>
              <a:gd name="connsiteX1247" fmla="*/ 1614619 w 1999791"/>
              <a:gd name="connsiteY1247" fmla="*/ 770467 h 1665432"/>
              <a:gd name="connsiteX1248" fmla="*/ 1626942 w 1999791"/>
              <a:gd name="connsiteY1248" fmla="*/ 770467 h 1665432"/>
              <a:gd name="connsiteX1249" fmla="*/ 1626942 w 1999791"/>
              <a:gd name="connsiteY1249" fmla="*/ 758136 h 1665432"/>
              <a:gd name="connsiteX1250" fmla="*/ 1614619 w 1999791"/>
              <a:gd name="connsiteY1250" fmla="*/ 758136 h 1665432"/>
              <a:gd name="connsiteX1251" fmla="*/ 1614619 w 1999791"/>
              <a:gd name="connsiteY1251" fmla="*/ 770467 h 1665432"/>
              <a:gd name="connsiteX1252" fmla="*/ 1602297 w 1999791"/>
              <a:gd name="connsiteY1252" fmla="*/ 758136 h 1665432"/>
              <a:gd name="connsiteX1253" fmla="*/ 1502924 w 1999791"/>
              <a:gd name="connsiteY1253" fmla="*/ 758136 h 1665432"/>
              <a:gd name="connsiteX1254" fmla="*/ 1490601 w 1999791"/>
              <a:gd name="connsiteY1254" fmla="*/ 770467 h 1665432"/>
              <a:gd name="connsiteX1255" fmla="*/ 1502924 w 1999791"/>
              <a:gd name="connsiteY1255" fmla="*/ 770467 h 1665432"/>
              <a:gd name="connsiteX1256" fmla="*/ 1391228 w 1999791"/>
              <a:gd name="connsiteY1256" fmla="*/ 758136 h 1665432"/>
              <a:gd name="connsiteX1257" fmla="*/ 1403550 w 1999791"/>
              <a:gd name="connsiteY1257" fmla="*/ 758136 h 1665432"/>
              <a:gd name="connsiteX1258" fmla="*/ 1403550 w 1999791"/>
              <a:gd name="connsiteY1258" fmla="*/ 770467 h 1665432"/>
              <a:gd name="connsiteX1259" fmla="*/ 1391228 w 1999791"/>
              <a:gd name="connsiteY1259" fmla="*/ 770467 h 1665432"/>
              <a:gd name="connsiteX1260" fmla="*/ 1391228 w 1999791"/>
              <a:gd name="connsiteY1260" fmla="*/ 765843 h 1665432"/>
              <a:gd name="connsiteX1261" fmla="*/ 1391228 w 1999791"/>
              <a:gd name="connsiteY1261" fmla="*/ 765265 h 1665432"/>
              <a:gd name="connsiteX1262" fmla="*/ 1788324 w 1999791"/>
              <a:gd name="connsiteY1262" fmla="*/ 745805 h 1665432"/>
              <a:gd name="connsiteX1263" fmla="*/ 1788324 w 1999791"/>
              <a:gd name="connsiteY1263" fmla="*/ 758136 h 1665432"/>
              <a:gd name="connsiteX1264" fmla="*/ 1801044 w 1999791"/>
              <a:gd name="connsiteY1264" fmla="*/ 758136 h 1665432"/>
              <a:gd name="connsiteX1265" fmla="*/ 1801044 w 1999791"/>
              <a:gd name="connsiteY1265" fmla="*/ 745805 h 1665432"/>
              <a:gd name="connsiteX1266" fmla="*/ 1651984 w 1999791"/>
              <a:gd name="connsiteY1266" fmla="*/ 745805 h 1665432"/>
              <a:gd name="connsiteX1267" fmla="*/ 1639661 w 1999791"/>
              <a:gd name="connsiteY1267" fmla="*/ 758136 h 1665432"/>
              <a:gd name="connsiteX1268" fmla="*/ 1651984 w 1999791"/>
              <a:gd name="connsiteY1268" fmla="*/ 758136 h 1665432"/>
              <a:gd name="connsiteX1269" fmla="*/ 1664306 w 1999791"/>
              <a:gd name="connsiteY1269" fmla="*/ 758136 h 1665432"/>
              <a:gd name="connsiteX1270" fmla="*/ 1664306 w 1999791"/>
              <a:gd name="connsiteY1270" fmla="*/ 756595 h 1665432"/>
              <a:gd name="connsiteX1271" fmla="*/ 1664306 w 1999791"/>
              <a:gd name="connsiteY1271" fmla="*/ 755053 h 1665432"/>
              <a:gd name="connsiteX1272" fmla="*/ 1664306 w 1999791"/>
              <a:gd name="connsiteY1272" fmla="*/ 745805 h 1665432"/>
              <a:gd name="connsiteX1273" fmla="*/ 1863053 w 1999791"/>
              <a:gd name="connsiteY1273" fmla="*/ 733077 h 1665432"/>
              <a:gd name="connsiteX1274" fmla="*/ 1850731 w 1999791"/>
              <a:gd name="connsiteY1274" fmla="*/ 745805 h 1665432"/>
              <a:gd name="connsiteX1275" fmla="*/ 1863053 w 1999791"/>
              <a:gd name="connsiteY1275" fmla="*/ 745805 h 1665432"/>
              <a:gd name="connsiteX1276" fmla="*/ 1863053 w 1999791"/>
              <a:gd name="connsiteY1276" fmla="*/ 744214 h 1665432"/>
              <a:gd name="connsiteX1277" fmla="*/ 1863053 w 1999791"/>
              <a:gd name="connsiteY1277" fmla="*/ 741032 h 1665432"/>
              <a:gd name="connsiteX1278" fmla="*/ 1863053 w 1999791"/>
              <a:gd name="connsiteY1278" fmla="*/ 740435 h 1665432"/>
              <a:gd name="connsiteX1279" fmla="*/ 1863053 w 1999791"/>
              <a:gd name="connsiteY1279" fmla="*/ 733077 h 1665432"/>
              <a:gd name="connsiteX1280" fmla="*/ 1875375 w 1999791"/>
              <a:gd name="connsiteY1280" fmla="*/ 745805 h 1665432"/>
              <a:gd name="connsiteX1281" fmla="*/ 1875375 w 1999791"/>
              <a:gd name="connsiteY1281" fmla="*/ 742623 h 1665432"/>
              <a:gd name="connsiteX1282" fmla="*/ 1875375 w 1999791"/>
              <a:gd name="connsiteY1282" fmla="*/ 741032 h 1665432"/>
              <a:gd name="connsiteX1283" fmla="*/ 1875375 w 1999791"/>
              <a:gd name="connsiteY1283" fmla="*/ 740435 h 1665432"/>
              <a:gd name="connsiteX1284" fmla="*/ 1875375 w 1999791"/>
              <a:gd name="connsiteY1284" fmla="*/ 733077 h 1665432"/>
              <a:gd name="connsiteX1285" fmla="*/ 1813366 w 1999791"/>
              <a:gd name="connsiteY1285" fmla="*/ 733077 h 1665432"/>
              <a:gd name="connsiteX1286" fmla="*/ 1813366 w 1999791"/>
              <a:gd name="connsiteY1286" fmla="*/ 745805 h 1665432"/>
              <a:gd name="connsiteX1287" fmla="*/ 1813366 w 1999791"/>
              <a:gd name="connsiteY1287" fmla="*/ 748888 h 1665432"/>
              <a:gd name="connsiteX1288" fmla="*/ 1813366 w 1999791"/>
              <a:gd name="connsiteY1288" fmla="*/ 758136 h 1665432"/>
              <a:gd name="connsiteX1289" fmla="*/ 1825688 w 1999791"/>
              <a:gd name="connsiteY1289" fmla="*/ 758136 h 1665432"/>
              <a:gd name="connsiteX1290" fmla="*/ 1825688 w 1999791"/>
              <a:gd name="connsiteY1290" fmla="*/ 751007 h 1665432"/>
              <a:gd name="connsiteX1291" fmla="*/ 1825688 w 1999791"/>
              <a:gd name="connsiteY1291" fmla="*/ 750429 h 1665432"/>
              <a:gd name="connsiteX1292" fmla="*/ 1825688 w 1999791"/>
              <a:gd name="connsiteY1292" fmla="*/ 745805 h 1665432"/>
              <a:gd name="connsiteX1293" fmla="*/ 1689348 w 1999791"/>
              <a:gd name="connsiteY1293" fmla="*/ 733077 h 1665432"/>
              <a:gd name="connsiteX1294" fmla="*/ 1676628 w 1999791"/>
              <a:gd name="connsiteY1294" fmla="*/ 745805 h 1665432"/>
              <a:gd name="connsiteX1295" fmla="*/ 1689348 w 1999791"/>
              <a:gd name="connsiteY1295" fmla="*/ 745805 h 1665432"/>
              <a:gd name="connsiteX1296" fmla="*/ 1689348 w 1999791"/>
              <a:gd name="connsiteY1296" fmla="*/ 744214 h 1665432"/>
              <a:gd name="connsiteX1297" fmla="*/ 1689348 w 1999791"/>
              <a:gd name="connsiteY1297" fmla="*/ 734668 h 1665432"/>
              <a:gd name="connsiteX1298" fmla="*/ 1490601 w 1999791"/>
              <a:gd name="connsiteY1298" fmla="*/ 733077 h 1665432"/>
              <a:gd name="connsiteX1299" fmla="*/ 1502924 w 1999791"/>
              <a:gd name="connsiteY1299" fmla="*/ 745805 h 1665432"/>
              <a:gd name="connsiteX1300" fmla="*/ 1477881 w 1999791"/>
              <a:gd name="connsiteY1300" fmla="*/ 733077 h 1665432"/>
              <a:gd name="connsiteX1301" fmla="*/ 1477881 w 1999791"/>
              <a:gd name="connsiteY1301" fmla="*/ 745805 h 1665432"/>
              <a:gd name="connsiteX1302" fmla="*/ 1477881 w 1999791"/>
              <a:gd name="connsiteY1302" fmla="*/ 744214 h 1665432"/>
              <a:gd name="connsiteX1303" fmla="*/ 447180 w 1999791"/>
              <a:gd name="connsiteY1303" fmla="*/ 733077 h 1665432"/>
              <a:gd name="connsiteX1304" fmla="*/ 459503 w 1999791"/>
              <a:gd name="connsiteY1304" fmla="*/ 733077 h 1665432"/>
              <a:gd name="connsiteX1305" fmla="*/ 447180 w 1999791"/>
              <a:gd name="connsiteY1305" fmla="*/ 733077 h 1665432"/>
              <a:gd name="connsiteX1306" fmla="*/ 1736904 w 1999791"/>
              <a:gd name="connsiteY1306" fmla="*/ 727875 h 1665432"/>
              <a:gd name="connsiteX1307" fmla="*/ 1738637 w 1999791"/>
              <a:gd name="connsiteY1307" fmla="*/ 733077 h 1665432"/>
              <a:gd name="connsiteX1308" fmla="*/ 1736904 w 1999791"/>
              <a:gd name="connsiteY1308" fmla="*/ 727875 h 1665432"/>
              <a:gd name="connsiteX1309" fmla="*/ 1912740 w 1999791"/>
              <a:gd name="connsiteY1309" fmla="*/ 720746 h 1665432"/>
              <a:gd name="connsiteX1310" fmla="*/ 1912740 w 1999791"/>
              <a:gd name="connsiteY1310" fmla="*/ 729994 h 1665432"/>
              <a:gd name="connsiteX1311" fmla="*/ 1912740 w 1999791"/>
              <a:gd name="connsiteY1311" fmla="*/ 733077 h 1665432"/>
              <a:gd name="connsiteX1312" fmla="*/ 1925062 w 1999791"/>
              <a:gd name="connsiteY1312" fmla="*/ 733077 h 1665432"/>
              <a:gd name="connsiteX1313" fmla="*/ 1925062 w 1999791"/>
              <a:gd name="connsiteY1313" fmla="*/ 731536 h 1665432"/>
              <a:gd name="connsiteX1314" fmla="*/ 1925062 w 1999791"/>
              <a:gd name="connsiteY1314" fmla="*/ 729994 h 1665432"/>
              <a:gd name="connsiteX1315" fmla="*/ 1925062 w 1999791"/>
              <a:gd name="connsiteY1315" fmla="*/ 722288 h 1665432"/>
              <a:gd name="connsiteX1316" fmla="*/ 1925062 w 1999791"/>
              <a:gd name="connsiteY1316" fmla="*/ 720746 h 1665432"/>
              <a:gd name="connsiteX1317" fmla="*/ 1912740 w 1999791"/>
              <a:gd name="connsiteY1317" fmla="*/ 720746 h 1665432"/>
              <a:gd name="connsiteX1318" fmla="*/ 1738637 w 1999791"/>
              <a:gd name="connsiteY1318" fmla="*/ 720746 h 1665432"/>
              <a:gd name="connsiteX1319" fmla="*/ 1726315 w 1999791"/>
              <a:gd name="connsiteY1319" fmla="*/ 733077 h 1665432"/>
              <a:gd name="connsiteX1320" fmla="*/ 1713993 w 1999791"/>
              <a:gd name="connsiteY1320" fmla="*/ 733077 h 1665432"/>
              <a:gd name="connsiteX1321" fmla="*/ 1713993 w 1999791"/>
              <a:gd name="connsiteY1321" fmla="*/ 745805 h 1665432"/>
              <a:gd name="connsiteX1322" fmla="*/ 1726315 w 1999791"/>
              <a:gd name="connsiteY1322" fmla="*/ 733077 h 1665432"/>
              <a:gd name="connsiteX1323" fmla="*/ 1738637 w 1999791"/>
              <a:gd name="connsiteY1323" fmla="*/ 733077 h 1665432"/>
              <a:gd name="connsiteX1324" fmla="*/ 1428195 w 1999791"/>
              <a:gd name="connsiteY1324" fmla="*/ 720746 h 1665432"/>
              <a:gd name="connsiteX1325" fmla="*/ 1428195 w 1999791"/>
              <a:gd name="connsiteY1325" fmla="*/ 733077 h 1665432"/>
              <a:gd name="connsiteX1326" fmla="*/ 1428195 w 1999791"/>
              <a:gd name="connsiteY1326" fmla="*/ 722288 h 1665432"/>
              <a:gd name="connsiteX1327" fmla="*/ 484147 w 1999791"/>
              <a:gd name="connsiteY1327" fmla="*/ 720746 h 1665432"/>
              <a:gd name="connsiteX1328" fmla="*/ 484147 w 1999791"/>
              <a:gd name="connsiteY1328" fmla="*/ 733077 h 1665432"/>
              <a:gd name="connsiteX1329" fmla="*/ 491501 w 1999791"/>
              <a:gd name="connsiteY1329" fmla="*/ 733077 h 1665432"/>
              <a:gd name="connsiteX1330" fmla="*/ 496867 w 1999791"/>
              <a:gd name="connsiteY1330" fmla="*/ 733077 h 1665432"/>
              <a:gd name="connsiteX1331" fmla="*/ 496867 w 1999791"/>
              <a:gd name="connsiteY1331" fmla="*/ 720746 h 1665432"/>
              <a:gd name="connsiteX1332" fmla="*/ 484147 w 1999791"/>
              <a:gd name="connsiteY1332" fmla="*/ 720746 h 1665432"/>
              <a:gd name="connsiteX1333" fmla="*/ 447180 w 1999791"/>
              <a:gd name="connsiteY1333" fmla="*/ 720746 h 1665432"/>
              <a:gd name="connsiteX1334" fmla="*/ 447180 w 1999791"/>
              <a:gd name="connsiteY1334" fmla="*/ 733077 h 1665432"/>
              <a:gd name="connsiteX1335" fmla="*/ 447180 w 1999791"/>
              <a:gd name="connsiteY1335" fmla="*/ 745805 h 1665432"/>
              <a:gd name="connsiteX1336" fmla="*/ 459503 w 1999791"/>
              <a:gd name="connsiteY1336" fmla="*/ 758136 h 1665432"/>
              <a:gd name="connsiteX1337" fmla="*/ 459503 w 1999791"/>
              <a:gd name="connsiteY1337" fmla="*/ 751007 h 1665432"/>
              <a:gd name="connsiteX1338" fmla="*/ 459503 w 1999791"/>
              <a:gd name="connsiteY1338" fmla="*/ 750429 h 1665432"/>
              <a:gd name="connsiteX1339" fmla="*/ 459503 w 1999791"/>
              <a:gd name="connsiteY1339" fmla="*/ 745805 h 1665432"/>
              <a:gd name="connsiteX1340" fmla="*/ 459503 w 1999791"/>
              <a:gd name="connsiteY1340" fmla="*/ 744214 h 1665432"/>
              <a:gd name="connsiteX1341" fmla="*/ 459503 w 1999791"/>
              <a:gd name="connsiteY1341" fmla="*/ 738447 h 1665432"/>
              <a:gd name="connsiteX1342" fmla="*/ 459503 w 1999791"/>
              <a:gd name="connsiteY1342" fmla="*/ 737850 h 1665432"/>
              <a:gd name="connsiteX1343" fmla="*/ 459503 w 1999791"/>
              <a:gd name="connsiteY1343" fmla="*/ 733077 h 1665432"/>
              <a:gd name="connsiteX1344" fmla="*/ 447180 w 1999791"/>
              <a:gd name="connsiteY1344" fmla="*/ 720746 h 1665432"/>
              <a:gd name="connsiteX1345" fmla="*/ 1527568 w 1999791"/>
              <a:gd name="connsiteY1345" fmla="*/ 708416 h 1665432"/>
              <a:gd name="connsiteX1346" fmla="*/ 1540288 w 1999791"/>
              <a:gd name="connsiteY1346" fmla="*/ 708416 h 1665432"/>
              <a:gd name="connsiteX1347" fmla="*/ 1527568 w 1999791"/>
              <a:gd name="connsiteY1347" fmla="*/ 720746 h 1665432"/>
              <a:gd name="connsiteX1348" fmla="*/ 1813366 w 1999791"/>
              <a:gd name="connsiteY1348" fmla="*/ 695687 h 1665432"/>
              <a:gd name="connsiteX1349" fmla="*/ 1801044 w 1999791"/>
              <a:gd name="connsiteY1349" fmla="*/ 708416 h 1665432"/>
              <a:gd name="connsiteX1350" fmla="*/ 1810286 w 1999791"/>
              <a:gd name="connsiteY1350" fmla="*/ 708416 h 1665432"/>
              <a:gd name="connsiteX1351" fmla="*/ 1813366 w 1999791"/>
              <a:gd name="connsiteY1351" fmla="*/ 708416 h 1665432"/>
              <a:gd name="connsiteX1352" fmla="*/ 1813366 w 1999791"/>
              <a:gd name="connsiteY1352" fmla="*/ 703046 h 1665432"/>
              <a:gd name="connsiteX1353" fmla="*/ 1776002 w 1999791"/>
              <a:gd name="connsiteY1353" fmla="*/ 695687 h 1665432"/>
              <a:gd name="connsiteX1354" fmla="*/ 1763679 w 1999791"/>
              <a:gd name="connsiteY1354" fmla="*/ 708416 h 1665432"/>
              <a:gd name="connsiteX1355" fmla="*/ 1776002 w 1999791"/>
              <a:gd name="connsiteY1355" fmla="*/ 708416 h 1665432"/>
              <a:gd name="connsiteX1356" fmla="*/ 1602297 w 1999791"/>
              <a:gd name="connsiteY1356" fmla="*/ 695687 h 1665432"/>
              <a:gd name="connsiteX1357" fmla="*/ 1614619 w 1999791"/>
              <a:gd name="connsiteY1357" fmla="*/ 695687 h 1665432"/>
              <a:gd name="connsiteX1358" fmla="*/ 1614619 w 1999791"/>
              <a:gd name="connsiteY1358" fmla="*/ 708416 h 1665432"/>
              <a:gd name="connsiteX1359" fmla="*/ 1602297 w 1999791"/>
              <a:gd name="connsiteY1359" fmla="*/ 695687 h 1665432"/>
              <a:gd name="connsiteX1360" fmla="*/ 1552610 w 1999791"/>
              <a:gd name="connsiteY1360" fmla="*/ 695687 h 1665432"/>
              <a:gd name="connsiteX1361" fmla="*/ 1545487 w 1999791"/>
              <a:gd name="connsiteY1361" fmla="*/ 715569 h 1665432"/>
              <a:gd name="connsiteX1362" fmla="*/ 1543180 w 1999791"/>
              <a:gd name="connsiteY1362" fmla="*/ 720746 h 1665432"/>
              <a:gd name="connsiteX1363" fmla="*/ 1540288 w 1999791"/>
              <a:gd name="connsiteY1363" fmla="*/ 720746 h 1665432"/>
              <a:gd name="connsiteX1364" fmla="*/ 1552610 w 1999791"/>
              <a:gd name="connsiteY1364" fmla="*/ 695687 h 1665432"/>
              <a:gd name="connsiteX1365" fmla="*/ 1440915 w 1999791"/>
              <a:gd name="connsiteY1365" fmla="*/ 695687 h 1665432"/>
              <a:gd name="connsiteX1366" fmla="*/ 1440915 w 1999791"/>
              <a:gd name="connsiteY1366" fmla="*/ 708416 h 1665432"/>
              <a:gd name="connsiteX1367" fmla="*/ 1453237 w 1999791"/>
              <a:gd name="connsiteY1367" fmla="*/ 695687 h 1665432"/>
              <a:gd name="connsiteX1368" fmla="*/ 608563 w 1999791"/>
              <a:gd name="connsiteY1368" fmla="*/ 695687 h 1665432"/>
              <a:gd name="connsiteX1369" fmla="*/ 608563 w 1999791"/>
              <a:gd name="connsiteY1369" fmla="*/ 708416 h 1665432"/>
              <a:gd name="connsiteX1370" fmla="*/ 620885 w 1999791"/>
              <a:gd name="connsiteY1370" fmla="*/ 695687 h 1665432"/>
              <a:gd name="connsiteX1371" fmla="*/ 1825688 w 1999791"/>
              <a:gd name="connsiteY1371" fmla="*/ 683357 h 1665432"/>
              <a:gd name="connsiteX1372" fmla="*/ 1838408 w 1999791"/>
              <a:gd name="connsiteY1372" fmla="*/ 695687 h 1665432"/>
              <a:gd name="connsiteX1373" fmla="*/ 1838408 w 1999791"/>
              <a:gd name="connsiteY1373" fmla="*/ 697278 h 1665432"/>
              <a:gd name="connsiteX1374" fmla="*/ 1838408 w 1999791"/>
              <a:gd name="connsiteY1374" fmla="*/ 706825 h 1665432"/>
              <a:gd name="connsiteX1375" fmla="*/ 1838408 w 1999791"/>
              <a:gd name="connsiteY1375" fmla="*/ 708416 h 1665432"/>
              <a:gd name="connsiteX1376" fmla="*/ 1850731 w 1999791"/>
              <a:gd name="connsiteY1376" fmla="*/ 708416 h 1665432"/>
              <a:gd name="connsiteX1377" fmla="*/ 1850731 w 1999791"/>
              <a:gd name="connsiteY1377" fmla="*/ 695687 h 1665432"/>
              <a:gd name="connsiteX1378" fmla="*/ 1838408 w 1999791"/>
              <a:gd name="connsiteY1378" fmla="*/ 695687 h 1665432"/>
              <a:gd name="connsiteX1379" fmla="*/ 1838408 w 1999791"/>
              <a:gd name="connsiteY1379" fmla="*/ 694146 h 1665432"/>
              <a:gd name="connsiteX1380" fmla="*/ 1838408 w 1999791"/>
              <a:gd name="connsiteY1380" fmla="*/ 688559 h 1665432"/>
              <a:gd name="connsiteX1381" fmla="*/ 1838408 w 1999791"/>
              <a:gd name="connsiteY1381" fmla="*/ 683357 h 1665432"/>
              <a:gd name="connsiteX1382" fmla="*/ 1825688 w 1999791"/>
              <a:gd name="connsiteY1382" fmla="*/ 683357 h 1665432"/>
              <a:gd name="connsiteX1383" fmla="*/ 422138 w 1999791"/>
              <a:gd name="connsiteY1383" fmla="*/ 671026 h 1665432"/>
              <a:gd name="connsiteX1384" fmla="*/ 422138 w 1999791"/>
              <a:gd name="connsiteY1384" fmla="*/ 683357 h 1665432"/>
              <a:gd name="connsiteX1385" fmla="*/ 434461 w 1999791"/>
              <a:gd name="connsiteY1385" fmla="*/ 683357 h 1665432"/>
              <a:gd name="connsiteX1386" fmla="*/ 434461 w 1999791"/>
              <a:gd name="connsiteY1386" fmla="*/ 671026 h 1665432"/>
              <a:gd name="connsiteX1387" fmla="*/ 422138 w 1999791"/>
              <a:gd name="connsiteY1387" fmla="*/ 671026 h 1665432"/>
              <a:gd name="connsiteX1388" fmla="*/ 1745991 w 1999791"/>
              <a:gd name="connsiteY1388" fmla="*/ 653493 h 1665432"/>
              <a:gd name="connsiteX1389" fmla="*/ 1751357 w 1999791"/>
              <a:gd name="connsiteY1389" fmla="*/ 658695 h 1665432"/>
              <a:gd name="connsiteX1390" fmla="*/ 1738637 w 1999791"/>
              <a:gd name="connsiteY1390" fmla="*/ 658695 h 1665432"/>
              <a:gd name="connsiteX1391" fmla="*/ 1745991 w 1999791"/>
              <a:gd name="connsiteY1391" fmla="*/ 653493 h 1665432"/>
              <a:gd name="connsiteX1392" fmla="*/ 1701670 w 1999791"/>
              <a:gd name="connsiteY1392" fmla="*/ 646365 h 1665432"/>
              <a:gd name="connsiteX1393" fmla="*/ 1701670 w 1999791"/>
              <a:gd name="connsiteY1393" fmla="*/ 647906 h 1665432"/>
              <a:gd name="connsiteX1394" fmla="*/ 1701670 w 1999791"/>
              <a:gd name="connsiteY1394" fmla="*/ 650989 h 1665432"/>
              <a:gd name="connsiteX1395" fmla="*/ 1701670 w 1999791"/>
              <a:gd name="connsiteY1395" fmla="*/ 651567 h 1665432"/>
              <a:gd name="connsiteX1396" fmla="*/ 1701670 w 1999791"/>
              <a:gd name="connsiteY1396" fmla="*/ 658695 h 1665432"/>
              <a:gd name="connsiteX1397" fmla="*/ 1689348 w 1999791"/>
              <a:gd name="connsiteY1397" fmla="*/ 658695 h 1665432"/>
              <a:gd name="connsiteX1398" fmla="*/ 1676628 w 1999791"/>
              <a:gd name="connsiteY1398" fmla="*/ 658695 h 1665432"/>
              <a:gd name="connsiteX1399" fmla="*/ 1676628 w 1999791"/>
              <a:gd name="connsiteY1399" fmla="*/ 660237 h 1665432"/>
              <a:gd name="connsiteX1400" fmla="*/ 1676628 w 1999791"/>
              <a:gd name="connsiteY1400" fmla="*/ 669485 h 1665432"/>
              <a:gd name="connsiteX1401" fmla="*/ 1676628 w 1999791"/>
              <a:gd name="connsiteY1401" fmla="*/ 671026 h 1665432"/>
              <a:gd name="connsiteX1402" fmla="*/ 1664306 w 1999791"/>
              <a:gd name="connsiteY1402" fmla="*/ 671026 h 1665432"/>
              <a:gd name="connsiteX1403" fmla="*/ 1651984 w 1999791"/>
              <a:gd name="connsiteY1403" fmla="*/ 671026 h 1665432"/>
              <a:gd name="connsiteX1404" fmla="*/ 1639661 w 1999791"/>
              <a:gd name="connsiteY1404" fmla="*/ 671026 h 1665432"/>
              <a:gd name="connsiteX1405" fmla="*/ 1626942 w 1999791"/>
              <a:gd name="connsiteY1405" fmla="*/ 671026 h 1665432"/>
              <a:gd name="connsiteX1406" fmla="*/ 1626942 w 1999791"/>
              <a:gd name="connsiteY1406" fmla="*/ 681815 h 1665432"/>
              <a:gd name="connsiteX1407" fmla="*/ 1626942 w 1999791"/>
              <a:gd name="connsiteY1407" fmla="*/ 683357 h 1665432"/>
              <a:gd name="connsiteX1408" fmla="*/ 1614619 w 1999791"/>
              <a:gd name="connsiteY1408" fmla="*/ 671026 h 1665432"/>
              <a:gd name="connsiteX1409" fmla="*/ 1614619 w 1999791"/>
              <a:gd name="connsiteY1409" fmla="*/ 681815 h 1665432"/>
              <a:gd name="connsiteX1410" fmla="*/ 1614619 w 1999791"/>
              <a:gd name="connsiteY1410" fmla="*/ 683357 h 1665432"/>
              <a:gd name="connsiteX1411" fmla="*/ 1602297 w 1999791"/>
              <a:gd name="connsiteY1411" fmla="*/ 683357 h 1665432"/>
              <a:gd name="connsiteX1412" fmla="*/ 1589975 w 1999791"/>
              <a:gd name="connsiteY1412" fmla="*/ 683357 h 1665432"/>
              <a:gd name="connsiteX1413" fmla="*/ 1577255 w 1999791"/>
              <a:gd name="connsiteY1413" fmla="*/ 683357 h 1665432"/>
              <a:gd name="connsiteX1414" fmla="*/ 1564933 w 1999791"/>
              <a:gd name="connsiteY1414" fmla="*/ 683357 h 1665432"/>
              <a:gd name="connsiteX1415" fmla="*/ 1552610 w 1999791"/>
              <a:gd name="connsiteY1415" fmla="*/ 683357 h 1665432"/>
              <a:gd name="connsiteX1416" fmla="*/ 1552610 w 1999791"/>
              <a:gd name="connsiteY1416" fmla="*/ 684898 h 1665432"/>
              <a:gd name="connsiteX1417" fmla="*/ 1552610 w 1999791"/>
              <a:gd name="connsiteY1417" fmla="*/ 687981 h 1665432"/>
              <a:gd name="connsiteX1418" fmla="*/ 1552610 w 1999791"/>
              <a:gd name="connsiteY1418" fmla="*/ 688559 h 1665432"/>
              <a:gd name="connsiteX1419" fmla="*/ 1552610 w 1999791"/>
              <a:gd name="connsiteY1419" fmla="*/ 695687 h 1665432"/>
              <a:gd name="connsiteX1420" fmla="*/ 1540288 w 1999791"/>
              <a:gd name="connsiteY1420" fmla="*/ 695687 h 1665432"/>
              <a:gd name="connsiteX1421" fmla="*/ 1527568 w 1999791"/>
              <a:gd name="connsiteY1421" fmla="*/ 695687 h 1665432"/>
              <a:gd name="connsiteX1422" fmla="*/ 1527568 w 1999791"/>
              <a:gd name="connsiteY1422" fmla="*/ 708416 h 1665432"/>
              <a:gd name="connsiteX1423" fmla="*/ 1515246 w 1999791"/>
              <a:gd name="connsiteY1423" fmla="*/ 695687 h 1665432"/>
              <a:gd name="connsiteX1424" fmla="*/ 1515246 w 1999791"/>
              <a:gd name="connsiteY1424" fmla="*/ 683357 h 1665432"/>
              <a:gd name="connsiteX1425" fmla="*/ 1527568 w 1999791"/>
              <a:gd name="connsiteY1425" fmla="*/ 683357 h 1665432"/>
              <a:gd name="connsiteX1426" fmla="*/ 1540288 w 1999791"/>
              <a:gd name="connsiteY1426" fmla="*/ 683357 h 1665432"/>
              <a:gd name="connsiteX1427" fmla="*/ 1540288 w 1999791"/>
              <a:gd name="connsiteY1427" fmla="*/ 680274 h 1665432"/>
              <a:gd name="connsiteX1428" fmla="*/ 1540288 w 1999791"/>
              <a:gd name="connsiteY1428" fmla="*/ 677962 h 1665432"/>
              <a:gd name="connsiteX1429" fmla="*/ 1540288 w 1999791"/>
              <a:gd name="connsiteY1429" fmla="*/ 671026 h 1665432"/>
              <a:gd name="connsiteX1430" fmla="*/ 1552610 w 1999791"/>
              <a:gd name="connsiteY1430" fmla="*/ 671026 h 1665432"/>
              <a:gd name="connsiteX1431" fmla="*/ 1540288 w 1999791"/>
              <a:gd name="connsiteY1431" fmla="*/ 671026 h 1665432"/>
              <a:gd name="connsiteX1432" fmla="*/ 1527568 w 1999791"/>
              <a:gd name="connsiteY1432" fmla="*/ 671026 h 1665432"/>
              <a:gd name="connsiteX1433" fmla="*/ 1515246 w 1999791"/>
              <a:gd name="connsiteY1433" fmla="*/ 671026 h 1665432"/>
              <a:gd name="connsiteX1434" fmla="*/ 1502924 w 1999791"/>
              <a:gd name="connsiteY1434" fmla="*/ 683357 h 1665432"/>
              <a:gd name="connsiteX1435" fmla="*/ 1490601 w 1999791"/>
              <a:gd name="connsiteY1435" fmla="*/ 683357 h 1665432"/>
              <a:gd name="connsiteX1436" fmla="*/ 1477881 w 1999791"/>
              <a:gd name="connsiteY1436" fmla="*/ 683357 h 1665432"/>
              <a:gd name="connsiteX1437" fmla="*/ 1465559 w 1999791"/>
              <a:gd name="connsiteY1437" fmla="*/ 683357 h 1665432"/>
              <a:gd name="connsiteX1438" fmla="*/ 1465559 w 1999791"/>
              <a:gd name="connsiteY1438" fmla="*/ 684898 h 1665432"/>
              <a:gd name="connsiteX1439" fmla="*/ 1465559 w 1999791"/>
              <a:gd name="connsiteY1439" fmla="*/ 690485 h 1665432"/>
              <a:gd name="connsiteX1440" fmla="*/ 1465559 w 1999791"/>
              <a:gd name="connsiteY1440" fmla="*/ 691063 h 1665432"/>
              <a:gd name="connsiteX1441" fmla="*/ 1465559 w 1999791"/>
              <a:gd name="connsiteY1441" fmla="*/ 695687 h 1665432"/>
              <a:gd name="connsiteX1442" fmla="*/ 1477881 w 1999791"/>
              <a:gd name="connsiteY1442" fmla="*/ 695687 h 1665432"/>
              <a:gd name="connsiteX1443" fmla="*/ 1490601 w 1999791"/>
              <a:gd name="connsiteY1443" fmla="*/ 695687 h 1665432"/>
              <a:gd name="connsiteX1444" fmla="*/ 1502924 w 1999791"/>
              <a:gd name="connsiteY1444" fmla="*/ 683357 h 1665432"/>
              <a:gd name="connsiteX1445" fmla="*/ 1515246 w 1999791"/>
              <a:gd name="connsiteY1445" fmla="*/ 695687 h 1665432"/>
              <a:gd name="connsiteX1446" fmla="*/ 1515246 w 1999791"/>
              <a:gd name="connsiteY1446" fmla="*/ 700460 h 1665432"/>
              <a:gd name="connsiteX1447" fmla="*/ 1515246 w 1999791"/>
              <a:gd name="connsiteY1447" fmla="*/ 701057 h 1665432"/>
              <a:gd name="connsiteX1448" fmla="*/ 1515246 w 1999791"/>
              <a:gd name="connsiteY1448" fmla="*/ 705233 h 1665432"/>
              <a:gd name="connsiteX1449" fmla="*/ 1515246 w 1999791"/>
              <a:gd name="connsiteY1449" fmla="*/ 708416 h 1665432"/>
              <a:gd name="connsiteX1450" fmla="*/ 1502924 w 1999791"/>
              <a:gd name="connsiteY1450" fmla="*/ 720746 h 1665432"/>
              <a:gd name="connsiteX1451" fmla="*/ 1490601 w 1999791"/>
              <a:gd name="connsiteY1451" fmla="*/ 720746 h 1665432"/>
              <a:gd name="connsiteX1452" fmla="*/ 1490601 w 1999791"/>
              <a:gd name="connsiteY1452" fmla="*/ 708416 h 1665432"/>
              <a:gd name="connsiteX1453" fmla="*/ 1477881 w 1999791"/>
              <a:gd name="connsiteY1453" fmla="*/ 708416 h 1665432"/>
              <a:gd name="connsiteX1454" fmla="*/ 1490601 w 1999791"/>
              <a:gd name="connsiteY1454" fmla="*/ 720746 h 1665432"/>
              <a:gd name="connsiteX1455" fmla="*/ 1483248 w 1999791"/>
              <a:gd name="connsiteY1455" fmla="*/ 720746 h 1665432"/>
              <a:gd name="connsiteX1456" fmla="*/ 1482651 w 1999791"/>
              <a:gd name="connsiteY1456" fmla="*/ 720746 h 1665432"/>
              <a:gd name="connsiteX1457" fmla="*/ 1477881 w 1999791"/>
              <a:gd name="connsiteY1457" fmla="*/ 720746 h 1665432"/>
              <a:gd name="connsiteX1458" fmla="*/ 1465559 w 1999791"/>
              <a:gd name="connsiteY1458" fmla="*/ 720746 h 1665432"/>
              <a:gd name="connsiteX1459" fmla="*/ 1460361 w 1999791"/>
              <a:gd name="connsiteY1459" fmla="*/ 720746 h 1665432"/>
              <a:gd name="connsiteX1460" fmla="*/ 1453237 w 1999791"/>
              <a:gd name="connsiteY1460" fmla="*/ 720746 h 1665432"/>
              <a:gd name="connsiteX1461" fmla="*/ 1440915 w 1999791"/>
              <a:gd name="connsiteY1461" fmla="*/ 720746 h 1665432"/>
              <a:gd name="connsiteX1462" fmla="*/ 1428195 w 1999791"/>
              <a:gd name="connsiteY1462" fmla="*/ 720746 h 1665432"/>
              <a:gd name="connsiteX1463" fmla="*/ 1415872 w 1999791"/>
              <a:gd name="connsiteY1463" fmla="*/ 733077 h 1665432"/>
              <a:gd name="connsiteX1464" fmla="*/ 1415872 w 1999791"/>
              <a:gd name="connsiteY1464" fmla="*/ 745805 h 1665432"/>
              <a:gd name="connsiteX1465" fmla="*/ 1403550 w 1999791"/>
              <a:gd name="connsiteY1465" fmla="*/ 733077 h 1665432"/>
              <a:gd name="connsiteX1466" fmla="*/ 1391228 w 1999791"/>
              <a:gd name="connsiteY1466" fmla="*/ 733077 h 1665432"/>
              <a:gd name="connsiteX1467" fmla="*/ 1391228 w 1999791"/>
              <a:gd name="connsiteY1467" fmla="*/ 734668 h 1665432"/>
              <a:gd name="connsiteX1468" fmla="*/ 1391228 w 1999791"/>
              <a:gd name="connsiteY1468" fmla="*/ 744214 h 1665432"/>
              <a:gd name="connsiteX1469" fmla="*/ 1391228 w 1999791"/>
              <a:gd name="connsiteY1469" fmla="*/ 745805 h 1665432"/>
              <a:gd name="connsiteX1470" fmla="*/ 1391228 w 1999791"/>
              <a:gd name="connsiteY1470" fmla="*/ 758136 h 1665432"/>
              <a:gd name="connsiteX1471" fmla="*/ 1378508 w 1999791"/>
              <a:gd name="connsiteY1471" fmla="*/ 758136 h 1665432"/>
              <a:gd name="connsiteX1472" fmla="*/ 1378508 w 1999791"/>
              <a:gd name="connsiteY1472" fmla="*/ 745805 h 1665432"/>
              <a:gd name="connsiteX1473" fmla="*/ 1366186 w 1999791"/>
              <a:gd name="connsiteY1473" fmla="*/ 758136 h 1665432"/>
              <a:gd name="connsiteX1474" fmla="*/ 1366186 w 1999791"/>
              <a:gd name="connsiteY1474" fmla="*/ 756595 h 1665432"/>
              <a:gd name="connsiteX1475" fmla="*/ 1366186 w 1999791"/>
              <a:gd name="connsiteY1475" fmla="*/ 745805 h 1665432"/>
              <a:gd name="connsiteX1476" fmla="*/ 1353863 w 1999791"/>
              <a:gd name="connsiteY1476" fmla="*/ 745805 h 1665432"/>
              <a:gd name="connsiteX1477" fmla="*/ 1341541 w 1999791"/>
              <a:gd name="connsiteY1477" fmla="*/ 745805 h 1665432"/>
              <a:gd name="connsiteX1478" fmla="*/ 1328821 w 1999791"/>
              <a:gd name="connsiteY1478" fmla="*/ 745805 h 1665432"/>
              <a:gd name="connsiteX1479" fmla="*/ 1328821 w 1999791"/>
              <a:gd name="connsiteY1479" fmla="*/ 747347 h 1665432"/>
              <a:gd name="connsiteX1480" fmla="*/ 1328821 w 1999791"/>
              <a:gd name="connsiteY1480" fmla="*/ 752934 h 1665432"/>
              <a:gd name="connsiteX1481" fmla="*/ 1328821 w 1999791"/>
              <a:gd name="connsiteY1481" fmla="*/ 753512 h 1665432"/>
              <a:gd name="connsiteX1482" fmla="*/ 1328821 w 1999791"/>
              <a:gd name="connsiteY1482" fmla="*/ 755053 h 1665432"/>
              <a:gd name="connsiteX1483" fmla="*/ 1328821 w 1999791"/>
              <a:gd name="connsiteY1483" fmla="*/ 758136 h 1665432"/>
              <a:gd name="connsiteX1484" fmla="*/ 1330411 w 1999791"/>
              <a:gd name="connsiteY1484" fmla="*/ 758136 h 1665432"/>
              <a:gd name="connsiteX1485" fmla="*/ 1333591 w 1999791"/>
              <a:gd name="connsiteY1485" fmla="*/ 758136 h 1665432"/>
              <a:gd name="connsiteX1486" fmla="*/ 1334187 w 1999791"/>
              <a:gd name="connsiteY1486" fmla="*/ 758136 h 1665432"/>
              <a:gd name="connsiteX1487" fmla="*/ 1341541 w 1999791"/>
              <a:gd name="connsiteY1487" fmla="*/ 758136 h 1665432"/>
              <a:gd name="connsiteX1488" fmla="*/ 1341541 w 1999791"/>
              <a:gd name="connsiteY1488" fmla="*/ 770467 h 1665432"/>
              <a:gd name="connsiteX1489" fmla="*/ 1341541 w 1999791"/>
              <a:gd name="connsiteY1489" fmla="*/ 758136 h 1665432"/>
              <a:gd name="connsiteX1490" fmla="*/ 1353863 w 1999791"/>
              <a:gd name="connsiteY1490" fmla="*/ 758136 h 1665432"/>
              <a:gd name="connsiteX1491" fmla="*/ 1355404 w 1999791"/>
              <a:gd name="connsiteY1491" fmla="*/ 758136 h 1665432"/>
              <a:gd name="connsiteX1492" fmla="*/ 1366186 w 1999791"/>
              <a:gd name="connsiteY1492" fmla="*/ 758136 h 1665432"/>
              <a:gd name="connsiteX1493" fmla="*/ 1378508 w 1999791"/>
              <a:gd name="connsiteY1493" fmla="*/ 758136 h 1665432"/>
              <a:gd name="connsiteX1494" fmla="*/ 1378508 w 1999791"/>
              <a:gd name="connsiteY1494" fmla="*/ 759677 h 1665432"/>
              <a:gd name="connsiteX1495" fmla="*/ 1378508 w 1999791"/>
              <a:gd name="connsiteY1495" fmla="*/ 767384 h 1665432"/>
              <a:gd name="connsiteX1496" fmla="*/ 1378508 w 1999791"/>
              <a:gd name="connsiteY1496" fmla="*/ 768925 h 1665432"/>
              <a:gd name="connsiteX1497" fmla="*/ 1378508 w 1999791"/>
              <a:gd name="connsiteY1497" fmla="*/ 770467 h 1665432"/>
              <a:gd name="connsiteX1498" fmla="*/ 1391228 w 1999791"/>
              <a:gd name="connsiteY1498" fmla="*/ 770467 h 1665432"/>
              <a:gd name="connsiteX1499" fmla="*/ 1391228 w 1999791"/>
              <a:gd name="connsiteY1499" fmla="*/ 772008 h 1665432"/>
              <a:gd name="connsiteX1500" fmla="*/ 1391228 w 1999791"/>
              <a:gd name="connsiteY1500" fmla="*/ 775091 h 1665432"/>
              <a:gd name="connsiteX1501" fmla="*/ 1391228 w 1999791"/>
              <a:gd name="connsiteY1501" fmla="*/ 775669 h 1665432"/>
              <a:gd name="connsiteX1502" fmla="*/ 1391228 w 1999791"/>
              <a:gd name="connsiteY1502" fmla="*/ 782797 h 1665432"/>
              <a:gd name="connsiteX1503" fmla="*/ 1403550 w 1999791"/>
              <a:gd name="connsiteY1503" fmla="*/ 782797 h 1665432"/>
              <a:gd name="connsiteX1504" fmla="*/ 1403550 w 1999791"/>
              <a:gd name="connsiteY1504" fmla="*/ 770467 h 1665432"/>
              <a:gd name="connsiteX1505" fmla="*/ 1415872 w 1999791"/>
              <a:gd name="connsiteY1505" fmla="*/ 770467 h 1665432"/>
              <a:gd name="connsiteX1506" fmla="*/ 1415872 w 1999791"/>
              <a:gd name="connsiteY1506" fmla="*/ 758136 h 1665432"/>
              <a:gd name="connsiteX1507" fmla="*/ 1415872 w 1999791"/>
              <a:gd name="connsiteY1507" fmla="*/ 745805 h 1665432"/>
              <a:gd name="connsiteX1508" fmla="*/ 1428195 w 1999791"/>
              <a:gd name="connsiteY1508" fmla="*/ 745805 h 1665432"/>
              <a:gd name="connsiteX1509" fmla="*/ 1440915 w 1999791"/>
              <a:gd name="connsiteY1509" fmla="*/ 745805 h 1665432"/>
              <a:gd name="connsiteX1510" fmla="*/ 1440915 w 1999791"/>
              <a:gd name="connsiteY1510" fmla="*/ 758136 h 1665432"/>
              <a:gd name="connsiteX1511" fmla="*/ 1453237 w 1999791"/>
              <a:gd name="connsiteY1511" fmla="*/ 758136 h 1665432"/>
              <a:gd name="connsiteX1512" fmla="*/ 1465559 w 1999791"/>
              <a:gd name="connsiteY1512" fmla="*/ 758136 h 1665432"/>
              <a:gd name="connsiteX1513" fmla="*/ 1453237 w 1999791"/>
              <a:gd name="connsiteY1513" fmla="*/ 745805 h 1665432"/>
              <a:gd name="connsiteX1514" fmla="*/ 1465559 w 1999791"/>
              <a:gd name="connsiteY1514" fmla="*/ 745805 h 1665432"/>
              <a:gd name="connsiteX1515" fmla="*/ 1477881 w 1999791"/>
              <a:gd name="connsiteY1515" fmla="*/ 745805 h 1665432"/>
              <a:gd name="connsiteX1516" fmla="*/ 1490601 w 1999791"/>
              <a:gd name="connsiteY1516" fmla="*/ 745805 h 1665432"/>
              <a:gd name="connsiteX1517" fmla="*/ 1502924 w 1999791"/>
              <a:gd name="connsiteY1517" fmla="*/ 745805 h 1665432"/>
              <a:gd name="connsiteX1518" fmla="*/ 1502924 w 1999791"/>
              <a:gd name="connsiteY1518" fmla="*/ 733077 h 1665432"/>
              <a:gd name="connsiteX1519" fmla="*/ 1515246 w 1999791"/>
              <a:gd name="connsiteY1519" fmla="*/ 733077 h 1665432"/>
              <a:gd name="connsiteX1520" fmla="*/ 1527568 w 1999791"/>
              <a:gd name="connsiteY1520" fmla="*/ 733077 h 1665432"/>
              <a:gd name="connsiteX1521" fmla="*/ 1527568 w 1999791"/>
              <a:gd name="connsiteY1521" fmla="*/ 720746 h 1665432"/>
              <a:gd name="connsiteX1522" fmla="*/ 1540288 w 1999791"/>
              <a:gd name="connsiteY1522" fmla="*/ 720746 h 1665432"/>
              <a:gd name="connsiteX1523" fmla="*/ 1542890 w 1999791"/>
              <a:gd name="connsiteY1523" fmla="*/ 721397 h 1665432"/>
              <a:gd name="connsiteX1524" fmla="*/ 1541829 w 1999791"/>
              <a:gd name="connsiteY1524" fmla="*/ 723779 h 1665432"/>
              <a:gd name="connsiteX1525" fmla="*/ 1540288 w 1999791"/>
              <a:gd name="connsiteY1525" fmla="*/ 733077 h 1665432"/>
              <a:gd name="connsiteX1526" fmla="*/ 1552610 w 1999791"/>
              <a:gd name="connsiteY1526" fmla="*/ 733077 h 1665432"/>
              <a:gd name="connsiteX1527" fmla="*/ 1546449 w 1999791"/>
              <a:gd name="connsiteY1527" fmla="*/ 722288 h 1665432"/>
              <a:gd name="connsiteX1528" fmla="*/ 1542890 w 1999791"/>
              <a:gd name="connsiteY1528" fmla="*/ 721397 h 1665432"/>
              <a:gd name="connsiteX1529" fmla="*/ 1543180 w 1999791"/>
              <a:gd name="connsiteY1529" fmla="*/ 720746 h 1665432"/>
              <a:gd name="connsiteX1530" fmla="*/ 1552610 w 1999791"/>
              <a:gd name="connsiteY1530" fmla="*/ 720746 h 1665432"/>
              <a:gd name="connsiteX1531" fmla="*/ 1564933 w 1999791"/>
              <a:gd name="connsiteY1531" fmla="*/ 720746 h 1665432"/>
              <a:gd name="connsiteX1532" fmla="*/ 1577255 w 1999791"/>
              <a:gd name="connsiteY1532" fmla="*/ 720746 h 1665432"/>
              <a:gd name="connsiteX1533" fmla="*/ 1577255 w 1999791"/>
              <a:gd name="connsiteY1533" fmla="*/ 708416 h 1665432"/>
              <a:gd name="connsiteX1534" fmla="*/ 1589975 w 1999791"/>
              <a:gd name="connsiteY1534" fmla="*/ 708416 h 1665432"/>
              <a:gd name="connsiteX1535" fmla="*/ 1602297 w 1999791"/>
              <a:gd name="connsiteY1535" fmla="*/ 708416 h 1665432"/>
              <a:gd name="connsiteX1536" fmla="*/ 1614619 w 1999791"/>
              <a:gd name="connsiteY1536" fmla="*/ 708416 h 1665432"/>
              <a:gd name="connsiteX1537" fmla="*/ 1626942 w 1999791"/>
              <a:gd name="connsiteY1537" fmla="*/ 708416 h 1665432"/>
              <a:gd name="connsiteX1538" fmla="*/ 1639661 w 1999791"/>
              <a:gd name="connsiteY1538" fmla="*/ 708416 h 1665432"/>
              <a:gd name="connsiteX1539" fmla="*/ 1639661 w 1999791"/>
              <a:gd name="connsiteY1539" fmla="*/ 695687 h 1665432"/>
              <a:gd name="connsiteX1540" fmla="*/ 1651984 w 1999791"/>
              <a:gd name="connsiteY1540" fmla="*/ 695687 h 1665432"/>
              <a:gd name="connsiteX1541" fmla="*/ 1664306 w 1999791"/>
              <a:gd name="connsiteY1541" fmla="*/ 695687 h 1665432"/>
              <a:gd name="connsiteX1542" fmla="*/ 1664306 w 1999791"/>
              <a:gd name="connsiteY1542" fmla="*/ 694146 h 1665432"/>
              <a:gd name="connsiteX1543" fmla="*/ 1664306 w 1999791"/>
              <a:gd name="connsiteY1543" fmla="*/ 691063 h 1665432"/>
              <a:gd name="connsiteX1544" fmla="*/ 1664306 w 1999791"/>
              <a:gd name="connsiteY1544" fmla="*/ 690485 h 1665432"/>
              <a:gd name="connsiteX1545" fmla="*/ 1664306 w 1999791"/>
              <a:gd name="connsiteY1545" fmla="*/ 683357 h 1665432"/>
              <a:gd name="connsiteX1546" fmla="*/ 1676628 w 1999791"/>
              <a:gd name="connsiteY1546" fmla="*/ 683357 h 1665432"/>
              <a:gd name="connsiteX1547" fmla="*/ 1689348 w 1999791"/>
              <a:gd name="connsiteY1547" fmla="*/ 683357 h 1665432"/>
              <a:gd name="connsiteX1548" fmla="*/ 1701670 w 1999791"/>
              <a:gd name="connsiteY1548" fmla="*/ 671026 h 1665432"/>
              <a:gd name="connsiteX1549" fmla="*/ 1701670 w 1999791"/>
              <a:gd name="connsiteY1549" fmla="*/ 683357 h 1665432"/>
              <a:gd name="connsiteX1550" fmla="*/ 1713993 w 1999791"/>
              <a:gd name="connsiteY1550" fmla="*/ 683357 h 1665432"/>
              <a:gd name="connsiteX1551" fmla="*/ 1713993 w 1999791"/>
              <a:gd name="connsiteY1551" fmla="*/ 671026 h 1665432"/>
              <a:gd name="connsiteX1552" fmla="*/ 1726315 w 1999791"/>
              <a:gd name="connsiteY1552" fmla="*/ 671026 h 1665432"/>
              <a:gd name="connsiteX1553" fmla="*/ 1726315 w 1999791"/>
              <a:gd name="connsiteY1553" fmla="*/ 658695 h 1665432"/>
              <a:gd name="connsiteX1554" fmla="*/ 1713993 w 1999791"/>
              <a:gd name="connsiteY1554" fmla="*/ 646365 h 1665432"/>
              <a:gd name="connsiteX1555" fmla="*/ 1701670 w 1999791"/>
              <a:gd name="connsiteY1555" fmla="*/ 646365 h 1665432"/>
              <a:gd name="connsiteX1556" fmla="*/ 1589975 w 1999791"/>
              <a:gd name="connsiteY1556" fmla="*/ 646365 h 1665432"/>
              <a:gd name="connsiteX1557" fmla="*/ 1589975 w 1999791"/>
              <a:gd name="connsiteY1557" fmla="*/ 658695 h 1665432"/>
              <a:gd name="connsiteX1558" fmla="*/ 1577255 w 1999791"/>
              <a:gd name="connsiteY1558" fmla="*/ 658695 h 1665432"/>
              <a:gd name="connsiteX1559" fmla="*/ 1589975 w 1999791"/>
              <a:gd name="connsiteY1559" fmla="*/ 658695 h 1665432"/>
              <a:gd name="connsiteX1560" fmla="*/ 1602297 w 1999791"/>
              <a:gd name="connsiteY1560" fmla="*/ 658695 h 1665432"/>
              <a:gd name="connsiteX1561" fmla="*/ 1614619 w 1999791"/>
              <a:gd name="connsiteY1561" fmla="*/ 658695 h 1665432"/>
              <a:gd name="connsiteX1562" fmla="*/ 1614619 w 1999791"/>
              <a:gd name="connsiteY1562" fmla="*/ 646365 h 1665432"/>
              <a:gd name="connsiteX1563" fmla="*/ 1626942 w 1999791"/>
              <a:gd name="connsiteY1563" fmla="*/ 658695 h 1665432"/>
              <a:gd name="connsiteX1564" fmla="*/ 1626942 w 1999791"/>
              <a:gd name="connsiteY1564" fmla="*/ 657154 h 1665432"/>
              <a:gd name="connsiteX1565" fmla="*/ 1626942 w 1999791"/>
              <a:gd name="connsiteY1565" fmla="*/ 647906 h 1665432"/>
              <a:gd name="connsiteX1566" fmla="*/ 1626942 w 1999791"/>
              <a:gd name="connsiteY1566" fmla="*/ 646365 h 1665432"/>
              <a:gd name="connsiteX1567" fmla="*/ 1614619 w 1999791"/>
              <a:gd name="connsiteY1567" fmla="*/ 646365 h 1665432"/>
              <a:gd name="connsiteX1568" fmla="*/ 1602297 w 1999791"/>
              <a:gd name="connsiteY1568" fmla="*/ 658695 h 1665432"/>
              <a:gd name="connsiteX1569" fmla="*/ 1589975 w 1999791"/>
              <a:gd name="connsiteY1569" fmla="*/ 646365 h 1665432"/>
              <a:gd name="connsiteX1570" fmla="*/ 310443 w 1999791"/>
              <a:gd name="connsiteY1570" fmla="*/ 646365 h 1665432"/>
              <a:gd name="connsiteX1571" fmla="*/ 322765 w 1999791"/>
              <a:gd name="connsiteY1571" fmla="*/ 658695 h 1665432"/>
              <a:gd name="connsiteX1572" fmla="*/ 322765 w 1999791"/>
              <a:gd name="connsiteY1572" fmla="*/ 646365 h 1665432"/>
              <a:gd name="connsiteX1573" fmla="*/ 310443 w 1999791"/>
              <a:gd name="connsiteY1573" fmla="*/ 646365 h 1665432"/>
              <a:gd name="connsiteX1574" fmla="*/ 1776002 w 1999791"/>
              <a:gd name="connsiteY1574" fmla="*/ 633636 h 1665432"/>
              <a:gd name="connsiteX1575" fmla="*/ 1788324 w 1999791"/>
              <a:gd name="connsiteY1575" fmla="*/ 646365 h 1665432"/>
              <a:gd name="connsiteX1576" fmla="*/ 1788324 w 1999791"/>
              <a:gd name="connsiteY1576" fmla="*/ 644774 h 1665432"/>
              <a:gd name="connsiteX1577" fmla="*/ 1788324 w 1999791"/>
              <a:gd name="connsiteY1577" fmla="*/ 639006 h 1665432"/>
              <a:gd name="connsiteX1578" fmla="*/ 1788324 w 1999791"/>
              <a:gd name="connsiteY1578" fmla="*/ 633636 h 1665432"/>
              <a:gd name="connsiteX1579" fmla="*/ 1801044 w 1999791"/>
              <a:gd name="connsiteY1579" fmla="*/ 646365 h 1665432"/>
              <a:gd name="connsiteX1580" fmla="*/ 1801044 w 1999791"/>
              <a:gd name="connsiteY1580" fmla="*/ 633636 h 1665432"/>
              <a:gd name="connsiteX1581" fmla="*/ 1813366 w 1999791"/>
              <a:gd name="connsiteY1581" fmla="*/ 646365 h 1665432"/>
              <a:gd name="connsiteX1582" fmla="*/ 1813366 w 1999791"/>
              <a:gd name="connsiteY1582" fmla="*/ 644774 h 1665432"/>
              <a:gd name="connsiteX1583" fmla="*/ 1813366 w 1999791"/>
              <a:gd name="connsiteY1583" fmla="*/ 635227 h 1665432"/>
              <a:gd name="connsiteX1584" fmla="*/ 1813366 w 1999791"/>
              <a:gd name="connsiteY1584" fmla="*/ 633636 h 1665432"/>
              <a:gd name="connsiteX1585" fmla="*/ 1801044 w 1999791"/>
              <a:gd name="connsiteY1585" fmla="*/ 633636 h 1665432"/>
              <a:gd name="connsiteX1586" fmla="*/ 1788324 w 1999791"/>
              <a:gd name="connsiteY1586" fmla="*/ 633636 h 1665432"/>
              <a:gd name="connsiteX1587" fmla="*/ 1751357 w 1999791"/>
              <a:gd name="connsiteY1587" fmla="*/ 633636 h 1665432"/>
              <a:gd name="connsiteX1588" fmla="*/ 1751357 w 1999791"/>
              <a:gd name="connsiteY1588" fmla="*/ 646365 h 1665432"/>
              <a:gd name="connsiteX1589" fmla="*/ 1738637 w 1999791"/>
              <a:gd name="connsiteY1589" fmla="*/ 646365 h 1665432"/>
              <a:gd name="connsiteX1590" fmla="*/ 1738637 w 1999791"/>
              <a:gd name="connsiteY1590" fmla="*/ 647906 h 1665432"/>
              <a:gd name="connsiteX1591" fmla="*/ 1738637 w 1999791"/>
              <a:gd name="connsiteY1591" fmla="*/ 657154 h 1665432"/>
              <a:gd name="connsiteX1592" fmla="*/ 1738637 w 1999791"/>
              <a:gd name="connsiteY1592" fmla="*/ 658695 h 1665432"/>
              <a:gd name="connsiteX1593" fmla="*/ 1751357 w 1999791"/>
              <a:gd name="connsiteY1593" fmla="*/ 658695 h 1665432"/>
              <a:gd name="connsiteX1594" fmla="*/ 1751357 w 1999791"/>
              <a:gd name="connsiteY1594" fmla="*/ 657154 h 1665432"/>
              <a:gd name="connsiteX1595" fmla="*/ 1751357 w 1999791"/>
              <a:gd name="connsiteY1595" fmla="*/ 654071 h 1665432"/>
              <a:gd name="connsiteX1596" fmla="*/ 1751357 w 1999791"/>
              <a:gd name="connsiteY1596" fmla="*/ 653493 h 1665432"/>
              <a:gd name="connsiteX1597" fmla="*/ 1751357 w 1999791"/>
              <a:gd name="connsiteY1597" fmla="*/ 651567 h 1665432"/>
              <a:gd name="connsiteX1598" fmla="*/ 1751357 w 1999791"/>
              <a:gd name="connsiteY1598" fmla="*/ 650989 h 1665432"/>
              <a:gd name="connsiteX1599" fmla="*/ 1751357 w 1999791"/>
              <a:gd name="connsiteY1599" fmla="*/ 649447 h 1665432"/>
              <a:gd name="connsiteX1600" fmla="*/ 1751357 w 1999791"/>
              <a:gd name="connsiteY1600" fmla="*/ 646365 h 1665432"/>
              <a:gd name="connsiteX1601" fmla="*/ 1763679 w 1999791"/>
              <a:gd name="connsiteY1601" fmla="*/ 633636 h 1665432"/>
              <a:gd name="connsiteX1602" fmla="*/ 1763679 w 1999791"/>
              <a:gd name="connsiteY1602" fmla="*/ 646365 h 1665432"/>
              <a:gd name="connsiteX1603" fmla="*/ 1776002 w 1999791"/>
              <a:gd name="connsiteY1603" fmla="*/ 658695 h 1665432"/>
              <a:gd name="connsiteX1604" fmla="*/ 1776002 w 1999791"/>
              <a:gd name="connsiteY1604" fmla="*/ 646365 h 1665432"/>
              <a:gd name="connsiteX1605" fmla="*/ 1763679 w 1999791"/>
              <a:gd name="connsiteY1605" fmla="*/ 633636 h 1665432"/>
              <a:gd name="connsiteX1606" fmla="*/ 1477881 w 1999791"/>
              <a:gd name="connsiteY1606" fmla="*/ 633636 h 1665432"/>
              <a:gd name="connsiteX1607" fmla="*/ 1477881 w 1999791"/>
              <a:gd name="connsiteY1607" fmla="*/ 646365 h 1665432"/>
              <a:gd name="connsiteX1608" fmla="*/ 1490601 w 1999791"/>
              <a:gd name="connsiteY1608" fmla="*/ 646365 h 1665432"/>
              <a:gd name="connsiteX1609" fmla="*/ 1490601 w 1999791"/>
              <a:gd name="connsiteY1609" fmla="*/ 633636 h 1665432"/>
              <a:gd name="connsiteX1610" fmla="*/ 1328821 w 1999791"/>
              <a:gd name="connsiteY1610" fmla="*/ 633636 h 1665432"/>
              <a:gd name="connsiteX1611" fmla="*/ 1328821 w 1999791"/>
              <a:gd name="connsiteY1611" fmla="*/ 646365 h 1665432"/>
              <a:gd name="connsiteX1612" fmla="*/ 1341541 w 1999791"/>
              <a:gd name="connsiteY1612" fmla="*/ 646365 h 1665432"/>
              <a:gd name="connsiteX1613" fmla="*/ 1328821 w 1999791"/>
              <a:gd name="connsiteY1613" fmla="*/ 633636 h 1665432"/>
              <a:gd name="connsiteX1614" fmla="*/ 1825688 w 1999791"/>
              <a:gd name="connsiteY1614" fmla="*/ 621306 h 1665432"/>
              <a:gd name="connsiteX1615" fmla="*/ 1825688 w 1999791"/>
              <a:gd name="connsiteY1615" fmla="*/ 633636 h 1665432"/>
              <a:gd name="connsiteX1616" fmla="*/ 1838408 w 1999791"/>
              <a:gd name="connsiteY1616" fmla="*/ 633636 h 1665432"/>
              <a:gd name="connsiteX1617" fmla="*/ 1838408 w 1999791"/>
              <a:gd name="connsiteY1617" fmla="*/ 621306 h 1665432"/>
              <a:gd name="connsiteX1618" fmla="*/ 1701670 w 1999791"/>
              <a:gd name="connsiteY1618" fmla="*/ 621306 h 1665432"/>
              <a:gd name="connsiteX1619" fmla="*/ 1689348 w 1999791"/>
              <a:gd name="connsiteY1619" fmla="*/ 633636 h 1665432"/>
              <a:gd name="connsiteX1620" fmla="*/ 1676628 w 1999791"/>
              <a:gd name="connsiteY1620" fmla="*/ 633636 h 1665432"/>
              <a:gd name="connsiteX1621" fmla="*/ 1664306 w 1999791"/>
              <a:gd name="connsiteY1621" fmla="*/ 633636 h 1665432"/>
              <a:gd name="connsiteX1622" fmla="*/ 1651984 w 1999791"/>
              <a:gd name="connsiteY1622" fmla="*/ 633636 h 1665432"/>
              <a:gd name="connsiteX1623" fmla="*/ 1651984 w 1999791"/>
              <a:gd name="connsiteY1623" fmla="*/ 646365 h 1665432"/>
              <a:gd name="connsiteX1624" fmla="*/ 1664306 w 1999791"/>
              <a:gd name="connsiteY1624" fmla="*/ 646365 h 1665432"/>
              <a:gd name="connsiteX1625" fmla="*/ 1664306 w 1999791"/>
              <a:gd name="connsiteY1625" fmla="*/ 633636 h 1665432"/>
              <a:gd name="connsiteX1626" fmla="*/ 1676628 w 1999791"/>
              <a:gd name="connsiteY1626" fmla="*/ 633636 h 1665432"/>
              <a:gd name="connsiteX1627" fmla="*/ 1676628 w 1999791"/>
              <a:gd name="connsiteY1627" fmla="*/ 646365 h 1665432"/>
              <a:gd name="connsiteX1628" fmla="*/ 1689348 w 1999791"/>
              <a:gd name="connsiteY1628" fmla="*/ 633636 h 1665432"/>
              <a:gd name="connsiteX1629" fmla="*/ 1701670 w 1999791"/>
              <a:gd name="connsiteY1629" fmla="*/ 633636 h 1665432"/>
              <a:gd name="connsiteX1630" fmla="*/ 360129 w 1999791"/>
              <a:gd name="connsiteY1630" fmla="*/ 621306 h 1665432"/>
              <a:gd name="connsiteX1631" fmla="*/ 360129 w 1999791"/>
              <a:gd name="connsiteY1631" fmla="*/ 622847 h 1665432"/>
              <a:gd name="connsiteX1632" fmla="*/ 360129 w 1999791"/>
              <a:gd name="connsiteY1632" fmla="*/ 625930 h 1665432"/>
              <a:gd name="connsiteX1633" fmla="*/ 360129 w 1999791"/>
              <a:gd name="connsiteY1633" fmla="*/ 626508 h 1665432"/>
              <a:gd name="connsiteX1634" fmla="*/ 360129 w 1999791"/>
              <a:gd name="connsiteY1634" fmla="*/ 628434 h 1665432"/>
              <a:gd name="connsiteX1635" fmla="*/ 360129 w 1999791"/>
              <a:gd name="connsiteY1635" fmla="*/ 629012 h 1665432"/>
              <a:gd name="connsiteX1636" fmla="*/ 360129 w 1999791"/>
              <a:gd name="connsiteY1636" fmla="*/ 633636 h 1665432"/>
              <a:gd name="connsiteX1637" fmla="*/ 361669 w 1999791"/>
              <a:gd name="connsiteY1637" fmla="*/ 633636 h 1665432"/>
              <a:gd name="connsiteX1638" fmla="*/ 372452 w 1999791"/>
              <a:gd name="connsiteY1638" fmla="*/ 633636 h 1665432"/>
              <a:gd name="connsiteX1639" fmla="*/ 360129 w 1999791"/>
              <a:gd name="connsiteY1639" fmla="*/ 621306 h 1665432"/>
              <a:gd name="connsiteX1640" fmla="*/ 1724390 w 1999791"/>
              <a:gd name="connsiteY1640" fmla="*/ 616104 h 1665432"/>
              <a:gd name="connsiteX1641" fmla="*/ 1713993 w 1999791"/>
              <a:gd name="connsiteY1641" fmla="*/ 621306 h 1665432"/>
              <a:gd name="connsiteX1642" fmla="*/ 1726315 w 1999791"/>
              <a:gd name="connsiteY1642" fmla="*/ 633636 h 1665432"/>
              <a:gd name="connsiteX1643" fmla="*/ 1726315 w 1999791"/>
              <a:gd name="connsiteY1643" fmla="*/ 626508 h 1665432"/>
              <a:gd name="connsiteX1644" fmla="*/ 1726315 w 1999791"/>
              <a:gd name="connsiteY1644" fmla="*/ 621306 h 1665432"/>
              <a:gd name="connsiteX1645" fmla="*/ 1724390 w 1999791"/>
              <a:gd name="connsiteY1645" fmla="*/ 616104 h 1665432"/>
              <a:gd name="connsiteX1646" fmla="*/ 1912740 w 1999791"/>
              <a:gd name="connsiteY1646" fmla="*/ 596644 h 1665432"/>
              <a:gd name="connsiteX1647" fmla="*/ 1912740 w 1999791"/>
              <a:gd name="connsiteY1647" fmla="*/ 608975 h 1665432"/>
              <a:gd name="connsiteX1648" fmla="*/ 1900417 w 1999791"/>
              <a:gd name="connsiteY1648" fmla="*/ 608975 h 1665432"/>
              <a:gd name="connsiteX1649" fmla="*/ 1888095 w 1999791"/>
              <a:gd name="connsiteY1649" fmla="*/ 608975 h 1665432"/>
              <a:gd name="connsiteX1650" fmla="*/ 1875375 w 1999791"/>
              <a:gd name="connsiteY1650" fmla="*/ 608975 h 1665432"/>
              <a:gd name="connsiteX1651" fmla="*/ 1863053 w 1999791"/>
              <a:gd name="connsiteY1651" fmla="*/ 608975 h 1665432"/>
              <a:gd name="connsiteX1652" fmla="*/ 1863053 w 1999791"/>
              <a:gd name="connsiteY1652" fmla="*/ 619764 h 1665432"/>
              <a:gd name="connsiteX1653" fmla="*/ 1863053 w 1999791"/>
              <a:gd name="connsiteY1653" fmla="*/ 621306 h 1665432"/>
              <a:gd name="connsiteX1654" fmla="*/ 1850731 w 1999791"/>
              <a:gd name="connsiteY1654" fmla="*/ 621306 h 1665432"/>
              <a:gd name="connsiteX1655" fmla="*/ 1863053 w 1999791"/>
              <a:gd name="connsiteY1655" fmla="*/ 621306 h 1665432"/>
              <a:gd name="connsiteX1656" fmla="*/ 1875375 w 1999791"/>
              <a:gd name="connsiteY1656" fmla="*/ 633636 h 1665432"/>
              <a:gd name="connsiteX1657" fmla="*/ 1875375 w 1999791"/>
              <a:gd name="connsiteY1657" fmla="*/ 624388 h 1665432"/>
              <a:gd name="connsiteX1658" fmla="*/ 1875375 w 1999791"/>
              <a:gd name="connsiteY1658" fmla="*/ 621306 h 1665432"/>
              <a:gd name="connsiteX1659" fmla="*/ 1888095 w 1999791"/>
              <a:gd name="connsiteY1659" fmla="*/ 608975 h 1665432"/>
              <a:gd name="connsiteX1660" fmla="*/ 1888095 w 1999791"/>
              <a:gd name="connsiteY1660" fmla="*/ 621306 h 1665432"/>
              <a:gd name="connsiteX1661" fmla="*/ 1889636 w 1999791"/>
              <a:gd name="connsiteY1661" fmla="*/ 621306 h 1665432"/>
              <a:gd name="connsiteX1662" fmla="*/ 1895219 w 1999791"/>
              <a:gd name="connsiteY1662" fmla="*/ 621306 h 1665432"/>
              <a:gd name="connsiteX1663" fmla="*/ 1900417 w 1999791"/>
              <a:gd name="connsiteY1663" fmla="*/ 621306 h 1665432"/>
              <a:gd name="connsiteX1664" fmla="*/ 1912740 w 1999791"/>
              <a:gd name="connsiteY1664" fmla="*/ 621306 h 1665432"/>
              <a:gd name="connsiteX1665" fmla="*/ 1925062 w 1999791"/>
              <a:gd name="connsiteY1665" fmla="*/ 608975 h 1665432"/>
              <a:gd name="connsiteX1666" fmla="*/ 1937782 w 1999791"/>
              <a:gd name="connsiteY1666" fmla="*/ 608975 h 1665432"/>
              <a:gd name="connsiteX1667" fmla="*/ 1937782 w 1999791"/>
              <a:gd name="connsiteY1667" fmla="*/ 596644 h 1665432"/>
              <a:gd name="connsiteX1668" fmla="*/ 1925062 w 1999791"/>
              <a:gd name="connsiteY1668" fmla="*/ 596644 h 1665432"/>
              <a:gd name="connsiteX1669" fmla="*/ 1962426 w 1999791"/>
              <a:gd name="connsiteY1669" fmla="*/ 583916 h 1665432"/>
              <a:gd name="connsiteX1670" fmla="*/ 1962426 w 1999791"/>
              <a:gd name="connsiteY1670" fmla="*/ 596644 h 1665432"/>
              <a:gd name="connsiteX1671" fmla="*/ 1962426 w 1999791"/>
              <a:gd name="connsiteY1671" fmla="*/ 583916 h 1665432"/>
              <a:gd name="connsiteX1672" fmla="*/ 1428195 w 1999791"/>
              <a:gd name="connsiteY1672" fmla="*/ 583916 h 1665432"/>
              <a:gd name="connsiteX1673" fmla="*/ 1415872 w 1999791"/>
              <a:gd name="connsiteY1673" fmla="*/ 596644 h 1665432"/>
              <a:gd name="connsiteX1674" fmla="*/ 1428195 w 1999791"/>
              <a:gd name="connsiteY1674" fmla="*/ 608975 h 1665432"/>
              <a:gd name="connsiteX1675" fmla="*/ 1428195 w 1999791"/>
              <a:gd name="connsiteY1675" fmla="*/ 596644 h 1665432"/>
              <a:gd name="connsiteX1676" fmla="*/ 1888095 w 1999791"/>
              <a:gd name="connsiteY1676" fmla="*/ 571585 h 1665432"/>
              <a:gd name="connsiteX1677" fmla="*/ 1888095 w 1999791"/>
              <a:gd name="connsiteY1677" fmla="*/ 583916 h 1665432"/>
              <a:gd name="connsiteX1678" fmla="*/ 1900417 w 1999791"/>
              <a:gd name="connsiteY1678" fmla="*/ 583916 h 1665432"/>
              <a:gd name="connsiteX1679" fmla="*/ 1900417 w 1999791"/>
              <a:gd name="connsiteY1679" fmla="*/ 571585 h 1665432"/>
              <a:gd name="connsiteX1680" fmla="*/ 1490601 w 1999791"/>
              <a:gd name="connsiteY1680" fmla="*/ 571585 h 1665432"/>
              <a:gd name="connsiteX1681" fmla="*/ 1490601 w 1999791"/>
              <a:gd name="connsiteY1681" fmla="*/ 573127 h 1665432"/>
              <a:gd name="connsiteX1682" fmla="*/ 1490601 w 1999791"/>
              <a:gd name="connsiteY1682" fmla="*/ 582375 h 1665432"/>
              <a:gd name="connsiteX1683" fmla="*/ 1490601 w 1999791"/>
              <a:gd name="connsiteY1683" fmla="*/ 583916 h 1665432"/>
              <a:gd name="connsiteX1684" fmla="*/ 1502924 w 1999791"/>
              <a:gd name="connsiteY1684" fmla="*/ 571585 h 1665432"/>
              <a:gd name="connsiteX1685" fmla="*/ 1477881 w 1999791"/>
              <a:gd name="connsiteY1685" fmla="*/ 571585 h 1665432"/>
              <a:gd name="connsiteX1686" fmla="*/ 1465559 w 1999791"/>
              <a:gd name="connsiteY1686" fmla="*/ 583916 h 1665432"/>
              <a:gd name="connsiteX1687" fmla="*/ 1465559 w 1999791"/>
              <a:gd name="connsiteY1687" fmla="*/ 596644 h 1665432"/>
              <a:gd name="connsiteX1688" fmla="*/ 1477881 w 1999791"/>
              <a:gd name="connsiteY1688" fmla="*/ 583916 h 1665432"/>
              <a:gd name="connsiteX1689" fmla="*/ 1242168 w 1999791"/>
              <a:gd name="connsiteY1689" fmla="*/ 571585 h 1665432"/>
              <a:gd name="connsiteX1690" fmla="*/ 1242168 w 1999791"/>
              <a:gd name="connsiteY1690" fmla="*/ 583916 h 1665432"/>
              <a:gd name="connsiteX1691" fmla="*/ 1254490 w 1999791"/>
              <a:gd name="connsiteY1691" fmla="*/ 596644 h 1665432"/>
              <a:gd name="connsiteX1692" fmla="*/ 1254490 w 1999791"/>
              <a:gd name="connsiteY1692" fmla="*/ 583916 h 1665432"/>
              <a:gd name="connsiteX1693" fmla="*/ 1962426 w 1999791"/>
              <a:gd name="connsiteY1693" fmla="*/ 559255 h 1665432"/>
              <a:gd name="connsiteX1694" fmla="*/ 1974749 w 1999791"/>
              <a:gd name="connsiteY1694" fmla="*/ 559255 h 1665432"/>
              <a:gd name="connsiteX1695" fmla="*/ 1987468 w 1999791"/>
              <a:gd name="connsiteY1695" fmla="*/ 559255 h 1665432"/>
              <a:gd name="connsiteX1696" fmla="*/ 1999791 w 1999791"/>
              <a:gd name="connsiteY1696" fmla="*/ 559255 h 1665432"/>
              <a:gd name="connsiteX1697" fmla="*/ 1999791 w 1999791"/>
              <a:gd name="connsiteY1697" fmla="*/ 571585 h 1665432"/>
              <a:gd name="connsiteX1698" fmla="*/ 1987468 w 1999791"/>
              <a:gd name="connsiteY1698" fmla="*/ 571585 h 1665432"/>
              <a:gd name="connsiteX1699" fmla="*/ 1974749 w 1999791"/>
              <a:gd name="connsiteY1699" fmla="*/ 571585 h 1665432"/>
              <a:gd name="connsiteX1700" fmla="*/ 1962426 w 1999791"/>
              <a:gd name="connsiteY1700" fmla="*/ 571585 h 1665432"/>
              <a:gd name="connsiteX1701" fmla="*/ 1962426 w 1999791"/>
              <a:gd name="connsiteY1701" fmla="*/ 559255 h 1665432"/>
              <a:gd name="connsiteX1702" fmla="*/ 1204803 w 1999791"/>
              <a:gd name="connsiteY1702" fmla="*/ 559255 h 1665432"/>
              <a:gd name="connsiteX1703" fmla="*/ 1204803 w 1999791"/>
              <a:gd name="connsiteY1703" fmla="*/ 559255 h 1665432"/>
              <a:gd name="connsiteX1704" fmla="*/ 1552610 w 1999791"/>
              <a:gd name="connsiteY1704" fmla="*/ 546924 h 1665432"/>
              <a:gd name="connsiteX1705" fmla="*/ 1552610 w 1999791"/>
              <a:gd name="connsiteY1705" fmla="*/ 559255 h 1665432"/>
              <a:gd name="connsiteX1706" fmla="*/ 1564933 w 1999791"/>
              <a:gd name="connsiteY1706" fmla="*/ 559255 h 1665432"/>
              <a:gd name="connsiteX1707" fmla="*/ 1564933 w 1999791"/>
              <a:gd name="connsiteY1707" fmla="*/ 546924 h 1665432"/>
              <a:gd name="connsiteX1708" fmla="*/ 1557809 w 1999791"/>
              <a:gd name="connsiteY1708" fmla="*/ 546924 h 1665432"/>
              <a:gd name="connsiteX1709" fmla="*/ 1552610 w 1999791"/>
              <a:gd name="connsiteY1709" fmla="*/ 546924 h 1665432"/>
              <a:gd name="connsiteX1710" fmla="*/ 1589975 w 1999791"/>
              <a:gd name="connsiteY1710" fmla="*/ 534196 h 1665432"/>
              <a:gd name="connsiteX1711" fmla="*/ 1577255 w 1999791"/>
              <a:gd name="connsiteY1711" fmla="*/ 546924 h 1665432"/>
              <a:gd name="connsiteX1712" fmla="*/ 1589975 w 1999791"/>
              <a:gd name="connsiteY1712" fmla="*/ 559255 h 1665432"/>
              <a:gd name="connsiteX1713" fmla="*/ 1589975 w 1999791"/>
              <a:gd name="connsiteY1713" fmla="*/ 546924 h 1665432"/>
              <a:gd name="connsiteX1714" fmla="*/ 1589975 w 1999791"/>
              <a:gd name="connsiteY1714" fmla="*/ 534196 h 1665432"/>
              <a:gd name="connsiteX1715" fmla="*/ 1664306 w 1999791"/>
              <a:gd name="connsiteY1715" fmla="*/ 521865 h 1665432"/>
              <a:gd name="connsiteX1716" fmla="*/ 1664306 w 1999791"/>
              <a:gd name="connsiteY1716" fmla="*/ 523406 h 1665432"/>
              <a:gd name="connsiteX1717" fmla="*/ 1664306 w 1999791"/>
              <a:gd name="connsiteY1717" fmla="*/ 532654 h 1665432"/>
              <a:gd name="connsiteX1718" fmla="*/ 1664306 w 1999791"/>
              <a:gd name="connsiteY1718" fmla="*/ 534196 h 1665432"/>
              <a:gd name="connsiteX1719" fmla="*/ 1676628 w 1999791"/>
              <a:gd name="connsiteY1719" fmla="*/ 521865 h 1665432"/>
              <a:gd name="connsiteX1720" fmla="*/ 1664306 w 1999791"/>
              <a:gd name="connsiteY1720" fmla="*/ 521865 h 1665432"/>
              <a:gd name="connsiteX1721" fmla="*/ 1403550 w 1999791"/>
              <a:gd name="connsiteY1721" fmla="*/ 521865 h 1665432"/>
              <a:gd name="connsiteX1722" fmla="*/ 1403550 w 1999791"/>
              <a:gd name="connsiteY1722" fmla="*/ 531113 h 1665432"/>
              <a:gd name="connsiteX1723" fmla="*/ 1403550 w 1999791"/>
              <a:gd name="connsiteY1723" fmla="*/ 534196 h 1665432"/>
              <a:gd name="connsiteX1724" fmla="*/ 1403550 w 1999791"/>
              <a:gd name="connsiteY1724" fmla="*/ 534196 h 1665432"/>
              <a:gd name="connsiteX1725" fmla="*/ 1415872 w 1999791"/>
              <a:gd name="connsiteY1725" fmla="*/ 534196 h 1665432"/>
              <a:gd name="connsiteX1726" fmla="*/ 1403550 w 1999791"/>
              <a:gd name="connsiteY1726" fmla="*/ 521865 h 1665432"/>
              <a:gd name="connsiteX1727" fmla="*/ 1266812 w 1999791"/>
              <a:gd name="connsiteY1727" fmla="*/ 521865 h 1665432"/>
              <a:gd name="connsiteX1728" fmla="*/ 1266812 w 1999791"/>
              <a:gd name="connsiteY1728" fmla="*/ 526489 h 1665432"/>
              <a:gd name="connsiteX1729" fmla="*/ 1266812 w 1999791"/>
              <a:gd name="connsiteY1729" fmla="*/ 527067 h 1665432"/>
              <a:gd name="connsiteX1730" fmla="*/ 1266812 w 1999791"/>
              <a:gd name="connsiteY1730" fmla="*/ 534196 h 1665432"/>
              <a:gd name="connsiteX1731" fmla="*/ 1254490 w 1999791"/>
              <a:gd name="connsiteY1731" fmla="*/ 534196 h 1665432"/>
              <a:gd name="connsiteX1732" fmla="*/ 1266812 w 1999791"/>
              <a:gd name="connsiteY1732" fmla="*/ 534196 h 1665432"/>
              <a:gd name="connsiteX1733" fmla="*/ 1279135 w 1999791"/>
              <a:gd name="connsiteY1733" fmla="*/ 534196 h 1665432"/>
              <a:gd name="connsiteX1734" fmla="*/ 1279135 w 1999791"/>
              <a:gd name="connsiteY1734" fmla="*/ 521865 h 1665432"/>
              <a:gd name="connsiteX1735" fmla="*/ 1510048 w 1999791"/>
              <a:gd name="connsiteY1735" fmla="*/ 516663 h 1665432"/>
              <a:gd name="connsiteX1736" fmla="*/ 1502924 w 1999791"/>
              <a:gd name="connsiteY1736" fmla="*/ 521865 h 1665432"/>
              <a:gd name="connsiteX1737" fmla="*/ 1490601 w 1999791"/>
              <a:gd name="connsiteY1737" fmla="*/ 521865 h 1665432"/>
              <a:gd name="connsiteX1738" fmla="*/ 1502924 w 1999791"/>
              <a:gd name="connsiteY1738" fmla="*/ 534196 h 1665432"/>
              <a:gd name="connsiteX1739" fmla="*/ 1502924 w 1999791"/>
              <a:gd name="connsiteY1739" fmla="*/ 521865 h 1665432"/>
              <a:gd name="connsiteX1740" fmla="*/ 1510048 w 1999791"/>
              <a:gd name="connsiteY1740" fmla="*/ 521865 h 1665432"/>
              <a:gd name="connsiteX1741" fmla="*/ 1515246 w 1999791"/>
              <a:gd name="connsiteY1741" fmla="*/ 521865 h 1665432"/>
              <a:gd name="connsiteX1742" fmla="*/ 1510048 w 1999791"/>
              <a:gd name="connsiteY1742" fmla="*/ 516663 h 1665432"/>
              <a:gd name="connsiteX1743" fmla="*/ 1527568 w 1999791"/>
              <a:gd name="connsiteY1743" fmla="*/ 509534 h 1665432"/>
              <a:gd name="connsiteX1744" fmla="*/ 1540288 w 1999791"/>
              <a:gd name="connsiteY1744" fmla="*/ 521865 h 1665432"/>
              <a:gd name="connsiteX1745" fmla="*/ 1527568 w 1999791"/>
              <a:gd name="connsiteY1745" fmla="*/ 509534 h 1665432"/>
              <a:gd name="connsiteX1746" fmla="*/ 1465559 w 1999791"/>
              <a:gd name="connsiteY1746" fmla="*/ 509534 h 1665432"/>
              <a:gd name="connsiteX1747" fmla="*/ 1465559 w 1999791"/>
              <a:gd name="connsiteY1747" fmla="*/ 521865 h 1665432"/>
              <a:gd name="connsiteX1748" fmla="*/ 1465559 w 1999791"/>
              <a:gd name="connsiteY1748" fmla="*/ 523406 h 1665432"/>
              <a:gd name="connsiteX1749" fmla="*/ 1465559 w 1999791"/>
              <a:gd name="connsiteY1749" fmla="*/ 526489 h 1665432"/>
              <a:gd name="connsiteX1750" fmla="*/ 1465559 w 1999791"/>
              <a:gd name="connsiteY1750" fmla="*/ 527067 h 1665432"/>
              <a:gd name="connsiteX1751" fmla="*/ 1465559 w 1999791"/>
              <a:gd name="connsiteY1751" fmla="*/ 531113 h 1665432"/>
              <a:gd name="connsiteX1752" fmla="*/ 1465559 w 1999791"/>
              <a:gd name="connsiteY1752" fmla="*/ 534196 h 1665432"/>
              <a:gd name="connsiteX1753" fmla="*/ 1477881 w 1999791"/>
              <a:gd name="connsiteY1753" fmla="*/ 534196 h 1665432"/>
              <a:gd name="connsiteX1754" fmla="*/ 1465559 w 1999791"/>
              <a:gd name="connsiteY1754" fmla="*/ 521865 h 1665432"/>
              <a:gd name="connsiteX1755" fmla="*/ 1477881 w 1999791"/>
              <a:gd name="connsiteY1755" fmla="*/ 521865 h 1665432"/>
              <a:gd name="connsiteX1756" fmla="*/ 1477881 w 1999791"/>
              <a:gd name="connsiteY1756" fmla="*/ 509534 h 1665432"/>
              <a:gd name="connsiteX1757" fmla="*/ 335087 w 1999791"/>
              <a:gd name="connsiteY1757" fmla="*/ 509534 h 1665432"/>
              <a:gd name="connsiteX1758" fmla="*/ 335087 w 1999791"/>
              <a:gd name="connsiteY1758" fmla="*/ 521865 h 1665432"/>
              <a:gd name="connsiteX1759" fmla="*/ 347807 w 1999791"/>
              <a:gd name="connsiteY1759" fmla="*/ 509534 h 1665432"/>
              <a:gd name="connsiteX1760" fmla="*/ 340453 w 1999791"/>
              <a:gd name="connsiteY1760" fmla="*/ 509534 h 1665432"/>
              <a:gd name="connsiteX1761" fmla="*/ 335087 w 1999791"/>
              <a:gd name="connsiteY1761" fmla="*/ 509534 h 1665432"/>
              <a:gd name="connsiteX1762" fmla="*/ 1490601 w 1999791"/>
              <a:gd name="connsiteY1762" fmla="*/ 497204 h 1665432"/>
              <a:gd name="connsiteX1763" fmla="*/ 1490601 w 1999791"/>
              <a:gd name="connsiteY1763" fmla="*/ 509534 h 1665432"/>
              <a:gd name="connsiteX1764" fmla="*/ 1502924 w 1999791"/>
              <a:gd name="connsiteY1764" fmla="*/ 509534 h 1665432"/>
              <a:gd name="connsiteX1765" fmla="*/ 1490601 w 1999791"/>
              <a:gd name="connsiteY1765" fmla="*/ 497204 h 1665432"/>
              <a:gd name="connsiteX1766" fmla="*/ 968692 w 1999791"/>
              <a:gd name="connsiteY1766" fmla="*/ 497204 h 1665432"/>
              <a:gd name="connsiteX1767" fmla="*/ 968692 w 1999791"/>
              <a:gd name="connsiteY1767" fmla="*/ 497204 h 1665432"/>
              <a:gd name="connsiteX1768" fmla="*/ 273078 w 1999791"/>
              <a:gd name="connsiteY1768" fmla="*/ 497204 h 1665432"/>
              <a:gd name="connsiteX1769" fmla="*/ 285400 w 1999791"/>
              <a:gd name="connsiteY1769" fmla="*/ 497204 h 1665432"/>
              <a:gd name="connsiteX1770" fmla="*/ 285400 w 1999791"/>
              <a:gd name="connsiteY1770" fmla="*/ 509534 h 1665432"/>
              <a:gd name="connsiteX1771" fmla="*/ 285400 w 1999791"/>
              <a:gd name="connsiteY1771" fmla="*/ 521865 h 1665432"/>
              <a:gd name="connsiteX1772" fmla="*/ 283860 w 1999791"/>
              <a:gd name="connsiteY1772" fmla="*/ 521865 h 1665432"/>
              <a:gd name="connsiteX1773" fmla="*/ 282320 w 1999791"/>
              <a:gd name="connsiteY1773" fmla="*/ 521865 h 1665432"/>
              <a:gd name="connsiteX1774" fmla="*/ 280780 w 1999791"/>
              <a:gd name="connsiteY1774" fmla="*/ 521865 h 1665432"/>
              <a:gd name="connsiteX1775" fmla="*/ 280202 w 1999791"/>
              <a:gd name="connsiteY1775" fmla="*/ 521865 h 1665432"/>
              <a:gd name="connsiteX1776" fmla="*/ 273078 w 1999791"/>
              <a:gd name="connsiteY1776" fmla="*/ 521865 h 1665432"/>
              <a:gd name="connsiteX1777" fmla="*/ 273078 w 1999791"/>
              <a:gd name="connsiteY1777" fmla="*/ 509534 h 1665432"/>
              <a:gd name="connsiteX1778" fmla="*/ 273078 w 1999791"/>
              <a:gd name="connsiteY1778" fmla="*/ 497204 h 1665432"/>
              <a:gd name="connsiteX1779" fmla="*/ 1378508 w 1999791"/>
              <a:gd name="connsiteY1779" fmla="*/ 484475 h 1665432"/>
              <a:gd name="connsiteX1780" fmla="*/ 1378508 w 1999791"/>
              <a:gd name="connsiteY1780" fmla="*/ 486066 h 1665432"/>
              <a:gd name="connsiteX1781" fmla="*/ 1378508 w 1999791"/>
              <a:gd name="connsiteY1781" fmla="*/ 487657 h 1665432"/>
              <a:gd name="connsiteX1782" fmla="*/ 1378508 w 1999791"/>
              <a:gd name="connsiteY1782" fmla="*/ 497204 h 1665432"/>
              <a:gd name="connsiteX1783" fmla="*/ 1391228 w 1999791"/>
              <a:gd name="connsiteY1783" fmla="*/ 497204 h 1665432"/>
              <a:gd name="connsiteX1784" fmla="*/ 1378508 w 1999791"/>
              <a:gd name="connsiteY1784" fmla="*/ 484475 h 1665432"/>
              <a:gd name="connsiteX1785" fmla="*/ 956370 w 1999791"/>
              <a:gd name="connsiteY1785" fmla="*/ 484475 h 1665432"/>
              <a:gd name="connsiteX1786" fmla="*/ 956370 w 1999791"/>
              <a:gd name="connsiteY1786" fmla="*/ 486066 h 1665432"/>
              <a:gd name="connsiteX1787" fmla="*/ 956370 w 1999791"/>
              <a:gd name="connsiteY1787" fmla="*/ 497204 h 1665432"/>
              <a:gd name="connsiteX1788" fmla="*/ 956370 w 1999791"/>
              <a:gd name="connsiteY1788" fmla="*/ 484475 h 1665432"/>
              <a:gd name="connsiteX1789" fmla="*/ 956370 w 1999791"/>
              <a:gd name="connsiteY1789" fmla="*/ 484475 h 1665432"/>
              <a:gd name="connsiteX1790" fmla="*/ 944048 w 1999791"/>
              <a:gd name="connsiteY1790" fmla="*/ 497204 h 1665432"/>
              <a:gd name="connsiteX1791" fmla="*/ 956370 w 1999791"/>
              <a:gd name="connsiteY1791" fmla="*/ 497204 h 1665432"/>
              <a:gd name="connsiteX1792" fmla="*/ 956370 w 1999791"/>
              <a:gd name="connsiteY1792" fmla="*/ 509534 h 1665432"/>
              <a:gd name="connsiteX1793" fmla="*/ 968692 w 1999791"/>
              <a:gd name="connsiteY1793" fmla="*/ 509534 h 1665432"/>
              <a:gd name="connsiteX1794" fmla="*/ 968692 w 1999791"/>
              <a:gd name="connsiteY1794" fmla="*/ 497204 h 1665432"/>
              <a:gd name="connsiteX1795" fmla="*/ 956370 w 1999791"/>
              <a:gd name="connsiteY1795" fmla="*/ 484475 h 1665432"/>
              <a:gd name="connsiteX1796" fmla="*/ 1651984 w 1999791"/>
              <a:gd name="connsiteY1796" fmla="*/ 472145 h 1665432"/>
              <a:gd name="connsiteX1797" fmla="*/ 1651984 w 1999791"/>
              <a:gd name="connsiteY1797" fmla="*/ 479273 h 1665432"/>
              <a:gd name="connsiteX1798" fmla="*/ 1651984 w 1999791"/>
              <a:gd name="connsiteY1798" fmla="*/ 479851 h 1665432"/>
              <a:gd name="connsiteX1799" fmla="*/ 1651984 w 1999791"/>
              <a:gd name="connsiteY1799" fmla="*/ 484475 h 1665432"/>
              <a:gd name="connsiteX1800" fmla="*/ 1664306 w 1999791"/>
              <a:gd name="connsiteY1800" fmla="*/ 472145 h 1665432"/>
              <a:gd name="connsiteX1801" fmla="*/ 1304177 w 1999791"/>
              <a:gd name="connsiteY1801" fmla="*/ 472145 h 1665432"/>
              <a:gd name="connsiteX1802" fmla="*/ 1316499 w 1999791"/>
              <a:gd name="connsiteY1802" fmla="*/ 484475 h 1665432"/>
              <a:gd name="connsiteX1803" fmla="*/ 1316499 w 1999791"/>
              <a:gd name="connsiteY1803" fmla="*/ 472145 h 1665432"/>
              <a:gd name="connsiteX1804" fmla="*/ 1305717 w 1999791"/>
              <a:gd name="connsiteY1804" fmla="*/ 472145 h 1665432"/>
              <a:gd name="connsiteX1805" fmla="*/ 1304177 w 1999791"/>
              <a:gd name="connsiteY1805" fmla="*/ 472145 h 1665432"/>
              <a:gd name="connsiteX1806" fmla="*/ 1316499 w 1999791"/>
              <a:gd name="connsiteY1806" fmla="*/ 459814 h 1665432"/>
              <a:gd name="connsiteX1807" fmla="*/ 1328821 w 1999791"/>
              <a:gd name="connsiteY1807" fmla="*/ 472145 h 1665432"/>
              <a:gd name="connsiteX1808" fmla="*/ 931328 w 1999791"/>
              <a:gd name="connsiteY1808" fmla="*/ 447086 h 1665432"/>
              <a:gd name="connsiteX1809" fmla="*/ 944048 w 1999791"/>
              <a:gd name="connsiteY1809" fmla="*/ 459814 h 1665432"/>
              <a:gd name="connsiteX1810" fmla="*/ 931328 w 1999791"/>
              <a:gd name="connsiteY1810" fmla="*/ 447086 h 1665432"/>
              <a:gd name="connsiteX1811" fmla="*/ 830414 w 1999791"/>
              <a:gd name="connsiteY1811" fmla="*/ 437838 h 1665432"/>
              <a:gd name="connsiteX1812" fmla="*/ 819632 w 1999791"/>
              <a:gd name="connsiteY1812" fmla="*/ 447086 h 1665432"/>
              <a:gd name="connsiteX1813" fmla="*/ 831954 w 1999791"/>
              <a:gd name="connsiteY1813" fmla="*/ 447086 h 1665432"/>
              <a:gd name="connsiteX1814" fmla="*/ 830414 w 1999791"/>
              <a:gd name="connsiteY1814" fmla="*/ 437838 h 1665432"/>
              <a:gd name="connsiteX1815" fmla="*/ 944048 w 1999791"/>
              <a:gd name="connsiteY1815" fmla="*/ 434755 h 1665432"/>
              <a:gd name="connsiteX1816" fmla="*/ 931328 w 1999791"/>
              <a:gd name="connsiteY1816" fmla="*/ 447086 h 1665432"/>
              <a:gd name="connsiteX1817" fmla="*/ 931328 w 1999791"/>
              <a:gd name="connsiteY1817" fmla="*/ 459814 h 1665432"/>
              <a:gd name="connsiteX1818" fmla="*/ 944048 w 1999791"/>
              <a:gd name="connsiteY1818" fmla="*/ 459814 h 1665432"/>
              <a:gd name="connsiteX1819" fmla="*/ 944048 w 1999791"/>
              <a:gd name="connsiteY1819" fmla="*/ 447086 h 1665432"/>
              <a:gd name="connsiteX1820" fmla="*/ 894361 w 1999791"/>
              <a:gd name="connsiteY1820" fmla="*/ 434755 h 1665432"/>
              <a:gd name="connsiteX1821" fmla="*/ 881641 w 1999791"/>
              <a:gd name="connsiteY1821" fmla="*/ 447086 h 1665432"/>
              <a:gd name="connsiteX1822" fmla="*/ 883231 w 1999791"/>
              <a:gd name="connsiteY1822" fmla="*/ 447086 h 1665432"/>
              <a:gd name="connsiteX1823" fmla="*/ 892771 w 1999791"/>
              <a:gd name="connsiteY1823" fmla="*/ 447086 h 1665432"/>
              <a:gd name="connsiteX1824" fmla="*/ 894361 w 1999791"/>
              <a:gd name="connsiteY1824" fmla="*/ 447086 h 1665432"/>
              <a:gd name="connsiteX1825" fmla="*/ 894361 w 1999791"/>
              <a:gd name="connsiteY1825" fmla="*/ 434755 h 1665432"/>
              <a:gd name="connsiteX1826" fmla="*/ 707936 w 1999791"/>
              <a:gd name="connsiteY1826" fmla="*/ 434755 h 1665432"/>
              <a:gd name="connsiteX1827" fmla="*/ 707936 w 1999791"/>
              <a:gd name="connsiteY1827" fmla="*/ 447086 h 1665432"/>
              <a:gd name="connsiteX1828" fmla="*/ 695614 w 1999791"/>
              <a:gd name="connsiteY1828" fmla="*/ 447086 h 1665432"/>
              <a:gd name="connsiteX1829" fmla="*/ 707936 w 1999791"/>
              <a:gd name="connsiteY1829" fmla="*/ 459814 h 1665432"/>
              <a:gd name="connsiteX1830" fmla="*/ 707936 w 1999791"/>
              <a:gd name="connsiteY1830" fmla="*/ 458223 h 1665432"/>
              <a:gd name="connsiteX1831" fmla="*/ 707936 w 1999791"/>
              <a:gd name="connsiteY1831" fmla="*/ 455041 h 1665432"/>
              <a:gd name="connsiteX1832" fmla="*/ 707936 w 1999791"/>
              <a:gd name="connsiteY1832" fmla="*/ 454444 h 1665432"/>
              <a:gd name="connsiteX1833" fmla="*/ 707936 w 1999791"/>
              <a:gd name="connsiteY1833" fmla="*/ 447086 h 1665432"/>
              <a:gd name="connsiteX1834" fmla="*/ 720259 w 1999791"/>
              <a:gd name="connsiteY1834" fmla="*/ 447086 h 1665432"/>
              <a:gd name="connsiteX1835" fmla="*/ 720259 w 1999791"/>
              <a:gd name="connsiteY1835" fmla="*/ 434755 h 1665432"/>
              <a:gd name="connsiteX1836" fmla="*/ 310443 w 1999791"/>
              <a:gd name="connsiteY1836" fmla="*/ 434755 h 1665432"/>
              <a:gd name="connsiteX1837" fmla="*/ 322765 w 1999791"/>
              <a:gd name="connsiteY1837" fmla="*/ 434755 h 1665432"/>
              <a:gd name="connsiteX1838" fmla="*/ 322765 w 1999791"/>
              <a:gd name="connsiteY1838" fmla="*/ 447086 h 1665432"/>
              <a:gd name="connsiteX1839" fmla="*/ 322765 w 1999791"/>
              <a:gd name="connsiteY1839" fmla="*/ 459814 h 1665432"/>
              <a:gd name="connsiteX1840" fmla="*/ 310443 w 1999791"/>
              <a:gd name="connsiteY1840" fmla="*/ 459814 h 1665432"/>
              <a:gd name="connsiteX1841" fmla="*/ 310443 w 1999791"/>
              <a:gd name="connsiteY1841" fmla="*/ 472145 h 1665432"/>
              <a:gd name="connsiteX1842" fmla="*/ 308902 w 1999791"/>
              <a:gd name="connsiteY1842" fmla="*/ 472145 h 1665432"/>
              <a:gd name="connsiteX1843" fmla="*/ 303319 w 1999791"/>
              <a:gd name="connsiteY1843" fmla="*/ 472145 h 1665432"/>
              <a:gd name="connsiteX1844" fmla="*/ 298120 w 1999791"/>
              <a:gd name="connsiteY1844" fmla="*/ 472145 h 1665432"/>
              <a:gd name="connsiteX1845" fmla="*/ 298120 w 1999791"/>
              <a:gd name="connsiteY1845" fmla="*/ 459814 h 1665432"/>
              <a:gd name="connsiteX1846" fmla="*/ 310443 w 1999791"/>
              <a:gd name="connsiteY1846" fmla="*/ 447086 h 1665432"/>
              <a:gd name="connsiteX1847" fmla="*/ 1626942 w 1999791"/>
              <a:gd name="connsiteY1847" fmla="*/ 422424 h 1665432"/>
              <a:gd name="connsiteX1848" fmla="*/ 1626942 w 1999791"/>
              <a:gd name="connsiteY1848" fmla="*/ 434755 h 1665432"/>
              <a:gd name="connsiteX1849" fmla="*/ 1639661 w 1999791"/>
              <a:gd name="connsiteY1849" fmla="*/ 434755 h 1665432"/>
              <a:gd name="connsiteX1850" fmla="*/ 1639661 w 1999791"/>
              <a:gd name="connsiteY1850" fmla="*/ 422424 h 1665432"/>
              <a:gd name="connsiteX1851" fmla="*/ 1477881 w 1999791"/>
              <a:gd name="connsiteY1851" fmla="*/ 422424 h 1665432"/>
              <a:gd name="connsiteX1852" fmla="*/ 1490601 w 1999791"/>
              <a:gd name="connsiteY1852" fmla="*/ 434755 h 1665432"/>
              <a:gd name="connsiteX1853" fmla="*/ 1490601 w 1999791"/>
              <a:gd name="connsiteY1853" fmla="*/ 422424 h 1665432"/>
              <a:gd name="connsiteX1854" fmla="*/ 1341541 w 1999791"/>
              <a:gd name="connsiteY1854" fmla="*/ 422424 h 1665432"/>
              <a:gd name="connsiteX1855" fmla="*/ 1341541 w 1999791"/>
              <a:gd name="connsiteY1855" fmla="*/ 423966 h 1665432"/>
              <a:gd name="connsiteX1856" fmla="*/ 1341541 w 1999791"/>
              <a:gd name="connsiteY1856" fmla="*/ 429553 h 1665432"/>
              <a:gd name="connsiteX1857" fmla="*/ 1341541 w 1999791"/>
              <a:gd name="connsiteY1857" fmla="*/ 430131 h 1665432"/>
              <a:gd name="connsiteX1858" fmla="*/ 1341541 w 1999791"/>
              <a:gd name="connsiteY1858" fmla="*/ 434755 h 1665432"/>
              <a:gd name="connsiteX1859" fmla="*/ 1353863 w 1999791"/>
              <a:gd name="connsiteY1859" fmla="*/ 434755 h 1665432"/>
              <a:gd name="connsiteX1860" fmla="*/ 1341541 w 1999791"/>
              <a:gd name="connsiteY1860" fmla="*/ 422424 h 1665432"/>
              <a:gd name="connsiteX1861" fmla="*/ 981014 w 1999791"/>
              <a:gd name="connsiteY1861" fmla="*/ 422424 h 1665432"/>
              <a:gd name="connsiteX1862" fmla="*/ 981014 w 1999791"/>
              <a:gd name="connsiteY1862" fmla="*/ 434755 h 1665432"/>
              <a:gd name="connsiteX1863" fmla="*/ 993734 w 1999791"/>
              <a:gd name="connsiteY1863" fmla="*/ 434755 h 1665432"/>
              <a:gd name="connsiteX1864" fmla="*/ 981014 w 1999791"/>
              <a:gd name="connsiteY1864" fmla="*/ 422424 h 1665432"/>
              <a:gd name="connsiteX1865" fmla="*/ 397494 w 1999791"/>
              <a:gd name="connsiteY1865" fmla="*/ 422424 h 1665432"/>
              <a:gd name="connsiteX1866" fmla="*/ 397494 w 1999791"/>
              <a:gd name="connsiteY1866" fmla="*/ 422424 h 1665432"/>
              <a:gd name="connsiteX1867" fmla="*/ 372452 w 1999791"/>
              <a:gd name="connsiteY1867" fmla="*/ 422424 h 1665432"/>
              <a:gd name="connsiteX1868" fmla="*/ 384774 w 1999791"/>
              <a:gd name="connsiteY1868" fmla="*/ 422424 h 1665432"/>
              <a:gd name="connsiteX1869" fmla="*/ 372452 w 1999791"/>
              <a:gd name="connsiteY1869" fmla="*/ 422424 h 1665432"/>
              <a:gd name="connsiteX1870" fmla="*/ 1527568 w 1999791"/>
              <a:gd name="connsiteY1870" fmla="*/ 410094 h 1665432"/>
              <a:gd name="connsiteX1871" fmla="*/ 1527568 w 1999791"/>
              <a:gd name="connsiteY1871" fmla="*/ 413176 h 1665432"/>
              <a:gd name="connsiteX1872" fmla="*/ 1527568 w 1999791"/>
              <a:gd name="connsiteY1872" fmla="*/ 415488 h 1665432"/>
              <a:gd name="connsiteX1873" fmla="*/ 1527568 w 1999791"/>
              <a:gd name="connsiteY1873" fmla="*/ 416259 h 1665432"/>
              <a:gd name="connsiteX1874" fmla="*/ 1527568 w 1999791"/>
              <a:gd name="connsiteY1874" fmla="*/ 417030 h 1665432"/>
              <a:gd name="connsiteX1875" fmla="*/ 1527568 w 1999791"/>
              <a:gd name="connsiteY1875" fmla="*/ 422424 h 1665432"/>
              <a:gd name="connsiteX1876" fmla="*/ 1540288 w 1999791"/>
              <a:gd name="connsiteY1876" fmla="*/ 422424 h 1665432"/>
              <a:gd name="connsiteX1877" fmla="*/ 1540288 w 1999791"/>
              <a:gd name="connsiteY1877" fmla="*/ 410094 h 1665432"/>
              <a:gd name="connsiteX1878" fmla="*/ 944048 w 1999791"/>
              <a:gd name="connsiteY1878" fmla="*/ 410094 h 1665432"/>
              <a:gd name="connsiteX1879" fmla="*/ 944048 w 1999791"/>
              <a:gd name="connsiteY1879" fmla="*/ 422424 h 1665432"/>
              <a:gd name="connsiteX1880" fmla="*/ 956370 w 1999791"/>
              <a:gd name="connsiteY1880" fmla="*/ 422424 h 1665432"/>
              <a:gd name="connsiteX1881" fmla="*/ 968692 w 1999791"/>
              <a:gd name="connsiteY1881" fmla="*/ 422424 h 1665432"/>
              <a:gd name="connsiteX1882" fmla="*/ 968692 w 1999791"/>
              <a:gd name="connsiteY1882" fmla="*/ 410094 h 1665432"/>
              <a:gd name="connsiteX1883" fmla="*/ 961568 w 1999791"/>
              <a:gd name="connsiteY1883" fmla="*/ 410094 h 1665432"/>
              <a:gd name="connsiteX1884" fmla="*/ 960991 w 1999791"/>
              <a:gd name="connsiteY1884" fmla="*/ 410094 h 1665432"/>
              <a:gd name="connsiteX1885" fmla="*/ 956370 w 1999791"/>
              <a:gd name="connsiteY1885" fmla="*/ 410094 h 1665432"/>
              <a:gd name="connsiteX1886" fmla="*/ 944048 w 1999791"/>
              <a:gd name="connsiteY1886" fmla="*/ 410094 h 1665432"/>
              <a:gd name="connsiteX1887" fmla="*/ 869319 w 1999791"/>
              <a:gd name="connsiteY1887" fmla="*/ 410094 h 1665432"/>
              <a:gd name="connsiteX1888" fmla="*/ 869319 w 1999791"/>
              <a:gd name="connsiteY1888" fmla="*/ 422424 h 1665432"/>
              <a:gd name="connsiteX1889" fmla="*/ 870859 w 1999791"/>
              <a:gd name="connsiteY1889" fmla="*/ 422424 h 1665432"/>
              <a:gd name="connsiteX1890" fmla="*/ 881641 w 1999791"/>
              <a:gd name="connsiteY1890" fmla="*/ 422424 h 1665432"/>
              <a:gd name="connsiteX1891" fmla="*/ 881641 w 1999791"/>
              <a:gd name="connsiteY1891" fmla="*/ 420883 h 1665432"/>
              <a:gd name="connsiteX1892" fmla="*/ 881641 w 1999791"/>
              <a:gd name="connsiteY1892" fmla="*/ 410094 h 1665432"/>
              <a:gd name="connsiteX1893" fmla="*/ 880101 w 1999791"/>
              <a:gd name="connsiteY1893" fmla="*/ 410094 h 1665432"/>
              <a:gd name="connsiteX1894" fmla="*/ 870859 w 1999791"/>
              <a:gd name="connsiteY1894" fmla="*/ 410094 h 1665432"/>
              <a:gd name="connsiteX1895" fmla="*/ 869319 w 1999791"/>
              <a:gd name="connsiteY1895" fmla="*/ 410094 h 1665432"/>
              <a:gd name="connsiteX1896" fmla="*/ 384774 w 1999791"/>
              <a:gd name="connsiteY1896" fmla="*/ 410094 h 1665432"/>
              <a:gd name="connsiteX1897" fmla="*/ 384774 w 1999791"/>
              <a:gd name="connsiteY1897" fmla="*/ 422424 h 1665432"/>
              <a:gd name="connsiteX1898" fmla="*/ 384774 w 1999791"/>
              <a:gd name="connsiteY1898" fmla="*/ 410094 h 1665432"/>
              <a:gd name="connsiteX1899" fmla="*/ 372452 w 1999791"/>
              <a:gd name="connsiteY1899" fmla="*/ 410094 h 1665432"/>
              <a:gd name="connsiteX1900" fmla="*/ 372452 w 1999791"/>
              <a:gd name="connsiteY1900" fmla="*/ 422424 h 1665432"/>
              <a:gd name="connsiteX1901" fmla="*/ 372452 w 1999791"/>
              <a:gd name="connsiteY1901" fmla="*/ 429553 h 1665432"/>
              <a:gd name="connsiteX1902" fmla="*/ 372452 w 1999791"/>
              <a:gd name="connsiteY1902" fmla="*/ 434755 h 1665432"/>
              <a:gd name="connsiteX1903" fmla="*/ 361669 w 1999791"/>
              <a:gd name="connsiteY1903" fmla="*/ 434755 h 1665432"/>
              <a:gd name="connsiteX1904" fmla="*/ 360129 w 1999791"/>
              <a:gd name="connsiteY1904" fmla="*/ 434755 h 1665432"/>
              <a:gd name="connsiteX1905" fmla="*/ 360129 w 1999791"/>
              <a:gd name="connsiteY1905" fmla="*/ 436296 h 1665432"/>
              <a:gd name="connsiteX1906" fmla="*/ 360129 w 1999791"/>
              <a:gd name="connsiteY1906" fmla="*/ 445544 h 1665432"/>
              <a:gd name="connsiteX1907" fmla="*/ 360129 w 1999791"/>
              <a:gd name="connsiteY1907" fmla="*/ 447086 h 1665432"/>
              <a:gd name="connsiteX1908" fmla="*/ 372452 w 1999791"/>
              <a:gd name="connsiteY1908" fmla="*/ 447086 h 1665432"/>
              <a:gd name="connsiteX1909" fmla="*/ 372452 w 1999791"/>
              <a:gd name="connsiteY1909" fmla="*/ 434755 h 1665432"/>
              <a:gd name="connsiteX1910" fmla="*/ 384774 w 1999791"/>
              <a:gd name="connsiteY1910" fmla="*/ 434755 h 1665432"/>
              <a:gd name="connsiteX1911" fmla="*/ 384774 w 1999791"/>
              <a:gd name="connsiteY1911" fmla="*/ 447086 h 1665432"/>
              <a:gd name="connsiteX1912" fmla="*/ 384774 w 1999791"/>
              <a:gd name="connsiteY1912" fmla="*/ 459814 h 1665432"/>
              <a:gd name="connsiteX1913" fmla="*/ 397494 w 1999791"/>
              <a:gd name="connsiteY1913" fmla="*/ 459814 h 1665432"/>
              <a:gd name="connsiteX1914" fmla="*/ 409816 w 1999791"/>
              <a:gd name="connsiteY1914" fmla="*/ 459814 h 1665432"/>
              <a:gd name="connsiteX1915" fmla="*/ 397494 w 1999791"/>
              <a:gd name="connsiteY1915" fmla="*/ 447086 h 1665432"/>
              <a:gd name="connsiteX1916" fmla="*/ 397494 w 1999791"/>
              <a:gd name="connsiteY1916" fmla="*/ 434755 h 1665432"/>
              <a:gd name="connsiteX1917" fmla="*/ 397494 w 1999791"/>
              <a:gd name="connsiteY1917" fmla="*/ 422424 h 1665432"/>
              <a:gd name="connsiteX1918" fmla="*/ 384774 w 1999791"/>
              <a:gd name="connsiteY1918" fmla="*/ 422424 h 1665432"/>
              <a:gd name="connsiteX1919" fmla="*/ 397494 w 1999791"/>
              <a:gd name="connsiteY1919" fmla="*/ 410094 h 1665432"/>
              <a:gd name="connsiteX1920" fmla="*/ 384774 w 1999791"/>
              <a:gd name="connsiteY1920" fmla="*/ 410094 h 1665432"/>
              <a:gd name="connsiteX1921" fmla="*/ 1564933 w 1999791"/>
              <a:gd name="connsiteY1921" fmla="*/ 397763 h 1665432"/>
              <a:gd name="connsiteX1922" fmla="*/ 1552610 w 1999791"/>
              <a:gd name="connsiteY1922" fmla="*/ 410094 h 1665432"/>
              <a:gd name="connsiteX1923" fmla="*/ 1564933 w 1999791"/>
              <a:gd name="connsiteY1923" fmla="*/ 410094 h 1665432"/>
              <a:gd name="connsiteX1924" fmla="*/ 1341541 w 1999791"/>
              <a:gd name="connsiteY1924" fmla="*/ 397763 h 1665432"/>
              <a:gd name="connsiteX1925" fmla="*/ 1353863 w 1999791"/>
              <a:gd name="connsiteY1925" fmla="*/ 410094 h 1665432"/>
              <a:gd name="connsiteX1926" fmla="*/ 1341541 w 1999791"/>
              <a:gd name="connsiteY1926" fmla="*/ 410094 h 1665432"/>
              <a:gd name="connsiteX1927" fmla="*/ 1353863 w 1999791"/>
              <a:gd name="connsiteY1927" fmla="*/ 422424 h 1665432"/>
              <a:gd name="connsiteX1928" fmla="*/ 1353863 w 1999791"/>
              <a:gd name="connsiteY1928" fmla="*/ 420883 h 1665432"/>
              <a:gd name="connsiteX1929" fmla="*/ 1353863 w 1999791"/>
              <a:gd name="connsiteY1929" fmla="*/ 417800 h 1665432"/>
              <a:gd name="connsiteX1930" fmla="*/ 1353863 w 1999791"/>
              <a:gd name="connsiteY1930" fmla="*/ 417222 h 1665432"/>
              <a:gd name="connsiteX1931" fmla="*/ 1353863 w 1999791"/>
              <a:gd name="connsiteY1931" fmla="*/ 410094 h 1665432"/>
              <a:gd name="connsiteX1932" fmla="*/ 1353863 w 1999791"/>
              <a:gd name="connsiteY1932" fmla="*/ 397763 h 1665432"/>
              <a:gd name="connsiteX1933" fmla="*/ 1352323 w 1999791"/>
              <a:gd name="connsiteY1933" fmla="*/ 397763 h 1665432"/>
              <a:gd name="connsiteX1934" fmla="*/ 1341541 w 1999791"/>
              <a:gd name="connsiteY1934" fmla="*/ 397763 h 1665432"/>
              <a:gd name="connsiteX1935" fmla="*/ 1117752 w 1999791"/>
              <a:gd name="connsiteY1935" fmla="*/ 397763 h 1665432"/>
              <a:gd name="connsiteX1936" fmla="*/ 1117752 w 1999791"/>
              <a:gd name="connsiteY1936" fmla="*/ 399304 h 1665432"/>
              <a:gd name="connsiteX1937" fmla="*/ 1117752 w 1999791"/>
              <a:gd name="connsiteY1937" fmla="*/ 404892 h 1665432"/>
              <a:gd name="connsiteX1938" fmla="*/ 1117752 w 1999791"/>
              <a:gd name="connsiteY1938" fmla="*/ 405470 h 1665432"/>
              <a:gd name="connsiteX1939" fmla="*/ 1117752 w 1999791"/>
              <a:gd name="connsiteY1939" fmla="*/ 408552 h 1665432"/>
              <a:gd name="connsiteX1940" fmla="*/ 1117752 w 1999791"/>
              <a:gd name="connsiteY1940" fmla="*/ 410094 h 1665432"/>
              <a:gd name="connsiteX1941" fmla="*/ 1130075 w 1999791"/>
              <a:gd name="connsiteY1941" fmla="*/ 410094 h 1665432"/>
              <a:gd name="connsiteX1942" fmla="*/ 1117752 w 1999791"/>
              <a:gd name="connsiteY1942" fmla="*/ 397763 h 1665432"/>
              <a:gd name="connsiteX1943" fmla="*/ 931328 w 1999791"/>
              <a:gd name="connsiteY1943" fmla="*/ 397763 h 1665432"/>
              <a:gd name="connsiteX1944" fmla="*/ 919005 w 1999791"/>
              <a:gd name="connsiteY1944" fmla="*/ 410094 h 1665432"/>
              <a:gd name="connsiteX1945" fmla="*/ 1589975 w 1999791"/>
              <a:gd name="connsiteY1945" fmla="*/ 385035 h 1665432"/>
              <a:gd name="connsiteX1946" fmla="*/ 1589975 w 1999791"/>
              <a:gd name="connsiteY1946" fmla="*/ 386626 h 1665432"/>
              <a:gd name="connsiteX1947" fmla="*/ 1589975 w 1999791"/>
              <a:gd name="connsiteY1947" fmla="*/ 397763 h 1665432"/>
              <a:gd name="connsiteX1948" fmla="*/ 1589975 w 1999791"/>
              <a:gd name="connsiteY1948" fmla="*/ 410094 h 1665432"/>
              <a:gd name="connsiteX1949" fmla="*/ 1577255 w 1999791"/>
              <a:gd name="connsiteY1949" fmla="*/ 397763 h 1665432"/>
              <a:gd name="connsiteX1950" fmla="*/ 1577255 w 1999791"/>
              <a:gd name="connsiteY1950" fmla="*/ 399304 h 1665432"/>
              <a:gd name="connsiteX1951" fmla="*/ 1577255 w 1999791"/>
              <a:gd name="connsiteY1951" fmla="*/ 410094 h 1665432"/>
              <a:gd name="connsiteX1952" fmla="*/ 1589975 w 1999791"/>
              <a:gd name="connsiteY1952" fmla="*/ 410094 h 1665432"/>
              <a:gd name="connsiteX1953" fmla="*/ 1602297 w 1999791"/>
              <a:gd name="connsiteY1953" fmla="*/ 410094 h 1665432"/>
              <a:gd name="connsiteX1954" fmla="*/ 1602297 w 1999791"/>
              <a:gd name="connsiteY1954" fmla="*/ 397763 h 1665432"/>
              <a:gd name="connsiteX1955" fmla="*/ 1602297 w 1999791"/>
              <a:gd name="connsiteY1955" fmla="*/ 385035 h 1665432"/>
              <a:gd name="connsiteX1956" fmla="*/ 1477881 w 1999791"/>
              <a:gd name="connsiteY1956" fmla="*/ 385035 h 1665432"/>
              <a:gd name="connsiteX1957" fmla="*/ 1490601 w 1999791"/>
              <a:gd name="connsiteY1957" fmla="*/ 397763 h 1665432"/>
              <a:gd name="connsiteX1958" fmla="*/ 1477881 w 1999791"/>
              <a:gd name="connsiteY1958" fmla="*/ 385035 h 1665432"/>
              <a:gd name="connsiteX1959" fmla="*/ 1888095 w 1999791"/>
              <a:gd name="connsiteY1959" fmla="*/ 372704 h 1665432"/>
              <a:gd name="connsiteX1960" fmla="*/ 1888095 w 1999791"/>
              <a:gd name="connsiteY1960" fmla="*/ 385035 h 1665432"/>
              <a:gd name="connsiteX1961" fmla="*/ 1900417 w 1999791"/>
              <a:gd name="connsiteY1961" fmla="*/ 385035 h 1665432"/>
              <a:gd name="connsiteX1962" fmla="*/ 1900417 w 1999791"/>
              <a:gd name="connsiteY1962" fmla="*/ 383493 h 1665432"/>
              <a:gd name="connsiteX1963" fmla="*/ 1900417 w 1999791"/>
              <a:gd name="connsiteY1963" fmla="*/ 377906 h 1665432"/>
              <a:gd name="connsiteX1964" fmla="*/ 1900417 w 1999791"/>
              <a:gd name="connsiteY1964" fmla="*/ 377328 h 1665432"/>
              <a:gd name="connsiteX1965" fmla="*/ 1900417 w 1999791"/>
              <a:gd name="connsiteY1965" fmla="*/ 374245 h 1665432"/>
              <a:gd name="connsiteX1966" fmla="*/ 1900417 w 1999791"/>
              <a:gd name="connsiteY1966" fmla="*/ 372704 h 1665432"/>
              <a:gd name="connsiteX1967" fmla="*/ 1676628 w 1999791"/>
              <a:gd name="connsiteY1967" fmla="*/ 372704 h 1665432"/>
              <a:gd name="connsiteX1968" fmla="*/ 1676628 w 1999791"/>
              <a:gd name="connsiteY1968" fmla="*/ 378869 h 1665432"/>
              <a:gd name="connsiteX1969" fmla="*/ 1676628 w 1999791"/>
              <a:gd name="connsiteY1969" fmla="*/ 379640 h 1665432"/>
              <a:gd name="connsiteX1970" fmla="*/ 1676628 w 1999791"/>
              <a:gd name="connsiteY1970" fmla="*/ 385035 h 1665432"/>
              <a:gd name="connsiteX1971" fmla="*/ 1681254 w 1999791"/>
              <a:gd name="connsiteY1971" fmla="*/ 380551 h 1665432"/>
              <a:gd name="connsiteX1972" fmla="*/ 1689348 w 1999791"/>
              <a:gd name="connsiteY1972" fmla="*/ 385035 h 1665432"/>
              <a:gd name="connsiteX1973" fmla="*/ 1689348 w 1999791"/>
              <a:gd name="connsiteY1973" fmla="*/ 372704 h 1665432"/>
              <a:gd name="connsiteX1974" fmla="*/ 1681254 w 1999791"/>
              <a:gd name="connsiteY1974" fmla="*/ 380551 h 1665432"/>
              <a:gd name="connsiteX1975" fmla="*/ 1678218 w 1999791"/>
              <a:gd name="connsiteY1975" fmla="*/ 378869 h 1665432"/>
              <a:gd name="connsiteX1976" fmla="*/ 1676628 w 1999791"/>
              <a:gd name="connsiteY1976" fmla="*/ 372704 h 1665432"/>
              <a:gd name="connsiteX1977" fmla="*/ 1664306 w 1999791"/>
              <a:gd name="connsiteY1977" fmla="*/ 372704 h 1665432"/>
              <a:gd name="connsiteX1978" fmla="*/ 1662766 w 1999791"/>
              <a:gd name="connsiteY1978" fmla="*/ 377328 h 1665432"/>
              <a:gd name="connsiteX1979" fmla="*/ 1662294 w 1999791"/>
              <a:gd name="connsiteY1979" fmla="*/ 377403 h 1665432"/>
              <a:gd name="connsiteX1980" fmla="*/ 1651984 w 1999791"/>
              <a:gd name="connsiteY1980" fmla="*/ 372704 h 1665432"/>
              <a:gd name="connsiteX1981" fmla="*/ 1659108 w 1999791"/>
              <a:gd name="connsiteY1981" fmla="*/ 377906 h 1665432"/>
              <a:gd name="connsiteX1982" fmla="*/ 1662294 w 1999791"/>
              <a:gd name="connsiteY1982" fmla="*/ 377403 h 1665432"/>
              <a:gd name="connsiteX1983" fmla="*/ 1659685 w 1999791"/>
              <a:gd name="connsiteY1983" fmla="*/ 383493 h 1665432"/>
              <a:gd name="connsiteX1984" fmla="*/ 1664306 w 1999791"/>
              <a:gd name="connsiteY1984" fmla="*/ 385035 h 1665432"/>
              <a:gd name="connsiteX1985" fmla="*/ 1664306 w 1999791"/>
              <a:gd name="connsiteY1985" fmla="*/ 372704 h 1665432"/>
              <a:gd name="connsiteX1986" fmla="*/ 1626942 w 1999791"/>
              <a:gd name="connsiteY1986" fmla="*/ 372704 h 1665432"/>
              <a:gd name="connsiteX1987" fmla="*/ 1626942 w 1999791"/>
              <a:gd name="connsiteY1987" fmla="*/ 385035 h 1665432"/>
              <a:gd name="connsiteX1988" fmla="*/ 1614619 w 1999791"/>
              <a:gd name="connsiteY1988" fmla="*/ 385035 h 1665432"/>
              <a:gd name="connsiteX1989" fmla="*/ 1614619 w 1999791"/>
              <a:gd name="connsiteY1989" fmla="*/ 397763 h 1665432"/>
              <a:gd name="connsiteX1990" fmla="*/ 1614619 w 1999791"/>
              <a:gd name="connsiteY1990" fmla="*/ 410094 h 1665432"/>
              <a:gd name="connsiteX1991" fmla="*/ 1626942 w 1999791"/>
              <a:gd name="connsiteY1991" fmla="*/ 397763 h 1665432"/>
              <a:gd name="connsiteX1992" fmla="*/ 1639661 w 1999791"/>
              <a:gd name="connsiteY1992" fmla="*/ 397763 h 1665432"/>
              <a:gd name="connsiteX1993" fmla="*/ 1639661 w 1999791"/>
              <a:gd name="connsiteY1993" fmla="*/ 385035 h 1665432"/>
              <a:gd name="connsiteX1994" fmla="*/ 1639661 w 1999791"/>
              <a:gd name="connsiteY1994" fmla="*/ 372704 h 1665432"/>
              <a:gd name="connsiteX1995" fmla="*/ 1626942 w 1999791"/>
              <a:gd name="connsiteY1995" fmla="*/ 372704 h 1665432"/>
              <a:gd name="connsiteX1996" fmla="*/ 1391228 w 1999791"/>
              <a:gd name="connsiteY1996" fmla="*/ 372704 h 1665432"/>
              <a:gd name="connsiteX1997" fmla="*/ 1391228 w 1999791"/>
              <a:gd name="connsiteY1997" fmla="*/ 385035 h 1665432"/>
              <a:gd name="connsiteX1998" fmla="*/ 1403550 w 1999791"/>
              <a:gd name="connsiteY1998" fmla="*/ 385035 h 1665432"/>
              <a:gd name="connsiteX1999" fmla="*/ 1403550 w 1999791"/>
              <a:gd name="connsiteY1999" fmla="*/ 372704 h 1665432"/>
              <a:gd name="connsiteX2000" fmla="*/ 1398352 w 1999791"/>
              <a:gd name="connsiteY2000" fmla="*/ 372704 h 1665432"/>
              <a:gd name="connsiteX2001" fmla="*/ 1353863 w 1999791"/>
              <a:gd name="connsiteY2001" fmla="*/ 372704 h 1665432"/>
              <a:gd name="connsiteX2002" fmla="*/ 1366186 w 1999791"/>
              <a:gd name="connsiteY2002" fmla="*/ 385035 h 1665432"/>
              <a:gd name="connsiteX2003" fmla="*/ 1353863 w 1999791"/>
              <a:gd name="connsiteY2003" fmla="*/ 385035 h 1665432"/>
              <a:gd name="connsiteX2004" fmla="*/ 1018379 w 1999791"/>
              <a:gd name="connsiteY2004" fmla="*/ 372704 h 1665432"/>
              <a:gd name="connsiteX2005" fmla="*/ 1018379 w 1999791"/>
              <a:gd name="connsiteY2005" fmla="*/ 385035 h 1665432"/>
              <a:gd name="connsiteX2006" fmla="*/ 1019919 w 1999791"/>
              <a:gd name="connsiteY2006" fmla="*/ 385035 h 1665432"/>
              <a:gd name="connsiteX2007" fmla="*/ 1027621 w 1999791"/>
              <a:gd name="connsiteY2007" fmla="*/ 385035 h 1665432"/>
              <a:gd name="connsiteX2008" fmla="*/ 1029161 w 1999791"/>
              <a:gd name="connsiteY2008" fmla="*/ 385035 h 1665432"/>
              <a:gd name="connsiteX2009" fmla="*/ 1030701 w 1999791"/>
              <a:gd name="connsiteY2009" fmla="*/ 385035 h 1665432"/>
              <a:gd name="connsiteX2010" fmla="*/ 1030701 w 1999791"/>
              <a:gd name="connsiteY2010" fmla="*/ 372704 h 1665432"/>
              <a:gd name="connsiteX2011" fmla="*/ 968692 w 1999791"/>
              <a:gd name="connsiteY2011" fmla="*/ 372704 h 1665432"/>
              <a:gd name="connsiteX2012" fmla="*/ 968692 w 1999791"/>
              <a:gd name="connsiteY2012" fmla="*/ 385035 h 1665432"/>
              <a:gd name="connsiteX2013" fmla="*/ 956370 w 1999791"/>
              <a:gd name="connsiteY2013" fmla="*/ 397763 h 1665432"/>
              <a:gd name="connsiteX2014" fmla="*/ 968692 w 1999791"/>
              <a:gd name="connsiteY2014" fmla="*/ 397763 h 1665432"/>
              <a:gd name="connsiteX2015" fmla="*/ 968692 w 1999791"/>
              <a:gd name="connsiteY2015" fmla="*/ 385035 h 1665432"/>
              <a:gd name="connsiteX2016" fmla="*/ 981014 w 1999791"/>
              <a:gd name="connsiteY2016" fmla="*/ 385035 h 1665432"/>
              <a:gd name="connsiteX2017" fmla="*/ 981014 w 1999791"/>
              <a:gd name="connsiteY2017" fmla="*/ 372704 h 1665432"/>
              <a:gd name="connsiteX2018" fmla="*/ 856996 w 1999791"/>
              <a:gd name="connsiteY2018" fmla="*/ 372704 h 1665432"/>
              <a:gd name="connsiteX2019" fmla="*/ 856996 w 1999791"/>
              <a:gd name="connsiteY2019" fmla="*/ 385035 h 1665432"/>
              <a:gd name="connsiteX2020" fmla="*/ 856996 w 1999791"/>
              <a:gd name="connsiteY2020" fmla="*/ 397763 h 1665432"/>
              <a:gd name="connsiteX2021" fmla="*/ 869319 w 1999791"/>
              <a:gd name="connsiteY2021" fmla="*/ 385035 h 1665432"/>
              <a:gd name="connsiteX2022" fmla="*/ 856996 w 1999791"/>
              <a:gd name="connsiteY2022" fmla="*/ 385035 h 1665432"/>
              <a:gd name="connsiteX2023" fmla="*/ 869319 w 1999791"/>
              <a:gd name="connsiteY2023" fmla="*/ 372704 h 1665432"/>
              <a:gd name="connsiteX2024" fmla="*/ 858537 w 1999791"/>
              <a:gd name="connsiteY2024" fmla="*/ 372704 h 1665432"/>
              <a:gd name="connsiteX2025" fmla="*/ 856996 w 1999791"/>
              <a:gd name="connsiteY2025" fmla="*/ 372704 h 1665432"/>
              <a:gd name="connsiteX2026" fmla="*/ 1912740 w 1999791"/>
              <a:gd name="connsiteY2026" fmla="*/ 360373 h 1665432"/>
              <a:gd name="connsiteX2027" fmla="*/ 1925062 w 1999791"/>
              <a:gd name="connsiteY2027" fmla="*/ 360373 h 1665432"/>
              <a:gd name="connsiteX2028" fmla="*/ 1925062 w 1999791"/>
              <a:gd name="connsiteY2028" fmla="*/ 361915 h 1665432"/>
              <a:gd name="connsiteX2029" fmla="*/ 1925062 w 1999791"/>
              <a:gd name="connsiteY2029" fmla="*/ 371163 h 1665432"/>
              <a:gd name="connsiteX2030" fmla="*/ 1925062 w 1999791"/>
              <a:gd name="connsiteY2030" fmla="*/ 372704 h 1665432"/>
              <a:gd name="connsiteX2031" fmla="*/ 1912740 w 1999791"/>
              <a:gd name="connsiteY2031" fmla="*/ 360373 h 1665432"/>
              <a:gd name="connsiteX2032" fmla="*/ 906683 w 1999791"/>
              <a:gd name="connsiteY2032" fmla="*/ 360373 h 1665432"/>
              <a:gd name="connsiteX2033" fmla="*/ 894361 w 1999791"/>
              <a:gd name="connsiteY2033" fmla="*/ 372704 h 1665432"/>
              <a:gd name="connsiteX2034" fmla="*/ 906683 w 1999791"/>
              <a:gd name="connsiteY2034" fmla="*/ 360373 h 1665432"/>
              <a:gd name="connsiteX2035" fmla="*/ 384774 w 1999791"/>
              <a:gd name="connsiteY2035" fmla="*/ 360373 h 1665432"/>
              <a:gd name="connsiteX2036" fmla="*/ 384774 w 1999791"/>
              <a:gd name="connsiteY2036" fmla="*/ 360373 h 1665432"/>
              <a:gd name="connsiteX2037" fmla="*/ 372452 w 1999791"/>
              <a:gd name="connsiteY2037" fmla="*/ 360373 h 1665432"/>
              <a:gd name="connsiteX2038" fmla="*/ 372452 w 1999791"/>
              <a:gd name="connsiteY2038" fmla="*/ 372704 h 1665432"/>
              <a:gd name="connsiteX2039" fmla="*/ 360129 w 1999791"/>
              <a:gd name="connsiteY2039" fmla="*/ 372704 h 1665432"/>
              <a:gd name="connsiteX2040" fmla="*/ 372452 w 1999791"/>
              <a:gd name="connsiteY2040" fmla="*/ 360373 h 1665432"/>
              <a:gd name="connsiteX2041" fmla="*/ 1564933 w 1999791"/>
              <a:gd name="connsiteY2041" fmla="*/ 348043 h 1665432"/>
              <a:gd name="connsiteX2042" fmla="*/ 1577255 w 1999791"/>
              <a:gd name="connsiteY2042" fmla="*/ 348043 h 1665432"/>
              <a:gd name="connsiteX2043" fmla="*/ 1577255 w 1999791"/>
              <a:gd name="connsiteY2043" fmla="*/ 360373 h 1665432"/>
              <a:gd name="connsiteX2044" fmla="*/ 1575715 w 1999791"/>
              <a:gd name="connsiteY2044" fmla="*/ 360373 h 1665432"/>
              <a:gd name="connsiteX2045" fmla="*/ 1570131 w 1999791"/>
              <a:gd name="connsiteY2045" fmla="*/ 360373 h 1665432"/>
              <a:gd name="connsiteX2046" fmla="*/ 1569554 w 1999791"/>
              <a:gd name="connsiteY2046" fmla="*/ 360373 h 1665432"/>
              <a:gd name="connsiteX2047" fmla="*/ 1564933 w 1999791"/>
              <a:gd name="connsiteY2047" fmla="*/ 360373 h 1665432"/>
              <a:gd name="connsiteX2048" fmla="*/ 1391228 w 1999791"/>
              <a:gd name="connsiteY2048" fmla="*/ 348043 h 1665432"/>
              <a:gd name="connsiteX2049" fmla="*/ 1391228 w 1999791"/>
              <a:gd name="connsiteY2049" fmla="*/ 360373 h 1665432"/>
              <a:gd name="connsiteX2050" fmla="*/ 1391228 w 1999791"/>
              <a:gd name="connsiteY2050" fmla="*/ 348043 h 1665432"/>
              <a:gd name="connsiteX2051" fmla="*/ 1366186 w 1999791"/>
              <a:gd name="connsiteY2051" fmla="*/ 348043 h 1665432"/>
              <a:gd name="connsiteX2052" fmla="*/ 1378508 w 1999791"/>
              <a:gd name="connsiteY2052" fmla="*/ 360373 h 1665432"/>
              <a:gd name="connsiteX2053" fmla="*/ 1366186 w 1999791"/>
              <a:gd name="connsiteY2053" fmla="*/ 360373 h 1665432"/>
              <a:gd name="connsiteX2054" fmla="*/ 1366186 w 1999791"/>
              <a:gd name="connsiteY2054" fmla="*/ 348043 h 1665432"/>
              <a:gd name="connsiteX2055" fmla="*/ 1043421 w 1999791"/>
              <a:gd name="connsiteY2055" fmla="*/ 348043 h 1665432"/>
              <a:gd name="connsiteX2056" fmla="*/ 1043421 w 1999791"/>
              <a:gd name="connsiteY2056" fmla="*/ 360373 h 1665432"/>
              <a:gd name="connsiteX2057" fmla="*/ 1055743 w 1999791"/>
              <a:gd name="connsiteY2057" fmla="*/ 360373 h 1665432"/>
              <a:gd name="connsiteX2058" fmla="*/ 1055743 w 1999791"/>
              <a:gd name="connsiteY2058" fmla="*/ 348043 h 1665432"/>
              <a:gd name="connsiteX2059" fmla="*/ 844674 w 1999791"/>
              <a:gd name="connsiteY2059" fmla="*/ 348043 h 1665432"/>
              <a:gd name="connsiteX2060" fmla="*/ 844674 w 1999791"/>
              <a:gd name="connsiteY2060" fmla="*/ 360373 h 1665432"/>
              <a:gd name="connsiteX2061" fmla="*/ 851798 w 1999791"/>
              <a:gd name="connsiteY2061" fmla="*/ 360373 h 1665432"/>
              <a:gd name="connsiteX2062" fmla="*/ 856996 w 1999791"/>
              <a:gd name="connsiteY2062" fmla="*/ 360373 h 1665432"/>
              <a:gd name="connsiteX2063" fmla="*/ 856996 w 1999791"/>
              <a:gd name="connsiteY2063" fmla="*/ 348043 h 1665432"/>
              <a:gd name="connsiteX2064" fmla="*/ 397494 w 1999791"/>
              <a:gd name="connsiteY2064" fmla="*/ 348043 h 1665432"/>
              <a:gd name="connsiteX2065" fmla="*/ 397494 w 1999791"/>
              <a:gd name="connsiteY2065" fmla="*/ 360373 h 1665432"/>
              <a:gd name="connsiteX2066" fmla="*/ 402114 w 1999791"/>
              <a:gd name="connsiteY2066" fmla="*/ 360373 h 1665432"/>
              <a:gd name="connsiteX2067" fmla="*/ 402692 w 1999791"/>
              <a:gd name="connsiteY2067" fmla="*/ 360373 h 1665432"/>
              <a:gd name="connsiteX2068" fmla="*/ 409816 w 1999791"/>
              <a:gd name="connsiteY2068" fmla="*/ 360373 h 1665432"/>
              <a:gd name="connsiteX2069" fmla="*/ 409816 w 1999791"/>
              <a:gd name="connsiteY2069" fmla="*/ 348043 h 1665432"/>
              <a:gd name="connsiteX2070" fmla="*/ 408276 w 1999791"/>
              <a:gd name="connsiteY2070" fmla="*/ 348043 h 1665432"/>
              <a:gd name="connsiteX2071" fmla="*/ 399034 w 1999791"/>
              <a:gd name="connsiteY2071" fmla="*/ 348043 h 1665432"/>
              <a:gd name="connsiteX2072" fmla="*/ 397494 w 1999791"/>
              <a:gd name="connsiteY2072" fmla="*/ 348043 h 1665432"/>
              <a:gd name="connsiteX2073" fmla="*/ 1818565 w 1999791"/>
              <a:gd name="connsiteY2073" fmla="*/ 342673 h 1665432"/>
              <a:gd name="connsiteX2074" fmla="*/ 1813366 w 1999791"/>
              <a:gd name="connsiteY2074" fmla="*/ 348043 h 1665432"/>
              <a:gd name="connsiteX2075" fmla="*/ 1825688 w 1999791"/>
              <a:gd name="connsiteY2075" fmla="*/ 348043 h 1665432"/>
              <a:gd name="connsiteX2076" fmla="*/ 1818565 w 1999791"/>
              <a:gd name="connsiteY2076" fmla="*/ 342673 h 1665432"/>
              <a:gd name="connsiteX2077" fmla="*/ 1676628 w 1999791"/>
              <a:gd name="connsiteY2077" fmla="*/ 322984 h 1665432"/>
              <a:gd name="connsiteX2078" fmla="*/ 1676628 w 1999791"/>
              <a:gd name="connsiteY2078" fmla="*/ 324525 h 1665432"/>
              <a:gd name="connsiteX2079" fmla="*/ 1676628 w 1999791"/>
              <a:gd name="connsiteY2079" fmla="*/ 335314 h 1665432"/>
              <a:gd name="connsiteX2080" fmla="*/ 1676628 w 1999791"/>
              <a:gd name="connsiteY2080" fmla="*/ 322984 h 1665432"/>
              <a:gd name="connsiteX2081" fmla="*/ 1341541 w 1999791"/>
              <a:gd name="connsiteY2081" fmla="*/ 322984 h 1665432"/>
              <a:gd name="connsiteX2082" fmla="*/ 1353863 w 1999791"/>
              <a:gd name="connsiteY2082" fmla="*/ 322984 h 1665432"/>
              <a:gd name="connsiteX2083" fmla="*/ 1353863 w 1999791"/>
              <a:gd name="connsiteY2083" fmla="*/ 335314 h 1665432"/>
              <a:gd name="connsiteX2084" fmla="*/ 1341541 w 1999791"/>
              <a:gd name="connsiteY2084" fmla="*/ 322984 h 1665432"/>
              <a:gd name="connsiteX2085" fmla="*/ 1068066 w 1999791"/>
              <a:gd name="connsiteY2085" fmla="*/ 322984 h 1665432"/>
              <a:gd name="connsiteX2086" fmla="*/ 1068066 w 1999791"/>
              <a:gd name="connsiteY2086" fmla="*/ 324525 h 1665432"/>
              <a:gd name="connsiteX2087" fmla="*/ 1068066 w 1999791"/>
              <a:gd name="connsiteY2087" fmla="*/ 328378 h 1665432"/>
              <a:gd name="connsiteX2088" fmla="*/ 1068066 w 1999791"/>
              <a:gd name="connsiteY2088" fmla="*/ 329149 h 1665432"/>
              <a:gd name="connsiteX2089" fmla="*/ 1068066 w 1999791"/>
              <a:gd name="connsiteY2089" fmla="*/ 329920 h 1665432"/>
              <a:gd name="connsiteX2090" fmla="*/ 1068066 w 1999791"/>
              <a:gd name="connsiteY2090" fmla="*/ 335314 h 1665432"/>
              <a:gd name="connsiteX2091" fmla="*/ 1080388 w 1999791"/>
              <a:gd name="connsiteY2091" fmla="*/ 335314 h 1665432"/>
              <a:gd name="connsiteX2092" fmla="*/ 1068066 w 1999791"/>
              <a:gd name="connsiteY2092" fmla="*/ 322984 h 1665432"/>
              <a:gd name="connsiteX2093" fmla="*/ 993734 w 1999791"/>
              <a:gd name="connsiteY2093" fmla="*/ 322984 h 1665432"/>
              <a:gd name="connsiteX2094" fmla="*/ 993734 w 1999791"/>
              <a:gd name="connsiteY2094" fmla="*/ 335314 h 1665432"/>
              <a:gd name="connsiteX2095" fmla="*/ 992144 w 1999791"/>
              <a:gd name="connsiteY2095" fmla="*/ 335314 h 1665432"/>
              <a:gd name="connsiteX2096" fmla="*/ 984194 w 1999791"/>
              <a:gd name="connsiteY2096" fmla="*/ 335314 h 1665432"/>
              <a:gd name="connsiteX2097" fmla="*/ 981014 w 1999791"/>
              <a:gd name="connsiteY2097" fmla="*/ 335314 h 1665432"/>
              <a:gd name="connsiteX2098" fmla="*/ 981014 w 1999791"/>
              <a:gd name="connsiteY2098" fmla="*/ 348043 h 1665432"/>
              <a:gd name="connsiteX2099" fmla="*/ 982604 w 1999791"/>
              <a:gd name="connsiteY2099" fmla="*/ 348043 h 1665432"/>
              <a:gd name="connsiteX2100" fmla="*/ 988368 w 1999791"/>
              <a:gd name="connsiteY2100" fmla="*/ 348043 h 1665432"/>
              <a:gd name="connsiteX2101" fmla="*/ 988964 w 1999791"/>
              <a:gd name="connsiteY2101" fmla="*/ 348043 h 1665432"/>
              <a:gd name="connsiteX2102" fmla="*/ 993734 w 1999791"/>
              <a:gd name="connsiteY2102" fmla="*/ 348043 h 1665432"/>
              <a:gd name="connsiteX2103" fmla="*/ 993734 w 1999791"/>
              <a:gd name="connsiteY2103" fmla="*/ 335314 h 1665432"/>
              <a:gd name="connsiteX2104" fmla="*/ 1006057 w 1999791"/>
              <a:gd name="connsiteY2104" fmla="*/ 335314 h 1665432"/>
              <a:gd name="connsiteX2105" fmla="*/ 1006057 w 1999791"/>
              <a:gd name="connsiteY2105" fmla="*/ 322984 h 1665432"/>
              <a:gd name="connsiteX2106" fmla="*/ 831954 w 1999791"/>
              <a:gd name="connsiteY2106" fmla="*/ 322984 h 1665432"/>
              <a:gd name="connsiteX2107" fmla="*/ 831954 w 1999791"/>
              <a:gd name="connsiteY2107" fmla="*/ 335314 h 1665432"/>
              <a:gd name="connsiteX2108" fmla="*/ 833544 w 1999791"/>
              <a:gd name="connsiteY2108" fmla="*/ 335314 h 1665432"/>
              <a:gd name="connsiteX2109" fmla="*/ 841494 w 1999791"/>
              <a:gd name="connsiteY2109" fmla="*/ 335314 h 1665432"/>
              <a:gd name="connsiteX2110" fmla="*/ 844674 w 1999791"/>
              <a:gd name="connsiteY2110" fmla="*/ 335314 h 1665432"/>
              <a:gd name="connsiteX2111" fmla="*/ 844674 w 1999791"/>
              <a:gd name="connsiteY2111" fmla="*/ 322984 h 1665432"/>
              <a:gd name="connsiteX2112" fmla="*/ 831954 w 1999791"/>
              <a:gd name="connsiteY2112" fmla="*/ 322984 h 1665432"/>
              <a:gd name="connsiteX2113" fmla="*/ 459503 w 1999791"/>
              <a:gd name="connsiteY2113" fmla="*/ 322984 h 1665432"/>
              <a:gd name="connsiteX2114" fmla="*/ 459503 w 1999791"/>
              <a:gd name="connsiteY2114" fmla="*/ 335314 h 1665432"/>
              <a:gd name="connsiteX2115" fmla="*/ 471825 w 1999791"/>
              <a:gd name="connsiteY2115" fmla="*/ 335314 h 1665432"/>
              <a:gd name="connsiteX2116" fmla="*/ 471825 w 1999791"/>
              <a:gd name="connsiteY2116" fmla="*/ 322984 h 1665432"/>
              <a:gd name="connsiteX2117" fmla="*/ 464701 w 1999791"/>
              <a:gd name="connsiteY2117" fmla="*/ 322984 h 1665432"/>
              <a:gd name="connsiteX2118" fmla="*/ 464124 w 1999791"/>
              <a:gd name="connsiteY2118" fmla="*/ 322984 h 1665432"/>
              <a:gd name="connsiteX2119" fmla="*/ 459503 w 1999791"/>
              <a:gd name="connsiteY2119" fmla="*/ 322984 h 1665432"/>
              <a:gd name="connsiteX2120" fmla="*/ 502066 w 1999791"/>
              <a:gd name="connsiteY2120" fmla="*/ 305451 h 1665432"/>
              <a:gd name="connsiteX2121" fmla="*/ 496867 w 1999791"/>
              <a:gd name="connsiteY2121" fmla="*/ 310653 h 1665432"/>
              <a:gd name="connsiteX2122" fmla="*/ 502066 w 1999791"/>
              <a:gd name="connsiteY2122" fmla="*/ 305451 h 1665432"/>
              <a:gd name="connsiteX2123" fmla="*/ 968692 w 1999791"/>
              <a:gd name="connsiteY2123" fmla="*/ 298322 h 1665432"/>
              <a:gd name="connsiteX2124" fmla="*/ 968692 w 1999791"/>
              <a:gd name="connsiteY2124" fmla="*/ 310653 h 1665432"/>
              <a:gd name="connsiteX2125" fmla="*/ 1813366 w 1999791"/>
              <a:gd name="connsiteY2125" fmla="*/ 285594 h 1665432"/>
              <a:gd name="connsiteX2126" fmla="*/ 1825688 w 1999791"/>
              <a:gd name="connsiteY2126" fmla="*/ 285594 h 1665432"/>
              <a:gd name="connsiteX2127" fmla="*/ 1838408 w 1999791"/>
              <a:gd name="connsiteY2127" fmla="*/ 298322 h 1665432"/>
              <a:gd name="connsiteX2128" fmla="*/ 1850731 w 1999791"/>
              <a:gd name="connsiteY2128" fmla="*/ 298322 h 1665432"/>
              <a:gd name="connsiteX2129" fmla="*/ 1850731 w 1999791"/>
              <a:gd name="connsiteY2129" fmla="*/ 310653 h 1665432"/>
              <a:gd name="connsiteX2130" fmla="*/ 1838408 w 1999791"/>
              <a:gd name="connsiteY2130" fmla="*/ 310653 h 1665432"/>
              <a:gd name="connsiteX2131" fmla="*/ 1828868 w 1999791"/>
              <a:gd name="connsiteY2131" fmla="*/ 310653 h 1665432"/>
              <a:gd name="connsiteX2132" fmla="*/ 1825688 w 1999791"/>
              <a:gd name="connsiteY2132" fmla="*/ 310653 h 1665432"/>
              <a:gd name="connsiteX2133" fmla="*/ 1813366 w 1999791"/>
              <a:gd name="connsiteY2133" fmla="*/ 310653 h 1665432"/>
              <a:gd name="connsiteX2134" fmla="*/ 1801044 w 1999791"/>
              <a:gd name="connsiteY2134" fmla="*/ 310653 h 1665432"/>
              <a:gd name="connsiteX2135" fmla="*/ 1788324 w 1999791"/>
              <a:gd name="connsiteY2135" fmla="*/ 298322 h 1665432"/>
              <a:gd name="connsiteX2136" fmla="*/ 1801044 w 1999791"/>
              <a:gd name="connsiteY2136" fmla="*/ 298322 h 1665432"/>
              <a:gd name="connsiteX2137" fmla="*/ 1801044 w 1999791"/>
              <a:gd name="connsiteY2137" fmla="*/ 298322 h 1665432"/>
              <a:gd name="connsiteX2138" fmla="*/ 1813366 w 1999791"/>
              <a:gd name="connsiteY2138" fmla="*/ 298322 h 1665432"/>
              <a:gd name="connsiteX2139" fmla="*/ 1813366 w 1999791"/>
              <a:gd name="connsiteY2139" fmla="*/ 285594 h 1665432"/>
              <a:gd name="connsiteX2140" fmla="*/ 1217126 w 1999791"/>
              <a:gd name="connsiteY2140" fmla="*/ 285594 h 1665432"/>
              <a:gd name="connsiteX2141" fmla="*/ 1217126 w 1999791"/>
              <a:gd name="connsiteY2141" fmla="*/ 285594 h 1665432"/>
              <a:gd name="connsiteX2142" fmla="*/ 1043421 w 1999791"/>
              <a:gd name="connsiteY2142" fmla="*/ 285594 h 1665432"/>
              <a:gd name="connsiteX2143" fmla="*/ 1055743 w 1999791"/>
              <a:gd name="connsiteY2143" fmla="*/ 298322 h 1665432"/>
              <a:gd name="connsiteX2144" fmla="*/ 1043421 w 1999791"/>
              <a:gd name="connsiteY2144" fmla="*/ 285594 h 1665432"/>
              <a:gd name="connsiteX2145" fmla="*/ 981014 w 1999791"/>
              <a:gd name="connsiteY2145" fmla="*/ 285594 h 1665432"/>
              <a:gd name="connsiteX2146" fmla="*/ 982541 w 1999791"/>
              <a:gd name="connsiteY2146" fmla="*/ 296286 h 1665432"/>
              <a:gd name="connsiteX2147" fmla="*/ 981014 w 1999791"/>
              <a:gd name="connsiteY2147" fmla="*/ 298322 h 1665432"/>
              <a:gd name="connsiteX2148" fmla="*/ 993734 w 1999791"/>
              <a:gd name="connsiteY2148" fmla="*/ 298322 h 1665432"/>
              <a:gd name="connsiteX2149" fmla="*/ 981014 w 1999791"/>
              <a:gd name="connsiteY2149" fmla="*/ 310653 h 1665432"/>
              <a:gd name="connsiteX2150" fmla="*/ 982604 w 1999791"/>
              <a:gd name="connsiteY2150" fmla="*/ 310653 h 1665432"/>
              <a:gd name="connsiteX2151" fmla="*/ 990554 w 1999791"/>
              <a:gd name="connsiteY2151" fmla="*/ 310653 h 1665432"/>
              <a:gd name="connsiteX2152" fmla="*/ 993734 w 1999791"/>
              <a:gd name="connsiteY2152" fmla="*/ 310653 h 1665432"/>
              <a:gd name="connsiteX2153" fmla="*/ 993734 w 1999791"/>
              <a:gd name="connsiteY2153" fmla="*/ 298322 h 1665432"/>
              <a:gd name="connsiteX2154" fmla="*/ 982604 w 1999791"/>
              <a:gd name="connsiteY2154" fmla="*/ 296731 h 1665432"/>
              <a:gd name="connsiteX2155" fmla="*/ 982541 w 1999791"/>
              <a:gd name="connsiteY2155" fmla="*/ 296286 h 1665432"/>
              <a:gd name="connsiteX2156" fmla="*/ 985784 w 1999791"/>
              <a:gd name="connsiteY2156" fmla="*/ 291958 h 1665432"/>
              <a:gd name="connsiteX2157" fmla="*/ 981014 w 1999791"/>
              <a:gd name="connsiteY2157" fmla="*/ 285594 h 1665432"/>
              <a:gd name="connsiteX2158" fmla="*/ 956370 w 1999791"/>
              <a:gd name="connsiteY2158" fmla="*/ 285594 h 1665432"/>
              <a:gd name="connsiteX2159" fmla="*/ 956370 w 1999791"/>
              <a:gd name="connsiteY2159" fmla="*/ 298322 h 1665432"/>
              <a:gd name="connsiteX2160" fmla="*/ 954830 w 1999791"/>
              <a:gd name="connsiteY2160" fmla="*/ 298322 h 1665432"/>
              <a:gd name="connsiteX2161" fmla="*/ 949047 w 1999791"/>
              <a:gd name="connsiteY2161" fmla="*/ 298322 h 1665432"/>
              <a:gd name="connsiteX2162" fmla="*/ 947079 w 1999791"/>
              <a:gd name="connsiteY2162" fmla="*/ 298322 h 1665432"/>
              <a:gd name="connsiteX2163" fmla="*/ 944048 w 1999791"/>
              <a:gd name="connsiteY2163" fmla="*/ 298322 h 1665432"/>
              <a:gd name="connsiteX2164" fmla="*/ 944048 w 1999791"/>
              <a:gd name="connsiteY2164" fmla="*/ 310653 h 1665432"/>
              <a:gd name="connsiteX2165" fmla="*/ 944048 w 1999791"/>
              <a:gd name="connsiteY2165" fmla="*/ 322984 h 1665432"/>
              <a:gd name="connsiteX2166" fmla="*/ 948669 w 1999791"/>
              <a:gd name="connsiteY2166" fmla="*/ 322984 h 1665432"/>
              <a:gd name="connsiteX2167" fmla="*/ 949246 w 1999791"/>
              <a:gd name="connsiteY2167" fmla="*/ 322984 h 1665432"/>
              <a:gd name="connsiteX2168" fmla="*/ 954830 w 1999791"/>
              <a:gd name="connsiteY2168" fmla="*/ 322984 h 1665432"/>
              <a:gd name="connsiteX2169" fmla="*/ 956370 w 1999791"/>
              <a:gd name="connsiteY2169" fmla="*/ 322984 h 1665432"/>
              <a:gd name="connsiteX2170" fmla="*/ 944048 w 1999791"/>
              <a:gd name="connsiteY2170" fmla="*/ 335314 h 1665432"/>
              <a:gd name="connsiteX2171" fmla="*/ 945588 w 1999791"/>
              <a:gd name="connsiteY2171" fmla="*/ 335314 h 1665432"/>
              <a:gd name="connsiteX2172" fmla="*/ 956370 w 1999791"/>
              <a:gd name="connsiteY2172" fmla="*/ 335314 h 1665432"/>
              <a:gd name="connsiteX2173" fmla="*/ 956370 w 1999791"/>
              <a:gd name="connsiteY2173" fmla="*/ 348043 h 1665432"/>
              <a:gd name="connsiteX2174" fmla="*/ 957910 w 1999791"/>
              <a:gd name="connsiteY2174" fmla="*/ 348043 h 1665432"/>
              <a:gd name="connsiteX2175" fmla="*/ 967152 w 1999791"/>
              <a:gd name="connsiteY2175" fmla="*/ 348043 h 1665432"/>
              <a:gd name="connsiteX2176" fmla="*/ 968692 w 1999791"/>
              <a:gd name="connsiteY2176" fmla="*/ 348043 h 1665432"/>
              <a:gd name="connsiteX2177" fmla="*/ 968692 w 1999791"/>
              <a:gd name="connsiteY2177" fmla="*/ 335314 h 1665432"/>
              <a:gd name="connsiteX2178" fmla="*/ 967152 w 1999791"/>
              <a:gd name="connsiteY2178" fmla="*/ 335314 h 1665432"/>
              <a:gd name="connsiteX2179" fmla="*/ 957910 w 1999791"/>
              <a:gd name="connsiteY2179" fmla="*/ 335314 h 1665432"/>
              <a:gd name="connsiteX2180" fmla="*/ 956370 w 1999791"/>
              <a:gd name="connsiteY2180" fmla="*/ 335314 h 1665432"/>
              <a:gd name="connsiteX2181" fmla="*/ 956370 w 1999791"/>
              <a:gd name="connsiteY2181" fmla="*/ 322984 h 1665432"/>
              <a:gd name="connsiteX2182" fmla="*/ 956370 w 1999791"/>
              <a:gd name="connsiteY2182" fmla="*/ 310653 h 1665432"/>
              <a:gd name="connsiteX2183" fmla="*/ 944048 w 1999791"/>
              <a:gd name="connsiteY2183" fmla="*/ 310653 h 1665432"/>
              <a:gd name="connsiteX2184" fmla="*/ 956370 w 1999791"/>
              <a:gd name="connsiteY2184" fmla="*/ 298322 h 1665432"/>
              <a:gd name="connsiteX2185" fmla="*/ 968692 w 1999791"/>
              <a:gd name="connsiteY2185" fmla="*/ 285594 h 1665432"/>
              <a:gd name="connsiteX2186" fmla="*/ 956370 w 1999791"/>
              <a:gd name="connsiteY2186" fmla="*/ 285594 h 1665432"/>
              <a:gd name="connsiteX2187" fmla="*/ 819632 w 1999791"/>
              <a:gd name="connsiteY2187" fmla="*/ 285594 h 1665432"/>
              <a:gd name="connsiteX2188" fmla="*/ 819632 w 1999791"/>
              <a:gd name="connsiteY2188" fmla="*/ 298322 h 1665432"/>
              <a:gd name="connsiteX2189" fmla="*/ 819632 w 1999791"/>
              <a:gd name="connsiteY2189" fmla="*/ 285594 h 1665432"/>
              <a:gd name="connsiteX2190" fmla="*/ 1105430 w 1999791"/>
              <a:gd name="connsiteY2190" fmla="*/ 273263 h 1665432"/>
              <a:gd name="connsiteX2191" fmla="*/ 1109033 w 1999791"/>
              <a:gd name="connsiteY2191" fmla="*/ 277003 h 1665432"/>
              <a:gd name="connsiteX2192" fmla="*/ 1106970 w 1999791"/>
              <a:gd name="connsiteY2192" fmla="*/ 277887 h 1665432"/>
              <a:gd name="connsiteX2193" fmla="*/ 1105430 w 1999791"/>
              <a:gd name="connsiteY2193" fmla="*/ 273263 h 1665432"/>
              <a:gd name="connsiteX2194" fmla="*/ 1093108 w 1999791"/>
              <a:gd name="connsiteY2194" fmla="*/ 273263 h 1665432"/>
              <a:gd name="connsiteX2195" fmla="*/ 1097900 w 1999791"/>
              <a:gd name="connsiteY2195" fmla="*/ 278059 h 1665432"/>
              <a:gd name="connsiteX2196" fmla="*/ 1097729 w 1999791"/>
              <a:gd name="connsiteY2196" fmla="*/ 277887 h 1665432"/>
              <a:gd name="connsiteX2197" fmla="*/ 1093108 w 1999791"/>
              <a:gd name="connsiteY2197" fmla="*/ 273263 h 1665432"/>
              <a:gd name="connsiteX2198" fmla="*/ 1093108 w 1999791"/>
              <a:gd name="connsiteY2198" fmla="*/ 273263 h 1665432"/>
              <a:gd name="connsiteX2199" fmla="*/ 1093108 w 1999791"/>
              <a:gd name="connsiteY2199" fmla="*/ 285594 h 1665432"/>
              <a:gd name="connsiteX2200" fmla="*/ 1105430 w 1999791"/>
              <a:gd name="connsiteY2200" fmla="*/ 285594 h 1665432"/>
              <a:gd name="connsiteX2201" fmla="*/ 1110629 w 1999791"/>
              <a:gd name="connsiteY2201" fmla="*/ 278658 h 1665432"/>
              <a:gd name="connsiteX2202" fmla="*/ 1109033 w 1999791"/>
              <a:gd name="connsiteY2202" fmla="*/ 277003 h 1665432"/>
              <a:gd name="connsiteX2203" fmla="*/ 1109222 w 1999791"/>
              <a:gd name="connsiteY2203" fmla="*/ 276922 h 1665432"/>
              <a:gd name="connsiteX2204" fmla="*/ 1110821 w 1999791"/>
              <a:gd name="connsiteY2204" fmla="*/ 278465 h 1665432"/>
              <a:gd name="connsiteX2205" fmla="*/ 1111591 w 1999791"/>
              <a:gd name="connsiteY2205" fmla="*/ 277887 h 1665432"/>
              <a:gd name="connsiteX2206" fmla="*/ 1112187 w 1999791"/>
              <a:gd name="connsiteY2206" fmla="*/ 275650 h 1665432"/>
              <a:gd name="connsiteX2207" fmla="*/ 1117752 w 1999791"/>
              <a:gd name="connsiteY2207" fmla="*/ 273263 h 1665432"/>
              <a:gd name="connsiteX2208" fmla="*/ 1112361 w 1999791"/>
              <a:gd name="connsiteY2208" fmla="*/ 274997 h 1665432"/>
              <a:gd name="connsiteX2209" fmla="*/ 1112187 w 1999791"/>
              <a:gd name="connsiteY2209" fmla="*/ 275650 h 1665432"/>
              <a:gd name="connsiteX2210" fmla="*/ 1109222 w 1999791"/>
              <a:gd name="connsiteY2210" fmla="*/ 276922 h 1665432"/>
              <a:gd name="connsiteX2211" fmla="*/ 1105430 w 1999791"/>
              <a:gd name="connsiteY2211" fmla="*/ 273263 h 1665432"/>
              <a:gd name="connsiteX2212" fmla="*/ 1105430 w 1999791"/>
              <a:gd name="connsiteY2212" fmla="*/ 285594 h 1665432"/>
              <a:gd name="connsiteX2213" fmla="*/ 1103890 w 1999791"/>
              <a:gd name="connsiteY2213" fmla="*/ 284053 h 1665432"/>
              <a:gd name="connsiteX2214" fmla="*/ 1097900 w 1999791"/>
              <a:gd name="connsiteY2214" fmla="*/ 278059 h 1665432"/>
              <a:gd name="connsiteX2215" fmla="*/ 1098306 w 1999791"/>
              <a:gd name="connsiteY2215" fmla="*/ 278465 h 1665432"/>
              <a:gd name="connsiteX2216" fmla="*/ 1093108 w 1999791"/>
              <a:gd name="connsiteY2216" fmla="*/ 273263 h 1665432"/>
              <a:gd name="connsiteX2217" fmla="*/ 1043421 w 1999791"/>
              <a:gd name="connsiteY2217" fmla="*/ 273263 h 1665432"/>
              <a:gd name="connsiteX2218" fmla="*/ 1043421 w 1999791"/>
              <a:gd name="connsiteY2218" fmla="*/ 285594 h 1665432"/>
              <a:gd name="connsiteX2219" fmla="*/ 1043421 w 1999791"/>
              <a:gd name="connsiteY2219" fmla="*/ 284053 h 1665432"/>
              <a:gd name="connsiteX2220" fmla="*/ 1043421 w 1999791"/>
              <a:gd name="connsiteY2220" fmla="*/ 273263 h 1665432"/>
              <a:gd name="connsiteX2221" fmla="*/ 931328 w 1999791"/>
              <a:gd name="connsiteY2221" fmla="*/ 273263 h 1665432"/>
              <a:gd name="connsiteX2222" fmla="*/ 931328 w 1999791"/>
              <a:gd name="connsiteY2222" fmla="*/ 285594 h 1665432"/>
              <a:gd name="connsiteX2223" fmla="*/ 944048 w 1999791"/>
              <a:gd name="connsiteY2223" fmla="*/ 285594 h 1665432"/>
              <a:gd name="connsiteX2224" fmla="*/ 944048 w 1999791"/>
              <a:gd name="connsiteY2224" fmla="*/ 273263 h 1665432"/>
              <a:gd name="connsiteX2225" fmla="*/ 881641 w 1999791"/>
              <a:gd name="connsiteY2225" fmla="*/ 273263 h 1665432"/>
              <a:gd name="connsiteX2226" fmla="*/ 894361 w 1999791"/>
              <a:gd name="connsiteY2226" fmla="*/ 285594 h 1665432"/>
              <a:gd name="connsiteX2227" fmla="*/ 894361 w 1999791"/>
              <a:gd name="connsiteY2227" fmla="*/ 273263 h 1665432"/>
              <a:gd name="connsiteX2228" fmla="*/ 892771 w 1999791"/>
              <a:gd name="connsiteY2228" fmla="*/ 273263 h 1665432"/>
              <a:gd name="connsiteX2229" fmla="*/ 883231 w 1999791"/>
              <a:gd name="connsiteY2229" fmla="*/ 273263 h 1665432"/>
              <a:gd name="connsiteX2230" fmla="*/ 881641 w 1999791"/>
              <a:gd name="connsiteY2230" fmla="*/ 273263 h 1665432"/>
              <a:gd name="connsiteX2231" fmla="*/ 1068066 w 1999791"/>
              <a:gd name="connsiteY2231" fmla="*/ 260933 h 1665432"/>
              <a:gd name="connsiteX2232" fmla="*/ 1080388 w 1999791"/>
              <a:gd name="connsiteY2232" fmla="*/ 273263 h 1665432"/>
              <a:gd name="connsiteX2233" fmla="*/ 1068066 w 1999791"/>
              <a:gd name="connsiteY2233" fmla="*/ 260933 h 1665432"/>
              <a:gd name="connsiteX2234" fmla="*/ 968692 w 1999791"/>
              <a:gd name="connsiteY2234" fmla="*/ 260933 h 1665432"/>
              <a:gd name="connsiteX2235" fmla="*/ 968692 w 1999791"/>
              <a:gd name="connsiteY2235" fmla="*/ 273263 h 1665432"/>
              <a:gd name="connsiteX2236" fmla="*/ 981014 w 1999791"/>
              <a:gd name="connsiteY2236" fmla="*/ 273263 h 1665432"/>
              <a:gd name="connsiteX2237" fmla="*/ 981014 w 1999791"/>
              <a:gd name="connsiteY2237" fmla="*/ 260933 h 1665432"/>
              <a:gd name="connsiteX2238" fmla="*/ 979474 w 1999791"/>
              <a:gd name="connsiteY2238" fmla="*/ 260933 h 1665432"/>
              <a:gd name="connsiteX2239" fmla="*/ 968692 w 1999791"/>
              <a:gd name="connsiteY2239" fmla="*/ 260933 h 1665432"/>
              <a:gd name="connsiteX2240" fmla="*/ 956370 w 1999791"/>
              <a:gd name="connsiteY2240" fmla="*/ 260933 h 1665432"/>
              <a:gd name="connsiteX2241" fmla="*/ 956370 w 1999791"/>
              <a:gd name="connsiteY2241" fmla="*/ 273263 h 1665432"/>
              <a:gd name="connsiteX2242" fmla="*/ 844674 w 1999791"/>
              <a:gd name="connsiteY2242" fmla="*/ 260933 h 1665432"/>
              <a:gd name="connsiteX2243" fmla="*/ 844674 w 1999791"/>
              <a:gd name="connsiteY2243" fmla="*/ 273263 h 1665432"/>
              <a:gd name="connsiteX2244" fmla="*/ 843084 w 1999791"/>
              <a:gd name="connsiteY2244" fmla="*/ 273263 h 1665432"/>
              <a:gd name="connsiteX2245" fmla="*/ 837321 w 1999791"/>
              <a:gd name="connsiteY2245" fmla="*/ 273263 h 1665432"/>
              <a:gd name="connsiteX2246" fmla="*/ 836724 w 1999791"/>
              <a:gd name="connsiteY2246" fmla="*/ 273263 h 1665432"/>
              <a:gd name="connsiteX2247" fmla="*/ 833544 w 1999791"/>
              <a:gd name="connsiteY2247" fmla="*/ 273263 h 1665432"/>
              <a:gd name="connsiteX2248" fmla="*/ 831954 w 1999791"/>
              <a:gd name="connsiteY2248" fmla="*/ 273263 h 1665432"/>
              <a:gd name="connsiteX2249" fmla="*/ 844674 w 1999791"/>
              <a:gd name="connsiteY2249" fmla="*/ 260933 h 1665432"/>
              <a:gd name="connsiteX2250" fmla="*/ 1093108 w 1999791"/>
              <a:gd name="connsiteY2250" fmla="*/ 248602 h 1665432"/>
              <a:gd name="connsiteX2251" fmla="*/ 1105430 w 1999791"/>
              <a:gd name="connsiteY2251" fmla="*/ 248602 h 1665432"/>
              <a:gd name="connsiteX2252" fmla="*/ 1105430 w 1999791"/>
              <a:gd name="connsiteY2252" fmla="*/ 260933 h 1665432"/>
              <a:gd name="connsiteX2253" fmla="*/ 1080388 w 1999791"/>
              <a:gd name="connsiteY2253" fmla="*/ 248602 h 1665432"/>
              <a:gd name="connsiteX2254" fmla="*/ 1093108 w 1999791"/>
              <a:gd name="connsiteY2254" fmla="*/ 248602 h 1665432"/>
              <a:gd name="connsiteX2255" fmla="*/ 1093108 w 1999791"/>
              <a:gd name="connsiteY2255" fmla="*/ 260933 h 1665432"/>
              <a:gd name="connsiteX2256" fmla="*/ 1080388 w 1999791"/>
              <a:gd name="connsiteY2256" fmla="*/ 248602 h 1665432"/>
              <a:gd name="connsiteX2257" fmla="*/ 1068066 w 1999791"/>
              <a:gd name="connsiteY2257" fmla="*/ 248602 h 1665432"/>
              <a:gd name="connsiteX2258" fmla="*/ 1078848 w 1999791"/>
              <a:gd name="connsiteY2258" fmla="*/ 248602 h 1665432"/>
              <a:gd name="connsiteX2259" fmla="*/ 1080388 w 1999791"/>
              <a:gd name="connsiteY2259" fmla="*/ 248602 h 1665432"/>
              <a:gd name="connsiteX2260" fmla="*/ 1080388 w 1999791"/>
              <a:gd name="connsiteY2260" fmla="*/ 250143 h 1665432"/>
              <a:gd name="connsiteX2261" fmla="*/ 1080388 w 1999791"/>
              <a:gd name="connsiteY2261" fmla="*/ 259391 h 1665432"/>
              <a:gd name="connsiteX2262" fmla="*/ 1080388 w 1999791"/>
              <a:gd name="connsiteY2262" fmla="*/ 260933 h 1665432"/>
              <a:gd name="connsiteX2263" fmla="*/ 1068066 w 1999791"/>
              <a:gd name="connsiteY2263" fmla="*/ 248602 h 1665432"/>
              <a:gd name="connsiteX2264" fmla="*/ 1055743 w 1999791"/>
              <a:gd name="connsiteY2264" fmla="*/ 248602 h 1665432"/>
              <a:gd name="connsiteX2265" fmla="*/ 1057284 w 1999791"/>
              <a:gd name="connsiteY2265" fmla="*/ 248602 h 1665432"/>
              <a:gd name="connsiteX2266" fmla="*/ 1061134 w 1999791"/>
              <a:gd name="connsiteY2266" fmla="*/ 248602 h 1665432"/>
              <a:gd name="connsiteX2267" fmla="*/ 1061905 w 1999791"/>
              <a:gd name="connsiteY2267" fmla="*/ 248602 h 1665432"/>
              <a:gd name="connsiteX2268" fmla="*/ 1062675 w 1999791"/>
              <a:gd name="connsiteY2268" fmla="*/ 248602 h 1665432"/>
              <a:gd name="connsiteX2269" fmla="*/ 1068066 w 1999791"/>
              <a:gd name="connsiteY2269" fmla="*/ 248602 h 1665432"/>
              <a:gd name="connsiteX2270" fmla="*/ 1080388 w 1999791"/>
              <a:gd name="connsiteY2270" fmla="*/ 260933 h 1665432"/>
              <a:gd name="connsiteX2271" fmla="*/ 1068066 w 1999791"/>
              <a:gd name="connsiteY2271" fmla="*/ 260933 h 1665432"/>
              <a:gd name="connsiteX2272" fmla="*/ 1068066 w 1999791"/>
              <a:gd name="connsiteY2272" fmla="*/ 262474 h 1665432"/>
              <a:gd name="connsiteX2273" fmla="*/ 1068066 w 1999791"/>
              <a:gd name="connsiteY2273" fmla="*/ 273263 h 1665432"/>
              <a:gd name="connsiteX2274" fmla="*/ 1055743 w 1999791"/>
              <a:gd name="connsiteY2274" fmla="*/ 260933 h 1665432"/>
              <a:gd name="connsiteX2275" fmla="*/ 906683 w 1999791"/>
              <a:gd name="connsiteY2275" fmla="*/ 248602 h 1665432"/>
              <a:gd name="connsiteX2276" fmla="*/ 906683 w 1999791"/>
              <a:gd name="connsiteY2276" fmla="*/ 260933 h 1665432"/>
              <a:gd name="connsiteX2277" fmla="*/ 913807 w 1999791"/>
              <a:gd name="connsiteY2277" fmla="*/ 260933 h 1665432"/>
              <a:gd name="connsiteX2278" fmla="*/ 919005 w 1999791"/>
              <a:gd name="connsiteY2278" fmla="*/ 260933 h 1665432"/>
              <a:gd name="connsiteX2279" fmla="*/ 919005 w 1999791"/>
              <a:gd name="connsiteY2279" fmla="*/ 273263 h 1665432"/>
              <a:gd name="connsiteX2280" fmla="*/ 919005 w 1999791"/>
              <a:gd name="connsiteY2280" fmla="*/ 260933 h 1665432"/>
              <a:gd name="connsiteX2281" fmla="*/ 920546 w 1999791"/>
              <a:gd name="connsiteY2281" fmla="*/ 260933 h 1665432"/>
              <a:gd name="connsiteX2282" fmla="*/ 929787 w 1999791"/>
              <a:gd name="connsiteY2282" fmla="*/ 260933 h 1665432"/>
              <a:gd name="connsiteX2283" fmla="*/ 931328 w 1999791"/>
              <a:gd name="connsiteY2283" fmla="*/ 260933 h 1665432"/>
              <a:gd name="connsiteX2284" fmla="*/ 931328 w 1999791"/>
              <a:gd name="connsiteY2284" fmla="*/ 248602 h 1665432"/>
              <a:gd name="connsiteX2285" fmla="*/ 919005 w 1999791"/>
              <a:gd name="connsiteY2285" fmla="*/ 248602 h 1665432"/>
              <a:gd name="connsiteX2286" fmla="*/ 919005 w 1999791"/>
              <a:gd name="connsiteY2286" fmla="*/ 260933 h 1665432"/>
              <a:gd name="connsiteX2287" fmla="*/ 906683 w 1999791"/>
              <a:gd name="connsiteY2287" fmla="*/ 248602 h 1665432"/>
              <a:gd name="connsiteX2288" fmla="*/ 968692 w 1999791"/>
              <a:gd name="connsiteY2288" fmla="*/ 235874 h 1665432"/>
              <a:gd name="connsiteX2289" fmla="*/ 956370 w 1999791"/>
              <a:gd name="connsiteY2289" fmla="*/ 248602 h 1665432"/>
              <a:gd name="connsiteX2290" fmla="*/ 957910 w 1999791"/>
              <a:gd name="connsiteY2290" fmla="*/ 248602 h 1665432"/>
              <a:gd name="connsiteX2291" fmla="*/ 963494 w 1999791"/>
              <a:gd name="connsiteY2291" fmla="*/ 248602 h 1665432"/>
              <a:gd name="connsiteX2292" fmla="*/ 964071 w 1999791"/>
              <a:gd name="connsiteY2292" fmla="*/ 248602 h 1665432"/>
              <a:gd name="connsiteX2293" fmla="*/ 968692 w 1999791"/>
              <a:gd name="connsiteY2293" fmla="*/ 248602 h 1665432"/>
              <a:gd name="connsiteX2294" fmla="*/ 968692 w 1999791"/>
              <a:gd name="connsiteY2294" fmla="*/ 248602 h 1665432"/>
              <a:gd name="connsiteX2295" fmla="*/ 931328 w 1999791"/>
              <a:gd name="connsiteY2295" fmla="*/ 223543 h 1665432"/>
              <a:gd name="connsiteX2296" fmla="*/ 931328 w 1999791"/>
              <a:gd name="connsiteY2296" fmla="*/ 235874 h 1665432"/>
              <a:gd name="connsiteX2297" fmla="*/ 944048 w 1999791"/>
              <a:gd name="connsiteY2297" fmla="*/ 235874 h 1665432"/>
              <a:gd name="connsiteX2298" fmla="*/ 944048 w 1999791"/>
              <a:gd name="connsiteY2298" fmla="*/ 223543 h 1665432"/>
              <a:gd name="connsiteX2299" fmla="*/ 831954 w 1999791"/>
              <a:gd name="connsiteY2299" fmla="*/ 211212 h 1665432"/>
              <a:gd name="connsiteX2300" fmla="*/ 819632 w 1999791"/>
              <a:gd name="connsiteY2300" fmla="*/ 223543 h 1665432"/>
              <a:gd name="connsiteX2301" fmla="*/ 831954 w 1999791"/>
              <a:gd name="connsiteY2301" fmla="*/ 211212 h 1665432"/>
              <a:gd name="connsiteX2302" fmla="*/ 906683 w 1999791"/>
              <a:gd name="connsiteY2302" fmla="*/ 198882 h 1665432"/>
              <a:gd name="connsiteX2303" fmla="*/ 894361 w 1999791"/>
              <a:gd name="connsiteY2303" fmla="*/ 211212 h 1665432"/>
              <a:gd name="connsiteX2304" fmla="*/ 906683 w 1999791"/>
              <a:gd name="connsiteY2304" fmla="*/ 223543 h 1665432"/>
              <a:gd name="connsiteX2305" fmla="*/ 906683 w 1999791"/>
              <a:gd name="connsiteY2305" fmla="*/ 211212 h 1665432"/>
              <a:gd name="connsiteX2306" fmla="*/ 471825 w 1999791"/>
              <a:gd name="connsiteY2306" fmla="*/ 198882 h 1665432"/>
              <a:gd name="connsiteX2307" fmla="*/ 473365 w 1999791"/>
              <a:gd name="connsiteY2307" fmla="*/ 198882 h 1665432"/>
              <a:gd name="connsiteX2308" fmla="*/ 484147 w 1999791"/>
              <a:gd name="connsiteY2308" fmla="*/ 198882 h 1665432"/>
              <a:gd name="connsiteX2309" fmla="*/ 484147 w 1999791"/>
              <a:gd name="connsiteY2309" fmla="*/ 200423 h 1665432"/>
              <a:gd name="connsiteX2310" fmla="*/ 484147 w 1999791"/>
              <a:gd name="connsiteY2310" fmla="*/ 211212 h 1665432"/>
              <a:gd name="connsiteX2311" fmla="*/ 484147 w 1999791"/>
              <a:gd name="connsiteY2311" fmla="*/ 212754 h 1665432"/>
              <a:gd name="connsiteX2312" fmla="*/ 484147 w 1999791"/>
              <a:gd name="connsiteY2312" fmla="*/ 214295 h 1665432"/>
              <a:gd name="connsiteX2313" fmla="*/ 484147 w 1999791"/>
              <a:gd name="connsiteY2313" fmla="*/ 223543 h 1665432"/>
              <a:gd name="connsiteX2314" fmla="*/ 471825 w 1999791"/>
              <a:gd name="connsiteY2314" fmla="*/ 223543 h 1665432"/>
              <a:gd name="connsiteX2315" fmla="*/ 471825 w 1999791"/>
              <a:gd name="connsiteY2315" fmla="*/ 211212 h 1665432"/>
              <a:gd name="connsiteX2316" fmla="*/ 931328 w 1999791"/>
              <a:gd name="connsiteY2316" fmla="*/ 186153 h 1665432"/>
              <a:gd name="connsiteX2317" fmla="*/ 931328 w 1999791"/>
              <a:gd name="connsiteY2317" fmla="*/ 198882 h 1665432"/>
              <a:gd name="connsiteX2318" fmla="*/ 932918 w 1999791"/>
              <a:gd name="connsiteY2318" fmla="*/ 198882 h 1665432"/>
              <a:gd name="connsiteX2319" fmla="*/ 934508 w 1999791"/>
              <a:gd name="connsiteY2319" fmla="*/ 198882 h 1665432"/>
              <a:gd name="connsiteX2320" fmla="*/ 944048 w 1999791"/>
              <a:gd name="connsiteY2320" fmla="*/ 198882 h 1665432"/>
              <a:gd name="connsiteX2321" fmla="*/ 944048 w 1999791"/>
              <a:gd name="connsiteY2321" fmla="*/ 186153 h 1665432"/>
              <a:gd name="connsiteX2322" fmla="*/ 939278 w 1999791"/>
              <a:gd name="connsiteY2322" fmla="*/ 186153 h 1665432"/>
              <a:gd name="connsiteX2323" fmla="*/ 938682 w 1999791"/>
              <a:gd name="connsiteY2323" fmla="*/ 186153 h 1665432"/>
              <a:gd name="connsiteX2324" fmla="*/ 819632 w 1999791"/>
              <a:gd name="connsiteY2324" fmla="*/ 186153 h 1665432"/>
              <a:gd name="connsiteX2325" fmla="*/ 807310 w 1999791"/>
              <a:gd name="connsiteY2325" fmla="*/ 198882 h 1665432"/>
              <a:gd name="connsiteX2326" fmla="*/ 807310 w 1999791"/>
              <a:gd name="connsiteY2326" fmla="*/ 211212 h 1665432"/>
              <a:gd name="connsiteX2327" fmla="*/ 819632 w 1999791"/>
              <a:gd name="connsiteY2327" fmla="*/ 211212 h 1665432"/>
              <a:gd name="connsiteX2328" fmla="*/ 807310 w 1999791"/>
              <a:gd name="connsiteY2328" fmla="*/ 223543 h 1665432"/>
              <a:gd name="connsiteX2329" fmla="*/ 811931 w 1999791"/>
              <a:gd name="connsiteY2329" fmla="*/ 223543 h 1665432"/>
              <a:gd name="connsiteX2330" fmla="*/ 812508 w 1999791"/>
              <a:gd name="connsiteY2330" fmla="*/ 223543 h 1665432"/>
              <a:gd name="connsiteX2331" fmla="*/ 819632 w 1999791"/>
              <a:gd name="connsiteY2331" fmla="*/ 223543 h 1665432"/>
              <a:gd name="connsiteX2332" fmla="*/ 831954 w 1999791"/>
              <a:gd name="connsiteY2332" fmla="*/ 223543 h 1665432"/>
              <a:gd name="connsiteX2333" fmla="*/ 831954 w 1999791"/>
              <a:gd name="connsiteY2333" fmla="*/ 235874 h 1665432"/>
              <a:gd name="connsiteX2334" fmla="*/ 819632 w 1999791"/>
              <a:gd name="connsiteY2334" fmla="*/ 235874 h 1665432"/>
              <a:gd name="connsiteX2335" fmla="*/ 831954 w 1999791"/>
              <a:gd name="connsiteY2335" fmla="*/ 248602 h 1665432"/>
              <a:gd name="connsiteX2336" fmla="*/ 831954 w 1999791"/>
              <a:gd name="connsiteY2336" fmla="*/ 260933 h 1665432"/>
              <a:gd name="connsiteX2337" fmla="*/ 831954 w 1999791"/>
              <a:gd name="connsiteY2337" fmla="*/ 273263 h 1665432"/>
              <a:gd name="connsiteX2338" fmla="*/ 831954 w 1999791"/>
              <a:gd name="connsiteY2338" fmla="*/ 285594 h 1665432"/>
              <a:gd name="connsiteX2339" fmla="*/ 844674 w 1999791"/>
              <a:gd name="connsiteY2339" fmla="*/ 273263 h 1665432"/>
              <a:gd name="connsiteX2340" fmla="*/ 844674 w 1999791"/>
              <a:gd name="connsiteY2340" fmla="*/ 285594 h 1665432"/>
              <a:gd name="connsiteX2341" fmla="*/ 846215 w 1999791"/>
              <a:gd name="connsiteY2341" fmla="*/ 285594 h 1665432"/>
              <a:gd name="connsiteX2342" fmla="*/ 856996 w 1999791"/>
              <a:gd name="connsiteY2342" fmla="*/ 285594 h 1665432"/>
              <a:gd name="connsiteX2343" fmla="*/ 856996 w 1999791"/>
              <a:gd name="connsiteY2343" fmla="*/ 298322 h 1665432"/>
              <a:gd name="connsiteX2344" fmla="*/ 856996 w 1999791"/>
              <a:gd name="connsiteY2344" fmla="*/ 310653 h 1665432"/>
              <a:gd name="connsiteX2345" fmla="*/ 869319 w 1999791"/>
              <a:gd name="connsiteY2345" fmla="*/ 310653 h 1665432"/>
              <a:gd name="connsiteX2346" fmla="*/ 856996 w 1999791"/>
              <a:gd name="connsiteY2346" fmla="*/ 322984 h 1665432"/>
              <a:gd name="connsiteX2347" fmla="*/ 858537 w 1999791"/>
              <a:gd name="connsiteY2347" fmla="*/ 322984 h 1665432"/>
              <a:gd name="connsiteX2348" fmla="*/ 867778 w 1999791"/>
              <a:gd name="connsiteY2348" fmla="*/ 322984 h 1665432"/>
              <a:gd name="connsiteX2349" fmla="*/ 869319 w 1999791"/>
              <a:gd name="connsiteY2349" fmla="*/ 322984 h 1665432"/>
              <a:gd name="connsiteX2350" fmla="*/ 869319 w 1999791"/>
              <a:gd name="connsiteY2350" fmla="*/ 335314 h 1665432"/>
              <a:gd name="connsiteX2351" fmla="*/ 869319 w 1999791"/>
              <a:gd name="connsiteY2351" fmla="*/ 348043 h 1665432"/>
              <a:gd name="connsiteX2352" fmla="*/ 881641 w 1999791"/>
              <a:gd name="connsiteY2352" fmla="*/ 335314 h 1665432"/>
              <a:gd name="connsiteX2353" fmla="*/ 881641 w 1999791"/>
              <a:gd name="connsiteY2353" fmla="*/ 342474 h 1665432"/>
              <a:gd name="connsiteX2354" fmla="*/ 881641 w 1999791"/>
              <a:gd name="connsiteY2354" fmla="*/ 348043 h 1665432"/>
              <a:gd name="connsiteX2355" fmla="*/ 881641 w 1999791"/>
              <a:gd name="connsiteY2355" fmla="*/ 353245 h 1665432"/>
              <a:gd name="connsiteX2356" fmla="*/ 881641 w 1999791"/>
              <a:gd name="connsiteY2356" fmla="*/ 360373 h 1665432"/>
              <a:gd name="connsiteX2357" fmla="*/ 881641 w 1999791"/>
              <a:gd name="connsiteY2357" fmla="*/ 361915 h 1665432"/>
              <a:gd name="connsiteX2358" fmla="*/ 881641 w 1999791"/>
              <a:gd name="connsiteY2358" fmla="*/ 367502 h 1665432"/>
              <a:gd name="connsiteX2359" fmla="*/ 881641 w 1999791"/>
              <a:gd name="connsiteY2359" fmla="*/ 368080 h 1665432"/>
              <a:gd name="connsiteX2360" fmla="*/ 881641 w 1999791"/>
              <a:gd name="connsiteY2360" fmla="*/ 372704 h 1665432"/>
              <a:gd name="connsiteX2361" fmla="*/ 881641 w 1999791"/>
              <a:gd name="connsiteY2361" fmla="*/ 385035 h 1665432"/>
              <a:gd name="connsiteX2362" fmla="*/ 894361 w 1999791"/>
              <a:gd name="connsiteY2362" fmla="*/ 385035 h 1665432"/>
              <a:gd name="connsiteX2363" fmla="*/ 906683 w 1999791"/>
              <a:gd name="connsiteY2363" fmla="*/ 385035 h 1665432"/>
              <a:gd name="connsiteX2364" fmla="*/ 906683 w 1999791"/>
              <a:gd name="connsiteY2364" fmla="*/ 386626 h 1665432"/>
              <a:gd name="connsiteX2365" fmla="*/ 906683 w 1999791"/>
              <a:gd name="connsiteY2365" fmla="*/ 397763 h 1665432"/>
              <a:gd name="connsiteX2366" fmla="*/ 894361 w 1999791"/>
              <a:gd name="connsiteY2366" fmla="*/ 397763 h 1665432"/>
              <a:gd name="connsiteX2367" fmla="*/ 894361 w 1999791"/>
              <a:gd name="connsiteY2367" fmla="*/ 410094 h 1665432"/>
              <a:gd name="connsiteX2368" fmla="*/ 906683 w 1999791"/>
              <a:gd name="connsiteY2368" fmla="*/ 397763 h 1665432"/>
              <a:gd name="connsiteX2369" fmla="*/ 906683 w 1999791"/>
              <a:gd name="connsiteY2369" fmla="*/ 410094 h 1665432"/>
              <a:gd name="connsiteX2370" fmla="*/ 913807 w 1999791"/>
              <a:gd name="connsiteY2370" fmla="*/ 410094 h 1665432"/>
              <a:gd name="connsiteX2371" fmla="*/ 914385 w 1999791"/>
              <a:gd name="connsiteY2371" fmla="*/ 410094 h 1665432"/>
              <a:gd name="connsiteX2372" fmla="*/ 917465 w 1999791"/>
              <a:gd name="connsiteY2372" fmla="*/ 410094 h 1665432"/>
              <a:gd name="connsiteX2373" fmla="*/ 919005 w 1999791"/>
              <a:gd name="connsiteY2373" fmla="*/ 410094 h 1665432"/>
              <a:gd name="connsiteX2374" fmla="*/ 919005 w 1999791"/>
              <a:gd name="connsiteY2374" fmla="*/ 422424 h 1665432"/>
              <a:gd name="connsiteX2375" fmla="*/ 906683 w 1999791"/>
              <a:gd name="connsiteY2375" fmla="*/ 422424 h 1665432"/>
              <a:gd name="connsiteX2376" fmla="*/ 906683 w 1999791"/>
              <a:gd name="connsiteY2376" fmla="*/ 434755 h 1665432"/>
              <a:gd name="connsiteX2377" fmla="*/ 919005 w 1999791"/>
              <a:gd name="connsiteY2377" fmla="*/ 434755 h 1665432"/>
              <a:gd name="connsiteX2378" fmla="*/ 919005 w 1999791"/>
              <a:gd name="connsiteY2378" fmla="*/ 445544 h 1665432"/>
              <a:gd name="connsiteX2379" fmla="*/ 919005 w 1999791"/>
              <a:gd name="connsiteY2379" fmla="*/ 447086 h 1665432"/>
              <a:gd name="connsiteX2380" fmla="*/ 931328 w 1999791"/>
              <a:gd name="connsiteY2380" fmla="*/ 434755 h 1665432"/>
              <a:gd name="connsiteX2381" fmla="*/ 931328 w 1999791"/>
              <a:gd name="connsiteY2381" fmla="*/ 422424 h 1665432"/>
              <a:gd name="connsiteX2382" fmla="*/ 931328 w 1999791"/>
              <a:gd name="connsiteY2382" fmla="*/ 417800 h 1665432"/>
              <a:gd name="connsiteX2383" fmla="*/ 931328 w 1999791"/>
              <a:gd name="connsiteY2383" fmla="*/ 417222 h 1665432"/>
              <a:gd name="connsiteX2384" fmla="*/ 931328 w 1999791"/>
              <a:gd name="connsiteY2384" fmla="*/ 410094 h 1665432"/>
              <a:gd name="connsiteX2385" fmla="*/ 931328 w 1999791"/>
              <a:gd name="connsiteY2385" fmla="*/ 397763 h 1665432"/>
              <a:gd name="connsiteX2386" fmla="*/ 929787 w 1999791"/>
              <a:gd name="connsiteY2386" fmla="*/ 397763 h 1665432"/>
              <a:gd name="connsiteX2387" fmla="*/ 920546 w 1999791"/>
              <a:gd name="connsiteY2387" fmla="*/ 397763 h 1665432"/>
              <a:gd name="connsiteX2388" fmla="*/ 919005 w 1999791"/>
              <a:gd name="connsiteY2388" fmla="*/ 397763 h 1665432"/>
              <a:gd name="connsiteX2389" fmla="*/ 919005 w 1999791"/>
              <a:gd name="connsiteY2389" fmla="*/ 385035 h 1665432"/>
              <a:gd name="connsiteX2390" fmla="*/ 919005 w 1999791"/>
              <a:gd name="connsiteY2390" fmla="*/ 372704 h 1665432"/>
              <a:gd name="connsiteX2391" fmla="*/ 917465 w 1999791"/>
              <a:gd name="connsiteY2391" fmla="*/ 372704 h 1665432"/>
              <a:gd name="connsiteX2392" fmla="*/ 914335 w 1999791"/>
              <a:gd name="connsiteY2392" fmla="*/ 372704 h 1665432"/>
              <a:gd name="connsiteX2393" fmla="*/ 908224 w 1999791"/>
              <a:gd name="connsiteY2393" fmla="*/ 372704 h 1665432"/>
              <a:gd name="connsiteX2394" fmla="*/ 906683 w 1999791"/>
              <a:gd name="connsiteY2394" fmla="*/ 372704 h 1665432"/>
              <a:gd name="connsiteX2395" fmla="*/ 919005 w 1999791"/>
              <a:gd name="connsiteY2395" fmla="*/ 360373 h 1665432"/>
              <a:gd name="connsiteX2396" fmla="*/ 906683 w 1999791"/>
              <a:gd name="connsiteY2396" fmla="*/ 360373 h 1665432"/>
              <a:gd name="connsiteX2397" fmla="*/ 906683 w 1999791"/>
              <a:gd name="connsiteY2397" fmla="*/ 355749 h 1665432"/>
              <a:gd name="connsiteX2398" fmla="*/ 906683 w 1999791"/>
              <a:gd name="connsiteY2398" fmla="*/ 355171 h 1665432"/>
              <a:gd name="connsiteX2399" fmla="*/ 906683 w 1999791"/>
              <a:gd name="connsiteY2399" fmla="*/ 348043 h 1665432"/>
              <a:gd name="connsiteX2400" fmla="*/ 894361 w 1999791"/>
              <a:gd name="connsiteY2400" fmla="*/ 348043 h 1665432"/>
              <a:gd name="connsiteX2401" fmla="*/ 894361 w 1999791"/>
              <a:gd name="connsiteY2401" fmla="*/ 335314 h 1665432"/>
              <a:gd name="connsiteX2402" fmla="*/ 881641 w 1999791"/>
              <a:gd name="connsiteY2402" fmla="*/ 335314 h 1665432"/>
              <a:gd name="connsiteX2403" fmla="*/ 881641 w 1999791"/>
              <a:gd name="connsiteY2403" fmla="*/ 333773 h 1665432"/>
              <a:gd name="connsiteX2404" fmla="*/ 881641 w 1999791"/>
              <a:gd name="connsiteY2404" fmla="*/ 322984 h 1665432"/>
              <a:gd name="connsiteX2405" fmla="*/ 881641 w 1999791"/>
              <a:gd name="connsiteY2405" fmla="*/ 310653 h 1665432"/>
              <a:gd name="connsiteX2406" fmla="*/ 881691 w 1999791"/>
              <a:gd name="connsiteY2406" fmla="*/ 310653 h 1665432"/>
              <a:gd name="connsiteX2407" fmla="*/ 894361 w 1999791"/>
              <a:gd name="connsiteY2407" fmla="*/ 310653 h 1665432"/>
              <a:gd name="connsiteX2408" fmla="*/ 881641 w 1999791"/>
              <a:gd name="connsiteY2408" fmla="*/ 310653 h 1665432"/>
              <a:gd name="connsiteX2409" fmla="*/ 881641 w 1999791"/>
              <a:gd name="connsiteY2409" fmla="*/ 298322 h 1665432"/>
              <a:gd name="connsiteX2410" fmla="*/ 881641 w 1999791"/>
              <a:gd name="connsiteY2410" fmla="*/ 285594 h 1665432"/>
              <a:gd name="connsiteX2411" fmla="*/ 869319 w 1999791"/>
              <a:gd name="connsiteY2411" fmla="*/ 285594 h 1665432"/>
              <a:gd name="connsiteX2412" fmla="*/ 867778 w 1999791"/>
              <a:gd name="connsiteY2412" fmla="*/ 285594 h 1665432"/>
              <a:gd name="connsiteX2413" fmla="*/ 858537 w 1999791"/>
              <a:gd name="connsiteY2413" fmla="*/ 285594 h 1665432"/>
              <a:gd name="connsiteX2414" fmla="*/ 856996 w 1999791"/>
              <a:gd name="connsiteY2414" fmla="*/ 285594 h 1665432"/>
              <a:gd name="connsiteX2415" fmla="*/ 869319 w 1999791"/>
              <a:gd name="connsiteY2415" fmla="*/ 273263 h 1665432"/>
              <a:gd name="connsiteX2416" fmla="*/ 869319 w 1999791"/>
              <a:gd name="connsiteY2416" fmla="*/ 260933 h 1665432"/>
              <a:gd name="connsiteX2417" fmla="*/ 862195 w 1999791"/>
              <a:gd name="connsiteY2417" fmla="*/ 260933 h 1665432"/>
              <a:gd name="connsiteX2418" fmla="*/ 856996 w 1999791"/>
              <a:gd name="connsiteY2418" fmla="*/ 260933 h 1665432"/>
              <a:gd name="connsiteX2419" fmla="*/ 855456 w 1999791"/>
              <a:gd name="connsiteY2419" fmla="*/ 260933 h 1665432"/>
              <a:gd name="connsiteX2420" fmla="*/ 853916 w 1999791"/>
              <a:gd name="connsiteY2420" fmla="*/ 260933 h 1665432"/>
              <a:gd name="connsiteX2421" fmla="*/ 844674 w 1999791"/>
              <a:gd name="connsiteY2421" fmla="*/ 260933 h 1665432"/>
              <a:gd name="connsiteX2422" fmla="*/ 856996 w 1999791"/>
              <a:gd name="connsiteY2422" fmla="*/ 248602 h 1665432"/>
              <a:gd name="connsiteX2423" fmla="*/ 856996 w 1999791"/>
              <a:gd name="connsiteY2423" fmla="*/ 235874 h 1665432"/>
              <a:gd name="connsiteX2424" fmla="*/ 846215 w 1999791"/>
              <a:gd name="connsiteY2424" fmla="*/ 235874 h 1665432"/>
              <a:gd name="connsiteX2425" fmla="*/ 844674 w 1999791"/>
              <a:gd name="connsiteY2425" fmla="*/ 235874 h 1665432"/>
              <a:gd name="connsiteX2426" fmla="*/ 844674 w 1999791"/>
              <a:gd name="connsiteY2426" fmla="*/ 223543 h 1665432"/>
              <a:gd name="connsiteX2427" fmla="*/ 831954 w 1999791"/>
              <a:gd name="connsiteY2427" fmla="*/ 223543 h 1665432"/>
              <a:gd name="connsiteX2428" fmla="*/ 844674 w 1999791"/>
              <a:gd name="connsiteY2428" fmla="*/ 211212 h 1665432"/>
              <a:gd name="connsiteX2429" fmla="*/ 843084 w 1999791"/>
              <a:gd name="connsiteY2429" fmla="*/ 211212 h 1665432"/>
              <a:gd name="connsiteX2430" fmla="*/ 841494 w 1999791"/>
              <a:gd name="connsiteY2430" fmla="*/ 211212 h 1665432"/>
              <a:gd name="connsiteX2431" fmla="*/ 831954 w 1999791"/>
              <a:gd name="connsiteY2431" fmla="*/ 211212 h 1665432"/>
              <a:gd name="connsiteX2432" fmla="*/ 831954 w 1999791"/>
              <a:gd name="connsiteY2432" fmla="*/ 198882 h 1665432"/>
              <a:gd name="connsiteX2433" fmla="*/ 830414 w 1999791"/>
              <a:gd name="connsiteY2433" fmla="*/ 198882 h 1665432"/>
              <a:gd name="connsiteX2434" fmla="*/ 828874 w 1999791"/>
              <a:gd name="connsiteY2434" fmla="*/ 198882 h 1665432"/>
              <a:gd name="connsiteX2435" fmla="*/ 824831 w 1999791"/>
              <a:gd name="connsiteY2435" fmla="*/ 198882 h 1665432"/>
              <a:gd name="connsiteX2436" fmla="*/ 819632 w 1999791"/>
              <a:gd name="connsiteY2436" fmla="*/ 198882 h 1665432"/>
              <a:gd name="connsiteX2437" fmla="*/ 819632 w 1999791"/>
              <a:gd name="connsiteY2437" fmla="*/ 186153 h 1665432"/>
              <a:gd name="connsiteX2438" fmla="*/ 521512 w 1999791"/>
              <a:gd name="connsiteY2438" fmla="*/ 186153 h 1665432"/>
              <a:gd name="connsiteX2439" fmla="*/ 521512 w 1999791"/>
              <a:gd name="connsiteY2439" fmla="*/ 187744 h 1665432"/>
              <a:gd name="connsiteX2440" fmla="*/ 521512 w 1999791"/>
              <a:gd name="connsiteY2440" fmla="*/ 197291 h 1665432"/>
              <a:gd name="connsiteX2441" fmla="*/ 521512 w 1999791"/>
              <a:gd name="connsiteY2441" fmla="*/ 198882 h 1665432"/>
              <a:gd name="connsiteX2442" fmla="*/ 521512 w 1999791"/>
              <a:gd name="connsiteY2442" fmla="*/ 198882 h 1665432"/>
              <a:gd name="connsiteX2443" fmla="*/ 521512 w 1999791"/>
              <a:gd name="connsiteY2443" fmla="*/ 186153 h 1665432"/>
              <a:gd name="connsiteX2444" fmla="*/ 471825 w 1999791"/>
              <a:gd name="connsiteY2444" fmla="*/ 186153 h 1665432"/>
              <a:gd name="connsiteX2445" fmla="*/ 482607 w 1999791"/>
              <a:gd name="connsiteY2445" fmla="*/ 186153 h 1665432"/>
              <a:gd name="connsiteX2446" fmla="*/ 484147 w 1999791"/>
              <a:gd name="connsiteY2446" fmla="*/ 186153 h 1665432"/>
              <a:gd name="connsiteX2447" fmla="*/ 471825 w 1999791"/>
              <a:gd name="connsiteY2447" fmla="*/ 198882 h 1665432"/>
              <a:gd name="connsiteX2448" fmla="*/ 471825 w 1999791"/>
              <a:gd name="connsiteY2448" fmla="*/ 186153 h 1665432"/>
              <a:gd name="connsiteX2449" fmla="*/ 459503 w 1999791"/>
              <a:gd name="connsiteY2449" fmla="*/ 186153 h 1665432"/>
              <a:gd name="connsiteX2450" fmla="*/ 466626 w 1999791"/>
              <a:gd name="connsiteY2450" fmla="*/ 186153 h 1665432"/>
              <a:gd name="connsiteX2451" fmla="*/ 471825 w 1999791"/>
              <a:gd name="connsiteY2451" fmla="*/ 186153 h 1665432"/>
              <a:gd name="connsiteX2452" fmla="*/ 459503 w 1999791"/>
              <a:gd name="connsiteY2452" fmla="*/ 186153 h 1665432"/>
              <a:gd name="connsiteX2453" fmla="*/ 881641 w 1999791"/>
              <a:gd name="connsiteY2453" fmla="*/ 173823 h 1665432"/>
              <a:gd name="connsiteX2454" fmla="*/ 881641 w 1999791"/>
              <a:gd name="connsiteY2454" fmla="*/ 186153 h 1665432"/>
              <a:gd name="connsiteX2455" fmla="*/ 894361 w 1999791"/>
              <a:gd name="connsiteY2455" fmla="*/ 173823 h 1665432"/>
              <a:gd name="connsiteX2456" fmla="*/ 819632 w 1999791"/>
              <a:gd name="connsiteY2456" fmla="*/ 161492 h 1665432"/>
              <a:gd name="connsiteX2457" fmla="*/ 807310 w 1999791"/>
              <a:gd name="connsiteY2457" fmla="*/ 173823 h 1665432"/>
              <a:gd name="connsiteX2458" fmla="*/ 807310 w 1999791"/>
              <a:gd name="connsiteY2458" fmla="*/ 180951 h 1665432"/>
              <a:gd name="connsiteX2459" fmla="*/ 807310 w 1999791"/>
              <a:gd name="connsiteY2459" fmla="*/ 186153 h 1665432"/>
              <a:gd name="connsiteX2460" fmla="*/ 819632 w 1999791"/>
              <a:gd name="connsiteY2460" fmla="*/ 173823 h 1665432"/>
              <a:gd name="connsiteX2461" fmla="*/ 919005 w 1999791"/>
              <a:gd name="connsiteY2461" fmla="*/ 149161 h 1665432"/>
              <a:gd name="connsiteX2462" fmla="*/ 919005 w 1999791"/>
              <a:gd name="connsiteY2462" fmla="*/ 161492 h 1665432"/>
              <a:gd name="connsiteX2463" fmla="*/ 919005 w 1999791"/>
              <a:gd name="connsiteY2463" fmla="*/ 173823 h 1665432"/>
              <a:gd name="connsiteX2464" fmla="*/ 920546 w 1999791"/>
              <a:gd name="connsiteY2464" fmla="*/ 173823 h 1665432"/>
              <a:gd name="connsiteX2465" fmla="*/ 931328 w 1999791"/>
              <a:gd name="connsiteY2465" fmla="*/ 173823 h 1665432"/>
              <a:gd name="connsiteX2466" fmla="*/ 931328 w 1999791"/>
              <a:gd name="connsiteY2466" fmla="*/ 161492 h 1665432"/>
              <a:gd name="connsiteX2467" fmla="*/ 929787 w 1999791"/>
              <a:gd name="connsiteY2467" fmla="*/ 161492 h 1665432"/>
              <a:gd name="connsiteX2468" fmla="*/ 920546 w 1999791"/>
              <a:gd name="connsiteY2468" fmla="*/ 161492 h 1665432"/>
              <a:gd name="connsiteX2469" fmla="*/ 919005 w 1999791"/>
              <a:gd name="connsiteY2469" fmla="*/ 161492 h 1665432"/>
              <a:gd name="connsiteX2470" fmla="*/ 931328 w 1999791"/>
              <a:gd name="connsiteY2470" fmla="*/ 149161 h 1665432"/>
              <a:gd name="connsiteX2471" fmla="*/ 807310 w 1999791"/>
              <a:gd name="connsiteY2471" fmla="*/ 149161 h 1665432"/>
              <a:gd name="connsiteX2472" fmla="*/ 794987 w 1999791"/>
              <a:gd name="connsiteY2472" fmla="*/ 161492 h 1665432"/>
              <a:gd name="connsiteX2473" fmla="*/ 800186 w 1999791"/>
              <a:gd name="connsiteY2473" fmla="*/ 161492 h 1665432"/>
              <a:gd name="connsiteX2474" fmla="*/ 807310 w 1999791"/>
              <a:gd name="connsiteY2474" fmla="*/ 161492 h 1665432"/>
              <a:gd name="connsiteX2475" fmla="*/ 869319 w 1999791"/>
              <a:gd name="connsiteY2475" fmla="*/ 136433 h 1665432"/>
              <a:gd name="connsiteX2476" fmla="*/ 869319 w 1999791"/>
              <a:gd name="connsiteY2476" fmla="*/ 149161 h 1665432"/>
              <a:gd name="connsiteX2477" fmla="*/ 870859 w 1999791"/>
              <a:gd name="connsiteY2477" fmla="*/ 149161 h 1665432"/>
              <a:gd name="connsiteX2478" fmla="*/ 881641 w 1999791"/>
              <a:gd name="connsiteY2478" fmla="*/ 149161 h 1665432"/>
              <a:gd name="connsiteX2479" fmla="*/ 881641 w 1999791"/>
              <a:gd name="connsiteY2479" fmla="*/ 136433 h 1665432"/>
              <a:gd name="connsiteX2480" fmla="*/ 533834 w 1999791"/>
              <a:gd name="connsiteY2480" fmla="*/ 136433 h 1665432"/>
              <a:gd name="connsiteX2481" fmla="*/ 533834 w 1999791"/>
              <a:gd name="connsiteY2481" fmla="*/ 149161 h 1665432"/>
              <a:gd name="connsiteX2482" fmla="*/ 496867 w 1999791"/>
              <a:gd name="connsiteY2482" fmla="*/ 136433 h 1665432"/>
              <a:gd name="connsiteX2483" fmla="*/ 498407 w 1999791"/>
              <a:gd name="connsiteY2483" fmla="*/ 136433 h 1665432"/>
              <a:gd name="connsiteX2484" fmla="*/ 499948 w 1999791"/>
              <a:gd name="connsiteY2484" fmla="*/ 136433 h 1665432"/>
              <a:gd name="connsiteX2485" fmla="*/ 509189 w 1999791"/>
              <a:gd name="connsiteY2485" fmla="*/ 136433 h 1665432"/>
              <a:gd name="connsiteX2486" fmla="*/ 496867 w 1999791"/>
              <a:gd name="connsiteY2486" fmla="*/ 136433 h 1665432"/>
              <a:gd name="connsiteX2487" fmla="*/ 919005 w 1999791"/>
              <a:gd name="connsiteY2487" fmla="*/ 111772 h 1665432"/>
              <a:gd name="connsiteX2488" fmla="*/ 906683 w 1999791"/>
              <a:gd name="connsiteY2488" fmla="*/ 124102 h 1665432"/>
              <a:gd name="connsiteX2489" fmla="*/ 906683 w 1999791"/>
              <a:gd name="connsiteY2489" fmla="*/ 136433 h 1665432"/>
              <a:gd name="connsiteX2490" fmla="*/ 919005 w 1999791"/>
              <a:gd name="connsiteY2490" fmla="*/ 136433 h 1665432"/>
              <a:gd name="connsiteX2491" fmla="*/ 919005 w 1999791"/>
              <a:gd name="connsiteY2491" fmla="*/ 124102 h 1665432"/>
              <a:gd name="connsiteX2492" fmla="*/ 869319 w 1999791"/>
              <a:gd name="connsiteY2492" fmla="*/ 111772 h 1665432"/>
              <a:gd name="connsiteX2493" fmla="*/ 856996 w 1999791"/>
              <a:gd name="connsiteY2493" fmla="*/ 124102 h 1665432"/>
              <a:gd name="connsiteX2494" fmla="*/ 844674 w 1999791"/>
              <a:gd name="connsiteY2494" fmla="*/ 136433 h 1665432"/>
              <a:gd name="connsiteX2495" fmla="*/ 856996 w 1999791"/>
              <a:gd name="connsiteY2495" fmla="*/ 136433 h 1665432"/>
              <a:gd name="connsiteX2496" fmla="*/ 856996 w 1999791"/>
              <a:gd name="connsiteY2496" fmla="*/ 124102 h 1665432"/>
              <a:gd name="connsiteX2497" fmla="*/ 869319 w 1999791"/>
              <a:gd name="connsiteY2497" fmla="*/ 124102 h 1665432"/>
              <a:gd name="connsiteX2498" fmla="*/ 894361 w 1999791"/>
              <a:gd name="connsiteY2498" fmla="*/ 86713 h 1665432"/>
              <a:gd name="connsiteX2499" fmla="*/ 894361 w 1999791"/>
              <a:gd name="connsiteY2499" fmla="*/ 99043 h 1665432"/>
              <a:gd name="connsiteX2500" fmla="*/ 906683 w 1999791"/>
              <a:gd name="connsiteY2500" fmla="*/ 86713 h 1665432"/>
              <a:gd name="connsiteX2501" fmla="*/ 745301 w 1999791"/>
              <a:gd name="connsiteY2501" fmla="*/ 86713 h 1665432"/>
              <a:gd name="connsiteX2502" fmla="*/ 732581 w 1999791"/>
              <a:gd name="connsiteY2502" fmla="*/ 99043 h 1665432"/>
              <a:gd name="connsiteX2503" fmla="*/ 745301 w 1999791"/>
              <a:gd name="connsiteY2503" fmla="*/ 99043 h 1665432"/>
              <a:gd name="connsiteX2504" fmla="*/ 745301 w 1999791"/>
              <a:gd name="connsiteY2504" fmla="*/ 111772 h 1665432"/>
              <a:gd name="connsiteX2505" fmla="*/ 745301 w 1999791"/>
              <a:gd name="connsiteY2505" fmla="*/ 99043 h 1665432"/>
              <a:gd name="connsiteX2506" fmla="*/ 881641 w 1999791"/>
              <a:gd name="connsiteY2506" fmla="*/ 49721 h 1665432"/>
              <a:gd name="connsiteX2507" fmla="*/ 881641 w 1999791"/>
              <a:gd name="connsiteY2507" fmla="*/ 62051 h 1665432"/>
              <a:gd name="connsiteX2508" fmla="*/ 894361 w 1999791"/>
              <a:gd name="connsiteY2508" fmla="*/ 62051 h 1665432"/>
              <a:gd name="connsiteX2509" fmla="*/ 894361 w 1999791"/>
              <a:gd name="connsiteY2509" fmla="*/ 49721 h 1665432"/>
              <a:gd name="connsiteX2510" fmla="*/ 891181 w 1999791"/>
              <a:gd name="connsiteY2510" fmla="*/ 49721 h 1665432"/>
              <a:gd name="connsiteX2511" fmla="*/ 881641 w 1999791"/>
              <a:gd name="connsiteY2511" fmla="*/ 49721 h 1665432"/>
              <a:gd name="connsiteX2512" fmla="*/ 844674 w 1999791"/>
              <a:gd name="connsiteY2512" fmla="*/ 0 h 1665432"/>
              <a:gd name="connsiteX2513" fmla="*/ 856996 w 1999791"/>
              <a:gd name="connsiteY2513" fmla="*/ 0 h 1665432"/>
              <a:gd name="connsiteX2514" fmla="*/ 861617 w 1999791"/>
              <a:gd name="connsiteY2514" fmla="*/ 0 h 1665432"/>
              <a:gd name="connsiteX2515" fmla="*/ 862195 w 1999791"/>
              <a:gd name="connsiteY2515" fmla="*/ 0 h 1665432"/>
              <a:gd name="connsiteX2516" fmla="*/ 869319 w 1999791"/>
              <a:gd name="connsiteY2516" fmla="*/ 0 h 1665432"/>
              <a:gd name="connsiteX2517" fmla="*/ 856996 w 1999791"/>
              <a:gd name="connsiteY2517" fmla="*/ 12331 h 1665432"/>
              <a:gd name="connsiteX2518" fmla="*/ 869319 w 1999791"/>
              <a:gd name="connsiteY2518" fmla="*/ 12331 h 1665432"/>
              <a:gd name="connsiteX2519" fmla="*/ 881641 w 1999791"/>
              <a:gd name="connsiteY2519" fmla="*/ 12331 h 1665432"/>
              <a:gd name="connsiteX2520" fmla="*/ 894361 w 1999791"/>
              <a:gd name="connsiteY2520" fmla="*/ 24662 h 1665432"/>
              <a:gd name="connsiteX2521" fmla="*/ 906683 w 1999791"/>
              <a:gd name="connsiteY2521" fmla="*/ 24662 h 1665432"/>
              <a:gd name="connsiteX2522" fmla="*/ 906683 w 1999791"/>
              <a:gd name="connsiteY2522" fmla="*/ 36992 h 1665432"/>
              <a:gd name="connsiteX2523" fmla="*/ 908224 w 1999791"/>
              <a:gd name="connsiteY2523" fmla="*/ 36992 h 1665432"/>
              <a:gd name="connsiteX2524" fmla="*/ 919005 w 1999791"/>
              <a:gd name="connsiteY2524" fmla="*/ 36992 h 1665432"/>
              <a:gd name="connsiteX2525" fmla="*/ 919005 w 1999791"/>
              <a:gd name="connsiteY2525" fmla="*/ 49721 h 1665432"/>
              <a:gd name="connsiteX2526" fmla="*/ 919005 w 1999791"/>
              <a:gd name="connsiteY2526" fmla="*/ 62051 h 1665432"/>
              <a:gd name="connsiteX2527" fmla="*/ 931328 w 1999791"/>
              <a:gd name="connsiteY2527" fmla="*/ 62051 h 1665432"/>
              <a:gd name="connsiteX2528" fmla="*/ 931328 w 1999791"/>
              <a:gd name="connsiteY2528" fmla="*/ 74382 h 1665432"/>
              <a:gd name="connsiteX2529" fmla="*/ 931328 w 1999791"/>
              <a:gd name="connsiteY2529" fmla="*/ 86713 h 1665432"/>
              <a:gd name="connsiteX2530" fmla="*/ 932918 w 1999791"/>
              <a:gd name="connsiteY2530" fmla="*/ 86713 h 1665432"/>
              <a:gd name="connsiteX2531" fmla="*/ 936098 w 1999791"/>
              <a:gd name="connsiteY2531" fmla="*/ 86713 h 1665432"/>
              <a:gd name="connsiteX2532" fmla="*/ 936694 w 1999791"/>
              <a:gd name="connsiteY2532" fmla="*/ 86713 h 1665432"/>
              <a:gd name="connsiteX2533" fmla="*/ 944048 w 1999791"/>
              <a:gd name="connsiteY2533" fmla="*/ 86713 h 1665432"/>
              <a:gd name="connsiteX2534" fmla="*/ 944048 w 1999791"/>
              <a:gd name="connsiteY2534" fmla="*/ 99043 h 1665432"/>
              <a:gd name="connsiteX2535" fmla="*/ 944048 w 1999791"/>
              <a:gd name="connsiteY2535" fmla="*/ 111772 h 1665432"/>
              <a:gd name="connsiteX2536" fmla="*/ 956370 w 1999791"/>
              <a:gd name="connsiteY2536" fmla="*/ 111772 h 1665432"/>
              <a:gd name="connsiteX2537" fmla="*/ 944048 w 1999791"/>
              <a:gd name="connsiteY2537" fmla="*/ 124102 h 1665432"/>
              <a:gd name="connsiteX2538" fmla="*/ 956370 w 1999791"/>
              <a:gd name="connsiteY2538" fmla="*/ 124102 h 1665432"/>
              <a:gd name="connsiteX2539" fmla="*/ 956370 w 1999791"/>
              <a:gd name="connsiteY2539" fmla="*/ 136433 h 1665432"/>
              <a:gd name="connsiteX2540" fmla="*/ 956370 w 1999791"/>
              <a:gd name="connsiteY2540" fmla="*/ 149161 h 1665432"/>
              <a:gd name="connsiteX2541" fmla="*/ 956370 w 1999791"/>
              <a:gd name="connsiteY2541" fmla="*/ 161492 h 1665432"/>
              <a:gd name="connsiteX2542" fmla="*/ 957910 w 1999791"/>
              <a:gd name="connsiteY2542" fmla="*/ 161492 h 1665432"/>
              <a:gd name="connsiteX2543" fmla="*/ 959450 w 1999791"/>
              <a:gd name="connsiteY2543" fmla="*/ 161492 h 1665432"/>
              <a:gd name="connsiteX2544" fmla="*/ 960991 w 1999791"/>
              <a:gd name="connsiteY2544" fmla="*/ 161492 h 1665432"/>
              <a:gd name="connsiteX2545" fmla="*/ 961568 w 1999791"/>
              <a:gd name="connsiteY2545" fmla="*/ 161492 h 1665432"/>
              <a:gd name="connsiteX2546" fmla="*/ 965612 w 1999791"/>
              <a:gd name="connsiteY2546" fmla="*/ 161492 h 1665432"/>
              <a:gd name="connsiteX2547" fmla="*/ 968692 w 1999791"/>
              <a:gd name="connsiteY2547" fmla="*/ 161492 h 1665432"/>
              <a:gd name="connsiteX2548" fmla="*/ 968692 w 1999791"/>
              <a:gd name="connsiteY2548" fmla="*/ 173823 h 1665432"/>
              <a:gd name="connsiteX2549" fmla="*/ 968692 w 1999791"/>
              <a:gd name="connsiteY2549" fmla="*/ 186153 h 1665432"/>
              <a:gd name="connsiteX2550" fmla="*/ 968692 w 1999791"/>
              <a:gd name="connsiteY2550" fmla="*/ 198882 h 1665432"/>
              <a:gd name="connsiteX2551" fmla="*/ 973313 w 1999791"/>
              <a:gd name="connsiteY2551" fmla="*/ 198882 h 1665432"/>
              <a:gd name="connsiteX2552" fmla="*/ 973891 w 1999791"/>
              <a:gd name="connsiteY2552" fmla="*/ 198882 h 1665432"/>
              <a:gd name="connsiteX2553" fmla="*/ 981014 w 1999791"/>
              <a:gd name="connsiteY2553" fmla="*/ 198882 h 1665432"/>
              <a:gd name="connsiteX2554" fmla="*/ 981014 w 1999791"/>
              <a:gd name="connsiteY2554" fmla="*/ 200423 h 1665432"/>
              <a:gd name="connsiteX2555" fmla="*/ 981014 w 1999791"/>
              <a:gd name="connsiteY2555" fmla="*/ 203506 h 1665432"/>
              <a:gd name="connsiteX2556" fmla="*/ 981014 w 1999791"/>
              <a:gd name="connsiteY2556" fmla="*/ 204084 h 1665432"/>
              <a:gd name="connsiteX2557" fmla="*/ 981014 w 1999791"/>
              <a:gd name="connsiteY2557" fmla="*/ 211212 h 1665432"/>
              <a:gd name="connsiteX2558" fmla="*/ 981014 w 1999791"/>
              <a:gd name="connsiteY2558" fmla="*/ 223543 h 1665432"/>
              <a:gd name="connsiteX2559" fmla="*/ 982604 w 1999791"/>
              <a:gd name="connsiteY2559" fmla="*/ 223543 h 1665432"/>
              <a:gd name="connsiteX2560" fmla="*/ 988368 w 1999791"/>
              <a:gd name="connsiteY2560" fmla="*/ 223543 h 1665432"/>
              <a:gd name="connsiteX2561" fmla="*/ 988964 w 1999791"/>
              <a:gd name="connsiteY2561" fmla="*/ 223543 h 1665432"/>
              <a:gd name="connsiteX2562" fmla="*/ 993734 w 1999791"/>
              <a:gd name="connsiteY2562" fmla="*/ 223543 h 1665432"/>
              <a:gd name="connsiteX2563" fmla="*/ 993734 w 1999791"/>
              <a:gd name="connsiteY2563" fmla="*/ 235874 h 1665432"/>
              <a:gd name="connsiteX2564" fmla="*/ 993734 w 1999791"/>
              <a:gd name="connsiteY2564" fmla="*/ 248602 h 1665432"/>
              <a:gd name="connsiteX2565" fmla="*/ 995275 w 1999791"/>
              <a:gd name="connsiteY2565" fmla="*/ 248602 h 1665432"/>
              <a:gd name="connsiteX2566" fmla="*/ 1000858 w 1999791"/>
              <a:gd name="connsiteY2566" fmla="*/ 248602 h 1665432"/>
              <a:gd name="connsiteX2567" fmla="*/ 1001436 w 1999791"/>
              <a:gd name="connsiteY2567" fmla="*/ 248602 h 1665432"/>
              <a:gd name="connsiteX2568" fmla="*/ 1006057 w 1999791"/>
              <a:gd name="connsiteY2568" fmla="*/ 248602 h 1665432"/>
              <a:gd name="connsiteX2569" fmla="*/ 1006057 w 1999791"/>
              <a:gd name="connsiteY2569" fmla="*/ 260933 h 1665432"/>
              <a:gd name="connsiteX2570" fmla="*/ 1006057 w 1999791"/>
              <a:gd name="connsiteY2570" fmla="*/ 273263 h 1665432"/>
              <a:gd name="connsiteX2571" fmla="*/ 1018379 w 1999791"/>
              <a:gd name="connsiteY2571" fmla="*/ 285594 h 1665432"/>
              <a:gd name="connsiteX2572" fmla="*/ 1018379 w 1999791"/>
              <a:gd name="connsiteY2572" fmla="*/ 298322 h 1665432"/>
              <a:gd name="connsiteX2573" fmla="*/ 1019919 w 1999791"/>
              <a:gd name="connsiteY2573" fmla="*/ 298322 h 1665432"/>
              <a:gd name="connsiteX2574" fmla="*/ 1021459 w 1999791"/>
              <a:gd name="connsiteY2574" fmla="*/ 298322 h 1665432"/>
              <a:gd name="connsiteX2575" fmla="*/ 1025503 w 1999791"/>
              <a:gd name="connsiteY2575" fmla="*/ 298322 h 1665432"/>
              <a:gd name="connsiteX2576" fmla="*/ 1026080 w 1999791"/>
              <a:gd name="connsiteY2576" fmla="*/ 298322 h 1665432"/>
              <a:gd name="connsiteX2577" fmla="*/ 1030701 w 1999791"/>
              <a:gd name="connsiteY2577" fmla="*/ 298322 h 1665432"/>
              <a:gd name="connsiteX2578" fmla="*/ 1030701 w 1999791"/>
              <a:gd name="connsiteY2578" fmla="*/ 285594 h 1665432"/>
              <a:gd name="connsiteX2579" fmla="*/ 1043421 w 1999791"/>
              <a:gd name="connsiteY2579" fmla="*/ 298322 h 1665432"/>
              <a:gd name="connsiteX2580" fmla="*/ 1055743 w 1999791"/>
              <a:gd name="connsiteY2580" fmla="*/ 298322 h 1665432"/>
              <a:gd name="connsiteX2581" fmla="*/ 1055743 w 1999791"/>
              <a:gd name="connsiteY2581" fmla="*/ 285594 h 1665432"/>
              <a:gd name="connsiteX2582" fmla="*/ 1055743 w 1999791"/>
              <a:gd name="connsiteY2582" fmla="*/ 284053 h 1665432"/>
              <a:gd name="connsiteX2583" fmla="*/ 1055743 w 1999791"/>
              <a:gd name="connsiteY2583" fmla="*/ 280970 h 1665432"/>
              <a:gd name="connsiteX2584" fmla="*/ 1055743 w 1999791"/>
              <a:gd name="connsiteY2584" fmla="*/ 280392 h 1665432"/>
              <a:gd name="connsiteX2585" fmla="*/ 1055743 w 1999791"/>
              <a:gd name="connsiteY2585" fmla="*/ 273263 h 1665432"/>
              <a:gd name="connsiteX2586" fmla="*/ 1055743 w 1999791"/>
              <a:gd name="connsiteY2586" fmla="*/ 260933 h 1665432"/>
              <a:gd name="connsiteX2587" fmla="*/ 1068066 w 1999791"/>
              <a:gd name="connsiteY2587" fmla="*/ 273263 h 1665432"/>
              <a:gd name="connsiteX2588" fmla="*/ 1080388 w 1999791"/>
              <a:gd name="connsiteY2588" fmla="*/ 273263 h 1665432"/>
              <a:gd name="connsiteX2589" fmla="*/ 1080388 w 1999791"/>
              <a:gd name="connsiteY2589" fmla="*/ 271722 h 1665432"/>
              <a:gd name="connsiteX2590" fmla="*/ 1080388 w 1999791"/>
              <a:gd name="connsiteY2590" fmla="*/ 264015 h 1665432"/>
              <a:gd name="connsiteX2591" fmla="*/ 1080388 w 1999791"/>
              <a:gd name="connsiteY2591" fmla="*/ 260933 h 1665432"/>
              <a:gd name="connsiteX2592" fmla="*/ 1081978 w 1999791"/>
              <a:gd name="connsiteY2592" fmla="*/ 260933 h 1665432"/>
              <a:gd name="connsiteX2593" fmla="*/ 1087741 w 1999791"/>
              <a:gd name="connsiteY2593" fmla="*/ 260933 h 1665432"/>
              <a:gd name="connsiteX2594" fmla="*/ 1088338 w 1999791"/>
              <a:gd name="connsiteY2594" fmla="*/ 260933 h 1665432"/>
              <a:gd name="connsiteX2595" fmla="*/ 1093108 w 1999791"/>
              <a:gd name="connsiteY2595" fmla="*/ 260933 h 1665432"/>
              <a:gd name="connsiteX2596" fmla="*/ 1094648 w 1999791"/>
              <a:gd name="connsiteY2596" fmla="*/ 260933 h 1665432"/>
              <a:gd name="connsiteX2597" fmla="*/ 1097729 w 1999791"/>
              <a:gd name="connsiteY2597" fmla="*/ 260933 h 1665432"/>
              <a:gd name="connsiteX2598" fmla="*/ 1098306 w 1999791"/>
              <a:gd name="connsiteY2598" fmla="*/ 260933 h 1665432"/>
              <a:gd name="connsiteX2599" fmla="*/ 1105430 w 1999791"/>
              <a:gd name="connsiteY2599" fmla="*/ 260933 h 1665432"/>
              <a:gd name="connsiteX2600" fmla="*/ 1110629 w 1999791"/>
              <a:gd name="connsiteY2600" fmla="*/ 260933 h 1665432"/>
              <a:gd name="connsiteX2601" fmla="*/ 1114672 w 1999791"/>
              <a:gd name="connsiteY2601" fmla="*/ 260933 h 1665432"/>
              <a:gd name="connsiteX2602" fmla="*/ 1117752 w 1999791"/>
              <a:gd name="connsiteY2602" fmla="*/ 260933 h 1665432"/>
              <a:gd name="connsiteX2603" fmla="*/ 1117752 w 1999791"/>
              <a:gd name="connsiteY2603" fmla="*/ 257850 h 1665432"/>
              <a:gd name="connsiteX2604" fmla="*/ 1117752 w 1999791"/>
              <a:gd name="connsiteY2604" fmla="*/ 248602 h 1665432"/>
              <a:gd name="connsiteX2605" fmla="*/ 1119293 w 1999791"/>
              <a:gd name="connsiteY2605" fmla="*/ 248602 h 1665432"/>
              <a:gd name="connsiteX2606" fmla="*/ 1128534 w 1999791"/>
              <a:gd name="connsiteY2606" fmla="*/ 248602 h 1665432"/>
              <a:gd name="connsiteX2607" fmla="*/ 1130075 w 1999791"/>
              <a:gd name="connsiteY2607" fmla="*/ 248602 h 1665432"/>
              <a:gd name="connsiteX2608" fmla="*/ 1142794 w 1999791"/>
              <a:gd name="connsiteY2608" fmla="*/ 260933 h 1665432"/>
              <a:gd name="connsiteX2609" fmla="*/ 1152036 w 1999791"/>
              <a:gd name="connsiteY2609" fmla="*/ 260933 h 1665432"/>
              <a:gd name="connsiteX2610" fmla="*/ 1155117 w 1999791"/>
              <a:gd name="connsiteY2610" fmla="*/ 260933 h 1665432"/>
              <a:gd name="connsiteX2611" fmla="*/ 1155117 w 1999791"/>
              <a:gd name="connsiteY2611" fmla="*/ 273263 h 1665432"/>
              <a:gd name="connsiteX2612" fmla="*/ 1155117 w 1999791"/>
              <a:gd name="connsiteY2612" fmla="*/ 285594 h 1665432"/>
              <a:gd name="connsiteX2613" fmla="*/ 1156657 w 1999791"/>
              <a:gd name="connsiteY2613" fmla="*/ 285594 h 1665432"/>
              <a:gd name="connsiteX2614" fmla="*/ 1162241 w 1999791"/>
              <a:gd name="connsiteY2614" fmla="*/ 285594 h 1665432"/>
              <a:gd name="connsiteX2615" fmla="*/ 1167439 w 1999791"/>
              <a:gd name="connsiteY2615" fmla="*/ 285594 h 1665432"/>
              <a:gd name="connsiteX2616" fmla="*/ 1167439 w 1999791"/>
              <a:gd name="connsiteY2616" fmla="*/ 273263 h 1665432"/>
              <a:gd name="connsiteX2617" fmla="*/ 1168979 w 1999791"/>
              <a:gd name="connsiteY2617" fmla="*/ 273263 h 1665432"/>
              <a:gd name="connsiteX2618" fmla="*/ 1172060 w 1999791"/>
              <a:gd name="connsiteY2618" fmla="*/ 273263 h 1665432"/>
              <a:gd name="connsiteX2619" fmla="*/ 1172638 w 1999791"/>
              <a:gd name="connsiteY2619" fmla="*/ 273263 h 1665432"/>
              <a:gd name="connsiteX2620" fmla="*/ 1179761 w 1999791"/>
              <a:gd name="connsiteY2620" fmla="*/ 273263 h 1665432"/>
              <a:gd name="connsiteX2621" fmla="*/ 1181351 w 1999791"/>
              <a:gd name="connsiteY2621" fmla="*/ 273263 h 1665432"/>
              <a:gd name="connsiteX2622" fmla="*/ 1182941 w 1999791"/>
              <a:gd name="connsiteY2622" fmla="*/ 273263 h 1665432"/>
              <a:gd name="connsiteX2623" fmla="*/ 1190891 w 1999791"/>
              <a:gd name="connsiteY2623" fmla="*/ 273263 h 1665432"/>
              <a:gd name="connsiteX2624" fmla="*/ 1192481 w 1999791"/>
              <a:gd name="connsiteY2624" fmla="*/ 273263 h 1665432"/>
              <a:gd name="connsiteX2625" fmla="*/ 1199605 w 1999791"/>
              <a:gd name="connsiteY2625" fmla="*/ 273263 h 1665432"/>
              <a:gd name="connsiteX2626" fmla="*/ 1200183 w 1999791"/>
              <a:gd name="connsiteY2626" fmla="*/ 273263 h 1665432"/>
              <a:gd name="connsiteX2627" fmla="*/ 1204803 w 1999791"/>
              <a:gd name="connsiteY2627" fmla="*/ 273263 h 1665432"/>
              <a:gd name="connsiteX2628" fmla="*/ 1204803 w 1999791"/>
              <a:gd name="connsiteY2628" fmla="*/ 285594 h 1665432"/>
              <a:gd name="connsiteX2629" fmla="*/ 1217126 w 1999791"/>
              <a:gd name="connsiteY2629" fmla="*/ 273263 h 1665432"/>
              <a:gd name="connsiteX2630" fmla="*/ 1217126 w 1999791"/>
              <a:gd name="connsiteY2630" fmla="*/ 280392 h 1665432"/>
              <a:gd name="connsiteX2631" fmla="*/ 1217126 w 1999791"/>
              <a:gd name="connsiteY2631" fmla="*/ 280970 h 1665432"/>
              <a:gd name="connsiteX2632" fmla="*/ 1217126 w 1999791"/>
              <a:gd name="connsiteY2632" fmla="*/ 285594 h 1665432"/>
              <a:gd name="connsiteX2633" fmla="*/ 1217126 w 1999791"/>
              <a:gd name="connsiteY2633" fmla="*/ 298322 h 1665432"/>
              <a:gd name="connsiteX2634" fmla="*/ 1217126 w 1999791"/>
              <a:gd name="connsiteY2634" fmla="*/ 310653 h 1665432"/>
              <a:gd name="connsiteX2635" fmla="*/ 1229448 w 1999791"/>
              <a:gd name="connsiteY2635" fmla="*/ 310653 h 1665432"/>
              <a:gd name="connsiteX2636" fmla="*/ 1229448 w 1999791"/>
              <a:gd name="connsiteY2636" fmla="*/ 309112 h 1665432"/>
              <a:gd name="connsiteX2637" fmla="*/ 1229448 w 1999791"/>
              <a:gd name="connsiteY2637" fmla="*/ 298322 h 1665432"/>
              <a:gd name="connsiteX2638" fmla="*/ 1242168 w 1999791"/>
              <a:gd name="connsiteY2638" fmla="*/ 310653 h 1665432"/>
              <a:gd name="connsiteX2639" fmla="*/ 1242168 w 1999791"/>
              <a:gd name="connsiteY2639" fmla="*/ 298322 h 1665432"/>
              <a:gd name="connsiteX2640" fmla="*/ 1254490 w 1999791"/>
              <a:gd name="connsiteY2640" fmla="*/ 298322 h 1665432"/>
              <a:gd name="connsiteX2641" fmla="*/ 1266812 w 1999791"/>
              <a:gd name="connsiteY2641" fmla="*/ 298322 h 1665432"/>
              <a:gd name="connsiteX2642" fmla="*/ 1279135 w 1999791"/>
              <a:gd name="connsiteY2642" fmla="*/ 298322 h 1665432"/>
              <a:gd name="connsiteX2643" fmla="*/ 1279135 w 1999791"/>
              <a:gd name="connsiteY2643" fmla="*/ 310653 h 1665432"/>
              <a:gd name="connsiteX2644" fmla="*/ 1291854 w 1999791"/>
              <a:gd name="connsiteY2644" fmla="*/ 310653 h 1665432"/>
              <a:gd name="connsiteX2645" fmla="*/ 1304177 w 1999791"/>
              <a:gd name="connsiteY2645" fmla="*/ 322984 h 1665432"/>
              <a:gd name="connsiteX2646" fmla="*/ 1302636 w 1999791"/>
              <a:gd name="connsiteY2646" fmla="*/ 322984 h 1665432"/>
              <a:gd name="connsiteX2647" fmla="*/ 1291854 w 1999791"/>
              <a:gd name="connsiteY2647" fmla="*/ 322984 h 1665432"/>
              <a:gd name="connsiteX2648" fmla="*/ 1304177 w 1999791"/>
              <a:gd name="connsiteY2648" fmla="*/ 335314 h 1665432"/>
              <a:gd name="connsiteX2649" fmla="*/ 1316499 w 1999791"/>
              <a:gd name="connsiteY2649" fmla="*/ 335314 h 1665432"/>
              <a:gd name="connsiteX2650" fmla="*/ 1316499 w 1999791"/>
              <a:gd name="connsiteY2650" fmla="*/ 322984 h 1665432"/>
              <a:gd name="connsiteX2651" fmla="*/ 1328821 w 1999791"/>
              <a:gd name="connsiteY2651" fmla="*/ 322984 h 1665432"/>
              <a:gd name="connsiteX2652" fmla="*/ 1334187 w 1999791"/>
              <a:gd name="connsiteY2652" fmla="*/ 322984 h 1665432"/>
              <a:gd name="connsiteX2653" fmla="*/ 1341541 w 1999791"/>
              <a:gd name="connsiteY2653" fmla="*/ 322984 h 1665432"/>
              <a:gd name="connsiteX2654" fmla="*/ 1341541 w 1999791"/>
              <a:gd name="connsiteY2654" fmla="*/ 335314 h 1665432"/>
              <a:gd name="connsiteX2655" fmla="*/ 1341541 w 1999791"/>
              <a:gd name="connsiteY2655" fmla="*/ 348043 h 1665432"/>
              <a:gd name="connsiteX2656" fmla="*/ 1339951 w 1999791"/>
              <a:gd name="connsiteY2656" fmla="*/ 348043 h 1665432"/>
              <a:gd name="connsiteX2657" fmla="*/ 1334187 w 1999791"/>
              <a:gd name="connsiteY2657" fmla="*/ 348043 h 1665432"/>
              <a:gd name="connsiteX2658" fmla="*/ 1328821 w 1999791"/>
              <a:gd name="connsiteY2658" fmla="*/ 348043 h 1665432"/>
              <a:gd name="connsiteX2659" fmla="*/ 1328821 w 1999791"/>
              <a:gd name="connsiteY2659" fmla="*/ 360373 h 1665432"/>
              <a:gd name="connsiteX2660" fmla="*/ 1330411 w 1999791"/>
              <a:gd name="connsiteY2660" fmla="*/ 360373 h 1665432"/>
              <a:gd name="connsiteX2661" fmla="*/ 1332001 w 1999791"/>
              <a:gd name="connsiteY2661" fmla="*/ 360373 h 1665432"/>
              <a:gd name="connsiteX2662" fmla="*/ 1341541 w 1999791"/>
              <a:gd name="connsiteY2662" fmla="*/ 360373 h 1665432"/>
              <a:gd name="connsiteX2663" fmla="*/ 1341541 w 1999791"/>
              <a:gd name="connsiteY2663" fmla="*/ 348043 h 1665432"/>
              <a:gd name="connsiteX2664" fmla="*/ 1341541 w 1999791"/>
              <a:gd name="connsiteY2664" fmla="*/ 335314 h 1665432"/>
              <a:gd name="connsiteX2665" fmla="*/ 1343082 w 1999791"/>
              <a:gd name="connsiteY2665" fmla="*/ 335314 h 1665432"/>
              <a:gd name="connsiteX2666" fmla="*/ 1346932 w 1999791"/>
              <a:gd name="connsiteY2666" fmla="*/ 335314 h 1665432"/>
              <a:gd name="connsiteX2667" fmla="*/ 1353863 w 1999791"/>
              <a:gd name="connsiteY2667" fmla="*/ 335314 h 1665432"/>
              <a:gd name="connsiteX2668" fmla="*/ 1353863 w 1999791"/>
              <a:gd name="connsiteY2668" fmla="*/ 348043 h 1665432"/>
              <a:gd name="connsiteX2669" fmla="*/ 1366186 w 1999791"/>
              <a:gd name="connsiteY2669" fmla="*/ 360373 h 1665432"/>
              <a:gd name="connsiteX2670" fmla="*/ 1366186 w 1999791"/>
              <a:gd name="connsiteY2670" fmla="*/ 361915 h 1665432"/>
              <a:gd name="connsiteX2671" fmla="*/ 1366186 w 1999791"/>
              <a:gd name="connsiteY2671" fmla="*/ 371163 h 1665432"/>
              <a:gd name="connsiteX2672" fmla="*/ 1366186 w 1999791"/>
              <a:gd name="connsiteY2672" fmla="*/ 372704 h 1665432"/>
              <a:gd name="connsiteX2673" fmla="*/ 1353863 w 1999791"/>
              <a:gd name="connsiteY2673" fmla="*/ 372704 h 1665432"/>
              <a:gd name="connsiteX2674" fmla="*/ 1341541 w 1999791"/>
              <a:gd name="connsiteY2674" fmla="*/ 372704 h 1665432"/>
              <a:gd name="connsiteX2675" fmla="*/ 1353863 w 1999791"/>
              <a:gd name="connsiteY2675" fmla="*/ 385035 h 1665432"/>
              <a:gd name="connsiteX2676" fmla="*/ 1366186 w 1999791"/>
              <a:gd name="connsiteY2676" fmla="*/ 397763 h 1665432"/>
              <a:gd name="connsiteX2677" fmla="*/ 1366186 w 1999791"/>
              <a:gd name="connsiteY2677" fmla="*/ 385035 h 1665432"/>
              <a:gd name="connsiteX2678" fmla="*/ 1366186 w 1999791"/>
              <a:gd name="connsiteY2678" fmla="*/ 372704 h 1665432"/>
              <a:gd name="connsiteX2679" fmla="*/ 1378508 w 1999791"/>
              <a:gd name="connsiteY2679" fmla="*/ 385035 h 1665432"/>
              <a:gd name="connsiteX2680" fmla="*/ 1366186 w 1999791"/>
              <a:gd name="connsiteY2680" fmla="*/ 372704 h 1665432"/>
              <a:gd name="connsiteX2681" fmla="*/ 1378508 w 1999791"/>
              <a:gd name="connsiteY2681" fmla="*/ 372704 h 1665432"/>
              <a:gd name="connsiteX2682" fmla="*/ 1378508 w 1999791"/>
              <a:gd name="connsiteY2682" fmla="*/ 361915 h 1665432"/>
              <a:gd name="connsiteX2683" fmla="*/ 1378508 w 1999791"/>
              <a:gd name="connsiteY2683" fmla="*/ 360373 h 1665432"/>
              <a:gd name="connsiteX2684" fmla="*/ 1391228 w 1999791"/>
              <a:gd name="connsiteY2684" fmla="*/ 360373 h 1665432"/>
              <a:gd name="connsiteX2685" fmla="*/ 1403550 w 1999791"/>
              <a:gd name="connsiteY2685" fmla="*/ 348043 h 1665432"/>
              <a:gd name="connsiteX2686" fmla="*/ 1403550 w 1999791"/>
              <a:gd name="connsiteY2686" fmla="*/ 360373 h 1665432"/>
              <a:gd name="connsiteX2687" fmla="*/ 1415872 w 1999791"/>
              <a:gd name="connsiteY2687" fmla="*/ 360373 h 1665432"/>
              <a:gd name="connsiteX2688" fmla="*/ 1415872 w 1999791"/>
              <a:gd name="connsiteY2688" fmla="*/ 372704 h 1665432"/>
              <a:gd name="connsiteX2689" fmla="*/ 1428195 w 1999791"/>
              <a:gd name="connsiteY2689" fmla="*/ 372704 h 1665432"/>
              <a:gd name="connsiteX2690" fmla="*/ 1428195 w 1999791"/>
              <a:gd name="connsiteY2690" fmla="*/ 385035 h 1665432"/>
              <a:gd name="connsiteX2691" fmla="*/ 1428195 w 1999791"/>
              <a:gd name="connsiteY2691" fmla="*/ 397763 h 1665432"/>
              <a:gd name="connsiteX2692" fmla="*/ 1432965 w 1999791"/>
              <a:gd name="connsiteY2692" fmla="*/ 397763 h 1665432"/>
              <a:gd name="connsiteX2693" fmla="*/ 1433561 w 1999791"/>
              <a:gd name="connsiteY2693" fmla="*/ 397763 h 1665432"/>
              <a:gd name="connsiteX2694" fmla="*/ 1440915 w 1999791"/>
              <a:gd name="connsiteY2694" fmla="*/ 397763 h 1665432"/>
              <a:gd name="connsiteX2695" fmla="*/ 1440915 w 1999791"/>
              <a:gd name="connsiteY2695" fmla="*/ 385035 h 1665432"/>
              <a:gd name="connsiteX2696" fmla="*/ 1453237 w 1999791"/>
              <a:gd name="connsiteY2696" fmla="*/ 385035 h 1665432"/>
              <a:gd name="connsiteX2697" fmla="*/ 1465559 w 1999791"/>
              <a:gd name="connsiteY2697" fmla="*/ 397763 h 1665432"/>
              <a:gd name="connsiteX2698" fmla="*/ 1477881 w 1999791"/>
              <a:gd name="connsiteY2698" fmla="*/ 385035 h 1665432"/>
              <a:gd name="connsiteX2699" fmla="*/ 1477881 w 1999791"/>
              <a:gd name="connsiteY2699" fmla="*/ 397763 h 1665432"/>
              <a:gd name="connsiteX2700" fmla="*/ 1490601 w 1999791"/>
              <a:gd name="connsiteY2700" fmla="*/ 397763 h 1665432"/>
              <a:gd name="connsiteX2701" fmla="*/ 1502924 w 1999791"/>
              <a:gd name="connsiteY2701" fmla="*/ 397763 h 1665432"/>
              <a:gd name="connsiteX2702" fmla="*/ 1515246 w 1999791"/>
              <a:gd name="connsiteY2702" fmla="*/ 397763 h 1665432"/>
              <a:gd name="connsiteX2703" fmla="*/ 1515246 w 1999791"/>
              <a:gd name="connsiteY2703" fmla="*/ 396172 h 1665432"/>
              <a:gd name="connsiteX2704" fmla="*/ 1515246 w 1999791"/>
              <a:gd name="connsiteY2704" fmla="*/ 390404 h 1665432"/>
              <a:gd name="connsiteX2705" fmla="*/ 1515246 w 1999791"/>
              <a:gd name="connsiteY2705" fmla="*/ 389808 h 1665432"/>
              <a:gd name="connsiteX2706" fmla="*/ 1515246 w 1999791"/>
              <a:gd name="connsiteY2706" fmla="*/ 386626 h 1665432"/>
              <a:gd name="connsiteX2707" fmla="*/ 1515246 w 1999791"/>
              <a:gd name="connsiteY2707" fmla="*/ 385035 h 1665432"/>
              <a:gd name="connsiteX2708" fmla="*/ 1527568 w 1999791"/>
              <a:gd name="connsiteY2708" fmla="*/ 397763 h 1665432"/>
              <a:gd name="connsiteX2709" fmla="*/ 1527568 w 1999791"/>
              <a:gd name="connsiteY2709" fmla="*/ 385035 h 1665432"/>
              <a:gd name="connsiteX2710" fmla="*/ 1527568 w 1999791"/>
              <a:gd name="connsiteY2710" fmla="*/ 372704 h 1665432"/>
              <a:gd name="connsiteX2711" fmla="*/ 1540288 w 1999791"/>
              <a:gd name="connsiteY2711" fmla="*/ 372704 h 1665432"/>
              <a:gd name="connsiteX2712" fmla="*/ 1540288 w 1999791"/>
              <a:gd name="connsiteY2712" fmla="*/ 379833 h 1665432"/>
              <a:gd name="connsiteX2713" fmla="*/ 1540288 w 1999791"/>
              <a:gd name="connsiteY2713" fmla="*/ 380411 h 1665432"/>
              <a:gd name="connsiteX2714" fmla="*/ 1540288 w 1999791"/>
              <a:gd name="connsiteY2714" fmla="*/ 385035 h 1665432"/>
              <a:gd name="connsiteX2715" fmla="*/ 1552610 w 1999791"/>
              <a:gd name="connsiteY2715" fmla="*/ 385035 h 1665432"/>
              <a:gd name="connsiteX2716" fmla="*/ 1552610 w 1999791"/>
              <a:gd name="connsiteY2716" fmla="*/ 372704 h 1665432"/>
              <a:gd name="connsiteX2717" fmla="*/ 1564933 w 1999791"/>
              <a:gd name="connsiteY2717" fmla="*/ 372704 h 1665432"/>
              <a:gd name="connsiteX2718" fmla="*/ 1577255 w 1999791"/>
              <a:gd name="connsiteY2718" fmla="*/ 372704 h 1665432"/>
              <a:gd name="connsiteX2719" fmla="*/ 1577255 w 1999791"/>
              <a:gd name="connsiteY2719" fmla="*/ 360373 h 1665432"/>
              <a:gd name="connsiteX2720" fmla="*/ 1589975 w 1999791"/>
              <a:gd name="connsiteY2720" fmla="*/ 360373 h 1665432"/>
              <a:gd name="connsiteX2721" fmla="*/ 1589975 w 1999791"/>
              <a:gd name="connsiteY2721" fmla="*/ 361915 h 1665432"/>
              <a:gd name="connsiteX2722" fmla="*/ 1589975 w 1999791"/>
              <a:gd name="connsiteY2722" fmla="*/ 372704 h 1665432"/>
              <a:gd name="connsiteX2723" fmla="*/ 1602297 w 1999791"/>
              <a:gd name="connsiteY2723" fmla="*/ 372704 h 1665432"/>
              <a:gd name="connsiteX2724" fmla="*/ 1602297 w 1999791"/>
              <a:gd name="connsiteY2724" fmla="*/ 360373 h 1665432"/>
              <a:gd name="connsiteX2725" fmla="*/ 1589975 w 1999791"/>
              <a:gd name="connsiteY2725" fmla="*/ 360373 h 1665432"/>
              <a:gd name="connsiteX2726" fmla="*/ 1589975 w 1999791"/>
              <a:gd name="connsiteY2726" fmla="*/ 348043 h 1665432"/>
              <a:gd name="connsiteX2727" fmla="*/ 1602297 w 1999791"/>
              <a:gd name="connsiteY2727" fmla="*/ 348043 h 1665432"/>
              <a:gd name="connsiteX2728" fmla="*/ 1614619 w 1999791"/>
              <a:gd name="connsiteY2728" fmla="*/ 348043 h 1665432"/>
              <a:gd name="connsiteX2729" fmla="*/ 1616160 w 1999791"/>
              <a:gd name="connsiteY2729" fmla="*/ 348043 h 1665432"/>
              <a:gd name="connsiteX2730" fmla="*/ 1626942 w 1999791"/>
              <a:gd name="connsiteY2730" fmla="*/ 348043 h 1665432"/>
              <a:gd name="connsiteX2731" fmla="*/ 1626942 w 1999791"/>
              <a:gd name="connsiteY2731" fmla="*/ 346452 h 1665432"/>
              <a:gd name="connsiteX2732" fmla="*/ 1626942 w 1999791"/>
              <a:gd name="connsiteY2732" fmla="*/ 340684 h 1665432"/>
              <a:gd name="connsiteX2733" fmla="*/ 1626942 w 1999791"/>
              <a:gd name="connsiteY2733" fmla="*/ 335314 h 1665432"/>
              <a:gd name="connsiteX2734" fmla="*/ 1639661 w 1999791"/>
              <a:gd name="connsiteY2734" fmla="*/ 335314 h 1665432"/>
              <a:gd name="connsiteX2735" fmla="*/ 1651984 w 1999791"/>
              <a:gd name="connsiteY2735" fmla="*/ 335314 h 1665432"/>
              <a:gd name="connsiteX2736" fmla="*/ 1664306 w 1999791"/>
              <a:gd name="connsiteY2736" fmla="*/ 335314 h 1665432"/>
              <a:gd name="connsiteX2737" fmla="*/ 1676628 w 1999791"/>
              <a:gd name="connsiteY2737" fmla="*/ 335314 h 1665432"/>
              <a:gd name="connsiteX2738" fmla="*/ 1689348 w 1999791"/>
              <a:gd name="connsiteY2738" fmla="*/ 335314 h 1665432"/>
              <a:gd name="connsiteX2739" fmla="*/ 1676628 w 1999791"/>
              <a:gd name="connsiteY2739" fmla="*/ 322984 h 1665432"/>
              <a:gd name="connsiteX2740" fmla="*/ 1689348 w 1999791"/>
              <a:gd name="connsiteY2740" fmla="*/ 322984 h 1665432"/>
              <a:gd name="connsiteX2741" fmla="*/ 1696279 w 1999791"/>
              <a:gd name="connsiteY2741" fmla="*/ 322984 h 1665432"/>
              <a:gd name="connsiteX2742" fmla="*/ 1701670 w 1999791"/>
              <a:gd name="connsiteY2742" fmla="*/ 322984 h 1665432"/>
              <a:gd name="connsiteX2743" fmla="*/ 1713993 w 1999791"/>
              <a:gd name="connsiteY2743" fmla="*/ 322984 h 1665432"/>
              <a:gd name="connsiteX2744" fmla="*/ 1713993 w 1999791"/>
              <a:gd name="connsiteY2744" fmla="*/ 310653 h 1665432"/>
              <a:gd name="connsiteX2745" fmla="*/ 1726315 w 1999791"/>
              <a:gd name="connsiteY2745" fmla="*/ 310653 h 1665432"/>
              <a:gd name="connsiteX2746" fmla="*/ 1726315 w 1999791"/>
              <a:gd name="connsiteY2746" fmla="*/ 321442 h 1665432"/>
              <a:gd name="connsiteX2747" fmla="*/ 1726315 w 1999791"/>
              <a:gd name="connsiteY2747" fmla="*/ 322984 h 1665432"/>
              <a:gd name="connsiteX2748" fmla="*/ 1738637 w 1999791"/>
              <a:gd name="connsiteY2748" fmla="*/ 322984 h 1665432"/>
              <a:gd name="connsiteX2749" fmla="*/ 1738637 w 1999791"/>
              <a:gd name="connsiteY2749" fmla="*/ 313736 h 1665432"/>
              <a:gd name="connsiteX2750" fmla="*/ 1738637 w 1999791"/>
              <a:gd name="connsiteY2750" fmla="*/ 310653 h 1665432"/>
              <a:gd name="connsiteX2751" fmla="*/ 1751357 w 1999791"/>
              <a:gd name="connsiteY2751" fmla="*/ 310653 h 1665432"/>
              <a:gd name="connsiteX2752" fmla="*/ 1751357 w 1999791"/>
              <a:gd name="connsiteY2752" fmla="*/ 322984 h 1665432"/>
              <a:gd name="connsiteX2753" fmla="*/ 1763679 w 1999791"/>
              <a:gd name="connsiteY2753" fmla="*/ 322984 h 1665432"/>
              <a:gd name="connsiteX2754" fmla="*/ 1763679 w 1999791"/>
              <a:gd name="connsiteY2754" fmla="*/ 310653 h 1665432"/>
              <a:gd name="connsiteX2755" fmla="*/ 1776002 w 1999791"/>
              <a:gd name="connsiteY2755" fmla="*/ 310653 h 1665432"/>
              <a:gd name="connsiteX2756" fmla="*/ 1776002 w 1999791"/>
              <a:gd name="connsiteY2756" fmla="*/ 298322 h 1665432"/>
              <a:gd name="connsiteX2757" fmla="*/ 1788324 w 1999791"/>
              <a:gd name="connsiteY2757" fmla="*/ 310653 h 1665432"/>
              <a:gd name="connsiteX2758" fmla="*/ 1801044 w 1999791"/>
              <a:gd name="connsiteY2758" fmla="*/ 310653 h 1665432"/>
              <a:gd name="connsiteX2759" fmla="*/ 1801044 w 1999791"/>
              <a:gd name="connsiteY2759" fmla="*/ 322984 h 1665432"/>
              <a:gd name="connsiteX2760" fmla="*/ 1813366 w 1999791"/>
              <a:gd name="connsiteY2760" fmla="*/ 322984 h 1665432"/>
              <a:gd name="connsiteX2761" fmla="*/ 1825688 w 1999791"/>
              <a:gd name="connsiteY2761" fmla="*/ 322984 h 1665432"/>
              <a:gd name="connsiteX2762" fmla="*/ 1838408 w 1999791"/>
              <a:gd name="connsiteY2762" fmla="*/ 322984 h 1665432"/>
              <a:gd name="connsiteX2763" fmla="*/ 1838408 w 1999791"/>
              <a:gd name="connsiteY2763" fmla="*/ 324525 h 1665432"/>
              <a:gd name="connsiteX2764" fmla="*/ 1838408 w 1999791"/>
              <a:gd name="connsiteY2764" fmla="*/ 335314 h 1665432"/>
              <a:gd name="connsiteX2765" fmla="*/ 1850731 w 1999791"/>
              <a:gd name="connsiteY2765" fmla="*/ 322984 h 1665432"/>
              <a:gd name="connsiteX2766" fmla="*/ 1850731 w 1999791"/>
              <a:gd name="connsiteY2766" fmla="*/ 327608 h 1665432"/>
              <a:gd name="connsiteX2767" fmla="*/ 1850731 w 1999791"/>
              <a:gd name="connsiteY2767" fmla="*/ 328186 h 1665432"/>
              <a:gd name="connsiteX2768" fmla="*/ 1850731 w 1999791"/>
              <a:gd name="connsiteY2768" fmla="*/ 335314 h 1665432"/>
              <a:gd name="connsiteX2769" fmla="*/ 1863053 w 1999791"/>
              <a:gd name="connsiteY2769" fmla="*/ 322984 h 1665432"/>
              <a:gd name="connsiteX2770" fmla="*/ 1875375 w 1999791"/>
              <a:gd name="connsiteY2770" fmla="*/ 322984 h 1665432"/>
              <a:gd name="connsiteX2771" fmla="*/ 1875375 w 1999791"/>
              <a:gd name="connsiteY2771" fmla="*/ 335314 h 1665432"/>
              <a:gd name="connsiteX2772" fmla="*/ 1863053 w 1999791"/>
              <a:gd name="connsiteY2772" fmla="*/ 335314 h 1665432"/>
              <a:gd name="connsiteX2773" fmla="*/ 1875375 w 1999791"/>
              <a:gd name="connsiteY2773" fmla="*/ 335314 h 1665432"/>
              <a:gd name="connsiteX2774" fmla="*/ 1888095 w 1999791"/>
              <a:gd name="connsiteY2774" fmla="*/ 335314 h 1665432"/>
              <a:gd name="connsiteX2775" fmla="*/ 1900417 w 1999791"/>
              <a:gd name="connsiteY2775" fmla="*/ 335314 h 1665432"/>
              <a:gd name="connsiteX2776" fmla="*/ 1900417 w 1999791"/>
              <a:gd name="connsiteY2776" fmla="*/ 322984 h 1665432"/>
              <a:gd name="connsiteX2777" fmla="*/ 1912740 w 1999791"/>
              <a:gd name="connsiteY2777" fmla="*/ 322984 h 1665432"/>
              <a:gd name="connsiteX2778" fmla="*/ 1912740 w 1999791"/>
              <a:gd name="connsiteY2778" fmla="*/ 335314 h 1665432"/>
              <a:gd name="connsiteX2779" fmla="*/ 1912740 w 1999791"/>
              <a:gd name="connsiteY2779" fmla="*/ 348043 h 1665432"/>
              <a:gd name="connsiteX2780" fmla="*/ 1900417 w 1999791"/>
              <a:gd name="connsiteY2780" fmla="*/ 360373 h 1665432"/>
              <a:gd name="connsiteX2781" fmla="*/ 1912740 w 1999791"/>
              <a:gd name="connsiteY2781" fmla="*/ 360373 h 1665432"/>
              <a:gd name="connsiteX2782" fmla="*/ 1912740 w 1999791"/>
              <a:gd name="connsiteY2782" fmla="*/ 367502 h 1665432"/>
              <a:gd name="connsiteX2783" fmla="*/ 1912740 w 1999791"/>
              <a:gd name="connsiteY2783" fmla="*/ 368080 h 1665432"/>
              <a:gd name="connsiteX2784" fmla="*/ 1912740 w 1999791"/>
              <a:gd name="connsiteY2784" fmla="*/ 372704 h 1665432"/>
              <a:gd name="connsiteX2785" fmla="*/ 1912740 w 1999791"/>
              <a:gd name="connsiteY2785" fmla="*/ 379833 h 1665432"/>
              <a:gd name="connsiteX2786" fmla="*/ 1912740 w 1999791"/>
              <a:gd name="connsiteY2786" fmla="*/ 380411 h 1665432"/>
              <a:gd name="connsiteX2787" fmla="*/ 1912740 w 1999791"/>
              <a:gd name="connsiteY2787" fmla="*/ 383493 h 1665432"/>
              <a:gd name="connsiteX2788" fmla="*/ 1912740 w 1999791"/>
              <a:gd name="connsiteY2788" fmla="*/ 385035 h 1665432"/>
              <a:gd name="connsiteX2789" fmla="*/ 1925062 w 1999791"/>
              <a:gd name="connsiteY2789" fmla="*/ 385035 h 1665432"/>
              <a:gd name="connsiteX2790" fmla="*/ 1937782 w 1999791"/>
              <a:gd name="connsiteY2790" fmla="*/ 385035 h 1665432"/>
              <a:gd name="connsiteX2791" fmla="*/ 1937782 w 1999791"/>
              <a:gd name="connsiteY2791" fmla="*/ 397763 h 1665432"/>
              <a:gd name="connsiteX2792" fmla="*/ 1937782 w 1999791"/>
              <a:gd name="connsiteY2792" fmla="*/ 404699 h 1665432"/>
              <a:gd name="connsiteX2793" fmla="*/ 1937782 w 1999791"/>
              <a:gd name="connsiteY2793" fmla="*/ 408552 h 1665432"/>
              <a:gd name="connsiteX2794" fmla="*/ 1937782 w 1999791"/>
              <a:gd name="connsiteY2794" fmla="*/ 410094 h 1665432"/>
              <a:gd name="connsiteX2795" fmla="*/ 1925062 w 1999791"/>
              <a:gd name="connsiteY2795" fmla="*/ 410094 h 1665432"/>
              <a:gd name="connsiteX2796" fmla="*/ 1925062 w 1999791"/>
              <a:gd name="connsiteY2796" fmla="*/ 422424 h 1665432"/>
              <a:gd name="connsiteX2797" fmla="*/ 1937782 w 1999791"/>
              <a:gd name="connsiteY2797" fmla="*/ 422424 h 1665432"/>
              <a:gd name="connsiteX2798" fmla="*/ 1937782 w 1999791"/>
              <a:gd name="connsiteY2798" fmla="*/ 433214 h 1665432"/>
              <a:gd name="connsiteX2799" fmla="*/ 1937782 w 1999791"/>
              <a:gd name="connsiteY2799" fmla="*/ 434755 h 1665432"/>
              <a:gd name="connsiteX2800" fmla="*/ 1925062 w 1999791"/>
              <a:gd name="connsiteY2800" fmla="*/ 434755 h 1665432"/>
              <a:gd name="connsiteX2801" fmla="*/ 1912740 w 1999791"/>
              <a:gd name="connsiteY2801" fmla="*/ 434755 h 1665432"/>
              <a:gd name="connsiteX2802" fmla="*/ 1912740 w 1999791"/>
              <a:gd name="connsiteY2802" fmla="*/ 447086 h 1665432"/>
              <a:gd name="connsiteX2803" fmla="*/ 1912740 w 1999791"/>
              <a:gd name="connsiteY2803" fmla="*/ 448677 h 1665432"/>
              <a:gd name="connsiteX2804" fmla="*/ 1912740 w 1999791"/>
              <a:gd name="connsiteY2804" fmla="*/ 458223 h 1665432"/>
              <a:gd name="connsiteX2805" fmla="*/ 1912740 w 1999791"/>
              <a:gd name="connsiteY2805" fmla="*/ 459814 h 1665432"/>
              <a:gd name="connsiteX2806" fmla="*/ 1925062 w 1999791"/>
              <a:gd name="connsiteY2806" fmla="*/ 447086 h 1665432"/>
              <a:gd name="connsiteX2807" fmla="*/ 1925062 w 1999791"/>
              <a:gd name="connsiteY2807" fmla="*/ 448677 h 1665432"/>
              <a:gd name="connsiteX2808" fmla="*/ 1925062 w 1999791"/>
              <a:gd name="connsiteY2808" fmla="*/ 458223 h 1665432"/>
              <a:gd name="connsiteX2809" fmla="*/ 1925062 w 1999791"/>
              <a:gd name="connsiteY2809" fmla="*/ 459814 h 1665432"/>
              <a:gd name="connsiteX2810" fmla="*/ 1937782 w 1999791"/>
              <a:gd name="connsiteY2810" fmla="*/ 459814 h 1665432"/>
              <a:gd name="connsiteX2811" fmla="*/ 1937782 w 1999791"/>
              <a:gd name="connsiteY2811" fmla="*/ 461355 h 1665432"/>
              <a:gd name="connsiteX2812" fmla="*/ 1937782 w 1999791"/>
              <a:gd name="connsiteY2812" fmla="*/ 472145 h 1665432"/>
              <a:gd name="connsiteX2813" fmla="*/ 1950104 w 1999791"/>
              <a:gd name="connsiteY2813" fmla="*/ 472145 h 1665432"/>
              <a:gd name="connsiteX2814" fmla="*/ 1950104 w 1999791"/>
              <a:gd name="connsiteY2814" fmla="*/ 473686 h 1665432"/>
              <a:gd name="connsiteX2815" fmla="*/ 1950104 w 1999791"/>
              <a:gd name="connsiteY2815" fmla="*/ 482934 h 1665432"/>
              <a:gd name="connsiteX2816" fmla="*/ 1950104 w 1999791"/>
              <a:gd name="connsiteY2816" fmla="*/ 484475 h 1665432"/>
              <a:gd name="connsiteX2817" fmla="*/ 1950104 w 1999791"/>
              <a:gd name="connsiteY2817" fmla="*/ 489248 h 1665432"/>
              <a:gd name="connsiteX2818" fmla="*/ 1950104 w 1999791"/>
              <a:gd name="connsiteY2818" fmla="*/ 489845 h 1665432"/>
              <a:gd name="connsiteX2819" fmla="*/ 1950104 w 1999791"/>
              <a:gd name="connsiteY2819" fmla="*/ 497204 h 1665432"/>
              <a:gd name="connsiteX2820" fmla="*/ 1962426 w 1999791"/>
              <a:gd name="connsiteY2820" fmla="*/ 521865 h 1665432"/>
              <a:gd name="connsiteX2821" fmla="*/ 1950104 w 1999791"/>
              <a:gd name="connsiteY2821" fmla="*/ 521865 h 1665432"/>
              <a:gd name="connsiteX2822" fmla="*/ 1937782 w 1999791"/>
              <a:gd name="connsiteY2822" fmla="*/ 521865 h 1665432"/>
              <a:gd name="connsiteX2823" fmla="*/ 1937782 w 1999791"/>
              <a:gd name="connsiteY2823" fmla="*/ 534196 h 1665432"/>
              <a:gd name="connsiteX2824" fmla="*/ 1950104 w 1999791"/>
              <a:gd name="connsiteY2824" fmla="*/ 521865 h 1665432"/>
              <a:gd name="connsiteX2825" fmla="*/ 1950104 w 1999791"/>
              <a:gd name="connsiteY2825" fmla="*/ 534196 h 1665432"/>
              <a:gd name="connsiteX2826" fmla="*/ 1962426 w 1999791"/>
              <a:gd name="connsiteY2826" fmla="*/ 534196 h 1665432"/>
              <a:gd name="connsiteX2827" fmla="*/ 1962426 w 1999791"/>
              <a:gd name="connsiteY2827" fmla="*/ 546924 h 1665432"/>
              <a:gd name="connsiteX2828" fmla="*/ 1962426 w 1999791"/>
              <a:gd name="connsiteY2828" fmla="*/ 559255 h 1665432"/>
              <a:gd name="connsiteX2829" fmla="*/ 1950104 w 1999791"/>
              <a:gd name="connsiteY2829" fmla="*/ 559255 h 1665432"/>
              <a:gd name="connsiteX2830" fmla="*/ 1937782 w 1999791"/>
              <a:gd name="connsiteY2830" fmla="*/ 571585 h 1665432"/>
              <a:gd name="connsiteX2831" fmla="*/ 1950104 w 1999791"/>
              <a:gd name="connsiteY2831" fmla="*/ 571585 h 1665432"/>
              <a:gd name="connsiteX2832" fmla="*/ 1950104 w 1999791"/>
              <a:gd name="connsiteY2832" fmla="*/ 559255 h 1665432"/>
              <a:gd name="connsiteX2833" fmla="*/ 1962426 w 1999791"/>
              <a:gd name="connsiteY2833" fmla="*/ 571585 h 1665432"/>
              <a:gd name="connsiteX2834" fmla="*/ 1962426 w 1999791"/>
              <a:gd name="connsiteY2834" fmla="*/ 583916 h 1665432"/>
              <a:gd name="connsiteX2835" fmla="*/ 1950104 w 1999791"/>
              <a:gd name="connsiteY2835" fmla="*/ 583916 h 1665432"/>
              <a:gd name="connsiteX2836" fmla="*/ 1937782 w 1999791"/>
              <a:gd name="connsiteY2836" fmla="*/ 583916 h 1665432"/>
              <a:gd name="connsiteX2837" fmla="*/ 1950104 w 1999791"/>
              <a:gd name="connsiteY2837" fmla="*/ 583916 h 1665432"/>
              <a:gd name="connsiteX2838" fmla="*/ 1950104 w 1999791"/>
              <a:gd name="connsiteY2838" fmla="*/ 585507 h 1665432"/>
              <a:gd name="connsiteX2839" fmla="*/ 1950104 w 1999791"/>
              <a:gd name="connsiteY2839" fmla="*/ 596644 h 1665432"/>
              <a:gd name="connsiteX2840" fmla="*/ 1950104 w 1999791"/>
              <a:gd name="connsiteY2840" fmla="*/ 608975 h 1665432"/>
              <a:gd name="connsiteX2841" fmla="*/ 1962426 w 1999791"/>
              <a:gd name="connsiteY2841" fmla="*/ 608975 h 1665432"/>
              <a:gd name="connsiteX2842" fmla="*/ 1974749 w 1999791"/>
              <a:gd name="connsiteY2842" fmla="*/ 608975 h 1665432"/>
              <a:gd name="connsiteX2843" fmla="*/ 1987468 w 1999791"/>
              <a:gd name="connsiteY2843" fmla="*/ 608975 h 1665432"/>
              <a:gd name="connsiteX2844" fmla="*/ 1987468 w 1999791"/>
              <a:gd name="connsiteY2844" fmla="*/ 621306 h 1665432"/>
              <a:gd name="connsiteX2845" fmla="*/ 1974749 w 1999791"/>
              <a:gd name="connsiteY2845" fmla="*/ 621306 h 1665432"/>
              <a:gd name="connsiteX2846" fmla="*/ 1962426 w 1999791"/>
              <a:gd name="connsiteY2846" fmla="*/ 621306 h 1665432"/>
              <a:gd name="connsiteX2847" fmla="*/ 1950104 w 1999791"/>
              <a:gd name="connsiteY2847" fmla="*/ 633636 h 1665432"/>
              <a:gd name="connsiteX2848" fmla="*/ 1962426 w 1999791"/>
              <a:gd name="connsiteY2848" fmla="*/ 633636 h 1665432"/>
              <a:gd name="connsiteX2849" fmla="*/ 1974749 w 1999791"/>
              <a:gd name="connsiteY2849" fmla="*/ 633636 h 1665432"/>
              <a:gd name="connsiteX2850" fmla="*/ 1987468 w 1999791"/>
              <a:gd name="connsiteY2850" fmla="*/ 633636 h 1665432"/>
              <a:gd name="connsiteX2851" fmla="*/ 1974749 w 1999791"/>
              <a:gd name="connsiteY2851" fmla="*/ 646365 h 1665432"/>
              <a:gd name="connsiteX2852" fmla="*/ 1974749 w 1999791"/>
              <a:gd name="connsiteY2852" fmla="*/ 658695 h 1665432"/>
              <a:gd name="connsiteX2853" fmla="*/ 1974749 w 1999791"/>
              <a:gd name="connsiteY2853" fmla="*/ 671026 h 1665432"/>
              <a:gd name="connsiteX2854" fmla="*/ 1962426 w 1999791"/>
              <a:gd name="connsiteY2854" fmla="*/ 671026 h 1665432"/>
              <a:gd name="connsiteX2855" fmla="*/ 1962426 w 1999791"/>
              <a:gd name="connsiteY2855" fmla="*/ 669485 h 1665432"/>
              <a:gd name="connsiteX2856" fmla="*/ 1962426 w 1999791"/>
              <a:gd name="connsiteY2856" fmla="*/ 658695 h 1665432"/>
              <a:gd name="connsiteX2857" fmla="*/ 1950104 w 1999791"/>
              <a:gd name="connsiteY2857" fmla="*/ 658695 h 1665432"/>
              <a:gd name="connsiteX2858" fmla="*/ 1950104 w 1999791"/>
              <a:gd name="connsiteY2858" fmla="*/ 671026 h 1665432"/>
              <a:gd name="connsiteX2859" fmla="*/ 1937782 w 1999791"/>
              <a:gd name="connsiteY2859" fmla="*/ 671026 h 1665432"/>
              <a:gd name="connsiteX2860" fmla="*/ 1925062 w 1999791"/>
              <a:gd name="connsiteY2860" fmla="*/ 658695 h 1665432"/>
              <a:gd name="connsiteX2861" fmla="*/ 1925062 w 1999791"/>
              <a:gd name="connsiteY2861" fmla="*/ 661778 h 1665432"/>
              <a:gd name="connsiteX2862" fmla="*/ 1925062 w 1999791"/>
              <a:gd name="connsiteY2862" fmla="*/ 671026 h 1665432"/>
              <a:gd name="connsiteX2863" fmla="*/ 1912740 w 1999791"/>
              <a:gd name="connsiteY2863" fmla="*/ 671026 h 1665432"/>
              <a:gd name="connsiteX2864" fmla="*/ 1912740 w 1999791"/>
              <a:gd name="connsiteY2864" fmla="*/ 683357 h 1665432"/>
              <a:gd name="connsiteX2865" fmla="*/ 1925062 w 1999791"/>
              <a:gd name="connsiteY2865" fmla="*/ 683357 h 1665432"/>
              <a:gd name="connsiteX2866" fmla="*/ 1925062 w 1999791"/>
              <a:gd name="connsiteY2866" fmla="*/ 680274 h 1665432"/>
              <a:gd name="connsiteX2867" fmla="*/ 1925062 w 1999791"/>
              <a:gd name="connsiteY2867" fmla="*/ 671026 h 1665432"/>
              <a:gd name="connsiteX2868" fmla="*/ 1937782 w 1999791"/>
              <a:gd name="connsiteY2868" fmla="*/ 683357 h 1665432"/>
              <a:gd name="connsiteX2869" fmla="*/ 1950104 w 1999791"/>
              <a:gd name="connsiteY2869" fmla="*/ 683357 h 1665432"/>
              <a:gd name="connsiteX2870" fmla="*/ 1950104 w 1999791"/>
              <a:gd name="connsiteY2870" fmla="*/ 672567 h 1665432"/>
              <a:gd name="connsiteX2871" fmla="*/ 1950104 w 1999791"/>
              <a:gd name="connsiteY2871" fmla="*/ 671026 h 1665432"/>
              <a:gd name="connsiteX2872" fmla="*/ 1955303 w 1999791"/>
              <a:gd name="connsiteY2872" fmla="*/ 671026 h 1665432"/>
              <a:gd name="connsiteX2873" fmla="*/ 1962426 w 1999791"/>
              <a:gd name="connsiteY2873" fmla="*/ 671026 h 1665432"/>
              <a:gd name="connsiteX2874" fmla="*/ 1962426 w 1999791"/>
              <a:gd name="connsiteY2874" fmla="*/ 672567 h 1665432"/>
              <a:gd name="connsiteX2875" fmla="*/ 1962426 w 1999791"/>
              <a:gd name="connsiteY2875" fmla="*/ 683357 h 1665432"/>
              <a:gd name="connsiteX2876" fmla="*/ 1974749 w 1999791"/>
              <a:gd name="connsiteY2876" fmla="*/ 683357 h 1665432"/>
              <a:gd name="connsiteX2877" fmla="*/ 1987468 w 1999791"/>
              <a:gd name="connsiteY2877" fmla="*/ 683357 h 1665432"/>
              <a:gd name="connsiteX2878" fmla="*/ 1974749 w 1999791"/>
              <a:gd name="connsiteY2878" fmla="*/ 695687 h 1665432"/>
              <a:gd name="connsiteX2879" fmla="*/ 1987468 w 1999791"/>
              <a:gd name="connsiteY2879" fmla="*/ 695687 h 1665432"/>
              <a:gd name="connsiteX2880" fmla="*/ 1987468 w 1999791"/>
              <a:gd name="connsiteY2880" fmla="*/ 708416 h 1665432"/>
              <a:gd name="connsiteX2881" fmla="*/ 1974749 w 1999791"/>
              <a:gd name="connsiteY2881" fmla="*/ 708416 h 1665432"/>
              <a:gd name="connsiteX2882" fmla="*/ 1962426 w 1999791"/>
              <a:gd name="connsiteY2882" fmla="*/ 708416 h 1665432"/>
              <a:gd name="connsiteX2883" fmla="*/ 1962426 w 1999791"/>
              <a:gd name="connsiteY2883" fmla="*/ 720746 h 1665432"/>
              <a:gd name="connsiteX2884" fmla="*/ 1962426 w 1999791"/>
              <a:gd name="connsiteY2884" fmla="*/ 722288 h 1665432"/>
              <a:gd name="connsiteX2885" fmla="*/ 1962426 w 1999791"/>
              <a:gd name="connsiteY2885" fmla="*/ 725370 h 1665432"/>
              <a:gd name="connsiteX2886" fmla="*/ 1962426 w 1999791"/>
              <a:gd name="connsiteY2886" fmla="*/ 725948 h 1665432"/>
              <a:gd name="connsiteX2887" fmla="*/ 1962426 w 1999791"/>
              <a:gd name="connsiteY2887" fmla="*/ 733077 h 1665432"/>
              <a:gd name="connsiteX2888" fmla="*/ 1950104 w 1999791"/>
              <a:gd name="connsiteY2888" fmla="*/ 733077 h 1665432"/>
              <a:gd name="connsiteX2889" fmla="*/ 1950104 w 1999791"/>
              <a:gd name="connsiteY2889" fmla="*/ 745805 h 1665432"/>
              <a:gd name="connsiteX2890" fmla="*/ 1937782 w 1999791"/>
              <a:gd name="connsiteY2890" fmla="*/ 745805 h 1665432"/>
              <a:gd name="connsiteX2891" fmla="*/ 1937782 w 1999791"/>
              <a:gd name="connsiteY2891" fmla="*/ 747347 h 1665432"/>
              <a:gd name="connsiteX2892" fmla="*/ 1937782 w 1999791"/>
              <a:gd name="connsiteY2892" fmla="*/ 748888 h 1665432"/>
              <a:gd name="connsiteX2893" fmla="*/ 1937782 w 1999791"/>
              <a:gd name="connsiteY2893" fmla="*/ 756595 h 1665432"/>
              <a:gd name="connsiteX2894" fmla="*/ 1937782 w 1999791"/>
              <a:gd name="connsiteY2894" fmla="*/ 758136 h 1665432"/>
              <a:gd name="connsiteX2895" fmla="*/ 1925062 w 1999791"/>
              <a:gd name="connsiteY2895" fmla="*/ 758136 h 1665432"/>
              <a:gd name="connsiteX2896" fmla="*/ 1912740 w 1999791"/>
              <a:gd name="connsiteY2896" fmla="*/ 758136 h 1665432"/>
              <a:gd name="connsiteX2897" fmla="*/ 1912740 w 1999791"/>
              <a:gd name="connsiteY2897" fmla="*/ 764301 h 1665432"/>
              <a:gd name="connsiteX2898" fmla="*/ 1912740 w 1999791"/>
              <a:gd name="connsiteY2898" fmla="*/ 765072 h 1665432"/>
              <a:gd name="connsiteX2899" fmla="*/ 1912740 w 1999791"/>
              <a:gd name="connsiteY2899" fmla="*/ 768925 h 1665432"/>
              <a:gd name="connsiteX2900" fmla="*/ 1912740 w 1999791"/>
              <a:gd name="connsiteY2900" fmla="*/ 770467 h 1665432"/>
              <a:gd name="connsiteX2901" fmla="*/ 1900417 w 1999791"/>
              <a:gd name="connsiteY2901" fmla="*/ 770467 h 1665432"/>
              <a:gd name="connsiteX2902" fmla="*/ 1888095 w 1999791"/>
              <a:gd name="connsiteY2902" fmla="*/ 770467 h 1665432"/>
              <a:gd name="connsiteX2903" fmla="*/ 1875375 w 1999791"/>
              <a:gd name="connsiteY2903" fmla="*/ 770467 h 1665432"/>
              <a:gd name="connsiteX2904" fmla="*/ 1863053 w 1999791"/>
              <a:gd name="connsiteY2904" fmla="*/ 770467 h 1665432"/>
              <a:gd name="connsiteX2905" fmla="*/ 1863053 w 1999791"/>
              <a:gd name="connsiteY2905" fmla="*/ 772008 h 1665432"/>
              <a:gd name="connsiteX2906" fmla="*/ 1863053 w 1999791"/>
              <a:gd name="connsiteY2906" fmla="*/ 775091 h 1665432"/>
              <a:gd name="connsiteX2907" fmla="*/ 1863053 w 1999791"/>
              <a:gd name="connsiteY2907" fmla="*/ 775669 h 1665432"/>
              <a:gd name="connsiteX2908" fmla="*/ 1863053 w 1999791"/>
              <a:gd name="connsiteY2908" fmla="*/ 782797 h 1665432"/>
              <a:gd name="connsiteX2909" fmla="*/ 1850731 w 1999791"/>
              <a:gd name="connsiteY2909" fmla="*/ 782797 h 1665432"/>
              <a:gd name="connsiteX2910" fmla="*/ 1838408 w 1999791"/>
              <a:gd name="connsiteY2910" fmla="*/ 782797 h 1665432"/>
              <a:gd name="connsiteX2911" fmla="*/ 1838408 w 1999791"/>
              <a:gd name="connsiteY2911" fmla="*/ 795526 h 1665432"/>
              <a:gd name="connsiteX2912" fmla="*/ 1825688 w 1999791"/>
              <a:gd name="connsiteY2912" fmla="*/ 795526 h 1665432"/>
              <a:gd name="connsiteX2913" fmla="*/ 1825688 w 1999791"/>
              <a:gd name="connsiteY2913" fmla="*/ 782797 h 1665432"/>
              <a:gd name="connsiteX2914" fmla="*/ 1813366 w 1999791"/>
              <a:gd name="connsiteY2914" fmla="*/ 782797 h 1665432"/>
              <a:gd name="connsiteX2915" fmla="*/ 1801044 w 1999791"/>
              <a:gd name="connsiteY2915" fmla="*/ 795526 h 1665432"/>
              <a:gd name="connsiteX2916" fmla="*/ 1788324 w 1999791"/>
              <a:gd name="connsiteY2916" fmla="*/ 795526 h 1665432"/>
              <a:gd name="connsiteX2917" fmla="*/ 1776002 w 1999791"/>
              <a:gd name="connsiteY2917" fmla="*/ 795526 h 1665432"/>
              <a:gd name="connsiteX2918" fmla="*/ 1763679 w 1999791"/>
              <a:gd name="connsiteY2918" fmla="*/ 795526 h 1665432"/>
              <a:gd name="connsiteX2919" fmla="*/ 1751357 w 1999791"/>
              <a:gd name="connsiteY2919" fmla="*/ 795526 h 1665432"/>
              <a:gd name="connsiteX2920" fmla="*/ 1738637 w 1999791"/>
              <a:gd name="connsiteY2920" fmla="*/ 807856 h 1665432"/>
              <a:gd name="connsiteX2921" fmla="*/ 1726315 w 1999791"/>
              <a:gd name="connsiteY2921" fmla="*/ 807856 h 1665432"/>
              <a:gd name="connsiteX2922" fmla="*/ 1713993 w 1999791"/>
              <a:gd name="connsiteY2922" fmla="*/ 807856 h 1665432"/>
              <a:gd name="connsiteX2923" fmla="*/ 1726315 w 1999791"/>
              <a:gd name="connsiteY2923" fmla="*/ 795526 h 1665432"/>
              <a:gd name="connsiteX2924" fmla="*/ 1713993 w 1999791"/>
              <a:gd name="connsiteY2924" fmla="*/ 795526 h 1665432"/>
              <a:gd name="connsiteX2925" fmla="*/ 1713993 w 1999791"/>
              <a:gd name="connsiteY2925" fmla="*/ 807856 h 1665432"/>
              <a:gd name="connsiteX2926" fmla="*/ 1701670 w 1999791"/>
              <a:gd name="connsiteY2926" fmla="*/ 807856 h 1665432"/>
              <a:gd name="connsiteX2927" fmla="*/ 1701670 w 1999791"/>
              <a:gd name="connsiteY2927" fmla="*/ 809398 h 1665432"/>
              <a:gd name="connsiteX2928" fmla="*/ 1701670 w 1999791"/>
              <a:gd name="connsiteY2928" fmla="*/ 814985 h 1665432"/>
              <a:gd name="connsiteX2929" fmla="*/ 1701670 w 1999791"/>
              <a:gd name="connsiteY2929" fmla="*/ 815563 h 1665432"/>
              <a:gd name="connsiteX2930" fmla="*/ 1701670 w 1999791"/>
              <a:gd name="connsiteY2930" fmla="*/ 820187 h 1665432"/>
              <a:gd name="connsiteX2931" fmla="*/ 1689348 w 1999791"/>
              <a:gd name="connsiteY2931" fmla="*/ 820187 h 1665432"/>
              <a:gd name="connsiteX2932" fmla="*/ 1676628 w 1999791"/>
              <a:gd name="connsiteY2932" fmla="*/ 820187 h 1665432"/>
              <a:gd name="connsiteX2933" fmla="*/ 1664306 w 1999791"/>
              <a:gd name="connsiteY2933" fmla="*/ 820187 h 1665432"/>
              <a:gd name="connsiteX2934" fmla="*/ 1664306 w 1999791"/>
              <a:gd name="connsiteY2934" fmla="*/ 825389 h 1665432"/>
              <a:gd name="connsiteX2935" fmla="*/ 1664306 w 1999791"/>
              <a:gd name="connsiteY2935" fmla="*/ 832517 h 1665432"/>
              <a:gd name="connsiteX2936" fmla="*/ 1651984 w 1999791"/>
              <a:gd name="connsiteY2936" fmla="*/ 832517 h 1665432"/>
              <a:gd name="connsiteX2937" fmla="*/ 1639661 w 1999791"/>
              <a:gd name="connsiteY2937" fmla="*/ 832517 h 1665432"/>
              <a:gd name="connsiteX2938" fmla="*/ 1626942 w 1999791"/>
              <a:gd name="connsiteY2938" fmla="*/ 832517 h 1665432"/>
              <a:gd name="connsiteX2939" fmla="*/ 1626942 w 1999791"/>
              <a:gd name="connsiteY2939" fmla="*/ 845246 h 1665432"/>
              <a:gd name="connsiteX2940" fmla="*/ 1614619 w 1999791"/>
              <a:gd name="connsiteY2940" fmla="*/ 845246 h 1665432"/>
              <a:gd name="connsiteX2941" fmla="*/ 1602297 w 1999791"/>
              <a:gd name="connsiteY2941" fmla="*/ 845246 h 1665432"/>
              <a:gd name="connsiteX2942" fmla="*/ 1589975 w 1999791"/>
              <a:gd name="connsiteY2942" fmla="*/ 845246 h 1665432"/>
              <a:gd name="connsiteX2943" fmla="*/ 1589975 w 1999791"/>
              <a:gd name="connsiteY2943" fmla="*/ 857577 h 1665432"/>
              <a:gd name="connsiteX2944" fmla="*/ 1577255 w 1999791"/>
              <a:gd name="connsiteY2944" fmla="*/ 845246 h 1665432"/>
              <a:gd name="connsiteX2945" fmla="*/ 1577255 w 1999791"/>
              <a:gd name="connsiteY2945" fmla="*/ 848329 h 1665432"/>
              <a:gd name="connsiteX2946" fmla="*/ 1577255 w 1999791"/>
              <a:gd name="connsiteY2946" fmla="*/ 856035 h 1665432"/>
              <a:gd name="connsiteX2947" fmla="*/ 1577255 w 1999791"/>
              <a:gd name="connsiteY2947" fmla="*/ 857577 h 1665432"/>
              <a:gd name="connsiteX2948" fmla="*/ 1564933 w 1999791"/>
              <a:gd name="connsiteY2948" fmla="*/ 857577 h 1665432"/>
              <a:gd name="connsiteX2949" fmla="*/ 1552610 w 1999791"/>
              <a:gd name="connsiteY2949" fmla="*/ 857577 h 1665432"/>
              <a:gd name="connsiteX2950" fmla="*/ 1540288 w 1999791"/>
              <a:gd name="connsiteY2950" fmla="*/ 857577 h 1665432"/>
              <a:gd name="connsiteX2951" fmla="*/ 1540288 w 1999791"/>
              <a:gd name="connsiteY2951" fmla="*/ 869907 h 1665432"/>
              <a:gd name="connsiteX2952" fmla="*/ 1527568 w 1999791"/>
              <a:gd name="connsiteY2952" fmla="*/ 869907 h 1665432"/>
              <a:gd name="connsiteX2953" fmla="*/ 1515246 w 1999791"/>
              <a:gd name="connsiteY2953" fmla="*/ 869907 h 1665432"/>
              <a:gd name="connsiteX2954" fmla="*/ 1502924 w 1999791"/>
              <a:gd name="connsiteY2954" fmla="*/ 869907 h 1665432"/>
              <a:gd name="connsiteX2955" fmla="*/ 1490601 w 1999791"/>
              <a:gd name="connsiteY2955" fmla="*/ 869907 h 1665432"/>
              <a:gd name="connsiteX2956" fmla="*/ 1490601 w 1999791"/>
              <a:gd name="connsiteY2956" fmla="*/ 882238 h 1665432"/>
              <a:gd name="connsiteX2957" fmla="*/ 1502924 w 1999791"/>
              <a:gd name="connsiteY2957" fmla="*/ 869907 h 1665432"/>
              <a:gd name="connsiteX2958" fmla="*/ 1502924 w 1999791"/>
              <a:gd name="connsiteY2958" fmla="*/ 882238 h 1665432"/>
              <a:gd name="connsiteX2959" fmla="*/ 1502924 w 1999791"/>
              <a:gd name="connsiteY2959" fmla="*/ 894966 h 1665432"/>
              <a:gd name="connsiteX2960" fmla="*/ 1515246 w 1999791"/>
              <a:gd name="connsiteY2960" fmla="*/ 882238 h 1665432"/>
              <a:gd name="connsiteX2961" fmla="*/ 1527568 w 1999791"/>
              <a:gd name="connsiteY2961" fmla="*/ 882238 h 1665432"/>
              <a:gd name="connsiteX2962" fmla="*/ 1527568 w 1999791"/>
              <a:gd name="connsiteY2962" fmla="*/ 883829 h 1665432"/>
              <a:gd name="connsiteX2963" fmla="*/ 1527568 w 1999791"/>
              <a:gd name="connsiteY2963" fmla="*/ 894966 h 1665432"/>
              <a:gd name="connsiteX2964" fmla="*/ 1526028 w 1999791"/>
              <a:gd name="connsiteY2964" fmla="*/ 894966 h 1665432"/>
              <a:gd name="connsiteX2965" fmla="*/ 1518327 w 1999791"/>
              <a:gd name="connsiteY2965" fmla="*/ 894966 h 1665432"/>
              <a:gd name="connsiteX2966" fmla="*/ 1515246 w 1999791"/>
              <a:gd name="connsiteY2966" fmla="*/ 894966 h 1665432"/>
              <a:gd name="connsiteX2967" fmla="*/ 1515246 w 1999791"/>
              <a:gd name="connsiteY2967" fmla="*/ 907297 h 1665432"/>
              <a:gd name="connsiteX2968" fmla="*/ 1527568 w 1999791"/>
              <a:gd name="connsiteY2968" fmla="*/ 907297 h 1665432"/>
              <a:gd name="connsiteX2969" fmla="*/ 1527568 w 1999791"/>
              <a:gd name="connsiteY2969" fmla="*/ 894966 h 1665432"/>
              <a:gd name="connsiteX2970" fmla="*/ 1532338 w 1999791"/>
              <a:gd name="connsiteY2970" fmla="*/ 894966 h 1665432"/>
              <a:gd name="connsiteX2971" fmla="*/ 1532935 w 1999791"/>
              <a:gd name="connsiteY2971" fmla="*/ 894966 h 1665432"/>
              <a:gd name="connsiteX2972" fmla="*/ 1540288 w 1999791"/>
              <a:gd name="connsiteY2972" fmla="*/ 894966 h 1665432"/>
              <a:gd name="connsiteX2973" fmla="*/ 1540288 w 1999791"/>
              <a:gd name="connsiteY2973" fmla="*/ 907297 h 1665432"/>
              <a:gd name="connsiteX2974" fmla="*/ 1540288 w 1999791"/>
              <a:gd name="connsiteY2974" fmla="*/ 919628 h 1665432"/>
              <a:gd name="connsiteX2975" fmla="*/ 1552610 w 1999791"/>
              <a:gd name="connsiteY2975" fmla="*/ 907297 h 1665432"/>
              <a:gd name="connsiteX2976" fmla="*/ 1552610 w 1999791"/>
              <a:gd name="connsiteY2976" fmla="*/ 894966 h 1665432"/>
              <a:gd name="connsiteX2977" fmla="*/ 1564933 w 1999791"/>
              <a:gd name="connsiteY2977" fmla="*/ 894966 h 1665432"/>
              <a:gd name="connsiteX2978" fmla="*/ 1564933 w 1999791"/>
              <a:gd name="connsiteY2978" fmla="*/ 907297 h 1665432"/>
              <a:gd name="connsiteX2979" fmla="*/ 1577255 w 1999791"/>
              <a:gd name="connsiteY2979" fmla="*/ 907297 h 1665432"/>
              <a:gd name="connsiteX2980" fmla="*/ 1577255 w 1999791"/>
              <a:gd name="connsiteY2980" fmla="*/ 908838 h 1665432"/>
              <a:gd name="connsiteX2981" fmla="*/ 1577255 w 1999791"/>
              <a:gd name="connsiteY2981" fmla="*/ 914426 h 1665432"/>
              <a:gd name="connsiteX2982" fmla="*/ 1577255 w 1999791"/>
              <a:gd name="connsiteY2982" fmla="*/ 915004 h 1665432"/>
              <a:gd name="connsiteX2983" fmla="*/ 1577255 w 1999791"/>
              <a:gd name="connsiteY2983" fmla="*/ 919628 h 1665432"/>
              <a:gd name="connsiteX2984" fmla="*/ 1589975 w 1999791"/>
              <a:gd name="connsiteY2984" fmla="*/ 919628 h 1665432"/>
              <a:gd name="connsiteX2985" fmla="*/ 1589975 w 1999791"/>
              <a:gd name="connsiteY2985" fmla="*/ 921169 h 1665432"/>
              <a:gd name="connsiteX2986" fmla="*/ 1589975 w 1999791"/>
              <a:gd name="connsiteY2986" fmla="*/ 922710 h 1665432"/>
              <a:gd name="connsiteX2987" fmla="*/ 1589975 w 1999791"/>
              <a:gd name="connsiteY2987" fmla="*/ 931958 h 1665432"/>
              <a:gd name="connsiteX2988" fmla="*/ 1602297 w 1999791"/>
              <a:gd name="connsiteY2988" fmla="*/ 931958 h 1665432"/>
              <a:gd name="connsiteX2989" fmla="*/ 1603838 w 1999791"/>
              <a:gd name="connsiteY2989" fmla="*/ 931958 h 1665432"/>
              <a:gd name="connsiteX2990" fmla="*/ 1614619 w 1999791"/>
              <a:gd name="connsiteY2990" fmla="*/ 931958 h 1665432"/>
              <a:gd name="connsiteX2991" fmla="*/ 1614619 w 1999791"/>
              <a:gd name="connsiteY2991" fmla="*/ 944687 h 1665432"/>
              <a:gd name="connsiteX2992" fmla="*/ 1619240 w 1999791"/>
              <a:gd name="connsiteY2992" fmla="*/ 944687 h 1665432"/>
              <a:gd name="connsiteX2993" fmla="*/ 1619818 w 1999791"/>
              <a:gd name="connsiteY2993" fmla="*/ 944687 h 1665432"/>
              <a:gd name="connsiteX2994" fmla="*/ 1626942 w 1999791"/>
              <a:gd name="connsiteY2994" fmla="*/ 944687 h 1665432"/>
              <a:gd name="connsiteX2995" fmla="*/ 1626942 w 1999791"/>
              <a:gd name="connsiteY2995" fmla="*/ 946228 h 1665432"/>
              <a:gd name="connsiteX2996" fmla="*/ 1626942 w 1999791"/>
              <a:gd name="connsiteY2996" fmla="*/ 949311 h 1665432"/>
              <a:gd name="connsiteX2997" fmla="*/ 1626942 w 1999791"/>
              <a:gd name="connsiteY2997" fmla="*/ 949889 h 1665432"/>
              <a:gd name="connsiteX2998" fmla="*/ 1626942 w 1999791"/>
              <a:gd name="connsiteY2998" fmla="*/ 957017 h 1665432"/>
              <a:gd name="connsiteX2999" fmla="*/ 1631712 w 1999791"/>
              <a:gd name="connsiteY2999" fmla="*/ 957017 h 1665432"/>
              <a:gd name="connsiteX3000" fmla="*/ 1632308 w 1999791"/>
              <a:gd name="connsiteY3000" fmla="*/ 957017 h 1665432"/>
              <a:gd name="connsiteX3001" fmla="*/ 1639661 w 1999791"/>
              <a:gd name="connsiteY3001" fmla="*/ 957017 h 1665432"/>
              <a:gd name="connsiteX3002" fmla="*/ 1651984 w 1999791"/>
              <a:gd name="connsiteY3002" fmla="*/ 957017 h 1665432"/>
              <a:gd name="connsiteX3003" fmla="*/ 1651984 w 1999791"/>
              <a:gd name="connsiteY3003" fmla="*/ 969348 h 1665432"/>
              <a:gd name="connsiteX3004" fmla="*/ 1648903 w 1999791"/>
              <a:gd name="connsiteY3004" fmla="*/ 969348 h 1665432"/>
              <a:gd name="connsiteX3005" fmla="*/ 1644860 w 1999791"/>
              <a:gd name="connsiteY3005" fmla="*/ 969348 h 1665432"/>
              <a:gd name="connsiteX3006" fmla="*/ 1644282 w 1999791"/>
              <a:gd name="connsiteY3006" fmla="*/ 969348 h 1665432"/>
              <a:gd name="connsiteX3007" fmla="*/ 1639661 w 1999791"/>
              <a:gd name="connsiteY3007" fmla="*/ 969348 h 1665432"/>
              <a:gd name="connsiteX3008" fmla="*/ 1639661 w 1999791"/>
              <a:gd name="connsiteY3008" fmla="*/ 974550 h 1665432"/>
              <a:gd name="connsiteX3009" fmla="*/ 1639661 w 1999791"/>
              <a:gd name="connsiteY3009" fmla="*/ 981678 h 1665432"/>
              <a:gd name="connsiteX3010" fmla="*/ 1651984 w 1999791"/>
              <a:gd name="connsiteY3010" fmla="*/ 969348 h 1665432"/>
              <a:gd name="connsiteX3011" fmla="*/ 1664306 w 1999791"/>
              <a:gd name="connsiteY3011" fmla="*/ 969348 h 1665432"/>
              <a:gd name="connsiteX3012" fmla="*/ 1664306 w 1999791"/>
              <a:gd name="connsiteY3012" fmla="*/ 970889 h 1665432"/>
              <a:gd name="connsiteX3013" fmla="*/ 1664306 w 1999791"/>
              <a:gd name="connsiteY3013" fmla="*/ 980137 h 1665432"/>
              <a:gd name="connsiteX3014" fmla="*/ 1664306 w 1999791"/>
              <a:gd name="connsiteY3014" fmla="*/ 981678 h 1665432"/>
              <a:gd name="connsiteX3015" fmla="*/ 1676628 w 1999791"/>
              <a:gd name="connsiteY3015" fmla="*/ 981678 h 1665432"/>
              <a:gd name="connsiteX3016" fmla="*/ 1676628 w 1999791"/>
              <a:gd name="connsiteY3016" fmla="*/ 994407 h 1665432"/>
              <a:gd name="connsiteX3017" fmla="*/ 1676628 w 1999791"/>
              <a:gd name="connsiteY3017" fmla="*/ 1003655 h 1665432"/>
              <a:gd name="connsiteX3018" fmla="*/ 1676628 w 1999791"/>
              <a:gd name="connsiteY3018" fmla="*/ 1006738 h 1665432"/>
              <a:gd name="connsiteX3019" fmla="*/ 1678218 w 1999791"/>
              <a:gd name="connsiteY3019" fmla="*/ 1006738 h 1665432"/>
              <a:gd name="connsiteX3020" fmla="*/ 1687758 w 1999791"/>
              <a:gd name="connsiteY3020" fmla="*/ 1006738 h 1665432"/>
              <a:gd name="connsiteX3021" fmla="*/ 1689348 w 1999791"/>
              <a:gd name="connsiteY3021" fmla="*/ 1006738 h 1665432"/>
              <a:gd name="connsiteX3022" fmla="*/ 1701670 w 1999791"/>
              <a:gd name="connsiteY3022" fmla="*/ 1006738 h 1665432"/>
              <a:gd name="connsiteX3023" fmla="*/ 1701670 w 1999791"/>
              <a:gd name="connsiteY3023" fmla="*/ 1008279 h 1665432"/>
              <a:gd name="connsiteX3024" fmla="*/ 1701670 w 1999791"/>
              <a:gd name="connsiteY3024" fmla="*/ 1019068 h 1665432"/>
              <a:gd name="connsiteX3025" fmla="*/ 1689348 w 1999791"/>
              <a:gd name="connsiteY3025" fmla="*/ 1031399 h 1665432"/>
              <a:gd name="connsiteX3026" fmla="*/ 1689348 w 1999791"/>
              <a:gd name="connsiteY3026" fmla="*/ 1043729 h 1665432"/>
              <a:gd name="connsiteX3027" fmla="*/ 1701670 w 1999791"/>
              <a:gd name="connsiteY3027" fmla="*/ 1043729 h 1665432"/>
              <a:gd name="connsiteX3028" fmla="*/ 1701670 w 1999791"/>
              <a:gd name="connsiteY3028" fmla="*/ 1056458 h 1665432"/>
              <a:gd name="connsiteX3029" fmla="*/ 1713993 w 1999791"/>
              <a:gd name="connsiteY3029" fmla="*/ 1056458 h 1665432"/>
              <a:gd name="connsiteX3030" fmla="*/ 1726315 w 1999791"/>
              <a:gd name="connsiteY3030" fmla="*/ 1056458 h 1665432"/>
              <a:gd name="connsiteX3031" fmla="*/ 1713993 w 1999791"/>
              <a:gd name="connsiteY3031" fmla="*/ 1068788 h 1665432"/>
              <a:gd name="connsiteX3032" fmla="*/ 1713993 w 1999791"/>
              <a:gd name="connsiteY3032" fmla="*/ 1081119 h 1665432"/>
              <a:gd name="connsiteX3033" fmla="*/ 1701670 w 1999791"/>
              <a:gd name="connsiteY3033" fmla="*/ 1081119 h 1665432"/>
              <a:gd name="connsiteX3034" fmla="*/ 1713993 w 1999791"/>
              <a:gd name="connsiteY3034" fmla="*/ 1093848 h 1665432"/>
              <a:gd name="connsiteX3035" fmla="*/ 1726315 w 1999791"/>
              <a:gd name="connsiteY3035" fmla="*/ 1093848 h 1665432"/>
              <a:gd name="connsiteX3036" fmla="*/ 1726315 w 1999791"/>
              <a:gd name="connsiteY3036" fmla="*/ 1095389 h 1665432"/>
              <a:gd name="connsiteX3037" fmla="*/ 1726315 w 1999791"/>
              <a:gd name="connsiteY3037" fmla="*/ 1104637 h 1665432"/>
              <a:gd name="connsiteX3038" fmla="*/ 1726315 w 1999791"/>
              <a:gd name="connsiteY3038" fmla="*/ 1106178 h 1665432"/>
              <a:gd name="connsiteX3039" fmla="*/ 1738637 w 1999791"/>
              <a:gd name="connsiteY3039" fmla="*/ 1106178 h 1665432"/>
              <a:gd name="connsiteX3040" fmla="*/ 1738637 w 1999791"/>
              <a:gd name="connsiteY3040" fmla="*/ 1107720 h 1665432"/>
              <a:gd name="connsiteX3041" fmla="*/ 1738637 w 1999791"/>
              <a:gd name="connsiteY3041" fmla="*/ 1118509 h 1665432"/>
              <a:gd name="connsiteX3042" fmla="*/ 1726315 w 1999791"/>
              <a:gd name="connsiteY3042" fmla="*/ 1118509 h 1665432"/>
              <a:gd name="connsiteX3043" fmla="*/ 1713993 w 1999791"/>
              <a:gd name="connsiteY3043" fmla="*/ 1118509 h 1665432"/>
              <a:gd name="connsiteX3044" fmla="*/ 1713993 w 1999791"/>
              <a:gd name="connsiteY3044" fmla="*/ 1130839 h 1665432"/>
              <a:gd name="connsiteX3045" fmla="*/ 1701670 w 1999791"/>
              <a:gd name="connsiteY3045" fmla="*/ 1143568 h 1665432"/>
              <a:gd name="connsiteX3046" fmla="*/ 1701670 w 1999791"/>
              <a:gd name="connsiteY3046" fmla="*/ 1150696 h 1665432"/>
              <a:gd name="connsiteX3047" fmla="*/ 1701670 w 1999791"/>
              <a:gd name="connsiteY3047" fmla="*/ 1155898 h 1665432"/>
              <a:gd name="connsiteX3048" fmla="*/ 1701670 w 1999791"/>
              <a:gd name="connsiteY3048" fmla="*/ 1168229 h 1665432"/>
              <a:gd name="connsiteX3049" fmla="*/ 1689348 w 1999791"/>
              <a:gd name="connsiteY3049" fmla="*/ 1155898 h 1665432"/>
              <a:gd name="connsiteX3050" fmla="*/ 1689348 w 1999791"/>
              <a:gd name="connsiteY3050" fmla="*/ 1161100 h 1665432"/>
              <a:gd name="connsiteX3051" fmla="*/ 1689348 w 1999791"/>
              <a:gd name="connsiteY3051" fmla="*/ 1163027 h 1665432"/>
              <a:gd name="connsiteX3052" fmla="*/ 1689348 w 1999791"/>
              <a:gd name="connsiteY3052" fmla="*/ 1163605 h 1665432"/>
              <a:gd name="connsiteX3053" fmla="*/ 1689348 w 1999791"/>
              <a:gd name="connsiteY3053" fmla="*/ 1168229 h 1665432"/>
              <a:gd name="connsiteX3054" fmla="*/ 1701670 w 1999791"/>
              <a:gd name="connsiteY3054" fmla="*/ 1168229 h 1665432"/>
              <a:gd name="connsiteX3055" fmla="*/ 1689348 w 1999791"/>
              <a:gd name="connsiteY3055" fmla="*/ 1180560 h 1665432"/>
              <a:gd name="connsiteX3056" fmla="*/ 1689348 w 1999791"/>
              <a:gd name="connsiteY3056" fmla="*/ 1193288 h 1665432"/>
              <a:gd name="connsiteX3057" fmla="*/ 1687758 w 1999791"/>
              <a:gd name="connsiteY3057" fmla="*/ 1193288 h 1665432"/>
              <a:gd name="connsiteX3058" fmla="*/ 1676628 w 1999791"/>
              <a:gd name="connsiteY3058" fmla="*/ 1193288 h 1665432"/>
              <a:gd name="connsiteX3059" fmla="*/ 1664306 w 1999791"/>
              <a:gd name="connsiteY3059" fmla="*/ 1193288 h 1665432"/>
              <a:gd name="connsiteX3060" fmla="*/ 1664306 w 1999791"/>
              <a:gd name="connsiteY3060" fmla="*/ 1180560 h 1665432"/>
              <a:gd name="connsiteX3061" fmla="*/ 1651984 w 1999791"/>
              <a:gd name="connsiteY3061" fmla="*/ 1193288 h 1665432"/>
              <a:gd name="connsiteX3062" fmla="*/ 1651984 w 1999791"/>
              <a:gd name="connsiteY3062" fmla="*/ 1204077 h 1665432"/>
              <a:gd name="connsiteX3063" fmla="*/ 1651984 w 1999791"/>
              <a:gd name="connsiteY3063" fmla="*/ 1205619 h 1665432"/>
              <a:gd name="connsiteX3064" fmla="*/ 1651984 w 1999791"/>
              <a:gd name="connsiteY3064" fmla="*/ 1207160 h 1665432"/>
              <a:gd name="connsiteX3065" fmla="*/ 1651984 w 1999791"/>
              <a:gd name="connsiteY3065" fmla="*/ 1216408 h 1665432"/>
              <a:gd name="connsiteX3066" fmla="*/ 1651984 w 1999791"/>
              <a:gd name="connsiteY3066" fmla="*/ 1217949 h 1665432"/>
              <a:gd name="connsiteX3067" fmla="*/ 1651984 w 1999791"/>
              <a:gd name="connsiteY3067" fmla="*/ 1219491 h 1665432"/>
              <a:gd name="connsiteX3068" fmla="*/ 1651984 w 1999791"/>
              <a:gd name="connsiteY3068" fmla="*/ 1230280 h 1665432"/>
              <a:gd name="connsiteX3069" fmla="*/ 1651984 w 1999791"/>
              <a:gd name="connsiteY3069" fmla="*/ 1243008 h 1665432"/>
              <a:gd name="connsiteX3070" fmla="*/ 1639661 w 1999791"/>
              <a:gd name="connsiteY3070" fmla="*/ 1243008 h 1665432"/>
              <a:gd name="connsiteX3071" fmla="*/ 1639661 w 1999791"/>
              <a:gd name="connsiteY3071" fmla="*/ 1255339 h 1665432"/>
              <a:gd name="connsiteX3072" fmla="*/ 1626942 w 1999791"/>
              <a:gd name="connsiteY3072" fmla="*/ 1255339 h 1665432"/>
              <a:gd name="connsiteX3073" fmla="*/ 1626942 w 1999791"/>
              <a:gd name="connsiteY3073" fmla="*/ 1243008 h 1665432"/>
              <a:gd name="connsiteX3074" fmla="*/ 1626942 w 1999791"/>
              <a:gd name="connsiteY3074" fmla="*/ 1255339 h 1665432"/>
              <a:gd name="connsiteX3075" fmla="*/ 1614619 w 1999791"/>
              <a:gd name="connsiteY3075" fmla="*/ 1267670 h 1665432"/>
              <a:gd name="connsiteX3076" fmla="*/ 1614619 w 1999791"/>
              <a:gd name="connsiteY3076" fmla="*/ 1255339 h 1665432"/>
              <a:gd name="connsiteX3077" fmla="*/ 1602297 w 1999791"/>
              <a:gd name="connsiteY3077" fmla="*/ 1267670 h 1665432"/>
              <a:gd name="connsiteX3078" fmla="*/ 1602297 w 1999791"/>
              <a:gd name="connsiteY3078" fmla="*/ 1280000 h 1665432"/>
              <a:gd name="connsiteX3079" fmla="*/ 1589975 w 1999791"/>
              <a:gd name="connsiteY3079" fmla="*/ 1292729 h 1665432"/>
              <a:gd name="connsiteX3080" fmla="*/ 1589975 w 1999791"/>
              <a:gd name="connsiteY3080" fmla="*/ 1280000 h 1665432"/>
              <a:gd name="connsiteX3081" fmla="*/ 1585205 w 1999791"/>
              <a:gd name="connsiteY3081" fmla="*/ 1280000 h 1665432"/>
              <a:gd name="connsiteX3082" fmla="*/ 1584609 w 1999791"/>
              <a:gd name="connsiteY3082" fmla="*/ 1280000 h 1665432"/>
              <a:gd name="connsiteX3083" fmla="*/ 1577255 w 1999791"/>
              <a:gd name="connsiteY3083" fmla="*/ 1280000 h 1665432"/>
              <a:gd name="connsiteX3084" fmla="*/ 1577255 w 1999791"/>
              <a:gd name="connsiteY3084" fmla="*/ 1284774 h 1665432"/>
              <a:gd name="connsiteX3085" fmla="*/ 1577255 w 1999791"/>
              <a:gd name="connsiteY3085" fmla="*/ 1285370 h 1665432"/>
              <a:gd name="connsiteX3086" fmla="*/ 1577255 w 1999791"/>
              <a:gd name="connsiteY3086" fmla="*/ 1292729 h 1665432"/>
              <a:gd name="connsiteX3087" fmla="*/ 1589975 w 1999791"/>
              <a:gd name="connsiteY3087" fmla="*/ 1305059 h 1665432"/>
              <a:gd name="connsiteX3088" fmla="*/ 1577255 w 1999791"/>
              <a:gd name="connsiteY3088" fmla="*/ 1305059 h 1665432"/>
              <a:gd name="connsiteX3089" fmla="*/ 1575715 w 1999791"/>
              <a:gd name="connsiteY3089" fmla="*/ 1305059 h 1665432"/>
              <a:gd name="connsiteX3090" fmla="*/ 1574175 w 1999791"/>
              <a:gd name="connsiteY3090" fmla="*/ 1305059 h 1665432"/>
              <a:gd name="connsiteX3091" fmla="*/ 1564933 w 1999791"/>
              <a:gd name="connsiteY3091" fmla="*/ 1305059 h 1665432"/>
              <a:gd name="connsiteX3092" fmla="*/ 1564933 w 1999791"/>
              <a:gd name="connsiteY3092" fmla="*/ 1303518 h 1665432"/>
              <a:gd name="connsiteX3093" fmla="*/ 1564933 w 1999791"/>
              <a:gd name="connsiteY3093" fmla="*/ 1292729 h 1665432"/>
              <a:gd name="connsiteX3094" fmla="*/ 1564933 w 1999791"/>
              <a:gd name="connsiteY3094" fmla="*/ 1305059 h 1665432"/>
              <a:gd name="connsiteX3095" fmla="*/ 1552610 w 1999791"/>
              <a:gd name="connsiteY3095" fmla="*/ 1317390 h 1665432"/>
              <a:gd name="connsiteX3096" fmla="*/ 1564933 w 1999791"/>
              <a:gd name="connsiteY3096" fmla="*/ 1317390 h 1665432"/>
              <a:gd name="connsiteX3097" fmla="*/ 1552610 w 1999791"/>
              <a:gd name="connsiteY3097" fmla="*/ 1329721 h 1665432"/>
              <a:gd name="connsiteX3098" fmla="*/ 1552610 w 1999791"/>
              <a:gd name="connsiteY3098" fmla="*/ 1342449 h 1665432"/>
              <a:gd name="connsiteX3099" fmla="*/ 1540288 w 1999791"/>
              <a:gd name="connsiteY3099" fmla="*/ 1342449 h 1665432"/>
              <a:gd name="connsiteX3100" fmla="*/ 1540288 w 1999791"/>
              <a:gd name="connsiteY3100" fmla="*/ 1329721 h 1665432"/>
              <a:gd name="connsiteX3101" fmla="*/ 1527568 w 1999791"/>
              <a:gd name="connsiteY3101" fmla="*/ 1329721 h 1665432"/>
              <a:gd name="connsiteX3102" fmla="*/ 1540288 w 1999791"/>
              <a:gd name="connsiteY3102" fmla="*/ 1342449 h 1665432"/>
              <a:gd name="connsiteX3103" fmla="*/ 1540288 w 1999791"/>
              <a:gd name="connsiteY3103" fmla="*/ 1343990 h 1665432"/>
              <a:gd name="connsiteX3104" fmla="*/ 1540288 w 1999791"/>
              <a:gd name="connsiteY3104" fmla="*/ 1354780 h 1665432"/>
              <a:gd name="connsiteX3105" fmla="*/ 1527568 w 1999791"/>
              <a:gd name="connsiteY3105" fmla="*/ 1354780 h 1665432"/>
              <a:gd name="connsiteX3106" fmla="*/ 1515246 w 1999791"/>
              <a:gd name="connsiteY3106" fmla="*/ 1354780 h 1665432"/>
              <a:gd name="connsiteX3107" fmla="*/ 1515246 w 1999791"/>
              <a:gd name="connsiteY3107" fmla="*/ 1367110 h 1665432"/>
              <a:gd name="connsiteX3108" fmla="*/ 1502924 w 1999791"/>
              <a:gd name="connsiteY3108" fmla="*/ 1354780 h 1665432"/>
              <a:gd name="connsiteX3109" fmla="*/ 1501383 w 1999791"/>
              <a:gd name="connsiteY3109" fmla="*/ 1354780 h 1665432"/>
              <a:gd name="connsiteX3110" fmla="*/ 1490601 w 1999791"/>
              <a:gd name="connsiteY3110" fmla="*/ 1354780 h 1665432"/>
              <a:gd name="connsiteX3111" fmla="*/ 1490601 w 1999791"/>
              <a:gd name="connsiteY3111" fmla="*/ 1342449 h 1665432"/>
              <a:gd name="connsiteX3112" fmla="*/ 1490601 w 1999791"/>
              <a:gd name="connsiteY3112" fmla="*/ 1354780 h 1665432"/>
              <a:gd name="connsiteX3113" fmla="*/ 1490601 w 1999791"/>
              <a:gd name="connsiteY3113" fmla="*/ 1367110 h 1665432"/>
              <a:gd name="connsiteX3114" fmla="*/ 1502924 w 1999791"/>
              <a:gd name="connsiteY3114" fmla="*/ 1367110 h 1665432"/>
              <a:gd name="connsiteX3115" fmla="*/ 1502924 w 1999791"/>
              <a:gd name="connsiteY3115" fmla="*/ 1379441 h 1665432"/>
              <a:gd name="connsiteX3116" fmla="*/ 1502924 w 1999791"/>
              <a:gd name="connsiteY3116" fmla="*/ 1391772 h 1665432"/>
              <a:gd name="connsiteX3117" fmla="*/ 1490601 w 1999791"/>
              <a:gd name="connsiteY3117" fmla="*/ 1391772 h 1665432"/>
              <a:gd name="connsiteX3118" fmla="*/ 1490601 w 1999791"/>
              <a:gd name="connsiteY3118" fmla="*/ 1393363 h 1665432"/>
              <a:gd name="connsiteX3119" fmla="*/ 1490601 w 1999791"/>
              <a:gd name="connsiteY3119" fmla="*/ 1404500 h 1665432"/>
              <a:gd name="connsiteX3120" fmla="*/ 1477881 w 1999791"/>
              <a:gd name="connsiteY3120" fmla="*/ 1404500 h 1665432"/>
              <a:gd name="connsiteX3121" fmla="*/ 1477881 w 1999791"/>
              <a:gd name="connsiteY3121" fmla="*/ 1391772 h 1665432"/>
              <a:gd name="connsiteX3122" fmla="*/ 1465559 w 1999791"/>
              <a:gd name="connsiteY3122" fmla="*/ 1391772 h 1665432"/>
              <a:gd name="connsiteX3123" fmla="*/ 1453237 w 1999791"/>
              <a:gd name="connsiteY3123" fmla="*/ 1404500 h 1665432"/>
              <a:gd name="connsiteX3124" fmla="*/ 1453237 w 1999791"/>
              <a:gd name="connsiteY3124" fmla="*/ 1416831 h 1665432"/>
              <a:gd name="connsiteX3125" fmla="*/ 1440915 w 1999791"/>
              <a:gd name="connsiteY3125" fmla="*/ 1416831 h 1665432"/>
              <a:gd name="connsiteX3126" fmla="*/ 1440915 w 1999791"/>
              <a:gd name="connsiteY3126" fmla="*/ 1404500 h 1665432"/>
              <a:gd name="connsiteX3127" fmla="*/ 1428195 w 1999791"/>
              <a:gd name="connsiteY3127" fmla="*/ 1404500 h 1665432"/>
              <a:gd name="connsiteX3128" fmla="*/ 1428195 w 1999791"/>
              <a:gd name="connsiteY3128" fmla="*/ 1409702 h 1665432"/>
              <a:gd name="connsiteX3129" fmla="*/ 1428195 w 1999791"/>
              <a:gd name="connsiteY3129" fmla="*/ 1416831 h 1665432"/>
              <a:gd name="connsiteX3130" fmla="*/ 1429785 w 1999791"/>
              <a:gd name="connsiteY3130" fmla="*/ 1416831 h 1665432"/>
              <a:gd name="connsiteX3131" fmla="*/ 1435548 w 1999791"/>
              <a:gd name="connsiteY3131" fmla="*/ 1416831 h 1665432"/>
              <a:gd name="connsiteX3132" fmla="*/ 1436145 w 1999791"/>
              <a:gd name="connsiteY3132" fmla="*/ 1416831 h 1665432"/>
              <a:gd name="connsiteX3133" fmla="*/ 1440915 w 1999791"/>
              <a:gd name="connsiteY3133" fmla="*/ 1416831 h 1665432"/>
              <a:gd name="connsiteX3134" fmla="*/ 1440915 w 1999791"/>
              <a:gd name="connsiteY3134" fmla="*/ 1418372 h 1665432"/>
              <a:gd name="connsiteX3135" fmla="*/ 1440915 w 1999791"/>
              <a:gd name="connsiteY3135" fmla="*/ 1429161 h 1665432"/>
              <a:gd name="connsiteX3136" fmla="*/ 1440915 w 1999791"/>
              <a:gd name="connsiteY3136" fmla="*/ 1441890 h 1665432"/>
              <a:gd name="connsiteX3137" fmla="*/ 1428195 w 1999791"/>
              <a:gd name="connsiteY3137" fmla="*/ 1454220 h 1665432"/>
              <a:gd name="connsiteX3138" fmla="*/ 1415872 w 1999791"/>
              <a:gd name="connsiteY3138" fmla="*/ 1454220 h 1665432"/>
              <a:gd name="connsiteX3139" fmla="*/ 1415872 w 1999791"/>
              <a:gd name="connsiteY3139" fmla="*/ 1466551 h 1665432"/>
              <a:gd name="connsiteX3140" fmla="*/ 1403550 w 1999791"/>
              <a:gd name="connsiteY3140" fmla="*/ 1466551 h 1665432"/>
              <a:gd name="connsiteX3141" fmla="*/ 1403550 w 1999791"/>
              <a:gd name="connsiteY3141" fmla="*/ 1478882 h 1665432"/>
              <a:gd name="connsiteX3142" fmla="*/ 1415872 w 1999791"/>
              <a:gd name="connsiteY3142" fmla="*/ 1466551 h 1665432"/>
              <a:gd name="connsiteX3143" fmla="*/ 1425114 w 1999791"/>
              <a:gd name="connsiteY3143" fmla="*/ 1466551 h 1665432"/>
              <a:gd name="connsiteX3144" fmla="*/ 1428195 w 1999791"/>
              <a:gd name="connsiteY3144" fmla="*/ 1466551 h 1665432"/>
              <a:gd name="connsiteX3145" fmla="*/ 1428195 w 1999791"/>
              <a:gd name="connsiteY3145" fmla="*/ 1478882 h 1665432"/>
              <a:gd name="connsiteX3146" fmla="*/ 1415872 w 1999791"/>
              <a:gd name="connsiteY3146" fmla="*/ 1478882 h 1665432"/>
              <a:gd name="connsiteX3147" fmla="*/ 1415872 w 1999791"/>
              <a:gd name="connsiteY3147" fmla="*/ 1491610 h 1665432"/>
              <a:gd name="connsiteX3148" fmla="*/ 1403550 w 1999791"/>
              <a:gd name="connsiteY3148" fmla="*/ 1491610 h 1665432"/>
              <a:gd name="connsiteX3149" fmla="*/ 1403550 w 1999791"/>
              <a:gd name="connsiteY3149" fmla="*/ 1503941 h 1665432"/>
              <a:gd name="connsiteX3150" fmla="*/ 1391228 w 1999791"/>
              <a:gd name="connsiteY3150" fmla="*/ 1491610 h 1665432"/>
              <a:gd name="connsiteX3151" fmla="*/ 1391228 w 1999791"/>
              <a:gd name="connsiteY3151" fmla="*/ 1503941 h 1665432"/>
              <a:gd name="connsiteX3152" fmla="*/ 1389638 w 1999791"/>
              <a:gd name="connsiteY3152" fmla="*/ 1503941 h 1665432"/>
              <a:gd name="connsiteX3153" fmla="*/ 1378508 w 1999791"/>
              <a:gd name="connsiteY3153" fmla="*/ 1503941 h 1665432"/>
              <a:gd name="connsiteX3154" fmla="*/ 1378508 w 1999791"/>
              <a:gd name="connsiteY3154" fmla="*/ 1516271 h 1665432"/>
              <a:gd name="connsiteX3155" fmla="*/ 1391228 w 1999791"/>
              <a:gd name="connsiteY3155" fmla="*/ 1503941 h 1665432"/>
              <a:gd name="connsiteX3156" fmla="*/ 1391228 w 1999791"/>
              <a:gd name="connsiteY3156" fmla="*/ 1516271 h 1665432"/>
              <a:gd name="connsiteX3157" fmla="*/ 1378508 w 1999791"/>
              <a:gd name="connsiteY3157" fmla="*/ 1528602 h 1665432"/>
              <a:gd name="connsiteX3158" fmla="*/ 1366186 w 1999791"/>
              <a:gd name="connsiteY3158" fmla="*/ 1528602 h 1665432"/>
              <a:gd name="connsiteX3159" fmla="*/ 1366186 w 1999791"/>
              <a:gd name="connsiteY3159" fmla="*/ 1516271 h 1665432"/>
              <a:gd name="connsiteX3160" fmla="*/ 1353863 w 1999791"/>
              <a:gd name="connsiteY3160" fmla="*/ 1516271 h 1665432"/>
              <a:gd name="connsiteX3161" fmla="*/ 1366186 w 1999791"/>
              <a:gd name="connsiteY3161" fmla="*/ 1503941 h 1665432"/>
              <a:gd name="connsiteX3162" fmla="*/ 1353863 w 1999791"/>
              <a:gd name="connsiteY3162" fmla="*/ 1516271 h 1665432"/>
              <a:gd name="connsiteX3163" fmla="*/ 1341541 w 1999791"/>
              <a:gd name="connsiteY3163" fmla="*/ 1516271 h 1665432"/>
              <a:gd name="connsiteX3164" fmla="*/ 1328821 w 1999791"/>
              <a:gd name="connsiteY3164" fmla="*/ 1528602 h 1665432"/>
              <a:gd name="connsiteX3165" fmla="*/ 1328821 w 1999791"/>
              <a:gd name="connsiteY3165" fmla="*/ 1516271 h 1665432"/>
              <a:gd name="connsiteX3166" fmla="*/ 1328821 w 1999791"/>
              <a:gd name="connsiteY3166" fmla="*/ 1528602 h 1665432"/>
              <a:gd name="connsiteX3167" fmla="*/ 1336175 w 1999791"/>
              <a:gd name="connsiteY3167" fmla="*/ 1528602 h 1665432"/>
              <a:gd name="connsiteX3168" fmla="*/ 1341541 w 1999791"/>
              <a:gd name="connsiteY3168" fmla="*/ 1528602 h 1665432"/>
              <a:gd name="connsiteX3169" fmla="*/ 1328821 w 1999791"/>
              <a:gd name="connsiteY3169" fmla="*/ 1541330 h 1665432"/>
              <a:gd name="connsiteX3170" fmla="*/ 1316499 w 1999791"/>
              <a:gd name="connsiteY3170" fmla="*/ 1541330 h 1665432"/>
              <a:gd name="connsiteX3171" fmla="*/ 1304177 w 1999791"/>
              <a:gd name="connsiteY3171" fmla="*/ 1553661 h 1665432"/>
              <a:gd name="connsiteX3172" fmla="*/ 1291854 w 1999791"/>
              <a:gd name="connsiteY3172" fmla="*/ 1553661 h 1665432"/>
              <a:gd name="connsiteX3173" fmla="*/ 1266812 w 1999791"/>
              <a:gd name="connsiteY3173" fmla="*/ 1553661 h 1665432"/>
              <a:gd name="connsiteX3174" fmla="*/ 1266812 w 1999791"/>
              <a:gd name="connsiteY3174" fmla="*/ 1565992 h 1665432"/>
              <a:gd name="connsiteX3175" fmla="*/ 1259689 w 1999791"/>
              <a:gd name="connsiteY3175" fmla="*/ 1565992 h 1665432"/>
              <a:gd name="connsiteX3176" fmla="*/ 1254490 w 1999791"/>
              <a:gd name="connsiteY3176" fmla="*/ 1565992 h 1665432"/>
              <a:gd name="connsiteX3177" fmla="*/ 1242168 w 1999791"/>
              <a:gd name="connsiteY3177" fmla="*/ 1565992 h 1665432"/>
              <a:gd name="connsiteX3178" fmla="*/ 1229448 w 1999791"/>
              <a:gd name="connsiteY3178" fmla="*/ 1565992 h 1665432"/>
              <a:gd name="connsiteX3179" fmla="*/ 1229448 w 1999791"/>
              <a:gd name="connsiteY3179" fmla="*/ 1578322 h 1665432"/>
              <a:gd name="connsiteX3180" fmla="*/ 1217126 w 1999791"/>
              <a:gd name="connsiteY3180" fmla="*/ 1578322 h 1665432"/>
              <a:gd name="connsiteX3181" fmla="*/ 1204803 w 1999791"/>
              <a:gd name="connsiteY3181" fmla="*/ 1578322 h 1665432"/>
              <a:gd name="connsiteX3182" fmla="*/ 1204803 w 1999791"/>
              <a:gd name="connsiteY3182" fmla="*/ 1591051 h 1665432"/>
              <a:gd name="connsiteX3183" fmla="*/ 1192481 w 1999791"/>
              <a:gd name="connsiteY3183" fmla="*/ 1591051 h 1665432"/>
              <a:gd name="connsiteX3184" fmla="*/ 1192481 w 1999791"/>
              <a:gd name="connsiteY3184" fmla="*/ 1603381 h 1665432"/>
              <a:gd name="connsiteX3185" fmla="*/ 1179761 w 1999791"/>
              <a:gd name="connsiteY3185" fmla="*/ 1591051 h 1665432"/>
              <a:gd name="connsiteX3186" fmla="*/ 1179761 w 1999791"/>
              <a:gd name="connsiteY3186" fmla="*/ 1578322 h 1665432"/>
              <a:gd name="connsiteX3187" fmla="*/ 1179761 w 1999791"/>
              <a:gd name="connsiteY3187" fmla="*/ 1565992 h 1665432"/>
              <a:gd name="connsiteX3188" fmla="*/ 1179761 w 1999791"/>
              <a:gd name="connsiteY3188" fmla="*/ 1553661 h 1665432"/>
              <a:gd name="connsiteX3189" fmla="*/ 1167439 w 1999791"/>
              <a:gd name="connsiteY3189" fmla="*/ 1553661 h 1665432"/>
              <a:gd name="connsiteX3190" fmla="*/ 1179761 w 1999791"/>
              <a:gd name="connsiteY3190" fmla="*/ 1541330 h 1665432"/>
              <a:gd name="connsiteX3191" fmla="*/ 1179761 w 1999791"/>
              <a:gd name="connsiteY3191" fmla="*/ 1528602 h 1665432"/>
              <a:gd name="connsiteX3192" fmla="*/ 1179761 w 1999791"/>
              <a:gd name="connsiteY3192" fmla="*/ 1541330 h 1665432"/>
              <a:gd name="connsiteX3193" fmla="*/ 1167439 w 1999791"/>
              <a:gd name="connsiteY3193" fmla="*/ 1541330 h 1665432"/>
              <a:gd name="connsiteX3194" fmla="*/ 1167439 w 1999791"/>
              <a:gd name="connsiteY3194" fmla="*/ 1553661 h 1665432"/>
              <a:gd name="connsiteX3195" fmla="*/ 1155117 w 1999791"/>
              <a:gd name="connsiteY3195" fmla="*/ 1565992 h 1665432"/>
              <a:gd name="connsiteX3196" fmla="*/ 1167439 w 1999791"/>
              <a:gd name="connsiteY3196" fmla="*/ 1565992 h 1665432"/>
              <a:gd name="connsiteX3197" fmla="*/ 1167439 w 1999791"/>
              <a:gd name="connsiteY3197" fmla="*/ 1578322 h 1665432"/>
              <a:gd name="connsiteX3198" fmla="*/ 1167439 w 1999791"/>
              <a:gd name="connsiteY3198" fmla="*/ 1591051 h 1665432"/>
              <a:gd name="connsiteX3199" fmla="*/ 1179761 w 1999791"/>
              <a:gd name="connsiteY3199" fmla="*/ 1591051 h 1665432"/>
              <a:gd name="connsiteX3200" fmla="*/ 1179761 w 1999791"/>
              <a:gd name="connsiteY3200" fmla="*/ 1592592 h 1665432"/>
              <a:gd name="connsiteX3201" fmla="*/ 1179761 w 1999791"/>
              <a:gd name="connsiteY3201" fmla="*/ 1598179 h 1665432"/>
              <a:gd name="connsiteX3202" fmla="*/ 1179761 w 1999791"/>
              <a:gd name="connsiteY3202" fmla="*/ 1598757 h 1665432"/>
              <a:gd name="connsiteX3203" fmla="*/ 1179761 w 1999791"/>
              <a:gd name="connsiteY3203" fmla="*/ 1603381 h 1665432"/>
              <a:gd name="connsiteX3204" fmla="*/ 1179761 w 1999791"/>
              <a:gd name="connsiteY3204" fmla="*/ 1615712 h 1665432"/>
              <a:gd name="connsiteX3205" fmla="*/ 1167439 w 1999791"/>
              <a:gd name="connsiteY3205" fmla="*/ 1615712 h 1665432"/>
              <a:gd name="connsiteX3206" fmla="*/ 1167439 w 1999791"/>
              <a:gd name="connsiteY3206" fmla="*/ 1628043 h 1665432"/>
              <a:gd name="connsiteX3207" fmla="*/ 1155117 w 1999791"/>
              <a:gd name="connsiteY3207" fmla="*/ 1628043 h 1665432"/>
              <a:gd name="connsiteX3208" fmla="*/ 1155117 w 1999791"/>
              <a:gd name="connsiteY3208" fmla="*/ 1623419 h 1665432"/>
              <a:gd name="connsiteX3209" fmla="*/ 1155117 w 1999791"/>
              <a:gd name="connsiteY3209" fmla="*/ 1622841 h 1665432"/>
              <a:gd name="connsiteX3210" fmla="*/ 1155117 w 1999791"/>
              <a:gd name="connsiteY3210" fmla="*/ 1615712 h 1665432"/>
              <a:gd name="connsiteX3211" fmla="*/ 1153576 w 1999791"/>
              <a:gd name="connsiteY3211" fmla="*/ 1615712 h 1665432"/>
              <a:gd name="connsiteX3212" fmla="*/ 1150496 w 1999791"/>
              <a:gd name="connsiteY3212" fmla="*/ 1615712 h 1665432"/>
              <a:gd name="connsiteX3213" fmla="*/ 1149918 w 1999791"/>
              <a:gd name="connsiteY3213" fmla="*/ 1615712 h 1665432"/>
              <a:gd name="connsiteX3214" fmla="*/ 1142794 w 1999791"/>
              <a:gd name="connsiteY3214" fmla="*/ 1615712 h 1665432"/>
              <a:gd name="connsiteX3215" fmla="*/ 1142794 w 1999791"/>
              <a:gd name="connsiteY3215" fmla="*/ 1628043 h 1665432"/>
              <a:gd name="connsiteX3216" fmla="*/ 1130075 w 1999791"/>
              <a:gd name="connsiteY3216" fmla="*/ 1628043 h 1665432"/>
              <a:gd name="connsiteX3217" fmla="*/ 1130075 w 1999791"/>
              <a:gd name="connsiteY3217" fmla="*/ 1615712 h 1665432"/>
              <a:gd name="connsiteX3218" fmla="*/ 1142794 w 1999791"/>
              <a:gd name="connsiteY3218" fmla="*/ 1603381 h 1665432"/>
              <a:gd name="connsiteX3219" fmla="*/ 1142794 w 1999791"/>
              <a:gd name="connsiteY3219" fmla="*/ 1591051 h 1665432"/>
              <a:gd name="connsiteX3220" fmla="*/ 1142794 w 1999791"/>
              <a:gd name="connsiteY3220" fmla="*/ 1578322 h 1665432"/>
              <a:gd name="connsiteX3221" fmla="*/ 1130075 w 1999791"/>
              <a:gd name="connsiteY3221" fmla="*/ 1591051 h 1665432"/>
              <a:gd name="connsiteX3222" fmla="*/ 1130075 w 1999791"/>
              <a:gd name="connsiteY3222" fmla="*/ 1578322 h 1665432"/>
              <a:gd name="connsiteX3223" fmla="*/ 1130075 w 1999791"/>
              <a:gd name="connsiteY3223" fmla="*/ 1565992 h 1665432"/>
              <a:gd name="connsiteX3224" fmla="*/ 1117752 w 1999791"/>
              <a:gd name="connsiteY3224" fmla="*/ 1578322 h 1665432"/>
              <a:gd name="connsiteX3225" fmla="*/ 1105430 w 1999791"/>
              <a:gd name="connsiteY3225" fmla="*/ 1591051 h 1665432"/>
              <a:gd name="connsiteX3226" fmla="*/ 1105430 w 1999791"/>
              <a:gd name="connsiteY3226" fmla="*/ 1578322 h 1665432"/>
              <a:gd name="connsiteX3227" fmla="*/ 1093108 w 1999791"/>
              <a:gd name="connsiteY3227" fmla="*/ 1578322 h 1665432"/>
              <a:gd name="connsiteX3228" fmla="*/ 1093108 w 1999791"/>
              <a:gd name="connsiteY3228" fmla="*/ 1591051 h 1665432"/>
              <a:gd name="connsiteX3229" fmla="*/ 1105430 w 1999791"/>
              <a:gd name="connsiteY3229" fmla="*/ 1591051 h 1665432"/>
              <a:gd name="connsiteX3230" fmla="*/ 1105430 w 1999791"/>
              <a:gd name="connsiteY3230" fmla="*/ 1603381 h 1665432"/>
              <a:gd name="connsiteX3231" fmla="*/ 1093108 w 1999791"/>
              <a:gd name="connsiteY3231" fmla="*/ 1603381 h 1665432"/>
              <a:gd name="connsiteX3232" fmla="*/ 1105430 w 1999791"/>
              <a:gd name="connsiteY3232" fmla="*/ 1603381 h 1665432"/>
              <a:gd name="connsiteX3233" fmla="*/ 1117752 w 1999791"/>
              <a:gd name="connsiteY3233" fmla="*/ 1603381 h 1665432"/>
              <a:gd name="connsiteX3234" fmla="*/ 1117752 w 1999791"/>
              <a:gd name="connsiteY3234" fmla="*/ 1615712 h 1665432"/>
              <a:gd name="connsiteX3235" fmla="*/ 1117752 w 1999791"/>
              <a:gd name="connsiteY3235" fmla="*/ 1628043 h 1665432"/>
              <a:gd name="connsiteX3236" fmla="*/ 1105430 w 1999791"/>
              <a:gd name="connsiteY3236" fmla="*/ 1640771 h 1665432"/>
              <a:gd name="connsiteX3237" fmla="*/ 1093108 w 1999791"/>
              <a:gd name="connsiteY3237" fmla="*/ 1628043 h 1665432"/>
              <a:gd name="connsiteX3238" fmla="*/ 1093108 w 1999791"/>
              <a:gd name="connsiteY3238" fmla="*/ 1623419 h 1665432"/>
              <a:gd name="connsiteX3239" fmla="*/ 1093108 w 1999791"/>
              <a:gd name="connsiteY3239" fmla="*/ 1622841 h 1665432"/>
              <a:gd name="connsiteX3240" fmla="*/ 1093108 w 1999791"/>
              <a:gd name="connsiteY3240" fmla="*/ 1615712 h 1665432"/>
              <a:gd name="connsiteX3241" fmla="*/ 1080388 w 1999791"/>
              <a:gd name="connsiteY3241" fmla="*/ 1615712 h 1665432"/>
              <a:gd name="connsiteX3242" fmla="*/ 1080388 w 1999791"/>
              <a:gd name="connsiteY3242" fmla="*/ 1628043 h 1665432"/>
              <a:gd name="connsiteX3243" fmla="*/ 1068066 w 1999791"/>
              <a:gd name="connsiteY3243" fmla="*/ 1628043 h 1665432"/>
              <a:gd name="connsiteX3244" fmla="*/ 1055743 w 1999791"/>
              <a:gd name="connsiteY3244" fmla="*/ 1640771 h 1665432"/>
              <a:gd name="connsiteX3245" fmla="*/ 1043421 w 1999791"/>
              <a:gd name="connsiteY3245" fmla="*/ 1653102 h 1665432"/>
              <a:gd name="connsiteX3246" fmla="*/ 1043421 w 1999791"/>
              <a:gd name="connsiteY3246" fmla="*/ 1645973 h 1665432"/>
              <a:gd name="connsiteX3247" fmla="*/ 1043421 w 1999791"/>
              <a:gd name="connsiteY3247" fmla="*/ 1640771 h 1665432"/>
              <a:gd name="connsiteX3248" fmla="*/ 1030701 w 1999791"/>
              <a:gd name="connsiteY3248" fmla="*/ 1653102 h 1665432"/>
              <a:gd name="connsiteX3249" fmla="*/ 1030701 w 1999791"/>
              <a:gd name="connsiteY3249" fmla="*/ 1665432 h 1665432"/>
              <a:gd name="connsiteX3250" fmla="*/ 1018379 w 1999791"/>
              <a:gd name="connsiteY3250" fmla="*/ 1665432 h 1665432"/>
              <a:gd name="connsiteX3251" fmla="*/ 1018379 w 1999791"/>
              <a:gd name="connsiteY3251" fmla="*/ 1653102 h 1665432"/>
              <a:gd name="connsiteX3252" fmla="*/ 1006057 w 1999791"/>
              <a:gd name="connsiteY3252" fmla="*/ 1653102 h 1665432"/>
              <a:gd name="connsiteX3253" fmla="*/ 1006057 w 1999791"/>
              <a:gd name="connsiteY3253" fmla="*/ 1640771 h 1665432"/>
              <a:gd name="connsiteX3254" fmla="*/ 1018379 w 1999791"/>
              <a:gd name="connsiteY3254" fmla="*/ 1640771 h 1665432"/>
              <a:gd name="connsiteX3255" fmla="*/ 1018379 w 1999791"/>
              <a:gd name="connsiteY3255" fmla="*/ 1628043 h 1665432"/>
              <a:gd name="connsiteX3256" fmla="*/ 1006057 w 1999791"/>
              <a:gd name="connsiteY3256" fmla="*/ 1628043 h 1665432"/>
              <a:gd name="connsiteX3257" fmla="*/ 1006057 w 1999791"/>
              <a:gd name="connsiteY3257" fmla="*/ 1640771 h 1665432"/>
              <a:gd name="connsiteX3258" fmla="*/ 993734 w 1999791"/>
              <a:gd name="connsiteY3258" fmla="*/ 1628043 h 1665432"/>
              <a:gd name="connsiteX3259" fmla="*/ 993734 w 1999791"/>
              <a:gd name="connsiteY3259" fmla="*/ 1615712 h 1665432"/>
              <a:gd name="connsiteX3260" fmla="*/ 981014 w 1999791"/>
              <a:gd name="connsiteY3260" fmla="*/ 1603381 h 1665432"/>
              <a:gd name="connsiteX3261" fmla="*/ 981014 w 1999791"/>
              <a:gd name="connsiteY3261" fmla="*/ 1591051 h 1665432"/>
              <a:gd name="connsiteX3262" fmla="*/ 981014 w 1999791"/>
              <a:gd name="connsiteY3262" fmla="*/ 1578322 h 1665432"/>
              <a:gd name="connsiteX3263" fmla="*/ 968692 w 1999791"/>
              <a:gd name="connsiteY3263" fmla="*/ 1578322 h 1665432"/>
              <a:gd name="connsiteX3264" fmla="*/ 968692 w 1999791"/>
              <a:gd name="connsiteY3264" fmla="*/ 1565992 h 1665432"/>
              <a:gd name="connsiteX3265" fmla="*/ 968692 w 1999791"/>
              <a:gd name="connsiteY3265" fmla="*/ 1553661 h 1665432"/>
              <a:gd name="connsiteX3266" fmla="*/ 968692 w 1999791"/>
              <a:gd name="connsiteY3266" fmla="*/ 1541330 h 1665432"/>
              <a:gd name="connsiteX3267" fmla="*/ 956370 w 1999791"/>
              <a:gd name="connsiteY3267" fmla="*/ 1541330 h 1665432"/>
              <a:gd name="connsiteX3268" fmla="*/ 956370 w 1999791"/>
              <a:gd name="connsiteY3268" fmla="*/ 1528602 h 1665432"/>
              <a:gd name="connsiteX3269" fmla="*/ 956370 w 1999791"/>
              <a:gd name="connsiteY3269" fmla="*/ 1516271 h 1665432"/>
              <a:gd name="connsiteX3270" fmla="*/ 944048 w 1999791"/>
              <a:gd name="connsiteY3270" fmla="*/ 1516271 h 1665432"/>
              <a:gd name="connsiteX3271" fmla="*/ 944048 w 1999791"/>
              <a:gd name="connsiteY3271" fmla="*/ 1503941 h 1665432"/>
              <a:gd name="connsiteX3272" fmla="*/ 944048 w 1999791"/>
              <a:gd name="connsiteY3272" fmla="*/ 1491610 h 1665432"/>
              <a:gd name="connsiteX3273" fmla="*/ 931328 w 1999791"/>
              <a:gd name="connsiteY3273" fmla="*/ 1478882 h 1665432"/>
              <a:gd name="connsiteX3274" fmla="*/ 931328 w 1999791"/>
              <a:gd name="connsiteY3274" fmla="*/ 1466551 h 1665432"/>
              <a:gd name="connsiteX3275" fmla="*/ 931328 w 1999791"/>
              <a:gd name="connsiteY3275" fmla="*/ 1454220 h 1665432"/>
              <a:gd name="connsiteX3276" fmla="*/ 919005 w 1999791"/>
              <a:gd name="connsiteY3276" fmla="*/ 1441890 h 1665432"/>
              <a:gd name="connsiteX3277" fmla="*/ 919005 w 1999791"/>
              <a:gd name="connsiteY3277" fmla="*/ 1429161 h 1665432"/>
              <a:gd name="connsiteX3278" fmla="*/ 906683 w 1999791"/>
              <a:gd name="connsiteY3278" fmla="*/ 1416831 h 1665432"/>
              <a:gd name="connsiteX3279" fmla="*/ 919005 w 1999791"/>
              <a:gd name="connsiteY3279" fmla="*/ 1416831 h 1665432"/>
              <a:gd name="connsiteX3280" fmla="*/ 919005 w 1999791"/>
              <a:gd name="connsiteY3280" fmla="*/ 1404500 h 1665432"/>
              <a:gd name="connsiteX3281" fmla="*/ 919005 w 1999791"/>
              <a:gd name="connsiteY3281" fmla="*/ 1391772 h 1665432"/>
              <a:gd name="connsiteX3282" fmla="*/ 906683 w 1999791"/>
              <a:gd name="connsiteY3282" fmla="*/ 1391772 h 1665432"/>
              <a:gd name="connsiteX3283" fmla="*/ 894361 w 1999791"/>
              <a:gd name="connsiteY3283" fmla="*/ 1391772 h 1665432"/>
              <a:gd name="connsiteX3284" fmla="*/ 906683 w 1999791"/>
              <a:gd name="connsiteY3284" fmla="*/ 1379441 h 1665432"/>
              <a:gd name="connsiteX3285" fmla="*/ 906683 w 1999791"/>
              <a:gd name="connsiteY3285" fmla="*/ 1367110 h 1665432"/>
              <a:gd name="connsiteX3286" fmla="*/ 908224 w 1999791"/>
              <a:gd name="connsiteY3286" fmla="*/ 1367110 h 1665432"/>
              <a:gd name="connsiteX3287" fmla="*/ 917465 w 1999791"/>
              <a:gd name="connsiteY3287" fmla="*/ 1367110 h 1665432"/>
              <a:gd name="connsiteX3288" fmla="*/ 919005 w 1999791"/>
              <a:gd name="connsiteY3288" fmla="*/ 1367110 h 1665432"/>
              <a:gd name="connsiteX3289" fmla="*/ 919005 w 1999791"/>
              <a:gd name="connsiteY3289" fmla="*/ 1379441 h 1665432"/>
              <a:gd name="connsiteX3290" fmla="*/ 919005 w 1999791"/>
              <a:gd name="connsiteY3290" fmla="*/ 1367110 h 1665432"/>
              <a:gd name="connsiteX3291" fmla="*/ 920546 w 1999791"/>
              <a:gd name="connsiteY3291" fmla="*/ 1367110 h 1665432"/>
              <a:gd name="connsiteX3292" fmla="*/ 929787 w 1999791"/>
              <a:gd name="connsiteY3292" fmla="*/ 1367110 h 1665432"/>
              <a:gd name="connsiteX3293" fmla="*/ 931328 w 1999791"/>
              <a:gd name="connsiteY3293" fmla="*/ 1367110 h 1665432"/>
              <a:gd name="connsiteX3294" fmla="*/ 931328 w 1999791"/>
              <a:gd name="connsiteY3294" fmla="*/ 1354780 h 1665432"/>
              <a:gd name="connsiteX3295" fmla="*/ 919005 w 1999791"/>
              <a:gd name="connsiteY3295" fmla="*/ 1354780 h 1665432"/>
              <a:gd name="connsiteX3296" fmla="*/ 906683 w 1999791"/>
              <a:gd name="connsiteY3296" fmla="*/ 1354780 h 1665432"/>
              <a:gd name="connsiteX3297" fmla="*/ 906683 w 1999791"/>
              <a:gd name="connsiteY3297" fmla="*/ 1356321 h 1665432"/>
              <a:gd name="connsiteX3298" fmla="*/ 906683 w 1999791"/>
              <a:gd name="connsiteY3298" fmla="*/ 1367110 h 1665432"/>
              <a:gd name="connsiteX3299" fmla="*/ 905143 w 1999791"/>
              <a:gd name="connsiteY3299" fmla="*/ 1367110 h 1665432"/>
              <a:gd name="connsiteX3300" fmla="*/ 894361 w 1999791"/>
              <a:gd name="connsiteY3300" fmla="*/ 1367110 h 1665432"/>
              <a:gd name="connsiteX3301" fmla="*/ 894361 w 1999791"/>
              <a:gd name="connsiteY3301" fmla="*/ 1354780 h 1665432"/>
              <a:gd name="connsiteX3302" fmla="*/ 887007 w 1999791"/>
              <a:gd name="connsiteY3302" fmla="*/ 1354780 h 1665432"/>
              <a:gd name="connsiteX3303" fmla="*/ 886411 w 1999791"/>
              <a:gd name="connsiteY3303" fmla="*/ 1354780 h 1665432"/>
              <a:gd name="connsiteX3304" fmla="*/ 881641 w 1999791"/>
              <a:gd name="connsiteY3304" fmla="*/ 1354780 h 1665432"/>
              <a:gd name="connsiteX3305" fmla="*/ 870859 w 1999791"/>
              <a:gd name="connsiteY3305" fmla="*/ 1354780 h 1665432"/>
              <a:gd name="connsiteX3306" fmla="*/ 869319 w 1999791"/>
              <a:gd name="connsiteY3306" fmla="*/ 1354780 h 1665432"/>
              <a:gd name="connsiteX3307" fmla="*/ 856996 w 1999791"/>
              <a:gd name="connsiteY3307" fmla="*/ 1342449 h 1665432"/>
              <a:gd name="connsiteX3308" fmla="*/ 856996 w 1999791"/>
              <a:gd name="connsiteY3308" fmla="*/ 1354780 h 1665432"/>
              <a:gd name="connsiteX3309" fmla="*/ 844674 w 1999791"/>
              <a:gd name="connsiteY3309" fmla="*/ 1354780 h 1665432"/>
              <a:gd name="connsiteX3310" fmla="*/ 831954 w 1999791"/>
              <a:gd name="connsiteY3310" fmla="*/ 1342449 h 1665432"/>
              <a:gd name="connsiteX3311" fmla="*/ 831954 w 1999791"/>
              <a:gd name="connsiteY3311" fmla="*/ 1354780 h 1665432"/>
              <a:gd name="connsiteX3312" fmla="*/ 830414 w 1999791"/>
              <a:gd name="connsiteY3312" fmla="*/ 1354780 h 1665432"/>
              <a:gd name="connsiteX3313" fmla="*/ 819632 w 1999791"/>
              <a:gd name="connsiteY3313" fmla="*/ 1354780 h 1665432"/>
              <a:gd name="connsiteX3314" fmla="*/ 807310 w 1999791"/>
              <a:gd name="connsiteY3314" fmla="*/ 1342449 h 1665432"/>
              <a:gd name="connsiteX3315" fmla="*/ 807310 w 1999791"/>
              <a:gd name="connsiteY3315" fmla="*/ 1354780 h 1665432"/>
              <a:gd name="connsiteX3316" fmla="*/ 801919 w 1999791"/>
              <a:gd name="connsiteY3316" fmla="*/ 1354780 h 1665432"/>
              <a:gd name="connsiteX3317" fmla="*/ 800378 w 1999791"/>
              <a:gd name="connsiteY3317" fmla="*/ 1354780 h 1665432"/>
              <a:gd name="connsiteX3318" fmla="*/ 796528 w 1999791"/>
              <a:gd name="connsiteY3318" fmla="*/ 1354780 h 1665432"/>
              <a:gd name="connsiteX3319" fmla="*/ 794987 w 1999791"/>
              <a:gd name="connsiteY3319" fmla="*/ 1354780 h 1665432"/>
              <a:gd name="connsiteX3320" fmla="*/ 794987 w 1999791"/>
              <a:gd name="connsiteY3320" fmla="*/ 1342449 h 1665432"/>
              <a:gd name="connsiteX3321" fmla="*/ 782268 w 1999791"/>
              <a:gd name="connsiteY3321" fmla="*/ 1342449 h 1665432"/>
              <a:gd name="connsiteX3322" fmla="*/ 769945 w 1999791"/>
              <a:gd name="connsiteY3322" fmla="*/ 1329721 h 1665432"/>
              <a:gd name="connsiteX3323" fmla="*/ 769945 w 1999791"/>
              <a:gd name="connsiteY3323" fmla="*/ 1342449 h 1665432"/>
              <a:gd name="connsiteX3324" fmla="*/ 771486 w 1999791"/>
              <a:gd name="connsiteY3324" fmla="*/ 1342449 h 1665432"/>
              <a:gd name="connsiteX3325" fmla="*/ 780727 w 1999791"/>
              <a:gd name="connsiteY3325" fmla="*/ 1342449 h 1665432"/>
              <a:gd name="connsiteX3326" fmla="*/ 782268 w 1999791"/>
              <a:gd name="connsiteY3326" fmla="*/ 1342449 h 1665432"/>
              <a:gd name="connsiteX3327" fmla="*/ 794987 w 1999791"/>
              <a:gd name="connsiteY3327" fmla="*/ 1354780 h 1665432"/>
              <a:gd name="connsiteX3328" fmla="*/ 782268 w 1999791"/>
              <a:gd name="connsiteY3328" fmla="*/ 1354780 h 1665432"/>
              <a:gd name="connsiteX3329" fmla="*/ 777647 w 1999791"/>
              <a:gd name="connsiteY3329" fmla="*/ 1354780 h 1665432"/>
              <a:gd name="connsiteX3330" fmla="*/ 777069 w 1999791"/>
              <a:gd name="connsiteY3330" fmla="*/ 1354780 h 1665432"/>
              <a:gd name="connsiteX3331" fmla="*/ 769945 w 1999791"/>
              <a:gd name="connsiteY3331" fmla="*/ 1354780 h 1665432"/>
              <a:gd name="connsiteX3332" fmla="*/ 768405 w 1999791"/>
              <a:gd name="connsiteY3332" fmla="*/ 1354780 h 1665432"/>
              <a:gd name="connsiteX3333" fmla="*/ 762822 w 1999791"/>
              <a:gd name="connsiteY3333" fmla="*/ 1354780 h 1665432"/>
              <a:gd name="connsiteX3334" fmla="*/ 762244 w 1999791"/>
              <a:gd name="connsiteY3334" fmla="*/ 1354780 h 1665432"/>
              <a:gd name="connsiteX3335" fmla="*/ 757623 w 1999791"/>
              <a:gd name="connsiteY3335" fmla="*/ 1354780 h 1665432"/>
              <a:gd name="connsiteX3336" fmla="*/ 769945 w 1999791"/>
              <a:gd name="connsiteY3336" fmla="*/ 1367110 h 1665432"/>
              <a:gd name="connsiteX3337" fmla="*/ 769945 w 1999791"/>
              <a:gd name="connsiteY3337" fmla="*/ 1379441 h 1665432"/>
              <a:gd name="connsiteX3338" fmla="*/ 764747 w 1999791"/>
              <a:gd name="connsiteY3338" fmla="*/ 1379441 h 1665432"/>
              <a:gd name="connsiteX3339" fmla="*/ 762822 w 1999791"/>
              <a:gd name="connsiteY3339" fmla="*/ 1379441 h 1665432"/>
              <a:gd name="connsiteX3340" fmla="*/ 757623 w 1999791"/>
              <a:gd name="connsiteY3340" fmla="*/ 1379441 h 1665432"/>
              <a:gd name="connsiteX3341" fmla="*/ 757623 w 1999791"/>
              <a:gd name="connsiteY3341" fmla="*/ 1391772 h 1665432"/>
              <a:gd name="connsiteX3342" fmla="*/ 757623 w 1999791"/>
              <a:gd name="connsiteY3342" fmla="*/ 1404500 h 1665432"/>
              <a:gd name="connsiteX3343" fmla="*/ 753002 w 1999791"/>
              <a:gd name="connsiteY3343" fmla="*/ 1404500 h 1665432"/>
              <a:gd name="connsiteX3344" fmla="*/ 752425 w 1999791"/>
              <a:gd name="connsiteY3344" fmla="*/ 1404500 h 1665432"/>
              <a:gd name="connsiteX3345" fmla="*/ 752232 w 1999791"/>
              <a:gd name="connsiteY3345" fmla="*/ 1404500 h 1665432"/>
              <a:gd name="connsiteX3346" fmla="*/ 745301 w 1999791"/>
              <a:gd name="connsiteY3346" fmla="*/ 1404500 h 1665432"/>
              <a:gd name="connsiteX3347" fmla="*/ 757623 w 1999791"/>
              <a:gd name="connsiteY3347" fmla="*/ 1416831 h 1665432"/>
              <a:gd name="connsiteX3348" fmla="*/ 745301 w 1999791"/>
              <a:gd name="connsiteY3348" fmla="*/ 1416831 h 1665432"/>
              <a:gd name="connsiteX3349" fmla="*/ 745301 w 1999791"/>
              <a:gd name="connsiteY3349" fmla="*/ 1429161 h 1665432"/>
              <a:gd name="connsiteX3350" fmla="*/ 742121 w 1999791"/>
              <a:gd name="connsiteY3350" fmla="*/ 1429161 h 1665432"/>
              <a:gd name="connsiteX3351" fmla="*/ 740531 w 1999791"/>
              <a:gd name="connsiteY3351" fmla="*/ 1429161 h 1665432"/>
              <a:gd name="connsiteX3352" fmla="*/ 739935 w 1999791"/>
              <a:gd name="connsiteY3352" fmla="*/ 1429161 h 1665432"/>
              <a:gd name="connsiteX3353" fmla="*/ 737947 w 1999791"/>
              <a:gd name="connsiteY3353" fmla="*/ 1429161 h 1665432"/>
              <a:gd name="connsiteX3354" fmla="*/ 737351 w 1999791"/>
              <a:gd name="connsiteY3354" fmla="*/ 1429161 h 1665432"/>
              <a:gd name="connsiteX3355" fmla="*/ 732581 w 1999791"/>
              <a:gd name="connsiteY3355" fmla="*/ 1429161 h 1665432"/>
              <a:gd name="connsiteX3356" fmla="*/ 732581 w 1999791"/>
              <a:gd name="connsiteY3356" fmla="*/ 1441890 h 1665432"/>
              <a:gd name="connsiteX3357" fmla="*/ 732581 w 1999791"/>
              <a:gd name="connsiteY3357" fmla="*/ 1443431 h 1665432"/>
              <a:gd name="connsiteX3358" fmla="*/ 732581 w 1999791"/>
              <a:gd name="connsiteY3358" fmla="*/ 1444972 h 1665432"/>
              <a:gd name="connsiteX3359" fmla="*/ 732581 w 1999791"/>
              <a:gd name="connsiteY3359" fmla="*/ 1454220 h 1665432"/>
              <a:gd name="connsiteX3360" fmla="*/ 720259 w 1999791"/>
              <a:gd name="connsiteY3360" fmla="*/ 1454220 h 1665432"/>
              <a:gd name="connsiteX3361" fmla="*/ 720259 w 1999791"/>
              <a:gd name="connsiteY3361" fmla="*/ 1466551 h 1665432"/>
              <a:gd name="connsiteX3362" fmla="*/ 720259 w 1999791"/>
              <a:gd name="connsiteY3362" fmla="*/ 1478882 h 1665432"/>
              <a:gd name="connsiteX3363" fmla="*/ 720259 w 1999791"/>
              <a:gd name="connsiteY3363" fmla="*/ 1491610 h 1665432"/>
              <a:gd name="connsiteX3364" fmla="*/ 715638 w 1999791"/>
              <a:gd name="connsiteY3364" fmla="*/ 1491610 h 1665432"/>
              <a:gd name="connsiteX3365" fmla="*/ 715060 w 1999791"/>
              <a:gd name="connsiteY3365" fmla="*/ 1491610 h 1665432"/>
              <a:gd name="connsiteX3366" fmla="*/ 714868 w 1999791"/>
              <a:gd name="connsiteY3366" fmla="*/ 1491610 h 1665432"/>
              <a:gd name="connsiteX3367" fmla="*/ 714098 w 1999791"/>
              <a:gd name="connsiteY3367" fmla="*/ 1491610 h 1665432"/>
              <a:gd name="connsiteX3368" fmla="*/ 713327 w 1999791"/>
              <a:gd name="connsiteY3368" fmla="*/ 1491610 h 1665432"/>
              <a:gd name="connsiteX3369" fmla="*/ 713135 w 1999791"/>
              <a:gd name="connsiteY3369" fmla="*/ 1491610 h 1665432"/>
              <a:gd name="connsiteX3370" fmla="*/ 712557 w 1999791"/>
              <a:gd name="connsiteY3370" fmla="*/ 1491610 h 1665432"/>
              <a:gd name="connsiteX3371" fmla="*/ 707936 w 1999791"/>
              <a:gd name="connsiteY3371" fmla="*/ 1491610 h 1665432"/>
              <a:gd name="connsiteX3372" fmla="*/ 707936 w 1999791"/>
              <a:gd name="connsiteY3372" fmla="*/ 1496812 h 1665432"/>
              <a:gd name="connsiteX3373" fmla="*/ 707936 w 1999791"/>
              <a:gd name="connsiteY3373" fmla="*/ 1497005 h 1665432"/>
              <a:gd name="connsiteX3374" fmla="*/ 707936 w 1999791"/>
              <a:gd name="connsiteY3374" fmla="*/ 1498546 h 1665432"/>
              <a:gd name="connsiteX3375" fmla="*/ 707936 w 1999791"/>
              <a:gd name="connsiteY3375" fmla="*/ 1498739 h 1665432"/>
              <a:gd name="connsiteX3376" fmla="*/ 707936 w 1999791"/>
              <a:gd name="connsiteY3376" fmla="*/ 1499317 h 1665432"/>
              <a:gd name="connsiteX3377" fmla="*/ 707936 w 1999791"/>
              <a:gd name="connsiteY3377" fmla="*/ 1503941 h 1665432"/>
              <a:gd name="connsiteX3378" fmla="*/ 703316 w 1999791"/>
              <a:gd name="connsiteY3378" fmla="*/ 1503941 h 1665432"/>
              <a:gd name="connsiteX3379" fmla="*/ 702738 w 1999791"/>
              <a:gd name="connsiteY3379" fmla="*/ 1503941 h 1665432"/>
              <a:gd name="connsiteX3380" fmla="*/ 695614 w 1999791"/>
              <a:gd name="connsiteY3380" fmla="*/ 1503941 h 1665432"/>
              <a:gd name="connsiteX3381" fmla="*/ 690844 w 1999791"/>
              <a:gd name="connsiteY3381" fmla="*/ 1505482 h 1665432"/>
              <a:gd name="connsiteX3382" fmla="*/ 691798 w 1999791"/>
              <a:gd name="connsiteY3382" fmla="*/ 1507640 h 1665432"/>
              <a:gd name="connsiteX3383" fmla="*/ 682894 w 1999791"/>
              <a:gd name="connsiteY3383" fmla="*/ 1503941 h 1665432"/>
              <a:gd name="connsiteX3384" fmla="*/ 682894 w 1999791"/>
              <a:gd name="connsiteY3384" fmla="*/ 1505482 h 1665432"/>
              <a:gd name="connsiteX3385" fmla="*/ 682894 w 1999791"/>
              <a:gd name="connsiteY3385" fmla="*/ 1507023 h 1665432"/>
              <a:gd name="connsiteX3386" fmla="*/ 682894 w 1999791"/>
              <a:gd name="connsiteY3386" fmla="*/ 1514730 h 1665432"/>
              <a:gd name="connsiteX3387" fmla="*/ 682894 w 1999791"/>
              <a:gd name="connsiteY3387" fmla="*/ 1516271 h 1665432"/>
              <a:gd name="connsiteX3388" fmla="*/ 670572 w 1999791"/>
              <a:gd name="connsiteY3388" fmla="*/ 1516271 h 1665432"/>
              <a:gd name="connsiteX3389" fmla="*/ 670572 w 1999791"/>
              <a:gd name="connsiteY3389" fmla="*/ 1503941 h 1665432"/>
              <a:gd name="connsiteX3390" fmla="*/ 665951 w 1999791"/>
              <a:gd name="connsiteY3390" fmla="*/ 1503941 h 1665432"/>
              <a:gd name="connsiteX3391" fmla="*/ 665373 w 1999791"/>
              <a:gd name="connsiteY3391" fmla="*/ 1503941 h 1665432"/>
              <a:gd name="connsiteX3392" fmla="*/ 658250 w 1999791"/>
              <a:gd name="connsiteY3392" fmla="*/ 1503941 h 1665432"/>
              <a:gd name="connsiteX3393" fmla="*/ 658250 w 1999791"/>
              <a:gd name="connsiteY3393" fmla="*/ 1496812 h 1665432"/>
              <a:gd name="connsiteX3394" fmla="*/ 658250 w 1999791"/>
              <a:gd name="connsiteY3394" fmla="*/ 1491610 h 1665432"/>
              <a:gd name="connsiteX3395" fmla="*/ 652859 w 1999791"/>
              <a:gd name="connsiteY3395" fmla="*/ 1491610 h 1665432"/>
              <a:gd name="connsiteX3396" fmla="*/ 651318 w 1999791"/>
              <a:gd name="connsiteY3396" fmla="*/ 1491610 h 1665432"/>
              <a:gd name="connsiteX3397" fmla="*/ 651126 w 1999791"/>
              <a:gd name="connsiteY3397" fmla="*/ 1491610 h 1665432"/>
              <a:gd name="connsiteX3398" fmla="*/ 650548 w 1999791"/>
              <a:gd name="connsiteY3398" fmla="*/ 1491610 h 1665432"/>
              <a:gd name="connsiteX3399" fmla="*/ 645927 w 1999791"/>
              <a:gd name="connsiteY3399" fmla="*/ 1491610 h 1665432"/>
              <a:gd name="connsiteX3400" fmla="*/ 645927 w 1999791"/>
              <a:gd name="connsiteY3400" fmla="*/ 1478882 h 1665432"/>
              <a:gd name="connsiteX3401" fmla="*/ 645927 w 1999791"/>
              <a:gd name="connsiteY3401" fmla="*/ 1491610 h 1665432"/>
              <a:gd name="connsiteX3402" fmla="*/ 645927 w 1999791"/>
              <a:gd name="connsiteY3402" fmla="*/ 1496234 h 1665432"/>
              <a:gd name="connsiteX3403" fmla="*/ 645927 w 1999791"/>
              <a:gd name="connsiteY3403" fmla="*/ 1496812 h 1665432"/>
              <a:gd name="connsiteX3404" fmla="*/ 645927 w 1999791"/>
              <a:gd name="connsiteY3404" fmla="*/ 1503941 h 1665432"/>
              <a:gd name="connsiteX3405" fmla="*/ 633207 w 1999791"/>
              <a:gd name="connsiteY3405" fmla="*/ 1491610 h 1665432"/>
              <a:gd name="connsiteX3406" fmla="*/ 633207 w 1999791"/>
              <a:gd name="connsiteY3406" fmla="*/ 1493151 h 1665432"/>
              <a:gd name="connsiteX3407" fmla="*/ 633207 w 1999791"/>
              <a:gd name="connsiteY3407" fmla="*/ 1497005 h 1665432"/>
              <a:gd name="connsiteX3408" fmla="*/ 633207 w 1999791"/>
              <a:gd name="connsiteY3408" fmla="*/ 1497775 h 1665432"/>
              <a:gd name="connsiteX3409" fmla="*/ 633207 w 1999791"/>
              <a:gd name="connsiteY3409" fmla="*/ 1498546 h 1665432"/>
              <a:gd name="connsiteX3410" fmla="*/ 633207 w 1999791"/>
              <a:gd name="connsiteY3410" fmla="*/ 1503941 h 1665432"/>
              <a:gd name="connsiteX3411" fmla="*/ 620885 w 1999791"/>
              <a:gd name="connsiteY3411" fmla="*/ 1491610 h 1665432"/>
              <a:gd name="connsiteX3412" fmla="*/ 608563 w 1999791"/>
              <a:gd name="connsiteY3412" fmla="*/ 1491610 h 1665432"/>
              <a:gd name="connsiteX3413" fmla="*/ 608563 w 1999791"/>
              <a:gd name="connsiteY3413" fmla="*/ 1478882 h 1665432"/>
              <a:gd name="connsiteX3414" fmla="*/ 597781 w 1999791"/>
              <a:gd name="connsiteY3414" fmla="*/ 1478882 h 1665432"/>
              <a:gd name="connsiteX3415" fmla="*/ 596241 w 1999791"/>
              <a:gd name="connsiteY3415" fmla="*/ 1478882 h 1665432"/>
              <a:gd name="connsiteX3416" fmla="*/ 583521 w 1999791"/>
              <a:gd name="connsiteY3416" fmla="*/ 1478882 h 1665432"/>
              <a:gd name="connsiteX3417" fmla="*/ 571198 w 1999791"/>
              <a:gd name="connsiteY3417" fmla="*/ 1478882 h 1665432"/>
              <a:gd name="connsiteX3418" fmla="*/ 571198 w 1999791"/>
              <a:gd name="connsiteY3418" fmla="*/ 1466551 h 1665432"/>
              <a:gd name="connsiteX3419" fmla="*/ 558876 w 1999791"/>
              <a:gd name="connsiteY3419" fmla="*/ 1466551 h 1665432"/>
              <a:gd name="connsiteX3420" fmla="*/ 558876 w 1999791"/>
              <a:gd name="connsiteY3420" fmla="*/ 1459422 h 1665432"/>
              <a:gd name="connsiteX3421" fmla="*/ 558876 w 1999791"/>
              <a:gd name="connsiteY3421" fmla="*/ 1454220 h 1665432"/>
              <a:gd name="connsiteX3422" fmla="*/ 560417 w 1999791"/>
              <a:gd name="connsiteY3422" fmla="*/ 1454220 h 1665432"/>
              <a:gd name="connsiteX3423" fmla="*/ 561957 w 1999791"/>
              <a:gd name="connsiteY3423" fmla="*/ 1454220 h 1665432"/>
              <a:gd name="connsiteX3424" fmla="*/ 566000 w 1999791"/>
              <a:gd name="connsiteY3424" fmla="*/ 1454220 h 1665432"/>
              <a:gd name="connsiteX3425" fmla="*/ 566578 w 1999791"/>
              <a:gd name="connsiteY3425" fmla="*/ 1454220 h 1665432"/>
              <a:gd name="connsiteX3426" fmla="*/ 568118 w 1999791"/>
              <a:gd name="connsiteY3426" fmla="*/ 1454220 h 1665432"/>
              <a:gd name="connsiteX3427" fmla="*/ 569658 w 1999791"/>
              <a:gd name="connsiteY3427" fmla="*/ 1454220 h 1665432"/>
              <a:gd name="connsiteX3428" fmla="*/ 571198 w 1999791"/>
              <a:gd name="connsiteY3428" fmla="*/ 1454220 h 1665432"/>
              <a:gd name="connsiteX3429" fmla="*/ 571198 w 1999791"/>
              <a:gd name="connsiteY3429" fmla="*/ 1447092 h 1665432"/>
              <a:gd name="connsiteX3430" fmla="*/ 571198 w 1999791"/>
              <a:gd name="connsiteY3430" fmla="*/ 1446514 h 1665432"/>
              <a:gd name="connsiteX3431" fmla="*/ 571198 w 1999791"/>
              <a:gd name="connsiteY3431" fmla="*/ 1441890 h 1665432"/>
              <a:gd name="connsiteX3432" fmla="*/ 558876 w 1999791"/>
              <a:gd name="connsiteY3432" fmla="*/ 1441890 h 1665432"/>
              <a:gd name="connsiteX3433" fmla="*/ 558876 w 1999791"/>
              <a:gd name="connsiteY3433" fmla="*/ 1454220 h 1665432"/>
              <a:gd name="connsiteX3434" fmla="*/ 551945 w 1999791"/>
              <a:gd name="connsiteY3434" fmla="*/ 1454220 h 1665432"/>
              <a:gd name="connsiteX3435" fmla="*/ 551752 w 1999791"/>
              <a:gd name="connsiteY3435" fmla="*/ 1454220 h 1665432"/>
              <a:gd name="connsiteX3436" fmla="*/ 551175 w 1999791"/>
              <a:gd name="connsiteY3436" fmla="*/ 1454220 h 1665432"/>
              <a:gd name="connsiteX3437" fmla="*/ 546554 w 1999791"/>
              <a:gd name="connsiteY3437" fmla="*/ 1454220 h 1665432"/>
              <a:gd name="connsiteX3438" fmla="*/ 533834 w 1999791"/>
              <a:gd name="connsiteY3438" fmla="*/ 1454220 h 1665432"/>
              <a:gd name="connsiteX3439" fmla="*/ 533834 w 1999791"/>
              <a:gd name="connsiteY3439" fmla="*/ 1466551 h 1665432"/>
              <a:gd name="connsiteX3440" fmla="*/ 526710 w 1999791"/>
              <a:gd name="connsiteY3440" fmla="*/ 1466551 h 1665432"/>
              <a:gd name="connsiteX3441" fmla="*/ 521512 w 1999791"/>
              <a:gd name="connsiteY3441" fmla="*/ 1466551 h 1665432"/>
              <a:gd name="connsiteX3442" fmla="*/ 521512 w 1999791"/>
              <a:gd name="connsiteY3442" fmla="*/ 1459422 h 1665432"/>
              <a:gd name="connsiteX3443" fmla="*/ 521512 w 1999791"/>
              <a:gd name="connsiteY3443" fmla="*/ 1454220 h 1665432"/>
              <a:gd name="connsiteX3444" fmla="*/ 519971 w 1999791"/>
              <a:gd name="connsiteY3444" fmla="*/ 1454220 h 1665432"/>
              <a:gd name="connsiteX3445" fmla="*/ 510730 w 1999791"/>
              <a:gd name="connsiteY3445" fmla="*/ 1454220 h 1665432"/>
              <a:gd name="connsiteX3446" fmla="*/ 509189 w 1999791"/>
              <a:gd name="connsiteY3446" fmla="*/ 1454220 h 1665432"/>
              <a:gd name="connsiteX3447" fmla="*/ 496867 w 1999791"/>
              <a:gd name="connsiteY3447" fmla="*/ 1454220 h 1665432"/>
              <a:gd name="connsiteX3448" fmla="*/ 496867 w 1999791"/>
              <a:gd name="connsiteY3448" fmla="*/ 1441890 h 1665432"/>
              <a:gd name="connsiteX3449" fmla="*/ 495277 w 1999791"/>
              <a:gd name="connsiteY3449" fmla="*/ 1441890 h 1665432"/>
              <a:gd name="connsiteX3450" fmla="*/ 485737 w 1999791"/>
              <a:gd name="connsiteY3450" fmla="*/ 1441890 h 1665432"/>
              <a:gd name="connsiteX3451" fmla="*/ 484147 w 1999791"/>
              <a:gd name="connsiteY3451" fmla="*/ 1441890 h 1665432"/>
              <a:gd name="connsiteX3452" fmla="*/ 496867 w 1999791"/>
              <a:gd name="connsiteY3452" fmla="*/ 1454220 h 1665432"/>
              <a:gd name="connsiteX3453" fmla="*/ 484147 w 1999791"/>
              <a:gd name="connsiteY3453" fmla="*/ 1454220 h 1665432"/>
              <a:gd name="connsiteX3454" fmla="*/ 471825 w 1999791"/>
              <a:gd name="connsiteY3454" fmla="*/ 1454220 h 1665432"/>
              <a:gd name="connsiteX3455" fmla="*/ 471825 w 1999791"/>
              <a:gd name="connsiteY3455" fmla="*/ 1452679 h 1665432"/>
              <a:gd name="connsiteX3456" fmla="*/ 471825 w 1999791"/>
              <a:gd name="connsiteY3456" fmla="*/ 1441890 h 1665432"/>
              <a:gd name="connsiteX3457" fmla="*/ 447180 w 1999791"/>
              <a:gd name="connsiteY3457" fmla="*/ 1429161 h 1665432"/>
              <a:gd name="connsiteX3458" fmla="*/ 445590 w 1999791"/>
              <a:gd name="connsiteY3458" fmla="*/ 1429161 h 1665432"/>
              <a:gd name="connsiteX3459" fmla="*/ 436051 w 1999791"/>
              <a:gd name="connsiteY3459" fmla="*/ 1429161 h 1665432"/>
              <a:gd name="connsiteX3460" fmla="*/ 434461 w 1999791"/>
              <a:gd name="connsiteY3460" fmla="*/ 1429161 h 1665432"/>
              <a:gd name="connsiteX3461" fmla="*/ 422138 w 1999791"/>
              <a:gd name="connsiteY3461" fmla="*/ 1429161 h 1665432"/>
              <a:gd name="connsiteX3462" fmla="*/ 422138 w 1999791"/>
              <a:gd name="connsiteY3462" fmla="*/ 1416831 h 1665432"/>
              <a:gd name="connsiteX3463" fmla="*/ 409816 w 1999791"/>
              <a:gd name="connsiteY3463" fmla="*/ 1416831 h 1665432"/>
              <a:gd name="connsiteX3464" fmla="*/ 397494 w 1999791"/>
              <a:gd name="connsiteY3464" fmla="*/ 1416831 h 1665432"/>
              <a:gd name="connsiteX3465" fmla="*/ 395904 w 1999791"/>
              <a:gd name="connsiteY3465" fmla="*/ 1416831 h 1665432"/>
              <a:gd name="connsiteX3466" fmla="*/ 384774 w 1999791"/>
              <a:gd name="connsiteY3466" fmla="*/ 1416831 h 1665432"/>
              <a:gd name="connsiteX3467" fmla="*/ 384774 w 1999791"/>
              <a:gd name="connsiteY3467" fmla="*/ 1404500 h 1665432"/>
              <a:gd name="connsiteX3468" fmla="*/ 372452 w 1999791"/>
              <a:gd name="connsiteY3468" fmla="*/ 1404500 h 1665432"/>
              <a:gd name="connsiteX3469" fmla="*/ 360129 w 1999791"/>
              <a:gd name="connsiteY3469" fmla="*/ 1404500 h 1665432"/>
              <a:gd name="connsiteX3470" fmla="*/ 358589 w 1999791"/>
              <a:gd name="connsiteY3470" fmla="*/ 1404500 h 1665432"/>
              <a:gd name="connsiteX3471" fmla="*/ 347807 w 1999791"/>
              <a:gd name="connsiteY3471" fmla="*/ 1404500 h 1665432"/>
              <a:gd name="connsiteX3472" fmla="*/ 335087 w 1999791"/>
              <a:gd name="connsiteY3472" fmla="*/ 1404500 h 1665432"/>
              <a:gd name="connsiteX3473" fmla="*/ 322765 w 1999791"/>
              <a:gd name="connsiteY3473" fmla="*/ 1391772 h 1665432"/>
              <a:gd name="connsiteX3474" fmla="*/ 310443 w 1999791"/>
              <a:gd name="connsiteY3474" fmla="*/ 1391772 h 1665432"/>
              <a:gd name="connsiteX3475" fmla="*/ 310443 w 1999791"/>
              <a:gd name="connsiteY3475" fmla="*/ 1379441 h 1665432"/>
              <a:gd name="connsiteX3476" fmla="*/ 322765 w 1999791"/>
              <a:gd name="connsiteY3476" fmla="*/ 1379441 h 1665432"/>
              <a:gd name="connsiteX3477" fmla="*/ 335087 w 1999791"/>
              <a:gd name="connsiteY3477" fmla="*/ 1379441 h 1665432"/>
              <a:gd name="connsiteX3478" fmla="*/ 347807 w 1999791"/>
              <a:gd name="connsiteY3478" fmla="*/ 1379441 h 1665432"/>
              <a:gd name="connsiteX3479" fmla="*/ 347807 w 1999791"/>
              <a:gd name="connsiteY3479" fmla="*/ 1367110 h 1665432"/>
              <a:gd name="connsiteX3480" fmla="*/ 335087 w 1999791"/>
              <a:gd name="connsiteY3480" fmla="*/ 1354780 h 1665432"/>
              <a:gd name="connsiteX3481" fmla="*/ 333547 w 1999791"/>
              <a:gd name="connsiteY3481" fmla="*/ 1354780 h 1665432"/>
              <a:gd name="connsiteX3482" fmla="*/ 327963 w 1999791"/>
              <a:gd name="connsiteY3482" fmla="*/ 1354780 h 1665432"/>
              <a:gd name="connsiteX3483" fmla="*/ 327386 w 1999791"/>
              <a:gd name="connsiteY3483" fmla="*/ 1354780 h 1665432"/>
              <a:gd name="connsiteX3484" fmla="*/ 324305 w 1999791"/>
              <a:gd name="connsiteY3484" fmla="*/ 1354780 h 1665432"/>
              <a:gd name="connsiteX3485" fmla="*/ 322765 w 1999791"/>
              <a:gd name="connsiteY3485" fmla="*/ 1354780 h 1665432"/>
              <a:gd name="connsiteX3486" fmla="*/ 322765 w 1999791"/>
              <a:gd name="connsiteY3486" fmla="*/ 1342449 h 1665432"/>
              <a:gd name="connsiteX3487" fmla="*/ 321225 w 1999791"/>
              <a:gd name="connsiteY3487" fmla="*/ 1342449 h 1665432"/>
              <a:gd name="connsiteX3488" fmla="*/ 311983 w 1999791"/>
              <a:gd name="connsiteY3488" fmla="*/ 1342449 h 1665432"/>
              <a:gd name="connsiteX3489" fmla="*/ 310443 w 1999791"/>
              <a:gd name="connsiteY3489" fmla="*/ 1342449 h 1665432"/>
              <a:gd name="connsiteX3490" fmla="*/ 310443 w 1999791"/>
              <a:gd name="connsiteY3490" fmla="*/ 1354780 h 1665432"/>
              <a:gd name="connsiteX3491" fmla="*/ 298120 w 1999791"/>
              <a:gd name="connsiteY3491" fmla="*/ 1354780 h 1665432"/>
              <a:gd name="connsiteX3492" fmla="*/ 298120 w 1999791"/>
              <a:gd name="connsiteY3492" fmla="*/ 1356321 h 1665432"/>
              <a:gd name="connsiteX3493" fmla="*/ 298120 w 1999791"/>
              <a:gd name="connsiteY3493" fmla="*/ 1359404 h 1665432"/>
              <a:gd name="connsiteX3494" fmla="*/ 298120 w 1999791"/>
              <a:gd name="connsiteY3494" fmla="*/ 1359982 h 1665432"/>
              <a:gd name="connsiteX3495" fmla="*/ 298120 w 1999791"/>
              <a:gd name="connsiteY3495" fmla="*/ 1367110 h 1665432"/>
              <a:gd name="connsiteX3496" fmla="*/ 296530 w 1999791"/>
              <a:gd name="connsiteY3496" fmla="*/ 1367110 h 1665432"/>
              <a:gd name="connsiteX3497" fmla="*/ 286990 w 1999791"/>
              <a:gd name="connsiteY3497" fmla="*/ 1367110 h 1665432"/>
              <a:gd name="connsiteX3498" fmla="*/ 285400 w 1999791"/>
              <a:gd name="connsiteY3498" fmla="*/ 1367110 h 1665432"/>
              <a:gd name="connsiteX3499" fmla="*/ 273078 w 1999791"/>
              <a:gd name="connsiteY3499" fmla="*/ 1354780 h 1665432"/>
              <a:gd name="connsiteX3500" fmla="*/ 260756 w 1999791"/>
              <a:gd name="connsiteY3500" fmla="*/ 1342449 h 1665432"/>
              <a:gd name="connsiteX3501" fmla="*/ 265377 w 1999791"/>
              <a:gd name="connsiteY3501" fmla="*/ 1342449 h 1665432"/>
              <a:gd name="connsiteX3502" fmla="*/ 265954 w 1999791"/>
              <a:gd name="connsiteY3502" fmla="*/ 1342449 h 1665432"/>
              <a:gd name="connsiteX3503" fmla="*/ 273078 w 1999791"/>
              <a:gd name="connsiteY3503" fmla="*/ 1342449 h 1665432"/>
              <a:gd name="connsiteX3504" fmla="*/ 273078 w 1999791"/>
              <a:gd name="connsiteY3504" fmla="*/ 1329721 h 1665432"/>
              <a:gd name="connsiteX3505" fmla="*/ 265954 w 1999791"/>
              <a:gd name="connsiteY3505" fmla="*/ 1329721 h 1665432"/>
              <a:gd name="connsiteX3506" fmla="*/ 265377 w 1999791"/>
              <a:gd name="connsiteY3506" fmla="*/ 1329721 h 1665432"/>
              <a:gd name="connsiteX3507" fmla="*/ 260756 w 1999791"/>
              <a:gd name="connsiteY3507" fmla="*/ 1329721 h 1665432"/>
              <a:gd name="connsiteX3508" fmla="*/ 260756 w 1999791"/>
              <a:gd name="connsiteY3508" fmla="*/ 1317390 h 1665432"/>
              <a:gd name="connsiteX3509" fmla="*/ 248433 w 1999791"/>
              <a:gd name="connsiteY3509" fmla="*/ 1329721 h 1665432"/>
              <a:gd name="connsiteX3510" fmla="*/ 260756 w 1999791"/>
              <a:gd name="connsiteY3510" fmla="*/ 1329721 h 1665432"/>
              <a:gd name="connsiteX3511" fmla="*/ 248433 w 1999791"/>
              <a:gd name="connsiteY3511" fmla="*/ 1342449 h 1665432"/>
              <a:gd name="connsiteX3512" fmla="*/ 248433 w 1999791"/>
              <a:gd name="connsiteY3512" fmla="*/ 1354780 h 1665432"/>
              <a:gd name="connsiteX3513" fmla="*/ 235714 w 1999791"/>
              <a:gd name="connsiteY3513" fmla="*/ 1342449 h 1665432"/>
              <a:gd name="connsiteX3514" fmla="*/ 234173 w 1999791"/>
              <a:gd name="connsiteY3514" fmla="*/ 1342449 h 1665432"/>
              <a:gd name="connsiteX3515" fmla="*/ 231093 w 1999791"/>
              <a:gd name="connsiteY3515" fmla="*/ 1342449 h 1665432"/>
              <a:gd name="connsiteX3516" fmla="*/ 230515 w 1999791"/>
              <a:gd name="connsiteY3516" fmla="*/ 1342449 h 1665432"/>
              <a:gd name="connsiteX3517" fmla="*/ 228590 w 1999791"/>
              <a:gd name="connsiteY3517" fmla="*/ 1342449 h 1665432"/>
              <a:gd name="connsiteX3518" fmla="*/ 228012 w 1999791"/>
              <a:gd name="connsiteY3518" fmla="*/ 1342449 h 1665432"/>
              <a:gd name="connsiteX3519" fmla="*/ 223391 w 1999791"/>
              <a:gd name="connsiteY3519" fmla="*/ 1342449 h 1665432"/>
              <a:gd name="connsiteX3520" fmla="*/ 223391 w 1999791"/>
              <a:gd name="connsiteY3520" fmla="*/ 1329721 h 1665432"/>
              <a:gd name="connsiteX3521" fmla="*/ 221851 w 1999791"/>
              <a:gd name="connsiteY3521" fmla="*/ 1329721 h 1665432"/>
              <a:gd name="connsiteX3522" fmla="*/ 216268 w 1999791"/>
              <a:gd name="connsiteY3522" fmla="*/ 1329721 h 1665432"/>
              <a:gd name="connsiteX3523" fmla="*/ 215690 w 1999791"/>
              <a:gd name="connsiteY3523" fmla="*/ 1329721 h 1665432"/>
              <a:gd name="connsiteX3524" fmla="*/ 211069 w 1999791"/>
              <a:gd name="connsiteY3524" fmla="*/ 1329721 h 1665432"/>
              <a:gd name="connsiteX3525" fmla="*/ 206448 w 1999791"/>
              <a:gd name="connsiteY3525" fmla="*/ 1329721 h 1665432"/>
              <a:gd name="connsiteX3526" fmla="*/ 205871 w 1999791"/>
              <a:gd name="connsiteY3526" fmla="*/ 1329721 h 1665432"/>
              <a:gd name="connsiteX3527" fmla="*/ 205678 w 1999791"/>
              <a:gd name="connsiteY3527" fmla="*/ 1329721 h 1665432"/>
              <a:gd name="connsiteX3528" fmla="*/ 204138 w 1999791"/>
              <a:gd name="connsiteY3528" fmla="*/ 1329721 h 1665432"/>
              <a:gd name="connsiteX3529" fmla="*/ 203945 w 1999791"/>
              <a:gd name="connsiteY3529" fmla="*/ 1329721 h 1665432"/>
              <a:gd name="connsiteX3530" fmla="*/ 198747 w 1999791"/>
              <a:gd name="connsiteY3530" fmla="*/ 1329721 h 1665432"/>
              <a:gd name="connsiteX3531" fmla="*/ 198747 w 1999791"/>
              <a:gd name="connsiteY3531" fmla="*/ 1317390 h 1665432"/>
              <a:gd name="connsiteX3532" fmla="*/ 211069 w 1999791"/>
              <a:gd name="connsiteY3532" fmla="*/ 1305059 h 1665432"/>
              <a:gd name="connsiteX3533" fmla="*/ 211069 w 1999791"/>
              <a:gd name="connsiteY3533" fmla="*/ 1292729 h 1665432"/>
              <a:gd name="connsiteX3534" fmla="*/ 211069 w 1999791"/>
              <a:gd name="connsiteY3534" fmla="*/ 1280000 h 1665432"/>
              <a:gd name="connsiteX3535" fmla="*/ 223391 w 1999791"/>
              <a:gd name="connsiteY3535" fmla="*/ 1280000 h 1665432"/>
              <a:gd name="connsiteX3536" fmla="*/ 223391 w 1999791"/>
              <a:gd name="connsiteY3536" fmla="*/ 1267670 h 1665432"/>
              <a:gd name="connsiteX3537" fmla="*/ 235714 w 1999791"/>
              <a:gd name="connsiteY3537" fmla="*/ 1267670 h 1665432"/>
              <a:gd name="connsiteX3538" fmla="*/ 223391 w 1999791"/>
              <a:gd name="connsiteY3538" fmla="*/ 1255339 h 1665432"/>
              <a:gd name="connsiteX3539" fmla="*/ 230515 w 1999791"/>
              <a:gd name="connsiteY3539" fmla="*/ 1255339 h 1665432"/>
              <a:gd name="connsiteX3540" fmla="*/ 235714 w 1999791"/>
              <a:gd name="connsiteY3540" fmla="*/ 1255339 h 1665432"/>
              <a:gd name="connsiteX3541" fmla="*/ 235714 w 1999791"/>
              <a:gd name="connsiteY3541" fmla="*/ 1246091 h 1665432"/>
              <a:gd name="connsiteX3542" fmla="*/ 235714 w 1999791"/>
              <a:gd name="connsiteY3542" fmla="*/ 1243008 h 1665432"/>
              <a:gd name="connsiteX3543" fmla="*/ 248433 w 1999791"/>
              <a:gd name="connsiteY3543" fmla="*/ 1243008 h 1665432"/>
              <a:gd name="connsiteX3544" fmla="*/ 248433 w 1999791"/>
              <a:gd name="connsiteY3544" fmla="*/ 1230280 h 1665432"/>
              <a:gd name="connsiteX3545" fmla="*/ 248433 w 1999791"/>
              <a:gd name="connsiteY3545" fmla="*/ 1217949 h 1665432"/>
              <a:gd name="connsiteX3546" fmla="*/ 248433 w 1999791"/>
              <a:gd name="connsiteY3546" fmla="*/ 1217949 h 1665432"/>
              <a:gd name="connsiteX3547" fmla="*/ 255365 w 1999791"/>
              <a:gd name="connsiteY3547" fmla="*/ 1217949 h 1665432"/>
              <a:gd name="connsiteX3548" fmla="*/ 255557 w 1999791"/>
              <a:gd name="connsiteY3548" fmla="*/ 1217949 h 1665432"/>
              <a:gd name="connsiteX3549" fmla="*/ 260756 w 1999791"/>
              <a:gd name="connsiteY3549" fmla="*/ 1217949 h 1665432"/>
              <a:gd name="connsiteX3550" fmla="*/ 260756 w 1999791"/>
              <a:gd name="connsiteY3550" fmla="*/ 1205619 h 1665432"/>
              <a:gd name="connsiteX3551" fmla="*/ 273078 w 1999791"/>
              <a:gd name="connsiteY3551" fmla="*/ 1193288 h 1665432"/>
              <a:gd name="connsiteX3552" fmla="*/ 273078 w 1999791"/>
              <a:gd name="connsiteY3552" fmla="*/ 1180560 h 1665432"/>
              <a:gd name="connsiteX3553" fmla="*/ 285400 w 1999791"/>
              <a:gd name="connsiteY3553" fmla="*/ 1180560 h 1665432"/>
              <a:gd name="connsiteX3554" fmla="*/ 285400 w 1999791"/>
              <a:gd name="connsiteY3554" fmla="*/ 1168229 h 1665432"/>
              <a:gd name="connsiteX3555" fmla="*/ 293340 w 1999791"/>
              <a:gd name="connsiteY3555" fmla="*/ 1175925 h 1665432"/>
              <a:gd name="connsiteX3556" fmla="*/ 292754 w 1999791"/>
              <a:gd name="connsiteY3556" fmla="*/ 1175358 h 1665432"/>
              <a:gd name="connsiteX3557" fmla="*/ 298120 w 1999791"/>
              <a:gd name="connsiteY3557" fmla="*/ 1180560 h 1665432"/>
              <a:gd name="connsiteX3558" fmla="*/ 310443 w 1999791"/>
              <a:gd name="connsiteY3558" fmla="*/ 1180560 h 1665432"/>
              <a:gd name="connsiteX3559" fmla="*/ 310443 w 1999791"/>
              <a:gd name="connsiteY3559" fmla="*/ 1193288 h 1665432"/>
              <a:gd name="connsiteX3560" fmla="*/ 322765 w 1999791"/>
              <a:gd name="connsiteY3560" fmla="*/ 1193288 h 1665432"/>
              <a:gd name="connsiteX3561" fmla="*/ 318144 w 1999791"/>
              <a:gd name="connsiteY3561" fmla="*/ 1188515 h 1665432"/>
              <a:gd name="connsiteX3562" fmla="*/ 317836 w 1999791"/>
              <a:gd name="connsiteY3562" fmla="*/ 1188197 h 1665432"/>
              <a:gd name="connsiteX3563" fmla="*/ 310443 w 1999791"/>
              <a:gd name="connsiteY3563" fmla="*/ 1180560 h 1665432"/>
              <a:gd name="connsiteX3564" fmla="*/ 298120 w 1999791"/>
              <a:gd name="connsiteY3564" fmla="*/ 1168229 h 1665432"/>
              <a:gd name="connsiteX3565" fmla="*/ 310443 w 1999791"/>
              <a:gd name="connsiteY3565" fmla="*/ 1168229 h 1665432"/>
              <a:gd name="connsiteX3566" fmla="*/ 321225 w 1999791"/>
              <a:gd name="connsiteY3566" fmla="*/ 1168229 h 1665432"/>
              <a:gd name="connsiteX3567" fmla="*/ 322765 w 1999791"/>
              <a:gd name="connsiteY3567" fmla="*/ 1168229 h 1665432"/>
              <a:gd name="connsiteX3568" fmla="*/ 322765 w 1999791"/>
              <a:gd name="connsiteY3568" fmla="*/ 1175358 h 1665432"/>
              <a:gd name="connsiteX3569" fmla="*/ 322765 w 1999791"/>
              <a:gd name="connsiteY3569" fmla="*/ 1175936 h 1665432"/>
              <a:gd name="connsiteX3570" fmla="*/ 322765 w 1999791"/>
              <a:gd name="connsiteY3570" fmla="*/ 1180560 h 1665432"/>
              <a:gd name="connsiteX3571" fmla="*/ 324305 w 1999791"/>
              <a:gd name="connsiteY3571" fmla="*/ 1180560 h 1665432"/>
              <a:gd name="connsiteX3572" fmla="*/ 332007 w 1999791"/>
              <a:gd name="connsiteY3572" fmla="*/ 1180560 h 1665432"/>
              <a:gd name="connsiteX3573" fmla="*/ 335087 w 1999791"/>
              <a:gd name="connsiteY3573" fmla="*/ 1180560 h 1665432"/>
              <a:gd name="connsiteX3574" fmla="*/ 322765 w 1999791"/>
              <a:gd name="connsiteY3574" fmla="*/ 1168229 h 1665432"/>
              <a:gd name="connsiteX3575" fmla="*/ 335087 w 1999791"/>
              <a:gd name="connsiteY3575" fmla="*/ 1168229 h 1665432"/>
              <a:gd name="connsiteX3576" fmla="*/ 335087 w 1999791"/>
              <a:gd name="connsiteY3576" fmla="*/ 1163605 h 1665432"/>
              <a:gd name="connsiteX3577" fmla="*/ 335087 w 1999791"/>
              <a:gd name="connsiteY3577" fmla="*/ 1163027 h 1665432"/>
              <a:gd name="connsiteX3578" fmla="*/ 335087 w 1999791"/>
              <a:gd name="connsiteY3578" fmla="*/ 1155898 h 1665432"/>
              <a:gd name="connsiteX3579" fmla="*/ 342441 w 1999791"/>
              <a:gd name="connsiteY3579" fmla="*/ 1155898 h 1665432"/>
              <a:gd name="connsiteX3580" fmla="*/ 347807 w 1999791"/>
              <a:gd name="connsiteY3580" fmla="*/ 1155898 h 1665432"/>
              <a:gd name="connsiteX3581" fmla="*/ 360129 w 1999791"/>
              <a:gd name="connsiteY3581" fmla="*/ 1155898 h 1665432"/>
              <a:gd name="connsiteX3582" fmla="*/ 372452 w 1999791"/>
              <a:gd name="connsiteY3582" fmla="*/ 1168229 h 1665432"/>
              <a:gd name="connsiteX3583" fmla="*/ 360129 w 1999791"/>
              <a:gd name="connsiteY3583" fmla="*/ 1168229 h 1665432"/>
              <a:gd name="connsiteX3584" fmla="*/ 361669 w 1999791"/>
              <a:gd name="connsiteY3584" fmla="*/ 1168229 h 1665432"/>
              <a:gd name="connsiteX3585" fmla="*/ 370911 w 1999791"/>
              <a:gd name="connsiteY3585" fmla="*/ 1168229 h 1665432"/>
              <a:gd name="connsiteX3586" fmla="*/ 372452 w 1999791"/>
              <a:gd name="connsiteY3586" fmla="*/ 1168229 h 1665432"/>
              <a:gd name="connsiteX3587" fmla="*/ 375532 w 1999791"/>
              <a:gd name="connsiteY3587" fmla="*/ 1168229 h 1665432"/>
              <a:gd name="connsiteX3588" fmla="*/ 383234 w 1999791"/>
              <a:gd name="connsiteY3588" fmla="*/ 1168229 h 1665432"/>
              <a:gd name="connsiteX3589" fmla="*/ 384774 w 1999791"/>
              <a:gd name="connsiteY3589" fmla="*/ 1168229 h 1665432"/>
              <a:gd name="connsiteX3590" fmla="*/ 392128 w 1999791"/>
              <a:gd name="connsiteY3590" fmla="*/ 1168229 h 1665432"/>
              <a:gd name="connsiteX3591" fmla="*/ 392724 w 1999791"/>
              <a:gd name="connsiteY3591" fmla="*/ 1168229 h 1665432"/>
              <a:gd name="connsiteX3592" fmla="*/ 397494 w 1999791"/>
              <a:gd name="connsiteY3592" fmla="*/ 1168229 h 1665432"/>
              <a:gd name="connsiteX3593" fmla="*/ 384774 w 1999791"/>
              <a:gd name="connsiteY3593" fmla="*/ 1155898 h 1665432"/>
              <a:gd name="connsiteX3594" fmla="*/ 372452 w 1999791"/>
              <a:gd name="connsiteY3594" fmla="*/ 1155898 h 1665432"/>
              <a:gd name="connsiteX3595" fmla="*/ 370911 w 1999791"/>
              <a:gd name="connsiteY3595" fmla="*/ 1155898 h 1665432"/>
              <a:gd name="connsiteX3596" fmla="*/ 367831 w 1999791"/>
              <a:gd name="connsiteY3596" fmla="*/ 1155898 h 1665432"/>
              <a:gd name="connsiteX3597" fmla="*/ 367253 w 1999791"/>
              <a:gd name="connsiteY3597" fmla="*/ 1155898 h 1665432"/>
              <a:gd name="connsiteX3598" fmla="*/ 361669 w 1999791"/>
              <a:gd name="connsiteY3598" fmla="*/ 1155898 h 1665432"/>
              <a:gd name="connsiteX3599" fmla="*/ 360129 w 1999791"/>
              <a:gd name="connsiteY3599" fmla="*/ 1155898 h 1665432"/>
              <a:gd name="connsiteX3600" fmla="*/ 360129 w 1999791"/>
              <a:gd name="connsiteY3600" fmla="*/ 1143568 h 1665432"/>
              <a:gd name="connsiteX3601" fmla="*/ 347807 w 1999791"/>
              <a:gd name="connsiteY3601" fmla="*/ 1143568 h 1665432"/>
              <a:gd name="connsiteX3602" fmla="*/ 353968 w 1999791"/>
              <a:gd name="connsiteY3602" fmla="*/ 1141977 h 1665432"/>
              <a:gd name="connsiteX3603" fmla="*/ 357286 w 1999791"/>
              <a:gd name="connsiteY3603" fmla="*/ 1135980 h 1665432"/>
              <a:gd name="connsiteX3604" fmla="*/ 358396 w 1999791"/>
              <a:gd name="connsiteY3604" fmla="*/ 1136209 h 1665432"/>
              <a:gd name="connsiteX3605" fmla="*/ 360129 w 1999791"/>
              <a:gd name="connsiteY3605" fmla="*/ 1130839 h 1665432"/>
              <a:gd name="connsiteX3606" fmla="*/ 372452 w 1999791"/>
              <a:gd name="connsiteY3606" fmla="*/ 1143568 h 1665432"/>
              <a:gd name="connsiteX3607" fmla="*/ 372452 w 1999791"/>
              <a:gd name="connsiteY3607" fmla="*/ 1134022 h 1665432"/>
              <a:gd name="connsiteX3608" fmla="*/ 372452 w 1999791"/>
              <a:gd name="connsiteY3608" fmla="*/ 1130839 h 1665432"/>
              <a:gd name="connsiteX3609" fmla="*/ 373992 w 1999791"/>
              <a:gd name="connsiteY3609" fmla="*/ 1130839 h 1665432"/>
              <a:gd name="connsiteX3610" fmla="*/ 377073 w 1999791"/>
              <a:gd name="connsiteY3610" fmla="*/ 1130839 h 1665432"/>
              <a:gd name="connsiteX3611" fmla="*/ 377650 w 1999791"/>
              <a:gd name="connsiteY3611" fmla="*/ 1130839 h 1665432"/>
              <a:gd name="connsiteX3612" fmla="*/ 381563 w 1999791"/>
              <a:gd name="connsiteY3612" fmla="*/ 1130839 h 1665432"/>
              <a:gd name="connsiteX3613" fmla="*/ 381693 w 1999791"/>
              <a:gd name="connsiteY3613" fmla="*/ 1130839 h 1665432"/>
              <a:gd name="connsiteX3614" fmla="*/ 384774 w 1999791"/>
              <a:gd name="connsiteY3614" fmla="*/ 1130839 h 1665432"/>
              <a:gd name="connsiteX3615" fmla="*/ 384774 w 1999791"/>
              <a:gd name="connsiteY3615" fmla="*/ 1118509 h 1665432"/>
              <a:gd name="connsiteX3616" fmla="*/ 372452 w 1999791"/>
              <a:gd name="connsiteY3616" fmla="*/ 1106178 h 1665432"/>
              <a:gd name="connsiteX3617" fmla="*/ 372452 w 1999791"/>
              <a:gd name="connsiteY3617" fmla="*/ 1093848 h 1665432"/>
              <a:gd name="connsiteX3618" fmla="*/ 384774 w 1999791"/>
              <a:gd name="connsiteY3618" fmla="*/ 1106178 h 1665432"/>
              <a:gd name="connsiteX3619" fmla="*/ 384774 w 1999791"/>
              <a:gd name="connsiteY3619" fmla="*/ 1093848 h 1665432"/>
              <a:gd name="connsiteX3620" fmla="*/ 386364 w 1999791"/>
              <a:gd name="connsiteY3620" fmla="*/ 1093848 h 1665432"/>
              <a:gd name="connsiteX3621" fmla="*/ 387954 w 1999791"/>
              <a:gd name="connsiteY3621" fmla="*/ 1093848 h 1665432"/>
              <a:gd name="connsiteX3622" fmla="*/ 392128 w 1999791"/>
              <a:gd name="connsiteY3622" fmla="*/ 1093848 h 1665432"/>
              <a:gd name="connsiteX3623" fmla="*/ 392724 w 1999791"/>
              <a:gd name="connsiteY3623" fmla="*/ 1093848 h 1665432"/>
              <a:gd name="connsiteX3624" fmla="*/ 397494 w 1999791"/>
              <a:gd name="connsiteY3624" fmla="*/ 1093848 h 1665432"/>
              <a:gd name="connsiteX3625" fmla="*/ 397494 w 1999791"/>
              <a:gd name="connsiteY3625" fmla="*/ 1095389 h 1665432"/>
              <a:gd name="connsiteX3626" fmla="*/ 397494 w 1999791"/>
              <a:gd name="connsiteY3626" fmla="*/ 1104637 h 1665432"/>
              <a:gd name="connsiteX3627" fmla="*/ 397494 w 1999791"/>
              <a:gd name="connsiteY3627" fmla="*/ 1106178 h 1665432"/>
              <a:gd name="connsiteX3628" fmla="*/ 397494 w 1999791"/>
              <a:gd name="connsiteY3628" fmla="*/ 1118509 h 1665432"/>
              <a:gd name="connsiteX3629" fmla="*/ 397494 w 1999791"/>
              <a:gd name="connsiteY3629" fmla="*/ 1130839 h 1665432"/>
              <a:gd name="connsiteX3630" fmla="*/ 409816 w 1999791"/>
              <a:gd name="connsiteY3630" fmla="*/ 1143568 h 1665432"/>
              <a:gd name="connsiteX3631" fmla="*/ 409816 w 1999791"/>
              <a:gd name="connsiteY3631" fmla="*/ 1155898 h 1665432"/>
              <a:gd name="connsiteX3632" fmla="*/ 422138 w 1999791"/>
              <a:gd name="connsiteY3632" fmla="*/ 1168229 h 1665432"/>
              <a:gd name="connsiteX3633" fmla="*/ 409816 w 1999791"/>
              <a:gd name="connsiteY3633" fmla="*/ 1155898 h 1665432"/>
              <a:gd name="connsiteX3634" fmla="*/ 422138 w 1999791"/>
              <a:gd name="connsiteY3634" fmla="*/ 1155898 h 1665432"/>
              <a:gd name="connsiteX3635" fmla="*/ 422138 w 1999791"/>
              <a:gd name="connsiteY3635" fmla="*/ 1154357 h 1665432"/>
              <a:gd name="connsiteX3636" fmla="*/ 422138 w 1999791"/>
              <a:gd name="connsiteY3636" fmla="*/ 1143568 h 1665432"/>
              <a:gd name="connsiteX3637" fmla="*/ 412896 w 1999791"/>
              <a:gd name="connsiteY3637" fmla="*/ 1143568 h 1665432"/>
              <a:gd name="connsiteX3638" fmla="*/ 409816 w 1999791"/>
              <a:gd name="connsiteY3638" fmla="*/ 1143568 h 1665432"/>
              <a:gd name="connsiteX3639" fmla="*/ 409816 w 1999791"/>
              <a:gd name="connsiteY3639" fmla="*/ 1141977 h 1665432"/>
              <a:gd name="connsiteX3640" fmla="*/ 409816 w 1999791"/>
              <a:gd name="connsiteY3640" fmla="*/ 1130839 h 1665432"/>
              <a:gd name="connsiteX3641" fmla="*/ 412896 w 1999791"/>
              <a:gd name="connsiteY3641" fmla="*/ 1130839 h 1665432"/>
              <a:gd name="connsiteX3642" fmla="*/ 422138 w 1999791"/>
              <a:gd name="connsiteY3642" fmla="*/ 1130839 h 1665432"/>
              <a:gd name="connsiteX3643" fmla="*/ 422138 w 1999791"/>
              <a:gd name="connsiteY3643" fmla="*/ 1118509 h 1665432"/>
              <a:gd name="connsiteX3644" fmla="*/ 422138 w 1999791"/>
              <a:gd name="connsiteY3644" fmla="*/ 1116967 h 1665432"/>
              <a:gd name="connsiteX3645" fmla="*/ 422138 w 1999791"/>
              <a:gd name="connsiteY3645" fmla="*/ 1111380 h 1665432"/>
              <a:gd name="connsiteX3646" fmla="*/ 422138 w 1999791"/>
              <a:gd name="connsiteY3646" fmla="*/ 1106178 h 1665432"/>
              <a:gd name="connsiteX3647" fmla="*/ 423678 w 1999791"/>
              <a:gd name="connsiteY3647" fmla="*/ 1106178 h 1665432"/>
              <a:gd name="connsiteX3648" fmla="*/ 432920 w 1999791"/>
              <a:gd name="connsiteY3648" fmla="*/ 1106178 h 1665432"/>
              <a:gd name="connsiteX3649" fmla="*/ 434461 w 1999791"/>
              <a:gd name="connsiteY3649" fmla="*/ 1106178 h 1665432"/>
              <a:gd name="connsiteX3650" fmla="*/ 434461 w 1999791"/>
              <a:gd name="connsiteY3650" fmla="*/ 1118509 h 1665432"/>
              <a:gd name="connsiteX3651" fmla="*/ 436051 w 1999791"/>
              <a:gd name="connsiteY3651" fmla="*/ 1118509 h 1665432"/>
              <a:gd name="connsiteX3652" fmla="*/ 440026 w 1999791"/>
              <a:gd name="connsiteY3652" fmla="*/ 1118509 h 1665432"/>
              <a:gd name="connsiteX3653" fmla="*/ 441616 w 1999791"/>
              <a:gd name="connsiteY3653" fmla="*/ 1118509 h 1665432"/>
              <a:gd name="connsiteX3654" fmla="*/ 445590 w 1999791"/>
              <a:gd name="connsiteY3654" fmla="*/ 1118509 h 1665432"/>
              <a:gd name="connsiteX3655" fmla="*/ 447180 w 1999791"/>
              <a:gd name="connsiteY3655" fmla="*/ 1118509 h 1665432"/>
              <a:gd name="connsiteX3656" fmla="*/ 447180 w 1999791"/>
              <a:gd name="connsiteY3656" fmla="*/ 1106178 h 1665432"/>
              <a:gd name="connsiteX3657" fmla="*/ 434461 w 1999791"/>
              <a:gd name="connsiteY3657" fmla="*/ 1106178 h 1665432"/>
              <a:gd name="connsiteX3658" fmla="*/ 422138 w 1999791"/>
              <a:gd name="connsiteY3658" fmla="*/ 1093848 h 1665432"/>
              <a:gd name="connsiteX3659" fmla="*/ 426759 w 1999791"/>
              <a:gd name="connsiteY3659" fmla="*/ 1093848 h 1665432"/>
              <a:gd name="connsiteX3660" fmla="*/ 427337 w 1999791"/>
              <a:gd name="connsiteY3660" fmla="*/ 1093848 h 1665432"/>
              <a:gd name="connsiteX3661" fmla="*/ 434461 w 1999791"/>
              <a:gd name="connsiteY3661" fmla="*/ 1093848 h 1665432"/>
              <a:gd name="connsiteX3662" fmla="*/ 434461 w 1999791"/>
              <a:gd name="connsiteY3662" fmla="*/ 1081119 h 1665432"/>
              <a:gd name="connsiteX3663" fmla="*/ 429840 w 1999791"/>
              <a:gd name="connsiteY3663" fmla="*/ 1081119 h 1665432"/>
              <a:gd name="connsiteX3664" fmla="*/ 429262 w 1999791"/>
              <a:gd name="connsiteY3664" fmla="*/ 1081119 h 1665432"/>
              <a:gd name="connsiteX3665" fmla="*/ 429070 w 1999791"/>
              <a:gd name="connsiteY3665" fmla="*/ 1081119 h 1665432"/>
              <a:gd name="connsiteX3666" fmla="*/ 422138 w 1999791"/>
              <a:gd name="connsiteY3666" fmla="*/ 1081119 h 1665432"/>
              <a:gd name="connsiteX3667" fmla="*/ 409816 w 1999791"/>
              <a:gd name="connsiteY3667" fmla="*/ 1081119 h 1665432"/>
              <a:gd name="connsiteX3668" fmla="*/ 422138 w 1999791"/>
              <a:gd name="connsiteY3668" fmla="*/ 1093848 h 1665432"/>
              <a:gd name="connsiteX3669" fmla="*/ 420598 w 1999791"/>
              <a:gd name="connsiteY3669" fmla="*/ 1093848 h 1665432"/>
              <a:gd name="connsiteX3670" fmla="*/ 419058 w 1999791"/>
              <a:gd name="connsiteY3670" fmla="*/ 1093848 h 1665432"/>
              <a:gd name="connsiteX3671" fmla="*/ 417517 w 1999791"/>
              <a:gd name="connsiteY3671" fmla="*/ 1093848 h 1665432"/>
              <a:gd name="connsiteX3672" fmla="*/ 416940 w 1999791"/>
              <a:gd name="connsiteY3672" fmla="*/ 1093848 h 1665432"/>
              <a:gd name="connsiteX3673" fmla="*/ 409816 w 1999791"/>
              <a:gd name="connsiteY3673" fmla="*/ 1093848 h 1665432"/>
              <a:gd name="connsiteX3674" fmla="*/ 409816 w 1999791"/>
              <a:gd name="connsiteY3674" fmla="*/ 1106178 h 1665432"/>
              <a:gd name="connsiteX3675" fmla="*/ 397494 w 1999791"/>
              <a:gd name="connsiteY3675" fmla="*/ 1093848 h 1665432"/>
              <a:gd name="connsiteX3676" fmla="*/ 397494 w 1999791"/>
              <a:gd name="connsiteY3676" fmla="*/ 1081119 h 1665432"/>
              <a:gd name="connsiteX3677" fmla="*/ 397494 w 1999791"/>
              <a:gd name="connsiteY3677" fmla="*/ 1068788 h 1665432"/>
              <a:gd name="connsiteX3678" fmla="*/ 409816 w 1999791"/>
              <a:gd name="connsiteY3678" fmla="*/ 1068788 h 1665432"/>
              <a:gd name="connsiteX3679" fmla="*/ 409816 w 1999791"/>
              <a:gd name="connsiteY3679" fmla="*/ 1056458 h 1665432"/>
              <a:gd name="connsiteX3680" fmla="*/ 409816 w 1999791"/>
              <a:gd name="connsiteY3680" fmla="*/ 1043729 h 1665432"/>
              <a:gd name="connsiteX3681" fmla="*/ 422138 w 1999791"/>
              <a:gd name="connsiteY3681" fmla="*/ 1056458 h 1665432"/>
              <a:gd name="connsiteX3682" fmla="*/ 422138 w 1999791"/>
              <a:gd name="connsiteY3682" fmla="*/ 1043729 h 1665432"/>
              <a:gd name="connsiteX3683" fmla="*/ 422138 w 1999791"/>
              <a:gd name="connsiteY3683" fmla="*/ 1031399 h 1665432"/>
              <a:gd name="connsiteX3684" fmla="*/ 409816 w 1999791"/>
              <a:gd name="connsiteY3684" fmla="*/ 1031399 h 1665432"/>
              <a:gd name="connsiteX3685" fmla="*/ 397494 w 1999791"/>
              <a:gd name="connsiteY3685" fmla="*/ 1043729 h 1665432"/>
              <a:gd name="connsiteX3686" fmla="*/ 397494 w 1999791"/>
              <a:gd name="connsiteY3686" fmla="*/ 1042188 h 1665432"/>
              <a:gd name="connsiteX3687" fmla="*/ 397494 w 1999791"/>
              <a:gd name="connsiteY3687" fmla="*/ 1038335 h 1665432"/>
              <a:gd name="connsiteX3688" fmla="*/ 397494 w 1999791"/>
              <a:gd name="connsiteY3688" fmla="*/ 1031399 h 1665432"/>
              <a:gd name="connsiteX3689" fmla="*/ 384774 w 1999791"/>
              <a:gd name="connsiteY3689" fmla="*/ 1043729 h 1665432"/>
              <a:gd name="connsiteX3690" fmla="*/ 372452 w 1999791"/>
              <a:gd name="connsiteY3690" fmla="*/ 1031399 h 1665432"/>
              <a:gd name="connsiteX3691" fmla="*/ 384774 w 1999791"/>
              <a:gd name="connsiteY3691" fmla="*/ 1019068 h 1665432"/>
              <a:gd name="connsiteX3692" fmla="*/ 372452 w 1999791"/>
              <a:gd name="connsiteY3692" fmla="*/ 1031399 h 1665432"/>
              <a:gd name="connsiteX3693" fmla="*/ 360129 w 1999791"/>
              <a:gd name="connsiteY3693" fmla="*/ 1031399 h 1665432"/>
              <a:gd name="connsiteX3694" fmla="*/ 347807 w 1999791"/>
              <a:gd name="connsiteY3694" fmla="*/ 1031399 h 1665432"/>
              <a:gd name="connsiteX3695" fmla="*/ 347807 w 1999791"/>
              <a:gd name="connsiteY3695" fmla="*/ 1043729 h 1665432"/>
              <a:gd name="connsiteX3696" fmla="*/ 346217 w 1999791"/>
              <a:gd name="connsiteY3696" fmla="*/ 1043729 h 1665432"/>
              <a:gd name="connsiteX3697" fmla="*/ 336677 w 1999791"/>
              <a:gd name="connsiteY3697" fmla="*/ 1043729 h 1665432"/>
              <a:gd name="connsiteX3698" fmla="*/ 335087 w 1999791"/>
              <a:gd name="connsiteY3698" fmla="*/ 1043729 h 1665432"/>
              <a:gd name="connsiteX3699" fmla="*/ 322765 w 1999791"/>
              <a:gd name="connsiteY3699" fmla="*/ 1043729 h 1665432"/>
              <a:gd name="connsiteX3700" fmla="*/ 322765 w 1999791"/>
              <a:gd name="connsiteY3700" fmla="*/ 1056458 h 1665432"/>
              <a:gd name="connsiteX3701" fmla="*/ 335087 w 1999791"/>
              <a:gd name="connsiteY3701" fmla="*/ 1056458 h 1665432"/>
              <a:gd name="connsiteX3702" fmla="*/ 335087 w 1999791"/>
              <a:gd name="connsiteY3702" fmla="*/ 1061082 h 1665432"/>
              <a:gd name="connsiteX3703" fmla="*/ 335087 w 1999791"/>
              <a:gd name="connsiteY3703" fmla="*/ 1061660 h 1665432"/>
              <a:gd name="connsiteX3704" fmla="*/ 335087 w 1999791"/>
              <a:gd name="connsiteY3704" fmla="*/ 1068788 h 1665432"/>
              <a:gd name="connsiteX3705" fmla="*/ 322765 w 1999791"/>
              <a:gd name="connsiteY3705" fmla="*/ 1068788 h 1665432"/>
              <a:gd name="connsiteX3706" fmla="*/ 310443 w 1999791"/>
              <a:gd name="connsiteY3706" fmla="*/ 1068788 h 1665432"/>
              <a:gd name="connsiteX3707" fmla="*/ 310443 w 1999791"/>
              <a:gd name="connsiteY3707" fmla="*/ 1056458 h 1665432"/>
              <a:gd name="connsiteX3708" fmla="*/ 298120 w 1999791"/>
              <a:gd name="connsiteY3708" fmla="*/ 1056458 h 1665432"/>
              <a:gd name="connsiteX3709" fmla="*/ 298120 w 1999791"/>
              <a:gd name="connsiteY3709" fmla="*/ 1068788 h 1665432"/>
              <a:gd name="connsiteX3710" fmla="*/ 299660 w 1999791"/>
              <a:gd name="connsiteY3710" fmla="*/ 1068788 h 1665432"/>
              <a:gd name="connsiteX3711" fmla="*/ 303511 w 1999791"/>
              <a:gd name="connsiteY3711" fmla="*/ 1068788 h 1665432"/>
              <a:gd name="connsiteX3712" fmla="*/ 305052 w 1999791"/>
              <a:gd name="connsiteY3712" fmla="*/ 1068788 h 1665432"/>
              <a:gd name="connsiteX3713" fmla="*/ 307362 w 1999791"/>
              <a:gd name="connsiteY3713" fmla="*/ 1068788 h 1665432"/>
              <a:gd name="connsiteX3714" fmla="*/ 308902 w 1999791"/>
              <a:gd name="connsiteY3714" fmla="*/ 1068788 h 1665432"/>
              <a:gd name="connsiteX3715" fmla="*/ 310443 w 1999791"/>
              <a:gd name="connsiteY3715" fmla="*/ 1068788 h 1665432"/>
              <a:gd name="connsiteX3716" fmla="*/ 298120 w 1999791"/>
              <a:gd name="connsiteY3716" fmla="*/ 1081119 h 1665432"/>
              <a:gd name="connsiteX3717" fmla="*/ 273078 w 1999791"/>
              <a:gd name="connsiteY3717" fmla="*/ 1081119 h 1665432"/>
              <a:gd name="connsiteX3718" fmla="*/ 260756 w 1999791"/>
              <a:gd name="connsiteY3718" fmla="*/ 1081119 h 1665432"/>
              <a:gd name="connsiteX3719" fmla="*/ 248433 w 1999791"/>
              <a:gd name="connsiteY3719" fmla="*/ 1081119 h 1665432"/>
              <a:gd name="connsiteX3720" fmla="*/ 235714 w 1999791"/>
              <a:gd name="connsiteY3720" fmla="*/ 1081119 h 1665432"/>
              <a:gd name="connsiteX3721" fmla="*/ 235714 w 1999791"/>
              <a:gd name="connsiteY3721" fmla="*/ 1093848 h 1665432"/>
              <a:gd name="connsiteX3722" fmla="*/ 223391 w 1999791"/>
              <a:gd name="connsiteY3722" fmla="*/ 1093848 h 1665432"/>
              <a:gd name="connsiteX3723" fmla="*/ 223391 w 1999791"/>
              <a:gd name="connsiteY3723" fmla="*/ 1106178 h 1665432"/>
              <a:gd name="connsiteX3724" fmla="*/ 223391 w 1999791"/>
              <a:gd name="connsiteY3724" fmla="*/ 1118509 h 1665432"/>
              <a:gd name="connsiteX3725" fmla="*/ 211069 w 1999791"/>
              <a:gd name="connsiteY3725" fmla="*/ 1106178 h 1665432"/>
              <a:gd name="connsiteX3726" fmla="*/ 211069 w 1999791"/>
              <a:gd name="connsiteY3726" fmla="*/ 1093848 h 1665432"/>
              <a:gd name="connsiteX3727" fmla="*/ 198747 w 1999791"/>
              <a:gd name="connsiteY3727" fmla="*/ 1093848 h 1665432"/>
              <a:gd name="connsiteX3728" fmla="*/ 198747 w 1999791"/>
              <a:gd name="connsiteY3728" fmla="*/ 1106178 h 1665432"/>
              <a:gd name="connsiteX3729" fmla="*/ 198747 w 1999791"/>
              <a:gd name="connsiteY3729" fmla="*/ 1118509 h 1665432"/>
              <a:gd name="connsiteX3730" fmla="*/ 198747 w 1999791"/>
              <a:gd name="connsiteY3730" fmla="*/ 1130839 h 1665432"/>
              <a:gd name="connsiteX3731" fmla="*/ 186027 w 1999791"/>
              <a:gd name="connsiteY3731" fmla="*/ 1118509 h 1665432"/>
              <a:gd name="connsiteX3732" fmla="*/ 186027 w 1999791"/>
              <a:gd name="connsiteY3732" fmla="*/ 1106178 h 1665432"/>
              <a:gd name="connsiteX3733" fmla="*/ 186027 w 1999791"/>
              <a:gd name="connsiteY3733" fmla="*/ 1118509 h 1665432"/>
              <a:gd name="connsiteX3734" fmla="*/ 186027 w 1999791"/>
              <a:gd name="connsiteY3734" fmla="*/ 1130839 h 1665432"/>
              <a:gd name="connsiteX3735" fmla="*/ 198747 w 1999791"/>
              <a:gd name="connsiteY3735" fmla="*/ 1130839 h 1665432"/>
              <a:gd name="connsiteX3736" fmla="*/ 198747 w 1999791"/>
              <a:gd name="connsiteY3736" fmla="*/ 1143568 h 1665432"/>
              <a:gd name="connsiteX3737" fmla="*/ 186027 w 1999791"/>
              <a:gd name="connsiteY3737" fmla="*/ 1143568 h 1665432"/>
              <a:gd name="connsiteX3738" fmla="*/ 173705 w 1999791"/>
              <a:gd name="connsiteY3738" fmla="*/ 1143568 h 1665432"/>
              <a:gd name="connsiteX3739" fmla="*/ 173705 w 1999791"/>
              <a:gd name="connsiteY3739" fmla="*/ 1130839 h 1665432"/>
              <a:gd name="connsiteX3740" fmla="*/ 161382 w 1999791"/>
              <a:gd name="connsiteY3740" fmla="*/ 1130839 h 1665432"/>
              <a:gd name="connsiteX3741" fmla="*/ 149060 w 1999791"/>
              <a:gd name="connsiteY3741" fmla="*/ 1118509 h 1665432"/>
              <a:gd name="connsiteX3742" fmla="*/ 149060 w 1999791"/>
              <a:gd name="connsiteY3742" fmla="*/ 1130839 h 1665432"/>
              <a:gd name="connsiteX3743" fmla="*/ 149060 w 1999791"/>
              <a:gd name="connsiteY3743" fmla="*/ 1143568 h 1665432"/>
              <a:gd name="connsiteX3744" fmla="*/ 136340 w 1999791"/>
              <a:gd name="connsiteY3744" fmla="*/ 1143568 h 1665432"/>
              <a:gd name="connsiteX3745" fmla="*/ 136340 w 1999791"/>
              <a:gd name="connsiteY3745" fmla="*/ 1130839 h 1665432"/>
              <a:gd name="connsiteX3746" fmla="*/ 136340 w 1999791"/>
              <a:gd name="connsiteY3746" fmla="*/ 1118509 h 1665432"/>
              <a:gd name="connsiteX3747" fmla="*/ 124018 w 1999791"/>
              <a:gd name="connsiteY3747" fmla="*/ 1106178 h 1665432"/>
              <a:gd name="connsiteX3748" fmla="*/ 136340 w 1999791"/>
              <a:gd name="connsiteY3748" fmla="*/ 1106178 h 1665432"/>
              <a:gd name="connsiteX3749" fmla="*/ 149060 w 1999791"/>
              <a:gd name="connsiteY3749" fmla="*/ 1093848 h 1665432"/>
              <a:gd name="connsiteX3750" fmla="*/ 136340 w 1999791"/>
              <a:gd name="connsiteY3750" fmla="*/ 1093848 h 1665432"/>
              <a:gd name="connsiteX3751" fmla="*/ 149060 w 1999791"/>
              <a:gd name="connsiteY3751" fmla="*/ 1081119 h 1665432"/>
              <a:gd name="connsiteX3752" fmla="*/ 149060 w 1999791"/>
              <a:gd name="connsiteY3752" fmla="*/ 1068788 h 1665432"/>
              <a:gd name="connsiteX3753" fmla="*/ 149060 w 1999791"/>
              <a:gd name="connsiteY3753" fmla="*/ 1056458 h 1665432"/>
              <a:gd name="connsiteX3754" fmla="*/ 161382 w 1999791"/>
              <a:gd name="connsiteY3754" fmla="*/ 1056458 h 1665432"/>
              <a:gd name="connsiteX3755" fmla="*/ 161382 w 1999791"/>
              <a:gd name="connsiteY3755" fmla="*/ 1045320 h 1665432"/>
              <a:gd name="connsiteX3756" fmla="*/ 161382 w 1999791"/>
              <a:gd name="connsiteY3756" fmla="*/ 1043729 h 1665432"/>
              <a:gd name="connsiteX3757" fmla="*/ 173705 w 1999791"/>
              <a:gd name="connsiteY3757" fmla="*/ 1056458 h 1665432"/>
              <a:gd name="connsiteX3758" fmla="*/ 173705 w 1999791"/>
              <a:gd name="connsiteY3758" fmla="*/ 1043729 h 1665432"/>
              <a:gd name="connsiteX3759" fmla="*/ 186027 w 1999791"/>
              <a:gd name="connsiteY3759" fmla="*/ 1043729 h 1665432"/>
              <a:gd name="connsiteX3760" fmla="*/ 186027 w 1999791"/>
              <a:gd name="connsiteY3760" fmla="*/ 1031399 h 1665432"/>
              <a:gd name="connsiteX3761" fmla="*/ 186027 w 1999791"/>
              <a:gd name="connsiteY3761" fmla="*/ 1019068 h 1665432"/>
              <a:gd name="connsiteX3762" fmla="*/ 173705 w 1999791"/>
              <a:gd name="connsiteY3762" fmla="*/ 1006738 h 1665432"/>
              <a:gd name="connsiteX3763" fmla="*/ 173705 w 1999791"/>
              <a:gd name="connsiteY3763" fmla="*/ 1005196 h 1665432"/>
              <a:gd name="connsiteX3764" fmla="*/ 173705 w 1999791"/>
              <a:gd name="connsiteY3764" fmla="*/ 994407 h 1665432"/>
              <a:gd name="connsiteX3765" fmla="*/ 161382 w 1999791"/>
              <a:gd name="connsiteY3765" fmla="*/ 994407 h 1665432"/>
              <a:gd name="connsiteX3766" fmla="*/ 161382 w 1999791"/>
              <a:gd name="connsiteY3766" fmla="*/ 1006738 h 1665432"/>
              <a:gd name="connsiteX3767" fmla="*/ 161382 w 1999791"/>
              <a:gd name="connsiteY3767" fmla="*/ 1019068 h 1665432"/>
              <a:gd name="connsiteX3768" fmla="*/ 149060 w 1999791"/>
              <a:gd name="connsiteY3768" fmla="*/ 1006738 h 1665432"/>
              <a:gd name="connsiteX3769" fmla="*/ 149060 w 1999791"/>
              <a:gd name="connsiteY3769" fmla="*/ 1019068 h 1665432"/>
              <a:gd name="connsiteX3770" fmla="*/ 161382 w 1999791"/>
              <a:gd name="connsiteY3770" fmla="*/ 1019068 h 1665432"/>
              <a:gd name="connsiteX3771" fmla="*/ 161382 w 1999791"/>
              <a:gd name="connsiteY3771" fmla="*/ 1006738 h 1665432"/>
              <a:gd name="connsiteX3772" fmla="*/ 173705 w 1999791"/>
              <a:gd name="connsiteY3772" fmla="*/ 1006738 h 1665432"/>
              <a:gd name="connsiteX3773" fmla="*/ 173705 w 1999791"/>
              <a:gd name="connsiteY3773" fmla="*/ 1019068 h 1665432"/>
              <a:gd name="connsiteX3774" fmla="*/ 173705 w 1999791"/>
              <a:gd name="connsiteY3774" fmla="*/ 1031399 h 1665432"/>
              <a:gd name="connsiteX3775" fmla="*/ 173705 w 1999791"/>
              <a:gd name="connsiteY3775" fmla="*/ 1043729 h 1665432"/>
              <a:gd name="connsiteX3776" fmla="*/ 172164 w 1999791"/>
              <a:gd name="connsiteY3776" fmla="*/ 1043729 h 1665432"/>
              <a:gd name="connsiteX3777" fmla="*/ 164463 w 1999791"/>
              <a:gd name="connsiteY3777" fmla="*/ 1043729 h 1665432"/>
              <a:gd name="connsiteX3778" fmla="*/ 161382 w 1999791"/>
              <a:gd name="connsiteY3778" fmla="*/ 1043729 h 1665432"/>
              <a:gd name="connsiteX3779" fmla="*/ 149060 w 1999791"/>
              <a:gd name="connsiteY3779" fmla="*/ 1043729 h 1665432"/>
              <a:gd name="connsiteX3780" fmla="*/ 141706 w 1999791"/>
              <a:gd name="connsiteY3780" fmla="*/ 1043729 h 1665432"/>
              <a:gd name="connsiteX3781" fmla="*/ 136340 w 1999791"/>
              <a:gd name="connsiteY3781" fmla="*/ 1043729 h 1665432"/>
              <a:gd name="connsiteX3782" fmla="*/ 136340 w 1999791"/>
              <a:gd name="connsiteY3782" fmla="*/ 1036601 h 1665432"/>
              <a:gd name="connsiteX3783" fmla="*/ 136340 w 1999791"/>
              <a:gd name="connsiteY3783" fmla="*/ 1031399 h 1665432"/>
              <a:gd name="connsiteX3784" fmla="*/ 136340 w 1999791"/>
              <a:gd name="connsiteY3784" fmla="*/ 1019068 h 1665432"/>
              <a:gd name="connsiteX3785" fmla="*/ 124018 w 1999791"/>
              <a:gd name="connsiteY3785" fmla="*/ 1019068 h 1665432"/>
              <a:gd name="connsiteX3786" fmla="*/ 124018 w 1999791"/>
              <a:gd name="connsiteY3786" fmla="*/ 1031399 h 1665432"/>
              <a:gd name="connsiteX3787" fmla="*/ 111696 w 1999791"/>
              <a:gd name="connsiteY3787" fmla="*/ 1031399 h 1665432"/>
              <a:gd name="connsiteX3788" fmla="*/ 111696 w 1999791"/>
              <a:gd name="connsiteY3788" fmla="*/ 1019068 h 1665432"/>
              <a:gd name="connsiteX3789" fmla="*/ 111696 w 1999791"/>
              <a:gd name="connsiteY3789" fmla="*/ 1006738 h 1665432"/>
              <a:gd name="connsiteX3790" fmla="*/ 99373 w 1999791"/>
              <a:gd name="connsiteY3790" fmla="*/ 1019068 h 1665432"/>
              <a:gd name="connsiteX3791" fmla="*/ 86654 w 1999791"/>
              <a:gd name="connsiteY3791" fmla="*/ 1031399 h 1665432"/>
              <a:gd name="connsiteX3792" fmla="*/ 99373 w 1999791"/>
              <a:gd name="connsiteY3792" fmla="*/ 1043729 h 1665432"/>
              <a:gd name="connsiteX3793" fmla="*/ 99373 w 1999791"/>
              <a:gd name="connsiteY3793" fmla="*/ 1056458 h 1665432"/>
              <a:gd name="connsiteX3794" fmla="*/ 99373 w 1999791"/>
              <a:gd name="connsiteY3794" fmla="*/ 1068788 h 1665432"/>
              <a:gd name="connsiteX3795" fmla="*/ 99373 w 1999791"/>
              <a:gd name="connsiteY3795" fmla="*/ 1081119 h 1665432"/>
              <a:gd name="connsiteX3796" fmla="*/ 86654 w 1999791"/>
              <a:gd name="connsiteY3796" fmla="*/ 1081119 h 1665432"/>
              <a:gd name="connsiteX3797" fmla="*/ 74331 w 1999791"/>
              <a:gd name="connsiteY3797" fmla="*/ 1093848 h 1665432"/>
              <a:gd name="connsiteX3798" fmla="*/ 74331 w 1999791"/>
              <a:gd name="connsiteY3798" fmla="*/ 1081119 h 1665432"/>
              <a:gd name="connsiteX3799" fmla="*/ 72791 w 1999791"/>
              <a:gd name="connsiteY3799" fmla="*/ 1081119 h 1665432"/>
              <a:gd name="connsiteX3800" fmla="*/ 67207 w 1999791"/>
              <a:gd name="connsiteY3800" fmla="*/ 1081119 h 1665432"/>
              <a:gd name="connsiteX3801" fmla="*/ 62009 w 1999791"/>
              <a:gd name="connsiteY3801" fmla="*/ 1081119 h 1665432"/>
              <a:gd name="connsiteX3802" fmla="*/ 49687 w 1999791"/>
              <a:gd name="connsiteY3802" fmla="*/ 1081119 h 1665432"/>
              <a:gd name="connsiteX3803" fmla="*/ 62009 w 1999791"/>
              <a:gd name="connsiteY3803" fmla="*/ 1093848 h 1665432"/>
              <a:gd name="connsiteX3804" fmla="*/ 57388 w 1999791"/>
              <a:gd name="connsiteY3804" fmla="*/ 1093848 h 1665432"/>
              <a:gd name="connsiteX3805" fmla="*/ 56810 w 1999791"/>
              <a:gd name="connsiteY3805" fmla="*/ 1093848 h 1665432"/>
              <a:gd name="connsiteX3806" fmla="*/ 49687 w 1999791"/>
              <a:gd name="connsiteY3806" fmla="*/ 1093848 h 1665432"/>
              <a:gd name="connsiteX3807" fmla="*/ 49687 w 1999791"/>
              <a:gd name="connsiteY3807" fmla="*/ 1106178 h 1665432"/>
              <a:gd name="connsiteX3808" fmla="*/ 62009 w 1999791"/>
              <a:gd name="connsiteY3808" fmla="*/ 1118509 h 1665432"/>
              <a:gd name="connsiteX3809" fmla="*/ 62009 w 1999791"/>
              <a:gd name="connsiteY3809" fmla="*/ 1130839 h 1665432"/>
              <a:gd name="connsiteX3810" fmla="*/ 49687 w 1999791"/>
              <a:gd name="connsiteY3810" fmla="*/ 1130839 h 1665432"/>
              <a:gd name="connsiteX3811" fmla="*/ 36967 w 1999791"/>
              <a:gd name="connsiteY3811" fmla="*/ 1130839 h 1665432"/>
              <a:gd name="connsiteX3812" fmla="*/ 36967 w 1999791"/>
              <a:gd name="connsiteY3812" fmla="*/ 1118509 h 1665432"/>
              <a:gd name="connsiteX3813" fmla="*/ 36967 w 1999791"/>
              <a:gd name="connsiteY3813" fmla="*/ 1106178 h 1665432"/>
              <a:gd name="connsiteX3814" fmla="*/ 32346 w 1999791"/>
              <a:gd name="connsiteY3814" fmla="*/ 1106178 h 1665432"/>
              <a:gd name="connsiteX3815" fmla="*/ 31768 w 1999791"/>
              <a:gd name="connsiteY3815" fmla="*/ 1106178 h 1665432"/>
              <a:gd name="connsiteX3816" fmla="*/ 24645 w 1999791"/>
              <a:gd name="connsiteY3816" fmla="*/ 1106178 h 1665432"/>
              <a:gd name="connsiteX3817" fmla="*/ 23104 w 1999791"/>
              <a:gd name="connsiteY3817" fmla="*/ 1106178 h 1665432"/>
              <a:gd name="connsiteX3818" fmla="*/ 21564 w 1999791"/>
              <a:gd name="connsiteY3818" fmla="*/ 1106178 h 1665432"/>
              <a:gd name="connsiteX3819" fmla="*/ 12322 w 1999791"/>
              <a:gd name="connsiteY3819" fmla="*/ 1106178 h 1665432"/>
              <a:gd name="connsiteX3820" fmla="*/ 12322 w 1999791"/>
              <a:gd name="connsiteY3820" fmla="*/ 1118509 h 1665432"/>
              <a:gd name="connsiteX3821" fmla="*/ 5198 w 1999791"/>
              <a:gd name="connsiteY3821" fmla="*/ 1118509 h 1665432"/>
              <a:gd name="connsiteX3822" fmla="*/ 0 w 1999791"/>
              <a:gd name="connsiteY3822" fmla="*/ 1118509 h 1665432"/>
              <a:gd name="connsiteX3823" fmla="*/ 0 w 1999791"/>
              <a:gd name="connsiteY3823" fmla="*/ 1081119 h 1665432"/>
              <a:gd name="connsiteX3824" fmla="*/ 0 w 1999791"/>
              <a:gd name="connsiteY3824" fmla="*/ 1056458 h 1665432"/>
              <a:gd name="connsiteX3825" fmla="*/ 0 w 1999791"/>
              <a:gd name="connsiteY3825" fmla="*/ 1043729 h 1665432"/>
              <a:gd name="connsiteX3826" fmla="*/ 12322 w 1999791"/>
              <a:gd name="connsiteY3826" fmla="*/ 1043729 h 1665432"/>
              <a:gd name="connsiteX3827" fmla="*/ 12322 w 1999791"/>
              <a:gd name="connsiteY3827" fmla="*/ 1031399 h 1665432"/>
              <a:gd name="connsiteX3828" fmla="*/ 0 w 1999791"/>
              <a:gd name="connsiteY3828" fmla="*/ 1043729 h 1665432"/>
              <a:gd name="connsiteX3829" fmla="*/ 0 w 1999791"/>
              <a:gd name="connsiteY3829" fmla="*/ 1006738 h 1665432"/>
              <a:gd name="connsiteX3830" fmla="*/ 0 w 1999791"/>
              <a:gd name="connsiteY3830" fmla="*/ 994407 h 1665432"/>
              <a:gd name="connsiteX3831" fmla="*/ 0 w 1999791"/>
              <a:gd name="connsiteY3831" fmla="*/ 969348 h 1665432"/>
              <a:gd name="connsiteX3832" fmla="*/ 0 w 1999791"/>
              <a:gd name="connsiteY3832" fmla="*/ 957017 h 1665432"/>
              <a:gd name="connsiteX3833" fmla="*/ 12322 w 1999791"/>
              <a:gd name="connsiteY3833" fmla="*/ 931958 h 1665432"/>
              <a:gd name="connsiteX3834" fmla="*/ 12322 w 1999791"/>
              <a:gd name="connsiteY3834" fmla="*/ 907297 h 1665432"/>
              <a:gd name="connsiteX3835" fmla="*/ 24645 w 1999791"/>
              <a:gd name="connsiteY3835" fmla="*/ 894966 h 1665432"/>
              <a:gd name="connsiteX3836" fmla="*/ 24645 w 1999791"/>
              <a:gd name="connsiteY3836" fmla="*/ 882238 h 1665432"/>
              <a:gd name="connsiteX3837" fmla="*/ 36967 w 1999791"/>
              <a:gd name="connsiteY3837" fmla="*/ 857577 h 1665432"/>
              <a:gd name="connsiteX3838" fmla="*/ 36967 w 1999791"/>
              <a:gd name="connsiteY3838" fmla="*/ 845246 h 1665432"/>
              <a:gd name="connsiteX3839" fmla="*/ 49687 w 1999791"/>
              <a:gd name="connsiteY3839" fmla="*/ 832517 h 1665432"/>
              <a:gd name="connsiteX3840" fmla="*/ 62009 w 1999791"/>
              <a:gd name="connsiteY3840" fmla="*/ 820187 h 1665432"/>
              <a:gd name="connsiteX3841" fmla="*/ 62009 w 1999791"/>
              <a:gd name="connsiteY3841" fmla="*/ 807856 h 1665432"/>
              <a:gd name="connsiteX3842" fmla="*/ 74331 w 1999791"/>
              <a:gd name="connsiteY3842" fmla="*/ 795526 h 1665432"/>
              <a:gd name="connsiteX3843" fmla="*/ 74331 w 1999791"/>
              <a:gd name="connsiteY3843" fmla="*/ 782797 h 1665432"/>
              <a:gd name="connsiteX3844" fmla="*/ 86654 w 1999791"/>
              <a:gd name="connsiteY3844" fmla="*/ 770467 h 1665432"/>
              <a:gd name="connsiteX3845" fmla="*/ 99373 w 1999791"/>
              <a:gd name="connsiteY3845" fmla="*/ 758136 h 1665432"/>
              <a:gd name="connsiteX3846" fmla="*/ 111696 w 1999791"/>
              <a:gd name="connsiteY3846" fmla="*/ 745805 h 1665432"/>
              <a:gd name="connsiteX3847" fmla="*/ 124018 w 1999791"/>
              <a:gd name="connsiteY3847" fmla="*/ 720746 h 1665432"/>
              <a:gd name="connsiteX3848" fmla="*/ 149060 w 1999791"/>
              <a:gd name="connsiteY3848" fmla="*/ 708416 h 1665432"/>
              <a:gd name="connsiteX3849" fmla="*/ 161382 w 1999791"/>
              <a:gd name="connsiteY3849" fmla="*/ 695687 h 1665432"/>
              <a:gd name="connsiteX3850" fmla="*/ 173705 w 1999791"/>
              <a:gd name="connsiteY3850" fmla="*/ 695687 h 1665432"/>
              <a:gd name="connsiteX3851" fmla="*/ 186027 w 1999791"/>
              <a:gd name="connsiteY3851" fmla="*/ 683357 h 1665432"/>
              <a:gd name="connsiteX3852" fmla="*/ 186027 w 1999791"/>
              <a:gd name="connsiteY3852" fmla="*/ 671026 h 1665432"/>
              <a:gd name="connsiteX3853" fmla="*/ 198747 w 1999791"/>
              <a:gd name="connsiteY3853" fmla="*/ 671026 h 1665432"/>
              <a:gd name="connsiteX3854" fmla="*/ 211069 w 1999791"/>
              <a:gd name="connsiteY3854" fmla="*/ 658695 h 1665432"/>
              <a:gd name="connsiteX3855" fmla="*/ 223391 w 1999791"/>
              <a:gd name="connsiteY3855" fmla="*/ 658695 h 1665432"/>
              <a:gd name="connsiteX3856" fmla="*/ 223391 w 1999791"/>
              <a:gd name="connsiteY3856" fmla="*/ 646365 h 1665432"/>
              <a:gd name="connsiteX3857" fmla="*/ 235714 w 1999791"/>
              <a:gd name="connsiteY3857" fmla="*/ 646365 h 1665432"/>
              <a:gd name="connsiteX3858" fmla="*/ 248433 w 1999791"/>
              <a:gd name="connsiteY3858" fmla="*/ 658695 h 1665432"/>
              <a:gd name="connsiteX3859" fmla="*/ 248433 w 1999791"/>
              <a:gd name="connsiteY3859" fmla="*/ 646365 h 1665432"/>
              <a:gd name="connsiteX3860" fmla="*/ 235714 w 1999791"/>
              <a:gd name="connsiteY3860" fmla="*/ 646365 h 1665432"/>
              <a:gd name="connsiteX3861" fmla="*/ 260756 w 1999791"/>
              <a:gd name="connsiteY3861" fmla="*/ 633636 h 1665432"/>
              <a:gd name="connsiteX3862" fmla="*/ 285400 w 1999791"/>
              <a:gd name="connsiteY3862" fmla="*/ 621306 h 1665432"/>
              <a:gd name="connsiteX3863" fmla="*/ 310443 w 1999791"/>
              <a:gd name="connsiteY3863" fmla="*/ 608975 h 1665432"/>
              <a:gd name="connsiteX3864" fmla="*/ 322765 w 1999791"/>
              <a:gd name="connsiteY3864" fmla="*/ 608975 h 1665432"/>
              <a:gd name="connsiteX3865" fmla="*/ 335087 w 1999791"/>
              <a:gd name="connsiteY3865" fmla="*/ 596644 h 1665432"/>
              <a:gd name="connsiteX3866" fmla="*/ 333547 w 1999791"/>
              <a:gd name="connsiteY3866" fmla="*/ 596644 h 1665432"/>
              <a:gd name="connsiteX3867" fmla="*/ 327963 w 1999791"/>
              <a:gd name="connsiteY3867" fmla="*/ 596644 h 1665432"/>
              <a:gd name="connsiteX3868" fmla="*/ 322765 w 1999791"/>
              <a:gd name="connsiteY3868" fmla="*/ 596644 h 1665432"/>
              <a:gd name="connsiteX3869" fmla="*/ 322765 w 1999791"/>
              <a:gd name="connsiteY3869" fmla="*/ 583916 h 1665432"/>
              <a:gd name="connsiteX3870" fmla="*/ 310443 w 1999791"/>
              <a:gd name="connsiteY3870" fmla="*/ 583916 h 1665432"/>
              <a:gd name="connsiteX3871" fmla="*/ 310443 w 1999791"/>
              <a:gd name="connsiteY3871" fmla="*/ 583916 h 1665432"/>
              <a:gd name="connsiteX3872" fmla="*/ 310443 w 1999791"/>
              <a:gd name="connsiteY3872" fmla="*/ 571585 h 1665432"/>
              <a:gd name="connsiteX3873" fmla="*/ 298120 w 1999791"/>
              <a:gd name="connsiteY3873" fmla="*/ 559255 h 1665432"/>
              <a:gd name="connsiteX3874" fmla="*/ 298120 w 1999791"/>
              <a:gd name="connsiteY3874" fmla="*/ 546924 h 1665432"/>
              <a:gd name="connsiteX3875" fmla="*/ 285400 w 1999791"/>
              <a:gd name="connsiteY3875" fmla="*/ 534196 h 1665432"/>
              <a:gd name="connsiteX3876" fmla="*/ 285400 w 1999791"/>
              <a:gd name="connsiteY3876" fmla="*/ 532654 h 1665432"/>
              <a:gd name="connsiteX3877" fmla="*/ 285400 w 1999791"/>
              <a:gd name="connsiteY3877" fmla="*/ 529572 h 1665432"/>
              <a:gd name="connsiteX3878" fmla="*/ 285400 w 1999791"/>
              <a:gd name="connsiteY3878" fmla="*/ 528994 h 1665432"/>
              <a:gd name="connsiteX3879" fmla="*/ 285400 w 1999791"/>
              <a:gd name="connsiteY3879" fmla="*/ 521865 h 1665432"/>
              <a:gd name="connsiteX3880" fmla="*/ 298120 w 1999791"/>
              <a:gd name="connsiteY3880" fmla="*/ 521865 h 1665432"/>
              <a:gd name="connsiteX3881" fmla="*/ 298120 w 1999791"/>
              <a:gd name="connsiteY3881" fmla="*/ 509534 h 1665432"/>
              <a:gd name="connsiteX3882" fmla="*/ 310443 w 1999791"/>
              <a:gd name="connsiteY3882" fmla="*/ 509534 h 1665432"/>
              <a:gd name="connsiteX3883" fmla="*/ 310443 w 1999791"/>
              <a:gd name="connsiteY3883" fmla="*/ 521865 h 1665432"/>
              <a:gd name="connsiteX3884" fmla="*/ 315641 w 1999791"/>
              <a:gd name="connsiteY3884" fmla="*/ 521865 h 1665432"/>
              <a:gd name="connsiteX3885" fmla="*/ 322765 w 1999791"/>
              <a:gd name="connsiteY3885" fmla="*/ 521865 h 1665432"/>
              <a:gd name="connsiteX3886" fmla="*/ 322765 w 1999791"/>
              <a:gd name="connsiteY3886" fmla="*/ 520324 h 1665432"/>
              <a:gd name="connsiteX3887" fmla="*/ 322765 w 1999791"/>
              <a:gd name="connsiteY3887" fmla="*/ 512617 h 1665432"/>
              <a:gd name="connsiteX3888" fmla="*/ 322765 w 1999791"/>
              <a:gd name="connsiteY3888" fmla="*/ 509534 h 1665432"/>
              <a:gd name="connsiteX3889" fmla="*/ 319684 w 1999791"/>
              <a:gd name="connsiteY3889" fmla="*/ 509534 h 1665432"/>
              <a:gd name="connsiteX3890" fmla="*/ 310443 w 1999791"/>
              <a:gd name="connsiteY3890" fmla="*/ 509534 h 1665432"/>
              <a:gd name="connsiteX3891" fmla="*/ 298120 w 1999791"/>
              <a:gd name="connsiteY3891" fmla="*/ 509534 h 1665432"/>
              <a:gd name="connsiteX3892" fmla="*/ 298120 w 1999791"/>
              <a:gd name="connsiteY3892" fmla="*/ 497204 h 1665432"/>
              <a:gd name="connsiteX3893" fmla="*/ 298120 w 1999791"/>
              <a:gd name="connsiteY3893" fmla="*/ 484475 h 1665432"/>
              <a:gd name="connsiteX3894" fmla="*/ 310443 w 1999791"/>
              <a:gd name="connsiteY3894" fmla="*/ 484475 h 1665432"/>
              <a:gd name="connsiteX3895" fmla="*/ 310443 w 1999791"/>
              <a:gd name="connsiteY3895" fmla="*/ 482934 h 1665432"/>
              <a:gd name="connsiteX3896" fmla="*/ 310443 w 1999791"/>
              <a:gd name="connsiteY3896" fmla="*/ 473686 h 1665432"/>
              <a:gd name="connsiteX3897" fmla="*/ 310443 w 1999791"/>
              <a:gd name="connsiteY3897" fmla="*/ 472145 h 1665432"/>
              <a:gd name="connsiteX3898" fmla="*/ 322765 w 1999791"/>
              <a:gd name="connsiteY3898" fmla="*/ 472145 h 1665432"/>
              <a:gd name="connsiteX3899" fmla="*/ 322765 w 1999791"/>
              <a:gd name="connsiteY3899" fmla="*/ 469062 h 1665432"/>
              <a:gd name="connsiteX3900" fmla="*/ 322765 w 1999791"/>
              <a:gd name="connsiteY3900" fmla="*/ 459814 h 1665432"/>
              <a:gd name="connsiteX3901" fmla="*/ 335087 w 1999791"/>
              <a:gd name="connsiteY3901" fmla="*/ 459814 h 1665432"/>
              <a:gd name="connsiteX3902" fmla="*/ 335087 w 1999791"/>
              <a:gd name="connsiteY3902" fmla="*/ 472145 h 1665432"/>
              <a:gd name="connsiteX3903" fmla="*/ 335087 w 1999791"/>
              <a:gd name="connsiteY3903" fmla="*/ 484475 h 1665432"/>
              <a:gd name="connsiteX3904" fmla="*/ 322765 w 1999791"/>
              <a:gd name="connsiteY3904" fmla="*/ 497204 h 1665432"/>
              <a:gd name="connsiteX3905" fmla="*/ 335087 w 1999791"/>
              <a:gd name="connsiteY3905" fmla="*/ 497204 h 1665432"/>
              <a:gd name="connsiteX3906" fmla="*/ 335087 w 1999791"/>
              <a:gd name="connsiteY3906" fmla="*/ 484475 h 1665432"/>
              <a:gd name="connsiteX3907" fmla="*/ 347807 w 1999791"/>
              <a:gd name="connsiteY3907" fmla="*/ 484475 h 1665432"/>
              <a:gd name="connsiteX3908" fmla="*/ 335087 w 1999791"/>
              <a:gd name="connsiteY3908" fmla="*/ 472145 h 1665432"/>
              <a:gd name="connsiteX3909" fmla="*/ 347807 w 1999791"/>
              <a:gd name="connsiteY3909" fmla="*/ 472145 h 1665432"/>
              <a:gd name="connsiteX3910" fmla="*/ 352428 w 1999791"/>
              <a:gd name="connsiteY3910" fmla="*/ 472145 h 1665432"/>
              <a:gd name="connsiteX3911" fmla="*/ 353005 w 1999791"/>
              <a:gd name="connsiteY3911" fmla="*/ 472145 h 1665432"/>
              <a:gd name="connsiteX3912" fmla="*/ 357049 w 1999791"/>
              <a:gd name="connsiteY3912" fmla="*/ 472145 h 1665432"/>
              <a:gd name="connsiteX3913" fmla="*/ 360129 w 1999791"/>
              <a:gd name="connsiteY3913" fmla="*/ 472145 h 1665432"/>
              <a:gd name="connsiteX3914" fmla="*/ 360129 w 1999791"/>
              <a:gd name="connsiteY3914" fmla="*/ 484475 h 1665432"/>
              <a:gd name="connsiteX3915" fmla="*/ 372452 w 1999791"/>
              <a:gd name="connsiteY3915" fmla="*/ 472145 h 1665432"/>
              <a:gd name="connsiteX3916" fmla="*/ 360129 w 1999791"/>
              <a:gd name="connsiteY3916" fmla="*/ 472145 h 1665432"/>
              <a:gd name="connsiteX3917" fmla="*/ 360129 w 1999791"/>
              <a:gd name="connsiteY3917" fmla="*/ 459814 h 1665432"/>
              <a:gd name="connsiteX3918" fmla="*/ 347807 w 1999791"/>
              <a:gd name="connsiteY3918" fmla="*/ 472145 h 1665432"/>
              <a:gd name="connsiteX3919" fmla="*/ 347807 w 1999791"/>
              <a:gd name="connsiteY3919" fmla="*/ 459814 h 1665432"/>
              <a:gd name="connsiteX3920" fmla="*/ 335087 w 1999791"/>
              <a:gd name="connsiteY3920" fmla="*/ 459814 h 1665432"/>
              <a:gd name="connsiteX3921" fmla="*/ 335087 w 1999791"/>
              <a:gd name="connsiteY3921" fmla="*/ 447086 h 1665432"/>
              <a:gd name="connsiteX3922" fmla="*/ 322765 w 1999791"/>
              <a:gd name="connsiteY3922" fmla="*/ 447086 h 1665432"/>
              <a:gd name="connsiteX3923" fmla="*/ 335087 w 1999791"/>
              <a:gd name="connsiteY3923" fmla="*/ 434755 h 1665432"/>
              <a:gd name="connsiteX3924" fmla="*/ 322765 w 1999791"/>
              <a:gd name="connsiteY3924" fmla="*/ 434755 h 1665432"/>
              <a:gd name="connsiteX3925" fmla="*/ 322765 w 1999791"/>
              <a:gd name="connsiteY3925" fmla="*/ 422424 h 1665432"/>
              <a:gd name="connsiteX3926" fmla="*/ 335087 w 1999791"/>
              <a:gd name="connsiteY3926" fmla="*/ 422424 h 1665432"/>
              <a:gd name="connsiteX3927" fmla="*/ 347807 w 1999791"/>
              <a:gd name="connsiteY3927" fmla="*/ 410094 h 1665432"/>
              <a:gd name="connsiteX3928" fmla="*/ 347807 w 1999791"/>
              <a:gd name="connsiteY3928" fmla="*/ 422424 h 1665432"/>
              <a:gd name="connsiteX3929" fmla="*/ 347807 w 1999791"/>
              <a:gd name="connsiteY3929" fmla="*/ 410094 h 1665432"/>
              <a:gd name="connsiteX3930" fmla="*/ 335087 w 1999791"/>
              <a:gd name="connsiteY3930" fmla="*/ 410094 h 1665432"/>
              <a:gd name="connsiteX3931" fmla="*/ 322765 w 1999791"/>
              <a:gd name="connsiteY3931" fmla="*/ 410094 h 1665432"/>
              <a:gd name="connsiteX3932" fmla="*/ 321225 w 1999791"/>
              <a:gd name="connsiteY3932" fmla="*/ 410094 h 1665432"/>
              <a:gd name="connsiteX3933" fmla="*/ 319684 w 1999791"/>
              <a:gd name="connsiteY3933" fmla="*/ 410094 h 1665432"/>
              <a:gd name="connsiteX3934" fmla="*/ 310443 w 1999791"/>
              <a:gd name="connsiteY3934" fmla="*/ 410094 h 1665432"/>
              <a:gd name="connsiteX3935" fmla="*/ 310443 w 1999791"/>
              <a:gd name="connsiteY3935" fmla="*/ 397763 h 1665432"/>
              <a:gd name="connsiteX3936" fmla="*/ 322765 w 1999791"/>
              <a:gd name="connsiteY3936" fmla="*/ 397763 h 1665432"/>
              <a:gd name="connsiteX3937" fmla="*/ 322765 w 1999791"/>
              <a:gd name="connsiteY3937" fmla="*/ 385035 h 1665432"/>
              <a:gd name="connsiteX3938" fmla="*/ 335087 w 1999791"/>
              <a:gd name="connsiteY3938" fmla="*/ 385035 h 1665432"/>
              <a:gd name="connsiteX3939" fmla="*/ 347807 w 1999791"/>
              <a:gd name="connsiteY3939" fmla="*/ 372704 h 1665432"/>
              <a:gd name="connsiteX3940" fmla="*/ 347807 w 1999791"/>
              <a:gd name="connsiteY3940" fmla="*/ 385035 h 1665432"/>
              <a:gd name="connsiteX3941" fmla="*/ 347807 w 1999791"/>
              <a:gd name="connsiteY3941" fmla="*/ 397763 h 1665432"/>
              <a:gd name="connsiteX3942" fmla="*/ 360129 w 1999791"/>
              <a:gd name="connsiteY3942" fmla="*/ 397763 h 1665432"/>
              <a:gd name="connsiteX3943" fmla="*/ 360129 w 1999791"/>
              <a:gd name="connsiteY3943" fmla="*/ 385035 h 1665432"/>
              <a:gd name="connsiteX3944" fmla="*/ 372452 w 1999791"/>
              <a:gd name="connsiteY3944" fmla="*/ 385035 h 1665432"/>
              <a:gd name="connsiteX3945" fmla="*/ 372452 w 1999791"/>
              <a:gd name="connsiteY3945" fmla="*/ 383493 h 1665432"/>
              <a:gd name="connsiteX3946" fmla="*/ 372452 w 1999791"/>
              <a:gd name="connsiteY3946" fmla="*/ 372704 h 1665432"/>
              <a:gd name="connsiteX3947" fmla="*/ 384774 w 1999791"/>
              <a:gd name="connsiteY3947" fmla="*/ 385035 h 1665432"/>
              <a:gd name="connsiteX3948" fmla="*/ 384774 w 1999791"/>
              <a:gd name="connsiteY3948" fmla="*/ 372704 h 1665432"/>
              <a:gd name="connsiteX3949" fmla="*/ 384774 w 1999791"/>
              <a:gd name="connsiteY3949" fmla="*/ 360373 h 1665432"/>
              <a:gd name="connsiteX3950" fmla="*/ 384774 w 1999791"/>
              <a:gd name="connsiteY3950" fmla="*/ 348043 h 1665432"/>
              <a:gd name="connsiteX3951" fmla="*/ 397494 w 1999791"/>
              <a:gd name="connsiteY3951" fmla="*/ 335314 h 1665432"/>
              <a:gd name="connsiteX3952" fmla="*/ 399034 w 1999791"/>
              <a:gd name="connsiteY3952" fmla="*/ 335314 h 1665432"/>
              <a:gd name="connsiteX3953" fmla="*/ 404617 w 1999791"/>
              <a:gd name="connsiteY3953" fmla="*/ 335314 h 1665432"/>
              <a:gd name="connsiteX3954" fmla="*/ 405195 w 1999791"/>
              <a:gd name="connsiteY3954" fmla="*/ 335314 h 1665432"/>
              <a:gd name="connsiteX3955" fmla="*/ 409816 w 1999791"/>
              <a:gd name="connsiteY3955" fmla="*/ 335314 h 1665432"/>
              <a:gd name="connsiteX3956" fmla="*/ 422138 w 1999791"/>
              <a:gd name="connsiteY3956" fmla="*/ 322984 h 1665432"/>
              <a:gd name="connsiteX3957" fmla="*/ 434461 w 1999791"/>
              <a:gd name="connsiteY3957" fmla="*/ 310653 h 1665432"/>
              <a:gd name="connsiteX3958" fmla="*/ 447180 w 1999791"/>
              <a:gd name="connsiteY3958" fmla="*/ 310653 h 1665432"/>
              <a:gd name="connsiteX3959" fmla="*/ 447180 w 1999791"/>
              <a:gd name="connsiteY3959" fmla="*/ 322984 h 1665432"/>
              <a:gd name="connsiteX3960" fmla="*/ 447180 w 1999791"/>
              <a:gd name="connsiteY3960" fmla="*/ 310653 h 1665432"/>
              <a:gd name="connsiteX3961" fmla="*/ 459503 w 1999791"/>
              <a:gd name="connsiteY3961" fmla="*/ 298322 h 1665432"/>
              <a:gd name="connsiteX3962" fmla="*/ 459503 w 1999791"/>
              <a:gd name="connsiteY3962" fmla="*/ 285594 h 1665432"/>
              <a:gd name="connsiteX3963" fmla="*/ 471825 w 1999791"/>
              <a:gd name="connsiteY3963" fmla="*/ 285594 h 1665432"/>
              <a:gd name="connsiteX3964" fmla="*/ 471825 w 1999791"/>
              <a:gd name="connsiteY3964" fmla="*/ 284053 h 1665432"/>
              <a:gd name="connsiteX3965" fmla="*/ 471825 w 1999791"/>
              <a:gd name="connsiteY3965" fmla="*/ 273263 h 1665432"/>
              <a:gd name="connsiteX3966" fmla="*/ 484147 w 1999791"/>
              <a:gd name="connsiteY3966" fmla="*/ 273263 h 1665432"/>
              <a:gd name="connsiteX3967" fmla="*/ 484147 w 1999791"/>
              <a:gd name="connsiteY3967" fmla="*/ 260933 h 1665432"/>
              <a:gd name="connsiteX3968" fmla="*/ 484147 w 1999791"/>
              <a:gd name="connsiteY3968" fmla="*/ 248602 h 1665432"/>
              <a:gd name="connsiteX3969" fmla="*/ 496867 w 1999791"/>
              <a:gd name="connsiteY3969" fmla="*/ 260933 h 1665432"/>
              <a:gd name="connsiteX3970" fmla="*/ 496867 w 1999791"/>
              <a:gd name="connsiteY3970" fmla="*/ 273263 h 1665432"/>
              <a:gd name="connsiteX3971" fmla="*/ 509189 w 1999791"/>
              <a:gd name="connsiteY3971" fmla="*/ 260933 h 1665432"/>
              <a:gd name="connsiteX3972" fmla="*/ 496867 w 1999791"/>
              <a:gd name="connsiteY3972" fmla="*/ 260933 h 1665432"/>
              <a:gd name="connsiteX3973" fmla="*/ 496867 w 1999791"/>
              <a:gd name="connsiteY3973" fmla="*/ 248602 h 1665432"/>
              <a:gd name="connsiteX3974" fmla="*/ 484147 w 1999791"/>
              <a:gd name="connsiteY3974" fmla="*/ 248602 h 1665432"/>
              <a:gd name="connsiteX3975" fmla="*/ 496867 w 1999791"/>
              <a:gd name="connsiteY3975" fmla="*/ 235874 h 1665432"/>
              <a:gd name="connsiteX3976" fmla="*/ 495277 w 1999791"/>
              <a:gd name="connsiteY3976" fmla="*/ 235874 h 1665432"/>
              <a:gd name="connsiteX3977" fmla="*/ 487327 w 1999791"/>
              <a:gd name="connsiteY3977" fmla="*/ 235874 h 1665432"/>
              <a:gd name="connsiteX3978" fmla="*/ 484147 w 1999791"/>
              <a:gd name="connsiteY3978" fmla="*/ 235874 h 1665432"/>
              <a:gd name="connsiteX3979" fmla="*/ 484147 w 1999791"/>
              <a:gd name="connsiteY3979" fmla="*/ 223543 h 1665432"/>
              <a:gd name="connsiteX3980" fmla="*/ 496867 w 1999791"/>
              <a:gd name="connsiteY3980" fmla="*/ 211212 h 1665432"/>
              <a:gd name="connsiteX3981" fmla="*/ 496867 w 1999791"/>
              <a:gd name="connsiteY3981" fmla="*/ 198882 h 1665432"/>
              <a:gd name="connsiteX3982" fmla="*/ 496867 w 1999791"/>
              <a:gd name="connsiteY3982" fmla="*/ 186153 h 1665432"/>
              <a:gd name="connsiteX3983" fmla="*/ 496867 w 1999791"/>
              <a:gd name="connsiteY3983" fmla="*/ 180759 h 1665432"/>
              <a:gd name="connsiteX3984" fmla="*/ 496867 w 1999791"/>
              <a:gd name="connsiteY3984" fmla="*/ 179988 h 1665432"/>
              <a:gd name="connsiteX3985" fmla="*/ 496867 w 1999791"/>
              <a:gd name="connsiteY3985" fmla="*/ 173823 h 1665432"/>
              <a:gd name="connsiteX3986" fmla="*/ 496867 w 1999791"/>
              <a:gd name="connsiteY3986" fmla="*/ 161492 h 1665432"/>
              <a:gd name="connsiteX3987" fmla="*/ 495277 w 1999791"/>
              <a:gd name="connsiteY3987" fmla="*/ 161492 h 1665432"/>
              <a:gd name="connsiteX3988" fmla="*/ 489513 w 1999791"/>
              <a:gd name="connsiteY3988" fmla="*/ 161492 h 1665432"/>
              <a:gd name="connsiteX3989" fmla="*/ 488917 w 1999791"/>
              <a:gd name="connsiteY3989" fmla="*/ 161492 h 1665432"/>
              <a:gd name="connsiteX3990" fmla="*/ 484147 w 1999791"/>
              <a:gd name="connsiteY3990" fmla="*/ 161492 h 1665432"/>
              <a:gd name="connsiteX3991" fmla="*/ 496867 w 1999791"/>
              <a:gd name="connsiteY3991" fmla="*/ 149161 h 1665432"/>
              <a:gd name="connsiteX3992" fmla="*/ 509189 w 1999791"/>
              <a:gd name="connsiteY3992" fmla="*/ 149161 h 1665432"/>
              <a:gd name="connsiteX3993" fmla="*/ 509189 w 1999791"/>
              <a:gd name="connsiteY3993" fmla="*/ 136433 h 1665432"/>
              <a:gd name="connsiteX3994" fmla="*/ 509189 w 1999791"/>
              <a:gd name="connsiteY3994" fmla="*/ 124102 h 1665432"/>
              <a:gd name="connsiteX3995" fmla="*/ 507649 w 1999791"/>
              <a:gd name="connsiteY3995" fmla="*/ 124102 h 1665432"/>
              <a:gd name="connsiteX3996" fmla="*/ 502066 w 1999791"/>
              <a:gd name="connsiteY3996" fmla="*/ 124102 h 1665432"/>
              <a:gd name="connsiteX3997" fmla="*/ 501488 w 1999791"/>
              <a:gd name="connsiteY3997" fmla="*/ 124102 h 1665432"/>
              <a:gd name="connsiteX3998" fmla="*/ 498407 w 1999791"/>
              <a:gd name="connsiteY3998" fmla="*/ 124102 h 1665432"/>
              <a:gd name="connsiteX3999" fmla="*/ 496867 w 1999791"/>
              <a:gd name="connsiteY3999" fmla="*/ 124102 h 1665432"/>
              <a:gd name="connsiteX4000" fmla="*/ 496867 w 1999791"/>
              <a:gd name="connsiteY4000" fmla="*/ 119478 h 1665432"/>
              <a:gd name="connsiteX4001" fmla="*/ 496867 w 1999791"/>
              <a:gd name="connsiteY4001" fmla="*/ 118900 h 1665432"/>
              <a:gd name="connsiteX4002" fmla="*/ 496867 w 1999791"/>
              <a:gd name="connsiteY4002" fmla="*/ 111772 h 1665432"/>
              <a:gd name="connsiteX4003" fmla="*/ 509189 w 1999791"/>
              <a:gd name="connsiteY4003" fmla="*/ 111772 h 1665432"/>
              <a:gd name="connsiteX4004" fmla="*/ 521512 w 1999791"/>
              <a:gd name="connsiteY4004" fmla="*/ 111772 h 1665432"/>
              <a:gd name="connsiteX4005" fmla="*/ 521512 w 1999791"/>
              <a:gd name="connsiteY4005" fmla="*/ 99043 h 1665432"/>
              <a:gd name="connsiteX4006" fmla="*/ 521512 w 1999791"/>
              <a:gd name="connsiteY4006" fmla="*/ 86713 h 1665432"/>
              <a:gd name="connsiteX4007" fmla="*/ 533834 w 1999791"/>
              <a:gd name="connsiteY4007" fmla="*/ 86713 h 1665432"/>
              <a:gd name="connsiteX4008" fmla="*/ 533834 w 1999791"/>
              <a:gd name="connsiteY4008" fmla="*/ 99043 h 1665432"/>
              <a:gd name="connsiteX4009" fmla="*/ 533834 w 1999791"/>
              <a:gd name="connsiteY4009" fmla="*/ 111772 h 1665432"/>
              <a:gd name="connsiteX4010" fmla="*/ 546554 w 1999791"/>
              <a:gd name="connsiteY4010" fmla="*/ 111772 h 1665432"/>
              <a:gd name="connsiteX4011" fmla="*/ 533834 w 1999791"/>
              <a:gd name="connsiteY4011" fmla="*/ 124102 h 1665432"/>
              <a:gd name="connsiteX4012" fmla="*/ 546554 w 1999791"/>
              <a:gd name="connsiteY4012" fmla="*/ 124102 h 1665432"/>
              <a:gd name="connsiteX4013" fmla="*/ 546554 w 1999791"/>
              <a:gd name="connsiteY4013" fmla="*/ 136433 h 1665432"/>
              <a:gd name="connsiteX4014" fmla="*/ 558876 w 1999791"/>
              <a:gd name="connsiteY4014" fmla="*/ 136433 h 1665432"/>
              <a:gd name="connsiteX4015" fmla="*/ 558876 w 1999791"/>
              <a:gd name="connsiteY4015" fmla="*/ 124102 h 1665432"/>
              <a:gd name="connsiteX4016" fmla="*/ 554255 w 1999791"/>
              <a:gd name="connsiteY4016" fmla="*/ 124102 h 1665432"/>
              <a:gd name="connsiteX4017" fmla="*/ 553678 w 1999791"/>
              <a:gd name="connsiteY4017" fmla="*/ 124102 h 1665432"/>
              <a:gd name="connsiteX4018" fmla="*/ 546554 w 1999791"/>
              <a:gd name="connsiteY4018" fmla="*/ 124102 h 1665432"/>
              <a:gd name="connsiteX4019" fmla="*/ 558876 w 1999791"/>
              <a:gd name="connsiteY4019" fmla="*/ 111772 h 1665432"/>
              <a:gd name="connsiteX4020" fmla="*/ 546554 w 1999791"/>
              <a:gd name="connsiteY4020" fmla="*/ 111772 h 1665432"/>
              <a:gd name="connsiteX4021" fmla="*/ 546554 w 1999791"/>
              <a:gd name="connsiteY4021" fmla="*/ 99043 h 1665432"/>
              <a:gd name="connsiteX4022" fmla="*/ 548094 w 1999791"/>
              <a:gd name="connsiteY4022" fmla="*/ 99043 h 1665432"/>
              <a:gd name="connsiteX4023" fmla="*/ 558876 w 1999791"/>
              <a:gd name="connsiteY4023" fmla="*/ 99043 h 1665432"/>
              <a:gd name="connsiteX4024" fmla="*/ 558876 w 1999791"/>
              <a:gd name="connsiteY4024" fmla="*/ 86713 h 1665432"/>
              <a:gd name="connsiteX4025" fmla="*/ 571198 w 1999791"/>
              <a:gd name="connsiteY4025" fmla="*/ 86713 h 1665432"/>
              <a:gd name="connsiteX4026" fmla="*/ 583521 w 1999791"/>
              <a:gd name="connsiteY4026" fmla="*/ 86713 h 1665432"/>
              <a:gd name="connsiteX4027" fmla="*/ 583521 w 1999791"/>
              <a:gd name="connsiteY4027" fmla="*/ 74382 h 1665432"/>
              <a:gd name="connsiteX4028" fmla="*/ 593061 w 1999791"/>
              <a:gd name="connsiteY4028" fmla="*/ 74382 h 1665432"/>
              <a:gd name="connsiteX4029" fmla="*/ 596241 w 1999791"/>
              <a:gd name="connsiteY4029" fmla="*/ 74382 h 1665432"/>
              <a:gd name="connsiteX4030" fmla="*/ 596241 w 1999791"/>
              <a:gd name="connsiteY4030" fmla="*/ 81511 h 1665432"/>
              <a:gd name="connsiteX4031" fmla="*/ 596241 w 1999791"/>
              <a:gd name="connsiteY4031" fmla="*/ 82089 h 1665432"/>
              <a:gd name="connsiteX4032" fmla="*/ 596241 w 1999791"/>
              <a:gd name="connsiteY4032" fmla="*/ 86713 h 1665432"/>
              <a:gd name="connsiteX4033" fmla="*/ 608563 w 1999791"/>
              <a:gd name="connsiteY4033" fmla="*/ 86713 h 1665432"/>
              <a:gd name="connsiteX4034" fmla="*/ 620885 w 1999791"/>
              <a:gd name="connsiteY4034" fmla="*/ 86713 h 1665432"/>
              <a:gd name="connsiteX4035" fmla="*/ 620885 w 1999791"/>
              <a:gd name="connsiteY4035" fmla="*/ 99043 h 1665432"/>
              <a:gd name="connsiteX4036" fmla="*/ 620885 w 1999791"/>
              <a:gd name="connsiteY4036" fmla="*/ 86713 h 1665432"/>
              <a:gd name="connsiteX4037" fmla="*/ 620885 w 1999791"/>
              <a:gd name="connsiteY4037" fmla="*/ 74382 h 1665432"/>
              <a:gd name="connsiteX4038" fmla="*/ 622426 w 1999791"/>
              <a:gd name="connsiteY4038" fmla="*/ 74382 h 1665432"/>
              <a:gd name="connsiteX4039" fmla="*/ 633207 w 1999791"/>
              <a:gd name="connsiteY4039" fmla="*/ 74382 h 1665432"/>
              <a:gd name="connsiteX4040" fmla="*/ 633207 w 1999791"/>
              <a:gd name="connsiteY4040" fmla="*/ 62051 h 1665432"/>
              <a:gd name="connsiteX4041" fmla="*/ 645927 w 1999791"/>
              <a:gd name="connsiteY4041" fmla="*/ 62051 h 1665432"/>
              <a:gd name="connsiteX4042" fmla="*/ 645927 w 1999791"/>
              <a:gd name="connsiteY4042" fmla="*/ 49721 h 1665432"/>
              <a:gd name="connsiteX4043" fmla="*/ 658250 w 1999791"/>
              <a:gd name="connsiteY4043" fmla="*/ 49721 h 1665432"/>
              <a:gd name="connsiteX4044" fmla="*/ 670572 w 1999791"/>
              <a:gd name="connsiteY4044" fmla="*/ 49721 h 1665432"/>
              <a:gd name="connsiteX4045" fmla="*/ 670572 w 1999791"/>
              <a:gd name="connsiteY4045" fmla="*/ 62051 h 1665432"/>
              <a:gd name="connsiteX4046" fmla="*/ 682894 w 1999791"/>
              <a:gd name="connsiteY4046" fmla="*/ 62051 h 1665432"/>
              <a:gd name="connsiteX4047" fmla="*/ 695614 w 1999791"/>
              <a:gd name="connsiteY4047" fmla="*/ 49721 h 1665432"/>
              <a:gd name="connsiteX4048" fmla="*/ 695614 w 1999791"/>
              <a:gd name="connsiteY4048" fmla="*/ 36992 h 1665432"/>
              <a:gd name="connsiteX4049" fmla="*/ 707936 w 1999791"/>
              <a:gd name="connsiteY4049" fmla="*/ 36992 h 1665432"/>
              <a:gd name="connsiteX4050" fmla="*/ 720259 w 1999791"/>
              <a:gd name="connsiteY4050" fmla="*/ 36992 h 1665432"/>
              <a:gd name="connsiteX4051" fmla="*/ 720259 w 1999791"/>
              <a:gd name="connsiteY4051" fmla="*/ 49721 h 1665432"/>
              <a:gd name="connsiteX4052" fmla="*/ 732581 w 1999791"/>
              <a:gd name="connsiteY4052" fmla="*/ 49721 h 1665432"/>
              <a:gd name="connsiteX4053" fmla="*/ 720259 w 1999791"/>
              <a:gd name="connsiteY4053" fmla="*/ 62051 h 1665432"/>
              <a:gd name="connsiteX4054" fmla="*/ 727382 w 1999791"/>
              <a:gd name="connsiteY4054" fmla="*/ 62051 h 1665432"/>
              <a:gd name="connsiteX4055" fmla="*/ 727960 w 1999791"/>
              <a:gd name="connsiteY4055" fmla="*/ 62051 h 1665432"/>
              <a:gd name="connsiteX4056" fmla="*/ 732581 w 1999791"/>
              <a:gd name="connsiteY4056" fmla="*/ 62051 h 1665432"/>
              <a:gd name="connsiteX4057" fmla="*/ 732581 w 1999791"/>
              <a:gd name="connsiteY4057" fmla="*/ 49721 h 1665432"/>
              <a:gd name="connsiteX4058" fmla="*/ 720259 w 1999791"/>
              <a:gd name="connsiteY4058" fmla="*/ 36992 h 1665432"/>
              <a:gd name="connsiteX4059" fmla="*/ 720259 w 1999791"/>
              <a:gd name="connsiteY4059" fmla="*/ 24662 h 1665432"/>
              <a:gd name="connsiteX4060" fmla="*/ 732581 w 1999791"/>
              <a:gd name="connsiteY4060" fmla="*/ 24662 h 1665432"/>
              <a:gd name="connsiteX4061" fmla="*/ 732581 w 1999791"/>
              <a:gd name="connsiteY4061" fmla="*/ 36992 h 1665432"/>
              <a:gd name="connsiteX4062" fmla="*/ 745301 w 1999791"/>
              <a:gd name="connsiteY4062" fmla="*/ 36992 h 1665432"/>
              <a:gd name="connsiteX4063" fmla="*/ 746841 w 1999791"/>
              <a:gd name="connsiteY4063" fmla="*/ 36992 h 1665432"/>
              <a:gd name="connsiteX4064" fmla="*/ 757623 w 1999791"/>
              <a:gd name="connsiteY4064" fmla="*/ 36992 h 1665432"/>
              <a:gd name="connsiteX4065" fmla="*/ 745301 w 1999791"/>
              <a:gd name="connsiteY4065" fmla="*/ 49721 h 1665432"/>
              <a:gd name="connsiteX4066" fmla="*/ 746841 w 1999791"/>
              <a:gd name="connsiteY4066" fmla="*/ 49721 h 1665432"/>
              <a:gd name="connsiteX4067" fmla="*/ 754543 w 1999791"/>
              <a:gd name="connsiteY4067" fmla="*/ 49721 h 1665432"/>
              <a:gd name="connsiteX4068" fmla="*/ 757623 w 1999791"/>
              <a:gd name="connsiteY4068" fmla="*/ 49721 h 1665432"/>
              <a:gd name="connsiteX4069" fmla="*/ 757623 w 1999791"/>
              <a:gd name="connsiteY4069" fmla="*/ 62051 h 1665432"/>
              <a:gd name="connsiteX4070" fmla="*/ 757623 w 1999791"/>
              <a:gd name="connsiteY4070" fmla="*/ 74382 h 1665432"/>
              <a:gd name="connsiteX4071" fmla="*/ 766865 w 1999791"/>
              <a:gd name="connsiteY4071" fmla="*/ 74382 h 1665432"/>
              <a:gd name="connsiteX4072" fmla="*/ 769945 w 1999791"/>
              <a:gd name="connsiteY4072" fmla="*/ 74382 h 1665432"/>
              <a:gd name="connsiteX4073" fmla="*/ 769945 w 1999791"/>
              <a:gd name="connsiteY4073" fmla="*/ 86713 h 1665432"/>
              <a:gd name="connsiteX4074" fmla="*/ 782268 w 1999791"/>
              <a:gd name="connsiteY4074" fmla="*/ 99043 h 1665432"/>
              <a:gd name="connsiteX4075" fmla="*/ 769945 w 1999791"/>
              <a:gd name="connsiteY4075" fmla="*/ 111772 h 1665432"/>
              <a:gd name="connsiteX4076" fmla="*/ 782268 w 1999791"/>
              <a:gd name="connsiteY4076" fmla="*/ 111772 h 1665432"/>
              <a:gd name="connsiteX4077" fmla="*/ 794987 w 1999791"/>
              <a:gd name="connsiteY4077" fmla="*/ 111772 h 1665432"/>
              <a:gd name="connsiteX4078" fmla="*/ 782268 w 1999791"/>
              <a:gd name="connsiteY4078" fmla="*/ 124102 h 1665432"/>
              <a:gd name="connsiteX4079" fmla="*/ 794987 w 1999791"/>
              <a:gd name="connsiteY4079" fmla="*/ 124102 h 1665432"/>
              <a:gd name="connsiteX4080" fmla="*/ 794987 w 1999791"/>
              <a:gd name="connsiteY4080" fmla="*/ 111772 h 1665432"/>
              <a:gd name="connsiteX4081" fmla="*/ 794987 w 1999791"/>
              <a:gd name="connsiteY4081" fmla="*/ 99043 h 1665432"/>
              <a:gd name="connsiteX4082" fmla="*/ 782268 w 1999791"/>
              <a:gd name="connsiteY4082" fmla="*/ 99043 h 1665432"/>
              <a:gd name="connsiteX4083" fmla="*/ 782268 w 1999791"/>
              <a:gd name="connsiteY4083" fmla="*/ 94419 h 1665432"/>
              <a:gd name="connsiteX4084" fmla="*/ 782268 w 1999791"/>
              <a:gd name="connsiteY4084" fmla="*/ 93841 h 1665432"/>
              <a:gd name="connsiteX4085" fmla="*/ 782268 w 1999791"/>
              <a:gd name="connsiteY4085" fmla="*/ 86713 h 1665432"/>
              <a:gd name="connsiteX4086" fmla="*/ 769945 w 1999791"/>
              <a:gd name="connsiteY4086" fmla="*/ 86713 h 1665432"/>
              <a:gd name="connsiteX4087" fmla="*/ 782268 w 1999791"/>
              <a:gd name="connsiteY4087" fmla="*/ 74382 h 1665432"/>
              <a:gd name="connsiteX4088" fmla="*/ 769945 w 1999791"/>
              <a:gd name="connsiteY4088" fmla="*/ 74382 h 1665432"/>
              <a:gd name="connsiteX4089" fmla="*/ 782268 w 1999791"/>
              <a:gd name="connsiteY4089" fmla="*/ 62051 h 1665432"/>
              <a:gd name="connsiteX4090" fmla="*/ 769945 w 1999791"/>
              <a:gd name="connsiteY4090" fmla="*/ 62051 h 1665432"/>
              <a:gd name="connsiteX4091" fmla="*/ 769945 w 1999791"/>
              <a:gd name="connsiteY4091" fmla="*/ 49721 h 1665432"/>
              <a:gd name="connsiteX4092" fmla="*/ 769945 w 1999791"/>
              <a:gd name="connsiteY4092" fmla="*/ 36992 h 1665432"/>
              <a:gd name="connsiteX4093" fmla="*/ 757623 w 1999791"/>
              <a:gd name="connsiteY4093" fmla="*/ 36992 h 1665432"/>
              <a:gd name="connsiteX4094" fmla="*/ 769945 w 1999791"/>
              <a:gd name="connsiteY4094" fmla="*/ 24662 h 1665432"/>
              <a:gd name="connsiteX4095" fmla="*/ 769945 w 1999791"/>
              <a:gd name="connsiteY4095" fmla="*/ 12331 h 1665432"/>
              <a:gd name="connsiteX4096" fmla="*/ 771486 w 1999791"/>
              <a:gd name="connsiteY4096" fmla="*/ 12331 h 1665432"/>
              <a:gd name="connsiteX4097" fmla="*/ 774566 w 1999791"/>
              <a:gd name="connsiteY4097" fmla="*/ 12331 h 1665432"/>
              <a:gd name="connsiteX4098" fmla="*/ 775144 w 1999791"/>
              <a:gd name="connsiteY4098" fmla="*/ 12331 h 1665432"/>
              <a:gd name="connsiteX4099" fmla="*/ 782268 w 1999791"/>
              <a:gd name="connsiteY4099" fmla="*/ 12331 h 1665432"/>
              <a:gd name="connsiteX4100" fmla="*/ 794987 w 1999791"/>
              <a:gd name="connsiteY4100" fmla="*/ 12331 h 1665432"/>
              <a:gd name="connsiteX4101" fmla="*/ 782268 w 1999791"/>
              <a:gd name="connsiteY4101" fmla="*/ 24662 h 1665432"/>
              <a:gd name="connsiteX4102" fmla="*/ 782268 w 1999791"/>
              <a:gd name="connsiteY4102" fmla="*/ 36992 h 1665432"/>
              <a:gd name="connsiteX4103" fmla="*/ 794987 w 1999791"/>
              <a:gd name="connsiteY4103" fmla="*/ 36992 h 1665432"/>
              <a:gd name="connsiteX4104" fmla="*/ 794987 w 1999791"/>
              <a:gd name="connsiteY4104" fmla="*/ 24662 h 1665432"/>
              <a:gd name="connsiteX4105" fmla="*/ 794987 w 1999791"/>
              <a:gd name="connsiteY4105" fmla="*/ 12331 h 1665432"/>
              <a:gd name="connsiteX4106" fmla="*/ 802111 w 1999791"/>
              <a:gd name="connsiteY4106" fmla="*/ 12331 h 1665432"/>
              <a:gd name="connsiteX4107" fmla="*/ 802689 w 1999791"/>
              <a:gd name="connsiteY4107" fmla="*/ 12331 h 1665432"/>
              <a:gd name="connsiteX4108" fmla="*/ 807310 w 1999791"/>
              <a:gd name="connsiteY4108" fmla="*/ 12331 h 1665432"/>
              <a:gd name="connsiteX4109" fmla="*/ 807310 w 1999791"/>
              <a:gd name="connsiteY4109" fmla="*/ 24662 h 1665432"/>
              <a:gd name="connsiteX4110" fmla="*/ 807310 w 1999791"/>
              <a:gd name="connsiteY4110" fmla="*/ 12331 h 1665432"/>
              <a:gd name="connsiteX4111" fmla="*/ 819632 w 1999791"/>
              <a:gd name="connsiteY4111" fmla="*/ 12331 h 1665432"/>
              <a:gd name="connsiteX4112" fmla="*/ 819632 w 1999791"/>
              <a:gd name="connsiteY4112" fmla="*/ 24662 h 1665432"/>
              <a:gd name="connsiteX4113" fmla="*/ 819632 w 1999791"/>
              <a:gd name="connsiteY4113" fmla="*/ 36992 h 1665432"/>
              <a:gd name="connsiteX4114" fmla="*/ 831954 w 1999791"/>
              <a:gd name="connsiteY4114" fmla="*/ 36992 h 1665432"/>
              <a:gd name="connsiteX4115" fmla="*/ 831954 w 1999791"/>
              <a:gd name="connsiteY4115" fmla="*/ 49721 h 1665432"/>
              <a:gd name="connsiteX4116" fmla="*/ 831954 w 1999791"/>
              <a:gd name="connsiteY4116" fmla="*/ 62051 h 1665432"/>
              <a:gd name="connsiteX4117" fmla="*/ 831954 w 1999791"/>
              <a:gd name="connsiteY4117" fmla="*/ 74382 h 1665432"/>
              <a:gd name="connsiteX4118" fmla="*/ 831954 w 1999791"/>
              <a:gd name="connsiteY4118" fmla="*/ 62051 h 1665432"/>
              <a:gd name="connsiteX4119" fmla="*/ 843084 w 1999791"/>
              <a:gd name="connsiteY4119" fmla="*/ 62051 h 1665432"/>
              <a:gd name="connsiteX4120" fmla="*/ 844674 w 1999791"/>
              <a:gd name="connsiteY4120" fmla="*/ 62051 h 1665432"/>
              <a:gd name="connsiteX4121" fmla="*/ 844674 w 1999791"/>
              <a:gd name="connsiteY4121" fmla="*/ 49721 h 1665432"/>
              <a:gd name="connsiteX4122" fmla="*/ 831954 w 1999791"/>
              <a:gd name="connsiteY4122" fmla="*/ 49721 h 1665432"/>
              <a:gd name="connsiteX4123" fmla="*/ 844674 w 1999791"/>
              <a:gd name="connsiteY4123" fmla="*/ 36992 h 1665432"/>
              <a:gd name="connsiteX4124" fmla="*/ 841494 w 1999791"/>
              <a:gd name="connsiteY4124" fmla="*/ 36992 h 1665432"/>
              <a:gd name="connsiteX4125" fmla="*/ 839904 w 1999791"/>
              <a:gd name="connsiteY4125" fmla="*/ 36992 h 1665432"/>
              <a:gd name="connsiteX4126" fmla="*/ 839308 w 1999791"/>
              <a:gd name="connsiteY4126" fmla="*/ 36992 h 1665432"/>
              <a:gd name="connsiteX4127" fmla="*/ 831954 w 1999791"/>
              <a:gd name="connsiteY4127" fmla="*/ 36992 h 1665432"/>
              <a:gd name="connsiteX4128" fmla="*/ 831954 w 1999791"/>
              <a:gd name="connsiteY4128" fmla="*/ 24662 h 1665432"/>
              <a:gd name="connsiteX4129" fmla="*/ 831954 w 1999791"/>
              <a:gd name="connsiteY4129" fmla="*/ 12331 h 1665432"/>
              <a:gd name="connsiteX4130" fmla="*/ 844674 w 1999791"/>
              <a:gd name="connsiteY4130" fmla="*/ 12331 h 1665432"/>
              <a:gd name="connsiteX4131" fmla="*/ 844674 w 1999791"/>
              <a:gd name="connsiteY4131" fmla="*/ 1542 h 1665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Lst>
            <a:rect l="l" t="t" r="r" b="b"/>
            <a:pathLst>
              <a:path w="1999791" h="1665432">
                <a:moveTo>
                  <a:pt x="1117752" y="1628043"/>
                </a:moveTo>
                <a:lnTo>
                  <a:pt x="1130075" y="1628043"/>
                </a:lnTo>
                <a:cubicBezTo>
                  <a:pt x="1130075" y="1628043"/>
                  <a:pt x="1130075" y="1640771"/>
                  <a:pt x="1117752" y="1640771"/>
                </a:cubicBezTo>
                <a:cubicBezTo>
                  <a:pt x="1117752" y="1640771"/>
                  <a:pt x="1117752" y="1640771"/>
                  <a:pt x="1117752" y="1639180"/>
                </a:cubicBezTo>
                <a:lnTo>
                  <a:pt x="1117752" y="1629634"/>
                </a:lnTo>
                <a:cubicBezTo>
                  <a:pt x="1117752" y="1628043"/>
                  <a:pt x="1117752" y="1628043"/>
                  <a:pt x="1117752" y="1628043"/>
                </a:cubicBezTo>
                <a:close/>
                <a:moveTo>
                  <a:pt x="1068066" y="1603381"/>
                </a:moveTo>
                <a:lnTo>
                  <a:pt x="1055743" y="1615712"/>
                </a:lnTo>
                <a:cubicBezTo>
                  <a:pt x="1055743" y="1615712"/>
                  <a:pt x="1055743" y="1615712"/>
                  <a:pt x="1055743" y="1628043"/>
                </a:cubicBezTo>
                <a:cubicBezTo>
                  <a:pt x="1055743" y="1628043"/>
                  <a:pt x="1068066" y="1615712"/>
                  <a:pt x="1055743" y="1615712"/>
                </a:cubicBezTo>
                <a:cubicBezTo>
                  <a:pt x="1055743" y="1615712"/>
                  <a:pt x="1058824" y="1615712"/>
                  <a:pt x="1060364" y="1615712"/>
                </a:cubicBezTo>
                <a:lnTo>
                  <a:pt x="1060942" y="1615712"/>
                </a:lnTo>
                <a:lnTo>
                  <a:pt x="1068066" y="1615712"/>
                </a:lnTo>
                <a:cubicBezTo>
                  <a:pt x="1080388" y="1615712"/>
                  <a:pt x="1068066" y="1615712"/>
                  <a:pt x="1080388" y="1603381"/>
                </a:cubicBezTo>
                <a:cubicBezTo>
                  <a:pt x="1074227" y="1603381"/>
                  <a:pt x="1071146" y="1603381"/>
                  <a:pt x="1071146" y="1603381"/>
                </a:cubicBezTo>
                <a:close/>
                <a:moveTo>
                  <a:pt x="1030701" y="1603381"/>
                </a:moveTo>
                <a:cubicBezTo>
                  <a:pt x="1030701" y="1603381"/>
                  <a:pt x="1043421" y="1603381"/>
                  <a:pt x="1030701" y="1615712"/>
                </a:cubicBezTo>
                <a:cubicBezTo>
                  <a:pt x="1030701" y="1615712"/>
                  <a:pt x="1030701" y="1615712"/>
                  <a:pt x="1043421" y="1615712"/>
                </a:cubicBezTo>
                <a:lnTo>
                  <a:pt x="1043421" y="1603381"/>
                </a:lnTo>
                <a:cubicBezTo>
                  <a:pt x="1043421" y="1603381"/>
                  <a:pt x="1040241" y="1603381"/>
                  <a:pt x="1038651" y="1603381"/>
                </a:cubicBezTo>
                <a:cubicBezTo>
                  <a:pt x="1037856" y="1603381"/>
                  <a:pt x="1037459" y="1603381"/>
                  <a:pt x="1038055" y="1603381"/>
                </a:cubicBezTo>
                <a:lnTo>
                  <a:pt x="1037856" y="1603381"/>
                </a:lnTo>
                <a:cubicBezTo>
                  <a:pt x="1035471" y="1603381"/>
                  <a:pt x="1040241" y="1603381"/>
                  <a:pt x="1030701" y="1603381"/>
                </a:cubicBezTo>
                <a:close/>
                <a:moveTo>
                  <a:pt x="1217126" y="1578322"/>
                </a:moveTo>
                <a:lnTo>
                  <a:pt x="1217126" y="1591051"/>
                </a:lnTo>
                <a:lnTo>
                  <a:pt x="1204803" y="1591051"/>
                </a:lnTo>
                <a:close/>
                <a:moveTo>
                  <a:pt x="1142794" y="1541330"/>
                </a:moveTo>
                <a:lnTo>
                  <a:pt x="1142794" y="1553661"/>
                </a:lnTo>
                <a:lnTo>
                  <a:pt x="1145875" y="1553661"/>
                </a:lnTo>
                <a:lnTo>
                  <a:pt x="1155117" y="1553661"/>
                </a:lnTo>
                <a:lnTo>
                  <a:pt x="1155117" y="1541330"/>
                </a:lnTo>
                <a:close/>
                <a:moveTo>
                  <a:pt x="1291854" y="1528602"/>
                </a:moveTo>
                <a:cubicBezTo>
                  <a:pt x="1291854" y="1528602"/>
                  <a:pt x="1291854" y="1528602"/>
                  <a:pt x="1291854" y="1530193"/>
                </a:cubicBezTo>
                <a:lnTo>
                  <a:pt x="1291854" y="1535961"/>
                </a:lnTo>
                <a:cubicBezTo>
                  <a:pt x="1291854" y="1534171"/>
                  <a:pt x="1291854" y="1541330"/>
                  <a:pt x="1291854" y="1541330"/>
                </a:cubicBezTo>
                <a:lnTo>
                  <a:pt x="1304177" y="1541330"/>
                </a:lnTo>
                <a:cubicBezTo>
                  <a:pt x="1304177" y="1541330"/>
                  <a:pt x="1304177" y="1541330"/>
                  <a:pt x="1304177" y="1528602"/>
                </a:cubicBezTo>
                <a:cubicBezTo>
                  <a:pt x="1291854" y="1528602"/>
                  <a:pt x="1304177" y="1528602"/>
                  <a:pt x="1291854" y="1528602"/>
                </a:cubicBezTo>
                <a:close/>
                <a:moveTo>
                  <a:pt x="1080388" y="1528602"/>
                </a:moveTo>
                <a:lnTo>
                  <a:pt x="1080388" y="1541330"/>
                </a:lnTo>
                <a:lnTo>
                  <a:pt x="1080388" y="1553661"/>
                </a:lnTo>
                <a:lnTo>
                  <a:pt x="1080388" y="1565992"/>
                </a:lnTo>
                <a:lnTo>
                  <a:pt x="1093108" y="1565992"/>
                </a:lnTo>
                <a:cubicBezTo>
                  <a:pt x="1093108" y="1553661"/>
                  <a:pt x="1093108" y="1553661"/>
                  <a:pt x="1080388" y="1553661"/>
                </a:cubicBezTo>
                <a:lnTo>
                  <a:pt x="1093108" y="1541330"/>
                </a:lnTo>
                <a:cubicBezTo>
                  <a:pt x="1080388" y="1541330"/>
                  <a:pt x="1093108" y="1528602"/>
                  <a:pt x="1093108" y="1528602"/>
                </a:cubicBezTo>
                <a:cubicBezTo>
                  <a:pt x="1093108" y="1528602"/>
                  <a:pt x="1093108" y="1528602"/>
                  <a:pt x="1080388" y="1528602"/>
                </a:cubicBezTo>
                <a:close/>
                <a:moveTo>
                  <a:pt x="1229448" y="1516271"/>
                </a:moveTo>
                <a:cubicBezTo>
                  <a:pt x="1229448" y="1516271"/>
                  <a:pt x="1229448" y="1516271"/>
                  <a:pt x="1229448" y="1528602"/>
                </a:cubicBezTo>
                <a:cubicBezTo>
                  <a:pt x="1229448" y="1528602"/>
                  <a:pt x="1229448" y="1528602"/>
                  <a:pt x="1229448" y="1541330"/>
                </a:cubicBezTo>
                <a:cubicBezTo>
                  <a:pt x="1217126" y="1541330"/>
                  <a:pt x="1217126" y="1541330"/>
                  <a:pt x="1217126" y="1553661"/>
                </a:cubicBezTo>
                <a:lnTo>
                  <a:pt x="1229448" y="1553661"/>
                </a:lnTo>
                <a:lnTo>
                  <a:pt x="1229448" y="1541330"/>
                </a:lnTo>
                <a:lnTo>
                  <a:pt x="1242168" y="1541330"/>
                </a:lnTo>
                <a:cubicBezTo>
                  <a:pt x="1242168" y="1541330"/>
                  <a:pt x="1242168" y="1541330"/>
                  <a:pt x="1242168" y="1553661"/>
                </a:cubicBezTo>
                <a:cubicBezTo>
                  <a:pt x="1242168" y="1553661"/>
                  <a:pt x="1242168" y="1553661"/>
                  <a:pt x="1254490" y="1553661"/>
                </a:cubicBezTo>
                <a:cubicBezTo>
                  <a:pt x="1242168" y="1541330"/>
                  <a:pt x="1254490" y="1541330"/>
                  <a:pt x="1254490" y="1541330"/>
                </a:cubicBezTo>
                <a:cubicBezTo>
                  <a:pt x="1254490" y="1541330"/>
                  <a:pt x="1254490" y="1541330"/>
                  <a:pt x="1242168" y="1541330"/>
                </a:cubicBezTo>
                <a:lnTo>
                  <a:pt x="1242168" y="1528602"/>
                </a:lnTo>
                <a:lnTo>
                  <a:pt x="1229448" y="1528602"/>
                </a:lnTo>
                <a:cubicBezTo>
                  <a:pt x="1229448" y="1528602"/>
                  <a:pt x="1229448" y="1528602"/>
                  <a:pt x="1242168" y="1516271"/>
                </a:cubicBezTo>
                <a:close/>
                <a:moveTo>
                  <a:pt x="1403550" y="1503941"/>
                </a:moveTo>
                <a:lnTo>
                  <a:pt x="1403550" y="1516271"/>
                </a:lnTo>
                <a:lnTo>
                  <a:pt x="1391228" y="1516271"/>
                </a:lnTo>
                <a:cubicBezTo>
                  <a:pt x="1391228" y="1516271"/>
                  <a:pt x="1391228" y="1516271"/>
                  <a:pt x="1403550" y="1503941"/>
                </a:cubicBezTo>
                <a:close/>
                <a:moveTo>
                  <a:pt x="695614" y="1503941"/>
                </a:moveTo>
                <a:cubicBezTo>
                  <a:pt x="707936" y="1516271"/>
                  <a:pt x="695614" y="1503941"/>
                  <a:pt x="695614" y="1516271"/>
                </a:cubicBezTo>
                <a:lnTo>
                  <a:pt x="691798" y="1507640"/>
                </a:lnTo>
                <a:lnTo>
                  <a:pt x="694024" y="1508565"/>
                </a:lnTo>
                <a:cubicBezTo>
                  <a:pt x="695614" y="1510106"/>
                  <a:pt x="695614" y="1510106"/>
                  <a:pt x="695614" y="1503941"/>
                </a:cubicBezTo>
                <a:close/>
                <a:moveTo>
                  <a:pt x="682894" y="1503941"/>
                </a:moveTo>
                <a:cubicBezTo>
                  <a:pt x="695614" y="1516271"/>
                  <a:pt x="682894" y="1503941"/>
                  <a:pt x="682894" y="1503941"/>
                </a:cubicBezTo>
                <a:close/>
                <a:moveTo>
                  <a:pt x="1341541" y="1491610"/>
                </a:moveTo>
                <a:cubicBezTo>
                  <a:pt x="1341541" y="1491610"/>
                  <a:pt x="1341541" y="1491610"/>
                  <a:pt x="1343082" y="1491610"/>
                </a:cubicBezTo>
                <a:lnTo>
                  <a:pt x="1352323" y="1491610"/>
                </a:lnTo>
                <a:cubicBezTo>
                  <a:pt x="1353863" y="1491610"/>
                  <a:pt x="1353863" y="1491610"/>
                  <a:pt x="1353863" y="1491610"/>
                </a:cubicBezTo>
                <a:cubicBezTo>
                  <a:pt x="1341541" y="1491610"/>
                  <a:pt x="1341541" y="1503941"/>
                  <a:pt x="1341541" y="1491610"/>
                </a:cubicBezTo>
                <a:close/>
                <a:moveTo>
                  <a:pt x="1167439" y="1491610"/>
                </a:moveTo>
                <a:cubicBezTo>
                  <a:pt x="1167439" y="1491610"/>
                  <a:pt x="1167439" y="1491610"/>
                  <a:pt x="1167439" y="1503941"/>
                </a:cubicBezTo>
                <a:cubicBezTo>
                  <a:pt x="1167439" y="1503941"/>
                  <a:pt x="1167439" y="1503941"/>
                  <a:pt x="1168979" y="1503941"/>
                </a:cubicBezTo>
                <a:lnTo>
                  <a:pt x="1178221" y="1503941"/>
                </a:lnTo>
                <a:cubicBezTo>
                  <a:pt x="1179761" y="1503941"/>
                  <a:pt x="1179761" y="1503941"/>
                  <a:pt x="1179761" y="1503941"/>
                </a:cubicBezTo>
                <a:lnTo>
                  <a:pt x="1179761" y="1496812"/>
                </a:lnTo>
                <a:cubicBezTo>
                  <a:pt x="1179761" y="1498546"/>
                  <a:pt x="1179761" y="1491610"/>
                  <a:pt x="1179761" y="1491610"/>
                </a:cubicBezTo>
                <a:close/>
                <a:moveTo>
                  <a:pt x="1378508" y="1478882"/>
                </a:moveTo>
                <a:cubicBezTo>
                  <a:pt x="1378508" y="1478882"/>
                  <a:pt x="1366186" y="1478882"/>
                  <a:pt x="1366186" y="1491610"/>
                </a:cubicBezTo>
                <a:lnTo>
                  <a:pt x="1378508" y="1491610"/>
                </a:lnTo>
                <a:close/>
                <a:moveTo>
                  <a:pt x="539200" y="1473680"/>
                </a:moveTo>
                <a:cubicBezTo>
                  <a:pt x="540989" y="1474258"/>
                  <a:pt x="543374" y="1475799"/>
                  <a:pt x="546554" y="1478882"/>
                </a:cubicBezTo>
                <a:lnTo>
                  <a:pt x="533834" y="1478882"/>
                </a:lnTo>
                <a:cubicBezTo>
                  <a:pt x="533834" y="1478882"/>
                  <a:pt x="533834" y="1471946"/>
                  <a:pt x="539200" y="1473680"/>
                </a:cubicBezTo>
                <a:close/>
                <a:moveTo>
                  <a:pt x="1366186" y="1466551"/>
                </a:moveTo>
                <a:lnTo>
                  <a:pt x="1366186" y="1478882"/>
                </a:lnTo>
                <a:lnTo>
                  <a:pt x="1378508" y="1466551"/>
                </a:lnTo>
                <a:close/>
                <a:moveTo>
                  <a:pt x="1341541" y="1466551"/>
                </a:moveTo>
                <a:cubicBezTo>
                  <a:pt x="1341541" y="1478882"/>
                  <a:pt x="1341541" y="1478882"/>
                  <a:pt x="1353863" y="1478882"/>
                </a:cubicBezTo>
                <a:lnTo>
                  <a:pt x="1341541" y="1478882"/>
                </a:lnTo>
                <a:cubicBezTo>
                  <a:pt x="1341541" y="1478882"/>
                  <a:pt x="1341541" y="1478882"/>
                  <a:pt x="1341541" y="1466551"/>
                </a:cubicBezTo>
                <a:close/>
                <a:moveTo>
                  <a:pt x="596241" y="1466551"/>
                </a:moveTo>
                <a:cubicBezTo>
                  <a:pt x="608563" y="1478882"/>
                  <a:pt x="608563" y="1466551"/>
                  <a:pt x="596241" y="1466551"/>
                </a:cubicBezTo>
                <a:close/>
                <a:moveTo>
                  <a:pt x="546554" y="1466551"/>
                </a:moveTo>
                <a:cubicBezTo>
                  <a:pt x="546554" y="1466551"/>
                  <a:pt x="549634" y="1466551"/>
                  <a:pt x="551175" y="1466551"/>
                </a:cubicBezTo>
                <a:lnTo>
                  <a:pt x="551752" y="1466551"/>
                </a:lnTo>
                <a:lnTo>
                  <a:pt x="557336" y="1466551"/>
                </a:lnTo>
                <a:lnTo>
                  <a:pt x="558876" y="1466551"/>
                </a:lnTo>
                <a:lnTo>
                  <a:pt x="571198" y="1478882"/>
                </a:lnTo>
                <a:cubicBezTo>
                  <a:pt x="571198" y="1491610"/>
                  <a:pt x="571198" y="1491610"/>
                  <a:pt x="571198" y="1491610"/>
                </a:cubicBezTo>
                <a:cubicBezTo>
                  <a:pt x="571198" y="1491610"/>
                  <a:pt x="558876" y="1491610"/>
                  <a:pt x="558876" y="1478882"/>
                </a:cubicBezTo>
                <a:lnTo>
                  <a:pt x="557336" y="1478882"/>
                </a:lnTo>
                <a:cubicBezTo>
                  <a:pt x="555796" y="1478882"/>
                  <a:pt x="552715" y="1478882"/>
                  <a:pt x="546554" y="1478882"/>
                </a:cubicBezTo>
                <a:close/>
                <a:moveTo>
                  <a:pt x="944048" y="1454220"/>
                </a:moveTo>
                <a:lnTo>
                  <a:pt x="949024" y="1457066"/>
                </a:lnTo>
                <a:lnTo>
                  <a:pt x="948669" y="1458844"/>
                </a:lnTo>
                <a:cubicBezTo>
                  <a:pt x="947128" y="1460386"/>
                  <a:pt x="944048" y="1460386"/>
                  <a:pt x="944048" y="1454220"/>
                </a:cubicBezTo>
                <a:close/>
                <a:moveTo>
                  <a:pt x="944048" y="1454220"/>
                </a:moveTo>
                <a:cubicBezTo>
                  <a:pt x="944048" y="1454220"/>
                  <a:pt x="944048" y="1454220"/>
                  <a:pt x="944048" y="1466551"/>
                </a:cubicBezTo>
                <a:cubicBezTo>
                  <a:pt x="950209" y="1466551"/>
                  <a:pt x="953289" y="1463468"/>
                  <a:pt x="954830" y="1461927"/>
                </a:cubicBezTo>
                <a:lnTo>
                  <a:pt x="955177" y="1461778"/>
                </a:lnTo>
                <a:lnTo>
                  <a:pt x="956370" y="1466551"/>
                </a:lnTo>
                <a:cubicBezTo>
                  <a:pt x="956370" y="1463468"/>
                  <a:pt x="956370" y="1461927"/>
                  <a:pt x="956177" y="1461349"/>
                </a:cubicBezTo>
                <a:lnTo>
                  <a:pt x="955177" y="1461778"/>
                </a:lnTo>
                <a:lnTo>
                  <a:pt x="954830" y="1460386"/>
                </a:lnTo>
                <a:lnTo>
                  <a:pt x="949024" y="1457066"/>
                </a:lnTo>
                <a:lnTo>
                  <a:pt x="949246" y="1455954"/>
                </a:lnTo>
                <a:cubicBezTo>
                  <a:pt x="948669" y="1454991"/>
                  <a:pt x="947128" y="1454220"/>
                  <a:pt x="944048" y="1454220"/>
                </a:cubicBezTo>
                <a:close/>
                <a:moveTo>
                  <a:pt x="596241" y="1454220"/>
                </a:moveTo>
                <a:cubicBezTo>
                  <a:pt x="596241" y="1454220"/>
                  <a:pt x="608563" y="1466551"/>
                  <a:pt x="596241" y="1454220"/>
                </a:cubicBezTo>
                <a:close/>
                <a:moveTo>
                  <a:pt x="558876" y="1441890"/>
                </a:moveTo>
                <a:lnTo>
                  <a:pt x="571198" y="1454220"/>
                </a:lnTo>
                <a:cubicBezTo>
                  <a:pt x="558876" y="1441890"/>
                  <a:pt x="558876" y="1441890"/>
                  <a:pt x="558876" y="1441890"/>
                </a:cubicBezTo>
                <a:close/>
                <a:moveTo>
                  <a:pt x="1415872" y="1429161"/>
                </a:moveTo>
                <a:lnTo>
                  <a:pt x="1415872" y="1441890"/>
                </a:lnTo>
                <a:lnTo>
                  <a:pt x="1428195" y="1441890"/>
                </a:lnTo>
                <a:cubicBezTo>
                  <a:pt x="1428195" y="1429161"/>
                  <a:pt x="1428195" y="1429161"/>
                  <a:pt x="1415872" y="1429161"/>
                </a:cubicBezTo>
                <a:close/>
                <a:moveTo>
                  <a:pt x="1391228" y="1429161"/>
                </a:moveTo>
                <a:cubicBezTo>
                  <a:pt x="1391228" y="1429161"/>
                  <a:pt x="1391228" y="1429161"/>
                  <a:pt x="1391228" y="1441890"/>
                </a:cubicBezTo>
                <a:cubicBezTo>
                  <a:pt x="1391228" y="1441890"/>
                  <a:pt x="1391228" y="1441890"/>
                  <a:pt x="1391228" y="1454220"/>
                </a:cubicBezTo>
                <a:cubicBezTo>
                  <a:pt x="1391228" y="1454220"/>
                  <a:pt x="1391228" y="1454220"/>
                  <a:pt x="1403550" y="1441890"/>
                </a:cubicBezTo>
                <a:cubicBezTo>
                  <a:pt x="1391228" y="1441890"/>
                  <a:pt x="1403550" y="1429161"/>
                  <a:pt x="1391228" y="1429161"/>
                </a:cubicBezTo>
                <a:close/>
                <a:moveTo>
                  <a:pt x="1328821" y="1429161"/>
                </a:moveTo>
                <a:lnTo>
                  <a:pt x="1328821" y="1441890"/>
                </a:lnTo>
                <a:cubicBezTo>
                  <a:pt x="1328821" y="1454220"/>
                  <a:pt x="1341541" y="1454220"/>
                  <a:pt x="1341541" y="1454220"/>
                </a:cubicBezTo>
                <a:lnTo>
                  <a:pt x="1341541" y="1466551"/>
                </a:lnTo>
                <a:lnTo>
                  <a:pt x="1338361" y="1466551"/>
                </a:lnTo>
                <a:cubicBezTo>
                  <a:pt x="1338361" y="1466551"/>
                  <a:pt x="1335181" y="1466551"/>
                  <a:pt x="1328821" y="1466551"/>
                </a:cubicBezTo>
                <a:lnTo>
                  <a:pt x="1328821" y="1478882"/>
                </a:lnTo>
                <a:cubicBezTo>
                  <a:pt x="1328821" y="1478882"/>
                  <a:pt x="1328821" y="1478882"/>
                  <a:pt x="1330411" y="1478882"/>
                </a:cubicBezTo>
                <a:lnTo>
                  <a:pt x="1341541" y="1478882"/>
                </a:lnTo>
                <a:lnTo>
                  <a:pt x="1341541" y="1491610"/>
                </a:lnTo>
                <a:cubicBezTo>
                  <a:pt x="1341541" y="1491610"/>
                  <a:pt x="1341541" y="1491610"/>
                  <a:pt x="1328821" y="1491610"/>
                </a:cubicBezTo>
                <a:cubicBezTo>
                  <a:pt x="1328821" y="1491610"/>
                  <a:pt x="1328821" y="1491610"/>
                  <a:pt x="1316499" y="1491610"/>
                </a:cubicBezTo>
                <a:lnTo>
                  <a:pt x="1316499" y="1503941"/>
                </a:lnTo>
                <a:cubicBezTo>
                  <a:pt x="1316499" y="1503941"/>
                  <a:pt x="1316499" y="1503941"/>
                  <a:pt x="1328821" y="1503941"/>
                </a:cubicBezTo>
                <a:lnTo>
                  <a:pt x="1341541" y="1491610"/>
                </a:lnTo>
                <a:cubicBezTo>
                  <a:pt x="1341541" y="1491610"/>
                  <a:pt x="1341541" y="1491610"/>
                  <a:pt x="1341541" y="1503941"/>
                </a:cubicBezTo>
                <a:cubicBezTo>
                  <a:pt x="1353863" y="1503941"/>
                  <a:pt x="1353863" y="1503941"/>
                  <a:pt x="1353863" y="1491610"/>
                </a:cubicBezTo>
                <a:lnTo>
                  <a:pt x="1353863" y="1478882"/>
                </a:lnTo>
                <a:lnTo>
                  <a:pt x="1353863" y="1474258"/>
                </a:lnTo>
                <a:lnTo>
                  <a:pt x="1353863" y="1473680"/>
                </a:lnTo>
                <a:lnTo>
                  <a:pt x="1353863" y="1466551"/>
                </a:lnTo>
                <a:lnTo>
                  <a:pt x="1353863" y="1454220"/>
                </a:lnTo>
                <a:cubicBezTo>
                  <a:pt x="1353863" y="1454220"/>
                  <a:pt x="1353863" y="1454220"/>
                  <a:pt x="1352323" y="1454220"/>
                </a:cubicBezTo>
                <a:lnTo>
                  <a:pt x="1349243" y="1454220"/>
                </a:lnTo>
                <a:cubicBezTo>
                  <a:pt x="1348472" y="1454220"/>
                  <a:pt x="1348087" y="1454220"/>
                  <a:pt x="1348665" y="1454220"/>
                </a:cubicBezTo>
                <a:lnTo>
                  <a:pt x="1341541" y="1454220"/>
                </a:lnTo>
                <a:cubicBezTo>
                  <a:pt x="1341541" y="1454220"/>
                  <a:pt x="1341541" y="1441890"/>
                  <a:pt x="1353863" y="1441890"/>
                </a:cubicBezTo>
                <a:lnTo>
                  <a:pt x="1349243" y="1441890"/>
                </a:lnTo>
                <a:cubicBezTo>
                  <a:pt x="1348472" y="1441890"/>
                  <a:pt x="1348087" y="1441890"/>
                  <a:pt x="1348665" y="1441890"/>
                </a:cubicBezTo>
                <a:lnTo>
                  <a:pt x="1346740" y="1441890"/>
                </a:lnTo>
                <a:cubicBezTo>
                  <a:pt x="1348472" y="1441890"/>
                  <a:pt x="1341541" y="1441890"/>
                  <a:pt x="1341541" y="1441890"/>
                </a:cubicBezTo>
                <a:lnTo>
                  <a:pt x="1341541" y="1429161"/>
                </a:lnTo>
                <a:cubicBezTo>
                  <a:pt x="1341541" y="1429161"/>
                  <a:pt x="1341541" y="1429161"/>
                  <a:pt x="1328821" y="1429161"/>
                </a:cubicBezTo>
                <a:close/>
                <a:moveTo>
                  <a:pt x="1465559" y="1416831"/>
                </a:moveTo>
                <a:cubicBezTo>
                  <a:pt x="1465559" y="1416831"/>
                  <a:pt x="1465559" y="1416831"/>
                  <a:pt x="1467100" y="1416831"/>
                </a:cubicBezTo>
                <a:lnTo>
                  <a:pt x="1468640" y="1416831"/>
                </a:lnTo>
                <a:lnTo>
                  <a:pt x="1472683" y="1416831"/>
                </a:lnTo>
                <a:cubicBezTo>
                  <a:pt x="1472105" y="1416831"/>
                  <a:pt x="1472490" y="1416831"/>
                  <a:pt x="1473261" y="1416831"/>
                </a:cubicBezTo>
                <a:lnTo>
                  <a:pt x="1477881" y="1416831"/>
                </a:lnTo>
                <a:lnTo>
                  <a:pt x="1477881" y="1429161"/>
                </a:lnTo>
                <a:lnTo>
                  <a:pt x="1465559" y="1429161"/>
                </a:lnTo>
                <a:cubicBezTo>
                  <a:pt x="1465559" y="1429161"/>
                  <a:pt x="1465559" y="1429161"/>
                  <a:pt x="1465559" y="1416831"/>
                </a:cubicBezTo>
                <a:close/>
                <a:moveTo>
                  <a:pt x="1453237" y="1416831"/>
                </a:moveTo>
                <a:lnTo>
                  <a:pt x="1453237" y="1429161"/>
                </a:lnTo>
                <a:cubicBezTo>
                  <a:pt x="1453237" y="1429161"/>
                  <a:pt x="1453237" y="1429161"/>
                  <a:pt x="1440915" y="1429161"/>
                </a:cubicBezTo>
                <a:cubicBezTo>
                  <a:pt x="1440915" y="1429161"/>
                  <a:pt x="1440915" y="1429161"/>
                  <a:pt x="1453237" y="1416831"/>
                </a:cubicBezTo>
                <a:close/>
                <a:moveTo>
                  <a:pt x="968692" y="1416831"/>
                </a:moveTo>
                <a:cubicBezTo>
                  <a:pt x="968692" y="1416831"/>
                  <a:pt x="956370" y="1429161"/>
                  <a:pt x="968692" y="1416831"/>
                </a:cubicBezTo>
                <a:close/>
                <a:moveTo>
                  <a:pt x="745301" y="1416831"/>
                </a:moveTo>
                <a:cubicBezTo>
                  <a:pt x="745301" y="1416831"/>
                  <a:pt x="757623" y="1429161"/>
                  <a:pt x="745301" y="1416831"/>
                </a:cubicBezTo>
                <a:close/>
                <a:moveTo>
                  <a:pt x="1453237" y="1404500"/>
                </a:moveTo>
                <a:lnTo>
                  <a:pt x="1460361" y="1404500"/>
                </a:lnTo>
                <a:cubicBezTo>
                  <a:pt x="1459783" y="1404500"/>
                  <a:pt x="1460168" y="1404500"/>
                  <a:pt x="1460939" y="1404500"/>
                </a:cubicBezTo>
                <a:lnTo>
                  <a:pt x="1465559" y="1404500"/>
                </a:lnTo>
                <a:cubicBezTo>
                  <a:pt x="1465559" y="1404500"/>
                  <a:pt x="1465559" y="1404500"/>
                  <a:pt x="1465559" y="1416831"/>
                </a:cubicBezTo>
                <a:cubicBezTo>
                  <a:pt x="1465559" y="1416831"/>
                  <a:pt x="1465559" y="1416831"/>
                  <a:pt x="1453237" y="1416831"/>
                </a:cubicBezTo>
                <a:cubicBezTo>
                  <a:pt x="1453237" y="1416831"/>
                  <a:pt x="1465559" y="1416831"/>
                  <a:pt x="1453237" y="1404500"/>
                </a:cubicBezTo>
                <a:close/>
                <a:moveTo>
                  <a:pt x="434461" y="1404500"/>
                </a:moveTo>
                <a:lnTo>
                  <a:pt x="434461" y="1416831"/>
                </a:lnTo>
                <a:cubicBezTo>
                  <a:pt x="434461" y="1416831"/>
                  <a:pt x="434461" y="1416831"/>
                  <a:pt x="447180" y="1416831"/>
                </a:cubicBezTo>
                <a:close/>
                <a:moveTo>
                  <a:pt x="931328" y="1391772"/>
                </a:moveTo>
                <a:cubicBezTo>
                  <a:pt x="931328" y="1391772"/>
                  <a:pt x="931328" y="1398931"/>
                  <a:pt x="931328" y="1397141"/>
                </a:cubicBezTo>
                <a:lnTo>
                  <a:pt x="931328" y="1401318"/>
                </a:lnTo>
                <a:lnTo>
                  <a:pt x="931328" y="1404500"/>
                </a:lnTo>
                <a:cubicBezTo>
                  <a:pt x="931328" y="1404500"/>
                  <a:pt x="931328" y="1404500"/>
                  <a:pt x="944048" y="1391772"/>
                </a:cubicBezTo>
                <a:close/>
                <a:moveTo>
                  <a:pt x="757623" y="1379441"/>
                </a:moveTo>
                <a:cubicBezTo>
                  <a:pt x="769945" y="1391772"/>
                  <a:pt x="757623" y="1379441"/>
                  <a:pt x="757623" y="1379441"/>
                </a:cubicBezTo>
                <a:close/>
                <a:moveTo>
                  <a:pt x="658250" y="1379441"/>
                </a:moveTo>
                <a:lnTo>
                  <a:pt x="670572" y="1391772"/>
                </a:lnTo>
                <a:lnTo>
                  <a:pt x="670572" y="1379441"/>
                </a:lnTo>
                <a:cubicBezTo>
                  <a:pt x="670572" y="1379441"/>
                  <a:pt x="670572" y="1379441"/>
                  <a:pt x="658250" y="1379441"/>
                </a:cubicBezTo>
                <a:close/>
                <a:moveTo>
                  <a:pt x="360129" y="1367110"/>
                </a:moveTo>
                <a:lnTo>
                  <a:pt x="360129" y="1379441"/>
                </a:lnTo>
                <a:cubicBezTo>
                  <a:pt x="360129" y="1379441"/>
                  <a:pt x="372452" y="1379441"/>
                  <a:pt x="360129" y="1391772"/>
                </a:cubicBezTo>
                <a:cubicBezTo>
                  <a:pt x="360129" y="1391772"/>
                  <a:pt x="360129" y="1391772"/>
                  <a:pt x="361669" y="1391772"/>
                </a:cubicBezTo>
                <a:lnTo>
                  <a:pt x="364750" y="1391772"/>
                </a:lnTo>
                <a:lnTo>
                  <a:pt x="365328" y="1391772"/>
                </a:lnTo>
                <a:lnTo>
                  <a:pt x="370911" y="1391772"/>
                </a:lnTo>
                <a:lnTo>
                  <a:pt x="372452" y="1391772"/>
                </a:lnTo>
                <a:lnTo>
                  <a:pt x="372452" y="1384643"/>
                </a:lnTo>
                <a:lnTo>
                  <a:pt x="372452" y="1384065"/>
                </a:lnTo>
                <a:cubicBezTo>
                  <a:pt x="372452" y="1382524"/>
                  <a:pt x="372452" y="1379441"/>
                  <a:pt x="372452" y="1379441"/>
                </a:cubicBezTo>
                <a:cubicBezTo>
                  <a:pt x="384774" y="1391772"/>
                  <a:pt x="384774" y="1391772"/>
                  <a:pt x="384774" y="1379441"/>
                </a:cubicBezTo>
                <a:lnTo>
                  <a:pt x="379383" y="1379441"/>
                </a:lnTo>
                <a:cubicBezTo>
                  <a:pt x="377073" y="1379441"/>
                  <a:pt x="381693" y="1379441"/>
                  <a:pt x="372452" y="1379441"/>
                </a:cubicBezTo>
                <a:cubicBezTo>
                  <a:pt x="372452" y="1379441"/>
                  <a:pt x="372452" y="1379441"/>
                  <a:pt x="360129" y="1367110"/>
                </a:cubicBezTo>
                <a:close/>
                <a:moveTo>
                  <a:pt x="273078" y="1367110"/>
                </a:moveTo>
                <a:lnTo>
                  <a:pt x="280202" y="1367110"/>
                </a:lnTo>
                <a:cubicBezTo>
                  <a:pt x="278469" y="1367110"/>
                  <a:pt x="285400" y="1367110"/>
                  <a:pt x="285400" y="1367110"/>
                </a:cubicBezTo>
                <a:cubicBezTo>
                  <a:pt x="285400" y="1367110"/>
                  <a:pt x="285400" y="1367110"/>
                  <a:pt x="285400" y="1368652"/>
                </a:cubicBezTo>
                <a:lnTo>
                  <a:pt x="285400" y="1372505"/>
                </a:lnTo>
                <a:cubicBezTo>
                  <a:pt x="285400" y="1374046"/>
                  <a:pt x="285400" y="1372505"/>
                  <a:pt x="285400" y="1374046"/>
                </a:cubicBezTo>
                <a:lnTo>
                  <a:pt x="285400" y="1379441"/>
                </a:lnTo>
                <a:lnTo>
                  <a:pt x="273078" y="1379441"/>
                </a:lnTo>
                <a:cubicBezTo>
                  <a:pt x="273078" y="1379441"/>
                  <a:pt x="273078" y="1379441"/>
                  <a:pt x="273078" y="1367110"/>
                </a:cubicBezTo>
                <a:close/>
                <a:moveTo>
                  <a:pt x="303319" y="1361908"/>
                </a:moveTo>
                <a:cubicBezTo>
                  <a:pt x="305052" y="1362486"/>
                  <a:pt x="307362" y="1364028"/>
                  <a:pt x="310443" y="1367110"/>
                </a:cubicBezTo>
                <a:lnTo>
                  <a:pt x="310443" y="1379441"/>
                </a:lnTo>
                <a:cubicBezTo>
                  <a:pt x="310443" y="1379441"/>
                  <a:pt x="310443" y="1379441"/>
                  <a:pt x="308902" y="1379441"/>
                </a:cubicBezTo>
                <a:lnTo>
                  <a:pt x="303319" y="1379441"/>
                </a:lnTo>
                <a:lnTo>
                  <a:pt x="302741" y="1379441"/>
                </a:lnTo>
                <a:lnTo>
                  <a:pt x="299660" y="1379441"/>
                </a:lnTo>
                <a:cubicBezTo>
                  <a:pt x="298120" y="1379441"/>
                  <a:pt x="298120" y="1379441"/>
                  <a:pt x="298120" y="1379441"/>
                </a:cubicBezTo>
                <a:cubicBezTo>
                  <a:pt x="298120" y="1379441"/>
                  <a:pt x="298120" y="1379441"/>
                  <a:pt x="298120" y="1367110"/>
                </a:cubicBezTo>
                <a:cubicBezTo>
                  <a:pt x="298120" y="1367110"/>
                  <a:pt x="298120" y="1360174"/>
                  <a:pt x="303319" y="1361908"/>
                </a:cubicBezTo>
                <a:close/>
                <a:moveTo>
                  <a:pt x="919005" y="1354780"/>
                </a:moveTo>
                <a:cubicBezTo>
                  <a:pt x="931328" y="1354780"/>
                  <a:pt x="919005" y="1354780"/>
                  <a:pt x="919005" y="1367110"/>
                </a:cubicBezTo>
                <a:close/>
                <a:moveTo>
                  <a:pt x="856996" y="1354780"/>
                </a:moveTo>
                <a:cubicBezTo>
                  <a:pt x="856996" y="1354780"/>
                  <a:pt x="856996" y="1354780"/>
                  <a:pt x="869319" y="1354780"/>
                </a:cubicBezTo>
                <a:cubicBezTo>
                  <a:pt x="856996" y="1367110"/>
                  <a:pt x="856996" y="1367110"/>
                  <a:pt x="856996" y="1354780"/>
                </a:cubicBezTo>
                <a:close/>
                <a:moveTo>
                  <a:pt x="807310" y="1354780"/>
                </a:moveTo>
                <a:lnTo>
                  <a:pt x="819632" y="1354780"/>
                </a:lnTo>
                <a:cubicBezTo>
                  <a:pt x="819632" y="1354780"/>
                  <a:pt x="819632" y="1354780"/>
                  <a:pt x="819632" y="1356321"/>
                </a:cubicBezTo>
                <a:lnTo>
                  <a:pt x="819632" y="1357862"/>
                </a:lnTo>
                <a:cubicBezTo>
                  <a:pt x="819632" y="1357862"/>
                  <a:pt x="819632" y="1360945"/>
                  <a:pt x="819632" y="1367110"/>
                </a:cubicBezTo>
                <a:cubicBezTo>
                  <a:pt x="819632" y="1367110"/>
                  <a:pt x="819632" y="1367110"/>
                  <a:pt x="807310" y="1367110"/>
                </a:cubicBezTo>
                <a:close/>
                <a:moveTo>
                  <a:pt x="769945" y="1354780"/>
                </a:moveTo>
                <a:cubicBezTo>
                  <a:pt x="782268" y="1367110"/>
                  <a:pt x="769945" y="1354780"/>
                  <a:pt x="769945" y="1367110"/>
                </a:cubicBezTo>
                <a:lnTo>
                  <a:pt x="769945" y="1359982"/>
                </a:lnTo>
                <a:cubicBezTo>
                  <a:pt x="769945" y="1360560"/>
                  <a:pt x="769945" y="1360174"/>
                  <a:pt x="769945" y="1359404"/>
                </a:cubicBezTo>
                <a:lnTo>
                  <a:pt x="769945" y="1357862"/>
                </a:lnTo>
                <a:close/>
                <a:moveTo>
                  <a:pt x="312368" y="1349578"/>
                </a:moveTo>
                <a:cubicBezTo>
                  <a:pt x="315834" y="1347844"/>
                  <a:pt x="322765" y="1354780"/>
                  <a:pt x="322765" y="1354780"/>
                </a:cubicBezTo>
                <a:lnTo>
                  <a:pt x="313523" y="1354780"/>
                </a:lnTo>
                <a:lnTo>
                  <a:pt x="310443" y="1354780"/>
                </a:lnTo>
                <a:cubicBezTo>
                  <a:pt x="310443" y="1351697"/>
                  <a:pt x="311213" y="1350156"/>
                  <a:pt x="312368" y="1349578"/>
                </a:cubicBezTo>
                <a:close/>
                <a:moveTo>
                  <a:pt x="1552610" y="1342449"/>
                </a:moveTo>
                <a:lnTo>
                  <a:pt x="1564933" y="1342449"/>
                </a:lnTo>
                <a:cubicBezTo>
                  <a:pt x="1564933" y="1342449"/>
                  <a:pt x="1552610" y="1354780"/>
                  <a:pt x="1552610" y="1342449"/>
                </a:cubicBezTo>
                <a:close/>
                <a:moveTo>
                  <a:pt x="670572" y="1342449"/>
                </a:moveTo>
                <a:lnTo>
                  <a:pt x="670572" y="1343990"/>
                </a:lnTo>
                <a:lnTo>
                  <a:pt x="670572" y="1354780"/>
                </a:lnTo>
                <a:cubicBezTo>
                  <a:pt x="658250" y="1354780"/>
                  <a:pt x="658250" y="1354780"/>
                  <a:pt x="658250" y="1354780"/>
                </a:cubicBezTo>
                <a:cubicBezTo>
                  <a:pt x="670572" y="1354780"/>
                  <a:pt x="670572" y="1354780"/>
                  <a:pt x="670572" y="1367110"/>
                </a:cubicBezTo>
                <a:cubicBezTo>
                  <a:pt x="670572" y="1367110"/>
                  <a:pt x="670572" y="1367110"/>
                  <a:pt x="672112" y="1367110"/>
                </a:cubicBezTo>
                <a:lnTo>
                  <a:pt x="682894" y="1367110"/>
                </a:lnTo>
                <a:cubicBezTo>
                  <a:pt x="682894" y="1367110"/>
                  <a:pt x="682894" y="1367110"/>
                  <a:pt x="682894" y="1365569"/>
                </a:cubicBezTo>
                <a:lnTo>
                  <a:pt x="682894" y="1356321"/>
                </a:lnTo>
                <a:cubicBezTo>
                  <a:pt x="682894" y="1354780"/>
                  <a:pt x="682894" y="1354780"/>
                  <a:pt x="682894" y="1354780"/>
                </a:cubicBezTo>
                <a:cubicBezTo>
                  <a:pt x="695614" y="1354780"/>
                  <a:pt x="682894" y="1354780"/>
                  <a:pt x="682894" y="1342449"/>
                </a:cubicBezTo>
                <a:lnTo>
                  <a:pt x="682894" y="1354780"/>
                </a:lnTo>
                <a:cubicBezTo>
                  <a:pt x="682894" y="1354780"/>
                  <a:pt x="670572" y="1354780"/>
                  <a:pt x="670572" y="1342449"/>
                </a:cubicBezTo>
                <a:close/>
                <a:moveTo>
                  <a:pt x="248433" y="1342449"/>
                </a:moveTo>
                <a:cubicBezTo>
                  <a:pt x="248433" y="1342449"/>
                  <a:pt x="248433" y="1342449"/>
                  <a:pt x="249974" y="1342449"/>
                </a:cubicBezTo>
                <a:lnTo>
                  <a:pt x="253054" y="1342449"/>
                </a:lnTo>
                <a:cubicBezTo>
                  <a:pt x="253825" y="1342449"/>
                  <a:pt x="254210" y="1342449"/>
                  <a:pt x="253632" y="1342449"/>
                </a:cubicBezTo>
                <a:lnTo>
                  <a:pt x="253825" y="1342449"/>
                </a:lnTo>
                <a:cubicBezTo>
                  <a:pt x="255365" y="1342449"/>
                  <a:pt x="253825" y="1342449"/>
                  <a:pt x="255365" y="1342449"/>
                </a:cubicBezTo>
                <a:lnTo>
                  <a:pt x="255557" y="1342449"/>
                </a:lnTo>
                <a:cubicBezTo>
                  <a:pt x="254980" y="1342449"/>
                  <a:pt x="255365" y="1342449"/>
                  <a:pt x="256135" y="1342449"/>
                </a:cubicBezTo>
                <a:lnTo>
                  <a:pt x="260756" y="1342449"/>
                </a:lnTo>
                <a:cubicBezTo>
                  <a:pt x="260756" y="1354780"/>
                  <a:pt x="260756" y="1342449"/>
                  <a:pt x="248433" y="1342449"/>
                </a:cubicBezTo>
                <a:close/>
                <a:moveTo>
                  <a:pt x="1475956" y="1337079"/>
                </a:moveTo>
                <a:cubicBezTo>
                  <a:pt x="1472490" y="1335289"/>
                  <a:pt x="1465559" y="1342449"/>
                  <a:pt x="1465559" y="1342449"/>
                </a:cubicBezTo>
                <a:lnTo>
                  <a:pt x="1477881" y="1342449"/>
                </a:lnTo>
                <a:cubicBezTo>
                  <a:pt x="1477881" y="1339267"/>
                  <a:pt x="1477111" y="1337676"/>
                  <a:pt x="1475956" y="1337079"/>
                </a:cubicBezTo>
                <a:close/>
                <a:moveTo>
                  <a:pt x="968692" y="1329721"/>
                </a:moveTo>
                <a:cubicBezTo>
                  <a:pt x="968692" y="1342449"/>
                  <a:pt x="968692" y="1342449"/>
                  <a:pt x="981014" y="1329721"/>
                </a:cubicBezTo>
                <a:lnTo>
                  <a:pt x="981014" y="1342449"/>
                </a:lnTo>
                <a:lnTo>
                  <a:pt x="968692" y="1342449"/>
                </a:lnTo>
                <a:close/>
                <a:moveTo>
                  <a:pt x="956370" y="1329721"/>
                </a:moveTo>
                <a:lnTo>
                  <a:pt x="956370" y="1331312"/>
                </a:lnTo>
                <a:lnTo>
                  <a:pt x="956370" y="1342449"/>
                </a:lnTo>
                <a:cubicBezTo>
                  <a:pt x="956370" y="1342449"/>
                  <a:pt x="956370" y="1342449"/>
                  <a:pt x="954830" y="1342449"/>
                </a:cubicBezTo>
                <a:lnTo>
                  <a:pt x="949246" y="1342449"/>
                </a:lnTo>
                <a:lnTo>
                  <a:pt x="948669" y="1342449"/>
                </a:lnTo>
                <a:cubicBezTo>
                  <a:pt x="947128" y="1342449"/>
                  <a:pt x="944048" y="1342449"/>
                  <a:pt x="944048" y="1342449"/>
                </a:cubicBezTo>
                <a:cubicBezTo>
                  <a:pt x="956370" y="1354780"/>
                  <a:pt x="944048" y="1342449"/>
                  <a:pt x="944048" y="1354780"/>
                </a:cubicBezTo>
                <a:cubicBezTo>
                  <a:pt x="944048" y="1354780"/>
                  <a:pt x="944048" y="1354780"/>
                  <a:pt x="945588" y="1354780"/>
                </a:cubicBezTo>
                <a:lnTo>
                  <a:pt x="948669" y="1354780"/>
                </a:lnTo>
                <a:cubicBezTo>
                  <a:pt x="949439" y="1354780"/>
                  <a:pt x="949824" y="1354780"/>
                  <a:pt x="949246" y="1354780"/>
                </a:cubicBezTo>
                <a:lnTo>
                  <a:pt x="956370" y="1354780"/>
                </a:lnTo>
                <a:lnTo>
                  <a:pt x="956370" y="1342449"/>
                </a:lnTo>
                <a:lnTo>
                  <a:pt x="968692" y="1342449"/>
                </a:lnTo>
                <a:lnTo>
                  <a:pt x="968692" y="1354780"/>
                </a:lnTo>
                <a:cubicBezTo>
                  <a:pt x="981014" y="1354780"/>
                  <a:pt x="981014" y="1342449"/>
                  <a:pt x="981014" y="1342449"/>
                </a:cubicBezTo>
                <a:cubicBezTo>
                  <a:pt x="981014" y="1342449"/>
                  <a:pt x="981014" y="1342449"/>
                  <a:pt x="993734" y="1342449"/>
                </a:cubicBezTo>
                <a:cubicBezTo>
                  <a:pt x="993734" y="1342449"/>
                  <a:pt x="993734" y="1329721"/>
                  <a:pt x="981014" y="1329721"/>
                </a:cubicBezTo>
                <a:lnTo>
                  <a:pt x="979474" y="1329721"/>
                </a:lnTo>
                <a:lnTo>
                  <a:pt x="976394" y="1329721"/>
                </a:lnTo>
                <a:cubicBezTo>
                  <a:pt x="975623" y="1329721"/>
                  <a:pt x="975238" y="1329721"/>
                  <a:pt x="975816" y="1329721"/>
                </a:cubicBezTo>
                <a:lnTo>
                  <a:pt x="968692" y="1329721"/>
                </a:lnTo>
                <a:lnTo>
                  <a:pt x="967152" y="1329721"/>
                </a:lnTo>
                <a:cubicBezTo>
                  <a:pt x="965612" y="1329721"/>
                  <a:pt x="962531" y="1329721"/>
                  <a:pt x="956370" y="1329721"/>
                </a:cubicBezTo>
                <a:close/>
                <a:moveTo>
                  <a:pt x="881641" y="1317390"/>
                </a:moveTo>
                <a:lnTo>
                  <a:pt x="881641" y="1329721"/>
                </a:lnTo>
                <a:lnTo>
                  <a:pt x="869319" y="1329721"/>
                </a:lnTo>
                <a:cubicBezTo>
                  <a:pt x="869319" y="1329721"/>
                  <a:pt x="869319" y="1332903"/>
                  <a:pt x="869319" y="1334494"/>
                </a:cubicBezTo>
                <a:lnTo>
                  <a:pt x="869319" y="1335090"/>
                </a:lnTo>
                <a:lnTo>
                  <a:pt x="869319" y="1342449"/>
                </a:lnTo>
                <a:lnTo>
                  <a:pt x="881641" y="1342449"/>
                </a:lnTo>
                <a:cubicBezTo>
                  <a:pt x="881641" y="1342449"/>
                  <a:pt x="881641" y="1342449"/>
                  <a:pt x="881641" y="1329721"/>
                </a:cubicBezTo>
                <a:lnTo>
                  <a:pt x="888995" y="1329721"/>
                </a:lnTo>
                <a:cubicBezTo>
                  <a:pt x="887206" y="1329721"/>
                  <a:pt x="894361" y="1329721"/>
                  <a:pt x="894361" y="1329721"/>
                </a:cubicBezTo>
                <a:cubicBezTo>
                  <a:pt x="894361" y="1329721"/>
                  <a:pt x="894361" y="1329721"/>
                  <a:pt x="894361" y="1317390"/>
                </a:cubicBezTo>
                <a:cubicBezTo>
                  <a:pt x="894361" y="1329721"/>
                  <a:pt x="881641" y="1317390"/>
                  <a:pt x="881641" y="1317390"/>
                </a:cubicBezTo>
                <a:close/>
                <a:moveTo>
                  <a:pt x="831954" y="1317390"/>
                </a:moveTo>
                <a:cubicBezTo>
                  <a:pt x="831954" y="1317390"/>
                  <a:pt x="844674" y="1317390"/>
                  <a:pt x="844674" y="1329721"/>
                </a:cubicBezTo>
                <a:cubicBezTo>
                  <a:pt x="844674" y="1329721"/>
                  <a:pt x="844674" y="1329721"/>
                  <a:pt x="846215" y="1329721"/>
                </a:cubicBezTo>
                <a:lnTo>
                  <a:pt x="851798" y="1329721"/>
                </a:lnTo>
                <a:cubicBezTo>
                  <a:pt x="851220" y="1329721"/>
                  <a:pt x="851605" y="1329721"/>
                  <a:pt x="852376" y="1329721"/>
                </a:cubicBezTo>
                <a:lnTo>
                  <a:pt x="856996" y="1329721"/>
                </a:lnTo>
                <a:lnTo>
                  <a:pt x="856996" y="1326638"/>
                </a:lnTo>
                <a:cubicBezTo>
                  <a:pt x="856996" y="1326638"/>
                  <a:pt x="856996" y="1323555"/>
                  <a:pt x="856996" y="1317390"/>
                </a:cubicBezTo>
                <a:cubicBezTo>
                  <a:pt x="844674" y="1317390"/>
                  <a:pt x="844674" y="1329721"/>
                  <a:pt x="844674" y="1329721"/>
                </a:cubicBezTo>
                <a:lnTo>
                  <a:pt x="844674" y="1317390"/>
                </a:lnTo>
                <a:cubicBezTo>
                  <a:pt x="844674" y="1317390"/>
                  <a:pt x="844674" y="1317390"/>
                  <a:pt x="831954" y="1317390"/>
                </a:cubicBezTo>
                <a:close/>
                <a:moveTo>
                  <a:pt x="310443" y="1317390"/>
                </a:moveTo>
                <a:cubicBezTo>
                  <a:pt x="310443" y="1317390"/>
                  <a:pt x="310443" y="1317390"/>
                  <a:pt x="322765" y="1329721"/>
                </a:cubicBezTo>
                <a:close/>
                <a:moveTo>
                  <a:pt x="688261" y="1312188"/>
                </a:moveTo>
                <a:cubicBezTo>
                  <a:pt x="682894" y="1310454"/>
                  <a:pt x="682894" y="1317390"/>
                  <a:pt x="682894" y="1317390"/>
                </a:cubicBezTo>
                <a:cubicBezTo>
                  <a:pt x="682894" y="1317390"/>
                  <a:pt x="682894" y="1317390"/>
                  <a:pt x="684484" y="1317390"/>
                </a:cubicBezTo>
                <a:lnTo>
                  <a:pt x="695614" y="1317390"/>
                </a:lnTo>
                <a:cubicBezTo>
                  <a:pt x="692434" y="1314307"/>
                  <a:pt x="690049" y="1312766"/>
                  <a:pt x="688261" y="1312188"/>
                </a:cubicBezTo>
                <a:close/>
                <a:moveTo>
                  <a:pt x="1589975" y="1305059"/>
                </a:moveTo>
                <a:cubicBezTo>
                  <a:pt x="1577255" y="1317390"/>
                  <a:pt x="1589975" y="1305059"/>
                  <a:pt x="1589975" y="1305059"/>
                </a:cubicBezTo>
                <a:close/>
                <a:moveTo>
                  <a:pt x="1564933" y="1305059"/>
                </a:moveTo>
                <a:cubicBezTo>
                  <a:pt x="1564933" y="1317390"/>
                  <a:pt x="1564933" y="1317390"/>
                  <a:pt x="1577255" y="1305059"/>
                </a:cubicBezTo>
                <a:lnTo>
                  <a:pt x="1577255" y="1317390"/>
                </a:lnTo>
                <a:lnTo>
                  <a:pt x="1564933" y="1317390"/>
                </a:lnTo>
                <a:cubicBezTo>
                  <a:pt x="1564933" y="1317390"/>
                  <a:pt x="1564933" y="1317390"/>
                  <a:pt x="1564933" y="1305059"/>
                </a:cubicBezTo>
                <a:close/>
                <a:moveTo>
                  <a:pt x="1043421" y="1305059"/>
                </a:moveTo>
                <a:cubicBezTo>
                  <a:pt x="1030701" y="1305059"/>
                  <a:pt x="1030701" y="1317390"/>
                  <a:pt x="1030701" y="1317390"/>
                </a:cubicBezTo>
                <a:cubicBezTo>
                  <a:pt x="1030701" y="1317390"/>
                  <a:pt x="1043421" y="1317390"/>
                  <a:pt x="1043421" y="1305059"/>
                </a:cubicBezTo>
                <a:cubicBezTo>
                  <a:pt x="1043421" y="1305059"/>
                  <a:pt x="1043421" y="1305059"/>
                  <a:pt x="1043421" y="1317390"/>
                </a:cubicBezTo>
                <a:cubicBezTo>
                  <a:pt x="1043421" y="1317390"/>
                  <a:pt x="1043421" y="1317390"/>
                  <a:pt x="1055743" y="1317390"/>
                </a:cubicBezTo>
                <a:lnTo>
                  <a:pt x="1055743" y="1305059"/>
                </a:lnTo>
                <a:close/>
                <a:moveTo>
                  <a:pt x="794987" y="1305059"/>
                </a:moveTo>
                <a:cubicBezTo>
                  <a:pt x="794987" y="1305059"/>
                  <a:pt x="794987" y="1305059"/>
                  <a:pt x="794987" y="1317390"/>
                </a:cubicBezTo>
                <a:cubicBezTo>
                  <a:pt x="794987" y="1317390"/>
                  <a:pt x="798068" y="1317390"/>
                  <a:pt x="799608" y="1317390"/>
                </a:cubicBezTo>
                <a:lnTo>
                  <a:pt x="800186" y="1317390"/>
                </a:lnTo>
                <a:lnTo>
                  <a:pt x="807310" y="1317390"/>
                </a:lnTo>
                <a:cubicBezTo>
                  <a:pt x="807310" y="1317390"/>
                  <a:pt x="807310" y="1317390"/>
                  <a:pt x="807310" y="1329721"/>
                </a:cubicBezTo>
                <a:lnTo>
                  <a:pt x="819632" y="1329721"/>
                </a:lnTo>
                <a:cubicBezTo>
                  <a:pt x="819632" y="1329721"/>
                  <a:pt x="819632" y="1329721"/>
                  <a:pt x="819632" y="1317390"/>
                </a:cubicBezTo>
                <a:lnTo>
                  <a:pt x="807310" y="1317390"/>
                </a:lnTo>
                <a:cubicBezTo>
                  <a:pt x="807310" y="1317390"/>
                  <a:pt x="807310" y="1317390"/>
                  <a:pt x="807310" y="1315849"/>
                </a:cubicBezTo>
                <a:lnTo>
                  <a:pt x="807310" y="1312766"/>
                </a:lnTo>
                <a:cubicBezTo>
                  <a:pt x="807310" y="1311995"/>
                  <a:pt x="807310" y="1311610"/>
                  <a:pt x="807310" y="1312188"/>
                </a:cubicBezTo>
                <a:lnTo>
                  <a:pt x="807310" y="1305059"/>
                </a:lnTo>
                <a:lnTo>
                  <a:pt x="805769" y="1305059"/>
                </a:lnTo>
                <a:cubicBezTo>
                  <a:pt x="804229" y="1305059"/>
                  <a:pt x="801149" y="1305059"/>
                  <a:pt x="794987" y="1305059"/>
                </a:cubicBezTo>
                <a:close/>
                <a:moveTo>
                  <a:pt x="745301" y="1305059"/>
                </a:moveTo>
                <a:lnTo>
                  <a:pt x="745301" y="1317390"/>
                </a:lnTo>
                <a:cubicBezTo>
                  <a:pt x="745301" y="1317390"/>
                  <a:pt x="745301" y="1317390"/>
                  <a:pt x="746841" y="1317390"/>
                </a:cubicBezTo>
                <a:lnTo>
                  <a:pt x="757623" y="1317390"/>
                </a:lnTo>
                <a:cubicBezTo>
                  <a:pt x="757623" y="1317390"/>
                  <a:pt x="745301" y="1317390"/>
                  <a:pt x="745301" y="1329721"/>
                </a:cubicBezTo>
                <a:cubicBezTo>
                  <a:pt x="745301" y="1329721"/>
                  <a:pt x="745301" y="1329721"/>
                  <a:pt x="746841" y="1329721"/>
                </a:cubicBezTo>
                <a:lnTo>
                  <a:pt x="757623" y="1329721"/>
                </a:lnTo>
                <a:cubicBezTo>
                  <a:pt x="757623" y="1323555"/>
                  <a:pt x="757623" y="1320473"/>
                  <a:pt x="757623" y="1318931"/>
                </a:cubicBezTo>
                <a:lnTo>
                  <a:pt x="757623" y="1317390"/>
                </a:lnTo>
                <a:close/>
                <a:moveTo>
                  <a:pt x="1602297" y="1292729"/>
                </a:moveTo>
                <a:lnTo>
                  <a:pt x="1602297" y="1305059"/>
                </a:lnTo>
                <a:lnTo>
                  <a:pt x="1602297" y="1317390"/>
                </a:lnTo>
                <a:lnTo>
                  <a:pt x="1589975" y="1317390"/>
                </a:lnTo>
                <a:lnTo>
                  <a:pt x="1589975" y="1305059"/>
                </a:lnTo>
                <a:cubicBezTo>
                  <a:pt x="1589975" y="1305059"/>
                  <a:pt x="1602297" y="1305059"/>
                  <a:pt x="1602297" y="1292729"/>
                </a:cubicBezTo>
                <a:close/>
                <a:moveTo>
                  <a:pt x="1428195" y="1280000"/>
                </a:moveTo>
                <a:lnTo>
                  <a:pt x="1428195" y="1292729"/>
                </a:lnTo>
                <a:cubicBezTo>
                  <a:pt x="1440915" y="1292729"/>
                  <a:pt x="1440915" y="1292729"/>
                  <a:pt x="1440915" y="1280000"/>
                </a:cubicBezTo>
                <a:cubicBezTo>
                  <a:pt x="1440915" y="1292729"/>
                  <a:pt x="1428195" y="1292729"/>
                  <a:pt x="1428195" y="1280000"/>
                </a:cubicBezTo>
                <a:close/>
                <a:moveTo>
                  <a:pt x="1552610" y="1267670"/>
                </a:moveTo>
                <a:cubicBezTo>
                  <a:pt x="1552610" y="1280000"/>
                  <a:pt x="1552610" y="1280000"/>
                  <a:pt x="1564933" y="1280000"/>
                </a:cubicBezTo>
                <a:lnTo>
                  <a:pt x="1564933" y="1275376"/>
                </a:lnTo>
                <a:cubicBezTo>
                  <a:pt x="1564933" y="1274606"/>
                  <a:pt x="1564933" y="1274220"/>
                  <a:pt x="1564933" y="1274798"/>
                </a:cubicBezTo>
                <a:lnTo>
                  <a:pt x="1564933" y="1267670"/>
                </a:lnTo>
                <a:cubicBezTo>
                  <a:pt x="1552610" y="1267670"/>
                  <a:pt x="1564933" y="1267670"/>
                  <a:pt x="1552610" y="1267670"/>
                </a:cubicBezTo>
                <a:close/>
                <a:moveTo>
                  <a:pt x="1540288" y="1255339"/>
                </a:moveTo>
                <a:cubicBezTo>
                  <a:pt x="1540288" y="1255339"/>
                  <a:pt x="1540288" y="1255339"/>
                  <a:pt x="1540288" y="1267670"/>
                </a:cubicBezTo>
                <a:lnTo>
                  <a:pt x="1552610" y="1255339"/>
                </a:lnTo>
                <a:cubicBezTo>
                  <a:pt x="1552610" y="1255339"/>
                  <a:pt x="1552610" y="1255339"/>
                  <a:pt x="1540288" y="1255339"/>
                </a:cubicBezTo>
                <a:close/>
                <a:moveTo>
                  <a:pt x="1502924" y="1255339"/>
                </a:moveTo>
                <a:cubicBezTo>
                  <a:pt x="1490601" y="1255339"/>
                  <a:pt x="1490601" y="1255339"/>
                  <a:pt x="1490601" y="1267670"/>
                </a:cubicBezTo>
                <a:lnTo>
                  <a:pt x="1490601" y="1269211"/>
                </a:lnTo>
                <a:lnTo>
                  <a:pt x="1490601" y="1280000"/>
                </a:lnTo>
                <a:cubicBezTo>
                  <a:pt x="1490601" y="1280000"/>
                  <a:pt x="1493682" y="1280000"/>
                  <a:pt x="1495222" y="1280000"/>
                </a:cubicBezTo>
                <a:lnTo>
                  <a:pt x="1495800" y="1280000"/>
                </a:lnTo>
                <a:lnTo>
                  <a:pt x="1502924" y="1280000"/>
                </a:lnTo>
                <a:cubicBezTo>
                  <a:pt x="1509085" y="1280000"/>
                  <a:pt x="1512166" y="1280000"/>
                  <a:pt x="1513706" y="1280000"/>
                </a:cubicBezTo>
                <a:lnTo>
                  <a:pt x="1515246" y="1280000"/>
                </a:lnTo>
                <a:lnTo>
                  <a:pt x="1502924" y="1292729"/>
                </a:lnTo>
                <a:lnTo>
                  <a:pt x="1515246" y="1292729"/>
                </a:lnTo>
                <a:cubicBezTo>
                  <a:pt x="1515246" y="1292729"/>
                  <a:pt x="1522177" y="1292729"/>
                  <a:pt x="1520445" y="1292729"/>
                </a:cubicBezTo>
                <a:lnTo>
                  <a:pt x="1527568" y="1292729"/>
                </a:lnTo>
                <a:lnTo>
                  <a:pt x="1527568" y="1305059"/>
                </a:lnTo>
                <a:lnTo>
                  <a:pt x="1534922" y="1305059"/>
                </a:lnTo>
                <a:cubicBezTo>
                  <a:pt x="1534326" y="1305059"/>
                  <a:pt x="1534723" y="1305059"/>
                  <a:pt x="1535518" y="1305059"/>
                </a:cubicBezTo>
                <a:lnTo>
                  <a:pt x="1540288" y="1305059"/>
                </a:lnTo>
                <a:lnTo>
                  <a:pt x="1552610" y="1305059"/>
                </a:lnTo>
                <a:cubicBezTo>
                  <a:pt x="1552610" y="1305059"/>
                  <a:pt x="1552610" y="1305059"/>
                  <a:pt x="1552610" y="1292729"/>
                </a:cubicBezTo>
                <a:lnTo>
                  <a:pt x="1552610" y="1280000"/>
                </a:lnTo>
                <a:cubicBezTo>
                  <a:pt x="1552610" y="1280000"/>
                  <a:pt x="1540288" y="1280000"/>
                  <a:pt x="1540288" y="1292729"/>
                </a:cubicBezTo>
                <a:cubicBezTo>
                  <a:pt x="1540288" y="1292729"/>
                  <a:pt x="1540288" y="1292729"/>
                  <a:pt x="1540288" y="1280000"/>
                </a:cubicBezTo>
                <a:lnTo>
                  <a:pt x="1527568" y="1280000"/>
                </a:lnTo>
                <a:cubicBezTo>
                  <a:pt x="1527568" y="1292729"/>
                  <a:pt x="1515246" y="1292729"/>
                  <a:pt x="1515246" y="1292729"/>
                </a:cubicBezTo>
                <a:lnTo>
                  <a:pt x="1515246" y="1280000"/>
                </a:lnTo>
                <a:lnTo>
                  <a:pt x="1515246" y="1267670"/>
                </a:lnTo>
                <a:lnTo>
                  <a:pt x="1508122" y="1267670"/>
                </a:lnTo>
                <a:cubicBezTo>
                  <a:pt x="1509855" y="1267670"/>
                  <a:pt x="1502924" y="1267670"/>
                  <a:pt x="1502924" y="1267670"/>
                </a:cubicBezTo>
                <a:lnTo>
                  <a:pt x="1490601" y="1267670"/>
                </a:lnTo>
                <a:cubicBezTo>
                  <a:pt x="1502924" y="1267670"/>
                  <a:pt x="1502924" y="1255339"/>
                  <a:pt x="1502924" y="1255339"/>
                </a:cubicBezTo>
                <a:close/>
                <a:moveTo>
                  <a:pt x="1453237" y="1230280"/>
                </a:moveTo>
                <a:cubicBezTo>
                  <a:pt x="1453237" y="1230280"/>
                  <a:pt x="1453237" y="1230280"/>
                  <a:pt x="1453237" y="1231871"/>
                </a:cubicBezTo>
                <a:lnTo>
                  <a:pt x="1453237" y="1233462"/>
                </a:lnTo>
                <a:lnTo>
                  <a:pt x="1453237" y="1241417"/>
                </a:lnTo>
                <a:cubicBezTo>
                  <a:pt x="1453237" y="1243008"/>
                  <a:pt x="1453237" y="1243008"/>
                  <a:pt x="1453237" y="1243008"/>
                </a:cubicBezTo>
                <a:cubicBezTo>
                  <a:pt x="1459398" y="1243008"/>
                  <a:pt x="1462479" y="1243008"/>
                  <a:pt x="1464019" y="1243008"/>
                </a:cubicBezTo>
                <a:lnTo>
                  <a:pt x="1465559" y="1243008"/>
                </a:lnTo>
                <a:lnTo>
                  <a:pt x="1465559" y="1230280"/>
                </a:lnTo>
                <a:close/>
                <a:moveTo>
                  <a:pt x="422138" y="1230280"/>
                </a:moveTo>
                <a:lnTo>
                  <a:pt x="434461" y="1243008"/>
                </a:lnTo>
                <a:cubicBezTo>
                  <a:pt x="434461" y="1243008"/>
                  <a:pt x="434461" y="1243008"/>
                  <a:pt x="447180" y="1243008"/>
                </a:cubicBezTo>
                <a:cubicBezTo>
                  <a:pt x="434461" y="1243008"/>
                  <a:pt x="434461" y="1243008"/>
                  <a:pt x="434461" y="1230280"/>
                </a:cubicBezTo>
                <a:close/>
                <a:moveTo>
                  <a:pt x="1415872" y="1205619"/>
                </a:moveTo>
                <a:lnTo>
                  <a:pt x="1403550" y="1217949"/>
                </a:lnTo>
                <a:cubicBezTo>
                  <a:pt x="1403550" y="1205619"/>
                  <a:pt x="1403550" y="1205619"/>
                  <a:pt x="1415872" y="1205619"/>
                </a:cubicBezTo>
                <a:close/>
                <a:moveTo>
                  <a:pt x="273078" y="1205619"/>
                </a:moveTo>
                <a:cubicBezTo>
                  <a:pt x="273078" y="1205619"/>
                  <a:pt x="285400" y="1217949"/>
                  <a:pt x="273078" y="1205619"/>
                </a:cubicBezTo>
                <a:cubicBezTo>
                  <a:pt x="285400" y="1217949"/>
                  <a:pt x="285400" y="1205619"/>
                  <a:pt x="285400" y="1217949"/>
                </a:cubicBezTo>
                <a:cubicBezTo>
                  <a:pt x="285400" y="1217949"/>
                  <a:pt x="285400" y="1217949"/>
                  <a:pt x="285400" y="1216408"/>
                </a:cubicBezTo>
                <a:lnTo>
                  <a:pt x="285400" y="1210821"/>
                </a:lnTo>
                <a:cubicBezTo>
                  <a:pt x="285400" y="1212555"/>
                  <a:pt x="285400" y="1205619"/>
                  <a:pt x="285400" y="1205619"/>
                </a:cubicBezTo>
                <a:lnTo>
                  <a:pt x="278277" y="1205619"/>
                </a:lnTo>
                <a:lnTo>
                  <a:pt x="277699" y="1205619"/>
                </a:lnTo>
                <a:cubicBezTo>
                  <a:pt x="276159" y="1205619"/>
                  <a:pt x="273078" y="1205619"/>
                  <a:pt x="273078" y="1205619"/>
                </a:cubicBezTo>
                <a:close/>
                <a:moveTo>
                  <a:pt x="372452" y="1193288"/>
                </a:moveTo>
                <a:lnTo>
                  <a:pt x="384774" y="1205619"/>
                </a:lnTo>
                <a:cubicBezTo>
                  <a:pt x="384774" y="1217949"/>
                  <a:pt x="384774" y="1205619"/>
                  <a:pt x="372452" y="1205619"/>
                </a:cubicBezTo>
                <a:lnTo>
                  <a:pt x="372452" y="1204077"/>
                </a:lnTo>
                <a:lnTo>
                  <a:pt x="372452" y="1194830"/>
                </a:lnTo>
                <a:cubicBezTo>
                  <a:pt x="372452" y="1193288"/>
                  <a:pt x="372452" y="1193288"/>
                  <a:pt x="372452" y="1193288"/>
                </a:cubicBezTo>
                <a:close/>
                <a:moveTo>
                  <a:pt x="317566" y="1187918"/>
                </a:moveTo>
                <a:lnTo>
                  <a:pt x="317836" y="1188197"/>
                </a:lnTo>
                <a:lnTo>
                  <a:pt x="322765" y="1193288"/>
                </a:lnTo>
                <a:cubicBezTo>
                  <a:pt x="319684" y="1190106"/>
                  <a:pt x="318144" y="1188515"/>
                  <a:pt x="317566" y="1187918"/>
                </a:cubicBezTo>
                <a:close/>
                <a:moveTo>
                  <a:pt x="347807" y="1180560"/>
                </a:moveTo>
                <a:lnTo>
                  <a:pt x="347807" y="1193288"/>
                </a:lnTo>
                <a:cubicBezTo>
                  <a:pt x="347807" y="1193288"/>
                  <a:pt x="347807" y="1193288"/>
                  <a:pt x="349347" y="1193288"/>
                </a:cubicBezTo>
                <a:lnTo>
                  <a:pt x="350887" y="1193288"/>
                </a:lnTo>
                <a:cubicBezTo>
                  <a:pt x="350887" y="1193288"/>
                  <a:pt x="353968" y="1193288"/>
                  <a:pt x="360129" y="1193288"/>
                </a:cubicBezTo>
                <a:lnTo>
                  <a:pt x="360129" y="1205619"/>
                </a:lnTo>
                <a:lnTo>
                  <a:pt x="372452" y="1205619"/>
                </a:lnTo>
                <a:cubicBezTo>
                  <a:pt x="372452" y="1205619"/>
                  <a:pt x="372452" y="1205619"/>
                  <a:pt x="384774" y="1217949"/>
                </a:cubicBezTo>
                <a:lnTo>
                  <a:pt x="384774" y="1205619"/>
                </a:lnTo>
                <a:cubicBezTo>
                  <a:pt x="384774" y="1205619"/>
                  <a:pt x="384774" y="1205619"/>
                  <a:pt x="384774" y="1193288"/>
                </a:cubicBezTo>
                <a:lnTo>
                  <a:pt x="379383" y="1193288"/>
                </a:lnTo>
                <a:cubicBezTo>
                  <a:pt x="377073" y="1193288"/>
                  <a:pt x="381693" y="1193288"/>
                  <a:pt x="372452" y="1193288"/>
                </a:cubicBezTo>
                <a:cubicBezTo>
                  <a:pt x="372452" y="1193288"/>
                  <a:pt x="372452" y="1193288"/>
                  <a:pt x="372452" y="1191697"/>
                </a:cubicBezTo>
                <a:lnTo>
                  <a:pt x="372452" y="1182151"/>
                </a:lnTo>
                <a:cubicBezTo>
                  <a:pt x="372452" y="1180560"/>
                  <a:pt x="372452" y="1180560"/>
                  <a:pt x="372452" y="1180560"/>
                </a:cubicBezTo>
                <a:lnTo>
                  <a:pt x="369371" y="1180560"/>
                </a:lnTo>
                <a:cubicBezTo>
                  <a:pt x="369371" y="1180560"/>
                  <a:pt x="366290" y="1180560"/>
                  <a:pt x="360129" y="1180560"/>
                </a:cubicBezTo>
                <a:close/>
                <a:moveTo>
                  <a:pt x="293340" y="1175925"/>
                </a:moveTo>
                <a:lnTo>
                  <a:pt x="293350" y="1175936"/>
                </a:lnTo>
                <a:cubicBezTo>
                  <a:pt x="294940" y="1177477"/>
                  <a:pt x="298120" y="1180560"/>
                  <a:pt x="298120" y="1180560"/>
                </a:cubicBezTo>
                <a:close/>
                <a:moveTo>
                  <a:pt x="1440915" y="1168229"/>
                </a:moveTo>
                <a:cubicBezTo>
                  <a:pt x="1440915" y="1168229"/>
                  <a:pt x="1440915" y="1180560"/>
                  <a:pt x="1428195" y="1180560"/>
                </a:cubicBezTo>
                <a:lnTo>
                  <a:pt x="1440915" y="1180560"/>
                </a:lnTo>
                <a:cubicBezTo>
                  <a:pt x="1440915" y="1180560"/>
                  <a:pt x="1440915" y="1180560"/>
                  <a:pt x="1440915" y="1168229"/>
                </a:cubicBezTo>
                <a:close/>
                <a:moveTo>
                  <a:pt x="298120" y="1168229"/>
                </a:moveTo>
                <a:cubicBezTo>
                  <a:pt x="310443" y="1180560"/>
                  <a:pt x="310443" y="1180560"/>
                  <a:pt x="298120" y="1180560"/>
                </a:cubicBezTo>
                <a:cubicBezTo>
                  <a:pt x="298120" y="1180560"/>
                  <a:pt x="298120" y="1180560"/>
                  <a:pt x="298120" y="1179018"/>
                </a:cubicBezTo>
                <a:lnTo>
                  <a:pt x="298120" y="1175165"/>
                </a:lnTo>
                <a:cubicBezTo>
                  <a:pt x="298120" y="1172853"/>
                  <a:pt x="298120" y="1177477"/>
                  <a:pt x="298120" y="1168229"/>
                </a:cubicBezTo>
                <a:close/>
                <a:moveTo>
                  <a:pt x="299192" y="1163404"/>
                </a:moveTo>
                <a:lnTo>
                  <a:pt x="299660" y="1163605"/>
                </a:lnTo>
                <a:cubicBezTo>
                  <a:pt x="301201" y="1165146"/>
                  <a:pt x="304281" y="1168229"/>
                  <a:pt x="310443" y="1168229"/>
                </a:cubicBezTo>
                <a:cubicBezTo>
                  <a:pt x="304281" y="1168229"/>
                  <a:pt x="301201" y="1168229"/>
                  <a:pt x="299660" y="1166688"/>
                </a:cubicBezTo>
                <a:close/>
                <a:moveTo>
                  <a:pt x="372452" y="1155898"/>
                </a:moveTo>
                <a:cubicBezTo>
                  <a:pt x="384774" y="1168229"/>
                  <a:pt x="384774" y="1168229"/>
                  <a:pt x="372452" y="1168229"/>
                </a:cubicBezTo>
                <a:lnTo>
                  <a:pt x="372452" y="1161100"/>
                </a:lnTo>
                <a:cubicBezTo>
                  <a:pt x="372452" y="1161678"/>
                  <a:pt x="372452" y="1161293"/>
                  <a:pt x="372452" y="1160522"/>
                </a:cubicBezTo>
                <a:lnTo>
                  <a:pt x="372452" y="1158981"/>
                </a:lnTo>
                <a:close/>
                <a:moveTo>
                  <a:pt x="310443" y="1155898"/>
                </a:moveTo>
                <a:cubicBezTo>
                  <a:pt x="310443" y="1155898"/>
                  <a:pt x="322765" y="1155898"/>
                  <a:pt x="322765" y="1168229"/>
                </a:cubicBezTo>
                <a:cubicBezTo>
                  <a:pt x="322765" y="1168229"/>
                  <a:pt x="322765" y="1168229"/>
                  <a:pt x="310443" y="1155898"/>
                </a:cubicBezTo>
                <a:close/>
                <a:moveTo>
                  <a:pt x="298120" y="1155898"/>
                </a:moveTo>
                <a:lnTo>
                  <a:pt x="299192" y="1163404"/>
                </a:lnTo>
                <a:lnTo>
                  <a:pt x="298313" y="1163027"/>
                </a:lnTo>
                <a:cubicBezTo>
                  <a:pt x="298120" y="1163605"/>
                  <a:pt x="298120" y="1165146"/>
                  <a:pt x="298120" y="1168229"/>
                </a:cubicBezTo>
                <a:lnTo>
                  <a:pt x="298120" y="1163605"/>
                </a:lnTo>
                <a:lnTo>
                  <a:pt x="298120" y="1163027"/>
                </a:lnTo>
                <a:close/>
                <a:moveTo>
                  <a:pt x="298120" y="1155898"/>
                </a:moveTo>
                <a:cubicBezTo>
                  <a:pt x="298120" y="1155898"/>
                  <a:pt x="298120" y="1155898"/>
                  <a:pt x="299660" y="1155898"/>
                </a:cubicBezTo>
                <a:lnTo>
                  <a:pt x="301201" y="1155898"/>
                </a:lnTo>
                <a:lnTo>
                  <a:pt x="305244" y="1155898"/>
                </a:lnTo>
                <a:cubicBezTo>
                  <a:pt x="304667" y="1155898"/>
                  <a:pt x="305052" y="1155898"/>
                  <a:pt x="305822" y="1155898"/>
                </a:cubicBezTo>
                <a:lnTo>
                  <a:pt x="310443" y="1155898"/>
                </a:lnTo>
                <a:lnTo>
                  <a:pt x="310443" y="1168229"/>
                </a:lnTo>
                <a:cubicBezTo>
                  <a:pt x="310443" y="1155898"/>
                  <a:pt x="298120" y="1155898"/>
                  <a:pt x="298120" y="1155898"/>
                </a:cubicBezTo>
                <a:close/>
                <a:moveTo>
                  <a:pt x="390339" y="1150696"/>
                </a:moveTo>
                <a:cubicBezTo>
                  <a:pt x="391929" y="1151274"/>
                  <a:pt x="394314" y="1152816"/>
                  <a:pt x="397494" y="1155898"/>
                </a:cubicBezTo>
                <a:cubicBezTo>
                  <a:pt x="387954" y="1155898"/>
                  <a:pt x="385569" y="1148962"/>
                  <a:pt x="390339" y="1150696"/>
                </a:cubicBezTo>
                <a:close/>
                <a:moveTo>
                  <a:pt x="305244" y="1150696"/>
                </a:moveTo>
                <a:cubicBezTo>
                  <a:pt x="303511" y="1148962"/>
                  <a:pt x="310443" y="1155898"/>
                  <a:pt x="310443" y="1155898"/>
                </a:cubicBezTo>
                <a:cubicBezTo>
                  <a:pt x="307362" y="1152816"/>
                  <a:pt x="305822" y="1151274"/>
                  <a:pt x="305244" y="1150696"/>
                </a:cubicBezTo>
                <a:close/>
                <a:moveTo>
                  <a:pt x="384774" y="1143568"/>
                </a:moveTo>
                <a:cubicBezTo>
                  <a:pt x="384774" y="1155898"/>
                  <a:pt x="384774" y="1155898"/>
                  <a:pt x="397494" y="1155898"/>
                </a:cubicBezTo>
                <a:cubicBezTo>
                  <a:pt x="397494" y="1155898"/>
                  <a:pt x="397494" y="1155898"/>
                  <a:pt x="397494" y="1154357"/>
                </a:cubicBezTo>
                <a:lnTo>
                  <a:pt x="397494" y="1143568"/>
                </a:lnTo>
                <a:close/>
                <a:moveTo>
                  <a:pt x="322765" y="1143568"/>
                </a:moveTo>
                <a:cubicBezTo>
                  <a:pt x="322765" y="1143568"/>
                  <a:pt x="335087" y="1143568"/>
                  <a:pt x="335087" y="1155898"/>
                </a:cubicBezTo>
                <a:lnTo>
                  <a:pt x="322765" y="1155898"/>
                </a:lnTo>
                <a:lnTo>
                  <a:pt x="322765" y="1154357"/>
                </a:lnTo>
                <a:lnTo>
                  <a:pt x="322765" y="1145109"/>
                </a:lnTo>
                <a:close/>
                <a:moveTo>
                  <a:pt x="1713993" y="1130839"/>
                </a:moveTo>
                <a:cubicBezTo>
                  <a:pt x="1713993" y="1130839"/>
                  <a:pt x="1713993" y="1130839"/>
                  <a:pt x="1726315" y="1130839"/>
                </a:cubicBezTo>
                <a:lnTo>
                  <a:pt x="1726315" y="1143568"/>
                </a:lnTo>
                <a:lnTo>
                  <a:pt x="1713993" y="1143568"/>
                </a:lnTo>
                <a:lnTo>
                  <a:pt x="1713993" y="1141977"/>
                </a:lnTo>
                <a:lnTo>
                  <a:pt x="1713993" y="1132430"/>
                </a:lnTo>
                <a:close/>
                <a:moveTo>
                  <a:pt x="1689348" y="1130839"/>
                </a:moveTo>
                <a:cubicBezTo>
                  <a:pt x="1689348" y="1130839"/>
                  <a:pt x="1689348" y="1130839"/>
                  <a:pt x="1689348" y="1143568"/>
                </a:cubicBezTo>
                <a:cubicBezTo>
                  <a:pt x="1689348" y="1143568"/>
                  <a:pt x="1689348" y="1143568"/>
                  <a:pt x="1701670" y="1130839"/>
                </a:cubicBezTo>
                <a:close/>
                <a:moveTo>
                  <a:pt x="1391228" y="1130839"/>
                </a:moveTo>
                <a:cubicBezTo>
                  <a:pt x="1391228" y="1130839"/>
                  <a:pt x="1391228" y="1130839"/>
                  <a:pt x="1378508" y="1143568"/>
                </a:cubicBezTo>
                <a:cubicBezTo>
                  <a:pt x="1378508" y="1143568"/>
                  <a:pt x="1381688" y="1143568"/>
                  <a:pt x="1383278" y="1143568"/>
                </a:cubicBezTo>
                <a:lnTo>
                  <a:pt x="1383874" y="1143568"/>
                </a:lnTo>
                <a:lnTo>
                  <a:pt x="1391228" y="1143568"/>
                </a:lnTo>
                <a:lnTo>
                  <a:pt x="1391228" y="1155898"/>
                </a:lnTo>
                <a:lnTo>
                  <a:pt x="1403550" y="1155898"/>
                </a:lnTo>
                <a:lnTo>
                  <a:pt x="1403550" y="1168229"/>
                </a:lnTo>
                <a:cubicBezTo>
                  <a:pt x="1403550" y="1168229"/>
                  <a:pt x="1403550" y="1168229"/>
                  <a:pt x="1391228" y="1180560"/>
                </a:cubicBezTo>
                <a:lnTo>
                  <a:pt x="1378508" y="1180560"/>
                </a:lnTo>
                <a:lnTo>
                  <a:pt x="1378508" y="1193288"/>
                </a:lnTo>
                <a:cubicBezTo>
                  <a:pt x="1378508" y="1193288"/>
                  <a:pt x="1378508" y="1193288"/>
                  <a:pt x="1391228" y="1193288"/>
                </a:cubicBezTo>
                <a:cubicBezTo>
                  <a:pt x="1391228" y="1193288"/>
                  <a:pt x="1391228" y="1193288"/>
                  <a:pt x="1391228" y="1194830"/>
                </a:cubicBezTo>
                <a:lnTo>
                  <a:pt x="1391228" y="1204077"/>
                </a:lnTo>
                <a:lnTo>
                  <a:pt x="1391228" y="1205619"/>
                </a:lnTo>
                <a:cubicBezTo>
                  <a:pt x="1391228" y="1205619"/>
                  <a:pt x="1391228" y="1205619"/>
                  <a:pt x="1403550" y="1205619"/>
                </a:cubicBezTo>
                <a:cubicBezTo>
                  <a:pt x="1403550" y="1205619"/>
                  <a:pt x="1403550" y="1205619"/>
                  <a:pt x="1403550" y="1217949"/>
                </a:cubicBezTo>
                <a:cubicBezTo>
                  <a:pt x="1403550" y="1217949"/>
                  <a:pt x="1403550" y="1217949"/>
                  <a:pt x="1415872" y="1217949"/>
                </a:cubicBezTo>
                <a:cubicBezTo>
                  <a:pt x="1415872" y="1217949"/>
                  <a:pt x="1415872" y="1217949"/>
                  <a:pt x="1417413" y="1217949"/>
                </a:cubicBezTo>
                <a:lnTo>
                  <a:pt x="1420493" y="1217949"/>
                </a:lnTo>
                <a:cubicBezTo>
                  <a:pt x="1421263" y="1217949"/>
                  <a:pt x="1421648" y="1217949"/>
                  <a:pt x="1421071" y="1217949"/>
                </a:cubicBezTo>
                <a:lnTo>
                  <a:pt x="1428195" y="1217949"/>
                </a:lnTo>
                <a:lnTo>
                  <a:pt x="1428195" y="1230280"/>
                </a:lnTo>
                <a:lnTo>
                  <a:pt x="1440915" y="1217949"/>
                </a:lnTo>
                <a:lnTo>
                  <a:pt x="1440915" y="1230280"/>
                </a:lnTo>
                <a:cubicBezTo>
                  <a:pt x="1440915" y="1230280"/>
                  <a:pt x="1440915" y="1217949"/>
                  <a:pt x="1453237" y="1217949"/>
                </a:cubicBezTo>
                <a:cubicBezTo>
                  <a:pt x="1453237" y="1217949"/>
                  <a:pt x="1453237" y="1217949"/>
                  <a:pt x="1440915" y="1217949"/>
                </a:cubicBezTo>
                <a:cubicBezTo>
                  <a:pt x="1440915" y="1217949"/>
                  <a:pt x="1440915" y="1217949"/>
                  <a:pt x="1428195" y="1217949"/>
                </a:cubicBezTo>
                <a:lnTo>
                  <a:pt x="1428195" y="1216408"/>
                </a:lnTo>
                <a:lnTo>
                  <a:pt x="1428195" y="1213325"/>
                </a:lnTo>
                <a:cubicBezTo>
                  <a:pt x="1428195" y="1212555"/>
                  <a:pt x="1428195" y="1212169"/>
                  <a:pt x="1428195" y="1212747"/>
                </a:cubicBezTo>
                <a:lnTo>
                  <a:pt x="1428195" y="1205619"/>
                </a:lnTo>
                <a:lnTo>
                  <a:pt x="1428195" y="1193288"/>
                </a:lnTo>
                <a:lnTo>
                  <a:pt x="1415872" y="1193288"/>
                </a:lnTo>
                <a:lnTo>
                  <a:pt x="1415872" y="1205619"/>
                </a:lnTo>
                <a:lnTo>
                  <a:pt x="1403550" y="1205619"/>
                </a:lnTo>
                <a:lnTo>
                  <a:pt x="1403550" y="1193288"/>
                </a:lnTo>
                <a:cubicBezTo>
                  <a:pt x="1403550" y="1193288"/>
                  <a:pt x="1415872" y="1180560"/>
                  <a:pt x="1403550" y="1180560"/>
                </a:cubicBezTo>
                <a:cubicBezTo>
                  <a:pt x="1403550" y="1180560"/>
                  <a:pt x="1403550" y="1180560"/>
                  <a:pt x="1403550" y="1168229"/>
                </a:cubicBezTo>
                <a:cubicBezTo>
                  <a:pt x="1403550" y="1168229"/>
                  <a:pt x="1415872" y="1155898"/>
                  <a:pt x="1415872" y="1168229"/>
                </a:cubicBezTo>
                <a:lnTo>
                  <a:pt x="1415872" y="1155898"/>
                </a:lnTo>
                <a:cubicBezTo>
                  <a:pt x="1415872" y="1155898"/>
                  <a:pt x="1415872" y="1155898"/>
                  <a:pt x="1403550" y="1155898"/>
                </a:cubicBezTo>
                <a:lnTo>
                  <a:pt x="1403550" y="1143568"/>
                </a:lnTo>
                <a:lnTo>
                  <a:pt x="1391228" y="1143568"/>
                </a:lnTo>
                <a:cubicBezTo>
                  <a:pt x="1391228" y="1143568"/>
                  <a:pt x="1391228" y="1143568"/>
                  <a:pt x="1391228" y="1130839"/>
                </a:cubicBezTo>
                <a:close/>
                <a:moveTo>
                  <a:pt x="360129" y="1130839"/>
                </a:moveTo>
                <a:lnTo>
                  <a:pt x="357286" y="1135980"/>
                </a:lnTo>
                <a:lnTo>
                  <a:pt x="355508" y="1135613"/>
                </a:lnTo>
                <a:cubicBezTo>
                  <a:pt x="353968" y="1134022"/>
                  <a:pt x="353968" y="1130839"/>
                  <a:pt x="360129" y="1130839"/>
                </a:cubicBezTo>
                <a:close/>
                <a:moveTo>
                  <a:pt x="322765" y="1130839"/>
                </a:moveTo>
                <a:lnTo>
                  <a:pt x="322765" y="1143568"/>
                </a:lnTo>
                <a:lnTo>
                  <a:pt x="321225" y="1143568"/>
                </a:lnTo>
                <a:lnTo>
                  <a:pt x="311983" y="1143568"/>
                </a:lnTo>
                <a:cubicBezTo>
                  <a:pt x="310443" y="1143568"/>
                  <a:pt x="310443" y="1143568"/>
                  <a:pt x="310443" y="1143568"/>
                </a:cubicBezTo>
                <a:cubicBezTo>
                  <a:pt x="310443" y="1143568"/>
                  <a:pt x="310443" y="1143568"/>
                  <a:pt x="322765" y="1130839"/>
                </a:cubicBezTo>
                <a:close/>
                <a:moveTo>
                  <a:pt x="149060" y="1130839"/>
                </a:moveTo>
                <a:cubicBezTo>
                  <a:pt x="149060" y="1130839"/>
                  <a:pt x="149060" y="1130839"/>
                  <a:pt x="161382" y="1130839"/>
                </a:cubicBezTo>
                <a:lnTo>
                  <a:pt x="173705" y="1143568"/>
                </a:lnTo>
                <a:lnTo>
                  <a:pt x="173705" y="1155898"/>
                </a:lnTo>
                <a:lnTo>
                  <a:pt x="161382" y="1155898"/>
                </a:lnTo>
                <a:lnTo>
                  <a:pt x="161382" y="1143568"/>
                </a:lnTo>
                <a:lnTo>
                  <a:pt x="149060" y="1143568"/>
                </a:lnTo>
                <a:close/>
                <a:moveTo>
                  <a:pt x="36967" y="1130839"/>
                </a:moveTo>
                <a:cubicBezTo>
                  <a:pt x="49687" y="1130839"/>
                  <a:pt x="36967" y="1130839"/>
                  <a:pt x="49687" y="1130839"/>
                </a:cubicBezTo>
                <a:lnTo>
                  <a:pt x="49687" y="1143568"/>
                </a:lnTo>
                <a:cubicBezTo>
                  <a:pt x="49687" y="1143568"/>
                  <a:pt x="49687" y="1143568"/>
                  <a:pt x="36967" y="1143568"/>
                </a:cubicBezTo>
                <a:close/>
                <a:moveTo>
                  <a:pt x="12322" y="1130839"/>
                </a:moveTo>
                <a:cubicBezTo>
                  <a:pt x="12322" y="1130839"/>
                  <a:pt x="12322" y="1143568"/>
                  <a:pt x="24645" y="1143568"/>
                </a:cubicBezTo>
                <a:lnTo>
                  <a:pt x="12322" y="1143568"/>
                </a:lnTo>
                <a:close/>
                <a:moveTo>
                  <a:pt x="1353863" y="1118509"/>
                </a:moveTo>
                <a:lnTo>
                  <a:pt x="1353863" y="1130839"/>
                </a:lnTo>
                <a:cubicBezTo>
                  <a:pt x="1353863" y="1130839"/>
                  <a:pt x="1353863" y="1130839"/>
                  <a:pt x="1366186" y="1130839"/>
                </a:cubicBezTo>
                <a:lnTo>
                  <a:pt x="1366186" y="1129298"/>
                </a:lnTo>
                <a:lnTo>
                  <a:pt x="1366186" y="1125445"/>
                </a:lnTo>
                <a:cubicBezTo>
                  <a:pt x="1366186" y="1123133"/>
                  <a:pt x="1366186" y="1127757"/>
                  <a:pt x="1366186" y="1118509"/>
                </a:cubicBezTo>
                <a:cubicBezTo>
                  <a:pt x="1366186" y="1118509"/>
                  <a:pt x="1366186" y="1118509"/>
                  <a:pt x="1353863" y="1118509"/>
                </a:cubicBezTo>
                <a:close/>
                <a:moveTo>
                  <a:pt x="409816" y="1118509"/>
                </a:moveTo>
                <a:cubicBezTo>
                  <a:pt x="422138" y="1118509"/>
                  <a:pt x="422138" y="1118509"/>
                  <a:pt x="422138" y="1130839"/>
                </a:cubicBezTo>
                <a:cubicBezTo>
                  <a:pt x="409816" y="1130839"/>
                  <a:pt x="409816" y="1130839"/>
                  <a:pt x="409816" y="1118509"/>
                </a:cubicBezTo>
                <a:close/>
                <a:moveTo>
                  <a:pt x="397494" y="1118509"/>
                </a:moveTo>
                <a:cubicBezTo>
                  <a:pt x="403655" y="1118509"/>
                  <a:pt x="406735" y="1118509"/>
                  <a:pt x="408276" y="1118509"/>
                </a:cubicBezTo>
                <a:lnTo>
                  <a:pt x="409816" y="1118509"/>
                </a:lnTo>
                <a:cubicBezTo>
                  <a:pt x="409816" y="1118509"/>
                  <a:pt x="409816" y="1130839"/>
                  <a:pt x="397494" y="1118509"/>
                </a:cubicBezTo>
                <a:close/>
                <a:moveTo>
                  <a:pt x="360129" y="1118509"/>
                </a:moveTo>
                <a:cubicBezTo>
                  <a:pt x="372452" y="1118509"/>
                  <a:pt x="372452" y="1130839"/>
                  <a:pt x="372452" y="1130839"/>
                </a:cubicBezTo>
                <a:cubicBezTo>
                  <a:pt x="372452" y="1130839"/>
                  <a:pt x="372452" y="1130839"/>
                  <a:pt x="360129" y="1130839"/>
                </a:cubicBezTo>
                <a:lnTo>
                  <a:pt x="360129" y="1120050"/>
                </a:lnTo>
                <a:cubicBezTo>
                  <a:pt x="360129" y="1118509"/>
                  <a:pt x="360129" y="1118509"/>
                  <a:pt x="360129" y="1118509"/>
                </a:cubicBezTo>
                <a:close/>
                <a:moveTo>
                  <a:pt x="12322" y="1118509"/>
                </a:moveTo>
                <a:cubicBezTo>
                  <a:pt x="24645" y="1118509"/>
                  <a:pt x="12322" y="1130839"/>
                  <a:pt x="12322" y="1130839"/>
                </a:cubicBezTo>
                <a:close/>
                <a:moveTo>
                  <a:pt x="459503" y="1106178"/>
                </a:moveTo>
                <a:cubicBezTo>
                  <a:pt x="459503" y="1106178"/>
                  <a:pt x="459503" y="1106178"/>
                  <a:pt x="459503" y="1118509"/>
                </a:cubicBezTo>
                <a:lnTo>
                  <a:pt x="471825" y="1118509"/>
                </a:lnTo>
                <a:cubicBezTo>
                  <a:pt x="471825" y="1118509"/>
                  <a:pt x="471825" y="1118509"/>
                  <a:pt x="471825" y="1116967"/>
                </a:cubicBezTo>
                <a:lnTo>
                  <a:pt x="471825" y="1106178"/>
                </a:lnTo>
                <a:close/>
                <a:moveTo>
                  <a:pt x="434461" y="1106178"/>
                </a:moveTo>
                <a:cubicBezTo>
                  <a:pt x="447180" y="1106178"/>
                  <a:pt x="447180" y="1106178"/>
                  <a:pt x="447180" y="1118509"/>
                </a:cubicBezTo>
                <a:close/>
                <a:moveTo>
                  <a:pt x="372452" y="1106178"/>
                </a:moveTo>
                <a:lnTo>
                  <a:pt x="384774" y="1118509"/>
                </a:lnTo>
                <a:cubicBezTo>
                  <a:pt x="372452" y="1106178"/>
                  <a:pt x="372452" y="1106178"/>
                  <a:pt x="372452" y="1106178"/>
                </a:cubicBezTo>
                <a:close/>
                <a:moveTo>
                  <a:pt x="335087" y="1106178"/>
                </a:moveTo>
                <a:cubicBezTo>
                  <a:pt x="335087" y="1106178"/>
                  <a:pt x="335087" y="1106178"/>
                  <a:pt x="347807" y="1106178"/>
                </a:cubicBezTo>
                <a:lnTo>
                  <a:pt x="347807" y="1118509"/>
                </a:lnTo>
                <a:cubicBezTo>
                  <a:pt x="347807" y="1118509"/>
                  <a:pt x="347807" y="1118509"/>
                  <a:pt x="335087" y="1118509"/>
                </a:cubicBezTo>
                <a:lnTo>
                  <a:pt x="335087" y="1116967"/>
                </a:lnTo>
                <a:lnTo>
                  <a:pt x="335087" y="1107720"/>
                </a:lnTo>
                <a:cubicBezTo>
                  <a:pt x="335087" y="1106178"/>
                  <a:pt x="335087" y="1106178"/>
                  <a:pt x="335087" y="1106178"/>
                </a:cubicBezTo>
                <a:close/>
                <a:moveTo>
                  <a:pt x="99373" y="1093848"/>
                </a:moveTo>
                <a:lnTo>
                  <a:pt x="99373" y="1106178"/>
                </a:lnTo>
                <a:lnTo>
                  <a:pt x="86654" y="1106178"/>
                </a:lnTo>
                <a:close/>
                <a:moveTo>
                  <a:pt x="74331" y="1093848"/>
                </a:moveTo>
                <a:lnTo>
                  <a:pt x="86654" y="1093848"/>
                </a:lnTo>
                <a:lnTo>
                  <a:pt x="86654" y="1106178"/>
                </a:lnTo>
                <a:lnTo>
                  <a:pt x="74331" y="1106178"/>
                </a:lnTo>
                <a:close/>
                <a:moveTo>
                  <a:pt x="1502924" y="1081119"/>
                </a:moveTo>
                <a:cubicBezTo>
                  <a:pt x="1502924" y="1093848"/>
                  <a:pt x="1502924" y="1081119"/>
                  <a:pt x="1502924" y="1093848"/>
                </a:cubicBezTo>
                <a:lnTo>
                  <a:pt x="1515246" y="1093848"/>
                </a:lnTo>
                <a:cubicBezTo>
                  <a:pt x="1502924" y="1093848"/>
                  <a:pt x="1515246" y="1081119"/>
                  <a:pt x="1515246" y="1081119"/>
                </a:cubicBezTo>
                <a:close/>
                <a:moveTo>
                  <a:pt x="409816" y="1081119"/>
                </a:moveTo>
                <a:cubicBezTo>
                  <a:pt x="409816" y="1081119"/>
                  <a:pt x="409816" y="1081119"/>
                  <a:pt x="411356" y="1081119"/>
                </a:cubicBezTo>
                <a:lnTo>
                  <a:pt x="420598" y="1081119"/>
                </a:lnTo>
                <a:lnTo>
                  <a:pt x="422138" y="1081119"/>
                </a:lnTo>
                <a:cubicBezTo>
                  <a:pt x="422138" y="1081119"/>
                  <a:pt x="422138" y="1081119"/>
                  <a:pt x="422138" y="1082710"/>
                </a:cubicBezTo>
                <a:lnTo>
                  <a:pt x="422138" y="1085892"/>
                </a:lnTo>
                <a:cubicBezTo>
                  <a:pt x="422138" y="1086688"/>
                  <a:pt x="422138" y="1087086"/>
                  <a:pt x="422138" y="1086489"/>
                </a:cubicBezTo>
                <a:lnTo>
                  <a:pt x="422138" y="1093848"/>
                </a:lnTo>
                <a:cubicBezTo>
                  <a:pt x="422138" y="1081119"/>
                  <a:pt x="409816" y="1081119"/>
                  <a:pt x="409816" y="1081119"/>
                </a:cubicBezTo>
                <a:close/>
                <a:moveTo>
                  <a:pt x="384774" y="1081119"/>
                </a:moveTo>
                <a:lnTo>
                  <a:pt x="384774" y="1093848"/>
                </a:lnTo>
                <a:cubicBezTo>
                  <a:pt x="372452" y="1081119"/>
                  <a:pt x="372452" y="1081119"/>
                  <a:pt x="384774" y="1081119"/>
                </a:cubicBezTo>
                <a:close/>
                <a:moveTo>
                  <a:pt x="384774" y="1081119"/>
                </a:moveTo>
                <a:cubicBezTo>
                  <a:pt x="384774" y="1081119"/>
                  <a:pt x="384774" y="1081119"/>
                  <a:pt x="386364" y="1081119"/>
                </a:cubicBezTo>
                <a:lnTo>
                  <a:pt x="392128" y="1081119"/>
                </a:lnTo>
                <a:cubicBezTo>
                  <a:pt x="391531" y="1081119"/>
                  <a:pt x="391929" y="1081119"/>
                  <a:pt x="392724" y="1081119"/>
                </a:cubicBezTo>
                <a:lnTo>
                  <a:pt x="397494" y="1081119"/>
                </a:lnTo>
                <a:cubicBezTo>
                  <a:pt x="384774" y="1081119"/>
                  <a:pt x="384774" y="1081119"/>
                  <a:pt x="397494" y="1093848"/>
                </a:cubicBezTo>
                <a:cubicBezTo>
                  <a:pt x="397494" y="1093848"/>
                  <a:pt x="397494" y="1093848"/>
                  <a:pt x="384774" y="1081119"/>
                </a:cubicBezTo>
                <a:close/>
                <a:moveTo>
                  <a:pt x="273078" y="1081119"/>
                </a:moveTo>
                <a:lnTo>
                  <a:pt x="273078" y="1093848"/>
                </a:lnTo>
                <a:cubicBezTo>
                  <a:pt x="273078" y="1093848"/>
                  <a:pt x="273078" y="1093848"/>
                  <a:pt x="260756" y="1093848"/>
                </a:cubicBezTo>
                <a:cubicBezTo>
                  <a:pt x="260756" y="1081119"/>
                  <a:pt x="260756" y="1081119"/>
                  <a:pt x="273078" y="1081119"/>
                </a:cubicBezTo>
                <a:close/>
                <a:moveTo>
                  <a:pt x="1722865" y="1070761"/>
                </a:moveTo>
                <a:lnTo>
                  <a:pt x="1713993" y="1081119"/>
                </a:lnTo>
                <a:cubicBezTo>
                  <a:pt x="1713993" y="1081119"/>
                  <a:pt x="1713993" y="1078036"/>
                  <a:pt x="1715533" y="1074954"/>
                </a:cubicBezTo>
                <a:close/>
                <a:moveTo>
                  <a:pt x="1713993" y="1068788"/>
                </a:moveTo>
                <a:lnTo>
                  <a:pt x="1726315" y="1068788"/>
                </a:lnTo>
                <a:lnTo>
                  <a:pt x="1722865" y="1070761"/>
                </a:lnTo>
                <a:lnTo>
                  <a:pt x="1723235" y="1070330"/>
                </a:lnTo>
                <a:cubicBezTo>
                  <a:pt x="1723235" y="1068788"/>
                  <a:pt x="1720154" y="1068788"/>
                  <a:pt x="1713993" y="1068788"/>
                </a:cubicBezTo>
                <a:close/>
                <a:moveTo>
                  <a:pt x="1490601" y="1068788"/>
                </a:moveTo>
                <a:cubicBezTo>
                  <a:pt x="1490601" y="1081119"/>
                  <a:pt x="1477881" y="1081119"/>
                  <a:pt x="1477881" y="1081119"/>
                </a:cubicBezTo>
                <a:cubicBezTo>
                  <a:pt x="1477881" y="1081119"/>
                  <a:pt x="1477881" y="1081119"/>
                  <a:pt x="1479471" y="1081119"/>
                </a:cubicBezTo>
                <a:lnTo>
                  <a:pt x="1485235" y="1081119"/>
                </a:lnTo>
                <a:cubicBezTo>
                  <a:pt x="1484639" y="1081119"/>
                  <a:pt x="1485036" y="1081119"/>
                  <a:pt x="1485831" y="1081119"/>
                </a:cubicBezTo>
                <a:lnTo>
                  <a:pt x="1490601" y="1081119"/>
                </a:lnTo>
                <a:close/>
                <a:moveTo>
                  <a:pt x="1477881" y="1068788"/>
                </a:moveTo>
                <a:lnTo>
                  <a:pt x="1465559" y="1081119"/>
                </a:lnTo>
                <a:cubicBezTo>
                  <a:pt x="1477881" y="1081119"/>
                  <a:pt x="1477881" y="1068788"/>
                  <a:pt x="1477881" y="1068788"/>
                </a:cubicBezTo>
                <a:close/>
                <a:moveTo>
                  <a:pt x="422138" y="1068788"/>
                </a:moveTo>
                <a:cubicBezTo>
                  <a:pt x="422138" y="1068788"/>
                  <a:pt x="434461" y="1081119"/>
                  <a:pt x="422138" y="1068788"/>
                </a:cubicBezTo>
                <a:close/>
                <a:moveTo>
                  <a:pt x="384774" y="1068788"/>
                </a:moveTo>
                <a:cubicBezTo>
                  <a:pt x="384774" y="1068788"/>
                  <a:pt x="384774" y="1068788"/>
                  <a:pt x="397494" y="1068788"/>
                </a:cubicBezTo>
                <a:cubicBezTo>
                  <a:pt x="397494" y="1068788"/>
                  <a:pt x="397494" y="1068788"/>
                  <a:pt x="397494" y="1070330"/>
                </a:cubicBezTo>
                <a:lnTo>
                  <a:pt x="397494" y="1071871"/>
                </a:lnTo>
                <a:lnTo>
                  <a:pt x="397494" y="1079578"/>
                </a:lnTo>
                <a:lnTo>
                  <a:pt x="397494" y="1081119"/>
                </a:lnTo>
                <a:close/>
                <a:moveTo>
                  <a:pt x="173705" y="1068788"/>
                </a:moveTo>
                <a:lnTo>
                  <a:pt x="173705" y="1081119"/>
                </a:lnTo>
                <a:cubicBezTo>
                  <a:pt x="173705" y="1068788"/>
                  <a:pt x="161382" y="1081119"/>
                  <a:pt x="161382" y="1081119"/>
                </a:cubicBezTo>
                <a:lnTo>
                  <a:pt x="173705" y="1081119"/>
                </a:lnTo>
                <a:lnTo>
                  <a:pt x="173705" y="1093848"/>
                </a:lnTo>
                <a:lnTo>
                  <a:pt x="186027" y="1093848"/>
                </a:lnTo>
                <a:lnTo>
                  <a:pt x="186027" y="1081119"/>
                </a:lnTo>
                <a:lnTo>
                  <a:pt x="186027" y="1068788"/>
                </a:lnTo>
                <a:close/>
                <a:moveTo>
                  <a:pt x="111696" y="1068788"/>
                </a:moveTo>
                <a:cubicBezTo>
                  <a:pt x="111696" y="1081119"/>
                  <a:pt x="124018" y="1081119"/>
                  <a:pt x="124018" y="1068788"/>
                </a:cubicBezTo>
                <a:lnTo>
                  <a:pt x="124018" y="1081119"/>
                </a:lnTo>
                <a:lnTo>
                  <a:pt x="124018" y="1093848"/>
                </a:lnTo>
                <a:lnTo>
                  <a:pt x="122478" y="1093848"/>
                </a:lnTo>
                <a:lnTo>
                  <a:pt x="114776" y="1093848"/>
                </a:lnTo>
                <a:lnTo>
                  <a:pt x="111696" y="1093848"/>
                </a:lnTo>
                <a:lnTo>
                  <a:pt x="124018" y="1106178"/>
                </a:lnTo>
                <a:cubicBezTo>
                  <a:pt x="124018" y="1106178"/>
                  <a:pt x="124018" y="1106178"/>
                  <a:pt x="124018" y="1118509"/>
                </a:cubicBezTo>
                <a:lnTo>
                  <a:pt x="124018" y="1130839"/>
                </a:lnTo>
                <a:lnTo>
                  <a:pt x="111696" y="1130839"/>
                </a:lnTo>
                <a:lnTo>
                  <a:pt x="111696" y="1143568"/>
                </a:lnTo>
                <a:cubicBezTo>
                  <a:pt x="111696" y="1143568"/>
                  <a:pt x="111696" y="1143568"/>
                  <a:pt x="111696" y="1145109"/>
                </a:cubicBezTo>
                <a:lnTo>
                  <a:pt x="111696" y="1150696"/>
                </a:lnTo>
                <a:lnTo>
                  <a:pt x="111696" y="1151274"/>
                </a:lnTo>
                <a:lnTo>
                  <a:pt x="111696" y="1155898"/>
                </a:lnTo>
                <a:cubicBezTo>
                  <a:pt x="111696" y="1155898"/>
                  <a:pt x="111696" y="1155898"/>
                  <a:pt x="124018" y="1155898"/>
                </a:cubicBezTo>
                <a:lnTo>
                  <a:pt x="124018" y="1143568"/>
                </a:lnTo>
                <a:cubicBezTo>
                  <a:pt x="124018" y="1130839"/>
                  <a:pt x="124018" y="1143568"/>
                  <a:pt x="136340" y="1143568"/>
                </a:cubicBezTo>
                <a:lnTo>
                  <a:pt x="136340" y="1155898"/>
                </a:lnTo>
                <a:cubicBezTo>
                  <a:pt x="136340" y="1155898"/>
                  <a:pt x="136340" y="1155898"/>
                  <a:pt x="136340" y="1168229"/>
                </a:cubicBezTo>
                <a:cubicBezTo>
                  <a:pt x="136340" y="1168229"/>
                  <a:pt x="136340" y="1168229"/>
                  <a:pt x="124018" y="1168229"/>
                </a:cubicBezTo>
                <a:lnTo>
                  <a:pt x="111696" y="1168229"/>
                </a:lnTo>
                <a:cubicBezTo>
                  <a:pt x="99373" y="1168229"/>
                  <a:pt x="99373" y="1168229"/>
                  <a:pt x="99373" y="1155898"/>
                </a:cubicBezTo>
                <a:cubicBezTo>
                  <a:pt x="99373" y="1155898"/>
                  <a:pt x="99373" y="1155898"/>
                  <a:pt x="99373" y="1143568"/>
                </a:cubicBezTo>
                <a:lnTo>
                  <a:pt x="99373" y="1130839"/>
                </a:lnTo>
                <a:cubicBezTo>
                  <a:pt x="99373" y="1130839"/>
                  <a:pt x="99373" y="1130839"/>
                  <a:pt x="99373" y="1118509"/>
                </a:cubicBezTo>
                <a:cubicBezTo>
                  <a:pt x="99373" y="1118509"/>
                  <a:pt x="99373" y="1118509"/>
                  <a:pt x="111696" y="1118509"/>
                </a:cubicBezTo>
                <a:lnTo>
                  <a:pt x="111696" y="1106178"/>
                </a:lnTo>
                <a:lnTo>
                  <a:pt x="99373" y="1093848"/>
                </a:lnTo>
                <a:cubicBezTo>
                  <a:pt x="86654" y="1093848"/>
                  <a:pt x="86654" y="1081119"/>
                  <a:pt x="99373" y="1081119"/>
                </a:cubicBezTo>
                <a:close/>
                <a:moveTo>
                  <a:pt x="303319" y="1063586"/>
                </a:moveTo>
                <a:cubicBezTo>
                  <a:pt x="302741" y="1064164"/>
                  <a:pt x="301201" y="1065706"/>
                  <a:pt x="298120" y="1068788"/>
                </a:cubicBezTo>
                <a:cubicBezTo>
                  <a:pt x="298120" y="1068788"/>
                  <a:pt x="305052" y="1061852"/>
                  <a:pt x="303319" y="1063586"/>
                </a:cubicBezTo>
                <a:close/>
                <a:moveTo>
                  <a:pt x="404129" y="1060252"/>
                </a:moveTo>
                <a:lnTo>
                  <a:pt x="408276" y="1062623"/>
                </a:lnTo>
                <a:cubicBezTo>
                  <a:pt x="409816" y="1065706"/>
                  <a:pt x="409816" y="1068788"/>
                  <a:pt x="409816" y="1068788"/>
                </a:cubicBezTo>
                <a:cubicBezTo>
                  <a:pt x="406735" y="1065706"/>
                  <a:pt x="405195" y="1063394"/>
                  <a:pt x="404425" y="1061660"/>
                </a:cubicBezTo>
                <a:close/>
                <a:moveTo>
                  <a:pt x="1689348" y="1056458"/>
                </a:moveTo>
                <a:cubicBezTo>
                  <a:pt x="1676628" y="1068788"/>
                  <a:pt x="1689348" y="1056458"/>
                  <a:pt x="1689348" y="1056458"/>
                </a:cubicBezTo>
                <a:close/>
                <a:moveTo>
                  <a:pt x="397494" y="1056458"/>
                </a:moveTo>
                <a:cubicBezTo>
                  <a:pt x="403655" y="1056458"/>
                  <a:pt x="403655" y="1056458"/>
                  <a:pt x="403655" y="1057999"/>
                </a:cubicBezTo>
                <a:lnTo>
                  <a:pt x="404129" y="1060252"/>
                </a:lnTo>
                <a:close/>
                <a:moveTo>
                  <a:pt x="372452" y="1056458"/>
                </a:moveTo>
                <a:cubicBezTo>
                  <a:pt x="384774" y="1056458"/>
                  <a:pt x="384774" y="1056458"/>
                  <a:pt x="384774" y="1068788"/>
                </a:cubicBezTo>
                <a:close/>
                <a:moveTo>
                  <a:pt x="260756" y="1056458"/>
                </a:moveTo>
                <a:cubicBezTo>
                  <a:pt x="248433" y="1056458"/>
                  <a:pt x="248433" y="1056458"/>
                  <a:pt x="248433" y="1068788"/>
                </a:cubicBezTo>
                <a:lnTo>
                  <a:pt x="260756" y="1068788"/>
                </a:lnTo>
                <a:close/>
                <a:moveTo>
                  <a:pt x="111696" y="1056458"/>
                </a:moveTo>
                <a:cubicBezTo>
                  <a:pt x="111696" y="1056458"/>
                  <a:pt x="111696" y="1056458"/>
                  <a:pt x="124018" y="1056458"/>
                </a:cubicBezTo>
                <a:cubicBezTo>
                  <a:pt x="124018" y="1068788"/>
                  <a:pt x="124018" y="1068788"/>
                  <a:pt x="111696" y="1068788"/>
                </a:cubicBezTo>
                <a:close/>
                <a:moveTo>
                  <a:pt x="1726315" y="1043729"/>
                </a:moveTo>
                <a:cubicBezTo>
                  <a:pt x="1726315" y="1043729"/>
                  <a:pt x="1738637" y="1043729"/>
                  <a:pt x="1726315" y="1056458"/>
                </a:cubicBezTo>
                <a:cubicBezTo>
                  <a:pt x="1726315" y="1056458"/>
                  <a:pt x="1726315" y="1056458"/>
                  <a:pt x="1726315" y="1054867"/>
                </a:cubicBezTo>
                <a:lnTo>
                  <a:pt x="1726315" y="1045320"/>
                </a:lnTo>
                <a:cubicBezTo>
                  <a:pt x="1726315" y="1043729"/>
                  <a:pt x="1726315" y="1043729"/>
                  <a:pt x="1726315" y="1043729"/>
                </a:cubicBezTo>
                <a:close/>
                <a:moveTo>
                  <a:pt x="1713993" y="1043729"/>
                </a:moveTo>
                <a:cubicBezTo>
                  <a:pt x="1713993" y="1043729"/>
                  <a:pt x="1713993" y="1043729"/>
                  <a:pt x="1715533" y="1043729"/>
                </a:cubicBezTo>
                <a:lnTo>
                  <a:pt x="1718614" y="1043729"/>
                </a:lnTo>
                <a:cubicBezTo>
                  <a:pt x="1719384" y="1043729"/>
                  <a:pt x="1719769" y="1043729"/>
                  <a:pt x="1719191" y="1043729"/>
                </a:cubicBezTo>
                <a:lnTo>
                  <a:pt x="1726315" y="1043729"/>
                </a:lnTo>
                <a:cubicBezTo>
                  <a:pt x="1726315" y="1043729"/>
                  <a:pt x="1726315" y="1056458"/>
                  <a:pt x="1713993" y="1056458"/>
                </a:cubicBezTo>
                <a:close/>
                <a:moveTo>
                  <a:pt x="1676628" y="1043729"/>
                </a:moveTo>
                <a:cubicBezTo>
                  <a:pt x="1676628" y="1043729"/>
                  <a:pt x="1676628" y="1043729"/>
                  <a:pt x="1664306" y="1056458"/>
                </a:cubicBezTo>
                <a:cubicBezTo>
                  <a:pt x="1664306" y="1056458"/>
                  <a:pt x="1676628" y="1043729"/>
                  <a:pt x="1676628" y="1056458"/>
                </a:cubicBezTo>
                <a:lnTo>
                  <a:pt x="1676628" y="1068788"/>
                </a:lnTo>
                <a:cubicBezTo>
                  <a:pt x="1676628" y="1068788"/>
                  <a:pt x="1689348" y="1056458"/>
                  <a:pt x="1676628" y="1056458"/>
                </a:cubicBezTo>
                <a:close/>
                <a:moveTo>
                  <a:pt x="1453237" y="1043729"/>
                </a:moveTo>
                <a:cubicBezTo>
                  <a:pt x="1453237" y="1043729"/>
                  <a:pt x="1453237" y="1043729"/>
                  <a:pt x="1440915" y="1056458"/>
                </a:cubicBezTo>
                <a:cubicBezTo>
                  <a:pt x="1440915" y="1056458"/>
                  <a:pt x="1440915" y="1056458"/>
                  <a:pt x="1453237" y="1056458"/>
                </a:cubicBezTo>
                <a:cubicBezTo>
                  <a:pt x="1453237" y="1056458"/>
                  <a:pt x="1453237" y="1056458"/>
                  <a:pt x="1453237" y="1043729"/>
                </a:cubicBezTo>
                <a:close/>
                <a:moveTo>
                  <a:pt x="484147" y="1043729"/>
                </a:moveTo>
                <a:cubicBezTo>
                  <a:pt x="484147" y="1043729"/>
                  <a:pt x="484147" y="1043729"/>
                  <a:pt x="484147" y="1056458"/>
                </a:cubicBezTo>
                <a:cubicBezTo>
                  <a:pt x="490507" y="1056458"/>
                  <a:pt x="493687" y="1056458"/>
                  <a:pt x="495277" y="1056458"/>
                </a:cubicBezTo>
                <a:lnTo>
                  <a:pt x="496867" y="1056458"/>
                </a:lnTo>
                <a:close/>
                <a:moveTo>
                  <a:pt x="434461" y="1043729"/>
                </a:moveTo>
                <a:cubicBezTo>
                  <a:pt x="434461" y="1043729"/>
                  <a:pt x="434461" y="1043729"/>
                  <a:pt x="434461" y="1056458"/>
                </a:cubicBezTo>
                <a:lnTo>
                  <a:pt x="441814" y="1056458"/>
                </a:lnTo>
                <a:cubicBezTo>
                  <a:pt x="441218" y="1056458"/>
                  <a:pt x="441616" y="1056458"/>
                  <a:pt x="442411" y="1056458"/>
                </a:cubicBezTo>
                <a:lnTo>
                  <a:pt x="447180" y="1056458"/>
                </a:lnTo>
                <a:cubicBezTo>
                  <a:pt x="447180" y="1056458"/>
                  <a:pt x="447180" y="1063394"/>
                  <a:pt x="447180" y="1061660"/>
                </a:cubicBezTo>
                <a:lnTo>
                  <a:pt x="447180" y="1068788"/>
                </a:lnTo>
                <a:cubicBezTo>
                  <a:pt x="447180" y="1068788"/>
                  <a:pt x="447180" y="1068788"/>
                  <a:pt x="448721" y="1068788"/>
                </a:cubicBezTo>
                <a:lnTo>
                  <a:pt x="457962" y="1068788"/>
                </a:lnTo>
                <a:lnTo>
                  <a:pt x="459503" y="1068788"/>
                </a:lnTo>
                <a:lnTo>
                  <a:pt x="459503" y="1061660"/>
                </a:lnTo>
                <a:lnTo>
                  <a:pt x="459503" y="1061082"/>
                </a:lnTo>
                <a:cubicBezTo>
                  <a:pt x="459503" y="1059540"/>
                  <a:pt x="459503" y="1056458"/>
                  <a:pt x="459503" y="1056458"/>
                </a:cubicBezTo>
                <a:lnTo>
                  <a:pt x="459503" y="1049099"/>
                </a:lnTo>
                <a:cubicBezTo>
                  <a:pt x="459503" y="1049696"/>
                  <a:pt x="459503" y="1049298"/>
                  <a:pt x="459503" y="1048503"/>
                </a:cubicBezTo>
                <a:lnTo>
                  <a:pt x="459503" y="1045320"/>
                </a:lnTo>
                <a:lnTo>
                  <a:pt x="459503" y="1043729"/>
                </a:lnTo>
                <a:cubicBezTo>
                  <a:pt x="459503" y="1043729"/>
                  <a:pt x="459503" y="1043729"/>
                  <a:pt x="457962" y="1043729"/>
                </a:cubicBezTo>
                <a:lnTo>
                  <a:pt x="448721" y="1043729"/>
                </a:lnTo>
                <a:cubicBezTo>
                  <a:pt x="447180" y="1043729"/>
                  <a:pt x="447180" y="1043729"/>
                  <a:pt x="447180" y="1043729"/>
                </a:cubicBezTo>
                <a:lnTo>
                  <a:pt x="447180" y="1056458"/>
                </a:lnTo>
                <a:cubicBezTo>
                  <a:pt x="447180" y="1043729"/>
                  <a:pt x="434461" y="1043729"/>
                  <a:pt x="434461" y="1043729"/>
                </a:cubicBezTo>
                <a:close/>
                <a:moveTo>
                  <a:pt x="347807" y="1043729"/>
                </a:moveTo>
                <a:cubicBezTo>
                  <a:pt x="347807" y="1043729"/>
                  <a:pt x="347807" y="1043729"/>
                  <a:pt x="349347" y="1043729"/>
                </a:cubicBezTo>
                <a:lnTo>
                  <a:pt x="358589" y="1043729"/>
                </a:lnTo>
                <a:lnTo>
                  <a:pt x="360129" y="1043729"/>
                </a:lnTo>
                <a:lnTo>
                  <a:pt x="360129" y="1056458"/>
                </a:lnTo>
                <a:lnTo>
                  <a:pt x="354738" y="1056458"/>
                </a:lnTo>
                <a:cubicBezTo>
                  <a:pt x="352428" y="1056458"/>
                  <a:pt x="357049" y="1056458"/>
                  <a:pt x="347807" y="1056458"/>
                </a:cubicBezTo>
                <a:lnTo>
                  <a:pt x="347807" y="1045320"/>
                </a:lnTo>
                <a:cubicBezTo>
                  <a:pt x="347807" y="1043729"/>
                  <a:pt x="347807" y="1043729"/>
                  <a:pt x="347807" y="1043729"/>
                </a:cubicBezTo>
                <a:close/>
                <a:moveTo>
                  <a:pt x="248433" y="1043729"/>
                </a:moveTo>
                <a:cubicBezTo>
                  <a:pt x="235714" y="1056458"/>
                  <a:pt x="248433" y="1056458"/>
                  <a:pt x="248433" y="1056458"/>
                </a:cubicBezTo>
                <a:cubicBezTo>
                  <a:pt x="248433" y="1056458"/>
                  <a:pt x="248433" y="1056458"/>
                  <a:pt x="248433" y="1043729"/>
                </a:cubicBezTo>
                <a:close/>
                <a:moveTo>
                  <a:pt x="235714" y="1043729"/>
                </a:moveTo>
                <a:cubicBezTo>
                  <a:pt x="235714" y="1043729"/>
                  <a:pt x="235714" y="1043729"/>
                  <a:pt x="223391" y="1056458"/>
                </a:cubicBezTo>
                <a:cubicBezTo>
                  <a:pt x="223391" y="1056458"/>
                  <a:pt x="223391" y="1056458"/>
                  <a:pt x="235714" y="1056458"/>
                </a:cubicBezTo>
                <a:close/>
                <a:moveTo>
                  <a:pt x="124018" y="1043729"/>
                </a:moveTo>
                <a:cubicBezTo>
                  <a:pt x="124018" y="1043729"/>
                  <a:pt x="124018" y="1043729"/>
                  <a:pt x="136340" y="1043729"/>
                </a:cubicBezTo>
                <a:cubicBezTo>
                  <a:pt x="136340" y="1043729"/>
                  <a:pt x="136340" y="1043729"/>
                  <a:pt x="136340" y="1056458"/>
                </a:cubicBezTo>
                <a:lnTo>
                  <a:pt x="136340" y="1068788"/>
                </a:lnTo>
                <a:cubicBezTo>
                  <a:pt x="136340" y="1056458"/>
                  <a:pt x="124018" y="1056458"/>
                  <a:pt x="124018" y="1056458"/>
                </a:cubicBezTo>
                <a:cubicBezTo>
                  <a:pt x="124018" y="1056458"/>
                  <a:pt x="124018" y="1056458"/>
                  <a:pt x="124018" y="1043729"/>
                </a:cubicBezTo>
                <a:close/>
                <a:moveTo>
                  <a:pt x="360129" y="1031399"/>
                </a:moveTo>
                <a:cubicBezTo>
                  <a:pt x="360129" y="1031399"/>
                  <a:pt x="372452" y="1043729"/>
                  <a:pt x="372452" y="1031399"/>
                </a:cubicBezTo>
                <a:cubicBezTo>
                  <a:pt x="372452" y="1031399"/>
                  <a:pt x="372452" y="1031399"/>
                  <a:pt x="384774" y="1043729"/>
                </a:cubicBezTo>
                <a:cubicBezTo>
                  <a:pt x="384774" y="1043729"/>
                  <a:pt x="384774" y="1043729"/>
                  <a:pt x="372452" y="1043729"/>
                </a:cubicBezTo>
                <a:lnTo>
                  <a:pt x="361669" y="1043729"/>
                </a:lnTo>
                <a:cubicBezTo>
                  <a:pt x="360129" y="1043729"/>
                  <a:pt x="360129" y="1043729"/>
                  <a:pt x="360129" y="1043729"/>
                </a:cubicBezTo>
                <a:close/>
                <a:moveTo>
                  <a:pt x="99373" y="1031399"/>
                </a:moveTo>
                <a:lnTo>
                  <a:pt x="111696" y="1031399"/>
                </a:lnTo>
                <a:cubicBezTo>
                  <a:pt x="111696" y="1031399"/>
                  <a:pt x="111696" y="1031399"/>
                  <a:pt x="111696" y="1043729"/>
                </a:cubicBezTo>
                <a:cubicBezTo>
                  <a:pt x="111696" y="1043729"/>
                  <a:pt x="99373" y="1043729"/>
                  <a:pt x="99373" y="1056458"/>
                </a:cubicBezTo>
                <a:lnTo>
                  <a:pt x="99373" y="1043729"/>
                </a:lnTo>
                <a:cubicBezTo>
                  <a:pt x="99373" y="1043729"/>
                  <a:pt x="99373" y="1043729"/>
                  <a:pt x="99373" y="1031399"/>
                </a:cubicBezTo>
                <a:close/>
                <a:moveTo>
                  <a:pt x="1513321" y="1026197"/>
                </a:moveTo>
                <a:cubicBezTo>
                  <a:pt x="1509855" y="1024463"/>
                  <a:pt x="1502924" y="1031399"/>
                  <a:pt x="1502924" y="1031399"/>
                </a:cubicBezTo>
                <a:cubicBezTo>
                  <a:pt x="1502924" y="1031399"/>
                  <a:pt x="1502924" y="1031399"/>
                  <a:pt x="1504464" y="1031399"/>
                </a:cubicBezTo>
                <a:lnTo>
                  <a:pt x="1507545" y="1031399"/>
                </a:lnTo>
                <a:cubicBezTo>
                  <a:pt x="1508315" y="1031399"/>
                  <a:pt x="1508700" y="1031399"/>
                  <a:pt x="1508122" y="1031399"/>
                </a:cubicBezTo>
                <a:lnTo>
                  <a:pt x="1515246" y="1031399"/>
                </a:lnTo>
                <a:cubicBezTo>
                  <a:pt x="1515246" y="1028316"/>
                  <a:pt x="1514476" y="1026775"/>
                  <a:pt x="1513321" y="1026197"/>
                </a:cubicBezTo>
                <a:close/>
                <a:moveTo>
                  <a:pt x="1726315" y="1019068"/>
                </a:moveTo>
                <a:cubicBezTo>
                  <a:pt x="1726315" y="1019068"/>
                  <a:pt x="1726315" y="1019068"/>
                  <a:pt x="1726315" y="1031399"/>
                </a:cubicBezTo>
                <a:lnTo>
                  <a:pt x="1713993" y="1031399"/>
                </a:lnTo>
                <a:cubicBezTo>
                  <a:pt x="1726315" y="1019068"/>
                  <a:pt x="1726315" y="1031399"/>
                  <a:pt x="1726315" y="1019068"/>
                </a:cubicBezTo>
                <a:close/>
                <a:moveTo>
                  <a:pt x="1713993" y="1019068"/>
                </a:moveTo>
                <a:cubicBezTo>
                  <a:pt x="1713993" y="1019068"/>
                  <a:pt x="1713993" y="1022151"/>
                  <a:pt x="1713993" y="1023692"/>
                </a:cubicBezTo>
                <a:lnTo>
                  <a:pt x="1713993" y="1024270"/>
                </a:lnTo>
                <a:lnTo>
                  <a:pt x="1713993" y="1031399"/>
                </a:lnTo>
                <a:lnTo>
                  <a:pt x="1701670" y="1031399"/>
                </a:lnTo>
                <a:close/>
                <a:moveTo>
                  <a:pt x="1304177" y="1019068"/>
                </a:moveTo>
                <a:lnTo>
                  <a:pt x="1304177" y="1031399"/>
                </a:lnTo>
                <a:cubicBezTo>
                  <a:pt x="1304177" y="1031399"/>
                  <a:pt x="1304177" y="1031399"/>
                  <a:pt x="1316499" y="1031399"/>
                </a:cubicBezTo>
                <a:cubicBezTo>
                  <a:pt x="1304177" y="1031399"/>
                  <a:pt x="1316499" y="1019068"/>
                  <a:pt x="1316499" y="1019068"/>
                </a:cubicBezTo>
                <a:close/>
                <a:moveTo>
                  <a:pt x="248433" y="1019068"/>
                </a:moveTo>
                <a:lnTo>
                  <a:pt x="248433" y="1031399"/>
                </a:lnTo>
                <a:cubicBezTo>
                  <a:pt x="248433" y="1031399"/>
                  <a:pt x="260756" y="1031399"/>
                  <a:pt x="260756" y="1019068"/>
                </a:cubicBezTo>
                <a:close/>
                <a:moveTo>
                  <a:pt x="211069" y="1019068"/>
                </a:moveTo>
                <a:cubicBezTo>
                  <a:pt x="211069" y="1019068"/>
                  <a:pt x="198747" y="1019068"/>
                  <a:pt x="211069" y="1031399"/>
                </a:cubicBezTo>
                <a:cubicBezTo>
                  <a:pt x="211069" y="1031399"/>
                  <a:pt x="211069" y="1031399"/>
                  <a:pt x="198747" y="1043729"/>
                </a:cubicBezTo>
                <a:lnTo>
                  <a:pt x="211069" y="1043729"/>
                </a:lnTo>
                <a:cubicBezTo>
                  <a:pt x="211069" y="1043729"/>
                  <a:pt x="211069" y="1043729"/>
                  <a:pt x="211069" y="1031399"/>
                </a:cubicBezTo>
                <a:close/>
                <a:moveTo>
                  <a:pt x="1712452" y="1009820"/>
                </a:moveTo>
                <a:cubicBezTo>
                  <a:pt x="1713993" y="1009820"/>
                  <a:pt x="1713993" y="1012903"/>
                  <a:pt x="1713993" y="1019068"/>
                </a:cubicBezTo>
                <a:cubicBezTo>
                  <a:pt x="1713993" y="1019068"/>
                  <a:pt x="1701670" y="1019068"/>
                  <a:pt x="1701670" y="1031399"/>
                </a:cubicBezTo>
                <a:lnTo>
                  <a:pt x="1701670" y="1019068"/>
                </a:lnTo>
                <a:cubicBezTo>
                  <a:pt x="1707832" y="1012903"/>
                  <a:pt x="1710912" y="1009820"/>
                  <a:pt x="1712452" y="1009820"/>
                </a:cubicBezTo>
                <a:close/>
                <a:moveTo>
                  <a:pt x="1117752" y="1006738"/>
                </a:moveTo>
                <a:cubicBezTo>
                  <a:pt x="1117752" y="1019068"/>
                  <a:pt x="1117752" y="1019068"/>
                  <a:pt x="1130075" y="1019068"/>
                </a:cubicBezTo>
                <a:lnTo>
                  <a:pt x="1130075" y="1006738"/>
                </a:lnTo>
                <a:cubicBezTo>
                  <a:pt x="1117752" y="1006738"/>
                  <a:pt x="1130075" y="1006738"/>
                  <a:pt x="1117752" y="1006738"/>
                </a:cubicBezTo>
                <a:close/>
                <a:moveTo>
                  <a:pt x="1552610" y="994407"/>
                </a:moveTo>
                <a:lnTo>
                  <a:pt x="1552610" y="995948"/>
                </a:lnTo>
                <a:lnTo>
                  <a:pt x="1552610" y="1006738"/>
                </a:lnTo>
                <a:cubicBezTo>
                  <a:pt x="1552610" y="1006738"/>
                  <a:pt x="1552610" y="1006738"/>
                  <a:pt x="1554151" y="1006738"/>
                </a:cubicBezTo>
                <a:cubicBezTo>
                  <a:pt x="1555691" y="1006738"/>
                  <a:pt x="1558772" y="1006738"/>
                  <a:pt x="1564933" y="1006738"/>
                </a:cubicBezTo>
                <a:cubicBezTo>
                  <a:pt x="1564933" y="1006738"/>
                  <a:pt x="1564933" y="1006738"/>
                  <a:pt x="1564933" y="994407"/>
                </a:cubicBezTo>
                <a:close/>
                <a:moveTo>
                  <a:pt x="36967" y="994407"/>
                </a:moveTo>
                <a:cubicBezTo>
                  <a:pt x="36967" y="994407"/>
                  <a:pt x="36967" y="994407"/>
                  <a:pt x="36967" y="1006738"/>
                </a:cubicBezTo>
                <a:cubicBezTo>
                  <a:pt x="24645" y="1006738"/>
                  <a:pt x="36967" y="1019068"/>
                  <a:pt x="24645" y="1019068"/>
                </a:cubicBezTo>
                <a:cubicBezTo>
                  <a:pt x="24645" y="1019068"/>
                  <a:pt x="24645" y="1019068"/>
                  <a:pt x="36967" y="1019068"/>
                </a:cubicBezTo>
                <a:cubicBezTo>
                  <a:pt x="36967" y="1019068"/>
                  <a:pt x="36967" y="1019068"/>
                  <a:pt x="36967" y="1006738"/>
                </a:cubicBezTo>
                <a:cubicBezTo>
                  <a:pt x="49687" y="1006738"/>
                  <a:pt x="36967" y="1006738"/>
                  <a:pt x="49687" y="994407"/>
                </a:cubicBezTo>
                <a:lnTo>
                  <a:pt x="49687" y="1006738"/>
                </a:lnTo>
                <a:cubicBezTo>
                  <a:pt x="49687" y="1006738"/>
                  <a:pt x="49687" y="1006738"/>
                  <a:pt x="49687" y="1019068"/>
                </a:cubicBezTo>
                <a:lnTo>
                  <a:pt x="62009" y="1019068"/>
                </a:lnTo>
                <a:cubicBezTo>
                  <a:pt x="62009" y="1019068"/>
                  <a:pt x="62009" y="1019068"/>
                  <a:pt x="62009" y="1031399"/>
                </a:cubicBezTo>
                <a:lnTo>
                  <a:pt x="62009" y="1043729"/>
                </a:lnTo>
                <a:cubicBezTo>
                  <a:pt x="49687" y="1043729"/>
                  <a:pt x="49687" y="1056458"/>
                  <a:pt x="49687" y="1056458"/>
                </a:cubicBezTo>
                <a:cubicBezTo>
                  <a:pt x="49687" y="1056458"/>
                  <a:pt x="49687" y="1056458"/>
                  <a:pt x="49687" y="1068788"/>
                </a:cubicBezTo>
                <a:cubicBezTo>
                  <a:pt x="49687" y="1068788"/>
                  <a:pt x="62009" y="1056458"/>
                  <a:pt x="49687" y="1056458"/>
                </a:cubicBezTo>
                <a:lnTo>
                  <a:pt x="56810" y="1056458"/>
                </a:lnTo>
                <a:cubicBezTo>
                  <a:pt x="56233" y="1056458"/>
                  <a:pt x="56618" y="1056458"/>
                  <a:pt x="57388" y="1056458"/>
                </a:cubicBezTo>
                <a:lnTo>
                  <a:pt x="62009" y="1056458"/>
                </a:lnTo>
                <a:cubicBezTo>
                  <a:pt x="71251" y="1056458"/>
                  <a:pt x="66630" y="1056458"/>
                  <a:pt x="68940" y="1056458"/>
                </a:cubicBezTo>
                <a:lnTo>
                  <a:pt x="69133" y="1056458"/>
                </a:lnTo>
                <a:cubicBezTo>
                  <a:pt x="68555" y="1056458"/>
                  <a:pt x="68940" y="1056458"/>
                  <a:pt x="69710" y="1056458"/>
                </a:cubicBezTo>
                <a:lnTo>
                  <a:pt x="74331" y="1056458"/>
                </a:lnTo>
                <a:lnTo>
                  <a:pt x="74331" y="1043729"/>
                </a:lnTo>
                <a:lnTo>
                  <a:pt x="74331" y="1031399"/>
                </a:lnTo>
                <a:cubicBezTo>
                  <a:pt x="74331" y="1031399"/>
                  <a:pt x="74331" y="1031399"/>
                  <a:pt x="62009" y="1019068"/>
                </a:cubicBezTo>
                <a:cubicBezTo>
                  <a:pt x="49687" y="1019068"/>
                  <a:pt x="49687" y="1019068"/>
                  <a:pt x="49687" y="1006738"/>
                </a:cubicBezTo>
                <a:cubicBezTo>
                  <a:pt x="49687" y="1006738"/>
                  <a:pt x="62009" y="1006738"/>
                  <a:pt x="49687" y="994407"/>
                </a:cubicBezTo>
                <a:cubicBezTo>
                  <a:pt x="36967" y="994407"/>
                  <a:pt x="49687" y="994407"/>
                  <a:pt x="36967" y="994407"/>
                </a:cubicBezTo>
                <a:close/>
                <a:moveTo>
                  <a:pt x="1602297" y="981678"/>
                </a:moveTo>
                <a:cubicBezTo>
                  <a:pt x="1589975" y="994407"/>
                  <a:pt x="1602297" y="981678"/>
                  <a:pt x="1602297" y="981678"/>
                </a:cubicBezTo>
                <a:close/>
                <a:moveTo>
                  <a:pt x="1527568" y="981678"/>
                </a:moveTo>
                <a:cubicBezTo>
                  <a:pt x="1527568" y="981678"/>
                  <a:pt x="1527568" y="981678"/>
                  <a:pt x="1527568" y="994407"/>
                </a:cubicBezTo>
                <a:lnTo>
                  <a:pt x="1540288" y="981678"/>
                </a:lnTo>
                <a:close/>
                <a:moveTo>
                  <a:pt x="1353863" y="981678"/>
                </a:moveTo>
                <a:lnTo>
                  <a:pt x="1353863" y="994407"/>
                </a:lnTo>
                <a:cubicBezTo>
                  <a:pt x="1353863" y="994407"/>
                  <a:pt x="1353863" y="994407"/>
                  <a:pt x="1366186" y="981678"/>
                </a:cubicBezTo>
                <a:cubicBezTo>
                  <a:pt x="1366186" y="981678"/>
                  <a:pt x="1353863" y="994407"/>
                  <a:pt x="1353863" y="981678"/>
                </a:cubicBezTo>
                <a:close/>
                <a:moveTo>
                  <a:pt x="1117752" y="981678"/>
                </a:moveTo>
                <a:lnTo>
                  <a:pt x="1117752" y="994407"/>
                </a:lnTo>
                <a:cubicBezTo>
                  <a:pt x="1117752" y="994407"/>
                  <a:pt x="1117752" y="994407"/>
                  <a:pt x="1130075" y="994407"/>
                </a:cubicBezTo>
                <a:cubicBezTo>
                  <a:pt x="1130075" y="994407"/>
                  <a:pt x="1130075" y="994407"/>
                  <a:pt x="1130075" y="981678"/>
                </a:cubicBezTo>
                <a:cubicBezTo>
                  <a:pt x="1130075" y="994407"/>
                  <a:pt x="1117752" y="994407"/>
                  <a:pt x="1117752" y="981678"/>
                </a:cubicBezTo>
                <a:close/>
                <a:moveTo>
                  <a:pt x="1650251" y="976476"/>
                </a:moveTo>
                <a:cubicBezTo>
                  <a:pt x="1647363" y="974742"/>
                  <a:pt x="1642742" y="981678"/>
                  <a:pt x="1651984" y="981678"/>
                </a:cubicBezTo>
                <a:cubicBezTo>
                  <a:pt x="1651984" y="978596"/>
                  <a:pt x="1651214" y="977054"/>
                  <a:pt x="1650251" y="976476"/>
                </a:cubicBezTo>
                <a:close/>
                <a:moveTo>
                  <a:pt x="1577255" y="969348"/>
                </a:moveTo>
                <a:lnTo>
                  <a:pt x="1577255" y="981678"/>
                </a:lnTo>
                <a:cubicBezTo>
                  <a:pt x="1577255" y="969348"/>
                  <a:pt x="1589975" y="969348"/>
                  <a:pt x="1589975" y="969348"/>
                </a:cubicBezTo>
                <a:close/>
                <a:moveTo>
                  <a:pt x="1415872" y="969348"/>
                </a:moveTo>
                <a:lnTo>
                  <a:pt x="1415872" y="970889"/>
                </a:lnTo>
                <a:lnTo>
                  <a:pt x="1415872" y="981678"/>
                </a:lnTo>
                <a:cubicBezTo>
                  <a:pt x="1428195" y="981678"/>
                  <a:pt x="1428195" y="969348"/>
                  <a:pt x="1428195" y="969348"/>
                </a:cubicBezTo>
                <a:lnTo>
                  <a:pt x="1423574" y="969348"/>
                </a:lnTo>
                <a:cubicBezTo>
                  <a:pt x="1422804" y="969348"/>
                  <a:pt x="1422419" y="969348"/>
                  <a:pt x="1422996" y="969348"/>
                </a:cubicBezTo>
                <a:close/>
                <a:moveTo>
                  <a:pt x="1341541" y="969348"/>
                </a:moveTo>
                <a:lnTo>
                  <a:pt x="1341541" y="981678"/>
                </a:lnTo>
                <a:cubicBezTo>
                  <a:pt x="1353863" y="981678"/>
                  <a:pt x="1341541" y="981678"/>
                  <a:pt x="1341541" y="969348"/>
                </a:cubicBezTo>
                <a:close/>
                <a:moveTo>
                  <a:pt x="99373" y="957017"/>
                </a:moveTo>
                <a:cubicBezTo>
                  <a:pt x="99373" y="957017"/>
                  <a:pt x="99373" y="957017"/>
                  <a:pt x="99373" y="969348"/>
                </a:cubicBezTo>
                <a:cubicBezTo>
                  <a:pt x="99373" y="981678"/>
                  <a:pt x="111696" y="969348"/>
                  <a:pt x="111696" y="969348"/>
                </a:cubicBezTo>
                <a:cubicBezTo>
                  <a:pt x="124018" y="969348"/>
                  <a:pt x="111696" y="981678"/>
                  <a:pt x="124018" y="981678"/>
                </a:cubicBezTo>
                <a:lnTo>
                  <a:pt x="124018" y="969348"/>
                </a:lnTo>
                <a:lnTo>
                  <a:pt x="111696" y="969348"/>
                </a:lnTo>
                <a:cubicBezTo>
                  <a:pt x="111696" y="969348"/>
                  <a:pt x="111696" y="969348"/>
                  <a:pt x="111696" y="957017"/>
                </a:cubicBezTo>
                <a:close/>
                <a:moveTo>
                  <a:pt x="1577255" y="944687"/>
                </a:moveTo>
                <a:cubicBezTo>
                  <a:pt x="1564933" y="957017"/>
                  <a:pt x="1577255" y="944687"/>
                  <a:pt x="1577255" y="944687"/>
                </a:cubicBezTo>
                <a:close/>
                <a:moveTo>
                  <a:pt x="1564933" y="944687"/>
                </a:moveTo>
                <a:cubicBezTo>
                  <a:pt x="1552610" y="944687"/>
                  <a:pt x="1552610" y="957017"/>
                  <a:pt x="1552610" y="957017"/>
                </a:cubicBezTo>
                <a:lnTo>
                  <a:pt x="1540288" y="957017"/>
                </a:lnTo>
                <a:lnTo>
                  <a:pt x="1540288" y="969348"/>
                </a:lnTo>
                <a:cubicBezTo>
                  <a:pt x="1540288" y="969348"/>
                  <a:pt x="1540288" y="957017"/>
                  <a:pt x="1552610" y="957017"/>
                </a:cubicBezTo>
                <a:cubicBezTo>
                  <a:pt x="1552610" y="957017"/>
                  <a:pt x="1552610" y="957017"/>
                  <a:pt x="1552610" y="958559"/>
                </a:cubicBezTo>
                <a:lnTo>
                  <a:pt x="1552610" y="967806"/>
                </a:lnTo>
                <a:lnTo>
                  <a:pt x="1552610" y="969348"/>
                </a:lnTo>
                <a:lnTo>
                  <a:pt x="1564933" y="957017"/>
                </a:lnTo>
                <a:cubicBezTo>
                  <a:pt x="1564933" y="957017"/>
                  <a:pt x="1564933" y="957017"/>
                  <a:pt x="1577255" y="957017"/>
                </a:cubicBezTo>
                <a:lnTo>
                  <a:pt x="1577255" y="944687"/>
                </a:lnTo>
                <a:close/>
                <a:moveTo>
                  <a:pt x="223391" y="944687"/>
                </a:moveTo>
                <a:cubicBezTo>
                  <a:pt x="223391" y="957017"/>
                  <a:pt x="211069" y="957017"/>
                  <a:pt x="211069" y="957017"/>
                </a:cubicBezTo>
                <a:cubicBezTo>
                  <a:pt x="223391" y="957017"/>
                  <a:pt x="223391" y="969348"/>
                  <a:pt x="223391" y="969348"/>
                </a:cubicBezTo>
                <a:lnTo>
                  <a:pt x="223391" y="957017"/>
                </a:lnTo>
                <a:cubicBezTo>
                  <a:pt x="223391" y="957017"/>
                  <a:pt x="230323" y="957017"/>
                  <a:pt x="228590" y="957017"/>
                </a:cubicBezTo>
                <a:lnTo>
                  <a:pt x="234173" y="957017"/>
                </a:lnTo>
                <a:cubicBezTo>
                  <a:pt x="235714" y="957017"/>
                  <a:pt x="235714" y="957017"/>
                  <a:pt x="235714" y="957017"/>
                </a:cubicBezTo>
                <a:cubicBezTo>
                  <a:pt x="235714" y="957017"/>
                  <a:pt x="235714" y="957017"/>
                  <a:pt x="235714" y="955476"/>
                </a:cubicBezTo>
                <a:lnTo>
                  <a:pt x="235714" y="953935"/>
                </a:lnTo>
                <a:cubicBezTo>
                  <a:pt x="235714" y="953935"/>
                  <a:pt x="235714" y="950852"/>
                  <a:pt x="235714" y="944687"/>
                </a:cubicBezTo>
                <a:lnTo>
                  <a:pt x="234173" y="944687"/>
                </a:lnTo>
                <a:cubicBezTo>
                  <a:pt x="232633" y="944687"/>
                  <a:pt x="229553" y="944687"/>
                  <a:pt x="223391" y="944687"/>
                </a:cubicBezTo>
                <a:close/>
                <a:moveTo>
                  <a:pt x="1408749" y="939317"/>
                </a:moveTo>
                <a:cubicBezTo>
                  <a:pt x="1403550" y="937527"/>
                  <a:pt x="1403550" y="944687"/>
                  <a:pt x="1403550" y="944687"/>
                </a:cubicBezTo>
                <a:lnTo>
                  <a:pt x="1403550" y="957017"/>
                </a:lnTo>
                <a:cubicBezTo>
                  <a:pt x="1403550" y="944687"/>
                  <a:pt x="1403550" y="944687"/>
                  <a:pt x="1415872" y="944687"/>
                </a:cubicBezTo>
                <a:cubicBezTo>
                  <a:pt x="1412792" y="941504"/>
                  <a:pt x="1410481" y="939913"/>
                  <a:pt x="1408749" y="939317"/>
                </a:cubicBezTo>
                <a:close/>
                <a:moveTo>
                  <a:pt x="1515246" y="931958"/>
                </a:moveTo>
                <a:cubicBezTo>
                  <a:pt x="1515246" y="944687"/>
                  <a:pt x="1515246" y="944687"/>
                  <a:pt x="1527568" y="944687"/>
                </a:cubicBezTo>
                <a:lnTo>
                  <a:pt x="1527568" y="931958"/>
                </a:lnTo>
                <a:lnTo>
                  <a:pt x="1526028" y="931958"/>
                </a:lnTo>
                <a:cubicBezTo>
                  <a:pt x="1524488" y="931958"/>
                  <a:pt x="1521407" y="931958"/>
                  <a:pt x="1515246" y="931958"/>
                </a:cubicBezTo>
                <a:close/>
                <a:moveTo>
                  <a:pt x="1552610" y="919628"/>
                </a:moveTo>
                <a:cubicBezTo>
                  <a:pt x="1564933" y="919628"/>
                  <a:pt x="1564933" y="919628"/>
                  <a:pt x="1552610" y="931958"/>
                </a:cubicBezTo>
                <a:lnTo>
                  <a:pt x="1551070" y="931958"/>
                </a:lnTo>
                <a:lnTo>
                  <a:pt x="1547990" y="931958"/>
                </a:lnTo>
                <a:cubicBezTo>
                  <a:pt x="1547219" y="931958"/>
                  <a:pt x="1546834" y="931958"/>
                  <a:pt x="1547412" y="931958"/>
                </a:cubicBezTo>
                <a:lnTo>
                  <a:pt x="1540288" y="931958"/>
                </a:lnTo>
                <a:lnTo>
                  <a:pt x="1540288" y="944687"/>
                </a:lnTo>
                <a:cubicBezTo>
                  <a:pt x="1540288" y="944687"/>
                  <a:pt x="1540288" y="944687"/>
                  <a:pt x="1552610" y="944687"/>
                </a:cubicBezTo>
                <a:cubicBezTo>
                  <a:pt x="1552610" y="944687"/>
                  <a:pt x="1552610" y="944687"/>
                  <a:pt x="1552610" y="943096"/>
                </a:cubicBezTo>
                <a:lnTo>
                  <a:pt x="1552610" y="937328"/>
                </a:lnTo>
                <a:lnTo>
                  <a:pt x="1552610" y="936731"/>
                </a:lnTo>
                <a:cubicBezTo>
                  <a:pt x="1552610" y="935140"/>
                  <a:pt x="1552610" y="931958"/>
                  <a:pt x="1552610" y="931958"/>
                </a:cubicBezTo>
                <a:cubicBezTo>
                  <a:pt x="1552610" y="931958"/>
                  <a:pt x="1552610" y="931958"/>
                  <a:pt x="1564933" y="931958"/>
                </a:cubicBezTo>
                <a:cubicBezTo>
                  <a:pt x="1564933" y="931958"/>
                  <a:pt x="1564933" y="931958"/>
                  <a:pt x="1564933" y="919628"/>
                </a:cubicBezTo>
                <a:close/>
                <a:moveTo>
                  <a:pt x="1378508" y="919628"/>
                </a:moveTo>
                <a:cubicBezTo>
                  <a:pt x="1378508" y="925793"/>
                  <a:pt x="1378508" y="925793"/>
                  <a:pt x="1378508" y="925793"/>
                </a:cubicBezTo>
                <a:lnTo>
                  <a:pt x="1378508" y="926563"/>
                </a:lnTo>
                <a:lnTo>
                  <a:pt x="1378508" y="931958"/>
                </a:lnTo>
                <a:lnTo>
                  <a:pt x="1366186" y="931958"/>
                </a:lnTo>
                <a:lnTo>
                  <a:pt x="1366186" y="944687"/>
                </a:lnTo>
                <a:cubicBezTo>
                  <a:pt x="1366186" y="944687"/>
                  <a:pt x="1366186" y="944687"/>
                  <a:pt x="1378508" y="944687"/>
                </a:cubicBezTo>
                <a:cubicBezTo>
                  <a:pt x="1378508" y="944687"/>
                  <a:pt x="1378508" y="944687"/>
                  <a:pt x="1378508" y="931958"/>
                </a:cubicBezTo>
                <a:cubicBezTo>
                  <a:pt x="1378508" y="944687"/>
                  <a:pt x="1378508" y="944687"/>
                  <a:pt x="1391228" y="944687"/>
                </a:cubicBezTo>
                <a:lnTo>
                  <a:pt x="1391228" y="931958"/>
                </a:lnTo>
                <a:lnTo>
                  <a:pt x="1378508" y="931958"/>
                </a:lnTo>
                <a:cubicBezTo>
                  <a:pt x="1378508" y="931958"/>
                  <a:pt x="1391228" y="919628"/>
                  <a:pt x="1378508" y="919628"/>
                </a:cubicBezTo>
                <a:close/>
                <a:moveTo>
                  <a:pt x="1353863" y="919628"/>
                </a:moveTo>
                <a:lnTo>
                  <a:pt x="1341541" y="931958"/>
                </a:lnTo>
                <a:cubicBezTo>
                  <a:pt x="1341541" y="931958"/>
                  <a:pt x="1341541" y="931958"/>
                  <a:pt x="1353863" y="931958"/>
                </a:cubicBezTo>
                <a:lnTo>
                  <a:pt x="1353863" y="924829"/>
                </a:lnTo>
                <a:lnTo>
                  <a:pt x="1353863" y="924252"/>
                </a:lnTo>
                <a:cubicBezTo>
                  <a:pt x="1353863" y="922710"/>
                  <a:pt x="1353863" y="919628"/>
                  <a:pt x="1353863" y="919628"/>
                </a:cubicBezTo>
                <a:close/>
                <a:moveTo>
                  <a:pt x="1266812" y="919628"/>
                </a:moveTo>
                <a:lnTo>
                  <a:pt x="1271054" y="929532"/>
                </a:lnTo>
                <a:lnTo>
                  <a:pt x="1266812" y="931958"/>
                </a:lnTo>
                <a:cubicBezTo>
                  <a:pt x="1272974" y="931958"/>
                  <a:pt x="1272974" y="931958"/>
                  <a:pt x="1271433" y="930417"/>
                </a:cubicBezTo>
                <a:lnTo>
                  <a:pt x="1271054" y="929532"/>
                </a:lnTo>
                <a:lnTo>
                  <a:pt x="1277594" y="925793"/>
                </a:lnTo>
                <a:cubicBezTo>
                  <a:pt x="1279135" y="922710"/>
                  <a:pt x="1279135" y="919628"/>
                  <a:pt x="1279135" y="919628"/>
                </a:cubicBezTo>
                <a:close/>
                <a:moveTo>
                  <a:pt x="124018" y="919628"/>
                </a:moveTo>
                <a:lnTo>
                  <a:pt x="124018" y="931958"/>
                </a:lnTo>
                <a:lnTo>
                  <a:pt x="136340" y="931958"/>
                </a:lnTo>
                <a:lnTo>
                  <a:pt x="136340" y="919628"/>
                </a:lnTo>
                <a:close/>
                <a:moveTo>
                  <a:pt x="1465559" y="907297"/>
                </a:moveTo>
                <a:lnTo>
                  <a:pt x="1465559" y="919628"/>
                </a:lnTo>
                <a:cubicBezTo>
                  <a:pt x="1465559" y="919628"/>
                  <a:pt x="1465559" y="919628"/>
                  <a:pt x="1477881" y="919628"/>
                </a:cubicBezTo>
                <a:cubicBezTo>
                  <a:pt x="1477881" y="907297"/>
                  <a:pt x="1490601" y="907297"/>
                  <a:pt x="1490601" y="907297"/>
                </a:cubicBezTo>
                <a:lnTo>
                  <a:pt x="1477881" y="907297"/>
                </a:lnTo>
                <a:cubicBezTo>
                  <a:pt x="1477881" y="907297"/>
                  <a:pt x="1477881" y="907297"/>
                  <a:pt x="1465559" y="907297"/>
                </a:cubicBezTo>
                <a:close/>
                <a:moveTo>
                  <a:pt x="1328821" y="894966"/>
                </a:moveTo>
                <a:lnTo>
                  <a:pt x="1328821" y="907297"/>
                </a:lnTo>
                <a:lnTo>
                  <a:pt x="1328821" y="908838"/>
                </a:lnTo>
                <a:lnTo>
                  <a:pt x="1328821" y="910380"/>
                </a:lnTo>
                <a:lnTo>
                  <a:pt x="1328821" y="911921"/>
                </a:lnTo>
                <a:lnTo>
                  <a:pt x="1328821" y="912499"/>
                </a:lnTo>
                <a:lnTo>
                  <a:pt x="1328821" y="918086"/>
                </a:lnTo>
                <a:lnTo>
                  <a:pt x="1328821" y="919628"/>
                </a:lnTo>
                <a:cubicBezTo>
                  <a:pt x="1328821" y="919628"/>
                  <a:pt x="1328821" y="907297"/>
                  <a:pt x="1316499" y="919628"/>
                </a:cubicBezTo>
                <a:lnTo>
                  <a:pt x="1328821" y="919628"/>
                </a:lnTo>
                <a:lnTo>
                  <a:pt x="1336175" y="919628"/>
                </a:lnTo>
                <a:cubicBezTo>
                  <a:pt x="1335579" y="919628"/>
                  <a:pt x="1335976" y="919628"/>
                  <a:pt x="1336771" y="919628"/>
                </a:cubicBezTo>
                <a:lnTo>
                  <a:pt x="1341541" y="919628"/>
                </a:lnTo>
                <a:lnTo>
                  <a:pt x="1341541" y="907297"/>
                </a:lnTo>
                <a:cubicBezTo>
                  <a:pt x="1341541" y="907297"/>
                  <a:pt x="1341541" y="907297"/>
                  <a:pt x="1328821" y="894966"/>
                </a:cubicBezTo>
                <a:close/>
                <a:moveTo>
                  <a:pt x="1540288" y="882238"/>
                </a:moveTo>
                <a:cubicBezTo>
                  <a:pt x="1540288" y="882238"/>
                  <a:pt x="1540288" y="882238"/>
                  <a:pt x="1552610" y="882238"/>
                </a:cubicBezTo>
                <a:cubicBezTo>
                  <a:pt x="1540288" y="882238"/>
                  <a:pt x="1540288" y="894966"/>
                  <a:pt x="1540288" y="894966"/>
                </a:cubicBezTo>
                <a:close/>
                <a:moveTo>
                  <a:pt x="1453237" y="882238"/>
                </a:moveTo>
                <a:lnTo>
                  <a:pt x="1453237" y="894966"/>
                </a:lnTo>
                <a:lnTo>
                  <a:pt x="1465559" y="882238"/>
                </a:lnTo>
                <a:cubicBezTo>
                  <a:pt x="1465559" y="882238"/>
                  <a:pt x="1465559" y="882238"/>
                  <a:pt x="1453237" y="882238"/>
                </a:cubicBezTo>
                <a:close/>
                <a:moveTo>
                  <a:pt x="1391228" y="832517"/>
                </a:moveTo>
                <a:lnTo>
                  <a:pt x="1391228" y="843655"/>
                </a:lnTo>
                <a:cubicBezTo>
                  <a:pt x="1391228" y="845246"/>
                  <a:pt x="1391228" y="845246"/>
                  <a:pt x="1391228" y="845246"/>
                </a:cubicBezTo>
                <a:cubicBezTo>
                  <a:pt x="1391228" y="845246"/>
                  <a:pt x="1391228" y="845246"/>
                  <a:pt x="1403550" y="845246"/>
                </a:cubicBezTo>
                <a:lnTo>
                  <a:pt x="1403550" y="857577"/>
                </a:lnTo>
                <a:lnTo>
                  <a:pt x="1415872" y="857577"/>
                </a:lnTo>
                <a:cubicBezTo>
                  <a:pt x="1415872" y="857577"/>
                  <a:pt x="1415872" y="857577"/>
                  <a:pt x="1415872" y="856035"/>
                </a:cubicBezTo>
                <a:lnTo>
                  <a:pt x="1415872" y="854494"/>
                </a:lnTo>
                <a:cubicBezTo>
                  <a:pt x="1415872" y="854494"/>
                  <a:pt x="1415872" y="851411"/>
                  <a:pt x="1415872" y="845246"/>
                </a:cubicBezTo>
                <a:lnTo>
                  <a:pt x="1403550" y="845246"/>
                </a:lnTo>
                <a:close/>
                <a:moveTo>
                  <a:pt x="1266812" y="832517"/>
                </a:moveTo>
                <a:lnTo>
                  <a:pt x="1266812" y="845246"/>
                </a:lnTo>
                <a:lnTo>
                  <a:pt x="1279135" y="845246"/>
                </a:lnTo>
                <a:cubicBezTo>
                  <a:pt x="1279135" y="845246"/>
                  <a:pt x="1279135" y="845246"/>
                  <a:pt x="1279135" y="832517"/>
                </a:cubicBezTo>
                <a:close/>
                <a:moveTo>
                  <a:pt x="1564933" y="807856"/>
                </a:moveTo>
                <a:cubicBezTo>
                  <a:pt x="1564933" y="807856"/>
                  <a:pt x="1564933" y="807856"/>
                  <a:pt x="1564933" y="809398"/>
                </a:cubicBezTo>
                <a:lnTo>
                  <a:pt x="1564933" y="817104"/>
                </a:lnTo>
                <a:lnTo>
                  <a:pt x="1564933" y="820187"/>
                </a:lnTo>
                <a:cubicBezTo>
                  <a:pt x="1564933" y="820187"/>
                  <a:pt x="1564933" y="820187"/>
                  <a:pt x="1577255" y="820187"/>
                </a:cubicBezTo>
                <a:cubicBezTo>
                  <a:pt x="1577255" y="820187"/>
                  <a:pt x="1577255" y="820187"/>
                  <a:pt x="1589975" y="820187"/>
                </a:cubicBezTo>
                <a:lnTo>
                  <a:pt x="1589975" y="818645"/>
                </a:lnTo>
                <a:lnTo>
                  <a:pt x="1589975" y="809398"/>
                </a:lnTo>
                <a:lnTo>
                  <a:pt x="1589975" y="807856"/>
                </a:lnTo>
                <a:lnTo>
                  <a:pt x="1577255" y="807856"/>
                </a:lnTo>
                <a:cubicBezTo>
                  <a:pt x="1564933" y="807856"/>
                  <a:pt x="1577255" y="807856"/>
                  <a:pt x="1564933" y="807856"/>
                </a:cubicBezTo>
                <a:close/>
                <a:moveTo>
                  <a:pt x="1515246" y="807856"/>
                </a:moveTo>
                <a:cubicBezTo>
                  <a:pt x="1502924" y="807856"/>
                  <a:pt x="1502924" y="807856"/>
                  <a:pt x="1502924" y="820187"/>
                </a:cubicBezTo>
                <a:cubicBezTo>
                  <a:pt x="1502924" y="820187"/>
                  <a:pt x="1502924" y="820187"/>
                  <a:pt x="1515246" y="820187"/>
                </a:cubicBezTo>
                <a:lnTo>
                  <a:pt x="1527568" y="820187"/>
                </a:lnTo>
                <a:cubicBezTo>
                  <a:pt x="1527568" y="832517"/>
                  <a:pt x="1527568" y="832517"/>
                  <a:pt x="1515246" y="832517"/>
                </a:cubicBezTo>
                <a:lnTo>
                  <a:pt x="1502924" y="832517"/>
                </a:lnTo>
                <a:lnTo>
                  <a:pt x="1490601" y="832517"/>
                </a:lnTo>
                <a:lnTo>
                  <a:pt x="1477881" y="832517"/>
                </a:lnTo>
                <a:cubicBezTo>
                  <a:pt x="1477881" y="832517"/>
                  <a:pt x="1477881" y="832517"/>
                  <a:pt x="1490601" y="820187"/>
                </a:cubicBezTo>
                <a:lnTo>
                  <a:pt x="1477881" y="820187"/>
                </a:lnTo>
                <a:cubicBezTo>
                  <a:pt x="1477881" y="820187"/>
                  <a:pt x="1477881" y="820187"/>
                  <a:pt x="1465559" y="820187"/>
                </a:cubicBezTo>
                <a:cubicBezTo>
                  <a:pt x="1465559" y="820187"/>
                  <a:pt x="1465559" y="820187"/>
                  <a:pt x="1453237" y="820187"/>
                </a:cubicBezTo>
                <a:cubicBezTo>
                  <a:pt x="1453237" y="820187"/>
                  <a:pt x="1453237" y="820187"/>
                  <a:pt x="1453237" y="821728"/>
                </a:cubicBezTo>
                <a:lnTo>
                  <a:pt x="1453237" y="829435"/>
                </a:lnTo>
                <a:lnTo>
                  <a:pt x="1453237" y="832517"/>
                </a:lnTo>
                <a:lnTo>
                  <a:pt x="1465559" y="832517"/>
                </a:lnTo>
                <a:lnTo>
                  <a:pt x="1465559" y="820187"/>
                </a:lnTo>
                <a:cubicBezTo>
                  <a:pt x="1465559" y="832517"/>
                  <a:pt x="1477881" y="832517"/>
                  <a:pt x="1477881" y="832517"/>
                </a:cubicBezTo>
                <a:lnTo>
                  <a:pt x="1477881" y="845246"/>
                </a:lnTo>
                <a:lnTo>
                  <a:pt x="1490601" y="845246"/>
                </a:lnTo>
                <a:cubicBezTo>
                  <a:pt x="1490601" y="845246"/>
                  <a:pt x="1490601" y="845246"/>
                  <a:pt x="1502924" y="845246"/>
                </a:cubicBezTo>
                <a:lnTo>
                  <a:pt x="1515246" y="845246"/>
                </a:lnTo>
                <a:lnTo>
                  <a:pt x="1515246" y="842064"/>
                </a:lnTo>
                <a:cubicBezTo>
                  <a:pt x="1515246" y="842064"/>
                  <a:pt x="1515246" y="838882"/>
                  <a:pt x="1515246" y="832517"/>
                </a:cubicBezTo>
                <a:lnTo>
                  <a:pt x="1527568" y="832517"/>
                </a:lnTo>
                <a:lnTo>
                  <a:pt x="1540288" y="832517"/>
                </a:lnTo>
                <a:lnTo>
                  <a:pt x="1527568" y="820187"/>
                </a:lnTo>
                <a:lnTo>
                  <a:pt x="1540288" y="807856"/>
                </a:lnTo>
                <a:lnTo>
                  <a:pt x="1527568" y="807856"/>
                </a:lnTo>
                <a:cubicBezTo>
                  <a:pt x="1527568" y="807856"/>
                  <a:pt x="1515246" y="807856"/>
                  <a:pt x="1515246" y="820187"/>
                </a:cubicBezTo>
                <a:cubicBezTo>
                  <a:pt x="1515246" y="820187"/>
                  <a:pt x="1515246" y="820187"/>
                  <a:pt x="1515246" y="807856"/>
                </a:cubicBezTo>
                <a:close/>
                <a:moveTo>
                  <a:pt x="1341541" y="807856"/>
                </a:moveTo>
                <a:cubicBezTo>
                  <a:pt x="1341541" y="807856"/>
                  <a:pt x="1341541" y="807856"/>
                  <a:pt x="1341541" y="809398"/>
                </a:cubicBezTo>
                <a:lnTo>
                  <a:pt x="1341541" y="810939"/>
                </a:lnTo>
                <a:lnTo>
                  <a:pt x="1341541" y="820187"/>
                </a:lnTo>
                <a:cubicBezTo>
                  <a:pt x="1341541" y="820187"/>
                  <a:pt x="1341541" y="820187"/>
                  <a:pt x="1353863" y="820187"/>
                </a:cubicBezTo>
                <a:cubicBezTo>
                  <a:pt x="1353863" y="807856"/>
                  <a:pt x="1341541" y="807856"/>
                  <a:pt x="1341541" y="807856"/>
                </a:cubicBezTo>
                <a:close/>
                <a:moveTo>
                  <a:pt x="1616545" y="790156"/>
                </a:moveTo>
                <a:cubicBezTo>
                  <a:pt x="1620010" y="788366"/>
                  <a:pt x="1626942" y="795526"/>
                  <a:pt x="1626942" y="795526"/>
                </a:cubicBezTo>
                <a:lnTo>
                  <a:pt x="1614619" y="795526"/>
                </a:lnTo>
                <a:cubicBezTo>
                  <a:pt x="1614619" y="792343"/>
                  <a:pt x="1615389" y="790752"/>
                  <a:pt x="1616545" y="790156"/>
                </a:cubicBezTo>
                <a:close/>
                <a:moveTo>
                  <a:pt x="1497725" y="790156"/>
                </a:moveTo>
                <a:cubicBezTo>
                  <a:pt x="1495992" y="790752"/>
                  <a:pt x="1493682" y="792343"/>
                  <a:pt x="1490601" y="795526"/>
                </a:cubicBezTo>
                <a:lnTo>
                  <a:pt x="1477881" y="795526"/>
                </a:lnTo>
                <a:lnTo>
                  <a:pt x="1465559" y="795526"/>
                </a:lnTo>
                <a:lnTo>
                  <a:pt x="1453237" y="795526"/>
                </a:lnTo>
                <a:cubicBezTo>
                  <a:pt x="1453237" y="807856"/>
                  <a:pt x="1453237" y="795526"/>
                  <a:pt x="1440915" y="795526"/>
                </a:cubicBezTo>
                <a:cubicBezTo>
                  <a:pt x="1440915" y="795526"/>
                  <a:pt x="1440915" y="795526"/>
                  <a:pt x="1440915" y="807856"/>
                </a:cubicBezTo>
                <a:lnTo>
                  <a:pt x="1428195" y="807856"/>
                </a:lnTo>
                <a:lnTo>
                  <a:pt x="1415872" y="807856"/>
                </a:lnTo>
                <a:cubicBezTo>
                  <a:pt x="1403550" y="807856"/>
                  <a:pt x="1403550" y="807856"/>
                  <a:pt x="1403550" y="820187"/>
                </a:cubicBezTo>
                <a:lnTo>
                  <a:pt x="1391228" y="807856"/>
                </a:lnTo>
                <a:cubicBezTo>
                  <a:pt x="1391228" y="807856"/>
                  <a:pt x="1391228" y="807856"/>
                  <a:pt x="1403550" y="807856"/>
                </a:cubicBezTo>
                <a:cubicBezTo>
                  <a:pt x="1403550" y="795526"/>
                  <a:pt x="1403550" y="795526"/>
                  <a:pt x="1391228" y="795526"/>
                </a:cubicBezTo>
                <a:lnTo>
                  <a:pt x="1391228" y="797067"/>
                </a:lnTo>
                <a:cubicBezTo>
                  <a:pt x="1391228" y="798608"/>
                  <a:pt x="1391228" y="801691"/>
                  <a:pt x="1391228" y="807856"/>
                </a:cubicBezTo>
                <a:cubicBezTo>
                  <a:pt x="1391228" y="807856"/>
                  <a:pt x="1391228" y="807856"/>
                  <a:pt x="1391228" y="820187"/>
                </a:cubicBezTo>
                <a:cubicBezTo>
                  <a:pt x="1391228" y="820187"/>
                  <a:pt x="1391228" y="820187"/>
                  <a:pt x="1392768" y="820187"/>
                </a:cubicBezTo>
                <a:lnTo>
                  <a:pt x="1402010" y="820187"/>
                </a:lnTo>
                <a:cubicBezTo>
                  <a:pt x="1403550" y="820187"/>
                  <a:pt x="1403550" y="820187"/>
                  <a:pt x="1403550" y="820187"/>
                </a:cubicBezTo>
                <a:lnTo>
                  <a:pt x="1415872" y="820187"/>
                </a:lnTo>
                <a:lnTo>
                  <a:pt x="1428195" y="820187"/>
                </a:lnTo>
                <a:lnTo>
                  <a:pt x="1440915" y="820187"/>
                </a:lnTo>
                <a:cubicBezTo>
                  <a:pt x="1440915" y="814022"/>
                  <a:pt x="1440915" y="810939"/>
                  <a:pt x="1440915" y="810939"/>
                </a:cubicBezTo>
                <a:lnTo>
                  <a:pt x="1440915" y="807856"/>
                </a:lnTo>
                <a:lnTo>
                  <a:pt x="1453237" y="807856"/>
                </a:lnTo>
                <a:lnTo>
                  <a:pt x="1465559" y="807856"/>
                </a:lnTo>
                <a:lnTo>
                  <a:pt x="1477881" y="807856"/>
                </a:lnTo>
                <a:cubicBezTo>
                  <a:pt x="1477881" y="807856"/>
                  <a:pt x="1481061" y="807856"/>
                  <a:pt x="1482651" y="807856"/>
                </a:cubicBezTo>
                <a:lnTo>
                  <a:pt x="1483248" y="807856"/>
                </a:lnTo>
                <a:lnTo>
                  <a:pt x="1490601" y="807856"/>
                </a:lnTo>
                <a:cubicBezTo>
                  <a:pt x="1502924" y="795526"/>
                  <a:pt x="1502924" y="795526"/>
                  <a:pt x="1502924" y="807856"/>
                </a:cubicBezTo>
                <a:cubicBezTo>
                  <a:pt x="1502924" y="807856"/>
                  <a:pt x="1502924" y="807856"/>
                  <a:pt x="1502924" y="795526"/>
                </a:cubicBezTo>
                <a:cubicBezTo>
                  <a:pt x="1502924" y="795526"/>
                  <a:pt x="1502924" y="788366"/>
                  <a:pt x="1497725" y="790156"/>
                </a:cubicBezTo>
                <a:close/>
                <a:moveTo>
                  <a:pt x="1602297" y="782797"/>
                </a:moveTo>
                <a:cubicBezTo>
                  <a:pt x="1602297" y="782797"/>
                  <a:pt x="1602297" y="782797"/>
                  <a:pt x="1602297" y="795526"/>
                </a:cubicBezTo>
                <a:lnTo>
                  <a:pt x="1614619" y="795526"/>
                </a:lnTo>
                <a:lnTo>
                  <a:pt x="1614619" y="807856"/>
                </a:lnTo>
                <a:cubicBezTo>
                  <a:pt x="1614619" y="807856"/>
                  <a:pt x="1614619" y="807856"/>
                  <a:pt x="1626942" y="807856"/>
                </a:cubicBezTo>
                <a:cubicBezTo>
                  <a:pt x="1626942" y="807856"/>
                  <a:pt x="1626942" y="807856"/>
                  <a:pt x="1639661" y="807856"/>
                </a:cubicBezTo>
                <a:cubicBezTo>
                  <a:pt x="1639661" y="807856"/>
                  <a:pt x="1639661" y="807856"/>
                  <a:pt x="1639661" y="795526"/>
                </a:cubicBezTo>
                <a:lnTo>
                  <a:pt x="1626942" y="795526"/>
                </a:lnTo>
                <a:cubicBezTo>
                  <a:pt x="1626942" y="795526"/>
                  <a:pt x="1626942" y="795526"/>
                  <a:pt x="1626942" y="782797"/>
                </a:cubicBezTo>
                <a:cubicBezTo>
                  <a:pt x="1626942" y="782797"/>
                  <a:pt x="1626942" y="782797"/>
                  <a:pt x="1614619" y="782797"/>
                </a:cubicBezTo>
                <a:cubicBezTo>
                  <a:pt x="1614619" y="782797"/>
                  <a:pt x="1614619" y="782797"/>
                  <a:pt x="1602297" y="782797"/>
                </a:cubicBezTo>
                <a:close/>
                <a:moveTo>
                  <a:pt x="1527568" y="782797"/>
                </a:moveTo>
                <a:cubicBezTo>
                  <a:pt x="1515246" y="782797"/>
                  <a:pt x="1515246" y="795526"/>
                  <a:pt x="1515246" y="795526"/>
                </a:cubicBezTo>
                <a:lnTo>
                  <a:pt x="1527568" y="795526"/>
                </a:lnTo>
                <a:lnTo>
                  <a:pt x="1527568" y="793935"/>
                </a:lnTo>
                <a:close/>
                <a:moveTo>
                  <a:pt x="1217126" y="782797"/>
                </a:moveTo>
                <a:cubicBezTo>
                  <a:pt x="1217126" y="795526"/>
                  <a:pt x="1204803" y="795526"/>
                  <a:pt x="1204803" y="795526"/>
                </a:cubicBezTo>
                <a:lnTo>
                  <a:pt x="1217126" y="795526"/>
                </a:lnTo>
                <a:close/>
                <a:moveTo>
                  <a:pt x="1651984" y="770467"/>
                </a:moveTo>
                <a:cubicBezTo>
                  <a:pt x="1651984" y="776632"/>
                  <a:pt x="1651984" y="779715"/>
                  <a:pt x="1651984" y="779715"/>
                </a:cubicBezTo>
                <a:lnTo>
                  <a:pt x="1651984" y="782797"/>
                </a:lnTo>
                <a:cubicBezTo>
                  <a:pt x="1651984" y="770467"/>
                  <a:pt x="1664306" y="782797"/>
                  <a:pt x="1664306" y="782797"/>
                </a:cubicBezTo>
                <a:cubicBezTo>
                  <a:pt x="1664306" y="782797"/>
                  <a:pt x="1664306" y="782797"/>
                  <a:pt x="1664306" y="770467"/>
                </a:cubicBezTo>
                <a:close/>
                <a:moveTo>
                  <a:pt x="1564933" y="770467"/>
                </a:moveTo>
                <a:cubicBezTo>
                  <a:pt x="1564933" y="770467"/>
                  <a:pt x="1564933" y="770467"/>
                  <a:pt x="1552610" y="782797"/>
                </a:cubicBezTo>
                <a:cubicBezTo>
                  <a:pt x="1552610" y="782797"/>
                  <a:pt x="1552610" y="782797"/>
                  <a:pt x="1564933" y="782797"/>
                </a:cubicBezTo>
                <a:lnTo>
                  <a:pt x="1577255" y="782797"/>
                </a:lnTo>
                <a:cubicBezTo>
                  <a:pt x="1577255" y="770467"/>
                  <a:pt x="1589975" y="770467"/>
                  <a:pt x="1589975" y="770467"/>
                </a:cubicBezTo>
                <a:lnTo>
                  <a:pt x="1577255" y="770467"/>
                </a:lnTo>
                <a:cubicBezTo>
                  <a:pt x="1577255" y="770467"/>
                  <a:pt x="1577255" y="770467"/>
                  <a:pt x="1564933" y="770467"/>
                </a:cubicBezTo>
                <a:close/>
                <a:moveTo>
                  <a:pt x="1453237" y="770467"/>
                </a:moveTo>
                <a:cubicBezTo>
                  <a:pt x="1440915" y="770467"/>
                  <a:pt x="1453237" y="770467"/>
                  <a:pt x="1440915" y="782797"/>
                </a:cubicBezTo>
                <a:cubicBezTo>
                  <a:pt x="1440915" y="782797"/>
                  <a:pt x="1440915" y="782797"/>
                  <a:pt x="1453237" y="782797"/>
                </a:cubicBezTo>
                <a:close/>
                <a:moveTo>
                  <a:pt x="1316499" y="770467"/>
                </a:moveTo>
                <a:lnTo>
                  <a:pt x="1316499" y="773549"/>
                </a:lnTo>
                <a:lnTo>
                  <a:pt x="1316499" y="782797"/>
                </a:lnTo>
                <a:cubicBezTo>
                  <a:pt x="1328821" y="782797"/>
                  <a:pt x="1328821" y="770467"/>
                  <a:pt x="1328821" y="782797"/>
                </a:cubicBezTo>
                <a:lnTo>
                  <a:pt x="1328821" y="770467"/>
                </a:lnTo>
                <a:close/>
                <a:moveTo>
                  <a:pt x="1229448" y="770467"/>
                </a:moveTo>
                <a:lnTo>
                  <a:pt x="1229448" y="777595"/>
                </a:lnTo>
                <a:lnTo>
                  <a:pt x="1229448" y="778173"/>
                </a:lnTo>
                <a:lnTo>
                  <a:pt x="1229448" y="782797"/>
                </a:lnTo>
                <a:lnTo>
                  <a:pt x="1242168" y="782797"/>
                </a:lnTo>
                <a:lnTo>
                  <a:pt x="1242168" y="770467"/>
                </a:lnTo>
                <a:cubicBezTo>
                  <a:pt x="1242168" y="770467"/>
                  <a:pt x="1242168" y="782797"/>
                  <a:pt x="1229448" y="770467"/>
                </a:cubicBezTo>
                <a:close/>
                <a:moveTo>
                  <a:pt x="1738637" y="758136"/>
                </a:moveTo>
                <a:cubicBezTo>
                  <a:pt x="1738637" y="758136"/>
                  <a:pt x="1751357" y="770467"/>
                  <a:pt x="1738637" y="770467"/>
                </a:cubicBezTo>
                <a:cubicBezTo>
                  <a:pt x="1738637" y="770467"/>
                  <a:pt x="1738637" y="770467"/>
                  <a:pt x="1726315" y="770467"/>
                </a:cubicBezTo>
                <a:cubicBezTo>
                  <a:pt x="1738637" y="782797"/>
                  <a:pt x="1738637" y="770467"/>
                  <a:pt x="1738637" y="770467"/>
                </a:cubicBezTo>
                <a:cubicBezTo>
                  <a:pt x="1738637" y="770467"/>
                  <a:pt x="1738637" y="770467"/>
                  <a:pt x="1751357" y="770467"/>
                </a:cubicBezTo>
                <a:cubicBezTo>
                  <a:pt x="1751357" y="770467"/>
                  <a:pt x="1751357" y="770467"/>
                  <a:pt x="1763679" y="770467"/>
                </a:cubicBezTo>
                <a:lnTo>
                  <a:pt x="1763679" y="758136"/>
                </a:lnTo>
                <a:cubicBezTo>
                  <a:pt x="1763679" y="758136"/>
                  <a:pt x="1763679" y="758136"/>
                  <a:pt x="1751357" y="758136"/>
                </a:cubicBezTo>
                <a:close/>
                <a:moveTo>
                  <a:pt x="1701670" y="758136"/>
                </a:moveTo>
                <a:lnTo>
                  <a:pt x="1701670" y="770467"/>
                </a:lnTo>
                <a:lnTo>
                  <a:pt x="1713993" y="770467"/>
                </a:lnTo>
                <a:cubicBezTo>
                  <a:pt x="1713993" y="770467"/>
                  <a:pt x="1713993" y="763531"/>
                  <a:pt x="1713993" y="765265"/>
                </a:cubicBezTo>
                <a:lnTo>
                  <a:pt x="1713993" y="758136"/>
                </a:lnTo>
                <a:close/>
                <a:moveTo>
                  <a:pt x="1676628" y="758136"/>
                </a:moveTo>
                <a:cubicBezTo>
                  <a:pt x="1676628" y="758136"/>
                  <a:pt x="1676628" y="758136"/>
                  <a:pt x="1676628" y="770467"/>
                </a:cubicBezTo>
                <a:lnTo>
                  <a:pt x="1676628" y="782797"/>
                </a:lnTo>
                <a:cubicBezTo>
                  <a:pt x="1664306" y="782797"/>
                  <a:pt x="1664306" y="795526"/>
                  <a:pt x="1664306" y="795526"/>
                </a:cubicBezTo>
                <a:lnTo>
                  <a:pt x="1651984" y="795526"/>
                </a:lnTo>
                <a:cubicBezTo>
                  <a:pt x="1664306" y="795526"/>
                  <a:pt x="1664306" y="807856"/>
                  <a:pt x="1664306" y="807856"/>
                </a:cubicBezTo>
                <a:lnTo>
                  <a:pt x="1664306" y="806315"/>
                </a:lnTo>
                <a:cubicBezTo>
                  <a:pt x="1664306" y="804774"/>
                  <a:pt x="1664306" y="801691"/>
                  <a:pt x="1664306" y="795526"/>
                </a:cubicBezTo>
                <a:lnTo>
                  <a:pt x="1676628" y="795526"/>
                </a:lnTo>
                <a:cubicBezTo>
                  <a:pt x="1689348" y="795526"/>
                  <a:pt x="1689348" y="782797"/>
                  <a:pt x="1689348" y="795526"/>
                </a:cubicBezTo>
                <a:cubicBezTo>
                  <a:pt x="1689348" y="795526"/>
                  <a:pt x="1701670" y="795526"/>
                  <a:pt x="1689348" y="782797"/>
                </a:cubicBezTo>
                <a:cubicBezTo>
                  <a:pt x="1689348" y="782797"/>
                  <a:pt x="1701670" y="795526"/>
                  <a:pt x="1701670" y="782797"/>
                </a:cubicBezTo>
                <a:cubicBezTo>
                  <a:pt x="1689348" y="782797"/>
                  <a:pt x="1689348" y="782797"/>
                  <a:pt x="1689348" y="782797"/>
                </a:cubicBezTo>
                <a:cubicBezTo>
                  <a:pt x="1689348" y="782797"/>
                  <a:pt x="1689348" y="782797"/>
                  <a:pt x="1676628" y="782797"/>
                </a:cubicBezTo>
                <a:cubicBezTo>
                  <a:pt x="1676628" y="782797"/>
                  <a:pt x="1689348" y="770467"/>
                  <a:pt x="1676628" y="770467"/>
                </a:cubicBezTo>
                <a:lnTo>
                  <a:pt x="1689348" y="770467"/>
                </a:lnTo>
                <a:lnTo>
                  <a:pt x="1689348" y="758136"/>
                </a:lnTo>
                <a:cubicBezTo>
                  <a:pt x="1689348" y="758136"/>
                  <a:pt x="1689348" y="758136"/>
                  <a:pt x="1676628" y="758136"/>
                </a:cubicBezTo>
                <a:close/>
                <a:moveTo>
                  <a:pt x="1602297" y="758136"/>
                </a:moveTo>
                <a:lnTo>
                  <a:pt x="1602297" y="768925"/>
                </a:lnTo>
                <a:cubicBezTo>
                  <a:pt x="1602297" y="770467"/>
                  <a:pt x="1602297" y="770467"/>
                  <a:pt x="1602297" y="770467"/>
                </a:cubicBezTo>
                <a:cubicBezTo>
                  <a:pt x="1602297" y="770467"/>
                  <a:pt x="1602297" y="770467"/>
                  <a:pt x="1614619" y="770467"/>
                </a:cubicBezTo>
                <a:lnTo>
                  <a:pt x="1626942" y="770467"/>
                </a:lnTo>
                <a:lnTo>
                  <a:pt x="1626942" y="758136"/>
                </a:lnTo>
                <a:lnTo>
                  <a:pt x="1614619" y="758136"/>
                </a:lnTo>
                <a:cubicBezTo>
                  <a:pt x="1614619" y="758136"/>
                  <a:pt x="1614619" y="758136"/>
                  <a:pt x="1614619" y="770467"/>
                </a:cubicBezTo>
                <a:cubicBezTo>
                  <a:pt x="1614619" y="770467"/>
                  <a:pt x="1614619" y="770467"/>
                  <a:pt x="1602297" y="758136"/>
                </a:cubicBezTo>
                <a:close/>
                <a:moveTo>
                  <a:pt x="1502924" y="758136"/>
                </a:moveTo>
                <a:cubicBezTo>
                  <a:pt x="1502924" y="758136"/>
                  <a:pt x="1490601" y="758136"/>
                  <a:pt x="1490601" y="770467"/>
                </a:cubicBezTo>
                <a:lnTo>
                  <a:pt x="1502924" y="770467"/>
                </a:lnTo>
                <a:close/>
                <a:moveTo>
                  <a:pt x="1391228" y="758136"/>
                </a:moveTo>
                <a:lnTo>
                  <a:pt x="1403550" y="758136"/>
                </a:lnTo>
                <a:cubicBezTo>
                  <a:pt x="1415872" y="758136"/>
                  <a:pt x="1403550" y="758136"/>
                  <a:pt x="1403550" y="770467"/>
                </a:cubicBezTo>
                <a:lnTo>
                  <a:pt x="1391228" y="770467"/>
                </a:lnTo>
                <a:cubicBezTo>
                  <a:pt x="1391228" y="770467"/>
                  <a:pt x="1391228" y="767384"/>
                  <a:pt x="1391228" y="765843"/>
                </a:cubicBezTo>
                <a:lnTo>
                  <a:pt x="1391228" y="765265"/>
                </a:lnTo>
                <a:close/>
                <a:moveTo>
                  <a:pt x="1788324" y="745805"/>
                </a:moveTo>
                <a:lnTo>
                  <a:pt x="1788324" y="758136"/>
                </a:lnTo>
                <a:lnTo>
                  <a:pt x="1801044" y="758136"/>
                </a:lnTo>
                <a:cubicBezTo>
                  <a:pt x="1801044" y="758136"/>
                  <a:pt x="1801044" y="758136"/>
                  <a:pt x="1801044" y="745805"/>
                </a:cubicBezTo>
                <a:close/>
                <a:moveTo>
                  <a:pt x="1651984" y="745805"/>
                </a:moveTo>
                <a:cubicBezTo>
                  <a:pt x="1651984" y="758136"/>
                  <a:pt x="1651984" y="758136"/>
                  <a:pt x="1639661" y="758136"/>
                </a:cubicBezTo>
                <a:cubicBezTo>
                  <a:pt x="1639661" y="758136"/>
                  <a:pt x="1639661" y="758136"/>
                  <a:pt x="1651984" y="758136"/>
                </a:cubicBezTo>
                <a:cubicBezTo>
                  <a:pt x="1651984" y="758136"/>
                  <a:pt x="1651984" y="758136"/>
                  <a:pt x="1664306" y="758136"/>
                </a:cubicBezTo>
                <a:cubicBezTo>
                  <a:pt x="1664306" y="758136"/>
                  <a:pt x="1664306" y="758136"/>
                  <a:pt x="1664306" y="756595"/>
                </a:cubicBezTo>
                <a:lnTo>
                  <a:pt x="1664306" y="755053"/>
                </a:lnTo>
                <a:cubicBezTo>
                  <a:pt x="1664306" y="755053"/>
                  <a:pt x="1664306" y="751971"/>
                  <a:pt x="1664306" y="745805"/>
                </a:cubicBezTo>
                <a:close/>
                <a:moveTo>
                  <a:pt x="1863053" y="733077"/>
                </a:moveTo>
                <a:cubicBezTo>
                  <a:pt x="1863053" y="733077"/>
                  <a:pt x="1850731" y="733077"/>
                  <a:pt x="1850731" y="745805"/>
                </a:cubicBezTo>
                <a:lnTo>
                  <a:pt x="1863053" y="745805"/>
                </a:lnTo>
                <a:cubicBezTo>
                  <a:pt x="1863053" y="745805"/>
                  <a:pt x="1863053" y="745805"/>
                  <a:pt x="1863053" y="744214"/>
                </a:cubicBezTo>
                <a:lnTo>
                  <a:pt x="1863053" y="741032"/>
                </a:lnTo>
                <a:cubicBezTo>
                  <a:pt x="1863053" y="740237"/>
                  <a:pt x="1863053" y="739839"/>
                  <a:pt x="1863053" y="740435"/>
                </a:cubicBezTo>
                <a:lnTo>
                  <a:pt x="1863053" y="733077"/>
                </a:lnTo>
                <a:cubicBezTo>
                  <a:pt x="1863053" y="733077"/>
                  <a:pt x="1863053" y="745805"/>
                  <a:pt x="1875375" y="745805"/>
                </a:cubicBezTo>
                <a:lnTo>
                  <a:pt x="1875375" y="742623"/>
                </a:lnTo>
                <a:lnTo>
                  <a:pt x="1875375" y="741032"/>
                </a:lnTo>
                <a:lnTo>
                  <a:pt x="1875375" y="740435"/>
                </a:lnTo>
                <a:lnTo>
                  <a:pt x="1875375" y="733077"/>
                </a:lnTo>
                <a:close/>
                <a:moveTo>
                  <a:pt x="1813366" y="733077"/>
                </a:moveTo>
                <a:cubicBezTo>
                  <a:pt x="1813366" y="733077"/>
                  <a:pt x="1813366" y="733077"/>
                  <a:pt x="1813366" y="745805"/>
                </a:cubicBezTo>
                <a:lnTo>
                  <a:pt x="1813366" y="748888"/>
                </a:lnTo>
                <a:cubicBezTo>
                  <a:pt x="1813366" y="748888"/>
                  <a:pt x="1813366" y="751971"/>
                  <a:pt x="1813366" y="758136"/>
                </a:cubicBezTo>
                <a:lnTo>
                  <a:pt x="1825688" y="758136"/>
                </a:lnTo>
                <a:lnTo>
                  <a:pt x="1825688" y="751007"/>
                </a:lnTo>
                <a:lnTo>
                  <a:pt x="1825688" y="750429"/>
                </a:lnTo>
                <a:cubicBezTo>
                  <a:pt x="1825688" y="748888"/>
                  <a:pt x="1825688" y="745805"/>
                  <a:pt x="1825688" y="745805"/>
                </a:cubicBezTo>
                <a:close/>
                <a:moveTo>
                  <a:pt x="1689348" y="733077"/>
                </a:moveTo>
                <a:cubicBezTo>
                  <a:pt x="1689348" y="733077"/>
                  <a:pt x="1689348" y="745805"/>
                  <a:pt x="1676628" y="745805"/>
                </a:cubicBezTo>
                <a:lnTo>
                  <a:pt x="1689348" y="745805"/>
                </a:lnTo>
                <a:lnTo>
                  <a:pt x="1689348" y="744214"/>
                </a:lnTo>
                <a:lnTo>
                  <a:pt x="1689348" y="734668"/>
                </a:lnTo>
                <a:close/>
                <a:moveTo>
                  <a:pt x="1490601" y="733077"/>
                </a:moveTo>
                <a:cubicBezTo>
                  <a:pt x="1502924" y="733077"/>
                  <a:pt x="1502924" y="733077"/>
                  <a:pt x="1502924" y="745805"/>
                </a:cubicBezTo>
                <a:close/>
                <a:moveTo>
                  <a:pt x="1477881" y="733077"/>
                </a:moveTo>
                <a:cubicBezTo>
                  <a:pt x="1477881" y="745805"/>
                  <a:pt x="1490601" y="745805"/>
                  <a:pt x="1477881" y="745805"/>
                </a:cubicBezTo>
                <a:lnTo>
                  <a:pt x="1477881" y="744214"/>
                </a:lnTo>
                <a:close/>
                <a:moveTo>
                  <a:pt x="447180" y="733077"/>
                </a:moveTo>
                <a:lnTo>
                  <a:pt x="459503" y="733077"/>
                </a:lnTo>
                <a:cubicBezTo>
                  <a:pt x="459503" y="745805"/>
                  <a:pt x="459503" y="733077"/>
                  <a:pt x="447180" y="733077"/>
                </a:cubicBezTo>
                <a:close/>
                <a:moveTo>
                  <a:pt x="1736904" y="727875"/>
                </a:moveTo>
                <a:cubicBezTo>
                  <a:pt x="1737867" y="728453"/>
                  <a:pt x="1738637" y="729994"/>
                  <a:pt x="1738637" y="733077"/>
                </a:cubicBezTo>
                <a:cubicBezTo>
                  <a:pt x="1729396" y="733077"/>
                  <a:pt x="1734017" y="726141"/>
                  <a:pt x="1736904" y="727875"/>
                </a:cubicBezTo>
                <a:close/>
                <a:moveTo>
                  <a:pt x="1912740" y="720746"/>
                </a:moveTo>
                <a:cubicBezTo>
                  <a:pt x="1912740" y="726912"/>
                  <a:pt x="1912740" y="729994"/>
                  <a:pt x="1912740" y="729994"/>
                </a:cubicBezTo>
                <a:lnTo>
                  <a:pt x="1912740" y="733077"/>
                </a:lnTo>
                <a:cubicBezTo>
                  <a:pt x="1912740" y="733077"/>
                  <a:pt x="1912740" y="733077"/>
                  <a:pt x="1925062" y="733077"/>
                </a:cubicBezTo>
                <a:lnTo>
                  <a:pt x="1925062" y="731536"/>
                </a:lnTo>
                <a:lnTo>
                  <a:pt x="1925062" y="729994"/>
                </a:lnTo>
                <a:lnTo>
                  <a:pt x="1925062" y="722288"/>
                </a:lnTo>
                <a:cubicBezTo>
                  <a:pt x="1925062" y="720746"/>
                  <a:pt x="1925062" y="720746"/>
                  <a:pt x="1925062" y="720746"/>
                </a:cubicBezTo>
                <a:cubicBezTo>
                  <a:pt x="1925062" y="720746"/>
                  <a:pt x="1925062" y="720746"/>
                  <a:pt x="1912740" y="720746"/>
                </a:cubicBezTo>
                <a:close/>
                <a:moveTo>
                  <a:pt x="1738637" y="720746"/>
                </a:moveTo>
                <a:cubicBezTo>
                  <a:pt x="1726315" y="720746"/>
                  <a:pt x="1726315" y="733077"/>
                  <a:pt x="1726315" y="733077"/>
                </a:cubicBezTo>
                <a:cubicBezTo>
                  <a:pt x="1726315" y="720746"/>
                  <a:pt x="1726315" y="733077"/>
                  <a:pt x="1713993" y="733077"/>
                </a:cubicBezTo>
                <a:lnTo>
                  <a:pt x="1713993" y="745805"/>
                </a:lnTo>
                <a:cubicBezTo>
                  <a:pt x="1726315" y="745805"/>
                  <a:pt x="1726315" y="745805"/>
                  <a:pt x="1726315" y="733077"/>
                </a:cubicBezTo>
                <a:cubicBezTo>
                  <a:pt x="1726315" y="733077"/>
                  <a:pt x="1726315" y="733077"/>
                  <a:pt x="1738637" y="733077"/>
                </a:cubicBezTo>
                <a:close/>
                <a:moveTo>
                  <a:pt x="1428195" y="720746"/>
                </a:moveTo>
                <a:cubicBezTo>
                  <a:pt x="1440915" y="733077"/>
                  <a:pt x="1428195" y="733077"/>
                  <a:pt x="1428195" y="733077"/>
                </a:cubicBezTo>
                <a:lnTo>
                  <a:pt x="1428195" y="722288"/>
                </a:lnTo>
                <a:close/>
                <a:moveTo>
                  <a:pt x="484147" y="720746"/>
                </a:moveTo>
                <a:lnTo>
                  <a:pt x="484147" y="733077"/>
                </a:lnTo>
                <a:lnTo>
                  <a:pt x="491501" y="733077"/>
                </a:lnTo>
                <a:cubicBezTo>
                  <a:pt x="489712" y="733077"/>
                  <a:pt x="496867" y="733077"/>
                  <a:pt x="496867" y="733077"/>
                </a:cubicBezTo>
                <a:cubicBezTo>
                  <a:pt x="496867" y="733077"/>
                  <a:pt x="496867" y="733077"/>
                  <a:pt x="496867" y="720746"/>
                </a:cubicBezTo>
                <a:cubicBezTo>
                  <a:pt x="496867" y="720746"/>
                  <a:pt x="496867" y="720746"/>
                  <a:pt x="484147" y="720746"/>
                </a:cubicBezTo>
                <a:close/>
                <a:moveTo>
                  <a:pt x="447180" y="720746"/>
                </a:moveTo>
                <a:lnTo>
                  <a:pt x="447180" y="733077"/>
                </a:lnTo>
                <a:lnTo>
                  <a:pt x="447180" y="745805"/>
                </a:lnTo>
                <a:lnTo>
                  <a:pt x="459503" y="758136"/>
                </a:lnTo>
                <a:lnTo>
                  <a:pt x="459503" y="751007"/>
                </a:lnTo>
                <a:cubicBezTo>
                  <a:pt x="459503" y="751585"/>
                  <a:pt x="459503" y="751200"/>
                  <a:pt x="459503" y="750429"/>
                </a:cubicBezTo>
                <a:cubicBezTo>
                  <a:pt x="459503" y="748888"/>
                  <a:pt x="459503" y="745805"/>
                  <a:pt x="459503" y="745805"/>
                </a:cubicBezTo>
                <a:cubicBezTo>
                  <a:pt x="459503" y="745805"/>
                  <a:pt x="459503" y="745805"/>
                  <a:pt x="459503" y="744214"/>
                </a:cubicBezTo>
                <a:lnTo>
                  <a:pt x="459503" y="738447"/>
                </a:lnTo>
                <a:lnTo>
                  <a:pt x="459503" y="737850"/>
                </a:lnTo>
                <a:cubicBezTo>
                  <a:pt x="459503" y="736259"/>
                  <a:pt x="459503" y="733077"/>
                  <a:pt x="459503" y="733077"/>
                </a:cubicBezTo>
                <a:cubicBezTo>
                  <a:pt x="447180" y="733077"/>
                  <a:pt x="447180" y="733077"/>
                  <a:pt x="447180" y="720746"/>
                </a:cubicBezTo>
                <a:close/>
                <a:moveTo>
                  <a:pt x="1527568" y="708416"/>
                </a:moveTo>
                <a:lnTo>
                  <a:pt x="1540288" y="708416"/>
                </a:lnTo>
                <a:cubicBezTo>
                  <a:pt x="1540288" y="708416"/>
                  <a:pt x="1527568" y="708416"/>
                  <a:pt x="1527568" y="720746"/>
                </a:cubicBezTo>
                <a:close/>
                <a:moveTo>
                  <a:pt x="1813366" y="695687"/>
                </a:moveTo>
                <a:cubicBezTo>
                  <a:pt x="1813366" y="695687"/>
                  <a:pt x="1801044" y="695687"/>
                  <a:pt x="1801044" y="708416"/>
                </a:cubicBezTo>
                <a:cubicBezTo>
                  <a:pt x="1807205" y="708416"/>
                  <a:pt x="1810286" y="708416"/>
                  <a:pt x="1810286" y="708416"/>
                </a:cubicBezTo>
                <a:lnTo>
                  <a:pt x="1813366" y="708416"/>
                </a:lnTo>
                <a:cubicBezTo>
                  <a:pt x="1813366" y="708416"/>
                  <a:pt x="1813366" y="701256"/>
                  <a:pt x="1813366" y="703046"/>
                </a:cubicBezTo>
                <a:close/>
                <a:moveTo>
                  <a:pt x="1776002" y="695687"/>
                </a:moveTo>
                <a:cubicBezTo>
                  <a:pt x="1776002" y="695687"/>
                  <a:pt x="1776002" y="708416"/>
                  <a:pt x="1763679" y="708416"/>
                </a:cubicBezTo>
                <a:lnTo>
                  <a:pt x="1776002" y="708416"/>
                </a:lnTo>
                <a:close/>
                <a:moveTo>
                  <a:pt x="1602297" y="695687"/>
                </a:moveTo>
                <a:lnTo>
                  <a:pt x="1614619" y="695687"/>
                </a:lnTo>
                <a:cubicBezTo>
                  <a:pt x="1614619" y="695687"/>
                  <a:pt x="1614619" y="695687"/>
                  <a:pt x="1614619" y="708416"/>
                </a:cubicBezTo>
                <a:cubicBezTo>
                  <a:pt x="1614619" y="695687"/>
                  <a:pt x="1614619" y="695687"/>
                  <a:pt x="1602297" y="695687"/>
                </a:cubicBezTo>
                <a:close/>
                <a:moveTo>
                  <a:pt x="1552610" y="695687"/>
                </a:moveTo>
                <a:cubicBezTo>
                  <a:pt x="1549530" y="705035"/>
                  <a:pt x="1547219" y="711275"/>
                  <a:pt x="1545487" y="715569"/>
                </a:cubicBezTo>
                <a:lnTo>
                  <a:pt x="1543180" y="720746"/>
                </a:lnTo>
                <a:lnTo>
                  <a:pt x="1540288" y="720746"/>
                </a:lnTo>
                <a:cubicBezTo>
                  <a:pt x="1540288" y="708416"/>
                  <a:pt x="1552610" y="695687"/>
                  <a:pt x="1552610" y="695687"/>
                </a:cubicBezTo>
                <a:close/>
                <a:moveTo>
                  <a:pt x="1440915" y="695687"/>
                </a:moveTo>
                <a:lnTo>
                  <a:pt x="1440915" y="708416"/>
                </a:lnTo>
                <a:cubicBezTo>
                  <a:pt x="1453237" y="708416"/>
                  <a:pt x="1453237" y="708416"/>
                  <a:pt x="1453237" y="695687"/>
                </a:cubicBezTo>
                <a:close/>
                <a:moveTo>
                  <a:pt x="608563" y="695687"/>
                </a:moveTo>
                <a:lnTo>
                  <a:pt x="608563" y="708416"/>
                </a:lnTo>
                <a:cubicBezTo>
                  <a:pt x="608563" y="708416"/>
                  <a:pt x="608563" y="708416"/>
                  <a:pt x="620885" y="695687"/>
                </a:cubicBezTo>
                <a:close/>
                <a:moveTo>
                  <a:pt x="1825688" y="683357"/>
                </a:moveTo>
                <a:cubicBezTo>
                  <a:pt x="1825688" y="683357"/>
                  <a:pt x="1825688" y="695687"/>
                  <a:pt x="1838408" y="695687"/>
                </a:cubicBezTo>
                <a:lnTo>
                  <a:pt x="1838408" y="697278"/>
                </a:lnTo>
                <a:lnTo>
                  <a:pt x="1838408" y="706825"/>
                </a:lnTo>
                <a:cubicBezTo>
                  <a:pt x="1838408" y="708416"/>
                  <a:pt x="1838408" y="708416"/>
                  <a:pt x="1838408" y="708416"/>
                </a:cubicBezTo>
                <a:cubicBezTo>
                  <a:pt x="1838408" y="708416"/>
                  <a:pt x="1838408" y="708416"/>
                  <a:pt x="1850731" y="708416"/>
                </a:cubicBezTo>
                <a:lnTo>
                  <a:pt x="1850731" y="695687"/>
                </a:lnTo>
                <a:lnTo>
                  <a:pt x="1838408" y="695687"/>
                </a:lnTo>
                <a:cubicBezTo>
                  <a:pt x="1838408" y="695687"/>
                  <a:pt x="1838408" y="695687"/>
                  <a:pt x="1838408" y="694146"/>
                </a:cubicBezTo>
                <a:lnTo>
                  <a:pt x="1838408" y="688559"/>
                </a:lnTo>
                <a:cubicBezTo>
                  <a:pt x="1838408" y="690293"/>
                  <a:pt x="1838408" y="683357"/>
                  <a:pt x="1838408" y="683357"/>
                </a:cubicBezTo>
                <a:cubicBezTo>
                  <a:pt x="1838408" y="683357"/>
                  <a:pt x="1838408" y="683357"/>
                  <a:pt x="1825688" y="683357"/>
                </a:cubicBezTo>
                <a:close/>
                <a:moveTo>
                  <a:pt x="422138" y="671026"/>
                </a:moveTo>
                <a:lnTo>
                  <a:pt x="422138" y="683357"/>
                </a:lnTo>
                <a:cubicBezTo>
                  <a:pt x="422138" y="683357"/>
                  <a:pt x="422138" y="683357"/>
                  <a:pt x="434461" y="683357"/>
                </a:cubicBezTo>
                <a:lnTo>
                  <a:pt x="434461" y="671026"/>
                </a:lnTo>
                <a:cubicBezTo>
                  <a:pt x="434461" y="671026"/>
                  <a:pt x="434461" y="671026"/>
                  <a:pt x="422138" y="671026"/>
                </a:cubicBezTo>
                <a:close/>
                <a:moveTo>
                  <a:pt x="1745991" y="653493"/>
                </a:moveTo>
                <a:cubicBezTo>
                  <a:pt x="1751357" y="651759"/>
                  <a:pt x="1751357" y="658695"/>
                  <a:pt x="1751357" y="658695"/>
                </a:cubicBezTo>
                <a:lnTo>
                  <a:pt x="1738637" y="658695"/>
                </a:lnTo>
                <a:cubicBezTo>
                  <a:pt x="1741817" y="655613"/>
                  <a:pt x="1744202" y="654071"/>
                  <a:pt x="1745991" y="653493"/>
                </a:cubicBezTo>
                <a:close/>
                <a:moveTo>
                  <a:pt x="1701670" y="646365"/>
                </a:moveTo>
                <a:cubicBezTo>
                  <a:pt x="1701670" y="646365"/>
                  <a:pt x="1701670" y="646365"/>
                  <a:pt x="1701670" y="647906"/>
                </a:cubicBezTo>
                <a:lnTo>
                  <a:pt x="1701670" y="650989"/>
                </a:lnTo>
                <a:lnTo>
                  <a:pt x="1701670" y="651567"/>
                </a:lnTo>
                <a:lnTo>
                  <a:pt x="1701670" y="658695"/>
                </a:lnTo>
                <a:cubicBezTo>
                  <a:pt x="1701670" y="658695"/>
                  <a:pt x="1701670" y="658695"/>
                  <a:pt x="1689348" y="658695"/>
                </a:cubicBezTo>
                <a:lnTo>
                  <a:pt x="1676628" y="658695"/>
                </a:lnTo>
                <a:cubicBezTo>
                  <a:pt x="1676628" y="658695"/>
                  <a:pt x="1676628" y="658695"/>
                  <a:pt x="1676628" y="660237"/>
                </a:cubicBezTo>
                <a:lnTo>
                  <a:pt x="1676628" y="669485"/>
                </a:lnTo>
                <a:cubicBezTo>
                  <a:pt x="1676628" y="671026"/>
                  <a:pt x="1676628" y="671026"/>
                  <a:pt x="1676628" y="671026"/>
                </a:cubicBezTo>
                <a:cubicBezTo>
                  <a:pt x="1676628" y="671026"/>
                  <a:pt x="1676628" y="671026"/>
                  <a:pt x="1664306" y="671026"/>
                </a:cubicBezTo>
                <a:lnTo>
                  <a:pt x="1651984" y="671026"/>
                </a:lnTo>
                <a:cubicBezTo>
                  <a:pt x="1651984" y="671026"/>
                  <a:pt x="1651984" y="671026"/>
                  <a:pt x="1639661" y="671026"/>
                </a:cubicBezTo>
                <a:lnTo>
                  <a:pt x="1626942" y="671026"/>
                </a:lnTo>
                <a:lnTo>
                  <a:pt x="1626942" y="681815"/>
                </a:lnTo>
                <a:cubicBezTo>
                  <a:pt x="1626942" y="683357"/>
                  <a:pt x="1626942" y="683357"/>
                  <a:pt x="1626942" y="683357"/>
                </a:cubicBezTo>
                <a:cubicBezTo>
                  <a:pt x="1614619" y="683357"/>
                  <a:pt x="1614619" y="671026"/>
                  <a:pt x="1614619" y="671026"/>
                </a:cubicBezTo>
                <a:lnTo>
                  <a:pt x="1614619" y="681815"/>
                </a:lnTo>
                <a:lnTo>
                  <a:pt x="1614619" y="683357"/>
                </a:lnTo>
                <a:lnTo>
                  <a:pt x="1602297" y="683357"/>
                </a:lnTo>
                <a:cubicBezTo>
                  <a:pt x="1602297" y="683357"/>
                  <a:pt x="1602297" y="683357"/>
                  <a:pt x="1589975" y="683357"/>
                </a:cubicBezTo>
                <a:lnTo>
                  <a:pt x="1577255" y="683357"/>
                </a:lnTo>
                <a:lnTo>
                  <a:pt x="1564933" y="683357"/>
                </a:lnTo>
                <a:lnTo>
                  <a:pt x="1552610" y="683357"/>
                </a:lnTo>
                <a:cubicBezTo>
                  <a:pt x="1552610" y="683357"/>
                  <a:pt x="1552610" y="683357"/>
                  <a:pt x="1552610" y="684898"/>
                </a:cubicBezTo>
                <a:lnTo>
                  <a:pt x="1552610" y="687981"/>
                </a:lnTo>
                <a:lnTo>
                  <a:pt x="1552610" y="688559"/>
                </a:lnTo>
                <a:lnTo>
                  <a:pt x="1552610" y="695687"/>
                </a:lnTo>
                <a:lnTo>
                  <a:pt x="1540288" y="695687"/>
                </a:lnTo>
                <a:cubicBezTo>
                  <a:pt x="1540288" y="695687"/>
                  <a:pt x="1540288" y="695687"/>
                  <a:pt x="1527568" y="695687"/>
                </a:cubicBezTo>
                <a:cubicBezTo>
                  <a:pt x="1527568" y="695687"/>
                  <a:pt x="1540288" y="708416"/>
                  <a:pt x="1527568" y="708416"/>
                </a:cubicBezTo>
                <a:cubicBezTo>
                  <a:pt x="1527568" y="695687"/>
                  <a:pt x="1527568" y="695687"/>
                  <a:pt x="1515246" y="695687"/>
                </a:cubicBezTo>
                <a:lnTo>
                  <a:pt x="1515246" y="683357"/>
                </a:lnTo>
                <a:cubicBezTo>
                  <a:pt x="1515246" y="683357"/>
                  <a:pt x="1515246" y="683357"/>
                  <a:pt x="1527568" y="683357"/>
                </a:cubicBezTo>
                <a:cubicBezTo>
                  <a:pt x="1527568" y="683357"/>
                  <a:pt x="1527568" y="683357"/>
                  <a:pt x="1540288" y="683357"/>
                </a:cubicBezTo>
                <a:lnTo>
                  <a:pt x="1540288" y="680274"/>
                </a:lnTo>
                <a:lnTo>
                  <a:pt x="1540288" y="677962"/>
                </a:lnTo>
                <a:cubicBezTo>
                  <a:pt x="1540288" y="675650"/>
                  <a:pt x="1540288" y="680274"/>
                  <a:pt x="1540288" y="671026"/>
                </a:cubicBezTo>
                <a:cubicBezTo>
                  <a:pt x="1552610" y="683357"/>
                  <a:pt x="1552610" y="683357"/>
                  <a:pt x="1552610" y="671026"/>
                </a:cubicBezTo>
                <a:lnTo>
                  <a:pt x="1540288" y="671026"/>
                </a:lnTo>
                <a:cubicBezTo>
                  <a:pt x="1540288" y="671026"/>
                  <a:pt x="1540288" y="671026"/>
                  <a:pt x="1527568" y="671026"/>
                </a:cubicBezTo>
                <a:lnTo>
                  <a:pt x="1515246" y="671026"/>
                </a:lnTo>
                <a:cubicBezTo>
                  <a:pt x="1515246" y="683357"/>
                  <a:pt x="1515246" y="683357"/>
                  <a:pt x="1502924" y="683357"/>
                </a:cubicBezTo>
                <a:lnTo>
                  <a:pt x="1490601" y="683357"/>
                </a:lnTo>
                <a:lnTo>
                  <a:pt x="1477881" y="683357"/>
                </a:lnTo>
                <a:cubicBezTo>
                  <a:pt x="1477881" y="695687"/>
                  <a:pt x="1477881" y="683357"/>
                  <a:pt x="1465559" y="683357"/>
                </a:cubicBezTo>
                <a:cubicBezTo>
                  <a:pt x="1465559" y="683357"/>
                  <a:pt x="1465559" y="683357"/>
                  <a:pt x="1465559" y="684898"/>
                </a:cubicBezTo>
                <a:lnTo>
                  <a:pt x="1465559" y="690485"/>
                </a:lnTo>
                <a:lnTo>
                  <a:pt x="1465559" y="691063"/>
                </a:lnTo>
                <a:cubicBezTo>
                  <a:pt x="1465559" y="692605"/>
                  <a:pt x="1465559" y="695687"/>
                  <a:pt x="1465559" y="695687"/>
                </a:cubicBezTo>
                <a:cubicBezTo>
                  <a:pt x="1465559" y="695687"/>
                  <a:pt x="1465559" y="695687"/>
                  <a:pt x="1477881" y="695687"/>
                </a:cubicBezTo>
                <a:lnTo>
                  <a:pt x="1490601" y="695687"/>
                </a:lnTo>
                <a:cubicBezTo>
                  <a:pt x="1490601" y="695687"/>
                  <a:pt x="1490601" y="695687"/>
                  <a:pt x="1502924" y="683357"/>
                </a:cubicBezTo>
                <a:cubicBezTo>
                  <a:pt x="1502924" y="695687"/>
                  <a:pt x="1515246" y="683357"/>
                  <a:pt x="1515246" y="695687"/>
                </a:cubicBezTo>
                <a:cubicBezTo>
                  <a:pt x="1515246" y="695687"/>
                  <a:pt x="1515246" y="698869"/>
                  <a:pt x="1515246" y="700460"/>
                </a:cubicBezTo>
                <a:lnTo>
                  <a:pt x="1515246" y="701057"/>
                </a:lnTo>
                <a:lnTo>
                  <a:pt x="1515246" y="705233"/>
                </a:lnTo>
                <a:lnTo>
                  <a:pt x="1515246" y="708416"/>
                </a:lnTo>
                <a:cubicBezTo>
                  <a:pt x="1515246" y="720746"/>
                  <a:pt x="1502924" y="708416"/>
                  <a:pt x="1502924" y="720746"/>
                </a:cubicBezTo>
                <a:lnTo>
                  <a:pt x="1490601" y="720746"/>
                </a:lnTo>
                <a:lnTo>
                  <a:pt x="1490601" y="708416"/>
                </a:lnTo>
                <a:lnTo>
                  <a:pt x="1477881" y="708416"/>
                </a:lnTo>
                <a:cubicBezTo>
                  <a:pt x="1477881" y="720746"/>
                  <a:pt x="1490601" y="720746"/>
                  <a:pt x="1490601" y="720746"/>
                </a:cubicBezTo>
                <a:lnTo>
                  <a:pt x="1483248" y="720746"/>
                </a:lnTo>
                <a:lnTo>
                  <a:pt x="1482651" y="720746"/>
                </a:lnTo>
                <a:cubicBezTo>
                  <a:pt x="1481061" y="720746"/>
                  <a:pt x="1477881" y="720746"/>
                  <a:pt x="1477881" y="720746"/>
                </a:cubicBezTo>
                <a:lnTo>
                  <a:pt x="1465559" y="720746"/>
                </a:lnTo>
                <a:cubicBezTo>
                  <a:pt x="1465559" y="720746"/>
                  <a:pt x="1458628" y="720746"/>
                  <a:pt x="1460361" y="720746"/>
                </a:cubicBezTo>
                <a:lnTo>
                  <a:pt x="1453237" y="720746"/>
                </a:lnTo>
                <a:cubicBezTo>
                  <a:pt x="1453237" y="720746"/>
                  <a:pt x="1453237" y="720746"/>
                  <a:pt x="1440915" y="720746"/>
                </a:cubicBezTo>
                <a:lnTo>
                  <a:pt x="1428195" y="720746"/>
                </a:lnTo>
                <a:cubicBezTo>
                  <a:pt x="1428195" y="733077"/>
                  <a:pt x="1428195" y="733077"/>
                  <a:pt x="1415872" y="733077"/>
                </a:cubicBezTo>
                <a:lnTo>
                  <a:pt x="1415872" y="745805"/>
                </a:lnTo>
                <a:lnTo>
                  <a:pt x="1403550" y="733077"/>
                </a:lnTo>
                <a:cubicBezTo>
                  <a:pt x="1403550" y="733077"/>
                  <a:pt x="1403550" y="733077"/>
                  <a:pt x="1391228" y="733077"/>
                </a:cubicBezTo>
                <a:lnTo>
                  <a:pt x="1391228" y="734668"/>
                </a:lnTo>
                <a:lnTo>
                  <a:pt x="1391228" y="744214"/>
                </a:lnTo>
                <a:cubicBezTo>
                  <a:pt x="1391228" y="745805"/>
                  <a:pt x="1391228" y="745805"/>
                  <a:pt x="1391228" y="745805"/>
                </a:cubicBezTo>
                <a:lnTo>
                  <a:pt x="1391228" y="758136"/>
                </a:lnTo>
                <a:cubicBezTo>
                  <a:pt x="1391228" y="758136"/>
                  <a:pt x="1391228" y="758136"/>
                  <a:pt x="1378508" y="758136"/>
                </a:cubicBezTo>
                <a:lnTo>
                  <a:pt x="1378508" y="745805"/>
                </a:lnTo>
                <a:cubicBezTo>
                  <a:pt x="1378508" y="758136"/>
                  <a:pt x="1378508" y="758136"/>
                  <a:pt x="1366186" y="758136"/>
                </a:cubicBezTo>
                <a:lnTo>
                  <a:pt x="1366186" y="756595"/>
                </a:lnTo>
                <a:cubicBezTo>
                  <a:pt x="1366186" y="755053"/>
                  <a:pt x="1366186" y="751971"/>
                  <a:pt x="1366186" y="745805"/>
                </a:cubicBezTo>
                <a:lnTo>
                  <a:pt x="1353863" y="745805"/>
                </a:lnTo>
                <a:cubicBezTo>
                  <a:pt x="1353863" y="745805"/>
                  <a:pt x="1353863" y="745805"/>
                  <a:pt x="1341541" y="745805"/>
                </a:cubicBezTo>
                <a:lnTo>
                  <a:pt x="1328821" y="745805"/>
                </a:lnTo>
                <a:lnTo>
                  <a:pt x="1328821" y="747347"/>
                </a:lnTo>
                <a:lnTo>
                  <a:pt x="1328821" y="752934"/>
                </a:lnTo>
                <a:cubicBezTo>
                  <a:pt x="1328821" y="752356"/>
                  <a:pt x="1328821" y="752741"/>
                  <a:pt x="1328821" y="753512"/>
                </a:cubicBezTo>
                <a:lnTo>
                  <a:pt x="1328821" y="755053"/>
                </a:lnTo>
                <a:lnTo>
                  <a:pt x="1328821" y="758136"/>
                </a:lnTo>
                <a:cubicBezTo>
                  <a:pt x="1328821" y="758136"/>
                  <a:pt x="1328821" y="758136"/>
                  <a:pt x="1330411" y="758136"/>
                </a:cubicBezTo>
                <a:lnTo>
                  <a:pt x="1333591" y="758136"/>
                </a:lnTo>
                <a:cubicBezTo>
                  <a:pt x="1334386" y="758136"/>
                  <a:pt x="1334784" y="758136"/>
                  <a:pt x="1334187" y="758136"/>
                </a:cubicBezTo>
                <a:lnTo>
                  <a:pt x="1341541" y="758136"/>
                </a:lnTo>
                <a:cubicBezTo>
                  <a:pt x="1341541" y="770467"/>
                  <a:pt x="1328821" y="770467"/>
                  <a:pt x="1341541" y="770467"/>
                </a:cubicBezTo>
                <a:lnTo>
                  <a:pt x="1341541" y="758136"/>
                </a:lnTo>
                <a:cubicBezTo>
                  <a:pt x="1341541" y="758136"/>
                  <a:pt x="1341541" y="758136"/>
                  <a:pt x="1353863" y="758136"/>
                </a:cubicBezTo>
                <a:cubicBezTo>
                  <a:pt x="1353863" y="758136"/>
                  <a:pt x="1353863" y="758136"/>
                  <a:pt x="1355404" y="758136"/>
                </a:cubicBezTo>
                <a:lnTo>
                  <a:pt x="1366186" y="758136"/>
                </a:lnTo>
                <a:lnTo>
                  <a:pt x="1378508" y="758136"/>
                </a:lnTo>
                <a:lnTo>
                  <a:pt x="1378508" y="759677"/>
                </a:lnTo>
                <a:lnTo>
                  <a:pt x="1378508" y="767384"/>
                </a:lnTo>
                <a:lnTo>
                  <a:pt x="1378508" y="768925"/>
                </a:lnTo>
                <a:lnTo>
                  <a:pt x="1378508" y="770467"/>
                </a:lnTo>
                <a:lnTo>
                  <a:pt x="1391228" y="770467"/>
                </a:lnTo>
                <a:lnTo>
                  <a:pt x="1391228" y="772008"/>
                </a:lnTo>
                <a:lnTo>
                  <a:pt x="1391228" y="775091"/>
                </a:lnTo>
                <a:cubicBezTo>
                  <a:pt x="1391228" y="775861"/>
                  <a:pt x="1391228" y="776247"/>
                  <a:pt x="1391228" y="775669"/>
                </a:cubicBezTo>
                <a:lnTo>
                  <a:pt x="1391228" y="782797"/>
                </a:lnTo>
                <a:lnTo>
                  <a:pt x="1403550" y="782797"/>
                </a:lnTo>
                <a:lnTo>
                  <a:pt x="1403550" y="770467"/>
                </a:lnTo>
                <a:lnTo>
                  <a:pt x="1415872" y="770467"/>
                </a:lnTo>
                <a:lnTo>
                  <a:pt x="1415872" y="758136"/>
                </a:lnTo>
                <a:lnTo>
                  <a:pt x="1415872" y="745805"/>
                </a:lnTo>
                <a:cubicBezTo>
                  <a:pt x="1415872" y="745805"/>
                  <a:pt x="1415872" y="745805"/>
                  <a:pt x="1428195" y="745805"/>
                </a:cubicBezTo>
                <a:lnTo>
                  <a:pt x="1440915" y="745805"/>
                </a:lnTo>
                <a:lnTo>
                  <a:pt x="1440915" y="758136"/>
                </a:lnTo>
                <a:cubicBezTo>
                  <a:pt x="1440915" y="758136"/>
                  <a:pt x="1440915" y="758136"/>
                  <a:pt x="1453237" y="758136"/>
                </a:cubicBezTo>
                <a:cubicBezTo>
                  <a:pt x="1453237" y="758136"/>
                  <a:pt x="1453237" y="758136"/>
                  <a:pt x="1465559" y="758136"/>
                </a:cubicBezTo>
                <a:cubicBezTo>
                  <a:pt x="1453237" y="758136"/>
                  <a:pt x="1453237" y="745805"/>
                  <a:pt x="1453237" y="745805"/>
                </a:cubicBezTo>
                <a:cubicBezTo>
                  <a:pt x="1453237" y="745805"/>
                  <a:pt x="1453237" y="745805"/>
                  <a:pt x="1465559" y="745805"/>
                </a:cubicBezTo>
                <a:lnTo>
                  <a:pt x="1477881" y="745805"/>
                </a:lnTo>
                <a:lnTo>
                  <a:pt x="1490601" y="745805"/>
                </a:lnTo>
                <a:lnTo>
                  <a:pt x="1502924" y="745805"/>
                </a:lnTo>
                <a:lnTo>
                  <a:pt x="1502924" y="733077"/>
                </a:lnTo>
                <a:lnTo>
                  <a:pt x="1515246" y="733077"/>
                </a:lnTo>
                <a:lnTo>
                  <a:pt x="1527568" y="733077"/>
                </a:lnTo>
                <a:lnTo>
                  <a:pt x="1527568" y="720746"/>
                </a:lnTo>
                <a:cubicBezTo>
                  <a:pt x="1527568" y="720746"/>
                  <a:pt x="1527568" y="720746"/>
                  <a:pt x="1540288" y="720746"/>
                </a:cubicBezTo>
                <a:lnTo>
                  <a:pt x="1542890" y="721397"/>
                </a:lnTo>
                <a:lnTo>
                  <a:pt x="1541829" y="723779"/>
                </a:lnTo>
                <a:cubicBezTo>
                  <a:pt x="1540288" y="726912"/>
                  <a:pt x="1540288" y="726912"/>
                  <a:pt x="1540288" y="733077"/>
                </a:cubicBezTo>
                <a:cubicBezTo>
                  <a:pt x="1540288" y="733077"/>
                  <a:pt x="1540288" y="733077"/>
                  <a:pt x="1552610" y="733077"/>
                </a:cubicBezTo>
                <a:cubicBezTo>
                  <a:pt x="1552610" y="726912"/>
                  <a:pt x="1549530" y="723829"/>
                  <a:pt x="1546449" y="722288"/>
                </a:cubicBezTo>
                <a:lnTo>
                  <a:pt x="1542890" y="721397"/>
                </a:lnTo>
                <a:lnTo>
                  <a:pt x="1543180" y="720746"/>
                </a:lnTo>
                <a:lnTo>
                  <a:pt x="1552610" y="720746"/>
                </a:lnTo>
                <a:lnTo>
                  <a:pt x="1564933" y="720746"/>
                </a:lnTo>
                <a:lnTo>
                  <a:pt x="1577255" y="720746"/>
                </a:lnTo>
                <a:cubicBezTo>
                  <a:pt x="1564933" y="708416"/>
                  <a:pt x="1577255" y="708416"/>
                  <a:pt x="1577255" y="708416"/>
                </a:cubicBezTo>
                <a:lnTo>
                  <a:pt x="1589975" y="708416"/>
                </a:lnTo>
                <a:lnTo>
                  <a:pt x="1602297" y="708416"/>
                </a:lnTo>
                <a:cubicBezTo>
                  <a:pt x="1602297" y="708416"/>
                  <a:pt x="1602297" y="708416"/>
                  <a:pt x="1614619" y="708416"/>
                </a:cubicBezTo>
                <a:lnTo>
                  <a:pt x="1626942" y="708416"/>
                </a:lnTo>
                <a:cubicBezTo>
                  <a:pt x="1626942" y="708416"/>
                  <a:pt x="1626942" y="708416"/>
                  <a:pt x="1639661" y="708416"/>
                </a:cubicBezTo>
                <a:cubicBezTo>
                  <a:pt x="1639661" y="708416"/>
                  <a:pt x="1639661" y="708416"/>
                  <a:pt x="1639661" y="695687"/>
                </a:cubicBezTo>
                <a:lnTo>
                  <a:pt x="1651984" y="695687"/>
                </a:lnTo>
                <a:lnTo>
                  <a:pt x="1664306" y="695687"/>
                </a:lnTo>
                <a:cubicBezTo>
                  <a:pt x="1664306" y="695687"/>
                  <a:pt x="1664306" y="695687"/>
                  <a:pt x="1664306" y="694146"/>
                </a:cubicBezTo>
                <a:lnTo>
                  <a:pt x="1664306" y="691063"/>
                </a:lnTo>
                <a:cubicBezTo>
                  <a:pt x="1664306" y="690293"/>
                  <a:pt x="1664306" y="689907"/>
                  <a:pt x="1664306" y="690485"/>
                </a:cubicBezTo>
                <a:lnTo>
                  <a:pt x="1664306" y="683357"/>
                </a:lnTo>
                <a:lnTo>
                  <a:pt x="1676628" y="683357"/>
                </a:lnTo>
                <a:lnTo>
                  <a:pt x="1689348" y="683357"/>
                </a:lnTo>
                <a:cubicBezTo>
                  <a:pt x="1701670" y="683357"/>
                  <a:pt x="1701670" y="683357"/>
                  <a:pt x="1701670" y="671026"/>
                </a:cubicBezTo>
                <a:cubicBezTo>
                  <a:pt x="1701670" y="683357"/>
                  <a:pt x="1701670" y="671026"/>
                  <a:pt x="1701670" y="683357"/>
                </a:cubicBezTo>
                <a:cubicBezTo>
                  <a:pt x="1713993" y="683357"/>
                  <a:pt x="1701670" y="683357"/>
                  <a:pt x="1713993" y="683357"/>
                </a:cubicBezTo>
                <a:lnTo>
                  <a:pt x="1713993" y="671026"/>
                </a:lnTo>
                <a:cubicBezTo>
                  <a:pt x="1713993" y="671026"/>
                  <a:pt x="1713993" y="671026"/>
                  <a:pt x="1726315" y="671026"/>
                </a:cubicBezTo>
                <a:cubicBezTo>
                  <a:pt x="1726315" y="671026"/>
                  <a:pt x="1726315" y="671026"/>
                  <a:pt x="1726315" y="658695"/>
                </a:cubicBezTo>
                <a:cubicBezTo>
                  <a:pt x="1726315" y="646365"/>
                  <a:pt x="1713993" y="646365"/>
                  <a:pt x="1713993" y="646365"/>
                </a:cubicBezTo>
                <a:cubicBezTo>
                  <a:pt x="1713993" y="646365"/>
                  <a:pt x="1713993" y="646365"/>
                  <a:pt x="1701670" y="646365"/>
                </a:cubicBezTo>
                <a:close/>
                <a:moveTo>
                  <a:pt x="1589975" y="646365"/>
                </a:moveTo>
                <a:lnTo>
                  <a:pt x="1589975" y="658695"/>
                </a:lnTo>
                <a:lnTo>
                  <a:pt x="1577255" y="658695"/>
                </a:lnTo>
                <a:cubicBezTo>
                  <a:pt x="1589975" y="671026"/>
                  <a:pt x="1589975" y="658695"/>
                  <a:pt x="1589975" y="658695"/>
                </a:cubicBezTo>
                <a:lnTo>
                  <a:pt x="1602297" y="658695"/>
                </a:lnTo>
                <a:cubicBezTo>
                  <a:pt x="1602297" y="658695"/>
                  <a:pt x="1602297" y="658695"/>
                  <a:pt x="1614619" y="658695"/>
                </a:cubicBezTo>
                <a:lnTo>
                  <a:pt x="1614619" y="646365"/>
                </a:lnTo>
                <a:cubicBezTo>
                  <a:pt x="1614619" y="658695"/>
                  <a:pt x="1614619" y="658695"/>
                  <a:pt x="1626942" y="658695"/>
                </a:cubicBezTo>
                <a:lnTo>
                  <a:pt x="1626942" y="657154"/>
                </a:lnTo>
                <a:lnTo>
                  <a:pt x="1626942" y="647906"/>
                </a:lnTo>
                <a:lnTo>
                  <a:pt x="1626942" y="646365"/>
                </a:lnTo>
                <a:cubicBezTo>
                  <a:pt x="1626942" y="646365"/>
                  <a:pt x="1626942" y="646365"/>
                  <a:pt x="1614619" y="646365"/>
                </a:cubicBezTo>
                <a:cubicBezTo>
                  <a:pt x="1614619" y="646365"/>
                  <a:pt x="1602297" y="646365"/>
                  <a:pt x="1602297" y="658695"/>
                </a:cubicBezTo>
                <a:cubicBezTo>
                  <a:pt x="1602297" y="658695"/>
                  <a:pt x="1589975" y="658695"/>
                  <a:pt x="1589975" y="646365"/>
                </a:cubicBezTo>
                <a:close/>
                <a:moveTo>
                  <a:pt x="310443" y="646365"/>
                </a:moveTo>
                <a:cubicBezTo>
                  <a:pt x="322765" y="658695"/>
                  <a:pt x="310443" y="646365"/>
                  <a:pt x="322765" y="658695"/>
                </a:cubicBezTo>
                <a:lnTo>
                  <a:pt x="322765" y="646365"/>
                </a:lnTo>
                <a:cubicBezTo>
                  <a:pt x="322765" y="646365"/>
                  <a:pt x="322765" y="646365"/>
                  <a:pt x="310443" y="646365"/>
                </a:cubicBezTo>
                <a:close/>
                <a:moveTo>
                  <a:pt x="1776002" y="633636"/>
                </a:moveTo>
                <a:cubicBezTo>
                  <a:pt x="1788324" y="633636"/>
                  <a:pt x="1788324" y="646365"/>
                  <a:pt x="1788324" y="646365"/>
                </a:cubicBezTo>
                <a:cubicBezTo>
                  <a:pt x="1788324" y="646365"/>
                  <a:pt x="1788324" y="646365"/>
                  <a:pt x="1788324" y="644774"/>
                </a:cubicBezTo>
                <a:lnTo>
                  <a:pt x="1788324" y="639006"/>
                </a:lnTo>
                <a:cubicBezTo>
                  <a:pt x="1788324" y="640796"/>
                  <a:pt x="1788324" y="633636"/>
                  <a:pt x="1788324" y="633636"/>
                </a:cubicBezTo>
                <a:cubicBezTo>
                  <a:pt x="1788324" y="646365"/>
                  <a:pt x="1801044" y="646365"/>
                  <a:pt x="1801044" y="646365"/>
                </a:cubicBezTo>
                <a:cubicBezTo>
                  <a:pt x="1801044" y="646365"/>
                  <a:pt x="1801044" y="646365"/>
                  <a:pt x="1801044" y="633636"/>
                </a:cubicBezTo>
                <a:cubicBezTo>
                  <a:pt x="1801044" y="646365"/>
                  <a:pt x="1801044" y="646365"/>
                  <a:pt x="1813366" y="646365"/>
                </a:cubicBezTo>
                <a:lnTo>
                  <a:pt x="1813366" y="644774"/>
                </a:lnTo>
                <a:lnTo>
                  <a:pt x="1813366" y="635227"/>
                </a:lnTo>
                <a:cubicBezTo>
                  <a:pt x="1813366" y="633636"/>
                  <a:pt x="1813366" y="633636"/>
                  <a:pt x="1813366" y="633636"/>
                </a:cubicBezTo>
                <a:lnTo>
                  <a:pt x="1801044" y="633636"/>
                </a:lnTo>
                <a:cubicBezTo>
                  <a:pt x="1801044" y="646365"/>
                  <a:pt x="1801044" y="633636"/>
                  <a:pt x="1788324" y="633636"/>
                </a:cubicBezTo>
                <a:close/>
                <a:moveTo>
                  <a:pt x="1751357" y="633636"/>
                </a:moveTo>
                <a:cubicBezTo>
                  <a:pt x="1751357" y="633636"/>
                  <a:pt x="1751357" y="633636"/>
                  <a:pt x="1751357" y="646365"/>
                </a:cubicBezTo>
                <a:cubicBezTo>
                  <a:pt x="1738637" y="646365"/>
                  <a:pt x="1738637" y="646365"/>
                  <a:pt x="1738637" y="646365"/>
                </a:cubicBezTo>
                <a:lnTo>
                  <a:pt x="1738637" y="647906"/>
                </a:lnTo>
                <a:lnTo>
                  <a:pt x="1738637" y="657154"/>
                </a:lnTo>
                <a:lnTo>
                  <a:pt x="1738637" y="658695"/>
                </a:lnTo>
                <a:cubicBezTo>
                  <a:pt x="1751357" y="671026"/>
                  <a:pt x="1751357" y="671026"/>
                  <a:pt x="1751357" y="658695"/>
                </a:cubicBezTo>
                <a:cubicBezTo>
                  <a:pt x="1751357" y="658695"/>
                  <a:pt x="1751357" y="658695"/>
                  <a:pt x="1751357" y="657154"/>
                </a:cubicBezTo>
                <a:lnTo>
                  <a:pt x="1751357" y="654071"/>
                </a:lnTo>
                <a:lnTo>
                  <a:pt x="1751357" y="653493"/>
                </a:lnTo>
                <a:lnTo>
                  <a:pt x="1751357" y="651567"/>
                </a:lnTo>
                <a:lnTo>
                  <a:pt x="1751357" y="650989"/>
                </a:lnTo>
                <a:lnTo>
                  <a:pt x="1751357" y="649447"/>
                </a:lnTo>
                <a:lnTo>
                  <a:pt x="1751357" y="646365"/>
                </a:lnTo>
                <a:cubicBezTo>
                  <a:pt x="1763679" y="646365"/>
                  <a:pt x="1751357" y="633636"/>
                  <a:pt x="1763679" y="633636"/>
                </a:cubicBezTo>
                <a:lnTo>
                  <a:pt x="1763679" y="646365"/>
                </a:lnTo>
                <a:cubicBezTo>
                  <a:pt x="1763679" y="646365"/>
                  <a:pt x="1763679" y="658695"/>
                  <a:pt x="1776002" y="658695"/>
                </a:cubicBezTo>
                <a:lnTo>
                  <a:pt x="1776002" y="646365"/>
                </a:lnTo>
                <a:cubicBezTo>
                  <a:pt x="1776002" y="633636"/>
                  <a:pt x="1763679" y="646365"/>
                  <a:pt x="1763679" y="633636"/>
                </a:cubicBezTo>
                <a:close/>
                <a:moveTo>
                  <a:pt x="1477881" y="633636"/>
                </a:moveTo>
                <a:lnTo>
                  <a:pt x="1477881" y="646365"/>
                </a:lnTo>
                <a:lnTo>
                  <a:pt x="1490601" y="646365"/>
                </a:lnTo>
                <a:lnTo>
                  <a:pt x="1490601" y="633636"/>
                </a:lnTo>
                <a:close/>
                <a:moveTo>
                  <a:pt x="1328821" y="633636"/>
                </a:moveTo>
                <a:cubicBezTo>
                  <a:pt x="1328821" y="633636"/>
                  <a:pt x="1328821" y="633636"/>
                  <a:pt x="1328821" y="646365"/>
                </a:cubicBezTo>
                <a:cubicBezTo>
                  <a:pt x="1328821" y="646365"/>
                  <a:pt x="1328821" y="646365"/>
                  <a:pt x="1341541" y="646365"/>
                </a:cubicBezTo>
                <a:cubicBezTo>
                  <a:pt x="1328821" y="646365"/>
                  <a:pt x="1328821" y="646365"/>
                  <a:pt x="1328821" y="633636"/>
                </a:cubicBezTo>
                <a:close/>
                <a:moveTo>
                  <a:pt x="1825688" y="621306"/>
                </a:moveTo>
                <a:lnTo>
                  <a:pt x="1825688" y="633636"/>
                </a:lnTo>
                <a:lnTo>
                  <a:pt x="1838408" y="633636"/>
                </a:lnTo>
                <a:lnTo>
                  <a:pt x="1838408" y="621306"/>
                </a:lnTo>
                <a:close/>
                <a:moveTo>
                  <a:pt x="1701670" y="621306"/>
                </a:moveTo>
                <a:cubicBezTo>
                  <a:pt x="1701670" y="633636"/>
                  <a:pt x="1689348" y="621306"/>
                  <a:pt x="1689348" y="633636"/>
                </a:cubicBezTo>
                <a:lnTo>
                  <a:pt x="1676628" y="633636"/>
                </a:lnTo>
                <a:lnTo>
                  <a:pt x="1664306" y="633636"/>
                </a:lnTo>
                <a:lnTo>
                  <a:pt x="1651984" y="633636"/>
                </a:lnTo>
                <a:cubicBezTo>
                  <a:pt x="1651984" y="633636"/>
                  <a:pt x="1651984" y="633636"/>
                  <a:pt x="1651984" y="646365"/>
                </a:cubicBezTo>
                <a:lnTo>
                  <a:pt x="1664306" y="646365"/>
                </a:lnTo>
                <a:lnTo>
                  <a:pt x="1664306" y="633636"/>
                </a:lnTo>
                <a:cubicBezTo>
                  <a:pt x="1664306" y="646365"/>
                  <a:pt x="1676628" y="646365"/>
                  <a:pt x="1676628" y="633636"/>
                </a:cubicBezTo>
                <a:lnTo>
                  <a:pt x="1676628" y="646365"/>
                </a:lnTo>
                <a:lnTo>
                  <a:pt x="1689348" y="633636"/>
                </a:lnTo>
                <a:lnTo>
                  <a:pt x="1701670" y="633636"/>
                </a:lnTo>
                <a:close/>
                <a:moveTo>
                  <a:pt x="360129" y="621306"/>
                </a:moveTo>
                <a:cubicBezTo>
                  <a:pt x="360129" y="621306"/>
                  <a:pt x="360129" y="621306"/>
                  <a:pt x="360129" y="622847"/>
                </a:cubicBezTo>
                <a:lnTo>
                  <a:pt x="360129" y="625930"/>
                </a:lnTo>
                <a:lnTo>
                  <a:pt x="360129" y="626508"/>
                </a:lnTo>
                <a:lnTo>
                  <a:pt x="360129" y="628434"/>
                </a:lnTo>
                <a:cubicBezTo>
                  <a:pt x="360129" y="627856"/>
                  <a:pt x="360129" y="628242"/>
                  <a:pt x="360129" y="629012"/>
                </a:cubicBezTo>
                <a:lnTo>
                  <a:pt x="360129" y="633636"/>
                </a:lnTo>
                <a:cubicBezTo>
                  <a:pt x="360129" y="633636"/>
                  <a:pt x="360129" y="633636"/>
                  <a:pt x="361669" y="633636"/>
                </a:cubicBezTo>
                <a:lnTo>
                  <a:pt x="372452" y="633636"/>
                </a:lnTo>
                <a:cubicBezTo>
                  <a:pt x="372452" y="633636"/>
                  <a:pt x="372452" y="633636"/>
                  <a:pt x="360129" y="621306"/>
                </a:cubicBezTo>
                <a:close/>
                <a:moveTo>
                  <a:pt x="1724390" y="616104"/>
                </a:moveTo>
                <a:cubicBezTo>
                  <a:pt x="1720924" y="614370"/>
                  <a:pt x="1713993" y="621306"/>
                  <a:pt x="1713993" y="621306"/>
                </a:cubicBezTo>
                <a:cubicBezTo>
                  <a:pt x="1713993" y="621306"/>
                  <a:pt x="1713993" y="621306"/>
                  <a:pt x="1726315" y="633636"/>
                </a:cubicBezTo>
                <a:lnTo>
                  <a:pt x="1726315" y="626508"/>
                </a:lnTo>
                <a:cubicBezTo>
                  <a:pt x="1726315" y="628242"/>
                  <a:pt x="1726315" y="621306"/>
                  <a:pt x="1726315" y="621306"/>
                </a:cubicBezTo>
                <a:cubicBezTo>
                  <a:pt x="1726315" y="618223"/>
                  <a:pt x="1725545" y="616682"/>
                  <a:pt x="1724390" y="616104"/>
                </a:cubicBezTo>
                <a:close/>
                <a:moveTo>
                  <a:pt x="1912740" y="596644"/>
                </a:moveTo>
                <a:cubicBezTo>
                  <a:pt x="1912740" y="596644"/>
                  <a:pt x="1912740" y="596644"/>
                  <a:pt x="1912740" y="608975"/>
                </a:cubicBezTo>
                <a:lnTo>
                  <a:pt x="1900417" y="608975"/>
                </a:lnTo>
                <a:cubicBezTo>
                  <a:pt x="1900417" y="608975"/>
                  <a:pt x="1900417" y="608975"/>
                  <a:pt x="1888095" y="608975"/>
                </a:cubicBezTo>
                <a:lnTo>
                  <a:pt x="1875375" y="608975"/>
                </a:lnTo>
                <a:cubicBezTo>
                  <a:pt x="1875375" y="608975"/>
                  <a:pt x="1875375" y="621306"/>
                  <a:pt x="1863053" y="608975"/>
                </a:cubicBezTo>
                <a:cubicBezTo>
                  <a:pt x="1863053" y="615140"/>
                  <a:pt x="1863053" y="618223"/>
                  <a:pt x="1863053" y="619764"/>
                </a:cubicBezTo>
                <a:lnTo>
                  <a:pt x="1863053" y="621306"/>
                </a:lnTo>
                <a:cubicBezTo>
                  <a:pt x="1863053" y="621306"/>
                  <a:pt x="1863053" y="621306"/>
                  <a:pt x="1850731" y="621306"/>
                </a:cubicBezTo>
                <a:cubicBezTo>
                  <a:pt x="1850731" y="633636"/>
                  <a:pt x="1863053" y="633636"/>
                  <a:pt x="1863053" y="621306"/>
                </a:cubicBezTo>
                <a:lnTo>
                  <a:pt x="1875375" y="633636"/>
                </a:lnTo>
                <a:cubicBezTo>
                  <a:pt x="1875375" y="627471"/>
                  <a:pt x="1875375" y="624388"/>
                  <a:pt x="1875375" y="624388"/>
                </a:cubicBezTo>
                <a:lnTo>
                  <a:pt x="1875375" y="621306"/>
                </a:lnTo>
                <a:lnTo>
                  <a:pt x="1888095" y="608975"/>
                </a:lnTo>
                <a:lnTo>
                  <a:pt x="1888095" y="621306"/>
                </a:lnTo>
                <a:cubicBezTo>
                  <a:pt x="1888095" y="621306"/>
                  <a:pt x="1888095" y="621306"/>
                  <a:pt x="1889636" y="621306"/>
                </a:cubicBezTo>
                <a:lnTo>
                  <a:pt x="1895219" y="621306"/>
                </a:lnTo>
                <a:cubicBezTo>
                  <a:pt x="1893486" y="621306"/>
                  <a:pt x="1900417" y="621306"/>
                  <a:pt x="1900417" y="621306"/>
                </a:cubicBezTo>
                <a:cubicBezTo>
                  <a:pt x="1900417" y="621306"/>
                  <a:pt x="1900417" y="621306"/>
                  <a:pt x="1912740" y="621306"/>
                </a:cubicBezTo>
                <a:lnTo>
                  <a:pt x="1925062" y="608975"/>
                </a:lnTo>
                <a:lnTo>
                  <a:pt x="1937782" y="608975"/>
                </a:lnTo>
                <a:lnTo>
                  <a:pt x="1937782" y="596644"/>
                </a:lnTo>
                <a:lnTo>
                  <a:pt x="1925062" y="596644"/>
                </a:lnTo>
                <a:close/>
                <a:moveTo>
                  <a:pt x="1962426" y="583916"/>
                </a:moveTo>
                <a:lnTo>
                  <a:pt x="1962426" y="596644"/>
                </a:lnTo>
                <a:cubicBezTo>
                  <a:pt x="1950104" y="583916"/>
                  <a:pt x="1950104" y="583916"/>
                  <a:pt x="1962426" y="583916"/>
                </a:cubicBezTo>
                <a:close/>
                <a:moveTo>
                  <a:pt x="1428195" y="583916"/>
                </a:moveTo>
                <a:cubicBezTo>
                  <a:pt x="1415872" y="583916"/>
                  <a:pt x="1415872" y="583916"/>
                  <a:pt x="1415872" y="596644"/>
                </a:cubicBezTo>
                <a:lnTo>
                  <a:pt x="1428195" y="608975"/>
                </a:lnTo>
                <a:lnTo>
                  <a:pt x="1428195" y="596644"/>
                </a:lnTo>
                <a:close/>
                <a:moveTo>
                  <a:pt x="1888095" y="571585"/>
                </a:moveTo>
                <a:lnTo>
                  <a:pt x="1888095" y="583916"/>
                </a:lnTo>
                <a:lnTo>
                  <a:pt x="1900417" y="583916"/>
                </a:lnTo>
                <a:lnTo>
                  <a:pt x="1900417" y="571585"/>
                </a:lnTo>
                <a:close/>
                <a:moveTo>
                  <a:pt x="1490601" y="571585"/>
                </a:moveTo>
                <a:cubicBezTo>
                  <a:pt x="1490601" y="571585"/>
                  <a:pt x="1490601" y="571585"/>
                  <a:pt x="1490601" y="573127"/>
                </a:cubicBezTo>
                <a:lnTo>
                  <a:pt x="1490601" y="582375"/>
                </a:lnTo>
                <a:lnTo>
                  <a:pt x="1490601" y="583916"/>
                </a:lnTo>
                <a:cubicBezTo>
                  <a:pt x="1502924" y="583916"/>
                  <a:pt x="1502924" y="571585"/>
                  <a:pt x="1502924" y="571585"/>
                </a:cubicBezTo>
                <a:close/>
                <a:moveTo>
                  <a:pt x="1477881" y="571585"/>
                </a:moveTo>
                <a:cubicBezTo>
                  <a:pt x="1477881" y="571585"/>
                  <a:pt x="1465559" y="571585"/>
                  <a:pt x="1465559" y="583916"/>
                </a:cubicBezTo>
                <a:lnTo>
                  <a:pt x="1465559" y="596644"/>
                </a:lnTo>
                <a:cubicBezTo>
                  <a:pt x="1465559" y="596644"/>
                  <a:pt x="1477881" y="596644"/>
                  <a:pt x="1477881" y="583916"/>
                </a:cubicBezTo>
                <a:close/>
                <a:moveTo>
                  <a:pt x="1242168" y="571585"/>
                </a:moveTo>
                <a:cubicBezTo>
                  <a:pt x="1242168" y="571585"/>
                  <a:pt x="1242168" y="571585"/>
                  <a:pt x="1242168" y="583916"/>
                </a:cubicBezTo>
                <a:cubicBezTo>
                  <a:pt x="1242168" y="596644"/>
                  <a:pt x="1254490" y="596644"/>
                  <a:pt x="1254490" y="596644"/>
                </a:cubicBezTo>
                <a:cubicBezTo>
                  <a:pt x="1254490" y="596644"/>
                  <a:pt x="1254490" y="596644"/>
                  <a:pt x="1254490" y="583916"/>
                </a:cubicBezTo>
                <a:close/>
                <a:moveTo>
                  <a:pt x="1962426" y="559255"/>
                </a:moveTo>
                <a:cubicBezTo>
                  <a:pt x="1962426" y="559255"/>
                  <a:pt x="1974749" y="571585"/>
                  <a:pt x="1974749" y="559255"/>
                </a:cubicBezTo>
                <a:lnTo>
                  <a:pt x="1987468" y="559255"/>
                </a:lnTo>
                <a:cubicBezTo>
                  <a:pt x="1987468" y="559255"/>
                  <a:pt x="1987468" y="559255"/>
                  <a:pt x="1999791" y="559255"/>
                </a:cubicBezTo>
                <a:lnTo>
                  <a:pt x="1999791" y="571585"/>
                </a:lnTo>
                <a:cubicBezTo>
                  <a:pt x="1999791" y="559255"/>
                  <a:pt x="1987468" y="571585"/>
                  <a:pt x="1987468" y="571585"/>
                </a:cubicBezTo>
                <a:cubicBezTo>
                  <a:pt x="1974749" y="559255"/>
                  <a:pt x="1974749" y="571585"/>
                  <a:pt x="1974749" y="571585"/>
                </a:cubicBezTo>
                <a:cubicBezTo>
                  <a:pt x="1974749" y="571585"/>
                  <a:pt x="1974749" y="571585"/>
                  <a:pt x="1962426" y="571585"/>
                </a:cubicBezTo>
                <a:cubicBezTo>
                  <a:pt x="1962426" y="571585"/>
                  <a:pt x="1962426" y="571585"/>
                  <a:pt x="1962426" y="559255"/>
                </a:cubicBezTo>
                <a:close/>
                <a:moveTo>
                  <a:pt x="1204803" y="559255"/>
                </a:moveTo>
                <a:cubicBezTo>
                  <a:pt x="1204803" y="559255"/>
                  <a:pt x="1217126" y="571585"/>
                  <a:pt x="1204803" y="559255"/>
                </a:cubicBezTo>
                <a:close/>
                <a:moveTo>
                  <a:pt x="1552610" y="546924"/>
                </a:moveTo>
                <a:lnTo>
                  <a:pt x="1552610" y="559255"/>
                </a:lnTo>
                <a:lnTo>
                  <a:pt x="1564933" y="559255"/>
                </a:lnTo>
                <a:lnTo>
                  <a:pt x="1564933" y="546924"/>
                </a:lnTo>
                <a:lnTo>
                  <a:pt x="1557809" y="546924"/>
                </a:lnTo>
                <a:cubicBezTo>
                  <a:pt x="1559542" y="546924"/>
                  <a:pt x="1552610" y="546924"/>
                  <a:pt x="1552610" y="546924"/>
                </a:cubicBezTo>
                <a:close/>
                <a:moveTo>
                  <a:pt x="1589975" y="534196"/>
                </a:moveTo>
                <a:lnTo>
                  <a:pt x="1577255" y="546924"/>
                </a:lnTo>
                <a:cubicBezTo>
                  <a:pt x="1577255" y="546924"/>
                  <a:pt x="1589975" y="546924"/>
                  <a:pt x="1589975" y="559255"/>
                </a:cubicBezTo>
                <a:cubicBezTo>
                  <a:pt x="1589975" y="559255"/>
                  <a:pt x="1589975" y="559255"/>
                  <a:pt x="1589975" y="546924"/>
                </a:cubicBezTo>
                <a:cubicBezTo>
                  <a:pt x="1589975" y="546924"/>
                  <a:pt x="1589975" y="546924"/>
                  <a:pt x="1589975" y="534196"/>
                </a:cubicBezTo>
                <a:close/>
                <a:moveTo>
                  <a:pt x="1664306" y="521865"/>
                </a:moveTo>
                <a:cubicBezTo>
                  <a:pt x="1664306" y="521865"/>
                  <a:pt x="1664306" y="521865"/>
                  <a:pt x="1664306" y="523406"/>
                </a:cubicBezTo>
                <a:lnTo>
                  <a:pt x="1664306" y="532654"/>
                </a:lnTo>
                <a:cubicBezTo>
                  <a:pt x="1664306" y="534196"/>
                  <a:pt x="1664306" y="534196"/>
                  <a:pt x="1664306" y="534196"/>
                </a:cubicBezTo>
                <a:cubicBezTo>
                  <a:pt x="1664306" y="534196"/>
                  <a:pt x="1676628" y="534196"/>
                  <a:pt x="1676628" y="521865"/>
                </a:cubicBezTo>
                <a:cubicBezTo>
                  <a:pt x="1676628" y="521865"/>
                  <a:pt x="1676628" y="521865"/>
                  <a:pt x="1664306" y="521865"/>
                </a:cubicBezTo>
                <a:close/>
                <a:moveTo>
                  <a:pt x="1403550" y="521865"/>
                </a:moveTo>
                <a:cubicBezTo>
                  <a:pt x="1403550" y="528030"/>
                  <a:pt x="1403550" y="531113"/>
                  <a:pt x="1403550" y="531113"/>
                </a:cubicBezTo>
                <a:lnTo>
                  <a:pt x="1403550" y="534196"/>
                </a:lnTo>
                <a:cubicBezTo>
                  <a:pt x="1403550" y="534196"/>
                  <a:pt x="1391228" y="521865"/>
                  <a:pt x="1403550" y="534196"/>
                </a:cubicBezTo>
                <a:cubicBezTo>
                  <a:pt x="1403550" y="534196"/>
                  <a:pt x="1403550" y="534196"/>
                  <a:pt x="1415872" y="534196"/>
                </a:cubicBezTo>
                <a:cubicBezTo>
                  <a:pt x="1403550" y="534196"/>
                  <a:pt x="1403550" y="521865"/>
                  <a:pt x="1403550" y="521865"/>
                </a:cubicBezTo>
                <a:close/>
                <a:moveTo>
                  <a:pt x="1266812" y="521865"/>
                </a:moveTo>
                <a:cubicBezTo>
                  <a:pt x="1266812" y="521865"/>
                  <a:pt x="1266812" y="524948"/>
                  <a:pt x="1266812" y="526489"/>
                </a:cubicBezTo>
                <a:lnTo>
                  <a:pt x="1266812" y="527067"/>
                </a:lnTo>
                <a:lnTo>
                  <a:pt x="1266812" y="534196"/>
                </a:lnTo>
                <a:cubicBezTo>
                  <a:pt x="1266812" y="534196"/>
                  <a:pt x="1266812" y="521865"/>
                  <a:pt x="1254490" y="534196"/>
                </a:cubicBezTo>
                <a:lnTo>
                  <a:pt x="1266812" y="534196"/>
                </a:lnTo>
                <a:lnTo>
                  <a:pt x="1279135" y="534196"/>
                </a:lnTo>
                <a:cubicBezTo>
                  <a:pt x="1279135" y="534196"/>
                  <a:pt x="1279135" y="534196"/>
                  <a:pt x="1279135" y="521865"/>
                </a:cubicBezTo>
                <a:close/>
                <a:moveTo>
                  <a:pt x="1510048" y="516663"/>
                </a:moveTo>
                <a:cubicBezTo>
                  <a:pt x="1508315" y="517241"/>
                  <a:pt x="1506004" y="518782"/>
                  <a:pt x="1502924" y="521865"/>
                </a:cubicBezTo>
                <a:lnTo>
                  <a:pt x="1490601" y="521865"/>
                </a:lnTo>
                <a:cubicBezTo>
                  <a:pt x="1502924" y="521865"/>
                  <a:pt x="1502924" y="521865"/>
                  <a:pt x="1502924" y="534196"/>
                </a:cubicBezTo>
                <a:lnTo>
                  <a:pt x="1502924" y="521865"/>
                </a:lnTo>
                <a:lnTo>
                  <a:pt x="1510048" y="521865"/>
                </a:lnTo>
                <a:cubicBezTo>
                  <a:pt x="1508315" y="521865"/>
                  <a:pt x="1515246" y="521865"/>
                  <a:pt x="1515246" y="521865"/>
                </a:cubicBezTo>
                <a:cubicBezTo>
                  <a:pt x="1515246" y="521865"/>
                  <a:pt x="1515246" y="514929"/>
                  <a:pt x="1510048" y="516663"/>
                </a:cubicBezTo>
                <a:close/>
                <a:moveTo>
                  <a:pt x="1527568" y="509534"/>
                </a:moveTo>
                <a:cubicBezTo>
                  <a:pt x="1527568" y="521865"/>
                  <a:pt x="1527568" y="521865"/>
                  <a:pt x="1540288" y="521865"/>
                </a:cubicBezTo>
                <a:cubicBezTo>
                  <a:pt x="1540288" y="521865"/>
                  <a:pt x="1540288" y="509534"/>
                  <a:pt x="1527568" y="509534"/>
                </a:cubicBezTo>
                <a:close/>
                <a:moveTo>
                  <a:pt x="1465559" y="509534"/>
                </a:moveTo>
                <a:lnTo>
                  <a:pt x="1465559" y="521865"/>
                </a:lnTo>
                <a:lnTo>
                  <a:pt x="1465559" y="523406"/>
                </a:lnTo>
                <a:lnTo>
                  <a:pt x="1465559" y="526489"/>
                </a:lnTo>
                <a:cubicBezTo>
                  <a:pt x="1465559" y="527260"/>
                  <a:pt x="1465559" y="527645"/>
                  <a:pt x="1465559" y="527067"/>
                </a:cubicBezTo>
                <a:lnTo>
                  <a:pt x="1465559" y="531113"/>
                </a:lnTo>
                <a:lnTo>
                  <a:pt x="1465559" y="534196"/>
                </a:lnTo>
                <a:lnTo>
                  <a:pt x="1477881" y="534196"/>
                </a:lnTo>
                <a:lnTo>
                  <a:pt x="1465559" y="521865"/>
                </a:lnTo>
                <a:lnTo>
                  <a:pt x="1477881" y="521865"/>
                </a:lnTo>
                <a:lnTo>
                  <a:pt x="1477881" y="509534"/>
                </a:lnTo>
                <a:close/>
                <a:moveTo>
                  <a:pt x="335087" y="509534"/>
                </a:moveTo>
                <a:cubicBezTo>
                  <a:pt x="335087" y="521865"/>
                  <a:pt x="335087" y="509534"/>
                  <a:pt x="335087" y="521865"/>
                </a:cubicBezTo>
                <a:cubicBezTo>
                  <a:pt x="335087" y="521865"/>
                  <a:pt x="335087" y="521865"/>
                  <a:pt x="347807" y="509534"/>
                </a:cubicBezTo>
                <a:lnTo>
                  <a:pt x="340453" y="509534"/>
                </a:lnTo>
                <a:cubicBezTo>
                  <a:pt x="342242" y="509534"/>
                  <a:pt x="335087" y="509534"/>
                  <a:pt x="335087" y="509534"/>
                </a:cubicBezTo>
                <a:close/>
                <a:moveTo>
                  <a:pt x="1490601" y="497204"/>
                </a:moveTo>
                <a:lnTo>
                  <a:pt x="1490601" y="509534"/>
                </a:lnTo>
                <a:cubicBezTo>
                  <a:pt x="1490601" y="497204"/>
                  <a:pt x="1490601" y="509534"/>
                  <a:pt x="1502924" y="509534"/>
                </a:cubicBezTo>
                <a:cubicBezTo>
                  <a:pt x="1502924" y="497204"/>
                  <a:pt x="1502924" y="497204"/>
                  <a:pt x="1490601" y="497204"/>
                </a:cubicBezTo>
                <a:close/>
                <a:moveTo>
                  <a:pt x="968692" y="497204"/>
                </a:moveTo>
                <a:cubicBezTo>
                  <a:pt x="968692" y="497204"/>
                  <a:pt x="956370" y="509534"/>
                  <a:pt x="968692" y="497204"/>
                </a:cubicBezTo>
                <a:close/>
                <a:moveTo>
                  <a:pt x="273078" y="497204"/>
                </a:moveTo>
                <a:lnTo>
                  <a:pt x="285400" y="497204"/>
                </a:lnTo>
                <a:cubicBezTo>
                  <a:pt x="273078" y="509534"/>
                  <a:pt x="285400" y="509534"/>
                  <a:pt x="285400" y="509534"/>
                </a:cubicBezTo>
                <a:lnTo>
                  <a:pt x="285400" y="521865"/>
                </a:lnTo>
                <a:lnTo>
                  <a:pt x="283860" y="521865"/>
                </a:lnTo>
                <a:lnTo>
                  <a:pt x="282320" y="521865"/>
                </a:lnTo>
                <a:lnTo>
                  <a:pt x="280780" y="521865"/>
                </a:lnTo>
                <a:cubicBezTo>
                  <a:pt x="280009" y="521865"/>
                  <a:pt x="279624" y="521865"/>
                  <a:pt x="280202" y="521865"/>
                </a:cubicBezTo>
                <a:lnTo>
                  <a:pt x="273078" y="521865"/>
                </a:lnTo>
                <a:lnTo>
                  <a:pt x="273078" y="509534"/>
                </a:lnTo>
                <a:cubicBezTo>
                  <a:pt x="273078" y="509534"/>
                  <a:pt x="273078" y="509534"/>
                  <a:pt x="273078" y="497204"/>
                </a:cubicBezTo>
                <a:close/>
                <a:moveTo>
                  <a:pt x="1378508" y="484475"/>
                </a:moveTo>
                <a:cubicBezTo>
                  <a:pt x="1378508" y="484475"/>
                  <a:pt x="1378508" y="484475"/>
                  <a:pt x="1378508" y="486066"/>
                </a:cubicBezTo>
                <a:lnTo>
                  <a:pt x="1378508" y="487657"/>
                </a:lnTo>
                <a:cubicBezTo>
                  <a:pt x="1378508" y="487657"/>
                  <a:pt x="1378508" y="490839"/>
                  <a:pt x="1378508" y="497204"/>
                </a:cubicBezTo>
                <a:lnTo>
                  <a:pt x="1391228" y="497204"/>
                </a:lnTo>
                <a:cubicBezTo>
                  <a:pt x="1391228" y="484475"/>
                  <a:pt x="1391228" y="484475"/>
                  <a:pt x="1378508" y="484475"/>
                </a:cubicBezTo>
                <a:close/>
                <a:moveTo>
                  <a:pt x="956370" y="484475"/>
                </a:moveTo>
                <a:lnTo>
                  <a:pt x="956370" y="486066"/>
                </a:lnTo>
                <a:lnTo>
                  <a:pt x="956370" y="497204"/>
                </a:lnTo>
                <a:cubicBezTo>
                  <a:pt x="944048" y="497204"/>
                  <a:pt x="956370" y="497204"/>
                  <a:pt x="956370" y="484475"/>
                </a:cubicBezTo>
                <a:close/>
                <a:moveTo>
                  <a:pt x="956370" y="484475"/>
                </a:moveTo>
                <a:lnTo>
                  <a:pt x="944048" y="497204"/>
                </a:lnTo>
                <a:lnTo>
                  <a:pt x="956370" y="497204"/>
                </a:lnTo>
                <a:lnTo>
                  <a:pt x="956370" y="509534"/>
                </a:lnTo>
                <a:lnTo>
                  <a:pt x="968692" y="509534"/>
                </a:lnTo>
                <a:lnTo>
                  <a:pt x="968692" y="497204"/>
                </a:lnTo>
                <a:cubicBezTo>
                  <a:pt x="968692" y="497204"/>
                  <a:pt x="968692" y="497204"/>
                  <a:pt x="956370" y="484475"/>
                </a:cubicBezTo>
                <a:close/>
                <a:moveTo>
                  <a:pt x="1651984" y="472145"/>
                </a:moveTo>
                <a:lnTo>
                  <a:pt x="1651984" y="479273"/>
                </a:lnTo>
                <a:lnTo>
                  <a:pt x="1651984" y="479851"/>
                </a:lnTo>
                <a:lnTo>
                  <a:pt x="1651984" y="484475"/>
                </a:lnTo>
                <a:cubicBezTo>
                  <a:pt x="1651984" y="484475"/>
                  <a:pt x="1651984" y="472145"/>
                  <a:pt x="1664306" y="472145"/>
                </a:cubicBezTo>
                <a:close/>
                <a:moveTo>
                  <a:pt x="1304177" y="472145"/>
                </a:moveTo>
                <a:cubicBezTo>
                  <a:pt x="1304177" y="472145"/>
                  <a:pt x="1316499" y="472145"/>
                  <a:pt x="1316499" y="484475"/>
                </a:cubicBezTo>
                <a:lnTo>
                  <a:pt x="1316499" y="472145"/>
                </a:lnTo>
                <a:lnTo>
                  <a:pt x="1305717" y="472145"/>
                </a:lnTo>
                <a:cubicBezTo>
                  <a:pt x="1304177" y="472145"/>
                  <a:pt x="1304177" y="472145"/>
                  <a:pt x="1304177" y="472145"/>
                </a:cubicBezTo>
                <a:close/>
                <a:moveTo>
                  <a:pt x="1316499" y="459814"/>
                </a:moveTo>
                <a:cubicBezTo>
                  <a:pt x="1316499" y="472145"/>
                  <a:pt x="1316499" y="472145"/>
                  <a:pt x="1328821" y="472145"/>
                </a:cubicBezTo>
                <a:close/>
                <a:moveTo>
                  <a:pt x="931328" y="447086"/>
                </a:moveTo>
                <a:cubicBezTo>
                  <a:pt x="944048" y="447086"/>
                  <a:pt x="944048" y="459814"/>
                  <a:pt x="944048" y="459814"/>
                </a:cubicBezTo>
                <a:cubicBezTo>
                  <a:pt x="931328" y="447086"/>
                  <a:pt x="931328" y="447086"/>
                  <a:pt x="931328" y="447086"/>
                </a:cubicBezTo>
                <a:close/>
                <a:moveTo>
                  <a:pt x="830414" y="437838"/>
                </a:moveTo>
                <a:cubicBezTo>
                  <a:pt x="828874" y="437838"/>
                  <a:pt x="825793" y="440920"/>
                  <a:pt x="819632" y="447086"/>
                </a:cubicBezTo>
                <a:lnTo>
                  <a:pt x="831954" y="447086"/>
                </a:lnTo>
                <a:cubicBezTo>
                  <a:pt x="831954" y="440920"/>
                  <a:pt x="831954" y="437838"/>
                  <a:pt x="830414" y="437838"/>
                </a:cubicBezTo>
                <a:close/>
                <a:moveTo>
                  <a:pt x="944048" y="434755"/>
                </a:moveTo>
                <a:cubicBezTo>
                  <a:pt x="931328" y="434755"/>
                  <a:pt x="931328" y="447086"/>
                  <a:pt x="931328" y="447086"/>
                </a:cubicBezTo>
                <a:lnTo>
                  <a:pt x="931328" y="459814"/>
                </a:lnTo>
                <a:cubicBezTo>
                  <a:pt x="931328" y="459814"/>
                  <a:pt x="931328" y="459814"/>
                  <a:pt x="944048" y="459814"/>
                </a:cubicBezTo>
                <a:lnTo>
                  <a:pt x="944048" y="447086"/>
                </a:lnTo>
                <a:close/>
                <a:moveTo>
                  <a:pt x="894361" y="434755"/>
                </a:moveTo>
                <a:cubicBezTo>
                  <a:pt x="881641" y="434755"/>
                  <a:pt x="881641" y="434755"/>
                  <a:pt x="881641" y="447086"/>
                </a:cubicBezTo>
                <a:cubicBezTo>
                  <a:pt x="881641" y="447086"/>
                  <a:pt x="881641" y="447086"/>
                  <a:pt x="883231" y="447086"/>
                </a:cubicBezTo>
                <a:lnTo>
                  <a:pt x="892771" y="447086"/>
                </a:lnTo>
                <a:lnTo>
                  <a:pt x="894361" y="447086"/>
                </a:lnTo>
                <a:cubicBezTo>
                  <a:pt x="881641" y="447086"/>
                  <a:pt x="881641" y="434755"/>
                  <a:pt x="894361" y="434755"/>
                </a:cubicBezTo>
                <a:close/>
                <a:moveTo>
                  <a:pt x="707936" y="434755"/>
                </a:moveTo>
                <a:lnTo>
                  <a:pt x="707936" y="447086"/>
                </a:lnTo>
                <a:cubicBezTo>
                  <a:pt x="707936" y="447086"/>
                  <a:pt x="707936" y="447086"/>
                  <a:pt x="695614" y="447086"/>
                </a:cubicBezTo>
                <a:cubicBezTo>
                  <a:pt x="695614" y="447086"/>
                  <a:pt x="695614" y="459814"/>
                  <a:pt x="707936" y="459814"/>
                </a:cubicBezTo>
                <a:cubicBezTo>
                  <a:pt x="707936" y="459814"/>
                  <a:pt x="707936" y="459814"/>
                  <a:pt x="707936" y="458223"/>
                </a:cubicBezTo>
                <a:lnTo>
                  <a:pt x="707936" y="455041"/>
                </a:lnTo>
                <a:cubicBezTo>
                  <a:pt x="707936" y="454245"/>
                  <a:pt x="707936" y="453848"/>
                  <a:pt x="707936" y="454444"/>
                </a:cubicBezTo>
                <a:lnTo>
                  <a:pt x="707936" y="447086"/>
                </a:lnTo>
                <a:lnTo>
                  <a:pt x="720259" y="447086"/>
                </a:lnTo>
                <a:lnTo>
                  <a:pt x="720259" y="434755"/>
                </a:lnTo>
                <a:close/>
                <a:moveTo>
                  <a:pt x="310443" y="434755"/>
                </a:moveTo>
                <a:lnTo>
                  <a:pt x="322765" y="434755"/>
                </a:lnTo>
                <a:cubicBezTo>
                  <a:pt x="322765" y="434755"/>
                  <a:pt x="322765" y="434755"/>
                  <a:pt x="322765" y="447086"/>
                </a:cubicBezTo>
                <a:cubicBezTo>
                  <a:pt x="322765" y="447086"/>
                  <a:pt x="322765" y="447086"/>
                  <a:pt x="322765" y="459814"/>
                </a:cubicBezTo>
                <a:cubicBezTo>
                  <a:pt x="322765" y="459814"/>
                  <a:pt x="322765" y="459814"/>
                  <a:pt x="310443" y="459814"/>
                </a:cubicBezTo>
                <a:cubicBezTo>
                  <a:pt x="310443" y="459814"/>
                  <a:pt x="310443" y="459814"/>
                  <a:pt x="310443" y="472145"/>
                </a:cubicBezTo>
                <a:cubicBezTo>
                  <a:pt x="310443" y="472145"/>
                  <a:pt x="310443" y="472145"/>
                  <a:pt x="308902" y="472145"/>
                </a:cubicBezTo>
                <a:lnTo>
                  <a:pt x="303319" y="472145"/>
                </a:lnTo>
                <a:cubicBezTo>
                  <a:pt x="305052" y="472145"/>
                  <a:pt x="298120" y="472145"/>
                  <a:pt x="298120" y="472145"/>
                </a:cubicBezTo>
                <a:cubicBezTo>
                  <a:pt x="298120" y="472145"/>
                  <a:pt x="298120" y="472145"/>
                  <a:pt x="298120" y="459814"/>
                </a:cubicBezTo>
                <a:cubicBezTo>
                  <a:pt x="298120" y="459814"/>
                  <a:pt x="298120" y="459814"/>
                  <a:pt x="310443" y="447086"/>
                </a:cubicBezTo>
                <a:close/>
                <a:moveTo>
                  <a:pt x="1626942" y="422424"/>
                </a:moveTo>
                <a:lnTo>
                  <a:pt x="1626942" y="434755"/>
                </a:lnTo>
                <a:cubicBezTo>
                  <a:pt x="1626942" y="434755"/>
                  <a:pt x="1626942" y="422424"/>
                  <a:pt x="1639661" y="434755"/>
                </a:cubicBezTo>
                <a:cubicBezTo>
                  <a:pt x="1639661" y="434755"/>
                  <a:pt x="1639661" y="434755"/>
                  <a:pt x="1639661" y="422424"/>
                </a:cubicBezTo>
                <a:close/>
                <a:moveTo>
                  <a:pt x="1477881" y="422424"/>
                </a:moveTo>
                <a:cubicBezTo>
                  <a:pt x="1477881" y="434755"/>
                  <a:pt x="1477881" y="434755"/>
                  <a:pt x="1490601" y="434755"/>
                </a:cubicBezTo>
                <a:lnTo>
                  <a:pt x="1490601" y="422424"/>
                </a:lnTo>
                <a:close/>
                <a:moveTo>
                  <a:pt x="1341541" y="422424"/>
                </a:moveTo>
                <a:cubicBezTo>
                  <a:pt x="1341541" y="422424"/>
                  <a:pt x="1341541" y="422424"/>
                  <a:pt x="1341541" y="423966"/>
                </a:cubicBezTo>
                <a:lnTo>
                  <a:pt x="1341541" y="429553"/>
                </a:lnTo>
                <a:lnTo>
                  <a:pt x="1341541" y="430131"/>
                </a:lnTo>
                <a:lnTo>
                  <a:pt x="1341541" y="434755"/>
                </a:lnTo>
                <a:lnTo>
                  <a:pt x="1353863" y="434755"/>
                </a:lnTo>
                <a:cubicBezTo>
                  <a:pt x="1353863" y="422424"/>
                  <a:pt x="1341541" y="422424"/>
                  <a:pt x="1341541" y="422424"/>
                </a:cubicBezTo>
                <a:close/>
                <a:moveTo>
                  <a:pt x="981014" y="422424"/>
                </a:moveTo>
                <a:lnTo>
                  <a:pt x="981014" y="434755"/>
                </a:lnTo>
                <a:cubicBezTo>
                  <a:pt x="981014" y="434755"/>
                  <a:pt x="981014" y="434755"/>
                  <a:pt x="993734" y="434755"/>
                </a:cubicBezTo>
                <a:cubicBezTo>
                  <a:pt x="981014" y="434755"/>
                  <a:pt x="981014" y="434755"/>
                  <a:pt x="981014" y="422424"/>
                </a:cubicBezTo>
                <a:close/>
                <a:moveTo>
                  <a:pt x="397494" y="422424"/>
                </a:moveTo>
                <a:cubicBezTo>
                  <a:pt x="397494" y="422424"/>
                  <a:pt x="384774" y="434755"/>
                  <a:pt x="397494" y="422424"/>
                </a:cubicBezTo>
                <a:close/>
                <a:moveTo>
                  <a:pt x="372452" y="422424"/>
                </a:moveTo>
                <a:lnTo>
                  <a:pt x="384774" y="422424"/>
                </a:lnTo>
                <a:cubicBezTo>
                  <a:pt x="372452" y="434755"/>
                  <a:pt x="372452" y="422424"/>
                  <a:pt x="372452" y="422424"/>
                </a:cubicBezTo>
                <a:close/>
                <a:moveTo>
                  <a:pt x="1527568" y="410094"/>
                </a:moveTo>
                <a:lnTo>
                  <a:pt x="1527568" y="413176"/>
                </a:lnTo>
                <a:lnTo>
                  <a:pt x="1527568" y="415488"/>
                </a:lnTo>
                <a:cubicBezTo>
                  <a:pt x="1527568" y="416259"/>
                  <a:pt x="1527568" y="416259"/>
                  <a:pt x="1527568" y="416259"/>
                </a:cubicBezTo>
                <a:lnTo>
                  <a:pt x="1527568" y="417030"/>
                </a:lnTo>
                <a:lnTo>
                  <a:pt x="1527568" y="422424"/>
                </a:lnTo>
                <a:lnTo>
                  <a:pt x="1540288" y="422424"/>
                </a:lnTo>
                <a:lnTo>
                  <a:pt x="1540288" y="410094"/>
                </a:lnTo>
                <a:close/>
                <a:moveTo>
                  <a:pt x="944048" y="410094"/>
                </a:moveTo>
                <a:cubicBezTo>
                  <a:pt x="956370" y="410094"/>
                  <a:pt x="944048" y="410094"/>
                  <a:pt x="944048" y="422424"/>
                </a:cubicBezTo>
                <a:lnTo>
                  <a:pt x="956370" y="422424"/>
                </a:lnTo>
                <a:lnTo>
                  <a:pt x="968692" y="422424"/>
                </a:lnTo>
                <a:cubicBezTo>
                  <a:pt x="968692" y="422424"/>
                  <a:pt x="968692" y="422424"/>
                  <a:pt x="968692" y="410094"/>
                </a:cubicBezTo>
                <a:lnTo>
                  <a:pt x="961568" y="410094"/>
                </a:lnTo>
                <a:cubicBezTo>
                  <a:pt x="962146" y="410094"/>
                  <a:pt x="961761" y="410094"/>
                  <a:pt x="960991" y="410094"/>
                </a:cubicBezTo>
                <a:cubicBezTo>
                  <a:pt x="959450" y="410094"/>
                  <a:pt x="956370" y="410094"/>
                  <a:pt x="956370" y="410094"/>
                </a:cubicBezTo>
                <a:cubicBezTo>
                  <a:pt x="956370" y="410094"/>
                  <a:pt x="956370" y="410094"/>
                  <a:pt x="944048" y="410094"/>
                </a:cubicBezTo>
                <a:close/>
                <a:moveTo>
                  <a:pt x="869319" y="410094"/>
                </a:moveTo>
                <a:lnTo>
                  <a:pt x="869319" y="422424"/>
                </a:lnTo>
                <a:cubicBezTo>
                  <a:pt x="869319" y="422424"/>
                  <a:pt x="869319" y="422424"/>
                  <a:pt x="870859" y="422424"/>
                </a:cubicBezTo>
                <a:lnTo>
                  <a:pt x="881641" y="422424"/>
                </a:lnTo>
                <a:cubicBezTo>
                  <a:pt x="881641" y="422424"/>
                  <a:pt x="881641" y="422424"/>
                  <a:pt x="881641" y="420883"/>
                </a:cubicBezTo>
                <a:lnTo>
                  <a:pt x="881641" y="410094"/>
                </a:lnTo>
                <a:lnTo>
                  <a:pt x="880101" y="410094"/>
                </a:lnTo>
                <a:lnTo>
                  <a:pt x="870859" y="410094"/>
                </a:lnTo>
                <a:cubicBezTo>
                  <a:pt x="869319" y="410094"/>
                  <a:pt x="869319" y="410094"/>
                  <a:pt x="869319" y="410094"/>
                </a:cubicBezTo>
                <a:close/>
                <a:moveTo>
                  <a:pt x="384774" y="410094"/>
                </a:moveTo>
                <a:cubicBezTo>
                  <a:pt x="384774" y="410094"/>
                  <a:pt x="384774" y="410094"/>
                  <a:pt x="384774" y="422424"/>
                </a:cubicBezTo>
                <a:cubicBezTo>
                  <a:pt x="372452" y="410094"/>
                  <a:pt x="384774" y="410094"/>
                  <a:pt x="384774" y="410094"/>
                </a:cubicBezTo>
                <a:close/>
                <a:moveTo>
                  <a:pt x="372452" y="410094"/>
                </a:moveTo>
                <a:lnTo>
                  <a:pt x="372452" y="422424"/>
                </a:lnTo>
                <a:lnTo>
                  <a:pt x="372452" y="429553"/>
                </a:lnTo>
                <a:cubicBezTo>
                  <a:pt x="372452" y="427819"/>
                  <a:pt x="372452" y="434755"/>
                  <a:pt x="372452" y="434755"/>
                </a:cubicBezTo>
                <a:lnTo>
                  <a:pt x="361669" y="434755"/>
                </a:lnTo>
                <a:cubicBezTo>
                  <a:pt x="360129" y="434755"/>
                  <a:pt x="360129" y="434755"/>
                  <a:pt x="360129" y="434755"/>
                </a:cubicBezTo>
                <a:cubicBezTo>
                  <a:pt x="360129" y="434755"/>
                  <a:pt x="360129" y="434755"/>
                  <a:pt x="360129" y="436296"/>
                </a:cubicBezTo>
                <a:lnTo>
                  <a:pt x="360129" y="445544"/>
                </a:lnTo>
                <a:lnTo>
                  <a:pt x="360129" y="447086"/>
                </a:lnTo>
                <a:cubicBezTo>
                  <a:pt x="360129" y="447086"/>
                  <a:pt x="360129" y="447086"/>
                  <a:pt x="372452" y="447086"/>
                </a:cubicBezTo>
                <a:cubicBezTo>
                  <a:pt x="372452" y="447086"/>
                  <a:pt x="372452" y="447086"/>
                  <a:pt x="372452" y="434755"/>
                </a:cubicBezTo>
                <a:cubicBezTo>
                  <a:pt x="372452" y="434755"/>
                  <a:pt x="372452" y="434755"/>
                  <a:pt x="384774" y="434755"/>
                </a:cubicBezTo>
                <a:lnTo>
                  <a:pt x="384774" y="447086"/>
                </a:lnTo>
                <a:lnTo>
                  <a:pt x="384774" y="459814"/>
                </a:lnTo>
                <a:lnTo>
                  <a:pt x="397494" y="459814"/>
                </a:lnTo>
                <a:cubicBezTo>
                  <a:pt x="397494" y="459814"/>
                  <a:pt x="397494" y="459814"/>
                  <a:pt x="409816" y="459814"/>
                </a:cubicBezTo>
                <a:cubicBezTo>
                  <a:pt x="409816" y="447086"/>
                  <a:pt x="409816" y="447086"/>
                  <a:pt x="397494" y="447086"/>
                </a:cubicBezTo>
                <a:lnTo>
                  <a:pt x="397494" y="434755"/>
                </a:lnTo>
                <a:cubicBezTo>
                  <a:pt x="397494" y="434755"/>
                  <a:pt x="397494" y="434755"/>
                  <a:pt x="397494" y="422424"/>
                </a:cubicBezTo>
                <a:lnTo>
                  <a:pt x="384774" y="422424"/>
                </a:lnTo>
                <a:cubicBezTo>
                  <a:pt x="397494" y="410094"/>
                  <a:pt x="384774" y="410094"/>
                  <a:pt x="397494" y="410094"/>
                </a:cubicBezTo>
                <a:lnTo>
                  <a:pt x="384774" y="410094"/>
                </a:lnTo>
                <a:close/>
                <a:moveTo>
                  <a:pt x="1564933" y="397763"/>
                </a:moveTo>
                <a:cubicBezTo>
                  <a:pt x="1564933" y="397763"/>
                  <a:pt x="1552610" y="397763"/>
                  <a:pt x="1552610" y="410094"/>
                </a:cubicBezTo>
                <a:lnTo>
                  <a:pt x="1564933" y="410094"/>
                </a:lnTo>
                <a:close/>
                <a:moveTo>
                  <a:pt x="1341541" y="397763"/>
                </a:moveTo>
                <a:cubicBezTo>
                  <a:pt x="1341541" y="410094"/>
                  <a:pt x="1341541" y="410094"/>
                  <a:pt x="1353863" y="410094"/>
                </a:cubicBezTo>
                <a:lnTo>
                  <a:pt x="1341541" y="410094"/>
                </a:lnTo>
                <a:lnTo>
                  <a:pt x="1353863" y="422424"/>
                </a:lnTo>
                <a:lnTo>
                  <a:pt x="1353863" y="420883"/>
                </a:lnTo>
                <a:lnTo>
                  <a:pt x="1353863" y="417800"/>
                </a:lnTo>
                <a:lnTo>
                  <a:pt x="1353863" y="417222"/>
                </a:lnTo>
                <a:lnTo>
                  <a:pt x="1353863" y="410094"/>
                </a:lnTo>
                <a:cubicBezTo>
                  <a:pt x="1353863" y="410094"/>
                  <a:pt x="1353863" y="410094"/>
                  <a:pt x="1353863" y="397763"/>
                </a:cubicBezTo>
                <a:cubicBezTo>
                  <a:pt x="1353863" y="397763"/>
                  <a:pt x="1353863" y="397763"/>
                  <a:pt x="1352323" y="397763"/>
                </a:cubicBezTo>
                <a:cubicBezTo>
                  <a:pt x="1350783" y="397763"/>
                  <a:pt x="1347702" y="397763"/>
                  <a:pt x="1341541" y="397763"/>
                </a:cubicBezTo>
                <a:close/>
                <a:moveTo>
                  <a:pt x="1117752" y="397763"/>
                </a:moveTo>
                <a:cubicBezTo>
                  <a:pt x="1117752" y="397763"/>
                  <a:pt x="1117752" y="397763"/>
                  <a:pt x="1117752" y="399304"/>
                </a:cubicBezTo>
                <a:lnTo>
                  <a:pt x="1117752" y="404892"/>
                </a:lnTo>
                <a:cubicBezTo>
                  <a:pt x="1117752" y="404314"/>
                  <a:pt x="1117752" y="404699"/>
                  <a:pt x="1117752" y="405470"/>
                </a:cubicBezTo>
                <a:lnTo>
                  <a:pt x="1117752" y="408552"/>
                </a:lnTo>
                <a:lnTo>
                  <a:pt x="1117752" y="410094"/>
                </a:lnTo>
                <a:lnTo>
                  <a:pt x="1130075" y="410094"/>
                </a:lnTo>
                <a:cubicBezTo>
                  <a:pt x="1130075" y="410094"/>
                  <a:pt x="1130075" y="397763"/>
                  <a:pt x="1117752" y="397763"/>
                </a:cubicBezTo>
                <a:close/>
                <a:moveTo>
                  <a:pt x="931328" y="397763"/>
                </a:moveTo>
                <a:cubicBezTo>
                  <a:pt x="931328" y="410094"/>
                  <a:pt x="919005" y="410094"/>
                  <a:pt x="919005" y="410094"/>
                </a:cubicBezTo>
                <a:close/>
                <a:moveTo>
                  <a:pt x="1589975" y="385035"/>
                </a:moveTo>
                <a:lnTo>
                  <a:pt x="1589975" y="386626"/>
                </a:lnTo>
                <a:cubicBezTo>
                  <a:pt x="1589975" y="388217"/>
                  <a:pt x="1589975" y="391399"/>
                  <a:pt x="1589975" y="397763"/>
                </a:cubicBezTo>
                <a:lnTo>
                  <a:pt x="1589975" y="410094"/>
                </a:lnTo>
                <a:cubicBezTo>
                  <a:pt x="1589975" y="397763"/>
                  <a:pt x="1577255" y="397763"/>
                  <a:pt x="1577255" y="397763"/>
                </a:cubicBezTo>
                <a:cubicBezTo>
                  <a:pt x="1577255" y="397763"/>
                  <a:pt x="1577255" y="397763"/>
                  <a:pt x="1577255" y="399304"/>
                </a:cubicBezTo>
                <a:lnTo>
                  <a:pt x="1577255" y="410094"/>
                </a:lnTo>
                <a:cubicBezTo>
                  <a:pt x="1577255" y="410094"/>
                  <a:pt x="1577255" y="410094"/>
                  <a:pt x="1589975" y="410094"/>
                </a:cubicBezTo>
                <a:lnTo>
                  <a:pt x="1602297" y="410094"/>
                </a:lnTo>
                <a:lnTo>
                  <a:pt x="1602297" y="397763"/>
                </a:lnTo>
                <a:cubicBezTo>
                  <a:pt x="1602297" y="397763"/>
                  <a:pt x="1614619" y="397763"/>
                  <a:pt x="1602297" y="385035"/>
                </a:cubicBezTo>
                <a:close/>
                <a:moveTo>
                  <a:pt x="1477881" y="385035"/>
                </a:moveTo>
                <a:lnTo>
                  <a:pt x="1490601" y="397763"/>
                </a:lnTo>
                <a:cubicBezTo>
                  <a:pt x="1477881" y="397763"/>
                  <a:pt x="1477881" y="385035"/>
                  <a:pt x="1477881" y="385035"/>
                </a:cubicBezTo>
                <a:close/>
                <a:moveTo>
                  <a:pt x="1888095" y="372704"/>
                </a:moveTo>
                <a:lnTo>
                  <a:pt x="1888095" y="385035"/>
                </a:lnTo>
                <a:lnTo>
                  <a:pt x="1900417" y="385035"/>
                </a:lnTo>
                <a:lnTo>
                  <a:pt x="1900417" y="383493"/>
                </a:lnTo>
                <a:lnTo>
                  <a:pt x="1900417" y="377906"/>
                </a:lnTo>
                <a:lnTo>
                  <a:pt x="1900417" y="377328"/>
                </a:lnTo>
                <a:lnTo>
                  <a:pt x="1900417" y="374245"/>
                </a:lnTo>
                <a:lnTo>
                  <a:pt x="1900417" y="372704"/>
                </a:lnTo>
                <a:close/>
                <a:moveTo>
                  <a:pt x="1676628" y="372704"/>
                </a:moveTo>
                <a:cubicBezTo>
                  <a:pt x="1676628" y="378869"/>
                  <a:pt x="1676628" y="378869"/>
                  <a:pt x="1676628" y="378869"/>
                </a:cubicBezTo>
                <a:lnTo>
                  <a:pt x="1676628" y="379640"/>
                </a:lnTo>
                <a:lnTo>
                  <a:pt x="1676628" y="385035"/>
                </a:lnTo>
                <a:lnTo>
                  <a:pt x="1681254" y="380551"/>
                </a:lnTo>
                <a:lnTo>
                  <a:pt x="1689348" y="385035"/>
                </a:lnTo>
                <a:cubicBezTo>
                  <a:pt x="1689348" y="385035"/>
                  <a:pt x="1689348" y="385035"/>
                  <a:pt x="1689348" y="372704"/>
                </a:cubicBezTo>
                <a:lnTo>
                  <a:pt x="1681254" y="380551"/>
                </a:lnTo>
                <a:lnTo>
                  <a:pt x="1678218" y="378869"/>
                </a:lnTo>
                <a:cubicBezTo>
                  <a:pt x="1676628" y="375787"/>
                  <a:pt x="1676628" y="372704"/>
                  <a:pt x="1676628" y="372704"/>
                </a:cubicBezTo>
                <a:close/>
                <a:moveTo>
                  <a:pt x="1664306" y="372704"/>
                </a:moveTo>
                <a:cubicBezTo>
                  <a:pt x="1664306" y="372704"/>
                  <a:pt x="1664306" y="375787"/>
                  <a:pt x="1662766" y="377328"/>
                </a:cubicBezTo>
                <a:lnTo>
                  <a:pt x="1662294" y="377403"/>
                </a:lnTo>
                <a:close/>
                <a:moveTo>
                  <a:pt x="1651984" y="372704"/>
                </a:moveTo>
                <a:cubicBezTo>
                  <a:pt x="1655064" y="375787"/>
                  <a:pt x="1657375" y="377328"/>
                  <a:pt x="1659108" y="377906"/>
                </a:cubicBezTo>
                <a:lnTo>
                  <a:pt x="1662294" y="377403"/>
                </a:lnTo>
                <a:lnTo>
                  <a:pt x="1659685" y="383493"/>
                </a:lnTo>
                <a:cubicBezTo>
                  <a:pt x="1658145" y="385035"/>
                  <a:pt x="1658145" y="385035"/>
                  <a:pt x="1664306" y="385035"/>
                </a:cubicBezTo>
                <a:lnTo>
                  <a:pt x="1664306" y="372704"/>
                </a:lnTo>
                <a:close/>
                <a:moveTo>
                  <a:pt x="1626942" y="372704"/>
                </a:moveTo>
                <a:lnTo>
                  <a:pt x="1626942" y="385035"/>
                </a:lnTo>
                <a:cubicBezTo>
                  <a:pt x="1626942" y="385035"/>
                  <a:pt x="1626942" y="385035"/>
                  <a:pt x="1614619" y="385035"/>
                </a:cubicBezTo>
                <a:cubicBezTo>
                  <a:pt x="1626942" y="397763"/>
                  <a:pt x="1614619" y="397763"/>
                  <a:pt x="1614619" y="397763"/>
                </a:cubicBezTo>
                <a:lnTo>
                  <a:pt x="1614619" y="410094"/>
                </a:lnTo>
                <a:cubicBezTo>
                  <a:pt x="1614619" y="410094"/>
                  <a:pt x="1614619" y="397763"/>
                  <a:pt x="1626942" y="397763"/>
                </a:cubicBezTo>
                <a:lnTo>
                  <a:pt x="1639661" y="397763"/>
                </a:lnTo>
                <a:lnTo>
                  <a:pt x="1639661" y="385035"/>
                </a:lnTo>
                <a:lnTo>
                  <a:pt x="1639661" y="372704"/>
                </a:lnTo>
                <a:cubicBezTo>
                  <a:pt x="1639661" y="372704"/>
                  <a:pt x="1639661" y="372704"/>
                  <a:pt x="1626942" y="372704"/>
                </a:cubicBezTo>
                <a:close/>
                <a:moveTo>
                  <a:pt x="1391228" y="372704"/>
                </a:moveTo>
                <a:lnTo>
                  <a:pt x="1391228" y="385035"/>
                </a:lnTo>
                <a:lnTo>
                  <a:pt x="1403550" y="385035"/>
                </a:lnTo>
                <a:lnTo>
                  <a:pt x="1403550" y="372704"/>
                </a:lnTo>
                <a:cubicBezTo>
                  <a:pt x="1403550" y="372704"/>
                  <a:pt x="1396619" y="372704"/>
                  <a:pt x="1398352" y="372704"/>
                </a:cubicBezTo>
                <a:close/>
                <a:moveTo>
                  <a:pt x="1353863" y="372704"/>
                </a:moveTo>
                <a:cubicBezTo>
                  <a:pt x="1353863" y="372704"/>
                  <a:pt x="1353863" y="372704"/>
                  <a:pt x="1366186" y="385035"/>
                </a:cubicBezTo>
                <a:lnTo>
                  <a:pt x="1353863" y="385035"/>
                </a:lnTo>
                <a:close/>
                <a:moveTo>
                  <a:pt x="1018379" y="372704"/>
                </a:moveTo>
                <a:lnTo>
                  <a:pt x="1018379" y="385035"/>
                </a:lnTo>
                <a:cubicBezTo>
                  <a:pt x="1018379" y="385035"/>
                  <a:pt x="1018379" y="385035"/>
                  <a:pt x="1019919" y="385035"/>
                </a:cubicBezTo>
                <a:lnTo>
                  <a:pt x="1027621" y="385035"/>
                </a:lnTo>
                <a:lnTo>
                  <a:pt x="1029161" y="385035"/>
                </a:lnTo>
                <a:lnTo>
                  <a:pt x="1030701" y="385035"/>
                </a:lnTo>
                <a:cubicBezTo>
                  <a:pt x="1030701" y="385035"/>
                  <a:pt x="1030701" y="385035"/>
                  <a:pt x="1030701" y="372704"/>
                </a:cubicBezTo>
                <a:close/>
                <a:moveTo>
                  <a:pt x="968692" y="372704"/>
                </a:moveTo>
                <a:cubicBezTo>
                  <a:pt x="968692" y="372704"/>
                  <a:pt x="968692" y="372704"/>
                  <a:pt x="968692" y="385035"/>
                </a:cubicBezTo>
                <a:cubicBezTo>
                  <a:pt x="968692" y="385035"/>
                  <a:pt x="968692" y="397763"/>
                  <a:pt x="956370" y="397763"/>
                </a:cubicBezTo>
                <a:lnTo>
                  <a:pt x="968692" y="397763"/>
                </a:lnTo>
                <a:cubicBezTo>
                  <a:pt x="968692" y="397763"/>
                  <a:pt x="968692" y="397763"/>
                  <a:pt x="968692" y="385035"/>
                </a:cubicBezTo>
                <a:cubicBezTo>
                  <a:pt x="968692" y="385035"/>
                  <a:pt x="968692" y="385035"/>
                  <a:pt x="981014" y="385035"/>
                </a:cubicBezTo>
                <a:cubicBezTo>
                  <a:pt x="981014" y="385035"/>
                  <a:pt x="981014" y="385035"/>
                  <a:pt x="981014" y="372704"/>
                </a:cubicBezTo>
                <a:close/>
                <a:moveTo>
                  <a:pt x="856996" y="372704"/>
                </a:moveTo>
                <a:lnTo>
                  <a:pt x="856996" y="385035"/>
                </a:lnTo>
                <a:cubicBezTo>
                  <a:pt x="856996" y="385035"/>
                  <a:pt x="856996" y="385035"/>
                  <a:pt x="856996" y="397763"/>
                </a:cubicBezTo>
                <a:lnTo>
                  <a:pt x="869319" y="385035"/>
                </a:lnTo>
                <a:cubicBezTo>
                  <a:pt x="869319" y="385035"/>
                  <a:pt x="869319" y="385035"/>
                  <a:pt x="856996" y="385035"/>
                </a:cubicBezTo>
                <a:cubicBezTo>
                  <a:pt x="856996" y="372704"/>
                  <a:pt x="869319" y="372704"/>
                  <a:pt x="869319" y="372704"/>
                </a:cubicBezTo>
                <a:lnTo>
                  <a:pt x="858537" y="372704"/>
                </a:lnTo>
                <a:cubicBezTo>
                  <a:pt x="856996" y="372704"/>
                  <a:pt x="856996" y="372704"/>
                  <a:pt x="856996" y="372704"/>
                </a:cubicBezTo>
                <a:close/>
                <a:moveTo>
                  <a:pt x="1912740" y="360373"/>
                </a:moveTo>
                <a:lnTo>
                  <a:pt x="1925062" y="360373"/>
                </a:lnTo>
                <a:cubicBezTo>
                  <a:pt x="1925062" y="360373"/>
                  <a:pt x="1925062" y="360373"/>
                  <a:pt x="1925062" y="361915"/>
                </a:cubicBezTo>
                <a:lnTo>
                  <a:pt x="1925062" y="371163"/>
                </a:lnTo>
                <a:lnTo>
                  <a:pt x="1925062" y="372704"/>
                </a:lnTo>
                <a:cubicBezTo>
                  <a:pt x="1925062" y="360373"/>
                  <a:pt x="1925062" y="360373"/>
                  <a:pt x="1912740" y="360373"/>
                </a:cubicBezTo>
                <a:close/>
                <a:moveTo>
                  <a:pt x="906683" y="360373"/>
                </a:moveTo>
                <a:cubicBezTo>
                  <a:pt x="906683" y="372704"/>
                  <a:pt x="894361" y="372704"/>
                  <a:pt x="894361" y="372704"/>
                </a:cubicBezTo>
                <a:cubicBezTo>
                  <a:pt x="894361" y="372704"/>
                  <a:pt x="894361" y="360373"/>
                  <a:pt x="906683" y="360373"/>
                </a:cubicBezTo>
                <a:close/>
                <a:moveTo>
                  <a:pt x="384774" y="360373"/>
                </a:moveTo>
                <a:cubicBezTo>
                  <a:pt x="384774" y="372704"/>
                  <a:pt x="372452" y="372704"/>
                  <a:pt x="384774" y="360373"/>
                </a:cubicBezTo>
                <a:close/>
                <a:moveTo>
                  <a:pt x="372452" y="360373"/>
                </a:moveTo>
                <a:lnTo>
                  <a:pt x="372452" y="372704"/>
                </a:lnTo>
                <a:lnTo>
                  <a:pt x="360129" y="372704"/>
                </a:lnTo>
                <a:cubicBezTo>
                  <a:pt x="372452" y="372704"/>
                  <a:pt x="372452" y="360373"/>
                  <a:pt x="372452" y="360373"/>
                </a:cubicBezTo>
                <a:close/>
                <a:moveTo>
                  <a:pt x="1564933" y="348043"/>
                </a:moveTo>
                <a:cubicBezTo>
                  <a:pt x="1564933" y="348043"/>
                  <a:pt x="1564933" y="348043"/>
                  <a:pt x="1577255" y="348043"/>
                </a:cubicBezTo>
                <a:lnTo>
                  <a:pt x="1577255" y="360373"/>
                </a:lnTo>
                <a:cubicBezTo>
                  <a:pt x="1577255" y="360373"/>
                  <a:pt x="1577255" y="360373"/>
                  <a:pt x="1575715" y="360373"/>
                </a:cubicBezTo>
                <a:lnTo>
                  <a:pt x="1570131" y="360373"/>
                </a:lnTo>
                <a:lnTo>
                  <a:pt x="1569554" y="360373"/>
                </a:lnTo>
                <a:cubicBezTo>
                  <a:pt x="1568013" y="360373"/>
                  <a:pt x="1564933" y="360373"/>
                  <a:pt x="1564933" y="360373"/>
                </a:cubicBezTo>
                <a:close/>
                <a:moveTo>
                  <a:pt x="1391228" y="348043"/>
                </a:moveTo>
                <a:cubicBezTo>
                  <a:pt x="1391228" y="360373"/>
                  <a:pt x="1391228" y="348043"/>
                  <a:pt x="1391228" y="360373"/>
                </a:cubicBezTo>
                <a:cubicBezTo>
                  <a:pt x="1378508" y="348043"/>
                  <a:pt x="1391228" y="348043"/>
                  <a:pt x="1391228" y="348043"/>
                </a:cubicBezTo>
                <a:close/>
                <a:moveTo>
                  <a:pt x="1366186" y="348043"/>
                </a:moveTo>
                <a:cubicBezTo>
                  <a:pt x="1366186" y="348043"/>
                  <a:pt x="1366186" y="360373"/>
                  <a:pt x="1378508" y="360373"/>
                </a:cubicBezTo>
                <a:cubicBezTo>
                  <a:pt x="1378508" y="360373"/>
                  <a:pt x="1378508" y="360373"/>
                  <a:pt x="1366186" y="360373"/>
                </a:cubicBezTo>
                <a:cubicBezTo>
                  <a:pt x="1366186" y="360373"/>
                  <a:pt x="1366186" y="360373"/>
                  <a:pt x="1366186" y="348043"/>
                </a:cubicBezTo>
                <a:close/>
                <a:moveTo>
                  <a:pt x="1043421" y="348043"/>
                </a:moveTo>
                <a:cubicBezTo>
                  <a:pt x="1043421" y="348043"/>
                  <a:pt x="1043421" y="348043"/>
                  <a:pt x="1043421" y="360373"/>
                </a:cubicBezTo>
                <a:lnTo>
                  <a:pt x="1055743" y="360373"/>
                </a:lnTo>
                <a:lnTo>
                  <a:pt x="1055743" y="348043"/>
                </a:lnTo>
                <a:close/>
                <a:moveTo>
                  <a:pt x="844674" y="348043"/>
                </a:moveTo>
                <a:cubicBezTo>
                  <a:pt x="856996" y="348043"/>
                  <a:pt x="844674" y="348043"/>
                  <a:pt x="844674" y="360373"/>
                </a:cubicBezTo>
                <a:lnTo>
                  <a:pt x="851798" y="360373"/>
                </a:lnTo>
                <a:cubicBezTo>
                  <a:pt x="850065" y="360373"/>
                  <a:pt x="856996" y="360373"/>
                  <a:pt x="856996" y="360373"/>
                </a:cubicBezTo>
                <a:cubicBezTo>
                  <a:pt x="844674" y="360373"/>
                  <a:pt x="856996" y="348043"/>
                  <a:pt x="856996" y="348043"/>
                </a:cubicBezTo>
                <a:close/>
                <a:moveTo>
                  <a:pt x="397494" y="348043"/>
                </a:moveTo>
                <a:lnTo>
                  <a:pt x="397494" y="360373"/>
                </a:lnTo>
                <a:cubicBezTo>
                  <a:pt x="397494" y="360373"/>
                  <a:pt x="400574" y="360373"/>
                  <a:pt x="402114" y="360373"/>
                </a:cubicBezTo>
                <a:lnTo>
                  <a:pt x="402692" y="360373"/>
                </a:lnTo>
                <a:lnTo>
                  <a:pt x="409816" y="360373"/>
                </a:lnTo>
                <a:cubicBezTo>
                  <a:pt x="409816" y="360373"/>
                  <a:pt x="409816" y="360373"/>
                  <a:pt x="409816" y="348043"/>
                </a:cubicBezTo>
                <a:lnTo>
                  <a:pt x="408276" y="348043"/>
                </a:lnTo>
                <a:lnTo>
                  <a:pt x="399034" y="348043"/>
                </a:lnTo>
                <a:cubicBezTo>
                  <a:pt x="397494" y="348043"/>
                  <a:pt x="397494" y="348043"/>
                  <a:pt x="397494" y="348043"/>
                </a:cubicBezTo>
                <a:close/>
                <a:moveTo>
                  <a:pt x="1818565" y="342673"/>
                </a:moveTo>
                <a:cubicBezTo>
                  <a:pt x="1813366" y="340883"/>
                  <a:pt x="1813366" y="348043"/>
                  <a:pt x="1813366" y="348043"/>
                </a:cubicBezTo>
                <a:cubicBezTo>
                  <a:pt x="1825688" y="360373"/>
                  <a:pt x="1813366" y="348043"/>
                  <a:pt x="1825688" y="348043"/>
                </a:cubicBezTo>
                <a:cubicBezTo>
                  <a:pt x="1822608" y="344861"/>
                  <a:pt x="1820297" y="343270"/>
                  <a:pt x="1818565" y="342673"/>
                </a:cubicBezTo>
                <a:close/>
                <a:moveTo>
                  <a:pt x="1676628" y="322984"/>
                </a:moveTo>
                <a:lnTo>
                  <a:pt x="1676628" y="324525"/>
                </a:lnTo>
                <a:cubicBezTo>
                  <a:pt x="1676628" y="326066"/>
                  <a:pt x="1676628" y="329149"/>
                  <a:pt x="1676628" y="335314"/>
                </a:cubicBezTo>
                <a:cubicBezTo>
                  <a:pt x="1664306" y="322984"/>
                  <a:pt x="1664306" y="322984"/>
                  <a:pt x="1676628" y="322984"/>
                </a:cubicBezTo>
                <a:close/>
                <a:moveTo>
                  <a:pt x="1341541" y="322984"/>
                </a:moveTo>
                <a:cubicBezTo>
                  <a:pt x="1341541" y="322984"/>
                  <a:pt x="1341541" y="322984"/>
                  <a:pt x="1353863" y="322984"/>
                </a:cubicBezTo>
                <a:lnTo>
                  <a:pt x="1353863" y="335314"/>
                </a:lnTo>
                <a:cubicBezTo>
                  <a:pt x="1341541" y="335314"/>
                  <a:pt x="1341541" y="322984"/>
                  <a:pt x="1341541" y="322984"/>
                </a:cubicBezTo>
                <a:close/>
                <a:moveTo>
                  <a:pt x="1068066" y="322984"/>
                </a:moveTo>
                <a:lnTo>
                  <a:pt x="1068066" y="324525"/>
                </a:lnTo>
                <a:lnTo>
                  <a:pt x="1068066" y="328378"/>
                </a:lnTo>
                <a:cubicBezTo>
                  <a:pt x="1068066" y="329149"/>
                  <a:pt x="1068066" y="329149"/>
                  <a:pt x="1068066" y="329149"/>
                </a:cubicBezTo>
                <a:lnTo>
                  <a:pt x="1068066" y="329920"/>
                </a:lnTo>
                <a:lnTo>
                  <a:pt x="1068066" y="335314"/>
                </a:lnTo>
                <a:lnTo>
                  <a:pt x="1080388" y="335314"/>
                </a:lnTo>
                <a:cubicBezTo>
                  <a:pt x="1080388" y="335314"/>
                  <a:pt x="1080388" y="335314"/>
                  <a:pt x="1068066" y="322984"/>
                </a:cubicBezTo>
                <a:close/>
                <a:moveTo>
                  <a:pt x="993734" y="322984"/>
                </a:moveTo>
                <a:cubicBezTo>
                  <a:pt x="993734" y="322984"/>
                  <a:pt x="993734" y="322984"/>
                  <a:pt x="993734" y="335314"/>
                </a:cubicBezTo>
                <a:lnTo>
                  <a:pt x="992144" y="335314"/>
                </a:lnTo>
                <a:lnTo>
                  <a:pt x="984194" y="335314"/>
                </a:lnTo>
                <a:lnTo>
                  <a:pt x="981014" y="335314"/>
                </a:lnTo>
                <a:lnTo>
                  <a:pt x="981014" y="348043"/>
                </a:lnTo>
                <a:cubicBezTo>
                  <a:pt x="981014" y="348043"/>
                  <a:pt x="981014" y="348043"/>
                  <a:pt x="982604" y="348043"/>
                </a:cubicBezTo>
                <a:lnTo>
                  <a:pt x="988368" y="348043"/>
                </a:lnTo>
                <a:cubicBezTo>
                  <a:pt x="987772" y="348043"/>
                  <a:pt x="988169" y="348043"/>
                  <a:pt x="988964" y="348043"/>
                </a:cubicBezTo>
                <a:lnTo>
                  <a:pt x="993734" y="348043"/>
                </a:lnTo>
                <a:lnTo>
                  <a:pt x="993734" y="335314"/>
                </a:lnTo>
                <a:lnTo>
                  <a:pt x="1006057" y="335314"/>
                </a:lnTo>
                <a:lnTo>
                  <a:pt x="1006057" y="322984"/>
                </a:lnTo>
                <a:close/>
                <a:moveTo>
                  <a:pt x="831954" y="322984"/>
                </a:moveTo>
                <a:lnTo>
                  <a:pt x="831954" y="335314"/>
                </a:lnTo>
                <a:cubicBezTo>
                  <a:pt x="831954" y="335314"/>
                  <a:pt x="831954" y="335314"/>
                  <a:pt x="833544" y="335314"/>
                </a:cubicBezTo>
                <a:lnTo>
                  <a:pt x="841494" y="335314"/>
                </a:lnTo>
                <a:lnTo>
                  <a:pt x="844674" y="335314"/>
                </a:lnTo>
                <a:lnTo>
                  <a:pt x="844674" y="322984"/>
                </a:lnTo>
                <a:cubicBezTo>
                  <a:pt x="844674" y="322984"/>
                  <a:pt x="844674" y="322984"/>
                  <a:pt x="831954" y="322984"/>
                </a:cubicBezTo>
                <a:close/>
                <a:moveTo>
                  <a:pt x="459503" y="322984"/>
                </a:moveTo>
                <a:cubicBezTo>
                  <a:pt x="459503" y="322984"/>
                  <a:pt x="459503" y="322984"/>
                  <a:pt x="459503" y="335314"/>
                </a:cubicBezTo>
                <a:lnTo>
                  <a:pt x="471825" y="335314"/>
                </a:lnTo>
                <a:cubicBezTo>
                  <a:pt x="471825" y="335314"/>
                  <a:pt x="471825" y="335314"/>
                  <a:pt x="471825" y="322984"/>
                </a:cubicBezTo>
                <a:lnTo>
                  <a:pt x="464701" y="322984"/>
                </a:lnTo>
                <a:lnTo>
                  <a:pt x="464124" y="322984"/>
                </a:lnTo>
                <a:cubicBezTo>
                  <a:pt x="462583" y="322984"/>
                  <a:pt x="459503" y="322984"/>
                  <a:pt x="459503" y="322984"/>
                </a:cubicBezTo>
                <a:close/>
                <a:moveTo>
                  <a:pt x="502066" y="305451"/>
                </a:moveTo>
                <a:cubicBezTo>
                  <a:pt x="503798" y="303717"/>
                  <a:pt x="496867" y="310653"/>
                  <a:pt x="496867" y="310653"/>
                </a:cubicBezTo>
                <a:cubicBezTo>
                  <a:pt x="499948" y="307570"/>
                  <a:pt x="501488" y="306029"/>
                  <a:pt x="502066" y="305451"/>
                </a:cubicBezTo>
                <a:close/>
                <a:moveTo>
                  <a:pt x="968692" y="298322"/>
                </a:moveTo>
                <a:cubicBezTo>
                  <a:pt x="956370" y="298322"/>
                  <a:pt x="968692" y="298322"/>
                  <a:pt x="968692" y="310653"/>
                </a:cubicBezTo>
                <a:close/>
                <a:moveTo>
                  <a:pt x="1813366" y="285594"/>
                </a:moveTo>
                <a:cubicBezTo>
                  <a:pt x="1813366" y="285594"/>
                  <a:pt x="1813366" y="285594"/>
                  <a:pt x="1825688" y="285594"/>
                </a:cubicBezTo>
                <a:lnTo>
                  <a:pt x="1838408" y="298322"/>
                </a:lnTo>
                <a:lnTo>
                  <a:pt x="1850731" y="298322"/>
                </a:lnTo>
                <a:cubicBezTo>
                  <a:pt x="1850731" y="298322"/>
                  <a:pt x="1850731" y="298322"/>
                  <a:pt x="1850731" y="310653"/>
                </a:cubicBezTo>
                <a:lnTo>
                  <a:pt x="1838408" y="310653"/>
                </a:lnTo>
                <a:lnTo>
                  <a:pt x="1828868" y="310653"/>
                </a:lnTo>
                <a:lnTo>
                  <a:pt x="1825688" y="310653"/>
                </a:lnTo>
                <a:cubicBezTo>
                  <a:pt x="1825688" y="310653"/>
                  <a:pt x="1825688" y="310653"/>
                  <a:pt x="1813366" y="310653"/>
                </a:cubicBezTo>
                <a:cubicBezTo>
                  <a:pt x="1813366" y="310653"/>
                  <a:pt x="1813366" y="310653"/>
                  <a:pt x="1801044" y="310653"/>
                </a:cubicBezTo>
                <a:cubicBezTo>
                  <a:pt x="1801044" y="310653"/>
                  <a:pt x="1801044" y="298322"/>
                  <a:pt x="1788324" y="298322"/>
                </a:cubicBezTo>
                <a:cubicBezTo>
                  <a:pt x="1788324" y="298322"/>
                  <a:pt x="1788324" y="298322"/>
                  <a:pt x="1801044" y="298322"/>
                </a:cubicBezTo>
                <a:cubicBezTo>
                  <a:pt x="1813366" y="310653"/>
                  <a:pt x="1813366" y="298322"/>
                  <a:pt x="1801044" y="298322"/>
                </a:cubicBezTo>
                <a:cubicBezTo>
                  <a:pt x="1801044" y="298322"/>
                  <a:pt x="1801044" y="298322"/>
                  <a:pt x="1813366" y="298322"/>
                </a:cubicBezTo>
                <a:cubicBezTo>
                  <a:pt x="1813366" y="298322"/>
                  <a:pt x="1813366" y="298322"/>
                  <a:pt x="1813366" y="285594"/>
                </a:cubicBezTo>
                <a:close/>
                <a:moveTo>
                  <a:pt x="1217126" y="285594"/>
                </a:moveTo>
                <a:cubicBezTo>
                  <a:pt x="1229448" y="298322"/>
                  <a:pt x="1217126" y="285594"/>
                  <a:pt x="1217126" y="285594"/>
                </a:cubicBezTo>
                <a:close/>
                <a:moveTo>
                  <a:pt x="1043421" y="285594"/>
                </a:moveTo>
                <a:cubicBezTo>
                  <a:pt x="1055743" y="285594"/>
                  <a:pt x="1055743" y="298322"/>
                  <a:pt x="1055743" y="298322"/>
                </a:cubicBezTo>
                <a:cubicBezTo>
                  <a:pt x="1055743" y="298322"/>
                  <a:pt x="1043421" y="298322"/>
                  <a:pt x="1043421" y="285594"/>
                </a:cubicBezTo>
                <a:close/>
                <a:moveTo>
                  <a:pt x="981014" y="285594"/>
                </a:moveTo>
                <a:lnTo>
                  <a:pt x="982541" y="296286"/>
                </a:lnTo>
                <a:lnTo>
                  <a:pt x="981014" y="298322"/>
                </a:lnTo>
                <a:cubicBezTo>
                  <a:pt x="981014" y="298322"/>
                  <a:pt x="981014" y="298322"/>
                  <a:pt x="993734" y="298322"/>
                </a:cubicBezTo>
                <a:lnTo>
                  <a:pt x="981014" y="310653"/>
                </a:lnTo>
                <a:cubicBezTo>
                  <a:pt x="981014" y="310653"/>
                  <a:pt x="981014" y="310653"/>
                  <a:pt x="982604" y="310653"/>
                </a:cubicBezTo>
                <a:lnTo>
                  <a:pt x="990554" y="310653"/>
                </a:lnTo>
                <a:lnTo>
                  <a:pt x="993734" y="310653"/>
                </a:lnTo>
                <a:lnTo>
                  <a:pt x="993734" y="298322"/>
                </a:lnTo>
                <a:cubicBezTo>
                  <a:pt x="987374" y="298322"/>
                  <a:pt x="984194" y="298322"/>
                  <a:pt x="982604" y="296731"/>
                </a:cubicBezTo>
                <a:lnTo>
                  <a:pt x="982541" y="296286"/>
                </a:lnTo>
                <a:lnTo>
                  <a:pt x="985784" y="291958"/>
                </a:lnTo>
                <a:cubicBezTo>
                  <a:pt x="987374" y="288776"/>
                  <a:pt x="987374" y="285594"/>
                  <a:pt x="981014" y="285594"/>
                </a:cubicBezTo>
                <a:close/>
                <a:moveTo>
                  <a:pt x="956370" y="285594"/>
                </a:moveTo>
                <a:cubicBezTo>
                  <a:pt x="956370" y="285594"/>
                  <a:pt x="956370" y="285594"/>
                  <a:pt x="956370" y="298322"/>
                </a:cubicBezTo>
                <a:cubicBezTo>
                  <a:pt x="956370" y="298322"/>
                  <a:pt x="956370" y="298322"/>
                  <a:pt x="954830" y="298322"/>
                </a:cubicBezTo>
                <a:lnTo>
                  <a:pt x="949047" y="298322"/>
                </a:lnTo>
                <a:lnTo>
                  <a:pt x="947079" y="298322"/>
                </a:lnTo>
                <a:lnTo>
                  <a:pt x="944048" y="298322"/>
                </a:lnTo>
                <a:cubicBezTo>
                  <a:pt x="944048" y="298322"/>
                  <a:pt x="944048" y="298322"/>
                  <a:pt x="944048" y="310653"/>
                </a:cubicBezTo>
                <a:lnTo>
                  <a:pt x="944048" y="322984"/>
                </a:lnTo>
                <a:cubicBezTo>
                  <a:pt x="944048" y="322984"/>
                  <a:pt x="947128" y="322984"/>
                  <a:pt x="948669" y="322984"/>
                </a:cubicBezTo>
                <a:lnTo>
                  <a:pt x="949246" y="322984"/>
                </a:lnTo>
                <a:lnTo>
                  <a:pt x="954830" y="322984"/>
                </a:lnTo>
                <a:lnTo>
                  <a:pt x="956370" y="322984"/>
                </a:lnTo>
                <a:cubicBezTo>
                  <a:pt x="956370" y="322984"/>
                  <a:pt x="956370" y="335314"/>
                  <a:pt x="944048" y="335314"/>
                </a:cubicBezTo>
                <a:cubicBezTo>
                  <a:pt x="944048" y="335314"/>
                  <a:pt x="944048" y="335314"/>
                  <a:pt x="945588" y="335314"/>
                </a:cubicBezTo>
                <a:lnTo>
                  <a:pt x="956370" y="335314"/>
                </a:lnTo>
                <a:lnTo>
                  <a:pt x="956370" y="348043"/>
                </a:lnTo>
                <a:cubicBezTo>
                  <a:pt x="956370" y="348043"/>
                  <a:pt x="956370" y="348043"/>
                  <a:pt x="957910" y="348043"/>
                </a:cubicBezTo>
                <a:lnTo>
                  <a:pt x="967152" y="348043"/>
                </a:lnTo>
                <a:cubicBezTo>
                  <a:pt x="968692" y="348043"/>
                  <a:pt x="968692" y="348043"/>
                  <a:pt x="968692" y="348043"/>
                </a:cubicBezTo>
                <a:lnTo>
                  <a:pt x="968692" y="335314"/>
                </a:lnTo>
                <a:lnTo>
                  <a:pt x="967152" y="335314"/>
                </a:lnTo>
                <a:lnTo>
                  <a:pt x="957910" y="335314"/>
                </a:lnTo>
                <a:cubicBezTo>
                  <a:pt x="956370" y="335314"/>
                  <a:pt x="956370" y="335314"/>
                  <a:pt x="956370" y="335314"/>
                </a:cubicBezTo>
                <a:lnTo>
                  <a:pt x="956370" y="322984"/>
                </a:lnTo>
                <a:lnTo>
                  <a:pt x="956370" y="310653"/>
                </a:lnTo>
                <a:cubicBezTo>
                  <a:pt x="944048" y="310653"/>
                  <a:pt x="944048" y="310653"/>
                  <a:pt x="944048" y="310653"/>
                </a:cubicBezTo>
                <a:cubicBezTo>
                  <a:pt x="944048" y="310653"/>
                  <a:pt x="944048" y="298322"/>
                  <a:pt x="956370" y="298322"/>
                </a:cubicBezTo>
                <a:lnTo>
                  <a:pt x="968692" y="285594"/>
                </a:lnTo>
                <a:cubicBezTo>
                  <a:pt x="968692" y="285594"/>
                  <a:pt x="968692" y="285594"/>
                  <a:pt x="956370" y="285594"/>
                </a:cubicBezTo>
                <a:close/>
                <a:moveTo>
                  <a:pt x="819632" y="285594"/>
                </a:moveTo>
                <a:lnTo>
                  <a:pt x="819632" y="298322"/>
                </a:lnTo>
                <a:cubicBezTo>
                  <a:pt x="831954" y="285594"/>
                  <a:pt x="819632" y="285594"/>
                  <a:pt x="819632" y="285594"/>
                </a:cubicBezTo>
                <a:close/>
                <a:moveTo>
                  <a:pt x="1105430" y="273263"/>
                </a:moveTo>
                <a:lnTo>
                  <a:pt x="1109033" y="277003"/>
                </a:lnTo>
                <a:lnTo>
                  <a:pt x="1106970" y="277887"/>
                </a:lnTo>
                <a:cubicBezTo>
                  <a:pt x="1105430" y="279429"/>
                  <a:pt x="1105430" y="279429"/>
                  <a:pt x="1105430" y="273263"/>
                </a:cubicBezTo>
                <a:close/>
                <a:moveTo>
                  <a:pt x="1093108" y="273263"/>
                </a:moveTo>
                <a:lnTo>
                  <a:pt x="1097900" y="278059"/>
                </a:lnTo>
                <a:lnTo>
                  <a:pt x="1097729" y="277887"/>
                </a:lnTo>
                <a:cubicBezTo>
                  <a:pt x="1096188" y="276346"/>
                  <a:pt x="1093108" y="273263"/>
                  <a:pt x="1093108" y="273263"/>
                </a:cubicBezTo>
                <a:close/>
                <a:moveTo>
                  <a:pt x="1093108" y="273263"/>
                </a:moveTo>
                <a:lnTo>
                  <a:pt x="1093108" y="285594"/>
                </a:lnTo>
                <a:cubicBezTo>
                  <a:pt x="1093108" y="285594"/>
                  <a:pt x="1093108" y="285594"/>
                  <a:pt x="1105430" y="285594"/>
                </a:cubicBezTo>
                <a:cubicBezTo>
                  <a:pt x="1105430" y="276346"/>
                  <a:pt x="1112361" y="280970"/>
                  <a:pt x="1110629" y="278658"/>
                </a:cubicBezTo>
                <a:lnTo>
                  <a:pt x="1109033" y="277003"/>
                </a:lnTo>
                <a:lnTo>
                  <a:pt x="1109222" y="276922"/>
                </a:lnTo>
                <a:lnTo>
                  <a:pt x="1110821" y="278465"/>
                </a:lnTo>
                <a:cubicBezTo>
                  <a:pt x="1111591" y="279043"/>
                  <a:pt x="1111591" y="278658"/>
                  <a:pt x="1111591" y="277887"/>
                </a:cubicBezTo>
                <a:lnTo>
                  <a:pt x="1112187" y="275650"/>
                </a:lnTo>
                <a:lnTo>
                  <a:pt x="1117752" y="273263"/>
                </a:lnTo>
                <a:cubicBezTo>
                  <a:pt x="1114672" y="273263"/>
                  <a:pt x="1113131" y="274034"/>
                  <a:pt x="1112361" y="274997"/>
                </a:cubicBezTo>
                <a:lnTo>
                  <a:pt x="1112187" y="275650"/>
                </a:lnTo>
                <a:lnTo>
                  <a:pt x="1109222" y="276922"/>
                </a:lnTo>
                <a:lnTo>
                  <a:pt x="1105430" y="273263"/>
                </a:lnTo>
                <a:lnTo>
                  <a:pt x="1105430" y="285594"/>
                </a:lnTo>
                <a:cubicBezTo>
                  <a:pt x="1105430" y="285594"/>
                  <a:pt x="1105430" y="285594"/>
                  <a:pt x="1103890" y="284053"/>
                </a:cubicBezTo>
                <a:lnTo>
                  <a:pt x="1097900" y="278059"/>
                </a:lnTo>
                <a:lnTo>
                  <a:pt x="1098306" y="278465"/>
                </a:lnTo>
                <a:cubicBezTo>
                  <a:pt x="1097729" y="277887"/>
                  <a:pt x="1096188" y="276346"/>
                  <a:pt x="1093108" y="273263"/>
                </a:cubicBezTo>
                <a:close/>
                <a:moveTo>
                  <a:pt x="1043421" y="273263"/>
                </a:moveTo>
                <a:cubicBezTo>
                  <a:pt x="1043421" y="285594"/>
                  <a:pt x="1055743" y="285594"/>
                  <a:pt x="1043421" y="285594"/>
                </a:cubicBezTo>
                <a:lnTo>
                  <a:pt x="1043421" y="284053"/>
                </a:lnTo>
                <a:cubicBezTo>
                  <a:pt x="1043421" y="282511"/>
                  <a:pt x="1043421" y="279429"/>
                  <a:pt x="1043421" y="273263"/>
                </a:cubicBezTo>
                <a:close/>
                <a:moveTo>
                  <a:pt x="931328" y="273263"/>
                </a:moveTo>
                <a:lnTo>
                  <a:pt x="931328" y="285594"/>
                </a:lnTo>
                <a:lnTo>
                  <a:pt x="944048" y="285594"/>
                </a:lnTo>
                <a:cubicBezTo>
                  <a:pt x="931328" y="273263"/>
                  <a:pt x="944048" y="273263"/>
                  <a:pt x="944048" y="273263"/>
                </a:cubicBezTo>
                <a:close/>
                <a:moveTo>
                  <a:pt x="881641" y="273263"/>
                </a:moveTo>
                <a:lnTo>
                  <a:pt x="894361" y="285594"/>
                </a:lnTo>
                <a:lnTo>
                  <a:pt x="894361" y="273263"/>
                </a:lnTo>
                <a:lnTo>
                  <a:pt x="892771" y="273263"/>
                </a:lnTo>
                <a:lnTo>
                  <a:pt x="883231" y="273263"/>
                </a:lnTo>
                <a:cubicBezTo>
                  <a:pt x="881641" y="273263"/>
                  <a:pt x="881641" y="273263"/>
                  <a:pt x="881641" y="273263"/>
                </a:cubicBezTo>
                <a:close/>
                <a:moveTo>
                  <a:pt x="1068066" y="260933"/>
                </a:moveTo>
                <a:lnTo>
                  <a:pt x="1080388" y="273263"/>
                </a:lnTo>
                <a:cubicBezTo>
                  <a:pt x="1068066" y="260933"/>
                  <a:pt x="1068066" y="260933"/>
                  <a:pt x="1068066" y="260933"/>
                </a:cubicBezTo>
                <a:close/>
                <a:moveTo>
                  <a:pt x="968692" y="260933"/>
                </a:moveTo>
                <a:cubicBezTo>
                  <a:pt x="968692" y="273263"/>
                  <a:pt x="968692" y="260933"/>
                  <a:pt x="968692" y="273263"/>
                </a:cubicBezTo>
                <a:lnTo>
                  <a:pt x="981014" y="273263"/>
                </a:lnTo>
                <a:lnTo>
                  <a:pt x="981014" y="260933"/>
                </a:lnTo>
                <a:lnTo>
                  <a:pt x="979474" y="260933"/>
                </a:lnTo>
                <a:cubicBezTo>
                  <a:pt x="977934" y="260933"/>
                  <a:pt x="974853" y="260933"/>
                  <a:pt x="968692" y="260933"/>
                </a:cubicBezTo>
                <a:close/>
                <a:moveTo>
                  <a:pt x="956370" y="260933"/>
                </a:moveTo>
                <a:cubicBezTo>
                  <a:pt x="956370" y="273263"/>
                  <a:pt x="944048" y="273263"/>
                  <a:pt x="956370" y="273263"/>
                </a:cubicBezTo>
                <a:close/>
                <a:moveTo>
                  <a:pt x="844674" y="260933"/>
                </a:moveTo>
                <a:lnTo>
                  <a:pt x="844674" y="273263"/>
                </a:lnTo>
                <a:cubicBezTo>
                  <a:pt x="844674" y="273263"/>
                  <a:pt x="844674" y="273263"/>
                  <a:pt x="843084" y="273263"/>
                </a:cubicBezTo>
                <a:lnTo>
                  <a:pt x="837321" y="273263"/>
                </a:lnTo>
                <a:cubicBezTo>
                  <a:pt x="837917" y="273263"/>
                  <a:pt x="837519" y="273263"/>
                  <a:pt x="836724" y="273263"/>
                </a:cubicBezTo>
                <a:lnTo>
                  <a:pt x="833544" y="273263"/>
                </a:lnTo>
                <a:lnTo>
                  <a:pt x="831954" y="273263"/>
                </a:lnTo>
                <a:cubicBezTo>
                  <a:pt x="831954" y="273263"/>
                  <a:pt x="831954" y="273263"/>
                  <a:pt x="844674" y="260933"/>
                </a:cubicBezTo>
                <a:close/>
                <a:moveTo>
                  <a:pt x="1093108" y="248602"/>
                </a:moveTo>
                <a:cubicBezTo>
                  <a:pt x="1105430" y="260933"/>
                  <a:pt x="1093108" y="248602"/>
                  <a:pt x="1105430" y="248602"/>
                </a:cubicBezTo>
                <a:cubicBezTo>
                  <a:pt x="1105430" y="248602"/>
                  <a:pt x="1105430" y="248602"/>
                  <a:pt x="1105430" y="260933"/>
                </a:cubicBezTo>
                <a:close/>
                <a:moveTo>
                  <a:pt x="1080388" y="248602"/>
                </a:moveTo>
                <a:lnTo>
                  <a:pt x="1093108" y="248602"/>
                </a:lnTo>
                <a:lnTo>
                  <a:pt x="1093108" y="260933"/>
                </a:lnTo>
                <a:cubicBezTo>
                  <a:pt x="1093108" y="260933"/>
                  <a:pt x="1093108" y="248602"/>
                  <a:pt x="1080388" y="248602"/>
                </a:cubicBezTo>
                <a:close/>
                <a:moveTo>
                  <a:pt x="1068066" y="248602"/>
                </a:moveTo>
                <a:cubicBezTo>
                  <a:pt x="1074227" y="248602"/>
                  <a:pt x="1077307" y="248602"/>
                  <a:pt x="1078848" y="248602"/>
                </a:cubicBezTo>
                <a:lnTo>
                  <a:pt x="1080388" y="248602"/>
                </a:lnTo>
                <a:cubicBezTo>
                  <a:pt x="1080388" y="248602"/>
                  <a:pt x="1080388" y="248602"/>
                  <a:pt x="1080388" y="250143"/>
                </a:cubicBezTo>
                <a:lnTo>
                  <a:pt x="1080388" y="259391"/>
                </a:lnTo>
                <a:lnTo>
                  <a:pt x="1080388" y="260933"/>
                </a:lnTo>
                <a:cubicBezTo>
                  <a:pt x="1080388" y="248602"/>
                  <a:pt x="1080388" y="248602"/>
                  <a:pt x="1068066" y="248602"/>
                </a:cubicBezTo>
                <a:close/>
                <a:moveTo>
                  <a:pt x="1055743" y="248602"/>
                </a:moveTo>
                <a:cubicBezTo>
                  <a:pt x="1055743" y="248602"/>
                  <a:pt x="1055743" y="248602"/>
                  <a:pt x="1057284" y="248602"/>
                </a:cubicBezTo>
                <a:lnTo>
                  <a:pt x="1061134" y="248602"/>
                </a:lnTo>
                <a:cubicBezTo>
                  <a:pt x="1061905" y="248602"/>
                  <a:pt x="1061905" y="248602"/>
                  <a:pt x="1061905" y="248602"/>
                </a:cubicBezTo>
                <a:cubicBezTo>
                  <a:pt x="1061905" y="248602"/>
                  <a:pt x="1061905" y="248602"/>
                  <a:pt x="1062675" y="248602"/>
                </a:cubicBezTo>
                <a:cubicBezTo>
                  <a:pt x="1063445" y="248602"/>
                  <a:pt x="1064985" y="248602"/>
                  <a:pt x="1068066" y="248602"/>
                </a:cubicBezTo>
                <a:cubicBezTo>
                  <a:pt x="1068066" y="248602"/>
                  <a:pt x="1068066" y="260933"/>
                  <a:pt x="1080388" y="260933"/>
                </a:cubicBezTo>
                <a:lnTo>
                  <a:pt x="1068066" y="260933"/>
                </a:lnTo>
                <a:lnTo>
                  <a:pt x="1068066" y="262474"/>
                </a:lnTo>
                <a:lnTo>
                  <a:pt x="1068066" y="273263"/>
                </a:lnTo>
                <a:lnTo>
                  <a:pt x="1055743" y="260933"/>
                </a:lnTo>
                <a:close/>
                <a:moveTo>
                  <a:pt x="906683" y="248602"/>
                </a:moveTo>
                <a:lnTo>
                  <a:pt x="906683" y="260933"/>
                </a:lnTo>
                <a:lnTo>
                  <a:pt x="913807" y="260933"/>
                </a:lnTo>
                <a:cubicBezTo>
                  <a:pt x="912074" y="260933"/>
                  <a:pt x="919005" y="260933"/>
                  <a:pt x="919005" y="260933"/>
                </a:cubicBezTo>
                <a:cubicBezTo>
                  <a:pt x="906683" y="260933"/>
                  <a:pt x="919005" y="260933"/>
                  <a:pt x="919005" y="273263"/>
                </a:cubicBezTo>
                <a:lnTo>
                  <a:pt x="919005" y="260933"/>
                </a:lnTo>
                <a:cubicBezTo>
                  <a:pt x="919005" y="260933"/>
                  <a:pt x="919005" y="260933"/>
                  <a:pt x="920546" y="260933"/>
                </a:cubicBezTo>
                <a:lnTo>
                  <a:pt x="929787" y="260933"/>
                </a:lnTo>
                <a:lnTo>
                  <a:pt x="931328" y="260933"/>
                </a:lnTo>
                <a:cubicBezTo>
                  <a:pt x="919005" y="260933"/>
                  <a:pt x="919005" y="260933"/>
                  <a:pt x="931328" y="248602"/>
                </a:cubicBezTo>
                <a:cubicBezTo>
                  <a:pt x="931328" y="248602"/>
                  <a:pt x="931328" y="248602"/>
                  <a:pt x="919005" y="248602"/>
                </a:cubicBezTo>
                <a:lnTo>
                  <a:pt x="919005" y="260933"/>
                </a:lnTo>
                <a:cubicBezTo>
                  <a:pt x="906683" y="260933"/>
                  <a:pt x="906683" y="260933"/>
                  <a:pt x="906683" y="248602"/>
                </a:cubicBezTo>
                <a:close/>
                <a:moveTo>
                  <a:pt x="968692" y="235874"/>
                </a:moveTo>
                <a:cubicBezTo>
                  <a:pt x="968692" y="235874"/>
                  <a:pt x="956370" y="235874"/>
                  <a:pt x="956370" y="248602"/>
                </a:cubicBezTo>
                <a:cubicBezTo>
                  <a:pt x="956370" y="248602"/>
                  <a:pt x="956370" y="248602"/>
                  <a:pt x="957910" y="248602"/>
                </a:cubicBezTo>
                <a:lnTo>
                  <a:pt x="963494" y="248602"/>
                </a:lnTo>
                <a:cubicBezTo>
                  <a:pt x="962916" y="248602"/>
                  <a:pt x="963301" y="248602"/>
                  <a:pt x="964071" y="248602"/>
                </a:cubicBezTo>
                <a:lnTo>
                  <a:pt x="968692" y="248602"/>
                </a:lnTo>
                <a:cubicBezTo>
                  <a:pt x="968692" y="248602"/>
                  <a:pt x="956370" y="260933"/>
                  <a:pt x="968692" y="248602"/>
                </a:cubicBezTo>
                <a:close/>
                <a:moveTo>
                  <a:pt x="931328" y="223543"/>
                </a:moveTo>
                <a:cubicBezTo>
                  <a:pt x="931328" y="223543"/>
                  <a:pt x="931328" y="223543"/>
                  <a:pt x="931328" y="235874"/>
                </a:cubicBezTo>
                <a:lnTo>
                  <a:pt x="944048" y="235874"/>
                </a:lnTo>
                <a:lnTo>
                  <a:pt x="944048" y="223543"/>
                </a:lnTo>
                <a:close/>
                <a:moveTo>
                  <a:pt x="831954" y="211212"/>
                </a:moveTo>
                <a:cubicBezTo>
                  <a:pt x="831954" y="223543"/>
                  <a:pt x="831954" y="223543"/>
                  <a:pt x="819632" y="223543"/>
                </a:cubicBezTo>
                <a:cubicBezTo>
                  <a:pt x="819632" y="223543"/>
                  <a:pt x="819632" y="223543"/>
                  <a:pt x="831954" y="211212"/>
                </a:cubicBezTo>
                <a:close/>
                <a:moveTo>
                  <a:pt x="906683" y="198882"/>
                </a:moveTo>
                <a:cubicBezTo>
                  <a:pt x="894361" y="198882"/>
                  <a:pt x="894361" y="198882"/>
                  <a:pt x="894361" y="211212"/>
                </a:cubicBezTo>
                <a:cubicBezTo>
                  <a:pt x="894361" y="223543"/>
                  <a:pt x="906683" y="223543"/>
                  <a:pt x="906683" y="223543"/>
                </a:cubicBezTo>
                <a:cubicBezTo>
                  <a:pt x="906683" y="223543"/>
                  <a:pt x="906683" y="223543"/>
                  <a:pt x="906683" y="211212"/>
                </a:cubicBezTo>
                <a:close/>
                <a:moveTo>
                  <a:pt x="471825" y="198882"/>
                </a:moveTo>
                <a:cubicBezTo>
                  <a:pt x="471825" y="198882"/>
                  <a:pt x="471825" y="198882"/>
                  <a:pt x="473365" y="198882"/>
                </a:cubicBezTo>
                <a:lnTo>
                  <a:pt x="484147" y="198882"/>
                </a:lnTo>
                <a:lnTo>
                  <a:pt x="484147" y="200423"/>
                </a:lnTo>
                <a:lnTo>
                  <a:pt x="484147" y="211212"/>
                </a:lnTo>
                <a:cubicBezTo>
                  <a:pt x="484147" y="211212"/>
                  <a:pt x="484147" y="211212"/>
                  <a:pt x="484147" y="212754"/>
                </a:cubicBezTo>
                <a:lnTo>
                  <a:pt x="484147" y="214295"/>
                </a:lnTo>
                <a:cubicBezTo>
                  <a:pt x="484147" y="214295"/>
                  <a:pt x="484147" y="217378"/>
                  <a:pt x="484147" y="223543"/>
                </a:cubicBezTo>
                <a:lnTo>
                  <a:pt x="471825" y="223543"/>
                </a:lnTo>
                <a:lnTo>
                  <a:pt x="471825" y="211212"/>
                </a:lnTo>
                <a:close/>
                <a:moveTo>
                  <a:pt x="931328" y="186153"/>
                </a:moveTo>
                <a:lnTo>
                  <a:pt x="931328" y="198882"/>
                </a:lnTo>
                <a:cubicBezTo>
                  <a:pt x="931328" y="198882"/>
                  <a:pt x="931328" y="198882"/>
                  <a:pt x="932918" y="198882"/>
                </a:cubicBezTo>
                <a:lnTo>
                  <a:pt x="934508" y="198882"/>
                </a:lnTo>
                <a:cubicBezTo>
                  <a:pt x="934508" y="198882"/>
                  <a:pt x="937688" y="198882"/>
                  <a:pt x="944048" y="198882"/>
                </a:cubicBezTo>
                <a:lnTo>
                  <a:pt x="944048" y="186153"/>
                </a:lnTo>
                <a:lnTo>
                  <a:pt x="939278" y="186153"/>
                </a:lnTo>
                <a:cubicBezTo>
                  <a:pt x="938483" y="186153"/>
                  <a:pt x="938085" y="186153"/>
                  <a:pt x="938682" y="186153"/>
                </a:cubicBezTo>
                <a:close/>
                <a:moveTo>
                  <a:pt x="819632" y="186153"/>
                </a:moveTo>
                <a:lnTo>
                  <a:pt x="807310" y="198882"/>
                </a:lnTo>
                <a:lnTo>
                  <a:pt x="807310" y="211212"/>
                </a:lnTo>
                <a:cubicBezTo>
                  <a:pt x="807310" y="211212"/>
                  <a:pt x="807310" y="211212"/>
                  <a:pt x="819632" y="211212"/>
                </a:cubicBezTo>
                <a:cubicBezTo>
                  <a:pt x="819632" y="211212"/>
                  <a:pt x="819632" y="211212"/>
                  <a:pt x="807310" y="223543"/>
                </a:cubicBezTo>
                <a:cubicBezTo>
                  <a:pt x="807310" y="223543"/>
                  <a:pt x="810390" y="223543"/>
                  <a:pt x="811931" y="223543"/>
                </a:cubicBezTo>
                <a:lnTo>
                  <a:pt x="812508" y="223543"/>
                </a:lnTo>
                <a:lnTo>
                  <a:pt x="819632" y="223543"/>
                </a:lnTo>
                <a:lnTo>
                  <a:pt x="831954" y="223543"/>
                </a:lnTo>
                <a:lnTo>
                  <a:pt x="831954" y="235874"/>
                </a:lnTo>
                <a:lnTo>
                  <a:pt x="819632" y="235874"/>
                </a:lnTo>
                <a:lnTo>
                  <a:pt x="831954" y="248602"/>
                </a:lnTo>
                <a:cubicBezTo>
                  <a:pt x="831954" y="248602"/>
                  <a:pt x="831954" y="248602"/>
                  <a:pt x="831954" y="260933"/>
                </a:cubicBezTo>
                <a:lnTo>
                  <a:pt x="831954" y="273263"/>
                </a:lnTo>
                <a:lnTo>
                  <a:pt x="831954" y="285594"/>
                </a:lnTo>
                <a:cubicBezTo>
                  <a:pt x="844674" y="285594"/>
                  <a:pt x="844674" y="273263"/>
                  <a:pt x="844674" y="273263"/>
                </a:cubicBezTo>
                <a:lnTo>
                  <a:pt x="844674" y="285594"/>
                </a:lnTo>
                <a:cubicBezTo>
                  <a:pt x="844674" y="285594"/>
                  <a:pt x="844674" y="285594"/>
                  <a:pt x="846215" y="285594"/>
                </a:cubicBezTo>
                <a:lnTo>
                  <a:pt x="856996" y="285594"/>
                </a:lnTo>
                <a:lnTo>
                  <a:pt x="856996" y="298322"/>
                </a:lnTo>
                <a:lnTo>
                  <a:pt x="856996" y="310653"/>
                </a:lnTo>
                <a:cubicBezTo>
                  <a:pt x="856996" y="310653"/>
                  <a:pt x="856996" y="310653"/>
                  <a:pt x="869319" y="310653"/>
                </a:cubicBezTo>
                <a:lnTo>
                  <a:pt x="856996" y="322984"/>
                </a:lnTo>
                <a:cubicBezTo>
                  <a:pt x="856996" y="322984"/>
                  <a:pt x="856996" y="322984"/>
                  <a:pt x="858537" y="322984"/>
                </a:cubicBezTo>
                <a:lnTo>
                  <a:pt x="867778" y="322984"/>
                </a:lnTo>
                <a:lnTo>
                  <a:pt x="869319" y="322984"/>
                </a:lnTo>
                <a:cubicBezTo>
                  <a:pt x="869319" y="322984"/>
                  <a:pt x="881641" y="322984"/>
                  <a:pt x="869319" y="335314"/>
                </a:cubicBezTo>
                <a:cubicBezTo>
                  <a:pt x="869319" y="335314"/>
                  <a:pt x="869319" y="335314"/>
                  <a:pt x="869319" y="348043"/>
                </a:cubicBezTo>
                <a:cubicBezTo>
                  <a:pt x="869319" y="335314"/>
                  <a:pt x="881641" y="348043"/>
                  <a:pt x="881641" y="335314"/>
                </a:cubicBezTo>
                <a:cubicBezTo>
                  <a:pt x="881641" y="344861"/>
                  <a:pt x="881641" y="340087"/>
                  <a:pt x="881641" y="342474"/>
                </a:cubicBezTo>
                <a:lnTo>
                  <a:pt x="881641" y="348043"/>
                </a:lnTo>
                <a:cubicBezTo>
                  <a:pt x="881641" y="348043"/>
                  <a:pt x="881641" y="354979"/>
                  <a:pt x="881641" y="353245"/>
                </a:cubicBezTo>
                <a:lnTo>
                  <a:pt x="881641" y="360373"/>
                </a:lnTo>
                <a:cubicBezTo>
                  <a:pt x="881641" y="360373"/>
                  <a:pt x="881641" y="360373"/>
                  <a:pt x="881641" y="361915"/>
                </a:cubicBezTo>
                <a:lnTo>
                  <a:pt x="881641" y="367502"/>
                </a:lnTo>
                <a:lnTo>
                  <a:pt x="881641" y="368080"/>
                </a:lnTo>
                <a:lnTo>
                  <a:pt x="881641" y="372704"/>
                </a:lnTo>
                <a:lnTo>
                  <a:pt x="881641" y="385035"/>
                </a:lnTo>
                <a:cubicBezTo>
                  <a:pt x="881641" y="385035"/>
                  <a:pt x="881641" y="385035"/>
                  <a:pt x="894361" y="385035"/>
                </a:cubicBezTo>
                <a:lnTo>
                  <a:pt x="906683" y="385035"/>
                </a:lnTo>
                <a:lnTo>
                  <a:pt x="906683" y="386626"/>
                </a:lnTo>
                <a:cubicBezTo>
                  <a:pt x="906683" y="388217"/>
                  <a:pt x="906683" y="391399"/>
                  <a:pt x="906683" y="397763"/>
                </a:cubicBezTo>
                <a:lnTo>
                  <a:pt x="894361" y="397763"/>
                </a:lnTo>
                <a:lnTo>
                  <a:pt x="894361" y="410094"/>
                </a:lnTo>
                <a:cubicBezTo>
                  <a:pt x="894361" y="397763"/>
                  <a:pt x="894361" y="397763"/>
                  <a:pt x="906683" y="397763"/>
                </a:cubicBezTo>
                <a:lnTo>
                  <a:pt x="906683" y="410094"/>
                </a:lnTo>
                <a:lnTo>
                  <a:pt x="913807" y="410094"/>
                </a:lnTo>
                <a:cubicBezTo>
                  <a:pt x="913229" y="410094"/>
                  <a:pt x="913614" y="410094"/>
                  <a:pt x="914385" y="410094"/>
                </a:cubicBezTo>
                <a:lnTo>
                  <a:pt x="917465" y="410094"/>
                </a:lnTo>
                <a:lnTo>
                  <a:pt x="919005" y="410094"/>
                </a:lnTo>
                <a:lnTo>
                  <a:pt x="919005" y="422424"/>
                </a:lnTo>
                <a:lnTo>
                  <a:pt x="906683" y="422424"/>
                </a:lnTo>
                <a:cubicBezTo>
                  <a:pt x="906683" y="434755"/>
                  <a:pt x="919005" y="434755"/>
                  <a:pt x="906683" y="434755"/>
                </a:cubicBezTo>
                <a:cubicBezTo>
                  <a:pt x="906683" y="434755"/>
                  <a:pt x="906683" y="434755"/>
                  <a:pt x="919005" y="434755"/>
                </a:cubicBezTo>
                <a:lnTo>
                  <a:pt x="919005" y="445544"/>
                </a:lnTo>
                <a:lnTo>
                  <a:pt x="919005" y="447086"/>
                </a:lnTo>
                <a:cubicBezTo>
                  <a:pt x="919005" y="447086"/>
                  <a:pt x="919005" y="447086"/>
                  <a:pt x="931328" y="434755"/>
                </a:cubicBezTo>
                <a:cubicBezTo>
                  <a:pt x="931328" y="434755"/>
                  <a:pt x="931328" y="434755"/>
                  <a:pt x="931328" y="422424"/>
                </a:cubicBezTo>
                <a:lnTo>
                  <a:pt x="931328" y="417800"/>
                </a:lnTo>
                <a:cubicBezTo>
                  <a:pt x="931328" y="417030"/>
                  <a:pt x="931328" y="416644"/>
                  <a:pt x="931328" y="417222"/>
                </a:cubicBezTo>
                <a:lnTo>
                  <a:pt x="931328" y="410094"/>
                </a:lnTo>
                <a:lnTo>
                  <a:pt x="931328" y="397763"/>
                </a:lnTo>
                <a:cubicBezTo>
                  <a:pt x="931328" y="397763"/>
                  <a:pt x="931328" y="397763"/>
                  <a:pt x="929787" y="397763"/>
                </a:cubicBezTo>
                <a:lnTo>
                  <a:pt x="920546" y="397763"/>
                </a:lnTo>
                <a:cubicBezTo>
                  <a:pt x="919005" y="397763"/>
                  <a:pt x="919005" y="397763"/>
                  <a:pt x="919005" y="397763"/>
                </a:cubicBezTo>
                <a:lnTo>
                  <a:pt x="919005" y="385035"/>
                </a:lnTo>
                <a:cubicBezTo>
                  <a:pt x="919005" y="385035"/>
                  <a:pt x="919005" y="385035"/>
                  <a:pt x="919005" y="372704"/>
                </a:cubicBezTo>
                <a:lnTo>
                  <a:pt x="917465" y="372704"/>
                </a:lnTo>
                <a:lnTo>
                  <a:pt x="914335" y="372704"/>
                </a:lnTo>
                <a:lnTo>
                  <a:pt x="908224" y="372704"/>
                </a:lnTo>
                <a:cubicBezTo>
                  <a:pt x="906683" y="372704"/>
                  <a:pt x="906683" y="372704"/>
                  <a:pt x="906683" y="372704"/>
                </a:cubicBezTo>
                <a:lnTo>
                  <a:pt x="919005" y="360373"/>
                </a:lnTo>
                <a:cubicBezTo>
                  <a:pt x="919005" y="360373"/>
                  <a:pt x="919005" y="360373"/>
                  <a:pt x="906683" y="360373"/>
                </a:cubicBezTo>
                <a:lnTo>
                  <a:pt x="906683" y="355749"/>
                </a:lnTo>
                <a:lnTo>
                  <a:pt x="906683" y="355171"/>
                </a:lnTo>
                <a:lnTo>
                  <a:pt x="906683" y="348043"/>
                </a:lnTo>
                <a:lnTo>
                  <a:pt x="894361" y="348043"/>
                </a:lnTo>
                <a:cubicBezTo>
                  <a:pt x="894361" y="348043"/>
                  <a:pt x="894361" y="348043"/>
                  <a:pt x="894361" y="335314"/>
                </a:cubicBezTo>
                <a:cubicBezTo>
                  <a:pt x="894361" y="322984"/>
                  <a:pt x="881641" y="322984"/>
                  <a:pt x="881641" y="335314"/>
                </a:cubicBezTo>
                <a:lnTo>
                  <a:pt x="881641" y="333773"/>
                </a:lnTo>
                <a:lnTo>
                  <a:pt x="881641" y="322984"/>
                </a:lnTo>
                <a:lnTo>
                  <a:pt x="881641" y="310653"/>
                </a:lnTo>
                <a:lnTo>
                  <a:pt x="881691" y="310653"/>
                </a:lnTo>
                <a:lnTo>
                  <a:pt x="894361" y="310653"/>
                </a:lnTo>
                <a:cubicBezTo>
                  <a:pt x="881641" y="298322"/>
                  <a:pt x="881641" y="298322"/>
                  <a:pt x="881641" y="310653"/>
                </a:cubicBezTo>
                <a:lnTo>
                  <a:pt x="881641" y="298322"/>
                </a:lnTo>
                <a:lnTo>
                  <a:pt x="881641" y="285594"/>
                </a:lnTo>
                <a:cubicBezTo>
                  <a:pt x="881641" y="273263"/>
                  <a:pt x="881641" y="273263"/>
                  <a:pt x="869319" y="285594"/>
                </a:cubicBezTo>
                <a:cubicBezTo>
                  <a:pt x="869319" y="285594"/>
                  <a:pt x="869319" y="285594"/>
                  <a:pt x="867778" y="285594"/>
                </a:cubicBezTo>
                <a:lnTo>
                  <a:pt x="858537" y="285594"/>
                </a:lnTo>
                <a:cubicBezTo>
                  <a:pt x="856996" y="285594"/>
                  <a:pt x="856996" y="285594"/>
                  <a:pt x="856996" y="285594"/>
                </a:cubicBezTo>
                <a:cubicBezTo>
                  <a:pt x="856996" y="285594"/>
                  <a:pt x="856996" y="285594"/>
                  <a:pt x="869319" y="273263"/>
                </a:cubicBezTo>
                <a:cubicBezTo>
                  <a:pt x="869319" y="273263"/>
                  <a:pt x="869319" y="273263"/>
                  <a:pt x="869319" y="260933"/>
                </a:cubicBezTo>
                <a:lnTo>
                  <a:pt x="862195" y="260933"/>
                </a:lnTo>
                <a:cubicBezTo>
                  <a:pt x="863928" y="260933"/>
                  <a:pt x="856996" y="260933"/>
                  <a:pt x="856996" y="260933"/>
                </a:cubicBezTo>
                <a:cubicBezTo>
                  <a:pt x="856996" y="260933"/>
                  <a:pt x="856996" y="260933"/>
                  <a:pt x="855456" y="260933"/>
                </a:cubicBezTo>
                <a:lnTo>
                  <a:pt x="853916" y="260933"/>
                </a:lnTo>
                <a:cubicBezTo>
                  <a:pt x="853916" y="260933"/>
                  <a:pt x="850835" y="260933"/>
                  <a:pt x="844674" y="260933"/>
                </a:cubicBezTo>
                <a:cubicBezTo>
                  <a:pt x="844674" y="248602"/>
                  <a:pt x="856996" y="248602"/>
                  <a:pt x="856996" y="248602"/>
                </a:cubicBezTo>
                <a:cubicBezTo>
                  <a:pt x="844674" y="248602"/>
                  <a:pt x="856996" y="235874"/>
                  <a:pt x="856996" y="235874"/>
                </a:cubicBezTo>
                <a:lnTo>
                  <a:pt x="846215" y="235874"/>
                </a:lnTo>
                <a:cubicBezTo>
                  <a:pt x="844674" y="235874"/>
                  <a:pt x="844674" y="235874"/>
                  <a:pt x="844674" y="235874"/>
                </a:cubicBezTo>
                <a:lnTo>
                  <a:pt x="844674" y="223543"/>
                </a:lnTo>
                <a:cubicBezTo>
                  <a:pt x="844674" y="223543"/>
                  <a:pt x="844674" y="223543"/>
                  <a:pt x="831954" y="223543"/>
                </a:cubicBezTo>
                <a:cubicBezTo>
                  <a:pt x="831954" y="211212"/>
                  <a:pt x="844674" y="211212"/>
                  <a:pt x="844674" y="211212"/>
                </a:cubicBezTo>
                <a:cubicBezTo>
                  <a:pt x="844674" y="211212"/>
                  <a:pt x="844674" y="211212"/>
                  <a:pt x="843084" y="211212"/>
                </a:cubicBezTo>
                <a:lnTo>
                  <a:pt x="841494" y="211212"/>
                </a:lnTo>
                <a:cubicBezTo>
                  <a:pt x="841494" y="211212"/>
                  <a:pt x="838314" y="211212"/>
                  <a:pt x="831954" y="211212"/>
                </a:cubicBezTo>
                <a:cubicBezTo>
                  <a:pt x="819632" y="211212"/>
                  <a:pt x="831954" y="211212"/>
                  <a:pt x="831954" y="198882"/>
                </a:cubicBezTo>
                <a:cubicBezTo>
                  <a:pt x="831954" y="198882"/>
                  <a:pt x="831954" y="198882"/>
                  <a:pt x="830414" y="198882"/>
                </a:cubicBezTo>
                <a:lnTo>
                  <a:pt x="828874" y="198882"/>
                </a:lnTo>
                <a:lnTo>
                  <a:pt x="824831" y="198882"/>
                </a:lnTo>
                <a:cubicBezTo>
                  <a:pt x="826563" y="198882"/>
                  <a:pt x="819632" y="198882"/>
                  <a:pt x="819632" y="198882"/>
                </a:cubicBezTo>
                <a:cubicBezTo>
                  <a:pt x="819632" y="198882"/>
                  <a:pt x="819632" y="198882"/>
                  <a:pt x="819632" y="186153"/>
                </a:cubicBezTo>
                <a:close/>
                <a:moveTo>
                  <a:pt x="521512" y="186153"/>
                </a:moveTo>
                <a:cubicBezTo>
                  <a:pt x="521512" y="186153"/>
                  <a:pt x="521512" y="186153"/>
                  <a:pt x="521512" y="187744"/>
                </a:cubicBezTo>
                <a:lnTo>
                  <a:pt x="521512" y="197291"/>
                </a:lnTo>
                <a:lnTo>
                  <a:pt x="521512" y="198882"/>
                </a:lnTo>
                <a:cubicBezTo>
                  <a:pt x="533834" y="186153"/>
                  <a:pt x="521512" y="198882"/>
                  <a:pt x="521512" y="198882"/>
                </a:cubicBezTo>
                <a:cubicBezTo>
                  <a:pt x="521512" y="198882"/>
                  <a:pt x="533834" y="186153"/>
                  <a:pt x="521512" y="186153"/>
                </a:cubicBezTo>
                <a:close/>
                <a:moveTo>
                  <a:pt x="471825" y="186153"/>
                </a:moveTo>
                <a:cubicBezTo>
                  <a:pt x="477986" y="186153"/>
                  <a:pt x="481067" y="186153"/>
                  <a:pt x="482607" y="186153"/>
                </a:cubicBezTo>
                <a:lnTo>
                  <a:pt x="484147" y="186153"/>
                </a:lnTo>
                <a:cubicBezTo>
                  <a:pt x="484147" y="186153"/>
                  <a:pt x="484147" y="186153"/>
                  <a:pt x="471825" y="198882"/>
                </a:cubicBezTo>
                <a:cubicBezTo>
                  <a:pt x="471825" y="198882"/>
                  <a:pt x="471825" y="198882"/>
                  <a:pt x="471825" y="186153"/>
                </a:cubicBezTo>
                <a:close/>
                <a:moveTo>
                  <a:pt x="459503" y="186153"/>
                </a:moveTo>
                <a:lnTo>
                  <a:pt x="466626" y="186153"/>
                </a:lnTo>
                <a:cubicBezTo>
                  <a:pt x="464894" y="186153"/>
                  <a:pt x="471825" y="186153"/>
                  <a:pt x="471825" y="186153"/>
                </a:cubicBezTo>
                <a:cubicBezTo>
                  <a:pt x="471825" y="186153"/>
                  <a:pt x="459503" y="198882"/>
                  <a:pt x="459503" y="186153"/>
                </a:cubicBezTo>
                <a:close/>
                <a:moveTo>
                  <a:pt x="881641" y="173823"/>
                </a:moveTo>
                <a:cubicBezTo>
                  <a:pt x="881641" y="173823"/>
                  <a:pt x="881641" y="173823"/>
                  <a:pt x="881641" y="186153"/>
                </a:cubicBezTo>
                <a:cubicBezTo>
                  <a:pt x="881641" y="186153"/>
                  <a:pt x="881641" y="173823"/>
                  <a:pt x="894361" y="173823"/>
                </a:cubicBezTo>
                <a:close/>
                <a:moveTo>
                  <a:pt x="819632" y="161492"/>
                </a:moveTo>
                <a:lnTo>
                  <a:pt x="807310" y="173823"/>
                </a:lnTo>
                <a:lnTo>
                  <a:pt x="807310" y="180951"/>
                </a:lnTo>
                <a:cubicBezTo>
                  <a:pt x="807310" y="179217"/>
                  <a:pt x="807310" y="186153"/>
                  <a:pt x="807310" y="186153"/>
                </a:cubicBezTo>
                <a:cubicBezTo>
                  <a:pt x="807310" y="186153"/>
                  <a:pt x="807310" y="173823"/>
                  <a:pt x="819632" y="173823"/>
                </a:cubicBezTo>
                <a:close/>
                <a:moveTo>
                  <a:pt x="919005" y="149161"/>
                </a:moveTo>
                <a:lnTo>
                  <a:pt x="919005" y="161492"/>
                </a:lnTo>
                <a:cubicBezTo>
                  <a:pt x="919005" y="161492"/>
                  <a:pt x="919005" y="161492"/>
                  <a:pt x="919005" y="173823"/>
                </a:cubicBezTo>
                <a:cubicBezTo>
                  <a:pt x="919005" y="173823"/>
                  <a:pt x="919005" y="173823"/>
                  <a:pt x="920546" y="173823"/>
                </a:cubicBezTo>
                <a:lnTo>
                  <a:pt x="931328" y="173823"/>
                </a:lnTo>
                <a:lnTo>
                  <a:pt x="931328" y="161492"/>
                </a:lnTo>
                <a:cubicBezTo>
                  <a:pt x="931328" y="161492"/>
                  <a:pt x="931328" y="161492"/>
                  <a:pt x="929787" y="161492"/>
                </a:cubicBezTo>
                <a:lnTo>
                  <a:pt x="920546" y="161492"/>
                </a:lnTo>
                <a:cubicBezTo>
                  <a:pt x="919005" y="161492"/>
                  <a:pt x="919005" y="161492"/>
                  <a:pt x="919005" y="161492"/>
                </a:cubicBezTo>
                <a:cubicBezTo>
                  <a:pt x="919005" y="161492"/>
                  <a:pt x="919005" y="149161"/>
                  <a:pt x="931328" y="149161"/>
                </a:cubicBezTo>
                <a:close/>
                <a:moveTo>
                  <a:pt x="807310" y="149161"/>
                </a:moveTo>
                <a:cubicBezTo>
                  <a:pt x="794987" y="149161"/>
                  <a:pt x="794987" y="149161"/>
                  <a:pt x="794987" y="161492"/>
                </a:cubicBezTo>
                <a:cubicBezTo>
                  <a:pt x="794987" y="161492"/>
                  <a:pt x="801919" y="161492"/>
                  <a:pt x="800186" y="161492"/>
                </a:cubicBezTo>
                <a:lnTo>
                  <a:pt x="807310" y="161492"/>
                </a:lnTo>
                <a:close/>
                <a:moveTo>
                  <a:pt x="869319" y="136433"/>
                </a:moveTo>
                <a:lnTo>
                  <a:pt x="869319" y="149161"/>
                </a:lnTo>
                <a:cubicBezTo>
                  <a:pt x="869319" y="149161"/>
                  <a:pt x="869319" y="149161"/>
                  <a:pt x="870859" y="149161"/>
                </a:cubicBezTo>
                <a:lnTo>
                  <a:pt x="881641" y="149161"/>
                </a:lnTo>
                <a:cubicBezTo>
                  <a:pt x="881641" y="149161"/>
                  <a:pt x="881641" y="149161"/>
                  <a:pt x="881641" y="136433"/>
                </a:cubicBezTo>
                <a:close/>
                <a:moveTo>
                  <a:pt x="533834" y="136433"/>
                </a:moveTo>
                <a:cubicBezTo>
                  <a:pt x="521512" y="136433"/>
                  <a:pt x="533834" y="136433"/>
                  <a:pt x="533834" y="149161"/>
                </a:cubicBezTo>
                <a:close/>
                <a:moveTo>
                  <a:pt x="496867" y="136433"/>
                </a:moveTo>
                <a:cubicBezTo>
                  <a:pt x="496867" y="136433"/>
                  <a:pt x="496867" y="136433"/>
                  <a:pt x="498407" y="136433"/>
                </a:cubicBezTo>
                <a:lnTo>
                  <a:pt x="499948" y="136433"/>
                </a:lnTo>
                <a:cubicBezTo>
                  <a:pt x="499948" y="136433"/>
                  <a:pt x="503028" y="136433"/>
                  <a:pt x="509189" y="136433"/>
                </a:cubicBezTo>
                <a:cubicBezTo>
                  <a:pt x="496867" y="136433"/>
                  <a:pt x="496867" y="149161"/>
                  <a:pt x="496867" y="136433"/>
                </a:cubicBezTo>
                <a:close/>
                <a:moveTo>
                  <a:pt x="919005" y="111772"/>
                </a:moveTo>
                <a:cubicBezTo>
                  <a:pt x="906683" y="111772"/>
                  <a:pt x="906683" y="111772"/>
                  <a:pt x="906683" y="124102"/>
                </a:cubicBezTo>
                <a:lnTo>
                  <a:pt x="906683" y="136433"/>
                </a:lnTo>
                <a:lnTo>
                  <a:pt x="919005" y="136433"/>
                </a:lnTo>
                <a:cubicBezTo>
                  <a:pt x="919005" y="136433"/>
                  <a:pt x="919005" y="136433"/>
                  <a:pt x="919005" y="124102"/>
                </a:cubicBezTo>
                <a:close/>
                <a:moveTo>
                  <a:pt x="869319" y="111772"/>
                </a:moveTo>
                <a:cubicBezTo>
                  <a:pt x="869319" y="124102"/>
                  <a:pt x="869319" y="124102"/>
                  <a:pt x="856996" y="124102"/>
                </a:cubicBezTo>
                <a:cubicBezTo>
                  <a:pt x="856996" y="136433"/>
                  <a:pt x="844674" y="124102"/>
                  <a:pt x="844674" y="136433"/>
                </a:cubicBezTo>
                <a:lnTo>
                  <a:pt x="856996" y="136433"/>
                </a:lnTo>
                <a:lnTo>
                  <a:pt x="856996" y="124102"/>
                </a:lnTo>
                <a:cubicBezTo>
                  <a:pt x="856996" y="136433"/>
                  <a:pt x="869319" y="124102"/>
                  <a:pt x="869319" y="124102"/>
                </a:cubicBezTo>
                <a:close/>
                <a:moveTo>
                  <a:pt x="894361" y="86713"/>
                </a:moveTo>
                <a:cubicBezTo>
                  <a:pt x="894361" y="86713"/>
                  <a:pt x="894361" y="86713"/>
                  <a:pt x="894361" y="99043"/>
                </a:cubicBezTo>
                <a:cubicBezTo>
                  <a:pt x="906683" y="99043"/>
                  <a:pt x="906683" y="86713"/>
                  <a:pt x="906683" y="86713"/>
                </a:cubicBezTo>
                <a:close/>
                <a:moveTo>
                  <a:pt x="745301" y="86713"/>
                </a:moveTo>
                <a:cubicBezTo>
                  <a:pt x="745301" y="86713"/>
                  <a:pt x="745301" y="86713"/>
                  <a:pt x="732581" y="99043"/>
                </a:cubicBezTo>
                <a:lnTo>
                  <a:pt x="745301" y="99043"/>
                </a:lnTo>
                <a:cubicBezTo>
                  <a:pt x="745301" y="99043"/>
                  <a:pt x="745301" y="99043"/>
                  <a:pt x="745301" y="111772"/>
                </a:cubicBezTo>
                <a:cubicBezTo>
                  <a:pt x="757623" y="99043"/>
                  <a:pt x="745301" y="99043"/>
                  <a:pt x="745301" y="99043"/>
                </a:cubicBezTo>
                <a:close/>
                <a:moveTo>
                  <a:pt x="881641" y="49721"/>
                </a:moveTo>
                <a:lnTo>
                  <a:pt x="881641" y="62051"/>
                </a:lnTo>
                <a:lnTo>
                  <a:pt x="894361" y="62051"/>
                </a:lnTo>
                <a:cubicBezTo>
                  <a:pt x="894361" y="62051"/>
                  <a:pt x="894361" y="62051"/>
                  <a:pt x="894361" y="49721"/>
                </a:cubicBezTo>
                <a:lnTo>
                  <a:pt x="891181" y="49721"/>
                </a:lnTo>
                <a:cubicBezTo>
                  <a:pt x="891181" y="49721"/>
                  <a:pt x="888001" y="49721"/>
                  <a:pt x="881641" y="49721"/>
                </a:cubicBezTo>
                <a:close/>
                <a:moveTo>
                  <a:pt x="844674" y="0"/>
                </a:moveTo>
                <a:lnTo>
                  <a:pt x="856996" y="0"/>
                </a:lnTo>
                <a:cubicBezTo>
                  <a:pt x="856996" y="0"/>
                  <a:pt x="860077" y="0"/>
                  <a:pt x="861617" y="0"/>
                </a:cubicBezTo>
                <a:lnTo>
                  <a:pt x="862195" y="0"/>
                </a:lnTo>
                <a:lnTo>
                  <a:pt x="869319" y="0"/>
                </a:lnTo>
                <a:cubicBezTo>
                  <a:pt x="869319" y="12331"/>
                  <a:pt x="869319" y="12331"/>
                  <a:pt x="856996" y="12331"/>
                </a:cubicBezTo>
                <a:lnTo>
                  <a:pt x="869319" y="12331"/>
                </a:lnTo>
                <a:lnTo>
                  <a:pt x="881641" y="12331"/>
                </a:lnTo>
                <a:cubicBezTo>
                  <a:pt x="881641" y="12331"/>
                  <a:pt x="894361" y="12331"/>
                  <a:pt x="894361" y="24662"/>
                </a:cubicBezTo>
                <a:lnTo>
                  <a:pt x="906683" y="24662"/>
                </a:lnTo>
                <a:lnTo>
                  <a:pt x="906683" y="36992"/>
                </a:lnTo>
                <a:cubicBezTo>
                  <a:pt x="906683" y="36992"/>
                  <a:pt x="906683" y="36992"/>
                  <a:pt x="908224" y="36992"/>
                </a:cubicBezTo>
                <a:lnTo>
                  <a:pt x="919005" y="36992"/>
                </a:lnTo>
                <a:lnTo>
                  <a:pt x="919005" y="49721"/>
                </a:lnTo>
                <a:lnTo>
                  <a:pt x="919005" y="62051"/>
                </a:lnTo>
                <a:lnTo>
                  <a:pt x="931328" y="62051"/>
                </a:lnTo>
                <a:lnTo>
                  <a:pt x="931328" y="74382"/>
                </a:lnTo>
                <a:lnTo>
                  <a:pt x="931328" y="86713"/>
                </a:lnTo>
                <a:cubicBezTo>
                  <a:pt x="931328" y="86713"/>
                  <a:pt x="931328" y="86713"/>
                  <a:pt x="932918" y="86713"/>
                </a:cubicBezTo>
                <a:lnTo>
                  <a:pt x="936098" y="86713"/>
                </a:lnTo>
                <a:cubicBezTo>
                  <a:pt x="936893" y="86713"/>
                  <a:pt x="937290" y="86713"/>
                  <a:pt x="936694" y="86713"/>
                </a:cubicBezTo>
                <a:lnTo>
                  <a:pt x="944048" y="86713"/>
                </a:lnTo>
                <a:cubicBezTo>
                  <a:pt x="944048" y="86713"/>
                  <a:pt x="944048" y="86713"/>
                  <a:pt x="944048" y="99043"/>
                </a:cubicBezTo>
                <a:lnTo>
                  <a:pt x="944048" y="111772"/>
                </a:lnTo>
                <a:lnTo>
                  <a:pt x="956370" y="111772"/>
                </a:lnTo>
                <a:cubicBezTo>
                  <a:pt x="956370" y="124102"/>
                  <a:pt x="944048" y="124102"/>
                  <a:pt x="944048" y="124102"/>
                </a:cubicBezTo>
                <a:lnTo>
                  <a:pt x="956370" y="124102"/>
                </a:lnTo>
                <a:cubicBezTo>
                  <a:pt x="956370" y="124102"/>
                  <a:pt x="956370" y="124102"/>
                  <a:pt x="956370" y="136433"/>
                </a:cubicBezTo>
                <a:cubicBezTo>
                  <a:pt x="956370" y="136433"/>
                  <a:pt x="956370" y="136433"/>
                  <a:pt x="956370" y="149161"/>
                </a:cubicBezTo>
                <a:lnTo>
                  <a:pt x="956370" y="161492"/>
                </a:lnTo>
                <a:cubicBezTo>
                  <a:pt x="956370" y="161492"/>
                  <a:pt x="956370" y="161492"/>
                  <a:pt x="957910" y="161492"/>
                </a:cubicBezTo>
                <a:lnTo>
                  <a:pt x="959450" y="161492"/>
                </a:lnTo>
                <a:lnTo>
                  <a:pt x="960991" y="161492"/>
                </a:lnTo>
                <a:cubicBezTo>
                  <a:pt x="961761" y="161492"/>
                  <a:pt x="962146" y="161492"/>
                  <a:pt x="961568" y="161492"/>
                </a:cubicBezTo>
                <a:lnTo>
                  <a:pt x="965612" y="161492"/>
                </a:lnTo>
                <a:lnTo>
                  <a:pt x="968692" y="161492"/>
                </a:lnTo>
                <a:cubicBezTo>
                  <a:pt x="968692" y="161492"/>
                  <a:pt x="968692" y="161492"/>
                  <a:pt x="968692" y="173823"/>
                </a:cubicBezTo>
                <a:lnTo>
                  <a:pt x="968692" y="186153"/>
                </a:lnTo>
                <a:lnTo>
                  <a:pt x="968692" y="198882"/>
                </a:lnTo>
                <a:cubicBezTo>
                  <a:pt x="968692" y="198882"/>
                  <a:pt x="971773" y="198882"/>
                  <a:pt x="973313" y="198882"/>
                </a:cubicBezTo>
                <a:lnTo>
                  <a:pt x="973891" y="198882"/>
                </a:lnTo>
                <a:lnTo>
                  <a:pt x="981014" y="198882"/>
                </a:lnTo>
                <a:cubicBezTo>
                  <a:pt x="981014" y="198882"/>
                  <a:pt x="981014" y="198882"/>
                  <a:pt x="981014" y="200423"/>
                </a:cubicBezTo>
                <a:lnTo>
                  <a:pt x="981014" y="203506"/>
                </a:lnTo>
                <a:cubicBezTo>
                  <a:pt x="981014" y="204276"/>
                  <a:pt x="981014" y="204662"/>
                  <a:pt x="981014" y="204084"/>
                </a:cubicBezTo>
                <a:lnTo>
                  <a:pt x="981014" y="211212"/>
                </a:lnTo>
                <a:lnTo>
                  <a:pt x="981014" y="223543"/>
                </a:lnTo>
                <a:cubicBezTo>
                  <a:pt x="981014" y="223543"/>
                  <a:pt x="981014" y="223543"/>
                  <a:pt x="982604" y="223543"/>
                </a:cubicBezTo>
                <a:lnTo>
                  <a:pt x="988368" y="223543"/>
                </a:lnTo>
                <a:cubicBezTo>
                  <a:pt x="987772" y="223543"/>
                  <a:pt x="988169" y="223543"/>
                  <a:pt x="988964" y="223543"/>
                </a:cubicBezTo>
                <a:lnTo>
                  <a:pt x="993734" y="223543"/>
                </a:lnTo>
                <a:lnTo>
                  <a:pt x="993734" y="235874"/>
                </a:lnTo>
                <a:cubicBezTo>
                  <a:pt x="993734" y="235874"/>
                  <a:pt x="993734" y="235874"/>
                  <a:pt x="993734" y="248602"/>
                </a:cubicBezTo>
                <a:cubicBezTo>
                  <a:pt x="993734" y="248602"/>
                  <a:pt x="993734" y="248602"/>
                  <a:pt x="995275" y="248602"/>
                </a:cubicBezTo>
                <a:lnTo>
                  <a:pt x="1000858" y="248602"/>
                </a:lnTo>
                <a:cubicBezTo>
                  <a:pt x="1000281" y="248602"/>
                  <a:pt x="1000666" y="248602"/>
                  <a:pt x="1001436" y="248602"/>
                </a:cubicBezTo>
                <a:lnTo>
                  <a:pt x="1006057" y="248602"/>
                </a:lnTo>
                <a:lnTo>
                  <a:pt x="1006057" y="260933"/>
                </a:lnTo>
                <a:lnTo>
                  <a:pt x="1006057" y="273263"/>
                </a:lnTo>
                <a:cubicBezTo>
                  <a:pt x="1018379" y="273263"/>
                  <a:pt x="1018379" y="273263"/>
                  <a:pt x="1018379" y="285594"/>
                </a:cubicBezTo>
                <a:cubicBezTo>
                  <a:pt x="1018379" y="285594"/>
                  <a:pt x="1018379" y="285594"/>
                  <a:pt x="1018379" y="298322"/>
                </a:cubicBezTo>
                <a:cubicBezTo>
                  <a:pt x="1018379" y="298322"/>
                  <a:pt x="1018379" y="298322"/>
                  <a:pt x="1019919" y="298322"/>
                </a:cubicBezTo>
                <a:lnTo>
                  <a:pt x="1021459" y="298322"/>
                </a:lnTo>
                <a:lnTo>
                  <a:pt x="1025503" y="298322"/>
                </a:lnTo>
                <a:cubicBezTo>
                  <a:pt x="1024925" y="298322"/>
                  <a:pt x="1025310" y="298322"/>
                  <a:pt x="1026080" y="298322"/>
                </a:cubicBezTo>
                <a:lnTo>
                  <a:pt x="1030701" y="298322"/>
                </a:lnTo>
                <a:cubicBezTo>
                  <a:pt x="1030701" y="298322"/>
                  <a:pt x="1030701" y="298322"/>
                  <a:pt x="1030701" y="285594"/>
                </a:cubicBezTo>
                <a:cubicBezTo>
                  <a:pt x="1030701" y="285594"/>
                  <a:pt x="1030701" y="285594"/>
                  <a:pt x="1043421" y="298322"/>
                </a:cubicBezTo>
                <a:cubicBezTo>
                  <a:pt x="1055743" y="298322"/>
                  <a:pt x="1055743" y="298322"/>
                  <a:pt x="1055743" y="298322"/>
                </a:cubicBezTo>
                <a:lnTo>
                  <a:pt x="1055743" y="285594"/>
                </a:lnTo>
                <a:cubicBezTo>
                  <a:pt x="1055743" y="285594"/>
                  <a:pt x="1055743" y="285594"/>
                  <a:pt x="1055743" y="284053"/>
                </a:cubicBezTo>
                <a:lnTo>
                  <a:pt x="1055743" y="280970"/>
                </a:lnTo>
                <a:lnTo>
                  <a:pt x="1055743" y="280392"/>
                </a:lnTo>
                <a:lnTo>
                  <a:pt x="1055743" y="273263"/>
                </a:lnTo>
                <a:cubicBezTo>
                  <a:pt x="1055743" y="273263"/>
                  <a:pt x="1055743" y="273263"/>
                  <a:pt x="1055743" y="260933"/>
                </a:cubicBezTo>
                <a:cubicBezTo>
                  <a:pt x="1055743" y="273263"/>
                  <a:pt x="1055743" y="273263"/>
                  <a:pt x="1068066" y="273263"/>
                </a:cubicBezTo>
                <a:lnTo>
                  <a:pt x="1080388" y="273263"/>
                </a:lnTo>
                <a:lnTo>
                  <a:pt x="1080388" y="271722"/>
                </a:lnTo>
                <a:lnTo>
                  <a:pt x="1080388" y="264015"/>
                </a:lnTo>
                <a:lnTo>
                  <a:pt x="1080388" y="260933"/>
                </a:lnTo>
                <a:cubicBezTo>
                  <a:pt x="1080388" y="260933"/>
                  <a:pt x="1080388" y="260933"/>
                  <a:pt x="1081978" y="260933"/>
                </a:cubicBezTo>
                <a:lnTo>
                  <a:pt x="1087741" y="260933"/>
                </a:lnTo>
                <a:cubicBezTo>
                  <a:pt x="1087145" y="260933"/>
                  <a:pt x="1087543" y="260933"/>
                  <a:pt x="1088338" y="260933"/>
                </a:cubicBezTo>
                <a:lnTo>
                  <a:pt x="1093108" y="260933"/>
                </a:lnTo>
                <a:lnTo>
                  <a:pt x="1094648" y="260933"/>
                </a:lnTo>
                <a:lnTo>
                  <a:pt x="1097729" y="260933"/>
                </a:lnTo>
                <a:lnTo>
                  <a:pt x="1098306" y="260933"/>
                </a:lnTo>
                <a:lnTo>
                  <a:pt x="1105430" y="260933"/>
                </a:lnTo>
                <a:cubicBezTo>
                  <a:pt x="1105430" y="260933"/>
                  <a:pt x="1112361" y="260933"/>
                  <a:pt x="1110629" y="260933"/>
                </a:cubicBezTo>
                <a:lnTo>
                  <a:pt x="1114672" y="260933"/>
                </a:lnTo>
                <a:lnTo>
                  <a:pt x="1117752" y="260933"/>
                </a:lnTo>
                <a:lnTo>
                  <a:pt x="1117752" y="257850"/>
                </a:lnTo>
                <a:cubicBezTo>
                  <a:pt x="1117752" y="257850"/>
                  <a:pt x="1117752" y="254767"/>
                  <a:pt x="1117752" y="248602"/>
                </a:cubicBezTo>
                <a:cubicBezTo>
                  <a:pt x="1117752" y="248602"/>
                  <a:pt x="1117752" y="248602"/>
                  <a:pt x="1119293" y="248602"/>
                </a:cubicBezTo>
                <a:lnTo>
                  <a:pt x="1128534" y="248602"/>
                </a:lnTo>
                <a:lnTo>
                  <a:pt x="1130075" y="248602"/>
                </a:lnTo>
                <a:cubicBezTo>
                  <a:pt x="1130075" y="248602"/>
                  <a:pt x="1130075" y="260933"/>
                  <a:pt x="1142794" y="260933"/>
                </a:cubicBezTo>
                <a:cubicBezTo>
                  <a:pt x="1148956" y="260933"/>
                  <a:pt x="1152036" y="260933"/>
                  <a:pt x="1152036" y="260933"/>
                </a:cubicBezTo>
                <a:lnTo>
                  <a:pt x="1155117" y="260933"/>
                </a:lnTo>
                <a:lnTo>
                  <a:pt x="1155117" y="273263"/>
                </a:lnTo>
                <a:lnTo>
                  <a:pt x="1155117" y="285594"/>
                </a:lnTo>
                <a:cubicBezTo>
                  <a:pt x="1155117" y="285594"/>
                  <a:pt x="1155117" y="285594"/>
                  <a:pt x="1156657" y="285594"/>
                </a:cubicBezTo>
                <a:lnTo>
                  <a:pt x="1162241" y="285594"/>
                </a:lnTo>
                <a:cubicBezTo>
                  <a:pt x="1160508" y="285594"/>
                  <a:pt x="1167439" y="285594"/>
                  <a:pt x="1167439" y="285594"/>
                </a:cubicBezTo>
                <a:cubicBezTo>
                  <a:pt x="1155117" y="273263"/>
                  <a:pt x="1167439" y="273263"/>
                  <a:pt x="1167439" y="273263"/>
                </a:cubicBezTo>
                <a:cubicBezTo>
                  <a:pt x="1167439" y="273263"/>
                  <a:pt x="1167439" y="273263"/>
                  <a:pt x="1168979" y="273263"/>
                </a:cubicBezTo>
                <a:lnTo>
                  <a:pt x="1172060" y="273263"/>
                </a:lnTo>
                <a:cubicBezTo>
                  <a:pt x="1172830" y="273263"/>
                  <a:pt x="1173215" y="273263"/>
                  <a:pt x="1172638" y="273263"/>
                </a:cubicBezTo>
                <a:lnTo>
                  <a:pt x="1179761" y="273263"/>
                </a:lnTo>
                <a:cubicBezTo>
                  <a:pt x="1179761" y="273263"/>
                  <a:pt x="1179761" y="273263"/>
                  <a:pt x="1181351" y="273263"/>
                </a:cubicBezTo>
                <a:lnTo>
                  <a:pt x="1182941" y="273263"/>
                </a:lnTo>
                <a:lnTo>
                  <a:pt x="1190891" y="273263"/>
                </a:lnTo>
                <a:lnTo>
                  <a:pt x="1192481" y="273263"/>
                </a:lnTo>
                <a:lnTo>
                  <a:pt x="1199605" y="273263"/>
                </a:lnTo>
                <a:cubicBezTo>
                  <a:pt x="1199027" y="273263"/>
                  <a:pt x="1199412" y="273263"/>
                  <a:pt x="1200183" y="273263"/>
                </a:cubicBezTo>
                <a:lnTo>
                  <a:pt x="1204803" y="273263"/>
                </a:lnTo>
                <a:lnTo>
                  <a:pt x="1204803" y="285594"/>
                </a:lnTo>
                <a:lnTo>
                  <a:pt x="1217126" y="273263"/>
                </a:lnTo>
                <a:lnTo>
                  <a:pt x="1217126" y="280392"/>
                </a:lnTo>
                <a:lnTo>
                  <a:pt x="1217126" y="280970"/>
                </a:lnTo>
                <a:lnTo>
                  <a:pt x="1217126" y="285594"/>
                </a:lnTo>
                <a:lnTo>
                  <a:pt x="1217126" y="298322"/>
                </a:lnTo>
                <a:cubicBezTo>
                  <a:pt x="1217126" y="298322"/>
                  <a:pt x="1217126" y="298322"/>
                  <a:pt x="1217126" y="310653"/>
                </a:cubicBezTo>
                <a:lnTo>
                  <a:pt x="1229448" y="310653"/>
                </a:lnTo>
                <a:cubicBezTo>
                  <a:pt x="1229448" y="310653"/>
                  <a:pt x="1229448" y="310653"/>
                  <a:pt x="1229448" y="309112"/>
                </a:cubicBezTo>
                <a:lnTo>
                  <a:pt x="1229448" y="298322"/>
                </a:lnTo>
                <a:cubicBezTo>
                  <a:pt x="1229448" y="310653"/>
                  <a:pt x="1229448" y="310653"/>
                  <a:pt x="1242168" y="310653"/>
                </a:cubicBezTo>
                <a:lnTo>
                  <a:pt x="1242168" y="298322"/>
                </a:lnTo>
                <a:lnTo>
                  <a:pt x="1254490" y="298322"/>
                </a:lnTo>
                <a:cubicBezTo>
                  <a:pt x="1254490" y="298322"/>
                  <a:pt x="1254490" y="298322"/>
                  <a:pt x="1266812" y="298322"/>
                </a:cubicBezTo>
                <a:lnTo>
                  <a:pt x="1279135" y="298322"/>
                </a:lnTo>
                <a:cubicBezTo>
                  <a:pt x="1279135" y="298322"/>
                  <a:pt x="1279135" y="298322"/>
                  <a:pt x="1279135" y="310653"/>
                </a:cubicBezTo>
                <a:lnTo>
                  <a:pt x="1291854" y="310653"/>
                </a:lnTo>
                <a:cubicBezTo>
                  <a:pt x="1291854" y="310653"/>
                  <a:pt x="1291854" y="310653"/>
                  <a:pt x="1304177" y="322984"/>
                </a:cubicBezTo>
                <a:cubicBezTo>
                  <a:pt x="1304177" y="322984"/>
                  <a:pt x="1304177" y="322984"/>
                  <a:pt x="1302636" y="322984"/>
                </a:cubicBezTo>
                <a:cubicBezTo>
                  <a:pt x="1301096" y="322984"/>
                  <a:pt x="1298015" y="322984"/>
                  <a:pt x="1291854" y="322984"/>
                </a:cubicBezTo>
                <a:lnTo>
                  <a:pt x="1304177" y="335314"/>
                </a:lnTo>
                <a:lnTo>
                  <a:pt x="1316499" y="335314"/>
                </a:lnTo>
                <a:cubicBezTo>
                  <a:pt x="1316499" y="335314"/>
                  <a:pt x="1328821" y="335314"/>
                  <a:pt x="1316499" y="322984"/>
                </a:cubicBezTo>
                <a:lnTo>
                  <a:pt x="1328821" y="322984"/>
                </a:lnTo>
                <a:cubicBezTo>
                  <a:pt x="1328821" y="322984"/>
                  <a:pt x="1335976" y="322984"/>
                  <a:pt x="1334187" y="322984"/>
                </a:cubicBezTo>
                <a:lnTo>
                  <a:pt x="1341541" y="322984"/>
                </a:lnTo>
                <a:cubicBezTo>
                  <a:pt x="1341541" y="322984"/>
                  <a:pt x="1341541" y="322984"/>
                  <a:pt x="1341541" y="335314"/>
                </a:cubicBezTo>
                <a:cubicBezTo>
                  <a:pt x="1341541" y="335314"/>
                  <a:pt x="1341541" y="335314"/>
                  <a:pt x="1341541" y="348043"/>
                </a:cubicBezTo>
                <a:cubicBezTo>
                  <a:pt x="1341541" y="348043"/>
                  <a:pt x="1341541" y="348043"/>
                  <a:pt x="1339951" y="348043"/>
                </a:cubicBezTo>
                <a:lnTo>
                  <a:pt x="1334187" y="348043"/>
                </a:lnTo>
                <a:cubicBezTo>
                  <a:pt x="1335976" y="348043"/>
                  <a:pt x="1328821" y="348043"/>
                  <a:pt x="1328821" y="348043"/>
                </a:cubicBezTo>
                <a:lnTo>
                  <a:pt x="1328821" y="360373"/>
                </a:lnTo>
                <a:cubicBezTo>
                  <a:pt x="1328821" y="360373"/>
                  <a:pt x="1328821" y="360373"/>
                  <a:pt x="1330411" y="360373"/>
                </a:cubicBezTo>
                <a:lnTo>
                  <a:pt x="1332001" y="360373"/>
                </a:lnTo>
                <a:cubicBezTo>
                  <a:pt x="1332001" y="360373"/>
                  <a:pt x="1335181" y="360373"/>
                  <a:pt x="1341541" y="360373"/>
                </a:cubicBezTo>
                <a:lnTo>
                  <a:pt x="1341541" y="348043"/>
                </a:lnTo>
                <a:cubicBezTo>
                  <a:pt x="1341541" y="348043"/>
                  <a:pt x="1353863" y="348043"/>
                  <a:pt x="1341541" y="335314"/>
                </a:cubicBezTo>
                <a:cubicBezTo>
                  <a:pt x="1341541" y="335314"/>
                  <a:pt x="1341541" y="335314"/>
                  <a:pt x="1343082" y="335314"/>
                </a:cubicBezTo>
                <a:lnTo>
                  <a:pt x="1346932" y="335314"/>
                </a:lnTo>
                <a:cubicBezTo>
                  <a:pt x="1349242" y="335314"/>
                  <a:pt x="1344622" y="335314"/>
                  <a:pt x="1353863" y="335314"/>
                </a:cubicBezTo>
                <a:lnTo>
                  <a:pt x="1353863" y="348043"/>
                </a:lnTo>
                <a:cubicBezTo>
                  <a:pt x="1353863" y="348043"/>
                  <a:pt x="1353863" y="360373"/>
                  <a:pt x="1366186" y="360373"/>
                </a:cubicBezTo>
                <a:lnTo>
                  <a:pt x="1366186" y="361915"/>
                </a:lnTo>
                <a:lnTo>
                  <a:pt x="1366186" y="371163"/>
                </a:lnTo>
                <a:cubicBezTo>
                  <a:pt x="1366186" y="372704"/>
                  <a:pt x="1366186" y="372704"/>
                  <a:pt x="1366186" y="372704"/>
                </a:cubicBezTo>
                <a:cubicBezTo>
                  <a:pt x="1366186" y="372704"/>
                  <a:pt x="1366186" y="372704"/>
                  <a:pt x="1353863" y="372704"/>
                </a:cubicBezTo>
                <a:lnTo>
                  <a:pt x="1341541" y="372704"/>
                </a:lnTo>
                <a:cubicBezTo>
                  <a:pt x="1341541" y="372704"/>
                  <a:pt x="1341541" y="372704"/>
                  <a:pt x="1353863" y="385035"/>
                </a:cubicBezTo>
                <a:cubicBezTo>
                  <a:pt x="1353863" y="385035"/>
                  <a:pt x="1353863" y="385035"/>
                  <a:pt x="1366186" y="397763"/>
                </a:cubicBezTo>
                <a:lnTo>
                  <a:pt x="1366186" y="385035"/>
                </a:lnTo>
                <a:cubicBezTo>
                  <a:pt x="1366186" y="385035"/>
                  <a:pt x="1366186" y="385035"/>
                  <a:pt x="1366186" y="372704"/>
                </a:cubicBezTo>
                <a:cubicBezTo>
                  <a:pt x="1366186" y="385035"/>
                  <a:pt x="1366186" y="385035"/>
                  <a:pt x="1378508" y="385035"/>
                </a:cubicBezTo>
                <a:cubicBezTo>
                  <a:pt x="1378508" y="372704"/>
                  <a:pt x="1366186" y="372704"/>
                  <a:pt x="1366186" y="372704"/>
                </a:cubicBezTo>
                <a:cubicBezTo>
                  <a:pt x="1366186" y="372704"/>
                  <a:pt x="1366186" y="372704"/>
                  <a:pt x="1378508" y="372704"/>
                </a:cubicBezTo>
                <a:lnTo>
                  <a:pt x="1378508" y="361915"/>
                </a:lnTo>
                <a:lnTo>
                  <a:pt x="1378508" y="360373"/>
                </a:lnTo>
                <a:lnTo>
                  <a:pt x="1391228" y="360373"/>
                </a:lnTo>
                <a:cubicBezTo>
                  <a:pt x="1391228" y="348043"/>
                  <a:pt x="1403550" y="348043"/>
                  <a:pt x="1403550" y="348043"/>
                </a:cubicBezTo>
                <a:lnTo>
                  <a:pt x="1403550" y="360373"/>
                </a:lnTo>
                <a:cubicBezTo>
                  <a:pt x="1415872" y="360373"/>
                  <a:pt x="1403550" y="360373"/>
                  <a:pt x="1415872" y="360373"/>
                </a:cubicBezTo>
                <a:cubicBezTo>
                  <a:pt x="1415872" y="372704"/>
                  <a:pt x="1428195" y="372704"/>
                  <a:pt x="1415872" y="372704"/>
                </a:cubicBezTo>
                <a:lnTo>
                  <a:pt x="1428195" y="372704"/>
                </a:lnTo>
                <a:lnTo>
                  <a:pt x="1428195" y="385035"/>
                </a:lnTo>
                <a:lnTo>
                  <a:pt x="1428195" y="397763"/>
                </a:lnTo>
                <a:cubicBezTo>
                  <a:pt x="1428195" y="397763"/>
                  <a:pt x="1431375" y="397763"/>
                  <a:pt x="1432965" y="397763"/>
                </a:cubicBezTo>
                <a:lnTo>
                  <a:pt x="1433561" y="397763"/>
                </a:lnTo>
                <a:lnTo>
                  <a:pt x="1440915" y="397763"/>
                </a:lnTo>
                <a:lnTo>
                  <a:pt x="1440915" y="385035"/>
                </a:lnTo>
                <a:lnTo>
                  <a:pt x="1453237" y="385035"/>
                </a:lnTo>
                <a:cubicBezTo>
                  <a:pt x="1453237" y="397763"/>
                  <a:pt x="1453237" y="397763"/>
                  <a:pt x="1465559" y="397763"/>
                </a:cubicBezTo>
                <a:lnTo>
                  <a:pt x="1477881" y="385035"/>
                </a:lnTo>
                <a:lnTo>
                  <a:pt x="1477881" y="397763"/>
                </a:lnTo>
                <a:cubicBezTo>
                  <a:pt x="1477881" y="397763"/>
                  <a:pt x="1477881" y="397763"/>
                  <a:pt x="1490601" y="397763"/>
                </a:cubicBezTo>
                <a:cubicBezTo>
                  <a:pt x="1490601" y="397763"/>
                  <a:pt x="1490601" y="397763"/>
                  <a:pt x="1502924" y="397763"/>
                </a:cubicBezTo>
                <a:lnTo>
                  <a:pt x="1515246" y="397763"/>
                </a:lnTo>
                <a:lnTo>
                  <a:pt x="1515246" y="396172"/>
                </a:lnTo>
                <a:lnTo>
                  <a:pt x="1515246" y="390404"/>
                </a:lnTo>
                <a:lnTo>
                  <a:pt x="1515246" y="389808"/>
                </a:lnTo>
                <a:lnTo>
                  <a:pt x="1515246" y="386626"/>
                </a:lnTo>
                <a:cubicBezTo>
                  <a:pt x="1515246" y="385035"/>
                  <a:pt x="1515246" y="385035"/>
                  <a:pt x="1515246" y="385035"/>
                </a:cubicBezTo>
                <a:cubicBezTo>
                  <a:pt x="1515246" y="385035"/>
                  <a:pt x="1527568" y="385035"/>
                  <a:pt x="1527568" y="397763"/>
                </a:cubicBezTo>
                <a:lnTo>
                  <a:pt x="1527568" y="385035"/>
                </a:lnTo>
                <a:lnTo>
                  <a:pt x="1527568" y="372704"/>
                </a:lnTo>
                <a:cubicBezTo>
                  <a:pt x="1527568" y="372704"/>
                  <a:pt x="1527568" y="372704"/>
                  <a:pt x="1540288" y="372704"/>
                </a:cubicBezTo>
                <a:lnTo>
                  <a:pt x="1540288" y="379833"/>
                </a:lnTo>
                <a:lnTo>
                  <a:pt x="1540288" y="380411"/>
                </a:lnTo>
                <a:lnTo>
                  <a:pt x="1540288" y="385035"/>
                </a:lnTo>
                <a:cubicBezTo>
                  <a:pt x="1540288" y="385035"/>
                  <a:pt x="1540288" y="385035"/>
                  <a:pt x="1552610" y="385035"/>
                </a:cubicBezTo>
                <a:lnTo>
                  <a:pt x="1552610" y="372704"/>
                </a:lnTo>
                <a:cubicBezTo>
                  <a:pt x="1564933" y="372704"/>
                  <a:pt x="1552610" y="372704"/>
                  <a:pt x="1564933" y="372704"/>
                </a:cubicBezTo>
                <a:cubicBezTo>
                  <a:pt x="1564933" y="372704"/>
                  <a:pt x="1564933" y="372704"/>
                  <a:pt x="1577255" y="372704"/>
                </a:cubicBezTo>
                <a:lnTo>
                  <a:pt x="1577255" y="360373"/>
                </a:lnTo>
                <a:lnTo>
                  <a:pt x="1589975" y="360373"/>
                </a:lnTo>
                <a:lnTo>
                  <a:pt x="1589975" y="361915"/>
                </a:lnTo>
                <a:lnTo>
                  <a:pt x="1589975" y="372704"/>
                </a:lnTo>
                <a:lnTo>
                  <a:pt x="1602297" y="372704"/>
                </a:lnTo>
                <a:cubicBezTo>
                  <a:pt x="1602297" y="372704"/>
                  <a:pt x="1602297" y="372704"/>
                  <a:pt x="1602297" y="360373"/>
                </a:cubicBezTo>
                <a:lnTo>
                  <a:pt x="1589975" y="360373"/>
                </a:lnTo>
                <a:cubicBezTo>
                  <a:pt x="1589975" y="360373"/>
                  <a:pt x="1589975" y="360373"/>
                  <a:pt x="1589975" y="348043"/>
                </a:cubicBezTo>
                <a:cubicBezTo>
                  <a:pt x="1589975" y="348043"/>
                  <a:pt x="1589975" y="348043"/>
                  <a:pt x="1602297" y="348043"/>
                </a:cubicBezTo>
                <a:lnTo>
                  <a:pt x="1614619" y="348043"/>
                </a:lnTo>
                <a:cubicBezTo>
                  <a:pt x="1614619" y="348043"/>
                  <a:pt x="1614619" y="348043"/>
                  <a:pt x="1616160" y="348043"/>
                </a:cubicBezTo>
                <a:cubicBezTo>
                  <a:pt x="1617700" y="348043"/>
                  <a:pt x="1620781" y="348043"/>
                  <a:pt x="1626942" y="348043"/>
                </a:cubicBezTo>
                <a:cubicBezTo>
                  <a:pt x="1626942" y="348043"/>
                  <a:pt x="1626942" y="348043"/>
                  <a:pt x="1626942" y="346452"/>
                </a:cubicBezTo>
                <a:lnTo>
                  <a:pt x="1626942" y="340684"/>
                </a:lnTo>
                <a:cubicBezTo>
                  <a:pt x="1626942" y="342474"/>
                  <a:pt x="1626942" y="335314"/>
                  <a:pt x="1626942" y="335314"/>
                </a:cubicBezTo>
                <a:lnTo>
                  <a:pt x="1639661" y="335314"/>
                </a:lnTo>
                <a:lnTo>
                  <a:pt x="1651984" y="335314"/>
                </a:lnTo>
                <a:lnTo>
                  <a:pt x="1664306" y="335314"/>
                </a:lnTo>
                <a:lnTo>
                  <a:pt x="1676628" y="335314"/>
                </a:lnTo>
                <a:lnTo>
                  <a:pt x="1689348" y="335314"/>
                </a:lnTo>
                <a:cubicBezTo>
                  <a:pt x="1689348" y="322984"/>
                  <a:pt x="1689348" y="322984"/>
                  <a:pt x="1676628" y="322984"/>
                </a:cubicBezTo>
                <a:lnTo>
                  <a:pt x="1689348" y="322984"/>
                </a:lnTo>
                <a:cubicBezTo>
                  <a:pt x="1698590" y="322984"/>
                  <a:pt x="1693969" y="322984"/>
                  <a:pt x="1696279" y="322984"/>
                </a:cubicBezTo>
                <a:lnTo>
                  <a:pt x="1701670" y="322984"/>
                </a:lnTo>
                <a:cubicBezTo>
                  <a:pt x="1701670" y="322984"/>
                  <a:pt x="1701670" y="322984"/>
                  <a:pt x="1713993" y="322984"/>
                </a:cubicBezTo>
                <a:lnTo>
                  <a:pt x="1713993" y="310653"/>
                </a:lnTo>
                <a:lnTo>
                  <a:pt x="1726315" y="310653"/>
                </a:lnTo>
                <a:lnTo>
                  <a:pt x="1726315" y="321442"/>
                </a:lnTo>
                <a:lnTo>
                  <a:pt x="1726315" y="322984"/>
                </a:lnTo>
                <a:cubicBezTo>
                  <a:pt x="1726315" y="322984"/>
                  <a:pt x="1726315" y="322984"/>
                  <a:pt x="1738637" y="322984"/>
                </a:cubicBezTo>
                <a:cubicBezTo>
                  <a:pt x="1738637" y="316818"/>
                  <a:pt x="1738637" y="313736"/>
                  <a:pt x="1738637" y="313736"/>
                </a:cubicBezTo>
                <a:lnTo>
                  <a:pt x="1738637" y="310653"/>
                </a:lnTo>
                <a:cubicBezTo>
                  <a:pt x="1738637" y="310653"/>
                  <a:pt x="1738637" y="310653"/>
                  <a:pt x="1751357" y="310653"/>
                </a:cubicBezTo>
                <a:lnTo>
                  <a:pt x="1751357" y="322984"/>
                </a:lnTo>
                <a:lnTo>
                  <a:pt x="1763679" y="322984"/>
                </a:lnTo>
                <a:lnTo>
                  <a:pt x="1763679" y="310653"/>
                </a:lnTo>
                <a:cubicBezTo>
                  <a:pt x="1763679" y="310653"/>
                  <a:pt x="1763679" y="310653"/>
                  <a:pt x="1776002" y="310653"/>
                </a:cubicBezTo>
                <a:cubicBezTo>
                  <a:pt x="1776002" y="310653"/>
                  <a:pt x="1776002" y="310653"/>
                  <a:pt x="1776002" y="298322"/>
                </a:cubicBezTo>
                <a:cubicBezTo>
                  <a:pt x="1776002" y="298322"/>
                  <a:pt x="1776002" y="298322"/>
                  <a:pt x="1788324" y="310653"/>
                </a:cubicBezTo>
                <a:lnTo>
                  <a:pt x="1801044" y="310653"/>
                </a:lnTo>
                <a:cubicBezTo>
                  <a:pt x="1801044" y="310653"/>
                  <a:pt x="1801044" y="310653"/>
                  <a:pt x="1801044" y="322984"/>
                </a:cubicBezTo>
                <a:cubicBezTo>
                  <a:pt x="1801044" y="322984"/>
                  <a:pt x="1801044" y="322984"/>
                  <a:pt x="1813366" y="322984"/>
                </a:cubicBezTo>
                <a:lnTo>
                  <a:pt x="1825688" y="322984"/>
                </a:lnTo>
                <a:lnTo>
                  <a:pt x="1838408" y="322984"/>
                </a:lnTo>
                <a:lnTo>
                  <a:pt x="1838408" y="324525"/>
                </a:lnTo>
                <a:lnTo>
                  <a:pt x="1838408" y="335314"/>
                </a:lnTo>
                <a:lnTo>
                  <a:pt x="1850731" y="322984"/>
                </a:lnTo>
                <a:cubicBezTo>
                  <a:pt x="1850731" y="322984"/>
                  <a:pt x="1850731" y="326066"/>
                  <a:pt x="1850731" y="327608"/>
                </a:cubicBezTo>
                <a:lnTo>
                  <a:pt x="1850731" y="328186"/>
                </a:lnTo>
                <a:lnTo>
                  <a:pt x="1850731" y="335314"/>
                </a:lnTo>
                <a:cubicBezTo>
                  <a:pt x="1863053" y="335314"/>
                  <a:pt x="1863053" y="335314"/>
                  <a:pt x="1863053" y="322984"/>
                </a:cubicBezTo>
                <a:cubicBezTo>
                  <a:pt x="1863053" y="322984"/>
                  <a:pt x="1863053" y="322984"/>
                  <a:pt x="1875375" y="322984"/>
                </a:cubicBezTo>
                <a:cubicBezTo>
                  <a:pt x="1875375" y="322984"/>
                  <a:pt x="1875375" y="322984"/>
                  <a:pt x="1875375" y="335314"/>
                </a:cubicBezTo>
                <a:cubicBezTo>
                  <a:pt x="1863053" y="322984"/>
                  <a:pt x="1863053" y="322984"/>
                  <a:pt x="1863053" y="335314"/>
                </a:cubicBezTo>
                <a:lnTo>
                  <a:pt x="1875375" y="335314"/>
                </a:lnTo>
                <a:cubicBezTo>
                  <a:pt x="1888095" y="335314"/>
                  <a:pt x="1875375" y="322984"/>
                  <a:pt x="1888095" y="335314"/>
                </a:cubicBezTo>
                <a:lnTo>
                  <a:pt x="1900417" y="335314"/>
                </a:lnTo>
                <a:cubicBezTo>
                  <a:pt x="1900417" y="335314"/>
                  <a:pt x="1900417" y="335314"/>
                  <a:pt x="1900417" y="322984"/>
                </a:cubicBezTo>
                <a:lnTo>
                  <a:pt x="1912740" y="322984"/>
                </a:lnTo>
                <a:cubicBezTo>
                  <a:pt x="1900417" y="322984"/>
                  <a:pt x="1900417" y="322984"/>
                  <a:pt x="1912740" y="335314"/>
                </a:cubicBezTo>
                <a:lnTo>
                  <a:pt x="1912740" y="348043"/>
                </a:lnTo>
                <a:cubicBezTo>
                  <a:pt x="1900417" y="348043"/>
                  <a:pt x="1900417" y="348043"/>
                  <a:pt x="1900417" y="360373"/>
                </a:cubicBezTo>
                <a:lnTo>
                  <a:pt x="1912740" y="360373"/>
                </a:lnTo>
                <a:lnTo>
                  <a:pt x="1912740" y="367502"/>
                </a:lnTo>
                <a:lnTo>
                  <a:pt x="1912740" y="368080"/>
                </a:lnTo>
                <a:lnTo>
                  <a:pt x="1912740" y="372704"/>
                </a:lnTo>
                <a:lnTo>
                  <a:pt x="1912740" y="379833"/>
                </a:lnTo>
                <a:lnTo>
                  <a:pt x="1912740" y="380411"/>
                </a:lnTo>
                <a:lnTo>
                  <a:pt x="1912740" y="383493"/>
                </a:lnTo>
                <a:lnTo>
                  <a:pt x="1912740" y="385035"/>
                </a:lnTo>
                <a:lnTo>
                  <a:pt x="1925062" y="385035"/>
                </a:lnTo>
                <a:lnTo>
                  <a:pt x="1937782" y="385035"/>
                </a:lnTo>
                <a:cubicBezTo>
                  <a:pt x="1937782" y="385035"/>
                  <a:pt x="1937782" y="385035"/>
                  <a:pt x="1937782" y="397763"/>
                </a:cubicBezTo>
                <a:cubicBezTo>
                  <a:pt x="1937782" y="407011"/>
                  <a:pt x="1937782" y="402387"/>
                  <a:pt x="1937782" y="404699"/>
                </a:cubicBezTo>
                <a:lnTo>
                  <a:pt x="1937782" y="408552"/>
                </a:lnTo>
                <a:lnTo>
                  <a:pt x="1937782" y="410094"/>
                </a:lnTo>
                <a:cubicBezTo>
                  <a:pt x="1937782" y="410094"/>
                  <a:pt x="1937782" y="410094"/>
                  <a:pt x="1925062" y="410094"/>
                </a:cubicBezTo>
                <a:lnTo>
                  <a:pt x="1925062" y="422424"/>
                </a:lnTo>
                <a:lnTo>
                  <a:pt x="1937782" y="422424"/>
                </a:lnTo>
                <a:cubicBezTo>
                  <a:pt x="1937782" y="428590"/>
                  <a:pt x="1937782" y="431672"/>
                  <a:pt x="1937782" y="433214"/>
                </a:cubicBezTo>
                <a:lnTo>
                  <a:pt x="1937782" y="434755"/>
                </a:lnTo>
                <a:cubicBezTo>
                  <a:pt x="1937782" y="434755"/>
                  <a:pt x="1937782" y="434755"/>
                  <a:pt x="1925062" y="434755"/>
                </a:cubicBezTo>
                <a:lnTo>
                  <a:pt x="1912740" y="434755"/>
                </a:lnTo>
                <a:lnTo>
                  <a:pt x="1912740" y="447086"/>
                </a:lnTo>
                <a:cubicBezTo>
                  <a:pt x="1912740" y="447086"/>
                  <a:pt x="1912740" y="447086"/>
                  <a:pt x="1912740" y="448677"/>
                </a:cubicBezTo>
                <a:lnTo>
                  <a:pt x="1912740" y="458223"/>
                </a:lnTo>
                <a:lnTo>
                  <a:pt x="1912740" y="459814"/>
                </a:lnTo>
                <a:cubicBezTo>
                  <a:pt x="1912740" y="447086"/>
                  <a:pt x="1925062" y="447086"/>
                  <a:pt x="1925062" y="447086"/>
                </a:cubicBezTo>
                <a:lnTo>
                  <a:pt x="1925062" y="448677"/>
                </a:lnTo>
                <a:lnTo>
                  <a:pt x="1925062" y="458223"/>
                </a:lnTo>
                <a:lnTo>
                  <a:pt x="1925062" y="459814"/>
                </a:lnTo>
                <a:lnTo>
                  <a:pt x="1937782" y="459814"/>
                </a:lnTo>
                <a:lnTo>
                  <a:pt x="1937782" y="461355"/>
                </a:lnTo>
                <a:lnTo>
                  <a:pt x="1937782" y="472145"/>
                </a:lnTo>
                <a:lnTo>
                  <a:pt x="1950104" y="472145"/>
                </a:lnTo>
                <a:cubicBezTo>
                  <a:pt x="1950104" y="472145"/>
                  <a:pt x="1950104" y="472145"/>
                  <a:pt x="1950104" y="473686"/>
                </a:cubicBezTo>
                <a:lnTo>
                  <a:pt x="1950104" y="482934"/>
                </a:lnTo>
                <a:lnTo>
                  <a:pt x="1950104" y="484475"/>
                </a:lnTo>
                <a:cubicBezTo>
                  <a:pt x="1950104" y="484475"/>
                  <a:pt x="1950104" y="487657"/>
                  <a:pt x="1950104" y="489248"/>
                </a:cubicBezTo>
                <a:lnTo>
                  <a:pt x="1950104" y="489845"/>
                </a:lnTo>
                <a:lnTo>
                  <a:pt x="1950104" y="497204"/>
                </a:lnTo>
                <a:cubicBezTo>
                  <a:pt x="1950104" y="497204"/>
                  <a:pt x="1950104" y="497204"/>
                  <a:pt x="1962426" y="521865"/>
                </a:cubicBezTo>
                <a:cubicBezTo>
                  <a:pt x="1962426" y="521865"/>
                  <a:pt x="1962426" y="521865"/>
                  <a:pt x="1950104" y="521865"/>
                </a:cubicBezTo>
                <a:cubicBezTo>
                  <a:pt x="1950104" y="521865"/>
                  <a:pt x="1950104" y="521865"/>
                  <a:pt x="1937782" y="521865"/>
                </a:cubicBezTo>
                <a:cubicBezTo>
                  <a:pt x="1937782" y="521865"/>
                  <a:pt x="1937782" y="521865"/>
                  <a:pt x="1937782" y="534196"/>
                </a:cubicBezTo>
                <a:lnTo>
                  <a:pt x="1950104" y="521865"/>
                </a:lnTo>
                <a:lnTo>
                  <a:pt x="1950104" y="534196"/>
                </a:lnTo>
                <a:cubicBezTo>
                  <a:pt x="1950104" y="546924"/>
                  <a:pt x="1950104" y="546924"/>
                  <a:pt x="1962426" y="534196"/>
                </a:cubicBezTo>
                <a:cubicBezTo>
                  <a:pt x="1962426" y="534196"/>
                  <a:pt x="1962426" y="534196"/>
                  <a:pt x="1962426" y="546924"/>
                </a:cubicBezTo>
                <a:lnTo>
                  <a:pt x="1962426" y="559255"/>
                </a:lnTo>
                <a:lnTo>
                  <a:pt x="1950104" y="559255"/>
                </a:lnTo>
                <a:cubicBezTo>
                  <a:pt x="1950104" y="559255"/>
                  <a:pt x="1937782" y="559255"/>
                  <a:pt x="1937782" y="571585"/>
                </a:cubicBezTo>
                <a:lnTo>
                  <a:pt x="1950104" y="571585"/>
                </a:lnTo>
                <a:lnTo>
                  <a:pt x="1950104" y="559255"/>
                </a:lnTo>
                <a:lnTo>
                  <a:pt x="1962426" y="571585"/>
                </a:lnTo>
                <a:cubicBezTo>
                  <a:pt x="1962426" y="571585"/>
                  <a:pt x="1962426" y="571585"/>
                  <a:pt x="1962426" y="583916"/>
                </a:cubicBezTo>
                <a:lnTo>
                  <a:pt x="1950104" y="583916"/>
                </a:lnTo>
                <a:lnTo>
                  <a:pt x="1937782" y="583916"/>
                </a:lnTo>
                <a:cubicBezTo>
                  <a:pt x="1937782" y="596644"/>
                  <a:pt x="1937782" y="596644"/>
                  <a:pt x="1950104" y="583916"/>
                </a:cubicBezTo>
                <a:cubicBezTo>
                  <a:pt x="1950104" y="583916"/>
                  <a:pt x="1950104" y="583916"/>
                  <a:pt x="1950104" y="585507"/>
                </a:cubicBezTo>
                <a:cubicBezTo>
                  <a:pt x="1950104" y="587098"/>
                  <a:pt x="1950104" y="590280"/>
                  <a:pt x="1950104" y="596644"/>
                </a:cubicBezTo>
                <a:lnTo>
                  <a:pt x="1950104" y="608975"/>
                </a:lnTo>
                <a:lnTo>
                  <a:pt x="1962426" y="608975"/>
                </a:lnTo>
                <a:lnTo>
                  <a:pt x="1974749" y="608975"/>
                </a:lnTo>
                <a:cubicBezTo>
                  <a:pt x="1974749" y="608975"/>
                  <a:pt x="1974749" y="608975"/>
                  <a:pt x="1987468" y="608975"/>
                </a:cubicBezTo>
                <a:lnTo>
                  <a:pt x="1987468" y="621306"/>
                </a:lnTo>
                <a:lnTo>
                  <a:pt x="1974749" y="621306"/>
                </a:lnTo>
                <a:lnTo>
                  <a:pt x="1962426" y="621306"/>
                </a:lnTo>
                <a:cubicBezTo>
                  <a:pt x="1962426" y="621306"/>
                  <a:pt x="1962426" y="633636"/>
                  <a:pt x="1950104" y="633636"/>
                </a:cubicBezTo>
                <a:lnTo>
                  <a:pt x="1962426" y="633636"/>
                </a:lnTo>
                <a:cubicBezTo>
                  <a:pt x="1974749" y="621306"/>
                  <a:pt x="1974749" y="621306"/>
                  <a:pt x="1974749" y="633636"/>
                </a:cubicBezTo>
                <a:lnTo>
                  <a:pt x="1987468" y="633636"/>
                </a:lnTo>
                <a:cubicBezTo>
                  <a:pt x="1974749" y="633636"/>
                  <a:pt x="1974749" y="633636"/>
                  <a:pt x="1974749" y="646365"/>
                </a:cubicBezTo>
                <a:lnTo>
                  <a:pt x="1974749" y="658695"/>
                </a:lnTo>
                <a:lnTo>
                  <a:pt x="1974749" y="671026"/>
                </a:lnTo>
                <a:cubicBezTo>
                  <a:pt x="1962426" y="671026"/>
                  <a:pt x="1974749" y="671026"/>
                  <a:pt x="1962426" y="671026"/>
                </a:cubicBezTo>
                <a:lnTo>
                  <a:pt x="1962426" y="669485"/>
                </a:lnTo>
                <a:lnTo>
                  <a:pt x="1962426" y="658695"/>
                </a:lnTo>
                <a:cubicBezTo>
                  <a:pt x="1962426" y="658695"/>
                  <a:pt x="1962426" y="658695"/>
                  <a:pt x="1950104" y="658695"/>
                </a:cubicBezTo>
                <a:lnTo>
                  <a:pt x="1950104" y="671026"/>
                </a:lnTo>
                <a:lnTo>
                  <a:pt x="1937782" y="671026"/>
                </a:lnTo>
                <a:lnTo>
                  <a:pt x="1925062" y="658695"/>
                </a:lnTo>
                <a:lnTo>
                  <a:pt x="1925062" y="661778"/>
                </a:lnTo>
                <a:lnTo>
                  <a:pt x="1925062" y="671026"/>
                </a:lnTo>
                <a:cubicBezTo>
                  <a:pt x="1925062" y="671026"/>
                  <a:pt x="1925062" y="671026"/>
                  <a:pt x="1912740" y="671026"/>
                </a:cubicBezTo>
                <a:cubicBezTo>
                  <a:pt x="1912740" y="683357"/>
                  <a:pt x="1900417" y="683357"/>
                  <a:pt x="1912740" y="683357"/>
                </a:cubicBezTo>
                <a:lnTo>
                  <a:pt x="1925062" y="683357"/>
                </a:lnTo>
                <a:lnTo>
                  <a:pt x="1925062" y="680274"/>
                </a:lnTo>
                <a:cubicBezTo>
                  <a:pt x="1925062" y="680274"/>
                  <a:pt x="1925062" y="677191"/>
                  <a:pt x="1925062" y="671026"/>
                </a:cubicBezTo>
                <a:lnTo>
                  <a:pt x="1937782" y="683357"/>
                </a:lnTo>
                <a:lnTo>
                  <a:pt x="1950104" y="683357"/>
                </a:lnTo>
                <a:lnTo>
                  <a:pt x="1950104" y="672567"/>
                </a:lnTo>
                <a:lnTo>
                  <a:pt x="1950104" y="671026"/>
                </a:lnTo>
                <a:cubicBezTo>
                  <a:pt x="1950104" y="671026"/>
                  <a:pt x="1957035" y="671026"/>
                  <a:pt x="1955303" y="671026"/>
                </a:cubicBezTo>
                <a:lnTo>
                  <a:pt x="1962426" y="671026"/>
                </a:lnTo>
                <a:cubicBezTo>
                  <a:pt x="1962426" y="671026"/>
                  <a:pt x="1962426" y="671026"/>
                  <a:pt x="1962426" y="672567"/>
                </a:cubicBezTo>
                <a:lnTo>
                  <a:pt x="1962426" y="683357"/>
                </a:lnTo>
                <a:cubicBezTo>
                  <a:pt x="1962426" y="683357"/>
                  <a:pt x="1974749" y="671026"/>
                  <a:pt x="1974749" y="683357"/>
                </a:cubicBezTo>
                <a:lnTo>
                  <a:pt x="1987468" y="683357"/>
                </a:lnTo>
                <a:cubicBezTo>
                  <a:pt x="1974749" y="683357"/>
                  <a:pt x="1974749" y="683357"/>
                  <a:pt x="1974749" y="695687"/>
                </a:cubicBezTo>
                <a:lnTo>
                  <a:pt x="1987468" y="695687"/>
                </a:lnTo>
                <a:lnTo>
                  <a:pt x="1987468" y="708416"/>
                </a:lnTo>
                <a:lnTo>
                  <a:pt x="1974749" y="708416"/>
                </a:lnTo>
                <a:lnTo>
                  <a:pt x="1962426" y="708416"/>
                </a:lnTo>
                <a:lnTo>
                  <a:pt x="1962426" y="720746"/>
                </a:lnTo>
                <a:cubicBezTo>
                  <a:pt x="1962426" y="720746"/>
                  <a:pt x="1962426" y="720746"/>
                  <a:pt x="1962426" y="722288"/>
                </a:cubicBezTo>
                <a:lnTo>
                  <a:pt x="1962426" y="725370"/>
                </a:lnTo>
                <a:lnTo>
                  <a:pt x="1962426" y="725948"/>
                </a:lnTo>
                <a:lnTo>
                  <a:pt x="1962426" y="733077"/>
                </a:lnTo>
                <a:cubicBezTo>
                  <a:pt x="1962426" y="733077"/>
                  <a:pt x="1962426" y="733077"/>
                  <a:pt x="1950104" y="733077"/>
                </a:cubicBezTo>
                <a:lnTo>
                  <a:pt x="1950104" y="745805"/>
                </a:lnTo>
                <a:cubicBezTo>
                  <a:pt x="1950104" y="745805"/>
                  <a:pt x="1950104" y="758136"/>
                  <a:pt x="1937782" y="745805"/>
                </a:cubicBezTo>
                <a:cubicBezTo>
                  <a:pt x="1937782" y="745805"/>
                  <a:pt x="1937782" y="745805"/>
                  <a:pt x="1937782" y="747347"/>
                </a:cubicBezTo>
                <a:lnTo>
                  <a:pt x="1937782" y="748888"/>
                </a:lnTo>
                <a:lnTo>
                  <a:pt x="1937782" y="756595"/>
                </a:lnTo>
                <a:lnTo>
                  <a:pt x="1937782" y="758136"/>
                </a:lnTo>
                <a:lnTo>
                  <a:pt x="1925062" y="758136"/>
                </a:lnTo>
                <a:cubicBezTo>
                  <a:pt x="1925062" y="758136"/>
                  <a:pt x="1925062" y="758136"/>
                  <a:pt x="1912740" y="758136"/>
                </a:cubicBezTo>
                <a:cubicBezTo>
                  <a:pt x="1912740" y="764301"/>
                  <a:pt x="1912740" y="764301"/>
                  <a:pt x="1912740" y="764301"/>
                </a:cubicBezTo>
                <a:lnTo>
                  <a:pt x="1912740" y="765072"/>
                </a:lnTo>
                <a:lnTo>
                  <a:pt x="1912740" y="768925"/>
                </a:lnTo>
                <a:lnTo>
                  <a:pt x="1912740" y="770467"/>
                </a:lnTo>
                <a:lnTo>
                  <a:pt x="1900417" y="770467"/>
                </a:lnTo>
                <a:cubicBezTo>
                  <a:pt x="1900417" y="770467"/>
                  <a:pt x="1900417" y="770467"/>
                  <a:pt x="1888095" y="770467"/>
                </a:cubicBezTo>
                <a:lnTo>
                  <a:pt x="1875375" y="770467"/>
                </a:lnTo>
                <a:lnTo>
                  <a:pt x="1863053" y="770467"/>
                </a:lnTo>
                <a:cubicBezTo>
                  <a:pt x="1863053" y="770467"/>
                  <a:pt x="1863053" y="770467"/>
                  <a:pt x="1863053" y="772008"/>
                </a:cubicBezTo>
                <a:lnTo>
                  <a:pt x="1863053" y="775091"/>
                </a:lnTo>
                <a:cubicBezTo>
                  <a:pt x="1863053" y="775861"/>
                  <a:pt x="1863053" y="776247"/>
                  <a:pt x="1863053" y="775669"/>
                </a:cubicBezTo>
                <a:lnTo>
                  <a:pt x="1863053" y="782797"/>
                </a:lnTo>
                <a:lnTo>
                  <a:pt x="1850731" y="782797"/>
                </a:lnTo>
                <a:cubicBezTo>
                  <a:pt x="1850731" y="782797"/>
                  <a:pt x="1850731" y="782797"/>
                  <a:pt x="1838408" y="782797"/>
                </a:cubicBezTo>
                <a:cubicBezTo>
                  <a:pt x="1838408" y="782797"/>
                  <a:pt x="1825688" y="782797"/>
                  <a:pt x="1838408" y="795526"/>
                </a:cubicBezTo>
                <a:lnTo>
                  <a:pt x="1825688" y="795526"/>
                </a:lnTo>
                <a:lnTo>
                  <a:pt x="1825688" y="782797"/>
                </a:lnTo>
                <a:lnTo>
                  <a:pt x="1813366" y="782797"/>
                </a:lnTo>
                <a:cubicBezTo>
                  <a:pt x="1813366" y="782797"/>
                  <a:pt x="1801044" y="782797"/>
                  <a:pt x="1801044" y="795526"/>
                </a:cubicBezTo>
                <a:cubicBezTo>
                  <a:pt x="1801044" y="795526"/>
                  <a:pt x="1801044" y="795526"/>
                  <a:pt x="1788324" y="795526"/>
                </a:cubicBezTo>
                <a:lnTo>
                  <a:pt x="1776002" y="795526"/>
                </a:lnTo>
                <a:cubicBezTo>
                  <a:pt x="1776002" y="795526"/>
                  <a:pt x="1776002" y="795526"/>
                  <a:pt x="1763679" y="795526"/>
                </a:cubicBezTo>
                <a:lnTo>
                  <a:pt x="1751357" y="795526"/>
                </a:lnTo>
                <a:cubicBezTo>
                  <a:pt x="1751357" y="807856"/>
                  <a:pt x="1738637" y="795526"/>
                  <a:pt x="1738637" y="807856"/>
                </a:cubicBezTo>
                <a:lnTo>
                  <a:pt x="1726315" y="807856"/>
                </a:lnTo>
                <a:lnTo>
                  <a:pt x="1713993" y="807856"/>
                </a:lnTo>
                <a:cubicBezTo>
                  <a:pt x="1713993" y="807856"/>
                  <a:pt x="1713993" y="807856"/>
                  <a:pt x="1726315" y="795526"/>
                </a:cubicBezTo>
                <a:lnTo>
                  <a:pt x="1713993" y="795526"/>
                </a:lnTo>
                <a:cubicBezTo>
                  <a:pt x="1713993" y="795526"/>
                  <a:pt x="1713993" y="795526"/>
                  <a:pt x="1713993" y="807856"/>
                </a:cubicBezTo>
                <a:lnTo>
                  <a:pt x="1701670" y="807856"/>
                </a:lnTo>
                <a:cubicBezTo>
                  <a:pt x="1701670" y="807856"/>
                  <a:pt x="1701670" y="807856"/>
                  <a:pt x="1701670" y="809398"/>
                </a:cubicBezTo>
                <a:lnTo>
                  <a:pt x="1701670" y="814985"/>
                </a:lnTo>
                <a:lnTo>
                  <a:pt x="1701670" y="815563"/>
                </a:lnTo>
                <a:cubicBezTo>
                  <a:pt x="1701670" y="817104"/>
                  <a:pt x="1701670" y="820187"/>
                  <a:pt x="1701670" y="820187"/>
                </a:cubicBezTo>
                <a:lnTo>
                  <a:pt x="1689348" y="820187"/>
                </a:lnTo>
                <a:lnTo>
                  <a:pt x="1676628" y="820187"/>
                </a:lnTo>
                <a:cubicBezTo>
                  <a:pt x="1676628" y="820187"/>
                  <a:pt x="1676628" y="820187"/>
                  <a:pt x="1664306" y="820187"/>
                </a:cubicBezTo>
                <a:cubicBezTo>
                  <a:pt x="1664306" y="820187"/>
                  <a:pt x="1664306" y="827123"/>
                  <a:pt x="1664306" y="825389"/>
                </a:cubicBezTo>
                <a:lnTo>
                  <a:pt x="1664306" y="832517"/>
                </a:lnTo>
                <a:cubicBezTo>
                  <a:pt x="1664306" y="832517"/>
                  <a:pt x="1664306" y="832517"/>
                  <a:pt x="1651984" y="832517"/>
                </a:cubicBezTo>
                <a:lnTo>
                  <a:pt x="1639661" y="832517"/>
                </a:lnTo>
                <a:cubicBezTo>
                  <a:pt x="1639661" y="832517"/>
                  <a:pt x="1639661" y="832517"/>
                  <a:pt x="1626942" y="832517"/>
                </a:cubicBezTo>
                <a:cubicBezTo>
                  <a:pt x="1626942" y="832517"/>
                  <a:pt x="1626942" y="832517"/>
                  <a:pt x="1626942" y="845246"/>
                </a:cubicBezTo>
                <a:cubicBezTo>
                  <a:pt x="1614619" y="832517"/>
                  <a:pt x="1614619" y="845246"/>
                  <a:pt x="1614619" y="845246"/>
                </a:cubicBezTo>
                <a:lnTo>
                  <a:pt x="1602297" y="845246"/>
                </a:lnTo>
                <a:lnTo>
                  <a:pt x="1589975" y="845246"/>
                </a:lnTo>
                <a:lnTo>
                  <a:pt x="1589975" y="857577"/>
                </a:lnTo>
                <a:lnTo>
                  <a:pt x="1577255" y="845246"/>
                </a:lnTo>
                <a:lnTo>
                  <a:pt x="1577255" y="848329"/>
                </a:lnTo>
                <a:lnTo>
                  <a:pt x="1577255" y="856035"/>
                </a:lnTo>
                <a:lnTo>
                  <a:pt x="1577255" y="857577"/>
                </a:lnTo>
                <a:lnTo>
                  <a:pt x="1564933" y="857577"/>
                </a:lnTo>
                <a:lnTo>
                  <a:pt x="1552610" y="857577"/>
                </a:lnTo>
                <a:cubicBezTo>
                  <a:pt x="1552610" y="857577"/>
                  <a:pt x="1552610" y="857577"/>
                  <a:pt x="1540288" y="857577"/>
                </a:cubicBezTo>
                <a:lnTo>
                  <a:pt x="1540288" y="869907"/>
                </a:lnTo>
                <a:lnTo>
                  <a:pt x="1527568" y="869907"/>
                </a:lnTo>
                <a:lnTo>
                  <a:pt x="1515246" y="869907"/>
                </a:lnTo>
                <a:lnTo>
                  <a:pt x="1502924" y="869907"/>
                </a:lnTo>
                <a:lnTo>
                  <a:pt x="1490601" y="869907"/>
                </a:lnTo>
                <a:cubicBezTo>
                  <a:pt x="1490601" y="869907"/>
                  <a:pt x="1490601" y="869907"/>
                  <a:pt x="1490601" y="882238"/>
                </a:cubicBezTo>
                <a:lnTo>
                  <a:pt x="1502924" y="869907"/>
                </a:lnTo>
                <a:cubicBezTo>
                  <a:pt x="1490601" y="882238"/>
                  <a:pt x="1490601" y="882238"/>
                  <a:pt x="1502924" y="882238"/>
                </a:cubicBezTo>
                <a:cubicBezTo>
                  <a:pt x="1502924" y="882238"/>
                  <a:pt x="1502924" y="882238"/>
                  <a:pt x="1502924" y="894966"/>
                </a:cubicBezTo>
                <a:lnTo>
                  <a:pt x="1515246" y="882238"/>
                </a:lnTo>
                <a:cubicBezTo>
                  <a:pt x="1515246" y="882238"/>
                  <a:pt x="1515246" y="882238"/>
                  <a:pt x="1527568" y="882238"/>
                </a:cubicBezTo>
                <a:lnTo>
                  <a:pt x="1527568" y="883829"/>
                </a:lnTo>
                <a:cubicBezTo>
                  <a:pt x="1527568" y="885420"/>
                  <a:pt x="1527568" y="888602"/>
                  <a:pt x="1527568" y="894966"/>
                </a:cubicBezTo>
                <a:cubicBezTo>
                  <a:pt x="1527568" y="894966"/>
                  <a:pt x="1527568" y="894966"/>
                  <a:pt x="1526028" y="894966"/>
                </a:cubicBezTo>
                <a:lnTo>
                  <a:pt x="1518327" y="894966"/>
                </a:lnTo>
                <a:lnTo>
                  <a:pt x="1515246" y="894966"/>
                </a:lnTo>
                <a:lnTo>
                  <a:pt x="1515246" y="907297"/>
                </a:lnTo>
                <a:lnTo>
                  <a:pt x="1527568" y="907297"/>
                </a:lnTo>
                <a:lnTo>
                  <a:pt x="1527568" y="894966"/>
                </a:lnTo>
                <a:cubicBezTo>
                  <a:pt x="1527568" y="894966"/>
                  <a:pt x="1530748" y="894966"/>
                  <a:pt x="1532338" y="894966"/>
                </a:cubicBezTo>
                <a:lnTo>
                  <a:pt x="1532935" y="894966"/>
                </a:lnTo>
                <a:lnTo>
                  <a:pt x="1540288" y="894966"/>
                </a:lnTo>
                <a:lnTo>
                  <a:pt x="1540288" y="907297"/>
                </a:lnTo>
                <a:lnTo>
                  <a:pt x="1540288" y="919628"/>
                </a:lnTo>
                <a:cubicBezTo>
                  <a:pt x="1540288" y="919628"/>
                  <a:pt x="1540288" y="919628"/>
                  <a:pt x="1552610" y="907297"/>
                </a:cubicBezTo>
                <a:lnTo>
                  <a:pt x="1552610" y="894966"/>
                </a:lnTo>
                <a:lnTo>
                  <a:pt x="1564933" y="894966"/>
                </a:lnTo>
                <a:lnTo>
                  <a:pt x="1564933" y="907297"/>
                </a:lnTo>
                <a:cubicBezTo>
                  <a:pt x="1564933" y="907297"/>
                  <a:pt x="1564933" y="907297"/>
                  <a:pt x="1577255" y="907297"/>
                </a:cubicBezTo>
                <a:cubicBezTo>
                  <a:pt x="1577255" y="907297"/>
                  <a:pt x="1577255" y="907297"/>
                  <a:pt x="1577255" y="908838"/>
                </a:cubicBezTo>
                <a:lnTo>
                  <a:pt x="1577255" y="914426"/>
                </a:lnTo>
                <a:lnTo>
                  <a:pt x="1577255" y="915004"/>
                </a:lnTo>
                <a:lnTo>
                  <a:pt x="1577255" y="919628"/>
                </a:lnTo>
                <a:lnTo>
                  <a:pt x="1589975" y="919628"/>
                </a:lnTo>
                <a:cubicBezTo>
                  <a:pt x="1589975" y="919628"/>
                  <a:pt x="1589975" y="919628"/>
                  <a:pt x="1589975" y="921169"/>
                </a:cubicBezTo>
                <a:lnTo>
                  <a:pt x="1589975" y="922710"/>
                </a:lnTo>
                <a:lnTo>
                  <a:pt x="1589975" y="931958"/>
                </a:lnTo>
                <a:lnTo>
                  <a:pt x="1602297" y="931958"/>
                </a:lnTo>
                <a:cubicBezTo>
                  <a:pt x="1602297" y="931958"/>
                  <a:pt x="1602297" y="931958"/>
                  <a:pt x="1603838" y="931958"/>
                </a:cubicBezTo>
                <a:lnTo>
                  <a:pt x="1614619" y="931958"/>
                </a:lnTo>
                <a:lnTo>
                  <a:pt x="1614619" y="944687"/>
                </a:lnTo>
                <a:cubicBezTo>
                  <a:pt x="1614619" y="944687"/>
                  <a:pt x="1617700" y="944687"/>
                  <a:pt x="1619240" y="944687"/>
                </a:cubicBezTo>
                <a:lnTo>
                  <a:pt x="1619818" y="944687"/>
                </a:lnTo>
                <a:lnTo>
                  <a:pt x="1626942" y="944687"/>
                </a:lnTo>
                <a:cubicBezTo>
                  <a:pt x="1626942" y="944687"/>
                  <a:pt x="1626942" y="944687"/>
                  <a:pt x="1626942" y="946228"/>
                </a:cubicBezTo>
                <a:lnTo>
                  <a:pt x="1626942" y="949311"/>
                </a:lnTo>
                <a:cubicBezTo>
                  <a:pt x="1626942" y="950081"/>
                  <a:pt x="1626942" y="950467"/>
                  <a:pt x="1626942" y="949889"/>
                </a:cubicBezTo>
                <a:lnTo>
                  <a:pt x="1626942" y="957017"/>
                </a:lnTo>
                <a:cubicBezTo>
                  <a:pt x="1626942" y="957017"/>
                  <a:pt x="1630122" y="957017"/>
                  <a:pt x="1631712" y="957017"/>
                </a:cubicBezTo>
                <a:lnTo>
                  <a:pt x="1632308" y="957017"/>
                </a:lnTo>
                <a:lnTo>
                  <a:pt x="1639661" y="957017"/>
                </a:lnTo>
                <a:lnTo>
                  <a:pt x="1651984" y="957017"/>
                </a:lnTo>
                <a:lnTo>
                  <a:pt x="1651984" y="969348"/>
                </a:lnTo>
                <a:lnTo>
                  <a:pt x="1648903" y="969348"/>
                </a:lnTo>
                <a:lnTo>
                  <a:pt x="1644860" y="969348"/>
                </a:lnTo>
                <a:lnTo>
                  <a:pt x="1644282" y="969348"/>
                </a:lnTo>
                <a:cubicBezTo>
                  <a:pt x="1642742" y="969348"/>
                  <a:pt x="1639661" y="969348"/>
                  <a:pt x="1639661" y="969348"/>
                </a:cubicBezTo>
                <a:cubicBezTo>
                  <a:pt x="1639661" y="969348"/>
                  <a:pt x="1639661" y="976284"/>
                  <a:pt x="1639661" y="974550"/>
                </a:cubicBezTo>
                <a:lnTo>
                  <a:pt x="1639661" y="981678"/>
                </a:lnTo>
                <a:cubicBezTo>
                  <a:pt x="1639661" y="981678"/>
                  <a:pt x="1639661" y="981678"/>
                  <a:pt x="1651984" y="969348"/>
                </a:cubicBezTo>
                <a:lnTo>
                  <a:pt x="1664306" y="969348"/>
                </a:lnTo>
                <a:cubicBezTo>
                  <a:pt x="1664306" y="969348"/>
                  <a:pt x="1664306" y="969348"/>
                  <a:pt x="1664306" y="970889"/>
                </a:cubicBezTo>
                <a:lnTo>
                  <a:pt x="1664306" y="980137"/>
                </a:lnTo>
                <a:lnTo>
                  <a:pt x="1664306" y="981678"/>
                </a:lnTo>
                <a:lnTo>
                  <a:pt x="1676628" y="981678"/>
                </a:lnTo>
                <a:cubicBezTo>
                  <a:pt x="1676628" y="981678"/>
                  <a:pt x="1676628" y="981678"/>
                  <a:pt x="1676628" y="994407"/>
                </a:cubicBezTo>
                <a:cubicBezTo>
                  <a:pt x="1676628" y="1000572"/>
                  <a:pt x="1676628" y="1003655"/>
                  <a:pt x="1676628" y="1003655"/>
                </a:cubicBezTo>
                <a:lnTo>
                  <a:pt x="1676628" y="1006738"/>
                </a:lnTo>
                <a:cubicBezTo>
                  <a:pt x="1676628" y="1006738"/>
                  <a:pt x="1676628" y="1006738"/>
                  <a:pt x="1678218" y="1006738"/>
                </a:cubicBezTo>
                <a:lnTo>
                  <a:pt x="1687758" y="1006738"/>
                </a:lnTo>
                <a:cubicBezTo>
                  <a:pt x="1689348" y="1006738"/>
                  <a:pt x="1689348" y="1006738"/>
                  <a:pt x="1689348" y="1006738"/>
                </a:cubicBezTo>
                <a:lnTo>
                  <a:pt x="1701670" y="1006738"/>
                </a:lnTo>
                <a:cubicBezTo>
                  <a:pt x="1701670" y="1006738"/>
                  <a:pt x="1701670" y="1006738"/>
                  <a:pt x="1701670" y="1008279"/>
                </a:cubicBezTo>
                <a:lnTo>
                  <a:pt x="1701670" y="1019068"/>
                </a:lnTo>
                <a:cubicBezTo>
                  <a:pt x="1701670" y="1019068"/>
                  <a:pt x="1701670" y="1019068"/>
                  <a:pt x="1689348" y="1031399"/>
                </a:cubicBezTo>
                <a:lnTo>
                  <a:pt x="1689348" y="1043729"/>
                </a:lnTo>
                <a:lnTo>
                  <a:pt x="1701670" y="1043729"/>
                </a:lnTo>
                <a:lnTo>
                  <a:pt x="1701670" y="1056458"/>
                </a:lnTo>
                <a:cubicBezTo>
                  <a:pt x="1701670" y="1056458"/>
                  <a:pt x="1701670" y="1056458"/>
                  <a:pt x="1713993" y="1056458"/>
                </a:cubicBezTo>
                <a:lnTo>
                  <a:pt x="1726315" y="1056458"/>
                </a:lnTo>
                <a:cubicBezTo>
                  <a:pt x="1713993" y="1056458"/>
                  <a:pt x="1713993" y="1056458"/>
                  <a:pt x="1713993" y="1068788"/>
                </a:cubicBezTo>
                <a:lnTo>
                  <a:pt x="1713993" y="1081119"/>
                </a:lnTo>
                <a:lnTo>
                  <a:pt x="1701670" y="1081119"/>
                </a:lnTo>
                <a:cubicBezTo>
                  <a:pt x="1701670" y="1093848"/>
                  <a:pt x="1701670" y="1093848"/>
                  <a:pt x="1713993" y="1093848"/>
                </a:cubicBezTo>
                <a:cubicBezTo>
                  <a:pt x="1713993" y="1093848"/>
                  <a:pt x="1713993" y="1093848"/>
                  <a:pt x="1726315" y="1093848"/>
                </a:cubicBezTo>
                <a:cubicBezTo>
                  <a:pt x="1726315" y="1093848"/>
                  <a:pt x="1726315" y="1093848"/>
                  <a:pt x="1726315" y="1095389"/>
                </a:cubicBezTo>
                <a:lnTo>
                  <a:pt x="1726315" y="1104637"/>
                </a:lnTo>
                <a:lnTo>
                  <a:pt x="1726315" y="1106178"/>
                </a:lnTo>
                <a:lnTo>
                  <a:pt x="1738637" y="1106178"/>
                </a:lnTo>
                <a:cubicBezTo>
                  <a:pt x="1738637" y="1106178"/>
                  <a:pt x="1738637" y="1106178"/>
                  <a:pt x="1738637" y="1107720"/>
                </a:cubicBezTo>
                <a:lnTo>
                  <a:pt x="1738637" y="1118509"/>
                </a:lnTo>
                <a:lnTo>
                  <a:pt x="1726315" y="1118509"/>
                </a:lnTo>
                <a:lnTo>
                  <a:pt x="1713993" y="1118509"/>
                </a:lnTo>
                <a:cubicBezTo>
                  <a:pt x="1713993" y="1118509"/>
                  <a:pt x="1713993" y="1118509"/>
                  <a:pt x="1713993" y="1130839"/>
                </a:cubicBezTo>
                <a:lnTo>
                  <a:pt x="1701670" y="1143568"/>
                </a:lnTo>
                <a:lnTo>
                  <a:pt x="1701670" y="1150696"/>
                </a:lnTo>
                <a:cubicBezTo>
                  <a:pt x="1701670" y="1148962"/>
                  <a:pt x="1701670" y="1155898"/>
                  <a:pt x="1701670" y="1155898"/>
                </a:cubicBezTo>
                <a:lnTo>
                  <a:pt x="1701670" y="1168229"/>
                </a:lnTo>
                <a:cubicBezTo>
                  <a:pt x="1701670" y="1155898"/>
                  <a:pt x="1701670" y="1155898"/>
                  <a:pt x="1689348" y="1155898"/>
                </a:cubicBezTo>
                <a:cubicBezTo>
                  <a:pt x="1689348" y="1155898"/>
                  <a:pt x="1689348" y="1162834"/>
                  <a:pt x="1689348" y="1161100"/>
                </a:cubicBezTo>
                <a:lnTo>
                  <a:pt x="1689348" y="1163027"/>
                </a:lnTo>
                <a:lnTo>
                  <a:pt x="1689348" y="1163605"/>
                </a:lnTo>
                <a:lnTo>
                  <a:pt x="1689348" y="1168229"/>
                </a:lnTo>
                <a:lnTo>
                  <a:pt x="1701670" y="1168229"/>
                </a:lnTo>
                <a:cubicBezTo>
                  <a:pt x="1701670" y="1168229"/>
                  <a:pt x="1689348" y="1168229"/>
                  <a:pt x="1689348" y="1180560"/>
                </a:cubicBezTo>
                <a:lnTo>
                  <a:pt x="1689348" y="1193288"/>
                </a:lnTo>
                <a:lnTo>
                  <a:pt x="1687758" y="1193288"/>
                </a:lnTo>
                <a:cubicBezTo>
                  <a:pt x="1686168" y="1193288"/>
                  <a:pt x="1682988" y="1193288"/>
                  <a:pt x="1676628" y="1193288"/>
                </a:cubicBezTo>
                <a:cubicBezTo>
                  <a:pt x="1676628" y="1193288"/>
                  <a:pt x="1676628" y="1193288"/>
                  <a:pt x="1664306" y="1193288"/>
                </a:cubicBezTo>
                <a:lnTo>
                  <a:pt x="1664306" y="1180560"/>
                </a:lnTo>
                <a:lnTo>
                  <a:pt x="1651984" y="1193288"/>
                </a:lnTo>
                <a:lnTo>
                  <a:pt x="1651984" y="1204077"/>
                </a:lnTo>
                <a:cubicBezTo>
                  <a:pt x="1651984" y="1205619"/>
                  <a:pt x="1651984" y="1205619"/>
                  <a:pt x="1651984" y="1205619"/>
                </a:cubicBezTo>
                <a:lnTo>
                  <a:pt x="1651984" y="1207160"/>
                </a:lnTo>
                <a:lnTo>
                  <a:pt x="1651984" y="1216408"/>
                </a:lnTo>
                <a:lnTo>
                  <a:pt x="1651984" y="1217949"/>
                </a:lnTo>
                <a:cubicBezTo>
                  <a:pt x="1651984" y="1217949"/>
                  <a:pt x="1651984" y="1217949"/>
                  <a:pt x="1651984" y="1219491"/>
                </a:cubicBezTo>
                <a:cubicBezTo>
                  <a:pt x="1651984" y="1221032"/>
                  <a:pt x="1651984" y="1224115"/>
                  <a:pt x="1651984" y="1230280"/>
                </a:cubicBezTo>
                <a:cubicBezTo>
                  <a:pt x="1651984" y="1230280"/>
                  <a:pt x="1651984" y="1230280"/>
                  <a:pt x="1651984" y="1243008"/>
                </a:cubicBezTo>
                <a:cubicBezTo>
                  <a:pt x="1651984" y="1243008"/>
                  <a:pt x="1651984" y="1243008"/>
                  <a:pt x="1639661" y="1243008"/>
                </a:cubicBezTo>
                <a:cubicBezTo>
                  <a:pt x="1639661" y="1243008"/>
                  <a:pt x="1639661" y="1243008"/>
                  <a:pt x="1639661" y="1255339"/>
                </a:cubicBezTo>
                <a:lnTo>
                  <a:pt x="1626942" y="1255339"/>
                </a:lnTo>
                <a:cubicBezTo>
                  <a:pt x="1639661" y="1243008"/>
                  <a:pt x="1626942" y="1243008"/>
                  <a:pt x="1626942" y="1243008"/>
                </a:cubicBezTo>
                <a:lnTo>
                  <a:pt x="1626942" y="1255339"/>
                </a:lnTo>
                <a:cubicBezTo>
                  <a:pt x="1626942" y="1255339"/>
                  <a:pt x="1626942" y="1255339"/>
                  <a:pt x="1614619" y="1267670"/>
                </a:cubicBezTo>
                <a:lnTo>
                  <a:pt x="1614619" y="1255339"/>
                </a:lnTo>
                <a:cubicBezTo>
                  <a:pt x="1614619" y="1255339"/>
                  <a:pt x="1602297" y="1255339"/>
                  <a:pt x="1602297" y="1267670"/>
                </a:cubicBezTo>
                <a:lnTo>
                  <a:pt x="1602297" y="1280000"/>
                </a:lnTo>
                <a:cubicBezTo>
                  <a:pt x="1602297" y="1292729"/>
                  <a:pt x="1602297" y="1292729"/>
                  <a:pt x="1589975" y="1292729"/>
                </a:cubicBezTo>
                <a:cubicBezTo>
                  <a:pt x="1589975" y="1292729"/>
                  <a:pt x="1577255" y="1292729"/>
                  <a:pt x="1589975" y="1280000"/>
                </a:cubicBezTo>
                <a:lnTo>
                  <a:pt x="1585205" y="1280000"/>
                </a:lnTo>
                <a:cubicBezTo>
                  <a:pt x="1584410" y="1280000"/>
                  <a:pt x="1584012" y="1280000"/>
                  <a:pt x="1584609" y="1280000"/>
                </a:cubicBezTo>
                <a:lnTo>
                  <a:pt x="1577255" y="1280000"/>
                </a:lnTo>
                <a:cubicBezTo>
                  <a:pt x="1577255" y="1280000"/>
                  <a:pt x="1577255" y="1283183"/>
                  <a:pt x="1577255" y="1284774"/>
                </a:cubicBezTo>
                <a:lnTo>
                  <a:pt x="1577255" y="1285370"/>
                </a:lnTo>
                <a:lnTo>
                  <a:pt x="1577255" y="1292729"/>
                </a:lnTo>
                <a:lnTo>
                  <a:pt x="1589975" y="1305059"/>
                </a:lnTo>
                <a:lnTo>
                  <a:pt x="1577255" y="1305059"/>
                </a:lnTo>
                <a:cubicBezTo>
                  <a:pt x="1577255" y="1305059"/>
                  <a:pt x="1577255" y="1305059"/>
                  <a:pt x="1575715" y="1305059"/>
                </a:cubicBezTo>
                <a:lnTo>
                  <a:pt x="1574175" y="1305059"/>
                </a:lnTo>
                <a:cubicBezTo>
                  <a:pt x="1574175" y="1305059"/>
                  <a:pt x="1571094" y="1305059"/>
                  <a:pt x="1564933" y="1305059"/>
                </a:cubicBezTo>
                <a:cubicBezTo>
                  <a:pt x="1564933" y="1305059"/>
                  <a:pt x="1564933" y="1305059"/>
                  <a:pt x="1564933" y="1303518"/>
                </a:cubicBezTo>
                <a:lnTo>
                  <a:pt x="1564933" y="1292729"/>
                </a:lnTo>
                <a:cubicBezTo>
                  <a:pt x="1552610" y="1305059"/>
                  <a:pt x="1552610" y="1305059"/>
                  <a:pt x="1564933" y="1305059"/>
                </a:cubicBezTo>
                <a:cubicBezTo>
                  <a:pt x="1564933" y="1317390"/>
                  <a:pt x="1552610" y="1317390"/>
                  <a:pt x="1552610" y="1317390"/>
                </a:cubicBezTo>
                <a:lnTo>
                  <a:pt x="1564933" y="1317390"/>
                </a:lnTo>
                <a:cubicBezTo>
                  <a:pt x="1552610" y="1317390"/>
                  <a:pt x="1552610" y="1317390"/>
                  <a:pt x="1552610" y="1329721"/>
                </a:cubicBezTo>
                <a:lnTo>
                  <a:pt x="1552610" y="1342449"/>
                </a:lnTo>
                <a:lnTo>
                  <a:pt x="1540288" y="1342449"/>
                </a:lnTo>
                <a:cubicBezTo>
                  <a:pt x="1540288" y="1329721"/>
                  <a:pt x="1540288" y="1342449"/>
                  <a:pt x="1540288" y="1329721"/>
                </a:cubicBezTo>
                <a:lnTo>
                  <a:pt x="1527568" y="1329721"/>
                </a:lnTo>
                <a:cubicBezTo>
                  <a:pt x="1527568" y="1342449"/>
                  <a:pt x="1527568" y="1342449"/>
                  <a:pt x="1540288" y="1342449"/>
                </a:cubicBezTo>
                <a:lnTo>
                  <a:pt x="1540288" y="1343990"/>
                </a:lnTo>
                <a:cubicBezTo>
                  <a:pt x="1540288" y="1345532"/>
                  <a:pt x="1540288" y="1348614"/>
                  <a:pt x="1540288" y="1354780"/>
                </a:cubicBezTo>
                <a:lnTo>
                  <a:pt x="1527568" y="1354780"/>
                </a:lnTo>
                <a:lnTo>
                  <a:pt x="1515246" y="1354780"/>
                </a:lnTo>
                <a:lnTo>
                  <a:pt x="1515246" y="1367110"/>
                </a:lnTo>
                <a:cubicBezTo>
                  <a:pt x="1515246" y="1354780"/>
                  <a:pt x="1502924" y="1354780"/>
                  <a:pt x="1502924" y="1354780"/>
                </a:cubicBezTo>
                <a:lnTo>
                  <a:pt x="1501383" y="1354780"/>
                </a:lnTo>
                <a:cubicBezTo>
                  <a:pt x="1499843" y="1354780"/>
                  <a:pt x="1496763" y="1354780"/>
                  <a:pt x="1490601" y="1354780"/>
                </a:cubicBezTo>
                <a:lnTo>
                  <a:pt x="1490601" y="1342449"/>
                </a:lnTo>
                <a:cubicBezTo>
                  <a:pt x="1477881" y="1354780"/>
                  <a:pt x="1477881" y="1354780"/>
                  <a:pt x="1490601" y="1354780"/>
                </a:cubicBezTo>
                <a:cubicBezTo>
                  <a:pt x="1502924" y="1354780"/>
                  <a:pt x="1502924" y="1354780"/>
                  <a:pt x="1490601" y="1367110"/>
                </a:cubicBezTo>
                <a:lnTo>
                  <a:pt x="1502924" y="1367110"/>
                </a:lnTo>
                <a:cubicBezTo>
                  <a:pt x="1502924" y="1367110"/>
                  <a:pt x="1502924" y="1367110"/>
                  <a:pt x="1502924" y="1379441"/>
                </a:cubicBezTo>
                <a:cubicBezTo>
                  <a:pt x="1502924" y="1379441"/>
                  <a:pt x="1502924" y="1379441"/>
                  <a:pt x="1502924" y="1391772"/>
                </a:cubicBezTo>
                <a:lnTo>
                  <a:pt x="1490601" y="1391772"/>
                </a:lnTo>
                <a:cubicBezTo>
                  <a:pt x="1490601" y="1391772"/>
                  <a:pt x="1490601" y="1391772"/>
                  <a:pt x="1490601" y="1393363"/>
                </a:cubicBezTo>
                <a:lnTo>
                  <a:pt x="1490601" y="1404500"/>
                </a:lnTo>
                <a:cubicBezTo>
                  <a:pt x="1490601" y="1404500"/>
                  <a:pt x="1490601" y="1404500"/>
                  <a:pt x="1477881" y="1404500"/>
                </a:cubicBezTo>
                <a:lnTo>
                  <a:pt x="1477881" y="1391772"/>
                </a:lnTo>
                <a:cubicBezTo>
                  <a:pt x="1477881" y="1391772"/>
                  <a:pt x="1477881" y="1391772"/>
                  <a:pt x="1465559" y="1391772"/>
                </a:cubicBezTo>
                <a:lnTo>
                  <a:pt x="1453237" y="1404500"/>
                </a:lnTo>
                <a:lnTo>
                  <a:pt x="1453237" y="1416831"/>
                </a:lnTo>
                <a:cubicBezTo>
                  <a:pt x="1453237" y="1416831"/>
                  <a:pt x="1453237" y="1416831"/>
                  <a:pt x="1440915" y="1416831"/>
                </a:cubicBezTo>
                <a:lnTo>
                  <a:pt x="1440915" y="1404500"/>
                </a:lnTo>
                <a:cubicBezTo>
                  <a:pt x="1440915" y="1404500"/>
                  <a:pt x="1440915" y="1404500"/>
                  <a:pt x="1428195" y="1404500"/>
                </a:cubicBezTo>
                <a:cubicBezTo>
                  <a:pt x="1428195" y="1404500"/>
                  <a:pt x="1428195" y="1411436"/>
                  <a:pt x="1428195" y="1409702"/>
                </a:cubicBezTo>
                <a:lnTo>
                  <a:pt x="1428195" y="1416831"/>
                </a:lnTo>
                <a:cubicBezTo>
                  <a:pt x="1428195" y="1416831"/>
                  <a:pt x="1428195" y="1416831"/>
                  <a:pt x="1429785" y="1416831"/>
                </a:cubicBezTo>
                <a:lnTo>
                  <a:pt x="1435548" y="1416831"/>
                </a:lnTo>
                <a:cubicBezTo>
                  <a:pt x="1434952" y="1416831"/>
                  <a:pt x="1435350" y="1416831"/>
                  <a:pt x="1436145" y="1416831"/>
                </a:cubicBezTo>
                <a:lnTo>
                  <a:pt x="1440915" y="1416831"/>
                </a:lnTo>
                <a:lnTo>
                  <a:pt x="1440915" y="1418372"/>
                </a:lnTo>
                <a:cubicBezTo>
                  <a:pt x="1440915" y="1419913"/>
                  <a:pt x="1440915" y="1422996"/>
                  <a:pt x="1440915" y="1429161"/>
                </a:cubicBezTo>
                <a:cubicBezTo>
                  <a:pt x="1453237" y="1429161"/>
                  <a:pt x="1453237" y="1441890"/>
                  <a:pt x="1440915" y="1441890"/>
                </a:cubicBezTo>
                <a:cubicBezTo>
                  <a:pt x="1428195" y="1441890"/>
                  <a:pt x="1428195" y="1454220"/>
                  <a:pt x="1428195" y="1454220"/>
                </a:cubicBezTo>
                <a:lnTo>
                  <a:pt x="1415872" y="1454220"/>
                </a:lnTo>
                <a:cubicBezTo>
                  <a:pt x="1415872" y="1454220"/>
                  <a:pt x="1415872" y="1454220"/>
                  <a:pt x="1415872" y="1466551"/>
                </a:cubicBezTo>
                <a:cubicBezTo>
                  <a:pt x="1415872" y="1466551"/>
                  <a:pt x="1415872" y="1466551"/>
                  <a:pt x="1403550" y="1466551"/>
                </a:cubicBezTo>
                <a:lnTo>
                  <a:pt x="1403550" y="1478882"/>
                </a:lnTo>
                <a:cubicBezTo>
                  <a:pt x="1415872" y="1478882"/>
                  <a:pt x="1403550" y="1466551"/>
                  <a:pt x="1415872" y="1466551"/>
                </a:cubicBezTo>
                <a:cubicBezTo>
                  <a:pt x="1422033" y="1466551"/>
                  <a:pt x="1425114" y="1466551"/>
                  <a:pt x="1425114" y="1466551"/>
                </a:cubicBezTo>
                <a:lnTo>
                  <a:pt x="1428195" y="1466551"/>
                </a:lnTo>
                <a:cubicBezTo>
                  <a:pt x="1428195" y="1466551"/>
                  <a:pt x="1428195" y="1466551"/>
                  <a:pt x="1428195" y="1478882"/>
                </a:cubicBezTo>
                <a:lnTo>
                  <a:pt x="1415872" y="1478882"/>
                </a:lnTo>
                <a:cubicBezTo>
                  <a:pt x="1415872" y="1478882"/>
                  <a:pt x="1415872" y="1478882"/>
                  <a:pt x="1415872" y="1491610"/>
                </a:cubicBezTo>
                <a:lnTo>
                  <a:pt x="1403550" y="1491610"/>
                </a:lnTo>
                <a:lnTo>
                  <a:pt x="1403550" y="1503941"/>
                </a:lnTo>
                <a:cubicBezTo>
                  <a:pt x="1403550" y="1491610"/>
                  <a:pt x="1391228" y="1491610"/>
                  <a:pt x="1391228" y="1491610"/>
                </a:cubicBezTo>
                <a:cubicBezTo>
                  <a:pt x="1391228" y="1491610"/>
                  <a:pt x="1391228" y="1491610"/>
                  <a:pt x="1391228" y="1503941"/>
                </a:cubicBezTo>
                <a:lnTo>
                  <a:pt x="1389638" y="1503941"/>
                </a:lnTo>
                <a:cubicBezTo>
                  <a:pt x="1388048" y="1503941"/>
                  <a:pt x="1384868" y="1503941"/>
                  <a:pt x="1378508" y="1503941"/>
                </a:cubicBezTo>
                <a:cubicBezTo>
                  <a:pt x="1378508" y="1503941"/>
                  <a:pt x="1378508" y="1503941"/>
                  <a:pt x="1378508" y="1516271"/>
                </a:cubicBezTo>
                <a:lnTo>
                  <a:pt x="1391228" y="1503941"/>
                </a:lnTo>
                <a:lnTo>
                  <a:pt x="1391228" y="1516271"/>
                </a:lnTo>
                <a:cubicBezTo>
                  <a:pt x="1391228" y="1516271"/>
                  <a:pt x="1378508" y="1516271"/>
                  <a:pt x="1378508" y="1528602"/>
                </a:cubicBezTo>
                <a:lnTo>
                  <a:pt x="1366186" y="1528602"/>
                </a:lnTo>
                <a:cubicBezTo>
                  <a:pt x="1366186" y="1528602"/>
                  <a:pt x="1353863" y="1528602"/>
                  <a:pt x="1366186" y="1516271"/>
                </a:cubicBezTo>
                <a:lnTo>
                  <a:pt x="1353863" y="1516271"/>
                </a:lnTo>
                <a:cubicBezTo>
                  <a:pt x="1353863" y="1516271"/>
                  <a:pt x="1353863" y="1516271"/>
                  <a:pt x="1366186" y="1503941"/>
                </a:cubicBezTo>
                <a:cubicBezTo>
                  <a:pt x="1353863" y="1503941"/>
                  <a:pt x="1353863" y="1503941"/>
                  <a:pt x="1353863" y="1516271"/>
                </a:cubicBezTo>
                <a:lnTo>
                  <a:pt x="1341541" y="1516271"/>
                </a:lnTo>
                <a:cubicBezTo>
                  <a:pt x="1341541" y="1516271"/>
                  <a:pt x="1328821" y="1516271"/>
                  <a:pt x="1328821" y="1528602"/>
                </a:cubicBezTo>
                <a:lnTo>
                  <a:pt x="1328821" y="1516271"/>
                </a:lnTo>
                <a:cubicBezTo>
                  <a:pt x="1316499" y="1516271"/>
                  <a:pt x="1328821" y="1528602"/>
                  <a:pt x="1328821" y="1528602"/>
                </a:cubicBezTo>
                <a:lnTo>
                  <a:pt x="1336175" y="1528602"/>
                </a:lnTo>
                <a:cubicBezTo>
                  <a:pt x="1334386" y="1528602"/>
                  <a:pt x="1341541" y="1528602"/>
                  <a:pt x="1341541" y="1528602"/>
                </a:cubicBezTo>
                <a:cubicBezTo>
                  <a:pt x="1341541" y="1528602"/>
                  <a:pt x="1341541" y="1528602"/>
                  <a:pt x="1328821" y="1541330"/>
                </a:cubicBezTo>
                <a:cubicBezTo>
                  <a:pt x="1316499" y="1541330"/>
                  <a:pt x="1328821" y="1541330"/>
                  <a:pt x="1316499" y="1541330"/>
                </a:cubicBezTo>
                <a:lnTo>
                  <a:pt x="1304177" y="1553661"/>
                </a:lnTo>
                <a:cubicBezTo>
                  <a:pt x="1304177" y="1553661"/>
                  <a:pt x="1304177" y="1553661"/>
                  <a:pt x="1291854" y="1553661"/>
                </a:cubicBezTo>
                <a:cubicBezTo>
                  <a:pt x="1279135" y="1553661"/>
                  <a:pt x="1279135" y="1553661"/>
                  <a:pt x="1266812" y="1553661"/>
                </a:cubicBezTo>
                <a:lnTo>
                  <a:pt x="1266812" y="1565992"/>
                </a:lnTo>
                <a:lnTo>
                  <a:pt x="1259689" y="1565992"/>
                </a:lnTo>
                <a:cubicBezTo>
                  <a:pt x="1261421" y="1565992"/>
                  <a:pt x="1254490" y="1565992"/>
                  <a:pt x="1254490" y="1565992"/>
                </a:cubicBezTo>
                <a:lnTo>
                  <a:pt x="1242168" y="1565992"/>
                </a:lnTo>
                <a:cubicBezTo>
                  <a:pt x="1242168" y="1565992"/>
                  <a:pt x="1242168" y="1565992"/>
                  <a:pt x="1229448" y="1565992"/>
                </a:cubicBezTo>
                <a:lnTo>
                  <a:pt x="1229448" y="1578322"/>
                </a:lnTo>
                <a:lnTo>
                  <a:pt x="1217126" y="1578322"/>
                </a:lnTo>
                <a:lnTo>
                  <a:pt x="1204803" y="1578322"/>
                </a:lnTo>
                <a:cubicBezTo>
                  <a:pt x="1204803" y="1578322"/>
                  <a:pt x="1204803" y="1578322"/>
                  <a:pt x="1204803" y="1591051"/>
                </a:cubicBezTo>
                <a:lnTo>
                  <a:pt x="1192481" y="1591051"/>
                </a:lnTo>
                <a:cubicBezTo>
                  <a:pt x="1192481" y="1591051"/>
                  <a:pt x="1192481" y="1591051"/>
                  <a:pt x="1192481" y="1603381"/>
                </a:cubicBezTo>
                <a:cubicBezTo>
                  <a:pt x="1179761" y="1603381"/>
                  <a:pt x="1192481" y="1603381"/>
                  <a:pt x="1179761" y="1591051"/>
                </a:cubicBezTo>
                <a:cubicBezTo>
                  <a:pt x="1179761" y="1591051"/>
                  <a:pt x="1179761" y="1591051"/>
                  <a:pt x="1179761" y="1578322"/>
                </a:cubicBezTo>
                <a:cubicBezTo>
                  <a:pt x="1167439" y="1565992"/>
                  <a:pt x="1179761" y="1565992"/>
                  <a:pt x="1179761" y="1565992"/>
                </a:cubicBezTo>
                <a:lnTo>
                  <a:pt x="1179761" y="1553661"/>
                </a:lnTo>
                <a:lnTo>
                  <a:pt x="1167439" y="1553661"/>
                </a:lnTo>
                <a:cubicBezTo>
                  <a:pt x="1167439" y="1553661"/>
                  <a:pt x="1167439" y="1541330"/>
                  <a:pt x="1179761" y="1541330"/>
                </a:cubicBezTo>
                <a:lnTo>
                  <a:pt x="1179761" y="1528602"/>
                </a:lnTo>
                <a:cubicBezTo>
                  <a:pt x="1167439" y="1528602"/>
                  <a:pt x="1167439" y="1541330"/>
                  <a:pt x="1179761" y="1541330"/>
                </a:cubicBezTo>
                <a:lnTo>
                  <a:pt x="1167439" y="1541330"/>
                </a:lnTo>
                <a:lnTo>
                  <a:pt x="1167439" y="1553661"/>
                </a:lnTo>
                <a:cubicBezTo>
                  <a:pt x="1167439" y="1565992"/>
                  <a:pt x="1167439" y="1565992"/>
                  <a:pt x="1155117" y="1565992"/>
                </a:cubicBezTo>
                <a:cubicBezTo>
                  <a:pt x="1155117" y="1565992"/>
                  <a:pt x="1155117" y="1565992"/>
                  <a:pt x="1167439" y="1565992"/>
                </a:cubicBezTo>
                <a:cubicBezTo>
                  <a:pt x="1167439" y="1565992"/>
                  <a:pt x="1167439" y="1565992"/>
                  <a:pt x="1167439" y="1578322"/>
                </a:cubicBezTo>
                <a:cubicBezTo>
                  <a:pt x="1167439" y="1578322"/>
                  <a:pt x="1167439" y="1578322"/>
                  <a:pt x="1167439" y="1591051"/>
                </a:cubicBezTo>
                <a:lnTo>
                  <a:pt x="1179761" y="1591051"/>
                </a:lnTo>
                <a:cubicBezTo>
                  <a:pt x="1179761" y="1591051"/>
                  <a:pt x="1179761" y="1591051"/>
                  <a:pt x="1179761" y="1592592"/>
                </a:cubicBezTo>
                <a:lnTo>
                  <a:pt x="1179761" y="1598179"/>
                </a:lnTo>
                <a:cubicBezTo>
                  <a:pt x="1179761" y="1597601"/>
                  <a:pt x="1179761" y="1597987"/>
                  <a:pt x="1179761" y="1598757"/>
                </a:cubicBezTo>
                <a:lnTo>
                  <a:pt x="1179761" y="1603381"/>
                </a:lnTo>
                <a:lnTo>
                  <a:pt x="1179761" y="1615712"/>
                </a:lnTo>
                <a:lnTo>
                  <a:pt x="1167439" y="1615712"/>
                </a:lnTo>
                <a:cubicBezTo>
                  <a:pt x="1155117" y="1615712"/>
                  <a:pt x="1155117" y="1628043"/>
                  <a:pt x="1167439" y="1628043"/>
                </a:cubicBezTo>
                <a:lnTo>
                  <a:pt x="1155117" y="1628043"/>
                </a:lnTo>
                <a:lnTo>
                  <a:pt x="1155117" y="1623419"/>
                </a:lnTo>
                <a:cubicBezTo>
                  <a:pt x="1155117" y="1622648"/>
                  <a:pt x="1155117" y="1622263"/>
                  <a:pt x="1155117" y="1622841"/>
                </a:cubicBezTo>
                <a:lnTo>
                  <a:pt x="1155117" y="1615712"/>
                </a:lnTo>
                <a:cubicBezTo>
                  <a:pt x="1155117" y="1615712"/>
                  <a:pt x="1155117" y="1615712"/>
                  <a:pt x="1153576" y="1615712"/>
                </a:cubicBezTo>
                <a:lnTo>
                  <a:pt x="1150496" y="1615712"/>
                </a:lnTo>
                <a:cubicBezTo>
                  <a:pt x="1149726" y="1615712"/>
                  <a:pt x="1149341" y="1615712"/>
                  <a:pt x="1149918" y="1615712"/>
                </a:cubicBezTo>
                <a:lnTo>
                  <a:pt x="1142794" y="1615712"/>
                </a:lnTo>
                <a:cubicBezTo>
                  <a:pt x="1142794" y="1615712"/>
                  <a:pt x="1142794" y="1615712"/>
                  <a:pt x="1142794" y="1628043"/>
                </a:cubicBezTo>
                <a:cubicBezTo>
                  <a:pt x="1142794" y="1628043"/>
                  <a:pt x="1142794" y="1628043"/>
                  <a:pt x="1130075" y="1628043"/>
                </a:cubicBezTo>
                <a:cubicBezTo>
                  <a:pt x="1130075" y="1615712"/>
                  <a:pt x="1142794" y="1615712"/>
                  <a:pt x="1130075" y="1615712"/>
                </a:cubicBezTo>
                <a:cubicBezTo>
                  <a:pt x="1130075" y="1615712"/>
                  <a:pt x="1130075" y="1615712"/>
                  <a:pt x="1142794" y="1603381"/>
                </a:cubicBezTo>
                <a:lnTo>
                  <a:pt x="1142794" y="1591051"/>
                </a:lnTo>
                <a:cubicBezTo>
                  <a:pt x="1155117" y="1578322"/>
                  <a:pt x="1155117" y="1578322"/>
                  <a:pt x="1142794" y="1578322"/>
                </a:cubicBezTo>
                <a:cubicBezTo>
                  <a:pt x="1142794" y="1578322"/>
                  <a:pt x="1142794" y="1591051"/>
                  <a:pt x="1130075" y="1591051"/>
                </a:cubicBezTo>
                <a:lnTo>
                  <a:pt x="1130075" y="1578322"/>
                </a:lnTo>
                <a:cubicBezTo>
                  <a:pt x="1130075" y="1578322"/>
                  <a:pt x="1130075" y="1578322"/>
                  <a:pt x="1130075" y="1565992"/>
                </a:cubicBezTo>
                <a:cubicBezTo>
                  <a:pt x="1130075" y="1578322"/>
                  <a:pt x="1117752" y="1578322"/>
                  <a:pt x="1117752" y="1578322"/>
                </a:cubicBezTo>
                <a:lnTo>
                  <a:pt x="1105430" y="1591051"/>
                </a:lnTo>
                <a:cubicBezTo>
                  <a:pt x="1105430" y="1591051"/>
                  <a:pt x="1105430" y="1591051"/>
                  <a:pt x="1105430" y="1578322"/>
                </a:cubicBezTo>
                <a:lnTo>
                  <a:pt x="1093108" y="1578322"/>
                </a:lnTo>
                <a:cubicBezTo>
                  <a:pt x="1105430" y="1578322"/>
                  <a:pt x="1093108" y="1591051"/>
                  <a:pt x="1093108" y="1591051"/>
                </a:cubicBezTo>
                <a:cubicBezTo>
                  <a:pt x="1093108" y="1591051"/>
                  <a:pt x="1093108" y="1591051"/>
                  <a:pt x="1105430" y="1591051"/>
                </a:cubicBezTo>
                <a:cubicBezTo>
                  <a:pt x="1105430" y="1591051"/>
                  <a:pt x="1105430" y="1591051"/>
                  <a:pt x="1105430" y="1603381"/>
                </a:cubicBezTo>
                <a:cubicBezTo>
                  <a:pt x="1105430" y="1591051"/>
                  <a:pt x="1093108" y="1603381"/>
                  <a:pt x="1093108" y="1603381"/>
                </a:cubicBezTo>
                <a:cubicBezTo>
                  <a:pt x="1093108" y="1603381"/>
                  <a:pt x="1093108" y="1603381"/>
                  <a:pt x="1105430" y="1603381"/>
                </a:cubicBezTo>
                <a:cubicBezTo>
                  <a:pt x="1105430" y="1603381"/>
                  <a:pt x="1105430" y="1603381"/>
                  <a:pt x="1117752" y="1603381"/>
                </a:cubicBezTo>
                <a:lnTo>
                  <a:pt x="1117752" y="1615712"/>
                </a:lnTo>
                <a:cubicBezTo>
                  <a:pt x="1130075" y="1615712"/>
                  <a:pt x="1117752" y="1628043"/>
                  <a:pt x="1117752" y="1628043"/>
                </a:cubicBezTo>
                <a:cubicBezTo>
                  <a:pt x="1105430" y="1628043"/>
                  <a:pt x="1105430" y="1628043"/>
                  <a:pt x="1105430" y="1640771"/>
                </a:cubicBezTo>
                <a:cubicBezTo>
                  <a:pt x="1093108" y="1640771"/>
                  <a:pt x="1093108" y="1640771"/>
                  <a:pt x="1093108" y="1628043"/>
                </a:cubicBezTo>
                <a:lnTo>
                  <a:pt x="1093108" y="1623419"/>
                </a:lnTo>
                <a:lnTo>
                  <a:pt x="1093108" y="1622841"/>
                </a:lnTo>
                <a:lnTo>
                  <a:pt x="1093108" y="1615712"/>
                </a:lnTo>
                <a:lnTo>
                  <a:pt x="1080388" y="1615712"/>
                </a:lnTo>
                <a:cubicBezTo>
                  <a:pt x="1080388" y="1628043"/>
                  <a:pt x="1080388" y="1615712"/>
                  <a:pt x="1080388" y="1628043"/>
                </a:cubicBezTo>
                <a:cubicBezTo>
                  <a:pt x="1080388" y="1615712"/>
                  <a:pt x="1080388" y="1628043"/>
                  <a:pt x="1068066" y="1628043"/>
                </a:cubicBezTo>
                <a:cubicBezTo>
                  <a:pt x="1055743" y="1628043"/>
                  <a:pt x="1055743" y="1640771"/>
                  <a:pt x="1055743" y="1640771"/>
                </a:cubicBezTo>
                <a:cubicBezTo>
                  <a:pt x="1055743" y="1640771"/>
                  <a:pt x="1055743" y="1640771"/>
                  <a:pt x="1043421" y="1653102"/>
                </a:cubicBezTo>
                <a:lnTo>
                  <a:pt x="1043421" y="1645973"/>
                </a:lnTo>
                <a:cubicBezTo>
                  <a:pt x="1043421" y="1647707"/>
                  <a:pt x="1043421" y="1640771"/>
                  <a:pt x="1043421" y="1640771"/>
                </a:cubicBezTo>
                <a:lnTo>
                  <a:pt x="1030701" y="1653102"/>
                </a:lnTo>
                <a:cubicBezTo>
                  <a:pt x="1030701" y="1665432"/>
                  <a:pt x="1018379" y="1665432"/>
                  <a:pt x="1030701" y="1665432"/>
                </a:cubicBezTo>
                <a:lnTo>
                  <a:pt x="1018379" y="1665432"/>
                </a:lnTo>
                <a:lnTo>
                  <a:pt x="1018379" y="1653102"/>
                </a:lnTo>
                <a:lnTo>
                  <a:pt x="1006057" y="1653102"/>
                </a:lnTo>
                <a:lnTo>
                  <a:pt x="1006057" y="1640771"/>
                </a:lnTo>
                <a:lnTo>
                  <a:pt x="1018379" y="1640771"/>
                </a:lnTo>
                <a:lnTo>
                  <a:pt x="1018379" y="1628043"/>
                </a:lnTo>
                <a:cubicBezTo>
                  <a:pt x="1006057" y="1628043"/>
                  <a:pt x="1018379" y="1628043"/>
                  <a:pt x="1006057" y="1628043"/>
                </a:cubicBezTo>
                <a:cubicBezTo>
                  <a:pt x="1018379" y="1628043"/>
                  <a:pt x="1018379" y="1628043"/>
                  <a:pt x="1006057" y="1640771"/>
                </a:cubicBezTo>
                <a:cubicBezTo>
                  <a:pt x="1006057" y="1640771"/>
                  <a:pt x="1006057" y="1628043"/>
                  <a:pt x="993734" y="1628043"/>
                </a:cubicBezTo>
                <a:lnTo>
                  <a:pt x="993734" y="1615712"/>
                </a:lnTo>
                <a:lnTo>
                  <a:pt x="981014" y="1603381"/>
                </a:lnTo>
                <a:cubicBezTo>
                  <a:pt x="993734" y="1591051"/>
                  <a:pt x="981014" y="1591051"/>
                  <a:pt x="981014" y="1591051"/>
                </a:cubicBezTo>
                <a:lnTo>
                  <a:pt x="981014" y="1578322"/>
                </a:lnTo>
                <a:lnTo>
                  <a:pt x="968692" y="1578322"/>
                </a:lnTo>
                <a:cubicBezTo>
                  <a:pt x="968692" y="1578322"/>
                  <a:pt x="981014" y="1565992"/>
                  <a:pt x="968692" y="1565992"/>
                </a:cubicBezTo>
                <a:lnTo>
                  <a:pt x="968692" y="1553661"/>
                </a:lnTo>
                <a:cubicBezTo>
                  <a:pt x="956370" y="1553661"/>
                  <a:pt x="968692" y="1541330"/>
                  <a:pt x="968692" y="1541330"/>
                </a:cubicBezTo>
                <a:lnTo>
                  <a:pt x="956370" y="1541330"/>
                </a:lnTo>
                <a:lnTo>
                  <a:pt x="956370" y="1528602"/>
                </a:lnTo>
                <a:lnTo>
                  <a:pt x="956370" y="1516271"/>
                </a:lnTo>
                <a:cubicBezTo>
                  <a:pt x="944048" y="1516271"/>
                  <a:pt x="956370" y="1516271"/>
                  <a:pt x="944048" y="1516271"/>
                </a:cubicBezTo>
                <a:cubicBezTo>
                  <a:pt x="956370" y="1503941"/>
                  <a:pt x="944048" y="1503941"/>
                  <a:pt x="944048" y="1503941"/>
                </a:cubicBezTo>
                <a:lnTo>
                  <a:pt x="944048" y="1491610"/>
                </a:lnTo>
                <a:cubicBezTo>
                  <a:pt x="931328" y="1478882"/>
                  <a:pt x="944048" y="1478882"/>
                  <a:pt x="931328" y="1478882"/>
                </a:cubicBezTo>
                <a:cubicBezTo>
                  <a:pt x="931328" y="1478882"/>
                  <a:pt x="931328" y="1478882"/>
                  <a:pt x="931328" y="1466551"/>
                </a:cubicBezTo>
                <a:cubicBezTo>
                  <a:pt x="931328" y="1466551"/>
                  <a:pt x="931328" y="1466551"/>
                  <a:pt x="931328" y="1454220"/>
                </a:cubicBezTo>
                <a:cubicBezTo>
                  <a:pt x="931328" y="1454220"/>
                  <a:pt x="931328" y="1454220"/>
                  <a:pt x="919005" y="1441890"/>
                </a:cubicBezTo>
                <a:lnTo>
                  <a:pt x="919005" y="1429161"/>
                </a:lnTo>
                <a:lnTo>
                  <a:pt x="906683" y="1416831"/>
                </a:lnTo>
                <a:lnTo>
                  <a:pt x="919005" y="1416831"/>
                </a:lnTo>
                <a:lnTo>
                  <a:pt x="919005" y="1404500"/>
                </a:lnTo>
                <a:cubicBezTo>
                  <a:pt x="919005" y="1404500"/>
                  <a:pt x="919005" y="1404500"/>
                  <a:pt x="919005" y="1391772"/>
                </a:cubicBezTo>
                <a:cubicBezTo>
                  <a:pt x="906683" y="1404500"/>
                  <a:pt x="919005" y="1391772"/>
                  <a:pt x="906683" y="1391772"/>
                </a:cubicBezTo>
                <a:cubicBezTo>
                  <a:pt x="894361" y="1391772"/>
                  <a:pt x="906683" y="1391772"/>
                  <a:pt x="894361" y="1391772"/>
                </a:cubicBezTo>
                <a:lnTo>
                  <a:pt x="906683" y="1379441"/>
                </a:lnTo>
                <a:cubicBezTo>
                  <a:pt x="894361" y="1379441"/>
                  <a:pt x="894361" y="1379441"/>
                  <a:pt x="906683" y="1367110"/>
                </a:cubicBezTo>
                <a:cubicBezTo>
                  <a:pt x="906683" y="1367110"/>
                  <a:pt x="906683" y="1367110"/>
                  <a:pt x="908224" y="1367110"/>
                </a:cubicBezTo>
                <a:lnTo>
                  <a:pt x="917465" y="1367110"/>
                </a:lnTo>
                <a:cubicBezTo>
                  <a:pt x="919005" y="1367110"/>
                  <a:pt x="919005" y="1367110"/>
                  <a:pt x="919005" y="1367110"/>
                </a:cubicBezTo>
                <a:cubicBezTo>
                  <a:pt x="919005" y="1367110"/>
                  <a:pt x="919005" y="1367110"/>
                  <a:pt x="919005" y="1379441"/>
                </a:cubicBezTo>
                <a:cubicBezTo>
                  <a:pt x="931328" y="1379441"/>
                  <a:pt x="919005" y="1379441"/>
                  <a:pt x="919005" y="1367110"/>
                </a:cubicBezTo>
                <a:cubicBezTo>
                  <a:pt x="919005" y="1367110"/>
                  <a:pt x="919005" y="1367110"/>
                  <a:pt x="920546" y="1367110"/>
                </a:cubicBezTo>
                <a:lnTo>
                  <a:pt x="929787" y="1367110"/>
                </a:lnTo>
                <a:lnTo>
                  <a:pt x="931328" y="1367110"/>
                </a:lnTo>
                <a:lnTo>
                  <a:pt x="931328" y="1354780"/>
                </a:lnTo>
                <a:lnTo>
                  <a:pt x="919005" y="1354780"/>
                </a:lnTo>
                <a:lnTo>
                  <a:pt x="906683" y="1354780"/>
                </a:lnTo>
                <a:lnTo>
                  <a:pt x="906683" y="1356321"/>
                </a:lnTo>
                <a:cubicBezTo>
                  <a:pt x="906683" y="1357862"/>
                  <a:pt x="906683" y="1360945"/>
                  <a:pt x="906683" y="1367110"/>
                </a:cubicBezTo>
                <a:lnTo>
                  <a:pt x="905143" y="1367110"/>
                </a:lnTo>
                <a:cubicBezTo>
                  <a:pt x="903603" y="1367110"/>
                  <a:pt x="900522" y="1367110"/>
                  <a:pt x="894361" y="1367110"/>
                </a:cubicBezTo>
                <a:lnTo>
                  <a:pt x="894361" y="1354780"/>
                </a:lnTo>
                <a:lnTo>
                  <a:pt x="887007" y="1354780"/>
                </a:lnTo>
                <a:lnTo>
                  <a:pt x="886411" y="1354780"/>
                </a:lnTo>
                <a:cubicBezTo>
                  <a:pt x="884821" y="1354780"/>
                  <a:pt x="881641" y="1354780"/>
                  <a:pt x="881641" y="1354780"/>
                </a:cubicBezTo>
                <a:lnTo>
                  <a:pt x="870859" y="1354780"/>
                </a:lnTo>
                <a:cubicBezTo>
                  <a:pt x="869319" y="1354780"/>
                  <a:pt x="869319" y="1354780"/>
                  <a:pt x="869319" y="1354780"/>
                </a:cubicBezTo>
                <a:lnTo>
                  <a:pt x="856996" y="1342449"/>
                </a:lnTo>
                <a:lnTo>
                  <a:pt x="856996" y="1354780"/>
                </a:lnTo>
                <a:cubicBezTo>
                  <a:pt x="856996" y="1367110"/>
                  <a:pt x="844674" y="1354780"/>
                  <a:pt x="844674" y="1354780"/>
                </a:cubicBezTo>
                <a:lnTo>
                  <a:pt x="831954" y="1342449"/>
                </a:lnTo>
                <a:lnTo>
                  <a:pt x="831954" y="1354780"/>
                </a:lnTo>
                <a:cubicBezTo>
                  <a:pt x="831954" y="1354780"/>
                  <a:pt x="831954" y="1354780"/>
                  <a:pt x="830414" y="1354780"/>
                </a:cubicBezTo>
                <a:cubicBezTo>
                  <a:pt x="828874" y="1354780"/>
                  <a:pt x="825793" y="1354780"/>
                  <a:pt x="819632" y="1354780"/>
                </a:cubicBezTo>
                <a:cubicBezTo>
                  <a:pt x="819632" y="1354780"/>
                  <a:pt x="819632" y="1342449"/>
                  <a:pt x="807310" y="1342449"/>
                </a:cubicBezTo>
                <a:cubicBezTo>
                  <a:pt x="807310" y="1342449"/>
                  <a:pt x="807310" y="1342449"/>
                  <a:pt x="807310" y="1354780"/>
                </a:cubicBezTo>
                <a:lnTo>
                  <a:pt x="801919" y="1354780"/>
                </a:lnTo>
                <a:cubicBezTo>
                  <a:pt x="800378" y="1354780"/>
                  <a:pt x="801919" y="1354780"/>
                  <a:pt x="800378" y="1354780"/>
                </a:cubicBezTo>
                <a:lnTo>
                  <a:pt x="796528" y="1354780"/>
                </a:lnTo>
                <a:lnTo>
                  <a:pt x="794987" y="1354780"/>
                </a:lnTo>
                <a:lnTo>
                  <a:pt x="794987" y="1342449"/>
                </a:lnTo>
                <a:lnTo>
                  <a:pt x="782268" y="1342449"/>
                </a:lnTo>
                <a:cubicBezTo>
                  <a:pt x="782268" y="1342449"/>
                  <a:pt x="769945" y="1342449"/>
                  <a:pt x="769945" y="1329721"/>
                </a:cubicBezTo>
                <a:lnTo>
                  <a:pt x="769945" y="1342449"/>
                </a:lnTo>
                <a:cubicBezTo>
                  <a:pt x="769945" y="1342449"/>
                  <a:pt x="769945" y="1342449"/>
                  <a:pt x="771486" y="1342449"/>
                </a:cubicBezTo>
                <a:lnTo>
                  <a:pt x="780727" y="1342449"/>
                </a:lnTo>
                <a:lnTo>
                  <a:pt x="782268" y="1342449"/>
                </a:lnTo>
                <a:cubicBezTo>
                  <a:pt x="794987" y="1342449"/>
                  <a:pt x="794987" y="1342449"/>
                  <a:pt x="794987" y="1354780"/>
                </a:cubicBezTo>
                <a:lnTo>
                  <a:pt x="782268" y="1354780"/>
                </a:lnTo>
                <a:lnTo>
                  <a:pt x="777647" y="1354780"/>
                </a:lnTo>
                <a:cubicBezTo>
                  <a:pt x="776877" y="1354780"/>
                  <a:pt x="776492" y="1354780"/>
                  <a:pt x="777069" y="1354780"/>
                </a:cubicBezTo>
                <a:lnTo>
                  <a:pt x="769945" y="1354780"/>
                </a:lnTo>
                <a:lnTo>
                  <a:pt x="768405" y="1354780"/>
                </a:lnTo>
                <a:lnTo>
                  <a:pt x="762822" y="1354780"/>
                </a:lnTo>
                <a:lnTo>
                  <a:pt x="762244" y="1354780"/>
                </a:lnTo>
                <a:cubicBezTo>
                  <a:pt x="760704" y="1354780"/>
                  <a:pt x="757623" y="1354780"/>
                  <a:pt x="757623" y="1354780"/>
                </a:cubicBezTo>
                <a:lnTo>
                  <a:pt x="769945" y="1367110"/>
                </a:lnTo>
                <a:lnTo>
                  <a:pt x="769945" y="1379441"/>
                </a:lnTo>
                <a:cubicBezTo>
                  <a:pt x="769945" y="1379441"/>
                  <a:pt x="763014" y="1379441"/>
                  <a:pt x="764747" y="1379441"/>
                </a:cubicBezTo>
                <a:lnTo>
                  <a:pt x="762822" y="1379441"/>
                </a:lnTo>
                <a:cubicBezTo>
                  <a:pt x="764554" y="1379441"/>
                  <a:pt x="757623" y="1379441"/>
                  <a:pt x="757623" y="1379441"/>
                </a:cubicBezTo>
                <a:cubicBezTo>
                  <a:pt x="769945" y="1391772"/>
                  <a:pt x="757623" y="1379441"/>
                  <a:pt x="757623" y="1391772"/>
                </a:cubicBezTo>
                <a:lnTo>
                  <a:pt x="757623" y="1404500"/>
                </a:lnTo>
                <a:lnTo>
                  <a:pt x="753002" y="1404500"/>
                </a:lnTo>
                <a:cubicBezTo>
                  <a:pt x="752232" y="1404500"/>
                  <a:pt x="751847" y="1404500"/>
                  <a:pt x="752425" y="1404500"/>
                </a:cubicBezTo>
                <a:lnTo>
                  <a:pt x="752232" y="1404500"/>
                </a:lnTo>
                <a:cubicBezTo>
                  <a:pt x="749922" y="1404500"/>
                  <a:pt x="754543" y="1404500"/>
                  <a:pt x="745301" y="1404500"/>
                </a:cubicBezTo>
                <a:cubicBezTo>
                  <a:pt x="757623" y="1416831"/>
                  <a:pt x="745301" y="1416831"/>
                  <a:pt x="757623" y="1416831"/>
                </a:cubicBezTo>
                <a:lnTo>
                  <a:pt x="745301" y="1416831"/>
                </a:lnTo>
                <a:cubicBezTo>
                  <a:pt x="757623" y="1429161"/>
                  <a:pt x="745301" y="1429161"/>
                  <a:pt x="745301" y="1429161"/>
                </a:cubicBezTo>
                <a:lnTo>
                  <a:pt x="742121" y="1429161"/>
                </a:lnTo>
                <a:lnTo>
                  <a:pt x="740531" y="1429161"/>
                </a:lnTo>
                <a:cubicBezTo>
                  <a:pt x="739736" y="1429161"/>
                  <a:pt x="739338" y="1429161"/>
                  <a:pt x="739935" y="1429161"/>
                </a:cubicBezTo>
                <a:lnTo>
                  <a:pt x="737947" y="1429161"/>
                </a:lnTo>
                <a:lnTo>
                  <a:pt x="737351" y="1429161"/>
                </a:lnTo>
                <a:cubicBezTo>
                  <a:pt x="735761" y="1429161"/>
                  <a:pt x="732581" y="1429161"/>
                  <a:pt x="732581" y="1429161"/>
                </a:cubicBezTo>
                <a:cubicBezTo>
                  <a:pt x="732581" y="1429161"/>
                  <a:pt x="732581" y="1429161"/>
                  <a:pt x="732581" y="1441890"/>
                </a:cubicBezTo>
                <a:cubicBezTo>
                  <a:pt x="732581" y="1441890"/>
                  <a:pt x="732581" y="1441890"/>
                  <a:pt x="732581" y="1443431"/>
                </a:cubicBezTo>
                <a:lnTo>
                  <a:pt x="732581" y="1444972"/>
                </a:lnTo>
                <a:cubicBezTo>
                  <a:pt x="732581" y="1444972"/>
                  <a:pt x="732581" y="1448055"/>
                  <a:pt x="732581" y="1454220"/>
                </a:cubicBezTo>
                <a:cubicBezTo>
                  <a:pt x="720259" y="1454220"/>
                  <a:pt x="732581" y="1454220"/>
                  <a:pt x="720259" y="1454220"/>
                </a:cubicBezTo>
                <a:cubicBezTo>
                  <a:pt x="720259" y="1454220"/>
                  <a:pt x="732581" y="1466551"/>
                  <a:pt x="720259" y="1466551"/>
                </a:cubicBezTo>
                <a:cubicBezTo>
                  <a:pt x="720259" y="1466551"/>
                  <a:pt x="720259" y="1466551"/>
                  <a:pt x="720259" y="1478882"/>
                </a:cubicBezTo>
                <a:cubicBezTo>
                  <a:pt x="720259" y="1491610"/>
                  <a:pt x="707936" y="1478882"/>
                  <a:pt x="720259" y="1491610"/>
                </a:cubicBezTo>
                <a:lnTo>
                  <a:pt x="715638" y="1491610"/>
                </a:lnTo>
                <a:cubicBezTo>
                  <a:pt x="714868" y="1491610"/>
                  <a:pt x="714483" y="1491610"/>
                  <a:pt x="715060" y="1491610"/>
                </a:cubicBezTo>
                <a:lnTo>
                  <a:pt x="714868" y="1491610"/>
                </a:lnTo>
                <a:cubicBezTo>
                  <a:pt x="714098" y="1491610"/>
                  <a:pt x="714098" y="1491610"/>
                  <a:pt x="714098" y="1491610"/>
                </a:cubicBezTo>
                <a:cubicBezTo>
                  <a:pt x="714098" y="1491610"/>
                  <a:pt x="714098" y="1491610"/>
                  <a:pt x="713327" y="1491610"/>
                </a:cubicBezTo>
                <a:lnTo>
                  <a:pt x="713135" y="1491610"/>
                </a:lnTo>
                <a:lnTo>
                  <a:pt x="712557" y="1491610"/>
                </a:lnTo>
                <a:cubicBezTo>
                  <a:pt x="711017" y="1491610"/>
                  <a:pt x="707936" y="1491610"/>
                  <a:pt x="707936" y="1491610"/>
                </a:cubicBezTo>
                <a:cubicBezTo>
                  <a:pt x="707936" y="1491610"/>
                  <a:pt x="707936" y="1498546"/>
                  <a:pt x="707936" y="1496812"/>
                </a:cubicBezTo>
                <a:lnTo>
                  <a:pt x="707936" y="1497005"/>
                </a:lnTo>
                <a:cubicBezTo>
                  <a:pt x="707936" y="1498546"/>
                  <a:pt x="707936" y="1497005"/>
                  <a:pt x="707936" y="1498546"/>
                </a:cubicBezTo>
                <a:lnTo>
                  <a:pt x="707936" y="1498739"/>
                </a:lnTo>
                <a:cubicBezTo>
                  <a:pt x="707936" y="1498161"/>
                  <a:pt x="707936" y="1498546"/>
                  <a:pt x="707936" y="1499317"/>
                </a:cubicBezTo>
                <a:cubicBezTo>
                  <a:pt x="707936" y="1500858"/>
                  <a:pt x="707936" y="1503941"/>
                  <a:pt x="707936" y="1503941"/>
                </a:cubicBezTo>
                <a:cubicBezTo>
                  <a:pt x="707936" y="1503941"/>
                  <a:pt x="704856" y="1503941"/>
                  <a:pt x="703316" y="1503941"/>
                </a:cubicBezTo>
                <a:cubicBezTo>
                  <a:pt x="702545" y="1503941"/>
                  <a:pt x="702160" y="1503941"/>
                  <a:pt x="702738" y="1503941"/>
                </a:cubicBezTo>
                <a:lnTo>
                  <a:pt x="695614" y="1503941"/>
                </a:lnTo>
                <a:cubicBezTo>
                  <a:pt x="689254" y="1503941"/>
                  <a:pt x="689254" y="1503941"/>
                  <a:pt x="690844" y="1505482"/>
                </a:cubicBezTo>
                <a:lnTo>
                  <a:pt x="691798" y="1507640"/>
                </a:lnTo>
                <a:lnTo>
                  <a:pt x="682894" y="1503941"/>
                </a:lnTo>
                <a:cubicBezTo>
                  <a:pt x="682894" y="1503941"/>
                  <a:pt x="682894" y="1503941"/>
                  <a:pt x="682894" y="1505482"/>
                </a:cubicBezTo>
                <a:lnTo>
                  <a:pt x="682894" y="1507023"/>
                </a:lnTo>
                <a:lnTo>
                  <a:pt x="682894" y="1514730"/>
                </a:lnTo>
                <a:lnTo>
                  <a:pt x="682894" y="1516271"/>
                </a:lnTo>
                <a:lnTo>
                  <a:pt x="670572" y="1516271"/>
                </a:lnTo>
                <a:cubicBezTo>
                  <a:pt x="670572" y="1516271"/>
                  <a:pt x="670572" y="1516271"/>
                  <a:pt x="670572" y="1503941"/>
                </a:cubicBezTo>
                <a:lnTo>
                  <a:pt x="665951" y="1503941"/>
                </a:lnTo>
                <a:cubicBezTo>
                  <a:pt x="665181" y="1503941"/>
                  <a:pt x="664796" y="1503941"/>
                  <a:pt x="665373" y="1503941"/>
                </a:cubicBezTo>
                <a:lnTo>
                  <a:pt x="658250" y="1503941"/>
                </a:lnTo>
                <a:lnTo>
                  <a:pt x="658250" y="1496812"/>
                </a:lnTo>
                <a:cubicBezTo>
                  <a:pt x="658250" y="1498546"/>
                  <a:pt x="658250" y="1491610"/>
                  <a:pt x="658250" y="1491610"/>
                </a:cubicBezTo>
                <a:lnTo>
                  <a:pt x="652859" y="1491610"/>
                </a:lnTo>
                <a:cubicBezTo>
                  <a:pt x="651318" y="1491610"/>
                  <a:pt x="652859" y="1491610"/>
                  <a:pt x="651318" y="1491610"/>
                </a:cubicBezTo>
                <a:lnTo>
                  <a:pt x="651126" y="1491610"/>
                </a:lnTo>
                <a:lnTo>
                  <a:pt x="650548" y="1491610"/>
                </a:lnTo>
                <a:cubicBezTo>
                  <a:pt x="649008" y="1491610"/>
                  <a:pt x="645927" y="1491610"/>
                  <a:pt x="645927" y="1491610"/>
                </a:cubicBezTo>
                <a:lnTo>
                  <a:pt x="645927" y="1478882"/>
                </a:lnTo>
                <a:cubicBezTo>
                  <a:pt x="633207" y="1478882"/>
                  <a:pt x="645927" y="1491610"/>
                  <a:pt x="645927" y="1491610"/>
                </a:cubicBezTo>
                <a:cubicBezTo>
                  <a:pt x="645927" y="1491610"/>
                  <a:pt x="645927" y="1494693"/>
                  <a:pt x="645927" y="1496234"/>
                </a:cubicBezTo>
                <a:lnTo>
                  <a:pt x="645927" y="1496812"/>
                </a:lnTo>
                <a:lnTo>
                  <a:pt x="645927" y="1503941"/>
                </a:lnTo>
                <a:cubicBezTo>
                  <a:pt x="645927" y="1503941"/>
                  <a:pt x="645927" y="1503941"/>
                  <a:pt x="633207" y="1491610"/>
                </a:cubicBezTo>
                <a:lnTo>
                  <a:pt x="633207" y="1493151"/>
                </a:lnTo>
                <a:lnTo>
                  <a:pt x="633207" y="1497005"/>
                </a:lnTo>
                <a:cubicBezTo>
                  <a:pt x="633207" y="1497775"/>
                  <a:pt x="633207" y="1497775"/>
                  <a:pt x="633207" y="1497775"/>
                </a:cubicBezTo>
                <a:lnTo>
                  <a:pt x="633207" y="1498546"/>
                </a:lnTo>
                <a:lnTo>
                  <a:pt x="633207" y="1503941"/>
                </a:lnTo>
                <a:lnTo>
                  <a:pt x="620885" y="1491610"/>
                </a:lnTo>
                <a:lnTo>
                  <a:pt x="608563" y="1491610"/>
                </a:lnTo>
                <a:lnTo>
                  <a:pt x="608563" y="1478882"/>
                </a:lnTo>
                <a:lnTo>
                  <a:pt x="597781" y="1478882"/>
                </a:lnTo>
                <a:cubicBezTo>
                  <a:pt x="596241" y="1478882"/>
                  <a:pt x="596241" y="1478882"/>
                  <a:pt x="596241" y="1478882"/>
                </a:cubicBezTo>
                <a:lnTo>
                  <a:pt x="583521" y="1478882"/>
                </a:lnTo>
                <a:lnTo>
                  <a:pt x="571198" y="1478882"/>
                </a:lnTo>
                <a:lnTo>
                  <a:pt x="571198" y="1466551"/>
                </a:lnTo>
                <a:cubicBezTo>
                  <a:pt x="571198" y="1466551"/>
                  <a:pt x="571198" y="1466551"/>
                  <a:pt x="558876" y="1466551"/>
                </a:cubicBezTo>
                <a:lnTo>
                  <a:pt x="558876" y="1459422"/>
                </a:lnTo>
                <a:cubicBezTo>
                  <a:pt x="558876" y="1461156"/>
                  <a:pt x="558876" y="1454220"/>
                  <a:pt x="558876" y="1454220"/>
                </a:cubicBezTo>
                <a:cubicBezTo>
                  <a:pt x="558876" y="1454220"/>
                  <a:pt x="558876" y="1454220"/>
                  <a:pt x="560417" y="1454220"/>
                </a:cubicBezTo>
                <a:lnTo>
                  <a:pt x="561957" y="1454220"/>
                </a:lnTo>
                <a:lnTo>
                  <a:pt x="566000" y="1454220"/>
                </a:lnTo>
                <a:cubicBezTo>
                  <a:pt x="565422" y="1454220"/>
                  <a:pt x="565807" y="1454220"/>
                  <a:pt x="566578" y="1454220"/>
                </a:cubicBezTo>
                <a:lnTo>
                  <a:pt x="568118" y="1454220"/>
                </a:lnTo>
                <a:lnTo>
                  <a:pt x="569658" y="1454220"/>
                </a:lnTo>
                <a:cubicBezTo>
                  <a:pt x="571198" y="1454220"/>
                  <a:pt x="571198" y="1454220"/>
                  <a:pt x="571198" y="1454220"/>
                </a:cubicBezTo>
                <a:lnTo>
                  <a:pt x="571198" y="1447092"/>
                </a:lnTo>
                <a:lnTo>
                  <a:pt x="571198" y="1446514"/>
                </a:lnTo>
                <a:cubicBezTo>
                  <a:pt x="571198" y="1444972"/>
                  <a:pt x="571198" y="1441890"/>
                  <a:pt x="571198" y="1441890"/>
                </a:cubicBezTo>
                <a:cubicBezTo>
                  <a:pt x="571198" y="1441890"/>
                  <a:pt x="571198" y="1441890"/>
                  <a:pt x="558876" y="1441890"/>
                </a:cubicBezTo>
                <a:lnTo>
                  <a:pt x="558876" y="1454220"/>
                </a:lnTo>
                <a:cubicBezTo>
                  <a:pt x="549634" y="1454220"/>
                  <a:pt x="554255" y="1454220"/>
                  <a:pt x="551945" y="1454220"/>
                </a:cubicBezTo>
                <a:lnTo>
                  <a:pt x="551752" y="1454220"/>
                </a:lnTo>
                <a:cubicBezTo>
                  <a:pt x="552330" y="1454220"/>
                  <a:pt x="551945" y="1454220"/>
                  <a:pt x="551175" y="1454220"/>
                </a:cubicBezTo>
                <a:cubicBezTo>
                  <a:pt x="549634" y="1454220"/>
                  <a:pt x="546554" y="1454220"/>
                  <a:pt x="546554" y="1454220"/>
                </a:cubicBezTo>
                <a:cubicBezTo>
                  <a:pt x="546554" y="1454220"/>
                  <a:pt x="546554" y="1454220"/>
                  <a:pt x="533834" y="1454220"/>
                </a:cubicBezTo>
                <a:lnTo>
                  <a:pt x="533834" y="1466551"/>
                </a:lnTo>
                <a:lnTo>
                  <a:pt x="526710" y="1466551"/>
                </a:lnTo>
                <a:cubicBezTo>
                  <a:pt x="528443" y="1466551"/>
                  <a:pt x="521512" y="1466551"/>
                  <a:pt x="521512" y="1466551"/>
                </a:cubicBezTo>
                <a:lnTo>
                  <a:pt x="521512" y="1459422"/>
                </a:lnTo>
                <a:cubicBezTo>
                  <a:pt x="521512" y="1461156"/>
                  <a:pt x="521512" y="1454220"/>
                  <a:pt x="521512" y="1454220"/>
                </a:cubicBezTo>
                <a:cubicBezTo>
                  <a:pt x="521512" y="1454220"/>
                  <a:pt x="521512" y="1454220"/>
                  <a:pt x="519971" y="1454220"/>
                </a:cubicBezTo>
                <a:lnTo>
                  <a:pt x="510730" y="1454220"/>
                </a:lnTo>
                <a:cubicBezTo>
                  <a:pt x="509189" y="1454220"/>
                  <a:pt x="509189" y="1454220"/>
                  <a:pt x="509189" y="1454220"/>
                </a:cubicBezTo>
                <a:cubicBezTo>
                  <a:pt x="496867" y="1454220"/>
                  <a:pt x="509189" y="1454220"/>
                  <a:pt x="496867" y="1454220"/>
                </a:cubicBezTo>
                <a:lnTo>
                  <a:pt x="496867" y="1441890"/>
                </a:lnTo>
                <a:lnTo>
                  <a:pt x="495277" y="1441890"/>
                </a:lnTo>
                <a:lnTo>
                  <a:pt x="485737" y="1441890"/>
                </a:lnTo>
                <a:cubicBezTo>
                  <a:pt x="484147" y="1441890"/>
                  <a:pt x="484147" y="1441890"/>
                  <a:pt x="484147" y="1441890"/>
                </a:cubicBezTo>
                <a:cubicBezTo>
                  <a:pt x="484147" y="1441890"/>
                  <a:pt x="496867" y="1441890"/>
                  <a:pt x="496867" y="1454220"/>
                </a:cubicBezTo>
                <a:cubicBezTo>
                  <a:pt x="496867" y="1454220"/>
                  <a:pt x="496867" y="1454220"/>
                  <a:pt x="484147" y="1454220"/>
                </a:cubicBezTo>
                <a:cubicBezTo>
                  <a:pt x="484147" y="1454220"/>
                  <a:pt x="484147" y="1454220"/>
                  <a:pt x="471825" y="1454220"/>
                </a:cubicBezTo>
                <a:lnTo>
                  <a:pt x="471825" y="1452679"/>
                </a:lnTo>
                <a:cubicBezTo>
                  <a:pt x="471825" y="1451138"/>
                  <a:pt x="471825" y="1448055"/>
                  <a:pt x="471825" y="1441890"/>
                </a:cubicBezTo>
                <a:cubicBezTo>
                  <a:pt x="459503" y="1441890"/>
                  <a:pt x="459503" y="1441890"/>
                  <a:pt x="447180" y="1429161"/>
                </a:cubicBezTo>
                <a:lnTo>
                  <a:pt x="445590" y="1429161"/>
                </a:lnTo>
                <a:lnTo>
                  <a:pt x="436051" y="1429161"/>
                </a:lnTo>
                <a:cubicBezTo>
                  <a:pt x="434461" y="1429161"/>
                  <a:pt x="434461" y="1429161"/>
                  <a:pt x="434461" y="1429161"/>
                </a:cubicBezTo>
                <a:lnTo>
                  <a:pt x="422138" y="1429161"/>
                </a:lnTo>
                <a:cubicBezTo>
                  <a:pt x="422138" y="1429161"/>
                  <a:pt x="422138" y="1429161"/>
                  <a:pt x="422138" y="1416831"/>
                </a:cubicBezTo>
                <a:lnTo>
                  <a:pt x="409816" y="1416831"/>
                </a:lnTo>
                <a:lnTo>
                  <a:pt x="397494" y="1416831"/>
                </a:lnTo>
                <a:lnTo>
                  <a:pt x="395904" y="1416831"/>
                </a:lnTo>
                <a:cubicBezTo>
                  <a:pt x="394314" y="1416831"/>
                  <a:pt x="391134" y="1416831"/>
                  <a:pt x="384774" y="1416831"/>
                </a:cubicBezTo>
                <a:lnTo>
                  <a:pt x="384774" y="1404500"/>
                </a:lnTo>
                <a:lnTo>
                  <a:pt x="372452" y="1404500"/>
                </a:lnTo>
                <a:lnTo>
                  <a:pt x="360129" y="1404500"/>
                </a:lnTo>
                <a:lnTo>
                  <a:pt x="358589" y="1404500"/>
                </a:lnTo>
                <a:cubicBezTo>
                  <a:pt x="357049" y="1404500"/>
                  <a:pt x="353968" y="1404500"/>
                  <a:pt x="347807" y="1404500"/>
                </a:cubicBezTo>
                <a:lnTo>
                  <a:pt x="335087" y="1404500"/>
                </a:lnTo>
                <a:cubicBezTo>
                  <a:pt x="335087" y="1404500"/>
                  <a:pt x="322765" y="1404500"/>
                  <a:pt x="322765" y="1391772"/>
                </a:cubicBezTo>
                <a:cubicBezTo>
                  <a:pt x="322765" y="1391772"/>
                  <a:pt x="310443" y="1379441"/>
                  <a:pt x="310443" y="1391772"/>
                </a:cubicBezTo>
                <a:lnTo>
                  <a:pt x="310443" y="1379441"/>
                </a:lnTo>
                <a:lnTo>
                  <a:pt x="322765" y="1379441"/>
                </a:lnTo>
                <a:lnTo>
                  <a:pt x="335087" y="1379441"/>
                </a:lnTo>
                <a:cubicBezTo>
                  <a:pt x="335087" y="1379441"/>
                  <a:pt x="335087" y="1379441"/>
                  <a:pt x="347807" y="1379441"/>
                </a:cubicBezTo>
                <a:lnTo>
                  <a:pt x="347807" y="1367110"/>
                </a:lnTo>
                <a:lnTo>
                  <a:pt x="335087" y="1354780"/>
                </a:lnTo>
                <a:lnTo>
                  <a:pt x="333547" y="1354780"/>
                </a:lnTo>
                <a:lnTo>
                  <a:pt x="327963" y="1354780"/>
                </a:lnTo>
                <a:lnTo>
                  <a:pt x="327386" y="1354780"/>
                </a:lnTo>
                <a:lnTo>
                  <a:pt x="324305" y="1354780"/>
                </a:lnTo>
                <a:cubicBezTo>
                  <a:pt x="322765" y="1354780"/>
                  <a:pt x="322765" y="1354780"/>
                  <a:pt x="322765" y="1354780"/>
                </a:cubicBezTo>
                <a:cubicBezTo>
                  <a:pt x="322765" y="1354780"/>
                  <a:pt x="322765" y="1354780"/>
                  <a:pt x="322765" y="1342449"/>
                </a:cubicBezTo>
                <a:lnTo>
                  <a:pt x="321225" y="1342449"/>
                </a:lnTo>
                <a:lnTo>
                  <a:pt x="311983" y="1342449"/>
                </a:lnTo>
                <a:cubicBezTo>
                  <a:pt x="310443" y="1342449"/>
                  <a:pt x="310443" y="1342449"/>
                  <a:pt x="310443" y="1342449"/>
                </a:cubicBezTo>
                <a:cubicBezTo>
                  <a:pt x="310443" y="1342449"/>
                  <a:pt x="310443" y="1342449"/>
                  <a:pt x="310443" y="1354780"/>
                </a:cubicBezTo>
                <a:lnTo>
                  <a:pt x="298120" y="1354780"/>
                </a:lnTo>
                <a:lnTo>
                  <a:pt x="298120" y="1356321"/>
                </a:lnTo>
                <a:lnTo>
                  <a:pt x="298120" y="1359404"/>
                </a:lnTo>
                <a:cubicBezTo>
                  <a:pt x="298120" y="1360174"/>
                  <a:pt x="298120" y="1360560"/>
                  <a:pt x="298120" y="1359982"/>
                </a:cubicBezTo>
                <a:lnTo>
                  <a:pt x="298120" y="1367110"/>
                </a:lnTo>
                <a:cubicBezTo>
                  <a:pt x="298120" y="1367110"/>
                  <a:pt x="298120" y="1367110"/>
                  <a:pt x="296530" y="1367110"/>
                </a:cubicBezTo>
                <a:lnTo>
                  <a:pt x="286990" y="1367110"/>
                </a:lnTo>
                <a:cubicBezTo>
                  <a:pt x="285400" y="1367110"/>
                  <a:pt x="285400" y="1367110"/>
                  <a:pt x="285400" y="1367110"/>
                </a:cubicBezTo>
                <a:cubicBezTo>
                  <a:pt x="285400" y="1367110"/>
                  <a:pt x="285400" y="1367110"/>
                  <a:pt x="273078" y="1354780"/>
                </a:cubicBezTo>
                <a:cubicBezTo>
                  <a:pt x="273078" y="1354780"/>
                  <a:pt x="273078" y="1354780"/>
                  <a:pt x="260756" y="1342449"/>
                </a:cubicBezTo>
                <a:cubicBezTo>
                  <a:pt x="260756" y="1342449"/>
                  <a:pt x="263836" y="1342449"/>
                  <a:pt x="265377" y="1342449"/>
                </a:cubicBezTo>
                <a:lnTo>
                  <a:pt x="265954" y="1342449"/>
                </a:lnTo>
                <a:lnTo>
                  <a:pt x="273078" y="1342449"/>
                </a:lnTo>
                <a:cubicBezTo>
                  <a:pt x="273078" y="1342449"/>
                  <a:pt x="273078" y="1342449"/>
                  <a:pt x="273078" y="1329721"/>
                </a:cubicBezTo>
                <a:lnTo>
                  <a:pt x="265954" y="1329721"/>
                </a:lnTo>
                <a:lnTo>
                  <a:pt x="265377" y="1329721"/>
                </a:lnTo>
                <a:cubicBezTo>
                  <a:pt x="263836" y="1329721"/>
                  <a:pt x="260756" y="1329721"/>
                  <a:pt x="260756" y="1329721"/>
                </a:cubicBezTo>
                <a:lnTo>
                  <a:pt x="260756" y="1317390"/>
                </a:lnTo>
                <a:cubicBezTo>
                  <a:pt x="248433" y="1317390"/>
                  <a:pt x="260756" y="1329721"/>
                  <a:pt x="248433" y="1329721"/>
                </a:cubicBezTo>
                <a:lnTo>
                  <a:pt x="260756" y="1329721"/>
                </a:lnTo>
                <a:cubicBezTo>
                  <a:pt x="248433" y="1329721"/>
                  <a:pt x="248433" y="1342449"/>
                  <a:pt x="248433" y="1342449"/>
                </a:cubicBezTo>
                <a:cubicBezTo>
                  <a:pt x="248433" y="1342449"/>
                  <a:pt x="248433" y="1342449"/>
                  <a:pt x="248433" y="1354780"/>
                </a:cubicBezTo>
                <a:cubicBezTo>
                  <a:pt x="248433" y="1354780"/>
                  <a:pt x="235714" y="1354780"/>
                  <a:pt x="235714" y="1342449"/>
                </a:cubicBezTo>
                <a:lnTo>
                  <a:pt x="234173" y="1342449"/>
                </a:lnTo>
                <a:lnTo>
                  <a:pt x="231093" y="1342449"/>
                </a:lnTo>
                <a:cubicBezTo>
                  <a:pt x="230323" y="1342449"/>
                  <a:pt x="229938" y="1342449"/>
                  <a:pt x="230515" y="1342449"/>
                </a:cubicBezTo>
                <a:lnTo>
                  <a:pt x="228590" y="1342449"/>
                </a:lnTo>
                <a:cubicBezTo>
                  <a:pt x="229167" y="1342449"/>
                  <a:pt x="228782" y="1342449"/>
                  <a:pt x="228012" y="1342449"/>
                </a:cubicBezTo>
                <a:cubicBezTo>
                  <a:pt x="226472" y="1342449"/>
                  <a:pt x="223391" y="1342449"/>
                  <a:pt x="223391" y="1342449"/>
                </a:cubicBezTo>
                <a:lnTo>
                  <a:pt x="223391" y="1329721"/>
                </a:lnTo>
                <a:cubicBezTo>
                  <a:pt x="223391" y="1329721"/>
                  <a:pt x="223391" y="1329721"/>
                  <a:pt x="221851" y="1329721"/>
                </a:cubicBezTo>
                <a:lnTo>
                  <a:pt x="216268" y="1329721"/>
                </a:lnTo>
                <a:lnTo>
                  <a:pt x="215690" y="1329721"/>
                </a:lnTo>
                <a:cubicBezTo>
                  <a:pt x="214150" y="1329721"/>
                  <a:pt x="211069" y="1329721"/>
                  <a:pt x="211069" y="1329721"/>
                </a:cubicBezTo>
                <a:lnTo>
                  <a:pt x="206448" y="1329721"/>
                </a:lnTo>
                <a:cubicBezTo>
                  <a:pt x="205678" y="1329721"/>
                  <a:pt x="205293" y="1329721"/>
                  <a:pt x="205871" y="1329721"/>
                </a:cubicBezTo>
                <a:lnTo>
                  <a:pt x="205678" y="1329721"/>
                </a:lnTo>
                <a:cubicBezTo>
                  <a:pt x="204138" y="1329721"/>
                  <a:pt x="205678" y="1329721"/>
                  <a:pt x="204138" y="1329721"/>
                </a:cubicBezTo>
                <a:lnTo>
                  <a:pt x="203945" y="1329721"/>
                </a:lnTo>
                <a:cubicBezTo>
                  <a:pt x="205678" y="1329721"/>
                  <a:pt x="198747" y="1329721"/>
                  <a:pt x="198747" y="1329721"/>
                </a:cubicBezTo>
                <a:lnTo>
                  <a:pt x="198747" y="1317390"/>
                </a:lnTo>
                <a:lnTo>
                  <a:pt x="211069" y="1305059"/>
                </a:lnTo>
                <a:lnTo>
                  <a:pt x="211069" y="1292729"/>
                </a:lnTo>
                <a:cubicBezTo>
                  <a:pt x="223391" y="1292729"/>
                  <a:pt x="211069" y="1280000"/>
                  <a:pt x="211069" y="1280000"/>
                </a:cubicBezTo>
                <a:lnTo>
                  <a:pt x="223391" y="1280000"/>
                </a:lnTo>
                <a:cubicBezTo>
                  <a:pt x="223391" y="1280000"/>
                  <a:pt x="223391" y="1280000"/>
                  <a:pt x="223391" y="1267670"/>
                </a:cubicBezTo>
                <a:lnTo>
                  <a:pt x="235714" y="1267670"/>
                </a:lnTo>
                <a:cubicBezTo>
                  <a:pt x="235714" y="1255339"/>
                  <a:pt x="235714" y="1255339"/>
                  <a:pt x="223391" y="1255339"/>
                </a:cubicBezTo>
                <a:lnTo>
                  <a:pt x="230515" y="1255339"/>
                </a:lnTo>
                <a:cubicBezTo>
                  <a:pt x="228782" y="1255339"/>
                  <a:pt x="235714" y="1255339"/>
                  <a:pt x="235714" y="1255339"/>
                </a:cubicBezTo>
                <a:lnTo>
                  <a:pt x="235714" y="1246091"/>
                </a:lnTo>
                <a:lnTo>
                  <a:pt x="235714" y="1243008"/>
                </a:lnTo>
                <a:cubicBezTo>
                  <a:pt x="235714" y="1243008"/>
                  <a:pt x="235714" y="1243008"/>
                  <a:pt x="248433" y="1243008"/>
                </a:cubicBezTo>
                <a:lnTo>
                  <a:pt x="248433" y="1230280"/>
                </a:lnTo>
                <a:cubicBezTo>
                  <a:pt x="260756" y="1230280"/>
                  <a:pt x="248433" y="1217949"/>
                  <a:pt x="248433" y="1217949"/>
                </a:cubicBezTo>
                <a:cubicBezTo>
                  <a:pt x="248433" y="1217949"/>
                  <a:pt x="260756" y="1230280"/>
                  <a:pt x="248433" y="1217949"/>
                </a:cubicBezTo>
                <a:cubicBezTo>
                  <a:pt x="257675" y="1217949"/>
                  <a:pt x="253054" y="1217949"/>
                  <a:pt x="255365" y="1217949"/>
                </a:cubicBezTo>
                <a:lnTo>
                  <a:pt x="255557" y="1217949"/>
                </a:lnTo>
                <a:cubicBezTo>
                  <a:pt x="253825" y="1217949"/>
                  <a:pt x="260756" y="1217949"/>
                  <a:pt x="260756" y="1217949"/>
                </a:cubicBezTo>
                <a:cubicBezTo>
                  <a:pt x="260756" y="1205619"/>
                  <a:pt x="260756" y="1217949"/>
                  <a:pt x="260756" y="1205619"/>
                </a:cubicBezTo>
                <a:cubicBezTo>
                  <a:pt x="260756" y="1205619"/>
                  <a:pt x="260756" y="1193288"/>
                  <a:pt x="273078" y="1193288"/>
                </a:cubicBezTo>
                <a:lnTo>
                  <a:pt x="273078" y="1180560"/>
                </a:lnTo>
                <a:lnTo>
                  <a:pt x="285400" y="1180560"/>
                </a:lnTo>
                <a:lnTo>
                  <a:pt x="285400" y="1168229"/>
                </a:lnTo>
                <a:lnTo>
                  <a:pt x="293340" y="1175925"/>
                </a:lnTo>
                <a:lnTo>
                  <a:pt x="292754" y="1175358"/>
                </a:lnTo>
                <a:cubicBezTo>
                  <a:pt x="293350" y="1175936"/>
                  <a:pt x="294940" y="1177477"/>
                  <a:pt x="298120" y="1180560"/>
                </a:cubicBezTo>
                <a:lnTo>
                  <a:pt x="310443" y="1180560"/>
                </a:lnTo>
                <a:cubicBezTo>
                  <a:pt x="310443" y="1180560"/>
                  <a:pt x="310443" y="1180560"/>
                  <a:pt x="310443" y="1193288"/>
                </a:cubicBezTo>
                <a:lnTo>
                  <a:pt x="322765" y="1193288"/>
                </a:lnTo>
                <a:cubicBezTo>
                  <a:pt x="322765" y="1193288"/>
                  <a:pt x="319684" y="1190106"/>
                  <a:pt x="318144" y="1188515"/>
                </a:cubicBezTo>
                <a:lnTo>
                  <a:pt x="317836" y="1188197"/>
                </a:lnTo>
                <a:lnTo>
                  <a:pt x="310443" y="1180560"/>
                </a:lnTo>
                <a:lnTo>
                  <a:pt x="298120" y="1168229"/>
                </a:lnTo>
                <a:cubicBezTo>
                  <a:pt x="310443" y="1168229"/>
                  <a:pt x="310443" y="1180560"/>
                  <a:pt x="310443" y="1168229"/>
                </a:cubicBezTo>
                <a:cubicBezTo>
                  <a:pt x="316604" y="1168229"/>
                  <a:pt x="319684" y="1168229"/>
                  <a:pt x="321225" y="1168229"/>
                </a:cubicBezTo>
                <a:lnTo>
                  <a:pt x="322765" y="1168229"/>
                </a:lnTo>
                <a:lnTo>
                  <a:pt x="322765" y="1175358"/>
                </a:lnTo>
                <a:cubicBezTo>
                  <a:pt x="322765" y="1174780"/>
                  <a:pt x="322765" y="1175165"/>
                  <a:pt x="322765" y="1175936"/>
                </a:cubicBezTo>
                <a:lnTo>
                  <a:pt x="322765" y="1180560"/>
                </a:lnTo>
                <a:cubicBezTo>
                  <a:pt x="322765" y="1180560"/>
                  <a:pt x="322765" y="1180560"/>
                  <a:pt x="324305" y="1180560"/>
                </a:cubicBezTo>
                <a:lnTo>
                  <a:pt x="332007" y="1180560"/>
                </a:lnTo>
                <a:lnTo>
                  <a:pt x="335087" y="1180560"/>
                </a:lnTo>
                <a:lnTo>
                  <a:pt x="322765" y="1168229"/>
                </a:lnTo>
                <a:cubicBezTo>
                  <a:pt x="322765" y="1168229"/>
                  <a:pt x="322765" y="1155898"/>
                  <a:pt x="335087" y="1168229"/>
                </a:cubicBezTo>
                <a:lnTo>
                  <a:pt x="335087" y="1163605"/>
                </a:lnTo>
                <a:lnTo>
                  <a:pt x="335087" y="1163027"/>
                </a:lnTo>
                <a:lnTo>
                  <a:pt x="335087" y="1155898"/>
                </a:lnTo>
                <a:lnTo>
                  <a:pt x="342441" y="1155898"/>
                </a:lnTo>
                <a:cubicBezTo>
                  <a:pt x="340652" y="1155898"/>
                  <a:pt x="347807" y="1155898"/>
                  <a:pt x="347807" y="1155898"/>
                </a:cubicBezTo>
                <a:cubicBezTo>
                  <a:pt x="347807" y="1155898"/>
                  <a:pt x="347807" y="1155898"/>
                  <a:pt x="360129" y="1155898"/>
                </a:cubicBezTo>
                <a:lnTo>
                  <a:pt x="372452" y="1168229"/>
                </a:lnTo>
                <a:cubicBezTo>
                  <a:pt x="360129" y="1168229"/>
                  <a:pt x="360129" y="1155898"/>
                  <a:pt x="360129" y="1168229"/>
                </a:cubicBezTo>
                <a:cubicBezTo>
                  <a:pt x="360129" y="1168229"/>
                  <a:pt x="360129" y="1168229"/>
                  <a:pt x="361669" y="1168229"/>
                </a:cubicBezTo>
                <a:lnTo>
                  <a:pt x="370911" y="1168229"/>
                </a:lnTo>
                <a:lnTo>
                  <a:pt x="372452" y="1168229"/>
                </a:lnTo>
                <a:lnTo>
                  <a:pt x="375532" y="1168229"/>
                </a:lnTo>
                <a:lnTo>
                  <a:pt x="383234" y="1168229"/>
                </a:lnTo>
                <a:lnTo>
                  <a:pt x="384774" y="1168229"/>
                </a:lnTo>
                <a:lnTo>
                  <a:pt x="392128" y="1168229"/>
                </a:lnTo>
                <a:cubicBezTo>
                  <a:pt x="391531" y="1168229"/>
                  <a:pt x="391929" y="1168229"/>
                  <a:pt x="392724" y="1168229"/>
                </a:cubicBezTo>
                <a:lnTo>
                  <a:pt x="397494" y="1168229"/>
                </a:lnTo>
                <a:cubicBezTo>
                  <a:pt x="384774" y="1168229"/>
                  <a:pt x="384774" y="1155898"/>
                  <a:pt x="384774" y="1155898"/>
                </a:cubicBezTo>
                <a:lnTo>
                  <a:pt x="372452" y="1155898"/>
                </a:lnTo>
                <a:lnTo>
                  <a:pt x="370911" y="1155898"/>
                </a:lnTo>
                <a:lnTo>
                  <a:pt x="367831" y="1155898"/>
                </a:lnTo>
                <a:cubicBezTo>
                  <a:pt x="367061" y="1155898"/>
                  <a:pt x="366676" y="1155898"/>
                  <a:pt x="367253" y="1155898"/>
                </a:cubicBezTo>
                <a:lnTo>
                  <a:pt x="361669" y="1155898"/>
                </a:lnTo>
                <a:cubicBezTo>
                  <a:pt x="360129" y="1155898"/>
                  <a:pt x="360129" y="1155898"/>
                  <a:pt x="360129" y="1155898"/>
                </a:cubicBezTo>
                <a:cubicBezTo>
                  <a:pt x="360129" y="1155898"/>
                  <a:pt x="360129" y="1155898"/>
                  <a:pt x="360129" y="1143568"/>
                </a:cubicBezTo>
                <a:cubicBezTo>
                  <a:pt x="360129" y="1143568"/>
                  <a:pt x="360129" y="1143568"/>
                  <a:pt x="347807" y="1143568"/>
                </a:cubicBezTo>
                <a:cubicBezTo>
                  <a:pt x="347807" y="1143568"/>
                  <a:pt x="350887" y="1143568"/>
                  <a:pt x="353968" y="1141977"/>
                </a:cubicBezTo>
                <a:lnTo>
                  <a:pt x="357286" y="1135980"/>
                </a:lnTo>
                <a:lnTo>
                  <a:pt x="358396" y="1136209"/>
                </a:lnTo>
                <a:cubicBezTo>
                  <a:pt x="359359" y="1135613"/>
                  <a:pt x="360129" y="1134022"/>
                  <a:pt x="360129" y="1130839"/>
                </a:cubicBezTo>
                <a:lnTo>
                  <a:pt x="372452" y="1143568"/>
                </a:lnTo>
                <a:lnTo>
                  <a:pt x="372452" y="1134022"/>
                </a:lnTo>
                <a:lnTo>
                  <a:pt x="372452" y="1130839"/>
                </a:lnTo>
                <a:cubicBezTo>
                  <a:pt x="372452" y="1130839"/>
                  <a:pt x="372452" y="1130839"/>
                  <a:pt x="373992" y="1130839"/>
                </a:cubicBezTo>
                <a:lnTo>
                  <a:pt x="377073" y="1130839"/>
                </a:lnTo>
                <a:lnTo>
                  <a:pt x="377650" y="1130839"/>
                </a:lnTo>
                <a:lnTo>
                  <a:pt x="381563" y="1130839"/>
                </a:lnTo>
                <a:lnTo>
                  <a:pt x="381693" y="1130839"/>
                </a:lnTo>
                <a:lnTo>
                  <a:pt x="384774" y="1130839"/>
                </a:lnTo>
                <a:cubicBezTo>
                  <a:pt x="372452" y="1118509"/>
                  <a:pt x="384774" y="1118509"/>
                  <a:pt x="384774" y="1118509"/>
                </a:cubicBezTo>
                <a:cubicBezTo>
                  <a:pt x="384774" y="1118509"/>
                  <a:pt x="384774" y="1118509"/>
                  <a:pt x="372452" y="1106178"/>
                </a:cubicBezTo>
                <a:lnTo>
                  <a:pt x="372452" y="1093848"/>
                </a:lnTo>
                <a:cubicBezTo>
                  <a:pt x="384774" y="1093848"/>
                  <a:pt x="384774" y="1093848"/>
                  <a:pt x="384774" y="1106178"/>
                </a:cubicBezTo>
                <a:cubicBezTo>
                  <a:pt x="397494" y="1106178"/>
                  <a:pt x="384774" y="1106178"/>
                  <a:pt x="384774" y="1093848"/>
                </a:cubicBezTo>
                <a:cubicBezTo>
                  <a:pt x="384774" y="1093848"/>
                  <a:pt x="384774" y="1093848"/>
                  <a:pt x="386364" y="1093848"/>
                </a:cubicBezTo>
                <a:lnTo>
                  <a:pt x="387954" y="1093848"/>
                </a:lnTo>
                <a:lnTo>
                  <a:pt x="392128" y="1093848"/>
                </a:lnTo>
                <a:cubicBezTo>
                  <a:pt x="391531" y="1093848"/>
                  <a:pt x="391929" y="1093848"/>
                  <a:pt x="392724" y="1093848"/>
                </a:cubicBezTo>
                <a:lnTo>
                  <a:pt x="397494" y="1093848"/>
                </a:lnTo>
                <a:cubicBezTo>
                  <a:pt x="397494" y="1093848"/>
                  <a:pt x="397494" y="1093848"/>
                  <a:pt x="397494" y="1095389"/>
                </a:cubicBezTo>
                <a:lnTo>
                  <a:pt x="397494" y="1104637"/>
                </a:lnTo>
                <a:lnTo>
                  <a:pt x="397494" y="1106178"/>
                </a:lnTo>
                <a:lnTo>
                  <a:pt x="397494" y="1118509"/>
                </a:lnTo>
                <a:cubicBezTo>
                  <a:pt x="397494" y="1118509"/>
                  <a:pt x="397494" y="1118509"/>
                  <a:pt x="397494" y="1130839"/>
                </a:cubicBezTo>
                <a:cubicBezTo>
                  <a:pt x="397494" y="1130839"/>
                  <a:pt x="397494" y="1143568"/>
                  <a:pt x="409816" y="1143568"/>
                </a:cubicBezTo>
                <a:lnTo>
                  <a:pt x="409816" y="1155898"/>
                </a:lnTo>
                <a:cubicBezTo>
                  <a:pt x="409816" y="1155898"/>
                  <a:pt x="409816" y="1155898"/>
                  <a:pt x="422138" y="1168229"/>
                </a:cubicBezTo>
                <a:cubicBezTo>
                  <a:pt x="422138" y="1155898"/>
                  <a:pt x="409816" y="1155898"/>
                  <a:pt x="409816" y="1155898"/>
                </a:cubicBezTo>
                <a:lnTo>
                  <a:pt x="422138" y="1155898"/>
                </a:lnTo>
                <a:lnTo>
                  <a:pt x="422138" y="1154357"/>
                </a:lnTo>
                <a:lnTo>
                  <a:pt x="422138" y="1143568"/>
                </a:lnTo>
                <a:cubicBezTo>
                  <a:pt x="415977" y="1143568"/>
                  <a:pt x="412896" y="1143568"/>
                  <a:pt x="412896" y="1143568"/>
                </a:cubicBezTo>
                <a:lnTo>
                  <a:pt x="409816" y="1143568"/>
                </a:lnTo>
                <a:lnTo>
                  <a:pt x="409816" y="1141977"/>
                </a:lnTo>
                <a:cubicBezTo>
                  <a:pt x="409816" y="1140386"/>
                  <a:pt x="409816" y="1137204"/>
                  <a:pt x="409816" y="1130839"/>
                </a:cubicBezTo>
                <a:lnTo>
                  <a:pt x="412896" y="1130839"/>
                </a:lnTo>
                <a:cubicBezTo>
                  <a:pt x="412896" y="1130839"/>
                  <a:pt x="415977" y="1130839"/>
                  <a:pt x="422138" y="1130839"/>
                </a:cubicBezTo>
                <a:cubicBezTo>
                  <a:pt x="422138" y="1130839"/>
                  <a:pt x="422138" y="1130839"/>
                  <a:pt x="422138" y="1118509"/>
                </a:cubicBezTo>
                <a:cubicBezTo>
                  <a:pt x="422138" y="1118509"/>
                  <a:pt x="422138" y="1118509"/>
                  <a:pt x="422138" y="1116967"/>
                </a:cubicBezTo>
                <a:lnTo>
                  <a:pt x="422138" y="1111380"/>
                </a:lnTo>
                <a:cubicBezTo>
                  <a:pt x="422138" y="1113114"/>
                  <a:pt x="422138" y="1106178"/>
                  <a:pt x="422138" y="1106178"/>
                </a:cubicBezTo>
                <a:cubicBezTo>
                  <a:pt x="422138" y="1106178"/>
                  <a:pt x="422138" y="1106178"/>
                  <a:pt x="423678" y="1106178"/>
                </a:cubicBezTo>
                <a:lnTo>
                  <a:pt x="432920" y="1106178"/>
                </a:lnTo>
                <a:lnTo>
                  <a:pt x="434461" y="1106178"/>
                </a:lnTo>
                <a:cubicBezTo>
                  <a:pt x="434461" y="1106178"/>
                  <a:pt x="434461" y="1106178"/>
                  <a:pt x="434461" y="1118509"/>
                </a:cubicBezTo>
                <a:cubicBezTo>
                  <a:pt x="434461" y="1118509"/>
                  <a:pt x="434461" y="1118509"/>
                  <a:pt x="436051" y="1118509"/>
                </a:cubicBezTo>
                <a:lnTo>
                  <a:pt x="440026" y="1118509"/>
                </a:lnTo>
                <a:cubicBezTo>
                  <a:pt x="441616" y="1118509"/>
                  <a:pt x="440026" y="1118509"/>
                  <a:pt x="441616" y="1118509"/>
                </a:cubicBezTo>
                <a:lnTo>
                  <a:pt x="445590" y="1118509"/>
                </a:lnTo>
                <a:lnTo>
                  <a:pt x="447180" y="1118509"/>
                </a:lnTo>
                <a:lnTo>
                  <a:pt x="447180" y="1106178"/>
                </a:lnTo>
                <a:cubicBezTo>
                  <a:pt x="447180" y="1106178"/>
                  <a:pt x="447180" y="1106178"/>
                  <a:pt x="434461" y="1106178"/>
                </a:cubicBezTo>
                <a:cubicBezTo>
                  <a:pt x="434461" y="1106178"/>
                  <a:pt x="434461" y="1106178"/>
                  <a:pt x="422138" y="1093848"/>
                </a:cubicBezTo>
                <a:cubicBezTo>
                  <a:pt x="422138" y="1093848"/>
                  <a:pt x="425219" y="1093848"/>
                  <a:pt x="426759" y="1093848"/>
                </a:cubicBezTo>
                <a:cubicBezTo>
                  <a:pt x="427529" y="1093848"/>
                  <a:pt x="427914" y="1093848"/>
                  <a:pt x="427337" y="1093848"/>
                </a:cubicBezTo>
                <a:lnTo>
                  <a:pt x="434461" y="1093848"/>
                </a:lnTo>
                <a:lnTo>
                  <a:pt x="434461" y="1081119"/>
                </a:lnTo>
                <a:lnTo>
                  <a:pt x="429840" y="1081119"/>
                </a:lnTo>
                <a:cubicBezTo>
                  <a:pt x="429070" y="1081119"/>
                  <a:pt x="428685" y="1081119"/>
                  <a:pt x="429262" y="1081119"/>
                </a:cubicBezTo>
                <a:lnTo>
                  <a:pt x="429070" y="1081119"/>
                </a:lnTo>
                <a:cubicBezTo>
                  <a:pt x="426759" y="1081119"/>
                  <a:pt x="431380" y="1081119"/>
                  <a:pt x="422138" y="1081119"/>
                </a:cubicBezTo>
                <a:cubicBezTo>
                  <a:pt x="422138" y="1068788"/>
                  <a:pt x="409816" y="1068788"/>
                  <a:pt x="409816" y="1081119"/>
                </a:cubicBezTo>
                <a:cubicBezTo>
                  <a:pt x="409816" y="1081119"/>
                  <a:pt x="409816" y="1081119"/>
                  <a:pt x="422138" y="1093848"/>
                </a:cubicBezTo>
                <a:lnTo>
                  <a:pt x="420598" y="1093848"/>
                </a:lnTo>
                <a:lnTo>
                  <a:pt x="419058" y="1093848"/>
                </a:lnTo>
                <a:lnTo>
                  <a:pt x="417517" y="1093848"/>
                </a:lnTo>
                <a:cubicBezTo>
                  <a:pt x="416747" y="1093848"/>
                  <a:pt x="416362" y="1093848"/>
                  <a:pt x="416940" y="1093848"/>
                </a:cubicBezTo>
                <a:lnTo>
                  <a:pt x="409816" y="1093848"/>
                </a:lnTo>
                <a:lnTo>
                  <a:pt x="409816" y="1106178"/>
                </a:lnTo>
                <a:cubicBezTo>
                  <a:pt x="409816" y="1093848"/>
                  <a:pt x="409816" y="1093848"/>
                  <a:pt x="397494" y="1093848"/>
                </a:cubicBezTo>
                <a:cubicBezTo>
                  <a:pt x="397494" y="1081119"/>
                  <a:pt x="397494" y="1081119"/>
                  <a:pt x="397494" y="1081119"/>
                </a:cubicBezTo>
                <a:cubicBezTo>
                  <a:pt x="397494" y="1081119"/>
                  <a:pt x="409816" y="1068788"/>
                  <a:pt x="397494" y="1068788"/>
                </a:cubicBezTo>
                <a:cubicBezTo>
                  <a:pt x="397494" y="1068788"/>
                  <a:pt x="397494" y="1068788"/>
                  <a:pt x="409816" y="1068788"/>
                </a:cubicBezTo>
                <a:cubicBezTo>
                  <a:pt x="409816" y="1056458"/>
                  <a:pt x="422138" y="1068788"/>
                  <a:pt x="409816" y="1056458"/>
                </a:cubicBezTo>
                <a:lnTo>
                  <a:pt x="409816" y="1043729"/>
                </a:lnTo>
                <a:cubicBezTo>
                  <a:pt x="409816" y="1043729"/>
                  <a:pt x="422138" y="1043729"/>
                  <a:pt x="422138" y="1056458"/>
                </a:cubicBezTo>
                <a:lnTo>
                  <a:pt x="422138" y="1043729"/>
                </a:lnTo>
                <a:cubicBezTo>
                  <a:pt x="422138" y="1043729"/>
                  <a:pt x="422138" y="1043729"/>
                  <a:pt x="422138" y="1031399"/>
                </a:cubicBezTo>
                <a:cubicBezTo>
                  <a:pt x="422138" y="1031399"/>
                  <a:pt x="422138" y="1031399"/>
                  <a:pt x="409816" y="1031399"/>
                </a:cubicBezTo>
                <a:cubicBezTo>
                  <a:pt x="409816" y="1031399"/>
                  <a:pt x="397494" y="1031399"/>
                  <a:pt x="397494" y="1043729"/>
                </a:cubicBezTo>
                <a:cubicBezTo>
                  <a:pt x="397494" y="1043729"/>
                  <a:pt x="397494" y="1043729"/>
                  <a:pt x="397494" y="1042188"/>
                </a:cubicBezTo>
                <a:lnTo>
                  <a:pt x="397494" y="1038335"/>
                </a:lnTo>
                <a:cubicBezTo>
                  <a:pt x="397494" y="1036023"/>
                  <a:pt x="397494" y="1040647"/>
                  <a:pt x="397494" y="1031399"/>
                </a:cubicBezTo>
                <a:cubicBezTo>
                  <a:pt x="397494" y="1031399"/>
                  <a:pt x="397494" y="1031399"/>
                  <a:pt x="384774" y="1043729"/>
                </a:cubicBezTo>
                <a:cubicBezTo>
                  <a:pt x="384774" y="1043729"/>
                  <a:pt x="384774" y="1031399"/>
                  <a:pt x="372452" y="1031399"/>
                </a:cubicBezTo>
                <a:cubicBezTo>
                  <a:pt x="384774" y="1031399"/>
                  <a:pt x="384774" y="1019068"/>
                  <a:pt x="384774" y="1019068"/>
                </a:cubicBezTo>
                <a:lnTo>
                  <a:pt x="372452" y="1031399"/>
                </a:lnTo>
                <a:cubicBezTo>
                  <a:pt x="372452" y="1031399"/>
                  <a:pt x="372452" y="1031399"/>
                  <a:pt x="360129" y="1031399"/>
                </a:cubicBezTo>
                <a:cubicBezTo>
                  <a:pt x="360129" y="1031399"/>
                  <a:pt x="360129" y="1043729"/>
                  <a:pt x="347807" y="1031399"/>
                </a:cubicBezTo>
                <a:cubicBezTo>
                  <a:pt x="347807" y="1031399"/>
                  <a:pt x="347807" y="1031399"/>
                  <a:pt x="347807" y="1043729"/>
                </a:cubicBezTo>
                <a:cubicBezTo>
                  <a:pt x="347807" y="1043729"/>
                  <a:pt x="347807" y="1043729"/>
                  <a:pt x="346217" y="1043729"/>
                </a:cubicBezTo>
                <a:lnTo>
                  <a:pt x="336677" y="1043729"/>
                </a:lnTo>
                <a:cubicBezTo>
                  <a:pt x="335087" y="1043729"/>
                  <a:pt x="335087" y="1043729"/>
                  <a:pt x="335087" y="1043729"/>
                </a:cubicBezTo>
                <a:lnTo>
                  <a:pt x="322765" y="1043729"/>
                </a:lnTo>
                <a:cubicBezTo>
                  <a:pt x="322765" y="1043729"/>
                  <a:pt x="322765" y="1043729"/>
                  <a:pt x="322765" y="1056458"/>
                </a:cubicBezTo>
                <a:lnTo>
                  <a:pt x="335087" y="1056458"/>
                </a:lnTo>
                <a:cubicBezTo>
                  <a:pt x="335087" y="1056458"/>
                  <a:pt x="335087" y="1059540"/>
                  <a:pt x="335087" y="1061082"/>
                </a:cubicBezTo>
                <a:lnTo>
                  <a:pt x="335087" y="1061660"/>
                </a:lnTo>
                <a:lnTo>
                  <a:pt x="335087" y="1068788"/>
                </a:lnTo>
                <a:lnTo>
                  <a:pt x="322765" y="1068788"/>
                </a:lnTo>
                <a:lnTo>
                  <a:pt x="310443" y="1068788"/>
                </a:lnTo>
                <a:lnTo>
                  <a:pt x="310443" y="1056458"/>
                </a:lnTo>
                <a:lnTo>
                  <a:pt x="298120" y="1056458"/>
                </a:lnTo>
                <a:cubicBezTo>
                  <a:pt x="298120" y="1056458"/>
                  <a:pt x="298120" y="1056458"/>
                  <a:pt x="298120" y="1068788"/>
                </a:cubicBezTo>
                <a:cubicBezTo>
                  <a:pt x="298120" y="1068788"/>
                  <a:pt x="298120" y="1068788"/>
                  <a:pt x="299660" y="1068788"/>
                </a:cubicBezTo>
                <a:lnTo>
                  <a:pt x="303511" y="1068788"/>
                </a:lnTo>
                <a:cubicBezTo>
                  <a:pt x="305052" y="1068788"/>
                  <a:pt x="303511" y="1068788"/>
                  <a:pt x="305052" y="1068788"/>
                </a:cubicBezTo>
                <a:lnTo>
                  <a:pt x="307362" y="1068788"/>
                </a:lnTo>
                <a:lnTo>
                  <a:pt x="308902" y="1068788"/>
                </a:lnTo>
                <a:cubicBezTo>
                  <a:pt x="310443" y="1068788"/>
                  <a:pt x="310443" y="1068788"/>
                  <a:pt x="310443" y="1068788"/>
                </a:cubicBezTo>
                <a:cubicBezTo>
                  <a:pt x="310443" y="1068788"/>
                  <a:pt x="310443" y="1081119"/>
                  <a:pt x="298120" y="1081119"/>
                </a:cubicBezTo>
                <a:cubicBezTo>
                  <a:pt x="285400" y="1081119"/>
                  <a:pt x="285400" y="1081119"/>
                  <a:pt x="273078" y="1081119"/>
                </a:cubicBezTo>
                <a:cubicBezTo>
                  <a:pt x="273078" y="1081119"/>
                  <a:pt x="273078" y="1081119"/>
                  <a:pt x="260756" y="1081119"/>
                </a:cubicBezTo>
                <a:cubicBezTo>
                  <a:pt x="260756" y="1081119"/>
                  <a:pt x="248433" y="1093848"/>
                  <a:pt x="248433" y="1081119"/>
                </a:cubicBezTo>
                <a:cubicBezTo>
                  <a:pt x="248433" y="1081119"/>
                  <a:pt x="248433" y="1081119"/>
                  <a:pt x="235714" y="1081119"/>
                </a:cubicBezTo>
                <a:lnTo>
                  <a:pt x="235714" y="1093848"/>
                </a:lnTo>
                <a:lnTo>
                  <a:pt x="223391" y="1093848"/>
                </a:lnTo>
                <a:lnTo>
                  <a:pt x="223391" y="1106178"/>
                </a:lnTo>
                <a:lnTo>
                  <a:pt x="223391" y="1118509"/>
                </a:lnTo>
                <a:lnTo>
                  <a:pt x="211069" y="1106178"/>
                </a:lnTo>
                <a:cubicBezTo>
                  <a:pt x="211069" y="1106178"/>
                  <a:pt x="211069" y="1106178"/>
                  <a:pt x="211069" y="1093848"/>
                </a:cubicBezTo>
                <a:cubicBezTo>
                  <a:pt x="211069" y="1093848"/>
                  <a:pt x="211069" y="1093848"/>
                  <a:pt x="198747" y="1093848"/>
                </a:cubicBezTo>
                <a:lnTo>
                  <a:pt x="198747" y="1106178"/>
                </a:lnTo>
                <a:lnTo>
                  <a:pt x="198747" y="1118509"/>
                </a:lnTo>
                <a:lnTo>
                  <a:pt x="198747" y="1130839"/>
                </a:lnTo>
                <a:cubicBezTo>
                  <a:pt x="198747" y="1118509"/>
                  <a:pt x="186027" y="1118509"/>
                  <a:pt x="186027" y="1118509"/>
                </a:cubicBezTo>
                <a:cubicBezTo>
                  <a:pt x="186027" y="1118509"/>
                  <a:pt x="198747" y="1118509"/>
                  <a:pt x="186027" y="1106178"/>
                </a:cubicBezTo>
                <a:lnTo>
                  <a:pt x="186027" y="1118509"/>
                </a:lnTo>
                <a:cubicBezTo>
                  <a:pt x="186027" y="1118509"/>
                  <a:pt x="186027" y="1118509"/>
                  <a:pt x="186027" y="1130839"/>
                </a:cubicBezTo>
                <a:cubicBezTo>
                  <a:pt x="186027" y="1130839"/>
                  <a:pt x="186027" y="1130839"/>
                  <a:pt x="198747" y="1130839"/>
                </a:cubicBezTo>
                <a:cubicBezTo>
                  <a:pt x="198747" y="1130839"/>
                  <a:pt x="198747" y="1130839"/>
                  <a:pt x="198747" y="1143568"/>
                </a:cubicBezTo>
                <a:lnTo>
                  <a:pt x="186027" y="1143568"/>
                </a:lnTo>
                <a:cubicBezTo>
                  <a:pt x="186027" y="1143568"/>
                  <a:pt x="186027" y="1143568"/>
                  <a:pt x="173705" y="1143568"/>
                </a:cubicBezTo>
                <a:cubicBezTo>
                  <a:pt x="173705" y="1143568"/>
                  <a:pt x="173705" y="1143568"/>
                  <a:pt x="173705" y="1130839"/>
                </a:cubicBezTo>
                <a:cubicBezTo>
                  <a:pt x="173705" y="1130839"/>
                  <a:pt x="173705" y="1130839"/>
                  <a:pt x="161382" y="1130839"/>
                </a:cubicBezTo>
                <a:cubicBezTo>
                  <a:pt x="161382" y="1130839"/>
                  <a:pt x="161382" y="1118509"/>
                  <a:pt x="149060" y="1118509"/>
                </a:cubicBezTo>
                <a:cubicBezTo>
                  <a:pt x="149060" y="1118509"/>
                  <a:pt x="149060" y="1118509"/>
                  <a:pt x="149060" y="1130839"/>
                </a:cubicBezTo>
                <a:cubicBezTo>
                  <a:pt x="149060" y="1130839"/>
                  <a:pt x="136340" y="1130839"/>
                  <a:pt x="149060" y="1143568"/>
                </a:cubicBezTo>
                <a:lnTo>
                  <a:pt x="136340" y="1143568"/>
                </a:lnTo>
                <a:cubicBezTo>
                  <a:pt x="136340" y="1143568"/>
                  <a:pt x="136340" y="1143568"/>
                  <a:pt x="136340" y="1130839"/>
                </a:cubicBezTo>
                <a:cubicBezTo>
                  <a:pt x="136340" y="1130839"/>
                  <a:pt x="136340" y="1130839"/>
                  <a:pt x="136340" y="1118509"/>
                </a:cubicBezTo>
                <a:cubicBezTo>
                  <a:pt x="136340" y="1118509"/>
                  <a:pt x="124018" y="1118509"/>
                  <a:pt x="124018" y="1106178"/>
                </a:cubicBezTo>
                <a:lnTo>
                  <a:pt x="136340" y="1106178"/>
                </a:lnTo>
                <a:cubicBezTo>
                  <a:pt x="149060" y="1106178"/>
                  <a:pt x="149060" y="1093848"/>
                  <a:pt x="149060" y="1093848"/>
                </a:cubicBezTo>
                <a:lnTo>
                  <a:pt x="136340" y="1093848"/>
                </a:lnTo>
                <a:cubicBezTo>
                  <a:pt x="136340" y="1081119"/>
                  <a:pt x="136340" y="1081119"/>
                  <a:pt x="149060" y="1081119"/>
                </a:cubicBezTo>
                <a:lnTo>
                  <a:pt x="149060" y="1068788"/>
                </a:lnTo>
                <a:cubicBezTo>
                  <a:pt x="149060" y="1068788"/>
                  <a:pt x="149060" y="1068788"/>
                  <a:pt x="149060" y="1056458"/>
                </a:cubicBezTo>
                <a:cubicBezTo>
                  <a:pt x="161382" y="1043729"/>
                  <a:pt x="161382" y="1043729"/>
                  <a:pt x="161382" y="1056458"/>
                </a:cubicBezTo>
                <a:lnTo>
                  <a:pt x="161382" y="1045320"/>
                </a:lnTo>
                <a:lnTo>
                  <a:pt x="161382" y="1043729"/>
                </a:lnTo>
                <a:cubicBezTo>
                  <a:pt x="161382" y="1043729"/>
                  <a:pt x="161382" y="1056458"/>
                  <a:pt x="173705" y="1056458"/>
                </a:cubicBezTo>
                <a:lnTo>
                  <a:pt x="173705" y="1043729"/>
                </a:lnTo>
                <a:lnTo>
                  <a:pt x="186027" y="1043729"/>
                </a:lnTo>
                <a:lnTo>
                  <a:pt x="186027" y="1031399"/>
                </a:lnTo>
                <a:cubicBezTo>
                  <a:pt x="173705" y="1031399"/>
                  <a:pt x="186027" y="1019068"/>
                  <a:pt x="186027" y="1019068"/>
                </a:cubicBezTo>
                <a:cubicBezTo>
                  <a:pt x="186027" y="1019068"/>
                  <a:pt x="173705" y="1019068"/>
                  <a:pt x="173705" y="1006738"/>
                </a:cubicBezTo>
                <a:lnTo>
                  <a:pt x="173705" y="1005196"/>
                </a:lnTo>
                <a:cubicBezTo>
                  <a:pt x="173705" y="1003655"/>
                  <a:pt x="173705" y="1000572"/>
                  <a:pt x="173705" y="994407"/>
                </a:cubicBezTo>
                <a:cubicBezTo>
                  <a:pt x="173705" y="994407"/>
                  <a:pt x="173705" y="994407"/>
                  <a:pt x="161382" y="994407"/>
                </a:cubicBezTo>
                <a:lnTo>
                  <a:pt x="161382" y="1006738"/>
                </a:lnTo>
                <a:cubicBezTo>
                  <a:pt x="161382" y="1006738"/>
                  <a:pt x="149060" y="1006738"/>
                  <a:pt x="161382" y="1019068"/>
                </a:cubicBezTo>
                <a:cubicBezTo>
                  <a:pt x="161382" y="1019068"/>
                  <a:pt x="149060" y="1019068"/>
                  <a:pt x="149060" y="1006738"/>
                </a:cubicBezTo>
                <a:cubicBezTo>
                  <a:pt x="149060" y="1006738"/>
                  <a:pt x="149060" y="1006738"/>
                  <a:pt x="149060" y="1019068"/>
                </a:cubicBezTo>
                <a:cubicBezTo>
                  <a:pt x="149060" y="1019068"/>
                  <a:pt x="149060" y="1019068"/>
                  <a:pt x="161382" y="1019068"/>
                </a:cubicBezTo>
                <a:cubicBezTo>
                  <a:pt x="161382" y="1006738"/>
                  <a:pt x="173705" y="1006738"/>
                  <a:pt x="161382" y="1006738"/>
                </a:cubicBezTo>
                <a:lnTo>
                  <a:pt x="173705" y="1006738"/>
                </a:lnTo>
                <a:lnTo>
                  <a:pt x="173705" y="1019068"/>
                </a:lnTo>
                <a:cubicBezTo>
                  <a:pt x="173705" y="1019068"/>
                  <a:pt x="173705" y="1019068"/>
                  <a:pt x="173705" y="1031399"/>
                </a:cubicBezTo>
                <a:cubicBezTo>
                  <a:pt x="173705" y="1031399"/>
                  <a:pt x="173705" y="1031399"/>
                  <a:pt x="173705" y="1043729"/>
                </a:cubicBezTo>
                <a:lnTo>
                  <a:pt x="172164" y="1043729"/>
                </a:lnTo>
                <a:lnTo>
                  <a:pt x="164463" y="1043729"/>
                </a:lnTo>
                <a:lnTo>
                  <a:pt x="161382" y="1043729"/>
                </a:lnTo>
                <a:cubicBezTo>
                  <a:pt x="161382" y="1043729"/>
                  <a:pt x="161382" y="1043729"/>
                  <a:pt x="149060" y="1043729"/>
                </a:cubicBezTo>
                <a:lnTo>
                  <a:pt x="141706" y="1043729"/>
                </a:lnTo>
                <a:cubicBezTo>
                  <a:pt x="143495" y="1043729"/>
                  <a:pt x="136340" y="1043729"/>
                  <a:pt x="136340" y="1043729"/>
                </a:cubicBezTo>
                <a:lnTo>
                  <a:pt x="136340" y="1036601"/>
                </a:lnTo>
                <a:cubicBezTo>
                  <a:pt x="136340" y="1038335"/>
                  <a:pt x="136340" y="1031399"/>
                  <a:pt x="136340" y="1031399"/>
                </a:cubicBezTo>
                <a:lnTo>
                  <a:pt x="136340" y="1019068"/>
                </a:lnTo>
                <a:cubicBezTo>
                  <a:pt x="136340" y="1019068"/>
                  <a:pt x="136340" y="1019068"/>
                  <a:pt x="124018" y="1019068"/>
                </a:cubicBezTo>
                <a:lnTo>
                  <a:pt x="124018" y="1031399"/>
                </a:lnTo>
                <a:lnTo>
                  <a:pt x="111696" y="1031399"/>
                </a:lnTo>
                <a:lnTo>
                  <a:pt x="111696" y="1019068"/>
                </a:lnTo>
                <a:lnTo>
                  <a:pt x="111696" y="1006738"/>
                </a:lnTo>
                <a:cubicBezTo>
                  <a:pt x="111696" y="1019068"/>
                  <a:pt x="99373" y="1019068"/>
                  <a:pt x="99373" y="1019068"/>
                </a:cubicBezTo>
                <a:cubicBezTo>
                  <a:pt x="99373" y="1031399"/>
                  <a:pt x="86654" y="1031399"/>
                  <a:pt x="86654" y="1031399"/>
                </a:cubicBezTo>
                <a:cubicBezTo>
                  <a:pt x="86654" y="1043729"/>
                  <a:pt x="86654" y="1043729"/>
                  <a:pt x="99373" y="1043729"/>
                </a:cubicBezTo>
                <a:cubicBezTo>
                  <a:pt x="86654" y="1043729"/>
                  <a:pt x="99373" y="1056458"/>
                  <a:pt x="99373" y="1056458"/>
                </a:cubicBezTo>
                <a:cubicBezTo>
                  <a:pt x="99373" y="1056458"/>
                  <a:pt x="99373" y="1056458"/>
                  <a:pt x="99373" y="1068788"/>
                </a:cubicBezTo>
                <a:cubicBezTo>
                  <a:pt x="99373" y="1068788"/>
                  <a:pt x="99373" y="1068788"/>
                  <a:pt x="99373" y="1081119"/>
                </a:cubicBezTo>
                <a:cubicBezTo>
                  <a:pt x="99373" y="1081119"/>
                  <a:pt x="99373" y="1081119"/>
                  <a:pt x="86654" y="1081119"/>
                </a:cubicBezTo>
                <a:cubicBezTo>
                  <a:pt x="86654" y="1081119"/>
                  <a:pt x="86654" y="1081119"/>
                  <a:pt x="74331" y="1093848"/>
                </a:cubicBezTo>
                <a:lnTo>
                  <a:pt x="74331" y="1081119"/>
                </a:lnTo>
                <a:cubicBezTo>
                  <a:pt x="74331" y="1081119"/>
                  <a:pt x="74331" y="1081119"/>
                  <a:pt x="72791" y="1081119"/>
                </a:cubicBezTo>
                <a:lnTo>
                  <a:pt x="67207" y="1081119"/>
                </a:lnTo>
                <a:cubicBezTo>
                  <a:pt x="68940" y="1081119"/>
                  <a:pt x="62009" y="1081119"/>
                  <a:pt x="62009" y="1081119"/>
                </a:cubicBezTo>
                <a:lnTo>
                  <a:pt x="49687" y="1081119"/>
                </a:lnTo>
                <a:cubicBezTo>
                  <a:pt x="62009" y="1081119"/>
                  <a:pt x="62009" y="1093848"/>
                  <a:pt x="62009" y="1093848"/>
                </a:cubicBezTo>
                <a:lnTo>
                  <a:pt x="57388" y="1093848"/>
                </a:lnTo>
                <a:cubicBezTo>
                  <a:pt x="56618" y="1093848"/>
                  <a:pt x="56233" y="1093848"/>
                  <a:pt x="56810" y="1093848"/>
                </a:cubicBezTo>
                <a:lnTo>
                  <a:pt x="49687" y="1093848"/>
                </a:lnTo>
                <a:cubicBezTo>
                  <a:pt x="49687" y="1093848"/>
                  <a:pt x="49687" y="1093848"/>
                  <a:pt x="49687" y="1106178"/>
                </a:cubicBezTo>
                <a:cubicBezTo>
                  <a:pt x="49687" y="1106178"/>
                  <a:pt x="49687" y="1118509"/>
                  <a:pt x="62009" y="1118509"/>
                </a:cubicBezTo>
                <a:cubicBezTo>
                  <a:pt x="62009" y="1118509"/>
                  <a:pt x="62009" y="1118509"/>
                  <a:pt x="62009" y="1130839"/>
                </a:cubicBezTo>
                <a:lnTo>
                  <a:pt x="49687" y="1130839"/>
                </a:lnTo>
                <a:cubicBezTo>
                  <a:pt x="49687" y="1118509"/>
                  <a:pt x="36967" y="1118509"/>
                  <a:pt x="36967" y="1130839"/>
                </a:cubicBezTo>
                <a:lnTo>
                  <a:pt x="36967" y="1118509"/>
                </a:lnTo>
                <a:cubicBezTo>
                  <a:pt x="36967" y="1118509"/>
                  <a:pt x="36967" y="1118509"/>
                  <a:pt x="36967" y="1106178"/>
                </a:cubicBezTo>
                <a:lnTo>
                  <a:pt x="32346" y="1106178"/>
                </a:lnTo>
                <a:cubicBezTo>
                  <a:pt x="31576" y="1106178"/>
                  <a:pt x="31191" y="1106178"/>
                  <a:pt x="31768" y="1106178"/>
                </a:cubicBezTo>
                <a:lnTo>
                  <a:pt x="24645" y="1106178"/>
                </a:lnTo>
                <a:cubicBezTo>
                  <a:pt x="24645" y="1106178"/>
                  <a:pt x="24645" y="1106178"/>
                  <a:pt x="23104" y="1106178"/>
                </a:cubicBezTo>
                <a:lnTo>
                  <a:pt x="21564" y="1106178"/>
                </a:lnTo>
                <a:cubicBezTo>
                  <a:pt x="21564" y="1106178"/>
                  <a:pt x="18483" y="1106178"/>
                  <a:pt x="12322" y="1106178"/>
                </a:cubicBezTo>
                <a:cubicBezTo>
                  <a:pt x="24645" y="1106178"/>
                  <a:pt x="24645" y="1118509"/>
                  <a:pt x="12322" y="1118509"/>
                </a:cubicBezTo>
                <a:lnTo>
                  <a:pt x="5198" y="1118509"/>
                </a:lnTo>
                <a:cubicBezTo>
                  <a:pt x="6931" y="1118509"/>
                  <a:pt x="0" y="1118509"/>
                  <a:pt x="0" y="1118509"/>
                </a:cubicBezTo>
                <a:cubicBezTo>
                  <a:pt x="0" y="1106178"/>
                  <a:pt x="0" y="1093848"/>
                  <a:pt x="0" y="1081119"/>
                </a:cubicBezTo>
                <a:cubicBezTo>
                  <a:pt x="0" y="1068788"/>
                  <a:pt x="0" y="1068788"/>
                  <a:pt x="0" y="1056458"/>
                </a:cubicBezTo>
                <a:cubicBezTo>
                  <a:pt x="0" y="1056458"/>
                  <a:pt x="0" y="1056458"/>
                  <a:pt x="0" y="1043729"/>
                </a:cubicBezTo>
                <a:cubicBezTo>
                  <a:pt x="12322" y="1043729"/>
                  <a:pt x="12322" y="1056458"/>
                  <a:pt x="12322" y="1043729"/>
                </a:cubicBezTo>
                <a:cubicBezTo>
                  <a:pt x="12322" y="1043729"/>
                  <a:pt x="24645" y="1043729"/>
                  <a:pt x="12322" y="1031399"/>
                </a:cubicBezTo>
                <a:cubicBezTo>
                  <a:pt x="0" y="1031399"/>
                  <a:pt x="0" y="1043729"/>
                  <a:pt x="0" y="1043729"/>
                </a:cubicBezTo>
                <a:cubicBezTo>
                  <a:pt x="0" y="1031399"/>
                  <a:pt x="0" y="1019068"/>
                  <a:pt x="0" y="1006738"/>
                </a:cubicBezTo>
                <a:lnTo>
                  <a:pt x="0" y="994407"/>
                </a:lnTo>
                <a:cubicBezTo>
                  <a:pt x="0" y="981678"/>
                  <a:pt x="0" y="981678"/>
                  <a:pt x="0" y="969348"/>
                </a:cubicBezTo>
                <a:lnTo>
                  <a:pt x="0" y="957017"/>
                </a:lnTo>
                <a:cubicBezTo>
                  <a:pt x="0" y="944687"/>
                  <a:pt x="0" y="931958"/>
                  <a:pt x="12322" y="931958"/>
                </a:cubicBezTo>
                <a:cubicBezTo>
                  <a:pt x="12322" y="931958"/>
                  <a:pt x="12322" y="919628"/>
                  <a:pt x="12322" y="907297"/>
                </a:cubicBezTo>
                <a:cubicBezTo>
                  <a:pt x="24645" y="907297"/>
                  <a:pt x="24645" y="907297"/>
                  <a:pt x="24645" y="894966"/>
                </a:cubicBezTo>
                <a:lnTo>
                  <a:pt x="24645" y="882238"/>
                </a:lnTo>
                <a:cubicBezTo>
                  <a:pt x="36967" y="869907"/>
                  <a:pt x="36967" y="869907"/>
                  <a:pt x="36967" y="857577"/>
                </a:cubicBezTo>
                <a:lnTo>
                  <a:pt x="36967" y="845246"/>
                </a:lnTo>
                <a:cubicBezTo>
                  <a:pt x="36967" y="832517"/>
                  <a:pt x="49687" y="832517"/>
                  <a:pt x="49687" y="832517"/>
                </a:cubicBezTo>
                <a:cubicBezTo>
                  <a:pt x="49687" y="820187"/>
                  <a:pt x="62009" y="820187"/>
                  <a:pt x="62009" y="820187"/>
                </a:cubicBezTo>
                <a:cubicBezTo>
                  <a:pt x="62009" y="820187"/>
                  <a:pt x="62009" y="820187"/>
                  <a:pt x="62009" y="807856"/>
                </a:cubicBezTo>
                <a:cubicBezTo>
                  <a:pt x="62009" y="807856"/>
                  <a:pt x="62009" y="795526"/>
                  <a:pt x="74331" y="795526"/>
                </a:cubicBezTo>
                <a:lnTo>
                  <a:pt x="74331" y="782797"/>
                </a:lnTo>
                <a:lnTo>
                  <a:pt x="86654" y="770467"/>
                </a:lnTo>
                <a:lnTo>
                  <a:pt x="99373" y="758136"/>
                </a:lnTo>
                <a:lnTo>
                  <a:pt x="111696" y="745805"/>
                </a:lnTo>
                <a:cubicBezTo>
                  <a:pt x="124018" y="733077"/>
                  <a:pt x="124018" y="733077"/>
                  <a:pt x="124018" y="720746"/>
                </a:cubicBezTo>
                <a:cubicBezTo>
                  <a:pt x="136340" y="720746"/>
                  <a:pt x="136340" y="720746"/>
                  <a:pt x="149060" y="708416"/>
                </a:cubicBezTo>
                <a:cubicBezTo>
                  <a:pt x="149060" y="708416"/>
                  <a:pt x="161382" y="708416"/>
                  <a:pt x="161382" y="695687"/>
                </a:cubicBezTo>
                <a:cubicBezTo>
                  <a:pt x="161382" y="708416"/>
                  <a:pt x="161382" y="695687"/>
                  <a:pt x="173705" y="695687"/>
                </a:cubicBezTo>
                <a:cubicBezTo>
                  <a:pt x="173705" y="695687"/>
                  <a:pt x="173705" y="683357"/>
                  <a:pt x="186027" y="683357"/>
                </a:cubicBezTo>
                <a:lnTo>
                  <a:pt x="186027" y="671026"/>
                </a:lnTo>
                <a:lnTo>
                  <a:pt x="198747" y="671026"/>
                </a:lnTo>
                <a:cubicBezTo>
                  <a:pt x="198747" y="658695"/>
                  <a:pt x="211069" y="671026"/>
                  <a:pt x="211069" y="658695"/>
                </a:cubicBezTo>
                <a:cubicBezTo>
                  <a:pt x="211069" y="658695"/>
                  <a:pt x="211069" y="658695"/>
                  <a:pt x="223391" y="658695"/>
                </a:cubicBezTo>
                <a:cubicBezTo>
                  <a:pt x="223391" y="658695"/>
                  <a:pt x="223391" y="658695"/>
                  <a:pt x="223391" y="646365"/>
                </a:cubicBezTo>
                <a:lnTo>
                  <a:pt x="235714" y="646365"/>
                </a:lnTo>
                <a:cubicBezTo>
                  <a:pt x="248433" y="646365"/>
                  <a:pt x="235714" y="646365"/>
                  <a:pt x="248433" y="658695"/>
                </a:cubicBezTo>
                <a:cubicBezTo>
                  <a:pt x="248433" y="646365"/>
                  <a:pt x="248433" y="658695"/>
                  <a:pt x="248433" y="646365"/>
                </a:cubicBezTo>
                <a:lnTo>
                  <a:pt x="235714" y="646365"/>
                </a:lnTo>
                <a:cubicBezTo>
                  <a:pt x="248433" y="633636"/>
                  <a:pt x="248433" y="633636"/>
                  <a:pt x="260756" y="633636"/>
                </a:cubicBezTo>
                <a:cubicBezTo>
                  <a:pt x="273078" y="633636"/>
                  <a:pt x="273078" y="621306"/>
                  <a:pt x="285400" y="621306"/>
                </a:cubicBezTo>
                <a:cubicBezTo>
                  <a:pt x="298120" y="621306"/>
                  <a:pt x="298120" y="621306"/>
                  <a:pt x="310443" y="608975"/>
                </a:cubicBezTo>
                <a:lnTo>
                  <a:pt x="322765" y="608975"/>
                </a:lnTo>
                <a:cubicBezTo>
                  <a:pt x="335087" y="608975"/>
                  <a:pt x="335087" y="596644"/>
                  <a:pt x="335087" y="596644"/>
                </a:cubicBezTo>
                <a:cubicBezTo>
                  <a:pt x="335087" y="596644"/>
                  <a:pt x="335087" y="596644"/>
                  <a:pt x="333547" y="596644"/>
                </a:cubicBezTo>
                <a:lnTo>
                  <a:pt x="327963" y="596644"/>
                </a:lnTo>
                <a:cubicBezTo>
                  <a:pt x="329696" y="596644"/>
                  <a:pt x="322765" y="596644"/>
                  <a:pt x="322765" y="596644"/>
                </a:cubicBezTo>
                <a:lnTo>
                  <a:pt x="322765" y="583916"/>
                </a:lnTo>
                <a:cubicBezTo>
                  <a:pt x="322765" y="583916"/>
                  <a:pt x="322765" y="583916"/>
                  <a:pt x="310443" y="583916"/>
                </a:cubicBezTo>
                <a:cubicBezTo>
                  <a:pt x="322765" y="571585"/>
                  <a:pt x="310443" y="583916"/>
                  <a:pt x="310443" y="583916"/>
                </a:cubicBezTo>
                <a:lnTo>
                  <a:pt x="310443" y="571585"/>
                </a:lnTo>
                <a:cubicBezTo>
                  <a:pt x="298120" y="571585"/>
                  <a:pt x="298120" y="571585"/>
                  <a:pt x="298120" y="559255"/>
                </a:cubicBezTo>
                <a:lnTo>
                  <a:pt x="298120" y="546924"/>
                </a:lnTo>
                <a:cubicBezTo>
                  <a:pt x="298120" y="534196"/>
                  <a:pt x="298120" y="534196"/>
                  <a:pt x="285400" y="534196"/>
                </a:cubicBezTo>
                <a:cubicBezTo>
                  <a:pt x="285400" y="534196"/>
                  <a:pt x="285400" y="534196"/>
                  <a:pt x="285400" y="532654"/>
                </a:cubicBezTo>
                <a:lnTo>
                  <a:pt x="285400" y="529572"/>
                </a:lnTo>
                <a:cubicBezTo>
                  <a:pt x="285400" y="528801"/>
                  <a:pt x="285400" y="528416"/>
                  <a:pt x="285400" y="528994"/>
                </a:cubicBezTo>
                <a:lnTo>
                  <a:pt x="285400" y="521865"/>
                </a:lnTo>
                <a:cubicBezTo>
                  <a:pt x="285400" y="521865"/>
                  <a:pt x="285400" y="521865"/>
                  <a:pt x="298120" y="521865"/>
                </a:cubicBezTo>
                <a:cubicBezTo>
                  <a:pt x="298120" y="521865"/>
                  <a:pt x="298120" y="521865"/>
                  <a:pt x="298120" y="509534"/>
                </a:cubicBezTo>
                <a:lnTo>
                  <a:pt x="310443" y="509534"/>
                </a:lnTo>
                <a:lnTo>
                  <a:pt x="310443" y="521865"/>
                </a:lnTo>
                <a:cubicBezTo>
                  <a:pt x="310443" y="521865"/>
                  <a:pt x="317374" y="521865"/>
                  <a:pt x="315641" y="521865"/>
                </a:cubicBezTo>
                <a:lnTo>
                  <a:pt x="322765" y="521865"/>
                </a:lnTo>
                <a:lnTo>
                  <a:pt x="322765" y="520324"/>
                </a:lnTo>
                <a:lnTo>
                  <a:pt x="322765" y="512617"/>
                </a:lnTo>
                <a:lnTo>
                  <a:pt x="322765" y="509534"/>
                </a:lnTo>
                <a:lnTo>
                  <a:pt x="319684" y="509534"/>
                </a:lnTo>
                <a:cubicBezTo>
                  <a:pt x="319684" y="509534"/>
                  <a:pt x="316604" y="509534"/>
                  <a:pt x="310443" y="509534"/>
                </a:cubicBezTo>
                <a:cubicBezTo>
                  <a:pt x="298120" y="509534"/>
                  <a:pt x="310443" y="497204"/>
                  <a:pt x="298120" y="509534"/>
                </a:cubicBezTo>
                <a:lnTo>
                  <a:pt x="298120" y="497204"/>
                </a:lnTo>
                <a:cubicBezTo>
                  <a:pt x="298120" y="497204"/>
                  <a:pt x="298120" y="497204"/>
                  <a:pt x="298120" y="484475"/>
                </a:cubicBezTo>
                <a:lnTo>
                  <a:pt x="310443" y="484475"/>
                </a:lnTo>
                <a:cubicBezTo>
                  <a:pt x="310443" y="484475"/>
                  <a:pt x="310443" y="484475"/>
                  <a:pt x="310443" y="482934"/>
                </a:cubicBezTo>
                <a:lnTo>
                  <a:pt x="310443" y="473686"/>
                </a:lnTo>
                <a:lnTo>
                  <a:pt x="310443" y="472145"/>
                </a:lnTo>
                <a:lnTo>
                  <a:pt x="322765" y="472145"/>
                </a:lnTo>
                <a:lnTo>
                  <a:pt x="322765" y="469062"/>
                </a:lnTo>
                <a:cubicBezTo>
                  <a:pt x="322765" y="469062"/>
                  <a:pt x="322765" y="465979"/>
                  <a:pt x="322765" y="459814"/>
                </a:cubicBezTo>
                <a:lnTo>
                  <a:pt x="335087" y="459814"/>
                </a:lnTo>
                <a:lnTo>
                  <a:pt x="335087" y="472145"/>
                </a:lnTo>
                <a:cubicBezTo>
                  <a:pt x="335087" y="472145"/>
                  <a:pt x="335087" y="472145"/>
                  <a:pt x="335087" y="484475"/>
                </a:cubicBezTo>
                <a:cubicBezTo>
                  <a:pt x="322765" y="484475"/>
                  <a:pt x="322765" y="484475"/>
                  <a:pt x="322765" y="497204"/>
                </a:cubicBezTo>
                <a:lnTo>
                  <a:pt x="335087" y="497204"/>
                </a:lnTo>
                <a:cubicBezTo>
                  <a:pt x="335087" y="497204"/>
                  <a:pt x="335087" y="497204"/>
                  <a:pt x="335087" y="484475"/>
                </a:cubicBezTo>
                <a:cubicBezTo>
                  <a:pt x="335087" y="484475"/>
                  <a:pt x="335087" y="484475"/>
                  <a:pt x="347807" y="484475"/>
                </a:cubicBezTo>
                <a:cubicBezTo>
                  <a:pt x="335087" y="484475"/>
                  <a:pt x="347807" y="472145"/>
                  <a:pt x="335087" y="472145"/>
                </a:cubicBezTo>
                <a:lnTo>
                  <a:pt x="347807" y="472145"/>
                </a:lnTo>
                <a:cubicBezTo>
                  <a:pt x="347807" y="472145"/>
                  <a:pt x="350887" y="472145"/>
                  <a:pt x="352428" y="472145"/>
                </a:cubicBezTo>
                <a:lnTo>
                  <a:pt x="353005" y="472145"/>
                </a:lnTo>
                <a:lnTo>
                  <a:pt x="357049" y="472145"/>
                </a:lnTo>
                <a:lnTo>
                  <a:pt x="360129" y="472145"/>
                </a:lnTo>
                <a:lnTo>
                  <a:pt x="360129" y="484475"/>
                </a:lnTo>
                <a:cubicBezTo>
                  <a:pt x="360129" y="472145"/>
                  <a:pt x="372452" y="484475"/>
                  <a:pt x="372452" y="472145"/>
                </a:cubicBezTo>
                <a:lnTo>
                  <a:pt x="360129" y="472145"/>
                </a:lnTo>
                <a:cubicBezTo>
                  <a:pt x="360129" y="472145"/>
                  <a:pt x="360129" y="472145"/>
                  <a:pt x="360129" y="459814"/>
                </a:cubicBezTo>
                <a:cubicBezTo>
                  <a:pt x="347807" y="459814"/>
                  <a:pt x="347807" y="459814"/>
                  <a:pt x="347807" y="472145"/>
                </a:cubicBezTo>
                <a:cubicBezTo>
                  <a:pt x="347807" y="472145"/>
                  <a:pt x="347807" y="472145"/>
                  <a:pt x="347807" y="459814"/>
                </a:cubicBezTo>
                <a:lnTo>
                  <a:pt x="335087" y="459814"/>
                </a:lnTo>
                <a:lnTo>
                  <a:pt x="335087" y="447086"/>
                </a:lnTo>
                <a:lnTo>
                  <a:pt x="322765" y="447086"/>
                </a:lnTo>
                <a:lnTo>
                  <a:pt x="335087" y="434755"/>
                </a:lnTo>
                <a:lnTo>
                  <a:pt x="322765" y="434755"/>
                </a:lnTo>
                <a:cubicBezTo>
                  <a:pt x="322765" y="422424"/>
                  <a:pt x="310443" y="422424"/>
                  <a:pt x="322765" y="422424"/>
                </a:cubicBezTo>
                <a:cubicBezTo>
                  <a:pt x="322765" y="422424"/>
                  <a:pt x="322765" y="422424"/>
                  <a:pt x="335087" y="422424"/>
                </a:cubicBezTo>
                <a:lnTo>
                  <a:pt x="347807" y="410094"/>
                </a:lnTo>
                <a:lnTo>
                  <a:pt x="347807" y="422424"/>
                </a:lnTo>
                <a:cubicBezTo>
                  <a:pt x="360129" y="410094"/>
                  <a:pt x="360129" y="410094"/>
                  <a:pt x="347807" y="410094"/>
                </a:cubicBezTo>
                <a:cubicBezTo>
                  <a:pt x="347807" y="410094"/>
                  <a:pt x="347807" y="410094"/>
                  <a:pt x="335087" y="410094"/>
                </a:cubicBezTo>
                <a:lnTo>
                  <a:pt x="322765" y="410094"/>
                </a:lnTo>
                <a:cubicBezTo>
                  <a:pt x="322765" y="410094"/>
                  <a:pt x="322765" y="410094"/>
                  <a:pt x="321225" y="410094"/>
                </a:cubicBezTo>
                <a:lnTo>
                  <a:pt x="319684" y="410094"/>
                </a:lnTo>
                <a:cubicBezTo>
                  <a:pt x="319684" y="410094"/>
                  <a:pt x="316604" y="410094"/>
                  <a:pt x="310443" y="410094"/>
                </a:cubicBezTo>
                <a:cubicBezTo>
                  <a:pt x="310443" y="410094"/>
                  <a:pt x="310443" y="410094"/>
                  <a:pt x="310443" y="397763"/>
                </a:cubicBezTo>
                <a:lnTo>
                  <a:pt x="322765" y="397763"/>
                </a:lnTo>
                <a:lnTo>
                  <a:pt x="322765" y="385035"/>
                </a:lnTo>
                <a:cubicBezTo>
                  <a:pt x="322765" y="385035"/>
                  <a:pt x="322765" y="385035"/>
                  <a:pt x="335087" y="385035"/>
                </a:cubicBezTo>
                <a:lnTo>
                  <a:pt x="347807" y="372704"/>
                </a:lnTo>
                <a:cubicBezTo>
                  <a:pt x="347807" y="372704"/>
                  <a:pt x="347807" y="372704"/>
                  <a:pt x="347807" y="385035"/>
                </a:cubicBezTo>
                <a:lnTo>
                  <a:pt x="347807" y="397763"/>
                </a:lnTo>
                <a:cubicBezTo>
                  <a:pt x="360129" y="397763"/>
                  <a:pt x="360129" y="397763"/>
                  <a:pt x="360129" y="397763"/>
                </a:cubicBezTo>
                <a:cubicBezTo>
                  <a:pt x="360129" y="397763"/>
                  <a:pt x="360129" y="397763"/>
                  <a:pt x="360129" y="385035"/>
                </a:cubicBezTo>
                <a:lnTo>
                  <a:pt x="372452" y="385035"/>
                </a:lnTo>
                <a:cubicBezTo>
                  <a:pt x="372452" y="385035"/>
                  <a:pt x="372452" y="385035"/>
                  <a:pt x="372452" y="383493"/>
                </a:cubicBezTo>
                <a:lnTo>
                  <a:pt x="372452" y="372704"/>
                </a:lnTo>
                <a:cubicBezTo>
                  <a:pt x="372452" y="372704"/>
                  <a:pt x="384774" y="372704"/>
                  <a:pt x="384774" y="385035"/>
                </a:cubicBezTo>
                <a:lnTo>
                  <a:pt x="384774" y="372704"/>
                </a:lnTo>
                <a:cubicBezTo>
                  <a:pt x="384774" y="372704"/>
                  <a:pt x="384774" y="372704"/>
                  <a:pt x="384774" y="360373"/>
                </a:cubicBezTo>
                <a:cubicBezTo>
                  <a:pt x="384774" y="360373"/>
                  <a:pt x="372452" y="360373"/>
                  <a:pt x="384774" y="348043"/>
                </a:cubicBezTo>
                <a:cubicBezTo>
                  <a:pt x="397494" y="348043"/>
                  <a:pt x="397494" y="348043"/>
                  <a:pt x="397494" y="335314"/>
                </a:cubicBezTo>
                <a:cubicBezTo>
                  <a:pt x="397494" y="335314"/>
                  <a:pt x="397494" y="335314"/>
                  <a:pt x="399034" y="335314"/>
                </a:cubicBezTo>
                <a:lnTo>
                  <a:pt x="404617" y="335314"/>
                </a:lnTo>
                <a:cubicBezTo>
                  <a:pt x="404040" y="335314"/>
                  <a:pt x="404425" y="335314"/>
                  <a:pt x="405195" y="335314"/>
                </a:cubicBezTo>
                <a:lnTo>
                  <a:pt x="409816" y="335314"/>
                </a:lnTo>
                <a:lnTo>
                  <a:pt x="422138" y="322984"/>
                </a:lnTo>
                <a:cubicBezTo>
                  <a:pt x="434461" y="322984"/>
                  <a:pt x="434461" y="322984"/>
                  <a:pt x="434461" y="310653"/>
                </a:cubicBezTo>
                <a:cubicBezTo>
                  <a:pt x="434461" y="310653"/>
                  <a:pt x="434461" y="310653"/>
                  <a:pt x="447180" y="310653"/>
                </a:cubicBezTo>
                <a:lnTo>
                  <a:pt x="447180" y="322984"/>
                </a:lnTo>
                <a:cubicBezTo>
                  <a:pt x="459503" y="310653"/>
                  <a:pt x="447180" y="310653"/>
                  <a:pt x="447180" y="310653"/>
                </a:cubicBezTo>
                <a:cubicBezTo>
                  <a:pt x="447180" y="310653"/>
                  <a:pt x="459503" y="310653"/>
                  <a:pt x="459503" y="298322"/>
                </a:cubicBezTo>
                <a:cubicBezTo>
                  <a:pt x="459503" y="298322"/>
                  <a:pt x="459503" y="298322"/>
                  <a:pt x="459503" y="285594"/>
                </a:cubicBezTo>
                <a:lnTo>
                  <a:pt x="471825" y="285594"/>
                </a:lnTo>
                <a:lnTo>
                  <a:pt x="471825" y="284053"/>
                </a:lnTo>
                <a:cubicBezTo>
                  <a:pt x="471825" y="282511"/>
                  <a:pt x="471825" y="279429"/>
                  <a:pt x="471825" y="273263"/>
                </a:cubicBezTo>
                <a:lnTo>
                  <a:pt x="484147" y="273263"/>
                </a:lnTo>
                <a:cubicBezTo>
                  <a:pt x="484147" y="273263"/>
                  <a:pt x="484147" y="273263"/>
                  <a:pt x="484147" y="260933"/>
                </a:cubicBezTo>
                <a:lnTo>
                  <a:pt x="484147" y="248602"/>
                </a:lnTo>
                <a:cubicBezTo>
                  <a:pt x="496867" y="248602"/>
                  <a:pt x="496867" y="248602"/>
                  <a:pt x="496867" y="260933"/>
                </a:cubicBezTo>
                <a:lnTo>
                  <a:pt x="496867" y="273263"/>
                </a:lnTo>
                <a:cubicBezTo>
                  <a:pt x="496867" y="273263"/>
                  <a:pt x="509189" y="273263"/>
                  <a:pt x="509189" y="260933"/>
                </a:cubicBezTo>
                <a:lnTo>
                  <a:pt x="496867" y="260933"/>
                </a:lnTo>
                <a:lnTo>
                  <a:pt x="496867" y="248602"/>
                </a:lnTo>
                <a:lnTo>
                  <a:pt x="484147" y="248602"/>
                </a:lnTo>
                <a:cubicBezTo>
                  <a:pt x="496867" y="248602"/>
                  <a:pt x="496867" y="248602"/>
                  <a:pt x="496867" y="235874"/>
                </a:cubicBezTo>
                <a:lnTo>
                  <a:pt x="495277" y="235874"/>
                </a:lnTo>
                <a:lnTo>
                  <a:pt x="487327" y="235874"/>
                </a:lnTo>
                <a:lnTo>
                  <a:pt x="484147" y="235874"/>
                </a:lnTo>
                <a:cubicBezTo>
                  <a:pt x="484147" y="235874"/>
                  <a:pt x="484147" y="235874"/>
                  <a:pt x="484147" y="223543"/>
                </a:cubicBezTo>
                <a:cubicBezTo>
                  <a:pt x="484147" y="223543"/>
                  <a:pt x="484147" y="223543"/>
                  <a:pt x="496867" y="211212"/>
                </a:cubicBezTo>
                <a:lnTo>
                  <a:pt x="496867" y="198882"/>
                </a:lnTo>
                <a:lnTo>
                  <a:pt x="496867" y="186153"/>
                </a:lnTo>
                <a:lnTo>
                  <a:pt x="496867" y="180759"/>
                </a:lnTo>
                <a:lnTo>
                  <a:pt x="496867" y="179988"/>
                </a:lnTo>
                <a:cubicBezTo>
                  <a:pt x="496867" y="179988"/>
                  <a:pt x="496867" y="179988"/>
                  <a:pt x="496867" y="173823"/>
                </a:cubicBezTo>
                <a:cubicBezTo>
                  <a:pt x="496867" y="173823"/>
                  <a:pt x="509189" y="161492"/>
                  <a:pt x="496867" y="161492"/>
                </a:cubicBezTo>
                <a:cubicBezTo>
                  <a:pt x="496867" y="161492"/>
                  <a:pt x="496867" y="161492"/>
                  <a:pt x="495277" y="161492"/>
                </a:cubicBezTo>
                <a:lnTo>
                  <a:pt x="489513" y="161492"/>
                </a:lnTo>
                <a:lnTo>
                  <a:pt x="488917" y="161492"/>
                </a:lnTo>
                <a:cubicBezTo>
                  <a:pt x="487327" y="161492"/>
                  <a:pt x="484147" y="161492"/>
                  <a:pt x="484147" y="161492"/>
                </a:cubicBezTo>
                <a:lnTo>
                  <a:pt x="496867" y="149161"/>
                </a:lnTo>
                <a:lnTo>
                  <a:pt x="509189" y="149161"/>
                </a:lnTo>
                <a:cubicBezTo>
                  <a:pt x="509189" y="149161"/>
                  <a:pt x="509189" y="149161"/>
                  <a:pt x="509189" y="136433"/>
                </a:cubicBezTo>
                <a:cubicBezTo>
                  <a:pt x="496867" y="136433"/>
                  <a:pt x="509189" y="124102"/>
                  <a:pt x="509189" y="124102"/>
                </a:cubicBezTo>
                <a:lnTo>
                  <a:pt x="507649" y="124102"/>
                </a:lnTo>
                <a:lnTo>
                  <a:pt x="502066" y="124102"/>
                </a:lnTo>
                <a:lnTo>
                  <a:pt x="501488" y="124102"/>
                </a:lnTo>
                <a:lnTo>
                  <a:pt x="498407" y="124102"/>
                </a:lnTo>
                <a:lnTo>
                  <a:pt x="496867" y="124102"/>
                </a:lnTo>
                <a:cubicBezTo>
                  <a:pt x="496867" y="124102"/>
                  <a:pt x="496867" y="121020"/>
                  <a:pt x="496867" y="119478"/>
                </a:cubicBezTo>
                <a:lnTo>
                  <a:pt x="496867" y="118900"/>
                </a:lnTo>
                <a:lnTo>
                  <a:pt x="496867" y="111772"/>
                </a:lnTo>
                <a:cubicBezTo>
                  <a:pt x="496867" y="111772"/>
                  <a:pt x="496867" y="111772"/>
                  <a:pt x="509189" y="111772"/>
                </a:cubicBezTo>
                <a:lnTo>
                  <a:pt x="521512" y="111772"/>
                </a:lnTo>
                <a:lnTo>
                  <a:pt x="521512" y="99043"/>
                </a:lnTo>
                <a:cubicBezTo>
                  <a:pt x="521512" y="99043"/>
                  <a:pt x="521512" y="99043"/>
                  <a:pt x="521512" y="86713"/>
                </a:cubicBezTo>
                <a:lnTo>
                  <a:pt x="533834" y="86713"/>
                </a:lnTo>
                <a:lnTo>
                  <a:pt x="533834" y="99043"/>
                </a:lnTo>
                <a:cubicBezTo>
                  <a:pt x="533834" y="99043"/>
                  <a:pt x="533834" y="99043"/>
                  <a:pt x="533834" y="111772"/>
                </a:cubicBezTo>
                <a:cubicBezTo>
                  <a:pt x="533834" y="111772"/>
                  <a:pt x="533834" y="111772"/>
                  <a:pt x="546554" y="111772"/>
                </a:cubicBezTo>
                <a:cubicBezTo>
                  <a:pt x="533834" y="111772"/>
                  <a:pt x="533834" y="111772"/>
                  <a:pt x="533834" y="124102"/>
                </a:cubicBezTo>
                <a:lnTo>
                  <a:pt x="546554" y="124102"/>
                </a:lnTo>
                <a:cubicBezTo>
                  <a:pt x="546554" y="124102"/>
                  <a:pt x="546554" y="124102"/>
                  <a:pt x="546554" y="136433"/>
                </a:cubicBezTo>
                <a:lnTo>
                  <a:pt x="558876" y="136433"/>
                </a:lnTo>
                <a:cubicBezTo>
                  <a:pt x="558876" y="136433"/>
                  <a:pt x="558876" y="136433"/>
                  <a:pt x="558876" y="124102"/>
                </a:cubicBezTo>
                <a:lnTo>
                  <a:pt x="554255" y="124102"/>
                </a:lnTo>
                <a:cubicBezTo>
                  <a:pt x="553485" y="124102"/>
                  <a:pt x="553100" y="124102"/>
                  <a:pt x="553678" y="124102"/>
                </a:cubicBezTo>
                <a:lnTo>
                  <a:pt x="546554" y="124102"/>
                </a:lnTo>
                <a:cubicBezTo>
                  <a:pt x="546554" y="124102"/>
                  <a:pt x="546554" y="124102"/>
                  <a:pt x="558876" y="111772"/>
                </a:cubicBezTo>
                <a:lnTo>
                  <a:pt x="546554" y="111772"/>
                </a:lnTo>
                <a:lnTo>
                  <a:pt x="546554" y="99043"/>
                </a:lnTo>
                <a:cubicBezTo>
                  <a:pt x="546554" y="99043"/>
                  <a:pt x="546554" y="99043"/>
                  <a:pt x="548094" y="99043"/>
                </a:cubicBezTo>
                <a:lnTo>
                  <a:pt x="558876" y="99043"/>
                </a:lnTo>
                <a:cubicBezTo>
                  <a:pt x="571198" y="99043"/>
                  <a:pt x="558876" y="86713"/>
                  <a:pt x="558876" y="86713"/>
                </a:cubicBezTo>
                <a:lnTo>
                  <a:pt x="571198" y="86713"/>
                </a:lnTo>
                <a:lnTo>
                  <a:pt x="583521" y="86713"/>
                </a:lnTo>
                <a:lnTo>
                  <a:pt x="583521" y="74382"/>
                </a:lnTo>
                <a:cubicBezTo>
                  <a:pt x="589881" y="74382"/>
                  <a:pt x="593061" y="74382"/>
                  <a:pt x="593061" y="74382"/>
                </a:cubicBezTo>
                <a:lnTo>
                  <a:pt x="596241" y="74382"/>
                </a:lnTo>
                <a:lnTo>
                  <a:pt x="596241" y="81511"/>
                </a:lnTo>
                <a:cubicBezTo>
                  <a:pt x="596241" y="80933"/>
                  <a:pt x="596241" y="81318"/>
                  <a:pt x="596241" y="82089"/>
                </a:cubicBezTo>
                <a:lnTo>
                  <a:pt x="596241" y="86713"/>
                </a:lnTo>
                <a:lnTo>
                  <a:pt x="608563" y="86713"/>
                </a:lnTo>
                <a:cubicBezTo>
                  <a:pt x="608563" y="86713"/>
                  <a:pt x="608563" y="86713"/>
                  <a:pt x="620885" y="86713"/>
                </a:cubicBezTo>
                <a:cubicBezTo>
                  <a:pt x="608563" y="86713"/>
                  <a:pt x="620885" y="86713"/>
                  <a:pt x="620885" y="99043"/>
                </a:cubicBezTo>
                <a:cubicBezTo>
                  <a:pt x="620885" y="99043"/>
                  <a:pt x="620885" y="99043"/>
                  <a:pt x="620885" y="86713"/>
                </a:cubicBezTo>
                <a:lnTo>
                  <a:pt x="620885" y="74382"/>
                </a:lnTo>
                <a:cubicBezTo>
                  <a:pt x="620885" y="74382"/>
                  <a:pt x="620885" y="74382"/>
                  <a:pt x="622426" y="74382"/>
                </a:cubicBezTo>
                <a:lnTo>
                  <a:pt x="633207" y="74382"/>
                </a:lnTo>
                <a:cubicBezTo>
                  <a:pt x="633207" y="74382"/>
                  <a:pt x="633207" y="74382"/>
                  <a:pt x="633207" y="62051"/>
                </a:cubicBezTo>
                <a:cubicBezTo>
                  <a:pt x="633207" y="62051"/>
                  <a:pt x="633207" y="62051"/>
                  <a:pt x="645927" y="62051"/>
                </a:cubicBezTo>
                <a:cubicBezTo>
                  <a:pt x="633207" y="62051"/>
                  <a:pt x="633207" y="62051"/>
                  <a:pt x="645927" y="49721"/>
                </a:cubicBezTo>
                <a:cubicBezTo>
                  <a:pt x="645927" y="49721"/>
                  <a:pt x="645927" y="49721"/>
                  <a:pt x="658250" y="49721"/>
                </a:cubicBezTo>
                <a:cubicBezTo>
                  <a:pt x="658250" y="49721"/>
                  <a:pt x="658250" y="49721"/>
                  <a:pt x="670572" y="49721"/>
                </a:cubicBezTo>
                <a:cubicBezTo>
                  <a:pt x="670572" y="49721"/>
                  <a:pt x="670572" y="49721"/>
                  <a:pt x="670572" y="62051"/>
                </a:cubicBezTo>
                <a:lnTo>
                  <a:pt x="682894" y="62051"/>
                </a:lnTo>
                <a:lnTo>
                  <a:pt x="695614" y="49721"/>
                </a:lnTo>
                <a:cubicBezTo>
                  <a:pt x="695614" y="49721"/>
                  <a:pt x="695614" y="49721"/>
                  <a:pt x="695614" y="36992"/>
                </a:cubicBezTo>
                <a:lnTo>
                  <a:pt x="707936" y="36992"/>
                </a:lnTo>
                <a:lnTo>
                  <a:pt x="720259" y="36992"/>
                </a:lnTo>
                <a:cubicBezTo>
                  <a:pt x="720259" y="36992"/>
                  <a:pt x="720259" y="36992"/>
                  <a:pt x="720259" y="49721"/>
                </a:cubicBezTo>
                <a:cubicBezTo>
                  <a:pt x="732581" y="49721"/>
                  <a:pt x="720259" y="49721"/>
                  <a:pt x="732581" y="49721"/>
                </a:cubicBezTo>
                <a:cubicBezTo>
                  <a:pt x="720259" y="49721"/>
                  <a:pt x="720259" y="62051"/>
                  <a:pt x="720259" y="62051"/>
                </a:cubicBezTo>
                <a:lnTo>
                  <a:pt x="727382" y="62051"/>
                </a:lnTo>
                <a:cubicBezTo>
                  <a:pt x="726805" y="62051"/>
                  <a:pt x="727190" y="62051"/>
                  <a:pt x="727960" y="62051"/>
                </a:cubicBezTo>
                <a:lnTo>
                  <a:pt x="732581" y="62051"/>
                </a:lnTo>
                <a:cubicBezTo>
                  <a:pt x="732581" y="62051"/>
                  <a:pt x="732581" y="62051"/>
                  <a:pt x="732581" y="49721"/>
                </a:cubicBezTo>
                <a:cubicBezTo>
                  <a:pt x="720259" y="49721"/>
                  <a:pt x="720259" y="49721"/>
                  <a:pt x="720259" y="36992"/>
                </a:cubicBezTo>
                <a:cubicBezTo>
                  <a:pt x="720259" y="36992"/>
                  <a:pt x="720259" y="36992"/>
                  <a:pt x="720259" y="24662"/>
                </a:cubicBezTo>
                <a:cubicBezTo>
                  <a:pt x="720259" y="24662"/>
                  <a:pt x="720259" y="24662"/>
                  <a:pt x="732581" y="24662"/>
                </a:cubicBezTo>
                <a:lnTo>
                  <a:pt x="732581" y="36992"/>
                </a:lnTo>
                <a:lnTo>
                  <a:pt x="745301" y="36992"/>
                </a:lnTo>
                <a:cubicBezTo>
                  <a:pt x="745301" y="36992"/>
                  <a:pt x="745301" y="36992"/>
                  <a:pt x="746841" y="36992"/>
                </a:cubicBezTo>
                <a:lnTo>
                  <a:pt x="757623" y="36992"/>
                </a:lnTo>
                <a:lnTo>
                  <a:pt x="745301" y="49721"/>
                </a:lnTo>
                <a:cubicBezTo>
                  <a:pt x="745301" y="49721"/>
                  <a:pt x="745301" y="49721"/>
                  <a:pt x="746841" y="49721"/>
                </a:cubicBezTo>
                <a:lnTo>
                  <a:pt x="754543" y="49721"/>
                </a:lnTo>
                <a:lnTo>
                  <a:pt x="757623" y="49721"/>
                </a:lnTo>
                <a:lnTo>
                  <a:pt x="757623" y="62051"/>
                </a:lnTo>
                <a:cubicBezTo>
                  <a:pt x="757623" y="62051"/>
                  <a:pt x="757623" y="62051"/>
                  <a:pt x="757623" y="74382"/>
                </a:cubicBezTo>
                <a:cubicBezTo>
                  <a:pt x="763784" y="74382"/>
                  <a:pt x="766865" y="74382"/>
                  <a:pt x="766865" y="74382"/>
                </a:cubicBezTo>
                <a:lnTo>
                  <a:pt x="769945" y="74382"/>
                </a:lnTo>
                <a:lnTo>
                  <a:pt x="769945" y="86713"/>
                </a:lnTo>
                <a:cubicBezTo>
                  <a:pt x="769945" y="99043"/>
                  <a:pt x="769945" y="99043"/>
                  <a:pt x="782268" y="99043"/>
                </a:cubicBezTo>
                <a:cubicBezTo>
                  <a:pt x="782268" y="99043"/>
                  <a:pt x="782268" y="99043"/>
                  <a:pt x="769945" y="111772"/>
                </a:cubicBezTo>
                <a:lnTo>
                  <a:pt x="782268" y="111772"/>
                </a:lnTo>
                <a:cubicBezTo>
                  <a:pt x="782268" y="111772"/>
                  <a:pt x="782268" y="111772"/>
                  <a:pt x="794987" y="111772"/>
                </a:cubicBezTo>
                <a:lnTo>
                  <a:pt x="782268" y="124102"/>
                </a:lnTo>
                <a:lnTo>
                  <a:pt x="794987" y="124102"/>
                </a:lnTo>
                <a:lnTo>
                  <a:pt x="794987" y="111772"/>
                </a:lnTo>
                <a:lnTo>
                  <a:pt x="794987" y="99043"/>
                </a:lnTo>
                <a:lnTo>
                  <a:pt x="782268" y="99043"/>
                </a:lnTo>
                <a:lnTo>
                  <a:pt x="782268" y="94419"/>
                </a:lnTo>
                <a:lnTo>
                  <a:pt x="782268" y="93841"/>
                </a:lnTo>
                <a:lnTo>
                  <a:pt x="782268" y="86713"/>
                </a:lnTo>
                <a:lnTo>
                  <a:pt x="769945" y="86713"/>
                </a:lnTo>
                <a:cubicBezTo>
                  <a:pt x="769945" y="86713"/>
                  <a:pt x="782268" y="86713"/>
                  <a:pt x="782268" y="74382"/>
                </a:cubicBezTo>
                <a:lnTo>
                  <a:pt x="769945" y="74382"/>
                </a:lnTo>
                <a:cubicBezTo>
                  <a:pt x="782268" y="74382"/>
                  <a:pt x="782268" y="74382"/>
                  <a:pt x="782268" y="62051"/>
                </a:cubicBezTo>
                <a:cubicBezTo>
                  <a:pt x="782268" y="62051"/>
                  <a:pt x="782268" y="62051"/>
                  <a:pt x="769945" y="62051"/>
                </a:cubicBezTo>
                <a:lnTo>
                  <a:pt x="769945" y="49721"/>
                </a:lnTo>
                <a:lnTo>
                  <a:pt x="769945" y="36992"/>
                </a:lnTo>
                <a:lnTo>
                  <a:pt x="757623" y="36992"/>
                </a:lnTo>
                <a:cubicBezTo>
                  <a:pt x="757623" y="36992"/>
                  <a:pt x="757623" y="36992"/>
                  <a:pt x="769945" y="24662"/>
                </a:cubicBezTo>
                <a:lnTo>
                  <a:pt x="769945" y="12331"/>
                </a:lnTo>
                <a:cubicBezTo>
                  <a:pt x="769945" y="12331"/>
                  <a:pt x="769945" y="12331"/>
                  <a:pt x="771486" y="12331"/>
                </a:cubicBezTo>
                <a:lnTo>
                  <a:pt x="774566" y="12331"/>
                </a:lnTo>
                <a:cubicBezTo>
                  <a:pt x="775336" y="12331"/>
                  <a:pt x="775721" y="12331"/>
                  <a:pt x="775144" y="12331"/>
                </a:cubicBezTo>
                <a:lnTo>
                  <a:pt x="782268" y="12331"/>
                </a:lnTo>
                <a:cubicBezTo>
                  <a:pt x="782268" y="12331"/>
                  <a:pt x="782268" y="12331"/>
                  <a:pt x="794987" y="12331"/>
                </a:cubicBezTo>
                <a:cubicBezTo>
                  <a:pt x="794987" y="24662"/>
                  <a:pt x="782268" y="24662"/>
                  <a:pt x="782268" y="24662"/>
                </a:cubicBezTo>
                <a:lnTo>
                  <a:pt x="782268" y="36992"/>
                </a:lnTo>
                <a:cubicBezTo>
                  <a:pt x="782268" y="36992"/>
                  <a:pt x="782268" y="36992"/>
                  <a:pt x="794987" y="36992"/>
                </a:cubicBezTo>
                <a:cubicBezTo>
                  <a:pt x="794987" y="36992"/>
                  <a:pt x="794987" y="36992"/>
                  <a:pt x="794987" y="24662"/>
                </a:cubicBezTo>
                <a:lnTo>
                  <a:pt x="794987" y="12331"/>
                </a:lnTo>
                <a:lnTo>
                  <a:pt x="802111" y="12331"/>
                </a:lnTo>
                <a:cubicBezTo>
                  <a:pt x="801534" y="12331"/>
                  <a:pt x="801919" y="12331"/>
                  <a:pt x="802689" y="12331"/>
                </a:cubicBezTo>
                <a:lnTo>
                  <a:pt x="807310" y="12331"/>
                </a:lnTo>
                <a:cubicBezTo>
                  <a:pt x="794987" y="12331"/>
                  <a:pt x="794987" y="12331"/>
                  <a:pt x="807310" y="24662"/>
                </a:cubicBezTo>
                <a:cubicBezTo>
                  <a:pt x="807310" y="24662"/>
                  <a:pt x="807310" y="24662"/>
                  <a:pt x="807310" y="12331"/>
                </a:cubicBezTo>
                <a:cubicBezTo>
                  <a:pt x="807310" y="24662"/>
                  <a:pt x="807310" y="12331"/>
                  <a:pt x="819632" y="12331"/>
                </a:cubicBezTo>
                <a:lnTo>
                  <a:pt x="819632" y="24662"/>
                </a:lnTo>
                <a:cubicBezTo>
                  <a:pt x="819632" y="24662"/>
                  <a:pt x="819632" y="24662"/>
                  <a:pt x="819632" y="36992"/>
                </a:cubicBezTo>
                <a:lnTo>
                  <a:pt x="831954" y="36992"/>
                </a:lnTo>
                <a:cubicBezTo>
                  <a:pt x="831954" y="36992"/>
                  <a:pt x="831954" y="36992"/>
                  <a:pt x="831954" y="49721"/>
                </a:cubicBezTo>
                <a:cubicBezTo>
                  <a:pt x="844674" y="62051"/>
                  <a:pt x="844674" y="62051"/>
                  <a:pt x="831954" y="62051"/>
                </a:cubicBezTo>
                <a:lnTo>
                  <a:pt x="831954" y="74382"/>
                </a:lnTo>
                <a:cubicBezTo>
                  <a:pt x="844674" y="62051"/>
                  <a:pt x="844674" y="62051"/>
                  <a:pt x="831954" y="62051"/>
                </a:cubicBezTo>
                <a:cubicBezTo>
                  <a:pt x="838314" y="62051"/>
                  <a:pt x="841494" y="62051"/>
                  <a:pt x="843084" y="62051"/>
                </a:cubicBezTo>
                <a:lnTo>
                  <a:pt x="844674" y="62051"/>
                </a:lnTo>
                <a:lnTo>
                  <a:pt x="844674" y="49721"/>
                </a:lnTo>
                <a:cubicBezTo>
                  <a:pt x="844674" y="49721"/>
                  <a:pt x="844674" y="49721"/>
                  <a:pt x="831954" y="49721"/>
                </a:cubicBezTo>
                <a:cubicBezTo>
                  <a:pt x="844674" y="49721"/>
                  <a:pt x="844674" y="36992"/>
                  <a:pt x="844674" y="36992"/>
                </a:cubicBezTo>
                <a:lnTo>
                  <a:pt x="841494" y="36992"/>
                </a:lnTo>
                <a:lnTo>
                  <a:pt x="839904" y="36992"/>
                </a:lnTo>
                <a:cubicBezTo>
                  <a:pt x="839109" y="36992"/>
                  <a:pt x="838712" y="36992"/>
                  <a:pt x="839308" y="36992"/>
                </a:cubicBezTo>
                <a:lnTo>
                  <a:pt x="831954" y="36992"/>
                </a:lnTo>
                <a:cubicBezTo>
                  <a:pt x="831954" y="36992"/>
                  <a:pt x="831954" y="36992"/>
                  <a:pt x="831954" y="24662"/>
                </a:cubicBezTo>
                <a:cubicBezTo>
                  <a:pt x="844674" y="24662"/>
                  <a:pt x="831954" y="24662"/>
                  <a:pt x="831954" y="12331"/>
                </a:cubicBezTo>
                <a:cubicBezTo>
                  <a:pt x="831954" y="12331"/>
                  <a:pt x="831954" y="12331"/>
                  <a:pt x="844674" y="12331"/>
                </a:cubicBezTo>
                <a:lnTo>
                  <a:pt x="844674" y="1542"/>
                </a:lnTo>
                <a:close/>
              </a:path>
            </a:pathLst>
          </a:custGeom>
          <a:solidFill>
            <a:schemeClr val="bg1">
              <a:lumMod val="85000"/>
            </a:schemeClr>
          </a:solidFill>
        </p:spPr>
        <p:txBody>
          <a:bodyPr wrap="square">
            <a:noAutofit/>
          </a:bodyPr>
          <a:lstStyle/>
          <a:p>
            <a:endParaRPr lang="en-UA"/>
          </a:p>
        </p:txBody>
      </p:sp>
      <p:sp>
        <p:nvSpPr>
          <p:cNvPr id="21" name="Picture Placeholder 20">
            <a:extLst>
              <a:ext uri="{FF2B5EF4-FFF2-40B4-BE49-F238E27FC236}">
                <a16:creationId xmlns:a16="http://schemas.microsoft.com/office/drawing/2014/main" id="{09791434-1D70-8D4F-97A7-F8B8C26CC187}"/>
              </a:ext>
            </a:extLst>
          </p:cNvPr>
          <p:cNvSpPr>
            <a:spLocks noGrp="1"/>
          </p:cNvSpPr>
          <p:nvPr>
            <p:ph type="pic" sz="quarter" idx="12"/>
          </p:nvPr>
        </p:nvSpPr>
        <p:spPr>
          <a:xfrm>
            <a:off x="6632770" y="161075"/>
            <a:ext cx="1883893" cy="1626468"/>
          </a:xfrm>
          <a:custGeom>
            <a:avLst/>
            <a:gdLst>
              <a:gd name="connsiteX0" fmla="*/ 338322 w 1884138"/>
              <a:gd name="connsiteY0" fmla="*/ 1615012 h 1626468"/>
              <a:gd name="connsiteX1" fmla="*/ 335223 w 1884138"/>
              <a:gd name="connsiteY1" fmla="*/ 1626468 h 1626468"/>
              <a:gd name="connsiteX2" fmla="*/ 342671 w 1884138"/>
              <a:gd name="connsiteY2" fmla="*/ 1598932 h 1626468"/>
              <a:gd name="connsiteX3" fmla="*/ 342619 w 1884138"/>
              <a:gd name="connsiteY3" fmla="*/ 1599122 h 1626468"/>
              <a:gd name="connsiteX4" fmla="*/ 341420 w 1884138"/>
              <a:gd name="connsiteY4" fmla="*/ 1603557 h 1626468"/>
              <a:gd name="connsiteX5" fmla="*/ 342769 w 1884138"/>
              <a:gd name="connsiteY5" fmla="*/ 1598568 h 1626468"/>
              <a:gd name="connsiteX6" fmla="*/ 342713 w 1884138"/>
              <a:gd name="connsiteY6" fmla="*/ 1598777 h 1626468"/>
              <a:gd name="connsiteX7" fmla="*/ 341420 w 1884138"/>
              <a:gd name="connsiteY7" fmla="*/ 1603557 h 1626468"/>
              <a:gd name="connsiteX8" fmla="*/ 342769 w 1884138"/>
              <a:gd name="connsiteY8" fmla="*/ 1598568 h 1626468"/>
              <a:gd name="connsiteX9" fmla="*/ 1307498 w 1884138"/>
              <a:gd name="connsiteY9" fmla="*/ 1591995 h 1626468"/>
              <a:gd name="connsiteX10" fmla="*/ 1307498 w 1884138"/>
              <a:gd name="connsiteY10" fmla="*/ 1591995 h 1626468"/>
              <a:gd name="connsiteX11" fmla="*/ 344618 w 1884138"/>
              <a:gd name="connsiteY11" fmla="*/ 1591731 h 1626468"/>
              <a:gd name="connsiteX12" fmla="*/ 344219 w 1884138"/>
              <a:gd name="connsiteY12" fmla="*/ 1593210 h 1626468"/>
              <a:gd name="connsiteX13" fmla="*/ 342671 w 1884138"/>
              <a:gd name="connsiteY13" fmla="*/ 1598932 h 1626468"/>
              <a:gd name="connsiteX14" fmla="*/ 342713 w 1884138"/>
              <a:gd name="connsiteY14" fmla="*/ 1598777 h 1626468"/>
              <a:gd name="connsiteX15" fmla="*/ 1323537 w 1884138"/>
              <a:gd name="connsiteY15" fmla="*/ 1591512 h 1626468"/>
              <a:gd name="connsiteX16" fmla="*/ 1323484 w 1884138"/>
              <a:gd name="connsiteY16" fmla="*/ 1591708 h 1626468"/>
              <a:gd name="connsiteX17" fmla="*/ 1322322 w 1884138"/>
              <a:gd name="connsiteY17" fmla="*/ 1596004 h 1626468"/>
              <a:gd name="connsiteX18" fmla="*/ 1293138 w 1884138"/>
              <a:gd name="connsiteY18" fmla="*/ 1588111 h 1626468"/>
              <a:gd name="connsiteX19" fmla="*/ 1293138 w 1884138"/>
              <a:gd name="connsiteY19" fmla="*/ 1588111 h 1626468"/>
              <a:gd name="connsiteX20" fmla="*/ 1519935 w 1884138"/>
              <a:gd name="connsiteY20" fmla="*/ 1587584 h 1626468"/>
              <a:gd name="connsiteX21" fmla="*/ 1525994 w 1884138"/>
              <a:gd name="connsiteY21" fmla="*/ 1589223 h 1626468"/>
              <a:gd name="connsiteX22" fmla="*/ 1519935 w 1884138"/>
              <a:gd name="connsiteY22" fmla="*/ 1587584 h 1626468"/>
              <a:gd name="connsiteX23" fmla="*/ 1557813 w 1884138"/>
              <a:gd name="connsiteY23" fmla="*/ 1585535 h 1626468"/>
              <a:gd name="connsiteX24" fmla="*/ 1557813 w 1884138"/>
              <a:gd name="connsiteY24" fmla="*/ 1585535 h 1626468"/>
              <a:gd name="connsiteX25" fmla="*/ 1325421 w 1884138"/>
              <a:gd name="connsiteY25" fmla="*/ 1584549 h 1626468"/>
              <a:gd name="connsiteX26" fmla="*/ 1324259 w 1884138"/>
              <a:gd name="connsiteY26" fmla="*/ 1588844 h 1626468"/>
              <a:gd name="connsiteX27" fmla="*/ 1324206 w 1884138"/>
              <a:gd name="connsiteY27" fmla="*/ 1589041 h 1626468"/>
              <a:gd name="connsiteX28" fmla="*/ 1323537 w 1884138"/>
              <a:gd name="connsiteY28" fmla="*/ 1591512 h 1626468"/>
              <a:gd name="connsiteX29" fmla="*/ 1323629 w 1884138"/>
              <a:gd name="connsiteY29" fmla="*/ 1591171 h 1626468"/>
              <a:gd name="connsiteX30" fmla="*/ 1322322 w 1884138"/>
              <a:gd name="connsiteY30" fmla="*/ 1596004 h 1626468"/>
              <a:gd name="connsiteX31" fmla="*/ 1307498 w 1884138"/>
              <a:gd name="connsiteY31" fmla="*/ 1591995 h 1626468"/>
              <a:gd name="connsiteX32" fmla="*/ 1325421 w 1884138"/>
              <a:gd name="connsiteY32" fmla="*/ 1584549 h 1626468"/>
              <a:gd name="connsiteX33" fmla="*/ 1324114 w 1884138"/>
              <a:gd name="connsiteY33" fmla="*/ 1589381 h 1626468"/>
              <a:gd name="connsiteX34" fmla="*/ 1324206 w 1884138"/>
              <a:gd name="connsiteY34" fmla="*/ 1589041 h 1626468"/>
              <a:gd name="connsiteX35" fmla="*/ 408721 w 1884138"/>
              <a:gd name="connsiteY35" fmla="*/ 1584481 h 1626468"/>
              <a:gd name="connsiteX36" fmla="*/ 408721 w 1884138"/>
              <a:gd name="connsiteY36" fmla="*/ 1584481 h 1626468"/>
              <a:gd name="connsiteX37" fmla="*/ 408721 w 1884138"/>
              <a:gd name="connsiteY37" fmla="*/ 1584481 h 1626468"/>
              <a:gd name="connsiteX38" fmla="*/ 423082 w 1884138"/>
              <a:gd name="connsiteY38" fmla="*/ 1588365 h 1626468"/>
              <a:gd name="connsiteX39" fmla="*/ 408721 w 1884138"/>
              <a:gd name="connsiteY39" fmla="*/ 1584481 h 1626468"/>
              <a:gd name="connsiteX40" fmla="*/ 1294445 w 1884138"/>
              <a:gd name="connsiteY40" fmla="*/ 1583278 h 1626468"/>
              <a:gd name="connsiteX41" fmla="*/ 1293138 w 1884138"/>
              <a:gd name="connsiteY41" fmla="*/ 1588111 h 1626468"/>
              <a:gd name="connsiteX42" fmla="*/ 1294445 w 1884138"/>
              <a:gd name="connsiteY42" fmla="*/ 1583278 h 1626468"/>
              <a:gd name="connsiteX43" fmla="*/ 1364790 w 1884138"/>
              <a:gd name="connsiteY43" fmla="*/ 1582903 h 1626468"/>
              <a:gd name="connsiteX44" fmla="*/ 1365318 w 1884138"/>
              <a:gd name="connsiteY44" fmla="*/ 1583045 h 1626468"/>
              <a:gd name="connsiteX45" fmla="*/ 1371601 w 1884138"/>
              <a:gd name="connsiteY45" fmla="*/ 1584745 h 1626468"/>
              <a:gd name="connsiteX46" fmla="*/ 1364253 w 1884138"/>
              <a:gd name="connsiteY46" fmla="*/ 1582757 h 1626468"/>
              <a:gd name="connsiteX47" fmla="*/ 1364790 w 1884138"/>
              <a:gd name="connsiteY47" fmla="*/ 1582903 h 1626468"/>
              <a:gd name="connsiteX48" fmla="*/ 1364421 w 1884138"/>
              <a:gd name="connsiteY48" fmla="*/ 1582803 h 1626468"/>
              <a:gd name="connsiteX49" fmla="*/ 1357240 w 1884138"/>
              <a:gd name="connsiteY49" fmla="*/ 1580861 h 1626468"/>
              <a:gd name="connsiteX50" fmla="*/ 1363285 w 1884138"/>
              <a:gd name="connsiteY50" fmla="*/ 1582495 h 1626468"/>
              <a:gd name="connsiteX51" fmla="*/ 1363523 w 1884138"/>
              <a:gd name="connsiteY51" fmla="*/ 1582560 h 1626468"/>
              <a:gd name="connsiteX52" fmla="*/ 1364253 w 1884138"/>
              <a:gd name="connsiteY52" fmla="*/ 1582757 h 1626468"/>
              <a:gd name="connsiteX53" fmla="*/ 1359035 w 1884138"/>
              <a:gd name="connsiteY53" fmla="*/ 1581346 h 1626468"/>
              <a:gd name="connsiteX54" fmla="*/ 1357240 w 1884138"/>
              <a:gd name="connsiteY54" fmla="*/ 1580861 h 1626468"/>
              <a:gd name="connsiteX55" fmla="*/ 409936 w 1884138"/>
              <a:gd name="connsiteY55" fmla="*/ 1579989 h 1626468"/>
              <a:gd name="connsiteX56" fmla="*/ 409883 w 1884138"/>
              <a:gd name="connsiteY56" fmla="*/ 1580185 h 1626468"/>
              <a:gd name="connsiteX57" fmla="*/ 408721 w 1884138"/>
              <a:gd name="connsiteY57" fmla="*/ 1584481 h 1626468"/>
              <a:gd name="connsiteX58" fmla="*/ 1529092 w 1884138"/>
              <a:gd name="connsiteY58" fmla="*/ 1577767 h 1626468"/>
              <a:gd name="connsiteX59" fmla="*/ 1525994 w 1884138"/>
              <a:gd name="connsiteY59" fmla="*/ 1589223 h 1626468"/>
              <a:gd name="connsiteX60" fmla="*/ 1529092 w 1884138"/>
              <a:gd name="connsiteY60" fmla="*/ 1577767 h 1626468"/>
              <a:gd name="connsiteX61" fmla="*/ 1529092 w 1884138"/>
              <a:gd name="connsiteY61" fmla="*/ 1577767 h 1626468"/>
              <a:gd name="connsiteX62" fmla="*/ 1525994 w 1884138"/>
              <a:gd name="connsiteY62" fmla="*/ 1589223 h 1626468"/>
              <a:gd name="connsiteX63" fmla="*/ 1529092 w 1884138"/>
              <a:gd name="connsiteY63" fmla="*/ 1577767 h 1626468"/>
              <a:gd name="connsiteX64" fmla="*/ 1543453 w 1884138"/>
              <a:gd name="connsiteY64" fmla="*/ 1581651 h 1626468"/>
              <a:gd name="connsiteX65" fmla="*/ 1529092 w 1884138"/>
              <a:gd name="connsiteY65" fmla="*/ 1577767 h 1626468"/>
              <a:gd name="connsiteX66" fmla="*/ 1364648 w 1884138"/>
              <a:gd name="connsiteY66" fmla="*/ 1577510 h 1626468"/>
              <a:gd name="connsiteX67" fmla="*/ 1363943 w 1884138"/>
              <a:gd name="connsiteY67" fmla="*/ 1577829 h 1626468"/>
              <a:gd name="connsiteX68" fmla="*/ 1357240 w 1884138"/>
              <a:gd name="connsiteY68" fmla="*/ 1580861 h 1626468"/>
              <a:gd name="connsiteX69" fmla="*/ 1364648 w 1884138"/>
              <a:gd name="connsiteY69" fmla="*/ 1577510 h 1626468"/>
              <a:gd name="connsiteX70" fmla="*/ 1435804 w 1884138"/>
              <a:gd name="connsiteY70" fmla="*/ 1577124 h 1626468"/>
              <a:gd name="connsiteX71" fmla="*/ 1418345 w 1884138"/>
              <a:gd name="connsiteY71" fmla="*/ 1584696 h 1626468"/>
              <a:gd name="connsiteX72" fmla="*/ 1435804 w 1884138"/>
              <a:gd name="connsiteY72" fmla="*/ 1577124 h 1626468"/>
              <a:gd name="connsiteX73" fmla="*/ 1389623 w 1884138"/>
              <a:gd name="connsiteY73" fmla="*/ 1576928 h 1626468"/>
              <a:gd name="connsiteX74" fmla="*/ 1403984 w 1884138"/>
              <a:gd name="connsiteY74" fmla="*/ 1580812 h 1626468"/>
              <a:gd name="connsiteX75" fmla="*/ 1402189 w 1884138"/>
              <a:gd name="connsiteY75" fmla="*/ 1580327 h 1626468"/>
              <a:gd name="connsiteX76" fmla="*/ 1400707 w 1884138"/>
              <a:gd name="connsiteY76" fmla="*/ 1579926 h 1626468"/>
              <a:gd name="connsiteX77" fmla="*/ 1405291 w 1884138"/>
              <a:gd name="connsiteY77" fmla="*/ 1575979 h 1626468"/>
              <a:gd name="connsiteX78" fmla="*/ 1405199 w 1884138"/>
              <a:gd name="connsiteY78" fmla="*/ 1576320 h 1626468"/>
              <a:gd name="connsiteX79" fmla="*/ 1405146 w 1884138"/>
              <a:gd name="connsiteY79" fmla="*/ 1576516 h 1626468"/>
              <a:gd name="connsiteX80" fmla="*/ 1403984 w 1884138"/>
              <a:gd name="connsiteY80" fmla="*/ 1580812 h 1626468"/>
              <a:gd name="connsiteX81" fmla="*/ 1405291 w 1884138"/>
              <a:gd name="connsiteY81" fmla="*/ 1575979 h 1626468"/>
              <a:gd name="connsiteX82" fmla="*/ 1561012 w 1884138"/>
              <a:gd name="connsiteY82" fmla="*/ 1573710 h 1626468"/>
              <a:gd name="connsiteX83" fmla="*/ 1557813 w 1884138"/>
              <a:gd name="connsiteY83" fmla="*/ 1585535 h 1626468"/>
              <a:gd name="connsiteX84" fmla="*/ 1468087 w 1884138"/>
              <a:gd name="connsiteY84" fmla="*/ 1573562 h 1626468"/>
              <a:gd name="connsiteX85" fmla="*/ 1466780 w 1884138"/>
              <a:gd name="connsiteY85" fmla="*/ 1578395 h 1626468"/>
              <a:gd name="connsiteX86" fmla="*/ 1466814 w 1884138"/>
              <a:gd name="connsiteY86" fmla="*/ 1578269 h 1626468"/>
              <a:gd name="connsiteX87" fmla="*/ 1466925 w 1884138"/>
              <a:gd name="connsiteY87" fmla="*/ 1577858 h 1626468"/>
              <a:gd name="connsiteX88" fmla="*/ 1468087 w 1884138"/>
              <a:gd name="connsiteY88" fmla="*/ 1573562 h 1626468"/>
              <a:gd name="connsiteX89" fmla="*/ 1421443 w 1884138"/>
              <a:gd name="connsiteY89" fmla="*/ 1573241 h 1626468"/>
              <a:gd name="connsiteX90" fmla="*/ 1418345 w 1884138"/>
              <a:gd name="connsiteY90" fmla="*/ 1584696 h 1626468"/>
              <a:gd name="connsiteX91" fmla="*/ 1403984 w 1884138"/>
              <a:gd name="connsiteY91" fmla="*/ 1580812 h 1626468"/>
              <a:gd name="connsiteX92" fmla="*/ 1374799 w 1884138"/>
              <a:gd name="connsiteY92" fmla="*/ 1572919 h 1626468"/>
              <a:gd name="connsiteX93" fmla="*/ 1373600 w 1884138"/>
              <a:gd name="connsiteY93" fmla="*/ 1577354 h 1626468"/>
              <a:gd name="connsiteX94" fmla="*/ 1371601 w 1884138"/>
              <a:gd name="connsiteY94" fmla="*/ 1584745 h 1626468"/>
              <a:gd name="connsiteX95" fmla="*/ 1357240 w 1884138"/>
              <a:gd name="connsiteY95" fmla="*/ 1580861 h 1626468"/>
              <a:gd name="connsiteX96" fmla="*/ 1363825 w 1884138"/>
              <a:gd name="connsiteY96" fmla="*/ 1577883 h 1626468"/>
              <a:gd name="connsiteX97" fmla="*/ 1363943 w 1884138"/>
              <a:gd name="connsiteY97" fmla="*/ 1577829 h 1626468"/>
              <a:gd name="connsiteX98" fmla="*/ 1499907 w 1884138"/>
              <a:gd name="connsiteY98" fmla="*/ 1569874 h 1626468"/>
              <a:gd name="connsiteX99" fmla="*/ 1496809 w 1884138"/>
              <a:gd name="connsiteY99" fmla="*/ 1581330 h 1626468"/>
              <a:gd name="connsiteX100" fmla="*/ 1453726 w 1884138"/>
              <a:gd name="connsiteY100" fmla="*/ 1569678 h 1626468"/>
              <a:gd name="connsiteX101" fmla="*/ 1468087 w 1884138"/>
              <a:gd name="connsiteY101" fmla="*/ 1573562 h 1626468"/>
              <a:gd name="connsiteX102" fmla="*/ 1450628 w 1884138"/>
              <a:gd name="connsiteY102" fmla="*/ 1581134 h 1626468"/>
              <a:gd name="connsiteX103" fmla="*/ 1435804 w 1884138"/>
              <a:gd name="connsiteY103" fmla="*/ 1577124 h 1626468"/>
              <a:gd name="connsiteX104" fmla="*/ 1453726 w 1884138"/>
              <a:gd name="connsiteY104" fmla="*/ 1569678 h 1626468"/>
              <a:gd name="connsiteX105" fmla="*/ 1407083 w 1884138"/>
              <a:gd name="connsiteY105" fmla="*/ 1569357 h 1626468"/>
              <a:gd name="connsiteX106" fmla="*/ 1407083 w 1884138"/>
              <a:gd name="connsiteY106" fmla="*/ 1569357 h 1626468"/>
              <a:gd name="connsiteX107" fmla="*/ 319839 w 1884138"/>
              <a:gd name="connsiteY107" fmla="*/ 1567550 h 1626468"/>
              <a:gd name="connsiteX108" fmla="*/ 318532 w 1884138"/>
              <a:gd name="connsiteY108" fmla="*/ 1572382 h 1626468"/>
              <a:gd name="connsiteX109" fmla="*/ 319839 w 1884138"/>
              <a:gd name="connsiteY109" fmla="*/ 1567550 h 1626468"/>
              <a:gd name="connsiteX110" fmla="*/ 1625578 w 1884138"/>
              <a:gd name="connsiteY110" fmla="*/ 1566584 h 1626468"/>
              <a:gd name="connsiteX111" fmla="*/ 1639938 w 1884138"/>
              <a:gd name="connsiteY111" fmla="*/ 1570468 h 1626468"/>
              <a:gd name="connsiteX112" fmla="*/ 1625578 w 1884138"/>
              <a:gd name="connsiteY112" fmla="*/ 1566584 h 1626468"/>
              <a:gd name="connsiteX113" fmla="*/ 1438902 w 1884138"/>
              <a:gd name="connsiteY113" fmla="*/ 1565669 h 1626468"/>
              <a:gd name="connsiteX114" fmla="*/ 1453726 w 1884138"/>
              <a:gd name="connsiteY114" fmla="*/ 1569678 h 1626468"/>
              <a:gd name="connsiteX115" fmla="*/ 1435804 w 1884138"/>
              <a:gd name="connsiteY115" fmla="*/ 1577124 h 1626468"/>
              <a:gd name="connsiteX116" fmla="*/ 1438902 w 1884138"/>
              <a:gd name="connsiteY116" fmla="*/ 1565669 h 1626468"/>
              <a:gd name="connsiteX117" fmla="*/ 336454 w 1884138"/>
              <a:gd name="connsiteY117" fmla="*/ 1564936 h 1626468"/>
              <a:gd name="connsiteX118" fmla="*/ 333356 w 1884138"/>
              <a:gd name="connsiteY118" fmla="*/ 1576392 h 1626468"/>
              <a:gd name="connsiteX119" fmla="*/ 336454 w 1884138"/>
              <a:gd name="connsiteY119" fmla="*/ 1564936 h 1626468"/>
              <a:gd name="connsiteX120" fmla="*/ 1572680 w 1884138"/>
              <a:gd name="connsiteY120" fmla="*/ 1564572 h 1626468"/>
              <a:gd name="connsiteX121" fmla="*/ 1573155 w 1884138"/>
              <a:gd name="connsiteY121" fmla="*/ 1564700 h 1626468"/>
              <a:gd name="connsiteX122" fmla="*/ 1573375 w 1884138"/>
              <a:gd name="connsiteY122" fmla="*/ 1564760 h 1626468"/>
              <a:gd name="connsiteX123" fmla="*/ 1578934 w 1884138"/>
              <a:gd name="connsiteY123" fmla="*/ 1566263 h 1626468"/>
              <a:gd name="connsiteX124" fmla="*/ 1572680 w 1884138"/>
              <a:gd name="connsiteY124" fmla="*/ 1564572 h 1626468"/>
              <a:gd name="connsiteX125" fmla="*/ 1610754 w 1884138"/>
              <a:gd name="connsiteY125" fmla="*/ 1562575 h 1626468"/>
              <a:gd name="connsiteX126" fmla="*/ 1625578 w 1884138"/>
              <a:gd name="connsiteY126" fmla="*/ 1566584 h 1626468"/>
              <a:gd name="connsiteX127" fmla="*/ 1610754 w 1884138"/>
              <a:gd name="connsiteY127" fmla="*/ 1562575 h 1626468"/>
              <a:gd name="connsiteX128" fmla="*/ 1424542 w 1884138"/>
              <a:gd name="connsiteY128" fmla="*/ 1561785 h 1626468"/>
              <a:gd name="connsiteX129" fmla="*/ 1438902 w 1884138"/>
              <a:gd name="connsiteY129" fmla="*/ 1565669 h 1626468"/>
              <a:gd name="connsiteX130" fmla="*/ 1437353 w 1884138"/>
              <a:gd name="connsiteY130" fmla="*/ 1571397 h 1626468"/>
              <a:gd name="connsiteX131" fmla="*/ 1435804 w 1884138"/>
              <a:gd name="connsiteY131" fmla="*/ 1577124 h 1626468"/>
              <a:gd name="connsiteX132" fmla="*/ 1421443 w 1884138"/>
              <a:gd name="connsiteY132" fmla="*/ 1573241 h 1626468"/>
              <a:gd name="connsiteX133" fmla="*/ 1407083 w 1884138"/>
              <a:gd name="connsiteY133" fmla="*/ 1569357 h 1626468"/>
              <a:gd name="connsiteX134" fmla="*/ 1424542 w 1884138"/>
              <a:gd name="connsiteY134" fmla="*/ 1561785 h 1626468"/>
              <a:gd name="connsiteX135" fmla="*/ 461661 w 1884138"/>
              <a:gd name="connsiteY135" fmla="*/ 1561521 h 1626468"/>
              <a:gd name="connsiteX136" fmla="*/ 472924 w 1884138"/>
              <a:gd name="connsiteY136" fmla="*/ 1576861 h 1626468"/>
              <a:gd name="connsiteX137" fmla="*/ 458563 w 1884138"/>
              <a:gd name="connsiteY137" fmla="*/ 1572977 h 1626468"/>
              <a:gd name="connsiteX138" fmla="*/ 461661 w 1884138"/>
              <a:gd name="connsiteY138" fmla="*/ 1561521 h 1626468"/>
              <a:gd name="connsiteX139" fmla="*/ 1643037 w 1884138"/>
              <a:gd name="connsiteY139" fmla="*/ 1559012 h 1626468"/>
              <a:gd name="connsiteX140" fmla="*/ 1643037 w 1884138"/>
              <a:gd name="connsiteY140" fmla="*/ 1559012 h 1626468"/>
              <a:gd name="connsiteX141" fmla="*/ 1456825 w 1884138"/>
              <a:gd name="connsiteY141" fmla="*/ 1558222 h 1626468"/>
              <a:gd name="connsiteX142" fmla="*/ 1438902 w 1884138"/>
              <a:gd name="connsiteY142" fmla="*/ 1565669 h 1626468"/>
              <a:gd name="connsiteX143" fmla="*/ 1456825 w 1884138"/>
              <a:gd name="connsiteY143" fmla="*/ 1558222 h 1626468"/>
              <a:gd name="connsiteX144" fmla="*/ 1471185 w 1884138"/>
              <a:gd name="connsiteY144" fmla="*/ 1562106 h 1626468"/>
              <a:gd name="connsiteX145" fmla="*/ 1453726 w 1884138"/>
              <a:gd name="connsiteY145" fmla="*/ 1569678 h 1626468"/>
              <a:gd name="connsiteX146" fmla="*/ 1410181 w 1884138"/>
              <a:gd name="connsiteY146" fmla="*/ 1557901 h 1626468"/>
              <a:gd name="connsiteX147" fmla="*/ 1424542 w 1884138"/>
              <a:gd name="connsiteY147" fmla="*/ 1561785 h 1626468"/>
              <a:gd name="connsiteX148" fmla="*/ 1407083 w 1884138"/>
              <a:gd name="connsiteY148" fmla="*/ 1569357 h 1626468"/>
              <a:gd name="connsiteX149" fmla="*/ 1410181 w 1884138"/>
              <a:gd name="connsiteY149" fmla="*/ 1557901 h 1626468"/>
              <a:gd name="connsiteX150" fmla="*/ 1452050 w 1884138"/>
              <a:gd name="connsiteY150" fmla="*/ 1556931 h 1626468"/>
              <a:gd name="connsiteX151" fmla="*/ 1456825 w 1884138"/>
              <a:gd name="connsiteY151" fmla="*/ 1558222 h 1626468"/>
              <a:gd name="connsiteX152" fmla="*/ 1454972 w 1884138"/>
              <a:gd name="connsiteY152" fmla="*/ 1557721 h 1626468"/>
              <a:gd name="connsiteX153" fmla="*/ 1449253 w 1884138"/>
              <a:gd name="connsiteY153" fmla="*/ 1556174 h 1626468"/>
              <a:gd name="connsiteX154" fmla="*/ 1452050 w 1884138"/>
              <a:gd name="connsiteY154" fmla="*/ 1556931 h 1626468"/>
              <a:gd name="connsiteX155" fmla="*/ 1450339 w 1884138"/>
              <a:gd name="connsiteY155" fmla="*/ 1556468 h 1626468"/>
              <a:gd name="connsiteX156" fmla="*/ 1449413 w 1884138"/>
              <a:gd name="connsiteY156" fmla="*/ 1556218 h 1626468"/>
              <a:gd name="connsiteX157" fmla="*/ 1448688 w 1884138"/>
              <a:gd name="connsiteY157" fmla="*/ 1556022 h 1626468"/>
              <a:gd name="connsiteX158" fmla="*/ 1456825 w 1884138"/>
              <a:gd name="connsiteY158" fmla="*/ 1558222 h 1626468"/>
              <a:gd name="connsiteX159" fmla="*/ 1448987 w 1884138"/>
              <a:gd name="connsiteY159" fmla="*/ 1556102 h 1626468"/>
              <a:gd name="connsiteX160" fmla="*/ 1446775 w 1884138"/>
              <a:gd name="connsiteY160" fmla="*/ 1555504 h 1626468"/>
              <a:gd name="connsiteX161" fmla="*/ 1448486 w 1884138"/>
              <a:gd name="connsiteY161" fmla="*/ 1555967 h 1626468"/>
              <a:gd name="connsiteX162" fmla="*/ 1448688 w 1884138"/>
              <a:gd name="connsiteY162" fmla="*/ 1556022 h 1626468"/>
              <a:gd name="connsiteX163" fmla="*/ 1628676 w 1884138"/>
              <a:gd name="connsiteY163" fmla="*/ 1555128 h 1626468"/>
              <a:gd name="connsiteX164" fmla="*/ 1643037 w 1884138"/>
              <a:gd name="connsiteY164" fmla="*/ 1559012 h 1626468"/>
              <a:gd name="connsiteX165" fmla="*/ 1625578 w 1884138"/>
              <a:gd name="connsiteY165" fmla="*/ 1566584 h 1626468"/>
              <a:gd name="connsiteX166" fmla="*/ 1442001 w 1884138"/>
              <a:gd name="connsiteY166" fmla="*/ 1554213 h 1626468"/>
              <a:gd name="connsiteX167" fmla="*/ 1448987 w 1884138"/>
              <a:gd name="connsiteY167" fmla="*/ 1556102 h 1626468"/>
              <a:gd name="connsiteX168" fmla="*/ 1449253 w 1884138"/>
              <a:gd name="connsiteY168" fmla="*/ 1556174 h 1626468"/>
              <a:gd name="connsiteX169" fmla="*/ 1442001 w 1884138"/>
              <a:gd name="connsiteY169" fmla="*/ 1554213 h 1626468"/>
              <a:gd name="connsiteX170" fmla="*/ 1443854 w 1884138"/>
              <a:gd name="connsiteY170" fmla="*/ 1554714 h 1626468"/>
              <a:gd name="connsiteX171" fmla="*/ 1446775 w 1884138"/>
              <a:gd name="connsiteY171" fmla="*/ 1555504 h 1626468"/>
              <a:gd name="connsiteX172" fmla="*/ 1458174 w 1884138"/>
              <a:gd name="connsiteY172" fmla="*/ 1553233 h 1626468"/>
              <a:gd name="connsiteX173" fmla="*/ 1456825 w 1884138"/>
              <a:gd name="connsiteY173" fmla="*/ 1558222 h 1626468"/>
              <a:gd name="connsiteX174" fmla="*/ 1458174 w 1884138"/>
              <a:gd name="connsiteY174" fmla="*/ 1553233 h 1626468"/>
              <a:gd name="connsiteX175" fmla="*/ 1753420 w 1884138"/>
              <a:gd name="connsiteY175" fmla="*/ 1551588 h 1626468"/>
              <a:gd name="connsiteX176" fmla="*/ 1750322 w 1884138"/>
              <a:gd name="connsiteY176" fmla="*/ 1563044 h 1626468"/>
              <a:gd name="connsiteX177" fmla="*/ 1753420 w 1884138"/>
              <a:gd name="connsiteY177" fmla="*/ 1551588 h 1626468"/>
              <a:gd name="connsiteX178" fmla="*/ 1427640 w 1884138"/>
              <a:gd name="connsiteY178" fmla="*/ 1550329 h 1626468"/>
              <a:gd name="connsiteX179" fmla="*/ 1442001 w 1884138"/>
              <a:gd name="connsiteY179" fmla="*/ 1554213 h 1626468"/>
              <a:gd name="connsiteX180" fmla="*/ 1424542 w 1884138"/>
              <a:gd name="connsiteY180" fmla="*/ 1561785 h 1626468"/>
              <a:gd name="connsiteX181" fmla="*/ 1427640 w 1884138"/>
              <a:gd name="connsiteY181" fmla="*/ 1550329 h 1626468"/>
              <a:gd name="connsiteX182" fmla="*/ 1433430 w 1884138"/>
              <a:gd name="connsiteY182" fmla="*/ 1551895 h 1626468"/>
              <a:gd name="connsiteX183" fmla="*/ 1433025 w 1884138"/>
              <a:gd name="connsiteY183" fmla="*/ 1551785 h 1626468"/>
              <a:gd name="connsiteX184" fmla="*/ 1427640 w 1884138"/>
              <a:gd name="connsiteY184" fmla="*/ 1550329 h 1626468"/>
              <a:gd name="connsiteX185" fmla="*/ 1474384 w 1884138"/>
              <a:gd name="connsiteY185" fmla="*/ 1550281 h 1626468"/>
              <a:gd name="connsiteX186" fmla="*/ 1488744 w 1884138"/>
              <a:gd name="connsiteY186" fmla="*/ 1554165 h 1626468"/>
              <a:gd name="connsiteX187" fmla="*/ 1488744 w 1884138"/>
              <a:gd name="connsiteY187" fmla="*/ 1554165 h 1626468"/>
              <a:gd name="connsiteX188" fmla="*/ 1503105 w 1884138"/>
              <a:gd name="connsiteY188" fmla="*/ 1558049 h 1626468"/>
              <a:gd name="connsiteX189" fmla="*/ 1517929 w 1884138"/>
              <a:gd name="connsiteY189" fmla="*/ 1562058 h 1626468"/>
              <a:gd name="connsiteX190" fmla="*/ 1514731 w 1884138"/>
              <a:gd name="connsiteY190" fmla="*/ 1573883 h 1626468"/>
              <a:gd name="connsiteX191" fmla="*/ 1508961 w 1884138"/>
              <a:gd name="connsiteY191" fmla="*/ 1572323 h 1626468"/>
              <a:gd name="connsiteX192" fmla="*/ 1499907 w 1884138"/>
              <a:gd name="connsiteY192" fmla="*/ 1569874 h 1626468"/>
              <a:gd name="connsiteX193" fmla="*/ 1482448 w 1884138"/>
              <a:gd name="connsiteY193" fmla="*/ 1577446 h 1626468"/>
              <a:gd name="connsiteX194" fmla="*/ 1468087 w 1884138"/>
              <a:gd name="connsiteY194" fmla="*/ 1573562 h 1626468"/>
              <a:gd name="connsiteX195" fmla="*/ 1453726 w 1884138"/>
              <a:gd name="connsiteY195" fmla="*/ 1569678 h 1626468"/>
              <a:gd name="connsiteX196" fmla="*/ 1471185 w 1884138"/>
              <a:gd name="connsiteY196" fmla="*/ 1562106 h 1626468"/>
              <a:gd name="connsiteX197" fmla="*/ 1474384 w 1884138"/>
              <a:gd name="connsiteY197" fmla="*/ 1550281 h 1626468"/>
              <a:gd name="connsiteX198" fmla="*/ 464760 w 1884138"/>
              <a:gd name="connsiteY198" fmla="*/ 1550065 h 1626468"/>
              <a:gd name="connsiteX199" fmla="*/ 461661 w 1884138"/>
              <a:gd name="connsiteY199" fmla="*/ 1561521 h 1626468"/>
              <a:gd name="connsiteX200" fmla="*/ 418116 w 1884138"/>
              <a:gd name="connsiteY200" fmla="*/ 1549744 h 1626468"/>
              <a:gd name="connsiteX201" fmla="*/ 432476 w 1884138"/>
              <a:gd name="connsiteY201" fmla="*/ 1553628 h 1626468"/>
              <a:gd name="connsiteX202" fmla="*/ 415017 w 1884138"/>
              <a:gd name="connsiteY202" fmla="*/ 1561200 h 1626468"/>
              <a:gd name="connsiteX203" fmla="*/ 1413279 w 1884138"/>
              <a:gd name="connsiteY203" fmla="*/ 1546445 h 1626468"/>
              <a:gd name="connsiteX204" fmla="*/ 1413279 w 1884138"/>
              <a:gd name="connsiteY204" fmla="*/ 1546445 h 1626468"/>
              <a:gd name="connsiteX205" fmla="*/ 1413279 w 1884138"/>
              <a:gd name="connsiteY205" fmla="*/ 1546445 h 1626468"/>
              <a:gd name="connsiteX206" fmla="*/ 1427640 w 1884138"/>
              <a:gd name="connsiteY206" fmla="*/ 1550329 h 1626468"/>
              <a:gd name="connsiteX207" fmla="*/ 1424542 w 1884138"/>
              <a:gd name="connsiteY207" fmla="*/ 1561785 h 1626468"/>
              <a:gd name="connsiteX208" fmla="*/ 1410181 w 1884138"/>
              <a:gd name="connsiteY208" fmla="*/ 1557901 h 1626468"/>
              <a:gd name="connsiteX209" fmla="*/ 1460023 w 1884138"/>
              <a:gd name="connsiteY209" fmla="*/ 1546397 h 1626468"/>
              <a:gd name="connsiteX210" fmla="*/ 1456825 w 1884138"/>
              <a:gd name="connsiteY210" fmla="*/ 1558222 h 1626468"/>
              <a:gd name="connsiteX211" fmla="*/ 1771342 w 1884138"/>
              <a:gd name="connsiteY211" fmla="*/ 1544142 h 1626468"/>
              <a:gd name="connsiteX212" fmla="*/ 1785703 w 1884138"/>
              <a:gd name="connsiteY212" fmla="*/ 1548026 h 1626468"/>
              <a:gd name="connsiteX213" fmla="*/ 1782605 w 1884138"/>
              <a:gd name="connsiteY213" fmla="*/ 1559481 h 1626468"/>
              <a:gd name="connsiteX214" fmla="*/ 1768244 w 1884138"/>
              <a:gd name="connsiteY214" fmla="*/ 1555598 h 1626468"/>
              <a:gd name="connsiteX215" fmla="*/ 1678055 w 1884138"/>
              <a:gd name="connsiteY215" fmla="*/ 1543499 h 1626468"/>
              <a:gd name="connsiteX216" fmla="*/ 1692879 w 1884138"/>
              <a:gd name="connsiteY216" fmla="*/ 1547508 h 1626468"/>
              <a:gd name="connsiteX217" fmla="*/ 1491843 w 1884138"/>
              <a:gd name="connsiteY217" fmla="*/ 1542709 h 1626468"/>
              <a:gd name="connsiteX218" fmla="*/ 1491843 w 1884138"/>
              <a:gd name="connsiteY218" fmla="*/ 1542709 h 1626468"/>
              <a:gd name="connsiteX219" fmla="*/ 1659470 w 1884138"/>
              <a:gd name="connsiteY219" fmla="*/ 1542571 h 1626468"/>
              <a:gd name="connsiteX220" fmla="*/ 1660737 w 1884138"/>
              <a:gd name="connsiteY220" fmla="*/ 1543426 h 1626468"/>
              <a:gd name="connsiteX221" fmla="*/ 1661029 w 1884138"/>
              <a:gd name="connsiteY221" fmla="*/ 1543623 h 1626468"/>
              <a:gd name="connsiteX222" fmla="*/ 1660596 w 1884138"/>
              <a:gd name="connsiteY222" fmla="*/ 1551071 h 1626468"/>
              <a:gd name="connsiteX223" fmla="*/ 1646235 w 1884138"/>
              <a:gd name="connsiteY223" fmla="*/ 1547187 h 1626468"/>
              <a:gd name="connsiteX224" fmla="*/ 1753949 w 1884138"/>
              <a:gd name="connsiteY224" fmla="*/ 1542511 h 1626468"/>
              <a:gd name="connsiteX225" fmla="*/ 1753420 w 1884138"/>
              <a:gd name="connsiteY225" fmla="*/ 1551588 h 1626468"/>
              <a:gd name="connsiteX226" fmla="*/ 1739059 w 1884138"/>
              <a:gd name="connsiteY226" fmla="*/ 1547704 h 1626468"/>
              <a:gd name="connsiteX227" fmla="*/ 1753949 w 1884138"/>
              <a:gd name="connsiteY227" fmla="*/ 1542511 h 1626468"/>
              <a:gd name="connsiteX228" fmla="*/ 249363 w 1884138"/>
              <a:gd name="connsiteY228" fmla="*/ 1541382 h 1626468"/>
              <a:gd name="connsiteX229" fmla="*/ 246264 w 1884138"/>
              <a:gd name="connsiteY229" fmla="*/ 1552838 h 1626468"/>
              <a:gd name="connsiteX230" fmla="*/ 243166 w 1884138"/>
              <a:gd name="connsiteY230" fmla="*/ 1564293 h 1626468"/>
              <a:gd name="connsiteX231" fmla="*/ 260625 w 1884138"/>
              <a:gd name="connsiteY231" fmla="*/ 1556722 h 1626468"/>
              <a:gd name="connsiteX232" fmla="*/ 257527 w 1884138"/>
              <a:gd name="connsiteY232" fmla="*/ 1568177 h 1626468"/>
              <a:gd name="connsiteX233" fmla="*/ 272351 w 1884138"/>
              <a:gd name="connsiteY233" fmla="*/ 1572186 h 1626468"/>
              <a:gd name="connsiteX234" fmla="*/ 257527 w 1884138"/>
              <a:gd name="connsiteY234" fmla="*/ 1568177 h 1626468"/>
              <a:gd name="connsiteX235" fmla="*/ 260625 w 1884138"/>
              <a:gd name="connsiteY235" fmla="*/ 1556722 h 1626468"/>
              <a:gd name="connsiteX236" fmla="*/ 246264 w 1884138"/>
              <a:gd name="connsiteY236" fmla="*/ 1552838 h 1626468"/>
              <a:gd name="connsiteX237" fmla="*/ 451243 w 1884138"/>
              <a:gd name="connsiteY237" fmla="*/ 1541223 h 1626468"/>
              <a:gd name="connsiteX238" fmla="*/ 449936 w 1884138"/>
              <a:gd name="connsiteY238" fmla="*/ 1546056 h 1626468"/>
              <a:gd name="connsiteX239" fmla="*/ 451243 w 1884138"/>
              <a:gd name="connsiteY239" fmla="*/ 1541223 h 1626468"/>
              <a:gd name="connsiteX240" fmla="*/ 1756518 w 1884138"/>
              <a:gd name="connsiteY240" fmla="*/ 1540133 h 1626468"/>
              <a:gd name="connsiteX241" fmla="*/ 1771342 w 1884138"/>
              <a:gd name="connsiteY241" fmla="*/ 1544142 h 1626468"/>
              <a:gd name="connsiteX242" fmla="*/ 1753420 w 1884138"/>
              <a:gd name="connsiteY242" fmla="*/ 1551588 h 1626468"/>
              <a:gd name="connsiteX243" fmla="*/ 1710338 w 1884138"/>
              <a:gd name="connsiteY243" fmla="*/ 1539937 h 1626468"/>
              <a:gd name="connsiteX244" fmla="*/ 1707240 w 1884138"/>
              <a:gd name="connsiteY244" fmla="*/ 1551392 h 1626468"/>
              <a:gd name="connsiteX245" fmla="*/ 1710338 w 1884138"/>
              <a:gd name="connsiteY245" fmla="*/ 1539937 h 1626468"/>
              <a:gd name="connsiteX246" fmla="*/ 467858 w 1884138"/>
              <a:gd name="connsiteY246" fmla="*/ 1538610 h 1626468"/>
              <a:gd name="connsiteX247" fmla="*/ 464760 w 1884138"/>
              <a:gd name="connsiteY247" fmla="*/ 1550065 h 1626468"/>
              <a:gd name="connsiteX248" fmla="*/ 467858 w 1884138"/>
              <a:gd name="connsiteY248" fmla="*/ 1538610 h 1626468"/>
              <a:gd name="connsiteX249" fmla="*/ 467858 w 1884138"/>
              <a:gd name="connsiteY249" fmla="*/ 1538610 h 1626468"/>
              <a:gd name="connsiteX250" fmla="*/ 1742158 w 1884138"/>
              <a:gd name="connsiteY250" fmla="*/ 1536249 h 1626468"/>
              <a:gd name="connsiteX251" fmla="*/ 1739059 w 1884138"/>
              <a:gd name="connsiteY251" fmla="*/ 1547704 h 1626468"/>
              <a:gd name="connsiteX252" fmla="*/ 1724699 w 1884138"/>
              <a:gd name="connsiteY252" fmla="*/ 1543821 h 1626468"/>
              <a:gd name="connsiteX253" fmla="*/ 1742158 w 1884138"/>
              <a:gd name="connsiteY253" fmla="*/ 1536249 h 1626468"/>
              <a:gd name="connsiteX254" fmla="*/ 1695977 w 1884138"/>
              <a:gd name="connsiteY254" fmla="*/ 1536053 h 1626468"/>
              <a:gd name="connsiteX255" fmla="*/ 1695977 w 1884138"/>
              <a:gd name="connsiteY255" fmla="*/ 1536053 h 1626468"/>
              <a:gd name="connsiteX256" fmla="*/ 1649333 w 1884138"/>
              <a:gd name="connsiteY256" fmla="*/ 1535731 h 1626468"/>
              <a:gd name="connsiteX257" fmla="*/ 1663694 w 1884138"/>
              <a:gd name="connsiteY257" fmla="*/ 1539615 h 1626468"/>
              <a:gd name="connsiteX258" fmla="*/ 1662162 w 1884138"/>
              <a:gd name="connsiteY258" fmla="*/ 1544388 h 1626468"/>
              <a:gd name="connsiteX259" fmla="*/ 1661029 w 1884138"/>
              <a:gd name="connsiteY259" fmla="*/ 1543623 h 1626468"/>
              <a:gd name="connsiteX260" fmla="*/ 1661124 w 1884138"/>
              <a:gd name="connsiteY260" fmla="*/ 1541994 h 1626468"/>
              <a:gd name="connsiteX261" fmla="*/ 1659470 w 1884138"/>
              <a:gd name="connsiteY261" fmla="*/ 1542571 h 1626468"/>
              <a:gd name="connsiteX262" fmla="*/ 1689723 w 1884138"/>
              <a:gd name="connsiteY262" fmla="*/ 1534361 h 1626468"/>
              <a:gd name="connsiteX263" fmla="*/ 1695977 w 1884138"/>
              <a:gd name="connsiteY263" fmla="*/ 1536053 h 1626468"/>
              <a:gd name="connsiteX264" fmla="*/ 1689723 w 1884138"/>
              <a:gd name="connsiteY264" fmla="*/ 1534361 h 1626468"/>
              <a:gd name="connsiteX265" fmla="*/ 1402116 w 1884138"/>
              <a:gd name="connsiteY265" fmla="*/ 1530736 h 1626468"/>
              <a:gd name="connsiteX266" fmla="*/ 1402116 w 1884138"/>
              <a:gd name="connsiteY266" fmla="*/ 1530736 h 1626468"/>
              <a:gd name="connsiteX267" fmla="*/ 485417 w 1884138"/>
              <a:gd name="connsiteY267" fmla="*/ 1530668 h 1626468"/>
              <a:gd name="connsiteX268" fmla="*/ 485417 w 1884138"/>
              <a:gd name="connsiteY268" fmla="*/ 1530668 h 1626468"/>
              <a:gd name="connsiteX269" fmla="*/ 471056 w 1884138"/>
              <a:gd name="connsiteY269" fmla="*/ 1526784 h 1626468"/>
              <a:gd name="connsiteX270" fmla="*/ 485417 w 1884138"/>
              <a:gd name="connsiteY270" fmla="*/ 1530668 h 1626468"/>
              <a:gd name="connsiteX271" fmla="*/ 482219 w 1884138"/>
              <a:gd name="connsiteY271" fmla="*/ 1542493 h 1626468"/>
              <a:gd name="connsiteX272" fmla="*/ 467858 w 1884138"/>
              <a:gd name="connsiteY272" fmla="*/ 1538610 h 1626468"/>
              <a:gd name="connsiteX273" fmla="*/ 425911 w 1884138"/>
              <a:gd name="connsiteY273" fmla="*/ 1520920 h 1626468"/>
              <a:gd name="connsiteX274" fmla="*/ 424712 w 1884138"/>
              <a:gd name="connsiteY274" fmla="*/ 1525354 h 1626468"/>
              <a:gd name="connsiteX275" fmla="*/ 424312 w 1884138"/>
              <a:gd name="connsiteY275" fmla="*/ 1526832 h 1626468"/>
              <a:gd name="connsiteX276" fmla="*/ 488515 w 1884138"/>
              <a:gd name="connsiteY276" fmla="*/ 1519212 h 1626468"/>
              <a:gd name="connsiteX277" fmla="*/ 502876 w 1884138"/>
              <a:gd name="connsiteY277" fmla="*/ 1523096 h 1626468"/>
              <a:gd name="connsiteX278" fmla="*/ 488515 w 1884138"/>
              <a:gd name="connsiteY278" fmla="*/ 1519212 h 1626468"/>
              <a:gd name="connsiteX279" fmla="*/ 395127 w 1884138"/>
              <a:gd name="connsiteY279" fmla="*/ 1518939 h 1626468"/>
              <a:gd name="connsiteX280" fmla="*/ 409951 w 1884138"/>
              <a:gd name="connsiteY280" fmla="*/ 1522949 h 1626468"/>
              <a:gd name="connsiteX281" fmla="*/ 392029 w 1884138"/>
              <a:gd name="connsiteY281" fmla="*/ 1530395 h 1626468"/>
              <a:gd name="connsiteX282" fmla="*/ 1669890 w 1884138"/>
              <a:gd name="connsiteY282" fmla="*/ 1516704 h 1626468"/>
              <a:gd name="connsiteX283" fmla="*/ 1684251 w 1884138"/>
              <a:gd name="connsiteY283" fmla="*/ 1520588 h 1626468"/>
              <a:gd name="connsiteX284" fmla="*/ 1681153 w 1884138"/>
              <a:gd name="connsiteY284" fmla="*/ 1532043 h 1626468"/>
              <a:gd name="connsiteX285" fmla="*/ 1695977 w 1884138"/>
              <a:gd name="connsiteY285" fmla="*/ 1536053 h 1626468"/>
              <a:gd name="connsiteX286" fmla="*/ 1678055 w 1884138"/>
              <a:gd name="connsiteY286" fmla="*/ 1543499 h 1626468"/>
              <a:gd name="connsiteX287" fmla="*/ 1674956 w 1884138"/>
              <a:gd name="connsiteY287" fmla="*/ 1554955 h 1626468"/>
              <a:gd name="connsiteX288" fmla="*/ 1657398 w 1884138"/>
              <a:gd name="connsiteY288" fmla="*/ 1562896 h 1626468"/>
              <a:gd name="connsiteX289" fmla="*/ 1660596 w 1884138"/>
              <a:gd name="connsiteY289" fmla="*/ 1551071 h 1626468"/>
              <a:gd name="connsiteX290" fmla="*/ 1663694 w 1884138"/>
              <a:gd name="connsiteY290" fmla="*/ 1539615 h 1626468"/>
              <a:gd name="connsiteX291" fmla="*/ 1666792 w 1884138"/>
              <a:gd name="connsiteY291" fmla="*/ 1528160 h 1626468"/>
              <a:gd name="connsiteX292" fmla="*/ 380767 w 1884138"/>
              <a:gd name="connsiteY292" fmla="*/ 1515055 h 1626468"/>
              <a:gd name="connsiteX293" fmla="*/ 395127 w 1884138"/>
              <a:gd name="connsiteY293" fmla="*/ 1518939 h 1626468"/>
              <a:gd name="connsiteX294" fmla="*/ 427510 w 1884138"/>
              <a:gd name="connsiteY294" fmla="*/ 1515007 h 1626468"/>
              <a:gd name="connsiteX295" fmla="*/ 427111 w 1884138"/>
              <a:gd name="connsiteY295" fmla="*/ 1516485 h 1626468"/>
              <a:gd name="connsiteX296" fmla="*/ 425911 w 1884138"/>
              <a:gd name="connsiteY296" fmla="*/ 1520920 h 1626468"/>
              <a:gd name="connsiteX297" fmla="*/ 505974 w 1884138"/>
              <a:gd name="connsiteY297" fmla="*/ 1511641 h 1626468"/>
              <a:gd name="connsiteX298" fmla="*/ 502876 w 1884138"/>
              <a:gd name="connsiteY298" fmla="*/ 1523096 h 1626468"/>
              <a:gd name="connsiteX299" fmla="*/ 220683 w 1884138"/>
              <a:gd name="connsiteY299" fmla="*/ 1508642 h 1626468"/>
              <a:gd name="connsiteX300" fmla="*/ 226937 w 1884138"/>
              <a:gd name="connsiteY300" fmla="*/ 1510333 h 1626468"/>
              <a:gd name="connsiteX301" fmla="*/ 220683 w 1884138"/>
              <a:gd name="connsiteY301" fmla="*/ 1508642 h 1626468"/>
              <a:gd name="connsiteX302" fmla="*/ 212113 w 1884138"/>
              <a:gd name="connsiteY302" fmla="*/ 1506324 h 1626468"/>
              <a:gd name="connsiteX303" fmla="*/ 212113 w 1884138"/>
              <a:gd name="connsiteY303" fmla="*/ 1506324 h 1626468"/>
              <a:gd name="connsiteX304" fmla="*/ 523896 w 1884138"/>
              <a:gd name="connsiteY304" fmla="*/ 1504194 h 1626468"/>
              <a:gd name="connsiteX305" fmla="*/ 523896 w 1884138"/>
              <a:gd name="connsiteY305" fmla="*/ 1504194 h 1626468"/>
              <a:gd name="connsiteX306" fmla="*/ 402686 w 1884138"/>
              <a:gd name="connsiteY306" fmla="*/ 1490992 h 1626468"/>
              <a:gd name="connsiteX307" fmla="*/ 402639 w 1884138"/>
              <a:gd name="connsiteY307" fmla="*/ 1491166 h 1626468"/>
              <a:gd name="connsiteX308" fmla="*/ 401424 w 1884138"/>
              <a:gd name="connsiteY308" fmla="*/ 1495658 h 1626468"/>
              <a:gd name="connsiteX309" fmla="*/ 200851 w 1884138"/>
              <a:gd name="connsiteY309" fmla="*/ 1490984 h 1626468"/>
              <a:gd name="connsiteX310" fmla="*/ 207644 w 1884138"/>
              <a:gd name="connsiteY310" fmla="*/ 1494358 h 1626468"/>
              <a:gd name="connsiteX311" fmla="*/ 209214 w 1884138"/>
              <a:gd name="connsiteY311" fmla="*/ 1498562 h 1626468"/>
              <a:gd name="connsiteX312" fmla="*/ 208277 w 1884138"/>
              <a:gd name="connsiteY312" fmla="*/ 1499139 h 1626468"/>
              <a:gd name="connsiteX313" fmla="*/ 212113 w 1884138"/>
              <a:gd name="connsiteY313" fmla="*/ 1506324 h 1626468"/>
              <a:gd name="connsiteX314" fmla="*/ 208915 w 1884138"/>
              <a:gd name="connsiteY314" fmla="*/ 1518149 h 1626468"/>
              <a:gd name="connsiteX315" fmla="*/ 223739 w 1884138"/>
              <a:gd name="connsiteY315" fmla="*/ 1522158 h 1626468"/>
              <a:gd name="connsiteX316" fmla="*/ 220641 w 1884138"/>
              <a:gd name="connsiteY316" fmla="*/ 1533614 h 1626468"/>
              <a:gd name="connsiteX317" fmla="*/ 220641 w 1884138"/>
              <a:gd name="connsiteY317" fmla="*/ 1533614 h 1626468"/>
              <a:gd name="connsiteX318" fmla="*/ 235002 w 1884138"/>
              <a:gd name="connsiteY318" fmla="*/ 1537498 h 1626468"/>
              <a:gd name="connsiteX319" fmla="*/ 238100 w 1884138"/>
              <a:gd name="connsiteY319" fmla="*/ 1526042 h 1626468"/>
              <a:gd name="connsiteX320" fmla="*/ 223739 w 1884138"/>
              <a:gd name="connsiteY320" fmla="*/ 1522158 h 1626468"/>
              <a:gd name="connsiteX321" fmla="*/ 226937 w 1884138"/>
              <a:gd name="connsiteY321" fmla="*/ 1510333 h 1626468"/>
              <a:gd name="connsiteX322" fmla="*/ 212113 w 1884138"/>
              <a:gd name="connsiteY322" fmla="*/ 1506324 h 1626468"/>
              <a:gd name="connsiteX323" fmla="*/ 209214 w 1884138"/>
              <a:gd name="connsiteY323" fmla="*/ 1498562 h 1626468"/>
              <a:gd name="connsiteX324" fmla="*/ 215212 w 1884138"/>
              <a:gd name="connsiteY324" fmla="*/ 1494868 h 1626468"/>
              <a:gd name="connsiteX325" fmla="*/ 1801294 w 1884138"/>
              <a:gd name="connsiteY325" fmla="*/ 1490377 h 1626468"/>
              <a:gd name="connsiteX326" fmla="*/ 1806679 w 1884138"/>
              <a:gd name="connsiteY326" fmla="*/ 1491834 h 1626468"/>
              <a:gd name="connsiteX327" fmla="*/ 1807038 w 1884138"/>
              <a:gd name="connsiteY327" fmla="*/ 1491931 h 1626468"/>
              <a:gd name="connsiteX328" fmla="*/ 404522 w 1884138"/>
              <a:gd name="connsiteY328" fmla="*/ 1484202 h 1626468"/>
              <a:gd name="connsiteX329" fmla="*/ 402973 w 1884138"/>
              <a:gd name="connsiteY329" fmla="*/ 1489930 h 1626468"/>
              <a:gd name="connsiteX330" fmla="*/ 402779 w 1884138"/>
              <a:gd name="connsiteY330" fmla="*/ 1490646 h 1626468"/>
              <a:gd name="connsiteX331" fmla="*/ 402686 w 1884138"/>
              <a:gd name="connsiteY331" fmla="*/ 1490992 h 1626468"/>
              <a:gd name="connsiteX332" fmla="*/ 402731 w 1884138"/>
              <a:gd name="connsiteY332" fmla="*/ 1490825 h 1626468"/>
              <a:gd name="connsiteX333" fmla="*/ 401424 w 1884138"/>
              <a:gd name="connsiteY333" fmla="*/ 1495658 h 1626468"/>
              <a:gd name="connsiteX334" fmla="*/ 402586 w 1884138"/>
              <a:gd name="connsiteY334" fmla="*/ 1491362 h 1626468"/>
              <a:gd name="connsiteX335" fmla="*/ 402639 w 1884138"/>
              <a:gd name="connsiteY335" fmla="*/ 1491166 h 1626468"/>
              <a:gd name="connsiteX336" fmla="*/ 402973 w 1884138"/>
              <a:gd name="connsiteY336" fmla="*/ 1489930 h 1626468"/>
              <a:gd name="connsiteX337" fmla="*/ 404522 w 1884138"/>
              <a:gd name="connsiteY337" fmla="*/ 1484202 h 1626468"/>
              <a:gd name="connsiteX338" fmla="*/ 358341 w 1884138"/>
              <a:gd name="connsiteY338" fmla="*/ 1484006 h 1626468"/>
              <a:gd name="connsiteX339" fmla="*/ 355243 w 1884138"/>
              <a:gd name="connsiteY339" fmla="*/ 1495462 h 1626468"/>
              <a:gd name="connsiteX340" fmla="*/ 358341 w 1884138"/>
              <a:gd name="connsiteY340" fmla="*/ 1484006 h 1626468"/>
              <a:gd name="connsiteX341" fmla="*/ 1772109 w 1884138"/>
              <a:gd name="connsiteY341" fmla="*/ 1482484 h 1626468"/>
              <a:gd name="connsiteX342" fmla="*/ 1772109 w 1884138"/>
              <a:gd name="connsiteY342" fmla="*/ 1482484 h 1626468"/>
              <a:gd name="connsiteX343" fmla="*/ 1818853 w 1884138"/>
              <a:gd name="connsiteY343" fmla="*/ 1482436 h 1626468"/>
              <a:gd name="connsiteX344" fmla="*/ 1815655 w 1884138"/>
              <a:gd name="connsiteY344" fmla="*/ 1494261 h 1626468"/>
              <a:gd name="connsiteX345" fmla="*/ 1818853 w 1884138"/>
              <a:gd name="connsiteY345" fmla="*/ 1482436 h 1626468"/>
              <a:gd name="connsiteX346" fmla="*/ 1818853 w 1884138"/>
              <a:gd name="connsiteY346" fmla="*/ 1482436 h 1626468"/>
              <a:gd name="connsiteX347" fmla="*/ 1818853 w 1884138"/>
              <a:gd name="connsiteY347" fmla="*/ 1482436 h 1626468"/>
              <a:gd name="connsiteX348" fmla="*/ 1268519 w 1884138"/>
              <a:gd name="connsiteY348" fmla="*/ 1482310 h 1626468"/>
              <a:gd name="connsiteX349" fmla="*/ 1274578 w 1884138"/>
              <a:gd name="connsiteY349" fmla="*/ 1483949 h 1626468"/>
              <a:gd name="connsiteX350" fmla="*/ 1268519 w 1884138"/>
              <a:gd name="connsiteY350" fmla="*/ 1482310 h 1626468"/>
              <a:gd name="connsiteX351" fmla="*/ 1222143 w 1884138"/>
              <a:gd name="connsiteY351" fmla="*/ 1482062 h 1626468"/>
              <a:gd name="connsiteX352" fmla="*/ 1228397 w 1884138"/>
              <a:gd name="connsiteY352" fmla="*/ 1483753 h 1626468"/>
              <a:gd name="connsiteX353" fmla="*/ 1222143 w 1884138"/>
              <a:gd name="connsiteY353" fmla="*/ 1482062 h 1626468"/>
              <a:gd name="connsiteX354" fmla="*/ 1741541 w 1884138"/>
              <a:gd name="connsiteY354" fmla="*/ 1481546 h 1626468"/>
              <a:gd name="connsiteX355" fmla="*/ 1741505 w 1884138"/>
              <a:gd name="connsiteY355" fmla="*/ 1481680 h 1626468"/>
              <a:gd name="connsiteX356" fmla="*/ 1740290 w 1884138"/>
              <a:gd name="connsiteY356" fmla="*/ 1486172 h 1626468"/>
              <a:gd name="connsiteX357" fmla="*/ 1740962 w 1884138"/>
              <a:gd name="connsiteY357" fmla="*/ 1483685 h 1626468"/>
              <a:gd name="connsiteX358" fmla="*/ 1260217 w 1884138"/>
              <a:gd name="connsiteY358" fmla="*/ 1480065 h 1626468"/>
              <a:gd name="connsiteX359" fmla="*/ 1260217 w 1884138"/>
              <a:gd name="connsiteY359" fmla="*/ 1480065 h 1626468"/>
              <a:gd name="connsiteX360" fmla="*/ 1711568 w 1884138"/>
              <a:gd name="connsiteY360" fmla="*/ 1478404 h 1626468"/>
              <a:gd name="connsiteX361" fmla="*/ 1711568 w 1884138"/>
              <a:gd name="connsiteY361" fmla="*/ 1478404 h 1626468"/>
              <a:gd name="connsiteX362" fmla="*/ 1696744 w 1884138"/>
              <a:gd name="connsiteY362" fmla="*/ 1474395 h 1626468"/>
              <a:gd name="connsiteX363" fmla="*/ 1696744 w 1884138"/>
              <a:gd name="connsiteY363" fmla="*/ 1474395 h 1626468"/>
              <a:gd name="connsiteX364" fmla="*/ 1277676 w 1884138"/>
              <a:gd name="connsiteY364" fmla="*/ 1472493 h 1626468"/>
              <a:gd name="connsiteX365" fmla="*/ 1277676 w 1884138"/>
              <a:gd name="connsiteY365" fmla="*/ 1472493 h 1626468"/>
              <a:gd name="connsiteX366" fmla="*/ 1200519 w 1884138"/>
              <a:gd name="connsiteY366" fmla="*/ 1471027 h 1626468"/>
              <a:gd name="connsiteX367" fmla="*/ 1200438 w 1884138"/>
              <a:gd name="connsiteY367" fmla="*/ 1471328 h 1626468"/>
              <a:gd name="connsiteX368" fmla="*/ 1199212 w 1884138"/>
              <a:gd name="connsiteY368" fmla="*/ 1475860 h 1626468"/>
              <a:gd name="connsiteX369" fmla="*/ 1200519 w 1884138"/>
              <a:gd name="connsiteY369" fmla="*/ 1471027 h 1626468"/>
              <a:gd name="connsiteX370" fmla="*/ 1821951 w 1884138"/>
              <a:gd name="connsiteY370" fmla="*/ 1470980 h 1626468"/>
              <a:gd name="connsiteX371" fmla="*/ 1836312 w 1884138"/>
              <a:gd name="connsiteY371" fmla="*/ 1474864 h 1626468"/>
              <a:gd name="connsiteX372" fmla="*/ 1833214 w 1884138"/>
              <a:gd name="connsiteY372" fmla="*/ 1486320 h 1626468"/>
              <a:gd name="connsiteX373" fmla="*/ 1818853 w 1884138"/>
              <a:gd name="connsiteY373" fmla="*/ 1482436 h 1626468"/>
              <a:gd name="connsiteX374" fmla="*/ 579472 w 1884138"/>
              <a:gd name="connsiteY374" fmla="*/ 1469653 h 1626468"/>
              <a:gd name="connsiteX375" fmla="*/ 585031 w 1884138"/>
              <a:gd name="connsiteY375" fmla="*/ 1471157 h 1626468"/>
              <a:gd name="connsiteX376" fmla="*/ 585357 w 1884138"/>
              <a:gd name="connsiteY376" fmla="*/ 1471245 h 1626468"/>
              <a:gd name="connsiteX377" fmla="*/ 585726 w 1884138"/>
              <a:gd name="connsiteY377" fmla="*/ 1471345 h 1626468"/>
              <a:gd name="connsiteX378" fmla="*/ 579472 w 1884138"/>
              <a:gd name="connsiteY378" fmla="*/ 1469653 h 1626468"/>
              <a:gd name="connsiteX379" fmla="*/ 1263315 w 1884138"/>
              <a:gd name="connsiteY379" fmla="*/ 1468609 h 1626468"/>
              <a:gd name="connsiteX380" fmla="*/ 1260217 w 1884138"/>
              <a:gd name="connsiteY380" fmla="*/ 1480065 h 1626468"/>
              <a:gd name="connsiteX381" fmla="*/ 1257119 w 1884138"/>
              <a:gd name="connsiteY381" fmla="*/ 1491521 h 1626468"/>
              <a:gd name="connsiteX382" fmla="*/ 1258939 w 1884138"/>
              <a:gd name="connsiteY382" fmla="*/ 1484792 h 1626468"/>
              <a:gd name="connsiteX383" fmla="*/ 1259055 w 1884138"/>
              <a:gd name="connsiteY383" fmla="*/ 1484361 h 1626468"/>
              <a:gd name="connsiteX384" fmla="*/ 1259830 w 1884138"/>
              <a:gd name="connsiteY384" fmla="*/ 1481497 h 1626468"/>
              <a:gd name="connsiteX385" fmla="*/ 1258939 w 1884138"/>
              <a:gd name="connsiteY385" fmla="*/ 1484792 h 1626468"/>
              <a:gd name="connsiteX386" fmla="*/ 1258910 w 1884138"/>
              <a:gd name="connsiteY386" fmla="*/ 1484898 h 1626468"/>
              <a:gd name="connsiteX387" fmla="*/ 1260217 w 1884138"/>
              <a:gd name="connsiteY387" fmla="*/ 1480065 h 1626468"/>
              <a:gd name="connsiteX388" fmla="*/ 1274578 w 1884138"/>
              <a:gd name="connsiteY388" fmla="*/ 1483949 h 1626468"/>
              <a:gd name="connsiteX389" fmla="*/ 1277676 w 1884138"/>
              <a:gd name="connsiteY389" fmla="*/ 1472493 h 1626468"/>
              <a:gd name="connsiteX390" fmla="*/ 1263315 w 1884138"/>
              <a:gd name="connsiteY390" fmla="*/ 1468609 h 1626468"/>
              <a:gd name="connsiteX391" fmla="*/ 548959 w 1884138"/>
              <a:gd name="connsiteY391" fmla="*/ 1468508 h 1626468"/>
              <a:gd name="connsiteX392" fmla="*/ 547652 w 1884138"/>
              <a:gd name="connsiteY392" fmla="*/ 1473341 h 1626468"/>
              <a:gd name="connsiteX393" fmla="*/ 548959 w 1884138"/>
              <a:gd name="connsiteY393" fmla="*/ 1468508 h 1626468"/>
              <a:gd name="connsiteX394" fmla="*/ 253791 w 1884138"/>
              <a:gd name="connsiteY394" fmla="*/ 1468024 h 1626468"/>
              <a:gd name="connsiteX395" fmla="*/ 253791 w 1884138"/>
              <a:gd name="connsiteY395" fmla="*/ 1468024 h 1626468"/>
              <a:gd name="connsiteX396" fmla="*/ 378899 w 1884138"/>
              <a:gd name="connsiteY396" fmla="*/ 1464979 h 1626468"/>
              <a:gd name="connsiteX397" fmla="*/ 375801 w 1884138"/>
              <a:gd name="connsiteY397" fmla="*/ 1476435 h 1626468"/>
              <a:gd name="connsiteX398" fmla="*/ 390161 w 1884138"/>
              <a:gd name="connsiteY398" fmla="*/ 1480319 h 1626468"/>
              <a:gd name="connsiteX399" fmla="*/ 393260 w 1884138"/>
              <a:gd name="connsiteY399" fmla="*/ 1468863 h 1626468"/>
              <a:gd name="connsiteX400" fmla="*/ 378899 w 1884138"/>
              <a:gd name="connsiteY400" fmla="*/ 1464979 h 1626468"/>
              <a:gd name="connsiteX401" fmla="*/ 332255 w 1884138"/>
              <a:gd name="connsiteY401" fmla="*/ 1464658 h 1626468"/>
              <a:gd name="connsiteX402" fmla="*/ 329157 w 1884138"/>
              <a:gd name="connsiteY402" fmla="*/ 1476113 h 1626468"/>
              <a:gd name="connsiteX403" fmla="*/ 343517 w 1884138"/>
              <a:gd name="connsiteY403" fmla="*/ 1479997 h 1626468"/>
              <a:gd name="connsiteX404" fmla="*/ 340419 w 1884138"/>
              <a:gd name="connsiteY404" fmla="*/ 1491453 h 1626468"/>
              <a:gd name="connsiteX405" fmla="*/ 355243 w 1884138"/>
              <a:gd name="connsiteY405" fmla="*/ 1495462 h 1626468"/>
              <a:gd name="connsiteX406" fmla="*/ 352045 w 1884138"/>
              <a:gd name="connsiteY406" fmla="*/ 1507288 h 1626468"/>
              <a:gd name="connsiteX407" fmla="*/ 366406 w 1884138"/>
              <a:gd name="connsiteY407" fmla="*/ 1511171 h 1626468"/>
              <a:gd name="connsiteX408" fmla="*/ 363308 w 1884138"/>
              <a:gd name="connsiteY408" fmla="*/ 1522627 h 1626468"/>
              <a:gd name="connsiteX409" fmla="*/ 380767 w 1884138"/>
              <a:gd name="connsiteY409" fmla="*/ 1515055 h 1626468"/>
              <a:gd name="connsiteX410" fmla="*/ 377668 w 1884138"/>
              <a:gd name="connsiteY410" fmla="*/ 1526511 h 1626468"/>
              <a:gd name="connsiteX411" fmla="*/ 392029 w 1884138"/>
              <a:gd name="connsiteY411" fmla="*/ 1530395 h 1626468"/>
              <a:gd name="connsiteX412" fmla="*/ 406853 w 1884138"/>
              <a:gd name="connsiteY412" fmla="*/ 1534404 h 1626468"/>
              <a:gd name="connsiteX413" fmla="*/ 409951 w 1884138"/>
              <a:gd name="connsiteY413" fmla="*/ 1522949 h 1626468"/>
              <a:gd name="connsiteX414" fmla="*/ 395127 w 1884138"/>
              <a:gd name="connsiteY414" fmla="*/ 1518939 h 1626468"/>
              <a:gd name="connsiteX415" fmla="*/ 398326 w 1884138"/>
              <a:gd name="connsiteY415" fmla="*/ 1507114 h 1626468"/>
              <a:gd name="connsiteX416" fmla="*/ 380767 w 1884138"/>
              <a:gd name="connsiteY416" fmla="*/ 1515055 h 1626468"/>
              <a:gd name="connsiteX417" fmla="*/ 366406 w 1884138"/>
              <a:gd name="connsiteY417" fmla="*/ 1511171 h 1626468"/>
              <a:gd name="connsiteX418" fmla="*/ 369604 w 1884138"/>
              <a:gd name="connsiteY418" fmla="*/ 1499346 h 1626468"/>
              <a:gd name="connsiteX419" fmla="*/ 355243 w 1884138"/>
              <a:gd name="connsiteY419" fmla="*/ 1495462 h 1626468"/>
              <a:gd name="connsiteX420" fmla="*/ 372702 w 1884138"/>
              <a:gd name="connsiteY420" fmla="*/ 1487890 h 1626468"/>
              <a:gd name="connsiteX421" fmla="*/ 358341 w 1884138"/>
              <a:gd name="connsiteY421" fmla="*/ 1484006 h 1626468"/>
              <a:gd name="connsiteX422" fmla="*/ 361440 w 1884138"/>
              <a:gd name="connsiteY422" fmla="*/ 1472551 h 1626468"/>
              <a:gd name="connsiteX423" fmla="*/ 343517 w 1884138"/>
              <a:gd name="connsiteY423" fmla="*/ 1479997 h 1626468"/>
              <a:gd name="connsiteX424" fmla="*/ 346616 w 1884138"/>
              <a:gd name="connsiteY424" fmla="*/ 1468542 h 1626468"/>
              <a:gd name="connsiteX425" fmla="*/ 1202311 w 1884138"/>
              <a:gd name="connsiteY425" fmla="*/ 1464404 h 1626468"/>
              <a:gd name="connsiteX426" fmla="*/ 1216672 w 1884138"/>
              <a:gd name="connsiteY426" fmla="*/ 1468288 h 1626468"/>
              <a:gd name="connsiteX427" fmla="*/ 1199212 w 1884138"/>
              <a:gd name="connsiteY427" fmla="*/ 1475860 h 1626468"/>
              <a:gd name="connsiteX428" fmla="*/ 1200374 w 1884138"/>
              <a:gd name="connsiteY428" fmla="*/ 1471564 h 1626468"/>
              <a:gd name="connsiteX429" fmla="*/ 1200438 w 1884138"/>
              <a:gd name="connsiteY429" fmla="*/ 1471328 h 1626468"/>
              <a:gd name="connsiteX430" fmla="*/ 1699842 w 1884138"/>
              <a:gd name="connsiteY430" fmla="*/ 1462939 h 1626468"/>
              <a:gd name="connsiteX431" fmla="*/ 1701695 w 1884138"/>
              <a:gd name="connsiteY431" fmla="*/ 1463440 h 1626468"/>
              <a:gd name="connsiteX432" fmla="*/ 1706957 w 1884138"/>
              <a:gd name="connsiteY432" fmla="*/ 1464864 h 1626468"/>
              <a:gd name="connsiteX433" fmla="*/ 1714666 w 1884138"/>
              <a:gd name="connsiteY433" fmla="*/ 1466949 h 1626468"/>
              <a:gd name="connsiteX434" fmla="*/ 1711568 w 1884138"/>
              <a:gd name="connsiteY434" fmla="*/ 1478404 h 1626468"/>
              <a:gd name="connsiteX435" fmla="*/ 1699842 w 1884138"/>
              <a:gd name="connsiteY435" fmla="*/ 1462939 h 1626468"/>
              <a:gd name="connsiteX436" fmla="*/ 550750 w 1884138"/>
              <a:gd name="connsiteY436" fmla="*/ 1461885 h 1626468"/>
              <a:gd name="connsiteX437" fmla="*/ 550750 w 1884138"/>
              <a:gd name="connsiteY437" fmla="*/ 1461885 h 1626468"/>
              <a:gd name="connsiteX438" fmla="*/ 1234594 w 1884138"/>
              <a:gd name="connsiteY438" fmla="*/ 1460841 h 1626468"/>
              <a:gd name="connsiteX439" fmla="*/ 1233238 w 1884138"/>
              <a:gd name="connsiteY439" fmla="*/ 1465853 h 1626468"/>
              <a:gd name="connsiteX440" fmla="*/ 1233182 w 1884138"/>
              <a:gd name="connsiteY440" fmla="*/ 1466062 h 1626468"/>
              <a:gd name="connsiteX441" fmla="*/ 1231496 w 1884138"/>
              <a:gd name="connsiteY441" fmla="*/ 1472297 h 1626468"/>
              <a:gd name="connsiteX442" fmla="*/ 1233045 w 1884138"/>
              <a:gd name="connsiteY442" fmla="*/ 1466569 h 1626468"/>
              <a:gd name="connsiteX443" fmla="*/ 1233182 w 1884138"/>
              <a:gd name="connsiteY443" fmla="*/ 1466062 h 1626468"/>
              <a:gd name="connsiteX444" fmla="*/ 1187950 w 1884138"/>
              <a:gd name="connsiteY444" fmla="*/ 1460520 h 1626468"/>
              <a:gd name="connsiteX445" fmla="*/ 1199933 w 1884138"/>
              <a:gd name="connsiteY445" fmla="*/ 1463761 h 1626468"/>
              <a:gd name="connsiteX446" fmla="*/ 1200516 w 1884138"/>
              <a:gd name="connsiteY446" fmla="*/ 1463918 h 1626468"/>
              <a:gd name="connsiteX447" fmla="*/ 1202311 w 1884138"/>
              <a:gd name="connsiteY447" fmla="*/ 1464404 h 1626468"/>
              <a:gd name="connsiteX448" fmla="*/ 1184852 w 1884138"/>
              <a:gd name="connsiteY448" fmla="*/ 1471976 h 1626468"/>
              <a:gd name="connsiteX449" fmla="*/ 1187950 w 1884138"/>
              <a:gd name="connsiteY449" fmla="*/ 1460520 h 1626468"/>
              <a:gd name="connsiteX450" fmla="*/ 1732225 w 1884138"/>
              <a:gd name="connsiteY450" fmla="*/ 1459007 h 1626468"/>
              <a:gd name="connsiteX451" fmla="*/ 1729027 w 1884138"/>
              <a:gd name="connsiteY451" fmla="*/ 1470832 h 1626468"/>
              <a:gd name="connsiteX452" fmla="*/ 1743388 w 1884138"/>
              <a:gd name="connsiteY452" fmla="*/ 1474716 h 1626468"/>
              <a:gd name="connsiteX453" fmla="*/ 1741541 w 1884138"/>
              <a:gd name="connsiteY453" fmla="*/ 1481546 h 1626468"/>
              <a:gd name="connsiteX454" fmla="*/ 1741597 w 1884138"/>
              <a:gd name="connsiteY454" fmla="*/ 1481339 h 1626468"/>
              <a:gd name="connsiteX455" fmla="*/ 1740962 w 1884138"/>
              <a:gd name="connsiteY455" fmla="*/ 1483685 h 1626468"/>
              <a:gd name="connsiteX456" fmla="*/ 1740677 w 1884138"/>
              <a:gd name="connsiteY456" fmla="*/ 1484740 h 1626468"/>
              <a:gd name="connsiteX457" fmla="*/ 1740290 w 1884138"/>
              <a:gd name="connsiteY457" fmla="*/ 1486172 h 1626468"/>
              <a:gd name="connsiteX458" fmla="*/ 1740290 w 1884138"/>
              <a:gd name="connsiteY458" fmla="*/ 1486172 h 1626468"/>
              <a:gd name="connsiteX459" fmla="*/ 1741452 w 1884138"/>
              <a:gd name="connsiteY459" fmla="*/ 1481876 h 1626468"/>
              <a:gd name="connsiteX460" fmla="*/ 1741505 w 1884138"/>
              <a:gd name="connsiteY460" fmla="*/ 1481680 h 1626468"/>
              <a:gd name="connsiteX461" fmla="*/ 1743388 w 1884138"/>
              <a:gd name="connsiteY461" fmla="*/ 1474716 h 1626468"/>
              <a:gd name="connsiteX462" fmla="*/ 1732225 w 1884138"/>
              <a:gd name="connsiteY462" fmla="*/ 1459007 h 1626468"/>
              <a:gd name="connsiteX463" fmla="*/ 536389 w 1884138"/>
              <a:gd name="connsiteY463" fmla="*/ 1458001 h 1626468"/>
              <a:gd name="connsiteX464" fmla="*/ 550750 w 1884138"/>
              <a:gd name="connsiteY464" fmla="*/ 1461885 h 1626468"/>
              <a:gd name="connsiteX465" fmla="*/ 536389 w 1884138"/>
              <a:gd name="connsiteY465" fmla="*/ 1458001 h 1626468"/>
              <a:gd name="connsiteX466" fmla="*/ 1857433 w 1884138"/>
              <a:gd name="connsiteY466" fmla="*/ 1455592 h 1626468"/>
              <a:gd name="connsiteX467" fmla="*/ 1871793 w 1884138"/>
              <a:gd name="connsiteY467" fmla="*/ 1459476 h 1626468"/>
              <a:gd name="connsiteX468" fmla="*/ 1868595 w 1884138"/>
              <a:gd name="connsiteY468" fmla="*/ 1471301 h 1626468"/>
              <a:gd name="connsiteX469" fmla="*/ 1854234 w 1884138"/>
              <a:gd name="connsiteY469" fmla="*/ 1467418 h 1626468"/>
              <a:gd name="connsiteX470" fmla="*/ 132989 w 1884138"/>
              <a:gd name="connsiteY470" fmla="*/ 1455150 h 1626468"/>
              <a:gd name="connsiteX471" fmla="*/ 132897 w 1884138"/>
              <a:gd name="connsiteY471" fmla="*/ 1455491 h 1626468"/>
              <a:gd name="connsiteX472" fmla="*/ 131682 w 1884138"/>
              <a:gd name="connsiteY472" fmla="*/ 1459983 h 1626468"/>
              <a:gd name="connsiteX473" fmla="*/ 132989 w 1884138"/>
              <a:gd name="connsiteY473" fmla="*/ 1455150 h 1626468"/>
              <a:gd name="connsiteX474" fmla="*/ 242529 w 1884138"/>
              <a:gd name="connsiteY474" fmla="*/ 1452685 h 1626468"/>
              <a:gd name="connsiteX475" fmla="*/ 239430 w 1884138"/>
              <a:gd name="connsiteY475" fmla="*/ 1464140 h 1626468"/>
              <a:gd name="connsiteX476" fmla="*/ 236232 w 1884138"/>
              <a:gd name="connsiteY476" fmla="*/ 1475966 h 1626468"/>
              <a:gd name="connsiteX477" fmla="*/ 250593 w 1884138"/>
              <a:gd name="connsiteY477" fmla="*/ 1479850 h 1626468"/>
              <a:gd name="connsiteX478" fmla="*/ 253791 w 1884138"/>
              <a:gd name="connsiteY478" fmla="*/ 1468024 h 1626468"/>
              <a:gd name="connsiteX479" fmla="*/ 268152 w 1884138"/>
              <a:gd name="connsiteY479" fmla="*/ 1471908 h 1626468"/>
              <a:gd name="connsiteX480" fmla="*/ 253791 w 1884138"/>
              <a:gd name="connsiteY480" fmla="*/ 1468024 h 1626468"/>
              <a:gd name="connsiteX481" fmla="*/ 256889 w 1884138"/>
              <a:gd name="connsiteY481" fmla="*/ 1456568 h 1626468"/>
              <a:gd name="connsiteX482" fmla="*/ 271250 w 1884138"/>
              <a:gd name="connsiteY482" fmla="*/ 1460452 h 1626468"/>
              <a:gd name="connsiteX483" fmla="*/ 256889 w 1884138"/>
              <a:gd name="connsiteY483" fmla="*/ 1456568 h 1626468"/>
              <a:gd name="connsiteX484" fmla="*/ 242529 w 1884138"/>
              <a:gd name="connsiteY484" fmla="*/ 1452685 h 1626468"/>
              <a:gd name="connsiteX485" fmla="*/ 1174896 w 1884138"/>
              <a:gd name="connsiteY485" fmla="*/ 1451803 h 1626468"/>
              <a:gd name="connsiteX486" fmla="*/ 1173589 w 1884138"/>
              <a:gd name="connsiteY486" fmla="*/ 1456636 h 1626468"/>
              <a:gd name="connsiteX487" fmla="*/ 1174896 w 1884138"/>
              <a:gd name="connsiteY487" fmla="*/ 1451803 h 1626468"/>
              <a:gd name="connsiteX488" fmla="*/ 1703041 w 1884138"/>
              <a:gd name="connsiteY488" fmla="*/ 1451114 h 1626468"/>
              <a:gd name="connsiteX489" fmla="*/ 1699842 w 1884138"/>
              <a:gd name="connsiteY489" fmla="*/ 1462939 h 1626468"/>
              <a:gd name="connsiteX490" fmla="*/ 1696744 w 1884138"/>
              <a:gd name="connsiteY490" fmla="*/ 1474395 h 1626468"/>
              <a:gd name="connsiteX491" fmla="*/ 1693646 w 1884138"/>
              <a:gd name="connsiteY491" fmla="*/ 1485851 h 1626468"/>
              <a:gd name="connsiteX492" fmla="*/ 1696744 w 1884138"/>
              <a:gd name="connsiteY492" fmla="*/ 1474395 h 1626468"/>
              <a:gd name="connsiteX493" fmla="*/ 1708470 w 1884138"/>
              <a:gd name="connsiteY493" fmla="*/ 1489860 h 1626468"/>
              <a:gd name="connsiteX494" fmla="*/ 1705372 w 1884138"/>
              <a:gd name="connsiteY494" fmla="*/ 1501316 h 1626468"/>
              <a:gd name="connsiteX495" fmla="*/ 1701969 w 1884138"/>
              <a:gd name="connsiteY495" fmla="*/ 1506543 h 1626468"/>
              <a:gd name="connsiteX496" fmla="*/ 1687449 w 1884138"/>
              <a:gd name="connsiteY496" fmla="*/ 1508762 h 1626468"/>
              <a:gd name="connsiteX497" fmla="*/ 1690548 w 1884138"/>
              <a:gd name="connsiteY497" fmla="*/ 1497307 h 1626468"/>
              <a:gd name="connsiteX498" fmla="*/ 1673089 w 1884138"/>
              <a:gd name="connsiteY498" fmla="*/ 1504878 h 1626468"/>
              <a:gd name="connsiteX499" fmla="*/ 1687449 w 1884138"/>
              <a:gd name="connsiteY499" fmla="*/ 1508762 h 1626468"/>
              <a:gd name="connsiteX500" fmla="*/ 1701969 w 1884138"/>
              <a:gd name="connsiteY500" fmla="*/ 1506543 h 1626468"/>
              <a:gd name="connsiteX501" fmla="*/ 1705372 w 1884138"/>
              <a:gd name="connsiteY501" fmla="*/ 1501316 h 1626468"/>
              <a:gd name="connsiteX502" fmla="*/ 1702273 w 1884138"/>
              <a:gd name="connsiteY502" fmla="*/ 1512772 h 1626468"/>
              <a:gd name="connsiteX503" fmla="*/ 1716634 w 1884138"/>
              <a:gd name="connsiteY503" fmla="*/ 1516656 h 1626468"/>
              <a:gd name="connsiteX504" fmla="*/ 1719732 w 1884138"/>
              <a:gd name="connsiteY504" fmla="*/ 1505200 h 1626468"/>
              <a:gd name="connsiteX505" fmla="*/ 1722831 w 1884138"/>
              <a:gd name="connsiteY505" fmla="*/ 1493744 h 1626468"/>
              <a:gd name="connsiteX506" fmla="*/ 1725929 w 1884138"/>
              <a:gd name="connsiteY506" fmla="*/ 1482288 h 1626468"/>
              <a:gd name="connsiteX507" fmla="*/ 1711568 w 1884138"/>
              <a:gd name="connsiteY507" fmla="*/ 1478404 h 1626468"/>
              <a:gd name="connsiteX508" fmla="*/ 1714666 w 1884138"/>
              <a:gd name="connsiteY508" fmla="*/ 1466949 h 1626468"/>
              <a:gd name="connsiteX509" fmla="*/ 1717865 w 1884138"/>
              <a:gd name="connsiteY509" fmla="*/ 1455123 h 1626468"/>
              <a:gd name="connsiteX510" fmla="*/ 600592 w 1884138"/>
              <a:gd name="connsiteY510" fmla="*/ 1450381 h 1626468"/>
              <a:gd name="connsiteX511" fmla="*/ 614953 w 1884138"/>
              <a:gd name="connsiteY511" fmla="*/ 1454265 h 1626468"/>
              <a:gd name="connsiteX512" fmla="*/ 600592 w 1884138"/>
              <a:gd name="connsiteY512" fmla="*/ 1450381 h 1626468"/>
              <a:gd name="connsiteX513" fmla="*/ 1191048 w 1884138"/>
              <a:gd name="connsiteY513" fmla="*/ 1449064 h 1626468"/>
              <a:gd name="connsiteX514" fmla="*/ 1173589 w 1884138"/>
              <a:gd name="connsiteY514" fmla="*/ 1456636 h 1626468"/>
              <a:gd name="connsiteX515" fmla="*/ 1191048 w 1884138"/>
              <a:gd name="connsiteY515" fmla="*/ 1449064 h 1626468"/>
              <a:gd name="connsiteX516" fmla="*/ 1205409 w 1884138"/>
              <a:gd name="connsiteY516" fmla="*/ 1452948 h 1626468"/>
              <a:gd name="connsiteX517" fmla="*/ 1202311 w 1884138"/>
              <a:gd name="connsiteY517" fmla="*/ 1464404 h 1626468"/>
              <a:gd name="connsiteX518" fmla="*/ 1187950 w 1884138"/>
              <a:gd name="connsiteY518" fmla="*/ 1460520 h 1626468"/>
              <a:gd name="connsiteX519" fmla="*/ 181524 w 1884138"/>
              <a:gd name="connsiteY519" fmla="*/ 1448479 h 1626468"/>
              <a:gd name="connsiteX520" fmla="*/ 178326 w 1884138"/>
              <a:gd name="connsiteY520" fmla="*/ 1460305 h 1626468"/>
              <a:gd name="connsiteX521" fmla="*/ 192687 w 1884138"/>
              <a:gd name="connsiteY521" fmla="*/ 1464189 h 1626468"/>
              <a:gd name="connsiteX522" fmla="*/ 189588 w 1884138"/>
              <a:gd name="connsiteY522" fmla="*/ 1475644 h 1626468"/>
              <a:gd name="connsiteX523" fmla="*/ 192687 w 1884138"/>
              <a:gd name="connsiteY523" fmla="*/ 1464189 h 1626468"/>
              <a:gd name="connsiteX524" fmla="*/ 195885 w 1884138"/>
              <a:gd name="connsiteY524" fmla="*/ 1452363 h 1626468"/>
              <a:gd name="connsiteX525" fmla="*/ 1206492 w 1884138"/>
              <a:gd name="connsiteY525" fmla="*/ 1448055 h 1626468"/>
              <a:gd name="connsiteX526" fmla="*/ 1205409 w 1884138"/>
              <a:gd name="connsiteY526" fmla="*/ 1452948 h 1626468"/>
              <a:gd name="connsiteX527" fmla="*/ 1191048 w 1884138"/>
              <a:gd name="connsiteY527" fmla="*/ 1449064 h 1626468"/>
              <a:gd name="connsiteX528" fmla="*/ 1206492 w 1884138"/>
              <a:gd name="connsiteY528" fmla="*/ 1448055 h 1626468"/>
              <a:gd name="connsiteX529" fmla="*/ 1828248 w 1884138"/>
              <a:gd name="connsiteY529" fmla="*/ 1447699 h 1626468"/>
              <a:gd name="connsiteX530" fmla="*/ 1825050 w 1884138"/>
              <a:gd name="connsiteY530" fmla="*/ 1459524 h 1626468"/>
              <a:gd name="connsiteX531" fmla="*/ 1206958 w 1884138"/>
              <a:gd name="connsiteY531" fmla="*/ 1447220 h 1626468"/>
              <a:gd name="connsiteX532" fmla="*/ 1205409 w 1884138"/>
              <a:gd name="connsiteY532" fmla="*/ 1452948 h 1626468"/>
              <a:gd name="connsiteX533" fmla="*/ 1206958 w 1884138"/>
              <a:gd name="connsiteY533" fmla="*/ 1447220 h 1626468"/>
              <a:gd name="connsiteX534" fmla="*/ 1750991 w 1884138"/>
              <a:gd name="connsiteY534" fmla="*/ 1446602 h 1626468"/>
              <a:gd name="connsiteX535" fmla="*/ 1749684 w 1884138"/>
              <a:gd name="connsiteY535" fmla="*/ 1451435 h 1626468"/>
              <a:gd name="connsiteX536" fmla="*/ 1749684 w 1884138"/>
              <a:gd name="connsiteY536" fmla="*/ 1451435 h 1626468"/>
              <a:gd name="connsiteX537" fmla="*/ 1750991 w 1884138"/>
              <a:gd name="connsiteY537" fmla="*/ 1446602 h 1626468"/>
              <a:gd name="connsiteX538" fmla="*/ 1176687 w 1884138"/>
              <a:gd name="connsiteY538" fmla="*/ 1445180 h 1626468"/>
              <a:gd name="connsiteX539" fmla="*/ 1173589 w 1884138"/>
              <a:gd name="connsiteY539" fmla="*/ 1456636 h 1626468"/>
              <a:gd name="connsiteX540" fmla="*/ 1176687 w 1884138"/>
              <a:gd name="connsiteY540" fmla="*/ 1445180 h 1626468"/>
              <a:gd name="connsiteX541" fmla="*/ 1176687 w 1884138"/>
              <a:gd name="connsiteY541" fmla="*/ 1445180 h 1626468"/>
              <a:gd name="connsiteX542" fmla="*/ 1860531 w 1884138"/>
              <a:gd name="connsiteY542" fmla="*/ 1444136 h 1626468"/>
              <a:gd name="connsiteX543" fmla="*/ 1860531 w 1884138"/>
              <a:gd name="connsiteY543" fmla="*/ 1444136 h 1626468"/>
              <a:gd name="connsiteX544" fmla="*/ 618051 w 1884138"/>
              <a:gd name="connsiteY544" fmla="*/ 1442809 h 1626468"/>
              <a:gd name="connsiteX545" fmla="*/ 614953 w 1884138"/>
              <a:gd name="connsiteY545" fmla="*/ 1454265 h 1626468"/>
              <a:gd name="connsiteX546" fmla="*/ 600592 w 1884138"/>
              <a:gd name="connsiteY546" fmla="*/ 1450381 h 1626468"/>
              <a:gd name="connsiteX547" fmla="*/ 618051 w 1884138"/>
              <a:gd name="connsiteY547" fmla="*/ 1442809 h 1626468"/>
              <a:gd name="connsiteX548" fmla="*/ 1761085 w 1884138"/>
              <a:gd name="connsiteY548" fmla="*/ 1442225 h 1626468"/>
              <a:gd name="connsiteX549" fmla="*/ 1767143 w 1884138"/>
              <a:gd name="connsiteY549" fmla="*/ 1443863 h 1626468"/>
              <a:gd name="connsiteX550" fmla="*/ 1764045 w 1884138"/>
              <a:gd name="connsiteY550" fmla="*/ 1455319 h 1626468"/>
              <a:gd name="connsiteX551" fmla="*/ 1760947 w 1884138"/>
              <a:gd name="connsiteY551" fmla="*/ 1466775 h 1626468"/>
              <a:gd name="connsiteX552" fmla="*/ 1775308 w 1884138"/>
              <a:gd name="connsiteY552" fmla="*/ 1470659 h 1626468"/>
              <a:gd name="connsiteX553" fmla="*/ 1778406 w 1884138"/>
              <a:gd name="connsiteY553" fmla="*/ 1459203 h 1626468"/>
              <a:gd name="connsiteX554" fmla="*/ 1764045 w 1884138"/>
              <a:gd name="connsiteY554" fmla="*/ 1455319 h 1626468"/>
              <a:gd name="connsiteX555" fmla="*/ 1767143 w 1884138"/>
              <a:gd name="connsiteY555" fmla="*/ 1443863 h 1626468"/>
              <a:gd name="connsiteX556" fmla="*/ 1761085 w 1884138"/>
              <a:gd name="connsiteY556" fmla="*/ 1442225 h 1626468"/>
              <a:gd name="connsiteX557" fmla="*/ 524763 w 1884138"/>
              <a:gd name="connsiteY557" fmla="*/ 1442167 h 1626468"/>
              <a:gd name="connsiteX558" fmla="*/ 521565 w 1884138"/>
              <a:gd name="connsiteY558" fmla="*/ 1453992 h 1626468"/>
              <a:gd name="connsiteX559" fmla="*/ 524763 w 1884138"/>
              <a:gd name="connsiteY559" fmla="*/ 1442167 h 1626468"/>
              <a:gd name="connsiteX560" fmla="*/ 1208507 w 1884138"/>
              <a:gd name="connsiteY560" fmla="*/ 1441492 h 1626468"/>
              <a:gd name="connsiteX561" fmla="*/ 1207292 w 1884138"/>
              <a:gd name="connsiteY561" fmla="*/ 1445984 h 1626468"/>
              <a:gd name="connsiteX562" fmla="*/ 1207345 w 1884138"/>
              <a:gd name="connsiteY562" fmla="*/ 1445788 h 1626468"/>
              <a:gd name="connsiteX563" fmla="*/ 1208507 w 1884138"/>
              <a:gd name="connsiteY563" fmla="*/ 1441492 h 1626468"/>
              <a:gd name="connsiteX564" fmla="*/ 1208507 w 1884138"/>
              <a:gd name="connsiteY564" fmla="*/ 1441492 h 1626468"/>
              <a:gd name="connsiteX565" fmla="*/ 1206958 w 1884138"/>
              <a:gd name="connsiteY565" fmla="*/ 1447220 h 1626468"/>
              <a:gd name="connsiteX566" fmla="*/ 1207292 w 1884138"/>
              <a:gd name="connsiteY566" fmla="*/ 1445984 h 1626468"/>
              <a:gd name="connsiteX567" fmla="*/ 1207200 w 1884138"/>
              <a:gd name="connsiteY567" fmla="*/ 1446325 h 1626468"/>
              <a:gd name="connsiteX568" fmla="*/ 1208507 w 1884138"/>
              <a:gd name="connsiteY568" fmla="*/ 1441492 h 1626468"/>
              <a:gd name="connsiteX569" fmla="*/ 1161863 w 1884138"/>
              <a:gd name="connsiteY569" fmla="*/ 1441171 h 1626468"/>
              <a:gd name="connsiteX570" fmla="*/ 1161863 w 1884138"/>
              <a:gd name="connsiteY570" fmla="*/ 1441171 h 1626468"/>
              <a:gd name="connsiteX571" fmla="*/ 1200429 w 1884138"/>
              <a:gd name="connsiteY571" fmla="*/ 1439308 h 1626468"/>
              <a:gd name="connsiteX572" fmla="*/ 1208507 w 1884138"/>
              <a:gd name="connsiteY572" fmla="*/ 1441492 h 1626468"/>
              <a:gd name="connsiteX573" fmla="*/ 1206712 w 1884138"/>
              <a:gd name="connsiteY573" fmla="*/ 1441007 h 1626468"/>
              <a:gd name="connsiteX574" fmla="*/ 603690 w 1884138"/>
              <a:gd name="connsiteY574" fmla="*/ 1438926 h 1626468"/>
              <a:gd name="connsiteX575" fmla="*/ 603690 w 1884138"/>
              <a:gd name="connsiteY575" fmla="*/ 1438926 h 1626468"/>
              <a:gd name="connsiteX576" fmla="*/ 324091 w 1884138"/>
              <a:gd name="connsiteY576" fmla="*/ 1437862 h 1626468"/>
              <a:gd name="connsiteX577" fmla="*/ 322735 w 1884138"/>
              <a:gd name="connsiteY577" fmla="*/ 1442874 h 1626468"/>
              <a:gd name="connsiteX578" fmla="*/ 322732 w 1884138"/>
              <a:gd name="connsiteY578" fmla="*/ 1442887 h 1626468"/>
              <a:gd name="connsiteX579" fmla="*/ 320992 w 1884138"/>
              <a:gd name="connsiteY579" fmla="*/ 1449318 h 1626468"/>
              <a:gd name="connsiteX580" fmla="*/ 322542 w 1884138"/>
              <a:gd name="connsiteY580" fmla="*/ 1443590 h 1626468"/>
              <a:gd name="connsiteX581" fmla="*/ 322732 w 1884138"/>
              <a:gd name="connsiteY581" fmla="*/ 1442887 h 1626468"/>
              <a:gd name="connsiteX582" fmla="*/ 955232 w 1884138"/>
              <a:gd name="connsiteY582" fmla="*/ 1434858 h 1626468"/>
              <a:gd name="connsiteX583" fmla="*/ 961290 w 1884138"/>
              <a:gd name="connsiteY583" fmla="*/ 1436497 h 1626468"/>
              <a:gd name="connsiteX584" fmla="*/ 955232 w 1884138"/>
              <a:gd name="connsiteY584" fmla="*/ 1434858 h 1626468"/>
              <a:gd name="connsiteX585" fmla="*/ 1179786 w 1884138"/>
              <a:gd name="connsiteY585" fmla="*/ 1433725 h 1626468"/>
              <a:gd name="connsiteX586" fmla="*/ 1178479 w 1884138"/>
              <a:gd name="connsiteY586" fmla="*/ 1438557 h 1626468"/>
              <a:gd name="connsiteX587" fmla="*/ 1178560 w 1884138"/>
              <a:gd name="connsiteY587" fmla="*/ 1438256 h 1626468"/>
              <a:gd name="connsiteX588" fmla="*/ 216442 w 1884138"/>
              <a:gd name="connsiteY588" fmla="*/ 1433336 h 1626468"/>
              <a:gd name="connsiteX589" fmla="*/ 213344 w 1884138"/>
              <a:gd name="connsiteY589" fmla="*/ 1444791 h 1626468"/>
              <a:gd name="connsiteX590" fmla="*/ 227705 w 1884138"/>
              <a:gd name="connsiteY590" fmla="*/ 1448675 h 1626468"/>
              <a:gd name="connsiteX591" fmla="*/ 230803 w 1884138"/>
              <a:gd name="connsiteY591" fmla="*/ 1437220 h 1626468"/>
              <a:gd name="connsiteX592" fmla="*/ 216442 w 1884138"/>
              <a:gd name="connsiteY592" fmla="*/ 1433336 h 1626468"/>
              <a:gd name="connsiteX593" fmla="*/ 946930 w 1884138"/>
              <a:gd name="connsiteY593" fmla="*/ 1432613 h 1626468"/>
              <a:gd name="connsiteX594" fmla="*/ 961290 w 1884138"/>
              <a:gd name="connsiteY594" fmla="*/ 1436497 h 1626468"/>
              <a:gd name="connsiteX595" fmla="*/ 946930 w 1884138"/>
              <a:gd name="connsiteY595" fmla="*/ 1432613 h 1626468"/>
              <a:gd name="connsiteX596" fmla="*/ 1724061 w 1884138"/>
              <a:gd name="connsiteY596" fmla="*/ 1432212 h 1626468"/>
              <a:gd name="connsiteX597" fmla="*/ 1738422 w 1884138"/>
              <a:gd name="connsiteY597" fmla="*/ 1436096 h 1626468"/>
              <a:gd name="connsiteX598" fmla="*/ 1738422 w 1884138"/>
              <a:gd name="connsiteY598" fmla="*/ 1436096 h 1626468"/>
              <a:gd name="connsiteX599" fmla="*/ 117364 w 1884138"/>
              <a:gd name="connsiteY599" fmla="*/ 1431127 h 1626468"/>
              <a:gd name="connsiteX600" fmla="*/ 123618 w 1884138"/>
              <a:gd name="connsiteY600" fmla="*/ 1432818 h 1626468"/>
              <a:gd name="connsiteX601" fmla="*/ 117364 w 1884138"/>
              <a:gd name="connsiteY601" fmla="*/ 1431127 h 1626468"/>
              <a:gd name="connsiteX602" fmla="*/ 636734 w 1884138"/>
              <a:gd name="connsiteY602" fmla="*/ 1430711 h 1626468"/>
              <a:gd name="connsiteX603" fmla="*/ 636710 w 1884138"/>
              <a:gd name="connsiteY603" fmla="*/ 1430803 h 1626468"/>
              <a:gd name="connsiteX604" fmla="*/ 635510 w 1884138"/>
              <a:gd name="connsiteY604" fmla="*/ 1435238 h 1626468"/>
              <a:gd name="connsiteX605" fmla="*/ 1211705 w 1884138"/>
              <a:gd name="connsiteY605" fmla="*/ 1429667 h 1626468"/>
              <a:gd name="connsiteX606" fmla="*/ 1211705 w 1884138"/>
              <a:gd name="connsiteY606" fmla="*/ 1429667 h 1626468"/>
              <a:gd name="connsiteX607" fmla="*/ 1848805 w 1884138"/>
              <a:gd name="connsiteY607" fmla="*/ 1428672 h 1626468"/>
              <a:gd name="connsiteX608" fmla="*/ 1860531 w 1884138"/>
              <a:gd name="connsiteY608" fmla="*/ 1444136 h 1626468"/>
              <a:gd name="connsiteX609" fmla="*/ 1857433 w 1884138"/>
              <a:gd name="connsiteY609" fmla="*/ 1455592 h 1626468"/>
              <a:gd name="connsiteX610" fmla="*/ 1842609 w 1884138"/>
              <a:gd name="connsiteY610" fmla="*/ 1451583 h 1626468"/>
              <a:gd name="connsiteX611" fmla="*/ 1845707 w 1884138"/>
              <a:gd name="connsiteY611" fmla="*/ 1440127 h 1626468"/>
              <a:gd name="connsiteX612" fmla="*/ 1802625 w 1884138"/>
              <a:gd name="connsiteY612" fmla="*/ 1428475 h 1626468"/>
              <a:gd name="connsiteX613" fmla="*/ 1799526 w 1884138"/>
              <a:gd name="connsiteY613" fmla="*/ 1439931 h 1626468"/>
              <a:gd name="connsiteX614" fmla="*/ 1802625 w 1884138"/>
              <a:gd name="connsiteY614" fmla="*/ 1428475 h 1626468"/>
              <a:gd name="connsiteX615" fmla="*/ 917745 w 1884138"/>
              <a:gd name="connsiteY615" fmla="*/ 1424720 h 1626468"/>
              <a:gd name="connsiteX616" fmla="*/ 932569 w 1884138"/>
              <a:gd name="connsiteY616" fmla="*/ 1428729 h 1626468"/>
              <a:gd name="connsiteX617" fmla="*/ 1191286 w 1884138"/>
              <a:gd name="connsiteY617" fmla="*/ 1424145 h 1626468"/>
              <a:gd name="connsiteX618" fmla="*/ 1197345 w 1884138"/>
              <a:gd name="connsiteY618" fmla="*/ 1425783 h 1626468"/>
              <a:gd name="connsiteX619" fmla="*/ 1191286 w 1884138"/>
              <a:gd name="connsiteY619" fmla="*/ 1424145 h 1626468"/>
              <a:gd name="connsiteX620" fmla="*/ 638708 w 1884138"/>
              <a:gd name="connsiteY620" fmla="*/ 1423412 h 1626468"/>
              <a:gd name="connsiteX621" fmla="*/ 638309 w 1884138"/>
              <a:gd name="connsiteY621" fmla="*/ 1424890 h 1626468"/>
              <a:gd name="connsiteX622" fmla="*/ 636734 w 1884138"/>
              <a:gd name="connsiteY622" fmla="*/ 1430711 h 1626468"/>
              <a:gd name="connsiteX623" fmla="*/ 636754 w 1884138"/>
              <a:gd name="connsiteY623" fmla="*/ 1430639 h 1626468"/>
              <a:gd name="connsiteX624" fmla="*/ 636859 w 1884138"/>
              <a:gd name="connsiteY624" fmla="*/ 1430249 h 1626468"/>
              <a:gd name="connsiteX625" fmla="*/ 635510 w 1884138"/>
              <a:gd name="connsiteY625" fmla="*/ 1435238 h 1626468"/>
              <a:gd name="connsiteX626" fmla="*/ 621149 w 1884138"/>
              <a:gd name="connsiteY626" fmla="*/ 1431354 h 1626468"/>
              <a:gd name="connsiteX627" fmla="*/ 638708 w 1884138"/>
              <a:gd name="connsiteY627" fmla="*/ 1423412 h 1626468"/>
              <a:gd name="connsiteX628" fmla="*/ 312928 w 1884138"/>
              <a:gd name="connsiteY628" fmla="*/ 1422153 h 1626468"/>
              <a:gd name="connsiteX629" fmla="*/ 294906 w 1884138"/>
              <a:gd name="connsiteY629" fmla="*/ 1429969 h 1626468"/>
              <a:gd name="connsiteX630" fmla="*/ 312928 w 1884138"/>
              <a:gd name="connsiteY630" fmla="*/ 1422153 h 1626468"/>
              <a:gd name="connsiteX631" fmla="*/ 624348 w 1884138"/>
              <a:gd name="connsiteY631" fmla="*/ 1419528 h 1626468"/>
              <a:gd name="connsiteX632" fmla="*/ 621149 w 1884138"/>
              <a:gd name="connsiteY632" fmla="*/ 1431354 h 1626468"/>
              <a:gd name="connsiteX633" fmla="*/ 624348 w 1884138"/>
              <a:gd name="connsiteY633" fmla="*/ 1419528 h 1626468"/>
              <a:gd name="connsiteX634" fmla="*/ 298104 w 1884138"/>
              <a:gd name="connsiteY634" fmla="*/ 1418144 h 1626468"/>
              <a:gd name="connsiteX635" fmla="*/ 298104 w 1884138"/>
              <a:gd name="connsiteY635" fmla="*/ 1418144 h 1626468"/>
              <a:gd name="connsiteX636" fmla="*/ 1168160 w 1884138"/>
              <a:gd name="connsiteY636" fmla="*/ 1417890 h 1626468"/>
              <a:gd name="connsiteX637" fmla="*/ 1164962 w 1884138"/>
              <a:gd name="connsiteY637" fmla="*/ 1429715 h 1626468"/>
              <a:gd name="connsiteX638" fmla="*/ 1168160 w 1884138"/>
              <a:gd name="connsiteY638" fmla="*/ 1417890 h 1626468"/>
              <a:gd name="connsiteX639" fmla="*/ 935667 w 1884138"/>
              <a:gd name="connsiteY639" fmla="*/ 1417273 h 1626468"/>
              <a:gd name="connsiteX640" fmla="*/ 946930 w 1884138"/>
              <a:gd name="connsiteY640" fmla="*/ 1432613 h 1626468"/>
              <a:gd name="connsiteX641" fmla="*/ 932569 w 1884138"/>
              <a:gd name="connsiteY641" fmla="*/ 1428729 h 1626468"/>
              <a:gd name="connsiteX642" fmla="*/ 935667 w 1884138"/>
              <a:gd name="connsiteY642" fmla="*/ 1417273 h 1626468"/>
              <a:gd name="connsiteX643" fmla="*/ 935667 w 1884138"/>
              <a:gd name="connsiteY643" fmla="*/ 1417273 h 1626468"/>
              <a:gd name="connsiteX644" fmla="*/ 950028 w 1884138"/>
              <a:gd name="connsiteY644" fmla="*/ 1421157 h 1626468"/>
              <a:gd name="connsiteX645" fmla="*/ 975889 w 1884138"/>
              <a:gd name="connsiteY645" fmla="*/ 1415461 h 1626468"/>
              <a:gd name="connsiteX646" fmla="*/ 976158 w 1884138"/>
              <a:gd name="connsiteY646" fmla="*/ 1415534 h 1626468"/>
              <a:gd name="connsiteX647" fmla="*/ 976562 w 1884138"/>
              <a:gd name="connsiteY647" fmla="*/ 1415643 h 1626468"/>
              <a:gd name="connsiteX648" fmla="*/ 981948 w 1884138"/>
              <a:gd name="connsiteY648" fmla="*/ 1417100 h 1626468"/>
              <a:gd name="connsiteX649" fmla="*/ 975889 w 1884138"/>
              <a:gd name="connsiteY649" fmla="*/ 1415461 h 1626468"/>
              <a:gd name="connsiteX650" fmla="*/ 836321 w 1884138"/>
              <a:gd name="connsiteY650" fmla="*/ 1414992 h 1626468"/>
              <a:gd name="connsiteX651" fmla="*/ 836365 w 1884138"/>
              <a:gd name="connsiteY651" fmla="*/ 1415004 h 1626468"/>
              <a:gd name="connsiteX652" fmla="*/ 842379 w 1884138"/>
              <a:gd name="connsiteY652" fmla="*/ 1416631 h 1626468"/>
              <a:gd name="connsiteX653" fmla="*/ 836321 w 1884138"/>
              <a:gd name="connsiteY653" fmla="*/ 1414992 h 1626468"/>
              <a:gd name="connsiteX654" fmla="*/ 1247087 w 1884138"/>
              <a:gd name="connsiteY654" fmla="*/ 1414649 h 1626468"/>
              <a:gd name="connsiteX655" fmla="*/ 1247087 w 1884138"/>
              <a:gd name="connsiteY655" fmla="*/ 1414649 h 1626468"/>
              <a:gd name="connsiteX656" fmla="*/ 1153799 w 1884138"/>
              <a:gd name="connsiteY656" fmla="*/ 1414006 h 1626468"/>
              <a:gd name="connsiteX657" fmla="*/ 1150601 w 1884138"/>
              <a:gd name="connsiteY657" fmla="*/ 1425831 h 1626468"/>
              <a:gd name="connsiteX658" fmla="*/ 1164962 w 1884138"/>
              <a:gd name="connsiteY658" fmla="*/ 1429715 h 1626468"/>
              <a:gd name="connsiteX659" fmla="*/ 1182984 w 1884138"/>
              <a:gd name="connsiteY659" fmla="*/ 1421899 h 1626468"/>
              <a:gd name="connsiteX660" fmla="*/ 1179786 w 1884138"/>
              <a:gd name="connsiteY660" fmla="*/ 1433725 h 1626468"/>
              <a:gd name="connsiteX661" fmla="*/ 1178624 w 1884138"/>
              <a:gd name="connsiteY661" fmla="*/ 1438020 h 1626468"/>
              <a:gd name="connsiteX662" fmla="*/ 1178560 w 1884138"/>
              <a:gd name="connsiteY662" fmla="*/ 1438256 h 1626468"/>
              <a:gd name="connsiteX663" fmla="*/ 1176687 w 1884138"/>
              <a:gd name="connsiteY663" fmla="*/ 1445180 h 1626468"/>
              <a:gd name="connsiteX664" fmla="*/ 1161863 w 1884138"/>
              <a:gd name="connsiteY664" fmla="*/ 1441171 h 1626468"/>
              <a:gd name="connsiteX665" fmla="*/ 1136240 w 1884138"/>
              <a:gd name="connsiteY665" fmla="*/ 1421948 h 1626468"/>
              <a:gd name="connsiteX666" fmla="*/ 920843 w 1884138"/>
              <a:gd name="connsiteY666" fmla="*/ 1413264 h 1626468"/>
              <a:gd name="connsiteX667" fmla="*/ 917745 w 1884138"/>
              <a:gd name="connsiteY667" fmla="*/ 1424720 h 1626468"/>
              <a:gd name="connsiteX668" fmla="*/ 967587 w 1884138"/>
              <a:gd name="connsiteY668" fmla="*/ 1413216 h 1626468"/>
              <a:gd name="connsiteX669" fmla="*/ 981948 w 1884138"/>
              <a:gd name="connsiteY669" fmla="*/ 1417100 h 1626468"/>
              <a:gd name="connsiteX670" fmla="*/ 981948 w 1884138"/>
              <a:gd name="connsiteY670" fmla="*/ 1417100 h 1626468"/>
              <a:gd name="connsiteX671" fmla="*/ 978750 w 1884138"/>
              <a:gd name="connsiteY671" fmla="*/ 1428925 h 1626468"/>
              <a:gd name="connsiteX672" fmla="*/ 975651 w 1884138"/>
              <a:gd name="connsiteY672" fmla="*/ 1440381 h 1626468"/>
              <a:gd name="connsiteX673" fmla="*/ 961290 w 1884138"/>
              <a:gd name="connsiteY673" fmla="*/ 1436497 h 1626468"/>
              <a:gd name="connsiteX674" fmla="*/ 950028 w 1884138"/>
              <a:gd name="connsiteY674" fmla="*/ 1421157 h 1626468"/>
              <a:gd name="connsiteX675" fmla="*/ 964389 w 1884138"/>
              <a:gd name="connsiteY675" fmla="*/ 1425041 h 1626468"/>
              <a:gd name="connsiteX676" fmla="*/ 967587 w 1884138"/>
              <a:gd name="connsiteY676" fmla="*/ 1413216 h 1626468"/>
              <a:gd name="connsiteX677" fmla="*/ 973645 w 1884138"/>
              <a:gd name="connsiteY677" fmla="*/ 1414854 h 1626468"/>
              <a:gd name="connsiteX678" fmla="*/ 973377 w 1884138"/>
              <a:gd name="connsiteY678" fmla="*/ 1414782 h 1626468"/>
              <a:gd name="connsiteX679" fmla="*/ 972972 w 1884138"/>
              <a:gd name="connsiteY679" fmla="*/ 1414672 h 1626468"/>
              <a:gd name="connsiteX680" fmla="*/ 967587 w 1884138"/>
              <a:gd name="connsiteY680" fmla="*/ 1413216 h 1626468"/>
              <a:gd name="connsiteX681" fmla="*/ 1232263 w 1884138"/>
              <a:gd name="connsiteY681" fmla="*/ 1410640 h 1626468"/>
              <a:gd name="connsiteX682" fmla="*/ 1247087 w 1884138"/>
              <a:gd name="connsiteY682" fmla="*/ 1414649 h 1626468"/>
              <a:gd name="connsiteX683" fmla="*/ 1243989 w 1884138"/>
              <a:gd name="connsiteY683" fmla="*/ 1426105 h 1626468"/>
              <a:gd name="connsiteX684" fmla="*/ 1229164 w 1884138"/>
              <a:gd name="connsiteY684" fmla="*/ 1422095 h 1626468"/>
              <a:gd name="connsiteX685" fmla="*/ 1232263 w 1884138"/>
              <a:gd name="connsiteY685" fmla="*/ 1410640 h 1626468"/>
              <a:gd name="connsiteX686" fmla="*/ 813658 w 1884138"/>
              <a:gd name="connsiteY686" fmla="*/ 1408863 h 1626468"/>
              <a:gd name="connsiteX687" fmla="*/ 828019 w 1884138"/>
              <a:gd name="connsiteY687" fmla="*/ 1412747 h 1626468"/>
              <a:gd name="connsiteX688" fmla="*/ 813658 w 1884138"/>
              <a:gd name="connsiteY688" fmla="*/ 1408863 h 1626468"/>
              <a:gd name="connsiteX689" fmla="*/ 1786402 w 1884138"/>
              <a:gd name="connsiteY689" fmla="*/ 1407747 h 1626468"/>
              <a:gd name="connsiteX690" fmla="*/ 1790899 w 1884138"/>
              <a:gd name="connsiteY690" fmla="*/ 1413011 h 1626468"/>
              <a:gd name="connsiteX691" fmla="*/ 1785276 w 1884138"/>
              <a:gd name="connsiteY691" fmla="*/ 1409761 h 1626468"/>
              <a:gd name="connsiteX692" fmla="*/ 853824 w 1884138"/>
              <a:gd name="connsiteY692" fmla="*/ 1407432 h 1626468"/>
              <a:gd name="connsiteX693" fmla="*/ 854453 w 1884138"/>
              <a:gd name="connsiteY693" fmla="*/ 1407602 h 1626468"/>
              <a:gd name="connsiteX694" fmla="*/ 859838 w 1884138"/>
              <a:gd name="connsiteY694" fmla="*/ 1409059 h 1626468"/>
              <a:gd name="connsiteX695" fmla="*/ 807404 w 1884138"/>
              <a:gd name="connsiteY695" fmla="*/ 1407172 h 1626468"/>
              <a:gd name="connsiteX696" fmla="*/ 813658 w 1884138"/>
              <a:gd name="connsiteY696" fmla="*/ 1408863 h 1626468"/>
              <a:gd name="connsiteX697" fmla="*/ 807404 w 1884138"/>
              <a:gd name="connsiteY697" fmla="*/ 1407172 h 1626468"/>
              <a:gd name="connsiteX698" fmla="*/ 1171258 w 1884138"/>
              <a:gd name="connsiteY698" fmla="*/ 1406434 h 1626468"/>
              <a:gd name="connsiteX699" fmla="*/ 1168160 w 1884138"/>
              <a:gd name="connsiteY699" fmla="*/ 1417890 h 1626468"/>
              <a:gd name="connsiteX700" fmla="*/ 1153799 w 1884138"/>
              <a:gd name="connsiteY700" fmla="*/ 1414006 h 1626468"/>
              <a:gd name="connsiteX701" fmla="*/ 1171258 w 1884138"/>
              <a:gd name="connsiteY701" fmla="*/ 1406434 h 1626468"/>
              <a:gd name="connsiteX702" fmla="*/ 985046 w 1884138"/>
              <a:gd name="connsiteY702" fmla="*/ 1405644 h 1626468"/>
              <a:gd name="connsiteX703" fmla="*/ 996772 w 1884138"/>
              <a:gd name="connsiteY703" fmla="*/ 1421109 h 1626468"/>
              <a:gd name="connsiteX704" fmla="*/ 985046 w 1884138"/>
              <a:gd name="connsiteY704" fmla="*/ 1405644 h 1626468"/>
              <a:gd name="connsiteX705" fmla="*/ 295777 w 1884138"/>
              <a:gd name="connsiteY705" fmla="*/ 1405221 h 1626468"/>
              <a:gd name="connsiteX706" fmla="*/ 295817 w 1884138"/>
              <a:gd name="connsiteY706" fmla="*/ 1405231 h 1626468"/>
              <a:gd name="connsiteX707" fmla="*/ 301202 w 1884138"/>
              <a:gd name="connsiteY707" fmla="*/ 1406688 h 1626468"/>
              <a:gd name="connsiteX708" fmla="*/ 845478 w 1884138"/>
              <a:gd name="connsiteY708" fmla="*/ 1405175 h 1626468"/>
              <a:gd name="connsiteX709" fmla="*/ 842379 w 1884138"/>
              <a:gd name="connsiteY709" fmla="*/ 1416631 h 1626468"/>
              <a:gd name="connsiteX710" fmla="*/ 845478 w 1884138"/>
              <a:gd name="connsiteY710" fmla="*/ 1405175 h 1626468"/>
              <a:gd name="connsiteX711" fmla="*/ 845478 w 1884138"/>
              <a:gd name="connsiteY711" fmla="*/ 1405175 h 1626468"/>
              <a:gd name="connsiteX712" fmla="*/ 853824 w 1884138"/>
              <a:gd name="connsiteY712" fmla="*/ 1407432 h 1626468"/>
              <a:gd name="connsiteX713" fmla="*/ 853780 w 1884138"/>
              <a:gd name="connsiteY713" fmla="*/ 1407420 h 1626468"/>
              <a:gd name="connsiteX714" fmla="*/ 859838 w 1884138"/>
              <a:gd name="connsiteY714" fmla="*/ 1409059 h 1626468"/>
              <a:gd name="connsiteX715" fmla="*/ 845478 w 1884138"/>
              <a:gd name="connsiteY715" fmla="*/ 1405175 h 1626468"/>
              <a:gd name="connsiteX716" fmla="*/ 877761 w 1884138"/>
              <a:gd name="connsiteY716" fmla="*/ 1401612 h 1626468"/>
              <a:gd name="connsiteX717" fmla="*/ 874663 w 1884138"/>
              <a:gd name="connsiteY717" fmla="*/ 1413068 h 1626468"/>
              <a:gd name="connsiteX718" fmla="*/ 874663 w 1884138"/>
              <a:gd name="connsiteY718" fmla="*/ 1413068 h 1626468"/>
              <a:gd name="connsiteX719" fmla="*/ 892122 w 1884138"/>
              <a:gd name="connsiteY719" fmla="*/ 1405496 h 1626468"/>
              <a:gd name="connsiteX720" fmla="*/ 831117 w 1884138"/>
              <a:gd name="connsiteY720" fmla="*/ 1401291 h 1626468"/>
              <a:gd name="connsiteX721" fmla="*/ 842379 w 1884138"/>
              <a:gd name="connsiteY721" fmla="*/ 1416631 h 1626468"/>
              <a:gd name="connsiteX722" fmla="*/ 836994 w 1884138"/>
              <a:gd name="connsiteY722" fmla="*/ 1415174 h 1626468"/>
              <a:gd name="connsiteX723" fmla="*/ 836365 w 1884138"/>
              <a:gd name="connsiteY723" fmla="*/ 1415004 h 1626468"/>
              <a:gd name="connsiteX724" fmla="*/ 828019 w 1884138"/>
              <a:gd name="connsiteY724" fmla="*/ 1412747 h 1626468"/>
              <a:gd name="connsiteX725" fmla="*/ 1780657 w 1884138"/>
              <a:gd name="connsiteY725" fmla="*/ 1401020 h 1626468"/>
              <a:gd name="connsiteX726" fmla="*/ 1776538 w 1884138"/>
              <a:gd name="connsiteY726" fmla="*/ 1409127 h 1626468"/>
              <a:gd name="connsiteX727" fmla="*/ 1790899 w 1884138"/>
              <a:gd name="connsiteY727" fmla="*/ 1413011 h 1626468"/>
              <a:gd name="connsiteX728" fmla="*/ 1790899 w 1884138"/>
              <a:gd name="connsiteY728" fmla="*/ 1413011 h 1626468"/>
              <a:gd name="connsiteX729" fmla="*/ 1786675 w 1884138"/>
              <a:gd name="connsiteY729" fmla="*/ 1407258 h 1626468"/>
              <a:gd name="connsiteX730" fmla="*/ 1786402 w 1884138"/>
              <a:gd name="connsiteY730" fmla="*/ 1407747 h 1626468"/>
              <a:gd name="connsiteX731" fmla="*/ 156883 w 1884138"/>
              <a:gd name="connsiteY731" fmla="*/ 1399747 h 1626468"/>
              <a:gd name="connsiteX732" fmla="*/ 147273 w 1884138"/>
              <a:gd name="connsiteY732" fmla="*/ 1402335 h 1626468"/>
              <a:gd name="connsiteX733" fmla="*/ 144175 w 1884138"/>
              <a:gd name="connsiteY733" fmla="*/ 1413791 h 1626468"/>
              <a:gd name="connsiteX734" fmla="*/ 158536 w 1884138"/>
              <a:gd name="connsiteY734" fmla="*/ 1417675 h 1626468"/>
              <a:gd name="connsiteX735" fmla="*/ 155437 w 1884138"/>
              <a:gd name="connsiteY735" fmla="*/ 1429130 h 1626468"/>
              <a:gd name="connsiteX736" fmla="*/ 169798 w 1884138"/>
              <a:gd name="connsiteY736" fmla="*/ 1433014 h 1626468"/>
              <a:gd name="connsiteX737" fmla="*/ 172897 w 1884138"/>
              <a:gd name="connsiteY737" fmla="*/ 1421559 h 1626468"/>
              <a:gd name="connsiteX738" fmla="*/ 158536 w 1884138"/>
              <a:gd name="connsiteY738" fmla="*/ 1417675 h 1626468"/>
              <a:gd name="connsiteX739" fmla="*/ 161634 w 1884138"/>
              <a:gd name="connsiteY739" fmla="*/ 1406219 h 1626468"/>
              <a:gd name="connsiteX740" fmla="*/ 156883 w 1884138"/>
              <a:gd name="connsiteY740" fmla="*/ 1399747 h 1626468"/>
              <a:gd name="connsiteX741" fmla="*/ 1235361 w 1884138"/>
              <a:gd name="connsiteY741" fmla="*/ 1399184 h 1626468"/>
              <a:gd name="connsiteX742" fmla="*/ 1250185 w 1884138"/>
              <a:gd name="connsiteY742" fmla="*/ 1403193 h 1626468"/>
              <a:gd name="connsiteX743" fmla="*/ 1235361 w 1884138"/>
              <a:gd name="connsiteY743" fmla="*/ 1399184 h 1626468"/>
              <a:gd name="connsiteX744" fmla="*/ 1189180 w 1884138"/>
              <a:gd name="connsiteY744" fmla="*/ 1398988 h 1626468"/>
              <a:gd name="connsiteX745" fmla="*/ 1186082 w 1884138"/>
              <a:gd name="connsiteY745" fmla="*/ 1410444 h 1626468"/>
              <a:gd name="connsiteX746" fmla="*/ 1186082 w 1884138"/>
              <a:gd name="connsiteY746" fmla="*/ 1410444 h 1626468"/>
              <a:gd name="connsiteX747" fmla="*/ 1171258 w 1884138"/>
              <a:gd name="connsiteY747" fmla="*/ 1406434 h 1626468"/>
              <a:gd name="connsiteX748" fmla="*/ 1189180 w 1884138"/>
              <a:gd name="connsiteY748" fmla="*/ 1398988 h 1626468"/>
              <a:gd name="connsiteX749" fmla="*/ 956324 w 1884138"/>
              <a:gd name="connsiteY749" fmla="*/ 1397876 h 1626468"/>
              <a:gd name="connsiteX750" fmla="*/ 970685 w 1884138"/>
              <a:gd name="connsiteY750" fmla="*/ 1401760 h 1626468"/>
              <a:gd name="connsiteX751" fmla="*/ 785780 w 1884138"/>
              <a:gd name="connsiteY751" fmla="*/ 1396137 h 1626468"/>
              <a:gd name="connsiteX752" fmla="*/ 784473 w 1884138"/>
              <a:gd name="connsiteY752" fmla="*/ 1400970 h 1626468"/>
              <a:gd name="connsiteX753" fmla="*/ 785780 w 1884138"/>
              <a:gd name="connsiteY753" fmla="*/ 1396137 h 1626468"/>
              <a:gd name="connsiteX754" fmla="*/ 304301 w 1884138"/>
              <a:gd name="connsiteY754" fmla="*/ 1395232 h 1626468"/>
              <a:gd name="connsiteX755" fmla="*/ 301202 w 1884138"/>
              <a:gd name="connsiteY755" fmla="*/ 1406688 h 1626468"/>
              <a:gd name="connsiteX756" fmla="*/ 286841 w 1884138"/>
              <a:gd name="connsiteY756" fmla="*/ 1402804 h 1626468"/>
              <a:gd name="connsiteX757" fmla="*/ 295777 w 1884138"/>
              <a:gd name="connsiteY757" fmla="*/ 1405221 h 1626468"/>
              <a:gd name="connsiteX758" fmla="*/ 295144 w 1884138"/>
              <a:gd name="connsiteY758" fmla="*/ 1405049 h 1626468"/>
              <a:gd name="connsiteX759" fmla="*/ 301202 w 1884138"/>
              <a:gd name="connsiteY759" fmla="*/ 1406688 h 1626468"/>
              <a:gd name="connsiteX760" fmla="*/ 298104 w 1884138"/>
              <a:gd name="connsiteY760" fmla="*/ 1418144 h 1626468"/>
              <a:gd name="connsiteX761" fmla="*/ 294906 w 1884138"/>
              <a:gd name="connsiteY761" fmla="*/ 1429969 h 1626468"/>
              <a:gd name="connsiteX762" fmla="*/ 309730 w 1884138"/>
              <a:gd name="connsiteY762" fmla="*/ 1433978 h 1626468"/>
              <a:gd name="connsiteX763" fmla="*/ 312928 w 1884138"/>
              <a:gd name="connsiteY763" fmla="*/ 1422153 h 1626468"/>
              <a:gd name="connsiteX764" fmla="*/ 298104 w 1884138"/>
              <a:gd name="connsiteY764" fmla="*/ 1418144 h 1626468"/>
              <a:gd name="connsiteX765" fmla="*/ 301202 w 1884138"/>
              <a:gd name="connsiteY765" fmla="*/ 1406688 h 1626468"/>
              <a:gd name="connsiteX766" fmla="*/ 1174356 w 1884138"/>
              <a:gd name="connsiteY766" fmla="*/ 1394979 h 1626468"/>
              <a:gd name="connsiteX767" fmla="*/ 1171258 w 1884138"/>
              <a:gd name="connsiteY767" fmla="*/ 1406434 h 1626468"/>
              <a:gd name="connsiteX768" fmla="*/ 1174356 w 1884138"/>
              <a:gd name="connsiteY768" fmla="*/ 1394979 h 1626468"/>
              <a:gd name="connsiteX769" fmla="*/ 1174356 w 1884138"/>
              <a:gd name="connsiteY769" fmla="*/ 1394979 h 1626468"/>
              <a:gd name="connsiteX770" fmla="*/ 663772 w 1884138"/>
              <a:gd name="connsiteY770" fmla="*/ 1394846 h 1626468"/>
              <a:gd name="connsiteX771" fmla="*/ 676725 w 1884138"/>
              <a:gd name="connsiteY771" fmla="*/ 1396813 h 1626468"/>
              <a:gd name="connsiteX772" fmla="*/ 673626 w 1884138"/>
              <a:gd name="connsiteY772" fmla="*/ 1408269 h 1626468"/>
              <a:gd name="connsiteX773" fmla="*/ 659266 w 1884138"/>
              <a:gd name="connsiteY773" fmla="*/ 1404385 h 1626468"/>
              <a:gd name="connsiteX774" fmla="*/ 663772 w 1884138"/>
              <a:gd name="connsiteY774" fmla="*/ 1394846 h 1626468"/>
              <a:gd name="connsiteX775" fmla="*/ 203896 w 1884138"/>
              <a:gd name="connsiteY775" fmla="*/ 1394251 h 1626468"/>
              <a:gd name="connsiteX776" fmla="*/ 193917 w 1884138"/>
              <a:gd name="connsiteY776" fmla="*/ 1402656 h 1626468"/>
              <a:gd name="connsiteX777" fmla="*/ 208278 w 1884138"/>
              <a:gd name="connsiteY777" fmla="*/ 1406540 h 1626468"/>
              <a:gd name="connsiteX778" fmla="*/ 211476 w 1884138"/>
              <a:gd name="connsiteY778" fmla="*/ 1394715 h 1626468"/>
              <a:gd name="connsiteX779" fmla="*/ 203896 w 1884138"/>
              <a:gd name="connsiteY779" fmla="*/ 1394251 h 1626468"/>
              <a:gd name="connsiteX780" fmla="*/ 848576 w 1884138"/>
              <a:gd name="connsiteY780" fmla="*/ 1393719 h 1626468"/>
              <a:gd name="connsiteX781" fmla="*/ 848576 w 1884138"/>
              <a:gd name="connsiteY781" fmla="*/ 1393719 h 1626468"/>
              <a:gd name="connsiteX782" fmla="*/ 616183 w 1884138"/>
              <a:gd name="connsiteY782" fmla="*/ 1392733 h 1626468"/>
              <a:gd name="connsiteX783" fmla="*/ 613085 w 1884138"/>
              <a:gd name="connsiteY783" fmla="*/ 1404189 h 1626468"/>
              <a:gd name="connsiteX784" fmla="*/ 627446 w 1884138"/>
              <a:gd name="connsiteY784" fmla="*/ 1408073 h 1626468"/>
              <a:gd name="connsiteX785" fmla="*/ 630544 w 1884138"/>
              <a:gd name="connsiteY785" fmla="*/ 1396617 h 1626468"/>
              <a:gd name="connsiteX786" fmla="*/ 616183 w 1884138"/>
              <a:gd name="connsiteY786" fmla="*/ 1392733 h 1626468"/>
              <a:gd name="connsiteX787" fmla="*/ 935903 w 1884138"/>
              <a:gd name="connsiteY787" fmla="*/ 1392353 h 1626468"/>
              <a:gd name="connsiteX788" fmla="*/ 936365 w 1884138"/>
              <a:gd name="connsiteY788" fmla="*/ 1392478 h 1626468"/>
              <a:gd name="connsiteX789" fmla="*/ 941964 w 1884138"/>
              <a:gd name="connsiteY789" fmla="*/ 1393992 h 1626468"/>
              <a:gd name="connsiteX790" fmla="*/ 937553 w 1884138"/>
              <a:gd name="connsiteY790" fmla="*/ 1392799 h 1626468"/>
              <a:gd name="connsiteX791" fmla="*/ 998021 w 1884138"/>
              <a:gd name="connsiteY791" fmla="*/ 1391673 h 1626468"/>
              <a:gd name="connsiteX792" fmla="*/ 1002968 w 1884138"/>
              <a:gd name="connsiteY792" fmla="*/ 1398197 h 1626468"/>
              <a:gd name="connsiteX793" fmla="*/ 998021 w 1884138"/>
              <a:gd name="connsiteY793" fmla="*/ 1391673 h 1626468"/>
              <a:gd name="connsiteX794" fmla="*/ 1843839 w 1884138"/>
              <a:gd name="connsiteY794" fmla="*/ 1390051 h 1626468"/>
              <a:gd name="connsiteX795" fmla="*/ 1858200 w 1884138"/>
              <a:gd name="connsiteY795" fmla="*/ 1393935 h 1626468"/>
              <a:gd name="connsiteX796" fmla="*/ 1843839 w 1884138"/>
              <a:gd name="connsiteY796" fmla="*/ 1390051 h 1626468"/>
              <a:gd name="connsiteX797" fmla="*/ 927140 w 1884138"/>
              <a:gd name="connsiteY797" fmla="*/ 1389983 h 1626468"/>
              <a:gd name="connsiteX798" fmla="*/ 931550 w 1884138"/>
              <a:gd name="connsiteY798" fmla="*/ 1391176 h 1626468"/>
              <a:gd name="connsiteX799" fmla="*/ 933201 w 1884138"/>
              <a:gd name="connsiteY799" fmla="*/ 1391622 h 1626468"/>
              <a:gd name="connsiteX800" fmla="*/ 932738 w 1884138"/>
              <a:gd name="connsiteY800" fmla="*/ 1391497 h 1626468"/>
              <a:gd name="connsiteX801" fmla="*/ 1200581 w 1884138"/>
              <a:gd name="connsiteY801" fmla="*/ 1389777 h 1626468"/>
              <a:gd name="connsiteX802" fmla="*/ 1206639 w 1884138"/>
              <a:gd name="connsiteY802" fmla="*/ 1391416 h 1626468"/>
              <a:gd name="connsiteX803" fmla="*/ 1200581 w 1884138"/>
              <a:gd name="connsiteY803" fmla="*/ 1389777 h 1626468"/>
              <a:gd name="connsiteX804" fmla="*/ 787571 w 1884138"/>
              <a:gd name="connsiteY804" fmla="*/ 1389514 h 1626468"/>
              <a:gd name="connsiteX805" fmla="*/ 801932 w 1884138"/>
              <a:gd name="connsiteY805" fmla="*/ 1393398 h 1626468"/>
              <a:gd name="connsiteX806" fmla="*/ 798834 w 1884138"/>
              <a:gd name="connsiteY806" fmla="*/ 1404854 h 1626468"/>
              <a:gd name="connsiteX807" fmla="*/ 784473 w 1884138"/>
              <a:gd name="connsiteY807" fmla="*/ 1400970 h 1626468"/>
              <a:gd name="connsiteX808" fmla="*/ 921081 w 1884138"/>
              <a:gd name="connsiteY808" fmla="*/ 1388345 h 1626468"/>
              <a:gd name="connsiteX809" fmla="*/ 927140 w 1884138"/>
              <a:gd name="connsiteY809" fmla="*/ 1389983 h 1626468"/>
              <a:gd name="connsiteX810" fmla="*/ 924041 w 1884138"/>
              <a:gd name="connsiteY810" fmla="*/ 1401439 h 1626468"/>
              <a:gd name="connsiteX811" fmla="*/ 924041 w 1884138"/>
              <a:gd name="connsiteY811" fmla="*/ 1401439 h 1626468"/>
              <a:gd name="connsiteX812" fmla="*/ 924041 w 1884138"/>
              <a:gd name="connsiteY812" fmla="*/ 1401439 h 1626468"/>
              <a:gd name="connsiteX813" fmla="*/ 938865 w 1884138"/>
              <a:gd name="connsiteY813" fmla="*/ 1405448 h 1626468"/>
              <a:gd name="connsiteX814" fmla="*/ 924041 w 1884138"/>
              <a:gd name="connsiteY814" fmla="*/ 1401439 h 1626468"/>
              <a:gd name="connsiteX815" fmla="*/ 927140 w 1884138"/>
              <a:gd name="connsiteY815" fmla="*/ 1389983 h 1626468"/>
              <a:gd name="connsiteX816" fmla="*/ 932699 w 1884138"/>
              <a:gd name="connsiteY816" fmla="*/ 1391486 h 1626468"/>
              <a:gd name="connsiteX817" fmla="*/ 932738 w 1884138"/>
              <a:gd name="connsiteY817" fmla="*/ 1391497 h 1626468"/>
              <a:gd name="connsiteX818" fmla="*/ 935903 w 1884138"/>
              <a:gd name="connsiteY818" fmla="*/ 1392353 h 1626468"/>
              <a:gd name="connsiteX819" fmla="*/ 935710 w 1884138"/>
              <a:gd name="connsiteY819" fmla="*/ 1392301 h 1626468"/>
              <a:gd name="connsiteX820" fmla="*/ 937553 w 1884138"/>
              <a:gd name="connsiteY820" fmla="*/ 1392799 h 1626468"/>
              <a:gd name="connsiteX821" fmla="*/ 940111 w 1884138"/>
              <a:gd name="connsiteY821" fmla="*/ 1393491 h 1626468"/>
              <a:gd name="connsiteX822" fmla="*/ 941964 w 1884138"/>
              <a:gd name="connsiteY822" fmla="*/ 1393992 h 1626468"/>
              <a:gd name="connsiteX823" fmla="*/ 936405 w 1884138"/>
              <a:gd name="connsiteY823" fmla="*/ 1392489 h 1626468"/>
              <a:gd name="connsiteX824" fmla="*/ 936365 w 1884138"/>
              <a:gd name="connsiteY824" fmla="*/ 1392478 h 1626468"/>
              <a:gd name="connsiteX825" fmla="*/ 933201 w 1884138"/>
              <a:gd name="connsiteY825" fmla="*/ 1391622 h 1626468"/>
              <a:gd name="connsiteX826" fmla="*/ 933394 w 1884138"/>
              <a:gd name="connsiteY826" fmla="*/ 1391674 h 1626468"/>
              <a:gd name="connsiteX827" fmla="*/ 931550 w 1884138"/>
              <a:gd name="connsiteY827" fmla="*/ 1391176 h 1626468"/>
              <a:gd name="connsiteX828" fmla="*/ 928993 w 1884138"/>
              <a:gd name="connsiteY828" fmla="*/ 1390484 h 1626468"/>
              <a:gd name="connsiteX829" fmla="*/ 927140 w 1884138"/>
              <a:gd name="connsiteY829" fmla="*/ 1389983 h 1626468"/>
              <a:gd name="connsiteX830" fmla="*/ 921081 w 1884138"/>
              <a:gd name="connsiteY830" fmla="*/ 1388345 h 1626468"/>
              <a:gd name="connsiteX831" fmla="*/ 1238559 w 1884138"/>
              <a:gd name="connsiteY831" fmla="*/ 1387358 h 1626468"/>
              <a:gd name="connsiteX832" fmla="*/ 1235361 w 1884138"/>
              <a:gd name="connsiteY832" fmla="*/ 1399184 h 1626468"/>
              <a:gd name="connsiteX833" fmla="*/ 1232263 w 1884138"/>
              <a:gd name="connsiteY833" fmla="*/ 1410640 h 1626468"/>
              <a:gd name="connsiteX834" fmla="*/ 1217902 w 1884138"/>
              <a:gd name="connsiteY834" fmla="*/ 1406756 h 1626468"/>
              <a:gd name="connsiteX835" fmla="*/ 1211843 w 1884138"/>
              <a:gd name="connsiteY835" fmla="*/ 1405117 h 1626468"/>
              <a:gd name="connsiteX836" fmla="*/ 1212311 w 1884138"/>
              <a:gd name="connsiteY836" fmla="*/ 1405244 h 1626468"/>
              <a:gd name="connsiteX837" fmla="*/ 1212517 w 1884138"/>
              <a:gd name="connsiteY837" fmla="*/ 1405299 h 1626468"/>
              <a:gd name="connsiteX838" fmla="*/ 1217902 w 1884138"/>
              <a:gd name="connsiteY838" fmla="*/ 1406756 h 1626468"/>
              <a:gd name="connsiteX839" fmla="*/ 1214804 w 1884138"/>
              <a:gd name="connsiteY839" fmla="*/ 1418211 h 1626468"/>
              <a:gd name="connsiteX840" fmla="*/ 1214804 w 1884138"/>
              <a:gd name="connsiteY840" fmla="*/ 1418211 h 1626468"/>
              <a:gd name="connsiteX841" fmla="*/ 1229164 w 1884138"/>
              <a:gd name="connsiteY841" fmla="*/ 1422095 h 1626468"/>
              <a:gd name="connsiteX842" fmla="*/ 1243989 w 1884138"/>
              <a:gd name="connsiteY842" fmla="*/ 1426105 h 1626468"/>
              <a:gd name="connsiteX843" fmla="*/ 1240890 w 1884138"/>
              <a:gd name="connsiteY843" fmla="*/ 1437560 h 1626468"/>
              <a:gd name="connsiteX844" fmla="*/ 1243989 w 1884138"/>
              <a:gd name="connsiteY844" fmla="*/ 1426105 h 1626468"/>
              <a:gd name="connsiteX845" fmla="*/ 1261448 w 1884138"/>
              <a:gd name="connsiteY845" fmla="*/ 1418533 h 1626468"/>
              <a:gd name="connsiteX846" fmla="*/ 1264546 w 1884138"/>
              <a:gd name="connsiteY846" fmla="*/ 1407077 h 1626468"/>
              <a:gd name="connsiteX847" fmla="*/ 1278907 w 1884138"/>
              <a:gd name="connsiteY847" fmla="*/ 1410961 h 1626468"/>
              <a:gd name="connsiteX848" fmla="*/ 1267744 w 1884138"/>
              <a:gd name="connsiteY848" fmla="*/ 1395252 h 1626468"/>
              <a:gd name="connsiteX849" fmla="*/ 1264546 w 1884138"/>
              <a:gd name="connsiteY849" fmla="*/ 1407077 h 1626468"/>
              <a:gd name="connsiteX850" fmla="*/ 1261448 w 1884138"/>
              <a:gd name="connsiteY850" fmla="*/ 1418533 h 1626468"/>
              <a:gd name="connsiteX851" fmla="*/ 1247087 w 1884138"/>
              <a:gd name="connsiteY851" fmla="*/ 1414649 h 1626468"/>
              <a:gd name="connsiteX852" fmla="*/ 1250185 w 1884138"/>
              <a:gd name="connsiteY852" fmla="*/ 1403193 h 1626468"/>
              <a:gd name="connsiteX853" fmla="*/ 1253383 w 1884138"/>
              <a:gd name="connsiteY853" fmla="*/ 1391368 h 1626468"/>
              <a:gd name="connsiteX854" fmla="*/ 1006067 w 1884138"/>
              <a:gd name="connsiteY854" fmla="*/ 1386742 h 1626468"/>
              <a:gd name="connsiteX855" fmla="*/ 1002968 w 1884138"/>
              <a:gd name="connsiteY855" fmla="*/ 1398197 h 1626468"/>
              <a:gd name="connsiteX856" fmla="*/ 1006067 w 1884138"/>
              <a:gd name="connsiteY856" fmla="*/ 1386742 h 1626468"/>
              <a:gd name="connsiteX857" fmla="*/ 1006067 w 1884138"/>
              <a:gd name="connsiteY857" fmla="*/ 1386742 h 1626468"/>
              <a:gd name="connsiteX858" fmla="*/ 1020427 w 1884138"/>
              <a:gd name="connsiteY858" fmla="*/ 1390626 h 1626468"/>
              <a:gd name="connsiteX859" fmla="*/ 1006067 w 1884138"/>
              <a:gd name="connsiteY859" fmla="*/ 1386742 h 1626468"/>
              <a:gd name="connsiteX860" fmla="*/ 659504 w 1884138"/>
              <a:gd name="connsiteY860" fmla="*/ 1379465 h 1626468"/>
              <a:gd name="connsiteX861" fmla="*/ 665562 w 1884138"/>
              <a:gd name="connsiteY861" fmla="*/ 1381104 h 1626468"/>
              <a:gd name="connsiteX862" fmla="*/ 659504 w 1884138"/>
              <a:gd name="connsiteY862" fmla="*/ 1379465 h 1626468"/>
              <a:gd name="connsiteX863" fmla="*/ 651201 w 1884138"/>
              <a:gd name="connsiteY863" fmla="*/ 1377220 h 1626468"/>
              <a:gd name="connsiteX864" fmla="*/ 665562 w 1884138"/>
              <a:gd name="connsiteY864" fmla="*/ 1381104 h 1626468"/>
              <a:gd name="connsiteX865" fmla="*/ 662364 w 1884138"/>
              <a:gd name="connsiteY865" fmla="*/ 1392929 h 1626468"/>
              <a:gd name="connsiteX866" fmla="*/ 648003 w 1884138"/>
              <a:gd name="connsiteY866" fmla="*/ 1389045 h 1626468"/>
              <a:gd name="connsiteX867" fmla="*/ 651201 w 1884138"/>
              <a:gd name="connsiteY867" fmla="*/ 1377220 h 1626468"/>
              <a:gd name="connsiteX868" fmla="*/ 651201 w 1884138"/>
              <a:gd name="connsiteY868" fmla="*/ 1377220 h 1626468"/>
              <a:gd name="connsiteX869" fmla="*/ 651201 w 1884138"/>
              <a:gd name="connsiteY869" fmla="*/ 1377220 h 1626468"/>
              <a:gd name="connsiteX870" fmla="*/ 665562 w 1884138"/>
              <a:gd name="connsiteY870" fmla="*/ 1381104 h 1626468"/>
              <a:gd name="connsiteX871" fmla="*/ 1195477 w 1884138"/>
              <a:gd name="connsiteY871" fmla="*/ 1375707 h 1626468"/>
              <a:gd name="connsiteX872" fmla="*/ 1209838 w 1884138"/>
              <a:gd name="connsiteY872" fmla="*/ 1379591 h 1626468"/>
              <a:gd name="connsiteX873" fmla="*/ 1192279 w 1884138"/>
              <a:gd name="connsiteY873" fmla="*/ 1387532 h 1626468"/>
              <a:gd name="connsiteX874" fmla="*/ 1195477 w 1884138"/>
              <a:gd name="connsiteY874" fmla="*/ 1375707 h 1626468"/>
              <a:gd name="connsiteX875" fmla="*/ 278777 w 1884138"/>
              <a:gd name="connsiteY875" fmla="*/ 1375639 h 1626468"/>
              <a:gd name="connsiteX876" fmla="*/ 293138 w 1884138"/>
              <a:gd name="connsiteY876" fmla="*/ 1379523 h 1626468"/>
              <a:gd name="connsiteX877" fmla="*/ 289940 w 1884138"/>
              <a:gd name="connsiteY877" fmla="*/ 1391348 h 1626468"/>
              <a:gd name="connsiteX878" fmla="*/ 278777 w 1884138"/>
              <a:gd name="connsiteY878" fmla="*/ 1375639 h 1626468"/>
              <a:gd name="connsiteX879" fmla="*/ 1009265 w 1884138"/>
              <a:gd name="connsiteY879" fmla="*/ 1374916 h 1626468"/>
              <a:gd name="connsiteX880" fmla="*/ 1014650 w 1884138"/>
              <a:gd name="connsiteY880" fmla="*/ 1376373 h 1626468"/>
              <a:gd name="connsiteX881" fmla="*/ 1009265 w 1884138"/>
              <a:gd name="connsiteY881" fmla="*/ 1374916 h 1626468"/>
              <a:gd name="connsiteX882" fmla="*/ 1009265 w 1884138"/>
              <a:gd name="connsiteY882" fmla="*/ 1374916 h 1626468"/>
              <a:gd name="connsiteX883" fmla="*/ 1023625 w 1884138"/>
              <a:gd name="connsiteY883" fmla="*/ 1378800 h 1626468"/>
              <a:gd name="connsiteX884" fmla="*/ 1003011 w 1884138"/>
              <a:gd name="connsiteY884" fmla="*/ 1373225 h 1626468"/>
              <a:gd name="connsiteX885" fmla="*/ 1009265 w 1884138"/>
              <a:gd name="connsiteY885" fmla="*/ 1374916 h 1626468"/>
              <a:gd name="connsiteX886" fmla="*/ 1003197 w 1884138"/>
              <a:gd name="connsiteY886" fmla="*/ 1373275 h 1626468"/>
              <a:gd name="connsiteX887" fmla="*/ 264416 w 1884138"/>
              <a:gd name="connsiteY887" fmla="*/ 1371755 h 1626468"/>
              <a:gd name="connsiteX888" fmla="*/ 269802 w 1884138"/>
              <a:gd name="connsiteY888" fmla="*/ 1373212 h 1626468"/>
              <a:gd name="connsiteX889" fmla="*/ 270161 w 1884138"/>
              <a:gd name="connsiteY889" fmla="*/ 1373309 h 1626468"/>
              <a:gd name="connsiteX890" fmla="*/ 1126573 w 1884138"/>
              <a:gd name="connsiteY890" fmla="*/ 1371298 h 1626468"/>
              <a:gd name="connsiteX891" fmla="*/ 1134372 w 1884138"/>
              <a:gd name="connsiteY891" fmla="*/ 1371871 h 1626468"/>
              <a:gd name="connsiteX892" fmla="*/ 1116450 w 1884138"/>
              <a:gd name="connsiteY892" fmla="*/ 1379318 h 1626468"/>
              <a:gd name="connsiteX893" fmla="*/ 1126573 w 1884138"/>
              <a:gd name="connsiteY893" fmla="*/ 1371298 h 1626468"/>
              <a:gd name="connsiteX894" fmla="*/ 761948 w 1884138"/>
              <a:gd name="connsiteY894" fmla="*/ 1370290 h 1626468"/>
              <a:gd name="connsiteX895" fmla="*/ 776309 w 1884138"/>
              <a:gd name="connsiteY895" fmla="*/ 1374174 h 1626468"/>
              <a:gd name="connsiteX896" fmla="*/ 761948 w 1884138"/>
              <a:gd name="connsiteY896" fmla="*/ 1370290 h 1626468"/>
              <a:gd name="connsiteX897" fmla="*/ 715304 w 1884138"/>
              <a:gd name="connsiteY897" fmla="*/ 1369969 h 1626468"/>
              <a:gd name="connsiteX898" fmla="*/ 720982 w 1884138"/>
              <a:gd name="connsiteY898" fmla="*/ 1371505 h 1626468"/>
              <a:gd name="connsiteX899" fmla="*/ 721363 w 1884138"/>
              <a:gd name="connsiteY899" fmla="*/ 1371608 h 1626468"/>
              <a:gd name="connsiteX900" fmla="*/ 715304 w 1884138"/>
              <a:gd name="connsiteY900" fmla="*/ 1369969 h 1626468"/>
              <a:gd name="connsiteX901" fmla="*/ 1166292 w 1884138"/>
              <a:gd name="connsiteY901" fmla="*/ 1367814 h 1626468"/>
              <a:gd name="connsiteX902" fmla="*/ 1180653 w 1884138"/>
              <a:gd name="connsiteY902" fmla="*/ 1371698 h 1626468"/>
              <a:gd name="connsiteX903" fmla="*/ 1177455 w 1884138"/>
              <a:gd name="connsiteY903" fmla="*/ 1383523 h 1626468"/>
              <a:gd name="connsiteX904" fmla="*/ 1192279 w 1884138"/>
              <a:gd name="connsiteY904" fmla="*/ 1387532 h 1626468"/>
              <a:gd name="connsiteX905" fmla="*/ 1203541 w 1884138"/>
              <a:gd name="connsiteY905" fmla="*/ 1402872 h 1626468"/>
              <a:gd name="connsiteX906" fmla="*/ 1186082 w 1884138"/>
              <a:gd name="connsiteY906" fmla="*/ 1410444 h 1626468"/>
              <a:gd name="connsiteX907" fmla="*/ 1189180 w 1884138"/>
              <a:gd name="connsiteY907" fmla="*/ 1398988 h 1626468"/>
              <a:gd name="connsiteX908" fmla="*/ 1174356 w 1884138"/>
              <a:gd name="connsiteY908" fmla="*/ 1394979 h 1626468"/>
              <a:gd name="connsiteX909" fmla="*/ 1159996 w 1884138"/>
              <a:gd name="connsiteY909" fmla="*/ 1391095 h 1626468"/>
              <a:gd name="connsiteX910" fmla="*/ 1163094 w 1884138"/>
              <a:gd name="connsiteY910" fmla="*/ 1379639 h 1626468"/>
              <a:gd name="connsiteX911" fmla="*/ 747124 w 1884138"/>
              <a:gd name="connsiteY911" fmla="*/ 1366281 h 1626468"/>
              <a:gd name="connsiteX912" fmla="*/ 761948 w 1884138"/>
              <a:gd name="connsiteY912" fmla="*/ 1370290 h 1626468"/>
              <a:gd name="connsiteX913" fmla="*/ 747124 w 1884138"/>
              <a:gd name="connsiteY913" fmla="*/ 1366281 h 1626468"/>
              <a:gd name="connsiteX914" fmla="*/ 623671 w 1884138"/>
              <a:gd name="connsiteY914" fmla="*/ 1365046 h 1626468"/>
              <a:gd name="connsiteX915" fmla="*/ 623642 w 1884138"/>
              <a:gd name="connsiteY915" fmla="*/ 1365156 h 1626468"/>
              <a:gd name="connsiteX916" fmla="*/ 622480 w 1884138"/>
              <a:gd name="connsiteY916" fmla="*/ 1369452 h 1626468"/>
              <a:gd name="connsiteX917" fmla="*/ 779507 w 1884138"/>
              <a:gd name="connsiteY917" fmla="*/ 1362349 h 1626468"/>
              <a:gd name="connsiteX918" fmla="*/ 776309 w 1884138"/>
              <a:gd name="connsiteY918" fmla="*/ 1374174 h 1626468"/>
              <a:gd name="connsiteX919" fmla="*/ 779507 w 1884138"/>
              <a:gd name="connsiteY919" fmla="*/ 1362349 h 1626468"/>
              <a:gd name="connsiteX920" fmla="*/ 89605 w 1884138"/>
              <a:gd name="connsiteY920" fmla="*/ 1361754 h 1626468"/>
              <a:gd name="connsiteX921" fmla="*/ 95663 w 1884138"/>
              <a:gd name="connsiteY921" fmla="*/ 1363393 h 1626468"/>
              <a:gd name="connsiteX922" fmla="*/ 89605 w 1884138"/>
              <a:gd name="connsiteY922" fmla="*/ 1361754 h 1626468"/>
              <a:gd name="connsiteX923" fmla="*/ 671759 w 1884138"/>
              <a:gd name="connsiteY923" fmla="*/ 1358192 h 1626468"/>
              <a:gd name="connsiteX924" fmla="*/ 668660 w 1884138"/>
              <a:gd name="connsiteY924" fmla="*/ 1369648 h 1626468"/>
              <a:gd name="connsiteX925" fmla="*/ 671759 w 1884138"/>
              <a:gd name="connsiteY925" fmla="*/ 1358192 h 1626468"/>
              <a:gd name="connsiteX926" fmla="*/ 671759 w 1884138"/>
              <a:gd name="connsiteY926" fmla="*/ 1358192 h 1626468"/>
              <a:gd name="connsiteX927" fmla="*/ 678939 w 1884138"/>
              <a:gd name="connsiteY927" fmla="*/ 1360134 h 1626468"/>
              <a:gd name="connsiteX928" fmla="*/ 679402 w 1884138"/>
              <a:gd name="connsiteY928" fmla="*/ 1360259 h 1626468"/>
              <a:gd name="connsiteX929" fmla="*/ 686119 w 1884138"/>
              <a:gd name="connsiteY929" fmla="*/ 1362076 h 1626468"/>
              <a:gd name="connsiteX930" fmla="*/ 671759 w 1884138"/>
              <a:gd name="connsiteY930" fmla="*/ 1358192 h 1626468"/>
              <a:gd name="connsiteX931" fmla="*/ 1029822 w 1884138"/>
              <a:gd name="connsiteY931" fmla="*/ 1355889 h 1626468"/>
              <a:gd name="connsiteX932" fmla="*/ 1029822 w 1884138"/>
              <a:gd name="connsiteY932" fmla="*/ 1355889 h 1626468"/>
              <a:gd name="connsiteX933" fmla="*/ 1029822 w 1884138"/>
              <a:gd name="connsiteY933" fmla="*/ 1355889 h 1626468"/>
              <a:gd name="connsiteX934" fmla="*/ 1044183 w 1884138"/>
              <a:gd name="connsiteY934" fmla="*/ 1359773 h 1626468"/>
              <a:gd name="connsiteX935" fmla="*/ 657398 w 1884138"/>
              <a:gd name="connsiteY935" fmla="*/ 1354308 h 1626468"/>
              <a:gd name="connsiteX936" fmla="*/ 671759 w 1884138"/>
              <a:gd name="connsiteY936" fmla="*/ 1358192 h 1626468"/>
              <a:gd name="connsiteX937" fmla="*/ 654300 w 1884138"/>
              <a:gd name="connsiteY937" fmla="*/ 1365764 h 1626468"/>
              <a:gd name="connsiteX938" fmla="*/ 648485 w 1884138"/>
              <a:gd name="connsiteY938" fmla="*/ 1351898 h 1626468"/>
              <a:gd name="connsiteX939" fmla="*/ 655603 w 1884138"/>
              <a:gd name="connsiteY939" fmla="*/ 1353823 h 1626468"/>
              <a:gd name="connsiteX940" fmla="*/ 657398 w 1884138"/>
              <a:gd name="connsiteY940" fmla="*/ 1354308 h 1626468"/>
              <a:gd name="connsiteX941" fmla="*/ 648866 w 1884138"/>
              <a:gd name="connsiteY941" fmla="*/ 1352001 h 1626468"/>
              <a:gd name="connsiteX942" fmla="*/ 646819 w 1884138"/>
              <a:gd name="connsiteY942" fmla="*/ 1351447 h 1626468"/>
              <a:gd name="connsiteX943" fmla="*/ 648866 w 1884138"/>
              <a:gd name="connsiteY943" fmla="*/ 1352001 h 1626468"/>
              <a:gd name="connsiteX944" fmla="*/ 649095 w 1884138"/>
              <a:gd name="connsiteY944" fmla="*/ 1352063 h 1626468"/>
              <a:gd name="connsiteX945" fmla="*/ 643037 w 1884138"/>
              <a:gd name="connsiteY945" fmla="*/ 1350424 h 1626468"/>
              <a:gd name="connsiteX946" fmla="*/ 646819 w 1884138"/>
              <a:gd name="connsiteY946" fmla="*/ 1351447 h 1626468"/>
              <a:gd name="connsiteX947" fmla="*/ 644832 w 1884138"/>
              <a:gd name="connsiteY947" fmla="*/ 1350910 h 1626468"/>
              <a:gd name="connsiteX948" fmla="*/ 643037 w 1884138"/>
              <a:gd name="connsiteY948" fmla="*/ 1350424 h 1626468"/>
              <a:gd name="connsiteX949" fmla="*/ 643037 w 1884138"/>
              <a:gd name="connsiteY949" fmla="*/ 1350424 h 1626468"/>
              <a:gd name="connsiteX950" fmla="*/ 648422 w 1884138"/>
              <a:gd name="connsiteY950" fmla="*/ 1351881 h 1626468"/>
              <a:gd name="connsiteX951" fmla="*/ 648485 w 1884138"/>
              <a:gd name="connsiteY951" fmla="*/ 1351898 h 1626468"/>
              <a:gd name="connsiteX952" fmla="*/ 316793 w 1884138"/>
              <a:gd name="connsiteY952" fmla="*/ 1349040 h 1626468"/>
              <a:gd name="connsiteX953" fmla="*/ 299334 w 1884138"/>
              <a:gd name="connsiteY953" fmla="*/ 1356611 h 1626468"/>
              <a:gd name="connsiteX954" fmla="*/ 313695 w 1884138"/>
              <a:gd name="connsiteY954" fmla="*/ 1360495 h 1626468"/>
              <a:gd name="connsiteX955" fmla="*/ 1047281 w 1884138"/>
              <a:gd name="connsiteY955" fmla="*/ 1348317 h 1626468"/>
              <a:gd name="connsiteX956" fmla="*/ 1044183 w 1884138"/>
              <a:gd name="connsiteY956" fmla="*/ 1359773 h 1626468"/>
              <a:gd name="connsiteX957" fmla="*/ 768244 w 1884138"/>
              <a:gd name="connsiteY957" fmla="*/ 1347009 h 1626468"/>
              <a:gd name="connsiteX958" fmla="*/ 768244 w 1884138"/>
              <a:gd name="connsiteY958" fmla="*/ 1347009 h 1626468"/>
              <a:gd name="connsiteX959" fmla="*/ 674857 w 1884138"/>
              <a:gd name="connsiteY959" fmla="*/ 1346736 h 1626468"/>
              <a:gd name="connsiteX960" fmla="*/ 686840 w 1884138"/>
              <a:gd name="connsiteY960" fmla="*/ 1349977 h 1626468"/>
              <a:gd name="connsiteX961" fmla="*/ 687423 w 1884138"/>
              <a:gd name="connsiteY961" fmla="*/ 1350135 h 1626468"/>
              <a:gd name="connsiteX962" fmla="*/ 689218 w 1884138"/>
              <a:gd name="connsiteY962" fmla="*/ 1350620 h 1626468"/>
              <a:gd name="connsiteX963" fmla="*/ 686119 w 1884138"/>
              <a:gd name="connsiteY963" fmla="*/ 1362076 h 1626468"/>
              <a:gd name="connsiteX964" fmla="*/ 679837 w 1884138"/>
              <a:gd name="connsiteY964" fmla="*/ 1360377 h 1626468"/>
              <a:gd name="connsiteX965" fmla="*/ 679402 w 1884138"/>
              <a:gd name="connsiteY965" fmla="*/ 1360259 h 1626468"/>
              <a:gd name="connsiteX966" fmla="*/ 673554 w 1884138"/>
              <a:gd name="connsiteY966" fmla="*/ 1358678 h 1626468"/>
              <a:gd name="connsiteX967" fmla="*/ 671759 w 1884138"/>
              <a:gd name="connsiteY967" fmla="*/ 1358192 h 1626468"/>
              <a:gd name="connsiteX968" fmla="*/ 674857 w 1884138"/>
              <a:gd name="connsiteY968" fmla="*/ 1346736 h 1626468"/>
              <a:gd name="connsiteX969" fmla="*/ 689218 w 1884138"/>
              <a:gd name="connsiteY969" fmla="*/ 1350620 h 1626468"/>
              <a:gd name="connsiteX970" fmla="*/ 628676 w 1884138"/>
              <a:gd name="connsiteY970" fmla="*/ 1346540 h 1626468"/>
              <a:gd name="connsiteX971" fmla="*/ 610754 w 1884138"/>
              <a:gd name="connsiteY971" fmla="*/ 1353987 h 1626468"/>
              <a:gd name="connsiteX972" fmla="*/ 610754 w 1884138"/>
              <a:gd name="connsiteY972" fmla="*/ 1353987 h 1626468"/>
              <a:gd name="connsiteX973" fmla="*/ 625578 w 1884138"/>
              <a:gd name="connsiteY973" fmla="*/ 1357996 h 1626468"/>
              <a:gd name="connsiteX974" fmla="*/ 625191 w 1884138"/>
              <a:gd name="connsiteY974" fmla="*/ 1359428 h 1626468"/>
              <a:gd name="connsiteX975" fmla="*/ 623671 w 1884138"/>
              <a:gd name="connsiteY975" fmla="*/ 1365046 h 1626468"/>
              <a:gd name="connsiteX976" fmla="*/ 623695 w 1884138"/>
              <a:gd name="connsiteY976" fmla="*/ 1364960 h 1626468"/>
              <a:gd name="connsiteX977" fmla="*/ 623787 w 1884138"/>
              <a:gd name="connsiteY977" fmla="*/ 1364619 h 1626468"/>
              <a:gd name="connsiteX978" fmla="*/ 622480 w 1884138"/>
              <a:gd name="connsiteY978" fmla="*/ 1369452 h 1626468"/>
              <a:gd name="connsiteX979" fmla="*/ 622480 w 1884138"/>
              <a:gd name="connsiteY979" fmla="*/ 1369452 h 1626468"/>
              <a:gd name="connsiteX980" fmla="*/ 622480 w 1884138"/>
              <a:gd name="connsiteY980" fmla="*/ 1369452 h 1626468"/>
              <a:gd name="connsiteX981" fmla="*/ 631984 w 1884138"/>
              <a:gd name="connsiteY981" fmla="*/ 1362802 h 1626468"/>
              <a:gd name="connsiteX982" fmla="*/ 634307 w 1884138"/>
              <a:gd name="connsiteY982" fmla="*/ 1367840 h 1626468"/>
              <a:gd name="connsiteX983" fmla="*/ 631842 w 1884138"/>
              <a:gd name="connsiteY983" fmla="*/ 1370447 h 1626468"/>
              <a:gd name="connsiteX984" fmla="*/ 636840 w 1884138"/>
              <a:gd name="connsiteY984" fmla="*/ 1373336 h 1626468"/>
              <a:gd name="connsiteX985" fmla="*/ 634307 w 1884138"/>
              <a:gd name="connsiteY985" fmla="*/ 1367840 h 1626468"/>
              <a:gd name="connsiteX986" fmla="*/ 639939 w 1884138"/>
              <a:gd name="connsiteY986" fmla="*/ 1361880 h 1626468"/>
              <a:gd name="connsiteX987" fmla="*/ 625578 w 1884138"/>
              <a:gd name="connsiteY987" fmla="*/ 1357996 h 1626468"/>
              <a:gd name="connsiteX988" fmla="*/ 628676 w 1884138"/>
              <a:gd name="connsiteY988" fmla="*/ 1346540 h 1626468"/>
              <a:gd name="connsiteX989" fmla="*/ 628676 w 1884138"/>
              <a:gd name="connsiteY989" fmla="*/ 1346540 h 1626468"/>
              <a:gd name="connsiteX990" fmla="*/ 1312057 w 1884138"/>
              <a:gd name="connsiteY990" fmla="*/ 1345371 h 1626468"/>
              <a:gd name="connsiteX991" fmla="*/ 1308859 w 1884138"/>
              <a:gd name="connsiteY991" fmla="*/ 1357196 h 1626468"/>
              <a:gd name="connsiteX992" fmla="*/ 1305760 w 1884138"/>
              <a:gd name="connsiteY992" fmla="*/ 1368652 h 1626468"/>
              <a:gd name="connsiteX993" fmla="*/ 1323683 w 1884138"/>
              <a:gd name="connsiteY993" fmla="*/ 1361206 h 1626468"/>
              <a:gd name="connsiteX994" fmla="*/ 1312057 w 1884138"/>
              <a:gd name="connsiteY994" fmla="*/ 1345371 h 1626468"/>
              <a:gd name="connsiteX995" fmla="*/ 668798 w 1884138"/>
              <a:gd name="connsiteY995" fmla="*/ 1345098 h 1626468"/>
              <a:gd name="connsiteX996" fmla="*/ 668842 w 1884138"/>
              <a:gd name="connsiteY996" fmla="*/ 1345110 h 1626468"/>
              <a:gd name="connsiteX997" fmla="*/ 669472 w 1884138"/>
              <a:gd name="connsiteY997" fmla="*/ 1345280 h 1626468"/>
              <a:gd name="connsiteX998" fmla="*/ 674857 w 1884138"/>
              <a:gd name="connsiteY998" fmla="*/ 1346736 h 1626468"/>
              <a:gd name="connsiteX999" fmla="*/ 668798 w 1884138"/>
              <a:gd name="connsiteY999" fmla="*/ 1345098 h 1626468"/>
              <a:gd name="connsiteX1000" fmla="*/ 1032920 w 1884138"/>
              <a:gd name="connsiteY1000" fmla="*/ 1344433 h 1626468"/>
              <a:gd name="connsiteX1001" fmla="*/ 1032920 w 1884138"/>
              <a:gd name="connsiteY1001" fmla="*/ 1344433 h 1626468"/>
              <a:gd name="connsiteX1002" fmla="*/ 116221 w 1884138"/>
              <a:gd name="connsiteY1002" fmla="*/ 1344365 h 1626468"/>
              <a:gd name="connsiteX1003" fmla="*/ 113122 w 1884138"/>
              <a:gd name="connsiteY1003" fmla="*/ 1355821 h 1626468"/>
              <a:gd name="connsiteX1004" fmla="*/ 127483 w 1884138"/>
              <a:gd name="connsiteY1004" fmla="*/ 1359705 h 1626468"/>
              <a:gd name="connsiteX1005" fmla="*/ 127483 w 1884138"/>
              <a:gd name="connsiteY1005" fmla="*/ 1359705 h 1626468"/>
              <a:gd name="connsiteX1006" fmla="*/ 124385 w 1884138"/>
              <a:gd name="connsiteY1006" fmla="*/ 1371161 h 1626468"/>
              <a:gd name="connsiteX1007" fmla="*/ 139209 w 1884138"/>
              <a:gd name="connsiteY1007" fmla="*/ 1375170 h 1626468"/>
              <a:gd name="connsiteX1008" fmla="*/ 136011 w 1884138"/>
              <a:gd name="connsiteY1008" fmla="*/ 1386995 h 1626468"/>
              <a:gd name="connsiteX1009" fmla="*/ 150371 w 1884138"/>
              <a:gd name="connsiteY1009" fmla="*/ 1390879 h 1626468"/>
              <a:gd name="connsiteX1010" fmla="*/ 153570 w 1884138"/>
              <a:gd name="connsiteY1010" fmla="*/ 1379054 h 1626468"/>
              <a:gd name="connsiteX1011" fmla="*/ 139209 w 1884138"/>
              <a:gd name="connsiteY1011" fmla="*/ 1375170 h 1626468"/>
              <a:gd name="connsiteX1012" fmla="*/ 142307 w 1884138"/>
              <a:gd name="connsiteY1012" fmla="*/ 1363714 h 1626468"/>
              <a:gd name="connsiteX1013" fmla="*/ 127483 w 1884138"/>
              <a:gd name="connsiteY1013" fmla="*/ 1359705 h 1626468"/>
              <a:gd name="connsiteX1014" fmla="*/ 130581 w 1884138"/>
              <a:gd name="connsiteY1014" fmla="*/ 1348249 h 1626468"/>
              <a:gd name="connsiteX1015" fmla="*/ 660496 w 1884138"/>
              <a:gd name="connsiteY1015" fmla="*/ 1342852 h 1626468"/>
              <a:gd name="connsiteX1016" fmla="*/ 657398 w 1884138"/>
              <a:gd name="connsiteY1016" fmla="*/ 1354308 h 1626468"/>
              <a:gd name="connsiteX1017" fmla="*/ 288072 w 1884138"/>
              <a:gd name="connsiteY1017" fmla="*/ 1341272 h 1626468"/>
              <a:gd name="connsiteX1018" fmla="*/ 302433 w 1884138"/>
              <a:gd name="connsiteY1018" fmla="*/ 1345156 h 1626468"/>
              <a:gd name="connsiteX1019" fmla="*/ 288072 w 1884138"/>
              <a:gd name="connsiteY1019" fmla="*/ 1341272 h 1626468"/>
              <a:gd name="connsiteX1020" fmla="*/ 267995 w 1884138"/>
              <a:gd name="connsiteY1020" fmla="*/ 1335842 h 1626468"/>
              <a:gd name="connsiteX1021" fmla="*/ 268786 w 1884138"/>
              <a:gd name="connsiteY1021" fmla="*/ 1336056 h 1626468"/>
              <a:gd name="connsiteX1022" fmla="*/ 273711 w 1884138"/>
              <a:gd name="connsiteY1022" fmla="*/ 1337388 h 1626468"/>
              <a:gd name="connsiteX1023" fmla="*/ 268152 w 1884138"/>
              <a:gd name="connsiteY1023" fmla="*/ 1335884 h 1626468"/>
              <a:gd name="connsiteX1024" fmla="*/ 678055 w 1884138"/>
              <a:gd name="connsiteY1024" fmla="*/ 1334911 h 1626468"/>
              <a:gd name="connsiteX1025" fmla="*/ 674857 w 1884138"/>
              <a:gd name="connsiteY1025" fmla="*/ 1346736 h 1626468"/>
              <a:gd name="connsiteX1026" fmla="*/ 660496 w 1884138"/>
              <a:gd name="connsiteY1026" fmla="*/ 1342852 h 1626468"/>
              <a:gd name="connsiteX1027" fmla="*/ 678055 w 1884138"/>
              <a:gd name="connsiteY1027" fmla="*/ 1334911 h 1626468"/>
              <a:gd name="connsiteX1028" fmla="*/ 678055 w 1884138"/>
              <a:gd name="connsiteY1028" fmla="*/ 1334911 h 1626468"/>
              <a:gd name="connsiteX1029" fmla="*/ 1082762 w 1884138"/>
              <a:gd name="connsiteY1029" fmla="*/ 1332929 h 1626468"/>
              <a:gd name="connsiteX1030" fmla="*/ 1079664 w 1884138"/>
              <a:gd name="connsiteY1030" fmla="*/ 1344385 h 1626468"/>
              <a:gd name="connsiteX1031" fmla="*/ 1036118 w 1884138"/>
              <a:gd name="connsiteY1031" fmla="*/ 1332608 h 1626468"/>
              <a:gd name="connsiteX1032" fmla="*/ 1047281 w 1884138"/>
              <a:gd name="connsiteY1032" fmla="*/ 1348317 h 1626468"/>
              <a:gd name="connsiteX1033" fmla="*/ 1032920 w 1884138"/>
              <a:gd name="connsiteY1033" fmla="*/ 1344433 h 1626468"/>
              <a:gd name="connsiteX1034" fmla="*/ 1035719 w 1884138"/>
              <a:gd name="connsiteY1034" fmla="*/ 1334086 h 1626468"/>
              <a:gd name="connsiteX1035" fmla="*/ 1034919 w 1884138"/>
              <a:gd name="connsiteY1035" fmla="*/ 1337042 h 1626468"/>
              <a:gd name="connsiteX1036" fmla="*/ 1036118 w 1884138"/>
              <a:gd name="connsiteY1036" fmla="*/ 1332608 h 1626468"/>
              <a:gd name="connsiteX1037" fmla="*/ 1138820 w 1884138"/>
              <a:gd name="connsiteY1037" fmla="*/ 1330610 h 1626468"/>
              <a:gd name="connsiteX1038" fmla="*/ 1143767 w 1884138"/>
              <a:gd name="connsiteY1038" fmla="*/ 1337134 h 1626468"/>
              <a:gd name="connsiteX1039" fmla="*/ 1128943 w 1884138"/>
              <a:gd name="connsiteY1039" fmla="*/ 1333125 h 1626468"/>
              <a:gd name="connsiteX1040" fmla="*/ 1138820 w 1884138"/>
              <a:gd name="connsiteY1040" fmla="*/ 1330610 h 1626468"/>
              <a:gd name="connsiteX1041" fmla="*/ 1161226 w 1884138"/>
              <a:gd name="connsiteY1041" fmla="*/ 1329562 h 1626468"/>
              <a:gd name="connsiteX1042" fmla="*/ 1143767 w 1884138"/>
              <a:gd name="connsiteY1042" fmla="*/ 1337134 h 1626468"/>
              <a:gd name="connsiteX1043" fmla="*/ 1161226 w 1884138"/>
              <a:gd name="connsiteY1043" fmla="*/ 1329562 h 1626468"/>
              <a:gd name="connsiteX1044" fmla="*/ 151702 w 1884138"/>
              <a:gd name="connsiteY1044" fmla="*/ 1328977 h 1626468"/>
              <a:gd name="connsiteX1045" fmla="*/ 148604 w 1884138"/>
              <a:gd name="connsiteY1045" fmla="*/ 1340433 h 1626468"/>
              <a:gd name="connsiteX1046" fmla="*/ 162964 w 1884138"/>
              <a:gd name="connsiteY1046" fmla="*/ 1344317 h 1626468"/>
              <a:gd name="connsiteX1047" fmla="*/ 177325 w 1884138"/>
              <a:gd name="connsiteY1047" fmla="*/ 1348201 h 1626468"/>
              <a:gd name="connsiteX1048" fmla="*/ 174127 w 1884138"/>
              <a:gd name="connsiteY1048" fmla="*/ 1360026 h 1626468"/>
              <a:gd name="connsiteX1049" fmla="*/ 159766 w 1884138"/>
              <a:gd name="connsiteY1049" fmla="*/ 1356142 h 1626468"/>
              <a:gd name="connsiteX1050" fmla="*/ 174127 w 1884138"/>
              <a:gd name="connsiteY1050" fmla="*/ 1360026 h 1626468"/>
              <a:gd name="connsiteX1051" fmla="*/ 174127 w 1884138"/>
              <a:gd name="connsiteY1051" fmla="*/ 1360026 h 1626468"/>
              <a:gd name="connsiteX1052" fmla="*/ 188488 w 1884138"/>
              <a:gd name="connsiteY1052" fmla="*/ 1363910 h 1626468"/>
              <a:gd name="connsiteX1053" fmla="*/ 177325 w 1884138"/>
              <a:gd name="connsiteY1053" fmla="*/ 1348201 h 1626468"/>
              <a:gd name="connsiteX1054" fmla="*/ 180423 w 1884138"/>
              <a:gd name="connsiteY1054" fmla="*/ 1336745 h 1626468"/>
              <a:gd name="connsiteX1055" fmla="*/ 166063 w 1884138"/>
              <a:gd name="connsiteY1055" fmla="*/ 1332861 h 1626468"/>
              <a:gd name="connsiteX1056" fmla="*/ 105058 w 1884138"/>
              <a:gd name="connsiteY1056" fmla="*/ 1328656 h 1626468"/>
              <a:gd name="connsiteX1057" fmla="*/ 110443 w 1884138"/>
              <a:gd name="connsiteY1057" fmla="*/ 1330113 h 1626468"/>
              <a:gd name="connsiteX1058" fmla="*/ 110802 w 1884138"/>
              <a:gd name="connsiteY1058" fmla="*/ 1330210 h 1626468"/>
              <a:gd name="connsiteX1059" fmla="*/ 1814093 w 1884138"/>
              <a:gd name="connsiteY1059" fmla="*/ 1327248 h 1626468"/>
              <a:gd name="connsiteX1060" fmla="*/ 1812786 w 1884138"/>
              <a:gd name="connsiteY1060" fmla="*/ 1332081 h 1626468"/>
              <a:gd name="connsiteX1061" fmla="*/ 1813996 w 1884138"/>
              <a:gd name="connsiteY1061" fmla="*/ 1327607 h 1626468"/>
              <a:gd name="connsiteX1062" fmla="*/ 1146865 w 1884138"/>
              <a:gd name="connsiteY1062" fmla="*/ 1325678 h 1626468"/>
              <a:gd name="connsiteX1063" fmla="*/ 1161226 w 1884138"/>
              <a:gd name="connsiteY1063" fmla="*/ 1329562 h 1626468"/>
              <a:gd name="connsiteX1064" fmla="*/ 1053577 w 1884138"/>
              <a:gd name="connsiteY1064" fmla="*/ 1325036 h 1626468"/>
              <a:gd name="connsiteX1065" fmla="*/ 1058963 w 1884138"/>
              <a:gd name="connsiteY1065" fmla="*/ 1326492 h 1626468"/>
              <a:gd name="connsiteX1066" fmla="*/ 1059322 w 1884138"/>
              <a:gd name="connsiteY1066" fmla="*/ 1326589 h 1626468"/>
              <a:gd name="connsiteX1067" fmla="*/ 1059636 w 1884138"/>
              <a:gd name="connsiteY1067" fmla="*/ 1326674 h 1626468"/>
              <a:gd name="connsiteX1068" fmla="*/ 1053577 w 1884138"/>
              <a:gd name="connsiteY1068" fmla="*/ 1325036 h 1626468"/>
              <a:gd name="connsiteX1069" fmla="*/ 136878 w 1884138"/>
              <a:gd name="connsiteY1069" fmla="*/ 1324968 h 1626468"/>
              <a:gd name="connsiteX1070" fmla="*/ 133780 w 1884138"/>
              <a:gd name="connsiteY1070" fmla="*/ 1336424 h 1626468"/>
              <a:gd name="connsiteX1071" fmla="*/ 136878 w 1884138"/>
              <a:gd name="connsiteY1071" fmla="*/ 1324968 h 1626468"/>
              <a:gd name="connsiteX1072" fmla="*/ 1132041 w 1884138"/>
              <a:gd name="connsiteY1072" fmla="*/ 1321669 h 1626468"/>
              <a:gd name="connsiteX1073" fmla="*/ 1146865 w 1884138"/>
              <a:gd name="connsiteY1073" fmla="*/ 1325678 h 1626468"/>
              <a:gd name="connsiteX1074" fmla="*/ 1039217 w 1884138"/>
              <a:gd name="connsiteY1074" fmla="*/ 1321152 h 1626468"/>
              <a:gd name="connsiteX1075" fmla="*/ 1053577 w 1884138"/>
              <a:gd name="connsiteY1075" fmla="*/ 1325036 h 1626468"/>
              <a:gd name="connsiteX1076" fmla="*/ 1050479 w 1884138"/>
              <a:gd name="connsiteY1076" fmla="*/ 1336492 h 1626468"/>
              <a:gd name="connsiteX1077" fmla="*/ 1036118 w 1884138"/>
              <a:gd name="connsiteY1077" fmla="*/ 1332608 h 1626468"/>
              <a:gd name="connsiteX1078" fmla="*/ 1039217 w 1884138"/>
              <a:gd name="connsiteY1078" fmla="*/ 1321152 h 1626468"/>
              <a:gd name="connsiteX1079" fmla="*/ 1039217 w 1884138"/>
              <a:gd name="connsiteY1079" fmla="*/ 1321152 h 1626468"/>
              <a:gd name="connsiteX1080" fmla="*/ 1039217 w 1884138"/>
              <a:gd name="connsiteY1080" fmla="*/ 1321152 h 1626468"/>
              <a:gd name="connsiteX1081" fmla="*/ 1053577 w 1884138"/>
              <a:gd name="connsiteY1081" fmla="*/ 1325036 h 1626468"/>
              <a:gd name="connsiteX1082" fmla="*/ 256027 w 1884138"/>
              <a:gd name="connsiteY1082" fmla="*/ 1319915 h 1626468"/>
              <a:gd name="connsiteX1083" fmla="*/ 262085 w 1884138"/>
              <a:gd name="connsiteY1083" fmla="*/ 1321553 h 1626468"/>
              <a:gd name="connsiteX1084" fmla="*/ 256027 w 1884138"/>
              <a:gd name="connsiteY1084" fmla="*/ 1319915 h 1626468"/>
              <a:gd name="connsiteX1085" fmla="*/ 1071037 w 1884138"/>
              <a:gd name="connsiteY1085" fmla="*/ 1317464 h 1626468"/>
              <a:gd name="connsiteX1086" fmla="*/ 1067938 w 1884138"/>
              <a:gd name="connsiteY1086" fmla="*/ 1328920 h 1626468"/>
              <a:gd name="connsiteX1087" fmla="*/ 1071037 w 1884138"/>
              <a:gd name="connsiteY1087" fmla="*/ 1317464 h 1626468"/>
              <a:gd name="connsiteX1088" fmla="*/ 978212 w 1884138"/>
              <a:gd name="connsiteY1088" fmla="*/ 1316947 h 1626468"/>
              <a:gd name="connsiteX1089" fmla="*/ 989375 w 1884138"/>
              <a:gd name="connsiteY1089" fmla="*/ 1332656 h 1626468"/>
              <a:gd name="connsiteX1090" fmla="*/ 975014 w 1884138"/>
              <a:gd name="connsiteY1090" fmla="*/ 1328772 h 1626468"/>
              <a:gd name="connsiteX1091" fmla="*/ 971916 w 1884138"/>
              <a:gd name="connsiteY1091" fmla="*/ 1340228 h 1626468"/>
              <a:gd name="connsiteX1092" fmla="*/ 986276 w 1884138"/>
              <a:gd name="connsiteY1092" fmla="*/ 1344112 h 1626468"/>
              <a:gd name="connsiteX1093" fmla="*/ 1000637 w 1884138"/>
              <a:gd name="connsiteY1093" fmla="*/ 1347996 h 1626468"/>
              <a:gd name="connsiteX1094" fmla="*/ 986276 w 1884138"/>
              <a:gd name="connsiteY1094" fmla="*/ 1344112 h 1626468"/>
              <a:gd name="connsiteX1095" fmla="*/ 989375 w 1884138"/>
              <a:gd name="connsiteY1095" fmla="*/ 1332656 h 1626468"/>
              <a:gd name="connsiteX1096" fmla="*/ 992573 w 1884138"/>
              <a:gd name="connsiteY1096" fmla="*/ 1320831 h 1626468"/>
              <a:gd name="connsiteX1097" fmla="*/ 280007 w 1884138"/>
              <a:gd name="connsiteY1097" fmla="*/ 1314107 h 1626468"/>
              <a:gd name="connsiteX1098" fmla="*/ 294368 w 1884138"/>
              <a:gd name="connsiteY1098" fmla="*/ 1317991 h 1626468"/>
              <a:gd name="connsiteX1099" fmla="*/ 1056676 w 1884138"/>
              <a:gd name="connsiteY1099" fmla="*/ 1313580 h 1626468"/>
              <a:gd name="connsiteX1100" fmla="*/ 1071037 w 1884138"/>
              <a:gd name="connsiteY1100" fmla="*/ 1317464 h 1626468"/>
              <a:gd name="connsiteX1101" fmla="*/ 1056676 w 1884138"/>
              <a:gd name="connsiteY1101" fmla="*/ 1313580 h 1626468"/>
              <a:gd name="connsiteX1102" fmla="*/ 1056676 w 1884138"/>
              <a:gd name="connsiteY1102" fmla="*/ 1313580 h 1626468"/>
              <a:gd name="connsiteX1103" fmla="*/ 1071037 w 1884138"/>
              <a:gd name="connsiteY1103" fmla="*/ 1317464 h 1626468"/>
              <a:gd name="connsiteX1104" fmla="*/ 1135139 w 1884138"/>
              <a:gd name="connsiteY1104" fmla="*/ 1310213 h 1626468"/>
              <a:gd name="connsiteX1105" fmla="*/ 1117680 w 1884138"/>
              <a:gd name="connsiteY1105" fmla="*/ 1317785 h 1626468"/>
              <a:gd name="connsiteX1106" fmla="*/ 1135139 w 1884138"/>
              <a:gd name="connsiteY1106" fmla="*/ 1310213 h 1626468"/>
              <a:gd name="connsiteX1107" fmla="*/ 1042315 w 1884138"/>
              <a:gd name="connsiteY1107" fmla="*/ 1309696 h 1626468"/>
              <a:gd name="connsiteX1108" fmla="*/ 1039217 w 1884138"/>
              <a:gd name="connsiteY1108" fmla="*/ 1321152 h 1626468"/>
              <a:gd name="connsiteX1109" fmla="*/ 1042315 w 1884138"/>
              <a:gd name="connsiteY1109" fmla="*/ 1309696 h 1626468"/>
              <a:gd name="connsiteX1110" fmla="*/ 1042315 w 1884138"/>
              <a:gd name="connsiteY1110" fmla="*/ 1309696 h 1626468"/>
              <a:gd name="connsiteX1111" fmla="*/ 1056676 w 1884138"/>
              <a:gd name="connsiteY1111" fmla="*/ 1313580 h 1626468"/>
              <a:gd name="connsiteX1112" fmla="*/ 1042315 w 1884138"/>
              <a:gd name="connsiteY1112" fmla="*/ 1309696 h 1626468"/>
              <a:gd name="connsiteX1113" fmla="*/ 437035 w 1884138"/>
              <a:gd name="connsiteY1113" fmla="*/ 1307004 h 1626468"/>
              <a:gd name="connsiteX1114" fmla="*/ 419576 w 1884138"/>
              <a:gd name="connsiteY1114" fmla="*/ 1314576 h 1626468"/>
              <a:gd name="connsiteX1115" fmla="*/ 433937 w 1884138"/>
              <a:gd name="connsiteY1115" fmla="*/ 1318460 h 1626468"/>
              <a:gd name="connsiteX1116" fmla="*/ 437035 w 1884138"/>
              <a:gd name="connsiteY1116" fmla="*/ 1307004 h 1626468"/>
              <a:gd name="connsiteX1117" fmla="*/ 1120779 w 1884138"/>
              <a:gd name="connsiteY1117" fmla="*/ 1306330 h 1626468"/>
              <a:gd name="connsiteX1118" fmla="*/ 1117680 w 1884138"/>
              <a:gd name="connsiteY1118" fmla="*/ 1317785 h 1626468"/>
              <a:gd name="connsiteX1119" fmla="*/ 250823 w 1884138"/>
              <a:gd name="connsiteY1119" fmla="*/ 1306214 h 1626468"/>
              <a:gd name="connsiteX1120" fmla="*/ 265183 w 1884138"/>
              <a:gd name="connsiteY1120" fmla="*/ 1310098 h 1626468"/>
              <a:gd name="connsiteX1121" fmla="*/ 250823 w 1884138"/>
              <a:gd name="connsiteY1121" fmla="*/ 1306214 h 1626468"/>
              <a:gd name="connsiteX1122" fmla="*/ 157898 w 1884138"/>
              <a:gd name="connsiteY1122" fmla="*/ 1306066 h 1626468"/>
              <a:gd name="connsiteX1123" fmla="*/ 163284 w 1884138"/>
              <a:gd name="connsiteY1123" fmla="*/ 1307522 h 1626468"/>
              <a:gd name="connsiteX1124" fmla="*/ 163550 w 1884138"/>
              <a:gd name="connsiteY1124" fmla="*/ 1307594 h 1626468"/>
              <a:gd name="connsiteX1125" fmla="*/ 1027954 w 1884138"/>
              <a:gd name="connsiteY1125" fmla="*/ 1305812 h 1626468"/>
              <a:gd name="connsiteX1126" fmla="*/ 1027954 w 1884138"/>
              <a:gd name="connsiteY1126" fmla="*/ 1305812 h 1626468"/>
              <a:gd name="connsiteX1127" fmla="*/ 236462 w 1884138"/>
              <a:gd name="connsiteY1127" fmla="*/ 1302330 h 1626468"/>
              <a:gd name="connsiteX1128" fmla="*/ 250823 w 1884138"/>
              <a:gd name="connsiteY1128" fmla="*/ 1306214 h 1626468"/>
              <a:gd name="connsiteX1129" fmla="*/ 247724 w 1884138"/>
              <a:gd name="connsiteY1129" fmla="*/ 1317669 h 1626468"/>
              <a:gd name="connsiteX1130" fmla="*/ 233364 w 1884138"/>
              <a:gd name="connsiteY1130" fmla="*/ 1313785 h 1626468"/>
              <a:gd name="connsiteX1131" fmla="*/ 1059774 w 1884138"/>
              <a:gd name="connsiteY1131" fmla="*/ 1302124 h 1626468"/>
              <a:gd name="connsiteX1132" fmla="*/ 1074135 w 1884138"/>
              <a:gd name="connsiteY1132" fmla="*/ 1306008 h 1626468"/>
              <a:gd name="connsiteX1133" fmla="*/ 1056676 w 1884138"/>
              <a:gd name="connsiteY1133" fmla="*/ 1313580 h 1626468"/>
              <a:gd name="connsiteX1134" fmla="*/ 1092057 w 1884138"/>
              <a:gd name="connsiteY1134" fmla="*/ 1298562 h 1626468"/>
              <a:gd name="connsiteX1135" fmla="*/ 1088959 w 1884138"/>
              <a:gd name="connsiteY1135" fmla="*/ 1310017 h 1626468"/>
              <a:gd name="connsiteX1136" fmla="*/ 1092057 w 1884138"/>
              <a:gd name="connsiteY1136" fmla="*/ 1298562 h 1626468"/>
              <a:gd name="connsiteX1137" fmla="*/ 946067 w 1884138"/>
              <a:gd name="connsiteY1137" fmla="*/ 1295959 h 1626468"/>
              <a:gd name="connsiteX1138" fmla="*/ 952125 w 1884138"/>
              <a:gd name="connsiteY1138" fmla="*/ 1297598 h 1626468"/>
              <a:gd name="connsiteX1139" fmla="*/ 949027 w 1884138"/>
              <a:gd name="connsiteY1139" fmla="*/ 1309054 h 1626468"/>
              <a:gd name="connsiteX1140" fmla="*/ 963851 w 1884138"/>
              <a:gd name="connsiteY1140" fmla="*/ 1313063 h 1626468"/>
              <a:gd name="connsiteX1141" fmla="*/ 966950 w 1884138"/>
              <a:gd name="connsiteY1141" fmla="*/ 1301607 h 1626468"/>
              <a:gd name="connsiteX1142" fmla="*/ 952125 w 1884138"/>
              <a:gd name="connsiteY1142" fmla="*/ 1297598 h 1626468"/>
              <a:gd name="connsiteX1143" fmla="*/ 946067 w 1884138"/>
              <a:gd name="connsiteY1143" fmla="*/ 1295959 h 1626468"/>
              <a:gd name="connsiteX1144" fmla="*/ 1077233 w 1884138"/>
              <a:gd name="connsiteY1144" fmla="*/ 1294553 h 1626468"/>
              <a:gd name="connsiteX1145" fmla="*/ 1077233 w 1884138"/>
              <a:gd name="connsiteY1145" fmla="*/ 1294553 h 1626468"/>
              <a:gd name="connsiteX1146" fmla="*/ 1077233 w 1884138"/>
              <a:gd name="connsiteY1146" fmla="*/ 1294553 h 1626468"/>
              <a:gd name="connsiteX1147" fmla="*/ 1092057 w 1884138"/>
              <a:gd name="connsiteY1147" fmla="*/ 1298562 h 1626468"/>
              <a:gd name="connsiteX1148" fmla="*/ 1077233 w 1884138"/>
              <a:gd name="connsiteY1148" fmla="*/ 1294553 h 1626468"/>
              <a:gd name="connsiteX1149" fmla="*/ 114353 w 1884138"/>
              <a:gd name="connsiteY1149" fmla="*/ 1294289 h 1626468"/>
              <a:gd name="connsiteX1150" fmla="*/ 96894 w 1884138"/>
              <a:gd name="connsiteY1150" fmla="*/ 1301861 h 1626468"/>
              <a:gd name="connsiteX1151" fmla="*/ 111254 w 1884138"/>
              <a:gd name="connsiteY1151" fmla="*/ 1305745 h 1626468"/>
              <a:gd name="connsiteX1152" fmla="*/ 93795 w 1884138"/>
              <a:gd name="connsiteY1152" fmla="*/ 1313316 h 1626468"/>
              <a:gd name="connsiteX1153" fmla="*/ 108156 w 1884138"/>
              <a:gd name="connsiteY1153" fmla="*/ 1317200 h 1626468"/>
              <a:gd name="connsiteX1154" fmla="*/ 105058 w 1884138"/>
              <a:gd name="connsiteY1154" fmla="*/ 1328656 h 1626468"/>
              <a:gd name="connsiteX1155" fmla="*/ 111116 w 1884138"/>
              <a:gd name="connsiteY1155" fmla="*/ 1330295 h 1626468"/>
              <a:gd name="connsiteX1156" fmla="*/ 110802 w 1884138"/>
              <a:gd name="connsiteY1156" fmla="*/ 1330210 h 1626468"/>
              <a:gd name="connsiteX1157" fmla="*/ 119419 w 1884138"/>
              <a:gd name="connsiteY1157" fmla="*/ 1332540 h 1626468"/>
              <a:gd name="connsiteX1158" fmla="*/ 122517 w 1884138"/>
              <a:gd name="connsiteY1158" fmla="*/ 1321084 h 1626468"/>
              <a:gd name="connsiteX1159" fmla="*/ 108156 w 1884138"/>
              <a:gd name="connsiteY1159" fmla="*/ 1317200 h 1626468"/>
              <a:gd name="connsiteX1160" fmla="*/ 111254 w 1884138"/>
              <a:gd name="connsiteY1160" fmla="*/ 1305745 h 1626468"/>
              <a:gd name="connsiteX1161" fmla="*/ 125615 w 1884138"/>
              <a:gd name="connsiteY1161" fmla="*/ 1309628 h 1626468"/>
              <a:gd name="connsiteX1162" fmla="*/ 128714 w 1884138"/>
              <a:gd name="connsiteY1162" fmla="*/ 1298173 h 1626468"/>
              <a:gd name="connsiteX1163" fmla="*/ 114353 w 1884138"/>
              <a:gd name="connsiteY1163" fmla="*/ 1294289 h 1626468"/>
              <a:gd name="connsiteX1164" fmla="*/ 652521 w 1884138"/>
              <a:gd name="connsiteY1164" fmla="*/ 1291316 h 1626468"/>
              <a:gd name="connsiteX1165" fmla="*/ 655530 w 1884138"/>
              <a:gd name="connsiteY1165" fmla="*/ 1304232 h 1626468"/>
              <a:gd name="connsiteX1166" fmla="*/ 641169 w 1884138"/>
              <a:gd name="connsiteY1166" fmla="*/ 1300348 h 1626468"/>
              <a:gd name="connsiteX1167" fmla="*/ 638071 w 1884138"/>
              <a:gd name="connsiteY1167" fmla="*/ 1311803 h 1626468"/>
              <a:gd name="connsiteX1168" fmla="*/ 652432 w 1884138"/>
              <a:gd name="connsiteY1168" fmla="*/ 1315687 h 1626468"/>
              <a:gd name="connsiteX1169" fmla="*/ 655530 w 1884138"/>
              <a:gd name="connsiteY1169" fmla="*/ 1304232 h 1626468"/>
              <a:gd name="connsiteX1170" fmla="*/ 658628 w 1884138"/>
              <a:gd name="connsiteY1170" fmla="*/ 1292776 h 1626468"/>
              <a:gd name="connsiteX1171" fmla="*/ 652521 w 1884138"/>
              <a:gd name="connsiteY1171" fmla="*/ 1291316 h 1626468"/>
              <a:gd name="connsiteX1172" fmla="*/ 146273 w 1884138"/>
              <a:gd name="connsiteY1172" fmla="*/ 1290231 h 1626468"/>
              <a:gd name="connsiteX1173" fmla="*/ 143074 w 1884138"/>
              <a:gd name="connsiteY1173" fmla="*/ 1302057 h 1626468"/>
              <a:gd name="connsiteX1174" fmla="*/ 137689 w 1884138"/>
              <a:gd name="connsiteY1174" fmla="*/ 1300600 h 1626468"/>
              <a:gd name="connsiteX1175" fmla="*/ 137060 w 1884138"/>
              <a:gd name="connsiteY1175" fmla="*/ 1300430 h 1626468"/>
              <a:gd name="connsiteX1176" fmla="*/ 137016 w 1884138"/>
              <a:gd name="connsiteY1176" fmla="*/ 1300418 h 1626468"/>
              <a:gd name="connsiteX1177" fmla="*/ 143074 w 1884138"/>
              <a:gd name="connsiteY1177" fmla="*/ 1302057 h 1626468"/>
              <a:gd name="connsiteX1178" fmla="*/ 157898 w 1884138"/>
              <a:gd name="connsiteY1178" fmla="*/ 1306066 h 1626468"/>
              <a:gd name="connsiteX1179" fmla="*/ 163957 w 1884138"/>
              <a:gd name="connsiteY1179" fmla="*/ 1307704 h 1626468"/>
              <a:gd name="connsiteX1180" fmla="*/ 163550 w 1884138"/>
              <a:gd name="connsiteY1180" fmla="*/ 1307594 h 1626468"/>
              <a:gd name="connsiteX1181" fmla="*/ 172259 w 1884138"/>
              <a:gd name="connsiteY1181" fmla="*/ 1309950 h 1626468"/>
              <a:gd name="connsiteX1182" fmla="*/ 161097 w 1884138"/>
              <a:gd name="connsiteY1182" fmla="*/ 1294241 h 1626468"/>
              <a:gd name="connsiteX1183" fmla="*/ 161097 w 1884138"/>
              <a:gd name="connsiteY1183" fmla="*/ 1294241 h 1626468"/>
              <a:gd name="connsiteX1184" fmla="*/ 225199 w 1884138"/>
              <a:gd name="connsiteY1184" fmla="*/ 1286990 h 1626468"/>
              <a:gd name="connsiteX1185" fmla="*/ 239560 w 1884138"/>
              <a:gd name="connsiteY1185" fmla="*/ 1290874 h 1626468"/>
              <a:gd name="connsiteX1186" fmla="*/ 225199 w 1884138"/>
              <a:gd name="connsiteY1186" fmla="*/ 1286990 h 1626468"/>
              <a:gd name="connsiteX1187" fmla="*/ 396587 w 1884138"/>
              <a:gd name="connsiteY1187" fmla="*/ 1283771 h 1626468"/>
              <a:gd name="connsiteX1188" fmla="*/ 393489 w 1884138"/>
              <a:gd name="connsiteY1188" fmla="*/ 1295227 h 1626468"/>
              <a:gd name="connsiteX1189" fmla="*/ 408313 w 1884138"/>
              <a:gd name="connsiteY1189" fmla="*/ 1299236 h 1626468"/>
              <a:gd name="connsiteX1190" fmla="*/ 422674 w 1884138"/>
              <a:gd name="connsiteY1190" fmla="*/ 1303120 h 1626468"/>
              <a:gd name="connsiteX1191" fmla="*/ 408313 w 1884138"/>
              <a:gd name="connsiteY1191" fmla="*/ 1299236 h 1626468"/>
              <a:gd name="connsiteX1192" fmla="*/ 408313 w 1884138"/>
              <a:gd name="connsiteY1192" fmla="*/ 1299236 h 1626468"/>
              <a:gd name="connsiteX1193" fmla="*/ 393489 w 1884138"/>
              <a:gd name="connsiteY1193" fmla="*/ 1295227 h 1626468"/>
              <a:gd name="connsiteX1194" fmla="*/ 411411 w 1884138"/>
              <a:gd name="connsiteY1194" fmla="*/ 1287780 h 1626468"/>
              <a:gd name="connsiteX1195" fmla="*/ 425772 w 1884138"/>
              <a:gd name="connsiteY1195" fmla="*/ 1291664 h 1626468"/>
              <a:gd name="connsiteX1196" fmla="*/ 411411 w 1884138"/>
              <a:gd name="connsiteY1196" fmla="*/ 1287780 h 1626468"/>
              <a:gd name="connsiteX1197" fmla="*/ 1127075 w 1884138"/>
              <a:gd name="connsiteY1197" fmla="*/ 1283048 h 1626468"/>
              <a:gd name="connsiteX1198" fmla="*/ 1141436 w 1884138"/>
              <a:gd name="connsiteY1198" fmla="*/ 1286932 h 1626468"/>
              <a:gd name="connsiteX1199" fmla="*/ 1127075 w 1884138"/>
              <a:gd name="connsiteY1199" fmla="*/ 1283048 h 1626468"/>
              <a:gd name="connsiteX1200" fmla="*/ 577009 w 1884138"/>
              <a:gd name="connsiteY1200" fmla="*/ 1282995 h 1626468"/>
              <a:gd name="connsiteX1201" fmla="*/ 583263 w 1884138"/>
              <a:gd name="connsiteY1201" fmla="*/ 1284687 h 1626468"/>
              <a:gd name="connsiteX1202" fmla="*/ 565340 w 1884138"/>
              <a:gd name="connsiteY1202" fmla="*/ 1292133 h 1626468"/>
              <a:gd name="connsiteX1203" fmla="*/ 580165 w 1884138"/>
              <a:gd name="connsiteY1203" fmla="*/ 1296142 h 1626468"/>
              <a:gd name="connsiteX1204" fmla="*/ 583263 w 1884138"/>
              <a:gd name="connsiteY1204" fmla="*/ 1284687 h 1626468"/>
              <a:gd name="connsiteX1205" fmla="*/ 577009 w 1884138"/>
              <a:gd name="connsiteY1205" fmla="*/ 1282995 h 1626468"/>
              <a:gd name="connsiteX1206" fmla="*/ 1072851 w 1884138"/>
              <a:gd name="connsiteY1206" fmla="*/ 1282263 h 1626468"/>
              <a:gd name="connsiteX1207" fmla="*/ 1080431 w 1884138"/>
              <a:gd name="connsiteY1207" fmla="*/ 1282727 h 1626468"/>
              <a:gd name="connsiteX1208" fmla="*/ 1095255 w 1884138"/>
              <a:gd name="connsiteY1208" fmla="*/ 1286736 h 1626468"/>
              <a:gd name="connsiteX1209" fmla="*/ 1077233 w 1884138"/>
              <a:gd name="connsiteY1209" fmla="*/ 1294553 h 1626468"/>
              <a:gd name="connsiteX1210" fmla="*/ 1062872 w 1884138"/>
              <a:gd name="connsiteY1210" fmla="*/ 1290669 h 1626468"/>
              <a:gd name="connsiteX1211" fmla="*/ 1072851 w 1884138"/>
              <a:gd name="connsiteY1211" fmla="*/ 1282263 h 1626468"/>
              <a:gd name="connsiteX1212" fmla="*/ 272729 w 1884138"/>
              <a:gd name="connsiteY1212" fmla="*/ 1282197 h 1626468"/>
              <a:gd name="connsiteX1213" fmla="*/ 271380 w 1884138"/>
              <a:gd name="connsiteY1213" fmla="*/ 1287186 h 1626468"/>
              <a:gd name="connsiteX1214" fmla="*/ 268282 w 1884138"/>
              <a:gd name="connsiteY1214" fmla="*/ 1298642 h 1626468"/>
              <a:gd name="connsiteX1215" fmla="*/ 283106 w 1884138"/>
              <a:gd name="connsiteY1215" fmla="*/ 1302651 h 1626468"/>
              <a:gd name="connsiteX1216" fmla="*/ 286204 w 1884138"/>
              <a:gd name="connsiteY1216" fmla="*/ 1291195 h 1626468"/>
              <a:gd name="connsiteX1217" fmla="*/ 271380 w 1884138"/>
              <a:gd name="connsiteY1217" fmla="*/ 1287186 h 1626468"/>
              <a:gd name="connsiteX1218" fmla="*/ 272729 w 1884138"/>
              <a:gd name="connsiteY1218" fmla="*/ 1282197 h 1626468"/>
              <a:gd name="connsiteX1219" fmla="*/ 196015 w 1884138"/>
              <a:gd name="connsiteY1219" fmla="*/ 1279097 h 1626468"/>
              <a:gd name="connsiteX1220" fmla="*/ 194800 w 1884138"/>
              <a:gd name="connsiteY1220" fmla="*/ 1283589 h 1626468"/>
              <a:gd name="connsiteX1221" fmla="*/ 194823 w 1884138"/>
              <a:gd name="connsiteY1221" fmla="*/ 1283503 h 1626468"/>
              <a:gd name="connsiteX1222" fmla="*/ 196015 w 1884138"/>
              <a:gd name="connsiteY1222" fmla="*/ 1279097 h 1626468"/>
              <a:gd name="connsiteX1223" fmla="*/ 201400 w 1884138"/>
              <a:gd name="connsiteY1223" fmla="*/ 1280553 h 1626468"/>
              <a:gd name="connsiteX1224" fmla="*/ 201605 w 1884138"/>
              <a:gd name="connsiteY1224" fmla="*/ 1280609 h 1626468"/>
              <a:gd name="connsiteX1225" fmla="*/ 460790 w 1884138"/>
              <a:gd name="connsiteY1225" fmla="*/ 1276151 h 1626468"/>
              <a:gd name="connsiteX1226" fmla="*/ 475614 w 1884138"/>
              <a:gd name="connsiteY1226" fmla="*/ 1280160 h 1626468"/>
              <a:gd name="connsiteX1227" fmla="*/ 460790 w 1884138"/>
              <a:gd name="connsiteY1227" fmla="*/ 1276151 h 1626468"/>
              <a:gd name="connsiteX1228" fmla="*/ 460790 w 1884138"/>
              <a:gd name="connsiteY1228" fmla="*/ 1276151 h 1626468"/>
              <a:gd name="connsiteX1229" fmla="*/ 1098353 w 1884138"/>
              <a:gd name="connsiteY1229" fmla="*/ 1275281 h 1626468"/>
              <a:gd name="connsiteX1230" fmla="*/ 1112714 w 1884138"/>
              <a:gd name="connsiteY1230" fmla="*/ 1279165 h 1626468"/>
              <a:gd name="connsiteX1231" fmla="*/ 1098353 w 1884138"/>
              <a:gd name="connsiteY1231" fmla="*/ 1275281 h 1626468"/>
              <a:gd name="connsiteX1232" fmla="*/ 135010 w 1884138"/>
              <a:gd name="connsiteY1232" fmla="*/ 1274892 h 1626468"/>
              <a:gd name="connsiteX1233" fmla="*/ 149371 w 1884138"/>
              <a:gd name="connsiteY1233" fmla="*/ 1278776 h 1626468"/>
              <a:gd name="connsiteX1234" fmla="*/ 135010 w 1884138"/>
              <a:gd name="connsiteY1234" fmla="*/ 1274892 h 1626468"/>
              <a:gd name="connsiteX1235" fmla="*/ 958322 w 1884138"/>
              <a:gd name="connsiteY1235" fmla="*/ 1274686 h 1626468"/>
              <a:gd name="connsiteX1236" fmla="*/ 955224 w 1884138"/>
              <a:gd name="connsiteY1236" fmla="*/ 1286142 h 1626468"/>
              <a:gd name="connsiteX1237" fmla="*/ 970048 w 1884138"/>
              <a:gd name="connsiteY1237" fmla="*/ 1290151 h 1626468"/>
              <a:gd name="connsiteX1238" fmla="*/ 958322 w 1884138"/>
              <a:gd name="connsiteY1238" fmla="*/ 1274686 h 1626468"/>
              <a:gd name="connsiteX1239" fmla="*/ 1022992 w 1884138"/>
              <a:gd name="connsiteY1239" fmla="*/ 1274529 h 1626468"/>
              <a:gd name="connsiteX1240" fmla="*/ 1034151 w 1884138"/>
              <a:gd name="connsiteY1240" fmla="*/ 1282901 h 1626468"/>
              <a:gd name="connsiteX1241" fmla="*/ 1019327 w 1884138"/>
              <a:gd name="connsiteY1241" fmla="*/ 1278892 h 1626468"/>
              <a:gd name="connsiteX1242" fmla="*/ 1022992 w 1884138"/>
              <a:gd name="connsiteY1242" fmla="*/ 1274529 h 1626468"/>
              <a:gd name="connsiteX1243" fmla="*/ 268520 w 1884138"/>
              <a:gd name="connsiteY1243" fmla="*/ 1273722 h 1626468"/>
              <a:gd name="connsiteX1244" fmla="*/ 274578 w 1884138"/>
              <a:gd name="connsiteY1244" fmla="*/ 1275361 h 1626468"/>
              <a:gd name="connsiteX1245" fmla="*/ 268520 w 1884138"/>
              <a:gd name="connsiteY1245" fmla="*/ 1273722 h 1626468"/>
              <a:gd name="connsiteX1246" fmla="*/ 632642 w 1884138"/>
              <a:gd name="connsiteY1246" fmla="*/ 1273057 h 1626468"/>
              <a:gd name="connsiteX1247" fmla="*/ 629443 w 1884138"/>
              <a:gd name="connsiteY1247" fmla="*/ 1284883 h 1626468"/>
              <a:gd name="connsiteX1248" fmla="*/ 632642 w 1884138"/>
              <a:gd name="connsiteY1248" fmla="*/ 1273057 h 1626468"/>
              <a:gd name="connsiteX1249" fmla="*/ 539717 w 1884138"/>
              <a:gd name="connsiteY1249" fmla="*/ 1272910 h 1626468"/>
              <a:gd name="connsiteX1250" fmla="*/ 536619 w 1884138"/>
              <a:gd name="connsiteY1250" fmla="*/ 1284365 h 1626468"/>
              <a:gd name="connsiteX1251" fmla="*/ 536619 w 1884138"/>
              <a:gd name="connsiteY1251" fmla="*/ 1284365 h 1626468"/>
              <a:gd name="connsiteX1252" fmla="*/ 539717 w 1884138"/>
              <a:gd name="connsiteY1252" fmla="*/ 1272910 h 1626468"/>
              <a:gd name="connsiteX1253" fmla="*/ 1083529 w 1884138"/>
              <a:gd name="connsiteY1253" fmla="*/ 1271271 h 1626468"/>
              <a:gd name="connsiteX1254" fmla="*/ 1098353 w 1884138"/>
              <a:gd name="connsiteY1254" fmla="*/ 1275281 h 1626468"/>
              <a:gd name="connsiteX1255" fmla="*/ 1080431 w 1884138"/>
              <a:gd name="connsiteY1255" fmla="*/ 1282727 h 1626468"/>
              <a:gd name="connsiteX1256" fmla="*/ 208649 w 1884138"/>
              <a:gd name="connsiteY1256" fmla="*/ 1270220 h 1626468"/>
              <a:gd name="connsiteX1257" fmla="*/ 213474 w 1884138"/>
              <a:gd name="connsiteY1257" fmla="*/ 1271525 h 1626468"/>
              <a:gd name="connsiteX1258" fmla="*/ 211679 w 1884138"/>
              <a:gd name="connsiteY1258" fmla="*/ 1271039 h 1626468"/>
              <a:gd name="connsiteX1259" fmla="*/ 207415 w 1884138"/>
              <a:gd name="connsiteY1259" fmla="*/ 1269886 h 1626468"/>
              <a:gd name="connsiteX1260" fmla="*/ 207708 w 1884138"/>
              <a:gd name="connsiteY1260" fmla="*/ 1269965 h 1626468"/>
              <a:gd name="connsiteX1261" fmla="*/ 208649 w 1884138"/>
              <a:gd name="connsiteY1261" fmla="*/ 1270220 h 1626468"/>
              <a:gd name="connsiteX1262" fmla="*/ 1077471 w 1884138"/>
              <a:gd name="connsiteY1262" fmla="*/ 1269633 h 1626468"/>
              <a:gd name="connsiteX1263" fmla="*/ 1077515 w 1884138"/>
              <a:gd name="connsiteY1263" fmla="*/ 1269645 h 1626468"/>
              <a:gd name="connsiteX1264" fmla="*/ 1083529 w 1884138"/>
              <a:gd name="connsiteY1264" fmla="*/ 1271271 h 1626468"/>
              <a:gd name="connsiteX1265" fmla="*/ 1077471 w 1884138"/>
              <a:gd name="connsiteY1265" fmla="*/ 1269633 h 1626468"/>
              <a:gd name="connsiteX1266" fmla="*/ 571537 w 1884138"/>
              <a:gd name="connsiteY1266" fmla="*/ 1269222 h 1626468"/>
              <a:gd name="connsiteX1267" fmla="*/ 586361 w 1884138"/>
              <a:gd name="connsiteY1267" fmla="*/ 1273231 h 1626468"/>
              <a:gd name="connsiteX1268" fmla="*/ 571537 w 1884138"/>
              <a:gd name="connsiteY1268" fmla="*/ 1269222 h 1626468"/>
              <a:gd name="connsiteX1269" fmla="*/ 1208737 w 1884138"/>
              <a:gd name="connsiteY1269" fmla="*/ 1267857 h 1626468"/>
              <a:gd name="connsiteX1270" fmla="*/ 1205639 w 1884138"/>
              <a:gd name="connsiteY1270" fmla="*/ 1279312 h 1626468"/>
              <a:gd name="connsiteX1271" fmla="*/ 199113 w 1884138"/>
              <a:gd name="connsiteY1271" fmla="*/ 1267641 h 1626468"/>
              <a:gd name="connsiteX1272" fmla="*/ 213474 w 1884138"/>
              <a:gd name="connsiteY1272" fmla="*/ 1271525 h 1626468"/>
              <a:gd name="connsiteX1273" fmla="*/ 208088 w 1884138"/>
              <a:gd name="connsiteY1273" fmla="*/ 1270068 h 1626468"/>
              <a:gd name="connsiteX1274" fmla="*/ 207708 w 1884138"/>
              <a:gd name="connsiteY1274" fmla="*/ 1269965 h 1626468"/>
              <a:gd name="connsiteX1275" fmla="*/ 231496 w 1884138"/>
              <a:gd name="connsiteY1275" fmla="*/ 1263709 h 1626468"/>
              <a:gd name="connsiteX1276" fmla="*/ 228298 w 1884138"/>
              <a:gd name="connsiteY1276" fmla="*/ 1275534 h 1626468"/>
              <a:gd name="connsiteX1277" fmla="*/ 213474 w 1884138"/>
              <a:gd name="connsiteY1277" fmla="*/ 1271525 h 1626468"/>
              <a:gd name="connsiteX1278" fmla="*/ 629725 w 1884138"/>
              <a:gd name="connsiteY1278" fmla="*/ 1259975 h 1626468"/>
              <a:gd name="connsiteX1279" fmla="*/ 630355 w 1884138"/>
              <a:gd name="connsiteY1279" fmla="*/ 1260145 h 1626468"/>
              <a:gd name="connsiteX1280" fmla="*/ 635740 w 1884138"/>
              <a:gd name="connsiteY1280" fmla="*/ 1261602 h 1626468"/>
              <a:gd name="connsiteX1281" fmla="*/ 1086628 w 1884138"/>
              <a:gd name="connsiteY1281" fmla="*/ 1259816 h 1626468"/>
              <a:gd name="connsiteX1282" fmla="*/ 1101452 w 1884138"/>
              <a:gd name="connsiteY1282" fmla="*/ 1263825 h 1626468"/>
              <a:gd name="connsiteX1283" fmla="*/ 1098353 w 1884138"/>
              <a:gd name="connsiteY1283" fmla="*/ 1275281 h 1626468"/>
              <a:gd name="connsiteX1284" fmla="*/ 1083529 w 1884138"/>
              <a:gd name="connsiteY1284" fmla="*/ 1271271 h 1626468"/>
              <a:gd name="connsiteX1285" fmla="*/ 1078144 w 1884138"/>
              <a:gd name="connsiteY1285" fmla="*/ 1269815 h 1626468"/>
              <a:gd name="connsiteX1286" fmla="*/ 1077515 w 1884138"/>
              <a:gd name="connsiteY1286" fmla="*/ 1269645 h 1626468"/>
              <a:gd name="connsiteX1287" fmla="*/ 1069169 w 1884138"/>
              <a:gd name="connsiteY1287" fmla="*/ 1267387 h 1626468"/>
              <a:gd name="connsiteX1288" fmla="*/ 1086628 w 1884138"/>
              <a:gd name="connsiteY1288" fmla="*/ 1259816 h 1626468"/>
              <a:gd name="connsiteX1289" fmla="*/ 900416 w 1884138"/>
              <a:gd name="connsiteY1289" fmla="*/ 1259025 h 1626468"/>
              <a:gd name="connsiteX1290" fmla="*/ 905975 w 1884138"/>
              <a:gd name="connsiteY1290" fmla="*/ 1260529 h 1626468"/>
              <a:gd name="connsiteX1291" fmla="*/ 906351 w 1884138"/>
              <a:gd name="connsiteY1291" fmla="*/ 1260631 h 1626468"/>
              <a:gd name="connsiteX1292" fmla="*/ 904651 w 1884138"/>
              <a:gd name="connsiteY1292" fmla="*/ 1260171 h 1626468"/>
              <a:gd name="connsiteX1293" fmla="*/ 668023 w 1884138"/>
              <a:gd name="connsiteY1293" fmla="*/ 1258039 h 1626468"/>
              <a:gd name="connsiteX1294" fmla="*/ 664925 w 1884138"/>
              <a:gd name="connsiteY1294" fmla="*/ 1269495 h 1626468"/>
              <a:gd name="connsiteX1295" fmla="*/ 661826 w 1884138"/>
              <a:gd name="connsiteY1295" fmla="*/ 1280951 h 1626468"/>
              <a:gd name="connsiteX1296" fmla="*/ 664925 w 1884138"/>
              <a:gd name="connsiteY1296" fmla="*/ 1269495 h 1626468"/>
              <a:gd name="connsiteX1297" fmla="*/ 682384 w 1884138"/>
              <a:gd name="connsiteY1297" fmla="*/ 1261923 h 1626468"/>
              <a:gd name="connsiteX1298" fmla="*/ 668023 w 1884138"/>
              <a:gd name="connsiteY1298" fmla="*/ 1258039 h 1626468"/>
              <a:gd name="connsiteX1299" fmla="*/ 203707 w 1884138"/>
              <a:gd name="connsiteY1299" fmla="*/ 1257779 h 1626468"/>
              <a:gd name="connsiteX1300" fmla="*/ 216672 w 1884138"/>
              <a:gd name="connsiteY1300" fmla="*/ 1259700 h 1626468"/>
              <a:gd name="connsiteX1301" fmla="*/ 213474 w 1884138"/>
              <a:gd name="connsiteY1301" fmla="*/ 1271525 h 1626468"/>
              <a:gd name="connsiteX1302" fmla="*/ 199113 w 1884138"/>
              <a:gd name="connsiteY1302" fmla="*/ 1267641 h 1626468"/>
              <a:gd name="connsiteX1303" fmla="*/ 203707 w 1884138"/>
              <a:gd name="connsiteY1303" fmla="*/ 1257779 h 1626468"/>
              <a:gd name="connsiteX1304" fmla="*/ 1756110 w 1884138"/>
              <a:gd name="connsiteY1304" fmla="*/ 1254888 h 1626468"/>
              <a:gd name="connsiteX1305" fmla="*/ 1756110 w 1884138"/>
              <a:gd name="connsiteY1305" fmla="*/ 1254888 h 1626468"/>
              <a:gd name="connsiteX1306" fmla="*/ 1741750 w 1884138"/>
              <a:gd name="connsiteY1306" fmla="*/ 1251004 h 1626468"/>
              <a:gd name="connsiteX1307" fmla="*/ 1747764 w 1884138"/>
              <a:gd name="connsiteY1307" fmla="*/ 1252631 h 1626468"/>
              <a:gd name="connsiteX1308" fmla="*/ 1747135 w 1884138"/>
              <a:gd name="connsiteY1308" fmla="*/ 1252460 h 1626468"/>
              <a:gd name="connsiteX1309" fmla="*/ 1741750 w 1884138"/>
              <a:gd name="connsiteY1309" fmla="*/ 1251004 h 1626468"/>
              <a:gd name="connsiteX1310" fmla="*/ 638838 w 1884138"/>
              <a:gd name="connsiteY1310" fmla="*/ 1250146 h 1626468"/>
              <a:gd name="connsiteX1311" fmla="*/ 644397 w 1884138"/>
              <a:gd name="connsiteY1311" fmla="*/ 1251649 h 1626468"/>
              <a:gd name="connsiteX1312" fmla="*/ 644723 w 1884138"/>
              <a:gd name="connsiteY1312" fmla="*/ 1251738 h 1626468"/>
              <a:gd name="connsiteX1313" fmla="*/ 645004 w 1884138"/>
              <a:gd name="connsiteY1313" fmla="*/ 1251813 h 1626468"/>
              <a:gd name="connsiteX1314" fmla="*/ 405982 w 1884138"/>
              <a:gd name="connsiteY1314" fmla="*/ 1249034 h 1626468"/>
              <a:gd name="connsiteX1315" fmla="*/ 402884 w 1884138"/>
              <a:gd name="connsiteY1315" fmla="*/ 1260490 h 1626468"/>
              <a:gd name="connsiteX1316" fmla="*/ 388523 w 1884138"/>
              <a:gd name="connsiteY1316" fmla="*/ 1256606 h 1626468"/>
              <a:gd name="connsiteX1317" fmla="*/ 402884 w 1884138"/>
              <a:gd name="connsiteY1317" fmla="*/ 1260490 h 1626468"/>
              <a:gd name="connsiteX1318" fmla="*/ 631236 w 1884138"/>
              <a:gd name="connsiteY1318" fmla="*/ 1248090 h 1626468"/>
              <a:gd name="connsiteX1319" fmla="*/ 638838 w 1884138"/>
              <a:gd name="connsiteY1319" fmla="*/ 1250146 h 1626468"/>
              <a:gd name="connsiteX1320" fmla="*/ 631658 w 1884138"/>
              <a:gd name="connsiteY1320" fmla="*/ 1248204 h 1626468"/>
              <a:gd name="connsiteX1321" fmla="*/ 903514 w 1884138"/>
              <a:gd name="connsiteY1321" fmla="*/ 1247570 h 1626468"/>
              <a:gd name="connsiteX1322" fmla="*/ 901965 w 1884138"/>
              <a:gd name="connsiteY1322" fmla="*/ 1253297 h 1626468"/>
              <a:gd name="connsiteX1323" fmla="*/ 900416 w 1884138"/>
              <a:gd name="connsiteY1323" fmla="*/ 1259025 h 1626468"/>
              <a:gd name="connsiteX1324" fmla="*/ 902269 w 1884138"/>
              <a:gd name="connsiteY1324" fmla="*/ 1259526 h 1626468"/>
              <a:gd name="connsiteX1325" fmla="*/ 904651 w 1884138"/>
              <a:gd name="connsiteY1325" fmla="*/ 1260171 h 1626468"/>
              <a:gd name="connsiteX1326" fmla="*/ 906670 w 1884138"/>
              <a:gd name="connsiteY1326" fmla="*/ 1260717 h 1626468"/>
              <a:gd name="connsiteX1327" fmla="*/ 906351 w 1884138"/>
              <a:gd name="connsiteY1327" fmla="*/ 1260631 h 1626468"/>
              <a:gd name="connsiteX1328" fmla="*/ 915240 w 1884138"/>
              <a:gd name="connsiteY1328" fmla="*/ 1263035 h 1626468"/>
              <a:gd name="connsiteX1329" fmla="*/ 900416 w 1884138"/>
              <a:gd name="connsiteY1329" fmla="*/ 1259025 h 1626468"/>
              <a:gd name="connsiteX1330" fmla="*/ 903514 w 1884138"/>
              <a:gd name="connsiteY1330" fmla="*/ 1247570 h 1626468"/>
              <a:gd name="connsiteX1331" fmla="*/ 624477 w 1884138"/>
              <a:gd name="connsiteY1331" fmla="*/ 1246262 h 1626468"/>
              <a:gd name="connsiteX1332" fmla="*/ 631063 w 1884138"/>
              <a:gd name="connsiteY1332" fmla="*/ 1248043 h 1626468"/>
              <a:gd name="connsiteX1333" fmla="*/ 631236 w 1884138"/>
              <a:gd name="connsiteY1333" fmla="*/ 1248090 h 1626468"/>
              <a:gd name="connsiteX1334" fmla="*/ 626272 w 1884138"/>
              <a:gd name="connsiteY1334" fmla="*/ 1246747 h 1626468"/>
              <a:gd name="connsiteX1335" fmla="*/ 624477 w 1884138"/>
              <a:gd name="connsiteY1335" fmla="*/ 1246262 h 1626468"/>
              <a:gd name="connsiteX1336" fmla="*/ 1028721 w 1884138"/>
              <a:gd name="connsiteY1336" fmla="*/ 1244155 h 1626468"/>
              <a:gd name="connsiteX1337" fmla="*/ 1025623 w 1884138"/>
              <a:gd name="connsiteY1337" fmla="*/ 1255610 h 1626468"/>
              <a:gd name="connsiteX1338" fmla="*/ 1025623 w 1884138"/>
              <a:gd name="connsiteY1338" fmla="*/ 1255610 h 1626468"/>
              <a:gd name="connsiteX1339" fmla="*/ 1028721 w 1884138"/>
              <a:gd name="connsiteY1339" fmla="*/ 1244155 h 1626468"/>
              <a:gd name="connsiteX1340" fmla="*/ 1043545 w 1884138"/>
              <a:gd name="connsiteY1340" fmla="*/ 1248164 h 1626468"/>
              <a:gd name="connsiteX1341" fmla="*/ 1057906 w 1884138"/>
              <a:gd name="connsiteY1341" fmla="*/ 1252048 h 1626468"/>
              <a:gd name="connsiteX1342" fmla="*/ 1043545 w 1884138"/>
              <a:gd name="connsiteY1342" fmla="*/ 1248164 h 1626468"/>
              <a:gd name="connsiteX1343" fmla="*/ 1028721 w 1884138"/>
              <a:gd name="connsiteY1343" fmla="*/ 1244155 h 1626468"/>
              <a:gd name="connsiteX1344" fmla="*/ 842509 w 1884138"/>
              <a:gd name="connsiteY1344" fmla="*/ 1243364 h 1626468"/>
              <a:gd name="connsiteX1345" fmla="*/ 841202 w 1884138"/>
              <a:gd name="connsiteY1345" fmla="*/ 1248197 h 1626468"/>
              <a:gd name="connsiteX1346" fmla="*/ 841294 w 1884138"/>
              <a:gd name="connsiteY1346" fmla="*/ 1247856 h 1626468"/>
              <a:gd name="connsiteX1347" fmla="*/ 842509 w 1884138"/>
              <a:gd name="connsiteY1347" fmla="*/ 1243364 h 1626468"/>
              <a:gd name="connsiteX1348" fmla="*/ 841347 w 1884138"/>
              <a:gd name="connsiteY1348" fmla="*/ 1247660 h 1626468"/>
              <a:gd name="connsiteX1349" fmla="*/ 841294 w 1884138"/>
              <a:gd name="connsiteY1349" fmla="*/ 1247856 h 1626468"/>
              <a:gd name="connsiteX1350" fmla="*/ 839411 w 1884138"/>
              <a:gd name="connsiteY1350" fmla="*/ 1254820 h 1626468"/>
              <a:gd name="connsiteX1351" fmla="*/ 854235 w 1884138"/>
              <a:gd name="connsiteY1351" fmla="*/ 1258829 h 1626468"/>
              <a:gd name="connsiteX1352" fmla="*/ 842509 w 1884138"/>
              <a:gd name="connsiteY1352" fmla="*/ 1243364 h 1626468"/>
              <a:gd name="connsiteX1353" fmla="*/ 842509 w 1884138"/>
              <a:gd name="connsiteY1353" fmla="*/ 1243364 h 1626468"/>
              <a:gd name="connsiteX1354" fmla="*/ 199351 w 1884138"/>
              <a:gd name="connsiteY1354" fmla="*/ 1242721 h 1626468"/>
              <a:gd name="connsiteX1355" fmla="*/ 205409 w 1884138"/>
              <a:gd name="connsiteY1355" fmla="*/ 1244360 h 1626468"/>
              <a:gd name="connsiteX1356" fmla="*/ 199351 w 1884138"/>
              <a:gd name="connsiteY1356" fmla="*/ 1242721 h 1626468"/>
              <a:gd name="connsiteX1357" fmla="*/ 1791492 w 1884138"/>
              <a:gd name="connsiteY1357" fmla="*/ 1239869 h 1626468"/>
              <a:gd name="connsiteX1358" fmla="*/ 1802754 w 1884138"/>
              <a:gd name="connsiteY1358" fmla="*/ 1255209 h 1626468"/>
              <a:gd name="connsiteX1359" fmla="*/ 1788393 w 1884138"/>
              <a:gd name="connsiteY1359" fmla="*/ 1251325 h 1626468"/>
              <a:gd name="connsiteX1360" fmla="*/ 1791492 w 1884138"/>
              <a:gd name="connsiteY1360" fmla="*/ 1239869 h 1626468"/>
              <a:gd name="connsiteX1361" fmla="*/ 1744848 w 1884138"/>
              <a:gd name="connsiteY1361" fmla="*/ 1239548 h 1626468"/>
              <a:gd name="connsiteX1362" fmla="*/ 1744848 w 1884138"/>
              <a:gd name="connsiteY1362" fmla="*/ 1239548 h 1626468"/>
              <a:gd name="connsiteX1363" fmla="*/ 231438 w 1884138"/>
              <a:gd name="connsiteY1363" fmla="*/ 1239106 h 1626468"/>
              <a:gd name="connsiteX1364" fmla="*/ 237692 w 1884138"/>
              <a:gd name="connsiteY1364" fmla="*/ 1240797 h 1626468"/>
              <a:gd name="connsiteX1365" fmla="*/ 231438 w 1884138"/>
              <a:gd name="connsiteY1365" fmla="*/ 1239106 h 1626468"/>
              <a:gd name="connsiteX1366" fmla="*/ 1180153 w 1884138"/>
              <a:gd name="connsiteY1366" fmla="*/ 1235539 h 1626468"/>
              <a:gd name="connsiteX1367" fmla="*/ 1180197 w 1884138"/>
              <a:gd name="connsiteY1367" fmla="*/ 1235550 h 1626468"/>
              <a:gd name="connsiteX1368" fmla="*/ 1186212 w 1884138"/>
              <a:gd name="connsiteY1368" fmla="*/ 1237177 h 1626468"/>
              <a:gd name="connsiteX1369" fmla="*/ 1180153 w 1884138"/>
              <a:gd name="connsiteY1369" fmla="*/ 1235539 h 1626468"/>
              <a:gd name="connsiteX1370" fmla="*/ 627576 w 1884138"/>
              <a:gd name="connsiteY1370" fmla="*/ 1234806 h 1626468"/>
              <a:gd name="connsiteX1371" fmla="*/ 638838 w 1884138"/>
              <a:gd name="connsiteY1371" fmla="*/ 1250146 h 1626468"/>
              <a:gd name="connsiteX1372" fmla="*/ 631063 w 1884138"/>
              <a:gd name="connsiteY1372" fmla="*/ 1248043 h 1626468"/>
              <a:gd name="connsiteX1373" fmla="*/ 630760 w 1884138"/>
              <a:gd name="connsiteY1373" fmla="*/ 1247961 h 1626468"/>
              <a:gd name="connsiteX1374" fmla="*/ 624477 w 1884138"/>
              <a:gd name="connsiteY1374" fmla="*/ 1246262 h 1626468"/>
              <a:gd name="connsiteX1375" fmla="*/ 621379 w 1884138"/>
              <a:gd name="connsiteY1375" fmla="*/ 1257718 h 1626468"/>
              <a:gd name="connsiteX1376" fmla="*/ 629725 w 1884138"/>
              <a:gd name="connsiteY1376" fmla="*/ 1259975 h 1626468"/>
              <a:gd name="connsiteX1377" fmla="*/ 629681 w 1884138"/>
              <a:gd name="connsiteY1377" fmla="*/ 1259963 h 1626468"/>
              <a:gd name="connsiteX1378" fmla="*/ 635740 w 1884138"/>
              <a:gd name="connsiteY1378" fmla="*/ 1261602 h 1626468"/>
              <a:gd name="connsiteX1379" fmla="*/ 638838 w 1884138"/>
              <a:gd name="connsiteY1379" fmla="*/ 1250146 h 1626468"/>
              <a:gd name="connsiteX1380" fmla="*/ 645092 w 1884138"/>
              <a:gd name="connsiteY1380" fmla="*/ 1251837 h 1626468"/>
              <a:gd name="connsiteX1381" fmla="*/ 645004 w 1884138"/>
              <a:gd name="connsiteY1381" fmla="*/ 1251813 h 1626468"/>
              <a:gd name="connsiteX1382" fmla="*/ 651809 w 1884138"/>
              <a:gd name="connsiteY1382" fmla="*/ 1253654 h 1626468"/>
              <a:gd name="connsiteX1383" fmla="*/ 653662 w 1884138"/>
              <a:gd name="connsiteY1383" fmla="*/ 1254155 h 1626468"/>
              <a:gd name="connsiteX1384" fmla="*/ 638838 w 1884138"/>
              <a:gd name="connsiteY1384" fmla="*/ 1250146 h 1626468"/>
              <a:gd name="connsiteX1385" fmla="*/ 641936 w 1884138"/>
              <a:gd name="connsiteY1385" fmla="*/ 1238690 h 1626468"/>
              <a:gd name="connsiteX1386" fmla="*/ 641936 w 1884138"/>
              <a:gd name="connsiteY1386" fmla="*/ 1238690 h 1626468"/>
              <a:gd name="connsiteX1387" fmla="*/ 656760 w 1884138"/>
              <a:gd name="connsiteY1387" fmla="*/ 1242699 h 1626468"/>
              <a:gd name="connsiteX1388" fmla="*/ 641936 w 1884138"/>
              <a:gd name="connsiteY1388" fmla="*/ 1238690 h 1626468"/>
              <a:gd name="connsiteX1389" fmla="*/ 255151 w 1884138"/>
              <a:gd name="connsiteY1389" fmla="*/ 1233226 h 1626468"/>
              <a:gd name="connsiteX1390" fmla="*/ 252053 w 1884138"/>
              <a:gd name="connsiteY1390" fmla="*/ 1244681 h 1626468"/>
              <a:gd name="connsiteX1391" fmla="*/ 266414 w 1884138"/>
              <a:gd name="connsiteY1391" fmla="*/ 1248565 h 1626468"/>
              <a:gd name="connsiteX1392" fmla="*/ 263316 w 1884138"/>
              <a:gd name="connsiteY1392" fmla="*/ 1260021 h 1626468"/>
              <a:gd name="connsiteX1393" fmla="*/ 263316 w 1884138"/>
              <a:gd name="connsiteY1393" fmla="*/ 1260021 h 1626468"/>
              <a:gd name="connsiteX1394" fmla="*/ 266414 w 1884138"/>
              <a:gd name="connsiteY1394" fmla="*/ 1248565 h 1626468"/>
              <a:gd name="connsiteX1395" fmla="*/ 266414 w 1884138"/>
              <a:gd name="connsiteY1395" fmla="*/ 1248565 h 1626468"/>
              <a:gd name="connsiteX1396" fmla="*/ 266414 w 1884138"/>
              <a:gd name="connsiteY1396" fmla="*/ 1248565 h 1626468"/>
              <a:gd name="connsiteX1397" fmla="*/ 252053 w 1884138"/>
              <a:gd name="connsiteY1397" fmla="*/ 1244681 h 1626468"/>
              <a:gd name="connsiteX1398" fmla="*/ 255151 w 1884138"/>
              <a:gd name="connsiteY1398" fmla="*/ 1233226 h 1626468"/>
              <a:gd name="connsiteX1399" fmla="*/ 1766542 w 1884138"/>
              <a:gd name="connsiteY1399" fmla="*/ 1233122 h 1626468"/>
              <a:gd name="connsiteX1400" fmla="*/ 1768242 w 1884138"/>
              <a:gd name="connsiteY1400" fmla="*/ 1233582 h 1626468"/>
              <a:gd name="connsiteX1401" fmla="*/ 1768561 w 1884138"/>
              <a:gd name="connsiteY1401" fmla="*/ 1233668 h 1626468"/>
              <a:gd name="connsiteX1402" fmla="*/ 115683 w 1884138"/>
              <a:gd name="connsiteY1402" fmla="*/ 1232387 h 1626468"/>
              <a:gd name="connsiteX1403" fmla="*/ 115683 w 1884138"/>
              <a:gd name="connsiteY1403" fmla="*/ 1232387 h 1626468"/>
              <a:gd name="connsiteX1404" fmla="*/ 1762307 w 1884138"/>
              <a:gd name="connsiteY1404" fmla="*/ 1231976 h 1626468"/>
              <a:gd name="connsiteX1405" fmla="*/ 1766542 w 1884138"/>
              <a:gd name="connsiteY1405" fmla="*/ 1233122 h 1626468"/>
              <a:gd name="connsiteX1406" fmla="*/ 1764160 w 1884138"/>
              <a:gd name="connsiteY1406" fmla="*/ 1232477 h 1626468"/>
              <a:gd name="connsiteX1407" fmla="*/ 1762307 w 1884138"/>
              <a:gd name="connsiteY1407" fmla="*/ 1231976 h 1626468"/>
              <a:gd name="connsiteX1408" fmla="*/ 1094231 w 1884138"/>
              <a:gd name="connsiteY1408" fmla="*/ 1231702 h 1626468"/>
              <a:gd name="connsiteX1409" fmla="*/ 1092924 w 1884138"/>
              <a:gd name="connsiteY1409" fmla="*/ 1236535 h 1626468"/>
              <a:gd name="connsiteX1410" fmla="*/ 1107748 w 1884138"/>
              <a:gd name="connsiteY1410" fmla="*/ 1240544 h 1626468"/>
              <a:gd name="connsiteX1411" fmla="*/ 1092924 w 1884138"/>
              <a:gd name="connsiteY1411" fmla="*/ 1236535 h 1626468"/>
              <a:gd name="connsiteX1412" fmla="*/ 1094231 w 1884138"/>
              <a:gd name="connsiteY1412" fmla="*/ 1231702 h 1626468"/>
              <a:gd name="connsiteX1413" fmla="*/ 566571 w 1884138"/>
              <a:gd name="connsiteY1413" fmla="*/ 1230601 h 1626468"/>
              <a:gd name="connsiteX1414" fmla="*/ 549112 w 1884138"/>
              <a:gd name="connsiteY1414" fmla="*/ 1238173 h 1626468"/>
              <a:gd name="connsiteX1415" fmla="*/ 563473 w 1884138"/>
              <a:gd name="connsiteY1415" fmla="*/ 1242057 h 1626468"/>
              <a:gd name="connsiteX1416" fmla="*/ 1747946 w 1884138"/>
              <a:gd name="connsiteY1416" fmla="*/ 1228092 h 1626468"/>
              <a:gd name="connsiteX1417" fmla="*/ 1762307 w 1884138"/>
              <a:gd name="connsiteY1417" fmla="*/ 1231976 h 1626468"/>
              <a:gd name="connsiteX1418" fmla="*/ 1747946 w 1884138"/>
              <a:gd name="connsiteY1418" fmla="*/ 1228092 h 1626468"/>
              <a:gd name="connsiteX1419" fmla="*/ 1794690 w 1884138"/>
              <a:gd name="connsiteY1419" fmla="*/ 1228044 h 1626468"/>
              <a:gd name="connsiteX1420" fmla="*/ 1809051 w 1884138"/>
              <a:gd name="connsiteY1420" fmla="*/ 1231928 h 1626468"/>
              <a:gd name="connsiteX1421" fmla="*/ 1794690 w 1884138"/>
              <a:gd name="connsiteY1421" fmla="*/ 1228044 h 1626468"/>
              <a:gd name="connsiteX1422" fmla="*/ 188088 w 1884138"/>
              <a:gd name="connsiteY1422" fmla="*/ 1227382 h 1626468"/>
              <a:gd name="connsiteX1423" fmla="*/ 194147 w 1884138"/>
              <a:gd name="connsiteY1423" fmla="*/ 1229020 h 1626468"/>
              <a:gd name="connsiteX1424" fmla="*/ 188088 w 1884138"/>
              <a:gd name="connsiteY1424" fmla="*/ 1227382 h 1626468"/>
              <a:gd name="connsiteX1425" fmla="*/ 94801 w 1884138"/>
              <a:gd name="connsiteY1425" fmla="*/ 1226739 h 1626468"/>
              <a:gd name="connsiteX1426" fmla="*/ 100859 w 1884138"/>
              <a:gd name="connsiteY1426" fmla="*/ 1228378 h 1626468"/>
              <a:gd name="connsiteX1427" fmla="*/ 94801 w 1884138"/>
              <a:gd name="connsiteY1427" fmla="*/ 1226739 h 1626468"/>
              <a:gd name="connsiteX1428" fmla="*/ 1049842 w 1884138"/>
              <a:gd name="connsiteY1428" fmla="*/ 1224883 h 1626468"/>
              <a:gd name="connsiteX1429" fmla="*/ 1049842 w 1884138"/>
              <a:gd name="connsiteY1429" fmla="*/ 1224883 h 1626468"/>
              <a:gd name="connsiteX1430" fmla="*/ 1064203 w 1884138"/>
              <a:gd name="connsiteY1430" fmla="*/ 1228767 h 1626468"/>
              <a:gd name="connsiteX1431" fmla="*/ 1061104 w 1884138"/>
              <a:gd name="connsiteY1431" fmla="*/ 1240222 h 1626468"/>
              <a:gd name="connsiteX1432" fmla="*/ 1046744 w 1884138"/>
              <a:gd name="connsiteY1432" fmla="*/ 1236339 h 1626468"/>
              <a:gd name="connsiteX1433" fmla="*/ 1061104 w 1884138"/>
              <a:gd name="connsiteY1433" fmla="*/ 1240222 h 1626468"/>
              <a:gd name="connsiteX1434" fmla="*/ 1064203 w 1884138"/>
              <a:gd name="connsiteY1434" fmla="*/ 1228767 h 1626468"/>
              <a:gd name="connsiteX1435" fmla="*/ 133142 w 1884138"/>
              <a:gd name="connsiteY1435" fmla="*/ 1224815 h 1626468"/>
              <a:gd name="connsiteX1436" fmla="*/ 131927 w 1884138"/>
              <a:gd name="connsiteY1436" fmla="*/ 1229307 h 1626468"/>
              <a:gd name="connsiteX1437" fmla="*/ 131980 w 1884138"/>
              <a:gd name="connsiteY1437" fmla="*/ 1229111 h 1626468"/>
              <a:gd name="connsiteX1438" fmla="*/ 133142 w 1884138"/>
              <a:gd name="connsiteY1438" fmla="*/ 1224815 h 1626468"/>
              <a:gd name="connsiteX1439" fmla="*/ 1780329 w 1884138"/>
              <a:gd name="connsiteY1439" fmla="*/ 1224160 h 1626468"/>
              <a:gd name="connsiteX1440" fmla="*/ 1794690 w 1884138"/>
              <a:gd name="connsiteY1440" fmla="*/ 1228044 h 1626468"/>
              <a:gd name="connsiteX1441" fmla="*/ 1791492 w 1884138"/>
              <a:gd name="connsiteY1441" fmla="*/ 1239869 h 1626468"/>
              <a:gd name="connsiteX1442" fmla="*/ 1777131 w 1884138"/>
              <a:gd name="connsiteY1442" fmla="*/ 1235986 h 1626468"/>
              <a:gd name="connsiteX1443" fmla="*/ 1768242 w 1884138"/>
              <a:gd name="connsiteY1443" fmla="*/ 1233582 h 1626468"/>
              <a:gd name="connsiteX1444" fmla="*/ 1767866 w 1884138"/>
              <a:gd name="connsiteY1444" fmla="*/ 1233480 h 1626468"/>
              <a:gd name="connsiteX1445" fmla="*/ 1762307 w 1884138"/>
              <a:gd name="connsiteY1445" fmla="*/ 1231976 h 1626468"/>
              <a:gd name="connsiteX1446" fmla="*/ 1780329 w 1884138"/>
              <a:gd name="connsiteY1446" fmla="*/ 1224160 h 1626468"/>
              <a:gd name="connsiteX1447" fmla="*/ 630774 w 1884138"/>
              <a:gd name="connsiteY1447" fmla="*/ 1222981 h 1626468"/>
              <a:gd name="connsiteX1448" fmla="*/ 645135 w 1884138"/>
              <a:gd name="connsiteY1448" fmla="*/ 1226865 h 1626468"/>
              <a:gd name="connsiteX1449" fmla="*/ 211606 w 1884138"/>
              <a:gd name="connsiteY1449" fmla="*/ 1221448 h 1626468"/>
              <a:gd name="connsiteX1450" fmla="*/ 225967 w 1884138"/>
              <a:gd name="connsiteY1450" fmla="*/ 1225332 h 1626468"/>
              <a:gd name="connsiteX1451" fmla="*/ 1081662 w 1884138"/>
              <a:gd name="connsiteY1451" fmla="*/ 1221195 h 1626468"/>
              <a:gd name="connsiteX1452" fmla="*/ 1081662 w 1884138"/>
              <a:gd name="connsiteY1452" fmla="*/ 1221195 h 1626468"/>
              <a:gd name="connsiteX1453" fmla="*/ 118781 w 1884138"/>
              <a:gd name="connsiteY1453" fmla="*/ 1220931 h 1626468"/>
              <a:gd name="connsiteX1454" fmla="*/ 133142 w 1884138"/>
              <a:gd name="connsiteY1454" fmla="*/ 1224815 h 1626468"/>
              <a:gd name="connsiteX1455" fmla="*/ 118781 w 1884138"/>
              <a:gd name="connsiteY1455" fmla="*/ 1220931 h 1626468"/>
              <a:gd name="connsiteX1456" fmla="*/ 383457 w 1884138"/>
              <a:gd name="connsiteY1456" fmla="*/ 1218355 h 1626468"/>
              <a:gd name="connsiteX1457" fmla="*/ 380359 w 1884138"/>
              <a:gd name="connsiteY1457" fmla="*/ 1229811 h 1626468"/>
              <a:gd name="connsiteX1458" fmla="*/ 397818 w 1884138"/>
              <a:gd name="connsiteY1458" fmla="*/ 1222239 h 1626468"/>
              <a:gd name="connsiteX1459" fmla="*/ 197245 w 1884138"/>
              <a:gd name="connsiteY1459" fmla="*/ 1217565 h 1626468"/>
              <a:gd name="connsiteX1460" fmla="*/ 194147 w 1884138"/>
              <a:gd name="connsiteY1460" fmla="*/ 1229020 h 1626468"/>
              <a:gd name="connsiteX1461" fmla="*/ 243989 w 1884138"/>
              <a:gd name="connsiteY1461" fmla="*/ 1217516 h 1626468"/>
              <a:gd name="connsiteX1462" fmla="*/ 240791 w 1884138"/>
              <a:gd name="connsiteY1462" fmla="*/ 1229342 h 1626468"/>
              <a:gd name="connsiteX1463" fmla="*/ 258350 w 1884138"/>
              <a:gd name="connsiteY1463" fmla="*/ 1221400 h 1626468"/>
              <a:gd name="connsiteX1464" fmla="*/ 1751145 w 1884138"/>
              <a:gd name="connsiteY1464" fmla="*/ 1216267 h 1626468"/>
              <a:gd name="connsiteX1465" fmla="*/ 1752940 w 1884138"/>
              <a:gd name="connsiteY1465" fmla="*/ 1216753 h 1626468"/>
              <a:gd name="connsiteX1466" fmla="*/ 1759222 w 1884138"/>
              <a:gd name="connsiteY1466" fmla="*/ 1218452 h 1626468"/>
              <a:gd name="connsiteX1467" fmla="*/ 1765505 w 1884138"/>
              <a:gd name="connsiteY1467" fmla="*/ 1220151 h 1626468"/>
              <a:gd name="connsiteX1468" fmla="*/ 834445 w 1884138"/>
              <a:gd name="connsiteY1468" fmla="*/ 1216199 h 1626468"/>
              <a:gd name="connsiteX1469" fmla="*/ 845607 w 1884138"/>
              <a:gd name="connsiteY1469" fmla="*/ 1231909 h 1626468"/>
              <a:gd name="connsiteX1470" fmla="*/ 845607 w 1884138"/>
              <a:gd name="connsiteY1470" fmla="*/ 1231909 h 1626468"/>
              <a:gd name="connsiteX1471" fmla="*/ 848806 w 1884138"/>
              <a:gd name="connsiteY1471" fmla="*/ 1220083 h 1626468"/>
              <a:gd name="connsiteX1472" fmla="*/ 860432 w 1884138"/>
              <a:gd name="connsiteY1472" fmla="*/ 1235918 h 1626468"/>
              <a:gd name="connsiteX1473" fmla="*/ 848806 w 1884138"/>
              <a:gd name="connsiteY1473" fmla="*/ 1220083 h 1626468"/>
              <a:gd name="connsiteX1474" fmla="*/ 1145864 w 1884138"/>
              <a:gd name="connsiteY1474" fmla="*/ 1213575 h 1626468"/>
              <a:gd name="connsiteX1475" fmla="*/ 1145864 w 1884138"/>
              <a:gd name="connsiteY1475" fmla="*/ 1213575 h 1626468"/>
              <a:gd name="connsiteX1476" fmla="*/ 1142666 w 1884138"/>
              <a:gd name="connsiteY1476" fmla="*/ 1225400 h 1626468"/>
              <a:gd name="connsiteX1477" fmla="*/ 1160225 w 1884138"/>
              <a:gd name="connsiteY1477" fmla="*/ 1217459 h 1626468"/>
              <a:gd name="connsiteX1478" fmla="*/ 1157027 w 1884138"/>
              <a:gd name="connsiteY1478" fmla="*/ 1229284 h 1626468"/>
              <a:gd name="connsiteX1479" fmla="*/ 1171851 w 1884138"/>
              <a:gd name="connsiteY1479" fmla="*/ 1233293 h 1626468"/>
              <a:gd name="connsiteX1480" fmla="*/ 1168753 w 1884138"/>
              <a:gd name="connsiteY1480" fmla="*/ 1244749 h 1626468"/>
              <a:gd name="connsiteX1481" fmla="*/ 1171851 w 1884138"/>
              <a:gd name="connsiteY1481" fmla="*/ 1233293 h 1626468"/>
              <a:gd name="connsiteX1482" fmla="*/ 1186212 w 1884138"/>
              <a:gd name="connsiteY1482" fmla="*/ 1237177 h 1626468"/>
              <a:gd name="connsiteX1483" fmla="*/ 1180827 w 1884138"/>
              <a:gd name="connsiteY1483" fmla="*/ 1235721 h 1626468"/>
              <a:gd name="connsiteX1484" fmla="*/ 1180197 w 1884138"/>
              <a:gd name="connsiteY1484" fmla="*/ 1235550 h 1626468"/>
              <a:gd name="connsiteX1485" fmla="*/ 1171851 w 1884138"/>
              <a:gd name="connsiteY1485" fmla="*/ 1233293 h 1626468"/>
              <a:gd name="connsiteX1486" fmla="*/ 1174250 w 1884138"/>
              <a:gd name="connsiteY1486" fmla="*/ 1224424 h 1626468"/>
              <a:gd name="connsiteX1487" fmla="*/ 1175049 w 1884138"/>
              <a:gd name="connsiteY1487" fmla="*/ 1221468 h 1626468"/>
              <a:gd name="connsiteX1488" fmla="*/ 1157027 w 1884138"/>
              <a:gd name="connsiteY1488" fmla="*/ 1229284 h 1626468"/>
              <a:gd name="connsiteX1489" fmla="*/ 1160225 w 1884138"/>
              <a:gd name="connsiteY1489" fmla="*/ 1217459 h 1626468"/>
              <a:gd name="connsiteX1490" fmla="*/ 1186450 w 1884138"/>
              <a:gd name="connsiteY1490" fmla="*/ 1212258 h 1626468"/>
              <a:gd name="connsiteX1491" fmla="*/ 1192508 w 1884138"/>
              <a:gd name="connsiteY1491" fmla="*/ 1213896 h 1626468"/>
              <a:gd name="connsiteX1492" fmla="*/ 1186450 w 1884138"/>
              <a:gd name="connsiteY1492" fmla="*/ 1212258 h 1626468"/>
              <a:gd name="connsiteX1493" fmla="*/ 214804 w 1884138"/>
              <a:gd name="connsiteY1493" fmla="*/ 1209623 h 1626468"/>
              <a:gd name="connsiteX1494" fmla="*/ 229165 w 1884138"/>
              <a:gd name="connsiteY1494" fmla="*/ 1213507 h 1626468"/>
              <a:gd name="connsiteX1495" fmla="*/ 211606 w 1884138"/>
              <a:gd name="connsiteY1495" fmla="*/ 1221448 h 1626468"/>
              <a:gd name="connsiteX1496" fmla="*/ 214804 w 1884138"/>
              <a:gd name="connsiteY1496" fmla="*/ 1209623 h 1626468"/>
              <a:gd name="connsiteX1497" fmla="*/ 214804 w 1884138"/>
              <a:gd name="connsiteY1497" fmla="*/ 1209623 h 1626468"/>
              <a:gd name="connsiteX1498" fmla="*/ 1768603 w 1884138"/>
              <a:gd name="connsiteY1498" fmla="*/ 1208695 h 1626468"/>
              <a:gd name="connsiteX1499" fmla="*/ 1783427 w 1884138"/>
              <a:gd name="connsiteY1499" fmla="*/ 1212704 h 1626468"/>
              <a:gd name="connsiteX1500" fmla="*/ 1797788 w 1884138"/>
              <a:gd name="connsiteY1500" fmla="*/ 1216588 h 1626468"/>
              <a:gd name="connsiteX1501" fmla="*/ 1794690 w 1884138"/>
              <a:gd name="connsiteY1501" fmla="*/ 1228044 h 1626468"/>
              <a:gd name="connsiteX1502" fmla="*/ 1780329 w 1884138"/>
              <a:gd name="connsiteY1502" fmla="*/ 1224160 h 1626468"/>
              <a:gd name="connsiteX1503" fmla="*/ 1765505 w 1884138"/>
              <a:gd name="connsiteY1503" fmla="*/ 1220151 h 1626468"/>
              <a:gd name="connsiteX1504" fmla="*/ 1768603 w 1884138"/>
              <a:gd name="connsiteY1504" fmla="*/ 1208695 h 1626468"/>
              <a:gd name="connsiteX1505" fmla="*/ 1070399 w 1884138"/>
              <a:gd name="connsiteY1505" fmla="*/ 1205855 h 1626468"/>
              <a:gd name="connsiteX1506" fmla="*/ 1069237 w 1884138"/>
              <a:gd name="connsiteY1506" fmla="*/ 1210151 h 1626468"/>
              <a:gd name="connsiteX1507" fmla="*/ 1069184 w 1884138"/>
              <a:gd name="connsiteY1507" fmla="*/ 1210347 h 1626468"/>
              <a:gd name="connsiteX1508" fmla="*/ 1069092 w 1884138"/>
              <a:gd name="connsiteY1508" fmla="*/ 1210688 h 1626468"/>
              <a:gd name="connsiteX1509" fmla="*/ 1070399 w 1884138"/>
              <a:gd name="connsiteY1509" fmla="*/ 1205855 h 1626468"/>
              <a:gd name="connsiteX1510" fmla="*/ 1800886 w 1884138"/>
              <a:gd name="connsiteY1510" fmla="*/ 1205133 h 1626468"/>
              <a:gd name="connsiteX1511" fmla="*/ 1815247 w 1884138"/>
              <a:gd name="connsiteY1511" fmla="*/ 1209016 h 1626468"/>
              <a:gd name="connsiteX1512" fmla="*/ 1800886 w 1884138"/>
              <a:gd name="connsiteY1512" fmla="*/ 1205133 h 1626468"/>
              <a:gd name="connsiteX1513" fmla="*/ 186082 w 1884138"/>
              <a:gd name="connsiteY1513" fmla="*/ 1201855 h 1626468"/>
              <a:gd name="connsiteX1514" fmla="*/ 186082 w 1884138"/>
              <a:gd name="connsiteY1514" fmla="*/ 1201855 h 1626468"/>
              <a:gd name="connsiteX1515" fmla="*/ 1786526 w 1884138"/>
              <a:gd name="connsiteY1515" fmla="*/ 1201249 h 1626468"/>
              <a:gd name="connsiteX1516" fmla="*/ 1800886 w 1884138"/>
              <a:gd name="connsiteY1516" fmla="*/ 1205133 h 1626468"/>
              <a:gd name="connsiteX1517" fmla="*/ 1797788 w 1884138"/>
              <a:gd name="connsiteY1517" fmla="*/ 1216588 h 1626468"/>
              <a:gd name="connsiteX1518" fmla="*/ 1783427 w 1884138"/>
              <a:gd name="connsiteY1518" fmla="*/ 1212704 h 1626468"/>
              <a:gd name="connsiteX1519" fmla="*/ 1786526 w 1884138"/>
              <a:gd name="connsiteY1519" fmla="*/ 1201249 h 1626468"/>
              <a:gd name="connsiteX1520" fmla="*/ 869826 w 1884138"/>
              <a:gd name="connsiteY1520" fmla="*/ 1201181 h 1626468"/>
              <a:gd name="connsiteX1521" fmla="*/ 884187 w 1884138"/>
              <a:gd name="connsiteY1521" fmla="*/ 1205065 h 1626468"/>
              <a:gd name="connsiteX1522" fmla="*/ 869826 w 1884138"/>
              <a:gd name="connsiteY1522" fmla="*/ 1201181 h 1626468"/>
              <a:gd name="connsiteX1523" fmla="*/ 948390 w 1884138"/>
              <a:gd name="connsiteY1523" fmla="*/ 1197445 h 1626468"/>
              <a:gd name="connsiteX1524" fmla="*/ 959652 w 1884138"/>
              <a:gd name="connsiteY1524" fmla="*/ 1212784 h 1626468"/>
              <a:gd name="connsiteX1525" fmla="*/ 72505 w 1884138"/>
              <a:gd name="connsiteY1525" fmla="*/ 1196122 h 1626468"/>
              <a:gd name="connsiteX1526" fmla="*/ 74552 w 1884138"/>
              <a:gd name="connsiteY1526" fmla="*/ 1196676 h 1626468"/>
              <a:gd name="connsiteX1527" fmla="*/ 78334 w 1884138"/>
              <a:gd name="connsiteY1527" fmla="*/ 1197698 h 1626468"/>
              <a:gd name="connsiteX1528" fmla="*/ 72949 w 1884138"/>
              <a:gd name="connsiteY1528" fmla="*/ 1196242 h 1626468"/>
              <a:gd name="connsiteX1529" fmla="*/ 1105417 w 1884138"/>
              <a:gd name="connsiteY1529" fmla="*/ 1190342 h 1626468"/>
              <a:gd name="connsiteX1530" fmla="*/ 1120241 w 1884138"/>
              <a:gd name="connsiteY1530" fmla="*/ 1194351 h 1626468"/>
              <a:gd name="connsiteX1531" fmla="*/ 1789724 w 1884138"/>
              <a:gd name="connsiteY1531" fmla="*/ 1189423 h 1626468"/>
              <a:gd name="connsiteX1532" fmla="*/ 1804085 w 1884138"/>
              <a:gd name="connsiteY1532" fmla="*/ 1193307 h 1626468"/>
              <a:gd name="connsiteX1533" fmla="*/ 1789724 w 1884138"/>
              <a:gd name="connsiteY1533" fmla="*/ 1189423 h 1626468"/>
              <a:gd name="connsiteX1534" fmla="*/ 687837 w 1884138"/>
              <a:gd name="connsiteY1534" fmla="*/ 1183885 h 1626468"/>
              <a:gd name="connsiteX1535" fmla="*/ 686712 w 1884138"/>
              <a:gd name="connsiteY1535" fmla="*/ 1188935 h 1626468"/>
              <a:gd name="connsiteX1536" fmla="*/ 672352 w 1884138"/>
              <a:gd name="connsiteY1536" fmla="*/ 1185051 h 1626468"/>
              <a:gd name="connsiteX1537" fmla="*/ 687837 w 1884138"/>
              <a:gd name="connsiteY1537" fmla="*/ 1183885 h 1626468"/>
              <a:gd name="connsiteX1538" fmla="*/ 426138 w 1884138"/>
              <a:gd name="connsiteY1538" fmla="*/ 1181863 h 1626468"/>
              <a:gd name="connsiteX1539" fmla="*/ 421573 w 1884138"/>
              <a:gd name="connsiteY1539" fmla="*/ 1191386 h 1626468"/>
              <a:gd name="connsiteX1540" fmla="*/ 436397 w 1884138"/>
              <a:gd name="connsiteY1540" fmla="*/ 1195395 h 1626468"/>
              <a:gd name="connsiteX1541" fmla="*/ 439496 w 1884138"/>
              <a:gd name="connsiteY1541" fmla="*/ 1183939 h 1626468"/>
              <a:gd name="connsiteX1542" fmla="*/ 426138 w 1884138"/>
              <a:gd name="connsiteY1542" fmla="*/ 1181863 h 1626468"/>
              <a:gd name="connsiteX1543" fmla="*/ 1760539 w 1884138"/>
              <a:gd name="connsiteY1543" fmla="*/ 1181530 h 1626468"/>
              <a:gd name="connsiteX1544" fmla="*/ 1766283 w 1884138"/>
              <a:gd name="connsiteY1544" fmla="*/ 1183084 h 1626468"/>
              <a:gd name="connsiteX1545" fmla="*/ 1766598 w 1884138"/>
              <a:gd name="connsiteY1545" fmla="*/ 1183169 h 1626468"/>
              <a:gd name="connsiteX1546" fmla="*/ 1760539 w 1884138"/>
              <a:gd name="connsiteY1546" fmla="*/ 1181530 h 1626468"/>
              <a:gd name="connsiteX1547" fmla="*/ 60817 w 1884138"/>
              <a:gd name="connsiteY1547" fmla="*/ 1180667 h 1626468"/>
              <a:gd name="connsiteX1548" fmla="*/ 67071 w 1884138"/>
              <a:gd name="connsiteY1548" fmla="*/ 1182359 h 1626468"/>
              <a:gd name="connsiteX1549" fmla="*/ 60817 w 1884138"/>
              <a:gd name="connsiteY1549" fmla="*/ 1180667 h 1626468"/>
              <a:gd name="connsiteX1550" fmla="*/ 968947 w 1884138"/>
              <a:gd name="connsiteY1550" fmla="*/ 1178417 h 1626468"/>
              <a:gd name="connsiteX1551" fmla="*/ 980210 w 1884138"/>
              <a:gd name="connsiteY1551" fmla="*/ 1193757 h 1626468"/>
              <a:gd name="connsiteX1552" fmla="*/ 983308 w 1884138"/>
              <a:gd name="connsiteY1552" fmla="*/ 1182301 h 1626468"/>
              <a:gd name="connsiteX1553" fmla="*/ 983308 w 1884138"/>
              <a:gd name="connsiteY1553" fmla="*/ 1182301 h 1626468"/>
              <a:gd name="connsiteX1554" fmla="*/ 98991 w 1884138"/>
              <a:gd name="connsiteY1554" fmla="*/ 1178301 h 1626468"/>
              <a:gd name="connsiteX1555" fmla="*/ 95793 w 1884138"/>
              <a:gd name="connsiteY1555" fmla="*/ 1190127 h 1626468"/>
              <a:gd name="connsiteX1556" fmla="*/ 98991 w 1884138"/>
              <a:gd name="connsiteY1556" fmla="*/ 1178301 h 1626468"/>
              <a:gd name="connsiteX1557" fmla="*/ 876123 w 1884138"/>
              <a:gd name="connsiteY1557" fmla="*/ 1177900 h 1626468"/>
              <a:gd name="connsiteX1558" fmla="*/ 890483 w 1884138"/>
              <a:gd name="connsiteY1558" fmla="*/ 1181784 h 1626468"/>
              <a:gd name="connsiteX1559" fmla="*/ 876123 w 1884138"/>
              <a:gd name="connsiteY1559" fmla="*/ 1177900 h 1626468"/>
              <a:gd name="connsiteX1560" fmla="*/ 1699435 w 1884138"/>
              <a:gd name="connsiteY1560" fmla="*/ 1177695 h 1626468"/>
              <a:gd name="connsiteX1561" fmla="*/ 1699435 w 1884138"/>
              <a:gd name="connsiteY1561" fmla="*/ 1177695 h 1626468"/>
              <a:gd name="connsiteX1562" fmla="*/ 1713795 w 1884138"/>
              <a:gd name="connsiteY1562" fmla="*/ 1181578 h 1626468"/>
              <a:gd name="connsiteX1563" fmla="*/ 1699435 w 1884138"/>
              <a:gd name="connsiteY1563" fmla="*/ 1177695 h 1626468"/>
              <a:gd name="connsiteX1564" fmla="*/ 1094155 w 1884138"/>
              <a:gd name="connsiteY1564" fmla="*/ 1175002 h 1626468"/>
              <a:gd name="connsiteX1565" fmla="*/ 1093767 w 1884138"/>
              <a:gd name="connsiteY1565" fmla="*/ 1176434 h 1626468"/>
              <a:gd name="connsiteX1566" fmla="*/ 1091056 w 1884138"/>
              <a:gd name="connsiteY1566" fmla="*/ 1186458 h 1626468"/>
              <a:gd name="connsiteX1567" fmla="*/ 1777998 w 1884138"/>
              <a:gd name="connsiteY1567" fmla="*/ 1173958 h 1626468"/>
              <a:gd name="connsiteX1568" fmla="*/ 1792822 w 1884138"/>
              <a:gd name="connsiteY1568" fmla="*/ 1177968 h 1626468"/>
              <a:gd name="connsiteX1569" fmla="*/ 721730 w 1884138"/>
              <a:gd name="connsiteY1569" fmla="*/ 1173422 h 1626468"/>
              <a:gd name="connsiteX1570" fmla="*/ 732993 w 1884138"/>
              <a:gd name="connsiteY1570" fmla="*/ 1188761 h 1626468"/>
              <a:gd name="connsiteX1571" fmla="*/ 718632 w 1884138"/>
              <a:gd name="connsiteY1571" fmla="*/ 1184877 h 1626468"/>
              <a:gd name="connsiteX1572" fmla="*/ 732993 w 1884138"/>
              <a:gd name="connsiteY1572" fmla="*/ 1188761 h 1626468"/>
              <a:gd name="connsiteX1573" fmla="*/ 736091 w 1884138"/>
              <a:gd name="connsiteY1573" fmla="*/ 1177306 h 1626468"/>
              <a:gd name="connsiteX1574" fmla="*/ 734296 w 1884138"/>
              <a:gd name="connsiteY1574" fmla="*/ 1176820 h 1626468"/>
              <a:gd name="connsiteX1575" fmla="*/ 726960 w 1884138"/>
              <a:gd name="connsiteY1575" fmla="*/ 1174836 h 1626468"/>
              <a:gd name="connsiteX1576" fmla="*/ 576104 w 1884138"/>
              <a:gd name="connsiteY1576" fmla="*/ 1171314 h 1626468"/>
              <a:gd name="connsiteX1577" fmla="*/ 582162 w 1884138"/>
              <a:gd name="connsiteY1577" fmla="*/ 1172953 h 1626468"/>
              <a:gd name="connsiteX1578" fmla="*/ 596523 w 1884138"/>
              <a:gd name="connsiteY1578" fmla="*/ 1176837 h 1626468"/>
              <a:gd name="connsiteX1579" fmla="*/ 593425 w 1884138"/>
              <a:gd name="connsiteY1579" fmla="*/ 1188292 h 1626468"/>
              <a:gd name="connsiteX1580" fmla="*/ 596523 w 1884138"/>
              <a:gd name="connsiteY1580" fmla="*/ 1176837 h 1626468"/>
              <a:gd name="connsiteX1581" fmla="*/ 611347 w 1884138"/>
              <a:gd name="connsiteY1581" fmla="*/ 1180846 h 1626468"/>
              <a:gd name="connsiteX1582" fmla="*/ 596523 w 1884138"/>
              <a:gd name="connsiteY1582" fmla="*/ 1176837 h 1626468"/>
              <a:gd name="connsiteX1583" fmla="*/ 582162 w 1884138"/>
              <a:gd name="connsiteY1583" fmla="*/ 1172953 h 1626468"/>
              <a:gd name="connsiteX1584" fmla="*/ 576104 w 1884138"/>
              <a:gd name="connsiteY1584" fmla="*/ 1171314 h 1626468"/>
              <a:gd name="connsiteX1585" fmla="*/ 178646 w 1884138"/>
              <a:gd name="connsiteY1585" fmla="*/ 1170529 h 1626468"/>
              <a:gd name="connsiteX1586" fmla="*/ 178617 w 1884138"/>
              <a:gd name="connsiteY1586" fmla="*/ 1170639 h 1626468"/>
              <a:gd name="connsiteX1587" fmla="*/ 177455 w 1884138"/>
              <a:gd name="connsiteY1587" fmla="*/ 1174935 h 1626468"/>
              <a:gd name="connsiteX1588" fmla="*/ 64016 w 1884138"/>
              <a:gd name="connsiteY1588" fmla="*/ 1168842 h 1626468"/>
              <a:gd name="connsiteX1589" fmla="*/ 70270 w 1884138"/>
              <a:gd name="connsiteY1589" fmla="*/ 1170533 h 1626468"/>
              <a:gd name="connsiteX1590" fmla="*/ 64016 w 1884138"/>
              <a:gd name="connsiteY1590" fmla="*/ 1168842 h 1626468"/>
              <a:gd name="connsiteX1591" fmla="*/ 195377 w 1884138"/>
              <a:gd name="connsiteY1591" fmla="*/ 1167488 h 1626468"/>
              <a:gd name="connsiteX1592" fmla="*/ 195377 w 1884138"/>
              <a:gd name="connsiteY1592" fmla="*/ 1167488 h 1626468"/>
              <a:gd name="connsiteX1593" fmla="*/ 196314 w 1884138"/>
              <a:gd name="connsiteY1593" fmla="*/ 1172928 h 1626468"/>
              <a:gd name="connsiteX1594" fmla="*/ 209738 w 1884138"/>
              <a:gd name="connsiteY1594" fmla="*/ 1171372 h 1626468"/>
              <a:gd name="connsiteX1595" fmla="*/ 206640 w 1884138"/>
              <a:gd name="connsiteY1595" fmla="*/ 1182828 h 1626468"/>
              <a:gd name="connsiteX1596" fmla="*/ 192279 w 1884138"/>
              <a:gd name="connsiteY1596" fmla="*/ 1178944 h 1626468"/>
              <a:gd name="connsiteX1597" fmla="*/ 192666 w 1884138"/>
              <a:gd name="connsiteY1597" fmla="*/ 1177512 h 1626468"/>
              <a:gd name="connsiteX1598" fmla="*/ 1795920 w 1884138"/>
              <a:gd name="connsiteY1598" fmla="*/ 1166512 h 1626468"/>
              <a:gd name="connsiteX1599" fmla="*/ 1792822 w 1884138"/>
              <a:gd name="connsiteY1599" fmla="*/ 1177968 h 1626468"/>
              <a:gd name="connsiteX1600" fmla="*/ 1795920 w 1884138"/>
              <a:gd name="connsiteY1600" fmla="*/ 1166512 h 1626468"/>
              <a:gd name="connsiteX1601" fmla="*/ 1795920 w 1884138"/>
              <a:gd name="connsiteY1601" fmla="*/ 1166512 h 1626468"/>
              <a:gd name="connsiteX1602" fmla="*/ 1795920 w 1884138"/>
              <a:gd name="connsiteY1602" fmla="*/ 1166512 h 1626468"/>
              <a:gd name="connsiteX1603" fmla="*/ 1810281 w 1884138"/>
              <a:gd name="connsiteY1603" fmla="*/ 1170396 h 1626468"/>
              <a:gd name="connsiteX1604" fmla="*/ 1795920 w 1884138"/>
              <a:gd name="connsiteY1604" fmla="*/ 1166512 h 1626468"/>
              <a:gd name="connsiteX1605" fmla="*/ 1236821 w 1884138"/>
              <a:gd name="connsiteY1605" fmla="*/ 1164016 h 1626468"/>
              <a:gd name="connsiteX1606" fmla="*/ 1233723 w 1884138"/>
              <a:gd name="connsiteY1606" fmla="*/ 1175471 h 1626468"/>
              <a:gd name="connsiteX1607" fmla="*/ 1236821 w 1884138"/>
              <a:gd name="connsiteY1607" fmla="*/ 1164016 h 1626468"/>
              <a:gd name="connsiteX1608" fmla="*/ 180553 w 1884138"/>
              <a:gd name="connsiteY1608" fmla="*/ 1163479 h 1626468"/>
              <a:gd name="connsiteX1609" fmla="*/ 209738 w 1884138"/>
              <a:gd name="connsiteY1609" fmla="*/ 1171372 h 1626468"/>
              <a:gd name="connsiteX1610" fmla="*/ 195377 w 1884138"/>
              <a:gd name="connsiteY1610" fmla="*/ 1167488 h 1626468"/>
              <a:gd name="connsiteX1611" fmla="*/ 195377 w 1884138"/>
              <a:gd name="connsiteY1611" fmla="*/ 1167488 h 1626468"/>
              <a:gd name="connsiteX1612" fmla="*/ 195377 w 1884138"/>
              <a:gd name="connsiteY1612" fmla="*/ 1167488 h 1626468"/>
              <a:gd name="connsiteX1613" fmla="*/ 186583 w 1884138"/>
              <a:gd name="connsiteY1613" fmla="*/ 1165110 h 1626468"/>
              <a:gd name="connsiteX1614" fmla="*/ 180553 w 1884138"/>
              <a:gd name="connsiteY1614" fmla="*/ 1163479 h 1626468"/>
              <a:gd name="connsiteX1615" fmla="*/ 1781096 w 1884138"/>
              <a:gd name="connsiteY1615" fmla="*/ 1162503 h 1626468"/>
              <a:gd name="connsiteX1616" fmla="*/ 1795920 w 1884138"/>
              <a:gd name="connsiteY1616" fmla="*/ 1166512 h 1626468"/>
              <a:gd name="connsiteX1617" fmla="*/ 1777998 w 1884138"/>
              <a:gd name="connsiteY1617" fmla="*/ 1173958 h 1626468"/>
              <a:gd name="connsiteX1618" fmla="*/ 678648 w 1884138"/>
              <a:gd name="connsiteY1618" fmla="*/ 1161770 h 1626468"/>
              <a:gd name="connsiteX1619" fmla="*/ 678648 w 1884138"/>
              <a:gd name="connsiteY1619" fmla="*/ 1161770 h 1626468"/>
              <a:gd name="connsiteX1620" fmla="*/ 678648 w 1884138"/>
              <a:gd name="connsiteY1620" fmla="*/ 1161770 h 1626468"/>
              <a:gd name="connsiteX1621" fmla="*/ 693009 w 1884138"/>
              <a:gd name="connsiteY1621" fmla="*/ 1165654 h 1626468"/>
              <a:gd name="connsiteX1622" fmla="*/ 678648 w 1884138"/>
              <a:gd name="connsiteY1622" fmla="*/ 1161770 h 1626468"/>
              <a:gd name="connsiteX1623" fmla="*/ 1222460 w 1884138"/>
              <a:gd name="connsiteY1623" fmla="*/ 1160132 h 1626468"/>
              <a:gd name="connsiteX1624" fmla="*/ 1205001 w 1884138"/>
              <a:gd name="connsiteY1624" fmla="*/ 1167704 h 1626468"/>
              <a:gd name="connsiteX1625" fmla="*/ 1201903 w 1884138"/>
              <a:gd name="connsiteY1625" fmla="*/ 1179159 h 1626468"/>
              <a:gd name="connsiteX1626" fmla="*/ 1219362 w 1884138"/>
              <a:gd name="connsiteY1626" fmla="*/ 1171587 h 1626468"/>
              <a:gd name="connsiteX1627" fmla="*/ 1082892 w 1884138"/>
              <a:gd name="connsiteY1627" fmla="*/ 1159663 h 1626468"/>
              <a:gd name="connsiteX1628" fmla="*/ 1079794 w 1884138"/>
              <a:gd name="connsiteY1628" fmla="*/ 1171118 h 1626468"/>
              <a:gd name="connsiteX1629" fmla="*/ 1094155 w 1884138"/>
              <a:gd name="connsiteY1629" fmla="*/ 1175002 h 1626468"/>
              <a:gd name="connsiteX1630" fmla="*/ 1091056 w 1884138"/>
              <a:gd name="connsiteY1630" fmla="*/ 1186458 h 1626468"/>
              <a:gd name="connsiteX1631" fmla="*/ 1105417 w 1884138"/>
              <a:gd name="connsiteY1631" fmla="*/ 1190342 h 1626468"/>
              <a:gd name="connsiteX1632" fmla="*/ 1102319 w 1884138"/>
              <a:gd name="connsiteY1632" fmla="*/ 1201798 h 1626468"/>
              <a:gd name="connsiteX1633" fmla="*/ 1105417 w 1884138"/>
              <a:gd name="connsiteY1633" fmla="*/ 1190342 h 1626468"/>
              <a:gd name="connsiteX1634" fmla="*/ 1120241 w 1884138"/>
              <a:gd name="connsiteY1634" fmla="*/ 1194351 h 1626468"/>
              <a:gd name="connsiteX1635" fmla="*/ 1117143 w 1884138"/>
              <a:gd name="connsiteY1635" fmla="*/ 1205807 h 1626468"/>
              <a:gd name="connsiteX1636" fmla="*/ 1120241 w 1884138"/>
              <a:gd name="connsiteY1636" fmla="*/ 1194351 h 1626468"/>
              <a:gd name="connsiteX1637" fmla="*/ 1123339 w 1884138"/>
              <a:gd name="connsiteY1637" fmla="*/ 1182895 h 1626468"/>
              <a:gd name="connsiteX1638" fmla="*/ 1105417 w 1884138"/>
              <a:gd name="connsiteY1638" fmla="*/ 1190342 h 1626468"/>
              <a:gd name="connsiteX1639" fmla="*/ 1108515 w 1884138"/>
              <a:gd name="connsiteY1639" fmla="*/ 1178886 h 1626468"/>
              <a:gd name="connsiteX1640" fmla="*/ 1094155 w 1884138"/>
              <a:gd name="connsiteY1640" fmla="*/ 1175002 h 1626468"/>
              <a:gd name="connsiteX1641" fmla="*/ 1097253 w 1884138"/>
              <a:gd name="connsiteY1641" fmla="*/ 1163546 h 1626468"/>
              <a:gd name="connsiteX1642" fmla="*/ 1079794 w 1884138"/>
              <a:gd name="connsiteY1642" fmla="*/ 1171118 h 1626468"/>
              <a:gd name="connsiteX1643" fmla="*/ 430968 w 1884138"/>
              <a:gd name="connsiteY1643" fmla="*/ 1156649 h 1626468"/>
              <a:gd name="connsiteX1644" fmla="*/ 427870 w 1884138"/>
              <a:gd name="connsiteY1644" fmla="*/ 1168105 h 1626468"/>
              <a:gd name="connsiteX1645" fmla="*/ 413509 w 1884138"/>
              <a:gd name="connsiteY1645" fmla="*/ 1164221 h 1626468"/>
              <a:gd name="connsiteX1646" fmla="*/ 427870 w 1884138"/>
              <a:gd name="connsiteY1646" fmla="*/ 1168105 h 1626468"/>
              <a:gd name="connsiteX1647" fmla="*/ 442694 w 1884138"/>
              <a:gd name="connsiteY1647" fmla="*/ 1172114 h 1626468"/>
              <a:gd name="connsiteX1648" fmla="*/ 460153 w 1884138"/>
              <a:gd name="connsiteY1648" fmla="*/ 1164542 h 1626468"/>
              <a:gd name="connsiteX1649" fmla="*/ 445792 w 1884138"/>
              <a:gd name="connsiteY1649" fmla="*/ 1160658 h 1626468"/>
              <a:gd name="connsiteX1650" fmla="*/ 438380 w 1884138"/>
              <a:gd name="connsiteY1650" fmla="*/ 1158654 h 1626468"/>
              <a:gd name="connsiteX1651" fmla="*/ 438063 w 1884138"/>
              <a:gd name="connsiteY1651" fmla="*/ 1158568 h 1626468"/>
              <a:gd name="connsiteX1652" fmla="*/ 437454 w 1884138"/>
              <a:gd name="connsiteY1652" fmla="*/ 1158403 h 1626468"/>
              <a:gd name="connsiteX1653" fmla="*/ 430968 w 1884138"/>
              <a:gd name="connsiteY1653" fmla="*/ 1156649 h 1626468"/>
              <a:gd name="connsiteX1654" fmla="*/ 1114812 w 1884138"/>
              <a:gd name="connsiteY1654" fmla="*/ 1155605 h 1626468"/>
              <a:gd name="connsiteX1655" fmla="*/ 1111614 w 1884138"/>
              <a:gd name="connsiteY1655" fmla="*/ 1167430 h 1626468"/>
              <a:gd name="connsiteX1656" fmla="*/ 1114812 w 1884138"/>
              <a:gd name="connsiteY1656" fmla="*/ 1155605 h 1626468"/>
              <a:gd name="connsiteX1657" fmla="*/ 1021887 w 1884138"/>
              <a:gd name="connsiteY1657" fmla="*/ 1155457 h 1626468"/>
              <a:gd name="connsiteX1658" fmla="*/ 1018789 w 1884138"/>
              <a:gd name="connsiteY1658" fmla="*/ 1166913 h 1626468"/>
              <a:gd name="connsiteX1659" fmla="*/ 1015691 w 1884138"/>
              <a:gd name="connsiteY1659" fmla="*/ 1178369 h 1626468"/>
              <a:gd name="connsiteX1660" fmla="*/ 1033150 w 1884138"/>
              <a:gd name="connsiteY1660" fmla="*/ 1170797 h 1626468"/>
              <a:gd name="connsiteX1661" fmla="*/ 1018789 w 1884138"/>
              <a:gd name="connsiteY1661" fmla="*/ 1166913 h 1626468"/>
              <a:gd name="connsiteX1662" fmla="*/ 1021887 w 1884138"/>
              <a:gd name="connsiteY1662" fmla="*/ 1155457 h 1626468"/>
              <a:gd name="connsiteX1663" fmla="*/ 1799019 w 1884138"/>
              <a:gd name="connsiteY1663" fmla="*/ 1155056 h 1626468"/>
              <a:gd name="connsiteX1664" fmla="*/ 1813379 w 1884138"/>
              <a:gd name="connsiteY1664" fmla="*/ 1158940 h 1626468"/>
              <a:gd name="connsiteX1665" fmla="*/ 1653029 w 1884138"/>
              <a:gd name="connsiteY1665" fmla="*/ 1152454 h 1626468"/>
              <a:gd name="connsiteX1666" fmla="*/ 1659087 w 1884138"/>
              <a:gd name="connsiteY1666" fmla="*/ 1154092 h 1626468"/>
              <a:gd name="connsiteX1667" fmla="*/ 1641528 w 1884138"/>
              <a:gd name="connsiteY1667" fmla="*/ 1162034 h 1626468"/>
              <a:gd name="connsiteX1668" fmla="*/ 1655889 w 1884138"/>
              <a:gd name="connsiteY1668" fmla="*/ 1165917 h 1626468"/>
              <a:gd name="connsiteX1669" fmla="*/ 1659087 w 1884138"/>
              <a:gd name="connsiteY1669" fmla="*/ 1154092 h 1626468"/>
              <a:gd name="connsiteX1670" fmla="*/ 1653029 w 1884138"/>
              <a:gd name="connsiteY1670" fmla="*/ 1152454 h 1626468"/>
              <a:gd name="connsiteX1671" fmla="*/ 1761984 w 1884138"/>
              <a:gd name="connsiteY1671" fmla="*/ 1152147 h 1626468"/>
              <a:gd name="connsiteX1672" fmla="*/ 1766736 w 1884138"/>
              <a:gd name="connsiteY1672" fmla="*/ 1158619 h 1626468"/>
              <a:gd name="connsiteX1673" fmla="*/ 1766736 w 1884138"/>
              <a:gd name="connsiteY1673" fmla="*/ 1158619 h 1626468"/>
              <a:gd name="connsiteX1674" fmla="*/ 1752375 w 1884138"/>
              <a:gd name="connsiteY1674" fmla="*/ 1154735 h 1626468"/>
              <a:gd name="connsiteX1675" fmla="*/ 1761984 w 1884138"/>
              <a:gd name="connsiteY1675" fmla="*/ 1152147 h 1626468"/>
              <a:gd name="connsiteX1676" fmla="*/ 183751 w 1884138"/>
              <a:gd name="connsiteY1676" fmla="*/ 1151654 h 1626468"/>
              <a:gd name="connsiteX1677" fmla="*/ 198575 w 1884138"/>
              <a:gd name="connsiteY1677" fmla="*/ 1155663 h 1626468"/>
              <a:gd name="connsiteX1678" fmla="*/ 183751 w 1884138"/>
              <a:gd name="connsiteY1678" fmla="*/ 1151654 h 1626468"/>
              <a:gd name="connsiteX1679" fmla="*/ 1784195 w 1884138"/>
              <a:gd name="connsiteY1679" fmla="*/ 1151047 h 1626468"/>
              <a:gd name="connsiteX1680" fmla="*/ 1799019 w 1884138"/>
              <a:gd name="connsiteY1680" fmla="*/ 1155056 h 1626468"/>
              <a:gd name="connsiteX1681" fmla="*/ 1784195 w 1884138"/>
              <a:gd name="connsiteY1681" fmla="*/ 1151047 h 1626468"/>
              <a:gd name="connsiteX1682" fmla="*/ 681746 w 1884138"/>
              <a:gd name="connsiteY1682" fmla="*/ 1150314 h 1626468"/>
              <a:gd name="connsiteX1683" fmla="*/ 696107 w 1884138"/>
              <a:gd name="connsiteY1683" fmla="*/ 1154198 h 1626468"/>
              <a:gd name="connsiteX1684" fmla="*/ 681746 w 1884138"/>
              <a:gd name="connsiteY1684" fmla="*/ 1150314 h 1626468"/>
              <a:gd name="connsiteX1685" fmla="*/ 541715 w 1884138"/>
              <a:gd name="connsiteY1685" fmla="*/ 1149720 h 1626468"/>
              <a:gd name="connsiteX1686" fmla="*/ 524256 w 1884138"/>
              <a:gd name="connsiteY1686" fmla="*/ 1157292 h 1626468"/>
              <a:gd name="connsiteX1687" fmla="*/ 538617 w 1884138"/>
              <a:gd name="connsiteY1687" fmla="*/ 1161176 h 1626468"/>
              <a:gd name="connsiteX1688" fmla="*/ 588459 w 1884138"/>
              <a:gd name="connsiteY1688" fmla="*/ 1149672 h 1626468"/>
              <a:gd name="connsiteX1689" fmla="*/ 602819 w 1884138"/>
              <a:gd name="connsiteY1689" fmla="*/ 1153555 h 1626468"/>
              <a:gd name="connsiteX1690" fmla="*/ 599621 w 1884138"/>
              <a:gd name="connsiteY1690" fmla="*/ 1165381 h 1626468"/>
              <a:gd name="connsiteX1691" fmla="*/ 602819 w 1884138"/>
              <a:gd name="connsiteY1691" fmla="*/ 1153555 h 1626468"/>
              <a:gd name="connsiteX1692" fmla="*/ 752454 w 1884138"/>
              <a:gd name="connsiteY1692" fmla="*/ 1144453 h 1626468"/>
              <a:gd name="connsiteX1693" fmla="*/ 753824 w 1884138"/>
              <a:gd name="connsiteY1693" fmla="*/ 1144824 h 1626468"/>
              <a:gd name="connsiteX1694" fmla="*/ 752898 w 1884138"/>
              <a:gd name="connsiteY1694" fmla="*/ 1144573 h 1626468"/>
              <a:gd name="connsiteX1695" fmla="*/ 61642 w 1884138"/>
              <a:gd name="connsiteY1695" fmla="*/ 1143613 h 1626468"/>
              <a:gd name="connsiteX1696" fmla="*/ 58544 w 1884138"/>
              <a:gd name="connsiteY1696" fmla="*/ 1155068 h 1626468"/>
              <a:gd name="connsiteX1697" fmla="*/ 55446 w 1884138"/>
              <a:gd name="connsiteY1697" fmla="*/ 1166524 h 1626468"/>
              <a:gd name="connsiteX1698" fmla="*/ 52247 w 1884138"/>
              <a:gd name="connsiteY1698" fmla="*/ 1178349 h 1626468"/>
              <a:gd name="connsiteX1699" fmla="*/ 52247 w 1884138"/>
              <a:gd name="connsiteY1699" fmla="*/ 1178349 h 1626468"/>
              <a:gd name="connsiteX1700" fmla="*/ 67071 w 1884138"/>
              <a:gd name="connsiteY1700" fmla="*/ 1182359 h 1626468"/>
              <a:gd name="connsiteX1701" fmla="*/ 63973 w 1884138"/>
              <a:gd name="connsiteY1701" fmla="*/ 1193814 h 1626468"/>
              <a:gd name="connsiteX1702" fmla="*/ 60875 w 1884138"/>
              <a:gd name="connsiteY1702" fmla="*/ 1205270 h 1626468"/>
              <a:gd name="connsiteX1703" fmla="*/ 75236 w 1884138"/>
              <a:gd name="connsiteY1703" fmla="*/ 1209154 h 1626468"/>
              <a:gd name="connsiteX1704" fmla="*/ 78334 w 1884138"/>
              <a:gd name="connsiteY1704" fmla="*/ 1197698 h 1626468"/>
              <a:gd name="connsiteX1705" fmla="*/ 76539 w 1884138"/>
              <a:gd name="connsiteY1705" fmla="*/ 1197213 h 1626468"/>
              <a:gd name="connsiteX1706" fmla="*/ 74552 w 1884138"/>
              <a:gd name="connsiteY1706" fmla="*/ 1196676 h 1626468"/>
              <a:gd name="connsiteX1707" fmla="*/ 72276 w 1884138"/>
              <a:gd name="connsiteY1707" fmla="*/ 1196060 h 1626468"/>
              <a:gd name="connsiteX1708" fmla="*/ 72505 w 1884138"/>
              <a:gd name="connsiteY1708" fmla="*/ 1196122 h 1626468"/>
              <a:gd name="connsiteX1709" fmla="*/ 63973 w 1884138"/>
              <a:gd name="connsiteY1709" fmla="*/ 1193814 h 1626468"/>
              <a:gd name="connsiteX1710" fmla="*/ 67071 w 1884138"/>
              <a:gd name="connsiteY1710" fmla="*/ 1182359 h 1626468"/>
              <a:gd name="connsiteX1711" fmla="*/ 70270 w 1884138"/>
              <a:gd name="connsiteY1711" fmla="*/ 1170533 h 1626468"/>
              <a:gd name="connsiteX1712" fmla="*/ 84630 w 1884138"/>
              <a:gd name="connsiteY1712" fmla="*/ 1174417 h 1626468"/>
              <a:gd name="connsiteX1713" fmla="*/ 81432 w 1884138"/>
              <a:gd name="connsiteY1713" fmla="*/ 1186243 h 1626468"/>
              <a:gd name="connsiteX1714" fmla="*/ 95793 w 1884138"/>
              <a:gd name="connsiteY1714" fmla="*/ 1190127 h 1626468"/>
              <a:gd name="connsiteX1715" fmla="*/ 113352 w 1884138"/>
              <a:gd name="connsiteY1715" fmla="*/ 1182185 h 1626468"/>
              <a:gd name="connsiteX1716" fmla="*/ 110154 w 1884138"/>
              <a:gd name="connsiteY1716" fmla="*/ 1194010 h 1626468"/>
              <a:gd name="connsiteX1717" fmla="*/ 110154 w 1884138"/>
              <a:gd name="connsiteY1717" fmla="*/ 1194010 h 1626468"/>
              <a:gd name="connsiteX1718" fmla="*/ 107056 w 1884138"/>
              <a:gd name="connsiteY1718" fmla="*/ 1205466 h 1626468"/>
              <a:gd name="connsiteX1719" fmla="*/ 121880 w 1884138"/>
              <a:gd name="connsiteY1719" fmla="*/ 1209475 h 1626468"/>
              <a:gd name="connsiteX1720" fmla="*/ 118781 w 1884138"/>
              <a:gd name="connsiteY1720" fmla="*/ 1220931 h 1626468"/>
              <a:gd name="connsiteX1721" fmla="*/ 103957 w 1884138"/>
              <a:gd name="connsiteY1721" fmla="*/ 1216922 h 1626468"/>
              <a:gd name="connsiteX1722" fmla="*/ 89596 w 1884138"/>
              <a:gd name="connsiteY1722" fmla="*/ 1213038 h 1626468"/>
              <a:gd name="connsiteX1723" fmla="*/ 86498 w 1884138"/>
              <a:gd name="connsiteY1723" fmla="*/ 1224494 h 1626468"/>
              <a:gd name="connsiteX1724" fmla="*/ 86498 w 1884138"/>
              <a:gd name="connsiteY1724" fmla="*/ 1224494 h 1626468"/>
              <a:gd name="connsiteX1725" fmla="*/ 72138 w 1884138"/>
              <a:gd name="connsiteY1725" fmla="*/ 1220610 h 1626468"/>
              <a:gd name="connsiteX1726" fmla="*/ 72138 w 1884138"/>
              <a:gd name="connsiteY1726" fmla="*/ 1220610 h 1626468"/>
              <a:gd name="connsiteX1727" fmla="*/ 68939 w 1884138"/>
              <a:gd name="connsiteY1727" fmla="*/ 1232435 h 1626468"/>
              <a:gd name="connsiteX1728" fmla="*/ 80202 w 1884138"/>
              <a:gd name="connsiteY1728" fmla="*/ 1247775 h 1626468"/>
              <a:gd name="connsiteX1729" fmla="*/ 83300 w 1884138"/>
              <a:gd name="connsiteY1729" fmla="*/ 1236319 h 1626468"/>
              <a:gd name="connsiteX1730" fmla="*/ 86498 w 1884138"/>
              <a:gd name="connsiteY1730" fmla="*/ 1224494 h 1626468"/>
              <a:gd name="connsiteX1731" fmla="*/ 100859 w 1884138"/>
              <a:gd name="connsiteY1731" fmla="*/ 1228378 h 1626468"/>
              <a:gd name="connsiteX1732" fmla="*/ 97661 w 1884138"/>
              <a:gd name="connsiteY1732" fmla="*/ 1240203 h 1626468"/>
              <a:gd name="connsiteX1733" fmla="*/ 94563 w 1884138"/>
              <a:gd name="connsiteY1733" fmla="*/ 1251659 h 1626468"/>
              <a:gd name="connsiteX1734" fmla="*/ 109387 w 1884138"/>
              <a:gd name="connsiteY1734" fmla="*/ 1255668 h 1626468"/>
              <a:gd name="connsiteX1735" fmla="*/ 106288 w 1884138"/>
              <a:gd name="connsiteY1735" fmla="*/ 1267124 h 1626468"/>
              <a:gd name="connsiteX1736" fmla="*/ 103190 w 1884138"/>
              <a:gd name="connsiteY1736" fmla="*/ 1278580 h 1626468"/>
              <a:gd name="connsiteX1737" fmla="*/ 88366 w 1884138"/>
              <a:gd name="connsiteY1737" fmla="*/ 1274570 h 1626468"/>
              <a:gd name="connsiteX1738" fmla="*/ 91464 w 1884138"/>
              <a:gd name="connsiteY1738" fmla="*/ 1263115 h 1626468"/>
              <a:gd name="connsiteX1739" fmla="*/ 77104 w 1884138"/>
              <a:gd name="connsiteY1739" fmla="*/ 1259231 h 1626468"/>
              <a:gd name="connsiteX1740" fmla="*/ 91464 w 1884138"/>
              <a:gd name="connsiteY1740" fmla="*/ 1263115 h 1626468"/>
              <a:gd name="connsiteX1741" fmla="*/ 88366 w 1884138"/>
              <a:gd name="connsiteY1741" fmla="*/ 1274570 h 1626468"/>
              <a:gd name="connsiteX1742" fmla="*/ 74005 w 1884138"/>
              <a:gd name="connsiteY1742" fmla="*/ 1270686 h 1626468"/>
              <a:gd name="connsiteX1743" fmla="*/ 70807 w 1884138"/>
              <a:gd name="connsiteY1743" fmla="*/ 1282512 h 1626468"/>
              <a:gd name="connsiteX1744" fmla="*/ 85168 w 1884138"/>
              <a:gd name="connsiteY1744" fmla="*/ 1286396 h 1626468"/>
              <a:gd name="connsiteX1745" fmla="*/ 99992 w 1884138"/>
              <a:gd name="connsiteY1745" fmla="*/ 1290405 h 1626468"/>
              <a:gd name="connsiteX1746" fmla="*/ 103190 w 1884138"/>
              <a:gd name="connsiteY1746" fmla="*/ 1278580 h 1626468"/>
              <a:gd name="connsiteX1747" fmla="*/ 117551 w 1884138"/>
              <a:gd name="connsiteY1747" fmla="*/ 1282463 h 1626468"/>
              <a:gd name="connsiteX1748" fmla="*/ 120649 w 1884138"/>
              <a:gd name="connsiteY1748" fmla="*/ 1271008 h 1626468"/>
              <a:gd name="connsiteX1749" fmla="*/ 135010 w 1884138"/>
              <a:gd name="connsiteY1749" fmla="*/ 1274892 h 1626468"/>
              <a:gd name="connsiteX1750" fmla="*/ 149371 w 1884138"/>
              <a:gd name="connsiteY1750" fmla="*/ 1278776 h 1626468"/>
              <a:gd name="connsiteX1751" fmla="*/ 164195 w 1884138"/>
              <a:gd name="connsiteY1751" fmla="*/ 1282785 h 1626468"/>
              <a:gd name="connsiteX1752" fmla="*/ 149371 w 1884138"/>
              <a:gd name="connsiteY1752" fmla="*/ 1278776 h 1626468"/>
              <a:gd name="connsiteX1753" fmla="*/ 152469 w 1884138"/>
              <a:gd name="connsiteY1753" fmla="*/ 1267320 h 1626468"/>
              <a:gd name="connsiteX1754" fmla="*/ 152469 w 1884138"/>
              <a:gd name="connsiteY1754" fmla="*/ 1267320 h 1626468"/>
              <a:gd name="connsiteX1755" fmla="*/ 138108 w 1884138"/>
              <a:gd name="connsiteY1755" fmla="*/ 1263436 h 1626468"/>
              <a:gd name="connsiteX1756" fmla="*/ 141206 w 1884138"/>
              <a:gd name="connsiteY1756" fmla="*/ 1251980 h 1626468"/>
              <a:gd name="connsiteX1757" fmla="*/ 123747 w 1884138"/>
              <a:gd name="connsiteY1757" fmla="*/ 1259552 h 1626468"/>
              <a:gd name="connsiteX1758" fmla="*/ 138108 w 1884138"/>
              <a:gd name="connsiteY1758" fmla="*/ 1263436 h 1626468"/>
              <a:gd name="connsiteX1759" fmla="*/ 120649 w 1884138"/>
              <a:gd name="connsiteY1759" fmla="*/ 1271008 h 1626468"/>
              <a:gd name="connsiteX1760" fmla="*/ 106288 w 1884138"/>
              <a:gd name="connsiteY1760" fmla="*/ 1267124 h 1626468"/>
              <a:gd name="connsiteX1761" fmla="*/ 109387 w 1884138"/>
              <a:gd name="connsiteY1761" fmla="*/ 1255668 h 1626468"/>
              <a:gd name="connsiteX1762" fmla="*/ 112485 w 1884138"/>
              <a:gd name="connsiteY1762" fmla="*/ 1244212 h 1626468"/>
              <a:gd name="connsiteX1763" fmla="*/ 97661 w 1884138"/>
              <a:gd name="connsiteY1763" fmla="*/ 1240203 h 1626468"/>
              <a:gd name="connsiteX1764" fmla="*/ 100859 w 1884138"/>
              <a:gd name="connsiteY1764" fmla="*/ 1228378 h 1626468"/>
              <a:gd name="connsiteX1765" fmla="*/ 103957 w 1884138"/>
              <a:gd name="connsiteY1765" fmla="*/ 1216922 h 1626468"/>
              <a:gd name="connsiteX1766" fmla="*/ 118781 w 1884138"/>
              <a:gd name="connsiteY1766" fmla="*/ 1220931 h 1626468"/>
              <a:gd name="connsiteX1767" fmla="*/ 115683 w 1884138"/>
              <a:gd name="connsiteY1767" fmla="*/ 1232387 h 1626468"/>
              <a:gd name="connsiteX1768" fmla="*/ 126846 w 1884138"/>
              <a:gd name="connsiteY1768" fmla="*/ 1248096 h 1626468"/>
              <a:gd name="connsiteX1769" fmla="*/ 130044 w 1884138"/>
              <a:gd name="connsiteY1769" fmla="*/ 1236271 h 1626468"/>
              <a:gd name="connsiteX1770" fmla="*/ 131927 w 1884138"/>
              <a:gd name="connsiteY1770" fmla="*/ 1229307 h 1626468"/>
              <a:gd name="connsiteX1771" fmla="*/ 131835 w 1884138"/>
              <a:gd name="connsiteY1771" fmla="*/ 1229648 h 1626468"/>
              <a:gd name="connsiteX1772" fmla="*/ 133142 w 1884138"/>
              <a:gd name="connsiteY1772" fmla="*/ 1224815 h 1626468"/>
              <a:gd name="connsiteX1773" fmla="*/ 118781 w 1884138"/>
              <a:gd name="connsiteY1773" fmla="*/ 1220931 h 1626468"/>
              <a:gd name="connsiteX1774" fmla="*/ 121880 w 1884138"/>
              <a:gd name="connsiteY1774" fmla="*/ 1209475 h 1626468"/>
              <a:gd name="connsiteX1775" fmla="*/ 107056 w 1884138"/>
              <a:gd name="connsiteY1775" fmla="*/ 1205466 h 1626468"/>
              <a:gd name="connsiteX1776" fmla="*/ 124978 w 1884138"/>
              <a:gd name="connsiteY1776" fmla="*/ 1198020 h 1626468"/>
              <a:gd name="connsiteX1777" fmla="*/ 128176 w 1884138"/>
              <a:gd name="connsiteY1777" fmla="*/ 1186194 h 1626468"/>
              <a:gd name="connsiteX1778" fmla="*/ 113352 w 1884138"/>
              <a:gd name="connsiteY1778" fmla="*/ 1182185 h 1626468"/>
              <a:gd name="connsiteX1779" fmla="*/ 116450 w 1884138"/>
              <a:gd name="connsiteY1779" fmla="*/ 1170729 h 1626468"/>
              <a:gd name="connsiteX1780" fmla="*/ 131274 w 1884138"/>
              <a:gd name="connsiteY1780" fmla="*/ 1174739 h 1626468"/>
              <a:gd name="connsiteX1781" fmla="*/ 116450 w 1884138"/>
              <a:gd name="connsiteY1781" fmla="*/ 1170729 h 1626468"/>
              <a:gd name="connsiteX1782" fmla="*/ 102089 w 1884138"/>
              <a:gd name="connsiteY1782" fmla="*/ 1166845 h 1626468"/>
              <a:gd name="connsiteX1783" fmla="*/ 98991 w 1884138"/>
              <a:gd name="connsiteY1783" fmla="*/ 1178301 h 1626468"/>
              <a:gd name="connsiteX1784" fmla="*/ 84630 w 1884138"/>
              <a:gd name="connsiteY1784" fmla="*/ 1174417 h 1626468"/>
              <a:gd name="connsiteX1785" fmla="*/ 87729 w 1884138"/>
              <a:gd name="connsiteY1785" fmla="*/ 1162962 h 1626468"/>
              <a:gd name="connsiteX1786" fmla="*/ 70270 w 1884138"/>
              <a:gd name="connsiteY1786" fmla="*/ 1170533 h 1626468"/>
              <a:gd name="connsiteX1787" fmla="*/ 73368 w 1884138"/>
              <a:gd name="connsiteY1787" fmla="*/ 1159078 h 1626468"/>
              <a:gd name="connsiteX1788" fmla="*/ 58544 w 1884138"/>
              <a:gd name="connsiteY1788" fmla="*/ 1155068 h 1626468"/>
              <a:gd name="connsiteX1789" fmla="*/ 1755473 w 1884138"/>
              <a:gd name="connsiteY1789" fmla="*/ 1143279 h 1626468"/>
              <a:gd name="connsiteX1790" fmla="*/ 1755473 w 1884138"/>
              <a:gd name="connsiteY1790" fmla="*/ 1143279 h 1626468"/>
              <a:gd name="connsiteX1791" fmla="*/ 745486 w 1884138"/>
              <a:gd name="connsiteY1791" fmla="*/ 1142569 h 1626468"/>
              <a:gd name="connsiteX1792" fmla="*/ 752189 w 1884138"/>
              <a:gd name="connsiteY1792" fmla="*/ 1144382 h 1626468"/>
              <a:gd name="connsiteX1793" fmla="*/ 752454 w 1884138"/>
              <a:gd name="connsiteY1793" fmla="*/ 1144453 h 1626468"/>
              <a:gd name="connsiteX1794" fmla="*/ 747339 w 1884138"/>
              <a:gd name="connsiteY1794" fmla="*/ 1143070 h 1626468"/>
              <a:gd name="connsiteX1795" fmla="*/ 745486 w 1884138"/>
              <a:gd name="connsiteY1795" fmla="*/ 1142569 h 1626468"/>
              <a:gd name="connsiteX1796" fmla="*/ 227435 w 1884138"/>
              <a:gd name="connsiteY1796" fmla="*/ 1138881 h 1626468"/>
              <a:gd name="connsiteX1797" fmla="*/ 227996 w 1884138"/>
              <a:gd name="connsiteY1797" fmla="*/ 1139032 h 1626468"/>
              <a:gd name="connsiteX1798" fmla="*/ 233493 w 1884138"/>
              <a:gd name="connsiteY1798" fmla="*/ 1140519 h 1626468"/>
              <a:gd name="connsiteX1799" fmla="*/ 227435 w 1884138"/>
              <a:gd name="connsiteY1799" fmla="*/ 1138881 h 1626468"/>
              <a:gd name="connsiteX1800" fmla="*/ 172489 w 1884138"/>
              <a:gd name="connsiteY1800" fmla="*/ 1136314 h 1626468"/>
              <a:gd name="connsiteX1801" fmla="*/ 186850 w 1884138"/>
              <a:gd name="connsiteY1801" fmla="*/ 1140198 h 1626468"/>
              <a:gd name="connsiteX1802" fmla="*/ 172489 w 1884138"/>
              <a:gd name="connsiteY1802" fmla="*/ 1136314 h 1626468"/>
              <a:gd name="connsiteX1803" fmla="*/ 995801 w 1884138"/>
              <a:gd name="connsiteY1803" fmla="*/ 1136108 h 1626468"/>
              <a:gd name="connsiteX1804" fmla="*/ 978342 w 1884138"/>
              <a:gd name="connsiteY1804" fmla="*/ 1143680 h 1626468"/>
              <a:gd name="connsiteX1805" fmla="*/ 992703 w 1884138"/>
              <a:gd name="connsiteY1805" fmla="*/ 1147564 h 1626468"/>
              <a:gd name="connsiteX1806" fmla="*/ 1679645 w 1884138"/>
              <a:gd name="connsiteY1806" fmla="*/ 1135065 h 1626468"/>
              <a:gd name="connsiteX1807" fmla="*/ 1694469 w 1884138"/>
              <a:gd name="connsiteY1807" fmla="*/ 1139074 h 1626468"/>
              <a:gd name="connsiteX1808" fmla="*/ 1813617 w 1884138"/>
              <a:gd name="connsiteY1808" fmla="*/ 1134020 h 1626468"/>
              <a:gd name="connsiteX1809" fmla="*/ 1819676 w 1884138"/>
              <a:gd name="connsiteY1809" fmla="*/ 1135659 h 1626468"/>
              <a:gd name="connsiteX1810" fmla="*/ 1813617 w 1884138"/>
              <a:gd name="connsiteY1810" fmla="*/ 1134020 h 1626468"/>
              <a:gd name="connsiteX1811" fmla="*/ 437165 w 1884138"/>
              <a:gd name="connsiteY1811" fmla="*/ 1133738 h 1626468"/>
              <a:gd name="connsiteX1812" fmla="*/ 434066 w 1884138"/>
              <a:gd name="connsiteY1812" fmla="*/ 1145193 h 1626468"/>
              <a:gd name="connsiteX1813" fmla="*/ 437165 w 1884138"/>
              <a:gd name="connsiteY1813" fmla="*/ 1133738 h 1626468"/>
              <a:gd name="connsiteX1814" fmla="*/ 1214396 w 1884138"/>
              <a:gd name="connsiteY1814" fmla="*/ 1132967 h 1626468"/>
              <a:gd name="connsiteX1815" fmla="*/ 1211198 w 1884138"/>
              <a:gd name="connsiteY1815" fmla="*/ 1144792 h 1626468"/>
              <a:gd name="connsiteX1816" fmla="*/ 748584 w 1884138"/>
              <a:gd name="connsiteY1816" fmla="*/ 1131113 h 1626468"/>
              <a:gd name="connsiteX1817" fmla="*/ 745486 w 1884138"/>
              <a:gd name="connsiteY1817" fmla="*/ 1142569 h 1626468"/>
              <a:gd name="connsiteX1818" fmla="*/ 742388 w 1884138"/>
              <a:gd name="connsiteY1818" fmla="*/ 1154024 h 1626468"/>
              <a:gd name="connsiteX1819" fmla="*/ 739189 w 1884138"/>
              <a:gd name="connsiteY1819" fmla="*/ 1165850 h 1626468"/>
              <a:gd name="connsiteX1820" fmla="*/ 742388 w 1884138"/>
              <a:gd name="connsiteY1820" fmla="*/ 1154024 h 1626468"/>
              <a:gd name="connsiteX1821" fmla="*/ 760310 w 1884138"/>
              <a:gd name="connsiteY1821" fmla="*/ 1146578 h 1626468"/>
              <a:gd name="connsiteX1822" fmla="*/ 752189 w 1884138"/>
              <a:gd name="connsiteY1822" fmla="*/ 1144382 h 1626468"/>
              <a:gd name="connsiteX1823" fmla="*/ 751971 w 1884138"/>
              <a:gd name="connsiteY1823" fmla="*/ 1144323 h 1626468"/>
              <a:gd name="connsiteX1824" fmla="*/ 745486 w 1884138"/>
              <a:gd name="connsiteY1824" fmla="*/ 1142569 h 1626468"/>
              <a:gd name="connsiteX1825" fmla="*/ 763408 w 1884138"/>
              <a:gd name="connsiteY1825" fmla="*/ 1135122 h 1626468"/>
              <a:gd name="connsiteX1826" fmla="*/ 58682 w 1884138"/>
              <a:gd name="connsiteY1826" fmla="*/ 1130518 h 1626468"/>
              <a:gd name="connsiteX1827" fmla="*/ 64740 w 1884138"/>
              <a:gd name="connsiteY1827" fmla="*/ 1132157 h 1626468"/>
              <a:gd name="connsiteX1828" fmla="*/ 58682 w 1884138"/>
              <a:gd name="connsiteY1828" fmla="*/ 1130518 h 1626468"/>
              <a:gd name="connsiteX1829" fmla="*/ 1680952 w 1884138"/>
              <a:gd name="connsiteY1829" fmla="*/ 1130232 h 1626468"/>
              <a:gd name="connsiteX1830" fmla="*/ 1679645 w 1884138"/>
              <a:gd name="connsiteY1830" fmla="*/ 1135065 h 1626468"/>
              <a:gd name="connsiteX1831" fmla="*/ 1680952 w 1884138"/>
              <a:gd name="connsiteY1831" fmla="*/ 1130232 h 1626468"/>
              <a:gd name="connsiteX1832" fmla="*/ 920435 w 1884138"/>
              <a:gd name="connsiteY1832" fmla="*/ 1128019 h 1626468"/>
              <a:gd name="connsiteX1833" fmla="*/ 934796 w 1884138"/>
              <a:gd name="connsiteY1833" fmla="*/ 1131903 h 1626468"/>
              <a:gd name="connsiteX1834" fmla="*/ 931698 w 1884138"/>
              <a:gd name="connsiteY1834" fmla="*/ 1143359 h 1626468"/>
              <a:gd name="connsiteX1835" fmla="*/ 934796 w 1884138"/>
              <a:gd name="connsiteY1835" fmla="*/ 1131903 h 1626468"/>
              <a:gd name="connsiteX1836" fmla="*/ 1464711 w 1884138"/>
              <a:gd name="connsiteY1836" fmla="*/ 1126506 h 1626468"/>
              <a:gd name="connsiteX1837" fmla="*/ 1461613 w 1884138"/>
              <a:gd name="connsiteY1837" fmla="*/ 1137962 h 1626468"/>
              <a:gd name="connsiteX1838" fmla="*/ 1475973 w 1884138"/>
              <a:gd name="connsiteY1838" fmla="*/ 1141846 h 1626468"/>
              <a:gd name="connsiteX1839" fmla="*/ 1458414 w 1884138"/>
              <a:gd name="connsiteY1839" fmla="*/ 1149788 h 1626468"/>
              <a:gd name="connsiteX1840" fmla="*/ 1472775 w 1884138"/>
              <a:gd name="connsiteY1840" fmla="*/ 1153671 h 1626468"/>
              <a:gd name="connsiteX1841" fmla="*/ 1475973 w 1884138"/>
              <a:gd name="connsiteY1841" fmla="*/ 1141846 h 1626468"/>
              <a:gd name="connsiteX1842" fmla="*/ 1479072 w 1884138"/>
              <a:gd name="connsiteY1842" fmla="*/ 1130390 h 1626468"/>
              <a:gd name="connsiteX1843" fmla="*/ 1461613 w 1884138"/>
              <a:gd name="connsiteY1843" fmla="*/ 1137962 h 1626468"/>
              <a:gd name="connsiteX1844" fmla="*/ 455087 w 1884138"/>
              <a:gd name="connsiteY1844" fmla="*/ 1126291 h 1626468"/>
              <a:gd name="connsiteX1845" fmla="*/ 460831 w 1884138"/>
              <a:gd name="connsiteY1845" fmla="*/ 1127845 h 1626468"/>
              <a:gd name="connsiteX1846" fmla="*/ 461145 w 1884138"/>
              <a:gd name="connsiteY1846" fmla="*/ 1127930 h 1626468"/>
              <a:gd name="connsiteX1847" fmla="*/ 455087 w 1884138"/>
              <a:gd name="connsiteY1847" fmla="*/ 1126291 h 1626468"/>
              <a:gd name="connsiteX1848" fmla="*/ 455087 w 1884138"/>
              <a:gd name="connsiteY1848" fmla="*/ 1126291 h 1626468"/>
              <a:gd name="connsiteX1849" fmla="*/ 469448 w 1884138"/>
              <a:gd name="connsiteY1849" fmla="*/ 1130175 h 1626468"/>
              <a:gd name="connsiteX1850" fmla="*/ 460831 w 1884138"/>
              <a:gd name="connsiteY1850" fmla="*/ 1127845 h 1626468"/>
              <a:gd name="connsiteX1851" fmla="*/ 460472 w 1884138"/>
              <a:gd name="connsiteY1851" fmla="*/ 1127747 h 1626468"/>
              <a:gd name="connsiteX1852" fmla="*/ 455087 w 1884138"/>
              <a:gd name="connsiteY1852" fmla="*/ 1126291 h 1626468"/>
              <a:gd name="connsiteX1853" fmla="*/ 361799 w 1884138"/>
              <a:gd name="connsiteY1853" fmla="*/ 1125648 h 1626468"/>
              <a:gd name="connsiteX1854" fmla="*/ 344340 w 1884138"/>
              <a:gd name="connsiteY1854" fmla="*/ 1133220 h 1626468"/>
              <a:gd name="connsiteX1855" fmla="*/ 358701 w 1884138"/>
              <a:gd name="connsiteY1855" fmla="*/ 1137104 h 1626468"/>
              <a:gd name="connsiteX1856" fmla="*/ 361799 w 1884138"/>
              <a:gd name="connsiteY1856" fmla="*/ 1125648 h 1626468"/>
              <a:gd name="connsiteX1857" fmla="*/ 1598221 w 1884138"/>
              <a:gd name="connsiteY1857" fmla="*/ 1125337 h 1626468"/>
              <a:gd name="connsiteX1858" fmla="*/ 1604279 w 1884138"/>
              <a:gd name="connsiteY1858" fmla="*/ 1126975 h 1626468"/>
              <a:gd name="connsiteX1859" fmla="*/ 1598221 w 1884138"/>
              <a:gd name="connsiteY1859" fmla="*/ 1125337 h 1626468"/>
              <a:gd name="connsiteX1860" fmla="*/ 222231 w 1884138"/>
              <a:gd name="connsiteY1860" fmla="*/ 1125179 h 1626468"/>
              <a:gd name="connsiteX1861" fmla="*/ 222231 w 1884138"/>
              <a:gd name="connsiteY1861" fmla="*/ 1125179 h 1626468"/>
              <a:gd name="connsiteX1862" fmla="*/ 268975 w 1884138"/>
              <a:gd name="connsiteY1862" fmla="*/ 1125131 h 1626468"/>
              <a:gd name="connsiteX1863" fmla="*/ 265776 w 1884138"/>
              <a:gd name="connsiteY1863" fmla="*/ 1136956 h 1626468"/>
              <a:gd name="connsiteX1864" fmla="*/ 283335 w 1884138"/>
              <a:gd name="connsiteY1864" fmla="*/ 1129015 h 1626468"/>
              <a:gd name="connsiteX1865" fmla="*/ 283335 w 1884138"/>
              <a:gd name="connsiteY1865" fmla="*/ 1129015 h 1626468"/>
              <a:gd name="connsiteX1866" fmla="*/ 280137 w 1884138"/>
              <a:gd name="connsiteY1866" fmla="*/ 1140840 h 1626468"/>
              <a:gd name="connsiteX1867" fmla="*/ 294498 w 1884138"/>
              <a:gd name="connsiteY1867" fmla="*/ 1144724 h 1626468"/>
              <a:gd name="connsiteX1868" fmla="*/ 297696 w 1884138"/>
              <a:gd name="connsiteY1868" fmla="*/ 1132899 h 1626468"/>
              <a:gd name="connsiteX1869" fmla="*/ 283335 w 1884138"/>
              <a:gd name="connsiteY1869" fmla="*/ 1129015 h 1626468"/>
              <a:gd name="connsiteX1870" fmla="*/ 122885 w 1884138"/>
              <a:gd name="connsiteY1870" fmla="*/ 1122898 h 1626468"/>
              <a:gd name="connsiteX1871" fmla="*/ 128943 w 1884138"/>
              <a:gd name="connsiteY1871" fmla="*/ 1124537 h 1626468"/>
              <a:gd name="connsiteX1872" fmla="*/ 122885 w 1884138"/>
              <a:gd name="connsiteY1872" fmla="*/ 1122898 h 1626468"/>
              <a:gd name="connsiteX1873" fmla="*/ 456355 w 1884138"/>
              <a:gd name="connsiteY1873" fmla="*/ 1121601 h 1626468"/>
              <a:gd name="connsiteX1874" fmla="*/ 456286 w 1884138"/>
              <a:gd name="connsiteY1874" fmla="*/ 1121856 h 1626468"/>
              <a:gd name="connsiteX1875" fmla="*/ 455087 w 1884138"/>
              <a:gd name="connsiteY1875" fmla="*/ 1126291 h 1626468"/>
              <a:gd name="connsiteX1876" fmla="*/ 409634 w 1884138"/>
              <a:gd name="connsiteY1876" fmla="*/ 1121564 h 1626468"/>
              <a:gd name="connsiteX1877" fmla="*/ 409605 w 1884138"/>
              <a:gd name="connsiteY1877" fmla="*/ 1121674 h 1626468"/>
              <a:gd name="connsiteX1878" fmla="*/ 408443 w 1884138"/>
              <a:gd name="connsiteY1878" fmla="*/ 1125970 h 1626468"/>
              <a:gd name="connsiteX1879" fmla="*/ 161226 w 1884138"/>
              <a:gd name="connsiteY1879" fmla="*/ 1120974 h 1626468"/>
              <a:gd name="connsiteX1880" fmla="*/ 175587 w 1884138"/>
              <a:gd name="connsiteY1880" fmla="*/ 1124858 h 1626468"/>
              <a:gd name="connsiteX1881" fmla="*/ 161226 w 1884138"/>
              <a:gd name="connsiteY1881" fmla="*/ 1120974 h 1626468"/>
              <a:gd name="connsiteX1882" fmla="*/ 67939 w 1884138"/>
              <a:gd name="connsiteY1882" fmla="*/ 1120332 h 1626468"/>
              <a:gd name="connsiteX1883" fmla="*/ 82763 w 1884138"/>
              <a:gd name="connsiteY1883" fmla="*/ 1124341 h 1626468"/>
              <a:gd name="connsiteX1884" fmla="*/ 64740 w 1884138"/>
              <a:gd name="connsiteY1884" fmla="*/ 1132157 h 1626468"/>
              <a:gd name="connsiteX1885" fmla="*/ 67939 w 1884138"/>
              <a:gd name="connsiteY1885" fmla="*/ 1120332 h 1626468"/>
              <a:gd name="connsiteX1886" fmla="*/ 1621738 w 1884138"/>
              <a:gd name="connsiteY1886" fmla="*/ 1119404 h 1626468"/>
              <a:gd name="connsiteX1887" fmla="*/ 1621738 w 1884138"/>
              <a:gd name="connsiteY1887" fmla="*/ 1119404 h 1626468"/>
              <a:gd name="connsiteX1888" fmla="*/ 15404 w 1884138"/>
              <a:gd name="connsiteY1888" fmla="*/ 1118814 h 1626468"/>
              <a:gd name="connsiteX1889" fmla="*/ 15879 w 1884138"/>
              <a:gd name="connsiteY1889" fmla="*/ 1118942 h 1626468"/>
              <a:gd name="connsiteX1890" fmla="*/ 21658 w 1884138"/>
              <a:gd name="connsiteY1890" fmla="*/ 1120505 h 1626468"/>
              <a:gd name="connsiteX1891" fmla="*/ 15404 w 1884138"/>
              <a:gd name="connsiteY1891" fmla="*/ 1118814 h 1626468"/>
              <a:gd name="connsiteX1892" fmla="*/ 209219 w 1884138"/>
              <a:gd name="connsiteY1892" fmla="*/ 1116307 h 1626468"/>
              <a:gd name="connsiteX1893" fmla="*/ 207870 w 1884138"/>
              <a:gd name="connsiteY1893" fmla="*/ 1121295 h 1626468"/>
              <a:gd name="connsiteX1894" fmla="*/ 209219 w 1884138"/>
              <a:gd name="connsiteY1894" fmla="*/ 1116307 h 1626468"/>
              <a:gd name="connsiteX1895" fmla="*/ 411541 w 1884138"/>
              <a:gd name="connsiteY1895" fmla="*/ 1114514 h 1626468"/>
              <a:gd name="connsiteX1896" fmla="*/ 411154 w 1884138"/>
              <a:gd name="connsiteY1896" fmla="*/ 1115946 h 1626468"/>
              <a:gd name="connsiteX1897" fmla="*/ 409634 w 1884138"/>
              <a:gd name="connsiteY1897" fmla="*/ 1121564 h 1626468"/>
              <a:gd name="connsiteX1898" fmla="*/ 409750 w 1884138"/>
              <a:gd name="connsiteY1898" fmla="*/ 1121137 h 1626468"/>
              <a:gd name="connsiteX1899" fmla="*/ 408443 w 1884138"/>
              <a:gd name="connsiteY1899" fmla="*/ 1125970 h 1626468"/>
              <a:gd name="connsiteX1900" fmla="*/ 405345 w 1884138"/>
              <a:gd name="connsiteY1900" fmla="*/ 1137425 h 1626468"/>
              <a:gd name="connsiteX1901" fmla="*/ 419705 w 1884138"/>
              <a:gd name="connsiteY1901" fmla="*/ 1141309 h 1626468"/>
              <a:gd name="connsiteX1902" fmla="*/ 422804 w 1884138"/>
              <a:gd name="connsiteY1902" fmla="*/ 1129854 h 1626468"/>
              <a:gd name="connsiteX1903" fmla="*/ 408443 w 1884138"/>
              <a:gd name="connsiteY1903" fmla="*/ 1125970 h 1626468"/>
              <a:gd name="connsiteX1904" fmla="*/ 425902 w 1884138"/>
              <a:gd name="connsiteY1904" fmla="*/ 1118398 h 1626468"/>
              <a:gd name="connsiteX1905" fmla="*/ 1601319 w 1884138"/>
              <a:gd name="connsiteY1905" fmla="*/ 1113881 h 1626468"/>
              <a:gd name="connsiteX1906" fmla="*/ 1607377 w 1884138"/>
              <a:gd name="connsiteY1906" fmla="*/ 1115520 h 1626468"/>
              <a:gd name="connsiteX1907" fmla="*/ 1589918 w 1884138"/>
              <a:gd name="connsiteY1907" fmla="*/ 1123092 h 1626468"/>
              <a:gd name="connsiteX1908" fmla="*/ 1604279 w 1884138"/>
              <a:gd name="connsiteY1908" fmla="*/ 1126975 h 1626468"/>
              <a:gd name="connsiteX1909" fmla="*/ 1621738 w 1884138"/>
              <a:gd name="connsiteY1909" fmla="*/ 1119404 h 1626468"/>
              <a:gd name="connsiteX1910" fmla="*/ 1618640 w 1884138"/>
              <a:gd name="connsiteY1910" fmla="*/ 1130859 h 1626468"/>
              <a:gd name="connsiteX1911" fmla="*/ 1633464 w 1884138"/>
              <a:gd name="connsiteY1911" fmla="*/ 1134869 h 1626468"/>
              <a:gd name="connsiteX1912" fmla="*/ 1636562 w 1884138"/>
              <a:gd name="connsiteY1912" fmla="*/ 1123413 h 1626468"/>
              <a:gd name="connsiteX1913" fmla="*/ 1621738 w 1884138"/>
              <a:gd name="connsiteY1913" fmla="*/ 1119404 h 1626468"/>
              <a:gd name="connsiteX1914" fmla="*/ 1607377 w 1884138"/>
              <a:gd name="connsiteY1914" fmla="*/ 1115520 h 1626468"/>
              <a:gd name="connsiteX1915" fmla="*/ 1601319 w 1884138"/>
              <a:gd name="connsiteY1915" fmla="*/ 1113881 h 1626468"/>
              <a:gd name="connsiteX1916" fmla="*/ 85861 w 1884138"/>
              <a:gd name="connsiteY1916" fmla="*/ 1112885 h 1626468"/>
              <a:gd name="connsiteX1917" fmla="*/ 85861 w 1884138"/>
              <a:gd name="connsiteY1917" fmla="*/ 1112885 h 1626468"/>
              <a:gd name="connsiteX1918" fmla="*/ 85861 w 1884138"/>
              <a:gd name="connsiteY1918" fmla="*/ 1112885 h 1626468"/>
              <a:gd name="connsiteX1919" fmla="*/ 100222 w 1884138"/>
              <a:gd name="connsiteY1919" fmla="*/ 1116769 h 1626468"/>
              <a:gd name="connsiteX1920" fmla="*/ 722961 w 1884138"/>
              <a:gd name="connsiteY1920" fmla="*/ 1111889 h 1626468"/>
              <a:gd name="connsiteX1921" fmla="*/ 737322 w 1884138"/>
              <a:gd name="connsiteY1921" fmla="*/ 1115773 h 1626468"/>
              <a:gd name="connsiteX1922" fmla="*/ 737322 w 1884138"/>
              <a:gd name="connsiteY1922" fmla="*/ 1115773 h 1626468"/>
              <a:gd name="connsiteX1923" fmla="*/ 722961 w 1884138"/>
              <a:gd name="connsiteY1923" fmla="*/ 1111889 h 1626468"/>
              <a:gd name="connsiteX1924" fmla="*/ 769705 w 1884138"/>
              <a:gd name="connsiteY1924" fmla="*/ 1111841 h 1626468"/>
              <a:gd name="connsiteX1925" fmla="*/ 784065 w 1884138"/>
              <a:gd name="connsiteY1925" fmla="*/ 1115725 h 1626468"/>
              <a:gd name="connsiteX1926" fmla="*/ 769705 w 1884138"/>
              <a:gd name="connsiteY1926" fmla="*/ 1111841 h 1626468"/>
              <a:gd name="connsiteX1927" fmla="*/ 623882 w 1884138"/>
              <a:gd name="connsiteY1927" fmla="*/ 1109681 h 1626468"/>
              <a:gd name="connsiteX1928" fmla="*/ 630136 w 1884138"/>
              <a:gd name="connsiteY1928" fmla="*/ 1111372 h 1626468"/>
              <a:gd name="connsiteX1929" fmla="*/ 623882 w 1884138"/>
              <a:gd name="connsiteY1929" fmla="*/ 1109681 h 1626468"/>
              <a:gd name="connsiteX1930" fmla="*/ 71037 w 1884138"/>
              <a:gd name="connsiteY1930" fmla="*/ 1108876 h 1626468"/>
              <a:gd name="connsiteX1931" fmla="*/ 85861 w 1884138"/>
              <a:gd name="connsiteY1931" fmla="*/ 1112885 h 1626468"/>
              <a:gd name="connsiteX1932" fmla="*/ 82763 w 1884138"/>
              <a:gd name="connsiteY1932" fmla="*/ 1124341 h 1626468"/>
              <a:gd name="connsiteX1933" fmla="*/ 71037 w 1884138"/>
              <a:gd name="connsiteY1933" fmla="*/ 1108876 h 1626468"/>
              <a:gd name="connsiteX1934" fmla="*/ 1811512 w 1884138"/>
              <a:gd name="connsiteY1934" fmla="*/ 1108863 h 1626468"/>
              <a:gd name="connsiteX1935" fmla="*/ 1825872 w 1884138"/>
              <a:gd name="connsiteY1935" fmla="*/ 1112747 h 1626468"/>
              <a:gd name="connsiteX1936" fmla="*/ 1822774 w 1884138"/>
              <a:gd name="connsiteY1936" fmla="*/ 1124203 h 1626468"/>
              <a:gd name="connsiteX1937" fmla="*/ 1808413 w 1884138"/>
              <a:gd name="connsiteY1937" fmla="*/ 1120319 h 1626468"/>
              <a:gd name="connsiteX1938" fmla="*/ 1671580 w 1884138"/>
              <a:gd name="connsiteY1938" fmla="*/ 1107900 h 1626468"/>
              <a:gd name="connsiteX1939" fmla="*/ 1685941 w 1884138"/>
              <a:gd name="connsiteY1939" fmla="*/ 1111784 h 1626468"/>
              <a:gd name="connsiteX1940" fmla="*/ 1671580 w 1884138"/>
              <a:gd name="connsiteY1940" fmla="*/ 1107900 h 1626468"/>
              <a:gd name="connsiteX1941" fmla="*/ 516665 w 1884138"/>
              <a:gd name="connsiteY1941" fmla="*/ 1105667 h 1626468"/>
              <a:gd name="connsiteX1942" fmla="*/ 516829 w 1884138"/>
              <a:gd name="connsiteY1942" fmla="*/ 1105712 h 1626468"/>
              <a:gd name="connsiteX1943" fmla="*/ 522388 w 1884138"/>
              <a:gd name="connsiteY1943" fmla="*/ 1107215 h 1626468"/>
              <a:gd name="connsiteX1944" fmla="*/ 1020020 w 1884138"/>
              <a:gd name="connsiteY1944" fmla="*/ 1105381 h 1626468"/>
              <a:gd name="connsiteX1945" fmla="*/ 1031282 w 1884138"/>
              <a:gd name="connsiteY1945" fmla="*/ 1120721 h 1626468"/>
              <a:gd name="connsiteX1946" fmla="*/ 1034380 w 1884138"/>
              <a:gd name="connsiteY1946" fmla="*/ 1109265 h 1626468"/>
              <a:gd name="connsiteX1947" fmla="*/ 1796687 w 1884138"/>
              <a:gd name="connsiteY1947" fmla="*/ 1104854 h 1626468"/>
              <a:gd name="connsiteX1948" fmla="*/ 1811512 w 1884138"/>
              <a:gd name="connsiteY1948" fmla="*/ 1108863 h 1626468"/>
              <a:gd name="connsiteX1949" fmla="*/ 1331439 w 1884138"/>
              <a:gd name="connsiteY1949" fmla="*/ 1102756 h 1626468"/>
              <a:gd name="connsiteX1950" fmla="*/ 1329731 w 1884138"/>
              <a:gd name="connsiteY1950" fmla="*/ 1109072 h 1626468"/>
              <a:gd name="connsiteX1951" fmla="*/ 1328241 w 1884138"/>
              <a:gd name="connsiteY1951" fmla="*/ 1114582 h 1626468"/>
              <a:gd name="connsiteX1952" fmla="*/ 1328641 w 1884138"/>
              <a:gd name="connsiteY1952" fmla="*/ 1113104 h 1626468"/>
              <a:gd name="connsiteX1953" fmla="*/ 1329731 w 1884138"/>
              <a:gd name="connsiteY1953" fmla="*/ 1109072 h 1626468"/>
              <a:gd name="connsiteX1954" fmla="*/ 1331039 w 1884138"/>
              <a:gd name="connsiteY1954" fmla="*/ 1104235 h 1626468"/>
              <a:gd name="connsiteX1955" fmla="*/ 1331439 w 1884138"/>
              <a:gd name="connsiteY1955" fmla="*/ 1102756 h 1626468"/>
              <a:gd name="connsiteX1956" fmla="*/ 181883 w 1884138"/>
              <a:gd name="connsiteY1956" fmla="*/ 1101577 h 1626468"/>
              <a:gd name="connsiteX1957" fmla="*/ 196244 w 1884138"/>
              <a:gd name="connsiteY1957" fmla="*/ 1105461 h 1626468"/>
              <a:gd name="connsiteX1958" fmla="*/ 181883 w 1884138"/>
              <a:gd name="connsiteY1958" fmla="*/ 1101577 h 1626468"/>
              <a:gd name="connsiteX1959" fmla="*/ 88959 w 1884138"/>
              <a:gd name="connsiteY1959" fmla="*/ 1101429 h 1626468"/>
              <a:gd name="connsiteX1960" fmla="*/ 103320 w 1884138"/>
              <a:gd name="connsiteY1960" fmla="*/ 1105313 h 1626468"/>
              <a:gd name="connsiteX1961" fmla="*/ 88959 w 1884138"/>
              <a:gd name="connsiteY1961" fmla="*/ 1101429 h 1626468"/>
              <a:gd name="connsiteX1962" fmla="*/ 1727908 w 1884138"/>
              <a:gd name="connsiteY1962" fmla="*/ 1098546 h 1626468"/>
              <a:gd name="connsiteX1963" fmla="*/ 1735683 w 1884138"/>
              <a:gd name="connsiteY1963" fmla="*/ 1100649 h 1626468"/>
              <a:gd name="connsiteX1964" fmla="*/ 1728081 w 1884138"/>
              <a:gd name="connsiteY1964" fmla="*/ 1098593 h 1626468"/>
              <a:gd name="connsiteX1965" fmla="*/ 167523 w 1884138"/>
              <a:gd name="connsiteY1965" fmla="*/ 1097693 h 1626468"/>
              <a:gd name="connsiteX1966" fmla="*/ 181883 w 1884138"/>
              <a:gd name="connsiteY1966" fmla="*/ 1101577 h 1626468"/>
              <a:gd name="connsiteX1967" fmla="*/ 440501 w 1884138"/>
              <a:gd name="connsiteY1967" fmla="*/ 1097362 h 1626468"/>
              <a:gd name="connsiteX1968" fmla="*/ 446559 w 1884138"/>
              <a:gd name="connsiteY1968" fmla="*/ 1099001 h 1626468"/>
              <a:gd name="connsiteX1969" fmla="*/ 440501 w 1884138"/>
              <a:gd name="connsiteY1969" fmla="*/ 1097362 h 1626468"/>
              <a:gd name="connsiteX1970" fmla="*/ 1814710 w 1884138"/>
              <a:gd name="connsiteY1970" fmla="*/ 1097038 h 1626468"/>
              <a:gd name="connsiteX1971" fmla="*/ 1811512 w 1884138"/>
              <a:gd name="connsiteY1971" fmla="*/ 1108863 h 1626468"/>
              <a:gd name="connsiteX1972" fmla="*/ 1814710 w 1884138"/>
              <a:gd name="connsiteY1972" fmla="*/ 1097038 h 1626468"/>
              <a:gd name="connsiteX1973" fmla="*/ 1814710 w 1884138"/>
              <a:gd name="connsiteY1973" fmla="*/ 1097038 h 1626468"/>
              <a:gd name="connsiteX1974" fmla="*/ 1829071 w 1884138"/>
              <a:gd name="connsiteY1974" fmla="*/ 1100922 h 1626468"/>
              <a:gd name="connsiteX1975" fmla="*/ 1814710 w 1884138"/>
              <a:gd name="connsiteY1975" fmla="*/ 1097038 h 1626468"/>
              <a:gd name="connsiteX1976" fmla="*/ 1721322 w 1884138"/>
              <a:gd name="connsiteY1976" fmla="*/ 1096765 h 1626468"/>
              <a:gd name="connsiteX1977" fmla="*/ 1727605 w 1884138"/>
              <a:gd name="connsiteY1977" fmla="*/ 1098464 h 1626468"/>
              <a:gd name="connsiteX1978" fmla="*/ 1727908 w 1884138"/>
              <a:gd name="connsiteY1978" fmla="*/ 1098546 h 1626468"/>
              <a:gd name="connsiteX1979" fmla="*/ 618411 w 1884138"/>
              <a:gd name="connsiteY1979" fmla="*/ 1095907 h 1626468"/>
              <a:gd name="connsiteX1980" fmla="*/ 633235 w 1884138"/>
              <a:gd name="connsiteY1980" fmla="*/ 1099916 h 1626468"/>
              <a:gd name="connsiteX1981" fmla="*/ 633235 w 1884138"/>
              <a:gd name="connsiteY1981" fmla="*/ 1099916 h 1626468"/>
              <a:gd name="connsiteX1982" fmla="*/ 571767 w 1884138"/>
              <a:gd name="connsiteY1982" fmla="*/ 1095586 h 1626468"/>
              <a:gd name="connsiteX1983" fmla="*/ 583493 w 1884138"/>
              <a:gd name="connsiteY1983" fmla="*/ 1111051 h 1626468"/>
              <a:gd name="connsiteX1984" fmla="*/ 568668 w 1884138"/>
              <a:gd name="connsiteY1984" fmla="*/ 1107042 h 1626468"/>
              <a:gd name="connsiteX1985" fmla="*/ 571767 w 1884138"/>
              <a:gd name="connsiteY1985" fmla="*/ 1095586 h 1626468"/>
              <a:gd name="connsiteX1986" fmla="*/ 478842 w 1884138"/>
              <a:gd name="connsiteY1986" fmla="*/ 1095438 h 1626468"/>
              <a:gd name="connsiteX1987" fmla="*/ 475744 w 1884138"/>
              <a:gd name="connsiteY1987" fmla="*/ 1106894 h 1626468"/>
              <a:gd name="connsiteX1988" fmla="*/ 478842 w 1884138"/>
              <a:gd name="connsiteY1988" fmla="*/ 1095438 h 1626468"/>
              <a:gd name="connsiteX1989" fmla="*/ 106418 w 1884138"/>
              <a:gd name="connsiteY1989" fmla="*/ 1093857 h 1626468"/>
              <a:gd name="connsiteX1990" fmla="*/ 103320 w 1884138"/>
              <a:gd name="connsiteY1990" fmla="*/ 1105313 h 1626468"/>
              <a:gd name="connsiteX1991" fmla="*/ 106418 w 1884138"/>
              <a:gd name="connsiteY1991" fmla="*/ 1093857 h 1626468"/>
              <a:gd name="connsiteX1992" fmla="*/ 153162 w 1884138"/>
              <a:gd name="connsiteY1992" fmla="*/ 1093809 h 1626468"/>
              <a:gd name="connsiteX1993" fmla="*/ 153162 w 1884138"/>
              <a:gd name="connsiteY1993" fmla="*/ 1093809 h 1626468"/>
              <a:gd name="connsiteX1994" fmla="*/ 743618 w 1884138"/>
              <a:gd name="connsiteY1994" fmla="*/ 1092492 h 1626468"/>
              <a:gd name="connsiteX1995" fmla="*/ 757979 w 1884138"/>
              <a:gd name="connsiteY1995" fmla="*/ 1096376 h 1626468"/>
              <a:gd name="connsiteX1996" fmla="*/ 510762 w 1884138"/>
              <a:gd name="connsiteY1996" fmla="*/ 1091381 h 1626468"/>
              <a:gd name="connsiteX1997" fmla="*/ 525586 w 1884138"/>
              <a:gd name="connsiteY1997" fmla="*/ 1095390 h 1626468"/>
              <a:gd name="connsiteX1998" fmla="*/ 510762 w 1884138"/>
              <a:gd name="connsiteY1998" fmla="*/ 1091381 h 1626468"/>
              <a:gd name="connsiteX1999" fmla="*/ 184982 w 1884138"/>
              <a:gd name="connsiteY1999" fmla="*/ 1090121 h 1626468"/>
              <a:gd name="connsiteX2000" fmla="*/ 199343 w 1884138"/>
              <a:gd name="connsiteY2000" fmla="*/ 1094005 h 1626468"/>
              <a:gd name="connsiteX2001" fmla="*/ 138338 w 1884138"/>
              <a:gd name="connsiteY2001" fmla="*/ 1089800 h 1626468"/>
              <a:gd name="connsiteX2002" fmla="*/ 138338 w 1884138"/>
              <a:gd name="connsiteY2002" fmla="*/ 1089800 h 1626468"/>
              <a:gd name="connsiteX2003" fmla="*/ 729257 w 1884138"/>
              <a:gd name="connsiteY2003" fmla="*/ 1088608 h 1626468"/>
              <a:gd name="connsiteX2004" fmla="*/ 743618 w 1884138"/>
              <a:gd name="connsiteY2004" fmla="*/ 1092492 h 1626468"/>
              <a:gd name="connsiteX2005" fmla="*/ 729257 w 1884138"/>
              <a:gd name="connsiteY2005" fmla="*/ 1088608 h 1626468"/>
              <a:gd name="connsiteX2006" fmla="*/ 223893 w 1884138"/>
              <a:gd name="connsiteY2006" fmla="*/ 1088351 h 1626468"/>
              <a:gd name="connsiteX2007" fmla="*/ 231626 w 1884138"/>
              <a:gd name="connsiteY2007" fmla="*/ 1090442 h 1626468"/>
              <a:gd name="connsiteX2008" fmla="*/ 224445 w 1884138"/>
              <a:gd name="connsiteY2008" fmla="*/ 1088501 h 1626468"/>
              <a:gd name="connsiteX2009" fmla="*/ 449657 w 1884138"/>
              <a:gd name="connsiteY2009" fmla="*/ 1087545 h 1626468"/>
              <a:gd name="connsiteX2010" fmla="*/ 449657 w 1884138"/>
              <a:gd name="connsiteY2010" fmla="*/ 1087545 h 1626468"/>
              <a:gd name="connsiteX2011" fmla="*/ 217265 w 1884138"/>
              <a:gd name="connsiteY2011" fmla="*/ 1086559 h 1626468"/>
              <a:gd name="connsiteX2012" fmla="*/ 222650 w 1884138"/>
              <a:gd name="connsiteY2012" fmla="*/ 1088015 h 1626468"/>
              <a:gd name="connsiteX2013" fmla="*/ 223629 w 1884138"/>
              <a:gd name="connsiteY2013" fmla="*/ 1088280 h 1626468"/>
              <a:gd name="connsiteX2014" fmla="*/ 223893 w 1884138"/>
              <a:gd name="connsiteY2014" fmla="*/ 1088351 h 1626468"/>
              <a:gd name="connsiteX2015" fmla="*/ 170621 w 1884138"/>
              <a:gd name="connsiteY2015" fmla="*/ 1086237 h 1626468"/>
              <a:gd name="connsiteX2016" fmla="*/ 184982 w 1884138"/>
              <a:gd name="connsiteY2016" fmla="*/ 1090121 h 1626468"/>
              <a:gd name="connsiteX2017" fmla="*/ 170621 w 1884138"/>
              <a:gd name="connsiteY2017" fmla="*/ 1086237 h 1626468"/>
              <a:gd name="connsiteX2018" fmla="*/ 123977 w 1884138"/>
              <a:gd name="connsiteY2018" fmla="*/ 1085916 h 1626468"/>
              <a:gd name="connsiteX2019" fmla="*/ 135140 w 1884138"/>
              <a:gd name="connsiteY2019" fmla="*/ 1101625 h 1626468"/>
              <a:gd name="connsiteX2020" fmla="*/ 132041 w 1884138"/>
              <a:gd name="connsiteY2020" fmla="*/ 1113081 h 1626468"/>
              <a:gd name="connsiteX2021" fmla="*/ 135140 w 1884138"/>
              <a:gd name="connsiteY2021" fmla="*/ 1101625 h 1626468"/>
              <a:gd name="connsiteX2022" fmla="*/ 142552 w 1884138"/>
              <a:gd name="connsiteY2022" fmla="*/ 1103630 h 1626468"/>
              <a:gd name="connsiteX2023" fmla="*/ 149964 w 1884138"/>
              <a:gd name="connsiteY2023" fmla="*/ 1105634 h 1626468"/>
              <a:gd name="connsiteX2024" fmla="*/ 142552 w 1884138"/>
              <a:gd name="connsiteY2024" fmla="*/ 1103630 h 1626468"/>
              <a:gd name="connsiteX2025" fmla="*/ 135140 w 1884138"/>
              <a:gd name="connsiteY2025" fmla="*/ 1101625 h 1626468"/>
              <a:gd name="connsiteX2026" fmla="*/ 138338 w 1884138"/>
              <a:gd name="connsiteY2026" fmla="*/ 1089800 h 1626468"/>
              <a:gd name="connsiteX2027" fmla="*/ 123977 w 1884138"/>
              <a:gd name="connsiteY2027" fmla="*/ 1085916 h 1626468"/>
              <a:gd name="connsiteX2028" fmla="*/ 386083 w 1884138"/>
              <a:gd name="connsiteY2028" fmla="*/ 1085718 h 1626468"/>
              <a:gd name="connsiteX2029" fmla="*/ 371194 w 1884138"/>
              <a:gd name="connsiteY2029" fmla="*/ 1090912 h 1626468"/>
              <a:gd name="connsiteX2030" fmla="*/ 385555 w 1884138"/>
              <a:gd name="connsiteY2030" fmla="*/ 1094795 h 1626468"/>
              <a:gd name="connsiteX2031" fmla="*/ 386083 w 1884138"/>
              <a:gd name="connsiteY2031" fmla="*/ 1085718 h 1626468"/>
              <a:gd name="connsiteX2032" fmla="*/ 1817808 w 1884138"/>
              <a:gd name="connsiteY2032" fmla="*/ 1085582 h 1626468"/>
              <a:gd name="connsiteX2033" fmla="*/ 1814710 w 1884138"/>
              <a:gd name="connsiteY2033" fmla="*/ 1097038 h 1626468"/>
              <a:gd name="connsiteX2034" fmla="*/ 1817808 w 1884138"/>
              <a:gd name="connsiteY2034" fmla="*/ 1085582 h 1626468"/>
              <a:gd name="connsiteX2035" fmla="*/ 1817808 w 1884138"/>
              <a:gd name="connsiteY2035" fmla="*/ 1085582 h 1626468"/>
              <a:gd name="connsiteX2036" fmla="*/ 1832169 w 1884138"/>
              <a:gd name="connsiteY2036" fmla="*/ 1089466 h 1626468"/>
              <a:gd name="connsiteX2037" fmla="*/ 621509 w 1884138"/>
              <a:gd name="connsiteY2037" fmla="*/ 1084451 h 1626468"/>
              <a:gd name="connsiteX2038" fmla="*/ 627068 w 1884138"/>
              <a:gd name="connsiteY2038" fmla="*/ 1085955 h 1626468"/>
              <a:gd name="connsiteX2039" fmla="*/ 627444 w 1884138"/>
              <a:gd name="connsiteY2039" fmla="*/ 1086057 h 1626468"/>
              <a:gd name="connsiteX2040" fmla="*/ 625744 w 1884138"/>
              <a:gd name="connsiteY2040" fmla="*/ 1085597 h 1626468"/>
              <a:gd name="connsiteX2041" fmla="*/ 621509 w 1884138"/>
              <a:gd name="connsiteY2041" fmla="*/ 1084451 h 1626468"/>
              <a:gd name="connsiteX2042" fmla="*/ 623362 w 1884138"/>
              <a:gd name="connsiteY2042" fmla="*/ 1084952 h 1626468"/>
              <a:gd name="connsiteX2043" fmla="*/ 625744 w 1884138"/>
              <a:gd name="connsiteY2043" fmla="*/ 1085597 h 1626468"/>
              <a:gd name="connsiteX2044" fmla="*/ 627763 w 1884138"/>
              <a:gd name="connsiteY2044" fmla="*/ 1086143 h 1626468"/>
              <a:gd name="connsiteX2045" fmla="*/ 627444 w 1884138"/>
              <a:gd name="connsiteY2045" fmla="*/ 1086057 h 1626468"/>
              <a:gd name="connsiteX2046" fmla="*/ 636333 w 1884138"/>
              <a:gd name="connsiteY2046" fmla="*/ 1088461 h 1626468"/>
              <a:gd name="connsiteX2047" fmla="*/ 574865 w 1884138"/>
              <a:gd name="connsiteY2047" fmla="*/ 1084130 h 1626468"/>
              <a:gd name="connsiteX2048" fmla="*/ 574865 w 1884138"/>
              <a:gd name="connsiteY2048" fmla="*/ 1084130 h 1626468"/>
              <a:gd name="connsiteX2049" fmla="*/ 801662 w 1884138"/>
              <a:gd name="connsiteY2049" fmla="*/ 1083603 h 1626468"/>
              <a:gd name="connsiteX2050" fmla="*/ 807721 w 1884138"/>
              <a:gd name="connsiteY2050" fmla="*/ 1085242 h 1626468"/>
              <a:gd name="connsiteX2051" fmla="*/ 801662 w 1884138"/>
              <a:gd name="connsiteY2051" fmla="*/ 1083603 h 1626468"/>
              <a:gd name="connsiteX2052" fmla="*/ 342472 w 1884138"/>
              <a:gd name="connsiteY2052" fmla="*/ 1083144 h 1626468"/>
              <a:gd name="connsiteX2053" fmla="*/ 339274 w 1884138"/>
              <a:gd name="connsiteY2053" fmla="*/ 1094969 h 1626468"/>
              <a:gd name="connsiteX2054" fmla="*/ 353635 w 1884138"/>
              <a:gd name="connsiteY2054" fmla="*/ 1098853 h 1626468"/>
              <a:gd name="connsiteX2055" fmla="*/ 356833 w 1884138"/>
              <a:gd name="connsiteY2055" fmla="*/ 1087028 h 1626468"/>
              <a:gd name="connsiteX2056" fmla="*/ 342472 w 1884138"/>
              <a:gd name="connsiteY2056" fmla="*/ 1083144 h 1626468"/>
              <a:gd name="connsiteX2057" fmla="*/ 1802984 w 1884138"/>
              <a:gd name="connsiteY2057" fmla="*/ 1081573 h 1626468"/>
              <a:gd name="connsiteX2058" fmla="*/ 1817808 w 1884138"/>
              <a:gd name="connsiteY2058" fmla="*/ 1085582 h 1626468"/>
              <a:gd name="connsiteX2059" fmla="*/ 793360 w 1884138"/>
              <a:gd name="connsiteY2059" fmla="*/ 1081358 h 1626468"/>
              <a:gd name="connsiteX2060" fmla="*/ 807721 w 1884138"/>
              <a:gd name="connsiteY2060" fmla="*/ 1085242 h 1626468"/>
              <a:gd name="connsiteX2061" fmla="*/ 746716 w 1884138"/>
              <a:gd name="connsiteY2061" fmla="*/ 1081036 h 1626468"/>
              <a:gd name="connsiteX2062" fmla="*/ 761077 w 1884138"/>
              <a:gd name="connsiteY2062" fmla="*/ 1084920 h 1626468"/>
              <a:gd name="connsiteX2063" fmla="*/ 746716 w 1884138"/>
              <a:gd name="connsiteY2063" fmla="*/ 1081036 h 1626468"/>
              <a:gd name="connsiteX2064" fmla="*/ 700536 w 1884138"/>
              <a:gd name="connsiteY2064" fmla="*/ 1080840 h 1626468"/>
              <a:gd name="connsiteX2065" fmla="*/ 697437 w 1884138"/>
              <a:gd name="connsiteY2065" fmla="*/ 1092296 h 1626468"/>
              <a:gd name="connsiteX2066" fmla="*/ 682613 w 1884138"/>
              <a:gd name="connsiteY2066" fmla="*/ 1088287 h 1626468"/>
              <a:gd name="connsiteX2067" fmla="*/ 697437 w 1884138"/>
              <a:gd name="connsiteY2067" fmla="*/ 1092296 h 1626468"/>
              <a:gd name="connsiteX2068" fmla="*/ 700536 w 1884138"/>
              <a:gd name="connsiteY2068" fmla="*/ 1080840 h 1626468"/>
              <a:gd name="connsiteX2069" fmla="*/ 1616772 w 1884138"/>
              <a:gd name="connsiteY2069" fmla="*/ 1080783 h 1626468"/>
              <a:gd name="connsiteX2070" fmla="*/ 1631133 w 1884138"/>
              <a:gd name="connsiteY2070" fmla="*/ 1084667 h 1626468"/>
              <a:gd name="connsiteX2071" fmla="*/ 1616772 w 1884138"/>
              <a:gd name="connsiteY2071" fmla="*/ 1080783 h 1626468"/>
              <a:gd name="connsiteX2072" fmla="*/ 513860 w 1884138"/>
              <a:gd name="connsiteY2072" fmla="*/ 1079925 h 1626468"/>
              <a:gd name="connsiteX2073" fmla="*/ 510762 w 1884138"/>
              <a:gd name="connsiteY2073" fmla="*/ 1091381 h 1626468"/>
              <a:gd name="connsiteX2074" fmla="*/ 510762 w 1884138"/>
              <a:gd name="connsiteY2074" fmla="*/ 1091381 h 1626468"/>
              <a:gd name="connsiteX2075" fmla="*/ 496401 w 1884138"/>
              <a:gd name="connsiteY2075" fmla="*/ 1087497 h 1626468"/>
              <a:gd name="connsiteX2076" fmla="*/ 493203 w 1884138"/>
              <a:gd name="connsiteY2076" fmla="*/ 1099322 h 1626468"/>
              <a:gd name="connsiteX2077" fmla="*/ 510762 w 1884138"/>
              <a:gd name="connsiteY2077" fmla="*/ 1091381 h 1626468"/>
              <a:gd name="connsiteX2078" fmla="*/ 507564 w 1884138"/>
              <a:gd name="connsiteY2078" fmla="*/ 1103206 h 1626468"/>
              <a:gd name="connsiteX2079" fmla="*/ 509417 w 1884138"/>
              <a:gd name="connsiteY2079" fmla="*/ 1103707 h 1626468"/>
              <a:gd name="connsiteX2080" fmla="*/ 516665 w 1884138"/>
              <a:gd name="connsiteY2080" fmla="*/ 1105667 h 1626468"/>
              <a:gd name="connsiteX2081" fmla="*/ 516134 w 1884138"/>
              <a:gd name="connsiteY2081" fmla="*/ 1105524 h 1626468"/>
              <a:gd name="connsiteX2082" fmla="*/ 522388 w 1884138"/>
              <a:gd name="connsiteY2082" fmla="*/ 1107215 h 1626468"/>
              <a:gd name="connsiteX2083" fmla="*/ 525586 w 1884138"/>
              <a:gd name="connsiteY2083" fmla="*/ 1095390 h 1626468"/>
              <a:gd name="connsiteX2084" fmla="*/ 528684 w 1884138"/>
              <a:gd name="connsiteY2084" fmla="*/ 1083934 h 1626468"/>
              <a:gd name="connsiteX2085" fmla="*/ 510762 w 1884138"/>
              <a:gd name="connsiteY2085" fmla="*/ 1091381 h 1626468"/>
              <a:gd name="connsiteX2086" fmla="*/ 467680 w 1884138"/>
              <a:gd name="connsiteY2086" fmla="*/ 1079729 h 1626468"/>
              <a:gd name="connsiteX2087" fmla="*/ 464482 w 1884138"/>
              <a:gd name="connsiteY2087" fmla="*/ 1091554 h 1626468"/>
              <a:gd name="connsiteX2088" fmla="*/ 467680 w 1884138"/>
              <a:gd name="connsiteY2088" fmla="*/ 1079729 h 1626468"/>
              <a:gd name="connsiteX2089" fmla="*/ 188080 w 1884138"/>
              <a:gd name="connsiteY2089" fmla="*/ 1078665 h 1626468"/>
              <a:gd name="connsiteX2090" fmla="*/ 184982 w 1884138"/>
              <a:gd name="connsiteY2090" fmla="*/ 1090121 h 1626468"/>
              <a:gd name="connsiteX2091" fmla="*/ 170621 w 1884138"/>
              <a:gd name="connsiteY2091" fmla="*/ 1086237 h 1626468"/>
              <a:gd name="connsiteX2092" fmla="*/ 169441 w 1884138"/>
              <a:gd name="connsiteY2092" fmla="*/ 1085918 h 1626468"/>
              <a:gd name="connsiteX2093" fmla="*/ 168826 w 1884138"/>
              <a:gd name="connsiteY2093" fmla="*/ 1085752 h 1626468"/>
              <a:gd name="connsiteX2094" fmla="*/ 156260 w 1884138"/>
              <a:gd name="connsiteY2094" fmla="*/ 1082353 h 1626468"/>
              <a:gd name="connsiteX2095" fmla="*/ 188080 w 1884138"/>
              <a:gd name="connsiteY2095" fmla="*/ 1078665 h 1626468"/>
              <a:gd name="connsiteX2096" fmla="*/ 188080 w 1884138"/>
              <a:gd name="connsiteY2096" fmla="*/ 1078665 h 1626468"/>
              <a:gd name="connsiteX2097" fmla="*/ 193824 w 1884138"/>
              <a:gd name="connsiteY2097" fmla="*/ 1080219 h 1626468"/>
              <a:gd name="connsiteX2098" fmla="*/ 194138 w 1884138"/>
              <a:gd name="connsiteY2098" fmla="*/ 1080304 h 1626468"/>
              <a:gd name="connsiteX2099" fmla="*/ 188080 w 1884138"/>
              <a:gd name="connsiteY2099" fmla="*/ 1078665 h 1626468"/>
              <a:gd name="connsiteX2100" fmla="*/ 1835267 w 1884138"/>
              <a:gd name="connsiteY2100" fmla="*/ 1078011 h 1626468"/>
              <a:gd name="connsiteX2101" fmla="*/ 1849628 w 1884138"/>
              <a:gd name="connsiteY2101" fmla="*/ 1081894 h 1626468"/>
              <a:gd name="connsiteX2102" fmla="*/ 732355 w 1884138"/>
              <a:gd name="connsiteY2102" fmla="*/ 1077153 h 1626468"/>
              <a:gd name="connsiteX2103" fmla="*/ 746716 w 1884138"/>
              <a:gd name="connsiteY2103" fmla="*/ 1081036 h 1626468"/>
              <a:gd name="connsiteX2104" fmla="*/ 452856 w 1884138"/>
              <a:gd name="connsiteY2104" fmla="*/ 1075720 h 1626468"/>
              <a:gd name="connsiteX2105" fmla="*/ 449657 w 1884138"/>
              <a:gd name="connsiteY2105" fmla="*/ 1087545 h 1626468"/>
              <a:gd name="connsiteX2106" fmla="*/ 446559 w 1884138"/>
              <a:gd name="connsiteY2106" fmla="*/ 1099001 h 1626468"/>
              <a:gd name="connsiteX2107" fmla="*/ 432198 w 1884138"/>
              <a:gd name="connsiteY2107" fmla="*/ 1095117 h 1626468"/>
              <a:gd name="connsiteX2108" fmla="*/ 417838 w 1884138"/>
              <a:gd name="connsiteY2108" fmla="*/ 1091233 h 1626468"/>
              <a:gd name="connsiteX2109" fmla="*/ 420936 w 1884138"/>
              <a:gd name="connsiteY2109" fmla="*/ 1079777 h 1626468"/>
              <a:gd name="connsiteX2110" fmla="*/ 435297 w 1884138"/>
              <a:gd name="connsiteY2110" fmla="*/ 1083661 h 1626468"/>
              <a:gd name="connsiteX2111" fmla="*/ 435297 w 1884138"/>
              <a:gd name="connsiteY2111" fmla="*/ 1083661 h 1626468"/>
              <a:gd name="connsiteX2112" fmla="*/ 420936 w 1884138"/>
              <a:gd name="connsiteY2112" fmla="*/ 1079777 h 1626468"/>
              <a:gd name="connsiteX2113" fmla="*/ 406575 w 1884138"/>
              <a:gd name="connsiteY2113" fmla="*/ 1075893 h 1626468"/>
              <a:gd name="connsiteX2114" fmla="*/ 403477 w 1884138"/>
              <a:gd name="connsiteY2114" fmla="*/ 1087349 h 1626468"/>
              <a:gd name="connsiteX2115" fmla="*/ 400379 w 1884138"/>
              <a:gd name="connsiteY2115" fmla="*/ 1098805 h 1626468"/>
              <a:gd name="connsiteX2116" fmla="*/ 414739 w 1884138"/>
              <a:gd name="connsiteY2116" fmla="*/ 1102689 h 1626468"/>
              <a:gd name="connsiteX2117" fmla="*/ 429100 w 1884138"/>
              <a:gd name="connsiteY2117" fmla="*/ 1106573 h 1626468"/>
              <a:gd name="connsiteX2118" fmla="*/ 432198 w 1884138"/>
              <a:gd name="connsiteY2118" fmla="*/ 1095117 h 1626468"/>
              <a:gd name="connsiteX2119" fmla="*/ 446559 w 1884138"/>
              <a:gd name="connsiteY2119" fmla="*/ 1099001 h 1626468"/>
              <a:gd name="connsiteX2120" fmla="*/ 461383 w 1884138"/>
              <a:gd name="connsiteY2120" fmla="*/ 1103010 h 1626468"/>
              <a:gd name="connsiteX2121" fmla="*/ 443461 w 1884138"/>
              <a:gd name="connsiteY2121" fmla="*/ 1110456 h 1626468"/>
              <a:gd name="connsiteX2122" fmla="*/ 458285 w 1884138"/>
              <a:gd name="connsiteY2122" fmla="*/ 1114466 h 1626468"/>
              <a:gd name="connsiteX2123" fmla="*/ 456355 w 1884138"/>
              <a:gd name="connsiteY2123" fmla="*/ 1121601 h 1626468"/>
              <a:gd name="connsiteX2124" fmla="*/ 456436 w 1884138"/>
              <a:gd name="connsiteY2124" fmla="*/ 1121302 h 1626468"/>
              <a:gd name="connsiteX2125" fmla="*/ 455087 w 1884138"/>
              <a:gd name="connsiteY2125" fmla="*/ 1126291 h 1626468"/>
              <a:gd name="connsiteX2126" fmla="*/ 440263 w 1884138"/>
              <a:gd name="connsiteY2126" fmla="*/ 1122282 h 1626468"/>
              <a:gd name="connsiteX2127" fmla="*/ 455087 w 1884138"/>
              <a:gd name="connsiteY2127" fmla="*/ 1126291 h 1626468"/>
              <a:gd name="connsiteX2128" fmla="*/ 469448 w 1884138"/>
              <a:gd name="connsiteY2128" fmla="*/ 1130175 h 1626468"/>
              <a:gd name="connsiteX2129" fmla="*/ 472646 w 1884138"/>
              <a:gd name="connsiteY2129" fmla="*/ 1118350 h 1626468"/>
              <a:gd name="connsiteX2130" fmla="*/ 458285 w 1884138"/>
              <a:gd name="connsiteY2130" fmla="*/ 1114466 h 1626468"/>
              <a:gd name="connsiteX2131" fmla="*/ 461383 w 1884138"/>
              <a:gd name="connsiteY2131" fmla="*/ 1103010 h 1626468"/>
              <a:gd name="connsiteX2132" fmla="*/ 464482 w 1884138"/>
              <a:gd name="connsiteY2132" fmla="*/ 1091554 h 1626468"/>
              <a:gd name="connsiteX2133" fmla="*/ 467680 w 1884138"/>
              <a:gd name="connsiteY2133" fmla="*/ 1079729 h 1626468"/>
              <a:gd name="connsiteX2134" fmla="*/ 220363 w 1884138"/>
              <a:gd name="connsiteY2134" fmla="*/ 1075103 h 1626468"/>
              <a:gd name="connsiteX2135" fmla="*/ 217265 w 1884138"/>
              <a:gd name="connsiteY2135" fmla="*/ 1086559 h 1626468"/>
              <a:gd name="connsiteX2136" fmla="*/ 214167 w 1884138"/>
              <a:gd name="connsiteY2136" fmla="*/ 1098014 h 1626468"/>
              <a:gd name="connsiteX2137" fmla="*/ 228527 w 1884138"/>
              <a:gd name="connsiteY2137" fmla="*/ 1101898 h 1626468"/>
              <a:gd name="connsiteX2138" fmla="*/ 225429 w 1884138"/>
              <a:gd name="connsiteY2138" fmla="*/ 1113354 h 1626468"/>
              <a:gd name="connsiteX2139" fmla="*/ 222231 w 1884138"/>
              <a:gd name="connsiteY2139" fmla="*/ 1125179 h 1626468"/>
              <a:gd name="connsiteX2140" fmla="*/ 233493 w 1884138"/>
              <a:gd name="connsiteY2140" fmla="*/ 1140519 h 1626468"/>
              <a:gd name="connsiteX2141" fmla="*/ 228108 w 1884138"/>
              <a:gd name="connsiteY2141" fmla="*/ 1139063 h 1626468"/>
              <a:gd name="connsiteX2142" fmla="*/ 227996 w 1884138"/>
              <a:gd name="connsiteY2142" fmla="*/ 1139032 h 1626468"/>
              <a:gd name="connsiteX2143" fmla="*/ 219133 w 1884138"/>
              <a:gd name="connsiteY2143" fmla="*/ 1136635 h 1626468"/>
              <a:gd name="connsiteX2144" fmla="*/ 233493 w 1884138"/>
              <a:gd name="connsiteY2144" fmla="*/ 1140519 h 1626468"/>
              <a:gd name="connsiteX2145" fmla="*/ 230395 w 1884138"/>
              <a:gd name="connsiteY2145" fmla="*/ 1151975 h 1626468"/>
              <a:gd name="connsiteX2146" fmla="*/ 227297 w 1884138"/>
              <a:gd name="connsiteY2146" fmla="*/ 1163431 h 1626468"/>
              <a:gd name="connsiteX2147" fmla="*/ 238460 w 1884138"/>
              <a:gd name="connsiteY2147" fmla="*/ 1179140 h 1626468"/>
              <a:gd name="connsiteX2148" fmla="*/ 241658 w 1884138"/>
              <a:gd name="connsiteY2148" fmla="*/ 1167314 h 1626468"/>
              <a:gd name="connsiteX2149" fmla="*/ 244756 w 1884138"/>
              <a:gd name="connsiteY2149" fmla="*/ 1155859 h 1626468"/>
              <a:gd name="connsiteX2150" fmla="*/ 230395 w 1884138"/>
              <a:gd name="connsiteY2150" fmla="*/ 1151975 h 1626468"/>
              <a:gd name="connsiteX2151" fmla="*/ 233493 w 1884138"/>
              <a:gd name="connsiteY2151" fmla="*/ 1140519 h 1626468"/>
              <a:gd name="connsiteX2152" fmla="*/ 236592 w 1884138"/>
              <a:gd name="connsiteY2152" fmla="*/ 1129063 h 1626468"/>
              <a:gd name="connsiteX2153" fmla="*/ 239790 w 1884138"/>
              <a:gd name="connsiteY2153" fmla="*/ 1117238 h 1626468"/>
              <a:gd name="connsiteX2154" fmla="*/ 225429 w 1884138"/>
              <a:gd name="connsiteY2154" fmla="*/ 1113354 h 1626468"/>
              <a:gd name="connsiteX2155" fmla="*/ 228527 w 1884138"/>
              <a:gd name="connsiteY2155" fmla="*/ 1101898 h 1626468"/>
              <a:gd name="connsiteX2156" fmla="*/ 231626 w 1884138"/>
              <a:gd name="connsiteY2156" fmla="*/ 1090442 h 1626468"/>
              <a:gd name="connsiteX2157" fmla="*/ 223629 w 1884138"/>
              <a:gd name="connsiteY2157" fmla="*/ 1088280 h 1626468"/>
              <a:gd name="connsiteX2158" fmla="*/ 223548 w 1884138"/>
              <a:gd name="connsiteY2158" fmla="*/ 1088258 h 1626468"/>
              <a:gd name="connsiteX2159" fmla="*/ 222650 w 1884138"/>
              <a:gd name="connsiteY2159" fmla="*/ 1088015 h 1626468"/>
              <a:gd name="connsiteX2160" fmla="*/ 219060 w 1884138"/>
              <a:gd name="connsiteY2160" fmla="*/ 1087044 h 1626468"/>
              <a:gd name="connsiteX2161" fmla="*/ 217265 w 1884138"/>
              <a:gd name="connsiteY2161" fmla="*/ 1086559 h 1626468"/>
              <a:gd name="connsiteX2162" fmla="*/ 234724 w 1884138"/>
              <a:gd name="connsiteY2162" fmla="*/ 1078987 h 1626468"/>
              <a:gd name="connsiteX2163" fmla="*/ 540085 w 1884138"/>
              <a:gd name="connsiteY2163" fmla="*/ 1074724 h 1626468"/>
              <a:gd name="connsiteX2164" fmla="*/ 546143 w 1884138"/>
              <a:gd name="connsiteY2164" fmla="*/ 1076362 h 1626468"/>
              <a:gd name="connsiteX2165" fmla="*/ 540085 w 1884138"/>
              <a:gd name="connsiteY2165" fmla="*/ 1074724 h 1626468"/>
              <a:gd name="connsiteX2166" fmla="*/ 1820906 w 1884138"/>
              <a:gd name="connsiteY2166" fmla="*/ 1074127 h 1626468"/>
              <a:gd name="connsiteX2167" fmla="*/ 1835267 w 1884138"/>
              <a:gd name="connsiteY2167" fmla="*/ 1078011 h 1626468"/>
              <a:gd name="connsiteX2168" fmla="*/ 546816 w 1884138"/>
              <a:gd name="connsiteY2168" fmla="*/ 1073875 h 1626468"/>
              <a:gd name="connsiteX2169" fmla="*/ 546143 w 1884138"/>
              <a:gd name="connsiteY2169" fmla="*/ 1076362 h 1626468"/>
              <a:gd name="connsiteX2170" fmla="*/ 546531 w 1884138"/>
              <a:gd name="connsiteY2170" fmla="*/ 1074930 h 1626468"/>
              <a:gd name="connsiteX2171" fmla="*/ 857563 w 1884138"/>
              <a:gd name="connsiteY2171" fmla="*/ 1073738 h 1626468"/>
              <a:gd name="connsiteX2172" fmla="*/ 871924 w 1884138"/>
              <a:gd name="connsiteY2172" fmla="*/ 1077622 h 1626468"/>
              <a:gd name="connsiteX2173" fmla="*/ 868826 w 1884138"/>
              <a:gd name="connsiteY2173" fmla="*/ 1089077 h 1626468"/>
              <a:gd name="connsiteX2174" fmla="*/ 871924 w 1884138"/>
              <a:gd name="connsiteY2174" fmla="*/ 1077622 h 1626468"/>
              <a:gd name="connsiteX2175" fmla="*/ 1727619 w 1884138"/>
              <a:gd name="connsiteY2175" fmla="*/ 1073484 h 1626468"/>
              <a:gd name="connsiteX2176" fmla="*/ 1724421 w 1884138"/>
              <a:gd name="connsiteY2176" fmla="*/ 1085309 h 1626468"/>
              <a:gd name="connsiteX2177" fmla="*/ 1721322 w 1884138"/>
              <a:gd name="connsiteY2177" fmla="*/ 1096765 h 1626468"/>
              <a:gd name="connsiteX2178" fmla="*/ 1723117 w 1884138"/>
              <a:gd name="connsiteY2178" fmla="*/ 1097251 h 1626468"/>
              <a:gd name="connsiteX2179" fmla="*/ 1728081 w 1884138"/>
              <a:gd name="connsiteY2179" fmla="*/ 1098593 h 1626468"/>
              <a:gd name="connsiteX2180" fmla="*/ 1728503 w 1884138"/>
              <a:gd name="connsiteY2180" fmla="*/ 1098707 h 1626468"/>
              <a:gd name="connsiteX2181" fmla="*/ 1735683 w 1884138"/>
              <a:gd name="connsiteY2181" fmla="*/ 1100649 h 1626468"/>
              <a:gd name="connsiteX2182" fmla="*/ 1738781 w 1884138"/>
              <a:gd name="connsiteY2182" fmla="*/ 1089193 h 1626468"/>
              <a:gd name="connsiteX2183" fmla="*/ 1724421 w 1884138"/>
              <a:gd name="connsiteY2183" fmla="*/ 1085309 h 1626468"/>
              <a:gd name="connsiteX2184" fmla="*/ 1741980 w 1884138"/>
              <a:gd name="connsiteY2184" fmla="*/ 1077368 h 1626468"/>
              <a:gd name="connsiteX2185" fmla="*/ 577963 w 1884138"/>
              <a:gd name="connsiteY2185" fmla="*/ 1072674 h 1626468"/>
              <a:gd name="connsiteX2186" fmla="*/ 583723 w 1884138"/>
              <a:gd name="connsiteY2186" fmla="*/ 1074232 h 1626468"/>
              <a:gd name="connsiteX2187" fmla="*/ 584040 w 1884138"/>
              <a:gd name="connsiteY2187" fmla="*/ 1074318 h 1626468"/>
              <a:gd name="connsiteX2188" fmla="*/ 584217 w 1884138"/>
              <a:gd name="connsiteY2188" fmla="*/ 1074366 h 1626468"/>
              <a:gd name="connsiteX2189" fmla="*/ 582622 w 1884138"/>
              <a:gd name="connsiteY2189" fmla="*/ 1073934 h 1626468"/>
              <a:gd name="connsiteX2190" fmla="*/ 1814652 w 1884138"/>
              <a:gd name="connsiteY2190" fmla="*/ 1072435 h 1626468"/>
              <a:gd name="connsiteX2191" fmla="*/ 1815127 w 1884138"/>
              <a:gd name="connsiteY2191" fmla="*/ 1072564 h 1626468"/>
              <a:gd name="connsiteX2192" fmla="*/ 1820906 w 1884138"/>
              <a:gd name="connsiteY2192" fmla="*/ 1074127 h 1626468"/>
              <a:gd name="connsiteX2193" fmla="*/ 1814652 w 1884138"/>
              <a:gd name="connsiteY2193" fmla="*/ 1072435 h 1626468"/>
              <a:gd name="connsiteX2194" fmla="*/ 547450 w 1884138"/>
              <a:gd name="connsiteY2194" fmla="*/ 1071529 h 1626468"/>
              <a:gd name="connsiteX2195" fmla="*/ 547394 w 1884138"/>
              <a:gd name="connsiteY2195" fmla="*/ 1071737 h 1626468"/>
              <a:gd name="connsiteX2196" fmla="*/ 546816 w 1884138"/>
              <a:gd name="connsiteY2196" fmla="*/ 1073875 h 1626468"/>
              <a:gd name="connsiteX2197" fmla="*/ 665760 w 1884138"/>
              <a:gd name="connsiteY2197" fmla="*/ 1071435 h 1626468"/>
              <a:gd name="connsiteX2198" fmla="*/ 671351 w 1884138"/>
              <a:gd name="connsiteY2198" fmla="*/ 1072947 h 1626468"/>
              <a:gd name="connsiteX2199" fmla="*/ 665966 w 1884138"/>
              <a:gd name="connsiteY2199" fmla="*/ 1071491 h 1626468"/>
              <a:gd name="connsiteX2200" fmla="*/ 618648 w 1884138"/>
              <a:gd name="connsiteY2200" fmla="*/ 1070988 h 1626468"/>
              <a:gd name="connsiteX2201" fmla="*/ 619322 w 1884138"/>
              <a:gd name="connsiteY2201" fmla="*/ 1071170 h 1626468"/>
              <a:gd name="connsiteX2202" fmla="*/ 624707 w 1884138"/>
              <a:gd name="connsiteY2202" fmla="*/ 1072626 h 1626468"/>
              <a:gd name="connsiteX2203" fmla="*/ 618648 w 1884138"/>
              <a:gd name="connsiteY2203" fmla="*/ 1070988 h 1626468"/>
              <a:gd name="connsiteX2204" fmla="*/ 982770 w 1884138"/>
              <a:gd name="connsiteY2204" fmla="*/ 1070323 h 1626468"/>
              <a:gd name="connsiteX2205" fmla="*/ 997131 w 1884138"/>
              <a:gd name="connsiteY2205" fmla="*/ 1074207 h 1626468"/>
              <a:gd name="connsiteX2206" fmla="*/ 982770 w 1884138"/>
              <a:gd name="connsiteY2206" fmla="*/ 1070323 h 1626468"/>
              <a:gd name="connsiteX2207" fmla="*/ 66071 w 1884138"/>
              <a:gd name="connsiteY2207" fmla="*/ 1070255 h 1626468"/>
              <a:gd name="connsiteX2208" fmla="*/ 80431 w 1884138"/>
              <a:gd name="connsiteY2208" fmla="*/ 1074139 h 1626468"/>
              <a:gd name="connsiteX2209" fmla="*/ 66071 w 1884138"/>
              <a:gd name="connsiteY2209" fmla="*/ 1070255 h 1626468"/>
              <a:gd name="connsiteX2210" fmla="*/ 1666514 w 1884138"/>
              <a:gd name="connsiteY2210" fmla="*/ 1069648 h 1626468"/>
              <a:gd name="connsiteX2211" fmla="*/ 1680875 w 1884138"/>
              <a:gd name="connsiteY2211" fmla="*/ 1073532 h 1626468"/>
              <a:gd name="connsiteX2212" fmla="*/ 1695236 w 1884138"/>
              <a:gd name="connsiteY2212" fmla="*/ 1077416 h 1626468"/>
              <a:gd name="connsiteX2213" fmla="*/ 1680875 w 1884138"/>
              <a:gd name="connsiteY2213" fmla="*/ 1073532 h 1626468"/>
              <a:gd name="connsiteX2214" fmla="*/ 749815 w 1884138"/>
              <a:gd name="connsiteY2214" fmla="*/ 1069581 h 1626468"/>
              <a:gd name="connsiteX2215" fmla="*/ 764175 w 1884138"/>
              <a:gd name="connsiteY2215" fmla="*/ 1073465 h 1626468"/>
              <a:gd name="connsiteX2216" fmla="*/ 796558 w 1884138"/>
              <a:gd name="connsiteY2216" fmla="*/ 1069532 h 1626468"/>
              <a:gd name="connsiteX2217" fmla="*/ 796558 w 1884138"/>
              <a:gd name="connsiteY2217" fmla="*/ 1069532 h 1626468"/>
              <a:gd name="connsiteX2218" fmla="*/ 796558 w 1884138"/>
              <a:gd name="connsiteY2218" fmla="*/ 1069532 h 1626468"/>
              <a:gd name="connsiteX2219" fmla="*/ 793360 w 1884138"/>
              <a:gd name="connsiteY2219" fmla="*/ 1081358 h 1626468"/>
              <a:gd name="connsiteX2220" fmla="*/ 807721 w 1884138"/>
              <a:gd name="connsiteY2220" fmla="*/ 1085242 h 1626468"/>
              <a:gd name="connsiteX2221" fmla="*/ 810919 w 1884138"/>
              <a:gd name="connsiteY2221" fmla="*/ 1073416 h 1626468"/>
              <a:gd name="connsiteX2222" fmla="*/ 656990 w 1884138"/>
              <a:gd name="connsiteY2222" fmla="*/ 1069063 h 1626468"/>
              <a:gd name="connsiteX2223" fmla="*/ 653892 w 1884138"/>
              <a:gd name="connsiteY2223" fmla="*/ 1080519 h 1626468"/>
              <a:gd name="connsiteX2224" fmla="*/ 656990 w 1884138"/>
              <a:gd name="connsiteY2224" fmla="*/ 1069063 h 1626468"/>
              <a:gd name="connsiteX2225" fmla="*/ 662581 w 1884138"/>
              <a:gd name="connsiteY2225" fmla="*/ 1070575 h 1626468"/>
              <a:gd name="connsiteX2226" fmla="*/ 663049 w 1884138"/>
              <a:gd name="connsiteY2226" fmla="*/ 1070702 h 1626468"/>
              <a:gd name="connsiteX2227" fmla="*/ 656990 w 1884138"/>
              <a:gd name="connsiteY2227" fmla="*/ 1069063 h 1626468"/>
              <a:gd name="connsiteX2228" fmla="*/ 610346 w 1884138"/>
              <a:gd name="connsiteY2228" fmla="*/ 1068742 h 1626468"/>
              <a:gd name="connsiteX2229" fmla="*/ 624707 w 1884138"/>
              <a:gd name="connsiteY2229" fmla="*/ 1072626 h 1626468"/>
              <a:gd name="connsiteX2230" fmla="*/ 622912 w 1884138"/>
              <a:gd name="connsiteY2230" fmla="*/ 1072141 h 1626468"/>
              <a:gd name="connsiteX2231" fmla="*/ 616629 w 1884138"/>
              <a:gd name="connsiteY2231" fmla="*/ 1070441 h 1626468"/>
              <a:gd name="connsiteX2232" fmla="*/ 735454 w 1884138"/>
              <a:gd name="connsiteY2232" fmla="*/ 1065697 h 1626468"/>
              <a:gd name="connsiteX2233" fmla="*/ 737249 w 1884138"/>
              <a:gd name="connsiteY2233" fmla="*/ 1066182 h 1626468"/>
              <a:gd name="connsiteX2234" fmla="*/ 739236 w 1884138"/>
              <a:gd name="connsiteY2234" fmla="*/ 1066720 h 1626468"/>
              <a:gd name="connsiteX2235" fmla="*/ 741512 w 1884138"/>
              <a:gd name="connsiteY2235" fmla="*/ 1067335 h 1626468"/>
              <a:gd name="connsiteX2236" fmla="*/ 741283 w 1884138"/>
              <a:gd name="connsiteY2236" fmla="*/ 1067273 h 1626468"/>
              <a:gd name="connsiteX2237" fmla="*/ 749815 w 1884138"/>
              <a:gd name="connsiteY2237" fmla="*/ 1069581 h 1626468"/>
              <a:gd name="connsiteX2238" fmla="*/ 746716 w 1884138"/>
              <a:gd name="connsiteY2238" fmla="*/ 1081036 h 1626468"/>
              <a:gd name="connsiteX2239" fmla="*/ 735454 w 1884138"/>
              <a:gd name="connsiteY2239" fmla="*/ 1065697 h 1626468"/>
              <a:gd name="connsiteX2240" fmla="*/ 735454 w 1884138"/>
              <a:gd name="connsiteY2240" fmla="*/ 1065697 h 1626468"/>
              <a:gd name="connsiteX2241" fmla="*/ 741051 w 1884138"/>
              <a:gd name="connsiteY2241" fmla="*/ 1067210 h 1626468"/>
              <a:gd name="connsiteX2242" fmla="*/ 741283 w 1884138"/>
              <a:gd name="connsiteY2242" fmla="*/ 1067273 h 1626468"/>
              <a:gd name="connsiteX2243" fmla="*/ 739236 w 1884138"/>
              <a:gd name="connsiteY2243" fmla="*/ 1066720 h 1626468"/>
              <a:gd name="connsiteX2244" fmla="*/ 1698434 w 1884138"/>
              <a:gd name="connsiteY2244" fmla="*/ 1065591 h 1626468"/>
              <a:gd name="connsiteX2245" fmla="*/ 1713258 w 1884138"/>
              <a:gd name="connsiteY2245" fmla="*/ 1069600 h 1626468"/>
              <a:gd name="connsiteX2246" fmla="*/ 549242 w 1884138"/>
              <a:gd name="connsiteY2246" fmla="*/ 1064906 h 1626468"/>
              <a:gd name="connsiteX2247" fmla="*/ 548050 w 1884138"/>
              <a:gd name="connsiteY2247" fmla="*/ 1069312 h 1626468"/>
              <a:gd name="connsiteX2248" fmla="*/ 548080 w 1884138"/>
              <a:gd name="connsiteY2248" fmla="*/ 1069202 h 1626468"/>
              <a:gd name="connsiteX2249" fmla="*/ 549242 w 1884138"/>
              <a:gd name="connsiteY2249" fmla="*/ 1064906 h 1626468"/>
              <a:gd name="connsiteX2250" fmla="*/ 595985 w 1884138"/>
              <a:gd name="connsiteY2250" fmla="*/ 1064858 h 1626468"/>
              <a:gd name="connsiteX2251" fmla="*/ 592787 w 1884138"/>
              <a:gd name="connsiteY2251" fmla="*/ 1076683 h 1626468"/>
              <a:gd name="connsiteX2252" fmla="*/ 583723 w 1884138"/>
              <a:gd name="connsiteY2252" fmla="*/ 1074232 h 1626468"/>
              <a:gd name="connsiteX2253" fmla="*/ 583522 w 1884138"/>
              <a:gd name="connsiteY2253" fmla="*/ 1074178 h 1626468"/>
              <a:gd name="connsiteX2254" fmla="*/ 577963 w 1884138"/>
              <a:gd name="connsiteY2254" fmla="*/ 1072674 h 1626468"/>
              <a:gd name="connsiteX2255" fmla="*/ 574865 w 1884138"/>
              <a:gd name="connsiteY2255" fmla="*/ 1084130 h 1626468"/>
              <a:gd name="connsiteX2256" fmla="*/ 586591 w 1884138"/>
              <a:gd name="connsiteY2256" fmla="*/ 1099595 h 1626468"/>
              <a:gd name="connsiteX2257" fmla="*/ 571767 w 1884138"/>
              <a:gd name="connsiteY2257" fmla="*/ 1095586 h 1626468"/>
              <a:gd name="connsiteX2258" fmla="*/ 568668 w 1884138"/>
              <a:gd name="connsiteY2258" fmla="*/ 1107042 h 1626468"/>
              <a:gd name="connsiteX2259" fmla="*/ 554308 w 1884138"/>
              <a:gd name="connsiteY2259" fmla="*/ 1103158 h 1626468"/>
              <a:gd name="connsiteX2260" fmla="*/ 565470 w 1884138"/>
              <a:gd name="connsiteY2260" fmla="*/ 1118867 h 1626468"/>
              <a:gd name="connsiteX2261" fmla="*/ 568668 w 1884138"/>
              <a:gd name="connsiteY2261" fmla="*/ 1107042 h 1626468"/>
              <a:gd name="connsiteX2262" fmla="*/ 580294 w 1884138"/>
              <a:gd name="connsiteY2262" fmla="*/ 1122876 h 1626468"/>
              <a:gd name="connsiteX2263" fmla="*/ 583493 w 1884138"/>
              <a:gd name="connsiteY2263" fmla="*/ 1111051 h 1626468"/>
              <a:gd name="connsiteX2264" fmla="*/ 586591 w 1884138"/>
              <a:gd name="connsiteY2264" fmla="*/ 1099595 h 1626468"/>
              <a:gd name="connsiteX2265" fmla="*/ 589689 w 1884138"/>
              <a:gd name="connsiteY2265" fmla="*/ 1088139 h 1626468"/>
              <a:gd name="connsiteX2266" fmla="*/ 592787 w 1884138"/>
              <a:gd name="connsiteY2266" fmla="*/ 1076683 h 1626468"/>
              <a:gd name="connsiteX2267" fmla="*/ 595985 w 1884138"/>
              <a:gd name="connsiteY2267" fmla="*/ 1064858 h 1626468"/>
              <a:gd name="connsiteX2268" fmla="*/ 543183 w 1884138"/>
              <a:gd name="connsiteY2268" fmla="*/ 1063268 h 1626468"/>
              <a:gd name="connsiteX2269" fmla="*/ 549242 w 1884138"/>
              <a:gd name="connsiteY2269" fmla="*/ 1064906 h 1626468"/>
              <a:gd name="connsiteX2270" fmla="*/ 543183 w 1884138"/>
              <a:gd name="connsiteY2270" fmla="*/ 1063268 h 1626468"/>
              <a:gd name="connsiteX2271" fmla="*/ 1824004 w 1884138"/>
              <a:gd name="connsiteY2271" fmla="*/ 1062671 h 1626468"/>
              <a:gd name="connsiteX2272" fmla="*/ 1820906 w 1884138"/>
              <a:gd name="connsiteY2272" fmla="*/ 1074127 h 1626468"/>
              <a:gd name="connsiteX2273" fmla="*/ 1815347 w 1884138"/>
              <a:gd name="connsiteY2273" fmla="*/ 1072623 h 1626468"/>
              <a:gd name="connsiteX2274" fmla="*/ 1815127 w 1884138"/>
              <a:gd name="connsiteY2274" fmla="*/ 1072564 h 1626468"/>
              <a:gd name="connsiteX2275" fmla="*/ 1806082 w 1884138"/>
              <a:gd name="connsiteY2275" fmla="*/ 1070117 h 1626468"/>
              <a:gd name="connsiteX2276" fmla="*/ 767374 w 1884138"/>
              <a:gd name="connsiteY2276" fmla="*/ 1061639 h 1626468"/>
              <a:gd name="connsiteX2277" fmla="*/ 764175 w 1884138"/>
              <a:gd name="connsiteY2277" fmla="*/ 1073465 h 1626468"/>
              <a:gd name="connsiteX2278" fmla="*/ 767374 w 1884138"/>
              <a:gd name="connsiteY2278" fmla="*/ 1061639 h 1626468"/>
              <a:gd name="connsiteX2279" fmla="*/ 782198 w 1884138"/>
              <a:gd name="connsiteY2279" fmla="*/ 1065649 h 1626468"/>
              <a:gd name="connsiteX2280" fmla="*/ 767374 w 1884138"/>
              <a:gd name="connsiteY2280" fmla="*/ 1061639 h 1626468"/>
              <a:gd name="connsiteX2281" fmla="*/ 529282 w 1884138"/>
              <a:gd name="connsiteY2281" fmla="*/ 1059508 h 1626468"/>
              <a:gd name="connsiteX2282" fmla="*/ 529322 w 1884138"/>
              <a:gd name="connsiteY2282" fmla="*/ 1059519 h 1626468"/>
              <a:gd name="connsiteX2283" fmla="*/ 534881 w 1884138"/>
              <a:gd name="connsiteY2283" fmla="*/ 1061022 h 1626468"/>
              <a:gd name="connsiteX2284" fmla="*/ 753013 w 1884138"/>
              <a:gd name="connsiteY2284" fmla="*/ 1057755 h 1626468"/>
              <a:gd name="connsiteX2285" fmla="*/ 767374 w 1884138"/>
              <a:gd name="connsiteY2285" fmla="*/ 1061639 h 1626468"/>
              <a:gd name="connsiteX2286" fmla="*/ 753013 w 1884138"/>
              <a:gd name="connsiteY2286" fmla="*/ 1057755 h 1626468"/>
              <a:gd name="connsiteX2287" fmla="*/ 1794820 w 1884138"/>
              <a:gd name="connsiteY2287" fmla="*/ 1054778 h 1626468"/>
              <a:gd name="connsiteX2288" fmla="*/ 1809180 w 1884138"/>
              <a:gd name="connsiteY2288" fmla="*/ 1058662 h 1626468"/>
              <a:gd name="connsiteX2289" fmla="*/ 1794820 w 1884138"/>
              <a:gd name="connsiteY2289" fmla="*/ 1054778 h 1626468"/>
              <a:gd name="connsiteX2290" fmla="*/ 459052 w 1884138"/>
              <a:gd name="connsiteY2290" fmla="*/ 1052808 h 1626468"/>
              <a:gd name="connsiteX2291" fmla="*/ 465717 w 1884138"/>
              <a:gd name="connsiteY2291" fmla="*/ 1054610 h 1626468"/>
              <a:gd name="connsiteX2292" fmla="*/ 466464 w 1884138"/>
              <a:gd name="connsiteY2292" fmla="*/ 1054813 h 1626468"/>
              <a:gd name="connsiteX2293" fmla="*/ 473876 w 1884138"/>
              <a:gd name="connsiteY2293" fmla="*/ 1056817 h 1626468"/>
              <a:gd name="connsiteX2294" fmla="*/ 472023 w 1884138"/>
              <a:gd name="connsiteY2294" fmla="*/ 1056316 h 1626468"/>
              <a:gd name="connsiteX2295" fmla="*/ 465717 w 1884138"/>
              <a:gd name="connsiteY2295" fmla="*/ 1054610 h 1626468"/>
              <a:gd name="connsiteX2296" fmla="*/ 465538 w 1884138"/>
              <a:gd name="connsiteY2296" fmla="*/ 1054562 h 1626468"/>
              <a:gd name="connsiteX2297" fmla="*/ 459052 w 1884138"/>
              <a:gd name="connsiteY2297" fmla="*/ 1052808 h 1626468"/>
              <a:gd name="connsiteX2298" fmla="*/ 825418 w 1884138"/>
              <a:gd name="connsiteY2298" fmla="*/ 1052750 h 1626468"/>
              <a:gd name="connsiteX2299" fmla="*/ 831476 w 1884138"/>
              <a:gd name="connsiteY2299" fmla="*/ 1054389 h 1626468"/>
              <a:gd name="connsiteX2300" fmla="*/ 825418 w 1884138"/>
              <a:gd name="connsiteY2300" fmla="*/ 1052750 h 1626468"/>
              <a:gd name="connsiteX2301" fmla="*/ 1649098 w 1884138"/>
              <a:gd name="connsiteY2301" fmla="*/ 1052248 h 1626468"/>
              <a:gd name="connsiteX2302" fmla="*/ 1655352 w 1884138"/>
              <a:gd name="connsiteY2302" fmla="*/ 1053939 h 1626468"/>
              <a:gd name="connsiteX2303" fmla="*/ 1649793 w 1884138"/>
              <a:gd name="connsiteY2303" fmla="*/ 1052436 h 1626468"/>
              <a:gd name="connsiteX2304" fmla="*/ 1649573 w 1884138"/>
              <a:gd name="connsiteY2304" fmla="*/ 1052376 h 1626468"/>
              <a:gd name="connsiteX2305" fmla="*/ 179916 w 1884138"/>
              <a:gd name="connsiteY2305" fmla="*/ 1051870 h 1626468"/>
              <a:gd name="connsiteX2306" fmla="*/ 194276 w 1884138"/>
              <a:gd name="connsiteY2306" fmla="*/ 1055754 h 1626468"/>
              <a:gd name="connsiteX2307" fmla="*/ 179916 w 1884138"/>
              <a:gd name="connsiteY2307" fmla="*/ 1051870 h 1626468"/>
              <a:gd name="connsiteX2308" fmla="*/ 546381 w 1884138"/>
              <a:gd name="connsiteY2308" fmla="*/ 1051443 h 1626468"/>
              <a:gd name="connsiteX2309" fmla="*/ 552440 w 1884138"/>
              <a:gd name="connsiteY2309" fmla="*/ 1053081 h 1626468"/>
              <a:gd name="connsiteX2310" fmla="*/ 546381 w 1884138"/>
              <a:gd name="connsiteY2310" fmla="*/ 1051443 h 1626468"/>
              <a:gd name="connsiteX2311" fmla="*/ 86628 w 1884138"/>
              <a:gd name="connsiteY2311" fmla="*/ 1051227 h 1626468"/>
              <a:gd name="connsiteX2312" fmla="*/ 86628 w 1884138"/>
              <a:gd name="connsiteY2312" fmla="*/ 1051227 h 1626468"/>
              <a:gd name="connsiteX2313" fmla="*/ 127213 w 1884138"/>
              <a:gd name="connsiteY2313" fmla="*/ 1049910 h 1626468"/>
              <a:gd name="connsiteX2314" fmla="*/ 133272 w 1884138"/>
              <a:gd name="connsiteY2314" fmla="*/ 1051549 h 1626468"/>
              <a:gd name="connsiteX2315" fmla="*/ 130174 w 1884138"/>
              <a:gd name="connsiteY2315" fmla="*/ 1063004 h 1626468"/>
              <a:gd name="connsiteX2316" fmla="*/ 133272 w 1884138"/>
              <a:gd name="connsiteY2316" fmla="*/ 1051549 h 1626468"/>
              <a:gd name="connsiteX2317" fmla="*/ 127213 w 1884138"/>
              <a:gd name="connsiteY2317" fmla="*/ 1049910 h 1626468"/>
              <a:gd name="connsiteX2318" fmla="*/ 538079 w 1884138"/>
              <a:gd name="connsiteY2318" fmla="*/ 1049197 h 1626468"/>
              <a:gd name="connsiteX2319" fmla="*/ 552440 w 1884138"/>
              <a:gd name="connsiteY2319" fmla="*/ 1053081 h 1626468"/>
              <a:gd name="connsiteX2320" fmla="*/ 538079 w 1884138"/>
              <a:gd name="connsiteY2320" fmla="*/ 1049197 h 1626468"/>
              <a:gd name="connsiteX2321" fmla="*/ 351867 w 1884138"/>
              <a:gd name="connsiteY2321" fmla="*/ 1048407 h 1626468"/>
              <a:gd name="connsiteX2322" fmla="*/ 358453 w 1884138"/>
              <a:gd name="connsiteY2322" fmla="*/ 1050188 h 1626468"/>
              <a:gd name="connsiteX2323" fmla="*/ 359047 w 1884138"/>
              <a:gd name="connsiteY2323" fmla="*/ 1050349 h 1626468"/>
              <a:gd name="connsiteX2324" fmla="*/ 366228 w 1884138"/>
              <a:gd name="connsiteY2324" fmla="*/ 1052291 h 1626468"/>
              <a:gd name="connsiteX2325" fmla="*/ 358453 w 1884138"/>
              <a:gd name="connsiteY2325" fmla="*/ 1050188 h 1626468"/>
              <a:gd name="connsiteX2326" fmla="*/ 358150 w 1884138"/>
              <a:gd name="connsiteY2326" fmla="*/ 1050106 h 1626468"/>
              <a:gd name="connsiteX2327" fmla="*/ 351867 w 1884138"/>
              <a:gd name="connsiteY2327" fmla="*/ 1048407 h 1626468"/>
              <a:gd name="connsiteX2328" fmla="*/ 1128535 w 1884138"/>
              <a:gd name="connsiteY2328" fmla="*/ 1047880 h 1626468"/>
              <a:gd name="connsiteX2329" fmla="*/ 1126827 w 1884138"/>
              <a:gd name="connsiteY2329" fmla="*/ 1054196 h 1626468"/>
              <a:gd name="connsiteX2330" fmla="*/ 1125337 w 1884138"/>
              <a:gd name="connsiteY2330" fmla="*/ 1059706 h 1626468"/>
              <a:gd name="connsiteX2331" fmla="*/ 1125737 w 1884138"/>
              <a:gd name="connsiteY2331" fmla="*/ 1058227 h 1626468"/>
              <a:gd name="connsiteX2332" fmla="*/ 1126827 w 1884138"/>
              <a:gd name="connsiteY2332" fmla="*/ 1054196 h 1626468"/>
              <a:gd name="connsiteX2333" fmla="*/ 1128135 w 1884138"/>
              <a:gd name="connsiteY2333" fmla="*/ 1049358 h 1626468"/>
              <a:gd name="connsiteX2334" fmla="*/ 1128535 w 1884138"/>
              <a:gd name="connsiteY2334" fmla="*/ 1047880 h 1626468"/>
              <a:gd name="connsiteX2335" fmla="*/ 1812379 w 1884138"/>
              <a:gd name="connsiteY2335" fmla="*/ 1046836 h 1626468"/>
              <a:gd name="connsiteX2336" fmla="*/ 1814232 w 1884138"/>
              <a:gd name="connsiteY2336" fmla="*/ 1047337 h 1626468"/>
              <a:gd name="connsiteX2337" fmla="*/ 1822683 w 1884138"/>
              <a:gd name="connsiteY2337" fmla="*/ 1049623 h 1626468"/>
              <a:gd name="connsiteX2338" fmla="*/ 1827203 w 1884138"/>
              <a:gd name="connsiteY2338" fmla="*/ 1050846 h 1626468"/>
              <a:gd name="connsiteX2339" fmla="*/ 1824004 w 1884138"/>
              <a:gd name="connsiteY2339" fmla="*/ 1062671 h 1626468"/>
              <a:gd name="connsiteX2340" fmla="*/ 1812379 w 1884138"/>
              <a:gd name="connsiteY2340" fmla="*/ 1046836 h 1626468"/>
              <a:gd name="connsiteX2341" fmla="*/ 523255 w 1884138"/>
              <a:gd name="connsiteY2341" fmla="*/ 1045188 h 1626468"/>
              <a:gd name="connsiteX2342" fmla="*/ 538079 w 1884138"/>
              <a:gd name="connsiteY2342" fmla="*/ 1049197 h 1626468"/>
              <a:gd name="connsiteX2343" fmla="*/ 523255 w 1884138"/>
              <a:gd name="connsiteY2343" fmla="*/ 1045188 h 1626468"/>
              <a:gd name="connsiteX2344" fmla="*/ 1347030 w 1884138"/>
              <a:gd name="connsiteY2344" fmla="*/ 1045108 h 1626468"/>
              <a:gd name="connsiteX2345" fmla="*/ 1358293 w 1884138"/>
              <a:gd name="connsiteY2345" fmla="*/ 1060448 h 1626468"/>
              <a:gd name="connsiteX2346" fmla="*/ 1343932 w 1884138"/>
              <a:gd name="connsiteY2346" fmla="*/ 1056564 h 1626468"/>
              <a:gd name="connsiteX2347" fmla="*/ 1358293 w 1884138"/>
              <a:gd name="connsiteY2347" fmla="*/ 1060448 h 1626468"/>
              <a:gd name="connsiteX2348" fmla="*/ 1361391 w 1884138"/>
              <a:gd name="connsiteY2348" fmla="*/ 1048992 h 1626468"/>
              <a:gd name="connsiteX2349" fmla="*/ 772027 w 1884138"/>
              <a:gd name="connsiteY2349" fmla="*/ 1044433 h 1626468"/>
              <a:gd name="connsiteX2350" fmla="*/ 772079 w 1884138"/>
              <a:gd name="connsiteY2350" fmla="*/ 1044471 h 1626468"/>
              <a:gd name="connsiteX2351" fmla="*/ 785296 w 1884138"/>
              <a:gd name="connsiteY2351" fmla="*/ 1054193 h 1626468"/>
              <a:gd name="connsiteX2352" fmla="*/ 776476 w 1884138"/>
              <a:gd name="connsiteY2352" fmla="*/ 1050271 h 1626468"/>
              <a:gd name="connsiteX2353" fmla="*/ 771621 w 1884138"/>
              <a:gd name="connsiteY2353" fmla="*/ 1045933 h 1626468"/>
              <a:gd name="connsiteX2354" fmla="*/ 1844662 w 1884138"/>
              <a:gd name="connsiteY2354" fmla="*/ 1043274 h 1626468"/>
              <a:gd name="connsiteX2355" fmla="*/ 1855924 w 1884138"/>
              <a:gd name="connsiteY2355" fmla="*/ 1058613 h 1626468"/>
              <a:gd name="connsiteX2356" fmla="*/ 1841563 w 1884138"/>
              <a:gd name="connsiteY2356" fmla="*/ 1054729 h 1626468"/>
              <a:gd name="connsiteX2357" fmla="*/ 1827203 w 1884138"/>
              <a:gd name="connsiteY2357" fmla="*/ 1050846 h 1626468"/>
              <a:gd name="connsiteX2358" fmla="*/ 1844662 w 1884138"/>
              <a:gd name="connsiteY2358" fmla="*/ 1043274 h 1626468"/>
              <a:gd name="connsiteX2359" fmla="*/ 1704630 w 1884138"/>
              <a:gd name="connsiteY2359" fmla="*/ 1042679 h 1626468"/>
              <a:gd name="connsiteX2360" fmla="*/ 1701532 w 1884138"/>
              <a:gd name="connsiteY2360" fmla="*/ 1054135 h 1626468"/>
              <a:gd name="connsiteX2361" fmla="*/ 1716356 w 1884138"/>
              <a:gd name="connsiteY2361" fmla="*/ 1058144 h 1626468"/>
              <a:gd name="connsiteX2362" fmla="*/ 1719454 w 1884138"/>
              <a:gd name="connsiteY2362" fmla="*/ 1046689 h 1626468"/>
              <a:gd name="connsiteX2363" fmla="*/ 642572 w 1884138"/>
              <a:gd name="connsiteY2363" fmla="*/ 1040577 h 1626468"/>
              <a:gd name="connsiteX2364" fmla="*/ 648826 w 1884138"/>
              <a:gd name="connsiteY2364" fmla="*/ 1042268 h 1626468"/>
              <a:gd name="connsiteX2365" fmla="*/ 642572 w 1884138"/>
              <a:gd name="connsiteY2365" fmla="*/ 1040577 h 1626468"/>
              <a:gd name="connsiteX2366" fmla="*/ 1053070 w 1884138"/>
              <a:gd name="connsiteY2366" fmla="*/ 1040161 h 1626468"/>
              <a:gd name="connsiteX2367" fmla="*/ 1067431 w 1884138"/>
              <a:gd name="connsiteY2367" fmla="*/ 1044045 h 1626468"/>
              <a:gd name="connsiteX2368" fmla="*/ 43546 w 1884138"/>
              <a:gd name="connsiteY2368" fmla="*/ 1039576 h 1626468"/>
              <a:gd name="connsiteX2369" fmla="*/ 57906 w 1884138"/>
              <a:gd name="connsiteY2369" fmla="*/ 1043460 h 1626468"/>
              <a:gd name="connsiteX2370" fmla="*/ 43546 w 1884138"/>
              <a:gd name="connsiteY2370" fmla="*/ 1039576 h 1626468"/>
              <a:gd name="connsiteX2371" fmla="*/ 1830301 w 1884138"/>
              <a:gd name="connsiteY2371" fmla="*/ 1039390 h 1626468"/>
              <a:gd name="connsiteX2372" fmla="*/ 1844662 w 1884138"/>
              <a:gd name="connsiteY2372" fmla="*/ 1043274 h 1626468"/>
              <a:gd name="connsiteX2373" fmla="*/ 1830301 w 1884138"/>
              <a:gd name="connsiteY2373" fmla="*/ 1039390 h 1626468"/>
              <a:gd name="connsiteX2374" fmla="*/ 1736914 w 1884138"/>
              <a:gd name="connsiteY2374" fmla="*/ 1039117 h 1626468"/>
              <a:gd name="connsiteX2375" fmla="*/ 1743196 w 1884138"/>
              <a:gd name="connsiteY2375" fmla="*/ 1040816 h 1626468"/>
              <a:gd name="connsiteX2376" fmla="*/ 1749479 w 1884138"/>
              <a:gd name="connsiteY2376" fmla="*/ 1042515 h 1626468"/>
              <a:gd name="connsiteX2377" fmla="*/ 1751274 w 1884138"/>
              <a:gd name="connsiteY2377" fmla="*/ 1043001 h 1626468"/>
              <a:gd name="connsiteX2378" fmla="*/ 1736914 w 1884138"/>
              <a:gd name="connsiteY2378" fmla="*/ 1039117 h 1626468"/>
              <a:gd name="connsiteX2379" fmla="*/ 820214 w 1884138"/>
              <a:gd name="connsiteY2379" fmla="*/ 1039049 h 1626468"/>
              <a:gd name="connsiteX2380" fmla="*/ 820214 w 1884138"/>
              <a:gd name="connsiteY2380" fmla="*/ 1039049 h 1626468"/>
              <a:gd name="connsiteX2381" fmla="*/ 541177 w 1884138"/>
              <a:gd name="connsiteY2381" fmla="*/ 1037741 h 1626468"/>
              <a:gd name="connsiteX2382" fmla="*/ 555538 w 1884138"/>
              <a:gd name="connsiteY2382" fmla="*/ 1041625 h 1626468"/>
              <a:gd name="connsiteX2383" fmla="*/ 541177 w 1884138"/>
              <a:gd name="connsiteY2383" fmla="*/ 1037741 h 1626468"/>
              <a:gd name="connsiteX2384" fmla="*/ 401146 w 1884138"/>
              <a:gd name="connsiteY2384" fmla="*/ 1037147 h 1626468"/>
              <a:gd name="connsiteX2385" fmla="*/ 415970 w 1884138"/>
              <a:gd name="connsiteY2385" fmla="*/ 1041156 h 1626468"/>
              <a:gd name="connsiteX2386" fmla="*/ 430331 w 1884138"/>
              <a:gd name="connsiteY2386" fmla="*/ 1045040 h 1626468"/>
              <a:gd name="connsiteX2387" fmla="*/ 415970 w 1884138"/>
              <a:gd name="connsiteY2387" fmla="*/ 1041156 h 1626468"/>
              <a:gd name="connsiteX2388" fmla="*/ 75365 w 1884138"/>
              <a:gd name="connsiteY2388" fmla="*/ 1035888 h 1626468"/>
              <a:gd name="connsiteX2389" fmla="*/ 72267 w 1884138"/>
              <a:gd name="connsiteY2389" fmla="*/ 1047343 h 1626468"/>
              <a:gd name="connsiteX2390" fmla="*/ 75365 w 1884138"/>
              <a:gd name="connsiteY2390" fmla="*/ 1035888 h 1626468"/>
              <a:gd name="connsiteX2391" fmla="*/ 759209 w 1884138"/>
              <a:gd name="connsiteY2391" fmla="*/ 1034844 h 1626468"/>
              <a:gd name="connsiteX2392" fmla="*/ 773570 w 1884138"/>
              <a:gd name="connsiteY2392" fmla="*/ 1038728 h 1626468"/>
              <a:gd name="connsiteX2393" fmla="*/ 772027 w 1884138"/>
              <a:gd name="connsiteY2393" fmla="*/ 1044433 h 1626468"/>
              <a:gd name="connsiteX2394" fmla="*/ 759209 w 1884138"/>
              <a:gd name="connsiteY2394" fmla="*/ 1034844 h 1626468"/>
              <a:gd name="connsiteX2395" fmla="*/ 771621 w 1884138"/>
              <a:gd name="connsiteY2395" fmla="*/ 1045933 h 1626468"/>
              <a:gd name="connsiteX2396" fmla="*/ 770472 w 1884138"/>
              <a:gd name="connsiteY2396" fmla="*/ 1050184 h 1626468"/>
              <a:gd name="connsiteX2397" fmla="*/ 756111 w 1884138"/>
              <a:gd name="connsiteY2397" fmla="*/ 1046300 h 1626468"/>
              <a:gd name="connsiteX2398" fmla="*/ 741750 w 1884138"/>
              <a:gd name="connsiteY2398" fmla="*/ 1042416 h 1626468"/>
              <a:gd name="connsiteX2399" fmla="*/ 756111 w 1884138"/>
              <a:gd name="connsiteY2399" fmla="*/ 1046300 h 1626468"/>
              <a:gd name="connsiteX2400" fmla="*/ 753013 w 1884138"/>
              <a:gd name="connsiteY2400" fmla="*/ 1057755 h 1626468"/>
              <a:gd name="connsiteX2401" fmla="*/ 738652 w 1884138"/>
              <a:gd name="connsiteY2401" fmla="*/ 1053871 h 1626468"/>
              <a:gd name="connsiteX2402" fmla="*/ 749815 w 1884138"/>
              <a:gd name="connsiteY2402" fmla="*/ 1069581 h 1626468"/>
              <a:gd name="connsiteX2403" fmla="*/ 741051 w 1884138"/>
              <a:gd name="connsiteY2403" fmla="*/ 1067210 h 1626468"/>
              <a:gd name="connsiteX2404" fmla="*/ 740839 w 1884138"/>
              <a:gd name="connsiteY2404" fmla="*/ 1067153 h 1626468"/>
              <a:gd name="connsiteX2405" fmla="*/ 735454 w 1884138"/>
              <a:gd name="connsiteY2405" fmla="*/ 1065697 h 1626468"/>
              <a:gd name="connsiteX2406" fmla="*/ 732355 w 1884138"/>
              <a:gd name="connsiteY2406" fmla="*/ 1077153 h 1626468"/>
              <a:gd name="connsiteX2407" fmla="*/ 717995 w 1884138"/>
              <a:gd name="connsiteY2407" fmla="*/ 1073269 h 1626468"/>
              <a:gd name="connsiteX2408" fmla="*/ 729257 w 1884138"/>
              <a:gd name="connsiteY2408" fmla="*/ 1088608 h 1626468"/>
              <a:gd name="connsiteX2409" fmla="*/ 714896 w 1884138"/>
              <a:gd name="connsiteY2409" fmla="*/ 1084724 h 1626468"/>
              <a:gd name="connsiteX2410" fmla="*/ 729257 w 1884138"/>
              <a:gd name="connsiteY2410" fmla="*/ 1088608 h 1626468"/>
              <a:gd name="connsiteX2411" fmla="*/ 726159 w 1884138"/>
              <a:gd name="connsiteY2411" fmla="*/ 1100064 h 1626468"/>
              <a:gd name="connsiteX2412" fmla="*/ 711798 w 1884138"/>
              <a:gd name="connsiteY2412" fmla="*/ 1096180 h 1626468"/>
              <a:gd name="connsiteX2413" fmla="*/ 711798 w 1884138"/>
              <a:gd name="connsiteY2413" fmla="*/ 1096180 h 1626468"/>
              <a:gd name="connsiteX2414" fmla="*/ 708600 w 1884138"/>
              <a:gd name="connsiteY2414" fmla="*/ 1108005 h 1626468"/>
              <a:gd name="connsiteX2415" fmla="*/ 694239 w 1884138"/>
              <a:gd name="connsiteY2415" fmla="*/ 1104122 h 1626468"/>
              <a:gd name="connsiteX2416" fmla="*/ 708600 w 1884138"/>
              <a:gd name="connsiteY2416" fmla="*/ 1108005 h 1626468"/>
              <a:gd name="connsiteX2417" fmla="*/ 705502 w 1884138"/>
              <a:gd name="connsiteY2417" fmla="*/ 1119461 h 1626468"/>
              <a:gd name="connsiteX2418" fmla="*/ 705502 w 1884138"/>
              <a:gd name="connsiteY2418" fmla="*/ 1119461 h 1626468"/>
              <a:gd name="connsiteX2419" fmla="*/ 702403 w 1884138"/>
              <a:gd name="connsiteY2419" fmla="*/ 1130917 h 1626468"/>
              <a:gd name="connsiteX2420" fmla="*/ 688043 w 1884138"/>
              <a:gd name="connsiteY2420" fmla="*/ 1127033 h 1626468"/>
              <a:gd name="connsiteX2421" fmla="*/ 699305 w 1884138"/>
              <a:gd name="connsiteY2421" fmla="*/ 1142373 h 1626468"/>
              <a:gd name="connsiteX2422" fmla="*/ 684945 w 1884138"/>
              <a:gd name="connsiteY2422" fmla="*/ 1138489 h 1626468"/>
              <a:gd name="connsiteX2423" fmla="*/ 681746 w 1884138"/>
              <a:gd name="connsiteY2423" fmla="*/ 1150314 h 1626468"/>
              <a:gd name="connsiteX2424" fmla="*/ 678648 w 1884138"/>
              <a:gd name="connsiteY2424" fmla="*/ 1161770 h 1626468"/>
              <a:gd name="connsiteX2425" fmla="*/ 675550 w 1884138"/>
              <a:gd name="connsiteY2425" fmla="*/ 1173226 h 1626468"/>
              <a:gd name="connsiteX2426" fmla="*/ 660726 w 1884138"/>
              <a:gd name="connsiteY2426" fmla="*/ 1169216 h 1626468"/>
              <a:gd name="connsiteX2427" fmla="*/ 675550 w 1884138"/>
              <a:gd name="connsiteY2427" fmla="*/ 1173226 h 1626468"/>
              <a:gd name="connsiteX2428" fmla="*/ 672352 w 1884138"/>
              <a:gd name="connsiteY2428" fmla="*/ 1185051 h 1626468"/>
              <a:gd name="connsiteX2429" fmla="*/ 669253 w 1884138"/>
              <a:gd name="connsiteY2429" fmla="*/ 1196507 h 1626468"/>
              <a:gd name="connsiteX2430" fmla="*/ 662999 w 1884138"/>
              <a:gd name="connsiteY2430" fmla="*/ 1194815 h 1626468"/>
              <a:gd name="connsiteX2431" fmla="*/ 663368 w 1884138"/>
              <a:gd name="connsiteY2431" fmla="*/ 1194915 h 1626468"/>
              <a:gd name="connsiteX2432" fmla="*/ 663694 w 1884138"/>
              <a:gd name="connsiteY2432" fmla="*/ 1195003 h 1626468"/>
              <a:gd name="connsiteX2433" fmla="*/ 669253 w 1884138"/>
              <a:gd name="connsiteY2433" fmla="*/ 1196507 h 1626468"/>
              <a:gd name="connsiteX2434" fmla="*/ 654429 w 1884138"/>
              <a:gd name="connsiteY2434" fmla="*/ 1192498 h 1626468"/>
              <a:gd name="connsiteX2435" fmla="*/ 666155 w 1884138"/>
              <a:gd name="connsiteY2435" fmla="*/ 1207962 h 1626468"/>
              <a:gd name="connsiteX2436" fmla="*/ 651331 w 1884138"/>
              <a:gd name="connsiteY2436" fmla="*/ 1203953 h 1626468"/>
              <a:gd name="connsiteX2437" fmla="*/ 666155 w 1884138"/>
              <a:gd name="connsiteY2437" fmla="*/ 1207962 h 1626468"/>
              <a:gd name="connsiteX2438" fmla="*/ 669253 w 1884138"/>
              <a:gd name="connsiteY2438" fmla="*/ 1196507 h 1626468"/>
              <a:gd name="connsiteX2439" fmla="*/ 683614 w 1884138"/>
              <a:gd name="connsiteY2439" fmla="*/ 1200391 h 1626468"/>
              <a:gd name="connsiteX2440" fmla="*/ 686712 w 1884138"/>
              <a:gd name="connsiteY2440" fmla="*/ 1188935 h 1626468"/>
              <a:gd name="connsiteX2441" fmla="*/ 689911 w 1884138"/>
              <a:gd name="connsiteY2441" fmla="*/ 1177110 h 1626468"/>
              <a:gd name="connsiteX2442" fmla="*/ 675550 w 1884138"/>
              <a:gd name="connsiteY2442" fmla="*/ 1173226 h 1626468"/>
              <a:gd name="connsiteX2443" fmla="*/ 693009 w 1884138"/>
              <a:gd name="connsiteY2443" fmla="*/ 1165654 h 1626468"/>
              <a:gd name="connsiteX2444" fmla="*/ 696107 w 1884138"/>
              <a:gd name="connsiteY2444" fmla="*/ 1154198 h 1626468"/>
              <a:gd name="connsiteX2445" fmla="*/ 710468 w 1884138"/>
              <a:gd name="connsiteY2445" fmla="*/ 1158082 h 1626468"/>
              <a:gd name="connsiteX2446" fmla="*/ 713666 w 1884138"/>
              <a:gd name="connsiteY2446" fmla="*/ 1146257 h 1626468"/>
              <a:gd name="connsiteX2447" fmla="*/ 728027 w 1884138"/>
              <a:gd name="connsiteY2447" fmla="*/ 1150141 h 1626468"/>
              <a:gd name="connsiteX2448" fmla="*/ 713666 w 1884138"/>
              <a:gd name="connsiteY2448" fmla="*/ 1146257 h 1626468"/>
              <a:gd name="connsiteX2449" fmla="*/ 716764 w 1884138"/>
              <a:gd name="connsiteY2449" fmla="*/ 1134801 h 1626468"/>
              <a:gd name="connsiteX2450" fmla="*/ 731125 w 1884138"/>
              <a:gd name="connsiteY2450" fmla="*/ 1138685 h 1626468"/>
              <a:gd name="connsiteX2451" fmla="*/ 716764 w 1884138"/>
              <a:gd name="connsiteY2451" fmla="*/ 1134801 h 1626468"/>
              <a:gd name="connsiteX2452" fmla="*/ 719863 w 1884138"/>
              <a:gd name="connsiteY2452" fmla="*/ 1123345 h 1626468"/>
              <a:gd name="connsiteX2453" fmla="*/ 719863 w 1884138"/>
              <a:gd name="connsiteY2453" fmla="*/ 1123345 h 1626468"/>
              <a:gd name="connsiteX2454" fmla="*/ 734223 w 1884138"/>
              <a:gd name="connsiteY2454" fmla="*/ 1127229 h 1626468"/>
              <a:gd name="connsiteX2455" fmla="*/ 719863 w 1884138"/>
              <a:gd name="connsiteY2455" fmla="*/ 1123345 h 1626468"/>
              <a:gd name="connsiteX2456" fmla="*/ 722961 w 1884138"/>
              <a:gd name="connsiteY2456" fmla="*/ 1111889 h 1626468"/>
              <a:gd name="connsiteX2457" fmla="*/ 737322 w 1884138"/>
              <a:gd name="connsiteY2457" fmla="*/ 1115773 h 1626468"/>
              <a:gd name="connsiteX2458" fmla="*/ 740520 w 1884138"/>
              <a:gd name="connsiteY2458" fmla="*/ 1103948 h 1626468"/>
              <a:gd name="connsiteX2459" fmla="*/ 754881 w 1884138"/>
              <a:gd name="connsiteY2459" fmla="*/ 1107832 h 1626468"/>
              <a:gd name="connsiteX2460" fmla="*/ 740520 w 1884138"/>
              <a:gd name="connsiteY2460" fmla="*/ 1103948 h 1626468"/>
              <a:gd name="connsiteX2461" fmla="*/ 743618 w 1884138"/>
              <a:gd name="connsiteY2461" fmla="*/ 1092492 h 1626468"/>
              <a:gd name="connsiteX2462" fmla="*/ 753671 w 1884138"/>
              <a:gd name="connsiteY2462" fmla="*/ 1095211 h 1626468"/>
              <a:gd name="connsiteX2463" fmla="*/ 756184 w 1884138"/>
              <a:gd name="connsiteY2463" fmla="*/ 1095891 h 1626468"/>
              <a:gd name="connsiteX2464" fmla="*/ 757979 w 1884138"/>
              <a:gd name="connsiteY2464" fmla="*/ 1096376 h 1626468"/>
              <a:gd name="connsiteX2465" fmla="*/ 761077 w 1884138"/>
              <a:gd name="connsiteY2465" fmla="*/ 1084920 h 1626468"/>
              <a:gd name="connsiteX2466" fmla="*/ 764175 w 1884138"/>
              <a:gd name="connsiteY2466" fmla="*/ 1073465 h 1626468"/>
              <a:gd name="connsiteX2467" fmla="*/ 778999 w 1884138"/>
              <a:gd name="connsiteY2467" fmla="*/ 1077474 h 1626468"/>
              <a:gd name="connsiteX2468" fmla="*/ 782198 w 1884138"/>
              <a:gd name="connsiteY2468" fmla="*/ 1065649 h 1626468"/>
              <a:gd name="connsiteX2469" fmla="*/ 785296 w 1884138"/>
              <a:gd name="connsiteY2469" fmla="*/ 1054193 h 1626468"/>
              <a:gd name="connsiteX2470" fmla="*/ 773570 w 1884138"/>
              <a:gd name="connsiteY2470" fmla="*/ 1038728 h 1626468"/>
              <a:gd name="connsiteX2471" fmla="*/ 1582621 w 1884138"/>
              <a:gd name="connsiteY2471" fmla="*/ 1034269 h 1626468"/>
              <a:gd name="connsiteX2472" fmla="*/ 1579423 w 1884138"/>
              <a:gd name="connsiteY2472" fmla="*/ 1046094 h 1626468"/>
              <a:gd name="connsiteX2473" fmla="*/ 1597445 w 1884138"/>
              <a:gd name="connsiteY2473" fmla="*/ 1038278 h 1626468"/>
              <a:gd name="connsiteX2474" fmla="*/ 1582621 w 1884138"/>
              <a:gd name="connsiteY2474" fmla="*/ 1034269 h 1626468"/>
              <a:gd name="connsiteX2475" fmla="*/ 1256841 w 1884138"/>
              <a:gd name="connsiteY2475" fmla="*/ 1033010 h 1626468"/>
              <a:gd name="connsiteX2476" fmla="*/ 1253743 w 1884138"/>
              <a:gd name="connsiteY2476" fmla="*/ 1044465 h 1626468"/>
              <a:gd name="connsiteX2477" fmla="*/ 1250544 w 1884138"/>
              <a:gd name="connsiteY2477" fmla="*/ 1056291 h 1626468"/>
              <a:gd name="connsiteX2478" fmla="*/ 1264905 w 1884138"/>
              <a:gd name="connsiteY2478" fmla="*/ 1060175 h 1626468"/>
              <a:gd name="connsiteX2479" fmla="*/ 1268103 w 1884138"/>
              <a:gd name="connsiteY2479" fmla="*/ 1048349 h 1626468"/>
              <a:gd name="connsiteX2480" fmla="*/ 1253743 w 1884138"/>
              <a:gd name="connsiteY2480" fmla="*/ 1044465 h 1626468"/>
              <a:gd name="connsiteX2481" fmla="*/ 1847760 w 1884138"/>
              <a:gd name="connsiteY2481" fmla="*/ 1031818 h 1626468"/>
              <a:gd name="connsiteX2482" fmla="*/ 1844662 w 1884138"/>
              <a:gd name="connsiteY2482" fmla="*/ 1043274 h 1626468"/>
              <a:gd name="connsiteX2483" fmla="*/ 1830301 w 1884138"/>
              <a:gd name="connsiteY2483" fmla="*/ 1039390 h 1626468"/>
              <a:gd name="connsiteX2484" fmla="*/ 1847760 w 1884138"/>
              <a:gd name="connsiteY2484" fmla="*/ 1031818 h 1626468"/>
              <a:gd name="connsiteX2485" fmla="*/ 1801116 w 1884138"/>
              <a:gd name="connsiteY2485" fmla="*/ 1031497 h 1626468"/>
              <a:gd name="connsiteX2486" fmla="*/ 1815477 w 1884138"/>
              <a:gd name="connsiteY2486" fmla="*/ 1035381 h 1626468"/>
              <a:gd name="connsiteX2487" fmla="*/ 1812379 w 1884138"/>
              <a:gd name="connsiteY2487" fmla="*/ 1046836 h 1626468"/>
              <a:gd name="connsiteX2488" fmla="*/ 1801116 w 1884138"/>
              <a:gd name="connsiteY2488" fmla="*/ 1031497 h 1626468"/>
              <a:gd name="connsiteX2489" fmla="*/ 791492 w 1884138"/>
              <a:gd name="connsiteY2489" fmla="*/ 1031281 h 1626468"/>
              <a:gd name="connsiteX2490" fmla="*/ 788394 w 1884138"/>
              <a:gd name="connsiteY2490" fmla="*/ 1042737 h 1626468"/>
              <a:gd name="connsiteX2491" fmla="*/ 791492 w 1884138"/>
              <a:gd name="connsiteY2491" fmla="*/ 1031281 h 1626468"/>
              <a:gd name="connsiteX2492" fmla="*/ 791492 w 1884138"/>
              <a:gd name="connsiteY2492" fmla="*/ 1031281 h 1626468"/>
              <a:gd name="connsiteX2493" fmla="*/ 805853 w 1884138"/>
              <a:gd name="connsiteY2493" fmla="*/ 1035165 h 1626468"/>
              <a:gd name="connsiteX2494" fmla="*/ 791492 w 1884138"/>
              <a:gd name="connsiteY2494" fmla="*/ 1031281 h 1626468"/>
              <a:gd name="connsiteX2495" fmla="*/ 652024 w 1884138"/>
              <a:gd name="connsiteY2495" fmla="*/ 1030443 h 1626468"/>
              <a:gd name="connsiteX2496" fmla="*/ 634002 w 1884138"/>
              <a:gd name="connsiteY2496" fmla="*/ 1038259 h 1626468"/>
              <a:gd name="connsiteX2497" fmla="*/ 648826 w 1884138"/>
              <a:gd name="connsiteY2497" fmla="*/ 1042268 h 1626468"/>
              <a:gd name="connsiteX2498" fmla="*/ 663187 w 1884138"/>
              <a:gd name="connsiteY2498" fmla="*/ 1046152 h 1626468"/>
              <a:gd name="connsiteX2499" fmla="*/ 660088 w 1884138"/>
              <a:gd name="connsiteY2499" fmla="*/ 1057608 h 1626468"/>
              <a:gd name="connsiteX2500" fmla="*/ 674449 w 1884138"/>
              <a:gd name="connsiteY2500" fmla="*/ 1061492 h 1626468"/>
              <a:gd name="connsiteX2501" fmla="*/ 663187 w 1884138"/>
              <a:gd name="connsiteY2501" fmla="*/ 1046152 h 1626468"/>
              <a:gd name="connsiteX2502" fmla="*/ 677547 w 1884138"/>
              <a:gd name="connsiteY2502" fmla="*/ 1050036 h 1626468"/>
              <a:gd name="connsiteX2503" fmla="*/ 663187 w 1884138"/>
              <a:gd name="connsiteY2503" fmla="*/ 1046152 h 1626468"/>
              <a:gd name="connsiteX2504" fmla="*/ 648826 w 1884138"/>
              <a:gd name="connsiteY2504" fmla="*/ 1042268 h 1626468"/>
              <a:gd name="connsiteX2505" fmla="*/ 465349 w 1884138"/>
              <a:gd name="connsiteY2505" fmla="*/ 1029527 h 1626468"/>
              <a:gd name="connsiteX2506" fmla="*/ 462150 w 1884138"/>
              <a:gd name="connsiteY2506" fmla="*/ 1041352 h 1626468"/>
              <a:gd name="connsiteX2507" fmla="*/ 476974 w 1884138"/>
              <a:gd name="connsiteY2507" fmla="*/ 1045362 h 1626468"/>
              <a:gd name="connsiteX2508" fmla="*/ 465349 w 1884138"/>
              <a:gd name="connsiteY2508" fmla="*/ 1029527 h 1626468"/>
              <a:gd name="connsiteX2509" fmla="*/ 186212 w 1884138"/>
              <a:gd name="connsiteY2509" fmla="*/ 1028589 h 1626468"/>
              <a:gd name="connsiteX2510" fmla="*/ 200573 w 1884138"/>
              <a:gd name="connsiteY2510" fmla="*/ 1032473 h 1626468"/>
              <a:gd name="connsiteX2511" fmla="*/ 92824 w 1884138"/>
              <a:gd name="connsiteY2511" fmla="*/ 1028316 h 1626468"/>
              <a:gd name="connsiteX2512" fmla="*/ 107649 w 1884138"/>
              <a:gd name="connsiteY2512" fmla="*/ 1032325 h 1626468"/>
              <a:gd name="connsiteX2513" fmla="*/ 92824 w 1884138"/>
              <a:gd name="connsiteY2513" fmla="*/ 1028316 h 1626468"/>
              <a:gd name="connsiteX2514" fmla="*/ 1802423 w 1884138"/>
              <a:gd name="connsiteY2514" fmla="*/ 1026664 h 1626468"/>
              <a:gd name="connsiteX2515" fmla="*/ 1801116 w 1884138"/>
              <a:gd name="connsiteY2515" fmla="*/ 1031497 h 1626468"/>
              <a:gd name="connsiteX2516" fmla="*/ 1802423 w 1884138"/>
              <a:gd name="connsiteY2516" fmla="*/ 1026664 h 1626468"/>
              <a:gd name="connsiteX2517" fmla="*/ 171851 w 1884138"/>
              <a:gd name="connsiteY2517" fmla="*/ 1024705 h 1626468"/>
              <a:gd name="connsiteX2518" fmla="*/ 186212 w 1884138"/>
              <a:gd name="connsiteY2518" fmla="*/ 1028589 h 1626468"/>
              <a:gd name="connsiteX2519" fmla="*/ 171851 w 1884138"/>
              <a:gd name="connsiteY2519" fmla="*/ 1024705 h 1626468"/>
              <a:gd name="connsiteX2520" fmla="*/ 1082029 w 1884138"/>
              <a:gd name="connsiteY2520" fmla="*/ 1023009 h 1626468"/>
              <a:gd name="connsiteX2521" fmla="*/ 1088088 w 1884138"/>
              <a:gd name="connsiteY2521" fmla="*/ 1024647 h 1626468"/>
              <a:gd name="connsiteX2522" fmla="*/ 1082029 w 1884138"/>
              <a:gd name="connsiteY2522" fmla="*/ 1023009 h 1626468"/>
              <a:gd name="connsiteX2523" fmla="*/ 622839 w 1884138"/>
              <a:gd name="connsiteY2523" fmla="*/ 1022549 h 1626468"/>
              <a:gd name="connsiteX2524" fmla="*/ 628336 w 1884138"/>
              <a:gd name="connsiteY2524" fmla="*/ 1024036 h 1626468"/>
              <a:gd name="connsiteX2525" fmla="*/ 628224 w 1884138"/>
              <a:gd name="connsiteY2525" fmla="*/ 1024006 h 1626468"/>
              <a:gd name="connsiteX2526" fmla="*/ 622839 w 1884138"/>
              <a:gd name="connsiteY2526" fmla="*/ 1022549 h 1626468"/>
              <a:gd name="connsiteX2527" fmla="*/ 157027 w 1884138"/>
              <a:gd name="connsiteY2527" fmla="*/ 1020696 h 1626468"/>
              <a:gd name="connsiteX2528" fmla="*/ 171851 w 1884138"/>
              <a:gd name="connsiteY2528" fmla="*/ 1024705 h 1626468"/>
              <a:gd name="connsiteX2529" fmla="*/ 429447 w 1884138"/>
              <a:gd name="connsiteY2529" fmla="*/ 1019817 h 1626468"/>
              <a:gd name="connsiteX2530" fmla="*/ 436627 w 1884138"/>
              <a:gd name="connsiteY2530" fmla="*/ 1021759 h 1626468"/>
              <a:gd name="connsiteX2531" fmla="*/ 840871 w 1884138"/>
              <a:gd name="connsiteY2531" fmla="*/ 1019652 h 1626468"/>
              <a:gd name="connsiteX2532" fmla="*/ 837773 w 1884138"/>
              <a:gd name="connsiteY2532" fmla="*/ 1031108 h 1626468"/>
              <a:gd name="connsiteX2533" fmla="*/ 1664646 w 1884138"/>
              <a:gd name="connsiteY2533" fmla="*/ 1019572 h 1626468"/>
              <a:gd name="connsiteX2534" fmla="*/ 1661548 w 1884138"/>
              <a:gd name="connsiteY2534" fmla="*/ 1031028 h 1626468"/>
              <a:gd name="connsiteX2535" fmla="*/ 794691 w 1884138"/>
              <a:gd name="connsiteY2535" fmla="*/ 1019456 h 1626468"/>
              <a:gd name="connsiteX2536" fmla="*/ 791492 w 1884138"/>
              <a:gd name="connsiteY2536" fmla="*/ 1031281 h 1626468"/>
              <a:gd name="connsiteX2537" fmla="*/ 794691 w 1884138"/>
              <a:gd name="connsiteY2537" fmla="*/ 1019456 h 1626468"/>
              <a:gd name="connsiteX2538" fmla="*/ 189310 w 1884138"/>
              <a:gd name="connsiteY2538" fmla="*/ 1017133 h 1626468"/>
              <a:gd name="connsiteX2539" fmla="*/ 203671 w 1884138"/>
              <a:gd name="connsiteY2539" fmla="*/ 1021017 h 1626468"/>
              <a:gd name="connsiteX2540" fmla="*/ 189310 w 1884138"/>
              <a:gd name="connsiteY2540" fmla="*/ 1017133 h 1626468"/>
              <a:gd name="connsiteX2541" fmla="*/ 454086 w 1884138"/>
              <a:gd name="connsiteY2541" fmla="*/ 1014187 h 1626468"/>
              <a:gd name="connsiteX2542" fmla="*/ 436627 w 1884138"/>
              <a:gd name="connsiteY2542" fmla="*/ 1021759 h 1626468"/>
              <a:gd name="connsiteX2543" fmla="*/ 422266 w 1884138"/>
              <a:gd name="connsiteY2543" fmla="*/ 1017875 h 1626468"/>
              <a:gd name="connsiteX2544" fmla="*/ 429447 w 1884138"/>
              <a:gd name="connsiteY2544" fmla="*/ 1019817 h 1626468"/>
              <a:gd name="connsiteX2545" fmla="*/ 428549 w 1884138"/>
              <a:gd name="connsiteY2545" fmla="*/ 1019575 h 1626468"/>
              <a:gd name="connsiteX2546" fmla="*/ 434832 w 1884138"/>
              <a:gd name="connsiteY2546" fmla="*/ 1021274 h 1626468"/>
              <a:gd name="connsiteX2547" fmla="*/ 436627 w 1884138"/>
              <a:gd name="connsiteY2547" fmla="*/ 1021759 h 1626468"/>
              <a:gd name="connsiteX2548" fmla="*/ 450988 w 1884138"/>
              <a:gd name="connsiteY2548" fmla="*/ 1025643 h 1626468"/>
              <a:gd name="connsiteX2549" fmla="*/ 773808 w 1884138"/>
              <a:gd name="connsiteY2549" fmla="*/ 1013808 h 1626468"/>
              <a:gd name="connsiteX2550" fmla="*/ 773852 w 1884138"/>
              <a:gd name="connsiteY2550" fmla="*/ 1013820 h 1626468"/>
              <a:gd name="connsiteX2551" fmla="*/ 779866 w 1884138"/>
              <a:gd name="connsiteY2551" fmla="*/ 1015447 h 1626468"/>
              <a:gd name="connsiteX2552" fmla="*/ 773808 w 1884138"/>
              <a:gd name="connsiteY2552" fmla="*/ 1013808 h 1626468"/>
              <a:gd name="connsiteX2553" fmla="*/ 174950 w 1884138"/>
              <a:gd name="connsiteY2553" fmla="*/ 1013249 h 1626468"/>
              <a:gd name="connsiteX2554" fmla="*/ 171851 w 1884138"/>
              <a:gd name="connsiteY2554" fmla="*/ 1024705 h 1626468"/>
              <a:gd name="connsiteX2555" fmla="*/ 170777 w 1884138"/>
              <a:gd name="connsiteY2555" fmla="*/ 1021956 h 1626468"/>
              <a:gd name="connsiteX2556" fmla="*/ 812149 w 1884138"/>
              <a:gd name="connsiteY2556" fmla="*/ 1011884 h 1626468"/>
              <a:gd name="connsiteX2557" fmla="*/ 809051 w 1884138"/>
              <a:gd name="connsiteY2557" fmla="*/ 1023340 h 1626468"/>
              <a:gd name="connsiteX2558" fmla="*/ 812149 w 1884138"/>
              <a:gd name="connsiteY2558" fmla="*/ 1011884 h 1626468"/>
              <a:gd name="connsiteX2559" fmla="*/ 625937 w 1884138"/>
              <a:gd name="connsiteY2559" fmla="*/ 1011094 h 1626468"/>
              <a:gd name="connsiteX2560" fmla="*/ 625937 w 1884138"/>
              <a:gd name="connsiteY2560" fmla="*/ 1011094 h 1626468"/>
              <a:gd name="connsiteX2561" fmla="*/ 579294 w 1884138"/>
              <a:gd name="connsiteY2561" fmla="*/ 1010772 h 1626468"/>
              <a:gd name="connsiteX2562" fmla="*/ 576095 w 1884138"/>
              <a:gd name="connsiteY2562" fmla="*/ 1022598 h 1626468"/>
              <a:gd name="connsiteX2563" fmla="*/ 572997 w 1884138"/>
              <a:gd name="connsiteY2563" fmla="*/ 1034054 h 1626468"/>
              <a:gd name="connsiteX2564" fmla="*/ 555538 w 1884138"/>
              <a:gd name="connsiteY2564" fmla="*/ 1041625 h 1626468"/>
              <a:gd name="connsiteX2565" fmla="*/ 541177 w 1884138"/>
              <a:gd name="connsiteY2565" fmla="*/ 1037741 h 1626468"/>
              <a:gd name="connsiteX2566" fmla="*/ 558636 w 1884138"/>
              <a:gd name="connsiteY2566" fmla="*/ 1030170 h 1626468"/>
              <a:gd name="connsiteX2567" fmla="*/ 544276 w 1884138"/>
              <a:gd name="connsiteY2567" fmla="*/ 1026286 h 1626468"/>
              <a:gd name="connsiteX2568" fmla="*/ 541177 w 1884138"/>
              <a:gd name="connsiteY2568" fmla="*/ 1037741 h 1626468"/>
              <a:gd name="connsiteX2569" fmla="*/ 526353 w 1884138"/>
              <a:gd name="connsiteY2569" fmla="*/ 1033732 h 1626468"/>
              <a:gd name="connsiteX2570" fmla="*/ 541177 w 1884138"/>
              <a:gd name="connsiteY2570" fmla="*/ 1037741 h 1626468"/>
              <a:gd name="connsiteX2571" fmla="*/ 538079 w 1884138"/>
              <a:gd name="connsiteY2571" fmla="*/ 1049197 h 1626468"/>
              <a:gd name="connsiteX2572" fmla="*/ 523255 w 1884138"/>
              <a:gd name="connsiteY2572" fmla="*/ 1045188 h 1626468"/>
              <a:gd name="connsiteX2573" fmla="*/ 520057 w 1884138"/>
              <a:gd name="connsiteY2573" fmla="*/ 1057013 h 1626468"/>
              <a:gd name="connsiteX2574" fmla="*/ 505696 w 1884138"/>
              <a:gd name="connsiteY2574" fmla="*/ 1053129 h 1626468"/>
              <a:gd name="connsiteX2575" fmla="*/ 520057 w 1884138"/>
              <a:gd name="connsiteY2575" fmla="*/ 1057013 h 1626468"/>
              <a:gd name="connsiteX2576" fmla="*/ 521910 w 1884138"/>
              <a:gd name="connsiteY2576" fmla="*/ 1057514 h 1626468"/>
              <a:gd name="connsiteX2577" fmla="*/ 529282 w 1884138"/>
              <a:gd name="connsiteY2577" fmla="*/ 1059508 h 1626468"/>
              <a:gd name="connsiteX2578" fmla="*/ 529102 w 1884138"/>
              <a:gd name="connsiteY2578" fmla="*/ 1059460 h 1626468"/>
              <a:gd name="connsiteX2579" fmla="*/ 528820 w 1884138"/>
              <a:gd name="connsiteY2579" fmla="*/ 1059383 h 1626468"/>
              <a:gd name="connsiteX2580" fmla="*/ 528627 w 1884138"/>
              <a:gd name="connsiteY2580" fmla="*/ 1059331 h 1626468"/>
              <a:gd name="connsiteX2581" fmla="*/ 530470 w 1884138"/>
              <a:gd name="connsiteY2581" fmla="*/ 1059830 h 1626468"/>
              <a:gd name="connsiteX2582" fmla="*/ 534881 w 1884138"/>
              <a:gd name="connsiteY2582" fmla="*/ 1061022 h 1626468"/>
              <a:gd name="connsiteX2583" fmla="*/ 516959 w 1884138"/>
              <a:gd name="connsiteY2583" fmla="*/ 1068469 h 1626468"/>
              <a:gd name="connsiteX2584" fmla="*/ 531783 w 1884138"/>
              <a:gd name="connsiteY2584" fmla="*/ 1072478 h 1626468"/>
              <a:gd name="connsiteX2585" fmla="*/ 546143 w 1884138"/>
              <a:gd name="connsiteY2585" fmla="*/ 1076362 h 1626468"/>
              <a:gd name="connsiteX2586" fmla="*/ 547305 w 1884138"/>
              <a:gd name="connsiteY2586" fmla="*/ 1072066 h 1626468"/>
              <a:gd name="connsiteX2587" fmla="*/ 547394 w 1884138"/>
              <a:gd name="connsiteY2587" fmla="*/ 1071737 h 1626468"/>
              <a:gd name="connsiteX2588" fmla="*/ 548050 w 1884138"/>
              <a:gd name="connsiteY2588" fmla="*/ 1069312 h 1626468"/>
              <a:gd name="connsiteX2589" fmla="*/ 547935 w 1884138"/>
              <a:gd name="connsiteY2589" fmla="*/ 1069739 h 1626468"/>
              <a:gd name="connsiteX2590" fmla="*/ 549242 w 1884138"/>
              <a:gd name="connsiteY2590" fmla="*/ 1064906 h 1626468"/>
              <a:gd name="connsiteX2591" fmla="*/ 552440 w 1884138"/>
              <a:gd name="connsiteY2591" fmla="*/ 1053081 h 1626468"/>
              <a:gd name="connsiteX2592" fmla="*/ 555538 w 1884138"/>
              <a:gd name="connsiteY2592" fmla="*/ 1041625 h 1626468"/>
              <a:gd name="connsiteX2593" fmla="*/ 569899 w 1884138"/>
              <a:gd name="connsiteY2593" fmla="*/ 1045509 h 1626468"/>
              <a:gd name="connsiteX2594" fmla="*/ 566801 w 1884138"/>
              <a:gd name="connsiteY2594" fmla="*/ 1056965 h 1626468"/>
              <a:gd name="connsiteX2595" fmla="*/ 584260 w 1884138"/>
              <a:gd name="connsiteY2595" fmla="*/ 1049393 h 1626468"/>
              <a:gd name="connsiteX2596" fmla="*/ 569899 w 1884138"/>
              <a:gd name="connsiteY2596" fmla="*/ 1045509 h 1626468"/>
              <a:gd name="connsiteX2597" fmla="*/ 572997 w 1884138"/>
              <a:gd name="connsiteY2597" fmla="*/ 1034054 h 1626468"/>
              <a:gd name="connsiteX2598" fmla="*/ 576095 w 1884138"/>
              <a:gd name="connsiteY2598" fmla="*/ 1022598 h 1626468"/>
              <a:gd name="connsiteX2599" fmla="*/ 393081 w 1884138"/>
              <a:gd name="connsiteY2599" fmla="*/ 1009982 h 1626468"/>
              <a:gd name="connsiteX2600" fmla="*/ 389883 w 1884138"/>
              <a:gd name="connsiteY2600" fmla="*/ 1021807 h 1626468"/>
              <a:gd name="connsiteX2601" fmla="*/ 393081 w 1884138"/>
              <a:gd name="connsiteY2601" fmla="*/ 1009982 h 1626468"/>
              <a:gd name="connsiteX2602" fmla="*/ 160126 w 1884138"/>
              <a:gd name="connsiteY2602" fmla="*/ 1009240 h 1626468"/>
              <a:gd name="connsiteX2603" fmla="*/ 166380 w 1884138"/>
              <a:gd name="connsiteY2603" fmla="*/ 1010931 h 1626468"/>
              <a:gd name="connsiteX2604" fmla="*/ 165905 w 1884138"/>
              <a:gd name="connsiteY2604" fmla="*/ 1010803 h 1626468"/>
              <a:gd name="connsiteX2605" fmla="*/ 165685 w 1884138"/>
              <a:gd name="connsiteY2605" fmla="*/ 1010743 h 1626468"/>
              <a:gd name="connsiteX2606" fmla="*/ 160126 w 1884138"/>
              <a:gd name="connsiteY2606" fmla="*/ 1009240 h 1626468"/>
              <a:gd name="connsiteX2607" fmla="*/ 67301 w 1884138"/>
              <a:gd name="connsiteY2607" fmla="*/ 1008723 h 1626468"/>
              <a:gd name="connsiteX2608" fmla="*/ 73316 w 1884138"/>
              <a:gd name="connsiteY2608" fmla="*/ 1010349 h 1626468"/>
              <a:gd name="connsiteX2609" fmla="*/ 72686 w 1884138"/>
              <a:gd name="connsiteY2609" fmla="*/ 1010179 h 1626468"/>
              <a:gd name="connsiteX2610" fmla="*/ 67301 w 1884138"/>
              <a:gd name="connsiteY2610" fmla="*/ 1008723 h 1626468"/>
              <a:gd name="connsiteX2611" fmla="*/ 658220 w 1884138"/>
              <a:gd name="connsiteY2611" fmla="*/ 1007531 h 1626468"/>
              <a:gd name="connsiteX2612" fmla="*/ 655122 w 1884138"/>
              <a:gd name="connsiteY2612" fmla="*/ 1018987 h 1626468"/>
              <a:gd name="connsiteX2613" fmla="*/ 655122 w 1884138"/>
              <a:gd name="connsiteY2613" fmla="*/ 1018987 h 1626468"/>
              <a:gd name="connsiteX2614" fmla="*/ 658220 w 1884138"/>
              <a:gd name="connsiteY2614" fmla="*/ 1007531 h 1626468"/>
              <a:gd name="connsiteX2615" fmla="*/ 672581 w 1884138"/>
              <a:gd name="connsiteY2615" fmla="*/ 1011415 h 1626468"/>
              <a:gd name="connsiteX2616" fmla="*/ 658220 w 1884138"/>
              <a:gd name="connsiteY2616" fmla="*/ 1007531 h 1626468"/>
              <a:gd name="connsiteX2617" fmla="*/ 1434889 w 1884138"/>
              <a:gd name="connsiteY2617" fmla="*/ 1007004 h 1626468"/>
              <a:gd name="connsiteX2618" fmla="*/ 1449249 w 1884138"/>
              <a:gd name="connsiteY2618" fmla="*/ 1010888 h 1626468"/>
              <a:gd name="connsiteX2619" fmla="*/ 1434889 w 1884138"/>
              <a:gd name="connsiteY2619" fmla="*/ 1007004 h 1626468"/>
              <a:gd name="connsiteX2620" fmla="*/ 1434889 w 1884138"/>
              <a:gd name="connsiteY2620" fmla="*/ 1007004 h 1626468"/>
              <a:gd name="connsiteX2621" fmla="*/ 1431790 w 1884138"/>
              <a:gd name="connsiteY2621" fmla="*/ 1018460 h 1626468"/>
              <a:gd name="connsiteX2622" fmla="*/ 1449249 w 1884138"/>
              <a:gd name="connsiteY2622" fmla="*/ 1010888 h 1626468"/>
              <a:gd name="connsiteX2623" fmla="*/ 1434889 w 1884138"/>
              <a:gd name="connsiteY2623" fmla="*/ 1007004 h 1626468"/>
              <a:gd name="connsiteX2624" fmla="*/ 471545 w 1884138"/>
              <a:gd name="connsiteY2624" fmla="*/ 1006615 h 1626468"/>
              <a:gd name="connsiteX2625" fmla="*/ 486369 w 1884138"/>
              <a:gd name="connsiteY2625" fmla="*/ 1010625 h 1626468"/>
              <a:gd name="connsiteX2626" fmla="*/ 471545 w 1884138"/>
              <a:gd name="connsiteY2626" fmla="*/ 1006615 h 1626468"/>
              <a:gd name="connsiteX2627" fmla="*/ 192509 w 1884138"/>
              <a:gd name="connsiteY2627" fmla="*/ 1005308 h 1626468"/>
              <a:gd name="connsiteX2628" fmla="*/ 189310 w 1884138"/>
              <a:gd name="connsiteY2628" fmla="*/ 1017133 h 1626468"/>
              <a:gd name="connsiteX2629" fmla="*/ 174950 w 1884138"/>
              <a:gd name="connsiteY2629" fmla="*/ 1013249 h 1626468"/>
              <a:gd name="connsiteX2630" fmla="*/ 192509 w 1884138"/>
              <a:gd name="connsiteY2630" fmla="*/ 1005308 h 1626468"/>
              <a:gd name="connsiteX2631" fmla="*/ 782965 w 1884138"/>
              <a:gd name="connsiteY2631" fmla="*/ 1003991 h 1626468"/>
              <a:gd name="connsiteX2632" fmla="*/ 779866 w 1884138"/>
              <a:gd name="connsiteY2632" fmla="*/ 1015447 h 1626468"/>
              <a:gd name="connsiteX2633" fmla="*/ 782965 w 1884138"/>
              <a:gd name="connsiteY2633" fmla="*/ 1003991 h 1626468"/>
              <a:gd name="connsiteX2634" fmla="*/ 690040 w 1884138"/>
              <a:gd name="connsiteY2634" fmla="*/ 1003843 h 1626468"/>
              <a:gd name="connsiteX2635" fmla="*/ 704401 w 1884138"/>
              <a:gd name="connsiteY2635" fmla="*/ 1007727 h 1626468"/>
              <a:gd name="connsiteX2636" fmla="*/ 1653020 w 1884138"/>
              <a:gd name="connsiteY2636" fmla="*/ 1003737 h 1626468"/>
              <a:gd name="connsiteX2637" fmla="*/ 1658579 w 1884138"/>
              <a:gd name="connsiteY2637" fmla="*/ 1005241 h 1626468"/>
              <a:gd name="connsiteX2638" fmla="*/ 1659006 w 1884138"/>
              <a:gd name="connsiteY2638" fmla="*/ 1005356 h 1626468"/>
              <a:gd name="connsiteX2639" fmla="*/ 1658189 w 1884138"/>
              <a:gd name="connsiteY2639" fmla="*/ 1005135 h 1626468"/>
              <a:gd name="connsiteX2640" fmla="*/ 317616 w 1884138"/>
              <a:gd name="connsiteY2640" fmla="*/ 1002263 h 1626468"/>
              <a:gd name="connsiteX2641" fmla="*/ 331977 w 1884138"/>
              <a:gd name="connsiteY2641" fmla="*/ 1006146 h 1626468"/>
              <a:gd name="connsiteX2642" fmla="*/ 178148 w 1884138"/>
              <a:gd name="connsiteY2642" fmla="*/ 1001424 h 1626468"/>
              <a:gd name="connsiteX2643" fmla="*/ 192509 w 1884138"/>
              <a:gd name="connsiteY2643" fmla="*/ 1005308 h 1626468"/>
              <a:gd name="connsiteX2644" fmla="*/ 174950 w 1884138"/>
              <a:gd name="connsiteY2644" fmla="*/ 1013249 h 1626468"/>
              <a:gd name="connsiteX2645" fmla="*/ 629036 w 1884138"/>
              <a:gd name="connsiteY2645" fmla="*/ 999638 h 1626468"/>
              <a:gd name="connsiteX2646" fmla="*/ 625937 w 1884138"/>
              <a:gd name="connsiteY2646" fmla="*/ 1011094 h 1626468"/>
              <a:gd name="connsiteX2647" fmla="*/ 622839 w 1884138"/>
              <a:gd name="connsiteY2647" fmla="*/ 1022549 h 1626468"/>
              <a:gd name="connsiteX2648" fmla="*/ 608478 w 1884138"/>
              <a:gd name="connsiteY2648" fmla="*/ 1018666 h 1626468"/>
              <a:gd name="connsiteX2649" fmla="*/ 619641 w 1884138"/>
              <a:gd name="connsiteY2649" fmla="*/ 1034375 h 1626468"/>
              <a:gd name="connsiteX2650" fmla="*/ 605280 w 1884138"/>
              <a:gd name="connsiteY2650" fmla="*/ 1030491 h 1626468"/>
              <a:gd name="connsiteX2651" fmla="*/ 615333 w 1884138"/>
              <a:gd name="connsiteY2651" fmla="*/ 1033210 h 1626468"/>
              <a:gd name="connsiteX2652" fmla="*/ 617846 w 1884138"/>
              <a:gd name="connsiteY2652" fmla="*/ 1033889 h 1626468"/>
              <a:gd name="connsiteX2653" fmla="*/ 619641 w 1884138"/>
              <a:gd name="connsiteY2653" fmla="*/ 1034375 h 1626468"/>
              <a:gd name="connsiteX2654" fmla="*/ 602182 w 1884138"/>
              <a:gd name="connsiteY2654" fmla="*/ 1041947 h 1626468"/>
              <a:gd name="connsiteX2655" fmla="*/ 602182 w 1884138"/>
              <a:gd name="connsiteY2655" fmla="*/ 1041947 h 1626468"/>
              <a:gd name="connsiteX2656" fmla="*/ 602182 w 1884138"/>
              <a:gd name="connsiteY2656" fmla="*/ 1041947 h 1626468"/>
              <a:gd name="connsiteX2657" fmla="*/ 616543 w 1884138"/>
              <a:gd name="connsiteY2657" fmla="*/ 1045831 h 1626468"/>
              <a:gd name="connsiteX2658" fmla="*/ 627805 w 1884138"/>
              <a:gd name="connsiteY2658" fmla="*/ 1061170 h 1626468"/>
              <a:gd name="connsiteX2659" fmla="*/ 642629 w 1884138"/>
              <a:gd name="connsiteY2659" fmla="*/ 1065179 h 1626468"/>
              <a:gd name="connsiteX2660" fmla="*/ 656990 w 1884138"/>
              <a:gd name="connsiteY2660" fmla="*/ 1069063 h 1626468"/>
              <a:gd name="connsiteX2661" fmla="*/ 639531 w 1884138"/>
              <a:gd name="connsiteY2661" fmla="*/ 1076635 h 1626468"/>
              <a:gd name="connsiteX2662" fmla="*/ 653892 w 1884138"/>
              <a:gd name="connsiteY2662" fmla="*/ 1080519 h 1626468"/>
              <a:gd name="connsiteX2663" fmla="*/ 668253 w 1884138"/>
              <a:gd name="connsiteY2663" fmla="*/ 1084403 h 1626468"/>
              <a:gd name="connsiteX2664" fmla="*/ 671351 w 1884138"/>
              <a:gd name="connsiteY2664" fmla="*/ 1072947 h 1626468"/>
              <a:gd name="connsiteX2665" fmla="*/ 665292 w 1884138"/>
              <a:gd name="connsiteY2665" fmla="*/ 1071309 h 1626468"/>
              <a:gd name="connsiteX2666" fmla="*/ 665760 w 1884138"/>
              <a:gd name="connsiteY2666" fmla="*/ 1071435 h 1626468"/>
              <a:gd name="connsiteX2667" fmla="*/ 662581 w 1884138"/>
              <a:gd name="connsiteY2667" fmla="*/ 1070575 h 1626468"/>
              <a:gd name="connsiteX2668" fmla="*/ 662375 w 1884138"/>
              <a:gd name="connsiteY2668" fmla="*/ 1070520 h 1626468"/>
              <a:gd name="connsiteX2669" fmla="*/ 656990 w 1884138"/>
              <a:gd name="connsiteY2669" fmla="*/ 1069063 h 1626468"/>
              <a:gd name="connsiteX2670" fmla="*/ 656990 w 1884138"/>
              <a:gd name="connsiteY2670" fmla="*/ 1069063 h 1626468"/>
              <a:gd name="connsiteX2671" fmla="*/ 642629 w 1884138"/>
              <a:gd name="connsiteY2671" fmla="*/ 1065179 h 1626468"/>
              <a:gd name="connsiteX2672" fmla="*/ 627805 w 1884138"/>
              <a:gd name="connsiteY2672" fmla="*/ 1061170 h 1626468"/>
              <a:gd name="connsiteX2673" fmla="*/ 630903 w 1884138"/>
              <a:gd name="connsiteY2673" fmla="*/ 1049714 h 1626468"/>
              <a:gd name="connsiteX2674" fmla="*/ 616543 w 1884138"/>
              <a:gd name="connsiteY2674" fmla="*/ 1045831 h 1626468"/>
              <a:gd name="connsiteX2675" fmla="*/ 619641 w 1884138"/>
              <a:gd name="connsiteY2675" fmla="*/ 1034375 h 1626468"/>
              <a:gd name="connsiteX2676" fmla="*/ 622839 w 1884138"/>
              <a:gd name="connsiteY2676" fmla="*/ 1022549 h 1626468"/>
              <a:gd name="connsiteX2677" fmla="*/ 637200 w 1884138"/>
              <a:gd name="connsiteY2677" fmla="*/ 1026433 h 1626468"/>
              <a:gd name="connsiteX2678" fmla="*/ 628336 w 1884138"/>
              <a:gd name="connsiteY2678" fmla="*/ 1024036 h 1626468"/>
              <a:gd name="connsiteX2679" fmla="*/ 628898 w 1884138"/>
              <a:gd name="connsiteY2679" fmla="*/ 1024188 h 1626468"/>
              <a:gd name="connsiteX2680" fmla="*/ 622839 w 1884138"/>
              <a:gd name="connsiteY2680" fmla="*/ 1022549 h 1626468"/>
              <a:gd name="connsiteX2681" fmla="*/ 625937 w 1884138"/>
              <a:gd name="connsiteY2681" fmla="*/ 1011094 h 1626468"/>
              <a:gd name="connsiteX2682" fmla="*/ 640298 w 1884138"/>
              <a:gd name="connsiteY2682" fmla="*/ 1014978 h 1626468"/>
              <a:gd name="connsiteX2683" fmla="*/ 640686 w 1884138"/>
              <a:gd name="connsiteY2683" fmla="*/ 1013546 h 1626468"/>
              <a:gd name="connsiteX2684" fmla="*/ 641373 w 1884138"/>
              <a:gd name="connsiteY2684" fmla="*/ 1011003 h 1626468"/>
              <a:gd name="connsiteX2685" fmla="*/ 643396 w 1884138"/>
              <a:gd name="connsiteY2685" fmla="*/ 1003522 h 1626468"/>
              <a:gd name="connsiteX2686" fmla="*/ 629036 w 1884138"/>
              <a:gd name="connsiteY2686" fmla="*/ 999638 h 1626468"/>
              <a:gd name="connsiteX2687" fmla="*/ 535748 w 1884138"/>
              <a:gd name="connsiteY2687" fmla="*/ 998995 h 1626468"/>
              <a:gd name="connsiteX2688" fmla="*/ 535748 w 1884138"/>
              <a:gd name="connsiteY2688" fmla="*/ 998995 h 1626468"/>
              <a:gd name="connsiteX2689" fmla="*/ 396180 w 1884138"/>
              <a:gd name="connsiteY2689" fmla="*/ 998526 h 1626468"/>
              <a:gd name="connsiteX2690" fmla="*/ 396180 w 1884138"/>
              <a:gd name="connsiteY2690" fmla="*/ 998526 h 1626468"/>
              <a:gd name="connsiteX2691" fmla="*/ 1375191 w 1884138"/>
              <a:gd name="connsiteY2691" fmla="*/ 997966 h 1626468"/>
              <a:gd name="connsiteX2692" fmla="*/ 1373884 w 1884138"/>
              <a:gd name="connsiteY2692" fmla="*/ 1002799 h 1626468"/>
              <a:gd name="connsiteX2693" fmla="*/ 1375191 w 1884138"/>
              <a:gd name="connsiteY2693" fmla="*/ 997966 h 1626468"/>
              <a:gd name="connsiteX2694" fmla="*/ 163324 w 1884138"/>
              <a:gd name="connsiteY2694" fmla="*/ 997415 h 1626468"/>
              <a:gd name="connsiteX2695" fmla="*/ 160126 w 1884138"/>
              <a:gd name="connsiteY2695" fmla="*/ 1009240 h 1626468"/>
              <a:gd name="connsiteX2696" fmla="*/ 163324 w 1884138"/>
              <a:gd name="connsiteY2696" fmla="*/ 997415 h 1626468"/>
              <a:gd name="connsiteX2697" fmla="*/ 163324 w 1884138"/>
              <a:gd name="connsiteY2697" fmla="*/ 997415 h 1626468"/>
              <a:gd name="connsiteX2698" fmla="*/ 163324 w 1884138"/>
              <a:gd name="connsiteY2698" fmla="*/ 997415 h 1626468"/>
              <a:gd name="connsiteX2699" fmla="*/ 575211 w 1884138"/>
              <a:gd name="connsiteY2699" fmla="*/ 997375 h 1626468"/>
              <a:gd name="connsiteX2700" fmla="*/ 582392 w 1884138"/>
              <a:gd name="connsiteY2700" fmla="*/ 999317 h 1626468"/>
              <a:gd name="connsiteX2701" fmla="*/ 568031 w 1884138"/>
              <a:gd name="connsiteY2701" fmla="*/ 995433 h 1626468"/>
              <a:gd name="connsiteX2702" fmla="*/ 568031 w 1884138"/>
              <a:gd name="connsiteY2702" fmla="*/ 995433 h 1626468"/>
              <a:gd name="connsiteX2703" fmla="*/ 568031 w 1884138"/>
              <a:gd name="connsiteY2703" fmla="*/ 995433 h 1626468"/>
              <a:gd name="connsiteX2704" fmla="*/ 575211 w 1884138"/>
              <a:gd name="connsiteY2704" fmla="*/ 997375 h 1626468"/>
              <a:gd name="connsiteX2705" fmla="*/ 568031 w 1884138"/>
              <a:gd name="connsiteY2705" fmla="*/ 995433 h 1626468"/>
              <a:gd name="connsiteX2706" fmla="*/ 1655721 w 1884138"/>
              <a:gd name="connsiteY2706" fmla="*/ 993754 h 1626468"/>
              <a:gd name="connsiteX2707" fmla="*/ 1653020 w 1884138"/>
              <a:gd name="connsiteY2707" fmla="*/ 1003737 h 1626468"/>
              <a:gd name="connsiteX2708" fmla="*/ 1638660 w 1884138"/>
              <a:gd name="connsiteY2708" fmla="*/ 999853 h 1626468"/>
              <a:gd name="connsiteX2709" fmla="*/ 102219 w 1884138"/>
              <a:gd name="connsiteY2709" fmla="*/ 993579 h 1626468"/>
              <a:gd name="connsiteX2710" fmla="*/ 117043 w 1884138"/>
              <a:gd name="connsiteY2710" fmla="*/ 997588 h 1626468"/>
              <a:gd name="connsiteX2711" fmla="*/ 56039 w 1884138"/>
              <a:gd name="connsiteY2711" fmla="*/ 993383 h 1626468"/>
              <a:gd name="connsiteX2712" fmla="*/ 70399 w 1884138"/>
              <a:gd name="connsiteY2712" fmla="*/ 997267 h 1626468"/>
              <a:gd name="connsiteX2713" fmla="*/ 81662 w 1884138"/>
              <a:gd name="connsiteY2713" fmla="*/ 1012607 h 1626468"/>
              <a:gd name="connsiteX2714" fmla="*/ 73316 w 1884138"/>
              <a:gd name="connsiteY2714" fmla="*/ 1010349 h 1626468"/>
              <a:gd name="connsiteX2715" fmla="*/ 73360 w 1884138"/>
              <a:gd name="connsiteY2715" fmla="*/ 1010361 h 1626468"/>
              <a:gd name="connsiteX2716" fmla="*/ 67301 w 1884138"/>
              <a:gd name="connsiteY2716" fmla="*/ 1008723 h 1626468"/>
              <a:gd name="connsiteX2717" fmla="*/ 64103 w 1884138"/>
              <a:gd name="connsiteY2717" fmla="*/ 1020548 h 1626468"/>
              <a:gd name="connsiteX2718" fmla="*/ 49742 w 1884138"/>
              <a:gd name="connsiteY2718" fmla="*/ 1016664 h 1626468"/>
              <a:gd name="connsiteX2719" fmla="*/ 52940 w 1884138"/>
              <a:gd name="connsiteY2719" fmla="*/ 1004839 h 1626468"/>
              <a:gd name="connsiteX2720" fmla="*/ 56039 w 1884138"/>
              <a:gd name="connsiteY2720" fmla="*/ 993383 h 1626468"/>
              <a:gd name="connsiteX2721" fmla="*/ 1656119 w 1884138"/>
              <a:gd name="connsiteY2721" fmla="*/ 992282 h 1626468"/>
              <a:gd name="connsiteX2722" fmla="*/ 1670943 w 1884138"/>
              <a:gd name="connsiteY2722" fmla="*/ 996291 h 1626468"/>
              <a:gd name="connsiteX2723" fmla="*/ 1655789 w 1884138"/>
              <a:gd name="connsiteY2723" fmla="*/ 993729 h 1626468"/>
              <a:gd name="connsiteX2724" fmla="*/ 1655721 w 1884138"/>
              <a:gd name="connsiteY2724" fmla="*/ 993754 h 1626468"/>
              <a:gd name="connsiteX2725" fmla="*/ 693239 w 1884138"/>
              <a:gd name="connsiteY2725" fmla="*/ 992018 h 1626468"/>
              <a:gd name="connsiteX2726" fmla="*/ 693239 w 1884138"/>
              <a:gd name="connsiteY2726" fmla="*/ 992018 h 1626468"/>
              <a:gd name="connsiteX2727" fmla="*/ 693239 w 1884138"/>
              <a:gd name="connsiteY2727" fmla="*/ 992018 h 1626468"/>
              <a:gd name="connsiteX2728" fmla="*/ 690040 w 1884138"/>
              <a:gd name="connsiteY2728" fmla="*/ 1003843 h 1626468"/>
              <a:gd name="connsiteX2729" fmla="*/ 686942 w 1884138"/>
              <a:gd name="connsiteY2729" fmla="*/ 1015299 h 1626468"/>
              <a:gd name="connsiteX2730" fmla="*/ 683844 w 1884138"/>
              <a:gd name="connsiteY2730" fmla="*/ 1026755 h 1626468"/>
              <a:gd name="connsiteX2731" fmla="*/ 683844 w 1884138"/>
              <a:gd name="connsiteY2731" fmla="*/ 1026755 h 1626468"/>
              <a:gd name="connsiteX2732" fmla="*/ 669483 w 1884138"/>
              <a:gd name="connsiteY2732" fmla="*/ 1022871 h 1626468"/>
              <a:gd name="connsiteX2733" fmla="*/ 666385 w 1884138"/>
              <a:gd name="connsiteY2733" fmla="*/ 1034327 h 1626468"/>
              <a:gd name="connsiteX2734" fmla="*/ 680746 w 1884138"/>
              <a:gd name="connsiteY2734" fmla="*/ 1038210 h 1626468"/>
              <a:gd name="connsiteX2735" fmla="*/ 691908 w 1884138"/>
              <a:gd name="connsiteY2735" fmla="*/ 1053920 h 1626468"/>
              <a:gd name="connsiteX2736" fmla="*/ 695106 w 1884138"/>
              <a:gd name="connsiteY2736" fmla="*/ 1042094 h 1626468"/>
              <a:gd name="connsiteX2737" fmla="*/ 680746 w 1884138"/>
              <a:gd name="connsiteY2737" fmla="*/ 1038210 h 1626468"/>
              <a:gd name="connsiteX2738" fmla="*/ 683844 w 1884138"/>
              <a:gd name="connsiteY2738" fmla="*/ 1026755 h 1626468"/>
              <a:gd name="connsiteX2739" fmla="*/ 701303 w 1884138"/>
              <a:gd name="connsiteY2739" fmla="*/ 1019183 h 1626468"/>
              <a:gd name="connsiteX2740" fmla="*/ 701303 w 1884138"/>
              <a:gd name="connsiteY2740" fmla="*/ 1019183 h 1626468"/>
              <a:gd name="connsiteX2741" fmla="*/ 704401 w 1884138"/>
              <a:gd name="connsiteY2741" fmla="*/ 1007727 h 1626468"/>
              <a:gd name="connsiteX2742" fmla="*/ 719225 w 1884138"/>
              <a:gd name="connsiteY2742" fmla="*/ 1011736 h 1626468"/>
              <a:gd name="connsiteX2743" fmla="*/ 704401 w 1884138"/>
              <a:gd name="connsiteY2743" fmla="*/ 1007727 h 1626468"/>
              <a:gd name="connsiteX2744" fmla="*/ 707599 w 1884138"/>
              <a:gd name="connsiteY2744" fmla="*/ 995902 h 1626468"/>
              <a:gd name="connsiteX2745" fmla="*/ 1376982 w 1884138"/>
              <a:gd name="connsiteY2745" fmla="*/ 991343 h 1626468"/>
              <a:gd name="connsiteX2746" fmla="*/ 1391343 w 1884138"/>
              <a:gd name="connsiteY2746" fmla="*/ 995227 h 1626468"/>
              <a:gd name="connsiteX2747" fmla="*/ 1376982 w 1884138"/>
              <a:gd name="connsiteY2747" fmla="*/ 991343 h 1626468"/>
              <a:gd name="connsiteX2748" fmla="*/ 826648 w 1884138"/>
              <a:gd name="connsiteY2748" fmla="*/ 991218 h 1626468"/>
              <a:gd name="connsiteX2749" fmla="*/ 832707 w 1884138"/>
              <a:gd name="connsiteY2749" fmla="*/ 992856 h 1626468"/>
              <a:gd name="connsiteX2750" fmla="*/ 826648 w 1884138"/>
              <a:gd name="connsiteY2750" fmla="*/ 991218 h 1626468"/>
              <a:gd name="connsiteX2751" fmla="*/ 1190770 w 1884138"/>
              <a:gd name="connsiteY2751" fmla="*/ 990553 h 1626468"/>
              <a:gd name="connsiteX2752" fmla="*/ 1205131 w 1884138"/>
              <a:gd name="connsiteY2752" fmla="*/ 994437 h 1626468"/>
              <a:gd name="connsiteX2753" fmla="*/ 1202033 w 1884138"/>
              <a:gd name="connsiteY2753" fmla="*/ 1005893 h 1626468"/>
              <a:gd name="connsiteX2754" fmla="*/ 1187672 w 1884138"/>
              <a:gd name="connsiteY2754" fmla="*/ 1002009 h 1626468"/>
              <a:gd name="connsiteX2755" fmla="*/ 1190770 w 1884138"/>
              <a:gd name="connsiteY2755" fmla="*/ 990553 h 1626468"/>
              <a:gd name="connsiteX2756" fmla="*/ 41215 w 1884138"/>
              <a:gd name="connsiteY2756" fmla="*/ 989374 h 1626468"/>
              <a:gd name="connsiteX2757" fmla="*/ 41215 w 1884138"/>
              <a:gd name="connsiteY2757" fmla="*/ 989374 h 1626468"/>
              <a:gd name="connsiteX2758" fmla="*/ 1641758 w 1884138"/>
              <a:gd name="connsiteY2758" fmla="*/ 988398 h 1626468"/>
              <a:gd name="connsiteX2759" fmla="*/ 1638660 w 1884138"/>
              <a:gd name="connsiteY2759" fmla="*/ 999853 h 1626468"/>
              <a:gd name="connsiteX2760" fmla="*/ 1635462 w 1884138"/>
              <a:gd name="connsiteY2760" fmla="*/ 1011679 h 1626468"/>
              <a:gd name="connsiteX2761" fmla="*/ 1642096 w 1884138"/>
              <a:gd name="connsiteY2761" fmla="*/ 1013473 h 1626468"/>
              <a:gd name="connsiteX2762" fmla="*/ 1642642 w 1884138"/>
              <a:gd name="connsiteY2762" fmla="*/ 1013621 h 1626468"/>
              <a:gd name="connsiteX2763" fmla="*/ 1649822 w 1884138"/>
              <a:gd name="connsiteY2763" fmla="*/ 1015563 h 1626468"/>
              <a:gd name="connsiteX2764" fmla="*/ 1642096 w 1884138"/>
              <a:gd name="connsiteY2764" fmla="*/ 1013473 h 1626468"/>
              <a:gd name="connsiteX2765" fmla="*/ 1641744 w 1884138"/>
              <a:gd name="connsiteY2765" fmla="*/ 1013378 h 1626468"/>
              <a:gd name="connsiteX2766" fmla="*/ 1635462 w 1884138"/>
              <a:gd name="connsiteY2766" fmla="*/ 1011679 h 1626468"/>
              <a:gd name="connsiteX2767" fmla="*/ 1653020 w 1884138"/>
              <a:gd name="connsiteY2767" fmla="*/ 1003737 h 1626468"/>
              <a:gd name="connsiteX2768" fmla="*/ 1654873 w 1884138"/>
              <a:gd name="connsiteY2768" fmla="*/ 1004239 h 1626468"/>
              <a:gd name="connsiteX2769" fmla="*/ 1658189 w 1884138"/>
              <a:gd name="connsiteY2769" fmla="*/ 1005135 h 1626468"/>
              <a:gd name="connsiteX2770" fmla="*/ 1659274 w 1884138"/>
              <a:gd name="connsiteY2770" fmla="*/ 1005429 h 1626468"/>
              <a:gd name="connsiteX2771" fmla="*/ 1659006 w 1884138"/>
              <a:gd name="connsiteY2771" fmla="*/ 1005356 h 1626468"/>
              <a:gd name="connsiteX2772" fmla="*/ 1667845 w 1884138"/>
              <a:gd name="connsiteY2772" fmla="*/ 1007747 h 1626468"/>
              <a:gd name="connsiteX2773" fmla="*/ 1682205 w 1884138"/>
              <a:gd name="connsiteY2773" fmla="*/ 1011630 h 1626468"/>
              <a:gd name="connsiteX2774" fmla="*/ 1667845 w 1884138"/>
              <a:gd name="connsiteY2774" fmla="*/ 1007747 h 1626468"/>
              <a:gd name="connsiteX2775" fmla="*/ 1670943 w 1884138"/>
              <a:gd name="connsiteY2775" fmla="*/ 996291 h 1626468"/>
              <a:gd name="connsiteX2776" fmla="*/ 1685304 w 1884138"/>
              <a:gd name="connsiteY2776" fmla="*/ 1000175 h 1626468"/>
              <a:gd name="connsiteX2777" fmla="*/ 1699664 w 1884138"/>
              <a:gd name="connsiteY2777" fmla="*/ 1004059 h 1626468"/>
              <a:gd name="connsiteX2778" fmla="*/ 1714025 w 1884138"/>
              <a:gd name="connsiteY2778" fmla="*/ 1007943 h 1626468"/>
              <a:gd name="connsiteX2779" fmla="*/ 1699664 w 1884138"/>
              <a:gd name="connsiteY2779" fmla="*/ 1004059 h 1626468"/>
              <a:gd name="connsiteX2780" fmla="*/ 1685304 w 1884138"/>
              <a:gd name="connsiteY2780" fmla="*/ 1000175 h 1626468"/>
              <a:gd name="connsiteX2781" fmla="*/ 1670943 w 1884138"/>
              <a:gd name="connsiteY2781" fmla="*/ 996291 h 1626468"/>
              <a:gd name="connsiteX2782" fmla="*/ 1656119 w 1884138"/>
              <a:gd name="connsiteY2782" fmla="*/ 992282 h 1626468"/>
              <a:gd name="connsiteX2783" fmla="*/ 82361 w 1884138"/>
              <a:gd name="connsiteY2783" fmla="*/ 988208 h 1626468"/>
              <a:gd name="connsiteX2784" fmla="*/ 82473 w 1884138"/>
              <a:gd name="connsiteY2784" fmla="*/ 988239 h 1626468"/>
              <a:gd name="connsiteX2785" fmla="*/ 87858 w 1884138"/>
              <a:gd name="connsiteY2785" fmla="*/ 989695 h 1626468"/>
              <a:gd name="connsiteX2786" fmla="*/ 1823145 w 1884138"/>
              <a:gd name="connsiteY2786" fmla="*/ 987883 h 1626468"/>
              <a:gd name="connsiteX2787" fmla="*/ 1827970 w 1884138"/>
              <a:gd name="connsiteY2787" fmla="*/ 989188 h 1626468"/>
              <a:gd name="connsiteX2788" fmla="*/ 1826175 w 1884138"/>
              <a:gd name="connsiteY2788" fmla="*/ 988702 h 1626468"/>
              <a:gd name="connsiteX2789" fmla="*/ 1455546 w 1884138"/>
              <a:gd name="connsiteY2789" fmla="*/ 987607 h 1626468"/>
              <a:gd name="connsiteX2790" fmla="*/ 1466808 w 1884138"/>
              <a:gd name="connsiteY2790" fmla="*/ 1002947 h 1626468"/>
              <a:gd name="connsiteX2791" fmla="*/ 1452448 w 1884138"/>
              <a:gd name="connsiteY2791" fmla="*/ 999063 h 1626468"/>
              <a:gd name="connsiteX2792" fmla="*/ 1821911 w 1884138"/>
              <a:gd name="connsiteY2792" fmla="*/ 987549 h 1626468"/>
              <a:gd name="connsiteX2793" fmla="*/ 1822204 w 1884138"/>
              <a:gd name="connsiteY2793" fmla="*/ 987628 h 1626468"/>
              <a:gd name="connsiteX2794" fmla="*/ 1823145 w 1884138"/>
              <a:gd name="connsiteY2794" fmla="*/ 987883 h 1626468"/>
              <a:gd name="connsiteX2795" fmla="*/ 492666 w 1884138"/>
              <a:gd name="connsiteY2795" fmla="*/ 987344 h 1626468"/>
              <a:gd name="connsiteX2796" fmla="*/ 489467 w 1884138"/>
              <a:gd name="connsiteY2796" fmla="*/ 999169 h 1626468"/>
              <a:gd name="connsiteX2797" fmla="*/ 474643 w 1884138"/>
              <a:gd name="connsiteY2797" fmla="*/ 995160 h 1626468"/>
              <a:gd name="connsiteX2798" fmla="*/ 486369 w 1884138"/>
              <a:gd name="connsiteY2798" fmla="*/ 1010625 h 1626468"/>
              <a:gd name="connsiteX2799" fmla="*/ 471545 w 1884138"/>
              <a:gd name="connsiteY2799" fmla="*/ 1006615 h 1626468"/>
              <a:gd name="connsiteX2800" fmla="*/ 468447 w 1884138"/>
              <a:gd name="connsiteY2800" fmla="*/ 1018071 h 1626468"/>
              <a:gd name="connsiteX2801" fmla="*/ 483271 w 1884138"/>
              <a:gd name="connsiteY2801" fmla="*/ 1022080 h 1626468"/>
              <a:gd name="connsiteX2802" fmla="*/ 486369 w 1884138"/>
              <a:gd name="connsiteY2802" fmla="*/ 1010625 h 1626468"/>
              <a:gd name="connsiteX2803" fmla="*/ 489467 w 1884138"/>
              <a:gd name="connsiteY2803" fmla="*/ 999169 h 1626468"/>
              <a:gd name="connsiteX2804" fmla="*/ 579383 w 1884138"/>
              <a:gd name="connsiteY2804" fmla="*/ 986401 h 1626468"/>
              <a:gd name="connsiteX2805" fmla="*/ 585490 w 1884138"/>
              <a:gd name="connsiteY2805" fmla="*/ 987861 h 1626468"/>
              <a:gd name="connsiteX2806" fmla="*/ 582392 w 1884138"/>
              <a:gd name="connsiteY2806" fmla="*/ 999317 h 1626468"/>
              <a:gd name="connsiteX2807" fmla="*/ 579383 w 1884138"/>
              <a:gd name="connsiteY2807" fmla="*/ 986401 h 1626468"/>
              <a:gd name="connsiteX2808" fmla="*/ 166422 w 1884138"/>
              <a:gd name="connsiteY2808" fmla="*/ 985959 h 1626468"/>
              <a:gd name="connsiteX2809" fmla="*/ 173885 w 1884138"/>
              <a:gd name="connsiteY2809" fmla="*/ 987977 h 1626468"/>
              <a:gd name="connsiteX2810" fmla="*/ 179393 w 1884138"/>
              <a:gd name="connsiteY2810" fmla="*/ 989467 h 1626468"/>
              <a:gd name="connsiteX2811" fmla="*/ 181246 w 1884138"/>
              <a:gd name="connsiteY2811" fmla="*/ 989968 h 1626468"/>
              <a:gd name="connsiteX2812" fmla="*/ 803985 w 1884138"/>
              <a:gd name="connsiteY2812" fmla="*/ 985089 h 1626468"/>
              <a:gd name="connsiteX2813" fmla="*/ 800887 w 1884138"/>
              <a:gd name="connsiteY2813" fmla="*/ 996544 h 1626468"/>
              <a:gd name="connsiteX2814" fmla="*/ 797789 w 1884138"/>
              <a:gd name="connsiteY2814" fmla="*/ 1008000 h 1626468"/>
              <a:gd name="connsiteX2815" fmla="*/ 782965 w 1884138"/>
              <a:gd name="connsiteY2815" fmla="*/ 1003991 h 1626468"/>
              <a:gd name="connsiteX2816" fmla="*/ 782965 w 1884138"/>
              <a:gd name="connsiteY2816" fmla="*/ 1003991 h 1626468"/>
              <a:gd name="connsiteX2817" fmla="*/ 768604 w 1884138"/>
              <a:gd name="connsiteY2817" fmla="*/ 1000107 h 1626468"/>
              <a:gd name="connsiteX2818" fmla="*/ 779866 w 1884138"/>
              <a:gd name="connsiteY2818" fmla="*/ 1015447 h 1626468"/>
              <a:gd name="connsiteX2819" fmla="*/ 774481 w 1884138"/>
              <a:gd name="connsiteY2819" fmla="*/ 1013990 h 1626468"/>
              <a:gd name="connsiteX2820" fmla="*/ 773852 w 1884138"/>
              <a:gd name="connsiteY2820" fmla="*/ 1013820 h 1626468"/>
              <a:gd name="connsiteX2821" fmla="*/ 765506 w 1884138"/>
              <a:gd name="connsiteY2821" fmla="*/ 1011563 h 1626468"/>
              <a:gd name="connsiteX2822" fmla="*/ 779866 w 1884138"/>
              <a:gd name="connsiteY2822" fmla="*/ 1015447 h 1626468"/>
              <a:gd name="connsiteX2823" fmla="*/ 776668 w 1884138"/>
              <a:gd name="connsiteY2823" fmla="*/ 1027272 h 1626468"/>
              <a:gd name="connsiteX2824" fmla="*/ 788394 w 1884138"/>
              <a:gd name="connsiteY2824" fmla="*/ 1042737 h 1626468"/>
              <a:gd name="connsiteX2825" fmla="*/ 802755 w 1884138"/>
              <a:gd name="connsiteY2825" fmla="*/ 1046621 h 1626468"/>
              <a:gd name="connsiteX2826" fmla="*/ 805853 w 1884138"/>
              <a:gd name="connsiteY2826" fmla="*/ 1035165 h 1626468"/>
              <a:gd name="connsiteX2827" fmla="*/ 794691 w 1884138"/>
              <a:gd name="connsiteY2827" fmla="*/ 1019456 h 1626468"/>
              <a:gd name="connsiteX2828" fmla="*/ 809051 w 1884138"/>
              <a:gd name="connsiteY2828" fmla="*/ 1023340 h 1626468"/>
              <a:gd name="connsiteX2829" fmla="*/ 820214 w 1884138"/>
              <a:gd name="connsiteY2829" fmla="*/ 1039049 h 1626468"/>
              <a:gd name="connsiteX2830" fmla="*/ 817116 w 1884138"/>
              <a:gd name="connsiteY2830" fmla="*/ 1050505 h 1626468"/>
              <a:gd name="connsiteX2831" fmla="*/ 814017 w 1884138"/>
              <a:gd name="connsiteY2831" fmla="*/ 1061961 h 1626468"/>
              <a:gd name="connsiteX2832" fmla="*/ 828378 w 1884138"/>
              <a:gd name="connsiteY2832" fmla="*/ 1065845 h 1626468"/>
              <a:gd name="connsiteX2833" fmla="*/ 831476 w 1884138"/>
              <a:gd name="connsiteY2833" fmla="*/ 1054389 h 1626468"/>
              <a:gd name="connsiteX2834" fmla="*/ 834575 w 1884138"/>
              <a:gd name="connsiteY2834" fmla="*/ 1042933 h 1626468"/>
              <a:gd name="connsiteX2835" fmla="*/ 820214 w 1884138"/>
              <a:gd name="connsiteY2835" fmla="*/ 1039049 h 1626468"/>
              <a:gd name="connsiteX2836" fmla="*/ 823412 w 1884138"/>
              <a:gd name="connsiteY2836" fmla="*/ 1027224 h 1626468"/>
              <a:gd name="connsiteX2837" fmla="*/ 809051 w 1884138"/>
              <a:gd name="connsiteY2837" fmla="*/ 1023340 h 1626468"/>
              <a:gd name="connsiteX2838" fmla="*/ 812149 w 1884138"/>
              <a:gd name="connsiteY2838" fmla="*/ 1011884 h 1626468"/>
              <a:gd name="connsiteX2839" fmla="*/ 812149 w 1884138"/>
              <a:gd name="connsiteY2839" fmla="*/ 1011884 h 1626468"/>
              <a:gd name="connsiteX2840" fmla="*/ 826510 w 1884138"/>
              <a:gd name="connsiteY2840" fmla="*/ 1015768 h 1626468"/>
              <a:gd name="connsiteX2841" fmla="*/ 829609 w 1884138"/>
              <a:gd name="connsiteY2841" fmla="*/ 1004312 h 1626468"/>
              <a:gd name="connsiteX2842" fmla="*/ 812149 w 1884138"/>
              <a:gd name="connsiteY2842" fmla="*/ 1011884 h 1626468"/>
              <a:gd name="connsiteX2843" fmla="*/ 794691 w 1884138"/>
              <a:gd name="connsiteY2843" fmla="*/ 1019456 h 1626468"/>
              <a:gd name="connsiteX2844" fmla="*/ 797789 w 1884138"/>
              <a:gd name="connsiteY2844" fmla="*/ 1008000 h 1626468"/>
              <a:gd name="connsiteX2845" fmla="*/ 800887 w 1884138"/>
              <a:gd name="connsiteY2845" fmla="*/ 996544 h 1626468"/>
              <a:gd name="connsiteX2846" fmla="*/ 815248 w 1884138"/>
              <a:gd name="connsiteY2846" fmla="*/ 1000428 h 1626468"/>
              <a:gd name="connsiteX2847" fmla="*/ 803985 w 1884138"/>
              <a:gd name="connsiteY2847" fmla="*/ 985089 h 1626468"/>
              <a:gd name="connsiteX2848" fmla="*/ 571129 w 1884138"/>
              <a:gd name="connsiteY2848" fmla="*/ 983977 h 1626468"/>
              <a:gd name="connsiteX2849" fmla="*/ 576515 w 1884138"/>
              <a:gd name="connsiteY2849" fmla="*/ 985433 h 1626468"/>
              <a:gd name="connsiteX2850" fmla="*/ 576874 w 1884138"/>
              <a:gd name="connsiteY2850" fmla="*/ 985531 h 1626468"/>
              <a:gd name="connsiteX2851" fmla="*/ 577188 w 1884138"/>
              <a:gd name="connsiteY2851" fmla="*/ 985616 h 1626468"/>
              <a:gd name="connsiteX2852" fmla="*/ 571129 w 1884138"/>
              <a:gd name="connsiteY2852" fmla="*/ 983977 h 1626468"/>
              <a:gd name="connsiteX2853" fmla="*/ 1573173 w 1884138"/>
              <a:gd name="connsiteY2853" fmla="*/ 983729 h 1626468"/>
              <a:gd name="connsiteX2854" fmla="*/ 1563194 w 1884138"/>
              <a:gd name="connsiteY2854" fmla="*/ 992134 h 1626468"/>
              <a:gd name="connsiteX2855" fmla="*/ 1577555 w 1884138"/>
              <a:gd name="connsiteY2855" fmla="*/ 996018 h 1626468"/>
              <a:gd name="connsiteX2856" fmla="*/ 1580753 w 1884138"/>
              <a:gd name="connsiteY2856" fmla="*/ 984192 h 1626468"/>
              <a:gd name="connsiteX2857" fmla="*/ 1573173 w 1884138"/>
              <a:gd name="connsiteY2857" fmla="*/ 983729 h 1626468"/>
              <a:gd name="connsiteX2858" fmla="*/ 1441185 w 1884138"/>
              <a:gd name="connsiteY2858" fmla="*/ 983723 h 1626468"/>
              <a:gd name="connsiteX2859" fmla="*/ 1441185 w 1884138"/>
              <a:gd name="connsiteY2859" fmla="*/ 983723 h 1626468"/>
              <a:gd name="connsiteX2860" fmla="*/ 1805834 w 1884138"/>
              <a:gd name="connsiteY2860" fmla="*/ 983201 h 1626468"/>
              <a:gd name="connsiteX2861" fmla="*/ 1813609 w 1884138"/>
              <a:gd name="connsiteY2861" fmla="*/ 985304 h 1626468"/>
              <a:gd name="connsiteX2862" fmla="*/ 1806007 w 1884138"/>
              <a:gd name="connsiteY2862" fmla="*/ 983248 h 1626468"/>
              <a:gd name="connsiteX2863" fmla="*/ 1270641 w 1884138"/>
              <a:gd name="connsiteY2863" fmla="*/ 981984 h 1626468"/>
              <a:gd name="connsiteX2864" fmla="*/ 1269334 w 1884138"/>
              <a:gd name="connsiteY2864" fmla="*/ 986817 h 1626468"/>
              <a:gd name="connsiteX2865" fmla="*/ 1270496 w 1884138"/>
              <a:gd name="connsiteY2865" fmla="*/ 982521 h 1626468"/>
              <a:gd name="connsiteX2866" fmla="*/ 1270560 w 1884138"/>
              <a:gd name="connsiteY2866" fmla="*/ 982285 h 1626468"/>
              <a:gd name="connsiteX2867" fmla="*/ 105417 w 1884138"/>
              <a:gd name="connsiteY2867" fmla="*/ 981754 h 1626468"/>
              <a:gd name="connsiteX2868" fmla="*/ 102219 w 1884138"/>
              <a:gd name="connsiteY2868" fmla="*/ 993579 h 1626468"/>
              <a:gd name="connsiteX2869" fmla="*/ 113945 w 1884138"/>
              <a:gd name="connsiteY2869" fmla="*/ 1009044 h 1626468"/>
              <a:gd name="connsiteX2870" fmla="*/ 99121 w 1884138"/>
              <a:gd name="connsiteY2870" fmla="*/ 1005035 h 1626468"/>
              <a:gd name="connsiteX2871" fmla="*/ 96023 w 1884138"/>
              <a:gd name="connsiteY2871" fmla="*/ 1016491 h 1626468"/>
              <a:gd name="connsiteX2872" fmla="*/ 110847 w 1884138"/>
              <a:gd name="connsiteY2872" fmla="*/ 1020500 h 1626468"/>
              <a:gd name="connsiteX2873" fmla="*/ 110847 w 1884138"/>
              <a:gd name="connsiteY2873" fmla="*/ 1020500 h 1626468"/>
              <a:gd name="connsiteX2874" fmla="*/ 113945 w 1884138"/>
              <a:gd name="connsiteY2874" fmla="*/ 1009044 h 1626468"/>
              <a:gd name="connsiteX2875" fmla="*/ 117043 w 1884138"/>
              <a:gd name="connsiteY2875" fmla="*/ 997588 h 1626468"/>
              <a:gd name="connsiteX2876" fmla="*/ 131404 w 1884138"/>
              <a:gd name="connsiteY2876" fmla="*/ 1001472 h 1626468"/>
              <a:gd name="connsiteX2877" fmla="*/ 117043 w 1884138"/>
              <a:gd name="connsiteY2877" fmla="*/ 997588 h 1626468"/>
              <a:gd name="connsiteX2878" fmla="*/ 134602 w 1884138"/>
              <a:gd name="connsiteY2878" fmla="*/ 989647 h 1626468"/>
              <a:gd name="connsiteX2879" fmla="*/ 120241 w 1884138"/>
              <a:gd name="connsiteY2879" fmla="*/ 985763 h 1626468"/>
              <a:gd name="connsiteX2880" fmla="*/ 112829 w 1884138"/>
              <a:gd name="connsiteY2880" fmla="*/ 983758 h 1626468"/>
              <a:gd name="connsiteX2881" fmla="*/ 112121 w 1884138"/>
              <a:gd name="connsiteY2881" fmla="*/ 983567 h 1626468"/>
              <a:gd name="connsiteX2882" fmla="*/ 111903 w 1884138"/>
              <a:gd name="connsiteY2882" fmla="*/ 983508 h 1626468"/>
              <a:gd name="connsiteX2883" fmla="*/ 105417 w 1884138"/>
              <a:gd name="connsiteY2883" fmla="*/ 981754 h 1626468"/>
              <a:gd name="connsiteX2884" fmla="*/ 1799248 w 1884138"/>
              <a:gd name="connsiteY2884" fmla="*/ 981420 h 1626468"/>
              <a:gd name="connsiteX2885" fmla="*/ 1801043 w 1884138"/>
              <a:gd name="connsiteY2885" fmla="*/ 981906 h 1626468"/>
              <a:gd name="connsiteX2886" fmla="*/ 1806007 w 1884138"/>
              <a:gd name="connsiteY2886" fmla="*/ 983248 h 1626468"/>
              <a:gd name="connsiteX2887" fmla="*/ 1806429 w 1884138"/>
              <a:gd name="connsiteY2887" fmla="*/ 983362 h 1626468"/>
              <a:gd name="connsiteX2888" fmla="*/ 1813609 w 1884138"/>
              <a:gd name="connsiteY2888" fmla="*/ 985304 h 1626468"/>
              <a:gd name="connsiteX2889" fmla="*/ 1810511 w 1884138"/>
              <a:gd name="connsiteY2889" fmla="*/ 996760 h 1626468"/>
              <a:gd name="connsiteX2890" fmla="*/ 1799248 w 1884138"/>
              <a:gd name="connsiteY2890" fmla="*/ 981420 h 1626468"/>
              <a:gd name="connsiteX2891" fmla="*/ 1799248 w 1884138"/>
              <a:gd name="connsiteY2891" fmla="*/ 981420 h 1626468"/>
              <a:gd name="connsiteX2892" fmla="*/ 1805531 w 1884138"/>
              <a:gd name="connsiteY2892" fmla="*/ 983119 h 1626468"/>
              <a:gd name="connsiteX2893" fmla="*/ 1805834 w 1884138"/>
              <a:gd name="connsiteY2893" fmla="*/ 983201 h 1626468"/>
              <a:gd name="connsiteX2894" fmla="*/ 758648 w 1884138"/>
              <a:gd name="connsiteY2894" fmla="*/ 979934 h 1626468"/>
              <a:gd name="connsiteX2895" fmla="*/ 757341 w 1884138"/>
              <a:gd name="connsiteY2895" fmla="*/ 984767 h 1626468"/>
              <a:gd name="connsiteX2896" fmla="*/ 771702 w 1884138"/>
              <a:gd name="connsiteY2896" fmla="*/ 988651 h 1626468"/>
              <a:gd name="connsiteX2897" fmla="*/ 757341 w 1884138"/>
              <a:gd name="connsiteY2897" fmla="*/ 984767 h 1626468"/>
              <a:gd name="connsiteX2898" fmla="*/ 758648 w 1884138"/>
              <a:gd name="connsiteY2898" fmla="*/ 979934 h 1626468"/>
              <a:gd name="connsiteX2899" fmla="*/ 1193968 w 1884138"/>
              <a:gd name="connsiteY2899" fmla="*/ 978728 h 1626468"/>
              <a:gd name="connsiteX2900" fmla="*/ 1190770 w 1884138"/>
              <a:gd name="connsiteY2900" fmla="*/ 990553 h 1626468"/>
              <a:gd name="connsiteX2901" fmla="*/ 1193968 w 1884138"/>
              <a:gd name="connsiteY2901" fmla="*/ 978728 h 1626468"/>
              <a:gd name="connsiteX2902" fmla="*/ 184344 w 1884138"/>
              <a:gd name="connsiteY2902" fmla="*/ 978512 h 1626468"/>
              <a:gd name="connsiteX2903" fmla="*/ 184344 w 1884138"/>
              <a:gd name="connsiteY2903" fmla="*/ 978512 h 1626468"/>
              <a:gd name="connsiteX2904" fmla="*/ 402376 w 1884138"/>
              <a:gd name="connsiteY2904" fmla="*/ 975615 h 1626468"/>
              <a:gd name="connsiteX2905" fmla="*/ 402376 w 1884138"/>
              <a:gd name="connsiteY2905" fmla="*/ 975615 h 1626468"/>
              <a:gd name="connsiteX2906" fmla="*/ 402376 w 1884138"/>
              <a:gd name="connsiteY2906" fmla="*/ 975615 h 1626468"/>
              <a:gd name="connsiteX2907" fmla="*/ 416737 w 1884138"/>
              <a:gd name="connsiteY2907" fmla="*/ 979499 h 1626468"/>
              <a:gd name="connsiteX2908" fmla="*/ 1179608 w 1884138"/>
              <a:gd name="connsiteY2908" fmla="*/ 974844 h 1626468"/>
              <a:gd name="connsiteX2909" fmla="*/ 1190770 w 1884138"/>
              <a:gd name="connsiteY2909" fmla="*/ 990553 h 1626468"/>
              <a:gd name="connsiteX2910" fmla="*/ 1176409 w 1884138"/>
              <a:gd name="connsiteY2910" fmla="*/ 986669 h 1626468"/>
              <a:gd name="connsiteX2911" fmla="*/ 1179608 w 1884138"/>
              <a:gd name="connsiteY2911" fmla="*/ 974844 h 1626468"/>
              <a:gd name="connsiteX2912" fmla="*/ 1176409 w 1884138"/>
              <a:gd name="connsiteY2912" fmla="*/ 986669 h 1626468"/>
              <a:gd name="connsiteX2913" fmla="*/ 1190770 w 1884138"/>
              <a:gd name="connsiteY2913" fmla="*/ 990553 h 1626468"/>
              <a:gd name="connsiteX2914" fmla="*/ 1187672 w 1884138"/>
              <a:gd name="connsiteY2914" fmla="*/ 1002009 h 1626468"/>
              <a:gd name="connsiteX2915" fmla="*/ 1202033 w 1884138"/>
              <a:gd name="connsiteY2915" fmla="*/ 1005893 h 1626468"/>
              <a:gd name="connsiteX2916" fmla="*/ 1205131 w 1884138"/>
              <a:gd name="connsiteY2916" fmla="*/ 994437 h 1626468"/>
              <a:gd name="connsiteX2917" fmla="*/ 1219492 w 1884138"/>
              <a:gd name="connsiteY2917" fmla="*/ 998321 h 1626468"/>
              <a:gd name="connsiteX2918" fmla="*/ 1205131 w 1884138"/>
              <a:gd name="connsiteY2918" fmla="*/ 994437 h 1626468"/>
              <a:gd name="connsiteX2919" fmla="*/ 1208329 w 1884138"/>
              <a:gd name="connsiteY2919" fmla="*/ 982612 h 1626468"/>
              <a:gd name="connsiteX2920" fmla="*/ 1193968 w 1884138"/>
              <a:gd name="connsiteY2920" fmla="*/ 978728 h 1626468"/>
              <a:gd name="connsiteX2921" fmla="*/ 1179608 w 1884138"/>
              <a:gd name="connsiteY2921" fmla="*/ 974844 h 1626468"/>
              <a:gd name="connsiteX2922" fmla="*/ 76696 w 1884138"/>
              <a:gd name="connsiteY2922" fmla="*/ 973986 h 1626468"/>
              <a:gd name="connsiteX2923" fmla="*/ 82081 w 1884138"/>
              <a:gd name="connsiteY2923" fmla="*/ 975442 h 1626468"/>
              <a:gd name="connsiteX2924" fmla="*/ 82440 w 1884138"/>
              <a:gd name="connsiteY2924" fmla="*/ 975539 h 1626468"/>
              <a:gd name="connsiteX2925" fmla="*/ 1816707 w 1884138"/>
              <a:gd name="connsiteY2925" fmla="*/ 973848 h 1626468"/>
              <a:gd name="connsiteX2926" fmla="*/ 1831068 w 1884138"/>
              <a:gd name="connsiteY2926" fmla="*/ 977732 h 1626468"/>
              <a:gd name="connsiteX2927" fmla="*/ 1816707 w 1884138"/>
              <a:gd name="connsiteY2927" fmla="*/ 973848 h 1626468"/>
              <a:gd name="connsiteX2928" fmla="*/ 807083 w 1884138"/>
              <a:gd name="connsiteY2928" fmla="*/ 973633 h 1626468"/>
              <a:gd name="connsiteX2929" fmla="*/ 818346 w 1884138"/>
              <a:gd name="connsiteY2929" fmla="*/ 988972 h 1626468"/>
              <a:gd name="connsiteX2930" fmla="*/ 821444 w 1884138"/>
              <a:gd name="connsiteY2930" fmla="*/ 977517 h 1626468"/>
              <a:gd name="connsiteX2931" fmla="*/ 1723420 w 1884138"/>
              <a:gd name="connsiteY2931" fmla="*/ 973206 h 1626468"/>
              <a:gd name="connsiteX2932" fmla="*/ 1705861 w 1884138"/>
              <a:gd name="connsiteY2932" fmla="*/ 981147 h 1626468"/>
              <a:gd name="connsiteX2933" fmla="*/ 1720222 w 1884138"/>
              <a:gd name="connsiteY2933" fmla="*/ 985031 h 1626468"/>
              <a:gd name="connsiteX2934" fmla="*/ 1723420 w 1884138"/>
              <a:gd name="connsiteY2934" fmla="*/ 973206 h 1626468"/>
              <a:gd name="connsiteX2935" fmla="*/ 667615 w 1884138"/>
              <a:gd name="connsiteY2935" fmla="*/ 972794 h 1626468"/>
              <a:gd name="connsiteX2936" fmla="*/ 667615 w 1884138"/>
              <a:gd name="connsiteY2936" fmla="*/ 972794 h 1626468"/>
              <a:gd name="connsiteX2937" fmla="*/ 574228 w 1884138"/>
              <a:gd name="connsiteY2937" fmla="*/ 972521 h 1626468"/>
              <a:gd name="connsiteX2938" fmla="*/ 580286 w 1884138"/>
              <a:gd name="connsiteY2938" fmla="*/ 974160 h 1626468"/>
              <a:gd name="connsiteX2939" fmla="*/ 580242 w 1884138"/>
              <a:gd name="connsiteY2939" fmla="*/ 974148 h 1626468"/>
              <a:gd name="connsiteX2940" fmla="*/ 579613 w 1884138"/>
              <a:gd name="connsiteY2940" fmla="*/ 973978 h 1626468"/>
              <a:gd name="connsiteX2941" fmla="*/ 574228 w 1884138"/>
              <a:gd name="connsiteY2941" fmla="*/ 972521 h 1626468"/>
              <a:gd name="connsiteX2942" fmla="*/ 652791 w 1884138"/>
              <a:gd name="connsiteY2942" fmla="*/ 968785 h 1626468"/>
              <a:gd name="connsiteX2943" fmla="*/ 664517 w 1884138"/>
              <a:gd name="connsiteY2943" fmla="*/ 984250 h 1626468"/>
              <a:gd name="connsiteX2944" fmla="*/ 649693 w 1884138"/>
              <a:gd name="connsiteY2944" fmla="*/ 980241 h 1626468"/>
              <a:gd name="connsiteX2945" fmla="*/ 646495 w 1884138"/>
              <a:gd name="connsiteY2945" fmla="*/ 992066 h 1626468"/>
              <a:gd name="connsiteX2946" fmla="*/ 661319 w 1884138"/>
              <a:gd name="connsiteY2946" fmla="*/ 996075 h 1626468"/>
              <a:gd name="connsiteX2947" fmla="*/ 664517 w 1884138"/>
              <a:gd name="connsiteY2947" fmla="*/ 984250 h 1626468"/>
              <a:gd name="connsiteX2948" fmla="*/ 667615 w 1884138"/>
              <a:gd name="connsiteY2948" fmla="*/ 972794 h 1626468"/>
              <a:gd name="connsiteX2949" fmla="*/ 678878 w 1884138"/>
              <a:gd name="connsiteY2949" fmla="*/ 988134 h 1626468"/>
              <a:gd name="connsiteX2950" fmla="*/ 675679 w 1884138"/>
              <a:gd name="connsiteY2950" fmla="*/ 999959 h 1626468"/>
              <a:gd name="connsiteX2951" fmla="*/ 678878 w 1884138"/>
              <a:gd name="connsiteY2951" fmla="*/ 988134 h 1626468"/>
              <a:gd name="connsiteX2952" fmla="*/ 681976 w 1884138"/>
              <a:gd name="connsiteY2952" fmla="*/ 976678 h 1626468"/>
              <a:gd name="connsiteX2953" fmla="*/ 681976 w 1884138"/>
              <a:gd name="connsiteY2953" fmla="*/ 976678 h 1626468"/>
              <a:gd name="connsiteX2954" fmla="*/ 667615 w 1884138"/>
              <a:gd name="connsiteY2954" fmla="*/ 972794 h 1626468"/>
              <a:gd name="connsiteX2955" fmla="*/ 660203 w 1884138"/>
              <a:gd name="connsiteY2955" fmla="*/ 970790 h 1626468"/>
              <a:gd name="connsiteX2956" fmla="*/ 659698 w 1884138"/>
              <a:gd name="connsiteY2956" fmla="*/ 970653 h 1626468"/>
              <a:gd name="connsiteX2957" fmla="*/ 659277 w 1884138"/>
              <a:gd name="connsiteY2957" fmla="*/ 970539 h 1626468"/>
              <a:gd name="connsiteX2958" fmla="*/ 652791 w 1884138"/>
              <a:gd name="connsiteY2958" fmla="*/ 968785 h 1626468"/>
              <a:gd name="connsiteX2959" fmla="*/ 559867 w 1884138"/>
              <a:gd name="connsiteY2959" fmla="*/ 968637 h 1626468"/>
              <a:gd name="connsiteX2960" fmla="*/ 574228 w 1884138"/>
              <a:gd name="connsiteY2960" fmla="*/ 972521 h 1626468"/>
              <a:gd name="connsiteX2961" fmla="*/ 466579 w 1884138"/>
              <a:gd name="connsiteY2961" fmla="*/ 967995 h 1626468"/>
              <a:gd name="connsiteX2962" fmla="*/ 480940 w 1884138"/>
              <a:gd name="connsiteY2962" fmla="*/ 971879 h 1626468"/>
              <a:gd name="connsiteX2963" fmla="*/ 466579 w 1884138"/>
              <a:gd name="connsiteY2963" fmla="*/ 967995 h 1626468"/>
              <a:gd name="connsiteX2964" fmla="*/ 187443 w 1884138"/>
              <a:gd name="connsiteY2964" fmla="*/ 967057 h 1626468"/>
              <a:gd name="connsiteX2965" fmla="*/ 201803 w 1884138"/>
              <a:gd name="connsiteY2965" fmla="*/ 970941 h 1626468"/>
              <a:gd name="connsiteX2966" fmla="*/ 187443 w 1884138"/>
              <a:gd name="connsiteY2966" fmla="*/ 967057 h 1626468"/>
              <a:gd name="connsiteX2967" fmla="*/ 1741342 w 1884138"/>
              <a:gd name="connsiteY2967" fmla="*/ 965759 h 1626468"/>
              <a:gd name="connsiteX2968" fmla="*/ 1747087 w 1884138"/>
              <a:gd name="connsiteY2968" fmla="*/ 967313 h 1626468"/>
              <a:gd name="connsiteX2969" fmla="*/ 1747401 w 1884138"/>
              <a:gd name="connsiteY2969" fmla="*/ 967398 h 1626468"/>
              <a:gd name="connsiteX2970" fmla="*/ 1741342 w 1884138"/>
              <a:gd name="connsiteY2970" fmla="*/ 965759 h 1626468"/>
              <a:gd name="connsiteX2971" fmla="*/ 498862 w 1884138"/>
              <a:gd name="connsiteY2971" fmla="*/ 964432 h 1626468"/>
              <a:gd name="connsiteX2972" fmla="*/ 513223 w 1884138"/>
              <a:gd name="connsiteY2972" fmla="*/ 968316 h 1626468"/>
              <a:gd name="connsiteX2973" fmla="*/ 1663664 w 1884138"/>
              <a:gd name="connsiteY2973" fmla="*/ 964381 h 1626468"/>
              <a:gd name="connsiteX2974" fmla="*/ 1662315 w 1884138"/>
              <a:gd name="connsiteY2974" fmla="*/ 969370 h 1626468"/>
              <a:gd name="connsiteX2975" fmla="*/ 1659217 w 1884138"/>
              <a:gd name="connsiteY2975" fmla="*/ 980826 h 1626468"/>
              <a:gd name="connsiteX2976" fmla="*/ 1674041 w 1884138"/>
              <a:gd name="connsiteY2976" fmla="*/ 984835 h 1626468"/>
              <a:gd name="connsiteX2977" fmla="*/ 1677139 w 1884138"/>
              <a:gd name="connsiteY2977" fmla="*/ 973379 h 1626468"/>
              <a:gd name="connsiteX2978" fmla="*/ 1662315 w 1884138"/>
              <a:gd name="connsiteY2978" fmla="*/ 969370 h 1626468"/>
              <a:gd name="connsiteX2979" fmla="*/ 1663664 w 1884138"/>
              <a:gd name="connsiteY2979" fmla="*/ 964381 h 1626468"/>
              <a:gd name="connsiteX2980" fmla="*/ 172618 w 1884138"/>
              <a:gd name="connsiteY2980" fmla="*/ 963047 h 1626468"/>
              <a:gd name="connsiteX2981" fmla="*/ 187443 w 1884138"/>
              <a:gd name="connsiteY2981" fmla="*/ 967057 h 1626468"/>
              <a:gd name="connsiteX2982" fmla="*/ 172618 w 1884138"/>
              <a:gd name="connsiteY2982" fmla="*/ 963047 h 1626468"/>
              <a:gd name="connsiteX2983" fmla="*/ 1447382 w 1884138"/>
              <a:gd name="connsiteY2983" fmla="*/ 960812 h 1626468"/>
              <a:gd name="connsiteX2984" fmla="*/ 1444283 w 1884138"/>
              <a:gd name="connsiteY2984" fmla="*/ 972268 h 1626468"/>
              <a:gd name="connsiteX2985" fmla="*/ 1441185 w 1884138"/>
              <a:gd name="connsiteY2985" fmla="*/ 983723 h 1626468"/>
              <a:gd name="connsiteX2986" fmla="*/ 1438087 w 1884138"/>
              <a:gd name="connsiteY2986" fmla="*/ 995179 h 1626468"/>
              <a:gd name="connsiteX2987" fmla="*/ 1452448 w 1884138"/>
              <a:gd name="connsiteY2987" fmla="*/ 999063 h 1626468"/>
              <a:gd name="connsiteX2988" fmla="*/ 1466808 w 1884138"/>
              <a:gd name="connsiteY2988" fmla="*/ 1002947 h 1626468"/>
              <a:gd name="connsiteX2989" fmla="*/ 1469907 w 1884138"/>
              <a:gd name="connsiteY2989" fmla="*/ 991491 h 1626468"/>
              <a:gd name="connsiteX2990" fmla="*/ 1455546 w 1884138"/>
              <a:gd name="connsiteY2990" fmla="*/ 987607 h 1626468"/>
              <a:gd name="connsiteX2991" fmla="*/ 1441185 w 1884138"/>
              <a:gd name="connsiteY2991" fmla="*/ 983723 h 1626468"/>
              <a:gd name="connsiteX2992" fmla="*/ 1444283 w 1884138"/>
              <a:gd name="connsiteY2992" fmla="*/ 972268 h 1626468"/>
              <a:gd name="connsiteX2993" fmla="*/ 1447382 w 1884138"/>
              <a:gd name="connsiteY2993" fmla="*/ 960812 h 1626468"/>
              <a:gd name="connsiteX2994" fmla="*/ 1461742 w 1884138"/>
              <a:gd name="connsiteY2994" fmla="*/ 964696 h 1626468"/>
              <a:gd name="connsiteX2995" fmla="*/ 1473005 w 1884138"/>
              <a:gd name="connsiteY2995" fmla="*/ 980035 h 1626468"/>
              <a:gd name="connsiteX2996" fmla="*/ 1458644 w 1884138"/>
              <a:gd name="connsiteY2996" fmla="*/ 976152 h 1626468"/>
              <a:gd name="connsiteX2997" fmla="*/ 1473005 w 1884138"/>
              <a:gd name="connsiteY2997" fmla="*/ 980035 h 1626468"/>
              <a:gd name="connsiteX2998" fmla="*/ 1476103 w 1884138"/>
              <a:gd name="connsiteY2998" fmla="*/ 968580 h 1626468"/>
              <a:gd name="connsiteX2999" fmla="*/ 1461742 w 1884138"/>
              <a:gd name="connsiteY2999" fmla="*/ 964696 h 1626468"/>
              <a:gd name="connsiteX3000" fmla="*/ 577426 w 1884138"/>
              <a:gd name="connsiteY3000" fmla="*/ 960696 h 1626468"/>
              <a:gd name="connsiteX3001" fmla="*/ 588588 w 1884138"/>
              <a:gd name="connsiteY3001" fmla="*/ 976405 h 1626468"/>
              <a:gd name="connsiteX3002" fmla="*/ 574228 w 1884138"/>
              <a:gd name="connsiteY3002" fmla="*/ 972521 h 1626468"/>
              <a:gd name="connsiteX3003" fmla="*/ 391214 w 1884138"/>
              <a:gd name="connsiteY3003" fmla="*/ 959906 h 1626468"/>
              <a:gd name="connsiteX3004" fmla="*/ 388015 w 1884138"/>
              <a:gd name="connsiteY3004" fmla="*/ 971731 h 1626468"/>
              <a:gd name="connsiteX3005" fmla="*/ 388015 w 1884138"/>
              <a:gd name="connsiteY3005" fmla="*/ 971731 h 1626468"/>
              <a:gd name="connsiteX3006" fmla="*/ 384917 w 1884138"/>
              <a:gd name="connsiteY3006" fmla="*/ 983187 h 1626468"/>
              <a:gd name="connsiteX3007" fmla="*/ 384917 w 1884138"/>
              <a:gd name="connsiteY3007" fmla="*/ 983187 h 1626468"/>
              <a:gd name="connsiteX3008" fmla="*/ 388015 w 1884138"/>
              <a:gd name="connsiteY3008" fmla="*/ 971731 h 1626468"/>
              <a:gd name="connsiteX3009" fmla="*/ 402376 w 1884138"/>
              <a:gd name="connsiteY3009" fmla="*/ 975615 h 1626468"/>
              <a:gd name="connsiteX3010" fmla="*/ 399278 w 1884138"/>
              <a:gd name="connsiteY3010" fmla="*/ 987071 h 1626468"/>
              <a:gd name="connsiteX3011" fmla="*/ 416737 w 1884138"/>
              <a:gd name="connsiteY3011" fmla="*/ 979499 h 1626468"/>
              <a:gd name="connsiteX3012" fmla="*/ 431561 w 1884138"/>
              <a:gd name="connsiteY3012" fmla="*/ 983508 h 1626468"/>
              <a:gd name="connsiteX3013" fmla="*/ 431561 w 1884138"/>
              <a:gd name="connsiteY3013" fmla="*/ 983508 h 1626468"/>
              <a:gd name="connsiteX3014" fmla="*/ 416737 w 1884138"/>
              <a:gd name="connsiteY3014" fmla="*/ 979499 h 1626468"/>
              <a:gd name="connsiteX3015" fmla="*/ 405574 w 1884138"/>
              <a:gd name="connsiteY3015" fmla="*/ 963790 h 1626468"/>
              <a:gd name="connsiteX3016" fmla="*/ 391214 w 1884138"/>
              <a:gd name="connsiteY3016" fmla="*/ 959906 h 1626468"/>
              <a:gd name="connsiteX3017" fmla="*/ 1167882 w 1884138"/>
              <a:gd name="connsiteY3017" fmla="*/ 959379 h 1626468"/>
              <a:gd name="connsiteX3018" fmla="*/ 1150423 w 1884138"/>
              <a:gd name="connsiteY3018" fmla="*/ 966951 h 1626468"/>
              <a:gd name="connsiteX3019" fmla="*/ 1164784 w 1884138"/>
              <a:gd name="connsiteY3019" fmla="*/ 970835 h 1626468"/>
              <a:gd name="connsiteX3020" fmla="*/ 749177 w 1884138"/>
              <a:gd name="connsiteY3020" fmla="*/ 957972 h 1626468"/>
              <a:gd name="connsiteX3021" fmla="*/ 746079 w 1884138"/>
              <a:gd name="connsiteY3021" fmla="*/ 969428 h 1626468"/>
              <a:gd name="connsiteX3022" fmla="*/ 731718 w 1884138"/>
              <a:gd name="connsiteY3022" fmla="*/ 965544 h 1626468"/>
              <a:gd name="connsiteX3023" fmla="*/ 713796 w 1884138"/>
              <a:gd name="connsiteY3023" fmla="*/ 972990 h 1626468"/>
              <a:gd name="connsiteX3024" fmla="*/ 716894 w 1884138"/>
              <a:gd name="connsiteY3024" fmla="*/ 961534 h 1626468"/>
              <a:gd name="connsiteX3025" fmla="*/ 713796 w 1884138"/>
              <a:gd name="connsiteY3025" fmla="*/ 972990 h 1626468"/>
              <a:gd name="connsiteX3026" fmla="*/ 728620 w 1884138"/>
              <a:gd name="connsiteY3026" fmla="*/ 976999 h 1626468"/>
              <a:gd name="connsiteX3027" fmla="*/ 710698 w 1884138"/>
              <a:gd name="connsiteY3027" fmla="*/ 984446 h 1626468"/>
              <a:gd name="connsiteX3028" fmla="*/ 725522 w 1884138"/>
              <a:gd name="connsiteY3028" fmla="*/ 988455 h 1626468"/>
              <a:gd name="connsiteX3029" fmla="*/ 728620 w 1884138"/>
              <a:gd name="connsiteY3029" fmla="*/ 976999 h 1626468"/>
              <a:gd name="connsiteX3030" fmla="*/ 742981 w 1884138"/>
              <a:gd name="connsiteY3030" fmla="*/ 980883 h 1626468"/>
              <a:gd name="connsiteX3031" fmla="*/ 728620 w 1884138"/>
              <a:gd name="connsiteY3031" fmla="*/ 976999 h 1626468"/>
              <a:gd name="connsiteX3032" fmla="*/ 731718 w 1884138"/>
              <a:gd name="connsiteY3032" fmla="*/ 965544 h 1626468"/>
              <a:gd name="connsiteX3033" fmla="*/ 746079 w 1884138"/>
              <a:gd name="connsiteY3033" fmla="*/ 969428 h 1626468"/>
              <a:gd name="connsiteX3034" fmla="*/ 760440 w 1884138"/>
              <a:gd name="connsiteY3034" fmla="*/ 973312 h 1626468"/>
              <a:gd name="connsiteX3035" fmla="*/ 746079 w 1884138"/>
              <a:gd name="connsiteY3035" fmla="*/ 969428 h 1626468"/>
              <a:gd name="connsiteX3036" fmla="*/ 749177 w 1884138"/>
              <a:gd name="connsiteY3036" fmla="*/ 957972 h 1626468"/>
              <a:gd name="connsiteX3037" fmla="*/ 1572589 w 1884138"/>
              <a:gd name="connsiteY3037" fmla="*/ 957397 h 1626468"/>
              <a:gd name="connsiteX3038" fmla="*/ 1577974 w 1884138"/>
              <a:gd name="connsiteY3038" fmla="*/ 958853 h 1626468"/>
              <a:gd name="connsiteX3039" fmla="*/ 1578390 w 1884138"/>
              <a:gd name="connsiteY3039" fmla="*/ 958966 h 1626468"/>
              <a:gd name="connsiteX3040" fmla="*/ 1575263 w 1884138"/>
              <a:gd name="connsiteY3040" fmla="*/ 958120 h 1626468"/>
              <a:gd name="connsiteX3041" fmla="*/ 609246 w 1884138"/>
              <a:gd name="connsiteY3041" fmla="*/ 957008 h 1626468"/>
              <a:gd name="connsiteX3042" fmla="*/ 609246 w 1884138"/>
              <a:gd name="connsiteY3042" fmla="*/ 957008 h 1626468"/>
              <a:gd name="connsiteX3043" fmla="*/ 1386377 w 1884138"/>
              <a:gd name="connsiteY3043" fmla="*/ 956607 h 1626468"/>
              <a:gd name="connsiteX3044" fmla="*/ 1400738 w 1884138"/>
              <a:gd name="connsiteY3044" fmla="*/ 960491 h 1626468"/>
              <a:gd name="connsiteX3045" fmla="*/ 1386377 w 1884138"/>
              <a:gd name="connsiteY3045" fmla="*/ 956607 h 1626468"/>
              <a:gd name="connsiteX3046" fmla="*/ 603187 w 1884138"/>
              <a:gd name="connsiteY3046" fmla="*/ 955370 h 1626468"/>
              <a:gd name="connsiteX3047" fmla="*/ 609246 w 1884138"/>
              <a:gd name="connsiteY3047" fmla="*/ 957008 h 1626468"/>
              <a:gd name="connsiteX3048" fmla="*/ 603187 w 1884138"/>
              <a:gd name="connsiteY3048" fmla="*/ 955370 h 1626468"/>
              <a:gd name="connsiteX3049" fmla="*/ 1837365 w 1884138"/>
              <a:gd name="connsiteY3049" fmla="*/ 954451 h 1626468"/>
              <a:gd name="connsiteX3050" fmla="*/ 1852189 w 1884138"/>
              <a:gd name="connsiteY3050" fmla="*/ 958460 h 1626468"/>
              <a:gd name="connsiteX3051" fmla="*/ 1837365 w 1884138"/>
              <a:gd name="connsiteY3051" fmla="*/ 954451 h 1626468"/>
              <a:gd name="connsiteX3052" fmla="*/ 324051 w 1884138"/>
              <a:gd name="connsiteY3052" fmla="*/ 954431 h 1626468"/>
              <a:gd name="connsiteX3053" fmla="*/ 330109 w 1884138"/>
              <a:gd name="connsiteY3053" fmla="*/ 956070 h 1626468"/>
              <a:gd name="connsiteX3054" fmla="*/ 324051 w 1884138"/>
              <a:gd name="connsiteY3054" fmla="*/ 954431 h 1626468"/>
              <a:gd name="connsiteX3055" fmla="*/ 501960 w 1884138"/>
              <a:gd name="connsiteY3055" fmla="*/ 952976 h 1626468"/>
              <a:gd name="connsiteX3056" fmla="*/ 516321 w 1884138"/>
              <a:gd name="connsiteY3056" fmla="*/ 956860 h 1626468"/>
              <a:gd name="connsiteX3057" fmla="*/ 508454 w 1884138"/>
              <a:gd name="connsiteY3057" fmla="*/ 954733 h 1626468"/>
              <a:gd name="connsiteX3058" fmla="*/ 503755 w 1884138"/>
              <a:gd name="connsiteY3058" fmla="*/ 953462 h 1626468"/>
              <a:gd name="connsiteX3059" fmla="*/ 501960 w 1884138"/>
              <a:gd name="connsiteY3059" fmla="*/ 952976 h 1626468"/>
              <a:gd name="connsiteX3060" fmla="*/ 703840 w 1884138"/>
              <a:gd name="connsiteY3060" fmla="*/ 952818 h 1626468"/>
              <a:gd name="connsiteX3061" fmla="*/ 702533 w 1884138"/>
              <a:gd name="connsiteY3061" fmla="*/ 957651 h 1626468"/>
              <a:gd name="connsiteX3062" fmla="*/ 699435 w 1884138"/>
              <a:gd name="connsiteY3062" fmla="*/ 969106 h 1626468"/>
              <a:gd name="connsiteX3063" fmla="*/ 702533 w 1884138"/>
              <a:gd name="connsiteY3063" fmla="*/ 957651 h 1626468"/>
              <a:gd name="connsiteX3064" fmla="*/ 702533 w 1884138"/>
              <a:gd name="connsiteY3064" fmla="*/ 957651 h 1626468"/>
              <a:gd name="connsiteX3065" fmla="*/ 703840 w 1884138"/>
              <a:gd name="connsiteY3065" fmla="*/ 952818 h 1626468"/>
              <a:gd name="connsiteX3066" fmla="*/ 315748 w 1884138"/>
              <a:gd name="connsiteY3066" fmla="*/ 952186 h 1626468"/>
              <a:gd name="connsiteX3067" fmla="*/ 330109 w 1884138"/>
              <a:gd name="connsiteY3067" fmla="*/ 956070 h 1626468"/>
              <a:gd name="connsiteX3068" fmla="*/ 315748 w 1884138"/>
              <a:gd name="connsiteY3068" fmla="*/ 952186 h 1626468"/>
              <a:gd name="connsiteX3069" fmla="*/ 1231985 w 1884138"/>
              <a:gd name="connsiteY3069" fmla="*/ 952128 h 1626468"/>
              <a:gd name="connsiteX3070" fmla="*/ 1246809 w 1884138"/>
              <a:gd name="connsiteY3070" fmla="*/ 956138 h 1626468"/>
              <a:gd name="connsiteX3071" fmla="*/ 1258071 w 1884138"/>
              <a:gd name="connsiteY3071" fmla="*/ 971477 h 1626468"/>
              <a:gd name="connsiteX3072" fmla="*/ 1261170 w 1884138"/>
              <a:gd name="connsiteY3072" fmla="*/ 960022 h 1626468"/>
              <a:gd name="connsiteX3073" fmla="*/ 1246809 w 1884138"/>
              <a:gd name="connsiteY3073" fmla="*/ 956138 h 1626468"/>
              <a:gd name="connsiteX3074" fmla="*/ 1231985 w 1884138"/>
              <a:gd name="connsiteY3074" fmla="*/ 952128 h 1626468"/>
              <a:gd name="connsiteX3075" fmla="*/ 1823004 w 1884138"/>
              <a:gd name="connsiteY3075" fmla="*/ 950567 h 1626468"/>
              <a:gd name="connsiteX3076" fmla="*/ 1837365 w 1884138"/>
              <a:gd name="connsiteY3076" fmla="*/ 954451 h 1626468"/>
              <a:gd name="connsiteX3077" fmla="*/ 1834166 w 1884138"/>
              <a:gd name="connsiteY3077" fmla="*/ 966276 h 1626468"/>
              <a:gd name="connsiteX3078" fmla="*/ 1819806 w 1884138"/>
              <a:gd name="connsiteY3078" fmla="*/ 962393 h 1626468"/>
              <a:gd name="connsiteX3079" fmla="*/ 859561 w 1884138"/>
              <a:gd name="connsiteY3079" fmla="*/ 950548 h 1626468"/>
              <a:gd name="connsiteX3080" fmla="*/ 861414 w 1884138"/>
              <a:gd name="connsiteY3080" fmla="*/ 951049 h 1626468"/>
              <a:gd name="connsiteX3081" fmla="*/ 863796 w 1884138"/>
              <a:gd name="connsiteY3081" fmla="*/ 951693 h 1626468"/>
              <a:gd name="connsiteX3082" fmla="*/ 865815 w 1884138"/>
              <a:gd name="connsiteY3082" fmla="*/ 952239 h 1626468"/>
              <a:gd name="connsiteX3083" fmla="*/ 865496 w 1884138"/>
              <a:gd name="connsiteY3083" fmla="*/ 952153 h 1626468"/>
              <a:gd name="connsiteX3084" fmla="*/ 874385 w 1884138"/>
              <a:gd name="connsiteY3084" fmla="*/ 954557 h 1626468"/>
              <a:gd name="connsiteX3085" fmla="*/ 871286 w 1884138"/>
              <a:gd name="connsiteY3085" fmla="*/ 966013 h 1626468"/>
              <a:gd name="connsiteX3086" fmla="*/ 859561 w 1884138"/>
              <a:gd name="connsiteY3086" fmla="*/ 950548 h 1626468"/>
              <a:gd name="connsiteX3087" fmla="*/ 859561 w 1884138"/>
              <a:gd name="connsiteY3087" fmla="*/ 950548 h 1626468"/>
              <a:gd name="connsiteX3088" fmla="*/ 865120 w 1884138"/>
              <a:gd name="connsiteY3088" fmla="*/ 952051 h 1626468"/>
              <a:gd name="connsiteX3089" fmla="*/ 865496 w 1884138"/>
              <a:gd name="connsiteY3089" fmla="*/ 952153 h 1626468"/>
              <a:gd name="connsiteX3090" fmla="*/ 863796 w 1884138"/>
              <a:gd name="connsiteY3090" fmla="*/ 951693 h 1626468"/>
              <a:gd name="connsiteX3091" fmla="*/ 859561 w 1884138"/>
              <a:gd name="connsiteY3091" fmla="*/ 950548 h 1626468"/>
              <a:gd name="connsiteX3092" fmla="*/ 874385 w 1884138"/>
              <a:gd name="connsiteY3092" fmla="*/ 954557 h 1626468"/>
              <a:gd name="connsiteX3093" fmla="*/ 533880 w 1884138"/>
              <a:gd name="connsiteY3093" fmla="*/ 948919 h 1626468"/>
              <a:gd name="connsiteX3094" fmla="*/ 548241 w 1884138"/>
              <a:gd name="connsiteY3094" fmla="*/ 952803 h 1626468"/>
              <a:gd name="connsiteX3095" fmla="*/ 533880 w 1884138"/>
              <a:gd name="connsiteY3095" fmla="*/ 948919 h 1626468"/>
              <a:gd name="connsiteX3096" fmla="*/ 1577095 w 1884138"/>
              <a:gd name="connsiteY3096" fmla="*/ 947859 h 1626468"/>
              <a:gd name="connsiteX3097" fmla="*/ 1572589 w 1884138"/>
              <a:gd name="connsiteY3097" fmla="*/ 957397 h 1626468"/>
              <a:gd name="connsiteX3098" fmla="*/ 1574384 w 1884138"/>
              <a:gd name="connsiteY3098" fmla="*/ 957882 h 1626468"/>
              <a:gd name="connsiteX3099" fmla="*/ 1575263 w 1884138"/>
              <a:gd name="connsiteY3099" fmla="*/ 958120 h 1626468"/>
              <a:gd name="connsiteX3100" fmla="*/ 1578648 w 1884138"/>
              <a:gd name="connsiteY3100" fmla="*/ 959036 h 1626468"/>
              <a:gd name="connsiteX3101" fmla="*/ 1578390 w 1884138"/>
              <a:gd name="connsiteY3101" fmla="*/ 958966 h 1626468"/>
              <a:gd name="connsiteX3102" fmla="*/ 1586950 w 1884138"/>
              <a:gd name="connsiteY3102" fmla="*/ 961281 h 1626468"/>
              <a:gd name="connsiteX3103" fmla="*/ 1590048 w 1884138"/>
              <a:gd name="connsiteY3103" fmla="*/ 949825 h 1626468"/>
              <a:gd name="connsiteX3104" fmla="*/ 1577095 w 1884138"/>
              <a:gd name="connsiteY3104" fmla="*/ 947859 h 1626468"/>
              <a:gd name="connsiteX3105" fmla="*/ 574933 w 1884138"/>
              <a:gd name="connsiteY3105" fmla="*/ 947728 h 1626468"/>
              <a:gd name="connsiteX3106" fmla="*/ 580524 w 1884138"/>
              <a:gd name="connsiteY3106" fmla="*/ 949240 h 1626468"/>
              <a:gd name="connsiteX3107" fmla="*/ 575139 w 1884138"/>
              <a:gd name="connsiteY3107" fmla="*/ 947784 h 1626468"/>
              <a:gd name="connsiteX3108" fmla="*/ 845200 w 1884138"/>
              <a:gd name="connsiteY3108" fmla="*/ 946664 h 1626468"/>
              <a:gd name="connsiteX3109" fmla="*/ 842101 w 1884138"/>
              <a:gd name="connsiteY3109" fmla="*/ 958120 h 1626468"/>
              <a:gd name="connsiteX3110" fmla="*/ 842101 w 1884138"/>
              <a:gd name="connsiteY3110" fmla="*/ 958120 h 1626468"/>
              <a:gd name="connsiteX3111" fmla="*/ 827741 w 1884138"/>
              <a:gd name="connsiteY3111" fmla="*/ 954236 h 1626468"/>
              <a:gd name="connsiteX3112" fmla="*/ 824642 w 1884138"/>
              <a:gd name="connsiteY3112" fmla="*/ 965691 h 1626468"/>
              <a:gd name="connsiteX3113" fmla="*/ 827741 w 1884138"/>
              <a:gd name="connsiteY3113" fmla="*/ 954236 h 1626468"/>
              <a:gd name="connsiteX3114" fmla="*/ 842101 w 1884138"/>
              <a:gd name="connsiteY3114" fmla="*/ 958120 h 1626468"/>
              <a:gd name="connsiteX3115" fmla="*/ 842101 w 1884138"/>
              <a:gd name="connsiteY3115" fmla="*/ 958120 h 1626468"/>
              <a:gd name="connsiteX3116" fmla="*/ 839003 w 1884138"/>
              <a:gd name="connsiteY3116" fmla="*/ 969575 h 1626468"/>
              <a:gd name="connsiteX3117" fmla="*/ 842101 w 1884138"/>
              <a:gd name="connsiteY3117" fmla="*/ 958120 h 1626468"/>
              <a:gd name="connsiteX3118" fmla="*/ 845200 w 1884138"/>
              <a:gd name="connsiteY3118" fmla="*/ 946664 h 1626468"/>
              <a:gd name="connsiteX3119" fmla="*/ 612344 w 1884138"/>
              <a:gd name="connsiteY3119" fmla="*/ 945552 h 1626468"/>
              <a:gd name="connsiteX3120" fmla="*/ 612344 w 1884138"/>
              <a:gd name="connsiteY3120" fmla="*/ 945552 h 1626468"/>
              <a:gd name="connsiteX3121" fmla="*/ 1389475 w 1884138"/>
              <a:gd name="connsiteY3121" fmla="*/ 945151 h 1626468"/>
              <a:gd name="connsiteX3122" fmla="*/ 1389475 w 1884138"/>
              <a:gd name="connsiteY3122" fmla="*/ 945151 h 1626468"/>
              <a:gd name="connsiteX3123" fmla="*/ 1156619 w 1884138"/>
              <a:gd name="connsiteY3123" fmla="*/ 944039 h 1626468"/>
              <a:gd name="connsiteX3124" fmla="*/ 1153521 w 1884138"/>
              <a:gd name="connsiteY3124" fmla="*/ 955495 h 1626468"/>
              <a:gd name="connsiteX3125" fmla="*/ 1156619 w 1884138"/>
              <a:gd name="connsiteY3125" fmla="*/ 944039 h 1626468"/>
              <a:gd name="connsiteX3126" fmla="*/ 193739 w 1884138"/>
              <a:gd name="connsiteY3126" fmla="*/ 943776 h 1626468"/>
              <a:gd name="connsiteX3127" fmla="*/ 190641 w 1884138"/>
              <a:gd name="connsiteY3127" fmla="*/ 955231 h 1626468"/>
              <a:gd name="connsiteX3128" fmla="*/ 175817 w 1884138"/>
              <a:gd name="connsiteY3128" fmla="*/ 951222 h 1626468"/>
              <a:gd name="connsiteX3129" fmla="*/ 193739 w 1884138"/>
              <a:gd name="connsiteY3129" fmla="*/ 943776 h 1626468"/>
              <a:gd name="connsiteX3130" fmla="*/ 1840463 w 1884138"/>
              <a:gd name="connsiteY3130" fmla="*/ 942995 h 1626468"/>
              <a:gd name="connsiteX3131" fmla="*/ 1855287 w 1884138"/>
              <a:gd name="connsiteY3131" fmla="*/ 947005 h 1626468"/>
              <a:gd name="connsiteX3132" fmla="*/ 691271 w 1884138"/>
              <a:gd name="connsiteY3132" fmla="*/ 942311 h 1626468"/>
              <a:gd name="connsiteX3133" fmla="*/ 690598 w 1884138"/>
              <a:gd name="connsiteY3133" fmla="*/ 944798 h 1626468"/>
              <a:gd name="connsiteX3134" fmla="*/ 690020 w 1884138"/>
              <a:gd name="connsiteY3134" fmla="*/ 946937 h 1626468"/>
              <a:gd name="connsiteX3135" fmla="*/ 690056 w 1884138"/>
              <a:gd name="connsiteY3135" fmla="*/ 946803 h 1626468"/>
              <a:gd name="connsiteX3136" fmla="*/ 690079 w 1884138"/>
              <a:gd name="connsiteY3136" fmla="*/ 946717 h 1626468"/>
              <a:gd name="connsiteX3137" fmla="*/ 597983 w 1884138"/>
              <a:gd name="connsiteY3137" fmla="*/ 941668 h 1626468"/>
              <a:gd name="connsiteX3138" fmla="*/ 612344 w 1884138"/>
              <a:gd name="connsiteY3138" fmla="*/ 945552 h 1626468"/>
              <a:gd name="connsiteX3139" fmla="*/ 597983 w 1884138"/>
              <a:gd name="connsiteY3139" fmla="*/ 941668 h 1626468"/>
              <a:gd name="connsiteX3140" fmla="*/ 411771 w 1884138"/>
              <a:gd name="connsiteY3140" fmla="*/ 940878 h 1626468"/>
              <a:gd name="connsiteX3141" fmla="*/ 408673 w 1884138"/>
              <a:gd name="connsiteY3141" fmla="*/ 952334 h 1626468"/>
              <a:gd name="connsiteX3142" fmla="*/ 423033 w 1884138"/>
              <a:gd name="connsiteY3142" fmla="*/ 956218 h 1626468"/>
              <a:gd name="connsiteX3143" fmla="*/ 426132 w 1884138"/>
              <a:gd name="connsiteY3143" fmla="*/ 944762 h 1626468"/>
              <a:gd name="connsiteX3144" fmla="*/ 178915 w 1884138"/>
              <a:gd name="connsiteY3144" fmla="*/ 939766 h 1626468"/>
              <a:gd name="connsiteX3145" fmla="*/ 193739 w 1884138"/>
              <a:gd name="connsiteY3145" fmla="*/ 943776 h 1626468"/>
              <a:gd name="connsiteX3146" fmla="*/ 85991 w 1884138"/>
              <a:gd name="connsiteY3146" fmla="*/ 939619 h 1626468"/>
              <a:gd name="connsiteX3147" fmla="*/ 82892 w 1884138"/>
              <a:gd name="connsiteY3147" fmla="*/ 951074 h 1626468"/>
              <a:gd name="connsiteX3148" fmla="*/ 79794 w 1884138"/>
              <a:gd name="connsiteY3148" fmla="*/ 962530 h 1626468"/>
              <a:gd name="connsiteX3149" fmla="*/ 76696 w 1884138"/>
              <a:gd name="connsiteY3149" fmla="*/ 973986 h 1626468"/>
              <a:gd name="connsiteX3150" fmla="*/ 82754 w 1884138"/>
              <a:gd name="connsiteY3150" fmla="*/ 975624 h 1626468"/>
              <a:gd name="connsiteX3151" fmla="*/ 82440 w 1884138"/>
              <a:gd name="connsiteY3151" fmla="*/ 975539 h 1626468"/>
              <a:gd name="connsiteX3152" fmla="*/ 83282 w 1884138"/>
              <a:gd name="connsiteY3152" fmla="*/ 975767 h 1626468"/>
              <a:gd name="connsiteX3153" fmla="*/ 83876 w 1884138"/>
              <a:gd name="connsiteY3153" fmla="*/ 975928 h 1626468"/>
              <a:gd name="connsiteX3154" fmla="*/ 91057 w 1884138"/>
              <a:gd name="connsiteY3154" fmla="*/ 977870 h 1626468"/>
              <a:gd name="connsiteX3155" fmla="*/ 83282 w 1884138"/>
              <a:gd name="connsiteY3155" fmla="*/ 975767 h 1626468"/>
              <a:gd name="connsiteX3156" fmla="*/ 82979 w 1884138"/>
              <a:gd name="connsiteY3156" fmla="*/ 975685 h 1626468"/>
              <a:gd name="connsiteX3157" fmla="*/ 76696 w 1884138"/>
              <a:gd name="connsiteY3157" fmla="*/ 973986 h 1626468"/>
              <a:gd name="connsiteX3158" fmla="*/ 94155 w 1884138"/>
              <a:gd name="connsiteY3158" fmla="*/ 966414 h 1626468"/>
              <a:gd name="connsiteX3159" fmla="*/ 79794 w 1884138"/>
              <a:gd name="connsiteY3159" fmla="*/ 962530 h 1626468"/>
              <a:gd name="connsiteX3160" fmla="*/ 82892 w 1884138"/>
              <a:gd name="connsiteY3160" fmla="*/ 951074 h 1626468"/>
              <a:gd name="connsiteX3161" fmla="*/ 82892 w 1884138"/>
              <a:gd name="connsiteY3161" fmla="*/ 951074 h 1626468"/>
              <a:gd name="connsiteX3162" fmla="*/ 100351 w 1884138"/>
              <a:gd name="connsiteY3162" fmla="*/ 943503 h 1626468"/>
              <a:gd name="connsiteX3163" fmla="*/ 723191 w 1884138"/>
              <a:gd name="connsiteY3163" fmla="*/ 938253 h 1626468"/>
              <a:gd name="connsiteX3164" fmla="*/ 719992 w 1884138"/>
              <a:gd name="connsiteY3164" fmla="*/ 950079 h 1626468"/>
              <a:gd name="connsiteX3165" fmla="*/ 705631 w 1884138"/>
              <a:gd name="connsiteY3165" fmla="*/ 946195 h 1626468"/>
              <a:gd name="connsiteX3166" fmla="*/ 691271 w 1884138"/>
              <a:gd name="connsiteY3166" fmla="*/ 942311 h 1626468"/>
              <a:gd name="connsiteX3167" fmla="*/ 690109 w 1884138"/>
              <a:gd name="connsiteY3167" fmla="*/ 946607 h 1626468"/>
              <a:gd name="connsiteX3168" fmla="*/ 690079 w 1884138"/>
              <a:gd name="connsiteY3168" fmla="*/ 946717 h 1626468"/>
              <a:gd name="connsiteX3169" fmla="*/ 688560 w 1884138"/>
              <a:gd name="connsiteY3169" fmla="*/ 952335 h 1626468"/>
              <a:gd name="connsiteX3170" fmla="*/ 688172 w 1884138"/>
              <a:gd name="connsiteY3170" fmla="*/ 953767 h 1626468"/>
              <a:gd name="connsiteX3171" fmla="*/ 690020 w 1884138"/>
              <a:gd name="connsiteY3171" fmla="*/ 946937 h 1626468"/>
              <a:gd name="connsiteX3172" fmla="*/ 689964 w 1884138"/>
              <a:gd name="connsiteY3172" fmla="*/ 947144 h 1626468"/>
              <a:gd name="connsiteX3173" fmla="*/ 690598 w 1884138"/>
              <a:gd name="connsiteY3173" fmla="*/ 944798 h 1626468"/>
              <a:gd name="connsiteX3174" fmla="*/ 690883 w 1884138"/>
              <a:gd name="connsiteY3174" fmla="*/ 943743 h 1626468"/>
              <a:gd name="connsiteX3175" fmla="*/ 691271 w 1884138"/>
              <a:gd name="connsiteY3175" fmla="*/ 942311 h 1626468"/>
              <a:gd name="connsiteX3176" fmla="*/ 705631 w 1884138"/>
              <a:gd name="connsiteY3176" fmla="*/ 946195 h 1626468"/>
              <a:gd name="connsiteX3177" fmla="*/ 719992 w 1884138"/>
              <a:gd name="connsiteY3177" fmla="*/ 950079 h 1626468"/>
              <a:gd name="connsiteX3178" fmla="*/ 723191 w 1884138"/>
              <a:gd name="connsiteY3178" fmla="*/ 938253 h 1626468"/>
              <a:gd name="connsiteX3179" fmla="*/ 630266 w 1884138"/>
              <a:gd name="connsiteY3179" fmla="*/ 938106 h 1626468"/>
              <a:gd name="connsiteX3180" fmla="*/ 644627 w 1884138"/>
              <a:gd name="connsiteY3180" fmla="*/ 941990 h 1626468"/>
              <a:gd name="connsiteX3181" fmla="*/ 630266 w 1884138"/>
              <a:gd name="connsiteY3181" fmla="*/ 938106 h 1626468"/>
              <a:gd name="connsiteX3182" fmla="*/ 1453678 w 1884138"/>
              <a:gd name="connsiteY3182" fmla="*/ 937531 h 1626468"/>
              <a:gd name="connsiteX3183" fmla="*/ 1468039 w 1884138"/>
              <a:gd name="connsiteY3183" fmla="*/ 941415 h 1626468"/>
              <a:gd name="connsiteX3184" fmla="*/ 1220822 w 1884138"/>
              <a:gd name="connsiteY3184" fmla="*/ 936419 h 1626468"/>
              <a:gd name="connsiteX3185" fmla="*/ 1235183 w 1884138"/>
              <a:gd name="connsiteY3185" fmla="*/ 940303 h 1626468"/>
              <a:gd name="connsiteX3186" fmla="*/ 577564 w 1884138"/>
              <a:gd name="connsiteY3186" fmla="*/ 936146 h 1626468"/>
              <a:gd name="connsiteX3187" fmla="*/ 578197 w 1884138"/>
              <a:gd name="connsiteY3187" fmla="*/ 936317 h 1626468"/>
              <a:gd name="connsiteX3188" fmla="*/ 583622 w 1884138"/>
              <a:gd name="connsiteY3188" fmla="*/ 937784 h 1626468"/>
              <a:gd name="connsiteX3189" fmla="*/ 577564 w 1884138"/>
              <a:gd name="connsiteY3189" fmla="*/ 936146 h 1626468"/>
              <a:gd name="connsiteX3190" fmla="*/ 1858385 w 1884138"/>
              <a:gd name="connsiteY3190" fmla="*/ 935549 h 1626468"/>
              <a:gd name="connsiteX3191" fmla="*/ 1872746 w 1884138"/>
              <a:gd name="connsiteY3191" fmla="*/ 939433 h 1626468"/>
              <a:gd name="connsiteX3192" fmla="*/ 1869648 w 1884138"/>
              <a:gd name="connsiteY3192" fmla="*/ 950889 h 1626468"/>
              <a:gd name="connsiteX3193" fmla="*/ 1855287 w 1884138"/>
              <a:gd name="connsiteY3193" fmla="*/ 947005 h 1626468"/>
              <a:gd name="connsiteX3194" fmla="*/ 484276 w 1884138"/>
              <a:gd name="connsiteY3194" fmla="*/ 935503 h 1626468"/>
              <a:gd name="connsiteX3195" fmla="*/ 490335 w 1884138"/>
              <a:gd name="connsiteY3195" fmla="*/ 937142 h 1626468"/>
              <a:gd name="connsiteX3196" fmla="*/ 484276 w 1884138"/>
              <a:gd name="connsiteY3196" fmla="*/ 935503 h 1626468"/>
              <a:gd name="connsiteX3197" fmla="*/ 1811741 w 1884138"/>
              <a:gd name="connsiteY3197" fmla="*/ 935228 h 1626468"/>
              <a:gd name="connsiteX3198" fmla="*/ 1826102 w 1884138"/>
              <a:gd name="connsiteY3198" fmla="*/ 939111 h 1626468"/>
              <a:gd name="connsiteX3199" fmla="*/ 1823004 w 1884138"/>
              <a:gd name="connsiteY3199" fmla="*/ 950567 h 1626468"/>
              <a:gd name="connsiteX3200" fmla="*/ 1808643 w 1884138"/>
              <a:gd name="connsiteY3200" fmla="*/ 946683 h 1626468"/>
              <a:gd name="connsiteX3201" fmla="*/ 1794282 w 1884138"/>
              <a:gd name="connsiteY3201" fmla="*/ 942799 h 1626468"/>
              <a:gd name="connsiteX3202" fmla="*/ 569261 w 1884138"/>
              <a:gd name="connsiteY3202" fmla="*/ 933900 h 1626468"/>
              <a:gd name="connsiteX3203" fmla="*/ 583622 w 1884138"/>
              <a:gd name="connsiteY3203" fmla="*/ 937784 h 1626468"/>
              <a:gd name="connsiteX3204" fmla="*/ 578237 w 1884138"/>
              <a:gd name="connsiteY3204" fmla="*/ 936328 h 1626468"/>
              <a:gd name="connsiteX3205" fmla="*/ 578197 w 1884138"/>
              <a:gd name="connsiteY3205" fmla="*/ 936317 h 1626468"/>
              <a:gd name="connsiteX3206" fmla="*/ 1454985 w 1884138"/>
              <a:gd name="connsiteY3206" fmla="*/ 932698 h 1626468"/>
              <a:gd name="connsiteX3207" fmla="*/ 1453678 w 1884138"/>
              <a:gd name="connsiteY3207" fmla="*/ 937531 h 1626468"/>
              <a:gd name="connsiteX3208" fmla="*/ 1454985 w 1884138"/>
              <a:gd name="connsiteY3208" fmla="*/ 932698 h 1626468"/>
              <a:gd name="connsiteX3209" fmla="*/ 1386615 w 1884138"/>
              <a:gd name="connsiteY3209" fmla="*/ 931687 h 1626468"/>
              <a:gd name="connsiteX3210" fmla="*/ 1392673 w 1884138"/>
              <a:gd name="connsiteY3210" fmla="*/ 933326 h 1626468"/>
              <a:gd name="connsiteX3211" fmla="*/ 1386615 w 1884138"/>
              <a:gd name="connsiteY3211" fmla="*/ 931687 h 1626468"/>
              <a:gd name="connsiteX3212" fmla="*/ 103550 w 1884138"/>
              <a:gd name="connsiteY3212" fmla="*/ 931677 h 1626468"/>
              <a:gd name="connsiteX3213" fmla="*/ 117910 w 1884138"/>
              <a:gd name="connsiteY3213" fmla="*/ 935561 h 1626468"/>
              <a:gd name="connsiteX3214" fmla="*/ 103550 w 1884138"/>
              <a:gd name="connsiteY3214" fmla="*/ 931677 h 1626468"/>
              <a:gd name="connsiteX3215" fmla="*/ 880681 w 1884138"/>
              <a:gd name="connsiteY3215" fmla="*/ 931276 h 1626468"/>
              <a:gd name="connsiteX3216" fmla="*/ 877583 w 1884138"/>
              <a:gd name="connsiteY3216" fmla="*/ 942732 h 1626468"/>
              <a:gd name="connsiteX3217" fmla="*/ 859561 w 1884138"/>
              <a:gd name="connsiteY3217" fmla="*/ 950548 h 1626468"/>
              <a:gd name="connsiteX3218" fmla="*/ 856462 w 1884138"/>
              <a:gd name="connsiteY3218" fmla="*/ 962004 h 1626468"/>
              <a:gd name="connsiteX3219" fmla="*/ 853364 w 1884138"/>
              <a:gd name="connsiteY3219" fmla="*/ 973459 h 1626468"/>
              <a:gd name="connsiteX3220" fmla="*/ 856462 w 1884138"/>
              <a:gd name="connsiteY3220" fmla="*/ 962004 h 1626468"/>
              <a:gd name="connsiteX3221" fmla="*/ 871286 w 1884138"/>
              <a:gd name="connsiteY3221" fmla="*/ 966013 h 1626468"/>
              <a:gd name="connsiteX3222" fmla="*/ 874385 w 1884138"/>
              <a:gd name="connsiteY3222" fmla="*/ 954557 h 1626468"/>
              <a:gd name="connsiteX3223" fmla="*/ 877583 w 1884138"/>
              <a:gd name="connsiteY3223" fmla="*/ 942732 h 1626468"/>
              <a:gd name="connsiteX3224" fmla="*/ 891944 w 1884138"/>
              <a:gd name="connsiteY3224" fmla="*/ 946616 h 1626468"/>
              <a:gd name="connsiteX3225" fmla="*/ 877583 w 1884138"/>
              <a:gd name="connsiteY3225" fmla="*/ 942732 h 1626468"/>
              <a:gd name="connsiteX3226" fmla="*/ 880681 w 1884138"/>
              <a:gd name="connsiteY3226" fmla="*/ 931276 h 1626468"/>
              <a:gd name="connsiteX3227" fmla="*/ 1750737 w 1884138"/>
              <a:gd name="connsiteY3227" fmla="*/ 931022 h 1626468"/>
              <a:gd name="connsiteX3228" fmla="*/ 1750737 w 1884138"/>
              <a:gd name="connsiteY3228" fmla="*/ 931022 h 1626468"/>
              <a:gd name="connsiteX3229" fmla="*/ 1750737 w 1884138"/>
              <a:gd name="connsiteY3229" fmla="*/ 931022 h 1626468"/>
              <a:gd name="connsiteX3230" fmla="*/ 1747539 w 1884138"/>
              <a:gd name="connsiteY3230" fmla="*/ 942848 h 1626468"/>
              <a:gd name="connsiteX3231" fmla="*/ 1744440 w 1884138"/>
              <a:gd name="connsiteY3231" fmla="*/ 954303 h 1626468"/>
              <a:gd name="connsiteX3232" fmla="*/ 1755703 w 1884138"/>
              <a:gd name="connsiteY3232" fmla="*/ 969643 h 1626468"/>
              <a:gd name="connsiteX3233" fmla="*/ 1747087 w 1884138"/>
              <a:gd name="connsiteY3233" fmla="*/ 967313 h 1626468"/>
              <a:gd name="connsiteX3234" fmla="*/ 1746728 w 1884138"/>
              <a:gd name="connsiteY3234" fmla="*/ 967216 h 1626468"/>
              <a:gd name="connsiteX3235" fmla="*/ 1741342 w 1884138"/>
              <a:gd name="connsiteY3235" fmla="*/ 965759 h 1626468"/>
              <a:gd name="connsiteX3236" fmla="*/ 1752605 w 1884138"/>
              <a:gd name="connsiteY3236" fmla="*/ 981099 h 1626468"/>
              <a:gd name="connsiteX3237" fmla="*/ 1749406 w 1884138"/>
              <a:gd name="connsiteY3237" fmla="*/ 992924 h 1626468"/>
              <a:gd name="connsiteX3238" fmla="*/ 1746308 w 1884138"/>
              <a:gd name="connsiteY3238" fmla="*/ 1004380 h 1626468"/>
              <a:gd name="connsiteX3239" fmla="*/ 1743210 w 1884138"/>
              <a:gd name="connsiteY3239" fmla="*/ 1015836 h 1626468"/>
              <a:gd name="connsiteX3240" fmla="*/ 1740112 w 1884138"/>
              <a:gd name="connsiteY3240" fmla="*/ 1027291 h 1626468"/>
              <a:gd name="connsiteX3241" fmla="*/ 1736914 w 1884138"/>
              <a:gd name="connsiteY3241" fmla="*/ 1039117 h 1626468"/>
              <a:gd name="connsiteX3242" fmla="*/ 1733815 w 1884138"/>
              <a:gd name="connsiteY3242" fmla="*/ 1050572 h 1626468"/>
              <a:gd name="connsiteX3243" fmla="*/ 1751274 w 1884138"/>
              <a:gd name="connsiteY3243" fmla="*/ 1043001 h 1626468"/>
              <a:gd name="connsiteX3244" fmla="*/ 1754472 w 1884138"/>
              <a:gd name="connsiteY3244" fmla="*/ 1031175 h 1626468"/>
              <a:gd name="connsiteX3245" fmla="*/ 1740112 w 1884138"/>
              <a:gd name="connsiteY3245" fmla="*/ 1027291 h 1626468"/>
              <a:gd name="connsiteX3246" fmla="*/ 1757570 w 1884138"/>
              <a:gd name="connsiteY3246" fmla="*/ 1019720 h 1626468"/>
              <a:gd name="connsiteX3247" fmla="*/ 1746308 w 1884138"/>
              <a:gd name="connsiteY3247" fmla="*/ 1004380 h 1626468"/>
              <a:gd name="connsiteX3248" fmla="*/ 1746308 w 1884138"/>
              <a:gd name="connsiteY3248" fmla="*/ 1004380 h 1626468"/>
              <a:gd name="connsiteX3249" fmla="*/ 1749406 w 1884138"/>
              <a:gd name="connsiteY3249" fmla="*/ 992924 h 1626468"/>
              <a:gd name="connsiteX3250" fmla="*/ 1752605 w 1884138"/>
              <a:gd name="connsiteY3250" fmla="*/ 981099 h 1626468"/>
              <a:gd name="connsiteX3251" fmla="*/ 1755703 w 1884138"/>
              <a:gd name="connsiteY3251" fmla="*/ 969643 h 1626468"/>
              <a:gd name="connsiteX3252" fmla="*/ 1758801 w 1884138"/>
              <a:gd name="connsiteY3252" fmla="*/ 958187 h 1626468"/>
              <a:gd name="connsiteX3253" fmla="*/ 1761899 w 1884138"/>
              <a:gd name="connsiteY3253" fmla="*/ 946732 h 1626468"/>
              <a:gd name="connsiteX3254" fmla="*/ 1765097 w 1884138"/>
              <a:gd name="connsiteY3254" fmla="*/ 934906 h 1626468"/>
              <a:gd name="connsiteX3255" fmla="*/ 647725 w 1884138"/>
              <a:gd name="connsiteY3255" fmla="*/ 930534 h 1626468"/>
              <a:gd name="connsiteX3256" fmla="*/ 644627 w 1884138"/>
              <a:gd name="connsiteY3256" fmla="*/ 941990 h 1626468"/>
              <a:gd name="connsiteX3257" fmla="*/ 647725 w 1884138"/>
              <a:gd name="connsiteY3257" fmla="*/ 930534 h 1626468"/>
              <a:gd name="connsiteX3258" fmla="*/ 42445 w 1884138"/>
              <a:gd name="connsiteY3258" fmla="*/ 927842 h 1626468"/>
              <a:gd name="connsiteX3259" fmla="*/ 42445 w 1884138"/>
              <a:gd name="connsiteY3259" fmla="*/ 927842 h 1626468"/>
              <a:gd name="connsiteX3260" fmla="*/ 1735913 w 1884138"/>
              <a:gd name="connsiteY3260" fmla="*/ 927013 h 1626468"/>
              <a:gd name="connsiteX3261" fmla="*/ 1735913 w 1884138"/>
              <a:gd name="connsiteY3261" fmla="*/ 927013 h 1626468"/>
              <a:gd name="connsiteX3262" fmla="*/ 1456776 w 1884138"/>
              <a:gd name="connsiteY3262" fmla="*/ 926075 h 1626468"/>
              <a:gd name="connsiteX3263" fmla="*/ 1456776 w 1884138"/>
              <a:gd name="connsiteY3263" fmla="*/ 926075 h 1626468"/>
              <a:gd name="connsiteX3264" fmla="*/ 1363489 w 1884138"/>
              <a:gd name="connsiteY3264" fmla="*/ 925432 h 1626468"/>
              <a:gd name="connsiteX3265" fmla="*/ 1360290 w 1884138"/>
              <a:gd name="connsiteY3265" fmla="*/ 937258 h 1626468"/>
              <a:gd name="connsiteX3266" fmla="*/ 1363489 w 1884138"/>
              <a:gd name="connsiteY3266" fmla="*/ 925432 h 1626468"/>
              <a:gd name="connsiteX3267" fmla="*/ 121009 w 1884138"/>
              <a:gd name="connsiteY3267" fmla="*/ 924105 h 1626468"/>
              <a:gd name="connsiteX3268" fmla="*/ 135833 w 1884138"/>
              <a:gd name="connsiteY3268" fmla="*/ 928115 h 1626468"/>
              <a:gd name="connsiteX3269" fmla="*/ 121009 w 1884138"/>
              <a:gd name="connsiteY3269" fmla="*/ 924105 h 1626468"/>
              <a:gd name="connsiteX3270" fmla="*/ 898140 w 1884138"/>
              <a:gd name="connsiteY3270" fmla="*/ 923704 h 1626468"/>
              <a:gd name="connsiteX3271" fmla="*/ 898140 w 1884138"/>
              <a:gd name="connsiteY3271" fmla="*/ 923704 h 1626468"/>
              <a:gd name="connsiteX3272" fmla="*/ 912501 w 1884138"/>
              <a:gd name="connsiteY3272" fmla="*/ 927588 h 1626468"/>
              <a:gd name="connsiteX3273" fmla="*/ 758572 w 1884138"/>
              <a:gd name="connsiteY3273" fmla="*/ 923235 h 1626468"/>
              <a:gd name="connsiteX3274" fmla="*/ 764316 w 1884138"/>
              <a:gd name="connsiteY3274" fmla="*/ 924789 h 1626468"/>
              <a:gd name="connsiteX3275" fmla="*/ 764630 w 1884138"/>
              <a:gd name="connsiteY3275" fmla="*/ 924874 h 1626468"/>
              <a:gd name="connsiteX3276" fmla="*/ 758572 w 1884138"/>
              <a:gd name="connsiteY3276" fmla="*/ 923235 h 1626468"/>
              <a:gd name="connsiteX3277" fmla="*/ 758572 w 1884138"/>
              <a:gd name="connsiteY3277" fmla="*/ 923235 h 1626468"/>
              <a:gd name="connsiteX3278" fmla="*/ 755473 w 1884138"/>
              <a:gd name="connsiteY3278" fmla="*/ 934691 h 1626468"/>
              <a:gd name="connsiteX3279" fmla="*/ 769834 w 1884138"/>
              <a:gd name="connsiteY3279" fmla="*/ 938575 h 1626468"/>
              <a:gd name="connsiteX3280" fmla="*/ 784195 w 1884138"/>
              <a:gd name="connsiteY3280" fmla="*/ 942459 h 1626468"/>
              <a:gd name="connsiteX3281" fmla="*/ 769834 w 1884138"/>
              <a:gd name="connsiteY3281" fmla="*/ 938575 h 1626468"/>
              <a:gd name="connsiteX3282" fmla="*/ 772933 w 1884138"/>
              <a:gd name="connsiteY3282" fmla="*/ 927119 h 1626468"/>
              <a:gd name="connsiteX3283" fmla="*/ 772933 w 1884138"/>
              <a:gd name="connsiteY3283" fmla="*/ 927119 h 1626468"/>
              <a:gd name="connsiteX3284" fmla="*/ 764316 w 1884138"/>
              <a:gd name="connsiteY3284" fmla="*/ 924789 h 1626468"/>
              <a:gd name="connsiteX3285" fmla="*/ 763957 w 1884138"/>
              <a:gd name="connsiteY3285" fmla="*/ 924691 h 1626468"/>
              <a:gd name="connsiteX3286" fmla="*/ 758572 w 1884138"/>
              <a:gd name="connsiteY3286" fmla="*/ 923235 h 1626468"/>
              <a:gd name="connsiteX3287" fmla="*/ 618540 w 1884138"/>
              <a:gd name="connsiteY3287" fmla="*/ 922641 h 1626468"/>
              <a:gd name="connsiteX3288" fmla="*/ 615442 w 1884138"/>
              <a:gd name="connsiteY3288" fmla="*/ 934096 h 1626468"/>
              <a:gd name="connsiteX3289" fmla="*/ 601081 w 1884138"/>
              <a:gd name="connsiteY3289" fmla="*/ 930213 h 1626468"/>
              <a:gd name="connsiteX3290" fmla="*/ 618540 w 1884138"/>
              <a:gd name="connsiteY3290" fmla="*/ 922641 h 1626468"/>
              <a:gd name="connsiteX3291" fmla="*/ 1690981 w 1884138"/>
              <a:gd name="connsiteY3291" fmla="*/ 922198 h 1626468"/>
              <a:gd name="connsiteX3292" fmla="*/ 1689632 w 1884138"/>
              <a:gd name="connsiteY3292" fmla="*/ 927187 h 1626468"/>
              <a:gd name="connsiteX3293" fmla="*/ 1690981 w 1884138"/>
              <a:gd name="connsiteY3293" fmla="*/ 922198 h 1626468"/>
              <a:gd name="connsiteX3294" fmla="*/ 1776538 w 1884138"/>
              <a:gd name="connsiteY3294" fmla="*/ 921096 h 1626468"/>
              <a:gd name="connsiteX3295" fmla="*/ 1768196 w 1884138"/>
              <a:gd name="connsiteY3295" fmla="*/ 923450 h 1626468"/>
              <a:gd name="connsiteX3296" fmla="*/ 1782556 w 1884138"/>
              <a:gd name="connsiteY3296" fmla="*/ 927334 h 1626468"/>
              <a:gd name="connsiteX3297" fmla="*/ 1776538 w 1884138"/>
              <a:gd name="connsiteY3297" fmla="*/ 921096 h 1626468"/>
              <a:gd name="connsiteX3298" fmla="*/ 60004 w 1884138"/>
              <a:gd name="connsiteY3298" fmla="*/ 919900 h 1626468"/>
              <a:gd name="connsiteX3299" fmla="*/ 56806 w 1884138"/>
              <a:gd name="connsiteY3299" fmla="*/ 931725 h 1626468"/>
              <a:gd name="connsiteX3300" fmla="*/ 60004 w 1884138"/>
              <a:gd name="connsiteY3300" fmla="*/ 919900 h 1626468"/>
              <a:gd name="connsiteX3301" fmla="*/ 60004 w 1884138"/>
              <a:gd name="connsiteY3301" fmla="*/ 919900 h 1626468"/>
              <a:gd name="connsiteX3302" fmla="*/ 60004 w 1884138"/>
              <a:gd name="connsiteY3302" fmla="*/ 919900 h 1626468"/>
              <a:gd name="connsiteX3303" fmla="*/ 604180 w 1884138"/>
              <a:gd name="connsiteY3303" fmla="*/ 918757 h 1626468"/>
              <a:gd name="connsiteX3304" fmla="*/ 618540 w 1884138"/>
              <a:gd name="connsiteY3304" fmla="*/ 922641 h 1626468"/>
              <a:gd name="connsiteX3305" fmla="*/ 601081 w 1884138"/>
              <a:gd name="connsiteY3305" fmla="*/ 930213 h 1626468"/>
              <a:gd name="connsiteX3306" fmla="*/ 604180 w 1884138"/>
              <a:gd name="connsiteY3306" fmla="*/ 918757 h 1626468"/>
              <a:gd name="connsiteX3307" fmla="*/ 618540 w 1884138"/>
              <a:gd name="connsiteY3307" fmla="*/ 922641 h 1626468"/>
              <a:gd name="connsiteX3308" fmla="*/ 464711 w 1884138"/>
              <a:gd name="connsiteY3308" fmla="*/ 917918 h 1626468"/>
              <a:gd name="connsiteX3309" fmla="*/ 475974 w 1884138"/>
              <a:gd name="connsiteY3309" fmla="*/ 933258 h 1626468"/>
              <a:gd name="connsiteX3310" fmla="*/ 461613 w 1884138"/>
              <a:gd name="connsiteY3310" fmla="*/ 929374 h 1626468"/>
              <a:gd name="connsiteX3311" fmla="*/ 475974 w 1884138"/>
              <a:gd name="connsiteY3311" fmla="*/ 933258 h 1626468"/>
              <a:gd name="connsiteX3312" fmla="*/ 479072 w 1884138"/>
              <a:gd name="connsiteY3312" fmla="*/ 921802 h 1626468"/>
              <a:gd name="connsiteX3313" fmla="*/ 599432 w 1884138"/>
              <a:gd name="connsiteY3313" fmla="*/ 917473 h 1626468"/>
              <a:gd name="connsiteX3314" fmla="*/ 604180 w 1884138"/>
              <a:gd name="connsiteY3314" fmla="*/ 918757 h 1626468"/>
              <a:gd name="connsiteX3315" fmla="*/ 604180 w 1884138"/>
              <a:gd name="connsiteY3315" fmla="*/ 918757 h 1626468"/>
              <a:gd name="connsiteX3316" fmla="*/ 604180 w 1884138"/>
              <a:gd name="connsiteY3316" fmla="*/ 918757 h 1626468"/>
              <a:gd name="connsiteX3317" fmla="*/ 1607745 w 1884138"/>
              <a:gd name="connsiteY3317" fmla="*/ 917334 h 1626468"/>
              <a:gd name="connsiteX3318" fmla="*/ 1613804 w 1884138"/>
              <a:gd name="connsiteY3318" fmla="*/ 918972 h 1626468"/>
              <a:gd name="connsiteX3319" fmla="*/ 1608418 w 1884138"/>
              <a:gd name="connsiteY3319" fmla="*/ 917516 h 1626468"/>
              <a:gd name="connsiteX3320" fmla="*/ 1608379 w 1884138"/>
              <a:gd name="connsiteY3320" fmla="*/ 917505 h 1626468"/>
              <a:gd name="connsiteX3321" fmla="*/ 1692830 w 1884138"/>
              <a:gd name="connsiteY3321" fmla="*/ 915361 h 1626468"/>
              <a:gd name="connsiteX3322" fmla="*/ 1689632 w 1884138"/>
              <a:gd name="connsiteY3322" fmla="*/ 927187 h 1626468"/>
              <a:gd name="connsiteX3323" fmla="*/ 1707191 w 1884138"/>
              <a:gd name="connsiteY3323" fmla="*/ 919245 h 1626468"/>
              <a:gd name="connsiteX3324" fmla="*/ 589819 w 1884138"/>
              <a:gd name="connsiteY3324" fmla="*/ 914873 h 1626468"/>
              <a:gd name="connsiteX3325" fmla="*/ 599432 w 1884138"/>
              <a:gd name="connsiteY3325" fmla="*/ 917473 h 1626468"/>
              <a:gd name="connsiteX3326" fmla="*/ 597897 w 1884138"/>
              <a:gd name="connsiteY3326" fmla="*/ 917058 h 1626468"/>
              <a:gd name="connsiteX3327" fmla="*/ 591614 w 1884138"/>
              <a:gd name="connsiteY3327" fmla="*/ 915358 h 1626468"/>
              <a:gd name="connsiteX3328" fmla="*/ 589819 w 1884138"/>
              <a:gd name="connsiteY3328" fmla="*/ 914873 h 1626468"/>
              <a:gd name="connsiteX3329" fmla="*/ 1475584 w 1884138"/>
              <a:gd name="connsiteY3329" fmla="*/ 913514 h 1626468"/>
              <a:gd name="connsiteX3330" fmla="*/ 1475556 w 1884138"/>
              <a:gd name="connsiteY3330" fmla="*/ 913618 h 1626468"/>
              <a:gd name="connsiteX3331" fmla="*/ 1474810 w 1884138"/>
              <a:gd name="connsiteY3331" fmla="*/ 916379 h 1626468"/>
              <a:gd name="connsiteX3332" fmla="*/ 1474235 w 1884138"/>
              <a:gd name="connsiteY3332" fmla="*/ 918503 h 1626468"/>
              <a:gd name="connsiteX3333" fmla="*/ 1475584 w 1884138"/>
              <a:gd name="connsiteY3333" fmla="*/ 913514 h 1626468"/>
              <a:gd name="connsiteX3334" fmla="*/ 1817938 w 1884138"/>
              <a:gd name="connsiteY3334" fmla="*/ 912316 h 1626468"/>
              <a:gd name="connsiteX3335" fmla="*/ 1832299 w 1884138"/>
              <a:gd name="connsiteY3335" fmla="*/ 916200 h 1626468"/>
              <a:gd name="connsiteX3336" fmla="*/ 95838 w 1884138"/>
              <a:gd name="connsiteY3336" fmla="*/ 912112 h 1626468"/>
              <a:gd name="connsiteX3337" fmla="*/ 92287 w 1884138"/>
              <a:gd name="connsiteY3337" fmla="*/ 916338 h 1626468"/>
              <a:gd name="connsiteX3338" fmla="*/ 106648 w 1884138"/>
              <a:gd name="connsiteY3338" fmla="*/ 920221 h 1626468"/>
              <a:gd name="connsiteX3339" fmla="*/ 95838 w 1884138"/>
              <a:gd name="connsiteY3339" fmla="*/ 912112 h 1626468"/>
              <a:gd name="connsiteX3340" fmla="*/ 342602 w 1884138"/>
              <a:gd name="connsiteY3340" fmla="*/ 909877 h 1626468"/>
              <a:gd name="connsiteX3341" fmla="*/ 339504 w 1884138"/>
              <a:gd name="connsiteY3341" fmla="*/ 921333 h 1626468"/>
              <a:gd name="connsiteX3342" fmla="*/ 334274 w 1884138"/>
              <a:gd name="connsiteY3342" fmla="*/ 919919 h 1626468"/>
              <a:gd name="connsiteX3343" fmla="*/ 326938 w 1884138"/>
              <a:gd name="connsiteY3343" fmla="*/ 917935 h 1626468"/>
              <a:gd name="connsiteX3344" fmla="*/ 325143 w 1884138"/>
              <a:gd name="connsiteY3344" fmla="*/ 917449 h 1626468"/>
              <a:gd name="connsiteX3345" fmla="*/ 339504 w 1884138"/>
              <a:gd name="connsiteY3345" fmla="*/ 921333 h 1626468"/>
              <a:gd name="connsiteX3346" fmla="*/ 342602 w 1884138"/>
              <a:gd name="connsiteY3346" fmla="*/ 909877 h 1626468"/>
              <a:gd name="connsiteX3347" fmla="*/ 655429 w 1884138"/>
              <a:gd name="connsiteY3347" fmla="*/ 909170 h 1626468"/>
              <a:gd name="connsiteX3348" fmla="*/ 650923 w 1884138"/>
              <a:gd name="connsiteY3348" fmla="*/ 918708 h 1626468"/>
              <a:gd name="connsiteX3349" fmla="*/ 665284 w 1884138"/>
              <a:gd name="connsiteY3349" fmla="*/ 922592 h 1626468"/>
              <a:gd name="connsiteX3350" fmla="*/ 650923 w 1884138"/>
              <a:gd name="connsiteY3350" fmla="*/ 918708 h 1626468"/>
              <a:gd name="connsiteX3351" fmla="*/ 668382 w 1884138"/>
              <a:gd name="connsiteY3351" fmla="*/ 911137 h 1626468"/>
              <a:gd name="connsiteX3352" fmla="*/ 655429 w 1884138"/>
              <a:gd name="connsiteY3352" fmla="*/ 909170 h 1626468"/>
              <a:gd name="connsiteX3353" fmla="*/ 63102 w 1884138"/>
              <a:gd name="connsiteY3353" fmla="*/ 908444 h 1626468"/>
              <a:gd name="connsiteX3354" fmla="*/ 60004 w 1884138"/>
              <a:gd name="connsiteY3354" fmla="*/ 919900 h 1626468"/>
              <a:gd name="connsiteX3355" fmla="*/ 63102 w 1884138"/>
              <a:gd name="connsiteY3355" fmla="*/ 908444 h 1626468"/>
              <a:gd name="connsiteX3356" fmla="*/ 1477433 w 1884138"/>
              <a:gd name="connsiteY3356" fmla="*/ 906678 h 1626468"/>
              <a:gd name="connsiteX3357" fmla="*/ 1474235 w 1884138"/>
              <a:gd name="connsiteY3357" fmla="*/ 918503 h 1626468"/>
              <a:gd name="connsiteX3358" fmla="*/ 1471137 w 1884138"/>
              <a:gd name="connsiteY3358" fmla="*/ 929959 h 1626468"/>
              <a:gd name="connsiteX3359" fmla="*/ 1456776 w 1884138"/>
              <a:gd name="connsiteY3359" fmla="*/ 926075 h 1626468"/>
              <a:gd name="connsiteX3360" fmla="*/ 1459875 w 1884138"/>
              <a:gd name="connsiteY3360" fmla="*/ 914619 h 1626468"/>
              <a:gd name="connsiteX3361" fmla="*/ 1456776 w 1884138"/>
              <a:gd name="connsiteY3361" fmla="*/ 926075 h 1626468"/>
              <a:gd name="connsiteX3362" fmla="*/ 1448160 w 1884138"/>
              <a:gd name="connsiteY3362" fmla="*/ 923745 h 1626468"/>
              <a:gd name="connsiteX3363" fmla="*/ 1442415 w 1884138"/>
              <a:gd name="connsiteY3363" fmla="*/ 922191 h 1626468"/>
              <a:gd name="connsiteX3364" fmla="*/ 1453678 w 1884138"/>
              <a:gd name="connsiteY3364" fmla="*/ 937531 h 1626468"/>
              <a:gd name="connsiteX3365" fmla="*/ 1468039 w 1884138"/>
              <a:gd name="connsiteY3365" fmla="*/ 941415 h 1626468"/>
              <a:gd name="connsiteX3366" fmla="*/ 1464941 w 1884138"/>
              <a:gd name="connsiteY3366" fmla="*/ 952870 h 1626468"/>
              <a:gd name="connsiteX3367" fmla="*/ 1479301 w 1884138"/>
              <a:gd name="connsiteY3367" fmla="*/ 956754 h 1626468"/>
              <a:gd name="connsiteX3368" fmla="*/ 1468039 w 1884138"/>
              <a:gd name="connsiteY3368" fmla="*/ 941415 h 1626468"/>
              <a:gd name="connsiteX3369" fmla="*/ 1482400 w 1884138"/>
              <a:gd name="connsiteY3369" fmla="*/ 945299 h 1626468"/>
              <a:gd name="connsiteX3370" fmla="*/ 1468039 w 1884138"/>
              <a:gd name="connsiteY3370" fmla="*/ 941415 h 1626468"/>
              <a:gd name="connsiteX3371" fmla="*/ 1471137 w 1884138"/>
              <a:gd name="connsiteY3371" fmla="*/ 929959 h 1626468"/>
              <a:gd name="connsiteX3372" fmla="*/ 1474235 w 1884138"/>
              <a:gd name="connsiteY3372" fmla="*/ 918503 h 1626468"/>
              <a:gd name="connsiteX3373" fmla="*/ 1474635 w 1884138"/>
              <a:gd name="connsiteY3373" fmla="*/ 917025 h 1626468"/>
              <a:gd name="connsiteX3374" fmla="*/ 1474810 w 1884138"/>
              <a:gd name="connsiteY3374" fmla="*/ 916379 h 1626468"/>
              <a:gd name="connsiteX3375" fmla="*/ 1475435 w 1884138"/>
              <a:gd name="connsiteY3375" fmla="*/ 914069 h 1626468"/>
              <a:gd name="connsiteX3376" fmla="*/ 1475556 w 1884138"/>
              <a:gd name="connsiteY3376" fmla="*/ 913618 h 1626468"/>
              <a:gd name="connsiteX3377" fmla="*/ 1291221 w 1884138"/>
              <a:gd name="connsiteY3377" fmla="*/ 905888 h 1626468"/>
              <a:gd name="connsiteX3378" fmla="*/ 1288023 w 1884138"/>
              <a:gd name="connsiteY3378" fmla="*/ 917713 h 1626468"/>
              <a:gd name="connsiteX3379" fmla="*/ 1273662 w 1884138"/>
              <a:gd name="connsiteY3379" fmla="*/ 913829 h 1626468"/>
              <a:gd name="connsiteX3380" fmla="*/ 1284925 w 1884138"/>
              <a:gd name="connsiteY3380" fmla="*/ 929169 h 1626468"/>
              <a:gd name="connsiteX3381" fmla="*/ 1288023 w 1884138"/>
              <a:gd name="connsiteY3381" fmla="*/ 917713 h 1626468"/>
              <a:gd name="connsiteX3382" fmla="*/ 1291221 w 1884138"/>
              <a:gd name="connsiteY3382" fmla="*/ 905888 h 1626468"/>
              <a:gd name="connsiteX3383" fmla="*/ 1835397 w 1884138"/>
              <a:gd name="connsiteY3383" fmla="*/ 904744 h 1626468"/>
              <a:gd name="connsiteX3384" fmla="*/ 1846659 w 1884138"/>
              <a:gd name="connsiteY3384" fmla="*/ 920084 h 1626468"/>
              <a:gd name="connsiteX3385" fmla="*/ 1846659 w 1884138"/>
              <a:gd name="connsiteY3385" fmla="*/ 920084 h 1626468"/>
              <a:gd name="connsiteX3386" fmla="*/ 1843561 w 1884138"/>
              <a:gd name="connsiteY3386" fmla="*/ 931540 h 1626468"/>
              <a:gd name="connsiteX3387" fmla="*/ 1840463 w 1884138"/>
              <a:gd name="connsiteY3387" fmla="*/ 942995 h 1626468"/>
              <a:gd name="connsiteX3388" fmla="*/ 1855287 w 1884138"/>
              <a:gd name="connsiteY3388" fmla="*/ 947005 h 1626468"/>
              <a:gd name="connsiteX3389" fmla="*/ 1837365 w 1884138"/>
              <a:gd name="connsiteY3389" fmla="*/ 954451 h 1626468"/>
              <a:gd name="connsiteX3390" fmla="*/ 1826102 w 1884138"/>
              <a:gd name="connsiteY3390" fmla="*/ 939111 h 1626468"/>
              <a:gd name="connsiteX3391" fmla="*/ 1826102 w 1884138"/>
              <a:gd name="connsiteY3391" fmla="*/ 939111 h 1626468"/>
              <a:gd name="connsiteX3392" fmla="*/ 1829200 w 1884138"/>
              <a:gd name="connsiteY3392" fmla="*/ 927656 h 1626468"/>
              <a:gd name="connsiteX3393" fmla="*/ 1832299 w 1884138"/>
              <a:gd name="connsiteY3393" fmla="*/ 916200 h 1626468"/>
              <a:gd name="connsiteX3394" fmla="*/ 1835397 w 1884138"/>
              <a:gd name="connsiteY3394" fmla="*/ 904744 h 1626468"/>
              <a:gd name="connsiteX3395" fmla="*/ 1835397 w 1884138"/>
              <a:gd name="connsiteY3395" fmla="*/ 904744 h 1626468"/>
              <a:gd name="connsiteX3396" fmla="*/ 1835397 w 1884138"/>
              <a:gd name="connsiteY3396" fmla="*/ 904744 h 1626468"/>
              <a:gd name="connsiteX3397" fmla="*/ 1788753 w 1884138"/>
              <a:gd name="connsiteY3397" fmla="*/ 904423 h 1626468"/>
              <a:gd name="connsiteX3398" fmla="*/ 1788753 w 1884138"/>
              <a:gd name="connsiteY3398" fmla="*/ 904423 h 1626468"/>
              <a:gd name="connsiteX3399" fmla="*/ 918797 w 1884138"/>
              <a:gd name="connsiteY3399" fmla="*/ 904307 h 1626468"/>
              <a:gd name="connsiteX3400" fmla="*/ 915599 w 1884138"/>
              <a:gd name="connsiteY3400" fmla="*/ 916132 h 1626468"/>
              <a:gd name="connsiteX3401" fmla="*/ 933158 w 1884138"/>
              <a:gd name="connsiteY3401" fmla="*/ 908191 h 1626468"/>
              <a:gd name="connsiteX3402" fmla="*/ 929960 w 1884138"/>
              <a:gd name="connsiteY3402" fmla="*/ 920016 h 1626468"/>
              <a:gd name="connsiteX3403" fmla="*/ 944784 w 1884138"/>
              <a:gd name="connsiteY3403" fmla="*/ 924025 h 1626468"/>
              <a:gd name="connsiteX3404" fmla="*/ 933158 w 1884138"/>
              <a:gd name="connsiteY3404" fmla="*/ 908191 h 1626468"/>
              <a:gd name="connsiteX3405" fmla="*/ 1742109 w 1884138"/>
              <a:gd name="connsiteY3405" fmla="*/ 904102 h 1626468"/>
              <a:gd name="connsiteX3406" fmla="*/ 1756933 w 1884138"/>
              <a:gd name="connsiteY3406" fmla="*/ 908111 h 1626468"/>
              <a:gd name="connsiteX3407" fmla="*/ 1602541 w 1884138"/>
              <a:gd name="connsiteY3407" fmla="*/ 903633 h 1626468"/>
              <a:gd name="connsiteX3408" fmla="*/ 1602541 w 1884138"/>
              <a:gd name="connsiteY3408" fmla="*/ 903633 h 1626468"/>
              <a:gd name="connsiteX3409" fmla="*/ 127205 w 1884138"/>
              <a:gd name="connsiteY3409" fmla="*/ 901194 h 1626468"/>
              <a:gd name="connsiteX3410" fmla="*/ 142029 w 1884138"/>
              <a:gd name="connsiteY3410" fmla="*/ 905203 h 1626468"/>
              <a:gd name="connsiteX3411" fmla="*/ 127205 w 1884138"/>
              <a:gd name="connsiteY3411" fmla="*/ 901194 h 1626468"/>
              <a:gd name="connsiteX3412" fmla="*/ 1821036 w 1884138"/>
              <a:gd name="connsiteY3412" fmla="*/ 900860 h 1626468"/>
              <a:gd name="connsiteX3413" fmla="*/ 1835397 w 1884138"/>
              <a:gd name="connsiteY3413" fmla="*/ 904744 h 1626468"/>
              <a:gd name="connsiteX3414" fmla="*/ 1821036 w 1884138"/>
              <a:gd name="connsiteY3414" fmla="*/ 900860 h 1626468"/>
              <a:gd name="connsiteX3415" fmla="*/ 206232 w 1884138"/>
              <a:gd name="connsiteY3415" fmla="*/ 897583 h 1626468"/>
              <a:gd name="connsiteX3416" fmla="*/ 220593 w 1884138"/>
              <a:gd name="connsiteY3416" fmla="*/ 901467 h 1626468"/>
              <a:gd name="connsiteX3417" fmla="*/ 203134 w 1884138"/>
              <a:gd name="connsiteY3417" fmla="*/ 909039 h 1626468"/>
              <a:gd name="connsiteX3418" fmla="*/ 66200 w 1884138"/>
              <a:gd name="connsiteY3418" fmla="*/ 896989 h 1626468"/>
              <a:gd name="connsiteX3419" fmla="*/ 63102 w 1884138"/>
              <a:gd name="connsiteY3419" fmla="*/ 908444 h 1626468"/>
              <a:gd name="connsiteX3420" fmla="*/ 66200 w 1884138"/>
              <a:gd name="connsiteY3420" fmla="*/ 896989 h 1626468"/>
              <a:gd name="connsiteX3421" fmla="*/ 66200 w 1884138"/>
              <a:gd name="connsiteY3421" fmla="*/ 896989 h 1626468"/>
              <a:gd name="connsiteX3422" fmla="*/ 81025 w 1884138"/>
              <a:gd name="connsiteY3422" fmla="*/ 900998 h 1626468"/>
              <a:gd name="connsiteX3423" fmla="*/ 1806675 w 1884138"/>
              <a:gd name="connsiteY3423" fmla="*/ 896976 h 1626468"/>
              <a:gd name="connsiteX3424" fmla="*/ 1812060 w 1884138"/>
              <a:gd name="connsiteY3424" fmla="*/ 898433 h 1626468"/>
              <a:gd name="connsiteX3425" fmla="*/ 1812419 w 1884138"/>
              <a:gd name="connsiteY3425" fmla="*/ 898530 h 1626468"/>
              <a:gd name="connsiteX3426" fmla="*/ 1573819 w 1884138"/>
              <a:gd name="connsiteY3426" fmla="*/ 895865 h 1626468"/>
              <a:gd name="connsiteX3427" fmla="*/ 1555897 w 1884138"/>
              <a:gd name="connsiteY3427" fmla="*/ 903311 h 1626468"/>
              <a:gd name="connsiteX3428" fmla="*/ 1570721 w 1884138"/>
              <a:gd name="connsiteY3428" fmla="*/ 907320 h 1626468"/>
              <a:gd name="connsiteX3429" fmla="*/ 1552799 w 1884138"/>
              <a:gd name="connsiteY3429" fmla="*/ 914767 h 1626468"/>
              <a:gd name="connsiteX3430" fmla="*/ 1552799 w 1884138"/>
              <a:gd name="connsiteY3430" fmla="*/ 914767 h 1626468"/>
              <a:gd name="connsiteX3431" fmla="*/ 1567623 w 1884138"/>
              <a:gd name="connsiteY3431" fmla="*/ 918776 h 1626468"/>
              <a:gd name="connsiteX3432" fmla="*/ 1570721 w 1884138"/>
              <a:gd name="connsiteY3432" fmla="*/ 907320 h 1626468"/>
              <a:gd name="connsiteX3433" fmla="*/ 721181 w 1884138"/>
              <a:gd name="connsiteY3433" fmla="*/ 895822 h 1626468"/>
              <a:gd name="connsiteX3434" fmla="*/ 718224 w 1884138"/>
              <a:gd name="connsiteY3434" fmla="*/ 899633 h 1626468"/>
              <a:gd name="connsiteX3435" fmla="*/ 718224 w 1884138"/>
              <a:gd name="connsiteY3435" fmla="*/ 899633 h 1626468"/>
              <a:gd name="connsiteX3436" fmla="*/ 732585 w 1884138"/>
              <a:gd name="connsiteY3436" fmla="*/ 903517 h 1626468"/>
              <a:gd name="connsiteX3437" fmla="*/ 721181 w 1884138"/>
              <a:gd name="connsiteY3437" fmla="*/ 895822 h 1626468"/>
              <a:gd name="connsiteX3438" fmla="*/ 1754584 w 1884138"/>
              <a:gd name="connsiteY3438" fmla="*/ 895182 h 1626468"/>
              <a:gd name="connsiteX3439" fmla="*/ 1758178 w 1884138"/>
              <a:gd name="connsiteY3439" fmla="*/ 896154 h 1626468"/>
              <a:gd name="connsiteX3440" fmla="*/ 1760031 w 1884138"/>
              <a:gd name="connsiteY3440" fmla="*/ 896655 h 1626468"/>
              <a:gd name="connsiteX3441" fmla="*/ 1753778 w 1884138"/>
              <a:gd name="connsiteY3441" fmla="*/ 894964 h 1626468"/>
              <a:gd name="connsiteX3442" fmla="*/ 1754584 w 1884138"/>
              <a:gd name="connsiteY3442" fmla="*/ 895182 h 1626468"/>
              <a:gd name="connsiteX3443" fmla="*/ 1753991 w 1884138"/>
              <a:gd name="connsiteY3443" fmla="*/ 895021 h 1626468"/>
              <a:gd name="connsiteX3444" fmla="*/ 1108108 w 1884138"/>
              <a:gd name="connsiteY3444" fmla="*/ 893641 h 1626468"/>
              <a:gd name="connsiteX3445" fmla="*/ 1105009 w 1884138"/>
              <a:gd name="connsiteY3445" fmla="*/ 905097 h 1626468"/>
              <a:gd name="connsiteX3446" fmla="*/ 1119370 w 1884138"/>
              <a:gd name="connsiteY3446" fmla="*/ 908981 h 1626468"/>
              <a:gd name="connsiteX3447" fmla="*/ 1105009 w 1884138"/>
              <a:gd name="connsiteY3447" fmla="*/ 905097 h 1626468"/>
              <a:gd name="connsiteX3448" fmla="*/ 1108108 w 1884138"/>
              <a:gd name="connsiteY3448" fmla="*/ 893641 h 1626468"/>
              <a:gd name="connsiteX3449" fmla="*/ 191408 w 1884138"/>
              <a:gd name="connsiteY3449" fmla="*/ 893574 h 1626468"/>
              <a:gd name="connsiteX3450" fmla="*/ 196967 w 1884138"/>
              <a:gd name="connsiteY3450" fmla="*/ 895077 h 1626468"/>
              <a:gd name="connsiteX3451" fmla="*/ 197293 w 1884138"/>
              <a:gd name="connsiteY3451" fmla="*/ 895165 h 1626468"/>
              <a:gd name="connsiteX3452" fmla="*/ 51840 w 1884138"/>
              <a:gd name="connsiteY3452" fmla="*/ 893105 h 1626468"/>
              <a:gd name="connsiteX3453" fmla="*/ 57854 w 1884138"/>
              <a:gd name="connsiteY3453" fmla="*/ 894731 h 1626468"/>
              <a:gd name="connsiteX3454" fmla="*/ 57225 w 1884138"/>
              <a:gd name="connsiteY3454" fmla="*/ 894561 h 1626468"/>
              <a:gd name="connsiteX3455" fmla="*/ 51840 w 1884138"/>
              <a:gd name="connsiteY3455" fmla="*/ 893105 h 1626468"/>
              <a:gd name="connsiteX3456" fmla="*/ 1745208 w 1884138"/>
              <a:gd name="connsiteY3456" fmla="*/ 892646 h 1626468"/>
              <a:gd name="connsiteX3457" fmla="*/ 1753991 w 1884138"/>
              <a:gd name="connsiteY3457" fmla="*/ 895021 h 1626468"/>
              <a:gd name="connsiteX3458" fmla="*/ 1754472 w 1884138"/>
              <a:gd name="connsiteY3458" fmla="*/ 895151 h 1626468"/>
              <a:gd name="connsiteX3459" fmla="*/ 1760031 w 1884138"/>
              <a:gd name="connsiteY3459" fmla="*/ 896655 h 1626468"/>
              <a:gd name="connsiteX3460" fmla="*/ 735683 w 1884138"/>
              <a:gd name="connsiteY3460" fmla="*/ 892061 h 1626468"/>
              <a:gd name="connsiteX3461" fmla="*/ 735683 w 1884138"/>
              <a:gd name="connsiteY3461" fmla="*/ 892061 h 1626468"/>
              <a:gd name="connsiteX3462" fmla="*/ 502728 w 1884138"/>
              <a:gd name="connsiteY3462" fmla="*/ 891319 h 1626468"/>
              <a:gd name="connsiteX3463" fmla="*/ 514453 w 1884138"/>
              <a:gd name="connsiteY3463" fmla="*/ 906784 h 1626468"/>
              <a:gd name="connsiteX3464" fmla="*/ 509843 w 1884138"/>
              <a:gd name="connsiteY3464" fmla="*/ 909524 h 1626468"/>
              <a:gd name="connsiteX3465" fmla="*/ 499629 w 1884138"/>
              <a:gd name="connsiteY3465" fmla="*/ 902774 h 1626468"/>
              <a:gd name="connsiteX3466" fmla="*/ 502728 w 1884138"/>
              <a:gd name="connsiteY3466" fmla="*/ 891319 h 1626468"/>
              <a:gd name="connsiteX3467" fmla="*/ 517552 w 1884138"/>
              <a:gd name="connsiteY3467" fmla="*/ 895328 h 1626468"/>
              <a:gd name="connsiteX3468" fmla="*/ 502728 w 1884138"/>
              <a:gd name="connsiteY3468" fmla="*/ 891319 h 1626468"/>
              <a:gd name="connsiteX3469" fmla="*/ 1832536 w 1884138"/>
              <a:gd name="connsiteY3469" fmla="*/ 891280 h 1626468"/>
              <a:gd name="connsiteX3470" fmla="*/ 1832871 w 1884138"/>
              <a:gd name="connsiteY3470" fmla="*/ 891371 h 1626468"/>
              <a:gd name="connsiteX3471" fmla="*/ 1833210 w 1884138"/>
              <a:gd name="connsiteY3471" fmla="*/ 891462 h 1626468"/>
              <a:gd name="connsiteX3472" fmla="*/ 1838595 w 1884138"/>
              <a:gd name="connsiteY3472" fmla="*/ 892919 h 1626468"/>
              <a:gd name="connsiteX3473" fmla="*/ 1832536 w 1884138"/>
              <a:gd name="connsiteY3473" fmla="*/ 891280 h 1626468"/>
              <a:gd name="connsiteX3474" fmla="*/ 223691 w 1884138"/>
              <a:gd name="connsiteY3474" fmla="*/ 890011 h 1626468"/>
              <a:gd name="connsiteX3475" fmla="*/ 238052 w 1884138"/>
              <a:gd name="connsiteY3475" fmla="*/ 893895 h 1626468"/>
              <a:gd name="connsiteX3476" fmla="*/ 1460113 w 1884138"/>
              <a:gd name="connsiteY3476" fmla="*/ 889700 h 1626468"/>
              <a:gd name="connsiteX3477" fmla="*/ 1466171 w 1884138"/>
              <a:gd name="connsiteY3477" fmla="*/ 891338 h 1626468"/>
              <a:gd name="connsiteX3478" fmla="*/ 1460476 w 1884138"/>
              <a:gd name="connsiteY3478" fmla="*/ 889798 h 1626468"/>
              <a:gd name="connsiteX3479" fmla="*/ 130403 w 1884138"/>
              <a:gd name="connsiteY3479" fmla="*/ 889369 h 1626468"/>
              <a:gd name="connsiteX3480" fmla="*/ 127205 w 1884138"/>
              <a:gd name="connsiteY3480" fmla="*/ 901194 h 1626468"/>
              <a:gd name="connsiteX3481" fmla="*/ 124107 w 1884138"/>
              <a:gd name="connsiteY3481" fmla="*/ 912650 h 1626468"/>
              <a:gd name="connsiteX3482" fmla="*/ 121009 w 1884138"/>
              <a:gd name="connsiteY3482" fmla="*/ 924105 h 1626468"/>
              <a:gd name="connsiteX3483" fmla="*/ 103550 w 1884138"/>
              <a:gd name="connsiteY3483" fmla="*/ 931677 h 1626468"/>
              <a:gd name="connsiteX3484" fmla="*/ 114712 w 1884138"/>
              <a:gd name="connsiteY3484" fmla="*/ 947386 h 1626468"/>
              <a:gd name="connsiteX3485" fmla="*/ 114712 w 1884138"/>
              <a:gd name="connsiteY3485" fmla="*/ 947386 h 1626468"/>
              <a:gd name="connsiteX3486" fmla="*/ 129536 w 1884138"/>
              <a:gd name="connsiteY3486" fmla="*/ 951396 h 1626468"/>
              <a:gd name="connsiteX3487" fmla="*/ 132734 w 1884138"/>
              <a:gd name="connsiteY3487" fmla="*/ 939570 h 1626468"/>
              <a:gd name="connsiteX3488" fmla="*/ 135833 w 1884138"/>
              <a:gd name="connsiteY3488" fmla="*/ 928115 h 1626468"/>
              <a:gd name="connsiteX3489" fmla="*/ 138931 w 1884138"/>
              <a:gd name="connsiteY3489" fmla="*/ 916659 h 1626468"/>
              <a:gd name="connsiteX3490" fmla="*/ 142029 w 1884138"/>
              <a:gd name="connsiteY3490" fmla="*/ 905203 h 1626468"/>
              <a:gd name="connsiteX3491" fmla="*/ 145227 w 1884138"/>
              <a:gd name="connsiteY3491" fmla="*/ 893378 h 1626468"/>
              <a:gd name="connsiteX3492" fmla="*/ 814147 w 1884138"/>
              <a:gd name="connsiteY3492" fmla="*/ 888694 h 1626468"/>
              <a:gd name="connsiteX3493" fmla="*/ 828971 w 1884138"/>
              <a:gd name="connsiteY3493" fmla="*/ 892703 h 1626468"/>
              <a:gd name="connsiteX3494" fmla="*/ 814147 w 1884138"/>
              <a:gd name="connsiteY3494" fmla="*/ 888694 h 1626468"/>
              <a:gd name="connsiteX3495" fmla="*/ 767966 w 1884138"/>
              <a:gd name="connsiteY3495" fmla="*/ 888498 h 1626468"/>
              <a:gd name="connsiteX3496" fmla="*/ 764868 w 1884138"/>
              <a:gd name="connsiteY3496" fmla="*/ 899954 h 1626468"/>
              <a:gd name="connsiteX3497" fmla="*/ 782327 w 1884138"/>
              <a:gd name="connsiteY3497" fmla="*/ 892382 h 1626468"/>
              <a:gd name="connsiteX3498" fmla="*/ 767966 w 1884138"/>
              <a:gd name="connsiteY3498" fmla="*/ 888498 h 1626468"/>
              <a:gd name="connsiteX3499" fmla="*/ 488367 w 1884138"/>
              <a:gd name="connsiteY3499" fmla="*/ 887435 h 1626468"/>
              <a:gd name="connsiteX3500" fmla="*/ 485268 w 1884138"/>
              <a:gd name="connsiteY3500" fmla="*/ 898891 h 1626468"/>
              <a:gd name="connsiteX3501" fmla="*/ 470908 w 1884138"/>
              <a:gd name="connsiteY3501" fmla="*/ 895007 h 1626468"/>
              <a:gd name="connsiteX3502" fmla="*/ 488367 w 1884138"/>
              <a:gd name="connsiteY3502" fmla="*/ 887435 h 1626468"/>
              <a:gd name="connsiteX3503" fmla="*/ 1405166 w 1884138"/>
              <a:gd name="connsiteY3503" fmla="*/ 887133 h 1626468"/>
              <a:gd name="connsiteX3504" fmla="*/ 1401968 w 1884138"/>
              <a:gd name="connsiteY3504" fmla="*/ 898958 h 1626468"/>
              <a:gd name="connsiteX3505" fmla="*/ 1394366 w 1884138"/>
              <a:gd name="connsiteY3505" fmla="*/ 896902 h 1626468"/>
              <a:gd name="connsiteX3506" fmla="*/ 1393972 w 1884138"/>
              <a:gd name="connsiteY3506" fmla="*/ 896796 h 1626468"/>
              <a:gd name="connsiteX3507" fmla="*/ 1393890 w 1884138"/>
              <a:gd name="connsiteY3507" fmla="*/ 896774 h 1626468"/>
              <a:gd name="connsiteX3508" fmla="*/ 1392837 w 1884138"/>
              <a:gd name="connsiteY3508" fmla="*/ 896489 h 1626468"/>
              <a:gd name="connsiteX3509" fmla="*/ 1387607 w 1884138"/>
              <a:gd name="connsiteY3509" fmla="*/ 895074 h 1626468"/>
              <a:gd name="connsiteX3510" fmla="*/ 1384509 w 1884138"/>
              <a:gd name="connsiteY3510" fmla="*/ 906530 h 1626468"/>
              <a:gd name="connsiteX3511" fmla="*/ 1398870 w 1884138"/>
              <a:gd name="connsiteY3511" fmla="*/ 910414 h 1626468"/>
              <a:gd name="connsiteX3512" fmla="*/ 1395772 w 1884138"/>
              <a:gd name="connsiteY3512" fmla="*/ 921870 h 1626468"/>
              <a:gd name="connsiteX3513" fmla="*/ 1395772 w 1884138"/>
              <a:gd name="connsiteY3513" fmla="*/ 921870 h 1626468"/>
              <a:gd name="connsiteX3514" fmla="*/ 1410132 w 1884138"/>
              <a:gd name="connsiteY3514" fmla="*/ 925754 h 1626468"/>
              <a:gd name="connsiteX3515" fmla="*/ 1398870 w 1884138"/>
              <a:gd name="connsiteY3515" fmla="*/ 910414 h 1626468"/>
              <a:gd name="connsiteX3516" fmla="*/ 1387607 w 1884138"/>
              <a:gd name="connsiteY3516" fmla="*/ 895074 h 1626468"/>
              <a:gd name="connsiteX3517" fmla="*/ 1389402 w 1884138"/>
              <a:gd name="connsiteY3517" fmla="*/ 895560 h 1626468"/>
              <a:gd name="connsiteX3518" fmla="*/ 1394366 w 1884138"/>
              <a:gd name="connsiteY3518" fmla="*/ 896902 h 1626468"/>
              <a:gd name="connsiteX3519" fmla="*/ 1394788 w 1884138"/>
              <a:gd name="connsiteY3519" fmla="*/ 897016 h 1626468"/>
              <a:gd name="connsiteX3520" fmla="*/ 1401968 w 1884138"/>
              <a:gd name="connsiteY3520" fmla="*/ 898958 h 1626468"/>
              <a:gd name="connsiteX3521" fmla="*/ 1716486 w 1884138"/>
              <a:gd name="connsiteY3521" fmla="*/ 884878 h 1626468"/>
              <a:gd name="connsiteX3522" fmla="*/ 1722544 w 1884138"/>
              <a:gd name="connsiteY3522" fmla="*/ 886516 h 1626468"/>
              <a:gd name="connsiteX3523" fmla="*/ 1722252 w 1884138"/>
              <a:gd name="connsiteY3523" fmla="*/ 886437 h 1626468"/>
              <a:gd name="connsiteX3524" fmla="*/ 1721160 w 1884138"/>
              <a:gd name="connsiteY3524" fmla="*/ 886142 h 1626468"/>
              <a:gd name="connsiteX3525" fmla="*/ 520750 w 1884138"/>
              <a:gd name="connsiteY3525" fmla="*/ 883503 h 1626468"/>
              <a:gd name="connsiteX3526" fmla="*/ 535111 w 1884138"/>
              <a:gd name="connsiteY3526" fmla="*/ 887387 h 1626468"/>
              <a:gd name="connsiteX3527" fmla="*/ 527930 w 1884138"/>
              <a:gd name="connsiteY3527" fmla="*/ 885445 h 1626468"/>
              <a:gd name="connsiteX3528" fmla="*/ 380718 w 1884138"/>
              <a:gd name="connsiteY3528" fmla="*/ 882908 h 1626468"/>
              <a:gd name="connsiteX3529" fmla="*/ 377620 w 1884138"/>
              <a:gd name="connsiteY3529" fmla="*/ 894364 h 1626468"/>
              <a:gd name="connsiteX3530" fmla="*/ 380718 w 1884138"/>
              <a:gd name="connsiteY3530" fmla="*/ 882908 h 1626468"/>
              <a:gd name="connsiteX3531" fmla="*/ 467947 w 1884138"/>
              <a:gd name="connsiteY3531" fmla="*/ 881912 h 1626468"/>
              <a:gd name="connsiteX3532" fmla="*/ 474006 w 1884138"/>
              <a:gd name="connsiteY3532" fmla="*/ 883551 h 1626468"/>
              <a:gd name="connsiteX3533" fmla="*/ 467947 w 1884138"/>
              <a:gd name="connsiteY3533" fmla="*/ 881912 h 1626468"/>
              <a:gd name="connsiteX3534" fmla="*/ 1748306 w 1884138"/>
              <a:gd name="connsiteY3534" fmla="*/ 881190 h 1626468"/>
              <a:gd name="connsiteX3535" fmla="*/ 1745208 w 1884138"/>
              <a:gd name="connsiteY3535" fmla="*/ 892646 h 1626468"/>
              <a:gd name="connsiteX3536" fmla="*/ 1742109 w 1884138"/>
              <a:gd name="connsiteY3536" fmla="*/ 904102 h 1626468"/>
              <a:gd name="connsiteX3537" fmla="*/ 1739011 w 1884138"/>
              <a:gd name="connsiteY3537" fmla="*/ 915557 h 1626468"/>
              <a:gd name="connsiteX3538" fmla="*/ 1753835 w 1884138"/>
              <a:gd name="connsiteY3538" fmla="*/ 919567 h 1626468"/>
              <a:gd name="connsiteX3539" fmla="*/ 1756933 w 1884138"/>
              <a:gd name="connsiteY3539" fmla="*/ 908111 h 1626468"/>
              <a:gd name="connsiteX3540" fmla="*/ 1760031 w 1884138"/>
              <a:gd name="connsiteY3540" fmla="*/ 896655 h 1626468"/>
              <a:gd name="connsiteX3541" fmla="*/ 645957 w 1884138"/>
              <a:gd name="connsiteY3541" fmla="*/ 880088 h 1626468"/>
              <a:gd name="connsiteX3542" fmla="*/ 642759 w 1884138"/>
              <a:gd name="connsiteY3542" fmla="*/ 891913 h 1626468"/>
              <a:gd name="connsiteX3543" fmla="*/ 505926 w 1884138"/>
              <a:gd name="connsiteY3543" fmla="*/ 879493 h 1626468"/>
              <a:gd name="connsiteX3544" fmla="*/ 502728 w 1884138"/>
              <a:gd name="connsiteY3544" fmla="*/ 891319 h 1626468"/>
              <a:gd name="connsiteX3545" fmla="*/ 505926 w 1884138"/>
              <a:gd name="connsiteY3545" fmla="*/ 879493 h 1626468"/>
              <a:gd name="connsiteX3546" fmla="*/ 511975 w 1884138"/>
              <a:gd name="connsiteY3546" fmla="*/ 881129 h 1626468"/>
              <a:gd name="connsiteX3547" fmla="*/ 511485 w 1884138"/>
              <a:gd name="connsiteY3547" fmla="*/ 880997 h 1626468"/>
              <a:gd name="connsiteX3548" fmla="*/ 505926 w 1884138"/>
              <a:gd name="connsiteY3548" fmla="*/ 879493 h 1626468"/>
              <a:gd name="connsiteX3549" fmla="*/ 475278 w 1884138"/>
              <a:gd name="connsiteY3549" fmla="*/ 878846 h 1626468"/>
              <a:gd name="connsiteX3550" fmla="*/ 474406 w 1884138"/>
              <a:gd name="connsiteY3550" fmla="*/ 882073 h 1626468"/>
              <a:gd name="connsiteX3551" fmla="*/ 474006 w 1884138"/>
              <a:gd name="connsiteY3551" fmla="*/ 883551 h 1626468"/>
              <a:gd name="connsiteX3552" fmla="*/ 226789 w 1884138"/>
              <a:gd name="connsiteY3552" fmla="*/ 878555 h 1626468"/>
              <a:gd name="connsiteX3553" fmla="*/ 241150 w 1884138"/>
              <a:gd name="connsiteY3553" fmla="*/ 882439 h 1626468"/>
              <a:gd name="connsiteX3554" fmla="*/ 235416 w 1884138"/>
              <a:gd name="connsiteY3554" fmla="*/ 880888 h 1626468"/>
              <a:gd name="connsiteX3555" fmla="*/ 1556135 w 1884138"/>
              <a:gd name="connsiteY3555" fmla="*/ 878392 h 1626468"/>
              <a:gd name="connsiteX3556" fmla="*/ 1562194 w 1884138"/>
              <a:gd name="connsiteY3556" fmla="*/ 880030 h 1626468"/>
              <a:gd name="connsiteX3557" fmla="*/ 1556636 w 1884138"/>
              <a:gd name="connsiteY3557" fmla="*/ 878527 h 1626468"/>
              <a:gd name="connsiteX3558" fmla="*/ 1556499 w 1884138"/>
              <a:gd name="connsiteY3558" fmla="*/ 878490 h 1626468"/>
              <a:gd name="connsiteX3559" fmla="*/ 1463211 w 1884138"/>
              <a:gd name="connsiteY3559" fmla="*/ 878244 h 1626468"/>
              <a:gd name="connsiteX3560" fmla="*/ 1469269 w 1884138"/>
              <a:gd name="connsiteY3560" fmla="*/ 879882 h 1626468"/>
              <a:gd name="connsiteX3561" fmla="*/ 1463574 w 1884138"/>
              <a:gd name="connsiteY3561" fmla="*/ 878342 h 1626468"/>
              <a:gd name="connsiteX3562" fmla="*/ 957277 w 1884138"/>
              <a:gd name="connsiteY3562" fmla="*/ 877833 h 1626468"/>
              <a:gd name="connsiteX3563" fmla="*/ 955620 w 1884138"/>
              <a:gd name="connsiteY3563" fmla="*/ 883960 h 1626468"/>
              <a:gd name="connsiteX3564" fmla="*/ 955534 w 1884138"/>
              <a:gd name="connsiteY3564" fmla="*/ 884277 h 1626468"/>
              <a:gd name="connsiteX3565" fmla="*/ 954179 w 1884138"/>
              <a:gd name="connsiteY3565" fmla="*/ 889288 h 1626468"/>
              <a:gd name="connsiteX3566" fmla="*/ 954179 w 1884138"/>
              <a:gd name="connsiteY3566" fmla="*/ 889288 h 1626468"/>
              <a:gd name="connsiteX3567" fmla="*/ 939354 w 1884138"/>
              <a:gd name="connsiteY3567" fmla="*/ 885279 h 1626468"/>
              <a:gd name="connsiteX3568" fmla="*/ 937805 w 1884138"/>
              <a:gd name="connsiteY3568" fmla="*/ 891007 h 1626468"/>
              <a:gd name="connsiteX3569" fmla="*/ 937710 w 1884138"/>
              <a:gd name="connsiteY3569" fmla="*/ 891358 h 1626468"/>
              <a:gd name="connsiteX3570" fmla="*/ 937612 w 1884138"/>
              <a:gd name="connsiteY3570" fmla="*/ 891723 h 1626468"/>
              <a:gd name="connsiteX3571" fmla="*/ 936256 w 1884138"/>
              <a:gd name="connsiteY3571" fmla="*/ 896735 h 1626468"/>
              <a:gd name="connsiteX3572" fmla="*/ 954179 w 1884138"/>
              <a:gd name="connsiteY3572" fmla="*/ 889288 h 1626468"/>
              <a:gd name="connsiteX3573" fmla="*/ 951080 w 1884138"/>
              <a:gd name="connsiteY3573" fmla="*/ 900744 h 1626468"/>
              <a:gd name="connsiteX3574" fmla="*/ 954179 w 1884138"/>
              <a:gd name="connsiteY3574" fmla="*/ 889288 h 1626468"/>
              <a:gd name="connsiteX3575" fmla="*/ 955620 w 1884138"/>
              <a:gd name="connsiteY3575" fmla="*/ 883960 h 1626468"/>
              <a:gd name="connsiteX3576" fmla="*/ 955728 w 1884138"/>
              <a:gd name="connsiteY3576" fmla="*/ 883561 h 1626468"/>
              <a:gd name="connsiteX3577" fmla="*/ 957277 w 1884138"/>
              <a:gd name="connsiteY3577" fmla="*/ 877833 h 1626468"/>
              <a:gd name="connsiteX3578" fmla="*/ 87321 w 1884138"/>
              <a:gd name="connsiteY3578" fmla="*/ 877717 h 1626468"/>
              <a:gd name="connsiteX3579" fmla="*/ 87321 w 1884138"/>
              <a:gd name="connsiteY3579" fmla="*/ 877717 h 1626468"/>
              <a:gd name="connsiteX3580" fmla="*/ 1687301 w 1884138"/>
              <a:gd name="connsiteY3580" fmla="*/ 876985 h 1626468"/>
              <a:gd name="connsiteX3581" fmla="*/ 1702125 w 1884138"/>
              <a:gd name="connsiteY3581" fmla="*/ 880994 h 1626468"/>
              <a:gd name="connsiteX3582" fmla="*/ 1687301 w 1884138"/>
              <a:gd name="connsiteY3582" fmla="*/ 876985 h 1626468"/>
              <a:gd name="connsiteX3583" fmla="*/ 1454908 w 1884138"/>
              <a:gd name="connsiteY3583" fmla="*/ 875998 h 1626468"/>
              <a:gd name="connsiteX3584" fmla="*/ 1463574 w 1884138"/>
              <a:gd name="connsiteY3584" fmla="*/ 878342 h 1626468"/>
              <a:gd name="connsiteX3585" fmla="*/ 1463884 w 1884138"/>
              <a:gd name="connsiteY3585" fmla="*/ 878426 h 1626468"/>
              <a:gd name="connsiteX3586" fmla="*/ 1469269 w 1884138"/>
              <a:gd name="connsiteY3586" fmla="*/ 879882 h 1626468"/>
              <a:gd name="connsiteX3587" fmla="*/ 1483630 w 1884138"/>
              <a:gd name="connsiteY3587" fmla="*/ 883766 h 1626468"/>
              <a:gd name="connsiteX3588" fmla="*/ 1480532 w 1884138"/>
              <a:gd name="connsiteY3588" fmla="*/ 895222 h 1626468"/>
              <a:gd name="connsiteX3589" fmla="*/ 1466171 w 1884138"/>
              <a:gd name="connsiteY3589" fmla="*/ 891338 h 1626468"/>
              <a:gd name="connsiteX3590" fmla="*/ 1454908 w 1884138"/>
              <a:gd name="connsiteY3590" fmla="*/ 875998 h 1626468"/>
              <a:gd name="connsiteX3591" fmla="*/ 1774630 w 1884138"/>
              <a:gd name="connsiteY3591" fmla="*/ 875619 h 1626468"/>
              <a:gd name="connsiteX3592" fmla="*/ 1775264 w 1884138"/>
              <a:gd name="connsiteY3592" fmla="*/ 875791 h 1626468"/>
              <a:gd name="connsiteX3593" fmla="*/ 1780689 w 1884138"/>
              <a:gd name="connsiteY3593" fmla="*/ 877258 h 1626468"/>
              <a:gd name="connsiteX3594" fmla="*/ 1774630 w 1884138"/>
              <a:gd name="connsiteY3594" fmla="*/ 875619 h 1626468"/>
              <a:gd name="connsiteX3595" fmla="*/ 72497 w 1884138"/>
              <a:gd name="connsiteY3595" fmla="*/ 873708 h 1626468"/>
              <a:gd name="connsiteX3596" fmla="*/ 87321 w 1884138"/>
              <a:gd name="connsiteY3596" fmla="*/ 877717 h 1626468"/>
              <a:gd name="connsiteX3597" fmla="*/ 72497 w 1884138"/>
              <a:gd name="connsiteY3597" fmla="*/ 873708 h 1626468"/>
              <a:gd name="connsiteX3598" fmla="*/ 477204 w 1884138"/>
              <a:gd name="connsiteY3598" fmla="*/ 871726 h 1626468"/>
              <a:gd name="connsiteX3599" fmla="*/ 476805 w 1884138"/>
              <a:gd name="connsiteY3599" fmla="*/ 873204 h 1626468"/>
              <a:gd name="connsiteX3600" fmla="*/ 475278 w 1884138"/>
              <a:gd name="connsiteY3600" fmla="*/ 878846 h 1626468"/>
              <a:gd name="connsiteX3601" fmla="*/ 471146 w 1884138"/>
              <a:gd name="connsiteY3601" fmla="*/ 870087 h 1626468"/>
              <a:gd name="connsiteX3602" fmla="*/ 477204 w 1884138"/>
              <a:gd name="connsiteY3602" fmla="*/ 871726 h 1626468"/>
              <a:gd name="connsiteX3603" fmla="*/ 471146 w 1884138"/>
              <a:gd name="connsiteY3603" fmla="*/ 870087 h 1626468"/>
              <a:gd name="connsiteX3604" fmla="*/ 1658580 w 1884138"/>
              <a:gd name="connsiteY3604" fmla="*/ 869217 h 1626468"/>
              <a:gd name="connsiteX3605" fmla="*/ 1658580 w 1884138"/>
              <a:gd name="connsiteY3605" fmla="*/ 869217 h 1626468"/>
              <a:gd name="connsiteX3606" fmla="*/ 1565292 w 1884138"/>
              <a:gd name="connsiteY3606" fmla="*/ 868574 h 1626468"/>
              <a:gd name="connsiteX3607" fmla="*/ 1547833 w 1884138"/>
              <a:gd name="connsiteY3607" fmla="*/ 876146 h 1626468"/>
              <a:gd name="connsiteX3608" fmla="*/ 1549628 w 1884138"/>
              <a:gd name="connsiteY3608" fmla="*/ 876632 h 1626468"/>
              <a:gd name="connsiteX3609" fmla="*/ 1556636 w 1884138"/>
              <a:gd name="connsiteY3609" fmla="*/ 878527 h 1626468"/>
              <a:gd name="connsiteX3610" fmla="*/ 1556808 w 1884138"/>
              <a:gd name="connsiteY3610" fmla="*/ 878574 h 1626468"/>
              <a:gd name="connsiteX3611" fmla="*/ 1562194 w 1884138"/>
              <a:gd name="connsiteY3611" fmla="*/ 880030 h 1626468"/>
              <a:gd name="connsiteX3612" fmla="*/ 1577018 w 1884138"/>
              <a:gd name="connsiteY3612" fmla="*/ 884039 h 1626468"/>
              <a:gd name="connsiteX3613" fmla="*/ 1562194 w 1884138"/>
              <a:gd name="connsiteY3613" fmla="*/ 880030 h 1626468"/>
              <a:gd name="connsiteX3614" fmla="*/ 1565292 w 1884138"/>
              <a:gd name="connsiteY3614" fmla="*/ 868574 h 1626468"/>
              <a:gd name="connsiteX3615" fmla="*/ 1565292 w 1884138"/>
              <a:gd name="connsiteY3615" fmla="*/ 868574 h 1626468"/>
              <a:gd name="connsiteX3616" fmla="*/ 1580116 w 1884138"/>
              <a:gd name="connsiteY3616" fmla="*/ 872584 h 1626468"/>
              <a:gd name="connsiteX3617" fmla="*/ 555668 w 1884138"/>
              <a:gd name="connsiteY3617" fmla="*/ 868359 h 1626468"/>
              <a:gd name="connsiteX3618" fmla="*/ 552570 w 1884138"/>
              <a:gd name="connsiteY3618" fmla="*/ 879815 h 1626468"/>
              <a:gd name="connsiteX3619" fmla="*/ 549471 w 1884138"/>
              <a:gd name="connsiteY3619" fmla="*/ 891270 h 1626468"/>
              <a:gd name="connsiteX3620" fmla="*/ 563832 w 1884138"/>
              <a:gd name="connsiteY3620" fmla="*/ 895154 h 1626468"/>
              <a:gd name="connsiteX3621" fmla="*/ 566930 w 1884138"/>
              <a:gd name="connsiteY3621" fmla="*/ 883699 h 1626468"/>
              <a:gd name="connsiteX3622" fmla="*/ 509024 w 1884138"/>
              <a:gd name="connsiteY3622" fmla="*/ 868038 h 1626468"/>
              <a:gd name="connsiteX3623" fmla="*/ 523848 w 1884138"/>
              <a:gd name="connsiteY3623" fmla="*/ 872047 h 1626468"/>
              <a:gd name="connsiteX3624" fmla="*/ 520750 w 1884138"/>
              <a:gd name="connsiteY3624" fmla="*/ 883503 h 1626468"/>
              <a:gd name="connsiteX3625" fmla="*/ 511975 w 1884138"/>
              <a:gd name="connsiteY3625" fmla="*/ 881129 h 1626468"/>
              <a:gd name="connsiteX3626" fmla="*/ 512180 w 1884138"/>
              <a:gd name="connsiteY3626" fmla="*/ 881185 h 1626468"/>
              <a:gd name="connsiteX3627" fmla="*/ 505926 w 1884138"/>
              <a:gd name="connsiteY3627" fmla="*/ 879493 h 1626468"/>
              <a:gd name="connsiteX3628" fmla="*/ 462843 w 1884138"/>
              <a:gd name="connsiteY3628" fmla="*/ 867842 h 1626468"/>
              <a:gd name="connsiteX3629" fmla="*/ 462843 w 1884138"/>
              <a:gd name="connsiteY3629" fmla="*/ 867842 h 1626468"/>
              <a:gd name="connsiteX3630" fmla="*/ 322812 w 1884138"/>
              <a:gd name="connsiteY3630" fmla="*/ 867247 h 1626468"/>
              <a:gd name="connsiteX3631" fmla="*/ 330224 w 1884138"/>
              <a:gd name="connsiteY3631" fmla="*/ 869252 h 1626468"/>
              <a:gd name="connsiteX3632" fmla="*/ 337636 w 1884138"/>
              <a:gd name="connsiteY3632" fmla="*/ 871256 h 1626468"/>
              <a:gd name="connsiteX3633" fmla="*/ 330224 w 1884138"/>
              <a:gd name="connsiteY3633" fmla="*/ 869252 h 1626468"/>
              <a:gd name="connsiteX3634" fmla="*/ 385123 w 1884138"/>
              <a:gd name="connsiteY3634" fmla="*/ 866620 h 1626468"/>
              <a:gd name="connsiteX3635" fmla="*/ 383816 w 1884138"/>
              <a:gd name="connsiteY3635" fmla="*/ 871453 h 1626468"/>
              <a:gd name="connsiteX3636" fmla="*/ 391229 w 1884138"/>
              <a:gd name="connsiteY3636" fmla="*/ 873457 h 1626468"/>
              <a:gd name="connsiteX3637" fmla="*/ 398641 w 1884138"/>
              <a:gd name="connsiteY3637" fmla="*/ 875462 h 1626468"/>
              <a:gd name="connsiteX3638" fmla="*/ 391229 w 1884138"/>
              <a:gd name="connsiteY3638" fmla="*/ 873457 h 1626468"/>
              <a:gd name="connsiteX3639" fmla="*/ 383816 w 1884138"/>
              <a:gd name="connsiteY3639" fmla="*/ 871453 h 1626468"/>
              <a:gd name="connsiteX3640" fmla="*/ 385123 w 1884138"/>
              <a:gd name="connsiteY3640" fmla="*/ 866620 h 1626468"/>
              <a:gd name="connsiteX3641" fmla="*/ 1830431 w 1884138"/>
              <a:gd name="connsiteY3641" fmla="*/ 866123 h 1626468"/>
              <a:gd name="connsiteX3642" fmla="*/ 1844791 w 1884138"/>
              <a:gd name="connsiteY3642" fmla="*/ 870007 h 1626468"/>
              <a:gd name="connsiteX3643" fmla="*/ 1841693 w 1884138"/>
              <a:gd name="connsiteY3643" fmla="*/ 881463 h 1626468"/>
              <a:gd name="connsiteX3644" fmla="*/ 1841693 w 1884138"/>
              <a:gd name="connsiteY3644" fmla="*/ 881463 h 1626468"/>
              <a:gd name="connsiteX3645" fmla="*/ 1838595 w 1884138"/>
              <a:gd name="connsiteY3645" fmla="*/ 892919 h 1626468"/>
              <a:gd name="connsiteX3646" fmla="*/ 1836800 w 1884138"/>
              <a:gd name="connsiteY3646" fmla="*/ 892433 h 1626468"/>
              <a:gd name="connsiteX3647" fmla="*/ 1829464 w 1884138"/>
              <a:gd name="connsiteY3647" fmla="*/ 890449 h 1626468"/>
              <a:gd name="connsiteX3648" fmla="*/ 1824234 w 1884138"/>
              <a:gd name="connsiteY3648" fmla="*/ 889035 h 1626468"/>
              <a:gd name="connsiteX3649" fmla="*/ 1827332 w 1884138"/>
              <a:gd name="connsiteY3649" fmla="*/ 877579 h 1626468"/>
              <a:gd name="connsiteX3650" fmla="*/ 1783787 w 1884138"/>
              <a:gd name="connsiteY3650" fmla="*/ 865802 h 1626468"/>
              <a:gd name="connsiteX3651" fmla="*/ 1798148 w 1884138"/>
              <a:gd name="connsiteY3651" fmla="*/ 869686 h 1626468"/>
              <a:gd name="connsiteX3652" fmla="*/ 1140433 w 1884138"/>
              <a:gd name="connsiteY3652" fmla="*/ 865106 h 1626468"/>
              <a:gd name="connsiteX3653" fmla="*/ 1146687 w 1884138"/>
              <a:gd name="connsiteY3653" fmla="*/ 866798 h 1626468"/>
              <a:gd name="connsiteX3654" fmla="*/ 1140433 w 1884138"/>
              <a:gd name="connsiteY3654" fmla="*/ 865106 h 1626468"/>
              <a:gd name="connsiteX3655" fmla="*/ 634231 w 1884138"/>
              <a:gd name="connsiteY3655" fmla="*/ 864623 h 1626468"/>
              <a:gd name="connsiteX3656" fmla="*/ 631133 w 1884138"/>
              <a:gd name="connsiteY3656" fmla="*/ 876079 h 1626468"/>
              <a:gd name="connsiteX3657" fmla="*/ 645957 w 1884138"/>
              <a:gd name="connsiteY3657" fmla="*/ 880088 h 1626468"/>
              <a:gd name="connsiteX3658" fmla="*/ 642759 w 1884138"/>
              <a:gd name="connsiteY3658" fmla="*/ 891913 h 1626468"/>
              <a:gd name="connsiteX3659" fmla="*/ 657120 w 1884138"/>
              <a:gd name="connsiteY3659" fmla="*/ 895797 h 1626468"/>
              <a:gd name="connsiteX3660" fmla="*/ 645957 w 1884138"/>
              <a:gd name="connsiteY3660" fmla="*/ 880088 h 1626468"/>
              <a:gd name="connsiteX3661" fmla="*/ 660318 w 1884138"/>
              <a:gd name="connsiteY3661" fmla="*/ 883972 h 1626468"/>
              <a:gd name="connsiteX3662" fmla="*/ 645957 w 1884138"/>
              <a:gd name="connsiteY3662" fmla="*/ 880088 h 1626468"/>
              <a:gd name="connsiteX3663" fmla="*/ 649056 w 1884138"/>
              <a:gd name="connsiteY3663" fmla="*/ 868632 h 1626468"/>
              <a:gd name="connsiteX3664" fmla="*/ 634231 w 1884138"/>
              <a:gd name="connsiteY3664" fmla="*/ 864623 h 1626468"/>
              <a:gd name="connsiteX3665" fmla="*/ 1458007 w 1884138"/>
              <a:gd name="connsiteY3665" fmla="*/ 864543 h 1626468"/>
              <a:gd name="connsiteX3666" fmla="*/ 1454908 w 1884138"/>
              <a:gd name="connsiteY3666" fmla="*/ 875998 h 1626468"/>
              <a:gd name="connsiteX3667" fmla="*/ 1451810 w 1884138"/>
              <a:gd name="connsiteY3667" fmla="*/ 887454 h 1626468"/>
              <a:gd name="connsiteX3668" fmla="*/ 1451810 w 1884138"/>
              <a:gd name="connsiteY3668" fmla="*/ 887454 h 1626468"/>
              <a:gd name="connsiteX3669" fmla="*/ 1460476 w 1884138"/>
              <a:gd name="connsiteY3669" fmla="*/ 889798 h 1626468"/>
              <a:gd name="connsiteX3670" fmla="*/ 1460786 w 1884138"/>
              <a:gd name="connsiteY3670" fmla="*/ 889882 h 1626468"/>
              <a:gd name="connsiteX3671" fmla="*/ 1466171 w 1884138"/>
              <a:gd name="connsiteY3671" fmla="*/ 891338 h 1626468"/>
              <a:gd name="connsiteX3672" fmla="*/ 1480532 w 1884138"/>
              <a:gd name="connsiteY3672" fmla="*/ 895222 h 1626468"/>
              <a:gd name="connsiteX3673" fmla="*/ 1483630 w 1884138"/>
              <a:gd name="connsiteY3673" fmla="*/ 883766 h 1626468"/>
              <a:gd name="connsiteX3674" fmla="*/ 1469269 w 1884138"/>
              <a:gd name="connsiteY3674" fmla="*/ 879882 h 1626468"/>
              <a:gd name="connsiteX3675" fmla="*/ 1458007 w 1884138"/>
              <a:gd name="connsiteY3675" fmla="*/ 864543 h 1626468"/>
              <a:gd name="connsiteX3676" fmla="*/ 761298 w 1884138"/>
              <a:gd name="connsiteY3676" fmla="*/ 863297 h 1626468"/>
              <a:gd name="connsiteX3677" fmla="*/ 756704 w 1884138"/>
              <a:gd name="connsiteY3677" fmla="*/ 873158 h 1626468"/>
              <a:gd name="connsiteX3678" fmla="*/ 771065 w 1884138"/>
              <a:gd name="connsiteY3678" fmla="*/ 877042 h 1626468"/>
              <a:gd name="connsiteX3679" fmla="*/ 774263 w 1884138"/>
              <a:gd name="connsiteY3679" fmla="*/ 865217 h 1626468"/>
              <a:gd name="connsiteX3680" fmla="*/ 761298 w 1884138"/>
              <a:gd name="connsiteY3680" fmla="*/ 863297 h 1626468"/>
              <a:gd name="connsiteX3681" fmla="*/ 215627 w 1884138"/>
              <a:gd name="connsiteY3681" fmla="*/ 862846 h 1626468"/>
              <a:gd name="connsiteX3682" fmla="*/ 229987 w 1884138"/>
              <a:gd name="connsiteY3682" fmla="*/ 866730 h 1626468"/>
              <a:gd name="connsiteX3683" fmla="*/ 226789 w 1884138"/>
              <a:gd name="connsiteY3683" fmla="*/ 878555 h 1626468"/>
              <a:gd name="connsiteX3684" fmla="*/ 212428 w 1884138"/>
              <a:gd name="connsiteY3684" fmla="*/ 874671 h 1626468"/>
              <a:gd name="connsiteX3685" fmla="*/ 1131863 w 1884138"/>
              <a:gd name="connsiteY3685" fmla="*/ 862789 h 1626468"/>
              <a:gd name="connsiteX3686" fmla="*/ 1128665 w 1884138"/>
              <a:gd name="connsiteY3686" fmla="*/ 874614 h 1626468"/>
              <a:gd name="connsiteX3687" fmla="*/ 1146687 w 1884138"/>
              <a:gd name="connsiteY3687" fmla="*/ 866798 h 1626468"/>
              <a:gd name="connsiteX3688" fmla="*/ 1676039 w 1884138"/>
              <a:gd name="connsiteY3688" fmla="*/ 861645 h 1626468"/>
              <a:gd name="connsiteX3689" fmla="*/ 1690399 w 1884138"/>
              <a:gd name="connsiteY3689" fmla="*/ 865529 h 1626468"/>
              <a:gd name="connsiteX3690" fmla="*/ 1672940 w 1884138"/>
              <a:gd name="connsiteY3690" fmla="*/ 873101 h 1626468"/>
              <a:gd name="connsiteX3691" fmla="*/ 1676039 w 1884138"/>
              <a:gd name="connsiteY3691" fmla="*/ 861645 h 1626468"/>
              <a:gd name="connsiteX3692" fmla="*/ 1397002 w 1884138"/>
              <a:gd name="connsiteY3692" fmla="*/ 860337 h 1626468"/>
              <a:gd name="connsiteX3693" fmla="*/ 1393904 w 1884138"/>
              <a:gd name="connsiteY3693" fmla="*/ 871793 h 1626468"/>
              <a:gd name="connsiteX3694" fmla="*/ 1397002 w 1884138"/>
              <a:gd name="connsiteY3694" fmla="*/ 860337 h 1626468"/>
              <a:gd name="connsiteX3695" fmla="*/ 1670344 w 1884138"/>
              <a:gd name="connsiteY3695" fmla="*/ 860105 h 1626468"/>
              <a:gd name="connsiteX3696" fmla="*/ 1676039 w 1884138"/>
              <a:gd name="connsiteY3696" fmla="*/ 861645 h 1626468"/>
              <a:gd name="connsiteX3697" fmla="*/ 1670653 w 1884138"/>
              <a:gd name="connsiteY3697" fmla="*/ 860189 h 1626468"/>
              <a:gd name="connsiteX3698" fmla="*/ 340734 w 1884138"/>
              <a:gd name="connsiteY3698" fmla="*/ 859801 h 1626468"/>
              <a:gd name="connsiteX3699" fmla="*/ 355095 w 1884138"/>
              <a:gd name="connsiteY3699" fmla="*/ 863685 h 1626468"/>
              <a:gd name="connsiteX3700" fmla="*/ 1210790 w 1884138"/>
              <a:gd name="connsiteY3700" fmla="*/ 859547 h 1626468"/>
              <a:gd name="connsiteX3701" fmla="*/ 1225151 w 1884138"/>
              <a:gd name="connsiteY3701" fmla="*/ 863431 h 1626468"/>
              <a:gd name="connsiteX3702" fmla="*/ 1661678 w 1884138"/>
              <a:gd name="connsiteY3702" fmla="*/ 857761 h 1626468"/>
              <a:gd name="connsiteX3703" fmla="*/ 1661678 w 1884138"/>
              <a:gd name="connsiteY3703" fmla="*/ 857761 h 1626468"/>
              <a:gd name="connsiteX3704" fmla="*/ 1568390 w 1884138"/>
              <a:gd name="connsiteY3704" fmla="*/ 857119 h 1626468"/>
              <a:gd name="connsiteX3705" fmla="*/ 1573949 w 1884138"/>
              <a:gd name="connsiteY3705" fmla="*/ 858622 h 1626468"/>
              <a:gd name="connsiteX3706" fmla="*/ 1574440 w 1884138"/>
              <a:gd name="connsiteY3706" fmla="*/ 858755 h 1626468"/>
              <a:gd name="connsiteX3707" fmla="*/ 1574644 w 1884138"/>
              <a:gd name="connsiteY3707" fmla="*/ 858810 h 1626468"/>
              <a:gd name="connsiteX3708" fmla="*/ 1568390 w 1884138"/>
              <a:gd name="connsiteY3708" fmla="*/ 857119 h 1626468"/>
              <a:gd name="connsiteX3709" fmla="*/ 465942 w 1884138"/>
              <a:gd name="connsiteY3709" fmla="*/ 856386 h 1626468"/>
              <a:gd name="connsiteX3710" fmla="*/ 462843 w 1884138"/>
              <a:gd name="connsiteY3710" fmla="*/ 867842 h 1626468"/>
              <a:gd name="connsiteX3711" fmla="*/ 459645 w 1884138"/>
              <a:gd name="connsiteY3711" fmla="*/ 879667 h 1626468"/>
              <a:gd name="connsiteX3712" fmla="*/ 444821 w 1884138"/>
              <a:gd name="connsiteY3712" fmla="*/ 875658 h 1626468"/>
              <a:gd name="connsiteX3713" fmla="*/ 448019 w 1884138"/>
              <a:gd name="connsiteY3713" fmla="*/ 863832 h 1626468"/>
              <a:gd name="connsiteX3714" fmla="*/ 433659 w 1884138"/>
              <a:gd name="connsiteY3714" fmla="*/ 859948 h 1626468"/>
              <a:gd name="connsiteX3715" fmla="*/ 430460 w 1884138"/>
              <a:gd name="connsiteY3715" fmla="*/ 871774 h 1626468"/>
              <a:gd name="connsiteX3716" fmla="*/ 444821 w 1884138"/>
              <a:gd name="connsiteY3716" fmla="*/ 875658 h 1626468"/>
              <a:gd name="connsiteX3717" fmla="*/ 459645 w 1884138"/>
              <a:gd name="connsiteY3717" fmla="*/ 879667 h 1626468"/>
              <a:gd name="connsiteX3718" fmla="*/ 459645 w 1884138"/>
              <a:gd name="connsiteY3718" fmla="*/ 879667 h 1626468"/>
              <a:gd name="connsiteX3719" fmla="*/ 474006 w 1884138"/>
              <a:gd name="connsiteY3719" fmla="*/ 883551 h 1626468"/>
              <a:gd name="connsiteX3720" fmla="*/ 470908 w 1884138"/>
              <a:gd name="connsiteY3720" fmla="*/ 895007 h 1626468"/>
              <a:gd name="connsiteX3721" fmla="*/ 467809 w 1884138"/>
              <a:gd name="connsiteY3721" fmla="*/ 906462 h 1626468"/>
              <a:gd name="connsiteX3722" fmla="*/ 482170 w 1884138"/>
              <a:gd name="connsiteY3722" fmla="*/ 910346 h 1626468"/>
              <a:gd name="connsiteX3723" fmla="*/ 470908 w 1884138"/>
              <a:gd name="connsiteY3723" fmla="*/ 895007 h 1626468"/>
              <a:gd name="connsiteX3724" fmla="*/ 485268 w 1884138"/>
              <a:gd name="connsiteY3724" fmla="*/ 898891 h 1626468"/>
              <a:gd name="connsiteX3725" fmla="*/ 499629 w 1884138"/>
              <a:gd name="connsiteY3725" fmla="*/ 902774 h 1626468"/>
              <a:gd name="connsiteX3726" fmla="*/ 496531 w 1884138"/>
              <a:gd name="connsiteY3726" fmla="*/ 914230 h 1626468"/>
              <a:gd name="connsiteX3727" fmla="*/ 496531 w 1884138"/>
              <a:gd name="connsiteY3727" fmla="*/ 914230 h 1626468"/>
              <a:gd name="connsiteX3728" fmla="*/ 511355 w 1884138"/>
              <a:gd name="connsiteY3728" fmla="*/ 918239 h 1626468"/>
              <a:gd name="connsiteX3729" fmla="*/ 507345 w 1884138"/>
              <a:gd name="connsiteY3729" fmla="*/ 911008 h 1626468"/>
              <a:gd name="connsiteX3730" fmla="*/ 509843 w 1884138"/>
              <a:gd name="connsiteY3730" fmla="*/ 909524 h 1626468"/>
              <a:gd name="connsiteX3731" fmla="*/ 511439 w 1884138"/>
              <a:gd name="connsiteY3731" fmla="*/ 910578 h 1626468"/>
              <a:gd name="connsiteX3732" fmla="*/ 514453 w 1884138"/>
              <a:gd name="connsiteY3732" fmla="*/ 906784 h 1626468"/>
              <a:gd name="connsiteX3733" fmla="*/ 517552 w 1884138"/>
              <a:gd name="connsiteY3733" fmla="*/ 895328 h 1626468"/>
              <a:gd name="connsiteX3734" fmla="*/ 531912 w 1884138"/>
              <a:gd name="connsiteY3734" fmla="*/ 899212 h 1626468"/>
              <a:gd name="connsiteX3735" fmla="*/ 543895 w 1884138"/>
              <a:gd name="connsiteY3735" fmla="*/ 902453 h 1626468"/>
              <a:gd name="connsiteX3736" fmla="*/ 544478 w 1884138"/>
              <a:gd name="connsiteY3736" fmla="*/ 902610 h 1626468"/>
              <a:gd name="connsiteX3737" fmla="*/ 546273 w 1884138"/>
              <a:gd name="connsiteY3737" fmla="*/ 903096 h 1626468"/>
              <a:gd name="connsiteX3738" fmla="*/ 528814 w 1884138"/>
              <a:gd name="connsiteY3738" fmla="*/ 910668 h 1626468"/>
              <a:gd name="connsiteX3739" fmla="*/ 525716 w 1884138"/>
              <a:gd name="connsiteY3739" fmla="*/ 922123 h 1626468"/>
              <a:gd name="connsiteX3740" fmla="*/ 522618 w 1884138"/>
              <a:gd name="connsiteY3740" fmla="*/ 933579 h 1626468"/>
              <a:gd name="connsiteX3741" fmla="*/ 522618 w 1884138"/>
              <a:gd name="connsiteY3741" fmla="*/ 933579 h 1626468"/>
              <a:gd name="connsiteX3742" fmla="*/ 508257 w 1884138"/>
              <a:gd name="connsiteY3742" fmla="*/ 929695 h 1626468"/>
              <a:gd name="connsiteX3743" fmla="*/ 522618 w 1884138"/>
              <a:gd name="connsiteY3743" fmla="*/ 933579 h 1626468"/>
              <a:gd name="connsiteX3744" fmla="*/ 519519 w 1884138"/>
              <a:gd name="connsiteY3744" fmla="*/ 945035 h 1626468"/>
              <a:gd name="connsiteX3745" fmla="*/ 505159 w 1884138"/>
              <a:gd name="connsiteY3745" fmla="*/ 941151 h 1626468"/>
              <a:gd name="connsiteX3746" fmla="*/ 519519 w 1884138"/>
              <a:gd name="connsiteY3746" fmla="*/ 945035 h 1626468"/>
              <a:gd name="connsiteX3747" fmla="*/ 501960 w 1884138"/>
              <a:gd name="connsiteY3747" fmla="*/ 952976 h 1626468"/>
              <a:gd name="connsiteX3748" fmla="*/ 498862 w 1884138"/>
              <a:gd name="connsiteY3748" fmla="*/ 964432 h 1626468"/>
              <a:gd name="connsiteX3749" fmla="*/ 495764 w 1884138"/>
              <a:gd name="connsiteY3749" fmla="*/ 975888 h 1626468"/>
              <a:gd name="connsiteX3750" fmla="*/ 510125 w 1884138"/>
              <a:gd name="connsiteY3750" fmla="*/ 979772 h 1626468"/>
              <a:gd name="connsiteX3751" fmla="*/ 513223 w 1884138"/>
              <a:gd name="connsiteY3751" fmla="*/ 968316 h 1626468"/>
              <a:gd name="connsiteX3752" fmla="*/ 516321 w 1884138"/>
              <a:gd name="connsiteY3752" fmla="*/ 956860 h 1626468"/>
              <a:gd name="connsiteX3753" fmla="*/ 519519 w 1884138"/>
              <a:gd name="connsiteY3753" fmla="*/ 945035 h 1626468"/>
              <a:gd name="connsiteX3754" fmla="*/ 522618 w 1884138"/>
              <a:gd name="connsiteY3754" fmla="*/ 933579 h 1626468"/>
              <a:gd name="connsiteX3755" fmla="*/ 525716 w 1884138"/>
              <a:gd name="connsiteY3755" fmla="*/ 922123 h 1626468"/>
              <a:gd name="connsiteX3756" fmla="*/ 525716 w 1884138"/>
              <a:gd name="connsiteY3756" fmla="*/ 922123 h 1626468"/>
              <a:gd name="connsiteX3757" fmla="*/ 532896 w 1884138"/>
              <a:gd name="connsiteY3757" fmla="*/ 924065 h 1626468"/>
              <a:gd name="connsiteX3758" fmla="*/ 540077 w 1884138"/>
              <a:gd name="connsiteY3758" fmla="*/ 926007 h 1626468"/>
              <a:gd name="connsiteX3759" fmla="*/ 532896 w 1884138"/>
              <a:gd name="connsiteY3759" fmla="*/ 924065 h 1626468"/>
              <a:gd name="connsiteX3760" fmla="*/ 525716 w 1884138"/>
              <a:gd name="connsiteY3760" fmla="*/ 922123 h 1626468"/>
              <a:gd name="connsiteX3761" fmla="*/ 528814 w 1884138"/>
              <a:gd name="connsiteY3761" fmla="*/ 910668 h 1626468"/>
              <a:gd name="connsiteX3762" fmla="*/ 528814 w 1884138"/>
              <a:gd name="connsiteY3762" fmla="*/ 910668 h 1626468"/>
              <a:gd name="connsiteX3763" fmla="*/ 543175 w 1884138"/>
              <a:gd name="connsiteY3763" fmla="*/ 914552 h 1626468"/>
              <a:gd name="connsiteX3764" fmla="*/ 546273 w 1884138"/>
              <a:gd name="connsiteY3764" fmla="*/ 903096 h 1626468"/>
              <a:gd name="connsiteX3765" fmla="*/ 557536 w 1884138"/>
              <a:gd name="connsiteY3765" fmla="*/ 918435 h 1626468"/>
              <a:gd name="connsiteX3766" fmla="*/ 572360 w 1884138"/>
              <a:gd name="connsiteY3766" fmla="*/ 922445 h 1626468"/>
              <a:gd name="connsiteX3767" fmla="*/ 569261 w 1884138"/>
              <a:gd name="connsiteY3767" fmla="*/ 933900 h 1626468"/>
              <a:gd name="connsiteX3768" fmla="*/ 554437 w 1884138"/>
              <a:gd name="connsiteY3768" fmla="*/ 929891 h 1626468"/>
              <a:gd name="connsiteX3769" fmla="*/ 569261 w 1884138"/>
              <a:gd name="connsiteY3769" fmla="*/ 933900 h 1626468"/>
              <a:gd name="connsiteX3770" fmla="*/ 583622 w 1884138"/>
              <a:gd name="connsiteY3770" fmla="*/ 937784 h 1626468"/>
              <a:gd name="connsiteX3771" fmla="*/ 580524 w 1884138"/>
              <a:gd name="connsiteY3771" fmla="*/ 949240 h 1626468"/>
              <a:gd name="connsiteX3772" fmla="*/ 578015 w 1884138"/>
              <a:gd name="connsiteY3772" fmla="*/ 948562 h 1626468"/>
              <a:gd name="connsiteX3773" fmla="*/ 574465 w 1884138"/>
              <a:gd name="connsiteY3773" fmla="*/ 947602 h 1626468"/>
              <a:gd name="connsiteX3774" fmla="*/ 574792 w 1884138"/>
              <a:gd name="connsiteY3774" fmla="*/ 947690 h 1626468"/>
              <a:gd name="connsiteX3775" fmla="*/ 574933 w 1884138"/>
              <a:gd name="connsiteY3775" fmla="*/ 947728 h 1626468"/>
              <a:gd name="connsiteX3776" fmla="*/ 566163 w 1884138"/>
              <a:gd name="connsiteY3776" fmla="*/ 945356 h 1626468"/>
              <a:gd name="connsiteX3777" fmla="*/ 591787 w 1884138"/>
              <a:gd name="connsiteY3777" fmla="*/ 964580 h 1626468"/>
              <a:gd name="connsiteX3778" fmla="*/ 577426 w 1884138"/>
              <a:gd name="connsiteY3778" fmla="*/ 960696 h 1626468"/>
              <a:gd name="connsiteX3779" fmla="*/ 563065 w 1884138"/>
              <a:gd name="connsiteY3779" fmla="*/ 956812 h 1626468"/>
              <a:gd name="connsiteX3780" fmla="*/ 559867 w 1884138"/>
              <a:gd name="connsiteY3780" fmla="*/ 968637 h 1626468"/>
              <a:gd name="connsiteX3781" fmla="*/ 574228 w 1884138"/>
              <a:gd name="connsiteY3781" fmla="*/ 972521 h 1626468"/>
              <a:gd name="connsiteX3782" fmla="*/ 571129 w 1884138"/>
              <a:gd name="connsiteY3782" fmla="*/ 983977 h 1626468"/>
              <a:gd name="connsiteX3783" fmla="*/ 568031 w 1884138"/>
              <a:gd name="connsiteY3783" fmla="*/ 995433 h 1626468"/>
              <a:gd name="connsiteX3784" fmla="*/ 553670 w 1884138"/>
              <a:gd name="connsiteY3784" fmla="*/ 991549 h 1626468"/>
              <a:gd name="connsiteX3785" fmla="*/ 568031 w 1884138"/>
              <a:gd name="connsiteY3785" fmla="*/ 995433 h 1626468"/>
              <a:gd name="connsiteX3786" fmla="*/ 564933 w 1884138"/>
              <a:gd name="connsiteY3786" fmla="*/ 1006889 h 1626468"/>
              <a:gd name="connsiteX3787" fmla="*/ 550572 w 1884138"/>
              <a:gd name="connsiteY3787" fmla="*/ 1003005 h 1626468"/>
              <a:gd name="connsiteX3788" fmla="*/ 538846 w 1884138"/>
              <a:gd name="connsiteY3788" fmla="*/ 987540 h 1626468"/>
              <a:gd name="connsiteX3789" fmla="*/ 535748 w 1884138"/>
              <a:gd name="connsiteY3789" fmla="*/ 998995 h 1626468"/>
              <a:gd name="connsiteX3790" fmla="*/ 550572 w 1884138"/>
              <a:gd name="connsiteY3790" fmla="*/ 1003005 h 1626468"/>
              <a:gd name="connsiteX3791" fmla="*/ 561735 w 1884138"/>
              <a:gd name="connsiteY3791" fmla="*/ 1018714 h 1626468"/>
              <a:gd name="connsiteX3792" fmla="*/ 547374 w 1884138"/>
              <a:gd name="connsiteY3792" fmla="*/ 1014830 h 1626468"/>
              <a:gd name="connsiteX3793" fmla="*/ 561735 w 1884138"/>
              <a:gd name="connsiteY3793" fmla="*/ 1018714 h 1626468"/>
              <a:gd name="connsiteX3794" fmla="*/ 564933 w 1884138"/>
              <a:gd name="connsiteY3794" fmla="*/ 1006889 h 1626468"/>
              <a:gd name="connsiteX3795" fmla="*/ 582392 w 1884138"/>
              <a:gd name="connsiteY3795" fmla="*/ 999317 h 1626468"/>
              <a:gd name="connsiteX3796" fmla="*/ 596753 w 1884138"/>
              <a:gd name="connsiteY3796" fmla="*/ 1003201 h 1626468"/>
              <a:gd name="connsiteX3797" fmla="*/ 599851 w 1884138"/>
              <a:gd name="connsiteY3797" fmla="*/ 991745 h 1626468"/>
              <a:gd name="connsiteX3798" fmla="*/ 585490 w 1884138"/>
              <a:gd name="connsiteY3798" fmla="*/ 987861 h 1626468"/>
              <a:gd name="connsiteX3799" fmla="*/ 588588 w 1884138"/>
              <a:gd name="connsiteY3799" fmla="*/ 976405 h 1626468"/>
              <a:gd name="connsiteX3800" fmla="*/ 591787 w 1884138"/>
              <a:gd name="connsiteY3800" fmla="*/ 964580 h 1626468"/>
              <a:gd name="connsiteX3801" fmla="*/ 609246 w 1884138"/>
              <a:gd name="connsiteY3801" fmla="*/ 957008 h 1626468"/>
              <a:gd name="connsiteX3802" fmla="*/ 606147 w 1884138"/>
              <a:gd name="connsiteY3802" fmla="*/ 968464 h 1626468"/>
              <a:gd name="connsiteX3803" fmla="*/ 602949 w 1884138"/>
              <a:gd name="connsiteY3803" fmla="*/ 980289 h 1626468"/>
              <a:gd name="connsiteX3804" fmla="*/ 620971 w 1884138"/>
              <a:gd name="connsiteY3804" fmla="*/ 972473 h 1626468"/>
              <a:gd name="connsiteX3805" fmla="*/ 624070 w 1884138"/>
              <a:gd name="connsiteY3805" fmla="*/ 961017 h 1626468"/>
              <a:gd name="connsiteX3806" fmla="*/ 627168 w 1884138"/>
              <a:gd name="connsiteY3806" fmla="*/ 949561 h 1626468"/>
              <a:gd name="connsiteX3807" fmla="*/ 627168 w 1884138"/>
              <a:gd name="connsiteY3807" fmla="*/ 949561 h 1626468"/>
              <a:gd name="connsiteX3808" fmla="*/ 641529 w 1884138"/>
              <a:gd name="connsiteY3808" fmla="*/ 953445 h 1626468"/>
              <a:gd name="connsiteX3809" fmla="*/ 644627 w 1884138"/>
              <a:gd name="connsiteY3809" fmla="*/ 941990 h 1626468"/>
              <a:gd name="connsiteX3810" fmla="*/ 647725 w 1884138"/>
              <a:gd name="connsiteY3810" fmla="*/ 930534 h 1626468"/>
              <a:gd name="connsiteX3811" fmla="*/ 633364 w 1884138"/>
              <a:gd name="connsiteY3811" fmla="*/ 926650 h 1626468"/>
              <a:gd name="connsiteX3812" fmla="*/ 630266 w 1884138"/>
              <a:gd name="connsiteY3812" fmla="*/ 938106 h 1626468"/>
              <a:gd name="connsiteX3813" fmla="*/ 630266 w 1884138"/>
              <a:gd name="connsiteY3813" fmla="*/ 938106 h 1626468"/>
              <a:gd name="connsiteX3814" fmla="*/ 627168 w 1884138"/>
              <a:gd name="connsiteY3814" fmla="*/ 949561 h 1626468"/>
              <a:gd name="connsiteX3815" fmla="*/ 627168 w 1884138"/>
              <a:gd name="connsiteY3815" fmla="*/ 949561 h 1626468"/>
              <a:gd name="connsiteX3816" fmla="*/ 612344 w 1884138"/>
              <a:gd name="connsiteY3816" fmla="*/ 945552 h 1626468"/>
              <a:gd name="connsiteX3817" fmla="*/ 615442 w 1884138"/>
              <a:gd name="connsiteY3817" fmla="*/ 934096 h 1626468"/>
              <a:gd name="connsiteX3818" fmla="*/ 618540 w 1884138"/>
              <a:gd name="connsiteY3818" fmla="*/ 922641 h 1626468"/>
              <a:gd name="connsiteX3819" fmla="*/ 607378 w 1884138"/>
              <a:gd name="connsiteY3819" fmla="*/ 906931 h 1626468"/>
              <a:gd name="connsiteX3820" fmla="*/ 621739 w 1884138"/>
              <a:gd name="connsiteY3820" fmla="*/ 910815 h 1626468"/>
              <a:gd name="connsiteX3821" fmla="*/ 636563 w 1884138"/>
              <a:gd name="connsiteY3821" fmla="*/ 914825 h 1626468"/>
              <a:gd name="connsiteX3822" fmla="*/ 621739 w 1884138"/>
              <a:gd name="connsiteY3822" fmla="*/ 910815 h 1626468"/>
              <a:gd name="connsiteX3823" fmla="*/ 624837 w 1884138"/>
              <a:gd name="connsiteY3823" fmla="*/ 899360 h 1626468"/>
              <a:gd name="connsiteX3824" fmla="*/ 627935 w 1884138"/>
              <a:gd name="connsiteY3824" fmla="*/ 887904 h 1626468"/>
              <a:gd name="connsiteX3825" fmla="*/ 613574 w 1884138"/>
              <a:gd name="connsiteY3825" fmla="*/ 884020 h 1626468"/>
              <a:gd name="connsiteX3826" fmla="*/ 627935 w 1884138"/>
              <a:gd name="connsiteY3826" fmla="*/ 887904 h 1626468"/>
              <a:gd name="connsiteX3827" fmla="*/ 624837 w 1884138"/>
              <a:gd name="connsiteY3827" fmla="*/ 899360 h 1626468"/>
              <a:gd name="connsiteX3828" fmla="*/ 610476 w 1884138"/>
              <a:gd name="connsiteY3828" fmla="*/ 895476 h 1626468"/>
              <a:gd name="connsiteX3829" fmla="*/ 596115 w 1884138"/>
              <a:gd name="connsiteY3829" fmla="*/ 891592 h 1626468"/>
              <a:gd name="connsiteX3830" fmla="*/ 610476 w 1884138"/>
              <a:gd name="connsiteY3830" fmla="*/ 895476 h 1626468"/>
              <a:gd name="connsiteX3831" fmla="*/ 621739 w 1884138"/>
              <a:gd name="connsiteY3831" fmla="*/ 910815 h 1626468"/>
              <a:gd name="connsiteX3832" fmla="*/ 607378 w 1884138"/>
              <a:gd name="connsiteY3832" fmla="*/ 906931 h 1626468"/>
              <a:gd name="connsiteX3833" fmla="*/ 601992 w 1884138"/>
              <a:gd name="connsiteY3833" fmla="*/ 905475 h 1626468"/>
              <a:gd name="connsiteX3834" fmla="*/ 601953 w 1884138"/>
              <a:gd name="connsiteY3834" fmla="*/ 905464 h 1626468"/>
              <a:gd name="connsiteX3835" fmla="*/ 601319 w 1884138"/>
              <a:gd name="connsiteY3835" fmla="*/ 905293 h 1626468"/>
              <a:gd name="connsiteX3836" fmla="*/ 607378 w 1884138"/>
              <a:gd name="connsiteY3836" fmla="*/ 906931 h 1626468"/>
              <a:gd name="connsiteX3837" fmla="*/ 604180 w 1884138"/>
              <a:gd name="connsiteY3837" fmla="*/ 918757 h 1626468"/>
              <a:gd name="connsiteX3838" fmla="*/ 589819 w 1884138"/>
              <a:gd name="connsiteY3838" fmla="*/ 914873 h 1626468"/>
              <a:gd name="connsiteX3839" fmla="*/ 593017 w 1884138"/>
              <a:gd name="connsiteY3839" fmla="*/ 903048 h 1626468"/>
              <a:gd name="connsiteX3840" fmla="*/ 589819 w 1884138"/>
              <a:gd name="connsiteY3840" fmla="*/ 914873 h 1626468"/>
              <a:gd name="connsiteX3841" fmla="*/ 575458 w 1884138"/>
              <a:gd name="connsiteY3841" fmla="*/ 910989 h 1626468"/>
              <a:gd name="connsiteX3842" fmla="*/ 589819 w 1884138"/>
              <a:gd name="connsiteY3842" fmla="*/ 914873 h 1626468"/>
              <a:gd name="connsiteX3843" fmla="*/ 586720 w 1884138"/>
              <a:gd name="connsiteY3843" fmla="*/ 926329 h 1626468"/>
              <a:gd name="connsiteX3844" fmla="*/ 583622 w 1884138"/>
              <a:gd name="connsiteY3844" fmla="*/ 937784 h 1626468"/>
              <a:gd name="connsiteX3845" fmla="*/ 572360 w 1884138"/>
              <a:gd name="connsiteY3845" fmla="*/ 922445 h 1626468"/>
              <a:gd name="connsiteX3846" fmla="*/ 557536 w 1884138"/>
              <a:gd name="connsiteY3846" fmla="*/ 918435 h 1626468"/>
              <a:gd name="connsiteX3847" fmla="*/ 560634 w 1884138"/>
              <a:gd name="connsiteY3847" fmla="*/ 906980 h 1626468"/>
              <a:gd name="connsiteX3848" fmla="*/ 546273 w 1884138"/>
              <a:gd name="connsiteY3848" fmla="*/ 903096 h 1626468"/>
              <a:gd name="connsiteX3849" fmla="*/ 531912 w 1884138"/>
              <a:gd name="connsiteY3849" fmla="*/ 899212 h 1626468"/>
              <a:gd name="connsiteX3850" fmla="*/ 517552 w 1884138"/>
              <a:gd name="connsiteY3850" fmla="*/ 895328 h 1626468"/>
              <a:gd name="connsiteX3851" fmla="*/ 520750 w 1884138"/>
              <a:gd name="connsiteY3851" fmla="*/ 883503 h 1626468"/>
              <a:gd name="connsiteX3852" fmla="*/ 522545 w 1884138"/>
              <a:gd name="connsiteY3852" fmla="*/ 883988 h 1626468"/>
              <a:gd name="connsiteX3853" fmla="*/ 527930 w 1884138"/>
              <a:gd name="connsiteY3853" fmla="*/ 885445 h 1626468"/>
              <a:gd name="connsiteX3854" fmla="*/ 533316 w 1884138"/>
              <a:gd name="connsiteY3854" fmla="*/ 886901 h 1626468"/>
              <a:gd name="connsiteX3855" fmla="*/ 535111 w 1884138"/>
              <a:gd name="connsiteY3855" fmla="*/ 887387 h 1626468"/>
              <a:gd name="connsiteX3856" fmla="*/ 538209 w 1884138"/>
              <a:gd name="connsiteY3856" fmla="*/ 875931 h 1626468"/>
              <a:gd name="connsiteX3857" fmla="*/ 523848 w 1884138"/>
              <a:gd name="connsiteY3857" fmla="*/ 872047 h 1626468"/>
              <a:gd name="connsiteX3858" fmla="*/ 526946 w 1884138"/>
              <a:gd name="connsiteY3858" fmla="*/ 860591 h 1626468"/>
              <a:gd name="connsiteX3859" fmla="*/ 512122 w 1884138"/>
              <a:gd name="connsiteY3859" fmla="*/ 856582 h 1626468"/>
              <a:gd name="connsiteX3860" fmla="*/ 523848 w 1884138"/>
              <a:gd name="connsiteY3860" fmla="*/ 872047 h 1626468"/>
              <a:gd name="connsiteX3861" fmla="*/ 509024 w 1884138"/>
              <a:gd name="connsiteY3861" fmla="*/ 868038 h 1626468"/>
              <a:gd name="connsiteX3862" fmla="*/ 494663 w 1884138"/>
              <a:gd name="connsiteY3862" fmla="*/ 864154 h 1626468"/>
              <a:gd name="connsiteX3863" fmla="*/ 496458 w 1884138"/>
              <a:gd name="connsiteY3863" fmla="*/ 864639 h 1626468"/>
              <a:gd name="connsiteX3864" fmla="*/ 501844 w 1884138"/>
              <a:gd name="connsiteY3864" fmla="*/ 866096 h 1626468"/>
              <a:gd name="connsiteX3865" fmla="*/ 509024 w 1884138"/>
              <a:gd name="connsiteY3865" fmla="*/ 868038 h 1626468"/>
              <a:gd name="connsiteX3866" fmla="*/ 505926 w 1884138"/>
              <a:gd name="connsiteY3866" fmla="*/ 879493 h 1626468"/>
              <a:gd name="connsiteX3867" fmla="*/ 491565 w 1884138"/>
              <a:gd name="connsiteY3867" fmla="*/ 875609 h 1626468"/>
              <a:gd name="connsiteX3868" fmla="*/ 488367 w 1884138"/>
              <a:gd name="connsiteY3868" fmla="*/ 887435 h 1626468"/>
              <a:gd name="connsiteX3869" fmla="*/ 477204 w 1884138"/>
              <a:gd name="connsiteY3869" fmla="*/ 871726 h 1626468"/>
              <a:gd name="connsiteX3870" fmla="*/ 480302 w 1884138"/>
              <a:gd name="connsiteY3870" fmla="*/ 860270 h 1626468"/>
              <a:gd name="connsiteX3871" fmla="*/ 465942 w 1884138"/>
              <a:gd name="connsiteY3871" fmla="*/ 856386 h 1626468"/>
              <a:gd name="connsiteX3872" fmla="*/ 1149785 w 1884138"/>
              <a:gd name="connsiteY3872" fmla="*/ 855342 h 1626468"/>
              <a:gd name="connsiteX3873" fmla="*/ 1156068 w 1884138"/>
              <a:gd name="connsiteY3873" fmla="*/ 857041 h 1626468"/>
              <a:gd name="connsiteX3874" fmla="*/ 1156615 w 1884138"/>
              <a:gd name="connsiteY3874" fmla="*/ 857189 h 1626468"/>
              <a:gd name="connsiteX3875" fmla="*/ 1164146 w 1884138"/>
              <a:gd name="connsiteY3875" fmla="*/ 859226 h 1626468"/>
              <a:gd name="connsiteX3876" fmla="*/ 1156966 w 1884138"/>
              <a:gd name="connsiteY3876" fmla="*/ 857284 h 1626468"/>
              <a:gd name="connsiteX3877" fmla="*/ 1156615 w 1884138"/>
              <a:gd name="connsiteY3877" fmla="*/ 857189 h 1626468"/>
              <a:gd name="connsiteX3878" fmla="*/ 139698 w 1884138"/>
              <a:gd name="connsiteY3878" fmla="*/ 855001 h 1626468"/>
              <a:gd name="connsiteX3879" fmla="*/ 154522 w 1884138"/>
              <a:gd name="connsiteY3879" fmla="*/ 859010 h 1626468"/>
              <a:gd name="connsiteX3880" fmla="*/ 139698 w 1884138"/>
              <a:gd name="connsiteY3880" fmla="*/ 855001 h 1626468"/>
              <a:gd name="connsiteX3881" fmla="*/ 93517 w 1884138"/>
              <a:gd name="connsiteY3881" fmla="*/ 854805 h 1626468"/>
              <a:gd name="connsiteX3882" fmla="*/ 107878 w 1884138"/>
              <a:gd name="connsiteY3882" fmla="*/ 858689 h 1626468"/>
              <a:gd name="connsiteX3883" fmla="*/ 106083 w 1884138"/>
              <a:gd name="connsiteY3883" fmla="*/ 858204 h 1626468"/>
              <a:gd name="connsiteX3884" fmla="*/ 104601 w 1884138"/>
              <a:gd name="connsiteY3884" fmla="*/ 857803 h 1626468"/>
              <a:gd name="connsiteX3885" fmla="*/ 46874 w 1884138"/>
              <a:gd name="connsiteY3885" fmla="*/ 854484 h 1626468"/>
              <a:gd name="connsiteX3886" fmla="*/ 52165 w 1884138"/>
              <a:gd name="connsiteY3886" fmla="*/ 855915 h 1626468"/>
              <a:gd name="connsiteX3887" fmla="*/ 51182 w 1884138"/>
              <a:gd name="connsiteY3887" fmla="*/ 855649 h 1626468"/>
              <a:gd name="connsiteX3888" fmla="*/ 1740241 w 1884138"/>
              <a:gd name="connsiteY3888" fmla="*/ 854025 h 1626468"/>
              <a:gd name="connsiteX3889" fmla="*/ 1740241 w 1884138"/>
              <a:gd name="connsiteY3889" fmla="*/ 854025 h 1626468"/>
              <a:gd name="connsiteX3890" fmla="*/ 1693598 w 1884138"/>
              <a:gd name="connsiteY3890" fmla="*/ 853704 h 1626468"/>
              <a:gd name="connsiteX3891" fmla="*/ 1692398 w 1884138"/>
              <a:gd name="connsiteY3891" fmla="*/ 858138 h 1626468"/>
              <a:gd name="connsiteX3892" fmla="*/ 1692297 w 1884138"/>
              <a:gd name="connsiteY3892" fmla="*/ 858514 h 1626468"/>
              <a:gd name="connsiteX3893" fmla="*/ 1600673 w 1884138"/>
              <a:gd name="connsiteY3893" fmla="*/ 853556 h 1626468"/>
              <a:gd name="connsiteX3894" fmla="*/ 1597575 w 1884138"/>
              <a:gd name="connsiteY3894" fmla="*/ 865012 h 1626468"/>
              <a:gd name="connsiteX3895" fmla="*/ 1594477 w 1884138"/>
              <a:gd name="connsiteY3895" fmla="*/ 876468 h 1626468"/>
              <a:gd name="connsiteX3896" fmla="*/ 1608837 w 1884138"/>
              <a:gd name="connsiteY3896" fmla="*/ 880351 h 1626468"/>
              <a:gd name="connsiteX3897" fmla="*/ 1611936 w 1884138"/>
              <a:gd name="connsiteY3897" fmla="*/ 868896 h 1626468"/>
              <a:gd name="connsiteX3898" fmla="*/ 1597575 w 1884138"/>
              <a:gd name="connsiteY3898" fmla="*/ 865012 h 1626468"/>
              <a:gd name="connsiteX3899" fmla="*/ 1615034 w 1884138"/>
              <a:gd name="connsiteY3899" fmla="*/ 857440 h 1626468"/>
              <a:gd name="connsiteX3900" fmla="*/ 225905 w 1884138"/>
              <a:gd name="connsiteY3900" fmla="*/ 853332 h 1626468"/>
              <a:gd name="connsiteX3901" fmla="*/ 233086 w 1884138"/>
              <a:gd name="connsiteY3901" fmla="*/ 855274 h 1626468"/>
              <a:gd name="connsiteX3902" fmla="*/ 231291 w 1884138"/>
              <a:gd name="connsiteY3902" fmla="*/ 854789 h 1626468"/>
              <a:gd name="connsiteX3903" fmla="*/ 591149 w 1884138"/>
              <a:gd name="connsiteY3903" fmla="*/ 852971 h 1626468"/>
              <a:gd name="connsiteX3904" fmla="*/ 588051 w 1884138"/>
              <a:gd name="connsiteY3904" fmla="*/ 864427 h 1626468"/>
              <a:gd name="connsiteX3905" fmla="*/ 591149 w 1884138"/>
              <a:gd name="connsiteY3905" fmla="*/ 852971 h 1626468"/>
              <a:gd name="connsiteX3906" fmla="*/ 218725 w 1884138"/>
              <a:gd name="connsiteY3906" fmla="*/ 851390 h 1626468"/>
              <a:gd name="connsiteX3907" fmla="*/ 225905 w 1884138"/>
              <a:gd name="connsiteY3907" fmla="*/ 853332 h 1626468"/>
              <a:gd name="connsiteX3908" fmla="*/ 220520 w 1884138"/>
              <a:gd name="connsiteY3908" fmla="*/ 851876 h 1626468"/>
              <a:gd name="connsiteX3909" fmla="*/ 218725 w 1884138"/>
              <a:gd name="connsiteY3909" fmla="*/ 851390 h 1626468"/>
              <a:gd name="connsiteX3910" fmla="*/ 78693 w 1884138"/>
              <a:gd name="connsiteY3910" fmla="*/ 850796 h 1626468"/>
              <a:gd name="connsiteX3911" fmla="*/ 84947 w 1884138"/>
              <a:gd name="connsiteY3911" fmla="*/ 852487 h 1626468"/>
              <a:gd name="connsiteX3912" fmla="*/ 84743 w 1884138"/>
              <a:gd name="connsiteY3912" fmla="*/ 852432 h 1626468"/>
              <a:gd name="connsiteX3913" fmla="*/ 84337 w 1884138"/>
              <a:gd name="connsiteY3913" fmla="*/ 852322 h 1626468"/>
              <a:gd name="connsiteX3914" fmla="*/ 83639 w 1884138"/>
              <a:gd name="connsiteY3914" fmla="*/ 852134 h 1626468"/>
              <a:gd name="connsiteX3915" fmla="*/ 1819268 w 1884138"/>
              <a:gd name="connsiteY3915" fmla="*/ 850414 h 1626468"/>
              <a:gd name="connsiteX3916" fmla="*/ 1816070 w 1884138"/>
              <a:gd name="connsiteY3916" fmla="*/ 862239 h 1626468"/>
              <a:gd name="connsiteX3917" fmla="*/ 763000 w 1884138"/>
              <a:gd name="connsiteY3917" fmla="*/ 849877 h 1626468"/>
              <a:gd name="connsiteX3918" fmla="*/ 767309 w 1884138"/>
              <a:gd name="connsiteY3918" fmla="*/ 851043 h 1626468"/>
              <a:gd name="connsiteX3919" fmla="*/ 767177 w 1884138"/>
              <a:gd name="connsiteY3919" fmla="*/ 851007 h 1626468"/>
              <a:gd name="connsiteX3920" fmla="*/ 716357 w 1884138"/>
              <a:gd name="connsiteY3920" fmla="*/ 849556 h 1626468"/>
              <a:gd name="connsiteX3921" fmla="*/ 714758 w 1884138"/>
              <a:gd name="connsiteY3921" fmla="*/ 855469 h 1626468"/>
              <a:gd name="connsiteX3922" fmla="*/ 713158 w 1884138"/>
              <a:gd name="connsiteY3922" fmla="*/ 861381 h 1626468"/>
              <a:gd name="connsiteX3923" fmla="*/ 713558 w 1884138"/>
              <a:gd name="connsiteY3923" fmla="*/ 859903 h 1626468"/>
              <a:gd name="connsiteX3924" fmla="*/ 714758 w 1884138"/>
              <a:gd name="connsiteY3924" fmla="*/ 855469 h 1626468"/>
              <a:gd name="connsiteX3925" fmla="*/ 715957 w 1884138"/>
              <a:gd name="connsiteY3925" fmla="*/ 851034 h 1626468"/>
              <a:gd name="connsiteX3926" fmla="*/ 716357 w 1884138"/>
              <a:gd name="connsiteY3926" fmla="*/ 849556 h 1626468"/>
              <a:gd name="connsiteX3927" fmla="*/ 1539669 w 1884138"/>
              <a:gd name="connsiteY3927" fmla="*/ 849351 h 1626468"/>
              <a:gd name="connsiteX3928" fmla="*/ 1522210 w 1884138"/>
              <a:gd name="connsiteY3928" fmla="*/ 856923 h 1626468"/>
              <a:gd name="connsiteX3929" fmla="*/ 1536570 w 1884138"/>
              <a:gd name="connsiteY3929" fmla="*/ 860807 h 1626468"/>
              <a:gd name="connsiteX3930" fmla="*/ 1539669 w 1884138"/>
              <a:gd name="connsiteY3930" fmla="*/ 849351 h 1626468"/>
              <a:gd name="connsiteX3931" fmla="*/ 685323 w 1884138"/>
              <a:gd name="connsiteY3931" fmla="*/ 848499 h 1626468"/>
              <a:gd name="connsiteX3932" fmla="*/ 683974 w 1884138"/>
              <a:gd name="connsiteY3932" fmla="*/ 853488 h 1626468"/>
              <a:gd name="connsiteX3933" fmla="*/ 683974 w 1884138"/>
              <a:gd name="connsiteY3933" fmla="*/ 853488 h 1626468"/>
              <a:gd name="connsiteX3934" fmla="*/ 685323 w 1884138"/>
              <a:gd name="connsiteY3934" fmla="*/ 848499 h 1626468"/>
              <a:gd name="connsiteX3935" fmla="*/ 157720 w 1884138"/>
              <a:gd name="connsiteY3935" fmla="*/ 847185 h 1626468"/>
              <a:gd name="connsiteX3936" fmla="*/ 168883 w 1884138"/>
              <a:gd name="connsiteY3936" fmla="*/ 862894 h 1626468"/>
              <a:gd name="connsiteX3937" fmla="*/ 163956 w 1884138"/>
              <a:gd name="connsiteY3937" fmla="*/ 861562 h 1626468"/>
              <a:gd name="connsiteX3938" fmla="*/ 156317 w 1884138"/>
              <a:gd name="connsiteY3938" fmla="*/ 859496 h 1626468"/>
              <a:gd name="connsiteX3939" fmla="*/ 154522 w 1884138"/>
              <a:gd name="connsiteY3939" fmla="*/ 859010 h 1626468"/>
              <a:gd name="connsiteX3940" fmla="*/ 1757700 w 1884138"/>
              <a:gd name="connsiteY3940" fmla="*/ 846453 h 1626468"/>
              <a:gd name="connsiteX3941" fmla="*/ 1754602 w 1884138"/>
              <a:gd name="connsiteY3941" fmla="*/ 857909 h 1626468"/>
              <a:gd name="connsiteX3942" fmla="*/ 1757700 w 1884138"/>
              <a:gd name="connsiteY3942" fmla="*/ 846453 h 1626468"/>
              <a:gd name="connsiteX3943" fmla="*/ 1711520 w 1884138"/>
              <a:gd name="connsiteY3943" fmla="*/ 846257 h 1626468"/>
              <a:gd name="connsiteX3944" fmla="*/ 1708422 w 1884138"/>
              <a:gd name="connsiteY3944" fmla="*/ 857713 h 1626468"/>
              <a:gd name="connsiteX3945" fmla="*/ 1693598 w 1884138"/>
              <a:gd name="connsiteY3945" fmla="*/ 853704 h 1626468"/>
              <a:gd name="connsiteX3946" fmla="*/ 1711520 w 1884138"/>
              <a:gd name="connsiteY3946" fmla="*/ 846257 h 1626468"/>
              <a:gd name="connsiteX3947" fmla="*/ 1377321 w 1884138"/>
              <a:gd name="connsiteY3947" fmla="*/ 845795 h 1626468"/>
              <a:gd name="connsiteX3948" fmla="*/ 1367817 w 1884138"/>
              <a:gd name="connsiteY3948" fmla="*/ 852444 h 1626468"/>
              <a:gd name="connsiteX3949" fmla="*/ 1382178 w 1884138"/>
              <a:gd name="connsiteY3949" fmla="*/ 856328 h 1626468"/>
              <a:gd name="connsiteX3950" fmla="*/ 1377321 w 1884138"/>
              <a:gd name="connsiteY3950" fmla="*/ 845795 h 1626468"/>
              <a:gd name="connsiteX3951" fmla="*/ 1339096 w 1884138"/>
              <a:gd name="connsiteY3951" fmla="*/ 844677 h 1626468"/>
              <a:gd name="connsiteX3952" fmla="*/ 1335997 w 1884138"/>
              <a:gd name="connsiteY3952" fmla="*/ 856132 h 1626468"/>
              <a:gd name="connsiteX3953" fmla="*/ 1332899 w 1884138"/>
              <a:gd name="connsiteY3953" fmla="*/ 867588 h 1626468"/>
              <a:gd name="connsiteX3954" fmla="*/ 1331150 w 1884138"/>
              <a:gd name="connsiteY3954" fmla="*/ 874057 h 1626468"/>
              <a:gd name="connsiteX3955" fmla="*/ 1331100 w 1884138"/>
              <a:gd name="connsiteY3955" fmla="*/ 874240 h 1626468"/>
              <a:gd name="connsiteX3956" fmla="*/ 1329701 w 1884138"/>
              <a:gd name="connsiteY3956" fmla="*/ 879413 h 1626468"/>
              <a:gd name="connsiteX3957" fmla="*/ 1331150 w 1884138"/>
              <a:gd name="connsiteY3957" fmla="*/ 874057 h 1626468"/>
              <a:gd name="connsiteX3958" fmla="*/ 1331300 w 1884138"/>
              <a:gd name="connsiteY3958" fmla="*/ 873501 h 1626468"/>
              <a:gd name="connsiteX3959" fmla="*/ 1332899 w 1884138"/>
              <a:gd name="connsiteY3959" fmla="*/ 867588 h 1626468"/>
              <a:gd name="connsiteX3960" fmla="*/ 1335997 w 1884138"/>
              <a:gd name="connsiteY3960" fmla="*/ 856132 h 1626468"/>
              <a:gd name="connsiteX3961" fmla="*/ 236184 w 1884138"/>
              <a:gd name="connsiteY3961" fmla="*/ 843818 h 1626468"/>
              <a:gd name="connsiteX3962" fmla="*/ 233086 w 1884138"/>
              <a:gd name="connsiteY3962" fmla="*/ 855274 h 1626468"/>
              <a:gd name="connsiteX3963" fmla="*/ 236184 w 1884138"/>
              <a:gd name="connsiteY3963" fmla="*/ 843818 h 1626468"/>
              <a:gd name="connsiteX3964" fmla="*/ 96616 w 1884138"/>
              <a:gd name="connsiteY3964" fmla="*/ 843349 h 1626468"/>
              <a:gd name="connsiteX3965" fmla="*/ 93517 w 1884138"/>
              <a:gd name="connsiteY3965" fmla="*/ 854805 h 1626468"/>
              <a:gd name="connsiteX3966" fmla="*/ 142896 w 1884138"/>
              <a:gd name="connsiteY3966" fmla="*/ 843176 h 1626468"/>
              <a:gd name="connsiteX3967" fmla="*/ 157720 w 1884138"/>
              <a:gd name="connsiteY3967" fmla="*/ 847185 h 1626468"/>
              <a:gd name="connsiteX3968" fmla="*/ 142896 w 1884138"/>
              <a:gd name="connsiteY3968" fmla="*/ 843176 h 1626468"/>
              <a:gd name="connsiteX3969" fmla="*/ 44199 w 1884138"/>
              <a:gd name="connsiteY3969" fmla="*/ 843004 h 1626468"/>
              <a:gd name="connsiteX3970" fmla="*/ 49972 w 1884138"/>
              <a:gd name="connsiteY3970" fmla="*/ 843028 h 1626468"/>
              <a:gd name="connsiteX3971" fmla="*/ 46874 w 1884138"/>
              <a:gd name="connsiteY3971" fmla="*/ 854484 h 1626468"/>
              <a:gd name="connsiteX3972" fmla="*/ 44199 w 1884138"/>
              <a:gd name="connsiteY3972" fmla="*/ 843004 h 1626468"/>
              <a:gd name="connsiteX3973" fmla="*/ 1650515 w 1884138"/>
              <a:gd name="connsiteY3973" fmla="*/ 842052 h 1626468"/>
              <a:gd name="connsiteX3974" fmla="*/ 1650515 w 1884138"/>
              <a:gd name="connsiteY3974" fmla="*/ 842052 h 1626468"/>
              <a:gd name="connsiteX3975" fmla="*/ 1650515 w 1884138"/>
              <a:gd name="connsiteY3975" fmla="*/ 842052 h 1626468"/>
              <a:gd name="connsiteX3976" fmla="*/ 1664876 w 1884138"/>
              <a:gd name="connsiteY3976" fmla="*/ 845936 h 1626468"/>
              <a:gd name="connsiteX3977" fmla="*/ 1650515 w 1884138"/>
              <a:gd name="connsiteY3977" fmla="*/ 842052 h 1626468"/>
              <a:gd name="connsiteX3978" fmla="*/ 594247 w 1884138"/>
              <a:gd name="connsiteY3978" fmla="*/ 841515 h 1626468"/>
              <a:gd name="connsiteX3979" fmla="*/ 594247 w 1884138"/>
              <a:gd name="connsiteY3979" fmla="*/ 841515 h 1626468"/>
              <a:gd name="connsiteX3980" fmla="*/ 361391 w 1884138"/>
              <a:gd name="connsiteY3980" fmla="*/ 840404 h 1626468"/>
              <a:gd name="connsiteX3981" fmla="*/ 375752 w 1884138"/>
              <a:gd name="connsiteY3981" fmla="*/ 844287 h 1626468"/>
              <a:gd name="connsiteX3982" fmla="*/ 160819 w 1884138"/>
              <a:gd name="connsiteY3982" fmla="*/ 835729 h 1626468"/>
              <a:gd name="connsiteX3983" fmla="*/ 175179 w 1884138"/>
              <a:gd name="connsiteY3983" fmla="*/ 839613 h 1626468"/>
              <a:gd name="connsiteX3984" fmla="*/ 160819 w 1884138"/>
              <a:gd name="connsiteY3984" fmla="*/ 835729 h 1626468"/>
              <a:gd name="connsiteX3985" fmla="*/ 386031 w 1884138"/>
              <a:gd name="connsiteY3985" fmla="*/ 834774 h 1626468"/>
              <a:gd name="connsiteX3986" fmla="*/ 393211 w 1884138"/>
              <a:gd name="connsiteY3986" fmla="*/ 836716 h 1626468"/>
              <a:gd name="connsiteX3987" fmla="*/ 391416 w 1884138"/>
              <a:gd name="connsiteY3987" fmla="*/ 836230 h 1626468"/>
              <a:gd name="connsiteX3988" fmla="*/ 797918 w 1884138"/>
              <a:gd name="connsiteY3988" fmla="*/ 834734 h 1626468"/>
              <a:gd name="connsiteX3989" fmla="*/ 794820 w 1884138"/>
              <a:gd name="connsiteY3989" fmla="*/ 846189 h 1626468"/>
              <a:gd name="connsiteX3990" fmla="*/ 780459 w 1884138"/>
              <a:gd name="connsiteY3990" fmla="*/ 842306 h 1626468"/>
              <a:gd name="connsiteX3991" fmla="*/ 780459 w 1884138"/>
              <a:gd name="connsiteY3991" fmla="*/ 842306 h 1626468"/>
              <a:gd name="connsiteX3992" fmla="*/ 763000 w 1884138"/>
              <a:gd name="connsiteY3992" fmla="*/ 849877 h 1626468"/>
              <a:gd name="connsiteX3993" fmla="*/ 764795 w 1884138"/>
              <a:gd name="connsiteY3993" fmla="*/ 850363 h 1626468"/>
              <a:gd name="connsiteX3994" fmla="*/ 767177 w 1884138"/>
              <a:gd name="connsiteY3994" fmla="*/ 851007 h 1626468"/>
              <a:gd name="connsiteX3995" fmla="*/ 769059 w 1884138"/>
              <a:gd name="connsiteY3995" fmla="*/ 851516 h 1626468"/>
              <a:gd name="connsiteX3996" fmla="*/ 768386 w 1884138"/>
              <a:gd name="connsiteY3996" fmla="*/ 851334 h 1626468"/>
              <a:gd name="connsiteX3997" fmla="*/ 767309 w 1884138"/>
              <a:gd name="connsiteY3997" fmla="*/ 851043 h 1626468"/>
              <a:gd name="connsiteX3998" fmla="*/ 777361 w 1884138"/>
              <a:gd name="connsiteY3998" fmla="*/ 853761 h 1626468"/>
              <a:gd name="connsiteX3999" fmla="*/ 780459 w 1884138"/>
              <a:gd name="connsiteY3999" fmla="*/ 842306 h 1626468"/>
              <a:gd name="connsiteX4000" fmla="*/ 791722 w 1884138"/>
              <a:gd name="connsiteY4000" fmla="*/ 857645 h 1626468"/>
              <a:gd name="connsiteX4001" fmla="*/ 794820 w 1884138"/>
              <a:gd name="connsiteY4001" fmla="*/ 846189 h 1626468"/>
              <a:gd name="connsiteX4002" fmla="*/ 565063 w 1884138"/>
              <a:gd name="connsiteY4002" fmla="*/ 833622 h 1626468"/>
              <a:gd name="connsiteX4003" fmla="*/ 561964 w 1884138"/>
              <a:gd name="connsiteY4003" fmla="*/ 845078 h 1626468"/>
              <a:gd name="connsiteX4004" fmla="*/ 565063 w 1884138"/>
              <a:gd name="connsiteY4004" fmla="*/ 833622 h 1626468"/>
              <a:gd name="connsiteX4005" fmla="*/ 239282 w 1884138"/>
              <a:gd name="connsiteY4005" fmla="*/ 832363 h 1626468"/>
              <a:gd name="connsiteX4006" fmla="*/ 239282 w 1884138"/>
              <a:gd name="connsiteY4006" fmla="*/ 832363 h 1626468"/>
              <a:gd name="connsiteX4007" fmla="*/ 53070 w 1884138"/>
              <a:gd name="connsiteY4007" fmla="*/ 831572 h 1626468"/>
              <a:gd name="connsiteX4008" fmla="*/ 49972 w 1884138"/>
              <a:gd name="connsiteY4008" fmla="*/ 843028 h 1626468"/>
              <a:gd name="connsiteX4009" fmla="*/ 53070 w 1884138"/>
              <a:gd name="connsiteY4009" fmla="*/ 831572 h 1626468"/>
              <a:gd name="connsiteX4010" fmla="*/ 1699794 w 1884138"/>
              <a:gd name="connsiteY4010" fmla="*/ 830792 h 1626468"/>
              <a:gd name="connsiteX4011" fmla="*/ 1696696 w 1884138"/>
              <a:gd name="connsiteY4011" fmla="*/ 842248 h 1626468"/>
              <a:gd name="connsiteX4012" fmla="*/ 1682335 w 1884138"/>
              <a:gd name="connsiteY4012" fmla="*/ 838364 h 1626468"/>
              <a:gd name="connsiteX4013" fmla="*/ 1699794 w 1884138"/>
              <a:gd name="connsiteY4013" fmla="*/ 830792 h 1626468"/>
              <a:gd name="connsiteX4014" fmla="*/ 1653614 w 1884138"/>
              <a:gd name="connsiteY4014" fmla="*/ 830596 h 1626468"/>
              <a:gd name="connsiteX4015" fmla="*/ 1659672 w 1884138"/>
              <a:gd name="connsiteY4015" fmla="*/ 832235 h 1626468"/>
              <a:gd name="connsiteX4016" fmla="*/ 1659597 w 1884138"/>
              <a:gd name="connsiteY4016" fmla="*/ 832215 h 1626468"/>
              <a:gd name="connsiteX4017" fmla="*/ 1658404 w 1884138"/>
              <a:gd name="connsiteY4017" fmla="*/ 831892 h 1626468"/>
              <a:gd name="connsiteX4018" fmla="*/ 690270 w 1884138"/>
              <a:gd name="connsiteY4018" fmla="*/ 830207 h 1626468"/>
              <a:gd name="connsiteX4019" fmla="*/ 687172 w 1884138"/>
              <a:gd name="connsiteY4019" fmla="*/ 841663 h 1626468"/>
              <a:gd name="connsiteX4020" fmla="*/ 701996 w 1884138"/>
              <a:gd name="connsiteY4020" fmla="*/ 845672 h 1626468"/>
              <a:gd name="connsiteX4021" fmla="*/ 705094 w 1884138"/>
              <a:gd name="connsiteY4021" fmla="*/ 834216 h 1626468"/>
              <a:gd name="connsiteX4022" fmla="*/ 690270 w 1884138"/>
              <a:gd name="connsiteY4022" fmla="*/ 830207 h 1626468"/>
              <a:gd name="connsiteX4023" fmla="*/ 47012 w 1884138"/>
              <a:gd name="connsiteY4023" fmla="*/ 829934 h 1626468"/>
              <a:gd name="connsiteX4024" fmla="*/ 53070 w 1884138"/>
              <a:gd name="connsiteY4024" fmla="*/ 831572 h 1626468"/>
              <a:gd name="connsiteX4025" fmla="*/ 47685 w 1884138"/>
              <a:gd name="connsiteY4025" fmla="*/ 830116 h 1626468"/>
              <a:gd name="connsiteX4026" fmla="*/ 47376 w 1884138"/>
              <a:gd name="connsiteY4026" fmla="*/ 830032 h 1626468"/>
              <a:gd name="connsiteX4027" fmla="*/ 364490 w 1884138"/>
              <a:gd name="connsiteY4027" fmla="*/ 828948 h 1626468"/>
              <a:gd name="connsiteX4028" fmla="*/ 378850 w 1884138"/>
              <a:gd name="connsiteY4028" fmla="*/ 832832 h 1626468"/>
              <a:gd name="connsiteX4029" fmla="*/ 375752 w 1884138"/>
              <a:gd name="connsiteY4029" fmla="*/ 844287 h 1626468"/>
              <a:gd name="connsiteX4030" fmla="*/ 364490 w 1884138"/>
              <a:gd name="connsiteY4030" fmla="*/ 828948 h 1626468"/>
              <a:gd name="connsiteX4031" fmla="*/ 1250121 w 1884138"/>
              <a:gd name="connsiteY4031" fmla="*/ 828086 h 1626468"/>
              <a:gd name="connsiteX4032" fmla="*/ 1250068 w 1884138"/>
              <a:gd name="connsiteY4032" fmla="*/ 828282 h 1626468"/>
              <a:gd name="connsiteX4033" fmla="*/ 1248906 w 1884138"/>
              <a:gd name="connsiteY4033" fmla="*/ 832578 h 1626468"/>
              <a:gd name="connsiteX4034" fmla="*/ 240589 w 1884138"/>
              <a:gd name="connsiteY4034" fmla="*/ 827530 h 1626468"/>
              <a:gd name="connsiteX4035" fmla="*/ 239282 w 1884138"/>
              <a:gd name="connsiteY4035" fmla="*/ 832363 h 1626468"/>
              <a:gd name="connsiteX4036" fmla="*/ 224921 w 1884138"/>
              <a:gd name="connsiteY4036" fmla="*/ 828479 h 1626468"/>
              <a:gd name="connsiteX4037" fmla="*/ 239282 w 1884138"/>
              <a:gd name="connsiteY4037" fmla="*/ 832363 h 1626468"/>
              <a:gd name="connsiteX4038" fmla="*/ 236184 w 1884138"/>
              <a:gd name="connsiteY4038" fmla="*/ 843818 h 1626468"/>
              <a:gd name="connsiteX4039" fmla="*/ 221823 w 1884138"/>
              <a:gd name="connsiteY4039" fmla="*/ 839935 h 1626468"/>
              <a:gd name="connsiteX4040" fmla="*/ 218725 w 1884138"/>
              <a:gd name="connsiteY4040" fmla="*/ 851390 h 1626468"/>
              <a:gd name="connsiteX4041" fmla="*/ 215627 w 1884138"/>
              <a:gd name="connsiteY4041" fmla="*/ 862846 h 1626468"/>
              <a:gd name="connsiteX4042" fmla="*/ 212428 w 1884138"/>
              <a:gd name="connsiteY4042" fmla="*/ 874671 h 1626468"/>
              <a:gd name="connsiteX4043" fmla="*/ 226789 w 1884138"/>
              <a:gd name="connsiteY4043" fmla="*/ 878555 h 1626468"/>
              <a:gd name="connsiteX4044" fmla="*/ 209330 w 1884138"/>
              <a:gd name="connsiteY4044" fmla="*/ 886127 h 1626468"/>
              <a:gd name="connsiteX4045" fmla="*/ 194506 w 1884138"/>
              <a:gd name="connsiteY4045" fmla="*/ 882118 h 1626468"/>
              <a:gd name="connsiteX4046" fmla="*/ 206232 w 1884138"/>
              <a:gd name="connsiteY4046" fmla="*/ 897583 h 1626468"/>
              <a:gd name="connsiteX4047" fmla="*/ 191408 w 1884138"/>
              <a:gd name="connsiteY4047" fmla="*/ 893574 h 1626468"/>
              <a:gd name="connsiteX4048" fmla="*/ 197662 w 1884138"/>
              <a:gd name="connsiteY4048" fmla="*/ 895265 h 1626468"/>
              <a:gd name="connsiteX4049" fmla="*/ 197293 w 1884138"/>
              <a:gd name="connsiteY4049" fmla="*/ 895165 h 1626468"/>
              <a:gd name="connsiteX4050" fmla="*/ 206232 w 1884138"/>
              <a:gd name="connsiteY4050" fmla="*/ 897583 h 1626468"/>
              <a:gd name="connsiteX4051" fmla="*/ 188310 w 1884138"/>
              <a:gd name="connsiteY4051" fmla="*/ 905030 h 1626468"/>
              <a:gd name="connsiteX4052" fmla="*/ 203134 w 1884138"/>
              <a:gd name="connsiteY4052" fmla="*/ 909039 h 1626468"/>
              <a:gd name="connsiteX4053" fmla="*/ 199935 w 1884138"/>
              <a:gd name="connsiteY4053" fmla="*/ 920864 h 1626468"/>
              <a:gd name="connsiteX4054" fmla="*/ 214296 w 1884138"/>
              <a:gd name="connsiteY4054" fmla="*/ 924748 h 1626468"/>
              <a:gd name="connsiteX4055" fmla="*/ 211198 w 1884138"/>
              <a:gd name="connsiteY4055" fmla="*/ 936204 h 1626468"/>
              <a:gd name="connsiteX4056" fmla="*/ 196837 w 1884138"/>
              <a:gd name="connsiteY4056" fmla="*/ 932320 h 1626468"/>
              <a:gd name="connsiteX4057" fmla="*/ 182013 w 1884138"/>
              <a:gd name="connsiteY4057" fmla="*/ 928311 h 1626468"/>
              <a:gd name="connsiteX4058" fmla="*/ 178915 w 1884138"/>
              <a:gd name="connsiteY4058" fmla="*/ 939766 h 1626468"/>
              <a:gd name="connsiteX4059" fmla="*/ 175817 w 1884138"/>
              <a:gd name="connsiteY4059" fmla="*/ 951222 h 1626468"/>
              <a:gd name="connsiteX4060" fmla="*/ 172618 w 1884138"/>
              <a:gd name="connsiteY4060" fmla="*/ 963047 h 1626468"/>
              <a:gd name="connsiteX4061" fmla="*/ 169520 w 1884138"/>
              <a:gd name="connsiteY4061" fmla="*/ 974503 h 1626468"/>
              <a:gd name="connsiteX4062" fmla="*/ 166422 w 1884138"/>
              <a:gd name="connsiteY4062" fmla="*/ 985959 h 1626468"/>
              <a:gd name="connsiteX4063" fmla="*/ 181246 w 1884138"/>
              <a:gd name="connsiteY4063" fmla="*/ 989968 h 1626468"/>
              <a:gd name="connsiteX4064" fmla="*/ 178148 w 1884138"/>
              <a:gd name="connsiteY4064" fmla="*/ 1001424 h 1626468"/>
              <a:gd name="connsiteX4065" fmla="*/ 163324 w 1884138"/>
              <a:gd name="connsiteY4065" fmla="*/ 997415 h 1626468"/>
              <a:gd name="connsiteX4066" fmla="*/ 148963 w 1884138"/>
              <a:gd name="connsiteY4066" fmla="*/ 993531 h 1626468"/>
              <a:gd name="connsiteX4067" fmla="*/ 145765 w 1884138"/>
              <a:gd name="connsiteY4067" fmla="*/ 1005356 h 1626468"/>
              <a:gd name="connsiteX4068" fmla="*/ 160126 w 1884138"/>
              <a:gd name="connsiteY4068" fmla="*/ 1009240 h 1626468"/>
              <a:gd name="connsiteX4069" fmla="*/ 167150 w 1884138"/>
              <a:gd name="connsiteY4069" fmla="*/ 1012677 h 1626468"/>
              <a:gd name="connsiteX4070" fmla="*/ 170777 w 1884138"/>
              <a:gd name="connsiteY4070" fmla="*/ 1021956 h 1626468"/>
              <a:gd name="connsiteX4071" fmla="*/ 170386 w 1884138"/>
              <a:gd name="connsiteY4071" fmla="*/ 1022772 h 1626468"/>
              <a:gd name="connsiteX4072" fmla="*/ 157027 w 1884138"/>
              <a:gd name="connsiteY4072" fmla="*/ 1020696 h 1626468"/>
              <a:gd name="connsiteX4073" fmla="*/ 168753 w 1884138"/>
              <a:gd name="connsiteY4073" fmla="*/ 1036161 h 1626468"/>
              <a:gd name="connsiteX4074" fmla="*/ 165555 w 1884138"/>
              <a:gd name="connsiteY4074" fmla="*/ 1047986 h 1626468"/>
              <a:gd name="connsiteX4075" fmla="*/ 179916 w 1884138"/>
              <a:gd name="connsiteY4075" fmla="*/ 1051870 h 1626468"/>
              <a:gd name="connsiteX4076" fmla="*/ 176817 w 1884138"/>
              <a:gd name="connsiteY4076" fmla="*/ 1063326 h 1626468"/>
              <a:gd name="connsiteX4077" fmla="*/ 159358 w 1884138"/>
              <a:gd name="connsiteY4077" fmla="*/ 1070898 h 1626468"/>
              <a:gd name="connsiteX4078" fmla="*/ 173719 w 1884138"/>
              <a:gd name="connsiteY4078" fmla="*/ 1074782 h 1626468"/>
              <a:gd name="connsiteX4079" fmla="*/ 156260 w 1884138"/>
              <a:gd name="connsiteY4079" fmla="*/ 1082353 h 1626468"/>
              <a:gd name="connsiteX4080" fmla="*/ 156260 w 1884138"/>
              <a:gd name="connsiteY4080" fmla="*/ 1082353 h 1626468"/>
              <a:gd name="connsiteX4081" fmla="*/ 169441 w 1884138"/>
              <a:gd name="connsiteY4081" fmla="*/ 1085918 h 1626468"/>
              <a:gd name="connsiteX4082" fmla="*/ 170621 w 1884138"/>
              <a:gd name="connsiteY4082" fmla="*/ 1086237 h 1626468"/>
              <a:gd name="connsiteX4083" fmla="*/ 167523 w 1884138"/>
              <a:gd name="connsiteY4083" fmla="*/ 1097693 h 1626468"/>
              <a:gd name="connsiteX4084" fmla="*/ 153162 w 1884138"/>
              <a:gd name="connsiteY4084" fmla="*/ 1093809 h 1626468"/>
              <a:gd name="connsiteX4085" fmla="*/ 164324 w 1884138"/>
              <a:gd name="connsiteY4085" fmla="*/ 1109518 h 1626468"/>
              <a:gd name="connsiteX4086" fmla="*/ 161226 w 1884138"/>
              <a:gd name="connsiteY4086" fmla="*/ 1120974 h 1626468"/>
              <a:gd name="connsiteX4087" fmla="*/ 158128 w 1884138"/>
              <a:gd name="connsiteY4087" fmla="*/ 1132430 h 1626468"/>
              <a:gd name="connsiteX4088" fmla="*/ 158128 w 1884138"/>
              <a:gd name="connsiteY4088" fmla="*/ 1132430 h 1626468"/>
              <a:gd name="connsiteX4089" fmla="*/ 172489 w 1884138"/>
              <a:gd name="connsiteY4089" fmla="*/ 1136314 h 1626468"/>
              <a:gd name="connsiteX4090" fmla="*/ 169391 w 1884138"/>
              <a:gd name="connsiteY4090" fmla="*/ 1147770 h 1626468"/>
              <a:gd name="connsiteX4091" fmla="*/ 183751 w 1884138"/>
              <a:gd name="connsiteY4091" fmla="*/ 1151654 h 1626468"/>
              <a:gd name="connsiteX4092" fmla="*/ 180553 w 1884138"/>
              <a:gd name="connsiteY4092" fmla="*/ 1163479 h 1626468"/>
              <a:gd name="connsiteX4093" fmla="*/ 166192 w 1884138"/>
              <a:gd name="connsiteY4093" fmla="*/ 1159595 h 1626468"/>
              <a:gd name="connsiteX4094" fmla="*/ 177021 w 1884138"/>
              <a:gd name="connsiteY4094" fmla="*/ 1162524 h 1626468"/>
              <a:gd name="connsiteX4095" fmla="*/ 180553 w 1884138"/>
              <a:gd name="connsiteY4095" fmla="*/ 1163479 h 1626468"/>
              <a:gd name="connsiteX4096" fmla="*/ 180166 w 1884138"/>
              <a:gd name="connsiteY4096" fmla="*/ 1164911 h 1626468"/>
              <a:gd name="connsiteX4097" fmla="*/ 178646 w 1884138"/>
              <a:gd name="connsiteY4097" fmla="*/ 1170529 h 1626468"/>
              <a:gd name="connsiteX4098" fmla="*/ 178762 w 1884138"/>
              <a:gd name="connsiteY4098" fmla="*/ 1170102 h 1626468"/>
              <a:gd name="connsiteX4099" fmla="*/ 177455 w 1884138"/>
              <a:gd name="connsiteY4099" fmla="*/ 1174935 h 1626468"/>
              <a:gd name="connsiteX4100" fmla="*/ 192279 w 1884138"/>
              <a:gd name="connsiteY4100" fmla="*/ 1178944 h 1626468"/>
              <a:gd name="connsiteX4101" fmla="*/ 174357 w 1884138"/>
              <a:gd name="connsiteY4101" fmla="*/ 1186390 h 1626468"/>
              <a:gd name="connsiteX4102" fmla="*/ 189181 w 1884138"/>
              <a:gd name="connsiteY4102" fmla="*/ 1190400 h 1626468"/>
              <a:gd name="connsiteX4103" fmla="*/ 203541 w 1884138"/>
              <a:gd name="connsiteY4103" fmla="*/ 1194283 h 1626468"/>
              <a:gd name="connsiteX4104" fmla="*/ 200443 w 1884138"/>
              <a:gd name="connsiteY4104" fmla="*/ 1205739 h 1626468"/>
              <a:gd name="connsiteX4105" fmla="*/ 186082 w 1884138"/>
              <a:gd name="connsiteY4105" fmla="*/ 1201855 h 1626468"/>
              <a:gd name="connsiteX4106" fmla="*/ 182884 w 1884138"/>
              <a:gd name="connsiteY4106" fmla="*/ 1213681 h 1626468"/>
              <a:gd name="connsiteX4107" fmla="*/ 197245 w 1884138"/>
              <a:gd name="connsiteY4107" fmla="*/ 1217565 h 1626468"/>
              <a:gd name="connsiteX4108" fmla="*/ 179786 w 1884138"/>
              <a:gd name="connsiteY4108" fmla="*/ 1225136 h 1626468"/>
              <a:gd name="connsiteX4109" fmla="*/ 194147 w 1884138"/>
              <a:gd name="connsiteY4109" fmla="*/ 1229020 h 1626468"/>
              <a:gd name="connsiteX4110" fmla="*/ 191048 w 1884138"/>
              <a:gd name="connsiteY4110" fmla="*/ 1240476 h 1626468"/>
              <a:gd name="connsiteX4111" fmla="*/ 205409 w 1884138"/>
              <a:gd name="connsiteY4111" fmla="*/ 1244360 h 1626468"/>
              <a:gd name="connsiteX4112" fmla="*/ 219770 w 1884138"/>
              <a:gd name="connsiteY4112" fmla="*/ 1248244 h 1626468"/>
              <a:gd name="connsiteX4113" fmla="*/ 202311 w 1884138"/>
              <a:gd name="connsiteY4113" fmla="*/ 1255816 h 1626468"/>
              <a:gd name="connsiteX4114" fmla="*/ 187950 w 1884138"/>
              <a:gd name="connsiteY4114" fmla="*/ 1251932 h 1626468"/>
              <a:gd name="connsiteX4115" fmla="*/ 202311 w 1884138"/>
              <a:gd name="connsiteY4115" fmla="*/ 1255816 h 1626468"/>
              <a:gd name="connsiteX4116" fmla="*/ 199113 w 1884138"/>
              <a:gd name="connsiteY4116" fmla="*/ 1267641 h 1626468"/>
              <a:gd name="connsiteX4117" fmla="*/ 196015 w 1884138"/>
              <a:gd name="connsiteY4117" fmla="*/ 1279097 h 1626468"/>
              <a:gd name="connsiteX4118" fmla="*/ 194853 w 1884138"/>
              <a:gd name="connsiteY4118" fmla="*/ 1283393 h 1626468"/>
              <a:gd name="connsiteX4119" fmla="*/ 194823 w 1884138"/>
              <a:gd name="connsiteY4119" fmla="*/ 1283503 h 1626468"/>
              <a:gd name="connsiteX4120" fmla="*/ 193304 w 1884138"/>
              <a:gd name="connsiteY4120" fmla="*/ 1289121 h 1626468"/>
              <a:gd name="connsiteX4121" fmla="*/ 192916 w 1884138"/>
              <a:gd name="connsiteY4121" fmla="*/ 1290553 h 1626468"/>
              <a:gd name="connsiteX4122" fmla="*/ 194800 w 1884138"/>
              <a:gd name="connsiteY4122" fmla="*/ 1283589 h 1626468"/>
              <a:gd name="connsiteX4123" fmla="*/ 194708 w 1884138"/>
              <a:gd name="connsiteY4123" fmla="*/ 1283930 h 1626468"/>
              <a:gd name="connsiteX4124" fmla="*/ 196015 w 1884138"/>
              <a:gd name="connsiteY4124" fmla="*/ 1279097 h 1626468"/>
              <a:gd name="connsiteX4125" fmla="*/ 202073 w 1884138"/>
              <a:gd name="connsiteY4125" fmla="*/ 1280735 h 1626468"/>
              <a:gd name="connsiteX4126" fmla="*/ 201605 w 1884138"/>
              <a:gd name="connsiteY4126" fmla="*/ 1280609 h 1626468"/>
              <a:gd name="connsiteX4127" fmla="*/ 210375 w 1884138"/>
              <a:gd name="connsiteY4127" fmla="*/ 1282981 h 1626468"/>
              <a:gd name="connsiteX4128" fmla="*/ 225199 w 1884138"/>
              <a:gd name="connsiteY4128" fmla="*/ 1286990 h 1626468"/>
              <a:gd name="connsiteX4129" fmla="*/ 222101 w 1884138"/>
              <a:gd name="connsiteY4129" fmla="*/ 1298446 h 1626468"/>
              <a:gd name="connsiteX4130" fmla="*/ 236462 w 1884138"/>
              <a:gd name="connsiteY4130" fmla="*/ 1302330 h 1626468"/>
              <a:gd name="connsiteX4131" fmla="*/ 219003 w 1884138"/>
              <a:gd name="connsiteY4131" fmla="*/ 1309902 h 1626468"/>
              <a:gd name="connsiteX4132" fmla="*/ 233364 w 1884138"/>
              <a:gd name="connsiteY4132" fmla="*/ 1313785 h 1626468"/>
              <a:gd name="connsiteX4133" fmla="*/ 230166 w 1884138"/>
              <a:gd name="connsiteY4133" fmla="*/ 1325611 h 1626468"/>
              <a:gd name="connsiteX4134" fmla="*/ 227067 w 1884138"/>
              <a:gd name="connsiteY4134" fmla="*/ 1337067 h 1626468"/>
              <a:gd name="connsiteX4135" fmla="*/ 230166 w 1884138"/>
              <a:gd name="connsiteY4135" fmla="*/ 1325611 h 1626468"/>
              <a:gd name="connsiteX4136" fmla="*/ 244526 w 1884138"/>
              <a:gd name="connsiteY4136" fmla="*/ 1329495 h 1626468"/>
              <a:gd name="connsiteX4137" fmla="*/ 241428 w 1884138"/>
              <a:gd name="connsiteY4137" fmla="*/ 1340950 h 1626468"/>
              <a:gd name="connsiteX4138" fmla="*/ 255789 w 1884138"/>
              <a:gd name="connsiteY4138" fmla="*/ 1344834 h 1626468"/>
              <a:gd name="connsiteX4139" fmla="*/ 252691 w 1884138"/>
              <a:gd name="connsiteY4139" fmla="*/ 1356290 h 1626468"/>
              <a:gd name="connsiteX4140" fmla="*/ 267515 w 1884138"/>
              <a:gd name="connsiteY4140" fmla="*/ 1360299 h 1626468"/>
              <a:gd name="connsiteX4141" fmla="*/ 264416 w 1884138"/>
              <a:gd name="connsiteY4141" fmla="*/ 1371755 h 1626468"/>
              <a:gd name="connsiteX4142" fmla="*/ 270475 w 1884138"/>
              <a:gd name="connsiteY4142" fmla="*/ 1373394 h 1626468"/>
              <a:gd name="connsiteX4143" fmla="*/ 270161 w 1884138"/>
              <a:gd name="connsiteY4143" fmla="*/ 1373309 h 1626468"/>
              <a:gd name="connsiteX4144" fmla="*/ 278777 w 1884138"/>
              <a:gd name="connsiteY4144" fmla="*/ 1375639 h 1626468"/>
              <a:gd name="connsiteX4145" fmla="*/ 275579 w 1884138"/>
              <a:gd name="connsiteY4145" fmla="*/ 1387464 h 1626468"/>
              <a:gd name="connsiteX4146" fmla="*/ 272481 w 1884138"/>
              <a:gd name="connsiteY4146" fmla="*/ 1398920 h 1626468"/>
              <a:gd name="connsiteX4147" fmla="*/ 289940 w 1884138"/>
              <a:gd name="connsiteY4147" fmla="*/ 1391348 h 1626468"/>
              <a:gd name="connsiteX4148" fmla="*/ 293138 w 1884138"/>
              <a:gd name="connsiteY4148" fmla="*/ 1379523 h 1626468"/>
              <a:gd name="connsiteX4149" fmla="*/ 296236 w 1884138"/>
              <a:gd name="connsiteY4149" fmla="*/ 1368067 h 1626468"/>
              <a:gd name="connsiteX4150" fmla="*/ 278777 w 1884138"/>
              <a:gd name="connsiteY4150" fmla="*/ 1375639 h 1626468"/>
              <a:gd name="connsiteX4151" fmla="*/ 281875 w 1884138"/>
              <a:gd name="connsiteY4151" fmla="*/ 1364183 h 1626468"/>
              <a:gd name="connsiteX4152" fmla="*/ 284974 w 1884138"/>
              <a:gd name="connsiteY4152" fmla="*/ 1352727 h 1626468"/>
              <a:gd name="connsiteX4153" fmla="*/ 281875 w 1884138"/>
              <a:gd name="connsiteY4153" fmla="*/ 1364183 h 1626468"/>
              <a:gd name="connsiteX4154" fmla="*/ 267515 w 1884138"/>
              <a:gd name="connsiteY4154" fmla="*/ 1360299 h 1626468"/>
              <a:gd name="connsiteX4155" fmla="*/ 252691 w 1884138"/>
              <a:gd name="connsiteY4155" fmla="*/ 1356290 h 1626468"/>
              <a:gd name="connsiteX4156" fmla="*/ 255789 w 1884138"/>
              <a:gd name="connsiteY4156" fmla="*/ 1344834 h 1626468"/>
              <a:gd name="connsiteX4157" fmla="*/ 257642 w 1884138"/>
              <a:gd name="connsiteY4157" fmla="*/ 1345335 h 1626468"/>
              <a:gd name="connsiteX4158" fmla="*/ 262904 w 1884138"/>
              <a:gd name="connsiteY4158" fmla="*/ 1346759 h 1626468"/>
              <a:gd name="connsiteX4159" fmla="*/ 270613 w 1884138"/>
              <a:gd name="connsiteY4159" fmla="*/ 1348844 h 1626468"/>
              <a:gd name="connsiteX4160" fmla="*/ 273711 w 1884138"/>
              <a:gd name="connsiteY4160" fmla="*/ 1337388 h 1626468"/>
              <a:gd name="connsiteX4161" fmla="*/ 271858 w 1884138"/>
              <a:gd name="connsiteY4161" fmla="*/ 1336887 h 1626468"/>
              <a:gd name="connsiteX4162" fmla="*/ 268786 w 1884138"/>
              <a:gd name="connsiteY4162" fmla="*/ 1336056 h 1626468"/>
              <a:gd name="connsiteX4163" fmla="*/ 267457 w 1884138"/>
              <a:gd name="connsiteY4163" fmla="*/ 1335696 h 1626468"/>
              <a:gd name="connsiteX4164" fmla="*/ 267995 w 1884138"/>
              <a:gd name="connsiteY4164" fmla="*/ 1335842 h 1626468"/>
              <a:gd name="connsiteX4165" fmla="*/ 258887 w 1884138"/>
              <a:gd name="connsiteY4165" fmla="*/ 1333379 h 1626468"/>
              <a:gd name="connsiteX4166" fmla="*/ 262085 w 1884138"/>
              <a:gd name="connsiteY4166" fmla="*/ 1321553 h 1626468"/>
              <a:gd name="connsiteX4167" fmla="*/ 276909 w 1884138"/>
              <a:gd name="connsiteY4167" fmla="*/ 1325562 h 1626468"/>
              <a:gd name="connsiteX4168" fmla="*/ 262085 w 1884138"/>
              <a:gd name="connsiteY4168" fmla="*/ 1321553 h 1626468"/>
              <a:gd name="connsiteX4169" fmla="*/ 247724 w 1884138"/>
              <a:gd name="connsiteY4169" fmla="*/ 1317669 h 1626468"/>
              <a:gd name="connsiteX4170" fmla="*/ 265183 w 1884138"/>
              <a:gd name="connsiteY4170" fmla="*/ 1310098 h 1626468"/>
              <a:gd name="connsiteX4171" fmla="*/ 250823 w 1884138"/>
              <a:gd name="connsiteY4171" fmla="*/ 1306214 h 1626468"/>
              <a:gd name="connsiteX4172" fmla="*/ 253921 w 1884138"/>
              <a:gd name="connsiteY4172" fmla="*/ 1294758 h 1626468"/>
              <a:gd name="connsiteX4173" fmla="*/ 253921 w 1884138"/>
              <a:gd name="connsiteY4173" fmla="*/ 1294758 h 1626468"/>
              <a:gd name="connsiteX4174" fmla="*/ 239560 w 1884138"/>
              <a:gd name="connsiteY4174" fmla="*/ 1290874 h 1626468"/>
              <a:gd name="connsiteX4175" fmla="*/ 242658 w 1884138"/>
              <a:gd name="connsiteY4175" fmla="*/ 1279418 h 1626468"/>
              <a:gd name="connsiteX4176" fmla="*/ 228298 w 1884138"/>
              <a:gd name="connsiteY4176" fmla="*/ 1275534 h 1626468"/>
              <a:gd name="connsiteX4177" fmla="*/ 245857 w 1884138"/>
              <a:gd name="connsiteY4177" fmla="*/ 1267593 h 1626468"/>
              <a:gd name="connsiteX4178" fmla="*/ 231496 w 1884138"/>
              <a:gd name="connsiteY4178" fmla="*/ 1263709 h 1626468"/>
              <a:gd name="connsiteX4179" fmla="*/ 234594 w 1884138"/>
              <a:gd name="connsiteY4179" fmla="*/ 1252253 h 1626468"/>
              <a:gd name="connsiteX4180" fmla="*/ 219770 w 1884138"/>
              <a:gd name="connsiteY4180" fmla="*/ 1248244 h 1626468"/>
              <a:gd name="connsiteX4181" fmla="*/ 237692 w 1884138"/>
              <a:gd name="connsiteY4181" fmla="*/ 1240797 h 1626468"/>
              <a:gd name="connsiteX4182" fmla="*/ 222868 w 1884138"/>
              <a:gd name="connsiteY4182" fmla="*/ 1236788 h 1626468"/>
              <a:gd name="connsiteX4183" fmla="*/ 225967 w 1884138"/>
              <a:gd name="connsiteY4183" fmla="*/ 1225332 h 1626468"/>
              <a:gd name="connsiteX4184" fmla="*/ 229165 w 1884138"/>
              <a:gd name="connsiteY4184" fmla="*/ 1213507 h 1626468"/>
              <a:gd name="connsiteX4185" fmla="*/ 214804 w 1884138"/>
              <a:gd name="connsiteY4185" fmla="*/ 1209623 h 1626468"/>
              <a:gd name="connsiteX4186" fmla="*/ 200443 w 1884138"/>
              <a:gd name="connsiteY4186" fmla="*/ 1205739 h 1626468"/>
              <a:gd name="connsiteX4187" fmla="*/ 217902 w 1884138"/>
              <a:gd name="connsiteY4187" fmla="*/ 1198167 h 1626468"/>
              <a:gd name="connsiteX4188" fmla="*/ 203541 w 1884138"/>
              <a:gd name="connsiteY4188" fmla="*/ 1194283 h 1626468"/>
              <a:gd name="connsiteX4189" fmla="*/ 206640 w 1884138"/>
              <a:gd name="connsiteY4189" fmla="*/ 1182828 h 1626468"/>
              <a:gd name="connsiteX4190" fmla="*/ 221000 w 1884138"/>
              <a:gd name="connsiteY4190" fmla="*/ 1186712 h 1626468"/>
              <a:gd name="connsiteX4191" fmla="*/ 224099 w 1884138"/>
              <a:gd name="connsiteY4191" fmla="*/ 1175256 h 1626468"/>
              <a:gd name="connsiteX4192" fmla="*/ 209738 w 1884138"/>
              <a:gd name="connsiteY4192" fmla="*/ 1171372 h 1626468"/>
              <a:gd name="connsiteX4193" fmla="*/ 212936 w 1884138"/>
              <a:gd name="connsiteY4193" fmla="*/ 1159547 h 1626468"/>
              <a:gd name="connsiteX4194" fmla="*/ 198575 w 1884138"/>
              <a:gd name="connsiteY4194" fmla="*/ 1155663 h 1626468"/>
              <a:gd name="connsiteX4195" fmla="*/ 201674 w 1884138"/>
              <a:gd name="connsiteY4195" fmla="*/ 1144207 h 1626468"/>
              <a:gd name="connsiteX4196" fmla="*/ 186850 w 1884138"/>
              <a:gd name="connsiteY4196" fmla="*/ 1140198 h 1626468"/>
              <a:gd name="connsiteX4197" fmla="*/ 189948 w 1884138"/>
              <a:gd name="connsiteY4197" fmla="*/ 1128742 h 1626468"/>
              <a:gd name="connsiteX4198" fmla="*/ 204772 w 1884138"/>
              <a:gd name="connsiteY4198" fmla="*/ 1132751 h 1626468"/>
              <a:gd name="connsiteX4199" fmla="*/ 189948 w 1884138"/>
              <a:gd name="connsiteY4199" fmla="*/ 1128742 h 1626468"/>
              <a:gd name="connsiteX4200" fmla="*/ 193046 w 1884138"/>
              <a:gd name="connsiteY4200" fmla="*/ 1117286 h 1626468"/>
              <a:gd name="connsiteX4201" fmla="*/ 196244 w 1884138"/>
              <a:gd name="connsiteY4201" fmla="*/ 1105461 h 1626468"/>
              <a:gd name="connsiteX4202" fmla="*/ 199343 w 1884138"/>
              <a:gd name="connsiteY4202" fmla="*/ 1094005 h 1626468"/>
              <a:gd name="connsiteX4203" fmla="*/ 202441 w 1884138"/>
              <a:gd name="connsiteY4203" fmla="*/ 1082549 h 1626468"/>
              <a:gd name="connsiteX4204" fmla="*/ 193824 w 1884138"/>
              <a:gd name="connsiteY4204" fmla="*/ 1080219 h 1626468"/>
              <a:gd name="connsiteX4205" fmla="*/ 193465 w 1884138"/>
              <a:gd name="connsiteY4205" fmla="*/ 1080122 h 1626468"/>
              <a:gd name="connsiteX4206" fmla="*/ 188080 w 1884138"/>
              <a:gd name="connsiteY4206" fmla="*/ 1078665 h 1626468"/>
              <a:gd name="connsiteX4207" fmla="*/ 205539 w 1884138"/>
              <a:gd name="connsiteY4207" fmla="*/ 1071094 h 1626468"/>
              <a:gd name="connsiteX4208" fmla="*/ 191178 w 1884138"/>
              <a:gd name="connsiteY4208" fmla="*/ 1067210 h 1626468"/>
              <a:gd name="connsiteX4209" fmla="*/ 194276 w 1884138"/>
              <a:gd name="connsiteY4209" fmla="*/ 1055754 h 1626468"/>
              <a:gd name="connsiteX4210" fmla="*/ 194276 w 1884138"/>
              <a:gd name="connsiteY4210" fmla="*/ 1055754 h 1626468"/>
              <a:gd name="connsiteX4211" fmla="*/ 208637 w 1884138"/>
              <a:gd name="connsiteY4211" fmla="*/ 1059638 h 1626468"/>
              <a:gd name="connsiteX4212" fmla="*/ 194276 w 1884138"/>
              <a:gd name="connsiteY4212" fmla="*/ 1055754 h 1626468"/>
              <a:gd name="connsiteX4213" fmla="*/ 197475 w 1884138"/>
              <a:gd name="connsiteY4213" fmla="*/ 1043929 h 1626468"/>
              <a:gd name="connsiteX4214" fmla="*/ 183114 w 1884138"/>
              <a:gd name="connsiteY4214" fmla="*/ 1040045 h 1626468"/>
              <a:gd name="connsiteX4215" fmla="*/ 186212 w 1884138"/>
              <a:gd name="connsiteY4215" fmla="*/ 1028589 h 1626468"/>
              <a:gd name="connsiteX4216" fmla="*/ 200573 w 1884138"/>
              <a:gd name="connsiteY4216" fmla="*/ 1032473 h 1626468"/>
              <a:gd name="connsiteX4217" fmla="*/ 203671 w 1884138"/>
              <a:gd name="connsiteY4217" fmla="*/ 1021017 h 1626468"/>
              <a:gd name="connsiteX4218" fmla="*/ 206869 w 1884138"/>
              <a:gd name="connsiteY4218" fmla="*/ 1009192 h 1626468"/>
              <a:gd name="connsiteX4219" fmla="*/ 192509 w 1884138"/>
              <a:gd name="connsiteY4219" fmla="*/ 1005308 h 1626468"/>
              <a:gd name="connsiteX4220" fmla="*/ 192509 w 1884138"/>
              <a:gd name="connsiteY4220" fmla="*/ 1005308 h 1626468"/>
              <a:gd name="connsiteX4221" fmla="*/ 195607 w 1884138"/>
              <a:gd name="connsiteY4221" fmla="*/ 993852 h 1626468"/>
              <a:gd name="connsiteX4222" fmla="*/ 181246 w 1884138"/>
              <a:gd name="connsiteY4222" fmla="*/ 989968 h 1626468"/>
              <a:gd name="connsiteX4223" fmla="*/ 198705 w 1884138"/>
              <a:gd name="connsiteY4223" fmla="*/ 982396 h 1626468"/>
              <a:gd name="connsiteX4224" fmla="*/ 198705 w 1884138"/>
              <a:gd name="connsiteY4224" fmla="*/ 982396 h 1626468"/>
              <a:gd name="connsiteX4225" fmla="*/ 201803 w 1884138"/>
              <a:gd name="connsiteY4225" fmla="*/ 970941 h 1626468"/>
              <a:gd name="connsiteX4226" fmla="*/ 205002 w 1884138"/>
              <a:gd name="connsiteY4226" fmla="*/ 959115 h 1626468"/>
              <a:gd name="connsiteX4227" fmla="*/ 193739 w 1884138"/>
              <a:gd name="connsiteY4227" fmla="*/ 943776 h 1626468"/>
              <a:gd name="connsiteX4228" fmla="*/ 196837 w 1884138"/>
              <a:gd name="connsiteY4228" fmla="*/ 932320 h 1626468"/>
              <a:gd name="connsiteX4229" fmla="*/ 211198 w 1884138"/>
              <a:gd name="connsiteY4229" fmla="*/ 936204 h 1626468"/>
              <a:gd name="connsiteX4230" fmla="*/ 214296 w 1884138"/>
              <a:gd name="connsiteY4230" fmla="*/ 924748 h 1626468"/>
              <a:gd name="connsiteX4231" fmla="*/ 217494 w 1884138"/>
              <a:gd name="connsiteY4231" fmla="*/ 912923 h 1626468"/>
              <a:gd name="connsiteX4232" fmla="*/ 217494 w 1884138"/>
              <a:gd name="connsiteY4232" fmla="*/ 912923 h 1626468"/>
              <a:gd name="connsiteX4233" fmla="*/ 220593 w 1884138"/>
              <a:gd name="connsiteY4233" fmla="*/ 901467 h 1626468"/>
              <a:gd name="connsiteX4234" fmla="*/ 234954 w 1884138"/>
              <a:gd name="connsiteY4234" fmla="*/ 905351 h 1626468"/>
              <a:gd name="connsiteX4235" fmla="*/ 238052 w 1884138"/>
              <a:gd name="connsiteY4235" fmla="*/ 893895 h 1626468"/>
              <a:gd name="connsiteX4236" fmla="*/ 226789 w 1884138"/>
              <a:gd name="connsiteY4236" fmla="*/ 878555 h 1626468"/>
              <a:gd name="connsiteX4237" fmla="*/ 228584 w 1884138"/>
              <a:gd name="connsiteY4237" fmla="*/ 879041 h 1626468"/>
              <a:gd name="connsiteX4238" fmla="*/ 235416 w 1884138"/>
              <a:gd name="connsiteY4238" fmla="*/ 880888 h 1626468"/>
              <a:gd name="connsiteX4239" fmla="*/ 239355 w 1884138"/>
              <a:gd name="connsiteY4239" fmla="*/ 881954 h 1626468"/>
              <a:gd name="connsiteX4240" fmla="*/ 241150 w 1884138"/>
              <a:gd name="connsiteY4240" fmla="*/ 882439 h 1626468"/>
              <a:gd name="connsiteX4241" fmla="*/ 244348 w 1884138"/>
              <a:gd name="connsiteY4241" fmla="*/ 870614 h 1626468"/>
              <a:gd name="connsiteX4242" fmla="*/ 229987 w 1884138"/>
              <a:gd name="connsiteY4242" fmla="*/ 866730 h 1626468"/>
              <a:gd name="connsiteX4243" fmla="*/ 247446 w 1884138"/>
              <a:gd name="connsiteY4243" fmla="*/ 859158 h 1626468"/>
              <a:gd name="connsiteX4244" fmla="*/ 250545 w 1884138"/>
              <a:gd name="connsiteY4244" fmla="*/ 847702 h 1626468"/>
              <a:gd name="connsiteX4245" fmla="*/ 253643 w 1884138"/>
              <a:gd name="connsiteY4245" fmla="*/ 836247 h 1626468"/>
              <a:gd name="connsiteX4246" fmla="*/ 253643 w 1884138"/>
              <a:gd name="connsiteY4246" fmla="*/ 836247 h 1626468"/>
              <a:gd name="connsiteX4247" fmla="*/ 260823 w 1884138"/>
              <a:gd name="connsiteY4247" fmla="*/ 838189 h 1626468"/>
              <a:gd name="connsiteX4248" fmla="*/ 268004 w 1884138"/>
              <a:gd name="connsiteY4248" fmla="*/ 840131 h 1626468"/>
              <a:gd name="connsiteX4249" fmla="*/ 260823 w 1884138"/>
              <a:gd name="connsiteY4249" fmla="*/ 838189 h 1626468"/>
              <a:gd name="connsiteX4250" fmla="*/ 253643 w 1884138"/>
              <a:gd name="connsiteY4250" fmla="*/ 836247 h 1626468"/>
              <a:gd name="connsiteX4251" fmla="*/ 239282 w 1884138"/>
              <a:gd name="connsiteY4251" fmla="*/ 832363 h 1626468"/>
              <a:gd name="connsiteX4252" fmla="*/ 240589 w 1884138"/>
              <a:gd name="connsiteY4252" fmla="*/ 827530 h 1626468"/>
              <a:gd name="connsiteX4253" fmla="*/ 1825465 w 1884138"/>
              <a:gd name="connsiteY4253" fmla="*/ 827503 h 1626468"/>
              <a:gd name="connsiteX4254" fmla="*/ 1836727 w 1884138"/>
              <a:gd name="connsiteY4254" fmla="*/ 842842 h 1626468"/>
              <a:gd name="connsiteX4255" fmla="*/ 1833629 w 1884138"/>
              <a:gd name="connsiteY4255" fmla="*/ 854298 h 1626468"/>
              <a:gd name="connsiteX4256" fmla="*/ 1830431 w 1884138"/>
              <a:gd name="connsiteY4256" fmla="*/ 866123 h 1626468"/>
              <a:gd name="connsiteX4257" fmla="*/ 1819268 w 1884138"/>
              <a:gd name="connsiteY4257" fmla="*/ 850414 h 1626468"/>
              <a:gd name="connsiteX4258" fmla="*/ 1822366 w 1884138"/>
              <a:gd name="connsiteY4258" fmla="*/ 838958 h 1626468"/>
              <a:gd name="connsiteX4259" fmla="*/ 862121 w 1884138"/>
              <a:gd name="connsiteY4259" fmla="*/ 827114 h 1626468"/>
              <a:gd name="connsiteX4260" fmla="*/ 859023 w 1884138"/>
              <a:gd name="connsiteY4260" fmla="*/ 838569 h 1626468"/>
              <a:gd name="connsiteX4261" fmla="*/ 862121 w 1884138"/>
              <a:gd name="connsiteY4261" fmla="*/ 827114 h 1626468"/>
              <a:gd name="connsiteX4262" fmla="*/ 1732177 w 1884138"/>
              <a:gd name="connsiteY4262" fmla="*/ 826860 h 1626468"/>
              <a:gd name="connsiteX4263" fmla="*/ 1746538 w 1884138"/>
              <a:gd name="connsiteY4263" fmla="*/ 830744 h 1626468"/>
              <a:gd name="connsiteX4264" fmla="*/ 1732177 w 1884138"/>
              <a:gd name="connsiteY4264" fmla="*/ 826860 h 1626468"/>
              <a:gd name="connsiteX4265" fmla="*/ 489697 w 1884138"/>
              <a:gd name="connsiteY4265" fmla="*/ 825533 h 1626468"/>
              <a:gd name="connsiteX4266" fmla="*/ 495564 w 1884138"/>
              <a:gd name="connsiteY4266" fmla="*/ 827120 h 1626468"/>
              <a:gd name="connsiteX4267" fmla="*/ 496027 w 1884138"/>
              <a:gd name="connsiteY4267" fmla="*/ 827245 h 1626468"/>
              <a:gd name="connsiteX4268" fmla="*/ 496381 w 1884138"/>
              <a:gd name="connsiteY4268" fmla="*/ 827341 h 1626468"/>
              <a:gd name="connsiteX4269" fmla="*/ 496878 w 1884138"/>
              <a:gd name="connsiteY4269" fmla="*/ 827475 h 1626468"/>
              <a:gd name="connsiteX4270" fmla="*/ 504058 w 1884138"/>
              <a:gd name="connsiteY4270" fmla="*/ 829417 h 1626468"/>
              <a:gd name="connsiteX4271" fmla="*/ 515320 w 1884138"/>
              <a:gd name="connsiteY4271" fmla="*/ 844757 h 1626468"/>
              <a:gd name="connsiteX4272" fmla="*/ 530144 w 1884138"/>
              <a:gd name="connsiteY4272" fmla="*/ 848766 h 1626468"/>
              <a:gd name="connsiteX4273" fmla="*/ 533243 w 1884138"/>
              <a:gd name="connsiteY4273" fmla="*/ 837310 h 1626468"/>
              <a:gd name="connsiteX4274" fmla="*/ 547604 w 1884138"/>
              <a:gd name="connsiteY4274" fmla="*/ 841194 h 1626468"/>
              <a:gd name="connsiteX4275" fmla="*/ 544505 w 1884138"/>
              <a:gd name="connsiteY4275" fmla="*/ 852650 h 1626468"/>
              <a:gd name="connsiteX4276" fmla="*/ 558866 w 1884138"/>
              <a:gd name="connsiteY4276" fmla="*/ 856534 h 1626468"/>
              <a:gd name="connsiteX4277" fmla="*/ 544505 w 1884138"/>
              <a:gd name="connsiteY4277" fmla="*/ 852650 h 1626468"/>
              <a:gd name="connsiteX4278" fmla="*/ 547604 w 1884138"/>
              <a:gd name="connsiteY4278" fmla="*/ 841194 h 1626468"/>
              <a:gd name="connsiteX4279" fmla="*/ 533243 w 1884138"/>
              <a:gd name="connsiteY4279" fmla="*/ 837310 h 1626468"/>
              <a:gd name="connsiteX4280" fmla="*/ 530144 w 1884138"/>
              <a:gd name="connsiteY4280" fmla="*/ 848766 h 1626468"/>
              <a:gd name="connsiteX4281" fmla="*/ 515320 w 1884138"/>
              <a:gd name="connsiteY4281" fmla="*/ 844757 h 1626468"/>
              <a:gd name="connsiteX4282" fmla="*/ 518419 w 1884138"/>
              <a:gd name="connsiteY4282" fmla="*/ 833301 h 1626468"/>
              <a:gd name="connsiteX4283" fmla="*/ 504058 w 1884138"/>
              <a:gd name="connsiteY4283" fmla="*/ 829417 h 1626468"/>
              <a:gd name="connsiteX4284" fmla="*/ 496027 w 1884138"/>
              <a:gd name="connsiteY4284" fmla="*/ 827245 h 1626468"/>
              <a:gd name="connsiteX4285" fmla="*/ 495980 w 1884138"/>
              <a:gd name="connsiteY4285" fmla="*/ 827232 h 1626468"/>
              <a:gd name="connsiteX4286" fmla="*/ 495564 w 1884138"/>
              <a:gd name="connsiteY4286" fmla="*/ 827120 h 1626468"/>
              <a:gd name="connsiteX4287" fmla="*/ 491492 w 1884138"/>
              <a:gd name="connsiteY4287" fmla="*/ 826018 h 1626468"/>
              <a:gd name="connsiteX4288" fmla="*/ 489697 w 1884138"/>
              <a:gd name="connsiteY4288" fmla="*/ 825533 h 1626468"/>
              <a:gd name="connsiteX4289" fmla="*/ 475336 w 1884138"/>
              <a:gd name="connsiteY4289" fmla="*/ 821649 h 1626468"/>
              <a:gd name="connsiteX4290" fmla="*/ 472238 w 1884138"/>
              <a:gd name="connsiteY4290" fmla="*/ 833105 h 1626468"/>
              <a:gd name="connsiteX4291" fmla="*/ 457414 w 1884138"/>
              <a:gd name="connsiteY4291" fmla="*/ 829096 h 1626468"/>
              <a:gd name="connsiteX4292" fmla="*/ 454216 w 1884138"/>
              <a:gd name="connsiteY4292" fmla="*/ 840921 h 1626468"/>
              <a:gd name="connsiteX4293" fmla="*/ 469040 w 1884138"/>
              <a:gd name="connsiteY4293" fmla="*/ 844930 h 1626468"/>
              <a:gd name="connsiteX4294" fmla="*/ 483401 w 1884138"/>
              <a:gd name="connsiteY4294" fmla="*/ 848814 h 1626468"/>
              <a:gd name="connsiteX4295" fmla="*/ 497761 w 1884138"/>
              <a:gd name="connsiteY4295" fmla="*/ 852698 h 1626468"/>
              <a:gd name="connsiteX4296" fmla="*/ 486599 w 1884138"/>
              <a:gd name="connsiteY4296" fmla="*/ 836989 h 1626468"/>
              <a:gd name="connsiteX4297" fmla="*/ 483401 w 1884138"/>
              <a:gd name="connsiteY4297" fmla="*/ 848814 h 1626468"/>
              <a:gd name="connsiteX4298" fmla="*/ 469040 w 1884138"/>
              <a:gd name="connsiteY4298" fmla="*/ 844930 h 1626468"/>
              <a:gd name="connsiteX4299" fmla="*/ 472238 w 1884138"/>
              <a:gd name="connsiteY4299" fmla="*/ 833105 h 1626468"/>
              <a:gd name="connsiteX4300" fmla="*/ 1252005 w 1884138"/>
              <a:gd name="connsiteY4300" fmla="*/ 821122 h 1626468"/>
              <a:gd name="connsiteX4301" fmla="*/ 1250121 w 1884138"/>
              <a:gd name="connsiteY4301" fmla="*/ 828086 h 1626468"/>
              <a:gd name="connsiteX4302" fmla="*/ 1250213 w 1884138"/>
              <a:gd name="connsiteY4302" fmla="*/ 827745 h 1626468"/>
              <a:gd name="connsiteX4303" fmla="*/ 1248906 w 1884138"/>
              <a:gd name="connsiteY4303" fmla="*/ 832578 h 1626468"/>
              <a:gd name="connsiteX4304" fmla="*/ 1263267 w 1884138"/>
              <a:gd name="connsiteY4304" fmla="*/ 836462 h 1626468"/>
              <a:gd name="connsiteX4305" fmla="*/ 1263267 w 1884138"/>
              <a:gd name="connsiteY4305" fmla="*/ 836462 h 1626468"/>
              <a:gd name="connsiteX4306" fmla="*/ 1266365 w 1884138"/>
              <a:gd name="connsiteY4306" fmla="*/ 825006 h 1626468"/>
              <a:gd name="connsiteX4307" fmla="*/ 242380 w 1884138"/>
              <a:gd name="connsiteY4307" fmla="*/ 820907 h 1626468"/>
              <a:gd name="connsiteX4308" fmla="*/ 256741 w 1884138"/>
              <a:gd name="connsiteY4308" fmla="*/ 824791 h 1626468"/>
              <a:gd name="connsiteX4309" fmla="*/ 242380 w 1884138"/>
              <a:gd name="connsiteY4309" fmla="*/ 820907 h 1626468"/>
              <a:gd name="connsiteX4310" fmla="*/ 1019149 w 1884138"/>
              <a:gd name="connsiteY4310" fmla="*/ 820011 h 1626468"/>
              <a:gd name="connsiteX4311" fmla="*/ 1024907 w 1884138"/>
              <a:gd name="connsiteY4311" fmla="*/ 821568 h 1626468"/>
              <a:gd name="connsiteX4312" fmla="*/ 1024708 w 1884138"/>
              <a:gd name="connsiteY4312" fmla="*/ 821514 h 1626468"/>
              <a:gd name="connsiteX4313" fmla="*/ 1019149 w 1884138"/>
              <a:gd name="connsiteY4313" fmla="*/ 820011 h 1626468"/>
              <a:gd name="connsiteX4314" fmla="*/ 1702992 w 1884138"/>
              <a:gd name="connsiteY4314" fmla="*/ 818967 h 1626468"/>
              <a:gd name="connsiteX4315" fmla="*/ 1699794 w 1884138"/>
              <a:gd name="connsiteY4315" fmla="*/ 830792 h 1626468"/>
              <a:gd name="connsiteX4316" fmla="*/ 1702992 w 1884138"/>
              <a:gd name="connsiteY4316" fmla="*/ 818967 h 1626468"/>
              <a:gd name="connsiteX4317" fmla="*/ 1685433 w 1884138"/>
              <a:gd name="connsiteY4317" fmla="*/ 826908 h 1626468"/>
              <a:gd name="connsiteX4318" fmla="*/ 1682335 w 1884138"/>
              <a:gd name="connsiteY4318" fmla="*/ 838364 h 1626468"/>
              <a:gd name="connsiteX4319" fmla="*/ 1696696 w 1884138"/>
              <a:gd name="connsiteY4319" fmla="*/ 842248 h 1626468"/>
              <a:gd name="connsiteX4320" fmla="*/ 1679237 w 1884138"/>
              <a:gd name="connsiteY4320" fmla="*/ 849820 h 1626468"/>
              <a:gd name="connsiteX4321" fmla="*/ 1693598 w 1884138"/>
              <a:gd name="connsiteY4321" fmla="*/ 853704 h 1626468"/>
              <a:gd name="connsiteX4322" fmla="*/ 1692248 w 1884138"/>
              <a:gd name="connsiteY4322" fmla="*/ 858692 h 1626468"/>
              <a:gd name="connsiteX4323" fmla="*/ 1692297 w 1884138"/>
              <a:gd name="connsiteY4323" fmla="*/ 858514 h 1626468"/>
              <a:gd name="connsiteX4324" fmla="*/ 1690399 w 1884138"/>
              <a:gd name="connsiteY4324" fmla="*/ 865529 h 1626468"/>
              <a:gd name="connsiteX4325" fmla="*/ 1676039 w 1884138"/>
              <a:gd name="connsiteY4325" fmla="*/ 861645 h 1626468"/>
              <a:gd name="connsiteX4326" fmla="*/ 1669980 w 1884138"/>
              <a:gd name="connsiteY4326" fmla="*/ 860007 h 1626468"/>
              <a:gd name="connsiteX4327" fmla="*/ 1670344 w 1884138"/>
              <a:gd name="connsiteY4327" fmla="*/ 860105 h 1626468"/>
              <a:gd name="connsiteX4328" fmla="*/ 1661678 w 1884138"/>
              <a:gd name="connsiteY4328" fmla="*/ 857761 h 1626468"/>
              <a:gd name="connsiteX4329" fmla="*/ 1658580 w 1884138"/>
              <a:gd name="connsiteY4329" fmla="*/ 869217 h 1626468"/>
              <a:gd name="connsiteX4330" fmla="*/ 1644219 w 1884138"/>
              <a:gd name="connsiteY4330" fmla="*/ 865333 h 1626468"/>
              <a:gd name="connsiteX4331" fmla="*/ 1644219 w 1884138"/>
              <a:gd name="connsiteY4331" fmla="*/ 865333 h 1626468"/>
              <a:gd name="connsiteX4332" fmla="*/ 1626297 w 1884138"/>
              <a:gd name="connsiteY4332" fmla="*/ 872780 h 1626468"/>
              <a:gd name="connsiteX4333" fmla="*/ 1641121 w 1884138"/>
              <a:gd name="connsiteY4333" fmla="*/ 876789 h 1626468"/>
              <a:gd name="connsiteX4334" fmla="*/ 1655481 w 1884138"/>
              <a:gd name="connsiteY4334" fmla="*/ 880673 h 1626468"/>
              <a:gd name="connsiteX4335" fmla="*/ 1669842 w 1884138"/>
              <a:gd name="connsiteY4335" fmla="*/ 884557 h 1626468"/>
              <a:gd name="connsiteX4336" fmla="*/ 1672940 w 1884138"/>
              <a:gd name="connsiteY4336" fmla="*/ 873101 h 1626468"/>
              <a:gd name="connsiteX4337" fmla="*/ 1679223 w 1884138"/>
              <a:gd name="connsiteY4337" fmla="*/ 874800 h 1626468"/>
              <a:gd name="connsiteX4338" fmla="*/ 1679611 w 1884138"/>
              <a:gd name="connsiteY4338" fmla="*/ 874905 h 1626468"/>
              <a:gd name="connsiteX4339" fmla="*/ 1680121 w 1884138"/>
              <a:gd name="connsiteY4339" fmla="*/ 875043 h 1626468"/>
              <a:gd name="connsiteX4340" fmla="*/ 1687301 w 1884138"/>
              <a:gd name="connsiteY4340" fmla="*/ 876985 h 1626468"/>
              <a:gd name="connsiteX4341" fmla="*/ 1684203 w 1884138"/>
              <a:gd name="connsiteY4341" fmla="*/ 888441 h 1626468"/>
              <a:gd name="connsiteX4342" fmla="*/ 1684203 w 1884138"/>
              <a:gd name="connsiteY4342" fmla="*/ 888441 h 1626468"/>
              <a:gd name="connsiteX4343" fmla="*/ 1699027 w 1884138"/>
              <a:gd name="connsiteY4343" fmla="*/ 892450 h 1626468"/>
              <a:gd name="connsiteX4344" fmla="*/ 1702125 w 1884138"/>
              <a:gd name="connsiteY4344" fmla="*/ 880994 h 1626468"/>
              <a:gd name="connsiteX4345" fmla="*/ 1705223 w 1884138"/>
              <a:gd name="connsiteY4345" fmla="*/ 869538 h 1626468"/>
              <a:gd name="connsiteX4346" fmla="*/ 1719584 w 1884138"/>
              <a:gd name="connsiteY4346" fmla="*/ 873422 h 1626468"/>
              <a:gd name="connsiteX4347" fmla="*/ 1716486 w 1884138"/>
              <a:gd name="connsiteY4347" fmla="*/ 884878 h 1626468"/>
              <a:gd name="connsiteX4348" fmla="*/ 1718281 w 1884138"/>
              <a:gd name="connsiteY4348" fmla="*/ 885363 h 1626468"/>
              <a:gd name="connsiteX4349" fmla="*/ 1721160 w 1884138"/>
              <a:gd name="connsiteY4349" fmla="*/ 886142 h 1626468"/>
              <a:gd name="connsiteX4350" fmla="*/ 1721871 w 1884138"/>
              <a:gd name="connsiteY4350" fmla="*/ 886334 h 1626468"/>
              <a:gd name="connsiteX4351" fmla="*/ 1722252 w 1884138"/>
              <a:gd name="connsiteY4351" fmla="*/ 886437 h 1626468"/>
              <a:gd name="connsiteX4352" fmla="*/ 1730847 w 1884138"/>
              <a:gd name="connsiteY4352" fmla="*/ 888762 h 1626468"/>
              <a:gd name="connsiteX4353" fmla="*/ 1713388 w 1884138"/>
              <a:gd name="connsiteY4353" fmla="*/ 896334 h 1626468"/>
              <a:gd name="connsiteX4354" fmla="*/ 1713388 w 1884138"/>
              <a:gd name="connsiteY4354" fmla="*/ 896334 h 1626468"/>
              <a:gd name="connsiteX4355" fmla="*/ 1727748 w 1884138"/>
              <a:gd name="connsiteY4355" fmla="*/ 900218 h 1626468"/>
              <a:gd name="connsiteX4356" fmla="*/ 1730847 w 1884138"/>
              <a:gd name="connsiteY4356" fmla="*/ 888762 h 1626468"/>
              <a:gd name="connsiteX4357" fmla="*/ 1733945 w 1884138"/>
              <a:gd name="connsiteY4357" fmla="*/ 877306 h 1626468"/>
              <a:gd name="connsiteX4358" fmla="*/ 1719584 w 1884138"/>
              <a:gd name="connsiteY4358" fmla="*/ 873422 h 1626468"/>
              <a:gd name="connsiteX4359" fmla="*/ 1722782 w 1884138"/>
              <a:gd name="connsiteY4359" fmla="*/ 861597 h 1626468"/>
              <a:gd name="connsiteX4360" fmla="*/ 1705223 w 1884138"/>
              <a:gd name="connsiteY4360" fmla="*/ 869538 h 1626468"/>
              <a:gd name="connsiteX4361" fmla="*/ 1708422 w 1884138"/>
              <a:gd name="connsiteY4361" fmla="*/ 857713 h 1626468"/>
              <a:gd name="connsiteX4362" fmla="*/ 1725881 w 1884138"/>
              <a:gd name="connsiteY4362" fmla="*/ 850141 h 1626468"/>
              <a:gd name="connsiteX4363" fmla="*/ 1711520 w 1884138"/>
              <a:gd name="connsiteY4363" fmla="*/ 846257 h 1626468"/>
              <a:gd name="connsiteX4364" fmla="*/ 1696696 w 1884138"/>
              <a:gd name="connsiteY4364" fmla="*/ 842248 h 1626468"/>
              <a:gd name="connsiteX4365" fmla="*/ 1699794 w 1884138"/>
              <a:gd name="connsiteY4365" fmla="*/ 830792 h 1626468"/>
              <a:gd name="connsiteX4366" fmla="*/ 1714618 w 1884138"/>
              <a:gd name="connsiteY4366" fmla="*/ 834801 h 1626468"/>
              <a:gd name="connsiteX4367" fmla="*/ 1717816 w 1884138"/>
              <a:gd name="connsiteY4367" fmla="*/ 822976 h 1626468"/>
              <a:gd name="connsiteX4368" fmla="*/ 1702992 w 1884138"/>
              <a:gd name="connsiteY4368" fmla="*/ 818967 h 1626468"/>
              <a:gd name="connsiteX4369" fmla="*/ 600544 w 1884138"/>
              <a:gd name="connsiteY4369" fmla="*/ 818234 h 1626468"/>
              <a:gd name="connsiteX4370" fmla="*/ 600544 w 1884138"/>
              <a:gd name="connsiteY4370" fmla="*/ 818234 h 1626468"/>
              <a:gd name="connsiteX4371" fmla="*/ 1641888 w 1884138"/>
              <a:gd name="connsiteY4371" fmla="*/ 815131 h 1626468"/>
              <a:gd name="connsiteX4372" fmla="*/ 1638789 w 1884138"/>
              <a:gd name="connsiteY4372" fmla="*/ 826587 h 1626468"/>
              <a:gd name="connsiteX4373" fmla="*/ 1635691 w 1884138"/>
              <a:gd name="connsiteY4373" fmla="*/ 838043 h 1626468"/>
              <a:gd name="connsiteX4374" fmla="*/ 1653614 w 1884138"/>
              <a:gd name="connsiteY4374" fmla="*/ 830596 h 1626468"/>
              <a:gd name="connsiteX4375" fmla="*/ 1655409 w 1884138"/>
              <a:gd name="connsiteY4375" fmla="*/ 831082 h 1626468"/>
              <a:gd name="connsiteX4376" fmla="*/ 1658404 w 1884138"/>
              <a:gd name="connsiteY4376" fmla="*/ 831892 h 1626468"/>
              <a:gd name="connsiteX4377" fmla="*/ 1658999 w 1884138"/>
              <a:gd name="connsiteY4377" fmla="*/ 832053 h 1626468"/>
              <a:gd name="connsiteX4378" fmla="*/ 1659597 w 1884138"/>
              <a:gd name="connsiteY4378" fmla="*/ 832215 h 1626468"/>
              <a:gd name="connsiteX4379" fmla="*/ 1660312 w 1884138"/>
              <a:gd name="connsiteY4379" fmla="*/ 832408 h 1626468"/>
              <a:gd name="connsiteX4380" fmla="*/ 1666179 w 1884138"/>
              <a:gd name="connsiteY4380" fmla="*/ 833995 h 1626468"/>
              <a:gd name="connsiteX4381" fmla="*/ 1667974 w 1884138"/>
              <a:gd name="connsiteY4381" fmla="*/ 834480 h 1626468"/>
              <a:gd name="connsiteX4382" fmla="*/ 1660312 w 1884138"/>
              <a:gd name="connsiteY4382" fmla="*/ 832408 h 1626468"/>
              <a:gd name="connsiteX4383" fmla="*/ 1653614 w 1884138"/>
              <a:gd name="connsiteY4383" fmla="*/ 830596 h 1626468"/>
              <a:gd name="connsiteX4384" fmla="*/ 1656712 w 1884138"/>
              <a:gd name="connsiteY4384" fmla="*/ 819140 h 1626468"/>
              <a:gd name="connsiteX4385" fmla="*/ 1653614 w 1884138"/>
              <a:gd name="connsiteY4385" fmla="*/ 830596 h 1626468"/>
              <a:gd name="connsiteX4386" fmla="*/ 1638789 w 1884138"/>
              <a:gd name="connsiteY4386" fmla="*/ 826587 h 1626468"/>
              <a:gd name="connsiteX4387" fmla="*/ 1595707 w 1884138"/>
              <a:gd name="connsiteY4387" fmla="*/ 814935 h 1626468"/>
              <a:gd name="connsiteX4388" fmla="*/ 1593771 w 1884138"/>
              <a:gd name="connsiteY4388" fmla="*/ 822094 h 1626468"/>
              <a:gd name="connsiteX4389" fmla="*/ 1593916 w 1884138"/>
              <a:gd name="connsiteY4389" fmla="*/ 821558 h 1626468"/>
              <a:gd name="connsiteX4390" fmla="*/ 1593771 w 1884138"/>
              <a:gd name="connsiteY4390" fmla="*/ 822095 h 1626468"/>
              <a:gd name="connsiteX4391" fmla="*/ 1592996 w 1884138"/>
              <a:gd name="connsiteY4391" fmla="*/ 824959 h 1626468"/>
              <a:gd name="connsiteX4392" fmla="*/ 1593771 w 1884138"/>
              <a:gd name="connsiteY4392" fmla="*/ 822094 h 1626468"/>
              <a:gd name="connsiteX4393" fmla="*/ 1592609 w 1884138"/>
              <a:gd name="connsiteY4393" fmla="*/ 826391 h 1626468"/>
              <a:gd name="connsiteX4394" fmla="*/ 1595707 w 1884138"/>
              <a:gd name="connsiteY4394" fmla="*/ 814935 h 1626468"/>
              <a:gd name="connsiteX4395" fmla="*/ 1610068 w 1884138"/>
              <a:gd name="connsiteY4395" fmla="*/ 818819 h 1626468"/>
              <a:gd name="connsiteX4396" fmla="*/ 632364 w 1884138"/>
              <a:gd name="connsiteY4396" fmla="*/ 814546 h 1626468"/>
              <a:gd name="connsiteX4397" fmla="*/ 646724 w 1884138"/>
              <a:gd name="connsiteY4397" fmla="*/ 818430 h 1626468"/>
              <a:gd name="connsiteX4398" fmla="*/ 1627527 w 1884138"/>
              <a:gd name="connsiteY4398" fmla="*/ 811247 h 1626468"/>
              <a:gd name="connsiteX4399" fmla="*/ 1627527 w 1884138"/>
              <a:gd name="connsiteY4399" fmla="*/ 811247 h 1626468"/>
              <a:gd name="connsiteX4400" fmla="*/ 478435 w 1884138"/>
              <a:gd name="connsiteY4400" fmla="*/ 810193 h 1626468"/>
              <a:gd name="connsiteX4401" fmla="*/ 492795 w 1884138"/>
              <a:gd name="connsiteY4401" fmla="*/ 814077 h 1626468"/>
              <a:gd name="connsiteX4402" fmla="*/ 1208459 w 1884138"/>
              <a:gd name="connsiteY4402" fmla="*/ 809345 h 1626468"/>
              <a:gd name="connsiteX4403" fmla="*/ 1223283 w 1884138"/>
              <a:gd name="connsiteY4403" fmla="*/ 813355 h 1626468"/>
              <a:gd name="connsiteX4404" fmla="*/ 1574825 w 1884138"/>
              <a:gd name="connsiteY4404" fmla="*/ 809288 h 1626468"/>
              <a:gd name="connsiteX4405" fmla="*/ 1580883 w 1884138"/>
              <a:gd name="connsiteY4405" fmla="*/ 810926 h 1626468"/>
              <a:gd name="connsiteX4406" fmla="*/ 1574825 w 1884138"/>
              <a:gd name="connsiteY4406" fmla="*/ 809288 h 1626468"/>
              <a:gd name="connsiteX4407" fmla="*/ 245579 w 1884138"/>
              <a:gd name="connsiteY4407" fmla="*/ 809082 h 1626468"/>
              <a:gd name="connsiteX4408" fmla="*/ 245179 w 1884138"/>
              <a:gd name="connsiteY4408" fmla="*/ 810560 h 1626468"/>
              <a:gd name="connsiteX4409" fmla="*/ 242380 w 1884138"/>
              <a:gd name="connsiteY4409" fmla="*/ 820907 h 1626468"/>
              <a:gd name="connsiteX4410" fmla="*/ 238790 w 1884138"/>
              <a:gd name="connsiteY4410" fmla="*/ 819936 h 1626468"/>
              <a:gd name="connsiteX4411" fmla="*/ 242380 w 1884138"/>
              <a:gd name="connsiteY4411" fmla="*/ 820907 h 1626468"/>
              <a:gd name="connsiteX4412" fmla="*/ 256741 w 1884138"/>
              <a:gd name="connsiteY4412" fmla="*/ 824791 h 1626468"/>
              <a:gd name="connsiteX4413" fmla="*/ 1022247 w 1884138"/>
              <a:gd name="connsiteY4413" fmla="*/ 808555 h 1626468"/>
              <a:gd name="connsiteX4414" fmla="*/ 1019149 w 1884138"/>
              <a:gd name="connsiteY4414" fmla="*/ 820011 h 1626468"/>
              <a:gd name="connsiteX4415" fmla="*/ 1016050 w 1884138"/>
              <a:gd name="connsiteY4415" fmla="*/ 831467 h 1626468"/>
              <a:gd name="connsiteX4416" fmla="*/ 1012852 w 1884138"/>
              <a:gd name="connsiteY4416" fmla="*/ 843292 h 1626468"/>
              <a:gd name="connsiteX4417" fmla="*/ 1027676 w 1884138"/>
              <a:gd name="connsiteY4417" fmla="*/ 847301 h 1626468"/>
              <a:gd name="connsiteX4418" fmla="*/ 1012852 w 1884138"/>
              <a:gd name="connsiteY4418" fmla="*/ 843292 h 1626468"/>
              <a:gd name="connsiteX4419" fmla="*/ 1016050 w 1884138"/>
              <a:gd name="connsiteY4419" fmla="*/ 831467 h 1626468"/>
              <a:gd name="connsiteX4420" fmla="*/ 1030874 w 1884138"/>
              <a:gd name="connsiteY4420" fmla="*/ 835476 h 1626468"/>
              <a:gd name="connsiteX4421" fmla="*/ 1033973 w 1884138"/>
              <a:gd name="connsiteY4421" fmla="*/ 824020 h 1626468"/>
              <a:gd name="connsiteX4422" fmla="*/ 1032120 w 1884138"/>
              <a:gd name="connsiteY4422" fmla="*/ 823519 h 1626468"/>
              <a:gd name="connsiteX4423" fmla="*/ 1024907 w 1884138"/>
              <a:gd name="connsiteY4423" fmla="*/ 821568 h 1626468"/>
              <a:gd name="connsiteX4424" fmla="*/ 1025198 w 1884138"/>
              <a:gd name="connsiteY4424" fmla="*/ 821647 h 1626468"/>
              <a:gd name="connsiteX4425" fmla="*/ 1025403 w 1884138"/>
              <a:gd name="connsiteY4425" fmla="*/ 821702 h 1626468"/>
              <a:gd name="connsiteX4426" fmla="*/ 1019149 w 1884138"/>
              <a:gd name="connsiteY4426" fmla="*/ 820011 h 1626468"/>
              <a:gd name="connsiteX4427" fmla="*/ 1022247 w 1884138"/>
              <a:gd name="connsiteY4427" fmla="*/ 808555 h 1626468"/>
              <a:gd name="connsiteX4428" fmla="*/ 59367 w 1884138"/>
              <a:gd name="connsiteY4428" fmla="*/ 808291 h 1626468"/>
              <a:gd name="connsiteX4429" fmla="*/ 73727 w 1884138"/>
              <a:gd name="connsiteY4429" fmla="*/ 812175 h 1626468"/>
              <a:gd name="connsiteX4430" fmla="*/ 56268 w 1884138"/>
              <a:gd name="connsiteY4430" fmla="*/ 819747 h 1626468"/>
              <a:gd name="connsiteX4431" fmla="*/ 372182 w 1884138"/>
              <a:gd name="connsiteY4431" fmla="*/ 807630 h 1626468"/>
              <a:gd name="connsiteX4432" fmla="*/ 367588 w 1884138"/>
              <a:gd name="connsiteY4432" fmla="*/ 817492 h 1626468"/>
              <a:gd name="connsiteX4433" fmla="*/ 381949 w 1884138"/>
              <a:gd name="connsiteY4433" fmla="*/ 821376 h 1626468"/>
              <a:gd name="connsiteX4434" fmla="*/ 378850 w 1884138"/>
              <a:gd name="connsiteY4434" fmla="*/ 832832 h 1626468"/>
              <a:gd name="connsiteX4435" fmla="*/ 364490 w 1884138"/>
              <a:gd name="connsiteY4435" fmla="*/ 828948 h 1626468"/>
              <a:gd name="connsiteX4436" fmla="*/ 360900 w 1884138"/>
              <a:gd name="connsiteY4436" fmla="*/ 827977 h 1626468"/>
              <a:gd name="connsiteX4437" fmla="*/ 350129 w 1884138"/>
              <a:gd name="connsiteY4437" fmla="*/ 825064 h 1626468"/>
              <a:gd name="connsiteX4438" fmla="*/ 347031 w 1884138"/>
              <a:gd name="connsiteY4438" fmla="*/ 836520 h 1626468"/>
              <a:gd name="connsiteX4439" fmla="*/ 361391 w 1884138"/>
              <a:gd name="connsiteY4439" fmla="*/ 840404 h 1626468"/>
              <a:gd name="connsiteX4440" fmla="*/ 375752 w 1884138"/>
              <a:gd name="connsiteY4440" fmla="*/ 844287 h 1626468"/>
              <a:gd name="connsiteX4441" fmla="*/ 393211 w 1884138"/>
              <a:gd name="connsiteY4441" fmla="*/ 836716 h 1626468"/>
              <a:gd name="connsiteX4442" fmla="*/ 393211 w 1884138"/>
              <a:gd name="connsiteY4442" fmla="*/ 836716 h 1626468"/>
              <a:gd name="connsiteX4443" fmla="*/ 404937 w 1884138"/>
              <a:gd name="connsiteY4443" fmla="*/ 852181 h 1626468"/>
              <a:gd name="connsiteX4444" fmla="*/ 390113 w 1884138"/>
              <a:gd name="connsiteY4444" fmla="*/ 848171 h 1626468"/>
              <a:gd name="connsiteX4445" fmla="*/ 404937 w 1884138"/>
              <a:gd name="connsiteY4445" fmla="*/ 852181 h 1626468"/>
              <a:gd name="connsiteX4446" fmla="*/ 419298 w 1884138"/>
              <a:gd name="connsiteY4446" fmla="*/ 856065 h 1626468"/>
              <a:gd name="connsiteX4447" fmla="*/ 404937 w 1884138"/>
              <a:gd name="connsiteY4447" fmla="*/ 852181 h 1626468"/>
              <a:gd name="connsiteX4448" fmla="*/ 408035 w 1884138"/>
              <a:gd name="connsiteY4448" fmla="*/ 840725 h 1626468"/>
              <a:gd name="connsiteX4449" fmla="*/ 422396 w 1884138"/>
              <a:gd name="connsiteY4449" fmla="*/ 844609 h 1626468"/>
              <a:gd name="connsiteX4450" fmla="*/ 408035 w 1884138"/>
              <a:gd name="connsiteY4450" fmla="*/ 840725 h 1626468"/>
              <a:gd name="connsiteX4451" fmla="*/ 408035 w 1884138"/>
              <a:gd name="connsiteY4451" fmla="*/ 840725 h 1626468"/>
              <a:gd name="connsiteX4452" fmla="*/ 393211 w 1884138"/>
              <a:gd name="connsiteY4452" fmla="*/ 836716 h 1626468"/>
              <a:gd name="connsiteX4453" fmla="*/ 385133 w 1884138"/>
              <a:gd name="connsiteY4453" fmla="*/ 834531 h 1626468"/>
              <a:gd name="connsiteX4454" fmla="*/ 386031 w 1884138"/>
              <a:gd name="connsiteY4454" fmla="*/ 834774 h 1626468"/>
              <a:gd name="connsiteX4455" fmla="*/ 380645 w 1884138"/>
              <a:gd name="connsiteY4455" fmla="*/ 833317 h 1626468"/>
              <a:gd name="connsiteX4456" fmla="*/ 378850 w 1884138"/>
              <a:gd name="connsiteY4456" fmla="*/ 832832 h 1626468"/>
              <a:gd name="connsiteX4457" fmla="*/ 381949 w 1884138"/>
              <a:gd name="connsiteY4457" fmla="*/ 821376 h 1626468"/>
              <a:gd name="connsiteX4458" fmla="*/ 381949 w 1884138"/>
              <a:gd name="connsiteY4458" fmla="*/ 821376 h 1626468"/>
              <a:gd name="connsiteX4459" fmla="*/ 385147 w 1884138"/>
              <a:gd name="connsiteY4459" fmla="*/ 809551 h 1626468"/>
              <a:gd name="connsiteX4460" fmla="*/ 372182 w 1884138"/>
              <a:gd name="connsiteY4460" fmla="*/ 807630 h 1626468"/>
              <a:gd name="connsiteX4461" fmla="*/ 191655 w 1884138"/>
              <a:gd name="connsiteY4461" fmla="*/ 807188 h 1626468"/>
              <a:gd name="connsiteX4462" fmla="*/ 198835 w 1884138"/>
              <a:gd name="connsiteY4462" fmla="*/ 809130 h 1626468"/>
              <a:gd name="connsiteX4463" fmla="*/ 1566522 w 1884138"/>
              <a:gd name="connsiteY4463" fmla="*/ 807042 h 1626468"/>
              <a:gd name="connsiteX4464" fmla="*/ 1563424 w 1884138"/>
              <a:gd name="connsiteY4464" fmla="*/ 818498 h 1626468"/>
              <a:gd name="connsiteX4465" fmla="*/ 1566522 w 1884138"/>
              <a:gd name="connsiteY4465" fmla="*/ 807042 h 1626468"/>
              <a:gd name="connsiteX4466" fmla="*/ 1426954 w 1884138"/>
              <a:gd name="connsiteY4466" fmla="*/ 806573 h 1626468"/>
              <a:gd name="connsiteX4467" fmla="*/ 1441315 w 1884138"/>
              <a:gd name="connsiteY4467" fmla="*/ 810457 h 1626468"/>
              <a:gd name="connsiteX4468" fmla="*/ 1287486 w 1884138"/>
              <a:gd name="connsiteY4468" fmla="*/ 805734 h 1626468"/>
              <a:gd name="connsiteX4469" fmla="*/ 1284288 w 1884138"/>
              <a:gd name="connsiteY4469" fmla="*/ 817560 h 1626468"/>
              <a:gd name="connsiteX4470" fmla="*/ 1287486 w 1884138"/>
              <a:gd name="connsiteY4470" fmla="*/ 805734 h 1626468"/>
              <a:gd name="connsiteX4471" fmla="*/ 277398 w 1884138"/>
              <a:gd name="connsiteY4471" fmla="*/ 805394 h 1626468"/>
              <a:gd name="connsiteX4472" fmla="*/ 274300 w 1884138"/>
              <a:gd name="connsiteY4472" fmla="*/ 816849 h 1626468"/>
              <a:gd name="connsiteX4473" fmla="*/ 259939 w 1884138"/>
              <a:gd name="connsiteY4473" fmla="*/ 812966 h 1626468"/>
              <a:gd name="connsiteX4474" fmla="*/ 277398 w 1884138"/>
              <a:gd name="connsiteY4474" fmla="*/ 805394 h 1626468"/>
              <a:gd name="connsiteX4475" fmla="*/ 184474 w 1884138"/>
              <a:gd name="connsiteY4475" fmla="*/ 805246 h 1626468"/>
              <a:gd name="connsiteX4476" fmla="*/ 191655 w 1884138"/>
              <a:gd name="connsiteY4476" fmla="*/ 807188 h 1626468"/>
              <a:gd name="connsiteX4477" fmla="*/ 1070240 w 1884138"/>
              <a:gd name="connsiteY4477" fmla="*/ 803888 h 1626468"/>
              <a:gd name="connsiteX4478" fmla="*/ 1068891 w 1884138"/>
              <a:gd name="connsiteY4478" fmla="*/ 808876 h 1626468"/>
              <a:gd name="connsiteX4479" fmla="*/ 1070240 w 1884138"/>
              <a:gd name="connsiteY4479" fmla="*/ 803888 h 1626468"/>
              <a:gd name="connsiteX4480" fmla="*/ 728849 w 1884138"/>
              <a:gd name="connsiteY4480" fmla="*/ 803363 h 1626468"/>
              <a:gd name="connsiteX4481" fmla="*/ 740012 w 1884138"/>
              <a:gd name="connsiteY4481" fmla="*/ 819073 h 1626468"/>
              <a:gd name="connsiteX4482" fmla="*/ 743210 w 1884138"/>
              <a:gd name="connsiteY4482" fmla="*/ 807247 h 1626468"/>
              <a:gd name="connsiteX4483" fmla="*/ 728849 w 1884138"/>
              <a:gd name="connsiteY4483" fmla="*/ 803363 h 1626468"/>
              <a:gd name="connsiteX4484" fmla="*/ 1778763 w 1884138"/>
              <a:gd name="connsiteY4484" fmla="*/ 802578 h 1626468"/>
              <a:gd name="connsiteX4485" fmla="*/ 1785017 w 1884138"/>
              <a:gd name="connsiteY4485" fmla="*/ 804270 h 1626468"/>
              <a:gd name="connsiteX4486" fmla="*/ 1778851 w 1884138"/>
              <a:gd name="connsiteY4486" fmla="*/ 802602 h 1626468"/>
              <a:gd name="connsiteX4487" fmla="*/ 356425 w 1884138"/>
              <a:gd name="connsiteY4487" fmla="*/ 801783 h 1626468"/>
              <a:gd name="connsiteX4488" fmla="*/ 370786 w 1884138"/>
              <a:gd name="connsiteY4488" fmla="*/ 805667 h 1626468"/>
              <a:gd name="connsiteX4489" fmla="*/ 1770193 w 1884138"/>
              <a:gd name="connsiteY4489" fmla="*/ 800261 h 1626468"/>
              <a:gd name="connsiteX4490" fmla="*/ 1776447 w 1884138"/>
              <a:gd name="connsiteY4490" fmla="*/ 801952 h 1626468"/>
              <a:gd name="connsiteX4491" fmla="*/ 1775837 w 1884138"/>
              <a:gd name="connsiteY4491" fmla="*/ 801787 h 1626468"/>
              <a:gd name="connsiteX4492" fmla="*/ 1775138 w 1884138"/>
              <a:gd name="connsiteY4492" fmla="*/ 801598 h 1626468"/>
              <a:gd name="connsiteX4493" fmla="*/ 1816937 w 1884138"/>
              <a:gd name="connsiteY4493" fmla="*/ 800212 h 1626468"/>
              <a:gd name="connsiteX4494" fmla="*/ 1831761 w 1884138"/>
              <a:gd name="connsiteY4494" fmla="*/ 804221 h 1626468"/>
              <a:gd name="connsiteX4495" fmla="*/ 1828563 w 1884138"/>
              <a:gd name="connsiteY4495" fmla="*/ 816047 h 1626468"/>
              <a:gd name="connsiteX4496" fmla="*/ 1825465 w 1884138"/>
              <a:gd name="connsiteY4496" fmla="*/ 827503 h 1626468"/>
              <a:gd name="connsiteX4497" fmla="*/ 1810641 w 1884138"/>
              <a:gd name="connsiteY4497" fmla="*/ 823493 h 1626468"/>
              <a:gd name="connsiteX4498" fmla="*/ 1813739 w 1884138"/>
              <a:gd name="connsiteY4498" fmla="*/ 812038 h 1626468"/>
              <a:gd name="connsiteX4499" fmla="*/ 621101 w 1884138"/>
              <a:gd name="connsiteY4499" fmla="*/ 799207 h 1626468"/>
              <a:gd name="connsiteX4500" fmla="*/ 618003 w 1884138"/>
              <a:gd name="connsiteY4500" fmla="*/ 810662 h 1626468"/>
              <a:gd name="connsiteX4501" fmla="*/ 621101 w 1884138"/>
              <a:gd name="connsiteY4501" fmla="*/ 799207 h 1626468"/>
              <a:gd name="connsiteX4502" fmla="*/ 1397769 w 1884138"/>
              <a:gd name="connsiteY4502" fmla="*/ 798680 h 1626468"/>
              <a:gd name="connsiteX4503" fmla="*/ 1380310 w 1884138"/>
              <a:gd name="connsiteY4503" fmla="*/ 806252 h 1626468"/>
              <a:gd name="connsiteX4504" fmla="*/ 1394671 w 1884138"/>
              <a:gd name="connsiteY4504" fmla="*/ 810136 h 1626468"/>
              <a:gd name="connsiteX4505" fmla="*/ 434889 w 1884138"/>
              <a:gd name="connsiteY4505" fmla="*/ 798416 h 1626468"/>
              <a:gd name="connsiteX4506" fmla="*/ 431791 w 1884138"/>
              <a:gd name="connsiteY4506" fmla="*/ 809872 h 1626468"/>
              <a:gd name="connsiteX4507" fmla="*/ 446152 w 1884138"/>
              <a:gd name="connsiteY4507" fmla="*/ 813756 h 1626468"/>
              <a:gd name="connsiteX4508" fmla="*/ 1843525 w 1884138"/>
              <a:gd name="connsiteY4508" fmla="*/ 795110 h 1626468"/>
              <a:gd name="connsiteX4509" fmla="*/ 1849220 w 1884138"/>
              <a:gd name="connsiteY4509" fmla="*/ 796650 h 1626468"/>
              <a:gd name="connsiteX4510" fmla="*/ 1843835 w 1884138"/>
              <a:gd name="connsiteY4510" fmla="*/ 795193 h 1626468"/>
              <a:gd name="connsiteX4511" fmla="*/ 187672 w 1884138"/>
              <a:gd name="connsiteY4511" fmla="*/ 793421 h 1626468"/>
              <a:gd name="connsiteX4512" fmla="*/ 202033 w 1884138"/>
              <a:gd name="connsiteY4512" fmla="*/ 797305 h 1626468"/>
              <a:gd name="connsiteX4513" fmla="*/ 964340 w 1884138"/>
              <a:gd name="connsiteY4513" fmla="*/ 792894 h 1626468"/>
              <a:gd name="connsiteX4514" fmla="*/ 969899 w 1884138"/>
              <a:gd name="connsiteY4514" fmla="*/ 794398 h 1626468"/>
              <a:gd name="connsiteX4515" fmla="*/ 970275 w 1884138"/>
              <a:gd name="connsiteY4515" fmla="*/ 794499 h 1626468"/>
              <a:gd name="connsiteX4516" fmla="*/ 968575 w 1884138"/>
              <a:gd name="connsiteY4516" fmla="*/ 794039 h 1626468"/>
              <a:gd name="connsiteX4517" fmla="*/ 1741472 w 1884138"/>
              <a:gd name="connsiteY4517" fmla="*/ 792493 h 1626468"/>
              <a:gd name="connsiteX4518" fmla="*/ 1738374 w 1884138"/>
              <a:gd name="connsiteY4518" fmla="*/ 803948 h 1626468"/>
              <a:gd name="connsiteX4519" fmla="*/ 1738374 w 1884138"/>
              <a:gd name="connsiteY4519" fmla="*/ 803948 h 1626468"/>
              <a:gd name="connsiteX4520" fmla="*/ 1739652 w 1884138"/>
              <a:gd name="connsiteY4520" fmla="*/ 799223 h 1626468"/>
              <a:gd name="connsiteX4521" fmla="*/ 181978 w 1884138"/>
              <a:gd name="connsiteY4521" fmla="*/ 791881 h 1626468"/>
              <a:gd name="connsiteX4522" fmla="*/ 187672 w 1884138"/>
              <a:gd name="connsiteY4522" fmla="*/ 793421 h 1626468"/>
              <a:gd name="connsiteX4523" fmla="*/ 182287 w 1884138"/>
              <a:gd name="connsiteY4523" fmla="*/ 791964 h 1626468"/>
              <a:gd name="connsiteX4524" fmla="*/ 958282 w 1884138"/>
              <a:gd name="connsiteY4524" fmla="*/ 791256 h 1626468"/>
              <a:gd name="connsiteX4525" fmla="*/ 964340 w 1884138"/>
              <a:gd name="connsiteY4525" fmla="*/ 792894 h 1626468"/>
              <a:gd name="connsiteX4526" fmla="*/ 958282 w 1884138"/>
              <a:gd name="connsiteY4526" fmla="*/ 791256 h 1626468"/>
              <a:gd name="connsiteX4527" fmla="*/ 452348 w 1884138"/>
              <a:gd name="connsiteY4527" fmla="*/ 790844 h 1626468"/>
              <a:gd name="connsiteX4528" fmla="*/ 449250 w 1884138"/>
              <a:gd name="connsiteY4528" fmla="*/ 802300 h 1626468"/>
              <a:gd name="connsiteX4529" fmla="*/ 452348 w 1884138"/>
              <a:gd name="connsiteY4529" fmla="*/ 790844 h 1626468"/>
              <a:gd name="connsiteX4530" fmla="*/ 452348 w 1884138"/>
              <a:gd name="connsiteY4530" fmla="*/ 790844 h 1626468"/>
              <a:gd name="connsiteX4531" fmla="*/ 449250 w 1884138"/>
              <a:gd name="connsiteY4531" fmla="*/ 802300 h 1626468"/>
              <a:gd name="connsiteX4532" fmla="*/ 463611 w 1884138"/>
              <a:gd name="connsiteY4532" fmla="*/ 806184 h 1626468"/>
              <a:gd name="connsiteX4533" fmla="*/ 466709 w 1884138"/>
              <a:gd name="connsiteY4533" fmla="*/ 794728 h 1626468"/>
              <a:gd name="connsiteX4534" fmla="*/ 405704 w 1884138"/>
              <a:gd name="connsiteY4534" fmla="*/ 790523 h 1626468"/>
              <a:gd name="connsiteX4535" fmla="*/ 402606 w 1884138"/>
              <a:gd name="connsiteY4535" fmla="*/ 801979 h 1626468"/>
              <a:gd name="connsiteX4536" fmla="*/ 1229579 w 1884138"/>
              <a:gd name="connsiteY4536" fmla="*/ 790073 h 1626468"/>
              <a:gd name="connsiteX4537" fmla="*/ 1226381 w 1884138"/>
              <a:gd name="connsiteY4537" fmla="*/ 801899 h 1626468"/>
              <a:gd name="connsiteX4538" fmla="*/ 1240742 w 1884138"/>
              <a:gd name="connsiteY4538" fmla="*/ 805783 h 1626468"/>
              <a:gd name="connsiteX4539" fmla="*/ 1226381 w 1884138"/>
              <a:gd name="connsiteY4539" fmla="*/ 801899 h 1626468"/>
              <a:gd name="connsiteX4540" fmla="*/ 1866679 w 1884138"/>
              <a:gd name="connsiteY4540" fmla="*/ 789078 h 1626468"/>
              <a:gd name="connsiteX4541" fmla="*/ 1863581 w 1884138"/>
              <a:gd name="connsiteY4541" fmla="*/ 800534 h 1626468"/>
              <a:gd name="connsiteX4542" fmla="*/ 1849220 w 1884138"/>
              <a:gd name="connsiteY4542" fmla="*/ 796650 h 1626468"/>
              <a:gd name="connsiteX4543" fmla="*/ 1866679 w 1884138"/>
              <a:gd name="connsiteY4543" fmla="*/ 789078 h 1626468"/>
              <a:gd name="connsiteX4544" fmla="*/ 670943 w 1884138"/>
              <a:gd name="connsiteY4544" fmla="*/ 787703 h 1626468"/>
              <a:gd name="connsiteX4545" fmla="*/ 667745 w 1884138"/>
              <a:gd name="connsiteY4545" fmla="*/ 799528 h 1626468"/>
              <a:gd name="connsiteX4546" fmla="*/ 682106 w 1884138"/>
              <a:gd name="connsiteY4546" fmla="*/ 803412 h 1626468"/>
              <a:gd name="connsiteX4547" fmla="*/ 685304 w 1884138"/>
              <a:gd name="connsiteY4547" fmla="*/ 791586 h 1626468"/>
              <a:gd name="connsiteX4548" fmla="*/ 1447611 w 1884138"/>
              <a:gd name="connsiteY4548" fmla="*/ 787176 h 1626468"/>
              <a:gd name="connsiteX4549" fmla="*/ 1458774 w 1884138"/>
              <a:gd name="connsiteY4549" fmla="*/ 802885 h 1626468"/>
              <a:gd name="connsiteX4550" fmla="*/ 1444413 w 1884138"/>
              <a:gd name="connsiteY4550" fmla="*/ 799001 h 1626468"/>
              <a:gd name="connsiteX4551" fmla="*/ 1430052 w 1884138"/>
              <a:gd name="connsiteY4551" fmla="*/ 795117 h 1626468"/>
              <a:gd name="connsiteX4552" fmla="*/ 1444413 w 1884138"/>
              <a:gd name="connsiteY4552" fmla="*/ 799001 h 1626468"/>
              <a:gd name="connsiteX4553" fmla="*/ 1458774 w 1884138"/>
              <a:gd name="connsiteY4553" fmla="*/ 802885 h 1626468"/>
              <a:gd name="connsiteX4554" fmla="*/ 1447611 w 1884138"/>
              <a:gd name="connsiteY4554" fmla="*/ 787176 h 1626468"/>
              <a:gd name="connsiteX4555" fmla="*/ 1261399 w 1884138"/>
              <a:gd name="connsiteY4555" fmla="*/ 786386 h 1626468"/>
              <a:gd name="connsiteX4556" fmla="*/ 1258301 w 1884138"/>
              <a:gd name="connsiteY4556" fmla="*/ 797841 h 1626468"/>
              <a:gd name="connsiteX4557" fmla="*/ 1272662 w 1884138"/>
              <a:gd name="connsiteY4557" fmla="*/ 801725 h 1626468"/>
              <a:gd name="connsiteX4558" fmla="*/ 1258301 w 1884138"/>
              <a:gd name="connsiteY4558" fmla="*/ 797841 h 1626468"/>
              <a:gd name="connsiteX4559" fmla="*/ 1261399 w 1884138"/>
              <a:gd name="connsiteY4559" fmla="*/ 786386 h 1626468"/>
              <a:gd name="connsiteX4560" fmla="*/ 251775 w 1884138"/>
              <a:gd name="connsiteY4560" fmla="*/ 786170 h 1626468"/>
              <a:gd name="connsiteX4561" fmla="*/ 248677 w 1884138"/>
              <a:gd name="connsiteY4561" fmla="*/ 797626 h 1626468"/>
              <a:gd name="connsiteX4562" fmla="*/ 423626 w 1884138"/>
              <a:gd name="connsiteY4562" fmla="*/ 783076 h 1626468"/>
              <a:gd name="connsiteX4563" fmla="*/ 420528 w 1884138"/>
              <a:gd name="connsiteY4563" fmla="*/ 794532 h 1626468"/>
              <a:gd name="connsiteX4564" fmla="*/ 423626 w 1884138"/>
              <a:gd name="connsiteY4564" fmla="*/ 783076 h 1626468"/>
              <a:gd name="connsiteX4565" fmla="*/ 437987 w 1884138"/>
              <a:gd name="connsiteY4565" fmla="*/ 786960 h 1626468"/>
              <a:gd name="connsiteX4566" fmla="*/ 967439 w 1884138"/>
              <a:gd name="connsiteY4566" fmla="*/ 781438 h 1626468"/>
              <a:gd name="connsiteX4567" fmla="*/ 964340 w 1884138"/>
              <a:gd name="connsiteY4567" fmla="*/ 792894 h 1626468"/>
              <a:gd name="connsiteX4568" fmla="*/ 1869777 w 1884138"/>
              <a:gd name="connsiteY4568" fmla="*/ 777622 h 1626468"/>
              <a:gd name="connsiteX4569" fmla="*/ 1884138 w 1884138"/>
              <a:gd name="connsiteY4569" fmla="*/ 781506 h 1626468"/>
              <a:gd name="connsiteX4570" fmla="*/ 1881040 w 1884138"/>
              <a:gd name="connsiteY4570" fmla="*/ 792962 h 1626468"/>
              <a:gd name="connsiteX4571" fmla="*/ 1866679 w 1884138"/>
              <a:gd name="connsiteY4571" fmla="*/ 789078 h 1626468"/>
              <a:gd name="connsiteX4572" fmla="*/ 1776490 w 1884138"/>
              <a:gd name="connsiteY4572" fmla="*/ 776980 h 1626468"/>
              <a:gd name="connsiteX4573" fmla="*/ 1782539 w 1884138"/>
              <a:gd name="connsiteY4573" fmla="*/ 778616 h 1626468"/>
              <a:gd name="connsiteX4574" fmla="*/ 1782049 w 1884138"/>
              <a:gd name="connsiteY4574" fmla="*/ 778483 h 1626468"/>
              <a:gd name="connsiteX4575" fmla="*/ 1776490 w 1884138"/>
              <a:gd name="connsiteY4575" fmla="*/ 776980 h 1626468"/>
              <a:gd name="connsiteX4576" fmla="*/ 1817075 w 1884138"/>
              <a:gd name="connsiteY4576" fmla="*/ 775662 h 1626468"/>
              <a:gd name="connsiteX4577" fmla="*/ 1823133 w 1884138"/>
              <a:gd name="connsiteY4577" fmla="*/ 777301 h 1626468"/>
              <a:gd name="connsiteX4578" fmla="*/ 1817568 w 1884138"/>
              <a:gd name="connsiteY4578" fmla="*/ 775796 h 1626468"/>
              <a:gd name="connsiteX4579" fmla="*/ 1669205 w 1884138"/>
              <a:gd name="connsiteY4579" fmla="*/ 772948 h 1626468"/>
              <a:gd name="connsiteX4580" fmla="*/ 1676106 w 1884138"/>
              <a:gd name="connsiteY4580" fmla="*/ 774814 h 1626468"/>
              <a:gd name="connsiteX4581" fmla="*/ 1676385 w 1884138"/>
              <a:gd name="connsiteY4581" fmla="*/ 774890 h 1626468"/>
              <a:gd name="connsiteX4582" fmla="*/ 1677121 w 1884138"/>
              <a:gd name="connsiteY4582" fmla="*/ 775089 h 1626468"/>
              <a:gd name="connsiteX4583" fmla="*/ 1681770 w 1884138"/>
              <a:gd name="connsiteY4583" fmla="*/ 776346 h 1626468"/>
              <a:gd name="connsiteX4584" fmla="*/ 1683565 w 1884138"/>
              <a:gd name="connsiteY4584" fmla="*/ 776832 h 1626468"/>
              <a:gd name="connsiteX4585" fmla="*/ 1677283 w 1884138"/>
              <a:gd name="connsiteY4585" fmla="*/ 775133 h 1626468"/>
              <a:gd name="connsiteX4586" fmla="*/ 1677121 w 1884138"/>
              <a:gd name="connsiteY4586" fmla="*/ 775089 h 1626468"/>
              <a:gd name="connsiteX4587" fmla="*/ 1676106 w 1884138"/>
              <a:gd name="connsiteY4587" fmla="*/ 774814 h 1626468"/>
              <a:gd name="connsiteX4588" fmla="*/ 1675487 w 1884138"/>
              <a:gd name="connsiteY4588" fmla="*/ 774647 h 1626468"/>
              <a:gd name="connsiteX4589" fmla="*/ 1669205 w 1884138"/>
              <a:gd name="connsiteY4589" fmla="*/ 772948 h 1626468"/>
              <a:gd name="connsiteX4590" fmla="*/ 1342961 w 1884138"/>
              <a:gd name="connsiteY4590" fmla="*/ 771563 h 1626468"/>
              <a:gd name="connsiteX4591" fmla="*/ 1339863 w 1884138"/>
              <a:gd name="connsiteY4591" fmla="*/ 783019 h 1626468"/>
              <a:gd name="connsiteX4592" fmla="*/ 1342961 w 1884138"/>
              <a:gd name="connsiteY4592" fmla="*/ 771563 h 1626468"/>
              <a:gd name="connsiteX4593" fmla="*/ 1110568 w 1884138"/>
              <a:gd name="connsiteY4593" fmla="*/ 770577 h 1626468"/>
              <a:gd name="connsiteX4594" fmla="*/ 1124929 w 1884138"/>
              <a:gd name="connsiteY4594" fmla="*/ 774461 h 1626468"/>
              <a:gd name="connsiteX4595" fmla="*/ 1117749 w 1884138"/>
              <a:gd name="connsiteY4595" fmla="*/ 772519 h 1626468"/>
              <a:gd name="connsiteX4596" fmla="*/ 970637 w 1884138"/>
              <a:gd name="connsiteY4596" fmla="*/ 769613 h 1626468"/>
              <a:gd name="connsiteX4597" fmla="*/ 967439 w 1884138"/>
              <a:gd name="connsiteY4597" fmla="*/ 781438 h 1626468"/>
              <a:gd name="connsiteX4598" fmla="*/ 953078 w 1884138"/>
              <a:gd name="connsiteY4598" fmla="*/ 777554 h 1626468"/>
              <a:gd name="connsiteX4599" fmla="*/ 949980 w 1884138"/>
              <a:gd name="connsiteY4599" fmla="*/ 789010 h 1626468"/>
              <a:gd name="connsiteX4600" fmla="*/ 964340 w 1884138"/>
              <a:gd name="connsiteY4600" fmla="*/ 792894 h 1626468"/>
              <a:gd name="connsiteX4601" fmla="*/ 966193 w 1884138"/>
              <a:gd name="connsiteY4601" fmla="*/ 793395 h 1626468"/>
              <a:gd name="connsiteX4602" fmla="*/ 968575 w 1884138"/>
              <a:gd name="connsiteY4602" fmla="*/ 794039 h 1626468"/>
              <a:gd name="connsiteX4603" fmla="*/ 970594 w 1884138"/>
              <a:gd name="connsiteY4603" fmla="*/ 794585 h 1626468"/>
              <a:gd name="connsiteX4604" fmla="*/ 970275 w 1884138"/>
              <a:gd name="connsiteY4604" fmla="*/ 794499 h 1626468"/>
              <a:gd name="connsiteX4605" fmla="*/ 979164 w 1884138"/>
              <a:gd name="connsiteY4605" fmla="*/ 796903 h 1626468"/>
              <a:gd name="connsiteX4606" fmla="*/ 964340 w 1884138"/>
              <a:gd name="connsiteY4606" fmla="*/ 792894 h 1626468"/>
              <a:gd name="connsiteX4607" fmla="*/ 982263 w 1884138"/>
              <a:gd name="connsiteY4607" fmla="*/ 785447 h 1626468"/>
              <a:gd name="connsiteX4608" fmla="*/ 985461 w 1884138"/>
              <a:gd name="connsiteY4608" fmla="*/ 773622 h 1626468"/>
              <a:gd name="connsiteX4609" fmla="*/ 598213 w 1884138"/>
              <a:gd name="connsiteY4609" fmla="*/ 768032 h 1626468"/>
              <a:gd name="connsiteX4610" fmla="*/ 595014 w 1884138"/>
              <a:gd name="connsiteY4610" fmla="*/ 779858 h 1626468"/>
              <a:gd name="connsiteX4611" fmla="*/ 580654 w 1884138"/>
              <a:gd name="connsiteY4611" fmla="*/ 775974 h 1626468"/>
              <a:gd name="connsiteX4612" fmla="*/ 591916 w 1884138"/>
              <a:gd name="connsiteY4612" fmla="*/ 791313 h 1626468"/>
              <a:gd name="connsiteX4613" fmla="*/ 606740 w 1884138"/>
              <a:gd name="connsiteY4613" fmla="*/ 795323 h 1626468"/>
              <a:gd name="connsiteX4614" fmla="*/ 609838 w 1884138"/>
              <a:gd name="connsiteY4614" fmla="*/ 783867 h 1626468"/>
              <a:gd name="connsiteX4615" fmla="*/ 595014 w 1884138"/>
              <a:gd name="connsiteY4615" fmla="*/ 779858 h 1626468"/>
              <a:gd name="connsiteX4616" fmla="*/ 272432 w 1884138"/>
              <a:gd name="connsiteY4616" fmla="*/ 766773 h 1626468"/>
              <a:gd name="connsiteX4617" fmla="*/ 269334 w 1884138"/>
              <a:gd name="connsiteY4617" fmla="*/ 778229 h 1626468"/>
              <a:gd name="connsiteX4618" fmla="*/ 266136 w 1884138"/>
              <a:gd name="connsiteY4618" fmla="*/ 790054 h 1626468"/>
              <a:gd name="connsiteX4619" fmla="*/ 251775 w 1884138"/>
              <a:gd name="connsiteY4619" fmla="*/ 786170 h 1626468"/>
              <a:gd name="connsiteX4620" fmla="*/ 248677 w 1884138"/>
              <a:gd name="connsiteY4620" fmla="*/ 797626 h 1626468"/>
              <a:gd name="connsiteX4621" fmla="*/ 259939 w 1884138"/>
              <a:gd name="connsiteY4621" fmla="*/ 812966 h 1626468"/>
              <a:gd name="connsiteX4622" fmla="*/ 274300 w 1884138"/>
              <a:gd name="connsiteY4622" fmla="*/ 816849 h 1626468"/>
              <a:gd name="connsiteX4623" fmla="*/ 277398 w 1884138"/>
              <a:gd name="connsiteY4623" fmla="*/ 805394 h 1626468"/>
              <a:gd name="connsiteX4624" fmla="*/ 292223 w 1884138"/>
              <a:gd name="connsiteY4624" fmla="*/ 809403 h 1626468"/>
              <a:gd name="connsiteX4625" fmla="*/ 277398 w 1884138"/>
              <a:gd name="connsiteY4625" fmla="*/ 805394 h 1626468"/>
              <a:gd name="connsiteX4626" fmla="*/ 280497 w 1884138"/>
              <a:gd name="connsiteY4626" fmla="*/ 793938 h 1626468"/>
              <a:gd name="connsiteX4627" fmla="*/ 282350 w 1884138"/>
              <a:gd name="connsiteY4627" fmla="*/ 794439 h 1626468"/>
              <a:gd name="connsiteX4628" fmla="*/ 287411 w 1884138"/>
              <a:gd name="connsiteY4628" fmla="*/ 795808 h 1626468"/>
              <a:gd name="connsiteX4629" fmla="*/ 293468 w 1884138"/>
              <a:gd name="connsiteY4629" fmla="*/ 797446 h 1626468"/>
              <a:gd name="connsiteX4630" fmla="*/ 295321 w 1884138"/>
              <a:gd name="connsiteY4630" fmla="*/ 797947 h 1626468"/>
              <a:gd name="connsiteX4631" fmla="*/ 287411 w 1884138"/>
              <a:gd name="connsiteY4631" fmla="*/ 795808 h 1626468"/>
              <a:gd name="connsiteX4632" fmla="*/ 280497 w 1884138"/>
              <a:gd name="connsiteY4632" fmla="*/ 793938 h 1626468"/>
              <a:gd name="connsiteX4633" fmla="*/ 283695 w 1884138"/>
              <a:gd name="connsiteY4633" fmla="*/ 782113 h 1626468"/>
              <a:gd name="connsiteX4634" fmla="*/ 298519 w 1884138"/>
              <a:gd name="connsiteY4634" fmla="*/ 786122 h 1626468"/>
              <a:gd name="connsiteX4635" fmla="*/ 301617 w 1884138"/>
              <a:gd name="connsiteY4635" fmla="*/ 774666 h 1626468"/>
              <a:gd name="connsiteX4636" fmla="*/ 286793 w 1884138"/>
              <a:gd name="connsiteY4636" fmla="*/ 770657 h 1626468"/>
              <a:gd name="connsiteX4637" fmla="*/ 272432 w 1884138"/>
              <a:gd name="connsiteY4637" fmla="*/ 766773 h 1626468"/>
              <a:gd name="connsiteX4638" fmla="*/ 1142488 w 1884138"/>
              <a:gd name="connsiteY4638" fmla="*/ 766519 h 1626468"/>
              <a:gd name="connsiteX4639" fmla="*/ 1139290 w 1884138"/>
              <a:gd name="connsiteY4639" fmla="*/ 778345 h 1626468"/>
              <a:gd name="connsiteX4640" fmla="*/ 1142488 w 1884138"/>
              <a:gd name="connsiteY4640" fmla="*/ 766519 h 1626468"/>
              <a:gd name="connsiteX4641" fmla="*/ 132864 w 1884138"/>
              <a:gd name="connsiteY4641" fmla="*/ 766304 h 1626468"/>
              <a:gd name="connsiteX4642" fmla="*/ 147225 w 1884138"/>
              <a:gd name="connsiteY4642" fmla="*/ 770188 h 1626468"/>
              <a:gd name="connsiteX4643" fmla="*/ 1826232 w 1884138"/>
              <a:gd name="connsiteY4643" fmla="*/ 765845 h 1626468"/>
              <a:gd name="connsiteX4644" fmla="*/ 1823133 w 1884138"/>
              <a:gd name="connsiteY4644" fmla="*/ 777301 h 1626468"/>
              <a:gd name="connsiteX4645" fmla="*/ 1826232 w 1884138"/>
              <a:gd name="connsiteY4645" fmla="*/ 765845 h 1626468"/>
              <a:gd name="connsiteX4646" fmla="*/ 1826232 w 1884138"/>
              <a:gd name="connsiteY4646" fmla="*/ 765845 h 1626468"/>
              <a:gd name="connsiteX4647" fmla="*/ 1826232 w 1884138"/>
              <a:gd name="connsiteY4647" fmla="*/ 765845 h 1626468"/>
              <a:gd name="connsiteX4648" fmla="*/ 723783 w 1884138"/>
              <a:gd name="connsiteY4648" fmla="*/ 765112 h 1626468"/>
              <a:gd name="connsiteX4649" fmla="*/ 722333 w 1884138"/>
              <a:gd name="connsiteY4649" fmla="*/ 770474 h 1626468"/>
              <a:gd name="connsiteX4650" fmla="*/ 722234 w 1884138"/>
              <a:gd name="connsiteY4650" fmla="*/ 770840 h 1626468"/>
              <a:gd name="connsiteX4651" fmla="*/ 720685 w 1884138"/>
              <a:gd name="connsiteY4651" fmla="*/ 776568 h 1626468"/>
              <a:gd name="connsiteX4652" fmla="*/ 721073 w 1884138"/>
              <a:gd name="connsiteY4652" fmla="*/ 775136 h 1626468"/>
              <a:gd name="connsiteX4653" fmla="*/ 722333 w 1884138"/>
              <a:gd name="connsiteY4653" fmla="*/ 770474 h 1626468"/>
              <a:gd name="connsiteX4654" fmla="*/ 722428 w 1884138"/>
              <a:gd name="connsiteY4654" fmla="*/ 770124 h 1626468"/>
              <a:gd name="connsiteX4655" fmla="*/ 723783 w 1884138"/>
              <a:gd name="connsiteY4655" fmla="*/ 765112 h 1626468"/>
              <a:gd name="connsiteX4656" fmla="*/ 1128127 w 1884138"/>
              <a:gd name="connsiteY4656" fmla="*/ 762635 h 1626468"/>
              <a:gd name="connsiteX4657" fmla="*/ 1110568 w 1884138"/>
              <a:gd name="connsiteY4657" fmla="*/ 770577 h 1626468"/>
              <a:gd name="connsiteX4658" fmla="*/ 1107470 w 1884138"/>
              <a:gd name="connsiteY4658" fmla="*/ 782033 h 1626468"/>
              <a:gd name="connsiteX4659" fmla="*/ 1110568 w 1884138"/>
              <a:gd name="connsiteY4659" fmla="*/ 770577 h 1626468"/>
              <a:gd name="connsiteX4660" fmla="*/ 1112363 w 1884138"/>
              <a:gd name="connsiteY4660" fmla="*/ 771062 h 1626468"/>
              <a:gd name="connsiteX4661" fmla="*/ 1117749 w 1884138"/>
              <a:gd name="connsiteY4661" fmla="*/ 772519 h 1626468"/>
              <a:gd name="connsiteX4662" fmla="*/ 1123134 w 1884138"/>
              <a:gd name="connsiteY4662" fmla="*/ 773975 h 1626468"/>
              <a:gd name="connsiteX4663" fmla="*/ 1124929 w 1884138"/>
              <a:gd name="connsiteY4663" fmla="*/ 774461 h 1626468"/>
              <a:gd name="connsiteX4664" fmla="*/ 1124929 w 1884138"/>
              <a:gd name="connsiteY4664" fmla="*/ 774461 h 1626468"/>
              <a:gd name="connsiteX4665" fmla="*/ 1128127 w 1884138"/>
              <a:gd name="connsiteY4665" fmla="*/ 762635 h 1626468"/>
              <a:gd name="connsiteX4666" fmla="*/ 1821523 w 1884138"/>
              <a:gd name="connsiteY4666" fmla="*/ 759218 h 1626468"/>
              <a:gd name="connsiteX4667" fmla="*/ 1826232 w 1884138"/>
              <a:gd name="connsiteY4667" fmla="*/ 765845 h 1626468"/>
              <a:gd name="connsiteX4668" fmla="*/ 1811871 w 1884138"/>
              <a:gd name="connsiteY4668" fmla="*/ 761961 h 1626468"/>
              <a:gd name="connsiteX4669" fmla="*/ 1821523 w 1884138"/>
              <a:gd name="connsiteY4669" fmla="*/ 759218 h 1626468"/>
              <a:gd name="connsiteX4670" fmla="*/ 1020379 w 1884138"/>
              <a:gd name="connsiteY4670" fmla="*/ 758479 h 1626468"/>
              <a:gd name="connsiteX4671" fmla="*/ 1019179 w 1884138"/>
              <a:gd name="connsiteY4671" fmla="*/ 762914 h 1626468"/>
              <a:gd name="connsiteX4672" fmla="*/ 1019217 w 1884138"/>
              <a:gd name="connsiteY4672" fmla="*/ 762774 h 1626468"/>
              <a:gd name="connsiteX4673" fmla="*/ 1020379 w 1884138"/>
              <a:gd name="connsiteY4673" fmla="*/ 758479 h 1626468"/>
              <a:gd name="connsiteX4674" fmla="*/ 927555 w 1884138"/>
              <a:gd name="connsiteY4674" fmla="*/ 757961 h 1626468"/>
              <a:gd name="connsiteX4675" fmla="*/ 924356 w 1884138"/>
              <a:gd name="connsiteY4675" fmla="*/ 769786 h 1626468"/>
              <a:gd name="connsiteX4676" fmla="*/ 927555 w 1884138"/>
              <a:gd name="connsiteY4676" fmla="*/ 757961 h 1626468"/>
              <a:gd name="connsiteX4677" fmla="*/ 927555 w 1884138"/>
              <a:gd name="connsiteY4677" fmla="*/ 757961 h 1626468"/>
              <a:gd name="connsiteX4678" fmla="*/ 275531 w 1884138"/>
              <a:gd name="connsiteY4678" fmla="*/ 755317 h 1626468"/>
              <a:gd name="connsiteX4679" fmla="*/ 289891 w 1884138"/>
              <a:gd name="connsiteY4679" fmla="*/ 759201 h 1626468"/>
              <a:gd name="connsiteX4680" fmla="*/ 282711 w 1884138"/>
              <a:gd name="connsiteY4680" fmla="*/ 757259 h 1626468"/>
              <a:gd name="connsiteX4681" fmla="*/ 1021630 w 1884138"/>
              <a:gd name="connsiteY4681" fmla="*/ 753853 h 1626468"/>
              <a:gd name="connsiteX4682" fmla="*/ 1021594 w 1884138"/>
              <a:gd name="connsiteY4682" fmla="*/ 753987 h 1626468"/>
              <a:gd name="connsiteX4683" fmla="*/ 1021570 w 1884138"/>
              <a:gd name="connsiteY4683" fmla="*/ 754073 h 1626468"/>
              <a:gd name="connsiteX4684" fmla="*/ 1020379 w 1884138"/>
              <a:gd name="connsiteY4684" fmla="*/ 758479 h 1626468"/>
              <a:gd name="connsiteX4685" fmla="*/ 1021051 w 1884138"/>
              <a:gd name="connsiteY4685" fmla="*/ 755992 h 1626468"/>
              <a:gd name="connsiteX4686" fmla="*/ 433021 w 1884138"/>
              <a:gd name="connsiteY4686" fmla="*/ 748340 h 1626468"/>
              <a:gd name="connsiteX4687" fmla="*/ 447382 w 1884138"/>
              <a:gd name="connsiteY4687" fmla="*/ 752224 h 1626468"/>
              <a:gd name="connsiteX4688" fmla="*/ 1116865 w 1884138"/>
              <a:gd name="connsiteY4688" fmla="*/ 747296 h 1626468"/>
              <a:gd name="connsiteX4689" fmla="*/ 1113767 w 1884138"/>
              <a:gd name="connsiteY4689" fmla="*/ 758752 h 1626468"/>
              <a:gd name="connsiteX4690" fmla="*/ 1116865 w 1884138"/>
              <a:gd name="connsiteY4690" fmla="*/ 747296 h 1626468"/>
              <a:gd name="connsiteX4691" fmla="*/ 200165 w 1884138"/>
              <a:gd name="connsiteY4691" fmla="*/ 747228 h 1626468"/>
              <a:gd name="connsiteX4692" fmla="*/ 197067 w 1884138"/>
              <a:gd name="connsiteY4692" fmla="*/ 758684 h 1626468"/>
              <a:gd name="connsiteX4693" fmla="*/ 193869 w 1884138"/>
              <a:gd name="connsiteY4693" fmla="*/ 770509 h 1626468"/>
              <a:gd name="connsiteX4694" fmla="*/ 190771 w 1884138"/>
              <a:gd name="connsiteY4694" fmla="*/ 781965 h 1626468"/>
              <a:gd name="connsiteX4695" fmla="*/ 187672 w 1884138"/>
              <a:gd name="connsiteY4695" fmla="*/ 793421 h 1626468"/>
              <a:gd name="connsiteX4696" fmla="*/ 181614 w 1884138"/>
              <a:gd name="connsiteY4696" fmla="*/ 791782 h 1626468"/>
              <a:gd name="connsiteX4697" fmla="*/ 181978 w 1884138"/>
              <a:gd name="connsiteY4697" fmla="*/ 791881 h 1626468"/>
              <a:gd name="connsiteX4698" fmla="*/ 173311 w 1884138"/>
              <a:gd name="connsiteY4698" fmla="*/ 789537 h 1626468"/>
              <a:gd name="connsiteX4699" fmla="*/ 184474 w 1884138"/>
              <a:gd name="connsiteY4699" fmla="*/ 805246 h 1626468"/>
              <a:gd name="connsiteX4700" fmla="*/ 170113 w 1884138"/>
              <a:gd name="connsiteY4700" fmla="*/ 801362 h 1626468"/>
              <a:gd name="connsiteX4701" fmla="*/ 167015 w 1884138"/>
              <a:gd name="connsiteY4701" fmla="*/ 812818 h 1626468"/>
              <a:gd name="connsiteX4702" fmla="*/ 163917 w 1884138"/>
              <a:gd name="connsiteY4702" fmla="*/ 824274 h 1626468"/>
              <a:gd name="connsiteX4703" fmla="*/ 160819 w 1884138"/>
              <a:gd name="connsiteY4703" fmla="*/ 835729 h 1626468"/>
              <a:gd name="connsiteX4704" fmla="*/ 154899 w 1884138"/>
              <a:gd name="connsiteY4704" fmla="*/ 834128 h 1626468"/>
              <a:gd name="connsiteX4705" fmla="*/ 147847 w 1884138"/>
              <a:gd name="connsiteY4705" fmla="*/ 832221 h 1626468"/>
              <a:gd name="connsiteX4706" fmla="*/ 145994 w 1884138"/>
              <a:gd name="connsiteY4706" fmla="*/ 831720 h 1626468"/>
              <a:gd name="connsiteX4707" fmla="*/ 142896 w 1884138"/>
              <a:gd name="connsiteY4707" fmla="*/ 843176 h 1626468"/>
              <a:gd name="connsiteX4708" fmla="*/ 139698 w 1884138"/>
              <a:gd name="connsiteY4708" fmla="*/ 855001 h 1626468"/>
              <a:gd name="connsiteX4709" fmla="*/ 125337 w 1884138"/>
              <a:gd name="connsiteY4709" fmla="*/ 851117 h 1626468"/>
              <a:gd name="connsiteX4710" fmla="*/ 128535 w 1884138"/>
              <a:gd name="connsiteY4710" fmla="*/ 839292 h 1626468"/>
              <a:gd name="connsiteX4711" fmla="*/ 125337 w 1884138"/>
              <a:gd name="connsiteY4711" fmla="*/ 851117 h 1626468"/>
              <a:gd name="connsiteX4712" fmla="*/ 125337 w 1884138"/>
              <a:gd name="connsiteY4712" fmla="*/ 851117 h 1626468"/>
              <a:gd name="connsiteX4713" fmla="*/ 136600 w 1884138"/>
              <a:gd name="connsiteY4713" fmla="*/ 866457 h 1626468"/>
              <a:gd name="connsiteX4714" fmla="*/ 151424 w 1884138"/>
              <a:gd name="connsiteY4714" fmla="*/ 870466 h 1626468"/>
              <a:gd name="connsiteX4715" fmla="*/ 148326 w 1884138"/>
              <a:gd name="connsiteY4715" fmla="*/ 881922 h 1626468"/>
              <a:gd name="connsiteX4716" fmla="*/ 151424 w 1884138"/>
              <a:gd name="connsiteY4716" fmla="*/ 870466 h 1626468"/>
              <a:gd name="connsiteX4717" fmla="*/ 154522 w 1884138"/>
              <a:gd name="connsiteY4717" fmla="*/ 859010 h 1626468"/>
              <a:gd name="connsiteX4718" fmla="*/ 168883 w 1884138"/>
              <a:gd name="connsiteY4718" fmla="*/ 862894 h 1626468"/>
              <a:gd name="connsiteX4719" fmla="*/ 172081 w 1884138"/>
              <a:gd name="connsiteY4719" fmla="*/ 851069 h 1626468"/>
              <a:gd name="connsiteX4720" fmla="*/ 175179 w 1884138"/>
              <a:gd name="connsiteY4720" fmla="*/ 839613 h 1626468"/>
              <a:gd name="connsiteX4721" fmla="*/ 178278 w 1884138"/>
              <a:gd name="connsiteY4721" fmla="*/ 828157 h 1626468"/>
              <a:gd name="connsiteX4722" fmla="*/ 181376 w 1884138"/>
              <a:gd name="connsiteY4722" fmla="*/ 816702 h 1626468"/>
              <a:gd name="connsiteX4723" fmla="*/ 195737 w 1884138"/>
              <a:gd name="connsiteY4723" fmla="*/ 820586 h 1626468"/>
              <a:gd name="connsiteX4724" fmla="*/ 181376 w 1884138"/>
              <a:gd name="connsiteY4724" fmla="*/ 816702 h 1626468"/>
              <a:gd name="connsiteX4725" fmla="*/ 184474 w 1884138"/>
              <a:gd name="connsiteY4725" fmla="*/ 805246 h 1626468"/>
              <a:gd name="connsiteX4726" fmla="*/ 198835 w 1884138"/>
              <a:gd name="connsiteY4726" fmla="*/ 809130 h 1626468"/>
              <a:gd name="connsiteX4727" fmla="*/ 187672 w 1884138"/>
              <a:gd name="connsiteY4727" fmla="*/ 793421 h 1626468"/>
              <a:gd name="connsiteX4728" fmla="*/ 202033 w 1884138"/>
              <a:gd name="connsiteY4728" fmla="*/ 797305 h 1626468"/>
              <a:gd name="connsiteX4729" fmla="*/ 205131 w 1884138"/>
              <a:gd name="connsiteY4729" fmla="*/ 785849 h 1626468"/>
              <a:gd name="connsiteX4730" fmla="*/ 208229 w 1884138"/>
              <a:gd name="connsiteY4730" fmla="*/ 774393 h 1626468"/>
              <a:gd name="connsiteX4731" fmla="*/ 222590 w 1884138"/>
              <a:gd name="connsiteY4731" fmla="*/ 778277 h 1626468"/>
              <a:gd name="connsiteX4732" fmla="*/ 211428 w 1884138"/>
              <a:gd name="connsiteY4732" fmla="*/ 762568 h 1626468"/>
              <a:gd name="connsiteX4733" fmla="*/ 225788 w 1884138"/>
              <a:gd name="connsiteY4733" fmla="*/ 766452 h 1626468"/>
              <a:gd name="connsiteX4734" fmla="*/ 214526 w 1884138"/>
              <a:gd name="connsiteY4734" fmla="*/ 751112 h 1626468"/>
              <a:gd name="connsiteX4735" fmla="*/ 200165 w 1884138"/>
              <a:gd name="connsiteY4735" fmla="*/ 747228 h 1626468"/>
              <a:gd name="connsiteX4736" fmla="*/ 106778 w 1884138"/>
              <a:gd name="connsiteY4736" fmla="*/ 746955 h 1626468"/>
              <a:gd name="connsiteX4737" fmla="*/ 103679 w 1884138"/>
              <a:gd name="connsiteY4737" fmla="*/ 758411 h 1626468"/>
              <a:gd name="connsiteX4738" fmla="*/ 106778 w 1884138"/>
              <a:gd name="connsiteY4738" fmla="*/ 746955 h 1626468"/>
              <a:gd name="connsiteX4739" fmla="*/ 309163 w 1884138"/>
              <a:gd name="connsiteY4739" fmla="*/ 746766 h 1626468"/>
              <a:gd name="connsiteX4740" fmla="*/ 309157 w 1884138"/>
              <a:gd name="connsiteY4740" fmla="*/ 746788 h 1626468"/>
              <a:gd name="connsiteX4741" fmla="*/ 307814 w 1884138"/>
              <a:gd name="connsiteY4741" fmla="*/ 751755 h 1626468"/>
              <a:gd name="connsiteX4742" fmla="*/ 309163 w 1884138"/>
              <a:gd name="connsiteY4742" fmla="*/ 746766 h 1626468"/>
              <a:gd name="connsiteX4743" fmla="*/ 930653 w 1884138"/>
              <a:gd name="connsiteY4743" fmla="*/ 746505 h 1626468"/>
              <a:gd name="connsiteX4744" fmla="*/ 932448 w 1884138"/>
              <a:gd name="connsiteY4744" fmla="*/ 746991 h 1626468"/>
              <a:gd name="connsiteX4745" fmla="*/ 939279 w 1884138"/>
              <a:gd name="connsiteY4745" fmla="*/ 748838 h 1626468"/>
              <a:gd name="connsiteX4746" fmla="*/ 943219 w 1884138"/>
              <a:gd name="connsiteY4746" fmla="*/ 749904 h 1626468"/>
              <a:gd name="connsiteX4747" fmla="*/ 945014 w 1884138"/>
              <a:gd name="connsiteY4747" fmla="*/ 750389 h 1626468"/>
              <a:gd name="connsiteX4748" fmla="*/ 939279 w 1884138"/>
              <a:gd name="connsiteY4748" fmla="*/ 748838 h 1626468"/>
              <a:gd name="connsiteX4749" fmla="*/ 1017419 w 1884138"/>
              <a:gd name="connsiteY4749" fmla="*/ 745384 h 1626468"/>
              <a:gd name="connsiteX4750" fmla="*/ 1018052 w 1884138"/>
              <a:gd name="connsiteY4750" fmla="*/ 745556 h 1626468"/>
              <a:gd name="connsiteX4751" fmla="*/ 1023477 w 1884138"/>
              <a:gd name="connsiteY4751" fmla="*/ 747023 h 1626468"/>
              <a:gd name="connsiteX4752" fmla="*/ 1017419 w 1884138"/>
              <a:gd name="connsiteY4752" fmla="*/ 745384 h 1626468"/>
              <a:gd name="connsiteX4753" fmla="*/ 1794454 w 1884138"/>
              <a:gd name="connsiteY4753" fmla="*/ 744560 h 1626468"/>
              <a:gd name="connsiteX4754" fmla="*/ 1800708 w 1884138"/>
              <a:gd name="connsiteY4754" fmla="*/ 746252 h 1626468"/>
              <a:gd name="connsiteX4755" fmla="*/ 1794454 w 1884138"/>
              <a:gd name="connsiteY4755" fmla="*/ 744560 h 1626468"/>
              <a:gd name="connsiteX4756" fmla="*/ 1009116 w 1884138"/>
              <a:gd name="connsiteY4756" fmla="*/ 743139 h 1626468"/>
              <a:gd name="connsiteX4757" fmla="*/ 1023477 w 1884138"/>
              <a:gd name="connsiteY4757" fmla="*/ 747023 h 1626468"/>
              <a:gd name="connsiteX4758" fmla="*/ 1021630 w 1884138"/>
              <a:gd name="connsiteY4758" fmla="*/ 753853 h 1626468"/>
              <a:gd name="connsiteX4759" fmla="*/ 1021686 w 1884138"/>
              <a:gd name="connsiteY4759" fmla="*/ 753646 h 1626468"/>
              <a:gd name="connsiteX4760" fmla="*/ 1021051 w 1884138"/>
              <a:gd name="connsiteY4760" fmla="*/ 755992 h 1626468"/>
              <a:gd name="connsiteX4761" fmla="*/ 1020766 w 1884138"/>
              <a:gd name="connsiteY4761" fmla="*/ 757047 h 1626468"/>
              <a:gd name="connsiteX4762" fmla="*/ 1020379 w 1884138"/>
              <a:gd name="connsiteY4762" fmla="*/ 758479 h 1626468"/>
              <a:gd name="connsiteX4763" fmla="*/ 1019023 w 1884138"/>
              <a:gd name="connsiteY4763" fmla="*/ 763490 h 1626468"/>
              <a:gd name="connsiteX4764" fmla="*/ 1018957 w 1884138"/>
              <a:gd name="connsiteY4764" fmla="*/ 763735 h 1626468"/>
              <a:gd name="connsiteX4765" fmla="*/ 1017281 w 1884138"/>
              <a:gd name="connsiteY4765" fmla="*/ 769934 h 1626468"/>
              <a:gd name="connsiteX4766" fmla="*/ 1018830 w 1884138"/>
              <a:gd name="connsiteY4766" fmla="*/ 764206 h 1626468"/>
              <a:gd name="connsiteX4767" fmla="*/ 1018957 w 1884138"/>
              <a:gd name="connsiteY4767" fmla="*/ 763735 h 1626468"/>
              <a:gd name="connsiteX4768" fmla="*/ 1019179 w 1884138"/>
              <a:gd name="connsiteY4768" fmla="*/ 762914 h 1626468"/>
              <a:gd name="connsiteX4769" fmla="*/ 1019072 w 1884138"/>
              <a:gd name="connsiteY4769" fmla="*/ 763311 h 1626468"/>
              <a:gd name="connsiteX4770" fmla="*/ 1020379 w 1884138"/>
              <a:gd name="connsiteY4770" fmla="*/ 758479 h 1626468"/>
              <a:gd name="connsiteX4771" fmla="*/ 1034740 w 1884138"/>
              <a:gd name="connsiteY4771" fmla="*/ 762362 h 1626468"/>
              <a:gd name="connsiteX4772" fmla="*/ 1020379 w 1884138"/>
              <a:gd name="connsiteY4772" fmla="*/ 758479 h 1626468"/>
              <a:gd name="connsiteX4773" fmla="*/ 1021541 w 1884138"/>
              <a:gd name="connsiteY4773" fmla="*/ 754183 h 1626468"/>
              <a:gd name="connsiteX4774" fmla="*/ 1021570 w 1884138"/>
              <a:gd name="connsiteY4774" fmla="*/ 754073 h 1626468"/>
              <a:gd name="connsiteX4775" fmla="*/ 1023090 w 1884138"/>
              <a:gd name="connsiteY4775" fmla="*/ 748455 h 1626468"/>
              <a:gd name="connsiteX4776" fmla="*/ 1023477 w 1884138"/>
              <a:gd name="connsiteY4776" fmla="*/ 747023 h 1626468"/>
              <a:gd name="connsiteX4777" fmla="*/ 1018092 w 1884138"/>
              <a:gd name="connsiteY4777" fmla="*/ 745566 h 1626468"/>
              <a:gd name="connsiteX4778" fmla="*/ 1018052 w 1884138"/>
              <a:gd name="connsiteY4778" fmla="*/ 745556 h 1626468"/>
              <a:gd name="connsiteX4779" fmla="*/ 915829 w 1884138"/>
              <a:gd name="connsiteY4779" fmla="*/ 742496 h 1626468"/>
              <a:gd name="connsiteX4780" fmla="*/ 912730 w 1884138"/>
              <a:gd name="connsiteY4780" fmla="*/ 753952 h 1626468"/>
              <a:gd name="connsiteX4781" fmla="*/ 170980 w 1884138"/>
              <a:gd name="connsiteY4781" fmla="*/ 739335 h 1626468"/>
              <a:gd name="connsiteX4782" fmla="*/ 167882 w 1884138"/>
              <a:gd name="connsiteY4782" fmla="*/ 750791 h 1626468"/>
              <a:gd name="connsiteX4783" fmla="*/ 163800 w 1884138"/>
              <a:gd name="connsiteY4783" fmla="*/ 737393 h 1626468"/>
              <a:gd name="connsiteX4784" fmla="*/ 170980 w 1884138"/>
              <a:gd name="connsiteY4784" fmla="*/ 739335 h 1626468"/>
              <a:gd name="connsiteX4785" fmla="*/ 296188 w 1884138"/>
              <a:gd name="connsiteY4785" fmla="*/ 735920 h 1626468"/>
              <a:gd name="connsiteX4786" fmla="*/ 311012 w 1884138"/>
              <a:gd name="connsiteY4786" fmla="*/ 739929 h 1626468"/>
              <a:gd name="connsiteX4787" fmla="*/ 296188 w 1884138"/>
              <a:gd name="connsiteY4787" fmla="*/ 735920 h 1626468"/>
              <a:gd name="connsiteX4788" fmla="*/ 156620 w 1884138"/>
              <a:gd name="connsiteY4788" fmla="*/ 735451 h 1626468"/>
              <a:gd name="connsiteX4789" fmla="*/ 163800 w 1884138"/>
              <a:gd name="connsiteY4789" fmla="*/ 737393 h 1626468"/>
              <a:gd name="connsiteX4790" fmla="*/ 156620 w 1884138"/>
              <a:gd name="connsiteY4790" fmla="*/ 735451 h 1626468"/>
              <a:gd name="connsiteX4791" fmla="*/ 933751 w 1884138"/>
              <a:gd name="connsiteY4791" fmla="*/ 735050 h 1626468"/>
              <a:gd name="connsiteX4792" fmla="*/ 935546 w 1884138"/>
              <a:gd name="connsiteY4792" fmla="*/ 735535 h 1626468"/>
              <a:gd name="connsiteX4793" fmla="*/ 940932 w 1884138"/>
              <a:gd name="connsiteY4793" fmla="*/ 736992 h 1626468"/>
              <a:gd name="connsiteX4794" fmla="*/ 946317 w 1884138"/>
              <a:gd name="connsiteY4794" fmla="*/ 738448 h 1626468"/>
              <a:gd name="connsiteX4795" fmla="*/ 948112 w 1884138"/>
              <a:gd name="connsiteY4795" fmla="*/ 738934 h 1626468"/>
              <a:gd name="connsiteX4796" fmla="*/ 940932 w 1884138"/>
              <a:gd name="connsiteY4796" fmla="*/ 736992 h 1626468"/>
              <a:gd name="connsiteX4797" fmla="*/ 1151783 w 1884138"/>
              <a:gd name="connsiteY4797" fmla="*/ 732152 h 1626468"/>
              <a:gd name="connsiteX4798" fmla="*/ 1148685 w 1884138"/>
              <a:gd name="connsiteY4798" fmla="*/ 743608 h 1626468"/>
              <a:gd name="connsiteX4799" fmla="*/ 1150480 w 1884138"/>
              <a:gd name="connsiteY4799" fmla="*/ 744093 h 1626468"/>
              <a:gd name="connsiteX4800" fmla="*/ 1155383 w 1884138"/>
              <a:gd name="connsiteY4800" fmla="*/ 745419 h 1626468"/>
              <a:gd name="connsiteX4801" fmla="*/ 1161250 w 1884138"/>
              <a:gd name="connsiteY4801" fmla="*/ 747006 h 1626468"/>
              <a:gd name="connsiteX4802" fmla="*/ 1163045 w 1884138"/>
              <a:gd name="connsiteY4802" fmla="*/ 747492 h 1626468"/>
              <a:gd name="connsiteX4803" fmla="*/ 1155383 w 1884138"/>
              <a:gd name="connsiteY4803" fmla="*/ 745419 h 1626468"/>
              <a:gd name="connsiteX4804" fmla="*/ 1148685 w 1884138"/>
              <a:gd name="connsiteY4804" fmla="*/ 743608 h 1626468"/>
              <a:gd name="connsiteX4805" fmla="*/ 1151783 w 1884138"/>
              <a:gd name="connsiteY4805" fmla="*/ 732152 h 1626468"/>
              <a:gd name="connsiteX4806" fmla="*/ 95615 w 1884138"/>
              <a:gd name="connsiteY4806" fmla="*/ 731246 h 1626468"/>
              <a:gd name="connsiteX4807" fmla="*/ 95615 w 1884138"/>
              <a:gd name="connsiteY4807" fmla="*/ 731246 h 1626468"/>
              <a:gd name="connsiteX4808" fmla="*/ 322412 w 1884138"/>
              <a:gd name="connsiteY4808" fmla="*/ 730719 h 1626468"/>
              <a:gd name="connsiteX4809" fmla="*/ 328471 w 1884138"/>
              <a:gd name="connsiteY4809" fmla="*/ 732357 h 1626468"/>
              <a:gd name="connsiteX4810" fmla="*/ 322412 w 1884138"/>
              <a:gd name="connsiteY4810" fmla="*/ 730719 h 1626468"/>
              <a:gd name="connsiteX4811" fmla="*/ 314110 w 1884138"/>
              <a:gd name="connsiteY4811" fmla="*/ 728474 h 1626468"/>
              <a:gd name="connsiteX4812" fmla="*/ 314110 w 1884138"/>
              <a:gd name="connsiteY4812" fmla="*/ 728474 h 1626468"/>
              <a:gd name="connsiteX4813" fmla="*/ 314110 w 1884138"/>
              <a:gd name="connsiteY4813" fmla="*/ 728474 h 1626468"/>
              <a:gd name="connsiteX4814" fmla="*/ 314110 w 1884138"/>
              <a:gd name="connsiteY4814" fmla="*/ 728474 h 1626468"/>
              <a:gd name="connsiteX4815" fmla="*/ 220722 w 1884138"/>
              <a:gd name="connsiteY4815" fmla="*/ 728200 h 1626468"/>
              <a:gd name="connsiteX4816" fmla="*/ 235083 w 1884138"/>
              <a:gd name="connsiteY4816" fmla="*/ 732084 h 1626468"/>
              <a:gd name="connsiteX4817" fmla="*/ 671710 w 1884138"/>
              <a:gd name="connsiteY4817" fmla="*/ 726045 h 1626468"/>
              <a:gd name="connsiteX4818" fmla="*/ 668612 w 1884138"/>
              <a:gd name="connsiteY4818" fmla="*/ 737501 h 1626468"/>
              <a:gd name="connsiteX4819" fmla="*/ 683436 w 1884138"/>
              <a:gd name="connsiteY4819" fmla="*/ 741510 h 1626468"/>
              <a:gd name="connsiteX4820" fmla="*/ 683436 w 1884138"/>
              <a:gd name="connsiteY4820" fmla="*/ 741510 h 1626468"/>
              <a:gd name="connsiteX4821" fmla="*/ 686534 w 1884138"/>
              <a:gd name="connsiteY4821" fmla="*/ 730054 h 1626468"/>
              <a:gd name="connsiteX4822" fmla="*/ 671710 w 1884138"/>
              <a:gd name="connsiteY4822" fmla="*/ 726045 h 1626468"/>
              <a:gd name="connsiteX4823" fmla="*/ 1185367 w 1884138"/>
              <a:gd name="connsiteY4823" fmla="*/ 723779 h 1626468"/>
              <a:gd name="connsiteX4824" fmla="*/ 1184066 w 1884138"/>
              <a:gd name="connsiteY4824" fmla="*/ 728590 h 1626468"/>
              <a:gd name="connsiteX4825" fmla="*/ 1185265 w 1884138"/>
              <a:gd name="connsiteY4825" fmla="*/ 724155 h 1626468"/>
              <a:gd name="connsiteX4826" fmla="*/ 107016 w 1884138"/>
              <a:gd name="connsiteY4826" fmla="*/ 722035 h 1626468"/>
              <a:gd name="connsiteX4827" fmla="*/ 113074 w 1884138"/>
              <a:gd name="connsiteY4827" fmla="*/ 723674 h 1626468"/>
              <a:gd name="connsiteX4828" fmla="*/ 107016 w 1884138"/>
              <a:gd name="connsiteY4828" fmla="*/ 722035 h 1626468"/>
              <a:gd name="connsiteX4829" fmla="*/ 331569 w 1884138"/>
              <a:gd name="connsiteY4829" fmla="*/ 720902 h 1626468"/>
              <a:gd name="connsiteX4830" fmla="*/ 328471 w 1884138"/>
              <a:gd name="connsiteY4830" fmla="*/ 732357 h 1626468"/>
              <a:gd name="connsiteX4831" fmla="*/ 331569 w 1884138"/>
              <a:gd name="connsiteY4831" fmla="*/ 720902 h 1626468"/>
              <a:gd name="connsiteX4832" fmla="*/ 1062057 w 1884138"/>
              <a:gd name="connsiteY4832" fmla="*/ 720179 h 1626468"/>
              <a:gd name="connsiteX4833" fmla="*/ 1076418 w 1884138"/>
              <a:gd name="connsiteY4833" fmla="*/ 724063 h 1626468"/>
              <a:gd name="connsiteX4834" fmla="*/ 1073319 w 1884138"/>
              <a:gd name="connsiteY4834" fmla="*/ 735519 h 1626468"/>
              <a:gd name="connsiteX4835" fmla="*/ 1062057 w 1884138"/>
              <a:gd name="connsiteY4835" fmla="*/ 720179 h 1626468"/>
              <a:gd name="connsiteX4836" fmla="*/ 1062057 w 1884138"/>
              <a:gd name="connsiteY4836" fmla="*/ 720179 h 1626468"/>
              <a:gd name="connsiteX4837" fmla="*/ 1058958 w 1884138"/>
              <a:gd name="connsiteY4837" fmla="*/ 731635 h 1626468"/>
              <a:gd name="connsiteX4838" fmla="*/ 1073319 w 1884138"/>
              <a:gd name="connsiteY4838" fmla="*/ 735519 h 1626468"/>
              <a:gd name="connsiteX4839" fmla="*/ 1076418 w 1884138"/>
              <a:gd name="connsiteY4839" fmla="*/ 724063 h 1626468"/>
              <a:gd name="connsiteX4840" fmla="*/ 1062057 w 1884138"/>
              <a:gd name="connsiteY4840" fmla="*/ 720179 h 1626468"/>
              <a:gd name="connsiteX4841" fmla="*/ 1838725 w 1884138"/>
              <a:gd name="connsiteY4841" fmla="*/ 719652 h 1626468"/>
              <a:gd name="connsiteX4842" fmla="*/ 1835626 w 1884138"/>
              <a:gd name="connsiteY4842" fmla="*/ 731108 h 1626468"/>
              <a:gd name="connsiteX4843" fmla="*/ 1821266 w 1884138"/>
              <a:gd name="connsiteY4843" fmla="*/ 727224 h 1626468"/>
              <a:gd name="connsiteX4844" fmla="*/ 317208 w 1884138"/>
              <a:gd name="connsiteY4844" fmla="*/ 717018 h 1626468"/>
              <a:gd name="connsiteX4845" fmla="*/ 314110 w 1884138"/>
              <a:gd name="connsiteY4845" fmla="*/ 728474 h 1626468"/>
              <a:gd name="connsiteX4846" fmla="*/ 299286 w 1884138"/>
              <a:gd name="connsiteY4846" fmla="*/ 724464 h 1626468"/>
              <a:gd name="connsiteX4847" fmla="*/ 314110 w 1884138"/>
              <a:gd name="connsiteY4847" fmla="*/ 728474 h 1626468"/>
              <a:gd name="connsiteX4848" fmla="*/ 296188 w 1884138"/>
              <a:gd name="connsiteY4848" fmla="*/ 735920 h 1626468"/>
              <a:gd name="connsiteX4849" fmla="*/ 292990 w 1884138"/>
              <a:gd name="connsiteY4849" fmla="*/ 747745 h 1626468"/>
              <a:gd name="connsiteX4850" fmla="*/ 278629 w 1884138"/>
              <a:gd name="connsiteY4850" fmla="*/ 743861 h 1626468"/>
              <a:gd name="connsiteX4851" fmla="*/ 275531 w 1884138"/>
              <a:gd name="connsiteY4851" fmla="*/ 755317 h 1626468"/>
              <a:gd name="connsiteX4852" fmla="*/ 277326 w 1884138"/>
              <a:gd name="connsiteY4852" fmla="*/ 755803 h 1626468"/>
              <a:gd name="connsiteX4853" fmla="*/ 282711 w 1884138"/>
              <a:gd name="connsiteY4853" fmla="*/ 757259 h 1626468"/>
              <a:gd name="connsiteX4854" fmla="*/ 288096 w 1884138"/>
              <a:gd name="connsiteY4854" fmla="*/ 758716 h 1626468"/>
              <a:gd name="connsiteX4855" fmla="*/ 289891 w 1884138"/>
              <a:gd name="connsiteY4855" fmla="*/ 759201 h 1626468"/>
              <a:gd name="connsiteX4856" fmla="*/ 304715 w 1884138"/>
              <a:gd name="connsiteY4856" fmla="*/ 763210 h 1626468"/>
              <a:gd name="connsiteX4857" fmla="*/ 304715 w 1884138"/>
              <a:gd name="connsiteY4857" fmla="*/ 763210 h 1626468"/>
              <a:gd name="connsiteX4858" fmla="*/ 292990 w 1884138"/>
              <a:gd name="connsiteY4858" fmla="*/ 747745 h 1626468"/>
              <a:gd name="connsiteX4859" fmla="*/ 307814 w 1884138"/>
              <a:gd name="connsiteY4859" fmla="*/ 751755 h 1626468"/>
              <a:gd name="connsiteX4860" fmla="*/ 309013 w 1884138"/>
              <a:gd name="connsiteY4860" fmla="*/ 747320 h 1626468"/>
              <a:gd name="connsiteX4861" fmla="*/ 309157 w 1884138"/>
              <a:gd name="connsiteY4861" fmla="*/ 746788 h 1626468"/>
              <a:gd name="connsiteX4862" fmla="*/ 311012 w 1884138"/>
              <a:gd name="connsiteY4862" fmla="*/ 739929 h 1626468"/>
              <a:gd name="connsiteX4863" fmla="*/ 325373 w 1884138"/>
              <a:gd name="connsiteY4863" fmla="*/ 743813 h 1626468"/>
              <a:gd name="connsiteX4864" fmla="*/ 328471 w 1884138"/>
              <a:gd name="connsiteY4864" fmla="*/ 732357 h 1626468"/>
              <a:gd name="connsiteX4865" fmla="*/ 331569 w 1884138"/>
              <a:gd name="connsiteY4865" fmla="*/ 720902 h 1626468"/>
              <a:gd name="connsiteX4866" fmla="*/ 317208 w 1884138"/>
              <a:gd name="connsiteY4866" fmla="*/ 717018 h 1626468"/>
              <a:gd name="connsiteX4867" fmla="*/ 1181305 w 1884138"/>
              <a:gd name="connsiteY4867" fmla="*/ 716739 h 1626468"/>
              <a:gd name="connsiteX4868" fmla="*/ 1184066 w 1884138"/>
              <a:gd name="connsiteY4868" fmla="*/ 728590 h 1626468"/>
              <a:gd name="connsiteX4869" fmla="*/ 1176156 w 1884138"/>
              <a:gd name="connsiteY4869" fmla="*/ 726450 h 1626468"/>
              <a:gd name="connsiteX4870" fmla="*/ 1169242 w 1884138"/>
              <a:gd name="connsiteY4870" fmla="*/ 724580 h 1626468"/>
              <a:gd name="connsiteX4871" fmla="*/ 1166144 w 1884138"/>
              <a:gd name="connsiteY4871" fmla="*/ 736036 h 1626468"/>
              <a:gd name="connsiteX4872" fmla="*/ 1169242 w 1884138"/>
              <a:gd name="connsiteY4872" fmla="*/ 724580 h 1626468"/>
              <a:gd name="connsiteX4873" fmla="*/ 1171095 w 1884138"/>
              <a:gd name="connsiteY4873" fmla="*/ 725081 h 1626468"/>
              <a:gd name="connsiteX4874" fmla="*/ 1176156 w 1884138"/>
              <a:gd name="connsiteY4874" fmla="*/ 726450 h 1626468"/>
              <a:gd name="connsiteX4875" fmla="*/ 1182213 w 1884138"/>
              <a:gd name="connsiteY4875" fmla="*/ 728088 h 1626468"/>
              <a:gd name="connsiteX4876" fmla="*/ 1184066 w 1884138"/>
              <a:gd name="connsiteY4876" fmla="*/ 728590 h 1626468"/>
              <a:gd name="connsiteX4877" fmla="*/ 1185415 w 1884138"/>
              <a:gd name="connsiteY4877" fmla="*/ 723601 h 1626468"/>
              <a:gd name="connsiteX4878" fmla="*/ 1185367 w 1884138"/>
              <a:gd name="connsiteY4878" fmla="*/ 723779 h 1626468"/>
              <a:gd name="connsiteX4879" fmla="*/ 1187264 w 1884138"/>
              <a:gd name="connsiteY4879" fmla="*/ 716764 h 1626468"/>
              <a:gd name="connsiteX4880" fmla="*/ 1181305 w 1884138"/>
              <a:gd name="connsiteY4880" fmla="*/ 716739 h 1626468"/>
              <a:gd name="connsiteX4881" fmla="*/ 901606 w 1884138"/>
              <a:gd name="connsiteY4881" fmla="*/ 714062 h 1626468"/>
              <a:gd name="connsiteX4882" fmla="*/ 907664 w 1884138"/>
              <a:gd name="connsiteY4882" fmla="*/ 715701 h 1626468"/>
              <a:gd name="connsiteX4883" fmla="*/ 901911 w 1884138"/>
              <a:gd name="connsiteY4883" fmla="*/ 714145 h 1626468"/>
              <a:gd name="connsiteX4884" fmla="*/ 878943 w 1884138"/>
              <a:gd name="connsiteY4884" fmla="*/ 707933 h 1626468"/>
              <a:gd name="connsiteX4885" fmla="*/ 875845 w 1884138"/>
              <a:gd name="connsiteY4885" fmla="*/ 719389 h 1626468"/>
              <a:gd name="connsiteX4886" fmla="*/ 894752 w 1884138"/>
              <a:gd name="connsiteY4886" fmla="*/ 706460 h 1626468"/>
              <a:gd name="connsiteX4887" fmla="*/ 893304 w 1884138"/>
              <a:gd name="connsiteY4887" fmla="*/ 711817 h 1626468"/>
              <a:gd name="connsiteX4888" fmla="*/ 894744 w 1884138"/>
              <a:gd name="connsiteY4888" fmla="*/ 706493 h 1626468"/>
              <a:gd name="connsiteX4889" fmla="*/ 896502 w 1884138"/>
              <a:gd name="connsiteY4889" fmla="*/ 699992 h 1626468"/>
              <a:gd name="connsiteX4890" fmla="*/ 894903 w 1884138"/>
              <a:gd name="connsiteY4890" fmla="*/ 705904 h 1626468"/>
              <a:gd name="connsiteX4891" fmla="*/ 894752 w 1884138"/>
              <a:gd name="connsiteY4891" fmla="*/ 706460 h 1626468"/>
              <a:gd name="connsiteX4892" fmla="*/ 1207821 w 1884138"/>
              <a:gd name="connsiteY4892" fmla="*/ 697737 h 1626468"/>
              <a:gd name="connsiteX4893" fmla="*/ 1204723 w 1884138"/>
              <a:gd name="connsiteY4893" fmla="*/ 709192 h 1626468"/>
              <a:gd name="connsiteX4894" fmla="*/ 1190362 w 1884138"/>
              <a:gd name="connsiteY4894" fmla="*/ 705308 h 1626468"/>
              <a:gd name="connsiteX4895" fmla="*/ 1201625 w 1884138"/>
              <a:gd name="connsiteY4895" fmla="*/ 720648 h 1626468"/>
              <a:gd name="connsiteX4896" fmla="*/ 1204723 w 1884138"/>
              <a:gd name="connsiteY4896" fmla="*/ 709192 h 1626468"/>
              <a:gd name="connsiteX4897" fmla="*/ 1219084 w 1884138"/>
              <a:gd name="connsiteY4897" fmla="*/ 713076 h 1626468"/>
              <a:gd name="connsiteX4898" fmla="*/ 1207821 w 1884138"/>
              <a:gd name="connsiteY4898" fmla="*/ 697737 h 1626468"/>
              <a:gd name="connsiteX4899" fmla="*/ 1207821 w 1884138"/>
              <a:gd name="connsiteY4899" fmla="*/ 697737 h 1626468"/>
              <a:gd name="connsiteX4900" fmla="*/ 1100173 w 1884138"/>
              <a:gd name="connsiteY4900" fmla="*/ 693210 h 1626468"/>
              <a:gd name="connsiteX4901" fmla="*/ 1114534 w 1884138"/>
              <a:gd name="connsiteY4901" fmla="*/ 697094 h 1626468"/>
              <a:gd name="connsiteX4902" fmla="*/ 1100173 w 1884138"/>
              <a:gd name="connsiteY4902" fmla="*/ 693210 h 1626468"/>
              <a:gd name="connsiteX4903" fmla="*/ 270702 w 1884138"/>
              <a:gd name="connsiteY4903" fmla="*/ 692146 h 1626468"/>
              <a:gd name="connsiteX4904" fmla="*/ 276761 w 1884138"/>
              <a:gd name="connsiteY4904" fmla="*/ 693785 h 1626468"/>
              <a:gd name="connsiteX4905" fmla="*/ 270702 w 1884138"/>
              <a:gd name="connsiteY4905" fmla="*/ 692146 h 1626468"/>
              <a:gd name="connsiteX4906" fmla="*/ 355325 w 1884138"/>
              <a:gd name="connsiteY4906" fmla="*/ 690049 h 1626468"/>
              <a:gd name="connsiteX4907" fmla="*/ 352226 w 1884138"/>
              <a:gd name="connsiteY4907" fmla="*/ 701504 h 1626468"/>
              <a:gd name="connsiteX4908" fmla="*/ 852956 w 1884138"/>
              <a:gd name="connsiteY4908" fmla="*/ 688215 h 1626468"/>
              <a:gd name="connsiteX4909" fmla="*/ 849758 w 1884138"/>
              <a:gd name="connsiteY4909" fmla="*/ 700040 h 1626468"/>
              <a:gd name="connsiteX4910" fmla="*/ 864119 w 1884138"/>
              <a:gd name="connsiteY4910" fmla="*/ 703924 h 1626468"/>
              <a:gd name="connsiteX4911" fmla="*/ 875845 w 1884138"/>
              <a:gd name="connsiteY4911" fmla="*/ 719389 h 1626468"/>
              <a:gd name="connsiteX4912" fmla="*/ 890205 w 1884138"/>
              <a:gd name="connsiteY4912" fmla="*/ 723273 h 1626468"/>
              <a:gd name="connsiteX4913" fmla="*/ 875845 w 1884138"/>
              <a:gd name="connsiteY4913" fmla="*/ 719389 h 1626468"/>
              <a:gd name="connsiteX4914" fmla="*/ 893304 w 1884138"/>
              <a:gd name="connsiteY4914" fmla="*/ 711817 h 1626468"/>
              <a:gd name="connsiteX4915" fmla="*/ 893304 w 1884138"/>
              <a:gd name="connsiteY4915" fmla="*/ 711817 h 1626468"/>
              <a:gd name="connsiteX4916" fmla="*/ 901911 w 1884138"/>
              <a:gd name="connsiteY4916" fmla="*/ 714145 h 1626468"/>
              <a:gd name="connsiteX4917" fmla="*/ 902279 w 1884138"/>
              <a:gd name="connsiteY4917" fmla="*/ 714244 h 1626468"/>
              <a:gd name="connsiteX4918" fmla="*/ 907664 w 1884138"/>
              <a:gd name="connsiteY4918" fmla="*/ 715701 h 1626468"/>
              <a:gd name="connsiteX4919" fmla="*/ 910863 w 1884138"/>
              <a:gd name="connsiteY4919" fmla="*/ 703876 h 1626468"/>
              <a:gd name="connsiteX4920" fmla="*/ 907664 w 1884138"/>
              <a:gd name="connsiteY4920" fmla="*/ 715701 h 1626468"/>
              <a:gd name="connsiteX4921" fmla="*/ 896502 w 1884138"/>
              <a:gd name="connsiteY4921" fmla="*/ 699992 h 1626468"/>
              <a:gd name="connsiteX4922" fmla="*/ 896102 w 1884138"/>
              <a:gd name="connsiteY4922" fmla="*/ 701470 h 1626468"/>
              <a:gd name="connsiteX4923" fmla="*/ 894744 w 1884138"/>
              <a:gd name="connsiteY4923" fmla="*/ 706493 h 1626468"/>
              <a:gd name="connsiteX4924" fmla="*/ 894703 w 1884138"/>
              <a:gd name="connsiteY4924" fmla="*/ 706643 h 1626468"/>
              <a:gd name="connsiteX4925" fmla="*/ 893304 w 1884138"/>
              <a:gd name="connsiteY4925" fmla="*/ 711817 h 1626468"/>
              <a:gd name="connsiteX4926" fmla="*/ 878943 w 1884138"/>
              <a:gd name="connsiteY4926" fmla="*/ 707933 h 1626468"/>
              <a:gd name="connsiteX4927" fmla="*/ 864119 w 1884138"/>
              <a:gd name="connsiteY4927" fmla="*/ 703924 h 1626468"/>
              <a:gd name="connsiteX4928" fmla="*/ 867317 w 1884138"/>
              <a:gd name="connsiteY4928" fmla="*/ 692098 h 1626468"/>
              <a:gd name="connsiteX4929" fmla="*/ 247576 w 1884138"/>
              <a:gd name="connsiteY4929" fmla="*/ 685892 h 1626468"/>
              <a:gd name="connsiteX4930" fmla="*/ 253601 w 1884138"/>
              <a:gd name="connsiteY4930" fmla="*/ 687521 h 1626468"/>
              <a:gd name="connsiteX4931" fmla="*/ 253135 w 1884138"/>
              <a:gd name="connsiteY4931" fmla="*/ 687395 h 1626468"/>
              <a:gd name="connsiteX4932" fmla="*/ 247576 w 1884138"/>
              <a:gd name="connsiteY4932" fmla="*/ 685892 h 1626468"/>
              <a:gd name="connsiteX4933" fmla="*/ 870415 w 1884138"/>
              <a:gd name="connsiteY4933" fmla="*/ 680643 h 1626468"/>
              <a:gd name="connsiteX4934" fmla="*/ 882141 w 1884138"/>
              <a:gd name="connsiteY4934" fmla="*/ 696108 h 1626468"/>
              <a:gd name="connsiteX4935" fmla="*/ 885239 w 1884138"/>
              <a:gd name="connsiteY4935" fmla="*/ 684652 h 1626468"/>
              <a:gd name="connsiteX4936" fmla="*/ 882141 w 1884138"/>
              <a:gd name="connsiteY4936" fmla="*/ 696108 h 1626468"/>
              <a:gd name="connsiteX4937" fmla="*/ 870415 w 1884138"/>
              <a:gd name="connsiteY4937" fmla="*/ 680643 h 1626468"/>
              <a:gd name="connsiteX4938" fmla="*/ 1228479 w 1884138"/>
              <a:gd name="connsiteY4938" fmla="*/ 678339 h 1626468"/>
              <a:gd name="connsiteX4939" fmla="*/ 1225380 w 1884138"/>
              <a:gd name="connsiteY4939" fmla="*/ 689795 h 1626468"/>
              <a:gd name="connsiteX4940" fmla="*/ 172211 w 1884138"/>
              <a:gd name="connsiteY4940" fmla="*/ 677803 h 1626468"/>
              <a:gd name="connsiteX4941" fmla="*/ 186572 w 1884138"/>
              <a:gd name="connsiteY4941" fmla="*/ 681687 h 1626468"/>
              <a:gd name="connsiteX4942" fmla="*/ 183473 w 1884138"/>
              <a:gd name="connsiteY4942" fmla="*/ 693142 h 1626468"/>
              <a:gd name="connsiteX4943" fmla="*/ 169112 w 1884138"/>
              <a:gd name="connsiteY4943" fmla="*/ 689258 h 1626468"/>
              <a:gd name="connsiteX4944" fmla="*/ 183473 w 1884138"/>
              <a:gd name="connsiteY4944" fmla="*/ 693142 h 1626468"/>
              <a:gd name="connsiteX4945" fmla="*/ 166014 w 1884138"/>
              <a:gd name="connsiteY4945" fmla="*/ 700714 h 1626468"/>
              <a:gd name="connsiteX4946" fmla="*/ 162816 w 1884138"/>
              <a:gd name="connsiteY4946" fmla="*/ 712539 h 1626468"/>
              <a:gd name="connsiteX4947" fmla="*/ 148455 w 1884138"/>
              <a:gd name="connsiteY4947" fmla="*/ 708656 h 1626468"/>
              <a:gd name="connsiteX4948" fmla="*/ 145357 w 1884138"/>
              <a:gd name="connsiteY4948" fmla="*/ 720111 h 1626468"/>
              <a:gd name="connsiteX4949" fmla="*/ 159718 w 1884138"/>
              <a:gd name="connsiteY4949" fmla="*/ 723995 h 1626468"/>
              <a:gd name="connsiteX4950" fmla="*/ 156620 w 1884138"/>
              <a:gd name="connsiteY4950" fmla="*/ 735451 h 1626468"/>
              <a:gd name="connsiteX4951" fmla="*/ 153521 w 1884138"/>
              <a:gd name="connsiteY4951" fmla="*/ 746907 h 1626468"/>
              <a:gd name="connsiteX4952" fmla="*/ 139160 w 1884138"/>
              <a:gd name="connsiteY4952" fmla="*/ 743023 h 1626468"/>
              <a:gd name="connsiteX4953" fmla="*/ 150323 w 1884138"/>
              <a:gd name="connsiteY4953" fmla="*/ 758732 h 1626468"/>
              <a:gd name="connsiteX4954" fmla="*/ 135962 w 1884138"/>
              <a:gd name="connsiteY4954" fmla="*/ 754848 h 1626468"/>
              <a:gd name="connsiteX4955" fmla="*/ 132864 w 1884138"/>
              <a:gd name="connsiteY4955" fmla="*/ 766304 h 1626468"/>
              <a:gd name="connsiteX4956" fmla="*/ 129766 w 1884138"/>
              <a:gd name="connsiteY4956" fmla="*/ 777760 h 1626468"/>
              <a:gd name="connsiteX4957" fmla="*/ 126568 w 1884138"/>
              <a:gd name="connsiteY4957" fmla="*/ 789585 h 1626468"/>
              <a:gd name="connsiteX4958" fmla="*/ 144127 w 1884138"/>
              <a:gd name="connsiteY4958" fmla="*/ 781644 h 1626468"/>
              <a:gd name="connsiteX4959" fmla="*/ 147225 w 1884138"/>
              <a:gd name="connsiteY4959" fmla="*/ 770188 h 1626468"/>
              <a:gd name="connsiteX4960" fmla="*/ 150323 w 1884138"/>
              <a:gd name="connsiteY4960" fmla="*/ 758732 h 1626468"/>
              <a:gd name="connsiteX4961" fmla="*/ 153521 w 1884138"/>
              <a:gd name="connsiteY4961" fmla="*/ 746907 h 1626468"/>
              <a:gd name="connsiteX4962" fmla="*/ 167882 w 1884138"/>
              <a:gd name="connsiteY4962" fmla="*/ 750791 h 1626468"/>
              <a:gd name="connsiteX4963" fmla="*/ 164684 w 1884138"/>
              <a:gd name="connsiteY4963" fmla="*/ 762616 h 1626468"/>
              <a:gd name="connsiteX4964" fmla="*/ 179508 w 1884138"/>
              <a:gd name="connsiteY4964" fmla="*/ 766625 h 1626468"/>
              <a:gd name="connsiteX4965" fmla="*/ 182706 w 1884138"/>
              <a:gd name="connsiteY4965" fmla="*/ 754800 h 1626468"/>
              <a:gd name="connsiteX4966" fmla="*/ 185804 w 1884138"/>
              <a:gd name="connsiteY4966" fmla="*/ 743344 h 1626468"/>
              <a:gd name="connsiteX4967" fmla="*/ 170980 w 1884138"/>
              <a:gd name="connsiteY4967" fmla="*/ 739335 h 1626468"/>
              <a:gd name="connsiteX4968" fmla="*/ 159718 w 1884138"/>
              <a:gd name="connsiteY4968" fmla="*/ 723995 h 1626468"/>
              <a:gd name="connsiteX4969" fmla="*/ 163308 w 1884138"/>
              <a:gd name="connsiteY4969" fmla="*/ 724966 h 1626468"/>
              <a:gd name="connsiteX4970" fmla="*/ 174079 w 1884138"/>
              <a:gd name="connsiteY4970" fmla="*/ 727879 h 1626468"/>
              <a:gd name="connsiteX4971" fmla="*/ 177177 w 1884138"/>
              <a:gd name="connsiteY4971" fmla="*/ 716423 h 1626468"/>
              <a:gd name="connsiteX4972" fmla="*/ 180375 w 1884138"/>
              <a:gd name="connsiteY4972" fmla="*/ 704598 h 1626468"/>
              <a:gd name="connsiteX4973" fmla="*/ 198297 w 1884138"/>
              <a:gd name="connsiteY4973" fmla="*/ 697152 h 1626468"/>
              <a:gd name="connsiteX4974" fmla="*/ 183473 w 1884138"/>
              <a:gd name="connsiteY4974" fmla="*/ 693142 h 1626468"/>
              <a:gd name="connsiteX4975" fmla="*/ 201396 w 1884138"/>
              <a:gd name="connsiteY4975" fmla="*/ 685696 h 1626468"/>
              <a:gd name="connsiteX4976" fmla="*/ 186572 w 1884138"/>
              <a:gd name="connsiteY4976" fmla="*/ 681687 h 1626468"/>
              <a:gd name="connsiteX4977" fmla="*/ 172211 w 1884138"/>
              <a:gd name="connsiteY4977" fmla="*/ 677803 h 1626468"/>
              <a:gd name="connsiteX4978" fmla="*/ 1129300 w 1884138"/>
              <a:gd name="connsiteY4978" fmla="*/ 676500 h 1626468"/>
              <a:gd name="connsiteX4979" fmla="*/ 1135554 w 1884138"/>
              <a:gd name="connsiteY4979" fmla="*/ 678192 h 1626468"/>
              <a:gd name="connsiteX4980" fmla="*/ 1129300 w 1884138"/>
              <a:gd name="connsiteY4980" fmla="*/ 676500 h 1626468"/>
              <a:gd name="connsiteX4981" fmla="*/ 943088 w 1884138"/>
              <a:gd name="connsiteY4981" fmla="*/ 675710 h 1626468"/>
              <a:gd name="connsiteX4982" fmla="*/ 949342 w 1884138"/>
              <a:gd name="connsiteY4982" fmla="*/ 677401 h 1626468"/>
              <a:gd name="connsiteX4983" fmla="*/ 946244 w 1884138"/>
              <a:gd name="connsiteY4983" fmla="*/ 688857 h 1626468"/>
              <a:gd name="connsiteX4984" fmla="*/ 943146 w 1884138"/>
              <a:gd name="connsiteY4984" fmla="*/ 700313 h 1626468"/>
              <a:gd name="connsiteX4985" fmla="*/ 946244 w 1884138"/>
              <a:gd name="connsiteY4985" fmla="*/ 688857 h 1626468"/>
              <a:gd name="connsiteX4986" fmla="*/ 948039 w 1884138"/>
              <a:gd name="connsiteY4986" fmla="*/ 689343 h 1626468"/>
              <a:gd name="connsiteX4987" fmla="*/ 953424 w 1884138"/>
              <a:gd name="connsiteY4987" fmla="*/ 690799 h 1626468"/>
              <a:gd name="connsiteX4988" fmla="*/ 960605 w 1884138"/>
              <a:gd name="connsiteY4988" fmla="*/ 692741 h 1626468"/>
              <a:gd name="connsiteX4989" fmla="*/ 946244 w 1884138"/>
              <a:gd name="connsiteY4989" fmla="*/ 688857 h 1626468"/>
              <a:gd name="connsiteX4990" fmla="*/ 949342 w 1884138"/>
              <a:gd name="connsiteY4990" fmla="*/ 677401 h 1626468"/>
              <a:gd name="connsiteX4991" fmla="*/ 943088 w 1884138"/>
              <a:gd name="connsiteY4991" fmla="*/ 675710 h 1626468"/>
              <a:gd name="connsiteX4992" fmla="*/ 1838265 w 1884138"/>
              <a:gd name="connsiteY4992" fmla="*/ 671493 h 1626468"/>
              <a:gd name="connsiteX4993" fmla="*/ 1833759 w 1884138"/>
              <a:gd name="connsiteY4993" fmla="*/ 681032 h 1626468"/>
              <a:gd name="connsiteX4994" fmla="*/ 1848119 w 1884138"/>
              <a:gd name="connsiteY4994" fmla="*/ 684916 h 1626468"/>
              <a:gd name="connsiteX4995" fmla="*/ 1848119 w 1884138"/>
              <a:gd name="connsiteY4995" fmla="*/ 684916 h 1626468"/>
              <a:gd name="connsiteX4996" fmla="*/ 1851218 w 1884138"/>
              <a:gd name="connsiteY4996" fmla="*/ 673460 h 1626468"/>
              <a:gd name="connsiteX4997" fmla="*/ 1838265 w 1884138"/>
              <a:gd name="connsiteY4997" fmla="*/ 671493 h 1626468"/>
              <a:gd name="connsiteX4998" fmla="*/ 268697 w 1884138"/>
              <a:gd name="connsiteY4998" fmla="*/ 666620 h 1626468"/>
              <a:gd name="connsiteX4999" fmla="*/ 265598 w 1884138"/>
              <a:gd name="connsiteY4999" fmla="*/ 678076 h 1626468"/>
              <a:gd name="connsiteX5000" fmla="*/ 262400 w 1884138"/>
              <a:gd name="connsiteY5000" fmla="*/ 689901 h 1626468"/>
              <a:gd name="connsiteX5001" fmla="*/ 253601 w 1884138"/>
              <a:gd name="connsiteY5001" fmla="*/ 687521 h 1626468"/>
              <a:gd name="connsiteX5002" fmla="*/ 253830 w 1884138"/>
              <a:gd name="connsiteY5002" fmla="*/ 687583 h 1626468"/>
              <a:gd name="connsiteX5003" fmla="*/ 247576 w 1884138"/>
              <a:gd name="connsiteY5003" fmla="*/ 685892 h 1626468"/>
              <a:gd name="connsiteX5004" fmla="*/ 244478 w 1884138"/>
              <a:gd name="connsiteY5004" fmla="*/ 697348 h 1626468"/>
              <a:gd name="connsiteX5005" fmla="*/ 241380 w 1884138"/>
              <a:gd name="connsiteY5005" fmla="*/ 708803 h 1626468"/>
              <a:gd name="connsiteX5006" fmla="*/ 230609 w 1884138"/>
              <a:gd name="connsiteY5006" fmla="*/ 705890 h 1626468"/>
              <a:gd name="connsiteX5007" fmla="*/ 227019 w 1884138"/>
              <a:gd name="connsiteY5007" fmla="*/ 704919 h 1626468"/>
              <a:gd name="connsiteX5008" fmla="*/ 241380 w 1884138"/>
              <a:gd name="connsiteY5008" fmla="*/ 708803 h 1626468"/>
              <a:gd name="connsiteX5009" fmla="*/ 238281 w 1884138"/>
              <a:gd name="connsiteY5009" fmla="*/ 720259 h 1626468"/>
              <a:gd name="connsiteX5010" fmla="*/ 223921 w 1884138"/>
              <a:gd name="connsiteY5010" fmla="*/ 716375 h 1626468"/>
              <a:gd name="connsiteX5011" fmla="*/ 220722 w 1884138"/>
              <a:gd name="connsiteY5011" fmla="*/ 728200 h 1626468"/>
              <a:gd name="connsiteX5012" fmla="*/ 217624 w 1884138"/>
              <a:gd name="connsiteY5012" fmla="*/ 739656 h 1626468"/>
              <a:gd name="connsiteX5013" fmla="*/ 228887 w 1884138"/>
              <a:gd name="connsiteY5013" fmla="*/ 754996 h 1626468"/>
              <a:gd name="connsiteX5014" fmla="*/ 231985 w 1884138"/>
              <a:gd name="connsiteY5014" fmla="*/ 743540 h 1626468"/>
              <a:gd name="connsiteX5015" fmla="*/ 235083 w 1884138"/>
              <a:gd name="connsiteY5015" fmla="*/ 732084 h 1626468"/>
              <a:gd name="connsiteX5016" fmla="*/ 238281 w 1884138"/>
              <a:gd name="connsiteY5016" fmla="*/ 720259 h 1626468"/>
              <a:gd name="connsiteX5017" fmla="*/ 253105 w 1884138"/>
              <a:gd name="connsiteY5017" fmla="*/ 724268 h 1626468"/>
              <a:gd name="connsiteX5018" fmla="*/ 241380 w 1884138"/>
              <a:gd name="connsiteY5018" fmla="*/ 708803 h 1626468"/>
              <a:gd name="connsiteX5019" fmla="*/ 248294 w 1884138"/>
              <a:gd name="connsiteY5019" fmla="*/ 710673 h 1626468"/>
              <a:gd name="connsiteX5020" fmla="*/ 254351 w 1884138"/>
              <a:gd name="connsiteY5020" fmla="*/ 712311 h 1626468"/>
              <a:gd name="connsiteX5021" fmla="*/ 256204 w 1884138"/>
              <a:gd name="connsiteY5021" fmla="*/ 712813 h 1626468"/>
              <a:gd name="connsiteX5022" fmla="*/ 259302 w 1884138"/>
              <a:gd name="connsiteY5022" fmla="*/ 701357 h 1626468"/>
              <a:gd name="connsiteX5023" fmla="*/ 262400 w 1884138"/>
              <a:gd name="connsiteY5023" fmla="*/ 689901 h 1626468"/>
              <a:gd name="connsiteX5024" fmla="*/ 276761 w 1884138"/>
              <a:gd name="connsiteY5024" fmla="*/ 693785 h 1626468"/>
              <a:gd name="connsiteX5025" fmla="*/ 279959 w 1884138"/>
              <a:gd name="connsiteY5025" fmla="*/ 681960 h 1626468"/>
              <a:gd name="connsiteX5026" fmla="*/ 279959 w 1884138"/>
              <a:gd name="connsiteY5026" fmla="*/ 681960 h 1626468"/>
              <a:gd name="connsiteX5027" fmla="*/ 274534 w 1884138"/>
              <a:gd name="connsiteY5027" fmla="*/ 680492 h 1626468"/>
              <a:gd name="connsiteX5028" fmla="*/ 265598 w 1884138"/>
              <a:gd name="connsiteY5028" fmla="*/ 678076 h 1626468"/>
              <a:gd name="connsiteX5029" fmla="*/ 1124982 w 1884138"/>
              <a:gd name="connsiteY5029" fmla="*/ 665815 h 1626468"/>
              <a:gd name="connsiteX5030" fmla="*/ 1120730 w 1884138"/>
              <a:gd name="connsiteY5030" fmla="*/ 674182 h 1626468"/>
              <a:gd name="connsiteX5031" fmla="*/ 1135554 w 1884138"/>
              <a:gd name="connsiteY5031" fmla="*/ 678192 h 1626468"/>
              <a:gd name="connsiteX5032" fmla="*/ 1117632 w 1884138"/>
              <a:gd name="connsiteY5032" fmla="*/ 685638 h 1626468"/>
              <a:gd name="connsiteX5033" fmla="*/ 1100173 w 1884138"/>
              <a:gd name="connsiteY5033" fmla="*/ 693210 h 1626468"/>
              <a:gd name="connsiteX5034" fmla="*/ 1096975 w 1884138"/>
              <a:gd name="connsiteY5034" fmla="*/ 705035 h 1626468"/>
              <a:gd name="connsiteX5035" fmla="*/ 1111336 w 1884138"/>
              <a:gd name="connsiteY5035" fmla="*/ 708919 h 1626468"/>
              <a:gd name="connsiteX5036" fmla="*/ 1114534 w 1884138"/>
              <a:gd name="connsiteY5036" fmla="*/ 697094 h 1626468"/>
              <a:gd name="connsiteX5037" fmla="*/ 1117632 w 1884138"/>
              <a:gd name="connsiteY5037" fmla="*/ 685638 h 1626468"/>
              <a:gd name="connsiteX5038" fmla="*/ 1132456 w 1884138"/>
              <a:gd name="connsiteY5038" fmla="*/ 689647 h 1626468"/>
              <a:gd name="connsiteX5039" fmla="*/ 1135554 w 1884138"/>
              <a:gd name="connsiteY5039" fmla="*/ 678192 h 1626468"/>
              <a:gd name="connsiteX5040" fmla="*/ 1149915 w 1884138"/>
              <a:gd name="connsiteY5040" fmla="*/ 682076 h 1626468"/>
              <a:gd name="connsiteX5041" fmla="*/ 1153113 w 1884138"/>
              <a:gd name="connsiteY5041" fmla="*/ 670250 h 1626468"/>
              <a:gd name="connsiteX5042" fmla="*/ 1138752 w 1884138"/>
              <a:gd name="connsiteY5042" fmla="*/ 666366 h 1626468"/>
              <a:gd name="connsiteX5043" fmla="*/ 1149915 w 1884138"/>
              <a:gd name="connsiteY5043" fmla="*/ 682076 h 1626468"/>
              <a:gd name="connsiteX5044" fmla="*/ 1135554 w 1884138"/>
              <a:gd name="connsiteY5044" fmla="*/ 678192 h 1626468"/>
              <a:gd name="connsiteX5045" fmla="*/ 1124982 w 1884138"/>
              <a:gd name="connsiteY5045" fmla="*/ 665815 h 1626468"/>
              <a:gd name="connsiteX5046" fmla="*/ 1807672 w 1884138"/>
              <a:gd name="connsiteY5046" fmla="*/ 661683 h 1626468"/>
              <a:gd name="connsiteX5047" fmla="*/ 1804574 w 1884138"/>
              <a:gd name="connsiteY5047" fmla="*/ 673138 h 1626468"/>
              <a:gd name="connsiteX5048" fmla="*/ 1804574 w 1884138"/>
              <a:gd name="connsiteY5048" fmla="*/ 673138 h 1626468"/>
              <a:gd name="connsiteX5049" fmla="*/ 1804574 w 1884138"/>
              <a:gd name="connsiteY5049" fmla="*/ 673138 h 1626468"/>
              <a:gd name="connsiteX5050" fmla="*/ 1819398 w 1884138"/>
              <a:gd name="connsiteY5050" fmla="*/ 677148 h 1626468"/>
              <a:gd name="connsiteX5051" fmla="*/ 1822496 w 1884138"/>
              <a:gd name="connsiteY5051" fmla="*/ 665692 h 1626468"/>
              <a:gd name="connsiteX5052" fmla="*/ 1064310 w 1884138"/>
              <a:gd name="connsiteY5052" fmla="*/ 653028 h 1626468"/>
              <a:gd name="connsiteX5053" fmla="*/ 1062824 w 1884138"/>
              <a:gd name="connsiteY5053" fmla="*/ 658521 h 1626468"/>
              <a:gd name="connsiteX5054" fmla="*/ 1063587 w 1884138"/>
              <a:gd name="connsiteY5054" fmla="*/ 655698 h 1626468"/>
              <a:gd name="connsiteX5055" fmla="*/ 1064276 w 1884138"/>
              <a:gd name="connsiteY5055" fmla="*/ 653154 h 1626468"/>
              <a:gd name="connsiteX5056" fmla="*/ 1173671 w 1884138"/>
              <a:gd name="connsiteY5056" fmla="*/ 651223 h 1626468"/>
              <a:gd name="connsiteX5057" fmla="*/ 1170572 w 1884138"/>
              <a:gd name="connsiteY5057" fmla="*/ 662678 h 1626468"/>
              <a:gd name="connsiteX5058" fmla="*/ 210790 w 1884138"/>
              <a:gd name="connsiteY5058" fmla="*/ 650959 h 1626468"/>
              <a:gd name="connsiteX5059" fmla="*/ 222053 w 1884138"/>
              <a:gd name="connsiteY5059" fmla="*/ 666299 h 1626468"/>
              <a:gd name="connsiteX5060" fmla="*/ 207692 w 1884138"/>
              <a:gd name="connsiteY5060" fmla="*/ 662415 h 1626468"/>
              <a:gd name="connsiteX5061" fmla="*/ 210790 w 1884138"/>
              <a:gd name="connsiteY5061" fmla="*/ 650959 h 1626468"/>
              <a:gd name="connsiteX5062" fmla="*/ 1810870 w 1884138"/>
              <a:gd name="connsiteY5062" fmla="*/ 649857 h 1626468"/>
              <a:gd name="connsiteX5063" fmla="*/ 1817124 w 1884138"/>
              <a:gd name="connsiteY5063" fmla="*/ 651549 h 1626468"/>
              <a:gd name="connsiteX5064" fmla="*/ 1816919 w 1884138"/>
              <a:gd name="connsiteY5064" fmla="*/ 651494 h 1626468"/>
              <a:gd name="connsiteX5065" fmla="*/ 801246 w 1884138"/>
              <a:gd name="connsiteY5065" fmla="*/ 649642 h 1626468"/>
              <a:gd name="connsiteX5066" fmla="*/ 812972 w 1884138"/>
              <a:gd name="connsiteY5066" fmla="*/ 665107 h 1626468"/>
              <a:gd name="connsiteX5067" fmla="*/ 158088 w 1884138"/>
              <a:gd name="connsiteY5067" fmla="*/ 648999 h 1626468"/>
              <a:gd name="connsiteX5068" fmla="*/ 164146 w 1884138"/>
              <a:gd name="connsiteY5068" fmla="*/ 650638 h 1626468"/>
              <a:gd name="connsiteX5069" fmla="*/ 158088 w 1884138"/>
              <a:gd name="connsiteY5069" fmla="*/ 648999 h 1626468"/>
              <a:gd name="connsiteX5070" fmla="*/ 1066022 w 1884138"/>
              <a:gd name="connsiteY5070" fmla="*/ 646696 h 1626468"/>
              <a:gd name="connsiteX5071" fmla="*/ 1064423 w 1884138"/>
              <a:gd name="connsiteY5071" fmla="*/ 652609 h 1626468"/>
              <a:gd name="connsiteX5072" fmla="*/ 1064310 w 1884138"/>
              <a:gd name="connsiteY5072" fmla="*/ 653028 h 1626468"/>
              <a:gd name="connsiteX5073" fmla="*/ 1066022 w 1884138"/>
              <a:gd name="connsiteY5073" fmla="*/ 646696 h 1626468"/>
              <a:gd name="connsiteX5074" fmla="*/ 1064276 w 1884138"/>
              <a:gd name="connsiteY5074" fmla="*/ 653154 h 1626468"/>
              <a:gd name="connsiteX5075" fmla="*/ 1064223 w 1884138"/>
              <a:gd name="connsiteY5075" fmla="*/ 653348 h 1626468"/>
              <a:gd name="connsiteX5076" fmla="*/ 1063587 w 1884138"/>
              <a:gd name="connsiteY5076" fmla="*/ 655698 h 1626468"/>
              <a:gd name="connsiteX5077" fmla="*/ 1063224 w 1884138"/>
              <a:gd name="connsiteY5077" fmla="*/ 657043 h 1626468"/>
              <a:gd name="connsiteX5078" fmla="*/ 1062824 w 1884138"/>
              <a:gd name="connsiteY5078" fmla="*/ 658521 h 1626468"/>
              <a:gd name="connsiteX5079" fmla="*/ 1077648 w 1884138"/>
              <a:gd name="connsiteY5079" fmla="*/ 662531 h 1626468"/>
              <a:gd name="connsiteX5080" fmla="*/ 1066022 w 1884138"/>
              <a:gd name="connsiteY5080" fmla="*/ 646696 h 1626468"/>
              <a:gd name="connsiteX5081" fmla="*/ 1843153 w 1884138"/>
              <a:gd name="connsiteY5081" fmla="*/ 646295 h 1626468"/>
              <a:gd name="connsiteX5082" fmla="*/ 1843153 w 1884138"/>
              <a:gd name="connsiteY5082" fmla="*/ 646295 h 1626468"/>
              <a:gd name="connsiteX5083" fmla="*/ 1796509 w 1884138"/>
              <a:gd name="connsiteY5083" fmla="*/ 645974 h 1626468"/>
              <a:gd name="connsiteX5084" fmla="*/ 1800817 w 1884138"/>
              <a:gd name="connsiteY5084" fmla="*/ 647139 h 1626468"/>
              <a:gd name="connsiteX5085" fmla="*/ 1800686 w 1884138"/>
              <a:gd name="connsiteY5085" fmla="*/ 647103 h 1626468"/>
              <a:gd name="connsiteX5086" fmla="*/ 990557 w 1884138"/>
              <a:gd name="connsiteY5086" fmla="*/ 638977 h 1626468"/>
              <a:gd name="connsiteX5087" fmla="*/ 987459 w 1884138"/>
              <a:gd name="connsiteY5087" fmla="*/ 650432 h 1626468"/>
              <a:gd name="connsiteX5088" fmla="*/ 984360 w 1884138"/>
              <a:gd name="connsiteY5088" fmla="*/ 661888 h 1626468"/>
              <a:gd name="connsiteX5089" fmla="*/ 987459 w 1884138"/>
              <a:gd name="connsiteY5089" fmla="*/ 650432 h 1626468"/>
              <a:gd name="connsiteX5090" fmla="*/ 1799608 w 1884138"/>
              <a:gd name="connsiteY5090" fmla="*/ 634518 h 1626468"/>
              <a:gd name="connsiteX5091" fmla="*/ 1798410 w 1884138"/>
              <a:gd name="connsiteY5091" fmla="*/ 638948 h 1626468"/>
              <a:gd name="connsiteX5092" fmla="*/ 1798301 w 1884138"/>
              <a:gd name="connsiteY5092" fmla="*/ 639351 h 1626468"/>
              <a:gd name="connsiteX5093" fmla="*/ 1799608 w 1884138"/>
              <a:gd name="connsiteY5093" fmla="*/ 634518 h 1626468"/>
              <a:gd name="connsiteX5094" fmla="*/ 1799608 w 1884138"/>
              <a:gd name="connsiteY5094" fmla="*/ 634518 h 1626468"/>
              <a:gd name="connsiteX5095" fmla="*/ 1813968 w 1884138"/>
              <a:gd name="connsiteY5095" fmla="*/ 638402 h 1626468"/>
              <a:gd name="connsiteX5096" fmla="*/ 1810870 w 1884138"/>
              <a:gd name="connsiteY5096" fmla="*/ 649857 h 1626468"/>
              <a:gd name="connsiteX5097" fmla="*/ 1810870 w 1884138"/>
              <a:gd name="connsiteY5097" fmla="*/ 649857 h 1626468"/>
              <a:gd name="connsiteX5098" fmla="*/ 1796509 w 1884138"/>
              <a:gd name="connsiteY5098" fmla="*/ 645974 h 1626468"/>
              <a:gd name="connsiteX5099" fmla="*/ 1798410 w 1884138"/>
              <a:gd name="connsiteY5099" fmla="*/ 638948 h 1626468"/>
              <a:gd name="connsiteX5100" fmla="*/ 1798446 w 1884138"/>
              <a:gd name="connsiteY5100" fmla="*/ 638814 h 1626468"/>
              <a:gd name="connsiteX5101" fmla="*/ 1799608 w 1884138"/>
              <a:gd name="connsiteY5101" fmla="*/ 634518 h 1626468"/>
              <a:gd name="connsiteX5102" fmla="*/ 807443 w 1884138"/>
              <a:gd name="connsiteY5102" fmla="*/ 626731 h 1626468"/>
              <a:gd name="connsiteX5103" fmla="*/ 819169 w 1884138"/>
              <a:gd name="connsiteY5103" fmla="*/ 642195 h 1626468"/>
              <a:gd name="connsiteX5104" fmla="*/ 804345 w 1884138"/>
              <a:gd name="connsiteY5104" fmla="*/ 638186 h 1626468"/>
              <a:gd name="connsiteX5105" fmla="*/ 801246 w 1884138"/>
              <a:gd name="connsiteY5105" fmla="*/ 649642 h 1626468"/>
              <a:gd name="connsiteX5106" fmla="*/ 786886 w 1884138"/>
              <a:gd name="connsiteY5106" fmla="*/ 645758 h 1626468"/>
              <a:gd name="connsiteX5107" fmla="*/ 801246 w 1884138"/>
              <a:gd name="connsiteY5107" fmla="*/ 649642 h 1626468"/>
              <a:gd name="connsiteX5108" fmla="*/ 798148 w 1884138"/>
              <a:gd name="connsiteY5108" fmla="*/ 661098 h 1626468"/>
              <a:gd name="connsiteX5109" fmla="*/ 812972 w 1884138"/>
              <a:gd name="connsiteY5109" fmla="*/ 665107 h 1626468"/>
              <a:gd name="connsiteX5110" fmla="*/ 816070 w 1884138"/>
              <a:gd name="connsiteY5110" fmla="*/ 653651 h 1626468"/>
              <a:gd name="connsiteX5111" fmla="*/ 819169 w 1884138"/>
              <a:gd name="connsiteY5111" fmla="*/ 642195 h 1626468"/>
              <a:gd name="connsiteX5112" fmla="*/ 822267 w 1884138"/>
              <a:gd name="connsiteY5112" fmla="*/ 630740 h 1626468"/>
              <a:gd name="connsiteX5113" fmla="*/ 1724243 w 1884138"/>
              <a:gd name="connsiteY5113" fmla="*/ 626429 h 1626468"/>
              <a:gd name="connsiteX5114" fmla="*/ 1738603 w 1884138"/>
              <a:gd name="connsiteY5114" fmla="*/ 630313 h 1626468"/>
              <a:gd name="connsiteX5115" fmla="*/ 1735405 w 1884138"/>
              <a:gd name="connsiteY5115" fmla="*/ 642138 h 1626468"/>
              <a:gd name="connsiteX5116" fmla="*/ 1738603 w 1884138"/>
              <a:gd name="connsiteY5116" fmla="*/ 630313 h 1626468"/>
              <a:gd name="connsiteX5117" fmla="*/ 1752964 w 1884138"/>
              <a:gd name="connsiteY5117" fmla="*/ 634196 h 1626468"/>
              <a:gd name="connsiteX5118" fmla="*/ 1749766 w 1884138"/>
              <a:gd name="connsiteY5118" fmla="*/ 646022 h 1626468"/>
              <a:gd name="connsiteX5119" fmla="*/ 1752964 w 1884138"/>
              <a:gd name="connsiteY5119" fmla="*/ 634196 h 1626468"/>
              <a:gd name="connsiteX5120" fmla="*/ 1738603 w 1884138"/>
              <a:gd name="connsiteY5120" fmla="*/ 630313 h 1626468"/>
              <a:gd name="connsiteX5121" fmla="*/ 181743 w 1884138"/>
              <a:gd name="connsiteY5121" fmla="*/ 618516 h 1626468"/>
              <a:gd name="connsiteX5122" fmla="*/ 187802 w 1884138"/>
              <a:gd name="connsiteY5122" fmla="*/ 620154 h 1626468"/>
              <a:gd name="connsiteX5123" fmla="*/ 181743 w 1884138"/>
              <a:gd name="connsiteY5123" fmla="*/ 618516 h 1626468"/>
              <a:gd name="connsiteX5124" fmla="*/ 1801496 w 1884138"/>
              <a:gd name="connsiteY5124" fmla="*/ 610441 h 1626468"/>
              <a:gd name="connsiteX5125" fmla="*/ 1805804 w 1884138"/>
              <a:gd name="connsiteY5125" fmla="*/ 611606 h 1626468"/>
              <a:gd name="connsiteX5126" fmla="*/ 1804009 w 1884138"/>
              <a:gd name="connsiteY5126" fmla="*/ 611121 h 1626468"/>
              <a:gd name="connsiteX5127" fmla="*/ 1800328 w 1884138"/>
              <a:gd name="connsiteY5127" fmla="*/ 610125 h 1626468"/>
              <a:gd name="connsiteX5128" fmla="*/ 1801496 w 1884138"/>
              <a:gd name="connsiteY5128" fmla="*/ 610441 h 1626468"/>
              <a:gd name="connsiteX5129" fmla="*/ 1800419 w 1884138"/>
              <a:gd name="connsiteY5129" fmla="*/ 610150 h 1626468"/>
              <a:gd name="connsiteX5130" fmla="*/ 473598 w 1884138"/>
              <a:gd name="connsiteY5130" fmla="*/ 598306 h 1626468"/>
              <a:gd name="connsiteX5131" fmla="*/ 470500 w 1884138"/>
              <a:gd name="connsiteY5131" fmla="*/ 609762 h 1626468"/>
              <a:gd name="connsiteX5132" fmla="*/ 1794642 w 1884138"/>
              <a:gd name="connsiteY5132" fmla="*/ 595897 h 1626468"/>
              <a:gd name="connsiteX5133" fmla="*/ 1809002 w 1884138"/>
              <a:gd name="connsiteY5133" fmla="*/ 599781 h 1626468"/>
              <a:gd name="connsiteX5134" fmla="*/ 1805804 w 1884138"/>
              <a:gd name="connsiteY5134" fmla="*/ 611606 h 1626468"/>
              <a:gd name="connsiteX5135" fmla="*/ 1799745 w 1884138"/>
              <a:gd name="connsiteY5135" fmla="*/ 609968 h 1626468"/>
              <a:gd name="connsiteX5136" fmla="*/ 1800328 w 1884138"/>
              <a:gd name="connsiteY5136" fmla="*/ 610125 h 1626468"/>
              <a:gd name="connsiteX5137" fmla="*/ 1791443 w 1884138"/>
              <a:gd name="connsiteY5137" fmla="*/ 607722 h 1626468"/>
              <a:gd name="connsiteX5138" fmla="*/ 1791843 w 1884138"/>
              <a:gd name="connsiteY5138" fmla="*/ 606244 h 1626468"/>
              <a:gd name="connsiteX5139" fmla="*/ 1792279 w 1884138"/>
              <a:gd name="connsiteY5139" fmla="*/ 604633 h 1626468"/>
              <a:gd name="connsiteX5140" fmla="*/ 1792843 w 1884138"/>
              <a:gd name="connsiteY5140" fmla="*/ 602549 h 1626468"/>
              <a:gd name="connsiteX5141" fmla="*/ 1793043 w 1884138"/>
              <a:gd name="connsiteY5141" fmla="*/ 601810 h 1626468"/>
              <a:gd name="connsiteX5142" fmla="*/ 1793125 w 1884138"/>
              <a:gd name="connsiteY5142" fmla="*/ 601505 h 1626468"/>
              <a:gd name="connsiteX5143" fmla="*/ 893610 w 1884138"/>
              <a:gd name="connsiteY5143" fmla="*/ 594880 h 1626468"/>
              <a:gd name="connsiteX5144" fmla="*/ 892303 w 1884138"/>
              <a:gd name="connsiteY5144" fmla="*/ 599713 h 1626468"/>
              <a:gd name="connsiteX5145" fmla="*/ 893610 w 1884138"/>
              <a:gd name="connsiteY5145" fmla="*/ 594880 h 1626468"/>
              <a:gd name="connsiteX5146" fmla="*/ 242049 w 1884138"/>
              <a:gd name="connsiteY5146" fmla="*/ 592362 h 1626468"/>
              <a:gd name="connsiteX5147" fmla="*/ 240742 w 1884138"/>
              <a:gd name="connsiteY5147" fmla="*/ 597195 h 1626468"/>
              <a:gd name="connsiteX5148" fmla="*/ 242049 w 1884138"/>
              <a:gd name="connsiteY5148" fmla="*/ 592362 h 1626468"/>
              <a:gd name="connsiteX5149" fmla="*/ 1733537 w 1884138"/>
              <a:gd name="connsiteY5149" fmla="*/ 592061 h 1626468"/>
              <a:gd name="connsiteX5150" fmla="*/ 1733537 w 1884138"/>
              <a:gd name="connsiteY5150" fmla="*/ 592061 h 1626468"/>
              <a:gd name="connsiteX5151" fmla="*/ 927684 w 1884138"/>
              <a:gd name="connsiteY5151" fmla="*/ 584695 h 1626468"/>
              <a:gd name="connsiteX5152" fmla="*/ 924586 w 1884138"/>
              <a:gd name="connsiteY5152" fmla="*/ 596151 h 1626468"/>
              <a:gd name="connsiteX5153" fmla="*/ 927684 w 1884138"/>
              <a:gd name="connsiteY5153" fmla="*/ 584695 h 1626468"/>
              <a:gd name="connsiteX5154" fmla="*/ 1751096 w 1884138"/>
              <a:gd name="connsiteY5154" fmla="*/ 584120 h 1626468"/>
              <a:gd name="connsiteX5155" fmla="*/ 1765457 w 1884138"/>
              <a:gd name="connsiteY5155" fmla="*/ 588004 h 1626468"/>
              <a:gd name="connsiteX5156" fmla="*/ 1689992 w 1884138"/>
              <a:gd name="connsiteY5156" fmla="*/ 580284 h 1626468"/>
              <a:gd name="connsiteX5157" fmla="*/ 1686893 w 1884138"/>
              <a:gd name="connsiteY5157" fmla="*/ 591740 h 1626468"/>
              <a:gd name="connsiteX5158" fmla="*/ 1689992 w 1884138"/>
              <a:gd name="connsiteY5158" fmla="*/ 580284 h 1626468"/>
              <a:gd name="connsiteX5159" fmla="*/ 1722375 w 1884138"/>
              <a:gd name="connsiteY5159" fmla="*/ 576352 h 1626468"/>
              <a:gd name="connsiteX5160" fmla="*/ 1719176 w 1884138"/>
              <a:gd name="connsiteY5160" fmla="*/ 588177 h 1626468"/>
              <a:gd name="connsiteX5161" fmla="*/ 1730439 w 1884138"/>
              <a:gd name="connsiteY5161" fmla="*/ 603517 h 1626468"/>
              <a:gd name="connsiteX5162" fmla="*/ 1716078 w 1884138"/>
              <a:gd name="connsiteY5162" fmla="*/ 599633 h 1626468"/>
              <a:gd name="connsiteX5163" fmla="*/ 1704352 w 1884138"/>
              <a:gd name="connsiteY5163" fmla="*/ 584168 h 1626468"/>
              <a:gd name="connsiteX5164" fmla="*/ 1701254 w 1884138"/>
              <a:gd name="connsiteY5164" fmla="*/ 595624 h 1626468"/>
              <a:gd name="connsiteX5165" fmla="*/ 1716078 w 1884138"/>
              <a:gd name="connsiteY5165" fmla="*/ 599633 h 1626468"/>
              <a:gd name="connsiteX5166" fmla="*/ 1730439 w 1884138"/>
              <a:gd name="connsiteY5166" fmla="*/ 603517 h 1626468"/>
              <a:gd name="connsiteX5167" fmla="*/ 1744800 w 1884138"/>
              <a:gd name="connsiteY5167" fmla="*/ 607401 h 1626468"/>
              <a:gd name="connsiteX5168" fmla="*/ 1733537 w 1884138"/>
              <a:gd name="connsiteY5168" fmla="*/ 592061 h 1626468"/>
              <a:gd name="connsiteX5169" fmla="*/ 1736735 w 1884138"/>
              <a:gd name="connsiteY5169" fmla="*/ 580236 h 1626468"/>
              <a:gd name="connsiteX5170" fmla="*/ 1678829 w 1884138"/>
              <a:gd name="connsiteY5170" fmla="*/ 564575 h 1626468"/>
              <a:gd name="connsiteX5171" fmla="*/ 1678829 w 1884138"/>
              <a:gd name="connsiteY5171" fmla="*/ 564575 h 1626468"/>
              <a:gd name="connsiteX5172" fmla="*/ 1696288 w 1884138"/>
              <a:gd name="connsiteY5172" fmla="*/ 557003 h 1626468"/>
              <a:gd name="connsiteX5173" fmla="*/ 1693190 w 1884138"/>
              <a:gd name="connsiteY5173" fmla="*/ 568459 h 1626468"/>
              <a:gd name="connsiteX5174" fmla="*/ 1693190 w 1884138"/>
              <a:gd name="connsiteY5174" fmla="*/ 568459 h 1626468"/>
              <a:gd name="connsiteX5175" fmla="*/ 1713747 w 1884138"/>
              <a:gd name="connsiteY5175" fmla="*/ 549431 h 1626468"/>
              <a:gd name="connsiteX5176" fmla="*/ 1710649 w 1884138"/>
              <a:gd name="connsiteY5176" fmla="*/ 560887 h 1626468"/>
              <a:gd name="connsiteX5177" fmla="*/ 207783 w 1884138"/>
              <a:gd name="connsiteY5177" fmla="*/ 546275 h 1626468"/>
              <a:gd name="connsiteX5178" fmla="*/ 207753 w 1884138"/>
              <a:gd name="connsiteY5178" fmla="*/ 546385 h 1626468"/>
              <a:gd name="connsiteX5179" fmla="*/ 206591 w 1884138"/>
              <a:gd name="connsiteY5179" fmla="*/ 550681 h 1626468"/>
              <a:gd name="connsiteX5180" fmla="*/ 224050 w 1884138"/>
              <a:gd name="connsiteY5180" fmla="*/ 543109 h 1626468"/>
              <a:gd name="connsiteX5181" fmla="*/ 224050 w 1884138"/>
              <a:gd name="connsiteY5181" fmla="*/ 543109 h 1626468"/>
              <a:gd name="connsiteX5182" fmla="*/ 177870 w 1884138"/>
              <a:gd name="connsiteY5182" fmla="*/ 542913 h 1626468"/>
              <a:gd name="connsiteX5183" fmla="*/ 174772 w 1884138"/>
              <a:gd name="connsiteY5183" fmla="*/ 554369 h 1626468"/>
              <a:gd name="connsiteX5184" fmla="*/ 177870 w 1884138"/>
              <a:gd name="connsiteY5184" fmla="*/ 542913 h 1626468"/>
              <a:gd name="connsiteX5185" fmla="*/ 209690 w 1884138"/>
              <a:gd name="connsiteY5185" fmla="*/ 539225 h 1626468"/>
              <a:gd name="connsiteX5186" fmla="*/ 209303 w 1884138"/>
              <a:gd name="connsiteY5186" fmla="*/ 540657 h 1626468"/>
              <a:gd name="connsiteX5187" fmla="*/ 207783 w 1884138"/>
              <a:gd name="connsiteY5187" fmla="*/ 546275 h 1626468"/>
              <a:gd name="connsiteX5188" fmla="*/ 207898 w 1884138"/>
              <a:gd name="connsiteY5188" fmla="*/ 545848 h 1626468"/>
              <a:gd name="connsiteX5189" fmla="*/ 206591 w 1884138"/>
              <a:gd name="connsiteY5189" fmla="*/ 550681 h 1626468"/>
              <a:gd name="connsiteX5190" fmla="*/ 220952 w 1884138"/>
              <a:gd name="connsiteY5190" fmla="*/ 554565 h 1626468"/>
              <a:gd name="connsiteX5191" fmla="*/ 224050 w 1884138"/>
              <a:gd name="connsiteY5191" fmla="*/ 543109 h 1626468"/>
              <a:gd name="connsiteX5192" fmla="*/ 213574 w 1884138"/>
              <a:gd name="connsiteY5192" fmla="*/ 524863 h 1626468"/>
              <a:gd name="connsiteX5193" fmla="*/ 213188 w 1884138"/>
              <a:gd name="connsiteY5193" fmla="*/ 526291 h 1626468"/>
              <a:gd name="connsiteX5194" fmla="*/ 212788 w 1884138"/>
              <a:gd name="connsiteY5194" fmla="*/ 527769 h 1626468"/>
              <a:gd name="connsiteX5195" fmla="*/ 214027 w 1884138"/>
              <a:gd name="connsiteY5195" fmla="*/ 523187 h 1626468"/>
              <a:gd name="connsiteX5196" fmla="*/ 213987 w 1884138"/>
              <a:gd name="connsiteY5196" fmla="*/ 523335 h 1626468"/>
              <a:gd name="connsiteX5197" fmla="*/ 213574 w 1884138"/>
              <a:gd name="connsiteY5197" fmla="*/ 524863 h 1626468"/>
              <a:gd name="connsiteX5198" fmla="*/ 214137 w 1884138"/>
              <a:gd name="connsiteY5198" fmla="*/ 522780 h 1626468"/>
              <a:gd name="connsiteX5199" fmla="*/ 214073 w 1884138"/>
              <a:gd name="connsiteY5199" fmla="*/ 523019 h 1626468"/>
              <a:gd name="connsiteX5200" fmla="*/ 212788 w 1884138"/>
              <a:gd name="connsiteY5200" fmla="*/ 527769 h 1626468"/>
              <a:gd name="connsiteX5201" fmla="*/ 214137 w 1884138"/>
              <a:gd name="connsiteY5201" fmla="*/ 522780 h 1626468"/>
              <a:gd name="connsiteX5202" fmla="*/ 199650 w 1884138"/>
              <a:gd name="connsiteY5202" fmla="*/ 519364 h 1626468"/>
              <a:gd name="connsiteX5203" fmla="*/ 199627 w 1884138"/>
              <a:gd name="connsiteY5203" fmla="*/ 519451 h 1626468"/>
              <a:gd name="connsiteX5204" fmla="*/ 198427 w 1884138"/>
              <a:gd name="connsiteY5204" fmla="*/ 523885 h 1626468"/>
              <a:gd name="connsiteX5205" fmla="*/ 1644578 w 1884138"/>
              <a:gd name="connsiteY5205" fmla="*/ 518431 h 1626468"/>
              <a:gd name="connsiteX5206" fmla="*/ 1641480 w 1884138"/>
              <a:gd name="connsiteY5206" fmla="*/ 529886 h 1626468"/>
              <a:gd name="connsiteX5207" fmla="*/ 1644578 w 1884138"/>
              <a:gd name="connsiteY5207" fmla="*/ 518431 h 1626468"/>
              <a:gd name="connsiteX5208" fmla="*/ 215986 w 1884138"/>
              <a:gd name="connsiteY5208" fmla="*/ 515944 h 1626468"/>
              <a:gd name="connsiteX5209" fmla="*/ 214027 w 1884138"/>
              <a:gd name="connsiteY5209" fmla="*/ 523187 h 1626468"/>
              <a:gd name="connsiteX5210" fmla="*/ 214073 w 1884138"/>
              <a:gd name="connsiteY5210" fmla="*/ 523019 h 1626468"/>
              <a:gd name="connsiteX5211" fmla="*/ 1708781 w 1884138"/>
              <a:gd name="connsiteY5211" fmla="*/ 510811 h 1626468"/>
              <a:gd name="connsiteX5212" fmla="*/ 1719944 w 1884138"/>
              <a:gd name="connsiteY5212" fmla="*/ 526520 h 1626468"/>
              <a:gd name="connsiteX5213" fmla="*/ 1705583 w 1884138"/>
              <a:gd name="connsiteY5213" fmla="*/ 522636 h 1626468"/>
              <a:gd name="connsiteX5214" fmla="*/ 1708781 w 1884138"/>
              <a:gd name="connsiteY5214" fmla="*/ 510811 h 1626468"/>
              <a:gd name="connsiteX5215" fmla="*/ 605869 w 1884138"/>
              <a:gd name="connsiteY5215" fmla="*/ 509953 h 1626468"/>
              <a:gd name="connsiteX5216" fmla="*/ 620693 w 1884138"/>
              <a:gd name="connsiteY5216" fmla="*/ 513962 h 1626468"/>
              <a:gd name="connsiteX5217" fmla="*/ 204582 w 1884138"/>
              <a:gd name="connsiteY5217" fmla="*/ 508249 h 1626468"/>
              <a:gd name="connsiteX5218" fmla="*/ 215986 w 1884138"/>
              <a:gd name="connsiteY5218" fmla="*/ 515944 h 1626468"/>
              <a:gd name="connsiteX5219" fmla="*/ 201625 w 1884138"/>
              <a:gd name="connsiteY5219" fmla="*/ 512060 h 1626468"/>
              <a:gd name="connsiteX5220" fmla="*/ 204582 w 1884138"/>
              <a:gd name="connsiteY5220" fmla="*/ 508249 h 1626468"/>
              <a:gd name="connsiteX5221" fmla="*/ 187265 w 1884138"/>
              <a:gd name="connsiteY5221" fmla="*/ 508176 h 1626468"/>
              <a:gd name="connsiteX5222" fmla="*/ 184066 w 1884138"/>
              <a:gd name="connsiteY5222" fmla="*/ 520001 h 1626468"/>
              <a:gd name="connsiteX5223" fmla="*/ 187265 w 1884138"/>
              <a:gd name="connsiteY5223" fmla="*/ 508176 h 1626468"/>
              <a:gd name="connsiteX5224" fmla="*/ 1601033 w 1884138"/>
              <a:gd name="connsiteY5224" fmla="*/ 506654 h 1626468"/>
              <a:gd name="connsiteX5225" fmla="*/ 1612758 w 1884138"/>
              <a:gd name="connsiteY5225" fmla="*/ 522119 h 1626468"/>
              <a:gd name="connsiteX5226" fmla="*/ 1601033 w 1884138"/>
              <a:gd name="connsiteY5226" fmla="*/ 506654 h 1626468"/>
              <a:gd name="connsiteX5227" fmla="*/ 220391 w 1884138"/>
              <a:gd name="connsiteY5227" fmla="*/ 499655 h 1626468"/>
              <a:gd name="connsiteX5228" fmla="*/ 220110 w 1884138"/>
              <a:gd name="connsiteY5228" fmla="*/ 500694 h 1626468"/>
              <a:gd name="connsiteX5229" fmla="*/ 219472 w 1884138"/>
              <a:gd name="connsiteY5229" fmla="*/ 503056 h 1626468"/>
              <a:gd name="connsiteX5230" fmla="*/ 219084 w 1884138"/>
              <a:gd name="connsiteY5230" fmla="*/ 504488 h 1626468"/>
              <a:gd name="connsiteX5231" fmla="*/ 220391 w 1884138"/>
              <a:gd name="connsiteY5231" fmla="*/ 499655 h 1626468"/>
              <a:gd name="connsiteX5232" fmla="*/ 1665235 w 1884138"/>
              <a:gd name="connsiteY5232" fmla="*/ 499034 h 1626468"/>
              <a:gd name="connsiteX5233" fmla="*/ 1665235 w 1884138"/>
              <a:gd name="connsiteY5233" fmla="*/ 499034 h 1626468"/>
              <a:gd name="connsiteX5234" fmla="*/ 516143 w 1884138"/>
              <a:gd name="connsiteY5234" fmla="*/ 497980 h 1626468"/>
              <a:gd name="connsiteX5235" fmla="*/ 530504 w 1884138"/>
              <a:gd name="connsiteY5235" fmla="*/ 501864 h 1626468"/>
              <a:gd name="connsiteX5236" fmla="*/ 207680 w 1884138"/>
              <a:gd name="connsiteY5236" fmla="*/ 496794 h 1626468"/>
              <a:gd name="connsiteX5237" fmla="*/ 219084 w 1884138"/>
              <a:gd name="connsiteY5237" fmla="*/ 504488 h 1626468"/>
              <a:gd name="connsiteX5238" fmla="*/ 201625 w 1884138"/>
              <a:gd name="connsiteY5238" fmla="*/ 512060 h 1626468"/>
              <a:gd name="connsiteX5239" fmla="*/ 204723 w 1884138"/>
              <a:gd name="connsiteY5239" fmla="*/ 500604 h 1626468"/>
              <a:gd name="connsiteX5240" fmla="*/ 207680 w 1884138"/>
              <a:gd name="connsiteY5240" fmla="*/ 496794 h 1626468"/>
              <a:gd name="connsiteX5241" fmla="*/ 1666300 w 1884138"/>
              <a:gd name="connsiteY5241" fmla="*/ 495097 h 1626468"/>
              <a:gd name="connsiteX5242" fmla="*/ 1665235 w 1884138"/>
              <a:gd name="connsiteY5242" fmla="*/ 499034 h 1626468"/>
              <a:gd name="connsiteX5243" fmla="*/ 1665623 w 1884138"/>
              <a:gd name="connsiteY5243" fmla="*/ 497602 h 1626468"/>
              <a:gd name="connsiteX5244" fmla="*/ 1666659 w 1884138"/>
              <a:gd name="connsiteY5244" fmla="*/ 493769 h 1626468"/>
              <a:gd name="connsiteX5245" fmla="*/ 1666300 w 1884138"/>
              <a:gd name="connsiteY5245" fmla="*/ 495097 h 1626468"/>
              <a:gd name="connsiteX5246" fmla="*/ 1666591 w 1884138"/>
              <a:gd name="connsiteY5246" fmla="*/ 494022 h 1626468"/>
              <a:gd name="connsiteX5247" fmla="*/ 1683158 w 1884138"/>
              <a:gd name="connsiteY5247" fmla="*/ 491587 h 1626468"/>
              <a:gd name="connsiteX5248" fmla="*/ 1697519 w 1884138"/>
              <a:gd name="connsiteY5248" fmla="*/ 495471 h 1626468"/>
              <a:gd name="connsiteX5249" fmla="*/ 1694420 w 1884138"/>
              <a:gd name="connsiteY5249" fmla="*/ 506927 h 1626468"/>
              <a:gd name="connsiteX5250" fmla="*/ 1680059 w 1884138"/>
              <a:gd name="connsiteY5250" fmla="*/ 503043 h 1626468"/>
              <a:gd name="connsiteX5251" fmla="*/ 207822 w 1884138"/>
              <a:gd name="connsiteY5251" fmla="*/ 489148 h 1626468"/>
              <a:gd name="connsiteX5252" fmla="*/ 204723 w 1884138"/>
              <a:gd name="connsiteY5252" fmla="*/ 500604 h 1626468"/>
              <a:gd name="connsiteX5253" fmla="*/ 207822 w 1884138"/>
              <a:gd name="connsiteY5253" fmla="*/ 489148 h 1626468"/>
              <a:gd name="connsiteX5254" fmla="*/ 1668334 w 1884138"/>
              <a:gd name="connsiteY5254" fmla="*/ 487578 h 1626468"/>
              <a:gd name="connsiteX5255" fmla="*/ 1666784 w 1884138"/>
              <a:gd name="connsiteY5255" fmla="*/ 493306 h 1626468"/>
              <a:gd name="connsiteX5256" fmla="*/ 1666659 w 1884138"/>
              <a:gd name="connsiteY5256" fmla="*/ 493769 h 1626468"/>
              <a:gd name="connsiteX5257" fmla="*/ 1653973 w 1884138"/>
              <a:gd name="connsiteY5257" fmla="*/ 483694 h 1626468"/>
              <a:gd name="connsiteX5258" fmla="*/ 1650875 w 1884138"/>
              <a:gd name="connsiteY5258" fmla="*/ 495150 h 1626468"/>
              <a:gd name="connsiteX5259" fmla="*/ 1639612 w 1884138"/>
              <a:gd name="connsiteY5259" fmla="*/ 479810 h 1626468"/>
              <a:gd name="connsiteX5260" fmla="*/ 1639225 w 1884138"/>
              <a:gd name="connsiteY5260" fmla="*/ 481242 h 1626468"/>
              <a:gd name="connsiteX5261" fmla="*/ 1636514 w 1884138"/>
              <a:gd name="connsiteY5261" fmla="*/ 491266 h 1626468"/>
              <a:gd name="connsiteX5262" fmla="*/ 536700 w 1884138"/>
              <a:gd name="connsiteY5262" fmla="*/ 478952 h 1626468"/>
              <a:gd name="connsiteX5263" fmla="*/ 533602 w 1884138"/>
              <a:gd name="connsiteY5263" fmla="*/ 490408 h 1626468"/>
              <a:gd name="connsiteX5264" fmla="*/ 547963 w 1884138"/>
              <a:gd name="connsiteY5264" fmla="*/ 494292 h 1626468"/>
              <a:gd name="connsiteX5265" fmla="*/ 551061 w 1884138"/>
              <a:gd name="connsiteY5265" fmla="*/ 482836 h 1626468"/>
              <a:gd name="connsiteX5266" fmla="*/ 303844 w 1884138"/>
              <a:gd name="connsiteY5266" fmla="*/ 477840 h 1626468"/>
              <a:gd name="connsiteX5267" fmla="*/ 286285 w 1884138"/>
              <a:gd name="connsiteY5267" fmla="*/ 485782 h 1626468"/>
              <a:gd name="connsiteX5268" fmla="*/ 300646 w 1884138"/>
              <a:gd name="connsiteY5268" fmla="*/ 489666 h 1626468"/>
              <a:gd name="connsiteX5269" fmla="*/ 210920 w 1884138"/>
              <a:gd name="connsiteY5269" fmla="*/ 477692 h 1626468"/>
              <a:gd name="connsiteX5270" fmla="*/ 225281 w 1884138"/>
              <a:gd name="connsiteY5270" fmla="*/ 481576 h 1626468"/>
              <a:gd name="connsiteX5271" fmla="*/ 210920 w 1884138"/>
              <a:gd name="connsiteY5271" fmla="*/ 477692 h 1626468"/>
              <a:gd name="connsiteX5272" fmla="*/ 1671432 w 1884138"/>
              <a:gd name="connsiteY5272" fmla="*/ 476122 h 1626468"/>
              <a:gd name="connsiteX5273" fmla="*/ 1677686 w 1884138"/>
              <a:gd name="connsiteY5273" fmla="*/ 477813 h 1626468"/>
              <a:gd name="connsiteX5274" fmla="*/ 1677481 w 1884138"/>
              <a:gd name="connsiteY5274" fmla="*/ 477758 h 1626468"/>
              <a:gd name="connsiteX5275" fmla="*/ 1657071 w 1884138"/>
              <a:gd name="connsiteY5275" fmla="*/ 472238 h 1626468"/>
              <a:gd name="connsiteX5276" fmla="*/ 1657071 w 1884138"/>
              <a:gd name="connsiteY5276" fmla="*/ 472238 h 1626468"/>
              <a:gd name="connsiteX5277" fmla="*/ 244089 w 1884138"/>
              <a:gd name="connsiteY5277" fmla="*/ 469016 h 1626468"/>
              <a:gd name="connsiteX5278" fmla="*/ 242740 w 1884138"/>
              <a:gd name="connsiteY5278" fmla="*/ 474005 h 1626468"/>
              <a:gd name="connsiteX5279" fmla="*/ 243939 w 1884138"/>
              <a:gd name="connsiteY5279" fmla="*/ 469570 h 1626468"/>
              <a:gd name="connsiteX5280" fmla="*/ 243998 w 1884138"/>
              <a:gd name="connsiteY5280" fmla="*/ 469352 h 1626468"/>
              <a:gd name="connsiteX5281" fmla="*/ 1642710 w 1884138"/>
              <a:gd name="connsiteY5281" fmla="*/ 468354 h 1626468"/>
              <a:gd name="connsiteX5282" fmla="*/ 1639612 w 1884138"/>
              <a:gd name="connsiteY5282" fmla="*/ 479810 h 1626468"/>
              <a:gd name="connsiteX5283" fmla="*/ 214018 w 1884138"/>
              <a:gd name="connsiteY5283" fmla="*/ 466237 h 1626468"/>
              <a:gd name="connsiteX5284" fmla="*/ 228379 w 1884138"/>
              <a:gd name="connsiteY5284" fmla="*/ 470121 h 1626468"/>
              <a:gd name="connsiteX5285" fmla="*/ 260762 w 1884138"/>
              <a:gd name="connsiteY5285" fmla="*/ 466189 h 1626468"/>
              <a:gd name="connsiteX5286" fmla="*/ 257564 w 1884138"/>
              <a:gd name="connsiteY5286" fmla="*/ 478014 h 1626468"/>
              <a:gd name="connsiteX5287" fmla="*/ 260762 w 1884138"/>
              <a:gd name="connsiteY5287" fmla="*/ 466189 h 1626468"/>
              <a:gd name="connsiteX5288" fmla="*/ 275123 w 1884138"/>
              <a:gd name="connsiteY5288" fmla="*/ 470072 h 1626468"/>
              <a:gd name="connsiteX5289" fmla="*/ 260762 w 1884138"/>
              <a:gd name="connsiteY5289" fmla="*/ 466189 h 1626468"/>
              <a:gd name="connsiteX5290" fmla="*/ 1628350 w 1884138"/>
              <a:gd name="connsiteY5290" fmla="*/ 464470 h 1626468"/>
              <a:gd name="connsiteX5291" fmla="*/ 1639612 w 1884138"/>
              <a:gd name="connsiteY5291" fmla="*/ 479810 h 1626468"/>
              <a:gd name="connsiteX5292" fmla="*/ 1633878 w 1884138"/>
              <a:gd name="connsiteY5292" fmla="*/ 478259 h 1626468"/>
              <a:gd name="connsiteX5293" fmla="*/ 1625251 w 1884138"/>
              <a:gd name="connsiteY5293" fmla="*/ 475926 h 1626468"/>
              <a:gd name="connsiteX5294" fmla="*/ 1628350 w 1884138"/>
              <a:gd name="connsiteY5294" fmla="*/ 464470 h 1626468"/>
              <a:gd name="connsiteX5295" fmla="*/ 1642710 w 1884138"/>
              <a:gd name="connsiteY5295" fmla="*/ 468354 h 1626468"/>
              <a:gd name="connsiteX5296" fmla="*/ 1690761 w 1884138"/>
              <a:gd name="connsiteY5296" fmla="*/ 463473 h 1626468"/>
              <a:gd name="connsiteX5297" fmla="*/ 1689454 w 1884138"/>
              <a:gd name="connsiteY5297" fmla="*/ 468306 h 1626468"/>
              <a:gd name="connsiteX5298" fmla="*/ 1690761 w 1884138"/>
              <a:gd name="connsiteY5298" fmla="*/ 463473 h 1626468"/>
              <a:gd name="connsiteX5299" fmla="*/ 1715216 w 1884138"/>
              <a:gd name="connsiteY5299" fmla="*/ 462979 h 1626468"/>
              <a:gd name="connsiteX5300" fmla="*/ 1721274 w 1884138"/>
              <a:gd name="connsiteY5300" fmla="*/ 464618 h 1626468"/>
              <a:gd name="connsiteX5301" fmla="*/ 1715216 w 1884138"/>
              <a:gd name="connsiteY5301" fmla="*/ 462979 h 1626468"/>
              <a:gd name="connsiteX5302" fmla="*/ 1668572 w 1884138"/>
              <a:gd name="connsiteY5302" fmla="*/ 462658 h 1626468"/>
              <a:gd name="connsiteX5303" fmla="*/ 1674630 w 1884138"/>
              <a:gd name="connsiteY5303" fmla="*/ 464297 h 1626468"/>
              <a:gd name="connsiteX5304" fmla="*/ 1668572 w 1884138"/>
              <a:gd name="connsiteY5304" fmla="*/ 462658 h 1626468"/>
              <a:gd name="connsiteX5305" fmla="*/ 1706913 w 1884138"/>
              <a:gd name="connsiteY5305" fmla="*/ 460734 h 1626468"/>
              <a:gd name="connsiteX5306" fmla="*/ 1721274 w 1884138"/>
              <a:gd name="connsiteY5306" fmla="*/ 464618 h 1626468"/>
              <a:gd name="connsiteX5307" fmla="*/ 1706913 w 1884138"/>
              <a:gd name="connsiteY5307" fmla="*/ 460734 h 1626468"/>
              <a:gd name="connsiteX5308" fmla="*/ 1613526 w 1884138"/>
              <a:gd name="connsiteY5308" fmla="*/ 460461 h 1626468"/>
              <a:gd name="connsiteX5309" fmla="*/ 1628350 w 1884138"/>
              <a:gd name="connsiteY5309" fmla="*/ 464470 h 1626468"/>
              <a:gd name="connsiteX5310" fmla="*/ 1610427 w 1884138"/>
              <a:gd name="connsiteY5310" fmla="*/ 471917 h 1626468"/>
              <a:gd name="connsiteX5311" fmla="*/ 1613526 w 1884138"/>
              <a:gd name="connsiteY5311" fmla="*/ 460461 h 1626468"/>
              <a:gd name="connsiteX5312" fmla="*/ 1660269 w 1884138"/>
              <a:gd name="connsiteY5312" fmla="*/ 460413 h 1626468"/>
              <a:gd name="connsiteX5313" fmla="*/ 1674630 w 1884138"/>
              <a:gd name="connsiteY5313" fmla="*/ 464297 h 1626468"/>
              <a:gd name="connsiteX5314" fmla="*/ 1671432 w 1884138"/>
              <a:gd name="connsiteY5314" fmla="*/ 476122 h 1626468"/>
              <a:gd name="connsiteX5315" fmla="*/ 1676991 w 1884138"/>
              <a:gd name="connsiteY5315" fmla="*/ 477625 h 1626468"/>
              <a:gd name="connsiteX5316" fmla="*/ 1677481 w 1884138"/>
              <a:gd name="connsiteY5316" fmla="*/ 477758 h 1626468"/>
              <a:gd name="connsiteX5317" fmla="*/ 1686256 w 1884138"/>
              <a:gd name="connsiteY5317" fmla="*/ 480131 h 1626468"/>
              <a:gd name="connsiteX5318" fmla="*/ 1683158 w 1884138"/>
              <a:gd name="connsiteY5318" fmla="*/ 491587 h 1626468"/>
              <a:gd name="connsiteX5319" fmla="*/ 1668334 w 1884138"/>
              <a:gd name="connsiteY5319" fmla="*/ 487578 h 1626468"/>
              <a:gd name="connsiteX5320" fmla="*/ 1653973 w 1884138"/>
              <a:gd name="connsiteY5320" fmla="*/ 483694 h 1626468"/>
              <a:gd name="connsiteX5321" fmla="*/ 1657071 w 1884138"/>
              <a:gd name="connsiteY5321" fmla="*/ 472238 h 1626468"/>
              <a:gd name="connsiteX5322" fmla="*/ 1642710 w 1884138"/>
              <a:gd name="connsiteY5322" fmla="*/ 468354 h 1626468"/>
              <a:gd name="connsiteX5323" fmla="*/ 1660269 w 1884138"/>
              <a:gd name="connsiteY5323" fmla="*/ 460413 h 1626468"/>
              <a:gd name="connsiteX5324" fmla="*/ 231577 w 1884138"/>
              <a:gd name="connsiteY5324" fmla="*/ 458295 h 1626468"/>
              <a:gd name="connsiteX5325" fmla="*/ 228379 w 1884138"/>
              <a:gd name="connsiteY5325" fmla="*/ 470121 h 1626468"/>
              <a:gd name="connsiteX5326" fmla="*/ 1692552 w 1884138"/>
              <a:gd name="connsiteY5326" fmla="*/ 456850 h 1626468"/>
              <a:gd name="connsiteX5327" fmla="*/ 1706913 w 1884138"/>
              <a:gd name="connsiteY5327" fmla="*/ 460734 h 1626468"/>
              <a:gd name="connsiteX5328" fmla="*/ 1689454 w 1884138"/>
              <a:gd name="connsiteY5328" fmla="*/ 468306 h 1626468"/>
              <a:gd name="connsiteX5329" fmla="*/ 1692552 w 1884138"/>
              <a:gd name="connsiteY5329" fmla="*/ 456850 h 1626468"/>
              <a:gd name="connsiteX5330" fmla="*/ 1645909 w 1884138"/>
              <a:gd name="connsiteY5330" fmla="*/ 456529 h 1626468"/>
              <a:gd name="connsiteX5331" fmla="*/ 1642710 w 1884138"/>
              <a:gd name="connsiteY5331" fmla="*/ 468354 h 1626468"/>
              <a:gd name="connsiteX5332" fmla="*/ 263860 w 1884138"/>
              <a:gd name="connsiteY5332" fmla="*/ 454733 h 1626468"/>
              <a:gd name="connsiteX5333" fmla="*/ 260762 w 1884138"/>
              <a:gd name="connsiteY5333" fmla="*/ 466189 h 1626468"/>
              <a:gd name="connsiteX5334" fmla="*/ 263860 w 1884138"/>
              <a:gd name="connsiteY5334" fmla="*/ 454733 h 1626468"/>
              <a:gd name="connsiteX5335" fmla="*/ 1638728 w 1884138"/>
              <a:gd name="connsiteY5335" fmla="*/ 454587 h 1626468"/>
              <a:gd name="connsiteX5336" fmla="*/ 1645909 w 1884138"/>
              <a:gd name="connsiteY5336" fmla="*/ 456529 h 1626468"/>
              <a:gd name="connsiteX5337" fmla="*/ 1677728 w 1884138"/>
              <a:gd name="connsiteY5337" fmla="*/ 452841 h 1626468"/>
              <a:gd name="connsiteX5338" fmla="*/ 1674630 w 1884138"/>
              <a:gd name="connsiteY5338" fmla="*/ 464297 h 1626468"/>
              <a:gd name="connsiteX5339" fmla="*/ 1631548 w 1884138"/>
              <a:gd name="connsiteY5339" fmla="*/ 452645 h 1626468"/>
              <a:gd name="connsiteX5340" fmla="*/ 1638728 w 1884138"/>
              <a:gd name="connsiteY5340" fmla="*/ 454587 h 1626468"/>
              <a:gd name="connsiteX5341" fmla="*/ 1637831 w 1884138"/>
              <a:gd name="connsiteY5341" fmla="*/ 454344 h 1626468"/>
              <a:gd name="connsiteX5342" fmla="*/ 1644114 w 1884138"/>
              <a:gd name="connsiteY5342" fmla="*/ 456043 h 1626468"/>
              <a:gd name="connsiteX5343" fmla="*/ 1645909 w 1884138"/>
              <a:gd name="connsiteY5343" fmla="*/ 456529 h 1626468"/>
              <a:gd name="connsiteX5344" fmla="*/ 1628350 w 1884138"/>
              <a:gd name="connsiteY5344" fmla="*/ 464470 h 1626468"/>
              <a:gd name="connsiteX5345" fmla="*/ 1649007 w 1884138"/>
              <a:gd name="connsiteY5345" fmla="*/ 445073 h 1626468"/>
              <a:gd name="connsiteX5346" fmla="*/ 1663368 w 1884138"/>
              <a:gd name="connsiteY5346" fmla="*/ 448957 h 1626468"/>
              <a:gd name="connsiteX5347" fmla="*/ 1677728 w 1884138"/>
              <a:gd name="connsiteY5347" fmla="*/ 452841 h 1626468"/>
              <a:gd name="connsiteX5348" fmla="*/ 1660269 w 1884138"/>
              <a:gd name="connsiteY5348" fmla="*/ 460413 h 1626468"/>
              <a:gd name="connsiteX5349" fmla="*/ 1645909 w 1884138"/>
              <a:gd name="connsiteY5349" fmla="*/ 456529 h 1626468"/>
              <a:gd name="connsiteX5350" fmla="*/ 1649007 w 1884138"/>
              <a:gd name="connsiteY5350" fmla="*/ 445073 h 1626468"/>
              <a:gd name="connsiteX5351" fmla="*/ 1602363 w 1884138"/>
              <a:gd name="connsiteY5351" fmla="*/ 444752 h 1626468"/>
              <a:gd name="connsiteX5352" fmla="*/ 1616724 w 1884138"/>
              <a:gd name="connsiteY5352" fmla="*/ 448636 h 1626468"/>
              <a:gd name="connsiteX5353" fmla="*/ 1602363 w 1884138"/>
              <a:gd name="connsiteY5353" fmla="*/ 444752 h 1626468"/>
              <a:gd name="connsiteX5354" fmla="*/ 1634646 w 1884138"/>
              <a:gd name="connsiteY5354" fmla="*/ 441189 h 1626468"/>
              <a:gd name="connsiteX5355" fmla="*/ 1631548 w 1884138"/>
              <a:gd name="connsiteY5355" fmla="*/ 452645 h 1626468"/>
              <a:gd name="connsiteX5356" fmla="*/ 1616724 w 1884138"/>
              <a:gd name="connsiteY5356" fmla="*/ 448636 h 1626468"/>
              <a:gd name="connsiteX5357" fmla="*/ 1626737 w 1884138"/>
              <a:gd name="connsiteY5357" fmla="*/ 439050 h 1626468"/>
              <a:gd name="connsiteX5358" fmla="*/ 1634646 w 1884138"/>
              <a:gd name="connsiteY5358" fmla="*/ 441189 h 1626468"/>
              <a:gd name="connsiteX5359" fmla="*/ 1632793 w 1884138"/>
              <a:gd name="connsiteY5359" fmla="*/ 440688 h 1626468"/>
              <a:gd name="connsiteX5360" fmla="*/ 703586 w 1884138"/>
              <a:gd name="connsiteY5360" fmla="*/ 437238 h 1626468"/>
              <a:gd name="connsiteX5361" fmla="*/ 700487 w 1884138"/>
              <a:gd name="connsiteY5361" fmla="*/ 448693 h 1626468"/>
              <a:gd name="connsiteX5362" fmla="*/ 1619822 w 1884138"/>
              <a:gd name="connsiteY5362" fmla="*/ 437180 h 1626468"/>
              <a:gd name="connsiteX5363" fmla="*/ 1626737 w 1884138"/>
              <a:gd name="connsiteY5363" fmla="*/ 439050 h 1626468"/>
              <a:gd name="connsiteX5364" fmla="*/ 1621675 w 1884138"/>
              <a:gd name="connsiteY5364" fmla="*/ 437681 h 1626468"/>
              <a:gd name="connsiteX5365" fmla="*/ 1619822 w 1884138"/>
              <a:gd name="connsiteY5365" fmla="*/ 437180 h 1626468"/>
              <a:gd name="connsiteX5366" fmla="*/ 1465893 w 1884138"/>
              <a:gd name="connsiteY5366" fmla="*/ 432827 h 1626468"/>
              <a:gd name="connsiteX5367" fmla="*/ 1465893 w 1884138"/>
              <a:gd name="connsiteY5367" fmla="*/ 432827 h 1626468"/>
              <a:gd name="connsiteX5368" fmla="*/ 1465893 w 1884138"/>
              <a:gd name="connsiteY5368" fmla="*/ 432827 h 1626468"/>
              <a:gd name="connsiteX5369" fmla="*/ 1480254 w 1884138"/>
              <a:gd name="connsiteY5369" fmla="*/ 436711 h 1626468"/>
              <a:gd name="connsiteX5370" fmla="*/ 1494615 w 1884138"/>
              <a:gd name="connsiteY5370" fmla="*/ 440595 h 1626468"/>
              <a:gd name="connsiteX5371" fmla="*/ 1501100 w 1884138"/>
              <a:gd name="connsiteY5371" fmla="*/ 442349 h 1626468"/>
              <a:gd name="connsiteX5372" fmla="*/ 1501561 w 1884138"/>
              <a:gd name="connsiteY5372" fmla="*/ 442473 h 1626468"/>
              <a:gd name="connsiteX5373" fmla="*/ 1509439 w 1884138"/>
              <a:gd name="connsiteY5373" fmla="*/ 444604 h 1626468"/>
              <a:gd name="connsiteX5374" fmla="*/ 1502027 w 1884138"/>
              <a:gd name="connsiteY5374" fmla="*/ 442599 h 1626468"/>
              <a:gd name="connsiteX5375" fmla="*/ 1501561 w 1884138"/>
              <a:gd name="connsiteY5375" fmla="*/ 442473 h 1626468"/>
              <a:gd name="connsiteX5376" fmla="*/ 1494615 w 1884138"/>
              <a:gd name="connsiteY5376" fmla="*/ 440595 h 1626468"/>
              <a:gd name="connsiteX5377" fmla="*/ 1480254 w 1884138"/>
              <a:gd name="connsiteY5377" fmla="*/ 436711 h 1626468"/>
              <a:gd name="connsiteX5378" fmla="*/ 1465893 w 1884138"/>
              <a:gd name="connsiteY5378" fmla="*/ 432827 h 1626468"/>
              <a:gd name="connsiteX5379" fmla="*/ 1632414 w 1884138"/>
              <a:gd name="connsiteY5379" fmla="*/ 428292 h 1626468"/>
              <a:gd name="connsiteX5380" fmla="*/ 1637744 w 1884138"/>
              <a:gd name="connsiteY5380" fmla="*/ 429733 h 1626468"/>
              <a:gd name="connsiteX5381" fmla="*/ 1635891 w 1884138"/>
              <a:gd name="connsiteY5381" fmla="*/ 429232 h 1626468"/>
              <a:gd name="connsiteX5382" fmla="*/ 1632028 w 1884138"/>
              <a:gd name="connsiteY5382" fmla="*/ 428187 h 1626468"/>
              <a:gd name="connsiteX5383" fmla="*/ 1632414 w 1884138"/>
              <a:gd name="connsiteY5383" fmla="*/ 428292 h 1626468"/>
              <a:gd name="connsiteX5384" fmla="*/ 1632185 w 1884138"/>
              <a:gd name="connsiteY5384" fmla="*/ 428230 h 1626468"/>
              <a:gd name="connsiteX5385" fmla="*/ 271464 w 1884138"/>
              <a:gd name="connsiteY5385" fmla="*/ 426619 h 1626468"/>
              <a:gd name="connsiteX5386" fmla="*/ 271359 w 1884138"/>
              <a:gd name="connsiteY5386" fmla="*/ 427008 h 1626468"/>
              <a:gd name="connsiteX5387" fmla="*/ 270157 w 1884138"/>
              <a:gd name="connsiteY5387" fmla="*/ 431452 h 1626468"/>
              <a:gd name="connsiteX5388" fmla="*/ 271464 w 1884138"/>
              <a:gd name="connsiteY5388" fmla="*/ 426619 h 1626468"/>
              <a:gd name="connsiteX5389" fmla="*/ 473828 w 1884138"/>
              <a:gd name="connsiteY5389" fmla="*/ 424670 h 1626468"/>
              <a:gd name="connsiteX5390" fmla="*/ 470730 w 1884138"/>
              <a:gd name="connsiteY5390" fmla="*/ 436126 h 1626468"/>
              <a:gd name="connsiteX5391" fmla="*/ 1642251 w 1884138"/>
              <a:gd name="connsiteY5391" fmla="*/ 420195 h 1626468"/>
              <a:gd name="connsiteX5392" fmla="*/ 1655203 w 1884138"/>
              <a:gd name="connsiteY5392" fmla="*/ 422162 h 1626468"/>
              <a:gd name="connsiteX5393" fmla="*/ 1652105 w 1884138"/>
              <a:gd name="connsiteY5393" fmla="*/ 433617 h 1626468"/>
              <a:gd name="connsiteX5394" fmla="*/ 1649007 w 1884138"/>
              <a:gd name="connsiteY5394" fmla="*/ 445073 h 1626468"/>
              <a:gd name="connsiteX5395" fmla="*/ 1634646 w 1884138"/>
              <a:gd name="connsiteY5395" fmla="*/ 441189 h 1626468"/>
              <a:gd name="connsiteX5396" fmla="*/ 1637744 w 1884138"/>
              <a:gd name="connsiteY5396" fmla="*/ 429733 h 1626468"/>
              <a:gd name="connsiteX5397" fmla="*/ 1642251 w 1884138"/>
              <a:gd name="connsiteY5397" fmla="*/ 420195 h 1626468"/>
              <a:gd name="connsiteX5398" fmla="*/ 398463 w 1884138"/>
              <a:gd name="connsiteY5398" fmla="*/ 416581 h 1626468"/>
              <a:gd name="connsiteX5399" fmla="*/ 398463 w 1884138"/>
              <a:gd name="connsiteY5399" fmla="*/ 416581 h 1626468"/>
              <a:gd name="connsiteX5400" fmla="*/ 430763 w 1884138"/>
              <a:gd name="connsiteY5400" fmla="*/ 411115 h 1626468"/>
              <a:gd name="connsiteX5401" fmla="*/ 430282 w 1884138"/>
              <a:gd name="connsiteY5401" fmla="*/ 412893 h 1626468"/>
              <a:gd name="connsiteX5402" fmla="*/ 430670 w 1884138"/>
              <a:gd name="connsiteY5402" fmla="*/ 411461 h 1626468"/>
              <a:gd name="connsiteX5403" fmla="*/ 648777 w 1884138"/>
              <a:gd name="connsiteY5403" fmla="*/ 410121 h 1626468"/>
              <a:gd name="connsiteX5404" fmla="*/ 645679 w 1884138"/>
              <a:gd name="connsiteY5404" fmla="*/ 421577 h 1626468"/>
              <a:gd name="connsiteX5405" fmla="*/ 648777 w 1884138"/>
              <a:gd name="connsiteY5405" fmla="*/ 410121 h 1626468"/>
              <a:gd name="connsiteX5406" fmla="*/ 663138 w 1884138"/>
              <a:gd name="connsiteY5406" fmla="*/ 414005 h 1626468"/>
              <a:gd name="connsiteX5407" fmla="*/ 431467 w 1884138"/>
              <a:gd name="connsiteY5407" fmla="*/ 408514 h 1626468"/>
              <a:gd name="connsiteX5408" fmla="*/ 431444 w 1884138"/>
              <a:gd name="connsiteY5408" fmla="*/ 408597 h 1626468"/>
              <a:gd name="connsiteX5409" fmla="*/ 430282 w 1884138"/>
              <a:gd name="connsiteY5409" fmla="*/ 412893 h 1626468"/>
              <a:gd name="connsiteX5410" fmla="*/ 431589 w 1884138"/>
              <a:gd name="connsiteY5410" fmla="*/ 408060 h 1626468"/>
              <a:gd name="connsiteX5411" fmla="*/ 431512 w 1884138"/>
              <a:gd name="connsiteY5411" fmla="*/ 408347 h 1626468"/>
              <a:gd name="connsiteX5412" fmla="*/ 430763 w 1884138"/>
              <a:gd name="connsiteY5412" fmla="*/ 411115 h 1626468"/>
              <a:gd name="connsiteX5413" fmla="*/ 401561 w 1884138"/>
              <a:gd name="connsiteY5413" fmla="*/ 405125 h 1626468"/>
              <a:gd name="connsiteX5414" fmla="*/ 383638 w 1884138"/>
              <a:gd name="connsiteY5414" fmla="*/ 412572 h 1626468"/>
              <a:gd name="connsiteX5415" fmla="*/ 398463 w 1884138"/>
              <a:gd name="connsiteY5415" fmla="*/ 416581 h 1626468"/>
              <a:gd name="connsiteX5416" fmla="*/ 409625 w 1884138"/>
              <a:gd name="connsiteY5416" fmla="*/ 432290 h 1626468"/>
              <a:gd name="connsiteX5417" fmla="*/ 412823 w 1884138"/>
              <a:gd name="connsiteY5417" fmla="*/ 420465 h 1626468"/>
              <a:gd name="connsiteX5418" fmla="*/ 398463 w 1884138"/>
              <a:gd name="connsiteY5418" fmla="*/ 416581 h 1626468"/>
              <a:gd name="connsiteX5419" fmla="*/ 433381 w 1884138"/>
              <a:gd name="connsiteY5419" fmla="*/ 401437 h 1626468"/>
              <a:gd name="connsiteX5420" fmla="*/ 432994 w 1884138"/>
              <a:gd name="connsiteY5420" fmla="*/ 402869 h 1626468"/>
              <a:gd name="connsiteX5421" fmla="*/ 431467 w 1884138"/>
              <a:gd name="connsiteY5421" fmla="*/ 408514 h 1626468"/>
              <a:gd name="connsiteX5422" fmla="*/ 431484 w 1884138"/>
              <a:gd name="connsiteY5422" fmla="*/ 408449 h 1626468"/>
              <a:gd name="connsiteX5423" fmla="*/ 431512 w 1884138"/>
              <a:gd name="connsiteY5423" fmla="*/ 408347 h 1626468"/>
              <a:gd name="connsiteX5424" fmla="*/ 293812 w 1884138"/>
              <a:gd name="connsiteY5424" fmla="*/ 400968 h 1626468"/>
              <a:gd name="connsiteX5425" fmla="*/ 308173 w 1884138"/>
              <a:gd name="connsiteY5425" fmla="*/ 404852 h 1626468"/>
              <a:gd name="connsiteX5426" fmla="*/ 290714 w 1884138"/>
              <a:gd name="connsiteY5426" fmla="*/ 412424 h 1626468"/>
              <a:gd name="connsiteX5427" fmla="*/ 1568112 w 1884138"/>
              <a:gd name="connsiteY5427" fmla="*/ 398608 h 1626468"/>
              <a:gd name="connsiteX5428" fmla="*/ 1550653 w 1884138"/>
              <a:gd name="connsiteY5428" fmla="*/ 406179 h 1626468"/>
              <a:gd name="connsiteX5429" fmla="*/ 1568112 w 1884138"/>
              <a:gd name="connsiteY5429" fmla="*/ 398608 h 1626468"/>
              <a:gd name="connsiteX5430" fmla="*/ 1568112 w 1884138"/>
              <a:gd name="connsiteY5430" fmla="*/ 398608 h 1626468"/>
              <a:gd name="connsiteX5431" fmla="*/ 1582936 w 1884138"/>
              <a:gd name="connsiteY5431" fmla="*/ 402617 h 1626468"/>
              <a:gd name="connsiteX5432" fmla="*/ 1565014 w 1884138"/>
              <a:gd name="connsiteY5432" fmla="*/ 410063 h 1626468"/>
              <a:gd name="connsiteX5433" fmla="*/ 1647139 w 1884138"/>
              <a:gd name="connsiteY5433" fmla="*/ 394997 h 1626468"/>
              <a:gd name="connsiteX5434" fmla="*/ 1644041 w 1884138"/>
              <a:gd name="connsiteY5434" fmla="*/ 406452 h 1626468"/>
              <a:gd name="connsiteX5435" fmla="*/ 1553751 w 1884138"/>
              <a:gd name="connsiteY5435" fmla="*/ 394724 h 1626468"/>
              <a:gd name="connsiteX5436" fmla="*/ 1568112 w 1884138"/>
              <a:gd name="connsiteY5436" fmla="*/ 398608 h 1626468"/>
              <a:gd name="connsiteX5437" fmla="*/ 1553751 w 1884138"/>
              <a:gd name="connsiteY5437" fmla="*/ 394724 h 1626468"/>
              <a:gd name="connsiteX5438" fmla="*/ 311371 w 1884138"/>
              <a:gd name="connsiteY5438" fmla="*/ 393027 h 1626468"/>
              <a:gd name="connsiteX5439" fmla="*/ 325732 w 1884138"/>
              <a:gd name="connsiteY5439" fmla="*/ 396911 h 1626468"/>
              <a:gd name="connsiteX5440" fmla="*/ 311371 w 1884138"/>
              <a:gd name="connsiteY5440" fmla="*/ 393027 h 1626468"/>
              <a:gd name="connsiteX5441" fmla="*/ 1617954 w 1884138"/>
              <a:gd name="connsiteY5441" fmla="*/ 387103 h 1626468"/>
              <a:gd name="connsiteX5442" fmla="*/ 1600495 w 1884138"/>
              <a:gd name="connsiteY5442" fmla="*/ 394675 h 1626468"/>
              <a:gd name="connsiteX5443" fmla="*/ 1617954 w 1884138"/>
              <a:gd name="connsiteY5443" fmla="*/ 387103 h 1626468"/>
              <a:gd name="connsiteX5444" fmla="*/ 1617954 w 1884138"/>
              <a:gd name="connsiteY5444" fmla="*/ 387103 h 1626468"/>
              <a:gd name="connsiteX5445" fmla="*/ 1617954 w 1884138"/>
              <a:gd name="connsiteY5445" fmla="*/ 387103 h 1626468"/>
              <a:gd name="connsiteX5446" fmla="*/ 1525030 w 1884138"/>
              <a:gd name="connsiteY5446" fmla="*/ 386956 h 1626468"/>
              <a:gd name="connsiteX5447" fmla="*/ 1521932 w 1884138"/>
              <a:gd name="connsiteY5447" fmla="*/ 398412 h 1626468"/>
              <a:gd name="connsiteX5448" fmla="*/ 1539391 w 1884138"/>
              <a:gd name="connsiteY5448" fmla="*/ 390840 h 1626468"/>
              <a:gd name="connsiteX5449" fmla="*/ 1571310 w 1884138"/>
              <a:gd name="connsiteY5449" fmla="*/ 386782 h 1626468"/>
              <a:gd name="connsiteX5450" fmla="*/ 1568112 w 1884138"/>
              <a:gd name="connsiteY5450" fmla="*/ 398608 h 1626468"/>
              <a:gd name="connsiteX5451" fmla="*/ 1571310 w 1884138"/>
              <a:gd name="connsiteY5451" fmla="*/ 386782 h 1626468"/>
              <a:gd name="connsiteX5452" fmla="*/ 1577564 w 1884138"/>
              <a:gd name="connsiteY5452" fmla="*/ 388474 h 1626468"/>
              <a:gd name="connsiteX5453" fmla="*/ 1577360 w 1884138"/>
              <a:gd name="connsiteY5453" fmla="*/ 388418 h 1626468"/>
              <a:gd name="connsiteX5454" fmla="*/ 515042 w 1884138"/>
              <a:gd name="connsiteY5454" fmla="*/ 386245 h 1626468"/>
              <a:gd name="connsiteX5455" fmla="*/ 526768 w 1884138"/>
              <a:gd name="connsiteY5455" fmla="*/ 401710 h 1626468"/>
              <a:gd name="connsiteX5456" fmla="*/ 529866 w 1884138"/>
              <a:gd name="connsiteY5456" fmla="*/ 390255 h 1626468"/>
              <a:gd name="connsiteX5457" fmla="*/ 1556950 w 1884138"/>
              <a:gd name="connsiteY5457" fmla="*/ 382898 h 1626468"/>
              <a:gd name="connsiteX5458" fmla="*/ 1571310 w 1884138"/>
              <a:gd name="connsiteY5458" fmla="*/ 386782 h 1626468"/>
              <a:gd name="connsiteX5459" fmla="*/ 1553751 w 1884138"/>
              <a:gd name="connsiteY5459" fmla="*/ 394724 h 1626468"/>
              <a:gd name="connsiteX5460" fmla="*/ 1554151 w 1884138"/>
              <a:gd name="connsiteY5460" fmla="*/ 393245 h 1626468"/>
              <a:gd name="connsiteX5461" fmla="*/ 1555351 w 1884138"/>
              <a:gd name="connsiteY5461" fmla="*/ 388811 h 1626468"/>
              <a:gd name="connsiteX5462" fmla="*/ 1556550 w 1884138"/>
              <a:gd name="connsiteY5462" fmla="*/ 384377 h 1626468"/>
              <a:gd name="connsiteX5463" fmla="*/ 1556950 w 1884138"/>
              <a:gd name="connsiteY5463" fmla="*/ 382898 h 1626468"/>
              <a:gd name="connsiteX5464" fmla="*/ 407757 w 1884138"/>
              <a:gd name="connsiteY5464" fmla="*/ 382214 h 1626468"/>
              <a:gd name="connsiteX5465" fmla="*/ 404659 w 1884138"/>
              <a:gd name="connsiteY5465" fmla="*/ 393670 h 1626468"/>
              <a:gd name="connsiteX5466" fmla="*/ 315776 w 1884138"/>
              <a:gd name="connsiteY5466" fmla="*/ 376738 h 1626468"/>
              <a:gd name="connsiteX5467" fmla="*/ 314469 w 1884138"/>
              <a:gd name="connsiteY5467" fmla="*/ 381571 h 1626468"/>
              <a:gd name="connsiteX5468" fmla="*/ 315776 w 1884138"/>
              <a:gd name="connsiteY5468" fmla="*/ 376738 h 1626468"/>
              <a:gd name="connsiteX5469" fmla="*/ 1574409 w 1884138"/>
              <a:gd name="connsiteY5469" fmla="*/ 375326 h 1626468"/>
              <a:gd name="connsiteX5470" fmla="*/ 1589233 w 1884138"/>
              <a:gd name="connsiteY5470" fmla="*/ 379336 h 1626468"/>
              <a:gd name="connsiteX5471" fmla="*/ 1574409 w 1884138"/>
              <a:gd name="connsiteY5471" fmla="*/ 375326 h 1626468"/>
              <a:gd name="connsiteX5472" fmla="*/ 1545687 w 1884138"/>
              <a:gd name="connsiteY5472" fmla="*/ 367559 h 1626468"/>
              <a:gd name="connsiteX5473" fmla="*/ 1542589 w 1884138"/>
              <a:gd name="connsiteY5473" fmla="*/ 379014 h 1626468"/>
              <a:gd name="connsiteX5474" fmla="*/ 1560048 w 1884138"/>
              <a:gd name="connsiteY5474" fmla="*/ 371442 h 1626468"/>
              <a:gd name="connsiteX5475" fmla="*/ 707451 w 1884138"/>
              <a:gd name="connsiteY5475" fmla="*/ 364124 h 1626468"/>
              <a:gd name="connsiteX5476" fmla="*/ 704353 w 1884138"/>
              <a:gd name="connsiteY5476" fmla="*/ 375580 h 1626468"/>
              <a:gd name="connsiteX5477" fmla="*/ 707451 w 1884138"/>
              <a:gd name="connsiteY5477" fmla="*/ 364124 h 1626468"/>
              <a:gd name="connsiteX5478" fmla="*/ 719177 w 1884138"/>
              <a:gd name="connsiteY5478" fmla="*/ 379589 h 1626468"/>
              <a:gd name="connsiteX5479" fmla="*/ 722275 w 1884138"/>
              <a:gd name="connsiteY5479" fmla="*/ 368134 h 1626468"/>
              <a:gd name="connsiteX5480" fmla="*/ 707451 w 1884138"/>
              <a:gd name="connsiteY5480" fmla="*/ 364124 h 1626468"/>
              <a:gd name="connsiteX5481" fmla="*/ 381771 w 1884138"/>
              <a:gd name="connsiteY5481" fmla="*/ 362495 h 1626468"/>
              <a:gd name="connsiteX5482" fmla="*/ 378572 w 1884138"/>
              <a:gd name="connsiteY5482" fmla="*/ 374321 h 1626468"/>
              <a:gd name="connsiteX5483" fmla="*/ 1423578 w 1884138"/>
              <a:gd name="connsiteY5483" fmla="*/ 359518 h 1626468"/>
              <a:gd name="connsiteX5484" fmla="*/ 1420480 w 1884138"/>
              <a:gd name="connsiteY5484" fmla="*/ 370974 h 1626468"/>
              <a:gd name="connsiteX5485" fmla="*/ 1423578 w 1884138"/>
              <a:gd name="connsiteY5485" fmla="*/ 359518 h 1626468"/>
              <a:gd name="connsiteX5486" fmla="*/ 320666 w 1884138"/>
              <a:gd name="connsiteY5486" fmla="*/ 358660 h 1626468"/>
              <a:gd name="connsiteX5487" fmla="*/ 335027 w 1884138"/>
              <a:gd name="connsiteY5487" fmla="*/ 362544 h 1626468"/>
              <a:gd name="connsiteX5488" fmla="*/ 317568 w 1884138"/>
              <a:gd name="connsiteY5488" fmla="*/ 370115 h 1626468"/>
              <a:gd name="connsiteX5489" fmla="*/ 320666 w 1884138"/>
              <a:gd name="connsiteY5489" fmla="*/ 358660 h 1626468"/>
              <a:gd name="connsiteX5490" fmla="*/ 336376 w 1884138"/>
              <a:gd name="connsiteY5490" fmla="*/ 357555 h 1626468"/>
              <a:gd name="connsiteX5491" fmla="*/ 335027 w 1884138"/>
              <a:gd name="connsiteY5491" fmla="*/ 362544 h 1626468"/>
              <a:gd name="connsiteX5492" fmla="*/ 336376 w 1884138"/>
              <a:gd name="connsiteY5492" fmla="*/ 357555 h 1626468"/>
              <a:gd name="connsiteX5493" fmla="*/ 353049 w 1884138"/>
              <a:gd name="connsiteY5493" fmla="*/ 354727 h 1626468"/>
              <a:gd name="connsiteX5494" fmla="*/ 367410 w 1884138"/>
              <a:gd name="connsiteY5494" fmla="*/ 358611 h 1626468"/>
              <a:gd name="connsiteX5495" fmla="*/ 378572 w 1884138"/>
              <a:gd name="connsiteY5495" fmla="*/ 374321 h 1626468"/>
              <a:gd name="connsiteX5496" fmla="*/ 375474 w 1884138"/>
              <a:gd name="connsiteY5496" fmla="*/ 385776 h 1626468"/>
              <a:gd name="connsiteX5497" fmla="*/ 358015 w 1884138"/>
              <a:gd name="connsiteY5497" fmla="*/ 393348 h 1626468"/>
              <a:gd name="connsiteX5498" fmla="*/ 361113 w 1884138"/>
              <a:gd name="connsiteY5498" fmla="*/ 381892 h 1626468"/>
              <a:gd name="connsiteX5499" fmla="*/ 343654 w 1884138"/>
              <a:gd name="connsiteY5499" fmla="*/ 389464 h 1626468"/>
              <a:gd name="connsiteX5500" fmla="*/ 345199 w 1884138"/>
              <a:gd name="connsiteY5500" fmla="*/ 383754 h 1626468"/>
              <a:gd name="connsiteX5501" fmla="*/ 345204 w 1884138"/>
              <a:gd name="connsiteY5501" fmla="*/ 383737 h 1626468"/>
              <a:gd name="connsiteX5502" fmla="*/ 345397 w 1884138"/>
              <a:gd name="connsiteY5502" fmla="*/ 383021 h 1626468"/>
              <a:gd name="connsiteX5503" fmla="*/ 346084 w 1884138"/>
              <a:gd name="connsiteY5503" fmla="*/ 380482 h 1626468"/>
              <a:gd name="connsiteX5504" fmla="*/ 346365 w 1884138"/>
              <a:gd name="connsiteY5504" fmla="*/ 379441 h 1626468"/>
              <a:gd name="connsiteX5505" fmla="*/ 346753 w 1884138"/>
              <a:gd name="connsiteY5505" fmla="*/ 378009 h 1626468"/>
              <a:gd name="connsiteX5506" fmla="*/ 346753 w 1884138"/>
              <a:gd name="connsiteY5506" fmla="*/ 378009 h 1626468"/>
              <a:gd name="connsiteX5507" fmla="*/ 331929 w 1884138"/>
              <a:gd name="connsiteY5507" fmla="*/ 373999 h 1626468"/>
              <a:gd name="connsiteX5508" fmla="*/ 335027 w 1884138"/>
              <a:gd name="connsiteY5508" fmla="*/ 362544 h 1626468"/>
              <a:gd name="connsiteX5509" fmla="*/ 349851 w 1884138"/>
              <a:gd name="connsiteY5509" fmla="*/ 366553 h 1626468"/>
              <a:gd name="connsiteX5510" fmla="*/ 358477 w 1884138"/>
              <a:gd name="connsiteY5510" fmla="*/ 368886 h 1626468"/>
              <a:gd name="connsiteX5511" fmla="*/ 362417 w 1884138"/>
              <a:gd name="connsiteY5511" fmla="*/ 369951 h 1626468"/>
              <a:gd name="connsiteX5512" fmla="*/ 364212 w 1884138"/>
              <a:gd name="connsiteY5512" fmla="*/ 370437 h 1626468"/>
              <a:gd name="connsiteX5513" fmla="*/ 384869 w 1884138"/>
              <a:gd name="connsiteY5513" fmla="*/ 351040 h 1626468"/>
              <a:gd name="connsiteX5514" fmla="*/ 381771 w 1884138"/>
              <a:gd name="connsiteY5514" fmla="*/ 362495 h 1626468"/>
              <a:gd name="connsiteX5515" fmla="*/ 384869 w 1884138"/>
              <a:gd name="connsiteY5515" fmla="*/ 351040 h 1626468"/>
              <a:gd name="connsiteX5516" fmla="*/ 463333 w 1884138"/>
              <a:gd name="connsiteY5516" fmla="*/ 347673 h 1626468"/>
              <a:gd name="connsiteX5517" fmla="*/ 478157 w 1884138"/>
              <a:gd name="connsiteY5517" fmla="*/ 351682 h 1626468"/>
              <a:gd name="connsiteX5518" fmla="*/ 370508 w 1884138"/>
              <a:gd name="connsiteY5518" fmla="*/ 347156 h 1626468"/>
              <a:gd name="connsiteX5519" fmla="*/ 367410 w 1884138"/>
              <a:gd name="connsiteY5519" fmla="*/ 358611 h 1626468"/>
              <a:gd name="connsiteX5520" fmla="*/ 323864 w 1884138"/>
              <a:gd name="connsiteY5520" fmla="*/ 346834 h 1626468"/>
              <a:gd name="connsiteX5521" fmla="*/ 320666 w 1884138"/>
              <a:gd name="connsiteY5521" fmla="*/ 358660 h 1626468"/>
              <a:gd name="connsiteX5522" fmla="*/ 323864 w 1884138"/>
              <a:gd name="connsiteY5522" fmla="*/ 346834 h 1626468"/>
              <a:gd name="connsiteX5523" fmla="*/ 323864 w 1884138"/>
              <a:gd name="connsiteY5523" fmla="*/ 346834 h 1626468"/>
              <a:gd name="connsiteX5524" fmla="*/ 450215 w 1884138"/>
              <a:gd name="connsiteY5524" fmla="*/ 339190 h 1626468"/>
              <a:gd name="connsiteX5525" fmla="*/ 450171 w 1884138"/>
              <a:gd name="connsiteY5525" fmla="*/ 339355 h 1626468"/>
              <a:gd name="connsiteX5526" fmla="*/ 448972 w 1884138"/>
              <a:gd name="connsiteY5526" fmla="*/ 343789 h 1626468"/>
              <a:gd name="connsiteX5527" fmla="*/ 403567 w 1884138"/>
              <a:gd name="connsiteY5527" fmla="*/ 338887 h 1626468"/>
              <a:gd name="connsiteX5528" fmla="*/ 403544 w 1884138"/>
              <a:gd name="connsiteY5528" fmla="*/ 338972 h 1626468"/>
              <a:gd name="connsiteX5529" fmla="*/ 402328 w 1884138"/>
              <a:gd name="connsiteY5529" fmla="*/ 343468 h 1626468"/>
              <a:gd name="connsiteX5530" fmla="*/ 402791 w 1884138"/>
              <a:gd name="connsiteY5530" fmla="*/ 341755 h 1626468"/>
              <a:gd name="connsiteX5531" fmla="*/ 1383230 w 1884138"/>
              <a:gd name="connsiteY5531" fmla="*/ 335915 h 1626468"/>
              <a:gd name="connsiteX5532" fmla="*/ 1397591 w 1884138"/>
              <a:gd name="connsiteY5532" fmla="*/ 339799 h 1626468"/>
              <a:gd name="connsiteX5533" fmla="*/ 1380032 w 1884138"/>
              <a:gd name="connsiteY5533" fmla="*/ 347741 h 1626468"/>
              <a:gd name="connsiteX5534" fmla="*/ 1383230 w 1884138"/>
              <a:gd name="connsiteY5534" fmla="*/ 335915 h 1626468"/>
              <a:gd name="connsiteX5535" fmla="*/ 405426 w 1884138"/>
              <a:gd name="connsiteY5535" fmla="*/ 332012 h 1626468"/>
              <a:gd name="connsiteX5536" fmla="*/ 403567 w 1884138"/>
              <a:gd name="connsiteY5536" fmla="*/ 338887 h 1626468"/>
              <a:gd name="connsiteX5537" fmla="*/ 403635 w 1884138"/>
              <a:gd name="connsiteY5537" fmla="*/ 338635 h 1626468"/>
              <a:gd name="connsiteX5538" fmla="*/ 402791 w 1884138"/>
              <a:gd name="connsiteY5538" fmla="*/ 341755 h 1626468"/>
              <a:gd name="connsiteX5539" fmla="*/ 402715 w 1884138"/>
              <a:gd name="connsiteY5539" fmla="*/ 342036 h 1626468"/>
              <a:gd name="connsiteX5540" fmla="*/ 402328 w 1884138"/>
              <a:gd name="connsiteY5540" fmla="*/ 343468 h 1626468"/>
              <a:gd name="connsiteX5541" fmla="*/ 403490 w 1884138"/>
              <a:gd name="connsiteY5541" fmla="*/ 339172 h 1626468"/>
              <a:gd name="connsiteX5542" fmla="*/ 403544 w 1884138"/>
              <a:gd name="connsiteY5542" fmla="*/ 338972 h 1626468"/>
              <a:gd name="connsiteX5543" fmla="*/ 1549657 w 1884138"/>
              <a:gd name="connsiteY5543" fmla="*/ 331355 h 1626468"/>
              <a:gd name="connsiteX5544" fmla="*/ 1549696 w 1884138"/>
              <a:gd name="connsiteY5544" fmla="*/ 331365 h 1626468"/>
              <a:gd name="connsiteX5545" fmla="*/ 1555082 w 1884138"/>
              <a:gd name="connsiteY5545" fmla="*/ 332822 h 1626468"/>
              <a:gd name="connsiteX5546" fmla="*/ 1400689 w 1884138"/>
              <a:gd name="connsiteY5546" fmla="*/ 328343 h 1626468"/>
              <a:gd name="connsiteX5547" fmla="*/ 1383230 w 1884138"/>
              <a:gd name="connsiteY5547" fmla="*/ 335915 h 1626468"/>
              <a:gd name="connsiteX5548" fmla="*/ 1380032 w 1884138"/>
              <a:gd name="connsiteY5548" fmla="*/ 347741 h 1626468"/>
              <a:gd name="connsiteX5549" fmla="*/ 1365671 w 1884138"/>
              <a:gd name="connsiteY5549" fmla="*/ 343857 h 1626468"/>
              <a:gd name="connsiteX5550" fmla="*/ 1380032 w 1884138"/>
              <a:gd name="connsiteY5550" fmla="*/ 347741 h 1626468"/>
              <a:gd name="connsiteX5551" fmla="*/ 1394393 w 1884138"/>
              <a:gd name="connsiteY5551" fmla="*/ 351625 h 1626468"/>
              <a:gd name="connsiteX5552" fmla="*/ 1397591 w 1884138"/>
              <a:gd name="connsiteY5552" fmla="*/ 339799 h 1626468"/>
              <a:gd name="connsiteX5553" fmla="*/ 391065 w 1884138"/>
              <a:gd name="connsiteY5553" fmla="*/ 328128 h 1626468"/>
              <a:gd name="connsiteX5554" fmla="*/ 391065 w 1884138"/>
              <a:gd name="connsiteY5554" fmla="*/ 328128 h 1626468"/>
              <a:gd name="connsiteX5555" fmla="*/ 531941 w 1884138"/>
              <a:gd name="connsiteY5555" fmla="*/ 323764 h 1626468"/>
              <a:gd name="connsiteX5556" fmla="*/ 530634 w 1884138"/>
              <a:gd name="connsiteY5556" fmla="*/ 328597 h 1626468"/>
              <a:gd name="connsiteX5557" fmla="*/ 531941 w 1884138"/>
              <a:gd name="connsiteY5557" fmla="*/ 323764 h 1626468"/>
              <a:gd name="connsiteX5558" fmla="*/ 1520063 w 1884138"/>
              <a:gd name="connsiteY5558" fmla="*/ 323351 h 1626468"/>
              <a:gd name="connsiteX5559" fmla="*/ 1525897 w 1884138"/>
              <a:gd name="connsiteY5559" fmla="*/ 324929 h 1626468"/>
              <a:gd name="connsiteX5560" fmla="*/ 1521937 w 1884138"/>
              <a:gd name="connsiteY5560" fmla="*/ 323858 h 1626468"/>
              <a:gd name="connsiteX5561" fmla="*/ 1520342 w 1884138"/>
              <a:gd name="connsiteY5561" fmla="*/ 323426 h 1626468"/>
              <a:gd name="connsiteX5562" fmla="*/ 1511536 w 1884138"/>
              <a:gd name="connsiteY5562" fmla="*/ 321045 h 1626468"/>
              <a:gd name="connsiteX5563" fmla="*/ 1520342 w 1884138"/>
              <a:gd name="connsiteY5563" fmla="*/ 323426 h 1626468"/>
              <a:gd name="connsiteX5564" fmla="*/ 1520512 w 1884138"/>
              <a:gd name="connsiteY5564" fmla="*/ 323472 h 1626468"/>
              <a:gd name="connsiteX5565" fmla="*/ 1521937 w 1884138"/>
              <a:gd name="connsiteY5565" fmla="*/ 323858 h 1626468"/>
              <a:gd name="connsiteX5566" fmla="*/ 1524102 w 1884138"/>
              <a:gd name="connsiteY5566" fmla="*/ 324443 h 1626468"/>
              <a:gd name="connsiteX5567" fmla="*/ 1525897 w 1884138"/>
              <a:gd name="connsiteY5567" fmla="*/ 324929 h 1626468"/>
              <a:gd name="connsiteX5568" fmla="*/ 1522699 w 1884138"/>
              <a:gd name="connsiteY5568" fmla="*/ 336754 h 1626468"/>
              <a:gd name="connsiteX5569" fmla="*/ 1508338 w 1884138"/>
              <a:gd name="connsiteY5569" fmla="*/ 332870 h 1626468"/>
              <a:gd name="connsiteX5570" fmla="*/ 362344 w 1884138"/>
              <a:gd name="connsiteY5570" fmla="*/ 320360 h 1626468"/>
              <a:gd name="connsiteX5571" fmla="*/ 376705 w 1884138"/>
              <a:gd name="connsiteY5571" fmla="*/ 324244 h 1626468"/>
              <a:gd name="connsiteX5572" fmla="*/ 373606 w 1884138"/>
              <a:gd name="connsiteY5572" fmla="*/ 335700 h 1626468"/>
              <a:gd name="connsiteX5573" fmla="*/ 362344 w 1884138"/>
              <a:gd name="connsiteY5573" fmla="*/ 320360 h 1626468"/>
              <a:gd name="connsiteX5574" fmla="*/ 1543819 w 1884138"/>
              <a:gd name="connsiteY5574" fmla="*/ 317482 h 1626468"/>
              <a:gd name="connsiteX5575" fmla="*/ 1558180 w 1884138"/>
              <a:gd name="connsiteY5575" fmla="*/ 321366 h 1626468"/>
              <a:gd name="connsiteX5576" fmla="*/ 1555082 w 1884138"/>
              <a:gd name="connsiteY5576" fmla="*/ 332822 h 1626468"/>
              <a:gd name="connsiteX5577" fmla="*/ 1540721 w 1884138"/>
              <a:gd name="connsiteY5577" fmla="*/ 328938 h 1626468"/>
              <a:gd name="connsiteX5578" fmla="*/ 1543819 w 1884138"/>
              <a:gd name="connsiteY5578" fmla="*/ 317482 h 1626468"/>
              <a:gd name="connsiteX5579" fmla="*/ 533732 w 1884138"/>
              <a:gd name="connsiteY5579" fmla="*/ 317141 h 1626468"/>
              <a:gd name="connsiteX5580" fmla="*/ 530634 w 1884138"/>
              <a:gd name="connsiteY5580" fmla="*/ 328597 h 1626468"/>
              <a:gd name="connsiteX5581" fmla="*/ 542359 w 1884138"/>
              <a:gd name="connsiteY5581" fmla="*/ 344062 h 1626468"/>
              <a:gd name="connsiteX5582" fmla="*/ 556720 w 1884138"/>
              <a:gd name="connsiteY5582" fmla="*/ 347946 h 1626468"/>
              <a:gd name="connsiteX5583" fmla="*/ 542359 w 1884138"/>
              <a:gd name="connsiteY5583" fmla="*/ 344062 h 1626468"/>
              <a:gd name="connsiteX5584" fmla="*/ 545458 w 1884138"/>
              <a:gd name="connsiteY5584" fmla="*/ 332606 h 1626468"/>
              <a:gd name="connsiteX5585" fmla="*/ 530634 w 1884138"/>
              <a:gd name="connsiteY5585" fmla="*/ 328597 h 1626468"/>
              <a:gd name="connsiteX5586" fmla="*/ 440907 w 1884138"/>
              <a:gd name="connsiteY5586" fmla="*/ 316624 h 1626468"/>
              <a:gd name="connsiteX5587" fmla="*/ 437809 w 1884138"/>
              <a:gd name="connsiteY5587" fmla="*/ 328080 h 1626468"/>
              <a:gd name="connsiteX5588" fmla="*/ 440907 w 1884138"/>
              <a:gd name="connsiteY5588" fmla="*/ 316624 h 1626468"/>
              <a:gd name="connsiteX5589" fmla="*/ 434849 w 1884138"/>
              <a:gd name="connsiteY5589" fmla="*/ 314985 h 1626468"/>
              <a:gd name="connsiteX5590" fmla="*/ 440907 w 1884138"/>
              <a:gd name="connsiteY5590" fmla="*/ 316624 h 1626468"/>
              <a:gd name="connsiteX5591" fmla="*/ 434849 w 1884138"/>
              <a:gd name="connsiteY5591" fmla="*/ 314985 h 1626468"/>
              <a:gd name="connsiteX5592" fmla="*/ 441371 w 1884138"/>
              <a:gd name="connsiteY5592" fmla="*/ 314911 h 1626468"/>
              <a:gd name="connsiteX5593" fmla="*/ 440907 w 1884138"/>
              <a:gd name="connsiteY5593" fmla="*/ 316624 h 1626468"/>
              <a:gd name="connsiteX5594" fmla="*/ 441295 w 1884138"/>
              <a:gd name="connsiteY5594" fmla="*/ 315192 h 1626468"/>
              <a:gd name="connsiteX5595" fmla="*/ 1545126 w 1884138"/>
              <a:gd name="connsiteY5595" fmla="*/ 312649 h 1626468"/>
              <a:gd name="connsiteX5596" fmla="*/ 1543819 w 1884138"/>
              <a:gd name="connsiteY5596" fmla="*/ 317482 h 1626468"/>
              <a:gd name="connsiteX5597" fmla="*/ 1545126 w 1884138"/>
              <a:gd name="connsiteY5597" fmla="*/ 312649 h 1626468"/>
              <a:gd name="connsiteX5598" fmla="*/ 379903 w 1884138"/>
              <a:gd name="connsiteY5598" fmla="*/ 312419 h 1626468"/>
              <a:gd name="connsiteX5599" fmla="*/ 394264 w 1884138"/>
              <a:gd name="connsiteY5599" fmla="*/ 316303 h 1626468"/>
              <a:gd name="connsiteX5600" fmla="*/ 392338 w 1884138"/>
              <a:gd name="connsiteY5600" fmla="*/ 323424 h 1626468"/>
              <a:gd name="connsiteX5601" fmla="*/ 391065 w 1884138"/>
              <a:gd name="connsiteY5601" fmla="*/ 328128 h 1626468"/>
              <a:gd name="connsiteX5602" fmla="*/ 379903 w 1884138"/>
              <a:gd name="connsiteY5602" fmla="*/ 312419 h 1626468"/>
              <a:gd name="connsiteX5603" fmla="*/ 1451732 w 1884138"/>
              <a:gd name="connsiteY5603" fmla="*/ 312399 h 1626468"/>
              <a:gd name="connsiteX5604" fmla="*/ 1450431 w 1884138"/>
              <a:gd name="connsiteY5604" fmla="*/ 317209 h 1626468"/>
              <a:gd name="connsiteX5605" fmla="*/ 1451631 w 1884138"/>
              <a:gd name="connsiteY5605" fmla="*/ 312774 h 1626468"/>
              <a:gd name="connsiteX5606" fmla="*/ 442214 w 1884138"/>
              <a:gd name="connsiteY5606" fmla="*/ 311791 h 1626468"/>
              <a:gd name="connsiteX5607" fmla="*/ 442146 w 1884138"/>
              <a:gd name="connsiteY5607" fmla="*/ 312044 h 1626468"/>
              <a:gd name="connsiteX5608" fmla="*/ 441371 w 1884138"/>
              <a:gd name="connsiteY5608" fmla="*/ 314911 h 1626468"/>
              <a:gd name="connsiteX5609" fmla="*/ 499585 w 1884138"/>
              <a:gd name="connsiteY5609" fmla="*/ 307906 h 1626468"/>
              <a:gd name="connsiteX5610" fmla="*/ 499625 w 1884138"/>
              <a:gd name="connsiteY5610" fmla="*/ 307917 h 1626468"/>
              <a:gd name="connsiteX5611" fmla="*/ 505010 w 1884138"/>
              <a:gd name="connsiteY5611" fmla="*/ 309374 h 1626468"/>
              <a:gd name="connsiteX5612" fmla="*/ 500301 w 1884138"/>
              <a:gd name="connsiteY5612" fmla="*/ 302746 h 1626468"/>
              <a:gd name="connsiteX5613" fmla="*/ 490649 w 1884138"/>
              <a:gd name="connsiteY5613" fmla="*/ 305490 h 1626468"/>
              <a:gd name="connsiteX5614" fmla="*/ 499585 w 1884138"/>
              <a:gd name="connsiteY5614" fmla="*/ 307906 h 1626468"/>
              <a:gd name="connsiteX5615" fmla="*/ 498952 w 1884138"/>
              <a:gd name="connsiteY5615" fmla="*/ 307735 h 1626468"/>
              <a:gd name="connsiteX5616" fmla="*/ 505010 w 1884138"/>
              <a:gd name="connsiteY5616" fmla="*/ 309374 h 1626468"/>
              <a:gd name="connsiteX5617" fmla="*/ 501912 w 1884138"/>
              <a:gd name="connsiteY5617" fmla="*/ 320829 h 1626468"/>
              <a:gd name="connsiteX5618" fmla="*/ 501912 w 1884138"/>
              <a:gd name="connsiteY5618" fmla="*/ 320829 h 1626468"/>
              <a:gd name="connsiteX5619" fmla="*/ 516273 w 1884138"/>
              <a:gd name="connsiteY5619" fmla="*/ 324713 h 1626468"/>
              <a:gd name="connsiteX5620" fmla="*/ 519371 w 1884138"/>
              <a:gd name="connsiteY5620" fmla="*/ 313257 h 1626468"/>
              <a:gd name="connsiteX5621" fmla="*/ 505010 w 1884138"/>
              <a:gd name="connsiteY5621" fmla="*/ 309374 h 1626468"/>
              <a:gd name="connsiteX5622" fmla="*/ 500301 w 1884138"/>
              <a:gd name="connsiteY5622" fmla="*/ 302746 h 1626468"/>
              <a:gd name="connsiteX5623" fmla="*/ 1532093 w 1884138"/>
              <a:gd name="connsiteY5623" fmla="*/ 302017 h 1626468"/>
              <a:gd name="connsiteX5624" fmla="*/ 1528995 w 1884138"/>
              <a:gd name="connsiteY5624" fmla="*/ 313473 h 1626468"/>
              <a:gd name="connsiteX5625" fmla="*/ 1540721 w 1884138"/>
              <a:gd name="connsiteY5625" fmla="*/ 328938 h 1626468"/>
              <a:gd name="connsiteX5626" fmla="*/ 1525897 w 1884138"/>
              <a:gd name="connsiteY5626" fmla="*/ 324929 h 1626468"/>
              <a:gd name="connsiteX5627" fmla="*/ 1519838 w 1884138"/>
              <a:gd name="connsiteY5627" fmla="*/ 323290 h 1626468"/>
              <a:gd name="connsiteX5628" fmla="*/ 1520063 w 1884138"/>
              <a:gd name="connsiteY5628" fmla="*/ 323351 h 1626468"/>
              <a:gd name="connsiteX5629" fmla="*/ 1511536 w 1884138"/>
              <a:gd name="connsiteY5629" fmla="*/ 321045 h 1626468"/>
              <a:gd name="connsiteX5630" fmla="*/ 1514634 w 1884138"/>
              <a:gd name="connsiteY5630" fmla="*/ 309589 h 1626468"/>
              <a:gd name="connsiteX5631" fmla="*/ 1532093 w 1884138"/>
              <a:gd name="connsiteY5631" fmla="*/ 302017 h 1626468"/>
              <a:gd name="connsiteX5632" fmla="*/ 1532093 w 1884138"/>
              <a:gd name="connsiteY5632" fmla="*/ 302017 h 1626468"/>
              <a:gd name="connsiteX5633" fmla="*/ 1546917 w 1884138"/>
              <a:gd name="connsiteY5633" fmla="*/ 306026 h 1626468"/>
              <a:gd name="connsiteX5634" fmla="*/ 1543819 w 1884138"/>
              <a:gd name="connsiteY5634" fmla="*/ 317482 h 1626468"/>
              <a:gd name="connsiteX5635" fmla="*/ 1528995 w 1884138"/>
              <a:gd name="connsiteY5635" fmla="*/ 313473 h 1626468"/>
              <a:gd name="connsiteX5636" fmla="*/ 1532093 w 1884138"/>
              <a:gd name="connsiteY5636" fmla="*/ 302017 h 1626468"/>
              <a:gd name="connsiteX5637" fmla="*/ 429645 w 1884138"/>
              <a:gd name="connsiteY5637" fmla="*/ 301284 h 1626468"/>
              <a:gd name="connsiteX5638" fmla="*/ 426547 w 1884138"/>
              <a:gd name="connsiteY5638" fmla="*/ 312740 h 1626468"/>
              <a:gd name="connsiteX5639" fmla="*/ 429645 w 1884138"/>
              <a:gd name="connsiteY5639" fmla="*/ 301284 h 1626468"/>
              <a:gd name="connsiteX5640" fmla="*/ 1439927 w 1884138"/>
              <a:gd name="connsiteY5640" fmla="*/ 299066 h 1626468"/>
              <a:gd name="connsiteX5641" fmla="*/ 1439269 w 1884138"/>
              <a:gd name="connsiteY5641" fmla="*/ 301500 h 1626468"/>
              <a:gd name="connsiteX5642" fmla="*/ 1439656 w 1884138"/>
              <a:gd name="connsiteY5642" fmla="*/ 300068 h 1626468"/>
              <a:gd name="connsiteX5643" fmla="*/ 1517733 w 1884138"/>
              <a:gd name="connsiteY5643" fmla="*/ 298133 h 1626468"/>
              <a:gd name="connsiteX5644" fmla="*/ 1516426 w 1884138"/>
              <a:gd name="connsiteY5644" fmla="*/ 302966 h 1626468"/>
              <a:gd name="connsiteX5645" fmla="*/ 1516531 w 1884138"/>
              <a:gd name="connsiteY5645" fmla="*/ 302577 h 1626468"/>
              <a:gd name="connsiteX5646" fmla="*/ 1487128 w 1884138"/>
              <a:gd name="connsiteY5646" fmla="*/ 297329 h 1626468"/>
              <a:gd name="connsiteX5647" fmla="*/ 1487075 w 1884138"/>
              <a:gd name="connsiteY5647" fmla="*/ 297525 h 1626468"/>
              <a:gd name="connsiteX5648" fmla="*/ 1485913 w 1884138"/>
              <a:gd name="connsiteY5648" fmla="*/ 301821 h 1626468"/>
              <a:gd name="connsiteX5649" fmla="*/ 1440506 w 1884138"/>
              <a:gd name="connsiteY5649" fmla="*/ 296926 h 1626468"/>
              <a:gd name="connsiteX5650" fmla="*/ 1439927 w 1884138"/>
              <a:gd name="connsiteY5650" fmla="*/ 299066 h 1626468"/>
              <a:gd name="connsiteX5651" fmla="*/ 1440431 w 1884138"/>
              <a:gd name="connsiteY5651" fmla="*/ 297204 h 1626468"/>
              <a:gd name="connsiteX5652" fmla="*/ 1558318 w 1884138"/>
              <a:gd name="connsiteY5652" fmla="*/ 296816 h 1626468"/>
              <a:gd name="connsiteX5653" fmla="*/ 1564376 w 1884138"/>
              <a:gd name="connsiteY5653" fmla="*/ 298454 h 1626468"/>
              <a:gd name="connsiteX5654" fmla="*/ 1558700 w 1884138"/>
              <a:gd name="connsiteY5654" fmla="*/ 296919 h 1626468"/>
              <a:gd name="connsiteX5655" fmla="*/ 641618 w 1884138"/>
              <a:gd name="connsiteY5655" fmla="*/ 296748 h 1626468"/>
              <a:gd name="connsiteX5656" fmla="*/ 641654 w 1884138"/>
              <a:gd name="connsiteY5656" fmla="*/ 296758 h 1626468"/>
              <a:gd name="connsiteX5657" fmla="*/ 642291 w 1884138"/>
              <a:gd name="connsiteY5657" fmla="*/ 296930 h 1626468"/>
              <a:gd name="connsiteX5658" fmla="*/ 647677 w 1884138"/>
              <a:gd name="connsiteY5658" fmla="*/ 298387 h 1626468"/>
              <a:gd name="connsiteX5659" fmla="*/ 641618 w 1884138"/>
              <a:gd name="connsiteY5659" fmla="*/ 296748 h 1626468"/>
              <a:gd name="connsiteX5660" fmla="*/ 1550016 w 1884138"/>
              <a:gd name="connsiteY5660" fmla="*/ 294570 h 1626468"/>
              <a:gd name="connsiteX5661" fmla="*/ 1551811 w 1884138"/>
              <a:gd name="connsiteY5661" fmla="*/ 295056 h 1626468"/>
              <a:gd name="connsiteX5662" fmla="*/ 1558700 w 1884138"/>
              <a:gd name="connsiteY5662" fmla="*/ 296919 h 1626468"/>
              <a:gd name="connsiteX5663" fmla="*/ 1558991 w 1884138"/>
              <a:gd name="connsiteY5663" fmla="*/ 296998 h 1626468"/>
              <a:gd name="connsiteX5664" fmla="*/ 1564376 w 1884138"/>
              <a:gd name="connsiteY5664" fmla="*/ 298454 h 1626468"/>
              <a:gd name="connsiteX5665" fmla="*/ 1546917 w 1884138"/>
              <a:gd name="connsiteY5665" fmla="*/ 306026 h 1626468"/>
              <a:gd name="connsiteX5666" fmla="*/ 1565649 w 1884138"/>
              <a:gd name="connsiteY5666" fmla="*/ 293750 h 1626468"/>
              <a:gd name="connsiteX5667" fmla="*/ 1564776 w 1884138"/>
              <a:gd name="connsiteY5667" fmla="*/ 296976 h 1626468"/>
              <a:gd name="connsiteX5668" fmla="*/ 1564376 w 1884138"/>
              <a:gd name="connsiteY5668" fmla="*/ 298454 h 1626468"/>
              <a:gd name="connsiteX5669" fmla="*/ 1472396 w 1884138"/>
              <a:gd name="connsiteY5669" fmla="*/ 292979 h 1626468"/>
              <a:gd name="connsiteX5670" fmla="*/ 1471089 w 1884138"/>
              <a:gd name="connsiteY5670" fmla="*/ 297812 h 1626468"/>
              <a:gd name="connsiteX5671" fmla="*/ 1467991 w 1884138"/>
              <a:gd name="connsiteY5671" fmla="*/ 309268 h 1626468"/>
              <a:gd name="connsiteX5672" fmla="*/ 1471089 w 1884138"/>
              <a:gd name="connsiteY5672" fmla="*/ 297812 h 1626468"/>
              <a:gd name="connsiteX5673" fmla="*/ 1472396 w 1884138"/>
              <a:gd name="connsiteY5673" fmla="*/ 292979 h 1626468"/>
              <a:gd name="connsiteX5674" fmla="*/ 1543762 w 1884138"/>
              <a:gd name="connsiteY5674" fmla="*/ 292879 h 1626468"/>
              <a:gd name="connsiteX5675" fmla="*/ 1550016 w 1884138"/>
              <a:gd name="connsiteY5675" fmla="*/ 294570 h 1626468"/>
              <a:gd name="connsiteX5676" fmla="*/ 1543762 w 1884138"/>
              <a:gd name="connsiteY5676" fmla="*/ 292879 h 1626468"/>
              <a:gd name="connsiteX5677" fmla="*/ 1567575 w 1884138"/>
              <a:gd name="connsiteY5677" fmla="*/ 286629 h 1626468"/>
              <a:gd name="connsiteX5678" fmla="*/ 1567175 w 1884138"/>
              <a:gd name="connsiteY5678" fmla="*/ 288107 h 1626468"/>
              <a:gd name="connsiteX5679" fmla="*/ 1565649 w 1884138"/>
              <a:gd name="connsiteY5679" fmla="*/ 293750 h 1626468"/>
              <a:gd name="connsiteX5680" fmla="*/ 1453719 w 1884138"/>
              <a:gd name="connsiteY5680" fmla="*/ 281013 h 1626468"/>
              <a:gd name="connsiteX5681" fmla="*/ 1459826 w 1884138"/>
              <a:gd name="connsiteY5681" fmla="*/ 282472 h 1626468"/>
              <a:gd name="connsiteX5682" fmla="*/ 1456728 w 1884138"/>
              <a:gd name="connsiteY5682" fmla="*/ 293928 h 1626468"/>
              <a:gd name="connsiteX5683" fmla="*/ 1453719 w 1884138"/>
              <a:gd name="connsiteY5683" fmla="*/ 281013 h 1626468"/>
              <a:gd name="connsiteX5684" fmla="*/ 994578 w 1884138"/>
              <a:gd name="connsiteY5684" fmla="*/ 280374 h 1626468"/>
              <a:gd name="connsiteX5685" fmla="*/ 1008938 w 1884138"/>
              <a:gd name="connsiteY5685" fmla="*/ 284258 h 1626468"/>
              <a:gd name="connsiteX5686" fmla="*/ 1005740 w 1884138"/>
              <a:gd name="connsiteY5686" fmla="*/ 296083 h 1626468"/>
              <a:gd name="connsiteX5687" fmla="*/ 1008938 w 1884138"/>
              <a:gd name="connsiteY5687" fmla="*/ 284258 h 1626468"/>
              <a:gd name="connsiteX5688" fmla="*/ 994578 w 1884138"/>
              <a:gd name="connsiteY5688" fmla="*/ 280374 h 1626468"/>
              <a:gd name="connsiteX5689" fmla="*/ 444244 w 1884138"/>
              <a:gd name="connsiteY5689" fmla="*/ 280249 h 1626468"/>
              <a:gd name="connsiteX5690" fmla="*/ 450302 w 1884138"/>
              <a:gd name="connsiteY5690" fmla="*/ 281887 h 1626468"/>
              <a:gd name="connsiteX5691" fmla="*/ 444244 w 1884138"/>
              <a:gd name="connsiteY5691" fmla="*/ 280249 h 1626468"/>
              <a:gd name="connsiteX5692" fmla="*/ 1467192 w 1884138"/>
              <a:gd name="connsiteY5692" fmla="*/ 279278 h 1626468"/>
              <a:gd name="connsiteX5693" fmla="*/ 1459826 w 1884138"/>
              <a:gd name="connsiteY5693" fmla="*/ 282472 h 1626468"/>
              <a:gd name="connsiteX5694" fmla="*/ 1467192 w 1884138"/>
              <a:gd name="connsiteY5694" fmla="*/ 279278 h 1626468"/>
              <a:gd name="connsiteX5695" fmla="*/ 1492109 w 1884138"/>
              <a:gd name="connsiteY5695" fmla="*/ 278909 h 1626468"/>
              <a:gd name="connsiteX5696" fmla="*/ 1498780 w 1884138"/>
              <a:gd name="connsiteY5696" fmla="*/ 280713 h 1626468"/>
              <a:gd name="connsiteX5697" fmla="*/ 1499290 w 1884138"/>
              <a:gd name="connsiteY5697" fmla="*/ 280851 h 1626468"/>
              <a:gd name="connsiteX5698" fmla="*/ 1506470 w 1884138"/>
              <a:gd name="connsiteY5698" fmla="*/ 282793 h 1626468"/>
              <a:gd name="connsiteX5699" fmla="*/ 1520831 w 1884138"/>
              <a:gd name="connsiteY5699" fmla="*/ 286677 h 1626468"/>
              <a:gd name="connsiteX5700" fmla="*/ 1503372 w 1884138"/>
              <a:gd name="connsiteY5700" fmla="*/ 294249 h 1626468"/>
              <a:gd name="connsiteX5701" fmla="*/ 1489011 w 1884138"/>
              <a:gd name="connsiteY5701" fmla="*/ 290365 h 1626468"/>
              <a:gd name="connsiteX5702" fmla="*/ 482122 w 1884138"/>
              <a:gd name="connsiteY5702" fmla="*/ 278199 h 1626468"/>
              <a:gd name="connsiteX5703" fmla="*/ 482122 w 1884138"/>
              <a:gd name="connsiteY5703" fmla="*/ 278199 h 1626468"/>
              <a:gd name="connsiteX5704" fmla="*/ 435941 w 1884138"/>
              <a:gd name="connsiteY5704" fmla="*/ 278003 h 1626468"/>
              <a:gd name="connsiteX5705" fmla="*/ 432743 w 1884138"/>
              <a:gd name="connsiteY5705" fmla="*/ 289829 h 1626468"/>
              <a:gd name="connsiteX5706" fmla="*/ 435941 w 1884138"/>
              <a:gd name="connsiteY5706" fmla="*/ 278003 h 1626468"/>
              <a:gd name="connsiteX5707" fmla="*/ 451609 w 1884138"/>
              <a:gd name="connsiteY5707" fmla="*/ 277054 h 1626468"/>
              <a:gd name="connsiteX5708" fmla="*/ 450302 w 1884138"/>
              <a:gd name="connsiteY5708" fmla="*/ 281887 h 1626468"/>
              <a:gd name="connsiteX5709" fmla="*/ 451609 w 1884138"/>
              <a:gd name="connsiteY5709" fmla="*/ 277054 h 1626468"/>
              <a:gd name="connsiteX5710" fmla="*/ 1477285 w 1884138"/>
              <a:gd name="connsiteY5710" fmla="*/ 274900 h 1626468"/>
              <a:gd name="connsiteX5711" fmla="*/ 1492109 w 1884138"/>
              <a:gd name="connsiteY5711" fmla="*/ 278909 h 1626468"/>
              <a:gd name="connsiteX5712" fmla="*/ 1474187 w 1884138"/>
              <a:gd name="connsiteY5712" fmla="*/ 286356 h 1626468"/>
              <a:gd name="connsiteX5713" fmla="*/ 1524029 w 1884138"/>
              <a:gd name="connsiteY5713" fmla="*/ 274852 h 1626468"/>
              <a:gd name="connsiteX5714" fmla="*/ 1538390 w 1884138"/>
              <a:gd name="connsiteY5714" fmla="*/ 278736 h 1626468"/>
              <a:gd name="connsiteX5715" fmla="*/ 1535192 w 1884138"/>
              <a:gd name="connsiteY5715" fmla="*/ 290561 h 1626468"/>
              <a:gd name="connsiteX5716" fmla="*/ 1520831 w 1884138"/>
              <a:gd name="connsiteY5716" fmla="*/ 286677 h 1626468"/>
              <a:gd name="connsiteX5717" fmla="*/ 1495307 w 1884138"/>
              <a:gd name="connsiteY5717" fmla="*/ 267084 h 1626468"/>
              <a:gd name="connsiteX5718" fmla="*/ 1509668 w 1884138"/>
              <a:gd name="connsiteY5718" fmla="*/ 270968 h 1626468"/>
              <a:gd name="connsiteX5719" fmla="*/ 1506470 w 1884138"/>
              <a:gd name="connsiteY5719" fmla="*/ 282793 h 1626468"/>
              <a:gd name="connsiteX5720" fmla="*/ 1498780 w 1884138"/>
              <a:gd name="connsiteY5720" fmla="*/ 280713 h 1626468"/>
              <a:gd name="connsiteX5721" fmla="*/ 1498392 w 1884138"/>
              <a:gd name="connsiteY5721" fmla="*/ 280609 h 1626468"/>
              <a:gd name="connsiteX5722" fmla="*/ 1492109 w 1884138"/>
              <a:gd name="connsiteY5722" fmla="*/ 278909 h 1626468"/>
              <a:gd name="connsiteX5723" fmla="*/ 1492109 w 1884138"/>
              <a:gd name="connsiteY5723" fmla="*/ 278909 h 1626468"/>
              <a:gd name="connsiteX5724" fmla="*/ 1527127 w 1884138"/>
              <a:gd name="connsiteY5724" fmla="*/ 263396 h 1626468"/>
              <a:gd name="connsiteX5725" fmla="*/ 1541488 w 1884138"/>
              <a:gd name="connsiteY5725" fmla="*/ 267280 h 1626468"/>
              <a:gd name="connsiteX5726" fmla="*/ 1567575 w 1884138"/>
              <a:gd name="connsiteY5726" fmla="*/ 286629 h 1626468"/>
              <a:gd name="connsiteX5727" fmla="*/ 1553214 w 1884138"/>
              <a:gd name="connsiteY5727" fmla="*/ 282745 h 1626468"/>
              <a:gd name="connsiteX5728" fmla="*/ 1538390 w 1884138"/>
              <a:gd name="connsiteY5728" fmla="*/ 278736 h 1626468"/>
              <a:gd name="connsiteX5729" fmla="*/ 1527127 w 1884138"/>
              <a:gd name="connsiteY5729" fmla="*/ 263396 h 1626468"/>
              <a:gd name="connsiteX5730" fmla="*/ 954130 w 1884138"/>
              <a:gd name="connsiteY5730" fmla="*/ 257141 h 1626468"/>
              <a:gd name="connsiteX5731" fmla="*/ 951032 w 1884138"/>
              <a:gd name="connsiteY5731" fmla="*/ 268597 h 1626468"/>
              <a:gd name="connsiteX5732" fmla="*/ 968491 w 1884138"/>
              <a:gd name="connsiteY5732" fmla="*/ 261025 h 1626468"/>
              <a:gd name="connsiteX5733" fmla="*/ 1498406 w 1884138"/>
              <a:gd name="connsiteY5733" fmla="*/ 255628 h 1626468"/>
              <a:gd name="connsiteX5734" fmla="*/ 1512766 w 1884138"/>
              <a:gd name="connsiteY5734" fmla="*/ 259512 h 1626468"/>
              <a:gd name="connsiteX5735" fmla="*/ 1509668 w 1884138"/>
              <a:gd name="connsiteY5735" fmla="*/ 270968 h 1626468"/>
              <a:gd name="connsiteX5736" fmla="*/ 1495307 w 1884138"/>
              <a:gd name="connsiteY5736" fmla="*/ 267084 h 1626468"/>
              <a:gd name="connsiteX5737" fmla="*/ 1515865 w 1884138"/>
              <a:gd name="connsiteY5737" fmla="*/ 248057 h 1626468"/>
              <a:gd name="connsiteX5738" fmla="*/ 1512766 w 1884138"/>
              <a:gd name="connsiteY5738" fmla="*/ 259512 h 1626468"/>
              <a:gd name="connsiteX5739" fmla="*/ 1515865 w 1884138"/>
              <a:gd name="connsiteY5739" fmla="*/ 248057 h 1626468"/>
              <a:gd name="connsiteX5740" fmla="*/ 1515865 w 1884138"/>
              <a:gd name="connsiteY5740" fmla="*/ 248057 h 1626468"/>
              <a:gd name="connsiteX5741" fmla="*/ 1530226 w 1884138"/>
              <a:gd name="connsiteY5741" fmla="*/ 251941 h 1626468"/>
              <a:gd name="connsiteX5742" fmla="*/ 1544586 w 1884138"/>
              <a:gd name="connsiteY5742" fmla="*/ 255824 h 1626468"/>
              <a:gd name="connsiteX5743" fmla="*/ 1527127 w 1884138"/>
              <a:gd name="connsiteY5743" fmla="*/ 263396 h 1626468"/>
              <a:gd name="connsiteX5744" fmla="*/ 1528289 w 1884138"/>
              <a:gd name="connsiteY5744" fmla="*/ 259100 h 1626468"/>
              <a:gd name="connsiteX5745" fmla="*/ 1528354 w 1884138"/>
              <a:gd name="connsiteY5745" fmla="*/ 258860 h 1626468"/>
              <a:gd name="connsiteX5746" fmla="*/ 1528434 w 1884138"/>
              <a:gd name="connsiteY5746" fmla="*/ 258563 h 1626468"/>
              <a:gd name="connsiteX5747" fmla="*/ 1527127 w 1884138"/>
              <a:gd name="connsiteY5747" fmla="*/ 263396 h 1626468"/>
              <a:gd name="connsiteX5748" fmla="*/ 1512766 w 1884138"/>
              <a:gd name="connsiteY5748" fmla="*/ 259512 h 1626468"/>
              <a:gd name="connsiteX5749" fmla="*/ 1515865 w 1884138"/>
              <a:gd name="connsiteY5749" fmla="*/ 248057 h 1626468"/>
              <a:gd name="connsiteX5750" fmla="*/ 1501504 w 1884138"/>
              <a:gd name="connsiteY5750" fmla="*/ 244173 h 1626468"/>
              <a:gd name="connsiteX5751" fmla="*/ 1498406 w 1884138"/>
              <a:gd name="connsiteY5751" fmla="*/ 255628 h 1626468"/>
              <a:gd name="connsiteX5752" fmla="*/ 974688 w 1884138"/>
              <a:gd name="connsiteY5752" fmla="*/ 238114 h 1626468"/>
              <a:gd name="connsiteX5753" fmla="*/ 973332 w 1884138"/>
              <a:gd name="connsiteY5753" fmla="*/ 243126 h 1626468"/>
              <a:gd name="connsiteX5754" fmla="*/ 973284 w 1884138"/>
              <a:gd name="connsiteY5754" fmla="*/ 243303 h 1626468"/>
              <a:gd name="connsiteX5755" fmla="*/ 971589 w 1884138"/>
              <a:gd name="connsiteY5755" fmla="*/ 249570 h 1626468"/>
              <a:gd name="connsiteX5756" fmla="*/ 985950 w 1884138"/>
              <a:gd name="connsiteY5756" fmla="*/ 253454 h 1626468"/>
              <a:gd name="connsiteX5757" fmla="*/ 971589 w 1884138"/>
              <a:gd name="connsiteY5757" fmla="*/ 249570 h 1626468"/>
              <a:gd name="connsiteX5758" fmla="*/ 973139 w 1884138"/>
              <a:gd name="connsiteY5758" fmla="*/ 243842 h 1626468"/>
              <a:gd name="connsiteX5759" fmla="*/ 973284 w 1884138"/>
              <a:gd name="connsiteY5759" fmla="*/ 243303 h 1626468"/>
              <a:gd name="connsiteX5760" fmla="*/ 1495594 w 1884138"/>
              <a:gd name="connsiteY5760" fmla="*/ 230281 h 1626468"/>
              <a:gd name="connsiteX5761" fmla="*/ 1495803 w 1884138"/>
              <a:gd name="connsiteY5761" fmla="*/ 230337 h 1626468"/>
              <a:gd name="connsiteX5762" fmla="*/ 1504602 w 1884138"/>
              <a:gd name="connsiteY5762" fmla="*/ 232717 h 1626468"/>
              <a:gd name="connsiteX5763" fmla="*/ 1496195 w 1884138"/>
              <a:gd name="connsiteY5763" fmla="*/ 230443 h 1626468"/>
              <a:gd name="connsiteX5764" fmla="*/ 1489778 w 1884138"/>
              <a:gd name="connsiteY5764" fmla="*/ 228708 h 1626468"/>
              <a:gd name="connsiteX5765" fmla="*/ 1495594 w 1884138"/>
              <a:gd name="connsiteY5765" fmla="*/ 230281 h 1626468"/>
              <a:gd name="connsiteX5766" fmla="*/ 1495555 w 1884138"/>
              <a:gd name="connsiteY5766" fmla="*/ 230270 h 1626468"/>
              <a:gd name="connsiteX5767" fmla="*/ 1493432 w 1884138"/>
              <a:gd name="connsiteY5767" fmla="*/ 229696 h 1626468"/>
              <a:gd name="connsiteX5768" fmla="*/ 1489778 w 1884138"/>
              <a:gd name="connsiteY5768" fmla="*/ 228708 h 1626468"/>
              <a:gd name="connsiteX5769" fmla="*/ 1496032 w 1884138"/>
              <a:gd name="connsiteY5769" fmla="*/ 230399 h 1626468"/>
              <a:gd name="connsiteX5770" fmla="*/ 1495803 w 1884138"/>
              <a:gd name="connsiteY5770" fmla="*/ 230337 h 1626468"/>
              <a:gd name="connsiteX5771" fmla="*/ 1475417 w 1884138"/>
              <a:gd name="connsiteY5771" fmla="*/ 224824 h 1626468"/>
              <a:gd name="connsiteX5772" fmla="*/ 1475417 w 1884138"/>
              <a:gd name="connsiteY5772" fmla="*/ 224824 h 1626468"/>
              <a:gd name="connsiteX5773" fmla="*/ 1469664 w 1884138"/>
              <a:gd name="connsiteY5773" fmla="*/ 223268 h 1626468"/>
              <a:gd name="connsiteX5774" fmla="*/ 1475417 w 1884138"/>
              <a:gd name="connsiteY5774" fmla="*/ 224824 h 1626468"/>
              <a:gd name="connsiteX5775" fmla="*/ 1470032 w 1884138"/>
              <a:gd name="connsiteY5775" fmla="*/ 223367 h 1626468"/>
              <a:gd name="connsiteX5776" fmla="*/ 1507800 w 1884138"/>
              <a:gd name="connsiteY5776" fmla="*/ 220892 h 1626468"/>
              <a:gd name="connsiteX5777" fmla="*/ 1507800 w 1884138"/>
              <a:gd name="connsiteY5777" fmla="*/ 220892 h 1626468"/>
              <a:gd name="connsiteX5778" fmla="*/ 1507800 w 1884138"/>
              <a:gd name="connsiteY5778" fmla="*/ 220892 h 1626468"/>
              <a:gd name="connsiteX5779" fmla="*/ 1504602 w 1884138"/>
              <a:gd name="connsiteY5779" fmla="*/ 232717 h 1626468"/>
              <a:gd name="connsiteX5780" fmla="*/ 1507800 w 1884138"/>
              <a:gd name="connsiteY5780" fmla="*/ 220892 h 1626468"/>
              <a:gd name="connsiteX5781" fmla="*/ 995345 w 1884138"/>
              <a:gd name="connsiteY5781" fmla="*/ 218717 h 1626468"/>
              <a:gd name="connsiteX5782" fmla="*/ 997198 w 1884138"/>
              <a:gd name="connsiteY5782" fmla="*/ 219218 h 1626468"/>
              <a:gd name="connsiteX5783" fmla="*/ 1001762 w 1884138"/>
              <a:gd name="connsiteY5783" fmla="*/ 220452 h 1626468"/>
              <a:gd name="connsiteX5784" fmla="*/ 1008316 w 1884138"/>
              <a:gd name="connsiteY5784" fmla="*/ 222225 h 1626468"/>
              <a:gd name="connsiteX5785" fmla="*/ 1010169 w 1884138"/>
              <a:gd name="connsiteY5785" fmla="*/ 222726 h 1626468"/>
              <a:gd name="connsiteX5786" fmla="*/ 1001762 w 1884138"/>
              <a:gd name="connsiteY5786" fmla="*/ 220452 h 1626468"/>
              <a:gd name="connsiteX5787" fmla="*/ 1492976 w 1884138"/>
              <a:gd name="connsiteY5787" fmla="*/ 216882 h 1626468"/>
              <a:gd name="connsiteX5788" fmla="*/ 1492576 w 1884138"/>
              <a:gd name="connsiteY5788" fmla="*/ 218361 h 1626468"/>
              <a:gd name="connsiteX5789" fmla="*/ 1491177 w 1884138"/>
              <a:gd name="connsiteY5789" fmla="*/ 223534 h 1626468"/>
              <a:gd name="connsiteX5790" fmla="*/ 1491181 w 1884138"/>
              <a:gd name="connsiteY5790" fmla="*/ 223521 h 1626468"/>
              <a:gd name="connsiteX5791" fmla="*/ 1489778 w 1884138"/>
              <a:gd name="connsiteY5791" fmla="*/ 228708 h 1626468"/>
              <a:gd name="connsiteX5792" fmla="*/ 1475417 w 1884138"/>
              <a:gd name="connsiteY5792" fmla="*/ 224824 h 1626468"/>
              <a:gd name="connsiteX5793" fmla="*/ 1492976 w 1884138"/>
              <a:gd name="connsiteY5793" fmla="*/ 216882 h 1626468"/>
              <a:gd name="connsiteX5794" fmla="*/ 1492976 w 1884138"/>
              <a:gd name="connsiteY5794" fmla="*/ 216882 h 1626468"/>
              <a:gd name="connsiteX5795" fmla="*/ 1491377 w 1884138"/>
              <a:gd name="connsiteY5795" fmla="*/ 222795 h 1626468"/>
              <a:gd name="connsiteX5796" fmla="*/ 1491181 w 1884138"/>
              <a:gd name="connsiteY5796" fmla="*/ 223521 h 1626468"/>
              <a:gd name="connsiteX5797" fmla="*/ 1152835 w 1884138"/>
              <a:gd name="connsiteY5797" fmla="*/ 211739 h 1626468"/>
              <a:gd name="connsiteX5798" fmla="*/ 1149737 w 1884138"/>
              <a:gd name="connsiteY5798" fmla="*/ 223195 h 1626468"/>
              <a:gd name="connsiteX5799" fmla="*/ 1152835 w 1884138"/>
              <a:gd name="connsiteY5799" fmla="*/ 211739 h 1626468"/>
              <a:gd name="connsiteX5800" fmla="*/ 1152835 w 1884138"/>
              <a:gd name="connsiteY5800" fmla="*/ 211739 h 1626468"/>
              <a:gd name="connsiteX5801" fmla="*/ 1091831 w 1884138"/>
              <a:gd name="connsiteY5801" fmla="*/ 207534 h 1626468"/>
              <a:gd name="connsiteX5802" fmla="*/ 1088632 w 1884138"/>
              <a:gd name="connsiteY5802" fmla="*/ 219359 h 1626468"/>
              <a:gd name="connsiteX5803" fmla="*/ 1074272 w 1884138"/>
              <a:gd name="connsiteY5803" fmla="*/ 215475 h 1626468"/>
              <a:gd name="connsiteX5804" fmla="*/ 944608 w 1884138"/>
              <a:gd name="connsiteY5804" fmla="*/ 204995 h 1626468"/>
              <a:gd name="connsiteX5805" fmla="*/ 952262 w 1884138"/>
              <a:gd name="connsiteY5805" fmla="*/ 207065 h 1626468"/>
              <a:gd name="connsiteX5806" fmla="*/ 945980 w 1884138"/>
              <a:gd name="connsiteY5806" fmla="*/ 205366 h 1626468"/>
              <a:gd name="connsiteX5807" fmla="*/ 945818 w 1884138"/>
              <a:gd name="connsiteY5807" fmla="*/ 205322 h 1626468"/>
              <a:gd name="connsiteX5808" fmla="*/ 944803 w 1884138"/>
              <a:gd name="connsiteY5808" fmla="*/ 205048 h 1626468"/>
              <a:gd name="connsiteX5809" fmla="*/ 1170294 w 1884138"/>
              <a:gd name="connsiteY5809" fmla="*/ 204167 h 1626468"/>
              <a:gd name="connsiteX5810" fmla="*/ 1167196 w 1884138"/>
              <a:gd name="connsiteY5810" fmla="*/ 215623 h 1626468"/>
              <a:gd name="connsiteX5811" fmla="*/ 1152835 w 1884138"/>
              <a:gd name="connsiteY5811" fmla="*/ 211739 h 1626468"/>
              <a:gd name="connsiteX5812" fmla="*/ 1170294 w 1884138"/>
              <a:gd name="connsiteY5812" fmla="*/ 204167 h 1626468"/>
              <a:gd name="connsiteX5813" fmla="*/ 937902 w 1884138"/>
              <a:gd name="connsiteY5813" fmla="*/ 203181 h 1626468"/>
              <a:gd name="connsiteX5814" fmla="*/ 944803 w 1884138"/>
              <a:gd name="connsiteY5814" fmla="*/ 205048 h 1626468"/>
              <a:gd name="connsiteX5815" fmla="*/ 945082 w 1884138"/>
              <a:gd name="connsiteY5815" fmla="*/ 205123 h 1626468"/>
              <a:gd name="connsiteX5816" fmla="*/ 945818 w 1884138"/>
              <a:gd name="connsiteY5816" fmla="*/ 205322 h 1626468"/>
              <a:gd name="connsiteX5817" fmla="*/ 950467 w 1884138"/>
              <a:gd name="connsiteY5817" fmla="*/ 206579 h 1626468"/>
              <a:gd name="connsiteX5818" fmla="*/ 952262 w 1884138"/>
              <a:gd name="connsiteY5818" fmla="*/ 207065 h 1626468"/>
              <a:gd name="connsiteX5819" fmla="*/ 949164 w 1884138"/>
              <a:gd name="connsiteY5819" fmla="*/ 218521 h 1626468"/>
              <a:gd name="connsiteX5820" fmla="*/ 937902 w 1884138"/>
              <a:gd name="connsiteY5820" fmla="*/ 203181 h 1626468"/>
              <a:gd name="connsiteX5821" fmla="*/ 944185 w 1884138"/>
              <a:gd name="connsiteY5821" fmla="*/ 204880 h 1626468"/>
              <a:gd name="connsiteX5822" fmla="*/ 944608 w 1884138"/>
              <a:gd name="connsiteY5822" fmla="*/ 204995 h 1626468"/>
              <a:gd name="connsiteX5823" fmla="*/ 797870 w 1884138"/>
              <a:gd name="connsiteY5823" fmla="*/ 202587 h 1626468"/>
              <a:gd name="connsiteX5824" fmla="*/ 797870 w 1884138"/>
              <a:gd name="connsiteY5824" fmla="*/ 202587 h 1626468"/>
              <a:gd name="connsiteX5825" fmla="*/ 953569 w 1884138"/>
              <a:gd name="connsiteY5825" fmla="*/ 202232 h 1626468"/>
              <a:gd name="connsiteX5826" fmla="*/ 953464 w 1884138"/>
              <a:gd name="connsiteY5826" fmla="*/ 202621 h 1626468"/>
              <a:gd name="connsiteX5827" fmla="*/ 952262 w 1884138"/>
              <a:gd name="connsiteY5827" fmla="*/ 207065 h 1626468"/>
              <a:gd name="connsiteX5828" fmla="*/ 953569 w 1884138"/>
              <a:gd name="connsiteY5828" fmla="*/ 202232 h 1626468"/>
              <a:gd name="connsiteX5829" fmla="*/ 1435070 w 1884138"/>
              <a:gd name="connsiteY5829" fmla="*/ 201221 h 1626468"/>
              <a:gd name="connsiteX5830" fmla="*/ 1431872 w 1884138"/>
              <a:gd name="connsiteY5830" fmla="*/ 213047 h 1626468"/>
              <a:gd name="connsiteX5831" fmla="*/ 1417511 w 1884138"/>
              <a:gd name="connsiteY5831" fmla="*/ 209163 h 1626468"/>
              <a:gd name="connsiteX5832" fmla="*/ 1417511 w 1884138"/>
              <a:gd name="connsiteY5832" fmla="*/ 209163 h 1626468"/>
              <a:gd name="connsiteX5833" fmla="*/ 1431872 w 1884138"/>
              <a:gd name="connsiteY5833" fmla="*/ 213047 h 1626468"/>
              <a:gd name="connsiteX5834" fmla="*/ 1430516 w 1884138"/>
              <a:gd name="connsiteY5834" fmla="*/ 218059 h 1626468"/>
              <a:gd name="connsiteX5835" fmla="*/ 1430455 w 1884138"/>
              <a:gd name="connsiteY5835" fmla="*/ 218286 h 1626468"/>
              <a:gd name="connsiteX5836" fmla="*/ 1428774 w 1884138"/>
              <a:gd name="connsiteY5836" fmla="*/ 224503 h 1626468"/>
              <a:gd name="connsiteX5837" fmla="*/ 1430323 w 1884138"/>
              <a:gd name="connsiteY5837" fmla="*/ 218775 h 1626468"/>
              <a:gd name="connsiteX5838" fmla="*/ 1430455 w 1884138"/>
              <a:gd name="connsiteY5838" fmla="*/ 218286 h 1626468"/>
              <a:gd name="connsiteX5839" fmla="*/ 1431872 w 1884138"/>
              <a:gd name="connsiteY5839" fmla="*/ 213047 h 1626468"/>
              <a:gd name="connsiteX5840" fmla="*/ 1435070 w 1884138"/>
              <a:gd name="connsiteY5840" fmla="*/ 201221 h 1626468"/>
              <a:gd name="connsiteX5841" fmla="*/ 1435070 w 1884138"/>
              <a:gd name="connsiteY5841" fmla="*/ 201221 h 1626468"/>
              <a:gd name="connsiteX5842" fmla="*/ 1157241 w 1884138"/>
              <a:gd name="connsiteY5842" fmla="*/ 195450 h 1626468"/>
              <a:gd name="connsiteX5843" fmla="*/ 1155934 w 1884138"/>
              <a:gd name="connsiteY5843" fmla="*/ 200283 h 1626468"/>
              <a:gd name="connsiteX5844" fmla="*/ 1152835 w 1884138"/>
              <a:gd name="connsiteY5844" fmla="*/ 211739 h 1626468"/>
              <a:gd name="connsiteX5845" fmla="*/ 1149737 w 1884138"/>
              <a:gd name="connsiteY5845" fmla="*/ 223195 h 1626468"/>
              <a:gd name="connsiteX5846" fmla="*/ 1164098 w 1884138"/>
              <a:gd name="connsiteY5846" fmla="*/ 227079 h 1626468"/>
              <a:gd name="connsiteX5847" fmla="*/ 1167196 w 1884138"/>
              <a:gd name="connsiteY5847" fmla="*/ 215623 h 1626468"/>
              <a:gd name="connsiteX5848" fmla="*/ 1170294 w 1884138"/>
              <a:gd name="connsiteY5848" fmla="*/ 204167 h 1626468"/>
              <a:gd name="connsiteX5849" fmla="*/ 1155934 w 1884138"/>
              <a:gd name="connsiteY5849" fmla="*/ 200283 h 1626468"/>
              <a:gd name="connsiteX5850" fmla="*/ 1157241 w 1884138"/>
              <a:gd name="connsiteY5850" fmla="*/ 195450 h 1626468"/>
              <a:gd name="connsiteX5851" fmla="*/ 815329 w 1884138"/>
              <a:gd name="connsiteY5851" fmla="*/ 195015 h 1626468"/>
              <a:gd name="connsiteX5852" fmla="*/ 814114 w 1884138"/>
              <a:gd name="connsiteY5852" fmla="*/ 199507 h 1626468"/>
              <a:gd name="connsiteX5853" fmla="*/ 814167 w 1884138"/>
              <a:gd name="connsiteY5853" fmla="*/ 199311 h 1626468"/>
              <a:gd name="connsiteX5854" fmla="*/ 815329 w 1884138"/>
              <a:gd name="connsiteY5854" fmla="*/ 195015 h 1626468"/>
              <a:gd name="connsiteX5855" fmla="*/ 948180 w 1884138"/>
              <a:gd name="connsiteY5855" fmla="*/ 193667 h 1626468"/>
              <a:gd name="connsiteX5856" fmla="*/ 955361 w 1884138"/>
              <a:gd name="connsiteY5856" fmla="*/ 195609 h 1626468"/>
              <a:gd name="connsiteX5857" fmla="*/ 987180 w 1884138"/>
              <a:gd name="connsiteY5857" fmla="*/ 191921 h 1626468"/>
              <a:gd name="connsiteX5858" fmla="*/ 984082 w 1884138"/>
              <a:gd name="connsiteY5858" fmla="*/ 203377 h 1626468"/>
              <a:gd name="connsiteX5859" fmla="*/ 987180 w 1884138"/>
              <a:gd name="connsiteY5859" fmla="*/ 191921 h 1626468"/>
              <a:gd name="connsiteX5860" fmla="*/ 987180 w 1884138"/>
              <a:gd name="connsiteY5860" fmla="*/ 191921 h 1626468"/>
              <a:gd name="connsiteX5861" fmla="*/ 1001541 w 1884138"/>
              <a:gd name="connsiteY5861" fmla="*/ 195805 h 1626468"/>
              <a:gd name="connsiteX5862" fmla="*/ 987180 w 1884138"/>
              <a:gd name="connsiteY5862" fmla="*/ 191921 h 1626468"/>
              <a:gd name="connsiteX5863" fmla="*/ 987180 w 1884138"/>
              <a:gd name="connsiteY5863" fmla="*/ 191921 h 1626468"/>
              <a:gd name="connsiteX5864" fmla="*/ 987180 w 1884138"/>
              <a:gd name="connsiteY5864" fmla="*/ 191921 h 1626468"/>
              <a:gd name="connsiteX5865" fmla="*/ 941000 w 1884138"/>
              <a:gd name="connsiteY5865" fmla="*/ 191725 h 1626468"/>
              <a:gd name="connsiteX5866" fmla="*/ 948180 w 1884138"/>
              <a:gd name="connsiteY5866" fmla="*/ 193667 h 1626468"/>
              <a:gd name="connsiteX5867" fmla="*/ 941000 w 1884138"/>
              <a:gd name="connsiteY5867" fmla="*/ 191725 h 1626468"/>
              <a:gd name="connsiteX5868" fmla="*/ 956668 w 1884138"/>
              <a:gd name="connsiteY5868" fmla="*/ 190776 h 1626468"/>
              <a:gd name="connsiteX5869" fmla="*/ 955361 w 1884138"/>
              <a:gd name="connsiteY5869" fmla="*/ 195609 h 1626468"/>
              <a:gd name="connsiteX5870" fmla="*/ 956668 w 1884138"/>
              <a:gd name="connsiteY5870" fmla="*/ 190776 h 1626468"/>
              <a:gd name="connsiteX5871" fmla="*/ 1051383 w 1884138"/>
              <a:gd name="connsiteY5871" fmla="*/ 184301 h 1626468"/>
              <a:gd name="connsiteX5872" fmla="*/ 1051383 w 1884138"/>
              <a:gd name="connsiteY5872" fmla="*/ 184301 h 1626468"/>
              <a:gd name="connsiteX5873" fmla="*/ 1051383 w 1884138"/>
              <a:gd name="connsiteY5873" fmla="*/ 184301 h 1626468"/>
              <a:gd name="connsiteX5874" fmla="*/ 1048285 w 1884138"/>
              <a:gd name="connsiteY5874" fmla="*/ 195757 h 1626468"/>
              <a:gd name="connsiteX5875" fmla="*/ 1062646 w 1884138"/>
              <a:gd name="connsiteY5875" fmla="*/ 199641 h 1626468"/>
              <a:gd name="connsiteX5876" fmla="*/ 1065744 w 1884138"/>
              <a:gd name="connsiteY5876" fmla="*/ 188185 h 1626468"/>
              <a:gd name="connsiteX5877" fmla="*/ 1077470 w 1884138"/>
              <a:gd name="connsiteY5877" fmla="*/ 203650 h 1626468"/>
              <a:gd name="connsiteX5878" fmla="*/ 1077470 w 1884138"/>
              <a:gd name="connsiteY5878" fmla="*/ 203650 h 1626468"/>
              <a:gd name="connsiteX5879" fmla="*/ 1074272 w 1884138"/>
              <a:gd name="connsiteY5879" fmla="*/ 215475 h 1626468"/>
              <a:gd name="connsiteX5880" fmla="*/ 1088632 w 1884138"/>
              <a:gd name="connsiteY5880" fmla="*/ 219359 h 1626468"/>
              <a:gd name="connsiteX5881" fmla="*/ 1091831 w 1884138"/>
              <a:gd name="connsiteY5881" fmla="*/ 207534 h 1626468"/>
              <a:gd name="connsiteX5882" fmla="*/ 1077470 w 1884138"/>
              <a:gd name="connsiteY5882" fmla="*/ 203650 h 1626468"/>
              <a:gd name="connsiteX5883" fmla="*/ 1080568 w 1884138"/>
              <a:gd name="connsiteY5883" fmla="*/ 192194 h 1626468"/>
              <a:gd name="connsiteX5884" fmla="*/ 1065744 w 1884138"/>
              <a:gd name="connsiteY5884" fmla="*/ 188185 h 1626468"/>
              <a:gd name="connsiteX5885" fmla="*/ 834658 w 1884138"/>
              <a:gd name="connsiteY5885" fmla="*/ 182366 h 1626468"/>
              <a:gd name="connsiteX5886" fmla="*/ 833351 w 1884138"/>
              <a:gd name="connsiteY5886" fmla="*/ 187199 h 1626468"/>
              <a:gd name="connsiteX5887" fmla="*/ 834658 w 1884138"/>
              <a:gd name="connsiteY5887" fmla="*/ 182366 h 1626468"/>
              <a:gd name="connsiteX5888" fmla="*/ 1068842 w 1884138"/>
              <a:gd name="connsiteY5888" fmla="*/ 176729 h 1626468"/>
              <a:gd name="connsiteX5889" fmla="*/ 1083666 w 1884138"/>
              <a:gd name="connsiteY5889" fmla="*/ 180738 h 1626468"/>
              <a:gd name="connsiteX5890" fmla="*/ 1068842 w 1884138"/>
              <a:gd name="connsiteY5890" fmla="*/ 176729 h 1626468"/>
              <a:gd name="connsiteX5891" fmla="*/ 1022662 w 1884138"/>
              <a:gd name="connsiteY5891" fmla="*/ 176533 h 1626468"/>
              <a:gd name="connsiteX5892" fmla="*/ 1019564 w 1884138"/>
              <a:gd name="connsiteY5892" fmla="*/ 187989 h 1626468"/>
              <a:gd name="connsiteX5893" fmla="*/ 1022662 w 1884138"/>
              <a:gd name="connsiteY5893" fmla="*/ 176533 h 1626468"/>
              <a:gd name="connsiteX5894" fmla="*/ 930623 w 1884138"/>
              <a:gd name="connsiteY5894" fmla="*/ 171271 h 1626468"/>
              <a:gd name="connsiteX5895" fmla="*/ 930474 w 1884138"/>
              <a:gd name="connsiteY5895" fmla="*/ 171826 h 1626468"/>
              <a:gd name="connsiteX5896" fmla="*/ 929674 w 1884138"/>
              <a:gd name="connsiteY5896" fmla="*/ 174782 h 1626468"/>
              <a:gd name="connsiteX5897" fmla="*/ 929274 w 1884138"/>
              <a:gd name="connsiteY5897" fmla="*/ 176260 h 1626468"/>
              <a:gd name="connsiteX5898" fmla="*/ 930623 w 1884138"/>
              <a:gd name="connsiteY5898" fmla="*/ 171271 h 1626468"/>
              <a:gd name="connsiteX5899" fmla="*/ 1412545 w 1884138"/>
              <a:gd name="connsiteY5899" fmla="*/ 170542 h 1626468"/>
              <a:gd name="connsiteX5900" fmla="*/ 1412545 w 1884138"/>
              <a:gd name="connsiteY5900" fmla="*/ 170542 h 1626468"/>
              <a:gd name="connsiteX5901" fmla="*/ 953579 w 1884138"/>
              <a:gd name="connsiteY5901" fmla="*/ 170143 h 1626468"/>
              <a:gd name="connsiteX5902" fmla="*/ 961657 w 1884138"/>
              <a:gd name="connsiteY5902" fmla="*/ 172328 h 1626468"/>
              <a:gd name="connsiteX5903" fmla="*/ 959862 w 1884138"/>
              <a:gd name="connsiteY5903" fmla="*/ 171842 h 1626468"/>
              <a:gd name="connsiteX5904" fmla="*/ 1133045 w 1884138"/>
              <a:gd name="connsiteY5904" fmla="*/ 169109 h 1626468"/>
              <a:gd name="connsiteX5905" fmla="*/ 1129847 w 1884138"/>
              <a:gd name="connsiteY5905" fmla="*/ 180934 h 1626468"/>
              <a:gd name="connsiteX5906" fmla="*/ 1144671 w 1884138"/>
              <a:gd name="connsiteY5906" fmla="*/ 184944 h 1626468"/>
              <a:gd name="connsiteX5907" fmla="*/ 1133045 w 1884138"/>
              <a:gd name="connsiteY5907" fmla="*/ 169109 h 1626468"/>
              <a:gd name="connsiteX5908" fmla="*/ 932472 w 1884138"/>
              <a:gd name="connsiteY5908" fmla="*/ 164435 h 1626468"/>
              <a:gd name="connsiteX5909" fmla="*/ 932472 w 1884138"/>
              <a:gd name="connsiteY5909" fmla="*/ 164435 h 1626468"/>
              <a:gd name="connsiteX5910" fmla="*/ 1104324 w 1884138"/>
              <a:gd name="connsiteY5910" fmla="*/ 161341 h 1626468"/>
              <a:gd name="connsiteX5911" fmla="*/ 1101125 w 1884138"/>
              <a:gd name="connsiteY5911" fmla="*/ 173167 h 1626468"/>
              <a:gd name="connsiteX5912" fmla="*/ 1115486 w 1884138"/>
              <a:gd name="connsiteY5912" fmla="*/ 177051 h 1626468"/>
              <a:gd name="connsiteX5913" fmla="*/ 1115486 w 1884138"/>
              <a:gd name="connsiteY5913" fmla="*/ 177051 h 1626468"/>
              <a:gd name="connsiteX5914" fmla="*/ 1104324 w 1884138"/>
              <a:gd name="connsiteY5914" fmla="*/ 161341 h 1626468"/>
              <a:gd name="connsiteX5915" fmla="*/ 906941 w 1884138"/>
              <a:gd name="connsiteY5915" fmla="*/ 159116 h 1626468"/>
              <a:gd name="connsiteX5916" fmla="*/ 918112 w 1884138"/>
              <a:gd name="connsiteY5916" fmla="*/ 160551 h 1626468"/>
              <a:gd name="connsiteX5917" fmla="*/ 932472 w 1884138"/>
              <a:gd name="connsiteY5917" fmla="*/ 164435 h 1626468"/>
              <a:gd name="connsiteX5918" fmla="*/ 929274 w 1884138"/>
              <a:gd name="connsiteY5918" fmla="*/ 176260 h 1626468"/>
              <a:gd name="connsiteX5919" fmla="*/ 914913 w 1884138"/>
              <a:gd name="connsiteY5919" fmla="*/ 172376 h 1626468"/>
              <a:gd name="connsiteX5920" fmla="*/ 914913 w 1884138"/>
              <a:gd name="connsiteY5920" fmla="*/ 172376 h 1626468"/>
              <a:gd name="connsiteX5921" fmla="*/ 906941 w 1884138"/>
              <a:gd name="connsiteY5921" fmla="*/ 159116 h 1626468"/>
              <a:gd name="connsiteX5922" fmla="*/ 935571 w 1884138"/>
              <a:gd name="connsiteY5922" fmla="*/ 152979 h 1626468"/>
              <a:gd name="connsiteX5923" fmla="*/ 950395 w 1884138"/>
              <a:gd name="connsiteY5923" fmla="*/ 156988 h 1626468"/>
              <a:gd name="connsiteX5924" fmla="*/ 964755 w 1884138"/>
              <a:gd name="connsiteY5924" fmla="*/ 160872 h 1626468"/>
              <a:gd name="connsiteX5925" fmla="*/ 947296 w 1884138"/>
              <a:gd name="connsiteY5925" fmla="*/ 168444 h 1626468"/>
              <a:gd name="connsiteX5926" fmla="*/ 932472 w 1884138"/>
              <a:gd name="connsiteY5926" fmla="*/ 164435 h 1626468"/>
              <a:gd name="connsiteX5927" fmla="*/ 935571 w 1884138"/>
              <a:gd name="connsiteY5927" fmla="*/ 152979 h 1626468"/>
              <a:gd name="connsiteX5928" fmla="*/ 1139242 w 1884138"/>
              <a:gd name="connsiteY5928" fmla="*/ 146198 h 1626468"/>
              <a:gd name="connsiteX5929" fmla="*/ 1138049 w 1884138"/>
              <a:gd name="connsiteY5929" fmla="*/ 150607 h 1626468"/>
              <a:gd name="connsiteX5930" fmla="*/ 1138080 w 1884138"/>
              <a:gd name="connsiteY5930" fmla="*/ 150494 h 1626468"/>
              <a:gd name="connsiteX5931" fmla="*/ 1139242 w 1884138"/>
              <a:gd name="connsiteY5931" fmla="*/ 146198 h 1626468"/>
              <a:gd name="connsiteX5932" fmla="*/ 1420148 w 1884138"/>
              <a:gd name="connsiteY5932" fmla="*/ 142428 h 1626468"/>
              <a:gd name="connsiteX5933" fmla="*/ 1418841 w 1884138"/>
              <a:gd name="connsiteY5933" fmla="*/ 147261 h 1626468"/>
              <a:gd name="connsiteX5934" fmla="*/ 1420148 w 1884138"/>
              <a:gd name="connsiteY5934" fmla="*/ 142428 h 1626468"/>
              <a:gd name="connsiteX5935" fmla="*/ 1157164 w 1884138"/>
              <a:gd name="connsiteY5935" fmla="*/ 138751 h 1626468"/>
              <a:gd name="connsiteX5936" fmla="*/ 1154066 w 1884138"/>
              <a:gd name="connsiteY5936" fmla="*/ 150207 h 1626468"/>
              <a:gd name="connsiteX5937" fmla="*/ 1150967 w 1884138"/>
              <a:gd name="connsiteY5937" fmla="*/ 161663 h 1626468"/>
              <a:gd name="connsiteX5938" fmla="*/ 1154066 w 1884138"/>
              <a:gd name="connsiteY5938" fmla="*/ 150207 h 1626468"/>
              <a:gd name="connsiteX5939" fmla="*/ 1063876 w 1884138"/>
              <a:gd name="connsiteY5939" fmla="*/ 138108 h 1626468"/>
              <a:gd name="connsiteX5940" fmla="*/ 1062692 w 1884138"/>
              <a:gd name="connsiteY5940" fmla="*/ 142488 h 1626468"/>
              <a:gd name="connsiteX5941" fmla="*/ 1062714 w 1884138"/>
              <a:gd name="connsiteY5941" fmla="*/ 142404 h 1626468"/>
              <a:gd name="connsiteX5942" fmla="*/ 1063876 w 1884138"/>
              <a:gd name="connsiteY5942" fmla="*/ 138108 h 1626468"/>
              <a:gd name="connsiteX5943" fmla="*/ 1113618 w 1884138"/>
              <a:gd name="connsiteY5943" fmla="*/ 126974 h 1626468"/>
              <a:gd name="connsiteX5944" fmla="*/ 1110520 w 1884138"/>
              <a:gd name="connsiteY5944" fmla="*/ 138430 h 1626468"/>
              <a:gd name="connsiteX5945" fmla="*/ 1113618 w 1884138"/>
              <a:gd name="connsiteY5945" fmla="*/ 126974 h 1626468"/>
              <a:gd name="connsiteX5946" fmla="*/ 1113618 w 1884138"/>
              <a:gd name="connsiteY5946" fmla="*/ 126974 h 1626468"/>
              <a:gd name="connsiteX5947" fmla="*/ 1115413 w 1884138"/>
              <a:gd name="connsiteY5947" fmla="*/ 127460 h 1626468"/>
              <a:gd name="connsiteX5948" fmla="*/ 1122245 w 1884138"/>
              <a:gd name="connsiteY5948" fmla="*/ 129307 h 1626468"/>
              <a:gd name="connsiteX5949" fmla="*/ 1126184 w 1884138"/>
              <a:gd name="connsiteY5949" fmla="*/ 130373 h 1626468"/>
              <a:gd name="connsiteX5950" fmla="*/ 1127979 w 1884138"/>
              <a:gd name="connsiteY5950" fmla="*/ 130858 h 1626468"/>
              <a:gd name="connsiteX5951" fmla="*/ 1113618 w 1884138"/>
              <a:gd name="connsiteY5951" fmla="*/ 126974 h 1626468"/>
              <a:gd name="connsiteX5952" fmla="*/ 1082642 w 1884138"/>
              <a:gd name="connsiteY5952" fmla="*/ 125704 h 1626468"/>
              <a:gd name="connsiteX5953" fmla="*/ 1082550 w 1884138"/>
              <a:gd name="connsiteY5953" fmla="*/ 126045 h 1626468"/>
              <a:gd name="connsiteX5954" fmla="*/ 1081335 w 1884138"/>
              <a:gd name="connsiteY5954" fmla="*/ 130537 h 1626468"/>
              <a:gd name="connsiteX5955" fmla="*/ 1082642 w 1884138"/>
              <a:gd name="connsiteY5955" fmla="*/ 125704 h 1626468"/>
              <a:gd name="connsiteX5956" fmla="*/ 1238826 w 1884138"/>
              <a:gd name="connsiteY5956" fmla="*/ 123559 h 1626468"/>
              <a:gd name="connsiteX5957" fmla="*/ 1221367 w 1884138"/>
              <a:gd name="connsiteY5957" fmla="*/ 131131 h 1626468"/>
              <a:gd name="connsiteX5958" fmla="*/ 1218268 w 1884138"/>
              <a:gd name="connsiteY5958" fmla="*/ 142587 h 1626468"/>
              <a:gd name="connsiteX5959" fmla="*/ 1232629 w 1884138"/>
              <a:gd name="connsiteY5959" fmla="*/ 146471 h 1626468"/>
              <a:gd name="connsiteX5960" fmla="*/ 1235728 w 1884138"/>
              <a:gd name="connsiteY5960" fmla="*/ 135015 h 1626468"/>
              <a:gd name="connsiteX5961" fmla="*/ 1221367 w 1884138"/>
              <a:gd name="connsiteY5961" fmla="*/ 131131 h 1626468"/>
              <a:gd name="connsiteX5962" fmla="*/ 1238826 w 1884138"/>
              <a:gd name="connsiteY5962" fmla="*/ 123559 h 1626468"/>
              <a:gd name="connsiteX5963" fmla="*/ 1131177 w 1884138"/>
              <a:gd name="connsiteY5963" fmla="*/ 119033 h 1626468"/>
              <a:gd name="connsiteX5964" fmla="*/ 1145538 w 1884138"/>
              <a:gd name="connsiteY5964" fmla="*/ 122917 h 1626468"/>
              <a:gd name="connsiteX5965" fmla="*/ 1209641 w 1884138"/>
              <a:gd name="connsiteY5965" fmla="*/ 115666 h 1626468"/>
              <a:gd name="connsiteX5966" fmla="*/ 1206543 w 1884138"/>
              <a:gd name="connsiteY5966" fmla="*/ 127122 h 1626468"/>
              <a:gd name="connsiteX5967" fmla="*/ 1192182 w 1884138"/>
              <a:gd name="connsiteY5967" fmla="*/ 123238 h 1626468"/>
              <a:gd name="connsiteX5968" fmla="*/ 1209641 w 1884138"/>
              <a:gd name="connsiteY5968" fmla="*/ 115666 h 1626468"/>
              <a:gd name="connsiteX5969" fmla="*/ 1087632 w 1884138"/>
              <a:gd name="connsiteY5969" fmla="*/ 107256 h 1626468"/>
              <a:gd name="connsiteX5970" fmla="*/ 1084434 w 1884138"/>
              <a:gd name="connsiteY5970" fmla="*/ 119081 h 1626468"/>
              <a:gd name="connsiteX5971" fmla="*/ 1087632 w 1884138"/>
              <a:gd name="connsiteY5971" fmla="*/ 107256 h 1626468"/>
              <a:gd name="connsiteX5972" fmla="*/ 1166559 w 1884138"/>
              <a:gd name="connsiteY5972" fmla="*/ 104014 h 1626468"/>
              <a:gd name="connsiteX5973" fmla="*/ 1180919 w 1884138"/>
              <a:gd name="connsiteY5973" fmla="*/ 107898 h 1626468"/>
              <a:gd name="connsiteX5974" fmla="*/ 1179275 w 1884138"/>
              <a:gd name="connsiteY5974" fmla="*/ 113977 h 1626468"/>
              <a:gd name="connsiteX5975" fmla="*/ 1179177 w 1884138"/>
              <a:gd name="connsiteY5975" fmla="*/ 114342 h 1626468"/>
              <a:gd name="connsiteX5976" fmla="*/ 1177821 w 1884138"/>
              <a:gd name="connsiteY5976" fmla="*/ 119354 h 1626468"/>
              <a:gd name="connsiteX5977" fmla="*/ 1163460 w 1884138"/>
              <a:gd name="connsiteY5977" fmla="*/ 115470 h 1626468"/>
              <a:gd name="connsiteX5978" fmla="*/ 1158759 w 1884138"/>
              <a:gd name="connsiteY5978" fmla="*/ 103442 h 1626468"/>
              <a:gd name="connsiteX5979" fmla="*/ 1166559 w 1884138"/>
              <a:gd name="connsiteY5979" fmla="*/ 104014 h 1626468"/>
              <a:gd name="connsiteX5980" fmla="*/ 1163460 w 1884138"/>
              <a:gd name="connsiteY5980" fmla="*/ 115470 h 1626468"/>
              <a:gd name="connsiteX5981" fmla="*/ 1148636 w 1884138"/>
              <a:gd name="connsiteY5981" fmla="*/ 111461 h 1626468"/>
              <a:gd name="connsiteX5982" fmla="*/ 1158759 w 1884138"/>
              <a:gd name="connsiteY5982" fmla="*/ 103442 h 1626468"/>
              <a:gd name="connsiteX5983" fmla="*/ 1151735 w 1884138"/>
              <a:gd name="connsiteY5983" fmla="*/ 100005 h 1626468"/>
              <a:gd name="connsiteX5984" fmla="*/ 1148636 w 1884138"/>
              <a:gd name="connsiteY5984" fmla="*/ 111461 h 1626468"/>
              <a:gd name="connsiteX5985" fmla="*/ 1151735 w 1884138"/>
              <a:gd name="connsiteY5985" fmla="*/ 100005 h 1626468"/>
              <a:gd name="connsiteX5986" fmla="*/ 1169657 w 1884138"/>
              <a:gd name="connsiteY5986" fmla="*/ 92559 h 1626468"/>
              <a:gd name="connsiteX5987" fmla="*/ 1184018 w 1884138"/>
              <a:gd name="connsiteY5987" fmla="*/ 96442 h 1626468"/>
              <a:gd name="connsiteX5988" fmla="*/ 1180919 w 1884138"/>
              <a:gd name="connsiteY5988" fmla="*/ 107898 h 1626468"/>
              <a:gd name="connsiteX5989" fmla="*/ 1169657 w 1884138"/>
              <a:gd name="connsiteY5989" fmla="*/ 92559 h 1626468"/>
              <a:gd name="connsiteX5990" fmla="*/ 1169657 w 1884138"/>
              <a:gd name="connsiteY5990" fmla="*/ 92559 h 1626468"/>
              <a:gd name="connsiteX5991" fmla="*/ 1171006 w 1884138"/>
              <a:gd name="connsiteY5991" fmla="*/ 87570 h 1626468"/>
              <a:gd name="connsiteX5992" fmla="*/ 1169657 w 1884138"/>
              <a:gd name="connsiteY5992" fmla="*/ 92559 h 1626468"/>
              <a:gd name="connsiteX5993" fmla="*/ 1171006 w 1884138"/>
              <a:gd name="connsiteY5993" fmla="*/ 87570 h 1626468"/>
              <a:gd name="connsiteX5994" fmla="*/ 1140472 w 1884138"/>
              <a:gd name="connsiteY5994" fmla="*/ 84665 h 1626468"/>
              <a:gd name="connsiteX5995" fmla="*/ 1137374 w 1884138"/>
              <a:gd name="connsiteY5995" fmla="*/ 96121 h 1626468"/>
              <a:gd name="connsiteX5996" fmla="*/ 1140472 w 1884138"/>
              <a:gd name="connsiteY5996" fmla="*/ 84665 h 1626468"/>
              <a:gd name="connsiteX5997" fmla="*/ 1187216 w 1884138"/>
              <a:gd name="connsiteY5997" fmla="*/ 84617 h 1626468"/>
              <a:gd name="connsiteX5998" fmla="*/ 1184018 w 1884138"/>
              <a:gd name="connsiteY5998" fmla="*/ 96442 h 1626468"/>
              <a:gd name="connsiteX5999" fmla="*/ 1187216 w 1884138"/>
              <a:gd name="connsiteY5999" fmla="*/ 84617 h 1626468"/>
              <a:gd name="connsiteX6000" fmla="*/ 1126111 w 1884138"/>
              <a:gd name="connsiteY6000" fmla="*/ 80781 h 1626468"/>
              <a:gd name="connsiteX6001" fmla="*/ 1137374 w 1884138"/>
              <a:gd name="connsiteY6001" fmla="*/ 96121 h 1626468"/>
              <a:gd name="connsiteX6002" fmla="*/ 1134276 w 1884138"/>
              <a:gd name="connsiteY6002" fmla="*/ 107577 h 1626468"/>
              <a:gd name="connsiteX6003" fmla="*/ 1131177 w 1884138"/>
              <a:gd name="connsiteY6003" fmla="*/ 119033 h 1626468"/>
              <a:gd name="connsiteX6004" fmla="*/ 1142340 w 1884138"/>
              <a:gd name="connsiteY6004" fmla="*/ 134742 h 1626468"/>
              <a:gd name="connsiteX6005" fmla="*/ 1142340 w 1884138"/>
              <a:gd name="connsiteY6005" fmla="*/ 134742 h 1626468"/>
              <a:gd name="connsiteX6006" fmla="*/ 1127979 w 1884138"/>
              <a:gd name="connsiteY6006" fmla="*/ 130858 h 1626468"/>
              <a:gd name="connsiteX6007" fmla="*/ 1122245 w 1884138"/>
              <a:gd name="connsiteY6007" fmla="*/ 129307 h 1626468"/>
              <a:gd name="connsiteX6008" fmla="*/ 1113618 w 1884138"/>
              <a:gd name="connsiteY6008" fmla="*/ 126974 h 1626468"/>
              <a:gd name="connsiteX6009" fmla="*/ 1096159 w 1884138"/>
              <a:gd name="connsiteY6009" fmla="*/ 134546 h 1626468"/>
              <a:gd name="connsiteX6010" fmla="*/ 1097709 w 1884138"/>
              <a:gd name="connsiteY6010" fmla="*/ 128818 h 1626468"/>
              <a:gd name="connsiteX6011" fmla="*/ 1099258 w 1884138"/>
              <a:gd name="connsiteY6011" fmla="*/ 123090 h 1626468"/>
              <a:gd name="connsiteX6012" fmla="*/ 1087632 w 1884138"/>
              <a:gd name="connsiteY6012" fmla="*/ 107256 h 1626468"/>
              <a:gd name="connsiteX6013" fmla="*/ 1090730 w 1884138"/>
              <a:gd name="connsiteY6013" fmla="*/ 95800 h 1626468"/>
              <a:gd name="connsiteX6014" fmla="*/ 1105554 w 1884138"/>
              <a:gd name="connsiteY6014" fmla="*/ 99809 h 1626468"/>
              <a:gd name="connsiteX6015" fmla="*/ 1108652 w 1884138"/>
              <a:gd name="connsiteY6015" fmla="*/ 88353 h 1626468"/>
              <a:gd name="connsiteX6016" fmla="*/ 1123013 w 1884138"/>
              <a:gd name="connsiteY6016" fmla="*/ 92237 h 1626468"/>
              <a:gd name="connsiteX6017" fmla="*/ 1119915 w 1884138"/>
              <a:gd name="connsiteY6017" fmla="*/ 103693 h 1626468"/>
              <a:gd name="connsiteX6018" fmla="*/ 1123013 w 1884138"/>
              <a:gd name="connsiteY6018" fmla="*/ 92237 h 1626468"/>
              <a:gd name="connsiteX6019" fmla="*/ 1331132 w 1884138"/>
              <a:gd name="connsiteY6019" fmla="*/ 69011 h 1626468"/>
              <a:gd name="connsiteX6020" fmla="*/ 1329782 w 1884138"/>
              <a:gd name="connsiteY6020" fmla="*/ 74000 h 1626468"/>
              <a:gd name="connsiteX6021" fmla="*/ 1331132 w 1884138"/>
              <a:gd name="connsiteY6021" fmla="*/ 69011 h 1626468"/>
              <a:gd name="connsiteX6022" fmla="*/ 1129310 w 1884138"/>
              <a:gd name="connsiteY6022" fmla="*/ 68956 h 1626468"/>
              <a:gd name="connsiteX6023" fmla="*/ 1126111 w 1884138"/>
              <a:gd name="connsiteY6023" fmla="*/ 80781 h 1626468"/>
              <a:gd name="connsiteX6024" fmla="*/ 1129310 w 1884138"/>
              <a:gd name="connsiteY6024" fmla="*/ 68956 h 1626468"/>
              <a:gd name="connsiteX6025" fmla="*/ 1143670 w 1884138"/>
              <a:gd name="connsiteY6025" fmla="*/ 72840 h 1626468"/>
              <a:gd name="connsiteX6026" fmla="*/ 1129310 w 1884138"/>
              <a:gd name="connsiteY6026" fmla="*/ 68956 h 1626468"/>
              <a:gd name="connsiteX6027" fmla="*/ 1146769 w 1884138"/>
              <a:gd name="connsiteY6027" fmla="*/ 61384 h 1626468"/>
              <a:gd name="connsiteX6028" fmla="*/ 1145542 w 1884138"/>
              <a:gd name="connsiteY6028" fmla="*/ 65921 h 1626468"/>
              <a:gd name="connsiteX6029" fmla="*/ 1145571 w 1884138"/>
              <a:gd name="connsiteY6029" fmla="*/ 65814 h 1626468"/>
              <a:gd name="connsiteX6030" fmla="*/ 1145607 w 1884138"/>
              <a:gd name="connsiteY6030" fmla="*/ 65680 h 1626468"/>
              <a:gd name="connsiteX6031" fmla="*/ 1146769 w 1884138"/>
              <a:gd name="connsiteY6031" fmla="*/ 61384 h 1626468"/>
              <a:gd name="connsiteX6032" fmla="*/ 1209080 w 1884138"/>
              <a:gd name="connsiteY6032" fmla="*/ 60757 h 1626468"/>
              <a:gd name="connsiteX6033" fmla="*/ 1207773 w 1884138"/>
              <a:gd name="connsiteY6033" fmla="*/ 65589 h 1626468"/>
              <a:gd name="connsiteX6034" fmla="*/ 1209080 w 1884138"/>
              <a:gd name="connsiteY6034" fmla="*/ 60757 h 1626468"/>
              <a:gd name="connsiteX6035" fmla="*/ 1203550 w 1884138"/>
              <a:gd name="connsiteY6035" fmla="*/ 59837 h 1626468"/>
              <a:gd name="connsiteX6036" fmla="*/ 1207773 w 1884138"/>
              <a:gd name="connsiteY6036" fmla="*/ 65589 h 1626468"/>
              <a:gd name="connsiteX6037" fmla="*/ 1203550 w 1884138"/>
              <a:gd name="connsiteY6037" fmla="*/ 59837 h 1626468"/>
              <a:gd name="connsiteX6038" fmla="*/ 1132408 w 1884138"/>
              <a:gd name="connsiteY6038" fmla="*/ 57500 h 1626468"/>
              <a:gd name="connsiteX6039" fmla="*/ 1129310 w 1884138"/>
              <a:gd name="connsiteY6039" fmla="*/ 68956 h 1626468"/>
              <a:gd name="connsiteX6040" fmla="*/ 1132408 w 1884138"/>
              <a:gd name="connsiteY6040" fmla="*/ 57500 h 1626468"/>
              <a:gd name="connsiteX6041" fmla="*/ 1132408 w 1884138"/>
              <a:gd name="connsiteY6041" fmla="*/ 57500 h 1626468"/>
              <a:gd name="connsiteX6042" fmla="*/ 1146769 w 1884138"/>
              <a:gd name="connsiteY6042" fmla="*/ 61384 h 1626468"/>
              <a:gd name="connsiteX6043" fmla="*/ 1132408 w 1884138"/>
              <a:gd name="connsiteY6043" fmla="*/ 57500 h 1626468"/>
              <a:gd name="connsiteX6044" fmla="*/ 1210871 w 1884138"/>
              <a:gd name="connsiteY6044" fmla="*/ 54134 h 1626468"/>
              <a:gd name="connsiteX6045" fmla="*/ 1210871 w 1884138"/>
              <a:gd name="connsiteY6045" fmla="*/ 54134 h 1626468"/>
              <a:gd name="connsiteX6046" fmla="*/ 1212178 w 1884138"/>
              <a:gd name="connsiteY6046" fmla="*/ 49301 h 1626468"/>
              <a:gd name="connsiteX6047" fmla="*/ 1212087 w 1884138"/>
              <a:gd name="connsiteY6047" fmla="*/ 49637 h 1626468"/>
              <a:gd name="connsiteX6048" fmla="*/ 1210871 w 1884138"/>
              <a:gd name="connsiteY6048" fmla="*/ 54134 h 1626468"/>
              <a:gd name="connsiteX6049" fmla="*/ 1212178 w 1884138"/>
              <a:gd name="connsiteY6049" fmla="*/ 49301 h 1626468"/>
              <a:gd name="connsiteX6050" fmla="*/ 1204101 w 1884138"/>
              <a:gd name="connsiteY6050" fmla="*/ 47116 h 1626468"/>
              <a:gd name="connsiteX6051" fmla="*/ 1210871 w 1884138"/>
              <a:gd name="connsiteY6051" fmla="*/ 54134 h 1626468"/>
              <a:gd name="connsiteX6052" fmla="*/ 1196511 w 1884138"/>
              <a:gd name="connsiteY6052" fmla="*/ 50250 h 1626468"/>
              <a:gd name="connsiteX6053" fmla="*/ 1204101 w 1884138"/>
              <a:gd name="connsiteY6053" fmla="*/ 47116 h 1626468"/>
              <a:gd name="connsiteX6054" fmla="*/ 1193550 w 1884138"/>
              <a:gd name="connsiteY6054" fmla="*/ 37155 h 1626468"/>
              <a:gd name="connsiteX6055" fmla="*/ 1199609 w 1884138"/>
              <a:gd name="connsiteY6055" fmla="*/ 38794 h 1626468"/>
              <a:gd name="connsiteX6056" fmla="*/ 1193550 w 1884138"/>
              <a:gd name="connsiteY6056" fmla="*/ 37155 h 1626468"/>
              <a:gd name="connsiteX6057" fmla="*/ 1218475 w 1884138"/>
              <a:gd name="connsiteY6057" fmla="*/ 26020 h 1626468"/>
              <a:gd name="connsiteX6058" fmla="*/ 1218384 w 1884138"/>
              <a:gd name="connsiteY6058" fmla="*/ 26356 h 1626468"/>
              <a:gd name="connsiteX6059" fmla="*/ 1217168 w 1884138"/>
              <a:gd name="connsiteY6059" fmla="*/ 30853 h 1626468"/>
              <a:gd name="connsiteX6060" fmla="*/ 1218475 w 1884138"/>
              <a:gd name="connsiteY6060" fmla="*/ 26020 h 1626468"/>
              <a:gd name="connsiteX6061" fmla="*/ 1250758 w 1884138"/>
              <a:gd name="connsiteY6061" fmla="*/ 22457 h 1626468"/>
              <a:gd name="connsiteX6062" fmla="*/ 1249451 w 1884138"/>
              <a:gd name="connsiteY6062" fmla="*/ 27290 h 1626468"/>
              <a:gd name="connsiteX6063" fmla="*/ 1249451 w 1884138"/>
              <a:gd name="connsiteY6063" fmla="*/ 27290 h 1626468"/>
              <a:gd name="connsiteX6064" fmla="*/ 1246353 w 1884138"/>
              <a:gd name="connsiteY6064" fmla="*/ 38746 h 1626468"/>
              <a:gd name="connsiteX6065" fmla="*/ 1249451 w 1884138"/>
              <a:gd name="connsiteY6065" fmla="*/ 27290 h 1626468"/>
              <a:gd name="connsiteX6066" fmla="*/ 1250758 w 1884138"/>
              <a:gd name="connsiteY6066" fmla="*/ 22457 h 1626468"/>
              <a:gd name="connsiteX6067" fmla="*/ 1204114 w 1884138"/>
              <a:gd name="connsiteY6067" fmla="*/ 22136 h 1626468"/>
              <a:gd name="connsiteX6068" fmla="*/ 1202807 w 1884138"/>
              <a:gd name="connsiteY6068" fmla="*/ 26969 h 1626468"/>
              <a:gd name="connsiteX6069" fmla="*/ 1204114 w 1884138"/>
              <a:gd name="connsiteY6069" fmla="*/ 22136 h 1626468"/>
              <a:gd name="connsiteX6070" fmla="*/ 1205905 w 1884138"/>
              <a:gd name="connsiteY6070" fmla="*/ 15513 h 1626468"/>
              <a:gd name="connsiteX6071" fmla="*/ 1202807 w 1884138"/>
              <a:gd name="connsiteY6071" fmla="*/ 26969 h 1626468"/>
              <a:gd name="connsiteX6072" fmla="*/ 1223364 w 1884138"/>
              <a:gd name="connsiteY6072" fmla="*/ 7941 h 1626468"/>
              <a:gd name="connsiteX6073" fmla="*/ 1223364 w 1884138"/>
              <a:gd name="connsiteY6073" fmla="*/ 7941 h 1626468"/>
              <a:gd name="connsiteX6074" fmla="*/ 1223364 w 1884138"/>
              <a:gd name="connsiteY6074" fmla="*/ 7941 h 1626468"/>
              <a:gd name="connsiteX6075" fmla="*/ 1237725 w 1884138"/>
              <a:gd name="connsiteY6075" fmla="*/ 11825 h 1626468"/>
              <a:gd name="connsiteX6076" fmla="*/ 1252549 w 1884138"/>
              <a:gd name="connsiteY6076" fmla="*/ 15834 h 1626468"/>
              <a:gd name="connsiteX6077" fmla="*/ 1266910 w 1884138"/>
              <a:gd name="connsiteY6077" fmla="*/ 19718 h 1626468"/>
              <a:gd name="connsiteX6078" fmla="*/ 1281271 w 1884138"/>
              <a:gd name="connsiteY6078" fmla="*/ 23602 h 1626468"/>
              <a:gd name="connsiteX6079" fmla="*/ 1278173 w 1884138"/>
              <a:gd name="connsiteY6079" fmla="*/ 35058 h 1626468"/>
              <a:gd name="connsiteX6080" fmla="*/ 1292533 w 1884138"/>
              <a:gd name="connsiteY6080" fmla="*/ 38942 h 1626468"/>
              <a:gd name="connsiteX6081" fmla="*/ 1307357 w 1884138"/>
              <a:gd name="connsiteY6081" fmla="*/ 42951 h 1626468"/>
              <a:gd name="connsiteX6082" fmla="*/ 1304259 w 1884138"/>
              <a:gd name="connsiteY6082" fmla="*/ 54407 h 1626468"/>
              <a:gd name="connsiteX6083" fmla="*/ 1318620 w 1884138"/>
              <a:gd name="connsiteY6083" fmla="*/ 58291 h 1626468"/>
              <a:gd name="connsiteX6084" fmla="*/ 1329782 w 1884138"/>
              <a:gd name="connsiteY6084" fmla="*/ 74000 h 1626468"/>
              <a:gd name="connsiteX6085" fmla="*/ 1344143 w 1884138"/>
              <a:gd name="connsiteY6085" fmla="*/ 77884 h 1626468"/>
              <a:gd name="connsiteX6086" fmla="*/ 1341045 w 1884138"/>
              <a:gd name="connsiteY6086" fmla="*/ 89340 h 1626468"/>
              <a:gd name="connsiteX6087" fmla="*/ 1358967 w 1884138"/>
              <a:gd name="connsiteY6087" fmla="*/ 81893 h 1626468"/>
              <a:gd name="connsiteX6088" fmla="*/ 1355869 w 1884138"/>
              <a:gd name="connsiteY6088" fmla="*/ 93349 h 1626468"/>
              <a:gd name="connsiteX6089" fmla="*/ 1370230 w 1884138"/>
              <a:gd name="connsiteY6089" fmla="*/ 97233 h 1626468"/>
              <a:gd name="connsiteX6090" fmla="*/ 1367131 w 1884138"/>
              <a:gd name="connsiteY6090" fmla="*/ 108688 h 1626468"/>
              <a:gd name="connsiteX6091" fmla="*/ 1381492 w 1884138"/>
              <a:gd name="connsiteY6091" fmla="*/ 112572 h 1626468"/>
              <a:gd name="connsiteX6092" fmla="*/ 1395853 w 1884138"/>
              <a:gd name="connsiteY6092" fmla="*/ 116456 h 1626468"/>
              <a:gd name="connsiteX6093" fmla="*/ 1392755 w 1884138"/>
              <a:gd name="connsiteY6093" fmla="*/ 127912 h 1626468"/>
              <a:gd name="connsiteX6094" fmla="*/ 1407579 w 1884138"/>
              <a:gd name="connsiteY6094" fmla="*/ 131921 h 1626468"/>
              <a:gd name="connsiteX6095" fmla="*/ 1418841 w 1884138"/>
              <a:gd name="connsiteY6095" fmla="*/ 147261 h 1626468"/>
              <a:gd name="connsiteX6096" fmla="*/ 1433202 w 1884138"/>
              <a:gd name="connsiteY6096" fmla="*/ 151145 h 1626468"/>
              <a:gd name="connsiteX6097" fmla="*/ 1431603 w 1884138"/>
              <a:gd name="connsiteY6097" fmla="*/ 157058 h 1626468"/>
              <a:gd name="connsiteX6098" fmla="*/ 1430004 w 1884138"/>
              <a:gd name="connsiteY6098" fmla="*/ 162970 h 1626468"/>
              <a:gd name="connsiteX6099" fmla="*/ 1431603 w 1884138"/>
              <a:gd name="connsiteY6099" fmla="*/ 157058 h 1626468"/>
              <a:gd name="connsiteX6100" fmla="*/ 1433202 w 1884138"/>
              <a:gd name="connsiteY6100" fmla="*/ 151145 h 1626468"/>
              <a:gd name="connsiteX6101" fmla="*/ 1444365 w 1884138"/>
              <a:gd name="connsiteY6101" fmla="*/ 166854 h 1626468"/>
              <a:gd name="connsiteX6102" fmla="*/ 1459189 w 1884138"/>
              <a:gd name="connsiteY6102" fmla="*/ 170863 h 1626468"/>
              <a:gd name="connsiteX6103" fmla="*/ 1470451 w 1884138"/>
              <a:gd name="connsiteY6103" fmla="*/ 186203 h 1626468"/>
              <a:gd name="connsiteX6104" fmla="*/ 1481714 w 1884138"/>
              <a:gd name="connsiteY6104" fmla="*/ 201543 h 1626468"/>
              <a:gd name="connsiteX6105" fmla="*/ 1478616 w 1884138"/>
              <a:gd name="connsiteY6105" fmla="*/ 212999 h 1626468"/>
              <a:gd name="connsiteX6106" fmla="*/ 1475417 w 1884138"/>
              <a:gd name="connsiteY6106" fmla="*/ 224824 h 1626468"/>
              <a:gd name="connsiteX6107" fmla="*/ 1475417 w 1884138"/>
              <a:gd name="connsiteY6107" fmla="*/ 224824 h 1626468"/>
              <a:gd name="connsiteX6108" fmla="*/ 1469359 w 1884138"/>
              <a:gd name="connsiteY6108" fmla="*/ 223185 h 1626468"/>
              <a:gd name="connsiteX6109" fmla="*/ 1469664 w 1884138"/>
              <a:gd name="connsiteY6109" fmla="*/ 223268 h 1626468"/>
              <a:gd name="connsiteX6110" fmla="*/ 1461057 w 1884138"/>
              <a:gd name="connsiteY6110" fmla="*/ 220940 h 1626468"/>
              <a:gd name="connsiteX6111" fmla="*/ 1457958 w 1884138"/>
              <a:gd name="connsiteY6111" fmla="*/ 232396 h 1626468"/>
              <a:gd name="connsiteX6112" fmla="*/ 1472319 w 1884138"/>
              <a:gd name="connsiteY6112" fmla="*/ 236280 h 1626468"/>
              <a:gd name="connsiteX6113" fmla="*/ 1475417 w 1884138"/>
              <a:gd name="connsiteY6113" fmla="*/ 224824 h 1626468"/>
              <a:gd name="connsiteX6114" fmla="*/ 1489778 w 1884138"/>
              <a:gd name="connsiteY6114" fmla="*/ 228708 h 1626468"/>
              <a:gd name="connsiteX6115" fmla="*/ 1491631 w 1884138"/>
              <a:gd name="connsiteY6115" fmla="*/ 229209 h 1626468"/>
              <a:gd name="connsiteX6116" fmla="*/ 1493432 w 1884138"/>
              <a:gd name="connsiteY6116" fmla="*/ 229696 h 1626468"/>
              <a:gd name="connsiteX6117" fmla="*/ 1495337 w 1884138"/>
              <a:gd name="connsiteY6117" fmla="*/ 230211 h 1626468"/>
              <a:gd name="connsiteX6118" fmla="*/ 1495555 w 1884138"/>
              <a:gd name="connsiteY6118" fmla="*/ 230270 h 1626468"/>
              <a:gd name="connsiteX6119" fmla="*/ 1496195 w 1884138"/>
              <a:gd name="connsiteY6119" fmla="*/ 230443 h 1626468"/>
              <a:gd name="connsiteX6120" fmla="*/ 1502749 w 1884138"/>
              <a:gd name="connsiteY6120" fmla="*/ 232216 h 1626468"/>
              <a:gd name="connsiteX6121" fmla="*/ 1504602 w 1884138"/>
              <a:gd name="connsiteY6121" fmla="*/ 232717 h 1626468"/>
              <a:gd name="connsiteX6122" fmla="*/ 1518963 w 1884138"/>
              <a:gd name="connsiteY6122" fmla="*/ 236601 h 1626468"/>
              <a:gd name="connsiteX6123" fmla="*/ 1518963 w 1884138"/>
              <a:gd name="connsiteY6123" fmla="*/ 236601 h 1626468"/>
              <a:gd name="connsiteX6124" fmla="*/ 1515865 w 1884138"/>
              <a:gd name="connsiteY6124" fmla="*/ 248057 h 1626468"/>
              <a:gd name="connsiteX6125" fmla="*/ 1515865 w 1884138"/>
              <a:gd name="connsiteY6125" fmla="*/ 248057 h 1626468"/>
              <a:gd name="connsiteX6126" fmla="*/ 1501504 w 1884138"/>
              <a:gd name="connsiteY6126" fmla="*/ 244173 h 1626468"/>
              <a:gd name="connsiteX6127" fmla="*/ 1486680 w 1884138"/>
              <a:gd name="connsiteY6127" fmla="*/ 240164 h 1626468"/>
              <a:gd name="connsiteX6128" fmla="*/ 1498406 w 1884138"/>
              <a:gd name="connsiteY6128" fmla="*/ 255628 h 1626468"/>
              <a:gd name="connsiteX6129" fmla="*/ 1483582 w 1884138"/>
              <a:gd name="connsiteY6129" fmla="*/ 251619 h 1626468"/>
              <a:gd name="connsiteX6130" fmla="*/ 1498406 w 1884138"/>
              <a:gd name="connsiteY6130" fmla="*/ 255628 h 1626468"/>
              <a:gd name="connsiteX6131" fmla="*/ 1495307 w 1884138"/>
              <a:gd name="connsiteY6131" fmla="*/ 267084 h 1626468"/>
              <a:gd name="connsiteX6132" fmla="*/ 1480483 w 1884138"/>
              <a:gd name="connsiteY6132" fmla="*/ 263075 h 1626468"/>
              <a:gd name="connsiteX6133" fmla="*/ 1477285 w 1884138"/>
              <a:gd name="connsiteY6133" fmla="*/ 274900 h 1626468"/>
              <a:gd name="connsiteX6134" fmla="*/ 1462924 w 1884138"/>
              <a:gd name="connsiteY6134" fmla="*/ 271016 h 1626468"/>
              <a:gd name="connsiteX6135" fmla="*/ 1459826 w 1884138"/>
              <a:gd name="connsiteY6135" fmla="*/ 282472 h 1626468"/>
              <a:gd name="connsiteX6136" fmla="*/ 1445465 w 1884138"/>
              <a:gd name="connsiteY6136" fmla="*/ 278588 h 1626468"/>
              <a:gd name="connsiteX6137" fmla="*/ 1442367 w 1884138"/>
              <a:gd name="connsiteY6137" fmla="*/ 290044 h 1626468"/>
              <a:gd name="connsiteX6138" fmla="*/ 1424908 w 1884138"/>
              <a:gd name="connsiteY6138" fmla="*/ 297616 h 1626468"/>
              <a:gd name="connsiteX6139" fmla="*/ 1439269 w 1884138"/>
              <a:gd name="connsiteY6139" fmla="*/ 301500 h 1626468"/>
              <a:gd name="connsiteX6140" fmla="*/ 1440576 w 1884138"/>
              <a:gd name="connsiteY6140" fmla="*/ 296667 h 1626468"/>
              <a:gd name="connsiteX6141" fmla="*/ 1440506 w 1884138"/>
              <a:gd name="connsiteY6141" fmla="*/ 296926 h 1626468"/>
              <a:gd name="connsiteX6142" fmla="*/ 1442367 w 1884138"/>
              <a:gd name="connsiteY6142" fmla="*/ 290044 h 1626468"/>
              <a:gd name="connsiteX6143" fmla="*/ 1456728 w 1884138"/>
              <a:gd name="connsiteY6143" fmla="*/ 293928 h 1626468"/>
              <a:gd name="connsiteX6144" fmla="*/ 1453630 w 1884138"/>
              <a:gd name="connsiteY6144" fmla="*/ 305384 h 1626468"/>
              <a:gd name="connsiteX6145" fmla="*/ 1436071 w 1884138"/>
              <a:gd name="connsiteY6145" fmla="*/ 313325 h 1626468"/>
              <a:gd name="connsiteX6146" fmla="*/ 1450431 w 1884138"/>
              <a:gd name="connsiteY6146" fmla="*/ 317209 h 1626468"/>
              <a:gd name="connsiteX6147" fmla="*/ 1451781 w 1884138"/>
              <a:gd name="connsiteY6147" fmla="*/ 312220 h 1626468"/>
              <a:gd name="connsiteX6148" fmla="*/ 1451732 w 1884138"/>
              <a:gd name="connsiteY6148" fmla="*/ 312399 h 1626468"/>
              <a:gd name="connsiteX6149" fmla="*/ 1453630 w 1884138"/>
              <a:gd name="connsiteY6149" fmla="*/ 305384 h 1626468"/>
              <a:gd name="connsiteX6150" fmla="*/ 1456728 w 1884138"/>
              <a:gd name="connsiteY6150" fmla="*/ 293928 h 1626468"/>
              <a:gd name="connsiteX6151" fmla="*/ 1459826 w 1884138"/>
              <a:gd name="connsiteY6151" fmla="*/ 282472 h 1626468"/>
              <a:gd name="connsiteX6152" fmla="*/ 1474187 w 1884138"/>
              <a:gd name="connsiteY6152" fmla="*/ 286356 h 1626468"/>
              <a:gd name="connsiteX6153" fmla="*/ 1474187 w 1884138"/>
              <a:gd name="connsiteY6153" fmla="*/ 286356 h 1626468"/>
              <a:gd name="connsiteX6154" fmla="*/ 1489011 w 1884138"/>
              <a:gd name="connsiteY6154" fmla="*/ 290365 h 1626468"/>
              <a:gd name="connsiteX6155" fmla="*/ 1487128 w 1884138"/>
              <a:gd name="connsiteY6155" fmla="*/ 297329 h 1626468"/>
              <a:gd name="connsiteX6156" fmla="*/ 1487220 w 1884138"/>
              <a:gd name="connsiteY6156" fmla="*/ 296988 h 1626468"/>
              <a:gd name="connsiteX6157" fmla="*/ 1485913 w 1884138"/>
              <a:gd name="connsiteY6157" fmla="*/ 301821 h 1626468"/>
              <a:gd name="connsiteX6158" fmla="*/ 1500274 w 1884138"/>
              <a:gd name="connsiteY6158" fmla="*/ 305705 h 1626468"/>
              <a:gd name="connsiteX6159" fmla="*/ 1503372 w 1884138"/>
              <a:gd name="connsiteY6159" fmla="*/ 294249 h 1626468"/>
              <a:gd name="connsiteX6160" fmla="*/ 1520831 w 1884138"/>
              <a:gd name="connsiteY6160" fmla="*/ 286677 h 1626468"/>
              <a:gd name="connsiteX6161" fmla="*/ 1517733 w 1884138"/>
              <a:gd name="connsiteY6161" fmla="*/ 298133 h 1626468"/>
              <a:gd name="connsiteX6162" fmla="*/ 1517733 w 1884138"/>
              <a:gd name="connsiteY6162" fmla="*/ 298133 h 1626468"/>
              <a:gd name="connsiteX6163" fmla="*/ 1516571 w 1884138"/>
              <a:gd name="connsiteY6163" fmla="*/ 302429 h 1626468"/>
              <a:gd name="connsiteX6164" fmla="*/ 1516531 w 1884138"/>
              <a:gd name="connsiteY6164" fmla="*/ 302577 h 1626468"/>
              <a:gd name="connsiteX6165" fmla="*/ 1514634 w 1884138"/>
              <a:gd name="connsiteY6165" fmla="*/ 309589 h 1626468"/>
              <a:gd name="connsiteX6166" fmla="*/ 1514634 w 1884138"/>
              <a:gd name="connsiteY6166" fmla="*/ 309589 h 1626468"/>
              <a:gd name="connsiteX6167" fmla="*/ 1511536 w 1884138"/>
              <a:gd name="connsiteY6167" fmla="*/ 321045 h 1626468"/>
              <a:gd name="connsiteX6168" fmla="*/ 1497175 w 1884138"/>
              <a:gd name="connsiteY6168" fmla="*/ 317161 h 1626468"/>
              <a:gd name="connsiteX6169" fmla="*/ 1493977 w 1884138"/>
              <a:gd name="connsiteY6169" fmla="*/ 328986 h 1626468"/>
              <a:gd name="connsiteX6170" fmla="*/ 1508338 w 1884138"/>
              <a:gd name="connsiteY6170" fmla="*/ 332870 h 1626468"/>
              <a:gd name="connsiteX6171" fmla="*/ 1522699 w 1884138"/>
              <a:gd name="connsiteY6171" fmla="*/ 336754 h 1626468"/>
              <a:gd name="connsiteX6172" fmla="*/ 1537523 w 1884138"/>
              <a:gd name="connsiteY6172" fmla="*/ 340763 h 1626468"/>
              <a:gd name="connsiteX6173" fmla="*/ 1534425 w 1884138"/>
              <a:gd name="connsiteY6173" fmla="*/ 352219 h 1626468"/>
              <a:gd name="connsiteX6174" fmla="*/ 1519600 w 1884138"/>
              <a:gd name="connsiteY6174" fmla="*/ 348210 h 1626468"/>
              <a:gd name="connsiteX6175" fmla="*/ 1519600 w 1884138"/>
              <a:gd name="connsiteY6175" fmla="*/ 348210 h 1626468"/>
              <a:gd name="connsiteX6176" fmla="*/ 1534425 w 1884138"/>
              <a:gd name="connsiteY6176" fmla="*/ 352219 h 1626468"/>
              <a:gd name="connsiteX6177" fmla="*/ 1531326 w 1884138"/>
              <a:gd name="connsiteY6177" fmla="*/ 363675 h 1626468"/>
              <a:gd name="connsiteX6178" fmla="*/ 1534425 w 1884138"/>
              <a:gd name="connsiteY6178" fmla="*/ 352219 h 1626468"/>
              <a:gd name="connsiteX6179" fmla="*/ 1548785 w 1884138"/>
              <a:gd name="connsiteY6179" fmla="*/ 356103 h 1626468"/>
              <a:gd name="connsiteX6180" fmla="*/ 1534425 w 1884138"/>
              <a:gd name="connsiteY6180" fmla="*/ 352219 h 1626468"/>
              <a:gd name="connsiteX6181" fmla="*/ 1551883 w 1884138"/>
              <a:gd name="connsiteY6181" fmla="*/ 344647 h 1626468"/>
              <a:gd name="connsiteX6182" fmla="*/ 1537523 w 1884138"/>
              <a:gd name="connsiteY6182" fmla="*/ 340763 h 1626468"/>
              <a:gd name="connsiteX6183" fmla="*/ 1540721 w 1884138"/>
              <a:gd name="connsiteY6183" fmla="*/ 328938 h 1626468"/>
              <a:gd name="connsiteX6184" fmla="*/ 1549657 w 1884138"/>
              <a:gd name="connsiteY6184" fmla="*/ 331355 h 1626468"/>
              <a:gd name="connsiteX6185" fmla="*/ 1549023 w 1884138"/>
              <a:gd name="connsiteY6185" fmla="*/ 331183 h 1626468"/>
              <a:gd name="connsiteX6186" fmla="*/ 1555082 w 1884138"/>
              <a:gd name="connsiteY6186" fmla="*/ 332822 h 1626468"/>
              <a:gd name="connsiteX6187" fmla="*/ 1569443 w 1884138"/>
              <a:gd name="connsiteY6187" fmla="*/ 336706 h 1626468"/>
              <a:gd name="connsiteX6188" fmla="*/ 1569443 w 1884138"/>
              <a:gd name="connsiteY6188" fmla="*/ 336706 h 1626468"/>
              <a:gd name="connsiteX6189" fmla="*/ 1580605 w 1884138"/>
              <a:gd name="connsiteY6189" fmla="*/ 352415 h 1626468"/>
              <a:gd name="connsiteX6190" fmla="*/ 1566244 w 1884138"/>
              <a:gd name="connsiteY6190" fmla="*/ 348531 h 1626468"/>
              <a:gd name="connsiteX6191" fmla="*/ 1563146 w 1884138"/>
              <a:gd name="connsiteY6191" fmla="*/ 359987 h 1626468"/>
              <a:gd name="connsiteX6192" fmla="*/ 1566244 w 1884138"/>
              <a:gd name="connsiteY6192" fmla="*/ 348531 h 1626468"/>
              <a:gd name="connsiteX6193" fmla="*/ 1580605 w 1884138"/>
              <a:gd name="connsiteY6193" fmla="*/ 352415 h 1626468"/>
              <a:gd name="connsiteX6194" fmla="*/ 1598627 w 1884138"/>
              <a:gd name="connsiteY6194" fmla="*/ 344599 h 1626468"/>
              <a:gd name="connsiteX6195" fmla="*/ 1595429 w 1884138"/>
              <a:gd name="connsiteY6195" fmla="*/ 356424 h 1626468"/>
              <a:gd name="connsiteX6196" fmla="*/ 1592331 w 1884138"/>
              <a:gd name="connsiteY6196" fmla="*/ 367880 h 1626468"/>
              <a:gd name="connsiteX6197" fmla="*/ 1577507 w 1884138"/>
              <a:gd name="connsiteY6197" fmla="*/ 363871 h 1626468"/>
              <a:gd name="connsiteX6198" fmla="*/ 1574409 w 1884138"/>
              <a:gd name="connsiteY6198" fmla="*/ 375326 h 1626468"/>
              <a:gd name="connsiteX6199" fmla="*/ 1571310 w 1884138"/>
              <a:gd name="connsiteY6199" fmla="*/ 386782 h 1626468"/>
              <a:gd name="connsiteX6200" fmla="*/ 1556950 w 1884138"/>
              <a:gd name="connsiteY6200" fmla="*/ 382898 h 1626468"/>
              <a:gd name="connsiteX6201" fmla="*/ 1555351 w 1884138"/>
              <a:gd name="connsiteY6201" fmla="*/ 388811 h 1626468"/>
              <a:gd name="connsiteX6202" fmla="*/ 1553751 w 1884138"/>
              <a:gd name="connsiteY6202" fmla="*/ 394724 h 1626468"/>
              <a:gd name="connsiteX6203" fmla="*/ 1550653 w 1884138"/>
              <a:gd name="connsiteY6203" fmla="*/ 406179 h 1626468"/>
              <a:gd name="connsiteX6204" fmla="*/ 1536292 w 1884138"/>
              <a:gd name="connsiteY6204" fmla="*/ 402295 h 1626468"/>
              <a:gd name="connsiteX6205" fmla="*/ 1533194 w 1884138"/>
              <a:gd name="connsiteY6205" fmla="*/ 413751 h 1626468"/>
              <a:gd name="connsiteX6206" fmla="*/ 1547555 w 1884138"/>
              <a:gd name="connsiteY6206" fmla="*/ 417635 h 1626468"/>
              <a:gd name="connsiteX6207" fmla="*/ 1550653 w 1884138"/>
              <a:gd name="connsiteY6207" fmla="*/ 406179 h 1626468"/>
              <a:gd name="connsiteX6208" fmla="*/ 1565014 w 1884138"/>
              <a:gd name="connsiteY6208" fmla="*/ 410063 h 1626468"/>
              <a:gd name="connsiteX6209" fmla="*/ 1579838 w 1884138"/>
              <a:gd name="connsiteY6209" fmla="*/ 414073 h 1626468"/>
              <a:gd name="connsiteX6210" fmla="*/ 1582936 w 1884138"/>
              <a:gd name="connsiteY6210" fmla="*/ 402617 h 1626468"/>
              <a:gd name="connsiteX6211" fmla="*/ 1571310 w 1884138"/>
              <a:gd name="connsiteY6211" fmla="*/ 386782 h 1626468"/>
              <a:gd name="connsiteX6212" fmla="*/ 1576869 w 1884138"/>
              <a:gd name="connsiteY6212" fmla="*/ 388286 h 1626468"/>
              <a:gd name="connsiteX6213" fmla="*/ 1577360 w 1884138"/>
              <a:gd name="connsiteY6213" fmla="*/ 388418 h 1626468"/>
              <a:gd name="connsiteX6214" fmla="*/ 1586134 w 1884138"/>
              <a:gd name="connsiteY6214" fmla="*/ 390791 h 1626468"/>
              <a:gd name="connsiteX6215" fmla="*/ 1589233 w 1884138"/>
              <a:gd name="connsiteY6215" fmla="*/ 379336 h 1626468"/>
              <a:gd name="connsiteX6216" fmla="*/ 1600495 w 1884138"/>
              <a:gd name="connsiteY6216" fmla="*/ 394675 h 1626468"/>
              <a:gd name="connsiteX6217" fmla="*/ 1598787 w 1884138"/>
              <a:gd name="connsiteY6217" fmla="*/ 400992 h 1626468"/>
              <a:gd name="connsiteX6218" fmla="*/ 1598696 w 1884138"/>
              <a:gd name="connsiteY6218" fmla="*/ 401327 h 1626468"/>
              <a:gd name="connsiteX6219" fmla="*/ 1597297 w 1884138"/>
              <a:gd name="connsiteY6219" fmla="*/ 406501 h 1626468"/>
              <a:gd name="connsiteX6220" fmla="*/ 1598787 w 1884138"/>
              <a:gd name="connsiteY6220" fmla="*/ 400992 h 1626468"/>
              <a:gd name="connsiteX6221" fmla="*/ 1598896 w 1884138"/>
              <a:gd name="connsiteY6221" fmla="*/ 400588 h 1626468"/>
              <a:gd name="connsiteX6222" fmla="*/ 1600495 w 1884138"/>
              <a:gd name="connsiteY6222" fmla="*/ 394675 h 1626468"/>
              <a:gd name="connsiteX6223" fmla="*/ 1614856 w 1884138"/>
              <a:gd name="connsiteY6223" fmla="*/ 398559 h 1626468"/>
              <a:gd name="connsiteX6224" fmla="*/ 1617954 w 1884138"/>
              <a:gd name="connsiteY6224" fmla="*/ 387103 h 1626468"/>
              <a:gd name="connsiteX6225" fmla="*/ 1632315 w 1884138"/>
              <a:gd name="connsiteY6225" fmla="*/ 390987 h 1626468"/>
              <a:gd name="connsiteX6226" fmla="*/ 1629217 w 1884138"/>
              <a:gd name="connsiteY6226" fmla="*/ 402443 h 1626468"/>
              <a:gd name="connsiteX6227" fmla="*/ 1644041 w 1884138"/>
              <a:gd name="connsiteY6227" fmla="*/ 406452 h 1626468"/>
              <a:gd name="connsiteX6228" fmla="*/ 1640843 w 1884138"/>
              <a:gd name="connsiteY6228" fmla="*/ 418278 h 1626468"/>
              <a:gd name="connsiteX6229" fmla="*/ 1626019 w 1884138"/>
              <a:gd name="connsiteY6229" fmla="*/ 414268 h 1626468"/>
              <a:gd name="connsiteX6230" fmla="*/ 1640843 w 1884138"/>
              <a:gd name="connsiteY6230" fmla="*/ 418278 h 1626468"/>
              <a:gd name="connsiteX6231" fmla="*/ 1637744 w 1884138"/>
              <a:gd name="connsiteY6231" fmla="*/ 429733 h 1626468"/>
              <a:gd name="connsiteX6232" fmla="*/ 1631490 w 1884138"/>
              <a:gd name="connsiteY6232" fmla="*/ 428042 h 1626468"/>
              <a:gd name="connsiteX6233" fmla="*/ 1632028 w 1884138"/>
              <a:gd name="connsiteY6233" fmla="*/ 428187 h 1626468"/>
              <a:gd name="connsiteX6234" fmla="*/ 1622920 w 1884138"/>
              <a:gd name="connsiteY6234" fmla="*/ 425724 h 1626468"/>
              <a:gd name="connsiteX6235" fmla="*/ 1608559 w 1884138"/>
              <a:gd name="connsiteY6235" fmla="*/ 421840 h 1626468"/>
              <a:gd name="connsiteX6236" fmla="*/ 1611658 w 1884138"/>
              <a:gd name="connsiteY6236" fmla="*/ 410384 h 1626468"/>
              <a:gd name="connsiteX6237" fmla="*/ 1611658 w 1884138"/>
              <a:gd name="connsiteY6237" fmla="*/ 410384 h 1626468"/>
              <a:gd name="connsiteX6238" fmla="*/ 1608559 w 1884138"/>
              <a:gd name="connsiteY6238" fmla="*/ 421840 h 1626468"/>
              <a:gd name="connsiteX6239" fmla="*/ 1594199 w 1884138"/>
              <a:gd name="connsiteY6239" fmla="*/ 417956 h 1626468"/>
              <a:gd name="connsiteX6240" fmla="*/ 1576740 w 1884138"/>
              <a:gd name="connsiteY6240" fmla="*/ 425528 h 1626468"/>
              <a:gd name="connsiteX6241" fmla="*/ 1591100 w 1884138"/>
              <a:gd name="connsiteY6241" fmla="*/ 429412 h 1626468"/>
              <a:gd name="connsiteX6242" fmla="*/ 1588002 w 1884138"/>
              <a:gd name="connsiteY6242" fmla="*/ 440868 h 1626468"/>
              <a:gd name="connsiteX6243" fmla="*/ 1588002 w 1884138"/>
              <a:gd name="connsiteY6243" fmla="*/ 440868 h 1626468"/>
              <a:gd name="connsiteX6244" fmla="*/ 1573641 w 1884138"/>
              <a:gd name="connsiteY6244" fmla="*/ 436984 h 1626468"/>
              <a:gd name="connsiteX6245" fmla="*/ 1588002 w 1884138"/>
              <a:gd name="connsiteY6245" fmla="*/ 440868 h 1626468"/>
              <a:gd name="connsiteX6246" fmla="*/ 1584804 w 1884138"/>
              <a:gd name="connsiteY6246" fmla="*/ 452693 h 1626468"/>
              <a:gd name="connsiteX6247" fmla="*/ 1588002 w 1884138"/>
              <a:gd name="connsiteY6247" fmla="*/ 440868 h 1626468"/>
              <a:gd name="connsiteX6248" fmla="*/ 1602363 w 1884138"/>
              <a:gd name="connsiteY6248" fmla="*/ 444752 h 1626468"/>
              <a:gd name="connsiteX6249" fmla="*/ 1613526 w 1884138"/>
              <a:gd name="connsiteY6249" fmla="*/ 460461 h 1626468"/>
              <a:gd name="connsiteX6250" fmla="*/ 1605448 w 1884138"/>
              <a:gd name="connsiteY6250" fmla="*/ 458276 h 1626468"/>
              <a:gd name="connsiteX6251" fmla="*/ 1611731 w 1884138"/>
              <a:gd name="connsiteY6251" fmla="*/ 459976 h 1626468"/>
              <a:gd name="connsiteX6252" fmla="*/ 1613526 w 1884138"/>
              <a:gd name="connsiteY6252" fmla="*/ 460461 h 1626468"/>
              <a:gd name="connsiteX6253" fmla="*/ 1596067 w 1884138"/>
              <a:gd name="connsiteY6253" fmla="*/ 468033 h 1626468"/>
              <a:gd name="connsiteX6254" fmla="*/ 1610427 w 1884138"/>
              <a:gd name="connsiteY6254" fmla="*/ 471917 h 1626468"/>
              <a:gd name="connsiteX6255" fmla="*/ 1625251 w 1884138"/>
              <a:gd name="connsiteY6255" fmla="*/ 475926 h 1626468"/>
              <a:gd name="connsiteX6256" fmla="*/ 1627046 w 1884138"/>
              <a:gd name="connsiteY6256" fmla="*/ 476412 h 1626468"/>
              <a:gd name="connsiteX6257" fmla="*/ 1633878 w 1884138"/>
              <a:gd name="connsiteY6257" fmla="*/ 478259 h 1626468"/>
              <a:gd name="connsiteX6258" fmla="*/ 1637817 w 1884138"/>
              <a:gd name="connsiteY6258" fmla="*/ 479324 h 1626468"/>
              <a:gd name="connsiteX6259" fmla="*/ 1639612 w 1884138"/>
              <a:gd name="connsiteY6259" fmla="*/ 479810 h 1626468"/>
              <a:gd name="connsiteX6260" fmla="*/ 1636514 w 1884138"/>
              <a:gd name="connsiteY6260" fmla="*/ 491266 h 1626468"/>
              <a:gd name="connsiteX6261" fmla="*/ 1650875 w 1884138"/>
              <a:gd name="connsiteY6261" fmla="*/ 495150 h 1626468"/>
              <a:gd name="connsiteX6262" fmla="*/ 1647676 w 1884138"/>
              <a:gd name="connsiteY6262" fmla="*/ 506975 h 1626468"/>
              <a:gd name="connsiteX6263" fmla="*/ 1662037 w 1884138"/>
              <a:gd name="connsiteY6263" fmla="*/ 510859 h 1626468"/>
              <a:gd name="connsiteX6264" fmla="*/ 1676861 w 1884138"/>
              <a:gd name="connsiteY6264" fmla="*/ 514868 h 1626468"/>
              <a:gd name="connsiteX6265" fmla="*/ 1691222 w 1884138"/>
              <a:gd name="connsiteY6265" fmla="*/ 518752 h 1626468"/>
              <a:gd name="connsiteX6266" fmla="*/ 1688124 w 1884138"/>
              <a:gd name="connsiteY6266" fmla="*/ 530208 h 1626468"/>
              <a:gd name="connsiteX6267" fmla="*/ 1702485 w 1884138"/>
              <a:gd name="connsiteY6267" fmla="*/ 534092 h 1626468"/>
              <a:gd name="connsiteX6268" fmla="*/ 1691222 w 1884138"/>
              <a:gd name="connsiteY6268" fmla="*/ 518752 h 1626468"/>
              <a:gd name="connsiteX6269" fmla="*/ 1676861 w 1884138"/>
              <a:gd name="connsiteY6269" fmla="*/ 514868 h 1626468"/>
              <a:gd name="connsiteX6270" fmla="*/ 1680059 w 1884138"/>
              <a:gd name="connsiteY6270" fmla="*/ 503043 h 1626468"/>
              <a:gd name="connsiteX6271" fmla="*/ 1694420 w 1884138"/>
              <a:gd name="connsiteY6271" fmla="*/ 506927 h 1626468"/>
              <a:gd name="connsiteX6272" fmla="*/ 1711879 w 1884138"/>
              <a:gd name="connsiteY6272" fmla="*/ 499355 h 1626468"/>
              <a:gd name="connsiteX6273" fmla="*/ 1708781 w 1884138"/>
              <a:gd name="connsiteY6273" fmla="*/ 510811 h 1626468"/>
              <a:gd name="connsiteX6274" fmla="*/ 1705583 w 1884138"/>
              <a:gd name="connsiteY6274" fmla="*/ 522636 h 1626468"/>
              <a:gd name="connsiteX6275" fmla="*/ 1719944 w 1884138"/>
              <a:gd name="connsiteY6275" fmla="*/ 526520 h 1626468"/>
              <a:gd name="connsiteX6276" fmla="*/ 1734768 w 1884138"/>
              <a:gd name="connsiteY6276" fmla="*/ 530529 h 1626468"/>
              <a:gd name="connsiteX6277" fmla="*/ 1731669 w 1884138"/>
              <a:gd name="connsiteY6277" fmla="*/ 541985 h 1626468"/>
              <a:gd name="connsiteX6278" fmla="*/ 1716845 w 1884138"/>
              <a:gd name="connsiteY6278" fmla="*/ 537976 h 1626468"/>
              <a:gd name="connsiteX6279" fmla="*/ 1728571 w 1884138"/>
              <a:gd name="connsiteY6279" fmla="*/ 553441 h 1626468"/>
              <a:gd name="connsiteX6280" fmla="*/ 1731669 w 1884138"/>
              <a:gd name="connsiteY6280" fmla="*/ 541985 h 1626468"/>
              <a:gd name="connsiteX6281" fmla="*/ 1731669 w 1884138"/>
              <a:gd name="connsiteY6281" fmla="*/ 541985 h 1626468"/>
              <a:gd name="connsiteX6282" fmla="*/ 1746030 w 1884138"/>
              <a:gd name="connsiteY6282" fmla="*/ 545869 h 1626468"/>
              <a:gd name="connsiteX6283" fmla="*/ 1742932 w 1884138"/>
              <a:gd name="connsiteY6283" fmla="*/ 557324 h 1626468"/>
              <a:gd name="connsiteX6284" fmla="*/ 1742932 w 1884138"/>
              <a:gd name="connsiteY6284" fmla="*/ 557324 h 1626468"/>
              <a:gd name="connsiteX6285" fmla="*/ 1757293 w 1884138"/>
              <a:gd name="connsiteY6285" fmla="*/ 561208 h 1626468"/>
              <a:gd name="connsiteX6286" fmla="*/ 1754194 w 1884138"/>
              <a:gd name="connsiteY6286" fmla="*/ 572664 h 1626468"/>
              <a:gd name="connsiteX6287" fmla="*/ 1768555 w 1884138"/>
              <a:gd name="connsiteY6287" fmla="*/ 576548 h 1626468"/>
              <a:gd name="connsiteX6288" fmla="*/ 1765457 w 1884138"/>
              <a:gd name="connsiteY6288" fmla="*/ 588004 h 1626468"/>
              <a:gd name="connsiteX6289" fmla="*/ 1751096 w 1884138"/>
              <a:gd name="connsiteY6289" fmla="*/ 584120 h 1626468"/>
              <a:gd name="connsiteX6290" fmla="*/ 1745038 w 1884138"/>
              <a:gd name="connsiteY6290" fmla="*/ 582481 h 1626468"/>
              <a:gd name="connsiteX6291" fmla="*/ 1745401 w 1884138"/>
              <a:gd name="connsiteY6291" fmla="*/ 582580 h 1626468"/>
              <a:gd name="connsiteX6292" fmla="*/ 1745711 w 1884138"/>
              <a:gd name="connsiteY6292" fmla="*/ 582664 h 1626468"/>
              <a:gd name="connsiteX6293" fmla="*/ 1751096 w 1884138"/>
              <a:gd name="connsiteY6293" fmla="*/ 584120 h 1626468"/>
              <a:gd name="connsiteX6294" fmla="*/ 1747898 w 1884138"/>
              <a:gd name="connsiteY6294" fmla="*/ 595945 h 1626468"/>
              <a:gd name="connsiteX6295" fmla="*/ 1762259 w 1884138"/>
              <a:gd name="connsiteY6295" fmla="*/ 599829 h 1626468"/>
              <a:gd name="connsiteX6296" fmla="*/ 1765457 w 1884138"/>
              <a:gd name="connsiteY6296" fmla="*/ 588004 h 1626468"/>
              <a:gd name="connsiteX6297" fmla="*/ 1780281 w 1884138"/>
              <a:gd name="connsiteY6297" fmla="*/ 592013 h 1626468"/>
              <a:gd name="connsiteX6298" fmla="*/ 1777083 w 1884138"/>
              <a:gd name="connsiteY6298" fmla="*/ 603838 h 1626468"/>
              <a:gd name="connsiteX6299" fmla="*/ 1780281 w 1884138"/>
              <a:gd name="connsiteY6299" fmla="*/ 592013 h 1626468"/>
              <a:gd name="connsiteX6300" fmla="*/ 1768555 w 1884138"/>
              <a:gd name="connsiteY6300" fmla="*/ 576548 h 1626468"/>
              <a:gd name="connsiteX6301" fmla="*/ 1783379 w 1884138"/>
              <a:gd name="connsiteY6301" fmla="*/ 580557 h 1626468"/>
              <a:gd name="connsiteX6302" fmla="*/ 1794642 w 1884138"/>
              <a:gd name="connsiteY6302" fmla="*/ 595897 h 1626468"/>
              <a:gd name="connsiteX6303" fmla="*/ 1793242 w 1884138"/>
              <a:gd name="connsiteY6303" fmla="*/ 601071 h 1626468"/>
              <a:gd name="connsiteX6304" fmla="*/ 1793125 w 1884138"/>
              <a:gd name="connsiteY6304" fmla="*/ 601505 h 1626468"/>
              <a:gd name="connsiteX6305" fmla="*/ 1792279 w 1884138"/>
              <a:gd name="connsiteY6305" fmla="*/ 604633 h 1626468"/>
              <a:gd name="connsiteX6306" fmla="*/ 1791443 w 1884138"/>
              <a:gd name="connsiteY6306" fmla="*/ 607722 h 1626468"/>
              <a:gd name="connsiteX6307" fmla="*/ 1788345 w 1884138"/>
              <a:gd name="connsiteY6307" fmla="*/ 619178 h 1626468"/>
              <a:gd name="connsiteX6308" fmla="*/ 1773984 w 1884138"/>
              <a:gd name="connsiteY6308" fmla="*/ 615294 h 1626468"/>
              <a:gd name="connsiteX6309" fmla="*/ 1765577 w 1884138"/>
              <a:gd name="connsiteY6309" fmla="*/ 613021 h 1626468"/>
              <a:gd name="connsiteX6310" fmla="*/ 1759160 w 1884138"/>
              <a:gd name="connsiteY6310" fmla="*/ 611285 h 1626468"/>
              <a:gd name="connsiteX6311" fmla="*/ 1761013 w 1884138"/>
              <a:gd name="connsiteY6311" fmla="*/ 611786 h 1626468"/>
              <a:gd name="connsiteX6312" fmla="*/ 1765577 w 1884138"/>
              <a:gd name="connsiteY6312" fmla="*/ 613021 h 1626468"/>
              <a:gd name="connsiteX6313" fmla="*/ 1772131 w 1884138"/>
              <a:gd name="connsiteY6313" fmla="*/ 614793 h 1626468"/>
              <a:gd name="connsiteX6314" fmla="*/ 1773984 w 1884138"/>
              <a:gd name="connsiteY6314" fmla="*/ 615294 h 1626468"/>
              <a:gd name="connsiteX6315" fmla="*/ 1772629 w 1884138"/>
              <a:gd name="connsiteY6315" fmla="*/ 620306 h 1626468"/>
              <a:gd name="connsiteX6316" fmla="*/ 1772541 w 1884138"/>
              <a:gd name="connsiteY6316" fmla="*/ 620631 h 1626468"/>
              <a:gd name="connsiteX6317" fmla="*/ 1770886 w 1884138"/>
              <a:gd name="connsiteY6317" fmla="*/ 626750 h 1626468"/>
              <a:gd name="connsiteX6318" fmla="*/ 1756062 w 1884138"/>
              <a:gd name="connsiteY6318" fmla="*/ 622741 h 1626468"/>
              <a:gd name="connsiteX6319" fmla="*/ 1741702 w 1884138"/>
              <a:gd name="connsiteY6319" fmla="*/ 618857 h 1626468"/>
              <a:gd name="connsiteX6320" fmla="*/ 1741702 w 1884138"/>
              <a:gd name="connsiteY6320" fmla="*/ 618857 h 1626468"/>
              <a:gd name="connsiteX6321" fmla="*/ 1756062 w 1884138"/>
              <a:gd name="connsiteY6321" fmla="*/ 622741 h 1626468"/>
              <a:gd name="connsiteX6322" fmla="*/ 1770886 w 1884138"/>
              <a:gd name="connsiteY6322" fmla="*/ 626750 h 1626468"/>
              <a:gd name="connsiteX6323" fmla="*/ 1772435 w 1884138"/>
              <a:gd name="connsiteY6323" fmla="*/ 621022 h 1626468"/>
              <a:gd name="connsiteX6324" fmla="*/ 1772541 w 1884138"/>
              <a:gd name="connsiteY6324" fmla="*/ 620631 h 1626468"/>
              <a:gd name="connsiteX6325" fmla="*/ 1773984 w 1884138"/>
              <a:gd name="connsiteY6325" fmla="*/ 615294 h 1626468"/>
              <a:gd name="connsiteX6326" fmla="*/ 1788345 w 1884138"/>
              <a:gd name="connsiteY6326" fmla="*/ 619178 h 1626468"/>
              <a:gd name="connsiteX6327" fmla="*/ 1802706 w 1884138"/>
              <a:gd name="connsiteY6327" fmla="*/ 623062 h 1626468"/>
              <a:gd name="connsiteX6328" fmla="*/ 1799608 w 1884138"/>
              <a:gd name="connsiteY6328" fmla="*/ 634518 h 1626468"/>
              <a:gd name="connsiteX6329" fmla="*/ 1785247 w 1884138"/>
              <a:gd name="connsiteY6329" fmla="*/ 630634 h 1626468"/>
              <a:gd name="connsiteX6330" fmla="*/ 1782149 w 1884138"/>
              <a:gd name="connsiteY6330" fmla="*/ 642090 h 1626468"/>
              <a:gd name="connsiteX6331" fmla="*/ 1796509 w 1884138"/>
              <a:gd name="connsiteY6331" fmla="*/ 645974 h 1626468"/>
              <a:gd name="connsiteX6332" fmla="*/ 1798304 w 1884138"/>
              <a:gd name="connsiteY6332" fmla="*/ 646459 h 1626468"/>
              <a:gd name="connsiteX6333" fmla="*/ 1800686 w 1884138"/>
              <a:gd name="connsiteY6333" fmla="*/ 647103 h 1626468"/>
              <a:gd name="connsiteX6334" fmla="*/ 1802568 w 1884138"/>
              <a:gd name="connsiteY6334" fmla="*/ 647612 h 1626468"/>
              <a:gd name="connsiteX6335" fmla="*/ 1801894 w 1884138"/>
              <a:gd name="connsiteY6335" fmla="*/ 647430 h 1626468"/>
              <a:gd name="connsiteX6336" fmla="*/ 1800817 w 1884138"/>
              <a:gd name="connsiteY6336" fmla="*/ 647139 h 1626468"/>
              <a:gd name="connsiteX6337" fmla="*/ 1810870 w 1884138"/>
              <a:gd name="connsiteY6337" fmla="*/ 649857 h 1626468"/>
              <a:gd name="connsiteX6338" fmla="*/ 1816429 w 1884138"/>
              <a:gd name="connsiteY6338" fmla="*/ 651361 h 1626468"/>
              <a:gd name="connsiteX6339" fmla="*/ 1816919 w 1884138"/>
              <a:gd name="connsiteY6339" fmla="*/ 651494 h 1626468"/>
              <a:gd name="connsiteX6340" fmla="*/ 1825694 w 1884138"/>
              <a:gd name="connsiteY6340" fmla="*/ 653867 h 1626468"/>
              <a:gd name="connsiteX6341" fmla="*/ 1813968 w 1884138"/>
              <a:gd name="connsiteY6341" fmla="*/ 638402 h 1626468"/>
              <a:gd name="connsiteX6342" fmla="*/ 1828792 w 1884138"/>
              <a:gd name="connsiteY6342" fmla="*/ 642411 h 1626468"/>
              <a:gd name="connsiteX6343" fmla="*/ 1843153 w 1884138"/>
              <a:gd name="connsiteY6343" fmla="*/ 646295 h 1626468"/>
              <a:gd name="connsiteX6344" fmla="*/ 1840055 w 1884138"/>
              <a:gd name="connsiteY6344" fmla="*/ 657751 h 1626468"/>
              <a:gd name="connsiteX6345" fmla="*/ 1840055 w 1884138"/>
              <a:gd name="connsiteY6345" fmla="*/ 657751 h 1626468"/>
              <a:gd name="connsiteX6346" fmla="*/ 1854416 w 1884138"/>
              <a:gd name="connsiteY6346" fmla="*/ 661635 h 1626468"/>
              <a:gd name="connsiteX6347" fmla="*/ 1869240 w 1884138"/>
              <a:gd name="connsiteY6347" fmla="*/ 665644 h 1626468"/>
              <a:gd name="connsiteX6348" fmla="*/ 1866042 w 1884138"/>
              <a:gd name="connsiteY6348" fmla="*/ 677469 h 1626468"/>
              <a:gd name="connsiteX6349" fmla="*/ 1862943 w 1884138"/>
              <a:gd name="connsiteY6349" fmla="*/ 688925 h 1626468"/>
              <a:gd name="connsiteX6350" fmla="*/ 1859845 w 1884138"/>
              <a:gd name="connsiteY6350" fmla="*/ 700381 h 1626468"/>
              <a:gd name="connsiteX6351" fmla="*/ 1859845 w 1884138"/>
              <a:gd name="connsiteY6351" fmla="*/ 700381 h 1626468"/>
              <a:gd name="connsiteX6352" fmla="*/ 1841923 w 1884138"/>
              <a:gd name="connsiteY6352" fmla="*/ 707827 h 1626468"/>
              <a:gd name="connsiteX6353" fmla="*/ 1838725 w 1884138"/>
              <a:gd name="connsiteY6353" fmla="*/ 719652 h 1626468"/>
              <a:gd name="connsiteX6354" fmla="*/ 1824364 w 1884138"/>
              <a:gd name="connsiteY6354" fmla="*/ 715769 h 1626468"/>
              <a:gd name="connsiteX6355" fmla="*/ 1821266 w 1884138"/>
              <a:gd name="connsiteY6355" fmla="*/ 727224 h 1626468"/>
              <a:gd name="connsiteX6356" fmla="*/ 1818167 w 1884138"/>
              <a:gd name="connsiteY6356" fmla="*/ 738680 h 1626468"/>
              <a:gd name="connsiteX6357" fmla="*/ 1803807 w 1884138"/>
              <a:gd name="connsiteY6357" fmla="*/ 734796 h 1626468"/>
              <a:gd name="connsiteX6358" fmla="*/ 1818167 w 1884138"/>
              <a:gd name="connsiteY6358" fmla="*/ 738680 h 1626468"/>
              <a:gd name="connsiteX6359" fmla="*/ 1832528 w 1884138"/>
              <a:gd name="connsiteY6359" fmla="*/ 742564 h 1626468"/>
              <a:gd name="connsiteX6360" fmla="*/ 1815069 w 1884138"/>
              <a:gd name="connsiteY6360" fmla="*/ 750136 h 1626468"/>
              <a:gd name="connsiteX6361" fmla="*/ 1811871 w 1884138"/>
              <a:gd name="connsiteY6361" fmla="*/ 761961 h 1626468"/>
              <a:gd name="connsiteX6362" fmla="*/ 1808773 w 1884138"/>
              <a:gd name="connsiteY6362" fmla="*/ 773417 h 1626468"/>
              <a:gd name="connsiteX6363" fmla="*/ 1810568 w 1884138"/>
              <a:gd name="connsiteY6363" fmla="*/ 773902 h 1626468"/>
              <a:gd name="connsiteX6364" fmla="*/ 1817568 w 1884138"/>
              <a:gd name="connsiteY6364" fmla="*/ 775796 h 1626468"/>
              <a:gd name="connsiteX6365" fmla="*/ 1817748 w 1884138"/>
              <a:gd name="connsiteY6365" fmla="*/ 775844 h 1626468"/>
              <a:gd name="connsiteX6366" fmla="*/ 1823133 w 1884138"/>
              <a:gd name="connsiteY6366" fmla="*/ 777301 h 1626468"/>
              <a:gd name="connsiteX6367" fmla="*/ 1841056 w 1884138"/>
              <a:gd name="connsiteY6367" fmla="*/ 769854 h 1626468"/>
              <a:gd name="connsiteX6368" fmla="*/ 1837958 w 1884138"/>
              <a:gd name="connsiteY6368" fmla="*/ 781310 h 1626468"/>
              <a:gd name="connsiteX6369" fmla="*/ 1837958 w 1884138"/>
              <a:gd name="connsiteY6369" fmla="*/ 781310 h 1626468"/>
              <a:gd name="connsiteX6370" fmla="*/ 1852318 w 1884138"/>
              <a:gd name="connsiteY6370" fmla="*/ 785194 h 1626468"/>
              <a:gd name="connsiteX6371" fmla="*/ 1849220 w 1884138"/>
              <a:gd name="connsiteY6371" fmla="*/ 796650 h 1626468"/>
              <a:gd name="connsiteX6372" fmla="*/ 1843161 w 1884138"/>
              <a:gd name="connsiteY6372" fmla="*/ 795011 h 1626468"/>
              <a:gd name="connsiteX6373" fmla="*/ 1843525 w 1884138"/>
              <a:gd name="connsiteY6373" fmla="*/ 795110 h 1626468"/>
              <a:gd name="connsiteX6374" fmla="*/ 1834859 w 1884138"/>
              <a:gd name="connsiteY6374" fmla="*/ 792766 h 1626468"/>
              <a:gd name="connsiteX6375" fmla="*/ 1820035 w 1884138"/>
              <a:gd name="connsiteY6375" fmla="*/ 788757 h 1626468"/>
              <a:gd name="connsiteX6376" fmla="*/ 1816937 w 1884138"/>
              <a:gd name="connsiteY6376" fmla="*/ 800212 h 1626468"/>
              <a:gd name="connsiteX6377" fmla="*/ 1799378 w 1884138"/>
              <a:gd name="connsiteY6377" fmla="*/ 808154 h 1626468"/>
              <a:gd name="connsiteX6378" fmla="*/ 1802576 w 1884138"/>
              <a:gd name="connsiteY6378" fmla="*/ 796328 h 1626468"/>
              <a:gd name="connsiteX6379" fmla="*/ 1802576 w 1884138"/>
              <a:gd name="connsiteY6379" fmla="*/ 796328 h 1626468"/>
              <a:gd name="connsiteX6380" fmla="*/ 1805674 w 1884138"/>
              <a:gd name="connsiteY6380" fmla="*/ 784873 h 1626468"/>
              <a:gd name="connsiteX6381" fmla="*/ 1791314 w 1884138"/>
              <a:gd name="connsiteY6381" fmla="*/ 780989 h 1626468"/>
              <a:gd name="connsiteX6382" fmla="*/ 1782539 w 1884138"/>
              <a:gd name="connsiteY6382" fmla="*/ 778616 h 1626468"/>
              <a:gd name="connsiteX6383" fmla="*/ 1782744 w 1884138"/>
              <a:gd name="connsiteY6383" fmla="*/ 778671 h 1626468"/>
              <a:gd name="connsiteX6384" fmla="*/ 1776490 w 1884138"/>
              <a:gd name="connsiteY6384" fmla="*/ 776980 h 1626468"/>
              <a:gd name="connsiteX6385" fmla="*/ 1794412 w 1884138"/>
              <a:gd name="connsiteY6385" fmla="*/ 769533 h 1626468"/>
              <a:gd name="connsiteX6386" fmla="*/ 1779588 w 1884138"/>
              <a:gd name="connsiteY6386" fmla="*/ 765524 h 1626468"/>
              <a:gd name="connsiteX6387" fmla="*/ 1782686 w 1884138"/>
              <a:gd name="connsiteY6387" fmla="*/ 754068 h 1626468"/>
              <a:gd name="connsiteX6388" fmla="*/ 1779588 w 1884138"/>
              <a:gd name="connsiteY6388" fmla="*/ 765524 h 1626468"/>
              <a:gd name="connsiteX6389" fmla="*/ 1776490 w 1884138"/>
              <a:gd name="connsiteY6389" fmla="*/ 776980 h 1626468"/>
              <a:gd name="connsiteX6390" fmla="*/ 1791314 w 1884138"/>
              <a:gd name="connsiteY6390" fmla="*/ 780989 h 1626468"/>
              <a:gd name="connsiteX6391" fmla="*/ 1788215 w 1884138"/>
              <a:gd name="connsiteY6391" fmla="*/ 792444 h 1626468"/>
              <a:gd name="connsiteX6392" fmla="*/ 1773391 w 1884138"/>
              <a:gd name="connsiteY6392" fmla="*/ 788435 h 1626468"/>
              <a:gd name="connsiteX6393" fmla="*/ 1770193 w 1884138"/>
              <a:gd name="connsiteY6393" fmla="*/ 800261 h 1626468"/>
              <a:gd name="connsiteX6394" fmla="*/ 1772046 w 1884138"/>
              <a:gd name="connsiteY6394" fmla="*/ 800762 h 1626468"/>
              <a:gd name="connsiteX6395" fmla="*/ 1775138 w 1884138"/>
              <a:gd name="connsiteY6395" fmla="*/ 801598 h 1626468"/>
              <a:gd name="connsiteX6396" fmla="*/ 1775752 w 1884138"/>
              <a:gd name="connsiteY6396" fmla="*/ 801764 h 1626468"/>
              <a:gd name="connsiteX6397" fmla="*/ 1775837 w 1884138"/>
              <a:gd name="connsiteY6397" fmla="*/ 801787 h 1626468"/>
              <a:gd name="connsiteX6398" fmla="*/ 1778851 w 1884138"/>
              <a:gd name="connsiteY6398" fmla="*/ 802602 h 1626468"/>
              <a:gd name="connsiteX6399" fmla="*/ 1779458 w 1884138"/>
              <a:gd name="connsiteY6399" fmla="*/ 802766 h 1626468"/>
              <a:gd name="connsiteX6400" fmla="*/ 1785017 w 1884138"/>
              <a:gd name="connsiteY6400" fmla="*/ 804270 h 1626468"/>
              <a:gd name="connsiteX6401" fmla="*/ 1799378 w 1884138"/>
              <a:gd name="connsiteY6401" fmla="*/ 808154 h 1626468"/>
              <a:gd name="connsiteX6402" fmla="*/ 1781919 w 1884138"/>
              <a:gd name="connsiteY6402" fmla="*/ 815725 h 1626468"/>
              <a:gd name="connsiteX6403" fmla="*/ 1785509 w 1884138"/>
              <a:gd name="connsiteY6403" fmla="*/ 816696 h 1626468"/>
              <a:gd name="connsiteX6404" fmla="*/ 1796280 w 1884138"/>
              <a:gd name="connsiteY6404" fmla="*/ 819609 h 1626468"/>
              <a:gd name="connsiteX6405" fmla="*/ 1793181 w 1884138"/>
              <a:gd name="connsiteY6405" fmla="*/ 831065 h 1626468"/>
              <a:gd name="connsiteX6406" fmla="*/ 1778821 w 1884138"/>
              <a:gd name="connsiteY6406" fmla="*/ 827181 h 1626468"/>
              <a:gd name="connsiteX6407" fmla="*/ 1760898 w 1884138"/>
              <a:gd name="connsiteY6407" fmla="*/ 834628 h 1626468"/>
              <a:gd name="connsiteX6408" fmla="*/ 1775722 w 1884138"/>
              <a:gd name="connsiteY6408" fmla="*/ 838637 h 1626468"/>
              <a:gd name="connsiteX6409" fmla="*/ 1790083 w 1884138"/>
              <a:gd name="connsiteY6409" fmla="*/ 842521 h 1626468"/>
              <a:gd name="connsiteX6410" fmla="*/ 1786885 w 1884138"/>
              <a:gd name="connsiteY6410" fmla="*/ 854346 h 1626468"/>
              <a:gd name="connsiteX6411" fmla="*/ 1801246 w 1884138"/>
              <a:gd name="connsiteY6411" fmla="*/ 858230 h 1626468"/>
              <a:gd name="connsiteX6412" fmla="*/ 1783787 w 1884138"/>
              <a:gd name="connsiteY6412" fmla="*/ 865802 h 1626468"/>
              <a:gd name="connsiteX6413" fmla="*/ 1772524 w 1884138"/>
              <a:gd name="connsiteY6413" fmla="*/ 850462 h 1626468"/>
              <a:gd name="connsiteX6414" fmla="*/ 1757700 w 1884138"/>
              <a:gd name="connsiteY6414" fmla="*/ 846453 h 1626468"/>
              <a:gd name="connsiteX6415" fmla="*/ 1743340 w 1884138"/>
              <a:gd name="connsiteY6415" fmla="*/ 842569 h 1626468"/>
              <a:gd name="connsiteX6416" fmla="*/ 1744583 w 1884138"/>
              <a:gd name="connsiteY6416" fmla="*/ 837971 h 1626468"/>
              <a:gd name="connsiteX6417" fmla="*/ 1746538 w 1884138"/>
              <a:gd name="connsiteY6417" fmla="*/ 830744 h 1626468"/>
              <a:gd name="connsiteX6418" fmla="*/ 1749636 w 1884138"/>
              <a:gd name="connsiteY6418" fmla="*/ 819288 h 1626468"/>
              <a:gd name="connsiteX6419" fmla="*/ 1735275 w 1884138"/>
              <a:gd name="connsiteY6419" fmla="*/ 815404 h 1626468"/>
              <a:gd name="connsiteX6420" fmla="*/ 1732177 w 1884138"/>
              <a:gd name="connsiteY6420" fmla="*/ 826860 h 1626468"/>
              <a:gd name="connsiteX6421" fmla="*/ 1743340 w 1884138"/>
              <a:gd name="connsiteY6421" fmla="*/ 842569 h 1626468"/>
              <a:gd name="connsiteX6422" fmla="*/ 1740241 w 1884138"/>
              <a:gd name="connsiteY6422" fmla="*/ 854025 h 1626468"/>
              <a:gd name="connsiteX6423" fmla="*/ 1734183 w 1884138"/>
              <a:gd name="connsiteY6423" fmla="*/ 852386 h 1626468"/>
              <a:gd name="connsiteX6424" fmla="*/ 1734488 w 1884138"/>
              <a:gd name="connsiteY6424" fmla="*/ 852469 h 1626468"/>
              <a:gd name="connsiteX6425" fmla="*/ 1734856 w 1884138"/>
              <a:gd name="connsiteY6425" fmla="*/ 852569 h 1626468"/>
              <a:gd name="connsiteX6426" fmla="*/ 1740241 w 1884138"/>
              <a:gd name="connsiteY6426" fmla="*/ 854025 h 1626468"/>
              <a:gd name="connsiteX6427" fmla="*/ 1737143 w 1884138"/>
              <a:gd name="connsiteY6427" fmla="*/ 865481 h 1626468"/>
              <a:gd name="connsiteX6428" fmla="*/ 1751504 w 1884138"/>
              <a:gd name="connsiteY6428" fmla="*/ 869365 h 1626468"/>
              <a:gd name="connsiteX6429" fmla="*/ 1754602 w 1884138"/>
              <a:gd name="connsiteY6429" fmla="*/ 857909 h 1626468"/>
              <a:gd name="connsiteX6430" fmla="*/ 1769426 w 1884138"/>
              <a:gd name="connsiteY6430" fmla="*/ 861918 h 1626468"/>
              <a:gd name="connsiteX6431" fmla="*/ 1783787 w 1884138"/>
              <a:gd name="connsiteY6431" fmla="*/ 865802 h 1626468"/>
              <a:gd name="connsiteX6432" fmla="*/ 1780689 w 1884138"/>
              <a:gd name="connsiteY6432" fmla="*/ 877258 h 1626468"/>
              <a:gd name="connsiteX6433" fmla="*/ 1775304 w 1884138"/>
              <a:gd name="connsiteY6433" fmla="*/ 875801 h 1626468"/>
              <a:gd name="connsiteX6434" fmla="*/ 1775264 w 1884138"/>
              <a:gd name="connsiteY6434" fmla="*/ 875791 h 1626468"/>
              <a:gd name="connsiteX6435" fmla="*/ 1766328 w 1884138"/>
              <a:gd name="connsiteY6435" fmla="*/ 873374 h 1626468"/>
              <a:gd name="connsiteX6436" fmla="*/ 1763130 w 1884138"/>
              <a:gd name="connsiteY6436" fmla="*/ 885199 h 1626468"/>
              <a:gd name="connsiteX6437" fmla="*/ 1780689 w 1884138"/>
              <a:gd name="connsiteY6437" fmla="*/ 877258 h 1626468"/>
              <a:gd name="connsiteX6438" fmla="*/ 1795049 w 1884138"/>
              <a:gd name="connsiteY6438" fmla="*/ 881142 h 1626468"/>
              <a:gd name="connsiteX6439" fmla="*/ 1791851 w 1884138"/>
              <a:gd name="connsiteY6439" fmla="*/ 892967 h 1626468"/>
              <a:gd name="connsiteX6440" fmla="*/ 1806675 w 1884138"/>
              <a:gd name="connsiteY6440" fmla="*/ 896976 h 1626468"/>
              <a:gd name="connsiteX6441" fmla="*/ 1812734 w 1884138"/>
              <a:gd name="connsiteY6441" fmla="*/ 898615 h 1626468"/>
              <a:gd name="connsiteX6442" fmla="*/ 1812419 w 1884138"/>
              <a:gd name="connsiteY6442" fmla="*/ 898530 h 1626468"/>
              <a:gd name="connsiteX6443" fmla="*/ 1821036 w 1884138"/>
              <a:gd name="connsiteY6443" fmla="*/ 900860 h 1626468"/>
              <a:gd name="connsiteX6444" fmla="*/ 1803577 w 1884138"/>
              <a:gd name="connsiteY6444" fmla="*/ 908432 h 1626468"/>
              <a:gd name="connsiteX6445" fmla="*/ 1788753 w 1884138"/>
              <a:gd name="connsiteY6445" fmla="*/ 904423 h 1626468"/>
              <a:gd name="connsiteX6446" fmla="*/ 1803577 w 1884138"/>
              <a:gd name="connsiteY6446" fmla="*/ 908432 h 1626468"/>
              <a:gd name="connsiteX6447" fmla="*/ 1800479 w 1884138"/>
              <a:gd name="connsiteY6447" fmla="*/ 919888 h 1626468"/>
              <a:gd name="connsiteX6448" fmla="*/ 1814839 w 1884138"/>
              <a:gd name="connsiteY6448" fmla="*/ 923772 h 1626468"/>
              <a:gd name="connsiteX6449" fmla="*/ 1811741 w 1884138"/>
              <a:gd name="connsiteY6449" fmla="*/ 935228 h 1626468"/>
              <a:gd name="connsiteX6450" fmla="*/ 1797380 w 1884138"/>
              <a:gd name="connsiteY6450" fmla="*/ 931344 h 1626468"/>
              <a:gd name="connsiteX6451" fmla="*/ 1794282 w 1884138"/>
              <a:gd name="connsiteY6451" fmla="*/ 942799 h 1626468"/>
              <a:gd name="connsiteX6452" fmla="*/ 1791084 w 1884138"/>
              <a:gd name="connsiteY6452" fmla="*/ 954625 h 1626468"/>
              <a:gd name="connsiteX6453" fmla="*/ 1808643 w 1884138"/>
              <a:gd name="connsiteY6453" fmla="*/ 946683 h 1626468"/>
              <a:gd name="connsiteX6454" fmla="*/ 1823004 w 1884138"/>
              <a:gd name="connsiteY6454" fmla="*/ 950567 h 1626468"/>
              <a:gd name="connsiteX6455" fmla="*/ 1819806 w 1884138"/>
              <a:gd name="connsiteY6455" fmla="*/ 962393 h 1626468"/>
              <a:gd name="connsiteX6456" fmla="*/ 1816707 w 1884138"/>
              <a:gd name="connsiteY6456" fmla="*/ 973848 h 1626468"/>
              <a:gd name="connsiteX6457" fmla="*/ 1827970 w 1884138"/>
              <a:gd name="connsiteY6457" fmla="*/ 989188 h 1626468"/>
              <a:gd name="connsiteX6458" fmla="*/ 1822585 w 1884138"/>
              <a:gd name="connsiteY6458" fmla="*/ 987731 h 1626468"/>
              <a:gd name="connsiteX6459" fmla="*/ 1822204 w 1884138"/>
              <a:gd name="connsiteY6459" fmla="*/ 987628 h 1626468"/>
              <a:gd name="connsiteX6460" fmla="*/ 1813609 w 1884138"/>
              <a:gd name="connsiteY6460" fmla="*/ 985304 h 1626468"/>
              <a:gd name="connsiteX6461" fmla="*/ 1802346 w 1884138"/>
              <a:gd name="connsiteY6461" fmla="*/ 969964 h 1626468"/>
              <a:gd name="connsiteX6462" fmla="*/ 1799248 w 1884138"/>
              <a:gd name="connsiteY6462" fmla="*/ 981420 h 1626468"/>
              <a:gd name="connsiteX6463" fmla="*/ 1796150 w 1884138"/>
              <a:gd name="connsiteY6463" fmla="*/ 992876 h 1626468"/>
              <a:gd name="connsiteX6464" fmla="*/ 1792952 w 1884138"/>
              <a:gd name="connsiteY6464" fmla="*/ 1004701 h 1626468"/>
              <a:gd name="connsiteX6465" fmla="*/ 1796150 w 1884138"/>
              <a:gd name="connsiteY6465" fmla="*/ 992876 h 1626468"/>
              <a:gd name="connsiteX6466" fmla="*/ 1796150 w 1884138"/>
              <a:gd name="connsiteY6466" fmla="*/ 992876 h 1626468"/>
              <a:gd name="connsiteX6467" fmla="*/ 1810511 w 1884138"/>
              <a:gd name="connsiteY6467" fmla="*/ 996760 h 1626468"/>
              <a:gd name="connsiteX6468" fmla="*/ 1824872 w 1884138"/>
              <a:gd name="connsiteY6468" fmla="*/ 1000644 h 1626468"/>
              <a:gd name="connsiteX6469" fmla="*/ 1827970 w 1884138"/>
              <a:gd name="connsiteY6469" fmla="*/ 989188 h 1626468"/>
              <a:gd name="connsiteX6470" fmla="*/ 1831068 w 1884138"/>
              <a:gd name="connsiteY6470" fmla="*/ 977732 h 1626468"/>
              <a:gd name="connsiteX6471" fmla="*/ 1834166 w 1884138"/>
              <a:gd name="connsiteY6471" fmla="*/ 966276 h 1626468"/>
              <a:gd name="connsiteX6472" fmla="*/ 1848990 w 1884138"/>
              <a:gd name="connsiteY6472" fmla="*/ 970286 h 1626468"/>
              <a:gd name="connsiteX6473" fmla="*/ 1863351 w 1884138"/>
              <a:gd name="connsiteY6473" fmla="*/ 974170 h 1626468"/>
              <a:gd name="connsiteX6474" fmla="*/ 1860253 w 1884138"/>
              <a:gd name="connsiteY6474" fmla="*/ 985625 h 1626468"/>
              <a:gd name="connsiteX6475" fmla="*/ 1845892 w 1884138"/>
              <a:gd name="connsiteY6475" fmla="*/ 981741 h 1626468"/>
              <a:gd name="connsiteX6476" fmla="*/ 1857155 w 1884138"/>
              <a:gd name="connsiteY6476" fmla="*/ 997081 h 1626468"/>
              <a:gd name="connsiteX6477" fmla="*/ 1839696 w 1884138"/>
              <a:gd name="connsiteY6477" fmla="*/ 1004653 h 1626468"/>
              <a:gd name="connsiteX6478" fmla="*/ 1839696 w 1884138"/>
              <a:gd name="connsiteY6478" fmla="*/ 1004653 h 1626468"/>
              <a:gd name="connsiteX6479" fmla="*/ 1854056 w 1884138"/>
              <a:gd name="connsiteY6479" fmla="*/ 1008537 h 1626468"/>
              <a:gd name="connsiteX6480" fmla="*/ 1850858 w 1884138"/>
              <a:gd name="connsiteY6480" fmla="*/ 1020362 h 1626468"/>
              <a:gd name="connsiteX6481" fmla="*/ 1836497 w 1884138"/>
              <a:gd name="connsiteY6481" fmla="*/ 1016478 h 1626468"/>
              <a:gd name="connsiteX6482" fmla="*/ 1836497 w 1884138"/>
              <a:gd name="connsiteY6482" fmla="*/ 1016478 h 1626468"/>
              <a:gd name="connsiteX6483" fmla="*/ 1850858 w 1884138"/>
              <a:gd name="connsiteY6483" fmla="*/ 1020362 h 1626468"/>
              <a:gd name="connsiteX6484" fmla="*/ 1847760 w 1884138"/>
              <a:gd name="connsiteY6484" fmla="*/ 1031818 h 1626468"/>
              <a:gd name="connsiteX6485" fmla="*/ 1833399 w 1884138"/>
              <a:gd name="connsiteY6485" fmla="*/ 1027934 h 1626468"/>
              <a:gd name="connsiteX6486" fmla="*/ 1830301 w 1884138"/>
              <a:gd name="connsiteY6486" fmla="*/ 1039390 h 1626468"/>
              <a:gd name="connsiteX6487" fmla="*/ 1827203 w 1884138"/>
              <a:gd name="connsiteY6487" fmla="*/ 1050846 h 1626468"/>
              <a:gd name="connsiteX6488" fmla="*/ 1812379 w 1884138"/>
              <a:gd name="connsiteY6488" fmla="*/ 1046836 h 1626468"/>
              <a:gd name="connsiteX6489" fmla="*/ 1815477 w 1884138"/>
              <a:gd name="connsiteY6489" fmla="*/ 1035381 h 1626468"/>
              <a:gd name="connsiteX6490" fmla="*/ 1818575 w 1884138"/>
              <a:gd name="connsiteY6490" fmla="*/ 1023925 h 1626468"/>
              <a:gd name="connsiteX6491" fmla="*/ 1821673 w 1884138"/>
              <a:gd name="connsiteY6491" fmla="*/ 1012469 h 1626468"/>
              <a:gd name="connsiteX6492" fmla="*/ 1807313 w 1884138"/>
              <a:gd name="connsiteY6492" fmla="*/ 1008585 h 1626468"/>
              <a:gd name="connsiteX6493" fmla="*/ 1821673 w 1884138"/>
              <a:gd name="connsiteY6493" fmla="*/ 1012469 h 1626468"/>
              <a:gd name="connsiteX6494" fmla="*/ 1818575 w 1884138"/>
              <a:gd name="connsiteY6494" fmla="*/ 1023925 h 1626468"/>
              <a:gd name="connsiteX6495" fmla="*/ 1804214 w 1884138"/>
              <a:gd name="connsiteY6495" fmla="*/ 1020041 h 1626468"/>
              <a:gd name="connsiteX6496" fmla="*/ 1801116 w 1884138"/>
              <a:gd name="connsiteY6496" fmla="*/ 1031497 h 1626468"/>
              <a:gd name="connsiteX6497" fmla="*/ 1798018 w 1884138"/>
              <a:gd name="connsiteY6497" fmla="*/ 1042952 h 1626468"/>
              <a:gd name="connsiteX6498" fmla="*/ 1812379 w 1884138"/>
              <a:gd name="connsiteY6498" fmla="*/ 1046836 h 1626468"/>
              <a:gd name="connsiteX6499" fmla="*/ 1794820 w 1884138"/>
              <a:gd name="connsiteY6499" fmla="*/ 1054778 h 1626468"/>
              <a:gd name="connsiteX6500" fmla="*/ 1791721 w 1884138"/>
              <a:gd name="connsiteY6500" fmla="*/ 1066233 h 1626468"/>
              <a:gd name="connsiteX6501" fmla="*/ 1806082 w 1884138"/>
              <a:gd name="connsiteY6501" fmla="*/ 1070117 h 1626468"/>
              <a:gd name="connsiteX6502" fmla="*/ 1802984 w 1884138"/>
              <a:gd name="connsiteY6502" fmla="*/ 1081573 h 1626468"/>
              <a:gd name="connsiteX6503" fmla="*/ 1788623 w 1884138"/>
              <a:gd name="connsiteY6503" fmla="*/ 1077689 h 1626468"/>
              <a:gd name="connsiteX6504" fmla="*/ 1802984 w 1884138"/>
              <a:gd name="connsiteY6504" fmla="*/ 1081573 h 1626468"/>
              <a:gd name="connsiteX6505" fmla="*/ 1799886 w 1884138"/>
              <a:gd name="connsiteY6505" fmla="*/ 1093029 h 1626468"/>
              <a:gd name="connsiteX6506" fmla="*/ 1785525 w 1884138"/>
              <a:gd name="connsiteY6506" fmla="*/ 1089145 h 1626468"/>
              <a:gd name="connsiteX6507" fmla="*/ 1785525 w 1884138"/>
              <a:gd name="connsiteY6507" fmla="*/ 1089145 h 1626468"/>
              <a:gd name="connsiteX6508" fmla="*/ 1782327 w 1884138"/>
              <a:gd name="connsiteY6508" fmla="*/ 1100970 h 1626468"/>
              <a:gd name="connsiteX6509" fmla="*/ 1767966 w 1884138"/>
              <a:gd name="connsiteY6509" fmla="*/ 1097086 h 1626468"/>
              <a:gd name="connsiteX6510" fmla="*/ 1782327 w 1884138"/>
              <a:gd name="connsiteY6510" fmla="*/ 1100970 h 1626468"/>
              <a:gd name="connsiteX6511" fmla="*/ 1796687 w 1884138"/>
              <a:gd name="connsiteY6511" fmla="*/ 1104854 h 1626468"/>
              <a:gd name="connsiteX6512" fmla="*/ 1779228 w 1884138"/>
              <a:gd name="connsiteY6512" fmla="*/ 1112426 h 1626468"/>
              <a:gd name="connsiteX6513" fmla="*/ 1779228 w 1884138"/>
              <a:gd name="connsiteY6513" fmla="*/ 1112426 h 1626468"/>
              <a:gd name="connsiteX6514" fmla="*/ 1764868 w 1884138"/>
              <a:gd name="connsiteY6514" fmla="*/ 1108542 h 1626468"/>
              <a:gd name="connsiteX6515" fmla="*/ 1779228 w 1884138"/>
              <a:gd name="connsiteY6515" fmla="*/ 1112426 h 1626468"/>
              <a:gd name="connsiteX6516" fmla="*/ 1793589 w 1884138"/>
              <a:gd name="connsiteY6516" fmla="*/ 1116310 h 1626468"/>
              <a:gd name="connsiteX6517" fmla="*/ 1808413 w 1884138"/>
              <a:gd name="connsiteY6517" fmla="*/ 1120319 h 1626468"/>
              <a:gd name="connsiteX6518" fmla="*/ 1822774 w 1884138"/>
              <a:gd name="connsiteY6518" fmla="*/ 1124203 h 1626468"/>
              <a:gd name="connsiteX6519" fmla="*/ 1805315 w 1884138"/>
              <a:gd name="connsiteY6519" fmla="*/ 1131775 h 1626468"/>
              <a:gd name="connsiteX6520" fmla="*/ 1819676 w 1884138"/>
              <a:gd name="connsiteY6520" fmla="*/ 1135659 h 1626468"/>
              <a:gd name="connsiteX6521" fmla="*/ 1816578 w 1884138"/>
              <a:gd name="connsiteY6521" fmla="*/ 1147115 h 1626468"/>
              <a:gd name="connsiteX6522" fmla="*/ 1799019 w 1884138"/>
              <a:gd name="connsiteY6522" fmla="*/ 1155056 h 1626468"/>
              <a:gd name="connsiteX6523" fmla="*/ 1787393 w 1884138"/>
              <a:gd name="connsiteY6523" fmla="*/ 1139222 h 1626468"/>
              <a:gd name="connsiteX6524" fmla="*/ 1773032 w 1884138"/>
              <a:gd name="connsiteY6524" fmla="*/ 1135338 h 1626468"/>
              <a:gd name="connsiteX6525" fmla="*/ 1755473 w 1884138"/>
              <a:gd name="connsiteY6525" fmla="*/ 1143279 h 1626468"/>
              <a:gd name="connsiteX6526" fmla="*/ 1738014 w 1884138"/>
              <a:gd name="connsiteY6526" fmla="*/ 1150851 h 1626468"/>
              <a:gd name="connsiteX6527" fmla="*/ 1723190 w 1884138"/>
              <a:gd name="connsiteY6527" fmla="*/ 1146842 h 1626468"/>
              <a:gd name="connsiteX6528" fmla="*/ 1708829 w 1884138"/>
              <a:gd name="connsiteY6528" fmla="*/ 1142958 h 1626468"/>
              <a:gd name="connsiteX6529" fmla="*/ 1711928 w 1884138"/>
              <a:gd name="connsiteY6529" fmla="*/ 1131502 h 1626468"/>
              <a:gd name="connsiteX6530" fmla="*/ 1726288 w 1884138"/>
              <a:gd name="connsiteY6530" fmla="*/ 1135386 h 1626468"/>
              <a:gd name="connsiteX6531" fmla="*/ 1711928 w 1884138"/>
              <a:gd name="connsiteY6531" fmla="*/ 1131502 h 1626468"/>
              <a:gd name="connsiteX6532" fmla="*/ 1712327 w 1884138"/>
              <a:gd name="connsiteY6532" fmla="*/ 1130024 h 1626468"/>
              <a:gd name="connsiteX6533" fmla="*/ 1713527 w 1884138"/>
              <a:gd name="connsiteY6533" fmla="*/ 1125589 h 1626468"/>
              <a:gd name="connsiteX6534" fmla="*/ 1714726 w 1884138"/>
              <a:gd name="connsiteY6534" fmla="*/ 1121155 h 1626468"/>
              <a:gd name="connsiteX6535" fmla="*/ 1715126 w 1884138"/>
              <a:gd name="connsiteY6535" fmla="*/ 1119677 h 1626468"/>
              <a:gd name="connsiteX6536" fmla="*/ 1713527 w 1884138"/>
              <a:gd name="connsiteY6536" fmla="*/ 1125589 h 1626468"/>
              <a:gd name="connsiteX6537" fmla="*/ 1711928 w 1884138"/>
              <a:gd name="connsiteY6537" fmla="*/ 1131502 h 1626468"/>
              <a:gd name="connsiteX6538" fmla="*/ 1708829 w 1884138"/>
              <a:gd name="connsiteY6538" fmla="*/ 1142958 h 1626468"/>
              <a:gd name="connsiteX6539" fmla="*/ 1694469 w 1884138"/>
              <a:gd name="connsiteY6539" fmla="*/ 1139074 h 1626468"/>
              <a:gd name="connsiteX6540" fmla="*/ 1697567 w 1884138"/>
              <a:gd name="connsiteY6540" fmla="*/ 1127618 h 1626468"/>
              <a:gd name="connsiteX6541" fmla="*/ 1682743 w 1884138"/>
              <a:gd name="connsiteY6541" fmla="*/ 1123609 h 1626468"/>
              <a:gd name="connsiteX6542" fmla="*/ 1668382 w 1884138"/>
              <a:gd name="connsiteY6542" fmla="*/ 1119725 h 1626468"/>
              <a:gd name="connsiteX6543" fmla="*/ 1654021 w 1884138"/>
              <a:gd name="connsiteY6543" fmla="*/ 1115841 h 1626468"/>
              <a:gd name="connsiteX6544" fmla="*/ 1650923 w 1884138"/>
              <a:gd name="connsiteY6544" fmla="*/ 1127297 h 1626468"/>
              <a:gd name="connsiteX6545" fmla="*/ 1665284 w 1884138"/>
              <a:gd name="connsiteY6545" fmla="*/ 1131181 h 1626468"/>
              <a:gd name="connsiteX6546" fmla="*/ 1662186 w 1884138"/>
              <a:gd name="connsiteY6546" fmla="*/ 1142636 h 1626468"/>
              <a:gd name="connsiteX6547" fmla="*/ 1647825 w 1884138"/>
              <a:gd name="connsiteY6547" fmla="*/ 1138752 h 1626468"/>
              <a:gd name="connsiteX6548" fmla="*/ 1662186 w 1884138"/>
              <a:gd name="connsiteY6548" fmla="*/ 1142636 h 1626468"/>
              <a:gd name="connsiteX6549" fmla="*/ 1676546 w 1884138"/>
              <a:gd name="connsiteY6549" fmla="*/ 1146520 h 1626468"/>
              <a:gd name="connsiteX6550" fmla="*/ 1691370 w 1884138"/>
              <a:gd name="connsiteY6550" fmla="*/ 1150530 h 1626468"/>
              <a:gd name="connsiteX6551" fmla="*/ 1694469 w 1884138"/>
              <a:gd name="connsiteY6551" fmla="*/ 1139074 h 1626468"/>
              <a:gd name="connsiteX6552" fmla="*/ 1708829 w 1884138"/>
              <a:gd name="connsiteY6552" fmla="*/ 1142958 h 1626468"/>
              <a:gd name="connsiteX6553" fmla="*/ 1705731 w 1884138"/>
              <a:gd name="connsiteY6553" fmla="*/ 1154413 h 1626468"/>
              <a:gd name="connsiteX6554" fmla="*/ 1702633 w 1884138"/>
              <a:gd name="connsiteY6554" fmla="*/ 1165869 h 1626468"/>
              <a:gd name="connsiteX6555" fmla="*/ 1709303 w 1884138"/>
              <a:gd name="connsiteY6555" fmla="*/ 1167673 h 1626468"/>
              <a:gd name="connsiteX6556" fmla="*/ 1709813 w 1884138"/>
              <a:gd name="connsiteY6556" fmla="*/ 1167811 h 1626468"/>
              <a:gd name="connsiteX6557" fmla="*/ 1716994 w 1884138"/>
              <a:gd name="connsiteY6557" fmla="*/ 1169753 h 1626468"/>
              <a:gd name="connsiteX6558" fmla="*/ 1709303 w 1884138"/>
              <a:gd name="connsiteY6558" fmla="*/ 1167673 h 1626468"/>
              <a:gd name="connsiteX6559" fmla="*/ 1708916 w 1884138"/>
              <a:gd name="connsiteY6559" fmla="*/ 1167568 h 1626468"/>
              <a:gd name="connsiteX6560" fmla="*/ 1702633 w 1884138"/>
              <a:gd name="connsiteY6560" fmla="*/ 1165869 h 1626468"/>
              <a:gd name="connsiteX6561" fmla="*/ 1705731 w 1884138"/>
              <a:gd name="connsiteY6561" fmla="*/ 1154413 h 1626468"/>
              <a:gd name="connsiteX6562" fmla="*/ 1711116 w 1884138"/>
              <a:gd name="connsiteY6562" fmla="*/ 1155870 h 1626468"/>
              <a:gd name="connsiteX6563" fmla="*/ 1705731 w 1884138"/>
              <a:gd name="connsiteY6563" fmla="*/ 1154413 h 1626468"/>
              <a:gd name="connsiteX6564" fmla="*/ 1723190 w 1884138"/>
              <a:gd name="connsiteY6564" fmla="*/ 1146842 h 1626468"/>
              <a:gd name="connsiteX6565" fmla="*/ 1720092 w 1884138"/>
              <a:gd name="connsiteY6565" fmla="*/ 1158297 h 1626468"/>
              <a:gd name="connsiteX6566" fmla="*/ 1734916 w 1884138"/>
              <a:gd name="connsiteY6566" fmla="*/ 1162307 h 1626468"/>
              <a:gd name="connsiteX6567" fmla="*/ 1738014 w 1884138"/>
              <a:gd name="connsiteY6567" fmla="*/ 1150851 h 1626468"/>
              <a:gd name="connsiteX6568" fmla="*/ 1752375 w 1884138"/>
              <a:gd name="connsiteY6568" fmla="*/ 1154735 h 1626468"/>
              <a:gd name="connsiteX6569" fmla="*/ 1749277 w 1884138"/>
              <a:gd name="connsiteY6569" fmla="*/ 1166191 h 1626468"/>
              <a:gd name="connsiteX6570" fmla="*/ 1763637 w 1884138"/>
              <a:gd name="connsiteY6570" fmla="*/ 1170074 h 1626468"/>
              <a:gd name="connsiteX6571" fmla="*/ 1777998 w 1884138"/>
              <a:gd name="connsiteY6571" fmla="*/ 1173958 h 1626468"/>
              <a:gd name="connsiteX6572" fmla="*/ 1792822 w 1884138"/>
              <a:gd name="connsiteY6572" fmla="*/ 1177968 h 1626468"/>
              <a:gd name="connsiteX6573" fmla="*/ 1807183 w 1884138"/>
              <a:gd name="connsiteY6573" fmla="*/ 1181851 h 1626468"/>
              <a:gd name="connsiteX6574" fmla="*/ 1804085 w 1884138"/>
              <a:gd name="connsiteY6574" fmla="*/ 1193307 h 1626468"/>
              <a:gd name="connsiteX6575" fmla="*/ 1789724 w 1884138"/>
              <a:gd name="connsiteY6575" fmla="*/ 1189423 h 1626468"/>
              <a:gd name="connsiteX6576" fmla="*/ 1786526 w 1884138"/>
              <a:gd name="connsiteY6576" fmla="*/ 1201249 h 1626468"/>
              <a:gd name="connsiteX6577" fmla="*/ 1771702 w 1884138"/>
              <a:gd name="connsiteY6577" fmla="*/ 1197239 h 1626468"/>
              <a:gd name="connsiteX6578" fmla="*/ 1774900 w 1884138"/>
              <a:gd name="connsiteY6578" fmla="*/ 1185414 h 1626468"/>
              <a:gd name="connsiteX6579" fmla="*/ 1766283 w 1884138"/>
              <a:gd name="connsiteY6579" fmla="*/ 1183084 h 1626468"/>
              <a:gd name="connsiteX6580" fmla="*/ 1765924 w 1884138"/>
              <a:gd name="connsiteY6580" fmla="*/ 1182987 h 1626468"/>
              <a:gd name="connsiteX6581" fmla="*/ 1760539 w 1884138"/>
              <a:gd name="connsiteY6581" fmla="*/ 1181530 h 1626468"/>
              <a:gd name="connsiteX6582" fmla="*/ 1771702 w 1884138"/>
              <a:gd name="connsiteY6582" fmla="*/ 1197239 h 1626468"/>
              <a:gd name="connsiteX6583" fmla="*/ 1757341 w 1884138"/>
              <a:gd name="connsiteY6583" fmla="*/ 1193356 h 1626468"/>
              <a:gd name="connsiteX6584" fmla="*/ 1754243 w 1884138"/>
              <a:gd name="connsiteY6584" fmla="*/ 1204811 h 1626468"/>
              <a:gd name="connsiteX6585" fmla="*/ 1768603 w 1884138"/>
              <a:gd name="connsiteY6585" fmla="*/ 1208695 h 1626468"/>
              <a:gd name="connsiteX6586" fmla="*/ 1751145 w 1884138"/>
              <a:gd name="connsiteY6586" fmla="*/ 1216267 h 1626468"/>
              <a:gd name="connsiteX6587" fmla="*/ 1747946 w 1884138"/>
              <a:gd name="connsiteY6587" fmla="*/ 1228092 h 1626468"/>
              <a:gd name="connsiteX6588" fmla="*/ 1744848 w 1884138"/>
              <a:gd name="connsiteY6588" fmla="*/ 1239548 h 1626468"/>
              <a:gd name="connsiteX6589" fmla="*/ 1756110 w 1884138"/>
              <a:gd name="connsiteY6589" fmla="*/ 1254888 h 1626468"/>
              <a:gd name="connsiteX6590" fmla="*/ 1747764 w 1884138"/>
              <a:gd name="connsiteY6590" fmla="*/ 1252631 h 1626468"/>
              <a:gd name="connsiteX6591" fmla="*/ 1747808 w 1884138"/>
              <a:gd name="connsiteY6591" fmla="*/ 1252642 h 1626468"/>
              <a:gd name="connsiteX6592" fmla="*/ 1741750 w 1884138"/>
              <a:gd name="connsiteY6592" fmla="*/ 1251004 h 1626468"/>
              <a:gd name="connsiteX6593" fmla="*/ 1756110 w 1884138"/>
              <a:gd name="connsiteY6593" fmla="*/ 1254888 h 1626468"/>
              <a:gd name="connsiteX6594" fmla="*/ 1753012 w 1884138"/>
              <a:gd name="connsiteY6594" fmla="*/ 1266344 h 1626468"/>
              <a:gd name="connsiteX6595" fmla="*/ 1770934 w 1884138"/>
              <a:gd name="connsiteY6595" fmla="*/ 1258897 h 1626468"/>
              <a:gd name="connsiteX6596" fmla="*/ 1756110 w 1884138"/>
              <a:gd name="connsiteY6596" fmla="*/ 1254888 h 1626468"/>
              <a:gd name="connsiteX6597" fmla="*/ 1759209 w 1884138"/>
              <a:gd name="connsiteY6597" fmla="*/ 1243432 h 1626468"/>
              <a:gd name="connsiteX6598" fmla="*/ 1759209 w 1884138"/>
              <a:gd name="connsiteY6598" fmla="*/ 1243432 h 1626468"/>
              <a:gd name="connsiteX6599" fmla="*/ 1777131 w 1884138"/>
              <a:gd name="connsiteY6599" fmla="*/ 1235986 h 1626468"/>
              <a:gd name="connsiteX6600" fmla="*/ 1788393 w 1884138"/>
              <a:gd name="connsiteY6600" fmla="*/ 1251325 h 1626468"/>
              <a:gd name="connsiteX6601" fmla="*/ 1785295 w 1884138"/>
              <a:gd name="connsiteY6601" fmla="*/ 1262781 h 1626468"/>
              <a:gd name="connsiteX6602" fmla="*/ 1796558 w 1884138"/>
              <a:gd name="connsiteY6602" fmla="*/ 1278121 h 1626468"/>
              <a:gd name="connsiteX6603" fmla="*/ 1782197 w 1884138"/>
              <a:gd name="connsiteY6603" fmla="*/ 1274237 h 1626468"/>
              <a:gd name="connsiteX6604" fmla="*/ 1782197 w 1884138"/>
              <a:gd name="connsiteY6604" fmla="*/ 1274237 h 1626468"/>
              <a:gd name="connsiteX6605" fmla="*/ 1767836 w 1884138"/>
              <a:gd name="connsiteY6605" fmla="*/ 1270353 h 1626468"/>
              <a:gd name="connsiteX6606" fmla="*/ 1782197 w 1884138"/>
              <a:gd name="connsiteY6606" fmla="*/ 1274237 h 1626468"/>
              <a:gd name="connsiteX6607" fmla="*/ 1782197 w 1884138"/>
              <a:gd name="connsiteY6607" fmla="*/ 1274237 h 1626468"/>
              <a:gd name="connsiteX6608" fmla="*/ 1796558 w 1884138"/>
              <a:gd name="connsiteY6608" fmla="*/ 1278121 h 1626468"/>
              <a:gd name="connsiteX6609" fmla="*/ 1793460 w 1884138"/>
              <a:gd name="connsiteY6609" fmla="*/ 1289576 h 1626468"/>
              <a:gd name="connsiteX6610" fmla="*/ 1779099 w 1884138"/>
              <a:gd name="connsiteY6610" fmla="*/ 1285692 h 1626468"/>
              <a:gd name="connsiteX6611" fmla="*/ 1790261 w 1884138"/>
              <a:gd name="connsiteY6611" fmla="*/ 1301402 h 1626468"/>
              <a:gd name="connsiteX6612" fmla="*/ 1804622 w 1884138"/>
              <a:gd name="connsiteY6612" fmla="*/ 1305286 h 1626468"/>
              <a:gd name="connsiteX6613" fmla="*/ 1801524 w 1884138"/>
              <a:gd name="connsiteY6613" fmla="*/ 1316741 h 1626468"/>
              <a:gd name="connsiteX6614" fmla="*/ 1815885 w 1884138"/>
              <a:gd name="connsiteY6614" fmla="*/ 1320625 h 1626468"/>
              <a:gd name="connsiteX6615" fmla="*/ 1813996 w 1884138"/>
              <a:gd name="connsiteY6615" fmla="*/ 1327607 h 1626468"/>
              <a:gd name="connsiteX6616" fmla="*/ 1813948 w 1884138"/>
              <a:gd name="connsiteY6616" fmla="*/ 1327785 h 1626468"/>
              <a:gd name="connsiteX6617" fmla="*/ 1812786 w 1884138"/>
              <a:gd name="connsiteY6617" fmla="*/ 1332081 h 1626468"/>
              <a:gd name="connsiteX6618" fmla="*/ 1827610 w 1884138"/>
              <a:gd name="connsiteY6618" fmla="*/ 1336090 h 1626468"/>
              <a:gd name="connsiteX6619" fmla="*/ 1824512 w 1884138"/>
              <a:gd name="connsiteY6619" fmla="*/ 1347546 h 1626468"/>
              <a:gd name="connsiteX6620" fmla="*/ 1835675 w 1884138"/>
              <a:gd name="connsiteY6620" fmla="*/ 1363255 h 1626468"/>
              <a:gd name="connsiteX6621" fmla="*/ 1832576 w 1884138"/>
              <a:gd name="connsiteY6621" fmla="*/ 1374711 h 1626468"/>
              <a:gd name="connsiteX6622" fmla="*/ 1846937 w 1884138"/>
              <a:gd name="connsiteY6622" fmla="*/ 1378595 h 1626468"/>
              <a:gd name="connsiteX6623" fmla="*/ 1843839 w 1884138"/>
              <a:gd name="connsiteY6623" fmla="*/ 1390051 h 1626468"/>
              <a:gd name="connsiteX6624" fmla="*/ 1858200 w 1884138"/>
              <a:gd name="connsiteY6624" fmla="*/ 1393935 h 1626468"/>
              <a:gd name="connsiteX6625" fmla="*/ 1855102 w 1884138"/>
              <a:gd name="connsiteY6625" fmla="*/ 1405390 h 1626468"/>
              <a:gd name="connsiteX6626" fmla="*/ 1847024 w 1884138"/>
              <a:gd name="connsiteY6626" fmla="*/ 1403206 h 1626468"/>
              <a:gd name="connsiteX6627" fmla="*/ 1853307 w 1884138"/>
              <a:gd name="connsiteY6627" fmla="*/ 1404905 h 1626468"/>
              <a:gd name="connsiteX6628" fmla="*/ 1855102 w 1884138"/>
              <a:gd name="connsiteY6628" fmla="*/ 1405390 h 1626468"/>
              <a:gd name="connsiteX6629" fmla="*/ 1851903 w 1884138"/>
              <a:gd name="connsiteY6629" fmla="*/ 1417216 h 1626468"/>
              <a:gd name="connsiteX6630" fmla="*/ 1851903 w 1884138"/>
              <a:gd name="connsiteY6630" fmla="*/ 1417216 h 1626468"/>
              <a:gd name="connsiteX6631" fmla="*/ 1837543 w 1884138"/>
              <a:gd name="connsiteY6631" fmla="*/ 1413332 h 1626468"/>
              <a:gd name="connsiteX6632" fmla="*/ 1837543 w 1884138"/>
              <a:gd name="connsiteY6632" fmla="*/ 1413332 h 1626468"/>
              <a:gd name="connsiteX6633" fmla="*/ 1834444 w 1884138"/>
              <a:gd name="connsiteY6633" fmla="*/ 1424788 h 1626468"/>
              <a:gd name="connsiteX6634" fmla="*/ 1831346 w 1884138"/>
              <a:gd name="connsiteY6634" fmla="*/ 1436243 h 1626468"/>
              <a:gd name="connsiteX6635" fmla="*/ 1842609 w 1884138"/>
              <a:gd name="connsiteY6635" fmla="*/ 1451583 h 1626468"/>
              <a:gd name="connsiteX6636" fmla="*/ 1828248 w 1884138"/>
              <a:gd name="connsiteY6636" fmla="*/ 1447699 h 1626468"/>
              <a:gd name="connsiteX6637" fmla="*/ 1816985 w 1884138"/>
              <a:gd name="connsiteY6637" fmla="*/ 1432359 h 1626468"/>
              <a:gd name="connsiteX6638" fmla="*/ 1802625 w 1884138"/>
              <a:gd name="connsiteY6638" fmla="*/ 1428475 h 1626468"/>
              <a:gd name="connsiteX6639" fmla="*/ 1820084 w 1884138"/>
              <a:gd name="connsiteY6639" fmla="*/ 1420904 h 1626468"/>
              <a:gd name="connsiteX6640" fmla="*/ 1805723 w 1884138"/>
              <a:gd name="connsiteY6640" fmla="*/ 1417020 h 1626468"/>
              <a:gd name="connsiteX6641" fmla="*/ 1802625 w 1884138"/>
              <a:gd name="connsiteY6641" fmla="*/ 1428475 h 1626468"/>
              <a:gd name="connsiteX6642" fmla="*/ 1787800 w 1884138"/>
              <a:gd name="connsiteY6642" fmla="*/ 1424466 h 1626468"/>
              <a:gd name="connsiteX6643" fmla="*/ 1784702 w 1884138"/>
              <a:gd name="connsiteY6643" fmla="*/ 1435922 h 1626468"/>
              <a:gd name="connsiteX6644" fmla="*/ 1781504 w 1884138"/>
              <a:gd name="connsiteY6644" fmla="*/ 1447747 h 1626468"/>
              <a:gd name="connsiteX6645" fmla="*/ 1781504 w 1884138"/>
              <a:gd name="connsiteY6645" fmla="*/ 1447747 h 1626468"/>
              <a:gd name="connsiteX6646" fmla="*/ 1796328 w 1884138"/>
              <a:gd name="connsiteY6646" fmla="*/ 1451757 h 1626468"/>
              <a:gd name="connsiteX6647" fmla="*/ 1793230 w 1884138"/>
              <a:gd name="connsiteY6647" fmla="*/ 1463212 h 1626468"/>
              <a:gd name="connsiteX6648" fmla="*/ 1807591 w 1884138"/>
              <a:gd name="connsiteY6648" fmla="*/ 1467096 h 1626468"/>
              <a:gd name="connsiteX6649" fmla="*/ 1810689 w 1884138"/>
              <a:gd name="connsiteY6649" fmla="*/ 1455640 h 1626468"/>
              <a:gd name="connsiteX6650" fmla="*/ 1796328 w 1884138"/>
              <a:gd name="connsiteY6650" fmla="*/ 1451757 h 1626468"/>
              <a:gd name="connsiteX6651" fmla="*/ 1796328 w 1884138"/>
              <a:gd name="connsiteY6651" fmla="*/ 1451757 h 1626468"/>
              <a:gd name="connsiteX6652" fmla="*/ 1799526 w 1884138"/>
              <a:gd name="connsiteY6652" fmla="*/ 1439931 h 1626468"/>
              <a:gd name="connsiteX6653" fmla="*/ 1813887 w 1884138"/>
              <a:gd name="connsiteY6653" fmla="*/ 1443815 h 1626468"/>
              <a:gd name="connsiteX6654" fmla="*/ 1828248 w 1884138"/>
              <a:gd name="connsiteY6654" fmla="*/ 1447699 h 1626468"/>
              <a:gd name="connsiteX6655" fmla="*/ 1825050 w 1884138"/>
              <a:gd name="connsiteY6655" fmla="*/ 1459524 h 1626468"/>
              <a:gd name="connsiteX6656" fmla="*/ 1821951 w 1884138"/>
              <a:gd name="connsiteY6656" fmla="*/ 1470980 h 1626468"/>
              <a:gd name="connsiteX6657" fmla="*/ 1818853 w 1884138"/>
              <a:gd name="connsiteY6657" fmla="*/ 1482436 h 1626468"/>
              <a:gd name="connsiteX6658" fmla="*/ 1804492 w 1884138"/>
              <a:gd name="connsiteY6658" fmla="*/ 1478552 h 1626468"/>
              <a:gd name="connsiteX6659" fmla="*/ 1801294 w 1884138"/>
              <a:gd name="connsiteY6659" fmla="*/ 1490377 h 1626468"/>
              <a:gd name="connsiteX6660" fmla="*/ 1807353 w 1884138"/>
              <a:gd name="connsiteY6660" fmla="*/ 1492016 h 1626468"/>
              <a:gd name="connsiteX6661" fmla="*/ 1807038 w 1884138"/>
              <a:gd name="connsiteY6661" fmla="*/ 1491931 h 1626468"/>
              <a:gd name="connsiteX6662" fmla="*/ 1815655 w 1884138"/>
              <a:gd name="connsiteY6662" fmla="*/ 1494261 h 1626468"/>
              <a:gd name="connsiteX6663" fmla="*/ 1812557 w 1884138"/>
              <a:gd name="connsiteY6663" fmla="*/ 1505717 h 1626468"/>
              <a:gd name="connsiteX6664" fmla="*/ 1798196 w 1884138"/>
              <a:gd name="connsiteY6664" fmla="*/ 1501833 h 1626468"/>
              <a:gd name="connsiteX6665" fmla="*/ 1786933 w 1884138"/>
              <a:gd name="connsiteY6665" fmla="*/ 1486493 h 1626468"/>
              <a:gd name="connsiteX6666" fmla="*/ 1772109 w 1884138"/>
              <a:gd name="connsiteY6666" fmla="*/ 1482484 h 1626468"/>
              <a:gd name="connsiteX6667" fmla="*/ 1769011 w 1884138"/>
              <a:gd name="connsiteY6667" fmla="*/ 1493940 h 1626468"/>
              <a:gd name="connsiteX6668" fmla="*/ 1783835 w 1884138"/>
              <a:gd name="connsiteY6668" fmla="*/ 1497949 h 1626468"/>
              <a:gd name="connsiteX6669" fmla="*/ 1780737 w 1884138"/>
              <a:gd name="connsiteY6669" fmla="*/ 1509405 h 1626468"/>
              <a:gd name="connsiteX6670" fmla="*/ 1777639 w 1884138"/>
              <a:gd name="connsiteY6670" fmla="*/ 1520861 h 1626468"/>
              <a:gd name="connsiteX6671" fmla="*/ 1795098 w 1884138"/>
              <a:gd name="connsiteY6671" fmla="*/ 1513289 h 1626468"/>
              <a:gd name="connsiteX6672" fmla="*/ 1791999 w 1884138"/>
              <a:gd name="connsiteY6672" fmla="*/ 1524745 h 1626468"/>
              <a:gd name="connsiteX6673" fmla="*/ 1774540 w 1884138"/>
              <a:gd name="connsiteY6673" fmla="*/ 1532316 h 1626468"/>
              <a:gd name="connsiteX6674" fmla="*/ 1774540 w 1884138"/>
              <a:gd name="connsiteY6674" fmla="*/ 1532316 h 1626468"/>
              <a:gd name="connsiteX6675" fmla="*/ 1759716 w 1884138"/>
              <a:gd name="connsiteY6675" fmla="*/ 1528307 h 1626468"/>
              <a:gd name="connsiteX6676" fmla="*/ 1762815 w 1884138"/>
              <a:gd name="connsiteY6676" fmla="*/ 1516851 h 1626468"/>
              <a:gd name="connsiteX6677" fmla="*/ 1748454 w 1884138"/>
              <a:gd name="connsiteY6677" fmla="*/ 1512968 h 1626468"/>
              <a:gd name="connsiteX6678" fmla="*/ 1751552 w 1884138"/>
              <a:gd name="connsiteY6678" fmla="*/ 1501512 h 1626468"/>
              <a:gd name="connsiteX6679" fmla="*/ 1737192 w 1884138"/>
              <a:gd name="connsiteY6679" fmla="*/ 1497628 h 1626468"/>
              <a:gd name="connsiteX6680" fmla="*/ 1734093 w 1884138"/>
              <a:gd name="connsiteY6680" fmla="*/ 1509084 h 1626468"/>
              <a:gd name="connsiteX6681" fmla="*/ 1748454 w 1884138"/>
              <a:gd name="connsiteY6681" fmla="*/ 1512968 h 1626468"/>
              <a:gd name="connsiteX6682" fmla="*/ 1745356 w 1884138"/>
              <a:gd name="connsiteY6682" fmla="*/ 1524423 h 1626468"/>
              <a:gd name="connsiteX6683" fmla="*/ 1759716 w 1884138"/>
              <a:gd name="connsiteY6683" fmla="*/ 1528307 h 1626468"/>
              <a:gd name="connsiteX6684" fmla="*/ 1756518 w 1884138"/>
              <a:gd name="connsiteY6684" fmla="*/ 1540133 h 1626468"/>
              <a:gd name="connsiteX6685" fmla="*/ 1742158 w 1884138"/>
              <a:gd name="connsiteY6685" fmla="*/ 1536249 h 1626468"/>
              <a:gd name="connsiteX6686" fmla="*/ 1727797 w 1884138"/>
              <a:gd name="connsiteY6686" fmla="*/ 1532365 h 1626468"/>
              <a:gd name="connsiteX6687" fmla="*/ 1730995 w 1884138"/>
              <a:gd name="connsiteY6687" fmla="*/ 1520539 h 1626468"/>
              <a:gd name="connsiteX6688" fmla="*/ 1727797 w 1884138"/>
              <a:gd name="connsiteY6688" fmla="*/ 1532365 h 1626468"/>
              <a:gd name="connsiteX6689" fmla="*/ 1713436 w 1884138"/>
              <a:gd name="connsiteY6689" fmla="*/ 1528481 h 1626468"/>
              <a:gd name="connsiteX6690" fmla="*/ 1710338 w 1884138"/>
              <a:gd name="connsiteY6690" fmla="*/ 1539937 h 1626468"/>
              <a:gd name="connsiteX6691" fmla="*/ 1695977 w 1884138"/>
              <a:gd name="connsiteY6691" fmla="*/ 1536053 h 1626468"/>
              <a:gd name="connsiteX6692" fmla="*/ 1699075 w 1884138"/>
              <a:gd name="connsiteY6692" fmla="*/ 1524597 h 1626468"/>
              <a:gd name="connsiteX6693" fmla="*/ 1684251 w 1884138"/>
              <a:gd name="connsiteY6693" fmla="*/ 1520588 h 1626468"/>
              <a:gd name="connsiteX6694" fmla="*/ 1669890 w 1884138"/>
              <a:gd name="connsiteY6694" fmla="*/ 1516704 h 1626468"/>
              <a:gd name="connsiteX6695" fmla="*/ 1666792 w 1884138"/>
              <a:gd name="connsiteY6695" fmla="*/ 1528160 h 1626468"/>
              <a:gd name="connsiteX6696" fmla="*/ 1652431 w 1884138"/>
              <a:gd name="connsiteY6696" fmla="*/ 1524276 h 1626468"/>
              <a:gd name="connsiteX6697" fmla="*/ 1649333 w 1884138"/>
              <a:gd name="connsiteY6697" fmla="*/ 1535731 h 1626468"/>
              <a:gd name="connsiteX6698" fmla="*/ 1646235 w 1884138"/>
              <a:gd name="connsiteY6698" fmla="*/ 1547187 h 1626468"/>
              <a:gd name="connsiteX6699" fmla="*/ 1631874 w 1884138"/>
              <a:gd name="connsiteY6699" fmla="*/ 1543303 h 1626468"/>
              <a:gd name="connsiteX6700" fmla="*/ 1646235 w 1884138"/>
              <a:gd name="connsiteY6700" fmla="*/ 1547187 h 1626468"/>
              <a:gd name="connsiteX6701" fmla="*/ 1657398 w 1884138"/>
              <a:gd name="connsiteY6701" fmla="*/ 1562896 h 1626468"/>
              <a:gd name="connsiteX6702" fmla="*/ 1643037 w 1884138"/>
              <a:gd name="connsiteY6702" fmla="*/ 1559012 h 1626468"/>
              <a:gd name="connsiteX6703" fmla="*/ 1628676 w 1884138"/>
              <a:gd name="connsiteY6703" fmla="*/ 1555128 h 1626468"/>
              <a:gd name="connsiteX6704" fmla="*/ 1613852 w 1884138"/>
              <a:gd name="connsiteY6704" fmla="*/ 1551119 h 1626468"/>
              <a:gd name="connsiteX6705" fmla="*/ 1610754 w 1884138"/>
              <a:gd name="connsiteY6705" fmla="*/ 1562575 h 1626468"/>
              <a:gd name="connsiteX6706" fmla="*/ 1596393 w 1884138"/>
              <a:gd name="connsiteY6706" fmla="*/ 1558691 h 1626468"/>
              <a:gd name="connsiteX6707" fmla="*/ 1593295 w 1884138"/>
              <a:gd name="connsiteY6707" fmla="*/ 1570147 h 1626468"/>
              <a:gd name="connsiteX6708" fmla="*/ 1578934 w 1884138"/>
              <a:gd name="connsiteY6708" fmla="*/ 1566263 h 1626468"/>
              <a:gd name="connsiteX6709" fmla="*/ 1582032 w 1884138"/>
              <a:gd name="connsiteY6709" fmla="*/ 1554807 h 1626468"/>
              <a:gd name="connsiteX6710" fmla="*/ 1567208 w 1884138"/>
              <a:gd name="connsiteY6710" fmla="*/ 1550798 h 1626468"/>
              <a:gd name="connsiteX6711" fmla="*/ 1564110 w 1884138"/>
              <a:gd name="connsiteY6711" fmla="*/ 1562254 h 1626468"/>
              <a:gd name="connsiteX6712" fmla="*/ 1561012 w 1884138"/>
              <a:gd name="connsiteY6712" fmla="*/ 1573710 h 1626468"/>
              <a:gd name="connsiteX6713" fmla="*/ 1546651 w 1884138"/>
              <a:gd name="connsiteY6713" fmla="*/ 1569826 h 1626468"/>
              <a:gd name="connsiteX6714" fmla="*/ 1557813 w 1884138"/>
              <a:gd name="connsiteY6714" fmla="*/ 1585535 h 1626468"/>
              <a:gd name="connsiteX6715" fmla="*/ 1543453 w 1884138"/>
              <a:gd name="connsiteY6715" fmla="*/ 1581651 h 1626468"/>
              <a:gd name="connsiteX6716" fmla="*/ 1532290 w 1884138"/>
              <a:gd name="connsiteY6716" fmla="*/ 1565942 h 1626468"/>
              <a:gd name="connsiteX6717" fmla="*/ 1517929 w 1884138"/>
              <a:gd name="connsiteY6717" fmla="*/ 1562058 h 1626468"/>
              <a:gd name="connsiteX6718" fmla="*/ 1503105 w 1884138"/>
              <a:gd name="connsiteY6718" fmla="*/ 1558049 h 1626468"/>
              <a:gd name="connsiteX6719" fmla="*/ 1506203 w 1884138"/>
              <a:gd name="connsiteY6719" fmla="*/ 1546593 h 1626468"/>
              <a:gd name="connsiteX6720" fmla="*/ 1491843 w 1884138"/>
              <a:gd name="connsiteY6720" fmla="*/ 1542709 h 1626468"/>
              <a:gd name="connsiteX6721" fmla="*/ 1488744 w 1884138"/>
              <a:gd name="connsiteY6721" fmla="*/ 1554165 h 1626468"/>
              <a:gd name="connsiteX6722" fmla="*/ 1474384 w 1884138"/>
              <a:gd name="connsiteY6722" fmla="*/ 1550281 h 1626468"/>
              <a:gd name="connsiteX6723" fmla="*/ 1477482 w 1884138"/>
              <a:gd name="connsiteY6723" fmla="*/ 1538825 h 1626468"/>
              <a:gd name="connsiteX6724" fmla="*/ 1463121 w 1884138"/>
              <a:gd name="connsiteY6724" fmla="*/ 1534941 h 1626468"/>
              <a:gd name="connsiteX6725" fmla="*/ 1463121 w 1884138"/>
              <a:gd name="connsiteY6725" fmla="*/ 1534941 h 1626468"/>
              <a:gd name="connsiteX6726" fmla="*/ 1460023 w 1884138"/>
              <a:gd name="connsiteY6726" fmla="*/ 1546397 h 1626468"/>
              <a:gd name="connsiteX6727" fmla="*/ 1445199 w 1884138"/>
              <a:gd name="connsiteY6727" fmla="*/ 1542388 h 1626468"/>
              <a:gd name="connsiteX6728" fmla="*/ 1442001 w 1884138"/>
              <a:gd name="connsiteY6728" fmla="*/ 1554213 h 1626468"/>
              <a:gd name="connsiteX6729" fmla="*/ 1433430 w 1884138"/>
              <a:gd name="connsiteY6729" fmla="*/ 1551895 h 1626468"/>
              <a:gd name="connsiteX6730" fmla="*/ 1433698 w 1884138"/>
              <a:gd name="connsiteY6730" fmla="*/ 1551967 h 1626468"/>
              <a:gd name="connsiteX6731" fmla="*/ 1427640 w 1884138"/>
              <a:gd name="connsiteY6731" fmla="*/ 1550329 h 1626468"/>
              <a:gd name="connsiteX6732" fmla="*/ 1413279 w 1884138"/>
              <a:gd name="connsiteY6732" fmla="*/ 1546445 h 1626468"/>
              <a:gd name="connsiteX6733" fmla="*/ 1398918 w 1884138"/>
              <a:gd name="connsiteY6733" fmla="*/ 1542561 h 1626468"/>
              <a:gd name="connsiteX6734" fmla="*/ 1416477 w 1884138"/>
              <a:gd name="connsiteY6734" fmla="*/ 1534620 h 1626468"/>
              <a:gd name="connsiteX6735" fmla="*/ 1402116 w 1884138"/>
              <a:gd name="connsiteY6735" fmla="*/ 1530736 h 1626468"/>
              <a:gd name="connsiteX6736" fmla="*/ 1398918 w 1884138"/>
              <a:gd name="connsiteY6736" fmla="*/ 1542561 h 1626468"/>
              <a:gd name="connsiteX6737" fmla="*/ 1395820 w 1884138"/>
              <a:gd name="connsiteY6737" fmla="*/ 1554017 h 1626468"/>
              <a:gd name="connsiteX6738" fmla="*/ 1410181 w 1884138"/>
              <a:gd name="connsiteY6738" fmla="*/ 1557901 h 1626468"/>
              <a:gd name="connsiteX6739" fmla="*/ 1407083 w 1884138"/>
              <a:gd name="connsiteY6739" fmla="*/ 1569357 h 1626468"/>
              <a:gd name="connsiteX6740" fmla="*/ 1389623 w 1884138"/>
              <a:gd name="connsiteY6740" fmla="*/ 1576928 h 1626468"/>
              <a:gd name="connsiteX6741" fmla="*/ 1374799 w 1884138"/>
              <a:gd name="connsiteY6741" fmla="*/ 1572919 h 1626468"/>
              <a:gd name="connsiteX6742" fmla="*/ 1374799 w 1884138"/>
              <a:gd name="connsiteY6742" fmla="*/ 1572919 h 1626468"/>
              <a:gd name="connsiteX6743" fmla="*/ 1360439 w 1884138"/>
              <a:gd name="connsiteY6743" fmla="*/ 1569035 h 1626468"/>
              <a:gd name="connsiteX6744" fmla="*/ 1357240 w 1884138"/>
              <a:gd name="connsiteY6744" fmla="*/ 1580861 h 1626468"/>
              <a:gd name="connsiteX6745" fmla="*/ 1357240 w 1884138"/>
              <a:gd name="connsiteY6745" fmla="*/ 1580861 h 1626468"/>
              <a:gd name="connsiteX6746" fmla="*/ 1354142 w 1884138"/>
              <a:gd name="connsiteY6746" fmla="*/ 1592316 h 1626468"/>
              <a:gd name="connsiteX6747" fmla="*/ 1339781 w 1884138"/>
              <a:gd name="connsiteY6747" fmla="*/ 1588432 h 1626468"/>
              <a:gd name="connsiteX6748" fmla="*/ 1342880 w 1884138"/>
              <a:gd name="connsiteY6748" fmla="*/ 1576977 h 1626468"/>
              <a:gd name="connsiteX6749" fmla="*/ 1339781 w 1884138"/>
              <a:gd name="connsiteY6749" fmla="*/ 1588432 h 1626468"/>
              <a:gd name="connsiteX6750" fmla="*/ 1325421 w 1884138"/>
              <a:gd name="connsiteY6750" fmla="*/ 1584549 h 1626468"/>
              <a:gd name="connsiteX6751" fmla="*/ 1307498 w 1884138"/>
              <a:gd name="connsiteY6751" fmla="*/ 1591995 h 1626468"/>
              <a:gd name="connsiteX6752" fmla="*/ 1307498 w 1884138"/>
              <a:gd name="connsiteY6752" fmla="*/ 1591995 h 1626468"/>
              <a:gd name="connsiteX6753" fmla="*/ 1293138 w 1884138"/>
              <a:gd name="connsiteY6753" fmla="*/ 1588111 h 1626468"/>
              <a:gd name="connsiteX6754" fmla="*/ 1296236 w 1884138"/>
              <a:gd name="connsiteY6754" fmla="*/ 1576655 h 1626468"/>
              <a:gd name="connsiteX6755" fmla="*/ 1281875 w 1884138"/>
              <a:gd name="connsiteY6755" fmla="*/ 1572771 h 1626468"/>
              <a:gd name="connsiteX6756" fmla="*/ 1287260 w 1884138"/>
              <a:gd name="connsiteY6756" fmla="*/ 1574228 h 1626468"/>
              <a:gd name="connsiteX6757" fmla="*/ 1287890 w 1884138"/>
              <a:gd name="connsiteY6757" fmla="*/ 1574398 h 1626468"/>
              <a:gd name="connsiteX6758" fmla="*/ 1287934 w 1884138"/>
              <a:gd name="connsiteY6758" fmla="*/ 1574410 h 1626468"/>
              <a:gd name="connsiteX6759" fmla="*/ 1281875 w 1884138"/>
              <a:gd name="connsiteY6759" fmla="*/ 1572771 h 1626468"/>
              <a:gd name="connsiteX6760" fmla="*/ 1284973 w 1884138"/>
              <a:gd name="connsiteY6760" fmla="*/ 1561316 h 1626468"/>
              <a:gd name="connsiteX6761" fmla="*/ 1270613 w 1884138"/>
              <a:gd name="connsiteY6761" fmla="*/ 1557432 h 1626468"/>
              <a:gd name="connsiteX6762" fmla="*/ 1270613 w 1884138"/>
              <a:gd name="connsiteY6762" fmla="*/ 1557432 h 1626468"/>
              <a:gd name="connsiteX6763" fmla="*/ 1273811 w 1884138"/>
              <a:gd name="connsiteY6763" fmla="*/ 1545606 h 1626468"/>
              <a:gd name="connsiteX6764" fmla="*/ 1258987 w 1884138"/>
              <a:gd name="connsiteY6764" fmla="*/ 1541597 h 1626468"/>
              <a:gd name="connsiteX6765" fmla="*/ 1258987 w 1884138"/>
              <a:gd name="connsiteY6765" fmla="*/ 1541597 h 1626468"/>
              <a:gd name="connsiteX6766" fmla="*/ 1247724 w 1884138"/>
              <a:gd name="connsiteY6766" fmla="*/ 1526258 h 1626468"/>
              <a:gd name="connsiteX6767" fmla="*/ 1250822 w 1884138"/>
              <a:gd name="connsiteY6767" fmla="*/ 1514802 h 1626468"/>
              <a:gd name="connsiteX6768" fmla="*/ 1258003 w 1884138"/>
              <a:gd name="connsiteY6768" fmla="*/ 1516744 h 1626468"/>
              <a:gd name="connsiteX6769" fmla="*/ 1265183 w 1884138"/>
              <a:gd name="connsiteY6769" fmla="*/ 1518686 h 1626468"/>
              <a:gd name="connsiteX6770" fmla="*/ 1258003 w 1884138"/>
              <a:gd name="connsiteY6770" fmla="*/ 1516744 h 1626468"/>
              <a:gd name="connsiteX6771" fmla="*/ 1250822 w 1884138"/>
              <a:gd name="connsiteY6771" fmla="*/ 1514802 h 1626468"/>
              <a:gd name="connsiteX6772" fmla="*/ 1247724 w 1884138"/>
              <a:gd name="connsiteY6772" fmla="*/ 1526258 h 1626468"/>
              <a:gd name="connsiteX6773" fmla="*/ 1247724 w 1884138"/>
              <a:gd name="connsiteY6773" fmla="*/ 1526258 h 1626468"/>
              <a:gd name="connsiteX6774" fmla="*/ 1236462 w 1884138"/>
              <a:gd name="connsiteY6774" fmla="*/ 1510918 h 1626468"/>
              <a:gd name="connsiteX6775" fmla="*/ 1222101 w 1884138"/>
              <a:gd name="connsiteY6775" fmla="*/ 1507034 h 1626468"/>
              <a:gd name="connsiteX6776" fmla="*/ 1225199 w 1884138"/>
              <a:gd name="connsiteY6776" fmla="*/ 1495578 h 1626468"/>
              <a:gd name="connsiteX6777" fmla="*/ 1210375 w 1884138"/>
              <a:gd name="connsiteY6777" fmla="*/ 1491569 h 1626468"/>
              <a:gd name="connsiteX6778" fmla="*/ 1228397 w 1884138"/>
              <a:gd name="connsiteY6778" fmla="*/ 1483753 h 1626468"/>
              <a:gd name="connsiteX6779" fmla="*/ 1213573 w 1884138"/>
              <a:gd name="connsiteY6779" fmla="*/ 1479744 h 1626468"/>
              <a:gd name="connsiteX6780" fmla="*/ 1216672 w 1884138"/>
              <a:gd name="connsiteY6780" fmla="*/ 1468288 h 1626468"/>
              <a:gd name="connsiteX6781" fmla="*/ 1216672 w 1884138"/>
              <a:gd name="connsiteY6781" fmla="*/ 1468288 h 1626468"/>
              <a:gd name="connsiteX6782" fmla="*/ 1202311 w 1884138"/>
              <a:gd name="connsiteY6782" fmla="*/ 1464404 h 1626468"/>
              <a:gd name="connsiteX6783" fmla="*/ 1205409 w 1884138"/>
              <a:gd name="connsiteY6783" fmla="*/ 1452948 h 1626468"/>
              <a:gd name="connsiteX6784" fmla="*/ 1219770 w 1884138"/>
              <a:gd name="connsiteY6784" fmla="*/ 1456832 h 1626468"/>
              <a:gd name="connsiteX6785" fmla="*/ 1219770 w 1884138"/>
              <a:gd name="connsiteY6785" fmla="*/ 1456832 h 1626468"/>
              <a:gd name="connsiteX6786" fmla="*/ 1205409 w 1884138"/>
              <a:gd name="connsiteY6786" fmla="*/ 1452948 h 1626468"/>
              <a:gd name="connsiteX6787" fmla="*/ 1222868 w 1884138"/>
              <a:gd name="connsiteY6787" fmla="*/ 1445376 h 1626468"/>
              <a:gd name="connsiteX6788" fmla="*/ 1208507 w 1884138"/>
              <a:gd name="connsiteY6788" fmla="*/ 1441492 h 1626468"/>
              <a:gd name="connsiteX6789" fmla="*/ 1211705 w 1884138"/>
              <a:gd name="connsiteY6789" fmla="*/ 1429667 h 1626468"/>
              <a:gd name="connsiteX6790" fmla="*/ 1197345 w 1884138"/>
              <a:gd name="connsiteY6790" fmla="*/ 1425783 h 1626468"/>
              <a:gd name="connsiteX6791" fmla="*/ 1186082 w 1884138"/>
              <a:gd name="connsiteY6791" fmla="*/ 1410444 h 1626468"/>
              <a:gd name="connsiteX6792" fmla="*/ 1200443 w 1884138"/>
              <a:gd name="connsiteY6792" fmla="*/ 1414327 h 1626468"/>
              <a:gd name="connsiteX6793" fmla="*/ 1203541 w 1884138"/>
              <a:gd name="connsiteY6793" fmla="*/ 1402872 h 1626468"/>
              <a:gd name="connsiteX6794" fmla="*/ 1206639 w 1884138"/>
              <a:gd name="connsiteY6794" fmla="*/ 1391416 h 1626468"/>
              <a:gd name="connsiteX6795" fmla="*/ 1209838 w 1884138"/>
              <a:gd name="connsiteY6795" fmla="*/ 1379591 h 1626468"/>
              <a:gd name="connsiteX6796" fmla="*/ 1195477 w 1884138"/>
              <a:gd name="connsiteY6796" fmla="*/ 1375707 h 1626468"/>
              <a:gd name="connsiteX6797" fmla="*/ 1180653 w 1884138"/>
              <a:gd name="connsiteY6797" fmla="*/ 1371698 h 1626468"/>
              <a:gd name="connsiteX6798" fmla="*/ 1183751 w 1884138"/>
              <a:gd name="connsiteY6798" fmla="*/ 1360242 h 1626468"/>
              <a:gd name="connsiteX6799" fmla="*/ 1169390 w 1884138"/>
              <a:gd name="connsiteY6799" fmla="*/ 1356358 h 1626468"/>
              <a:gd name="connsiteX6800" fmla="*/ 1183751 w 1884138"/>
              <a:gd name="connsiteY6800" fmla="*/ 1360242 h 1626468"/>
              <a:gd name="connsiteX6801" fmla="*/ 1180653 w 1884138"/>
              <a:gd name="connsiteY6801" fmla="*/ 1371698 h 1626468"/>
              <a:gd name="connsiteX6802" fmla="*/ 1166292 w 1884138"/>
              <a:gd name="connsiteY6802" fmla="*/ 1367814 h 1626468"/>
              <a:gd name="connsiteX6803" fmla="*/ 1163094 w 1884138"/>
              <a:gd name="connsiteY6803" fmla="*/ 1379639 h 1626468"/>
              <a:gd name="connsiteX6804" fmla="*/ 1159996 w 1884138"/>
              <a:gd name="connsiteY6804" fmla="*/ 1391095 h 1626468"/>
              <a:gd name="connsiteX6805" fmla="*/ 1145635 w 1884138"/>
              <a:gd name="connsiteY6805" fmla="*/ 1387211 h 1626468"/>
              <a:gd name="connsiteX6806" fmla="*/ 1148733 w 1884138"/>
              <a:gd name="connsiteY6806" fmla="*/ 1375755 h 1626468"/>
              <a:gd name="connsiteX6807" fmla="*/ 1151931 w 1884138"/>
              <a:gd name="connsiteY6807" fmla="*/ 1363930 h 1626468"/>
              <a:gd name="connsiteX6808" fmla="*/ 1148733 w 1884138"/>
              <a:gd name="connsiteY6808" fmla="*/ 1375755 h 1626468"/>
              <a:gd name="connsiteX6809" fmla="*/ 1141553 w 1884138"/>
              <a:gd name="connsiteY6809" fmla="*/ 1373813 h 1626468"/>
              <a:gd name="connsiteX6810" fmla="*/ 1141043 w 1884138"/>
              <a:gd name="connsiteY6810" fmla="*/ 1373675 h 1626468"/>
              <a:gd name="connsiteX6811" fmla="*/ 1140655 w 1884138"/>
              <a:gd name="connsiteY6811" fmla="*/ 1373570 h 1626468"/>
              <a:gd name="connsiteX6812" fmla="*/ 1134372 w 1884138"/>
              <a:gd name="connsiteY6812" fmla="*/ 1371871 h 1626468"/>
              <a:gd name="connsiteX6813" fmla="*/ 1134372 w 1884138"/>
              <a:gd name="connsiteY6813" fmla="*/ 1371871 h 1626468"/>
              <a:gd name="connsiteX6814" fmla="*/ 1119548 w 1884138"/>
              <a:gd name="connsiteY6814" fmla="*/ 1367862 h 1626468"/>
              <a:gd name="connsiteX6815" fmla="*/ 1122746 w 1884138"/>
              <a:gd name="connsiteY6815" fmla="*/ 1356037 h 1626468"/>
              <a:gd name="connsiteX6816" fmla="*/ 1137570 w 1884138"/>
              <a:gd name="connsiteY6816" fmla="*/ 1360046 h 1626468"/>
              <a:gd name="connsiteX6817" fmla="*/ 1140669 w 1884138"/>
              <a:gd name="connsiteY6817" fmla="*/ 1348590 h 1626468"/>
              <a:gd name="connsiteX6818" fmla="*/ 1143767 w 1884138"/>
              <a:gd name="connsiteY6818" fmla="*/ 1337134 h 1626468"/>
              <a:gd name="connsiteX6819" fmla="*/ 1158128 w 1884138"/>
              <a:gd name="connsiteY6819" fmla="*/ 1341018 h 1626468"/>
              <a:gd name="connsiteX6820" fmla="*/ 1161226 w 1884138"/>
              <a:gd name="connsiteY6820" fmla="*/ 1329562 h 1626468"/>
              <a:gd name="connsiteX6821" fmla="*/ 1164324 w 1884138"/>
              <a:gd name="connsiteY6821" fmla="*/ 1318107 h 1626468"/>
              <a:gd name="connsiteX6822" fmla="*/ 1146865 w 1884138"/>
              <a:gd name="connsiteY6822" fmla="*/ 1325678 h 1626468"/>
              <a:gd name="connsiteX6823" fmla="*/ 1149963 w 1884138"/>
              <a:gd name="connsiteY6823" fmla="*/ 1314223 h 1626468"/>
              <a:gd name="connsiteX6824" fmla="*/ 1132041 w 1884138"/>
              <a:gd name="connsiteY6824" fmla="*/ 1321669 h 1626468"/>
              <a:gd name="connsiteX6825" fmla="*/ 1128943 w 1884138"/>
              <a:gd name="connsiteY6825" fmla="*/ 1333125 h 1626468"/>
              <a:gd name="connsiteX6826" fmla="*/ 1125845 w 1884138"/>
              <a:gd name="connsiteY6826" fmla="*/ 1344581 h 1626468"/>
              <a:gd name="connsiteX6827" fmla="*/ 1111484 w 1884138"/>
              <a:gd name="connsiteY6827" fmla="*/ 1340697 h 1626468"/>
              <a:gd name="connsiteX6828" fmla="*/ 1111484 w 1884138"/>
              <a:gd name="connsiteY6828" fmla="*/ 1340697 h 1626468"/>
              <a:gd name="connsiteX6829" fmla="*/ 1097123 w 1884138"/>
              <a:gd name="connsiteY6829" fmla="*/ 1336813 h 1626468"/>
              <a:gd name="connsiteX6830" fmla="*/ 1082762 w 1884138"/>
              <a:gd name="connsiteY6830" fmla="*/ 1332929 h 1626468"/>
              <a:gd name="connsiteX6831" fmla="*/ 1085861 w 1884138"/>
              <a:gd name="connsiteY6831" fmla="*/ 1321473 h 1626468"/>
              <a:gd name="connsiteX6832" fmla="*/ 1085861 w 1884138"/>
              <a:gd name="connsiteY6832" fmla="*/ 1321473 h 1626468"/>
              <a:gd name="connsiteX6833" fmla="*/ 1071037 w 1884138"/>
              <a:gd name="connsiteY6833" fmla="*/ 1317464 h 1626468"/>
              <a:gd name="connsiteX6834" fmla="*/ 1074135 w 1884138"/>
              <a:gd name="connsiteY6834" fmla="*/ 1306008 h 1626468"/>
              <a:gd name="connsiteX6835" fmla="*/ 1088959 w 1884138"/>
              <a:gd name="connsiteY6835" fmla="*/ 1310017 h 1626468"/>
              <a:gd name="connsiteX6836" fmla="*/ 1103320 w 1884138"/>
              <a:gd name="connsiteY6836" fmla="*/ 1313901 h 1626468"/>
              <a:gd name="connsiteX6837" fmla="*/ 1117680 w 1884138"/>
              <a:gd name="connsiteY6837" fmla="*/ 1317785 h 1626468"/>
              <a:gd name="connsiteX6838" fmla="*/ 1114582 w 1884138"/>
              <a:gd name="connsiteY6838" fmla="*/ 1329241 h 1626468"/>
              <a:gd name="connsiteX6839" fmla="*/ 1117680 w 1884138"/>
              <a:gd name="connsiteY6839" fmla="*/ 1317785 h 1626468"/>
              <a:gd name="connsiteX6840" fmla="*/ 1135139 w 1884138"/>
              <a:gd name="connsiteY6840" fmla="*/ 1310213 h 1626468"/>
              <a:gd name="connsiteX6841" fmla="*/ 1123977 w 1884138"/>
              <a:gd name="connsiteY6841" fmla="*/ 1294504 h 1626468"/>
              <a:gd name="connsiteX6842" fmla="*/ 1138338 w 1884138"/>
              <a:gd name="connsiteY6842" fmla="*/ 1298388 h 1626468"/>
              <a:gd name="connsiteX6843" fmla="*/ 1141436 w 1884138"/>
              <a:gd name="connsiteY6843" fmla="*/ 1286932 h 1626468"/>
              <a:gd name="connsiteX6844" fmla="*/ 1127075 w 1884138"/>
              <a:gd name="connsiteY6844" fmla="*/ 1283048 h 1626468"/>
              <a:gd name="connsiteX6845" fmla="*/ 1130173 w 1884138"/>
              <a:gd name="connsiteY6845" fmla="*/ 1271593 h 1626468"/>
              <a:gd name="connsiteX6846" fmla="*/ 1127075 w 1884138"/>
              <a:gd name="connsiteY6846" fmla="*/ 1283048 h 1626468"/>
              <a:gd name="connsiteX6847" fmla="*/ 1123977 w 1884138"/>
              <a:gd name="connsiteY6847" fmla="*/ 1294504 h 1626468"/>
              <a:gd name="connsiteX6848" fmla="*/ 1109616 w 1884138"/>
              <a:gd name="connsiteY6848" fmla="*/ 1290620 h 1626468"/>
              <a:gd name="connsiteX6849" fmla="*/ 1112714 w 1884138"/>
              <a:gd name="connsiteY6849" fmla="*/ 1279165 h 1626468"/>
              <a:gd name="connsiteX6850" fmla="*/ 1115813 w 1884138"/>
              <a:gd name="connsiteY6850" fmla="*/ 1267709 h 1626468"/>
              <a:gd name="connsiteX6851" fmla="*/ 1101452 w 1884138"/>
              <a:gd name="connsiteY6851" fmla="*/ 1263825 h 1626468"/>
              <a:gd name="connsiteX6852" fmla="*/ 1086628 w 1884138"/>
              <a:gd name="connsiteY6852" fmla="*/ 1259816 h 1626468"/>
              <a:gd name="connsiteX6853" fmla="*/ 1072267 w 1884138"/>
              <a:gd name="connsiteY6853" fmla="*/ 1255932 h 1626468"/>
              <a:gd name="connsiteX6854" fmla="*/ 1069169 w 1884138"/>
              <a:gd name="connsiteY6854" fmla="*/ 1267387 h 1626468"/>
              <a:gd name="connsiteX6855" fmla="*/ 1054808 w 1884138"/>
              <a:gd name="connsiteY6855" fmla="*/ 1263504 h 1626468"/>
              <a:gd name="connsiteX6856" fmla="*/ 1069169 w 1884138"/>
              <a:gd name="connsiteY6856" fmla="*/ 1267387 h 1626468"/>
              <a:gd name="connsiteX6857" fmla="*/ 1066070 w 1884138"/>
              <a:gd name="connsiteY6857" fmla="*/ 1278843 h 1626468"/>
              <a:gd name="connsiteX6858" fmla="*/ 1062872 w 1884138"/>
              <a:gd name="connsiteY6858" fmla="*/ 1290669 h 1626468"/>
              <a:gd name="connsiteX6859" fmla="*/ 1077233 w 1884138"/>
              <a:gd name="connsiteY6859" fmla="*/ 1294553 h 1626468"/>
              <a:gd name="connsiteX6860" fmla="*/ 1075878 w 1884138"/>
              <a:gd name="connsiteY6860" fmla="*/ 1299564 h 1626468"/>
              <a:gd name="connsiteX6861" fmla="*/ 1075848 w 1884138"/>
              <a:gd name="connsiteY6861" fmla="*/ 1299673 h 1626468"/>
              <a:gd name="connsiteX6862" fmla="*/ 1075684 w 1884138"/>
              <a:gd name="connsiteY6862" fmla="*/ 1300280 h 1626468"/>
              <a:gd name="connsiteX6863" fmla="*/ 1074135 w 1884138"/>
              <a:gd name="connsiteY6863" fmla="*/ 1306008 h 1626468"/>
              <a:gd name="connsiteX6864" fmla="*/ 1059774 w 1884138"/>
              <a:gd name="connsiteY6864" fmla="*/ 1302124 h 1626468"/>
              <a:gd name="connsiteX6865" fmla="*/ 1045413 w 1884138"/>
              <a:gd name="connsiteY6865" fmla="*/ 1298240 h 1626468"/>
              <a:gd name="connsiteX6866" fmla="*/ 1042315 w 1884138"/>
              <a:gd name="connsiteY6866" fmla="*/ 1309696 h 1626468"/>
              <a:gd name="connsiteX6867" fmla="*/ 1031052 w 1884138"/>
              <a:gd name="connsiteY6867" fmla="*/ 1294356 h 1626468"/>
              <a:gd name="connsiteX6868" fmla="*/ 1042315 w 1884138"/>
              <a:gd name="connsiteY6868" fmla="*/ 1309696 h 1626468"/>
              <a:gd name="connsiteX6869" fmla="*/ 1027954 w 1884138"/>
              <a:gd name="connsiteY6869" fmla="*/ 1305812 h 1626468"/>
              <a:gd name="connsiteX6870" fmla="*/ 1013130 w 1884138"/>
              <a:gd name="connsiteY6870" fmla="*/ 1301803 h 1626468"/>
              <a:gd name="connsiteX6871" fmla="*/ 1016228 w 1884138"/>
              <a:gd name="connsiteY6871" fmla="*/ 1290347 h 1626468"/>
              <a:gd name="connsiteX6872" fmla="*/ 1016228 w 1884138"/>
              <a:gd name="connsiteY6872" fmla="*/ 1290347 h 1626468"/>
              <a:gd name="connsiteX6873" fmla="*/ 1019327 w 1884138"/>
              <a:gd name="connsiteY6873" fmla="*/ 1278892 h 1626468"/>
              <a:gd name="connsiteX6874" fmla="*/ 1034151 w 1884138"/>
              <a:gd name="connsiteY6874" fmla="*/ 1282901 h 1626468"/>
              <a:gd name="connsiteX6875" fmla="*/ 1022525 w 1884138"/>
              <a:gd name="connsiteY6875" fmla="*/ 1267066 h 1626468"/>
              <a:gd name="connsiteX6876" fmla="*/ 1037349 w 1884138"/>
              <a:gd name="connsiteY6876" fmla="*/ 1271075 h 1626468"/>
              <a:gd name="connsiteX6877" fmla="*/ 1040447 w 1884138"/>
              <a:gd name="connsiteY6877" fmla="*/ 1259620 h 1626468"/>
              <a:gd name="connsiteX6878" fmla="*/ 1037349 w 1884138"/>
              <a:gd name="connsiteY6878" fmla="*/ 1271075 h 1626468"/>
              <a:gd name="connsiteX6879" fmla="*/ 1022525 w 1884138"/>
              <a:gd name="connsiteY6879" fmla="*/ 1267066 h 1626468"/>
              <a:gd name="connsiteX6880" fmla="*/ 1019327 w 1884138"/>
              <a:gd name="connsiteY6880" fmla="*/ 1278892 h 1626468"/>
              <a:gd name="connsiteX6881" fmla="*/ 1016228 w 1884138"/>
              <a:gd name="connsiteY6881" fmla="*/ 1290347 h 1626468"/>
              <a:gd name="connsiteX6882" fmla="*/ 1004966 w 1884138"/>
              <a:gd name="connsiteY6882" fmla="*/ 1275008 h 1626468"/>
              <a:gd name="connsiteX6883" fmla="*/ 1001868 w 1884138"/>
              <a:gd name="connsiteY6883" fmla="*/ 1286463 h 1626468"/>
              <a:gd name="connsiteX6884" fmla="*/ 998769 w 1884138"/>
              <a:gd name="connsiteY6884" fmla="*/ 1297919 h 1626468"/>
              <a:gd name="connsiteX6885" fmla="*/ 984409 w 1884138"/>
              <a:gd name="connsiteY6885" fmla="*/ 1294035 h 1626468"/>
              <a:gd name="connsiteX6886" fmla="*/ 981310 w 1884138"/>
              <a:gd name="connsiteY6886" fmla="*/ 1305491 h 1626468"/>
              <a:gd name="connsiteX6887" fmla="*/ 995671 w 1884138"/>
              <a:gd name="connsiteY6887" fmla="*/ 1309375 h 1626468"/>
              <a:gd name="connsiteX6888" fmla="*/ 1010032 w 1884138"/>
              <a:gd name="connsiteY6888" fmla="*/ 1313259 h 1626468"/>
              <a:gd name="connsiteX6889" fmla="*/ 1006934 w 1884138"/>
              <a:gd name="connsiteY6889" fmla="*/ 1324715 h 1626468"/>
              <a:gd name="connsiteX6890" fmla="*/ 1010032 w 1884138"/>
              <a:gd name="connsiteY6890" fmla="*/ 1313259 h 1626468"/>
              <a:gd name="connsiteX6891" fmla="*/ 1010032 w 1884138"/>
              <a:gd name="connsiteY6891" fmla="*/ 1313259 h 1626468"/>
              <a:gd name="connsiteX6892" fmla="*/ 995671 w 1884138"/>
              <a:gd name="connsiteY6892" fmla="*/ 1309375 h 1626468"/>
              <a:gd name="connsiteX6893" fmla="*/ 998769 w 1884138"/>
              <a:gd name="connsiteY6893" fmla="*/ 1297919 h 1626468"/>
              <a:gd name="connsiteX6894" fmla="*/ 1013130 w 1884138"/>
              <a:gd name="connsiteY6894" fmla="*/ 1301803 h 1626468"/>
              <a:gd name="connsiteX6895" fmla="*/ 1027954 w 1884138"/>
              <a:gd name="connsiteY6895" fmla="*/ 1305812 h 1626468"/>
              <a:gd name="connsiteX6896" fmla="*/ 1024856 w 1884138"/>
              <a:gd name="connsiteY6896" fmla="*/ 1317268 h 1626468"/>
              <a:gd name="connsiteX6897" fmla="*/ 1039217 w 1884138"/>
              <a:gd name="connsiteY6897" fmla="*/ 1321152 h 1626468"/>
              <a:gd name="connsiteX6898" fmla="*/ 1036118 w 1884138"/>
              <a:gd name="connsiteY6898" fmla="*/ 1332608 h 1626468"/>
              <a:gd name="connsiteX6899" fmla="*/ 1021758 w 1884138"/>
              <a:gd name="connsiteY6899" fmla="*/ 1328724 h 1626468"/>
              <a:gd name="connsiteX6900" fmla="*/ 1031810 w 1884138"/>
              <a:gd name="connsiteY6900" fmla="*/ 1331443 h 1626468"/>
              <a:gd name="connsiteX6901" fmla="*/ 1034323 w 1884138"/>
              <a:gd name="connsiteY6901" fmla="*/ 1332122 h 1626468"/>
              <a:gd name="connsiteX6902" fmla="*/ 1036118 w 1884138"/>
              <a:gd name="connsiteY6902" fmla="*/ 1332608 h 1626468"/>
              <a:gd name="connsiteX6903" fmla="*/ 1032920 w 1884138"/>
              <a:gd name="connsiteY6903" fmla="*/ 1344433 h 1626468"/>
              <a:gd name="connsiteX6904" fmla="*/ 1018559 w 1884138"/>
              <a:gd name="connsiteY6904" fmla="*/ 1340549 h 1626468"/>
              <a:gd name="connsiteX6905" fmla="*/ 1032920 w 1884138"/>
              <a:gd name="connsiteY6905" fmla="*/ 1344433 h 1626468"/>
              <a:gd name="connsiteX6906" fmla="*/ 1029822 w 1884138"/>
              <a:gd name="connsiteY6906" fmla="*/ 1355889 h 1626468"/>
              <a:gd name="connsiteX6907" fmla="*/ 1026724 w 1884138"/>
              <a:gd name="connsiteY6907" fmla="*/ 1367345 h 1626468"/>
              <a:gd name="connsiteX6908" fmla="*/ 1012363 w 1884138"/>
              <a:gd name="connsiteY6908" fmla="*/ 1363461 h 1626468"/>
              <a:gd name="connsiteX6909" fmla="*/ 1009265 w 1884138"/>
              <a:gd name="connsiteY6909" fmla="*/ 1374916 h 1626468"/>
              <a:gd name="connsiteX6910" fmla="*/ 1009265 w 1884138"/>
              <a:gd name="connsiteY6910" fmla="*/ 1374916 h 1626468"/>
              <a:gd name="connsiteX6911" fmla="*/ 994441 w 1884138"/>
              <a:gd name="connsiteY6911" fmla="*/ 1370907 h 1626468"/>
              <a:gd name="connsiteX6912" fmla="*/ 996294 w 1884138"/>
              <a:gd name="connsiteY6912" fmla="*/ 1371408 h 1626468"/>
              <a:gd name="connsiteX6913" fmla="*/ 1003197 w 1884138"/>
              <a:gd name="connsiteY6913" fmla="*/ 1373275 h 1626468"/>
              <a:gd name="connsiteX6914" fmla="*/ 1003706 w 1884138"/>
              <a:gd name="connsiteY6914" fmla="*/ 1373413 h 1626468"/>
              <a:gd name="connsiteX6915" fmla="*/ 1009265 w 1884138"/>
              <a:gd name="connsiteY6915" fmla="*/ 1374916 h 1626468"/>
              <a:gd name="connsiteX6916" fmla="*/ 1006866 w 1884138"/>
              <a:gd name="connsiteY6916" fmla="*/ 1383785 h 1626468"/>
              <a:gd name="connsiteX6917" fmla="*/ 1006067 w 1884138"/>
              <a:gd name="connsiteY6917" fmla="*/ 1386742 h 1626468"/>
              <a:gd name="connsiteX6918" fmla="*/ 991242 w 1884138"/>
              <a:gd name="connsiteY6918" fmla="*/ 1382732 h 1626468"/>
              <a:gd name="connsiteX6919" fmla="*/ 988144 w 1884138"/>
              <a:gd name="connsiteY6919" fmla="*/ 1394188 h 1626468"/>
              <a:gd name="connsiteX6920" fmla="*/ 985046 w 1884138"/>
              <a:gd name="connsiteY6920" fmla="*/ 1405644 h 1626468"/>
              <a:gd name="connsiteX6921" fmla="*/ 981948 w 1884138"/>
              <a:gd name="connsiteY6921" fmla="*/ 1417100 h 1626468"/>
              <a:gd name="connsiteX6922" fmla="*/ 967587 w 1884138"/>
              <a:gd name="connsiteY6922" fmla="*/ 1413216 h 1626468"/>
              <a:gd name="connsiteX6923" fmla="*/ 953226 w 1884138"/>
              <a:gd name="connsiteY6923" fmla="*/ 1409332 h 1626468"/>
              <a:gd name="connsiteX6924" fmla="*/ 935667 w 1884138"/>
              <a:gd name="connsiteY6924" fmla="*/ 1417273 h 1626468"/>
              <a:gd name="connsiteX6925" fmla="*/ 920843 w 1884138"/>
              <a:gd name="connsiteY6925" fmla="*/ 1413264 h 1626468"/>
              <a:gd name="connsiteX6926" fmla="*/ 906482 w 1884138"/>
              <a:gd name="connsiteY6926" fmla="*/ 1409380 h 1626468"/>
              <a:gd name="connsiteX6927" fmla="*/ 903384 w 1884138"/>
              <a:gd name="connsiteY6927" fmla="*/ 1420836 h 1626468"/>
              <a:gd name="connsiteX6928" fmla="*/ 914647 w 1884138"/>
              <a:gd name="connsiteY6928" fmla="*/ 1436176 h 1626468"/>
              <a:gd name="connsiteX6929" fmla="*/ 900286 w 1884138"/>
              <a:gd name="connsiteY6929" fmla="*/ 1432292 h 1626468"/>
              <a:gd name="connsiteX6930" fmla="*/ 900286 w 1884138"/>
              <a:gd name="connsiteY6930" fmla="*/ 1432292 h 1626468"/>
              <a:gd name="connsiteX6931" fmla="*/ 897188 w 1884138"/>
              <a:gd name="connsiteY6931" fmla="*/ 1443747 h 1626468"/>
              <a:gd name="connsiteX6932" fmla="*/ 882827 w 1884138"/>
              <a:gd name="connsiteY6932" fmla="*/ 1439864 h 1626468"/>
              <a:gd name="connsiteX6933" fmla="*/ 868466 w 1884138"/>
              <a:gd name="connsiteY6933" fmla="*/ 1435980 h 1626468"/>
              <a:gd name="connsiteX6934" fmla="*/ 871564 w 1884138"/>
              <a:gd name="connsiteY6934" fmla="*/ 1424524 h 1626468"/>
              <a:gd name="connsiteX6935" fmla="*/ 868466 w 1884138"/>
              <a:gd name="connsiteY6935" fmla="*/ 1435980 h 1626468"/>
              <a:gd name="connsiteX6936" fmla="*/ 853642 w 1884138"/>
              <a:gd name="connsiteY6936" fmla="*/ 1431970 h 1626468"/>
              <a:gd name="connsiteX6937" fmla="*/ 856740 w 1884138"/>
              <a:gd name="connsiteY6937" fmla="*/ 1420515 h 1626468"/>
              <a:gd name="connsiteX6938" fmla="*/ 859838 w 1884138"/>
              <a:gd name="connsiteY6938" fmla="*/ 1409059 h 1626468"/>
              <a:gd name="connsiteX6939" fmla="*/ 862937 w 1884138"/>
              <a:gd name="connsiteY6939" fmla="*/ 1397603 h 1626468"/>
              <a:gd name="connsiteX6940" fmla="*/ 848576 w 1884138"/>
              <a:gd name="connsiteY6940" fmla="*/ 1393719 h 1626468"/>
              <a:gd name="connsiteX6941" fmla="*/ 845478 w 1884138"/>
              <a:gd name="connsiteY6941" fmla="*/ 1405175 h 1626468"/>
              <a:gd name="connsiteX6942" fmla="*/ 831117 w 1884138"/>
              <a:gd name="connsiteY6942" fmla="*/ 1401291 h 1626468"/>
              <a:gd name="connsiteX6943" fmla="*/ 816756 w 1884138"/>
              <a:gd name="connsiteY6943" fmla="*/ 1397407 h 1626468"/>
              <a:gd name="connsiteX6944" fmla="*/ 813658 w 1884138"/>
              <a:gd name="connsiteY6944" fmla="*/ 1408863 h 1626468"/>
              <a:gd name="connsiteX6945" fmla="*/ 798834 w 1884138"/>
              <a:gd name="connsiteY6945" fmla="*/ 1404854 h 1626468"/>
              <a:gd name="connsiteX6946" fmla="*/ 801932 w 1884138"/>
              <a:gd name="connsiteY6946" fmla="*/ 1393398 h 1626468"/>
              <a:gd name="connsiteX6947" fmla="*/ 787571 w 1884138"/>
              <a:gd name="connsiteY6947" fmla="*/ 1389514 h 1626468"/>
              <a:gd name="connsiteX6948" fmla="*/ 773211 w 1884138"/>
              <a:gd name="connsiteY6948" fmla="*/ 1385630 h 1626468"/>
              <a:gd name="connsiteX6949" fmla="*/ 776309 w 1884138"/>
              <a:gd name="connsiteY6949" fmla="*/ 1374174 h 1626468"/>
              <a:gd name="connsiteX6950" fmla="*/ 782790 w 1884138"/>
              <a:gd name="connsiteY6950" fmla="*/ 1375927 h 1626468"/>
              <a:gd name="connsiteX6951" fmla="*/ 783489 w 1884138"/>
              <a:gd name="connsiteY6951" fmla="*/ 1376116 h 1626468"/>
              <a:gd name="connsiteX6952" fmla="*/ 790670 w 1884138"/>
              <a:gd name="connsiteY6952" fmla="*/ 1378058 h 1626468"/>
              <a:gd name="connsiteX6953" fmla="*/ 782790 w 1884138"/>
              <a:gd name="connsiteY6953" fmla="*/ 1375927 h 1626468"/>
              <a:gd name="connsiteX6954" fmla="*/ 782592 w 1884138"/>
              <a:gd name="connsiteY6954" fmla="*/ 1375874 h 1626468"/>
              <a:gd name="connsiteX6955" fmla="*/ 776309 w 1884138"/>
              <a:gd name="connsiteY6955" fmla="*/ 1374174 h 1626468"/>
              <a:gd name="connsiteX6956" fmla="*/ 779507 w 1884138"/>
              <a:gd name="connsiteY6956" fmla="*/ 1362349 h 1626468"/>
              <a:gd name="connsiteX6957" fmla="*/ 765146 w 1884138"/>
              <a:gd name="connsiteY6957" fmla="*/ 1358465 h 1626468"/>
              <a:gd name="connsiteX6958" fmla="*/ 761948 w 1884138"/>
              <a:gd name="connsiteY6958" fmla="*/ 1370290 h 1626468"/>
              <a:gd name="connsiteX6959" fmla="*/ 747124 w 1884138"/>
              <a:gd name="connsiteY6959" fmla="*/ 1366281 h 1626468"/>
              <a:gd name="connsiteX6960" fmla="*/ 744026 w 1884138"/>
              <a:gd name="connsiteY6960" fmla="*/ 1377737 h 1626468"/>
              <a:gd name="connsiteX6961" fmla="*/ 729665 w 1884138"/>
              <a:gd name="connsiteY6961" fmla="*/ 1373853 h 1626468"/>
              <a:gd name="connsiteX6962" fmla="*/ 732763 w 1884138"/>
              <a:gd name="connsiteY6962" fmla="*/ 1362397 h 1626468"/>
              <a:gd name="connsiteX6963" fmla="*/ 729665 w 1884138"/>
              <a:gd name="connsiteY6963" fmla="*/ 1373853 h 1626468"/>
              <a:gd name="connsiteX6964" fmla="*/ 720982 w 1884138"/>
              <a:gd name="connsiteY6964" fmla="*/ 1371505 h 1626468"/>
              <a:gd name="connsiteX6965" fmla="*/ 720689 w 1884138"/>
              <a:gd name="connsiteY6965" fmla="*/ 1371426 h 1626468"/>
              <a:gd name="connsiteX6966" fmla="*/ 715304 w 1884138"/>
              <a:gd name="connsiteY6966" fmla="*/ 1369969 h 1626468"/>
              <a:gd name="connsiteX6967" fmla="*/ 718402 w 1884138"/>
              <a:gd name="connsiteY6967" fmla="*/ 1358513 h 1626468"/>
              <a:gd name="connsiteX6968" fmla="*/ 704042 w 1884138"/>
              <a:gd name="connsiteY6968" fmla="*/ 1354629 h 1626468"/>
              <a:gd name="connsiteX6969" fmla="*/ 692416 w 1884138"/>
              <a:gd name="connsiteY6969" fmla="*/ 1338795 h 1626468"/>
              <a:gd name="connsiteX6970" fmla="*/ 692416 w 1884138"/>
              <a:gd name="connsiteY6970" fmla="*/ 1338795 h 1626468"/>
              <a:gd name="connsiteX6971" fmla="*/ 695514 w 1884138"/>
              <a:gd name="connsiteY6971" fmla="*/ 1327339 h 1626468"/>
              <a:gd name="connsiteX6972" fmla="*/ 681153 w 1884138"/>
              <a:gd name="connsiteY6972" fmla="*/ 1323455 h 1626468"/>
              <a:gd name="connsiteX6973" fmla="*/ 678055 w 1884138"/>
              <a:gd name="connsiteY6973" fmla="*/ 1334911 h 1626468"/>
              <a:gd name="connsiteX6974" fmla="*/ 663694 w 1884138"/>
              <a:gd name="connsiteY6974" fmla="*/ 1331027 h 1626468"/>
              <a:gd name="connsiteX6975" fmla="*/ 649333 w 1884138"/>
              <a:gd name="connsiteY6975" fmla="*/ 1327143 h 1626468"/>
              <a:gd name="connsiteX6976" fmla="*/ 663694 w 1884138"/>
              <a:gd name="connsiteY6976" fmla="*/ 1331027 h 1626468"/>
              <a:gd name="connsiteX6977" fmla="*/ 678055 w 1884138"/>
              <a:gd name="connsiteY6977" fmla="*/ 1334911 h 1626468"/>
              <a:gd name="connsiteX6978" fmla="*/ 660496 w 1884138"/>
              <a:gd name="connsiteY6978" fmla="*/ 1342852 h 1626468"/>
              <a:gd name="connsiteX6979" fmla="*/ 646135 w 1884138"/>
              <a:gd name="connsiteY6979" fmla="*/ 1338968 h 1626468"/>
              <a:gd name="connsiteX6980" fmla="*/ 643037 w 1884138"/>
              <a:gd name="connsiteY6980" fmla="*/ 1350424 h 1626468"/>
              <a:gd name="connsiteX6981" fmla="*/ 654300 w 1884138"/>
              <a:gd name="connsiteY6981" fmla="*/ 1365764 h 1626468"/>
              <a:gd name="connsiteX6982" fmla="*/ 653138 w 1884138"/>
              <a:gd name="connsiteY6982" fmla="*/ 1370060 h 1626468"/>
              <a:gd name="connsiteX6983" fmla="*/ 653085 w 1884138"/>
              <a:gd name="connsiteY6983" fmla="*/ 1370256 h 1626468"/>
              <a:gd name="connsiteX6984" fmla="*/ 652993 w 1884138"/>
              <a:gd name="connsiteY6984" fmla="*/ 1370597 h 1626468"/>
              <a:gd name="connsiteX6985" fmla="*/ 654300 w 1884138"/>
              <a:gd name="connsiteY6985" fmla="*/ 1365764 h 1626468"/>
              <a:gd name="connsiteX6986" fmla="*/ 651201 w 1884138"/>
              <a:gd name="connsiteY6986" fmla="*/ 1377220 h 1626468"/>
              <a:gd name="connsiteX6987" fmla="*/ 650402 w 1884138"/>
              <a:gd name="connsiteY6987" fmla="*/ 1380176 h 1626468"/>
              <a:gd name="connsiteX6988" fmla="*/ 648003 w 1884138"/>
              <a:gd name="connsiteY6988" fmla="*/ 1389045 h 1626468"/>
              <a:gd name="connsiteX6989" fmla="*/ 644905 w 1884138"/>
              <a:gd name="connsiteY6989" fmla="*/ 1400501 h 1626468"/>
              <a:gd name="connsiteX6990" fmla="*/ 659266 w 1884138"/>
              <a:gd name="connsiteY6990" fmla="*/ 1404385 h 1626468"/>
              <a:gd name="connsiteX6991" fmla="*/ 656167 w 1884138"/>
              <a:gd name="connsiteY6991" fmla="*/ 1415840 h 1626468"/>
              <a:gd name="connsiteX6992" fmla="*/ 653069 w 1884138"/>
              <a:gd name="connsiteY6992" fmla="*/ 1427296 h 1626468"/>
              <a:gd name="connsiteX6993" fmla="*/ 638708 w 1884138"/>
              <a:gd name="connsiteY6993" fmla="*/ 1423412 h 1626468"/>
              <a:gd name="connsiteX6994" fmla="*/ 639870 w 1884138"/>
              <a:gd name="connsiteY6994" fmla="*/ 1419116 h 1626468"/>
              <a:gd name="connsiteX6995" fmla="*/ 639934 w 1884138"/>
              <a:gd name="connsiteY6995" fmla="*/ 1418880 h 1626468"/>
              <a:gd name="connsiteX6996" fmla="*/ 640015 w 1884138"/>
              <a:gd name="connsiteY6996" fmla="*/ 1418579 h 1626468"/>
              <a:gd name="connsiteX6997" fmla="*/ 638708 w 1884138"/>
              <a:gd name="connsiteY6997" fmla="*/ 1423412 h 1626468"/>
              <a:gd name="connsiteX6998" fmla="*/ 638708 w 1884138"/>
              <a:gd name="connsiteY6998" fmla="*/ 1423412 h 1626468"/>
              <a:gd name="connsiteX6999" fmla="*/ 621149 w 1884138"/>
              <a:gd name="connsiteY6999" fmla="*/ 1431354 h 1626468"/>
              <a:gd name="connsiteX7000" fmla="*/ 622242 w 1884138"/>
              <a:gd name="connsiteY7000" fmla="*/ 1427315 h 1626468"/>
              <a:gd name="connsiteX7001" fmla="*/ 623948 w 1884138"/>
              <a:gd name="connsiteY7001" fmla="*/ 1421007 h 1626468"/>
              <a:gd name="connsiteX7002" fmla="*/ 624348 w 1884138"/>
              <a:gd name="connsiteY7002" fmla="*/ 1419528 h 1626468"/>
              <a:gd name="connsiteX7003" fmla="*/ 609987 w 1884138"/>
              <a:gd name="connsiteY7003" fmla="*/ 1415644 h 1626468"/>
              <a:gd name="connsiteX7004" fmla="*/ 595163 w 1884138"/>
              <a:gd name="connsiteY7004" fmla="*/ 1411635 h 1626468"/>
              <a:gd name="connsiteX7005" fmla="*/ 609987 w 1884138"/>
              <a:gd name="connsiteY7005" fmla="*/ 1415644 h 1626468"/>
              <a:gd name="connsiteX7006" fmla="*/ 606789 w 1884138"/>
              <a:gd name="connsiteY7006" fmla="*/ 1427470 h 1626468"/>
              <a:gd name="connsiteX7007" fmla="*/ 621149 w 1884138"/>
              <a:gd name="connsiteY7007" fmla="*/ 1431354 h 1626468"/>
              <a:gd name="connsiteX7008" fmla="*/ 603690 w 1884138"/>
              <a:gd name="connsiteY7008" fmla="*/ 1438926 h 1626468"/>
              <a:gd name="connsiteX7009" fmla="*/ 603690 w 1884138"/>
              <a:gd name="connsiteY7009" fmla="*/ 1438926 h 1626468"/>
              <a:gd name="connsiteX7010" fmla="*/ 600592 w 1884138"/>
              <a:gd name="connsiteY7010" fmla="*/ 1450381 h 1626468"/>
              <a:gd name="connsiteX7011" fmla="*/ 600592 w 1884138"/>
              <a:gd name="connsiteY7011" fmla="*/ 1450381 h 1626468"/>
              <a:gd name="connsiteX7012" fmla="*/ 597494 w 1884138"/>
              <a:gd name="connsiteY7012" fmla="*/ 1461837 h 1626468"/>
              <a:gd name="connsiteX7013" fmla="*/ 582670 w 1884138"/>
              <a:gd name="connsiteY7013" fmla="*/ 1457828 h 1626468"/>
              <a:gd name="connsiteX7014" fmla="*/ 579472 w 1884138"/>
              <a:gd name="connsiteY7014" fmla="*/ 1469653 h 1626468"/>
              <a:gd name="connsiteX7015" fmla="*/ 579472 w 1884138"/>
              <a:gd name="connsiteY7015" fmla="*/ 1469653 h 1626468"/>
              <a:gd name="connsiteX7016" fmla="*/ 565111 w 1884138"/>
              <a:gd name="connsiteY7016" fmla="*/ 1465769 h 1626468"/>
              <a:gd name="connsiteX7017" fmla="*/ 550750 w 1884138"/>
              <a:gd name="connsiteY7017" fmla="*/ 1461885 h 1626468"/>
              <a:gd name="connsiteX7018" fmla="*/ 536389 w 1884138"/>
              <a:gd name="connsiteY7018" fmla="*/ 1458001 h 1626468"/>
              <a:gd name="connsiteX7019" fmla="*/ 533291 w 1884138"/>
              <a:gd name="connsiteY7019" fmla="*/ 1469457 h 1626468"/>
              <a:gd name="connsiteX7020" fmla="*/ 547652 w 1884138"/>
              <a:gd name="connsiteY7020" fmla="*/ 1473341 h 1626468"/>
              <a:gd name="connsiteX7021" fmla="*/ 544554 w 1884138"/>
              <a:gd name="connsiteY7021" fmla="*/ 1484797 h 1626468"/>
              <a:gd name="connsiteX7022" fmla="*/ 541355 w 1884138"/>
              <a:gd name="connsiteY7022" fmla="*/ 1496622 h 1626468"/>
              <a:gd name="connsiteX7023" fmla="*/ 538257 w 1884138"/>
              <a:gd name="connsiteY7023" fmla="*/ 1508078 h 1626468"/>
              <a:gd name="connsiteX7024" fmla="*/ 523896 w 1884138"/>
              <a:gd name="connsiteY7024" fmla="*/ 1504194 h 1626468"/>
              <a:gd name="connsiteX7025" fmla="*/ 520798 w 1884138"/>
              <a:gd name="connsiteY7025" fmla="*/ 1515650 h 1626468"/>
              <a:gd name="connsiteX7026" fmla="*/ 505974 w 1884138"/>
              <a:gd name="connsiteY7026" fmla="*/ 1511641 h 1626468"/>
              <a:gd name="connsiteX7027" fmla="*/ 491613 w 1884138"/>
              <a:gd name="connsiteY7027" fmla="*/ 1507757 h 1626468"/>
              <a:gd name="connsiteX7028" fmla="*/ 477253 w 1884138"/>
              <a:gd name="connsiteY7028" fmla="*/ 1503873 h 1626468"/>
              <a:gd name="connsiteX7029" fmla="*/ 474154 w 1884138"/>
              <a:gd name="connsiteY7029" fmla="*/ 1515328 h 1626468"/>
              <a:gd name="connsiteX7030" fmla="*/ 471056 w 1884138"/>
              <a:gd name="connsiteY7030" fmla="*/ 1526784 h 1626468"/>
              <a:gd name="connsiteX7031" fmla="*/ 467858 w 1884138"/>
              <a:gd name="connsiteY7031" fmla="*/ 1538610 h 1626468"/>
              <a:gd name="connsiteX7032" fmla="*/ 449936 w 1884138"/>
              <a:gd name="connsiteY7032" fmla="*/ 1546056 h 1626468"/>
              <a:gd name="connsiteX7033" fmla="*/ 453034 w 1884138"/>
              <a:gd name="connsiteY7033" fmla="*/ 1534600 h 1626468"/>
              <a:gd name="connsiteX7034" fmla="*/ 438673 w 1884138"/>
              <a:gd name="connsiteY7034" fmla="*/ 1530716 h 1626468"/>
              <a:gd name="connsiteX7035" fmla="*/ 441871 w 1884138"/>
              <a:gd name="connsiteY7035" fmla="*/ 1518891 h 1626468"/>
              <a:gd name="connsiteX7036" fmla="*/ 427510 w 1884138"/>
              <a:gd name="connsiteY7036" fmla="*/ 1515007 h 1626468"/>
              <a:gd name="connsiteX7037" fmla="*/ 424312 w 1884138"/>
              <a:gd name="connsiteY7037" fmla="*/ 1526832 h 1626468"/>
              <a:gd name="connsiteX7038" fmla="*/ 438673 w 1884138"/>
              <a:gd name="connsiteY7038" fmla="*/ 1530716 h 1626468"/>
              <a:gd name="connsiteX7039" fmla="*/ 449936 w 1884138"/>
              <a:gd name="connsiteY7039" fmla="*/ 1546056 h 1626468"/>
              <a:gd name="connsiteX7040" fmla="*/ 464760 w 1884138"/>
              <a:gd name="connsiteY7040" fmla="*/ 1550065 h 1626468"/>
              <a:gd name="connsiteX7041" fmla="*/ 461661 w 1884138"/>
              <a:gd name="connsiteY7041" fmla="*/ 1561521 h 1626468"/>
              <a:gd name="connsiteX7042" fmla="*/ 446837 w 1884138"/>
              <a:gd name="connsiteY7042" fmla="*/ 1557512 h 1626468"/>
              <a:gd name="connsiteX7043" fmla="*/ 432476 w 1884138"/>
              <a:gd name="connsiteY7043" fmla="*/ 1553628 h 1626468"/>
              <a:gd name="connsiteX7044" fmla="*/ 435575 w 1884138"/>
              <a:gd name="connsiteY7044" fmla="*/ 1542172 h 1626468"/>
              <a:gd name="connsiteX7045" fmla="*/ 418116 w 1884138"/>
              <a:gd name="connsiteY7045" fmla="*/ 1549744 h 1626468"/>
              <a:gd name="connsiteX7046" fmla="*/ 421214 w 1884138"/>
              <a:gd name="connsiteY7046" fmla="*/ 1538288 h 1626468"/>
              <a:gd name="connsiteX7047" fmla="*/ 418116 w 1884138"/>
              <a:gd name="connsiteY7047" fmla="*/ 1549744 h 1626468"/>
              <a:gd name="connsiteX7048" fmla="*/ 403755 w 1884138"/>
              <a:gd name="connsiteY7048" fmla="*/ 1545860 h 1626468"/>
              <a:gd name="connsiteX7049" fmla="*/ 403755 w 1884138"/>
              <a:gd name="connsiteY7049" fmla="*/ 1545860 h 1626468"/>
              <a:gd name="connsiteX7050" fmla="*/ 400657 w 1884138"/>
              <a:gd name="connsiteY7050" fmla="*/ 1557316 h 1626468"/>
              <a:gd name="connsiteX7051" fmla="*/ 400657 w 1884138"/>
              <a:gd name="connsiteY7051" fmla="*/ 1557316 h 1626468"/>
              <a:gd name="connsiteX7052" fmla="*/ 415017 w 1884138"/>
              <a:gd name="connsiteY7052" fmla="*/ 1561200 h 1626468"/>
              <a:gd name="connsiteX7053" fmla="*/ 411819 w 1884138"/>
              <a:gd name="connsiteY7053" fmla="*/ 1573025 h 1626468"/>
              <a:gd name="connsiteX7054" fmla="*/ 409936 w 1884138"/>
              <a:gd name="connsiteY7054" fmla="*/ 1579989 h 1626468"/>
              <a:gd name="connsiteX7055" fmla="*/ 410028 w 1884138"/>
              <a:gd name="connsiteY7055" fmla="*/ 1579648 h 1626468"/>
              <a:gd name="connsiteX7056" fmla="*/ 408721 w 1884138"/>
              <a:gd name="connsiteY7056" fmla="*/ 1584481 h 1626468"/>
              <a:gd name="connsiteX7057" fmla="*/ 394360 w 1884138"/>
              <a:gd name="connsiteY7057" fmla="*/ 1580597 h 1626468"/>
              <a:gd name="connsiteX7058" fmla="*/ 379536 w 1884138"/>
              <a:gd name="connsiteY7058" fmla="*/ 1576588 h 1626468"/>
              <a:gd name="connsiteX7059" fmla="*/ 379924 w 1884138"/>
              <a:gd name="connsiteY7059" fmla="*/ 1575156 h 1626468"/>
              <a:gd name="connsiteX7060" fmla="*/ 381184 w 1884138"/>
              <a:gd name="connsiteY7060" fmla="*/ 1570493 h 1626468"/>
              <a:gd name="connsiteX7061" fmla="*/ 381279 w 1884138"/>
              <a:gd name="connsiteY7061" fmla="*/ 1570144 h 1626468"/>
              <a:gd name="connsiteX7062" fmla="*/ 382634 w 1884138"/>
              <a:gd name="connsiteY7062" fmla="*/ 1565132 h 1626468"/>
              <a:gd name="connsiteX7063" fmla="*/ 381184 w 1884138"/>
              <a:gd name="connsiteY7063" fmla="*/ 1570493 h 1626468"/>
              <a:gd name="connsiteX7064" fmla="*/ 381085 w 1884138"/>
              <a:gd name="connsiteY7064" fmla="*/ 1570860 h 1626468"/>
              <a:gd name="connsiteX7065" fmla="*/ 379536 w 1884138"/>
              <a:gd name="connsiteY7065" fmla="*/ 1576588 h 1626468"/>
              <a:gd name="connsiteX7066" fmla="*/ 394360 w 1884138"/>
              <a:gd name="connsiteY7066" fmla="*/ 1580597 h 1626468"/>
              <a:gd name="connsiteX7067" fmla="*/ 391262 w 1884138"/>
              <a:gd name="connsiteY7067" fmla="*/ 1592053 h 1626468"/>
              <a:gd name="connsiteX7068" fmla="*/ 376438 w 1884138"/>
              <a:gd name="connsiteY7068" fmla="*/ 1588043 h 1626468"/>
              <a:gd name="connsiteX7069" fmla="*/ 362077 w 1884138"/>
              <a:gd name="connsiteY7069" fmla="*/ 1584160 h 1626468"/>
              <a:gd name="connsiteX7070" fmla="*/ 358979 w 1884138"/>
              <a:gd name="connsiteY7070" fmla="*/ 1595615 h 1626468"/>
              <a:gd name="connsiteX7071" fmla="*/ 344618 w 1884138"/>
              <a:gd name="connsiteY7071" fmla="*/ 1591731 h 1626468"/>
              <a:gd name="connsiteX7072" fmla="*/ 346167 w 1884138"/>
              <a:gd name="connsiteY7072" fmla="*/ 1586004 h 1626468"/>
              <a:gd name="connsiteX7073" fmla="*/ 346305 w 1884138"/>
              <a:gd name="connsiteY7073" fmla="*/ 1585496 h 1626468"/>
              <a:gd name="connsiteX7074" fmla="*/ 346361 w 1884138"/>
              <a:gd name="connsiteY7074" fmla="*/ 1585288 h 1626468"/>
              <a:gd name="connsiteX7075" fmla="*/ 347716 w 1884138"/>
              <a:gd name="connsiteY7075" fmla="*/ 1580276 h 1626468"/>
              <a:gd name="connsiteX7076" fmla="*/ 350815 w 1884138"/>
              <a:gd name="connsiteY7076" fmla="*/ 1568820 h 1626468"/>
              <a:gd name="connsiteX7077" fmla="*/ 336454 w 1884138"/>
              <a:gd name="connsiteY7077" fmla="*/ 1564936 h 1626468"/>
              <a:gd name="connsiteX7078" fmla="*/ 321630 w 1884138"/>
              <a:gd name="connsiteY7078" fmla="*/ 1560927 h 1626468"/>
              <a:gd name="connsiteX7079" fmla="*/ 321630 w 1884138"/>
              <a:gd name="connsiteY7079" fmla="*/ 1560927 h 1626468"/>
              <a:gd name="connsiteX7080" fmla="*/ 307269 w 1884138"/>
              <a:gd name="connsiteY7080" fmla="*/ 1557043 h 1626468"/>
              <a:gd name="connsiteX7081" fmla="*/ 310367 w 1884138"/>
              <a:gd name="connsiteY7081" fmla="*/ 1545587 h 1626468"/>
              <a:gd name="connsiteX7082" fmla="*/ 296006 w 1884138"/>
              <a:gd name="connsiteY7082" fmla="*/ 1541703 h 1626468"/>
              <a:gd name="connsiteX7083" fmla="*/ 297492 w 1884138"/>
              <a:gd name="connsiteY7083" fmla="*/ 1536210 h 1626468"/>
              <a:gd name="connsiteX7084" fmla="*/ 297606 w 1884138"/>
              <a:gd name="connsiteY7084" fmla="*/ 1535790 h 1626468"/>
              <a:gd name="connsiteX7085" fmla="*/ 299205 w 1884138"/>
              <a:gd name="connsiteY7085" fmla="*/ 1529878 h 1626468"/>
              <a:gd name="connsiteX7086" fmla="*/ 302303 w 1884138"/>
              <a:gd name="connsiteY7086" fmla="*/ 1518422 h 1626468"/>
              <a:gd name="connsiteX7087" fmla="*/ 299205 w 1884138"/>
              <a:gd name="connsiteY7087" fmla="*/ 1529878 h 1626468"/>
              <a:gd name="connsiteX7088" fmla="*/ 297492 w 1884138"/>
              <a:gd name="connsiteY7088" fmla="*/ 1536210 h 1626468"/>
              <a:gd name="connsiteX7089" fmla="*/ 297406 w 1884138"/>
              <a:gd name="connsiteY7089" fmla="*/ 1536530 h 1626468"/>
              <a:gd name="connsiteX7090" fmla="*/ 296006 w 1884138"/>
              <a:gd name="connsiteY7090" fmla="*/ 1541703 h 1626468"/>
              <a:gd name="connsiteX7091" fmla="*/ 292908 w 1884138"/>
              <a:gd name="connsiteY7091" fmla="*/ 1553159 h 1626468"/>
              <a:gd name="connsiteX7092" fmla="*/ 307269 w 1884138"/>
              <a:gd name="connsiteY7092" fmla="*/ 1557043 h 1626468"/>
              <a:gd name="connsiteX7093" fmla="*/ 318532 w 1884138"/>
              <a:gd name="connsiteY7093" fmla="*/ 1572382 h 1626468"/>
              <a:gd name="connsiteX7094" fmla="*/ 333356 w 1884138"/>
              <a:gd name="connsiteY7094" fmla="*/ 1576392 h 1626468"/>
              <a:gd name="connsiteX7095" fmla="*/ 333356 w 1884138"/>
              <a:gd name="connsiteY7095" fmla="*/ 1576392 h 1626468"/>
              <a:gd name="connsiteX7096" fmla="*/ 330257 w 1884138"/>
              <a:gd name="connsiteY7096" fmla="*/ 1587847 h 1626468"/>
              <a:gd name="connsiteX7097" fmla="*/ 341420 w 1884138"/>
              <a:gd name="connsiteY7097" fmla="*/ 1603557 h 1626468"/>
              <a:gd name="connsiteX7098" fmla="*/ 338322 w 1884138"/>
              <a:gd name="connsiteY7098" fmla="*/ 1615012 h 1626468"/>
              <a:gd name="connsiteX7099" fmla="*/ 323961 w 1884138"/>
              <a:gd name="connsiteY7099" fmla="*/ 1611129 h 1626468"/>
              <a:gd name="connsiteX7100" fmla="*/ 320863 w 1884138"/>
              <a:gd name="connsiteY7100" fmla="*/ 1622584 h 1626468"/>
              <a:gd name="connsiteX7101" fmla="*/ 306039 w 1884138"/>
              <a:gd name="connsiteY7101" fmla="*/ 1618575 h 1626468"/>
              <a:gd name="connsiteX7102" fmla="*/ 309137 w 1884138"/>
              <a:gd name="connsiteY7102" fmla="*/ 1607119 h 1626468"/>
              <a:gd name="connsiteX7103" fmla="*/ 294776 w 1884138"/>
              <a:gd name="connsiteY7103" fmla="*/ 1603235 h 1626468"/>
              <a:gd name="connsiteX7104" fmla="*/ 294776 w 1884138"/>
              <a:gd name="connsiteY7104" fmla="*/ 1603235 h 1626468"/>
              <a:gd name="connsiteX7105" fmla="*/ 280415 w 1884138"/>
              <a:gd name="connsiteY7105" fmla="*/ 1599351 h 1626468"/>
              <a:gd name="connsiteX7106" fmla="*/ 266055 w 1884138"/>
              <a:gd name="connsiteY7106" fmla="*/ 1595468 h 1626468"/>
              <a:gd name="connsiteX7107" fmla="*/ 269153 w 1884138"/>
              <a:gd name="connsiteY7107" fmla="*/ 1584012 h 1626468"/>
              <a:gd name="connsiteX7108" fmla="*/ 266055 w 1884138"/>
              <a:gd name="connsiteY7108" fmla="*/ 1595468 h 1626468"/>
              <a:gd name="connsiteX7109" fmla="*/ 251230 w 1884138"/>
              <a:gd name="connsiteY7109" fmla="*/ 1591458 h 1626468"/>
              <a:gd name="connsiteX7110" fmla="*/ 236870 w 1884138"/>
              <a:gd name="connsiteY7110" fmla="*/ 1587574 h 1626468"/>
              <a:gd name="connsiteX7111" fmla="*/ 239968 w 1884138"/>
              <a:gd name="connsiteY7111" fmla="*/ 1576119 h 1626468"/>
              <a:gd name="connsiteX7112" fmla="*/ 222509 w 1884138"/>
              <a:gd name="connsiteY7112" fmla="*/ 1583690 h 1626468"/>
              <a:gd name="connsiteX7113" fmla="*/ 225607 w 1884138"/>
              <a:gd name="connsiteY7113" fmla="*/ 1572235 h 1626468"/>
              <a:gd name="connsiteX7114" fmla="*/ 211246 w 1884138"/>
              <a:gd name="connsiteY7114" fmla="*/ 1568351 h 1626468"/>
              <a:gd name="connsiteX7115" fmla="*/ 199620 w 1884138"/>
              <a:gd name="connsiteY7115" fmla="*/ 1552516 h 1626468"/>
              <a:gd name="connsiteX7116" fmla="*/ 202719 w 1884138"/>
              <a:gd name="connsiteY7116" fmla="*/ 1541061 h 1626468"/>
              <a:gd name="connsiteX7117" fmla="*/ 188358 w 1884138"/>
              <a:gd name="connsiteY7117" fmla="*/ 1537177 h 1626468"/>
              <a:gd name="connsiteX7118" fmla="*/ 177095 w 1884138"/>
              <a:gd name="connsiteY7118" fmla="*/ 1521837 h 1626468"/>
              <a:gd name="connsiteX7119" fmla="*/ 180194 w 1884138"/>
              <a:gd name="connsiteY7119" fmla="*/ 1510381 h 1626468"/>
              <a:gd name="connsiteX7120" fmla="*/ 165833 w 1884138"/>
              <a:gd name="connsiteY7120" fmla="*/ 1506497 h 1626468"/>
              <a:gd name="connsiteX7121" fmla="*/ 169031 w 1884138"/>
              <a:gd name="connsiteY7121" fmla="*/ 1494672 h 1626468"/>
              <a:gd name="connsiteX7122" fmla="*/ 154207 w 1884138"/>
              <a:gd name="connsiteY7122" fmla="*/ 1490663 h 1626468"/>
              <a:gd name="connsiteX7123" fmla="*/ 157305 w 1884138"/>
              <a:gd name="connsiteY7123" fmla="*/ 1479207 h 1626468"/>
              <a:gd name="connsiteX7124" fmla="*/ 142945 w 1884138"/>
              <a:gd name="connsiteY7124" fmla="*/ 1475323 h 1626468"/>
              <a:gd name="connsiteX7125" fmla="*/ 146043 w 1884138"/>
              <a:gd name="connsiteY7125" fmla="*/ 1463867 h 1626468"/>
              <a:gd name="connsiteX7126" fmla="*/ 131682 w 1884138"/>
              <a:gd name="connsiteY7126" fmla="*/ 1459983 h 1626468"/>
              <a:gd name="connsiteX7127" fmla="*/ 132844 w 1884138"/>
              <a:gd name="connsiteY7127" fmla="*/ 1455687 h 1626468"/>
              <a:gd name="connsiteX7128" fmla="*/ 132897 w 1884138"/>
              <a:gd name="connsiteY7128" fmla="*/ 1455491 h 1626468"/>
              <a:gd name="connsiteX7129" fmla="*/ 134780 w 1884138"/>
              <a:gd name="connsiteY7129" fmla="*/ 1448528 h 1626468"/>
              <a:gd name="connsiteX7130" fmla="*/ 120420 w 1884138"/>
              <a:gd name="connsiteY7130" fmla="*/ 1444644 h 1626468"/>
              <a:gd name="connsiteX7131" fmla="*/ 123618 w 1884138"/>
              <a:gd name="connsiteY7131" fmla="*/ 1432818 h 1626468"/>
              <a:gd name="connsiteX7132" fmla="*/ 111892 w 1884138"/>
              <a:gd name="connsiteY7132" fmla="*/ 1417353 h 1626468"/>
              <a:gd name="connsiteX7133" fmla="*/ 114990 w 1884138"/>
              <a:gd name="connsiteY7133" fmla="*/ 1405898 h 1626468"/>
              <a:gd name="connsiteX7134" fmla="*/ 100629 w 1884138"/>
              <a:gd name="connsiteY7134" fmla="*/ 1402014 h 1626468"/>
              <a:gd name="connsiteX7135" fmla="*/ 103728 w 1884138"/>
              <a:gd name="connsiteY7135" fmla="*/ 1390558 h 1626468"/>
              <a:gd name="connsiteX7136" fmla="*/ 106826 w 1884138"/>
              <a:gd name="connsiteY7136" fmla="*/ 1379102 h 1626468"/>
              <a:gd name="connsiteX7137" fmla="*/ 92465 w 1884138"/>
              <a:gd name="connsiteY7137" fmla="*/ 1375218 h 1626468"/>
              <a:gd name="connsiteX7138" fmla="*/ 95663 w 1884138"/>
              <a:gd name="connsiteY7138" fmla="*/ 1363393 h 1626468"/>
              <a:gd name="connsiteX7139" fmla="*/ 84401 w 1884138"/>
              <a:gd name="connsiteY7139" fmla="*/ 1348053 h 1626468"/>
              <a:gd name="connsiteX7140" fmla="*/ 87499 w 1884138"/>
              <a:gd name="connsiteY7140" fmla="*/ 1336597 h 1626468"/>
              <a:gd name="connsiteX7141" fmla="*/ 98762 w 1884138"/>
              <a:gd name="connsiteY7141" fmla="*/ 1351937 h 1626468"/>
              <a:gd name="connsiteX7142" fmla="*/ 101860 w 1884138"/>
              <a:gd name="connsiteY7142" fmla="*/ 1340481 h 1626468"/>
              <a:gd name="connsiteX7143" fmla="*/ 87499 w 1884138"/>
              <a:gd name="connsiteY7143" fmla="*/ 1336597 h 1626468"/>
              <a:gd name="connsiteX7144" fmla="*/ 72675 w 1884138"/>
              <a:gd name="connsiteY7144" fmla="*/ 1332588 h 1626468"/>
              <a:gd name="connsiteX7145" fmla="*/ 75873 w 1884138"/>
              <a:gd name="connsiteY7145" fmla="*/ 1320763 h 1626468"/>
              <a:gd name="connsiteX7146" fmla="*/ 61512 w 1884138"/>
              <a:gd name="connsiteY7146" fmla="*/ 1316879 h 1626468"/>
              <a:gd name="connsiteX7147" fmla="*/ 67709 w 1884138"/>
              <a:gd name="connsiteY7147" fmla="*/ 1293967 h 1626468"/>
              <a:gd name="connsiteX7148" fmla="*/ 53348 w 1884138"/>
              <a:gd name="connsiteY7148" fmla="*/ 1290084 h 1626468"/>
              <a:gd name="connsiteX7149" fmla="*/ 56446 w 1884138"/>
              <a:gd name="connsiteY7149" fmla="*/ 1278628 h 1626468"/>
              <a:gd name="connsiteX7150" fmla="*/ 42086 w 1884138"/>
              <a:gd name="connsiteY7150" fmla="*/ 1274744 h 1626468"/>
              <a:gd name="connsiteX7151" fmla="*/ 45284 w 1884138"/>
              <a:gd name="connsiteY7151" fmla="*/ 1262919 h 1626468"/>
              <a:gd name="connsiteX7152" fmla="*/ 48382 w 1884138"/>
              <a:gd name="connsiteY7152" fmla="*/ 1251463 h 1626468"/>
              <a:gd name="connsiteX7153" fmla="*/ 33558 w 1884138"/>
              <a:gd name="connsiteY7153" fmla="*/ 1247454 h 1626468"/>
              <a:gd name="connsiteX7154" fmla="*/ 36656 w 1884138"/>
              <a:gd name="connsiteY7154" fmla="*/ 1235998 h 1626468"/>
              <a:gd name="connsiteX7155" fmla="*/ 39754 w 1884138"/>
              <a:gd name="connsiteY7155" fmla="*/ 1224542 h 1626468"/>
              <a:gd name="connsiteX7156" fmla="*/ 25394 w 1884138"/>
              <a:gd name="connsiteY7156" fmla="*/ 1220658 h 1626468"/>
              <a:gd name="connsiteX7157" fmla="*/ 28592 w 1884138"/>
              <a:gd name="connsiteY7157" fmla="*/ 1208833 h 1626468"/>
              <a:gd name="connsiteX7158" fmla="*/ 31690 w 1884138"/>
              <a:gd name="connsiteY7158" fmla="*/ 1197377 h 1626468"/>
              <a:gd name="connsiteX7159" fmla="*/ 34788 w 1884138"/>
              <a:gd name="connsiteY7159" fmla="*/ 1185921 h 1626468"/>
              <a:gd name="connsiteX7160" fmla="*/ 20428 w 1884138"/>
              <a:gd name="connsiteY7160" fmla="*/ 1182037 h 1626468"/>
              <a:gd name="connsiteX7161" fmla="*/ 23526 w 1884138"/>
              <a:gd name="connsiteY7161" fmla="*/ 1170582 h 1626468"/>
              <a:gd name="connsiteX7162" fmla="*/ 26724 w 1884138"/>
              <a:gd name="connsiteY7162" fmla="*/ 1158756 h 1626468"/>
              <a:gd name="connsiteX7163" fmla="*/ 12363 w 1884138"/>
              <a:gd name="connsiteY7163" fmla="*/ 1154872 h 1626468"/>
              <a:gd name="connsiteX7164" fmla="*/ 15462 w 1884138"/>
              <a:gd name="connsiteY7164" fmla="*/ 1143417 h 1626468"/>
              <a:gd name="connsiteX7165" fmla="*/ 18560 w 1884138"/>
              <a:gd name="connsiteY7165" fmla="*/ 1131961 h 1626468"/>
              <a:gd name="connsiteX7166" fmla="*/ 21658 w 1884138"/>
              <a:gd name="connsiteY7166" fmla="*/ 1120505 h 1626468"/>
              <a:gd name="connsiteX7167" fmla="*/ 16099 w 1884138"/>
              <a:gd name="connsiteY7167" fmla="*/ 1119002 h 1626468"/>
              <a:gd name="connsiteX7168" fmla="*/ 15879 w 1884138"/>
              <a:gd name="connsiteY7168" fmla="*/ 1118942 h 1626468"/>
              <a:gd name="connsiteX7169" fmla="*/ 6834 w 1884138"/>
              <a:gd name="connsiteY7169" fmla="*/ 1116496 h 1626468"/>
              <a:gd name="connsiteX7170" fmla="*/ 10032 w 1884138"/>
              <a:gd name="connsiteY7170" fmla="*/ 1104671 h 1626468"/>
              <a:gd name="connsiteX7171" fmla="*/ 13130 w 1884138"/>
              <a:gd name="connsiteY7171" fmla="*/ 1093215 h 1626468"/>
              <a:gd name="connsiteX7172" fmla="*/ 16229 w 1884138"/>
              <a:gd name="connsiteY7172" fmla="*/ 1081759 h 1626468"/>
              <a:gd name="connsiteX7173" fmla="*/ 1868 w 1884138"/>
              <a:gd name="connsiteY7173" fmla="*/ 1077875 h 1626468"/>
              <a:gd name="connsiteX7174" fmla="*/ 4966 w 1884138"/>
              <a:gd name="connsiteY7174" fmla="*/ 1066419 h 1626468"/>
              <a:gd name="connsiteX7175" fmla="*/ 8164 w 1884138"/>
              <a:gd name="connsiteY7175" fmla="*/ 1054594 h 1626468"/>
              <a:gd name="connsiteX7176" fmla="*/ 11263 w 1884138"/>
              <a:gd name="connsiteY7176" fmla="*/ 1043138 h 1626468"/>
              <a:gd name="connsiteX7177" fmla="*/ 0 w 1884138"/>
              <a:gd name="connsiteY7177" fmla="*/ 1027799 h 1626468"/>
              <a:gd name="connsiteX7178" fmla="*/ 0 w 1884138"/>
              <a:gd name="connsiteY7178" fmla="*/ 1027799 h 1626468"/>
              <a:gd name="connsiteX7179" fmla="*/ 3098 w 1884138"/>
              <a:gd name="connsiteY7179" fmla="*/ 1016343 h 1626468"/>
              <a:gd name="connsiteX7180" fmla="*/ 6197 w 1884138"/>
              <a:gd name="connsiteY7180" fmla="*/ 1004887 h 1626468"/>
              <a:gd name="connsiteX7181" fmla="*/ 9395 w 1884138"/>
              <a:gd name="connsiteY7181" fmla="*/ 993062 h 1626468"/>
              <a:gd name="connsiteX7182" fmla="*/ 12493 w 1884138"/>
              <a:gd name="connsiteY7182" fmla="*/ 981606 h 1626468"/>
              <a:gd name="connsiteX7183" fmla="*/ 15591 w 1884138"/>
              <a:gd name="connsiteY7183" fmla="*/ 970150 h 1626468"/>
              <a:gd name="connsiteX7184" fmla="*/ 18789 w 1884138"/>
              <a:gd name="connsiteY7184" fmla="*/ 958325 h 1626468"/>
              <a:gd name="connsiteX7185" fmla="*/ 4429 w 1884138"/>
              <a:gd name="connsiteY7185" fmla="*/ 954441 h 1626468"/>
              <a:gd name="connsiteX7186" fmla="*/ 7527 w 1884138"/>
              <a:gd name="connsiteY7186" fmla="*/ 942985 h 1626468"/>
              <a:gd name="connsiteX7187" fmla="*/ 24986 w 1884138"/>
              <a:gd name="connsiteY7187" fmla="*/ 935413 h 1626468"/>
              <a:gd name="connsiteX7188" fmla="*/ 10625 w 1884138"/>
              <a:gd name="connsiteY7188" fmla="*/ 931529 h 1626468"/>
              <a:gd name="connsiteX7189" fmla="*/ 13723 w 1884138"/>
              <a:gd name="connsiteY7189" fmla="*/ 920074 h 1626468"/>
              <a:gd name="connsiteX7190" fmla="*/ 28084 w 1884138"/>
              <a:gd name="connsiteY7190" fmla="*/ 923958 h 1626468"/>
              <a:gd name="connsiteX7191" fmla="*/ 42445 w 1884138"/>
              <a:gd name="connsiteY7191" fmla="*/ 927842 h 1626468"/>
              <a:gd name="connsiteX7192" fmla="*/ 56806 w 1884138"/>
              <a:gd name="connsiteY7192" fmla="*/ 931725 h 1626468"/>
              <a:gd name="connsiteX7193" fmla="*/ 53708 w 1884138"/>
              <a:gd name="connsiteY7193" fmla="*/ 943181 h 1626468"/>
              <a:gd name="connsiteX7194" fmla="*/ 50609 w 1884138"/>
              <a:gd name="connsiteY7194" fmla="*/ 954637 h 1626468"/>
              <a:gd name="connsiteX7195" fmla="*/ 47511 w 1884138"/>
              <a:gd name="connsiteY7195" fmla="*/ 966093 h 1626468"/>
              <a:gd name="connsiteX7196" fmla="*/ 33150 w 1884138"/>
              <a:gd name="connsiteY7196" fmla="*/ 962209 h 1626468"/>
              <a:gd name="connsiteX7197" fmla="*/ 47511 w 1884138"/>
              <a:gd name="connsiteY7197" fmla="*/ 966093 h 1626468"/>
              <a:gd name="connsiteX7198" fmla="*/ 44313 w 1884138"/>
              <a:gd name="connsiteY7198" fmla="*/ 977918 h 1626468"/>
              <a:gd name="connsiteX7199" fmla="*/ 44313 w 1884138"/>
              <a:gd name="connsiteY7199" fmla="*/ 977918 h 1626468"/>
              <a:gd name="connsiteX7200" fmla="*/ 41215 w 1884138"/>
              <a:gd name="connsiteY7200" fmla="*/ 989374 h 1626468"/>
              <a:gd name="connsiteX7201" fmla="*/ 38116 w 1884138"/>
              <a:gd name="connsiteY7201" fmla="*/ 1000830 h 1626468"/>
              <a:gd name="connsiteX7202" fmla="*/ 52940 w 1884138"/>
              <a:gd name="connsiteY7202" fmla="*/ 1004839 h 1626468"/>
              <a:gd name="connsiteX7203" fmla="*/ 49742 w 1884138"/>
              <a:gd name="connsiteY7203" fmla="*/ 1016664 h 1626468"/>
              <a:gd name="connsiteX7204" fmla="*/ 46644 w 1884138"/>
              <a:gd name="connsiteY7204" fmla="*/ 1028120 h 1626468"/>
              <a:gd name="connsiteX7205" fmla="*/ 43546 w 1884138"/>
              <a:gd name="connsiteY7205" fmla="*/ 1039576 h 1626468"/>
              <a:gd name="connsiteX7206" fmla="*/ 40447 w 1884138"/>
              <a:gd name="connsiteY7206" fmla="*/ 1051031 h 1626468"/>
              <a:gd name="connsiteX7207" fmla="*/ 37349 w 1884138"/>
              <a:gd name="connsiteY7207" fmla="*/ 1062487 h 1626468"/>
              <a:gd name="connsiteX7208" fmla="*/ 51710 w 1884138"/>
              <a:gd name="connsiteY7208" fmla="*/ 1066371 h 1626468"/>
              <a:gd name="connsiteX7209" fmla="*/ 48512 w 1884138"/>
              <a:gd name="connsiteY7209" fmla="*/ 1078196 h 1626468"/>
              <a:gd name="connsiteX7210" fmla="*/ 48512 w 1884138"/>
              <a:gd name="connsiteY7210" fmla="*/ 1078196 h 1626468"/>
              <a:gd name="connsiteX7211" fmla="*/ 45413 w 1884138"/>
              <a:gd name="connsiteY7211" fmla="*/ 1089652 h 1626468"/>
              <a:gd name="connsiteX7212" fmla="*/ 42315 w 1884138"/>
              <a:gd name="connsiteY7212" fmla="*/ 1101108 h 1626468"/>
              <a:gd name="connsiteX7213" fmla="*/ 56676 w 1884138"/>
              <a:gd name="connsiteY7213" fmla="*/ 1104992 h 1626468"/>
              <a:gd name="connsiteX7214" fmla="*/ 59774 w 1884138"/>
              <a:gd name="connsiteY7214" fmla="*/ 1093536 h 1626468"/>
              <a:gd name="connsiteX7215" fmla="*/ 62872 w 1884138"/>
              <a:gd name="connsiteY7215" fmla="*/ 1082080 h 1626468"/>
              <a:gd name="connsiteX7216" fmla="*/ 74135 w 1884138"/>
              <a:gd name="connsiteY7216" fmla="*/ 1097420 h 1626468"/>
              <a:gd name="connsiteX7217" fmla="*/ 71037 w 1884138"/>
              <a:gd name="connsiteY7217" fmla="*/ 1108876 h 1626468"/>
              <a:gd name="connsiteX7218" fmla="*/ 67939 w 1884138"/>
              <a:gd name="connsiteY7218" fmla="*/ 1120332 h 1626468"/>
              <a:gd name="connsiteX7219" fmla="*/ 53578 w 1884138"/>
              <a:gd name="connsiteY7219" fmla="*/ 1116448 h 1626468"/>
              <a:gd name="connsiteX7220" fmla="*/ 53578 w 1884138"/>
              <a:gd name="connsiteY7220" fmla="*/ 1116448 h 1626468"/>
              <a:gd name="connsiteX7221" fmla="*/ 50380 w 1884138"/>
              <a:gd name="connsiteY7221" fmla="*/ 1128273 h 1626468"/>
              <a:gd name="connsiteX7222" fmla="*/ 64740 w 1884138"/>
              <a:gd name="connsiteY7222" fmla="*/ 1132157 h 1626468"/>
              <a:gd name="connsiteX7223" fmla="*/ 79564 w 1884138"/>
              <a:gd name="connsiteY7223" fmla="*/ 1136166 h 1626468"/>
              <a:gd name="connsiteX7224" fmla="*/ 82763 w 1884138"/>
              <a:gd name="connsiteY7224" fmla="*/ 1124341 h 1626468"/>
              <a:gd name="connsiteX7225" fmla="*/ 97123 w 1884138"/>
              <a:gd name="connsiteY7225" fmla="*/ 1128225 h 1626468"/>
              <a:gd name="connsiteX7226" fmla="*/ 93925 w 1884138"/>
              <a:gd name="connsiteY7226" fmla="*/ 1140050 h 1626468"/>
              <a:gd name="connsiteX7227" fmla="*/ 111484 w 1884138"/>
              <a:gd name="connsiteY7227" fmla="*/ 1132109 h 1626468"/>
              <a:gd name="connsiteX7228" fmla="*/ 97123 w 1884138"/>
              <a:gd name="connsiteY7228" fmla="*/ 1128225 h 1626468"/>
              <a:gd name="connsiteX7229" fmla="*/ 100222 w 1884138"/>
              <a:gd name="connsiteY7229" fmla="*/ 1116769 h 1626468"/>
              <a:gd name="connsiteX7230" fmla="*/ 103320 w 1884138"/>
              <a:gd name="connsiteY7230" fmla="*/ 1105313 h 1626468"/>
              <a:gd name="connsiteX7231" fmla="*/ 117681 w 1884138"/>
              <a:gd name="connsiteY7231" fmla="*/ 1109197 h 1626468"/>
              <a:gd name="connsiteX7232" fmla="*/ 103320 w 1884138"/>
              <a:gd name="connsiteY7232" fmla="*/ 1105313 h 1626468"/>
              <a:gd name="connsiteX7233" fmla="*/ 106418 w 1884138"/>
              <a:gd name="connsiteY7233" fmla="*/ 1093857 h 1626468"/>
              <a:gd name="connsiteX7234" fmla="*/ 120779 w 1884138"/>
              <a:gd name="connsiteY7234" fmla="*/ 1097741 h 1626468"/>
              <a:gd name="connsiteX7235" fmla="*/ 106418 w 1884138"/>
              <a:gd name="connsiteY7235" fmla="*/ 1093857 h 1626468"/>
              <a:gd name="connsiteX7236" fmla="*/ 109616 w 1884138"/>
              <a:gd name="connsiteY7236" fmla="*/ 1082032 h 1626468"/>
              <a:gd name="connsiteX7237" fmla="*/ 95256 w 1884138"/>
              <a:gd name="connsiteY7237" fmla="*/ 1078148 h 1626468"/>
              <a:gd name="connsiteX7238" fmla="*/ 112715 w 1884138"/>
              <a:gd name="connsiteY7238" fmla="*/ 1070576 h 1626468"/>
              <a:gd name="connsiteX7239" fmla="*/ 98354 w 1884138"/>
              <a:gd name="connsiteY7239" fmla="*/ 1066692 h 1626468"/>
              <a:gd name="connsiteX7240" fmla="*/ 101452 w 1884138"/>
              <a:gd name="connsiteY7240" fmla="*/ 1055237 h 1626468"/>
              <a:gd name="connsiteX7241" fmla="*/ 104550 w 1884138"/>
              <a:gd name="connsiteY7241" fmla="*/ 1043781 h 1626468"/>
              <a:gd name="connsiteX7242" fmla="*/ 118911 w 1884138"/>
              <a:gd name="connsiteY7242" fmla="*/ 1047665 h 1626468"/>
              <a:gd name="connsiteX7243" fmla="*/ 104550 w 1884138"/>
              <a:gd name="connsiteY7243" fmla="*/ 1043781 h 1626468"/>
              <a:gd name="connsiteX7244" fmla="*/ 107649 w 1884138"/>
              <a:gd name="connsiteY7244" fmla="*/ 1032325 h 1626468"/>
              <a:gd name="connsiteX7245" fmla="*/ 92824 w 1884138"/>
              <a:gd name="connsiteY7245" fmla="*/ 1028316 h 1626468"/>
              <a:gd name="connsiteX7246" fmla="*/ 89726 w 1884138"/>
              <a:gd name="connsiteY7246" fmla="*/ 1039772 h 1626468"/>
              <a:gd name="connsiteX7247" fmla="*/ 86628 w 1884138"/>
              <a:gd name="connsiteY7247" fmla="*/ 1051227 h 1626468"/>
              <a:gd name="connsiteX7248" fmla="*/ 98354 w 1884138"/>
              <a:gd name="connsiteY7248" fmla="*/ 1066692 h 1626468"/>
              <a:gd name="connsiteX7249" fmla="*/ 95256 w 1884138"/>
              <a:gd name="connsiteY7249" fmla="*/ 1078148 h 1626468"/>
              <a:gd name="connsiteX7250" fmla="*/ 95256 w 1884138"/>
              <a:gd name="connsiteY7250" fmla="*/ 1078148 h 1626468"/>
              <a:gd name="connsiteX7251" fmla="*/ 92057 w 1884138"/>
              <a:gd name="connsiteY7251" fmla="*/ 1089973 h 1626468"/>
              <a:gd name="connsiteX7252" fmla="*/ 88959 w 1884138"/>
              <a:gd name="connsiteY7252" fmla="*/ 1101429 h 1626468"/>
              <a:gd name="connsiteX7253" fmla="*/ 85861 w 1884138"/>
              <a:gd name="connsiteY7253" fmla="*/ 1112885 h 1626468"/>
              <a:gd name="connsiteX7254" fmla="*/ 74135 w 1884138"/>
              <a:gd name="connsiteY7254" fmla="*/ 1097420 h 1626468"/>
              <a:gd name="connsiteX7255" fmla="*/ 77233 w 1884138"/>
              <a:gd name="connsiteY7255" fmla="*/ 1085964 h 1626468"/>
              <a:gd name="connsiteX7256" fmla="*/ 80431 w 1884138"/>
              <a:gd name="connsiteY7256" fmla="*/ 1074139 h 1626468"/>
              <a:gd name="connsiteX7257" fmla="*/ 83530 w 1884138"/>
              <a:gd name="connsiteY7257" fmla="*/ 1062683 h 1626468"/>
              <a:gd name="connsiteX7258" fmla="*/ 69169 w 1884138"/>
              <a:gd name="connsiteY7258" fmla="*/ 1058799 h 1626468"/>
              <a:gd name="connsiteX7259" fmla="*/ 66071 w 1884138"/>
              <a:gd name="connsiteY7259" fmla="*/ 1070255 h 1626468"/>
              <a:gd name="connsiteX7260" fmla="*/ 62872 w 1884138"/>
              <a:gd name="connsiteY7260" fmla="*/ 1082080 h 1626468"/>
              <a:gd name="connsiteX7261" fmla="*/ 48512 w 1884138"/>
              <a:gd name="connsiteY7261" fmla="*/ 1078196 h 1626468"/>
              <a:gd name="connsiteX7262" fmla="*/ 51710 w 1884138"/>
              <a:gd name="connsiteY7262" fmla="*/ 1066371 h 1626468"/>
              <a:gd name="connsiteX7263" fmla="*/ 54808 w 1884138"/>
              <a:gd name="connsiteY7263" fmla="*/ 1054915 h 1626468"/>
              <a:gd name="connsiteX7264" fmla="*/ 57906 w 1884138"/>
              <a:gd name="connsiteY7264" fmla="*/ 1043460 h 1626468"/>
              <a:gd name="connsiteX7265" fmla="*/ 61005 w 1884138"/>
              <a:gd name="connsiteY7265" fmla="*/ 1032004 h 1626468"/>
              <a:gd name="connsiteX7266" fmla="*/ 46644 w 1884138"/>
              <a:gd name="connsiteY7266" fmla="*/ 1028120 h 1626468"/>
              <a:gd name="connsiteX7267" fmla="*/ 49742 w 1884138"/>
              <a:gd name="connsiteY7267" fmla="*/ 1016664 h 1626468"/>
              <a:gd name="connsiteX7268" fmla="*/ 64103 w 1884138"/>
              <a:gd name="connsiteY7268" fmla="*/ 1020548 h 1626468"/>
              <a:gd name="connsiteX7269" fmla="*/ 78464 w 1884138"/>
              <a:gd name="connsiteY7269" fmla="*/ 1024432 h 1626468"/>
              <a:gd name="connsiteX7270" fmla="*/ 81662 w 1884138"/>
              <a:gd name="connsiteY7270" fmla="*/ 1012607 h 1626468"/>
              <a:gd name="connsiteX7271" fmla="*/ 84760 w 1884138"/>
              <a:gd name="connsiteY7271" fmla="*/ 1001151 h 1626468"/>
              <a:gd name="connsiteX7272" fmla="*/ 73498 w 1884138"/>
              <a:gd name="connsiteY7272" fmla="*/ 985811 h 1626468"/>
              <a:gd name="connsiteX7273" fmla="*/ 82361 w 1884138"/>
              <a:gd name="connsiteY7273" fmla="*/ 988208 h 1626468"/>
              <a:gd name="connsiteX7274" fmla="*/ 81800 w 1884138"/>
              <a:gd name="connsiteY7274" fmla="*/ 988057 h 1626468"/>
              <a:gd name="connsiteX7275" fmla="*/ 87858 w 1884138"/>
              <a:gd name="connsiteY7275" fmla="*/ 989695 h 1626468"/>
              <a:gd name="connsiteX7276" fmla="*/ 73498 w 1884138"/>
              <a:gd name="connsiteY7276" fmla="*/ 985811 h 1626468"/>
              <a:gd name="connsiteX7277" fmla="*/ 59137 w 1884138"/>
              <a:gd name="connsiteY7277" fmla="*/ 981927 h 1626468"/>
              <a:gd name="connsiteX7278" fmla="*/ 62335 w 1884138"/>
              <a:gd name="connsiteY7278" fmla="*/ 970102 h 1626468"/>
              <a:gd name="connsiteX7279" fmla="*/ 65433 w 1884138"/>
              <a:gd name="connsiteY7279" fmla="*/ 958646 h 1626468"/>
              <a:gd name="connsiteX7280" fmla="*/ 68532 w 1884138"/>
              <a:gd name="connsiteY7280" fmla="*/ 947190 h 1626468"/>
              <a:gd name="connsiteX7281" fmla="*/ 53708 w 1884138"/>
              <a:gd name="connsiteY7281" fmla="*/ 943181 h 1626468"/>
              <a:gd name="connsiteX7282" fmla="*/ 71630 w 1884138"/>
              <a:gd name="connsiteY7282" fmla="*/ 935735 h 1626468"/>
              <a:gd name="connsiteX7283" fmla="*/ 74828 w 1884138"/>
              <a:gd name="connsiteY7283" fmla="*/ 923909 h 1626468"/>
              <a:gd name="connsiteX7284" fmla="*/ 77926 w 1884138"/>
              <a:gd name="connsiteY7284" fmla="*/ 912454 h 1626468"/>
              <a:gd name="connsiteX7285" fmla="*/ 81025 w 1884138"/>
              <a:gd name="connsiteY7285" fmla="*/ 900998 h 1626468"/>
              <a:gd name="connsiteX7286" fmla="*/ 84123 w 1884138"/>
              <a:gd name="connsiteY7286" fmla="*/ 889542 h 1626468"/>
              <a:gd name="connsiteX7287" fmla="*/ 87321 w 1884138"/>
              <a:gd name="connsiteY7287" fmla="*/ 877717 h 1626468"/>
              <a:gd name="connsiteX7288" fmla="*/ 90419 w 1884138"/>
              <a:gd name="connsiteY7288" fmla="*/ 866261 h 1626468"/>
              <a:gd name="connsiteX7289" fmla="*/ 90419 w 1884138"/>
              <a:gd name="connsiteY7289" fmla="*/ 866261 h 1626468"/>
              <a:gd name="connsiteX7290" fmla="*/ 107878 w 1884138"/>
              <a:gd name="connsiteY7290" fmla="*/ 858689 h 1626468"/>
              <a:gd name="connsiteX7291" fmla="*/ 110976 w 1884138"/>
              <a:gd name="connsiteY7291" fmla="*/ 847233 h 1626468"/>
              <a:gd name="connsiteX7292" fmla="*/ 114175 w 1884138"/>
              <a:gd name="connsiteY7292" fmla="*/ 835408 h 1626468"/>
              <a:gd name="connsiteX7293" fmla="*/ 117273 w 1884138"/>
              <a:gd name="connsiteY7293" fmla="*/ 823952 h 1626468"/>
              <a:gd name="connsiteX7294" fmla="*/ 120371 w 1884138"/>
              <a:gd name="connsiteY7294" fmla="*/ 812496 h 1626468"/>
              <a:gd name="connsiteX7295" fmla="*/ 123469 w 1884138"/>
              <a:gd name="connsiteY7295" fmla="*/ 801041 h 1626468"/>
              <a:gd name="connsiteX7296" fmla="*/ 109109 w 1884138"/>
              <a:gd name="connsiteY7296" fmla="*/ 797157 h 1626468"/>
              <a:gd name="connsiteX7297" fmla="*/ 106010 w 1884138"/>
              <a:gd name="connsiteY7297" fmla="*/ 808613 h 1626468"/>
              <a:gd name="connsiteX7298" fmla="*/ 106010 w 1884138"/>
              <a:gd name="connsiteY7298" fmla="*/ 808613 h 1626468"/>
              <a:gd name="connsiteX7299" fmla="*/ 120371 w 1884138"/>
              <a:gd name="connsiteY7299" fmla="*/ 812496 h 1626468"/>
              <a:gd name="connsiteX7300" fmla="*/ 117273 w 1884138"/>
              <a:gd name="connsiteY7300" fmla="*/ 823952 h 1626468"/>
              <a:gd name="connsiteX7301" fmla="*/ 102912 w 1884138"/>
              <a:gd name="connsiteY7301" fmla="*/ 820068 h 1626468"/>
              <a:gd name="connsiteX7302" fmla="*/ 99814 w 1884138"/>
              <a:gd name="connsiteY7302" fmla="*/ 831524 h 1626468"/>
              <a:gd name="connsiteX7303" fmla="*/ 96616 w 1884138"/>
              <a:gd name="connsiteY7303" fmla="*/ 843349 h 1626468"/>
              <a:gd name="connsiteX7304" fmla="*/ 81792 w 1884138"/>
              <a:gd name="connsiteY7304" fmla="*/ 839340 h 1626468"/>
              <a:gd name="connsiteX7305" fmla="*/ 78693 w 1884138"/>
              <a:gd name="connsiteY7305" fmla="*/ 850796 h 1626468"/>
              <a:gd name="connsiteX7306" fmla="*/ 75595 w 1884138"/>
              <a:gd name="connsiteY7306" fmla="*/ 862252 h 1626468"/>
              <a:gd name="connsiteX7307" fmla="*/ 78693 w 1884138"/>
              <a:gd name="connsiteY7307" fmla="*/ 850796 h 1626468"/>
              <a:gd name="connsiteX7308" fmla="*/ 80546 w 1884138"/>
              <a:gd name="connsiteY7308" fmla="*/ 851297 h 1626468"/>
              <a:gd name="connsiteX7309" fmla="*/ 83639 w 1884138"/>
              <a:gd name="connsiteY7309" fmla="*/ 852134 h 1626468"/>
              <a:gd name="connsiteX7310" fmla="*/ 84252 w 1884138"/>
              <a:gd name="connsiteY7310" fmla="*/ 852300 h 1626468"/>
              <a:gd name="connsiteX7311" fmla="*/ 84337 w 1884138"/>
              <a:gd name="connsiteY7311" fmla="*/ 852322 h 1626468"/>
              <a:gd name="connsiteX7312" fmla="*/ 93517 w 1884138"/>
              <a:gd name="connsiteY7312" fmla="*/ 854805 h 1626468"/>
              <a:gd name="connsiteX7313" fmla="*/ 90419 w 1884138"/>
              <a:gd name="connsiteY7313" fmla="*/ 866261 h 1626468"/>
              <a:gd name="connsiteX7314" fmla="*/ 87321 w 1884138"/>
              <a:gd name="connsiteY7314" fmla="*/ 877717 h 1626468"/>
              <a:gd name="connsiteX7315" fmla="*/ 72497 w 1884138"/>
              <a:gd name="connsiteY7315" fmla="*/ 873708 h 1626468"/>
              <a:gd name="connsiteX7316" fmla="*/ 69299 w 1884138"/>
              <a:gd name="connsiteY7316" fmla="*/ 885533 h 1626468"/>
              <a:gd name="connsiteX7317" fmla="*/ 66200 w 1884138"/>
              <a:gd name="connsiteY7317" fmla="*/ 896989 h 1626468"/>
              <a:gd name="connsiteX7318" fmla="*/ 57854 w 1884138"/>
              <a:gd name="connsiteY7318" fmla="*/ 894731 h 1626468"/>
              <a:gd name="connsiteX7319" fmla="*/ 57898 w 1884138"/>
              <a:gd name="connsiteY7319" fmla="*/ 894743 h 1626468"/>
              <a:gd name="connsiteX7320" fmla="*/ 51840 w 1884138"/>
              <a:gd name="connsiteY7320" fmla="*/ 893105 h 1626468"/>
              <a:gd name="connsiteX7321" fmla="*/ 48741 w 1884138"/>
              <a:gd name="connsiteY7321" fmla="*/ 904560 h 1626468"/>
              <a:gd name="connsiteX7322" fmla="*/ 63102 w 1884138"/>
              <a:gd name="connsiteY7322" fmla="*/ 908444 h 1626468"/>
              <a:gd name="connsiteX7323" fmla="*/ 45643 w 1884138"/>
              <a:gd name="connsiteY7323" fmla="*/ 916016 h 1626468"/>
              <a:gd name="connsiteX7324" fmla="*/ 42445 w 1884138"/>
              <a:gd name="connsiteY7324" fmla="*/ 927842 h 1626468"/>
              <a:gd name="connsiteX7325" fmla="*/ 31282 w 1884138"/>
              <a:gd name="connsiteY7325" fmla="*/ 912132 h 1626468"/>
              <a:gd name="connsiteX7326" fmla="*/ 34381 w 1884138"/>
              <a:gd name="connsiteY7326" fmla="*/ 900677 h 1626468"/>
              <a:gd name="connsiteX7327" fmla="*/ 31282 w 1884138"/>
              <a:gd name="connsiteY7327" fmla="*/ 912132 h 1626468"/>
              <a:gd name="connsiteX7328" fmla="*/ 28084 w 1884138"/>
              <a:gd name="connsiteY7328" fmla="*/ 923958 h 1626468"/>
              <a:gd name="connsiteX7329" fmla="*/ 16922 w 1884138"/>
              <a:gd name="connsiteY7329" fmla="*/ 908248 h 1626468"/>
              <a:gd name="connsiteX7330" fmla="*/ 20020 w 1884138"/>
              <a:gd name="connsiteY7330" fmla="*/ 896793 h 1626468"/>
              <a:gd name="connsiteX7331" fmla="*/ 23118 w 1884138"/>
              <a:gd name="connsiteY7331" fmla="*/ 885337 h 1626468"/>
              <a:gd name="connsiteX7332" fmla="*/ 23118 w 1884138"/>
              <a:gd name="connsiteY7332" fmla="*/ 885337 h 1626468"/>
              <a:gd name="connsiteX7333" fmla="*/ 26216 w 1884138"/>
              <a:gd name="connsiteY7333" fmla="*/ 873881 h 1626468"/>
              <a:gd name="connsiteX7334" fmla="*/ 29415 w 1884138"/>
              <a:gd name="connsiteY7334" fmla="*/ 862056 h 1626468"/>
              <a:gd name="connsiteX7335" fmla="*/ 40185 w 1884138"/>
              <a:gd name="connsiteY7335" fmla="*/ 864969 h 1626468"/>
              <a:gd name="connsiteX7336" fmla="*/ 43775 w 1884138"/>
              <a:gd name="connsiteY7336" fmla="*/ 865940 h 1626468"/>
              <a:gd name="connsiteX7337" fmla="*/ 46874 w 1884138"/>
              <a:gd name="connsiteY7337" fmla="*/ 854484 h 1626468"/>
              <a:gd name="connsiteX7338" fmla="*/ 48669 w 1884138"/>
              <a:gd name="connsiteY7338" fmla="*/ 854969 h 1626468"/>
              <a:gd name="connsiteX7339" fmla="*/ 51182 w 1884138"/>
              <a:gd name="connsiteY7339" fmla="*/ 855649 h 1626468"/>
              <a:gd name="connsiteX7340" fmla="*/ 52259 w 1884138"/>
              <a:gd name="connsiteY7340" fmla="*/ 855940 h 1626468"/>
              <a:gd name="connsiteX7341" fmla="*/ 52932 w 1884138"/>
              <a:gd name="connsiteY7341" fmla="*/ 856123 h 1626468"/>
              <a:gd name="connsiteX7342" fmla="*/ 52165 w 1884138"/>
              <a:gd name="connsiteY7342" fmla="*/ 855915 h 1626468"/>
              <a:gd name="connsiteX7343" fmla="*/ 61234 w 1884138"/>
              <a:gd name="connsiteY7343" fmla="*/ 858368 h 1626468"/>
              <a:gd name="connsiteX7344" fmla="*/ 46874 w 1884138"/>
              <a:gd name="connsiteY7344" fmla="*/ 854484 h 1626468"/>
              <a:gd name="connsiteX7345" fmla="*/ 64333 w 1884138"/>
              <a:gd name="connsiteY7345" fmla="*/ 846912 h 1626468"/>
              <a:gd name="connsiteX7346" fmla="*/ 49972 w 1884138"/>
              <a:gd name="connsiteY7346" fmla="*/ 843028 h 1626468"/>
              <a:gd name="connsiteX7347" fmla="*/ 67431 w 1884138"/>
              <a:gd name="connsiteY7347" fmla="*/ 835456 h 1626468"/>
              <a:gd name="connsiteX7348" fmla="*/ 53070 w 1884138"/>
              <a:gd name="connsiteY7348" fmla="*/ 831572 h 1626468"/>
              <a:gd name="connsiteX7349" fmla="*/ 56268 w 1884138"/>
              <a:gd name="connsiteY7349" fmla="*/ 819747 h 1626468"/>
              <a:gd name="connsiteX7350" fmla="*/ 70629 w 1884138"/>
              <a:gd name="connsiteY7350" fmla="*/ 823631 h 1626468"/>
              <a:gd name="connsiteX7351" fmla="*/ 73727 w 1884138"/>
              <a:gd name="connsiteY7351" fmla="*/ 812175 h 1626468"/>
              <a:gd name="connsiteX7352" fmla="*/ 59367 w 1884138"/>
              <a:gd name="connsiteY7352" fmla="*/ 808291 h 1626468"/>
              <a:gd name="connsiteX7353" fmla="*/ 62465 w 1884138"/>
              <a:gd name="connsiteY7353" fmla="*/ 796836 h 1626468"/>
              <a:gd name="connsiteX7354" fmla="*/ 65563 w 1884138"/>
              <a:gd name="connsiteY7354" fmla="*/ 785380 h 1626468"/>
              <a:gd name="connsiteX7355" fmla="*/ 68661 w 1884138"/>
              <a:gd name="connsiteY7355" fmla="*/ 773924 h 1626468"/>
              <a:gd name="connsiteX7356" fmla="*/ 72252 w 1884138"/>
              <a:gd name="connsiteY7356" fmla="*/ 774895 h 1626468"/>
              <a:gd name="connsiteX7357" fmla="*/ 83022 w 1884138"/>
              <a:gd name="connsiteY7357" fmla="*/ 777808 h 1626468"/>
              <a:gd name="connsiteX7358" fmla="*/ 86220 w 1884138"/>
              <a:gd name="connsiteY7358" fmla="*/ 765983 h 1626468"/>
              <a:gd name="connsiteX7359" fmla="*/ 89319 w 1884138"/>
              <a:gd name="connsiteY7359" fmla="*/ 754527 h 1626468"/>
              <a:gd name="connsiteX7360" fmla="*/ 92417 w 1884138"/>
              <a:gd name="connsiteY7360" fmla="*/ 743071 h 1626468"/>
              <a:gd name="connsiteX7361" fmla="*/ 95615 w 1884138"/>
              <a:gd name="connsiteY7361" fmla="*/ 731246 h 1626468"/>
              <a:gd name="connsiteX7362" fmla="*/ 109976 w 1884138"/>
              <a:gd name="connsiteY7362" fmla="*/ 735130 h 1626468"/>
              <a:gd name="connsiteX7363" fmla="*/ 113074 w 1884138"/>
              <a:gd name="connsiteY7363" fmla="*/ 723674 h 1626468"/>
              <a:gd name="connsiteX7364" fmla="*/ 118633 w 1884138"/>
              <a:gd name="connsiteY7364" fmla="*/ 725177 h 1626468"/>
              <a:gd name="connsiteX7365" fmla="*/ 119124 w 1884138"/>
              <a:gd name="connsiteY7365" fmla="*/ 725310 h 1626468"/>
              <a:gd name="connsiteX7366" fmla="*/ 119328 w 1884138"/>
              <a:gd name="connsiteY7366" fmla="*/ 725365 h 1626468"/>
              <a:gd name="connsiteX7367" fmla="*/ 113074 w 1884138"/>
              <a:gd name="connsiteY7367" fmla="*/ 723674 h 1626468"/>
              <a:gd name="connsiteX7368" fmla="*/ 116172 w 1884138"/>
              <a:gd name="connsiteY7368" fmla="*/ 712218 h 1626468"/>
              <a:gd name="connsiteX7369" fmla="*/ 119271 w 1884138"/>
              <a:gd name="connsiteY7369" fmla="*/ 700762 h 1626468"/>
              <a:gd name="connsiteX7370" fmla="*/ 122469 w 1884138"/>
              <a:gd name="connsiteY7370" fmla="*/ 688937 h 1626468"/>
              <a:gd name="connsiteX7371" fmla="*/ 137293 w 1884138"/>
              <a:gd name="connsiteY7371" fmla="*/ 692946 h 1626468"/>
              <a:gd name="connsiteX7372" fmla="*/ 140391 w 1884138"/>
              <a:gd name="connsiteY7372" fmla="*/ 681491 h 1626468"/>
              <a:gd name="connsiteX7373" fmla="*/ 154752 w 1884138"/>
              <a:gd name="connsiteY7373" fmla="*/ 685375 h 1626468"/>
              <a:gd name="connsiteX7374" fmla="*/ 157850 w 1884138"/>
              <a:gd name="connsiteY7374" fmla="*/ 673919 h 1626468"/>
              <a:gd name="connsiteX7375" fmla="*/ 157850 w 1884138"/>
              <a:gd name="connsiteY7375" fmla="*/ 673919 h 1626468"/>
              <a:gd name="connsiteX7376" fmla="*/ 140391 w 1884138"/>
              <a:gd name="connsiteY7376" fmla="*/ 681491 h 1626468"/>
              <a:gd name="connsiteX7377" fmla="*/ 143489 w 1884138"/>
              <a:gd name="connsiteY7377" fmla="*/ 670035 h 1626468"/>
              <a:gd name="connsiteX7378" fmla="*/ 146588 w 1884138"/>
              <a:gd name="connsiteY7378" fmla="*/ 658579 h 1626468"/>
              <a:gd name="connsiteX7379" fmla="*/ 146588 w 1884138"/>
              <a:gd name="connsiteY7379" fmla="*/ 658579 h 1626468"/>
              <a:gd name="connsiteX7380" fmla="*/ 164146 w 1884138"/>
              <a:gd name="connsiteY7380" fmla="*/ 650638 h 1626468"/>
              <a:gd name="connsiteX7381" fmla="*/ 160948 w 1884138"/>
              <a:gd name="connsiteY7381" fmla="*/ 662463 h 1626468"/>
              <a:gd name="connsiteX7382" fmla="*/ 178507 w 1884138"/>
              <a:gd name="connsiteY7382" fmla="*/ 654522 h 1626468"/>
              <a:gd name="connsiteX7383" fmla="*/ 181605 w 1884138"/>
              <a:gd name="connsiteY7383" fmla="*/ 643066 h 1626468"/>
              <a:gd name="connsiteX7384" fmla="*/ 192868 w 1884138"/>
              <a:gd name="connsiteY7384" fmla="*/ 658406 h 1626468"/>
              <a:gd name="connsiteX7385" fmla="*/ 195966 w 1884138"/>
              <a:gd name="connsiteY7385" fmla="*/ 646950 h 1626468"/>
              <a:gd name="connsiteX7386" fmla="*/ 207692 w 1884138"/>
              <a:gd name="connsiteY7386" fmla="*/ 662415 h 1626468"/>
              <a:gd name="connsiteX7387" fmla="*/ 207293 w 1884138"/>
              <a:gd name="connsiteY7387" fmla="*/ 663893 h 1626468"/>
              <a:gd name="connsiteX7388" fmla="*/ 204494 w 1884138"/>
              <a:gd name="connsiteY7388" fmla="*/ 674240 h 1626468"/>
              <a:gd name="connsiteX7389" fmla="*/ 200730 w 1884138"/>
              <a:gd name="connsiteY7389" fmla="*/ 673222 h 1626468"/>
              <a:gd name="connsiteX7390" fmla="*/ 204494 w 1884138"/>
              <a:gd name="connsiteY7390" fmla="*/ 674240 h 1626468"/>
              <a:gd name="connsiteX7391" fmla="*/ 204494 w 1884138"/>
              <a:gd name="connsiteY7391" fmla="*/ 674240 h 1626468"/>
              <a:gd name="connsiteX7392" fmla="*/ 218855 w 1884138"/>
              <a:gd name="connsiteY7392" fmla="*/ 678124 h 1626468"/>
              <a:gd name="connsiteX7393" fmla="*/ 207692 w 1884138"/>
              <a:gd name="connsiteY7393" fmla="*/ 662415 h 1626468"/>
              <a:gd name="connsiteX7394" fmla="*/ 222053 w 1884138"/>
              <a:gd name="connsiteY7394" fmla="*/ 666299 h 1626468"/>
              <a:gd name="connsiteX7395" fmla="*/ 225151 w 1884138"/>
              <a:gd name="connsiteY7395" fmla="*/ 654843 h 1626468"/>
              <a:gd name="connsiteX7396" fmla="*/ 225151 w 1884138"/>
              <a:gd name="connsiteY7396" fmla="*/ 654843 h 1626468"/>
              <a:gd name="connsiteX7397" fmla="*/ 210790 w 1884138"/>
              <a:gd name="connsiteY7397" fmla="*/ 650959 h 1626468"/>
              <a:gd name="connsiteX7398" fmla="*/ 195966 w 1884138"/>
              <a:gd name="connsiteY7398" fmla="*/ 646950 h 1626468"/>
              <a:gd name="connsiteX7399" fmla="*/ 181605 w 1884138"/>
              <a:gd name="connsiteY7399" fmla="*/ 643066 h 1626468"/>
              <a:gd name="connsiteX7400" fmla="*/ 167245 w 1884138"/>
              <a:gd name="connsiteY7400" fmla="*/ 639182 h 1626468"/>
              <a:gd name="connsiteX7401" fmla="*/ 170343 w 1884138"/>
              <a:gd name="connsiteY7401" fmla="*/ 627726 h 1626468"/>
              <a:gd name="connsiteX7402" fmla="*/ 173441 w 1884138"/>
              <a:gd name="connsiteY7402" fmla="*/ 616270 h 1626468"/>
              <a:gd name="connsiteX7403" fmla="*/ 176639 w 1884138"/>
              <a:gd name="connsiteY7403" fmla="*/ 604445 h 1626468"/>
              <a:gd name="connsiteX7404" fmla="*/ 191000 w 1884138"/>
              <a:gd name="connsiteY7404" fmla="*/ 608329 h 1626468"/>
              <a:gd name="connsiteX7405" fmla="*/ 191000 w 1884138"/>
              <a:gd name="connsiteY7405" fmla="*/ 608329 h 1626468"/>
              <a:gd name="connsiteX7406" fmla="*/ 194098 w 1884138"/>
              <a:gd name="connsiteY7406" fmla="*/ 596873 h 1626468"/>
              <a:gd name="connsiteX7407" fmla="*/ 194098 w 1884138"/>
              <a:gd name="connsiteY7407" fmla="*/ 596873 h 1626468"/>
              <a:gd name="connsiteX7408" fmla="*/ 208459 w 1884138"/>
              <a:gd name="connsiteY7408" fmla="*/ 600757 h 1626468"/>
              <a:gd name="connsiteX7409" fmla="*/ 208459 w 1884138"/>
              <a:gd name="connsiteY7409" fmla="*/ 600757 h 1626468"/>
              <a:gd name="connsiteX7410" fmla="*/ 194098 w 1884138"/>
              <a:gd name="connsiteY7410" fmla="*/ 596873 h 1626468"/>
              <a:gd name="connsiteX7411" fmla="*/ 211557 w 1884138"/>
              <a:gd name="connsiteY7411" fmla="*/ 589301 h 1626468"/>
              <a:gd name="connsiteX7412" fmla="*/ 197197 w 1884138"/>
              <a:gd name="connsiteY7412" fmla="*/ 585418 h 1626468"/>
              <a:gd name="connsiteX7413" fmla="*/ 182836 w 1884138"/>
              <a:gd name="connsiteY7413" fmla="*/ 581534 h 1626468"/>
              <a:gd name="connsiteX7414" fmla="*/ 185934 w 1884138"/>
              <a:gd name="connsiteY7414" fmla="*/ 570078 h 1626468"/>
              <a:gd name="connsiteX7415" fmla="*/ 200295 w 1884138"/>
              <a:gd name="connsiteY7415" fmla="*/ 573962 h 1626468"/>
              <a:gd name="connsiteX7416" fmla="*/ 203493 w 1884138"/>
              <a:gd name="connsiteY7416" fmla="*/ 562136 h 1626468"/>
              <a:gd name="connsiteX7417" fmla="*/ 189132 w 1884138"/>
              <a:gd name="connsiteY7417" fmla="*/ 558252 h 1626468"/>
              <a:gd name="connsiteX7418" fmla="*/ 174772 w 1884138"/>
              <a:gd name="connsiteY7418" fmla="*/ 554369 h 1626468"/>
              <a:gd name="connsiteX7419" fmla="*/ 177870 w 1884138"/>
              <a:gd name="connsiteY7419" fmla="*/ 542913 h 1626468"/>
              <a:gd name="connsiteX7420" fmla="*/ 163046 w 1884138"/>
              <a:gd name="connsiteY7420" fmla="*/ 538904 h 1626468"/>
              <a:gd name="connsiteX7421" fmla="*/ 180968 w 1884138"/>
              <a:gd name="connsiteY7421" fmla="*/ 531457 h 1626468"/>
              <a:gd name="connsiteX7422" fmla="*/ 195329 w 1884138"/>
              <a:gd name="connsiteY7422" fmla="*/ 535341 h 1626468"/>
              <a:gd name="connsiteX7423" fmla="*/ 180968 w 1884138"/>
              <a:gd name="connsiteY7423" fmla="*/ 531457 h 1626468"/>
              <a:gd name="connsiteX7424" fmla="*/ 184066 w 1884138"/>
              <a:gd name="connsiteY7424" fmla="*/ 520001 h 1626468"/>
              <a:gd name="connsiteX7425" fmla="*/ 201625 w 1884138"/>
              <a:gd name="connsiteY7425" fmla="*/ 512060 h 1626468"/>
              <a:gd name="connsiteX7426" fmla="*/ 199650 w 1884138"/>
              <a:gd name="connsiteY7426" fmla="*/ 519364 h 1626468"/>
              <a:gd name="connsiteX7427" fmla="*/ 199776 w 1884138"/>
              <a:gd name="connsiteY7427" fmla="*/ 518896 h 1626468"/>
              <a:gd name="connsiteX7428" fmla="*/ 198427 w 1884138"/>
              <a:gd name="connsiteY7428" fmla="*/ 523885 h 1626468"/>
              <a:gd name="connsiteX7429" fmla="*/ 212788 w 1884138"/>
              <a:gd name="connsiteY7429" fmla="*/ 527769 h 1626468"/>
              <a:gd name="connsiteX7430" fmla="*/ 227149 w 1884138"/>
              <a:gd name="connsiteY7430" fmla="*/ 531653 h 1626468"/>
              <a:gd name="connsiteX7431" fmla="*/ 227149 w 1884138"/>
              <a:gd name="connsiteY7431" fmla="*/ 531653 h 1626468"/>
              <a:gd name="connsiteX7432" fmla="*/ 215986 w 1884138"/>
              <a:gd name="connsiteY7432" fmla="*/ 515944 h 1626468"/>
              <a:gd name="connsiteX7433" fmla="*/ 219084 w 1884138"/>
              <a:gd name="connsiteY7433" fmla="*/ 504488 h 1626468"/>
              <a:gd name="connsiteX7434" fmla="*/ 220110 w 1884138"/>
              <a:gd name="connsiteY7434" fmla="*/ 500694 h 1626468"/>
              <a:gd name="connsiteX7435" fmla="*/ 222183 w 1884138"/>
              <a:gd name="connsiteY7435" fmla="*/ 493032 h 1626468"/>
              <a:gd name="connsiteX7436" fmla="*/ 207822 w 1884138"/>
              <a:gd name="connsiteY7436" fmla="*/ 489148 h 1626468"/>
              <a:gd name="connsiteX7437" fmla="*/ 225281 w 1884138"/>
              <a:gd name="connsiteY7437" fmla="*/ 481576 h 1626468"/>
              <a:gd name="connsiteX7438" fmla="*/ 228379 w 1884138"/>
              <a:gd name="connsiteY7438" fmla="*/ 470121 h 1626468"/>
              <a:gd name="connsiteX7439" fmla="*/ 242740 w 1884138"/>
              <a:gd name="connsiteY7439" fmla="*/ 474005 h 1626468"/>
              <a:gd name="connsiteX7440" fmla="*/ 257564 w 1884138"/>
              <a:gd name="connsiteY7440" fmla="*/ 478014 h 1626468"/>
              <a:gd name="connsiteX7441" fmla="*/ 271925 w 1884138"/>
              <a:gd name="connsiteY7441" fmla="*/ 481898 h 1626468"/>
              <a:gd name="connsiteX7442" fmla="*/ 272325 w 1884138"/>
              <a:gd name="connsiteY7442" fmla="*/ 480420 h 1626468"/>
              <a:gd name="connsiteX7443" fmla="*/ 274723 w 1884138"/>
              <a:gd name="connsiteY7443" fmla="*/ 471551 h 1626468"/>
              <a:gd name="connsiteX7444" fmla="*/ 275123 w 1884138"/>
              <a:gd name="connsiteY7444" fmla="*/ 470072 h 1626468"/>
              <a:gd name="connsiteX7445" fmla="*/ 260762 w 1884138"/>
              <a:gd name="connsiteY7445" fmla="*/ 466189 h 1626468"/>
              <a:gd name="connsiteX7446" fmla="*/ 278221 w 1884138"/>
              <a:gd name="connsiteY7446" fmla="*/ 458617 h 1626468"/>
              <a:gd name="connsiteX7447" fmla="*/ 263860 w 1884138"/>
              <a:gd name="connsiteY7447" fmla="*/ 454733 h 1626468"/>
              <a:gd name="connsiteX7448" fmla="*/ 266959 w 1884138"/>
              <a:gd name="connsiteY7448" fmla="*/ 443277 h 1626468"/>
              <a:gd name="connsiteX7449" fmla="*/ 252135 w 1884138"/>
              <a:gd name="connsiteY7449" fmla="*/ 439268 h 1626468"/>
              <a:gd name="connsiteX7450" fmla="*/ 255333 w 1884138"/>
              <a:gd name="connsiteY7450" fmla="*/ 427443 h 1626468"/>
              <a:gd name="connsiteX7451" fmla="*/ 270157 w 1884138"/>
              <a:gd name="connsiteY7451" fmla="*/ 431452 h 1626468"/>
              <a:gd name="connsiteX7452" fmla="*/ 271319 w 1884138"/>
              <a:gd name="connsiteY7452" fmla="*/ 427156 h 1626468"/>
              <a:gd name="connsiteX7453" fmla="*/ 271359 w 1884138"/>
              <a:gd name="connsiteY7453" fmla="*/ 427008 h 1626468"/>
              <a:gd name="connsiteX7454" fmla="*/ 273255 w 1884138"/>
              <a:gd name="connsiteY7454" fmla="*/ 419996 h 1626468"/>
              <a:gd name="connsiteX7455" fmla="*/ 287616 w 1884138"/>
              <a:gd name="connsiteY7455" fmla="*/ 423880 h 1626468"/>
              <a:gd name="connsiteX7456" fmla="*/ 290714 w 1884138"/>
              <a:gd name="connsiteY7456" fmla="*/ 412424 h 1626468"/>
              <a:gd name="connsiteX7457" fmla="*/ 305075 w 1884138"/>
              <a:gd name="connsiteY7457" fmla="*/ 416308 h 1626468"/>
              <a:gd name="connsiteX7458" fmla="*/ 308173 w 1884138"/>
              <a:gd name="connsiteY7458" fmla="*/ 404852 h 1626468"/>
              <a:gd name="connsiteX7459" fmla="*/ 319436 w 1884138"/>
              <a:gd name="connsiteY7459" fmla="*/ 420192 h 1626468"/>
              <a:gd name="connsiteX7460" fmla="*/ 322534 w 1884138"/>
              <a:gd name="connsiteY7460" fmla="*/ 408736 h 1626468"/>
              <a:gd name="connsiteX7461" fmla="*/ 325732 w 1884138"/>
              <a:gd name="connsiteY7461" fmla="*/ 396911 h 1626468"/>
              <a:gd name="connsiteX7462" fmla="*/ 311371 w 1884138"/>
              <a:gd name="connsiteY7462" fmla="*/ 393027 h 1626468"/>
              <a:gd name="connsiteX7463" fmla="*/ 314469 w 1884138"/>
              <a:gd name="connsiteY7463" fmla="*/ 381571 h 1626468"/>
              <a:gd name="connsiteX7464" fmla="*/ 317568 w 1884138"/>
              <a:gd name="connsiteY7464" fmla="*/ 370115 h 1626468"/>
              <a:gd name="connsiteX7465" fmla="*/ 331929 w 1884138"/>
              <a:gd name="connsiteY7465" fmla="*/ 373999 h 1626468"/>
              <a:gd name="connsiteX7466" fmla="*/ 328830 w 1884138"/>
              <a:gd name="connsiteY7466" fmla="*/ 385455 h 1626468"/>
              <a:gd name="connsiteX7467" fmla="*/ 346753 w 1884138"/>
              <a:gd name="connsiteY7467" fmla="*/ 378009 h 1626468"/>
              <a:gd name="connsiteX7468" fmla="*/ 346084 w 1884138"/>
              <a:gd name="connsiteY7468" fmla="*/ 380482 h 1626468"/>
              <a:gd name="connsiteX7469" fmla="*/ 345199 w 1884138"/>
              <a:gd name="connsiteY7469" fmla="*/ 383754 h 1626468"/>
              <a:gd name="connsiteX7470" fmla="*/ 345010 w 1884138"/>
              <a:gd name="connsiteY7470" fmla="*/ 384452 h 1626468"/>
              <a:gd name="connsiteX7471" fmla="*/ 343654 w 1884138"/>
              <a:gd name="connsiteY7471" fmla="*/ 389464 h 1626468"/>
              <a:gd name="connsiteX7472" fmla="*/ 358015 w 1884138"/>
              <a:gd name="connsiteY7472" fmla="*/ 393348 h 1626468"/>
              <a:gd name="connsiteX7473" fmla="*/ 361605 w 1884138"/>
              <a:gd name="connsiteY7473" fmla="*/ 394319 h 1626468"/>
              <a:gd name="connsiteX7474" fmla="*/ 372376 w 1884138"/>
              <a:gd name="connsiteY7474" fmla="*/ 397232 h 1626468"/>
              <a:gd name="connsiteX7475" fmla="*/ 375474 w 1884138"/>
              <a:gd name="connsiteY7475" fmla="*/ 385776 h 1626468"/>
              <a:gd name="connsiteX7476" fmla="*/ 392933 w 1884138"/>
              <a:gd name="connsiteY7476" fmla="*/ 378205 h 1626468"/>
              <a:gd name="connsiteX7477" fmla="*/ 389835 w 1884138"/>
              <a:gd name="connsiteY7477" fmla="*/ 389660 h 1626468"/>
              <a:gd name="connsiteX7478" fmla="*/ 392933 w 1884138"/>
              <a:gd name="connsiteY7478" fmla="*/ 378205 h 1626468"/>
              <a:gd name="connsiteX7479" fmla="*/ 404659 w 1884138"/>
              <a:gd name="connsiteY7479" fmla="*/ 393670 h 1626468"/>
              <a:gd name="connsiteX7480" fmla="*/ 422118 w 1884138"/>
              <a:gd name="connsiteY7480" fmla="*/ 386098 h 1626468"/>
              <a:gd name="connsiteX7481" fmla="*/ 419020 w 1884138"/>
              <a:gd name="connsiteY7481" fmla="*/ 397553 h 1626468"/>
              <a:gd name="connsiteX7482" fmla="*/ 433381 w 1884138"/>
              <a:gd name="connsiteY7482" fmla="*/ 401437 h 1626468"/>
              <a:gd name="connsiteX7483" fmla="*/ 415921 w 1884138"/>
              <a:gd name="connsiteY7483" fmla="*/ 409009 h 1626468"/>
              <a:gd name="connsiteX7484" fmla="*/ 430282 w 1884138"/>
              <a:gd name="connsiteY7484" fmla="*/ 412893 h 1626468"/>
              <a:gd name="connsiteX7485" fmla="*/ 447741 w 1884138"/>
              <a:gd name="connsiteY7485" fmla="*/ 405321 h 1626468"/>
              <a:gd name="connsiteX7486" fmla="*/ 444643 w 1884138"/>
              <a:gd name="connsiteY7486" fmla="*/ 416777 h 1626468"/>
              <a:gd name="connsiteX7487" fmla="*/ 462565 w 1884138"/>
              <a:gd name="connsiteY7487" fmla="*/ 409331 h 1626468"/>
              <a:gd name="connsiteX7488" fmla="*/ 447741 w 1884138"/>
              <a:gd name="connsiteY7488" fmla="*/ 405321 h 1626468"/>
              <a:gd name="connsiteX7489" fmla="*/ 450840 w 1884138"/>
              <a:gd name="connsiteY7489" fmla="*/ 393865 h 1626468"/>
              <a:gd name="connsiteX7490" fmla="*/ 433381 w 1884138"/>
              <a:gd name="connsiteY7490" fmla="*/ 401437 h 1626468"/>
              <a:gd name="connsiteX7491" fmla="*/ 434930 w 1884138"/>
              <a:gd name="connsiteY7491" fmla="*/ 395710 h 1626468"/>
              <a:gd name="connsiteX7492" fmla="*/ 435062 w 1884138"/>
              <a:gd name="connsiteY7492" fmla="*/ 395221 h 1626468"/>
              <a:gd name="connsiteX7493" fmla="*/ 435123 w 1884138"/>
              <a:gd name="connsiteY7493" fmla="*/ 394993 h 1626468"/>
              <a:gd name="connsiteX7494" fmla="*/ 436479 w 1884138"/>
              <a:gd name="connsiteY7494" fmla="*/ 389982 h 1626468"/>
              <a:gd name="connsiteX7495" fmla="*/ 422118 w 1884138"/>
              <a:gd name="connsiteY7495" fmla="*/ 386098 h 1626468"/>
              <a:gd name="connsiteX7496" fmla="*/ 422118 w 1884138"/>
              <a:gd name="connsiteY7496" fmla="*/ 386098 h 1626468"/>
              <a:gd name="connsiteX7497" fmla="*/ 425316 w 1884138"/>
              <a:gd name="connsiteY7497" fmla="*/ 374272 h 1626468"/>
              <a:gd name="connsiteX7498" fmla="*/ 407757 w 1884138"/>
              <a:gd name="connsiteY7498" fmla="*/ 382214 h 1626468"/>
              <a:gd name="connsiteX7499" fmla="*/ 410955 w 1884138"/>
              <a:gd name="connsiteY7499" fmla="*/ 370389 h 1626468"/>
              <a:gd name="connsiteX7500" fmla="*/ 396131 w 1884138"/>
              <a:gd name="connsiteY7500" fmla="*/ 366379 h 1626468"/>
              <a:gd name="connsiteX7501" fmla="*/ 381771 w 1884138"/>
              <a:gd name="connsiteY7501" fmla="*/ 362495 h 1626468"/>
              <a:gd name="connsiteX7502" fmla="*/ 384869 w 1884138"/>
              <a:gd name="connsiteY7502" fmla="*/ 351040 h 1626468"/>
              <a:gd name="connsiteX7503" fmla="*/ 370508 w 1884138"/>
              <a:gd name="connsiteY7503" fmla="*/ 347156 h 1626468"/>
              <a:gd name="connsiteX7504" fmla="*/ 373606 w 1884138"/>
              <a:gd name="connsiteY7504" fmla="*/ 335700 h 1626468"/>
              <a:gd name="connsiteX7505" fmla="*/ 391065 w 1884138"/>
              <a:gd name="connsiteY7505" fmla="*/ 328128 h 1626468"/>
              <a:gd name="connsiteX7506" fmla="*/ 387967 w 1884138"/>
              <a:gd name="connsiteY7506" fmla="*/ 339584 h 1626468"/>
              <a:gd name="connsiteX7507" fmla="*/ 391065 w 1884138"/>
              <a:gd name="connsiteY7507" fmla="*/ 328128 h 1626468"/>
              <a:gd name="connsiteX7508" fmla="*/ 391465 w 1884138"/>
              <a:gd name="connsiteY7508" fmla="*/ 326650 h 1626468"/>
              <a:gd name="connsiteX7509" fmla="*/ 392338 w 1884138"/>
              <a:gd name="connsiteY7509" fmla="*/ 323424 h 1626468"/>
              <a:gd name="connsiteX7510" fmla="*/ 393864 w 1884138"/>
              <a:gd name="connsiteY7510" fmla="*/ 317781 h 1626468"/>
              <a:gd name="connsiteX7511" fmla="*/ 394264 w 1884138"/>
              <a:gd name="connsiteY7511" fmla="*/ 316303 h 1626468"/>
              <a:gd name="connsiteX7512" fmla="*/ 408624 w 1884138"/>
              <a:gd name="connsiteY7512" fmla="*/ 320187 h 1626468"/>
              <a:gd name="connsiteX7513" fmla="*/ 411723 w 1884138"/>
              <a:gd name="connsiteY7513" fmla="*/ 308731 h 1626468"/>
              <a:gd name="connsiteX7514" fmla="*/ 426547 w 1884138"/>
              <a:gd name="connsiteY7514" fmla="*/ 312740 h 1626468"/>
              <a:gd name="connsiteX7515" fmla="*/ 423448 w 1884138"/>
              <a:gd name="connsiteY7515" fmla="*/ 324196 h 1626468"/>
              <a:gd name="connsiteX7516" fmla="*/ 437809 w 1884138"/>
              <a:gd name="connsiteY7516" fmla="*/ 328080 h 1626468"/>
              <a:gd name="connsiteX7517" fmla="*/ 452170 w 1884138"/>
              <a:gd name="connsiteY7517" fmla="*/ 331964 h 1626468"/>
              <a:gd name="connsiteX7518" fmla="*/ 450571 w 1884138"/>
              <a:gd name="connsiteY7518" fmla="*/ 337876 h 1626468"/>
              <a:gd name="connsiteX7519" fmla="*/ 450215 w 1884138"/>
              <a:gd name="connsiteY7519" fmla="*/ 339190 h 1626468"/>
              <a:gd name="connsiteX7520" fmla="*/ 450321 w 1884138"/>
              <a:gd name="connsiteY7520" fmla="*/ 338800 h 1626468"/>
              <a:gd name="connsiteX7521" fmla="*/ 448972 w 1884138"/>
              <a:gd name="connsiteY7521" fmla="*/ 343789 h 1626468"/>
              <a:gd name="connsiteX7522" fmla="*/ 452170 w 1884138"/>
              <a:gd name="connsiteY7522" fmla="*/ 331964 h 1626468"/>
              <a:gd name="connsiteX7523" fmla="*/ 466531 w 1884138"/>
              <a:gd name="connsiteY7523" fmla="*/ 335848 h 1626468"/>
              <a:gd name="connsiteX7524" fmla="*/ 481355 w 1884138"/>
              <a:gd name="connsiteY7524" fmla="*/ 339857 h 1626468"/>
              <a:gd name="connsiteX7525" fmla="*/ 466531 w 1884138"/>
              <a:gd name="connsiteY7525" fmla="*/ 335848 h 1626468"/>
              <a:gd name="connsiteX7526" fmla="*/ 469629 w 1884138"/>
              <a:gd name="connsiteY7526" fmla="*/ 324392 h 1626468"/>
              <a:gd name="connsiteX7527" fmla="*/ 466531 w 1884138"/>
              <a:gd name="connsiteY7527" fmla="*/ 335848 h 1626468"/>
              <a:gd name="connsiteX7528" fmla="*/ 452170 w 1884138"/>
              <a:gd name="connsiteY7528" fmla="*/ 331964 h 1626468"/>
              <a:gd name="connsiteX7529" fmla="*/ 455268 w 1884138"/>
              <a:gd name="connsiteY7529" fmla="*/ 320508 h 1626468"/>
              <a:gd name="connsiteX7530" fmla="*/ 440907 w 1884138"/>
              <a:gd name="connsiteY7530" fmla="*/ 316624 h 1626468"/>
              <a:gd name="connsiteX7531" fmla="*/ 442069 w 1884138"/>
              <a:gd name="connsiteY7531" fmla="*/ 312328 h 1626468"/>
              <a:gd name="connsiteX7532" fmla="*/ 442123 w 1884138"/>
              <a:gd name="connsiteY7532" fmla="*/ 312128 h 1626468"/>
              <a:gd name="connsiteX7533" fmla="*/ 442146 w 1884138"/>
              <a:gd name="connsiteY7533" fmla="*/ 312044 h 1626468"/>
              <a:gd name="connsiteX7534" fmla="*/ 444006 w 1884138"/>
              <a:gd name="connsiteY7534" fmla="*/ 305168 h 1626468"/>
              <a:gd name="connsiteX7535" fmla="*/ 429645 w 1884138"/>
              <a:gd name="connsiteY7535" fmla="*/ 301284 h 1626468"/>
              <a:gd name="connsiteX7536" fmla="*/ 432743 w 1884138"/>
              <a:gd name="connsiteY7536" fmla="*/ 289829 h 1626468"/>
              <a:gd name="connsiteX7537" fmla="*/ 435941 w 1884138"/>
              <a:gd name="connsiteY7537" fmla="*/ 278003 h 1626468"/>
              <a:gd name="connsiteX7538" fmla="*/ 450302 w 1884138"/>
              <a:gd name="connsiteY7538" fmla="*/ 281887 h 1626468"/>
              <a:gd name="connsiteX7539" fmla="*/ 462468 w 1884138"/>
              <a:gd name="connsiteY7539" fmla="*/ 286764 h 1626468"/>
              <a:gd name="connsiteX7540" fmla="*/ 462325 w 1884138"/>
              <a:gd name="connsiteY7540" fmla="*/ 288311 h 1626468"/>
              <a:gd name="connsiteX7541" fmla="*/ 456479 w 1884138"/>
              <a:gd name="connsiteY7541" fmla="*/ 294662 h 1626468"/>
              <a:gd name="connsiteX7542" fmla="*/ 461465 w 1884138"/>
              <a:gd name="connsiteY7542" fmla="*/ 297596 h 1626468"/>
              <a:gd name="connsiteX7543" fmla="*/ 462325 w 1884138"/>
              <a:gd name="connsiteY7543" fmla="*/ 288311 h 1626468"/>
              <a:gd name="connsiteX7544" fmla="*/ 464663 w 1884138"/>
              <a:gd name="connsiteY7544" fmla="*/ 285771 h 1626468"/>
              <a:gd name="connsiteX7545" fmla="*/ 482122 w 1884138"/>
              <a:gd name="connsiteY7545" fmla="*/ 278199 h 1626468"/>
              <a:gd name="connsiteX7546" fmla="*/ 479024 w 1884138"/>
              <a:gd name="connsiteY7546" fmla="*/ 289655 h 1626468"/>
              <a:gd name="connsiteX7547" fmla="*/ 493848 w 1884138"/>
              <a:gd name="connsiteY7547" fmla="*/ 293664 h 1626468"/>
              <a:gd name="connsiteX7548" fmla="*/ 496946 w 1884138"/>
              <a:gd name="connsiteY7548" fmla="*/ 282209 h 1626468"/>
              <a:gd name="connsiteX7549" fmla="*/ 511307 w 1884138"/>
              <a:gd name="connsiteY7549" fmla="*/ 286092 h 1626468"/>
              <a:gd name="connsiteX7550" fmla="*/ 528766 w 1884138"/>
              <a:gd name="connsiteY7550" fmla="*/ 278521 h 1626468"/>
              <a:gd name="connsiteX7551" fmla="*/ 525667 w 1884138"/>
              <a:gd name="connsiteY7551" fmla="*/ 289976 h 1626468"/>
              <a:gd name="connsiteX7552" fmla="*/ 540028 w 1884138"/>
              <a:gd name="connsiteY7552" fmla="*/ 293860 h 1626468"/>
              <a:gd name="connsiteX7553" fmla="*/ 554852 w 1884138"/>
              <a:gd name="connsiteY7553" fmla="*/ 297869 h 1626468"/>
              <a:gd name="connsiteX7554" fmla="*/ 566115 w 1884138"/>
              <a:gd name="connsiteY7554" fmla="*/ 313209 h 1626468"/>
              <a:gd name="connsiteX7555" fmla="*/ 580476 w 1884138"/>
              <a:gd name="connsiteY7555" fmla="*/ 317093 h 1626468"/>
              <a:gd name="connsiteX7556" fmla="*/ 594836 w 1884138"/>
              <a:gd name="connsiteY7556" fmla="*/ 320977 h 1626468"/>
              <a:gd name="connsiteX7557" fmla="*/ 609661 w 1884138"/>
              <a:gd name="connsiteY7557" fmla="*/ 324986 h 1626468"/>
              <a:gd name="connsiteX7558" fmla="*/ 612759 w 1884138"/>
              <a:gd name="connsiteY7558" fmla="*/ 313530 h 1626468"/>
              <a:gd name="connsiteX7559" fmla="*/ 630218 w 1884138"/>
              <a:gd name="connsiteY7559" fmla="*/ 305959 h 1626468"/>
              <a:gd name="connsiteX7560" fmla="*/ 647677 w 1884138"/>
              <a:gd name="connsiteY7560" fmla="*/ 298387 h 1626468"/>
              <a:gd name="connsiteX7561" fmla="*/ 650875 w 1884138"/>
              <a:gd name="connsiteY7561" fmla="*/ 286561 h 1626468"/>
              <a:gd name="connsiteX7562" fmla="*/ 665236 w 1884138"/>
              <a:gd name="connsiteY7562" fmla="*/ 290445 h 1626468"/>
              <a:gd name="connsiteX7563" fmla="*/ 668334 w 1884138"/>
              <a:gd name="connsiteY7563" fmla="*/ 278990 h 1626468"/>
              <a:gd name="connsiteX7564" fmla="*/ 671432 w 1884138"/>
              <a:gd name="connsiteY7564" fmla="*/ 267534 h 1626468"/>
              <a:gd name="connsiteX7565" fmla="*/ 686256 w 1884138"/>
              <a:gd name="connsiteY7565" fmla="*/ 271543 h 1626468"/>
              <a:gd name="connsiteX7566" fmla="*/ 689355 w 1884138"/>
              <a:gd name="connsiteY7566" fmla="*/ 260087 h 1626468"/>
              <a:gd name="connsiteX7567" fmla="*/ 703715 w 1884138"/>
              <a:gd name="connsiteY7567" fmla="*/ 263971 h 1626468"/>
              <a:gd name="connsiteX7568" fmla="*/ 706814 w 1884138"/>
              <a:gd name="connsiteY7568" fmla="*/ 252515 h 1626468"/>
              <a:gd name="connsiteX7569" fmla="*/ 721174 w 1884138"/>
              <a:gd name="connsiteY7569" fmla="*/ 256399 h 1626468"/>
              <a:gd name="connsiteX7570" fmla="*/ 724373 w 1884138"/>
              <a:gd name="connsiteY7570" fmla="*/ 244574 h 1626468"/>
              <a:gd name="connsiteX7571" fmla="*/ 738733 w 1884138"/>
              <a:gd name="connsiteY7571" fmla="*/ 248458 h 1626468"/>
              <a:gd name="connsiteX7572" fmla="*/ 741832 w 1884138"/>
              <a:gd name="connsiteY7572" fmla="*/ 237002 h 1626468"/>
              <a:gd name="connsiteX7573" fmla="*/ 759754 w 1884138"/>
              <a:gd name="connsiteY7573" fmla="*/ 229556 h 1626468"/>
              <a:gd name="connsiteX7574" fmla="*/ 759754 w 1884138"/>
              <a:gd name="connsiteY7574" fmla="*/ 229556 h 1626468"/>
              <a:gd name="connsiteX7575" fmla="*/ 777313 w 1884138"/>
              <a:gd name="connsiteY7575" fmla="*/ 221614 h 1626468"/>
              <a:gd name="connsiteX7576" fmla="*/ 780411 w 1884138"/>
              <a:gd name="connsiteY7576" fmla="*/ 210158 h 1626468"/>
              <a:gd name="connsiteX7577" fmla="*/ 794772 w 1884138"/>
              <a:gd name="connsiteY7577" fmla="*/ 214042 h 1626468"/>
              <a:gd name="connsiteX7578" fmla="*/ 794772 w 1884138"/>
              <a:gd name="connsiteY7578" fmla="*/ 214042 h 1626468"/>
              <a:gd name="connsiteX7579" fmla="*/ 797870 w 1884138"/>
              <a:gd name="connsiteY7579" fmla="*/ 202587 h 1626468"/>
              <a:gd name="connsiteX7580" fmla="*/ 812231 w 1884138"/>
              <a:gd name="connsiteY7580" fmla="*/ 206471 h 1626468"/>
              <a:gd name="connsiteX7581" fmla="*/ 814114 w 1884138"/>
              <a:gd name="connsiteY7581" fmla="*/ 199507 h 1626468"/>
              <a:gd name="connsiteX7582" fmla="*/ 814022 w 1884138"/>
              <a:gd name="connsiteY7582" fmla="*/ 199848 h 1626468"/>
              <a:gd name="connsiteX7583" fmla="*/ 815329 w 1884138"/>
              <a:gd name="connsiteY7583" fmla="*/ 195015 h 1626468"/>
              <a:gd name="connsiteX7584" fmla="*/ 830153 w 1884138"/>
              <a:gd name="connsiteY7584" fmla="*/ 199024 h 1626468"/>
              <a:gd name="connsiteX7585" fmla="*/ 833351 w 1884138"/>
              <a:gd name="connsiteY7585" fmla="*/ 187199 h 1626468"/>
              <a:gd name="connsiteX7586" fmla="*/ 833351 w 1884138"/>
              <a:gd name="connsiteY7586" fmla="*/ 187199 h 1626468"/>
              <a:gd name="connsiteX7587" fmla="*/ 847712 w 1884138"/>
              <a:gd name="connsiteY7587" fmla="*/ 191083 h 1626468"/>
              <a:gd name="connsiteX7588" fmla="*/ 847712 w 1884138"/>
              <a:gd name="connsiteY7588" fmla="*/ 191083 h 1626468"/>
              <a:gd name="connsiteX7589" fmla="*/ 850810 w 1884138"/>
              <a:gd name="connsiteY7589" fmla="*/ 179627 h 1626468"/>
              <a:gd name="connsiteX7590" fmla="*/ 853909 w 1884138"/>
              <a:gd name="connsiteY7590" fmla="*/ 168171 h 1626468"/>
              <a:gd name="connsiteX7591" fmla="*/ 864679 w 1884138"/>
              <a:gd name="connsiteY7591" fmla="*/ 171084 h 1626468"/>
              <a:gd name="connsiteX7592" fmla="*/ 868269 w 1884138"/>
              <a:gd name="connsiteY7592" fmla="*/ 172055 h 1626468"/>
              <a:gd name="connsiteX7593" fmla="*/ 883093 w 1884138"/>
              <a:gd name="connsiteY7593" fmla="*/ 176064 h 1626468"/>
              <a:gd name="connsiteX7594" fmla="*/ 886192 w 1884138"/>
              <a:gd name="connsiteY7594" fmla="*/ 164608 h 1626468"/>
              <a:gd name="connsiteX7595" fmla="*/ 889390 w 1884138"/>
              <a:gd name="connsiteY7595" fmla="*/ 152783 h 1626468"/>
              <a:gd name="connsiteX7596" fmla="*/ 903751 w 1884138"/>
              <a:gd name="connsiteY7596" fmla="*/ 156667 h 1626468"/>
              <a:gd name="connsiteX7597" fmla="*/ 900553 w 1884138"/>
              <a:gd name="connsiteY7597" fmla="*/ 168492 h 1626468"/>
              <a:gd name="connsiteX7598" fmla="*/ 903751 w 1884138"/>
              <a:gd name="connsiteY7598" fmla="*/ 156667 h 1626468"/>
              <a:gd name="connsiteX7599" fmla="*/ 914913 w 1884138"/>
              <a:gd name="connsiteY7599" fmla="*/ 172376 h 1626468"/>
              <a:gd name="connsiteX7600" fmla="*/ 929274 w 1884138"/>
              <a:gd name="connsiteY7600" fmla="*/ 176260 h 1626468"/>
              <a:gd name="connsiteX7601" fmla="*/ 944098 w 1884138"/>
              <a:gd name="connsiteY7601" fmla="*/ 180269 h 1626468"/>
              <a:gd name="connsiteX7602" fmla="*/ 958459 w 1884138"/>
              <a:gd name="connsiteY7602" fmla="*/ 184153 h 1626468"/>
              <a:gd name="connsiteX7603" fmla="*/ 941000 w 1884138"/>
              <a:gd name="connsiteY7603" fmla="*/ 191725 h 1626468"/>
              <a:gd name="connsiteX7604" fmla="*/ 937902 w 1884138"/>
              <a:gd name="connsiteY7604" fmla="*/ 203181 h 1626468"/>
              <a:gd name="connsiteX7605" fmla="*/ 934803 w 1884138"/>
              <a:gd name="connsiteY7605" fmla="*/ 214637 h 1626468"/>
              <a:gd name="connsiteX7606" fmla="*/ 949164 w 1884138"/>
              <a:gd name="connsiteY7606" fmla="*/ 218521 h 1626468"/>
              <a:gd name="connsiteX7607" fmla="*/ 952262 w 1884138"/>
              <a:gd name="connsiteY7607" fmla="*/ 207065 h 1626468"/>
              <a:gd name="connsiteX7608" fmla="*/ 953424 w 1884138"/>
              <a:gd name="connsiteY7608" fmla="*/ 202769 h 1626468"/>
              <a:gd name="connsiteX7609" fmla="*/ 953464 w 1884138"/>
              <a:gd name="connsiteY7609" fmla="*/ 202621 h 1626468"/>
              <a:gd name="connsiteX7610" fmla="*/ 955361 w 1884138"/>
              <a:gd name="connsiteY7610" fmla="*/ 195609 h 1626468"/>
              <a:gd name="connsiteX7611" fmla="*/ 958459 w 1884138"/>
              <a:gd name="connsiteY7611" fmla="*/ 184153 h 1626468"/>
              <a:gd name="connsiteX7612" fmla="*/ 972820 w 1884138"/>
              <a:gd name="connsiteY7612" fmla="*/ 188037 h 1626468"/>
              <a:gd name="connsiteX7613" fmla="*/ 969721 w 1884138"/>
              <a:gd name="connsiteY7613" fmla="*/ 199493 h 1626468"/>
              <a:gd name="connsiteX7614" fmla="*/ 966623 w 1884138"/>
              <a:gd name="connsiteY7614" fmla="*/ 210949 h 1626468"/>
              <a:gd name="connsiteX7615" fmla="*/ 980984 w 1884138"/>
              <a:gd name="connsiteY7615" fmla="*/ 214833 h 1626468"/>
              <a:gd name="connsiteX7616" fmla="*/ 984082 w 1884138"/>
              <a:gd name="connsiteY7616" fmla="*/ 203377 h 1626468"/>
              <a:gd name="connsiteX7617" fmla="*/ 998443 w 1884138"/>
              <a:gd name="connsiteY7617" fmla="*/ 207261 h 1626468"/>
              <a:gd name="connsiteX7618" fmla="*/ 1001541 w 1884138"/>
              <a:gd name="connsiteY7618" fmla="*/ 195805 h 1626468"/>
              <a:gd name="connsiteX7619" fmla="*/ 1004739 w 1884138"/>
              <a:gd name="connsiteY7619" fmla="*/ 183980 h 1626468"/>
              <a:gd name="connsiteX7620" fmla="*/ 1019564 w 1884138"/>
              <a:gd name="connsiteY7620" fmla="*/ 187989 h 1626468"/>
              <a:gd name="connsiteX7621" fmla="*/ 1016365 w 1884138"/>
              <a:gd name="connsiteY7621" fmla="*/ 199814 h 1626468"/>
              <a:gd name="connsiteX7622" fmla="*/ 1033924 w 1884138"/>
              <a:gd name="connsiteY7622" fmla="*/ 191873 h 1626468"/>
              <a:gd name="connsiteX7623" fmla="*/ 1037022 w 1884138"/>
              <a:gd name="connsiteY7623" fmla="*/ 180417 h 1626468"/>
              <a:gd name="connsiteX7624" fmla="*/ 1037022 w 1884138"/>
              <a:gd name="connsiteY7624" fmla="*/ 180417 h 1626468"/>
              <a:gd name="connsiteX7625" fmla="*/ 1054482 w 1884138"/>
              <a:gd name="connsiteY7625" fmla="*/ 172845 h 1626468"/>
              <a:gd name="connsiteX7626" fmla="*/ 1057580 w 1884138"/>
              <a:gd name="connsiteY7626" fmla="*/ 161390 h 1626468"/>
              <a:gd name="connsiteX7627" fmla="*/ 1060778 w 1884138"/>
              <a:gd name="connsiteY7627" fmla="*/ 149564 h 1626468"/>
              <a:gd name="connsiteX7628" fmla="*/ 1061165 w 1884138"/>
              <a:gd name="connsiteY7628" fmla="*/ 148132 h 1626468"/>
              <a:gd name="connsiteX7629" fmla="*/ 1062692 w 1884138"/>
              <a:gd name="connsiteY7629" fmla="*/ 142488 h 1626468"/>
              <a:gd name="connsiteX7630" fmla="*/ 1062569 w 1884138"/>
              <a:gd name="connsiteY7630" fmla="*/ 142941 h 1626468"/>
              <a:gd name="connsiteX7631" fmla="*/ 1063876 w 1884138"/>
              <a:gd name="connsiteY7631" fmla="*/ 138108 h 1626468"/>
              <a:gd name="connsiteX7632" fmla="*/ 1078237 w 1884138"/>
              <a:gd name="connsiteY7632" fmla="*/ 141992 h 1626468"/>
              <a:gd name="connsiteX7633" fmla="*/ 1081335 w 1884138"/>
              <a:gd name="connsiteY7633" fmla="*/ 130537 h 1626468"/>
              <a:gd name="connsiteX7634" fmla="*/ 1082497 w 1884138"/>
              <a:gd name="connsiteY7634" fmla="*/ 126241 h 1626468"/>
              <a:gd name="connsiteX7635" fmla="*/ 1082550 w 1884138"/>
              <a:gd name="connsiteY7635" fmla="*/ 126045 h 1626468"/>
              <a:gd name="connsiteX7636" fmla="*/ 1084434 w 1884138"/>
              <a:gd name="connsiteY7636" fmla="*/ 119081 h 1626468"/>
              <a:gd name="connsiteX7637" fmla="*/ 1099258 w 1884138"/>
              <a:gd name="connsiteY7637" fmla="*/ 123090 h 1626468"/>
              <a:gd name="connsiteX7638" fmla="*/ 1097709 w 1884138"/>
              <a:gd name="connsiteY7638" fmla="*/ 128818 h 1626468"/>
              <a:gd name="connsiteX7639" fmla="*/ 1096159 w 1884138"/>
              <a:gd name="connsiteY7639" fmla="*/ 134546 h 1626468"/>
              <a:gd name="connsiteX7640" fmla="*/ 1110520 w 1884138"/>
              <a:gd name="connsiteY7640" fmla="*/ 138430 h 1626468"/>
              <a:gd name="connsiteX7641" fmla="*/ 1124881 w 1884138"/>
              <a:gd name="connsiteY7641" fmla="*/ 142314 h 1626468"/>
              <a:gd name="connsiteX7642" fmla="*/ 1121783 w 1884138"/>
              <a:gd name="connsiteY7642" fmla="*/ 153769 h 1626468"/>
              <a:gd name="connsiteX7643" fmla="*/ 1136143 w 1884138"/>
              <a:gd name="connsiteY7643" fmla="*/ 157653 h 1626468"/>
              <a:gd name="connsiteX7644" fmla="*/ 1136143 w 1884138"/>
              <a:gd name="connsiteY7644" fmla="*/ 157653 h 1626468"/>
              <a:gd name="connsiteX7645" fmla="*/ 1138049 w 1884138"/>
              <a:gd name="connsiteY7645" fmla="*/ 150607 h 1626468"/>
              <a:gd name="connsiteX7646" fmla="*/ 1137935 w 1884138"/>
              <a:gd name="connsiteY7646" fmla="*/ 151031 h 1626468"/>
              <a:gd name="connsiteX7647" fmla="*/ 1139242 w 1884138"/>
              <a:gd name="connsiteY7647" fmla="*/ 146198 h 1626468"/>
              <a:gd name="connsiteX7648" fmla="*/ 1124881 w 1884138"/>
              <a:gd name="connsiteY7648" fmla="*/ 142314 h 1626468"/>
              <a:gd name="connsiteX7649" fmla="*/ 1110520 w 1884138"/>
              <a:gd name="connsiteY7649" fmla="*/ 138430 h 1626468"/>
              <a:gd name="connsiteX7650" fmla="*/ 1127979 w 1884138"/>
              <a:gd name="connsiteY7650" fmla="*/ 130858 h 1626468"/>
              <a:gd name="connsiteX7651" fmla="*/ 1142340 w 1884138"/>
              <a:gd name="connsiteY7651" fmla="*/ 134742 h 1626468"/>
              <a:gd name="connsiteX7652" fmla="*/ 1145538 w 1884138"/>
              <a:gd name="connsiteY7652" fmla="*/ 122917 h 1626468"/>
              <a:gd name="connsiteX7653" fmla="*/ 1148636 w 1884138"/>
              <a:gd name="connsiteY7653" fmla="*/ 111461 h 1626468"/>
              <a:gd name="connsiteX7654" fmla="*/ 1163460 w 1884138"/>
              <a:gd name="connsiteY7654" fmla="*/ 115470 h 1626468"/>
              <a:gd name="connsiteX7655" fmla="*/ 1160362 w 1884138"/>
              <a:gd name="connsiteY7655" fmla="*/ 126926 h 1626468"/>
              <a:gd name="connsiteX7656" fmla="*/ 1177821 w 1884138"/>
              <a:gd name="connsiteY7656" fmla="*/ 119354 h 1626468"/>
              <a:gd name="connsiteX7657" fmla="*/ 1179275 w 1884138"/>
              <a:gd name="connsiteY7657" fmla="*/ 113977 h 1626468"/>
              <a:gd name="connsiteX7658" fmla="*/ 1179370 w 1884138"/>
              <a:gd name="connsiteY7658" fmla="*/ 113626 h 1626468"/>
              <a:gd name="connsiteX7659" fmla="*/ 1180919 w 1884138"/>
              <a:gd name="connsiteY7659" fmla="*/ 107898 h 1626468"/>
              <a:gd name="connsiteX7660" fmla="*/ 1195280 w 1884138"/>
              <a:gd name="connsiteY7660" fmla="*/ 111782 h 1626468"/>
              <a:gd name="connsiteX7661" fmla="*/ 1192182 w 1884138"/>
              <a:gd name="connsiteY7661" fmla="*/ 123238 h 1626468"/>
              <a:gd name="connsiteX7662" fmla="*/ 1206543 w 1884138"/>
              <a:gd name="connsiteY7662" fmla="*/ 127122 h 1626468"/>
              <a:gd name="connsiteX7663" fmla="*/ 1209641 w 1884138"/>
              <a:gd name="connsiteY7663" fmla="*/ 115666 h 1626468"/>
              <a:gd name="connsiteX7664" fmla="*/ 1227563 w 1884138"/>
              <a:gd name="connsiteY7664" fmla="*/ 108220 h 1626468"/>
              <a:gd name="connsiteX7665" fmla="*/ 1212739 w 1884138"/>
              <a:gd name="connsiteY7665" fmla="*/ 104210 h 1626468"/>
              <a:gd name="connsiteX7666" fmla="*/ 1209641 w 1884138"/>
              <a:gd name="connsiteY7666" fmla="*/ 115666 h 1626468"/>
              <a:gd name="connsiteX7667" fmla="*/ 1195280 w 1884138"/>
              <a:gd name="connsiteY7667" fmla="*/ 111782 h 1626468"/>
              <a:gd name="connsiteX7668" fmla="*/ 1184018 w 1884138"/>
              <a:gd name="connsiteY7668" fmla="*/ 96442 h 1626468"/>
              <a:gd name="connsiteX7669" fmla="*/ 1198378 w 1884138"/>
              <a:gd name="connsiteY7669" fmla="*/ 100326 h 1626468"/>
              <a:gd name="connsiteX7670" fmla="*/ 1187216 w 1884138"/>
              <a:gd name="connsiteY7670" fmla="*/ 84617 h 1626468"/>
              <a:gd name="connsiteX7671" fmla="*/ 1187216 w 1884138"/>
              <a:gd name="connsiteY7671" fmla="*/ 84617 h 1626468"/>
              <a:gd name="connsiteX7672" fmla="*/ 1169657 w 1884138"/>
              <a:gd name="connsiteY7672" fmla="*/ 92559 h 1626468"/>
              <a:gd name="connsiteX7673" fmla="*/ 1171108 w 1884138"/>
              <a:gd name="connsiteY7673" fmla="*/ 87192 h 1626468"/>
              <a:gd name="connsiteX7674" fmla="*/ 1171256 w 1884138"/>
              <a:gd name="connsiteY7674" fmla="*/ 86646 h 1626468"/>
              <a:gd name="connsiteX7675" fmla="*/ 1172855 w 1884138"/>
              <a:gd name="connsiteY7675" fmla="*/ 80733 h 1626468"/>
              <a:gd name="connsiteX7676" fmla="*/ 1171108 w 1884138"/>
              <a:gd name="connsiteY7676" fmla="*/ 87192 h 1626468"/>
              <a:gd name="connsiteX7677" fmla="*/ 1171056 w 1884138"/>
              <a:gd name="connsiteY7677" fmla="*/ 87385 h 1626468"/>
              <a:gd name="connsiteX7678" fmla="*/ 1169657 w 1884138"/>
              <a:gd name="connsiteY7678" fmla="*/ 92559 h 1626468"/>
              <a:gd name="connsiteX7679" fmla="*/ 1166559 w 1884138"/>
              <a:gd name="connsiteY7679" fmla="*/ 104014 h 1626468"/>
              <a:gd name="connsiteX7680" fmla="*/ 1151735 w 1884138"/>
              <a:gd name="connsiteY7680" fmla="*/ 100005 h 1626468"/>
              <a:gd name="connsiteX7681" fmla="*/ 1154833 w 1884138"/>
              <a:gd name="connsiteY7681" fmla="*/ 88549 h 1626468"/>
              <a:gd name="connsiteX7682" fmla="*/ 1140472 w 1884138"/>
              <a:gd name="connsiteY7682" fmla="*/ 84665 h 1626468"/>
              <a:gd name="connsiteX7683" fmla="*/ 1142471 w 1884138"/>
              <a:gd name="connsiteY7683" fmla="*/ 77275 h 1626468"/>
              <a:gd name="connsiteX7684" fmla="*/ 1143670 w 1884138"/>
              <a:gd name="connsiteY7684" fmla="*/ 72840 h 1626468"/>
              <a:gd name="connsiteX7685" fmla="*/ 1145542 w 1884138"/>
              <a:gd name="connsiteY7685" fmla="*/ 65921 h 1626468"/>
              <a:gd name="connsiteX7686" fmla="*/ 1145462 w 1884138"/>
              <a:gd name="connsiteY7686" fmla="*/ 66217 h 1626468"/>
              <a:gd name="connsiteX7687" fmla="*/ 1146769 w 1884138"/>
              <a:gd name="connsiteY7687" fmla="*/ 61384 h 1626468"/>
              <a:gd name="connsiteX7688" fmla="*/ 1149867 w 1884138"/>
              <a:gd name="connsiteY7688" fmla="*/ 49929 h 1626468"/>
              <a:gd name="connsiteX7689" fmla="*/ 1164227 w 1884138"/>
              <a:gd name="connsiteY7689" fmla="*/ 53812 h 1626468"/>
              <a:gd name="connsiteX7690" fmla="*/ 1161129 w 1884138"/>
              <a:gd name="connsiteY7690" fmla="*/ 65268 h 1626468"/>
              <a:gd name="connsiteX7691" fmla="*/ 1158031 w 1884138"/>
              <a:gd name="connsiteY7691" fmla="*/ 76724 h 1626468"/>
              <a:gd name="connsiteX7692" fmla="*/ 1158031 w 1884138"/>
              <a:gd name="connsiteY7692" fmla="*/ 76724 h 1626468"/>
              <a:gd name="connsiteX7693" fmla="*/ 1161129 w 1884138"/>
              <a:gd name="connsiteY7693" fmla="*/ 65268 h 1626468"/>
              <a:gd name="connsiteX7694" fmla="*/ 1175953 w 1884138"/>
              <a:gd name="connsiteY7694" fmla="*/ 69277 h 1626468"/>
              <a:gd name="connsiteX7695" fmla="*/ 1179052 w 1884138"/>
              <a:gd name="connsiteY7695" fmla="*/ 57822 h 1626468"/>
              <a:gd name="connsiteX7696" fmla="*/ 1193412 w 1884138"/>
              <a:gd name="connsiteY7696" fmla="*/ 61706 h 1626468"/>
              <a:gd name="connsiteX7697" fmla="*/ 1207773 w 1884138"/>
              <a:gd name="connsiteY7697" fmla="*/ 65589 h 1626468"/>
              <a:gd name="connsiteX7698" fmla="*/ 1204675 w 1884138"/>
              <a:gd name="connsiteY7698" fmla="*/ 77045 h 1626468"/>
              <a:gd name="connsiteX7699" fmla="*/ 1207773 w 1884138"/>
              <a:gd name="connsiteY7699" fmla="*/ 65589 h 1626468"/>
              <a:gd name="connsiteX7700" fmla="*/ 1222134 w 1884138"/>
              <a:gd name="connsiteY7700" fmla="*/ 69473 h 1626468"/>
              <a:gd name="connsiteX7701" fmla="*/ 1236958 w 1884138"/>
              <a:gd name="connsiteY7701" fmla="*/ 73483 h 1626468"/>
              <a:gd name="connsiteX7702" fmla="*/ 1240056 w 1884138"/>
              <a:gd name="connsiteY7702" fmla="*/ 62027 h 1626468"/>
              <a:gd name="connsiteX7703" fmla="*/ 1243154 w 1884138"/>
              <a:gd name="connsiteY7703" fmla="*/ 50571 h 1626468"/>
              <a:gd name="connsiteX7704" fmla="*/ 1240056 w 1884138"/>
              <a:gd name="connsiteY7704" fmla="*/ 62027 h 1626468"/>
              <a:gd name="connsiteX7705" fmla="*/ 1225232 w 1884138"/>
              <a:gd name="connsiteY7705" fmla="*/ 58018 h 1626468"/>
              <a:gd name="connsiteX7706" fmla="*/ 1222134 w 1884138"/>
              <a:gd name="connsiteY7706" fmla="*/ 69473 h 1626468"/>
              <a:gd name="connsiteX7707" fmla="*/ 1207773 w 1884138"/>
              <a:gd name="connsiteY7707" fmla="*/ 65589 h 1626468"/>
              <a:gd name="connsiteX7708" fmla="*/ 1210871 w 1884138"/>
              <a:gd name="connsiteY7708" fmla="*/ 54134 h 1626468"/>
              <a:gd name="connsiteX7709" fmla="*/ 1212033 w 1884138"/>
              <a:gd name="connsiteY7709" fmla="*/ 49838 h 1626468"/>
              <a:gd name="connsiteX7710" fmla="*/ 1212087 w 1884138"/>
              <a:gd name="connsiteY7710" fmla="*/ 49637 h 1626468"/>
              <a:gd name="connsiteX7711" fmla="*/ 1213970 w 1884138"/>
              <a:gd name="connsiteY7711" fmla="*/ 42678 h 1626468"/>
              <a:gd name="connsiteX7712" fmla="*/ 1196511 w 1884138"/>
              <a:gd name="connsiteY7712" fmla="*/ 50250 h 1626468"/>
              <a:gd name="connsiteX7713" fmla="*/ 1199609 w 1884138"/>
              <a:gd name="connsiteY7713" fmla="*/ 38794 h 1626468"/>
              <a:gd name="connsiteX7714" fmla="*/ 1202807 w 1884138"/>
              <a:gd name="connsiteY7714" fmla="*/ 26969 h 1626468"/>
              <a:gd name="connsiteX7715" fmla="*/ 1217168 w 1884138"/>
              <a:gd name="connsiteY7715" fmla="*/ 30853 h 1626468"/>
              <a:gd name="connsiteX7716" fmla="*/ 1217168 w 1884138"/>
              <a:gd name="connsiteY7716" fmla="*/ 30853 h 1626468"/>
              <a:gd name="connsiteX7717" fmla="*/ 1218330 w 1884138"/>
              <a:gd name="connsiteY7717" fmla="*/ 26557 h 1626468"/>
              <a:gd name="connsiteX7718" fmla="*/ 1218384 w 1884138"/>
              <a:gd name="connsiteY7718" fmla="*/ 26356 h 1626468"/>
              <a:gd name="connsiteX7719" fmla="*/ 1220266 w 1884138"/>
              <a:gd name="connsiteY7719" fmla="*/ 19397 h 1626468"/>
              <a:gd name="connsiteX7720" fmla="*/ 1223364 w 1884138"/>
              <a:gd name="connsiteY7720" fmla="*/ 7941 h 1626468"/>
              <a:gd name="connsiteX7721" fmla="*/ 1240923 w 1884138"/>
              <a:gd name="connsiteY7721" fmla="*/ 0 h 1626468"/>
              <a:gd name="connsiteX7722" fmla="*/ 1237725 w 1884138"/>
              <a:gd name="connsiteY7722" fmla="*/ 11825 h 1626468"/>
              <a:gd name="connsiteX7723" fmla="*/ 1240923 w 1884138"/>
              <a:gd name="connsiteY7723" fmla="*/ 0 h 162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Lst>
            <a:rect l="l" t="t" r="r" b="b"/>
            <a:pathLst>
              <a:path w="1884138" h="1626468">
                <a:moveTo>
                  <a:pt x="338322" y="1615012"/>
                </a:moveTo>
                <a:cubicBezTo>
                  <a:pt x="352682" y="1618896"/>
                  <a:pt x="338322" y="1615012"/>
                  <a:pt x="335223" y="1626468"/>
                </a:cubicBezTo>
                <a:close/>
                <a:moveTo>
                  <a:pt x="342671" y="1598932"/>
                </a:moveTo>
                <a:lnTo>
                  <a:pt x="342619" y="1599122"/>
                </a:lnTo>
                <a:cubicBezTo>
                  <a:pt x="342219" y="1600600"/>
                  <a:pt x="341420" y="1603557"/>
                  <a:pt x="341420" y="1603557"/>
                </a:cubicBezTo>
                <a:close/>
                <a:moveTo>
                  <a:pt x="342769" y="1598568"/>
                </a:moveTo>
                <a:lnTo>
                  <a:pt x="342713" y="1598777"/>
                </a:lnTo>
                <a:lnTo>
                  <a:pt x="341420" y="1603557"/>
                </a:lnTo>
                <a:cubicBezTo>
                  <a:pt x="342219" y="1600600"/>
                  <a:pt x="342619" y="1599122"/>
                  <a:pt x="342769" y="1598568"/>
                </a:cubicBezTo>
                <a:close/>
                <a:moveTo>
                  <a:pt x="1307498" y="1591995"/>
                </a:moveTo>
                <a:cubicBezTo>
                  <a:pt x="1307498" y="1591995"/>
                  <a:pt x="1322322" y="1596004"/>
                  <a:pt x="1307498" y="1591995"/>
                </a:cubicBezTo>
                <a:close/>
                <a:moveTo>
                  <a:pt x="344618" y="1591731"/>
                </a:moveTo>
                <a:cubicBezTo>
                  <a:pt x="344618" y="1591731"/>
                  <a:pt x="344618" y="1591731"/>
                  <a:pt x="344219" y="1593210"/>
                </a:cubicBezTo>
                <a:lnTo>
                  <a:pt x="342671" y="1598932"/>
                </a:lnTo>
                <a:lnTo>
                  <a:pt x="342713" y="1598777"/>
                </a:lnTo>
                <a:close/>
                <a:moveTo>
                  <a:pt x="1323537" y="1591512"/>
                </a:moveTo>
                <a:lnTo>
                  <a:pt x="1323484" y="1591708"/>
                </a:lnTo>
                <a:cubicBezTo>
                  <a:pt x="1323097" y="1593140"/>
                  <a:pt x="1322322" y="1596004"/>
                  <a:pt x="1322322" y="1596004"/>
                </a:cubicBezTo>
                <a:close/>
                <a:moveTo>
                  <a:pt x="1293138" y="1588111"/>
                </a:moveTo>
                <a:cubicBezTo>
                  <a:pt x="1307498" y="1591995"/>
                  <a:pt x="1293138" y="1588111"/>
                  <a:pt x="1293138" y="1588111"/>
                </a:cubicBezTo>
                <a:close/>
                <a:moveTo>
                  <a:pt x="1519935" y="1587584"/>
                </a:moveTo>
                <a:cubicBezTo>
                  <a:pt x="1520608" y="1587766"/>
                  <a:pt x="1522403" y="1588252"/>
                  <a:pt x="1525994" y="1589223"/>
                </a:cubicBezTo>
                <a:cubicBezTo>
                  <a:pt x="1525994" y="1589223"/>
                  <a:pt x="1517916" y="1587038"/>
                  <a:pt x="1519935" y="1587584"/>
                </a:cubicBezTo>
                <a:close/>
                <a:moveTo>
                  <a:pt x="1557813" y="1585535"/>
                </a:moveTo>
                <a:cubicBezTo>
                  <a:pt x="1557813" y="1585535"/>
                  <a:pt x="1572637" y="1589544"/>
                  <a:pt x="1557813" y="1585535"/>
                </a:cubicBezTo>
                <a:close/>
                <a:moveTo>
                  <a:pt x="1325421" y="1584549"/>
                </a:moveTo>
                <a:cubicBezTo>
                  <a:pt x="1325421" y="1584549"/>
                  <a:pt x="1324646" y="1587412"/>
                  <a:pt x="1324259" y="1588844"/>
                </a:cubicBezTo>
                <a:lnTo>
                  <a:pt x="1324206" y="1589041"/>
                </a:lnTo>
                <a:lnTo>
                  <a:pt x="1323537" y="1591512"/>
                </a:lnTo>
                <a:lnTo>
                  <a:pt x="1323629" y="1591171"/>
                </a:lnTo>
                <a:cubicBezTo>
                  <a:pt x="1323484" y="1591708"/>
                  <a:pt x="1323097" y="1593140"/>
                  <a:pt x="1322322" y="1596004"/>
                </a:cubicBezTo>
                <a:cubicBezTo>
                  <a:pt x="1325421" y="1584549"/>
                  <a:pt x="1322322" y="1596004"/>
                  <a:pt x="1307498" y="1591995"/>
                </a:cubicBezTo>
                <a:close/>
                <a:moveTo>
                  <a:pt x="1325421" y="1584549"/>
                </a:moveTo>
                <a:cubicBezTo>
                  <a:pt x="1324646" y="1587412"/>
                  <a:pt x="1324259" y="1588844"/>
                  <a:pt x="1324114" y="1589381"/>
                </a:cubicBezTo>
                <a:lnTo>
                  <a:pt x="1324206" y="1589041"/>
                </a:lnTo>
                <a:close/>
                <a:moveTo>
                  <a:pt x="408721" y="1584481"/>
                </a:moveTo>
                <a:cubicBezTo>
                  <a:pt x="405623" y="1595937"/>
                  <a:pt x="408721" y="1584481"/>
                  <a:pt x="408721" y="1584481"/>
                </a:cubicBezTo>
                <a:close/>
                <a:moveTo>
                  <a:pt x="408721" y="1584481"/>
                </a:moveTo>
                <a:lnTo>
                  <a:pt x="423082" y="1588365"/>
                </a:lnTo>
                <a:cubicBezTo>
                  <a:pt x="408721" y="1584481"/>
                  <a:pt x="408721" y="1584481"/>
                  <a:pt x="408721" y="1584481"/>
                </a:cubicBezTo>
                <a:close/>
                <a:moveTo>
                  <a:pt x="1294445" y="1583278"/>
                </a:moveTo>
                <a:cubicBezTo>
                  <a:pt x="1294880" y="1581667"/>
                  <a:pt x="1293138" y="1588111"/>
                  <a:pt x="1293138" y="1588111"/>
                </a:cubicBezTo>
                <a:cubicBezTo>
                  <a:pt x="1293912" y="1585247"/>
                  <a:pt x="1294300" y="1583815"/>
                  <a:pt x="1294445" y="1583278"/>
                </a:cubicBezTo>
                <a:close/>
                <a:moveTo>
                  <a:pt x="1364790" y="1582903"/>
                </a:moveTo>
                <a:lnTo>
                  <a:pt x="1365318" y="1583045"/>
                </a:lnTo>
                <a:cubicBezTo>
                  <a:pt x="1366216" y="1583288"/>
                  <a:pt x="1368011" y="1583774"/>
                  <a:pt x="1371601" y="1584745"/>
                </a:cubicBezTo>
                <a:close/>
                <a:moveTo>
                  <a:pt x="1364253" y="1582757"/>
                </a:moveTo>
                <a:lnTo>
                  <a:pt x="1364790" y="1582903"/>
                </a:lnTo>
                <a:lnTo>
                  <a:pt x="1364421" y="1582803"/>
                </a:lnTo>
                <a:close/>
                <a:moveTo>
                  <a:pt x="1357240" y="1580861"/>
                </a:moveTo>
                <a:lnTo>
                  <a:pt x="1363285" y="1582495"/>
                </a:lnTo>
                <a:lnTo>
                  <a:pt x="1363523" y="1582560"/>
                </a:lnTo>
                <a:lnTo>
                  <a:pt x="1364253" y="1582757"/>
                </a:lnTo>
                <a:lnTo>
                  <a:pt x="1359035" y="1581346"/>
                </a:lnTo>
                <a:cubicBezTo>
                  <a:pt x="1357240" y="1580861"/>
                  <a:pt x="1357240" y="1580861"/>
                  <a:pt x="1357240" y="1580861"/>
                </a:cubicBezTo>
                <a:close/>
                <a:moveTo>
                  <a:pt x="409936" y="1579989"/>
                </a:moveTo>
                <a:lnTo>
                  <a:pt x="409883" y="1580185"/>
                </a:lnTo>
                <a:cubicBezTo>
                  <a:pt x="409495" y="1581617"/>
                  <a:pt x="408721" y="1584481"/>
                  <a:pt x="408721" y="1584481"/>
                </a:cubicBezTo>
                <a:close/>
                <a:moveTo>
                  <a:pt x="1529092" y="1577767"/>
                </a:moveTo>
                <a:cubicBezTo>
                  <a:pt x="1529092" y="1577767"/>
                  <a:pt x="1529092" y="1577767"/>
                  <a:pt x="1525994" y="1589223"/>
                </a:cubicBezTo>
                <a:cubicBezTo>
                  <a:pt x="1511633" y="1585339"/>
                  <a:pt x="1529092" y="1577767"/>
                  <a:pt x="1529092" y="1577767"/>
                </a:cubicBezTo>
                <a:close/>
                <a:moveTo>
                  <a:pt x="1529092" y="1577767"/>
                </a:moveTo>
                <a:cubicBezTo>
                  <a:pt x="1525994" y="1589223"/>
                  <a:pt x="1525994" y="1589223"/>
                  <a:pt x="1525994" y="1589223"/>
                </a:cubicBezTo>
                <a:close/>
                <a:moveTo>
                  <a:pt x="1529092" y="1577767"/>
                </a:moveTo>
                <a:cubicBezTo>
                  <a:pt x="1529092" y="1577767"/>
                  <a:pt x="1529092" y="1577767"/>
                  <a:pt x="1543453" y="1581651"/>
                </a:cubicBezTo>
                <a:cubicBezTo>
                  <a:pt x="1543453" y="1581651"/>
                  <a:pt x="1543453" y="1581651"/>
                  <a:pt x="1529092" y="1577767"/>
                </a:cubicBezTo>
                <a:close/>
                <a:moveTo>
                  <a:pt x="1364648" y="1577510"/>
                </a:moveTo>
                <a:lnTo>
                  <a:pt x="1363943" y="1577829"/>
                </a:lnTo>
                <a:lnTo>
                  <a:pt x="1357240" y="1580861"/>
                </a:lnTo>
                <a:cubicBezTo>
                  <a:pt x="1361630" y="1578875"/>
                  <a:pt x="1363825" y="1577883"/>
                  <a:pt x="1364648" y="1577510"/>
                </a:cubicBezTo>
                <a:close/>
                <a:moveTo>
                  <a:pt x="1435804" y="1577124"/>
                </a:moveTo>
                <a:cubicBezTo>
                  <a:pt x="1435804" y="1577124"/>
                  <a:pt x="1432706" y="1588580"/>
                  <a:pt x="1418345" y="1584696"/>
                </a:cubicBezTo>
                <a:cubicBezTo>
                  <a:pt x="1418345" y="1584696"/>
                  <a:pt x="1418345" y="1584696"/>
                  <a:pt x="1435804" y="1577124"/>
                </a:cubicBezTo>
                <a:close/>
                <a:moveTo>
                  <a:pt x="1389623" y="1576928"/>
                </a:moveTo>
                <a:lnTo>
                  <a:pt x="1403984" y="1580812"/>
                </a:lnTo>
                <a:cubicBezTo>
                  <a:pt x="1403984" y="1580812"/>
                  <a:pt x="1403984" y="1580812"/>
                  <a:pt x="1402189" y="1580327"/>
                </a:cubicBezTo>
                <a:lnTo>
                  <a:pt x="1400707" y="1579926"/>
                </a:lnTo>
                <a:close/>
                <a:moveTo>
                  <a:pt x="1405291" y="1575979"/>
                </a:moveTo>
                <a:lnTo>
                  <a:pt x="1405199" y="1576320"/>
                </a:lnTo>
                <a:lnTo>
                  <a:pt x="1405146" y="1576516"/>
                </a:lnTo>
                <a:cubicBezTo>
                  <a:pt x="1404759" y="1577948"/>
                  <a:pt x="1403984" y="1580812"/>
                  <a:pt x="1403984" y="1580812"/>
                </a:cubicBezTo>
                <a:cubicBezTo>
                  <a:pt x="1404759" y="1577948"/>
                  <a:pt x="1405146" y="1576516"/>
                  <a:pt x="1405291" y="1575979"/>
                </a:cubicBezTo>
                <a:close/>
                <a:moveTo>
                  <a:pt x="1561012" y="1573710"/>
                </a:moveTo>
                <a:cubicBezTo>
                  <a:pt x="1561012" y="1573710"/>
                  <a:pt x="1561012" y="1573710"/>
                  <a:pt x="1557813" y="1585535"/>
                </a:cubicBezTo>
                <a:close/>
                <a:moveTo>
                  <a:pt x="1468087" y="1573562"/>
                </a:moveTo>
                <a:cubicBezTo>
                  <a:pt x="1467313" y="1576426"/>
                  <a:pt x="1466925" y="1577858"/>
                  <a:pt x="1466780" y="1578395"/>
                </a:cubicBezTo>
                <a:lnTo>
                  <a:pt x="1466814" y="1578269"/>
                </a:lnTo>
                <a:lnTo>
                  <a:pt x="1466925" y="1577858"/>
                </a:lnTo>
                <a:cubicBezTo>
                  <a:pt x="1467313" y="1576426"/>
                  <a:pt x="1468087" y="1573562"/>
                  <a:pt x="1468087" y="1573562"/>
                </a:cubicBezTo>
                <a:close/>
                <a:moveTo>
                  <a:pt x="1421443" y="1573241"/>
                </a:moveTo>
                <a:cubicBezTo>
                  <a:pt x="1421443" y="1573241"/>
                  <a:pt x="1421443" y="1573241"/>
                  <a:pt x="1418345" y="1584696"/>
                </a:cubicBezTo>
                <a:cubicBezTo>
                  <a:pt x="1403984" y="1580812"/>
                  <a:pt x="1403984" y="1580812"/>
                  <a:pt x="1403984" y="1580812"/>
                </a:cubicBezTo>
                <a:close/>
                <a:moveTo>
                  <a:pt x="1374799" y="1572919"/>
                </a:moveTo>
                <a:cubicBezTo>
                  <a:pt x="1373200" y="1578832"/>
                  <a:pt x="1373200" y="1578832"/>
                  <a:pt x="1373600" y="1577354"/>
                </a:cubicBezTo>
                <a:lnTo>
                  <a:pt x="1371601" y="1584745"/>
                </a:lnTo>
                <a:cubicBezTo>
                  <a:pt x="1371601" y="1584745"/>
                  <a:pt x="1371601" y="1584745"/>
                  <a:pt x="1357240" y="1580861"/>
                </a:cubicBezTo>
                <a:cubicBezTo>
                  <a:pt x="1357240" y="1580861"/>
                  <a:pt x="1361630" y="1578875"/>
                  <a:pt x="1363825" y="1577883"/>
                </a:cubicBezTo>
                <a:lnTo>
                  <a:pt x="1363943" y="1577829"/>
                </a:lnTo>
                <a:close/>
                <a:moveTo>
                  <a:pt x="1499907" y="1569874"/>
                </a:moveTo>
                <a:cubicBezTo>
                  <a:pt x="1496809" y="1581330"/>
                  <a:pt x="1496809" y="1581330"/>
                  <a:pt x="1496809" y="1581330"/>
                </a:cubicBezTo>
                <a:close/>
                <a:moveTo>
                  <a:pt x="1453726" y="1569678"/>
                </a:moveTo>
                <a:cubicBezTo>
                  <a:pt x="1468087" y="1573562"/>
                  <a:pt x="1468087" y="1573562"/>
                  <a:pt x="1468087" y="1573562"/>
                </a:cubicBezTo>
                <a:lnTo>
                  <a:pt x="1450628" y="1581134"/>
                </a:lnTo>
                <a:cubicBezTo>
                  <a:pt x="1450628" y="1581134"/>
                  <a:pt x="1450628" y="1581134"/>
                  <a:pt x="1435804" y="1577124"/>
                </a:cubicBezTo>
                <a:cubicBezTo>
                  <a:pt x="1450628" y="1581134"/>
                  <a:pt x="1450628" y="1581134"/>
                  <a:pt x="1453726" y="1569678"/>
                </a:cubicBezTo>
                <a:close/>
                <a:moveTo>
                  <a:pt x="1407083" y="1569357"/>
                </a:moveTo>
                <a:cubicBezTo>
                  <a:pt x="1421443" y="1573241"/>
                  <a:pt x="1407083" y="1569357"/>
                  <a:pt x="1407083" y="1569357"/>
                </a:cubicBezTo>
                <a:close/>
                <a:moveTo>
                  <a:pt x="319839" y="1567550"/>
                </a:moveTo>
                <a:cubicBezTo>
                  <a:pt x="320274" y="1565939"/>
                  <a:pt x="318532" y="1572382"/>
                  <a:pt x="318532" y="1572382"/>
                </a:cubicBezTo>
                <a:cubicBezTo>
                  <a:pt x="319306" y="1569518"/>
                  <a:pt x="319694" y="1568087"/>
                  <a:pt x="319839" y="1567550"/>
                </a:cubicBezTo>
                <a:close/>
                <a:moveTo>
                  <a:pt x="1625578" y="1566584"/>
                </a:moveTo>
                <a:lnTo>
                  <a:pt x="1639938" y="1570468"/>
                </a:lnTo>
                <a:cubicBezTo>
                  <a:pt x="1639938" y="1570468"/>
                  <a:pt x="1639938" y="1570468"/>
                  <a:pt x="1625578" y="1566584"/>
                </a:cubicBezTo>
                <a:close/>
                <a:moveTo>
                  <a:pt x="1438902" y="1565669"/>
                </a:moveTo>
                <a:lnTo>
                  <a:pt x="1453726" y="1569678"/>
                </a:lnTo>
                <a:cubicBezTo>
                  <a:pt x="1453726" y="1569678"/>
                  <a:pt x="1453726" y="1569678"/>
                  <a:pt x="1435804" y="1577124"/>
                </a:cubicBezTo>
                <a:cubicBezTo>
                  <a:pt x="1438902" y="1565669"/>
                  <a:pt x="1435804" y="1577124"/>
                  <a:pt x="1438902" y="1565669"/>
                </a:cubicBezTo>
                <a:close/>
                <a:moveTo>
                  <a:pt x="336454" y="1564936"/>
                </a:moveTo>
                <a:lnTo>
                  <a:pt x="333356" y="1576392"/>
                </a:lnTo>
                <a:cubicBezTo>
                  <a:pt x="336454" y="1564936"/>
                  <a:pt x="336454" y="1564936"/>
                  <a:pt x="336454" y="1564936"/>
                </a:cubicBezTo>
                <a:close/>
                <a:moveTo>
                  <a:pt x="1572680" y="1564572"/>
                </a:moveTo>
                <a:lnTo>
                  <a:pt x="1573155" y="1564700"/>
                </a:lnTo>
                <a:lnTo>
                  <a:pt x="1573375" y="1564760"/>
                </a:lnTo>
                <a:cubicBezTo>
                  <a:pt x="1575228" y="1565261"/>
                  <a:pt x="1578934" y="1566263"/>
                  <a:pt x="1578934" y="1566263"/>
                </a:cubicBezTo>
                <a:cubicBezTo>
                  <a:pt x="1575228" y="1565261"/>
                  <a:pt x="1573375" y="1564760"/>
                  <a:pt x="1572680" y="1564572"/>
                </a:cubicBezTo>
                <a:close/>
                <a:moveTo>
                  <a:pt x="1610754" y="1562575"/>
                </a:moveTo>
                <a:lnTo>
                  <a:pt x="1625578" y="1566584"/>
                </a:lnTo>
                <a:cubicBezTo>
                  <a:pt x="1610754" y="1562575"/>
                  <a:pt x="1610754" y="1562575"/>
                  <a:pt x="1610754" y="1562575"/>
                </a:cubicBezTo>
                <a:close/>
                <a:moveTo>
                  <a:pt x="1424542" y="1561785"/>
                </a:moveTo>
                <a:cubicBezTo>
                  <a:pt x="1424542" y="1561785"/>
                  <a:pt x="1424542" y="1561785"/>
                  <a:pt x="1438902" y="1565669"/>
                </a:cubicBezTo>
                <a:lnTo>
                  <a:pt x="1437353" y="1571397"/>
                </a:lnTo>
                <a:lnTo>
                  <a:pt x="1435804" y="1577124"/>
                </a:lnTo>
                <a:lnTo>
                  <a:pt x="1421443" y="1573241"/>
                </a:lnTo>
                <a:cubicBezTo>
                  <a:pt x="1407083" y="1569357"/>
                  <a:pt x="1421443" y="1573241"/>
                  <a:pt x="1407083" y="1569357"/>
                </a:cubicBezTo>
                <a:cubicBezTo>
                  <a:pt x="1421443" y="1573241"/>
                  <a:pt x="1424542" y="1561785"/>
                  <a:pt x="1424542" y="1561785"/>
                </a:cubicBezTo>
                <a:close/>
                <a:moveTo>
                  <a:pt x="461661" y="1561521"/>
                </a:moveTo>
                <a:cubicBezTo>
                  <a:pt x="476022" y="1565405"/>
                  <a:pt x="472924" y="1576861"/>
                  <a:pt x="472924" y="1576861"/>
                </a:cubicBezTo>
                <a:lnTo>
                  <a:pt x="458563" y="1572977"/>
                </a:lnTo>
                <a:cubicBezTo>
                  <a:pt x="458563" y="1572977"/>
                  <a:pt x="458563" y="1572977"/>
                  <a:pt x="461661" y="1561521"/>
                </a:cubicBezTo>
                <a:close/>
                <a:moveTo>
                  <a:pt x="1643037" y="1559012"/>
                </a:moveTo>
                <a:cubicBezTo>
                  <a:pt x="1639938" y="1570468"/>
                  <a:pt x="1643037" y="1559012"/>
                  <a:pt x="1643037" y="1559012"/>
                </a:cubicBezTo>
                <a:close/>
                <a:moveTo>
                  <a:pt x="1456825" y="1558222"/>
                </a:moveTo>
                <a:cubicBezTo>
                  <a:pt x="1456825" y="1558222"/>
                  <a:pt x="1453726" y="1569678"/>
                  <a:pt x="1438902" y="1565669"/>
                </a:cubicBezTo>
                <a:close/>
                <a:moveTo>
                  <a:pt x="1456825" y="1558222"/>
                </a:moveTo>
                <a:lnTo>
                  <a:pt x="1471185" y="1562106"/>
                </a:lnTo>
                <a:cubicBezTo>
                  <a:pt x="1471185" y="1562106"/>
                  <a:pt x="1456825" y="1558222"/>
                  <a:pt x="1453726" y="1569678"/>
                </a:cubicBezTo>
                <a:close/>
                <a:moveTo>
                  <a:pt x="1410181" y="1557901"/>
                </a:moveTo>
                <a:lnTo>
                  <a:pt x="1424542" y="1561785"/>
                </a:lnTo>
                <a:lnTo>
                  <a:pt x="1407083" y="1569357"/>
                </a:lnTo>
                <a:cubicBezTo>
                  <a:pt x="1407083" y="1569357"/>
                  <a:pt x="1407083" y="1569357"/>
                  <a:pt x="1410181" y="1557901"/>
                </a:cubicBezTo>
                <a:close/>
                <a:moveTo>
                  <a:pt x="1452050" y="1556931"/>
                </a:moveTo>
                <a:lnTo>
                  <a:pt x="1456825" y="1558222"/>
                </a:lnTo>
                <a:cubicBezTo>
                  <a:pt x="1456825" y="1558222"/>
                  <a:pt x="1456825" y="1558222"/>
                  <a:pt x="1454972" y="1557721"/>
                </a:cubicBezTo>
                <a:close/>
                <a:moveTo>
                  <a:pt x="1449253" y="1556174"/>
                </a:moveTo>
                <a:lnTo>
                  <a:pt x="1452050" y="1556931"/>
                </a:lnTo>
                <a:lnTo>
                  <a:pt x="1450339" y="1556468"/>
                </a:lnTo>
                <a:cubicBezTo>
                  <a:pt x="1449413" y="1556218"/>
                  <a:pt x="1449413" y="1556218"/>
                  <a:pt x="1449413" y="1556218"/>
                </a:cubicBezTo>
                <a:close/>
                <a:moveTo>
                  <a:pt x="1448688" y="1556022"/>
                </a:moveTo>
                <a:lnTo>
                  <a:pt x="1456825" y="1558222"/>
                </a:lnTo>
                <a:lnTo>
                  <a:pt x="1448987" y="1556102"/>
                </a:lnTo>
                <a:close/>
                <a:moveTo>
                  <a:pt x="1446775" y="1555504"/>
                </a:moveTo>
                <a:lnTo>
                  <a:pt x="1448486" y="1555967"/>
                </a:lnTo>
                <a:lnTo>
                  <a:pt x="1448688" y="1556022"/>
                </a:lnTo>
                <a:close/>
                <a:moveTo>
                  <a:pt x="1628676" y="1555128"/>
                </a:moveTo>
                <a:lnTo>
                  <a:pt x="1643037" y="1559012"/>
                </a:lnTo>
                <a:lnTo>
                  <a:pt x="1625578" y="1566584"/>
                </a:lnTo>
                <a:close/>
                <a:moveTo>
                  <a:pt x="1442001" y="1554213"/>
                </a:moveTo>
                <a:lnTo>
                  <a:pt x="1448987" y="1556102"/>
                </a:lnTo>
                <a:lnTo>
                  <a:pt x="1449253" y="1556174"/>
                </a:lnTo>
                <a:close/>
                <a:moveTo>
                  <a:pt x="1442001" y="1554213"/>
                </a:moveTo>
                <a:cubicBezTo>
                  <a:pt x="1442001" y="1554213"/>
                  <a:pt x="1442001" y="1554213"/>
                  <a:pt x="1443854" y="1554714"/>
                </a:cubicBezTo>
                <a:lnTo>
                  <a:pt x="1446775" y="1555504"/>
                </a:lnTo>
                <a:close/>
                <a:moveTo>
                  <a:pt x="1458174" y="1553233"/>
                </a:moveTo>
                <a:cubicBezTo>
                  <a:pt x="1458624" y="1551570"/>
                  <a:pt x="1456825" y="1558222"/>
                  <a:pt x="1456825" y="1558222"/>
                </a:cubicBezTo>
                <a:cubicBezTo>
                  <a:pt x="1457624" y="1555266"/>
                  <a:pt x="1458024" y="1553788"/>
                  <a:pt x="1458174" y="1553233"/>
                </a:cubicBezTo>
                <a:close/>
                <a:moveTo>
                  <a:pt x="1753420" y="1551588"/>
                </a:moveTo>
                <a:lnTo>
                  <a:pt x="1750322" y="1563044"/>
                </a:lnTo>
                <a:cubicBezTo>
                  <a:pt x="1750322" y="1563044"/>
                  <a:pt x="1750322" y="1563044"/>
                  <a:pt x="1753420" y="1551588"/>
                </a:cubicBezTo>
                <a:close/>
                <a:moveTo>
                  <a:pt x="1427640" y="1550329"/>
                </a:moveTo>
                <a:cubicBezTo>
                  <a:pt x="1427640" y="1550329"/>
                  <a:pt x="1427640" y="1550329"/>
                  <a:pt x="1442001" y="1554213"/>
                </a:cubicBezTo>
                <a:cubicBezTo>
                  <a:pt x="1427640" y="1550329"/>
                  <a:pt x="1427640" y="1550329"/>
                  <a:pt x="1424542" y="1561785"/>
                </a:cubicBezTo>
                <a:close/>
                <a:moveTo>
                  <a:pt x="1427640" y="1550329"/>
                </a:moveTo>
                <a:lnTo>
                  <a:pt x="1433430" y="1551895"/>
                </a:lnTo>
                <a:lnTo>
                  <a:pt x="1433025" y="1551785"/>
                </a:lnTo>
                <a:cubicBezTo>
                  <a:pt x="1431230" y="1551300"/>
                  <a:pt x="1427640" y="1550329"/>
                  <a:pt x="1427640" y="1550329"/>
                </a:cubicBezTo>
                <a:close/>
                <a:moveTo>
                  <a:pt x="1474384" y="1550281"/>
                </a:moveTo>
                <a:lnTo>
                  <a:pt x="1488744" y="1554165"/>
                </a:lnTo>
                <a:cubicBezTo>
                  <a:pt x="1503105" y="1558049"/>
                  <a:pt x="1488744" y="1554165"/>
                  <a:pt x="1488744" y="1554165"/>
                </a:cubicBezTo>
                <a:cubicBezTo>
                  <a:pt x="1503105" y="1558049"/>
                  <a:pt x="1503105" y="1558049"/>
                  <a:pt x="1503105" y="1558049"/>
                </a:cubicBezTo>
                <a:cubicBezTo>
                  <a:pt x="1503105" y="1558049"/>
                  <a:pt x="1503105" y="1558049"/>
                  <a:pt x="1517929" y="1562058"/>
                </a:cubicBezTo>
                <a:lnTo>
                  <a:pt x="1514731" y="1573883"/>
                </a:lnTo>
                <a:lnTo>
                  <a:pt x="1508961" y="1572323"/>
                </a:lnTo>
                <a:lnTo>
                  <a:pt x="1499907" y="1569874"/>
                </a:lnTo>
                <a:cubicBezTo>
                  <a:pt x="1496809" y="1581330"/>
                  <a:pt x="1496809" y="1581330"/>
                  <a:pt x="1482448" y="1577446"/>
                </a:cubicBezTo>
                <a:cubicBezTo>
                  <a:pt x="1482448" y="1577446"/>
                  <a:pt x="1482448" y="1577446"/>
                  <a:pt x="1468087" y="1573562"/>
                </a:cubicBezTo>
                <a:cubicBezTo>
                  <a:pt x="1453726" y="1569678"/>
                  <a:pt x="1453726" y="1569678"/>
                  <a:pt x="1453726" y="1569678"/>
                </a:cubicBezTo>
                <a:cubicBezTo>
                  <a:pt x="1453726" y="1569678"/>
                  <a:pt x="1468087" y="1573562"/>
                  <a:pt x="1471185" y="1562106"/>
                </a:cubicBezTo>
                <a:cubicBezTo>
                  <a:pt x="1471185" y="1562106"/>
                  <a:pt x="1471185" y="1562106"/>
                  <a:pt x="1474384" y="1550281"/>
                </a:cubicBezTo>
                <a:close/>
                <a:moveTo>
                  <a:pt x="464760" y="1550065"/>
                </a:moveTo>
                <a:cubicBezTo>
                  <a:pt x="464760" y="1550065"/>
                  <a:pt x="464760" y="1550065"/>
                  <a:pt x="461661" y="1561521"/>
                </a:cubicBezTo>
                <a:close/>
                <a:moveTo>
                  <a:pt x="418116" y="1549744"/>
                </a:moveTo>
                <a:lnTo>
                  <a:pt x="432476" y="1553628"/>
                </a:lnTo>
                <a:cubicBezTo>
                  <a:pt x="418116" y="1549744"/>
                  <a:pt x="415017" y="1561200"/>
                  <a:pt x="415017" y="1561200"/>
                </a:cubicBezTo>
                <a:close/>
                <a:moveTo>
                  <a:pt x="1413279" y="1546445"/>
                </a:moveTo>
                <a:cubicBezTo>
                  <a:pt x="1395820" y="1554017"/>
                  <a:pt x="1398918" y="1542561"/>
                  <a:pt x="1413279" y="1546445"/>
                </a:cubicBezTo>
                <a:close/>
                <a:moveTo>
                  <a:pt x="1413279" y="1546445"/>
                </a:moveTo>
                <a:cubicBezTo>
                  <a:pt x="1427640" y="1550329"/>
                  <a:pt x="1427640" y="1550329"/>
                  <a:pt x="1427640" y="1550329"/>
                </a:cubicBezTo>
                <a:cubicBezTo>
                  <a:pt x="1427640" y="1550329"/>
                  <a:pt x="1410181" y="1557901"/>
                  <a:pt x="1424542" y="1561785"/>
                </a:cubicBezTo>
                <a:cubicBezTo>
                  <a:pt x="1424542" y="1561785"/>
                  <a:pt x="1424542" y="1561785"/>
                  <a:pt x="1410181" y="1557901"/>
                </a:cubicBezTo>
                <a:close/>
                <a:moveTo>
                  <a:pt x="1460023" y="1546397"/>
                </a:moveTo>
                <a:cubicBezTo>
                  <a:pt x="1460023" y="1546397"/>
                  <a:pt x="1460023" y="1546397"/>
                  <a:pt x="1456825" y="1558222"/>
                </a:cubicBezTo>
                <a:close/>
                <a:moveTo>
                  <a:pt x="1771342" y="1544142"/>
                </a:moveTo>
                <a:lnTo>
                  <a:pt x="1785703" y="1548026"/>
                </a:lnTo>
                <a:cubicBezTo>
                  <a:pt x="1785703" y="1548026"/>
                  <a:pt x="1785703" y="1548026"/>
                  <a:pt x="1782605" y="1559481"/>
                </a:cubicBezTo>
                <a:lnTo>
                  <a:pt x="1768244" y="1555598"/>
                </a:lnTo>
                <a:close/>
                <a:moveTo>
                  <a:pt x="1678055" y="1543499"/>
                </a:moveTo>
                <a:cubicBezTo>
                  <a:pt x="1692879" y="1547508"/>
                  <a:pt x="1692879" y="1547508"/>
                  <a:pt x="1692879" y="1547508"/>
                </a:cubicBezTo>
                <a:close/>
                <a:moveTo>
                  <a:pt x="1491843" y="1542709"/>
                </a:moveTo>
                <a:cubicBezTo>
                  <a:pt x="1506203" y="1546593"/>
                  <a:pt x="1491843" y="1542709"/>
                  <a:pt x="1491843" y="1542709"/>
                </a:cubicBezTo>
                <a:close/>
                <a:moveTo>
                  <a:pt x="1659470" y="1542571"/>
                </a:moveTo>
                <a:lnTo>
                  <a:pt x="1660737" y="1543426"/>
                </a:lnTo>
                <a:lnTo>
                  <a:pt x="1661029" y="1543623"/>
                </a:lnTo>
                <a:lnTo>
                  <a:pt x="1660596" y="1551071"/>
                </a:lnTo>
                <a:cubicBezTo>
                  <a:pt x="1660596" y="1551071"/>
                  <a:pt x="1660596" y="1551071"/>
                  <a:pt x="1646235" y="1547187"/>
                </a:cubicBezTo>
                <a:close/>
                <a:moveTo>
                  <a:pt x="1753949" y="1542511"/>
                </a:moveTo>
                <a:cubicBezTo>
                  <a:pt x="1755743" y="1542997"/>
                  <a:pt x="1754969" y="1545860"/>
                  <a:pt x="1753420" y="1551588"/>
                </a:cubicBezTo>
                <a:cubicBezTo>
                  <a:pt x="1753420" y="1551588"/>
                  <a:pt x="1753420" y="1551588"/>
                  <a:pt x="1739059" y="1547704"/>
                </a:cubicBezTo>
                <a:cubicBezTo>
                  <a:pt x="1747789" y="1543919"/>
                  <a:pt x="1752153" y="1542026"/>
                  <a:pt x="1753949" y="1542511"/>
                </a:cubicBezTo>
                <a:close/>
                <a:moveTo>
                  <a:pt x="249363" y="1541382"/>
                </a:moveTo>
                <a:cubicBezTo>
                  <a:pt x="246264" y="1552838"/>
                  <a:pt x="246264" y="1552838"/>
                  <a:pt x="246264" y="1552838"/>
                </a:cubicBezTo>
                <a:lnTo>
                  <a:pt x="243166" y="1564293"/>
                </a:lnTo>
                <a:cubicBezTo>
                  <a:pt x="246264" y="1552838"/>
                  <a:pt x="260625" y="1556722"/>
                  <a:pt x="260625" y="1556722"/>
                </a:cubicBezTo>
                <a:lnTo>
                  <a:pt x="257527" y="1568177"/>
                </a:lnTo>
                <a:cubicBezTo>
                  <a:pt x="272351" y="1572186"/>
                  <a:pt x="272351" y="1572186"/>
                  <a:pt x="272351" y="1572186"/>
                </a:cubicBezTo>
                <a:cubicBezTo>
                  <a:pt x="257527" y="1568177"/>
                  <a:pt x="257527" y="1568177"/>
                  <a:pt x="257527" y="1568177"/>
                </a:cubicBezTo>
                <a:cubicBezTo>
                  <a:pt x="275449" y="1560731"/>
                  <a:pt x="275449" y="1560731"/>
                  <a:pt x="260625" y="1556722"/>
                </a:cubicBezTo>
                <a:cubicBezTo>
                  <a:pt x="260625" y="1556722"/>
                  <a:pt x="260625" y="1556722"/>
                  <a:pt x="246264" y="1552838"/>
                </a:cubicBezTo>
                <a:close/>
                <a:moveTo>
                  <a:pt x="451243" y="1541223"/>
                </a:moveTo>
                <a:cubicBezTo>
                  <a:pt x="451678" y="1539612"/>
                  <a:pt x="449936" y="1546056"/>
                  <a:pt x="449936" y="1546056"/>
                </a:cubicBezTo>
                <a:cubicBezTo>
                  <a:pt x="450710" y="1543192"/>
                  <a:pt x="451098" y="1541760"/>
                  <a:pt x="451243" y="1541223"/>
                </a:cubicBezTo>
                <a:close/>
                <a:moveTo>
                  <a:pt x="1756518" y="1540133"/>
                </a:moveTo>
                <a:lnTo>
                  <a:pt x="1771342" y="1544142"/>
                </a:lnTo>
                <a:cubicBezTo>
                  <a:pt x="1753420" y="1551588"/>
                  <a:pt x="1768244" y="1555598"/>
                  <a:pt x="1753420" y="1551588"/>
                </a:cubicBezTo>
                <a:close/>
                <a:moveTo>
                  <a:pt x="1710338" y="1539937"/>
                </a:moveTo>
                <a:cubicBezTo>
                  <a:pt x="1707240" y="1551392"/>
                  <a:pt x="1707240" y="1551392"/>
                  <a:pt x="1707240" y="1551392"/>
                </a:cubicBezTo>
                <a:cubicBezTo>
                  <a:pt x="1710338" y="1539937"/>
                  <a:pt x="1710338" y="1539937"/>
                  <a:pt x="1710338" y="1539937"/>
                </a:cubicBezTo>
                <a:close/>
                <a:moveTo>
                  <a:pt x="467858" y="1538610"/>
                </a:moveTo>
                <a:cubicBezTo>
                  <a:pt x="464760" y="1550065"/>
                  <a:pt x="464760" y="1550065"/>
                  <a:pt x="464760" y="1550065"/>
                </a:cubicBezTo>
                <a:close/>
                <a:moveTo>
                  <a:pt x="467858" y="1538610"/>
                </a:moveTo>
                <a:cubicBezTo>
                  <a:pt x="464760" y="1550065"/>
                  <a:pt x="467858" y="1538610"/>
                  <a:pt x="467858" y="1538610"/>
                </a:cubicBezTo>
                <a:close/>
                <a:moveTo>
                  <a:pt x="1742158" y="1536249"/>
                </a:moveTo>
                <a:lnTo>
                  <a:pt x="1739059" y="1547704"/>
                </a:lnTo>
                <a:lnTo>
                  <a:pt x="1724699" y="1543821"/>
                </a:lnTo>
                <a:cubicBezTo>
                  <a:pt x="1739059" y="1547704"/>
                  <a:pt x="1742158" y="1536249"/>
                  <a:pt x="1742158" y="1536249"/>
                </a:cubicBezTo>
                <a:close/>
                <a:moveTo>
                  <a:pt x="1695977" y="1536053"/>
                </a:moveTo>
                <a:cubicBezTo>
                  <a:pt x="1710338" y="1539937"/>
                  <a:pt x="1695977" y="1536053"/>
                  <a:pt x="1695977" y="1536053"/>
                </a:cubicBezTo>
                <a:close/>
                <a:moveTo>
                  <a:pt x="1649333" y="1535731"/>
                </a:moveTo>
                <a:lnTo>
                  <a:pt x="1663694" y="1539615"/>
                </a:lnTo>
                <a:cubicBezTo>
                  <a:pt x="1662919" y="1542479"/>
                  <a:pt x="1662532" y="1543911"/>
                  <a:pt x="1662162" y="1544388"/>
                </a:cubicBezTo>
                <a:lnTo>
                  <a:pt x="1661029" y="1543623"/>
                </a:lnTo>
                <a:lnTo>
                  <a:pt x="1661124" y="1541994"/>
                </a:lnTo>
                <a:lnTo>
                  <a:pt x="1659470" y="1542571"/>
                </a:lnTo>
                <a:close/>
                <a:moveTo>
                  <a:pt x="1689723" y="1534361"/>
                </a:moveTo>
                <a:cubicBezTo>
                  <a:pt x="1690418" y="1534549"/>
                  <a:pt x="1692271" y="1535050"/>
                  <a:pt x="1695977" y="1536053"/>
                </a:cubicBezTo>
                <a:cubicBezTo>
                  <a:pt x="1695977" y="1536053"/>
                  <a:pt x="1687638" y="1533797"/>
                  <a:pt x="1689723" y="1534361"/>
                </a:cubicBezTo>
                <a:close/>
                <a:moveTo>
                  <a:pt x="1402116" y="1530736"/>
                </a:moveTo>
                <a:cubicBezTo>
                  <a:pt x="1416477" y="1534620"/>
                  <a:pt x="1402116" y="1530736"/>
                  <a:pt x="1402116" y="1530736"/>
                </a:cubicBezTo>
                <a:close/>
                <a:moveTo>
                  <a:pt x="485417" y="1530668"/>
                </a:moveTo>
                <a:cubicBezTo>
                  <a:pt x="482219" y="1542493"/>
                  <a:pt x="485417" y="1530668"/>
                  <a:pt x="485417" y="1530668"/>
                </a:cubicBezTo>
                <a:close/>
                <a:moveTo>
                  <a:pt x="471056" y="1526784"/>
                </a:moveTo>
                <a:lnTo>
                  <a:pt x="485417" y="1530668"/>
                </a:lnTo>
                <a:lnTo>
                  <a:pt x="482219" y="1542493"/>
                </a:lnTo>
                <a:lnTo>
                  <a:pt x="467858" y="1538610"/>
                </a:lnTo>
                <a:close/>
                <a:moveTo>
                  <a:pt x="425911" y="1520920"/>
                </a:moveTo>
                <a:lnTo>
                  <a:pt x="424712" y="1525354"/>
                </a:lnTo>
                <a:cubicBezTo>
                  <a:pt x="424312" y="1526832"/>
                  <a:pt x="424312" y="1526832"/>
                  <a:pt x="424312" y="1526832"/>
                </a:cubicBezTo>
                <a:close/>
                <a:moveTo>
                  <a:pt x="488515" y="1519212"/>
                </a:moveTo>
                <a:lnTo>
                  <a:pt x="502876" y="1523096"/>
                </a:lnTo>
                <a:cubicBezTo>
                  <a:pt x="488515" y="1519212"/>
                  <a:pt x="488515" y="1519212"/>
                  <a:pt x="488515" y="1519212"/>
                </a:cubicBezTo>
                <a:close/>
                <a:moveTo>
                  <a:pt x="395127" y="1518939"/>
                </a:moveTo>
                <a:cubicBezTo>
                  <a:pt x="395127" y="1518939"/>
                  <a:pt x="395127" y="1518939"/>
                  <a:pt x="409951" y="1522949"/>
                </a:cubicBezTo>
                <a:cubicBezTo>
                  <a:pt x="409951" y="1522949"/>
                  <a:pt x="409951" y="1522949"/>
                  <a:pt x="392029" y="1530395"/>
                </a:cubicBezTo>
                <a:close/>
                <a:moveTo>
                  <a:pt x="1669890" y="1516704"/>
                </a:moveTo>
                <a:cubicBezTo>
                  <a:pt x="1684251" y="1520588"/>
                  <a:pt x="1684251" y="1520588"/>
                  <a:pt x="1684251" y="1520588"/>
                </a:cubicBezTo>
                <a:lnTo>
                  <a:pt x="1681153" y="1532043"/>
                </a:lnTo>
                <a:cubicBezTo>
                  <a:pt x="1681153" y="1532043"/>
                  <a:pt x="1681153" y="1532043"/>
                  <a:pt x="1695977" y="1536053"/>
                </a:cubicBezTo>
                <a:cubicBezTo>
                  <a:pt x="1695977" y="1536053"/>
                  <a:pt x="1692879" y="1547508"/>
                  <a:pt x="1678055" y="1543499"/>
                </a:cubicBezTo>
                <a:cubicBezTo>
                  <a:pt x="1674956" y="1554955"/>
                  <a:pt x="1689781" y="1558964"/>
                  <a:pt x="1674956" y="1554955"/>
                </a:cubicBezTo>
                <a:cubicBezTo>
                  <a:pt x="1660596" y="1551071"/>
                  <a:pt x="1660596" y="1551071"/>
                  <a:pt x="1657398" y="1562896"/>
                </a:cubicBezTo>
                <a:lnTo>
                  <a:pt x="1660596" y="1551071"/>
                </a:lnTo>
                <a:lnTo>
                  <a:pt x="1663694" y="1539615"/>
                </a:lnTo>
                <a:cubicBezTo>
                  <a:pt x="1663694" y="1539615"/>
                  <a:pt x="1663694" y="1539615"/>
                  <a:pt x="1666792" y="1528160"/>
                </a:cubicBezTo>
                <a:close/>
                <a:moveTo>
                  <a:pt x="380767" y="1515055"/>
                </a:moveTo>
                <a:cubicBezTo>
                  <a:pt x="380767" y="1515055"/>
                  <a:pt x="380767" y="1515055"/>
                  <a:pt x="395127" y="1518939"/>
                </a:cubicBezTo>
                <a:close/>
                <a:moveTo>
                  <a:pt x="427510" y="1515007"/>
                </a:moveTo>
                <a:cubicBezTo>
                  <a:pt x="427510" y="1515007"/>
                  <a:pt x="427510" y="1515007"/>
                  <a:pt x="427111" y="1516485"/>
                </a:cubicBezTo>
                <a:lnTo>
                  <a:pt x="425911" y="1520920"/>
                </a:lnTo>
                <a:close/>
                <a:moveTo>
                  <a:pt x="505974" y="1511641"/>
                </a:moveTo>
                <a:cubicBezTo>
                  <a:pt x="505974" y="1511641"/>
                  <a:pt x="505974" y="1511641"/>
                  <a:pt x="502876" y="1523096"/>
                </a:cubicBezTo>
                <a:close/>
                <a:moveTo>
                  <a:pt x="220683" y="1508642"/>
                </a:moveTo>
                <a:cubicBezTo>
                  <a:pt x="221378" y="1508829"/>
                  <a:pt x="223231" y="1509331"/>
                  <a:pt x="226937" y="1510333"/>
                </a:cubicBezTo>
                <a:cubicBezTo>
                  <a:pt x="226937" y="1510333"/>
                  <a:pt x="218599" y="1508078"/>
                  <a:pt x="220683" y="1508642"/>
                </a:cubicBezTo>
                <a:close/>
                <a:moveTo>
                  <a:pt x="212113" y="1506324"/>
                </a:moveTo>
                <a:cubicBezTo>
                  <a:pt x="208915" y="1518149"/>
                  <a:pt x="212113" y="1506324"/>
                  <a:pt x="212113" y="1506324"/>
                </a:cubicBezTo>
                <a:close/>
                <a:moveTo>
                  <a:pt x="523896" y="1504194"/>
                </a:moveTo>
                <a:cubicBezTo>
                  <a:pt x="520798" y="1515650"/>
                  <a:pt x="523896" y="1504194"/>
                  <a:pt x="523896" y="1504194"/>
                </a:cubicBezTo>
                <a:close/>
                <a:moveTo>
                  <a:pt x="402686" y="1490992"/>
                </a:moveTo>
                <a:lnTo>
                  <a:pt x="402639" y="1491166"/>
                </a:lnTo>
                <a:lnTo>
                  <a:pt x="401424" y="1495658"/>
                </a:lnTo>
                <a:close/>
                <a:moveTo>
                  <a:pt x="200851" y="1490984"/>
                </a:moveTo>
                <a:cubicBezTo>
                  <a:pt x="200851" y="1490984"/>
                  <a:pt x="204441" y="1491955"/>
                  <a:pt x="207644" y="1494358"/>
                </a:cubicBezTo>
                <a:lnTo>
                  <a:pt x="209214" y="1498562"/>
                </a:lnTo>
                <a:lnTo>
                  <a:pt x="208277" y="1499139"/>
                </a:lnTo>
                <a:cubicBezTo>
                  <a:pt x="205708" y="1501518"/>
                  <a:pt x="204933" y="1504382"/>
                  <a:pt x="212113" y="1506324"/>
                </a:cubicBezTo>
                <a:lnTo>
                  <a:pt x="208915" y="1518149"/>
                </a:lnTo>
                <a:lnTo>
                  <a:pt x="223739" y="1522158"/>
                </a:lnTo>
                <a:cubicBezTo>
                  <a:pt x="223739" y="1522158"/>
                  <a:pt x="223739" y="1522158"/>
                  <a:pt x="220641" y="1533614"/>
                </a:cubicBezTo>
                <a:cubicBezTo>
                  <a:pt x="220641" y="1533614"/>
                  <a:pt x="223739" y="1522158"/>
                  <a:pt x="220641" y="1533614"/>
                </a:cubicBezTo>
                <a:cubicBezTo>
                  <a:pt x="220641" y="1533614"/>
                  <a:pt x="220641" y="1533614"/>
                  <a:pt x="235002" y="1537498"/>
                </a:cubicBezTo>
                <a:lnTo>
                  <a:pt x="238100" y="1526042"/>
                </a:lnTo>
                <a:lnTo>
                  <a:pt x="223739" y="1522158"/>
                </a:lnTo>
                <a:lnTo>
                  <a:pt x="226937" y="1510333"/>
                </a:lnTo>
                <a:cubicBezTo>
                  <a:pt x="226937" y="1510333"/>
                  <a:pt x="226937" y="1510333"/>
                  <a:pt x="212113" y="1506324"/>
                </a:cubicBezTo>
                <a:lnTo>
                  <a:pt x="209214" y="1498562"/>
                </a:lnTo>
                <a:lnTo>
                  <a:pt x="215212" y="1494868"/>
                </a:lnTo>
                <a:close/>
                <a:moveTo>
                  <a:pt x="1801294" y="1490377"/>
                </a:moveTo>
                <a:cubicBezTo>
                  <a:pt x="1801294" y="1490377"/>
                  <a:pt x="1804884" y="1491348"/>
                  <a:pt x="1806679" y="1491834"/>
                </a:cubicBezTo>
                <a:lnTo>
                  <a:pt x="1807038" y="1491931"/>
                </a:lnTo>
                <a:close/>
                <a:moveTo>
                  <a:pt x="404522" y="1484202"/>
                </a:moveTo>
                <a:lnTo>
                  <a:pt x="402973" y="1489930"/>
                </a:lnTo>
                <a:cubicBezTo>
                  <a:pt x="402973" y="1489930"/>
                  <a:pt x="402973" y="1489930"/>
                  <a:pt x="402779" y="1490646"/>
                </a:cubicBezTo>
                <a:lnTo>
                  <a:pt x="402686" y="1490992"/>
                </a:lnTo>
                <a:lnTo>
                  <a:pt x="402731" y="1490825"/>
                </a:lnTo>
                <a:cubicBezTo>
                  <a:pt x="402586" y="1491362"/>
                  <a:pt x="402198" y="1492794"/>
                  <a:pt x="401424" y="1495658"/>
                </a:cubicBezTo>
                <a:cubicBezTo>
                  <a:pt x="401424" y="1495658"/>
                  <a:pt x="402198" y="1492794"/>
                  <a:pt x="402586" y="1491362"/>
                </a:cubicBezTo>
                <a:lnTo>
                  <a:pt x="402639" y="1491166"/>
                </a:lnTo>
                <a:lnTo>
                  <a:pt x="402973" y="1489930"/>
                </a:lnTo>
                <a:cubicBezTo>
                  <a:pt x="402973" y="1489930"/>
                  <a:pt x="402973" y="1489930"/>
                  <a:pt x="404522" y="1484202"/>
                </a:cubicBezTo>
                <a:close/>
                <a:moveTo>
                  <a:pt x="358341" y="1484006"/>
                </a:moveTo>
                <a:cubicBezTo>
                  <a:pt x="355243" y="1495462"/>
                  <a:pt x="355243" y="1495462"/>
                  <a:pt x="355243" y="1495462"/>
                </a:cubicBezTo>
                <a:cubicBezTo>
                  <a:pt x="358341" y="1484006"/>
                  <a:pt x="358341" y="1484006"/>
                  <a:pt x="358341" y="1484006"/>
                </a:cubicBezTo>
                <a:close/>
                <a:moveTo>
                  <a:pt x="1772109" y="1482484"/>
                </a:moveTo>
                <a:cubicBezTo>
                  <a:pt x="1772109" y="1482484"/>
                  <a:pt x="1786933" y="1486493"/>
                  <a:pt x="1772109" y="1482484"/>
                </a:cubicBezTo>
                <a:close/>
                <a:moveTo>
                  <a:pt x="1818853" y="1482436"/>
                </a:moveTo>
                <a:lnTo>
                  <a:pt x="1815655" y="1494261"/>
                </a:lnTo>
                <a:cubicBezTo>
                  <a:pt x="1815655" y="1494261"/>
                  <a:pt x="1815655" y="1494261"/>
                  <a:pt x="1818853" y="1482436"/>
                </a:cubicBezTo>
                <a:close/>
                <a:moveTo>
                  <a:pt x="1818853" y="1482436"/>
                </a:moveTo>
                <a:cubicBezTo>
                  <a:pt x="1815655" y="1494261"/>
                  <a:pt x="1818853" y="1482436"/>
                  <a:pt x="1818853" y="1482436"/>
                </a:cubicBezTo>
                <a:close/>
                <a:moveTo>
                  <a:pt x="1268519" y="1482310"/>
                </a:moveTo>
                <a:cubicBezTo>
                  <a:pt x="1266500" y="1481764"/>
                  <a:pt x="1274578" y="1483949"/>
                  <a:pt x="1274578" y="1483949"/>
                </a:cubicBezTo>
                <a:cubicBezTo>
                  <a:pt x="1270988" y="1482978"/>
                  <a:pt x="1269193" y="1482492"/>
                  <a:pt x="1268519" y="1482310"/>
                </a:cubicBezTo>
                <a:close/>
                <a:moveTo>
                  <a:pt x="1222143" y="1482062"/>
                </a:moveTo>
                <a:cubicBezTo>
                  <a:pt x="1222838" y="1482249"/>
                  <a:pt x="1224691" y="1482751"/>
                  <a:pt x="1228397" y="1483753"/>
                </a:cubicBezTo>
                <a:cubicBezTo>
                  <a:pt x="1228397" y="1483753"/>
                  <a:pt x="1220059" y="1481498"/>
                  <a:pt x="1222143" y="1482062"/>
                </a:cubicBezTo>
                <a:close/>
                <a:moveTo>
                  <a:pt x="1741541" y="1481546"/>
                </a:moveTo>
                <a:lnTo>
                  <a:pt x="1741505" y="1481680"/>
                </a:lnTo>
                <a:lnTo>
                  <a:pt x="1740290" y="1486172"/>
                </a:lnTo>
                <a:lnTo>
                  <a:pt x="1740962" y="1483685"/>
                </a:lnTo>
                <a:close/>
                <a:moveTo>
                  <a:pt x="1260217" y="1480065"/>
                </a:moveTo>
                <a:cubicBezTo>
                  <a:pt x="1274578" y="1483949"/>
                  <a:pt x="1260217" y="1480065"/>
                  <a:pt x="1260217" y="1480065"/>
                </a:cubicBezTo>
                <a:close/>
                <a:moveTo>
                  <a:pt x="1711568" y="1478404"/>
                </a:moveTo>
                <a:cubicBezTo>
                  <a:pt x="1725929" y="1482288"/>
                  <a:pt x="1711568" y="1478404"/>
                  <a:pt x="1711568" y="1478404"/>
                </a:cubicBezTo>
                <a:close/>
                <a:moveTo>
                  <a:pt x="1696744" y="1474395"/>
                </a:moveTo>
                <a:cubicBezTo>
                  <a:pt x="1696744" y="1474395"/>
                  <a:pt x="1711568" y="1478404"/>
                  <a:pt x="1696744" y="1474395"/>
                </a:cubicBezTo>
                <a:close/>
                <a:moveTo>
                  <a:pt x="1277676" y="1472493"/>
                </a:moveTo>
                <a:cubicBezTo>
                  <a:pt x="1274578" y="1483949"/>
                  <a:pt x="1277676" y="1472493"/>
                  <a:pt x="1277676" y="1472493"/>
                </a:cubicBezTo>
                <a:close/>
                <a:moveTo>
                  <a:pt x="1200519" y="1471027"/>
                </a:moveTo>
                <a:lnTo>
                  <a:pt x="1200438" y="1471328"/>
                </a:lnTo>
                <a:lnTo>
                  <a:pt x="1199212" y="1475860"/>
                </a:lnTo>
                <a:cubicBezTo>
                  <a:pt x="1199987" y="1472996"/>
                  <a:pt x="1200374" y="1471564"/>
                  <a:pt x="1200519" y="1471027"/>
                </a:cubicBezTo>
                <a:close/>
                <a:moveTo>
                  <a:pt x="1821951" y="1470980"/>
                </a:moveTo>
                <a:cubicBezTo>
                  <a:pt x="1836312" y="1474864"/>
                  <a:pt x="1821951" y="1470980"/>
                  <a:pt x="1836312" y="1474864"/>
                </a:cubicBezTo>
                <a:lnTo>
                  <a:pt x="1833214" y="1486320"/>
                </a:lnTo>
                <a:cubicBezTo>
                  <a:pt x="1833214" y="1486320"/>
                  <a:pt x="1833214" y="1486320"/>
                  <a:pt x="1818853" y="1482436"/>
                </a:cubicBezTo>
                <a:close/>
                <a:moveTo>
                  <a:pt x="579472" y="1469653"/>
                </a:moveTo>
                <a:cubicBezTo>
                  <a:pt x="579472" y="1469653"/>
                  <a:pt x="583178" y="1470655"/>
                  <a:pt x="585031" y="1471157"/>
                </a:cubicBezTo>
                <a:lnTo>
                  <a:pt x="585357" y="1471245"/>
                </a:lnTo>
                <a:lnTo>
                  <a:pt x="585726" y="1471345"/>
                </a:lnTo>
                <a:cubicBezTo>
                  <a:pt x="585031" y="1471157"/>
                  <a:pt x="583178" y="1470655"/>
                  <a:pt x="579472" y="1469653"/>
                </a:cubicBezTo>
                <a:close/>
                <a:moveTo>
                  <a:pt x="1263315" y="1468609"/>
                </a:moveTo>
                <a:cubicBezTo>
                  <a:pt x="1263315" y="1468609"/>
                  <a:pt x="1263315" y="1468609"/>
                  <a:pt x="1260217" y="1480065"/>
                </a:cubicBezTo>
                <a:lnTo>
                  <a:pt x="1257119" y="1491521"/>
                </a:lnTo>
                <a:lnTo>
                  <a:pt x="1258939" y="1484792"/>
                </a:lnTo>
                <a:lnTo>
                  <a:pt x="1259055" y="1484361"/>
                </a:lnTo>
                <a:lnTo>
                  <a:pt x="1259830" y="1481497"/>
                </a:lnTo>
                <a:lnTo>
                  <a:pt x="1258939" y="1484792"/>
                </a:lnTo>
                <a:lnTo>
                  <a:pt x="1258910" y="1484898"/>
                </a:lnTo>
                <a:cubicBezTo>
                  <a:pt x="1259055" y="1484361"/>
                  <a:pt x="1259443" y="1482929"/>
                  <a:pt x="1260217" y="1480065"/>
                </a:cubicBezTo>
                <a:cubicBezTo>
                  <a:pt x="1260217" y="1480065"/>
                  <a:pt x="1260217" y="1480065"/>
                  <a:pt x="1274578" y="1483949"/>
                </a:cubicBezTo>
                <a:cubicBezTo>
                  <a:pt x="1277676" y="1472493"/>
                  <a:pt x="1274578" y="1483949"/>
                  <a:pt x="1277676" y="1472493"/>
                </a:cubicBezTo>
                <a:cubicBezTo>
                  <a:pt x="1277676" y="1472493"/>
                  <a:pt x="1260217" y="1480065"/>
                  <a:pt x="1263315" y="1468609"/>
                </a:cubicBezTo>
                <a:close/>
                <a:moveTo>
                  <a:pt x="548959" y="1468508"/>
                </a:moveTo>
                <a:cubicBezTo>
                  <a:pt x="548814" y="1469045"/>
                  <a:pt x="548426" y="1470477"/>
                  <a:pt x="547652" y="1473341"/>
                </a:cubicBezTo>
                <a:cubicBezTo>
                  <a:pt x="547652" y="1473341"/>
                  <a:pt x="549395" y="1466897"/>
                  <a:pt x="548959" y="1468508"/>
                </a:cubicBezTo>
                <a:close/>
                <a:moveTo>
                  <a:pt x="253791" y="1468024"/>
                </a:moveTo>
                <a:cubicBezTo>
                  <a:pt x="250593" y="1479850"/>
                  <a:pt x="253791" y="1468024"/>
                  <a:pt x="253791" y="1468024"/>
                </a:cubicBezTo>
                <a:close/>
                <a:moveTo>
                  <a:pt x="378899" y="1464979"/>
                </a:moveTo>
                <a:lnTo>
                  <a:pt x="375801" y="1476435"/>
                </a:lnTo>
                <a:cubicBezTo>
                  <a:pt x="375801" y="1476435"/>
                  <a:pt x="375801" y="1476435"/>
                  <a:pt x="390161" y="1480319"/>
                </a:cubicBezTo>
                <a:lnTo>
                  <a:pt x="393260" y="1468863"/>
                </a:lnTo>
                <a:cubicBezTo>
                  <a:pt x="393260" y="1468863"/>
                  <a:pt x="393260" y="1468863"/>
                  <a:pt x="378899" y="1464979"/>
                </a:cubicBezTo>
                <a:close/>
                <a:moveTo>
                  <a:pt x="332255" y="1464658"/>
                </a:moveTo>
                <a:lnTo>
                  <a:pt x="329157" y="1476113"/>
                </a:lnTo>
                <a:lnTo>
                  <a:pt x="343517" y="1479997"/>
                </a:lnTo>
                <a:lnTo>
                  <a:pt x="340419" y="1491453"/>
                </a:lnTo>
                <a:lnTo>
                  <a:pt x="355243" y="1495462"/>
                </a:lnTo>
                <a:lnTo>
                  <a:pt x="352045" y="1507288"/>
                </a:lnTo>
                <a:cubicBezTo>
                  <a:pt x="352045" y="1507288"/>
                  <a:pt x="369604" y="1499346"/>
                  <a:pt x="366406" y="1511171"/>
                </a:cubicBezTo>
                <a:cubicBezTo>
                  <a:pt x="366406" y="1511171"/>
                  <a:pt x="366406" y="1511171"/>
                  <a:pt x="363308" y="1522627"/>
                </a:cubicBezTo>
                <a:lnTo>
                  <a:pt x="380767" y="1515055"/>
                </a:lnTo>
                <a:cubicBezTo>
                  <a:pt x="380767" y="1515055"/>
                  <a:pt x="380767" y="1515055"/>
                  <a:pt x="377668" y="1526511"/>
                </a:cubicBezTo>
                <a:lnTo>
                  <a:pt x="392029" y="1530395"/>
                </a:lnTo>
                <a:lnTo>
                  <a:pt x="406853" y="1534404"/>
                </a:lnTo>
                <a:lnTo>
                  <a:pt x="409951" y="1522949"/>
                </a:lnTo>
                <a:lnTo>
                  <a:pt x="395127" y="1518939"/>
                </a:lnTo>
                <a:lnTo>
                  <a:pt x="398326" y="1507114"/>
                </a:lnTo>
                <a:cubicBezTo>
                  <a:pt x="398326" y="1507114"/>
                  <a:pt x="398326" y="1507114"/>
                  <a:pt x="380767" y="1515055"/>
                </a:cubicBezTo>
                <a:lnTo>
                  <a:pt x="366406" y="1511171"/>
                </a:lnTo>
                <a:lnTo>
                  <a:pt x="369604" y="1499346"/>
                </a:lnTo>
                <a:lnTo>
                  <a:pt x="355243" y="1495462"/>
                </a:lnTo>
                <a:cubicBezTo>
                  <a:pt x="355243" y="1495462"/>
                  <a:pt x="358341" y="1484006"/>
                  <a:pt x="372702" y="1487890"/>
                </a:cubicBezTo>
                <a:lnTo>
                  <a:pt x="358341" y="1484006"/>
                </a:lnTo>
                <a:cubicBezTo>
                  <a:pt x="358341" y="1484006"/>
                  <a:pt x="358341" y="1484006"/>
                  <a:pt x="361440" y="1472551"/>
                </a:cubicBezTo>
                <a:cubicBezTo>
                  <a:pt x="343517" y="1479997"/>
                  <a:pt x="346616" y="1468542"/>
                  <a:pt x="343517" y="1479997"/>
                </a:cubicBezTo>
                <a:lnTo>
                  <a:pt x="346616" y="1468542"/>
                </a:lnTo>
                <a:close/>
                <a:moveTo>
                  <a:pt x="1202311" y="1464404"/>
                </a:moveTo>
                <a:cubicBezTo>
                  <a:pt x="1199212" y="1475860"/>
                  <a:pt x="1202311" y="1464404"/>
                  <a:pt x="1216672" y="1468288"/>
                </a:cubicBezTo>
                <a:cubicBezTo>
                  <a:pt x="1216672" y="1468288"/>
                  <a:pt x="1213573" y="1479744"/>
                  <a:pt x="1199212" y="1475860"/>
                </a:cubicBezTo>
                <a:cubicBezTo>
                  <a:pt x="1199212" y="1475860"/>
                  <a:pt x="1199987" y="1472996"/>
                  <a:pt x="1200374" y="1471564"/>
                </a:cubicBezTo>
                <a:lnTo>
                  <a:pt x="1200438" y="1471328"/>
                </a:lnTo>
                <a:close/>
                <a:moveTo>
                  <a:pt x="1699842" y="1462939"/>
                </a:moveTo>
                <a:cubicBezTo>
                  <a:pt x="1699842" y="1462939"/>
                  <a:pt x="1699842" y="1462939"/>
                  <a:pt x="1701695" y="1463440"/>
                </a:cubicBezTo>
                <a:lnTo>
                  <a:pt x="1706957" y="1464864"/>
                </a:lnTo>
                <a:lnTo>
                  <a:pt x="1714666" y="1466949"/>
                </a:lnTo>
                <a:cubicBezTo>
                  <a:pt x="1714666" y="1466949"/>
                  <a:pt x="1714666" y="1466949"/>
                  <a:pt x="1711568" y="1478404"/>
                </a:cubicBezTo>
                <a:cubicBezTo>
                  <a:pt x="1696744" y="1474395"/>
                  <a:pt x="1699842" y="1462939"/>
                  <a:pt x="1699842" y="1462939"/>
                </a:cubicBezTo>
                <a:close/>
                <a:moveTo>
                  <a:pt x="550750" y="1461885"/>
                </a:moveTo>
                <a:cubicBezTo>
                  <a:pt x="565111" y="1465769"/>
                  <a:pt x="550750" y="1461885"/>
                  <a:pt x="550750" y="1461885"/>
                </a:cubicBezTo>
                <a:close/>
                <a:moveTo>
                  <a:pt x="1234594" y="1460841"/>
                </a:moveTo>
                <a:cubicBezTo>
                  <a:pt x="1233819" y="1463705"/>
                  <a:pt x="1233432" y="1465137"/>
                  <a:pt x="1233238" y="1465853"/>
                </a:cubicBezTo>
                <a:lnTo>
                  <a:pt x="1233182" y="1466062"/>
                </a:lnTo>
                <a:lnTo>
                  <a:pt x="1231496" y="1472297"/>
                </a:lnTo>
                <a:cubicBezTo>
                  <a:pt x="1233045" y="1466569"/>
                  <a:pt x="1233045" y="1466569"/>
                  <a:pt x="1233045" y="1466569"/>
                </a:cubicBezTo>
                <a:lnTo>
                  <a:pt x="1233182" y="1466062"/>
                </a:lnTo>
                <a:close/>
                <a:moveTo>
                  <a:pt x="1187950" y="1460520"/>
                </a:moveTo>
                <a:lnTo>
                  <a:pt x="1199933" y="1463761"/>
                </a:lnTo>
                <a:lnTo>
                  <a:pt x="1200516" y="1463918"/>
                </a:lnTo>
                <a:cubicBezTo>
                  <a:pt x="1202311" y="1464404"/>
                  <a:pt x="1202311" y="1464404"/>
                  <a:pt x="1202311" y="1464404"/>
                </a:cubicBezTo>
                <a:cubicBezTo>
                  <a:pt x="1202311" y="1464404"/>
                  <a:pt x="1187950" y="1460520"/>
                  <a:pt x="1184852" y="1471976"/>
                </a:cubicBezTo>
                <a:cubicBezTo>
                  <a:pt x="1184852" y="1471976"/>
                  <a:pt x="1184852" y="1471976"/>
                  <a:pt x="1187950" y="1460520"/>
                </a:cubicBezTo>
                <a:close/>
                <a:moveTo>
                  <a:pt x="1732225" y="1459007"/>
                </a:moveTo>
                <a:lnTo>
                  <a:pt x="1729027" y="1470832"/>
                </a:lnTo>
                <a:lnTo>
                  <a:pt x="1743388" y="1474716"/>
                </a:lnTo>
                <a:lnTo>
                  <a:pt x="1741541" y="1481546"/>
                </a:lnTo>
                <a:lnTo>
                  <a:pt x="1741597" y="1481339"/>
                </a:lnTo>
                <a:lnTo>
                  <a:pt x="1740962" y="1483685"/>
                </a:lnTo>
                <a:lnTo>
                  <a:pt x="1740677" y="1484740"/>
                </a:lnTo>
                <a:cubicBezTo>
                  <a:pt x="1740290" y="1486172"/>
                  <a:pt x="1740290" y="1486172"/>
                  <a:pt x="1740290" y="1486172"/>
                </a:cubicBezTo>
                <a:cubicBezTo>
                  <a:pt x="1740290" y="1486172"/>
                  <a:pt x="1725929" y="1482288"/>
                  <a:pt x="1740290" y="1486172"/>
                </a:cubicBezTo>
                <a:cubicBezTo>
                  <a:pt x="1740290" y="1486172"/>
                  <a:pt x="1741064" y="1483308"/>
                  <a:pt x="1741452" y="1481876"/>
                </a:cubicBezTo>
                <a:lnTo>
                  <a:pt x="1741505" y="1481680"/>
                </a:lnTo>
                <a:lnTo>
                  <a:pt x="1743388" y="1474716"/>
                </a:lnTo>
                <a:cubicBezTo>
                  <a:pt x="1729027" y="1470832"/>
                  <a:pt x="1729027" y="1470832"/>
                  <a:pt x="1732225" y="1459007"/>
                </a:cubicBezTo>
                <a:close/>
                <a:moveTo>
                  <a:pt x="536389" y="1458001"/>
                </a:moveTo>
                <a:lnTo>
                  <a:pt x="550750" y="1461885"/>
                </a:lnTo>
                <a:cubicBezTo>
                  <a:pt x="536389" y="1458001"/>
                  <a:pt x="536389" y="1458001"/>
                  <a:pt x="536389" y="1458001"/>
                </a:cubicBezTo>
                <a:close/>
                <a:moveTo>
                  <a:pt x="1857433" y="1455592"/>
                </a:moveTo>
                <a:lnTo>
                  <a:pt x="1871793" y="1459476"/>
                </a:lnTo>
                <a:lnTo>
                  <a:pt x="1868595" y="1471301"/>
                </a:lnTo>
                <a:lnTo>
                  <a:pt x="1854234" y="1467418"/>
                </a:lnTo>
                <a:close/>
                <a:moveTo>
                  <a:pt x="132989" y="1455150"/>
                </a:moveTo>
                <a:lnTo>
                  <a:pt x="132897" y="1455491"/>
                </a:lnTo>
                <a:lnTo>
                  <a:pt x="131682" y="1459983"/>
                </a:lnTo>
                <a:cubicBezTo>
                  <a:pt x="132456" y="1457119"/>
                  <a:pt x="132844" y="1455687"/>
                  <a:pt x="132989" y="1455150"/>
                </a:cubicBezTo>
                <a:close/>
                <a:moveTo>
                  <a:pt x="242529" y="1452685"/>
                </a:moveTo>
                <a:lnTo>
                  <a:pt x="239430" y="1464140"/>
                </a:lnTo>
                <a:cubicBezTo>
                  <a:pt x="239430" y="1464140"/>
                  <a:pt x="239430" y="1464140"/>
                  <a:pt x="236232" y="1475966"/>
                </a:cubicBezTo>
                <a:lnTo>
                  <a:pt x="250593" y="1479850"/>
                </a:lnTo>
                <a:lnTo>
                  <a:pt x="253791" y="1468024"/>
                </a:lnTo>
                <a:lnTo>
                  <a:pt x="268152" y="1471908"/>
                </a:lnTo>
                <a:cubicBezTo>
                  <a:pt x="253791" y="1468024"/>
                  <a:pt x="271250" y="1460452"/>
                  <a:pt x="253791" y="1468024"/>
                </a:cubicBezTo>
                <a:cubicBezTo>
                  <a:pt x="256889" y="1456568"/>
                  <a:pt x="253791" y="1468024"/>
                  <a:pt x="256889" y="1456568"/>
                </a:cubicBezTo>
                <a:cubicBezTo>
                  <a:pt x="256889" y="1456568"/>
                  <a:pt x="256889" y="1456568"/>
                  <a:pt x="271250" y="1460452"/>
                </a:cubicBezTo>
                <a:lnTo>
                  <a:pt x="256889" y="1456568"/>
                </a:lnTo>
                <a:cubicBezTo>
                  <a:pt x="256889" y="1456568"/>
                  <a:pt x="239430" y="1464140"/>
                  <a:pt x="242529" y="1452685"/>
                </a:cubicBezTo>
                <a:close/>
                <a:moveTo>
                  <a:pt x="1174896" y="1451803"/>
                </a:moveTo>
                <a:cubicBezTo>
                  <a:pt x="1175332" y="1450192"/>
                  <a:pt x="1173589" y="1456636"/>
                  <a:pt x="1173589" y="1456636"/>
                </a:cubicBezTo>
                <a:cubicBezTo>
                  <a:pt x="1174364" y="1453772"/>
                  <a:pt x="1174751" y="1452340"/>
                  <a:pt x="1174896" y="1451803"/>
                </a:cubicBezTo>
                <a:close/>
                <a:moveTo>
                  <a:pt x="1703041" y="1451114"/>
                </a:moveTo>
                <a:lnTo>
                  <a:pt x="1699842" y="1462939"/>
                </a:lnTo>
                <a:lnTo>
                  <a:pt x="1696744" y="1474395"/>
                </a:lnTo>
                <a:cubicBezTo>
                  <a:pt x="1693646" y="1485851"/>
                  <a:pt x="1693646" y="1485851"/>
                  <a:pt x="1693646" y="1485851"/>
                </a:cubicBezTo>
                <a:lnTo>
                  <a:pt x="1696744" y="1474395"/>
                </a:lnTo>
                <a:cubicBezTo>
                  <a:pt x="1693646" y="1485851"/>
                  <a:pt x="1693646" y="1485851"/>
                  <a:pt x="1708470" y="1489860"/>
                </a:cubicBezTo>
                <a:lnTo>
                  <a:pt x="1705372" y="1501316"/>
                </a:lnTo>
                <a:cubicBezTo>
                  <a:pt x="1705372" y="1501316"/>
                  <a:pt x="1704597" y="1504180"/>
                  <a:pt x="1701969" y="1506543"/>
                </a:cubicBezTo>
                <a:cubicBezTo>
                  <a:pt x="1700116" y="1506041"/>
                  <a:pt x="1696411" y="1505039"/>
                  <a:pt x="1687449" y="1508762"/>
                </a:cubicBezTo>
                <a:cubicBezTo>
                  <a:pt x="1687449" y="1508762"/>
                  <a:pt x="1687449" y="1508762"/>
                  <a:pt x="1690548" y="1497307"/>
                </a:cubicBezTo>
                <a:cubicBezTo>
                  <a:pt x="1687449" y="1508762"/>
                  <a:pt x="1673089" y="1504878"/>
                  <a:pt x="1673089" y="1504878"/>
                </a:cubicBezTo>
                <a:cubicBezTo>
                  <a:pt x="1673089" y="1504878"/>
                  <a:pt x="1673089" y="1504878"/>
                  <a:pt x="1687449" y="1508762"/>
                </a:cubicBezTo>
                <a:cubicBezTo>
                  <a:pt x="1694861" y="1510767"/>
                  <a:pt x="1699342" y="1508905"/>
                  <a:pt x="1701969" y="1506543"/>
                </a:cubicBezTo>
                <a:cubicBezTo>
                  <a:pt x="1703822" y="1507044"/>
                  <a:pt x="1703822" y="1507044"/>
                  <a:pt x="1705372" y="1501316"/>
                </a:cubicBezTo>
                <a:lnTo>
                  <a:pt x="1702273" y="1512772"/>
                </a:lnTo>
                <a:lnTo>
                  <a:pt x="1716634" y="1516656"/>
                </a:lnTo>
                <a:lnTo>
                  <a:pt x="1719732" y="1505200"/>
                </a:lnTo>
                <a:lnTo>
                  <a:pt x="1722831" y="1493744"/>
                </a:lnTo>
                <a:lnTo>
                  <a:pt x="1725929" y="1482288"/>
                </a:lnTo>
                <a:lnTo>
                  <a:pt x="1711568" y="1478404"/>
                </a:lnTo>
                <a:lnTo>
                  <a:pt x="1714666" y="1466949"/>
                </a:lnTo>
                <a:lnTo>
                  <a:pt x="1717865" y="1455123"/>
                </a:lnTo>
                <a:close/>
                <a:moveTo>
                  <a:pt x="600592" y="1450381"/>
                </a:moveTo>
                <a:lnTo>
                  <a:pt x="614953" y="1454265"/>
                </a:lnTo>
                <a:cubicBezTo>
                  <a:pt x="614953" y="1454265"/>
                  <a:pt x="614953" y="1454265"/>
                  <a:pt x="600592" y="1450381"/>
                </a:cubicBezTo>
                <a:close/>
                <a:moveTo>
                  <a:pt x="1191048" y="1449064"/>
                </a:moveTo>
                <a:cubicBezTo>
                  <a:pt x="1187950" y="1460520"/>
                  <a:pt x="1173589" y="1456636"/>
                  <a:pt x="1173589" y="1456636"/>
                </a:cubicBezTo>
                <a:close/>
                <a:moveTo>
                  <a:pt x="1191048" y="1449064"/>
                </a:moveTo>
                <a:cubicBezTo>
                  <a:pt x="1205409" y="1452948"/>
                  <a:pt x="1205409" y="1452948"/>
                  <a:pt x="1205409" y="1452948"/>
                </a:cubicBezTo>
                <a:cubicBezTo>
                  <a:pt x="1205409" y="1452948"/>
                  <a:pt x="1205409" y="1452948"/>
                  <a:pt x="1202311" y="1464404"/>
                </a:cubicBezTo>
                <a:cubicBezTo>
                  <a:pt x="1187950" y="1460520"/>
                  <a:pt x="1187950" y="1460520"/>
                  <a:pt x="1187950" y="1460520"/>
                </a:cubicBezTo>
                <a:close/>
                <a:moveTo>
                  <a:pt x="181524" y="1448479"/>
                </a:moveTo>
                <a:lnTo>
                  <a:pt x="178326" y="1460305"/>
                </a:lnTo>
                <a:cubicBezTo>
                  <a:pt x="178326" y="1460305"/>
                  <a:pt x="178326" y="1460305"/>
                  <a:pt x="192687" y="1464189"/>
                </a:cubicBezTo>
                <a:cubicBezTo>
                  <a:pt x="189588" y="1475644"/>
                  <a:pt x="189588" y="1475644"/>
                  <a:pt x="189588" y="1475644"/>
                </a:cubicBezTo>
                <a:lnTo>
                  <a:pt x="192687" y="1464189"/>
                </a:lnTo>
                <a:lnTo>
                  <a:pt x="195885" y="1452363"/>
                </a:lnTo>
                <a:close/>
                <a:moveTo>
                  <a:pt x="1206492" y="1448055"/>
                </a:moveTo>
                <a:cubicBezTo>
                  <a:pt x="1206571" y="1448652"/>
                  <a:pt x="1206183" y="1450084"/>
                  <a:pt x="1205409" y="1452948"/>
                </a:cubicBezTo>
                <a:cubicBezTo>
                  <a:pt x="1191048" y="1449064"/>
                  <a:pt x="1191048" y="1449064"/>
                  <a:pt x="1191048" y="1449064"/>
                </a:cubicBezTo>
                <a:cubicBezTo>
                  <a:pt x="1201819" y="1451977"/>
                  <a:pt x="1206254" y="1446262"/>
                  <a:pt x="1206492" y="1448055"/>
                </a:cubicBezTo>
                <a:close/>
                <a:moveTo>
                  <a:pt x="1828248" y="1447699"/>
                </a:moveTo>
                <a:cubicBezTo>
                  <a:pt x="1828248" y="1447699"/>
                  <a:pt x="1828248" y="1447699"/>
                  <a:pt x="1825050" y="1459524"/>
                </a:cubicBezTo>
                <a:close/>
                <a:moveTo>
                  <a:pt x="1206958" y="1447220"/>
                </a:moveTo>
                <a:lnTo>
                  <a:pt x="1205409" y="1452948"/>
                </a:lnTo>
                <a:cubicBezTo>
                  <a:pt x="1206958" y="1447220"/>
                  <a:pt x="1206958" y="1447220"/>
                  <a:pt x="1206958" y="1447220"/>
                </a:cubicBezTo>
                <a:close/>
                <a:moveTo>
                  <a:pt x="1750991" y="1446602"/>
                </a:moveTo>
                <a:cubicBezTo>
                  <a:pt x="1751427" y="1444991"/>
                  <a:pt x="1749684" y="1451435"/>
                  <a:pt x="1749684" y="1451435"/>
                </a:cubicBezTo>
                <a:cubicBezTo>
                  <a:pt x="1749684" y="1451435"/>
                  <a:pt x="1746586" y="1462891"/>
                  <a:pt x="1749684" y="1451435"/>
                </a:cubicBezTo>
                <a:cubicBezTo>
                  <a:pt x="1750459" y="1448571"/>
                  <a:pt x="1750846" y="1447139"/>
                  <a:pt x="1750991" y="1446602"/>
                </a:cubicBezTo>
                <a:close/>
                <a:moveTo>
                  <a:pt x="1176687" y="1445180"/>
                </a:moveTo>
                <a:cubicBezTo>
                  <a:pt x="1176687" y="1445180"/>
                  <a:pt x="1191048" y="1449064"/>
                  <a:pt x="1173589" y="1456636"/>
                </a:cubicBezTo>
                <a:lnTo>
                  <a:pt x="1176687" y="1445180"/>
                </a:lnTo>
                <a:cubicBezTo>
                  <a:pt x="1176687" y="1445180"/>
                  <a:pt x="1173589" y="1456636"/>
                  <a:pt x="1176687" y="1445180"/>
                </a:cubicBezTo>
                <a:close/>
                <a:moveTo>
                  <a:pt x="1860531" y="1444136"/>
                </a:moveTo>
                <a:cubicBezTo>
                  <a:pt x="1860531" y="1444136"/>
                  <a:pt x="1874892" y="1448020"/>
                  <a:pt x="1860531" y="1444136"/>
                </a:cubicBezTo>
                <a:close/>
                <a:moveTo>
                  <a:pt x="618051" y="1442809"/>
                </a:moveTo>
                <a:lnTo>
                  <a:pt x="614953" y="1454265"/>
                </a:lnTo>
                <a:cubicBezTo>
                  <a:pt x="600592" y="1450381"/>
                  <a:pt x="600592" y="1450381"/>
                  <a:pt x="600592" y="1450381"/>
                </a:cubicBezTo>
                <a:cubicBezTo>
                  <a:pt x="600592" y="1450381"/>
                  <a:pt x="600592" y="1450381"/>
                  <a:pt x="618051" y="1442809"/>
                </a:cubicBezTo>
                <a:close/>
                <a:moveTo>
                  <a:pt x="1761085" y="1442225"/>
                </a:moveTo>
                <a:cubicBezTo>
                  <a:pt x="1761758" y="1442407"/>
                  <a:pt x="1763553" y="1442892"/>
                  <a:pt x="1767143" y="1443863"/>
                </a:cubicBezTo>
                <a:cubicBezTo>
                  <a:pt x="1764045" y="1455319"/>
                  <a:pt x="1767143" y="1443863"/>
                  <a:pt x="1764045" y="1455319"/>
                </a:cubicBezTo>
                <a:cubicBezTo>
                  <a:pt x="1764045" y="1455319"/>
                  <a:pt x="1764045" y="1455319"/>
                  <a:pt x="1760947" y="1466775"/>
                </a:cubicBezTo>
                <a:cubicBezTo>
                  <a:pt x="1760947" y="1466775"/>
                  <a:pt x="1760947" y="1466775"/>
                  <a:pt x="1775308" y="1470659"/>
                </a:cubicBezTo>
                <a:lnTo>
                  <a:pt x="1778406" y="1459203"/>
                </a:lnTo>
                <a:cubicBezTo>
                  <a:pt x="1778406" y="1459203"/>
                  <a:pt x="1778406" y="1459203"/>
                  <a:pt x="1764045" y="1455319"/>
                </a:cubicBezTo>
                <a:cubicBezTo>
                  <a:pt x="1778406" y="1459203"/>
                  <a:pt x="1767143" y="1443863"/>
                  <a:pt x="1767143" y="1443863"/>
                </a:cubicBezTo>
                <a:cubicBezTo>
                  <a:pt x="1767143" y="1443863"/>
                  <a:pt x="1759065" y="1441679"/>
                  <a:pt x="1761085" y="1442225"/>
                </a:cubicBezTo>
                <a:close/>
                <a:moveTo>
                  <a:pt x="524763" y="1442167"/>
                </a:moveTo>
                <a:lnTo>
                  <a:pt x="521565" y="1453992"/>
                </a:lnTo>
                <a:cubicBezTo>
                  <a:pt x="521565" y="1453992"/>
                  <a:pt x="521565" y="1453992"/>
                  <a:pt x="524763" y="1442167"/>
                </a:cubicBezTo>
                <a:close/>
                <a:moveTo>
                  <a:pt x="1208507" y="1441492"/>
                </a:moveTo>
                <a:lnTo>
                  <a:pt x="1207292" y="1445984"/>
                </a:lnTo>
                <a:lnTo>
                  <a:pt x="1207345" y="1445788"/>
                </a:lnTo>
                <a:cubicBezTo>
                  <a:pt x="1207733" y="1444356"/>
                  <a:pt x="1208507" y="1441492"/>
                  <a:pt x="1208507" y="1441492"/>
                </a:cubicBezTo>
                <a:close/>
                <a:moveTo>
                  <a:pt x="1208507" y="1441492"/>
                </a:moveTo>
                <a:cubicBezTo>
                  <a:pt x="1206958" y="1447220"/>
                  <a:pt x="1206958" y="1447220"/>
                  <a:pt x="1206958" y="1447220"/>
                </a:cubicBezTo>
                <a:lnTo>
                  <a:pt x="1207292" y="1445984"/>
                </a:lnTo>
                <a:lnTo>
                  <a:pt x="1207200" y="1446325"/>
                </a:lnTo>
                <a:cubicBezTo>
                  <a:pt x="1207345" y="1445788"/>
                  <a:pt x="1207733" y="1444356"/>
                  <a:pt x="1208507" y="1441492"/>
                </a:cubicBezTo>
                <a:close/>
                <a:moveTo>
                  <a:pt x="1161863" y="1441171"/>
                </a:moveTo>
                <a:cubicBezTo>
                  <a:pt x="1161863" y="1441171"/>
                  <a:pt x="1176687" y="1445180"/>
                  <a:pt x="1161863" y="1441171"/>
                </a:cubicBezTo>
                <a:close/>
                <a:moveTo>
                  <a:pt x="1200429" y="1439308"/>
                </a:moveTo>
                <a:cubicBezTo>
                  <a:pt x="1203122" y="1440036"/>
                  <a:pt x="1197737" y="1438580"/>
                  <a:pt x="1208507" y="1441492"/>
                </a:cubicBezTo>
                <a:cubicBezTo>
                  <a:pt x="1208507" y="1441492"/>
                  <a:pt x="1208507" y="1441492"/>
                  <a:pt x="1206712" y="1441007"/>
                </a:cubicBezTo>
                <a:close/>
                <a:moveTo>
                  <a:pt x="603690" y="1438926"/>
                </a:moveTo>
                <a:cubicBezTo>
                  <a:pt x="600592" y="1450381"/>
                  <a:pt x="603690" y="1438926"/>
                  <a:pt x="603690" y="1438926"/>
                </a:cubicBezTo>
                <a:close/>
                <a:moveTo>
                  <a:pt x="324091" y="1437862"/>
                </a:moveTo>
                <a:cubicBezTo>
                  <a:pt x="323316" y="1440726"/>
                  <a:pt x="322929" y="1442158"/>
                  <a:pt x="322735" y="1442874"/>
                </a:cubicBezTo>
                <a:lnTo>
                  <a:pt x="322732" y="1442887"/>
                </a:lnTo>
                <a:lnTo>
                  <a:pt x="320992" y="1449318"/>
                </a:lnTo>
                <a:cubicBezTo>
                  <a:pt x="322542" y="1443590"/>
                  <a:pt x="322542" y="1443590"/>
                  <a:pt x="322542" y="1443590"/>
                </a:cubicBezTo>
                <a:lnTo>
                  <a:pt x="322732" y="1442887"/>
                </a:lnTo>
                <a:close/>
                <a:moveTo>
                  <a:pt x="955232" y="1434858"/>
                </a:moveTo>
                <a:cubicBezTo>
                  <a:pt x="953212" y="1434312"/>
                  <a:pt x="961290" y="1436497"/>
                  <a:pt x="961290" y="1436497"/>
                </a:cubicBezTo>
                <a:cubicBezTo>
                  <a:pt x="957700" y="1435526"/>
                  <a:pt x="955905" y="1435040"/>
                  <a:pt x="955232" y="1434858"/>
                </a:cubicBezTo>
                <a:close/>
                <a:moveTo>
                  <a:pt x="1179786" y="1433725"/>
                </a:moveTo>
                <a:cubicBezTo>
                  <a:pt x="1179011" y="1436589"/>
                  <a:pt x="1178624" y="1438020"/>
                  <a:pt x="1178479" y="1438557"/>
                </a:cubicBezTo>
                <a:lnTo>
                  <a:pt x="1178560" y="1438256"/>
                </a:lnTo>
                <a:close/>
                <a:moveTo>
                  <a:pt x="216442" y="1433336"/>
                </a:moveTo>
                <a:cubicBezTo>
                  <a:pt x="216442" y="1433336"/>
                  <a:pt x="216442" y="1433336"/>
                  <a:pt x="213344" y="1444791"/>
                </a:cubicBezTo>
                <a:lnTo>
                  <a:pt x="227705" y="1448675"/>
                </a:lnTo>
                <a:lnTo>
                  <a:pt x="230803" y="1437220"/>
                </a:lnTo>
                <a:cubicBezTo>
                  <a:pt x="230803" y="1437220"/>
                  <a:pt x="230803" y="1437220"/>
                  <a:pt x="216442" y="1433336"/>
                </a:cubicBezTo>
                <a:close/>
                <a:moveTo>
                  <a:pt x="946930" y="1432613"/>
                </a:moveTo>
                <a:lnTo>
                  <a:pt x="961290" y="1436497"/>
                </a:lnTo>
                <a:cubicBezTo>
                  <a:pt x="961290" y="1436497"/>
                  <a:pt x="961290" y="1436497"/>
                  <a:pt x="946930" y="1432613"/>
                </a:cubicBezTo>
                <a:close/>
                <a:moveTo>
                  <a:pt x="1724061" y="1432212"/>
                </a:moveTo>
                <a:cubicBezTo>
                  <a:pt x="1738422" y="1436096"/>
                  <a:pt x="1738422" y="1436096"/>
                  <a:pt x="1738422" y="1436096"/>
                </a:cubicBezTo>
                <a:cubicBezTo>
                  <a:pt x="1738422" y="1436096"/>
                  <a:pt x="1724061" y="1432212"/>
                  <a:pt x="1738422" y="1436096"/>
                </a:cubicBezTo>
                <a:close/>
                <a:moveTo>
                  <a:pt x="117364" y="1431127"/>
                </a:moveTo>
                <a:cubicBezTo>
                  <a:pt x="118059" y="1431315"/>
                  <a:pt x="119912" y="1431816"/>
                  <a:pt x="123618" y="1432818"/>
                </a:cubicBezTo>
                <a:cubicBezTo>
                  <a:pt x="123618" y="1432818"/>
                  <a:pt x="115279" y="1430563"/>
                  <a:pt x="117364" y="1431127"/>
                </a:cubicBezTo>
                <a:close/>
                <a:moveTo>
                  <a:pt x="636734" y="1430711"/>
                </a:moveTo>
                <a:lnTo>
                  <a:pt x="636710" y="1430803"/>
                </a:lnTo>
                <a:cubicBezTo>
                  <a:pt x="636310" y="1432281"/>
                  <a:pt x="635510" y="1435238"/>
                  <a:pt x="635510" y="1435238"/>
                </a:cubicBezTo>
                <a:close/>
                <a:moveTo>
                  <a:pt x="1211705" y="1429667"/>
                </a:moveTo>
                <a:cubicBezTo>
                  <a:pt x="1208507" y="1441492"/>
                  <a:pt x="1211705" y="1429667"/>
                  <a:pt x="1211705" y="1429667"/>
                </a:cubicBezTo>
                <a:close/>
                <a:moveTo>
                  <a:pt x="1848805" y="1428672"/>
                </a:moveTo>
                <a:cubicBezTo>
                  <a:pt x="1863629" y="1432681"/>
                  <a:pt x="1860531" y="1444136"/>
                  <a:pt x="1860531" y="1444136"/>
                </a:cubicBezTo>
                <a:cubicBezTo>
                  <a:pt x="1860531" y="1444136"/>
                  <a:pt x="1860531" y="1444136"/>
                  <a:pt x="1857433" y="1455592"/>
                </a:cubicBezTo>
                <a:cubicBezTo>
                  <a:pt x="1857433" y="1455592"/>
                  <a:pt x="1857433" y="1455592"/>
                  <a:pt x="1842609" y="1451583"/>
                </a:cubicBezTo>
                <a:lnTo>
                  <a:pt x="1845707" y="1440127"/>
                </a:lnTo>
                <a:close/>
                <a:moveTo>
                  <a:pt x="1802625" y="1428475"/>
                </a:moveTo>
                <a:cubicBezTo>
                  <a:pt x="1802625" y="1428475"/>
                  <a:pt x="1816985" y="1432359"/>
                  <a:pt x="1799526" y="1439931"/>
                </a:cubicBezTo>
                <a:cubicBezTo>
                  <a:pt x="1799526" y="1439931"/>
                  <a:pt x="1799526" y="1439931"/>
                  <a:pt x="1802625" y="1428475"/>
                </a:cubicBezTo>
                <a:close/>
                <a:moveTo>
                  <a:pt x="917745" y="1424720"/>
                </a:moveTo>
                <a:cubicBezTo>
                  <a:pt x="917745" y="1424720"/>
                  <a:pt x="917745" y="1424720"/>
                  <a:pt x="932569" y="1428729"/>
                </a:cubicBezTo>
                <a:close/>
                <a:moveTo>
                  <a:pt x="1191286" y="1424145"/>
                </a:moveTo>
                <a:cubicBezTo>
                  <a:pt x="1189267" y="1423598"/>
                  <a:pt x="1197345" y="1425783"/>
                  <a:pt x="1197345" y="1425783"/>
                </a:cubicBezTo>
                <a:cubicBezTo>
                  <a:pt x="1193754" y="1424812"/>
                  <a:pt x="1191959" y="1424327"/>
                  <a:pt x="1191286" y="1424145"/>
                </a:cubicBezTo>
                <a:close/>
                <a:moveTo>
                  <a:pt x="638708" y="1423412"/>
                </a:moveTo>
                <a:cubicBezTo>
                  <a:pt x="638708" y="1423412"/>
                  <a:pt x="638708" y="1423412"/>
                  <a:pt x="638309" y="1424890"/>
                </a:cubicBezTo>
                <a:lnTo>
                  <a:pt x="636734" y="1430711"/>
                </a:lnTo>
                <a:lnTo>
                  <a:pt x="636754" y="1430639"/>
                </a:lnTo>
                <a:lnTo>
                  <a:pt x="636859" y="1430249"/>
                </a:lnTo>
                <a:cubicBezTo>
                  <a:pt x="636710" y="1430803"/>
                  <a:pt x="636310" y="1432281"/>
                  <a:pt x="635510" y="1435238"/>
                </a:cubicBezTo>
                <a:lnTo>
                  <a:pt x="621149" y="1431354"/>
                </a:lnTo>
                <a:cubicBezTo>
                  <a:pt x="635510" y="1435238"/>
                  <a:pt x="635510" y="1435238"/>
                  <a:pt x="638708" y="1423412"/>
                </a:cubicBezTo>
                <a:close/>
                <a:moveTo>
                  <a:pt x="312928" y="1422153"/>
                </a:moveTo>
                <a:cubicBezTo>
                  <a:pt x="309730" y="1433978"/>
                  <a:pt x="309730" y="1433978"/>
                  <a:pt x="294906" y="1429969"/>
                </a:cubicBezTo>
                <a:cubicBezTo>
                  <a:pt x="294906" y="1429969"/>
                  <a:pt x="294906" y="1429969"/>
                  <a:pt x="312928" y="1422153"/>
                </a:cubicBezTo>
                <a:close/>
                <a:moveTo>
                  <a:pt x="624348" y="1419528"/>
                </a:moveTo>
                <a:lnTo>
                  <a:pt x="621149" y="1431354"/>
                </a:lnTo>
                <a:cubicBezTo>
                  <a:pt x="621149" y="1431354"/>
                  <a:pt x="621149" y="1431354"/>
                  <a:pt x="624348" y="1419528"/>
                </a:cubicBezTo>
                <a:close/>
                <a:moveTo>
                  <a:pt x="298104" y="1418144"/>
                </a:moveTo>
                <a:cubicBezTo>
                  <a:pt x="298104" y="1418144"/>
                  <a:pt x="312928" y="1422153"/>
                  <a:pt x="298104" y="1418144"/>
                </a:cubicBezTo>
                <a:close/>
                <a:moveTo>
                  <a:pt x="1168160" y="1417890"/>
                </a:moveTo>
                <a:lnTo>
                  <a:pt x="1164962" y="1429715"/>
                </a:lnTo>
                <a:cubicBezTo>
                  <a:pt x="1164962" y="1429715"/>
                  <a:pt x="1164962" y="1429715"/>
                  <a:pt x="1168160" y="1417890"/>
                </a:cubicBezTo>
                <a:close/>
                <a:moveTo>
                  <a:pt x="935667" y="1417273"/>
                </a:moveTo>
                <a:cubicBezTo>
                  <a:pt x="932569" y="1428729"/>
                  <a:pt x="932569" y="1428729"/>
                  <a:pt x="946930" y="1432613"/>
                </a:cubicBezTo>
                <a:lnTo>
                  <a:pt x="932569" y="1428729"/>
                </a:lnTo>
                <a:cubicBezTo>
                  <a:pt x="920843" y="1413264"/>
                  <a:pt x="932569" y="1428729"/>
                  <a:pt x="935667" y="1417273"/>
                </a:cubicBezTo>
                <a:close/>
                <a:moveTo>
                  <a:pt x="935667" y="1417273"/>
                </a:moveTo>
                <a:cubicBezTo>
                  <a:pt x="950028" y="1421157"/>
                  <a:pt x="950028" y="1421157"/>
                  <a:pt x="950028" y="1421157"/>
                </a:cubicBezTo>
                <a:close/>
                <a:moveTo>
                  <a:pt x="975889" y="1415461"/>
                </a:moveTo>
                <a:lnTo>
                  <a:pt x="976158" y="1415534"/>
                </a:lnTo>
                <a:lnTo>
                  <a:pt x="976562" y="1415643"/>
                </a:lnTo>
                <a:cubicBezTo>
                  <a:pt x="978358" y="1416129"/>
                  <a:pt x="981948" y="1417100"/>
                  <a:pt x="981948" y="1417100"/>
                </a:cubicBezTo>
                <a:cubicBezTo>
                  <a:pt x="978358" y="1416129"/>
                  <a:pt x="976562" y="1415643"/>
                  <a:pt x="975889" y="1415461"/>
                </a:cubicBezTo>
                <a:close/>
                <a:moveTo>
                  <a:pt x="836321" y="1414992"/>
                </a:moveTo>
                <a:lnTo>
                  <a:pt x="836365" y="1415004"/>
                </a:lnTo>
                <a:lnTo>
                  <a:pt x="842379" y="1416631"/>
                </a:lnTo>
                <a:cubicBezTo>
                  <a:pt x="838789" y="1415660"/>
                  <a:pt x="836994" y="1415174"/>
                  <a:pt x="836321" y="1414992"/>
                </a:cubicBezTo>
                <a:close/>
                <a:moveTo>
                  <a:pt x="1247087" y="1414649"/>
                </a:moveTo>
                <a:cubicBezTo>
                  <a:pt x="1247087" y="1414649"/>
                  <a:pt x="1261448" y="1418533"/>
                  <a:pt x="1247087" y="1414649"/>
                </a:cubicBezTo>
                <a:close/>
                <a:moveTo>
                  <a:pt x="1153799" y="1414006"/>
                </a:moveTo>
                <a:cubicBezTo>
                  <a:pt x="1153799" y="1414006"/>
                  <a:pt x="1153799" y="1414006"/>
                  <a:pt x="1150601" y="1425831"/>
                </a:cubicBezTo>
                <a:cubicBezTo>
                  <a:pt x="1150601" y="1425831"/>
                  <a:pt x="1168160" y="1417890"/>
                  <a:pt x="1164962" y="1429715"/>
                </a:cubicBezTo>
                <a:cubicBezTo>
                  <a:pt x="1179786" y="1433725"/>
                  <a:pt x="1182984" y="1421899"/>
                  <a:pt x="1182984" y="1421899"/>
                </a:cubicBezTo>
                <a:lnTo>
                  <a:pt x="1179786" y="1433725"/>
                </a:lnTo>
                <a:cubicBezTo>
                  <a:pt x="1179786" y="1433725"/>
                  <a:pt x="1179011" y="1436589"/>
                  <a:pt x="1178624" y="1438020"/>
                </a:cubicBezTo>
                <a:lnTo>
                  <a:pt x="1178560" y="1438256"/>
                </a:lnTo>
                <a:lnTo>
                  <a:pt x="1176687" y="1445180"/>
                </a:lnTo>
                <a:lnTo>
                  <a:pt x="1161863" y="1441171"/>
                </a:lnTo>
                <a:cubicBezTo>
                  <a:pt x="1161863" y="1441171"/>
                  <a:pt x="1161863" y="1441171"/>
                  <a:pt x="1136240" y="1421948"/>
                </a:cubicBezTo>
                <a:close/>
                <a:moveTo>
                  <a:pt x="920843" y="1413264"/>
                </a:moveTo>
                <a:cubicBezTo>
                  <a:pt x="920843" y="1413264"/>
                  <a:pt x="920843" y="1413264"/>
                  <a:pt x="917745" y="1424720"/>
                </a:cubicBezTo>
                <a:close/>
                <a:moveTo>
                  <a:pt x="967587" y="1413216"/>
                </a:moveTo>
                <a:cubicBezTo>
                  <a:pt x="967587" y="1413216"/>
                  <a:pt x="967587" y="1413216"/>
                  <a:pt x="981948" y="1417100"/>
                </a:cubicBezTo>
                <a:cubicBezTo>
                  <a:pt x="981948" y="1417100"/>
                  <a:pt x="978750" y="1428925"/>
                  <a:pt x="981948" y="1417100"/>
                </a:cubicBezTo>
                <a:lnTo>
                  <a:pt x="978750" y="1428925"/>
                </a:lnTo>
                <a:lnTo>
                  <a:pt x="975651" y="1440381"/>
                </a:lnTo>
                <a:cubicBezTo>
                  <a:pt x="975651" y="1440381"/>
                  <a:pt x="975651" y="1440381"/>
                  <a:pt x="961290" y="1436497"/>
                </a:cubicBezTo>
                <a:cubicBezTo>
                  <a:pt x="946930" y="1432613"/>
                  <a:pt x="946930" y="1432613"/>
                  <a:pt x="950028" y="1421157"/>
                </a:cubicBezTo>
                <a:lnTo>
                  <a:pt x="964389" y="1425041"/>
                </a:lnTo>
                <a:close/>
                <a:moveTo>
                  <a:pt x="967587" y="1413216"/>
                </a:moveTo>
                <a:cubicBezTo>
                  <a:pt x="971177" y="1414187"/>
                  <a:pt x="972972" y="1414672"/>
                  <a:pt x="973645" y="1414854"/>
                </a:cubicBezTo>
                <a:lnTo>
                  <a:pt x="973377" y="1414782"/>
                </a:lnTo>
                <a:lnTo>
                  <a:pt x="972972" y="1414672"/>
                </a:lnTo>
                <a:cubicBezTo>
                  <a:pt x="971177" y="1414187"/>
                  <a:pt x="967587" y="1413216"/>
                  <a:pt x="967587" y="1413216"/>
                </a:cubicBezTo>
                <a:close/>
                <a:moveTo>
                  <a:pt x="1232263" y="1410640"/>
                </a:moveTo>
                <a:lnTo>
                  <a:pt x="1247087" y="1414649"/>
                </a:lnTo>
                <a:lnTo>
                  <a:pt x="1243989" y="1426105"/>
                </a:lnTo>
                <a:lnTo>
                  <a:pt x="1229164" y="1422095"/>
                </a:lnTo>
                <a:cubicBezTo>
                  <a:pt x="1229164" y="1422095"/>
                  <a:pt x="1229164" y="1422095"/>
                  <a:pt x="1232263" y="1410640"/>
                </a:cubicBezTo>
                <a:close/>
                <a:moveTo>
                  <a:pt x="813658" y="1408863"/>
                </a:moveTo>
                <a:lnTo>
                  <a:pt x="828019" y="1412747"/>
                </a:lnTo>
                <a:cubicBezTo>
                  <a:pt x="828019" y="1412747"/>
                  <a:pt x="828019" y="1412747"/>
                  <a:pt x="813658" y="1408863"/>
                </a:cubicBezTo>
                <a:close/>
                <a:moveTo>
                  <a:pt x="1786402" y="1407747"/>
                </a:moveTo>
                <a:lnTo>
                  <a:pt x="1790899" y="1413011"/>
                </a:lnTo>
                <a:cubicBezTo>
                  <a:pt x="1787309" y="1412040"/>
                  <a:pt x="1785707" y="1410838"/>
                  <a:pt x="1785276" y="1409761"/>
                </a:cubicBezTo>
                <a:close/>
                <a:moveTo>
                  <a:pt x="853824" y="1407432"/>
                </a:moveTo>
                <a:lnTo>
                  <a:pt x="854453" y="1407602"/>
                </a:lnTo>
                <a:cubicBezTo>
                  <a:pt x="856248" y="1408088"/>
                  <a:pt x="859838" y="1409059"/>
                  <a:pt x="859838" y="1409059"/>
                </a:cubicBezTo>
                <a:close/>
                <a:moveTo>
                  <a:pt x="807404" y="1407172"/>
                </a:moveTo>
                <a:cubicBezTo>
                  <a:pt x="808099" y="1407359"/>
                  <a:pt x="809952" y="1407861"/>
                  <a:pt x="813658" y="1408863"/>
                </a:cubicBezTo>
                <a:cubicBezTo>
                  <a:pt x="813658" y="1408863"/>
                  <a:pt x="805319" y="1406608"/>
                  <a:pt x="807404" y="1407172"/>
                </a:cubicBezTo>
                <a:close/>
                <a:moveTo>
                  <a:pt x="1171258" y="1406434"/>
                </a:moveTo>
                <a:lnTo>
                  <a:pt x="1168160" y="1417890"/>
                </a:lnTo>
                <a:cubicBezTo>
                  <a:pt x="1153799" y="1414006"/>
                  <a:pt x="1153799" y="1414006"/>
                  <a:pt x="1153799" y="1414006"/>
                </a:cubicBezTo>
                <a:cubicBezTo>
                  <a:pt x="1168160" y="1417890"/>
                  <a:pt x="1168160" y="1417890"/>
                  <a:pt x="1171258" y="1406434"/>
                </a:cubicBezTo>
                <a:close/>
                <a:moveTo>
                  <a:pt x="985046" y="1405644"/>
                </a:moveTo>
                <a:cubicBezTo>
                  <a:pt x="996772" y="1421109"/>
                  <a:pt x="996772" y="1421109"/>
                  <a:pt x="996772" y="1421109"/>
                </a:cubicBezTo>
                <a:cubicBezTo>
                  <a:pt x="985046" y="1405644"/>
                  <a:pt x="985046" y="1405644"/>
                  <a:pt x="985046" y="1405644"/>
                </a:cubicBezTo>
                <a:close/>
                <a:moveTo>
                  <a:pt x="295777" y="1405221"/>
                </a:moveTo>
                <a:lnTo>
                  <a:pt x="295817" y="1405231"/>
                </a:lnTo>
                <a:cubicBezTo>
                  <a:pt x="297612" y="1405717"/>
                  <a:pt x="301202" y="1406688"/>
                  <a:pt x="301202" y="1406688"/>
                </a:cubicBezTo>
                <a:close/>
                <a:moveTo>
                  <a:pt x="845478" y="1405175"/>
                </a:moveTo>
                <a:lnTo>
                  <a:pt x="842379" y="1416631"/>
                </a:lnTo>
                <a:cubicBezTo>
                  <a:pt x="842379" y="1416631"/>
                  <a:pt x="842379" y="1416631"/>
                  <a:pt x="845478" y="1405175"/>
                </a:cubicBezTo>
                <a:close/>
                <a:moveTo>
                  <a:pt x="845478" y="1405175"/>
                </a:moveTo>
                <a:lnTo>
                  <a:pt x="853824" y="1407432"/>
                </a:lnTo>
                <a:lnTo>
                  <a:pt x="853780" y="1407420"/>
                </a:lnTo>
                <a:cubicBezTo>
                  <a:pt x="854453" y="1407602"/>
                  <a:pt x="856248" y="1408088"/>
                  <a:pt x="859838" y="1409059"/>
                </a:cubicBezTo>
                <a:cubicBezTo>
                  <a:pt x="845478" y="1405175"/>
                  <a:pt x="845478" y="1405175"/>
                  <a:pt x="845478" y="1405175"/>
                </a:cubicBezTo>
                <a:close/>
                <a:moveTo>
                  <a:pt x="877761" y="1401612"/>
                </a:moveTo>
                <a:lnTo>
                  <a:pt x="874663" y="1413068"/>
                </a:lnTo>
                <a:cubicBezTo>
                  <a:pt x="874663" y="1413068"/>
                  <a:pt x="889023" y="1416952"/>
                  <a:pt x="874663" y="1413068"/>
                </a:cubicBezTo>
                <a:cubicBezTo>
                  <a:pt x="877761" y="1401612"/>
                  <a:pt x="892122" y="1405496"/>
                  <a:pt x="892122" y="1405496"/>
                </a:cubicBezTo>
                <a:close/>
                <a:moveTo>
                  <a:pt x="831117" y="1401291"/>
                </a:moveTo>
                <a:lnTo>
                  <a:pt x="842379" y="1416631"/>
                </a:lnTo>
                <a:cubicBezTo>
                  <a:pt x="842379" y="1416631"/>
                  <a:pt x="838789" y="1415660"/>
                  <a:pt x="836994" y="1415174"/>
                </a:cubicBezTo>
                <a:lnTo>
                  <a:pt x="836365" y="1415004"/>
                </a:lnTo>
                <a:lnTo>
                  <a:pt x="828019" y="1412747"/>
                </a:lnTo>
                <a:close/>
                <a:moveTo>
                  <a:pt x="1780657" y="1401020"/>
                </a:moveTo>
                <a:cubicBezTo>
                  <a:pt x="1778861" y="1400535"/>
                  <a:pt x="1778087" y="1403399"/>
                  <a:pt x="1776538" y="1409127"/>
                </a:cubicBezTo>
                <a:lnTo>
                  <a:pt x="1790899" y="1413011"/>
                </a:lnTo>
                <a:cubicBezTo>
                  <a:pt x="1787800" y="1424466"/>
                  <a:pt x="1790899" y="1413011"/>
                  <a:pt x="1790899" y="1413011"/>
                </a:cubicBezTo>
                <a:cubicBezTo>
                  <a:pt x="1792448" y="1407283"/>
                  <a:pt x="1788858" y="1406312"/>
                  <a:pt x="1786675" y="1407258"/>
                </a:cubicBezTo>
                <a:lnTo>
                  <a:pt x="1786402" y="1407747"/>
                </a:lnTo>
                <a:close/>
                <a:moveTo>
                  <a:pt x="156883" y="1399747"/>
                </a:moveTo>
                <a:cubicBezTo>
                  <a:pt x="154718" y="1399738"/>
                  <a:pt x="151638" y="1400442"/>
                  <a:pt x="147273" y="1402335"/>
                </a:cubicBezTo>
                <a:lnTo>
                  <a:pt x="144175" y="1413791"/>
                </a:lnTo>
                <a:lnTo>
                  <a:pt x="158536" y="1417675"/>
                </a:lnTo>
                <a:lnTo>
                  <a:pt x="155437" y="1429130"/>
                </a:lnTo>
                <a:lnTo>
                  <a:pt x="169798" y="1433014"/>
                </a:lnTo>
                <a:lnTo>
                  <a:pt x="172897" y="1421559"/>
                </a:lnTo>
                <a:lnTo>
                  <a:pt x="158536" y="1417675"/>
                </a:lnTo>
                <a:lnTo>
                  <a:pt x="161634" y="1406219"/>
                </a:lnTo>
                <a:cubicBezTo>
                  <a:pt x="161634" y="1406219"/>
                  <a:pt x="163377" y="1399775"/>
                  <a:pt x="156883" y="1399747"/>
                </a:cubicBezTo>
                <a:close/>
                <a:moveTo>
                  <a:pt x="1235361" y="1399184"/>
                </a:moveTo>
                <a:lnTo>
                  <a:pt x="1250185" y="1403193"/>
                </a:lnTo>
                <a:cubicBezTo>
                  <a:pt x="1235361" y="1399184"/>
                  <a:pt x="1235361" y="1399184"/>
                  <a:pt x="1235361" y="1399184"/>
                </a:cubicBezTo>
                <a:close/>
                <a:moveTo>
                  <a:pt x="1189180" y="1398988"/>
                </a:moveTo>
                <a:cubicBezTo>
                  <a:pt x="1189180" y="1398988"/>
                  <a:pt x="1189180" y="1398988"/>
                  <a:pt x="1186082" y="1410444"/>
                </a:cubicBezTo>
                <a:cubicBezTo>
                  <a:pt x="1186082" y="1410444"/>
                  <a:pt x="1189180" y="1398988"/>
                  <a:pt x="1186082" y="1410444"/>
                </a:cubicBezTo>
                <a:lnTo>
                  <a:pt x="1171258" y="1406434"/>
                </a:lnTo>
                <a:cubicBezTo>
                  <a:pt x="1186082" y="1410444"/>
                  <a:pt x="1189180" y="1398988"/>
                  <a:pt x="1189180" y="1398988"/>
                </a:cubicBezTo>
                <a:close/>
                <a:moveTo>
                  <a:pt x="956324" y="1397876"/>
                </a:moveTo>
                <a:cubicBezTo>
                  <a:pt x="956324" y="1397876"/>
                  <a:pt x="967587" y="1413216"/>
                  <a:pt x="970685" y="1401760"/>
                </a:cubicBezTo>
                <a:close/>
                <a:moveTo>
                  <a:pt x="785780" y="1396137"/>
                </a:moveTo>
                <a:cubicBezTo>
                  <a:pt x="786216" y="1394526"/>
                  <a:pt x="784473" y="1400970"/>
                  <a:pt x="784473" y="1400970"/>
                </a:cubicBezTo>
                <a:cubicBezTo>
                  <a:pt x="785248" y="1398106"/>
                  <a:pt x="785635" y="1396674"/>
                  <a:pt x="785780" y="1396137"/>
                </a:cubicBezTo>
                <a:close/>
                <a:moveTo>
                  <a:pt x="304301" y="1395232"/>
                </a:moveTo>
                <a:cubicBezTo>
                  <a:pt x="301202" y="1406688"/>
                  <a:pt x="301202" y="1406688"/>
                  <a:pt x="301202" y="1406688"/>
                </a:cubicBezTo>
                <a:cubicBezTo>
                  <a:pt x="286841" y="1402804"/>
                  <a:pt x="286841" y="1402804"/>
                  <a:pt x="286841" y="1402804"/>
                </a:cubicBezTo>
                <a:lnTo>
                  <a:pt x="295777" y="1405221"/>
                </a:lnTo>
                <a:lnTo>
                  <a:pt x="295144" y="1405049"/>
                </a:lnTo>
                <a:cubicBezTo>
                  <a:pt x="295817" y="1405231"/>
                  <a:pt x="297612" y="1405717"/>
                  <a:pt x="301202" y="1406688"/>
                </a:cubicBezTo>
                <a:cubicBezTo>
                  <a:pt x="301202" y="1406688"/>
                  <a:pt x="301202" y="1406688"/>
                  <a:pt x="298104" y="1418144"/>
                </a:cubicBezTo>
                <a:cubicBezTo>
                  <a:pt x="298104" y="1418144"/>
                  <a:pt x="298104" y="1418144"/>
                  <a:pt x="294906" y="1429969"/>
                </a:cubicBezTo>
                <a:cubicBezTo>
                  <a:pt x="294906" y="1429969"/>
                  <a:pt x="294906" y="1429969"/>
                  <a:pt x="309730" y="1433978"/>
                </a:cubicBezTo>
                <a:cubicBezTo>
                  <a:pt x="309730" y="1433978"/>
                  <a:pt x="309730" y="1433978"/>
                  <a:pt x="312928" y="1422153"/>
                </a:cubicBezTo>
                <a:lnTo>
                  <a:pt x="298104" y="1418144"/>
                </a:lnTo>
                <a:cubicBezTo>
                  <a:pt x="298104" y="1418144"/>
                  <a:pt x="298104" y="1418144"/>
                  <a:pt x="301202" y="1406688"/>
                </a:cubicBezTo>
                <a:close/>
                <a:moveTo>
                  <a:pt x="1174356" y="1394979"/>
                </a:moveTo>
                <a:lnTo>
                  <a:pt x="1171258" y="1406434"/>
                </a:lnTo>
                <a:cubicBezTo>
                  <a:pt x="1174356" y="1394979"/>
                  <a:pt x="1174356" y="1394979"/>
                  <a:pt x="1174356" y="1394979"/>
                </a:cubicBezTo>
                <a:cubicBezTo>
                  <a:pt x="1174356" y="1394979"/>
                  <a:pt x="1171258" y="1406434"/>
                  <a:pt x="1174356" y="1394979"/>
                </a:cubicBezTo>
                <a:close/>
                <a:moveTo>
                  <a:pt x="663772" y="1394846"/>
                </a:moveTo>
                <a:cubicBezTo>
                  <a:pt x="665954" y="1393900"/>
                  <a:pt x="669544" y="1394871"/>
                  <a:pt x="676725" y="1396813"/>
                </a:cubicBezTo>
                <a:cubicBezTo>
                  <a:pt x="676725" y="1396813"/>
                  <a:pt x="676725" y="1396813"/>
                  <a:pt x="673626" y="1408269"/>
                </a:cubicBezTo>
                <a:lnTo>
                  <a:pt x="659266" y="1404385"/>
                </a:lnTo>
                <a:cubicBezTo>
                  <a:pt x="660815" y="1398657"/>
                  <a:pt x="661589" y="1395793"/>
                  <a:pt x="663772" y="1394846"/>
                </a:cubicBezTo>
                <a:close/>
                <a:moveTo>
                  <a:pt x="203896" y="1394251"/>
                </a:moveTo>
                <a:cubicBezTo>
                  <a:pt x="199906" y="1394758"/>
                  <a:pt x="195516" y="1396744"/>
                  <a:pt x="193917" y="1402656"/>
                </a:cubicBezTo>
                <a:lnTo>
                  <a:pt x="208278" y="1406540"/>
                </a:lnTo>
                <a:cubicBezTo>
                  <a:pt x="208278" y="1406540"/>
                  <a:pt x="208278" y="1406540"/>
                  <a:pt x="211476" y="1394715"/>
                </a:cubicBezTo>
                <a:cubicBezTo>
                  <a:pt x="211476" y="1394715"/>
                  <a:pt x="207886" y="1393744"/>
                  <a:pt x="203896" y="1394251"/>
                </a:cubicBezTo>
                <a:close/>
                <a:moveTo>
                  <a:pt x="848576" y="1393719"/>
                </a:moveTo>
                <a:cubicBezTo>
                  <a:pt x="862937" y="1397603"/>
                  <a:pt x="848576" y="1393719"/>
                  <a:pt x="848576" y="1393719"/>
                </a:cubicBezTo>
                <a:close/>
                <a:moveTo>
                  <a:pt x="616183" y="1392733"/>
                </a:moveTo>
                <a:lnTo>
                  <a:pt x="613085" y="1404189"/>
                </a:lnTo>
                <a:lnTo>
                  <a:pt x="627446" y="1408073"/>
                </a:lnTo>
                <a:cubicBezTo>
                  <a:pt x="627446" y="1408073"/>
                  <a:pt x="627446" y="1408073"/>
                  <a:pt x="630544" y="1396617"/>
                </a:cubicBezTo>
                <a:cubicBezTo>
                  <a:pt x="630544" y="1396617"/>
                  <a:pt x="613085" y="1404189"/>
                  <a:pt x="616183" y="1392733"/>
                </a:cubicBezTo>
                <a:close/>
                <a:moveTo>
                  <a:pt x="935903" y="1392353"/>
                </a:moveTo>
                <a:lnTo>
                  <a:pt x="936365" y="1392478"/>
                </a:lnTo>
                <a:lnTo>
                  <a:pt x="941964" y="1393992"/>
                </a:lnTo>
                <a:lnTo>
                  <a:pt x="937553" y="1392799"/>
                </a:lnTo>
                <a:close/>
                <a:moveTo>
                  <a:pt x="998021" y="1391673"/>
                </a:moveTo>
                <a:cubicBezTo>
                  <a:pt x="996372" y="1389498"/>
                  <a:pt x="1002968" y="1398197"/>
                  <a:pt x="1002968" y="1398197"/>
                </a:cubicBezTo>
                <a:cubicBezTo>
                  <a:pt x="1000037" y="1394331"/>
                  <a:pt x="998571" y="1392398"/>
                  <a:pt x="998021" y="1391673"/>
                </a:cubicBezTo>
                <a:close/>
                <a:moveTo>
                  <a:pt x="1843839" y="1390051"/>
                </a:moveTo>
                <a:lnTo>
                  <a:pt x="1858200" y="1393935"/>
                </a:lnTo>
                <a:cubicBezTo>
                  <a:pt x="1843839" y="1390051"/>
                  <a:pt x="1843839" y="1390051"/>
                  <a:pt x="1843839" y="1390051"/>
                </a:cubicBezTo>
                <a:close/>
                <a:moveTo>
                  <a:pt x="927140" y="1389983"/>
                </a:moveTo>
                <a:lnTo>
                  <a:pt x="931550" y="1391176"/>
                </a:lnTo>
                <a:lnTo>
                  <a:pt x="933201" y="1391622"/>
                </a:lnTo>
                <a:lnTo>
                  <a:pt x="932738" y="1391497"/>
                </a:lnTo>
                <a:close/>
                <a:moveTo>
                  <a:pt x="1200581" y="1389777"/>
                </a:moveTo>
                <a:cubicBezTo>
                  <a:pt x="1198561" y="1389231"/>
                  <a:pt x="1206639" y="1391416"/>
                  <a:pt x="1206639" y="1391416"/>
                </a:cubicBezTo>
                <a:cubicBezTo>
                  <a:pt x="1203049" y="1390445"/>
                  <a:pt x="1201254" y="1389959"/>
                  <a:pt x="1200581" y="1389777"/>
                </a:cubicBezTo>
                <a:close/>
                <a:moveTo>
                  <a:pt x="787571" y="1389514"/>
                </a:moveTo>
                <a:cubicBezTo>
                  <a:pt x="801932" y="1393398"/>
                  <a:pt x="801932" y="1393398"/>
                  <a:pt x="801932" y="1393398"/>
                </a:cubicBezTo>
                <a:cubicBezTo>
                  <a:pt x="787571" y="1389514"/>
                  <a:pt x="787571" y="1389514"/>
                  <a:pt x="798834" y="1404854"/>
                </a:cubicBezTo>
                <a:lnTo>
                  <a:pt x="784473" y="1400970"/>
                </a:lnTo>
                <a:close/>
                <a:moveTo>
                  <a:pt x="921081" y="1388345"/>
                </a:moveTo>
                <a:cubicBezTo>
                  <a:pt x="921754" y="1388527"/>
                  <a:pt x="923550" y="1389012"/>
                  <a:pt x="927140" y="1389983"/>
                </a:cubicBezTo>
                <a:cubicBezTo>
                  <a:pt x="924041" y="1401439"/>
                  <a:pt x="912779" y="1386099"/>
                  <a:pt x="924041" y="1401439"/>
                </a:cubicBezTo>
                <a:cubicBezTo>
                  <a:pt x="924041" y="1401439"/>
                  <a:pt x="909681" y="1397555"/>
                  <a:pt x="924041" y="1401439"/>
                </a:cubicBezTo>
                <a:cubicBezTo>
                  <a:pt x="938865" y="1405448"/>
                  <a:pt x="924041" y="1401439"/>
                  <a:pt x="924041" y="1401439"/>
                </a:cubicBezTo>
                <a:cubicBezTo>
                  <a:pt x="938865" y="1405448"/>
                  <a:pt x="938865" y="1405448"/>
                  <a:pt x="938865" y="1405448"/>
                </a:cubicBezTo>
                <a:cubicBezTo>
                  <a:pt x="924041" y="1401439"/>
                  <a:pt x="927140" y="1389983"/>
                  <a:pt x="924041" y="1401439"/>
                </a:cubicBezTo>
                <a:lnTo>
                  <a:pt x="927140" y="1389983"/>
                </a:lnTo>
                <a:cubicBezTo>
                  <a:pt x="927140" y="1389983"/>
                  <a:pt x="930846" y="1390985"/>
                  <a:pt x="932699" y="1391486"/>
                </a:cubicBezTo>
                <a:lnTo>
                  <a:pt x="932738" y="1391497"/>
                </a:lnTo>
                <a:lnTo>
                  <a:pt x="935903" y="1392353"/>
                </a:lnTo>
                <a:lnTo>
                  <a:pt x="935710" y="1392301"/>
                </a:lnTo>
                <a:lnTo>
                  <a:pt x="937553" y="1392799"/>
                </a:lnTo>
                <a:lnTo>
                  <a:pt x="940111" y="1393491"/>
                </a:lnTo>
                <a:cubicBezTo>
                  <a:pt x="941964" y="1393992"/>
                  <a:pt x="941964" y="1393992"/>
                  <a:pt x="941964" y="1393992"/>
                </a:cubicBezTo>
                <a:cubicBezTo>
                  <a:pt x="941964" y="1393992"/>
                  <a:pt x="938258" y="1392990"/>
                  <a:pt x="936405" y="1392489"/>
                </a:cubicBezTo>
                <a:lnTo>
                  <a:pt x="936365" y="1392478"/>
                </a:lnTo>
                <a:lnTo>
                  <a:pt x="933201" y="1391622"/>
                </a:lnTo>
                <a:lnTo>
                  <a:pt x="933394" y="1391674"/>
                </a:lnTo>
                <a:lnTo>
                  <a:pt x="931550" y="1391176"/>
                </a:lnTo>
                <a:lnTo>
                  <a:pt x="928993" y="1390484"/>
                </a:lnTo>
                <a:cubicBezTo>
                  <a:pt x="927140" y="1389983"/>
                  <a:pt x="927140" y="1389983"/>
                  <a:pt x="927140" y="1389983"/>
                </a:cubicBezTo>
                <a:cubicBezTo>
                  <a:pt x="927140" y="1389983"/>
                  <a:pt x="919062" y="1387798"/>
                  <a:pt x="921081" y="1388345"/>
                </a:cubicBezTo>
                <a:close/>
                <a:moveTo>
                  <a:pt x="1238559" y="1387358"/>
                </a:moveTo>
                <a:lnTo>
                  <a:pt x="1235361" y="1399184"/>
                </a:lnTo>
                <a:lnTo>
                  <a:pt x="1232263" y="1410640"/>
                </a:lnTo>
                <a:cubicBezTo>
                  <a:pt x="1232263" y="1410640"/>
                  <a:pt x="1232263" y="1410640"/>
                  <a:pt x="1217902" y="1406756"/>
                </a:cubicBezTo>
                <a:cubicBezTo>
                  <a:pt x="1214312" y="1405785"/>
                  <a:pt x="1212517" y="1405299"/>
                  <a:pt x="1211843" y="1405117"/>
                </a:cubicBezTo>
                <a:lnTo>
                  <a:pt x="1212311" y="1405244"/>
                </a:lnTo>
                <a:lnTo>
                  <a:pt x="1212517" y="1405299"/>
                </a:lnTo>
                <a:cubicBezTo>
                  <a:pt x="1214312" y="1405785"/>
                  <a:pt x="1217902" y="1406756"/>
                  <a:pt x="1217902" y="1406756"/>
                </a:cubicBezTo>
                <a:lnTo>
                  <a:pt x="1214804" y="1418211"/>
                </a:lnTo>
                <a:cubicBezTo>
                  <a:pt x="1214804" y="1418211"/>
                  <a:pt x="1217902" y="1406756"/>
                  <a:pt x="1214804" y="1418211"/>
                </a:cubicBezTo>
                <a:lnTo>
                  <a:pt x="1229164" y="1422095"/>
                </a:lnTo>
                <a:cubicBezTo>
                  <a:pt x="1229164" y="1422095"/>
                  <a:pt x="1229164" y="1422095"/>
                  <a:pt x="1243989" y="1426105"/>
                </a:cubicBezTo>
                <a:cubicBezTo>
                  <a:pt x="1240890" y="1437560"/>
                  <a:pt x="1240890" y="1437560"/>
                  <a:pt x="1240890" y="1437560"/>
                </a:cubicBezTo>
                <a:cubicBezTo>
                  <a:pt x="1243989" y="1426105"/>
                  <a:pt x="1243989" y="1426105"/>
                  <a:pt x="1243989" y="1426105"/>
                </a:cubicBezTo>
                <a:cubicBezTo>
                  <a:pt x="1243989" y="1426105"/>
                  <a:pt x="1243989" y="1426105"/>
                  <a:pt x="1261448" y="1418533"/>
                </a:cubicBezTo>
                <a:cubicBezTo>
                  <a:pt x="1261448" y="1418533"/>
                  <a:pt x="1261448" y="1418533"/>
                  <a:pt x="1264546" y="1407077"/>
                </a:cubicBezTo>
                <a:cubicBezTo>
                  <a:pt x="1264546" y="1407077"/>
                  <a:pt x="1264546" y="1407077"/>
                  <a:pt x="1278907" y="1410961"/>
                </a:cubicBezTo>
                <a:cubicBezTo>
                  <a:pt x="1264546" y="1407077"/>
                  <a:pt x="1264546" y="1407077"/>
                  <a:pt x="1267744" y="1395252"/>
                </a:cubicBezTo>
                <a:cubicBezTo>
                  <a:pt x="1267744" y="1395252"/>
                  <a:pt x="1267744" y="1395252"/>
                  <a:pt x="1264546" y="1407077"/>
                </a:cubicBezTo>
                <a:lnTo>
                  <a:pt x="1261448" y="1418533"/>
                </a:lnTo>
                <a:cubicBezTo>
                  <a:pt x="1261448" y="1418533"/>
                  <a:pt x="1261448" y="1418533"/>
                  <a:pt x="1247087" y="1414649"/>
                </a:cubicBezTo>
                <a:lnTo>
                  <a:pt x="1250185" y="1403193"/>
                </a:lnTo>
                <a:lnTo>
                  <a:pt x="1253383" y="1391368"/>
                </a:lnTo>
                <a:close/>
                <a:moveTo>
                  <a:pt x="1006067" y="1386742"/>
                </a:moveTo>
                <a:lnTo>
                  <a:pt x="1002968" y="1398197"/>
                </a:lnTo>
                <a:cubicBezTo>
                  <a:pt x="1002968" y="1398197"/>
                  <a:pt x="1002968" y="1398197"/>
                  <a:pt x="1006067" y="1386742"/>
                </a:cubicBezTo>
                <a:close/>
                <a:moveTo>
                  <a:pt x="1006067" y="1386742"/>
                </a:moveTo>
                <a:lnTo>
                  <a:pt x="1020427" y="1390626"/>
                </a:lnTo>
                <a:cubicBezTo>
                  <a:pt x="1020427" y="1390626"/>
                  <a:pt x="1020427" y="1390626"/>
                  <a:pt x="1006067" y="1386742"/>
                </a:cubicBezTo>
                <a:close/>
                <a:moveTo>
                  <a:pt x="659504" y="1379465"/>
                </a:moveTo>
                <a:cubicBezTo>
                  <a:pt x="657484" y="1378919"/>
                  <a:pt x="665562" y="1381104"/>
                  <a:pt x="665562" y="1381104"/>
                </a:cubicBezTo>
                <a:cubicBezTo>
                  <a:pt x="661972" y="1380133"/>
                  <a:pt x="660177" y="1379647"/>
                  <a:pt x="659504" y="1379465"/>
                </a:cubicBezTo>
                <a:close/>
                <a:moveTo>
                  <a:pt x="651201" y="1377220"/>
                </a:moveTo>
                <a:cubicBezTo>
                  <a:pt x="665562" y="1381104"/>
                  <a:pt x="665562" y="1381104"/>
                  <a:pt x="665562" y="1381104"/>
                </a:cubicBezTo>
                <a:lnTo>
                  <a:pt x="662364" y="1392929"/>
                </a:lnTo>
                <a:lnTo>
                  <a:pt x="648003" y="1389045"/>
                </a:lnTo>
                <a:cubicBezTo>
                  <a:pt x="648003" y="1389045"/>
                  <a:pt x="648003" y="1389045"/>
                  <a:pt x="651201" y="1377220"/>
                </a:cubicBezTo>
                <a:cubicBezTo>
                  <a:pt x="651201" y="1377220"/>
                  <a:pt x="648003" y="1389045"/>
                  <a:pt x="651201" y="1377220"/>
                </a:cubicBezTo>
                <a:close/>
                <a:moveTo>
                  <a:pt x="651201" y="1377220"/>
                </a:moveTo>
                <a:cubicBezTo>
                  <a:pt x="651201" y="1377220"/>
                  <a:pt x="651201" y="1377220"/>
                  <a:pt x="665562" y="1381104"/>
                </a:cubicBezTo>
                <a:close/>
                <a:moveTo>
                  <a:pt x="1195477" y="1375707"/>
                </a:moveTo>
                <a:cubicBezTo>
                  <a:pt x="1195477" y="1375707"/>
                  <a:pt x="1195477" y="1375707"/>
                  <a:pt x="1209838" y="1379591"/>
                </a:cubicBezTo>
                <a:cubicBezTo>
                  <a:pt x="1206639" y="1391416"/>
                  <a:pt x="1206639" y="1391416"/>
                  <a:pt x="1192279" y="1387532"/>
                </a:cubicBezTo>
                <a:cubicBezTo>
                  <a:pt x="1192279" y="1387532"/>
                  <a:pt x="1192279" y="1387532"/>
                  <a:pt x="1195477" y="1375707"/>
                </a:cubicBezTo>
                <a:close/>
                <a:moveTo>
                  <a:pt x="278777" y="1375639"/>
                </a:moveTo>
                <a:lnTo>
                  <a:pt x="293138" y="1379523"/>
                </a:lnTo>
                <a:cubicBezTo>
                  <a:pt x="289940" y="1391348"/>
                  <a:pt x="289940" y="1391348"/>
                  <a:pt x="289940" y="1391348"/>
                </a:cubicBezTo>
                <a:cubicBezTo>
                  <a:pt x="275579" y="1387464"/>
                  <a:pt x="275579" y="1387464"/>
                  <a:pt x="278777" y="1375639"/>
                </a:cubicBezTo>
                <a:close/>
                <a:moveTo>
                  <a:pt x="1009265" y="1374916"/>
                </a:moveTo>
                <a:cubicBezTo>
                  <a:pt x="1016445" y="1376858"/>
                  <a:pt x="1016445" y="1376858"/>
                  <a:pt x="1014650" y="1376373"/>
                </a:cubicBezTo>
                <a:cubicBezTo>
                  <a:pt x="1012855" y="1375887"/>
                  <a:pt x="1009265" y="1374916"/>
                  <a:pt x="1009265" y="1374916"/>
                </a:cubicBezTo>
                <a:close/>
                <a:moveTo>
                  <a:pt x="1009265" y="1374916"/>
                </a:moveTo>
                <a:cubicBezTo>
                  <a:pt x="1009265" y="1374916"/>
                  <a:pt x="1009265" y="1374916"/>
                  <a:pt x="1023625" y="1378800"/>
                </a:cubicBezTo>
                <a:close/>
                <a:moveTo>
                  <a:pt x="1003011" y="1373225"/>
                </a:moveTo>
                <a:cubicBezTo>
                  <a:pt x="1003706" y="1373413"/>
                  <a:pt x="1005559" y="1373914"/>
                  <a:pt x="1009265" y="1374916"/>
                </a:cubicBezTo>
                <a:lnTo>
                  <a:pt x="1003197" y="1373275"/>
                </a:lnTo>
                <a:close/>
                <a:moveTo>
                  <a:pt x="264416" y="1371755"/>
                </a:moveTo>
                <a:cubicBezTo>
                  <a:pt x="264416" y="1371755"/>
                  <a:pt x="268007" y="1372726"/>
                  <a:pt x="269802" y="1373212"/>
                </a:cubicBezTo>
                <a:lnTo>
                  <a:pt x="270161" y="1373309"/>
                </a:lnTo>
                <a:close/>
                <a:moveTo>
                  <a:pt x="1126573" y="1371298"/>
                </a:moveTo>
                <a:cubicBezTo>
                  <a:pt x="1130666" y="1370869"/>
                  <a:pt x="1134372" y="1371871"/>
                  <a:pt x="1134372" y="1371871"/>
                </a:cubicBezTo>
                <a:cubicBezTo>
                  <a:pt x="1131274" y="1383327"/>
                  <a:pt x="1116450" y="1379318"/>
                  <a:pt x="1116450" y="1379318"/>
                </a:cubicBezTo>
                <a:cubicBezTo>
                  <a:pt x="1117999" y="1373590"/>
                  <a:pt x="1122480" y="1371728"/>
                  <a:pt x="1126573" y="1371298"/>
                </a:cubicBezTo>
                <a:close/>
                <a:moveTo>
                  <a:pt x="761948" y="1370290"/>
                </a:moveTo>
                <a:lnTo>
                  <a:pt x="776309" y="1374174"/>
                </a:lnTo>
                <a:cubicBezTo>
                  <a:pt x="776309" y="1374174"/>
                  <a:pt x="776309" y="1374174"/>
                  <a:pt x="761948" y="1370290"/>
                </a:cubicBezTo>
                <a:close/>
                <a:moveTo>
                  <a:pt x="715304" y="1369969"/>
                </a:moveTo>
                <a:lnTo>
                  <a:pt x="720982" y="1371505"/>
                </a:lnTo>
                <a:lnTo>
                  <a:pt x="721363" y="1371608"/>
                </a:lnTo>
                <a:cubicBezTo>
                  <a:pt x="720689" y="1371426"/>
                  <a:pt x="718894" y="1370940"/>
                  <a:pt x="715304" y="1369969"/>
                </a:cubicBezTo>
                <a:close/>
                <a:moveTo>
                  <a:pt x="1166292" y="1367814"/>
                </a:moveTo>
                <a:cubicBezTo>
                  <a:pt x="1166292" y="1367814"/>
                  <a:pt x="1166292" y="1367814"/>
                  <a:pt x="1180653" y="1371698"/>
                </a:cubicBezTo>
                <a:lnTo>
                  <a:pt x="1177455" y="1383523"/>
                </a:lnTo>
                <a:lnTo>
                  <a:pt x="1192279" y="1387532"/>
                </a:lnTo>
                <a:cubicBezTo>
                  <a:pt x="1189180" y="1398988"/>
                  <a:pt x="1206639" y="1391416"/>
                  <a:pt x="1203541" y="1402872"/>
                </a:cubicBezTo>
                <a:lnTo>
                  <a:pt x="1186082" y="1410444"/>
                </a:lnTo>
                <a:lnTo>
                  <a:pt x="1189180" y="1398988"/>
                </a:lnTo>
                <a:lnTo>
                  <a:pt x="1174356" y="1394979"/>
                </a:lnTo>
                <a:cubicBezTo>
                  <a:pt x="1174356" y="1394979"/>
                  <a:pt x="1174356" y="1394979"/>
                  <a:pt x="1159996" y="1391095"/>
                </a:cubicBezTo>
                <a:lnTo>
                  <a:pt x="1163094" y="1379639"/>
                </a:lnTo>
                <a:close/>
                <a:moveTo>
                  <a:pt x="747124" y="1366281"/>
                </a:moveTo>
                <a:lnTo>
                  <a:pt x="761948" y="1370290"/>
                </a:lnTo>
                <a:cubicBezTo>
                  <a:pt x="747124" y="1366281"/>
                  <a:pt x="747124" y="1366281"/>
                  <a:pt x="747124" y="1366281"/>
                </a:cubicBezTo>
                <a:close/>
                <a:moveTo>
                  <a:pt x="623671" y="1365046"/>
                </a:moveTo>
                <a:lnTo>
                  <a:pt x="623642" y="1365156"/>
                </a:lnTo>
                <a:cubicBezTo>
                  <a:pt x="623254" y="1366588"/>
                  <a:pt x="622480" y="1369452"/>
                  <a:pt x="622480" y="1369452"/>
                </a:cubicBezTo>
                <a:close/>
                <a:moveTo>
                  <a:pt x="779507" y="1362349"/>
                </a:moveTo>
                <a:lnTo>
                  <a:pt x="776309" y="1374174"/>
                </a:lnTo>
                <a:cubicBezTo>
                  <a:pt x="776309" y="1374174"/>
                  <a:pt x="776309" y="1374174"/>
                  <a:pt x="779507" y="1362349"/>
                </a:cubicBezTo>
                <a:close/>
                <a:moveTo>
                  <a:pt x="89605" y="1361754"/>
                </a:moveTo>
                <a:cubicBezTo>
                  <a:pt x="87585" y="1361208"/>
                  <a:pt x="95663" y="1363393"/>
                  <a:pt x="95663" y="1363393"/>
                </a:cubicBezTo>
                <a:cubicBezTo>
                  <a:pt x="92073" y="1362422"/>
                  <a:pt x="90278" y="1361936"/>
                  <a:pt x="89605" y="1361754"/>
                </a:cubicBezTo>
                <a:close/>
                <a:moveTo>
                  <a:pt x="671759" y="1358192"/>
                </a:moveTo>
                <a:lnTo>
                  <a:pt x="668660" y="1369648"/>
                </a:lnTo>
                <a:cubicBezTo>
                  <a:pt x="668660" y="1369648"/>
                  <a:pt x="668660" y="1369648"/>
                  <a:pt x="671759" y="1358192"/>
                </a:cubicBezTo>
                <a:close/>
                <a:moveTo>
                  <a:pt x="671759" y="1358192"/>
                </a:moveTo>
                <a:cubicBezTo>
                  <a:pt x="678939" y="1360134"/>
                  <a:pt x="678939" y="1360134"/>
                  <a:pt x="678939" y="1360134"/>
                </a:cubicBezTo>
                <a:lnTo>
                  <a:pt x="679402" y="1360259"/>
                </a:lnTo>
                <a:lnTo>
                  <a:pt x="686119" y="1362076"/>
                </a:lnTo>
                <a:cubicBezTo>
                  <a:pt x="686119" y="1362076"/>
                  <a:pt x="686119" y="1362076"/>
                  <a:pt x="671759" y="1358192"/>
                </a:cubicBezTo>
                <a:close/>
                <a:moveTo>
                  <a:pt x="1029822" y="1355889"/>
                </a:moveTo>
                <a:cubicBezTo>
                  <a:pt x="1029822" y="1355889"/>
                  <a:pt x="1044183" y="1359773"/>
                  <a:pt x="1029822" y="1355889"/>
                </a:cubicBezTo>
                <a:close/>
                <a:moveTo>
                  <a:pt x="1029822" y="1355889"/>
                </a:moveTo>
                <a:cubicBezTo>
                  <a:pt x="1029822" y="1355889"/>
                  <a:pt x="1029822" y="1355889"/>
                  <a:pt x="1044183" y="1359773"/>
                </a:cubicBezTo>
                <a:close/>
                <a:moveTo>
                  <a:pt x="657398" y="1354308"/>
                </a:moveTo>
                <a:cubicBezTo>
                  <a:pt x="657398" y="1354308"/>
                  <a:pt x="657398" y="1354308"/>
                  <a:pt x="671759" y="1358192"/>
                </a:cubicBezTo>
                <a:lnTo>
                  <a:pt x="654300" y="1365764"/>
                </a:lnTo>
                <a:close/>
                <a:moveTo>
                  <a:pt x="648485" y="1351898"/>
                </a:moveTo>
                <a:lnTo>
                  <a:pt x="655603" y="1353823"/>
                </a:lnTo>
                <a:cubicBezTo>
                  <a:pt x="657398" y="1354308"/>
                  <a:pt x="657398" y="1354308"/>
                  <a:pt x="657398" y="1354308"/>
                </a:cubicBezTo>
                <a:lnTo>
                  <a:pt x="648866" y="1352001"/>
                </a:lnTo>
                <a:close/>
                <a:moveTo>
                  <a:pt x="646819" y="1351447"/>
                </a:moveTo>
                <a:lnTo>
                  <a:pt x="648866" y="1352001"/>
                </a:lnTo>
                <a:lnTo>
                  <a:pt x="649095" y="1352063"/>
                </a:lnTo>
                <a:close/>
                <a:moveTo>
                  <a:pt x="643037" y="1350424"/>
                </a:moveTo>
                <a:lnTo>
                  <a:pt x="646819" y="1351447"/>
                </a:lnTo>
                <a:lnTo>
                  <a:pt x="644832" y="1350910"/>
                </a:lnTo>
                <a:cubicBezTo>
                  <a:pt x="643037" y="1350424"/>
                  <a:pt x="643037" y="1350424"/>
                  <a:pt x="643037" y="1350424"/>
                </a:cubicBezTo>
                <a:close/>
                <a:moveTo>
                  <a:pt x="643037" y="1350424"/>
                </a:moveTo>
                <a:cubicBezTo>
                  <a:pt x="643037" y="1350424"/>
                  <a:pt x="646627" y="1351395"/>
                  <a:pt x="648422" y="1351881"/>
                </a:cubicBezTo>
                <a:lnTo>
                  <a:pt x="648485" y="1351898"/>
                </a:lnTo>
                <a:close/>
                <a:moveTo>
                  <a:pt x="316793" y="1349040"/>
                </a:moveTo>
                <a:cubicBezTo>
                  <a:pt x="302433" y="1345156"/>
                  <a:pt x="299334" y="1356611"/>
                  <a:pt x="299334" y="1356611"/>
                </a:cubicBezTo>
                <a:lnTo>
                  <a:pt x="313695" y="1360495"/>
                </a:lnTo>
                <a:close/>
                <a:moveTo>
                  <a:pt x="1047281" y="1348317"/>
                </a:moveTo>
                <a:cubicBezTo>
                  <a:pt x="1047281" y="1348317"/>
                  <a:pt x="1047281" y="1348317"/>
                  <a:pt x="1044183" y="1359773"/>
                </a:cubicBezTo>
                <a:close/>
                <a:moveTo>
                  <a:pt x="768244" y="1347009"/>
                </a:moveTo>
                <a:cubicBezTo>
                  <a:pt x="782605" y="1350893"/>
                  <a:pt x="768244" y="1347009"/>
                  <a:pt x="768244" y="1347009"/>
                </a:cubicBezTo>
                <a:close/>
                <a:moveTo>
                  <a:pt x="674857" y="1346736"/>
                </a:moveTo>
                <a:lnTo>
                  <a:pt x="686840" y="1349977"/>
                </a:lnTo>
                <a:lnTo>
                  <a:pt x="687423" y="1350135"/>
                </a:lnTo>
                <a:cubicBezTo>
                  <a:pt x="689218" y="1350620"/>
                  <a:pt x="689218" y="1350620"/>
                  <a:pt x="689218" y="1350620"/>
                </a:cubicBezTo>
                <a:cubicBezTo>
                  <a:pt x="689218" y="1350620"/>
                  <a:pt x="689218" y="1350620"/>
                  <a:pt x="686119" y="1362076"/>
                </a:cubicBezTo>
                <a:cubicBezTo>
                  <a:pt x="682529" y="1361105"/>
                  <a:pt x="680734" y="1360619"/>
                  <a:pt x="679837" y="1360377"/>
                </a:cubicBezTo>
                <a:lnTo>
                  <a:pt x="679402" y="1360259"/>
                </a:lnTo>
                <a:lnTo>
                  <a:pt x="673554" y="1358678"/>
                </a:lnTo>
                <a:cubicBezTo>
                  <a:pt x="671759" y="1358192"/>
                  <a:pt x="671759" y="1358192"/>
                  <a:pt x="671759" y="1358192"/>
                </a:cubicBezTo>
                <a:close/>
                <a:moveTo>
                  <a:pt x="674857" y="1346736"/>
                </a:moveTo>
                <a:cubicBezTo>
                  <a:pt x="674857" y="1346736"/>
                  <a:pt x="674857" y="1346736"/>
                  <a:pt x="689218" y="1350620"/>
                </a:cubicBezTo>
                <a:close/>
                <a:moveTo>
                  <a:pt x="628676" y="1346540"/>
                </a:moveTo>
                <a:cubicBezTo>
                  <a:pt x="628676" y="1346540"/>
                  <a:pt x="628676" y="1346540"/>
                  <a:pt x="610754" y="1353987"/>
                </a:cubicBezTo>
                <a:cubicBezTo>
                  <a:pt x="625578" y="1357996"/>
                  <a:pt x="610754" y="1353987"/>
                  <a:pt x="610754" y="1353987"/>
                </a:cubicBezTo>
                <a:lnTo>
                  <a:pt x="625578" y="1357996"/>
                </a:lnTo>
                <a:cubicBezTo>
                  <a:pt x="625578" y="1357996"/>
                  <a:pt x="625578" y="1357996"/>
                  <a:pt x="625191" y="1359428"/>
                </a:cubicBezTo>
                <a:lnTo>
                  <a:pt x="623671" y="1365046"/>
                </a:lnTo>
                <a:lnTo>
                  <a:pt x="623695" y="1364960"/>
                </a:lnTo>
                <a:lnTo>
                  <a:pt x="623787" y="1364619"/>
                </a:lnTo>
                <a:cubicBezTo>
                  <a:pt x="623642" y="1365156"/>
                  <a:pt x="623254" y="1366588"/>
                  <a:pt x="622480" y="1369452"/>
                </a:cubicBezTo>
                <a:cubicBezTo>
                  <a:pt x="625578" y="1357996"/>
                  <a:pt x="607656" y="1365443"/>
                  <a:pt x="622480" y="1369452"/>
                </a:cubicBezTo>
                <a:cubicBezTo>
                  <a:pt x="607656" y="1365443"/>
                  <a:pt x="622480" y="1369452"/>
                  <a:pt x="622480" y="1369452"/>
                </a:cubicBezTo>
                <a:cubicBezTo>
                  <a:pt x="624029" y="1363724"/>
                  <a:pt x="628394" y="1361831"/>
                  <a:pt x="631984" y="1362802"/>
                </a:cubicBezTo>
                <a:lnTo>
                  <a:pt x="634307" y="1367840"/>
                </a:lnTo>
                <a:lnTo>
                  <a:pt x="631842" y="1370447"/>
                </a:lnTo>
                <a:cubicBezTo>
                  <a:pt x="629660" y="1371394"/>
                  <a:pt x="629660" y="1371394"/>
                  <a:pt x="636840" y="1373336"/>
                </a:cubicBezTo>
                <a:lnTo>
                  <a:pt x="634307" y="1367840"/>
                </a:lnTo>
                <a:lnTo>
                  <a:pt x="639939" y="1361880"/>
                </a:lnTo>
                <a:lnTo>
                  <a:pt x="625578" y="1357996"/>
                </a:lnTo>
                <a:cubicBezTo>
                  <a:pt x="625578" y="1357996"/>
                  <a:pt x="625578" y="1357996"/>
                  <a:pt x="628676" y="1346540"/>
                </a:cubicBezTo>
                <a:cubicBezTo>
                  <a:pt x="628676" y="1346540"/>
                  <a:pt x="625578" y="1357996"/>
                  <a:pt x="628676" y="1346540"/>
                </a:cubicBezTo>
                <a:close/>
                <a:moveTo>
                  <a:pt x="1312057" y="1345371"/>
                </a:moveTo>
                <a:lnTo>
                  <a:pt x="1308859" y="1357196"/>
                </a:lnTo>
                <a:lnTo>
                  <a:pt x="1305760" y="1368652"/>
                </a:lnTo>
                <a:lnTo>
                  <a:pt x="1323683" y="1361206"/>
                </a:lnTo>
                <a:cubicBezTo>
                  <a:pt x="1326881" y="1349380"/>
                  <a:pt x="1326881" y="1349380"/>
                  <a:pt x="1312057" y="1345371"/>
                </a:cubicBezTo>
                <a:close/>
                <a:moveTo>
                  <a:pt x="668798" y="1345098"/>
                </a:moveTo>
                <a:lnTo>
                  <a:pt x="668842" y="1345110"/>
                </a:lnTo>
                <a:lnTo>
                  <a:pt x="669472" y="1345280"/>
                </a:lnTo>
                <a:cubicBezTo>
                  <a:pt x="671267" y="1345765"/>
                  <a:pt x="674857" y="1346736"/>
                  <a:pt x="674857" y="1346736"/>
                </a:cubicBezTo>
                <a:cubicBezTo>
                  <a:pt x="671267" y="1345765"/>
                  <a:pt x="669472" y="1345280"/>
                  <a:pt x="668798" y="1345098"/>
                </a:cubicBezTo>
                <a:close/>
                <a:moveTo>
                  <a:pt x="1032920" y="1344433"/>
                </a:moveTo>
                <a:cubicBezTo>
                  <a:pt x="1032920" y="1344433"/>
                  <a:pt x="1047281" y="1348317"/>
                  <a:pt x="1032920" y="1344433"/>
                </a:cubicBezTo>
                <a:close/>
                <a:moveTo>
                  <a:pt x="116221" y="1344365"/>
                </a:moveTo>
                <a:lnTo>
                  <a:pt x="113122" y="1355821"/>
                </a:lnTo>
                <a:cubicBezTo>
                  <a:pt x="130581" y="1348249"/>
                  <a:pt x="130581" y="1348249"/>
                  <a:pt x="127483" y="1359705"/>
                </a:cubicBezTo>
                <a:cubicBezTo>
                  <a:pt x="127483" y="1359705"/>
                  <a:pt x="113122" y="1355821"/>
                  <a:pt x="127483" y="1359705"/>
                </a:cubicBezTo>
                <a:lnTo>
                  <a:pt x="124385" y="1371161"/>
                </a:lnTo>
                <a:lnTo>
                  <a:pt x="139209" y="1375170"/>
                </a:lnTo>
                <a:cubicBezTo>
                  <a:pt x="139209" y="1375170"/>
                  <a:pt x="139209" y="1375170"/>
                  <a:pt x="136011" y="1386995"/>
                </a:cubicBezTo>
                <a:lnTo>
                  <a:pt x="150371" y="1390879"/>
                </a:lnTo>
                <a:lnTo>
                  <a:pt x="153570" y="1379054"/>
                </a:lnTo>
                <a:cubicBezTo>
                  <a:pt x="136011" y="1386995"/>
                  <a:pt x="136011" y="1386995"/>
                  <a:pt x="139209" y="1375170"/>
                </a:cubicBezTo>
                <a:lnTo>
                  <a:pt x="142307" y="1363714"/>
                </a:lnTo>
                <a:cubicBezTo>
                  <a:pt x="142307" y="1363714"/>
                  <a:pt x="142307" y="1363714"/>
                  <a:pt x="127483" y="1359705"/>
                </a:cubicBezTo>
                <a:lnTo>
                  <a:pt x="130581" y="1348249"/>
                </a:lnTo>
                <a:close/>
                <a:moveTo>
                  <a:pt x="660496" y="1342852"/>
                </a:moveTo>
                <a:cubicBezTo>
                  <a:pt x="660496" y="1342852"/>
                  <a:pt x="660496" y="1342852"/>
                  <a:pt x="657398" y="1354308"/>
                </a:cubicBezTo>
                <a:close/>
                <a:moveTo>
                  <a:pt x="288072" y="1341272"/>
                </a:moveTo>
                <a:lnTo>
                  <a:pt x="302433" y="1345156"/>
                </a:lnTo>
                <a:cubicBezTo>
                  <a:pt x="302433" y="1345156"/>
                  <a:pt x="302433" y="1345156"/>
                  <a:pt x="288072" y="1341272"/>
                </a:cubicBezTo>
                <a:close/>
                <a:moveTo>
                  <a:pt x="267995" y="1335842"/>
                </a:moveTo>
                <a:lnTo>
                  <a:pt x="268786" y="1336056"/>
                </a:lnTo>
                <a:lnTo>
                  <a:pt x="273711" y="1337388"/>
                </a:lnTo>
                <a:cubicBezTo>
                  <a:pt x="273711" y="1337388"/>
                  <a:pt x="270005" y="1336386"/>
                  <a:pt x="268152" y="1335884"/>
                </a:cubicBezTo>
                <a:close/>
                <a:moveTo>
                  <a:pt x="678055" y="1334911"/>
                </a:moveTo>
                <a:cubicBezTo>
                  <a:pt x="674857" y="1346736"/>
                  <a:pt x="678055" y="1334911"/>
                  <a:pt x="674857" y="1346736"/>
                </a:cubicBezTo>
                <a:cubicBezTo>
                  <a:pt x="674857" y="1346736"/>
                  <a:pt x="674857" y="1346736"/>
                  <a:pt x="660496" y="1342852"/>
                </a:cubicBezTo>
                <a:cubicBezTo>
                  <a:pt x="660496" y="1342852"/>
                  <a:pt x="660496" y="1342852"/>
                  <a:pt x="678055" y="1334911"/>
                </a:cubicBezTo>
                <a:cubicBezTo>
                  <a:pt x="660496" y="1342852"/>
                  <a:pt x="674857" y="1346736"/>
                  <a:pt x="678055" y="1334911"/>
                </a:cubicBezTo>
                <a:close/>
                <a:moveTo>
                  <a:pt x="1082762" y="1332929"/>
                </a:moveTo>
                <a:cubicBezTo>
                  <a:pt x="1079664" y="1344385"/>
                  <a:pt x="1079664" y="1344385"/>
                  <a:pt x="1079664" y="1344385"/>
                </a:cubicBezTo>
                <a:close/>
                <a:moveTo>
                  <a:pt x="1036118" y="1332608"/>
                </a:moveTo>
                <a:cubicBezTo>
                  <a:pt x="1036118" y="1332608"/>
                  <a:pt x="1036118" y="1332608"/>
                  <a:pt x="1047281" y="1348317"/>
                </a:cubicBezTo>
                <a:lnTo>
                  <a:pt x="1032920" y="1344433"/>
                </a:lnTo>
                <a:cubicBezTo>
                  <a:pt x="1034519" y="1338520"/>
                  <a:pt x="1035319" y="1335564"/>
                  <a:pt x="1035719" y="1334086"/>
                </a:cubicBezTo>
                <a:lnTo>
                  <a:pt x="1034919" y="1337042"/>
                </a:lnTo>
                <a:cubicBezTo>
                  <a:pt x="1034519" y="1338520"/>
                  <a:pt x="1034519" y="1338520"/>
                  <a:pt x="1036118" y="1332608"/>
                </a:cubicBezTo>
                <a:close/>
                <a:moveTo>
                  <a:pt x="1138820" y="1330610"/>
                </a:moveTo>
                <a:cubicBezTo>
                  <a:pt x="1145510" y="1330690"/>
                  <a:pt x="1143767" y="1337134"/>
                  <a:pt x="1143767" y="1337134"/>
                </a:cubicBezTo>
                <a:cubicBezTo>
                  <a:pt x="1143767" y="1337134"/>
                  <a:pt x="1143767" y="1337134"/>
                  <a:pt x="1128943" y="1333125"/>
                </a:cubicBezTo>
                <a:cubicBezTo>
                  <a:pt x="1133423" y="1331263"/>
                  <a:pt x="1136590" y="1330583"/>
                  <a:pt x="1138820" y="1330610"/>
                </a:cubicBezTo>
                <a:close/>
                <a:moveTo>
                  <a:pt x="1161226" y="1329562"/>
                </a:moveTo>
                <a:cubicBezTo>
                  <a:pt x="1161226" y="1329562"/>
                  <a:pt x="1161226" y="1329562"/>
                  <a:pt x="1143767" y="1337134"/>
                </a:cubicBezTo>
                <a:cubicBezTo>
                  <a:pt x="1143767" y="1337134"/>
                  <a:pt x="1143767" y="1337134"/>
                  <a:pt x="1161226" y="1329562"/>
                </a:cubicBezTo>
                <a:close/>
                <a:moveTo>
                  <a:pt x="151702" y="1328977"/>
                </a:moveTo>
                <a:lnTo>
                  <a:pt x="148604" y="1340433"/>
                </a:lnTo>
                <a:cubicBezTo>
                  <a:pt x="162964" y="1344317"/>
                  <a:pt x="148604" y="1340433"/>
                  <a:pt x="162964" y="1344317"/>
                </a:cubicBezTo>
                <a:cubicBezTo>
                  <a:pt x="162964" y="1344317"/>
                  <a:pt x="162964" y="1344317"/>
                  <a:pt x="177325" y="1348201"/>
                </a:cubicBezTo>
                <a:lnTo>
                  <a:pt x="174127" y="1360026"/>
                </a:lnTo>
                <a:cubicBezTo>
                  <a:pt x="174127" y="1360026"/>
                  <a:pt x="174127" y="1360026"/>
                  <a:pt x="159766" y="1356142"/>
                </a:cubicBezTo>
                <a:cubicBezTo>
                  <a:pt x="159766" y="1356142"/>
                  <a:pt x="159766" y="1356142"/>
                  <a:pt x="174127" y="1360026"/>
                </a:cubicBezTo>
                <a:cubicBezTo>
                  <a:pt x="188488" y="1363910"/>
                  <a:pt x="174127" y="1360026"/>
                  <a:pt x="174127" y="1360026"/>
                </a:cubicBezTo>
                <a:cubicBezTo>
                  <a:pt x="174127" y="1360026"/>
                  <a:pt x="174127" y="1360026"/>
                  <a:pt x="188488" y="1363910"/>
                </a:cubicBezTo>
                <a:cubicBezTo>
                  <a:pt x="174127" y="1360026"/>
                  <a:pt x="174127" y="1360026"/>
                  <a:pt x="177325" y="1348201"/>
                </a:cubicBezTo>
                <a:lnTo>
                  <a:pt x="180423" y="1336745"/>
                </a:lnTo>
                <a:lnTo>
                  <a:pt x="166063" y="1332861"/>
                </a:lnTo>
                <a:close/>
                <a:moveTo>
                  <a:pt x="105058" y="1328656"/>
                </a:moveTo>
                <a:cubicBezTo>
                  <a:pt x="105058" y="1328656"/>
                  <a:pt x="108648" y="1329627"/>
                  <a:pt x="110443" y="1330113"/>
                </a:cubicBezTo>
                <a:lnTo>
                  <a:pt x="110802" y="1330210"/>
                </a:lnTo>
                <a:close/>
                <a:moveTo>
                  <a:pt x="1814093" y="1327248"/>
                </a:moveTo>
                <a:cubicBezTo>
                  <a:pt x="1813948" y="1327785"/>
                  <a:pt x="1813561" y="1329217"/>
                  <a:pt x="1812786" y="1332081"/>
                </a:cubicBezTo>
                <a:lnTo>
                  <a:pt x="1813996" y="1327607"/>
                </a:lnTo>
                <a:close/>
                <a:moveTo>
                  <a:pt x="1146865" y="1325678"/>
                </a:moveTo>
                <a:cubicBezTo>
                  <a:pt x="1146865" y="1325678"/>
                  <a:pt x="1146865" y="1325678"/>
                  <a:pt x="1161226" y="1329562"/>
                </a:cubicBezTo>
                <a:close/>
                <a:moveTo>
                  <a:pt x="1053577" y="1325036"/>
                </a:moveTo>
                <a:cubicBezTo>
                  <a:pt x="1053577" y="1325036"/>
                  <a:pt x="1057167" y="1326007"/>
                  <a:pt x="1058963" y="1326492"/>
                </a:cubicBezTo>
                <a:lnTo>
                  <a:pt x="1059322" y="1326589"/>
                </a:lnTo>
                <a:lnTo>
                  <a:pt x="1059636" y="1326674"/>
                </a:lnTo>
                <a:cubicBezTo>
                  <a:pt x="1058963" y="1326492"/>
                  <a:pt x="1057167" y="1326007"/>
                  <a:pt x="1053577" y="1325036"/>
                </a:cubicBezTo>
                <a:close/>
                <a:moveTo>
                  <a:pt x="136878" y="1324968"/>
                </a:moveTo>
                <a:lnTo>
                  <a:pt x="133780" y="1336424"/>
                </a:lnTo>
                <a:cubicBezTo>
                  <a:pt x="133780" y="1336424"/>
                  <a:pt x="133780" y="1336424"/>
                  <a:pt x="136878" y="1324968"/>
                </a:cubicBezTo>
                <a:close/>
                <a:moveTo>
                  <a:pt x="1132041" y="1321669"/>
                </a:moveTo>
                <a:cubicBezTo>
                  <a:pt x="1146865" y="1325678"/>
                  <a:pt x="1146865" y="1325678"/>
                  <a:pt x="1146865" y="1325678"/>
                </a:cubicBezTo>
                <a:close/>
                <a:moveTo>
                  <a:pt x="1039217" y="1321152"/>
                </a:moveTo>
                <a:cubicBezTo>
                  <a:pt x="1053577" y="1325036"/>
                  <a:pt x="1053577" y="1325036"/>
                  <a:pt x="1053577" y="1325036"/>
                </a:cubicBezTo>
                <a:lnTo>
                  <a:pt x="1050479" y="1336492"/>
                </a:lnTo>
                <a:cubicBezTo>
                  <a:pt x="1050479" y="1336492"/>
                  <a:pt x="1050479" y="1336492"/>
                  <a:pt x="1036118" y="1332608"/>
                </a:cubicBezTo>
                <a:cubicBezTo>
                  <a:pt x="1039217" y="1321152"/>
                  <a:pt x="1036118" y="1332608"/>
                  <a:pt x="1039217" y="1321152"/>
                </a:cubicBezTo>
                <a:cubicBezTo>
                  <a:pt x="1039217" y="1321152"/>
                  <a:pt x="1053577" y="1325036"/>
                  <a:pt x="1039217" y="1321152"/>
                </a:cubicBezTo>
                <a:close/>
                <a:moveTo>
                  <a:pt x="1039217" y="1321152"/>
                </a:moveTo>
                <a:cubicBezTo>
                  <a:pt x="1039217" y="1321152"/>
                  <a:pt x="1039217" y="1321152"/>
                  <a:pt x="1053577" y="1325036"/>
                </a:cubicBezTo>
                <a:close/>
                <a:moveTo>
                  <a:pt x="256027" y="1319915"/>
                </a:moveTo>
                <a:cubicBezTo>
                  <a:pt x="254007" y="1319369"/>
                  <a:pt x="262085" y="1321553"/>
                  <a:pt x="262085" y="1321553"/>
                </a:cubicBezTo>
                <a:cubicBezTo>
                  <a:pt x="258495" y="1320582"/>
                  <a:pt x="256700" y="1320097"/>
                  <a:pt x="256027" y="1319915"/>
                </a:cubicBezTo>
                <a:close/>
                <a:moveTo>
                  <a:pt x="1071037" y="1317464"/>
                </a:moveTo>
                <a:cubicBezTo>
                  <a:pt x="1071037" y="1317464"/>
                  <a:pt x="1071037" y="1317464"/>
                  <a:pt x="1067938" y="1328920"/>
                </a:cubicBezTo>
                <a:cubicBezTo>
                  <a:pt x="1067938" y="1328920"/>
                  <a:pt x="1067938" y="1328920"/>
                  <a:pt x="1071037" y="1317464"/>
                </a:cubicBezTo>
                <a:close/>
                <a:moveTo>
                  <a:pt x="978212" y="1316947"/>
                </a:moveTo>
                <a:cubicBezTo>
                  <a:pt x="992573" y="1320831"/>
                  <a:pt x="989375" y="1332656"/>
                  <a:pt x="989375" y="1332656"/>
                </a:cubicBezTo>
                <a:cubicBezTo>
                  <a:pt x="989375" y="1332656"/>
                  <a:pt x="989375" y="1332656"/>
                  <a:pt x="975014" y="1328772"/>
                </a:cubicBezTo>
                <a:cubicBezTo>
                  <a:pt x="975014" y="1328772"/>
                  <a:pt x="975014" y="1328772"/>
                  <a:pt x="971916" y="1340228"/>
                </a:cubicBezTo>
                <a:lnTo>
                  <a:pt x="986276" y="1344112"/>
                </a:lnTo>
                <a:cubicBezTo>
                  <a:pt x="986276" y="1344112"/>
                  <a:pt x="986276" y="1344112"/>
                  <a:pt x="1000637" y="1347996"/>
                </a:cubicBezTo>
                <a:lnTo>
                  <a:pt x="986276" y="1344112"/>
                </a:lnTo>
                <a:lnTo>
                  <a:pt x="989375" y="1332656"/>
                </a:lnTo>
                <a:lnTo>
                  <a:pt x="992573" y="1320831"/>
                </a:lnTo>
                <a:close/>
                <a:moveTo>
                  <a:pt x="280007" y="1314107"/>
                </a:moveTo>
                <a:cubicBezTo>
                  <a:pt x="276909" y="1325562"/>
                  <a:pt x="280007" y="1314107"/>
                  <a:pt x="294368" y="1317991"/>
                </a:cubicBezTo>
                <a:close/>
                <a:moveTo>
                  <a:pt x="1056676" y="1313580"/>
                </a:moveTo>
                <a:cubicBezTo>
                  <a:pt x="1056676" y="1313580"/>
                  <a:pt x="1056676" y="1313580"/>
                  <a:pt x="1071037" y="1317464"/>
                </a:cubicBezTo>
                <a:cubicBezTo>
                  <a:pt x="1053577" y="1325036"/>
                  <a:pt x="1056676" y="1313580"/>
                  <a:pt x="1056676" y="1313580"/>
                </a:cubicBezTo>
                <a:close/>
                <a:moveTo>
                  <a:pt x="1056676" y="1313580"/>
                </a:moveTo>
                <a:cubicBezTo>
                  <a:pt x="1071037" y="1317464"/>
                  <a:pt x="1071037" y="1317464"/>
                  <a:pt x="1071037" y="1317464"/>
                </a:cubicBezTo>
                <a:close/>
                <a:moveTo>
                  <a:pt x="1135139" y="1310213"/>
                </a:moveTo>
                <a:lnTo>
                  <a:pt x="1117680" y="1317785"/>
                </a:lnTo>
                <a:cubicBezTo>
                  <a:pt x="1117680" y="1317785"/>
                  <a:pt x="1117680" y="1317785"/>
                  <a:pt x="1135139" y="1310213"/>
                </a:cubicBezTo>
                <a:close/>
                <a:moveTo>
                  <a:pt x="1042315" y="1309696"/>
                </a:moveTo>
                <a:cubicBezTo>
                  <a:pt x="1039217" y="1321152"/>
                  <a:pt x="1039217" y="1321152"/>
                  <a:pt x="1039217" y="1321152"/>
                </a:cubicBezTo>
                <a:cubicBezTo>
                  <a:pt x="1042315" y="1309696"/>
                  <a:pt x="1042315" y="1309696"/>
                  <a:pt x="1042315" y="1309696"/>
                </a:cubicBezTo>
                <a:close/>
                <a:moveTo>
                  <a:pt x="1042315" y="1309696"/>
                </a:moveTo>
                <a:lnTo>
                  <a:pt x="1056676" y="1313580"/>
                </a:lnTo>
                <a:cubicBezTo>
                  <a:pt x="1056676" y="1313580"/>
                  <a:pt x="1056676" y="1313580"/>
                  <a:pt x="1042315" y="1309696"/>
                </a:cubicBezTo>
                <a:close/>
                <a:moveTo>
                  <a:pt x="437035" y="1307004"/>
                </a:moveTo>
                <a:cubicBezTo>
                  <a:pt x="437035" y="1307004"/>
                  <a:pt x="437035" y="1307004"/>
                  <a:pt x="419576" y="1314576"/>
                </a:cubicBezTo>
                <a:lnTo>
                  <a:pt x="433937" y="1318460"/>
                </a:lnTo>
                <a:cubicBezTo>
                  <a:pt x="437035" y="1307004"/>
                  <a:pt x="433937" y="1318460"/>
                  <a:pt x="437035" y="1307004"/>
                </a:cubicBezTo>
                <a:close/>
                <a:moveTo>
                  <a:pt x="1120779" y="1306330"/>
                </a:moveTo>
                <a:cubicBezTo>
                  <a:pt x="1120779" y="1306330"/>
                  <a:pt x="1120779" y="1306330"/>
                  <a:pt x="1117680" y="1317785"/>
                </a:cubicBezTo>
                <a:close/>
                <a:moveTo>
                  <a:pt x="250823" y="1306214"/>
                </a:moveTo>
                <a:lnTo>
                  <a:pt x="265183" y="1310098"/>
                </a:lnTo>
                <a:cubicBezTo>
                  <a:pt x="250823" y="1306214"/>
                  <a:pt x="250823" y="1306214"/>
                  <a:pt x="250823" y="1306214"/>
                </a:cubicBezTo>
                <a:close/>
                <a:moveTo>
                  <a:pt x="157898" y="1306066"/>
                </a:moveTo>
                <a:cubicBezTo>
                  <a:pt x="157898" y="1306066"/>
                  <a:pt x="161489" y="1307037"/>
                  <a:pt x="163284" y="1307522"/>
                </a:cubicBezTo>
                <a:lnTo>
                  <a:pt x="163550" y="1307594"/>
                </a:lnTo>
                <a:close/>
                <a:moveTo>
                  <a:pt x="1027954" y="1305812"/>
                </a:moveTo>
                <a:cubicBezTo>
                  <a:pt x="1042315" y="1309696"/>
                  <a:pt x="1027954" y="1305812"/>
                  <a:pt x="1027954" y="1305812"/>
                </a:cubicBezTo>
                <a:close/>
                <a:moveTo>
                  <a:pt x="236462" y="1302330"/>
                </a:moveTo>
                <a:lnTo>
                  <a:pt x="250823" y="1306214"/>
                </a:lnTo>
                <a:cubicBezTo>
                  <a:pt x="250823" y="1306214"/>
                  <a:pt x="250823" y="1306214"/>
                  <a:pt x="247724" y="1317669"/>
                </a:cubicBezTo>
                <a:cubicBezTo>
                  <a:pt x="247724" y="1317669"/>
                  <a:pt x="250823" y="1306214"/>
                  <a:pt x="233364" y="1313785"/>
                </a:cubicBezTo>
                <a:close/>
                <a:moveTo>
                  <a:pt x="1059774" y="1302124"/>
                </a:moveTo>
                <a:lnTo>
                  <a:pt x="1074135" y="1306008"/>
                </a:lnTo>
                <a:cubicBezTo>
                  <a:pt x="1074135" y="1306008"/>
                  <a:pt x="1059774" y="1302124"/>
                  <a:pt x="1056676" y="1313580"/>
                </a:cubicBezTo>
                <a:close/>
                <a:moveTo>
                  <a:pt x="1092057" y="1298562"/>
                </a:moveTo>
                <a:lnTo>
                  <a:pt x="1088959" y="1310017"/>
                </a:lnTo>
                <a:cubicBezTo>
                  <a:pt x="1088959" y="1310017"/>
                  <a:pt x="1088959" y="1310017"/>
                  <a:pt x="1092057" y="1298562"/>
                </a:cubicBezTo>
                <a:close/>
                <a:moveTo>
                  <a:pt x="946067" y="1295959"/>
                </a:moveTo>
                <a:cubicBezTo>
                  <a:pt x="946740" y="1296141"/>
                  <a:pt x="948535" y="1296627"/>
                  <a:pt x="952125" y="1297598"/>
                </a:cubicBezTo>
                <a:cubicBezTo>
                  <a:pt x="952125" y="1297598"/>
                  <a:pt x="952125" y="1297598"/>
                  <a:pt x="949027" y="1309054"/>
                </a:cubicBezTo>
                <a:lnTo>
                  <a:pt x="963851" y="1313063"/>
                </a:lnTo>
                <a:lnTo>
                  <a:pt x="966950" y="1301607"/>
                </a:lnTo>
                <a:cubicBezTo>
                  <a:pt x="952125" y="1297598"/>
                  <a:pt x="952125" y="1297598"/>
                  <a:pt x="952125" y="1297598"/>
                </a:cubicBezTo>
                <a:cubicBezTo>
                  <a:pt x="952125" y="1297598"/>
                  <a:pt x="944048" y="1295413"/>
                  <a:pt x="946067" y="1295959"/>
                </a:cubicBezTo>
                <a:close/>
                <a:moveTo>
                  <a:pt x="1077233" y="1294553"/>
                </a:moveTo>
                <a:cubicBezTo>
                  <a:pt x="1077233" y="1294553"/>
                  <a:pt x="1074135" y="1306008"/>
                  <a:pt x="1077233" y="1294553"/>
                </a:cubicBezTo>
                <a:close/>
                <a:moveTo>
                  <a:pt x="1077233" y="1294553"/>
                </a:moveTo>
                <a:cubicBezTo>
                  <a:pt x="1077233" y="1294553"/>
                  <a:pt x="1077233" y="1294553"/>
                  <a:pt x="1092057" y="1298562"/>
                </a:cubicBezTo>
                <a:cubicBezTo>
                  <a:pt x="1092057" y="1298562"/>
                  <a:pt x="1092057" y="1298562"/>
                  <a:pt x="1077233" y="1294553"/>
                </a:cubicBezTo>
                <a:close/>
                <a:moveTo>
                  <a:pt x="114353" y="1294289"/>
                </a:moveTo>
                <a:lnTo>
                  <a:pt x="96894" y="1301861"/>
                </a:lnTo>
                <a:cubicBezTo>
                  <a:pt x="96894" y="1301861"/>
                  <a:pt x="96894" y="1301861"/>
                  <a:pt x="111254" y="1305745"/>
                </a:cubicBezTo>
                <a:cubicBezTo>
                  <a:pt x="96894" y="1301861"/>
                  <a:pt x="96894" y="1301861"/>
                  <a:pt x="93795" y="1313316"/>
                </a:cubicBezTo>
                <a:cubicBezTo>
                  <a:pt x="93795" y="1313316"/>
                  <a:pt x="93795" y="1313316"/>
                  <a:pt x="108156" y="1317200"/>
                </a:cubicBezTo>
                <a:lnTo>
                  <a:pt x="105058" y="1328656"/>
                </a:lnTo>
                <a:cubicBezTo>
                  <a:pt x="108648" y="1329627"/>
                  <a:pt x="110443" y="1330113"/>
                  <a:pt x="111116" y="1330295"/>
                </a:cubicBezTo>
                <a:lnTo>
                  <a:pt x="110802" y="1330210"/>
                </a:lnTo>
                <a:lnTo>
                  <a:pt x="119419" y="1332540"/>
                </a:lnTo>
                <a:cubicBezTo>
                  <a:pt x="105058" y="1328656"/>
                  <a:pt x="122517" y="1321084"/>
                  <a:pt x="122517" y="1321084"/>
                </a:cubicBezTo>
                <a:cubicBezTo>
                  <a:pt x="122517" y="1321084"/>
                  <a:pt x="122517" y="1321084"/>
                  <a:pt x="108156" y="1317200"/>
                </a:cubicBezTo>
                <a:lnTo>
                  <a:pt x="111254" y="1305745"/>
                </a:lnTo>
                <a:cubicBezTo>
                  <a:pt x="128714" y="1298173"/>
                  <a:pt x="125615" y="1309628"/>
                  <a:pt x="125615" y="1309628"/>
                </a:cubicBezTo>
                <a:lnTo>
                  <a:pt x="128714" y="1298173"/>
                </a:lnTo>
                <a:cubicBezTo>
                  <a:pt x="128714" y="1298173"/>
                  <a:pt x="128714" y="1298173"/>
                  <a:pt x="114353" y="1294289"/>
                </a:cubicBezTo>
                <a:close/>
                <a:moveTo>
                  <a:pt x="652521" y="1291316"/>
                </a:moveTo>
                <a:cubicBezTo>
                  <a:pt x="650357" y="1291307"/>
                  <a:pt x="657854" y="1295640"/>
                  <a:pt x="655530" y="1304232"/>
                </a:cubicBezTo>
                <a:lnTo>
                  <a:pt x="641169" y="1300348"/>
                </a:lnTo>
                <a:cubicBezTo>
                  <a:pt x="641169" y="1300348"/>
                  <a:pt x="641169" y="1300348"/>
                  <a:pt x="638071" y="1311803"/>
                </a:cubicBezTo>
                <a:cubicBezTo>
                  <a:pt x="652432" y="1315687"/>
                  <a:pt x="652432" y="1315687"/>
                  <a:pt x="652432" y="1315687"/>
                </a:cubicBezTo>
                <a:lnTo>
                  <a:pt x="655530" y="1304232"/>
                </a:lnTo>
                <a:lnTo>
                  <a:pt x="658628" y="1292776"/>
                </a:lnTo>
                <a:cubicBezTo>
                  <a:pt x="655038" y="1291805"/>
                  <a:pt x="653243" y="1291319"/>
                  <a:pt x="652521" y="1291316"/>
                </a:cubicBezTo>
                <a:close/>
                <a:moveTo>
                  <a:pt x="146273" y="1290231"/>
                </a:moveTo>
                <a:lnTo>
                  <a:pt x="143074" y="1302057"/>
                </a:lnTo>
                <a:cubicBezTo>
                  <a:pt x="143074" y="1302057"/>
                  <a:pt x="139484" y="1301086"/>
                  <a:pt x="137689" y="1300600"/>
                </a:cubicBezTo>
                <a:lnTo>
                  <a:pt x="137060" y="1300430"/>
                </a:lnTo>
                <a:lnTo>
                  <a:pt x="137016" y="1300418"/>
                </a:lnTo>
                <a:cubicBezTo>
                  <a:pt x="137689" y="1300600"/>
                  <a:pt x="139484" y="1301086"/>
                  <a:pt x="143074" y="1302057"/>
                </a:cubicBezTo>
                <a:cubicBezTo>
                  <a:pt x="143074" y="1302057"/>
                  <a:pt x="143074" y="1302057"/>
                  <a:pt x="157898" y="1306066"/>
                </a:cubicBezTo>
                <a:cubicBezTo>
                  <a:pt x="161489" y="1307037"/>
                  <a:pt x="163284" y="1307522"/>
                  <a:pt x="163957" y="1307704"/>
                </a:cubicBezTo>
                <a:lnTo>
                  <a:pt x="163550" y="1307594"/>
                </a:lnTo>
                <a:lnTo>
                  <a:pt x="172259" y="1309950"/>
                </a:lnTo>
                <a:cubicBezTo>
                  <a:pt x="175457" y="1298124"/>
                  <a:pt x="161097" y="1294241"/>
                  <a:pt x="161097" y="1294241"/>
                </a:cubicBezTo>
                <a:cubicBezTo>
                  <a:pt x="146273" y="1290231"/>
                  <a:pt x="161097" y="1294241"/>
                  <a:pt x="161097" y="1294241"/>
                </a:cubicBezTo>
                <a:close/>
                <a:moveTo>
                  <a:pt x="225199" y="1286990"/>
                </a:moveTo>
                <a:lnTo>
                  <a:pt x="239560" y="1290874"/>
                </a:lnTo>
                <a:cubicBezTo>
                  <a:pt x="225199" y="1286990"/>
                  <a:pt x="225199" y="1286990"/>
                  <a:pt x="225199" y="1286990"/>
                </a:cubicBezTo>
                <a:close/>
                <a:moveTo>
                  <a:pt x="396587" y="1283771"/>
                </a:moveTo>
                <a:cubicBezTo>
                  <a:pt x="396587" y="1283771"/>
                  <a:pt x="396587" y="1283771"/>
                  <a:pt x="393489" y="1295227"/>
                </a:cubicBezTo>
                <a:lnTo>
                  <a:pt x="408313" y="1299236"/>
                </a:lnTo>
                <a:cubicBezTo>
                  <a:pt x="408313" y="1299236"/>
                  <a:pt x="408313" y="1299236"/>
                  <a:pt x="422674" y="1303120"/>
                </a:cubicBezTo>
                <a:lnTo>
                  <a:pt x="408313" y="1299236"/>
                </a:lnTo>
                <a:cubicBezTo>
                  <a:pt x="408313" y="1299236"/>
                  <a:pt x="411411" y="1287780"/>
                  <a:pt x="408313" y="1299236"/>
                </a:cubicBezTo>
                <a:cubicBezTo>
                  <a:pt x="408313" y="1299236"/>
                  <a:pt x="408313" y="1299236"/>
                  <a:pt x="393489" y="1295227"/>
                </a:cubicBezTo>
                <a:cubicBezTo>
                  <a:pt x="396587" y="1283771"/>
                  <a:pt x="411411" y="1287780"/>
                  <a:pt x="411411" y="1287780"/>
                </a:cubicBezTo>
                <a:lnTo>
                  <a:pt x="425772" y="1291664"/>
                </a:lnTo>
                <a:cubicBezTo>
                  <a:pt x="411411" y="1287780"/>
                  <a:pt x="411411" y="1287780"/>
                  <a:pt x="411411" y="1287780"/>
                </a:cubicBezTo>
                <a:close/>
                <a:moveTo>
                  <a:pt x="1127075" y="1283048"/>
                </a:moveTo>
                <a:lnTo>
                  <a:pt x="1141436" y="1286932"/>
                </a:lnTo>
                <a:cubicBezTo>
                  <a:pt x="1141436" y="1286932"/>
                  <a:pt x="1141436" y="1286932"/>
                  <a:pt x="1127075" y="1283048"/>
                </a:cubicBezTo>
                <a:close/>
                <a:moveTo>
                  <a:pt x="577009" y="1282995"/>
                </a:moveTo>
                <a:cubicBezTo>
                  <a:pt x="574924" y="1282431"/>
                  <a:pt x="583263" y="1284687"/>
                  <a:pt x="583263" y="1284687"/>
                </a:cubicBezTo>
                <a:cubicBezTo>
                  <a:pt x="568439" y="1280677"/>
                  <a:pt x="565340" y="1292133"/>
                  <a:pt x="565340" y="1292133"/>
                </a:cubicBezTo>
                <a:cubicBezTo>
                  <a:pt x="565340" y="1292133"/>
                  <a:pt x="565340" y="1292133"/>
                  <a:pt x="580165" y="1296142"/>
                </a:cubicBezTo>
                <a:cubicBezTo>
                  <a:pt x="580165" y="1296142"/>
                  <a:pt x="580165" y="1296142"/>
                  <a:pt x="583263" y="1284687"/>
                </a:cubicBezTo>
                <a:cubicBezTo>
                  <a:pt x="579557" y="1283684"/>
                  <a:pt x="577704" y="1283183"/>
                  <a:pt x="577009" y="1282995"/>
                </a:cubicBezTo>
                <a:close/>
                <a:moveTo>
                  <a:pt x="1072851" y="1282263"/>
                </a:moveTo>
                <a:cubicBezTo>
                  <a:pt x="1076841" y="1281756"/>
                  <a:pt x="1080431" y="1282727"/>
                  <a:pt x="1080431" y="1282727"/>
                </a:cubicBezTo>
                <a:lnTo>
                  <a:pt x="1095255" y="1286736"/>
                </a:lnTo>
                <a:cubicBezTo>
                  <a:pt x="1092057" y="1298562"/>
                  <a:pt x="1077233" y="1294553"/>
                  <a:pt x="1077233" y="1294553"/>
                </a:cubicBezTo>
                <a:cubicBezTo>
                  <a:pt x="1077233" y="1294553"/>
                  <a:pt x="1077233" y="1294553"/>
                  <a:pt x="1062872" y="1290669"/>
                </a:cubicBezTo>
                <a:cubicBezTo>
                  <a:pt x="1064471" y="1284756"/>
                  <a:pt x="1068861" y="1282771"/>
                  <a:pt x="1072851" y="1282263"/>
                </a:cubicBezTo>
                <a:close/>
                <a:moveTo>
                  <a:pt x="272729" y="1282197"/>
                </a:moveTo>
                <a:cubicBezTo>
                  <a:pt x="273179" y="1280534"/>
                  <a:pt x="271380" y="1287186"/>
                  <a:pt x="271380" y="1287186"/>
                </a:cubicBezTo>
                <a:lnTo>
                  <a:pt x="268282" y="1298642"/>
                </a:lnTo>
                <a:lnTo>
                  <a:pt x="283106" y="1302651"/>
                </a:lnTo>
                <a:cubicBezTo>
                  <a:pt x="283106" y="1302651"/>
                  <a:pt x="283106" y="1302651"/>
                  <a:pt x="286204" y="1291195"/>
                </a:cubicBezTo>
                <a:lnTo>
                  <a:pt x="271380" y="1287186"/>
                </a:lnTo>
                <a:cubicBezTo>
                  <a:pt x="272179" y="1284230"/>
                  <a:pt x="272579" y="1282751"/>
                  <a:pt x="272729" y="1282197"/>
                </a:cubicBezTo>
                <a:close/>
                <a:moveTo>
                  <a:pt x="196015" y="1279097"/>
                </a:moveTo>
                <a:lnTo>
                  <a:pt x="194800" y="1283589"/>
                </a:lnTo>
                <a:lnTo>
                  <a:pt x="194823" y="1283503"/>
                </a:lnTo>
                <a:close/>
                <a:moveTo>
                  <a:pt x="196015" y="1279097"/>
                </a:moveTo>
                <a:cubicBezTo>
                  <a:pt x="196015" y="1279097"/>
                  <a:pt x="199605" y="1280068"/>
                  <a:pt x="201400" y="1280553"/>
                </a:cubicBezTo>
                <a:lnTo>
                  <a:pt x="201605" y="1280609"/>
                </a:lnTo>
                <a:close/>
                <a:moveTo>
                  <a:pt x="460790" y="1276151"/>
                </a:moveTo>
                <a:cubicBezTo>
                  <a:pt x="460790" y="1276151"/>
                  <a:pt x="460790" y="1276151"/>
                  <a:pt x="475614" y="1280160"/>
                </a:cubicBezTo>
                <a:cubicBezTo>
                  <a:pt x="475614" y="1280160"/>
                  <a:pt x="475614" y="1280160"/>
                  <a:pt x="460790" y="1276151"/>
                </a:cubicBezTo>
                <a:cubicBezTo>
                  <a:pt x="475614" y="1280160"/>
                  <a:pt x="460790" y="1276151"/>
                  <a:pt x="460790" y="1276151"/>
                </a:cubicBezTo>
                <a:close/>
                <a:moveTo>
                  <a:pt x="1098353" y="1275281"/>
                </a:moveTo>
                <a:cubicBezTo>
                  <a:pt x="1112714" y="1279165"/>
                  <a:pt x="1112714" y="1279165"/>
                  <a:pt x="1112714" y="1279165"/>
                </a:cubicBezTo>
                <a:cubicBezTo>
                  <a:pt x="1098353" y="1275281"/>
                  <a:pt x="1098353" y="1275281"/>
                  <a:pt x="1098353" y="1275281"/>
                </a:cubicBezTo>
                <a:close/>
                <a:moveTo>
                  <a:pt x="135010" y="1274892"/>
                </a:moveTo>
                <a:cubicBezTo>
                  <a:pt x="135010" y="1274892"/>
                  <a:pt x="135010" y="1274892"/>
                  <a:pt x="149371" y="1278776"/>
                </a:cubicBezTo>
                <a:cubicBezTo>
                  <a:pt x="135010" y="1274892"/>
                  <a:pt x="149371" y="1278776"/>
                  <a:pt x="135010" y="1274892"/>
                </a:cubicBezTo>
                <a:close/>
                <a:moveTo>
                  <a:pt x="958322" y="1274686"/>
                </a:moveTo>
                <a:lnTo>
                  <a:pt x="955224" y="1286142"/>
                </a:lnTo>
                <a:cubicBezTo>
                  <a:pt x="955224" y="1286142"/>
                  <a:pt x="955224" y="1286142"/>
                  <a:pt x="970048" y="1290151"/>
                </a:cubicBezTo>
                <a:cubicBezTo>
                  <a:pt x="970048" y="1290151"/>
                  <a:pt x="970048" y="1290151"/>
                  <a:pt x="958322" y="1274686"/>
                </a:cubicBezTo>
                <a:close/>
                <a:moveTo>
                  <a:pt x="1022992" y="1274529"/>
                </a:moveTo>
                <a:cubicBezTo>
                  <a:pt x="1027611" y="1273994"/>
                  <a:pt x="1034151" y="1282901"/>
                  <a:pt x="1034151" y="1282901"/>
                </a:cubicBezTo>
                <a:lnTo>
                  <a:pt x="1019327" y="1278892"/>
                </a:lnTo>
                <a:cubicBezTo>
                  <a:pt x="1020126" y="1275935"/>
                  <a:pt x="1021453" y="1274708"/>
                  <a:pt x="1022992" y="1274529"/>
                </a:cubicBezTo>
                <a:close/>
                <a:moveTo>
                  <a:pt x="268520" y="1273722"/>
                </a:moveTo>
                <a:cubicBezTo>
                  <a:pt x="269193" y="1273904"/>
                  <a:pt x="270988" y="1274390"/>
                  <a:pt x="274578" y="1275361"/>
                </a:cubicBezTo>
                <a:cubicBezTo>
                  <a:pt x="274578" y="1275361"/>
                  <a:pt x="266500" y="1273176"/>
                  <a:pt x="268520" y="1273722"/>
                </a:cubicBezTo>
                <a:close/>
                <a:moveTo>
                  <a:pt x="632642" y="1273057"/>
                </a:moveTo>
                <a:cubicBezTo>
                  <a:pt x="629443" y="1284883"/>
                  <a:pt x="629443" y="1284883"/>
                  <a:pt x="629443" y="1284883"/>
                </a:cubicBezTo>
                <a:cubicBezTo>
                  <a:pt x="632642" y="1273057"/>
                  <a:pt x="632642" y="1273057"/>
                  <a:pt x="632642" y="1273057"/>
                </a:cubicBezTo>
                <a:close/>
                <a:moveTo>
                  <a:pt x="539717" y="1272910"/>
                </a:moveTo>
                <a:lnTo>
                  <a:pt x="536619" y="1284365"/>
                </a:lnTo>
                <a:cubicBezTo>
                  <a:pt x="521795" y="1280356"/>
                  <a:pt x="536619" y="1284365"/>
                  <a:pt x="536619" y="1284365"/>
                </a:cubicBezTo>
                <a:cubicBezTo>
                  <a:pt x="539717" y="1272910"/>
                  <a:pt x="554078" y="1276794"/>
                  <a:pt x="539717" y="1272910"/>
                </a:cubicBezTo>
                <a:close/>
                <a:moveTo>
                  <a:pt x="1083529" y="1271271"/>
                </a:moveTo>
                <a:lnTo>
                  <a:pt x="1098353" y="1275281"/>
                </a:lnTo>
                <a:cubicBezTo>
                  <a:pt x="1098353" y="1275281"/>
                  <a:pt x="1095255" y="1286736"/>
                  <a:pt x="1080431" y="1282727"/>
                </a:cubicBezTo>
                <a:close/>
                <a:moveTo>
                  <a:pt x="208649" y="1270220"/>
                </a:moveTo>
                <a:lnTo>
                  <a:pt x="213474" y="1271525"/>
                </a:lnTo>
                <a:cubicBezTo>
                  <a:pt x="213474" y="1271525"/>
                  <a:pt x="213474" y="1271525"/>
                  <a:pt x="211679" y="1271039"/>
                </a:cubicBezTo>
                <a:close/>
                <a:moveTo>
                  <a:pt x="207415" y="1269886"/>
                </a:moveTo>
                <a:lnTo>
                  <a:pt x="207708" y="1269965"/>
                </a:lnTo>
                <a:lnTo>
                  <a:pt x="208649" y="1270220"/>
                </a:lnTo>
                <a:close/>
                <a:moveTo>
                  <a:pt x="1077471" y="1269633"/>
                </a:moveTo>
                <a:lnTo>
                  <a:pt x="1077515" y="1269645"/>
                </a:lnTo>
                <a:lnTo>
                  <a:pt x="1083529" y="1271271"/>
                </a:lnTo>
                <a:cubicBezTo>
                  <a:pt x="1079939" y="1270300"/>
                  <a:pt x="1078144" y="1269815"/>
                  <a:pt x="1077471" y="1269633"/>
                </a:cubicBezTo>
                <a:close/>
                <a:moveTo>
                  <a:pt x="571537" y="1269222"/>
                </a:moveTo>
                <a:cubicBezTo>
                  <a:pt x="571537" y="1269222"/>
                  <a:pt x="571537" y="1269222"/>
                  <a:pt x="586361" y="1273231"/>
                </a:cubicBezTo>
                <a:cubicBezTo>
                  <a:pt x="586361" y="1273231"/>
                  <a:pt x="586361" y="1273231"/>
                  <a:pt x="571537" y="1269222"/>
                </a:cubicBezTo>
                <a:close/>
                <a:moveTo>
                  <a:pt x="1208737" y="1267857"/>
                </a:moveTo>
                <a:cubicBezTo>
                  <a:pt x="1208737" y="1267857"/>
                  <a:pt x="1208737" y="1267857"/>
                  <a:pt x="1205639" y="1279312"/>
                </a:cubicBezTo>
                <a:close/>
                <a:moveTo>
                  <a:pt x="199113" y="1267641"/>
                </a:moveTo>
                <a:lnTo>
                  <a:pt x="213474" y="1271525"/>
                </a:lnTo>
                <a:cubicBezTo>
                  <a:pt x="213474" y="1271525"/>
                  <a:pt x="209884" y="1270554"/>
                  <a:pt x="208088" y="1270068"/>
                </a:cubicBezTo>
                <a:lnTo>
                  <a:pt x="207708" y="1269965"/>
                </a:lnTo>
                <a:close/>
                <a:moveTo>
                  <a:pt x="231496" y="1263709"/>
                </a:moveTo>
                <a:lnTo>
                  <a:pt x="228298" y="1275534"/>
                </a:lnTo>
                <a:cubicBezTo>
                  <a:pt x="228298" y="1275534"/>
                  <a:pt x="228298" y="1275534"/>
                  <a:pt x="213474" y="1271525"/>
                </a:cubicBezTo>
                <a:close/>
                <a:moveTo>
                  <a:pt x="629725" y="1259975"/>
                </a:moveTo>
                <a:lnTo>
                  <a:pt x="630355" y="1260145"/>
                </a:lnTo>
                <a:cubicBezTo>
                  <a:pt x="632150" y="1260631"/>
                  <a:pt x="635740" y="1261602"/>
                  <a:pt x="635740" y="1261602"/>
                </a:cubicBezTo>
                <a:close/>
                <a:moveTo>
                  <a:pt x="1086628" y="1259816"/>
                </a:moveTo>
                <a:cubicBezTo>
                  <a:pt x="1101452" y="1263825"/>
                  <a:pt x="1101452" y="1263825"/>
                  <a:pt x="1101452" y="1263825"/>
                </a:cubicBezTo>
                <a:cubicBezTo>
                  <a:pt x="1101452" y="1263825"/>
                  <a:pt x="1101452" y="1263825"/>
                  <a:pt x="1098353" y="1275281"/>
                </a:cubicBezTo>
                <a:cubicBezTo>
                  <a:pt x="1083529" y="1271271"/>
                  <a:pt x="1083529" y="1271271"/>
                  <a:pt x="1083529" y="1271271"/>
                </a:cubicBezTo>
                <a:cubicBezTo>
                  <a:pt x="1083529" y="1271271"/>
                  <a:pt x="1079939" y="1270300"/>
                  <a:pt x="1078144" y="1269815"/>
                </a:cubicBezTo>
                <a:lnTo>
                  <a:pt x="1077515" y="1269645"/>
                </a:lnTo>
                <a:lnTo>
                  <a:pt x="1069169" y="1267387"/>
                </a:lnTo>
                <a:cubicBezTo>
                  <a:pt x="1069169" y="1267387"/>
                  <a:pt x="1069169" y="1267387"/>
                  <a:pt x="1086628" y="1259816"/>
                </a:cubicBezTo>
                <a:close/>
                <a:moveTo>
                  <a:pt x="900416" y="1259025"/>
                </a:moveTo>
                <a:cubicBezTo>
                  <a:pt x="900416" y="1259025"/>
                  <a:pt x="904122" y="1260028"/>
                  <a:pt x="905975" y="1260529"/>
                </a:cubicBezTo>
                <a:lnTo>
                  <a:pt x="906351" y="1260631"/>
                </a:lnTo>
                <a:lnTo>
                  <a:pt x="904651" y="1260171"/>
                </a:lnTo>
                <a:close/>
                <a:moveTo>
                  <a:pt x="668023" y="1258039"/>
                </a:moveTo>
                <a:cubicBezTo>
                  <a:pt x="668023" y="1258039"/>
                  <a:pt x="668023" y="1258039"/>
                  <a:pt x="664925" y="1269495"/>
                </a:cubicBezTo>
                <a:lnTo>
                  <a:pt x="661826" y="1280951"/>
                </a:lnTo>
                <a:cubicBezTo>
                  <a:pt x="664925" y="1269495"/>
                  <a:pt x="664925" y="1269495"/>
                  <a:pt x="664925" y="1269495"/>
                </a:cubicBezTo>
                <a:cubicBezTo>
                  <a:pt x="664925" y="1269495"/>
                  <a:pt x="668023" y="1258039"/>
                  <a:pt x="682384" y="1261923"/>
                </a:cubicBezTo>
                <a:cubicBezTo>
                  <a:pt x="682384" y="1261923"/>
                  <a:pt x="682384" y="1261923"/>
                  <a:pt x="668023" y="1258039"/>
                </a:cubicBezTo>
                <a:close/>
                <a:moveTo>
                  <a:pt x="203707" y="1257779"/>
                </a:moveTo>
                <a:cubicBezTo>
                  <a:pt x="205901" y="1256787"/>
                  <a:pt x="209492" y="1257758"/>
                  <a:pt x="216672" y="1259700"/>
                </a:cubicBezTo>
                <a:cubicBezTo>
                  <a:pt x="231496" y="1263709"/>
                  <a:pt x="216672" y="1259700"/>
                  <a:pt x="213474" y="1271525"/>
                </a:cubicBezTo>
                <a:cubicBezTo>
                  <a:pt x="199113" y="1267641"/>
                  <a:pt x="199113" y="1267641"/>
                  <a:pt x="199113" y="1267641"/>
                </a:cubicBezTo>
                <a:cubicBezTo>
                  <a:pt x="200712" y="1261728"/>
                  <a:pt x="201512" y="1258772"/>
                  <a:pt x="203707" y="1257779"/>
                </a:cubicBezTo>
                <a:close/>
                <a:moveTo>
                  <a:pt x="1756110" y="1254888"/>
                </a:moveTo>
                <a:cubicBezTo>
                  <a:pt x="1756110" y="1254888"/>
                  <a:pt x="1770934" y="1258897"/>
                  <a:pt x="1756110" y="1254888"/>
                </a:cubicBezTo>
                <a:close/>
                <a:moveTo>
                  <a:pt x="1741750" y="1251004"/>
                </a:moveTo>
                <a:lnTo>
                  <a:pt x="1747764" y="1252631"/>
                </a:lnTo>
                <a:lnTo>
                  <a:pt x="1747135" y="1252460"/>
                </a:lnTo>
                <a:cubicBezTo>
                  <a:pt x="1745340" y="1251975"/>
                  <a:pt x="1741750" y="1251004"/>
                  <a:pt x="1741750" y="1251004"/>
                </a:cubicBezTo>
                <a:close/>
                <a:moveTo>
                  <a:pt x="638838" y="1250146"/>
                </a:moveTo>
                <a:cubicBezTo>
                  <a:pt x="638838" y="1250146"/>
                  <a:pt x="642544" y="1251148"/>
                  <a:pt x="644397" y="1251649"/>
                </a:cubicBezTo>
                <a:lnTo>
                  <a:pt x="644723" y="1251738"/>
                </a:lnTo>
                <a:lnTo>
                  <a:pt x="645004" y="1251813"/>
                </a:lnTo>
                <a:close/>
                <a:moveTo>
                  <a:pt x="405982" y="1249034"/>
                </a:moveTo>
                <a:cubicBezTo>
                  <a:pt x="402884" y="1260490"/>
                  <a:pt x="402884" y="1260490"/>
                  <a:pt x="402884" y="1260490"/>
                </a:cubicBezTo>
                <a:cubicBezTo>
                  <a:pt x="402884" y="1260490"/>
                  <a:pt x="402884" y="1260490"/>
                  <a:pt x="388523" y="1256606"/>
                </a:cubicBezTo>
                <a:cubicBezTo>
                  <a:pt x="388523" y="1256606"/>
                  <a:pt x="388523" y="1256606"/>
                  <a:pt x="402884" y="1260490"/>
                </a:cubicBezTo>
                <a:close/>
                <a:moveTo>
                  <a:pt x="631236" y="1248090"/>
                </a:moveTo>
                <a:lnTo>
                  <a:pt x="638838" y="1250146"/>
                </a:lnTo>
                <a:cubicBezTo>
                  <a:pt x="631658" y="1248204"/>
                  <a:pt x="631658" y="1248204"/>
                  <a:pt x="631658" y="1248204"/>
                </a:cubicBezTo>
                <a:close/>
                <a:moveTo>
                  <a:pt x="903514" y="1247570"/>
                </a:moveTo>
                <a:lnTo>
                  <a:pt x="901965" y="1253297"/>
                </a:lnTo>
                <a:lnTo>
                  <a:pt x="900416" y="1259025"/>
                </a:lnTo>
                <a:cubicBezTo>
                  <a:pt x="900416" y="1259025"/>
                  <a:pt x="900416" y="1259025"/>
                  <a:pt x="902269" y="1259526"/>
                </a:cubicBezTo>
                <a:lnTo>
                  <a:pt x="904651" y="1260171"/>
                </a:lnTo>
                <a:lnTo>
                  <a:pt x="906670" y="1260717"/>
                </a:lnTo>
                <a:lnTo>
                  <a:pt x="906351" y="1260631"/>
                </a:lnTo>
                <a:lnTo>
                  <a:pt x="915240" y="1263035"/>
                </a:lnTo>
                <a:cubicBezTo>
                  <a:pt x="915240" y="1263035"/>
                  <a:pt x="915240" y="1263035"/>
                  <a:pt x="900416" y="1259025"/>
                </a:cubicBezTo>
                <a:cubicBezTo>
                  <a:pt x="903514" y="1247570"/>
                  <a:pt x="900416" y="1259025"/>
                  <a:pt x="903514" y="1247570"/>
                </a:cubicBezTo>
                <a:close/>
                <a:moveTo>
                  <a:pt x="624477" y="1246262"/>
                </a:moveTo>
                <a:lnTo>
                  <a:pt x="631063" y="1248043"/>
                </a:lnTo>
                <a:lnTo>
                  <a:pt x="631236" y="1248090"/>
                </a:lnTo>
                <a:lnTo>
                  <a:pt x="626272" y="1246747"/>
                </a:lnTo>
                <a:cubicBezTo>
                  <a:pt x="624477" y="1246262"/>
                  <a:pt x="624477" y="1246262"/>
                  <a:pt x="624477" y="1246262"/>
                </a:cubicBezTo>
                <a:close/>
                <a:moveTo>
                  <a:pt x="1028721" y="1244155"/>
                </a:moveTo>
                <a:cubicBezTo>
                  <a:pt x="1028721" y="1244155"/>
                  <a:pt x="1028721" y="1244155"/>
                  <a:pt x="1025623" y="1255610"/>
                </a:cubicBezTo>
                <a:cubicBezTo>
                  <a:pt x="1040447" y="1259620"/>
                  <a:pt x="1025623" y="1255610"/>
                  <a:pt x="1025623" y="1255610"/>
                </a:cubicBezTo>
                <a:lnTo>
                  <a:pt x="1028721" y="1244155"/>
                </a:lnTo>
                <a:lnTo>
                  <a:pt x="1043545" y="1248164"/>
                </a:lnTo>
                <a:lnTo>
                  <a:pt x="1057906" y="1252048"/>
                </a:lnTo>
                <a:cubicBezTo>
                  <a:pt x="1043545" y="1248164"/>
                  <a:pt x="1043545" y="1248164"/>
                  <a:pt x="1043545" y="1248164"/>
                </a:cubicBezTo>
                <a:cubicBezTo>
                  <a:pt x="1043545" y="1248164"/>
                  <a:pt x="1043545" y="1248164"/>
                  <a:pt x="1028721" y="1244155"/>
                </a:cubicBezTo>
                <a:close/>
                <a:moveTo>
                  <a:pt x="842509" y="1243364"/>
                </a:moveTo>
                <a:cubicBezTo>
                  <a:pt x="841735" y="1246228"/>
                  <a:pt x="841347" y="1247660"/>
                  <a:pt x="841202" y="1248197"/>
                </a:cubicBezTo>
                <a:lnTo>
                  <a:pt x="841294" y="1247856"/>
                </a:lnTo>
                <a:close/>
                <a:moveTo>
                  <a:pt x="842509" y="1243364"/>
                </a:moveTo>
                <a:cubicBezTo>
                  <a:pt x="842509" y="1243364"/>
                  <a:pt x="841735" y="1246228"/>
                  <a:pt x="841347" y="1247660"/>
                </a:cubicBezTo>
                <a:lnTo>
                  <a:pt x="841294" y="1247856"/>
                </a:lnTo>
                <a:lnTo>
                  <a:pt x="839411" y="1254820"/>
                </a:lnTo>
                <a:cubicBezTo>
                  <a:pt x="839411" y="1254820"/>
                  <a:pt x="839411" y="1254820"/>
                  <a:pt x="854235" y="1258829"/>
                </a:cubicBezTo>
                <a:cubicBezTo>
                  <a:pt x="854235" y="1258829"/>
                  <a:pt x="854235" y="1258829"/>
                  <a:pt x="842509" y="1243364"/>
                </a:cubicBezTo>
                <a:cubicBezTo>
                  <a:pt x="857333" y="1247374"/>
                  <a:pt x="842509" y="1243364"/>
                  <a:pt x="842509" y="1243364"/>
                </a:cubicBezTo>
                <a:close/>
                <a:moveTo>
                  <a:pt x="199351" y="1242721"/>
                </a:moveTo>
                <a:cubicBezTo>
                  <a:pt x="197331" y="1242175"/>
                  <a:pt x="205409" y="1244360"/>
                  <a:pt x="205409" y="1244360"/>
                </a:cubicBezTo>
                <a:cubicBezTo>
                  <a:pt x="201819" y="1243389"/>
                  <a:pt x="200024" y="1242904"/>
                  <a:pt x="199351" y="1242721"/>
                </a:cubicBezTo>
                <a:close/>
                <a:moveTo>
                  <a:pt x="1791492" y="1239869"/>
                </a:moveTo>
                <a:cubicBezTo>
                  <a:pt x="1791492" y="1239869"/>
                  <a:pt x="1805852" y="1243753"/>
                  <a:pt x="1802754" y="1255209"/>
                </a:cubicBezTo>
                <a:cubicBezTo>
                  <a:pt x="1802754" y="1255209"/>
                  <a:pt x="1802754" y="1255209"/>
                  <a:pt x="1788393" y="1251325"/>
                </a:cubicBezTo>
                <a:cubicBezTo>
                  <a:pt x="1788393" y="1251325"/>
                  <a:pt x="1788393" y="1251325"/>
                  <a:pt x="1791492" y="1239869"/>
                </a:cubicBezTo>
                <a:close/>
                <a:moveTo>
                  <a:pt x="1744848" y="1239548"/>
                </a:moveTo>
                <a:cubicBezTo>
                  <a:pt x="1744848" y="1239548"/>
                  <a:pt x="1759209" y="1243432"/>
                  <a:pt x="1744848" y="1239548"/>
                </a:cubicBezTo>
                <a:close/>
                <a:moveTo>
                  <a:pt x="231438" y="1239106"/>
                </a:moveTo>
                <a:cubicBezTo>
                  <a:pt x="232133" y="1239294"/>
                  <a:pt x="233986" y="1239795"/>
                  <a:pt x="237692" y="1240797"/>
                </a:cubicBezTo>
                <a:cubicBezTo>
                  <a:pt x="237692" y="1240797"/>
                  <a:pt x="229354" y="1238542"/>
                  <a:pt x="231438" y="1239106"/>
                </a:cubicBezTo>
                <a:close/>
                <a:moveTo>
                  <a:pt x="1180153" y="1235539"/>
                </a:moveTo>
                <a:lnTo>
                  <a:pt x="1180197" y="1235550"/>
                </a:lnTo>
                <a:lnTo>
                  <a:pt x="1186212" y="1237177"/>
                </a:lnTo>
                <a:cubicBezTo>
                  <a:pt x="1182622" y="1236206"/>
                  <a:pt x="1180827" y="1235721"/>
                  <a:pt x="1180153" y="1235539"/>
                </a:cubicBezTo>
                <a:close/>
                <a:moveTo>
                  <a:pt x="627576" y="1234806"/>
                </a:moveTo>
                <a:cubicBezTo>
                  <a:pt x="627576" y="1234806"/>
                  <a:pt x="624477" y="1246262"/>
                  <a:pt x="638838" y="1250146"/>
                </a:cubicBezTo>
                <a:lnTo>
                  <a:pt x="631063" y="1248043"/>
                </a:lnTo>
                <a:lnTo>
                  <a:pt x="630760" y="1247961"/>
                </a:lnTo>
                <a:cubicBezTo>
                  <a:pt x="629863" y="1247718"/>
                  <a:pt x="628068" y="1247233"/>
                  <a:pt x="624477" y="1246262"/>
                </a:cubicBezTo>
                <a:lnTo>
                  <a:pt x="621379" y="1257718"/>
                </a:lnTo>
                <a:lnTo>
                  <a:pt x="629725" y="1259975"/>
                </a:lnTo>
                <a:lnTo>
                  <a:pt x="629681" y="1259963"/>
                </a:lnTo>
                <a:cubicBezTo>
                  <a:pt x="630355" y="1260145"/>
                  <a:pt x="632150" y="1260631"/>
                  <a:pt x="635740" y="1261602"/>
                </a:cubicBezTo>
                <a:lnTo>
                  <a:pt x="638838" y="1250146"/>
                </a:lnTo>
                <a:cubicBezTo>
                  <a:pt x="642544" y="1251148"/>
                  <a:pt x="644397" y="1251649"/>
                  <a:pt x="645092" y="1251837"/>
                </a:cubicBezTo>
                <a:lnTo>
                  <a:pt x="645004" y="1251813"/>
                </a:lnTo>
                <a:lnTo>
                  <a:pt x="651809" y="1253654"/>
                </a:lnTo>
                <a:cubicBezTo>
                  <a:pt x="653662" y="1254155"/>
                  <a:pt x="653662" y="1254155"/>
                  <a:pt x="653662" y="1254155"/>
                </a:cubicBezTo>
                <a:cubicBezTo>
                  <a:pt x="638838" y="1250146"/>
                  <a:pt x="638838" y="1250146"/>
                  <a:pt x="638838" y="1250146"/>
                </a:cubicBezTo>
                <a:cubicBezTo>
                  <a:pt x="638838" y="1250146"/>
                  <a:pt x="638838" y="1250146"/>
                  <a:pt x="641936" y="1238690"/>
                </a:cubicBezTo>
                <a:cubicBezTo>
                  <a:pt x="641936" y="1238690"/>
                  <a:pt x="653662" y="1254155"/>
                  <a:pt x="641936" y="1238690"/>
                </a:cubicBezTo>
                <a:cubicBezTo>
                  <a:pt x="641936" y="1238690"/>
                  <a:pt x="641936" y="1238690"/>
                  <a:pt x="656760" y="1242699"/>
                </a:cubicBezTo>
                <a:lnTo>
                  <a:pt x="641936" y="1238690"/>
                </a:lnTo>
                <a:close/>
                <a:moveTo>
                  <a:pt x="255151" y="1233226"/>
                </a:moveTo>
                <a:cubicBezTo>
                  <a:pt x="255151" y="1233226"/>
                  <a:pt x="255151" y="1233226"/>
                  <a:pt x="252053" y="1244681"/>
                </a:cubicBezTo>
                <a:lnTo>
                  <a:pt x="266414" y="1248565"/>
                </a:lnTo>
                <a:lnTo>
                  <a:pt x="263316" y="1260021"/>
                </a:lnTo>
                <a:cubicBezTo>
                  <a:pt x="263316" y="1260021"/>
                  <a:pt x="248955" y="1256137"/>
                  <a:pt x="263316" y="1260021"/>
                </a:cubicBezTo>
                <a:cubicBezTo>
                  <a:pt x="263316" y="1260021"/>
                  <a:pt x="263316" y="1260021"/>
                  <a:pt x="266414" y="1248565"/>
                </a:cubicBezTo>
                <a:cubicBezTo>
                  <a:pt x="266414" y="1248565"/>
                  <a:pt x="269512" y="1237109"/>
                  <a:pt x="266414" y="1248565"/>
                </a:cubicBezTo>
                <a:cubicBezTo>
                  <a:pt x="266414" y="1248565"/>
                  <a:pt x="252053" y="1244681"/>
                  <a:pt x="266414" y="1248565"/>
                </a:cubicBezTo>
                <a:cubicBezTo>
                  <a:pt x="252053" y="1244681"/>
                  <a:pt x="252053" y="1244681"/>
                  <a:pt x="252053" y="1244681"/>
                </a:cubicBezTo>
                <a:cubicBezTo>
                  <a:pt x="269512" y="1237109"/>
                  <a:pt x="269512" y="1237109"/>
                  <a:pt x="255151" y="1233226"/>
                </a:cubicBezTo>
                <a:close/>
                <a:moveTo>
                  <a:pt x="1766542" y="1233122"/>
                </a:moveTo>
                <a:lnTo>
                  <a:pt x="1768242" y="1233582"/>
                </a:lnTo>
                <a:lnTo>
                  <a:pt x="1768561" y="1233668"/>
                </a:lnTo>
                <a:close/>
                <a:moveTo>
                  <a:pt x="115683" y="1232387"/>
                </a:moveTo>
                <a:cubicBezTo>
                  <a:pt x="130044" y="1236271"/>
                  <a:pt x="115683" y="1232387"/>
                  <a:pt x="115683" y="1232387"/>
                </a:cubicBezTo>
                <a:close/>
                <a:moveTo>
                  <a:pt x="1762307" y="1231976"/>
                </a:moveTo>
                <a:lnTo>
                  <a:pt x="1766542" y="1233122"/>
                </a:lnTo>
                <a:lnTo>
                  <a:pt x="1764160" y="1232477"/>
                </a:lnTo>
                <a:cubicBezTo>
                  <a:pt x="1762307" y="1231976"/>
                  <a:pt x="1762307" y="1231976"/>
                  <a:pt x="1762307" y="1231976"/>
                </a:cubicBezTo>
                <a:close/>
                <a:moveTo>
                  <a:pt x="1094231" y="1231702"/>
                </a:moveTo>
                <a:cubicBezTo>
                  <a:pt x="1094086" y="1232239"/>
                  <a:pt x="1093699" y="1233671"/>
                  <a:pt x="1092924" y="1236535"/>
                </a:cubicBezTo>
                <a:lnTo>
                  <a:pt x="1107748" y="1240544"/>
                </a:lnTo>
                <a:cubicBezTo>
                  <a:pt x="1107748" y="1240544"/>
                  <a:pt x="1107748" y="1240544"/>
                  <a:pt x="1092924" y="1236535"/>
                </a:cubicBezTo>
                <a:cubicBezTo>
                  <a:pt x="1092924" y="1236535"/>
                  <a:pt x="1094667" y="1230091"/>
                  <a:pt x="1094231" y="1231702"/>
                </a:cubicBezTo>
                <a:close/>
                <a:moveTo>
                  <a:pt x="566571" y="1230601"/>
                </a:moveTo>
                <a:cubicBezTo>
                  <a:pt x="563473" y="1242057"/>
                  <a:pt x="563473" y="1242057"/>
                  <a:pt x="549112" y="1238173"/>
                </a:cubicBezTo>
                <a:cubicBezTo>
                  <a:pt x="549112" y="1238173"/>
                  <a:pt x="549112" y="1238173"/>
                  <a:pt x="563473" y="1242057"/>
                </a:cubicBezTo>
                <a:close/>
                <a:moveTo>
                  <a:pt x="1747946" y="1228092"/>
                </a:moveTo>
                <a:lnTo>
                  <a:pt x="1762307" y="1231976"/>
                </a:lnTo>
                <a:cubicBezTo>
                  <a:pt x="1762307" y="1231976"/>
                  <a:pt x="1762307" y="1231976"/>
                  <a:pt x="1747946" y="1228092"/>
                </a:cubicBezTo>
                <a:close/>
                <a:moveTo>
                  <a:pt x="1794690" y="1228044"/>
                </a:moveTo>
                <a:lnTo>
                  <a:pt x="1809051" y="1231928"/>
                </a:lnTo>
                <a:cubicBezTo>
                  <a:pt x="1794690" y="1228044"/>
                  <a:pt x="1794690" y="1228044"/>
                  <a:pt x="1794690" y="1228044"/>
                </a:cubicBezTo>
                <a:close/>
                <a:moveTo>
                  <a:pt x="188088" y="1227382"/>
                </a:moveTo>
                <a:cubicBezTo>
                  <a:pt x="186069" y="1226836"/>
                  <a:pt x="194147" y="1229020"/>
                  <a:pt x="194147" y="1229020"/>
                </a:cubicBezTo>
                <a:cubicBezTo>
                  <a:pt x="190557" y="1228049"/>
                  <a:pt x="188762" y="1227564"/>
                  <a:pt x="188088" y="1227382"/>
                </a:cubicBezTo>
                <a:close/>
                <a:moveTo>
                  <a:pt x="94801" y="1226739"/>
                </a:moveTo>
                <a:cubicBezTo>
                  <a:pt x="92781" y="1226193"/>
                  <a:pt x="100859" y="1228378"/>
                  <a:pt x="100859" y="1228378"/>
                </a:cubicBezTo>
                <a:cubicBezTo>
                  <a:pt x="97269" y="1227407"/>
                  <a:pt x="95474" y="1226921"/>
                  <a:pt x="94801" y="1226739"/>
                </a:cubicBezTo>
                <a:close/>
                <a:moveTo>
                  <a:pt x="1049842" y="1224883"/>
                </a:moveTo>
                <a:cubicBezTo>
                  <a:pt x="1064203" y="1228767"/>
                  <a:pt x="1049842" y="1224883"/>
                  <a:pt x="1049842" y="1224883"/>
                </a:cubicBezTo>
                <a:cubicBezTo>
                  <a:pt x="1064203" y="1228767"/>
                  <a:pt x="1064203" y="1228767"/>
                  <a:pt x="1064203" y="1228767"/>
                </a:cubicBezTo>
                <a:cubicBezTo>
                  <a:pt x="1049842" y="1224883"/>
                  <a:pt x="1049842" y="1224883"/>
                  <a:pt x="1061104" y="1240222"/>
                </a:cubicBezTo>
                <a:cubicBezTo>
                  <a:pt x="1046744" y="1236339"/>
                  <a:pt x="1046744" y="1236339"/>
                  <a:pt x="1046744" y="1236339"/>
                </a:cubicBezTo>
                <a:lnTo>
                  <a:pt x="1061104" y="1240222"/>
                </a:lnTo>
                <a:cubicBezTo>
                  <a:pt x="1061104" y="1240222"/>
                  <a:pt x="1061104" y="1240222"/>
                  <a:pt x="1064203" y="1228767"/>
                </a:cubicBezTo>
                <a:close/>
                <a:moveTo>
                  <a:pt x="133142" y="1224815"/>
                </a:moveTo>
                <a:lnTo>
                  <a:pt x="131927" y="1229307"/>
                </a:lnTo>
                <a:lnTo>
                  <a:pt x="131980" y="1229111"/>
                </a:lnTo>
                <a:cubicBezTo>
                  <a:pt x="132368" y="1227679"/>
                  <a:pt x="133142" y="1224815"/>
                  <a:pt x="133142" y="1224815"/>
                </a:cubicBezTo>
                <a:close/>
                <a:moveTo>
                  <a:pt x="1780329" y="1224160"/>
                </a:moveTo>
                <a:cubicBezTo>
                  <a:pt x="1794690" y="1228044"/>
                  <a:pt x="1794690" y="1228044"/>
                  <a:pt x="1794690" y="1228044"/>
                </a:cubicBezTo>
                <a:cubicBezTo>
                  <a:pt x="1794690" y="1228044"/>
                  <a:pt x="1794690" y="1228044"/>
                  <a:pt x="1791492" y="1239869"/>
                </a:cubicBezTo>
                <a:lnTo>
                  <a:pt x="1777131" y="1235986"/>
                </a:lnTo>
                <a:lnTo>
                  <a:pt x="1768242" y="1233582"/>
                </a:lnTo>
                <a:lnTo>
                  <a:pt x="1767866" y="1233480"/>
                </a:lnTo>
                <a:cubicBezTo>
                  <a:pt x="1766013" y="1232979"/>
                  <a:pt x="1762307" y="1231976"/>
                  <a:pt x="1762307" y="1231976"/>
                </a:cubicBezTo>
                <a:cubicBezTo>
                  <a:pt x="1777131" y="1235986"/>
                  <a:pt x="1777131" y="1235986"/>
                  <a:pt x="1780329" y="1224160"/>
                </a:cubicBezTo>
                <a:close/>
                <a:moveTo>
                  <a:pt x="630774" y="1222981"/>
                </a:moveTo>
                <a:cubicBezTo>
                  <a:pt x="630774" y="1222981"/>
                  <a:pt x="641936" y="1238690"/>
                  <a:pt x="645135" y="1226865"/>
                </a:cubicBezTo>
                <a:close/>
                <a:moveTo>
                  <a:pt x="211606" y="1221448"/>
                </a:moveTo>
                <a:cubicBezTo>
                  <a:pt x="225967" y="1225332"/>
                  <a:pt x="225967" y="1225332"/>
                  <a:pt x="225967" y="1225332"/>
                </a:cubicBezTo>
                <a:close/>
                <a:moveTo>
                  <a:pt x="1081662" y="1221195"/>
                </a:moveTo>
                <a:cubicBezTo>
                  <a:pt x="1081662" y="1221195"/>
                  <a:pt x="1078563" y="1232651"/>
                  <a:pt x="1081662" y="1221195"/>
                </a:cubicBezTo>
                <a:close/>
                <a:moveTo>
                  <a:pt x="118781" y="1220931"/>
                </a:moveTo>
                <a:lnTo>
                  <a:pt x="133142" y="1224815"/>
                </a:lnTo>
                <a:cubicBezTo>
                  <a:pt x="133142" y="1224815"/>
                  <a:pt x="133142" y="1224815"/>
                  <a:pt x="118781" y="1220931"/>
                </a:cubicBezTo>
                <a:close/>
                <a:moveTo>
                  <a:pt x="383457" y="1218355"/>
                </a:moveTo>
                <a:lnTo>
                  <a:pt x="380359" y="1229811"/>
                </a:lnTo>
                <a:cubicBezTo>
                  <a:pt x="380359" y="1229811"/>
                  <a:pt x="383457" y="1218355"/>
                  <a:pt x="397818" y="1222239"/>
                </a:cubicBezTo>
                <a:close/>
                <a:moveTo>
                  <a:pt x="197245" y="1217565"/>
                </a:moveTo>
                <a:cubicBezTo>
                  <a:pt x="194147" y="1229020"/>
                  <a:pt x="194147" y="1229020"/>
                  <a:pt x="194147" y="1229020"/>
                </a:cubicBezTo>
                <a:close/>
                <a:moveTo>
                  <a:pt x="243989" y="1217516"/>
                </a:moveTo>
                <a:lnTo>
                  <a:pt x="240791" y="1229342"/>
                </a:lnTo>
                <a:cubicBezTo>
                  <a:pt x="255151" y="1233226"/>
                  <a:pt x="255151" y="1233226"/>
                  <a:pt x="258350" y="1221400"/>
                </a:cubicBezTo>
                <a:close/>
                <a:moveTo>
                  <a:pt x="1751145" y="1216267"/>
                </a:moveTo>
                <a:cubicBezTo>
                  <a:pt x="1751145" y="1216267"/>
                  <a:pt x="1751145" y="1216267"/>
                  <a:pt x="1752940" y="1216753"/>
                </a:cubicBezTo>
                <a:lnTo>
                  <a:pt x="1759222" y="1218452"/>
                </a:lnTo>
                <a:lnTo>
                  <a:pt x="1765505" y="1220151"/>
                </a:lnTo>
                <a:close/>
                <a:moveTo>
                  <a:pt x="834445" y="1216199"/>
                </a:moveTo>
                <a:cubicBezTo>
                  <a:pt x="848806" y="1220083"/>
                  <a:pt x="845607" y="1231909"/>
                  <a:pt x="845607" y="1231909"/>
                </a:cubicBezTo>
                <a:cubicBezTo>
                  <a:pt x="848806" y="1220083"/>
                  <a:pt x="845607" y="1231909"/>
                  <a:pt x="845607" y="1231909"/>
                </a:cubicBezTo>
                <a:cubicBezTo>
                  <a:pt x="845607" y="1231909"/>
                  <a:pt x="845607" y="1231909"/>
                  <a:pt x="848806" y="1220083"/>
                </a:cubicBezTo>
                <a:lnTo>
                  <a:pt x="860432" y="1235918"/>
                </a:lnTo>
                <a:cubicBezTo>
                  <a:pt x="848806" y="1220083"/>
                  <a:pt x="848806" y="1220083"/>
                  <a:pt x="848806" y="1220083"/>
                </a:cubicBezTo>
                <a:close/>
                <a:moveTo>
                  <a:pt x="1145864" y="1213575"/>
                </a:moveTo>
                <a:cubicBezTo>
                  <a:pt x="1145864" y="1213575"/>
                  <a:pt x="1142666" y="1225400"/>
                  <a:pt x="1145864" y="1213575"/>
                </a:cubicBezTo>
                <a:lnTo>
                  <a:pt x="1142666" y="1225400"/>
                </a:lnTo>
                <a:lnTo>
                  <a:pt x="1160225" y="1217459"/>
                </a:lnTo>
                <a:cubicBezTo>
                  <a:pt x="1160225" y="1217459"/>
                  <a:pt x="1160225" y="1217459"/>
                  <a:pt x="1157027" y="1229284"/>
                </a:cubicBezTo>
                <a:cubicBezTo>
                  <a:pt x="1157027" y="1229284"/>
                  <a:pt x="1157027" y="1229284"/>
                  <a:pt x="1171851" y="1233293"/>
                </a:cubicBezTo>
                <a:cubicBezTo>
                  <a:pt x="1168753" y="1244749"/>
                  <a:pt x="1168753" y="1244749"/>
                  <a:pt x="1168753" y="1244749"/>
                </a:cubicBezTo>
                <a:lnTo>
                  <a:pt x="1171851" y="1233293"/>
                </a:lnTo>
                <a:cubicBezTo>
                  <a:pt x="1171851" y="1233293"/>
                  <a:pt x="1171851" y="1233293"/>
                  <a:pt x="1186212" y="1237177"/>
                </a:cubicBezTo>
                <a:cubicBezTo>
                  <a:pt x="1186212" y="1237177"/>
                  <a:pt x="1182622" y="1236206"/>
                  <a:pt x="1180827" y="1235721"/>
                </a:cubicBezTo>
                <a:lnTo>
                  <a:pt x="1180197" y="1235550"/>
                </a:lnTo>
                <a:lnTo>
                  <a:pt x="1171851" y="1233293"/>
                </a:lnTo>
                <a:lnTo>
                  <a:pt x="1174250" y="1224424"/>
                </a:lnTo>
                <a:lnTo>
                  <a:pt x="1175049" y="1221468"/>
                </a:lnTo>
                <a:cubicBezTo>
                  <a:pt x="1160225" y="1217459"/>
                  <a:pt x="1160225" y="1217459"/>
                  <a:pt x="1157027" y="1229284"/>
                </a:cubicBezTo>
                <a:lnTo>
                  <a:pt x="1160225" y="1217459"/>
                </a:lnTo>
                <a:close/>
                <a:moveTo>
                  <a:pt x="1186450" y="1212258"/>
                </a:moveTo>
                <a:cubicBezTo>
                  <a:pt x="1187123" y="1212440"/>
                  <a:pt x="1188918" y="1212925"/>
                  <a:pt x="1192508" y="1213896"/>
                </a:cubicBezTo>
                <a:cubicBezTo>
                  <a:pt x="1192508" y="1213896"/>
                  <a:pt x="1184430" y="1211711"/>
                  <a:pt x="1186450" y="1212258"/>
                </a:cubicBezTo>
                <a:close/>
                <a:moveTo>
                  <a:pt x="214804" y="1209623"/>
                </a:moveTo>
                <a:lnTo>
                  <a:pt x="229165" y="1213507"/>
                </a:lnTo>
                <a:lnTo>
                  <a:pt x="211606" y="1221448"/>
                </a:lnTo>
                <a:cubicBezTo>
                  <a:pt x="211606" y="1221448"/>
                  <a:pt x="211606" y="1221448"/>
                  <a:pt x="214804" y="1209623"/>
                </a:cubicBezTo>
                <a:cubicBezTo>
                  <a:pt x="214804" y="1209623"/>
                  <a:pt x="211606" y="1221448"/>
                  <a:pt x="214804" y="1209623"/>
                </a:cubicBezTo>
                <a:close/>
                <a:moveTo>
                  <a:pt x="1768603" y="1208695"/>
                </a:moveTo>
                <a:cubicBezTo>
                  <a:pt x="1768603" y="1208695"/>
                  <a:pt x="1768603" y="1208695"/>
                  <a:pt x="1783427" y="1212704"/>
                </a:cubicBezTo>
                <a:lnTo>
                  <a:pt x="1797788" y="1216588"/>
                </a:lnTo>
                <a:cubicBezTo>
                  <a:pt x="1797788" y="1216588"/>
                  <a:pt x="1797788" y="1216588"/>
                  <a:pt x="1794690" y="1228044"/>
                </a:cubicBezTo>
                <a:lnTo>
                  <a:pt x="1780329" y="1224160"/>
                </a:lnTo>
                <a:cubicBezTo>
                  <a:pt x="1780329" y="1224160"/>
                  <a:pt x="1780329" y="1224160"/>
                  <a:pt x="1765505" y="1220151"/>
                </a:cubicBezTo>
                <a:cubicBezTo>
                  <a:pt x="1765505" y="1220151"/>
                  <a:pt x="1765505" y="1220151"/>
                  <a:pt x="1768603" y="1208695"/>
                </a:cubicBezTo>
                <a:close/>
                <a:moveTo>
                  <a:pt x="1070399" y="1205855"/>
                </a:moveTo>
                <a:cubicBezTo>
                  <a:pt x="1070399" y="1205855"/>
                  <a:pt x="1069625" y="1208719"/>
                  <a:pt x="1069237" y="1210151"/>
                </a:cubicBezTo>
                <a:lnTo>
                  <a:pt x="1069184" y="1210347"/>
                </a:lnTo>
                <a:lnTo>
                  <a:pt x="1069092" y="1210688"/>
                </a:lnTo>
                <a:cubicBezTo>
                  <a:pt x="1069237" y="1210151"/>
                  <a:pt x="1069625" y="1208719"/>
                  <a:pt x="1070399" y="1205855"/>
                </a:cubicBezTo>
                <a:close/>
                <a:moveTo>
                  <a:pt x="1800886" y="1205133"/>
                </a:moveTo>
                <a:lnTo>
                  <a:pt x="1815247" y="1209016"/>
                </a:lnTo>
                <a:cubicBezTo>
                  <a:pt x="1815247" y="1209016"/>
                  <a:pt x="1815247" y="1209016"/>
                  <a:pt x="1800886" y="1205133"/>
                </a:cubicBezTo>
                <a:close/>
                <a:moveTo>
                  <a:pt x="186082" y="1201855"/>
                </a:moveTo>
                <a:cubicBezTo>
                  <a:pt x="186082" y="1201855"/>
                  <a:pt x="200443" y="1205739"/>
                  <a:pt x="186082" y="1201855"/>
                </a:cubicBezTo>
                <a:close/>
                <a:moveTo>
                  <a:pt x="1786526" y="1201249"/>
                </a:moveTo>
                <a:lnTo>
                  <a:pt x="1800886" y="1205133"/>
                </a:lnTo>
                <a:cubicBezTo>
                  <a:pt x="1800886" y="1205133"/>
                  <a:pt x="1800886" y="1205133"/>
                  <a:pt x="1797788" y="1216588"/>
                </a:cubicBezTo>
                <a:cubicBezTo>
                  <a:pt x="1783427" y="1212704"/>
                  <a:pt x="1783427" y="1212704"/>
                  <a:pt x="1783427" y="1212704"/>
                </a:cubicBezTo>
                <a:cubicBezTo>
                  <a:pt x="1783427" y="1212704"/>
                  <a:pt x="1783427" y="1212704"/>
                  <a:pt x="1786526" y="1201249"/>
                </a:cubicBezTo>
                <a:close/>
                <a:moveTo>
                  <a:pt x="869826" y="1201181"/>
                </a:moveTo>
                <a:cubicBezTo>
                  <a:pt x="869826" y="1201181"/>
                  <a:pt x="869826" y="1201181"/>
                  <a:pt x="884187" y="1205065"/>
                </a:cubicBezTo>
                <a:cubicBezTo>
                  <a:pt x="884187" y="1205065"/>
                  <a:pt x="884187" y="1205065"/>
                  <a:pt x="869826" y="1201181"/>
                </a:cubicBezTo>
                <a:close/>
                <a:moveTo>
                  <a:pt x="948390" y="1197445"/>
                </a:moveTo>
                <a:cubicBezTo>
                  <a:pt x="948390" y="1197445"/>
                  <a:pt x="945292" y="1208901"/>
                  <a:pt x="959652" y="1212784"/>
                </a:cubicBezTo>
                <a:close/>
                <a:moveTo>
                  <a:pt x="72505" y="1196122"/>
                </a:moveTo>
                <a:lnTo>
                  <a:pt x="74552" y="1196676"/>
                </a:lnTo>
                <a:lnTo>
                  <a:pt x="78334" y="1197698"/>
                </a:lnTo>
                <a:cubicBezTo>
                  <a:pt x="78334" y="1197698"/>
                  <a:pt x="74744" y="1196727"/>
                  <a:pt x="72949" y="1196242"/>
                </a:cubicBezTo>
                <a:close/>
                <a:moveTo>
                  <a:pt x="1105417" y="1190342"/>
                </a:moveTo>
                <a:cubicBezTo>
                  <a:pt x="1120241" y="1194351"/>
                  <a:pt x="1120241" y="1194351"/>
                  <a:pt x="1120241" y="1194351"/>
                </a:cubicBezTo>
                <a:close/>
                <a:moveTo>
                  <a:pt x="1789724" y="1189423"/>
                </a:moveTo>
                <a:cubicBezTo>
                  <a:pt x="1789724" y="1189423"/>
                  <a:pt x="1789724" y="1189423"/>
                  <a:pt x="1804085" y="1193307"/>
                </a:cubicBezTo>
                <a:cubicBezTo>
                  <a:pt x="1804085" y="1193307"/>
                  <a:pt x="1800886" y="1205133"/>
                  <a:pt x="1789724" y="1189423"/>
                </a:cubicBezTo>
                <a:close/>
                <a:moveTo>
                  <a:pt x="687837" y="1183885"/>
                </a:moveTo>
                <a:cubicBezTo>
                  <a:pt x="687912" y="1184500"/>
                  <a:pt x="687512" y="1185979"/>
                  <a:pt x="686712" y="1188935"/>
                </a:cubicBezTo>
                <a:cubicBezTo>
                  <a:pt x="672352" y="1185051"/>
                  <a:pt x="672352" y="1185051"/>
                  <a:pt x="672352" y="1185051"/>
                </a:cubicBezTo>
                <a:cubicBezTo>
                  <a:pt x="683122" y="1187964"/>
                  <a:pt x="687614" y="1182040"/>
                  <a:pt x="687837" y="1183885"/>
                </a:cubicBezTo>
                <a:close/>
                <a:moveTo>
                  <a:pt x="426138" y="1181863"/>
                </a:moveTo>
                <a:cubicBezTo>
                  <a:pt x="423897" y="1182794"/>
                  <a:pt x="423123" y="1185658"/>
                  <a:pt x="421573" y="1191386"/>
                </a:cubicBezTo>
                <a:lnTo>
                  <a:pt x="436397" y="1195395"/>
                </a:lnTo>
                <a:cubicBezTo>
                  <a:pt x="436397" y="1195395"/>
                  <a:pt x="436397" y="1195395"/>
                  <a:pt x="439496" y="1183939"/>
                </a:cubicBezTo>
                <a:cubicBezTo>
                  <a:pt x="432084" y="1181935"/>
                  <a:pt x="428378" y="1180932"/>
                  <a:pt x="426138" y="1181863"/>
                </a:cubicBezTo>
                <a:close/>
                <a:moveTo>
                  <a:pt x="1760539" y="1181530"/>
                </a:moveTo>
                <a:lnTo>
                  <a:pt x="1766283" y="1183084"/>
                </a:lnTo>
                <a:lnTo>
                  <a:pt x="1766598" y="1183169"/>
                </a:lnTo>
                <a:cubicBezTo>
                  <a:pt x="1765924" y="1182987"/>
                  <a:pt x="1764129" y="1182501"/>
                  <a:pt x="1760539" y="1181530"/>
                </a:cubicBezTo>
                <a:close/>
                <a:moveTo>
                  <a:pt x="60817" y="1180667"/>
                </a:moveTo>
                <a:cubicBezTo>
                  <a:pt x="61512" y="1180855"/>
                  <a:pt x="63365" y="1181356"/>
                  <a:pt x="67071" y="1182359"/>
                </a:cubicBezTo>
                <a:cubicBezTo>
                  <a:pt x="67071" y="1182359"/>
                  <a:pt x="58733" y="1180103"/>
                  <a:pt x="60817" y="1180667"/>
                </a:cubicBezTo>
                <a:close/>
                <a:moveTo>
                  <a:pt x="968947" y="1178417"/>
                </a:moveTo>
                <a:cubicBezTo>
                  <a:pt x="983308" y="1182301"/>
                  <a:pt x="983308" y="1182301"/>
                  <a:pt x="980210" y="1193757"/>
                </a:cubicBezTo>
                <a:cubicBezTo>
                  <a:pt x="980210" y="1193757"/>
                  <a:pt x="980210" y="1193757"/>
                  <a:pt x="983308" y="1182301"/>
                </a:cubicBezTo>
                <a:cubicBezTo>
                  <a:pt x="983308" y="1182301"/>
                  <a:pt x="968947" y="1178417"/>
                  <a:pt x="983308" y="1182301"/>
                </a:cubicBezTo>
                <a:close/>
                <a:moveTo>
                  <a:pt x="98991" y="1178301"/>
                </a:moveTo>
                <a:cubicBezTo>
                  <a:pt x="113352" y="1182185"/>
                  <a:pt x="95793" y="1190127"/>
                  <a:pt x="95793" y="1190127"/>
                </a:cubicBezTo>
                <a:cubicBezTo>
                  <a:pt x="95793" y="1190127"/>
                  <a:pt x="95793" y="1190127"/>
                  <a:pt x="98991" y="1178301"/>
                </a:cubicBezTo>
                <a:close/>
                <a:moveTo>
                  <a:pt x="876123" y="1177900"/>
                </a:moveTo>
                <a:lnTo>
                  <a:pt x="890483" y="1181784"/>
                </a:lnTo>
                <a:cubicBezTo>
                  <a:pt x="876123" y="1177900"/>
                  <a:pt x="876123" y="1177900"/>
                  <a:pt x="876123" y="1177900"/>
                </a:cubicBezTo>
                <a:close/>
                <a:moveTo>
                  <a:pt x="1699435" y="1177695"/>
                </a:moveTo>
                <a:cubicBezTo>
                  <a:pt x="1699435" y="1177695"/>
                  <a:pt x="1713795" y="1181578"/>
                  <a:pt x="1699435" y="1177695"/>
                </a:cubicBezTo>
                <a:cubicBezTo>
                  <a:pt x="1713795" y="1181578"/>
                  <a:pt x="1713795" y="1181578"/>
                  <a:pt x="1713795" y="1181578"/>
                </a:cubicBezTo>
                <a:cubicBezTo>
                  <a:pt x="1699435" y="1177695"/>
                  <a:pt x="1699435" y="1177695"/>
                  <a:pt x="1699435" y="1177695"/>
                </a:cubicBezTo>
                <a:close/>
                <a:moveTo>
                  <a:pt x="1094155" y="1175002"/>
                </a:moveTo>
                <a:cubicBezTo>
                  <a:pt x="1094155" y="1175002"/>
                  <a:pt x="1094155" y="1175002"/>
                  <a:pt x="1093767" y="1176434"/>
                </a:cubicBezTo>
                <a:cubicBezTo>
                  <a:pt x="1093380" y="1177866"/>
                  <a:pt x="1092606" y="1180730"/>
                  <a:pt x="1091056" y="1186458"/>
                </a:cubicBezTo>
                <a:close/>
                <a:moveTo>
                  <a:pt x="1777998" y="1173958"/>
                </a:moveTo>
                <a:cubicBezTo>
                  <a:pt x="1792822" y="1177968"/>
                  <a:pt x="1792822" y="1177968"/>
                  <a:pt x="1792822" y="1177968"/>
                </a:cubicBezTo>
                <a:close/>
                <a:moveTo>
                  <a:pt x="721730" y="1173422"/>
                </a:moveTo>
                <a:lnTo>
                  <a:pt x="732993" y="1188761"/>
                </a:lnTo>
                <a:cubicBezTo>
                  <a:pt x="718632" y="1184877"/>
                  <a:pt x="718632" y="1184877"/>
                  <a:pt x="718632" y="1184877"/>
                </a:cubicBezTo>
                <a:lnTo>
                  <a:pt x="732993" y="1188761"/>
                </a:lnTo>
                <a:lnTo>
                  <a:pt x="736091" y="1177306"/>
                </a:lnTo>
                <a:cubicBezTo>
                  <a:pt x="736091" y="1177306"/>
                  <a:pt x="736091" y="1177306"/>
                  <a:pt x="734296" y="1176820"/>
                </a:cubicBezTo>
                <a:lnTo>
                  <a:pt x="726960" y="1174836"/>
                </a:lnTo>
                <a:close/>
                <a:moveTo>
                  <a:pt x="576104" y="1171314"/>
                </a:moveTo>
                <a:cubicBezTo>
                  <a:pt x="576777" y="1171496"/>
                  <a:pt x="578572" y="1171982"/>
                  <a:pt x="582162" y="1172953"/>
                </a:cubicBezTo>
                <a:lnTo>
                  <a:pt x="596523" y="1176837"/>
                </a:lnTo>
                <a:cubicBezTo>
                  <a:pt x="596523" y="1176837"/>
                  <a:pt x="596523" y="1176837"/>
                  <a:pt x="593425" y="1188292"/>
                </a:cubicBezTo>
                <a:lnTo>
                  <a:pt x="596523" y="1176837"/>
                </a:lnTo>
                <a:lnTo>
                  <a:pt x="611347" y="1180846"/>
                </a:lnTo>
                <a:cubicBezTo>
                  <a:pt x="596523" y="1176837"/>
                  <a:pt x="596523" y="1176837"/>
                  <a:pt x="596523" y="1176837"/>
                </a:cubicBezTo>
                <a:cubicBezTo>
                  <a:pt x="596523" y="1176837"/>
                  <a:pt x="596523" y="1176837"/>
                  <a:pt x="582162" y="1172953"/>
                </a:cubicBezTo>
                <a:cubicBezTo>
                  <a:pt x="582162" y="1172953"/>
                  <a:pt x="574084" y="1170768"/>
                  <a:pt x="576104" y="1171314"/>
                </a:cubicBezTo>
                <a:close/>
                <a:moveTo>
                  <a:pt x="178646" y="1170529"/>
                </a:moveTo>
                <a:lnTo>
                  <a:pt x="178617" y="1170639"/>
                </a:lnTo>
                <a:cubicBezTo>
                  <a:pt x="178229" y="1172071"/>
                  <a:pt x="177455" y="1174935"/>
                  <a:pt x="177455" y="1174935"/>
                </a:cubicBezTo>
                <a:close/>
                <a:moveTo>
                  <a:pt x="64016" y="1168842"/>
                </a:moveTo>
                <a:cubicBezTo>
                  <a:pt x="64711" y="1169030"/>
                  <a:pt x="66564" y="1169531"/>
                  <a:pt x="70270" y="1170533"/>
                </a:cubicBezTo>
                <a:cubicBezTo>
                  <a:pt x="70270" y="1170533"/>
                  <a:pt x="61931" y="1168278"/>
                  <a:pt x="64016" y="1168842"/>
                </a:cubicBezTo>
                <a:close/>
                <a:moveTo>
                  <a:pt x="195377" y="1167488"/>
                </a:moveTo>
                <a:lnTo>
                  <a:pt x="195377" y="1167488"/>
                </a:lnTo>
                <a:lnTo>
                  <a:pt x="196314" y="1172928"/>
                </a:lnTo>
                <a:cubicBezTo>
                  <a:pt x="199917" y="1175631"/>
                  <a:pt x="209738" y="1171372"/>
                  <a:pt x="209738" y="1171372"/>
                </a:cubicBezTo>
                <a:lnTo>
                  <a:pt x="206640" y="1182828"/>
                </a:lnTo>
                <a:cubicBezTo>
                  <a:pt x="206640" y="1182828"/>
                  <a:pt x="206640" y="1182828"/>
                  <a:pt x="192279" y="1178944"/>
                </a:cubicBezTo>
                <a:cubicBezTo>
                  <a:pt x="192279" y="1178944"/>
                  <a:pt x="192279" y="1178944"/>
                  <a:pt x="192666" y="1177512"/>
                </a:cubicBezTo>
                <a:close/>
                <a:moveTo>
                  <a:pt x="1795920" y="1166512"/>
                </a:moveTo>
                <a:cubicBezTo>
                  <a:pt x="1810281" y="1170396"/>
                  <a:pt x="1795920" y="1166512"/>
                  <a:pt x="1792822" y="1177968"/>
                </a:cubicBezTo>
                <a:close/>
                <a:moveTo>
                  <a:pt x="1795920" y="1166512"/>
                </a:moveTo>
                <a:cubicBezTo>
                  <a:pt x="1795920" y="1166512"/>
                  <a:pt x="1810281" y="1170396"/>
                  <a:pt x="1795920" y="1166512"/>
                </a:cubicBezTo>
                <a:close/>
                <a:moveTo>
                  <a:pt x="1795920" y="1166512"/>
                </a:moveTo>
                <a:cubicBezTo>
                  <a:pt x="1795920" y="1166512"/>
                  <a:pt x="1795920" y="1166512"/>
                  <a:pt x="1810281" y="1170396"/>
                </a:cubicBezTo>
                <a:cubicBezTo>
                  <a:pt x="1810281" y="1170396"/>
                  <a:pt x="1810281" y="1170396"/>
                  <a:pt x="1795920" y="1166512"/>
                </a:cubicBezTo>
                <a:close/>
                <a:moveTo>
                  <a:pt x="1236821" y="1164016"/>
                </a:moveTo>
                <a:cubicBezTo>
                  <a:pt x="1233723" y="1175471"/>
                  <a:pt x="1233723" y="1175471"/>
                  <a:pt x="1233723" y="1175471"/>
                </a:cubicBezTo>
                <a:cubicBezTo>
                  <a:pt x="1236821" y="1164016"/>
                  <a:pt x="1236821" y="1164016"/>
                  <a:pt x="1236821" y="1164016"/>
                </a:cubicBezTo>
                <a:close/>
                <a:moveTo>
                  <a:pt x="180553" y="1163479"/>
                </a:moveTo>
                <a:cubicBezTo>
                  <a:pt x="195377" y="1167488"/>
                  <a:pt x="209738" y="1171372"/>
                  <a:pt x="209738" y="1171372"/>
                </a:cubicBezTo>
                <a:lnTo>
                  <a:pt x="195377" y="1167488"/>
                </a:lnTo>
                <a:lnTo>
                  <a:pt x="195377" y="1167488"/>
                </a:lnTo>
                <a:lnTo>
                  <a:pt x="195377" y="1167488"/>
                </a:lnTo>
                <a:lnTo>
                  <a:pt x="186583" y="1165110"/>
                </a:lnTo>
                <a:lnTo>
                  <a:pt x="180553" y="1163479"/>
                </a:lnTo>
                <a:close/>
                <a:moveTo>
                  <a:pt x="1781096" y="1162503"/>
                </a:moveTo>
                <a:lnTo>
                  <a:pt x="1795920" y="1166512"/>
                </a:lnTo>
                <a:cubicBezTo>
                  <a:pt x="1792822" y="1177968"/>
                  <a:pt x="1792822" y="1177968"/>
                  <a:pt x="1777998" y="1173958"/>
                </a:cubicBezTo>
                <a:close/>
                <a:moveTo>
                  <a:pt x="678648" y="1161770"/>
                </a:moveTo>
                <a:cubicBezTo>
                  <a:pt x="689911" y="1177110"/>
                  <a:pt x="678648" y="1161770"/>
                  <a:pt x="678648" y="1161770"/>
                </a:cubicBezTo>
                <a:close/>
                <a:moveTo>
                  <a:pt x="678648" y="1161770"/>
                </a:moveTo>
                <a:lnTo>
                  <a:pt x="693009" y="1165654"/>
                </a:lnTo>
                <a:cubicBezTo>
                  <a:pt x="678648" y="1161770"/>
                  <a:pt x="678648" y="1161770"/>
                  <a:pt x="678648" y="1161770"/>
                </a:cubicBezTo>
                <a:close/>
                <a:moveTo>
                  <a:pt x="1222460" y="1160132"/>
                </a:moveTo>
                <a:cubicBezTo>
                  <a:pt x="1219362" y="1171587"/>
                  <a:pt x="1222460" y="1160132"/>
                  <a:pt x="1205001" y="1167704"/>
                </a:cubicBezTo>
                <a:cubicBezTo>
                  <a:pt x="1205001" y="1167704"/>
                  <a:pt x="1205001" y="1167704"/>
                  <a:pt x="1201903" y="1179159"/>
                </a:cubicBezTo>
                <a:cubicBezTo>
                  <a:pt x="1205001" y="1167704"/>
                  <a:pt x="1205001" y="1167704"/>
                  <a:pt x="1219362" y="1171587"/>
                </a:cubicBezTo>
                <a:close/>
                <a:moveTo>
                  <a:pt x="1082892" y="1159663"/>
                </a:moveTo>
                <a:cubicBezTo>
                  <a:pt x="1079794" y="1171118"/>
                  <a:pt x="1079794" y="1171118"/>
                  <a:pt x="1079794" y="1171118"/>
                </a:cubicBezTo>
                <a:cubicBezTo>
                  <a:pt x="1079794" y="1171118"/>
                  <a:pt x="1079794" y="1171118"/>
                  <a:pt x="1094155" y="1175002"/>
                </a:cubicBezTo>
                <a:cubicBezTo>
                  <a:pt x="1091056" y="1186458"/>
                  <a:pt x="1091056" y="1186458"/>
                  <a:pt x="1091056" y="1186458"/>
                </a:cubicBezTo>
                <a:cubicBezTo>
                  <a:pt x="1091056" y="1186458"/>
                  <a:pt x="1091056" y="1186458"/>
                  <a:pt x="1105417" y="1190342"/>
                </a:cubicBezTo>
                <a:cubicBezTo>
                  <a:pt x="1102319" y="1201798"/>
                  <a:pt x="1102319" y="1201798"/>
                  <a:pt x="1102319" y="1201798"/>
                </a:cubicBezTo>
                <a:lnTo>
                  <a:pt x="1105417" y="1190342"/>
                </a:lnTo>
                <a:cubicBezTo>
                  <a:pt x="1105417" y="1190342"/>
                  <a:pt x="1105417" y="1190342"/>
                  <a:pt x="1120241" y="1194351"/>
                </a:cubicBezTo>
                <a:cubicBezTo>
                  <a:pt x="1117143" y="1205807"/>
                  <a:pt x="1117143" y="1205807"/>
                  <a:pt x="1117143" y="1205807"/>
                </a:cubicBezTo>
                <a:lnTo>
                  <a:pt x="1120241" y="1194351"/>
                </a:lnTo>
                <a:cubicBezTo>
                  <a:pt x="1120241" y="1194351"/>
                  <a:pt x="1120241" y="1194351"/>
                  <a:pt x="1123339" y="1182895"/>
                </a:cubicBezTo>
                <a:lnTo>
                  <a:pt x="1105417" y="1190342"/>
                </a:lnTo>
                <a:lnTo>
                  <a:pt x="1108515" y="1178886"/>
                </a:lnTo>
                <a:lnTo>
                  <a:pt x="1094155" y="1175002"/>
                </a:lnTo>
                <a:cubicBezTo>
                  <a:pt x="1094155" y="1175002"/>
                  <a:pt x="1094155" y="1175002"/>
                  <a:pt x="1097253" y="1163546"/>
                </a:cubicBezTo>
                <a:cubicBezTo>
                  <a:pt x="1094155" y="1175002"/>
                  <a:pt x="1094155" y="1175002"/>
                  <a:pt x="1079794" y="1171118"/>
                </a:cubicBezTo>
                <a:close/>
                <a:moveTo>
                  <a:pt x="430968" y="1156649"/>
                </a:moveTo>
                <a:cubicBezTo>
                  <a:pt x="430968" y="1156649"/>
                  <a:pt x="430968" y="1156649"/>
                  <a:pt x="427870" y="1168105"/>
                </a:cubicBezTo>
                <a:cubicBezTo>
                  <a:pt x="413509" y="1164221"/>
                  <a:pt x="413509" y="1164221"/>
                  <a:pt x="413509" y="1164221"/>
                </a:cubicBezTo>
                <a:lnTo>
                  <a:pt x="427870" y="1168105"/>
                </a:lnTo>
                <a:cubicBezTo>
                  <a:pt x="427870" y="1168105"/>
                  <a:pt x="427870" y="1168105"/>
                  <a:pt x="442694" y="1172114"/>
                </a:cubicBezTo>
                <a:cubicBezTo>
                  <a:pt x="442694" y="1172114"/>
                  <a:pt x="445792" y="1160658"/>
                  <a:pt x="460153" y="1164542"/>
                </a:cubicBezTo>
                <a:lnTo>
                  <a:pt x="445792" y="1160658"/>
                </a:lnTo>
                <a:cubicBezTo>
                  <a:pt x="438380" y="1158654"/>
                  <a:pt x="438380" y="1158654"/>
                  <a:pt x="438380" y="1158654"/>
                </a:cubicBezTo>
                <a:lnTo>
                  <a:pt x="438063" y="1158568"/>
                </a:lnTo>
                <a:lnTo>
                  <a:pt x="437454" y="1158403"/>
                </a:lnTo>
                <a:cubicBezTo>
                  <a:pt x="436527" y="1158153"/>
                  <a:pt x="434674" y="1157651"/>
                  <a:pt x="430968" y="1156649"/>
                </a:cubicBezTo>
                <a:close/>
                <a:moveTo>
                  <a:pt x="1114812" y="1155605"/>
                </a:moveTo>
                <a:lnTo>
                  <a:pt x="1111614" y="1167430"/>
                </a:lnTo>
                <a:cubicBezTo>
                  <a:pt x="1114812" y="1155605"/>
                  <a:pt x="1114812" y="1155605"/>
                  <a:pt x="1114812" y="1155605"/>
                </a:cubicBezTo>
                <a:close/>
                <a:moveTo>
                  <a:pt x="1021887" y="1155457"/>
                </a:moveTo>
                <a:cubicBezTo>
                  <a:pt x="1021887" y="1155457"/>
                  <a:pt x="1021887" y="1155457"/>
                  <a:pt x="1018789" y="1166913"/>
                </a:cubicBezTo>
                <a:cubicBezTo>
                  <a:pt x="1018789" y="1166913"/>
                  <a:pt x="1018789" y="1166913"/>
                  <a:pt x="1015691" y="1178369"/>
                </a:cubicBezTo>
                <a:cubicBezTo>
                  <a:pt x="1015691" y="1178369"/>
                  <a:pt x="1018789" y="1166913"/>
                  <a:pt x="1033150" y="1170797"/>
                </a:cubicBezTo>
                <a:cubicBezTo>
                  <a:pt x="1033150" y="1170797"/>
                  <a:pt x="1033150" y="1170797"/>
                  <a:pt x="1018789" y="1166913"/>
                </a:cubicBezTo>
                <a:cubicBezTo>
                  <a:pt x="1018789" y="1166913"/>
                  <a:pt x="1018789" y="1166913"/>
                  <a:pt x="1021887" y="1155457"/>
                </a:cubicBezTo>
                <a:close/>
                <a:moveTo>
                  <a:pt x="1799019" y="1155056"/>
                </a:moveTo>
                <a:cubicBezTo>
                  <a:pt x="1799019" y="1155056"/>
                  <a:pt x="1799019" y="1155056"/>
                  <a:pt x="1813379" y="1158940"/>
                </a:cubicBezTo>
                <a:close/>
                <a:moveTo>
                  <a:pt x="1653029" y="1152454"/>
                </a:moveTo>
                <a:cubicBezTo>
                  <a:pt x="1653702" y="1152636"/>
                  <a:pt x="1655497" y="1153121"/>
                  <a:pt x="1659087" y="1154092"/>
                </a:cubicBezTo>
                <a:cubicBezTo>
                  <a:pt x="1659087" y="1154092"/>
                  <a:pt x="1644726" y="1150208"/>
                  <a:pt x="1641528" y="1162034"/>
                </a:cubicBezTo>
                <a:cubicBezTo>
                  <a:pt x="1641528" y="1162034"/>
                  <a:pt x="1641528" y="1162034"/>
                  <a:pt x="1655889" y="1165917"/>
                </a:cubicBezTo>
                <a:lnTo>
                  <a:pt x="1659087" y="1154092"/>
                </a:lnTo>
                <a:cubicBezTo>
                  <a:pt x="1659087" y="1154092"/>
                  <a:pt x="1651009" y="1151908"/>
                  <a:pt x="1653029" y="1152454"/>
                </a:cubicBezTo>
                <a:close/>
                <a:moveTo>
                  <a:pt x="1761984" y="1152147"/>
                </a:moveTo>
                <a:cubicBezTo>
                  <a:pt x="1768479" y="1152175"/>
                  <a:pt x="1766736" y="1158619"/>
                  <a:pt x="1766736" y="1158619"/>
                </a:cubicBezTo>
                <a:cubicBezTo>
                  <a:pt x="1752375" y="1154735"/>
                  <a:pt x="1766736" y="1158619"/>
                  <a:pt x="1766736" y="1158619"/>
                </a:cubicBezTo>
                <a:cubicBezTo>
                  <a:pt x="1766736" y="1158619"/>
                  <a:pt x="1766736" y="1158619"/>
                  <a:pt x="1752375" y="1154735"/>
                </a:cubicBezTo>
                <a:cubicBezTo>
                  <a:pt x="1756739" y="1152842"/>
                  <a:pt x="1759819" y="1152138"/>
                  <a:pt x="1761984" y="1152147"/>
                </a:cubicBezTo>
                <a:close/>
                <a:moveTo>
                  <a:pt x="183751" y="1151654"/>
                </a:moveTo>
                <a:lnTo>
                  <a:pt x="198575" y="1155663"/>
                </a:lnTo>
                <a:cubicBezTo>
                  <a:pt x="198575" y="1155663"/>
                  <a:pt x="198575" y="1155663"/>
                  <a:pt x="183751" y="1151654"/>
                </a:cubicBezTo>
                <a:close/>
                <a:moveTo>
                  <a:pt x="1784195" y="1151047"/>
                </a:moveTo>
                <a:lnTo>
                  <a:pt x="1799019" y="1155056"/>
                </a:lnTo>
                <a:cubicBezTo>
                  <a:pt x="1784195" y="1151047"/>
                  <a:pt x="1784195" y="1151047"/>
                  <a:pt x="1784195" y="1151047"/>
                </a:cubicBezTo>
                <a:close/>
                <a:moveTo>
                  <a:pt x="681746" y="1150314"/>
                </a:moveTo>
                <a:cubicBezTo>
                  <a:pt x="696107" y="1154198"/>
                  <a:pt x="696107" y="1154198"/>
                  <a:pt x="696107" y="1154198"/>
                </a:cubicBezTo>
                <a:cubicBezTo>
                  <a:pt x="681746" y="1150314"/>
                  <a:pt x="681746" y="1150314"/>
                  <a:pt x="681746" y="1150314"/>
                </a:cubicBezTo>
                <a:close/>
                <a:moveTo>
                  <a:pt x="541715" y="1149720"/>
                </a:moveTo>
                <a:cubicBezTo>
                  <a:pt x="527354" y="1145836"/>
                  <a:pt x="524256" y="1157292"/>
                  <a:pt x="524256" y="1157292"/>
                </a:cubicBezTo>
                <a:lnTo>
                  <a:pt x="538617" y="1161176"/>
                </a:lnTo>
                <a:close/>
                <a:moveTo>
                  <a:pt x="588459" y="1149672"/>
                </a:moveTo>
                <a:cubicBezTo>
                  <a:pt x="602819" y="1153555"/>
                  <a:pt x="602819" y="1153555"/>
                  <a:pt x="602819" y="1153555"/>
                </a:cubicBezTo>
                <a:cubicBezTo>
                  <a:pt x="599621" y="1165381"/>
                  <a:pt x="599621" y="1165381"/>
                  <a:pt x="599621" y="1165381"/>
                </a:cubicBezTo>
                <a:lnTo>
                  <a:pt x="602819" y="1153555"/>
                </a:lnTo>
                <a:close/>
                <a:moveTo>
                  <a:pt x="752454" y="1144453"/>
                </a:moveTo>
                <a:lnTo>
                  <a:pt x="753824" y="1144824"/>
                </a:lnTo>
                <a:cubicBezTo>
                  <a:pt x="752898" y="1144573"/>
                  <a:pt x="752898" y="1144573"/>
                  <a:pt x="752898" y="1144573"/>
                </a:cubicBezTo>
                <a:close/>
                <a:moveTo>
                  <a:pt x="61642" y="1143613"/>
                </a:moveTo>
                <a:cubicBezTo>
                  <a:pt x="61642" y="1143613"/>
                  <a:pt x="44183" y="1151184"/>
                  <a:pt x="58544" y="1155068"/>
                </a:cubicBezTo>
                <a:lnTo>
                  <a:pt x="55446" y="1166524"/>
                </a:lnTo>
                <a:cubicBezTo>
                  <a:pt x="55446" y="1166524"/>
                  <a:pt x="55446" y="1166524"/>
                  <a:pt x="52247" y="1178349"/>
                </a:cubicBezTo>
                <a:cubicBezTo>
                  <a:pt x="55446" y="1166524"/>
                  <a:pt x="52247" y="1178349"/>
                  <a:pt x="52247" y="1178349"/>
                </a:cubicBezTo>
                <a:lnTo>
                  <a:pt x="67071" y="1182359"/>
                </a:lnTo>
                <a:cubicBezTo>
                  <a:pt x="67071" y="1182359"/>
                  <a:pt x="67071" y="1182359"/>
                  <a:pt x="63973" y="1193814"/>
                </a:cubicBezTo>
                <a:cubicBezTo>
                  <a:pt x="63973" y="1193814"/>
                  <a:pt x="78334" y="1197698"/>
                  <a:pt x="60875" y="1205270"/>
                </a:cubicBezTo>
                <a:cubicBezTo>
                  <a:pt x="75236" y="1209154"/>
                  <a:pt x="75236" y="1209154"/>
                  <a:pt x="75236" y="1209154"/>
                </a:cubicBezTo>
                <a:lnTo>
                  <a:pt x="78334" y="1197698"/>
                </a:lnTo>
                <a:cubicBezTo>
                  <a:pt x="78334" y="1197698"/>
                  <a:pt x="78334" y="1197698"/>
                  <a:pt x="76539" y="1197213"/>
                </a:cubicBezTo>
                <a:lnTo>
                  <a:pt x="74552" y="1196676"/>
                </a:lnTo>
                <a:lnTo>
                  <a:pt x="72276" y="1196060"/>
                </a:lnTo>
                <a:lnTo>
                  <a:pt x="72505" y="1196122"/>
                </a:lnTo>
                <a:lnTo>
                  <a:pt x="63973" y="1193814"/>
                </a:lnTo>
                <a:cubicBezTo>
                  <a:pt x="67071" y="1182359"/>
                  <a:pt x="63973" y="1193814"/>
                  <a:pt x="67071" y="1182359"/>
                </a:cubicBezTo>
                <a:lnTo>
                  <a:pt x="70270" y="1170533"/>
                </a:lnTo>
                <a:lnTo>
                  <a:pt x="84630" y="1174417"/>
                </a:lnTo>
                <a:lnTo>
                  <a:pt x="81432" y="1186243"/>
                </a:lnTo>
                <a:cubicBezTo>
                  <a:pt x="81432" y="1186243"/>
                  <a:pt x="81432" y="1186243"/>
                  <a:pt x="95793" y="1190127"/>
                </a:cubicBezTo>
                <a:lnTo>
                  <a:pt x="113352" y="1182185"/>
                </a:lnTo>
                <a:lnTo>
                  <a:pt x="110154" y="1194010"/>
                </a:lnTo>
                <a:cubicBezTo>
                  <a:pt x="110154" y="1194010"/>
                  <a:pt x="95793" y="1190127"/>
                  <a:pt x="110154" y="1194010"/>
                </a:cubicBezTo>
                <a:lnTo>
                  <a:pt x="107056" y="1205466"/>
                </a:lnTo>
                <a:cubicBezTo>
                  <a:pt x="107056" y="1205466"/>
                  <a:pt x="107056" y="1205466"/>
                  <a:pt x="121880" y="1209475"/>
                </a:cubicBezTo>
                <a:lnTo>
                  <a:pt x="118781" y="1220931"/>
                </a:lnTo>
                <a:cubicBezTo>
                  <a:pt x="118781" y="1220931"/>
                  <a:pt x="118781" y="1220931"/>
                  <a:pt x="103957" y="1216922"/>
                </a:cubicBezTo>
                <a:lnTo>
                  <a:pt x="89596" y="1213038"/>
                </a:lnTo>
                <a:cubicBezTo>
                  <a:pt x="89596" y="1213038"/>
                  <a:pt x="89596" y="1213038"/>
                  <a:pt x="86498" y="1224494"/>
                </a:cubicBezTo>
                <a:cubicBezTo>
                  <a:pt x="86498" y="1224494"/>
                  <a:pt x="72138" y="1220610"/>
                  <a:pt x="86498" y="1224494"/>
                </a:cubicBezTo>
                <a:lnTo>
                  <a:pt x="72138" y="1220610"/>
                </a:lnTo>
                <a:cubicBezTo>
                  <a:pt x="57777" y="1216726"/>
                  <a:pt x="72138" y="1220610"/>
                  <a:pt x="72138" y="1220610"/>
                </a:cubicBezTo>
                <a:lnTo>
                  <a:pt x="68939" y="1232435"/>
                </a:lnTo>
                <a:cubicBezTo>
                  <a:pt x="65841" y="1243891"/>
                  <a:pt x="80202" y="1247775"/>
                  <a:pt x="80202" y="1247775"/>
                </a:cubicBezTo>
                <a:lnTo>
                  <a:pt x="83300" y="1236319"/>
                </a:lnTo>
                <a:lnTo>
                  <a:pt x="86498" y="1224494"/>
                </a:lnTo>
                <a:cubicBezTo>
                  <a:pt x="86498" y="1224494"/>
                  <a:pt x="86498" y="1224494"/>
                  <a:pt x="100859" y="1228378"/>
                </a:cubicBezTo>
                <a:lnTo>
                  <a:pt x="97661" y="1240203"/>
                </a:lnTo>
                <a:cubicBezTo>
                  <a:pt x="97661" y="1240203"/>
                  <a:pt x="97661" y="1240203"/>
                  <a:pt x="94563" y="1251659"/>
                </a:cubicBezTo>
                <a:lnTo>
                  <a:pt x="109387" y="1255668"/>
                </a:lnTo>
                <a:cubicBezTo>
                  <a:pt x="106288" y="1267124"/>
                  <a:pt x="106288" y="1267124"/>
                  <a:pt x="106288" y="1267124"/>
                </a:cubicBezTo>
                <a:lnTo>
                  <a:pt x="103190" y="1278580"/>
                </a:lnTo>
                <a:cubicBezTo>
                  <a:pt x="103190" y="1278580"/>
                  <a:pt x="103190" y="1278580"/>
                  <a:pt x="88366" y="1274570"/>
                </a:cubicBezTo>
                <a:cubicBezTo>
                  <a:pt x="88366" y="1274570"/>
                  <a:pt x="88366" y="1274570"/>
                  <a:pt x="91464" y="1263115"/>
                </a:cubicBezTo>
                <a:cubicBezTo>
                  <a:pt x="77104" y="1259231"/>
                  <a:pt x="77104" y="1259231"/>
                  <a:pt x="77104" y="1259231"/>
                </a:cubicBezTo>
                <a:lnTo>
                  <a:pt x="91464" y="1263115"/>
                </a:lnTo>
                <a:lnTo>
                  <a:pt x="88366" y="1274570"/>
                </a:lnTo>
                <a:lnTo>
                  <a:pt x="74005" y="1270686"/>
                </a:lnTo>
                <a:lnTo>
                  <a:pt x="70807" y="1282512"/>
                </a:lnTo>
                <a:cubicBezTo>
                  <a:pt x="85168" y="1286396"/>
                  <a:pt x="85168" y="1286396"/>
                  <a:pt x="85168" y="1286396"/>
                </a:cubicBezTo>
                <a:cubicBezTo>
                  <a:pt x="85168" y="1286396"/>
                  <a:pt x="85168" y="1286396"/>
                  <a:pt x="99992" y="1290405"/>
                </a:cubicBezTo>
                <a:lnTo>
                  <a:pt x="103190" y="1278580"/>
                </a:lnTo>
                <a:cubicBezTo>
                  <a:pt x="103190" y="1278580"/>
                  <a:pt x="103190" y="1278580"/>
                  <a:pt x="117551" y="1282463"/>
                </a:cubicBezTo>
                <a:lnTo>
                  <a:pt x="120649" y="1271008"/>
                </a:lnTo>
                <a:cubicBezTo>
                  <a:pt x="138108" y="1263436"/>
                  <a:pt x="138108" y="1263436"/>
                  <a:pt x="135010" y="1274892"/>
                </a:cubicBezTo>
                <a:cubicBezTo>
                  <a:pt x="131912" y="1286347"/>
                  <a:pt x="131912" y="1286347"/>
                  <a:pt x="149371" y="1278776"/>
                </a:cubicBezTo>
                <a:lnTo>
                  <a:pt x="164195" y="1282785"/>
                </a:lnTo>
                <a:cubicBezTo>
                  <a:pt x="164195" y="1282785"/>
                  <a:pt x="164195" y="1282785"/>
                  <a:pt x="149371" y="1278776"/>
                </a:cubicBezTo>
                <a:lnTo>
                  <a:pt x="152469" y="1267320"/>
                </a:lnTo>
                <a:cubicBezTo>
                  <a:pt x="149371" y="1278776"/>
                  <a:pt x="152469" y="1267320"/>
                  <a:pt x="152469" y="1267320"/>
                </a:cubicBezTo>
                <a:cubicBezTo>
                  <a:pt x="138108" y="1263436"/>
                  <a:pt x="152469" y="1267320"/>
                  <a:pt x="138108" y="1263436"/>
                </a:cubicBezTo>
                <a:lnTo>
                  <a:pt x="141206" y="1251980"/>
                </a:lnTo>
                <a:lnTo>
                  <a:pt x="123747" y="1259552"/>
                </a:lnTo>
                <a:cubicBezTo>
                  <a:pt x="138108" y="1263436"/>
                  <a:pt x="123747" y="1259552"/>
                  <a:pt x="138108" y="1263436"/>
                </a:cubicBezTo>
                <a:cubicBezTo>
                  <a:pt x="138108" y="1263436"/>
                  <a:pt x="138108" y="1263436"/>
                  <a:pt x="120649" y="1271008"/>
                </a:cubicBezTo>
                <a:lnTo>
                  <a:pt x="106288" y="1267124"/>
                </a:lnTo>
                <a:cubicBezTo>
                  <a:pt x="109387" y="1255668"/>
                  <a:pt x="109387" y="1255668"/>
                  <a:pt x="109387" y="1255668"/>
                </a:cubicBezTo>
                <a:cubicBezTo>
                  <a:pt x="94563" y="1251659"/>
                  <a:pt x="112485" y="1244212"/>
                  <a:pt x="112485" y="1244212"/>
                </a:cubicBezTo>
                <a:cubicBezTo>
                  <a:pt x="112485" y="1244212"/>
                  <a:pt x="112485" y="1244212"/>
                  <a:pt x="97661" y="1240203"/>
                </a:cubicBezTo>
                <a:cubicBezTo>
                  <a:pt x="100859" y="1228378"/>
                  <a:pt x="100859" y="1228378"/>
                  <a:pt x="100859" y="1228378"/>
                </a:cubicBezTo>
                <a:cubicBezTo>
                  <a:pt x="100859" y="1228378"/>
                  <a:pt x="100859" y="1228378"/>
                  <a:pt x="103957" y="1216922"/>
                </a:cubicBezTo>
                <a:lnTo>
                  <a:pt x="118781" y="1220931"/>
                </a:lnTo>
                <a:cubicBezTo>
                  <a:pt x="118781" y="1220931"/>
                  <a:pt x="118781" y="1220931"/>
                  <a:pt x="115683" y="1232387"/>
                </a:cubicBezTo>
                <a:cubicBezTo>
                  <a:pt x="112485" y="1244212"/>
                  <a:pt x="130044" y="1236271"/>
                  <a:pt x="126846" y="1248096"/>
                </a:cubicBezTo>
                <a:cubicBezTo>
                  <a:pt x="126846" y="1248096"/>
                  <a:pt x="126846" y="1248096"/>
                  <a:pt x="130044" y="1236271"/>
                </a:cubicBezTo>
                <a:lnTo>
                  <a:pt x="131927" y="1229307"/>
                </a:lnTo>
                <a:lnTo>
                  <a:pt x="131835" y="1229648"/>
                </a:lnTo>
                <a:cubicBezTo>
                  <a:pt x="131980" y="1229111"/>
                  <a:pt x="132368" y="1227679"/>
                  <a:pt x="133142" y="1224815"/>
                </a:cubicBezTo>
                <a:cubicBezTo>
                  <a:pt x="118781" y="1220931"/>
                  <a:pt x="118781" y="1220931"/>
                  <a:pt x="118781" y="1220931"/>
                </a:cubicBezTo>
                <a:cubicBezTo>
                  <a:pt x="121880" y="1209475"/>
                  <a:pt x="121880" y="1209475"/>
                  <a:pt x="121880" y="1209475"/>
                </a:cubicBezTo>
                <a:lnTo>
                  <a:pt x="107056" y="1205466"/>
                </a:lnTo>
                <a:cubicBezTo>
                  <a:pt x="121880" y="1209475"/>
                  <a:pt x="121880" y="1209475"/>
                  <a:pt x="124978" y="1198020"/>
                </a:cubicBezTo>
                <a:cubicBezTo>
                  <a:pt x="110154" y="1194010"/>
                  <a:pt x="124978" y="1198020"/>
                  <a:pt x="128176" y="1186194"/>
                </a:cubicBezTo>
                <a:cubicBezTo>
                  <a:pt x="128176" y="1186194"/>
                  <a:pt x="128176" y="1186194"/>
                  <a:pt x="113352" y="1182185"/>
                </a:cubicBezTo>
                <a:cubicBezTo>
                  <a:pt x="113352" y="1182185"/>
                  <a:pt x="113352" y="1182185"/>
                  <a:pt x="116450" y="1170729"/>
                </a:cubicBezTo>
                <a:lnTo>
                  <a:pt x="131274" y="1174739"/>
                </a:lnTo>
                <a:cubicBezTo>
                  <a:pt x="131274" y="1174739"/>
                  <a:pt x="131274" y="1174739"/>
                  <a:pt x="116450" y="1170729"/>
                </a:cubicBezTo>
                <a:lnTo>
                  <a:pt x="102089" y="1166845"/>
                </a:lnTo>
                <a:cubicBezTo>
                  <a:pt x="102089" y="1166845"/>
                  <a:pt x="102089" y="1166845"/>
                  <a:pt x="98991" y="1178301"/>
                </a:cubicBezTo>
                <a:lnTo>
                  <a:pt x="84630" y="1174417"/>
                </a:lnTo>
                <a:cubicBezTo>
                  <a:pt x="84630" y="1174417"/>
                  <a:pt x="84630" y="1174417"/>
                  <a:pt x="87729" y="1162962"/>
                </a:cubicBezTo>
                <a:cubicBezTo>
                  <a:pt x="84630" y="1174417"/>
                  <a:pt x="84630" y="1174417"/>
                  <a:pt x="70270" y="1170533"/>
                </a:cubicBezTo>
                <a:lnTo>
                  <a:pt x="73368" y="1159078"/>
                </a:lnTo>
                <a:lnTo>
                  <a:pt x="58544" y="1155068"/>
                </a:lnTo>
                <a:close/>
                <a:moveTo>
                  <a:pt x="1755473" y="1143279"/>
                </a:moveTo>
                <a:cubicBezTo>
                  <a:pt x="1752375" y="1154735"/>
                  <a:pt x="1755473" y="1143279"/>
                  <a:pt x="1755473" y="1143279"/>
                </a:cubicBezTo>
                <a:close/>
                <a:moveTo>
                  <a:pt x="745486" y="1142569"/>
                </a:moveTo>
                <a:lnTo>
                  <a:pt x="752189" y="1144382"/>
                </a:lnTo>
                <a:lnTo>
                  <a:pt x="752454" y="1144453"/>
                </a:lnTo>
                <a:lnTo>
                  <a:pt x="747339" y="1143070"/>
                </a:lnTo>
                <a:cubicBezTo>
                  <a:pt x="745486" y="1142569"/>
                  <a:pt x="745486" y="1142569"/>
                  <a:pt x="745486" y="1142569"/>
                </a:cubicBezTo>
                <a:close/>
                <a:moveTo>
                  <a:pt x="227435" y="1138881"/>
                </a:moveTo>
                <a:lnTo>
                  <a:pt x="227996" y="1139032"/>
                </a:lnTo>
                <a:lnTo>
                  <a:pt x="233493" y="1140519"/>
                </a:lnTo>
                <a:cubicBezTo>
                  <a:pt x="229903" y="1139548"/>
                  <a:pt x="228108" y="1139063"/>
                  <a:pt x="227435" y="1138881"/>
                </a:cubicBezTo>
                <a:close/>
                <a:moveTo>
                  <a:pt x="172489" y="1136314"/>
                </a:moveTo>
                <a:lnTo>
                  <a:pt x="186850" y="1140198"/>
                </a:lnTo>
                <a:cubicBezTo>
                  <a:pt x="172489" y="1136314"/>
                  <a:pt x="172489" y="1136314"/>
                  <a:pt x="172489" y="1136314"/>
                </a:cubicBezTo>
                <a:close/>
                <a:moveTo>
                  <a:pt x="995801" y="1136108"/>
                </a:moveTo>
                <a:cubicBezTo>
                  <a:pt x="992703" y="1147564"/>
                  <a:pt x="978342" y="1143680"/>
                  <a:pt x="978342" y="1143680"/>
                </a:cubicBezTo>
                <a:cubicBezTo>
                  <a:pt x="978342" y="1143680"/>
                  <a:pt x="978342" y="1143680"/>
                  <a:pt x="992703" y="1147564"/>
                </a:cubicBezTo>
                <a:close/>
                <a:moveTo>
                  <a:pt x="1679645" y="1135065"/>
                </a:moveTo>
                <a:cubicBezTo>
                  <a:pt x="1694469" y="1139074"/>
                  <a:pt x="1694469" y="1139074"/>
                  <a:pt x="1694469" y="1139074"/>
                </a:cubicBezTo>
                <a:close/>
                <a:moveTo>
                  <a:pt x="1813617" y="1134020"/>
                </a:moveTo>
                <a:cubicBezTo>
                  <a:pt x="1811598" y="1133474"/>
                  <a:pt x="1819676" y="1135659"/>
                  <a:pt x="1819676" y="1135659"/>
                </a:cubicBezTo>
                <a:cubicBezTo>
                  <a:pt x="1816086" y="1134688"/>
                  <a:pt x="1814291" y="1134202"/>
                  <a:pt x="1813617" y="1134020"/>
                </a:cubicBezTo>
                <a:close/>
                <a:moveTo>
                  <a:pt x="437165" y="1133738"/>
                </a:moveTo>
                <a:cubicBezTo>
                  <a:pt x="434066" y="1145193"/>
                  <a:pt x="434066" y="1145193"/>
                  <a:pt x="434066" y="1145193"/>
                </a:cubicBezTo>
                <a:cubicBezTo>
                  <a:pt x="437165" y="1133738"/>
                  <a:pt x="437165" y="1133738"/>
                  <a:pt x="437165" y="1133738"/>
                </a:cubicBezTo>
                <a:close/>
                <a:moveTo>
                  <a:pt x="1214396" y="1132967"/>
                </a:moveTo>
                <a:cubicBezTo>
                  <a:pt x="1211198" y="1144792"/>
                  <a:pt x="1211198" y="1144792"/>
                  <a:pt x="1211198" y="1144792"/>
                </a:cubicBezTo>
                <a:close/>
                <a:moveTo>
                  <a:pt x="748584" y="1131113"/>
                </a:moveTo>
                <a:lnTo>
                  <a:pt x="745486" y="1142569"/>
                </a:lnTo>
                <a:lnTo>
                  <a:pt x="742388" y="1154024"/>
                </a:lnTo>
                <a:lnTo>
                  <a:pt x="739189" y="1165850"/>
                </a:lnTo>
                <a:cubicBezTo>
                  <a:pt x="739189" y="1165850"/>
                  <a:pt x="739189" y="1165850"/>
                  <a:pt x="742388" y="1154024"/>
                </a:cubicBezTo>
                <a:cubicBezTo>
                  <a:pt x="745486" y="1142569"/>
                  <a:pt x="757212" y="1158034"/>
                  <a:pt x="760310" y="1146578"/>
                </a:cubicBezTo>
                <a:lnTo>
                  <a:pt x="752189" y="1144382"/>
                </a:lnTo>
                <a:lnTo>
                  <a:pt x="751971" y="1144323"/>
                </a:lnTo>
                <a:cubicBezTo>
                  <a:pt x="751045" y="1144072"/>
                  <a:pt x="749192" y="1143571"/>
                  <a:pt x="745486" y="1142569"/>
                </a:cubicBezTo>
                <a:cubicBezTo>
                  <a:pt x="748584" y="1131113"/>
                  <a:pt x="760310" y="1146578"/>
                  <a:pt x="763408" y="1135122"/>
                </a:cubicBezTo>
                <a:close/>
                <a:moveTo>
                  <a:pt x="58682" y="1130518"/>
                </a:moveTo>
                <a:cubicBezTo>
                  <a:pt x="56663" y="1129972"/>
                  <a:pt x="64740" y="1132157"/>
                  <a:pt x="64740" y="1132157"/>
                </a:cubicBezTo>
                <a:cubicBezTo>
                  <a:pt x="61150" y="1131186"/>
                  <a:pt x="59355" y="1130700"/>
                  <a:pt x="58682" y="1130518"/>
                </a:cubicBezTo>
                <a:close/>
                <a:moveTo>
                  <a:pt x="1680952" y="1130232"/>
                </a:moveTo>
                <a:cubicBezTo>
                  <a:pt x="1681387" y="1128621"/>
                  <a:pt x="1679645" y="1135065"/>
                  <a:pt x="1679645" y="1135065"/>
                </a:cubicBezTo>
                <a:cubicBezTo>
                  <a:pt x="1680419" y="1132201"/>
                  <a:pt x="1680807" y="1130769"/>
                  <a:pt x="1680952" y="1130232"/>
                </a:cubicBezTo>
                <a:close/>
                <a:moveTo>
                  <a:pt x="920435" y="1128019"/>
                </a:moveTo>
                <a:cubicBezTo>
                  <a:pt x="931698" y="1143359"/>
                  <a:pt x="920435" y="1128019"/>
                  <a:pt x="934796" y="1131903"/>
                </a:cubicBezTo>
                <a:lnTo>
                  <a:pt x="931698" y="1143359"/>
                </a:lnTo>
                <a:cubicBezTo>
                  <a:pt x="934796" y="1131903"/>
                  <a:pt x="934796" y="1131903"/>
                  <a:pt x="934796" y="1131903"/>
                </a:cubicBezTo>
                <a:close/>
                <a:moveTo>
                  <a:pt x="1464711" y="1126506"/>
                </a:moveTo>
                <a:cubicBezTo>
                  <a:pt x="1464711" y="1126506"/>
                  <a:pt x="1464711" y="1126506"/>
                  <a:pt x="1461613" y="1137962"/>
                </a:cubicBezTo>
                <a:cubicBezTo>
                  <a:pt x="1461613" y="1137962"/>
                  <a:pt x="1461613" y="1137962"/>
                  <a:pt x="1475973" y="1141846"/>
                </a:cubicBezTo>
                <a:cubicBezTo>
                  <a:pt x="1475973" y="1141846"/>
                  <a:pt x="1475973" y="1141846"/>
                  <a:pt x="1458414" y="1149788"/>
                </a:cubicBezTo>
                <a:lnTo>
                  <a:pt x="1472775" y="1153671"/>
                </a:lnTo>
                <a:lnTo>
                  <a:pt x="1475973" y="1141846"/>
                </a:lnTo>
                <a:lnTo>
                  <a:pt x="1479072" y="1130390"/>
                </a:lnTo>
                <a:cubicBezTo>
                  <a:pt x="1479072" y="1130390"/>
                  <a:pt x="1464711" y="1126506"/>
                  <a:pt x="1461613" y="1137962"/>
                </a:cubicBezTo>
                <a:close/>
                <a:moveTo>
                  <a:pt x="455087" y="1126291"/>
                </a:moveTo>
                <a:lnTo>
                  <a:pt x="460831" y="1127845"/>
                </a:lnTo>
                <a:lnTo>
                  <a:pt x="461145" y="1127930"/>
                </a:lnTo>
                <a:cubicBezTo>
                  <a:pt x="460472" y="1127747"/>
                  <a:pt x="458677" y="1127262"/>
                  <a:pt x="455087" y="1126291"/>
                </a:cubicBezTo>
                <a:close/>
                <a:moveTo>
                  <a:pt x="455087" y="1126291"/>
                </a:moveTo>
                <a:cubicBezTo>
                  <a:pt x="469448" y="1130175"/>
                  <a:pt x="469448" y="1130175"/>
                  <a:pt x="469448" y="1130175"/>
                </a:cubicBezTo>
                <a:lnTo>
                  <a:pt x="460831" y="1127845"/>
                </a:lnTo>
                <a:lnTo>
                  <a:pt x="460472" y="1127747"/>
                </a:lnTo>
                <a:cubicBezTo>
                  <a:pt x="458677" y="1127262"/>
                  <a:pt x="455087" y="1126291"/>
                  <a:pt x="455087" y="1126291"/>
                </a:cubicBezTo>
                <a:close/>
                <a:moveTo>
                  <a:pt x="361799" y="1125648"/>
                </a:moveTo>
                <a:lnTo>
                  <a:pt x="344340" y="1133220"/>
                </a:lnTo>
                <a:lnTo>
                  <a:pt x="358701" y="1137104"/>
                </a:lnTo>
                <a:cubicBezTo>
                  <a:pt x="358701" y="1137104"/>
                  <a:pt x="358701" y="1137104"/>
                  <a:pt x="361799" y="1125648"/>
                </a:cubicBezTo>
                <a:close/>
                <a:moveTo>
                  <a:pt x="1598221" y="1125337"/>
                </a:moveTo>
                <a:cubicBezTo>
                  <a:pt x="1596201" y="1124791"/>
                  <a:pt x="1604279" y="1126975"/>
                  <a:pt x="1604279" y="1126975"/>
                </a:cubicBezTo>
                <a:cubicBezTo>
                  <a:pt x="1600689" y="1126004"/>
                  <a:pt x="1598894" y="1125519"/>
                  <a:pt x="1598221" y="1125337"/>
                </a:cubicBezTo>
                <a:close/>
                <a:moveTo>
                  <a:pt x="222231" y="1125179"/>
                </a:moveTo>
                <a:cubicBezTo>
                  <a:pt x="222231" y="1125179"/>
                  <a:pt x="236592" y="1129063"/>
                  <a:pt x="222231" y="1125179"/>
                </a:cubicBezTo>
                <a:close/>
                <a:moveTo>
                  <a:pt x="268975" y="1125131"/>
                </a:moveTo>
                <a:lnTo>
                  <a:pt x="265776" y="1136956"/>
                </a:lnTo>
                <a:cubicBezTo>
                  <a:pt x="265776" y="1136956"/>
                  <a:pt x="268975" y="1125131"/>
                  <a:pt x="283335" y="1129015"/>
                </a:cubicBezTo>
                <a:cubicBezTo>
                  <a:pt x="283335" y="1129015"/>
                  <a:pt x="280137" y="1140840"/>
                  <a:pt x="283335" y="1129015"/>
                </a:cubicBezTo>
                <a:cubicBezTo>
                  <a:pt x="280137" y="1140840"/>
                  <a:pt x="294498" y="1144724"/>
                  <a:pt x="280137" y="1140840"/>
                </a:cubicBezTo>
                <a:cubicBezTo>
                  <a:pt x="280137" y="1140840"/>
                  <a:pt x="280137" y="1140840"/>
                  <a:pt x="294498" y="1144724"/>
                </a:cubicBezTo>
                <a:lnTo>
                  <a:pt x="297696" y="1132899"/>
                </a:lnTo>
                <a:lnTo>
                  <a:pt x="283335" y="1129015"/>
                </a:lnTo>
                <a:close/>
                <a:moveTo>
                  <a:pt x="122885" y="1122898"/>
                </a:moveTo>
                <a:cubicBezTo>
                  <a:pt x="123558" y="1123080"/>
                  <a:pt x="125353" y="1123566"/>
                  <a:pt x="128943" y="1124537"/>
                </a:cubicBezTo>
                <a:cubicBezTo>
                  <a:pt x="128943" y="1124537"/>
                  <a:pt x="120865" y="1122352"/>
                  <a:pt x="122885" y="1122898"/>
                </a:cubicBezTo>
                <a:close/>
                <a:moveTo>
                  <a:pt x="456355" y="1121601"/>
                </a:moveTo>
                <a:lnTo>
                  <a:pt x="456286" y="1121856"/>
                </a:lnTo>
                <a:cubicBezTo>
                  <a:pt x="455886" y="1123335"/>
                  <a:pt x="455087" y="1126291"/>
                  <a:pt x="455087" y="1126291"/>
                </a:cubicBezTo>
                <a:close/>
                <a:moveTo>
                  <a:pt x="409634" y="1121564"/>
                </a:moveTo>
                <a:lnTo>
                  <a:pt x="409605" y="1121674"/>
                </a:lnTo>
                <a:cubicBezTo>
                  <a:pt x="409217" y="1123106"/>
                  <a:pt x="408443" y="1125970"/>
                  <a:pt x="408443" y="1125970"/>
                </a:cubicBezTo>
                <a:close/>
                <a:moveTo>
                  <a:pt x="161226" y="1120974"/>
                </a:moveTo>
                <a:lnTo>
                  <a:pt x="175587" y="1124858"/>
                </a:lnTo>
                <a:cubicBezTo>
                  <a:pt x="175587" y="1124858"/>
                  <a:pt x="175587" y="1124858"/>
                  <a:pt x="161226" y="1120974"/>
                </a:cubicBezTo>
                <a:close/>
                <a:moveTo>
                  <a:pt x="67939" y="1120332"/>
                </a:moveTo>
                <a:cubicBezTo>
                  <a:pt x="67939" y="1120332"/>
                  <a:pt x="67939" y="1120332"/>
                  <a:pt x="82763" y="1124341"/>
                </a:cubicBezTo>
                <a:cubicBezTo>
                  <a:pt x="82763" y="1124341"/>
                  <a:pt x="67939" y="1120332"/>
                  <a:pt x="64740" y="1132157"/>
                </a:cubicBezTo>
                <a:cubicBezTo>
                  <a:pt x="50380" y="1128273"/>
                  <a:pt x="50380" y="1128273"/>
                  <a:pt x="67939" y="1120332"/>
                </a:cubicBezTo>
                <a:close/>
                <a:moveTo>
                  <a:pt x="1621738" y="1119404"/>
                </a:moveTo>
                <a:cubicBezTo>
                  <a:pt x="1621738" y="1119404"/>
                  <a:pt x="1636562" y="1123413"/>
                  <a:pt x="1621738" y="1119404"/>
                </a:cubicBezTo>
                <a:close/>
                <a:moveTo>
                  <a:pt x="15404" y="1118814"/>
                </a:moveTo>
                <a:lnTo>
                  <a:pt x="15879" y="1118942"/>
                </a:lnTo>
                <a:lnTo>
                  <a:pt x="21658" y="1120505"/>
                </a:lnTo>
                <a:cubicBezTo>
                  <a:pt x="17952" y="1119503"/>
                  <a:pt x="16099" y="1119002"/>
                  <a:pt x="15404" y="1118814"/>
                </a:cubicBezTo>
                <a:close/>
                <a:moveTo>
                  <a:pt x="209219" y="1116307"/>
                </a:moveTo>
                <a:cubicBezTo>
                  <a:pt x="209070" y="1116861"/>
                  <a:pt x="208670" y="1118339"/>
                  <a:pt x="207870" y="1121295"/>
                </a:cubicBezTo>
                <a:cubicBezTo>
                  <a:pt x="207870" y="1121295"/>
                  <a:pt x="209669" y="1114644"/>
                  <a:pt x="209219" y="1116307"/>
                </a:cubicBezTo>
                <a:close/>
                <a:moveTo>
                  <a:pt x="411541" y="1114514"/>
                </a:moveTo>
                <a:cubicBezTo>
                  <a:pt x="411541" y="1114514"/>
                  <a:pt x="411541" y="1114514"/>
                  <a:pt x="411154" y="1115946"/>
                </a:cubicBezTo>
                <a:lnTo>
                  <a:pt x="409634" y="1121564"/>
                </a:lnTo>
                <a:lnTo>
                  <a:pt x="409750" y="1121137"/>
                </a:lnTo>
                <a:cubicBezTo>
                  <a:pt x="409605" y="1121674"/>
                  <a:pt x="409217" y="1123106"/>
                  <a:pt x="408443" y="1125970"/>
                </a:cubicBezTo>
                <a:lnTo>
                  <a:pt x="405345" y="1137425"/>
                </a:lnTo>
                <a:cubicBezTo>
                  <a:pt x="405345" y="1137425"/>
                  <a:pt x="405345" y="1137425"/>
                  <a:pt x="419705" y="1141309"/>
                </a:cubicBezTo>
                <a:lnTo>
                  <a:pt x="422804" y="1129854"/>
                </a:lnTo>
                <a:lnTo>
                  <a:pt x="408443" y="1125970"/>
                </a:lnTo>
                <a:lnTo>
                  <a:pt x="425902" y="1118398"/>
                </a:lnTo>
                <a:close/>
                <a:moveTo>
                  <a:pt x="1601319" y="1113881"/>
                </a:moveTo>
                <a:cubicBezTo>
                  <a:pt x="1601992" y="1114063"/>
                  <a:pt x="1603787" y="1114549"/>
                  <a:pt x="1607377" y="1115520"/>
                </a:cubicBezTo>
                <a:lnTo>
                  <a:pt x="1589918" y="1123092"/>
                </a:lnTo>
                <a:lnTo>
                  <a:pt x="1604279" y="1126975"/>
                </a:lnTo>
                <a:cubicBezTo>
                  <a:pt x="1604279" y="1126975"/>
                  <a:pt x="1604279" y="1126975"/>
                  <a:pt x="1621738" y="1119404"/>
                </a:cubicBezTo>
                <a:cubicBezTo>
                  <a:pt x="1621738" y="1119404"/>
                  <a:pt x="1621738" y="1119404"/>
                  <a:pt x="1618640" y="1130859"/>
                </a:cubicBezTo>
                <a:lnTo>
                  <a:pt x="1633464" y="1134869"/>
                </a:lnTo>
                <a:lnTo>
                  <a:pt x="1636562" y="1123413"/>
                </a:lnTo>
                <a:lnTo>
                  <a:pt x="1621738" y="1119404"/>
                </a:lnTo>
                <a:lnTo>
                  <a:pt x="1607377" y="1115520"/>
                </a:lnTo>
                <a:cubicBezTo>
                  <a:pt x="1607377" y="1115520"/>
                  <a:pt x="1599299" y="1113335"/>
                  <a:pt x="1601319" y="1113881"/>
                </a:cubicBezTo>
                <a:close/>
                <a:moveTo>
                  <a:pt x="85861" y="1112885"/>
                </a:moveTo>
                <a:cubicBezTo>
                  <a:pt x="82763" y="1124341"/>
                  <a:pt x="85861" y="1112885"/>
                  <a:pt x="85861" y="1112885"/>
                </a:cubicBezTo>
                <a:close/>
                <a:moveTo>
                  <a:pt x="85861" y="1112885"/>
                </a:moveTo>
                <a:cubicBezTo>
                  <a:pt x="85861" y="1112885"/>
                  <a:pt x="85861" y="1112885"/>
                  <a:pt x="100222" y="1116769"/>
                </a:cubicBezTo>
                <a:close/>
                <a:moveTo>
                  <a:pt x="722961" y="1111889"/>
                </a:moveTo>
                <a:cubicBezTo>
                  <a:pt x="737322" y="1115773"/>
                  <a:pt x="737322" y="1115773"/>
                  <a:pt x="737322" y="1115773"/>
                </a:cubicBezTo>
                <a:cubicBezTo>
                  <a:pt x="737322" y="1115773"/>
                  <a:pt x="722961" y="1111889"/>
                  <a:pt x="737322" y="1115773"/>
                </a:cubicBezTo>
                <a:cubicBezTo>
                  <a:pt x="722961" y="1111889"/>
                  <a:pt x="722961" y="1111889"/>
                  <a:pt x="722961" y="1111889"/>
                </a:cubicBezTo>
                <a:close/>
                <a:moveTo>
                  <a:pt x="769705" y="1111841"/>
                </a:moveTo>
                <a:cubicBezTo>
                  <a:pt x="769705" y="1111841"/>
                  <a:pt x="769705" y="1111841"/>
                  <a:pt x="784065" y="1115725"/>
                </a:cubicBezTo>
                <a:cubicBezTo>
                  <a:pt x="784065" y="1115725"/>
                  <a:pt x="784065" y="1115725"/>
                  <a:pt x="769705" y="1111841"/>
                </a:cubicBezTo>
                <a:close/>
                <a:moveTo>
                  <a:pt x="623882" y="1109681"/>
                </a:moveTo>
                <a:cubicBezTo>
                  <a:pt x="621798" y="1109117"/>
                  <a:pt x="630136" y="1111372"/>
                  <a:pt x="630136" y="1111372"/>
                </a:cubicBezTo>
                <a:cubicBezTo>
                  <a:pt x="626430" y="1110370"/>
                  <a:pt x="624577" y="1109869"/>
                  <a:pt x="623882" y="1109681"/>
                </a:cubicBezTo>
                <a:close/>
                <a:moveTo>
                  <a:pt x="71037" y="1108876"/>
                </a:moveTo>
                <a:lnTo>
                  <a:pt x="85861" y="1112885"/>
                </a:lnTo>
                <a:cubicBezTo>
                  <a:pt x="82763" y="1124341"/>
                  <a:pt x="82763" y="1124341"/>
                  <a:pt x="82763" y="1124341"/>
                </a:cubicBezTo>
                <a:cubicBezTo>
                  <a:pt x="82763" y="1124341"/>
                  <a:pt x="82763" y="1124341"/>
                  <a:pt x="71037" y="1108876"/>
                </a:cubicBezTo>
                <a:close/>
                <a:moveTo>
                  <a:pt x="1811512" y="1108863"/>
                </a:moveTo>
                <a:lnTo>
                  <a:pt x="1825872" y="1112747"/>
                </a:lnTo>
                <a:lnTo>
                  <a:pt x="1822774" y="1124203"/>
                </a:lnTo>
                <a:lnTo>
                  <a:pt x="1808413" y="1120319"/>
                </a:lnTo>
                <a:close/>
                <a:moveTo>
                  <a:pt x="1671580" y="1107900"/>
                </a:moveTo>
                <a:cubicBezTo>
                  <a:pt x="1671580" y="1107900"/>
                  <a:pt x="1671580" y="1107900"/>
                  <a:pt x="1685941" y="1111784"/>
                </a:cubicBezTo>
                <a:cubicBezTo>
                  <a:pt x="1685941" y="1111784"/>
                  <a:pt x="1685941" y="1111784"/>
                  <a:pt x="1671580" y="1107900"/>
                </a:cubicBezTo>
                <a:close/>
                <a:moveTo>
                  <a:pt x="516665" y="1105667"/>
                </a:moveTo>
                <a:lnTo>
                  <a:pt x="516829" y="1105712"/>
                </a:lnTo>
                <a:cubicBezTo>
                  <a:pt x="518682" y="1106213"/>
                  <a:pt x="522388" y="1107215"/>
                  <a:pt x="522388" y="1107215"/>
                </a:cubicBezTo>
                <a:close/>
                <a:moveTo>
                  <a:pt x="1020020" y="1105381"/>
                </a:moveTo>
                <a:cubicBezTo>
                  <a:pt x="1020020" y="1105381"/>
                  <a:pt x="1020020" y="1105381"/>
                  <a:pt x="1031282" y="1120721"/>
                </a:cubicBezTo>
                <a:lnTo>
                  <a:pt x="1034380" y="1109265"/>
                </a:lnTo>
                <a:close/>
                <a:moveTo>
                  <a:pt x="1796687" y="1104854"/>
                </a:moveTo>
                <a:cubicBezTo>
                  <a:pt x="1796687" y="1104854"/>
                  <a:pt x="1796687" y="1104854"/>
                  <a:pt x="1811512" y="1108863"/>
                </a:cubicBezTo>
                <a:close/>
                <a:moveTo>
                  <a:pt x="1331439" y="1102756"/>
                </a:moveTo>
                <a:lnTo>
                  <a:pt x="1329731" y="1109072"/>
                </a:lnTo>
                <a:lnTo>
                  <a:pt x="1328241" y="1114582"/>
                </a:lnTo>
                <a:cubicBezTo>
                  <a:pt x="1328241" y="1114582"/>
                  <a:pt x="1328241" y="1114582"/>
                  <a:pt x="1328641" y="1113104"/>
                </a:cubicBezTo>
                <a:lnTo>
                  <a:pt x="1329731" y="1109072"/>
                </a:lnTo>
                <a:lnTo>
                  <a:pt x="1331039" y="1104235"/>
                </a:lnTo>
                <a:cubicBezTo>
                  <a:pt x="1331439" y="1102756"/>
                  <a:pt x="1331439" y="1102756"/>
                  <a:pt x="1331439" y="1102756"/>
                </a:cubicBezTo>
                <a:close/>
                <a:moveTo>
                  <a:pt x="181883" y="1101577"/>
                </a:moveTo>
                <a:cubicBezTo>
                  <a:pt x="196244" y="1105461"/>
                  <a:pt x="196244" y="1105461"/>
                  <a:pt x="196244" y="1105461"/>
                </a:cubicBezTo>
                <a:cubicBezTo>
                  <a:pt x="181883" y="1101577"/>
                  <a:pt x="181883" y="1101577"/>
                  <a:pt x="181883" y="1101577"/>
                </a:cubicBezTo>
                <a:close/>
                <a:moveTo>
                  <a:pt x="88959" y="1101429"/>
                </a:moveTo>
                <a:cubicBezTo>
                  <a:pt x="88959" y="1101429"/>
                  <a:pt x="88959" y="1101429"/>
                  <a:pt x="103320" y="1105313"/>
                </a:cubicBezTo>
                <a:cubicBezTo>
                  <a:pt x="103320" y="1105313"/>
                  <a:pt x="103320" y="1105313"/>
                  <a:pt x="88959" y="1101429"/>
                </a:cubicBezTo>
                <a:close/>
                <a:moveTo>
                  <a:pt x="1727908" y="1098546"/>
                </a:moveTo>
                <a:lnTo>
                  <a:pt x="1735683" y="1100649"/>
                </a:lnTo>
                <a:lnTo>
                  <a:pt x="1728081" y="1098593"/>
                </a:lnTo>
                <a:close/>
                <a:moveTo>
                  <a:pt x="167523" y="1097693"/>
                </a:moveTo>
                <a:cubicBezTo>
                  <a:pt x="167523" y="1097693"/>
                  <a:pt x="167523" y="1097693"/>
                  <a:pt x="181883" y="1101577"/>
                </a:cubicBezTo>
                <a:close/>
                <a:moveTo>
                  <a:pt x="440501" y="1097362"/>
                </a:moveTo>
                <a:cubicBezTo>
                  <a:pt x="438481" y="1096816"/>
                  <a:pt x="446559" y="1099001"/>
                  <a:pt x="446559" y="1099001"/>
                </a:cubicBezTo>
                <a:cubicBezTo>
                  <a:pt x="442969" y="1098030"/>
                  <a:pt x="441174" y="1097544"/>
                  <a:pt x="440501" y="1097362"/>
                </a:cubicBezTo>
                <a:close/>
                <a:moveTo>
                  <a:pt x="1814710" y="1097038"/>
                </a:moveTo>
                <a:cubicBezTo>
                  <a:pt x="1814710" y="1097038"/>
                  <a:pt x="1814710" y="1097038"/>
                  <a:pt x="1811512" y="1108863"/>
                </a:cubicBezTo>
                <a:cubicBezTo>
                  <a:pt x="1796687" y="1104854"/>
                  <a:pt x="1814710" y="1097038"/>
                  <a:pt x="1814710" y="1097038"/>
                </a:cubicBezTo>
                <a:close/>
                <a:moveTo>
                  <a:pt x="1814710" y="1097038"/>
                </a:moveTo>
                <a:lnTo>
                  <a:pt x="1829071" y="1100922"/>
                </a:lnTo>
                <a:cubicBezTo>
                  <a:pt x="1829071" y="1100922"/>
                  <a:pt x="1829071" y="1100922"/>
                  <a:pt x="1814710" y="1097038"/>
                </a:cubicBezTo>
                <a:close/>
                <a:moveTo>
                  <a:pt x="1721322" y="1096765"/>
                </a:moveTo>
                <a:cubicBezTo>
                  <a:pt x="1724912" y="1097736"/>
                  <a:pt x="1726708" y="1098222"/>
                  <a:pt x="1727605" y="1098464"/>
                </a:cubicBezTo>
                <a:lnTo>
                  <a:pt x="1727908" y="1098546"/>
                </a:lnTo>
                <a:close/>
                <a:moveTo>
                  <a:pt x="618411" y="1095907"/>
                </a:moveTo>
                <a:cubicBezTo>
                  <a:pt x="618411" y="1095907"/>
                  <a:pt x="618411" y="1095907"/>
                  <a:pt x="633235" y="1099916"/>
                </a:cubicBezTo>
                <a:cubicBezTo>
                  <a:pt x="633235" y="1099916"/>
                  <a:pt x="647595" y="1103800"/>
                  <a:pt x="633235" y="1099916"/>
                </a:cubicBezTo>
                <a:close/>
                <a:moveTo>
                  <a:pt x="571767" y="1095586"/>
                </a:moveTo>
                <a:cubicBezTo>
                  <a:pt x="568668" y="1107042"/>
                  <a:pt x="568668" y="1107042"/>
                  <a:pt x="583493" y="1111051"/>
                </a:cubicBezTo>
                <a:lnTo>
                  <a:pt x="568668" y="1107042"/>
                </a:lnTo>
                <a:cubicBezTo>
                  <a:pt x="571767" y="1095586"/>
                  <a:pt x="571767" y="1095586"/>
                  <a:pt x="571767" y="1095586"/>
                </a:cubicBezTo>
                <a:close/>
                <a:moveTo>
                  <a:pt x="478842" y="1095438"/>
                </a:moveTo>
                <a:lnTo>
                  <a:pt x="475744" y="1106894"/>
                </a:lnTo>
                <a:cubicBezTo>
                  <a:pt x="475744" y="1106894"/>
                  <a:pt x="475744" y="1106894"/>
                  <a:pt x="478842" y="1095438"/>
                </a:cubicBezTo>
                <a:close/>
                <a:moveTo>
                  <a:pt x="106418" y="1093857"/>
                </a:moveTo>
                <a:lnTo>
                  <a:pt x="103320" y="1105313"/>
                </a:lnTo>
                <a:cubicBezTo>
                  <a:pt x="103320" y="1105313"/>
                  <a:pt x="103320" y="1105313"/>
                  <a:pt x="106418" y="1093857"/>
                </a:cubicBezTo>
                <a:close/>
                <a:moveTo>
                  <a:pt x="153162" y="1093809"/>
                </a:moveTo>
                <a:cubicBezTo>
                  <a:pt x="153162" y="1093809"/>
                  <a:pt x="167523" y="1097693"/>
                  <a:pt x="153162" y="1093809"/>
                </a:cubicBezTo>
                <a:close/>
                <a:moveTo>
                  <a:pt x="743618" y="1092492"/>
                </a:moveTo>
                <a:cubicBezTo>
                  <a:pt x="743618" y="1092492"/>
                  <a:pt x="743618" y="1092492"/>
                  <a:pt x="757979" y="1096376"/>
                </a:cubicBezTo>
                <a:close/>
                <a:moveTo>
                  <a:pt x="510762" y="1091381"/>
                </a:moveTo>
                <a:cubicBezTo>
                  <a:pt x="525586" y="1095390"/>
                  <a:pt x="525586" y="1095390"/>
                  <a:pt x="525586" y="1095390"/>
                </a:cubicBezTo>
                <a:cubicBezTo>
                  <a:pt x="510762" y="1091381"/>
                  <a:pt x="510762" y="1091381"/>
                  <a:pt x="510762" y="1091381"/>
                </a:cubicBezTo>
                <a:close/>
                <a:moveTo>
                  <a:pt x="184982" y="1090121"/>
                </a:moveTo>
                <a:cubicBezTo>
                  <a:pt x="199343" y="1094005"/>
                  <a:pt x="199343" y="1094005"/>
                  <a:pt x="199343" y="1094005"/>
                </a:cubicBezTo>
                <a:close/>
                <a:moveTo>
                  <a:pt x="138338" y="1089800"/>
                </a:moveTo>
                <a:cubicBezTo>
                  <a:pt x="135140" y="1101625"/>
                  <a:pt x="138338" y="1089800"/>
                  <a:pt x="138338" y="1089800"/>
                </a:cubicBezTo>
                <a:close/>
                <a:moveTo>
                  <a:pt x="729257" y="1088608"/>
                </a:moveTo>
                <a:lnTo>
                  <a:pt x="743618" y="1092492"/>
                </a:lnTo>
                <a:cubicBezTo>
                  <a:pt x="743618" y="1092492"/>
                  <a:pt x="743618" y="1092492"/>
                  <a:pt x="729257" y="1088608"/>
                </a:cubicBezTo>
                <a:close/>
                <a:moveTo>
                  <a:pt x="223893" y="1088351"/>
                </a:moveTo>
                <a:lnTo>
                  <a:pt x="231626" y="1090442"/>
                </a:lnTo>
                <a:cubicBezTo>
                  <a:pt x="224445" y="1088501"/>
                  <a:pt x="224445" y="1088501"/>
                  <a:pt x="224445" y="1088501"/>
                </a:cubicBezTo>
                <a:close/>
                <a:moveTo>
                  <a:pt x="449657" y="1087545"/>
                </a:moveTo>
                <a:cubicBezTo>
                  <a:pt x="449657" y="1087545"/>
                  <a:pt x="464482" y="1091554"/>
                  <a:pt x="449657" y="1087545"/>
                </a:cubicBezTo>
                <a:close/>
                <a:moveTo>
                  <a:pt x="217265" y="1086559"/>
                </a:moveTo>
                <a:lnTo>
                  <a:pt x="222650" y="1088015"/>
                </a:lnTo>
                <a:lnTo>
                  <a:pt x="223629" y="1088280"/>
                </a:lnTo>
                <a:lnTo>
                  <a:pt x="223893" y="1088351"/>
                </a:lnTo>
                <a:close/>
                <a:moveTo>
                  <a:pt x="170621" y="1086237"/>
                </a:moveTo>
                <a:lnTo>
                  <a:pt x="184982" y="1090121"/>
                </a:lnTo>
                <a:cubicBezTo>
                  <a:pt x="184982" y="1090121"/>
                  <a:pt x="184982" y="1090121"/>
                  <a:pt x="170621" y="1086237"/>
                </a:cubicBezTo>
                <a:close/>
                <a:moveTo>
                  <a:pt x="123977" y="1085916"/>
                </a:moveTo>
                <a:cubicBezTo>
                  <a:pt x="120779" y="1097741"/>
                  <a:pt x="135140" y="1101625"/>
                  <a:pt x="135140" y="1101625"/>
                </a:cubicBezTo>
                <a:cubicBezTo>
                  <a:pt x="117681" y="1109197"/>
                  <a:pt x="132041" y="1113081"/>
                  <a:pt x="132041" y="1113081"/>
                </a:cubicBezTo>
                <a:lnTo>
                  <a:pt x="135140" y="1101625"/>
                </a:lnTo>
                <a:cubicBezTo>
                  <a:pt x="142552" y="1103630"/>
                  <a:pt x="142552" y="1103630"/>
                  <a:pt x="142552" y="1103630"/>
                </a:cubicBezTo>
                <a:lnTo>
                  <a:pt x="149964" y="1105634"/>
                </a:lnTo>
                <a:cubicBezTo>
                  <a:pt x="142552" y="1103630"/>
                  <a:pt x="142552" y="1103630"/>
                  <a:pt x="142552" y="1103630"/>
                </a:cubicBezTo>
                <a:lnTo>
                  <a:pt x="135140" y="1101625"/>
                </a:lnTo>
                <a:cubicBezTo>
                  <a:pt x="135140" y="1101625"/>
                  <a:pt x="135140" y="1101625"/>
                  <a:pt x="138338" y="1089800"/>
                </a:cubicBezTo>
                <a:cubicBezTo>
                  <a:pt x="138338" y="1089800"/>
                  <a:pt x="138338" y="1089800"/>
                  <a:pt x="123977" y="1085916"/>
                </a:cubicBezTo>
                <a:close/>
                <a:moveTo>
                  <a:pt x="386083" y="1085718"/>
                </a:moveTo>
                <a:cubicBezTo>
                  <a:pt x="384288" y="1085233"/>
                  <a:pt x="379923" y="1087126"/>
                  <a:pt x="371194" y="1090912"/>
                </a:cubicBezTo>
                <a:lnTo>
                  <a:pt x="385555" y="1094795"/>
                </a:lnTo>
                <a:cubicBezTo>
                  <a:pt x="387104" y="1089068"/>
                  <a:pt x="387878" y="1086204"/>
                  <a:pt x="386083" y="1085718"/>
                </a:cubicBezTo>
                <a:close/>
                <a:moveTo>
                  <a:pt x="1817808" y="1085582"/>
                </a:moveTo>
                <a:cubicBezTo>
                  <a:pt x="1814710" y="1097038"/>
                  <a:pt x="1814710" y="1097038"/>
                  <a:pt x="1814710" y="1097038"/>
                </a:cubicBezTo>
                <a:cubicBezTo>
                  <a:pt x="1817808" y="1085582"/>
                  <a:pt x="1817808" y="1085582"/>
                  <a:pt x="1817808" y="1085582"/>
                </a:cubicBezTo>
                <a:close/>
                <a:moveTo>
                  <a:pt x="1817808" y="1085582"/>
                </a:moveTo>
                <a:cubicBezTo>
                  <a:pt x="1817808" y="1085582"/>
                  <a:pt x="1817808" y="1085582"/>
                  <a:pt x="1832169" y="1089466"/>
                </a:cubicBezTo>
                <a:close/>
                <a:moveTo>
                  <a:pt x="621509" y="1084451"/>
                </a:moveTo>
                <a:cubicBezTo>
                  <a:pt x="621509" y="1084451"/>
                  <a:pt x="625215" y="1085454"/>
                  <a:pt x="627068" y="1085955"/>
                </a:cubicBezTo>
                <a:lnTo>
                  <a:pt x="627444" y="1086057"/>
                </a:lnTo>
                <a:lnTo>
                  <a:pt x="625744" y="1085597"/>
                </a:lnTo>
                <a:close/>
                <a:moveTo>
                  <a:pt x="621509" y="1084451"/>
                </a:moveTo>
                <a:cubicBezTo>
                  <a:pt x="621509" y="1084451"/>
                  <a:pt x="621509" y="1084451"/>
                  <a:pt x="623362" y="1084952"/>
                </a:cubicBezTo>
                <a:lnTo>
                  <a:pt x="625744" y="1085597"/>
                </a:lnTo>
                <a:lnTo>
                  <a:pt x="627763" y="1086143"/>
                </a:lnTo>
                <a:lnTo>
                  <a:pt x="627444" y="1086057"/>
                </a:lnTo>
                <a:lnTo>
                  <a:pt x="636333" y="1088461"/>
                </a:lnTo>
                <a:close/>
                <a:moveTo>
                  <a:pt x="574865" y="1084130"/>
                </a:moveTo>
                <a:cubicBezTo>
                  <a:pt x="574865" y="1084130"/>
                  <a:pt x="589689" y="1088139"/>
                  <a:pt x="574865" y="1084130"/>
                </a:cubicBezTo>
                <a:close/>
                <a:moveTo>
                  <a:pt x="801662" y="1083603"/>
                </a:moveTo>
                <a:cubicBezTo>
                  <a:pt x="799643" y="1083057"/>
                  <a:pt x="807721" y="1085242"/>
                  <a:pt x="807721" y="1085242"/>
                </a:cubicBezTo>
                <a:cubicBezTo>
                  <a:pt x="804131" y="1084271"/>
                  <a:pt x="802336" y="1083785"/>
                  <a:pt x="801662" y="1083603"/>
                </a:cubicBezTo>
                <a:close/>
                <a:moveTo>
                  <a:pt x="342472" y="1083144"/>
                </a:moveTo>
                <a:cubicBezTo>
                  <a:pt x="342472" y="1083144"/>
                  <a:pt x="342472" y="1083144"/>
                  <a:pt x="339274" y="1094969"/>
                </a:cubicBezTo>
                <a:lnTo>
                  <a:pt x="353635" y="1098853"/>
                </a:lnTo>
                <a:lnTo>
                  <a:pt x="356833" y="1087028"/>
                </a:lnTo>
                <a:cubicBezTo>
                  <a:pt x="356833" y="1087028"/>
                  <a:pt x="356833" y="1087028"/>
                  <a:pt x="342472" y="1083144"/>
                </a:cubicBezTo>
                <a:close/>
                <a:moveTo>
                  <a:pt x="1802984" y="1081573"/>
                </a:moveTo>
                <a:cubicBezTo>
                  <a:pt x="1817808" y="1085582"/>
                  <a:pt x="1817808" y="1085582"/>
                  <a:pt x="1817808" y="1085582"/>
                </a:cubicBezTo>
                <a:close/>
                <a:moveTo>
                  <a:pt x="793360" y="1081358"/>
                </a:moveTo>
                <a:cubicBezTo>
                  <a:pt x="793360" y="1081358"/>
                  <a:pt x="793360" y="1081358"/>
                  <a:pt x="807721" y="1085242"/>
                </a:cubicBezTo>
                <a:close/>
                <a:moveTo>
                  <a:pt x="746716" y="1081036"/>
                </a:moveTo>
                <a:lnTo>
                  <a:pt x="761077" y="1084920"/>
                </a:lnTo>
                <a:cubicBezTo>
                  <a:pt x="761077" y="1084920"/>
                  <a:pt x="761077" y="1084920"/>
                  <a:pt x="746716" y="1081036"/>
                </a:cubicBezTo>
                <a:close/>
                <a:moveTo>
                  <a:pt x="700536" y="1080840"/>
                </a:moveTo>
                <a:cubicBezTo>
                  <a:pt x="697437" y="1092296"/>
                  <a:pt x="697437" y="1092296"/>
                  <a:pt x="697437" y="1092296"/>
                </a:cubicBezTo>
                <a:lnTo>
                  <a:pt x="682613" y="1088287"/>
                </a:lnTo>
                <a:cubicBezTo>
                  <a:pt x="697437" y="1092296"/>
                  <a:pt x="697437" y="1092296"/>
                  <a:pt x="697437" y="1092296"/>
                </a:cubicBezTo>
                <a:cubicBezTo>
                  <a:pt x="700536" y="1080840"/>
                  <a:pt x="700536" y="1080840"/>
                  <a:pt x="700536" y="1080840"/>
                </a:cubicBezTo>
                <a:close/>
                <a:moveTo>
                  <a:pt x="1616772" y="1080783"/>
                </a:moveTo>
                <a:lnTo>
                  <a:pt x="1631133" y="1084667"/>
                </a:lnTo>
                <a:cubicBezTo>
                  <a:pt x="1631133" y="1084667"/>
                  <a:pt x="1631133" y="1084667"/>
                  <a:pt x="1616772" y="1080783"/>
                </a:cubicBezTo>
                <a:close/>
                <a:moveTo>
                  <a:pt x="513860" y="1079925"/>
                </a:moveTo>
                <a:cubicBezTo>
                  <a:pt x="513860" y="1079925"/>
                  <a:pt x="513860" y="1079925"/>
                  <a:pt x="510762" y="1091381"/>
                </a:cubicBezTo>
                <a:cubicBezTo>
                  <a:pt x="510762" y="1091381"/>
                  <a:pt x="496401" y="1087497"/>
                  <a:pt x="510762" y="1091381"/>
                </a:cubicBezTo>
                <a:cubicBezTo>
                  <a:pt x="510762" y="1091381"/>
                  <a:pt x="510762" y="1091381"/>
                  <a:pt x="496401" y="1087497"/>
                </a:cubicBezTo>
                <a:lnTo>
                  <a:pt x="493203" y="1099322"/>
                </a:lnTo>
                <a:lnTo>
                  <a:pt x="510762" y="1091381"/>
                </a:lnTo>
                <a:lnTo>
                  <a:pt x="507564" y="1103206"/>
                </a:lnTo>
                <a:cubicBezTo>
                  <a:pt x="507564" y="1103206"/>
                  <a:pt x="507564" y="1103206"/>
                  <a:pt x="509417" y="1103707"/>
                </a:cubicBezTo>
                <a:lnTo>
                  <a:pt x="516665" y="1105667"/>
                </a:lnTo>
                <a:lnTo>
                  <a:pt x="516134" y="1105524"/>
                </a:lnTo>
                <a:cubicBezTo>
                  <a:pt x="516829" y="1105712"/>
                  <a:pt x="518682" y="1106213"/>
                  <a:pt x="522388" y="1107215"/>
                </a:cubicBezTo>
                <a:cubicBezTo>
                  <a:pt x="522388" y="1107215"/>
                  <a:pt x="522388" y="1107215"/>
                  <a:pt x="525586" y="1095390"/>
                </a:cubicBezTo>
                <a:lnTo>
                  <a:pt x="528684" y="1083934"/>
                </a:lnTo>
                <a:lnTo>
                  <a:pt x="510762" y="1091381"/>
                </a:lnTo>
                <a:close/>
                <a:moveTo>
                  <a:pt x="467680" y="1079729"/>
                </a:moveTo>
                <a:lnTo>
                  <a:pt x="464482" y="1091554"/>
                </a:lnTo>
                <a:cubicBezTo>
                  <a:pt x="464482" y="1091554"/>
                  <a:pt x="464482" y="1091554"/>
                  <a:pt x="467680" y="1079729"/>
                </a:cubicBezTo>
                <a:close/>
                <a:moveTo>
                  <a:pt x="188080" y="1078665"/>
                </a:moveTo>
                <a:lnTo>
                  <a:pt x="184982" y="1090121"/>
                </a:lnTo>
                <a:cubicBezTo>
                  <a:pt x="177801" y="1088179"/>
                  <a:pt x="174211" y="1087208"/>
                  <a:pt x="170621" y="1086237"/>
                </a:cubicBezTo>
                <a:lnTo>
                  <a:pt x="169441" y="1085918"/>
                </a:lnTo>
                <a:lnTo>
                  <a:pt x="168826" y="1085752"/>
                </a:lnTo>
                <a:cubicBezTo>
                  <a:pt x="167031" y="1085266"/>
                  <a:pt x="163441" y="1084295"/>
                  <a:pt x="156260" y="1082353"/>
                </a:cubicBezTo>
                <a:cubicBezTo>
                  <a:pt x="170621" y="1086237"/>
                  <a:pt x="170621" y="1086237"/>
                  <a:pt x="188080" y="1078665"/>
                </a:cubicBezTo>
                <a:close/>
                <a:moveTo>
                  <a:pt x="188080" y="1078665"/>
                </a:moveTo>
                <a:lnTo>
                  <a:pt x="193824" y="1080219"/>
                </a:lnTo>
                <a:lnTo>
                  <a:pt x="194138" y="1080304"/>
                </a:lnTo>
                <a:cubicBezTo>
                  <a:pt x="193465" y="1080122"/>
                  <a:pt x="191670" y="1079636"/>
                  <a:pt x="188080" y="1078665"/>
                </a:cubicBezTo>
                <a:close/>
                <a:moveTo>
                  <a:pt x="1835267" y="1078011"/>
                </a:moveTo>
                <a:cubicBezTo>
                  <a:pt x="1835267" y="1078011"/>
                  <a:pt x="1835267" y="1078011"/>
                  <a:pt x="1849628" y="1081894"/>
                </a:cubicBezTo>
                <a:close/>
                <a:moveTo>
                  <a:pt x="732355" y="1077153"/>
                </a:moveTo>
                <a:cubicBezTo>
                  <a:pt x="732355" y="1077153"/>
                  <a:pt x="732355" y="1077153"/>
                  <a:pt x="746716" y="1081036"/>
                </a:cubicBezTo>
                <a:close/>
                <a:moveTo>
                  <a:pt x="452856" y="1075720"/>
                </a:moveTo>
                <a:cubicBezTo>
                  <a:pt x="452856" y="1075720"/>
                  <a:pt x="452856" y="1075720"/>
                  <a:pt x="449657" y="1087545"/>
                </a:cubicBezTo>
                <a:lnTo>
                  <a:pt x="446559" y="1099001"/>
                </a:lnTo>
                <a:cubicBezTo>
                  <a:pt x="449657" y="1087545"/>
                  <a:pt x="435297" y="1083661"/>
                  <a:pt x="432198" y="1095117"/>
                </a:cubicBezTo>
                <a:cubicBezTo>
                  <a:pt x="432198" y="1095117"/>
                  <a:pt x="432198" y="1095117"/>
                  <a:pt x="417838" y="1091233"/>
                </a:cubicBezTo>
                <a:cubicBezTo>
                  <a:pt x="417838" y="1091233"/>
                  <a:pt x="417838" y="1091233"/>
                  <a:pt x="420936" y="1079777"/>
                </a:cubicBezTo>
                <a:lnTo>
                  <a:pt x="435297" y="1083661"/>
                </a:lnTo>
                <a:cubicBezTo>
                  <a:pt x="435297" y="1083661"/>
                  <a:pt x="432198" y="1095117"/>
                  <a:pt x="435297" y="1083661"/>
                </a:cubicBezTo>
                <a:cubicBezTo>
                  <a:pt x="420936" y="1079777"/>
                  <a:pt x="420936" y="1079777"/>
                  <a:pt x="420936" y="1079777"/>
                </a:cubicBezTo>
                <a:lnTo>
                  <a:pt x="406575" y="1075893"/>
                </a:lnTo>
                <a:cubicBezTo>
                  <a:pt x="406575" y="1075893"/>
                  <a:pt x="406575" y="1075893"/>
                  <a:pt x="403477" y="1087349"/>
                </a:cubicBezTo>
                <a:lnTo>
                  <a:pt x="400379" y="1098805"/>
                </a:lnTo>
                <a:lnTo>
                  <a:pt x="414739" y="1102689"/>
                </a:lnTo>
                <a:lnTo>
                  <a:pt x="429100" y="1106573"/>
                </a:lnTo>
                <a:lnTo>
                  <a:pt x="432198" y="1095117"/>
                </a:lnTo>
                <a:lnTo>
                  <a:pt x="446559" y="1099001"/>
                </a:lnTo>
                <a:lnTo>
                  <a:pt x="461383" y="1103010"/>
                </a:lnTo>
                <a:lnTo>
                  <a:pt x="443461" y="1110456"/>
                </a:lnTo>
                <a:cubicBezTo>
                  <a:pt x="443461" y="1110456"/>
                  <a:pt x="443461" y="1110456"/>
                  <a:pt x="458285" y="1114466"/>
                </a:cubicBezTo>
                <a:lnTo>
                  <a:pt x="456355" y="1121601"/>
                </a:lnTo>
                <a:lnTo>
                  <a:pt x="456436" y="1121302"/>
                </a:lnTo>
                <a:cubicBezTo>
                  <a:pt x="456286" y="1121856"/>
                  <a:pt x="455886" y="1123335"/>
                  <a:pt x="455087" y="1126291"/>
                </a:cubicBezTo>
                <a:cubicBezTo>
                  <a:pt x="440263" y="1122282"/>
                  <a:pt x="440263" y="1122282"/>
                  <a:pt x="440263" y="1122282"/>
                </a:cubicBezTo>
                <a:cubicBezTo>
                  <a:pt x="455087" y="1126291"/>
                  <a:pt x="455087" y="1126291"/>
                  <a:pt x="455087" y="1126291"/>
                </a:cubicBezTo>
                <a:cubicBezTo>
                  <a:pt x="455087" y="1126291"/>
                  <a:pt x="466349" y="1141631"/>
                  <a:pt x="469448" y="1130175"/>
                </a:cubicBezTo>
                <a:lnTo>
                  <a:pt x="472646" y="1118350"/>
                </a:lnTo>
                <a:cubicBezTo>
                  <a:pt x="458285" y="1114466"/>
                  <a:pt x="475744" y="1106894"/>
                  <a:pt x="458285" y="1114466"/>
                </a:cubicBezTo>
                <a:lnTo>
                  <a:pt x="461383" y="1103010"/>
                </a:lnTo>
                <a:cubicBezTo>
                  <a:pt x="461383" y="1103010"/>
                  <a:pt x="461383" y="1103010"/>
                  <a:pt x="464482" y="1091554"/>
                </a:cubicBezTo>
                <a:cubicBezTo>
                  <a:pt x="467680" y="1079729"/>
                  <a:pt x="467680" y="1079729"/>
                  <a:pt x="467680" y="1079729"/>
                </a:cubicBezTo>
                <a:close/>
                <a:moveTo>
                  <a:pt x="220363" y="1075103"/>
                </a:moveTo>
                <a:lnTo>
                  <a:pt x="217265" y="1086559"/>
                </a:lnTo>
                <a:lnTo>
                  <a:pt x="214167" y="1098014"/>
                </a:lnTo>
                <a:lnTo>
                  <a:pt x="228527" y="1101898"/>
                </a:lnTo>
                <a:lnTo>
                  <a:pt x="225429" y="1113354"/>
                </a:lnTo>
                <a:lnTo>
                  <a:pt x="222231" y="1125179"/>
                </a:lnTo>
                <a:cubicBezTo>
                  <a:pt x="219133" y="1136635"/>
                  <a:pt x="219133" y="1136635"/>
                  <a:pt x="233493" y="1140519"/>
                </a:cubicBezTo>
                <a:cubicBezTo>
                  <a:pt x="233493" y="1140519"/>
                  <a:pt x="229903" y="1139548"/>
                  <a:pt x="228108" y="1139063"/>
                </a:cubicBezTo>
                <a:lnTo>
                  <a:pt x="227996" y="1139032"/>
                </a:lnTo>
                <a:lnTo>
                  <a:pt x="219133" y="1136635"/>
                </a:lnTo>
                <a:cubicBezTo>
                  <a:pt x="219133" y="1136635"/>
                  <a:pt x="219133" y="1136635"/>
                  <a:pt x="233493" y="1140519"/>
                </a:cubicBezTo>
                <a:cubicBezTo>
                  <a:pt x="233493" y="1140519"/>
                  <a:pt x="233493" y="1140519"/>
                  <a:pt x="230395" y="1151975"/>
                </a:cubicBezTo>
                <a:lnTo>
                  <a:pt x="227297" y="1163431"/>
                </a:lnTo>
                <a:cubicBezTo>
                  <a:pt x="241658" y="1167314"/>
                  <a:pt x="224099" y="1175256"/>
                  <a:pt x="238460" y="1179140"/>
                </a:cubicBezTo>
                <a:cubicBezTo>
                  <a:pt x="238460" y="1179140"/>
                  <a:pt x="238460" y="1179140"/>
                  <a:pt x="241658" y="1167314"/>
                </a:cubicBezTo>
                <a:lnTo>
                  <a:pt x="244756" y="1155859"/>
                </a:lnTo>
                <a:lnTo>
                  <a:pt x="230395" y="1151975"/>
                </a:lnTo>
                <a:lnTo>
                  <a:pt x="233493" y="1140519"/>
                </a:lnTo>
                <a:lnTo>
                  <a:pt x="236592" y="1129063"/>
                </a:lnTo>
                <a:lnTo>
                  <a:pt x="239790" y="1117238"/>
                </a:lnTo>
                <a:lnTo>
                  <a:pt x="225429" y="1113354"/>
                </a:lnTo>
                <a:cubicBezTo>
                  <a:pt x="225429" y="1113354"/>
                  <a:pt x="225429" y="1113354"/>
                  <a:pt x="228527" y="1101898"/>
                </a:cubicBezTo>
                <a:lnTo>
                  <a:pt x="231626" y="1090442"/>
                </a:lnTo>
                <a:lnTo>
                  <a:pt x="223629" y="1088280"/>
                </a:lnTo>
                <a:lnTo>
                  <a:pt x="223548" y="1088258"/>
                </a:lnTo>
                <a:lnTo>
                  <a:pt x="222650" y="1088015"/>
                </a:lnTo>
                <a:lnTo>
                  <a:pt x="219060" y="1087044"/>
                </a:lnTo>
                <a:cubicBezTo>
                  <a:pt x="217265" y="1086559"/>
                  <a:pt x="217265" y="1086559"/>
                  <a:pt x="217265" y="1086559"/>
                </a:cubicBezTo>
                <a:lnTo>
                  <a:pt x="234724" y="1078987"/>
                </a:lnTo>
                <a:close/>
                <a:moveTo>
                  <a:pt x="540085" y="1074724"/>
                </a:moveTo>
                <a:cubicBezTo>
                  <a:pt x="538065" y="1074178"/>
                  <a:pt x="546143" y="1076362"/>
                  <a:pt x="546143" y="1076362"/>
                </a:cubicBezTo>
                <a:cubicBezTo>
                  <a:pt x="542553" y="1075391"/>
                  <a:pt x="540758" y="1074906"/>
                  <a:pt x="540085" y="1074724"/>
                </a:cubicBezTo>
                <a:close/>
                <a:moveTo>
                  <a:pt x="1820906" y="1074127"/>
                </a:moveTo>
                <a:cubicBezTo>
                  <a:pt x="1835267" y="1078011"/>
                  <a:pt x="1835267" y="1078011"/>
                  <a:pt x="1835267" y="1078011"/>
                </a:cubicBezTo>
                <a:close/>
                <a:moveTo>
                  <a:pt x="546816" y="1073875"/>
                </a:moveTo>
                <a:lnTo>
                  <a:pt x="546143" y="1076362"/>
                </a:lnTo>
                <a:cubicBezTo>
                  <a:pt x="546143" y="1076362"/>
                  <a:pt x="546143" y="1076362"/>
                  <a:pt x="546531" y="1074930"/>
                </a:cubicBezTo>
                <a:close/>
                <a:moveTo>
                  <a:pt x="857563" y="1073738"/>
                </a:moveTo>
                <a:cubicBezTo>
                  <a:pt x="871924" y="1077622"/>
                  <a:pt x="871924" y="1077622"/>
                  <a:pt x="871924" y="1077622"/>
                </a:cubicBezTo>
                <a:lnTo>
                  <a:pt x="868826" y="1089077"/>
                </a:lnTo>
                <a:cubicBezTo>
                  <a:pt x="868826" y="1089077"/>
                  <a:pt x="868826" y="1089077"/>
                  <a:pt x="871924" y="1077622"/>
                </a:cubicBezTo>
                <a:close/>
                <a:moveTo>
                  <a:pt x="1727619" y="1073484"/>
                </a:moveTo>
                <a:cubicBezTo>
                  <a:pt x="1727619" y="1073484"/>
                  <a:pt x="1727619" y="1073484"/>
                  <a:pt x="1724421" y="1085309"/>
                </a:cubicBezTo>
                <a:cubicBezTo>
                  <a:pt x="1724421" y="1085309"/>
                  <a:pt x="1724421" y="1085309"/>
                  <a:pt x="1721322" y="1096765"/>
                </a:cubicBezTo>
                <a:cubicBezTo>
                  <a:pt x="1721322" y="1096765"/>
                  <a:pt x="1721322" y="1096765"/>
                  <a:pt x="1723117" y="1097251"/>
                </a:cubicBezTo>
                <a:lnTo>
                  <a:pt x="1728081" y="1098593"/>
                </a:lnTo>
                <a:lnTo>
                  <a:pt x="1728503" y="1098707"/>
                </a:lnTo>
                <a:cubicBezTo>
                  <a:pt x="1728503" y="1098707"/>
                  <a:pt x="1728503" y="1098707"/>
                  <a:pt x="1735683" y="1100649"/>
                </a:cubicBezTo>
                <a:cubicBezTo>
                  <a:pt x="1721322" y="1096765"/>
                  <a:pt x="1735683" y="1100649"/>
                  <a:pt x="1738781" y="1089193"/>
                </a:cubicBezTo>
                <a:cubicBezTo>
                  <a:pt x="1738781" y="1089193"/>
                  <a:pt x="1738781" y="1089193"/>
                  <a:pt x="1724421" y="1085309"/>
                </a:cubicBezTo>
                <a:cubicBezTo>
                  <a:pt x="1724421" y="1085309"/>
                  <a:pt x="1738781" y="1089193"/>
                  <a:pt x="1741980" y="1077368"/>
                </a:cubicBezTo>
                <a:close/>
                <a:moveTo>
                  <a:pt x="577963" y="1072674"/>
                </a:moveTo>
                <a:lnTo>
                  <a:pt x="583723" y="1074232"/>
                </a:lnTo>
                <a:lnTo>
                  <a:pt x="584040" y="1074318"/>
                </a:lnTo>
                <a:lnTo>
                  <a:pt x="584217" y="1074366"/>
                </a:lnTo>
                <a:lnTo>
                  <a:pt x="582622" y="1073934"/>
                </a:lnTo>
                <a:close/>
                <a:moveTo>
                  <a:pt x="1814652" y="1072435"/>
                </a:moveTo>
                <a:lnTo>
                  <a:pt x="1815127" y="1072564"/>
                </a:lnTo>
                <a:lnTo>
                  <a:pt x="1820906" y="1074127"/>
                </a:lnTo>
                <a:cubicBezTo>
                  <a:pt x="1817200" y="1073124"/>
                  <a:pt x="1815347" y="1072623"/>
                  <a:pt x="1814652" y="1072435"/>
                </a:cubicBezTo>
                <a:close/>
                <a:moveTo>
                  <a:pt x="547450" y="1071529"/>
                </a:moveTo>
                <a:lnTo>
                  <a:pt x="547394" y="1071737"/>
                </a:lnTo>
                <a:lnTo>
                  <a:pt x="546816" y="1073875"/>
                </a:lnTo>
                <a:close/>
                <a:moveTo>
                  <a:pt x="665760" y="1071435"/>
                </a:moveTo>
                <a:lnTo>
                  <a:pt x="671351" y="1072947"/>
                </a:lnTo>
                <a:cubicBezTo>
                  <a:pt x="671351" y="1072947"/>
                  <a:pt x="667761" y="1071976"/>
                  <a:pt x="665966" y="1071491"/>
                </a:cubicBezTo>
                <a:close/>
                <a:moveTo>
                  <a:pt x="618648" y="1070988"/>
                </a:moveTo>
                <a:cubicBezTo>
                  <a:pt x="617975" y="1070805"/>
                  <a:pt x="618424" y="1070927"/>
                  <a:pt x="619322" y="1071170"/>
                </a:cubicBezTo>
                <a:lnTo>
                  <a:pt x="624707" y="1072626"/>
                </a:lnTo>
                <a:cubicBezTo>
                  <a:pt x="621117" y="1071655"/>
                  <a:pt x="619322" y="1071170"/>
                  <a:pt x="618648" y="1070988"/>
                </a:cubicBezTo>
                <a:close/>
                <a:moveTo>
                  <a:pt x="982770" y="1070323"/>
                </a:moveTo>
                <a:cubicBezTo>
                  <a:pt x="982770" y="1070323"/>
                  <a:pt x="982770" y="1070323"/>
                  <a:pt x="997131" y="1074207"/>
                </a:cubicBezTo>
                <a:cubicBezTo>
                  <a:pt x="997131" y="1074207"/>
                  <a:pt x="997131" y="1074207"/>
                  <a:pt x="982770" y="1070323"/>
                </a:cubicBezTo>
                <a:close/>
                <a:moveTo>
                  <a:pt x="66071" y="1070255"/>
                </a:moveTo>
                <a:lnTo>
                  <a:pt x="80431" y="1074139"/>
                </a:lnTo>
                <a:cubicBezTo>
                  <a:pt x="80431" y="1074139"/>
                  <a:pt x="80431" y="1074139"/>
                  <a:pt x="66071" y="1070255"/>
                </a:cubicBezTo>
                <a:close/>
                <a:moveTo>
                  <a:pt x="1666514" y="1069648"/>
                </a:moveTo>
                <a:cubicBezTo>
                  <a:pt x="1680875" y="1073532"/>
                  <a:pt x="1680875" y="1073532"/>
                  <a:pt x="1680875" y="1073532"/>
                </a:cubicBezTo>
                <a:lnTo>
                  <a:pt x="1695236" y="1077416"/>
                </a:lnTo>
                <a:cubicBezTo>
                  <a:pt x="1680875" y="1073532"/>
                  <a:pt x="1680875" y="1073532"/>
                  <a:pt x="1680875" y="1073532"/>
                </a:cubicBezTo>
                <a:close/>
                <a:moveTo>
                  <a:pt x="749815" y="1069581"/>
                </a:moveTo>
                <a:cubicBezTo>
                  <a:pt x="749815" y="1069581"/>
                  <a:pt x="749815" y="1069581"/>
                  <a:pt x="764175" y="1073465"/>
                </a:cubicBezTo>
                <a:close/>
                <a:moveTo>
                  <a:pt x="796558" y="1069532"/>
                </a:moveTo>
                <a:cubicBezTo>
                  <a:pt x="796558" y="1069532"/>
                  <a:pt x="810919" y="1073416"/>
                  <a:pt x="796558" y="1069532"/>
                </a:cubicBezTo>
                <a:close/>
                <a:moveTo>
                  <a:pt x="796558" y="1069532"/>
                </a:moveTo>
                <a:lnTo>
                  <a:pt x="793360" y="1081358"/>
                </a:lnTo>
                <a:cubicBezTo>
                  <a:pt x="807721" y="1085242"/>
                  <a:pt x="807721" y="1085242"/>
                  <a:pt x="807721" y="1085242"/>
                </a:cubicBezTo>
                <a:lnTo>
                  <a:pt x="810919" y="1073416"/>
                </a:lnTo>
                <a:close/>
                <a:moveTo>
                  <a:pt x="656990" y="1069063"/>
                </a:moveTo>
                <a:cubicBezTo>
                  <a:pt x="656990" y="1069063"/>
                  <a:pt x="656990" y="1069063"/>
                  <a:pt x="653892" y="1080519"/>
                </a:cubicBezTo>
                <a:close/>
                <a:moveTo>
                  <a:pt x="656990" y="1069063"/>
                </a:moveTo>
                <a:lnTo>
                  <a:pt x="662581" y="1070575"/>
                </a:lnTo>
                <a:lnTo>
                  <a:pt x="663049" y="1070702"/>
                </a:lnTo>
                <a:cubicBezTo>
                  <a:pt x="662375" y="1070520"/>
                  <a:pt x="660580" y="1070034"/>
                  <a:pt x="656990" y="1069063"/>
                </a:cubicBezTo>
                <a:close/>
                <a:moveTo>
                  <a:pt x="610346" y="1068742"/>
                </a:moveTo>
                <a:cubicBezTo>
                  <a:pt x="610346" y="1068742"/>
                  <a:pt x="610346" y="1068742"/>
                  <a:pt x="624707" y="1072626"/>
                </a:cubicBezTo>
                <a:cubicBezTo>
                  <a:pt x="624707" y="1072626"/>
                  <a:pt x="624707" y="1072626"/>
                  <a:pt x="622912" y="1072141"/>
                </a:cubicBezTo>
                <a:lnTo>
                  <a:pt x="616629" y="1070441"/>
                </a:lnTo>
                <a:close/>
                <a:moveTo>
                  <a:pt x="735454" y="1065697"/>
                </a:moveTo>
                <a:cubicBezTo>
                  <a:pt x="735454" y="1065697"/>
                  <a:pt x="735454" y="1065697"/>
                  <a:pt x="737249" y="1066182"/>
                </a:cubicBezTo>
                <a:lnTo>
                  <a:pt x="739236" y="1066720"/>
                </a:lnTo>
                <a:lnTo>
                  <a:pt x="741512" y="1067335"/>
                </a:lnTo>
                <a:lnTo>
                  <a:pt x="741283" y="1067273"/>
                </a:lnTo>
                <a:lnTo>
                  <a:pt x="749815" y="1069581"/>
                </a:lnTo>
                <a:cubicBezTo>
                  <a:pt x="749815" y="1069581"/>
                  <a:pt x="749815" y="1069581"/>
                  <a:pt x="746716" y="1081036"/>
                </a:cubicBezTo>
                <a:cubicBezTo>
                  <a:pt x="749815" y="1069581"/>
                  <a:pt x="735454" y="1065697"/>
                  <a:pt x="735454" y="1065697"/>
                </a:cubicBezTo>
                <a:close/>
                <a:moveTo>
                  <a:pt x="735454" y="1065697"/>
                </a:moveTo>
                <a:lnTo>
                  <a:pt x="741051" y="1067210"/>
                </a:lnTo>
                <a:lnTo>
                  <a:pt x="741283" y="1067273"/>
                </a:lnTo>
                <a:lnTo>
                  <a:pt x="739236" y="1066720"/>
                </a:lnTo>
                <a:close/>
                <a:moveTo>
                  <a:pt x="1698434" y="1065591"/>
                </a:moveTo>
                <a:cubicBezTo>
                  <a:pt x="1713258" y="1069600"/>
                  <a:pt x="1713258" y="1069600"/>
                  <a:pt x="1713258" y="1069600"/>
                </a:cubicBezTo>
                <a:close/>
                <a:moveTo>
                  <a:pt x="549242" y="1064906"/>
                </a:moveTo>
                <a:lnTo>
                  <a:pt x="548050" y="1069312"/>
                </a:lnTo>
                <a:lnTo>
                  <a:pt x="548080" y="1069202"/>
                </a:lnTo>
                <a:cubicBezTo>
                  <a:pt x="548467" y="1067770"/>
                  <a:pt x="549242" y="1064906"/>
                  <a:pt x="549242" y="1064906"/>
                </a:cubicBezTo>
                <a:close/>
                <a:moveTo>
                  <a:pt x="595985" y="1064858"/>
                </a:moveTo>
                <a:lnTo>
                  <a:pt x="592787" y="1076683"/>
                </a:lnTo>
                <a:lnTo>
                  <a:pt x="583723" y="1074232"/>
                </a:lnTo>
                <a:lnTo>
                  <a:pt x="583522" y="1074178"/>
                </a:lnTo>
                <a:cubicBezTo>
                  <a:pt x="581669" y="1073677"/>
                  <a:pt x="577963" y="1072674"/>
                  <a:pt x="577963" y="1072674"/>
                </a:cubicBezTo>
                <a:cubicBezTo>
                  <a:pt x="577963" y="1072674"/>
                  <a:pt x="577963" y="1072674"/>
                  <a:pt x="574865" y="1084130"/>
                </a:cubicBezTo>
                <a:lnTo>
                  <a:pt x="586591" y="1099595"/>
                </a:lnTo>
                <a:lnTo>
                  <a:pt x="571767" y="1095586"/>
                </a:lnTo>
                <a:lnTo>
                  <a:pt x="568668" y="1107042"/>
                </a:lnTo>
                <a:cubicBezTo>
                  <a:pt x="554308" y="1103158"/>
                  <a:pt x="554308" y="1103158"/>
                  <a:pt x="554308" y="1103158"/>
                </a:cubicBezTo>
                <a:lnTo>
                  <a:pt x="565470" y="1118867"/>
                </a:lnTo>
                <a:lnTo>
                  <a:pt x="568668" y="1107042"/>
                </a:lnTo>
                <a:cubicBezTo>
                  <a:pt x="565470" y="1118867"/>
                  <a:pt x="565470" y="1118867"/>
                  <a:pt x="580294" y="1122876"/>
                </a:cubicBezTo>
                <a:lnTo>
                  <a:pt x="583493" y="1111051"/>
                </a:lnTo>
                <a:lnTo>
                  <a:pt x="586591" y="1099595"/>
                </a:lnTo>
                <a:lnTo>
                  <a:pt x="589689" y="1088139"/>
                </a:lnTo>
                <a:lnTo>
                  <a:pt x="592787" y="1076683"/>
                </a:lnTo>
                <a:cubicBezTo>
                  <a:pt x="595985" y="1064858"/>
                  <a:pt x="595985" y="1064858"/>
                  <a:pt x="595985" y="1064858"/>
                </a:cubicBezTo>
                <a:close/>
                <a:moveTo>
                  <a:pt x="543183" y="1063268"/>
                </a:moveTo>
                <a:cubicBezTo>
                  <a:pt x="541164" y="1062722"/>
                  <a:pt x="549242" y="1064906"/>
                  <a:pt x="549242" y="1064906"/>
                </a:cubicBezTo>
                <a:cubicBezTo>
                  <a:pt x="545652" y="1063935"/>
                  <a:pt x="543856" y="1063450"/>
                  <a:pt x="543183" y="1063268"/>
                </a:cubicBezTo>
                <a:close/>
                <a:moveTo>
                  <a:pt x="1824004" y="1062671"/>
                </a:moveTo>
                <a:cubicBezTo>
                  <a:pt x="1824004" y="1062671"/>
                  <a:pt x="1838365" y="1066555"/>
                  <a:pt x="1820906" y="1074127"/>
                </a:cubicBezTo>
                <a:cubicBezTo>
                  <a:pt x="1820906" y="1074127"/>
                  <a:pt x="1817200" y="1073124"/>
                  <a:pt x="1815347" y="1072623"/>
                </a:cubicBezTo>
                <a:lnTo>
                  <a:pt x="1815127" y="1072564"/>
                </a:lnTo>
                <a:lnTo>
                  <a:pt x="1806082" y="1070117"/>
                </a:lnTo>
                <a:close/>
                <a:moveTo>
                  <a:pt x="767374" y="1061639"/>
                </a:moveTo>
                <a:cubicBezTo>
                  <a:pt x="764175" y="1073465"/>
                  <a:pt x="764175" y="1073465"/>
                  <a:pt x="764175" y="1073465"/>
                </a:cubicBezTo>
                <a:close/>
                <a:moveTo>
                  <a:pt x="767374" y="1061639"/>
                </a:moveTo>
                <a:lnTo>
                  <a:pt x="782198" y="1065649"/>
                </a:lnTo>
                <a:cubicBezTo>
                  <a:pt x="767374" y="1061639"/>
                  <a:pt x="767374" y="1061639"/>
                  <a:pt x="767374" y="1061639"/>
                </a:cubicBezTo>
                <a:close/>
                <a:moveTo>
                  <a:pt x="529282" y="1059508"/>
                </a:moveTo>
                <a:lnTo>
                  <a:pt x="529322" y="1059519"/>
                </a:lnTo>
                <a:cubicBezTo>
                  <a:pt x="531175" y="1060020"/>
                  <a:pt x="534881" y="1061022"/>
                  <a:pt x="534881" y="1061022"/>
                </a:cubicBezTo>
                <a:close/>
                <a:moveTo>
                  <a:pt x="753013" y="1057755"/>
                </a:moveTo>
                <a:cubicBezTo>
                  <a:pt x="767374" y="1061639"/>
                  <a:pt x="767374" y="1061639"/>
                  <a:pt x="767374" y="1061639"/>
                </a:cubicBezTo>
                <a:cubicBezTo>
                  <a:pt x="753013" y="1057755"/>
                  <a:pt x="753013" y="1057755"/>
                  <a:pt x="753013" y="1057755"/>
                </a:cubicBezTo>
                <a:close/>
                <a:moveTo>
                  <a:pt x="1794820" y="1054778"/>
                </a:moveTo>
                <a:lnTo>
                  <a:pt x="1809180" y="1058662"/>
                </a:lnTo>
                <a:cubicBezTo>
                  <a:pt x="1794820" y="1054778"/>
                  <a:pt x="1791721" y="1066233"/>
                  <a:pt x="1794820" y="1054778"/>
                </a:cubicBezTo>
                <a:close/>
                <a:moveTo>
                  <a:pt x="459052" y="1052808"/>
                </a:moveTo>
                <a:lnTo>
                  <a:pt x="465717" y="1054610"/>
                </a:lnTo>
                <a:lnTo>
                  <a:pt x="466464" y="1054813"/>
                </a:lnTo>
                <a:cubicBezTo>
                  <a:pt x="466464" y="1054813"/>
                  <a:pt x="466464" y="1054813"/>
                  <a:pt x="473876" y="1056817"/>
                </a:cubicBezTo>
                <a:cubicBezTo>
                  <a:pt x="473876" y="1056817"/>
                  <a:pt x="473876" y="1056817"/>
                  <a:pt x="472023" y="1056316"/>
                </a:cubicBezTo>
                <a:lnTo>
                  <a:pt x="465717" y="1054610"/>
                </a:lnTo>
                <a:lnTo>
                  <a:pt x="465538" y="1054562"/>
                </a:lnTo>
                <a:cubicBezTo>
                  <a:pt x="464611" y="1054312"/>
                  <a:pt x="462758" y="1053810"/>
                  <a:pt x="459052" y="1052808"/>
                </a:cubicBezTo>
                <a:close/>
                <a:moveTo>
                  <a:pt x="825418" y="1052750"/>
                </a:moveTo>
                <a:cubicBezTo>
                  <a:pt x="823399" y="1052204"/>
                  <a:pt x="831476" y="1054389"/>
                  <a:pt x="831476" y="1054389"/>
                </a:cubicBezTo>
                <a:cubicBezTo>
                  <a:pt x="827886" y="1053418"/>
                  <a:pt x="826091" y="1052932"/>
                  <a:pt x="825418" y="1052750"/>
                </a:cubicBezTo>
                <a:close/>
                <a:moveTo>
                  <a:pt x="1649098" y="1052248"/>
                </a:moveTo>
                <a:cubicBezTo>
                  <a:pt x="1649793" y="1052436"/>
                  <a:pt x="1651646" y="1052937"/>
                  <a:pt x="1655352" y="1053939"/>
                </a:cubicBezTo>
                <a:cubicBezTo>
                  <a:pt x="1655352" y="1053939"/>
                  <a:pt x="1651646" y="1052937"/>
                  <a:pt x="1649793" y="1052436"/>
                </a:cubicBezTo>
                <a:lnTo>
                  <a:pt x="1649573" y="1052376"/>
                </a:lnTo>
                <a:close/>
                <a:moveTo>
                  <a:pt x="179916" y="1051870"/>
                </a:moveTo>
                <a:lnTo>
                  <a:pt x="194276" y="1055754"/>
                </a:lnTo>
                <a:cubicBezTo>
                  <a:pt x="194276" y="1055754"/>
                  <a:pt x="194276" y="1055754"/>
                  <a:pt x="179916" y="1051870"/>
                </a:cubicBezTo>
                <a:close/>
                <a:moveTo>
                  <a:pt x="546381" y="1051443"/>
                </a:moveTo>
                <a:cubicBezTo>
                  <a:pt x="544362" y="1050896"/>
                  <a:pt x="552440" y="1053081"/>
                  <a:pt x="552440" y="1053081"/>
                </a:cubicBezTo>
                <a:cubicBezTo>
                  <a:pt x="548850" y="1052110"/>
                  <a:pt x="547054" y="1051625"/>
                  <a:pt x="546381" y="1051443"/>
                </a:cubicBezTo>
                <a:close/>
                <a:moveTo>
                  <a:pt x="86628" y="1051227"/>
                </a:moveTo>
                <a:cubicBezTo>
                  <a:pt x="86628" y="1051227"/>
                  <a:pt x="101452" y="1055237"/>
                  <a:pt x="86628" y="1051227"/>
                </a:cubicBezTo>
                <a:close/>
                <a:moveTo>
                  <a:pt x="127213" y="1049910"/>
                </a:moveTo>
                <a:cubicBezTo>
                  <a:pt x="127887" y="1050092"/>
                  <a:pt x="129682" y="1050578"/>
                  <a:pt x="133272" y="1051549"/>
                </a:cubicBezTo>
                <a:lnTo>
                  <a:pt x="130174" y="1063004"/>
                </a:lnTo>
                <a:cubicBezTo>
                  <a:pt x="130174" y="1063004"/>
                  <a:pt x="130174" y="1063004"/>
                  <a:pt x="133272" y="1051549"/>
                </a:cubicBezTo>
                <a:cubicBezTo>
                  <a:pt x="133272" y="1051549"/>
                  <a:pt x="125194" y="1049364"/>
                  <a:pt x="127213" y="1049910"/>
                </a:cubicBezTo>
                <a:close/>
                <a:moveTo>
                  <a:pt x="538079" y="1049197"/>
                </a:moveTo>
                <a:lnTo>
                  <a:pt x="552440" y="1053081"/>
                </a:lnTo>
                <a:cubicBezTo>
                  <a:pt x="538079" y="1049197"/>
                  <a:pt x="538079" y="1049197"/>
                  <a:pt x="538079" y="1049197"/>
                </a:cubicBezTo>
                <a:close/>
                <a:moveTo>
                  <a:pt x="351867" y="1048407"/>
                </a:moveTo>
                <a:lnTo>
                  <a:pt x="358453" y="1050188"/>
                </a:lnTo>
                <a:lnTo>
                  <a:pt x="359047" y="1050349"/>
                </a:lnTo>
                <a:cubicBezTo>
                  <a:pt x="359047" y="1050349"/>
                  <a:pt x="359047" y="1050349"/>
                  <a:pt x="366228" y="1052291"/>
                </a:cubicBezTo>
                <a:lnTo>
                  <a:pt x="358453" y="1050188"/>
                </a:lnTo>
                <a:lnTo>
                  <a:pt x="358150" y="1050106"/>
                </a:lnTo>
                <a:cubicBezTo>
                  <a:pt x="357252" y="1049863"/>
                  <a:pt x="355457" y="1049378"/>
                  <a:pt x="351867" y="1048407"/>
                </a:cubicBezTo>
                <a:close/>
                <a:moveTo>
                  <a:pt x="1128535" y="1047880"/>
                </a:moveTo>
                <a:lnTo>
                  <a:pt x="1126827" y="1054196"/>
                </a:lnTo>
                <a:lnTo>
                  <a:pt x="1125337" y="1059706"/>
                </a:lnTo>
                <a:cubicBezTo>
                  <a:pt x="1125337" y="1059706"/>
                  <a:pt x="1125337" y="1059706"/>
                  <a:pt x="1125737" y="1058227"/>
                </a:cubicBezTo>
                <a:lnTo>
                  <a:pt x="1126827" y="1054196"/>
                </a:lnTo>
                <a:lnTo>
                  <a:pt x="1128135" y="1049358"/>
                </a:lnTo>
                <a:cubicBezTo>
                  <a:pt x="1128535" y="1047880"/>
                  <a:pt x="1128535" y="1047880"/>
                  <a:pt x="1128535" y="1047880"/>
                </a:cubicBezTo>
                <a:close/>
                <a:moveTo>
                  <a:pt x="1812379" y="1046836"/>
                </a:moveTo>
                <a:cubicBezTo>
                  <a:pt x="1812379" y="1046836"/>
                  <a:pt x="1812379" y="1046836"/>
                  <a:pt x="1814232" y="1047337"/>
                </a:cubicBezTo>
                <a:lnTo>
                  <a:pt x="1822683" y="1049623"/>
                </a:lnTo>
                <a:lnTo>
                  <a:pt x="1827203" y="1050846"/>
                </a:lnTo>
                <a:lnTo>
                  <a:pt x="1824004" y="1062671"/>
                </a:lnTo>
                <a:cubicBezTo>
                  <a:pt x="1824004" y="1062671"/>
                  <a:pt x="1824004" y="1062671"/>
                  <a:pt x="1812379" y="1046836"/>
                </a:cubicBezTo>
                <a:close/>
                <a:moveTo>
                  <a:pt x="523255" y="1045188"/>
                </a:moveTo>
                <a:lnTo>
                  <a:pt x="538079" y="1049197"/>
                </a:lnTo>
                <a:cubicBezTo>
                  <a:pt x="523255" y="1045188"/>
                  <a:pt x="523255" y="1045188"/>
                  <a:pt x="523255" y="1045188"/>
                </a:cubicBezTo>
                <a:close/>
                <a:moveTo>
                  <a:pt x="1347030" y="1045108"/>
                </a:moveTo>
                <a:lnTo>
                  <a:pt x="1358293" y="1060448"/>
                </a:lnTo>
                <a:lnTo>
                  <a:pt x="1343932" y="1056564"/>
                </a:lnTo>
                <a:cubicBezTo>
                  <a:pt x="1358293" y="1060448"/>
                  <a:pt x="1358293" y="1060448"/>
                  <a:pt x="1358293" y="1060448"/>
                </a:cubicBezTo>
                <a:lnTo>
                  <a:pt x="1361391" y="1048992"/>
                </a:lnTo>
                <a:close/>
                <a:moveTo>
                  <a:pt x="772027" y="1044433"/>
                </a:moveTo>
                <a:lnTo>
                  <a:pt x="772079" y="1044471"/>
                </a:lnTo>
                <a:cubicBezTo>
                  <a:pt x="774952" y="1048322"/>
                  <a:pt x="777884" y="1052188"/>
                  <a:pt x="785296" y="1054193"/>
                </a:cubicBezTo>
                <a:cubicBezTo>
                  <a:pt x="785296" y="1054193"/>
                  <a:pt x="781590" y="1053191"/>
                  <a:pt x="776476" y="1050271"/>
                </a:cubicBezTo>
                <a:lnTo>
                  <a:pt x="771621" y="1045933"/>
                </a:lnTo>
                <a:close/>
                <a:moveTo>
                  <a:pt x="1844662" y="1043274"/>
                </a:moveTo>
                <a:cubicBezTo>
                  <a:pt x="1841563" y="1054729"/>
                  <a:pt x="1855924" y="1058613"/>
                  <a:pt x="1855924" y="1058613"/>
                </a:cubicBezTo>
                <a:lnTo>
                  <a:pt x="1841563" y="1054729"/>
                </a:lnTo>
                <a:lnTo>
                  <a:pt x="1827203" y="1050846"/>
                </a:lnTo>
                <a:cubicBezTo>
                  <a:pt x="1841563" y="1054729"/>
                  <a:pt x="1841563" y="1054729"/>
                  <a:pt x="1844662" y="1043274"/>
                </a:cubicBezTo>
                <a:close/>
                <a:moveTo>
                  <a:pt x="1704630" y="1042679"/>
                </a:moveTo>
                <a:cubicBezTo>
                  <a:pt x="1701532" y="1054135"/>
                  <a:pt x="1701532" y="1054135"/>
                  <a:pt x="1701532" y="1054135"/>
                </a:cubicBezTo>
                <a:lnTo>
                  <a:pt x="1716356" y="1058144"/>
                </a:lnTo>
                <a:cubicBezTo>
                  <a:pt x="1701532" y="1054135"/>
                  <a:pt x="1716356" y="1058144"/>
                  <a:pt x="1719454" y="1046689"/>
                </a:cubicBezTo>
                <a:close/>
                <a:moveTo>
                  <a:pt x="642572" y="1040577"/>
                </a:moveTo>
                <a:cubicBezTo>
                  <a:pt x="643267" y="1040764"/>
                  <a:pt x="645120" y="1041266"/>
                  <a:pt x="648826" y="1042268"/>
                </a:cubicBezTo>
                <a:cubicBezTo>
                  <a:pt x="648826" y="1042268"/>
                  <a:pt x="640487" y="1040013"/>
                  <a:pt x="642572" y="1040577"/>
                </a:cubicBezTo>
                <a:close/>
                <a:moveTo>
                  <a:pt x="1053070" y="1040161"/>
                </a:moveTo>
                <a:cubicBezTo>
                  <a:pt x="1067431" y="1044045"/>
                  <a:pt x="1067431" y="1044045"/>
                  <a:pt x="1067431" y="1044045"/>
                </a:cubicBezTo>
                <a:close/>
                <a:moveTo>
                  <a:pt x="43546" y="1039576"/>
                </a:moveTo>
                <a:cubicBezTo>
                  <a:pt x="43546" y="1039576"/>
                  <a:pt x="43546" y="1039576"/>
                  <a:pt x="57906" y="1043460"/>
                </a:cubicBezTo>
                <a:cubicBezTo>
                  <a:pt x="57906" y="1043460"/>
                  <a:pt x="57906" y="1043460"/>
                  <a:pt x="43546" y="1039576"/>
                </a:cubicBezTo>
                <a:close/>
                <a:moveTo>
                  <a:pt x="1830301" y="1039390"/>
                </a:moveTo>
                <a:lnTo>
                  <a:pt x="1844662" y="1043274"/>
                </a:lnTo>
                <a:cubicBezTo>
                  <a:pt x="1844662" y="1043274"/>
                  <a:pt x="1827203" y="1050846"/>
                  <a:pt x="1830301" y="1039390"/>
                </a:cubicBezTo>
                <a:close/>
                <a:moveTo>
                  <a:pt x="1736914" y="1039117"/>
                </a:moveTo>
                <a:lnTo>
                  <a:pt x="1743196" y="1040816"/>
                </a:lnTo>
                <a:lnTo>
                  <a:pt x="1749479" y="1042515"/>
                </a:lnTo>
                <a:cubicBezTo>
                  <a:pt x="1751274" y="1043001"/>
                  <a:pt x="1751274" y="1043001"/>
                  <a:pt x="1751274" y="1043001"/>
                </a:cubicBezTo>
                <a:cubicBezTo>
                  <a:pt x="1736914" y="1039117"/>
                  <a:pt x="1736914" y="1039117"/>
                  <a:pt x="1736914" y="1039117"/>
                </a:cubicBezTo>
                <a:close/>
                <a:moveTo>
                  <a:pt x="820214" y="1039049"/>
                </a:moveTo>
                <a:cubicBezTo>
                  <a:pt x="820214" y="1039049"/>
                  <a:pt x="831476" y="1054389"/>
                  <a:pt x="820214" y="1039049"/>
                </a:cubicBezTo>
                <a:close/>
                <a:moveTo>
                  <a:pt x="541177" y="1037741"/>
                </a:moveTo>
                <a:lnTo>
                  <a:pt x="555538" y="1041625"/>
                </a:lnTo>
                <a:cubicBezTo>
                  <a:pt x="555538" y="1041625"/>
                  <a:pt x="555538" y="1041625"/>
                  <a:pt x="541177" y="1037741"/>
                </a:cubicBezTo>
                <a:close/>
                <a:moveTo>
                  <a:pt x="401146" y="1037147"/>
                </a:moveTo>
                <a:cubicBezTo>
                  <a:pt x="415970" y="1041156"/>
                  <a:pt x="415970" y="1041156"/>
                  <a:pt x="415970" y="1041156"/>
                </a:cubicBezTo>
                <a:lnTo>
                  <a:pt x="430331" y="1045040"/>
                </a:lnTo>
                <a:cubicBezTo>
                  <a:pt x="415970" y="1041156"/>
                  <a:pt x="415970" y="1041156"/>
                  <a:pt x="415970" y="1041156"/>
                </a:cubicBezTo>
                <a:close/>
                <a:moveTo>
                  <a:pt x="75365" y="1035888"/>
                </a:moveTo>
                <a:cubicBezTo>
                  <a:pt x="75365" y="1035888"/>
                  <a:pt x="75365" y="1035888"/>
                  <a:pt x="72267" y="1047343"/>
                </a:cubicBezTo>
                <a:cubicBezTo>
                  <a:pt x="72267" y="1047343"/>
                  <a:pt x="72267" y="1047343"/>
                  <a:pt x="75365" y="1035888"/>
                </a:cubicBezTo>
                <a:close/>
                <a:moveTo>
                  <a:pt x="759209" y="1034844"/>
                </a:moveTo>
                <a:cubicBezTo>
                  <a:pt x="773570" y="1038728"/>
                  <a:pt x="773570" y="1038728"/>
                  <a:pt x="773570" y="1038728"/>
                </a:cubicBezTo>
                <a:lnTo>
                  <a:pt x="772027" y="1044433"/>
                </a:lnTo>
                <a:close/>
                <a:moveTo>
                  <a:pt x="759209" y="1034844"/>
                </a:moveTo>
                <a:lnTo>
                  <a:pt x="771621" y="1045933"/>
                </a:lnTo>
                <a:lnTo>
                  <a:pt x="770472" y="1050184"/>
                </a:lnTo>
                <a:cubicBezTo>
                  <a:pt x="770472" y="1050184"/>
                  <a:pt x="770472" y="1050184"/>
                  <a:pt x="756111" y="1046300"/>
                </a:cubicBezTo>
                <a:cubicBezTo>
                  <a:pt x="741750" y="1042416"/>
                  <a:pt x="741750" y="1042416"/>
                  <a:pt x="741750" y="1042416"/>
                </a:cubicBezTo>
                <a:lnTo>
                  <a:pt x="756111" y="1046300"/>
                </a:lnTo>
                <a:lnTo>
                  <a:pt x="753013" y="1057755"/>
                </a:lnTo>
                <a:lnTo>
                  <a:pt x="738652" y="1053871"/>
                </a:lnTo>
                <a:cubicBezTo>
                  <a:pt x="753013" y="1057755"/>
                  <a:pt x="749815" y="1069581"/>
                  <a:pt x="749815" y="1069581"/>
                </a:cubicBezTo>
                <a:lnTo>
                  <a:pt x="741051" y="1067210"/>
                </a:lnTo>
                <a:lnTo>
                  <a:pt x="740839" y="1067153"/>
                </a:lnTo>
                <a:cubicBezTo>
                  <a:pt x="739044" y="1066668"/>
                  <a:pt x="735454" y="1065697"/>
                  <a:pt x="735454" y="1065697"/>
                </a:cubicBezTo>
                <a:lnTo>
                  <a:pt x="732355" y="1077153"/>
                </a:lnTo>
                <a:cubicBezTo>
                  <a:pt x="732355" y="1077153"/>
                  <a:pt x="732355" y="1077153"/>
                  <a:pt x="717995" y="1073269"/>
                </a:cubicBezTo>
                <a:cubicBezTo>
                  <a:pt x="732355" y="1077153"/>
                  <a:pt x="729257" y="1088608"/>
                  <a:pt x="729257" y="1088608"/>
                </a:cubicBezTo>
                <a:lnTo>
                  <a:pt x="714896" y="1084724"/>
                </a:lnTo>
                <a:cubicBezTo>
                  <a:pt x="714896" y="1084724"/>
                  <a:pt x="714896" y="1084724"/>
                  <a:pt x="729257" y="1088608"/>
                </a:cubicBezTo>
                <a:cubicBezTo>
                  <a:pt x="729257" y="1088608"/>
                  <a:pt x="729257" y="1088608"/>
                  <a:pt x="726159" y="1100064"/>
                </a:cubicBezTo>
                <a:cubicBezTo>
                  <a:pt x="711798" y="1096180"/>
                  <a:pt x="711798" y="1096180"/>
                  <a:pt x="711798" y="1096180"/>
                </a:cubicBezTo>
                <a:cubicBezTo>
                  <a:pt x="711798" y="1096180"/>
                  <a:pt x="697437" y="1092296"/>
                  <a:pt x="711798" y="1096180"/>
                </a:cubicBezTo>
                <a:lnTo>
                  <a:pt x="708600" y="1108005"/>
                </a:lnTo>
                <a:cubicBezTo>
                  <a:pt x="694239" y="1104122"/>
                  <a:pt x="694239" y="1104122"/>
                  <a:pt x="694239" y="1104122"/>
                </a:cubicBezTo>
                <a:cubicBezTo>
                  <a:pt x="708600" y="1108005"/>
                  <a:pt x="708600" y="1108005"/>
                  <a:pt x="708600" y="1108005"/>
                </a:cubicBezTo>
                <a:lnTo>
                  <a:pt x="705502" y="1119461"/>
                </a:lnTo>
                <a:cubicBezTo>
                  <a:pt x="705502" y="1119461"/>
                  <a:pt x="691141" y="1115577"/>
                  <a:pt x="705502" y="1119461"/>
                </a:cubicBezTo>
                <a:cubicBezTo>
                  <a:pt x="705502" y="1119461"/>
                  <a:pt x="705502" y="1119461"/>
                  <a:pt x="702403" y="1130917"/>
                </a:cubicBezTo>
                <a:lnTo>
                  <a:pt x="688043" y="1127033"/>
                </a:lnTo>
                <a:lnTo>
                  <a:pt x="699305" y="1142373"/>
                </a:lnTo>
                <a:lnTo>
                  <a:pt x="684945" y="1138489"/>
                </a:lnTo>
                <a:lnTo>
                  <a:pt x="681746" y="1150314"/>
                </a:lnTo>
                <a:cubicBezTo>
                  <a:pt x="681746" y="1150314"/>
                  <a:pt x="681746" y="1150314"/>
                  <a:pt x="678648" y="1161770"/>
                </a:cubicBezTo>
                <a:lnTo>
                  <a:pt x="675550" y="1173226"/>
                </a:lnTo>
                <a:lnTo>
                  <a:pt x="660726" y="1169216"/>
                </a:lnTo>
                <a:cubicBezTo>
                  <a:pt x="660726" y="1169216"/>
                  <a:pt x="660726" y="1169216"/>
                  <a:pt x="675550" y="1173226"/>
                </a:cubicBezTo>
                <a:lnTo>
                  <a:pt x="672352" y="1185051"/>
                </a:lnTo>
                <a:lnTo>
                  <a:pt x="669253" y="1196507"/>
                </a:lnTo>
                <a:cubicBezTo>
                  <a:pt x="665547" y="1195504"/>
                  <a:pt x="663694" y="1195003"/>
                  <a:pt x="662999" y="1194815"/>
                </a:cubicBezTo>
                <a:lnTo>
                  <a:pt x="663368" y="1194915"/>
                </a:lnTo>
                <a:lnTo>
                  <a:pt x="663694" y="1195003"/>
                </a:lnTo>
                <a:cubicBezTo>
                  <a:pt x="665547" y="1195504"/>
                  <a:pt x="669253" y="1196507"/>
                  <a:pt x="669253" y="1196507"/>
                </a:cubicBezTo>
                <a:cubicBezTo>
                  <a:pt x="669253" y="1196507"/>
                  <a:pt x="669253" y="1196507"/>
                  <a:pt x="654429" y="1192498"/>
                </a:cubicBezTo>
                <a:cubicBezTo>
                  <a:pt x="654429" y="1192498"/>
                  <a:pt x="654429" y="1192498"/>
                  <a:pt x="666155" y="1207962"/>
                </a:cubicBezTo>
                <a:lnTo>
                  <a:pt x="651331" y="1203953"/>
                </a:lnTo>
                <a:cubicBezTo>
                  <a:pt x="666155" y="1207962"/>
                  <a:pt x="666155" y="1207962"/>
                  <a:pt x="666155" y="1207962"/>
                </a:cubicBezTo>
                <a:cubicBezTo>
                  <a:pt x="680516" y="1211846"/>
                  <a:pt x="680516" y="1211846"/>
                  <a:pt x="669253" y="1196507"/>
                </a:cubicBezTo>
                <a:lnTo>
                  <a:pt x="683614" y="1200391"/>
                </a:lnTo>
                <a:lnTo>
                  <a:pt x="686712" y="1188935"/>
                </a:lnTo>
                <a:lnTo>
                  <a:pt x="689911" y="1177110"/>
                </a:lnTo>
                <a:lnTo>
                  <a:pt x="675550" y="1173226"/>
                </a:lnTo>
                <a:cubicBezTo>
                  <a:pt x="689911" y="1177110"/>
                  <a:pt x="693009" y="1165654"/>
                  <a:pt x="693009" y="1165654"/>
                </a:cubicBezTo>
                <a:lnTo>
                  <a:pt x="696107" y="1154198"/>
                </a:lnTo>
                <a:cubicBezTo>
                  <a:pt x="696107" y="1154198"/>
                  <a:pt x="696107" y="1154198"/>
                  <a:pt x="710468" y="1158082"/>
                </a:cubicBezTo>
                <a:lnTo>
                  <a:pt x="713666" y="1146257"/>
                </a:lnTo>
                <a:cubicBezTo>
                  <a:pt x="713666" y="1146257"/>
                  <a:pt x="713666" y="1146257"/>
                  <a:pt x="728027" y="1150141"/>
                </a:cubicBezTo>
                <a:cubicBezTo>
                  <a:pt x="728027" y="1150141"/>
                  <a:pt x="728027" y="1150141"/>
                  <a:pt x="713666" y="1146257"/>
                </a:cubicBezTo>
                <a:lnTo>
                  <a:pt x="716764" y="1134801"/>
                </a:lnTo>
                <a:cubicBezTo>
                  <a:pt x="716764" y="1134801"/>
                  <a:pt x="716764" y="1134801"/>
                  <a:pt x="731125" y="1138685"/>
                </a:cubicBezTo>
                <a:cubicBezTo>
                  <a:pt x="731125" y="1138685"/>
                  <a:pt x="731125" y="1138685"/>
                  <a:pt x="716764" y="1134801"/>
                </a:cubicBezTo>
                <a:lnTo>
                  <a:pt x="719863" y="1123345"/>
                </a:lnTo>
                <a:cubicBezTo>
                  <a:pt x="719863" y="1123345"/>
                  <a:pt x="734223" y="1127229"/>
                  <a:pt x="719863" y="1123345"/>
                </a:cubicBezTo>
                <a:lnTo>
                  <a:pt x="734223" y="1127229"/>
                </a:lnTo>
                <a:cubicBezTo>
                  <a:pt x="719863" y="1123345"/>
                  <a:pt x="719863" y="1123345"/>
                  <a:pt x="719863" y="1123345"/>
                </a:cubicBezTo>
                <a:lnTo>
                  <a:pt x="722961" y="1111889"/>
                </a:lnTo>
                <a:cubicBezTo>
                  <a:pt x="737322" y="1115773"/>
                  <a:pt x="734223" y="1127229"/>
                  <a:pt x="737322" y="1115773"/>
                </a:cubicBezTo>
                <a:lnTo>
                  <a:pt x="740520" y="1103948"/>
                </a:lnTo>
                <a:cubicBezTo>
                  <a:pt x="740520" y="1103948"/>
                  <a:pt x="740520" y="1103948"/>
                  <a:pt x="754881" y="1107832"/>
                </a:cubicBezTo>
                <a:lnTo>
                  <a:pt x="740520" y="1103948"/>
                </a:lnTo>
                <a:lnTo>
                  <a:pt x="743618" y="1092492"/>
                </a:lnTo>
                <a:lnTo>
                  <a:pt x="753671" y="1095211"/>
                </a:lnTo>
                <a:lnTo>
                  <a:pt x="756184" y="1095891"/>
                </a:lnTo>
                <a:cubicBezTo>
                  <a:pt x="757979" y="1096376"/>
                  <a:pt x="757979" y="1096376"/>
                  <a:pt x="757979" y="1096376"/>
                </a:cubicBezTo>
                <a:lnTo>
                  <a:pt x="761077" y="1084920"/>
                </a:lnTo>
                <a:cubicBezTo>
                  <a:pt x="761077" y="1084920"/>
                  <a:pt x="761077" y="1084920"/>
                  <a:pt x="764175" y="1073465"/>
                </a:cubicBezTo>
                <a:lnTo>
                  <a:pt x="778999" y="1077474"/>
                </a:lnTo>
                <a:lnTo>
                  <a:pt x="782198" y="1065649"/>
                </a:lnTo>
                <a:cubicBezTo>
                  <a:pt x="782198" y="1065649"/>
                  <a:pt x="782198" y="1065649"/>
                  <a:pt x="785296" y="1054193"/>
                </a:cubicBezTo>
                <a:cubicBezTo>
                  <a:pt x="788394" y="1042737"/>
                  <a:pt x="773570" y="1038728"/>
                  <a:pt x="773570" y="1038728"/>
                </a:cubicBezTo>
                <a:close/>
                <a:moveTo>
                  <a:pt x="1582621" y="1034269"/>
                </a:moveTo>
                <a:cubicBezTo>
                  <a:pt x="1582621" y="1034269"/>
                  <a:pt x="1582621" y="1034269"/>
                  <a:pt x="1579423" y="1046094"/>
                </a:cubicBezTo>
                <a:cubicBezTo>
                  <a:pt x="1594247" y="1050103"/>
                  <a:pt x="1597445" y="1038278"/>
                  <a:pt x="1597445" y="1038278"/>
                </a:cubicBezTo>
                <a:cubicBezTo>
                  <a:pt x="1597445" y="1038278"/>
                  <a:pt x="1597445" y="1038278"/>
                  <a:pt x="1582621" y="1034269"/>
                </a:cubicBezTo>
                <a:close/>
                <a:moveTo>
                  <a:pt x="1256841" y="1033010"/>
                </a:moveTo>
                <a:cubicBezTo>
                  <a:pt x="1256841" y="1033010"/>
                  <a:pt x="1256841" y="1033010"/>
                  <a:pt x="1253743" y="1044465"/>
                </a:cubicBezTo>
                <a:cubicBezTo>
                  <a:pt x="1253743" y="1044465"/>
                  <a:pt x="1253743" y="1044465"/>
                  <a:pt x="1250544" y="1056291"/>
                </a:cubicBezTo>
                <a:lnTo>
                  <a:pt x="1264905" y="1060175"/>
                </a:lnTo>
                <a:lnTo>
                  <a:pt x="1268103" y="1048349"/>
                </a:lnTo>
                <a:cubicBezTo>
                  <a:pt x="1268103" y="1048349"/>
                  <a:pt x="1268103" y="1048349"/>
                  <a:pt x="1253743" y="1044465"/>
                </a:cubicBezTo>
                <a:close/>
                <a:moveTo>
                  <a:pt x="1847760" y="1031818"/>
                </a:moveTo>
                <a:lnTo>
                  <a:pt x="1844662" y="1043274"/>
                </a:lnTo>
                <a:cubicBezTo>
                  <a:pt x="1830301" y="1039390"/>
                  <a:pt x="1830301" y="1039390"/>
                  <a:pt x="1830301" y="1039390"/>
                </a:cubicBezTo>
                <a:cubicBezTo>
                  <a:pt x="1830301" y="1039390"/>
                  <a:pt x="1844662" y="1043274"/>
                  <a:pt x="1847760" y="1031818"/>
                </a:cubicBezTo>
                <a:close/>
                <a:moveTo>
                  <a:pt x="1801116" y="1031497"/>
                </a:moveTo>
                <a:lnTo>
                  <a:pt x="1815477" y="1035381"/>
                </a:lnTo>
                <a:lnTo>
                  <a:pt x="1812379" y="1046836"/>
                </a:lnTo>
                <a:cubicBezTo>
                  <a:pt x="1798018" y="1042952"/>
                  <a:pt x="1801116" y="1031497"/>
                  <a:pt x="1801116" y="1031497"/>
                </a:cubicBezTo>
                <a:close/>
                <a:moveTo>
                  <a:pt x="791492" y="1031281"/>
                </a:moveTo>
                <a:lnTo>
                  <a:pt x="788394" y="1042737"/>
                </a:lnTo>
                <a:cubicBezTo>
                  <a:pt x="791492" y="1031281"/>
                  <a:pt x="791492" y="1031281"/>
                  <a:pt x="791492" y="1031281"/>
                </a:cubicBezTo>
                <a:close/>
                <a:moveTo>
                  <a:pt x="791492" y="1031281"/>
                </a:moveTo>
                <a:lnTo>
                  <a:pt x="805853" y="1035165"/>
                </a:lnTo>
                <a:cubicBezTo>
                  <a:pt x="805853" y="1035165"/>
                  <a:pt x="805853" y="1035165"/>
                  <a:pt x="791492" y="1031281"/>
                </a:cubicBezTo>
                <a:close/>
                <a:moveTo>
                  <a:pt x="652024" y="1030443"/>
                </a:moveTo>
                <a:cubicBezTo>
                  <a:pt x="637200" y="1026433"/>
                  <a:pt x="634002" y="1038259"/>
                  <a:pt x="634002" y="1038259"/>
                </a:cubicBezTo>
                <a:lnTo>
                  <a:pt x="648826" y="1042268"/>
                </a:lnTo>
                <a:cubicBezTo>
                  <a:pt x="663187" y="1046152"/>
                  <a:pt x="663187" y="1046152"/>
                  <a:pt x="663187" y="1046152"/>
                </a:cubicBezTo>
                <a:lnTo>
                  <a:pt x="660088" y="1057608"/>
                </a:lnTo>
                <a:cubicBezTo>
                  <a:pt x="674449" y="1061492"/>
                  <a:pt x="660088" y="1057608"/>
                  <a:pt x="674449" y="1061492"/>
                </a:cubicBezTo>
                <a:lnTo>
                  <a:pt x="663187" y="1046152"/>
                </a:lnTo>
                <a:lnTo>
                  <a:pt x="677547" y="1050036"/>
                </a:lnTo>
                <a:cubicBezTo>
                  <a:pt x="663187" y="1046152"/>
                  <a:pt x="663187" y="1046152"/>
                  <a:pt x="663187" y="1046152"/>
                </a:cubicBezTo>
                <a:cubicBezTo>
                  <a:pt x="648826" y="1042268"/>
                  <a:pt x="648826" y="1042268"/>
                  <a:pt x="648826" y="1042268"/>
                </a:cubicBezTo>
                <a:close/>
                <a:moveTo>
                  <a:pt x="465349" y="1029527"/>
                </a:moveTo>
                <a:lnTo>
                  <a:pt x="462150" y="1041352"/>
                </a:lnTo>
                <a:lnTo>
                  <a:pt x="476974" y="1045362"/>
                </a:lnTo>
                <a:cubicBezTo>
                  <a:pt x="476974" y="1045362"/>
                  <a:pt x="480173" y="1033536"/>
                  <a:pt x="465349" y="1029527"/>
                </a:cubicBezTo>
                <a:close/>
                <a:moveTo>
                  <a:pt x="186212" y="1028589"/>
                </a:moveTo>
                <a:cubicBezTo>
                  <a:pt x="186212" y="1028589"/>
                  <a:pt x="186212" y="1028589"/>
                  <a:pt x="200573" y="1032473"/>
                </a:cubicBezTo>
                <a:close/>
                <a:moveTo>
                  <a:pt x="92824" y="1028316"/>
                </a:moveTo>
                <a:lnTo>
                  <a:pt x="107649" y="1032325"/>
                </a:lnTo>
                <a:cubicBezTo>
                  <a:pt x="104550" y="1043781"/>
                  <a:pt x="92824" y="1028316"/>
                  <a:pt x="92824" y="1028316"/>
                </a:cubicBezTo>
                <a:close/>
                <a:moveTo>
                  <a:pt x="1802423" y="1026664"/>
                </a:moveTo>
                <a:cubicBezTo>
                  <a:pt x="1802859" y="1025053"/>
                  <a:pt x="1801116" y="1031497"/>
                  <a:pt x="1801116" y="1031497"/>
                </a:cubicBezTo>
                <a:cubicBezTo>
                  <a:pt x="1801891" y="1028633"/>
                  <a:pt x="1802278" y="1027201"/>
                  <a:pt x="1802423" y="1026664"/>
                </a:cubicBezTo>
                <a:close/>
                <a:moveTo>
                  <a:pt x="171851" y="1024705"/>
                </a:moveTo>
                <a:cubicBezTo>
                  <a:pt x="186212" y="1028589"/>
                  <a:pt x="186212" y="1028589"/>
                  <a:pt x="186212" y="1028589"/>
                </a:cubicBezTo>
                <a:cubicBezTo>
                  <a:pt x="171851" y="1024705"/>
                  <a:pt x="171851" y="1024705"/>
                  <a:pt x="171851" y="1024705"/>
                </a:cubicBezTo>
                <a:close/>
                <a:moveTo>
                  <a:pt x="1082029" y="1023009"/>
                </a:moveTo>
                <a:cubicBezTo>
                  <a:pt x="1082702" y="1023191"/>
                  <a:pt x="1084497" y="1023676"/>
                  <a:pt x="1088088" y="1024647"/>
                </a:cubicBezTo>
                <a:cubicBezTo>
                  <a:pt x="1088088" y="1024647"/>
                  <a:pt x="1080010" y="1022463"/>
                  <a:pt x="1082029" y="1023009"/>
                </a:cubicBezTo>
                <a:close/>
                <a:moveTo>
                  <a:pt x="622839" y="1022549"/>
                </a:moveTo>
                <a:lnTo>
                  <a:pt x="628336" y="1024036"/>
                </a:lnTo>
                <a:lnTo>
                  <a:pt x="628224" y="1024006"/>
                </a:lnTo>
                <a:cubicBezTo>
                  <a:pt x="626429" y="1023520"/>
                  <a:pt x="622839" y="1022549"/>
                  <a:pt x="622839" y="1022549"/>
                </a:cubicBezTo>
                <a:close/>
                <a:moveTo>
                  <a:pt x="157027" y="1020696"/>
                </a:moveTo>
                <a:cubicBezTo>
                  <a:pt x="157027" y="1020696"/>
                  <a:pt x="157027" y="1020696"/>
                  <a:pt x="171851" y="1024705"/>
                </a:cubicBezTo>
                <a:close/>
                <a:moveTo>
                  <a:pt x="429447" y="1019817"/>
                </a:moveTo>
                <a:cubicBezTo>
                  <a:pt x="429447" y="1019817"/>
                  <a:pt x="429447" y="1019817"/>
                  <a:pt x="436627" y="1021759"/>
                </a:cubicBezTo>
                <a:close/>
                <a:moveTo>
                  <a:pt x="840871" y="1019652"/>
                </a:moveTo>
                <a:cubicBezTo>
                  <a:pt x="837773" y="1031108"/>
                  <a:pt x="837773" y="1031108"/>
                  <a:pt x="837773" y="1031108"/>
                </a:cubicBezTo>
                <a:close/>
                <a:moveTo>
                  <a:pt x="1664646" y="1019572"/>
                </a:moveTo>
                <a:cubicBezTo>
                  <a:pt x="1664646" y="1019572"/>
                  <a:pt x="1664646" y="1019572"/>
                  <a:pt x="1661548" y="1031028"/>
                </a:cubicBezTo>
                <a:close/>
                <a:moveTo>
                  <a:pt x="794691" y="1019456"/>
                </a:moveTo>
                <a:lnTo>
                  <a:pt x="791492" y="1031281"/>
                </a:lnTo>
                <a:cubicBezTo>
                  <a:pt x="776668" y="1027272"/>
                  <a:pt x="776668" y="1027272"/>
                  <a:pt x="794691" y="1019456"/>
                </a:cubicBezTo>
                <a:close/>
                <a:moveTo>
                  <a:pt x="189310" y="1017133"/>
                </a:moveTo>
                <a:lnTo>
                  <a:pt x="203671" y="1021017"/>
                </a:lnTo>
                <a:cubicBezTo>
                  <a:pt x="203671" y="1021017"/>
                  <a:pt x="203671" y="1021017"/>
                  <a:pt x="189310" y="1017133"/>
                </a:cubicBezTo>
                <a:close/>
                <a:moveTo>
                  <a:pt x="454086" y="1014187"/>
                </a:moveTo>
                <a:cubicBezTo>
                  <a:pt x="450988" y="1025643"/>
                  <a:pt x="436627" y="1021759"/>
                  <a:pt x="436627" y="1021759"/>
                </a:cubicBezTo>
                <a:cubicBezTo>
                  <a:pt x="422266" y="1017875"/>
                  <a:pt x="422266" y="1017875"/>
                  <a:pt x="422266" y="1017875"/>
                </a:cubicBezTo>
                <a:lnTo>
                  <a:pt x="429447" y="1019817"/>
                </a:lnTo>
                <a:cubicBezTo>
                  <a:pt x="429447" y="1019817"/>
                  <a:pt x="429447" y="1019817"/>
                  <a:pt x="428549" y="1019575"/>
                </a:cubicBezTo>
                <a:lnTo>
                  <a:pt x="434832" y="1021274"/>
                </a:lnTo>
                <a:cubicBezTo>
                  <a:pt x="436627" y="1021759"/>
                  <a:pt x="436627" y="1021759"/>
                  <a:pt x="436627" y="1021759"/>
                </a:cubicBezTo>
                <a:cubicBezTo>
                  <a:pt x="436627" y="1021759"/>
                  <a:pt x="436627" y="1021759"/>
                  <a:pt x="450988" y="1025643"/>
                </a:cubicBezTo>
                <a:close/>
                <a:moveTo>
                  <a:pt x="773808" y="1013808"/>
                </a:moveTo>
                <a:lnTo>
                  <a:pt x="773852" y="1013820"/>
                </a:lnTo>
                <a:lnTo>
                  <a:pt x="779866" y="1015447"/>
                </a:lnTo>
                <a:cubicBezTo>
                  <a:pt x="776276" y="1014476"/>
                  <a:pt x="774481" y="1013990"/>
                  <a:pt x="773808" y="1013808"/>
                </a:cubicBezTo>
                <a:close/>
                <a:moveTo>
                  <a:pt x="174950" y="1013249"/>
                </a:moveTo>
                <a:lnTo>
                  <a:pt x="171851" y="1024705"/>
                </a:lnTo>
                <a:lnTo>
                  <a:pt x="170777" y="1021956"/>
                </a:lnTo>
                <a:close/>
                <a:moveTo>
                  <a:pt x="812149" y="1011884"/>
                </a:moveTo>
                <a:lnTo>
                  <a:pt x="809051" y="1023340"/>
                </a:lnTo>
                <a:cubicBezTo>
                  <a:pt x="812149" y="1011884"/>
                  <a:pt x="812149" y="1011884"/>
                  <a:pt x="812149" y="1011884"/>
                </a:cubicBezTo>
                <a:close/>
                <a:moveTo>
                  <a:pt x="625937" y="1011094"/>
                </a:moveTo>
                <a:cubicBezTo>
                  <a:pt x="625937" y="1011094"/>
                  <a:pt x="640298" y="1014978"/>
                  <a:pt x="625937" y="1011094"/>
                </a:cubicBezTo>
                <a:close/>
                <a:moveTo>
                  <a:pt x="579294" y="1010772"/>
                </a:moveTo>
                <a:cubicBezTo>
                  <a:pt x="576095" y="1022598"/>
                  <a:pt x="576095" y="1022598"/>
                  <a:pt x="576095" y="1022598"/>
                </a:cubicBezTo>
                <a:cubicBezTo>
                  <a:pt x="576095" y="1022598"/>
                  <a:pt x="576095" y="1022598"/>
                  <a:pt x="572997" y="1034054"/>
                </a:cubicBezTo>
                <a:cubicBezTo>
                  <a:pt x="558636" y="1030170"/>
                  <a:pt x="558636" y="1030170"/>
                  <a:pt x="555538" y="1041625"/>
                </a:cubicBezTo>
                <a:cubicBezTo>
                  <a:pt x="541177" y="1037741"/>
                  <a:pt x="541177" y="1037741"/>
                  <a:pt x="541177" y="1037741"/>
                </a:cubicBezTo>
                <a:lnTo>
                  <a:pt x="558636" y="1030170"/>
                </a:lnTo>
                <a:lnTo>
                  <a:pt x="544276" y="1026286"/>
                </a:lnTo>
                <a:cubicBezTo>
                  <a:pt x="544276" y="1026286"/>
                  <a:pt x="544276" y="1026286"/>
                  <a:pt x="541177" y="1037741"/>
                </a:cubicBezTo>
                <a:cubicBezTo>
                  <a:pt x="541177" y="1037741"/>
                  <a:pt x="541177" y="1037741"/>
                  <a:pt x="526353" y="1033732"/>
                </a:cubicBezTo>
                <a:lnTo>
                  <a:pt x="541177" y="1037741"/>
                </a:lnTo>
                <a:lnTo>
                  <a:pt x="538079" y="1049197"/>
                </a:lnTo>
                <a:cubicBezTo>
                  <a:pt x="538079" y="1049197"/>
                  <a:pt x="538079" y="1049197"/>
                  <a:pt x="523255" y="1045188"/>
                </a:cubicBezTo>
                <a:lnTo>
                  <a:pt x="520057" y="1057013"/>
                </a:lnTo>
                <a:cubicBezTo>
                  <a:pt x="520057" y="1057013"/>
                  <a:pt x="520057" y="1057013"/>
                  <a:pt x="505696" y="1053129"/>
                </a:cubicBezTo>
                <a:lnTo>
                  <a:pt x="520057" y="1057013"/>
                </a:lnTo>
                <a:cubicBezTo>
                  <a:pt x="520057" y="1057013"/>
                  <a:pt x="520057" y="1057013"/>
                  <a:pt x="521910" y="1057514"/>
                </a:cubicBezTo>
                <a:lnTo>
                  <a:pt x="529282" y="1059508"/>
                </a:lnTo>
                <a:lnTo>
                  <a:pt x="529102" y="1059460"/>
                </a:lnTo>
                <a:lnTo>
                  <a:pt x="528820" y="1059383"/>
                </a:lnTo>
                <a:lnTo>
                  <a:pt x="528627" y="1059331"/>
                </a:lnTo>
                <a:lnTo>
                  <a:pt x="530470" y="1059830"/>
                </a:lnTo>
                <a:lnTo>
                  <a:pt x="534881" y="1061022"/>
                </a:lnTo>
                <a:cubicBezTo>
                  <a:pt x="531783" y="1072478"/>
                  <a:pt x="531783" y="1072478"/>
                  <a:pt x="516959" y="1068469"/>
                </a:cubicBezTo>
                <a:lnTo>
                  <a:pt x="531783" y="1072478"/>
                </a:lnTo>
                <a:cubicBezTo>
                  <a:pt x="531783" y="1072478"/>
                  <a:pt x="531783" y="1072478"/>
                  <a:pt x="546143" y="1076362"/>
                </a:cubicBezTo>
                <a:cubicBezTo>
                  <a:pt x="546143" y="1076362"/>
                  <a:pt x="546918" y="1073498"/>
                  <a:pt x="547305" y="1072066"/>
                </a:cubicBezTo>
                <a:lnTo>
                  <a:pt x="547394" y="1071737"/>
                </a:lnTo>
                <a:lnTo>
                  <a:pt x="548050" y="1069312"/>
                </a:lnTo>
                <a:lnTo>
                  <a:pt x="547935" y="1069739"/>
                </a:lnTo>
                <a:cubicBezTo>
                  <a:pt x="548080" y="1069202"/>
                  <a:pt x="548467" y="1067770"/>
                  <a:pt x="549242" y="1064906"/>
                </a:cubicBezTo>
                <a:cubicBezTo>
                  <a:pt x="549242" y="1064906"/>
                  <a:pt x="549242" y="1064906"/>
                  <a:pt x="552440" y="1053081"/>
                </a:cubicBezTo>
                <a:lnTo>
                  <a:pt x="555538" y="1041625"/>
                </a:lnTo>
                <a:cubicBezTo>
                  <a:pt x="555538" y="1041625"/>
                  <a:pt x="555538" y="1041625"/>
                  <a:pt x="569899" y="1045509"/>
                </a:cubicBezTo>
                <a:cubicBezTo>
                  <a:pt x="569899" y="1045509"/>
                  <a:pt x="569899" y="1045509"/>
                  <a:pt x="566801" y="1056965"/>
                </a:cubicBezTo>
                <a:cubicBezTo>
                  <a:pt x="581161" y="1060849"/>
                  <a:pt x="569899" y="1045509"/>
                  <a:pt x="584260" y="1049393"/>
                </a:cubicBezTo>
                <a:cubicBezTo>
                  <a:pt x="569899" y="1045509"/>
                  <a:pt x="569899" y="1045509"/>
                  <a:pt x="569899" y="1045509"/>
                </a:cubicBezTo>
                <a:cubicBezTo>
                  <a:pt x="555538" y="1041625"/>
                  <a:pt x="572997" y="1034054"/>
                  <a:pt x="572997" y="1034054"/>
                </a:cubicBezTo>
                <a:cubicBezTo>
                  <a:pt x="572997" y="1034054"/>
                  <a:pt x="572997" y="1034054"/>
                  <a:pt x="576095" y="1022598"/>
                </a:cubicBezTo>
                <a:close/>
                <a:moveTo>
                  <a:pt x="393081" y="1009982"/>
                </a:moveTo>
                <a:lnTo>
                  <a:pt x="389883" y="1021807"/>
                </a:lnTo>
                <a:cubicBezTo>
                  <a:pt x="404244" y="1025691"/>
                  <a:pt x="393081" y="1009982"/>
                  <a:pt x="393081" y="1009982"/>
                </a:cubicBezTo>
                <a:close/>
                <a:moveTo>
                  <a:pt x="160126" y="1009240"/>
                </a:moveTo>
                <a:cubicBezTo>
                  <a:pt x="163832" y="1010242"/>
                  <a:pt x="165685" y="1010743"/>
                  <a:pt x="166380" y="1010931"/>
                </a:cubicBezTo>
                <a:lnTo>
                  <a:pt x="165905" y="1010803"/>
                </a:lnTo>
                <a:lnTo>
                  <a:pt x="165685" y="1010743"/>
                </a:lnTo>
                <a:cubicBezTo>
                  <a:pt x="163832" y="1010242"/>
                  <a:pt x="160126" y="1009240"/>
                  <a:pt x="160126" y="1009240"/>
                </a:cubicBezTo>
                <a:close/>
                <a:moveTo>
                  <a:pt x="67301" y="1008723"/>
                </a:moveTo>
                <a:lnTo>
                  <a:pt x="73316" y="1010349"/>
                </a:lnTo>
                <a:lnTo>
                  <a:pt x="72686" y="1010179"/>
                </a:lnTo>
                <a:cubicBezTo>
                  <a:pt x="70891" y="1009694"/>
                  <a:pt x="67301" y="1008723"/>
                  <a:pt x="67301" y="1008723"/>
                </a:cubicBezTo>
                <a:close/>
                <a:moveTo>
                  <a:pt x="658220" y="1007531"/>
                </a:moveTo>
                <a:cubicBezTo>
                  <a:pt x="658220" y="1007531"/>
                  <a:pt x="658220" y="1007531"/>
                  <a:pt x="655122" y="1018987"/>
                </a:cubicBezTo>
                <a:cubicBezTo>
                  <a:pt x="655122" y="1018987"/>
                  <a:pt x="640298" y="1014978"/>
                  <a:pt x="655122" y="1018987"/>
                </a:cubicBezTo>
                <a:lnTo>
                  <a:pt x="658220" y="1007531"/>
                </a:lnTo>
                <a:cubicBezTo>
                  <a:pt x="669483" y="1022871"/>
                  <a:pt x="672581" y="1011415"/>
                  <a:pt x="672581" y="1011415"/>
                </a:cubicBezTo>
                <a:cubicBezTo>
                  <a:pt x="672581" y="1011415"/>
                  <a:pt x="672581" y="1011415"/>
                  <a:pt x="658220" y="1007531"/>
                </a:cubicBezTo>
                <a:close/>
                <a:moveTo>
                  <a:pt x="1434889" y="1007004"/>
                </a:moveTo>
                <a:lnTo>
                  <a:pt x="1449249" y="1010888"/>
                </a:lnTo>
                <a:cubicBezTo>
                  <a:pt x="1434889" y="1007004"/>
                  <a:pt x="1434889" y="1007004"/>
                  <a:pt x="1434889" y="1007004"/>
                </a:cubicBezTo>
                <a:close/>
                <a:moveTo>
                  <a:pt x="1434889" y="1007004"/>
                </a:moveTo>
                <a:lnTo>
                  <a:pt x="1431790" y="1018460"/>
                </a:lnTo>
                <a:cubicBezTo>
                  <a:pt x="1446151" y="1022344"/>
                  <a:pt x="1449249" y="1010888"/>
                  <a:pt x="1449249" y="1010888"/>
                </a:cubicBezTo>
                <a:cubicBezTo>
                  <a:pt x="1449249" y="1010888"/>
                  <a:pt x="1449249" y="1010888"/>
                  <a:pt x="1434889" y="1007004"/>
                </a:cubicBezTo>
                <a:close/>
                <a:moveTo>
                  <a:pt x="471545" y="1006615"/>
                </a:moveTo>
                <a:lnTo>
                  <a:pt x="486369" y="1010625"/>
                </a:lnTo>
                <a:cubicBezTo>
                  <a:pt x="471545" y="1006615"/>
                  <a:pt x="471545" y="1006615"/>
                  <a:pt x="471545" y="1006615"/>
                </a:cubicBezTo>
                <a:close/>
                <a:moveTo>
                  <a:pt x="192509" y="1005308"/>
                </a:moveTo>
                <a:cubicBezTo>
                  <a:pt x="192509" y="1005308"/>
                  <a:pt x="192509" y="1005308"/>
                  <a:pt x="189310" y="1017133"/>
                </a:cubicBezTo>
                <a:cubicBezTo>
                  <a:pt x="189310" y="1017133"/>
                  <a:pt x="189310" y="1017133"/>
                  <a:pt x="174950" y="1013249"/>
                </a:cubicBezTo>
                <a:cubicBezTo>
                  <a:pt x="174950" y="1013249"/>
                  <a:pt x="189310" y="1017133"/>
                  <a:pt x="192509" y="1005308"/>
                </a:cubicBezTo>
                <a:close/>
                <a:moveTo>
                  <a:pt x="782965" y="1003991"/>
                </a:moveTo>
                <a:lnTo>
                  <a:pt x="779866" y="1015447"/>
                </a:lnTo>
                <a:cubicBezTo>
                  <a:pt x="779866" y="1015447"/>
                  <a:pt x="779866" y="1015447"/>
                  <a:pt x="782965" y="1003991"/>
                </a:cubicBezTo>
                <a:close/>
                <a:moveTo>
                  <a:pt x="690040" y="1003843"/>
                </a:moveTo>
                <a:cubicBezTo>
                  <a:pt x="690040" y="1003843"/>
                  <a:pt x="690040" y="1003843"/>
                  <a:pt x="704401" y="1007727"/>
                </a:cubicBezTo>
                <a:close/>
                <a:moveTo>
                  <a:pt x="1653020" y="1003737"/>
                </a:moveTo>
                <a:cubicBezTo>
                  <a:pt x="1653020" y="1003737"/>
                  <a:pt x="1656726" y="1004740"/>
                  <a:pt x="1658579" y="1005241"/>
                </a:cubicBezTo>
                <a:lnTo>
                  <a:pt x="1659006" y="1005356"/>
                </a:lnTo>
                <a:lnTo>
                  <a:pt x="1658189" y="1005135"/>
                </a:lnTo>
                <a:close/>
                <a:moveTo>
                  <a:pt x="317616" y="1002263"/>
                </a:moveTo>
                <a:cubicBezTo>
                  <a:pt x="331977" y="1006146"/>
                  <a:pt x="331977" y="1006146"/>
                  <a:pt x="331977" y="1006146"/>
                </a:cubicBezTo>
                <a:close/>
                <a:moveTo>
                  <a:pt x="178148" y="1001424"/>
                </a:moveTo>
                <a:cubicBezTo>
                  <a:pt x="178148" y="1001424"/>
                  <a:pt x="178148" y="1001424"/>
                  <a:pt x="192509" y="1005308"/>
                </a:cubicBezTo>
                <a:cubicBezTo>
                  <a:pt x="178148" y="1001424"/>
                  <a:pt x="174950" y="1013249"/>
                  <a:pt x="174950" y="1013249"/>
                </a:cubicBezTo>
                <a:close/>
                <a:moveTo>
                  <a:pt x="629036" y="999638"/>
                </a:moveTo>
                <a:cubicBezTo>
                  <a:pt x="629036" y="999638"/>
                  <a:pt x="629036" y="999638"/>
                  <a:pt x="625937" y="1011094"/>
                </a:cubicBezTo>
                <a:cubicBezTo>
                  <a:pt x="625937" y="1011094"/>
                  <a:pt x="625937" y="1011094"/>
                  <a:pt x="622839" y="1022549"/>
                </a:cubicBezTo>
                <a:lnTo>
                  <a:pt x="608478" y="1018666"/>
                </a:lnTo>
                <a:lnTo>
                  <a:pt x="619641" y="1034375"/>
                </a:lnTo>
                <a:lnTo>
                  <a:pt x="605280" y="1030491"/>
                </a:lnTo>
                <a:lnTo>
                  <a:pt x="615333" y="1033210"/>
                </a:lnTo>
                <a:lnTo>
                  <a:pt x="617846" y="1033889"/>
                </a:lnTo>
                <a:cubicBezTo>
                  <a:pt x="619641" y="1034375"/>
                  <a:pt x="619641" y="1034375"/>
                  <a:pt x="619641" y="1034375"/>
                </a:cubicBezTo>
                <a:cubicBezTo>
                  <a:pt x="605280" y="1030491"/>
                  <a:pt x="605280" y="1030491"/>
                  <a:pt x="602182" y="1041947"/>
                </a:cubicBezTo>
                <a:cubicBezTo>
                  <a:pt x="599084" y="1053402"/>
                  <a:pt x="613444" y="1057286"/>
                  <a:pt x="602182" y="1041947"/>
                </a:cubicBezTo>
                <a:cubicBezTo>
                  <a:pt x="602182" y="1041947"/>
                  <a:pt x="616543" y="1045831"/>
                  <a:pt x="602182" y="1041947"/>
                </a:cubicBezTo>
                <a:cubicBezTo>
                  <a:pt x="602182" y="1041947"/>
                  <a:pt x="602182" y="1041947"/>
                  <a:pt x="616543" y="1045831"/>
                </a:cubicBezTo>
                <a:lnTo>
                  <a:pt x="627805" y="1061170"/>
                </a:lnTo>
                <a:cubicBezTo>
                  <a:pt x="627805" y="1061170"/>
                  <a:pt x="627805" y="1061170"/>
                  <a:pt x="642629" y="1065179"/>
                </a:cubicBezTo>
                <a:lnTo>
                  <a:pt x="656990" y="1069063"/>
                </a:lnTo>
                <a:cubicBezTo>
                  <a:pt x="642629" y="1065179"/>
                  <a:pt x="642629" y="1065179"/>
                  <a:pt x="639531" y="1076635"/>
                </a:cubicBezTo>
                <a:cubicBezTo>
                  <a:pt x="639531" y="1076635"/>
                  <a:pt x="639531" y="1076635"/>
                  <a:pt x="653892" y="1080519"/>
                </a:cubicBezTo>
                <a:lnTo>
                  <a:pt x="668253" y="1084403"/>
                </a:lnTo>
                <a:lnTo>
                  <a:pt x="671351" y="1072947"/>
                </a:lnTo>
                <a:cubicBezTo>
                  <a:pt x="667761" y="1071976"/>
                  <a:pt x="665966" y="1071491"/>
                  <a:pt x="665292" y="1071309"/>
                </a:cubicBezTo>
                <a:lnTo>
                  <a:pt x="665760" y="1071435"/>
                </a:lnTo>
                <a:lnTo>
                  <a:pt x="662581" y="1070575"/>
                </a:lnTo>
                <a:lnTo>
                  <a:pt x="662375" y="1070520"/>
                </a:lnTo>
                <a:cubicBezTo>
                  <a:pt x="660580" y="1070034"/>
                  <a:pt x="656990" y="1069063"/>
                  <a:pt x="656990" y="1069063"/>
                </a:cubicBezTo>
                <a:cubicBezTo>
                  <a:pt x="656990" y="1069063"/>
                  <a:pt x="642629" y="1065179"/>
                  <a:pt x="656990" y="1069063"/>
                </a:cubicBezTo>
                <a:cubicBezTo>
                  <a:pt x="642629" y="1065179"/>
                  <a:pt x="642629" y="1065179"/>
                  <a:pt x="642629" y="1065179"/>
                </a:cubicBezTo>
                <a:lnTo>
                  <a:pt x="627805" y="1061170"/>
                </a:lnTo>
                <a:lnTo>
                  <a:pt x="630903" y="1049714"/>
                </a:lnTo>
                <a:cubicBezTo>
                  <a:pt x="616543" y="1045831"/>
                  <a:pt x="616543" y="1045831"/>
                  <a:pt x="616543" y="1045831"/>
                </a:cubicBezTo>
                <a:lnTo>
                  <a:pt x="619641" y="1034375"/>
                </a:lnTo>
                <a:lnTo>
                  <a:pt x="622839" y="1022549"/>
                </a:lnTo>
                <a:cubicBezTo>
                  <a:pt x="622839" y="1022549"/>
                  <a:pt x="622839" y="1022549"/>
                  <a:pt x="637200" y="1026433"/>
                </a:cubicBezTo>
                <a:lnTo>
                  <a:pt x="628336" y="1024036"/>
                </a:lnTo>
                <a:lnTo>
                  <a:pt x="628898" y="1024188"/>
                </a:lnTo>
                <a:cubicBezTo>
                  <a:pt x="628224" y="1024006"/>
                  <a:pt x="626429" y="1023520"/>
                  <a:pt x="622839" y="1022549"/>
                </a:cubicBezTo>
                <a:cubicBezTo>
                  <a:pt x="625937" y="1011094"/>
                  <a:pt x="622839" y="1022549"/>
                  <a:pt x="625937" y="1011094"/>
                </a:cubicBezTo>
                <a:cubicBezTo>
                  <a:pt x="625937" y="1011094"/>
                  <a:pt x="625937" y="1011094"/>
                  <a:pt x="640298" y="1014978"/>
                </a:cubicBezTo>
                <a:cubicBezTo>
                  <a:pt x="640298" y="1014978"/>
                  <a:pt x="640298" y="1014978"/>
                  <a:pt x="640686" y="1013546"/>
                </a:cubicBezTo>
                <a:lnTo>
                  <a:pt x="641373" y="1011003"/>
                </a:lnTo>
                <a:lnTo>
                  <a:pt x="643396" y="1003522"/>
                </a:lnTo>
                <a:cubicBezTo>
                  <a:pt x="629036" y="999638"/>
                  <a:pt x="643396" y="1003522"/>
                  <a:pt x="629036" y="999638"/>
                </a:cubicBezTo>
                <a:close/>
                <a:moveTo>
                  <a:pt x="535748" y="998995"/>
                </a:moveTo>
                <a:cubicBezTo>
                  <a:pt x="535748" y="998995"/>
                  <a:pt x="550572" y="1003005"/>
                  <a:pt x="535748" y="998995"/>
                </a:cubicBezTo>
                <a:close/>
                <a:moveTo>
                  <a:pt x="396180" y="998526"/>
                </a:moveTo>
                <a:cubicBezTo>
                  <a:pt x="396180" y="998526"/>
                  <a:pt x="410541" y="1002410"/>
                  <a:pt x="396180" y="998526"/>
                </a:cubicBezTo>
                <a:close/>
                <a:moveTo>
                  <a:pt x="1375191" y="997966"/>
                </a:moveTo>
                <a:cubicBezTo>
                  <a:pt x="1375046" y="998503"/>
                  <a:pt x="1374659" y="999935"/>
                  <a:pt x="1373884" y="1002799"/>
                </a:cubicBezTo>
                <a:cubicBezTo>
                  <a:pt x="1373884" y="1002799"/>
                  <a:pt x="1375627" y="996355"/>
                  <a:pt x="1375191" y="997966"/>
                </a:cubicBezTo>
                <a:close/>
                <a:moveTo>
                  <a:pt x="163324" y="997415"/>
                </a:moveTo>
                <a:cubicBezTo>
                  <a:pt x="163324" y="997415"/>
                  <a:pt x="163324" y="997415"/>
                  <a:pt x="160126" y="1009240"/>
                </a:cubicBezTo>
                <a:cubicBezTo>
                  <a:pt x="145765" y="1005356"/>
                  <a:pt x="148963" y="993531"/>
                  <a:pt x="163324" y="997415"/>
                </a:cubicBezTo>
                <a:close/>
                <a:moveTo>
                  <a:pt x="163324" y="997415"/>
                </a:moveTo>
                <a:cubicBezTo>
                  <a:pt x="163324" y="997415"/>
                  <a:pt x="178148" y="1001424"/>
                  <a:pt x="163324" y="997415"/>
                </a:cubicBezTo>
                <a:close/>
                <a:moveTo>
                  <a:pt x="575211" y="997375"/>
                </a:moveTo>
                <a:cubicBezTo>
                  <a:pt x="575211" y="997375"/>
                  <a:pt x="575211" y="997375"/>
                  <a:pt x="582392" y="999317"/>
                </a:cubicBezTo>
                <a:close/>
                <a:moveTo>
                  <a:pt x="568031" y="995433"/>
                </a:moveTo>
                <a:cubicBezTo>
                  <a:pt x="568031" y="995433"/>
                  <a:pt x="582392" y="999317"/>
                  <a:pt x="568031" y="995433"/>
                </a:cubicBezTo>
                <a:close/>
                <a:moveTo>
                  <a:pt x="568031" y="995433"/>
                </a:moveTo>
                <a:lnTo>
                  <a:pt x="575211" y="997375"/>
                </a:lnTo>
                <a:cubicBezTo>
                  <a:pt x="575211" y="997375"/>
                  <a:pt x="575211" y="997375"/>
                  <a:pt x="568031" y="995433"/>
                </a:cubicBezTo>
                <a:close/>
                <a:moveTo>
                  <a:pt x="1655721" y="993754"/>
                </a:moveTo>
                <a:lnTo>
                  <a:pt x="1653020" y="1003737"/>
                </a:lnTo>
                <a:cubicBezTo>
                  <a:pt x="1653020" y="1003737"/>
                  <a:pt x="1653020" y="1003737"/>
                  <a:pt x="1638660" y="999853"/>
                </a:cubicBezTo>
                <a:close/>
                <a:moveTo>
                  <a:pt x="102219" y="993579"/>
                </a:moveTo>
                <a:cubicBezTo>
                  <a:pt x="117043" y="997588"/>
                  <a:pt x="117043" y="997588"/>
                  <a:pt x="117043" y="997588"/>
                </a:cubicBezTo>
                <a:close/>
                <a:moveTo>
                  <a:pt x="56039" y="993383"/>
                </a:moveTo>
                <a:cubicBezTo>
                  <a:pt x="56039" y="993383"/>
                  <a:pt x="56039" y="993383"/>
                  <a:pt x="70399" y="997267"/>
                </a:cubicBezTo>
                <a:cubicBezTo>
                  <a:pt x="67301" y="1008723"/>
                  <a:pt x="67301" y="1008723"/>
                  <a:pt x="81662" y="1012607"/>
                </a:cubicBezTo>
                <a:lnTo>
                  <a:pt x="73316" y="1010349"/>
                </a:lnTo>
                <a:lnTo>
                  <a:pt x="73360" y="1010361"/>
                </a:lnTo>
                <a:cubicBezTo>
                  <a:pt x="72686" y="1010179"/>
                  <a:pt x="70891" y="1009694"/>
                  <a:pt x="67301" y="1008723"/>
                </a:cubicBezTo>
                <a:cubicBezTo>
                  <a:pt x="67301" y="1008723"/>
                  <a:pt x="67301" y="1008723"/>
                  <a:pt x="64103" y="1020548"/>
                </a:cubicBezTo>
                <a:cubicBezTo>
                  <a:pt x="64103" y="1020548"/>
                  <a:pt x="52940" y="1004839"/>
                  <a:pt x="49742" y="1016664"/>
                </a:cubicBezTo>
                <a:cubicBezTo>
                  <a:pt x="49742" y="1016664"/>
                  <a:pt x="49742" y="1016664"/>
                  <a:pt x="52940" y="1004839"/>
                </a:cubicBezTo>
                <a:cubicBezTo>
                  <a:pt x="52940" y="1004839"/>
                  <a:pt x="52940" y="1004839"/>
                  <a:pt x="56039" y="993383"/>
                </a:cubicBezTo>
                <a:close/>
                <a:moveTo>
                  <a:pt x="1656119" y="992282"/>
                </a:moveTo>
                <a:lnTo>
                  <a:pt x="1670943" y="996291"/>
                </a:lnTo>
                <a:cubicBezTo>
                  <a:pt x="1663531" y="994286"/>
                  <a:pt x="1659825" y="993284"/>
                  <a:pt x="1655789" y="993729"/>
                </a:cubicBezTo>
                <a:lnTo>
                  <a:pt x="1655721" y="993754"/>
                </a:lnTo>
                <a:close/>
                <a:moveTo>
                  <a:pt x="693239" y="992018"/>
                </a:moveTo>
                <a:cubicBezTo>
                  <a:pt x="707599" y="995902"/>
                  <a:pt x="704401" y="1007727"/>
                  <a:pt x="693239" y="992018"/>
                </a:cubicBezTo>
                <a:close/>
                <a:moveTo>
                  <a:pt x="693239" y="992018"/>
                </a:moveTo>
                <a:cubicBezTo>
                  <a:pt x="693239" y="992018"/>
                  <a:pt x="693239" y="992018"/>
                  <a:pt x="690040" y="1003843"/>
                </a:cubicBezTo>
                <a:lnTo>
                  <a:pt x="686942" y="1015299"/>
                </a:lnTo>
                <a:cubicBezTo>
                  <a:pt x="686942" y="1015299"/>
                  <a:pt x="686942" y="1015299"/>
                  <a:pt x="683844" y="1026755"/>
                </a:cubicBezTo>
                <a:cubicBezTo>
                  <a:pt x="686942" y="1015299"/>
                  <a:pt x="683844" y="1026755"/>
                  <a:pt x="683844" y="1026755"/>
                </a:cubicBezTo>
                <a:cubicBezTo>
                  <a:pt x="669483" y="1022871"/>
                  <a:pt x="669483" y="1022871"/>
                  <a:pt x="669483" y="1022871"/>
                </a:cubicBezTo>
                <a:cubicBezTo>
                  <a:pt x="669483" y="1022871"/>
                  <a:pt x="669483" y="1022871"/>
                  <a:pt x="666385" y="1034327"/>
                </a:cubicBezTo>
                <a:cubicBezTo>
                  <a:pt x="666385" y="1034327"/>
                  <a:pt x="666385" y="1034327"/>
                  <a:pt x="680746" y="1038210"/>
                </a:cubicBezTo>
                <a:lnTo>
                  <a:pt x="691908" y="1053920"/>
                </a:lnTo>
                <a:lnTo>
                  <a:pt x="695106" y="1042094"/>
                </a:lnTo>
                <a:lnTo>
                  <a:pt x="680746" y="1038210"/>
                </a:lnTo>
                <a:lnTo>
                  <a:pt x="683844" y="1026755"/>
                </a:lnTo>
                <a:cubicBezTo>
                  <a:pt x="698205" y="1030639"/>
                  <a:pt x="686942" y="1015299"/>
                  <a:pt x="701303" y="1019183"/>
                </a:cubicBezTo>
                <a:cubicBezTo>
                  <a:pt x="701303" y="1019183"/>
                  <a:pt x="698205" y="1030639"/>
                  <a:pt x="701303" y="1019183"/>
                </a:cubicBezTo>
                <a:cubicBezTo>
                  <a:pt x="701303" y="1019183"/>
                  <a:pt x="701303" y="1019183"/>
                  <a:pt x="704401" y="1007727"/>
                </a:cubicBezTo>
                <a:lnTo>
                  <a:pt x="719225" y="1011736"/>
                </a:lnTo>
                <a:cubicBezTo>
                  <a:pt x="719225" y="1011736"/>
                  <a:pt x="719225" y="1011736"/>
                  <a:pt x="704401" y="1007727"/>
                </a:cubicBezTo>
                <a:lnTo>
                  <a:pt x="707599" y="995902"/>
                </a:lnTo>
                <a:close/>
                <a:moveTo>
                  <a:pt x="1376982" y="991343"/>
                </a:moveTo>
                <a:lnTo>
                  <a:pt x="1391343" y="995227"/>
                </a:lnTo>
                <a:cubicBezTo>
                  <a:pt x="1391343" y="995227"/>
                  <a:pt x="1391343" y="995227"/>
                  <a:pt x="1376982" y="991343"/>
                </a:cubicBezTo>
                <a:close/>
                <a:moveTo>
                  <a:pt x="826648" y="991218"/>
                </a:moveTo>
                <a:cubicBezTo>
                  <a:pt x="827321" y="991400"/>
                  <a:pt x="829117" y="991885"/>
                  <a:pt x="832707" y="992856"/>
                </a:cubicBezTo>
                <a:cubicBezTo>
                  <a:pt x="832707" y="992856"/>
                  <a:pt x="824629" y="990672"/>
                  <a:pt x="826648" y="991218"/>
                </a:cubicBezTo>
                <a:close/>
                <a:moveTo>
                  <a:pt x="1190770" y="990553"/>
                </a:moveTo>
                <a:lnTo>
                  <a:pt x="1205131" y="994437"/>
                </a:lnTo>
                <a:lnTo>
                  <a:pt x="1202033" y="1005893"/>
                </a:lnTo>
                <a:cubicBezTo>
                  <a:pt x="1187672" y="1002009"/>
                  <a:pt x="1187672" y="1002009"/>
                  <a:pt x="1187672" y="1002009"/>
                </a:cubicBezTo>
                <a:cubicBezTo>
                  <a:pt x="1190770" y="990553"/>
                  <a:pt x="1190770" y="990553"/>
                  <a:pt x="1190770" y="990553"/>
                </a:cubicBezTo>
                <a:close/>
                <a:moveTo>
                  <a:pt x="41215" y="989374"/>
                </a:moveTo>
                <a:cubicBezTo>
                  <a:pt x="41215" y="989374"/>
                  <a:pt x="56039" y="993383"/>
                  <a:pt x="41215" y="989374"/>
                </a:cubicBezTo>
                <a:close/>
                <a:moveTo>
                  <a:pt x="1641758" y="988398"/>
                </a:moveTo>
                <a:cubicBezTo>
                  <a:pt x="1641758" y="988398"/>
                  <a:pt x="1641758" y="988398"/>
                  <a:pt x="1638660" y="999853"/>
                </a:cubicBezTo>
                <a:lnTo>
                  <a:pt x="1635462" y="1011679"/>
                </a:lnTo>
                <a:lnTo>
                  <a:pt x="1642096" y="1013473"/>
                </a:lnTo>
                <a:lnTo>
                  <a:pt x="1642642" y="1013621"/>
                </a:lnTo>
                <a:cubicBezTo>
                  <a:pt x="1642642" y="1013621"/>
                  <a:pt x="1642642" y="1013621"/>
                  <a:pt x="1649822" y="1015563"/>
                </a:cubicBezTo>
                <a:lnTo>
                  <a:pt x="1642096" y="1013473"/>
                </a:lnTo>
                <a:lnTo>
                  <a:pt x="1641744" y="1013378"/>
                </a:lnTo>
                <a:cubicBezTo>
                  <a:pt x="1640847" y="1013135"/>
                  <a:pt x="1639052" y="1012650"/>
                  <a:pt x="1635462" y="1011679"/>
                </a:cubicBezTo>
                <a:lnTo>
                  <a:pt x="1653020" y="1003737"/>
                </a:lnTo>
                <a:cubicBezTo>
                  <a:pt x="1653020" y="1003737"/>
                  <a:pt x="1653020" y="1003737"/>
                  <a:pt x="1654873" y="1004239"/>
                </a:cubicBezTo>
                <a:lnTo>
                  <a:pt x="1658189" y="1005135"/>
                </a:lnTo>
                <a:lnTo>
                  <a:pt x="1659274" y="1005429"/>
                </a:lnTo>
                <a:lnTo>
                  <a:pt x="1659006" y="1005356"/>
                </a:lnTo>
                <a:lnTo>
                  <a:pt x="1667845" y="1007747"/>
                </a:lnTo>
                <a:cubicBezTo>
                  <a:pt x="1682205" y="1011630"/>
                  <a:pt x="1682205" y="1011630"/>
                  <a:pt x="1682205" y="1011630"/>
                </a:cubicBezTo>
                <a:cubicBezTo>
                  <a:pt x="1667845" y="1007747"/>
                  <a:pt x="1667845" y="1007747"/>
                  <a:pt x="1667845" y="1007747"/>
                </a:cubicBezTo>
                <a:lnTo>
                  <a:pt x="1670943" y="996291"/>
                </a:lnTo>
                <a:lnTo>
                  <a:pt x="1685304" y="1000175"/>
                </a:lnTo>
                <a:cubicBezTo>
                  <a:pt x="1699664" y="1004059"/>
                  <a:pt x="1699664" y="1004059"/>
                  <a:pt x="1699664" y="1004059"/>
                </a:cubicBezTo>
                <a:cubicBezTo>
                  <a:pt x="1699664" y="1004059"/>
                  <a:pt x="1699664" y="1004059"/>
                  <a:pt x="1714025" y="1007943"/>
                </a:cubicBezTo>
                <a:lnTo>
                  <a:pt x="1699664" y="1004059"/>
                </a:lnTo>
                <a:cubicBezTo>
                  <a:pt x="1685304" y="1000175"/>
                  <a:pt x="1685304" y="1000175"/>
                  <a:pt x="1685304" y="1000175"/>
                </a:cubicBezTo>
                <a:cubicBezTo>
                  <a:pt x="1670943" y="996291"/>
                  <a:pt x="1670943" y="996291"/>
                  <a:pt x="1670943" y="996291"/>
                </a:cubicBezTo>
                <a:cubicBezTo>
                  <a:pt x="1670943" y="996291"/>
                  <a:pt x="1670943" y="996291"/>
                  <a:pt x="1656119" y="992282"/>
                </a:cubicBezTo>
                <a:close/>
                <a:moveTo>
                  <a:pt x="82361" y="988208"/>
                </a:moveTo>
                <a:lnTo>
                  <a:pt x="82473" y="988239"/>
                </a:lnTo>
                <a:cubicBezTo>
                  <a:pt x="84268" y="988724"/>
                  <a:pt x="87858" y="989695"/>
                  <a:pt x="87858" y="989695"/>
                </a:cubicBezTo>
                <a:close/>
                <a:moveTo>
                  <a:pt x="1823145" y="987883"/>
                </a:moveTo>
                <a:lnTo>
                  <a:pt x="1827970" y="989188"/>
                </a:lnTo>
                <a:cubicBezTo>
                  <a:pt x="1827970" y="989188"/>
                  <a:pt x="1827970" y="989188"/>
                  <a:pt x="1826175" y="988702"/>
                </a:cubicBezTo>
                <a:close/>
                <a:moveTo>
                  <a:pt x="1455546" y="987607"/>
                </a:moveTo>
                <a:cubicBezTo>
                  <a:pt x="1469907" y="991491"/>
                  <a:pt x="1469907" y="991491"/>
                  <a:pt x="1466808" y="1002947"/>
                </a:cubicBezTo>
                <a:cubicBezTo>
                  <a:pt x="1452448" y="999063"/>
                  <a:pt x="1452448" y="999063"/>
                  <a:pt x="1452448" y="999063"/>
                </a:cubicBezTo>
                <a:close/>
                <a:moveTo>
                  <a:pt x="1821911" y="987549"/>
                </a:moveTo>
                <a:lnTo>
                  <a:pt x="1822204" y="987628"/>
                </a:lnTo>
                <a:lnTo>
                  <a:pt x="1823145" y="987883"/>
                </a:lnTo>
                <a:close/>
                <a:moveTo>
                  <a:pt x="492666" y="987344"/>
                </a:moveTo>
                <a:cubicBezTo>
                  <a:pt x="492666" y="987344"/>
                  <a:pt x="474643" y="995160"/>
                  <a:pt x="489467" y="999169"/>
                </a:cubicBezTo>
                <a:lnTo>
                  <a:pt x="474643" y="995160"/>
                </a:lnTo>
                <a:cubicBezTo>
                  <a:pt x="489467" y="999169"/>
                  <a:pt x="489467" y="999169"/>
                  <a:pt x="486369" y="1010625"/>
                </a:cubicBezTo>
                <a:cubicBezTo>
                  <a:pt x="486369" y="1010625"/>
                  <a:pt x="486369" y="1010625"/>
                  <a:pt x="471545" y="1006615"/>
                </a:cubicBezTo>
                <a:cubicBezTo>
                  <a:pt x="471545" y="1006615"/>
                  <a:pt x="483271" y="1022080"/>
                  <a:pt x="468447" y="1018071"/>
                </a:cubicBezTo>
                <a:cubicBezTo>
                  <a:pt x="468447" y="1018071"/>
                  <a:pt x="468447" y="1018071"/>
                  <a:pt x="483271" y="1022080"/>
                </a:cubicBezTo>
                <a:lnTo>
                  <a:pt x="486369" y="1010625"/>
                </a:lnTo>
                <a:cubicBezTo>
                  <a:pt x="486369" y="1010625"/>
                  <a:pt x="486369" y="1010625"/>
                  <a:pt x="489467" y="999169"/>
                </a:cubicBezTo>
                <a:close/>
                <a:moveTo>
                  <a:pt x="579383" y="986401"/>
                </a:moveTo>
                <a:cubicBezTo>
                  <a:pt x="580105" y="986404"/>
                  <a:pt x="581900" y="986890"/>
                  <a:pt x="585490" y="987861"/>
                </a:cubicBezTo>
                <a:lnTo>
                  <a:pt x="582392" y="999317"/>
                </a:lnTo>
                <a:cubicBezTo>
                  <a:pt x="584716" y="990725"/>
                  <a:pt x="577219" y="986392"/>
                  <a:pt x="579383" y="986401"/>
                </a:cubicBezTo>
                <a:close/>
                <a:moveTo>
                  <a:pt x="166422" y="985959"/>
                </a:moveTo>
                <a:lnTo>
                  <a:pt x="173885" y="987977"/>
                </a:lnTo>
                <a:lnTo>
                  <a:pt x="179393" y="989467"/>
                </a:lnTo>
                <a:cubicBezTo>
                  <a:pt x="181246" y="989968"/>
                  <a:pt x="181246" y="989968"/>
                  <a:pt x="181246" y="989968"/>
                </a:cubicBezTo>
                <a:close/>
                <a:moveTo>
                  <a:pt x="803985" y="985089"/>
                </a:moveTo>
                <a:lnTo>
                  <a:pt x="800887" y="996544"/>
                </a:lnTo>
                <a:cubicBezTo>
                  <a:pt x="797789" y="1008000"/>
                  <a:pt x="797789" y="1008000"/>
                  <a:pt x="797789" y="1008000"/>
                </a:cubicBezTo>
                <a:cubicBezTo>
                  <a:pt x="797789" y="1008000"/>
                  <a:pt x="797789" y="1008000"/>
                  <a:pt x="782965" y="1003991"/>
                </a:cubicBezTo>
                <a:cubicBezTo>
                  <a:pt x="782965" y="1003991"/>
                  <a:pt x="786063" y="992535"/>
                  <a:pt x="782965" y="1003991"/>
                </a:cubicBezTo>
                <a:cubicBezTo>
                  <a:pt x="782965" y="1003991"/>
                  <a:pt x="782965" y="1003991"/>
                  <a:pt x="768604" y="1000107"/>
                </a:cubicBezTo>
                <a:lnTo>
                  <a:pt x="779866" y="1015447"/>
                </a:lnTo>
                <a:cubicBezTo>
                  <a:pt x="779866" y="1015447"/>
                  <a:pt x="776276" y="1014476"/>
                  <a:pt x="774481" y="1013990"/>
                </a:cubicBezTo>
                <a:lnTo>
                  <a:pt x="773852" y="1013820"/>
                </a:lnTo>
                <a:lnTo>
                  <a:pt x="765506" y="1011563"/>
                </a:lnTo>
                <a:cubicBezTo>
                  <a:pt x="765506" y="1011563"/>
                  <a:pt x="765506" y="1011563"/>
                  <a:pt x="779866" y="1015447"/>
                </a:cubicBezTo>
                <a:cubicBezTo>
                  <a:pt x="779866" y="1015447"/>
                  <a:pt x="779866" y="1015447"/>
                  <a:pt x="776668" y="1027272"/>
                </a:cubicBezTo>
                <a:cubicBezTo>
                  <a:pt x="773570" y="1038728"/>
                  <a:pt x="788394" y="1042737"/>
                  <a:pt x="788394" y="1042737"/>
                </a:cubicBezTo>
                <a:lnTo>
                  <a:pt x="802755" y="1046621"/>
                </a:lnTo>
                <a:cubicBezTo>
                  <a:pt x="802755" y="1046621"/>
                  <a:pt x="802755" y="1046621"/>
                  <a:pt x="805853" y="1035165"/>
                </a:cubicBezTo>
                <a:cubicBezTo>
                  <a:pt x="805853" y="1035165"/>
                  <a:pt x="791492" y="1031281"/>
                  <a:pt x="794691" y="1019456"/>
                </a:cubicBezTo>
                <a:cubicBezTo>
                  <a:pt x="794691" y="1019456"/>
                  <a:pt x="794691" y="1019456"/>
                  <a:pt x="809051" y="1023340"/>
                </a:cubicBezTo>
                <a:cubicBezTo>
                  <a:pt x="805853" y="1035165"/>
                  <a:pt x="805853" y="1035165"/>
                  <a:pt x="820214" y="1039049"/>
                </a:cubicBezTo>
                <a:lnTo>
                  <a:pt x="817116" y="1050505"/>
                </a:lnTo>
                <a:cubicBezTo>
                  <a:pt x="817116" y="1050505"/>
                  <a:pt x="817116" y="1050505"/>
                  <a:pt x="814017" y="1061961"/>
                </a:cubicBezTo>
                <a:cubicBezTo>
                  <a:pt x="828378" y="1065845"/>
                  <a:pt x="814017" y="1061961"/>
                  <a:pt x="828378" y="1065845"/>
                </a:cubicBezTo>
                <a:cubicBezTo>
                  <a:pt x="817116" y="1050505"/>
                  <a:pt x="831476" y="1054389"/>
                  <a:pt x="831476" y="1054389"/>
                </a:cubicBezTo>
                <a:cubicBezTo>
                  <a:pt x="831476" y="1054389"/>
                  <a:pt x="831476" y="1054389"/>
                  <a:pt x="834575" y="1042933"/>
                </a:cubicBezTo>
                <a:lnTo>
                  <a:pt x="820214" y="1039049"/>
                </a:lnTo>
                <a:cubicBezTo>
                  <a:pt x="809051" y="1023340"/>
                  <a:pt x="823412" y="1027224"/>
                  <a:pt x="823412" y="1027224"/>
                </a:cubicBezTo>
                <a:cubicBezTo>
                  <a:pt x="823412" y="1027224"/>
                  <a:pt x="823412" y="1027224"/>
                  <a:pt x="809051" y="1023340"/>
                </a:cubicBezTo>
                <a:cubicBezTo>
                  <a:pt x="809051" y="1023340"/>
                  <a:pt x="809051" y="1023340"/>
                  <a:pt x="812149" y="1011884"/>
                </a:cubicBezTo>
                <a:cubicBezTo>
                  <a:pt x="826510" y="1015768"/>
                  <a:pt x="812149" y="1011884"/>
                  <a:pt x="812149" y="1011884"/>
                </a:cubicBezTo>
                <a:cubicBezTo>
                  <a:pt x="812149" y="1011884"/>
                  <a:pt x="812149" y="1011884"/>
                  <a:pt x="826510" y="1015768"/>
                </a:cubicBezTo>
                <a:lnTo>
                  <a:pt x="829609" y="1004312"/>
                </a:lnTo>
                <a:lnTo>
                  <a:pt x="812149" y="1011884"/>
                </a:lnTo>
                <a:lnTo>
                  <a:pt x="794691" y="1019456"/>
                </a:lnTo>
                <a:lnTo>
                  <a:pt x="797789" y="1008000"/>
                </a:lnTo>
                <a:lnTo>
                  <a:pt x="800887" y="996544"/>
                </a:lnTo>
                <a:lnTo>
                  <a:pt x="815248" y="1000428"/>
                </a:lnTo>
                <a:cubicBezTo>
                  <a:pt x="818346" y="988972"/>
                  <a:pt x="803985" y="985089"/>
                  <a:pt x="803985" y="985089"/>
                </a:cubicBezTo>
                <a:close/>
                <a:moveTo>
                  <a:pt x="571129" y="983977"/>
                </a:moveTo>
                <a:cubicBezTo>
                  <a:pt x="571129" y="983977"/>
                  <a:pt x="574720" y="984948"/>
                  <a:pt x="576515" y="985433"/>
                </a:cubicBezTo>
                <a:lnTo>
                  <a:pt x="576874" y="985531"/>
                </a:lnTo>
                <a:lnTo>
                  <a:pt x="577188" y="985616"/>
                </a:lnTo>
                <a:cubicBezTo>
                  <a:pt x="576515" y="985433"/>
                  <a:pt x="574720" y="984948"/>
                  <a:pt x="571129" y="983977"/>
                </a:cubicBezTo>
                <a:close/>
                <a:moveTo>
                  <a:pt x="1573173" y="983729"/>
                </a:moveTo>
                <a:cubicBezTo>
                  <a:pt x="1569183" y="984236"/>
                  <a:pt x="1564794" y="986221"/>
                  <a:pt x="1563194" y="992134"/>
                </a:cubicBezTo>
                <a:lnTo>
                  <a:pt x="1577555" y="996018"/>
                </a:lnTo>
                <a:cubicBezTo>
                  <a:pt x="1577555" y="996018"/>
                  <a:pt x="1577555" y="996018"/>
                  <a:pt x="1580753" y="984192"/>
                </a:cubicBezTo>
                <a:cubicBezTo>
                  <a:pt x="1580753" y="984192"/>
                  <a:pt x="1577163" y="983221"/>
                  <a:pt x="1573173" y="983729"/>
                </a:cubicBezTo>
                <a:close/>
                <a:moveTo>
                  <a:pt x="1441185" y="983723"/>
                </a:moveTo>
                <a:cubicBezTo>
                  <a:pt x="1455546" y="987607"/>
                  <a:pt x="1441185" y="983723"/>
                  <a:pt x="1441185" y="983723"/>
                </a:cubicBezTo>
                <a:close/>
                <a:moveTo>
                  <a:pt x="1805834" y="983201"/>
                </a:moveTo>
                <a:lnTo>
                  <a:pt x="1813609" y="985304"/>
                </a:lnTo>
                <a:lnTo>
                  <a:pt x="1806007" y="983248"/>
                </a:lnTo>
                <a:close/>
                <a:moveTo>
                  <a:pt x="1270641" y="981984"/>
                </a:moveTo>
                <a:cubicBezTo>
                  <a:pt x="1270496" y="982521"/>
                  <a:pt x="1270108" y="983953"/>
                  <a:pt x="1269334" y="986817"/>
                </a:cubicBezTo>
                <a:cubicBezTo>
                  <a:pt x="1269334" y="986817"/>
                  <a:pt x="1270108" y="983953"/>
                  <a:pt x="1270496" y="982521"/>
                </a:cubicBezTo>
                <a:lnTo>
                  <a:pt x="1270560" y="982285"/>
                </a:lnTo>
                <a:close/>
                <a:moveTo>
                  <a:pt x="105417" y="981754"/>
                </a:moveTo>
                <a:lnTo>
                  <a:pt x="102219" y="993579"/>
                </a:lnTo>
                <a:cubicBezTo>
                  <a:pt x="102219" y="993579"/>
                  <a:pt x="99121" y="1005035"/>
                  <a:pt x="113945" y="1009044"/>
                </a:cubicBezTo>
                <a:cubicBezTo>
                  <a:pt x="99121" y="1005035"/>
                  <a:pt x="99121" y="1005035"/>
                  <a:pt x="99121" y="1005035"/>
                </a:cubicBezTo>
                <a:cubicBezTo>
                  <a:pt x="99121" y="1005035"/>
                  <a:pt x="99121" y="1005035"/>
                  <a:pt x="96023" y="1016491"/>
                </a:cubicBezTo>
                <a:lnTo>
                  <a:pt x="110847" y="1020500"/>
                </a:lnTo>
                <a:cubicBezTo>
                  <a:pt x="110847" y="1020500"/>
                  <a:pt x="107649" y="1032325"/>
                  <a:pt x="110847" y="1020500"/>
                </a:cubicBezTo>
                <a:lnTo>
                  <a:pt x="113945" y="1009044"/>
                </a:lnTo>
                <a:cubicBezTo>
                  <a:pt x="113945" y="1009044"/>
                  <a:pt x="113945" y="1009044"/>
                  <a:pt x="117043" y="997588"/>
                </a:cubicBezTo>
                <a:cubicBezTo>
                  <a:pt x="131404" y="1001472"/>
                  <a:pt x="131404" y="1001472"/>
                  <a:pt x="131404" y="1001472"/>
                </a:cubicBezTo>
                <a:cubicBezTo>
                  <a:pt x="117043" y="997588"/>
                  <a:pt x="117043" y="997588"/>
                  <a:pt x="117043" y="997588"/>
                </a:cubicBezTo>
                <a:cubicBezTo>
                  <a:pt x="131404" y="1001472"/>
                  <a:pt x="134602" y="989647"/>
                  <a:pt x="134602" y="989647"/>
                </a:cubicBezTo>
                <a:lnTo>
                  <a:pt x="120241" y="985763"/>
                </a:lnTo>
                <a:cubicBezTo>
                  <a:pt x="112829" y="983758"/>
                  <a:pt x="112829" y="983758"/>
                  <a:pt x="112829" y="983758"/>
                </a:cubicBezTo>
                <a:lnTo>
                  <a:pt x="112121" y="983567"/>
                </a:lnTo>
                <a:lnTo>
                  <a:pt x="111903" y="983508"/>
                </a:lnTo>
                <a:cubicBezTo>
                  <a:pt x="110976" y="983257"/>
                  <a:pt x="109123" y="982756"/>
                  <a:pt x="105417" y="981754"/>
                </a:cubicBezTo>
                <a:close/>
                <a:moveTo>
                  <a:pt x="1799248" y="981420"/>
                </a:moveTo>
                <a:cubicBezTo>
                  <a:pt x="1799248" y="981420"/>
                  <a:pt x="1799248" y="981420"/>
                  <a:pt x="1801043" y="981906"/>
                </a:cubicBezTo>
                <a:lnTo>
                  <a:pt x="1806007" y="983248"/>
                </a:lnTo>
                <a:lnTo>
                  <a:pt x="1806429" y="983362"/>
                </a:lnTo>
                <a:cubicBezTo>
                  <a:pt x="1806429" y="983362"/>
                  <a:pt x="1806429" y="983362"/>
                  <a:pt x="1813609" y="985304"/>
                </a:cubicBezTo>
                <a:lnTo>
                  <a:pt x="1810511" y="996760"/>
                </a:lnTo>
                <a:cubicBezTo>
                  <a:pt x="1813609" y="985304"/>
                  <a:pt x="1796150" y="992876"/>
                  <a:pt x="1799248" y="981420"/>
                </a:cubicBezTo>
                <a:close/>
                <a:moveTo>
                  <a:pt x="1799248" y="981420"/>
                </a:moveTo>
                <a:cubicBezTo>
                  <a:pt x="1802838" y="982391"/>
                  <a:pt x="1804633" y="982877"/>
                  <a:pt x="1805531" y="983119"/>
                </a:cubicBezTo>
                <a:lnTo>
                  <a:pt x="1805834" y="983201"/>
                </a:lnTo>
                <a:close/>
                <a:moveTo>
                  <a:pt x="758648" y="979934"/>
                </a:moveTo>
                <a:cubicBezTo>
                  <a:pt x="759084" y="978323"/>
                  <a:pt x="757341" y="984767"/>
                  <a:pt x="757341" y="984767"/>
                </a:cubicBezTo>
                <a:lnTo>
                  <a:pt x="771702" y="988651"/>
                </a:lnTo>
                <a:cubicBezTo>
                  <a:pt x="757341" y="984767"/>
                  <a:pt x="757341" y="984767"/>
                  <a:pt x="757341" y="984767"/>
                </a:cubicBezTo>
                <a:cubicBezTo>
                  <a:pt x="758116" y="981903"/>
                  <a:pt x="758503" y="980471"/>
                  <a:pt x="758648" y="979934"/>
                </a:cubicBezTo>
                <a:close/>
                <a:moveTo>
                  <a:pt x="1193968" y="978728"/>
                </a:moveTo>
                <a:cubicBezTo>
                  <a:pt x="1190770" y="990553"/>
                  <a:pt x="1190770" y="990553"/>
                  <a:pt x="1190770" y="990553"/>
                </a:cubicBezTo>
                <a:cubicBezTo>
                  <a:pt x="1193968" y="978728"/>
                  <a:pt x="1193968" y="978728"/>
                  <a:pt x="1193968" y="978728"/>
                </a:cubicBezTo>
                <a:close/>
                <a:moveTo>
                  <a:pt x="184344" y="978512"/>
                </a:moveTo>
                <a:cubicBezTo>
                  <a:pt x="184344" y="978512"/>
                  <a:pt x="198705" y="982396"/>
                  <a:pt x="184344" y="978512"/>
                </a:cubicBezTo>
                <a:close/>
                <a:moveTo>
                  <a:pt x="402376" y="975615"/>
                </a:moveTo>
                <a:cubicBezTo>
                  <a:pt x="402376" y="975615"/>
                  <a:pt x="416737" y="979499"/>
                  <a:pt x="402376" y="975615"/>
                </a:cubicBezTo>
                <a:close/>
                <a:moveTo>
                  <a:pt x="402376" y="975615"/>
                </a:moveTo>
                <a:cubicBezTo>
                  <a:pt x="402376" y="975615"/>
                  <a:pt x="402376" y="975615"/>
                  <a:pt x="416737" y="979499"/>
                </a:cubicBezTo>
                <a:close/>
                <a:moveTo>
                  <a:pt x="1179608" y="974844"/>
                </a:moveTo>
                <a:cubicBezTo>
                  <a:pt x="1179608" y="974844"/>
                  <a:pt x="1179608" y="974844"/>
                  <a:pt x="1190770" y="990553"/>
                </a:cubicBezTo>
                <a:lnTo>
                  <a:pt x="1176409" y="986669"/>
                </a:lnTo>
                <a:close/>
                <a:moveTo>
                  <a:pt x="1179608" y="974844"/>
                </a:moveTo>
                <a:cubicBezTo>
                  <a:pt x="1176409" y="986669"/>
                  <a:pt x="1176409" y="986669"/>
                  <a:pt x="1176409" y="986669"/>
                </a:cubicBezTo>
                <a:cubicBezTo>
                  <a:pt x="1176409" y="986669"/>
                  <a:pt x="1176409" y="986669"/>
                  <a:pt x="1190770" y="990553"/>
                </a:cubicBezTo>
                <a:lnTo>
                  <a:pt x="1187672" y="1002009"/>
                </a:lnTo>
                <a:lnTo>
                  <a:pt x="1202033" y="1005893"/>
                </a:lnTo>
                <a:cubicBezTo>
                  <a:pt x="1202033" y="1005893"/>
                  <a:pt x="1202033" y="1005893"/>
                  <a:pt x="1205131" y="994437"/>
                </a:cubicBezTo>
                <a:cubicBezTo>
                  <a:pt x="1219492" y="998321"/>
                  <a:pt x="1219492" y="998321"/>
                  <a:pt x="1219492" y="998321"/>
                </a:cubicBezTo>
                <a:cubicBezTo>
                  <a:pt x="1205131" y="994437"/>
                  <a:pt x="1205131" y="994437"/>
                  <a:pt x="1205131" y="994437"/>
                </a:cubicBezTo>
                <a:lnTo>
                  <a:pt x="1208329" y="982612"/>
                </a:lnTo>
                <a:cubicBezTo>
                  <a:pt x="1208329" y="982612"/>
                  <a:pt x="1208329" y="982612"/>
                  <a:pt x="1193968" y="978728"/>
                </a:cubicBezTo>
                <a:cubicBezTo>
                  <a:pt x="1193968" y="978728"/>
                  <a:pt x="1193968" y="978728"/>
                  <a:pt x="1179608" y="974844"/>
                </a:cubicBezTo>
                <a:close/>
                <a:moveTo>
                  <a:pt x="76696" y="973986"/>
                </a:moveTo>
                <a:cubicBezTo>
                  <a:pt x="76696" y="973986"/>
                  <a:pt x="80286" y="974957"/>
                  <a:pt x="82081" y="975442"/>
                </a:cubicBezTo>
                <a:lnTo>
                  <a:pt x="82440" y="975539"/>
                </a:lnTo>
                <a:close/>
                <a:moveTo>
                  <a:pt x="1816707" y="973848"/>
                </a:moveTo>
                <a:cubicBezTo>
                  <a:pt x="1816707" y="973848"/>
                  <a:pt x="1816707" y="973848"/>
                  <a:pt x="1831068" y="977732"/>
                </a:cubicBezTo>
                <a:cubicBezTo>
                  <a:pt x="1831068" y="977732"/>
                  <a:pt x="1831068" y="977732"/>
                  <a:pt x="1816707" y="973848"/>
                </a:cubicBezTo>
                <a:close/>
                <a:moveTo>
                  <a:pt x="807083" y="973633"/>
                </a:moveTo>
                <a:cubicBezTo>
                  <a:pt x="807083" y="973633"/>
                  <a:pt x="821444" y="977517"/>
                  <a:pt x="818346" y="988972"/>
                </a:cubicBezTo>
                <a:lnTo>
                  <a:pt x="821444" y="977517"/>
                </a:lnTo>
                <a:close/>
                <a:moveTo>
                  <a:pt x="1723420" y="973206"/>
                </a:moveTo>
                <a:cubicBezTo>
                  <a:pt x="1705861" y="981147"/>
                  <a:pt x="1709059" y="969322"/>
                  <a:pt x="1705861" y="981147"/>
                </a:cubicBezTo>
                <a:cubicBezTo>
                  <a:pt x="1705861" y="981147"/>
                  <a:pt x="1705861" y="981147"/>
                  <a:pt x="1720222" y="985031"/>
                </a:cubicBezTo>
                <a:cubicBezTo>
                  <a:pt x="1723420" y="973206"/>
                  <a:pt x="1723420" y="973206"/>
                  <a:pt x="1723420" y="973206"/>
                </a:cubicBezTo>
                <a:close/>
                <a:moveTo>
                  <a:pt x="667615" y="972794"/>
                </a:moveTo>
                <a:cubicBezTo>
                  <a:pt x="681976" y="976678"/>
                  <a:pt x="667615" y="972794"/>
                  <a:pt x="667615" y="972794"/>
                </a:cubicBezTo>
                <a:close/>
                <a:moveTo>
                  <a:pt x="574228" y="972521"/>
                </a:moveTo>
                <a:cubicBezTo>
                  <a:pt x="577818" y="973492"/>
                  <a:pt x="579613" y="973978"/>
                  <a:pt x="580286" y="974160"/>
                </a:cubicBezTo>
                <a:lnTo>
                  <a:pt x="580242" y="974148"/>
                </a:lnTo>
                <a:lnTo>
                  <a:pt x="579613" y="973978"/>
                </a:lnTo>
                <a:cubicBezTo>
                  <a:pt x="577818" y="973492"/>
                  <a:pt x="574228" y="972521"/>
                  <a:pt x="574228" y="972521"/>
                </a:cubicBezTo>
                <a:close/>
                <a:moveTo>
                  <a:pt x="652791" y="968785"/>
                </a:moveTo>
                <a:lnTo>
                  <a:pt x="664517" y="984250"/>
                </a:lnTo>
                <a:lnTo>
                  <a:pt x="649693" y="980241"/>
                </a:lnTo>
                <a:lnTo>
                  <a:pt x="646495" y="992066"/>
                </a:lnTo>
                <a:cubicBezTo>
                  <a:pt x="646495" y="992066"/>
                  <a:pt x="646495" y="992066"/>
                  <a:pt x="661319" y="996075"/>
                </a:cubicBezTo>
                <a:lnTo>
                  <a:pt x="664517" y="984250"/>
                </a:lnTo>
                <a:cubicBezTo>
                  <a:pt x="664517" y="984250"/>
                  <a:pt x="664517" y="984250"/>
                  <a:pt x="667615" y="972794"/>
                </a:cubicBezTo>
                <a:lnTo>
                  <a:pt x="678878" y="988134"/>
                </a:lnTo>
                <a:lnTo>
                  <a:pt x="675679" y="999959"/>
                </a:lnTo>
                <a:cubicBezTo>
                  <a:pt x="678878" y="988134"/>
                  <a:pt x="678878" y="988134"/>
                  <a:pt x="678878" y="988134"/>
                </a:cubicBezTo>
                <a:lnTo>
                  <a:pt x="681976" y="976678"/>
                </a:lnTo>
                <a:cubicBezTo>
                  <a:pt x="681976" y="976678"/>
                  <a:pt x="678878" y="988134"/>
                  <a:pt x="681976" y="976678"/>
                </a:cubicBezTo>
                <a:cubicBezTo>
                  <a:pt x="681976" y="976678"/>
                  <a:pt x="681976" y="976678"/>
                  <a:pt x="667615" y="972794"/>
                </a:cubicBezTo>
                <a:cubicBezTo>
                  <a:pt x="660203" y="970790"/>
                  <a:pt x="660203" y="970790"/>
                  <a:pt x="660203" y="970790"/>
                </a:cubicBezTo>
                <a:lnTo>
                  <a:pt x="659698" y="970653"/>
                </a:lnTo>
                <a:lnTo>
                  <a:pt x="659277" y="970539"/>
                </a:lnTo>
                <a:cubicBezTo>
                  <a:pt x="658350" y="970289"/>
                  <a:pt x="656497" y="969787"/>
                  <a:pt x="652791" y="968785"/>
                </a:cubicBezTo>
                <a:close/>
                <a:moveTo>
                  <a:pt x="559867" y="968637"/>
                </a:moveTo>
                <a:cubicBezTo>
                  <a:pt x="559867" y="968637"/>
                  <a:pt x="559867" y="968637"/>
                  <a:pt x="574228" y="972521"/>
                </a:cubicBezTo>
                <a:close/>
                <a:moveTo>
                  <a:pt x="466579" y="967995"/>
                </a:moveTo>
                <a:cubicBezTo>
                  <a:pt x="466579" y="967995"/>
                  <a:pt x="466579" y="967995"/>
                  <a:pt x="480940" y="971879"/>
                </a:cubicBezTo>
                <a:cubicBezTo>
                  <a:pt x="480940" y="971879"/>
                  <a:pt x="480940" y="971879"/>
                  <a:pt x="466579" y="967995"/>
                </a:cubicBezTo>
                <a:close/>
                <a:moveTo>
                  <a:pt x="187443" y="967057"/>
                </a:moveTo>
                <a:lnTo>
                  <a:pt x="201803" y="970941"/>
                </a:lnTo>
                <a:cubicBezTo>
                  <a:pt x="187443" y="967057"/>
                  <a:pt x="187443" y="967057"/>
                  <a:pt x="187443" y="967057"/>
                </a:cubicBezTo>
                <a:close/>
                <a:moveTo>
                  <a:pt x="1741342" y="965759"/>
                </a:moveTo>
                <a:lnTo>
                  <a:pt x="1747087" y="967313"/>
                </a:lnTo>
                <a:lnTo>
                  <a:pt x="1747401" y="967398"/>
                </a:lnTo>
                <a:cubicBezTo>
                  <a:pt x="1746728" y="967216"/>
                  <a:pt x="1744932" y="966730"/>
                  <a:pt x="1741342" y="965759"/>
                </a:cubicBezTo>
                <a:close/>
                <a:moveTo>
                  <a:pt x="498862" y="964432"/>
                </a:moveTo>
                <a:cubicBezTo>
                  <a:pt x="498862" y="964432"/>
                  <a:pt x="498862" y="964432"/>
                  <a:pt x="513223" y="968316"/>
                </a:cubicBezTo>
                <a:close/>
                <a:moveTo>
                  <a:pt x="1663664" y="964381"/>
                </a:moveTo>
                <a:cubicBezTo>
                  <a:pt x="1663514" y="964936"/>
                  <a:pt x="1663115" y="966414"/>
                  <a:pt x="1662315" y="969370"/>
                </a:cubicBezTo>
                <a:lnTo>
                  <a:pt x="1659217" y="980826"/>
                </a:lnTo>
                <a:lnTo>
                  <a:pt x="1674041" y="984835"/>
                </a:lnTo>
                <a:lnTo>
                  <a:pt x="1677139" y="973379"/>
                </a:lnTo>
                <a:lnTo>
                  <a:pt x="1662315" y="969370"/>
                </a:lnTo>
                <a:cubicBezTo>
                  <a:pt x="1662315" y="969370"/>
                  <a:pt x="1664114" y="962718"/>
                  <a:pt x="1663664" y="964381"/>
                </a:cubicBezTo>
                <a:close/>
                <a:moveTo>
                  <a:pt x="172618" y="963047"/>
                </a:moveTo>
                <a:lnTo>
                  <a:pt x="187443" y="967057"/>
                </a:lnTo>
                <a:cubicBezTo>
                  <a:pt x="187443" y="967057"/>
                  <a:pt x="169520" y="974503"/>
                  <a:pt x="172618" y="963047"/>
                </a:cubicBezTo>
                <a:close/>
                <a:moveTo>
                  <a:pt x="1447382" y="960812"/>
                </a:moveTo>
                <a:lnTo>
                  <a:pt x="1444283" y="972268"/>
                </a:lnTo>
                <a:cubicBezTo>
                  <a:pt x="1444283" y="972268"/>
                  <a:pt x="1444283" y="972268"/>
                  <a:pt x="1441185" y="983723"/>
                </a:cubicBezTo>
                <a:lnTo>
                  <a:pt x="1438087" y="995179"/>
                </a:lnTo>
                <a:cubicBezTo>
                  <a:pt x="1452448" y="999063"/>
                  <a:pt x="1452448" y="999063"/>
                  <a:pt x="1452448" y="999063"/>
                </a:cubicBezTo>
                <a:lnTo>
                  <a:pt x="1466808" y="1002947"/>
                </a:lnTo>
                <a:lnTo>
                  <a:pt x="1469907" y="991491"/>
                </a:lnTo>
                <a:lnTo>
                  <a:pt x="1455546" y="987607"/>
                </a:lnTo>
                <a:lnTo>
                  <a:pt x="1441185" y="983723"/>
                </a:lnTo>
                <a:lnTo>
                  <a:pt x="1444283" y="972268"/>
                </a:lnTo>
                <a:cubicBezTo>
                  <a:pt x="1447382" y="960812"/>
                  <a:pt x="1447382" y="960812"/>
                  <a:pt x="1447382" y="960812"/>
                </a:cubicBezTo>
                <a:cubicBezTo>
                  <a:pt x="1447382" y="960812"/>
                  <a:pt x="1447382" y="960812"/>
                  <a:pt x="1461742" y="964696"/>
                </a:cubicBezTo>
                <a:cubicBezTo>
                  <a:pt x="1458644" y="976152"/>
                  <a:pt x="1458644" y="976152"/>
                  <a:pt x="1473005" y="980035"/>
                </a:cubicBezTo>
                <a:cubicBezTo>
                  <a:pt x="1458644" y="976152"/>
                  <a:pt x="1458644" y="976152"/>
                  <a:pt x="1458644" y="976152"/>
                </a:cubicBezTo>
                <a:cubicBezTo>
                  <a:pt x="1473005" y="980035"/>
                  <a:pt x="1473005" y="980035"/>
                  <a:pt x="1473005" y="980035"/>
                </a:cubicBezTo>
                <a:cubicBezTo>
                  <a:pt x="1473005" y="980035"/>
                  <a:pt x="1473005" y="980035"/>
                  <a:pt x="1476103" y="968580"/>
                </a:cubicBezTo>
                <a:cubicBezTo>
                  <a:pt x="1476103" y="968580"/>
                  <a:pt x="1476103" y="968580"/>
                  <a:pt x="1461742" y="964696"/>
                </a:cubicBezTo>
                <a:close/>
                <a:moveTo>
                  <a:pt x="577426" y="960696"/>
                </a:moveTo>
                <a:cubicBezTo>
                  <a:pt x="577426" y="960696"/>
                  <a:pt x="574228" y="972521"/>
                  <a:pt x="588588" y="976405"/>
                </a:cubicBezTo>
                <a:cubicBezTo>
                  <a:pt x="588588" y="976405"/>
                  <a:pt x="588588" y="976405"/>
                  <a:pt x="574228" y="972521"/>
                </a:cubicBezTo>
                <a:close/>
                <a:moveTo>
                  <a:pt x="391214" y="959906"/>
                </a:moveTo>
                <a:lnTo>
                  <a:pt x="388015" y="971731"/>
                </a:lnTo>
                <a:cubicBezTo>
                  <a:pt x="388015" y="971731"/>
                  <a:pt x="373655" y="967847"/>
                  <a:pt x="388015" y="971731"/>
                </a:cubicBezTo>
                <a:cubicBezTo>
                  <a:pt x="388015" y="971731"/>
                  <a:pt x="373655" y="967847"/>
                  <a:pt x="384917" y="983187"/>
                </a:cubicBezTo>
                <a:cubicBezTo>
                  <a:pt x="370556" y="979303"/>
                  <a:pt x="384917" y="983187"/>
                  <a:pt x="384917" y="983187"/>
                </a:cubicBezTo>
                <a:lnTo>
                  <a:pt x="388015" y="971731"/>
                </a:lnTo>
                <a:lnTo>
                  <a:pt x="402376" y="975615"/>
                </a:lnTo>
                <a:cubicBezTo>
                  <a:pt x="402376" y="975615"/>
                  <a:pt x="402376" y="975615"/>
                  <a:pt x="399278" y="987071"/>
                </a:cubicBezTo>
                <a:cubicBezTo>
                  <a:pt x="402376" y="975615"/>
                  <a:pt x="416737" y="979499"/>
                  <a:pt x="416737" y="979499"/>
                </a:cubicBezTo>
                <a:lnTo>
                  <a:pt x="431561" y="983508"/>
                </a:lnTo>
                <a:cubicBezTo>
                  <a:pt x="431561" y="983508"/>
                  <a:pt x="434759" y="971683"/>
                  <a:pt x="431561" y="983508"/>
                </a:cubicBezTo>
                <a:cubicBezTo>
                  <a:pt x="431561" y="983508"/>
                  <a:pt x="431561" y="983508"/>
                  <a:pt x="416737" y="979499"/>
                </a:cubicBezTo>
                <a:cubicBezTo>
                  <a:pt x="402376" y="975615"/>
                  <a:pt x="402376" y="975615"/>
                  <a:pt x="405574" y="963790"/>
                </a:cubicBezTo>
                <a:cubicBezTo>
                  <a:pt x="405574" y="963790"/>
                  <a:pt x="405574" y="963790"/>
                  <a:pt x="391214" y="959906"/>
                </a:cubicBezTo>
                <a:close/>
                <a:moveTo>
                  <a:pt x="1167882" y="959379"/>
                </a:moveTo>
                <a:lnTo>
                  <a:pt x="1150423" y="966951"/>
                </a:lnTo>
                <a:lnTo>
                  <a:pt x="1164784" y="970835"/>
                </a:lnTo>
                <a:close/>
                <a:moveTo>
                  <a:pt x="749177" y="957972"/>
                </a:moveTo>
                <a:lnTo>
                  <a:pt x="746079" y="969428"/>
                </a:lnTo>
                <a:lnTo>
                  <a:pt x="731718" y="965544"/>
                </a:lnTo>
                <a:cubicBezTo>
                  <a:pt x="731718" y="965544"/>
                  <a:pt x="731718" y="965544"/>
                  <a:pt x="713796" y="972990"/>
                </a:cubicBezTo>
                <a:cubicBezTo>
                  <a:pt x="716894" y="961534"/>
                  <a:pt x="716894" y="961534"/>
                  <a:pt x="716894" y="961534"/>
                </a:cubicBezTo>
                <a:lnTo>
                  <a:pt x="713796" y="972990"/>
                </a:lnTo>
                <a:lnTo>
                  <a:pt x="728620" y="976999"/>
                </a:lnTo>
                <a:cubicBezTo>
                  <a:pt x="713796" y="972990"/>
                  <a:pt x="710698" y="984446"/>
                  <a:pt x="710698" y="984446"/>
                </a:cubicBezTo>
                <a:lnTo>
                  <a:pt x="725522" y="988455"/>
                </a:lnTo>
                <a:lnTo>
                  <a:pt x="728620" y="976999"/>
                </a:lnTo>
                <a:lnTo>
                  <a:pt x="742981" y="980883"/>
                </a:lnTo>
                <a:cubicBezTo>
                  <a:pt x="728620" y="976999"/>
                  <a:pt x="728620" y="976999"/>
                  <a:pt x="728620" y="976999"/>
                </a:cubicBezTo>
                <a:lnTo>
                  <a:pt x="731718" y="965544"/>
                </a:lnTo>
                <a:cubicBezTo>
                  <a:pt x="746079" y="969428"/>
                  <a:pt x="746079" y="969428"/>
                  <a:pt x="746079" y="969428"/>
                </a:cubicBezTo>
                <a:cubicBezTo>
                  <a:pt x="746079" y="969428"/>
                  <a:pt x="746079" y="969428"/>
                  <a:pt x="760440" y="973312"/>
                </a:cubicBezTo>
                <a:lnTo>
                  <a:pt x="746079" y="969428"/>
                </a:lnTo>
                <a:cubicBezTo>
                  <a:pt x="749177" y="957972"/>
                  <a:pt x="749177" y="957972"/>
                  <a:pt x="749177" y="957972"/>
                </a:cubicBezTo>
                <a:close/>
                <a:moveTo>
                  <a:pt x="1572589" y="957397"/>
                </a:moveTo>
                <a:cubicBezTo>
                  <a:pt x="1572589" y="957397"/>
                  <a:pt x="1576179" y="958368"/>
                  <a:pt x="1577974" y="958853"/>
                </a:cubicBezTo>
                <a:lnTo>
                  <a:pt x="1578390" y="958966"/>
                </a:lnTo>
                <a:lnTo>
                  <a:pt x="1575263" y="958120"/>
                </a:lnTo>
                <a:close/>
                <a:moveTo>
                  <a:pt x="609246" y="957008"/>
                </a:moveTo>
                <a:cubicBezTo>
                  <a:pt x="624070" y="961017"/>
                  <a:pt x="609246" y="957008"/>
                  <a:pt x="609246" y="957008"/>
                </a:cubicBezTo>
                <a:close/>
                <a:moveTo>
                  <a:pt x="1386377" y="956607"/>
                </a:moveTo>
                <a:lnTo>
                  <a:pt x="1400738" y="960491"/>
                </a:lnTo>
                <a:cubicBezTo>
                  <a:pt x="1400738" y="960491"/>
                  <a:pt x="1400738" y="960491"/>
                  <a:pt x="1386377" y="956607"/>
                </a:cubicBezTo>
                <a:close/>
                <a:moveTo>
                  <a:pt x="603187" y="955370"/>
                </a:moveTo>
                <a:cubicBezTo>
                  <a:pt x="601168" y="954823"/>
                  <a:pt x="609246" y="957008"/>
                  <a:pt x="609246" y="957008"/>
                </a:cubicBezTo>
                <a:cubicBezTo>
                  <a:pt x="605656" y="956037"/>
                  <a:pt x="603860" y="955552"/>
                  <a:pt x="603187" y="955370"/>
                </a:cubicBezTo>
                <a:close/>
                <a:moveTo>
                  <a:pt x="1837365" y="954451"/>
                </a:moveTo>
                <a:lnTo>
                  <a:pt x="1852189" y="958460"/>
                </a:lnTo>
                <a:cubicBezTo>
                  <a:pt x="1837365" y="954451"/>
                  <a:pt x="1837365" y="954451"/>
                  <a:pt x="1837365" y="954451"/>
                </a:cubicBezTo>
                <a:close/>
                <a:moveTo>
                  <a:pt x="324051" y="954431"/>
                </a:moveTo>
                <a:cubicBezTo>
                  <a:pt x="322031" y="953885"/>
                  <a:pt x="330109" y="956070"/>
                  <a:pt x="330109" y="956070"/>
                </a:cubicBezTo>
                <a:cubicBezTo>
                  <a:pt x="326519" y="955099"/>
                  <a:pt x="324724" y="954613"/>
                  <a:pt x="324051" y="954431"/>
                </a:cubicBezTo>
                <a:close/>
                <a:moveTo>
                  <a:pt x="501960" y="952976"/>
                </a:moveTo>
                <a:cubicBezTo>
                  <a:pt x="516321" y="956860"/>
                  <a:pt x="516321" y="956860"/>
                  <a:pt x="516321" y="956860"/>
                </a:cubicBezTo>
                <a:lnTo>
                  <a:pt x="508454" y="954733"/>
                </a:lnTo>
                <a:lnTo>
                  <a:pt x="503755" y="953462"/>
                </a:lnTo>
                <a:cubicBezTo>
                  <a:pt x="501960" y="952976"/>
                  <a:pt x="501960" y="952976"/>
                  <a:pt x="501960" y="952976"/>
                </a:cubicBezTo>
                <a:close/>
                <a:moveTo>
                  <a:pt x="703840" y="952818"/>
                </a:moveTo>
                <a:cubicBezTo>
                  <a:pt x="703695" y="953355"/>
                  <a:pt x="703308" y="954787"/>
                  <a:pt x="702533" y="957651"/>
                </a:cubicBezTo>
                <a:cubicBezTo>
                  <a:pt x="702533" y="957651"/>
                  <a:pt x="702533" y="957651"/>
                  <a:pt x="699435" y="969106"/>
                </a:cubicBezTo>
                <a:lnTo>
                  <a:pt x="702533" y="957651"/>
                </a:lnTo>
                <a:cubicBezTo>
                  <a:pt x="702533" y="957651"/>
                  <a:pt x="699435" y="969106"/>
                  <a:pt x="702533" y="957651"/>
                </a:cubicBezTo>
                <a:cubicBezTo>
                  <a:pt x="702533" y="957651"/>
                  <a:pt x="704276" y="951207"/>
                  <a:pt x="703840" y="952818"/>
                </a:cubicBezTo>
                <a:close/>
                <a:moveTo>
                  <a:pt x="315748" y="952186"/>
                </a:moveTo>
                <a:lnTo>
                  <a:pt x="330109" y="956070"/>
                </a:lnTo>
                <a:cubicBezTo>
                  <a:pt x="330109" y="956070"/>
                  <a:pt x="330109" y="956070"/>
                  <a:pt x="315748" y="952186"/>
                </a:cubicBezTo>
                <a:close/>
                <a:moveTo>
                  <a:pt x="1231985" y="952128"/>
                </a:moveTo>
                <a:cubicBezTo>
                  <a:pt x="1246809" y="956138"/>
                  <a:pt x="1246809" y="956138"/>
                  <a:pt x="1246809" y="956138"/>
                </a:cubicBezTo>
                <a:lnTo>
                  <a:pt x="1258071" y="971477"/>
                </a:lnTo>
                <a:cubicBezTo>
                  <a:pt x="1261170" y="960022"/>
                  <a:pt x="1261170" y="960022"/>
                  <a:pt x="1261170" y="960022"/>
                </a:cubicBezTo>
                <a:lnTo>
                  <a:pt x="1246809" y="956138"/>
                </a:lnTo>
                <a:cubicBezTo>
                  <a:pt x="1231985" y="952128"/>
                  <a:pt x="1231985" y="952128"/>
                  <a:pt x="1231985" y="952128"/>
                </a:cubicBezTo>
                <a:close/>
                <a:moveTo>
                  <a:pt x="1823004" y="950567"/>
                </a:moveTo>
                <a:lnTo>
                  <a:pt x="1837365" y="954451"/>
                </a:lnTo>
                <a:lnTo>
                  <a:pt x="1834166" y="966276"/>
                </a:lnTo>
                <a:cubicBezTo>
                  <a:pt x="1834166" y="966276"/>
                  <a:pt x="1834166" y="966276"/>
                  <a:pt x="1819806" y="962393"/>
                </a:cubicBezTo>
                <a:close/>
                <a:moveTo>
                  <a:pt x="859561" y="950548"/>
                </a:moveTo>
                <a:cubicBezTo>
                  <a:pt x="859561" y="950548"/>
                  <a:pt x="859561" y="950548"/>
                  <a:pt x="861414" y="951049"/>
                </a:cubicBezTo>
                <a:lnTo>
                  <a:pt x="863796" y="951693"/>
                </a:lnTo>
                <a:lnTo>
                  <a:pt x="865815" y="952239"/>
                </a:lnTo>
                <a:lnTo>
                  <a:pt x="865496" y="952153"/>
                </a:lnTo>
                <a:lnTo>
                  <a:pt x="874385" y="954557"/>
                </a:lnTo>
                <a:cubicBezTo>
                  <a:pt x="871286" y="966013"/>
                  <a:pt x="871286" y="966013"/>
                  <a:pt x="871286" y="966013"/>
                </a:cubicBezTo>
                <a:cubicBezTo>
                  <a:pt x="871286" y="966013"/>
                  <a:pt x="874385" y="954557"/>
                  <a:pt x="859561" y="950548"/>
                </a:cubicBezTo>
                <a:close/>
                <a:moveTo>
                  <a:pt x="859561" y="950548"/>
                </a:moveTo>
                <a:cubicBezTo>
                  <a:pt x="859561" y="950548"/>
                  <a:pt x="863267" y="951550"/>
                  <a:pt x="865120" y="952051"/>
                </a:cubicBezTo>
                <a:lnTo>
                  <a:pt x="865496" y="952153"/>
                </a:lnTo>
                <a:lnTo>
                  <a:pt x="863796" y="951693"/>
                </a:lnTo>
                <a:close/>
                <a:moveTo>
                  <a:pt x="859561" y="950548"/>
                </a:moveTo>
                <a:cubicBezTo>
                  <a:pt x="874385" y="954557"/>
                  <a:pt x="874385" y="954557"/>
                  <a:pt x="874385" y="954557"/>
                </a:cubicBezTo>
                <a:close/>
                <a:moveTo>
                  <a:pt x="533880" y="948919"/>
                </a:moveTo>
                <a:lnTo>
                  <a:pt x="548241" y="952803"/>
                </a:lnTo>
                <a:cubicBezTo>
                  <a:pt x="533880" y="948919"/>
                  <a:pt x="533880" y="948919"/>
                  <a:pt x="533880" y="948919"/>
                </a:cubicBezTo>
                <a:close/>
                <a:moveTo>
                  <a:pt x="1577095" y="947859"/>
                </a:moveTo>
                <a:cubicBezTo>
                  <a:pt x="1574913" y="948805"/>
                  <a:pt x="1574138" y="951669"/>
                  <a:pt x="1572589" y="957397"/>
                </a:cubicBezTo>
                <a:cubicBezTo>
                  <a:pt x="1572589" y="957397"/>
                  <a:pt x="1572589" y="957397"/>
                  <a:pt x="1574384" y="957882"/>
                </a:cubicBezTo>
                <a:lnTo>
                  <a:pt x="1575263" y="958120"/>
                </a:lnTo>
                <a:lnTo>
                  <a:pt x="1578648" y="959036"/>
                </a:lnTo>
                <a:lnTo>
                  <a:pt x="1578390" y="958966"/>
                </a:lnTo>
                <a:lnTo>
                  <a:pt x="1586950" y="961281"/>
                </a:lnTo>
                <a:cubicBezTo>
                  <a:pt x="1590048" y="949825"/>
                  <a:pt x="1586950" y="961281"/>
                  <a:pt x="1590048" y="949825"/>
                </a:cubicBezTo>
                <a:cubicBezTo>
                  <a:pt x="1582868" y="947883"/>
                  <a:pt x="1579277" y="946912"/>
                  <a:pt x="1577095" y="947859"/>
                </a:cubicBezTo>
                <a:close/>
                <a:moveTo>
                  <a:pt x="574933" y="947728"/>
                </a:moveTo>
                <a:lnTo>
                  <a:pt x="580524" y="949240"/>
                </a:lnTo>
                <a:cubicBezTo>
                  <a:pt x="580524" y="949240"/>
                  <a:pt x="576934" y="948269"/>
                  <a:pt x="575139" y="947784"/>
                </a:cubicBezTo>
                <a:close/>
                <a:moveTo>
                  <a:pt x="845200" y="946664"/>
                </a:moveTo>
                <a:lnTo>
                  <a:pt x="842101" y="958120"/>
                </a:lnTo>
                <a:cubicBezTo>
                  <a:pt x="842101" y="958120"/>
                  <a:pt x="827741" y="954236"/>
                  <a:pt x="842101" y="958120"/>
                </a:cubicBezTo>
                <a:cubicBezTo>
                  <a:pt x="827741" y="954236"/>
                  <a:pt x="827741" y="954236"/>
                  <a:pt x="827741" y="954236"/>
                </a:cubicBezTo>
                <a:cubicBezTo>
                  <a:pt x="824642" y="965691"/>
                  <a:pt x="824642" y="965691"/>
                  <a:pt x="824642" y="965691"/>
                </a:cubicBezTo>
                <a:cubicBezTo>
                  <a:pt x="827741" y="954236"/>
                  <a:pt x="827741" y="954236"/>
                  <a:pt x="827741" y="954236"/>
                </a:cubicBezTo>
                <a:cubicBezTo>
                  <a:pt x="842101" y="958120"/>
                  <a:pt x="842101" y="958120"/>
                  <a:pt x="842101" y="958120"/>
                </a:cubicBezTo>
                <a:cubicBezTo>
                  <a:pt x="842101" y="958120"/>
                  <a:pt x="839003" y="969575"/>
                  <a:pt x="842101" y="958120"/>
                </a:cubicBezTo>
                <a:lnTo>
                  <a:pt x="839003" y="969575"/>
                </a:lnTo>
                <a:cubicBezTo>
                  <a:pt x="856462" y="962004"/>
                  <a:pt x="839003" y="969575"/>
                  <a:pt x="842101" y="958120"/>
                </a:cubicBezTo>
                <a:cubicBezTo>
                  <a:pt x="845200" y="946664"/>
                  <a:pt x="845200" y="946664"/>
                  <a:pt x="845200" y="946664"/>
                </a:cubicBezTo>
                <a:close/>
                <a:moveTo>
                  <a:pt x="612344" y="945552"/>
                </a:moveTo>
                <a:cubicBezTo>
                  <a:pt x="612344" y="945552"/>
                  <a:pt x="627168" y="949561"/>
                  <a:pt x="612344" y="945552"/>
                </a:cubicBezTo>
                <a:close/>
                <a:moveTo>
                  <a:pt x="1389475" y="945151"/>
                </a:moveTo>
                <a:cubicBezTo>
                  <a:pt x="1403836" y="949035"/>
                  <a:pt x="1389475" y="945151"/>
                  <a:pt x="1389475" y="945151"/>
                </a:cubicBezTo>
                <a:close/>
                <a:moveTo>
                  <a:pt x="1156619" y="944039"/>
                </a:moveTo>
                <a:lnTo>
                  <a:pt x="1153521" y="955495"/>
                </a:lnTo>
                <a:cubicBezTo>
                  <a:pt x="1153521" y="955495"/>
                  <a:pt x="1153521" y="955495"/>
                  <a:pt x="1156619" y="944039"/>
                </a:cubicBezTo>
                <a:close/>
                <a:moveTo>
                  <a:pt x="193739" y="943776"/>
                </a:moveTo>
                <a:cubicBezTo>
                  <a:pt x="193739" y="943776"/>
                  <a:pt x="193739" y="943776"/>
                  <a:pt x="190641" y="955231"/>
                </a:cubicBezTo>
                <a:lnTo>
                  <a:pt x="175817" y="951222"/>
                </a:lnTo>
                <a:cubicBezTo>
                  <a:pt x="190641" y="955231"/>
                  <a:pt x="190641" y="955231"/>
                  <a:pt x="193739" y="943776"/>
                </a:cubicBezTo>
                <a:close/>
                <a:moveTo>
                  <a:pt x="1840463" y="942995"/>
                </a:moveTo>
                <a:cubicBezTo>
                  <a:pt x="1840463" y="942995"/>
                  <a:pt x="1840463" y="942995"/>
                  <a:pt x="1855287" y="947005"/>
                </a:cubicBezTo>
                <a:close/>
                <a:moveTo>
                  <a:pt x="691271" y="942311"/>
                </a:moveTo>
                <a:lnTo>
                  <a:pt x="690598" y="944798"/>
                </a:lnTo>
                <a:lnTo>
                  <a:pt x="690020" y="946937"/>
                </a:lnTo>
                <a:lnTo>
                  <a:pt x="690056" y="946803"/>
                </a:lnTo>
                <a:lnTo>
                  <a:pt x="690079" y="946717"/>
                </a:lnTo>
                <a:close/>
                <a:moveTo>
                  <a:pt x="597983" y="941668"/>
                </a:moveTo>
                <a:lnTo>
                  <a:pt x="612344" y="945552"/>
                </a:lnTo>
                <a:cubicBezTo>
                  <a:pt x="612344" y="945552"/>
                  <a:pt x="612344" y="945552"/>
                  <a:pt x="597983" y="941668"/>
                </a:cubicBezTo>
                <a:close/>
                <a:moveTo>
                  <a:pt x="411771" y="940878"/>
                </a:moveTo>
                <a:lnTo>
                  <a:pt x="408673" y="952334"/>
                </a:lnTo>
                <a:lnTo>
                  <a:pt x="423033" y="956218"/>
                </a:lnTo>
                <a:cubicBezTo>
                  <a:pt x="423033" y="956218"/>
                  <a:pt x="423033" y="956218"/>
                  <a:pt x="426132" y="944762"/>
                </a:cubicBezTo>
                <a:close/>
                <a:moveTo>
                  <a:pt x="178915" y="939766"/>
                </a:moveTo>
                <a:cubicBezTo>
                  <a:pt x="193739" y="943776"/>
                  <a:pt x="193739" y="943776"/>
                  <a:pt x="193739" y="943776"/>
                </a:cubicBezTo>
                <a:close/>
                <a:moveTo>
                  <a:pt x="85991" y="939619"/>
                </a:moveTo>
                <a:lnTo>
                  <a:pt x="82892" y="951074"/>
                </a:lnTo>
                <a:lnTo>
                  <a:pt x="79794" y="962530"/>
                </a:lnTo>
                <a:lnTo>
                  <a:pt x="76696" y="973986"/>
                </a:lnTo>
                <a:cubicBezTo>
                  <a:pt x="80286" y="974957"/>
                  <a:pt x="82081" y="975442"/>
                  <a:pt x="82754" y="975624"/>
                </a:cubicBezTo>
                <a:lnTo>
                  <a:pt x="82440" y="975539"/>
                </a:lnTo>
                <a:lnTo>
                  <a:pt x="83282" y="975767"/>
                </a:lnTo>
                <a:lnTo>
                  <a:pt x="83876" y="975928"/>
                </a:lnTo>
                <a:cubicBezTo>
                  <a:pt x="83876" y="975928"/>
                  <a:pt x="83876" y="975928"/>
                  <a:pt x="91057" y="977870"/>
                </a:cubicBezTo>
                <a:lnTo>
                  <a:pt x="83282" y="975767"/>
                </a:lnTo>
                <a:lnTo>
                  <a:pt x="82979" y="975685"/>
                </a:lnTo>
                <a:cubicBezTo>
                  <a:pt x="82081" y="975442"/>
                  <a:pt x="80286" y="974957"/>
                  <a:pt x="76696" y="973986"/>
                </a:cubicBezTo>
                <a:cubicBezTo>
                  <a:pt x="76696" y="973986"/>
                  <a:pt x="76696" y="973986"/>
                  <a:pt x="94155" y="966414"/>
                </a:cubicBezTo>
                <a:cubicBezTo>
                  <a:pt x="94155" y="966414"/>
                  <a:pt x="94155" y="966414"/>
                  <a:pt x="79794" y="962530"/>
                </a:cubicBezTo>
                <a:cubicBezTo>
                  <a:pt x="79794" y="962530"/>
                  <a:pt x="79794" y="962530"/>
                  <a:pt x="82892" y="951074"/>
                </a:cubicBezTo>
                <a:cubicBezTo>
                  <a:pt x="82892" y="951074"/>
                  <a:pt x="97253" y="954958"/>
                  <a:pt x="82892" y="951074"/>
                </a:cubicBezTo>
                <a:lnTo>
                  <a:pt x="100351" y="943503"/>
                </a:lnTo>
                <a:close/>
                <a:moveTo>
                  <a:pt x="723191" y="938253"/>
                </a:moveTo>
                <a:cubicBezTo>
                  <a:pt x="719992" y="950079"/>
                  <a:pt x="719992" y="950079"/>
                  <a:pt x="719992" y="950079"/>
                </a:cubicBezTo>
                <a:cubicBezTo>
                  <a:pt x="719992" y="950079"/>
                  <a:pt x="719992" y="950079"/>
                  <a:pt x="705631" y="946195"/>
                </a:cubicBezTo>
                <a:cubicBezTo>
                  <a:pt x="691271" y="942311"/>
                  <a:pt x="691271" y="942311"/>
                  <a:pt x="691271" y="942311"/>
                </a:cubicBezTo>
                <a:cubicBezTo>
                  <a:pt x="691271" y="942311"/>
                  <a:pt x="690496" y="945175"/>
                  <a:pt x="690109" y="946607"/>
                </a:cubicBezTo>
                <a:lnTo>
                  <a:pt x="690079" y="946717"/>
                </a:lnTo>
                <a:lnTo>
                  <a:pt x="688560" y="952335"/>
                </a:lnTo>
                <a:cubicBezTo>
                  <a:pt x="688172" y="953767"/>
                  <a:pt x="688172" y="953767"/>
                  <a:pt x="688172" y="953767"/>
                </a:cubicBezTo>
                <a:lnTo>
                  <a:pt x="690020" y="946937"/>
                </a:lnTo>
                <a:lnTo>
                  <a:pt x="689964" y="947144"/>
                </a:lnTo>
                <a:lnTo>
                  <a:pt x="690598" y="944798"/>
                </a:lnTo>
                <a:lnTo>
                  <a:pt x="690883" y="943743"/>
                </a:lnTo>
                <a:cubicBezTo>
                  <a:pt x="691271" y="942311"/>
                  <a:pt x="691271" y="942311"/>
                  <a:pt x="691271" y="942311"/>
                </a:cubicBezTo>
                <a:cubicBezTo>
                  <a:pt x="705631" y="946195"/>
                  <a:pt x="705631" y="946195"/>
                  <a:pt x="705631" y="946195"/>
                </a:cubicBezTo>
                <a:lnTo>
                  <a:pt x="719992" y="950079"/>
                </a:lnTo>
                <a:cubicBezTo>
                  <a:pt x="723191" y="938253"/>
                  <a:pt x="723191" y="938253"/>
                  <a:pt x="723191" y="938253"/>
                </a:cubicBezTo>
                <a:close/>
                <a:moveTo>
                  <a:pt x="630266" y="938106"/>
                </a:moveTo>
                <a:cubicBezTo>
                  <a:pt x="630266" y="938106"/>
                  <a:pt x="630266" y="938106"/>
                  <a:pt x="644627" y="941990"/>
                </a:cubicBezTo>
                <a:cubicBezTo>
                  <a:pt x="644627" y="941990"/>
                  <a:pt x="644627" y="941990"/>
                  <a:pt x="630266" y="938106"/>
                </a:cubicBezTo>
                <a:close/>
                <a:moveTo>
                  <a:pt x="1453678" y="937531"/>
                </a:moveTo>
                <a:cubicBezTo>
                  <a:pt x="1453678" y="937531"/>
                  <a:pt x="1453678" y="937531"/>
                  <a:pt x="1468039" y="941415"/>
                </a:cubicBezTo>
                <a:close/>
                <a:moveTo>
                  <a:pt x="1220822" y="936419"/>
                </a:moveTo>
                <a:cubicBezTo>
                  <a:pt x="1235183" y="940303"/>
                  <a:pt x="1235183" y="940303"/>
                  <a:pt x="1235183" y="940303"/>
                </a:cubicBezTo>
                <a:close/>
                <a:moveTo>
                  <a:pt x="577564" y="936146"/>
                </a:moveTo>
                <a:lnTo>
                  <a:pt x="578197" y="936317"/>
                </a:lnTo>
                <a:lnTo>
                  <a:pt x="583622" y="937784"/>
                </a:lnTo>
                <a:cubicBezTo>
                  <a:pt x="580032" y="936813"/>
                  <a:pt x="578237" y="936328"/>
                  <a:pt x="577564" y="936146"/>
                </a:cubicBezTo>
                <a:close/>
                <a:moveTo>
                  <a:pt x="1858385" y="935549"/>
                </a:moveTo>
                <a:lnTo>
                  <a:pt x="1872746" y="939433"/>
                </a:lnTo>
                <a:lnTo>
                  <a:pt x="1869648" y="950889"/>
                </a:lnTo>
                <a:cubicBezTo>
                  <a:pt x="1872746" y="939433"/>
                  <a:pt x="1855287" y="947005"/>
                  <a:pt x="1855287" y="947005"/>
                </a:cubicBezTo>
                <a:close/>
                <a:moveTo>
                  <a:pt x="484276" y="935503"/>
                </a:moveTo>
                <a:cubicBezTo>
                  <a:pt x="484949" y="935685"/>
                  <a:pt x="486745" y="936171"/>
                  <a:pt x="490335" y="937142"/>
                </a:cubicBezTo>
                <a:cubicBezTo>
                  <a:pt x="490335" y="937142"/>
                  <a:pt x="482257" y="934957"/>
                  <a:pt x="484276" y="935503"/>
                </a:cubicBezTo>
                <a:close/>
                <a:moveTo>
                  <a:pt x="1811741" y="935228"/>
                </a:moveTo>
                <a:cubicBezTo>
                  <a:pt x="1811741" y="935228"/>
                  <a:pt x="1811741" y="935228"/>
                  <a:pt x="1826102" y="939111"/>
                </a:cubicBezTo>
                <a:lnTo>
                  <a:pt x="1823004" y="950567"/>
                </a:lnTo>
                <a:cubicBezTo>
                  <a:pt x="1808643" y="946683"/>
                  <a:pt x="1808643" y="946683"/>
                  <a:pt x="1808643" y="946683"/>
                </a:cubicBezTo>
                <a:lnTo>
                  <a:pt x="1794282" y="942799"/>
                </a:lnTo>
                <a:close/>
                <a:moveTo>
                  <a:pt x="569261" y="933900"/>
                </a:moveTo>
                <a:cubicBezTo>
                  <a:pt x="569261" y="933900"/>
                  <a:pt x="569261" y="933900"/>
                  <a:pt x="583622" y="937784"/>
                </a:cubicBezTo>
                <a:cubicBezTo>
                  <a:pt x="583622" y="937784"/>
                  <a:pt x="580032" y="936813"/>
                  <a:pt x="578237" y="936328"/>
                </a:cubicBezTo>
                <a:lnTo>
                  <a:pt x="578197" y="936317"/>
                </a:lnTo>
                <a:close/>
                <a:moveTo>
                  <a:pt x="1454985" y="932698"/>
                </a:moveTo>
                <a:cubicBezTo>
                  <a:pt x="1455421" y="931087"/>
                  <a:pt x="1453678" y="937531"/>
                  <a:pt x="1453678" y="937531"/>
                </a:cubicBezTo>
                <a:cubicBezTo>
                  <a:pt x="1454453" y="934667"/>
                  <a:pt x="1454840" y="933235"/>
                  <a:pt x="1454985" y="932698"/>
                </a:cubicBezTo>
                <a:close/>
                <a:moveTo>
                  <a:pt x="1386615" y="931687"/>
                </a:moveTo>
                <a:cubicBezTo>
                  <a:pt x="1387288" y="931869"/>
                  <a:pt x="1389083" y="932355"/>
                  <a:pt x="1392673" y="933326"/>
                </a:cubicBezTo>
                <a:cubicBezTo>
                  <a:pt x="1392673" y="933326"/>
                  <a:pt x="1384595" y="931141"/>
                  <a:pt x="1386615" y="931687"/>
                </a:cubicBezTo>
                <a:close/>
                <a:moveTo>
                  <a:pt x="103550" y="931677"/>
                </a:moveTo>
                <a:cubicBezTo>
                  <a:pt x="117910" y="935561"/>
                  <a:pt x="117910" y="935561"/>
                  <a:pt x="117910" y="935561"/>
                </a:cubicBezTo>
                <a:cubicBezTo>
                  <a:pt x="103550" y="931677"/>
                  <a:pt x="103550" y="931677"/>
                  <a:pt x="103550" y="931677"/>
                </a:cubicBezTo>
                <a:close/>
                <a:moveTo>
                  <a:pt x="880681" y="931276"/>
                </a:moveTo>
                <a:cubicBezTo>
                  <a:pt x="880681" y="931276"/>
                  <a:pt x="880681" y="931276"/>
                  <a:pt x="877583" y="942732"/>
                </a:cubicBezTo>
                <a:cubicBezTo>
                  <a:pt x="862759" y="938722"/>
                  <a:pt x="862759" y="938722"/>
                  <a:pt x="859561" y="950548"/>
                </a:cubicBezTo>
                <a:cubicBezTo>
                  <a:pt x="859561" y="950548"/>
                  <a:pt x="859561" y="950548"/>
                  <a:pt x="856462" y="962004"/>
                </a:cubicBezTo>
                <a:cubicBezTo>
                  <a:pt x="853364" y="973459"/>
                  <a:pt x="853364" y="973459"/>
                  <a:pt x="853364" y="973459"/>
                </a:cubicBezTo>
                <a:cubicBezTo>
                  <a:pt x="856462" y="962004"/>
                  <a:pt x="856462" y="962004"/>
                  <a:pt x="856462" y="962004"/>
                </a:cubicBezTo>
                <a:cubicBezTo>
                  <a:pt x="856462" y="962004"/>
                  <a:pt x="856462" y="962004"/>
                  <a:pt x="871286" y="966013"/>
                </a:cubicBezTo>
                <a:lnTo>
                  <a:pt x="874385" y="954557"/>
                </a:lnTo>
                <a:lnTo>
                  <a:pt x="877583" y="942732"/>
                </a:lnTo>
                <a:lnTo>
                  <a:pt x="891944" y="946616"/>
                </a:lnTo>
                <a:cubicBezTo>
                  <a:pt x="877583" y="942732"/>
                  <a:pt x="895042" y="935160"/>
                  <a:pt x="877583" y="942732"/>
                </a:cubicBezTo>
                <a:cubicBezTo>
                  <a:pt x="877583" y="942732"/>
                  <a:pt x="877583" y="942732"/>
                  <a:pt x="880681" y="931276"/>
                </a:cubicBezTo>
                <a:close/>
                <a:moveTo>
                  <a:pt x="1750737" y="931022"/>
                </a:moveTo>
                <a:cubicBezTo>
                  <a:pt x="1765097" y="934906"/>
                  <a:pt x="1750737" y="931022"/>
                  <a:pt x="1750737" y="931022"/>
                </a:cubicBezTo>
                <a:close/>
                <a:moveTo>
                  <a:pt x="1750737" y="931022"/>
                </a:moveTo>
                <a:cubicBezTo>
                  <a:pt x="1750737" y="931022"/>
                  <a:pt x="1750737" y="931022"/>
                  <a:pt x="1747539" y="942848"/>
                </a:cubicBezTo>
                <a:cubicBezTo>
                  <a:pt x="1747539" y="942848"/>
                  <a:pt x="1747539" y="942848"/>
                  <a:pt x="1744440" y="954303"/>
                </a:cubicBezTo>
                <a:cubicBezTo>
                  <a:pt x="1741342" y="965759"/>
                  <a:pt x="1755703" y="969643"/>
                  <a:pt x="1755703" y="969643"/>
                </a:cubicBezTo>
                <a:lnTo>
                  <a:pt x="1747087" y="967313"/>
                </a:lnTo>
                <a:lnTo>
                  <a:pt x="1746728" y="967216"/>
                </a:lnTo>
                <a:cubicBezTo>
                  <a:pt x="1744932" y="966730"/>
                  <a:pt x="1741342" y="965759"/>
                  <a:pt x="1741342" y="965759"/>
                </a:cubicBezTo>
                <a:cubicBezTo>
                  <a:pt x="1741342" y="965759"/>
                  <a:pt x="1741342" y="965759"/>
                  <a:pt x="1752605" y="981099"/>
                </a:cubicBezTo>
                <a:lnTo>
                  <a:pt x="1749406" y="992924"/>
                </a:lnTo>
                <a:cubicBezTo>
                  <a:pt x="1749406" y="992924"/>
                  <a:pt x="1749406" y="992924"/>
                  <a:pt x="1746308" y="1004380"/>
                </a:cubicBezTo>
                <a:cubicBezTo>
                  <a:pt x="1746308" y="1004380"/>
                  <a:pt x="1746308" y="1004380"/>
                  <a:pt x="1743210" y="1015836"/>
                </a:cubicBezTo>
                <a:cubicBezTo>
                  <a:pt x="1743210" y="1015836"/>
                  <a:pt x="1743210" y="1015836"/>
                  <a:pt x="1740112" y="1027291"/>
                </a:cubicBezTo>
                <a:lnTo>
                  <a:pt x="1736914" y="1039117"/>
                </a:lnTo>
                <a:cubicBezTo>
                  <a:pt x="1736914" y="1039117"/>
                  <a:pt x="1736914" y="1039117"/>
                  <a:pt x="1733815" y="1050572"/>
                </a:cubicBezTo>
                <a:cubicBezTo>
                  <a:pt x="1748176" y="1054456"/>
                  <a:pt x="1751274" y="1043001"/>
                  <a:pt x="1751274" y="1043001"/>
                </a:cubicBezTo>
                <a:lnTo>
                  <a:pt x="1754472" y="1031175"/>
                </a:lnTo>
                <a:lnTo>
                  <a:pt x="1740112" y="1027291"/>
                </a:lnTo>
                <a:cubicBezTo>
                  <a:pt x="1740112" y="1027291"/>
                  <a:pt x="1743210" y="1015836"/>
                  <a:pt x="1757570" y="1019720"/>
                </a:cubicBezTo>
                <a:cubicBezTo>
                  <a:pt x="1743210" y="1015836"/>
                  <a:pt x="1757570" y="1019720"/>
                  <a:pt x="1746308" y="1004380"/>
                </a:cubicBezTo>
                <a:cubicBezTo>
                  <a:pt x="1760669" y="1008264"/>
                  <a:pt x="1746308" y="1004380"/>
                  <a:pt x="1746308" y="1004380"/>
                </a:cubicBezTo>
                <a:cubicBezTo>
                  <a:pt x="1746308" y="1004380"/>
                  <a:pt x="1746308" y="1004380"/>
                  <a:pt x="1749406" y="992924"/>
                </a:cubicBezTo>
                <a:cubicBezTo>
                  <a:pt x="1749406" y="992924"/>
                  <a:pt x="1749406" y="992924"/>
                  <a:pt x="1752605" y="981099"/>
                </a:cubicBezTo>
                <a:lnTo>
                  <a:pt x="1755703" y="969643"/>
                </a:lnTo>
                <a:lnTo>
                  <a:pt x="1758801" y="958187"/>
                </a:lnTo>
                <a:cubicBezTo>
                  <a:pt x="1758801" y="958187"/>
                  <a:pt x="1758801" y="958187"/>
                  <a:pt x="1761899" y="946732"/>
                </a:cubicBezTo>
                <a:cubicBezTo>
                  <a:pt x="1747539" y="942848"/>
                  <a:pt x="1761899" y="946732"/>
                  <a:pt x="1765097" y="934906"/>
                </a:cubicBezTo>
                <a:close/>
                <a:moveTo>
                  <a:pt x="647725" y="930534"/>
                </a:moveTo>
                <a:lnTo>
                  <a:pt x="644627" y="941990"/>
                </a:lnTo>
                <a:cubicBezTo>
                  <a:pt x="644627" y="941990"/>
                  <a:pt x="644627" y="941990"/>
                  <a:pt x="647725" y="930534"/>
                </a:cubicBezTo>
                <a:close/>
                <a:moveTo>
                  <a:pt x="42445" y="927842"/>
                </a:moveTo>
                <a:cubicBezTo>
                  <a:pt x="42445" y="927842"/>
                  <a:pt x="56806" y="931725"/>
                  <a:pt x="42445" y="927842"/>
                </a:cubicBezTo>
                <a:close/>
                <a:moveTo>
                  <a:pt x="1735913" y="927013"/>
                </a:moveTo>
                <a:cubicBezTo>
                  <a:pt x="1750737" y="931022"/>
                  <a:pt x="1735913" y="927013"/>
                  <a:pt x="1735913" y="927013"/>
                </a:cubicBezTo>
                <a:close/>
                <a:moveTo>
                  <a:pt x="1456776" y="926075"/>
                </a:moveTo>
                <a:cubicBezTo>
                  <a:pt x="1453678" y="937531"/>
                  <a:pt x="1456776" y="926075"/>
                  <a:pt x="1456776" y="926075"/>
                </a:cubicBezTo>
                <a:close/>
                <a:moveTo>
                  <a:pt x="1363489" y="925432"/>
                </a:moveTo>
                <a:lnTo>
                  <a:pt x="1360290" y="937258"/>
                </a:lnTo>
                <a:cubicBezTo>
                  <a:pt x="1363489" y="925432"/>
                  <a:pt x="1363489" y="925432"/>
                  <a:pt x="1363489" y="925432"/>
                </a:cubicBezTo>
                <a:close/>
                <a:moveTo>
                  <a:pt x="121009" y="924105"/>
                </a:moveTo>
                <a:lnTo>
                  <a:pt x="135833" y="928115"/>
                </a:lnTo>
                <a:cubicBezTo>
                  <a:pt x="121009" y="924105"/>
                  <a:pt x="121009" y="924105"/>
                  <a:pt x="121009" y="924105"/>
                </a:cubicBezTo>
                <a:close/>
                <a:moveTo>
                  <a:pt x="898140" y="923704"/>
                </a:moveTo>
                <a:cubicBezTo>
                  <a:pt x="898140" y="923704"/>
                  <a:pt x="912501" y="927588"/>
                  <a:pt x="898140" y="923704"/>
                </a:cubicBezTo>
                <a:cubicBezTo>
                  <a:pt x="912501" y="927588"/>
                  <a:pt x="912501" y="927588"/>
                  <a:pt x="912501" y="927588"/>
                </a:cubicBezTo>
                <a:close/>
                <a:moveTo>
                  <a:pt x="758572" y="923235"/>
                </a:moveTo>
                <a:lnTo>
                  <a:pt x="764316" y="924789"/>
                </a:lnTo>
                <a:lnTo>
                  <a:pt x="764630" y="924874"/>
                </a:lnTo>
                <a:cubicBezTo>
                  <a:pt x="763957" y="924691"/>
                  <a:pt x="762162" y="924206"/>
                  <a:pt x="758572" y="923235"/>
                </a:cubicBezTo>
                <a:close/>
                <a:moveTo>
                  <a:pt x="758572" y="923235"/>
                </a:moveTo>
                <a:lnTo>
                  <a:pt x="755473" y="934691"/>
                </a:lnTo>
                <a:cubicBezTo>
                  <a:pt x="755473" y="934691"/>
                  <a:pt x="755473" y="934691"/>
                  <a:pt x="769834" y="938575"/>
                </a:cubicBezTo>
                <a:lnTo>
                  <a:pt x="784195" y="942459"/>
                </a:lnTo>
                <a:cubicBezTo>
                  <a:pt x="784195" y="942459"/>
                  <a:pt x="784195" y="942459"/>
                  <a:pt x="769834" y="938575"/>
                </a:cubicBezTo>
                <a:lnTo>
                  <a:pt x="772933" y="927119"/>
                </a:lnTo>
                <a:cubicBezTo>
                  <a:pt x="772933" y="927119"/>
                  <a:pt x="758572" y="923235"/>
                  <a:pt x="772933" y="927119"/>
                </a:cubicBezTo>
                <a:lnTo>
                  <a:pt x="764316" y="924789"/>
                </a:lnTo>
                <a:lnTo>
                  <a:pt x="763957" y="924691"/>
                </a:lnTo>
                <a:cubicBezTo>
                  <a:pt x="762162" y="924206"/>
                  <a:pt x="758572" y="923235"/>
                  <a:pt x="758572" y="923235"/>
                </a:cubicBezTo>
                <a:close/>
                <a:moveTo>
                  <a:pt x="618540" y="922641"/>
                </a:moveTo>
                <a:cubicBezTo>
                  <a:pt x="618540" y="922641"/>
                  <a:pt x="618540" y="922641"/>
                  <a:pt x="615442" y="934096"/>
                </a:cubicBezTo>
                <a:cubicBezTo>
                  <a:pt x="615442" y="934096"/>
                  <a:pt x="615442" y="934096"/>
                  <a:pt x="601081" y="930213"/>
                </a:cubicBezTo>
                <a:cubicBezTo>
                  <a:pt x="615442" y="934096"/>
                  <a:pt x="615442" y="934096"/>
                  <a:pt x="618540" y="922641"/>
                </a:cubicBezTo>
                <a:close/>
                <a:moveTo>
                  <a:pt x="1690981" y="922198"/>
                </a:moveTo>
                <a:cubicBezTo>
                  <a:pt x="1691431" y="920535"/>
                  <a:pt x="1689632" y="927187"/>
                  <a:pt x="1689632" y="927187"/>
                </a:cubicBezTo>
                <a:cubicBezTo>
                  <a:pt x="1690432" y="924230"/>
                  <a:pt x="1690831" y="922752"/>
                  <a:pt x="1690981" y="922198"/>
                </a:cubicBezTo>
                <a:close/>
                <a:moveTo>
                  <a:pt x="1776538" y="921096"/>
                </a:moveTo>
                <a:cubicBezTo>
                  <a:pt x="1772561" y="921557"/>
                  <a:pt x="1768196" y="923450"/>
                  <a:pt x="1768196" y="923450"/>
                </a:cubicBezTo>
                <a:lnTo>
                  <a:pt x="1782556" y="927334"/>
                </a:lnTo>
                <a:cubicBezTo>
                  <a:pt x="1784106" y="921607"/>
                  <a:pt x="1780516" y="920636"/>
                  <a:pt x="1776538" y="921096"/>
                </a:cubicBezTo>
                <a:close/>
                <a:moveTo>
                  <a:pt x="60004" y="919900"/>
                </a:moveTo>
                <a:cubicBezTo>
                  <a:pt x="56806" y="931725"/>
                  <a:pt x="56806" y="931725"/>
                  <a:pt x="56806" y="931725"/>
                </a:cubicBezTo>
                <a:cubicBezTo>
                  <a:pt x="60004" y="919900"/>
                  <a:pt x="60004" y="919900"/>
                  <a:pt x="60004" y="919900"/>
                </a:cubicBezTo>
                <a:close/>
                <a:moveTo>
                  <a:pt x="60004" y="919900"/>
                </a:moveTo>
                <a:cubicBezTo>
                  <a:pt x="60004" y="919900"/>
                  <a:pt x="74828" y="923909"/>
                  <a:pt x="60004" y="919900"/>
                </a:cubicBezTo>
                <a:close/>
                <a:moveTo>
                  <a:pt x="604180" y="918757"/>
                </a:moveTo>
                <a:lnTo>
                  <a:pt x="618540" y="922641"/>
                </a:lnTo>
                <a:cubicBezTo>
                  <a:pt x="618540" y="922641"/>
                  <a:pt x="604180" y="918757"/>
                  <a:pt x="601081" y="930213"/>
                </a:cubicBezTo>
                <a:close/>
                <a:moveTo>
                  <a:pt x="604180" y="918757"/>
                </a:moveTo>
                <a:cubicBezTo>
                  <a:pt x="604180" y="918757"/>
                  <a:pt x="604180" y="918757"/>
                  <a:pt x="618540" y="922641"/>
                </a:cubicBezTo>
                <a:close/>
                <a:moveTo>
                  <a:pt x="464711" y="917918"/>
                </a:moveTo>
                <a:cubicBezTo>
                  <a:pt x="479072" y="921802"/>
                  <a:pt x="479072" y="921802"/>
                  <a:pt x="475974" y="933258"/>
                </a:cubicBezTo>
                <a:cubicBezTo>
                  <a:pt x="461613" y="929374"/>
                  <a:pt x="461613" y="929374"/>
                  <a:pt x="461613" y="929374"/>
                </a:cubicBezTo>
                <a:lnTo>
                  <a:pt x="475974" y="933258"/>
                </a:lnTo>
                <a:lnTo>
                  <a:pt x="479072" y="921802"/>
                </a:lnTo>
                <a:close/>
                <a:moveTo>
                  <a:pt x="599432" y="917473"/>
                </a:moveTo>
                <a:lnTo>
                  <a:pt x="604180" y="918757"/>
                </a:lnTo>
                <a:lnTo>
                  <a:pt x="604180" y="918757"/>
                </a:lnTo>
                <a:lnTo>
                  <a:pt x="604180" y="918757"/>
                </a:lnTo>
                <a:close/>
                <a:moveTo>
                  <a:pt x="1607745" y="917334"/>
                </a:moveTo>
                <a:cubicBezTo>
                  <a:pt x="1608418" y="917516"/>
                  <a:pt x="1610213" y="918001"/>
                  <a:pt x="1613804" y="918972"/>
                </a:cubicBezTo>
                <a:cubicBezTo>
                  <a:pt x="1613804" y="918972"/>
                  <a:pt x="1610213" y="918001"/>
                  <a:pt x="1608418" y="917516"/>
                </a:cubicBezTo>
                <a:lnTo>
                  <a:pt x="1608379" y="917505"/>
                </a:lnTo>
                <a:close/>
                <a:moveTo>
                  <a:pt x="1692830" y="915361"/>
                </a:moveTo>
                <a:cubicBezTo>
                  <a:pt x="1692830" y="915361"/>
                  <a:pt x="1692830" y="915361"/>
                  <a:pt x="1689632" y="927187"/>
                </a:cubicBezTo>
                <a:cubicBezTo>
                  <a:pt x="1689632" y="927187"/>
                  <a:pt x="1692830" y="915361"/>
                  <a:pt x="1707191" y="919245"/>
                </a:cubicBezTo>
                <a:close/>
                <a:moveTo>
                  <a:pt x="589819" y="914873"/>
                </a:moveTo>
                <a:lnTo>
                  <a:pt x="599432" y="917473"/>
                </a:lnTo>
                <a:lnTo>
                  <a:pt x="597897" y="917058"/>
                </a:lnTo>
                <a:lnTo>
                  <a:pt x="591614" y="915358"/>
                </a:lnTo>
                <a:cubicBezTo>
                  <a:pt x="589819" y="914873"/>
                  <a:pt x="589819" y="914873"/>
                  <a:pt x="589819" y="914873"/>
                </a:cubicBezTo>
                <a:close/>
                <a:moveTo>
                  <a:pt x="1475584" y="913514"/>
                </a:moveTo>
                <a:lnTo>
                  <a:pt x="1475556" y="913618"/>
                </a:lnTo>
                <a:lnTo>
                  <a:pt x="1474810" y="916379"/>
                </a:lnTo>
                <a:lnTo>
                  <a:pt x="1474235" y="918503"/>
                </a:lnTo>
                <a:cubicBezTo>
                  <a:pt x="1475035" y="915547"/>
                  <a:pt x="1475434" y="914069"/>
                  <a:pt x="1475584" y="913514"/>
                </a:cubicBezTo>
                <a:close/>
                <a:moveTo>
                  <a:pt x="1817938" y="912316"/>
                </a:moveTo>
                <a:cubicBezTo>
                  <a:pt x="1817938" y="912316"/>
                  <a:pt x="1817938" y="912316"/>
                  <a:pt x="1832299" y="916200"/>
                </a:cubicBezTo>
                <a:close/>
                <a:moveTo>
                  <a:pt x="95838" y="912112"/>
                </a:moveTo>
                <a:cubicBezTo>
                  <a:pt x="94346" y="912284"/>
                  <a:pt x="93061" y="913474"/>
                  <a:pt x="92287" y="916338"/>
                </a:cubicBezTo>
                <a:cubicBezTo>
                  <a:pt x="92287" y="916338"/>
                  <a:pt x="92287" y="916338"/>
                  <a:pt x="106648" y="920221"/>
                </a:cubicBezTo>
                <a:cubicBezTo>
                  <a:pt x="106648" y="920221"/>
                  <a:pt x="100313" y="911593"/>
                  <a:pt x="95838" y="912112"/>
                </a:cubicBezTo>
                <a:close/>
                <a:moveTo>
                  <a:pt x="342602" y="909877"/>
                </a:moveTo>
                <a:cubicBezTo>
                  <a:pt x="342602" y="909877"/>
                  <a:pt x="342602" y="909877"/>
                  <a:pt x="339504" y="921333"/>
                </a:cubicBezTo>
                <a:lnTo>
                  <a:pt x="334274" y="919919"/>
                </a:lnTo>
                <a:lnTo>
                  <a:pt x="326938" y="917935"/>
                </a:lnTo>
                <a:cubicBezTo>
                  <a:pt x="325143" y="917449"/>
                  <a:pt x="325143" y="917449"/>
                  <a:pt x="325143" y="917449"/>
                </a:cubicBezTo>
                <a:cubicBezTo>
                  <a:pt x="339504" y="921333"/>
                  <a:pt x="339504" y="921333"/>
                  <a:pt x="339504" y="921333"/>
                </a:cubicBezTo>
                <a:cubicBezTo>
                  <a:pt x="353864" y="925217"/>
                  <a:pt x="342602" y="909877"/>
                  <a:pt x="342602" y="909877"/>
                </a:cubicBezTo>
                <a:close/>
                <a:moveTo>
                  <a:pt x="655429" y="909170"/>
                </a:moveTo>
                <a:cubicBezTo>
                  <a:pt x="653247" y="910117"/>
                  <a:pt x="652472" y="912981"/>
                  <a:pt x="650923" y="918708"/>
                </a:cubicBezTo>
                <a:lnTo>
                  <a:pt x="665284" y="922592"/>
                </a:lnTo>
                <a:cubicBezTo>
                  <a:pt x="665284" y="922592"/>
                  <a:pt x="665284" y="922592"/>
                  <a:pt x="650923" y="918708"/>
                </a:cubicBezTo>
                <a:lnTo>
                  <a:pt x="668382" y="911137"/>
                </a:lnTo>
                <a:cubicBezTo>
                  <a:pt x="661202" y="909195"/>
                  <a:pt x="657612" y="908224"/>
                  <a:pt x="655429" y="909170"/>
                </a:cubicBezTo>
                <a:close/>
                <a:moveTo>
                  <a:pt x="63102" y="908444"/>
                </a:moveTo>
                <a:cubicBezTo>
                  <a:pt x="63102" y="908444"/>
                  <a:pt x="63102" y="908444"/>
                  <a:pt x="60004" y="919900"/>
                </a:cubicBezTo>
                <a:cubicBezTo>
                  <a:pt x="60004" y="919900"/>
                  <a:pt x="60004" y="919900"/>
                  <a:pt x="63102" y="908444"/>
                </a:cubicBezTo>
                <a:close/>
                <a:moveTo>
                  <a:pt x="1477433" y="906678"/>
                </a:moveTo>
                <a:cubicBezTo>
                  <a:pt x="1477433" y="906678"/>
                  <a:pt x="1477433" y="906678"/>
                  <a:pt x="1474235" y="918503"/>
                </a:cubicBezTo>
                <a:cubicBezTo>
                  <a:pt x="1474235" y="918503"/>
                  <a:pt x="1474235" y="918503"/>
                  <a:pt x="1471137" y="929959"/>
                </a:cubicBezTo>
                <a:lnTo>
                  <a:pt x="1456776" y="926075"/>
                </a:lnTo>
                <a:cubicBezTo>
                  <a:pt x="1459875" y="914619"/>
                  <a:pt x="1459875" y="914619"/>
                  <a:pt x="1459875" y="914619"/>
                </a:cubicBezTo>
                <a:cubicBezTo>
                  <a:pt x="1456776" y="926075"/>
                  <a:pt x="1456776" y="926075"/>
                  <a:pt x="1456776" y="926075"/>
                </a:cubicBezTo>
                <a:lnTo>
                  <a:pt x="1448160" y="923745"/>
                </a:lnTo>
                <a:lnTo>
                  <a:pt x="1442415" y="922191"/>
                </a:lnTo>
                <a:cubicBezTo>
                  <a:pt x="1442415" y="922191"/>
                  <a:pt x="1439317" y="933647"/>
                  <a:pt x="1453678" y="937531"/>
                </a:cubicBezTo>
                <a:cubicBezTo>
                  <a:pt x="1468039" y="941415"/>
                  <a:pt x="1468039" y="941415"/>
                  <a:pt x="1468039" y="941415"/>
                </a:cubicBezTo>
                <a:cubicBezTo>
                  <a:pt x="1464941" y="952870"/>
                  <a:pt x="1468039" y="941415"/>
                  <a:pt x="1464941" y="952870"/>
                </a:cubicBezTo>
                <a:cubicBezTo>
                  <a:pt x="1479301" y="956754"/>
                  <a:pt x="1479301" y="956754"/>
                  <a:pt x="1479301" y="956754"/>
                </a:cubicBezTo>
                <a:cubicBezTo>
                  <a:pt x="1479301" y="956754"/>
                  <a:pt x="1464941" y="952870"/>
                  <a:pt x="1468039" y="941415"/>
                </a:cubicBezTo>
                <a:cubicBezTo>
                  <a:pt x="1482400" y="945299"/>
                  <a:pt x="1482400" y="945299"/>
                  <a:pt x="1482400" y="945299"/>
                </a:cubicBezTo>
                <a:lnTo>
                  <a:pt x="1468039" y="941415"/>
                </a:lnTo>
                <a:lnTo>
                  <a:pt x="1471137" y="929959"/>
                </a:lnTo>
                <a:lnTo>
                  <a:pt x="1474235" y="918503"/>
                </a:lnTo>
                <a:cubicBezTo>
                  <a:pt x="1474235" y="918503"/>
                  <a:pt x="1474235" y="918503"/>
                  <a:pt x="1474635" y="917025"/>
                </a:cubicBezTo>
                <a:lnTo>
                  <a:pt x="1474810" y="916379"/>
                </a:lnTo>
                <a:lnTo>
                  <a:pt x="1475435" y="914069"/>
                </a:lnTo>
                <a:lnTo>
                  <a:pt x="1475556" y="913618"/>
                </a:lnTo>
                <a:close/>
                <a:moveTo>
                  <a:pt x="1291221" y="905888"/>
                </a:moveTo>
                <a:lnTo>
                  <a:pt x="1288023" y="917713"/>
                </a:lnTo>
                <a:lnTo>
                  <a:pt x="1273662" y="913829"/>
                </a:lnTo>
                <a:lnTo>
                  <a:pt x="1284925" y="929169"/>
                </a:lnTo>
                <a:cubicBezTo>
                  <a:pt x="1284925" y="929169"/>
                  <a:pt x="1284925" y="929169"/>
                  <a:pt x="1288023" y="917713"/>
                </a:cubicBezTo>
                <a:cubicBezTo>
                  <a:pt x="1291221" y="905888"/>
                  <a:pt x="1291221" y="905888"/>
                  <a:pt x="1291221" y="905888"/>
                </a:cubicBezTo>
                <a:close/>
                <a:moveTo>
                  <a:pt x="1835397" y="904744"/>
                </a:moveTo>
                <a:cubicBezTo>
                  <a:pt x="1832299" y="916200"/>
                  <a:pt x="1832299" y="916200"/>
                  <a:pt x="1846659" y="920084"/>
                </a:cubicBezTo>
                <a:cubicBezTo>
                  <a:pt x="1846659" y="920084"/>
                  <a:pt x="1832299" y="916200"/>
                  <a:pt x="1846659" y="920084"/>
                </a:cubicBezTo>
                <a:cubicBezTo>
                  <a:pt x="1846659" y="920084"/>
                  <a:pt x="1846659" y="920084"/>
                  <a:pt x="1843561" y="931540"/>
                </a:cubicBezTo>
                <a:lnTo>
                  <a:pt x="1840463" y="942995"/>
                </a:lnTo>
                <a:cubicBezTo>
                  <a:pt x="1855287" y="947005"/>
                  <a:pt x="1855287" y="947005"/>
                  <a:pt x="1855287" y="947005"/>
                </a:cubicBezTo>
                <a:cubicBezTo>
                  <a:pt x="1840463" y="942995"/>
                  <a:pt x="1840463" y="942995"/>
                  <a:pt x="1837365" y="954451"/>
                </a:cubicBezTo>
                <a:cubicBezTo>
                  <a:pt x="1823004" y="950567"/>
                  <a:pt x="1823004" y="950567"/>
                  <a:pt x="1826102" y="939111"/>
                </a:cubicBezTo>
                <a:cubicBezTo>
                  <a:pt x="1840463" y="942995"/>
                  <a:pt x="1826102" y="939111"/>
                  <a:pt x="1826102" y="939111"/>
                </a:cubicBezTo>
                <a:lnTo>
                  <a:pt x="1829200" y="927656"/>
                </a:lnTo>
                <a:lnTo>
                  <a:pt x="1832299" y="916200"/>
                </a:lnTo>
                <a:cubicBezTo>
                  <a:pt x="1832299" y="916200"/>
                  <a:pt x="1832299" y="916200"/>
                  <a:pt x="1835397" y="904744"/>
                </a:cubicBezTo>
                <a:close/>
                <a:moveTo>
                  <a:pt x="1835397" y="904744"/>
                </a:moveTo>
                <a:cubicBezTo>
                  <a:pt x="1835397" y="904744"/>
                  <a:pt x="1849758" y="908628"/>
                  <a:pt x="1835397" y="904744"/>
                </a:cubicBezTo>
                <a:close/>
                <a:moveTo>
                  <a:pt x="1788753" y="904423"/>
                </a:moveTo>
                <a:cubicBezTo>
                  <a:pt x="1788753" y="904423"/>
                  <a:pt x="1803577" y="908432"/>
                  <a:pt x="1788753" y="904423"/>
                </a:cubicBezTo>
                <a:close/>
                <a:moveTo>
                  <a:pt x="918797" y="904307"/>
                </a:moveTo>
                <a:cubicBezTo>
                  <a:pt x="918797" y="904307"/>
                  <a:pt x="918797" y="904307"/>
                  <a:pt x="915599" y="916132"/>
                </a:cubicBezTo>
                <a:cubicBezTo>
                  <a:pt x="929960" y="920016"/>
                  <a:pt x="933158" y="908191"/>
                  <a:pt x="933158" y="908191"/>
                </a:cubicBezTo>
                <a:cubicBezTo>
                  <a:pt x="933158" y="908191"/>
                  <a:pt x="933158" y="908191"/>
                  <a:pt x="929960" y="920016"/>
                </a:cubicBezTo>
                <a:cubicBezTo>
                  <a:pt x="929960" y="920016"/>
                  <a:pt x="929960" y="920016"/>
                  <a:pt x="944784" y="924025"/>
                </a:cubicBezTo>
                <a:lnTo>
                  <a:pt x="933158" y="908191"/>
                </a:lnTo>
                <a:close/>
                <a:moveTo>
                  <a:pt x="1742109" y="904102"/>
                </a:moveTo>
                <a:cubicBezTo>
                  <a:pt x="1756933" y="908111"/>
                  <a:pt x="1756933" y="908111"/>
                  <a:pt x="1756933" y="908111"/>
                </a:cubicBezTo>
                <a:close/>
                <a:moveTo>
                  <a:pt x="1602541" y="903633"/>
                </a:moveTo>
                <a:cubicBezTo>
                  <a:pt x="1602541" y="903633"/>
                  <a:pt x="1616902" y="907516"/>
                  <a:pt x="1602541" y="903633"/>
                </a:cubicBezTo>
                <a:close/>
                <a:moveTo>
                  <a:pt x="127205" y="901194"/>
                </a:moveTo>
                <a:lnTo>
                  <a:pt x="142029" y="905203"/>
                </a:lnTo>
                <a:cubicBezTo>
                  <a:pt x="127205" y="901194"/>
                  <a:pt x="127205" y="901194"/>
                  <a:pt x="127205" y="901194"/>
                </a:cubicBezTo>
                <a:close/>
                <a:moveTo>
                  <a:pt x="1821036" y="900860"/>
                </a:moveTo>
                <a:lnTo>
                  <a:pt x="1835397" y="904744"/>
                </a:lnTo>
                <a:cubicBezTo>
                  <a:pt x="1835397" y="904744"/>
                  <a:pt x="1835397" y="904744"/>
                  <a:pt x="1821036" y="900860"/>
                </a:cubicBezTo>
                <a:close/>
                <a:moveTo>
                  <a:pt x="206232" y="897583"/>
                </a:moveTo>
                <a:cubicBezTo>
                  <a:pt x="206232" y="897583"/>
                  <a:pt x="206232" y="897583"/>
                  <a:pt x="220593" y="901467"/>
                </a:cubicBezTo>
                <a:cubicBezTo>
                  <a:pt x="220593" y="901467"/>
                  <a:pt x="220593" y="901467"/>
                  <a:pt x="203134" y="909039"/>
                </a:cubicBezTo>
                <a:close/>
                <a:moveTo>
                  <a:pt x="66200" y="896989"/>
                </a:moveTo>
                <a:cubicBezTo>
                  <a:pt x="63102" y="908444"/>
                  <a:pt x="63102" y="908444"/>
                  <a:pt x="63102" y="908444"/>
                </a:cubicBezTo>
                <a:cubicBezTo>
                  <a:pt x="66200" y="896989"/>
                  <a:pt x="66200" y="896989"/>
                  <a:pt x="66200" y="896989"/>
                </a:cubicBezTo>
                <a:close/>
                <a:moveTo>
                  <a:pt x="66200" y="896989"/>
                </a:moveTo>
                <a:cubicBezTo>
                  <a:pt x="66200" y="896989"/>
                  <a:pt x="66200" y="896989"/>
                  <a:pt x="81025" y="900998"/>
                </a:cubicBezTo>
                <a:close/>
                <a:moveTo>
                  <a:pt x="1806675" y="896976"/>
                </a:moveTo>
                <a:cubicBezTo>
                  <a:pt x="1806675" y="896976"/>
                  <a:pt x="1810265" y="897947"/>
                  <a:pt x="1812060" y="898433"/>
                </a:cubicBezTo>
                <a:lnTo>
                  <a:pt x="1812419" y="898530"/>
                </a:lnTo>
                <a:close/>
                <a:moveTo>
                  <a:pt x="1573819" y="895865"/>
                </a:moveTo>
                <a:cubicBezTo>
                  <a:pt x="1573819" y="895865"/>
                  <a:pt x="1570721" y="907320"/>
                  <a:pt x="1555897" y="903311"/>
                </a:cubicBezTo>
                <a:lnTo>
                  <a:pt x="1570721" y="907320"/>
                </a:lnTo>
                <a:lnTo>
                  <a:pt x="1552799" y="914767"/>
                </a:lnTo>
                <a:cubicBezTo>
                  <a:pt x="1567623" y="918776"/>
                  <a:pt x="1552799" y="914767"/>
                  <a:pt x="1552799" y="914767"/>
                </a:cubicBezTo>
                <a:lnTo>
                  <a:pt x="1567623" y="918776"/>
                </a:lnTo>
                <a:cubicBezTo>
                  <a:pt x="1567623" y="918776"/>
                  <a:pt x="1567623" y="918776"/>
                  <a:pt x="1570721" y="907320"/>
                </a:cubicBezTo>
                <a:close/>
                <a:moveTo>
                  <a:pt x="721181" y="895822"/>
                </a:moveTo>
                <a:cubicBezTo>
                  <a:pt x="718999" y="896769"/>
                  <a:pt x="718224" y="899633"/>
                  <a:pt x="718224" y="899633"/>
                </a:cubicBezTo>
                <a:cubicBezTo>
                  <a:pt x="718224" y="899633"/>
                  <a:pt x="732585" y="903517"/>
                  <a:pt x="718224" y="899633"/>
                </a:cubicBezTo>
                <a:lnTo>
                  <a:pt x="732585" y="903517"/>
                </a:lnTo>
                <a:cubicBezTo>
                  <a:pt x="726954" y="895847"/>
                  <a:pt x="723364" y="894876"/>
                  <a:pt x="721181" y="895822"/>
                </a:cubicBezTo>
                <a:close/>
                <a:moveTo>
                  <a:pt x="1754584" y="895182"/>
                </a:moveTo>
                <a:lnTo>
                  <a:pt x="1758178" y="896154"/>
                </a:lnTo>
                <a:cubicBezTo>
                  <a:pt x="1760031" y="896655"/>
                  <a:pt x="1760031" y="896655"/>
                  <a:pt x="1760031" y="896655"/>
                </a:cubicBezTo>
                <a:close/>
                <a:moveTo>
                  <a:pt x="1753778" y="894964"/>
                </a:moveTo>
                <a:lnTo>
                  <a:pt x="1754584" y="895182"/>
                </a:lnTo>
                <a:lnTo>
                  <a:pt x="1753991" y="895021"/>
                </a:lnTo>
                <a:close/>
                <a:moveTo>
                  <a:pt x="1108108" y="893641"/>
                </a:moveTo>
                <a:lnTo>
                  <a:pt x="1105009" y="905097"/>
                </a:lnTo>
                <a:lnTo>
                  <a:pt x="1119370" y="908981"/>
                </a:lnTo>
                <a:cubicBezTo>
                  <a:pt x="1119370" y="908981"/>
                  <a:pt x="1119370" y="908981"/>
                  <a:pt x="1105009" y="905097"/>
                </a:cubicBezTo>
                <a:cubicBezTo>
                  <a:pt x="1108108" y="893641"/>
                  <a:pt x="1108108" y="893641"/>
                  <a:pt x="1108108" y="893641"/>
                </a:cubicBezTo>
                <a:close/>
                <a:moveTo>
                  <a:pt x="191408" y="893574"/>
                </a:moveTo>
                <a:cubicBezTo>
                  <a:pt x="191408" y="893574"/>
                  <a:pt x="195114" y="894576"/>
                  <a:pt x="196967" y="895077"/>
                </a:cubicBezTo>
                <a:lnTo>
                  <a:pt x="197293" y="895165"/>
                </a:lnTo>
                <a:close/>
                <a:moveTo>
                  <a:pt x="51840" y="893105"/>
                </a:moveTo>
                <a:lnTo>
                  <a:pt x="57854" y="894731"/>
                </a:lnTo>
                <a:lnTo>
                  <a:pt x="57225" y="894561"/>
                </a:lnTo>
                <a:cubicBezTo>
                  <a:pt x="55430" y="894076"/>
                  <a:pt x="51840" y="893105"/>
                  <a:pt x="51840" y="893105"/>
                </a:cubicBezTo>
                <a:close/>
                <a:moveTo>
                  <a:pt x="1745208" y="892646"/>
                </a:moveTo>
                <a:lnTo>
                  <a:pt x="1753991" y="895021"/>
                </a:lnTo>
                <a:lnTo>
                  <a:pt x="1754472" y="895151"/>
                </a:lnTo>
                <a:cubicBezTo>
                  <a:pt x="1756325" y="895653"/>
                  <a:pt x="1760031" y="896655"/>
                  <a:pt x="1760031" y="896655"/>
                </a:cubicBezTo>
                <a:close/>
                <a:moveTo>
                  <a:pt x="735683" y="892061"/>
                </a:moveTo>
                <a:cubicBezTo>
                  <a:pt x="735683" y="892061"/>
                  <a:pt x="732585" y="903517"/>
                  <a:pt x="735683" y="892061"/>
                </a:cubicBezTo>
                <a:close/>
                <a:moveTo>
                  <a:pt x="502728" y="891319"/>
                </a:moveTo>
                <a:cubicBezTo>
                  <a:pt x="499629" y="902774"/>
                  <a:pt x="514453" y="906784"/>
                  <a:pt x="514453" y="906784"/>
                </a:cubicBezTo>
                <a:lnTo>
                  <a:pt x="509843" y="909524"/>
                </a:lnTo>
                <a:lnTo>
                  <a:pt x="499629" y="902774"/>
                </a:lnTo>
                <a:close/>
                <a:moveTo>
                  <a:pt x="502728" y="891319"/>
                </a:moveTo>
                <a:cubicBezTo>
                  <a:pt x="502728" y="891319"/>
                  <a:pt x="502728" y="891319"/>
                  <a:pt x="517552" y="895328"/>
                </a:cubicBezTo>
                <a:cubicBezTo>
                  <a:pt x="517552" y="895328"/>
                  <a:pt x="517552" y="895328"/>
                  <a:pt x="502728" y="891319"/>
                </a:cubicBezTo>
                <a:close/>
                <a:moveTo>
                  <a:pt x="1832536" y="891280"/>
                </a:moveTo>
                <a:lnTo>
                  <a:pt x="1832871" y="891371"/>
                </a:lnTo>
                <a:lnTo>
                  <a:pt x="1833210" y="891462"/>
                </a:lnTo>
                <a:cubicBezTo>
                  <a:pt x="1835005" y="891948"/>
                  <a:pt x="1838595" y="892919"/>
                  <a:pt x="1838595" y="892919"/>
                </a:cubicBezTo>
                <a:cubicBezTo>
                  <a:pt x="1835005" y="891948"/>
                  <a:pt x="1833210" y="891462"/>
                  <a:pt x="1832536" y="891280"/>
                </a:cubicBezTo>
                <a:close/>
                <a:moveTo>
                  <a:pt x="223691" y="890011"/>
                </a:moveTo>
                <a:cubicBezTo>
                  <a:pt x="238052" y="893895"/>
                  <a:pt x="238052" y="893895"/>
                  <a:pt x="238052" y="893895"/>
                </a:cubicBezTo>
                <a:close/>
                <a:moveTo>
                  <a:pt x="1460113" y="889700"/>
                </a:moveTo>
                <a:cubicBezTo>
                  <a:pt x="1460786" y="889882"/>
                  <a:pt x="1462581" y="890367"/>
                  <a:pt x="1466171" y="891338"/>
                </a:cubicBezTo>
                <a:lnTo>
                  <a:pt x="1460476" y="889798"/>
                </a:lnTo>
                <a:close/>
                <a:moveTo>
                  <a:pt x="130403" y="889369"/>
                </a:moveTo>
                <a:cubicBezTo>
                  <a:pt x="130403" y="889369"/>
                  <a:pt x="130403" y="889369"/>
                  <a:pt x="127205" y="901194"/>
                </a:cubicBezTo>
                <a:lnTo>
                  <a:pt x="124107" y="912650"/>
                </a:lnTo>
                <a:lnTo>
                  <a:pt x="121009" y="924105"/>
                </a:lnTo>
                <a:cubicBezTo>
                  <a:pt x="106648" y="920221"/>
                  <a:pt x="121009" y="924105"/>
                  <a:pt x="103550" y="931677"/>
                </a:cubicBezTo>
                <a:cubicBezTo>
                  <a:pt x="103550" y="931677"/>
                  <a:pt x="103550" y="931677"/>
                  <a:pt x="114712" y="947386"/>
                </a:cubicBezTo>
                <a:cubicBezTo>
                  <a:pt x="114712" y="947386"/>
                  <a:pt x="100351" y="943503"/>
                  <a:pt x="114712" y="947386"/>
                </a:cubicBezTo>
                <a:lnTo>
                  <a:pt x="129536" y="951396"/>
                </a:lnTo>
                <a:lnTo>
                  <a:pt x="132734" y="939570"/>
                </a:lnTo>
                <a:lnTo>
                  <a:pt x="135833" y="928115"/>
                </a:lnTo>
                <a:lnTo>
                  <a:pt x="138931" y="916659"/>
                </a:lnTo>
                <a:cubicBezTo>
                  <a:pt x="138931" y="916659"/>
                  <a:pt x="138931" y="916659"/>
                  <a:pt x="142029" y="905203"/>
                </a:cubicBezTo>
                <a:lnTo>
                  <a:pt x="145227" y="893378"/>
                </a:lnTo>
                <a:close/>
                <a:moveTo>
                  <a:pt x="814147" y="888694"/>
                </a:moveTo>
                <a:cubicBezTo>
                  <a:pt x="814147" y="888694"/>
                  <a:pt x="825873" y="904159"/>
                  <a:pt x="828971" y="892703"/>
                </a:cubicBezTo>
                <a:cubicBezTo>
                  <a:pt x="814147" y="888694"/>
                  <a:pt x="814147" y="888694"/>
                  <a:pt x="814147" y="888694"/>
                </a:cubicBezTo>
                <a:close/>
                <a:moveTo>
                  <a:pt x="767966" y="888498"/>
                </a:moveTo>
                <a:lnTo>
                  <a:pt x="764868" y="899954"/>
                </a:lnTo>
                <a:cubicBezTo>
                  <a:pt x="767966" y="888498"/>
                  <a:pt x="767966" y="888498"/>
                  <a:pt x="782327" y="892382"/>
                </a:cubicBezTo>
                <a:cubicBezTo>
                  <a:pt x="782327" y="892382"/>
                  <a:pt x="782327" y="892382"/>
                  <a:pt x="767966" y="888498"/>
                </a:cubicBezTo>
                <a:close/>
                <a:moveTo>
                  <a:pt x="488367" y="887435"/>
                </a:moveTo>
                <a:lnTo>
                  <a:pt x="485268" y="898891"/>
                </a:lnTo>
                <a:cubicBezTo>
                  <a:pt x="470908" y="895007"/>
                  <a:pt x="470908" y="895007"/>
                  <a:pt x="470908" y="895007"/>
                </a:cubicBezTo>
                <a:cubicBezTo>
                  <a:pt x="470908" y="895007"/>
                  <a:pt x="474006" y="883551"/>
                  <a:pt x="488367" y="887435"/>
                </a:cubicBezTo>
                <a:close/>
                <a:moveTo>
                  <a:pt x="1405166" y="887133"/>
                </a:moveTo>
                <a:cubicBezTo>
                  <a:pt x="1405166" y="887133"/>
                  <a:pt x="1405166" y="887133"/>
                  <a:pt x="1401968" y="898958"/>
                </a:cubicBezTo>
                <a:lnTo>
                  <a:pt x="1394366" y="896902"/>
                </a:lnTo>
                <a:lnTo>
                  <a:pt x="1393972" y="896796"/>
                </a:lnTo>
                <a:lnTo>
                  <a:pt x="1393890" y="896774"/>
                </a:lnTo>
                <a:lnTo>
                  <a:pt x="1392837" y="896489"/>
                </a:lnTo>
                <a:lnTo>
                  <a:pt x="1387607" y="895074"/>
                </a:lnTo>
                <a:lnTo>
                  <a:pt x="1384509" y="906530"/>
                </a:lnTo>
                <a:lnTo>
                  <a:pt x="1398870" y="910414"/>
                </a:lnTo>
                <a:cubicBezTo>
                  <a:pt x="1398870" y="910414"/>
                  <a:pt x="1398870" y="910414"/>
                  <a:pt x="1395772" y="921870"/>
                </a:cubicBezTo>
                <a:cubicBezTo>
                  <a:pt x="1395772" y="921870"/>
                  <a:pt x="1410132" y="925754"/>
                  <a:pt x="1395772" y="921870"/>
                </a:cubicBezTo>
                <a:cubicBezTo>
                  <a:pt x="1410132" y="925754"/>
                  <a:pt x="1410132" y="925754"/>
                  <a:pt x="1410132" y="925754"/>
                </a:cubicBezTo>
                <a:cubicBezTo>
                  <a:pt x="1395772" y="921870"/>
                  <a:pt x="1395772" y="921870"/>
                  <a:pt x="1398870" y="910414"/>
                </a:cubicBezTo>
                <a:cubicBezTo>
                  <a:pt x="1384509" y="906530"/>
                  <a:pt x="1387607" y="895074"/>
                  <a:pt x="1387607" y="895074"/>
                </a:cubicBezTo>
                <a:cubicBezTo>
                  <a:pt x="1387607" y="895074"/>
                  <a:pt x="1387607" y="895074"/>
                  <a:pt x="1389402" y="895560"/>
                </a:cubicBezTo>
                <a:lnTo>
                  <a:pt x="1394366" y="896902"/>
                </a:lnTo>
                <a:lnTo>
                  <a:pt x="1394788" y="897016"/>
                </a:lnTo>
                <a:cubicBezTo>
                  <a:pt x="1394788" y="897016"/>
                  <a:pt x="1394788" y="897016"/>
                  <a:pt x="1401968" y="898958"/>
                </a:cubicBezTo>
                <a:close/>
                <a:moveTo>
                  <a:pt x="1716486" y="884878"/>
                </a:moveTo>
                <a:cubicBezTo>
                  <a:pt x="1720076" y="885849"/>
                  <a:pt x="1721871" y="886334"/>
                  <a:pt x="1722544" y="886516"/>
                </a:cubicBezTo>
                <a:lnTo>
                  <a:pt x="1722252" y="886437"/>
                </a:lnTo>
                <a:lnTo>
                  <a:pt x="1721160" y="886142"/>
                </a:lnTo>
                <a:close/>
                <a:moveTo>
                  <a:pt x="520750" y="883503"/>
                </a:moveTo>
                <a:lnTo>
                  <a:pt x="535111" y="887387"/>
                </a:lnTo>
                <a:lnTo>
                  <a:pt x="527930" y="885445"/>
                </a:lnTo>
                <a:close/>
                <a:moveTo>
                  <a:pt x="380718" y="882908"/>
                </a:moveTo>
                <a:lnTo>
                  <a:pt x="377620" y="894364"/>
                </a:lnTo>
                <a:cubicBezTo>
                  <a:pt x="380718" y="882908"/>
                  <a:pt x="380718" y="882908"/>
                  <a:pt x="380718" y="882908"/>
                </a:cubicBezTo>
                <a:close/>
                <a:moveTo>
                  <a:pt x="467947" y="881912"/>
                </a:moveTo>
                <a:cubicBezTo>
                  <a:pt x="465928" y="881366"/>
                  <a:pt x="474006" y="883551"/>
                  <a:pt x="474006" y="883551"/>
                </a:cubicBezTo>
                <a:cubicBezTo>
                  <a:pt x="470416" y="882580"/>
                  <a:pt x="468621" y="882094"/>
                  <a:pt x="467947" y="881912"/>
                </a:cubicBezTo>
                <a:close/>
                <a:moveTo>
                  <a:pt x="1748306" y="881190"/>
                </a:moveTo>
                <a:lnTo>
                  <a:pt x="1745208" y="892646"/>
                </a:lnTo>
                <a:cubicBezTo>
                  <a:pt x="1745208" y="892646"/>
                  <a:pt x="1745208" y="892646"/>
                  <a:pt x="1742109" y="904102"/>
                </a:cubicBezTo>
                <a:lnTo>
                  <a:pt x="1739011" y="915557"/>
                </a:lnTo>
                <a:cubicBezTo>
                  <a:pt x="1739011" y="915557"/>
                  <a:pt x="1756933" y="908111"/>
                  <a:pt x="1753835" y="919567"/>
                </a:cubicBezTo>
                <a:cubicBezTo>
                  <a:pt x="1753835" y="919567"/>
                  <a:pt x="1753835" y="919567"/>
                  <a:pt x="1756933" y="908111"/>
                </a:cubicBezTo>
                <a:lnTo>
                  <a:pt x="1760031" y="896655"/>
                </a:lnTo>
                <a:close/>
                <a:moveTo>
                  <a:pt x="645957" y="880088"/>
                </a:moveTo>
                <a:cubicBezTo>
                  <a:pt x="645957" y="880088"/>
                  <a:pt x="645957" y="880088"/>
                  <a:pt x="642759" y="891913"/>
                </a:cubicBezTo>
                <a:close/>
                <a:moveTo>
                  <a:pt x="505926" y="879493"/>
                </a:moveTo>
                <a:cubicBezTo>
                  <a:pt x="505926" y="879493"/>
                  <a:pt x="517552" y="895328"/>
                  <a:pt x="502728" y="891319"/>
                </a:cubicBezTo>
                <a:close/>
                <a:moveTo>
                  <a:pt x="505926" y="879493"/>
                </a:moveTo>
                <a:lnTo>
                  <a:pt x="511975" y="881129"/>
                </a:lnTo>
                <a:lnTo>
                  <a:pt x="511485" y="880997"/>
                </a:lnTo>
                <a:cubicBezTo>
                  <a:pt x="509632" y="880496"/>
                  <a:pt x="505926" y="879493"/>
                  <a:pt x="505926" y="879493"/>
                </a:cubicBezTo>
                <a:close/>
                <a:moveTo>
                  <a:pt x="475278" y="878846"/>
                </a:moveTo>
                <a:lnTo>
                  <a:pt x="474406" y="882073"/>
                </a:lnTo>
                <a:cubicBezTo>
                  <a:pt x="474006" y="883551"/>
                  <a:pt x="474006" y="883551"/>
                  <a:pt x="474006" y="883551"/>
                </a:cubicBezTo>
                <a:close/>
                <a:moveTo>
                  <a:pt x="226789" y="878555"/>
                </a:moveTo>
                <a:lnTo>
                  <a:pt x="241150" y="882439"/>
                </a:lnTo>
                <a:lnTo>
                  <a:pt x="235416" y="880888"/>
                </a:lnTo>
                <a:close/>
                <a:moveTo>
                  <a:pt x="1556135" y="878392"/>
                </a:moveTo>
                <a:cubicBezTo>
                  <a:pt x="1556808" y="878574"/>
                  <a:pt x="1558603" y="879059"/>
                  <a:pt x="1562194" y="880030"/>
                </a:cubicBezTo>
                <a:lnTo>
                  <a:pt x="1556636" y="878527"/>
                </a:lnTo>
                <a:lnTo>
                  <a:pt x="1556499" y="878490"/>
                </a:lnTo>
                <a:close/>
                <a:moveTo>
                  <a:pt x="1463211" y="878244"/>
                </a:moveTo>
                <a:cubicBezTo>
                  <a:pt x="1463884" y="878426"/>
                  <a:pt x="1465679" y="878911"/>
                  <a:pt x="1469269" y="879882"/>
                </a:cubicBezTo>
                <a:lnTo>
                  <a:pt x="1463574" y="878342"/>
                </a:lnTo>
                <a:close/>
                <a:moveTo>
                  <a:pt x="957277" y="877833"/>
                </a:moveTo>
                <a:lnTo>
                  <a:pt x="955620" y="883960"/>
                </a:lnTo>
                <a:lnTo>
                  <a:pt x="955534" y="884277"/>
                </a:lnTo>
                <a:cubicBezTo>
                  <a:pt x="955341" y="884993"/>
                  <a:pt x="954953" y="886424"/>
                  <a:pt x="954179" y="889288"/>
                </a:cubicBezTo>
                <a:cubicBezTo>
                  <a:pt x="954179" y="889288"/>
                  <a:pt x="942453" y="873823"/>
                  <a:pt x="954179" y="889288"/>
                </a:cubicBezTo>
                <a:lnTo>
                  <a:pt x="939354" y="885279"/>
                </a:lnTo>
                <a:cubicBezTo>
                  <a:pt x="937805" y="891007"/>
                  <a:pt x="937805" y="891007"/>
                  <a:pt x="937805" y="891007"/>
                </a:cubicBezTo>
                <a:lnTo>
                  <a:pt x="937710" y="891358"/>
                </a:lnTo>
                <a:lnTo>
                  <a:pt x="937612" y="891723"/>
                </a:lnTo>
                <a:cubicBezTo>
                  <a:pt x="937418" y="892439"/>
                  <a:pt x="937031" y="893871"/>
                  <a:pt x="936256" y="896735"/>
                </a:cubicBezTo>
                <a:cubicBezTo>
                  <a:pt x="939354" y="885279"/>
                  <a:pt x="954179" y="889288"/>
                  <a:pt x="954179" y="889288"/>
                </a:cubicBezTo>
                <a:lnTo>
                  <a:pt x="951080" y="900744"/>
                </a:lnTo>
                <a:cubicBezTo>
                  <a:pt x="954179" y="889288"/>
                  <a:pt x="954179" y="889288"/>
                  <a:pt x="954179" y="889288"/>
                </a:cubicBezTo>
                <a:lnTo>
                  <a:pt x="955620" y="883960"/>
                </a:lnTo>
                <a:lnTo>
                  <a:pt x="955728" y="883561"/>
                </a:lnTo>
                <a:cubicBezTo>
                  <a:pt x="955728" y="883561"/>
                  <a:pt x="955728" y="883561"/>
                  <a:pt x="957277" y="877833"/>
                </a:cubicBezTo>
                <a:close/>
                <a:moveTo>
                  <a:pt x="87321" y="877717"/>
                </a:moveTo>
                <a:cubicBezTo>
                  <a:pt x="84123" y="889542"/>
                  <a:pt x="87321" y="877717"/>
                  <a:pt x="87321" y="877717"/>
                </a:cubicBezTo>
                <a:close/>
                <a:moveTo>
                  <a:pt x="1687301" y="876985"/>
                </a:moveTo>
                <a:cubicBezTo>
                  <a:pt x="1702125" y="880994"/>
                  <a:pt x="1702125" y="880994"/>
                  <a:pt x="1702125" y="880994"/>
                </a:cubicBezTo>
                <a:cubicBezTo>
                  <a:pt x="1687301" y="876985"/>
                  <a:pt x="1687301" y="876985"/>
                  <a:pt x="1687301" y="876985"/>
                </a:cubicBezTo>
                <a:close/>
                <a:moveTo>
                  <a:pt x="1454908" y="875998"/>
                </a:moveTo>
                <a:lnTo>
                  <a:pt x="1463574" y="878342"/>
                </a:lnTo>
                <a:lnTo>
                  <a:pt x="1463884" y="878426"/>
                </a:lnTo>
                <a:cubicBezTo>
                  <a:pt x="1465679" y="878911"/>
                  <a:pt x="1469269" y="879882"/>
                  <a:pt x="1469269" y="879882"/>
                </a:cubicBezTo>
                <a:cubicBezTo>
                  <a:pt x="1483630" y="883766"/>
                  <a:pt x="1483630" y="883766"/>
                  <a:pt x="1483630" y="883766"/>
                </a:cubicBezTo>
                <a:cubicBezTo>
                  <a:pt x="1480532" y="895222"/>
                  <a:pt x="1480532" y="895222"/>
                  <a:pt x="1480532" y="895222"/>
                </a:cubicBezTo>
                <a:cubicBezTo>
                  <a:pt x="1466171" y="891338"/>
                  <a:pt x="1466171" y="891338"/>
                  <a:pt x="1466171" y="891338"/>
                </a:cubicBezTo>
                <a:cubicBezTo>
                  <a:pt x="1466171" y="891338"/>
                  <a:pt x="1451810" y="887454"/>
                  <a:pt x="1454908" y="875998"/>
                </a:cubicBezTo>
                <a:close/>
                <a:moveTo>
                  <a:pt x="1774630" y="875619"/>
                </a:moveTo>
                <a:lnTo>
                  <a:pt x="1775264" y="875791"/>
                </a:lnTo>
                <a:lnTo>
                  <a:pt x="1780689" y="877258"/>
                </a:lnTo>
                <a:cubicBezTo>
                  <a:pt x="1777099" y="876287"/>
                  <a:pt x="1775304" y="875801"/>
                  <a:pt x="1774630" y="875619"/>
                </a:cubicBezTo>
                <a:close/>
                <a:moveTo>
                  <a:pt x="72497" y="873708"/>
                </a:moveTo>
                <a:lnTo>
                  <a:pt x="87321" y="877717"/>
                </a:lnTo>
                <a:cubicBezTo>
                  <a:pt x="72497" y="873708"/>
                  <a:pt x="72497" y="873708"/>
                  <a:pt x="72497" y="873708"/>
                </a:cubicBezTo>
                <a:close/>
                <a:moveTo>
                  <a:pt x="477204" y="871726"/>
                </a:moveTo>
                <a:cubicBezTo>
                  <a:pt x="477204" y="871726"/>
                  <a:pt x="477204" y="871726"/>
                  <a:pt x="476805" y="873204"/>
                </a:cubicBezTo>
                <a:lnTo>
                  <a:pt x="475278" y="878846"/>
                </a:lnTo>
                <a:close/>
                <a:moveTo>
                  <a:pt x="471146" y="870087"/>
                </a:moveTo>
                <a:cubicBezTo>
                  <a:pt x="469126" y="869541"/>
                  <a:pt x="477204" y="871726"/>
                  <a:pt x="477204" y="871726"/>
                </a:cubicBezTo>
                <a:cubicBezTo>
                  <a:pt x="473614" y="870755"/>
                  <a:pt x="471819" y="870269"/>
                  <a:pt x="471146" y="870087"/>
                </a:cubicBezTo>
                <a:close/>
                <a:moveTo>
                  <a:pt x="1658580" y="869217"/>
                </a:moveTo>
                <a:cubicBezTo>
                  <a:pt x="1658580" y="869217"/>
                  <a:pt x="1655481" y="880673"/>
                  <a:pt x="1658580" y="869217"/>
                </a:cubicBezTo>
                <a:close/>
                <a:moveTo>
                  <a:pt x="1565292" y="868574"/>
                </a:moveTo>
                <a:cubicBezTo>
                  <a:pt x="1547833" y="876146"/>
                  <a:pt x="1562194" y="880030"/>
                  <a:pt x="1547833" y="876146"/>
                </a:cubicBezTo>
                <a:cubicBezTo>
                  <a:pt x="1547833" y="876146"/>
                  <a:pt x="1547833" y="876146"/>
                  <a:pt x="1549628" y="876632"/>
                </a:cubicBezTo>
                <a:lnTo>
                  <a:pt x="1556636" y="878527"/>
                </a:lnTo>
                <a:lnTo>
                  <a:pt x="1556808" y="878574"/>
                </a:lnTo>
                <a:cubicBezTo>
                  <a:pt x="1558603" y="879059"/>
                  <a:pt x="1562194" y="880030"/>
                  <a:pt x="1562194" y="880030"/>
                </a:cubicBezTo>
                <a:cubicBezTo>
                  <a:pt x="1577018" y="884039"/>
                  <a:pt x="1577018" y="884039"/>
                  <a:pt x="1577018" y="884039"/>
                </a:cubicBezTo>
                <a:cubicBezTo>
                  <a:pt x="1562194" y="880030"/>
                  <a:pt x="1562194" y="880030"/>
                  <a:pt x="1562194" y="880030"/>
                </a:cubicBezTo>
                <a:lnTo>
                  <a:pt x="1565292" y="868574"/>
                </a:lnTo>
                <a:cubicBezTo>
                  <a:pt x="1565292" y="868574"/>
                  <a:pt x="1562194" y="880030"/>
                  <a:pt x="1565292" y="868574"/>
                </a:cubicBezTo>
                <a:cubicBezTo>
                  <a:pt x="1580116" y="872584"/>
                  <a:pt x="1580116" y="872584"/>
                  <a:pt x="1580116" y="872584"/>
                </a:cubicBezTo>
                <a:close/>
                <a:moveTo>
                  <a:pt x="555668" y="868359"/>
                </a:moveTo>
                <a:lnTo>
                  <a:pt x="552570" y="879815"/>
                </a:lnTo>
                <a:lnTo>
                  <a:pt x="549471" y="891270"/>
                </a:lnTo>
                <a:lnTo>
                  <a:pt x="563832" y="895154"/>
                </a:lnTo>
                <a:lnTo>
                  <a:pt x="566930" y="883699"/>
                </a:lnTo>
                <a:close/>
                <a:moveTo>
                  <a:pt x="509024" y="868038"/>
                </a:moveTo>
                <a:cubicBezTo>
                  <a:pt x="509024" y="868038"/>
                  <a:pt x="509024" y="868038"/>
                  <a:pt x="523848" y="872047"/>
                </a:cubicBezTo>
                <a:cubicBezTo>
                  <a:pt x="523848" y="872047"/>
                  <a:pt x="523848" y="872047"/>
                  <a:pt x="520750" y="883503"/>
                </a:cubicBezTo>
                <a:lnTo>
                  <a:pt x="511975" y="881129"/>
                </a:lnTo>
                <a:lnTo>
                  <a:pt x="512180" y="881185"/>
                </a:lnTo>
                <a:cubicBezTo>
                  <a:pt x="511485" y="880997"/>
                  <a:pt x="509632" y="880496"/>
                  <a:pt x="505926" y="879493"/>
                </a:cubicBezTo>
                <a:close/>
                <a:moveTo>
                  <a:pt x="462843" y="867842"/>
                </a:moveTo>
                <a:cubicBezTo>
                  <a:pt x="462843" y="867842"/>
                  <a:pt x="477204" y="871726"/>
                  <a:pt x="462843" y="867842"/>
                </a:cubicBezTo>
                <a:close/>
                <a:moveTo>
                  <a:pt x="322812" y="867247"/>
                </a:moveTo>
                <a:cubicBezTo>
                  <a:pt x="330224" y="869252"/>
                  <a:pt x="330224" y="869252"/>
                  <a:pt x="330224" y="869252"/>
                </a:cubicBezTo>
                <a:lnTo>
                  <a:pt x="337636" y="871256"/>
                </a:lnTo>
                <a:cubicBezTo>
                  <a:pt x="330224" y="869252"/>
                  <a:pt x="330224" y="869252"/>
                  <a:pt x="330224" y="869252"/>
                </a:cubicBezTo>
                <a:close/>
                <a:moveTo>
                  <a:pt x="385123" y="866620"/>
                </a:moveTo>
                <a:cubicBezTo>
                  <a:pt x="385559" y="865009"/>
                  <a:pt x="383816" y="871453"/>
                  <a:pt x="383816" y="871453"/>
                </a:cubicBezTo>
                <a:cubicBezTo>
                  <a:pt x="391229" y="873457"/>
                  <a:pt x="391229" y="873457"/>
                  <a:pt x="391229" y="873457"/>
                </a:cubicBezTo>
                <a:lnTo>
                  <a:pt x="398641" y="875462"/>
                </a:lnTo>
                <a:cubicBezTo>
                  <a:pt x="391229" y="873457"/>
                  <a:pt x="391229" y="873457"/>
                  <a:pt x="391229" y="873457"/>
                </a:cubicBezTo>
                <a:lnTo>
                  <a:pt x="383816" y="871453"/>
                </a:lnTo>
                <a:cubicBezTo>
                  <a:pt x="384591" y="868589"/>
                  <a:pt x="384978" y="867157"/>
                  <a:pt x="385123" y="866620"/>
                </a:cubicBezTo>
                <a:close/>
                <a:moveTo>
                  <a:pt x="1830431" y="866123"/>
                </a:moveTo>
                <a:cubicBezTo>
                  <a:pt x="1830431" y="866123"/>
                  <a:pt x="1830431" y="866123"/>
                  <a:pt x="1844791" y="870007"/>
                </a:cubicBezTo>
                <a:cubicBezTo>
                  <a:pt x="1844791" y="870007"/>
                  <a:pt x="1844791" y="870007"/>
                  <a:pt x="1841693" y="881463"/>
                </a:cubicBezTo>
                <a:cubicBezTo>
                  <a:pt x="1841693" y="881463"/>
                  <a:pt x="1844791" y="870007"/>
                  <a:pt x="1841693" y="881463"/>
                </a:cubicBezTo>
                <a:cubicBezTo>
                  <a:pt x="1841693" y="881463"/>
                  <a:pt x="1841693" y="881463"/>
                  <a:pt x="1838595" y="892919"/>
                </a:cubicBezTo>
                <a:cubicBezTo>
                  <a:pt x="1838595" y="892919"/>
                  <a:pt x="1838595" y="892919"/>
                  <a:pt x="1836800" y="892433"/>
                </a:cubicBezTo>
                <a:lnTo>
                  <a:pt x="1829464" y="890449"/>
                </a:lnTo>
                <a:lnTo>
                  <a:pt x="1824234" y="889035"/>
                </a:lnTo>
                <a:cubicBezTo>
                  <a:pt x="1824234" y="889035"/>
                  <a:pt x="1824234" y="889035"/>
                  <a:pt x="1827332" y="877579"/>
                </a:cubicBezTo>
                <a:close/>
                <a:moveTo>
                  <a:pt x="1783787" y="865802"/>
                </a:moveTo>
                <a:cubicBezTo>
                  <a:pt x="1783787" y="865802"/>
                  <a:pt x="1783787" y="865802"/>
                  <a:pt x="1798148" y="869686"/>
                </a:cubicBezTo>
                <a:close/>
                <a:moveTo>
                  <a:pt x="1140433" y="865106"/>
                </a:moveTo>
                <a:cubicBezTo>
                  <a:pt x="1141128" y="865294"/>
                  <a:pt x="1142981" y="865795"/>
                  <a:pt x="1146687" y="866798"/>
                </a:cubicBezTo>
                <a:cubicBezTo>
                  <a:pt x="1146687" y="866798"/>
                  <a:pt x="1138349" y="864543"/>
                  <a:pt x="1140433" y="865106"/>
                </a:cubicBezTo>
                <a:close/>
                <a:moveTo>
                  <a:pt x="634231" y="864623"/>
                </a:moveTo>
                <a:lnTo>
                  <a:pt x="631133" y="876079"/>
                </a:lnTo>
                <a:cubicBezTo>
                  <a:pt x="631133" y="876079"/>
                  <a:pt x="631133" y="876079"/>
                  <a:pt x="645957" y="880088"/>
                </a:cubicBezTo>
                <a:cubicBezTo>
                  <a:pt x="642759" y="891913"/>
                  <a:pt x="642759" y="891913"/>
                  <a:pt x="642759" y="891913"/>
                </a:cubicBezTo>
                <a:cubicBezTo>
                  <a:pt x="642759" y="891913"/>
                  <a:pt x="642759" y="891913"/>
                  <a:pt x="657120" y="895797"/>
                </a:cubicBezTo>
                <a:cubicBezTo>
                  <a:pt x="660318" y="883972"/>
                  <a:pt x="645957" y="880088"/>
                  <a:pt x="645957" y="880088"/>
                </a:cubicBezTo>
                <a:cubicBezTo>
                  <a:pt x="645957" y="880088"/>
                  <a:pt x="645957" y="880088"/>
                  <a:pt x="660318" y="883972"/>
                </a:cubicBezTo>
                <a:lnTo>
                  <a:pt x="645957" y="880088"/>
                </a:lnTo>
                <a:lnTo>
                  <a:pt x="649056" y="868632"/>
                </a:lnTo>
                <a:cubicBezTo>
                  <a:pt x="649056" y="868632"/>
                  <a:pt x="649056" y="868632"/>
                  <a:pt x="634231" y="864623"/>
                </a:cubicBezTo>
                <a:close/>
                <a:moveTo>
                  <a:pt x="1458007" y="864543"/>
                </a:moveTo>
                <a:cubicBezTo>
                  <a:pt x="1458007" y="864543"/>
                  <a:pt x="1458007" y="864543"/>
                  <a:pt x="1454908" y="875998"/>
                </a:cubicBezTo>
                <a:cubicBezTo>
                  <a:pt x="1451810" y="887454"/>
                  <a:pt x="1451810" y="887454"/>
                  <a:pt x="1451810" y="887454"/>
                </a:cubicBezTo>
                <a:cubicBezTo>
                  <a:pt x="1466171" y="891338"/>
                  <a:pt x="1451810" y="887454"/>
                  <a:pt x="1451810" y="887454"/>
                </a:cubicBezTo>
                <a:lnTo>
                  <a:pt x="1460476" y="889798"/>
                </a:lnTo>
                <a:lnTo>
                  <a:pt x="1460786" y="889882"/>
                </a:lnTo>
                <a:cubicBezTo>
                  <a:pt x="1462581" y="890367"/>
                  <a:pt x="1466171" y="891338"/>
                  <a:pt x="1466171" y="891338"/>
                </a:cubicBezTo>
                <a:lnTo>
                  <a:pt x="1480532" y="895222"/>
                </a:lnTo>
                <a:cubicBezTo>
                  <a:pt x="1483630" y="883766"/>
                  <a:pt x="1483630" y="883766"/>
                  <a:pt x="1483630" y="883766"/>
                </a:cubicBezTo>
                <a:cubicBezTo>
                  <a:pt x="1469269" y="879882"/>
                  <a:pt x="1469269" y="879882"/>
                  <a:pt x="1469269" y="879882"/>
                </a:cubicBezTo>
                <a:cubicBezTo>
                  <a:pt x="1454908" y="875998"/>
                  <a:pt x="1469269" y="879882"/>
                  <a:pt x="1458007" y="864543"/>
                </a:cubicBezTo>
                <a:close/>
                <a:moveTo>
                  <a:pt x="761298" y="863297"/>
                </a:moveTo>
                <a:cubicBezTo>
                  <a:pt x="759103" y="864289"/>
                  <a:pt x="758303" y="867246"/>
                  <a:pt x="756704" y="873158"/>
                </a:cubicBezTo>
                <a:cubicBezTo>
                  <a:pt x="756704" y="873158"/>
                  <a:pt x="756704" y="873158"/>
                  <a:pt x="771065" y="877042"/>
                </a:cubicBezTo>
                <a:lnTo>
                  <a:pt x="774263" y="865217"/>
                </a:lnTo>
                <a:cubicBezTo>
                  <a:pt x="767083" y="863275"/>
                  <a:pt x="763492" y="862304"/>
                  <a:pt x="761298" y="863297"/>
                </a:cubicBezTo>
                <a:close/>
                <a:moveTo>
                  <a:pt x="215627" y="862846"/>
                </a:moveTo>
                <a:lnTo>
                  <a:pt x="229987" y="866730"/>
                </a:lnTo>
                <a:lnTo>
                  <a:pt x="226789" y="878555"/>
                </a:lnTo>
                <a:cubicBezTo>
                  <a:pt x="212428" y="874671"/>
                  <a:pt x="212428" y="874671"/>
                  <a:pt x="212428" y="874671"/>
                </a:cubicBezTo>
                <a:close/>
                <a:moveTo>
                  <a:pt x="1131863" y="862789"/>
                </a:moveTo>
                <a:lnTo>
                  <a:pt x="1128665" y="874614"/>
                </a:lnTo>
                <a:cubicBezTo>
                  <a:pt x="1128665" y="874614"/>
                  <a:pt x="1143489" y="878623"/>
                  <a:pt x="1146687" y="866798"/>
                </a:cubicBezTo>
                <a:close/>
                <a:moveTo>
                  <a:pt x="1676039" y="861645"/>
                </a:moveTo>
                <a:cubicBezTo>
                  <a:pt x="1690399" y="865529"/>
                  <a:pt x="1690399" y="865529"/>
                  <a:pt x="1690399" y="865529"/>
                </a:cubicBezTo>
                <a:lnTo>
                  <a:pt x="1672940" y="873101"/>
                </a:lnTo>
                <a:cubicBezTo>
                  <a:pt x="1672940" y="873101"/>
                  <a:pt x="1672940" y="873101"/>
                  <a:pt x="1676039" y="861645"/>
                </a:cubicBezTo>
                <a:close/>
                <a:moveTo>
                  <a:pt x="1397002" y="860337"/>
                </a:moveTo>
                <a:lnTo>
                  <a:pt x="1393904" y="871793"/>
                </a:lnTo>
                <a:cubicBezTo>
                  <a:pt x="1397002" y="860337"/>
                  <a:pt x="1397002" y="860337"/>
                  <a:pt x="1397002" y="860337"/>
                </a:cubicBezTo>
                <a:close/>
                <a:moveTo>
                  <a:pt x="1670344" y="860105"/>
                </a:moveTo>
                <a:lnTo>
                  <a:pt x="1676039" y="861645"/>
                </a:lnTo>
                <a:cubicBezTo>
                  <a:pt x="1676039" y="861645"/>
                  <a:pt x="1672448" y="860674"/>
                  <a:pt x="1670653" y="860189"/>
                </a:cubicBezTo>
                <a:close/>
                <a:moveTo>
                  <a:pt x="340734" y="859801"/>
                </a:moveTo>
                <a:cubicBezTo>
                  <a:pt x="355095" y="863685"/>
                  <a:pt x="355095" y="863685"/>
                  <a:pt x="355095" y="863685"/>
                </a:cubicBezTo>
                <a:close/>
                <a:moveTo>
                  <a:pt x="1210790" y="859547"/>
                </a:moveTo>
                <a:cubicBezTo>
                  <a:pt x="1225151" y="863431"/>
                  <a:pt x="1225151" y="863431"/>
                  <a:pt x="1225151" y="863431"/>
                </a:cubicBezTo>
                <a:close/>
                <a:moveTo>
                  <a:pt x="1661678" y="857761"/>
                </a:moveTo>
                <a:cubicBezTo>
                  <a:pt x="1661678" y="857761"/>
                  <a:pt x="1676039" y="861645"/>
                  <a:pt x="1661678" y="857761"/>
                </a:cubicBezTo>
                <a:close/>
                <a:moveTo>
                  <a:pt x="1568390" y="857119"/>
                </a:moveTo>
                <a:cubicBezTo>
                  <a:pt x="1568390" y="857119"/>
                  <a:pt x="1572096" y="858121"/>
                  <a:pt x="1573949" y="858622"/>
                </a:cubicBezTo>
                <a:lnTo>
                  <a:pt x="1574440" y="858755"/>
                </a:lnTo>
                <a:lnTo>
                  <a:pt x="1574644" y="858810"/>
                </a:lnTo>
                <a:cubicBezTo>
                  <a:pt x="1573949" y="858622"/>
                  <a:pt x="1572096" y="858121"/>
                  <a:pt x="1568390" y="857119"/>
                </a:cubicBezTo>
                <a:close/>
                <a:moveTo>
                  <a:pt x="465942" y="856386"/>
                </a:moveTo>
                <a:cubicBezTo>
                  <a:pt x="465942" y="856386"/>
                  <a:pt x="465942" y="856386"/>
                  <a:pt x="462843" y="867842"/>
                </a:cubicBezTo>
                <a:lnTo>
                  <a:pt x="459645" y="879667"/>
                </a:lnTo>
                <a:lnTo>
                  <a:pt x="444821" y="875658"/>
                </a:lnTo>
                <a:cubicBezTo>
                  <a:pt x="444821" y="875658"/>
                  <a:pt x="444821" y="875658"/>
                  <a:pt x="448019" y="863832"/>
                </a:cubicBezTo>
                <a:cubicBezTo>
                  <a:pt x="448019" y="863832"/>
                  <a:pt x="448019" y="863832"/>
                  <a:pt x="433659" y="859948"/>
                </a:cubicBezTo>
                <a:lnTo>
                  <a:pt x="430460" y="871774"/>
                </a:lnTo>
                <a:lnTo>
                  <a:pt x="444821" y="875658"/>
                </a:lnTo>
                <a:cubicBezTo>
                  <a:pt x="459645" y="879667"/>
                  <a:pt x="459645" y="879667"/>
                  <a:pt x="459645" y="879667"/>
                </a:cubicBezTo>
                <a:cubicBezTo>
                  <a:pt x="459645" y="879667"/>
                  <a:pt x="474006" y="883551"/>
                  <a:pt x="459645" y="879667"/>
                </a:cubicBezTo>
                <a:lnTo>
                  <a:pt x="474006" y="883551"/>
                </a:lnTo>
                <a:lnTo>
                  <a:pt x="470908" y="895007"/>
                </a:lnTo>
                <a:lnTo>
                  <a:pt x="467809" y="906462"/>
                </a:lnTo>
                <a:lnTo>
                  <a:pt x="482170" y="910346"/>
                </a:lnTo>
                <a:cubicBezTo>
                  <a:pt x="485268" y="898891"/>
                  <a:pt x="470908" y="895007"/>
                  <a:pt x="470908" y="895007"/>
                </a:cubicBezTo>
                <a:lnTo>
                  <a:pt x="485268" y="898891"/>
                </a:lnTo>
                <a:lnTo>
                  <a:pt x="499629" y="902774"/>
                </a:lnTo>
                <a:cubicBezTo>
                  <a:pt x="499629" y="902774"/>
                  <a:pt x="499629" y="902774"/>
                  <a:pt x="496531" y="914230"/>
                </a:cubicBezTo>
                <a:cubicBezTo>
                  <a:pt x="496531" y="914230"/>
                  <a:pt x="493433" y="925686"/>
                  <a:pt x="496531" y="914230"/>
                </a:cubicBezTo>
                <a:lnTo>
                  <a:pt x="511355" y="918239"/>
                </a:lnTo>
                <a:cubicBezTo>
                  <a:pt x="503943" y="916235"/>
                  <a:pt x="504718" y="913371"/>
                  <a:pt x="507345" y="911008"/>
                </a:cubicBezTo>
                <a:lnTo>
                  <a:pt x="509843" y="909524"/>
                </a:lnTo>
                <a:lnTo>
                  <a:pt x="511439" y="910578"/>
                </a:lnTo>
                <a:cubicBezTo>
                  <a:pt x="512904" y="912512"/>
                  <a:pt x="512904" y="912512"/>
                  <a:pt x="514453" y="906784"/>
                </a:cubicBezTo>
                <a:lnTo>
                  <a:pt x="517552" y="895328"/>
                </a:lnTo>
                <a:cubicBezTo>
                  <a:pt x="517552" y="895328"/>
                  <a:pt x="517552" y="895328"/>
                  <a:pt x="531912" y="899212"/>
                </a:cubicBezTo>
                <a:lnTo>
                  <a:pt x="543895" y="902453"/>
                </a:lnTo>
                <a:lnTo>
                  <a:pt x="544478" y="902610"/>
                </a:lnTo>
                <a:cubicBezTo>
                  <a:pt x="546273" y="903096"/>
                  <a:pt x="546273" y="903096"/>
                  <a:pt x="546273" y="903096"/>
                </a:cubicBezTo>
                <a:cubicBezTo>
                  <a:pt x="543175" y="914552"/>
                  <a:pt x="543175" y="914552"/>
                  <a:pt x="528814" y="910668"/>
                </a:cubicBezTo>
                <a:lnTo>
                  <a:pt x="525716" y="922123"/>
                </a:lnTo>
                <a:cubicBezTo>
                  <a:pt x="525716" y="922123"/>
                  <a:pt x="525716" y="922123"/>
                  <a:pt x="522618" y="933579"/>
                </a:cubicBezTo>
                <a:cubicBezTo>
                  <a:pt x="522618" y="933579"/>
                  <a:pt x="525716" y="922123"/>
                  <a:pt x="522618" y="933579"/>
                </a:cubicBezTo>
                <a:lnTo>
                  <a:pt x="508257" y="929695"/>
                </a:lnTo>
                <a:cubicBezTo>
                  <a:pt x="522618" y="933579"/>
                  <a:pt x="522618" y="933579"/>
                  <a:pt x="522618" y="933579"/>
                </a:cubicBezTo>
                <a:cubicBezTo>
                  <a:pt x="519519" y="945035"/>
                  <a:pt x="519519" y="945035"/>
                  <a:pt x="519519" y="945035"/>
                </a:cubicBezTo>
                <a:lnTo>
                  <a:pt x="505159" y="941151"/>
                </a:lnTo>
                <a:cubicBezTo>
                  <a:pt x="505159" y="941151"/>
                  <a:pt x="505159" y="941151"/>
                  <a:pt x="519519" y="945035"/>
                </a:cubicBezTo>
                <a:cubicBezTo>
                  <a:pt x="519519" y="945035"/>
                  <a:pt x="516321" y="956860"/>
                  <a:pt x="501960" y="952976"/>
                </a:cubicBezTo>
                <a:cubicBezTo>
                  <a:pt x="501960" y="952976"/>
                  <a:pt x="501960" y="952976"/>
                  <a:pt x="498862" y="964432"/>
                </a:cubicBezTo>
                <a:lnTo>
                  <a:pt x="495764" y="975888"/>
                </a:lnTo>
                <a:cubicBezTo>
                  <a:pt x="510125" y="979772"/>
                  <a:pt x="510125" y="979772"/>
                  <a:pt x="510125" y="979772"/>
                </a:cubicBezTo>
                <a:lnTo>
                  <a:pt x="513223" y="968316"/>
                </a:lnTo>
                <a:lnTo>
                  <a:pt x="516321" y="956860"/>
                </a:lnTo>
                <a:lnTo>
                  <a:pt x="519519" y="945035"/>
                </a:lnTo>
                <a:lnTo>
                  <a:pt x="522618" y="933579"/>
                </a:lnTo>
                <a:cubicBezTo>
                  <a:pt x="522618" y="933579"/>
                  <a:pt x="522618" y="933579"/>
                  <a:pt x="525716" y="922123"/>
                </a:cubicBezTo>
                <a:cubicBezTo>
                  <a:pt x="540077" y="926007"/>
                  <a:pt x="525716" y="922123"/>
                  <a:pt x="525716" y="922123"/>
                </a:cubicBezTo>
                <a:cubicBezTo>
                  <a:pt x="532896" y="924065"/>
                  <a:pt x="532896" y="924065"/>
                  <a:pt x="532896" y="924065"/>
                </a:cubicBezTo>
                <a:lnTo>
                  <a:pt x="540077" y="926007"/>
                </a:lnTo>
                <a:cubicBezTo>
                  <a:pt x="532896" y="924065"/>
                  <a:pt x="532896" y="924065"/>
                  <a:pt x="532896" y="924065"/>
                </a:cubicBezTo>
                <a:lnTo>
                  <a:pt x="525716" y="922123"/>
                </a:lnTo>
                <a:cubicBezTo>
                  <a:pt x="528814" y="910668"/>
                  <a:pt x="528814" y="910668"/>
                  <a:pt x="528814" y="910668"/>
                </a:cubicBezTo>
                <a:cubicBezTo>
                  <a:pt x="528814" y="910668"/>
                  <a:pt x="543175" y="914552"/>
                  <a:pt x="528814" y="910668"/>
                </a:cubicBezTo>
                <a:cubicBezTo>
                  <a:pt x="528814" y="910668"/>
                  <a:pt x="528814" y="910668"/>
                  <a:pt x="543175" y="914552"/>
                </a:cubicBezTo>
                <a:lnTo>
                  <a:pt x="546273" y="903096"/>
                </a:lnTo>
                <a:lnTo>
                  <a:pt x="557536" y="918435"/>
                </a:lnTo>
                <a:lnTo>
                  <a:pt x="572360" y="922445"/>
                </a:lnTo>
                <a:lnTo>
                  <a:pt x="569261" y="933900"/>
                </a:lnTo>
                <a:lnTo>
                  <a:pt x="554437" y="929891"/>
                </a:lnTo>
                <a:cubicBezTo>
                  <a:pt x="554437" y="929891"/>
                  <a:pt x="554437" y="929891"/>
                  <a:pt x="569261" y="933900"/>
                </a:cubicBezTo>
                <a:cubicBezTo>
                  <a:pt x="583622" y="937784"/>
                  <a:pt x="583622" y="937784"/>
                  <a:pt x="583622" y="937784"/>
                </a:cubicBezTo>
                <a:cubicBezTo>
                  <a:pt x="583622" y="937784"/>
                  <a:pt x="583622" y="937784"/>
                  <a:pt x="580524" y="949240"/>
                </a:cubicBezTo>
                <a:lnTo>
                  <a:pt x="578015" y="948562"/>
                </a:lnTo>
                <a:lnTo>
                  <a:pt x="574465" y="947602"/>
                </a:lnTo>
                <a:lnTo>
                  <a:pt x="574792" y="947690"/>
                </a:lnTo>
                <a:lnTo>
                  <a:pt x="574933" y="947728"/>
                </a:lnTo>
                <a:lnTo>
                  <a:pt x="566163" y="945356"/>
                </a:lnTo>
                <a:cubicBezTo>
                  <a:pt x="580524" y="949240"/>
                  <a:pt x="577426" y="960696"/>
                  <a:pt x="591787" y="964580"/>
                </a:cubicBezTo>
                <a:lnTo>
                  <a:pt x="577426" y="960696"/>
                </a:lnTo>
                <a:cubicBezTo>
                  <a:pt x="577426" y="960696"/>
                  <a:pt x="577426" y="960696"/>
                  <a:pt x="563065" y="956812"/>
                </a:cubicBezTo>
                <a:cubicBezTo>
                  <a:pt x="563065" y="956812"/>
                  <a:pt x="563065" y="956812"/>
                  <a:pt x="559867" y="968637"/>
                </a:cubicBezTo>
                <a:cubicBezTo>
                  <a:pt x="574228" y="972521"/>
                  <a:pt x="574228" y="972521"/>
                  <a:pt x="574228" y="972521"/>
                </a:cubicBezTo>
                <a:cubicBezTo>
                  <a:pt x="574228" y="972521"/>
                  <a:pt x="574228" y="972521"/>
                  <a:pt x="571129" y="983977"/>
                </a:cubicBezTo>
                <a:cubicBezTo>
                  <a:pt x="571129" y="983977"/>
                  <a:pt x="571129" y="983977"/>
                  <a:pt x="568031" y="995433"/>
                </a:cubicBezTo>
                <a:cubicBezTo>
                  <a:pt x="568031" y="995433"/>
                  <a:pt x="568031" y="995433"/>
                  <a:pt x="553670" y="991549"/>
                </a:cubicBezTo>
                <a:lnTo>
                  <a:pt x="568031" y="995433"/>
                </a:lnTo>
                <a:lnTo>
                  <a:pt x="564933" y="1006889"/>
                </a:lnTo>
                <a:lnTo>
                  <a:pt x="550572" y="1003005"/>
                </a:lnTo>
                <a:lnTo>
                  <a:pt x="538846" y="987540"/>
                </a:lnTo>
                <a:cubicBezTo>
                  <a:pt x="538846" y="987540"/>
                  <a:pt x="538846" y="987540"/>
                  <a:pt x="535748" y="998995"/>
                </a:cubicBezTo>
                <a:lnTo>
                  <a:pt x="550572" y="1003005"/>
                </a:lnTo>
                <a:cubicBezTo>
                  <a:pt x="564933" y="1006889"/>
                  <a:pt x="561735" y="1018714"/>
                  <a:pt x="561735" y="1018714"/>
                </a:cubicBezTo>
                <a:lnTo>
                  <a:pt x="547374" y="1014830"/>
                </a:lnTo>
                <a:cubicBezTo>
                  <a:pt x="547374" y="1014830"/>
                  <a:pt x="547374" y="1014830"/>
                  <a:pt x="561735" y="1018714"/>
                </a:cubicBezTo>
                <a:lnTo>
                  <a:pt x="564933" y="1006889"/>
                </a:lnTo>
                <a:cubicBezTo>
                  <a:pt x="568031" y="995433"/>
                  <a:pt x="568031" y="995433"/>
                  <a:pt x="582392" y="999317"/>
                </a:cubicBezTo>
                <a:cubicBezTo>
                  <a:pt x="582392" y="999317"/>
                  <a:pt x="582392" y="999317"/>
                  <a:pt x="596753" y="1003201"/>
                </a:cubicBezTo>
                <a:cubicBezTo>
                  <a:pt x="596753" y="1003201"/>
                  <a:pt x="596753" y="1003201"/>
                  <a:pt x="599851" y="991745"/>
                </a:cubicBezTo>
                <a:cubicBezTo>
                  <a:pt x="599851" y="991745"/>
                  <a:pt x="599851" y="991745"/>
                  <a:pt x="585490" y="987861"/>
                </a:cubicBezTo>
                <a:lnTo>
                  <a:pt x="588588" y="976405"/>
                </a:lnTo>
                <a:lnTo>
                  <a:pt x="591787" y="964580"/>
                </a:lnTo>
                <a:cubicBezTo>
                  <a:pt x="591787" y="964580"/>
                  <a:pt x="606147" y="968464"/>
                  <a:pt x="609246" y="957008"/>
                </a:cubicBezTo>
                <a:cubicBezTo>
                  <a:pt x="609246" y="957008"/>
                  <a:pt x="609246" y="957008"/>
                  <a:pt x="606147" y="968464"/>
                </a:cubicBezTo>
                <a:cubicBezTo>
                  <a:pt x="606147" y="968464"/>
                  <a:pt x="606147" y="968464"/>
                  <a:pt x="602949" y="980289"/>
                </a:cubicBezTo>
                <a:cubicBezTo>
                  <a:pt x="617773" y="984298"/>
                  <a:pt x="617773" y="984298"/>
                  <a:pt x="620971" y="972473"/>
                </a:cubicBezTo>
                <a:lnTo>
                  <a:pt x="624070" y="961017"/>
                </a:lnTo>
                <a:lnTo>
                  <a:pt x="627168" y="949561"/>
                </a:lnTo>
                <a:cubicBezTo>
                  <a:pt x="641529" y="953445"/>
                  <a:pt x="627168" y="949561"/>
                  <a:pt x="627168" y="949561"/>
                </a:cubicBezTo>
                <a:cubicBezTo>
                  <a:pt x="627168" y="949561"/>
                  <a:pt x="627168" y="949561"/>
                  <a:pt x="641529" y="953445"/>
                </a:cubicBezTo>
                <a:lnTo>
                  <a:pt x="644627" y="941990"/>
                </a:lnTo>
                <a:cubicBezTo>
                  <a:pt x="647725" y="930534"/>
                  <a:pt x="647725" y="930534"/>
                  <a:pt x="647725" y="930534"/>
                </a:cubicBezTo>
                <a:cubicBezTo>
                  <a:pt x="633364" y="926650"/>
                  <a:pt x="633364" y="926650"/>
                  <a:pt x="633364" y="926650"/>
                </a:cubicBezTo>
                <a:lnTo>
                  <a:pt x="630266" y="938106"/>
                </a:lnTo>
                <a:cubicBezTo>
                  <a:pt x="615442" y="934096"/>
                  <a:pt x="630266" y="938106"/>
                  <a:pt x="630266" y="938106"/>
                </a:cubicBezTo>
                <a:lnTo>
                  <a:pt x="627168" y="949561"/>
                </a:lnTo>
                <a:cubicBezTo>
                  <a:pt x="612344" y="945552"/>
                  <a:pt x="627168" y="949561"/>
                  <a:pt x="627168" y="949561"/>
                </a:cubicBezTo>
                <a:lnTo>
                  <a:pt x="612344" y="945552"/>
                </a:lnTo>
                <a:lnTo>
                  <a:pt x="615442" y="934096"/>
                </a:lnTo>
                <a:lnTo>
                  <a:pt x="618540" y="922641"/>
                </a:lnTo>
                <a:cubicBezTo>
                  <a:pt x="618540" y="922641"/>
                  <a:pt x="618540" y="922641"/>
                  <a:pt x="607378" y="906931"/>
                </a:cubicBezTo>
                <a:cubicBezTo>
                  <a:pt x="607378" y="906931"/>
                  <a:pt x="607378" y="906931"/>
                  <a:pt x="621739" y="910815"/>
                </a:cubicBezTo>
                <a:lnTo>
                  <a:pt x="636563" y="914825"/>
                </a:lnTo>
                <a:cubicBezTo>
                  <a:pt x="621739" y="910815"/>
                  <a:pt x="621739" y="910815"/>
                  <a:pt x="621739" y="910815"/>
                </a:cubicBezTo>
                <a:lnTo>
                  <a:pt x="624837" y="899360"/>
                </a:lnTo>
                <a:lnTo>
                  <a:pt x="627935" y="887904"/>
                </a:lnTo>
                <a:cubicBezTo>
                  <a:pt x="627935" y="887904"/>
                  <a:pt x="627935" y="887904"/>
                  <a:pt x="613574" y="884020"/>
                </a:cubicBezTo>
                <a:cubicBezTo>
                  <a:pt x="627935" y="887904"/>
                  <a:pt x="610476" y="895476"/>
                  <a:pt x="627935" y="887904"/>
                </a:cubicBezTo>
                <a:cubicBezTo>
                  <a:pt x="624837" y="899360"/>
                  <a:pt x="624837" y="899360"/>
                  <a:pt x="624837" y="899360"/>
                </a:cubicBezTo>
                <a:lnTo>
                  <a:pt x="610476" y="895476"/>
                </a:lnTo>
                <a:cubicBezTo>
                  <a:pt x="596115" y="891592"/>
                  <a:pt x="596115" y="891592"/>
                  <a:pt x="596115" y="891592"/>
                </a:cubicBezTo>
                <a:cubicBezTo>
                  <a:pt x="610476" y="895476"/>
                  <a:pt x="610476" y="895476"/>
                  <a:pt x="610476" y="895476"/>
                </a:cubicBezTo>
                <a:cubicBezTo>
                  <a:pt x="610476" y="895476"/>
                  <a:pt x="610476" y="895476"/>
                  <a:pt x="621739" y="910815"/>
                </a:cubicBezTo>
                <a:lnTo>
                  <a:pt x="607378" y="906931"/>
                </a:lnTo>
                <a:cubicBezTo>
                  <a:pt x="607378" y="906931"/>
                  <a:pt x="603788" y="905960"/>
                  <a:pt x="601992" y="905475"/>
                </a:cubicBezTo>
                <a:lnTo>
                  <a:pt x="601953" y="905464"/>
                </a:lnTo>
                <a:lnTo>
                  <a:pt x="601319" y="905293"/>
                </a:lnTo>
                <a:cubicBezTo>
                  <a:pt x="601992" y="905475"/>
                  <a:pt x="603788" y="905960"/>
                  <a:pt x="607378" y="906931"/>
                </a:cubicBezTo>
                <a:lnTo>
                  <a:pt x="604180" y="918757"/>
                </a:lnTo>
                <a:lnTo>
                  <a:pt x="589819" y="914873"/>
                </a:lnTo>
                <a:cubicBezTo>
                  <a:pt x="589819" y="914873"/>
                  <a:pt x="589819" y="914873"/>
                  <a:pt x="593017" y="903048"/>
                </a:cubicBezTo>
                <a:lnTo>
                  <a:pt x="589819" y="914873"/>
                </a:lnTo>
                <a:cubicBezTo>
                  <a:pt x="575458" y="910989"/>
                  <a:pt x="575458" y="910989"/>
                  <a:pt x="575458" y="910989"/>
                </a:cubicBezTo>
                <a:cubicBezTo>
                  <a:pt x="589819" y="914873"/>
                  <a:pt x="589819" y="914873"/>
                  <a:pt x="589819" y="914873"/>
                </a:cubicBezTo>
                <a:lnTo>
                  <a:pt x="586720" y="926329"/>
                </a:lnTo>
                <a:cubicBezTo>
                  <a:pt x="586720" y="926329"/>
                  <a:pt x="586720" y="926329"/>
                  <a:pt x="583622" y="937784"/>
                </a:cubicBezTo>
                <a:cubicBezTo>
                  <a:pt x="586720" y="926329"/>
                  <a:pt x="572360" y="922445"/>
                  <a:pt x="572360" y="922445"/>
                </a:cubicBezTo>
                <a:cubicBezTo>
                  <a:pt x="572360" y="922445"/>
                  <a:pt x="572360" y="922445"/>
                  <a:pt x="557536" y="918435"/>
                </a:cubicBezTo>
                <a:cubicBezTo>
                  <a:pt x="557536" y="918435"/>
                  <a:pt x="557536" y="918435"/>
                  <a:pt x="560634" y="906980"/>
                </a:cubicBezTo>
                <a:cubicBezTo>
                  <a:pt x="560634" y="906980"/>
                  <a:pt x="560634" y="906980"/>
                  <a:pt x="546273" y="903096"/>
                </a:cubicBezTo>
                <a:lnTo>
                  <a:pt x="531912" y="899212"/>
                </a:lnTo>
                <a:cubicBezTo>
                  <a:pt x="531912" y="899212"/>
                  <a:pt x="531912" y="899212"/>
                  <a:pt x="517552" y="895328"/>
                </a:cubicBezTo>
                <a:cubicBezTo>
                  <a:pt x="517552" y="895328"/>
                  <a:pt x="517552" y="895328"/>
                  <a:pt x="520750" y="883503"/>
                </a:cubicBezTo>
                <a:cubicBezTo>
                  <a:pt x="520750" y="883503"/>
                  <a:pt x="520750" y="883503"/>
                  <a:pt x="522545" y="883988"/>
                </a:cubicBezTo>
                <a:lnTo>
                  <a:pt x="527930" y="885445"/>
                </a:lnTo>
                <a:lnTo>
                  <a:pt x="533316" y="886901"/>
                </a:lnTo>
                <a:cubicBezTo>
                  <a:pt x="535111" y="887387"/>
                  <a:pt x="535111" y="887387"/>
                  <a:pt x="535111" y="887387"/>
                </a:cubicBezTo>
                <a:lnTo>
                  <a:pt x="538209" y="875931"/>
                </a:lnTo>
                <a:lnTo>
                  <a:pt x="523848" y="872047"/>
                </a:lnTo>
                <a:cubicBezTo>
                  <a:pt x="523848" y="872047"/>
                  <a:pt x="523848" y="872047"/>
                  <a:pt x="526946" y="860591"/>
                </a:cubicBezTo>
                <a:lnTo>
                  <a:pt x="512122" y="856582"/>
                </a:lnTo>
                <a:lnTo>
                  <a:pt x="523848" y="872047"/>
                </a:lnTo>
                <a:lnTo>
                  <a:pt x="509024" y="868038"/>
                </a:lnTo>
                <a:lnTo>
                  <a:pt x="494663" y="864154"/>
                </a:lnTo>
                <a:cubicBezTo>
                  <a:pt x="494663" y="864154"/>
                  <a:pt x="494663" y="864154"/>
                  <a:pt x="496458" y="864639"/>
                </a:cubicBezTo>
                <a:lnTo>
                  <a:pt x="501844" y="866096"/>
                </a:lnTo>
                <a:lnTo>
                  <a:pt x="509024" y="868038"/>
                </a:lnTo>
                <a:cubicBezTo>
                  <a:pt x="509024" y="868038"/>
                  <a:pt x="509024" y="868038"/>
                  <a:pt x="505926" y="879493"/>
                </a:cubicBezTo>
                <a:cubicBezTo>
                  <a:pt x="505926" y="879493"/>
                  <a:pt x="505926" y="879493"/>
                  <a:pt x="491565" y="875609"/>
                </a:cubicBezTo>
                <a:cubicBezTo>
                  <a:pt x="491565" y="875609"/>
                  <a:pt x="491565" y="875609"/>
                  <a:pt x="488367" y="887435"/>
                </a:cubicBezTo>
                <a:cubicBezTo>
                  <a:pt x="488367" y="887435"/>
                  <a:pt x="488367" y="887435"/>
                  <a:pt x="477204" y="871726"/>
                </a:cubicBezTo>
                <a:lnTo>
                  <a:pt x="480302" y="860270"/>
                </a:lnTo>
                <a:cubicBezTo>
                  <a:pt x="480302" y="860270"/>
                  <a:pt x="477204" y="871726"/>
                  <a:pt x="465942" y="856386"/>
                </a:cubicBezTo>
                <a:close/>
                <a:moveTo>
                  <a:pt x="1149785" y="855342"/>
                </a:moveTo>
                <a:cubicBezTo>
                  <a:pt x="1153376" y="856313"/>
                  <a:pt x="1155171" y="856798"/>
                  <a:pt x="1156068" y="857041"/>
                </a:cubicBezTo>
                <a:lnTo>
                  <a:pt x="1156615" y="857189"/>
                </a:lnTo>
                <a:lnTo>
                  <a:pt x="1164146" y="859226"/>
                </a:lnTo>
                <a:cubicBezTo>
                  <a:pt x="1156966" y="857284"/>
                  <a:pt x="1156966" y="857284"/>
                  <a:pt x="1156966" y="857284"/>
                </a:cubicBezTo>
                <a:lnTo>
                  <a:pt x="1156615" y="857189"/>
                </a:lnTo>
                <a:close/>
                <a:moveTo>
                  <a:pt x="139698" y="855001"/>
                </a:moveTo>
                <a:cubicBezTo>
                  <a:pt x="154522" y="859010"/>
                  <a:pt x="154522" y="859010"/>
                  <a:pt x="154522" y="859010"/>
                </a:cubicBezTo>
                <a:cubicBezTo>
                  <a:pt x="139698" y="855001"/>
                  <a:pt x="139698" y="855001"/>
                  <a:pt x="139698" y="855001"/>
                </a:cubicBezTo>
                <a:close/>
                <a:moveTo>
                  <a:pt x="93517" y="854805"/>
                </a:moveTo>
                <a:lnTo>
                  <a:pt x="107878" y="858689"/>
                </a:lnTo>
                <a:cubicBezTo>
                  <a:pt x="107878" y="858689"/>
                  <a:pt x="107878" y="858689"/>
                  <a:pt x="106083" y="858204"/>
                </a:cubicBezTo>
                <a:lnTo>
                  <a:pt x="104601" y="857803"/>
                </a:lnTo>
                <a:close/>
                <a:moveTo>
                  <a:pt x="46874" y="854484"/>
                </a:moveTo>
                <a:lnTo>
                  <a:pt x="52165" y="855915"/>
                </a:lnTo>
                <a:lnTo>
                  <a:pt x="51182" y="855649"/>
                </a:lnTo>
                <a:close/>
                <a:moveTo>
                  <a:pt x="1740241" y="854025"/>
                </a:moveTo>
                <a:cubicBezTo>
                  <a:pt x="1754602" y="857909"/>
                  <a:pt x="1740241" y="854025"/>
                  <a:pt x="1740241" y="854025"/>
                </a:cubicBezTo>
                <a:close/>
                <a:moveTo>
                  <a:pt x="1693598" y="853704"/>
                </a:moveTo>
                <a:cubicBezTo>
                  <a:pt x="1693598" y="853704"/>
                  <a:pt x="1692798" y="856660"/>
                  <a:pt x="1692398" y="858138"/>
                </a:cubicBezTo>
                <a:lnTo>
                  <a:pt x="1692297" y="858514"/>
                </a:lnTo>
                <a:close/>
                <a:moveTo>
                  <a:pt x="1600673" y="853556"/>
                </a:moveTo>
                <a:lnTo>
                  <a:pt x="1597575" y="865012"/>
                </a:lnTo>
                <a:lnTo>
                  <a:pt x="1594477" y="876468"/>
                </a:lnTo>
                <a:lnTo>
                  <a:pt x="1608837" y="880351"/>
                </a:lnTo>
                <a:lnTo>
                  <a:pt x="1611936" y="868896"/>
                </a:lnTo>
                <a:cubicBezTo>
                  <a:pt x="1611936" y="868896"/>
                  <a:pt x="1611936" y="868896"/>
                  <a:pt x="1597575" y="865012"/>
                </a:cubicBezTo>
                <a:cubicBezTo>
                  <a:pt x="1597575" y="865012"/>
                  <a:pt x="1597575" y="865012"/>
                  <a:pt x="1615034" y="857440"/>
                </a:cubicBezTo>
                <a:close/>
                <a:moveTo>
                  <a:pt x="225905" y="853332"/>
                </a:moveTo>
                <a:lnTo>
                  <a:pt x="233086" y="855274"/>
                </a:lnTo>
                <a:cubicBezTo>
                  <a:pt x="233086" y="855274"/>
                  <a:pt x="233086" y="855274"/>
                  <a:pt x="231291" y="854789"/>
                </a:cubicBezTo>
                <a:close/>
                <a:moveTo>
                  <a:pt x="591149" y="852971"/>
                </a:moveTo>
                <a:lnTo>
                  <a:pt x="588051" y="864427"/>
                </a:lnTo>
                <a:cubicBezTo>
                  <a:pt x="591149" y="852971"/>
                  <a:pt x="591149" y="852971"/>
                  <a:pt x="591149" y="852971"/>
                </a:cubicBezTo>
                <a:close/>
                <a:moveTo>
                  <a:pt x="218725" y="851390"/>
                </a:moveTo>
                <a:lnTo>
                  <a:pt x="225905" y="853332"/>
                </a:lnTo>
                <a:lnTo>
                  <a:pt x="220520" y="851876"/>
                </a:lnTo>
                <a:cubicBezTo>
                  <a:pt x="218725" y="851390"/>
                  <a:pt x="218725" y="851390"/>
                  <a:pt x="218725" y="851390"/>
                </a:cubicBezTo>
                <a:close/>
                <a:moveTo>
                  <a:pt x="78693" y="850796"/>
                </a:moveTo>
                <a:cubicBezTo>
                  <a:pt x="82399" y="851798"/>
                  <a:pt x="84252" y="852299"/>
                  <a:pt x="84947" y="852487"/>
                </a:cubicBezTo>
                <a:lnTo>
                  <a:pt x="84743" y="852432"/>
                </a:lnTo>
                <a:lnTo>
                  <a:pt x="84337" y="852322"/>
                </a:lnTo>
                <a:lnTo>
                  <a:pt x="83639" y="852134"/>
                </a:lnTo>
                <a:close/>
                <a:moveTo>
                  <a:pt x="1819268" y="850414"/>
                </a:moveTo>
                <a:cubicBezTo>
                  <a:pt x="1816070" y="862239"/>
                  <a:pt x="1816070" y="862239"/>
                  <a:pt x="1816070" y="862239"/>
                </a:cubicBezTo>
                <a:close/>
                <a:moveTo>
                  <a:pt x="763000" y="849877"/>
                </a:moveTo>
                <a:lnTo>
                  <a:pt x="767309" y="851043"/>
                </a:lnTo>
                <a:lnTo>
                  <a:pt x="767177" y="851007"/>
                </a:lnTo>
                <a:close/>
                <a:moveTo>
                  <a:pt x="716357" y="849556"/>
                </a:moveTo>
                <a:lnTo>
                  <a:pt x="714758" y="855469"/>
                </a:lnTo>
                <a:lnTo>
                  <a:pt x="713158" y="861381"/>
                </a:lnTo>
                <a:cubicBezTo>
                  <a:pt x="713158" y="861381"/>
                  <a:pt x="713158" y="861381"/>
                  <a:pt x="713558" y="859903"/>
                </a:cubicBezTo>
                <a:lnTo>
                  <a:pt x="714758" y="855469"/>
                </a:lnTo>
                <a:lnTo>
                  <a:pt x="715957" y="851034"/>
                </a:lnTo>
                <a:cubicBezTo>
                  <a:pt x="716357" y="849556"/>
                  <a:pt x="716357" y="849556"/>
                  <a:pt x="716357" y="849556"/>
                </a:cubicBezTo>
                <a:close/>
                <a:moveTo>
                  <a:pt x="1539669" y="849351"/>
                </a:moveTo>
                <a:lnTo>
                  <a:pt x="1522210" y="856923"/>
                </a:lnTo>
                <a:lnTo>
                  <a:pt x="1536570" y="860807"/>
                </a:lnTo>
                <a:cubicBezTo>
                  <a:pt x="1536570" y="860807"/>
                  <a:pt x="1536570" y="860807"/>
                  <a:pt x="1539669" y="849351"/>
                </a:cubicBezTo>
                <a:close/>
                <a:moveTo>
                  <a:pt x="685323" y="848499"/>
                </a:moveTo>
                <a:cubicBezTo>
                  <a:pt x="685173" y="849054"/>
                  <a:pt x="684773" y="850532"/>
                  <a:pt x="683974" y="853488"/>
                </a:cubicBezTo>
                <a:cubicBezTo>
                  <a:pt x="683974" y="853488"/>
                  <a:pt x="680875" y="864944"/>
                  <a:pt x="683974" y="853488"/>
                </a:cubicBezTo>
                <a:cubicBezTo>
                  <a:pt x="683974" y="853488"/>
                  <a:pt x="685773" y="846837"/>
                  <a:pt x="685323" y="848499"/>
                </a:cubicBezTo>
                <a:close/>
                <a:moveTo>
                  <a:pt x="157720" y="847185"/>
                </a:moveTo>
                <a:cubicBezTo>
                  <a:pt x="154522" y="859010"/>
                  <a:pt x="168883" y="862894"/>
                  <a:pt x="168883" y="862894"/>
                </a:cubicBezTo>
                <a:lnTo>
                  <a:pt x="163956" y="861562"/>
                </a:lnTo>
                <a:lnTo>
                  <a:pt x="156317" y="859496"/>
                </a:lnTo>
                <a:cubicBezTo>
                  <a:pt x="154522" y="859010"/>
                  <a:pt x="154522" y="859010"/>
                  <a:pt x="154522" y="859010"/>
                </a:cubicBezTo>
                <a:close/>
                <a:moveTo>
                  <a:pt x="1757700" y="846453"/>
                </a:moveTo>
                <a:lnTo>
                  <a:pt x="1754602" y="857909"/>
                </a:lnTo>
                <a:cubicBezTo>
                  <a:pt x="1740241" y="854025"/>
                  <a:pt x="1757700" y="846453"/>
                  <a:pt x="1757700" y="846453"/>
                </a:cubicBezTo>
                <a:close/>
                <a:moveTo>
                  <a:pt x="1711520" y="846257"/>
                </a:moveTo>
                <a:lnTo>
                  <a:pt x="1708422" y="857713"/>
                </a:lnTo>
                <a:cubicBezTo>
                  <a:pt x="1708422" y="857713"/>
                  <a:pt x="1708422" y="857713"/>
                  <a:pt x="1693598" y="853704"/>
                </a:cubicBezTo>
                <a:cubicBezTo>
                  <a:pt x="1708422" y="857713"/>
                  <a:pt x="1711520" y="846257"/>
                  <a:pt x="1711520" y="846257"/>
                </a:cubicBezTo>
                <a:close/>
                <a:moveTo>
                  <a:pt x="1377321" y="845795"/>
                </a:moveTo>
                <a:cubicBezTo>
                  <a:pt x="1373731" y="844824"/>
                  <a:pt x="1369367" y="846716"/>
                  <a:pt x="1367817" y="852444"/>
                </a:cubicBezTo>
                <a:lnTo>
                  <a:pt x="1382178" y="856328"/>
                </a:lnTo>
                <a:cubicBezTo>
                  <a:pt x="1383727" y="850600"/>
                  <a:pt x="1380912" y="846765"/>
                  <a:pt x="1377321" y="845795"/>
                </a:cubicBezTo>
                <a:close/>
                <a:moveTo>
                  <a:pt x="1339096" y="844677"/>
                </a:moveTo>
                <a:cubicBezTo>
                  <a:pt x="1321173" y="852123"/>
                  <a:pt x="1335997" y="856132"/>
                  <a:pt x="1335997" y="856132"/>
                </a:cubicBezTo>
                <a:cubicBezTo>
                  <a:pt x="1335997" y="856132"/>
                  <a:pt x="1335997" y="856132"/>
                  <a:pt x="1332899" y="867588"/>
                </a:cubicBezTo>
                <a:lnTo>
                  <a:pt x="1331150" y="874057"/>
                </a:lnTo>
                <a:lnTo>
                  <a:pt x="1331100" y="874240"/>
                </a:lnTo>
                <a:cubicBezTo>
                  <a:pt x="1330901" y="874979"/>
                  <a:pt x="1330501" y="876457"/>
                  <a:pt x="1329701" y="879413"/>
                </a:cubicBezTo>
                <a:lnTo>
                  <a:pt x="1331150" y="874057"/>
                </a:lnTo>
                <a:lnTo>
                  <a:pt x="1331300" y="873501"/>
                </a:lnTo>
                <a:cubicBezTo>
                  <a:pt x="1331300" y="873501"/>
                  <a:pt x="1331300" y="873501"/>
                  <a:pt x="1332899" y="867588"/>
                </a:cubicBezTo>
                <a:lnTo>
                  <a:pt x="1335997" y="856132"/>
                </a:lnTo>
                <a:close/>
                <a:moveTo>
                  <a:pt x="236184" y="843818"/>
                </a:moveTo>
                <a:lnTo>
                  <a:pt x="233086" y="855274"/>
                </a:lnTo>
                <a:cubicBezTo>
                  <a:pt x="236184" y="843818"/>
                  <a:pt x="236184" y="843818"/>
                  <a:pt x="236184" y="843818"/>
                </a:cubicBezTo>
                <a:close/>
                <a:moveTo>
                  <a:pt x="96616" y="843349"/>
                </a:moveTo>
                <a:cubicBezTo>
                  <a:pt x="96616" y="843349"/>
                  <a:pt x="96616" y="843349"/>
                  <a:pt x="93517" y="854805"/>
                </a:cubicBezTo>
                <a:close/>
                <a:moveTo>
                  <a:pt x="142896" y="843176"/>
                </a:moveTo>
                <a:lnTo>
                  <a:pt x="157720" y="847185"/>
                </a:lnTo>
                <a:cubicBezTo>
                  <a:pt x="157720" y="847185"/>
                  <a:pt x="157720" y="847185"/>
                  <a:pt x="142896" y="843176"/>
                </a:cubicBezTo>
                <a:close/>
                <a:moveTo>
                  <a:pt x="44199" y="843004"/>
                </a:moveTo>
                <a:cubicBezTo>
                  <a:pt x="46382" y="842057"/>
                  <a:pt x="49972" y="843028"/>
                  <a:pt x="49972" y="843028"/>
                </a:cubicBezTo>
                <a:lnTo>
                  <a:pt x="46874" y="854484"/>
                </a:lnTo>
                <a:cubicBezTo>
                  <a:pt x="41243" y="846814"/>
                  <a:pt x="42017" y="843950"/>
                  <a:pt x="44199" y="843004"/>
                </a:cubicBezTo>
                <a:close/>
                <a:moveTo>
                  <a:pt x="1650515" y="842052"/>
                </a:moveTo>
                <a:cubicBezTo>
                  <a:pt x="1650515" y="842052"/>
                  <a:pt x="1664876" y="845936"/>
                  <a:pt x="1650515" y="842052"/>
                </a:cubicBezTo>
                <a:close/>
                <a:moveTo>
                  <a:pt x="1650515" y="842052"/>
                </a:moveTo>
                <a:cubicBezTo>
                  <a:pt x="1664876" y="845936"/>
                  <a:pt x="1664876" y="845936"/>
                  <a:pt x="1664876" y="845936"/>
                </a:cubicBezTo>
                <a:cubicBezTo>
                  <a:pt x="1650515" y="842052"/>
                  <a:pt x="1650515" y="842052"/>
                  <a:pt x="1650515" y="842052"/>
                </a:cubicBezTo>
                <a:close/>
                <a:moveTo>
                  <a:pt x="594247" y="841515"/>
                </a:moveTo>
                <a:cubicBezTo>
                  <a:pt x="608608" y="845399"/>
                  <a:pt x="594247" y="841515"/>
                  <a:pt x="594247" y="841515"/>
                </a:cubicBezTo>
                <a:close/>
                <a:moveTo>
                  <a:pt x="361391" y="840404"/>
                </a:moveTo>
                <a:cubicBezTo>
                  <a:pt x="361391" y="840404"/>
                  <a:pt x="361391" y="840404"/>
                  <a:pt x="375752" y="844287"/>
                </a:cubicBezTo>
                <a:close/>
                <a:moveTo>
                  <a:pt x="160819" y="835729"/>
                </a:moveTo>
                <a:lnTo>
                  <a:pt x="175179" y="839613"/>
                </a:lnTo>
                <a:cubicBezTo>
                  <a:pt x="175179" y="839613"/>
                  <a:pt x="175179" y="839613"/>
                  <a:pt x="160819" y="835729"/>
                </a:cubicBezTo>
                <a:close/>
                <a:moveTo>
                  <a:pt x="386031" y="834774"/>
                </a:moveTo>
                <a:lnTo>
                  <a:pt x="393211" y="836716"/>
                </a:lnTo>
                <a:cubicBezTo>
                  <a:pt x="393211" y="836716"/>
                  <a:pt x="393211" y="836716"/>
                  <a:pt x="391416" y="836230"/>
                </a:cubicBezTo>
                <a:close/>
                <a:moveTo>
                  <a:pt x="797918" y="834734"/>
                </a:moveTo>
                <a:cubicBezTo>
                  <a:pt x="797918" y="834734"/>
                  <a:pt x="797918" y="834734"/>
                  <a:pt x="794820" y="846189"/>
                </a:cubicBezTo>
                <a:lnTo>
                  <a:pt x="780459" y="842306"/>
                </a:lnTo>
                <a:cubicBezTo>
                  <a:pt x="780459" y="842306"/>
                  <a:pt x="766099" y="838422"/>
                  <a:pt x="780459" y="842306"/>
                </a:cubicBezTo>
                <a:cubicBezTo>
                  <a:pt x="766099" y="838422"/>
                  <a:pt x="766099" y="838422"/>
                  <a:pt x="763000" y="849877"/>
                </a:cubicBezTo>
                <a:cubicBezTo>
                  <a:pt x="763000" y="849877"/>
                  <a:pt x="763000" y="849877"/>
                  <a:pt x="764795" y="850363"/>
                </a:cubicBezTo>
                <a:lnTo>
                  <a:pt x="767177" y="851007"/>
                </a:lnTo>
                <a:lnTo>
                  <a:pt x="769059" y="851516"/>
                </a:lnTo>
                <a:cubicBezTo>
                  <a:pt x="769732" y="851698"/>
                  <a:pt x="769283" y="851577"/>
                  <a:pt x="768386" y="851334"/>
                </a:cubicBezTo>
                <a:lnTo>
                  <a:pt x="767309" y="851043"/>
                </a:lnTo>
                <a:lnTo>
                  <a:pt x="777361" y="853761"/>
                </a:lnTo>
                <a:cubicBezTo>
                  <a:pt x="763000" y="849877"/>
                  <a:pt x="777361" y="853761"/>
                  <a:pt x="780459" y="842306"/>
                </a:cubicBezTo>
                <a:cubicBezTo>
                  <a:pt x="780459" y="842306"/>
                  <a:pt x="780459" y="842306"/>
                  <a:pt x="791722" y="857645"/>
                </a:cubicBezTo>
                <a:lnTo>
                  <a:pt x="794820" y="846189"/>
                </a:lnTo>
                <a:close/>
                <a:moveTo>
                  <a:pt x="565063" y="833622"/>
                </a:moveTo>
                <a:cubicBezTo>
                  <a:pt x="561964" y="845078"/>
                  <a:pt x="561964" y="845078"/>
                  <a:pt x="561964" y="845078"/>
                </a:cubicBezTo>
                <a:cubicBezTo>
                  <a:pt x="565063" y="833622"/>
                  <a:pt x="565063" y="833622"/>
                  <a:pt x="565063" y="833622"/>
                </a:cubicBezTo>
                <a:close/>
                <a:moveTo>
                  <a:pt x="239282" y="832363"/>
                </a:moveTo>
                <a:cubicBezTo>
                  <a:pt x="253643" y="836247"/>
                  <a:pt x="239282" y="832363"/>
                  <a:pt x="239282" y="832363"/>
                </a:cubicBezTo>
                <a:close/>
                <a:moveTo>
                  <a:pt x="53070" y="831572"/>
                </a:moveTo>
                <a:lnTo>
                  <a:pt x="49972" y="843028"/>
                </a:lnTo>
                <a:cubicBezTo>
                  <a:pt x="35611" y="839144"/>
                  <a:pt x="49972" y="843028"/>
                  <a:pt x="53070" y="831572"/>
                </a:cubicBezTo>
                <a:close/>
                <a:moveTo>
                  <a:pt x="1699794" y="830792"/>
                </a:moveTo>
                <a:cubicBezTo>
                  <a:pt x="1696696" y="842248"/>
                  <a:pt x="1696696" y="842248"/>
                  <a:pt x="1696696" y="842248"/>
                </a:cubicBezTo>
                <a:cubicBezTo>
                  <a:pt x="1682335" y="838364"/>
                  <a:pt x="1682335" y="838364"/>
                  <a:pt x="1682335" y="838364"/>
                </a:cubicBezTo>
                <a:cubicBezTo>
                  <a:pt x="1696696" y="842248"/>
                  <a:pt x="1696696" y="842248"/>
                  <a:pt x="1699794" y="830792"/>
                </a:cubicBezTo>
                <a:close/>
                <a:moveTo>
                  <a:pt x="1653614" y="830596"/>
                </a:moveTo>
                <a:cubicBezTo>
                  <a:pt x="1657204" y="831567"/>
                  <a:pt x="1658999" y="832053"/>
                  <a:pt x="1659672" y="832235"/>
                </a:cubicBezTo>
                <a:lnTo>
                  <a:pt x="1659597" y="832215"/>
                </a:lnTo>
                <a:lnTo>
                  <a:pt x="1658404" y="831892"/>
                </a:lnTo>
                <a:close/>
                <a:moveTo>
                  <a:pt x="690270" y="830207"/>
                </a:moveTo>
                <a:lnTo>
                  <a:pt x="687172" y="841663"/>
                </a:lnTo>
                <a:lnTo>
                  <a:pt x="701996" y="845672"/>
                </a:lnTo>
                <a:lnTo>
                  <a:pt x="705094" y="834216"/>
                </a:lnTo>
                <a:cubicBezTo>
                  <a:pt x="690270" y="830207"/>
                  <a:pt x="690270" y="830207"/>
                  <a:pt x="690270" y="830207"/>
                </a:cubicBezTo>
                <a:close/>
                <a:moveTo>
                  <a:pt x="47012" y="829934"/>
                </a:moveTo>
                <a:cubicBezTo>
                  <a:pt x="47685" y="830116"/>
                  <a:pt x="49480" y="830601"/>
                  <a:pt x="53070" y="831572"/>
                </a:cubicBezTo>
                <a:cubicBezTo>
                  <a:pt x="53070" y="831572"/>
                  <a:pt x="49480" y="830601"/>
                  <a:pt x="47685" y="830116"/>
                </a:cubicBezTo>
                <a:lnTo>
                  <a:pt x="47376" y="830032"/>
                </a:lnTo>
                <a:close/>
                <a:moveTo>
                  <a:pt x="364490" y="828948"/>
                </a:moveTo>
                <a:lnTo>
                  <a:pt x="378850" y="832832"/>
                </a:lnTo>
                <a:lnTo>
                  <a:pt x="375752" y="844287"/>
                </a:lnTo>
                <a:cubicBezTo>
                  <a:pt x="375752" y="844287"/>
                  <a:pt x="361391" y="840404"/>
                  <a:pt x="364490" y="828948"/>
                </a:cubicBezTo>
                <a:close/>
                <a:moveTo>
                  <a:pt x="1250121" y="828086"/>
                </a:moveTo>
                <a:lnTo>
                  <a:pt x="1250068" y="828282"/>
                </a:lnTo>
                <a:cubicBezTo>
                  <a:pt x="1249681" y="829714"/>
                  <a:pt x="1248906" y="832578"/>
                  <a:pt x="1248906" y="832578"/>
                </a:cubicBezTo>
                <a:close/>
                <a:moveTo>
                  <a:pt x="240589" y="827530"/>
                </a:moveTo>
                <a:cubicBezTo>
                  <a:pt x="240444" y="828067"/>
                  <a:pt x="240057" y="829499"/>
                  <a:pt x="239282" y="832363"/>
                </a:cubicBezTo>
                <a:lnTo>
                  <a:pt x="224921" y="828479"/>
                </a:lnTo>
                <a:cubicBezTo>
                  <a:pt x="239282" y="832363"/>
                  <a:pt x="239282" y="832363"/>
                  <a:pt x="239282" y="832363"/>
                </a:cubicBezTo>
                <a:cubicBezTo>
                  <a:pt x="239282" y="832363"/>
                  <a:pt x="239282" y="832363"/>
                  <a:pt x="236184" y="843818"/>
                </a:cubicBezTo>
                <a:cubicBezTo>
                  <a:pt x="236184" y="843818"/>
                  <a:pt x="236184" y="843818"/>
                  <a:pt x="221823" y="839935"/>
                </a:cubicBezTo>
                <a:lnTo>
                  <a:pt x="218725" y="851390"/>
                </a:lnTo>
                <a:lnTo>
                  <a:pt x="215627" y="862846"/>
                </a:lnTo>
                <a:cubicBezTo>
                  <a:pt x="212428" y="874671"/>
                  <a:pt x="212428" y="874671"/>
                  <a:pt x="212428" y="874671"/>
                </a:cubicBezTo>
                <a:lnTo>
                  <a:pt x="226789" y="878555"/>
                </a:lnTo>
                <a:lnTo>
                  <a:pt x="209330" y="886127"/>
                </a:lnTo>
                <a:lnTo>
                  <a:pt x="194506" y="882118"/>
                </a:lnTo>
                <a:cubicBezTo>
                  <a:pt x="194506" y="882118"/>
                  <a:pt x="194506" y="882118"/>
                  <a:pt x="206232" y="897583"/>
                </a:cubicBezTo>
                <a:cubicBezTo>
                  <a:pt x="191408" y="893574"/>
                  <a:pt x="191408" y="893574"/>
                  <a:pt x="191408" y="893574"/>
                </a:cubicBezTo>
                <a:cubicBezTo>
                  <a:pt x="195114" y="894576"/>
                  <a:pt x="196967" y="895077"/>
                  <a:pt x="197662" y="895265"/>
                </a:cubicBezTo>
                <a:lnTo>
                  <a:pt x="197293" y="895165"/>
                </a:lnTo>
                <a:lnTo>
                  <a:pt x="206232" y="897583"/>
                </a:lnTo>
                <a:cubicBezTo>
                  <a:pt x="191408" y="893574"/>
                  <a:pt x="191408" y="893574"/>
                  <a:pt x="188310" y="905030"/>
                </a:cubicBezTo>
                <a:lnTo>
                  <a:pt x="203134" y="909039"/>
                </a:lnTo>
                <a:cubicBezTo>
                  <a:pt x="199935" y="920864"/>
                  <a:pt x="199935" y="920864"/>
                  <a:pt x="199935" y="920864"/>
                </a:cubicBezTo>
                <a:cubicBezTo>
                  <a:pt x="199935" y="920864"/>
                  <a:pt x="199935" y="920864"/>
                  <a:pt x="214296" y="924748"/>
                </a:cubicBezTo>
                <a:lnTo>
                  <a:pt x="211198" y="936204"/>
                </a:lnTo>
                <a:cubicBezTo>
                  <a:pt x="196837" y="932320"/>
                  <a:pt x="196837" y="932320"/>
                  <a:pt x="196837" y="932320"/>
                </a:cubicBezTo>
                <a:lnTo>
                  <a:pt x="182013" y="928311"/>
                </a:lnTo>
                <a:lnTo>
                  <a:pt x="178915" y="939766"/>
                </a:lnTo>
                <a:cubicBezTo>
                  <a:pt x="178915" y="939766"/>
                  <a:pt x="178915" y="939766"/>
                  <a:pt x="175817" y="951222"/>
                </a:cubicBezTo>
                <a:cubicBezTo>
                  <a:pt x="175817" y="951222"/>
                  <a:pt x="175817" y="951222"/>
                  <a:pt x="172618" y="963047"/>
                </a:cubicBezTo>
                <a:lnTo>
                  <a:pt x="169520" y="974503"/>
                </a:lnTo>
                <a:lnTo>
                  <a:pt x="166422" y="985959"/>
                </a:lnTo>
                <a:cubicBezTo>
                  <a:pt x="166422" y="985959"/>
                  <a:pt x="163324" y="997415"/>
                  <a:pt x="181246" y="989968"/>
                </a:cubicBezTo>
                <a:lnTo>
                  <a:pt x="178148" y="1001424"/>
                </a:lnTo>
                <a:cubicBezTo>
                  <a:pt x="178148" y="1001424"/>
                  <a:pt x="178148" y="1001424"/>
                  <a:pt x="163324" y="997415"/>
                </a:cubicBezTo>
                <a:cubicBezTo>
                  <a:pt x="163324" y="997415"/>
                  <a:pt x="163324" y="997415"/>
                  <a:pt x="148963" y="993531"/>
                </a:cubicBezTo>
                <a:cubicBezTo>
                  <a:pt x="148963" y="993531"/>
                  <a:pt x="148963" y="993531"/>
                  <a:pt x="145765" y="1005356"/>
                </a:cubicBezTo>
                <a:lnTo>
                  <a:pt x="160126" y="1009240"/>
                </a:lnTo>
                <a:cubicBezTo>
                  <a:pt x="160126" y="1009240"/>
                  <a:pt x="163832" y="1010242"/>
                  <a:pt x="167150" y="1012677"/>
                </a:cubicBezTo>
                <a:lnTo>
                  <a:pt x="170777" y="1021956"/>
                </a:lnTo>
                <a:lnTo>
                  <a:pt x="170386" y="1022772"/>
                </a:lnTo>
                <a:cubicBezTo>
                  <a:pt x="168145" y="1023703"/>
                  <a:pt x="164439" y="1022700"/>
                  <a:pt x="157027" y="1020696"/>
                </a:cubicBezTo>
                <a:cubicBezTo>
                  <a:pt x="157027" y="1020696"/>
                  <a:pt x="157027" y="1020696"/>
                  <a:pt x="168753" y="1036161"/>
                </a:cubicBezTo>
                <a:lnTo>
                  <a:pt x="165555" y="1047986"/>
                </a:lnTo>
                <a:lnTo>
                  <a:pt x="179916" y="1051870"/>
                </a:lnTo>
                <a:cubicBezTo>
                  <a:pt x="179916" y="1051870"/>
                  <a:pt x="179916" y="1051870"/>
                  <a:pt x="176817" y="1063326"/>
                </a:cubicBezTo>
                <a:cubicBezTo>
                  <a:pt x="176817" y="1063326"/>
                  <a:pt x="173719" y="1074782"/>
                  <a:pt x="159358" y="1070898"/>
                </a:cubicBezTo>
                <a:lnTo>
                  <a:pt x="173719" y="1074782"/>
                </a:lnTo>
                <a:cubicBezTo>
                  <a:pt x="159358" y="1070898"/>
                  <a:pt x="156260" y="1082353"/>
                  <a:pt x="156260" y="1082353"/>
                </a:cubicBezTo>
                <a:cubicBezTo>
                  <a:pt x="156260" y="1082353"/>
                  <a:pt x="170621" y="1086237"/>
                  <a:pt x="156260" y="1082353"/>
                </a:cubicBezTo>
                <a:lnTo>
                  <a:pt x="169441" y="1085918"/>
                </a:lnTo>
                <a:lnTo>
                  <a:pt x="170621" y="1086237"/>
                </a:lnTo>
                <a:cubicBezTo>
                  <a:pt x="170621" y="1086237"/>
                  <a:pt x="170621" y="1086237"/>
                  <a:pt x="167523" y="1097693"/>
                </a:cubicBezTo>
                <a:lnTo>
                  <a:pt x="153162" y="1093809"/>
                </a:lnTo>
                <a:cubicBezTo>
                  <a:pt x="149964" y="1105634"/>
                  <a:pt x="164324" y="1109518"/>
                  <a:pt x="164324" y="1109518"/>
                </a:cubicBezTo>
                <a:lnTo>
                  <a:pt x="161226" y="1120974"/>
                </a:lnTo>
                <a:cubicBezTo>
                  <a:pt x="161226" y="1120974"/>
                  <a:pt x="161226" y="1120974"/>
                  <a:pt x="158128" y="1132430"/>
                </a:cubicBezTo>
                <a:cubicBezTo>
                  <a:pt x="158128" y="1132430"/>
                  <a:pt x="172489" y="1136314"/>
                  <a:pt x="158128" y="1132430"/>
                </a:cubicBezTo>
                <a:lnTo>
                  <a:pt x="172489" y="1136314"/>
                </a:lnTo>
                <a:cubicBezTo>
                  <a:pt x="172489" y="1136314"/>
                  <a:pt x="172489" y="1136314"/>
                  <a:pt x="169391" y="1147770"/>
                </a:cubicBezTo>
                <a:lnTo>
                  <a:pt x="183751" y="1151654"/>
                </a:lnTo>
                <a:lnTo>
                  <a:pt x="180553" y="1163479"/>
                </a:lnTo>
                <a:lnTo>
                  <a:pt x="166192" y="1159595"/>
                </a:lnTo>
                <a:cubicBezTo>
                  <a:pt x="173373" y="1161537"/>
                  <a:pt x="173373" y="1161537"/>
                  <a:pt x="177021" y="1162524"/>
                </a:cubicBezTo>
                <a:lnTo>
                  <a:pt x="180553" y="1163479"/>
                </a:lnTo>
                <a:lnTo>
                  <a:pt x="180166" y="1164911"/>
                </a:lnTo>
                <a:lnTo>
                  <a:pt x="178646" y="1170529"/>
                </a:lnTo>
                <a:lnTo>
                  <a:pt x="178762" y="1170102"/>
                </a:lnTo>
                <a:cubicBezTo>
                  <a:pt x="178617" y="1170639"/>
                  <a:pt x="178229" y="1172071"/>
                  <a:pt x="177455" y="1174935"/>
                </a:cubicBezTo>
                <a:cubicBezTo>
                  <a:pt x="177455" y="1174935"/>
                  <a:pt x="177455" y="1174935"/>
                  <a:pt x="192279" y="1178944"/>
                </a:cubicBezTo>
                <a:cubicBezTo>
                  <a:pt x="189181" y="1190400"/>
                  <a:pt x="189181" y="1190400"/>
                  <a:pt x="174357" y="1186390"/>
                </a:cubicBezTo>
                <a:cubicBezTo>
                  <a:pt x="189181" y="1190400"/>
                  <a:pt x="189181" y="1190400"/>
                  <a:pt x="189181" y="1190400"/>
                </a:cubicBezTo>
                <a:cubicBezTo>
                  <a:pt x="189181" y="1190400"/>
                  <a:pt x="189181" y="1190400"/>
                  <a:pt x="203541" y="1194283"/>
                </a:cubicBezTo>
                <a:cubicBezTo>
                  <a:pt x="203541" y="1194283"/>
                  <a:pt x="203541" y="1194283"/>
                  <a:pt x="200443" y="1205739"/>
                </a:cubicBezTo>
                <a:lnTo>
                  <a:pt x="186082" y="1201855"/>
                </a:lnTo>
                <a:lnTo>
                  <a:pt x="182884" y="1213681"/>
                </a:lnTo>
                <a:cubicBezTo>
                  <a:pt x="182884" y="1213681"/>
                  <a:pt x="182884" y="1213681"/>
                  <a:pt x="197245" y="1217565"/>
                </a:cubicBezTo>
                <a:cubicBezTo>
                  <a:pt x="197245" y="1217565"/>
                  <a:pt x="197245" y="1217565"/>
                  <a:pt x="179786" y="1225136"/>
                </a:cubicBezTo>
                <a:cubicBezTo>
                  <a:pt x="179786" y="1225136"/>
                  <a:pt x="179786" y="1225136"/>
                  <a:pt x="194147" y="1229020"/>
                </a:cubicBezTo>
                <a:lnTo>
                  <a:pt x="191048" y="1240476"/>
                </a:lnTo>
                <a:lnTo>
                  <a:pt x="205409" y="1244360"/>
                </a:lnTo>
                <a:lnTo>
                  <a:pt x="219770" y="1248244"/>
                </a:lnTo>
                <a:cubicBezTo>
                  <a:pt x="205409" y="1244360"/>
                  <a:pt x="205409" y="1244360"/>
                  <a:pt x="202311" y="1255816"/>
                </a:cubicBezTo>
                <a:cubicBezTo>
                  <a:pt x="202311" y="1255816"/>
                  <a:pt x="202311" y="1255816"/>
                  <a:pt x="187950" y="1251932"/>
                </a:cubicBezTo>
                <a:lnTo>
                  <a:pt x="202311" y="1255816"/>
                </a:lnTo>
                <a:cubicBezTo>
                  <a:pt x="187950" y="1251932"/>
                  <a:pt x="202311" y="1255816"/>
                  <a:pt x="199113" y="1267641"/>
                </a:cubicBezTo>
                <a:lnTo>
                  <a:pt x="196015" y="1279097"/>
                </a:lnTo>
                <a:cubicBezTo>
                  <a:pt x="196015" y="1279097"/>
                  <a:pt x="195240" y="1281961"/>
                  <a:pt x="194853" y="1283393"/>
                </a:cubicBezTo>
                <a:lnTo>
                  <a:pt x="194823" y="1283503"/>
                </a:lnTo>
                <a:lnTo>
                  <a:pt x="193304" y="1289121"/>
                </a:lnTo>
                <a:cubicBezTo>
                  <a:pt x="192916" y="1290553"/>
                  <a:pt x="192916" y="1290553"/>
                  <a:pt x="192916" y="1290553"/>
                </a:cubicBezTo>
                <a:lnTo>
                  <a:pt x="194800" y="1283589"/>
                </a:lnTo>
                <a:lnTo>
                  <a:pt x="194708" y="1283930"/>
                </a:lnTo>
                <a:cubicBezTo>
                  <a:pt x="194853" y="1283393"/>
                  <a:pt x="195240" y="1281961"/>
                  <a:pt x="196015" y="1279097"/>
                </a:cubicBezTo>
                <a:cubicBezTo>
                  <a:pt x="199605" y="1280068"/>
                  <a:pt x="201400" y="1280553"/>
                  <a:pt x="202073" y="1280735"/>
                </a:cubicBezTo>
                <a:lnTo>
                  <a:pt x="201605" y="1280609"/>
                </a:lnTo>
                <a:lnTo>
                  <a:pt x="210375" y="1282981"/>
                </a:lnTo>
                <a:cubicBezTo>
                  <a:pt x="210375" y="1282981"/>
                  <a:pt x="210375" y="1282981"/>
                  <a:pt x="225199" y="1286990"/>
                </a:cubicBezTo>
                <a:lnTo>
                  <a:pt x="222101" y="1298446"/>
                </a:lnTo>
                <a:lnTo>
                  <a:pt x="236462" y="1302330"/>
                </a:lnTo>
                <a:lnTo>
                  <a:pt x="219003" y="1309902"/>
                </a:lnTo>
                <a:lnTo>
                  <a:pt x="233364" y="1313785"/>
                </a:lnTo>
                <a:cubicBezTo>
                  <a:pt x="247724" y="1317669"/>
                  <a:pt x="247724" y="1317669"/>
                  <a:pt x="230166" y="1325611"/>
                </a:cubicBezTo>
                <a:lnTo>
                  <a:pt x="227067" y="1337067"/>
                </a:lnTo>
                <a:cubicBezTo>
                  <a:pt x="230166" y="1325611"/>
                  <a:pt x="230166" y="1325611"/>
                  <a:pt x="230166" y="1325611"/>
                </a:cubicBezTo>
                <a:lnTo>
                  <a:pt x="244526" y="1329495"/>
                </a:lnTo>
                <a:cubicBezTo>
                  <a:pt x="244526" y="1329495"/>
                  <a:pt x="244526" y="1329495"/>
                  <a:pt x="241428" y="1340950"/>
                </a:cubicBezTo>
                <a:cubicBezTo>
                  <a:pt x="241428" y="1340950"/>
                  <a:pt x="241428" y="1340950"/>
                  <a:pt x="255789" y="1344834"/>
                </a:cubicBezTo>
                <a:cubicBezTo>
                  <a:pt x="238330" y="1352406"/>
                  <a:pt x="238330" y="1352406"/>
                  <a:pt x="252691" y="1356290"/>
                </a:cubicBezTo>
                <a:lnTo>
                  <a:pt x="267515" y="1360299"/>
                </a:lnTo>
                <a:lnTo>
                  <a:pt x="264416" y="1371755"/>
                </a:lnTo>
                <a:cubicBezTo>
                  <a:pt x="268007" y="1372726"/>
                  <a:pt x="269802" y="1373212"/>
                  <a:pt x="270475" y="1373394"/>
                </a:cubicBezTo>
                <a:lnTo>
                  <a:pt x="270161" y="1373309"/>
                </a:lnTo>
                <a:lnTo>
                  <a:pt x="278777" y="1375639"/>
                </a:lnTo>
                <a:cubicBezTo>
                  <a:pt x="278777" y="1375639"/>
                  <a:pt x="278777" y="1375639"/>
                  <a:pt x="275579" y="1387464"/>
                </a:cubicBezTo>
                <a:lnTo>
                  <a:pt x="272481" y="1398920"/>
                </a:lnTo>
                <a:lnTo>
                  <a:pt x="289940" y="1391348"/>
                </a:lnTo>
                <a:lnTo>
                  <a:pt x="293138" y="1379523"/>
                </a:lnTo>
                <a:lnTo>
                  <a:pt x="296236" y="1368067"/>
                </a:lnTo>
                <a:cubicBezTo>
                  <a:pt x="296236" y="1368067"/>
                  <a:pt x="281875" y="1364183"/>
                  <a:pt x="278777" y="1375639"/>
                </a:cubicBezTo>
                <a:lnTo>
                  <a:pt x="281875" y="1364183"/>
                </a:lnTo>
                <a:lnTo>
                  <a:pt x="284974" y="1352727"/>
                </a:lnTo>
                <a:cubicBezTo>
                  <a:pt x="281875" y="1364183"/>
                  <a:pt x="281875" y="1364183"/>
                  <a:pt x="281875" y="1364183"/>
                </a:cubicBezTo>
                <a:lnTo>
                  <a:pt x="267515" y="1360299"/>
                </a:lnTo>
                <a:cubicBezTo>
                  <a:pt x="267515" y="1360299"/>
                  <a:pt x="267515" y="1360299"/>
                  <a:pt x="252691" y="1356290"/>
                </a:cubicBezTo>
                <a:cubicBezTo>
                  <a:pt x="252691" y="1356290"/>
                  <a:pt x="252691" y="1356290"/>
                  <a:pt x="255789" y="1344834"/>
                </a:cubicBezTo>
                <a:cubicBezTo>
                  <a:pt x="255789" y="1344834"/>
                  <a:pt x="255789" y="1344834"/>
                  <a:pt x="257642" y="1345335"/>
                </a:cubicBezTo>
                <a:lnTo>
                  <a:pt x="262904" y="1346759"/>
                </a:lnTo>
                <a:lnTo>
                  <a:pt x="270613" y="1348844"/>
                </a:lnTo>
                <a:cubicBezTo>
                  <a:pt x="270613" y="1348844"/>
                  <a:pt x="270613" y="1348844"/>
                  <a:pt x="273711" y="1337388"/>
                </a:cubicBezTo>
                <a:cubicBezTo>
                  <a:pt x="273711" y="1337388"/>
                  <a:pt x="273711" y="1337388"/>
                  <a:pt x="271858" y="1336887"/>
                </a:cubicBezTo>
                <a:lnTo>
                  <a:pt x="268786" y="1336056"/>
                </a:lnTo>
                <a:lnTo>
                  <a:pt x="267457" y="1335696"/>
                </a:lnTo>
                <a:lnTo>
                  <a:pt x="267995" y="1335842"/>
                </a:lnTo>
                <a:lnTo>
                  <a:pt x="258887" y="1333379"/>
                </a:lnTo>
                <a:lnTo>
                  <a:pt x="262085" y="1321553"/>
                </a:lnTo>
                <a:cubicBezTo>
                  <a:pt x="276909" y="1325562"/>
                  <a:pt x="276909" y="1325562"/>
                  <a:pt x="276909" y="1325562"/>
                </a:cubicBezTo>
                <a:cubicBezTo>
                  <a:pt x="262085" y="1321553"/>
                  <a:pt x="262085" y="1321553"/>
                  <a:pt x="262085" y="1321553"/>
                </a:cubicBezTo>
                <a:cubicBezTo>
                  <a:pt x="262085" y="1321553"/>
                  <a:pt x="262085" y="1321553"/>
                  <a:pt x="247724" y="1317669"/>
                </a:cubicBezTo>
                <a:cubicBezTo>
                  <a:pt x="262085" y="1321553"/>
                  <a:pt x="265183" y="1310098"/>
                  <a:pt x="265183" y="1310098"/>
                </a:cubicBezTo>
                <a:cubicBezTo>
                  <a:pt x="265183" y="1310098"/>
                  <a:pt x="265183" y="1310098"/>
                  <a:pt x="250823" y="1306214"/>
                </a:cubicBezTo>
                <a:cubicBezTo>
                  <a:pt x="236462" y="1302330"/>
                  <a:pt x="250823" y="1306214"/>
                  <a:pt x="253921" y="1294758"/>
                </a:cubicBezTo>
                <a:cubicBezTo>
                  <a:pt x="253921" y="1294758"/>
                  <a:pt x="239560" y="1290874"/>
                  <a:pt x="253921" y="1294758"/>
                </a:cubicBezTo>
                <a:cubicBezTo>
                  <a:pt x="253921" y="1294758"/>
                  <a:pt x="253921" y="1294758"/>
                  <a:pt x="239560" y="1290874"/>
                </a:cubicBezTo>
                <a:lnTo>
                  <a:pt x="242658" y="1279418"/>
                </a:lnTo>
                <a:cubicBezTo>
                  <a:pt x="242658" y="1279418"/>
                  <a:pt x="242658" y="1279418"/>
                  <a:pt x="228298" y="1275534"/>
                </a:cubicBezTo>
                <a:lnTo>
                  <a:pt x="245857" y="1267593"/>
                </a:lnTo>
                <a:lnTo>
                  <a:pt x="231496" y="1263709"/>
                </a:lnTo>
                <a:lnTo>
                  <a:pt x="234594" y="1252253"/>
                </a:lnTo>
                <a:lnTo>
                  <a:pt x="219770" y="1248244"/>
                </a:lnTo>
                <a:cubicBezTo>
                  <a:pt x="219770" y="1248244"/>
                  <a:pt x="222868" y="1236788"/>
                  <a:pt x="237692" y="1240797"/>
                </a:cubicBezTo>
                <a:cubicBezTo>
                  <a:pt x="237692" y="1240797"/>
                  <a:pt x="237692" y="1240797"/>
                  <a:pt x="222868" y="1236788"/>
                </a:cubicBezTo>
                <a:lnTo>
                  <a:pt x="225967" y="1225332"/>
                </a:lnTo>
                <a:lnTo>
                  <a:pt x="229165" y="1213507"/>
                </a:lnTo>
                <a:cubicBezTo>
                  <a:pt x="214804" y="1209623"/>
                  <a:pt x="214804" y="1209623"/>
                  <a:pt x="214804" y="1209623"/>
                </a:cubicBezTo>
                <a:lnTo>
                  <a:pt x="200443" y="1205739"/>
                </a:lnTo>
                <a:cubicBezTo>
                  <a:pt x="200443" y="1205739"/>
                  <a:pt x="214804" y="1209623"/>
                  <a:pt x="217902" y="1198167"/>
                </a:cubicBezTo>
                <a:cubicBezTo>
                  <a:pt x="217902" y="1198167"/>
                  <a:pt x="217902" y="1198167"/>
                  <a:pt x="203541" y="1194283"/>
                </a:cubicBezTo>
                <a:cubicBezTo>
                  <a:pt x="203541" y="1194283"/>
                  <a:pt x="203541" y="1194283"/>
                  <a:pt x="206640" y="1182828"/>
                </a:cubicBezTo>
                <a:lnTo>
                  <a:pt x="221000" y="1186712"/>
                </a:lnTo>
                <a:lnTo>
                  <a:pt x="224099" y="1175256"/>
                </a:lnTo>
                <a:lnTo>
                  <a:pt x="209738" y="1171372"/>
                </a:lnTo>
                <a:lnTo>
                  <a:pt x="212936" y="1159547"/>
                </a:lnTo>
                <a:lnTo>
                  <a:pt x="198575" y="1155663"/>
                </a:lnTo>
                <a:lnTo>
                  <a:pt x="201674" y="1144207"/>
                </a:lnTo>
                <a:lnTo>
                  <a:pt x="186850" y="1140198"/>
                </a:lnTo>
                <a:cubicBezTo>
                  <a:pt x="186850" y="1140198"/>
                  <a:pt x="186850" y="1140198"/>
                  <a:pt x="189948" y="1128742"/>
                </a:cubicBezTo>
                <a:lnTo>
                  <a:pt x="204772" y="1132751"/>
                </a:lnTo>
                <a:cubicBezTo>
                  <a:pt x="189948" y="1128742"/>
                  <a:pt x="189948" y="1128742"/>
                  <a:pt x="189948" y="1128742"/>
                </a:cubicBezTo>
                <a:cubicBezTo>
                  <a:pt x="189948" y="1128742"/>
                  <a:pt x="189948" y="1128742"/>
                  <a:pt x="193046" y="1117286"/>
                </a:cubicBezTo>
                <a:cubicBezTo>
                  <a:pt x="211068" y="1109470"/>
                  <a:pt x="211068" y="1109470"/>
                  <a:pt x="196244" y="1105461"/>
                </a:cubicBezTo>
                <a:lnTo>
                  <a:pt x="199343" y="1094005"/>
                </a:lnTo>
                <a:cubicBezTo>
                  <a:pt x="199343" y="1094005"/>
                  <a:pt x="199343" y="1094005"/>
                  <a:pt x="202441" y="1082549"/>
                </a:cubicBezTo>
                <a:lnTo>
                  <a:pt x="193824" y="1080219"/>
                </a:lnTo>
                <a:lnTo>
                  <a:pt x="193465" y="1080122"/>
                </a:lnTo>
                <a:cubicBezTo>
                  <a:pt x="191670" y="1079636"/>
                  <a:pt x="188080" y="1078665"/>
                  <a:pt x="188080" y="1078665"/>
                </a:cubicBezTo>
                <a:cubicBezTo>
                  <a:pt x="202441" y="1082549"/>
                  <a:pt x="205539" y="1071094"/>
                  <a:pt x="205539" y="1071094"/>
                </a:cubicBezTo>
                <a:cubicBezTo>
                  <a:pt x="191178" y="1067210"/>
                  <a:pt x="205539" y="1071094"/>
                  <a:pt x="191178" y="1067210"/>
                </a:cubicBezTo>
                <a:cubicBezTo>
                  <a:pt x="191178" y="1067210"/>
                  <a:pt x="191178" y="1067210"/>
                  <a:pt x="194276" y="1055754"/>
                </a:cubicBezTo>
                <a:cubicBezTo>
                  <a:pt x="194276" y="1055754"/>
                  <a:pt x="208637" y="1059638"/>
                  <a:pt x="194276" y="1055754"/>
                </a:cubicBezTo>
                <a:lnTo>
                  <a:pt x="208637" y="1059638"/>
                </a:lnTo>
                <a:cubicBezTo>
                  <a:pt x="194276" y="1055754"/>
                  <a:pt x="194276" y="1055754"/>
                  <a:pt x="194276" y="1055754"/>
                </a:cubicBezTo>
                <a:lnTo>
                  <a:pt x="197475" y="1043929"/>
                </a:lnTo>
                <a:cubicBezTo>
                  <a:pt x="183114" y="1040045"/>
                  <a:pt x="183114" y="1040045"/>
                  <a:pt x="183114" y="1040045"/>
                </a:cubicBezTo>
                <a:cubicBezTo>
                  <a:pt x="183114" y="1040045"/>
                  <a:pt x="183114" y="1040045"/>
                  <a:pt x="186212" y="1028589"/>
                </a:cubicBezTo>
                <a:cubicBezTo>
                  <a:pt x="200573" y="1032473"/>
                  <a:pt x="200573" y="1032473"/>
                  <a:pt x="200573" y="1032473"/>
                </a:cubicBezTo>
                <a:lnTo>
                  <a:pt x="203671" y="1021017"/>
                </a:lnTo>
                <a:lnTo>
                  <a:pt x="206869" y="1009192"/>
                </a:lnTo>
                <a:cubicBezTo>
                  <a:pt x="203671" y="1021017"/>
                  <a:pt x="206869" y="1009192"/>
                  <a:pt x="192509" y="1005308"/>
                </a:cubicBezTo>
                <a:cubicBezTo>
                  <a:pt x="192509" y="1005308"/>
                  <a:pt x="206869" y="1009192"/>
                  <a:pt x="192509" y="1005308"/>
                </a:cubicBezTo>
                <a:cubicBezTo>
                  <a:pt x="192509" y="1005308"/>
                  <a:pt x="192509" y="1005308"/>
                  <a:pt x="195607" y="993852"/>
                </a:cubicBezTo>
                <a:lnTo>
                  <a:pt x="181246" y="989968"/>
                </a:lnTo>
                <a:lnTo>
                  <a:pt x="198705" y="982396"/>
                </a:lnTo>
                <a:cubicBezTo>
                  <a:pt x="198705" y="982396"/>
                  <a:pt x="213066" y="986280"/>
                  <a:pt x="198705" y="982396"/>
                </a:cubicBezTo>
                <a:lnTo>
                  <a:pt x="201803" y="970941"/>
                </a:lnTo>
                <a:lnTo>
                  <a:pt x="205002" y="959115"/>
                </a:lnTo>
                <a:lnTo>
                  <a:pt x="193739" y="943776"/>
                </a:lnTo>
                <a:lnTo>
                  <a:pt x="196837" y="932320"/>
                </a:lnTo>
                <a:lnTo>
                  <a:pt x="211198" y="936204"/>
                </a:lnTo>
                <a:cubicBezTo>
                  <a:pt x="211198" y="936204"/>
                  <a:pt x="211198" y="936204"/>
                  <a:pt x="214296" y="924748"/>
                </a:cubicBezTo>
                <a:lnTo>
                  <a:pt x="217494" y="912923"/>
                </a:lnTo>
                <a:cubicBezTo>
                  <a:pt x="231855" y="916807"/>
                  <a:pt x="217494" y="912923"/>
                  <a:pt x="217494" y="912923"/>
                </a:cubicBezTo>
                <a:lnTo>
                  <a:pt x="220593" y="901467"/>
                </a:lnTo>
                <a:lnTo>
                  <a:pt x="234954" y="905351"/>
                </a:lnTo>
                <a:lnTo>
                  <a:pt x="238052" y="893895"/>
                </a:lnTo>
                <a:cubicBezTo>
                  <a:pt x="223691" y="890011"/>
                  <a:pt x="223691" y="890011"/>
                  <a:pt x="226789" y="878555"/>
                </a:cubicBezTo>
                <a:cubicBezTo>
                  <a:pt x="226789" y="878555"/>
                  <a:pt x="226789" y="878555"/>
                  <a:pt x="228584" y="879041"/>
                </a:cubicBezTo>
                <a:lnTo>
                  <a:pt x="235416" y="880888"/>
                </a:lnTo>
                <a:lnTo>
                  <a:pt x="239355" y="881954"/>
                </a:lnTo>
                <a:cubicBezTo>
                  <a:pt x="241150" y="882439"/>
                  <a:pt x="241150" y="882439"/>
                  <a:pt x="241150" y="882439"/>
                </a:cubicBezTo>
                <a:lnTo>
                  <a:pt x="244348" y="870614"/>
                </a:lnTo>
                <a:lnTo>
                  <a:pt x="229987" y="866730"/>
                </a:lnTo>
                <a:cubicBezTo>
                  <a:pt x="233086" y="855274"/>
                  <a:pt x="233086" y="855274"/>
                  <a:pt x="247446" y="859158"/>
                </a:cubicBezTo>
                <a:lnTo>
                  <a:pt x="250545" y="847702"/>
                </a:lnTo>
                <a:lnTo>
                  <a:pt x="253643" y="836247"/>
                </a:lnTo>
                <a:cubicBezTo>
                  <a:pt x="268004" y="840131"/>
                  <a:pt x="253643" y="836247"/>
                  <a:pt x="253643" y="836247"/>
                </a:cubicBezTo>
                <a:cubicBezTo>
                  <a:pt x="260823" y="838189"/>
                  <a:pt x="260823" y="838189"/>
                  <a:pt x="260823" y="838189"/>
                </a:cubicBezTo>
                <a:lnTo>
                  <a:pt x="268004" y="840131"/>
                </a:lnTo>
                <a:cubicBezTo>
                  <a:pt x="260823" y="838189"/>
                  <a:pt x="260823" y="838189"/>
                  <a:pt x="260823" y="838189"/>
                </a:cubicBezTo>
                <a:lnTo>
                  <a:pt x="253643" y="836247"/>
                </a:lnTo>
                <a:cubicBezTo>
                  <a:pt x="253643" y="836247"/>
                  <a:pt x="253643" y="836247"/>
                  <a:pt x="239282" y="832363"/>
                </a:cubicBezTo>
                <a:cubicBezTo>
                  <a:pt x="239282" y="832363"/>
                  <a:pt x="241025" y="825919"/>
                  <a:pt x="240589" y="827530"/>
                </a:cubicBezTo>
                <a:close/>
                <a:moveTo>
                  <a:pt x="1825465" y="827503"/>
                </a:moveTo>
                <a:cubicBezTo>
                  <a:pt x="1822366" y="838958"/>
                  <a:pt x="1822366" y="838958"/>
                  <a:pt x="1836727" y="842842"/>
                </a:cubicBezTo>
                <a:lnTo>
                  <a:pt x="1833629" y="854298"/>
                </a:lnTo>
                <a:lnTo>
                  <a:pt x="1830431" y="866123"/>
                </a:lnTo>
                <a:cubicBezTo>
                  <a:pt x="1833629" y="854298"/>
                  <a:pt x="1833629" y="854298"/>
                  <a:pt x="1819268" y="850414"/>
                </a:cubicBezTo>
                <a:lnTo>
                  <a:pt x="1822366" y="838958"/>
                </a:lnTo>
                <a:close/>
                <a:moveTo>
                  <a:pt x="862121" y="827114"/>
                </a:moveTo>
                <a:lnTo>
                  <a:pt x="859023" y="838569"/>
                </a:lnTo>
                <a:cubicBezTo>
                  <a:pt x="862121" y="827114"/>
                  <a:pt x="862121" y="827114"/>
                  <a:pt x="862121" y="827114"/>
                </a:cubicBezTo>
                <a:close/>
                <a:moveTo>
                  <a:pt x="1732177" y="826860"/>
                </a:moveTo>
                <a:lnTo>
                  <a:pt x="1746538" y="830744"/>
                </a:lnTo>
                <a:cubicBezTo>
                  <a:pt x="1746538" y="830744"/>
                  <a:pt x="1746538" y="830744"/>
                  <a:pt x="1732177" y="826860"/>
                </a:cubicBezTo>
                <a:close/>
                <a:moveTo>
                  <a:pt x="489697" y="825533"/>
                </a:moveTo>
                <a:lnTo>
                  <a:pt x="495564" y="827120"/>
                </a:lnTo>
                <a:lnTo>
                  <a:pt x="496027" y="827245"/>
                </a:lnTo>
                <a:lnTo>
                  <a:pt x="496381" y="827341"/>
                </a:lnTo>
                <a:lnTo>
                  <a:pt x="496878" y="827475"/>
                </a:lnTo>
                <a:cubicBezTo>
                  <a:pt x="496878" y="827475"/>
                  <a:pt x="496878" y="827475"/>
                  <a:pt x="504058" y="829417"/>
                </a:cubicBezTo>
                <a:cubicBezTo>
                  <a:pt x="518419" y="833301"/>
                  <a:pt x="518419" y="833301"/>
                  <a:pt x="515320" y="844757"/>
                </a:cubicBezTo>
                <a:cubicBezTo>
                  <a:pt x="515320" y="844757"/>
                  <a:pt x="515320" y="844757"/>
                  <a:pt x="530144" y="848766"/>
                </a:cubicBezTo>
                <a:lnTo>
                  <a:pt x="533243" y="837310"/>
                </a:lnTo>
                <a:lnTo>
                  <a:pt x="547604" y="841194"/>
                </a:lnTo>
                <a:cubicBezTo>
                  <a:pt x="544505" y="852650"/>
                  <a:pt x="544505" y="852650"/>
                  <a:pt x="544505" y="852650"/>
                </a:cubicBezTo>
                <a:cubicBezTo>
                  <a:pt x="544505" y="852650"/>
                  <a:pt x="544505" y="852650"/>
                  <a:pt x="558866" y="856534"/>
                </a:cubicBezTo>
                <a:lnTo>
                  <a:pt x="544505" y="852650"/>
                </a:lnTo>
                <a:lnTo>
                  <a:pt x="547604" y="841194"/>
                </a:lnTo>
                <a:cubicBezTo>
                  <a:pt x="533243" y="837310"/>
                  <a:pt x="533243" y="837310"/>
                  <a:pt x="533243" y="837310"/>
                </a:cubicBezTo>
                <a:cubicBezTo>
                  <a:pt x="530144" y="848766"/>
                  <a:pt x="530144" y="848766"/>
                  <a:pt x="530144" y="848766"/>
                </a:cubicBezTo>
                <a:lnTo>
                  <a:pt x="515320" y="844757"/>
                </a:lnTo>
                <a:cubicBezTo>
                  <a:pt x="518419" y="833301"/>
                  <a:pt x="530144" y="848766"/>
                  <a:pt x="518419" y="833301"/>
                </a:cubicBezTo>
                <a:cubicBezTo>
                  <a:pt x="518419" y="833301"/>
                  <a:pt x="518419" y="833301"/>
                  <a:pt x="504058" y="829417"/>
                </a:cubicBezTo>
                <a:lnTo>
                  <a:pt x="496027" y="827245"/>
                </a:lnTo>
                <a:lnTo>
                  <a:pt x="495980" y="827232"/>
                </a:lnTo>
                <a:lnTo>
                  <a:pt x="495564" y="827120"/>
                </a:lnTo>
                <a:lnTo>
                  <a:pt x="491492" y="826018"/>
                </a:lnTo>
                <a:cubicBezTo>
                  <a:pt x="489697" y="825533"/>
                  <a:pt x="489697" y="825533"/>
                  <a:pt x="489697" y="825533"/>
                </a:cubicBezTo>
                <a:close/>
                <a:moveTo>
                  <a:pt x="475336" y="821649"/>
                </a:moveTo>
                <a:cubicBezTo>
                  <a:pt x="457414" y="829096"/>
                  <a:pt x="472238" y="833105"/>
                  <a:pt x="472238" y="833105"/>
                </a:cubicBezTo>
                <a:lnTo>
                  <a:pt x="457414" y="829096"/>
                </a:lnTo>
                <a:lnTo>
                  <a:pt x="454216" y="840921"/>
                </a:lnTo>
                <a:cubicBezTo>
                  <a:pt x="454216" y="840921"/>
                  <a:pt x="454216" y="840921"/>
                  <a:pt x="469040" y="844930"/>
                </a:cubicBezTo>
                <a:cubicBezTo>
                  <a:pt x="483401" y="848814"/>
                  <a:pt x="483401" y="848814"/>
                  <a:pt x="483401" y="848814"/>
                </a:cubicBezTo>
                <a:lnTo>
                  <a:pt x="497761" y="852698"/>
                </a:lnTo>
                <a:cubicBezTo>
                  <a:pt x="483401" y="848814"/>
                  <a:pt x="483401" y="848814"/>
                  <a:pt x="486599" y="836989"/>
                </a:cubicBezTo>
                <a:lnTo>
                  <a:pt x="483401" y="848814"/>
                </a:lnTo>
                <a:lnTo>
                  <a:pt x="469040" y="844930"/>
                </a:lnTo>
                <a:lnTo>
                  <a:pt x="472238" y="833105"/>
                </a:lnTo>
                <a:close/>
                <a:moveTo>
                  <a:pt x="1252005" y="821122"/>
                </a:moveTo>
                <a:lnTo>
                  <a:pt x="1250121" y="828086"/>
                </a:lnTo>
                <a:lnTo>
                  <a:pt x="1250213" y="827745"/>
                </a:lnTo>
                <a:cubicBezTo>
                  <a:pt x="1250068" y="828282"/>
                  <a:pt x="1249681" y="829714"/>
                  <a:pt x="1248906" y="832578"/>
                </a:cubicBezTo>
                <a:cubicBezTo>
                  <a:pt x="1248906" y="832578"/>
                  <a:pt x="1248906" y="832578"/>
                  <a:pt x="1263267" y="836462"/>
                </a:cubicBezTo>
                <a:cubicBezTo>
                  <a:pt x="1263267" y="836462"/>
                  <a:pt x="1248906" y="832578"/>
                  <a:pt x="1263267" y="836462"/>
                </a:cubicBezTo>
                <a:cubicBezTo>
                  <a:pt x="1263267" y="836462"/>
                  <a:pt x="1263267" y="836462"/>
                  <a:pt x="1266365" y="825006"/>
                </a:cubicBezTo>
                <a:close/>
                <a:moveTo>
                  <a:pt x="242380" y="820907"/>
                </a:moveTo>
                <a:lnTo>
                  <a:pt x="256741" y="824791"/>
                </a:lnTo>
                <a:lnTo>
                  <a:pt x="242380" y="820907"/>
                </a:lnTo>
                <a:close/>
                <a:moveTo>
                  <a:pt x="1019149" y="820011"/>
                </a:moveTo>
                <a:lnTo>
                  <a:pt x="1024907" y="821568"/>
                </a:lnTo>
                <a:lnTo>
                  <a:pt x="1024708" y="821514"/>
                </a:lnTo>
                <a:cubicBezTo>
                  <a:pt x="1022855" y="821013"/>
                  <a:pt x="1019149" y="820011"/>
                  <a:pt x="1019149" y="820011"/>
                </a:cubicBezTo>
                <a:close/>
                <a:moveTo>
                  <a:pt x="1702992" y="818967"/>
                </a:moveTo>
                <a:cubicBezTo>
                  <a:pt x="1717816" y="822976"/>
                  <a:pt x="1702992" y="818967"/>
                  <a:pt x="1699794" y="830792"/>
                </a:cubicBezTo>
                <a:close/>
                <a:moveTo>
                  <a:pt x="1702992" y="818967"/>
                </a:moveTo>
                <a:cubicBezTo>
                  <a:pt x="1699794" y="830792"/>
                  <a:pt x="1688632" y="815083"/>
                  <a:pt x="1685433" y="826908"/>
                </a:cubicBezTo>
                <a:cubicBezTo>
                  <a:pt x="1685433" y="826908"/>
                  <a:pt x="1685433" y="826908"/>
                  <a:pt x="1682335" y="838364"/>
                </a:cubicBezTo>
                <a:lnTo>
                  <a:pt x="1696696" y="842248"/>
                </a:lnTo>
                <a:lnTo>
                  <a:pt x="1679237" y="849820"/>
                </a:lnTo>
                <a:cubicBezTo>
                  <a:pt x="1679237" y="849820"/>
                  <a:pt x="1679237" y="849820"/>
                  <a:pt x="1693598" y="853704"/>
                </a:cubicBezTo>
                <a:cubicBezTo>
                  <a:pt x="1692798" y="856660"/>
                  <a:pt x="1692398" y="858138"/>
                  <a:pt x="1692248" y="858692"/>
                </a:cubicBezTo>
                <a:lnTo>
                  <a:pt x="1692297" y="858514"/>
                </a:lnTo>
                <a:lnTo>
                  <a:pt x="1690399" y="865529"/>
                </a:lnTo>
                <a:cubicBezTo>
                  <a:pt x="1676039" y="861645"/>
                  <a:pt x="1676039" y="861645"/>
                  <a:pt x="1676039" y="861645"/>
                </a:cubicBezTo>
                <a:cubicBezTo>
                  <a:pt x="1672448" y="860674"/>
                  <a:pt x="1670653" y="860189"/>
                  <a:pt x="1669980" y="860007"/>
                </a:cubicBezTo>
                <a:lnTo>
                  <a:pt x="1670344" y="860105"/>
                </a:lnTo>
                <a:lnTo>
                  <a:pt x="1661678" y="857761"/>
                </a:lnTo>
                <a:lnTo>
                  <a:pt x="1658580" y="869217"/>
                </a:lnTo>
                <a:lnTo>
                  <a:pt x="1644219" y="865333"/>
                </a:lnTo>
                <a:cubicBezTo>
                  <a:pt x="1644219" y="865333"/>
                  <a:pt x="1626297" y="872780"/>
                  <a:pt x="1644219" y="865333"/>
                </a:cubicBezTo>
                <a:cubicBezTo>
                  <a:pt x="1626297" y="872780"/>
                  <a:pt x="1641121" y="876789"/>
                  <a:pt x="1626297" y="872780"/>
                </a:cubicBezTo>
                <a:cubicBezTo>
                  <a:pt x="1626297" y="872780"/>
                  <a:pt x="1626297" y="872780"/>
                  <a:pt x="1641121" y="876789"/>
                </a:cubicBezTo>
                <a:cubicBezTo>
                  <a:pt x="1641121" y="876789"/>
                  <a:pt x="1641121" y="876789"/>
                  <a:pt x="1655481" y="880673"/>
                </a:cubicBezTo>
                <a:lnTo>
                  <a:pt x="1669842" y="884557"/>
                </a:lnTo>
                <a:lnTo>
                  <a:pt x="1672940" y="873101"/>
                </a:lnTo>
                <a:cubicBezTo>
                  <a:pt x="1676530" y="874072"/>
                  <a:pt x="1678326" y="874557"/>
                  <a:pt x="1679223" y="874800"/>
                </a:cubicBezTo>
                <a:lnTo>
                  <a:pt x="1679611" y="874905"/>
                </a:lnTo>
                <a:lnTo>
                  <a:pt x="1680121" y="875043"/>
                </a:lnTo>
                <a:cubicBezTo>
                  <a:pt x="1680121" y="875043"/>
                  <a:pt x="1680121" y="875043"/>
                  <a:pt x="1687301" y="876985"/>
                </a:cubicBezTo>
                <a:cubicBezTo>
                  <a:pt x="1687301" y="876985"/>
                  <a:pt x="1687301" y="876985"/>
                  <a:pt x="1684203" y="888441"/>
                </a:cubicBezTo>
                <a:cubicBezTo>
                  <a:pt x="1669842" y="884557"/>
                  <a:pt x="1684203" y="888441"/>
                  <a:pt x="1684203" y="888441"/>
                </a:cubicBezTo>
                <a:cubicBezTo>
                  <a:pt x="1699027" y="892450"/>
                  <a:pt x="1699027" y="892450"/>
                  <a:pt x="1699027" y="892450"/>
                </a:cubicBezTo>
                <a:cubicBezTo>
                  <a:pt x="1699027" y="892450"/>
                  <a:pt x="1699027" y="892450"/>
                  <a:pt x="1702125" y="880994"/>
                </a:cubicBezTo>
                <a:lnTo>
                  <a:pt x="1705223" y="869538"/>
                </a:lnTo>
                <a:lnTo>
                  <a:pt x="1719584" y="873422"/>
                </a:lnTo>
                <a:cubicBezTo>
                  <a:pt x="1719584" y="873422"/>
                  <a:pt x="1719584" y="873422"/>
                  <a:pt x="1716486" y="884878"/>
                </a:cubicBezTo>
                <a:cubicBezTo>
                  <a:pt x="1716486" y="884878"/>
                  <a:pt x="1716486" y="884878"/>
                  <a:pt x="1718281" y="885363"/>
                </a:cubicBezTo>
                <a:lnTo>
                  <a:pt x="1721160" y="886142"/>
                </a:lnTo>
                <a:lnTo>
                  <a:pt x="1721871" y="886334"/>
                </a:lnTo>
                <a:lnTo>
                  <a:pt x="1722252" y="886437"/>
                </a:lnTo>
                <a:lnTo>
                  <a:pt x="1730847" y="888762"/>
                </a:lnTo>
                <a:cubicBezTo>
                  <a:pt x="1730847" y="888762"/>
                  <a:pt x="1727748" y="900218"/>
                  <a:pt x="1713388" y="896334"/>
                </a:cubicBezTo>
                <a:cubicBezTo>
                  <a:pt x="1713388" y="896334"/>
                  <a:pt x="1727748" y="900218"/>
                  <a:pt x="1713388" y="896334"/>
                </a:cubicBezTo>
                <a:lnTo>
                  <a:pt x="1727748" y="900218"/>
                </a:lnTo>
                <a:cubicBezTo>
                  <a:pt x="1727748" y="900218"/>
                  <a:pt x="1727748" y="900218"/>
                  <a:pt x="1730847" y="888762"/>
                </a:cubicBezTo>
                <a:lnTo>
                  <a:pt x="1733945" y="877306"/>
                </a:lnTo>
                <a:cubicBezTo>
                  <a:pt x="1733945" y="877306"/>
                  <a:pt x="1733945" y="877306"/>
                  <a:pt x="1719584" y="873422"/>
                </a:cubicBezTo>
                <a:cubicBezTo>
                  <a:pt x="1719584" y="873422"/>
                  <a:pt x="1719584" y="873422"/>
                  <a:pt x="1722782" y="861597"/>
                </a:cubicBezTo>
                <a:lnTo>
                  <a:pt x="1705223" y="869538"/>
                </a:lnTo>
                <a:lnTo>
                  <a:pt x="1708422" y="857713"/>
                </a:lnTo>
                <a:cubicBezTo>
                  <a:pt x="1722782" y="861597"/>
                  <a:pt x="1722782" y="861597"/>
                  <a:pt x="1725881" y="850141"/>
                </a:cubicBezTo>
                <a:cubicBezTo>
                  <a:pt x="1725881" y="850141"/>
                  <a:pt x="1725881" y="850141"/>
                  <a:pt x="1711520" y="846257"/>
                </a:cubicBezTo>
                <a:lnTo>
                  <a:pt x="1696696" y="842248"/>
                </a:lnTo>
                <a:lnTo>
                  <a:pt x="1699794" y="830792"/>
                </a:lnTo>
                <a:cubicBezTo>
                  <a:pt x="1699794" y="830792"/>
                  <a:pt x="1699794" y="830792"/>
                  <a:pt x="1714618" y="834801"/>
                </a:cubicBezTo>
                <a:cubicBezTo>
                  <a:pt x="1714618" y="834801"/>
                  <a:pt x="1714618" y="834801"/>
                  <a:pt x="1717816" y="822976"/>
                </a:cubicBezTo>
                <a:cubicBezTo>
                  <a:pt x="1717816" y="822976"/>
                  <a:pt x="1717816" y="822976"/>
                  <a:pt x="1702992" y="818967"/>
                </a:cubicBezTo>
                <a:close/>
                <a:moveTo>
                  <a:pt x="600544" y="818234"/>
                </a:moveTo>
                <a:cubicBezTo>
                  <a:pt x="614905" y="822118"/>
                  <a:pt x="600544" y="818234"/>
                  <a:pt x="600544" y="818234"/>
                </a:cubicBezTo>
                <a:close/>
                <a:moveTo>
                  <a:pt x="1641888" y="815131"/>
                </a:moveTo>
                <a:cubicBezTo>
                  <a:pt x="1638789" y="826587"/>
                  <a:pt x="1638789" y="826587"/>
                  <a:pt x="1638789" y="826587"/>
                </a:cubicBezTo>
                <a:lnTo>
                  <a:pt x="1635691" y="838043"/>
                </a:lnTo>
                <a:lnTo>
                  <a:pt x="1653614" y="830596"/>
                </a:lnTo>
                <a:cubicBezTo>
                  <a:pt x="1653614" y="830596"/>
                  <a:pt x="1653614" y="830596"/>
                  <a:pt x="1655409" y="831082"/>
                </a:cubicBezTo>
                <a:lnTo>
                  <a:pt x="1658404" y="831892"/>
                </a:lnTo>
                <a:lnTo>
                  <a:pt x="1658999" y="832053"/>
                </a:lnTo>
                <a:lnTo>
                  <a:pt x="1659597" y="832215"/>
                </a:lnTo>
                <a:lnTo>
                  <a:pt x="1660312" y="832408"/>
                </a:lnTo>
                <a:lnTo>
                  <a:pt x="1666179" y="833995"/>
                </a:lnTo>
                <a:cubicBezTo>
                  <a:pt x="1667974" y="834480"/>
                  <a:pt x="1667974" y="834480"/>
                  <a:pt x="1667974" y="834480"/>
                </a:cubicBezTo>
                <a:lnTo>
                  <a:pt x="1660312" y="832408"/>
                </a:lnTo>
                <a:lnTo>
                  <a:pt x="1653614" y="830596"/>
                </a:lnTo>
                <a:cubicBezTo>
                  <a:pt x="1653614" y="830596"/>
                  <a:pt x="1653614" y="830596"/>
                  <a:pt x="1656712" y="819140"/>
                </a:cubicBezTo>
                <a:lnTo>
                  <a:pt x="1653614" y="830596"/>
                </a:lnTo>
                <a:cubicBezTo>
                  <a:pt x="1653614" y="830596"/>
                  <a:pt x="1653614" y="830596"/>
                  <a:pt x="1638789" y="826587"/>
                </a:cubicBezTo>
                <a:close/>
                <a:moveTo>
                  <a:pt x="1595707" y="814935"/>
                </a:moveTo>
                <a:lnTo>
                  <a:pt x="1593771" y="822094"/>
                </a:lnTo>
                <a:lnTo>
                  <a:pt x="1593916" y="821558"/>
                </a:lnTo>
                <a:cubicBezTo>
                  <a:pt x="1594061" y="821021"/>
                  <a:pt x="1593964" y="821379"/>
                  <a:pt x="1593771" y="822095"/>
                </a:cubicBezTo>
                <a:lnTo>
                  <a:pt x="1592996" y="824959"/>
                </a:lnTo>
                <a:lnTo>
                  <a:pt x="1593771" y="822094"/>
                </a:lnTo>
                <a:lnTo>
                  <a:pt x="1592609" y="826391"/>
                </a:lnTo>
                <a:cubicBezTo>
                  <a:pt x="1595707" y="814935"/>
                  <a:pt x="1595707" y="814935"/>
                  <a:pt x="1595707" y="814935"/>
                </a:cubicBezTo>
                <a:cubicBezTo>
                  <a:pt x="1610068" y="818819"/>
                  <a:pt x="1610068" y="818819"/>
                  <a:pt x="1610068" y="818819"/>
                </a:cubicBezTo>
                <a:close/>
                <a:moveTo>
                  <a:pt x="632364" y="814546"/>
                </a:moveTo>
                <a:cubicBezTo>
                  <a:pt x="646724" y="818430"/>
                  <a:pt x="646724" y="818430"/>
                  <a:pt x="646724" y="818430"/>
                </a:cubicBezTo>
                <a:close/>
                <a:moveTo>
                  <a:pt x="1627527" y="811247"/>
                </a:moveTo>
                <a:cubicBezTo>
                  <a:pt x="1627527" y="811247"/>
                  <a:pt x="1624429" y="822703"/>
                  <a:pt x="1627527" y="811247"/>
                </a:cubicBezTo>
                <a:close/>
                <a:moveTo>
                  <a:pt x="478435" y="810193"/>
                </a:moveTo>
                <a:cubicBezTo>
                  <a:pt x="492795" y="814077"/>
                  <a:pt x="492795" y="814077"/>
                  <a:pt x="492795" y="814077"/>
                </a:cubicBezTo>
                <a:close/>
                <a:moveTo>
                  <a:pt x="1208459" y="809345"/>
                </a:moveTo>
                <a:cubicBezTo>
                  <a:pt x="1223283" y="813355"/>
                  <a:pt x="1223283" y="813355"/>
                  <a:pt x="1223283" y="813355"/>
                </a:cubicBezTo>
                <a:close/>
                <a:moveTo>
                  <a:pt x="1574825" y="809288"/>
                </a:moveTo>
                <a:cubicBezTo>
                  <a:pt x="1575498" y="809470"/>
                  <a:pt x="1577293" y="809955"/>
                  <a:pt x="1580883" y="810926"/>
                </a:cubicBezTo>
                <a:cubicBezTo>
                  <a:pt x="1580883" y="810926"/>
                  <a:pt x="1572805" y="808741"/>
                  <a:pt x="1574825" y="809288"/>
                </a:cubicBezTo>
                <a:close/>
                <a:moveTo>
                  <a:pt x="245579" y="809082"/>
                </a:moveTo>
                <a:cubicBezTo>
                  <a:pt x="245579" y="809082"/>
                  <a:pt x="245579" y="809082"/>
                  <a:pt x="245179" y="810560"/>
                </a:cubicBezTo>
                <a:lnTo>
                  <a:pt x="242380" y="820907"/>
                </a:lnTo>
                <a:lnTo>
                  <a:pt x="238790" y="819936"/>
                </a:lnTo>
                <a:cubicBezTo>
                  <a:pt x="235200" y="818965"/>
                  <a:pt x="235200" y="818965"/>
                  <a:pt x="242380" y="820907"/>
                </a:cubicBezTo>
                <a:cubicBezTo>
                  <a:pt x="242380" y="820907"/>
                  <a:pt x="242380" y="820907"/>
                  <a:pt x="256741" y="824791"/>
                </a:cubicBezTo>
                <a:close/>
                <a:moveTo>
                  <a:pt x="1022247" y="808555"/>
                </a:moveTo>
                <a:lnTo>
                  <a:pt x="1019149" y="820011"/>
                </a:lnTo>
                <a:cubicBezTo>
                  <a:pt x="1019149" y="820011"/>
                  <a:pt x="1019149" y="820011"/>
                  <a:pt x="1016050" y="831467"/>
                </a:cubicBezTo>
                <a:cubicBezTo>
                  <a:pt x="1012852" y="843292"/>
                  <a:pt x="998491" y="839408"/>
                  <a:pt x="1012852" y="843292"/>
                </a:cubicBezTo>
                <a:cubicBezTo>
                  <a:pt x="1012852" y="843292"/>
                  <a:pt x="1012852" y="843292"/>
                  <a:pt x="1027676" y="847301"/>
                </a:cubicBezTo>
                <a:cubicBezTo>
                  <a:pt x="1027676" y="847301"/>
                  <a:pt x="1027676" y="847301"/>
                  <a:pt x="1012852" y="843292"/>
                </a:cubicBezTo>
                <a:lnTo>
                  <a:pt x="1016050" y="831467"/>
                </a:lnTo>
                <a:lnTo>
                  <a:pt x="1030874" y="835476"/>
                </a:lnTo>
                <a:lnTo>
                  <a:pt x="1033973" y="824020"/>
                </a:lnTo>
                <a:cubicBezTo>
                  <a:pt x="1033973" y="824020"/>
                  <a:pt x="1033973" y="824020"/>
                  <a:pt x="1032120" y="823519"/>
                </a:cubicBezTo>
                <a:lnTo>
                  <a:pt x="1024907" y="821568"/>
                </a:lnTo>
                <a:lnTo>
                  <a:pt x="1025198" y="821647"/>
                </a:lnTo>
                <a:lnTo>
                  <a:pt x="1025403" y="821702"/>
                </a:lnTo>
                <a:cubicBezTo>
                  <a:pt x="1024708" y="821514"/>
                  <a:pt x="1022855" y="821013"/>
                  <a:pt x="1019149" y="820011"/>
                </a:cubicBezTo>
                <a:cubicBezTo>
                  <a:pt x="1019149" y="820011"/>
                  <a:pt x="1019149" y="820011"/>
                  <a:pt x="1022247" y="808555"/>
                </a:cubicBezTo>
                <a:close/>
                <a:moveTo>
                  <a:pt x="59367" y="808291"/>
                </a:moveTo>
                <a:lnTo>
                  <a:pt x="73727" y="812175"/>
                </a:lnTo>
                <a:cubicBezTo>
                  <a:pt x="59367" y="808291"/>
                  <a:pt x="59367" y="808291"/>
                  <a:pt x="56268" y="819747"/>
                </a:cubicBezTo>
                <a:close/>
                <a:moveTo>
                  <a:pt x="372182" y="807630"/>
                </a:moveTo>
                <a:cubicBezTo>
                  <a:pt x="369987" y="808623"/>
                  <a:pt x="369187" y="811579"/>
                  <a:pt x="367588" y="817492"/>
                </a:cubicBezTo>
                <a:cubicBezTo>
                  <a:pt x="381949" y="821376"/>
                  <a:pt x="381949" y="821376"/>
                  <a:pt x="381949" y="821376"/>
                </a:cubicBezTo>
                <a:cubicBezTo>
                  <a:pt x="367588" y="817492"/>
                  <a:pt x="378850" y="832832"/>
                  <a:pt x="378850" y="832832"/>
                </a:cubicBezTo>
                <a:cubicBezTo>
                  <a:pt x="364490" y="828948"/>
                  <a:pt x="364490" y="828948"/>
                  <a:pt x="364490" y="828948"/>
                </a:cubicBezTo>
                <a:lnTo>
                  <a:pt x="360900" y="827977"/>
                </a:lnTo>
                <a:cubicBezTo>
                  <a:pt x="360900" y="827977"/>
                  <a:pt x="357309" y="827006"/>
                  <a:pt x="350129" y="825064"/>
                </a:cubicBezTo>
                <a:lnTo>
                  <a:pt x="347031" y="836520"/>
                </a:lnTo>
                <a:lnTo>
                  <a:pt x="361391" y="840404"/>
                </a:lnTo>
                <a:cubicBezTo>
                  <a:pt x="375752" y="844287"/>
                  <a:pt x="375752" y="844287"/>
                  <a:pt x="375752" y="844287"/>
                </a:cubicBezTo>
                <a:lnTo>
                  <a:pt x="393211" y="836716"/>
                </a:lnTo>
                <a:cubicBezTo>
                  <a:pt x="393211" y="836716"/>
                  <a:pt x="390113" y="848171"/>
                  <a:pt x="393211" y="836716"/>
                </a:cubicBezTo>
                <a:cubicBezTo>
                  <a:pt x="393211" y="836716"/>
                  <a:pt x="390113" y="848171"/>
                  <a:pt x="404937" y="852181"/>
                </a:cubicBezTo>
                <a:cubicBezTo>
                  <a:pt x="404937" y="852181"/>
                  <a:pt x="404937" y="852181"/>
                  <a:pt x="390113" y="848171"/>
                </a:cubicBezTo>
                <a:cubicBezTo>
                  <a:pt x="390113" y="848171"/>
                  <a:pt x="390113" y="848171"/>
                  <a:pt x="404937" y="852181"/>
                </a:cubicBezTo>
                <a:lnTo>
                  <a:pt x="419298" y="856065"/>
                </a:lnTo>
                <a:cubicBezTo>
                  <a:pt x="404937" y="852181"/>
                  <a:pt x="404937" y="852181"/>
                  <a:pt x="404937" y="852181"/>
                </a:cubicBezTo>
                <a:lnTo>
                  <a:pt x="408035" y="840725"/>
                </a:lnTo>
                <a:lnTo>
                  <a:pt x="422396" y="844609"/>
                </a:lnTo>
                <a:cubicBezTo>
                  <a:pt x="408035" y="840725"/>
                  <a:pt x="408035" y="840725"/>
                  <a:pt x="408035" y="840725"/>
                </a:cubicBezTo>
                <a:cubicBezTo>
                  <a:pt x="408035" y="840725"/>
                  <a:pt x="411133" y="829269"/>
                  <a:pt x="408035" y="840725"/>
                </a:cubicBezTo>
                <a:lnTo>
                  <a:pt x="393211" y="836716"/>
                </a:lnTo>
                <a:cubicBezTo>
                  <a:pt x="382441" y="833803"/>
                  <a:pt x="387826" y="835259"/>
                  <a:pt x="385133" y="834531"/>
                </a:cubicBezTo>
                <a:lnTo>
                  <a:pt x="386031" y="834774"/>
                </a:lnTo>
                <a:lnTo>
                  <a:pt x="380645" y="833317"/>
                </a:lnTo>
                <a:cubicBezTo>
                  <a:pt x="378850" y="832832"/>
                  <a:pt x="378850" y="832832"/>
                  <a:pt x="378850" y="832832"/>
                </a:cubicBezTo>
                <a:lnTo>
                  <a:pt x="381949" y="821376"/>
                </a:lnTo>
                <a:cubicBezTo>
                  <a:pt x="381949" y="821376"/>
                  <a:pt x="396309" y="825260"/>
                  <a:pt x="381949" y="821376"/>
                </a:cubicBezTo>
                <a:lnTo>
                  <a:pt x="385147" y="809551"/>
                </a:lnTo>
                <a:cubicBezTo>
                  <a:pt x="377967" y="807609"/>
                  <a:pt x="374376" y="806638"/>
                  <a:pt x="372182" y="807630"/>
                </a:cubicBezTo>
                <a:close/>
                <a:moveTo>
                  <a:pt x="191655" y="807188"/>
                </a:moveTo>
                <a:cubicBezTo>
                  <a:pt x="191655" y="807188"/>
                  <a:pt x="191655" y="807188"/>
                  <a:pt x="198835" y="809130"/>
                </a:cubicBezTo>
                <a:close/>
                <a:moveTo>
                  <a:pt x="1566522" y="807042"/>
                </a:moveTo>
                <a:lnTo>
                  <a:pt x="1563424" y="818498"/>
                </a:lnTo>
                <a:cubicBezTo>
                  <a:pt x="1563424" y="818498"/>
                  <a:pt x="1580883" y="810926"/>
                  <a:pt x="1566522" y="807042"/>
                </a:cubicBezTo>
                <a:close/>
                <a:moveTo>
                  <a:pt x="1426954" y="806573"/>
                </a:moveTo>
                <a:cubicBezTo>
                  <a:pt x="1441315" y="810457"/>
                  <a:pt x="1441315" y="810457"/>
                  <a:pt x="1441315" y="810457"/>
                </a:cubicBezTo>
                <a:close/>
                <a:moveTo>
                  <a:pt x="1287486" y="805734"/>
                </a:moveTo>
                <a:lnTo>
                  <a:pt x="1284288" y="817560"/>
                </a:lnTo>
                <a:cubicBezTo>
                  <a:pt x="1287486" y="805734"/>
                  <a:pt x="1287486" y="805734"/>
                  <a:pt x="1287486" y="805734"/>
                </a:cubicBezTo>
                <a:close/>
                <a:moveTo>
                  <a:pt x="277398" y="805394"/>
                </a:moveTo>
                <a:lnTo>
                  <a:pt x="274300" y="816849"/>
                </a:lnTo>
                <a:lnTo>
                  <a:pt x="259939" y="812966"/>
                </a:lnTo>
                <a:cubicBezTo>
                  <a:pt x="263038" y="801510"/>
                  <a:pt x="259939" y="812966"/>
                  <a:pt x="277398" y="805394"/>
                </a:cubicBezTo>
                <a:close/>
                <a:moveTo>
                  <a:pt x="184474" y="805246"/>
                </a:moveTo>
                <a:cubicBezTo>
                  <a:pt x="191655" y="807188"/>
                  <a:pt x="191655" y="807188"/>
                  <a:pt x="191655" y="807188"/>
                </a:cubicBezTo>
                <a:close/>
                <a:moveTo>
                  <a:pt x="1070240" y="803888"/>
                </a:moveTo>
                <a:cubicBezTo>
                  <a:pt x="1070090" y="804442"/>
                  <a:pt x="1069690" y="805920"/>
                  <a:pt x="1068891" y="808876"/>
                </a:cubicBezTo>
                <a:cubicBezTo>
                  <a:pt x="1068891" y="808876"/>
                  <a:pt x="1070690" y="802225"/>
                  <a:pt x="1070240" y="803888"/>
                </a:cubicBezTo>
                <a:close/>
                <a:moveTo>
                  <a:pt x="728849" y="803363"/>
                </a:moveTo>
                <a:lnTo>
                  <a:pt x="740012" y="819073"/>
                </a:lnTo>
                <a:cubicBezTo>
                  <a:pt x="740012" y="819073"/>
                  <a:pt x="740012" y="819073"/>
                  <a:pt x="743210" y="807247"/>
                </a:cubicBezTo>
                <a:cubicBezTo>
                  <a:pt x="743210" y="807247"/>
                  <a:pt x="743210" y="807247"/>
                  <a:pt x="728849" y="803363"/>
                </a:cubicBezTo>
                <a:close/>
                <a:moveTo>
                  <a:pt x="1778763" y="802578"/>
                </a:moveTo>
                <a:cubicBezTo>
                  <a:pt x="1779458" y="802766"/>
                  <a:pt x="1781311" y="803267"/>
                  <a:pt x="1785017" y="804270"/>
                </a:cubicBezTo>
                <a:lnTo>
                  <a:pt x="1778851" y="802602"/>
                </a:lnTo>
                <a:close/>
                <a:moveTo>
                  <a:pt x="356425" y="801783"/>
                </a:moveTo>
                <a:cubicBezTo>
                  <a:pt x="356425" y="801783"/>
                  <a:pt x="356425" y="801783"/>
                  <a:pt x="370786" y="805667"/>
                </a:cubicBezTo>
                <a:close/>
                <a:moveTo>
                  <a:pt x="1770193" y="800261"/>
                </a:moveTo>
                <a:cubicBezTo>
                  <a:pt x="1773899" y="801263"/>
                  <a:pt x="1775752" y="801764"/>
                  <a:pt x="1776447" y="801952"/>
                </a:cubicBezTo>
                <a:lnTo>
                  <a:pt x="1775837" y="801787"/>
                </a:lnTo>
                <a:lnTo>
                  <a:pt x="1775138" y="801598"/>
                </a:lnTo>
                <a:close/>
                <a:moveTo>
                  <a:pt x="1816937" y="800212"/>
                </a:moveTo>
                <a:lnTo>
                  <a:pt x="1831761" y="804221"/>
                </a:lnTo>
                <a:cubicBezTo>
                  <a:pt x="1831761" y="804221"/>
                  <a:pt x="1831761" y="804221"/>
                  <a:pt x="1828563" y="816047"/>
                </a:cubicBezTo>
                <a:cubicBezTo>
                  <a:pt x="1828563" y="816047"/>
                  <a:pt x="1828563" y="816047"/>
                  <a:pt x="1825465" y="827503"/>
                </a:cubicBezTo>
                <a:cubicBezTo>
                  <a:pt x="1825465" y="827503"/>
                  <a:pt x="1825465" y="827503"/>
                  <a:pt x="1810641" y="823493"/>
                </a:cubicBezTo>
                <a:lnTo>
                  <a:pt x="1813739" y="812038"/>
                </a:lnTo>
                <a:close/>
                <a:moveTo>
                  <a:pt x="621101" y="799207"/>
                </a:moveTo>
                <a:lnTo>
                  <a:pt x="618003" y="810662"/>
                </a:lnTo>
                <a:cubicBezTo>
                  <a:pt x="621101" y="799207"/>
                  <a:pt x="621101" y="799207"/>
                  <a:pt x="621101" y="799207"/>
                </a:cubicBezTo>
                <a:close/>
                <a:moveTo>
                  <a:pt x="1397769" y="798680"/>
                </a:moveTo>
                <a:cubicBezTo>
                  <a:pt x="1394671" y="810136"/>
                  <a:pt x="1380310" y="806252"/>
                  <a:pt x="1380310" y="806252"/>
                </a:cubicBezTo>
                <a:cubicBezTo>
                  <a:pt x="1394671" y="810136"/>
                  <a:pt x="1394671" y="810136"/>
                  <a:pt x="1394671" y="810136"/>
                </a:cubicBezTo>
                <a:close/>
                <a:moveTo>
                  <a:pt x="434889" y="798416"/>
                </a:moveTo>
                <a:lnTo>
                  <a:pt x="431791" y="809872"/>
                </a:lnTo>
                <a:cubicBezTo>
                  <a:pt x="431791" y="809872"/>
                  <a:pt x="431791" y="809872"/>
                  <a:pt x="446152" y="813756"/>
                </a:cubicBezTo>
                <a:close/>
                <a:moveTo>
                  <a:pt x="1843525" y="795110"/>
                </a:moveTo>
                <a:lnTo>
                  <a:pt x="1849220" y="796650"/>
                </a:lnTo>
                <a:cubicBezTo>
                  <a:pt x="1849220" y="796650"/>
                  <a:pt x="1845630" y="795679"/>
                  <a:pt x="1843835" y="795193"/>
                </a:cubicBezTo>
                <a:close/>
                <a:moveTo>
                  <a:pt x="187672" y="793421"/>
                </a:moveTo>
                <a:cubicBezTo>
                  <a:pt x="187672" y="793421"/>
                  <a:pt x="187672" y="793421"/>
                  <a:pt x="202033" y="797305"/>
                </a:cubicBezTo>
                <a:close/>
                <a:moveTo>
                  <a:pt x="964340" y="792894"/>
                </a:moveTo>
                <a:cubicBezTo>
                  <a:pt x="964340" y="792894"/>
                  <a:pt x="968046" y="793896"/>
                  <a:pt x="969899" y="794398"/>
                </a:cubicBezTo>
                <a:lnTo>
                  <a:pt x="970275" y="794499"/>
                </a:lnTo>
                <a:lnTo>
                  <a:pt x="968575" y="794039"/>
                </a:lnTo>
                <a:close/>
                <a:moveTo>
                  <a:pt x="1741472" y="792493"/>
                </a:moveTo>
                <a:cubicBezTo>
                  <a:pt x="1741472" y="792493"/>
                  <a:pt x="1741472" y="792493"/>
                  <a:pt x="1738374" y="803948"/>
                </a:cubicBezTo>
                <a:cubicBezTo>
                  <a:pt x="1738374" y="803948"/>
                  <a:pt x="1724013" y="800065"/>
                  <a:pt x="1738374" y="803948"/>
                </a:cubicBezTo>
                <a:lnTo>
                  <a:pt x="1739652" y="799223"/>
                </a:lnTo>
                <a:close/>
                <a:moveTo>
                  <a:pt x="181978" y="791881"/>
                </a:moveTo>
                <a:lnTo>
                  <a:pt x="187672" y="793421"/>
                </a:lnTo>
                <a:cubicBezTo>
                  <a:pt x="187672" y="793421"/>
                  <a:pt x="184082" y="792450"/>
                  <a:pt x="182287" y="791964"/>
                </a:cubicBezTo>
                <a:close/>
                <a:moveTo>
                  <a:pt x="958282" y="791256"/>
                </a:moveTo>
                <a:cubicBezTo>
                  <a:pt x="956263" y="790709"/>
                  <a:pt x="964340" y="792894"/>
                  <a:pt x="964340" y="792894"/>
                </a:cubicBezTo>
                <a:cubicBezTo>
                  <a:pt x="960750" y="791923"/>
                  <a:pt x="958955" y="791438"/>
                  <a:pt x="958282" y="791256"/>
                </a:cubicBezTo>
                <a:close/>
                <a:moveTo>
                  <a:pt x="452348" y="790844"/>
                </a:moveTo>
                <a:lnTo>
                  <a:pt x="449250" y="802300"/>
                </a:lnTo>
                <a:cubicBezTo>
                  <a:pt x="449250" y="802300"/>
                  <a:pt x="449250" y="802300"/>
                  <a:pt x="452348" y="790844"/>
                </a:cubicBezTo>
                <a:close/>
                <a:moveTo>
                  <a:pt x="452348" y="790844"/>
                </a:moveTo>
                <a:cubicBezTo>
                  <a:pt x="437987" y="786960"/>
                  <a:pt x="449250" y="802300"/>
                  <a:pt x="449250" y="802300"/>
                </a:cubicBezTo>
                <a:cubicBezTo>
                  <a:pt x="449250" y="802300"/>
                  <a:pt x="449250" y="802300"/>
                  <a:pt x="463611" y="806184"/>
                </a:cubicBezTo>
                <a:cubicBezTo>
                  <a:pt x="466709" y="794728"/>
                  <a:pt x="466709" y="794728"/>
                  <a:pt x="466709" y="794728"/>
                </a:cubicBezTo>
                <a:close/>
                <a:moveTo>
                  <a:pt x="405704" y="790523"/>
                </a:moveTo>
                <a:cubicBezTo>
                  <a:pt x="402606" y="801979"/>
                  <a:pt x="402606" y="801979"/>
                  <a:pt x="402606" y="801979"/>
                </a:cubicBezTo>
                <a:close/>
                <a:moveTo>
                  <a:pt x="1229579" y="790073"/>
                </a:moveTo>
                <a:cubicBezTo>
                  <a:pt x="1214755" y="786064"/>
                  <a:pt x="1226381" y="801899"/>
                  <a:pt x="1226381" y="801899"/>
                </a:cubicBezTo>
                <a:cubicBezTo>
                  <a:pt x="1240742" y="805783"/>
                  <a:pt x="1240742" y="805783"/>
                  <a:pt x="1240742" y="805783"/>
                </a:cubicBezTo>
                <a:lnTo>
                  <a:pt x="1226381" y="801899"/>
                </a:lnTo>
                <a:close/>
                <a:moveTo>
                  <a:pt x="1866679" y="789078"/>
                </a:moveTo>
                <a:lnTo>
                  <a:pt x="1863581" y="800534"/>
                </a:lnTo>
                <a:cubicBezTo>
                  <a:pt x="1863581" y="800534"/>
                  <a:pt x="1863581" y="800534"/>
                  <a:pt x="1849220" y="796650"/>
                </a:cubicBezTo>
                <a:cubicBezTo>
                  <a:pt x="1849220" y="796650"/>
                  <a:pt x="1849220" y="796650"/>
                  <a:pt x="1866679" y="789078"/>
                </a:cubicBezTo>
                <a:close/>
                <a:moveTo>
                  <a:pt x="670943" y="787703"/>
                </a:moveTo>
                <a:lnTo>
                  <a:pt x="667745" y="799528"/>
                </a:lnTo>
                <a:cubicBezTo>
                  <a:pt x="667745" y="799528"/>
                  <a:pt x="667745" y="799528"/>
                  <a:pt x="682106" y="803412"/>
                </a:cubicBezTo>
                <a:lnTo>
                  <a:pt x="685304" y="791586"/>
                </a:lnTo>
                <a:close/>
                <a:moveTo>
                  <a:pt x="1447611" y="787176"/>
                </a:moveTo>
                <a:lnTo>
                  <a:pt x="1458774" y="802885"/>
                </a:lnTo>
                <a:lnTo>
                  <a:pt x="1444413" y="799001"/>
                </a:lnTo>
                <a:cubicBezTo>
                  <a:pt x="1430052" y="795117"/>
                  <a:pt x="1430052" y="795117"/>
                  <a:pt x="1430052" y="795117"/>
                </a:cubicBezTo>
                <a:lnTo>
                  <a:pt x="1444413" y="799001"/>
                </a:lnTo>
                <a:cubicBezTo>
                  <a:pt x="1444413" y="799001"/>
                  <a:pt x="1444413" y="799001"/>
                  <a:pt x="1458774" y="802885"/>
                </a:cubicBezTo>
                <a:cubicBezTo>
                  <a:pt x="1458774" y="802885"/>
                  <a:pt x="1461972" y="791060"/>
                  <a:pt x="1447611" y="787176"/>
                </a:cubicBezTo>
                <a:close/>
                <a:moveTo>
                  <a:pt x="1261399" y="786386"/>
                </a:moveTo>
                <a:lnTo>
                  <a:pt x="1258301" y="797841"/>
                </a:lnTo>
                <a:cubicBezTo>
                  <a:pt x="1272662" y="801725"/>
                  <a:pt x="1272662" y="801725"/>
                  <a:pt x="1272662" y="801725"/>
                </a:cubicBezTo>
                <a:lnTo>
                  <a:pt x="1258301" y="797841"/>
                </a:lnTo>
                <a:cubicBezTo>
                  <a:pt x="1261399" y="786386"/>
                  <a:pt x="1261399" y="786386"/>
                  <a:pt x="1261399" y="786386"/>
                </a:cubicBezTo>
                <a:close/>
                <a:moveTo>
                  <a:pt x="251775" y="786170"/>
                </a:moveTo>
                <a:cubicBezTo>
                  <a:pt x="251775" y="786170"/>
                  <a:pt x="251775" y="786170"/>
                  <a:pt x="248677" y="797626"/>
                </a:cubicBezTo>
                <a:close/>
                <a:moveTo>
                  <a:pt x="423626" y="783076"/>
                </a:moveTo>
                <a:lnTo>
                  <a:pt x="420528" y="794532"/>
                </a:lnTo>
                <a:cubicBezTo>
                  <a:pt x="420528" y="794532"/>
                  <a:pt x="420528" y="794532"/>
                  <a:pt x="423626" y="783076"/>
                </a:cubicBezTo>
                <a:cubicBezTo>
                  <a:pt x="423626" y="783076"/>
                  <a:pt x="423626" y="783076"/>
                  <a:pt x="437987" y="786960"/>
                </a:cubicBezTo>
                <a:close/>
                <a:moveTo>
                  <a:pt x="967439" y="781438"/>
                </a:moveTo>
                <a:cubicBezTo>
                  <a:pt x="967439" y="781438"/>
                  <a:pt x="967439" y="781438"/>
                  <a:pt x="964340" y="792894"/>
                </a:cubicBezTo>
                <a:close/>
                <a:moveTo>
                  <a:pt x="1869777" y="777622"/>
                </a:moveTo>
                <a:lnTo>
                  <a:pt x="1884138" y="781506"/>
                </a:lnTo>
                <a:cubicBezTo>
                  <a:pt x="1884138" y="781506"/>
                  <a:pt x="1884138" y="781506"/>
                  <a:pt x="1881040" y="792962"/>
                </a:cubicBezTo>
                <a:cubicBezTo>
                  <a:pt x="1881040" y="792962"/>
                  <a:pt x="1881040" y="792962"/>
                  <a:pt x="1866679" y="789078"/>
                </a:cubicBezTo>
                <a:close/>
                <a:moveTo>
                  <a:pt x="1776490" y="776980"/>
                </a:moveTo>
                <a:lnTo>
                  <a:pt x="1782539" y="778616"/>
                </a:lnTo>
                <a:lnTo>
                  <a:pt x="1782049" y="778483"/>
                </a:lnTo>
                <a:cubicBezTo>
                  <a:pt x="1780196" y="777982"/>
                  <a:pt x="1776490" y="776980"/>
                  <a:pt x="1776490" y="776980"/>
                </a:cubicBezTo>
                <a:close/>
                <a:moveTo>
                  <a:pt x="1817075" y="775662"/>
                </a:moveTo>
                <a:cubicBezTo>
                  <a:pt x="1817748" y="775844"/>
                  <a:pt x="1819543" y="776330"/>
                  <a:pt x="1823133" y="777301"/>
                </a:cubicBezTo>
                <a:lnTo>
                  <a:pt x="1817568" y="775796"/>
                </a:lnTo>
                <a:close/>
                <a:moveTo>
                  <a:pt x="1669205" y="772948"/>
                </a:moveTo>
                <a:lnTo>
                  <a:pt x="1676106" y="774814"/>
                </a:lnTo>
                <a:lnTo>
                  <a:pt x="1676385" y="774890"/>
                </a:lnTo>
                <a:lnTo>
                  <a:pt x="1677121" y="775089"/>
                </a:lnTo>
                <a:lnTo>
                  <a:pt x="1681770" y="776346"/>
                </a:lnTo>
                <a:cubicBezTo>
                  <a:pt x="1683565" y="776832"/>
                  <a:pt x="1683565" y="776832"/>
                  <a:pt x="1683565" y="776832"/>
                </a:cubicBezTo>
                <a:cubicBezTo>
                  <a:pt x="1679975" y="775861"/>
                  <a:pt x="1678180" y="775375"/>
                  <a:pt x="1677283" y="775133"/>
                </a:cubicBezTo>
                <a:lnTo>
                  <a:pt x="1677121" y="775089"/>
                </a:lnTo>
                <a:lnTo>
                  <a:pt x="1676106" y="774814"/>
                </a:lnTo>
                <a:lnTo>
                  <a:pt x="1675487" y="774647"/>
                </a:lnTo>
                <a:cubicBezTo>
                  <a:pt x="1674590" y="774404"/>
                  <a:pt x="1672795" y="773919"/>
                  <a:pt x="1669205" y="772948"/>
                </a:cubicBezTo>
                <a:close/>
                <a:moveTo>
                  <a:pt x="1342961" y="771563"/>
                </a:moveTo>
                <a:cubicBezTo>
                  <a:pt x="1339863" y="783019"/>
                  <a:pt x="1339863" y="783019"/>
                  <a:pt x="1339863" y="783019"/>
                </a:cubicBezTo>
                <a:cubicBezTo>
                  <a:pt x="1342961" y="771563"/>
                  <a:pt x="1342961" y="771563"/>
                  <a:pt x="1342961" y="771563"/>
                </a:cubicBezTo>
                <a:close/>
                <a:moveTo>
                  <a:pt x="1110568" y="770577"/>
                </a:moveTo>
                <a:lnTo>
                  <a:pt x="1124929" y="774461"/>
                </a:lnTo>
                <a:lnTo>
                  <a:pt x="1117749" y="772519"/>
                </a:lnTo>
                <a:close/>
                <a:moveTo>
                  <a:pt x="970637" y="769613"/>
                </a:moveTo>
                <a:lnTo>
                  <a:pt x="967439" y="781438"/>
                </a:lnTo>
                <a:cubicBezTo>
                  <a:pt x="967439" y="781438"/>
                  <a:pt x="967439" y="781438"/>
                  <a:pt x="953078" y="777554"/>
                </a:cubicBezTo>
                <a:lnTo>
                  <a:pt x="949980" y="789010"/>
                </a:lnTo>
                <a:cubicBezTo>
                  <a:pt x="949980" y="789010"/>
                  <a:pt x="949980" y="789010"/>
                  <a:pt x="964340" y="792894"/>
                </a:cubicBezTo>
                <a:cubicBezTo>
                  <a:pt x="964340" y="792894"/>
                  <a:pt x="964340" y="792894"/>
                  <a:pt x="966193" y="793395"/>
                </a:cubicBezTo>
                <a:lnTo>
                  <a:pt x="968575" y="794039"/>
                </a:lnTo>
                <a:lnTo>
                  <a:pt x="970594" y="794585"/>
                </a:lnTo>
                <a:lnTo>
                  <a:pt x="970275" y="794499"/>
                </a:lnTo>
                <a:lnTo>
                  <a:pt x="979164" y="796903"/>
                </a:lnTo>
                <a:cubicBezTo>
                  <a:pt x="979164" y="796903"/>
                  <a:pt x="979164" y="796903"/>
                  <a:pt x="964340" y="792894"/>
                </a:cubicBezTo>
                <a:cubicBezTo>
                  <a:pt x="964340" y="792894"/>
                  <a:pt x="967439" y="781438"/>
                  <a:pt x="982263" y="785447"/>
                </a:cubicBezTo>
                <a:lnTo>
                  <a:pt x="985461" y="773622"/>
                </a:lnTo>
                <a:close/>
                <a:moveTo>
                  <a:pt x="598213" y="768032"/>
                </a:moveTo>
                <a:cubicBezTo>
                  <a:pt x="595014" y="779858"/>
                  <a:pt x="595014" y="779858"/>
                  <a:pt x="595014" y="779858"/>
                </a:cubicBezTo>
                <a:cubicBezTo>
                  <a:pt x="595014" y="779858"/>
                  <a:pt x="595014" y="779858"/>
                  <a:pt x="580654" y="775974"/>
                </a:cubicBezTo>
                <a:cubicBezTo>
                  <a:pt x="595014" y="779858"/>
                  <a:pt x="595014" y="779858"/>
                  <a:pt x="591916" y="791313"/>
                </a:cubicBezTo>
                <a:lnTo>
                  <a:pt x="606740" y="795323"/>
                </a:lnTo>
                <a:cubicBezTo>
                  <a:pt x="606740" y="795323"/>
                  <a:pt x="606740" y="795323"/>
                  <a:pt x="609838" y="783867"/>
                </a:cubicBezTo>
                <a:cubicBezTo>
                  <a:pt x="609838" y="783867"/>
                  <a:pt x="609838" y="783867"/>
                  <a:pt x="595014" y="779858"/>
                </a:cubicBezTo>
                <a:close/>
                <a:moveTo>
                  <a:pt x="272432" y="766773"/>
                </a:moveTo>
                <a:lnTo>
                  <a:pt x="269334" y="778229"/>
                </a:lnTo>
                <a:lnTo>
                  <a:pt x="266136" y="790054"/>
                </a:lnTo>
                <a:lnTo>
                  <a:pt x="251775" y="786170"/>
                </a:lnTo>
                <a:cubicBezTo>
                  <a:pt x="248677" y="797626"/>
                  <a:pt x="248677" y="797626"/>
                  <a:pt x="248677" y="797626"/>
                </a:cubicBezTo>
                <a:cubicBezTo>
                  <a:pt x="248677" y="797626"/>
                  <a:pt x="245579" y="809082"/>
                  <a:pt x="259939" y="812966"/>
                </a:cubicBezTo>
                <a:cubicBezTo>
                  <a:pt x="274300" y="816849"/>
                  <a:pt x="274300" y="816849"/>
                  <a:pt x="274300" y="816849"/>
                </a:cubicBezTo>
                <a:cubicBezTo>
                  <a:pt x="274300" y="816849"/>
                  <a:pt x="274300" y="816849"/>
                  <a:pt x="277398" y="805394"/>
                </a:cubicBezTo>
                <a:cubicBezTo>
                  <a:pt x="277398" y="805394"/>
                  <a:pt x="277398" y="805394"/>
                  <a:pt x="292223" y="809403"/>
                </a:cubicBezTo>
                <a:lnTo>
                  <a:pt x="277398" y="805394"/>
                </a:lnTo>
                <a:cubicBezTo>
                  <a:pt x="277398" y="805394"/>
                  <a:pt x="277398" y="805394"/>
                  <a:pt x="280497" y="793938"/>
                </a:cubicBezTo>
                <a:cubicBezTo>
                  <a:pt x="280497" y="793938"/>
                  <a:pt x="280497" y="793938"/>
                  <a:pt x="282350" y="794439"/>
                </a:cubicBezTo>
                <a:lnTo>
                  <a:pt x="287411" y="795808"/>
                </a:lnTo>
                <a:lnTo>
                  <a:pt x="293468" y="797446"/>
                </a:lnTo>
                <a:cubicBezTo>
                  <a:pt x="295321" y="797947"/>
                  <a:pt x="295321" y="797947"/>
                  <a:pt x="295321" y="797947"/>
                </a:cubicBezTo>
                <a:lnTo>
                  <a:pt x="287411" y="795808"/>
                </a:lnTo>
                <a:lnTo>
                  <a:pt x="280497" y="793938"/>
                </a:lnTo>
                <a:lnTo>
                  <a:pt x="283695" y="782113"/>
                </a:lnTo>
                <a:lnTo>
                  <a:pt x="298519" y="786122"/>
                </a:lnTo>
                <a:cubicBezTo>
                  <a:pt x="286793" y="770657"/>
                  <a:pt x="298519" y="786122"/>
                  <a:pt x="301617" y="774666"/>
                </a:cubicBezTo>
                <a:cubicBezTo>
                  <a:pt x="301617" y="774666"/>
                  <a:pt x="301617" y="774666"/>
                  <a:pt x="286793" y="770657"/>
                </a:cubicBezTo>
                <a:cubicBezTo>
                  <a:pt x="286793" y="770657"/>
                  <a:pt x="286793" y="770657"/>
                  <a:pt x="272432" y="766773"/>
                </a:cubicBezTo>
                <a:close/>
                <a:moveTo>
                  <a:pt x="1142488" y="766519"/>
                </a:moveTo>
                <a:lnTo>
                  <a:pt x="1139290" y="778345"/>
                </a:lnTo>
                <a:cubicBezTo>
                  <a:pt x="1142488" y="766519"/>
                  <a:pt x="1142488" y="766519"/>
                  <a:pt x="1142488" y="766519"/>
                </a:cubicBezTo>
                <a:close/>
                <a:moveTo>
                  <a:pt x="132864" y="766304"/>
                </a:moveTo>
                <a:cubicBezTo>
                  <a:pt x="132864" y="766304"/>
                  <a:pt x="132864" y="766304"/>
                  <a:pt x="147225" y="770188"/>
                </a:cubicBezTo>
                <a:close/>
                <a:moveTo>
                  <a:pt x="1826232" y="765845"/>
                </a:moveTo>
                <a:cubicBezTo>
                  <a:pt x="1823133" y="777301"/>
                  <a:pt x="1823133" y="777301"/>
                  <a:pt x="1823133" y="777301"/>
                </a:cubicBezTo>
                <a:cubicBezTo>
                  <a:pt x="1826232" y="765845"/>
                  <a:pt x="1826232" y="765845"/>
                  <a:pt x="1826232" y="765845"/>
                </a:cubicBezTo>
                <a:close/>
                <a:moveTo>
                  <a:pt x="1826232" y="765845"/>
                </a:moveTo>
                <a:cubicBezTo>
                  <a:pt x="1826232" y="765845"/>
                  <a:pt x="1841056" y="769854"/>
                  <a:pt x="1826232" y="765845"/>
                </a:cubicBezTo>
                <a:close/>
                <a:moveTo>
                  <a:pt x="723783" y="765112"/>
                </a:moveTo>
                <a:lnTo>
                  <a:pt x="722333" y="770474"/>
                </a:lnTo>
                <a:lnTo>
                  <a:pt x="722234" y="770840"/>
                </a:lnTo>
                <a:cubicBezTo>
                  <a:pt x="722234" y="770840"/>
                  <a:pt x="722234" y="770840"/>
                  <a:pt x="720685" y="776568"/>
                </a:cubicBezTo>
                <a:cubicBezTo>
                  <a:pt x="720685" y="776568"/>
                  <a:pt x="720685" y="776568"/>
                  <a:pt x="721073" y="775136"/>
                </a:cubicBezTo>
                <a:lnTo>
                  <a:pt x="722333" y="770474"/>
                </a:lnTo>
                <a:lnTo>
                  <a:pt x="722428" y="770124"/>
                </a:lnTo>
                <a:cubicBezTo>
                  <a:pt x="722622" y="769408"/>
                  <a:pt x="723009" y="767976"/>
                  <a:pt x="723783" y="765112"/>
                </a:cubicBezTo>
                <a:close/>
                <a:moveTo>
                  <a:pt x="1128127" y="762635"/>
                </a:moveTo>
                <a:cubicBezTo>
                  <a:pt x="1128127" y="762635"/>
                  <a:pt x="1124929" y="774461"/>
                  <a:pt x="1110568" y="770577"/>
                </a:cubicBezTo>
                <a:cubicBezTo>
                  <a:pt x="1110568" y="770577"/>
                  <a:pt x="1110568" y="770577"/>
                  <a:pt x="1107470" y="782033"/>
                </a:cubicBezTo>
                <a:lnTo>
                  <a:pt x="1110568" y="770577"/>
                </a:lnTo>
                <a:cubicBezTo>
                  <a:pt x="1110568" y="770577"/>
                  <a:pt x="1110568" y="770577"/>
                  <a:pt x="1112363" y="771062"/>
                </a:cubicBezTo>
                <a:lnTo>
                  <a:pt x="1117749" y="772519"/>
                </a:lnTo>
                <a:lnTo>
                  <a:pt x="1123134" y="773975"/>
                </a:lnTo>
                <a:cubicBezTo>
                  <a:pt x="1124929" y="774461"/>
                  <a:pt x="1124929" y="774461"/>
                  <a:pt x="1124929" y="774461"/>
                </a:cubicBezTo>
                <a:cubicBezTo>
                  <a:pt x="1124929" y="774461"/>
                  <a:pt x="1139290" y="778345"/>
                  <a:pt x="1124929" y="774461"/>
                </a:cubicBezTo>
                <a:cubicBezTo>
                  <a:pt x="1124929" y="774461"/>
                  <a:pt x="1124929" y="774461"/>
                  <a:pt x="1128127" y="762635"/>
                </a:cubicBezTo>
                <a:close/>
                <a:moveTo>
                  <a:pt x="1821523" y="759218"/>
                </a:moveTo>
                <a:cubicBezTo>
                  <a:pt x="1828031" y="759193"/>
                  <a:pt x="1826232" y="765845"/>
                  <a:pt x="1826232" y="765845"/>
                </a:cubicBezTo>
                <a:lnTo>
                  <a:pt x="1811871" y="761961"/>
                </a:lnTo>
                <a:cubicBezTo>
                  <a:pt x="1816261" y="759976"/>
                  <a:pt x="1819353" y="759226"/>
                  <a:pt x="1821523" y="759218"/>
                </a:cubicBezTo>
                <a:close/>
                <a:moveTo>
                  <a:pt x="1020379" y="758479"/>
                </a:moveTo>
                <a:lnTo>
                  <a:pt x="1019179" y="762914"/>
                </a:lnTo>
                <a:lnTo>
                  <a:pt x="1019217" y="762774"/>
                </a:lnTo>
                <a:cubicBezTo>
                  <a:pt x="1019604" y="761342"/>
                  <a:pt x="1020379" y="758479"/>
                  <a:pt x="1020379" y="758479"/>
                </a:cubicBezTo>
                <a:close/>
                <a:moveTo>
                  <a:pt x="927555" y="757961"/>
                </a:moveTo>
                <a:lnTo>
                  <a:pt x="924356" y="769786"/>
                </a:lnTo>
                <a:cubicBezTo>
                  <a:pt x="924356" y="769786"/>
                  <a:pt x="924356" y="769786"/>
                  <a:pt x="927555" y="757961"/>
                </a:cubicBezTo>
                <a:cubicBezTo>
                  <a:pt x="924356" y="769786"/>
                  <a:pt x="927555" y="757961"/>
                  <a:pt x="927555" y="757961"/>
                </a:cubicBezTo>
                <a:close/>
                <a:moveTo>
                  <a:pt x="275531" y="755317"/>
                </a:moveTo>
                <a:lnTo>
                  <a:pt x="289891" y="759201"/>
                </a:lnTo>
                <a:lnTo>
                  <a:pt x="282711" y="757259"/>
                </a:lnTo>
                <a:close/>
                <a:moveTo>
                  <a:pt x="1021630" y="753853"/>
                </a:moveTo>
                <a:lnTo>
                  <a:pt x="1021594" y="753987"/>
                </a:lnTo>
                <a:lnTo>
                  <a:pt x="1021570" y="754073"/>
                </a:lnTo>
                <a:lnTo>
                  <a:pt x="1020379" y="758479"/>
                </a:lnTo>
                <a:lnTo>
                  <a:pt x="1021051" y="755992"/>
                </a:lnTo>
                <a:close/>
                <a:moveTo>
                  <a:pt x="433021" y="748340"/>
                </a:moveTo>
                <a:cubicBezTo>
                  <a:pt x="447382" y="752224"/>
                  <a:pt x="447382" y="752224"/>
                  <a:pt x="447382" y="752224"/>
                </a:cubicBezTo>
                <a:close/>
                <a:moveTo>
                  <a:pt x="1116865" y="747296"/>
                </a:moveTo>
                <a:lnTo>
                  <a:pt x="1113767" y="758752"/>
                </a:lnTo>
                <a:cubicBezTo>
                  <a:pt x="1113767" y="758752"/>
                  <a:pt x="1113767" y="758752"/>
                  <a:pt x="1116865" y="747296"/>
                </a:cubicBezTo>
                <a:close/>
                <a:moveTo>
                  <a:pt x="200165" y="747228"/>
                </a:moveTo>
                <a:lnTo>
                  <a:pt x="197067" y="758684"/>
                </a:lnTo>
                <a:cubicBezTo>
                  <a:pt x="197067" y="758684"/>
                  <a:pt x="197067" y="758684"/>
                  <a:pt x="193869" y="770509"/>
                </a:cubicBezTo>
                <a:lnTo>
                  <a:pt x="190771" y="781965"/>
                </a:lnTo>
                <a:cubicBezTo>
                  <a:pt x="190771" y="781965"/>
                  <a:pt x="173311" y="789537"/>
                  <a:pt x="187672" y="793421"/>
                </a:cubicBezTo>
                <a:cubicBezTo>
                  <a:pt x="184082" y="792450"/>
                  <a:pt x="182287" y="791964"/>
                  <a:pt x="181614" y="791782"/>
                </a:cubicBezTo>
                <a:lnTo>
                  <a:pt x="181978" y="791881"/>
                </a:lnTo>
                <a:lnTo>
                  <a:pt x="173311" y="789537"/>
                </a:lnTo>
                <a:cubicBezTo>
                  <a:pt x="170113" y="801362"/>
                  <a:pt x="170113" y="801362"/>
                  <a:pt x="184474" y="805246"/>
                </a:cubicBezTo>
                <a:cubicBezTo>
                  <a:pt x="184474" y="805246"/>
                  <a:pt x="184474" y="805246"/>
                  <a:pt x="170113" y="801362"/>
                </a:cubicBezTo>
                <a:lnTo>
                  <a:pt x="167015" y="812818"/>
                </a:lnTo>
                <a:cubicBezTo>
                  <a:pt x="167015" y="812818"/>
                  <a:pt x="167015" y="812818"/>
                  <a:pt x="163917" y="824274"/>
                </a:cubicBezTo>
                <a:lnTo>
                  <a:pt x="160819" y="835729"/>
                </a:lnTo>
                <a:lnTo>
                  <a:pt x="154899" y="834128"/>
                </a:lnTo>
                <a:lnTo>
                  <a:pt x="147847" y="832221"/>
                </a:lnTo>
                <a:cubicBezTo>
                  <a:pt x="145994" y="831720"/>
                  <a:pt x="145994" y="831720"/>
                  <a:pt x="145994" y="831720"/>
                </a:cubicBezTo>
                <a:lnTo>
                  <a:pt x="142896" y="843176"/>
                </a:lnTo>
                <a:cubicBezTo>
                  <a:pt x="154522" y="859010"/>
                  <a:pt x="154522" y="859010"/>
                  <a:pt x="139698" y="855001"/>
                </a:cubicBezTo>
                <a:lnTo>
                  <a:pt x="125337" y="851117"/>
                </a:lnTo>
                <a:lnTo>
                  <a:pt x="128535" y="839292"/>
                </a:lnTo>
                <a:cubicBezTo>
                  <a:pt x="128535" y="839292"/>
                  <a:pt x="114175" y="835408"/>
                  <a:pt x="125337" y="851117"/>
                </a:cubicBezTo>
                <a:cubicBezTo>
                  <a:pt x="125337" y="851117"/>
                  <a:pt x="110976" y="847233"/>
                  <a:pt x="125337" y="851117"/>
                </a:cubicBezTo>
                <a:cubicBezTo>
                  <a:pt x="125337" y="851117"/>
                  <a:pt x="122239" y="862573"/>
                  <a:pt x="136600" y="866457"/>
                </a:cubicBezTo>
                <a:cubicBezTo>
                  <a:pt x="136600" y="866457"/>
                  <a:pt x="136600" y="866457"/>
                  <a:pt x="151424" y="870466"/>
                </a:cubicBezTo>
                <a:lnTo>
                  <a:pt x="148326" y="881922"/>
                </a:lnTo>
                <a:cubicBezTo>
                  <a:pt x="148326" y="881922"/>
                  <a:pt x="148326" y="881922"/>
                  <a:pt x="151424" y="870466"/>
                </a:cubicBezTo>
                <a:cubicBezTo>
                  <a:pt x="151424" y="870466"/>
                  <a:pt x="151424" y="870466"/>
                  <a:pt x="154522" y="859010"/>
                </a:cubicBezTo>
                <a:lnTo>
                  <a:pt x="168883" y="862894"/>
                </a:lnTo>
                <a:lnTo>
                  <a:pt x="172081" y="851069"/>
                </a:lnTo>
                <a:cubicBezTo>
                  <a:pt x="172081" y="851069"/>
                  <a:pt x="172081" y="851069"/>
                  <a:pt x="175179" y="839613"/>
                </a:cubicBezTo>
                <a:lnTo>
                  <a:pt x="178278" y="828157"/>
                </a:lnTo>
                <a:lnTo>
                  <a:pt x="181376" y="816702"/>
                </a:lnTo>
                <a:lnTo>
                  <a:pt x="195737" y="820586"/>
                </a:lnTo>
                <a:cubicBezTo>
                  <a:pt x="181376" y="816702"/>
                  <a:pt x="181376" y="816702"/>
                  <a:pt x="181376" y="816702"/>
                </a:cubicBezTo>
                <a:lnTo>
                  <a:pt x="184474" y="805246"/>
                </a:lnTo>
                <a:cubicBezTo>
                  <a:pt x="198835" y="809130"/>
                  <a:pt x="198835" y="809130"/>
                  <a:pt x="198835" y="809130"/>
                </a:cubicBezTo>
                <a:cubicBezTo>
                  <a:pt x="184474" y="805246"/>
                  <a:pt x="187672" y="793421"/>
                  <a:pt x="187672" y="793421"/>
                </a:cubicBezTo>
                <a:cubicBezTo>
                  <a:pt x="202033" y="797305"/>
                  <a:pt x="202033" y="797305"/>
                  <a:pt x="202033" y="797305"/>
                </a:cubicBezTo>
                <a:cubicBezTo>
                  <a:pt x="202033" y="797305"/>
                  <a:pt x="202033" y="797305"/>
                  <a:pt x="205131" y="785849"/>
                </a:cubicBezTo>
                <a:lnTo>
                  <a:pt x="208229" y="774393"/>
                </a:lnTo>
                <a:cubicBezTo>
                  <a:pt x="222590" y="778277"/>
                  <a:pt x="208229" y="774393"/>
                  <a:pt x="222590" y="778277"/>
                </a:cubicBezTo>
                <a:cubicBezTo>
                  <a:pt x="222590" y="778277"/>
                  <a:pt x="208229" y="774393"/>
                  <a:pt x="211428" y="762568"/>
                </a:cubicBezTo>
                <a:lnTo>
                  <a:pt x="225788" y="766452"/>
                </a:lnTo>
                <a:cubicBezTo>
                  <a:pt x="225788" y="766452"/>
                  <a:pt x="225788" y="766452"/>
                  <a:pt x="214526" y="751112"/>
                </a:cubicBezTo>
                <a:cubicBezTo>
                  <a:pt x="214526" y="751112"/>
                  <a:pt x="214526" y="751112"/>
                  <a:pt x="200165" y="747228"/>
                </a:cubicBezTo>
                <a:close/>
                <a:moveTo>
                  <a:pt x="106778" y="746955"/>
                </a:moveTo>
                <a:lnTo>
                  <a:pt x="103679" y="758411"/>
                </a:lnTo>
                <a:cubicBezTo>
                  <a:pt x="106778" y="746955"/>
                  <a:pt x="106778" y="746955"/>
                  <a:pt x="106778" y="746955"/>
                </a:cubicBezTo>
                <a:close/>
                <a:moveTo>
                  <a:pt x="309163" y="746766"/>
                </a:moveTo>
                <a:lnTo>
                  <a:pt x="309157" y="746788"/>
                </a:lnTo>
                <a:lnTo>
                  <a:pt x="307814" y="751755"/>
                </a:lnTo>
                <a:cubicBezTo>
                  <a:pt x="308613" y="748798"/>
                  <a:pt x="309013" y="747320"/>
                  <a:pt x="309163" y="746766"/>
                </a:cubicBezTo>
                <a:close/>
                <a:moveTo>
                  <a:pt x="930653" y="746505"/>
                </a:moveTo>
                <a:cubicBezTo>
                  <a:pt x="930653" y="746505"/>
                  <a:pt x="930653" y="746505"/>
                  <a:pt x="932448" y="746991"/>
                </a:cubicBezTo>
                <a:lnTo>
                  <a:pt x="939279" y="748838"/>
                </a:lnTo>
                <a:lnTo>
                  <a:pt x="943219" y="749904"/>
                </a:lnTo>
                <a:cubicBezTo>
                  <a:pt x="945014" y="750389"/>
                  <a:pt x="945014" y="750389"/>
                  <a:pt x="945014" y="750389"/>
                </a:cubicBezTo>
                <a:lnTo>
                  <a:pt x="939279" y="748838"/>
                </a:lnTo>
                <a:close/>
                <a:moveTo>
                  <a:pt x="1017419" y="745384"/>
                </a:moveTo>
                <a:lnTo>
                  <a:pt x="1018052" y="745556"/>
                </a:lnTo>
                <a:lnTo>
                  <a:pt x="1023477" y="747023"/>
                </a:lnTo>
                <a:cubicBezTo>
                  <a:pt x="1019887" y="746052"/>
                  <a:pt x="1018092" y="745566"/>
                  <a:pt x="1017419" y="745384"/>
                </a:cubicBezTo>
                <a:close/>
                <a:moveTo>
                  <a:pt x="1794454" y="744560"/>
                </a:moveTo>
                <a:cubicBezTo>
                  <a:pt x="1792369" y="743997"/>
                  <a:pt x="1800708" y="746252"/>
                  <a:pt x="1800708" y="746252"/>
                </a:cubicBezTo>
                <a:cubicBezTo>
                  <a:pt x="1797002" y="745250"/>
                  <a:pt x="1795149" y="744748"/>
                  <a:pt x="1794454" y="744560"/>
                </a:cubicBezTo>
                <a:close/>
                <a:moveTo>
                  <a:pt x="1009116" y="743139"/>
                </a:moveTo>
                <a:cubicBezTo>
                  <a:pt x="1023477" y="747023"/>
                  <a:pt x="1023477" y="747023"/>
                  <a:pt x="1023477" y="747023"/>
                </a:cubicBezTo>
                <a:lnTo>
                  <a:pt x="1021630" y="753853"/>
                </a:lnTo>
                <a:lnTo>
                  <a:pt x="1021686" y="753646"/>
                </a:lnTo>
                <a:lnTo>
                  <a:pt x="1021051" y="755992"/>
                </a:lnTo>
                <a:lnTo>
                  <a:pt x="1020766" y="757047"/>
                </a:lnTo>
                <a:cubicBezTo>
                  <a:pt x="1020379" y="758479"/>
                  <a:pt x="1020379" y="758479"/>
                  <a:pt x="1020379" y="758479"/>
                </a:cubicBezTo>
                <a:cubicBezTo>
                  <a:pt x="1019604" y="761342"/>
                  <a:pt x="1019217" y="762774"/>
                  <a:pt x="1019023" y="763490"/>
                </a:cubicBezTo>
                <a:lnTo>
                  <a:pt x="1018957" y="763735"/>
                </a:lnTo>
                <a:lnTo>
                  <a:pt x="1017281" y="769934"/>
                </a:lnTo>
                <a:cubicBezTo>
                  <a:pt x="1018830" y="764206"/>
                  <a:pt x="1018830" y="764206"/>
                  <a:pt x="1018830" y="764206"/>
                </a:cubicBezTo>
                <a:lnTo>
                  <a:pt x="1018957" y="763735"/>
                </a:lnTo>
                <a:lnTo>
                  <a:pt x="1019179" y="762914"/>
                </a:lnTo>
                <a:lnTo>
                  <a:pt x="1019072" y="763311"/>
                </a:lnTo>
                <a:cubicBezTo>
                  <a:pt x="1019217" y="762774"/>
                  <a:pt x="1019604" y="761342"/>
                  <a:pt x="1020379" y="758479"/>
                </a:cubicBezTo>
                <a:cubicBezTo>
                  <a:pt x="1020379" y="758479"/>
                  <a:pt x="1020379" y="758479"/>
                  <a:pt x="1034740" y="762362"/>
                </a:cubicBezTo>
                <a:cubicBezTo>
                  <a:pt x="1037838" y="750907"/>
                  <a:pt x="1037838" y="750907"/>
                  <a:pt x="1020379" y="758479"/>
                </a:cubicBezTo>
                <a:cubicBezTo>
                  <a:pt x="1020379" y="758479"/>
                  <a:pt x="1021153" y="755615"/>
                  <a:pt x="1021541" y="754183"/>
                </a:cubicBezTo>
                <a:lnTo>
                  <a:pt x="1021570" y="754073"/>
                </a:lnTo>
                <a:lnTo>
                  <a:pt x="1023090" y="748455"/>
                </a:lnTo>
                <a:cubicBezTo>
                  <a:pt x="1023477" y="747023"/>
                  <a:pt x="1023477" y="747023"/>
                  <a:pt x="1023477" y="747023"/>
                </a:cubicBezTo>
                <a:cubicBezTo>
                  <a:pt x="1023477" y="747023"/>
                  <a:pt x="1019887" y="746052"/>
                  <a:pt x="1018092" y="745566"/>
                </a:cubicBezTo>
                <a:lnTo>
                  <a:pt x="1018052" y="745556"/>
                </a:lnTo>
                <a:close/>
                <a:moveTo>
                  <a:pt x="915829" y="742496"/>
                </a:moveTo>
                <a:cubicBezTo>
                  <a:pt x="912730" y="753952"/>
                  <a:pt x="912730" y="753952"/>
                  <a:pt x="912730" y="753952"/>
                </a:cubicBezTo>
                <a:close/>
                <a:moveTo>
                  <a:pt x="170980" y="739335"/>
                </a:moveTo>
                <a:cubicBezTo>
                  <a:pt x="182706" y="754800"/>
                  <a:pt x="167882" y="750791"/>
                  <a:pt x="167882" y="750791"/>
                </a:cubicBezTo>
                <a:close/>
                <a:moveTo>
                  <a:pt x="163800" y="737393"/>
                </a:moveTo>
                <a:cubicBezTo>
                  <a:pt x="163800" y="737393"/>
                  <a:pt x="163800" y="737393"/>
                  <a:pt x="170980" y="739335"/>
                </a:cubicBezTo>
                <a:close/>
                <a:moveTo>
                  <a:pt x="296188" y="735920"/>
                </a:moveTo>
                <a:lnTo>
                  <a:pt x="311012" y="739929"/>
                </a:lnTo>
                <a:cubicBezTo>
                  <a:pt x="296188" y="735920"/>
                  <a:pt x="296188" y="735920"/>
                  <a:pt x="296188" y="735920"/>
                </a:cubicBezTo>
                <a:close/>
                <a:moveTo>
                  <a:pt x="156620" y="735451"/>
                </a:moveTo>
                <a:lnTo>
                  <a:pt x="163800" y="737393"/>
                </a:lnTo>
                <a:cubicBezTo>
                  <a:pt x="163800" y="737393"/>
                  <a:pt x="163800" y="737393"/>
                  <a:pt x="156620" y="735451"/>
                </a:cubicBezTo>
                <a:close/>
                <a:moveTo>
                  <a:pt x="933751" y="735050"/>
                </a:moveTo>
                <a:cubicBezTo>
                  <a:pt x="933751" y="735050"/>
                  <a:pt x="933751" y="735050"/>
                  <a:pt x="935546" y="735535"/>
                </a:cubicBezTo>
                <a:lnTo>
                  <a:pt x="940932" y="736992"/>
                </a:lnTo>
                <a:lnTo>
                  <a:pt x="946317" y="738448"/>
                </a:lnTo>
                <a:cubicBezTo>
                  <a:pt x="948112" y="738934"/>
                  <a:pt x="948112" y="738934"/>
                  <a:pt x="948112" y="738934"/>
                </a:cubicBezTo>
                <a:lnTo>
                  <a:pt x="940932" y="736992"/>
                </a:lnTo>
                <a:close/>
                <a:moveTo>
                  <a:pt x="1151783" y="732152"/>
                </a:moveTo>
                <a:cubicBezTo>
                  <a:pt x="1151783" y="732152"/>
                  <a:pt x="1151783" y="732152"/>
                  <a:pt x="1148685" y="743608"/>
                </a:cubicBezTo>
                <a:cubicBezTo>
                  <a:pt x="1148685" y="743608"/>
                  <a:pt x="1148685" y="743608"/>
                  <a:pt x="1150480" y="744093"/>
                </a:cubicBezTo>
                <a:lnTo>
                  <a:pt x="1155383" y="745419"/>
                </a:lnTo>
                <a:lnTo>
                  <a:pt x="1161250" y="747006"/>
                </a:lnTo>
                <a:cubicBezTo>
                  <a:pt x="1163045" y="747492"/>
                  <a:pt x="1163045" y="747492"/>
                  <a:pt x="1163045" y="747492"/>
                </a:cubicBezTo>
                <a:lnTo>
                  <a:pt x="1155383" y="745419"/>
                </a:lnTo>
                <a:lnTo>
                  <a:pt x="1148685" y="743608"/>
                </a:lnTo>
                <a:cubicBezTo>
                  <a:pt x="1148685" y="743608"/>
                  <a:pt x="1148685" y="743608"/>
                  <a:pt x="1151783" y="732152"/>
                </a:cubicBezTo>
                <a:close/>
                <a:moveTo>
                  <a:pt x="95615" y="731246"/>
                </a:moveTo>
                <a:cubicBezTo>
                  <a:pt x="95615" y="731246"/>
                  <a:pt x="109976" y="735130"/>
                  <a:pt x="95615" y="731246"/>
                </a:cubicBezTo>
                <a:close/>
                <a:moveTo>
                  <a:pt x="322412" y="730719"/>
                </a:moveTo>
                <a:cubicBezTo>
                  <a:pt x="320393" y="730173"/>
                  <a:pt x="328471" y="732357"/>
                  <a:pt x="328471" y="732357"/>
                </a:cubicBezTo>
                <a:cubicBezTo>
                  <a:pt x="324881" y="731386"/>
                  <a:pt x="323086" y="730901"/>
                  <a:pt x="322412" y="730719"/>
                </a:cubicBezTo>
                <a:close/>
                <a:moveTo>
                  <a:pt x="314110" y="728474"/>
                </a:moveTo>
                <a:cubicBezTo>
                  <a:pt x="311012" y="739929"/>
                  <a:pt x="314110" y="728474"/>
                  <a:pt x="314110" y="728474"/>
                </a:cubicBezTo>
                <a:close/>
                <a:moveTo>
                  <a:pt x="314110" y="728474"/>
                </a:moveTo>
                <a:cubicBezTo>
                  <a:pt x="328471" y="732357"/>
                  <a:pt x="314110" y="728474"/>
                  <a:pt x="314110" y="728474"/>
                </a:cubicBezTo>
                <a:close/>
                <a:moveTo>
                  <a:pt x="220722" y="728200"/>
                </a:moveTo>
                <a:cubicBezTo>
                  <a:pt x="220722" y="728200"/>
                  <a:pt x="220722" y="728200"/>
                  <a:pt x="235083" y="732084"/>
                </a:cubicBezTo>
                <a:close/>
                <a:moveTo>
                  <a:pt x="671710" y="726045"/>
                </a:moveTo>
                <a:cubicBezTo>
                  <a:pt x="671710" y="726045"/>
                  <a:pt x="671710" y="726045"/>
                  <a:pt x="668612" y="737501"/>
                </a:cubicBezTo>
                <a:lnTo>
                  <a:pt x="683436" y="741510"/>
                </a:lnTo>
                <a:cubicBezTo>
                  <a:pt x="668612" y="737501"/>
                  <a:pt x="683436" y="741510"/>
                  <a:pt x="683436" y="741510"/>
                </a:cubicBezTo>
                <a:lnTo>
                  <a:pt x="686534" y="730054"/>
                </a:lnTo>
                <a:cubicBezTo>
                  <a:pt x="686534" y="730054"/>
                  <a:pt x="686534" y="730054"/>
                  <a:pt x="671710" y="726045"/>
                </a:cubicBezTo>
                <a:close/>
                <a:moveTo>
                  <a:pt x="1185367" y="723779"/>
                </a:moveTo>
                <a:lnTo>
                  <a:pt x="1184066" y="728590"/>
                </a:lnTo>
                <a:cubicBezTo>
                  <a:pt x="1184066" y="728590"/>
                  <a:pt x="1184865" y="725633"/>
                  <a:pt x="1185265" y="724155"/>
                </a:cubicBezTo>
                <a:close/>
                <a:moveTo>
                  <a:pt x="107016" y="722035"/>
                </a:moveTo>
                <a:cubicBezTo>
                  <a:pt x="107689" y="722218"/>
                  <a:pt x="109484" y="722703"/>
                  <a:pt x="113074" y="723674"/>
                </a:cubicBezTo>
                <a:cubicBezTo>
                  <a:pt x="113074" y="723674"/>
                  <a:pt x="104996" y="721489"/>
                  <a:pt x="107016" y="722035"/>
                </a:cubicBezTo>
                <a:close/>
                <a:moveTo>
                  <a:pt x="331569" y="720902"/>
                </a:moveTo>
                <a:lnTo>
                  <a:pt x="328471" y="732357"/>
                </a:lnTo>
                <a:cubicBezTo>
                  <a:pt x="328471" y="732357"/>
                  <a:pt x="328471" y="732357"/>
                  <a:pt x="331569" y="720902"/>
                </a:cubicBezTo>
                <a:close/>
                <a:moveTo>
                  <a:pt x="1062057" y="720179"/>
                </a:moveTo>
                <a:cubicBezTo>
                  <a:pt x="1076418" y="724063"/>
                  <a:pt x="1076418" y="724063"/>
                  <a:pt x="1076418" y="724063"/>
                </a:cubicBezTo>
                <a:cubicBezTo>
                  <a:pt x="1073319" y="735519"/>
                  <a:pt x="1073319" y="735519"/>
                  <a:pt x="1073319" y="735519"/>
                </a:cubicBezTo>
                <a:cubicBezTo>
                  <a:pt x="1076418" y="724063"/>
                  <a:pt x="1062057" y="720179"/>
                  <a:pt x="1062057" y="720179"/>
                </a:cubicBezTo>
                <a:close/>
                <a:moveTo>
                  <a:pt x="1062057" y="720179"/>
                </a:moveTo>
                <a:lnTo>
                  <a:pt x="1058958" y="731635"/>
                </a:lnTo>
                <a:cubicBezTo>
                  <a:pt x="1058958" y="731635"/>
                  <a:pt x="1058958" y="731635"/>
                  <a:pt x="1073319" y="735519"/>
                </a:cubicBezTo>
                <a:cubicBezTo>
                  <a:pt x="1076418" y="724063"/>
                  <a:pt x="1076418" y="724063"/>
                  <a:pt x="1076418" y="724063"/>
                </a:cubicBezTo>
                <a:cubicBezTo>
                  <a:pt x="1062057" y="720179"/>
                  <a:pt x="1062057" y="720179"/>
                  <a:pt x="1062057" y="720179"/>
                </a:cubicBezTo>
                <a:close/>
                <a:moveTo>
                  <a:pt x="1838725" y="719652"/>
                </a:moveTo>
                <a:cubicBezTo>
                  <a:pt x="1835626" y="731108"/>
                  <a:pt x="1838725" y="719652"/>
                  <a:pt x="1835626" y="731108"/>
                </a:cubicBezTo>
                <a:lnTo>
                  <a:pt x="1821266" y="727224"/>
                </a:lnTo>
                <a:close/>
                <a:moveTo>
                  <a:pt x="317208" y="717018"/>
                </a:moveTo>
                <a:cubicBezTo>
                  <a:pt x="317208" y="717018"/>
                  <a:pt x="317208" y="717018"/>
                  <a:pt x="314110" y="728474"/>
                </a:cubicBezTo>
                <a:lnTo>
                  <a:pt x="299286" y="724464"/>
                </a:lnTo>
                <a:cubicBezTo>
                  <a:pt x="314110" y="728474"/>
                  <a:pt x="314110" y="728474"/>
                  <a:pt x="314110" y="728474"/>
                </a:cubicBezTo>
                <a:cubicBezTo>
                  <a:pt x="314110" y="728474"/>
                  <a:pt x="311012" y="739929"/>
                  <a:pt x="296188" y="735920"/>
                </a:cubicBezTo>
                <a:lnTo>
                  <a:pt x="292990" y="747745"/>
                </a:lnTo>
                <a:cubicBezTo>
                  <a:pt x="292990" y="747745"/>
                  <a:pt x="292990" y="747745"/>
                  <a:pt x="278629" y="743861"/>
                </a:cubicBezTo>
                <a:lnTo>
                  <a:pt x="275531" y="755317"/>
                </a:lnTo>
                <a:cubicBezTo>
                  <a:pt x="275531" y="755317"/>
                  <a:pt x="275531" y="755317"/>
                  <a:pt x="277326" y="755803"/>
                </a:cubicBezTo>
                <a:lnTo>
                  <a:pt x="282711" y="757259"/>
                </a:lnTo>
                <a:lnTo>
                  <a:pt x="288096" y="758716"/>
                </a:lnTo>
                <a:cubicBezTo>
                  <a:pt x="289891" y="759201"/>
                  <a:pt x="289891" y="759201"/>
                  <a:pt x="289891" y="759201"/>
                </a:cubicBezTo>
                <a:lnTo>
                  <a:pt x="304715" y="763210"/>
                </a:lnTo>
                <a:cubicBezTo>
                  <a:pt x="319076" y="767094"/>
                  <a:pt x="304715" y="763210"/>
                  <a:pt x="304715" y="763210"/>
                </a:cubicBezTo>
                <a:lnTo>
                  <a:pt x="292990" y="747745"/>
                </a:lnTo>
                <a:lnTo>
                  <a:pt x="307814" y="751755"/>
                </a:lnTo>
                <a:cubicBezTo>
                  <a:pt x="307814" y="751755"/>
                  <a:pt x="308613" y="748798"/>
                  <a:pt x="309013" y="747320"/>
                </a:cubicBezTo>
                <a:lnTo>
                  <a:pt x="309157" y="746788"/>
                </a:lnTo>
                <a:lnTo>
                  <a:pt x="311012" y="739929"/>
                </a:lnTo>
                <a:lnTo>
                  <a:pt x="325373" y="743813"/>
                </a:lnTo>
                <a:lnTo>
                  <a:pt x="328471" y="732357"/>
                </a:lnTo>
                <a:cubicBezTo>
                  <a:pt x="331569" y="720902"/>
                  <a:pt x="331569" y="720902"/>
                  <a:pt x="331569" y="720902"/>
                </a:cubicBezTo>
                <a:cubicBezTo>
                  <a:pt x="331569" y="720902"/>
                  <a:pt x="331569" y="720902"/>
                  <a:pt x="317208" y="717018"/>
                </a:cubicBezTo>
                <a:close/>
                <a:moveTo>
                  <a:pt x="1181305" y="716739"/>
                </a:moveTo>
                <a:cubicBezTo>
                  <a:pt x="1179053" y="717716"/>
                  <a:pt x="1178253" y="720672"/>
                  <a:pt x="1184066" y="728590"/>
                </a:cubicBezTo>
                <a:lnTo>
                  <a:pt x="1176156" y="726450"/>
                </a:lnTo>
                <a:lnTo>
                  <a:pt x="1169242" y="724580"/>
                </a:lnTo>
                <a:cubicBezTo>
                  <a:pt x="1169242" y="724580"/>
                  <a:pt x="1169242" y="724580"/>
                  <a:pt x="1166144" y="736036"/>
                </a:cubicBezTo>
                <a:lnTo>
                  <a:pt x="1169242" y="724580"/>
                </a:lnTo>
                <a:cubicBezTo>
                  <a:pt x="1169242" y="724580"/>
                  <a:pt x="1169242" y="724580"/>
                  <a:pt x="1171095" y="725081"/>
                </a:cubicBezTo>
                <a:lnTo>
                  <a:pt x="1176156" y="726450"/>
                </a:lnTo>
                <a:lnTo>
                  <a:pt x="1182213" y="728088"/>
                </a:lnTo>
                <a:cubicBezTo>
                  <a:pt x="1184066" y="728590"/>
                  <a:pt x="1184066" y="728590"/>
                  <a:pt x="1184066" y="728590"/>
                </a:cubicBezTo>
                <a:cubicBezTo>
                  <a:pt x="1184865" y="725633"/>
                  <a:pt x="1185265" y="724155"/>
                  <a:pt x="1185415" y="723601"/>
                </a:cubicBezTo>
                <a:lnTo>
                  <a:pt x="1185367" y="723779"/>
                </a:lnTo>
                <a:lnTo>
                  <a:pt x="1187264" y="716764"/>
                </a:lnTo>
                <a:cubicBezTo>
                  <a:pt x="1187264" y="716764"/>
                  <a:pt x="1183558" y="715762"/>
                  <a:pt x="1181305" y="716739"/>
                </a:cubicBezTo>
                <a:close/>
                <a:moveTo>
                  <a:pt x="901606" y="714062"/>
                </a:moveTo>
                <a:cubicBezTo>
                  <a:pt x="902279" y="714244"/>
                  <a:pt x="904074" y="714730"/>
                  <a:pt x="907664" y="715701"/>
                </a:cubicBezTo>
                <a:lnTo>
                  <a:pt x="901911" y="714145"/>
                </a:lnTo>
                <a:close/>
                <a:moveTo>
                  <a:pt x="878943" y="707933"/>
                </a:moveTo>
                <a:cubicBezTo>
                  <a:pt x="875845" y="719389"/>
                  <a:pt x="875845" y="719389"/>
                  <a:pt x="875845" y="719389"/>
                </a:cubicBezTo>
                <a:close/>
                <a:moveTo>
                  <a:pt x="894752" y="706460"/>
                </a:moveTo>
                <a:lnTo>
                  <a:pt x="893304" y="711817"/>
                </a:lnTo>
                <a:lnTo>
                  <a:pt x="894744" y="706493"/>
                </a:lnTo>
                <a:close/>
                <a:moveTo>
                  <a:pt x="896502" y="699992"/>
                </a:moveTo>
                <a:cubicBezTo>
                  <a:pt x="894903" y="705904"/>
                  <a:pt x="894903" y="705904"/>
                  <a:pt x="894903" y="705904"/>
                </a:cubicBezTo>
                <a:lnTo>
                  <a:pt x="894752" y="706460"/>
                </a:lnTo>
                <a:close/>
                <a:moveTo>
                  <a:pt x="1207821" y="697737"/>
                </a:moveTo>
                <a:cubicBezTo>
                  <a:pt x="1207821" y="697737"/>
                  <a:pt x="1207821" y="697737"/>
                  <a:pt x="1204723" y="709192"/>
                </a:cubicBezTo>
                <a:cubicBezTo>
                  <a:pt x="1204723" y="709192"/>
                  <a:pt x="1204723" y="709192"/>
                  <a:pt x="1190362" y="705308"/>
                </a:cubicBezTo>
                <a:cubicBezTo>
                  <a:pt x="1190362" y="705308"/>
                  <a:pt x="1187264" y="716764"/>
                  <a:pt x="1201625" y="720648"/>
                </a:cubicBezTo>
                <a:lnTo>
                  <a:pt x="1204723" y="709192"/>
                </a:lnTo>
                <a:cubicBezTo>
                  <a:pt x="1204723" y="709192"/>
                  <a:pt x="1204723" y="709192"/>
                  <a:pt x="1219084" y="713076"/>
                </a:cubicBezTo>
                <a:cubicBezTo>
                  <a:pt x="1204723" y="709192"/>
                  <a:pt x="1204723" y="709192"/>
                  <a:pt x="1207821" y="697737"/>
                </a:cubicBezTo>
                <a:cubicBezTo>
                  <a:pt x="1207821" y="697737"/>
                  <a:pt x="1222182" y="701621"/>
                  <a:pt x="1207821" y="697737"/>
                </a:cubicBezTo>
                <a:close/>
                <a:moveTo>
                  <a:pt x="1100173" y="693210"/>
                </a:moveTo>
                <a:lnTo>
                  <a:pt x="1114534" y="697094"/>
                </a:lnTo>
                <a:cubicBezTo>
                  <a:pt x="1114534" y="697094"/>
                  <a:pt x="1114534" y="697094"/>
                  <a:pt x="1100173" y="693210"/>
                </a:cubicBezTo>
                <a:close/>
                <a:moveTo>
                  <a:pt x="270702" y="692146"/>
                </a:moveTo>
                <a:cubicBezTo>
                  <a:pt x="268683" y="691600"/>
                  <a:pt x="276761" y="693785"/>
                  <a:pt x="276761" y="693785"/>
                </a:cubicBezTo>
                <a:cubicBezTo>
                  <a:pt x="273171" y="692814"/>
                  <a:pt x="271376" y="692328"/>
                  <a:pt x="270702" y="692146"/>
                </a:cubicBezTo>
                <a:close/>
                <a:moveTo>
                  <a:pt x="355325" y="690049"/>
                </a:moveTo>
                <a:cubicBezTo>
                  <a:pt x="352226" y="701504"/>
                  <a:pt x="352226" y="701504"/>
                  <a:pt x="352226" y="701504"/>
                </a:cubicBezTo>
                <a:close/>
                <a:moveTo>
                  <a:pt x="852956" y="688215"/>
                </a:moveTo>
                <a:cubicBezTo>
                  <a:pt x="852956" y="688215"/>
                  <a:pt x="852956" y="688215"/>
                  <a:pt x="849758" y="700040"/>
                </a:cubicBezTo>
                <a:lnTo>
                  <a:pt x="864119" y="703924"/>
                </a:lnTo>
                <a:cubicBezTo>
                  <a:pt x="864119" y="703924"/>
                  <a:pt x="864119" y="703924"/>
                  <a:pt x="875845" y="719389"/>
                </a:cubicBezTo>
                <a:cubicBezTo>
                  <a:pt x="890205" y="723273"/>
                  <a:pt x="890205" y="723273"/>
                  <a:pt x="890205" y="723273"/>
                </a:cubicBezTo>
                <a:cubicBezTo>
                  <a:pt x="875845" y="719389"/>
                  <a:pt x="875845" y="719389"/>
                  <a:pt x="875845" y="719389"/>
                </a:cubicBezTo>
                <a:lnTo>
                  <a:pt x="893304" y="711817"/>
                </a:lnTo>
                <a:cubicBezTo>
                  <a:pt x="893304" y="711817"/>
                  <a:pt x="907664" y="715701"/>
                  <a:pt x="893304" y="711817"/>
                </a:cubicBezTo>
                <a:lnTo>
                  <a:pt x="901911" y="714145"/>
                </a:lnTo>
                <a:lnTo>
                  <a:pt x="902279" y="714244"/>
                </a:lnTo>
                <a:cubicBezTo>
                  <a:pt x="904074" y="714730"/>
                  <a:pt x="907664" y="715701"/>
                  <a:pt x="907664" y="715701"/>
                </a:cubicBezTo>
                <a:cubicBezTo>
                  <a:pt x="910863" y="703876"/>
                  <a:pt x="910863" y="703876"/>
                  <a:pt x="910863" y="703876"/>
                </a:cubicBezTo>
                <a:lnTo>
                  <a:pt x="907664" y="715701"/>
                </a:lnTo>
                <a:cubicBezTo>
                  <a:pt x="910863" y="703876"/>
                  <a:pt x="896502" y="699992"/>
                  <a:pt x="896502" y="699992"/>
                </a:cubicBezTo>
                <a:cubicBezTo>
                  <a:pt x="896502" y="699992"/>
                  <a:pt x="896502" y="699992"/>
                  <a:pt x="896102" y="701470"/>
                </a:cubicBezTo>
                <a:lnTo>
                  <a:pt x="894744" y="706493"/>
                </a:lnTo>
                <a:lnTo>
                  <a:pt x="894703" y="706643"/>
                </a:lnTo>
                <a:cubicBezTo>
                  <a:pt x="894503" y="707382"/>
                  <a:pt x="894103" y="708861"/>
                  <a:pt x="893304" y="711817"/>
                </a:cubicBezTo>
                <a:cubicBezTo>
                  <a:pt x="893304" y="711817"/>
                  <a:pt x="893304" y="711817"/>
                  <a:pt x="878943" y="707933"/>
                </a:cubicBezTo>
                <a:cubicBezTo>
                  <a:pt x="878943" y="707933"/>
                  <a:pt x="878943" y="707933"/>
                  <a:pt x="864119" y="703924"/>
                </a:cubicBezTo>
                <a:lnTo>
                  <a:pt x="867317" y="692098"/>
                </a:lnTo>
                <a:close/>
                <a:moveTo>
                  <a:pt x="247576" y="685892"/>
                </a:moveTo>
                <a:lnTo>
                  <a:pt x="253601" y="687521"/>
                </a:lnTo>
                <a:lnTo>
                  <a:pt x="253135" y="687395"/>
                </a:lnTo>
                <a:cubicBezTo>
                  <a:pt x="251282" y="686894"/>
                  <a:pt x="247576" y="685892"/>
                  <a:pt x="247576" y="685892"/>
                </a:cubicBezTo>
                <a:close/>
                <a:moveTo>
                  <a:pt x="870415" y="680643"/>
                </a:moveTo>
                <a:cubicBezTo>
                  <a:pt x="867317" y="692098"/>
                  <a:pt x="882141" y="696108"/>
                  <a:pt x="882141" y="696108"/>
                </a:cubicBezTo>
                <a:cubicBezTo>
                  <a:pt x="882141" y="696108"/>
                  <a:pt x="882141" y="696108"/>
                  <a:pt x="885239" y="684652"/>
                </a:cubicBezTo>
                <a:lnTo>
                  <a:pt x="882141" y="696108"/>
                </a:lnTo>
                <a:cubicBezTo>
                  <a:pt x="882141" y="696108"/>
                  <a:pt x="882141" y="696108"/>
                  <a:pt x="870415" y="680643"/>
                </a:cubicBezTo>
                <a:close/>
                <a:moveTo>
                  <a:pt x="1228479" y="678339"/>
                </a:moveTo>
                <a:cubicBezTo>
                  <a:pt x="1225380" y="689795"/>
                  <a:pt x="1225380" y="689795"/>
                  <a:pt x="1225380" y="689795"/>
                </a:cubicBezTo>
                <a:close/>
                <a:moveTo>
                  <a:pt x="172211" y="677803"/>
                </a:moveTo>
                <a:lnTo>
                  <a:pt x="186572" y="681687"/>
                </a:lnTo>
                <a:cubicBezTo>
                  <a:pt x="186572" y="681687"/>
                  <a:pt x="186572" y="681687"/>
                  <a:pt x="183473" y="693142"/>
                </a:cubicBezTo>
                <a:cubicBezTo>
                  <a:pt x="169112" y="689258"/>
                  <a:pt x="169112" y="689258"/>
                  <a:pt x="169112" y="689258"/>
                </a:cubicBezTo>
                <a:lnTo>
                  <a:pt x="183473" y="693142"/>
                </a:lnTo>
                <a:cubicBezTo>
                  <a:pt x="169112" y="689258"/>
                  <a:pt x="166014" y="700714"/>
                  <a:pt x="166014" y="700714"/>
                </a:cubicBezTo>
                <a:lnTo>
                  <a:pt x="162816" y="712539"/>
                </a:lnTo>
                <a:cubicBezTo>
                  <a:pt x="162816" y="712539"/>
                  <a:pt x="162816" y="712539"/>
                  <a:pt x="148455" y="708656"/>
                </a:cubicBezTo>
                <a:lnTo>
                  <a:pt x="145357" y="720111"/>
                </a:lnTo>
                <a:cubicBezTo>
                  <a:pt x="145357" y="720111"/>
                  <a:pt x="145357" y="720111"/>
                  <a:pt x="159718" y="723995"/>
                </a:cubicBezTo>
                <a:lnTo>
                  <a:pt x="156620" y="735451"/>
                </a:lnTo>
                <a:lnTo>
                  <a:pt x="153521" y="746907"/>
                </a:lnTo>
                <a:cubicBezTo>
                  <a:pt x="153521" y="746907"/>
                  <a:pt x="153521" y="746907"/>
                  <a:pt x="139160" y="743023"/>
                </a:cubicBezTo>
                <a:cubicBezTo>
                  <a:pt x="139160" y="743023"/>
                  <a:pt x="135962" y="754848"/>
                  <a:pt x="150323" y="758732"/>
                </a:cubicBezTo>
                <a:cubicBezTo>
                  <a:pt x="150323" y="758732"/>
                  <a:pt x="150323" y="758732"/>
                  <a:pt x="135962" y="754848"/>
                </a:cubicBezTo>
                <a:lnTo>
                  <a:pt x="132864" y="766304"/>
                </a:lnTo>
                <a:cubicBezTo>
                  <a:pt x="132864" y="766304"/>
                  <a:pt x="132864" y="766304"/>
                  <a:pt x="129766" y="777760"/>
                </a:cubicBezTo>
                <a:lnTo>
                  <a:pt x="126568" y="789585"/>
                </a:lnTo>
                <a:cubicBezTo>
                  <a:pt x="140928" y="793469"/>
                  <a:pt x="126568" y="789585"/>
                  <a:pt x="144127" y="781644"/>
                </a:cubicBezTo>
                <a:lnTo>
                  <a:pt x="147225" y="770188"/>
                </a:lnTo>
                <a:lnTo>
                  <a:pt x="150323" y="758732"/>
                </a:lnTo>
                <a:cubicBezTo>
                  <a:pt x="150323" y="758732"/>
                  <a:pt x="150323" y="758732"/>
                  <a:pt x="153521" y="746907"/>
                </a:cubicBezTo>
                <a:cubicBezTo>
                  <a:pt x="153521" y="746907"/>
                  <a:pt x="153521" y="746907"/>
                  <a:pt x="167882" y="750791"/>
                </a:cubicBezTo>
                <a:lnTo>
                  <a:pt x="164684" y="762616"/>
                </a:lnTo>
                <a:lnTo>
                  <a:pt x="179508" y="766625"/>
                </a:lnTo>
                <a:cubicBezTo>
                  <a:pt x="167882" y="750791"/>
                  <a:pt x="167882" y="750791"/>
                  <a:pt x="182706" y="754800"/>
                </a:cubicBezTo>
                <a:lnTo>
                  <a:pt x="185804" y="743344"/>
                </a:lnTo>
                <a:cubicBezTo>
                  <a:pt x="185804" y="743344"/>
                  <a:pt x="185804" y="743344"/>
                  <a:pt x="170980" y="739335"/>
                </a:cubicBezTo>
                <a:cubicBezTo>
                  <a:pt x="174079" y="727879"/>
                  <a:pt x="159718" y="723995"/>
                  <a:pt x="159718" y="723995"/>
                </a:cubicBezTo>
                <a:lnTo>
                  <a:pt x="163308" y="724966"/>
                </a:lnTo>
                <a:cubicBezTo>
                  <a:pt x="163308" y="724966"/>
                  <a:pt x="166898" y="725937"/>
                  <a:pt x="174079" y="727879"/>
                </a:cubicBezTo>
                <a:cubicBezTo>
                  <a:pt x="174079" y="727879"/>
                  <a:pt x="174079" y="727879"/>
                  <a:pt x="177177" y="716423"/>
                </a:cubicBezTo>
                <a:lnTo>
                  <a:pt x="180375" y="704598"/>
                </a:lnTo>
                <a:cubicBezTo>
                  <a:pt x="183473" y="693142"/>
                  <a:pt x="183473" y="693142"/>
                  <a:pt x="198297" y="697152"/>
                </a:cubicBezTo>
                <a:lnTo>
                  <a:pt x="183473" y="693142"/>
                </a:lnTo>
                <a:cubicBezTo>
                  <a:pt x="198297" y="697152"/>
                  <a:pt x="198297" y="697152"/>
                  <a:pt x="201396" y="685696"/>
                </a:cubicBezTo>
                <a:lnTo>
                  <a:pt x="186572" y="681687"/>
                </a:lnTo>
                <a:cubicBezTo>
                  <a:pt x="172211" y="677803"/>
                  <a:pt x="172211" y="677803"/>
                  <a:pt x="172211" y="677803"/>
                </a:cubicBezTo>
                <a:close/>
                <a:moveTo>
                  <a:pt x="1129300" y="676500"/>
                </a:moveTo>
                <a:cubicBezTo>
                  <a:pt x="1129995" y="676688"/>
                  <a:pt x="1131848" y="677189"/>
                  <a:pt x="1135554" y="678192"/>
                </a:cubicBezTo>
                <a:cubicBezTo>
                  <a:pt x="1135554" y="678192"/>
                  <a:pt x="1127216" y="675936"/>
                  <a:pt x="1129300" y="676500"/>
                </a:cubicBezTo>
                <a:close/>
                <a:moveTo>
                  <a:pt x="943088" y="675710"/>
                </a:moveTo>
                <a:cubicBezTo>
                  <a:pt x="941004" y="675146"/>
                  <a:pt x="949342" y="677401"/>
                  <a:pt x="949342" y="677401"/>
                </a:cubicBezTo>
                <a:lnTo>
                  <a:pt x="946244" y="688857"/>
                </a:lnTo>
                <a:cubicBezTo>
                  <a:pt x="946244" y="688857"/>
                  <a:pt x="946244" y="688857"/>
                  <a:pt x="943146" y="700313"/>
                </a:cubicBezTo>
                <a:lnTo>
                  <a:pt x="946244" y="688857"/>
                </a:lnTo>
                <a:cubicBezTo>
                  <a:pt x="946244" y="688857"/>
                  <a:pt x="946244" y="688857"/>
                  <a:pt x="948039" y="689343"/>
                </a:cubicBezTo>
                <a:lnTo>
                  <a:pt x="953424" y="690799"/>
                </a:lnTo>
                <a:lnTo>
                  <a:pt x="960605" y="692741"/>
                </a:lnTo>
                <a:lnTo>
                  <a:pt x="946244" y="688857"/>
                </a:lnTo>
                <a:cubicBezTo>
                  <a:pt x="949342" y="677401"/>
                  <a:pt x="949342" y="677401"/>
                  <a:pt x="949342" y="677401"/>
                </a:cubicBezTo>
                <a:cubicBezTo>
                  <a:pt x="945636" y="676399"/>
                  <a:pt x="943783" y="675898"/>
                  <a:pt x="943088" y="675710"/>
                </a:cubicBezTo>
                <a:close/>
                <a:moveTo>
                  <a:pt x="1838265" y="671493"/>
                </a:moveTo>
                <a:cubicBezTo>
                  <a:pt x="1836082" y="672440"/>
                  <a:pt x="1835308" y="675304"/>
                  <a:pt x="1833759" y="681032"/>
                </a:cubicBezTo>
                <a:lnTo>
                  <a:pt x="1848119" y="684916"/>
                </a:lnTo>
                <a:cubicBezTo>
                  <a:pt x="1862943" y="688925"/>
                  <a:pt x="1848119" y="684916"/>
                  <a:pt x="1848119" y="684916"/>
                </a:cubicBezTo>
                <a:lnTo>
                  <a:pt x="1851218" y="673460"/>
                </a:lnTo>
                <a:cubicBezTo>
                  <a:pt x="1844037" y="671518"/>
                  <a:pt x="1840447" y="670547"/>
                  <a:pt x="1838265" y="671493"/>
                </a:cubicBezTo>
                <a:close/>
                <a:moveTo>
                  <a:pt x="268697" y="666620"/>
                </a:moveTo>
                <a:cubicBezTo>
                  <a:pt x="265598" y="678076"/>
                  <a:pt x="265598" y="678076"/>
                  <a:pt x="265598" y="678076"/>
                </a:cubicBezTo>
                <a:lnTo>
                  <a:pt x="262400" y="689901"/>
                </a:lnTo>
                <a:lnTo>
                  <a:pt x="253601" y="687521"/>
                </a:lnTo>
                <a:lnTo>
                  <a:pt x="253830" y="687583"/>
                </a:lnTo>
                <a:cubicBezTo>
                  <a:pt x="253135" y="687395"/>
                  <a:pt x="251282" y="686894"/>
                  <a:pt x="247576" y="685892"/>
                </a:cubicBezTo>
                <a:lnTo>
                  <a:pt x="244478" y="697348"/>
                </a:lnTo>
                <a:lnTo>
                  <a:pt x="241380" y="708803"/>
                </a:lnTo>
                <a:cubicBezTo>
                  <a:pt x="234199" y="706861"/>
                  <a:pt x="230609" y="705890"/>
                  <a:pt x="230609" y="705890"/>
                </a:cubicBezTo>
                <a:lnTo>
                  <a:pt x="227019" y="704919"/>
                </a:lnTo>
                <a:cubicBezTo>
                  <a:pt x="227019" y="704919"/>
                  <a:pt x="227019" y="704919"/>
                  <a:pt x="241380" y="708803"/>
                </a:cubicBezTo>
                <a:lnTo>
                  <a:pt x="238281" y="720259"/>
                </a:lnTo>
                <a:cubicBezTo>
                  <a:pt x="241380" y="708803"/>
                  <a:pt x="241380" y="708803"/>
                  <a:pt x="223921" y="716375"/>
                </a:cubicBezTo>
                <a:cubicBezTo>
                  <a:pt x="223921" y="716375"/>
                  <a:pt x="223921" y="716375"/>
                  <a:pt x="220722" y="728200"/>
                </a:cubicBezTo>
                <a:cubicBezTo>
                  <a:pt x="217624" y="739656"/>
                  <a:pt x="217624" y="739656"/>
                  <a:pt x="217624" y="739656"/>
                </a:cubicBezTo>
                <a:lnTo>
                  <a:pt x="228887" y="754996"/>
                </a:lnTo>
                <a:cubicBezTo>
                  <a:pt x="228887" y="754996"/>
                  <a:pt x="228887" y="754996"/>
                  <a:pt x="231985" y="743540"/>
                </a:cubicBezTo>
                <a:lnTo>
                  <a:pt x="235083" y="732084"/>
                </a:lnTo>
                <a:cubicBezTo>
                  <a:pt x="235083" y="732084"/>
                  <a:pt x="235083" y="732084"/>
                  <a:pt x="238281" y="720259"/>
                </a:cubicBezTo>
                <a:lnTo>
                  <a:pt x="253105" y="724268"/>
                </a:lnTo>
                <a:lnTo>
                  <a:pt x="241380" y="708803"/>
                </a:lnTo>
                <a:lnTo>
                  <a:pt x="248294" y="710673"/>
                </a:lnTo>
                <a:lnTo>
                  <a:pt x="254351" y="712311"/>
                </a:lnTo>
                <a:cubicBezTo>
                  <a:pt x="256204" y="712813"/>
                  <a:pt x="256204" y="712813"/>
                  <a:pt x="256204" y="712813"/>
                </a:cubicBezTo>
                <a:lnTo>
                  <a:pt x="259302" y="701357"/>
                </a:lnTo>
                <a:cubicBezTo>
                  <a:pt x="273663" y="705241"/>
                  <a:pt x="259302" y="701357"/>
                  <a:pt x="262400" y="689901"/>
                </a:cubicBezTo>
                <a:cubicBezTo>
                  <a:pt x="276761" y="693785"/>
                  <a:pt x="276761" y="693785"/>
                  <a:pt x="276761" y="693785"/>
                </a:cubicBezTo>
                <a:cubicBezTo>
                  <a:pt x="276761" y="693785"/>
                  <a:pt x="276761" y="693785"/>
                  <a:pt x="279959" y="681960"/>
                </a:cubicBezTo>
                <a:cubicBezTo>
                  <a:pt x="279959" y="681960"/>
                  <a:pt x="283057" y="670504"/>
                  <a:pt x="279959" y="681960"/>
                </a:cubicBezTo>
                <a:lnTo>
                  <a:pt x="274534" y="680492"/>
                </a:lnTo>
                <a:lnTo>
                  <a:pt x="265598" y="678076"/>
                </a:lnTo>
                <a:close/>
                <a:moveTo>
                  <a:pt x="1124982" y="665815"/>
                </a:moveTo>
                <a:cubicBezTo>
                  <a:pt x="1123129" y="665314"/>
                  <a:pt x="1122329" y="668270"/>
                  <a:pt x="1120730" y="674182"/>
                </a:cubicBezTo>
                <a:lnTo>
                  <a:pt x="1135554" y="678192"/>
                </a:lnTo>
                <a:cubicBezTo>
                  <a:pt x="1132456" y="689647"/>
                  <a:pt x="1132456" y="689647"/>
                  <a:pt x="1117632" y="685638"/>
                </a:cubicBezTo>
                <a:cubicBezTo>
                  <a:pt x="1117632" y="685638"/>
                  <a:pt x="1103271" y="681754"/>
                  <a:pt x="1100173" y="693210"/>
                </a:cubicBezTo>
                <a:lnTo>
                  <a:pt x="1096975" y="705035"/>
                </a:lnTo>
                <a:lnTo>
                  <a:pt x="1111336" y="708919"/>
                </a:lnTo>
                <a:cubicBezTo>
                  <a:pt x="1111336" y="708919"/>
                  <a:pt x="1111336" y="708919"/>
                  <a:pt x="1114534" y="697094"/>
                </a:cubicBezTo>
                <a:lnTo>
                  <a:pt x="1117632" y="685638"/>
                </a:lnTo>
                <a:lnTo>
                  <a:pt x="1132456" y="689647"/>
                </a:lnTo>
                <a:lnTo>
                  <a:pt x="1135554" y="678192"/>
                </a:lnTo>
                <a:cubicBezTo>
                  <a:pt x="1149915" y="682076"/>
                  <a:pt x="1149915" y="682076"/>
                  <a:pt x="1149915" y="682076"/>
                </a:cubicBezTo>
                <a:cubicBezTo>
                  <a:pt x="1149915" y="682076"/>
                  <a:pt x="1149915" y="682076"/>
                  <a:pt x="1153113" y="670250"/>
                </a:cubicBezTo>
                <a:lnTo>
                  <a:pt x="1138752" y="666366"/>
                </a:lnTo>
                <a:cubicBezTo>
                  <a:pt x="1153113" y="670250"/>
                  <a:pt x="1153113" y="670250"/>
                  <a:pt x="1149915" y="682076"/>
                </a:cubicBezTo>
                <a:lnTo>
                  <a:pt x="1135554" y="678192"/>
                </a:lnTo>
                <a:cubicBezTo>
                  <a:pt x="1129741" y="670274"/>
                  <a:pt x="1126835" y="666316"/>
                  <a:pt x="1124982" y="665815"/>
                </a:cubicBezTo>
                <a:close/>
                <a:moveTo>
                  <a:pt x="1807672" y="661683"/>
                </a:moveTo>
                <a:lnTo>
                  <a:pt x="1804574" y="673138"/>
                </a:lnTo>
                <a:cubicBezTo>
                  <a:pt x="1804574" y="673138"/>
                  <a:pt x="1807672" y="661683"/>
                  <a:pt x="1804574" y="673138"/>
                </a:cubicBezTo>
                <a:cubicBezTo>
                  <a:pt x="1819398" y="677148"/>
                  <a:pt x="1804574" y="673138"/>
                  <a:pt x="1804574" y="673138"/>
                </a:cubicBezTo>
                <a:cubicBezTo>
                  <a:pt x="1819398" y="677148"/>
                  <a:pt x="1807672" y="661683"/>
                  <a:pt x="1819398" y="677148"/>
                </a:cubicBezTo>
                <a:lnTo>
                  <a:pt x="1822496" y="665692"/>
                </a:lnTo>
                <a:close/>
                <a:moveTo>
                  <a:pt x="1064310" y="653028"/>
                </a:moveTo>
                <a:lnTo>
                  <a:pt x="1062824" y="658521"/>
                </a:lnTo>
                <a:lnTo>
                  <a:pt x="1063587" y="655698"/>
                </a:lnTo>
                <a:lnTo>
                  <a:pt x="1064276" y="653154"/>
                </a:lnTo>
                <a:close/>
                <a:moveTo>
                  <a:pt x="1173671" y="651223"/>
                </a:moveTo>
                <a:cubicBezTo>
                  <a:pt x="1170572" y="662678"/>
                  <a:pt x="1170572" y="662678"/>
                  <a:pt x="1170572" y="662678"/>
                </a:cubicBezTo>
                <a:close/>
                <a:moveTo>
                  <a:pt x="210790" y="650959"/>
                </a:moveTo>
                <a:cubicBezTo>
                  <a:pt x="207692" y="662415"/>
                  <a:pt x="207692" y="662415"/>
                  <a:pt x="222053" y="666299"/>
                </a:cubicBezTo>
                <a:lnTo>
                  <a:pt x="207692" y="662415"/>
                </a:lnTo>
                <a:cubicBezTo>
                  <a:pt x="207692" y="662415"/>
                  <a:pt x="207692" y="662415"/>
                  <a:pt x="210790" y="650959"/>
                </a:cubicBezTo>
                <a:close/>
                <a:moveTo>
                  <a:pt x="1810870" y="649857"/>
                </a:moveTo>
                <a:cubicBezTo>
                  <a:pt x="1814576" y="650860"/>
                  <a:pt x="1816429" y="651361"/>
                  <a:pt x="1817124" y="651549"/>
                </a:cubicBezTo>
                <a:lnTo>
                  <a:pt x="1816919" y="651494"/>
                </a:lnTo>
                <a:close/>
                <a:moveTo>
                  <a:pt x="801246" y="649642"/>
                </a:moveTo>
                <a:cubicBezTo>
                  <a:pt x="816070" y="653651"/>
                  <a:pt x="816070" y="653651"/>
                  <a:pt x="812972" y="665107"/>
                </a:cubicBezTo>
                <a:close/>
                <a:moveTo>
                  <a:pt x="158088" y="648999"/>
                </a:moveTo>
                <a:cubicBezTo>
                  <a:pt x="156069" y="648453"/>
                  <a:pt x="164146" y="650638"/>
                  <a:pt x="164146" y="650638"/>
                </a:cubicBezTo>
                <a:cubicBezTo>
                  <a:pt x="160556" y="649667"/>
                  <a:pt x="158761" y="649181"/>
                  <a:pt x="158088" y="648999"/>
                </a:cubicBezTo>
                <a:close/>
                <a:moveTo>
                  <a:pt x="1066022" y="646696"/>
                </a:moveTo>
                <a:cubicBezTo>
                  <a:pt x="1064423" y="652609"/>
                  <a:pt x="1064423" y="652609"/>
                  <a:pt x="1064423" y="652609"/>
                </a:cubicBezTo>
                <a:lnTo>
                  <a:pt x="1064310" y="653028"/>
                </a:lnTo>
                <a:close/>
                <a:moveTo>
                  <a:pt x="1066022" y="646696"/>
                </a:moveTo>
                <a:lnTo>
                  <a:pt x="1064276" y="653154"/>
                </a:lnTo>
                <a:lnTo>
                  <a:pt x="1064223" y="653348"/>
                </a:lnTo>
                <a:lnTo>
                  <a:pt x="1063587" y="655698"/>
                </a:lnTo>
                <a:lnTo>
                  <a:pt x="1063224" y="657043"/>
                </a:lnTo>
                <a:cubicBezTo>
                  <a:pt x="1062824" y="658521"/>
                  <a:pt x="1062824" y="658521"/>
                  <a:pt x="1062824" y="658521"/>
                </a:cubicBezTo>
                <a:cubicBezTo>
                  <a:pt x="1062824" y="658521"/>
                  <a:pt x="1062824" y="658521"/>
                  <a:pt x="1077648" y="662531"/>
                </a:cubicBezTo>
                <a:cubicBezTo>
                  <a:pt x="1062824" y="658521"/>
                  <a:pt x="1066022" y="646696"/>
                  <a:pt x="1066022" y="646696"/>
                </a:cubicBezTo>
                <a:close/>
                <a:moveTo>
                  <a:pt x="1843153" y="646295"/>
                </a:moveTo>
                <a:cubicBezTo>
                  <a:pt x="1857514" y="650179"/>
                  <a:pt x="1843153" y="646295"/>
                  <a:pt x="1843153" y="646295"/>
                </a:cubicBezTo>
                <a:close/>
                <a:moveTo>
                  <a:pt x="1796509" y="645974"/>
                </a:moveTo>
                <a:lnTo>
                  <a:pt x="1800817" y="647139"/>
                </a:lnTo>
                <a:lnTo>
                  <a:pt x="1800686" y="647103"/>
                </a:lnTo>
                <a:close/>
                <a:moveTo>
                  <a:pt x="990557" y="638977"/>
                </a:moveTo>
                <a:cubicBezTo>
                  <a:pt x="990557" y="638977"/>
                  <a:pt x="990557" y="638977"/>
                  <a:pt x="987459" y="650432"/>
                </a:cubicBezTo>
                <a:lnTo>
                  <a:pt x="984360" y="661888"/>
                </a:lnTo>
                <a:cubicBezTo>
                  <a:pt x="987459" y="650432"/>
                  <a:pt x="987459" y="650432"/>
                  <a:pt x="987459" y="650432"/>
                </a:cubicBezTo>
                <a:close/>
                <a:moveTo>
                  <a:pt x="1799608" y="634518"/>
                </a:moveTo>
                <a:lnTo>
                  <a:pt x="1798410" y="638948"/>
                </a:lnTo>
                <a:lnTo>
                  <a:pt x="1798301" y="639351"/>
                </a:lnTo>
                <a:cubicBezTo>
                  <a:pt x="1798446" y="638814"/>
                  <a:pt x="1798833" y="637382"/>
                  <a:pt x="1799608" y="634518"/>
                </a:cubicBezTo>
                <a:close/>
                <a:moveTo>
                  <a:pt x="1799608" y="634518"/>
                </a:moveTo>
                <a:cubicBezTo>
                  <a:pt x="1810870" y="649857"/>
                  <a:pt x="1810870" y="649857"/>
                  <a:pt x="1813968" y="638402"/>
                </a:cubicBezTo>
                <a:cubicBezTo>
                  <a:pt x="1825694" y="653867"/>
                  <a:pt x="1813968" y="638402"/>
                  <a:pt x="1810870" y="649857"/>
                </a:cubicBezTo>
                <a:cubicBezTo>
                  <a:pt x="1810870" y="649857"/>
                  <a:pt x="1799608" y="634518"/>
                  <a:pt x="1810870" y="649857"/>
                </a:cubicBezTo>
                <a:lnTo>
                  <a:pt x="1796509" y="645974"/>
                </a:lnTo>
                <a:lnTo>
                  <a:pt x="1798410" y="638948"/>
                </a:lnTo>
                <a:lnTo>
                  <a:pt x="1798446" y="638814"/>
                </a:lnTo>
                <a:cubicBezTo>
                  <a:pt x="1798833" y="637382"/>
                  <a:pt x="1799608" y="634518"/>
                  <a:pt x="1799608" y="634518"/>
                </a:cubicBezTo>
                <a:close/>
                <a:moveTo>
                  <a:pt x="807443" y="626731"/>
                </a:moveTo>
                <a:cubicBezTo>
                  <a:pt x="804345" y="638186"/>
                  <a:pt x="804345" y="638186"/>
                  <a:pt x="819169" y="642195"/>
                </a:cubicBezTo>
                <a:lnTo>
                  <a:pt x="804345" y="638186"/>
                </a:lnTo>
                <a:cubicBezTo>
                  <a:pt x="804345" y="638186"/>
                  <a:pt x="804345" y="638186"/>
                  <a:pt x="801246" y="649642"/>
                </a:cubicBezTo>
                <a:lnTo>
                  <a:pt x="786886" y="645758"/>
                </a:lnTo>
                <a:cubicBezTo>
                  <a:pt x="801246" y="649642"/>
                  <a:pt x="801246" y="649642"/>
                  <a:pt x="801246" y="649642"/>
                </a:cubicBezTo>
                <a:cubicBezTo>
                  <a:pt x="801246" y="649642"/>
                  <a:pt x="801246" y="649642"/>
                  <a:pt x="798148" y="661098"/>
                </a:cubicBezTo>
                <a:lnTo>
                  <a:pt x="812972" y="665107"/>
                </a:lnTo>
                <a:cubicBezTo>
                  <a:pt x="812972" y="665107"/>
                  <a:pt x="812972" y="665107"/>
                  <a:pt x="816070" y="653651"/>
                </a:cubicBezTo>
                <a:cubicBezTo>
                  <a:pt x="816070" y="653651"/>
                  <a:pt x="816070" y="653651"/>
                  <a:pt x="819169" y="642195"/>
                </a:cubicBezTo>
                <a:cubicBezTo>
                  <a:pt x="819169" y="642195"/>
                  <a:pt x="819169" y="642195"/>
                  <a:pt x="822267" y="630740"/>
                </a:cubicBezTo>
                <a:close/>
                <a:moveTo>
                  <a:pt x="1724243" y="626429"/>
                </a:moveTo>
                <a:cubicBezTo>
                  <a:pt x="1724243" y="626429"/>
                  <a:pt x="1724243" y="626429"/>
                  <a:pt x="1738603" y="630313"/>
                </a:cubicBezTo>
                <a:lnTo>
                  <a:pt x="1735405" y="642138"/>
                </a:lnTo>
                <a:cubicBezTo>
                  <a:pt x="1735405" y="642138"/>
                  <a:pt x="1735405" y="642138"/>
                  <a:pt x="1738603" y="630313"/>
                </a:cubicBezTo>
                <a:cubicBezTo>
                  <a:pt x="1752964" y="634196"/>
                  <a:pt x="1752964" y="634196"/>
                  <a:pt x="1752964" y="634196"/>
                </a:cubicBezTo>
                <a:lnTo>
                  <a:pt x="1749766" y="646022"/>
                </a:lnTo>
                <a:cubicBezTo>
                  <a:pt x="1749766" y="646022"/>
                  <a:pt x="1749766" y="646022"/>
                  <a:pt x="1752964" y="634196"/>
                </a:cubicBezTo>
                <a:cubicBezTo>
                  <a:pt x="1738603" y="630313"/>
                  <a:pt x="1738603" y="630313"/>
                  <a:pt x="1738603" y="630313"/>
                </a:cubicBezTo>
                <a:close/>
                <a:moveTo>
                  <a:pt x="181743" y="618516"/>
                </a:moveTo>
                <a:cubicBezTo>
                  <a:pt x="182417" y="618698"/>
                  <a:pt x="184212" y="619183"/>
                  <a:pt x="187802" y="620154"/>
                </a:cubicBezTo>
                <a:cubicBezTo>
                  <a:pt x="187802" y="620154"/>
                  <a:pt x="179724" y="617970"/>
                  <a:pt x="181743" y="618516"/>
                </a:cubicBezTo>
                <a:close/>
                <a:moveTo>
                  <a:pt x="1801496" y="610441"/>
                </a:moveTo>
                <a:lnTo>
                  <a:pt x="1805804" y="611606"/>
                </a:lnTo>
                <a:cubicBezTo>
                  <a:pt x="1805804" y="611606"/>
                  <a:pt x="1805804" y="611606"/>
                  <a:pt x="1804009" y="611121"/>
                </a:cubicBezTo>
                <a:close/>
                <a:moveTo>
                  <a:pt x="1800328" y="610125"/>
                </a:moveTo>
                <a:lnTo>
                  <a:pt x="1801496" y="610441"/>
                </a:lnTo>
                <a:lnTo>
                  <a:pt x="1800419" y="610150"/>
                </a:lnTo>
                <a:close/>
                <a:moveTo>
                  <a:pt x="473598" y="598306"/>
                </a:moveTo>
                <a:cubicBezTo>
                  <a:pt x="470500" y="609762"/>
                  <a:pt x="470500" y="609762"/>
                  <a:pt x="470500" y="609762"/>
                </a:cubicBezTo>
                <a:close/>
                <a:moveTo>
                  <a:pt x="1794642" y="595897"/>
                </a:moveTo>
                <a:cubicBezTo>
                  <a:pt x="1809002" y="599781"/>
                  <a:pt x="1794642" y="595897"/>
                  <a:pt x="1809002" y="599781"/>
                </a:cubicBezTo>
                <a:lnTo>
                  <a:pt x="1805804" y="611606"/>
                </a:lnTo>
                <a:cubicBezTo>
                  <a:pt x="1802214" y="610635"/>
                  <a:pt x="1800419" y="610150"/>
                  <a:pt x="1799745" y="609968"/>
                </a:cubicBezTo>
                <a:lnTo>
                  <a:pt x="1800328" y="610125"/>
                </a:lnTo>
                <a:lnTo>
                  <a:pt x="1791443" y="607722"/>
                </a:lnTo>
                <a:cubicBezTo>
                  <a:pt x="1791443" y="607722"/>
                  <a:pt x="1791443" y="607722"/>
                  <a:pt x="1791843" y="606244"/>
                </a:cubicBezTo>
                <a:lnTo>
                  <a:pt x="1792279" y="604633"/>
                </a:lnTo>
                <a:lnTo>
                  <a:pt x="1792843" y="602549"/>
                </a:lnTo>
                <a:cubicBezTo>
                  <a:pt x="1793042" y="601810"/>
                  <a:pt x="1793042" y="601810"/>
                  <a:pt x="1793043" y="601810"/>
                </a:cubicBezTo>
                <a:lnTo>
                  <a:pt x="1793125" y="601505"/>
                </a:lnTo>
                <a:close/>
                <a:moveTo>
                  <a:pt x="893610" y="594880"/>
                </a:moveTo>
                <a:cubicBezTo>
                  <a:pt x="894046" y="593269"/>
                  <a:pt x="892303" y="599713"/>
                  <a:pt x="892303" y="599713"/>
                </a:cubicBezTo>
                <a:cubicBezTo>
                  <a:pt x="893077" y="596849"/>
                  <a:pt x="893465" y="595417"/>
                  <a:pt x="893610" y="594880"/>
                </a:cubicBezTo>
                <a:close/>
                <a:moveTo>
                  <a:pt x="242049" y="592362"/>
                </a:moveTo>
                <a:cubicBezTo>
                  <a:pt x="241904" y="592899"/>
                  <a:pt x="241517" y="594331"/>
                  <a:pt x="240742" y="597195"/>
                </a:cubicBezTo>
                <a:cubicBezTo>
                  <a:pt x="240742" y="597195"/>
                  <a:pt x="242485" y="590751"/>
                  <a:pt x="242049" y="592362"/>
                </a:cubicBezTo>
                <a:close/>
                <a:moveTo>
                  <a:pt x="1733537" y="592061"/>
                </a:moveTo>
                <a:cubicBezTo>
                  <a:pt x="1730439" y="603517"/>
                  <a:pt x="1733537" y="592061"/>
                  <a:pt x="1733537" y="592061"/>
                </a:cubicBezTo>
                <a:close/>
                <a:moveTo>
                  <a:pt x="927684" y="584695"/>
                </a:moveTo>
                <a:cubicBezTo>
                  <a:pt x="924586" y="596151"/>
                  <a:pt x="924586" y="596151"/>
                  <a:pt x="924586" y="596151"/>
                </a:cubicBezTo>
                <a:cubicBezTo>
                  <a:pt x="927684" y="584695"/>
                  <a:pt x="927684" y="584695"/>
                  <a:pt x="927684" y="584695"/>
                </a:cubicBezTo>
                <a:close/>
                <a:moveTo>
                  <a:pt x="1751096" y="584120"/>
                </a:moveTo>
                <a:cubicBezTo>
                  <a:pt x="1751096" y="584120"/>
                  <a:pt x="1751096" y="584120"/>
                  <a:pt x="1765457" y="588004"/>
                </a:cubicBezTo>
                <a:close/>
                <a:moveTo>
                  <a:pt x="1689992" y="580284"/>
                </a:moveTo>
                <a:cubicBezTo>
                  <a:pt x="1686893" y="591740"/>
                  <a:pt x="1686893" y="591740"/>
                  <a:pt x="1686893" y="591740"/>
                </a:cubicBezTo>
                <a:cubicBezTo>
                  <a:pt x="1689992" y="580284"/>
                  <a:pt x="1689992" y="580284"/>
                  <a:pt x="1689992" y="580284"/>
                </a:cubicBezTo>
                <a:close/>
                <a:moveTo>
                  <a:pt x="1722375" y="576352"/>
                </a:moveTo>
                <a:cubicBezTo>
                  <a:pt x="1722375" y="576352"/>
                  <a:pt x="1722375" y="576352"/>
                  <a:pt x="1719176" y="588177"/>
                </a:cubicBezTo>
                <a:cubicBezTo>
                  <a:pt x="1719176" y="588177"/>
                  <a:pt x="1716078" y="599633"/>
                  <a:pt x="1730439" y="603517"/>
                </a:cubicBezTo>
                <a:cubicBezTo>
                  <a:pt x="1716078" y="599633"/>
                  <a:pt x="1716078" y="599633"/>
                  <a:pt x="1716078" y="599633"/>
                </a:cubicBezTo>
                <a:cubicBezTo>
                  <a:pt x="1719176" y="588177"/>
                  <a:pt x="1704352" y="584168"/>
                  <a:pt x="1704352" y="584168"/>
                </a:cubicBezTo>
                <a:cubicBezTo>
                  <a:pt x="1704352" y="584168"/>
                  <a:pt x="1704352" y="584168"/>
                  <a:pt x="1701254" y="595624"/>
                </a:cubicBezTo>
                <a:lnTo>
                  <a:pt x="1716078" y="599633"/>
                </a:lnTo>
                <a:cubicBezTo>
                  <a:pt x="1730439" y="603517"/>
                  <a:pt x="1730439" y="603517"/>
                  <a:pt x="1730439" y="603517"/>
                </a:cubicBezTo>
                <a:lnTo>
                  <a:pt x="1744800" y="607401"/>
                </a:lnTo>
                <a:cubicBezTo>
                  <a:pt x="1747898" y="595945"/>
                  <a:pt x="1733537" y="592061"/>
                  <a:pt x="1733537" y="592061"/>
                </a:cubicBezTo>
                <a:lnTo>
                  <a:pt x="1736735" y="580236"/>
                </a:lnTo>
                <a:close/>
                <a:moveTo>
                  <a:pt x="1678829" y="564575"/>
                </a:moveTo>
                <a:cubicBezTo>
                  <a:pt x="1675631" y="576400"/>
                  <a:pt x="1678829" y="564575"/>
                  <a:pt x="1678829" y="564575"/>
                </a:cubicBezTo>
                <a:close/>
                <a:moveTo>
                  <a:pt x="1696288" y="557003"/>
                </a:moveTo>
                <a:cubicBezTo>
                  <a:pt x="1693190" y="568459"/>
                  <a:pt x="1693190" y="568459"/>
                  <a:pt x="1693190" y="568459"/>
                </a:cubicBezTo>
                <a:cubicBezTo>
                  <a:pt x="1693190" y="568459"/>
                  <a:pt x="1678829" y="564575"/>
                  <a:pt x="1693190" y="568459"/>
                </a:cubicBezTo>
                <a:close/>
                <a:moveTo>
                  <a:pt x="1713747" y="549431"/>
                </a:moveTo>
                <a:cubicBezTo>
                  <a:pt x="1710649" y="560887"/>
                  <a:pt x="1710649" y="560887"/>
                  <a:pt x="1710649" y="560887"/>
                </a:cubicBezTo>
                <a:close/>
                <a:moveTo>
                  <a:pt x="207783" y="546275"/>
                </a:moveTo>
                <a:lnTo>
                  <a:pt x="207753" y="546385"/>
                </a:lnTo>
                <a:cubicBezTo>
                  <a:pt x="207366" y="547817"/>
                  <a:pt x="206591" y="550681"/>
                  <a:pt x="206591" y="550681"/>
                </a:cubicBezTo>
                <a:close/>
                <a:moveTo>
                  <a:pt x="224050" y="543109"/>
                </a:moveTo>
                <a:cubicBezTo>
                  <a:pt x="220952" y="554565"/>
                  <a:pt x="224050" y="543109"/>
                  <a:pt x="224050" y="543109"/>
                </a:cubicBezTo>
                <a:close/>
                <a:moveTo>
                  <a:pt x="177870" y="542913"/>
                </a:moveTo>
                <a:lnTo>
                  <a:pt x="174772" y="554369"/>
                </a:lnTo>
                <a:cubicBezTo>
                  <a:pt x="177870" y="542913"/>
                  <a:pt x="177870" y="542913"/>
                  <a:pt x="177870" y="542913"/>
                </a:cubicBezTo>
                <a:close/>
                <a:moveTo>
                  <a:pt x="209690" y="539225"/>
                </a:moveTo>
                <a:cubicBezTo>
                  <a:pt x="209690" y="539225"/>
                  <a:pt x="209690" y="539225"/>
                  <a:pt x="209303" y="540657"/>
                </a:cubicBezTo>
                <a:lnTo>
                  <a:pt x="207783" y="546275"/>
                </a:lnTo>
                <a:lnTo>
                  <a:pt x="207898" y="545848"/>
                </a:lnTo>
                <a:cubicBezTo>
                  <a:pt x="207753" y="546385"/>
                  <a:pt x="207366" y="547817"/>
                  <a:pt x="206591" y="550681"/>
                </a:cubicBezTo>
                <a:cubicBezTo>
                  <a:pt x="206591" y="550681"/>
                  <a:pt x="206591" y="550681"/>
                  <a:pt x="220952" y="554565"/>
                </a:cubicBezTo>
                <a:lnTo>
                  <a:pt x="224050" y="543109"/>
                </a:lnTo>
                <a:close/>
                <a:moveTo>
                  <a:pt x="213574" y="524863"/>
                </a:moveTo>
                <a:lnTo>
                  <a:pt x="213188" y="526291"/>
                </a:lnTo>
                <a:cubicBezTo>
                  <a:pt x="212788" y="527769"/>
                  <a:pt x="212788" y="527769"/>
                  <a:pt x="212788" y="527769"/>
                </a:cubicBezTo>
                <a:close/>
                <a:moveTo>
                  <a:pt x="214027" y="523187"/>
                </a:moveTo>
                <a:lnTo>
                  <a:pt x="213987" y="523335"/>
                </a:lnTo>
                <a:lnTo>
                  <a:pt x="213574" y="524863"/>
                </a:lnTo>
                <a:close/>
                <a:moveTo>
                  <a:pt x="214137" y="522780"/>
                </a:moveTo>
                <a:lnTo>
                  <a:pt x="214073" y="523019"/>
                </a:lnTo>
                <a:lnTo>
                  <a:pt x="212788" y="527769"/>
                </a:lnTo>
                <a:cubicBezTo>
                  <a:pt x="213587" y="524813"/>
                  <a:pt x="213987" y="523335"/>
                  <a:pt x="214137" y="522780"/>
                </a:cubicBezTo>
                <a:close/>
                <a:moveTo>
                  <a:pt x="199650" y="519364"/>
                </a:moveTo>
                <a:lnTo>
                  <a:pt x="199627" y="519451"/>
                </a:lnTo>
                <a:cubicBezTo>
                  <a:pt x="199227" y="520929"/>
                  <a:pt x="198427" y="523885"/>
                  <a:pt x="198427" y="523885"/>
                </a:cubicBezTo>
                <a:close/>
                <a:moveTo>
                  <a:pt x="1644578" y="518431"/>
                </a:moveTo>
                <a:lnTo>
                  <a:pt x="1641480" y="529886"/>
                </a:lnTo>
                <a:cubicBezTo>
                  <a:pt x="1644578" y="518431"/>
                  <a:pt x="1644578" y="518431"/>
                  <a:pt x="1644578" y="518431"/>
                </a:cubicBezTo>
                <a:close/>
                <a:moveTo>
                  <a:pt x="215986" y="515944"/>
                </a:moveTo>
                <a:lnTo>
                  <a:pt x="214027" y="523187"/>
                </a:lnTo>
                <a:lnTo>
                  <a:pt x="214073" y="523019"/>
                </a:lnTo>
                <a:close/>
                <a:moveTo>
                  <a:pt x="1708781" y="510811"/>
                </a:moveTo>
                <a:cubicBezTo>
                  <a:pt x="1723142" y="514695"/>
                  <a:pt x="1719944" y="526520"/>
                  <a:pt x="1719944" y="526520"/>
                </a:cubicBezTo>
                <a:cubicBezTo>
                  <a:pt x="1705583" y="522636"/>
                  <a:pt x="1705583" y="522636"/>
                  <a:pt x="1705583" y="522636"/>
                </a:cubicBezTo>
                <a:cubicBezTo>
                  <a:pt x="1708781" y="510811"/>
                  <a:pt x="1708781" y="510811"/>
                  <a:pt x="1708781" y="510811"/>
                </a:cubicBezTo>
                <a:close/>
                <a:moveTo>
                  <a:pt x="605869" y="509953"/>
                </a:moveTo>
                <a:cubicBezTo>
                  <a:pt x="602771" y="521408"/>
                  <a:pt x="605869" y="509953"/>
                  <a:pt x="620693" y="513962"/>
                </a:cubicBezTo>
                <a:close/>
                <a:moveTo>
                  <a:pt x="204582" y="508249"/>
                </a:moveTo>
                <a:cubicBezTo>
                  <a:pt x="206765" y="507303"/>
                  <a:pt x="210355" y="508274"/>
                  <a:pt x="215986" y="515944"/>
                </a:cubicBezTo>
                <a:lnTo>
                  <a:pt x="201625" y="512060"/>
                </a:lnTo>
                <a:cubicBezTo>
                  <a:pt x="201625" y="512060"/>
                  <a:pt x="202400" y="509196"/>
                  <a:pt x="204582" y="508249"/>
                </a:cubicBezTo>
                <a:close/>
                <a:moveTo>
                  <a:pt x="187265" y="508176"/>
                </a:moveTo>
                <a:cubicBezTo>
                  <a:pt x="187265" y="508176"/>
                  <a:pt x="187265" y="508176"/>
                  <a:pt x="184066" y="520001"/>
                </a:cubicBezTo>
                <a:cubicBezTo>
                  <a:pt x="184066" y="520001"/>
                  <a:pt x="184066" y="520001"/>
                  <a:pt x="187265" y="508176"/>
                </a:cubicBezTo>
                <a:close/>
                <a:moveTo>
                  <a:pt x="1601033" y="506654"/>
                </a:moveTo>
                <a:cubicBezTo>
                  <a:pt x="1597934" y="518109"/>
                  <a:pt x="1597934" y="518109"/>
                  <a:pt x="1612758" y="522119"/>
                </a:cubicBezTo>
                <a:cubicBezTo>
                  <a:pt x="1612758" y="522119"/>
                  <a:pt x="1615857" y="510663"/>
                  <a:pt x="1601033" y="506654"/>
                </a:cubicBezTo>
                <a:close/>
                <a:moveTo>
                  <a:pt x="220391" y="499655"/>
                </a:moveTo>
                <a:lnTo>
                  <a:pt x="220110" y="500694"/>
                </a:lnTo>
                <a:lnTo>
                  <a:pt x="219472" y="503056"/>
                </a:lnTo>
                <a:cubicBezTo>
                  <a:pt x="219084" y="504488"/>
                  <a:pt x="219084" y="504488"/>
                  <a:pt x="219084" y="504488"/>
                </a:cubicBezTo>
                <a:cubicBezTo>
                  <a:pt x="219084" y="504488"/>
                  <a:pt x="220827" y="498044"/>
                  <a:pt x="220391" y="499655"/>
                </a:cubicBezTo>
                <a:close/>
                <a:moveTo>
                  <a:pt x="1665235" y="499034"/>
                </a:moveTo>
                <a:cubicBezTo>
                  <a:pt x="1665235" y="499034"/>
                  <a:pt x="1680059" y="503043"/>
                  <a:pt x="1665235" y="499034"/>
                </a:cubicBezTo>
                <a:close/>
                <a:moveTo>
                  <a:pt x="516143" y="497980"/>
                </a:moveTo>
                <a:cubicBezTo>
                  <a:pt x="516143" y="497980"/>
                  <a:pt x="516143" y="497980"/>
                  <a:pt x="530504" y="501864"/>
                </a:cubicBezTo>
                <a:close/>
                <a:moveTo>
                  <a:pt x="207680" y="496794"/>
                </a:moveTo>
                <a:cubicBezTo>
                  <a:pt x="209863" y="495847"/>
                  <a:pt x="213453" y="496818"/>
                  <a:pt x="219084" y="504488"/>
                </a:cubicBezTo>
                <a:cubicBezTo>
                  <a:pt x="204723" y="500604"/>
                  <a:pt x="204723" y="500604"/>
                  <a:pt x="201625" y="512060"/>
                </a:cubicBezTo>
                <a:cubicBezTo>
                  <a:pt x="204723" y="500604"/>
                  <a:pt x="201625" y="512060"/>
                  <a:pt x="204723" y="500604"/>
                </a:cubicBezTo>
                <a:cubicBezTo>
                  <a:pt x="204723" y="500604"/>
                  <a:pt x="205498" y="497740"/>
                  <a:pt x="207680" y="496794"/>
                </a:cubicBezTo>
                <a:close/>
                <a:moveTo>
                  <a:pt x="1666300" y="495097"/>
                </a:moveTo>
                <a:lnTo>
                  <a:pt x="1665235" y="499034"/>
                </a:lnTo>
                <a:cubicBezTo>
                  <a:pt x="1665235" y="499034"/>
                  <a:pt x="1665235" y="499034"/>
                  <a:pt x="1665623" y="497602"/>
                </a:cubicBezTo>
                <a:close/>
                <a:moveTo>
                  <a:pt x="1666659" y="493769"/>
                </a:moveTo>
                <a:lnTo>
                  <a:pt x="1666300" y="495097"/>
                </a:lnTo>
                <a:lnTo>
                  <a:pt x="1666591" y="494022"/>
                </a:lnTo>
                <a:close/>
                <a:moveTo>
                  <a:pt x="1683158" y="491587"/>
                </a:moveTo>
                <a:cubicBezTo>
                  <a:pt x="1683158" y="491587"/>
                  <a:pt x="1683158" y="491587"/>
                  <a:pt x="1697519" y="495471"/>
                </a:cubicBezTo>
                <a:cubicBezTo>
                  <a:pt x="1697519" y="495471"/>
                  <a:pt x="1697519" y="495471"/>
                  <a:pt x="1694420" y="506927"/>
                </a:cubicBezTo>
                <a:lnTo>
                  <a:pt x="1680059" y="503043"/>
                </a:lnTo>
                <a:close/>
                <a:moveTo>
                  <a:pt x="207822" y="489148"/>
                </a:moveTo>
                <a:cubicBezTo>
                  <a:pt x="207822" y="489148"/>
                  <a:pt x="207822" y="489148"/>
                  <a:pt x="204723" y="500604"/>
                </a:cubicBezTo>
                <a:cubicBezTo>
                  <a:pt x="204723" y="500604"/>
                  <a:pt x="204723" y="500604"/>
                  <a:pt x="207822" y="489148"/>
                </a:cubicBezTo>
                <a:close/>
                <a:moveTo>
                  <a:pt x="1668334" y="487578"/>
                </a:moveTo>
                <a:cubicBezTo>
                  <a:pt x="1666784" y="493306"/>
                  <a:pt x="1666784" y="493306"/>
                  <a:pt x="1666784" y="493306"/>
                </a:cubicBezTo>
                <a:lnTo>
                  <a:pt x="1666659" y="493769"/>
                </a:lnTo>
                <a:close/>
                <a:moveTo>
                  <a:pt x="1653973" y="483694"/>
                </a:moveTo>
                <a:cubicBezTo>
                  <a:pt x="1650875" y="495150"/>
                  <a:pt x="1650875" y="495150"/>
                  <a:pt x="1650875" y="495150"/>
                </a:cubicBezTo>
                <a:close/>
                <a:moveTo>
                  <a:pt x="1639612" y="479810"/>
                </a:moveTo>
                <a:cubicBezTo>
                  <a:pt x="1639612" y="479810"/>
                  <a:pt x="1639612" y="479810"/>
                  <a:pt x="1639225" y="481242"/>
                </a:cubicBezTo>
                <a:cubicBezTo>
                  <a:pt x="1638838" y="482674"/>
                  <a:pt x="1638063" y="485538"/>
                  <a:pt x="1636514" y="491266"/>
                </a:cubicBezTo>
                <a:close/>
                <a:moveTo>
                  <a:pt x="536700" y="478952"/>
                </a:moveTo>
                <a:lnTo>
                  <a:pt x="533602" y="490408"/>
                </a:lnTo>
                <a:cubicBezTo>
                  <a:pt x="533602" y="490408"/>
                  <a:pt x="533602" y="490408"/>
                  <a:pt x="547963" y="494292"/>
                </a:cubicBezTo>
                <a:cubicBezTo>
                  <a:pt x="547963" y="494292"/>
                  <a:pt x="547963" y="494292"/>
                  <a:pt x="551061" y="482836"/>
                </a:cubicBezTo>
                <a:close/>
                <a:moveTo>
                  <a:pt x="303844" y="477840"/>
                </a:moveTo>
                <a:cubicBezTo>
                  <a:pt x="289484" y="473956"/>
                  <a:pt x="286285" y="485782"/>
                  <a:pt x="286285" y="485782"/>
                </a:cubicBezTo>
                <a:lnTo>
                  <a:pt x="300646" y="489666"/>
                </a:lnTo>
                <a:close/>
                <a:moveTo>
                  <a:pt x="210920" y="477692"/>
                </a:moveTo>
                <a:lnTo>
                  <a:pt x="225281" y="481576"/>
                </a:lnTo>
                <a:cubicBezTo>
                  <a:pt x="210920" y="477692"/>
                  <a:pt x="210920" y="477692"/>
                  <a:pt x="210920" y="477692"/>
                </a:cubicBezTo>
                <a:close/>
                <a:moveTo>
                  <a:pt x="1671432" y="476122"/>
                </a:moveTo>
                <a:cubicBezTo>
                  <a:pt x="1675138" y="477124"/>
                  <a:pt x="1676991" y="477625"/>
                  <a:pt x="1677686" y="477813"/>
                </a:cubicBezTo>
                <a:lnTo>
                  <a:pt x="1677481" y="477758"/>
                </a:lnTo>
                <a:close/>
                <a:moveTo>
                  <a:pt x="1657071" y="472238"/>
                </a:moveTo>
                <a:cubicBezTo>
                  <a:pt x="1639612" y="479810"/>
                  <a:pt x="1657071" y="472238"/>
                  <a:pt x="1657071" y="472238"/>
                </a:cubicBezTo>
                <a:close/>
                <a:moveTo>
                  <a:pt x="244089" y="469016"/>
                </a:moveTo>
                <a:cubicBezTo>
                  <a:pt x="243939" y="469570"/>
                  <a:pt x="243539" y="471048"/>
                  <a:pt x="242740" y="474005"/>
                </a:cubicBezTo>
                <a:cubicBezTo>
                  <a:pt x="242740" y="474005"/>
                  <a:pt x="243539" y="471048"/>
                  <a:pt x="243939" y="469570"/>
                </a:cubicBezTo>
                <a:lnTo>
                  <a:pt x="243998" y="469352"/>
                </a:lnTo>
                <a:close/>
                <a:moveTo>
                  <a:pt x="1642710" y="468354"/>
                </a:moveTo>
                <a:cubicBezTo>
                  <a:pt x="1639612" y="479810"/>
                  <a:pt x="1639612" y="479810"/>
                  <a:pt x="1639612" y="479810"/>
                </a:cubicBezTo>
                <a:close/>
                <a:moveTo>
                  <a:pt x="214018" y="466237"/>
                </a:moveTo>
                <a:cubicBezTo>
                  <a:pt x="214018" y="466237"/>
                  <a:pt x="214018" y="466237"/>
                  <a:pt x="228379" y="470121"/>
                </a:cubicBezTo>
                <a:close/>
                <a:moveTo>
                  <a:pt x="260762" y="466189"/>
                </a:moveTo>
                <a:cubicBezTo>
                  <a:pt x="260762" y="466189"/>
                  <a:pt x="260762" y="466189"/>
                  <a:pt x="257564" y="478014"/>
                </a:cubicBezTo>
                <a:close/>
                <a:moveTo>
                  <a:pt x="260762" y="466189"/>
                </a:moveTo>
                <a:lnTo>
                  <a:pt x="275123" y="470072"/>
                </a:lnTo>
                <a:cubicBezTo>
                  <a:pt x="275123" y="470072"/>
                  <a:pt x="275123" y="470072"/>
                  <a:pt x="260762" y="466189"/>
                </a:cubicBezTo>
                <a:close/>
                <a:moveTo>
                  <a:pt x="1628350" y="464470"/>
                </a:moveTo>
                <a:lnTo>
                  <a:pt x="1639612" y="479810"/>
                </a:lnTo>
                <a:lnTo>
                  <a:pt x="1633878" y="478259"/>
                </a:lnTo>
                <a:lnTo>
                  <a:pt x="1625251" y="475926"/>
                </a:lnTo>
                <a:close/>
                <a:moveTo>
                  <a:pt x="1628350" y="464470"/>
                </a:moveTo>
                <a:cubicBezTo>
                  <a:pt x="1628350" y="464470"/>
                  <a:pt x="1628350" y="464470"/>
                  <a:pt x="1642710" y="468354"/>
                </a:cubicBezTo>
                <a:close/>
                <a:moveTo>
                  <a:pt x="1690761" y="463473"/>
                </a:moveTo>
                <a:cubicBezTo>
                  <a:pt x="1691197" y="461862"/>
                  <a:pt x="1689454" y="468306"/>
                  <a:pt x="1689454" y="468306"/>
                </a:cubicBezTo>
                <a:cubicBezTo>
                  <a:pt x="1690229" y="465442"/>
                  <a:pt x="1690616" y="464010"/>
                  <a:pt x="1690761" y="463473"/>
                </a:cubicBezTo>
                <a:close/>
                <a:moveTo>
                  <a:pt x="1715216" y="462979"/>
                </a:moveTo>
                <a:cubicBezTo>
                  <a:pt x="1713196" y="462433"/>
                  <a:pt x="1721274" y="464618"/>
                  <a:pt x="1721274" y="464618"/>
                </a:cubicBezTo>
                <a:cubicBezTo>
                  <a:pt x="1717684" y="463647"/>
                  <a:pt x="1715889" y="463161"/>
                  <a:pt x="1715216" y="462979"/>
                </a:cubicBezTo>
                <a:close/>
                <a:moveTo>
                  <a:pt x="1668572" y="462658"/>
                </a:moveTo>
                <a:cubicBezTo>
                  <a:pt x="1666552" y="462112"/>
                  <a:pt x="1674630" y="464297"/>
                  <a:pt x="1674630" y="464297"/>
                </a:cubicBezTo>
                <a:cubicBezTo>
                  <a:pt x="1671040" y="463326"/>
                  <a:pt x="1669245" y="462840"/>
                  <a:pt x="1668572" y="462658"/>
                </a:cubicBezTo>
                <a:close/>
                <a:moveTo>
                  <a:pt x="1706913" y="460734"/>
                </a:moveTo>
                <a:cubicBezTo>
                  <a:pt x="1706913" y="460734"/>
                  <a:pt x="1706913" y="460734"/>
                  <a:pt x="1721274" y="464618"/>
                </a:cubicBezTo>
                <a:cubicBezTo>
                  <a:pt x="1721274" y="464618"/>
                  <a:pt x="1721274" y="464618"/>
                  <a:pt x="1706913" y="460734"/>
                </a:cubicBezTo>
                <a:close/>
                <a:moveTo>
                  <a:pt x="1613526" y="460461"/>
                </a:moveTo>
                <a:cubicBezTo>
                  <a:pt x="1613526" y="460461"/>
                  <a:pt x="1613526" y="460461"/>
                  <a:pt x="1628350" y="464470"/>
                </a:cubicBezTo>
                <a:cubicBezTo>
                  <a:pt x="1625251" y="475926"/>
                  <a:pt x="1625251" y="475926"/>
                  <a:pt x="1610427" y="471917"/>
                </a:cubicBezTo>
                <a:cubicBezTo>
                  <a:pt x="1610427" y="471917"/>
                  <a:pt x="1610427" y="471917"/>
                  <a:pt x="1613526" y="460461"/>
                </a:cubicBezTo>
                <a:close/>
                <a:moveTo>
                  <a:pt x="1660269" y="460413"/>
                </a:moveTo>
                <a:lnTo>
                  <a:pt x="1674630" y="464297"/>
                </a:lnTo>
                <a:lnTo>
                  <a:pt x="1671432" y="476122"/>
                </a:lnTo>
                <a:cubicBezTo>
                  <a:pt x="1671432" y="476122"/>
                  <a:pt x="1675138" y="477124"/>
                  <a:pt x="1676991" y="477625"/>
                </a:cubicBezTo>
                <a:lnTo>
                  <a:pt x="1677481" y="477758"/>
                </a:lnTo>
                <a:lnTo>
                  <a:pt x="1686256" y="480131"/>
                </a:lnTo>
                <a:lnTo>
                  <a:pt x="1683158" y="491587"/>
                </a:lnTo>
                <a:lnTo>
                  <a:pt x="1668334" y="487578"/>
                </a:lnTo>
                <a:cubicBezTo>
                  <a:pt x="1668334" y="487578"/>
                  <a:pt x="1668334" y="487578"/>
                  <a:pt x="1653973" y="483694"/>
                </a:cubicBezTo>
                <a:lnTo>
                  <a:pt x="1657071" y="472238"/>
                </a:lnTo>
                <a:lnTo>
                  <a:pt x="1642710" y="468354"/>
                </a:lnTo>
                <a:cubicBezTo>
                  <a:pt x="1642710" y="468354"/>
                  <a:pt x="1642710" y="468354"/>
                  <a:pt x="1660269" y="460413"/>
                </a:cubicBezTo>
                <a:close/>
                <a:moveTo>
                  <a:pt x="231577" y="458295"/>
                </a:moveTo>
                <a:cubicBezTo>
                  <a:pt x="231577" y="458295"/>
                  <a:pt x="231577" y="458295"/>
                  <a:pt x="228379" y="470121"/>
                </a:cubicBezTo>
                <a:close/>
                <a:moveTo>
                  <a:pt x="1692552" y="456850"/>
                </a:moveTo>
                <a:cubicBezTo>
                  <a:pt x="1692552" y="456850"/>
                  <a:pt x="1689454" y="468306"/>
                  <a:pt x="1706913" y="460734"/>
                </a:cubicBezTo>
                <a:cubicBezTo>
                  <a:pt x="1703815" y="472190"/>
                  <a:pt x="1689454" y="468306"/>
                  <a:pt x="1689454" y="468306"/>
                </a:cubicBezTo>
                <a:cubicBezTo>
                  <a:pt x="1689454" y="468306"/>
                  <a:pt x="1689454" y="468306"/>
                  <a:pt x="1692552" y="456850"/>
                </a:cubicBezTo>
                <a:close/>
                <a:moveTo>
                  <a:pt x="1645909" y="456529"/>
                </a:moveTo>
                <a:cubicBezTo>
                  <a:pt x="1642710" y="468354"/>
                  <a:pt x="1642710" y="468354"/>
                  <a:pt x="1642710" y="468354"/>
                </a:cubicBezTo>
                <a:close/>
                <a:moveTo>
                  <a:pt x="263860" y="454733"/>
                </a:moveTo>
                <a:lnTo>
                  <a:pt x="260762" y="466189"/>
                </a:lnTo>
                <a:cubicBezTo>
                  <a:pt x="263860" y="454733"/>
                  <a:pt x="263860" y="454733"/>
                  <a:pt x="263860" y="454733"/>
                </a:cubicBezTo>
                <a:close/>
                <a:moveTo>
                  <a:pt x="1638728" y="454587"/>
                </a:moveTo>
                <a:cubicBezTo>
                  <a:pt x="1638728" y="454587"/>
                  <a:pt x="1638728" y="454587"/>
                  <a:pt x="1645909" y="456529"/>
                </a:cubicBezTo>
                <a:close/>
                <a:moveTo>
                  <a:pt x="1677728" y="452841"/>
                </a:moveTo>
                <a:cubicBezTo>
                  <a:pt x="1674630" y="464297"/>
                  <a:pt x="1674630" y="464297"/>
                  <a:pt x="1674630" y="464297"/>
                </a:cubicBezTo>
                <a:close/>
                <a:moveTo>
                  <a:pt x="1631548" y="452645"/>
                </a:moveTo>
                <a:lnTo>
                  <a:pt x="1638728" y="454587"/>
                </a:lnTo>
                <a:cubicBezTo>
                  <a:pt x="1638728" y="454587"/>
                  <a:pt x="1638728" y="454587"/>
                  <a:pt x="1637831" y="454344"/>
                </a:cubicBezTo>
                <a:lnTo>
                  <a:pt x="1644114" y="456043"/>
                </a:lnTo>
                <a:cubicBezTo>
                  <a:pt x="1645909" y="456529"/>
                  <a:pt x="1645909" y="456529"/>
                  <a:pt x="1645909" y="456529"/>
                </a:cubicBezTo>
                <a:lnTo>
                  <a:pt x="1628350" y="464470"/>
                </a:lnTo>
                <a:close/>
                <a:moveTo>
                  <a:pt x="1649007" y="445073"/>
                </a:moveTo>
                <a:lnTo>
                  <a:pt x="1663368" y="448957"/>
                </a:lnTo>
                <a:lnTo>
                  <a:pt x="1677728" y="452841"/>
                </a:lnTo>
                <a:cubicBezTo>
                  <a:pt x="1663368" y="448957"/>
                  <a:pt x="1660269" y="460413"/>
                  <a:pt x="1660269" y="460413"/>
                </a:cubicBezTo>
                <a:cubicBezTo>
                  <a:pt x="1660269" y="460413"/>
                  <a:pt x="1660269" y="460413"/>
                  <a:pt x="1645909" y="456529"/>
                </a:cubicBezTo>
                <a:cubicBezTo>
                  <a:pt x="1645909" y="456529"/>
                  <a:pt x="1645909" y="456529"/>
                  <a:pt x="1649007" y="445073"/>
                </a:cubicBezTo>
                <a:close/>
                <a:moveTo>
                  <a:pt x="1602363" y="444752"/>
                </a:moveTo>
                <a:lnTo>
                  <a:pt x="1616724" y="448636"/>
                </a:lnTo>
                <a:cubicBezTo>
                  <a:pt x="1616724" y="448636"/>
                  <a:pt x="1616724" y="448636"/>
                  <a:pt x="1602363" y="444752"/>
                </a:cubicBezTo>
                <a:close/>
                <a:moveTo>
                  <a:pt x="1634646" y="441189"/>
                </a:moveTo>
                <a:lnTo>
                  <a:pt x="1631548" y="452645"/>
                </a:lnTo>
                <a:lnTo>
                  <a:pt x="1616724" y="448636"/>
                </a:lnTo>
                <a:close/>
                <a:moveTo>
                  <a:pt x="1626737" y="439050"/>
                </a:moveTo>
                <a:lnTo>
                  <a:pt x="1634646" y="441189"/>
                </a:lnTo>
                <a:cubicBezTo>
                  <a:pt x="1634646" y="441189"/>
                  <a:pt x="1634646" y="441189"/>
                  <a:pt x="1632793" y="440688"/>
                </a:cubicBezTo>
                <a:close/>
                <a:moveTo>
                  <a:pt x="703586" y="437238"/>
                </a:moveTo>
                <a:cubicBezTo>
                  <a:pt x="700487" y="448693"/>
                  <a:pt x="700487" y="448693"/>
                  <a:pt x="700487" y="448693"/>
                </a:cubicBezTo>
                <a:close/>
                <a:moveTo>
                  <a:pt x="1619822" y="437180"/>
                </a:moveTo>
                <a:lnTo>
                  <a:pt x="1626737" y="439050"/>
                </a:lnTo>
                <a:lnTo>
                  <a:pt x="1621675" y="437681"/>
                </a:lnTo>
                <a:cubicBezTo>
                  <a:pt x="1619822" y="437180"/>
                  <a:pt x="1619822" y="437180"/>
                  <a:pt x="1619822" y="437180"/>
                </a:cubicBezTo>
                <a:close/>
                <a:moveTo>
                  <a:pt x="1465893" y="432827"/>
                </a:moveTo>
                <a:cubicBezTo>
                  <a:pt x="1465893" y="432827"/>
                  <a:pt x="1480254" y="436711"/>
                  <a:pt x="1465893" y="432827"/>
                </a:cubicBezTo>
                <a:close/>
                <a:moveTo>
                  <a:pt x="1465893" y="432827"/>
                </a:moveTo>
                <a:cubicBezTo>
                  <a:pt x="1480254" y="436711"/>
                  <a:pt x="1480254" y="436711"/>
                  <a:pt x="1480254" y="436711"/>
                </a:cubicBezTo>
                <a:cubicBezTo>
                  <a:pt x="1480254" y="436711"/>
                  <a:pt x="1480254" y="436711"/>
                  <a:pt x="1494615" y="440595"/>
                </a:cubicBezTo>
                <a:cubicBezTo>
                  <a:pt x="1498321" y="441597"/>
                  <a:pt x="1500174" y="442098"/>
                  <a:pt x="1501100" y="442349"/>
                </a:cubicBezTo>
                <a:lnTo>
                  <a:pt x="1501561" y="442473"/>
                </a:lnTo>
                <a:lnTo>
                  <a:pt x="1509439" y="444604"/>
                </a:lnTo>
                <a:cubicBezTo>
                  <a:pt x="1502027" y="442599"/>
                  <a:pt x="1502027" y="442599"/>
                  <a:pt x="1502027" y="442599"/>
                </a:cubicBezTo>
                <a:lnTo>
                  <a:pt x="1501561" y="442473"/>
                </a:lnTo>
                <a:lnTo>
                  <a:pt x="1494615" y="440595"/>
                </a:lnTo>
                <a:lnTo>
                  <a:pt x="1480254" y="436711"/>
                </a:lnTo>
                <a:cubicBezTo>
                  <a:pt x="1465893" y="432827"/>
                  <a:pt x="1465893" y="432827"/>
                  <a:pt x="1465893" y="432827"/>
                </a:cubicBezTo>
                <a:close/>
                <a:moveTo>
                  <a:pt x="1632414" y="428292"/>
                </a:moveTo>
                <a:lnTo>
                  <a:pt x="1637744" y="429733"/>
                </a:lnTo>
                <a:cubicBezTo>
                  <a:pt x="1637744" y="429733"/>
                  <a:pt x="1637744" y="429733"/>
                  <a:pt x="1635891" y="429232"/>
                </a:cubicBezTo>
                <a:close/>
                <a:moveTo>
                  <a:pt x="1632028" y="428187"/>
                </a:moveTo>
                <a:lnTo>
                  <a:pt x="1632414" y="428292"/>
                </a:lnTo>
                <a:lnTo>
                  <a:pt x="1632185" y="428230"/>
                </a:lnTo>
                <a:close/>
                <a:moveTo>
                  <a:pt x="271464" y="426619"/>
                </a:moveTo>
                <a:lnTo>
                  <a:pt x="271359" y="427008"/>
                </a:lnTo>
                <a:lnTo>
                  <a:pt x="270157" y="431452"/>
                </a:lnTo>
                <a:cubicBezTo>
                  <a:pt x="270931" y="428588"/>
                  <a:pt x="271319" y="427156"/>
                  <a:pt x="271464" y="426619"/>
                </a:cubicBezTo>
                <a:close/>
                <a:moveTo>
                  <a:pt x="473828" y="424670"/>
                </a:moveTo>
                <a:cubicBezTo>
                  <a:pt x="473828" y="424670"/>
                  <a:pt x="473828" y="424670"/>
                  <a:pt x="470730" y="436126"/>
                </a:cubicBezTo>
                <a:close/>
                <a:moveTo>
                  <a:pt x="1642251" y="420195"/>
                </a:moveTo>
                <a:cubicBezTo>
                  <a:pt x="1644433" y="419249"/>
                  <a:pt x="1648023" y="420220"/>
                  <a:pt x="1655203" y="422162"/>
                </a:cubicBezTo>
                <a:lnTo>
                  <a:pt x="1652105" y="433617"/>
                </a:lnTo>
                <a:cubicBezTo>
                  <a:pt x="1634646" y="441189"/>
                  <a:pt x="1634646" y="441189"/>
                  <a:pt x="1649007" y="445073"/>
                </a:cubicBezTo>
                <a:lnTo>
                  <a:pt x="1634646" y="441189"/>
                </a:lnTo>
                <a:lnTo>
                  <a:pt x="1637744" y="429733"/>
                </a:lnTo>
                <a:cubicBezTo>
                  <a:pt x="1639293" y="424006"/>
                  <a:pt x="1640068" y="421142"/>
                  <a:pt x="1642251" y="420195"/>
                </a:cubicBezTo>
                <a:close/>
                <a:moveTo>
                  <a:pt x="398463" y="416581"/>
                </a:moveTo>
                <a:cubicBezTo>
                  <a:pt x="412823" y="420465"/>
                  <a:pt x="398463" y="416581"/>
                  <a:pt x="398463" y="416581"/>
                </a:cubicBezTo>
                <a:close/>
                <a:moveTo>
                  <a:pt x="430763" y="411115"/>
                </a:moveTo>
                <a:lnTo>
                  <a:pt x="430282" y="412893"/>
                </a:lnTo>
                <a:cubicBezTo>
                  <a:pt x="430282" y="412893"/>
                  <a:pt x="430282" y="412893"/>
                  <a:pt x="430670" y="411461"/>
                </a:cubicBezTo>
                <a:close/>
                <a:moveTo>
                  <a:pt x="648777" y="410121"/>
                </a:moveTo>
                <a:cubicBezTo>
                  <a:pt x="648777" y="410121"/>
                  <a:pt x="648777" y="410121"/>
                  <a:pt x="645679" y="421577"/>
                </a:cubicBezTo>
                <a:lnTo>
                  <a:pt x="648777" y="410121"/>
                </a:lnTo>
                <a:cubicBezTo>
                  <a:pt x="663138" y="414005"/>
                  <a:pt x="663138" y="414005"/>
                  <a:pt x="663138" y="414005"/>
                </a:cubicBezTo>
                <a:close/>
                <a:moveTo>
                  <a:pt x="431467" y="408514"/>
                </a:moveTo>
                <a:lnTo>
                  <a:pt x="431444" y="408597"/>
                </a:lnTo>
                <a:cubicBezTo>
                  <a:pt x="431057" y="410029"/>
                  <a:pt x="430282" y="412893"/>
                  <a:pt x="430282" y="412893"/>
                </a:cubicBezTo>
                <a:close/>
                <a:moveTo>
                  <a:pt x="431589" y="408060"/>
                </a:moveTo>
                <a:lnTo>
                  <a:pt x="431512" y="408347"/>
                </a:lnTo>
                <a:lnTo>
                  <a:pt x="430763" y="411115"/>
                </a:lnTo>
                <a:close/>
                <a:moveTo>
                  <a:pt x="401561" y="405125"/>
                </a:moveTo>
                <a:cubicBezTo>
                  <a:pt x="398463" y="416581"/>
                  <a:pt x="383638" y="412572"/>
                  <a:pt x="383638" y="412572"/>
                </a:cubicBezTo>
                <a:lnTo>
                  <a:pt x="398463" y="416581"/>
                </a:lnTo>
                <a:cubicBezTo>
                  <a:pt x="412823" y="420465"/>
                  <a:pt x="409625" y="432290"/>
                  <a:pt x="409625" y="432290"/>
                </a:cubicBezTo>
                <a:cubicBezTo>
                  <a:pt x="409625" y="432290"/>
                  <a:pt x="409625" y="432290"/>
                  <a:pt x="412823" y="420465"/>
                </a:cubicBezTo>
                <a:cubicBezTo>
                  <a:pt x="412823" y="420465"/>
                  <a:pt x="412823" y="420465"/>
                  <a:pt x="398463" y="416581"/>
                </a:cubicBezTo>
                <a:close/>
                <a:moveTo>
                  <a:pt x="433381" y="401437"/>
                </a:moveTo>
                <a:cubicBezTo>
                  <a:pt x="433381" y="401437"/>
                  <a:pt x="433381" y="401437"/>
                  <a:pt x="432994" y="402869"/>
                </a:cubicBezTo>
                <a:lnTo>
                  <a:pt x="431467" y="408514"/>
                </a:lnTo>
                <a:lnTo>
                  <a:pt x="431484" y="408449"/>
                </a:lnTo>
                <a:lnTo>
                  <a:pt x="431512" y="408347"/>
                </a:lnTo>
                <a:close/>
                <a:moveTo>
                  <a:pt x="293812" y="400968"/>
                </a:moveTo>
                <a:lnTo>
                  <a:pt x="308173" y="404852"/>
                </a:lnTo>
                <a:cubicBezTo>
                  <a:pt x="290714" y="412424"/>
                  <a:pt x="290714" y="412424"/>
                  <a:pt x="290714" y="412424"/>
                </a:cubicBezTo>
                <a:close/>
                <a:moveTo>
                  <a:pt x="1568112" y="398608"/>
                </a:moveTo>
                <a:cubicBezTo>
                  <a:pt x="1568112" y="398608"/>
                  <a:pt x="1565014" y="410063"/>
                  <a:pt x="1550653" y="406179"/>
                </a:cubicBezTo>
                <a:cubicBezTo>
                  <a:pt x="1550653" y="406179"/>
                  <a:pt x="1553751" y="394724"/>
                  <a:pt x="1568112" y="398608"/>
                </a:cubicBezTo>
                <a:close/>
                <a:moveTo>
                  <a:pt x="1568112" y="398608"/>
                </a:moveTo>
                <a:cubicBezTo>
                  <a:pt x="1568112" y="398608"/>
                  <a:pt x="1568112" y="398608"/>
                  <a:pt x="1582936" y="402617"/>
                </a:cubicBezTo>
                <a:cubicBezTo>
                  <a:pt x="1582936" y="402617"/>
                  <a:pt x="1568112" y="398608"/>
                  <a:pt x="1565014" y="410063"/>
                </a:cubicBezTo>
                <a:close/>
                <a:moveTo>
                  <a:pt x="1647139" y="394997"/>
                </a:moveTo>
                <a:cubicBezTo>
                  <a:pt x="1644041" y="406452"/>
                  <a:pt x="1644041" y="406452"/>
                  <a:pt x="1644041" y="406452"/>
                </a:cubicBezTo>
                <a:close/>
                <a:moveTo>
                  <a:pt x="1553751" y="394724"/>
                </a:moveTo>
                <a:lnTo>
                  <a:pt x="1568112" y="398608"/>
                </a:lnTo>
                <a:cubicBezTo>
                  <a:pt x="1553751" y="394724"/>
                  <a:pt x="1553751" y="394724"/>
                  <a:pt x="1553751" y="394724"/>
                </a:cubicBezTo>
                <a:close/>
                <a:moveTo>
                  <a:pt x="311371" y="393027"/>
                </a:moveTo>
                <a:lnTo>
                  <a:pt x="325732" y="396911"/>
                </a:lnTo>
                <a:cubicBezTo>
                  <a:pt x="308173" y="404852"/>
                  <a:pt x="311371" y="393027"/>
                  <a:pt x="311371" y="393027"/>
                </a:cubicBezTo>
                <a:close/>
                <a:moveTo>
                  <a:pt x="1617954" y="387103"/>
                </a:moveTo>
                <a:cubicBezTo>
                  <a:pt x="1617954" y="387103"/>
                  <a:pt x="1617954" y="387103"/>
                  <a:pt x="1600495" y="394675"/>
                </a:cubicBezTo>
                <a:cubicBezTo>
                  <a:pt x="1600495" y="394675"/>
                  <a:pt x="1600495" y="394675"/>
                  <a:pt x="1617954" y="387103"/>
                </a:cubicBezTo>
                <a:close/>
                <a:moveTo>
                  <a:pt x="1617954" y="387103"/>
                </a:moveTo>
                <a:cubicBezTo>
                  <a:pt x="1632315" y="390987"/>
                  <a:pt x="1617954" y="387103"/>
                  <a:pt x="1617954" y="387103"/>
                </a:cubicBezTo>
                <a:close/>
                <a:moveTo>
                  <a:pt x="1525030" y="386956"/>
                </a:moveTo>
                <a:lnTo>
                  <a:pt x="1521932" y="398412"/>
                </a:lnTo>
                <a:cubicBezTo>
                  <a:pt x="1521932" y="398412"/>
                  <a:pt x="1525030" y="386956"/>
                  <a:pt x="1539391" y="390840"/>
                </a:cubicBezTo>
                <a:close/>
                <a:moveTo>
                  <a:pt x="1571310" y="386782"/>
                </a:moveTo>
                <a:cubicBezTo>
                  <a:pt x="1571310" y="386782"/>
                  <a:pt x="1571310" y="386782"/>
                  <a:pt x="1568112" y="398608"/>
                </a:cubicBezTo>
                <a:close/>
                <a:moveTo>
                  <a:pt x="1571310" y="386782"/>
                </a:moveTo>
                <a:cubicBezTo>
                  <a:pt x="1575016" y="387784"/>
                  <a:pt x="1576869" y="388286"/>
                  <a:pt x="1577564" y="388474"/>
                </a:cubicBezTo>
                <a:lnTo>
                  <a:pt x="1577360" y="388418"/>
                </a:lnTo>
                <a:close/>
                <a:moveTo>
                  <a:pt x="515042" y="386245"/>
                </a:moveTo>
                <a:lnTo>
                  <a:pt x="526768" y="401710"/>
                </a:lnTo>
                <a:lnTo>
                  <a:pt x="529866" y="390255"/>
                </a:lnTo>
                <a:close/>
                <a:moveTo>
                  <a:pt x="1556950" y="382898"/>
                </a:moveTo>
                <a:lnTo>
                  <a:pt x="1571310" y="386782"/>
                </a:lnTo>
                <a:cubicBezTo>
                  <a:pt x="1571310" y="386782"/>
                  <a:pt x="1571310" y="386782"/>
                  <a:pt x="1553751" y="394724"/>
                </a:cubicBezTo>
                <a:cubicBezTo>
                  <a:pt x="1553751" y="394724"/>
                  <a:pt x="1553751" y="394724"/>
                  <a:pt x="1554151" y="393245"/>
                </a:cubicBezTo>
                <a:lnTo>
                  <a:pt x="1555351" y="388811"/>
                </a:lnTo>
                <a:lnTo>
                  <a:pt x="1556550" y="384377"/>
                </a:lnTo>
                <a:cubicBezTo>
                  <a:pt x="1556950" y="382898"/>
                  <a:pt x="1556950" y="382898"/>
                  <a:pt x="1556950" y="382898"/>
                </a:cubicBezTo>
                <a:close/>
                <a:moveTo>
                  <a:pt x="407757" y="382214"/>
                </a:moveTo>
                <a:cubicBezTo>
                  <a:pt x="404659" y="393670"/>
                  <a:pt x="404659" y="393670"/>
                  <a:pt x="404659" y="393670"/>
                </a:cubicBezTo>
                <a:close/>
                <a:moveTo>
                  <a:pt x="315776" y="376738"/>
                </a:moveTo>
                <a:cubicBezTo>
                  <a:pt x="315631" y="377275"/>
                  <a:pt x="315244" y="378707"/>
                  <a:pt x="314469" y="381571"/>
                </a:cubicBezTo>
                <a:cubicBezTo>
                  <a:pt x="314469" y="381571"/>
                  <a:pt x="316212" y="375127"/>
                  <a:pt x="315776" y="376738"/>
                </a:cubicBezTo>
                <a:close/>
                <a:moveTo>
                  <a:pt x="1574409" y="375326"/>
                </a:moveTo>
                <a:lnTo>
                  <a:pt x="1589233" y="379336"/>
                </a:lnTo>
                <a:cubicBezTo>
                  <a:pt x="1574409" y="375326"/>
                  <a:pt x="1574409" y="375326"/>
                  <a:pt x="1574409" y="375326"/>
                </a:cubicBezTo>
                <a:close/>
                <a:moveTo>
                  <a:pt x="1545687" y="367559"/>
                </a:moveTo>
                <a:lnTo>
                  <a:pt x="1542589" y="379014"/>
                </a:lnTo>
                <a:lnTo>
                  <a:pt x="1560048" y="371442"/>
                </a:lnTo>
                <a:close/>
                <a:moveTo>
                  <a:pt x="707451" y="364124"/>
                </a:moveTo>
                <a:cubicBezTo>
                  <a:pt x="707451" y="364124"/>
                  <a:pt x="707451" y="364124"/>
                  <a:pt x="704353" y="375580"/>
                </a:cubicBezTo>
                <a:lnTo>
                  <a:pt x="707451" y="364124"/>
                </a:lnTo>
                <a:cubicBezTo>
                  <a:pt x="704353" y="375580"/>
                  <a:pt x="719177" y="379589"/>
                  <a:pt x="719177" y="379589"/>
                </a:cubicBezTo>
                <a:lnTo>
                  <a:pt x="722275" y="368134"/>
                </a:lnTo>
                <a:cubicBezTo>
                  <a:pt x="722275" y="368134"/>
                  <a:pt x="722275" y="368134"/>
                  <a:pt x="707451" y="364124"/>
                </a:cubicBezTo>
                <a:close/>
                <a:moveTo>
                  <a:pt x="381771" y="362495"/>
                </a:moveTo>
                <a:cubicBezTo>
                  <a:pt x="378572" y="374321"/>
                  <a:pt x="378572" y="374321"/>
                  <a:pt x="378572" y="374321"/>
                </a:cubicBezTo>
                <a:close/>
                <a:moveTo>
                  <a:pt x="1423578" y="359518"/>
                </a:moveTo>
                <a:lnTo>
                  <a:pt x="1420480" y="370974"/>
                </a:lnTo>
                <a:cubicBezTo>
                  <a:pt x="1420480" y="370974"/>
                  <a:pt x="1420480" y="370974"/>
                  <a:pt x="1423578" y="359518"/>
                </a:cubicBezTo>
                <a:close/>
                <a:moveTo>
                  <a:pt x="320666" y="358660"/>
                </a:moveTo>
                <a:lnTo>
                  <a:pt x="335027" y="362544"/>
                </a:lnTo>
                <a:cubicBezTo>
                  <a:pt x="331929" y="373999"/>
                  <a:pt x="331929" y="373999"/>
                  <a:pt x="317568" y="370115"/>
                </a:cubicBezTo>
                <a:cubicBezTo>
                  <a:pt x="317568" y="370115"/>
                  <a:pt x="317568" y="370115"/>
                  <a:pt x="320666" y="358660"/>
                </a:cubicBezTo>
                <a:close/>
                <a:moveTo>
                  <a:pt x="336376" y="357555"/>
                </a:moveTo>
                <a:cubicBezTo>
                  <a:pt x="336826" y="355892"/>
                  <a:pt x="335027" y="362544"/>
                  <a:pt x="335027" y="362544"/>
                </a:cubicBezTo>
                <a:cubicBezTo>
                  <a:pt x="335826" y="359587"/>
                  <a:pt x="336226" y="358109"/>
                  <a:pt x="336376" y="357555"/>
                </a:cubicBezTo>
                <a:close/>
                <a:moveTo>
                  <a:pt x="353049" y="354727"/>
                </a:moveTo>
                <a:cubicBezTo>
                  <a:pt x="353049" y="354727"/>
                  <a:pt x="353049" y="354727"/>
                  <a:pt x="367410" y="358611"/>
                </a:cubicBezTo>
                <a:cubicBezTo>
                  <a:pt x="381771" y="362495"/>
                  <a:pt x="381771" y="362495"/>
                  <a:pt x="378572" y="374321"/>
                </a:cubicBezTo>
                <a:cubicBezTo>
                  <a:pt x="378572" y="374321"/>
                  <a:pt x="378572" y="374321"/>
                  <a:pt x="375474" y="385776"/>
                </a:cubicBezTo>
                <a:cubicBezTo>
                  <a:pt x="372376" y="397232"/>
                  <a:pt x="372376" y="397232"/>
                  <a:pt x="358015" y="393348"/>
                </a:cubicBezTo>
                <a:cubicBezTo>
                  <a:pt x="361113" y="381892"/>
                  <a:pt x="358015" y="393348"/>
                  <a:pt x="361113" y="381892"/>
                </a:cubicBezTo>
                <a:cubicBezTo>
                  <a:pt x="361113" y="381892"/>
                  <a:pt x="361113" y="381892"/>
                  <a:pt x="343654" y="389464"/>
                </a:cubicBezTo>
                <a:lnTo>
                  <a:pt x="345199" y="383754"/>
                </a:lnTo>
                <a:lnTo>
                  <a:pt x="345204" y="383737"/>
                </a:lnTo>
                <a:cubicBezTo>
                  <a:pt x="345204" y="383736"/>
                  <a:pt x="345204" y="383736"/>
                  <a:pt x="345397" y="383021"/>
                </a:cubicBezTo>
                <a:lnTo>
                  <a:pt x="346084" y="380482"/>
                </a:lnTo>
                <a:lnTo>
                  <a:pt x="346365" y="379441"/>
                </a:lnTo>
                <a:cubicBezTo>
                  <a:pt x="346753" y="378009"/>
                  <a:pt x="346753" y="378009"/>
                  <a:pt x="346753" y="378009"/>
                </a:cubicBezTo>
                <a:cubicBezTo>
                  <a:pt x="346753" y="378009"/>
                  <a:pt x="361113" y="381892"/>
                  <a:pt x="346753" y="378009"/>
                </a:cubicBezTo>
                <a:cubicBezTo>
                  <a:pt x="335027" y="362544"/>
                  <a:pt x="335027" y="362544"/>
                  <a:pt x="331929" y="373999"/>
                </a:cubicBezTo>
                <a:lnTo>
                  <a:pt x="335027" y="362544"/>
                </a:lnTo>
                <a:cubicBezTo>
                  <a:pt x="335027" y="362544"/>
                  <a:pt x="335027" y="362544"/>
                  <a:pt x="349851" y="366553"/>
                </a:cubicBezTo>
                <a:lnTo>
                  <a:pt x="358477" y="368886"/>
                </a:lnTo>
                <a:lnTo>
                  <a:pt x="362417" y="369951"/>
                </a:lnTo>
                <a:cubicBezTo>
                  <a:pt x="364212" y="370437"/>
                  <a:pt x="364212" y="370437"/>
                  <a:pt x="364212" y="370437"/>
                </a:cubicBezTo>
                <a:close/>
                <a:moveTo>
                  <a:pt x="384869" y="351040"/>
                </a:moveTo>
                <a:lnTo>
                  <a:pt x="381771" y="362495"/>
                </a:lnTo>
                <a:cubicBezTo>
                  <a:pt x="384869" y="351040"/>
                  <a:pt x="384869" y="351040"/>
                  <a:pt x="384869" y="351040"/>
                </a:cubicBezTo>
                <a:close/>
                <a:moveTo>
                  <a:pt x="463333" y="347673"/>
                </a:moveTo>
                <a:cubicBezTo>
                  <a:pt x="463333" y="347673"/>
                  <a:pt x="463333" y="347673"/>
                  <a:pt x="478157" y="351682"/>
                </a:cubicBezTo>
                <a:close/>
                <a:moveTo>
                  <a:pt x="370508" y="347156"/>
                </a:moveTo>
                <a:cubicBezTo>
                  <a:pt x="370508" y="347156"/>
                  <a:pt x="370508" y="347156"/>
                  <a:pt x="367410" y="358611"/>
                </a:cubicBezTo>
                <a:close/>
                <a:moveTo>
                  <a:pt x="323864" y="346834"/>
                </a:moveTo>
                <a:cubicBezTo>
                  <a:pt x="320666" y="358660"/>
                  <a:pt x="320666" y="358660"/>
                  <a:pt x="320666" y="358660"/>
                </a:cubicBezTo>
                <a:close/>
                <a:moveTo>
                  <a:pt x="323864" y="346834"/>
                </a:moveTo>
                <a:cubicBezTo>
                  <a:pt x="323864" y="346834"/>
                  <a:pt x="320666" y="358660"/>
                  <a:pt x="323864" y="346834"/>
                </a:cubicBezTo>
                <a:close/>
                <a:moveTo>
                  <a:pt x="450215" y="339190"/>
                </a:moveTo>
                <a:lnTo>
                  <a:pt x="450171" y="339355"/>
                </a:lnTo>
                <a:cubicBezTo>
                  <a:pt x="449771" y="340833"/>
                  <a:pt x="448972" y="343789"/>
                  <a:pt x="448972" y="343789"/>
                </a:cubicBezTo>
                <a:close/>
                <a:moveTo>
                  <a:pt x="403567" y="338887"/>
                </a:moveTo>
                <a:lnTo>
                  <a:pt x="403544" y="338972"/>
                </a:lnTo>
                <a:lnTo>
                  <a:pt x="402328" y="343468"/>
                </a:lnTo>
                <a:lnTo>
                  <a:pt x="402791" y="341755"/>
                </a:lnTo>
                <a:close/>
                <a:moveTo>
                  <a:pt x="1383230" y="335915"/>
                </a:moveTo>
                <a:lnTo>
                  <a:pt x="1397591" y="339799"/>
                </a:lnTo>
                <a:cubicBezTo>
                  <a:pt x="1397591" y="339799"/>
                  <a:pt x="1394393" y="351625"/>
                  <a:pt x="1380032" y="347741"/>
                </a:cubicBezTo>
                <a:cubicBezTo>
                  <a:pt x="1380032" y="347741"/>
                  <a:pt x="1380032" y="347741"/>
                  <a:pt x="1383230" y="335915"/>
                </a:cubicBezTo>
                <a:close/>
                <a:moveTo>
                  <a:pt x="405426" y="332012"/>
                </a:moveTo>
                <a:lnTo>
                  <a:pt x="403567" y="338887"/>
                </a:lnTo>
                <a:lnTo>
                  <a:pt x="403635" y="338635"/>
                </a:lnTo>
                <a:lnTo>
                  <a:pt x="402791" y="341755"/>
                </a:lnTo>
                <a:lnTo>
                  <a:pt x="402715" y="342036"/>
                </a:lnTo>
                <a:cubicBezTo>
                  <a:pt x="402328" y="343468"/>
                  <a:pt x="402328" y="343468"/>
                  <a:pt x="402328" y="343468"/>
                </a:cubicBezTo>
                <a:cubicBezTo>
                  <a:pt x="402328" y="343468"/>
                  <a:pt x="403102" y="340604"/>
                  <a:pt x="403490" y="339172"/>
                </a:cubicBezTo>
                <a:lnTo>
                  <a:pt x="403544" y="338972"/>
                </a:lnTo>
                <a:close/>
                <a:moveTo>
                  <a:pt x="1549657" y="331355"/>
                </a:moveTo>
                <a:lnTo>
                  <a:pt x="1549696" y="331365"/>
                </a:lnTo>
                <a:cubicBezTo>
                  <a:pt x="1551491" y="331851"/>
                  <a:pt x="1555082" y="332822"/>
                  <a:pt x="1555082" y="332822"/>
                </a:cubicBezTo>
                <a:close/>
                <a:moveTo>
                  <a:pt x="1400689" y="328343"/>
                </a:moveTo>
                <a:cubicBezTo>
                  <a:pt x="1397591" y="339799"/>
                  <a:pt x="1397591" y="339799"/>
                  <a:pt x="1383230" y="335915"/>
                </a:cubicBezTo>
                <a:lnTo>
                  <a:pt x="1380032" y="347741"/>
                </a:lnTo>
                <a:lnTo>
                  <a:pt x="1365671" y="343857"/>
                </a:lnTo>
                <a:cubicBezTo>
                  <a:pt x="1365671" y="343857"/>
                  <a:pt x="1365671" y="343857"/>
                  <a:pt x="1380032" y="347741"/>
                </a:cubicBezTo>
                <a:lnTo>
                  <a:pt x="1394393" y="351625"/>
                </a:lnTo>
                <a:cubicBezTo>
                  <a:pt x="1397591" y="339799"/>
                  <a:pt x="1397591" y="339799"/>
                  <a:pt x="1397591" y="339799"/>
                </a:cubicBezTo>
                <a:close/>
                <a:moveTo>
                  <a:pt x="391065" y="328128"/>
                </a:moveTo>
                <a:cubicBezTo>
                  <a:pt x="387967" y="339584"/>
                  <a:pt x="391065" y="328128"/>
                  <a:pt x="391065" y="328128"/>
                </a:cubicBezTo>
                <a:close/>
                <a:moveTo>
                  <a:pt x="531941" y="323764"/>
                </a:moveTo>
                <a:cubicBezTo>
                  <a:pt x="532376" y="322153"/>
                  <a:pt x="530634" y="328597"/>
                  <a:pt x="530634" y="328597"/>
                </a:cubicBezTo>
                <a:cubicBezTo>
                  <a:pt x="531408" y="325733"/>
                  <a:pt x="531796" y="324301"/>
                  <a:pt x="531941" y="323764"/>
                </a:cubicBezTo>
                <a:close/>
                <a:moveTo>
                  <a:pt x="1520063" y="323351"/>
                </a:moveTo>
                <a:lnTo>
                  <a:pt x="1525897" y="324929"/>
                </a:lnTo>
                <a:lnTo>
                  <a:pt x="1521937" y="323858"/>
                </a:lnTo>
                <a:lnTo>
                  <a:pt x="1520342" y="323426"/>
                </a:lnTo>
                <a:close/>
                <a:moveTo>
                  <a:pt x="1511536" y="321045"/>
                </a:moveTo>
                <a:lnTo>
                  <a:pt x="1520342" y="323426"/>
                </a:lnTo>
                <a:lnTo>
                  <a:pt x="1520512" y="323472"/>
                </a:lnTo>
                <a:lnTo>
                  <a:pt x="1521937" y="323858"/>
                </a:lnTo>
                <a:lnTo>
                  <a:pt x="1524102" y="324443"/>
                </a:lnTo>
                <a:cubicBezTo>
                  <a:pt x="1525897" y="324929"/>
                  <a:pt x="1525897" y="324929"/>
                  <a:pt x="1525897" y="324929"/>
                </a:cubicBezTo>
                <a:lnTo>
                  <a:pt x="1522699" y="336754"/>
                </a:lnTo>
                <a:cubicBezTo>
                  <a:pt x="1508338" y="332870"/>
                  <a:pt x="1508338" y="332870"/>
                  <a:pt x="1508338" y="332870"/>
                </a:cubicBezTo>
                <a:close/>
                <a:moveTo>
                  <a:pt x="362344" y="320360"/>
                </a:moveTo>
                <a:lnTo>
                  <a:pt x="376705" y="324244"/>
                </a:lnTo>
                <a:lnTo>
                  <a:pt x="373606" y="335700"/>
                </a:lnTo>
                <a:cubicBezTo>
                  <a:pt x="359245" y="331816"/>
                  <a:pt x="362344" y="320360"/>
                  <a:pt x="362344" y="320360"/>
                </a:cubicBezTo>
                <a:close/>
                <a:moveTo>
                  <a:pt x="1543819" y="317482"/>
                </a:moveTo>
                <a:lnTo>
                  <a:pt x="1558180" y="321366"/>
                </a:lnTo>
                <a:cubicBezTo>
                  <a:pt x="1558180" y="321366"/>
                  <a:pt x="1558180" y="321366"/>
                  <a:pt x="1555082" y="332822"/>
                </a:cubicBezTo>
                <a:cubicBezTo>
                  <a:pt x="1540721" y="328938"/>
                  <a:pt x="1540721" y="328938"/>
                  <a:pt x="1540721" y="328938"/>
                </a:cubicBezTo>
                <a:cubicBezTo>
                  <a:pt x="1540721" y="328938"/>
                  <a:pt x="1540721" y="328938"/>
                  <a:pt x="1543819" y="317482"/>
                </a:cubicBezTo>
                <a:close/>
                <a:moveTo>
                  <a:pt x="533732" y="317141"/>
                </a:moveTo>
                <a:cubicBezTo>
                  <a:pt x="530634" y="328597"/>
                  <a:pt x="516273" y="324713"/>
                  <a:pt x="530634" y="328597"/>
                </a:cubicBezTo>
                <a:cubicBezTo>
                  <a:pt x="527535" y="340053"/>
                  <a:pt x="542359" y="344062"/>
                  <a:pt x="542359" y="344062"/>
                </a:cubicBezTo>
                <a:lnTo>
                  <a:pt x="556720" y="347946"/>
                </a:lnTo>
                <a:cubicBezTo>
                  <a:pt x="559818" y="336490"/>
                  <a:pt x="559818" y="336490"/>
                  <a:pt x="542359" y="344062"/>
                </a:cubicBezTo>
                <a:lnTo>
                  <a:pt x="545458" y="332606"/>
                </a:lnTo>
                <a:cubicBezTo>
                  <a:pt x="545458" y="332606"/>
                  <a:pt x="545458" y="332606"/>
                  <a:pt x="530634" y="328597"/>
                </a:cubicBezTo>
                <a:close/>
                <a:moveTo>
                  <a:pt x="440907" y="316624"/>
                </a:moveTo>
                <a:lnTo>
                  <a:pt x="437809" y="328080"/>
                </a:lnTo>
                <a:cubicBezTo>
                  <a:pt x="440907" y="316624"/>
                  <a:pt x="440907" y="316624"/>
                  <a:pt x="440907" y="316624"/>
                </a:cubicBezTo>
                <a:close/>
                <a:moveTo>
                  <a:pt x="434849" y="314985"/>
                </a:moveTo>
                <a:cubicBezTo>
                  <a:pt x="432830" y="314439"/>
                  <a:pt x="440907" y="316624"/>
                  <a:pt x="440907" y="316624"/>
                </a:cubicBezTo>
                <a:cubicBezTo>
                  <a:pt x="437317" y="315653"/>
                  <a:pt x="435522" y="315168"/>
                  <a:pt x="434849" y="314985"/>
                </a:cubicBezTo>
                <a:close/>
                <a:moveTo>
                  <a:pt x="441371" y="314911"/>
                </a:moveTo>
                <a:lnTo>
                  <a:pt x="440907" y="316624"/>
                </a:lnTo>
                <a:cubicBezTo>
                  <a:pt x="440907" y="316624"/>
                  <a:pt x="440907" y="316624"/>
                  <a:pt x="441295" y="315192"/>
                </a:cubicBezTo>
                <a:close/>
                <a:moveTo>
                  <a:pt x="1545126" y="312649"/>
                </a:moveTo>
                <a:cubicBezTo>
                  <a:pt x="1545562" y="311038"/>
                  <a:pt x="1543819" y="317482"/>
                  <a:pt x="1543819" y="317482"/>
                </a:cubicBezTo>
                <a:cubicBezTo>
                  <a:pt x="1544594" y="314618"/>
                  <a:pt x="1544981" y="313186"/>
                  <a:pt x="1545126" y="312649"/>
                </a:cubicBezTo>
                <a:close/>
                <a:moveTo>
                  <a:pt x="379903" y="312419"/>
                </a:moveTo>
                <a:lnTo>
                  <a:pt x="394264" y="316303"/>
                </a:lnTo>
                <a:lnTo>
                  <a:pt x="392338" y="323424"/>
                </a:lnTo>
                <a:lnTo>
                  <a:pt x="391065" y="328128"/>
                </a:lnTo>
                <a:cubicBezTo>
                  <a:pt x="394264" y="316303"/>
                  <a:pt x="379903" y="312419"/>
                  <a:pt x="379903" y="312419"/>
                </a:cubicBezTo>
                <a:close/>
                <a:moveTo>
                  <a:pt x="1451732" y="312399"/>
                </a:moveTo>
                <a:lnTo>
                  <a:pt x="1450431" y="317209"/>
                </a:lnTo>
                <a:cubicBezTo>
                  <a:pt x="1450431" y="317209"/>
                  <a:pt x="1451231" y="314253"/>
                  <a:pt x="1451631" y="312774"/>
                </a:cubicBezTo>
                <a:close/>
                <a:moveTo>
                  <a:pt x="442214" y="311791"/>
                </a:moveTo>
                <a:lnTo>
                  <a:pt x="442146" y="312044"/>
                </a:lnTo>
                <a:lnTo>
                  <a:pt x="441371" y="314911"/>
                </a:lnTo>
                <a:close/>
                <a:moveTo>
                  <a:pt x="499585" y="307906"/>
                </a:moveTo>
                <a:lnTo>
                  <a:pt x="499625" y="307917"/>
                </a:lnTo>
                <a:cubicBezTo>
                  <a:pt x="501420" y="308403"/>
                  <a:pt x="505010" y="309374"/>
                  <a:pt x="505010" y="309374"/>
                </a:cubicBezTo>
                <a:close/>
                <a:moveTo>
                  <a:pt x="500301" y="302746"/>
                </a:moveTo>
                <a:cubicBezTo>
                  <a:pt x="498132" y="302754"/>
                  <a:pt x="495039" y="303504"/>
                  <a:pt x="490649" y="305490"/>
                </a:cubicBezTo>
                <a:lnTo>
                  <a:pt x="499585" y="307906"/>
                </a:lnTo>
                <a:lnTo>
                  <a:pt x="498952" y="307735"/>
                </a:lnTo>
                <a:cubicBezTo>
                  <a:pt x="499625" y="307917"/>
                  <a:pt x="501420" y="308403"/>
                  <a:pt x="505010" y="309374"/>
                </a:cubicBezTo>
                <a:lnTo>
                  <a:pt x="501912" y="320829"/>
                </a:lnTo>
                <a:cubicBezTo>
                  <a:pt x="501912" y="320829"/>
                  <a:pt x="505010" y="309374"/>
                  <a:pt x="501912" y="320829"/>
                </a:cubicBezTo>
                <a:lnTo>
                  <a:pt x="516273" y="324713"/>
                </a:lnTo>
                <a:lnTo>
                  <a:pt x="519371" y="313257"/>
                </a:lnTo>
                <a:lnTo>
                  <a:pt x="505010" y="309374"/>
                </a:lnTo>
                <a:cubicBezTo>
                  <a:pt x="505010" y="309374"/>
                  <a:pt x="506809" y="302722"/>
                  <a:pt x="500301" y="302746"/>
                </a:cubicBezTo>
                <a:close/>
                <a:moveTo>
                  <a:pt x="1532093" y="302017"/>
                </a:moveTo>
                <a:lnTo>
                  <a:pt x="1528995" y="313473"/>
                </a:lnTo>
                <a:cubicBezTo>
                  <a:pt x="1528995" y="313473"/>
                  <a:pt x="1525897" y="324929"/>
                  <a:pt x="1540721" y="328938"/>
                </a:cubicBezTo>
                <a:cubicBezTo>
                  <a:pt x="1540721" y="328938"/>
                  <a:pt x="1540721" y="328938"/>
                  <a:pt x="1525897" y="324929"/>
                </a:cubicBezTo>
                <a:cubicBezTo>
                  <a:pt x="1522307" y="323958"/>
                  <a:pt x="1520512" y="323472"/>
                  <a:pt x="1519838" y="323290"/>
                </a:cubicBezTo>
                <a:lnTo>
                  <a:pt x="1520063" y="323351"/>
                </a:lnTo>
                <a:lnTo>
                  <a:pt x="1511536" y="321045"/>
                </a:lnTo>
                <a:cubicBezTo>
                  <a:pt x="1511536" y="321045"/>
                  <a:pt x="1511536" y="321045"/>
                  <a:pt x="1514634" y="309589"/>
                </a:cubicBezTo>
                <a:cubicBezTo>
                  <a:pt x="1514634" y="309589"/>
                  <a:pt x="1514634" y="309589"/>
                  <a:pt x="1532093" y="302017"/>
                </a:cubicBezTo>
                <a:close/>
                <a:moveTo>
                  <a:pt x="1532093" y="302017"/>
                </a:moveTo>
                <a:cubicBezTo>
                  <a:pt x="1532093" y="302017"/>
                  <a:pt x="1532093" y="302017"/>
                  <a:pt x="1546917" y="306026"/>
                </a:cubicBezTo>
                <a:cubicBezTo>
                  <a:pt x="1528995" y="313473"/>
                  <a:pt x="1546917" y="306026"/>
                  <a:pt x="1543819" y="317482"/>
                </a:cubicBezTo>
                <a:lnTo>
                  <a:pt x="1528995" y="313473"/>
                </a:lnTo>
                <a:cubicBezTo>
                  <a:pt x="1528995" y="313473"/>
                  <a:pt x="1528995" y="313473"/>
                  <a:pt x="1532093" y="302017"/>
                </a:cubicBezTo>
                <a:close/>
                <a:moveTo>
                  <a:pt x="429645" y="301284"/>
                </a:moveTo>
                <a:cubicBezTo>
                  <a:pt x="426547" y="312740"/>
                  <a:pt x="426547" y="312740"/>
                  <a:pt x="426547" y="312740"/>
                </a:cubicBezTo>
                <a:cubicBezTo>
                  <a:pt x="429645" y="301284"/>
                  <a:pt x="429645" y="301284"/>
                  <a:pt x="429645" y="301284"/>
                </a:cubicBezTo>
                <a:close/>
                <a:moveTo>
                  <a:pt x="1439927" y="299066"/>
                </a:moveTo>
                <a:lnTo>
                  <a:pt x="1439269" y="301500"/>
                </a:lnTo>
                <a:cubicBezTo>
                  <a:pt x="1439269" y="301500"/>
                  <a:pt x="1439269" y="301500"/>
                  <a:pt x="1439656" y="300068"/>
                </a:cubicBezTo>
                <a:close/>
                <a:moveTo>
                  <a:pt x="1517733" y="298133"/>
                </a:moveTo>
                <a:cubicBezTo>
                  <a:pt x="1516958" y="300997"/>
                  <a:pt x="1516571" y="302429"/>
                  <a:pt x="1516426" y="302966"/>
                </a:cubicBezTo>
                <a:lnTo>
                  <a:pt x="1516531" y="302577"/>
                </a:lnTo>
                <a:close/>
                <a:moveTo>
                  <a:pt x="1487128" y="297329"/>
                </a:moveTo>
                <a:lnTo>
                  <a:pt x="1487075" y="297525"/>
                </a:lnTo>
                <a:cubicBezTo>
                  <a:pt x="1486687" y="298957"/>
                  <a:pt x="1485913" y="301821"/>
                  <a:pt x="1485913" y="301821"/>
                </a:cubicBezTo>
                <a:close/>
                <a:moveTo>
                  <a:pt x="1440506" y="296926"/>
                </a:moveTo>
                <a:lnTo>
                  <a:pt x="1439927" y="299066"/>
                </a:lnTo>
                <a:lnTo>
                  <a:pt x="1440431" y="297204"/>
                </a:lnTo>
                <a:close/>
                <a:moveTo>
                  <a:pt x="1558318" y="296816"/>
                </a:moveTo>
                <a:cubicBezTo>
                  <a:pt x="1558991" y="296998"/>
                  <a:pt x="1560786" y="297483"/>
                  <a:pt x="1564376" y="298454"/>
                </a:cubicBezTo>
                <a:lnTo>
                  <a:pt x="1558700" y="296919"/>
                </a:lnTo>
                <a:close/>
                <a:moveTo>
                  <a:pt x="641618" y="296748"/>
                </a:moveTo>
                <a:lnTo>
                  <a:pt x="641654" y="296758"/>
                </a:lnTo>
                <a:lnTo>
                  <a:pt x="642291" y="296930"/>
                </a:lnTo>
                <a:cubicBezTo>
                  <a:pt x="644087" y="297416"/>
                  <a:pt x="647677" y="298387"/>
                  <a:pt x="647677" y="298387"/>
                </a:cubicBezTo>
                <a:cubicBezTo>
                  <a:pt x="644087" y="297416"/>
                  <a:pt x="642291" y="296930"/>
                  <a:pt x="641618" y="296748"/>
                </a:cubicBezTo>
                <a:close/>
                <a:moveTo>
                  <a:pt x="1550016" y="294570"/>
                </a:moveTo>
                <a:cubicBezTo>
                  <a:pt x="1550016" y="294570"/>
                  <a:pt x="1550016" y="294570"/>
                  <a:pt x="1551811" y="295056"/>
                </a:cubicBezTo>
                <a:lnTo>
                  <a:pt x="1558700" y="296919"/>
                </a:lnTo>
                <a:lnTo>
                  <a:pt x="1558991" y="296998"/>
                </a:lnTo>
                <a:cubicBezTo>
                  <a:pt x="1560786" y="297483"/>
                  <a:pt x="1564376" y="298454"/>
                  <a:pt x="1564376" y="298454"/>
                </a:cubicBezTo>
                <a:lnTo>
                  <a:pt x="1546917" y="306026"/>
                </a:lnTo>
                <a:close/>
                <a:moveTo>
                  <a:pt x="1565649" y="293750"/>
                </a:moveTo>
                <a:lnTo>
                  <a:pt x="1564776" y="296976"/>
                </a:lnTo>
                <a:cubicBezTo>
                  <a:pt x="1564376" y="298454"/>
                  <a:pt x="1564376" y="298454"/>
                  <a:pt x="1564376" y="298454"/>
                </a:cubicBezTo>
                <a:close/>
                <a:moveTo>
                  <a:pt x="1472396" y="292979"/>
                </a:moveTo>
                <a:cubicBezTo>
                  <a:pt x="1472251" y="293516"/>
                  <a:pt x="1471863" y="294948"/>
                  <a:pt x="1471089" y="297812"/>
                </a:cubicBezTo>
                <a:cubicBezTo>
                  <a:pt x="1471089" y="297812"/>
                  <a:pt x="1471089" y="297812"/>
                  <a:pt x="1467991" y="309268"/>
                </a:cubicBezTo>
                <a:lnTo>
                  <a:pt x="1471089" y="297812"/>
                </a:lnTo>
                <a:cubicBezTo>
                  <a:pt x="1471089" y="297812"/>
                  <a:pt x="1472832" y="291368"/>
                  <a:pt x="1472396" y="292979"/>
                </a:cubicBezTo>
                <a:close/>
                <a:moveTo>
                  <a:pt x="1543762" y="292879"/>
                </a:moveTo>
                <a:cubicBezTo>
                  <a:pt x="1544457" y="293067"/>
                  <a:pt x="1546310" y="293568"/>
                  <a:pt x="1550016" y="294570"/>
                </a:cubicBezTo>
                <a:cubicBezTo>
                  <a:pt x="1550016" y="294570"/>
                  <a:pt x="1541677" y="292315"/>
                  <a:pt x="1543762" y="292879"/>
                </a:cubicBezTo>
                <a:close/>
                <a:moveTo>
                  <a:pt x="1567575" y="286629"/>
                </a:moveTo>
                <a:cubicBezTo>
                  <a:pt x="1567575" y="286629"/>
                  <a:pt x="1567575" y="286629"/>
                  <a:pt x="1567175" y="288107"/>
                </a:cubicBezTo>
                <a:lnTo>
                  <a:pt x="1565649" y="293750"/>
                </a:lnTo>
                <a:close/>
                <a:moveTo>
                  <a:pt x="1453719" y="281013"/>
                </a:moveTo>
                <a:cubicBezTo>
                  <a:pt x="1454441" y="281016"/>
                  <a:pt x="1456236" y="281501"/>
                  <a:pt x="1459826" y="282472"/>
                </a:cubicBezTo>
                <a:lnTo>
                  <a:pt x="1456728" y="293928"/>
                </a:lnTo>
                <a:cubicBezTo>
                  <a:pt x="1459052" y="285336"/>
                  <a:pt x="1451555" y="281003"/>
                  <a:pt x="1453719" y="281013"/>
                </a:cubicBezTo>
                <a:close/>
                <a:moveTo>
                  <a:pt x="994578" y="280374"/>
                </a:moveTo>
                <a:lnTo>
                  <a:pt x="1008938" y="284258"/>
                </a:lnTo>
                <a:cubicBezTo>
                  <a:pt x="1008938" y="284258"/>
                  <a:pt x="991379" y="292199"/>
                  <a:pt x="1005740" y="296083"/>
                </a:cubicBezTo>
                <a:cubicBezTo>
                  <a:pt x="1005740" y="296083"/>
                  <a:pt x="1005740" y="296083"/>
                  <a:pt x="1008938" y="284258"/>
                </a:cubicBezTo>
                <a:cubicBezTo>
                  <a:pt x="994578" y="280374"/>
                  <a:pt x="994578" y="280374"/>
                  <a:pt x="994578" y="280374"/>
                </a:cubicBezTo>
                <a:close/>
                <a:moveTo>
                  <a:pt x="444244" y="280249"/>
                </a:moveTo>
                <a:cubicBezTo>
                  <a:pt x="442224" y="279702"/>
                  <a:pt x="450302" y="281887"/>
                  <a:pt x="450302" y="281887"/>
                </a:cubicBezTo>
                <a:cubicBezTo>
                  <a:pt x="446712" y="280916"/>
                  <a:pt x="444917" y="280431"/>
                  <a:pt x="444244" y="280249"/>
                </a:cubicBezTo>
                <a:close/>
                <a:moveTo>
                  <a:pt x="1467192" y="279278"/>
                </a:moveTo>
                <a:cubicBezTo>
                  <a:pt x="1469647" y="278213"/>
                  <a:pt x="1459826" y="282472"/>
                  <a:pt x="1459826" y="282472"/>
                </a:cubicBezTo>
                <a:cubicBezTo>
                  <a:pt x="1464191" y="280579"/>
                  <a:pt x="1466373" y="279633"/>
                  <a:pt x="1467192" y="279278"/>
                </a:cubicBezTo>
                <a:close/>
                <a:moveTo>
                  <a:pt x="1492109" y="278909"/>
                </a:moveTo>
                <a:lnTo>
                  <a:pt x="1498780" y="280713"/>
                </a:lnTo>
                <a:lnTo>
                  <a:pt x="1499290" y="280851"/>
                </a:lnTo>
                <a:cubicBezTo>
                  <a:pt x="1499290" y="280851"/>
                  <a:pt x="1499290" y="280851"/>
                  <a:pt x="1506470" y="282793"/>
                </a:cubicBezTo>
                <a:lnTo>
                  <a:pt x="1520831" y="286677"/>
                </a:lnTo>
                <a:cubicBezTo>
                  <a:pt x="1506470" y="282793"/>
                  <a:pt x="1503372" y="294249"/>
                  <a:pt x="1503372" y="294249"/>
                </a:cubicBezTo>
                <a:cubicBezTo>
                  <a:pt x="1503372" y="294249"/>
                  <a:pt x="1503372" y="294249"/>
                  <a:pt x="1489011" y="290365"/>
                </a:cubicBezTo>
                <a:close/>
                <a:moveTo>
                  <a:pt x="482122" y="278199"/>
                </a:moveTo>
                <a:cubicBezTo>
                  <a:pt x="479024" y="289655"/>
                  <a:pt x="482122" y="278199"/>
                  <a:pt x="482122" y="278199"/>
                </a:cubicBezTo>
                <a:close/>
                <a:moveTo>
                  <a:pt x="435941" y="278003"/>
                </a:moveTo>
                <a:cubicBezTo>
                  <a:pt x="435941" y="278003"/>
                  <a:pt x="435941" y="278003"/>
                  <a:pt x="432743" y="289829"/>
                </a:cubicBezTo>
                <a:cubicBezTo>
                  <a:pt x="417919" y="285819"/>
                  <a:pt x="417919" y="285819"/>
                  <a:pt x="435941" y="278003"/>
                </a:cubicBezTo>
                <a:close/>
                <a:moveTo>
                  <a:pt x="451609" y="277054"/>
                </a:moveTo>
                <a:cubicBezTo>
                  <a:pt x="452045" y="275443"/>
                  <a:pt x="450302" y="281887"/>
                  <a:pt x="450302" y="281887"/>
                </a:cubicBezTo>
                <a:cubicBezTo>
                  <a:pt x="451077" y="279023"/>
                  <a:pt x="451464" y="277591"/>
                  <a:pt x="451609" y="277054"/>
                </a:cubicBezTo>
                <a:close/>
                <a:moveTo>
                  <a:pt x="1477285" y="274900"/>
                </a:moveTo>
                <a:lnTo>
                  <a:pt x="1492109" y="278909"/>
                </a:lnTo>
                <a:cubicBezTo>
                  <a:pt x="1489011" y="290365"/>
                  <a:pt x="1489011" y="290365"/>
                  <a:pt x="1474187" y="286356"/>
                </a:cubicBezTo>
                <a:close/>
                <a:moveTo>
                  <a:pt x="1524029" y="274852"/>
                </a:moveTo>
                <a:cubicBezTo>
                  <a:pt x="1524029" y="274852"/>
                  <a:pt x="1524029" y="274852"/>
                  <a:pt x="1538390" y="278736"/>
                </a:cubicBezTo>
                <a:lnTo>
                  <a:pt x="1535192" y="290561"/>
                </a:lnTo>
                <a:cubicBezTo>
                  <a:pt x="1535192" y="290561"/>
                  <a:pt x="1535192" y="290561"/>
                  <a:pt x="1520831" y="286677"/>
                </a:cubicBezTo>
                <a:close/>
                <a:moveTo>
                  <a:pt x="1495307" y="267084"/>
                </a:moveTo>
                <a:cubicBezTo>
                  <a:pt x="1509668" y="270968"/>
                  <a:pt x="1509668" y="270968"/>
                  <a:pt x="1509668" y="270968"/>
                </a:cubicBezTo>
                <a:lnTo>
                  <a:pt x="1506470" y="282793"/>
                </a:lnTo>
                <a:lnTo>
                  <a:pt x="1498780" y="280713"/>
                </a:lnTo>
                <a:lnTo>
                  <a:pt x="1498392" y="280609"/>
                </a:lnTo>
                <a:cubicBezTo>
                  <a:pt x="1497495" y="280366"/>
                  <a:pt x="1495699" y="279880"/>
                  <a:pt x="1492109" y="278909"/>
                </a:cubicBezTo>
                <a:cubicBezTo>
                  <a:pt x="1509668" y="270968"/>
                  <a:pt x="1492109" y="278909"/>
                  <a:pt x="1492109" y="278909"/>
                </a:cubicBezTo>
                <a:close/>
                <a:moveTo>
                  <a:pt x="1527127" y="263396"/>
                </a:moveTo>
                <a:lnTo>
                  <a:pt x="1541488" y="267280"/>
                </a:lnTo>
                <a:cubicBezTo>
                  <a:pt x="1541488" y="267280"/>
                  <a:pt x="1541488" y="267280"/>
                  <a:pt x="1567575" y="286629"/>
                </a:cubicBezTo>
                <a:cubicBezTo>
                  <a:pt x="1567575" y="286629"/>
                  <a:pt x="1567575" y="286629"/>
                  <a:pt x="1553214" y="282745"/>
                </a:cubicBezTo>
                <a:lnTo>
                  <a:pt x="1538390" y="278736"/>
                </a:lnTo>
                <a:cubicBezTo>
                  <a:pt x="1541488" y="267280"/>
                  <a:pt x="1541488" y="267280"/>
                  <a:pt x="1527127" y="263396"/>
                </a:cubicBezTo>
                <a:close/>
                <a:moveTo>
                  <a:pt x="954130" y="257141"/>
                </a:moveTo>
                <a:lnTo>
                  <a:pt x="951032" y="268597"/>
                </a:lnTo>
                <a:lnTo>
                  <a:pt x="968491" y="261025"/>
                </a:lnTo>
                <a:close/>
                <a:moveTo>
                  <a:pt x="1498406" y="255628"/>
                </a:moveTo>
                <a:cubicBezTo>
                  <a:pt x="1498406" y="255628"/>
                  <a:pt x="1498406" y="255628"/>
                  <a:pt x="1512766" y="259512"/>
                </a:cubicBezTo>
                <a:lnTo>
                  <a:pt x="1509668" y="270968"/>
                </a:lnTo>
                <a:cubicBezTo>
                  <a:pt x="1495307" y="267084"/>
                  <a:pt x="1495307" y="267084"/>
                  <a:pt x="1495307" y="267084"/>
                </a:cubicBezTo>
                <a:close/>
                <a:moveTo>
                  <a:pt x="1515865" y="248057"/>
                </a:moveTo>
                <a:lnTo>
                  <a:pt x="1512766" y="259512"/>
                </a:lnTo>
                <a:cubicBezTo>
                  <a:pt x="1512766" y="259512"/>
                  <a:pt x="1512766" y="259512"/>
                  <a:pt x="1515865" y="248057"/>
                </a:cubicBezTo>
                <a:close/>
                <a:moveTo>
                  <a:pt x="1515865" y="248057"/>
                </a:moveTo>
                <a:cubicBezTo>
                  <a:pt x="1515865" y="248057"/>
                  <a:pt x="1515865" y="248057"/>
                  <a:pt x="1530226" y="251941"/>
                </a:cubicBezTo>
                <a:cubicBezTo>
                  <a:pt x="1544586" y="255824"/>
                  <a:pt x="1544586" y="255824"/>
                  <a:pt x="1544586" y="255824"/>
                </a:cubicBezTo>
                <a:cubicBezTo>
                  <a:pt x="1544586" y="255824"/>
                  <a:pt x="1544586" y="255824"/>
                  <a:pt x="1527127" y="263396"/>
                </a:cubicBezTo>
                <a:cubicBezTo>
                  <a:pt x="1527127" y="263396"/>
                  <a:pt x="1527902" y="260532"/>
                  <a:pt x="1528289" y="259100"/>
                </a:cubicBezTo>
                <a:lnTo>
                  <a:pt x="1528354" y="258860"/>
                </a:lnTo>
                <a:lnTo>
                  <a:pt x="1528434" y="258563"/>
                </a:lnTo>
                <a:cubicBezTo>
                  <a:pt x="1528289" y="259100"/>
                  <a:pt x="1527902" y="260532"/>
                  <a:pt x="1527127" y="263396"/>
                </a:cubicBezTo>
                <a:cubicBezTo>
                  <a:pt x="1530226" y="251941"/>
                  <a:pt x="1512766" y="259512"/>
                  <a:pt x="1512766" y="259512"/>
                </a:cubicBezTo>
                <a:cubicBezTo>
                  <a:pt x="1515865" y="248057"/>
                  <a:pt x="1515865" y="248057"/>
                  <a:pt x="1515865" y="248057"/>
                </a:cubicBezTo>
                <a:close/>
                <a:moveTo>
                  <a:pt x="1501504" y="244173"/>
                </a:moveTo>
                <a:cubicBezTo>
                  <a:pt x="1498406" y="255628"/>
                  <a:pt x="1498406" y="255628"/>
                  <a:pt x="1498406" y="255628"/>
                </a:cubicBezTo>
                <a:close/>
                <a:moveTo>
                  <a:pt x="974688" y="238114"/>
                </a:moveTo>
                <a:cubicBezTo>
                  <a:pt x="973913" y="240978"/>
                  <a:pt x="973526" y="242410"/>
                  <a:pt x="973332" y="243126"/>
                </a:cubicBezTo>
                <a:lnTo>
                  <a:pt x="973284" y="243303"/>
                </a:lnTo>
                <a:lnTo>
                  <a:pt x="971589" y="249570"/>
                </a:lnTo>
                <a:lnTo>
                  <a:pt x="985950" y="253454"/>
                </a:lnTo>
                <a:cubicBezTo>
                  <a:pt x="971589" y="249570"/>
                  <a:pt x="971589" y="249570"/>
                  <a:pt x="971589" y="249570"/>
                </a:cubicBezTo>
                <a:cubicBezTo>
                  <a:pt x="973139" y="243842"/>
                  <a:pt x="973139" y="243842"/>
                  <a:pt x="973139" y="243842"/>
                </a:cubicBezTo>
                <a:lnTo>
                  <a:pt x="973284" y="243303"/>
                </a:lnTo>
                <a:close/>
                <a:moveTo>
                  <a:pt x="1495594" y="230281"/>
                </a:moveTo>
                <a:lnTo>
                  <a:pt x="1495803" y="230337"/>
                </a:lnTo>
                <a:lnTo>
                  <a:pt x="1504602" y="232717"/>
                </a:lnTo>
                <a:lnTo>
                  <a:pt x="1496195" y="230443"/>
                </a:lnTo>
                <a:close/>
                <a:moveTo>
                  <a:pt x="1489778" y="228708"/>
                </a:moveTo>
                <a:lnTo>
                  <a:pt x="1495594" y="230281"/>
                </a:lnTo>
                <a:lnTo>
                  <a:pt x="1495555" y="230270"/>
                </a:lnTo>
                <a:lnTo>
                  <a:pt x="1493432" y="229696"/>
                </a:lnTo>
                <a:close/>
                <a:moveTo>
                  <a:pt x="1489778" y="228708"/>
                </a:moveTo>
                <a:cubicBezTo>
                  <a:pt x="1493484" y="229710"/>
                  <a:pt x="1495337" y="230211"/>
                  <a:pt x="1496032" y="230399"/>
                </a:cubicBezTo>
                <a:lnTo>
                  <a:pt x="1495803" y="230337"/>
                </a:lnTo>
                <a:close/>
                <a:moveTo>
                  <a:pt x="1475417" y="224824"/>
                </a:moveTo>
                <a:cubicBezTo>
                  <a:pt x="1475417" y="224824"/>
                  <a:pt x="1489778" y="228708"/>
                  <a:pt x="1475417" y="224824"/>
                </a:cubicBezTo>
                <a:close/>
                <a:moveTo>
                  <a:pt x="1469664" y="223268"/>
                </a:moveTo>
                <a:lnTo>
                  <a:pt x="1475417" y="224824"/>
                </a:lnTo>
                <a:cubicBezTo>
                  <a:pt x="1475417" y="224824"/>
                  <a:pt x="1471827" y="223853"/>
                  <a:pt x="1470032" y="223367"/>
                </a:cubicBezTo>
                <a:close/>
                <a:moveTo>
                  <a:pt x="1507800" y="220892"/>
                </a:moveTo>
                <a:cubicBezTo>
                  <a:pt x="1507800" y="220892"/>
                  <a:pt x="1489778" y="228708"/>
                  <a:pt x="1507800" y="220892"/>
                </a:cubicBezTo>
                <a:close/>
                <a:moveTo>
                  <a:pt x="1507800" y="220892"/>
                </a:moveTo>
                <a:cubicBezTo>
                  <a:pt x="1504602" y="232717"/>
                  <a:pt x="1507800" y="220892"/>
                  <a:pt x="1504602" y="232717"/>
                </a:cubicBezTo>
                <a:cubicBezTo>
                  <a:pt x="1507800" y="220892"/>
                  <a:pt x="1507800" y="220892"/>
                  <a:pt x="1507800" y="220892"/>
                </a:cubicBezTo>
                <a:close/>
                <a:moveTo>
                  <a:pt x="995345" y="218717"/>
                </a:moveTo>
                <a:cubicBezTo>
                  <a:pt x="995345" y="218717"/>
                  <a:pt x="995345" y="218717"/>
                  <a:pt x="997198" y="219218"/>
                </a:cubicBezTo>
                <a:lnTo>
                  <a:pt x="1001762" y="220452"/>
                </a:lnTo>
                <a:lnTo>
                  <a:pt x="1008316" y="222225"/>
                </a:lnTo>
                <a:cubicBezTo>
                  <a:pt x="1010169" y="222726"/>
                  <a:pt x="1010169" y="222726"/>
                  <a:pt x="1010169" y="222726"/>
                </a:cubicBezTo>
                <a:lnTo>
                  <a:pt x="1001762" y="220452"/>
                </a:lnTo>
                <a:close/>
                <a:moveTo>
                  <a:pt x="1492976" y="216882"/>
                </a:moveTo>
                <a:cubicBezTo>
                  <a:pt x="1492976" y="216882"/>
                  <a:pt x="1492976" y="216882"/>
                  <a:pt x="1492576" y="218361"/>
                </a:cubicBezTo>
                <a:lnTo>
                  <a:pt x="1491177" y="223534"/>
                </a:lnTo>
                <a:lnTo>
                  <a:pt x="1491181" y="223521"/>
                </a:lnTo>
                <a:lnTo>
                  <a:pt x="1489778" y="228708"/>
                </a:lnTo>
                <a:cubicBezTo>
                  <a:pt x="1475417" y="224824"/>
                  <a:pt x="1475417" y="224824"/>
                  <a:pt x="1475417" y="224824"/>
                </a:cubicBezTo>
                <a:cubicBezTo>
                  <a:pt x="1478616" y="212999"/>
                  <a:pt x="1475417" y="224824"/>
                  <a:pt x="1492976" y="216882"/>
                </a:cubicBezTo>
                <a:close/>
                <a:moveTo>
                  <a:pt x="1492976" y="216882"/>
                </a:moveTo>
                <a:cubicBezTo>
                  <a:pt x="1491377" y="222795"/>
                  <a:pt x="1491377" y="222795"/>
                  <a:pt x="1491377" y="222795"/>
                </a:cubicBezTo>
                <a:lnTo>
                  <a:pt x="1491181" y="223521"/>
                </a:lnTo>
                <a:close/>
                <a:moveTo>
                  <a:pt x="1152835" y="211739"/>
                </a:moveTo>
                <a:cubicBezTo>
                  <a:pt x="1149737" y="223195"/>
                  <a:pt x="1149737" y="223195"/>
                  <a:pt x="1149737" y="223195"/>
                </a:cubicBezTo>
                <a:close/>
                <a:moveTo>
                  <a:pt x="1152835" y="211739"/>
                </a:moveTo>
                <a:cubicBezTo>
                  <a:pt x="1152835" y="211739"/>
                  <a:pt x="1167196" y="215623"/>
                  <a:pt x="1152835" y="211739"/>
                </a:cubicBezTo>
                <a:close/>
                <a:moveTo>
                  <a:pt x="1091831" y="207534"/>
                </a:moveTo>
                <a:lnTo>
                  <a:pt x="1088632" y="219359"/>
                </a:lnTo>
                <a:cubicBezTo>
                  <a:pt x="1074272" y="215475"/>
                  <a:pt x="1074272" y="215475"/>
                  <a:pt x="1074272" y="215475"/>
                </a:cubicBezTo>
                <a:close/>
                <a:moveTo>
                  <a:pt x="944608" y="204995"/>
                </a:moveTo>
                <a:lnTo>
                  <a:pt x="952262" y="207065"/>
                </a:lnTo>
                <a:cubicBezTo>
                  <a:pt x="948672" y="206094"/>
                  <a:pt x="946877" y="205608"/>
                  <a:pt x="945980" y="205366"/>
                </a:cubicBezTo>
                <a:lnTo>
                  <a:pt x="945818" y="205322"/>
                </a:lnTo>
                <a:lnTo>
                  <a:pt x="944803" y="205048"/>
                </a:lnTo>
                <a:close/>
                <a:moveTo>
                  <a:pt x="1170294" y="204167"/>
                </a:moveTo>
                <a:lnTo>
                  <a:pt x="1167196" y="215623"/>
                </a:lnTo>
                <a:lnTo>
                  <a:pt x="1152835" y="211739"/>
                </a:lnTo>
                <a:cubicBezTo>
                  <a:pt x="1167196" y="215623"/>
                  <a:pt x="1170294" y="204167"/>
                  <a:pt x="1170294" y="204167"/>
                </a:cubicBezTo>
                <a:close/>
                <a:moveTo>
                  <a:pt x="937902" y="203181"/>
                </a:moveTo>
                <a:lnTo>
                  <a:pt x="944803" y="205048"/>
                </a:lnTo>
                <a:lnTo>
                  <a:pt x="945082" y="205123"/>
                </a:lnTo>
                <a:lnTo>
                  <a:pt x="945818" y="205322"/>
                </a:lnTo>
                <a:lnTo>
                  <a:pt x="950467" y="206579"/>
                </a:lnTo>
                <a:cubicBezTo>
                  <a:pt x="952262" y="207065"/>
                  <a:pt x="952262" y="207065"/>
                  <a:pt x="952262" y="207065"/>
                </a:cubicBezTo>
                <a:lnTo>
                  <a:pt x="949164" y="218521"/>
                </a:lnTo>
                <a:close/>
                <a:moveTo>
                  <a:pt x="937902" y="203181"/>
                </a:moveTo>
                <a:cubicBezTo>
                  <a:pt x="941492" y="204152"/>
                  <a:pt x="943287" y="204637"/>
                  <a:pt x="944185" y="204880"/>
                </a:cubicBezTo>
                <a:lnTo>
                  <a:pt x="944608" y="204995"/>
                </a:lnTo>
                <a:close/>
                <a:moveTo>
                  <a:pt x="797870" y="202587"/>
                </a:moveTo>
                <a:cubicBezTo>
                  <a:pt x="812231" y="206471"/>
                  <a:pt x="797870" y="202587"/>
                  <a:pt x="797870" y="202587"/>
                </a:cubicBezTo>
                <a:close/>
                <a:moveTo>
                  <a:pt x="953569" y="202232"/>
                </a:moveTo>
                <a:lnTo>
                  <a:pt x="953464" y="202621"/>
                </a:lnTo>
                <a:lnTo>
                  <a:pt x="952262" y="207065"/>
                </a:lnTo>
                <a:cubicBezTo>
                  <a:pt x="953037" y="204201"/>
                  <a:pt x="953424" y="202769"/>
                  <a:pt x="953569" y="202232"/>
                </a:cubicBezTo>
                <a:close/>
                <a:moveTo>
                  <a:pt x="1435070" y="201221"/>
                </a:moveTo>
                <a:lnTo>
                  <a:pt x="1431872" y="213047"/>
                </a:lnTo>
                <a:cubicBezTo>
                  <a:pt x="1431872" y="213047"/>
                  <a:pt x="1431872" y="213047"/>
                  <a:pt x="1417511" y="209163"/>
                </a:cubicBezTo>
                <a:cubicBezTo>
                  <a:pt x="1417511" y="209163"/>
                  <a:pt x="1431872" y="213047"/>
                  <a:pt x="1417511" y="209163"/>
                </a:cubicBezTo>
                <a:cubicBezTo>
                  <a:pt x="1417511" y="209163"/>
                  <a:pt x="1414413" y="220619"/>
                  <a:pt x="1431872" y="213047"/>
                </a:cubicBezTo>
                <a:cubicBezTo>
                  <a:pt x="1431097" y="215911"/>
                  <a:pt x="1430710" y="217343"/>
                  <a:pt x="1430516" y="218059"/>
                </a:cubicBezTo>
                <a:lnTo>
                  <a:pt x="1430455" y="218286"/>
                </a:lnTo>
                <a:lnTo>
                  <a:pt x="1428774" y="224503"/>
                </a:lnTo>
                <a:cubicBezTo>
                  <a:pt x="1430323" y="218775"/>
                  <a:pt x="1430323" y="218775"/>
                  <a:pt x="1430323" y="218775"/>
                </a:cubicBezTo>
                <a:lnTo>
                  <a:pt x="1430455" y="218286"/>
                </a:lnTo>
                <a:lnTo>
                  <a:pt x="1431872" y="213047"/>
                </a:lnTo>
                <a:cubicBezTo>
                  <a:pt x="1435070" y="201221"/>
                  <a:pt x="1431872" y="213047"/>
                  <a:pt x="1435070" y="201221"/>
                </a:cubicBezTo>
                <a:cubicBezTo>
                  <a:pt x="1435070" y="201221"/>
                  <a:pt x="1449894" y="205231"/>
                  <a:pt x="1435070" y="201221"/>
                </a:cubicBezTo>
                <a:close/>
                <a:moveTo>
                  <a:pt x="1157241" y="195450"/>
                </a:moveTo>
                <a:cubicBezTo>
                  <a:pt x="1157095" y="195987"/>
                  <a:pt x="1156708" y="197419"/>
                  <a:pt x="1155934" y="200283"/>
                </a:cubicBezTo>
                <a:cubicBezTo>
                  <a:pt x="1155934" y="200283"/>
                  <a:pt x="1155934" y="200283"/>
                  <a:pt x="1152835" y="211739"/>
                </a:cubicBezTo>
                <a:cubicBezTo>
                  <a:pt x="1152835" y="211739"/>
                  <a:pt x="1152835" y="211739"/>
                  <a:pt x="1149737" y="223195"/>
                </a:cubicBezTo>
                <a:cubicBezTo>
                  <a:pt x="1149737" y="223195"/>
                  <a:pt x="1149737" y="223195"/>
                  <a:pt x="1164098" y="227079"/>
                </a:cubicBezTo>
                <a:cubicBezTo>
                  <a:pt x="1164098" y="227079"/>
                  <a:pt x="1164098" y="227079"/>
                  <a:pt x="1167196" y="215623"/>
                </a:cubicBezTo>
                <a:cubicBezTo>
                  <a:pt x="1167196" y="215623"/>
                  <a:pt x="1167196" y="215623"/>
                  <a:pt x="1170294" y="204167"/>
                </a:cubicBezTo>
                <a:lnTo>
                  <a:pt x="1155934" y="200283"/>
                </a:lnTo>
                <a:cubicBezTo>
                  <a:pt x="1155934" y="200283"/>
                  <a:pt x="1157676" y="193839"/>
                  <a:pt x="1157241" y="195450"/>
                </a:cubicBezTo>
                <a:close/>
                <a:moveTo>
                  <a:pt x="815329" y="195015"/>
                </a:moveTo>
                <a:lnTo>
                  <a:pt x="814114" y="199507"/>
                </a:lnTo>
                <a:lnTo>
                  <a:pt x="814167" y="199311"/>
                </a:lnTo>
                <a:cubicBezTo>
                  <a:pt x="814555" y="197879"/>
                  <a:pt x="815329" y="195015"/>
                  <a:pt x="815329" y="195015"/>
                </a:cubicBezTo>
                <a:close/>
                <a:moveTo>
                  <a:pt x="948180" y="193667"/>
                </a:moveTo>
                <a:cubicBezTo>
                  <a:pt x="948180" y="193667"/>
                  <a:pt x="948180" y="193667"/>
                  <a:pt x="955361" y="195609"/>
                </a:cubicBezTo>
                <a:close/>
                <a:moveTo>
                  <a:pt x="987180" y="191921"/>
                </a:moveTo>
                <a:lnTo>
                  <a:pt x="984082" y="203377"/>
                </a:lnTo>
                <a:cubicBezTo>
                  <a:pt x="987180" y="191921"/>
                  <a:pt x="987180" y="191921"/>
                  <a:pt x="987180" y="191921"/>
                </a:cubicBezTo>
                <a:close/>
                <a:moveTo>
                  <a:pt x="987180" y="191921"/>
                </a:moveTo>
                <a:lnTo>
                  <a:pt x="1001541" y="195805"/>
                </a:lnTo>
                <a:cubicBezTo>
                  <a:pt x="1001541" y="195805"/>
                  <a:pt x="1001541" y="195805"/>
                  <a:pt x="987180" y="191921"/>
                </a:cubicBezTo>
                <a:close/>
                <a:moveTo>
                  <a:pt x="987180" y="191921"/>
                </a:moveTo>
                <a:cubicBezTo>
                  <a:pt x="987180" y="191921"/>
                  <a:pt x="1001541" y="195805"/>
                  <a:pt x="987180" y="191921"/>
                </a:cubicBezTo>
                <a:close/>
                <a:moveTo>
                  <a:pt x="941000" y="191725"/>
                </a:moveTo>
                <a:lnTo>
                  <a:pt x="948180" y="193667"/>
                </a:lnTo>
                <a:cubicBezTo>
                  <a:pt x="948180" y="193667"/>
                  <a:pt x="948180" y="193667"/>
                  <a:pt x="941000" y="191725"/>
                </a:cubicBezTo>
                <a:close/>
                <a:moveTo>
                  <a:pt x="956668" y="190776"/>
                </a:moveTo>
                <a:cubicBezTo>
                  <a:pt x="957103" y="189165"/>
                  <a:pt x="955361" y="195609"/>
                  <a:pt x="955361" y="195609"/>
                </a:cubicBezTo>
                <a:cubicBezTo>
                  <a:pt x="956135" y="192745"/>
                  <a:pt x="956523" y="191313"/>
                  <a:pt x="956668" y="190776"/>
                </a:cubicBezTo>
                <a:close/>
                <a:moveTo>
                  <a:pt x="1051383" y="184301"/>
                </a:moveTo>
                <a:cubicBezTo>
                  <a:pt x="1051383" y="184301"/>
                  <a:pt x="1065744" y="188185"/>
                  <a:pt x="1051383" y="184301"/>
                </a:cubicBezTo>
                <a:close/>
                <a:moveTo>
                  <a:pt x="1051383" y="184301"/>
                </a:moveTo>
                <a:lnTo>
                  <a:pt x="1048285" y="195757"/>
                </a:lnTo>
                <a:lnTo>
                  <a:pt x="1062646" y="199641"/>
                </a:lnTo>
                <a:lnTo>
                  <a:pt x="1065744" y="188185"/>
                </a:lnTo>
                <a:lnTo>
                  <a:pt x="1077470" y="203650"/>
                </a:lnTo>
                <a:cubicBezTo>
                  <a:pt x="1062646" y="199641"/>
                  <a:pt x="1077470" y="203650"/>
                  <a:pt x="1077470" y="203650"/>
                </a:cubicBezTo>
                <a:lnTo>
                  <a:pt x="1074272" y="215475"/>
                </a:lnTo>
                <a:cubicBezTo>
                  <a:pt x="1088632" y="219359"/>
                  <a:pt x="1088632" y="219359"/>
                  <a:pt x="1088632" y="219359"/>
                </a:cubicBezTo>
                <a:cubicBezTo>
                  <a:pt x="1091831" y="207534"/>
                  <a:pt x="1091831" y="207534"/>
                  <a:pt x="1091831" y="207534"/>
                </a:cubicBezTo>
                <a:lnTo>
                  <a:pt x="1077470" y="203650"/>
                </a:lnTo>
                <a:cubicBezTo>
                  <a:pt x="1077470" y="203650"/>
                  <a:pt x="1077470" y="203650"/>
                  <a:pt x="1080568" y="192194"/>
                </a:cubicBezTo>
                <a:cubicBezTo>
                  <a:pt x="1080568" y="192194"/>
                  <a:pt x="1080568" y="192194"/>
                  <a:pt x="1065744" y="188185"/>
                </a:cubicBezTo>
                <a:close/>
                <a:moveTo>
                  <a:pt x="834658" y="182366"/>
                </a:moveTo>
                <a:cubicBezTo>
                  <a:pt x="835094" y="180755"/>
                  <a:pt x="833351" y="187199"/>
                  <a:pt x="833351" y="187199"/>
                </a:cubicBezTo>
                <a:cubicBezTo>
                  <a:pt x="834126" y="184335"/>
                  <a:pt x="834513" y="182903"/>
                  <a:pt x="834658" y="182366"/>
                </a:cubicBezTo>
                <a:close/>
                <a:moveTo>
                  <a:pt x="1068842" y="176729"/>
                </a:moveTo>
                <a:lnTo>
                  <a:pt x="1083666" y="180738"/>
                </a:lnTo>
                <a:cubicBezTo>
                  <a:pt x="1083666" y="180738"/>
                  <a:pt x="1083666" y="180738"/>
                  <a:pt x="1068842" y="176729"/>
                </a:cubicBezTo>
                <a:close/>
                <a:moveTo>
                  <a:pt x="1022662" y="176533"/>
                </a:moveTo>
                <a:lnTo>
                  <a:pt x="1019564" y="187989"/>
                </a:lnTo>
                <a:cubicBezTo>
                  <a:pt x="1022662" y="176533"/>
                  <a:pt x="1022662" y="176533"/>
                  <a:pt x="1022662" y="176533"/>
                </a:cubicBezTo>
                <a:close/>
                <a:moveTo>
                  <a:pt x="930623" y="171271"/>
                </a:moveTo>
                <a:cubicBezTo>
                  <a:pt x="930773" y="170717"/>
                  <a:pt x="930673" y="171087"/>
                  <a:pt x="930474" y="171826"/>
                </a:cubicBezTo>
                <a:lnTo>
                  <a:pt x="929674" y="174782"/>
                </a:lnTo>
                <a:lnTo>
                  <a:pt x="929274" y="176260"/>
                </a:lnTo>
                <a:cubicBezTo>
                  <a:pt x="930074" y="173304"/>
                  <a:pt x="930474" y="171826"/>
                  <a:pt x="930623" y="171271"/>
                </a:cubicBezTo>
                <a:close/>
                <a:moveTo>
                  <a:pt x="1412545" y="170542"/>
                </a:moveTo>
                <a:cubicBezTo>
                  <a:pt x="1426906" y="174426"/>
                  <a:pt x="1412545" y="170542"/>
                  <a:pt x="1412545" y="170542"/>
                </a:cubicBezTo>
                <a:close/>
                <a:moveTo>
                  <a:pt x="953579" y="170143"/>
                </a:moveTo>
                <a:cubicBezTo>
                  <a:pt x="956272" y="170872"/>
                  <a:pt x="950887" y="169415"/>
                  <a:pt x="961657" y="172328"/>
                </a:cubicBezTo>
                <a:cubicBezTo>
                  <a:pt x="961657" y="172328"/>
                  <a:pt x="961657" y="172328"/>
                  <a:pt x="959862" y="171842"/>
                </a:cubicBezTo>
                <a:close/>
                <a:moveTo>
                  <a:pt x="1133045" y="169109"/>
                </a:moveTo>
                <a:lnTo>
                  <a:pt x="1129847" y="180934"/>
                </a:lnTo>
                <a:cubicBezTo>
                  <a:pt x="1129847" y="180934"/>
                  <a:pt x="1129847" y="180934"/>
                  <a:pt x="1144671" y="184944"/>
                </a:cubicBezTo>
                <a:cubicBezTo>
                  <a:pt x="1147869" y="173118"/>
                  <a:pt x="1147869" y="173118"/>
                  <a:pt x="1133045" y="169109"/>
                </a:cubicBezTo>
                <a:close/>
                <a:moveTo>
                  <a:pt x="932472" y="164435"/>
                </a:moveTo>
                <a:cubicBezTo>
                  <a:pt x="932472" y="164435"/>
                  <a:pt x="947296" y="168444"/>
                  <a:pt x="932472" y="164435"/>
                </a:cubicBezTo>
                <a:close/>
                <a:moveTo>
                  <a:pt x="1104324" y="161341"/>
                </a:moveTo>
                <a:lnTo>
                  <a:pt x="1101125" y="173167"/>
                </a:lnTo>
                <a:lnTo>
                  <a:pt x="1115486" y="177051"/>
                </a:lnTo>
                <a:cubicBezTo>
                  <a:pt x="1115486" y="177051"/>
                  <a:pt x="1118684" y="165225"/>
                  <a:pt x="1115486" y="177051"/>
                </a:cubicBezTo>
                <a:cubicBezTo>
                  <a:pt x="1115486" y="177051"/>
                  <a:pt x="1115486" y="177051"/>
                  <a:pt x="1104324" y="161341"/>
                </a:cubicBezTo>
                <a:close/>
                <a:moveTo>
                  <a:pt x="906941" y="159116"/>
                </a:moveTo>
                <a:cubicBezTo>
                  <a:pt x="907341" y="157638"/>
                  <a:pt x="910931" y="158609"/>
                  <a:pt x="918112" y="160551"/>
                </a:cubicBezTo>
                <a:lnTo>
                  <a:pt x="932472" y="164435"/>
                </a:lnTo>
                <a:cubicBezTo>
                  <a:pt x="932472" y="164435"/>
                  <a:pt x="918112" y="160551"/>
                  <a:pt x="929274" y="176260"/>
                </a:cubicBezTo>
                <a:lnTo>
                  <a:pt x="914913" y="172376"/>
                </a:lnTo>
                <a:cubicBezTo>
                  <a:pt x="929274" y="176260"/>
                  <a:pt x="914913" y="172376"/>
                  <a:pt x="914913" y="172376"/>
                </a:cubicBezTo>
                <a:cubicBezTo>
                  <a:pt x="909332" y="164522"/>
                  <a:pt x="906541" y="160594"/>
                  <a:pt x="906941" y="159116"/>
                </a:cubicBezTo>
                <a:close/>
                <a:moveTo>
                  <a:pt x="935571" y="152979"/>
                </a:moveTo>
                <a:lnTo>
                  <a:pt x="950395" y="156988"/>
                </a:lnTo>
                <a:cubicBezTo>
                  <a:pt x="950395" y="156988"/>
                  <a:pt x="950395" y="156988"/>
                  <a:pt x="964755" y="160872"/>
                </a:cubicBezTo>
                <a:cubicBezTo>
                  <a:pt x="950395" y="156988"/>
                  <a:pt x="950395" y="156988"/>
                  <a:pt x="947296" y="168444"/>
                </a:cubicBezTo>
                <a:cubicBezTo>
                  <a:pt x="947296" y="168444"/>
                  <a:pt x="947296" y="168444"/>
                  <a:pt x="932472" y="164435"/>
                </a:cubicBezTo>
                <a:cubicBezTo>
                  <a:pt x="932472" y="164435"/>
                  <a:pt x="932472" y="164435"/>
                  <a:pt x="935571" y="152979"/>
                </a:cubicBezTo>
                <a:close/>
                <a:moveTo>
                  <a:pt x="1139242" y="146198"/>
                </a:moveTo>
                <a:lnTo>
                  <a:pt x="1138049" y="150607"/>
                </a:lnTo>
                <a:lnTo>
                  <a:pt x="1138080" y="150494"/>
                </a:lnTo>
                <a:cubicBezTo>
                  <a:pt x="1138467" y="149062"/>
                  <a:pt x="1139242" y="146198"/>
                  <a:pt x="1139242" y="146198"/>
                </a:cubicBezTo>
                <a:close/>
                <a:moveTo>
                  <a:pt x="1420148" y="142428"/>
                </a:moveTo>
                <a:cubicBezTo>
                  <a:pt x="1420584" y="140817"/>
                  <a:pt x="1418841" y="147261"/>
                  <a:pt x="1418841" y="147261"/>
                </a:cubicBezTo>
                <a:cubicBezTo>
                  <a:pt x="1419616" y="144397"/>
                  <a:pt x="1420003" y="142965"/>
                  <a:pt x="1420148" y="142428"/>
                </a:cubicBezTo>
                <a:close/>
                <a:moveTo>
                  <a:pt x="1157164" y="138751"/>
                </a:moveTo>
                <a:cubicBezTo>
                  <a:pt x="1157164" y="138751"/>
                  <a:pt x="1157164" y="138751"/>
                  <a:pt x="1154066" y="150207"/>
                </a:cubicBezTo>
                <a:cubicBezTo>
                  <a:pt x="1150967" y="161663"/>
                  <a:pt x="1150967" y="161663"/>
                  <a:pt x="1150967" y="161663"/>
                </a:cubicBezTo>
                <a:cubicBezTo>
                  <a:pt x="1154066" y="150207"/>
                  <a:pt x="1154066" y="150207"/>
                  <a:pt x="1154066" y="150207"/>
                </a:cubicBezTo>
                <a:close/>
                <a:moveTo>
                  <a:pt x="1063876" y="138108"/>
                </a:moveTo>
                <a:lnTo>
                  <a:pt x="1062692" y="142488"/>
                </a:lnTo>
                <a:lnTo>
                  <a:pt x="1062714" y="142404"/>
                </a:lnTo>
                <a:cubicBezTo>
                  <a:pt x="1063102" y="140972"/>
                  <a:pt x="1063876" y="138108"/>
                  <a:pt x="1063876" y="138108"/>
                </a:cubicBezTo>
                <a:close/>
                <a:moveTo>
                  <a:pt x="1113618" y="126974"/>
                </a:moveTo>
                <a:lnTo>
                  <a:pt x="1110520" y="138430"/>
                </a:lnTo>
                <a:cubicBezTo>
                  <a:pt x="1113618" y="126974"/>
                  <a:pt x="1113618" y="126974"/>
                  <a:pt x="1113618" y="126974"/>
                </a:cubicBezTo>
                <a:close/>
                <a:moveTo>
                  <a:pt x="1113618" y="126974"/>
                </a:moveTo>
                <a:cubicBezTo>
                  <a:pt x="1113618" y="126974"/>
                  <a:pt x="1113618" y="126974"/>
                  <a:pt x="1115413" y="127460"/>
                </a:cubicBezTo>
                <a:lnTo>
                  <a:pt x="1122245" y="129307"/>
                </a:lnTo>
                <a:lnTo>
                  <a:pt x="1126184" y="130373"/>
                </a:lnTo>
                <a:cubicBezTo>
                  <a:pt x="1127979" y="130858"/>
                  <a:pt x="1127979" y="130858"/>
                  <a:pt x="1127979" y="130858"/>
                </a:cubicBezTo>
                <a:cubicBezTo>
                  <a:pt x="1110520" y="138430"/>
                  <a:pt x="1113618" y="126974"/>
                  <a:pt x="1113618" y="126974"/>
                </a:cubicBezTo>
                <a:close/>
                <a:moveTo>
                  <a:pt x="1082642" y="125704"/>
                </a:moveTo>
                <a:lnTo>
                  <a:pt x="1082550" y="126045"/>
                </a:lnTo>
                <a:lnTo>
                  <a:pt x="1081335" y="130537"/>
                </a:lnTo>
                <a:cubicBezTo>
                  <a:pt x="1082110" y="127673"/>
                  <a:pt x="1082497" y="126241"/>
                  <a:pt x="1082642" y="125704"/>
                </a:cubicBezTo>
                <a:close/>
                <a:moveTo>
                  <a:pt x="1238826" y="123559"/>
                </a:moveTo>
                <a:lnTo>
                  <a:pt x="1221367" y="131131"/>
                </a:lnTo>
                <a:lnTo>
                  <a:pt x="1218268" y="142587"/>
                </a:lnTo>
                <a:lnTo>
                  <a:pt x="1232629" y="146471"/>
                </a:lnTo>
                <a:lnTo>
                  <a:pt x="1235728" y="135015"/>
                </a:lnTo>
                <a:lnTo>
                  <a:pt x="1221367" y="131131"/>
                </a:lnTo>
                <a:cubicBezTo>
                  <a:pt x="1235728" y="135015"/>
                  <a:pt x="1238826" y="123559"/>
                  <a:pt x="1238826" y="123559"/>
                </a:cubicBezTo>
                <a:close/>
                <a:moveTo>
                  <a:pt x="1131177" y="119033"/>
                </a:moveTo>
                <a:cubicBezTo>
                  <a:pt x="1131177" y="119033"/>
                  <a:pt x="1131177" y="119033"/>
                  <a:pt x="1145538" y="122917"/>
                </a:cubicBezTo>
                <a:close/>
                <a:moveTo>
                  <a:pt x="1209641" y="115666"/>
                </a:moveTo>
                <a:cubicBezTo>
                  <a:pt x="1209641" y="115666"/>
                  <a:pt x="1209641" y="115666"/>
                  <a:pt x="1206543" y="127122"/>
                </a:cubicBezTo>
                <a:lnTo>
                  <a:pt x="1192182" y="123238"/>
                </a:lnTo>
                <a:cubicBezTo>
                  <a:pt x="1192182" y="123238"/>
                  <a:pt x="1206543" y="127122"/>
                  <a:pt x="1209641" y="115666"/>
                </a:cubicBezTo>
                <a:close/>
                <a:moveTo>
                  <a:pt x="1087632" y="107256"/>
                </a:moveTo>
                <a:cubicBezTo>
                  <a:pt x="1087632" y="107256"/>
                  <a:pt x="1087632" y="107256"/>
                  <a:pt x="1084434" y="119081"/>
                </a:cubicBezTo>
                <a:cubicBezTo>
                  <a:pt x="1084434" y="119081"/>
                  <a:pt x="1084434" y="119081"/>
                  <a:pt x="1087632" y="107256"/>
                </a:cubicBezTo>
                <a:close/>
                <a:moveTo>
                  <a:pt x="1166559" y="104014"/>
                </a:moveTo>
                <a:lnTo>
                  <a:pt x="1180919" y="107898"/>
                </a:lnTo>
                <a:lnTo>
                  <a:pt x="1179275" y="113977"/>
                </a:lnTo>
                <a:lnTo>
                  <a:pt x="1179177" y="114342"/>
                </a:lnTo>
                <a:cubicBezTo>
                  <a:pt x="1178983" y="115058"/>
                  <a:pt x="1178596" y="116490"/>
                  <a:pt x="1177821" y="119354"/>
                </a:cubicBezTo>
                <a:lnTo>
                  <a:pt x="1163460" y="115470"/>
                </a:lnTo>
                <a:close/>
                <a:moveTo>
                  <a:pt x="1158759" y="103442"/>
                </a:moveTo>
                <a:cubicBezTo>
                  <a:pt x="1162853" y="103012"/>
                  <a:pt x="1166559" y="104014"/>
                  <a:pt x="1166559" y="104014"/>
                </a:cubicBezTo>
                <a:cubicBezTo>
                  <a:pt x="1163460" y="115470"/>
                  <a:pt x="1163460" y="115470"/>
                  <a:pt x="1163460" y="115470"/>
                </a:cubicBezTo>
                <a:cubicBezTo>
                  <a:pt x="1163460" y="115470"/>
                  <a:pt x="1163460" y="115470"/>
                  <a:pt x="1148636" y="111461"/>
                </a:cubicBezTo>
                <a:cubicBezTo>
                  <a:pt x="1150185" y="105733"/>
                  <a:pt x="1154666" y="103871"/>
                  <a:pt x="1158759" y="103442"/>
                </a:cubicBezTo>
                <a:close/>
                <a:moveTo>
                  <a:pt x="1151735" y="100005"/>
                </a:moveTo>
                <a:cubicBezTo>
                  <a:pt x="1151735" y="100005"/>
                  <a:pt x="1151735" y="100005"/>
                  <a:pt x="1148636" y="111461"/>
                </a:cubicBezTo>
                <a:cubicBezTo>
                  <a:pt x="1148636" y="111461"/>
                  <a:pt x="1148636" y="111461"/>
                  <a:pt x="1151735" y="100005"/>
                </a:cubicBezTo>
                <a:close/>
                <a:moveTo>
                  <a:pt x="1169657" y="92559"/>
                </a:moveTo>
                <a:lnTo>
                  <a:pt x="1184018" y="96442"/>
                </a:lnTo>
                <a:cubicBezTo>
                  <a:pt x="1184018" y="96442"/>
                  <a:pt x="1184018" y="96442"/>
                  <a:pt x="1180919" y="107898"/>
                </a:cubicBezTo>
                <a:cubicBezTo>
                  <a:pt x="1184018" y="96442"/>
                  <a:pt x="1169657" y="92559"/>
                  <a:pt x="1169657" y="92559"/>
                </a:cubicBezTo>
                <a:cubicBezTo>
                  <a:pt x="1184018" y="96442"/>
                  <a:pt x="1169657" y="92559"/>
                  <a:pt x="1169657" y="92559"/>
                </a:cubicBezTo>
                <a:close/>
                <a:moveTo>
                  <a:pt x="1171006" y="87570"/>
                </a:moveTo>
                <a:cubicBezTo>
                  <a:pt x="1170856" y="88124"/>
                  <a:pt x="1170456" y="89602"/>
                  <a:pt x="1169657" y="92559"/>
                </a:cubicBezTo>
                <a:cubicBezTo>
                  <a:pt x="1169657" y="92559"/>
                  <a:pt x="1171456" y="85907"/>
                  <a:pt x="1171006" y="87570"/>
                </a:cubicBezTo>
                <a:close/>
                <a:moveTo>
                  <a:pt x="1140472" y="84665"/>
                </a:moveTo>
                <a:lnTo>
                  <a:pt x="1137374" y="96121"/>
                </a:lnTo>
                <a:cubicBezTo>
                  <a:pt x="1137374" y="96121"/>
                  <a:pt x="1137374" y="96121"/>
                  <a:pt x="1140472" y="84665"/>
                </a:cubicBezTo>
                <a:close/>
                <a:moveTo>
                  <a:pt x="1187216" y="84617"/>
                </a:moveTo>
                <a:lnTo>
                  <a:pt x="1184018" y="96442"/>
                </a:lnTo>
                <a:cubicBezTo>
                  <a:pt x="1187216" y="84617"/>
                  <a:pt x="1187216" y="84617"/>
                  <a:pt x="1187216" y="84617"/>
                </a:cubicBezTo>
                <a:close/>
                <a:moveTo>
                  <a:pt x="1126111" y="80781"/>
                </a:moveTo>
                <a:cubicBezTo>
                  <a:pt x="1126111" y="80781"/>
                  <a:pt x="1123013" y="92237"/>
                  <a:pt x="1137374" y="96121"/>
                </a:cubicBezTo>
                <a:lnTo>
                  <a:pt x="1134276" y="107577"/>
                </a:lnTo>
                <a:lnTo>
                  <a:pt x="1131177" y="119033"/>
                </a:lnTo>
                <a:cubicBezTo>
                  <a:pt x="1145538" y="122917"/>
                  <a:pt x="1145538" y="122917"/>
                  <a:pt x="1142340" y="134742"/>
                </a:cubicBezTo>
                <a:cubicBezTo>
                  <a:pt x="1142340" y="134742"/>
                  <a:pt x="1127979" y="130858"/>
                  <a:pt x="1142340" y="134742"/>
                </a:cubicBezTo>
                <a:lnTo>
                  <a:pt x="1127979" y="130858"/>
                </a:lnTo>
                <a:lnTo>
                  <a:pt x="1122245" y="129307"/>
                </a:lnTo>
                <a:lnTo>
                  <a:pt x="1113618" y="126974"/>
                </a:lnTo>
                <a:lnTo>
                  <a:pt x="1096159" y="134546"/>
                </a:lnTo>
                <a:lnTo>
                  <a:pt x="1097709" y="128818"/>
                </a:lnTo>
                <a:cubicBezTo>
                  <a:pt x="1097709" y="128818"/>
                  <a:pt x="1097709" y="128818"/>
                  <a:pt x="1099258" y="123090"/>
                </a:cubicBezTo>
                <a:cubicBezTo>
                  <a:pt x="1099258" y="123090"/>
                  <a:pt x="1102456" y="111265"/>
                  <a:pt x="1087632" y="107256"/>
                </a:cubicBezTo>
                <a:cubicBezTo>
                  <a:pt x="1087632" y="107256"/>
                  <a:pt x="1087632" y="107256"/>
                  <a:pt x="1090730" y="95800"/>
                </a:cubicBezTo>
                <a:lnTo>
                  <a:pt x="1105554" y="99809"/>
                </a:lnTo>
                <a:cubicBezTo>
                  <a:pt x="1105554" y="99809"/>
                  <a:pt x="1105554" y="99809"/>
                  <a:pt x="1108652" y="88353"/>
                </a:cubicBezTo>
                <a:lnTo>
                  <a:pt x="1123013" y="92237"/>
                </a:lnTo>
                <a:cubicBezTo>
                  <a:pt x="1123013" y="92237"/>
                  <a:pt x="1105554" y="99809"/>
                  <a:pt x="1119915" y="103693"/>
                </a:cubicBezTo>
                <a:lnTo>
                  <a:pt x="1123013" y="92237"/>
                </a:lnTo>
                <a:close/>
                <a:moveTo>
                  <a:pt x="1331132" y="69011"/>
                </a:moveTo>
                <a:cubicBezTo>
                  <a:pt x="1330982" y="69565"/>
                  <a:pt x="1330582" y="71043"/>
                  <a:pt x="1329782" y="74000"/>
                </a:cubicBezTo>
                <a:cubicBezTo>
                  <a:pt x="1329782" y="74000"/>
                  <a:pt x="1331581" y="67348"/>
                  <a:pt x="1331132" y="69011"/>
                </a:cubicBezTo>
                <a:close/>
                <a:moveTo>
                  <a:pt x="1129310" y="68956"/>
                </a:moveTo>
                <a:cubicBezTo>
                  <a:pt x="1129310" y="68956"/>
                  <a:pt x="1129310" y="68956"/>
                  <a:pt x="1126111" y="80781"/>
                </a:cubicBezTo>
                <a:close/>
                <a:moveTo>
                  <a:pt x="1129310" y="68956"/>
                </a:moveTo>
                <a:lnTo>
                  <a:pt x="1143670" y="72840"/>
                </a:lnTo>
                <a:cubicBezTo>
                  <a:pt x="1143670" y="72840"/>
                  <a:pt x="1143670" y="72840"/>
                  <a:pt x="1129310" y="68956"/>
                </a:cubicBezTo>
                <a:close/>
                <a:moveTo>
                  <a:pt x="1146769" y="61384"/>
                </a:moveTo>
                <a:lnTo>
                  <a:pt x="1145542" y="65921"/>
                </a:lnTo>
                <a:lnTo>
                  <a:pt x="1145571" y="65814"/>
                </a:lnTo>
                <a:lnTo>
                  <a:pt x="1145607" y="65680"/>
                </a:lnTo>
                <a:cubicBezTo>
                  <a:pt x="1145994" y="64248"/>
                  <a:pt x="1146769" y="61384"/>
                  <a:pt x="1146769" y="61384"/>
                </a:cubicBezTo>
                <a:close/>
                <a:moveTo>
                  <a:pt x="1209080" y="60757"/>
                </a:moveTo>
                <a:cubicBezTo>
                  <a:pt x="1209516" y="59146"/>
                  <a:pt x="1207773" y="65589"/>
                  <a:pt x="1207773" y="65589"/>
                </a:cubicBezTo>
                <a:cubicBezTo>
                  <a:pt x="1208548" y="62726"/>
                  <a:pt x="1208935" y="61294"/>
                  <a:pt x="1209080" y="60757"/>
                </a:cubicBezTo>
                <a:close/>
                <a:moveTo>
                  <a:pt x="1203550" y="59837"/>
                </a:moveTo>
                <a:cubicBezTo>
                  <a:pt x="1205732" y="58891"/>
                  <a:pt x="1209322" y="59862"/>
                  <a:pt x="1207773" y="65589"/>
                </a:cubicBezTo>
                <a:cubicBezTo>
                  <a:pt x="1200593" y="63648"/>
                  <a:pt x="1201367" y="60784"/>
                  <a:pt x="1203550" y="59837"/>
                </a:cubicBezTo>
                <a:close/>
                <a:moveTo>
                  <a:pt x="1132408" y="57500"/>
                </a:moveTo>
                <a:cubicBezTo>
                  <a:pt x="1129310" y="68956"/>
                  <a:pt x="1146769" y="61384"/>
                  <a:pt x="1129310" y="68956"/>
                </a:cubicBezTo>
                <a:cubicBezTo>
                  <a:pt x="1129310" y="68956"/>
                  <a:pt x="1129310" y="68956"/>
                  <a:pt x="1132408" y="57500"/>
                </a:cubicBezTo>
                <a:close/>
                <a:moveTo>
                  <a:pt x="1132408" y="57500"/>
                </a:moveTo>
                <a:lnTo>
                  <a:pt x="1146769" y="61384"/>
                </a:lnTo>
                <a:cubicBezTo>
                  <a:pt x="1146769" y="61384"/>
                  <a:pt x="1146769" y="61384"/>
                  <a:pt x="1132408" y="57500"/>
                </a:cubicBezTo>
                <a:close/>
                <a:moveTo>
                  <a:pt x="1210871" y="54134"/>
                </a:moveTo>
                <a:cubicBezTo>
                  <a:pt x="1207773" y="65589"/>
                  <a:pt x="1210871" y="54134"/>
                  <a:pt x="1210871" y="54134"/>
                </a:cubicBezTo>
                <a:close/>
                <a:moveTo>
                  <a:pt x="1212178" y="49301"/>
                </a:moveTo>
                <a:lnTo>
                  <a:pt x="1212087" y="49637"/>
                </a:lnTo>
                <a:lnTo>
                  <a:pt x="1210871" y="54134"/>
                </a:lnTo>
                <a:cubicBezTo>
                  <a:pt x="1211646" y="51270"/>
                  <a:pt x="1212033" y="49838"/>
                  <a:pt x="1212178" y="49301"/>
                </a:cubicBezTo>
                <a:close/>
                <a:moveTo>
                  <a:pt x="1204101" y="47116"/>
                </a:moveTo>
                <a:cubicBezTo>
                  <a:pt x="1207229" y="46233"/>
                  <a:pt x="1200101" y="51221"/>
                  <a:pt x="1210871" y="54134"/>
                </a:cubicBezTo>
                <a:lnTo>
                  <a:pt x="1196511" y="50250"/>
                </a:lnTo>
                <a:cubicBezTo>
                  <a:pt x="1200876" y="48357"/>
                  <a:pt x="1203058" y="47410"/>
                  <a:pt x="1204101" y="47116"/>
                </a:cubicBezTo>
                <a:close/>
                <a:moveTo>
                  <a:pt x="1193550" y="37155"/>
                </a:moveTo>
                <a:cubicBezTo>
                  <a:pt x="1191531" y="36609"/>
                  <a:pt x="1199609" y="38794"/>
                  <a:pt x="1199609" y="38794"/>
                </a:cubicBezTo>
                <a:cubicBezTo>
                  <a:pt x="1196019" y="37823"/>
                  <a:pt x="1194224" y="37337"/>
                  <a:pt x="1193550" y="37155"/>
                </a:cubicBezTo>
                <a:close/>
                <a:moveTo>
                  <a:pt x="1218475" y="26020"/>
                </a:moveTo>
                <a:lnTo>
                  <a:pt x="1218384" y="26356"/>
                </a:lnTo>
                <a:lnTo>
                  <a:pt x="1217168" y="30853"/>
                </a:lnTo>
                <a:cubicBezTo>
                  <a:pt x="1217942" y="27989"/>
                  <a:pt x="1218330" y="26557"/>
                  <a:pt x="1218475" y="26020"/>
                </a:cubicBezTo>
                <a:close/>
                <a:moveTo>
                  <a:pt x="1250758" y="22457"/>
                </a:moveTo>
                <a:cubicBezTo>
                  <a:pt x="1250613" y="22994"/>
                  <a:pt x="1250225" y="24426"/>
                  <a:pt x="1249451" y="27290"/>
                </a:cubicBezTo>
                <a:cubicBezTo>
                  <a:pt x="1234627" y="23281"/>
                  <a:pt x="1249451" y="27290"/>
                  <a:pt x="1249451" y="27290"/>
                </a:cubicBezTo>
                <a:cubicBezTo>
                  <a:pt x="1231529" y="34736"/>
                  <a:pt x="1231529" y="34736"/>
                  <a:pt x="1246353" y="38746"/>
                </a:cubicBezTo>
                <a:lnTo>
                  <a:pt x="1249451" y="27290"/>
                </a:lnTo>
                <a:cubicBezTo>
                  <a:pt x="1249451" y="27290"/>
                  <a:pt x="1251194" y="20846"/>
                  <a:pt x="1250758" y="22457"/>
                </a:cubicBezTo>
                <a:close/>
                <a:moveTo>
                  <a:pt x="1204114" y="22136"/>
                </a:moveTo>
                <a:cubicBezTo>
                  <a:pt x="1204550" y="20525"/>
                  <a:pt x="1202807" y="26969"/>
                  <a:pt x="1202807" y="26969"/>
                </a:cubicBezTo>
                <a:cubicBezTo>
                  <a:pt x="1203582" y="24105"/>
                  <a:pt x="1203969" y="22673"/>
                  <a:pt x="1204114" y="22136"/>
                </a:cubicBezTo>
                <a:close/>
                <a:moveTo>
                  <a:pt x="1205905" y="15513"/>
                </a:moveTo>
                <a:cubicBezTo>
                  <a:pt x="1202807" y="26969"/>
                  <a:pt x="1202807" y="26969"/>
                  <a:pt x="1202807" y="26969"/>
                </a:cubicBezTo>
                <a:close/>
                <a:moveTo>
                  <a:pt x="1223364" y="7941"/>
                </a:moveTo>
                <a:cubicBezTo>
                  <a:pt x="1220266" y="19397"/>
                  <a:pt x="1223364" y="7941"/>
                  <a:pt x="1223364" y="7941"/>
                </a:cubicBezTo>
                <a:close/>
                <a:moveTo>
                  <a:pt x="1223364" y="7941"/>
                </a:moveTo>
                <a:lnTo>
                  <a:pt x="1237725" y="11825"/>
                </a:lnTo>
                <a:lnTo>
                  <a:pt x="1252549" y="15834"/>
                </a:lnTo>
                <a:lnTo>
                  <a:pt x="1266910" y="19718"/>
                </a:lnTo>
                <a:cubicBezTo>
                  <a:pt x="1263812" y="31174"/>
                  <a:pt x="1281271" y="23602"/>
                  <a:pt x="1281271" y="23602"/>
                </a:cubicBezTo>
                <a:lnTo>
                  <a:pt x="1278173" y="35058"/>
                </a:lnTo>
                <a:lnTo>
                  <a:pt x="1292533" y="38942"/>
                </a:lnTo>
                <a:cubicBezTo>
                  <a:pt x="1289435" y="50398"/>
                  <a:pt x="1307357" y="42951"/>
                  <a:pt x="1307357" y="42951"/>
                </a:cubicBezTo>
                <a:lnTo>
                  <a:pt x="1304259" y="54407"/>
                </a:lnTo>
                <a:cubicBezTo>
                  <a:pt x="1304259" y="54407"/>
                  <a:pt x="1304259" y="54407"/>
                  <a:pt x="1318620" y="58291"/>
                </a:cubicBezTo>
                <a:cubicBezTo>
                  <a:pt x="1318620" y="58291"/>
                  <a:pt x="1332981" y="62175"/>
                  <a:pt x="1329782" y="74000"/>
                </a:cubicBezTo>
                <a:cubicBezTo>
                  <a:pt x="1329782" y="74000"/>
                  <a:pt x="1329782" y="74000"/>
                  <a:pt x="1344143" y="77884"/>
                </a:cubicBezTo>
                <a:cubicBezTo>
                  <a:pt x="1344143" y="77884"/>
                  <a:pt x="1344143" y="77884"/>
                  <a:pt x="1341045" y="89340"/>
                </a:cubicBezTo>
                <a:cubicBezTo>
                  <a:pt x="1344143" y="77884"/>
                  <a:pt x="1358967" y="81893"/>
                  <a:pt x="1358967" y="81893"/>
                </a:cubicBezTo>
                <a:cubicBezTo>
                  <a:pt x="1358967" y="81893"/>
                  <a:pt x="1358967" y="81893"/>
                  <a:pt x="1355869" y="93349"/>
                </a:cubicBezTo>
                <a:cubicBezTo>
                  <a:pt x="1355869" y="93349"/>
                  <a:pt x="1355869" y="93349"/>
                  <a:pt x="1370230" y="97233"/>
                </a:cubicBezTo>
                <a:cubicBezTo>
                  <a:pt x="1370230" y="97233"/>
                  <a:pt x="1370230" y="97233"/>
                  <a:pt x="1367131" y="108688"/>
                </a:cubicBezTo>
                <a:cubicBezTo>
                  <a:pt x="1367131" y="108688"/>
                  <a:pt x="1367131" y="108688"/>
                  <a:pt x="1381492" y="112572"/>
                </a:cubicBezTo>
                <a:cubicBezTo>
                  <a:pt x="1395853" y="116456"/>
                  <a:pt x="1381492" y="112572"/>
                  <a:pt x="1395853" y="116456"/>
                </a:cubicBezTo>
                <a:lnTo>
                  <a:pt x="1392755" y="127912"/>
                </a:lnTo>
                <a:cubicBezTo>
                  <a:pt x="1392755" y="127912"/>
                  <a:pt x="1392755" y="127912"/>
                  <a:pt x="1407579" y="131921"/>
                </a:cubicBezTo>
                <a:cubicBezTo>
                  <a:pt x="1421940" y="135805"/>
                  <a:pt x="1418841" y="147261"/>
                  <a:pt x="1418841" y="147261"/>
                </a:cubicBezTo>
                <a:cubicBezTo>
                  <a:pt x="1418841" y="147261"/>
                  <a:pt x="1418841" y="147261"/>
                  <a:pt x="1433202" y="151145"/>
                </a:cubicBezTo>
                <a:cubicBezTo>
                  <a:pt x="1431603" y="157058"/>
                  <a:pt x="1431603" y="157058"/>
                  <a:pt x="1431603" y="157058"/>
                </a:cubicBezTo>
                <a:lnTo>
                  <a:pt x="1430004" y="162970"/>
                </a:lnTo>
                <a:cubicBezTo>
                  <a:pt x="1431603" y="157058"/>
                  <a:pt x="1431603" y="157058"/>
                  <a:pt x="1431603" y="157058"/>
                </a:cubicBezTo>
                <a:lnTo>
                  <a:pt x="1433202" y="151145"/>
                </a:lnTo>
                <a:cubicBezTo>
                  <a:pt x="1433202" y="151145"/>
                  <a:pt x="1447563" y="155029"/>
                  <a:pt x="1444365" y="166854"/>
                </a:cubicBezTo>
                <a:cubicBezTo>
                  <a:pt x="1444365" y="166854"/>
                  <a:pt x="1444365" y="166854"/>
                  <a:pt x="1459189" y="170863"/>
                </a:cubicBezTo>
                <a:cubicBezTo>
                  <a:pt x="1456091" y="182319"/>
                  <a:pt x="1456091" y="182319"/>
                  <a:pt x="1470451" y="186203"/>
                </a:cubicBezTo>
                <a:cubicBezTo>
                  <a:pt x="1470451" y="186203"/>
                  <a:pt x="1470451" y="186203"/>
                  <a:pt x="1481714" y="201543"/>
                </a:cubicBezTo>
                <a:cubicBezTo>
                  <a:pt x="1478616" y="212999"/>
                  <a:pt x="1481714" y="201543"/>
                  <a:pt x="1478616" y="212999"/>
                </a:cubicBezTo>
                <a:lnTo>
                  <a:pt x="1475417" y="224824"/>
                </a:lnTo>
                <a:cubicBezTo>
                  <a:pt x="1478616" y="212999"/>
                  <a:pt x="1475417" y="224824"/>
                  <a:pt x="1475417" y="224824"/>
                </a:cubicBezTo>
                <a:cubicBezTo>
                  <a:pt x="1471827" y="223853"/>
                  <a:pt x="1470032" y="223367"/>
                  <a:pt x="1469359" y="223185"/>
                </a:cubicBezTo>
                <a:lnTo>
                  <a:pt x="1469664" y="223268"/>
                </a:lnTo>
                <a:lnTo>
                  <a:pt x="1461057" y="220940"/>
                </a:lnTo>
                <a:cubicBezTo>
                  <a:pt x="1475417" y="224824"/>
                  <a:pt x="1475417" y="224824"/>
                  <a:pt x="1457958" y="232396"/>
                </a:cubicBezTo>
                <a:cubicBezTo>
                  <a:pt x="1457958" y="232396"/>
                  <a:pt x="1475417" y="224824"/>
                  <a:pt x="1472319" y="236280"/>
                </a:cubicBezTo>
                <a:lnTo>
                  <a:pt x="1475417" y="224824"/>
                </a:lnTo>
                <a:lnTo>
                  <a:pt x="1489778" y="228708"/>
                </a:lnTo>
                <a:cubicBezTo>
                  <a:pt x="1489778" y="228708"/>
                  <a:pt x="1489778" y="228708"/>
                  <a:pt x="1491631" y="229209"/>
                </a:cubicBezTo>
                <a:lnTo>
                  <a:pt x="1493432" y="229696"/>
                </a:lnTo>
                <a:lnTo>
                  <a:pt x="1495337" y="230211"/>
                </a:lnTo>
                <a:lnTo>
                  <a:pt x="1495555" y="230270"/>
                </a:lnTo>
                <a:lnTo>
                  <a:pt x="1496195" y="230443"/>
                </a:lnTo>
                <a:lnTo>
                  <a:pt x="1502749" y="232216"/>
                </a:lnTo>
                <a:cubicBezTo>
                  <a:pt x="1504602" y="232717"/>
                  <a:pt x="1504602" y="232717"/>
                  <a:pt x="1504602" y="232717"/>
                </a:cubicBezTo>
                <a:lnTo>
                  <a:pt x="1518963" y="236601"/>
                </a:lnTo>
                <a:cubicBezTo>
                  <a:pt x="1518963" y="236601"/>
                  <a:pt x="1504602" y="232717"/>
                  <a:pt x="1518963" y="236601"/>
                </a:cubicBezTo>
                <a:cubicBezTo>
                  <a:pt x="1515865" y="248057"/>
                  <a:pt x="1518963" y="236601"/>
                  <a:pt x="1515865" y="248057"/>
                </a:cubicBezTo>
                <a:cubicBezTo>
                  <a:pt x="1515865" y="248057"/>
                  <a:pt x="1518963" y="236601"/>
                  <a:pt x="1515865" y="248057"/>
                </a:cubicBezTo>
                <a:lnTo>
                  <a:pt x="1501504" y="244173"/>
                </a:lnTo>
                <a:cubicBezTo>
                  <a:pt x="1501504" y="244173"/>
                  <a:pt x="1501504" y="244173"/>
                  <a:pt x="1486680" y="240164"/>
                </a:cubicBezTo>
                <a:cubicBezTo>
                  <a:pt x="1483582" y="251619"/>
                  <a:pt x="1498406" y="255628"/>
                  <a:pt x="1498406" y="255628"/>
                </a:cubicBezTo>
                <a:lnTo>
                  <a:pt x="1483582" y="251619"/>
                </a:lnTo>
                <a:cubicBezTo>
                  <a:pt x="1483582" y="251619"/>
                  <a:pt x="1483582" y="251619"/>
                  <a:pt x="1498406" y="255628"/>
                </a:cubicBezTo>
                <a:cubicBezTo>
                  <a:pt x="1495307" y="267084"/>
                  <a:pt x="1495307" y="267084"/>
                  <a:pt x="1495307" y="267084"/>
                </a:cubicBezTo>
                <a:lnTo>
                  <a:pt x="1480483" y="263075"/>
                </a:lnTo>
                <a:lnTo>
                  <a:pt x="1477285" y="274900"/>
                </a:lnTo>
                <a:lnTo>
                  <a:pt x="1462924" y="271016"/>
                </a:lnTo>
                <a:cubicBezTo>
                  <a:pt x="1462924" y="271016"/>
                  <a:pt x="1462924" y="271016"/>
                  <a:pt x="1459826" y="282472"/>
                </a:cubicBezTo>
                <a:cubicBezTo>
                  <a:pt x="1459826" y="282472"/>
                  <a:pt x="1459826" y="282472"/>
                  <a:pt x="1445465" y="278588"/>
                </a:cubicBezTo>
                <a:cubicBezTo>
                  <a:pt x="1445465" y="278588"/>
                  <a:pt x="1445465" y="278588"/>
                  <a:pt x="1442367" y="290044"/>
                </a:cubicBezTo>
                <a:cubicBezTo>
                  <a:pt x="1442367" y="290044"/>
                  <a:pt x="1442367" y="290044"/>
                  <a:pt x="1424908" y="297616"/>
                </a:cubicBezTo>
                <a:lnTo>
                  <a:pt x="1439269" y="301500"/>
                </a:lnTo>
                <a:cubicBezTo>
                  <a:pt x="1440043" y="298636"/>
                  <a:pt x="1440431" y="297204"/>
                  <a:pt x="1440576" y="296667"/>
                </a:cubicBezTo>
                <a:lnTo>
                  <a:pt x="1440506" y="296926"/>
                </a:lnTo>
                <a:lnTo>
                  <a:pt x="1442367" y="290044"/>
                </a:lnTo>
                <a:cubicBezTo>
                  <a:pt x="1442367" y="290044"/>
                  <a:pt x="1442367" y="290044"/>
                  <a:pt x="1456728" y="293928"/>
                </a:cubicBezTo>
                <a:cubicBezTo>
                  <a:pt x="1456728" y="293928"/>
                  <a:pt x="1456728" y="293928"/>
                  <a:pt x="1453630" y="305384"/>
                </a:cubicBezTo>
                <a:cubicBezTo>
                  <a:pt x="1453630" y="305384"/>
                  <a:pt x="1439269" y="301500"/>
                  <a:pt x="1436071" y="313325"/>
                </a:cubicBezTo>
                <a:lnTo>
                  <a:pt x="1450431" y="317209"/>
                </a:lnTo>
                <a:cubicBezTo>
                  <a:pt x="1451231" y="314253"/>
                  <a:pt x="1451631" y="312774"/>
                  <a:pt x="1451781" y="312220"/>
                </a:cubicBezTo>
                <a:lnTo>
                  <a:pt x="1451732" y="312399"/>
                </a:lnTo>
                <a:lnTo>
                  <a:pt x="1453630" y="305384"/>
                </a:lnTo>
                <a:cubicBezTo>
                  <a:pt x="1453630" y="305384"/>
                  <a:pt x="1453630" y="305384"/>
                  <a:pt x="1456728" y="293928"/>
                </a:cubicBezTo>
                <a:cubicBezTo>
                  <a:pt x="1474187" y="286356"/>
                  <a:pt x="1474187" y="286356"/>
                  <a:pt x="1459826" y="282472"/>
                </a:cubicBezTo>
                <a:cubicBezTo>
                  <a:pt x="1459826" y="282472"/>
                  <a:pt x="1459826" y="282472"/>
                  <a:pt x="1474187" y="286356"/>
                </a:cubicBezTo>
                <a:cubicBezTo>
                  <a:pt x="1489011" y="290365"/>
                  <a:pt x="1474187" y="286356"/>
                  <a:pt x="1474187" y="286356"/>
                </a:cubicBezTo>
                <a:lnTo>
                  <a:pt x="1489011" y="290365"/>
                </a:lnTo>
                <a:lnTo>
                  <a:pt x="1487128" y="297329"/>
                </a:lnTo>
                <a:lnTo>
                  <a:pt x="1487220" y="296988"/>
                </a:lnTo>
                <a:cubicBezTo>
                  <a:pt x="1487075" y="297525"/>
                  <a:pt x="1486687" y="298957"/>
                  <a:pt x="1485913" y="301821"/>
                </a:cubicBezTo>
                <a:cubicBezTo>
                  <a:pt x="1500274" y="305705"/>
                  <a:pt x="1485913" y="301821"/>
                  <a:pt x="1500274" y="305705"/>
                </a:cubicBezTo>
                <a:lnTo>
                  <a:pt x="1503372" y="294249"/>
                </a:lnTo>
                <a:cubicBezTo>
                  <a:pt x="1517733" y="298133"/>
                  <a:pt x="1517733" y="298133"/>
                  <a:pt x="1520831" y="286677"/>
                </a:cubicBezTo>
                <a:cubicBezTo>
                  <a:pt x="1520831" y="286677"/>
                  <a:pt x="1520831" y="286677"/>
                  <a:pt x="1517733" y="298133"/>
                </a:cubicBezTo>
                <a:cubicBezTo>
                  <a:pt x="1517733" y="298133"/>
                  <a:pt x="1520831" y="286677"/>
                  <a:pt x="1517733" y="298133"/>
                </a:cubicBezTo>
                <a:cubicBezTo>
                  <a:pt x="1517733" y="298133"/>
                  <a:pt x="1516958" y="300997"/>
                  <a:pt x="1516571" y="302429"/>
                </a:cubicBezTo>
                <a:lnTo>
                  <a:pt x="1516531" y="302577"/>
                </a:lnTo>
                <a:lnTo>
                  <a:pt x="1514634" y="309589"/>
                </a:lnTo>
                <a:cubicBezTo>
                  <a:pt x="1514634" y="309589"/>
                  <a:pt x="1511536" y="321045"/>
                  <a:pt x="1514634" y="309589"/>
                </a:cubicBezTo>
                <a:lnTo>
                  <a:pt x="1511536" y="321045"/>
                </a:lnTo>
                <a:cubicBezTo>
                  <a:pt x="1511536" y="321045"/>
                  <a:pt x="1511536" y="321045"/>
                  <a:pt x="1497175" y="317161"/>
                </a:cubicBezTo>
                <a:cubicBezTo>
                  <a:pt x="1493977" y="328986"/>
                  <a:pt x="1508338" y="332870"/>
                  <a:pt x="1493977" y="328986"/>
                </a:cubicBezTo>
                <a:lnTo>
                  <a:pt x="1508338" y="332870"/>
                </a:lnTo>
                <a:lnTo>
                  <a:pt x="1522699" y="336754"/>
                </a:lnTo>
                <a:lnTo>
                  <a:pt x="1537523" y="340763"/>
                </a:lnTo>
                <a:cubicBezTo>
                  <a:pt x="1537523" y="340763"/>
                  <a:pt x="1537523" y="340763"/>
                  <a:pt x="1534425" y="352219"/>
                </a:cubicBezTo>
                <a:lnTo>
                  <a:pt x="1519600" y="348210"/>
                </a:lnTo>
                <a:cubicBezTo>
                  <a:pt x="1519600" y="348210"/>
                  <a:pt x="1516502" y="359665"/>
                  <a:pt x="1519600" y="348210"/>
                </a:cubicBezTo>
                <a:cubicBezTo>
                  <a:pt x="1516502" y="359665"/>
                  <a:pt x="1531326" y="363675"/>
                  <a:pt x="1534425" y="352219"/>
                </a:cubicBezTo>
                <a:cubicBezTo>
                  <a:pt x="1531326" y="363675"/>
                  <a:pt x="1531326" y="363675"/>
                  <a:pt x="1531326" y="363675"/>
                </a:cubicBezTo>
                <a:lnTo>
                  <a:pt x="1534425" y="352219"/>
                </a:lnTo>
                <a:lnTo>
                  <a:pt x="1548785" y="356103"/>
                </a:lnTo>
                <a:cubicBezTo>
                  <a:pt x="1534425" y="352219"/>
                  <a:pt x="1534425" y="352219"/>
                  <a:pt x="1534425" y="352219"/>
                </a:cubicBezTo>
                <a:lnTo>
                  <a:pt x="1551883" y="344647"/>
                </a:lnTo>
                <a:lnTo>
                  <a:pt x="1537523" y="340763"/>
                </a:lnTo>
                <a:cubicBezTo>
                  <a:pt x="1537523" y="340763"/>
                  <a:pt x="1537523" y="340763"/>
                  <a:pt x="1540721" y="328938"/>
                </a:cubicBezTo>
                <a:lnTo>
                  <a:pt x="1549657" y="331355"/>
                </a:lnTo>
                <a:lnTo>
                  <a:pt x="1549023" y="331183"/>
                </a:lnTo>
                <a:cubicBezTo>
                  <a:pt x="1549696" y="331365"/>
                  <a:pt x="1551491" y="331851"/>
                  <a:pt x="1555082" y="332822"/>
                </a:cubicBezTo>
                <a:lnTo>
                  <a:pt x="1569443" y="336706"/>
                </a:lnTo>
                <a:cubicBezTo>
                  <a:pt x="1566244" y="348531"/>
                  <a:pt x="1569443" y="336706"/>
                  <a:pt x="1569443" y="336706"/>
                </a:cubicBezTo>
                <a:cubicBezTo>
                  <a:pt x="1583803" y="340589"/>
                  <a:pt x="1566244" y="348531"/>
                  <a:pt x="1580605" y="352415"/>
                </a:cubicBezTo>
                <a:cubicBezTo>
                  <a:pt x="1566244" y="348531"/>
                  <a:pt x="1566244" y="348531"/>
                  <a:pt x="1566244" y="348531"/>
                </a:cubicBezTo>
                <a:cubicBezTo>
                  <a:pt x="1566244" y="348531"/>
                  <a:pt x="1566244" y="348531"/>
                  <a:pt x="1563146" y="359987"/>
                </a:cubicBezTo>
                <a:lnTo>
                  <a:pt x="1566244" y="348531"/>
                </a:lnTo>
                <a:cubicBezTo>
                  <a:pt x="1580605" y="352415"/>
                  <a:pt x="1580605" y="352415"/>
                  <a:pt x="1580605" y="352415"/>
                </a:cubicBezTo>
                <a:cubicBezTo>
                  <a:pt x="1580605" y="352415"/>
                  <a:pt x="1580605" y="352415"/>
                  <a:pt x="1598627" y="344599"/>
                </a:cubicBezTo>
                <a:lnTo>
                  <a:pt x="1595429" y="356424"/>
                </a:lnTo>
                <a:lnTo>
                  <a:pt x="1592331" y="367880"/>
                </a:lnTo>
                <a:cubicBezTo>
                  <a:pt x="1592331" y="367880"/>
                  <a:pt x="1592331" y="367880"/>
                  <a:pt x="1577507" y="363871"/>
                </a:cubicBezTo>
                <a:lnTo>
                  <a:pt x="1574409" y="375326"/>
                </a:lnTo>
                <a:cubicBezTo>
                  <a:pt x="1571310" y="386782"/>
                  <a:pt x="1574409" y="375326"/>
                  <a:pt x="1571310" y="386782"/>
                </a:cubicBezTo>
                <a:cubicBezTo>
                  <a:pt x="1556950" y="382898"/>
                  <a:pt x="1556950" y="382898"/>
                  <a:pt x="1556950" y="382898"/>
                </a:cubicBezTo>
                <a:lnTo>
                  <a:pt x="1555351" y="388811"/>
                </a:lnTo>
                <a:lnTo>
                  <a:pt x="1553751" y="394724"/>
                </a:lnTo>
                <a:lnTo>
                  <a:pt x="1550653" y="406179"/>
                </a:lnTo>
                <a:lnTo>
                  <a:pt x="1536292" y="402295"/>
                </a:lnTo>
                <a:lnTo>
                  <a:pt x="1533194" y="413751"/>
                </a:lnTo>
                <a:cubicBezTo>
                  <a:pt x="1533194" y="413751"/>
                  <a:pt x="1533194" y="413751"/>
                  <a:pt x="1547555" y="417635"/>
                </a:cubicBezTo>
                <a:cubicBezTo>
                  <a:pt x="1547555" y="417635"/>
                  <a:pt x="1547555" y="417635"/>
                  <a:pt x="1550653" y="406179"/>
                </a:cubicBezTo>
                <a:lnTo>
                  <a:pt x="1565014" y="410063"/>
                </a:lnTo>
                <a:cubicBezTo>
                  <a:pt x="1579838" y="414073"/>
                  <a:pt x="1579838" y="414073"/>
                  <a:pt x="1579838" y="414073"/>
                </a:cubicBezTo>
                <a:lnTo>
                  <a:pt x="1582936" y="402617"/>
                </a:lnTo>
                <a:cubicBezTo>
                  <a:pt x="1568112" y="398608"/>
                  <a:pt x="1568112" y="398608"/>
                  <a:pt x="1571310" y="386782"/>
                </a:cubicBezTo>
                <a:cubicBezTo>
                  <a:pt x="1571310" y="386782"/>
                  <a:pt x="1575016" y="387784"/>
                  <a:pt x="1576869" y="388286"/>
                </a:cubicBezTo>
                <a:lnTo>
                  <a:pt x="1577360" y="388418"/>
                </a:lnTo>
                <a:lnTo>
                  <a:pt x="1586134" y="390791"/>
                </a:lnTo>
                <a:lnTo>
                  <a:pt x="1589233" y="379336"/>
                </a:lnTo>
                <a:cubicBezTo>
                  <a:pt x="1589233" y="379336"/>
                  <a:pt x="1589233" y="379336"/>
                  <a:pt x="1600495" y="394675"/>
                </a:cubicBezTo>
                <a:lnTo>
                  <a:pt x="1598787" y="400992"/>
                </a:lnTo>
                <a:lnTo>
                  <a:pt x="1598696" y="401327"/>
                </a:lnTo>
                <a:cubicBezTo>
                  <a:pt x="1598496" y="402066"/>
                  <a:pt x="1598096" y="403544"/>
                  <a:pt x="1597297" y="406501"/>
                </a:cubicBezTo>
                <a:lnTo>
                  <a:pt x="1598787" y="400992"/>
                </a:lnTo>
                <a:lnTo>
                  <a:pt x="1598896" y="400588"/>
                </a:lnTo>
                <a:cubicBezTo>
                  <a:pt x="1598896" y="400588"/>
                  <a:pt x="1598896" y="400588"/>
                  <a:pt x="1600495" y="394675"/>
                </a:cubicBezTo>
                <a:lnTo>
                  <a:pt x="1614856" y="398559"/>
                </a:lnTo>
                <a:cubicBezTo>
                  <a:pt x="1614856" y="398559"/>
                  <a:pt x="1614856" y="398559"/>
                  <a:pt x="1617954" y="387103"/>
                </a:cubicBezTo>
                <a:lnTo>
                  <a:pt x="1632315" y="390987"/>
                </a:lnTo>
                <a:lnTo>
                  <a:pt x="1629217" y="402443"/>
                </a:lnTo>
                <a:cubicBezTo>
                  <a:pt x="1629217" y="402443"/>
                  <a:pt x="1629217" y="402443"/>
                  <a:pt x="1644041" y="406452"/>
                </a:cubicBezTo>
                <a:cubicBezTo>
                  <a:pt x="1640843" y="418278"/>
                  <a:pt x="1644041" y="406452"/>
                  <a:pt x="1640843" y="418278"/>
                </a:cubicBezTo>
                <a:cubicBezTo>
                  <a:pt x="1640843" y="418278"/>
                  <a:pt x="1640843" y="418278"/>
                  <a:pt x="1626019" y="414268"/>
                </a:cubicBezTo>
                <a:cubicBezTo>
                  <a:pt x="1626019" y="414268"/>
                  <a:pt x="1626019" y="414268"/>
                  <a:pt x="1640843" y="418278"/>
                </a:cubicBezTo>
                <a:cubicBezTo>
                  <a:pt x="1622920" y="425724"/>
                  <a:pt x="1637744" y="429733"/>
                  <a:pt x="1637744" y="429733"/>
                </a:cubicBezTo>
                <a:cubicBezTo>
                  <a:pt x="1634038" y="428731"/>
                  <a:pt x="1632185" y="428230"/>
                  <a:pt x="1631490" y="428042"/>
                </a:cubicBezTo>
                <a:lnTo>
                  <a:pt x="1632028" y="428187"/>
                </a:lnTo>
                <a:lnTo>
                  <a:pt x="1622920" y="425724"/>
                </a:lnTo>
                <a:cubicBezTo>
                  <a:pt x="1622920" y="425724"/>
                  <a:pt x="1622920" y="425724"/>
                  <a:pt x="1608559" y="421840"/>
                </a:cubicBezTo>
                <a:cubicBezTo>
                  <a:pt x="1611658" y="410384"/>
                  <a:pt x="1611658" y="410384"/>
                  <a:pt x="1611658" y="410384"/>
                </a:cubicBezTo>
                <a:cubicBezTo>
                  <a:pt x="1611658" y="410384"/>
                  <a:pt x="1626019" y="414268"/>
                  <a:pt x="1611658" y="410384"/>
                </a:cubicBezTo>
                <a:cubicBezTo>
                  <a:pt x="1608559" y="421840"/>
                  <a:pt x="1608559" y="421840"/>
                  <a:pt x="1608559" y="421840"/>
                </a:cubicBezTo>
                <a:lnTo>
                  <a:pt x="1594199" y="417956"/>
                </a:lnTo>
                <a:cubicBezTo>
                  <a:pt x="1579838" y="414073"/>
                  <a:pt x="1576740" y="425528"/>
                  <a:pt x="1576740" y="425528"/>
                </a:cubicBezTo>
                <a:lnTo>
                  <a:pt x="1591100" y="429412"/>
                </a:lnTo>
                <a:lnTo>
                  <a:pt x="1588002" y="440868"/>
                </a:lnTo>
                <a:cubicBezTo>
                  <a:pt x="1588002" y="440868"/>
                  <a:pt x="1591100" y="429412"/>
                  <a:pt x="1588002" y="440868"/>
                </a:cubicBezTo>
                <a:cubicBezTo>
                  <a:pt x="1573641" y="436984"/>
                  <a:pt x="1573641" y="436984"/>
                  <a:pt x="1573641" y="436984"/>
                </a:cubicBezTo>
                <a:lnTo>
                  <a:pt x="1588002" y="440868"/>
                </a:lnTo>
                <a:cubicBezTo>
                  <a:pt x="1588002" y="440868"/>
                  <a:pt x="1588002" y="440868"/>
                  <a:pt x="1584804" y="452693"/>
                </a:cubicBezTo>
                <a:lnTo>
                  <a:pt x="1588002" y="440868"/>
                </a:lnTo>
                <a:lnTo>
                  <a:pt x="1602363" y="444752"/>
                </a:lnTo>
                <a:lnTo>
                  <a:pt x="1613526" y="460461"/>
                </a:lnTo>
                <a:cubicBezTo>
                  <a:pt x="1602755" y="457548"/>
                  <a:pt x="1608140" y="459005"/>
                  <a:pt x="1605448" y="458276"/>
                </a:cubicBezTo>
                <a:lnTo>
                  <a:pt x="1611731" y="459976"/>
                </a:lnTo>
                <a:cubicBezTo>
                  <a:pt x="1613526" y="460461"/>
                  <a:pt x="1613526" y="460461"/>
                  <a:pt x="1613526" y="460461"/>
                </a:cubicBezTo>
                <a:cubicBezTo>
                  <a:pt x="1613526" y="460461"/>
                  <a:pt x="1613526" y="460461"/>
                  <a:pt x="1596067" y="468033"/>
                </a:cubicBezTo>
                <a:lnTo>
                  <a:pt x="1610427" y="471917"/>
                </a:lnTo>
                <a:lnTo>
                  <a:pt x="1625251" y="475926"/>
                </a:lnTo>
                <a:cubicBezTo>
                  <a:pt x="1625251" y="475926"/>
                  <a:pt x="1625251" y="475926"/>
                  <a:pt x="1627046" y="476412"/>
                </a:cubicBezTo>
                <a:lnTo>
                  <a:pt x="1633878" y="478259"/>
                </a:lnTo>
                <a:lnTo>
                  <a:pt x="1637817" y="479324"/>
                </a:lnTo>
                <a:cubicBezTo>
                  <a:pt x="1639612" y="479810"/>
                  <a:pt x="1639612" y="479810"/>
                  <a:pt x="1639612" y="479810"/>
                </a:cubicBezTo>
                <a:cubicBezTo>
                  <a:pt x="1636514" y="491266"/>
                  <a:pt x="1636514" y="491266"/>
                  <a:pt x="1636514" y="491266"/>
                </a:cubicBezTo>
                <a:lnTo>
                  <a:pt x="1650875" y="495150"/>
                </a:lnTo>
                <a:lnTo>
                  <a:pt x="1647676" y="506975"/>
                </a:lnTo>
                <a:lnTo>
                  <a:pt x="1662037" y="510859"/>
                </a:lnTo>
                <a:lnTo>
                  <a:pt x="1676861" y="514868"/>
                </a:lnTo>
                <a:cubicBezTo>
                  <a:pt x="1691222" y="518752"/>
                  <a:pt x="1691222" y="518752"/>
                  <a:pt x="1691222" y="518752"/>
                </a:cubicBezTo>
                <a:cubicBezTo>
                  <a:pt x="1691222" y="518752"/>
                  <a:pt x="1691222" y="518752"/>
                  <a:pt x="1688124" y="530208"/>
                </a:cubicBezTo>
                <a:lnTo>
                  <a:pt x="1702485" y="534092"/>
                </a:lnTo>
                <a:cubicBezTo>
                  <a:pt x="1688124" y="530208"/>
                  <a:pt x="1691222" y="518752"/>
                  <a:pt x="1691222" y="518752"/>
                </a:cubicBezTo>
                <a:lnTo>
                  <a:pt x="1676861" y="514868"/>
                </a:lnTo>
                <a:cubicBezTo>
                  <a:pt x="1676861" y="514868"/>
                  <a:pt x="1676861" y="514868"/>
                  <a:pt x="1680059" y="503043"/>
                </a:cubicBezTo>
                <a:cubicBezTo>
                  <a:pt x="1694420" y="506927"/>
                  <a:pt x="1694420" y="506927"/>
                  <a:pt x="1694420" y="506927"/>
                </a:cubicBezTo>
                <a:cubicBezTo>
                  <a:pt x="1694420" y="506927"/>
                  <a:pt x="1697519" y="495471"/>
                  <a:pt x="1711879" y="499355"/>
                </a:cubicBezTo>
                <a:lnTo>
                  <a:pt x="1708781" y="510811"/>
                </a:lnTo>
                <a:lnTo>
                  <a:pt x="1705583" y="522636"/>
                </a:lnTo>
                <a:cubicBezTo>
                  <a:pt x="1719944" y="526520"/>
                  <a:pt x="1719944" y="526520"/>
                  <a:pt x="1719944" y="526520"/>
                </a:cubicBezTo>
                <a:lnTo>
                  <a:pt x="1734768" y="530529"/>
                </a:lnTo>
                <a:cubicBezTo>
                  <a:pt x="1719944" y="526520"/>
                  <a:pt x="1734768" y="530529"/>
                  <a:pt x="1731669" y="541985"/>
                </a:cubicBezTo>
                <a:lnTo>
                  <a:pt x="1716845" y="537976"/>
                </a:lnTo>
                <a:cubicBezTo>
                  <a:pt x="1716845" y="537976"/>
                  <a:pt x="1713747" y="549431"/>
                  <a:pt x="1728571" y="553441"/>
                </a:cubicBezTo>
                <a:lnTo>
                  <a:pt x="1731669" y="541985"/>
                </a:lnTo>
                <a:cubicBezTo>
                  <a:pt x="1731669" y="541985"/>
                  <a:pt x="1728571" y="553441"/>
                  <a:pt x="1731669" y="541985"/>
                </a:cubicBezTo>
                <a:lnTo>
                  <a:pt x="1746030" y="545869"/>
                </a:lnTo>
                <a:lnTo>
                  <a:pt x="1742932" y="557324"/>
                </a:lnTo>
                <a:cubicBezTo>
                  <a:pt x="1742932" y="557324"/>
                  <a:pt x="1757293" y="561208"/>
                  <a:pt x="1742932" y="557324"/>
                </a:cubicBezTo>
                <a:lnTo>
                  <a:pt x="1757293" y="561208"/>
                </a:lnTo>
                <a:lnTo>
                  <a:pt x="1754194" y="572664"/>
                </a:lnTo>
                <a:lnTo>
                  <a:pt x="1768555" y="576548"/>
                </a:lnTo>
                <a:lnTo>
                  <a:pt x="1765457" y="588004"/>
                </a:lnTo>
                <a:cubicBezTo>
                  <a:pt x="1768555" y="576548"/>
                  <a:pt x="1754194" y="572664"/>
                  <a:pt x="1751096" y="584120"/>
                </a:cubicBezTo>
                <a:cubicBezTo>
                  <a:pt x="1747506" y="583149"/>
                  <a:pt x="1745711" y="582664"/>
                  <a:pt x="1745038" y="582481"/>
                </a:cubicBezTo>
                <a:lnTo>
                  <a:pt x="1745401" y="582580"/>
                </a:lnTo>
                <a:lnTo>
                  <a:pt x="1745711" y="582664"/>
                </a:lnTo>
                <a:cubicBezTo>
                  <a:pt x="1747506" y="583149"/>
                  <a:pt x="1751096" y="584120"/>
                  <a:pt x="1751096" y="584120"/>
                </a:cubicBezTo>
                <a:lnTo>
                  <a:pt x="1747898" y="595945"/>
                </a:lnTo>
                <a:lnTo>
                  <a:pt x="1762259" y="599829"/>
                </a:lnTo>
                <a:cubicBezTo>
                  <a:pt x="1762259" y="599829"/>
                  <a:pt x="1762259" y="599829"/>
                  <a:pt x="1765457" y="588004"/>
                </a:cubicBezTo>
                <a:lnTo>
                  <a:pt x="1780281" y="592013"/>
                </a:lnTo>
                <a:cubicBezTo>
                  <a:pt x="1780281" y="592013"/>
                  <a:pt x="1780281" y="592013"/>
                  <a:pt x="1777083" y="603838"/>
                </a:cubicBezTo>
                <a:cubicBezTo>
                  <a:pt x="1791443" y="607722"/>
                  <a:pt x="1791443" y="607722"/>
                  <a:pt x="1780281" y="592013"/>
                </a:cubicBezTo>
                <a:lnTo>
                  <a:pt x="1768555" y="576548"/>
                </a:lnTo>
                <a:lnTo>
                  <a:pt x="1783379" y="580557"/>
                </a:lnTo>
                <a:lnTo>
                  <a:pt x="1794642" y="595897"/>
                </a:lnTo>
                <a:cubicBezTo>
                  <a:pt x="1793842" y="598853"/>
                  <a:pt x="1793442" y="600332"/>
                  <a:pt x="1793242" y="601071"/>
                </a:cubicBezTo>
                <a:lnTo>
                  <a:pt x="1793125" y="601505"/>
                </a:lnTo>
                <a:lnTo>
                  <a:pt x="1792279" y="604633"/>
                </a:lnTo>
                <a:lnTo>
                  <a:pt x="1791443" y="607722"/>
                </a:lnTo>
                <a:cubicBezTo>
                  <a:pt x="1791443" y="607722"/>
                  <a:pt x="1791443" y="607722"/>
                  <a:pt x="1788345" y="619178"/>
                </a:cubicBezTo>
                <a:lnTo>
                  <a:pt x="1773984" y="615294"/>
                </a:lnTo>
                <a:lnTo>
                  <a:pt x="1765577" y="613021"/>
                </a:lnTo>
                <a:lnTo>
                  <a:pt x="1759160" y="611285"/>
                </a:lnTo>
                <a:cubicBezTo>
                  <a:pt x="1759160" y="611285"/>
                  <a:pt x="1759160" y="611285"/>
                  <a:pt x="1761013" y="611786"/>
                </a:cubicBezTo>
                <a:lnTo>
                  <a:pt x="1765577" y="613021"/>
                </a:lnTo>
                <a:lnTo>
                  <a:pt x="1772131" y="614793"/>
                </a:lnTo>
                <a:cubicBezTo>
                  <a:pt x="1773984" y="615294"/>
                  <a:pt x="1773984" y="615294"/>
                  <a:pt x="1773984" y="615294"/>
                </a:cubicBezTo>
                <a:cubicBezTo>
                  <a:pt x="1773209" y="618158"/>
                  <a:pt x="1772822" y="619590"/>
                  <a:pt x="1772629" y="620306"/>
                </a:cubicBezTo>
                <a:lnTo>
                  <a:pt x="1772541" y="620631"/>
                </a:lnTo>
                <a:lnTo>
                  <a:pt x="1770886" y="626750"/>
                </a:lnTo>
                <a:cubicBezTo>
                  <a:pt x="1770886" y="626750"/>
                  <a:pt x="1770886" y="626750"/>
                  <a:pt x="1756062" y="622741"/>
                </a:cubicBezTo>
                <a:lnTo>
                  <a:pt x="1741702" y="618857"/>
                </a:lnTo>
                <a:cubicBezTo>
                  <a:pt x="1741702" y="618857"/>
                  <a:pt x="1756062" y="622741"/>
                  <a:pt x="1741702" y="618857"/>
                </a:cubicBezTo>
                <a:cubicBezTo>
                  <a:pt x="1756062" y="622741"/>
                  <a:pt x="1756062" y="622741"/>
                  <a:pt x="1756062" y="622741"/>
                </a:cubicBezTo>
                <a:cubicBezTo>
                  <a:pt x="1756062" y="622741"/>
                  <a:pt x="1756062" y="622741"/>
                  <a:pt x="1770886" y="626750"/>
                </a:cubicBezTo>
                <a:cubicBezTo>
                  <a:pt x="1772435" y="621022"/>
                  <a:pt x="1772435" y="621022"/>
                  <a:pt x="1772435" y="621022"/>
                </a:cubicBezTo>
                <a:lnTo>
                  <a:pt x="1772541" y="620631"/>
                </a:lnTo>
                <a:lnTo>
                  <a:pt x="1773984" y="615294"/>
                </a:lnTo>
                <a:cubicBezTo>
                  <a:pt x="1773984" y="615294"/>
                  <a:pt x="1773984" y="615294"/>
                  <a:pt x="1788345" y="619178"/>
                </a:cubicBezTo>
                <a:lnTo>
                  <a:pt x="1802706" y="623062"/>
                </a:lnTo>
                <a:lnTo>
                  <a:pt x="1799608" y="634518"/>
                </a:lnTo>
                <a:cubicBezTo>
                  <a:pt x="1785247" y="630634"/>
                  <a:pt x="1799608" y="634518"/>
                  <a:pt x="1785247" y="630634"/>
                </a:cubicBezTo>
                <a:lnTo>
                  <a:pt x="1782149" y="642090"/>
                </a:lnTo>
                <a:lnTo>
                  <a:pt x="1796509" y="645974"/>
                </a:lnTo>
                <a:cubicBezTo>
                  <a:pt x="1796509" y="645974"/>
                  <a:pt x="1796509" y="645974"/>
                  <a:pt x="1798304" y="646459"/>
                </a:cubicBezTo>
                <a:lnTo>
                  <a:pt x="1800686" y="647103"/>
                </a:lnTo>
                <a:lnTo>
                  <a:pt x="1802568" y="647612"/>
                </a:lnTo>
                <a:cubicBezTo>
                  <a:pt x="1803241" y="647794"/>
                  <a:pt x="1802792" y="647673"/>
                  <a:pt x="1801894" y="647430"/>
                </a:cubicBezTo>
                <a:lnTo>
                  <a:pt x="1800817" y="647139"/>
                </a:lnTo>
                <a:lnTo>
                  <a:pt x="1810870" y="649857"/>
                </a:lnTo>
                <a:cubicBezTo>
                  <a:pt x="1810870" y="649857"/>
                  <a:pt x="1814576" y="650860"/>
                  <a:pt x="1816429" y="651361"/>
                </a:cubicBezTo>
                <a:lnTo>
                  <a:pt x="1816919" y="651494"/>
                </a:lnTo>
                <a:lnTo>
                  <a:pt x="1825694" y="653867"/>
                </a:lnTo>
                <a:lnTo>
                  <a:pt x="1813968" y="638402"/>
                </a:lnTo>
                <a:lnTo>
                  <a:pt x="1828792" y="642411"/>
                </a:lnTo>
                <a:lnTo>
                  <a:pt x="1843153" y="646295"/>
                </a:lnTo>
                <a:lnTo>
                  <a:pt x="1840055" y="657751"/>
                </a:lnTo>
                <a:cubicBezTo>
                  <a:pt x="1854416" y="661635"/>
                  <a:pt x="1840055" y="657751"/>
                  <a:pt x="1840055" y="657751"/>
                </a:cubicBezTo>
                <a:lnTo>
                  <a:pt x="1854416" y="661635"/>
                </a:lnTo>
                <a:lnTo>
                  <a:pt x="1869240" y="665644"/>
                </a:lnTo>
                <a:lnTo>
                  <a:pt x="1866042" y="677469"/>
                </a:lnTo>
                <a:cubicBezTo>
                  <a:pt x="1866042" y="677469"/>
                  <a:pt x="1866042" y="677469"/>
                  <a:pt x="1862943" y="688925"/>
                </a:cubicBezTo>
                <a:lnTo>
                  <a:pt x="1859845" y="700381"/>
                </a:lnTo>
                <a:cubicBezTo>
                  <a:pt x="1845021" y="696371"/>
                  <a:pt x="1859845" y="700381"/>
                  <a:pt x="1859845" y="700381"/>
                </a:cubicBezTo>
                <a:cubicBezTo>
                  <a:pt x="1845021" y="696371"/>
                  <a:pt x="1841923" y="707827"/>
                  <a:pt x="1841923" y="707827"/>
                </a:cubicBezTo>
                <a:lnTo>
                  <a:pt x="1838725" y="719652"/>
                </a:lnTo>
                <a:lnTo>
                  <a:pt x="1824364" y="715769"/>
                </a:lnTo>
                <a:cubicBezTo>
                  <a:pt x="1824364" y="715769"/>
                  <a:pt x="1824364" y="715769"/>
                  <a:pt x="1821266" y="727224"/>
                </a:cubicBezTo>
                <a:lnTo>
                  <a:pt x="1818167" y="738680"/>
                </a:lnTo>
                <a:cubicBezTo>
                  <a:pt x="1803807" y="734796"/>
                  <a:pt x="1803807" y="734796"/>
                  <a:pt x="1803807" y="734796"/>
                </a:cubicBezTo>
                <a:lnTo>
                  <a:pt x="1818167" y="738680"/>
                </a:lnTo>
                <a:lnTo>
                  <a:pt x="1832528" y="742564"/>
                </a:lnTo>
                <a:lnTo>
                  <a:pt x="1815069" y="750136"/>
                </a:lnTo>
                <a:lnTo>
                  <a:pt x="1811871" y="761961"/>
                </a:lnTo>
                <a:cubicBezTo>
                  <a:pt x="1811871" y="761961"/>
                  <a:pt x="1811871" y="761961"/>
                  <a:pt x="1808773" y="773417"/>
                </a:cubicBezTo>
                <a:cubicBezTo>
                  <a:pt x="1808773" y="773417"/>
                  <a:pt x="1808773" y="773417"/>
                  <a:pt x="1810568" y="773902"/>
                </a:cubicBezTo>
                <a:lnTo>
                  <a:pt x="1817568" y="775796"/>
                </a:lnTo>
                <a:lnTo>
                  <a:pt x="1817748" y="775844"/>
                </a:lnTo>
                <a:cubicBezTo>
                  <a:pt x="1819543" y="776330"/>
                  <a:pt x="1823133" y="777301"/>
                  <a:pt x="1823133" y="777301"/>
                </a:cubicBezTo>
                <a:cubicBezTo>
                  <a:pt x="1823133" y="777301"/>
                  <a:pt x="1837958" y="781310"/>
                  <a:pt x="1841056" y="769854"/>
                </a:cubicBezTo>
                <a:lnTo>
                  <a:pt x="1837958" y="781310"/>
                </a:lnTo>
                <a:cubicBezTo>
                  <a:pt x="1823133" y="777301"/>
                  <a:pt x="1837958" y="781310"/>
                  <a:pt x="1837958" y="781310"/>
                </a:cubicBezTo>
                <a:lnTo>
                  <a:pt x="1852318" y="785194"/>
                </a:lnTo>
                <a:lnTo>
                  <a:pt x="1849220" y="796650"/>
                </a:lnTo>
                <a:cubicBezTo>
                  <a:pt x="1845630" y="795679"/>
                  <a:pt x="1843835" y="795193"/>
                  <a:pt x="1843161" y="795011"/>
                </a:cubicBezTo>
                <a:lnTo>
                  <a:pt x="1843525" y="795110"/>
                </a:lnTo>
                <a:lnTo>
                  <a:pt x="1834859" y="792766"/>
                </a:lnTo>
                <a:lnTo>
                  <a:pt x="1820035" y="788757"/>
                </a:lnTo>
                <a:lnTo>
                  <a:pt x="1816937" y="800212"/>
                </a:lnTo>
                <a:cubicBezTo>
                  <a:pt x="1802576" y="796328"/>
                  <a:pt x="1799378" y="808154"/>
                  <a:pt x="1799378" y="808154"/>
                </a:cubicBezTo>
                <a:cubicBezTo>
                  <a:pt x="1799378" y="808154"/>
                  <a:pt x="1799378" y="808154"/>
                  <a:pt x="1802576" y="796328"/>
                </a:cubicBezTo>
                <a:cubicBezTo>
                  <a:pt x="1816937" y="800212"/>
                  <a:pt x="1802576" y="796328"/>
                  <a:pt x="1802576" y="796328"/>
                </a:cubicBezTo>
                <a:cubicBezTo>
                  <a:pt x="1802576" y="796328"/>
                  <a:pt x="1820035" y="788757"/>
                  <a:pt x="1805674" y="784873"/>
                </a:cubicBezTo>
                <a:cubicBezTo>
                  <a:pt x="1805674" y="784873"/>
                  <a:pt x="1805674" y="784873"/>
                  <a:pt x="1791314" y="780989"/>
                </a:cubicBezTo>
                <a:lnTo>
                  <a:pt x="1782539" y="778616"/>
                </a:lnTo>
                <a:lnTo>
                  <a:pt x="1782744" y="778671"/>
                </a:lnTo>
                <a:cubicBezTo>
                  <a:pt x="1782049" y="778483"/>
                  <a:pt x="1780196" y="777982"/>
                  <a:pt x="1776490" y="776980"/>
                </a:cubicBezTo>
                <a:lnTo>
                  <a:pt x="1794412" y="769533"/>
                </a:lnTo>
                <a:cubicBezTo>
                  <a:pt x="1794412" y="769533"/>
                  <a:pt x="1794412" y="769533"/>
                  <a:pt x="1779588" y="765524"/>
                </a:cubicBezTo>
                <a:cubicBezTo>
                  <a:pt x="1779588" y="765524"/>
                  <a:pt x="1779588" y="765524"/>
                  <a:pt x="1782686" y="754068"/>
                </a:cubicBezTo>
                <a:cubicBezTo>
                  <a:pt x="1782686" y="754068"/>
                  <a:pt x="1782686" y="754068"/>
                  <a:pt x="1779588" y="765524"/>
                </a:cubicBezTo>
                <a:cubicBezTo>
                  <a:pt x="1779588" y="765524"/>
                  <a:pt x="1779588" y="765524"/>
                  <a:pt x="1776490" y="776980"/>
                </a:cubicBezTo>
                <a:cubicBezTo>
                  <a:pt x="1773391" y="788435"/>
                  <a:pt x="1788215" y="792444"/>
                  <a:pt x="1791314" y="780989"/>
                </a:cubicBezTo>
                <a:lnTo>
                  <a:pt x="1788215" y="792444"/>
                </a:lnTo>
                <a:lnTo>
                  <a:pt x="1773391" y="788435"/>
                </a:lnTo>
                <a:cubicBezTo>
                  <a:pt x="1788215" y="792444"/>
                  <a:pt x="1773391" y="788435"/>
                  <a:pt x="1770193" y="800261"/>
                </a:cubicBezTo>
                <a:cubicBezTo>
                  <a:pt x="1770193" y="800261"/>
                  <a:pt x="1770193" y="800261"/>
                  <a:pt x="1772046" y="800762"/>
                </a:cubicBezTo>
                <a:lnTo>
                  <a:pt x="1775138" y="801598"/>
                </a:lnTo>
                <a:lnTo>
                  <a:pt x="1775752" y="801764"/>
                </a:lnTo>
                <a:lnTo>
                  <a:pt x="1775837" y="801787"/>
                </a:lnTo>
                <a:lnTo>
                  <a:pt x="1778851" y="802602"/>
                </a:lnTo>
                <a:lnTo>
                  <a:pt x="1779458" y="802766"/>
                </a:lnTo>
                <a:cubicBezTo>
                  <a:pt x="1781311" y="803267"/>
                  <a:pt x="1785017" y="804270"/>
                  <a:pt x="1785017" y="804270"/>
                </a:cubicBezTo>
                <a:cubicBezTo>
                  <a:pt x="1785017" y="804270"/>
                  <a:pt x="1781919" y="815725"/>
                  <a:pt x="1799378" y="808154"/>
                </a:cubicBezTo>
                <a:cubicBezTo>
                  <a:pt x="1799378" y="808154"/>
                  <a:pt x="1796280" y="819609"/>
                  <a:pt x="1781919" y="815725"/>
                </a:cubicBezTo>
                <a:lnTo>
                  <a:pt x="1785509" y="816696"/>
                </a:lnTo>
                <a:cubicBezTo>
                  <a:pt x="1785509" y="816696"/>
                  <a:pt x="1789100" y="817667"/>
                  <a:pt x="1796280" y="819609"/>
                </a:cubicBezTo>
                <a:lnTo>
                  <a:pt x="1793181" y="831065"/>
                </a:lnTo>
                <a:lnTo>
                  <a:pt x="1778821" y="827181"/>
                </a:lnTo>
                <a:cubicBezTo>
                  <a:pt x="1778821" y="827181"/>
                  <a:pt x="1775722" y="838637"/>
                  <a:pt x="1760898" y="834628"/>
                </a:cubicBezTo>
                <a:cubicBezTo>
                  <a:pt x="1760898" y="834628"/>
                  <a:pt x="1760898" y="834628"/>
                  <a:pt x="1775722" y="838637"/>
                </a:cubicBezTo>
                <a:lnTo>
                  <a:pt x="1790083" y="842521"/>
                </a:lnTo>
                <a:lnTo>
                  <a:pt x="1786885" y="854346"/>
                </a:lnTo>
                <a:lnTo>
                  <a:pt x="1801246" y="858230"/>
                </a:lnTo>
                <a:cubicBezTo>
                  <a:pt x="1786885" y="854346"/>
                  <a:pt x="1786885" y="854346"/>
                  <a:pt x="1783787" y="865802"/>
                </a:cubicBezTo>
                <a:cubicBezTo>
                  <a:pt x="1786885" y="854346"/>
                  <a:pt x="1772524" y="850462"/>
                  <a:pt x="1772524" y="850462"/>
                </a:cubicBezTo>
                <a:cubicBezTo>
                  <a:pt x="1772524" y="850462"/>
                  <a:pt x="1772524" y="850462"/>
                  <a:pt x="1757700" y="846453"/>
                </a:cubicBezTo>
                <a:lnTo>
                  <a:pt x="1743340" y="842569"/>
                </a:lnTo>
                <a:lnTo>
                  <a:pt x="1744583" y="837971"/>
                </a:lnTo>
                <a:lnTo>
                  <a:pt x="1746538" y="830744"/>
                </a:lnTo>
                <a:lnTo>
                  <a:pt x="1749636" y="819288"/>
                </a:lnTo>
                <a:cubicBezTo>
                  <a:pt x="1749636" y="819288"/>
                  <a:pt x="1749636" y="819288"/>
                  <a:pt x="1735275" y="815404"/>
                </a:cubicBezTo>
                <a:lnTo>
                  <a:pt x="1732177" y="826860"/>
                </a:lnTo>
                <a:lnTo>
                  <a:pt x="1743340" y="842569"/>
                </a:lnTo>
                <a:lnTo>
                  <a:pt x="1740241" y="854025"/>
                </a:lnTo>
                <a:cubicBezTo>
                  <a:pt x="1736651" y="853054"/>
                  <a:pt x="1734856" y="852569"/>
                  <a:pt x="1734183" y="852386"/>
                </a:cubicBezTo>
                <a:lnTo>
                  <a:pt x="1734488" y="852469"/>
                </a:lnTo>
                <a:lnTo>
                  <a:pt x="1734856" y="852569"/>
                </a:lnTo>
                <a:cubicBezTo>
                  <a:pt x="1736651" y="853054"/>
                  <a:pt x="1740241" y="854025"/>
                  <a:pt x="1740241" y="854025"/>
                </a:cubicBezTo>
                <a:cubicBezTo>
                  <a:pt x="1754602" y="857909"/>
                  <a:pt x="1737143" y="865481"/>
                  <a:pt x="1737143" y="865481"/>
                </a:cubicBezTo>
                <a:cubicBezTo>
                  <a:pt x="1751504" y="869365"/>
                  <a:pt x="1737143" y="865481"/>
                  <a:pt x="1751504" y="869365"/>
                </a:cubicBezTo>
                <a:lnTo>
                  <a:pt x="1754602" y="857909"/>
                </a:lnTo>
                <a:cubicBezTo>
                  <a:pt x="1754602" y="857909"/>
                  <a:pt x="1754602" y="857909"/>
                  <a:pt x="1769426" y="861918"/>
                </a:cubicBezTo>
                <a:lnTo>
                  <a:pt x="1783787" y="865802"/>
                </a:lnTo>
                <a:cubicBezTo>
                  <a:pt x="1783787" y="865802"/>
                  <a:pt x="1783787" y="865802"/>
                  <a:pt x="1780689" y="877258"/>
                </a:cubicBezTo>
                <a:cubicBezTo>
                  <a:pt x="1780689" y="877258"/>
                  <a:pt x="1777099" y="876287"/>
                  <a:pt x="1775304" y="875801"/>
                </a:cubicBezTo>
                <a:lnTo>
                  <a:pt x="1775264" y="875791"/>
                </a:lnTo>
                <a:lnTo>
                  <a:pt x="1766328" y="873374"/>
                </a:lnTo>
                <a:lnTo>
                  <a:pt x="1763130" y="885199"/>
                </a:lnTo>
                <a:cubicBezTo>
                  <a:pt x="1763130" y="885199"/>
                  <a:pt x="1766328" y="873374"/>
                  <a:pt x="1780689" y="877258"/>
                </a:cubicBezTo>
                <a:lnTo>
                  <a:pt x="1795049" y="881142"/>
                </a:lnTo>
                <a:lnTo>
                  <a:pt x="1791851" y="892967"/>
                </a:lnTo>
                <a:lnTo>
                  <a:pt x="1806675" y="896976"/>
                </a:lnTo>
                <a:cubicBezTo>
                  <a:pt x="1810265" y="897947"/>
                  <a:pt x="1812060" y="898433"/>
                  <a:pt x="1812734" y="898615"/>
                </a:cubicBezTo>
                <a:lnTo>
                  <a:pt x="1812419" y="898530"/>
                </a:lnTo>
                <a:lnTo>
                  <a:pt x="1821036" y="900860"/>
                </a:lnTo>
                <a:cubicBezTo>
                  <a:pt x="1806675" y="896976"/>
                  <a:pt x="1803577" y="908432"/>
                  <a:pt x="1803577" y="908432"/>
                </a:cubicBezTo>
                <a:cubicBezTo>
                  <a:pt x="1803577" y="908432"/>
                  <a:pt x="1803577" y="908432"/>
                  <a:pt x="1788753" y="904423"/>
                </a:cubicBezTo>
                <a:cubicBezTo>
                  <a:pt x="1800479" y="919888"/>
                  <a:pt x="1800479" y="919888"/>
                  <a:pt x="1803577" y="908432"/>
                </a:cubicBezTo>
                <a:cubicBezTo>
                  <a:pt x="1803577" y="908432"/>
                  <a:pt x="1803577" y="908432"/>
                  <a:pt x="1800479" y="919888"/>
                </a:cubicBezTo>
                <a:cubicBezTo>
                  <a:pt x="1800479" y="919888"/>
                  <a:pt x="1800479" y="919888"/>
                  <a:pt x="1814839" y="923772"/>
                </a:cubicBezTo>
                <a:cubicBezTo>
                  <a:pt x="1814839" y="923772"/>
                  <a:pt x="1814839" y="923772"/>
                  <a:pt x="1811741" y="935228"/>
                </a:cubicBezTo>
                <a:lnTo>
                  <a:pt x="1797380" y="931344"/>
                </a:lnTo>
                <a:lnTo>
                  <a:pt x="1794282" y="942799"/>
                </a:lnTo>
                <a:lnTo>
                  <a:pt x="1791084" y="954625"/>
                </a:lnTo>
                <a:lnTo>
                  <a:pt x="1808643" y="946683"/>
                </a:lnTo>
                <a:cubicBezTo>
                  <a:pt x="1823004" y="950567"/>
                  <a:pt x="1823004" y="950567"/>
                  <a:pt x="1823004" y="950567"/>
                </a:cubicBezTo>
                <a:cubicBezTo>
                  <a:pt x="1819806" y="962393"/>
                  <a:pt x="1819806" y="962393"/>
                  <a:pt x="1819806" y="962393"/>
                </a:cubicBezTo>
                <a:lnTo>
                  <a:pt x="1816707" y="973848"/>
                </a:lnTo>
                <a:cubicBezTo>
                  <a:pt x="1813609" y="985304"/>
                  <a:pt x="1827970" y="989188"/>
                  <a:pt x="1827970" y="989188"/>
                </a:cubicBezTo>
                <a:cubicBezTo>
                  <a:pt x="1827970" y="989188"/>
                  <a:pt x="1824380" y="988217"/>
                  <a:pt x="1822585" y="987731"/>
                </a:cubicBezTo>
                <a:lnTo>
                  <a:pt x="1822204" y="987628"/>
                </a:lnTo>
                <a:lnTo>
                  <a:pt x="1813609" y="985304"/>
                </a:lnTo>
                <a:lnTo>
                  <a:pt x="1802346" y="969964"/>
                </a:lnTo>
                <a:lnTo>
                  <a:pt x="1799248" y="981420"/>
                </a:lnTo>
                <a:lnTo>
                  <a:pt x="1796150" y="992876"/>
                </a:lnTo>
                <a:cubicBezTo>
                  <a:pt x="1792952" y="1004701"/>
                  <a:pt x="1792952" y="1004701"/>
                  <a:pt x="1792952" y="1004701"/>
                </a:cubicBezTo>
                <a:lnTo>
                  <a:pt x="1796150" y="992876"/>
                </a:lnTo>
                <a:cubicBezTo>
                  <a:pt x="1810511" y="996760"/>
                  <a:pt x="1796150" y="992876"/>
                  <a:pt x="1796150" y="992876"/>
                </a:cubicBezTo>
                <a:cubicBezTo>
                  <a:pt x="1796150" y="992876"/>
                  <a:pt x="1796150" y="992876"/>
                  <a:pt x="1810511" y="996760"/>
                </a:cubicBezTo>
                <a:lnTo>
                  <a:pt x="1824872" y="1000644"/>
                </a:lnTo>
                <a:lnTo>
                  <a:pt x="1827970" y="989188"/>
                </a:lnTo>
                <a:cubicBezTo>
                  <a:pt x="1827970" y="989188"/>
                  <a:pt x="1827970" y="989188"/>
                  <a:pt x="1831068" y="977732"/>
                </a:cubicBezTo>
                <a:lnTo>
                  <a:pt x="1834166" y="966276"/>
                </a:lnTo>
                <a:lnTo>
                  <a:pt x="1848990" y="970286"/>
                </a:lnTo>
                <a:cubicBezTo>
                  <a:pt x="1848990" y="970286"/>
                  <a:pt x="1848990" y="970286"/>
                  <a:pt x="1863351" y="974170"/>
                </a:cubicBezTo>
                <a:cubicBezTo>
                  <a:pt x="1863351" y="974170"/>
                  <a:pt x="1863351" y="974170"/>
                  <a:pt x="1860253" y="985625"/>
                </a:cubicBezTo>
                <a:cubicBezTo>
                  <a:pt x="1860253" y="985625"/>
                  <a:pt x="1860253" y="985625"/>
                  <a:pt x="1845892" y="981741"/>
                </a:cubicBezTo>
                <a:cubicBezTo>
                  <a:pt x="1860253" y="985625"/>
                  <a:pt x="1857155" y="997081"/>
                  <a:pt x="1857155" y="997081"/>
                </a:cubicBezTo>
                <a:cubicBezTo>
                  <a:pt x="1857155" y="997081"/>
                  <a:pt x="1857155" y="997081"/>
                  <a:pt x="1839696" y="1004653"/>
                </a:cubicBezTo>
                <a:cubicBezTo>
                  <a:pt x="1854056" y="1008537"/>
                  <a:pt x="1839696" y="1004653"/>
                  <a:pt x="1839696" y="1004653"/>
                </a:cubicBezTo>
                <a:cubicBezTo>
                  <a:pt x="1839696" y="1004653"/>
                  <a:pt x="1839696" y="1004653"/>
                  <a:pt x="1854056" y="1008537"/>
                </a:cubicBezTo>
                <a:cubicBezTo>
                  <a:pt x="1854056" y="1008537"/>
                  <a:pt x="1854056" y="1008537"/>
                  <a:pt x="1850858" y="1020362"/>
                </a:cubicBezTo>
                <a:cubicBezTo>
                  <a:pt x="1850858" y="1020362"/>
                  <a:pt x="1850858" y="1020362"/>
                  <a:pt x="1836497" y="1016478"/>
                </a:cubicBezTo>
                <a:cubicBezTo>
                  <a:pt x="1836497" y="1016478"/>
                  <a:pt x="1839696" y="1004653"/>
                  <a:pt x="1836497" y="1016478"/>
                </a:cubicBezTo>
                <a:lnTo>
                  <a:pt x="1850858" y="1020362"/>
                </a:lnTo>
                <a:lnTo>
                  <a:pt x="1847760" y="1031818"/>
                </a:lnTo>
                <a:lnTo>
                  <a:pt x="1833399" y="1027934"/>
                </a:lnTo>
                <a:cubicBezTo>
                  <a:pt x="1833399" y="1027934"/>
                  <a:pt x="1833399" y="1027934"/>
                  <a:pt x="1830301" y="1039390"/>
                </a:cubicBezTo>
                <a:lnTo>
                  <a:pt x="1827203" y="1050846"/>
                </a:lnTo>
                <a:lnTo>
                  <a:pt x="1812379" y="1046836"/>
                </a:lnTo>
                <a:cubicBezTo>
                  <a:pt x="1827203" y="1050846"/>
                  <a:pt x="1827203" y="1050846"/>
                  <a:pt x="1815477" y="1035381"/>
                </a:cubicBezTo>
                <a:lnTo>
                  <a:pt x="1818575" y="1023925"/>
                </a:lnTo>
                <a:cubicBezTo>
                  <a:pt x="1818575" y="1023925"/>
                  <a:pt x="1818575" y="1023925"/>
                  <a:pt x="1821673" y="1012469"/>
                </a:cubicBezTo>
                <a:cubicBezTo>
                  <a:pt x="1807313" y="1008585"/>
                  <a:pt x="1810511" y="996760"/>
                  <a:pt x="1807313" y="1008585"/>
                </a:cubicBezTo>
                <a:cubicBezTo>
                  <a:pt x="1807313" y="1008585"/>
                  <a:pt x="1807313" y="1008585"/>
                  <a:pt x="1821673" y="1012469"/>
                </a:cubicBezTo>
                <a:lnTo>
                  <a:pt x="1818575" y="1023925"/>
                </a:lnTo>
                <a:cubicBezTo>
                  <a:pt x="1818575" y="1023925"/>
                  <a:pt x="1818575" y="1023925"/>
                  <a:pt x="1804214" y="1020041"/>
                </a:cubicBezTo>
                <a:lnTo>
                  <a:pt x="1801116" y="1031497"/>
                </a:lnTo>
                <a:lnTo>
                  <a:pt x="1798018" y="1042952"/>
                </a:lnTo>
                <a:lnTo>
                  <a:pt x="1812379" y="1046836"/>
                </a:lnTo>
                <a:cubicBezTo>
                  <a:pt x="1798018" y="1042952"/>
                  <a:pt x="1809180" y="1058662"/>
                  <a:pt x="1794820" y="1054778"/>
                </a:cubicBezTo>
                <a:cubicBezTo>
                  <a:pt x="1794820" y="1054778"/>
                  <a:pt x="1794820" y="1054778"/>
                  <a:pt x="1791721" y="1066233"/>
                </a:cubicBezTo>
                <a:cubicBezTo>
                  <a:pt x="1791721" y="1066233"/>
                  <a:pt x="1791721" y="1066233"/>
                  <a:pt x="1806082" y="1070117"/>
                </a:cubicBezTo>
                <a:cubicBezTo>
                  <a:pt x="1806082" y="1070117"/>
                  <a:pt x="1806082" y="1070117"/>
                  <a:pt x="1802984" y="1081573"/>
                </a:cubicBezTo>
                <a:lnTo>
                  <a:pt x="1788623" y="1077689"/>
                </a:lnTo>
                <a:cubicBezTo>
                  <a:pt x="1785525" y="1089145"/>
                  <a:pt x="1802984" y="1081573"/>
                  <a:pt x="1802984" y="1081573"/>
                </a:cubicBezTo>
                <a:lnTo>
                  <a:pt x="1799886" y="1093029"/>
                </a:lnTo>
                <a:cubicBezTo>
                  <a:pt x="1799886" y="1093029"/>
                  <a:pt x="1799886" y="1093029"/>
                  <a:pt x="1785525" y="1089145"/>
                </a:cubicBezTo>
                <a:cubicBezTo>
                  <a:pt x="1785525" y="1089145"/>
                  <a:pt x="1771164" y="1085261"/>
                  <a:pt x="1785525" y="1089145"/>
                </a:cubicBezTo>
                <a:lnTo>
                  <a:pt x="1782327" y="1100970"/>
                </a:lnTo>
                <a:cubicBezTo>
                  <a:pt x="1767966" y="1097086"/>
                  <a:pt x="1767966" y="1097086"/>
                  <a:pt x="1767966" y="1097086"/>
                </a:cubicBezTo>
                <a:lnTo>
                  <a:pt x="1782327" y="1100970"/>
                </a:lnTo>
                <a:lnTo>
                  <a:pt x="1796687" y="1104854"/>
                </a:lnTo>
                <a:cubicBezTo>
                  <a:pt x="1782327" y="1100970"/>
                  <a:pt x="1782327" y="1100970"/>
                  <a:pt x="1779228" y="1112426"/>
                </a:cubicBezTo>
                <a:cubicBezTo>
                  <a:pt x="1779228" y="1112426"/>
                  <a:pt x="1782327" y="1100970"/>
                  <a:pt x="1779228" y="1112426"/>
                </a:cubicBezTo>
                <a:cubicBezTo>
                  <a:pt x="1764868" y="1108542"/>
                  <a:pt x="1764868" y="1108542"/>
                  <a:pt x="1764868" y="1108542"/>
                </a:cubicBezTo>
                <a:cubicBezTo>
                  <a:pt x="1779228" y="1112426"/>
                  <a:pt x="1779228" y="1112426"/>
                  <a:pt x="1779228" y="1112426"/>
                </a:cubicBezTo>
                <a:lnTo>
                  <a:pt x="1793589" y="1116310"/>
                </a:lnTo>
                <a:lnTo>
                  <a:pt x="1808413" y="1120319"/>
                </a:lnTo>
                <a:cubicBezTo>
                  <a:pt x="1808413" y="1120319"/>
                  <a:pt x="1808413" y="1120319"/>
                  <a:pt x="1822774" y="1124203"/>
                </a:cubicBezTo>
                <a:cubicBezTo>
                  <a:pt x="1808413" y="1120319"/>
                  <a:pt x="1822774" y="1124203"/>
                  <a:pt x="1805315" y="1131775"/>
                </a:cubicBezTo>
                <a:cubicBezTo>
                  <a:pt x="1819676" y="1135659"/>
                  <a:pt x="1819676" y="1135659"/>
                  <a:pt x="1819676" y="1135659"/>
                </a:cubicBezTo>
                <a:lnTo>
                  <a:pt x="1816578" y="1147115"/>
                </a:lnTo>
                <a:cubicBezTo>
                  <a:pt x="1813379" y="1158940"/>
                  <a:pt x="1813379" y="1158940"/>
                  <a:pt x="1799019" y="1155056"/>
                </a:cubicBezTo>
                <a:cubicBezTo>
                  <a:pt x="1802217" y="1143231"/>
                  <a:pt x="1802217" y="1143231"/>
                  <a:pt x="1787393" y="1139222"/>
                </a:cubicBezTo>
                <a:cubicBezTo>
                  <a:pt x="1787393" y="1139222"/>
                  <a:pt x="1787393" y="1139222"/>
                  <a:pt x="1773032" y="1135338"/>
                </a:cubicBezTo>
                <a:lnTo>
                  <a:pt x="1755473" y="1143279"/>
                </a:lnTo>
                <a:cubicBezTo>
                  <a:pt x="1741112" y="1139395"/>
                  <a:pt x="1741112" y="1139395"/>
                  <a:pt x="1738014" y="1150851"/>
                </a:cubicBezTo>
                <a:cubicBezTo>
                  <a:pt x="1738014" y="1150851"/>
                  <a:pt x="1738014" y="1150851"/>
                  <a:pt x="1723190" y="1146842"/>
                </a:cubicBezTo>
                <a:lnTo>
                  <a:pt x="1708829" y="1142958"/>
                </a:lnTo>
                <a:cubicBezTo>
                  <a:pt x="1726288" y="1135386"/>
                  <a:pt x="1726288" y="1135386"/>
                  <a:pt x="1711928" y="1131502"/>
                </a:cubicBezTo>
                <a:cubicBezTo>
                  <a:pt x="1726288" y="1135386"/>
                  <a:pt x="1726288" y="1135386"/>
                  <a:pt x="1726288" y="1135386"/>
                </a:cubicBezTo>
                <a:cubicBezTo>
                  <a:pt x="1711928" y="1131502"/>
                  <a:pt x="1711928" y="1131502"/>
                  <a:pt x="1711928" y="1131502"/>
                </a:cubicBezTo>
                <a:cubicBezTo>
                  <a:pt x="1711928" y="1131502"/>
                  <a:pt x="1711928" y="1131502"/>
                  <a:pt x="1712327" y="1130024"/>
                </a:cubicBezTo>
                <a:lnTo>
                  <a:pt x="1713527" y="1125589"/>
                </a:lnTo>
                <a:lnTo>
                  <a:pt x="1714726" y="1121155"/>
                </a:lnTo>
                <a:cubicBezTo>
                  <a:pt x="1715126" y="1119677"/>
                  <a:pt x="1715126" y="1119677"/>
                  <a:pt x="1715126" y="1119677"/>
                </a:cubicBezTo>
                <a:lnTo>
                  <a:pt x="1713527" y="1125589"/>
                </a:lnTo>
                <a:lnTo>
                  <a:pt x="1711928" y="1131502"/>
                </a:lnTo>
                <a:cubicBezTo>
                  <a:pt x="1711928" y="1131502"/>
                  <a:pt x="1711928" y="1131502"/>
                  <a:pt x="1708829" y="1142958"/>
                </a:cubicBezTo>
                <a:lnTo>
                  <a:pt x="1694469" y="1139074"/>
                </a:lnTo>
                <a:cubicBezTo>
                  <a:pt x="1694469" y="1139074"/>
                  <a:pt x="1694469" y="1139074"/>
                  <a:pt x="1697567" y="1127618"/>
                </a:cubicBezTo>
                <a:lnTo>
                  <a:pt x="1682743" y="1123609"/>
                </a:lnTo>
                <a:lnTo>
                  <a:pt x="1668382" y="1119725"/>
                </a:lnTo>
                <a:lnTo>
                  <a:pt x="1654021" y="1115841"/>
                </a:lnTo>
                <a:lnTo>
                  <a:pt x="1650923" y="1127297"/>
                </a:lnTo>
                <a:cubicBezTo>
                  <a:pt x="1665284" y="1131181"/>
                  <a:pt x="1665284" y="1131181"/>
                  <a:pt x="1665284" y="1131181"/>
                </a:cubicBezTo>
                <a:lnTo>
                  <a:pt x="1662186" y="1142636"/>
                </a:lnTo>
                <a:lnTo>
                  <a:pt x="1647825" y="1138752"/>
                </a:lnTo>
                <a:cubicBezTo>
                  <a:pt x="1647825" y="1138752"/>
                  <a:pt x="1647825" y="1138752"/>
                  <a:pt x="1662186" y="1142636"/>
                </a:cubicBezTo>
                <a:lnTo>
                  <a:pt x="1676546" y="1146520"/>
                </a:lnTo>
                <a:lnTo>
                  <a:pt x="1691370" y="1150530"/>
                </a:lnTo>
                <a:lnTo>
                  <a:pt x="1694469" y="1139074"/>
                </a:lnTo>
                <a:cubicBezTo>
                  <a:pt x="1708829" y="1142958"/>
                  <a:pt x="1708829" y="1142958"/>
                  <a:pt x="1708829" y="1142958"/>
                </a:cubicBezTo>
                <a:lnTo>
                  <a:pt x="1705731" y="1154413"/>
                </a:lnTo>
                <a:lnTo>
                  <a:pt x="1702633" y="1165869"/>
                </a:lnTo>
                <a:lnTo>
                  <a:pt x="1709303" y="1167673"/>
                </a:lnTo>
                <a:lnTo>
                  <a:pt x="1709813" y="1167811"/>
                </a:lnTo>
                <a:cubicBezTo>
                  <a:pt x="1709813" y="1167811"/>
                  <a:pt x="1709813" y="1167811"/>
                  <a:pt x="1716994" y="1169753"/>
                </a:cubicBezTo>
                <a:lnTo>
                  <a:pt x="1709303" y="1167673"/>
                </a:lnTo>
                <a:lnTo>
                  <a:pt x="1708916" y="1167568"/>
                </a:lnTo>
                <a:cubicBezTo>
                  <a:pt x="1708018" y="1167326"/>
                  <a:pt x="1706223" y="1166840"/>
                  <a:pt x="1702633" y="1165869"/>
                </a:cubicBezTo>
                <a:cubicBezTo>
                  <a:pt x="1705731" y="1154413"/>
                  <a:pt x="1705731" y="1154413"/>
                  <a:pt x="1705731" y="1154413"/>
                </a:cubicBezTo>
                <a:cubicBezTo>
                  <a:pt x="1712912" y="1156355"/>
                  <a:pt x="1712912" y="1156355"/>
                  <a:pt x="1711116" y="1155870"/>
                </a:cubicBezTo>
                <a:cubicBezTo>
                  <a:pt x="1709321" y="1155384"/>
                  <a:pt x="1705731" y="1154413"/>
                  <a:pt x="1705731" y="1154413"/>
                </a:cubicBezTo>
                <a:cubicBezTo>
                  <a:pt x="1705731" y="1154413"/>
                  <a:pt x="1705731" y="1154413"/>
                  <a:pt x="1723190" y="1146842"/>
                </a:cubicBezTo>
                <a:lnTo>
                  <a:pt x="1720092" y="1158297"/>
                </a:lnTo>
                <a:cubicBezTo>
                  <a:pt x="1720092" y="1158297"/>
                  <a:pt x="1720092" y="1158297"/>
                  <a:pt x="1734916" y="1162307"/>
                </a:cubicBezTo>
                <a:lnTo>
                  <a:pt x="1738014" y="1150851"/>
                </a:lnTo>
                <a:lnTo>
                  <a:pt x="1752375" y="1154735"/>
                </a:lnTo>
                <a:lnTo>
                  <a:pt x="1749277" y="1166191"/>
                </a:lnTo>
                <a:cubicBezTo>
                  <a:pt x="1749277" y="1166191"/>
                  <a:pt x="1749277" y="1166191"/>
                  <a:pt x="1763637" y="1170074"/>
                </a:cubicBezTo>
                <a:cubicBezTo>
                  <a:pt x="1777998" y="1173958"/>
                  <a:pt x="1777998" y="1173958"/>
                  <a:pt x="1777998" y="1173958"/>
                </a:cubicBezTo>
                <a:cubicBezTo>
                  <a:pt x="1777998" y="1173958"/>
                  <a:pt x="1777998" y="1173958"/>
                  <a:pt x="1792822" y="1177968"/>
                </a:cubicBezTo>
                <a:cubicBezTo>
                  <a:pt x="1792822" y="1177968"/>
                  <a:pt x="1792822" y="1177968"/>
                  <a:pt x="1807183" y="1181851"/>
                </a:cubicBezTo>
                <a:cubicBezTo>
                  <a:pt x="1807183" y="1181851"/>
                  <a:pt x="1807183" y="1181851"/>
                  <a:pt x="1804085" y="1193307"/>
                </a:cubicBezTo>
                <a:lnTo>
                  <a:pt x="1789724" y="1189423"/>
                </a:lnTo>
                <a:lnTo>
                  <a:pt x="1786526" y="1201249"/>
                </a:lnTo>
                <a:cubicBezTo>
                  <a:pt x="1771702" y="1197239"/>
                  <a:pt x="1771702" y="1197239"/>
                  <a:pt x="1771702" y="1197239"/>
                </a:cubicBezTo>
                <a:lnTo>
                  <a:pt x="1774900" y="1185414"/>
                </a:lnTo>
                <a:lnTo>
                  <a:pt x="1766283" y="1183084"/>
                </a:lnTo>
                <a:lnTo>
                  <a:pt x="1765924" y="1182987"/>
                </a:lnTo>
                <a:cubicBezTo>
                  <a:pt x="1764129" y="1182501"/>
                  <a:pt x="1760539" y="1181530"/>
                  <a:pt x="1760539" y="1181530"/>
                </a:cubicBezTo>
                <a:cubicBezTo>
                  <a:pt x="1757341" y="1193356"/>
                  <a:pt x="1771702" y="1197239"/>
                  <a:pt x="1771702" y="1197239"/>
                </a:cubicBezTo>
                <a:cubicBezTo>
                  <a:pt x="1771702" y="1197239"/>
                  <a:pt x="1771702" y="1197239"/>
                  <a:pt x="1757341" y="1193356"/>
                </a:cubicBezTo>
                <a:lnTo>
                  <a:pt x="1754243" y="1204811"/>
                </a:lnTo>
                <a:cubicBezTo>
                  <a:pt x="1754243" y="1204811"/>
                  <a:pt x="1754243" y="1204811"/>
                  <a:pt x="1768603" y="1208695"/>
                </a:cubicBezTo>
                <a:cubicBezTo>
                  <a:pt x="1754243" y="1204811"/>
                  <a:pt x="1765505" y="1220151"/>
                  <a:pt x="1751145" y="1216267"/>
                </a:cubicBezTo>
                <a:lnTo>
                  <a:pt x="1747946" y="1228092"/>
                </a:lnTo>
                <a:cubicBezTo>
                  <a:pt x="1747946" y="1228092"/>
                  <a:pt x="1747946" y="1228092"/>
                  <a:pt x="1744848" y="1239548"/>
                </a:cubicBezTo>
                <a:cubicBezTo>
                  <a:pt x="1741750" y="1251004"/>
                  <a:pt x="1756110" y="1254888"/>
                  <a:pt x="1756110" y="1254888"/>
                </a:cubicBezTo>
                <a:lnTo>
                  <a:pt x="1747764" y="1252631"/>
                </a:lnTo>
                <a:lnTo>
                  <a:pt x="1747808" y="1252642"/>
                </a:lnTo>
                <a:cubicBezTo>
                  <a:pt x="1747135" y="1252460"/>
                  <a:pt x="1745340" y="1251975"/>
                  <a:pt x="1741750" y="1251004"/>
                </a:cubicBezTo>
                <a:cubicBezTo>
                  <a:pt x="1741750" y="1251004"/>
                  <a:pt x="1741750" y="1251004"/>
                  <a:pt x="1756110" y="1254888"/>
                </a:cubicBezTo>
                <a:cubicBezTo>
                  <a:pt x="1756110" y="1254888"/>
                  <a:pt x="1756110" y="1254888"/>
                  <a:pt x="1753012" y="1266344"/>
                </a:cubicBezTo>
                <a:lnTo>
                  <a:pt x="1770934" y="1258897"/>
                </a:lnTo>
                <a:lnTo>
                  <a:pt x="1756110" y="1254888"/>
                </a:lnTo>
                <a:cubicBezTo>
                  <a:pt x="1756110" y="1254888"/>
                  <a:pt x="1756110" y="1254888"/>
                  <a:pt x="1759209" y="1243432"/>
                </a:cubicBezTo>
                <a:cubicBezTo>
                  <a:pt x="1774033" y="1247441"/>
                  <a:pt x="1759209" y="1243432"/>
                  <a:pt x="1759209" y="1243432"/>
                </a:cubicBezTo>
                <a:cubicBezTo>
                  <a:pt x="1774033" y="1247441"/>
                  <a:pt x="1774033" y="1247441"/>
                  <a:pt x="1777131" y="1235986"/>
                </a:cubicBezTo>
                <a:lnTo>
                  <a:pt x="1788393" y="1251325"/>
                </a:lnTo>
                <a:cubicBezTo>
                  <a:pt x="1788393" y="1251325"/>
                  <a:pt x="1788393" y="1251325"/>
                  <a:pt x="1785295" y="1262781"/>
                </a:cubicBezTo>
                <a:lnTo>
                  <a:pt x="1796558" y="1278121"/>
                </a:lnTo>
                <a:lnTo>
                  <a:pt x="1782197" y="1274237"/>
                </a:lnTo>
                <a:cubicBezTo>
                  <a:pt x="1782197" y="1274237"/>
                  <a:pt x="1767836" y="1270353"/>
                  <a:pt x="1782197" y="1274237"/>
                </a:cubicBezTo>
                <a:lnTo>
                  <a:pt x="1767836" y="1270353"/>
                </a:lnTo>
                <a:cubicBezTo>
                  <a:pt x="1782197" y="1274237"/>
                  <a:pt x="1782197" y="1274237"/>
                  <a:pt x="1782197" y="1274237"/>
                </a:cubicBezTo>
                <a:cubicBezTo>
                  <a:pt x="1782197" y="1274237"/>
                  <a:pt x="1779099" y="1285692"/>
                  <a:pt x="1782197" y="1274237"/>
                </a:cubicBezTo>
                <a:cubicBezTo>
                  <a:pt x="1782197" y="1274237"/>
                  <a:pt x="1782197" y="1274237"/>
                  <a:pt x="1796558" y="1278121"/>
                </a:cubicBezTo>
                <a:cubicBezTo>
                  <a:pt x="1796558" y="1278121"/>
                  <a:pt x="1796558" y="1278121"/>
                  <a:pt x="1793460" y="1289576"/>
                </a:cubicBezTo>
                <a:lnTo>
                  <a:pt x="1779099" y="1285692"/>
                </a:lnTo>
                <a:cubicBezTo>
                  <a:pt x="1779099" y="1285692"/>
                  <a:pt x="1779099" y="1285692"/>
                  <a:pt x="1790261" y="1301402"/>
                </a:cubicBezTo>
                <a:cubicBezTo>
                  <a:pt x="1804622" y="1305286"/>
                  <a:pt x="1787163" y="1312857"/>
                  <a:pt x="1804622" y="1305286"/>
                </a:cubicBezTo>
                <a:cubicBezTo>
                  <a:pt x="1787163" y="1312857"/>
                  <a:pt x="1801524" y="1316741"/>
                  <a:pt x="1801524" y="1316741"/>
                </a:cubicBezTo>
                <a:cubicBezTo>
                  <a:pt x="1815885" y="1320625"/>
                  <a:pt x="1798426" y="1328197"/>
                  <a:pt x="1815885" y="1320625"/>
                </a:cubicBezTo>
                <a:lnTo>
                  <a:pt x="1813996" y="1327607"/>
                </a:lnTo>
                <a:lnTo>
                  <a:pt x="1813948" y="1327785"/>
                </a:lnTo>
                <a:cubicBezTo>
                  <a:pt x="1813561" y="1329217"/>
                  <a:pt x="1812786" y="1332081"/>
                  <a:pt x="1812786" y="1332081"/>
                </a:cubicBezTo>
                <a:lnTo>
                  <a:pt x="1827610" y="1336090"/>
                </a:lnTo>
                <a:lnTo>
                  <a:pt x="1824512" y="1347546"/>
                </a:lnTo>
                <a:cubicBezTo>
                  <a:pt x="1838873" y="1351430"/>
                  <a:pt x="1838873" y="1351430"/>
                  <a:pt x="1835675" y="1363255"/>
                </a:cubicBezTo>
                <a:cubicBezTo>
                  <a:pt x="1850036" y="1367139"/>
                  <a:pt x="1846937" y="1378595"/>
                  <a:pt x="1832576" y="1374711"/>
                </a:cubicBezTo>
                <a:lnTo>
                  <a:pt x="1846937" y="1378595"/>
                </a:lnTo>
                <a:cubicBezTo>
                  <a:pt x="1846937" y="1378595"/>
                  <a:pt x="1861298" y="1382479"/>
                  <a:pt x="1843839" y="1390051"/>
                </a:cubicBezTo>
                <a:cubicBezTo>
                  <a:pt x="1840741" y="1401507"/>
                  <a:pt x="1840741" y="1401507"/>
                  <a:pt x="1858200" y="1393935"/>
                </a:cubicBezTo>
                <a:cubicBezTo>
                  <a:pt x="1855102" y="1405390"/>
                  <a:pt x="1858200" y="1393935"/>
                  <a:pt x="1855102" y="1405390"/>
                </a:cubicBezTo>
                <a:cubicBezTo>
                  <a:pt x="1844331" y="1402478"/>
                  <a:pt x="1849717" y="1403934"/>
                  <a:pt x="1847024" y="1403206"/>
                </a:cubicBezTo>
                <a:lnTo>
                  <a:pt x="1853307" y="1404905"/>
                </a:lnTo>
                <a:cubicBezTo>
                  <a:pt x="1855102" y="1405390"/>
                  <a:pt x="1855102" y="1405390"/>
                  <a:pt x="1855102" y="1405390"/>
                </a:cubicBezTo>
                <a:lnTo>
                  <a:pt x="1851903" y="1417216"/>
                </a:lnTo>
                <a:cubicBezTo>
                  <a:pt x="1851903" y="1417216"/>
                  <a:pt x="1837543" y="1413332"/>
                  <a:pt x="1851903" y="1417216"/>
                </a:cubicBezTo>
                <a:lnTo>
                  <a:pt x="1837543" y="1413332"/>
                </a:lnTo>
                <a:cubicBezTo>
                  <a:pt x="1837543" y="1413332"/>
                  <a:pt x="1823182" y="1409448"/>
                  <a:pt x="1837543" y="1413332"/>
                </a:cubicBezTo>
                <a:cubicBezTo>
                  <a:pt x="1837543" y="1413332"/>
                  <a:pt x="1837543" y="1413332"/>
                  <a:pt x="1834444" y="1424788"/>
                </a:cubicBezTo>
                <a:lnTo>
                  <a:pt x="1831346" y="1436243"/>
                </a:lnTo>
                <a:cubicBezTo>
                  <a:pt x="1845707" y="1440127"/>
                  <a:pt x="1842609" y="1451583"/>
                  <a:pt x="1842609" y="1451583"/>
                </a:cubicBezTo>
                <a:cubicBezTo>
                  <a:pt x="1842609" y="1451583"/>
                  <a:pt x="1842609" y="1451583"/>
                  <a:pt x="1828248" y="1447699"/>
                </a:cubicBezTo>
                <a:cubicBezTo>
                  <a:pt x="1828248" y="1447699"/>
                  <a:pt x="1831346" y="1436243"/>
                  <a:pt x="1816985" y="1432359"/>
                </a:cubicBezTo>
                <a:lnTo>
                  <a:pt x="1802625" y="1428475"/>
                </a:lnTo>
                <a:cubicBezTo>
                  <a:pt x="1805723" y="1417020"/>
                  <a:pt x="1820084" y="1420904"/>
                  <a:pt x="1820084" y="1420904"/>
                </a:cubicBezTo>
                <a:cubicBezTo>
                  <a:pt x="1820084" y="1420904"/>
                  <a:pt x="1820084" y="1420904"/>
                  <a:pt x="1805723" y="1417020"/>
                </a:cubicBezTo>
                <a:lnTo>
                  <a:pt x="1802625" y="1428475"/>
                </a:lnTo>
                <a:cubicBezTo>
                  <a:pt x="1802625" y="1428475"/>
                  <a:pt x="1802625" y="1428475"/>
                  <a:pt x="1787800" y="1424466"/>
                </a:cubicBezTo>
                <a:lnTo>
                  <a:pt x="1784702" y="1435922"/>
                </a:lnTo>
                <a:cubicBezTo>
                  <a:pt x="1799526" y="1439931"/>
                  <a:pt x="1796328" y="1451757"/>
                  <a:pt x="1781504" y="1447747"/>
                </a:cubicBezTo>
                <a:cubicBezTo>
                  <a:pt x="1781504" y="1447747"/>
                  <a:pt x="1767143" y="1443863"/>
                  <a:pt x="1781504" y="1447747"/>
                </a:cubicBezTo>
                <a:lnTo>
                  <a:pt x="1796328" y="1451757"/>
                </a:lnTo>
                <a:cubicBezTo>
                  <a:pt x="1796328" y="1451757"/>
                  <a:pt x="1796328" y="1451757"/>
                  <a:pt x="1793230" y="1463212"/>
                </a:cubicBezTo>
                <a:cubicBezTo>
                  <a:pt x="1793230" y="1463212"/>
                  <a:pt x="1793230" y="1463212"/>
                  <a:pt x="1807591" y="1467096"/>
                </a:cubicBezTo>
                <a:lnTo>
                  <a:pt x="1810689" y="1455640"/>
                </a:lnTo>
                <a:lnTo>
                  <a:pt x="1796328" y="1451757"/>
                </a:lnTo>
                <a:cubicBezTo>
                  <a:pt x="1796328" y="1451757"/>
                  <a:pt x="1799526" y="1439931"/>
                  <a:pt x="1796328" y="1451757"/>
                </a:cubicBezTo>
                <a:lnTo>
                  <a:pt x="1799526" y="1439931"/>
                </a:lnTo>
                <a:cubicBezTo>
                  <a:pt x="1799526" y="1439931"/>
                  <a:pt x="1799526" y="1439931"/>
                  <a:pt x="1813887" y="1443815"/>
                </a:cubicBezTo>
                <a:lnTo>
                  <a:pt x="1828248" y="1447699"/>
                </a:lnTo>
                <a:cubicBezTo>
                  <a:pt x="1813887" y="1443815"/>
                  <a:pt x="1828248" y="1447699"/>
                  <a:pt x="1825050" y="1459524"/>
                </a:cubicBezTo>
                <a:lnTo>
                  <a:pt x="1821951" y="1470980"/>
                </a:lnTo>
                <a:cubicBezTo>
                  <a:pt x="1821951" y="1470980"/>
                  <a:pt x="1821951" y="1470980"/>
                  <a:pt x="1818853" y="1482436"/>
                </a:cubicBezTo>
                <a:lnTo>
                  <a:pt x="1804492" y="1478552"/>
                </a:lnTo>
                <a:lnTo>
                  <a:pt x="1801294" y="1490377"/>
                </a:lnTo>
                <a:cubicBezTo>
                  <a:pt x="1804884" y="1491348"/>
                  <a:pt x="1806679" y="1491834"/>
                  <a:pt x="1807353" y="1492016"/>
                </a:cubicBezTo>
                <a:lnTo>
                  <a:pt x="1807038" y="1491931"/>
                </a:lnTo>
                <a:lnTo>
                  <a:pt x="1815655" y="1494261"/>
                </a:lnTo>
                <a:cubicBezTo>
                  <a:pt x="1815655" y="1494261"/>
                  <a:pt x="1815655" y="1494261"/>
                  <a:pt x="1812557" y="1505717"/>
                </a:cubicBezTo>
                <a:cubicBezTo>
                  <a:pt x="1812557" y="1505717"/>
                  <a:pt x="1812557" y="1505717"/>
                  <a:pt x="1798196" y="1501833"/>
                </a:cubicBezTo>
                <a:cubicBezTo>
                  <a:pt x="1798196" y="1501833"/>
                  <a:pt x="1798196" y="1501833"/>
                  <a:pt x="1786933" y="1486493"/>
                </a:cubicBezTo>
                <a:cubicBezTo>
                  <a:pt x="1786933" y="1486493"/>
                  <a:pt x="1786933" y="1486493"/>
                  <a:pt x="1772109" y="1482484"/>
                </a:cubicBezTo>
                <a:lnTo>
                  <a:pt x="1769011" y="1493940"/>
                </a:lnTo>
                <a:cubicBezTo>
                  <a:pt x="1769011" y="1493940"/>
                  <a:pt x="1769011" y="1493940"/>
                  <a:pt x="1783835" y="1497949"/>
                </a:cubicBezTo>
                <a:lnTo>
                  <a:pt x="1780737" y="1509405"/>
                </a:lnTo>
                <a:lnTo>
                  <a:pt x="1777639" y="1520861"/>
                </a:lnTo>
                <a:cubicBezTo>
                  <a:pt x="1780737" y="1509405"/>
                  <a:pt x="1780737" y="1509405"/>
                  <a:pt x="1795098" y="1513289"/>
                </a:cubicBezTo>
                <a:cubicBezTo>
                  <a:pt x="1795098" y="1513289"/>
                  <a:pt x="1795098" y="1513289"/>
                  <a:pt x="1791999" y="1524745"/>
                </a:cubicBezTo>
                <a:cubicBezTo>
                  <a:pt x="1791999" y="1524745"/>
                  <a:pt x="1791999" y="1524745"/>
                  <a:pt x="1774540" y="1532316"/>
                </a:cubicBezTo>
                <a:cubicBezTo>
                  <a:pt x="1774540" y="1532316"/>
                  <a:pt x="1777639" y="1520861"/>
                  <a:pt x="1774540" y="1532316"/>
                </a:cubicBezTo>
                <a:lnTo>
                  <a:pt x="1759716" y="1528307"/>
                </a:lnTo>
                <a:cubicBezTo>
                  <a:pt x="1759716" y="1528307"/>
                  <a:pt x="1759716" y="1528307"/>
                  <a:pt x="1762815" y="1516851"/>
                </a:cubicBezTo>
                <a:lnTo>
                  <a:pt x="1748454" y="1512968"/>
                </a:lnTo>
                <a:lnTo>
                  <a:pt x="1751552" y="1501512"/>
                </a:lnTo>
                <a:lnTo>
                  <a:pt x="1737192" y="1497628"/>
                </a:lnTo>
                <a:cubicBezTo>
                  <a:pt x="1737192" y="1497628"/>
                  <a:pt x="1737192" y="1497628"/>
                  <a:pt x="1734093" y="1509084"/>
                </a:cubicBezTo>
                <a:lnTo>
                  <a:pt x="1748454" y="1512968"/>
                </a:lnTo>
                <a:lnTo>
                  <a:pt x="1745356" y="1524423"/>
                </a:lnTo>
                <a:lnTo>
                  <a:pt x="1759716" y="1528307"/>
                </a:lnTo>
                <a:lnTo>
                  <a:pt x="1756518" y="1540133"/>
                </a:lnTo>
                <a:lnTo>
                  <a:pt x="1742158" y="1536249"/>
                </a:lnTo>
                <a:lnTo>
                  <a:pt x="1727797" y="1532365"/>
                </a:lnTo>
                <a:lnTo>
                  <a:pt x="1730995" y="1520539"/>
                </a:lnTo>
                <a:cubicBezTo>
                  <a:pt x="1727797" y="1532365"/>
                  <a:pt x="1727797" y="1532365"/>
                  <a:pt x="1727797" y="1532365"/>
                </a:cubicBezTo>
                <a:cubicBezTo>
                  <a:pt x="1727797" y="1532365"/>
                  <a:pt x="1727797" y="1532365"/>
                  <a:pt x="1713436" y="1528481"/>
                </a:cubicBezTo>
                <a:lnTo>
                  <a:pt x="1710338" y="1539937"/>
                </a:lnTo>
                <a:lnTo>
                  <a:pt x="1695977" y="1536053"/>
                </a:lnTo>
                <a:cubicBezTo>
                  <a:pt x="1695977" y="1536053"/>
                  <a:pt x="1695977" y="1536053"/>
                  <a:pt x="1699075" y="1524597"/>
                </a:cubicBezTo>
                <a:lnTo>
                  <a:pt x="1684251" y="1520588"/>
                </a:lnTo>
                <a:lnTo>
                  <a:pt x="1669890" y="1516704"/>
                </a:lnTo>
                <a:cubicBezTo>
                  <a:pt x="1669890" y="1516704"/>
                  <a:pt x="1669890" y="1516704"/>
                  <a:pt x="1666792" y="1528160"/>
                </a:cubicBezTo>
                <a:lnTo>
                  <a:pt x="1652431" y="1524276"/>
                </a:lnTo>
                <a:lnTo>
                  <a:pt x="1649333" y="1535731"/>
                </a:lnTo>
                <a:lnTo>
                  <a:pt x="1646235" y="1547187"/>
                </a:lnTo>
                <a:cubicBezTo>
                  <a:pt x="1646235" y="1547187"/>
                  <a:pt x="1646235" y="1547187"/>
                  <a:pt x="1631874" y="1543303"/>
                </a:cubicBezTo>
                <a:cubicBezTo>
                  <a:pt x="1643037" y="1559012"/>
                  <a:pt x="1646235" y="1547187"/>
                  <a:pt x="1646235" y="1547187"/>
                </a:cubicBezTo>
                <a:cubicBezTo>
                  <a:pt x="1643037" y="1559012"/>
                  <a:pt x="1643037" y="1559012"/>
                  <a:pt x="1657398" y="1562896"/>
                </a:cubicBezTo>
                <a:cubicBezTo>
                  <a:pt x="1657398" y="1562896"/>
                  <a:pt x="1657398" y="1562896"/>
                  <a:pt x="1643037" y="1559012"/>
                </a:cubicBezTo>
                <a:cubicBezTo>
                  <a:pt x="1643037" y="1559012"/>
                  <a:pt x="1643037" y="1559012"/>
                  <a:pt x="1628676" y="1555128"/>
                </a:cubicBezTo>
                <a:lnTo>
                  <a:pt x="1613852" y="1551119"/>
                </a:lnTo>
                <a:lnTo>
                  <a:pt x="1610754" y="1562575"/>
                </a:lnTo>
                <a:lnTo>
                  <a:pt x="1596393" y="1558691"/>
                </a:lnTo>
                <a:lnTo>
                  <a:pt x="1593295" y="1570147"/>
                </a:lnTo>
                <a:lnTo>
                  <a:pt x="1578934" y="1566263"/>
                </a:lnTo>
                <a:cubicBezTo>
                  <a:pt x="1578934" y="1566263"/>
                  <a:pt x="1578934" y="1566263"/>
                  <a:pt x="1582032" y="1554807"/>
                </a:cubicBezTo>
                <a:lnTo>
                  <a:pt x="1567208" y="1550798"/>
                </a:lnTo>
                <a:cubicBezTo>
                  <a:pt x="1567208" y="1550798"/>
                  <a:pt x="1567208" y="1550798"/>
                  <a:pt x="1564110" y="1562254"/>
                </a:cubicBezTo>
                <a:lnTo>
                  <a:pt x="1561012" y="1573710"/>
                </a:lnTo>
                <a:lnTo>
                  <a:pt x="1546651" y="1569826"/>
                </a:lnTo>
                <a:cubicBezTo>
                  <a:pt x="1543453" y="1581651"/>
                  <a:pt x="1557813" y="1585535"/>
                  <a:pt x="1557813" y="1585535"/>
                </a:cubicBezTo>
                <a:lnTo>
                  <a:pt x="1543453" y="1581651"/>
                </a:lnTo>
                <a:cubicBezTo>
                  <a:pt x="1546651" y="1569826"/>
                  <a:pt x="1532290" y="1565942"/>
                  <a:pt x="1532290" y="1565942"/>
                </a:cubicBezTo>
                <a:lnTo>
                  <a:pt x="1517929" y="1562058"/>
                </a:lnTo>
                <a:lnTo>
                  <a:pt x="1503105" y="1558049"/>
                </a:lnTo>
                <a:lnTo>
                  <a:pt x="1506203" y="1546593"/>
                </a:lnTo>
                <a:lnTo>
                  <a:pt x="1491843" y="1542709"/>
                </a:lnTo>
                <a:cubicBezTo>
                  <a:pt x="1491843" y="1542709"/>
                  <a:pt x="1491843" y="1542709"/>
                  <a:pt x="1488744" y="1554165"/>
                </a:cubicBezTo>
                <a:cubicBezTo>
                  <a:pt x="1488744" y="1554165"/>
                  <a:pt x="1488744" y="1554165"/>
                  <a:pt x="1474384" y="1550281"/>
                </a:cubicBezTo>
                <a:lnTo>
                  <a:pt x="1477482" y="1538825"/>
                </a:lnTo>
                <a:lnTo>
                  <a:pt x="1463121" y="1534941"/>
                </a:lnTo>
                <a:cubicBezTo>
                  <a:pt x="1463121" y="1534941"/>
                  <a:pt x="1477482" y="1538825"/>
                  <a:pt x="1463121" y="1534941"/>
                </a:cubicBezTo>
                <a:lnTo>
                  <a:pt x="1460023" y="1546397"/>
                </a:lnTo>
                <a:cubicBezTo>
                  <a:pt x="1460023" y="1546397"/>
                  <a:pt x="1460023" y="1546397"/>
                  <a:pt x="1445199" y="1542388"/>
                </a:cubicBezTo>
                <a:cubicBezTo>
                  <a:pt x="1445199" y="1542388"/>
                  <a:pt x="1445199" y="1542388"/>
                  <a:pt x="1442001" y="1554213"/>
                </a:cubicBezTo>
                <a:lnTo>
                  <a:pt x="1433430" y="1551895"/>
                </a:lnTo>
                <a:lnTo>
                  <a:pt x="1433698" y="1551967"/>
                </a:lnTo>
                <a:cubicBezTo>
                  <a:pt x="1433025" y="1551785"/>
                  <a:pt x="1431230" y="1551300"/>
                  <a:pt x="1427640" y="1550329"/>
                </a:cubicBezTo>
                <a:lnTo>
                  <a:pt x="1413279" y="1546445"/>
                </a:lnTo>
                <a:lnTo>
                  <a:pt x="1398918" y="1542561"/>
                </a:lnTo>
                <a:cubicBezTo>
                  <a:pt x="1398918" y="1542561"/>
                  <a:pt x="1398918" y="1542561"/>
                  <a:pt x="1416477" y="1534620"/>
                </a:cubicBezTo>
                <a:lnTo>
                  <a:pt x="1402116" y="1530736"/>
                </a:lnTo>
                <a:cubicBezTo>
                  <a:pt x="1402116" y="1530736"/>
                  <a:pt x="1402116" y="1530736"/>
                  <a:pt x="1398918" y="1542561"/>
                </a:cubicBezTo>
                <a:cubicBezTo>
                  <a:pt x="1398918" y="1542561"/>
                  <a:pt x="1398918" y="1542561"/>
                  <a:pt x="1395820" y="1554017"/>
                </a:cubicBezTo>
                <a:cubicBezTo>
                  <a:pt x="1395820" y="1554017"/>
                  <a:pt x="1395820" y="1554017"/>
                  <a:pt x="1410181" y="1557901"/>
                </a:cubicBezTo>
                <a:lnTo>
                  <a:pt x="1407083" y="1569357"/>
                </a:lnTo>
                <a:cubicBezTo>
                  <a:pt x="1407083" y="1569357"/>
                  <a:pt x="1407083" y="1569357"/>
                  <a:pt x="1389623" y="1576928"/>
                </a:cubicBezTo>
                <a:lnTo>
                  <a:pt x="1374799" y="1572919"/>
                </a:lnTo>
                <a:cubicBezTo>
                  <a:pt x="1374799" y="1572919"/>
                  <a:pt x="1360439" y="1569035"/>
                  <a:pt x="1374799" y="1572919"/>
                </a:cubicBezTo>
                <a:cubicBezTo>
                  <a:pt x="1374799" y="1572919"/>
                  <a:pt x="1357240" y="1580861"/>
                  <a:pt x="1360439" y="1569035"/>
                </a:cubicBezTo>
                <a:cubicBezTo>
                  <a:pt x="1360439" y="1569035"/>
                  <a:pt x="1360439" y="1569035"/>
                  <a:pt x="1357240" y="1580861"/>
                </a:cubicBezTo>
                <a:cubicBezTo>
                  <a:pt x="1357240" y="1580861"/>
                  <a:pt x="1342880" y="1576977"/>
                  <a:pt x="1357240" y="1580861"/>
                </a:cubicBezTo>
                <a:cubicBezTo>
                  <a:pt x="1357240" y="1580861"/>
                  <a:pt x="1357240" y="1580861"/>
                  <a:pt x="1354142" y="1592316"/>
                </a:cubicBezTo>
                <a:cubicBezTo>
                  <a:pt x="1354142" y="1592316"/>
                  <a:pt x="1354142" y="1592316"/>
                  <a:pt x="1339781" y="1588432"/>
                </a:cubicBezTo>
                <a:lnTo>
                  <a:pt x="1342880" y="1576977"/>
                </a:lnTo>
                <a:cubicBezTo>
                  <a:pt x="1325421" y="1584549"/>
                  <a:pt x="1339781" y="1588432"/>
                  <a:pt x="1339781" y="1588432"/>
                </a:cubicBezTo>
                <a:lnTo>
                  <a:pt x="1325421" y="1584549"/>
                </a:lnTo>
                <a:cubicBezTo>
                  <a:pt x="1310597" y="1580539"/>
                  <a:pt x="1325421" y="1584549"/>
                  <a:pt x="1307498" y="1591995"/>
                </a:cubicBezTo>
                <a:cubicBezTo>
                  <a:pt x="1310597" y="1580539"/>
                  <a:pt x="1307498" y="1591995"/>
                  <a:pt x="1307498" y="1591995"/>
                </a:cubicBezTo>
                <a:lnTo>
                  <a:pt x="1293138" y="1588111"/>
                </a:lnTo>
                <a:lnTo>
                  <a:pt x="1296236" y="1576655"/>
                </a:lnTo>
                <a:cubicBezTo>
                  <a:pt x="1281875" y="1572771"/>
                  <a:pt x="1281875" y="1572771"/>
                  <a:pt x="1281875" y="1572771"/>
                </a:cubicBezTo>
                <a:cubicBezTo>
                  <a:pt x="1281875" y="1572771"/>
                  <a:pt x="1285465" y="1573742"/>
                  <a:pt x="1287260" y="1574228"/>
                </a:cubicBezTo>
                <a:lnTo>
                  <a:pt x="1287890" y="1574398"/>
                </a:lnTo>
                <a:lnTo>
                  <a:pt x="1287934" y="1574410"/>
                </a:lnTo>
                <a:cubicBezTo>
                  <a:pt x="1287260" y="1574228"/>
                  <a:pt x="1285465" y="1573742"/>
                  <a:pt x="1281875" y="1572771"/>
                </a:cubicBezTo>
                <a:lnTo>
                  <a:pt x="1284973" y="1561316"/>
                </a:lnTo>
                <a:lnTo>
                  <a:pt x="1270613" y="1557432"/>
                </a:lnTo>
                <a:cubicBezTo>
                  <a:pt x="1270613" y="1557432"/>
                  <a:pt x="1273811" y="1545606"/>
                  <a:pt x="1270613" y="1557432"/>
                </a:cubicBezTo>
                <a:lnTo>
                  <a:pt x="1273811" y="1545606"/>
                </a:lnTo>
                <a:lnTo>
                  <a:pt x="1258987" y="1541597"/>
                </a:lnTo>
                <a:cubicBezTo>
                  <a:pt x="1258987" y="1541597"/>
                  <a:pt x="1262085" y="1530142"/>
                  <a:pt x="1258987" y="1541597"/>
                </a:cubicBezTo>
                <a:cubicBezTo>
                  <a:pt x="1244626" y="1537713"/>
                  <a:pt x="1262085" y="1530142"/>
                  <a:pt x="1247724" y="1526258"/>
                </a:cubicBezTo>
                <a:cubicBezTo>
                  <a:pt x="1247724" y="1526258"/>
                  <a:pt x="1247724" y="1526258"/>
                  <a:pt x="1250822" y="1514802"/>
                </a:cubicBezTo>
                <a:cubicBezTo>
                  <a:pt x="1258003" y="1516744"/>
                  <a:pt x="1258003" y="1516744"/>
                  <a:pt x="1258003" y="1516744"/>
                </a:cubicBezTo>
                <a:lnTo>
                  <a:pt x="1265183" y="1518686"/>
                </a:lnTo>
                <a:cubicBezTo>
                  <a:pt x="1258003" y="1516744"/>
                  <a:pt x="1258003" y="1516744"/>
                  <a:pt x="1258003" y="1516744"/>
                </a:cubicBezTo>
                <a:lnTo>
                  <a:pt x="1250822" y="1514802"/>
                </a:lnTo>
                <a:lnTo>
                  <a:pt x="1247724" y="1526258"/>
                </a:lnTo>
                <a:cubicBezTo>
                  <a:pt x="1247724" y="1526258"/>
                  <a:pt x="1250822" y="1514802"/>
                  <a:pt x="1247724" y="1526258"/>
                </a:cubicBezTo>
                <a:lnTo>
                  <a:pt x="1236462" y="1510918"/>
                </a:lnTo>
                <a:cubicBezTo>
                  <a:pt x="1236462" y="1510918"/>
                  <a:pt x="1236462" y="1510918"/>
                  <a:pt x="1222101" y="1507034"/>
                </a:cubicBezTo>
                <a:cubicBezTo>
                  <a:pt x="1222101" y="1507034"/>
                  <a:pt x="1222101" y="1507034"/>
                  <a:pt x="1225199" y="1495578"/>
                </a:cubicBezTo>
                <a:lnTo>
                  <a:pt x="1210375" y="1491569"/>
                </a:lnTo>
                <a:lnTo>
                  <a:pt x="1228397" y="1483753"/>
                </a:lnTo>
                <a:cubicBezTo>
                  <a:pt x="1213573" y="1479744"/>
                  <a:pt x="1231496" y="1472297"/>
                  <a:pt x="1213573" y="1479744"/>
                </a:cubicBezTo>
                <a:cubicBezTo>
                  <a:pt x="1216672" y="1468288"/>
                  <a:pt x="1216672" y="1468288"/>
                  <a:pt x="1216672" y="1468288"/>
                </a:cubicBezTo>
                <a:cubicBezTo>
                  <a:pt x="1231496" y="1472297"/>
                  <a:pt x="1216672" y="1468288"/>
                  <a:pt x="1216672" y="1468288"/>
                </a:cubicBezTo>
                <a:lnTo>
                  <a:pt x="1202311" y="1464404"/>
                </a:lnTo>
                <a:cubicBezTo>
                  <a:pt x="1202311" y="1464404"/>
                  <a:pt x="1202311" y="1464404"/>
                  <a:pt x="1205409" y="1452948"/>
                </a:cubicBezTo>
                <a:lnTo>
                  <a:pt x="1219770" y="1456832"/>
                </a:lnTo>
                <a:cubicBezTo>
                  <a:pt x="1222868" y="1445376"/>
                  <a:pt x="1219770" y="1456832"/>
                  <a:pt x="1219770" y="1456832"/>
                </a:cubicBezTo>
                <a:cubicBezTo>
                  <a:pt x="1219770" y="1456832"/>
                  <a:pt x="1219770" y="1456832"/>
                  <a:pt x="1205409" y="1452948"/>
                </a:cubicBezTo>
                <a:cubicBezTo>
                  <a:pt x="1219770" y="1456832"/>
                  <a:pt x="1222868" y="1445376"/>
                  <a:pt x="1222868" y="1445376"/>
                </a:cubicBezTo>
                <a:cubicBezTo>
                  <a:pt x="1208507" y="1441492"/>
                  <a:pt x="1208507" y="1441492"/>
                  <a:pt x="1208507" y="1441492"/>
                </a:cubicBezTo>
                <a:cubicBezTo>
                  <a:pt x="1211705" y="1429667"/>
                  <a:pt x="1211705" y="1429667"/>
                  <a:pt x="1211705" y="1429667"/>
                </a:cubicBezTo>
                <a:lnTo>
                  <a:pt x="1197345" y="1425783"/>
                </a:lnTo>
                <a:cubicBezTo>
                  <a:pt x="1197345" y="1425783"/>
                  <a:pt x="1182984" y="1421899"/>
                  <a:pt x="1186082" y="1410444"/>
                </a:cubicBezTo>
                <a:cubicBezTo>
                  <a:pt x="1186082" y="1410444"/>
                  <a:pt x="1186082" y="1410444"/>
                  <a:pt x="1200443" y="1414327"/>
                </a:cubicBezTo>
                <a:cubicBezTo>
                  <a:pt x="1186082" y="1410444"/>
                  <a:pt x="1203541" y="1402872"/>
                  <a:pt x="1203541" y="1402872"/>
                </a:cubicBezTo>
                <a:lnTo>
                  <a:pt x="1206639" y="1391416"/>
                </a:lnTo>
                <a:lnTo>
                  <a:pt x="1209838" y="1379591"/>
                </a:lnTo>
                <a:lnTo>
                  <a:pt x="1195477" y="1375707"/>
                </a:lnTo>
                <a:cubicBezTo>
                  <a:pt x="1195477" y="1375707"/>
                  <a:pt x="1195477" y="1375707"/>
                  <a:pt x="1180653" y="1371698"/>
                </a:cubicBezTo>
                <a:cubicBezTo>
                  <a:pt x="1183751" y="1360242"/>
                  <a:pt x="1183751" y="1360242"/>
                  <a:pt x="1183751" y="1360242"/>
                </a:cubicBezTo>
                <a:cubicBezTo>
                  <a:pt x="1169390" y="1356358"/>
                  <a:pt x="1169390" y="1356358"/>
                  <a:pt x="1169390" y="1356358"/>
                </a:cubicBezTo>
                <a:lnTo>
                  <a:pt x="1183751" y="1360242"/>
                </a:lnTo>
                <a:cubicBezTo>
                  <a:pt x="1180653" y="1371698"/>
                  <a:pt x="1180653" y="1371698"/>
                  <a:pt x="1180653" y="1371698"/>
                </a:cubicBezTo>
                <a:lnTo>
                  <a:pt x="1166292" y="1367814"/>
                </a:lnTo>
                <a:cubicBezTo>
                  <a:pt x="1163094" y="1379639"/>
                  <a:pt x="1163094" y="1379639"/>
                  <a:pt x="1163094" y="1379639"/>
                </a:cubicBezTo>
                <a:cubicBezTo>
                  <a:pt x="1163094" y="1379639"/>
                  <a:pt x="1163094" y="1379639"/>
                  <a:pt x="1159996" y="1391095"/>
                </a:cubicBezTo>
                <a:cubicBezTo>
                  <a:pt x="1145635" y="1387211"/>
                  <a:pt x="1159996" y="1391095"/>
                  <a:pt x="1145635" y="1387211"/>
                </a:cubicBezTo>
                <a:lnTo>
                  <a:pt x="1148733" y="1375755"/>
                </a:lnTo>
                <a:lnTo>
                  <a:pt x="1151931" y="1363930"/>
                </a:lnTo>
                <a:cubicBezTo>
                  <a:pt x="1151931" y="1363930"/>
                  <a:pt x="1151931" y="1363930"/>
                  <a:pt x="1148733" y="1375755"/>
                </a:cubicBezTo>
                <a:cubicBezTo>
                  <a:pt x="1141553" y="1373813"/>
                  <a:pt x="1141553" y="1373813"/>
                  <a:pt x="1141553" y="1373813"/>
                </a:cubicBezTo>
                <a:lnTo>
                  <a:pt x="1141043" y="1373675"/>
                </a:lnTo>
                <a:lnTo>
                  <a:pt x="1140655" y="1373570"/>
                </a:lnTo>
                <a:cubicBezTo>
                  <a:pt x="1139758" y="1373328"/>
                  <a:pt x="1137963" y="1372842"/>
                  <a:pt x="1134372" y="1371871"/>
                </a:cubicBezTo>
                <a:cubicBezTo>
                  <a:pt x="1134372" y="1371871"/>
                  <a:pt x="1137570" y="1360046"/>
                  <a:pt x="1134372" y="1371871"/>
                </a:cubicBezTo>
                <a:cubicBezTo>
                  <a:pt x="1134372" y="1371871"/>
                  <a:pt x="1134372" y="1371871"/>
                  <a:pt x="1119548" y="1367862"/>
                </a:cubicBezTo>
                <a:cubicBezTo>
                  <a:pt x="1119548" y="1367862"/>
                  <a:pt x="1119548" y="1367862"/>
                  <a:pt x="1122746" y="1356037"/>
                </a:cubicBezTo>
                <a:lnTo>
                  <a:pt x="1137570" y="1360046"/>
                </a:lnTo>
                <a:lnTo>
                  <a:pt x="1140669" y="1348590"/>
                </a:lnTo>
                <a:cubicBezTo>
                  <a:pt x="1143767" y="1337134"/>
                  <a:pt x="1140669" y="1348590"/>
                  <a:pt x="1143767" y="1337134"/>
                </a:cubicBezTo>
                <a:cubicBezTo>
                  <a:pt x="1143767" y="1337134"/>
                  <a:pt x="1143767" y="1337134"/>
                  <a:pt x="1158128" y="1341018"/>
                </a:cubicBezTo>
                <a:lnTo>
                  <a:pt x="1161226" y="1329562"/>
                </a:lnTo>
                <a:lnTo>
                  <a:pt x="1164324" y="1318107"/>
                </a:lnTo>
                <a:cubicBezTo>
                  <a:pt x="1164324" y="1318107"/>
                  <a:pt x="1164324" y="1318107"/>
                  <a:pt x="1146865" y="1325678"/>
                </a:cubicBezTo>
                <a:lnTo>
                  <a:pt x="1149963" y="1314223"/>
                </a:lnTo>
                <a:cubicBezTo>
                  <a:pt x="1146865" y="1325678"/>
                  <a:pt x="1132041" y="1321669"/>
                  <a:pt x="1132041" y="1321669"/>
                </a:cubicBezTo>
                <a:lnTo>
                  <a:pt x="1128943" y="1333125"/>
                </a:lnTo>
                <a:cubicBezTo>
                  <a:pt x="1128943" y="1333125"/>
                  <a:pt x="1128943" y="1333125"/>
                  <a:pt x="1125845" y="1344581"/>
                </a:cubicBezTo>
                <a:cubicBezTo>
                  <a:pt x="1125845" y="1344581"/>
                  <a:pt x="1125845" y="1344581"/>
                  <a:pt x="1111484" y="1340697"/>
                </a:cubicBezTo>
                <a:cubicBezTo>
                  <a:pt x="1111484" y="1340697"/>
                  <a:pt x="1114582" y="1329241"/>
                  <a:pt x="1111484" y="1340697"/>
                </a:cubicBezTo>
                <a:lnTo>
                  <a:pt x="1097123" y="1336813"/>
                </a:lnTo>
                <a:lnTo>
                  <a:pt x="1082762" y="1332929"/>
                </a:lnTo>
                <a:lnTo>
                  <a:pt x="1085861" y="1321473"/>
                </a:lnTo>
                <a:cubicBezTo>
                  <a:pt x="1085861" y="1321473"/>
                  <a:pt x="1088959" y="1310017"/>
                  <a:pt x="1085861" y="1321473"/>
                </a:cubicBezTo>
                <a:lnTo>
                  <a:pt x="1071037" y="1317464"/>
                </a:lnTo>
                <a:lnTo>
                  <a:pt x="1074135" y="1306008"/>
                </a:lnTo>
                <a:cubicBezTo>
                  <a:pt x="1074135" y="1306008"/>
                  <a:pt x="1074135" y="1306008"/>
                  <a:pt x="1088959" y="1310017"/>
                </a:cubicBezTo>
                <a:lnTo>
                  <a:pt x="1103320" y="1313901"/>
                </a:lnTo>
                <a:cubicBezTo>
                  <a:pt x="1103320" y="1313901"/>
                  <a:pt x="1103320" y="1313901"/>
                  <a:pt x="1117680" y="1317785"/>
                </a:cubicBezTo>
                <a:cubicBezTo>
                  <a:pt x="1117680" y="1317785"/>
                  <a:pt x="1117680" y="1317785"/>
                  <a:pt x="1114582" y="1329241"/>
                </a:cubicBezTo>
                <a:cubicBezTo>
                  <a:pt x="1117680" y="1317785"/>
                  <a:pt x="1114582" y="1329241"/>
                  <a:pt x="1117680" y="1317785"/>
                </a:cubicBezTo>
                <a:cubicBezTo>
                  <a:pt x="1132041" y="1321669"/>
                  <a:pt x="1132041" y="1321669"/>
                  <a:pt x="1135139" y="1310213"/>
                </a:cubicBezTo>
                <a:cubicBezTo>
                  <a:pt x="1138338" y="1298388"/>
                  <a:pt x="1123977" y="1294504"/>
                  <a:pt x="1123977" y="1294504"/>
                </a:cubicBezTo>
                <a:cubicBezTo>
                  <a:pt x="1123977" y="1294504"/>
                  <a:pt x="1123977" y="1294504"/>
                  <a:pt x="1138338" y="1298388"/>
                </a:cubicBezTo>
                <a:cubicBezTo>
                  <a:pt x="1123977" y="1294504"/>
                  <a:pt x="1127075" y="1283048"/>
                  <a:pt x="1141436" y="1286932"/>
                </a:cubicBezTo>
                <a:cubicBezTo>
                  <a:pt x="1127075" y="1283048"/>
                  <a:pt x="1127075" y="1283048"/>
                  <a:pt x="1127075" y="1283048"/>
                </a:cubicBezTo>
                <a:cubicBezTo>
                  <a:pt x="1127075" y="1283048"/>
                  <a:pt x="1127075" y="1283048"/>
                  <a:pt x="1130173" y="1271593"/>
                </a:cubicBezTo>
                <a:lnTo>
                  <a:pt x="1127075" y="1283048"/>
                </a:lnTo>
                <a:lnTo>
                  <a:pt x="1123977" y="1294504"/>
                </a:lnTo>
                <a:lnTo>
                  <a:pt x="1109616" y="1290620"/>
                </a:lnTo>
                <a:lnTo>
                  <a:pt x="1112714" y="1279165"/>
                </a:lnTo>
                <a:lnTo>
                  <a:pt x="1115813" y="1267709"/>
                </a:lnTo>
                <a:lnTo>
                  <a:pt x="1101452" y="1263825"/>
                </a:lnTo>
                <a:lnTo>
                  <a:pt x="1086628" y="1259816"/>
                </a:lnTo>
                <a:lnTo>
                  <a:pt x="1072267" y="1255932"/>
                </a:lnTo>
                <a:cubicBezTo>
                  <a:pt x="1072267" y="1255932"/>
                  <a:pt x="1072267" y="1255932"/>
                  <a:pt x="1069169" y="1267387"/>
                </a:cubicBezTo>
                <a:cubicBezTo>
                  <a:pt x="1054808" y="1263504"/>
                  <a:pt x="1054808" y="1263504"/>
                  <a:pt x="1054808" y="1263504"/>
                </a:cubicBezTo>
                <a:lnTo>
                  <a:pt x="1069169" y="1267387"/>
                </a:lnTo>
                <a:lnTo>
                  <a:pt x="1066070" y="1278843"/>
                </a:lnTo>
                <a:cubicBezTo>
                  <a:pt x="1066070" y="1278843"/>
                  <a:pt x="1066070" y="1278843"/>
                  <a:pt x="1062872" y="1290669"/>
                </a:cubicBezTo>
                <a:cubicBezTo>
                  <a:pt x="1062872" y="1290669"/>
                  <a:pt x="1062872" y="1290669"/>
                  <a:pt x="1077233" y="1294553"/>
                </a:cubicBezTo>
                <a:cubicBezTo>
                  <a:pt x="1076459" y="1297416"/>
                  <a:pt x="1076071" y="1298848"/>
                  <a:pt x="1075878" y="1299564"/>
                </a:cubicBezTo>
                <a:lnTo>
                  <a:pt x="1075848" y="1299673"/>
                </a:lnTo>
                <a:lnTo>
                  <a:pt x="1075684" y="1300280"/>
                </a:lnTo>
                <a:cubicBezTo>
                  <a:pt x="1075684" y="1300280"/>
                  <a:pt x="1075684" y="1300280"/>
                  <a:pt x="1074135" y="1306008"/>
                </a:cubicBezTo>
                <a:cubicBezTo>
                  <a:pt x="1059774" y="1302124"/>
                  <a:pt x="1059774" y="1302124"/>
                  <a:pt x="1059774" y="1302124"/>
                </a:cubicBezTo>
                <a:lnTo>
                  <a:pt x="1045413" y="1298240"/>
                </a:lnTo>
                <a:lnTo>
                  <a:pt x="1042315" y="1309696"/>
                </a:lnTo>
                <a:cubicBezTo>
                  <a:pt x="1042315" y="1309696"/>
                  <a:pt x="1045413" y="1298240"/>
                  <a:pt x="1031052" y="1294356"/>
                </a:cubicBezTo>
                <a:lnTo>
                  <a:pt x="1042315" y="1309696"/>
                </a:lnTo>
                <a:lnTo>
                  <a:pt x="1027954" y="1305812"/>
                </a:lnTo>
                <a:cubicBezTo>
                  <a:pt x="1027954" y="1305812"/>
                  <a:pt x="1027954" y="1305812"/>
                  <a:pt x="1013130" y="1301803"/>
                </a:cubicBezTo>
                <a:cubicBezTo>
                  <a:pt x="1013130" y="1301803"/>
                  <a:pt x="1013130" y="1301803"/>
                  <a:pt x="1016228" y="1290347"/>
                </a:cubicBezTo>
                <a:cubicBezTo>
                  <a:pt x="1031052" y="1294356"/>
                  <a:pt x="1016228" y="1290347"/>
                  <a:pt x="1016228" y="1290347"/>
                </a:cubicBezTo>
                <a:lnTo>
                  <a:pt x="1019327" y="1278892"/>
                </a:lnTo>
                <a:cubicBezTo>
                  <a:pt x="1034151" y="1282901"/>
                  <a:pt x="1034151" y="1282901"/>
                  <a:pt x="1034151" y="1282901"/>
                </a:cubicBezTo>
                <a:cubicBezTo>
                  <a:pt x="1034151" y="1282901"/>
                  <a:pt x="1037349" y="1271075"/>
                  <a:pt x="1022525" y="1267066"/>
                </a:cubicBezTo>
                <a:cubicBezTo>
                  <a:pt x="1022525" y="1267066"/>
                  <a:pt x="1022525" y="1267066"/>
                  <a:pt x="1037349" y="1271075"/>
                </a:cubicBezTo>
                <a:lnTo>
                  <a:pt x="1040447" y="1259620"/>
                </a:lnTo>
                <a:cubicBezTo>
                  <a:pt x="1037349" y="1271075"/>
                  <a:pt x="1037349" y="1271075"/>
                  <a:pt x="1037349" y="1271075"/>
                </a:cubicBezTo>
                <a:cubicBezTo>
                  <a:pt x="1037349" y="1271075"/>
                  <a:pt x="1037349" y="1271075"/>
                  <a:pt x="1022525" y="1267066"/>
                </a:cubicBezTo>
                <a:lnTo>
                  <a:pt x="1019327" y="1278892"/>
                </a:lnTo>
                <a:cubicBezTo>
                  <a:pt x="1016228" y="1290347"/>
                  <a:pt x="1016228" y="1290347"/>
                  <a:pt x="1016228" y="1290347"/>
                </a:cubicBezTo>
                <a:cubicBezTo>
                  <a:pt x="1019327" y="1278892"/>
                  <a:pt x="1019327" y="1278892"/>
                  <a:pt x="1004966" y="1275008"/>
                </a:cubicBezTo>
                <a:lnTo>
                  <a:pt x="1001868" y="1286463"/>
                </a:lnTo>
                <a:cubicBezTo>
                  <a:pt x="1001868" y="1286463"/>
                  <a:pt x="1001868" y="1286463"/>
                  <a:pt x="998769" y="1297919"/>
                </a:cubicBezTo>
                <a:cubicBezTo>
                  <a:pt x="998769" y="1297919"/>
                  <a:pt x="998769" y="1297919"/>
                  <a:pt x="984409" y="1294035"/>
                </a:cubicBezTo>
                <a:cubicBezTo>
                  <a:pt x="984409" y="1294035"/>
                  <a:pt x="984409" y="1294035"/>
                  <a:pt x="981310" y="1305491"/>
                </a:cubicBezTo>
                <a:lnTo>
                  <a:pt x="995671" y="1309375"/>
                </a:lnTo>
                <a:lnTo>
                  <a:pt x="1010032" y="1313259"/>
                </a:lnTo>
                <a:lnTo>
                  <a:pt x="1006934" y="1324715"/>
                </a:lnTo>
                <a:cubicBezTo>
                  <a:pt x="1006934" y="1324715"/>
                  <a:pt x="1006934" y="1324715"/>
                  <a:pt x="1010032" y="1313259"/>
                </a:cubicBezTo>
                <a:cubicBezTo>
                  <a:pt x="1010032" y="1313259"/>
                  <a:pt x="1006934" y="1324715"/>
                  <a:pt x="1010032" y="1313259"/>
                </a:cubicBezTo>
                <a:cubicBezTo>
                  <a:pt x="995671" y="1309375"/>
                  <a:pt x="995671" y="1309375"/>
                  <a:pt x="995671" y="1309375"/>
                </a:cubicBezTo>
                <a:lnTo>
                  <a:pt x="998769" y="1297919"/>
                </a:lnTo>
                <a:lnTo>
                  <a:pt x="1013130" y="1301803"/>
                </a:lnTo>
                <a:lnTo>
                  <a:pt x="1027954" y="1305812"/>
                </a:lnTo>
                <a:cubicBezTo>
                  <a:pt x="1027954" y="1305812"/>
                  <a:pt x="1027954" y="1305812"/>
                  <a:pt x="1024856" y="1317268"/>
                </a:cubicBezTo>
                <a:lnTo>
                  <a:pt x="1039217" y="1321152"/>
                </a:lnTo>
                <a:cubicBezTo>
                  <a:pt x="1036118" y="1332608"/>
                  <a:pt x="1036118" y="1332608"/>
                  <a:pt x="1036118" y="1332608"/>
                </a:cubicBezTo>
                <a:cubicBezTo>
                  <a:pt x="1021758" y="1328724"/>
                  <a:pt x="1021758" y="1328724"/>
                  <a:pt x="1021758" y="1328724"/>
                </a:cubicBezTo>
                <a:lnTo>
                  <a:pt x="1031810" y="1331443"/>
                </a:lnTo>
                <a:lnTo>
                  <a:pt x="1034323" y="1332122"/>
                </a:lnTo>
                <a:cubicBezTo>
                  <a:pt x="1036118" y="1332608"/>
                  <a:pt x="1036118" y="1332608"/>
                  <a:pt x="1036118" y="1332608"/>
                </a:cubicBezTo>
                <a:lnTo>
                  <a:pt x="1032920" y="1344433"/>
                </a:lnTo>
                <a:lnTo>
                  <a:pt x="1018559" y="1340549"/>
                </a:lnTo>
                <a:cubicBezTo>
                  <a:pt x="1018559" y="1340549"/>
                  <a:pt x="1018559" y="1340549"/>
                  <a:pt x="1032920" y="1344433"/>
                </a:cubicBezTo>
                <a:lnTo>
                  <a:pt x="1029822" y="1355889"/>
                </a:lnTo>
                <a:lnTo>
                  <a:pt x="1026724" y="1367345"/>
                </a:lnTo>
                <a:lnTo>
                  <a:pt x="1012363" y="1363461"/>
                </a:lnTo>
                <a:cubicBezTo>
                  <a:pt x="1012363" y="1363461"/>
                  <a:pt x="1012363" y="1363461"/>
                  <a:pt x="1009265" y="1374916"/>
                </a:cubicBezTo>
                <a:cubicBezTo>
                  <a:pt x="1009265" y="1374916"/>
                  <a:pt x="1012363" y="1363461"/>
                  <a:pt x="1009265" y="1374916"/>
                </a:cubicBezTo>
                <a:lnTo>
                  <a:pt x="994441" y="1370907"/>
                </a:lnTo>
                <a:cubicBezTo>
                  <a:pt x="994441" y="1370907"/>
                  <a:pt x="994441" y="1370907"/>
                  <a:pt x="996294" y="1371408"/>
                </a:cubicBezTo>
                <a:lnTo>
                  <a:pt x="1003197" y="1373275"/>
                </a:lnTo>
                <a:lnTo>
                  <a:pt x="1003706" y="1373413"/>
                </a:lnTo>
                <a:cubicBezTo>
                  <a:pt x="1005559" y="1373914"/>
                  <a:pt x="1009265" y="1374916"/>
                  <a:pt x="1009265" y="1374916"/>
                </a:cubicBezTo>
                <a:cubicBezTo>
                  <a:pt x="1007666" y="1380829"/>
                  <a:pt x="1006866" y="1383785"/>
                  <a:pt x="1006866" y="1383785"/>
                </a:cubicBezTo>
                <a:lnTo>
                  <a:pt x="1006067" y="1386742"/>
                </a:lnTo>
                <a:cubicBezTo>
                  <a:pt x="1006067" y="1386742"/>
                  <a:pt x="1006067" y="1386742"/>
                  <a:pt x="991242" y="1382732"/>
                </a:cubicBezTo>
                <a:cubicBezTo>
                  <a:pt x="991242" y="1382732"/>
                  <a:pt x="991242" y="1382732"/>
                  <a:pt x="988144" y="1394188"/>
                </a:cubicBezTo>
                <a:cubicBezTo>
                  <a:pt x="988144" y="1394188"/>
                  <a:pt x="988144" y="1394188"/>
                  <a:pt x="985046" y="1405644"/>
                </a:cubicBezTo>
                <a:cubicBezTo>
                  <a:pt x="985046" y="1405644"/>
                  <a:pt x="985046" y="1405644"/>
                  <a:pt x="981948" y="1417100"/>
                </a:cubicBezTo>
                <a:cubicBezTo>
                  <a:pt x="981948" y="1417100"/>
                  <a:pt x="981948" y="1417100"/>
                  <a:pt x="967587" y="1413216"/>
                </a:cubicBezTo>
                <a:lnTo>
                  <a:pt x="953226" y="1409332"/>
                </a:lnTo>
                <a:cubicBezTo>
                  <a:pt x="950028" y="1421157"/>
                  <a:pt x="950028" y="1421157"/>
                  <a:pt x="935667" y="1417273"/>
                </a:cubicBezTo>
                <a:cubicBezTo>
                  <a:pt x="935667" y="1417273"/>
                  <a:pt x="935667" y="1417273"/>
                  <a:pt x="920843" y="1413264"/>
                </a:cubicBezTo>
                <a:lnTo>
                  <a:pt x="906482" y="1409380"/>
                </a:lnTo>
                <a:cubicBezTo>
                  <a:pt x="906482" y="1409380"/>
                  <a:pt x="906482" y="1409380"/>
                  <a:pt x="903384" y="1420836"/>
                </a:cubicBezTo>
                <a:cubicBezTo>
                  <a:pt x="900286" y="1432292"/>
                  <a:pt x="914647" y="1436176"/>
                  <a:pt x="914647" y="1436176"/>
                </a:cubicBezTo>
                <a:cubicBezTo>
                  <a:pt x="914647" y="1436176"/>
                  <a:pt x="914647" y="1436176"/>
                  <a:pt x="900286" y="1432292"/>
                </a:cubicBezTo>
                <a:cubicBezTo>
                  <a:pt x="900286" y="1432292"/>
                  <a:pt x="885925" y="1428408"/>
                  <a:pt x="900286" y="1432292"/>
                </a:cubicBezTo>
                <a:lnTo>
                  <a:pt x="897188" y="1443747"/>
                </a:lnTo>
                <a:lnTo>
                  <a:pt x="882827" y="1439864"/>
                </a:lnTo>
                <a:lnTo>
                  <a:pt x="868466" y="1435980"/>
                </a:lnTo>
                <a:lnTo>
                  <a:pt x="871564" y="1424524"/>
                </a:lnTo>
                <a:cubicBezTo>
                  <a:pt x="871564" y="1424524"/>
                  <a:pt x="871564" y="1424524"/>
                  <a:pt x="868466" y="1435980"/>
                </a:cubicBezTo>
                <a:lnTo>
                  <a:pt x="853642" y="1431970"/>
                </a:lnTo>
                <a:lnTo>
                  <a:pt x="856740" y="1420515"/>
                </a:lnTo>
                <a:lnTo>
                  <a:pt x="859838" y="1409059"/>
                </a:lnTo>
                <a:cubicBezTo>
                  <a:pt x="859838" y="1409059"/>
                  <a:pt x="859838" y="1409059"/>
                  <a:pt x="862937" y="1397603"/>
                </a:cubicBezTo>
                <a:cubicBezTo>
                  <a:pt x="862937" y="1397603"/>
                  <a:pt x="862937" y="1397603"/>
                  <a:pt x="848576" y="1393719"/>
                </a:cubicBezTo>
                <a:cubicBezTo>
                  <a:pt x="862937" y="1397603"/>
                  <a:pt x="845478" y="1405175"/>
                  <a:pt x="845478" y="1405175"/>
                </a:cubicBezTo>
                <a:cubicBezTo>
                  <a:pt x="845478" y="1405175"/>
                  <a:pt x="845478" y="1405175"/>
                  <a:pt x="831117" y="1401291"/>
                </a:cubicBezTo>
                <a:lnTo>
                  <a:pt x="816756" y="1397407"/>
                </a:lnTo>
                <a:lnTo>
                  <a:pt x="813658" y="1408863"/>
                </a:lnTo>
                <a:cubicBezTo>
                  <a:pt x="798834" y="1404854"/>
                  <a:pt x="813658" y="1408863"/>
                  <a:pt x="798834" y="1404854"/>
                </a:cubicBezTo>
                <a:lnTo>
                  <a:pt x="801932" y="1393398"/>
                </a:lnTo>
                <a:lnTo>
                  <a:pt x="787571" y="1389514"/>
                </a:lnTo>
                <a:cubicBezTo>
                  <a:pt x="773211" y="1385630"/>
                  <a:pt x="787571" y="1389514"/>
                  <a:pt x="773211" y="1385630"/>
                </a:cubicBezTo>
                <a:lnTo>
                  <a:pt x="776309" y="1374174"/>
                </a:lnTo>
                <a:lnTo>
                  <a:pt x="782790" y="1375927"/>
                </a:lnTo>
                <a:lnTo>
                  <a:pt x="783489" y="1376116"/>
                </a:lnTo>
                <a:cubicBezTo>
                  <a:pt x="783489" y="1376116"/>
                  <a:pt x="783489" y="1376116"/>
                  <a:pt x="790670" y="1378058"/>
                </a:cubicBezTo>
                <a:lnTo>
                  <a:pt x="782790" y="1375927"/>
                </a:lnTo>
                <a:lnTo>
                  <a:pt x="782592" y="1375874"/>
                </a:lnTo>
                <a:cubicBezTo>
                  <a:pt x="781694" y="1375631"/>
                  <a:pt x="779899" y="1375145"/>
                  <a:pt x="776309" y="1374174"/>
                </a:cubicBezTo>
                <a:cubicBezTo>
                  <a:pt x="779507" y="1362349"/>
                  <a:pt x="779507" y="1362349"/>
                  <a:pt x="779507" y="1362349"/>
                </a:cubicBezTo>
                <a:cubicBezTo>
                  <a:pt x="765146" y="1358465"/>
                  <a:pt x="765146" y="1358465"/>
                  <a:pt x="765146" y="1358465"/>
                </a:cubicBezTo>
                <a:cubicBezTo>
                  <a:pt x="765146" y="1358465"/>
                  <a:pt x="765146" y="1358465"/>
                  <a:pt x="761948" y="1370290"/>
                </a:cubicBezTo>
                <a:cubicBezTo>
                  <a:pt x="761948" y="1370290"/>
                  <a:pt x="761948" y="1370290"/>
                  <a:pt x="747124" y="1366281"/>
                </a:cubicBezTo>
                <a:cubicBezTo>
                  <a:pt x="747124" y="1366281"/>
                  <a:pt x="747124" y="1366281"/>
                  <a:pt x="744026" y="1377737"/>
                </a:cubicBezTo>
                <a:lnTo>
                  <a:pt x="729665" y="1373853"/>
                </a:lnTo>
                <a:lnTo>
                  <a:pt x="732763" y="1362397"/>
                </a:lnTo>
                <a:cubicBezTo>
                  <a:pt x="729665" y="1373853"/>
                  <a:pt x="729665" y="1373853"/>
                  <a:pt x="729665" y="1373853"/>
                </a:cubicBezTo>
                <a:lnTo>
                  <a:pt x="720982" y="1371505"/>
                </a:lnTo>
                <a:lnTo>
                  <a:pt x="720689" y="1371426"/>
                </a:lnTo>
                <a:cubicBezTo>
                  <a:pt x="718894" y="1370940"/>
                  <a:pt x="715304" y="1369969"/>
                  <a:pt x="715304" y="1369969"/>
                </a:cubicBezTo>
                <a:lnTo>
                  <a:pt x="718402" y="1358513"/>
                </a:lnTo>
                <a:lnTo>
                  <a:pt x="704042" y="1354629"/>
                </a:lnTo>
                <a:cubicBezTo>
                  <a:pt x="704042" y="1354629"/>
                  <a:pt x="704042" y="1354629"/>
                  <a:pt x="692416" y="1338795"/>
                </a:cubicBezTo>
                <a:cubicBezTo>
                  <a:pt x="707240" y="1342804"/>
                  <a:pt x="692416" y="1338795"/>
                  <a:pt x="692416" y="1338795"/>
                </a:cubicBezTo>
                <a:lnTo>
                  <a:pt x="695514" y="1327339"/>
                </a:lnTo>
                <a:lnTo>
                  <a:pt x="681153" y="1323455"/>
                </a:lnTo>
                <a:lnTo>
                  <a:pt x="678055" y="1334911"/>
                </a:lnTo>
                <a:cubicBezTo>
                  <a:pt x="663694" y="1331027"/>
                  <a:pt x="663694" y="1331027"/>
                  <a:pt x="663694" y="1331027"/>
                </a:cubicBezTo>
                <a:lnTo>
                  <a:pt x="649333" y="1327143"/>
                </a:lnTo>
                <a:cubicBezTo>
                  <a:pt x="663694" y="1331027"/>
                  <a:pt x="663694" y="1331027"/>
                  <a:pt x="663694" y="1331027"/>
                </a:cubicBezTo>
                <a:lnTo>
                  <a:pt x="678055" y="1334911"/>
                </a:lnTo>
                <a:cubicBezTo>
                  <a:pt x="678055" y="1334911"/>
                  <a:pt x="663694" y="1331027"/>
                  <a:pt x="660496" y="1342852"/>
                </a:cubicBezTo>
                <a:cubicBezTo>
                  <a:pt x="660496" y="1342852"/>
                  <a:pt x="660496" y="1342852"/>
                  <a:pt x="646135" y="1338968"/>
                </a:cubicBezTo>
                <a:lnTo>
                  <a:pt x="643037" y="1350424"/>
                </a:lnTo>
                <a:cubicBezTo>
                  <a:pt x="657398" y="1354308"/>
                  <a:pt x="657398" y="1354308"/>
                  <a:pt x="654300" y="1365764"/>
                </a:cubicBezTo>
                <a:cubicBezTo>
                  <a:pt x="654300" y="1365764"/>
                  <a:pt x="653525" y="1368628"/>
                  <a:pt x="653138" y="1370060"/>
                </a:cubicBezTo>
                <a:lnTo>
                  <a:pt x="653085" y="1370256"/>
                </a:lnTo>
                <a:lnTo>
                  <a:pt x="652993" y="1370597"/>
                </a:lnTo>
                <a:cubicBezTo>
                  <a:pt x="653138" y="1370060"/>
                  <a:pt x="653525" y="1368628"/>
                  <a:pt x="654300" y="1365764"/>
                </a:cubicBezTo>
                <a:cubicBezTo>
                  <a:pt x="654300" y="1365764"/>
                  <a:pt x="668660" y="1369648"/>
                  <a:pt x="651201" y="1377220"/>
                </a:cubicBezTo>
                <a:lnTo>
                  <a:pt x="650402" y="1380176"/>
                </a:lnTo>
                <a:cubicBezTo>
                  <a:pt x="650402" y="1380176"/>
                  <a:pt x="649602" y="1383132"/>
                  <a:pt x="648003" y="1389045"/>
                </a:cubicBezTo>
                <a:lnTo>
                  <a:pt x="644905" y="1400501"/>
                </a:lnTo>
                <a:lnTo>
                  <a:pt x="659266" y="1404385"/>
                </a:lnTo>
                <a:lnTo>
                  <a:pt x="656167" y="1415840"/>
                </a:lnTo>
                <a:lnTo>
                  <a:pt x="653069" y="1427296"/>
                </a:lnTo>
                <a:cubicBezTo>
                  <a:pt x="656167" y="1415840"/>
                  <a:pt x="641807" y="1411956"/>
                  <a:pt x="638708" y="1423412"/>
                </a:cubicBezTo>
                <a:cubicBezTo>
                  <a:pt x="638708" y="1423412"/>
                  <a:pt x="639483" y="1420548"/>
                  <a:pt x="639870" y="1419116"/>
                </a:cubicBezTo>
                <a:lnTo>
                  <a:pt x="639934" y="1418880"/>
                </a:lnTo>
                <a:lnTo>
                  <a:pt x="640015" y="1418579"/>
                </a:lnTo>
                <a:cubicBezTo>
                  <a:pt x="639870" y="1419116"/>
                  <a:pt x="639483" y="1420548"/>
                  <a:pt x="638708" y="1423412"/>
                </a:cubicBezTo>
                <a:cubicBezTo>
                  <a:pt x="638708" y="1423412"/>
                  <a:pt x="624348" y="1419528"/>
                  <a:pt x="638708" y="1423412"/>
                </a:cubicBezTo>
                <a:lnTo>
                  <a:pt x="621149" y="1431354"/>
                </a:lnTo>
                <a:lnTo>
                  <a:pt x="622242" y="1427315"/>
                </a:lnTo>
                <a:lnTo>
                  <a:pt x="623948" y="1421007"/>
                </a:lnTo>
                <a:cubicBezTo>
                  <a:pt x="624348" y="1419528"/>
                  <a:pt x="624348" y="1419528"/>
                  <a:pt x="624348" y="1419528"/>
                </a:cubicBezTo>
                <a:lnTo>
                  <a:pt x="609987" y="1415644"/>
                </a:lnTo>
                <a:cubicBezTo>
                  <a:pt x="609987" y="1415644"/>
                  <a:pt x="609987" y="1415644"/>
                  <a:pt x="595163" y="1411635"/>
                </a:cubicBezTo>
                <a:lnTo>
                  <a:pt x="609987" y="1415644"/>
                </a:lnTo>
                <a:cubicBezTo>
                  <a:pt x="609987" y="1415644"/>
                  <a:pt x="609987" y="1415644"/>
                  <a:pt x="606789" y="1427470"/>
                </a:cubicBezTo>
                <a:cubicBezTo>
                  <a:pt x="606789" y="1427470"/>
                  <a:pt x="606789" y="1427470"/>
                  <a:pt x="621149" y="1431354"/>
                </a:cubicBezTo>
                <a:cubicBezTo>
                  <a:pt x="618051" y="1442809"/>
                  <a:pt x="603690" y="1438926"/>
                  <a:pt x="603690" y="1438926"/>
                </a:cubicBezTo>
                <a:cubicBezTo>
                  <a:pt x="603690" y="1438926"/>
                  <a:pt x="606789" y="1427470"/>
                  <a:pt x="603690" y="1438926"/>
                </a:cubicBezTo>
                <a:lnTo>
                  <a:pt x="600592" y="1450381"/>
                </a:lnTo>
                <a:cubicBezTo>
                  <a:pt x="600592" y="1450381"/>
                  <a:pt x="603690" y="1438926"/>
                  <a:pt x="600592" y="1450381"/>
                </a:cubicBezTo>
                <a:lnTo>
                  <a:pt x="597494" y="1461837"/>
                </a:lnTo>
                <a:cubicBezTo>
                  <a:pt x="597494" y="1461837"/>
                  <a:pt x="597494" y="1461837"/>
                  <a:pt x="582670" y="1457828"/>
                </a:cubicBezTo>
                <a:lnTo>
                  <a:pt x="579472" y="1469653"/>
                </a:lnTo>
                <a:cubicBezTo>
                  <a:pt x="579472" y="1469653"/>
                  <a:pt x="565111" y="1465769"/>
                  <a:pt x="579472" y="1469653"/>
                </a:cubicBezTo>
                <a:lnTo>
                  <a:pt x="565111" y="1465769"/>
                </a:lnTo>
                <a:cubicBezTo>
                  <a:pt x="550750" y="1461885"/>
                  <a:pt x="550750" y="1461885"/>
                  <a:pt x="550750" y="1461885"/>
                </a:cubicBezTo>
                <a:cubicBezTo>
                  <a:pt x="550750" y="1461885"/>
                  <a:pt x="550750" y="1461885"/>
                  <a:pt x="536389" y="1458001"/>
                </a:cubicBezTo>
                <a:lnTo>
                  <a:pt x="533291" y="1469457"/>
                </a:lnTo>
                <a:cubicBezTo>
                  <a:pt x="533291" y="1469457"/>
                  <a:pt x="533291" y="1469457"/>
                  <a:pt x="547652" y="1473341"/>
                </a:cubicBezTo>
                <a:lnTo>
                  <a:pt x="544554" y="1484797"/>
                </a:lnTo>
                <a:lnTo>
                  <a:pt x="541355" y="1496622"/>
                </a:lnTo>
                <a:lnTo>
                  <a:pt x="538257" y="1508078"/>
                </a:lnTo>
                <a:cubicBezTo>
                  <a:pt x="538257" y="1508078"/>
                  <a:pt x="538257" y="1508078"/>
                  <a:pt x="523896" y="1504194"/>
                </a:cubicBezTo>
                <a:lnTo>
                  <a:pt x="520798" y="1515650"/>
                </a:lnTo>
                <a:lnTo>
                  <a:pt x="505974" y="1511641"/>
                </a:lnTo>
                <a:cubicBezTo>
                  <a:pt x="505974" y="1511641"/>
                  <a:pt x="505974" y="1511641"/>
                  <a:pt x="491613" y="1507757"/>
                </a:cubicBezTo>
                <a:lnTo>
                  <a:pt x="477253" y="1503873"/>
                </a:lnTo>
                <a:lnTo>
                  <a:pt x="474154" y="1515328"/>
                </a:lnTo>
                <a:lnTo>
                  <a:pt x="471056" y="1526784"/>
                </a:lnTo>
                <a:cubicBezTo>
                  <a:pt x="467858" y="1538610"/>
                  <a:pt x="467858" y="1538610"/>
                  <a:pt x="467858" y="1538610"/>
                </a:cubicBezTo>
                <a:cubicBezTo>
                  <a:pt x="467858" y="1538610"/>
                  <a:pt x="453034" y="1534600"/>
                  <a:pt x="449936" y="1546056"/>
                </a:cubicBezTo>
                <a:lnTo>
                  <a:pt x="453034" y="1534600"/>
                </a:lnTo>
                <a:lnTo>
                  <a:pt x="438673" y="1530716"/>
                </a:lnTo>
                <a:cubicBezTo>
                  <a:pt x="441871" y="1518891"/>
                  <a:pt x="438673" y="1530716"/>
                  <a:pt x="441871" y="1518891"/>
                </a:cubicBezTo>
                <a:cubicBezTo>
                  <a:pt x="441871" y="1518891"/>
                  <a:pt x="441871" y="1518891"/>
                  <a:pt x="427510" y="1515007"/>
                </a:cubicBezTo>
                <a:lnTo>
                  <a:pt x="424312" y="1526832"/>
                </a:lnTo>
                <a:lnTo>
                  <a:pt x="438673" y="1530716"/>
                </a:lnTo>
                <a:cubicBezTo>
                  <a:pt x="435575" y="1542172"/>
                  <a:pt x="435575" y="1542172"/>
                  <a:pt x="449936" y="1546056"/>
                </a:cubicBezTo>
                <a:lnTo>
                  <a:pt x="464760" y="1550065"/>
                </a:lnTo>
                <a:cubicBezTo>
                  <a:pt x="461661" y="1561521"/>
                  <a:pt x="461661" y="1561521"/>
                  <a:pt x="461661" y="1561521"/>
                </a:cubicBezTo>
                <a:lnTo>
                  <a:pt x="446837" y="1557512"/>
                </a:lnTo>
                <a:cubicBezTo>
                  <a:pt x="446837" y="1557512"/>
                  <a:pt x="446837" y="1557512"/>
                  <a:pt x="432476" y="1553628"/>
                </a:cubicBezTo>
                <a:cubicBezTo>
                  <a:pt x="432476" y="1553628"/>
                  <a:pt x="432476" y="1553628"/>
                  <a:pt x="435575" y="1542172"/>
                </a:cubicBezTo>
                <a:lnTo>
                  <a:pt x="418116" y="1549744"/>
                </a:lnTo>
                <a:cubicBezTo>
                  <a:pt x="418116" y="1549744"/>
                  <a:pt x="418116" y="1549744"/>
                  <a:pt x="421214" y="1538288"/>
                </a:cubicBezTo>
                <a:lnTo>
                  <a:pt x="418116" y="1549744"/>
                </a:lnTo>
                <a:lnTo>
                  <a:pt x="403755" y="1545860"/>
                </a:lnTo>
                <a:cubicBezTo>
                  <a:pt x="421214" y="1538288"/>
                  <a:pt x="406853" y="1534404"/>
                  <a:pt x="403755" y="1545860"/>
                </a:cubicBezTo>
                <a:lnTo>
                  <a:pt x="400657" y="1557316"/>
                </a:lnTo>
                <a:cubicBezTo>
                  <a:pt x="385833" y="1553307"/>
                  <a:pt x="400657" y="1557316"/>
                  <a:pt x="400657" y="1557316"/>
                </a:cubicBezTo>
                <a:lnTo>
                  <a:pt x="415017" y="1561200"/>
                </a:lnTo>
                <a:cubicBezTo>
                  <a:pt x="415017" y="1561200"/>
                  <a:pt x="415017" y="1561200"/>
                  <a:pt x="411819" y="1573025"/>
                </a:cubicBezTo>
                <a:lnTo>
                  <a:pt x="409936" y="1579989"/>
                </a:lnTo>
                <a:lnTo>
                  <a:pt x="410028" y="1579648"/>
                </a:lnTo>
                <a:cubicBezTo>
                  <a:pt x="409883" y="1580185"/>
                  <a:pt x="409495" y="1581617"/>
                  <a:pt x="408721" y="1584481"/>
                </a:cubicBezTo>
                <a:cubicBezTo>
                  <a:pt x="408721" y="1584481"/>
                  <a:pt x="408721" y="1584481"/>
                  <a:pt x="394360" y="1580597"/>
                </a:cubicBezTo>
                <a:lnTo>
                  <a:pt x="379536" y="1576588"/>
                </a:lnTo>
                <a:cubicBezTo>
                  <a:pt x="379536" y="1576588"/>
                  <a:pt x="379536" y="1576588"/>
                  <a:pt x="379924" y="1575156"/>
                </a:cubicBezTo>
                <a:lnTo>
                  <a:pt x="381184" y="1570493"/>
                </a:lnTo>
                <a:lnTo>
                  <a:pt x="381279" y="1570144"/>
                </a:lnTo>
                <a:cubicBezTo>
                  <a:pt x="381473" y="1569428"/>
                  <a:pt x="381860" y="1567996"/>
                  <a:pt x="382634" y="1565132"/>
                </a:cubicBezTo>
                <a:lnTo>
                  <a:pt x="381184" y="1570493"/>
                </a:lnTo>
                <a:lnTo>
                  <a:pt x="381085" y="1570860"/>
                </a:lnTo>
                <a:cubicBezTo>
                  <a:pt x="381085" y="1570860"/>
                  <a:pt x="381085" y="1570860"/>
                  <a:pt x="379536" y="1576588"/>
                </a:cubicBezTo>
                <a:cubicBezTo>
                  <a:pt x="379536" y="1576588"/>
                  <a:pt x="379536" y="1576588"/>
                  <a:pt x="394360" y="1580597"/>
                </a:cubicBezTo>
                <a:cubicBezTo>
                  <a:pt x="394360" y="1580597"/>
                  <a:pt x="394360" y="1580597"/>
                  <a:pt x="391262" y="1592053"/>
                </a:cubicBezTo>
                <a:lnTo>
                  <a:pt x="376438" y="1588043"/>
                </a:lnTo>
                <a:lnTo>
                  <a:pt x="362077" y="1584160"/>
                </a:lnTo>
                <a:lnTo>
                  <a:pt x="358979" y="1595615"/>
                </a:lnTo>
                <a:lnTo>
                  <a:pt x="344618" y="1591731"/>
                </a:lnTo>
                <a:cubicBezTo>
                  <a:pt x="346167" y="1586004"/>
                  <a:pt x="346167" y="1586004"/>
                  <a:pt x="346167" y="1586004"/>
                </a:cubicBezTo>
                <a:lnTo>
                  <a:pt x="346305" y="1585496"/>
                </a:lnTo>
                <a:lnTo>
                  <a:pt x="346361" y="1585288"/>
                </a:lnTo>
                <a:cubicBezTo>
                  <a:pt x="346555" y="1584572"/>
                  <a:pt x="346942" y="1583140"/>
                  <a:pt x="347716" y="1580276"/>
                </a:cubicBezTo>
                <a:lnTo>
                  <a:pt x="350815" y="1568820"/>
                </a:lnTo>
                <a:lnTo>
                  <a:pt x="336454" y="1564936"/>
                </a:lnTo>
                <a:lnTo>
                  <a:pt x="321630" y="1560927"/>
                </a:lnTo>
                <a:cubicBezTo>
                  <a:pt x="324728" y="1549471"/>
                  <a:pt x="321630" y="1560927"/>
                  <a:pt x="321630" y="1560927"/>
                </a:cubicBezTo>
                <a:cubicBezTo>
                  <a:pt x="321630" y="1560927"/>
                  <a:pt x="321630" y="1560927"/>
                  <a:pt x="307269" y="1557043"/>
                </a:cubicBezTo>
                <a:cubicBezTo>
                  <a:pt x="307269" y="1557043"/>
                  <a:pt x="307269" y="1557043"/>
                  <a:pt x="310367" y="1545587"/>
                </a:cubicBezTo>
                <a:cubicBezTo>
                  <a:pt x="296006" y="1541703"/>
                  <a:pt x="296006" y="1541703"/>
                  <a:pt x="296006" y="1541703"/>
                </a:cubicBezTo>
                <a:lnTo>
                  <a:pt x="297492" y="1536210"/>
                </a:lnTo>
                <a:lnTo>
                  <a:pt x="297606" y="1535790"/>
                </a:lnTo>
                <a:cubicBezTo>
                  <a:pt x="297606" y="1535790"/>
                  <a:pt x="297606" y="1535790"/>
                  <a:pt x="299205" y="1529878"/>
                </a:cubicBezTo>
                <a:cubicBezTo>
                  <a:pt x="299205" y="1529878"/>
                  <a:pt x="299205" y="1529878"/>
                  <a:pt x="302303" y="1518422"/>
                </a:cubicBezTo>
                <a:lnTo>
                  <a:pt x="299205" y="1529878"/>
                </a:lnTo>
                <a:lnTo>
                  <a:pt x="297492" y="1536210"/>
                </a:lnTo>
                <a:lnTo>
                  <a:pt x="297406" y="1536530"/>
                </a:lnTo>
                <a:cubicBezTo>
                  <a:pt x="297206" y="1537269"/>
                  <a:pt x="296806" y="1538747"/>
                  <a:pt x="296006" y="1541703"/>
                </a:cubicBezTo>
                <a:cubicBezTo>
                  <a:pt x="310367" y="1545587"/>
                  <a:pt x="292908" y="1553159"/>
                  <a:pt x="292908" y="1553159"/>
                </a:cubicBezTo>
                <a:lnTo>
                  <a:pt x="307269" y="1557043"/>
                </a:lnTo>
                <a:cubicBezTo>
                  <a:pt x="307269" y="1557043"/>
                  <a:pt x="307269" y="1557043"/>
                  <a:pt x="318532" y="1572382"/>
                </a:cubicBezTo>
                <a:lnTo>
                  <a:pt x="333356" y="1576392"/>
                </a:lnTo>
                <a:cubicBezTo>
                  <a:pt x="315433" y="1583838"/>
                  <a:pt x="330257" y="1587847"/>
                  <a:pt x="333356" y="1576392"/>
                </a:cubicBezTo>
                <a:lnTo>
                  <a:pt x="330257" y="1587847"/>
                </a:lnTo>
                <a:cubicBezTo>
                  <a:pt x="330257" y="1587847"/>
                  <a:pt x="344618" y="1591731"/>
                  <a:pt x="341420" y="1603557"/>
                </a:cubicBezTo>
                <a:cubicBezTo>
                  <a:pt x="341420" y="1603557"/>
                  <a:pt x="341420" y="1603557"/>
                  <a:pt x="338322" y="1615012"/>
                </a:cubicBezTo>
                <a:cubicBezTo>
                  <a:pt x="338322" y="1615012"/>
                  <a:pt x="338322" y="1615012"/>
                  <a:pt x="323961" y="1611129"/>
                </a:cubicBezTo>
                <a:lnTo>
                  <a:pt x="320863" y="1622584"/>
                </a:lnTo>
                <a:lnTo>
                  <a:pt x="306039" y="1618575"/>
                </a:lnTo>
                <a:lnTo>
                  <a:pt x="309137" y="1607119"/>
                </a:lnTo>
                <a:lnTo>
                  <a:pt x="294776" y="1603235"/>
                </a:lnTo>
                <a:cubicBezTo>
                  <a:pt x="294776" y="1603235"/>
                  <a:pt x="297874" y="1591780"/>
                  <a:pt x="294776" y="1603235"/>
                </a:cubicBezTo>
                <a:cubicBezTo>
                  <a:pt x="294776" y="1603235"/>
                  <a:pt x="294776" y="1603235"/>
                  <a:pt x="280415" y="1599351"/>
                </a:cubicBezTo>
                <a:lnTo>
                  <a:pt x="266055" y="1595468"/>
                </a:lnTo>
                <a:lnTo>
                  <a:pt x="269153" y="1584012"/>
                </a:lnTo>
                <a:cubicBezTo>
                  <a:pt x="269153" y="1584012"/>
                  <a:pt x="269153" y="1584012"/>
                  <a:pt x="266055" y="1595468"/>
                </a:cubicBezTo>
                <a:lnTo>
                  <a:pt x="251230" y="1591458"/>
                </a:lnTo>
                <a:lnTo>
                  <a:pt x="236870" y="1587574"/>
                </a:lnTo>
                <a:lnTo>
                  <a:pt x="239968" y="1576119"/>
                </a:lnTo>
                <a:lnTo>
                  <a:pt x="222509" y="1583690"/>
                </a:lnTo>
                <a:lnTo>
                  <a:pt x="225607" y="1572235"/>
                </a:lnTo>
                <a:lnTo>
                  <a:pt x="211246" y="1568351"/>
                </a:lnTo>
                <a:cubicBezTo>
                  <a:pt x="214445" y="1556525"/>
                  <a:pt x="214445" y="1556525"/>
                  <a:pt x="199620" y="1552516"/>
                </a:cubicBezTo>
                <a:lnTo>
                  <a:pt x="202719" y="1541061"/>
                </a:lnTo>
                <a:lnTo>
                  <a:pt x="188358" y="1537177"/>
                </a:lnTo>
                <a:cubicBezTo>
                  <a:pt x="188358" y="1537177"/>
                  <a:pt x="191456" y="1525721"/>
                  <a:pt x="177095" y="1521837"/>
                </a:cubicBezTo>
                <a:lnTo>
                  <a:pt x="180194" y="1510381"/>
                </a:lnTo>
                <a:lnTo>
                  <a:pt x="165833" y="1506497"/>
                </a:lnTo>
                <a:cubicBezTo>
                  <a:pt x="165833" y="1506497"/>
                  <a:pt x="151009" y="1502488"/>
                  <a:pt x="169031" y="1494672"/>
                </a:cubicBezTo>
                <a:lnTo>
                  <a:pt x="154207" y="1490663"/>
                </a:lnTo>
                <a:cubicBezTo>
                  <a:pt x="154207" y="1490663"/>
                  <a:pt x="154207" y="1490663"/>
                  <a:pt x="157305" y="1479207"/>
                </a:cubicBezTo>
                <a:cubicBezTo>
                  <a:pt x="157305" y="1479207"/>
                  <a:pt x="157305" y="1479207"/>
                  <a:pt x="142945" y="1475323"/>
                </a:cubicBezTo>
                <a:lnTo>
                  <a:pt x="146043" y="1463867"/>
                </a:lnTo>
                <a:lnTo>
                  <a:pt x="131682" y="1459983"/>
                </a:lnTo>
                <a:cubicBezTo>
                  <a:pt x="131682" y="1459983"/>
                  <a:pt x="132456" y="1457119"/>
                  <a:pt x="132844" y="1455687"/>
                </a:cubicBezTo>
                <a:lnTo>
                  <a:pt x="132897" y="1455491"/>
                </a:lnTo>
                <a:lnTo>
                  <a:pt x="134780" y="1448528"/>
                </a:lnTo>
                <a:cubicBezTo>
                  <a:pt x="134780" y="1448528"/>
                  <a:pt x="137978" y="1436702"/>
                  <a:pt x="120420" y="1444644"/>
                </a:cubicBezTo>
                <a:cubicBezTo>
                  <a:pt x="123618" y="1432818"/>
                  <a:pt x="120420" y="1444644"/>
                  <a:pt x="123618" y="1432818"/>
                </a:cubicBezTo>
                <a:cubicBezTo>
                  <a:pt x="108794" y="1428809"/>
                  <a:pt x="111892" y="1417353"/>
                  <a:pt x="111892" y="1417353"/>
                </a:cubicBezTo>
                <a:lnTo>
                  <a:pt x="114990" y="1405898"/>
                </a:lnTo>
                <a:lnTo>
                  <a:pt x="100629" y="1402014"/>
                </a:lnTo>
                <a:lnTo>
                  <a:pt x="103728" y="1390558"/>
                </a:lnTo>
                <a:lnTo>
                  <a:pt x="106826" y="1379102"/>
                </a:lnTo>
                <a:lnTo>
                  <a:pt x="92465" y="1375218"/>
                </a:lnTo>
                <a:lnTo>
                  <a:pt x="95663" y="1363393"/>
                </a:lnTo>
                <a:cubicBezTo>
                  <a:pt x="81302" y="1359509"/>
                  <a:pt x="84401" y="1348053"/>
                  <a:pt x="84401" y="1348053"/>
                </a:cubicBezTo>
                <a:cubicBezTo>
                  <a:pt x="84401" y="1348053"/>
                  <a:pt x="84401" y="1348053"/>
                  <a:pt x="87499" y="1336597"/>
                </a:cubicBezTo>
                <a:lnTo>
                  <a:pt x="98762" y="1351937"/>
                </a:lnTo>
                <a:cubicBezTo>
                  <a:pt x="98762" y="1351937"/>
                  <a:pt x="98762" y="1351937"/>
                  <a:pt x="101860" y="1340481"/>
                </a:cubicBezTo>
                <a:cubicBezTo>
                  <a:pt x="101860" y="1340481"/>
                  <a:pt x="101860" y="1340481"/>
                  <a:pt x="87499" y="1336597"/>
                </a:cubicBezTo>
                <a:cubicBezTo>
                  <a:pt x="87499" y="1336597"/>
                  <a:pt x="87499" y="1336597"/>
                  <a:pt x="72675" y="1332588"/>
                </a:cubicBezTo>
                <a:cubicBezTo>
                  <a:pt x="72675" y="1332588"/>
                  <a:pt x="72675" y="1332588"/>
                  <a:pt x="75873" y="1320763"/>
                </a:cubicBezTo>
                <a:cubicBezTo>
                  <a:pt x="75873" y="1320763"/>
                  <a:pt x="75873" y="1320763"/>
                  <a:pt x="61512" y="1316879"/>
                </a:cubicBezTo>
                <a:cubicBezTo>
                  <a:pt x="64611" y="1305423"/>
                  <a:pt x="64611" y="1305423"/>
                  <a:pt x="67709" y="1293967"/>
                </a:cubicBezTo>
                <a:cubicBezTo>
                  <a:pt x="67709" y="1293967"/>
                  <a:pt x="67709" y="1293967"/>
                  <a:pt x="53348" y="1290084"/>
                </a:cubicBezTo>
                <a:lnTo>
                  <a:pt x="56446" y="1278628"/>
                </a:lnTo>
                <a:lnTo>
                  <a:pt x="42086" y="1274744"/>
                </a:lnTo>
                <a:cubicBezTo>
                  <a:pt x="42086" y="1274744"/>
                  <a:pt x="42086" y="1274744"/>
                  <a:pt x="45284" y="1262919"/>
                </a:cubicBezTo>
                <a:lnTo>
                  <a:pt x="48382" y="1251463"/>
                </a:lnTo>
                <a:cubicBezTo>
                  <a:pt x="48382" y="1251463"/>
                  <a:pt x="48382" y="1251463"/>
                  <a:pt x="33558" y="1247454"/>
                </a:cubicBezTo>
                <a:lnTo>
                  <a:pt x="36656" y="1235998"/>
                </a:lnTo>
                <a:lnTo>
                  <a:pt x="39754" y="1224542"/>
                </a:lnTo>
                <a:cubicBezTo>
                  <a:pt x="39754" y="1224542"/>
                  <a:pt x="39754" y="1224542"/>
                  <a:pt x="25394" y="1220658"/>
                </a:cubicBezTo>
                <a:cubicBezTo>
                  <a:pt x="39754" y="1224542"/>
                  <a:pt x="28592" y="1208833"/>
                  <a:pt x="28592" y="1208833"/>
                </a:cubicBezTo>
                <a:lnTo>
                  <a:pt x="31690" y="1197377"/>
                </a:lnTo>
                <a:cubicBezTo>
                  <a:pt x="20428" y="1182037"/>
                  <a:pt x="34788" y="1185921"/>
                  <a:pt x="34788" y="1185921"/>
                </a:cubicBezTo>
                <a:lnTo>
                  <a:pt x="20428" y="1182037"/>
                </a:lnTo>
                <a:lnTo>
                  <a:pt x="23526" y="1170582"/>
                </a:lnTo>
                <a:lnTo>
                  <a:pt x="26724" y="1158756"/>
                </a:lnTo>
                <a:lnTo>
                  <a:pt x="12363" y="1154872"/>
                </a:lnTo>
                <a:lnTo>
                  <a:pt x="15462" y="1143417"/>
                </a:lnTo>
                <a:lnTo>
                  <a:pt x="18560" y="1131961"/>
                </a:lnTo>
                <a:lnTo>
                  <a:pt x="21658" y="1120505"/>
                </a:lnTo>
                <a:cubicBezTo>
                  <a:pt x="21658" y="1120505"/>
                  <a:pt x="17952" y="1119503"/>
                  <a:pt x="16099" y="1119002"/>
                </a:cubicBezTo>
                <a:lnTo>
                  <a:pt x="15879" y="1118942"/>
                </a:lnTo>
                <a:lnTo>
                  <a:pt x="6834" y="1116496"/>
                </a:lnTo>
                <a:lnTo>
                  <a:pt x="10032" y="1104671"/>
                </a:lnTo>
                <a:cubicBezTo>
                  <a:pt x="10032" y="1104671"/>
                  <a:pt x="10032" y="1104671"/>
                  <a:pt x="13130" y="1093215"/>
                </a:cubicBezTo>
                <a:cubicBezTo>
                  <a:pt x="13130" y="1093215"/>
                  <a:pt x="1868" y="1077875"/>
                  <a:pt x="16229" y="1081759"/>
                </a:cubicBezTo>
                <a:lnTo>
                  <a:pt x="1868" y="1077875"/>
                </a:lnTo>
                <a:lnTo>
                  <a:pt x="4966" y="1066419"/>
                </a:lnTo>
                <a:cubicBezTo>
                  <a:pt x="4966" y="1066419"/>
                  <a:pt x="4966" y="1066419"/>
                  <a:pt x="8164" y="1054594"/>
                </a:cubicBezTo>
                <a:lnTo>
                  <a:pt x="11263" y="1043138"/>
                </a:lnTo>
                <a:cubicBezTo>
                  <a:pt x="14361" y="1031683"/>
                  <a:pt x="14361" y="1031683"/>
                  <a:pt x="0" y="1027799"/>
                </a:cubicBezTo>
                <a:cubicBezTo>
                  <a:pt x="0" y="1027799"/>
                  <a:pt x="14361" y="1031683"/>
                  <a:pt x="0" y="1027799"/>
                </a:cubicBezTo>
                <a:cubicBezTo>
                  <a:pt x="0" y="1027799"/>
                  <a:pt x="0" y="1027799"/>
                  <a:pt x="3098" y="1016343"/>
                </a:cubicBezTo>
                <a:lnTo>
                  <a:pt x="6197" y="1004887"/>
                </a:lnTo>
                <a:lnTo>
                  <a:pt x="9395" y="993062"/>
                </a:lnTo>
                <a:lnTo>
                  <a:pt x="12493" y="981606"/>
                </a:lnTo>
                <a:lnTo>
                  <a:pt x="15591" y="970150"/>
                </a:lnTo>
                <a:lnTo>
                  <a:pt x="18789" y="958325"/>
                </a:lnTo>
                <a:cubicBezTo>
                  <a:pt x="18789" y="958325"/>
                  <a:pt x="18789" y="958325"/>
                  <a:pt x="4429" y="954441"/>
                </a:cubicBezTo>
                <a:lnTo>
                  <a:pt x="7527" y="942985"/>
                </a:lnTo>
                <a:cubicBezTo>
                  <a:pt x="24986" y="935413"/>
                  <a:pt x="10625" y="931529"/>
                  <a:pt x="24986" y="935413"/>
                </a:cubicBezTo>
                <a:lnTo>
                  <a:pt x="10625" y="931529"/>
                </a:lnTo>
                <a:lnTo>
                  <a:pt x="13723" y="920074"/>
                </a:lnTo>
                <a:cubicBezTo>
                  <a:pt x="13723" y="920074"/>
                  <a:pt x="13723" y="920074"/>
                  <a:pt x="28084" y="923958"/>
                </a:cubicBezTo>
                <a:lnTo>
                  <a:pt x="42445" y="927842"/>
                </a:lnTo>
                <a:cubicBezTo>
                  <a:pt x="42445" y="927842"/>
                  <a:pt x="53708" y="943181"/>
                  <a:pt x="56806" y="931725"/>
                </a:cubicBezTo>
                <a:cubicBezTo>
                  <a:pt x="56806" y="931725"/>
                  <a:pt x="56806" y="931725"/>
                  <a:pt x="53708" y="943181"/>
                </a:cubicBezTo>
                <a:lnTo>
                  <a:pt x="50609" y="954637"/>
                </a:lnTo>
                <a:lnTo>
                  <a:pt x="47511" y="966093"/>
                </a:lnTo>
                <a:cubicBezTo>
                  <a:pt x="50609" y="954637"/>
                  <a:pt x="47511" y="966093"/>
                  <a:pt x="33150" y="962209"/>
                </a:cubicBezTo>
                <a:lnTo>
                  <a:pt x="47511" y="966093"/>
                </a:lnTo>
                <a:cubicBezTo>
                  <a:pt x="62335" y="970102"/>
                  <a:pt x="44313" y="977918"/>
                  <a:pt x="44313" y="977918"/>
                </a:cubicBezTo>
                <a:cubicBezTo>
                  <a:pt x="44313" y="977918"/>
                  <a:pt x="29952" y="974034"/>
                  <a:pt x="44313" y="977918"/>
                </a:cubicBezTo>
                <a:cubicBezTo>
                  <a:pt x="44313" y="977918"/>
                  <a:pt x="44313" y="977918"/>
                  <a:pt x="41215" y="989374"/>
                </a:cubicBezTo>
                <a:cubicBezTo>
                  <a:pt x="38116" y="1000830"/>
                  <a:pt x="52940" y="1004839"/>
                  <a:pt x="38116" y="1000830"/>
                </a:cubicBezTo>
                <a:lnTo>
                  <a:pt x="52940" y="1004839"/>
                </a:lnTo>
                <a:cubicBezTo>
                  <a:pt x="52940" y="1004839"/>
                  <a:pt x="52940" y="1004839"/>
                  <a:pt x="49742" y="1016664"/>
                </a:cubicBezTo>
                <a:lnTo>
                  <a:pt x="46644" y="1028120"/>
                </a:lnTo>
                <a:cubicBezTo>
                  <a:pt x="46644" y="1028120"/>
                  <a:pt x="46644" y="1028120"/>
                  <a:pt x="43546" y="1039576"/>
                </a:cubicBezTo>
                <a:lnTo>
                  <a:pt x="40447" y="1051031"/>
                </a:lnTo>
                <a:cubicBezTo>
                  <a:pt x="54808" y="1054915"/>
                  <a:pt x="54808" y="1054915"/>
                  <a:pt x="37349" y="1062487"/>
                </a:cubicBezTo>
                <a:lnTo>
                  <a:pt x="51710" y="1066371"/>
                </a:lnTo>
                <a:cubicBezTo>
                  <a:pt x="51710" y="1066371"/>
                  <a:pt x="51710" y="1066371"/>
                  <a:pt x="48512" y="1078196"/>
                </a:cubicBezTo>
                <a:cubicBezTo>
                  <a:pt x="48512" y="1078196"/>
                  <a:pt x="34151" y="1074313"/>
                  <a:pt x="48512" y="1078196"/>
                </a:cubicBezTo>
                <a:cubicBezTo>
                  <a:pt x="48512" y="1078196"/>
                  <a:pt x="48512" y="1078196"/>
                  <a:pt x="45413" y="1089652"/>
                </a:cubicBezTo>
                <a:lnTo>
                  <a:pt x="42315" y="1101108"/>
                </a:lnTo>
                <a:cubicBezTo>
                  <a:pt x="56676" y="1104992"/>
                  <a:pt x="56676" y="1104992"/>
                  <a:pt x="56676" y="1104992"/>
                </a:cubicBezTo>
                <a:lnTo>
                  <a:pt x="59774" y="1093536"/>
                </a:lnTo>
                <a:lnTo>
                  <a:pt x="62872" y="1082080"/>
                </a:lnTo>
                <a:cubicBezTo>
                  <a:pt x="62872" y="1082080"/>
                  <a:pt x="62872" y="1082080"/>
                  <a:pt x="74135" y="1097420"/>
                </a:cubicBezTo>
                <a:lnTo>
                  <a:pt x="71037" y="1108876"/>
                </a:lnTo>
                <a:cubicBezTo>
                  <a:pt x="71037" y="1108876"/>
                  <a:pt x="71037" y="1108876"/>
                  <a:pt x="67939" y="1120332"/>
                </a:cubicBezTo>
                <a:lnTo>
                  <a:pt x="53578" y="1116448"/>
                </a:lnTo>
                <a:cubicBezTo>
                  <a:pt x="53578" y="1116448"/>
                  <a:pt x="39217" y="1112564"/>
                  <a:pt x="53578" y="1116448"/>
                </a:cubicBezTo>
                <a:lnTo>
                  <a:pt x="50380" y="1128273"/>
                </a:lnTo>
                <a:lnTo>
                  <a:pt x="64740" y="1132157"/>
                </a:lnTo>
                <a:lnTo>
                  <a:pt x="79564" y="1136166"/>
                </a:lnTo>
                <a:cubicBezTo>
                  <a:pt x="79564" y="1136166"/>
                  <a:pt x="79564" y="1136166"/>
                  <a:pt x="82763" y="1124341"/>
                </a:cubicBezTo>
                <a:lnTo>
                  <a:pt x="97123" y="1128225"/>
                </a:lnTo>
                <a:lnTo>
                  <a:pt x="93925" y="1140050"/>
                </a:lnTo>
                <a:cubicBezTo>
                  <a:pt x="108286" y="1143934"/>
                  <a:pt x="108286" y="1143934"/>
                  <a:pt x="111484" y="1132109"/>
                </a:cubicBezTo>
                <a:cubicBezTo>
                  <a:pt x="111484" y="1132109"/>
                  <a:pt x="111484" y="1132109"/>
                  <a:pt x="97123" y="1128225"/>
                </a:cubicBezTo>
                <a:lnTo>
                  <a:pt x="100222" y="1116769"/>
                </a:lnTo>
                <a:lnTo>
                  <a:pt x="103320" y="1105313"/>
                </a:lnTo>
                <a:cubicBezTo>
                  <a:pt x="117681" y="1109197"/>
                  <a:pt x="117681" y="1109197"/>
                  <a:pt x="117681" y="1109197"/>
                </a:cubicBezTo>
                <a:lnTo>
                  <a:pt x="103320" y="1105313"/>
                </a:lnTo>
                <a:cubicBezTo>
                  <a:pt x="106418" y="1093857"/>
                  <a:pt x="106418" y="1093857"/>
                  <a:pt x="106418" y="1093857"/>
                </a:cubicBezTo>
                <a:lnTo>
                  <a:pt x="120779" y="1097741"/>
                </a:lnTo>
                <a:cubicBezTo>
                  <a:pt x="106418" y="1093857"/>
                  <a:pt x="106418" y="1093857"/>
                  <a:pt x="106418" y="1093857"/>
                </a:cubicBezTo>
                <a:lnTo>
                  <a:pt x="109616" y="1082032"/>
                </a:lnTo>
                <a:cubicBezTo>
                  <a:pt x="109616" y="1082032"/>
                  <a:pt x="109616" y="1082032"/>
                  <a:pt x="95256" y="1078148"/>
                </a:cubicBezTo>
                <a:lnTo>
                  <a:pt x="112715" y="1070576"/>
                </a:lnTo>
                <a:lnTo>
                  <a:pt x="98354" y="1066692"/>
                </a:lnTo>
                <a:lnTo>
                  <a:pt x="101452" y="1055237"/>
                </a:lnTo>
                <a:cubicBezTo>
                  <a:pt x="104550" y="1043781"/>
                  <a:pt x="118911" y="1047665"/>
                  <a:pt x="104550" y="1043781"/>
                </a:cubicBezTo>
                <a:lnTo>
                  <a:pt x="118911" y="1047665"/>
                </a:lnTo>
                <a:cubicBezTo>
                  <a:pt x="118911" y="1047665"/>
                  <a:pt x="118911" y="1047665"/>
                  <a:pt x="104550" y="1043781"/>
                </a:cubicBezTo>
                <a:lnTo>
                  <a:pt x="107649" y="1032325"/>
                </a:lnTo>
                <a:cubicBezTo>
                  <a:pt x="92824" y="1028316"/>
                  <a:pt x="92824" y="1028316"/>
                  <a:pt x="92824" y="1028316"/>
                </a:cubicBezTo>
                <a:cubicBezTo>
                  <a:pt x="92824" y="1028316"/>
                  <a:pt x="92824" y="1028316"/>
                  <a:pt x="89726" y="1039772"/>
                </a:cubicBezTo>
                <a:cubicBezTo>
                  <a:pt x="89726" y="1039772"/>
                  <a:pt x="89726" y="1039772"/>
                  <a:pt x="86628" y="1051227"/>
                </a:cubicBezTo>
                <a:cubicBezTo>
                  <a:pt x="83530" y="1062683"/>
                  <a:pt x="98354" y="1066692"/>
                  <a:pt x="98354" y="1066692"/>
                </a:cubicBezTo>
                <a:lnTo>
                  <a:pt x="95256" y="1078148"/>
                </a:lnTo>
                <a:cubicBezTo>
                  <a:pt x="80431" y="1074139"/>
                  <a:pt x="95256" y="1078148"/>
                  <a:pt x="95256" y="1078148"/>
                </a:cubicBezTo>
                <a:lnTo>
                  <a:pt x="92057" y="1089973"/>
                </a:lnTo>
                <a:lnTo>
                  <a:pt x="88959" y="1101429"/>
                </a:lnTo>
                <a:lnTo>
                  <a:pt x="85861" y="1112885"/>
                </a:lnTo>
                <a:cubicBezTo>
                  <a:pt x="71037" y="1108876"/>
                  <a:pt x="74135" y="1097420"/>
                  <a:pt x="74135" y="1097420"/>
                </a:cubicBezTo>
                <a:cubicBezTo>
                  <a:pt x="74135" y="1097420"/>
                  <a:pt x="74135" y="1097420"/>
                  <a:pt x="77233" y="1085964"/>
                </a:cubicBezTo>
                <a:lnTo>
                  <a:pt x="80431" y="1074139"/>
                </a:lnTo>
                <a:cubicBezTo>
                  <a:pt x="66071" y="1070255"/>
                  <a:pt x="66071" y="1070255"/>
                  <a:pt x="83530" y="1062683"/>
                </a:cubicBezTo>
                <a:cubicBezTo>
                  <a:pt x="83530" y="1062683"/>
                  <a:pt x="83530" y="1062683"/>
                  <a:pt x="69169" y="1058799"/>
                </a:cubicBezTo>
                <a:lnTo>
                  <a:pt x="66071" y="1070255"/>
                </a:lnTo>
                <a:lnTo>
                  <a:pt x="62872" y="1082080"/>
                </a:lnTo>
                <a:lnTo>
                  <a:pt x="48512" y="1078196"/>
                </a:lnTo>
                <a:lnTo>
                  <a:pt x="51710" y="1066371"/>
                </a:lnTo>
                <a:cubicBezTo>
                  <a:pt x="51710" y="1066371"/>
                  <a:pt x="51710" y="1066371"/>
                  <a:pt x="54808" y="1054915"/>
                </a:cubicBezTo>
                <a:cubicBezTo>
                  <a:pt x="54808" y="1054915"/>
                  <a:pt x="54808" y="1054915"/>
                  <a:pt x="57906" y="1043460"/>
                </a:cubicBezTo>
                <a:cubicBezTo>
                  <a:pt x="57906" y="1043460"/>
                  <a:pt x="57906" y="1043460"/>
                  <a:pt x="61005" y="1032004"/>
                </a:cubicBezTo>
                <a:lnTo>
                  <a:pt x="46644" y="1028120"/>
                </a:lnTo>
                <a:cubicBezTo>
                  <a:pt x="46644" y="1028120"/>
                  <a:pt x="64103" y="1020548"/>
                  <a:pt x="49742" y="1016664"/>
                </a:cubicBezTo>
                <a:lnTo>
                  <a:pt x="64103" y="1020548"/>
                </a:lnTo>
                <a:lnTo>
                  <a:pt x="78464" y="1024432"/>
                </a:lnTo>
                <a:cubicBezTo>
                  <a:pt x="78464" y="1024432"/>
                  <a:pt x="78464" y="1024432"/>
                  <a:pt x="81662" y="1012607"/>
                </a:cubicBezTo>
                <a:lnTo>
                  <a:pt x="84760" y="1001151"/>
                </a:lnTo>
                <a:cubicBezTo>
                  <a:pt x="84760" y="1001151"/>
                  <a:pt x="84760" y="1001151"/>
                  <a:pt x="73498" y="985811"/>
                </a:cubicBezTo>
                <a:lnTo>
                  <a:pt x="82361" y="988208"/>
                </a:lnTo>
                <a:lnTo>
                  <a:pt x="81800" y="988057"/>
                </a:lnTo>
                <a:cubicBezTo>
                  <a:pt x="82473" y="988239"/>
                  <a:pt x="84268" y="988724"/>
                  <a:pt x="87858" y="989695"/>
                </a:cubicBezTo>
                <a:cubicBezTo>
                  <a:pt x="87858" y="989695"/>
                  <a:pt x="87858" y="989695"/>
                  <a:pt x="73498" y="985811"/>
                </a:cubicBezTo>
                <a:cubicBezTo>
                  <a:pt x="73498" y="985811"/>
                  <a:pt x="73498" y="985811"/>
                  <a:pt x="59137" y="981927"/>
                </a:cubicBezTo>
                <a:cubicBezTo>
                  <a:pt x="59137" y="981927"/>
                  <a:pt x="59137" y="981927"/>
                  <a:pt x="62335" y="970102"/>
                </a:cubicBezTo>
                <a:lnTo>
                  <a:pt x="65433" y="958646"/>
                </a:lnTo>
                <a:lnTo>
                  <a:pt x="68532" y="947190"/>
                </a:lnTo>
                <a:lnTo>
                  <a:pt x="53708" y="943181"/>
                </a:lnTo>
                <a:cubicBezTo>
                  <a:pt x="68532" y="947190"/>
                  <a:pt x="68532" y="947190"/>
                  <a:pt x="71630" y="935735"/>
                </a:cubicBezTo>
                <a:cubicBezTo>
                  <a:pt x="71630" y="935735"/>
                  <a:pt x="71630" y="935735"/>
                  <a:pt x="74828" y="923909"/>
                </a:cubicBezTo>
                <a:lnTo>
                  <a:pt x="77926" y="912454"/>
                </a:lnTo>
                <a:cubicBezTo>
                  <a:pt x="77926" y="912454"/>
                  <a:pt x="77926" y="912454"/>
                  <a:pt x="81025" y="900998"/>
                </a:cubicBezTo>
                <a:lnTo>
                  <a:pt x="84123" y="889542"/>
                </a:lnTo>
                <a:cubicBezTo>
                  <a:pt x="84123" y="889542"/>
                  <a:pt x="84123" y="889542"/>
                  <a:pt x="87321" y="877717"/>
                </a:cubicBezTo>
                <a:lnTo>
                  <a:pt x="90419" y="866261"/>
                </a:lnTo>
                <a:cubicBezTo>
                  <a:pt x="90419" y="866261"/>
                  <a:pt x="104780" y="870145"/>
                  <a:pt x="90419" y="866261"/>
                </a:cubicBezTo>
                <a:lnTo>
                  <a:pt x="107878" y="858689"/>
                </a:lnTo>
                <a:lnTo>
                  <a:pt x="110976" y="847233"/>
                </a:lnTo>
                <a:cubicBezTo>
                  <a:pt x="96616" y="843349"/>
                  <a:pt x="110976" y="847233"/>
                  <a:pt x="114175" y="835408"/>
                </a:cubicBezTo>
                <a:lnTo>
                  <a:pt x="117273" y="823952"/>
                </a:lnTo>
                <a:lnTo>
                  <a:pt x="120371" y="812496"/>
                </a:lnTo>
                <a:lnTo>
                  <a:pt x="123469" y="801041"/>
                </a:lnTo>
                <a:lnTo>
                  <a:pt x="109109" y="797157"/>
                </a:lnTo>
                <a:cubicBezTo>
                  <a:pt x="109109" y="797157"/>
                  <a:pt x="109109" y="797157"/>
                  <a:pt x="106010" y="808613"/>
                </a:cubicBezTo>
                <a:cubicBezTo>
                  <a:pt x="106010" y="808613"/>
                  <a:pt x="120371" y="812496"/>
                  <a:pt x="106010" y="808613"/>
                </a:cubicBezTo>
                <a:cubicBezTo>
                  <a:pt x="106010" y="808613"/>
                  <a:pt x="106010" y="808613"/>
                  <a:pt x="120371" y="812496"/>
                </a:cubicBezTo>
                <a:cubicBezTo>
                  <a:pt x="117273" y="823952"/>
                  <a:pt x="117273" y="823952"/>
                  <a:pt x="117273" y="823952"/>
                </a:cubicBezTo>
                <a:lnTo>
                  <a:pt x="102912" y="820068"/>
                </a:lnTo>
                <a:lnTo>
                  <a:pt x="99814" y="831524"/>
                </a:lnTo>
                <a:cubicBezTo>
                  <a:pt x="96616" y="843349"/>
                  <a:pt x="99814" y="831524"/>
                  <a:pt x="96616" y="843349"/>
                </a:cubicBezTo>
                <a:lnTo>
                  <a:pt x="81792" y="839340"/>
                </a:lnTo>
                <a:lnTo>
                  <a:pt x="78693" y="850796"/>
                </a:lnTo>
                <a:cubicBezTo>
                  <a:pt x="78693" y="850796"/>
                  <a:pt x="78693" y="850796"/>
                  <a:pt x="75595" y="862252"/>
                </a:cubicBezTo>
                <a:lnTo>
                  <a:pt x="78693" y="850796"/>
                </a:lnTo>
                <a:cubicBezTo>
                  <a:pt x="78693" y="850796"/>
                  <a:pt x="78693" y="850796"/>
                  <a:pt x="80546" y="851297"/>
                </a:cubicBezTo>
                <a:lnTo>
                  <a:pt x="83639" y="852134"/>
                </a:lnTo>
                <a:lnTo>
                  <a:pt x="84252" y="852300"/>
                </a:lnTo>
                <a:lnTo>
                  <a:pt x="84337" y="852322"/>
                </a:lnTo>
                <a:lnTo>
                  <a:pt x="93517" y="854805"/>
                </a:lnTo>
                <a:cubicBezTo>
                  <a:pt x="93517" y="854805"/>
                  <a:pt x="75595" y="862252"/>
                  <a:pt x="90419" y="866261"/>
                </a:cubicBezTo>
                <a:cubicBezTo>
                  <a:pt x="87321" y="877717"/>
                  <a:pt x="87321" y="877717"/>
                  <a:pt x="87321" y="877717"/>
                </a:cubicBezTo>
                <a:cubicBezTo>
                  <a:pt x="87321" y="877717"/>
                  <a:pt x="87321" y="877717"/>
                  <a:pt x="72497" y="873708"/>
                </a:cubicBezTo>
                <a:cubicBezTo>
                  <a:pt x="87321" y="877717"/>
                  <a:pt x="69299" y="885533"/>
                  <a:pt x="69299" y="885533"/>
                </a:cubicBezTo>
                <a:lnTo>
                  <a:pt x="66200" y="896989"/>
                </a:lnTo>
                <a:lnTo>
                  <a:pt x="57854" y="894731"/>
                </a:lnTo>
                <a:lnTo>
                  <a:pt x="57898" y="894743"/>
                </a:lnTo>
                <a:cubicBezTo>
                  <a:pt x="57225" y="894561"/>
                  <a:pt x="55430" y="894076"/>
                  <a:pt x="51840" y="893105"/>
                </a:cubicBezTo>
                <a:lnTo>
                  <a:pt x="48741" y="904560"/>
                </a:lnTo>
                <a:lnTo>
                  <a:pt x="63102" y="908444"/>
                </a:lnTo>
                <a:cubicBezTo>
                  <a:pt x="63102" y="908444"/>
                  <a:pt x="63102" y="908444"/>
                  <a:pt x="45643" y="916016"/>
                </a:cubicBezTo>
                <a:cubicBezTo>
                  <a:pt x="45643" y="916016"/>
                  <a:pt x="45643" y="916016"/>
                  <a:pt x="42445" y="927842"/>
                </a:cubicBezTo>
                <a:cubicBezTo>
                  <a:pt x="28084" y="923958"/>
                  <a:pt x="31282" y="912132"/>
                  <a:pt x="31282" y="912132"/>
                </a:cubicBezTo>
                <a:cubicBezTo>
                  <a:pt x="34381" y="900677"/>
                  <a:pt x="34381" y="900677"/>
                  <a:pt x="34381" y="900677"/>
                </a:cubicBezTo>
                <a:lnTo>
                  <a:pt x="31282" y="912132"/>
                </a:lnTo>
                <a:cubicBezTo>
                  <a:pt x="31282" y="912132"/>
                  <a:pt x="31282" y="912132"/>
                  <a:pt x="28084" y="923958"/>
                </a:cubicBezTo>
                <a:cubicBezTo>
                  <a:pt x="16922" y="908248"/>
                  <a:pt x="31282" y="912132"/>
                  <a:pt x="16922" y="908248"/>
                </a:cubicBezTo>
                <a:cubicBezTo>
                  <a:pt x="34381" y="900677"/>
                  <a:pt x="20020" y="896793"/>
                  <a:pt x="20020" y="896793"/>
                </a:cubicBezTo>
                <a:cubicBezTo>
                  <a:pt x="34381" y="900677"/>
                  <a:pt x="23118" y="885337"/>
                  <a:pt x="23118" y="885337"/>
                </a:cubicBezTo>
                <a:cubicBezTo>
                  <a:pt x="23118" y="885337"/>
                  <a:pt x="37479" y="889221"/>
                  <a:pt x="23118" y="885337"/>
                </a:cubicBezTo>
                <a:cubicBezTo>
                  <a:pt x="26216" y="873881"/>
                  <a:pt x="40577" y="877765"/>
                  <a:pt x="26216" y="873881"/>
                </a:cubicBezTo>
                <a:cubicBezTo>
                  <a:pt x="43775" y="865940"/>
                  <a:pt x="43775" y="865940"/>
                  <a:pt x="29415" y="862056"/>
                </a:cubicBezTo>
                <a:cubicBezTo>
                  <a:pt x="36595" y="863998"/>
                  <a:pt x="40185" y="864969"/>
                  <a:pt x="40185" y="864969"/>
                </a:cubicBezTo>
                <a:lnTo>
                  <a:pt x="43775" y="865940"/>
                </a:lnTo>
                <a:cubicBezTo>
                  <a:pt x="32513" y="850600"/>
                  <a:pt x="32513" y="850600"/>
                  <a:pt x="46874" y="854484"/>
                </a:cubicBezTo>
                <a:cubicBezTo>
                  <a:pt x="46874" y="854484"/>
                  <a:pt x="46874" y="854484"/>
                  <a:pt x="48669" y="854969"/>
                </a:cubicBezTo>
                <a:lnTo>
                  <a:pt x="51182" y="855649"/>
                </a:lnTo>
                <a:lnTo>
                  <a:pt x="52259" y="855940"/>
                </a:lnTo>
                <a:cubicBezTo>
                  <a:pt x="53156" y="856183"/>
                  <a:pt x="53605" y="856305"/>
                  <a:pt x="52932" y="856123"/>
                </a:cubicBezTo>
                <a:lnTo>
                  <a:pt x="52165" y="855915"/>
                </a:lnTo>
                <a:lnTo>
                  <a:pt x="61234" y="858368"/>
                </a:lnTo>
                <a:lnTo>
                  <a:pt x="46874" y="854484"/>
                </a:lnTo>
                <a:cubicBezTo>
                  <a:pt x="46874" y="854484"/>
                  <a:pt x="61234" y="858368"/>
                  <a:pt x="64333" y="846912"/>
                </a:cubicBezTo>
                <a:lnTo>
                  <a:pt x="49972" y="843028"/>
                </a:lnTo>
                <a:cubicBezTo>
                  <a:pt x="64333" y="846912"/>
                  <a:pt x="49972" y="843028"/>
                  <a:pt x="67431" y="835456"/>
                </a:cubicBezTo>
                <a:cubicBezTo>
                  <a:pt x="67431" y="835456"/>
                  <a:pt x="67431" y="835456"/>
                  <a:pt x="53070" y="831572"/>
                </a:cubicBezTo>
                <a:cubicBezTo>
                  <a:pt x="53070" y="831572"/>
                  <a:pt x="53070" y="831572"/>
                  <a:pt x="56268" y="819747"/>
                </a:cubicBezTo>
                <a:cubicBezTo>
                  <a:pt x="56268" y="819747"/>
                  <a:pt x="56268" y="819747"/>
                  <a:pt x="70629" y="823631"/>
                </a:cubicBezTo>
                <a:lnTo>
                  <a:pt x="73727" y="812175"/>
                </a:lnTo>
                <a:cubicBezTo>
                  <a:pt x="59367" y="808291"/>
                  <a:pt x="59367" y="808291"/>
                  <a:pt x="59367" y="808291"/>
                </a:cubicBezTo>
                <a:lnTo>
                  <a:pt x="62465" y="796836"/>
                </a:lnTo>
                <a:lnTo>
                  <a:pt x="65563" y="785380"/>
                </a:lnTo>
                <a:lnTo>
                  <a:pt x="68661" y="773924"/>
                </a:lnTo>
                <a:lnTo>
                  <a:pt x="72252" y="774895"/>
                </a:lnTo>
                <a:lnTo>
                  <a:pt x="83022" y="777808"/>
                </a:lnTo>
                <a:lnTo>
                  <a:pt x="86220" y="765983"/>
                </a:lnTo>
                <a:lnTo>
                  <a:pt x="89319" y="754527"/>
                </a:lnTo>
                <a:cubicBezTo>
                  <a:pt x="89319" y="754527"/>
                  <a:pt x="89319" y="754527"/>
                  <a:pt x="92417" y="743071"/>
                </a:cubicBezTo>
                <a:cubicBezTo>
                  <a:pt x="95615" y="731246"/>
                  <a:pt x="109976" y="735130"/>
                  <a:pt x="95615" y="731246"/>
                </a:cubicBezTo>
                <a:lnTo>
                  <a:pt x="109976" y="735130"/>
                </a:lnTo>
                <a:lnTo>
                  <a:pt x="113074" y="723674"/>
                </a:lnTo>
                <a:cubicBezTo>
                  <a:pt x="113074" y="723674"/>
                  <a:pt x="116780" y="724676"/>
                  <a:pt x="118633" y="725177"/>
                </a:cubicBezTo>
                <a:lnTo>
                  <a:pt x="119124" y="725310"/>
                </a:lnTo>
                <a:lnTo>
                  <a:pt x="119328" y="725365"/>
                </a:lnTo>
                <a:cubicBezTo>
                  <a:pt x="118633" y="725177"/>
                  <a:pt x="116780" y="724676"/>
                  <a:pt x="113074" y="723674"/>
                </a:cubicBezTo>
                <a:cubicBezTo>
                  <a:pt x="113074" y="723674"/>
                  <a:pt x="113074" y="723674"/>
                  <a:pt x="116172" y="712218"/>
                </a:cubicBezTo>
                <a:cubicBezTo>
                  <a:pt x="116172" y="712218"/>
                  <a:pt x="116172" y="712218"/>
                  <a:pt x="119271" y="700762"/>
                </a:cubicBezTo>
                <a:lnTo>
                  <a:pt x="122469" y="688937"/>
                </a:lnTo>
                <a:lnTo>
                  <a:pt x="137293" y="692946"/>
                </a:lnTo>
                <a:lnTo>
                  <a:pt x="140391" y="681491"/>
                </a:lnTo>
                <a:cubicBezTo>
                  <a:pt x="140391" y="681491"/>
                  <a:pt x="140391" y="681491"/>
                  <a:pt x="154752" y="685375"/>
                </a:cubicBezTo>
                <a:lnTo>
                  <a:pt x="157850" y="673919"/>
                </a:lnTo>
                <a:cubicBezTo>
                  <a:pt x="143489" y="670035"/>
                  <a:pt x="157850" y="673919"/>
                  <a:pt x="157850" y="673919"/>
                </a:cubicBezTo>
                <a:lnTo>
                  <a:pt x="140391" y="681491"/>
                </a:lnTo>
                <a:lnTo>
                  <a:pt x="143489" y="670035"/>
                </a:lnTo>
                <a:lnTo>
                  <a:pt x="146588" y="658579"/>
                </a:lnTo>
                <a:cubicBezTo>
                  <a:pt x="146588" y="658579"/>
                  <a:pt x="160948" y="662463"/>
                  <a:pt x="146588" y="658579"/>
                </a:cubicBezTo>
                <a:cubicBezTo>
                  <a:pt x="160948" y="662463"/>
                  <a:pt x="160948" y="662463"/>
                  <a:pt x="164146" y="650638"/>
                </a:cubicBezTo>
                <a:lnTo>
                  <a:pt x="160948" y="662463"/>
                </a:lnTo>
                <a:cubicBezTo>
                  <a:pt x="164146" y="650638"/>
                  <a:pt x="178507" y="654522"/>
                  <a:pt x="178507" y="654522"/>
                </a:cubicBezTo>
                <a:lnTo>
                  <a:pt x="181605" y="643066"/>
                </a:lnTo>
                <a:cubicBezTo>
                  <a:pt x="195966" y="646950"/>
                  <a:pt x="195966" y="646950"/>
                  <a:pt x="192868" y="658406"/>
                </a:cubicBezTo>
                <a:cubicBezTo>
                  <a:pt x="195966" y="646950"/>
                  <a:pt x="192868" y="658406"/>
                  <a:pt x="195966" y="646950"/>
                </a:cubicBezTo>
                <a:lnTo>
                  <a:pt x="207692" y="662415"/>
                </a:lnTo>
                <a:cubicBezTo>
                  <a:pt x="207692" y="662415"/>
                  <a:pt x="207692" y="662415"/>
                  <a:pt x="207293" y="663893"/>
                </a:cubicBezTo>
                <a:lnTo>
                  <a:pt x="204494" y="674240"/>
                </a:lnTo>
                <a:lnTo>
                  <a:pt x="200730" y="673222"/>
                </a:lnTo>
                <a:cubicBezTo>
                  <a:pt x="197082" y="672235"/>
                  <a:pt x="197082" y="672235"/>
                  <a:pt x="204494" y="674240"/>
                </a:cubicBezTo>
                <a:lnTo>
                  <a:pt x="204494" y="674240"/>
                </a:lnTo>
                <a:lnTo>
                  <a:pt x="218855" y="678124"/>
                </a:lnTo>
                <a:cubicBezTo>
                  <a:pt x="204494" y="674240"/>
                  <a:pt x="218855" y="678124"/>
                  <a:pt x="207692" y="662415"/>
                </a:cubicBezTo>
                <a:cubicBezTo>
                  <a:pt x="222053" y="666299"/>
                  <a:pt x="222053" y="666299"/>
                  <a:pt x="222053" y="666299"/>
                </a:cubicBezTo>
                <a:cubicBezTo>
                  <a:pt x="222053" y="666299"/>
                  <a:pt x="222053" y="666299"/>
                  <a:pt x="225151" y="654843"/>
                </a:cubicBezTo>
                <a:cubicBezTo>
                  <a:pt x="225151" y="654843"/>
                  <a:pt x="228249" y="643387"/>
                  <a:pt x="225151" y="654843"/>
                </a:cubicBezTo>
                <a:lnTo>
                  <a:pt x="210790" y="650959"/>
                </a:lnTo>
                <a:cubicBezTo>
                  <a:pt x="210790" y="650959"/>
                  <a:pt x="210790" y="650959"/>
                  <a:pt x="195966" y="646950"/>
                </a:cubicBezTo>
                <a:lnTo>
                  <a:pt x="181605" y="643066"/>
                </a:lnTo>
                <a:lnTo>
                  <a:pt x="167245" y="639182"/>
                </a:lnTo>
                <a:lnTo>
                  <a:pt x="170343" y="627726"/>
                </a:lnTo>
                <a:cubicBezTo>
                  <a:pt x="184704" y="631610"/>
                  <a:pt x="184704" y="631610"/>
                  <a:pt x="173441" y="616270"/>
                </a:cubicBezTo>
                <a:lnTo>
                  <a:pt x="176639" y="604445"/>
                </a:lnTo>
                <a:cubicBezTo>
                  <a:pt x="176639" y="604445"/>
                  <a:pt x="176639" y="604445"/>
                  <a:pt x="191000" y="608329"/>
                </a:cubicBezTo>
                <a:cubicBezTo>
                  <a:pt x="191000" y="608329"/>
                  <a:pt x="205361" y="612213"/>
                  <a:pt x="191000" y="608329"/>
                </a:cubicBezTo>
                <a:cubicBezTo>
                  <a:pt x="191000" y="608329"/>
                  <a:pt x="191000" y="608329"/>
                  <a:pt x="194098" y="596873"/>
                </a:cubicBezTo>
                <a:cubicBezTo>
                  <a:pt x="194098" y="596873"/>
                  <a:pt x="191000" y="608329"/>
                  <a:pt x="194098" y="596873"/>
                </a:cubicBezTo>
                <a:cubicBezTo>
                  <a:pt x="208459" y="600757"/>
                  <a:pt x="208459" y="600757"/>
                  <a:pt x="208459" y="600757"/>
                </a:cubicBezTo>
                <a:cubicBezTo>
                  <a:pt x="208459" y="600757"/>
                  <a:pt x="194098" y="596873"/>
                  <a:pt x="208459" y="600757"/>
                </a:cubicBezTo>
                <a:lnTo>
                  <a:pt x="194098" y="596873"/>
                </a:lnTo>
                <a:cubicBezTo>
                  <a:pt x="197197" y="585418"/>
                  <a:pt x="197197" y="585418"/>
                  <a:pt x="211557" y="589301"/>
                </a:cubicBezTo>
                <a:lnTo>
                  <a:pt x="197197" y="585418"/>
                </a:lnTo>
                <a:lnTo>
                  <a:pt x="182836" y="581534"/>
                </a:lnTo>
                <a:cubicBezTo>
                  <a:pt x="185934" y="570078"/>
                  <a:pt x="185934" y="570078"/>
                  <a:pt x="185934" y="570078"/>
                </a:cubicBezTo>
                <a:cubicBezTo>
                  <a:pt x="185934" y="570078"/>
                  <a:pt x="185934" y="570078"/>
                  <a:pt x="200295" y="573962"/>
                </a:cubicBezTo>
                <a:cubicBezTo>
                  <a:pt x="200295" y="573962"/>
                  <a:pt x="200295" y="573962"/>
                  <a:pt x="203493" y="562136"/>
                </a:cubicBezTo>
                <a:lnTo>
                  <a:pt x="189132" y="558252"/>
                </a:lnTo>
                <a:lnTo>
                  <a:pt x="174772" y="554369"/>
                </a:lnTo>
                <a:cubicBezTo>
                  <a:pt x="192231" y="546797"/>
                  <a:pt x="177870" y="542913"/>
                  <a:pt x="177870" y="542913"/>
                </a:cubicBezTo>
                <a:lnTo>
                  <a:pt x="163046" y="538904"/>
                </a:lnTo>
                <a:cubicBezTo>
                  <a:pt x="163046" y="538904"/>
                  <a:pt x="163046" y="538904"/>
                  <a:pt x="180968" y="531457"/>
                </a:cubicBezTo>
                <a:cubicBezTo>
                  <a:pt x="195329" y="535341"/>
                  <a:pt x="195329" y="535341"/>
                  <a:pt x="195329" y="535341"/>
                </a:cubicBezTo>
                <a:lnTo>
                  <a:pt x="180968" y="531457"/>
                </a:lnTo>
                <a:lnTo>
                  <a:pt x="184066" y="520001"/>
                </a:lnTo>
                <a:cubicBezTo>
                  <a:pt x="184066" y="520001"/>
                  <a:pt x="187265" y="508176"/>
                  <a:pt x="201625" y="512060"/>
                </a:cubicBezTo>
                <a:lnTo>
                  <a:pt x="199650" y="519364"/>
                </a:lnTo>
                <a:lnTo>
                  <a:pt x="199776" y="518896"/>
                </a:lnTo>
                <a:cubicBezTo>
                  <a:pt x="199627" y="519451"/>
                  <a:pt x="199227" y="520929"/>
                  <a:pt x="198427" y="523885"/>
                </a:cubicBezTo>
                <a:lnTo>
                  <a:pt x="212788" y="527769"/>
                </a:lnTo>
                <a:cubicBezTo>
                  <a:pt x="212788" y="527769"/>
                  <a:pt x="212788" y="527769"/>
                  <a:pt x="227149" y="531653"/>
                </a:cubicBezTo>
                <a:cubicBezTo>
                  <a:pt x="227149" y="531653"/>
                  <a:pt x="230347" y="519828"/>
                  <a:pt x="227149" y="531653"/>
                </a:cubicBezTo>
                <a:cubicBezTo>
                  <a:pt x="230347" y="519828"/>
                  <a:pt x="230347" y="519828"/>
                  <a:pt x="215986" y="515944"/>
                </a:cubicBezTo>
                <a:cubicBezTo>
                  <a:pt x="215986" y="515944"/>
                  <a:pt x="215986" y="515944"/>
                  <a:pt x="219084" y="504488"/>
                </a:cubicBezTo>
                <a:lnTo>
                  <a:pt x="220110" y="500694"/>
                </a:lnTo>
                <a:lnTo>
                  <a:pt x="222183" y="493032"/>
                </a:lnTo>
                <a:cubicBezTo>
                  <a:pt x="222183" y="493032"/>
                  <a:pt x="222183" y="493032"/>
                  <a:pt x="207822" y="489148"/>
                </a:cubicBezTo>
                <a:cubicBezTo>
                  <a:pt x="207822" y="489148"/>
                  <a:pt x="207822" y="489148"/>
                  <a:pt x="225281" y="481576"/>
                </a:cubicBezTo>
                <a:cubicBezTo>
                  <a:pt x="225281" y="481576"/>
                  <a:pt x="225281" y="481576"/>
                  <a:pt x="228379" y="470121"/>
                </a:cubicBezTo>
                <a:cubicBezTo>
                  <a:pt x="245938" y="462179"/>
                  <a:pt x="242740" y="474005"/>
                  <a:pt x="242740" y="474005"/>
                </a:cubicBezTo>
                <a:cubicBezTo>
                  <a:pt x="245938" y="462179"/>
                  <a:pt x="245938" y="462179"/>
                  <a:pt x="257564" y="478014"/>
                </a:cubicBezTo>
                <a:lnTo>
                  <a:pt x="271925" y="481898"/>
                </a:lnTo>
                <a:lnTo>
                  <a:pt x="272325" y="480420"/>
                </a:lnTo>
                <a:lnTo>
                  <a:pt x="274723" y="471551"/>
                </a:lnTo>
                <a:lnTo>
                  <a:pt x="275123" y="470072"/>
                </a:lnTo>
                <a:cubicBezTo>
                  <a:pt x="260762" y="466189"/>
                  <a:pt x="260762" y="466189"/>
                  <a:pt x="260762" y="466189"/>
                </a:cubicBezTo>
                <a:cubicBezTo>
                  <a:pt x="260762" y="466189"/>
                  <a:pt x="275123" y="470072"/>
                  <a:pt x="278221" y="458617"/>
                </a:cubicBezTo>
                <a:lnTo>
                  <a:pt x="263860" y="454733"/>
                </a:lnTo>
                <a:lnTo>
                  <a:pt x="266959" y="443277"/>
                </a:lnTo>
                <a:lnTo>
                  <a:pt x="252135" y="439268"/>
                </a:lnTo>
                <a:lnTo>
                  <a:pt x="255333" y="427443"/>
                </a:lnTo>
                <a:lnTo>
                  <a:pt x="270157" y="431452"/>
                </a:lnTo>
                <a:cubicBezTo>
                  <a:pt x="270157" y="431452"/>
                  <a:pt x="270931" y="428588"/>
                  <a:pt x="271319" y="427156"/>
                </a:cubicBezTo>
                <a:lnTo>
                  <a:pt x="271359" y="427008"/>
                </a:lnTo>
                <a:lnTo>
                  <a:pt x="273255" y="419996"/>
                </a:lnTo>
                <a:lnTo>
                  <a:pt x="287616" y="423880"/>
                </a:lnTo>
                <a:cubicBezTo>
                  <a:pt x="273255" y="419996"/>
                  <a:pt x="287616" y="423880"/>
                  <a:pt x="290714" y="412424"/>
                </a:cubicBezTo>
                <a:lnTo>
                  <a:pt x="305075" y="416308"/>
                </a:lnTo>
                <a:lnTo>
                  <a:pt x="308173" y="404852"/>
                </a:lnTo>
                <a:lnTo>
                  <a:pt x="319436" y="420192"/>
                </a:lnTo>
                <a:lnTo>
                  <a:pt x="322534" y="408736"/>
                </a:lnTo>
                <a:lnTo>
                  <a:pt x="325732" y="396911"/>
                </a:lnTo>
                <a:cubicBezTo>
                  <a:pt x="325732" y="396911"/>
                  <a:pt x="328830" y="385455"/>
                  <a:pt x="311371" y="393027"/>
                </a:cubicBezTo>
                <a:lnTo>
                  <a:pt x="314469" y="381571"/>
                </a:lnTo>
                <a:lnTo>
                  <a:pt x="317568" y="370115"/>
                </a:lnTo>
                <a:cubicBezTo>
                  <a:pt x="317568" y="370115"/>
                  <a:pt x="317568" y="370115"/>
                  <a:pt x="331929" y="373999"/>
                </a:cubicBezTo>
                <a:lnTo>
                  <a:pt x="328830" y="385455"/>
                </a:lnTo>
                <a:cubicBezTo>
                  <a:pt x="328830" y="385455"/>
                  <a:pt x="328830" y="385455"/>
                  <a:pt x="346753" y="378009"/>
                </a:cubicBezTo>
                <a:lnTo>
                  <a:pt x="346084" y="380482"/>
                </a:lnTo>
                <a:lnTo>
                  <a:pt x="345199" y="383754"/>
                </a:lnTo>
                <a:lnTo>
                  <a:pt x="345010" y="384452"/>
                </a:lnTo>
                <a:cubicBezTo>
                  <a:pt x="344816" y="385168"/>
                  <a:pt x="344429" y="386600"/>
                  <a:pt x="343654" y="389464"/>
                </a:cubicBezTo>
                <a:lnTo>
                  <a:pt x="358015" y="393348"/>
                </a:lnTo>
                <a:lnTo>
                  <a:pt x="361605" y="394319"/>
                </a:lnTo>
                <a:cubicBezTo>
                  <a:pt x="361605" y="394319"/>
                  <a:pt x="365196" y="395290"/>
                  <a:pt x="372376" y="397232"/>
                </a:cubicBezTo>
                <a:cubicBezTo>
                  <a:pt x="372376" y="397232"/>
                  <a:pt x="372376" y="397232"/>
                  <a:pt x="375474" y="385776"/>
                </a:cubicBezTo>
                <a:cubicBezTo>
                  <a:pt x="378572" y="374321"/>
                  <a:pt x="392933" y="378205"/>
                  <a:pt x="392933" y="378205"/>
                </a:cubicBezTo>
                <a:cubicBezTo>
                  <a:pt x="389835" y="389660"/>
                  <a:pt x="389835" y="389660"/>
                  <a:pt x="389835" y="389660"/>
                </a:cubicBezTo>
                <a:lnTo>
                  <a:pt x="392933" y="378205"/>
                </a:lnTo>
                <a:cubicBezTo>
                  <a:pt x="407757" y="382214"/>
                  <a:pt x="407757" y="382214"/>
                  <a:pt x="404659" y="393670"/>
                </a:cubicBezTo>
                <a:lnTo>
                  <a:pt x="422118" y="386098"/>
                </a:lnTo>
                <a:lnTo>
                  <a:pt x="419020" y="397553"/>
                </a:lnTo>
                <a:lnTo>
                  <a:pt x="433381" y="401437"/>
                </a:lnTo>
                <a:cubicBezTo>
                  <a:pt x="419020" y="397553"/>
                  <a:pt x="419020" y="397553"/>
                  <a:pt x="415921" y="409009"/>
                </a:cubicBezTo>
                <a:cubicBezTo>
                  <a:pt x="415921" y="409009"/>
                  <a:pt x="415921" y="409009"/>
                  <a:pt x="430282" y="412893"/>
                </a:cubicBezTo>
                <a:cubicBezTo>
                  <a:pt x="444643" y="416777"/>
                  <a:pt x="444643" y="416777"/>
                  <a:pt x="447741" y="405321"/>
                </a:cubicBezTo>
                <a:cubicBezTo>
                  <a:pt x="462565" y="409331"/>
                  <a:pt x="447741" y="405321"/>
                  <a:pt x="444643" y="416777"/>
                </a:cubicBezTo>
                <a:cubicBezTo>
                  <a:pt x="459467" y="420786"/>
                  <a:pt x="462565" y="409331"/>
                  <a:pt x="462565" y="409331"/>
                </a:cubicBezTo>
                <a:lnTo>
                  <a:pt x="447741" y="405321"/>
                </a:lnTo>
                <a:cubicBezTo>
                  <a:pt x="450840" y="393865"/>
                  <a:pt x="450840" y="393865"/>
                  <a:pt x="450840" y="393865"/>
                </a:cubicBezTo>
                <a:cubicBezTo>
                  <a:pt x="436479" y="389982"/>
                  <a:pt x="433381" y="401437"/>
                  <a:pt x="433381" y="401437"/>
                </a:cubicBezTo>
                <a:cubicBezTo>
                  <a:pt x="434930" y="395709"/>
                  <a:pt x="434930" y="395709"/>
                  <a:pt x="434930" y="395710"/>
                </a:cubicBezTo>
                <a:lnTo>
                  <a:pt x="435062" y="395221"/>
                </a:lnTo>
                <a:lnTo>
                  <a:pt x="435123" y="394993"/>
                </a:lnTo>
                <a:cubicBezTo>
                  <a:pt x="435317" y="394278"/>
                  <a:pt x="435704" y="392846"/>
                  <a:pt x="436479" y="389982"/>
                </a:cubicBezTo>
                <a:lnTo>
                  <a:pt x="422118" y="386098"/>
                </a:lnTo>
                <a:cubicBezTo>
                  <a:pt x="425316" y="374272"/>
                  <a:pt x="422118" y="386098"/>
                  <a:pt x="422118" y="386098"/>
                </a:cubicBezTo>
                <a:cubicBezTo>
                  <a:pt x="422118" y="386098"/>
                  <a:pt x="407757" y="382214"/>
                  <a:pt x="425316" y="374272"/>
                </a:cubicBezTo>
                <a:cubicBezTo>
                  <a:pt x="410955" y="370389"/>
                  <a:pt x="407757" y="382214"/>
                  <a:pt x="407757" y="382214"/>
                </a:cubicBezTo>
                <a:lnTo>
                  <a:pt x="410955" y="370389"/>
                </a:lnTo>
                <a:cubicBezTo>
                  <a:pt x="410955" y="370389"/>
                  <a:pt x="410955" y="370389"/>
                  <a:pt x="396131" y="366379"/>
                </a:cubicBezTo>
                <a:lnTo>
                  <a:pt x="381771" y="362495"/>
                </a:lnTo>
                <a:cubicBezTo>
                  <a:pt x="381771" y="362495"/>
                  <a:pt x="381771" y="362495"/>
                  <a:pt x="384869" y="351040"/>
                </a:cubicBezTo>
                <a:cubicBezTo>
                  <a:pt x="384869" y="351040"/>
                  <a:pt x="384869" y="351040"/>
                  <a:pt x="370508" y="347156"/>
                </a:cubicBezTo>
                <a:cubicBezTo>
                  <a:pt x="370508" y="347156"/>
                  <a:pt x="370508" y="347156"/>
                  <a:pt x="373606" y="335700"/>
                </a:cubicBezTo>
                <a:cubicBezTo>
                  <a:pt x="376705" y="324244"/>
                  <a:pt x="391065" y="328128"/>
                  <a:pt x="391065" y="328128"/>
                </a:cubicBezTo>
                <a:lnTo>
                  <a:pt x="387967" y="339584"/>
                </a:lnTo>
                <a:cubicBezTo>
                  <a:pt x="405426" y="332012"/>
                  <a:pt x="387967" y="339584"/>
                  <a:pt x="391065" y="328128"/>
                </a:cubicBezTo>
                <a:cubicBezTo>
                  <a:pt x="391065" y="328128"/>
                  <a:pt x="391065" y="328128"/>
                  <a:pt x="391465" y="326650"/>
                </a:cubicBezTo>
                <a:lnTo>
                  <a:pt x="392338" y="323424"/>
                </a:lnTo>
                <a:lnTo>
                  <a:pt x="393864" y="317781"/>
                </a:lnTo>
                <a:cubicBezTo>
                  <a:pt x="394264" y="316303"/>
                  <a:pt x="394264" y="316303"/>
                  <a:pt x="394264" y="316303"/>
                </a:cubicBezTo>
                <a:cubicBezTo>
                  <a:pt x="394264" y="316303"/>
                  <a:pt x="394264" y="316303"/>
                  <a:pt x="408624" y="320187"/>
                </a:cubicBezTo>
                <a:lnTo>
                  <a:pt x="411723" y="308731"/>
                </a:lnTo>
                <a:cubicBezTo>
                  <a:pt x="411723" y="308731"/>
                  <a:pt x="411723" y="308731"/>
                  <a:pt x="426547" y="312740"/>
                </a:cubicBezTo>
                <a:lnTo>
                  <a:pt x="423448" y="324196"/>
                </a:lnTo>
                <a:cubicBezTo>
                  <a:pt x="423448" y="324196"/>
                  <a:pt x="423448" y="324196"/>
                  <a:pt x="437809" y="328080"/>
                </a:cubicBezTo>
                <a:cubicBezTo>
                  <a:pt x="437809" y="328080"/>
                  <a:pt x="437809" y="328080"/>
                  <a:pt x="452170" y="331964"/>
                </a:cubicBezTo>
                <a:lnTo>
                  <a:pt x="450571" y="337876"/>
                </a:lnTo>
                <a:lnTo>
                  <a:pt x="450215" y="339190"/>
                </a:lnTo>
                <a:lnTo>
                  <a:pt x="450321" y="338800"/>
                </a:lnTo>
                <a:cubicBezTo>
                  <a:pt x="450171" y="339355"/>
                  <a:pt x="449771" y="340833"/>
                  <a:pt x="448972" y="343789"/>
                </a:cubicBezTo>
                <a:cubicBezTo>
                  <a:pt x="452170" y="331964"/>
                  <a:pt x="448972" y="343789"/>
                  <a:pt x="452170" y="331964"/>
                </a:cubicBezTo>
                <a:cubicBezTo>
                  <a:pt x="466531" y="335848"/>
                  <a:pt x="466531" y="335848"/>
                  <a:pt x="466531" y="335848"/>
                </a:cubicBezTo>
                <a:cubicBezTo>
                  <a:pt x="463333" y="347673"/>
                  <a:pt x="481355" y="339857"/>
                  <a:pt x="481355" y="339857"/>
                </a:cubicBezTo>
                <a:lnTo>
                  <a:pt x="466531" y="335848"/>
                </a:lnTo>
                <a:cubicBezTo>
                  <a:pt x="466531" y="335848"/>
                  <a:pt x="466531" y="335848"/>
                  <a:pt x="469629" y="324392"/>
                </a:cubicBezTo>
                <a:cubicBezTo>
                  <a:pt x="469629" y="324392"/>
                  <a:pt x="469629" y="324392"/>
                  <a:pt x="466531" y="335848"/>
                </a:cubicBezTo>
                <a:cubicBezTo>
                  <a:pt x="452170" y="331964"/>
                  <a:pt x="452170" y="331964"/>
                  <a:pt x="452170" y="331964"/>
                </a:cubicBezTo>
                <a:lnTo>
                  <a:pt x="455268" y="320508"/>
                </a:lnTo>
                <a:cubicBezTo>
                  <a:pt x="455268" y="320508"/>
                  <a:pt x="455268" y="320508"/>
                  <a:pt x="440907" y="316624"/>
                </a:cubicBezTo>
                <a:cubicBezTo>
                  <a:pt x="440907" y="316624"/>
                  <a:pt x="441682" y="313760"/>
                  <a:pt x="442069" y="312328"/>
                </a:cubicBezTo>
                <a:lnTo>
                  <a:pt x="442123" y="312128"/>
                </a:lnTo>
                <a:lnTo>
                  <a:pt x="442146" y="312044"/>
                </a:lnTo>
                <a:lnTo>
                  <a:pt x="444006" y="305168"/>
                </a:lnTo>
                <a:cubicBezTo>
                  <a:pt x="444006" y="305168"/>
                  <a:pt x="444006" y="305168"/>
                  <a:pt x="429645" y="301284"/>
                </a:cubicBezTo>
                <a:cubicBezTo>
                  <a:pt x="429645" y="301284"/>
                  <a:pt x="429645" y="301284"/>
                  <a:pt x="432743" y="289829"/>
                </a:cubicBezTo>
                <a:lnTo>
                  <a:pt x="435941" y="278003"/>
                </a:lnTo>
                <a:lnTo>
                  <a:pt x="450302" y="281887"/>
                </a:lnTo>
                <a:cubicBezTo>
                  <a:pt x="457483" y="283829"/>
                  <a:pt x="461073" y="284800"/>
                  <a:pt x="462468" y="286764"/>
                </a:cubicBezTo>
                <a:lnTo>
                  <a:pt x="462325" y="288311"/>
                </a:lnTo>
                <a:lnTo>
                  <a:pt x="456479" y="294662"/>
                </a:lnTo>
                <a:cubicBezTo>
                  <a:pt x="454284" y="295654"/>
                  <a:pt x="454284" y="295654"/>
                  <a:pt x="461465" y="297596"/>
                </a:cubicBezTo>
                <a:lnTo>
                  <a:pt x="462325" y="288311"/>
                </a:lnTo>
                <a:lnTo>
                  <a:pt x="464663" y="285771"/>
                </a:lnTo>
                <a:cubicBezTo>
                  <a:pt x="467761" y="274315"/>
                  <a:pt x="467761" y="274315"/>
                  <a:pt x="482122" y="278199"/>
                </a:cubicBezTo>
                <a:cubicBezTo>
                  <a:pt x="482122" y="278199"/>
                  <a:pt x="482122" y="278199"/>
                  <a:pt x="479024" y="289655"/>
                </a:cubicBezTo>
                <a:cubicBezTo>
                  <a:pt x="496946" y="282209"/>
                  <a:pt x="493848" y="293664"/>
                  <a:pt x="493848" y="293664"/>
                </a:cubicBezTo>
                <a:cubicBezTo>
                  <a:pt x="493848" y="293664"/>
                  <a:pt x="493848" y="293664"/>
                  <a:pt x="496946" y="282209"/>
                </a:cubicBezTo>
                <a:cubicBezTo>
                  <a:pt x="496946" y="282209"/>
                  <a:pt x="496946" y="282209"/>
                  <a:pt x="511307" y="286092"/>
                </a:cubicBezTo>
                <a:cubicBezTo>
                  <a:pt x="525667" y="289976"/>
                  <a:pt x="525667" y="289976"/>
                  <a:pt x="528766" y="278521"/>
                </a:cubicBezTo>
                <a:lnTo>
                  <a:pt x="525667" y="289976"/>
                </a:lnTo>
                <a:lnTo>
                  <a:pt x="540028" y="293860"/>
                </a:lnTo>
                <a:lnTo>
                  <a:pt x="554852" y="297869"/>
                </a:lnTo>
                <a:cubicBezTo>
                  <a:pt x="554852" y="297869"/>
                  <a:pt x="569213" y="301753"/>
                  <a:pt x="566115" y="313209"/>
                </a:cubicBezTo>
                <a:lnTo>
                  <a:pt x="580476" y="317093"/>
                </a:lnTo>
                <a:cubicBezTo>
                  <a:pt x="577277" y="328918"/>
                  <a:pt x="577277" y="328918"/>
                  <a:pt x="594836" y="320977"/>
                </a:cubicBezTo>
                <a:cubicBezTo>
                  <a:pt x="609661" y="324986"/>
                  <a:pt x="597935" y="309521"/>
                  <a:pt x="609661" y="324986"/>
                </a:cubicBezTo>
                <a:lnTo>
                  <a:pt x="612759" y="313530"/>
                </a:lnTo>
                <a:cubicBezTo>
                  <a:pt x="627119" y="317414"/>
                  <a:pt x="615857" y="302075"/>
                  <a:pt x="630218" y="305959"/>
                </a:cubicBezTo>
                <a:cubicBezTo>
                  <a:pt x="630218" y="305959"/>
                  <a:pt x="630218" y="305959"/>
                  <a:pt x="647677" y="298387"/>
                </a:cubicBezTo>
                <a:lnTo>
                  <a:pt x="650875" y="286561"/>
                </a:lnTo>
                <a:cubicBezTo>
                  <a:pt x="665236" y="290445"/>
                  <a:pt x="650875" y="286561"/>
                  <a:pt x="665236" y="290445"/>
                </a:cubicBezTo>
                <a:lnTo>
                  <a:pt x="668334" y="278990"/>
                </a:lnTo>
                <a:cubicBezTo>
                  <a:pt x="668334" y="278990"/>
                  <a:pt x="683158" y="282999"/>
                  <a:pt x="671432" y="267534"/>
                </a:cubicBezTo>
                <a:cubicBezTo>
                  <a:pt x="683158" y="282999"/>
                  <a:pt x="686256" y="271543"/>
                  <a:pt x="686256" y="271543"/>
                </a:cubicBezTo>
                <a:lnTo>
                  <a:pt x="689355" y="260087"/>
                </a:lnTo>
                <a:lnTo>
                  <a:pt x="703715" y="263971"/>
                </a:lnTo>
                <a:lnTo>
                  <a:pt x="706814" y="252515"/>
                </a:lnTo>
                <a:cubicBezTo>
                  <a:pt x="706814" y="252515"/>
                  <a:pt x="706814" y="252515"/>
                  <a:pt x="721174" y="256399"/>
                </a:cubicBezTo>
                <a:cubicBezTo>
                  <a:pt x="721174" y="256399"/>
                  <a:pt x="721174" y="256399"/>
                  <a:pt x="724373" y="244574"/>
                </a:cubicBezTo>
                <a:lnTo>
                  <a:pt x="738733" y="248458"/>
                </a:lnTo>
                <a:lnTo>
                  <a:pt x="741832" y="237002"/>
                </a:lnTo>
                <a:cubicBezTo>
                  <a:pt x="756656" y="241011"/>
                  <a:pt x="756656" y="241011"/>
                  <a:pt x="759754" y="229556"/>
                </a:cubicBezTo>
                <a:cubicBezTo>
                  <a:pt x="774115" y="233439"/>
                  <a:pt x="759754" y="229556"/>
                  <a:pt x="759754" y="229556"/>
                </a:cubicBezTo>
                <a:cubicBezTo>
                  <a:pt x="762952" y="217730"/>
                  <a:pt x="762952" y="217730"/>
                  <a:pt x="777313" y="221614"/>
                </a:cubicBezTo>
                <a:lnTo>
                  <a:pt x="780411" y="210158"/>
                </a:lnTo>
                <a:lnTo>
                  <a:pt x="794772" y="214042"/>
                </a:lnTo>
                <a:cubicBezTo>
                  <a:pt x="794772" y="214042"/>
                  <a:pt x="780411" y="210158"/>
                  <a:pt x="794772" y="214042"/>
                </a:cubicBezTo>
                <a:cubicBezTo>
                  <a:pt x="794772" y="214042"/>
                  <a:pt x="794772" y="214042"/>
                  <a:pt x="797870" y="202587"/>
                </a:cubicBezTo>
                <a:lnTo>
                  <a:pt x="812231" y="206471"/>
                </a:lnTo>
                <a:lnTo>
                  <a:pt x="814114" y="199507"/>
                </a:lnTo>
                <a:lnTo>
                  <a:pt x="814022" y="199848"/>
                </a:lnTo>
                <a:cubicBezTo>
                  <a:pt x="814167" y="199311"/>
                  <a:pt x="814555" y="197879"/>
                  <a:pt x="815329" y="195015"/>
                </a:cubicBezTo>
                <a:cubicBezTo>
                  <a:pt x="815329" y="195015"/>
                  <a:pt x="815329" y="195015"/>
                  <a:pt x="830153" y="199024"/>
                </a:cubicBezTo>
                <a:lnTo>
                  <a:pt x="833351" y="187199"/>
                </a:lnTo>
                <a:cubicBezTo>
                  <a:pt x="847712" y="191083"/>
                  <a:pt x="833351" y="187199"/>
                  <a:pt x="833351" y="187199"/>
                </a:cubicBezTo>
                <a:cubicBezTo>
                  <a:pt x="833351" y="187199"/>
                  <a:pt x="833351" y="187199"/>
                  <a:pt x="847712" y="191083"/>
                </a:cubicBezTo>
                <a:cubicBezTo>
                  <a:pt x="847712" y="191083"/>
                  <a:pt x="833351" y="187199"/>
                  <a:pt x="847712" y="191083"/>
                </a:cubicBezTo>
                <a:lnTo>
                  <a:pt x="850810" y="179627"/>
                </a:lnTo>
                <a:lnTo>
                  <a:pt x="853909" y="168171"/>
                </a:lnTo>
                <a:cubicBezTo>
                  <a:pt x="861089" y="170113"/>
                  <a:pt x="864679" y="171084"/>
                  <a:pt x="864679" y="171084"/>
                </a:cubicBezTo>
                <a:lnTo>
                  <a:pt x="868269" y="172055"/>
                </a:lnTo>
                <a:cubicBezTo>
                  <a:pt x="871368" y="160599"/>
                  <a:pt x="868269" y="172055"/>
                  <a:pt x="883093" y="176064"/>
                </a:cubicBezTo>
                <a:lnTo>
                  <a:pt x="886192" y="164608"/>
                </a:lnTo>
                <a:lnTo>
                  <a:pt x="889390" y="152783"/>
                </a:lnTo>
                <a:cubicBezTo>
                  <a:pt x="900553" y="168492"/>
                  <a:pt x="900553" y="168492"/>
                  <a:pt x="903751" y="156667"/>
                </a:cubicBezTo>
                <a:cubicBezTo>
                  <a:pt x="900553" y="168492"/>
                  <a:pt x="900553" y="168492"/>
                  <a:pt x="900553" y="168492"/>
                </a:cubicBezTo>
                <a:lnTo>
                  <a:pt x="903751" y="156667"/>
                </a:lnTo>
                <a:cubicBezTo>
                  <a:pt x="903751" y="156667"/>
                  <a:pt x="903751" y="156667"/>
                  <a:pt x="914913" y="172376"/>
                </a:cubicBezTo>
                <a:cubicBezTo>
                  <a:pt x="929274" y="176260"/>
                  <a:pt x="929274" y="176260"/>
                  <a:pt x="929274" y="176260"/>
                </a:cubicBezTo>
                <a:lnTo>
                  <a:pt x="944098" y="180269"/>
                </a:lnTo>
                <a:lnTo>
                  <a:pt x="958459" y="184153"/>
                </a:lnTo>
                <a:cubicBezTo>
                  <a:pt x="958459" y="184153"/>
                  <a:pt x="958459" y="184153"/>
                  <a:pt x="941000" y="191725"/>
                </a:cubicBezTo>
                <a:lnTo>
                  <a:pt x="937902" y="203181"/>
                </a:lnTo>
                <a:lnTo>
                  <a:pt x="934803" y="214637"/>
                </a:lnTo>
                <a:lnTo>
                  <a:pt x="949164" y="218521"/>
                </a:lnTo>
                <a:cubicBezTo>
                  <a:pt x="949164" y="218521"/>
                  <a:pt x="949164" y="218521"/>
                  <a:pt x="952262" y="207065"/>
                </a:cubicBezTo>
                <a:cubicBezTo>
                  <a:pt x="952262" y="207065"/>
                  <a:pt x="953037" y="204201"/>
                  <a:pt x="953424" y="202769"/>
                </a:cubicBezTo>
                <a:lnTo>
                  <a:pt x="953464" y="202621"/>
                </a:lnTo>
                <a:lnTo>
                  <a:pt x="955361" y="195609"/>
                </a:lnTo>
                <a:lnTo>
                  <a:pt x="958459" y="184153"/>
                </a:lnTo>
                <a:cubicBezTo>
                  <a:pt x="958459" y="184153"/>
                  <a:pt x="958459" y="184153"/>
                  <a:pt x="972820" y="188037"/>
                </a:cubicBezTo>
                <a:cubicBezTo>
                  <a:pt x="972820" y="188037"/>
                  <a:pt x="972820" y="188037"/>
                  <a:pt x="969721" y="199493"/>
                </a:cubicBezTo>
                <a:cubicBezTo>
                  <a:pt x="969721" y="199493"/>
                  <a:pt x="969721" y="199493"/>
                  <a:pt x="966623" y="210949"/>
                </a:cubicBezTo>
                <a:cubicBezTo>
                  <a:pt x="966623" y="210949"/>
                  <a:pt x="966623" y="210949"/>
                  <a:pt x="980984" y="214833"/>
                </a:cubicBezTo>
                <a:cubicBezTo>
                  <a:pt x="980984" y="214833"/>
                  <a:pt x="980984" y="214833"/>
                  <a:pt x="984082" y="203377"/>
                </a:cubicBezTo>
                <a:lnTo>
                  <a:pt x="998443" y="207261"/>
                </a:lnTo>
                <a:lnTo>
                  <a:pt x="1001541" y="195805"/>
                </a:lnTo>
                <a:lnTo>
                  <a:pt x="1004739" y="183980"/>
                </a:lnTo>
                <a:cubicBezTo>
                  <a:pt x="1004739" y="183980"/>
                  <a:pt x="1004739" y="183980"/>
                  <a:pt x="1019564" y="187989"/>
                </a:cubicBezTo>
                <a:cubicBezTo>
                  <a:pt x="1019564" y="187989"/>
                  <a:pt x="1019564" y="187989"/>
                  <a:pt x="1016365" y="199814"/>
                </a:cubicBezTo>
                <a:cubicBezTo>
                  <a:pt x="1016365" y="199814"/>
                  <a:pt x="1019564" y="187989"/>
                  <a:pt x="1033924" y="191873"/>
                </a:cubicBezTo>
                <a:cubicBezTo>
                  <a:pt x="1033924" y="191873"/>
                  <a:pt x="1033924" y="191873"/>
                  <a:pt x="1037022" y="180417"/>
                </a:cubicBezTo>
                <a:cubicBezTo>
                  <a:pt x="1037022" y="180417"/>
                  <a:pt x="1033924" y="191873"/>
                  <a:pt x="1037022" y="180417"/>
                </a:cubicBezTo>
                <a:cubicBezTo>
                  <a:pt x="1037022" y="180417"/>
                  <a:pt x="1040121" y="168961"/>
                  <a:pt x="1054482" y="172845"/>
                </a:cubicBezTo>
                <a:lnTo>
                  <a:pt x="1057580" y="161390"/>
                </a:lnTo>
                <a:cubicBezTo>
                  <a:pt x="1075139" y="153448"/>
                  <a:pt x="1060778" y="149564"/>
                  <a:pt x="1060778" y="149564"/>
                </a:cubicBezTo>
                <a:cubicBezTo>
                  <a:pt x="1060778" y="149564"/>
                  <a:pt x="1060778" y="149564"/>
                  <a:pt x="1061165" y="148132"/>
                </a:cubicBezTo>
                <a:lnTo>
                  <a:pt x="1062692" y="142488"/>
                </a:lnTo>
                <a:lnTo>
                  <a:pt x="1062569" y="142941"/>
                </a:lnTo>
                <a:cubicBezTo>
                  <a:pt x="1062714" y="142404"/>
                  <a:pt x="1063102" y="140972"/>
                  <a:pt x="1063876" y="138108"/>
                </a:cubicBezTo>
                <a:lnTo>
                  <a:pt x="1078237" y="141992"/>
                </a:lnTo>
                <a:lnTo>
                  <a:pt x="1081335" y="130537"/>
                </a:lnTo>
                <a:cubicBezTo>
                  <a:pt x="1081335" y="130537"/>
                  <a:pt x="1082110" y="127673"/>
                  <a:pt x="1082497" y="126241"/>
                </a:cubicBezTo>
                <a:lnTo>
                  <a:pt x="1082550" y="126045"/>
                </a:lnTo>
                <a:lnTo>
                  <a:pt x="1084434" y="119081"/>
                </a:lnTo>
                <a:cubicBezTo>
                  <a:pt x="1084434" y="119081"/>
                  <a:pt x="1084434" y="119081"/>
                  <a:pt x="1099258" y="123090"/>
                </a:cubicBezTo>
                <a:lnTo>
                  <a:pt x="1097709" y="128818"/>
                </a:lnTo>
                <a:cubicBezTo>
                  <a:pt x="1097709" y="128818"/>
                  <a:pt x="1097709" y="128818"/>
                  <a:pt x="1096159" y="134546"/>
                </a:cubicBezTo>
                <a:cubicBezTo>
                  <a:pt x="1096159" y="134546"/>
                  <a:pt x="1096159" y="134546"/>
                  <a:pt x="1110520" y="138430"/>
                </a:cubicBezTo>
                <a:lnTo>
                  <a:pt x="1124881" y="142314"/>
                </a:lnTo>
                <a:lnTo>
                  <a:pt x="1121783" y="153769"/>
                </a:lnTo>
                <a:lnTo>
                  <a:pt x="1136143" y="157653"/>
                </a:lnTo>
                <a:cubicBezTo>
                  <a:pt x="1136143" y="157653"/>
                  <a:pt x="1150967" y="161663"/>
                  <a:pt x="1136143" y="157653"/>
                </a:cubicBezTo>
                <a:lnTo>
                  <a:pt x="1138049" y="150607"/>
                </a:lnTo>
                <a:lnTo>
                  <a:pt x="1137935" y="151031"/>
                </a:lnTo>
                <a:cubicBezTo>
                  <a:pt x="1138080" y="150494"/>
                  <a:pt x="1138467" y="149062"/>
                  <a:pt x="1139242" y="146198"/>
                </a:cubicBezTo>
                <a:cubicBezTo>
                  <a:pt x="1139242" y="146198"/>
                  <a:pt x="1139242" y="146198"/>
                  <a:pt x="1124881" y="142314"/>
                </a:cubicBezTo>
                <a:cubicBezTo>
                  <a:pt x="1110520" y="138430"/>
                  <a:pt x="1110520" y="138430"/>
                  <a:pt x="1110520" y="138430"/>
                </a:cubicBezTo>
                <a:cubicBezTo>
                  <a:pt x="1110520" y="138430"/>
                  <a:pt x="1110520" y="138430"/>
                  <a:pt x="1127979" y="130858"/>
                </a:cubicBezTo>
                <a:cubicBezTo>
                  <a:pt x="1139242" y="146198"/>
                  <a:pt x="1142340" y="134742"/>
                  <a:pt x="1142340" y="134742"/>
                </a:cubicBezTo>
                <a:cubicBezTo>
                  <a:pt x="1142340" y="134742"/>
                  <a:pt x="1142340" y="134742"/>
                  <a:pt x="1145538" y="122917"/>
                </a:cubicBezTo>
                <a:cubicBezTo>
                  <a:pt x="1145538" y="122917"/>
                  <a:pt x="1145538" y="122917"/>
                  <a:pt x="1148636" y="111461"/>
                </a:cubicBezTo>
                <a:cubicBezTo>
                  <a:pt x="1163460" y="115470"/>
                  <a:pt x="1160362" y="126926"/>
                  <a:pt x="1163460" y="115470"/>
                </a:cubicBezTo>
                <a:lnTo>
                  <a:pt x="1160362" y="126926"/>
                </a:lnTo>
                <a:cubicBezTo>
                  <a:pt x="1163460" y="115470"/>
                  <a:pt x="1177821" y="119354"/>
                  <a:pt x="1177821" y="119354"/>
                </a:cubicBezTo>
                <a:lnTo>
                  <a:pt x="1179275" y="113977"/>
                </a:lnTo>
                <a:lnTo>
                  <a:pt x="1179370" y="113626"/>
                </a:lnTo>
                <a:cubicBezTo>
                  <a:pt x="1179370" y="113626"/>
                  <a:pt x="1179370" y="113626"/>
                  <a:pt x="1180919" y="107898"/>
                </a:cubicBezTo>
                <a:lnTo>
                  <a:pt x="1195280" y="111782"/>
                </a:lnTo>
                <a:cubicBezTo>
                  <a:pt x="1195280" y="111782"/>
                  <a:pt x="1195280" y="111782"/>
                  <a:pt x="1192182" y="123238"/>
                </a:cubicBezTo>
                <a:cubicBezTo>
                  <a:pt x="1206543" y="127122"/>
                  <a:pt x="1206543" y="127122"/>
                  <a:pt x="1206543" y="127122"/>
                </a:cubicBezTo>
                <a:lnTo>
                  <a:pt x="1209641" y="115666"/>
                </a:lnTo>
                <a:cubicBezTo>
                  <a:pt x="1209641" y="115666"/>
                  <a:pt x="1209641" y="115666"/>
                  <a:pt x="1227563" y="108220"/>
                </a:cubicBezTo>
                <a:lnTo>
                  <a:pt x="1212739" y="104210"/>
                </a:lnTo>
                <a:cubicBezTo>
                  <a:pt x="1212739" y="104210"/>
                  <a:pt x="1212739" y="104210"/>
                  <a:pt x="1209641" y="115666"/>
                </a:cubicBezTo>
                <a:lnTo>
                  <a:pt x="1195280" y="111782"/>
                </a:lnTo>
                <a:cubicBezTo>
                  <a:pt x="1180919" y="107898"/>
                  <a:pt x="1184018" y="96442"/>
                  <a:pt x="1184018" y="96442"/>
                </a:cubicBezTo>
                <a:lnTo>
                  <a:pt x="1198378" y="100326"/>
                </a:lnTo>
                <a:lnTo>
                  <a:pt x="1187216" y="84617"/>
                </a:lnTo>
                <a:cubicBezTo>
                  <a:pt x="1201577" y="88501"/>
                  <a:pt x="1187216" y="84617"/>
                  <a:pt x="1187216" y="84617"/>
                </a:cubicBezTo>
                <a:cubicBezTo>
                  <a:pt x="1172855" y="80733"/>
                  <a:pt x="1187216" y="84617"/>
                  <a:pt x="1169657" y="92559"/>
                </a:cubicBezTo>
                <a:lnTo>
                  <a:pt x="1171108" y="87192"/>
                </a:lnTo>
                <a:lnTo>
                  <a:pt x="1171256" y="86646"/>
                </a:lnTo>
                <a:cubicBezTo>
                  <a:pt x="1171256" y="86646"/>
                  <a:pt x="1171256" y="86646"/>
                  <a:pt x="1172855" y="80733"/>
                </a:cubicBezTo>
                <a:lnTo>
                  <a:pt x="1171108" y="87192"/>
                </a:lnTo>
                <a:lnTo>
                  <a:pt x="1171056" y="87385"/>
                </a:lnTo>
                <a:cubicBezTo>
                  <a:pt x="1170856" y="88124"/>
                  <a:pt x="1170456" y="89602"/>
                  <a:pt x="1169657" y="92559"/>
                </a:cubicBezTo>
                <a:lnTo>
                  <a:pt x="1166559" y="104014"/>
                </a:lnTo>
                <a:cubicBezTo>
                  <a:pt x="1166559" y="104014"/>
                  <a:pt x="1166559" y="104014"/>
                  <a:pt x="1151735" y="100005"/>
                </a:cubicBezTo>
                <a:lnTo>
                  <a:pt x="1154833" y="88549"/>
                </a:lnTo>
                <a:lnTo>
                  <a:pt x="1140472" y="84665"/>
                </a:lnTo>
                <a:lnTo>
                  <a:pt x="1142471" y="77275"/>
                </a:lnTo>
                <a:cubicBezTo>
                  <a:pt x="1142071" y="78753"/>
                  <a:pt x="1142071" y="78753"/>
                  <a:pt x="1143670" y="72840"/>
                </a:cubicBezTo>
                <a:lnTo>
                  <a:pt x="1145542" y="65921"/>
                </a:lnTo>
                <a:lnTo>
                  <a:pt x="1145462" y="66217"/>
                </a:lnTo>
                <a:cubicBezTo>
                  <a:pt x="1145607" y="65680"/>
                  <a:pt x="1145994" y="64248"/>
                  <a:pt x="1146769" y="61384"/>
                </a:cubicBezTo>
                <a:cubicBezTo>
                  <a:pt x="1149867" y="49929"/>
                  <a:pt x="1146769" y="61384"/>
                  <a:pt x="1149867" y="49929"/>
                </a:cubicBezTo>
                <a:lnTo>
                  <a:pt x="1164227" y="53812"/>
                </a:lnTo>
                <a:lnTo>
                  <a:pt x="1161129" y="65268"/>
                </a:lnTo>
                <a:cubicBezTo>
                  <a:pt x="1161129" y="65268"/>
                  <a:pt x="1161129" y="65268"/>
                  <a:pt x="1158031" y="76724"/>
                </a:cubicBezTo>
                <a:cubicBezTo>
                  <a:pt x="1172855" y="80733"/>
                  <a:pt x="1158031" y="76724"/>
                  <a:pt x="1158031" y="76724"/>
                </a:cubicBezTo>
                <a:cubicBezTo>
                  <a:pt x="1158031" y="76724"/>
                  <a:pt x="1158031" y="76724"/>
                  <a:pt x="1161129" y="65268"/>
                </a:cubicBezTo>
                <a:cubicBezTo>
                  <a:pt x="1161129" y="65268"/>
                  <a:pt x="1161129" y="65268"/>
                  <a:pt x="1175953" y="69277"/>
                </a:cubicBezTo>
                <a:lnTo>
                  <a:pt x="1179052" y="57822"/>
                </a:lnTo>
                <a:lnTo>
                  <a:pt x="1193412" y="61706"/>
                </a:lnTo>
                <a:cubicBezTo>
                  <a:pt x="1207773" y="65589"/>
                  <a:pt x="1207773" y="65589"/>
                  <a:pt x="1207773" y="65589"/>
                </a:cubicBezTo>
                <a:cubicBezTo>
                  <a:pt x="1190314" y="73161"/>
                  <a:pt x="1207773" y="65589"/>
                  <a:pt x="1204675" y="77045"/>
                </a:cubicBezTo>
                <a:cubicBezTo>
                  <a:pt x="1204675" y="77045"/>
                  <a:pt x="1204675" y="77045"/>
                  <a:pt x="1207773" y="65589"/>
                </a:cubicBezTo>
                <a:cubicBezTo>
                  <a:pt x="1222134" y="69473"/>
                  <a:pt x="1219036" y="80929"/>
                  <a:pt x="1222134" y="69473"/>
                </a:cubicBezTo>
                <a:cubicBezTo>
                  <a:pt x="1222134" y="69473"/>
                  <a:pt x="1222134" y="69473"/>
                  <a:pt x="1236958" y="73483"/>
                </a:cubicBezTo>
                <a:cubicBezTo>
                  <a:pt x="1236958" y="73483"/>
                  <a:pt x="1236958" y="73483"/>
                  <a:pt x="1240056" y="62027"/>
                </a:cubicBezTo>
                <a:cubicBezTo>
                  <a:pt x="1240056" y="62027"/>
                  <a:pt x="1240056" y="62027"/>
                  <a:pt x="1243154" y="50571"/>
                </a:cubicBezTo>
                <a:lnTo>
                  <a:pt x="1240056" y="62027"/>
                </a:lnTo>
                <a:lnTo>
                  <a:pt x="1225232" y="58018"/>
                </a:lnTo>
                <a:lnTo>
                  <a:pt x="1222134" y="69473"/>
                </a:lnTo>
                <a:cubicBezTo>
                  <a:pt x="1207773" y="65589"/>
                  <a:pt x="1222134" y="69473"/>
                  <a:pt x="1207773" y="65589"/>
                </a:cubicBezTo>
                <a:cubicBezTo>
                  <a:pt x="1207773" y="65589"/>
                  <a:pt x="1207773" y="65589"/>
                  <a:pt x="1210871" y="54134"/>
                </a:cubicBezTo>
                <a:cubicBezTo>
                  <a:pt x="1210871" y="54134"/>
                  <a:pt x="1211646" y="51270"/>
                  <a:pt x="1212033" y="49838"/>
                </a:cubicBezTo>
                <a:lnTo>
                  <a:pt x="1212087" y="49637"/>
                </a:lnTo>
                <a:lnTo>
                  <a:pt x="1213970" y="42678"/>
                </a:lnTo>
                <a:cubicBezTo>
                  <a:pt x="1213970" y="42678"/>
                  <a:pt x="1199609" y="38794"/>
                  <a:pt x="1196511" y="50250"/>
                </a:cubicBezTo>
                <a:lnTo>
                  <a:pt x="1199609" y="38794"/>
                </a:lnTo>
                <a:lnTo>
                  <a:pt x="1202807" y="26969"/>
                </a:lnTo>
                <a:cubicBezTo>
                  <a:pt x="1202807" y="26969"/>
                  <a:pt x="1202807" y="26969"/>
                  <a:pt x="1217168" y="30853"/>
                </a:cubicBezTo>
                <a:cubicBezTo>
                  <a:pt x="1217168" y="30853"/>
                  <a:pt x="1202807" y="26969"/>
                  <a:pt x="1217168" y="30853"/>
                </a:cubicBezTo>
                <a:cubicBezTo>
                  <a:pt x="1217168" y="30853"/>
                  <a:pt x="1217942" y="27989"/>
                  <a:pt x="1218330" y="26557"/>
                </a:cubicBezTo>
                <a:lnTo>
                  <a:pt x="1218384" y="26356"/>
                </a:lnTo>
                <a:lnTo>
                  <a:pt x="1220266" y="19397"/>
                </a:lnTo>
                <a:cubicBezTo>
                  <a:pt x="1220266" y="19397"/>
                  <a:pt x="1220266" y="19397"/>
                  <a:pt x="1223364" y="7941"/>
                </a:cubicBezTo>
                <a:close/>
                <a:moveTo>
                  <a:pt x="1240923" y="0"/>
                </a:moveTo>
                <a:cubicBezTo>
                  <a:pt x="1240923" y="0"/>
                  <a:pt x="1240923" y="0"/>
                  <a:pt x="1237725" y="11825"/>
                </a:cubicBezTo>
                <a:cubicBezTo>
                  <a:pt x="1237725" y="11825"/>
                  <a:pt x="1237725" y="11825"/>
                  <a:pt x="1240923" y="0"/>
                </a:cubicBezTo>
                <a:close/>
              </a:path>
            </a:pathLst>
          </a:custGeom>
          <a:solidFill>
            <a:schemeClr val="bg1">
              <a:lumMod val="85000"/>
            </a:schemeClr>
          </a:solidFill>
        </p:spPr>
        <p:txBody>
          <a:bodyPr wrap="square">
            <a:noAutofit/>
          </a:bodyPr>
          <a:lstStyle/>
          <a:p>
            <a:endParaRPr lang="en-UA"/>
          </a:p>
        </p:txBody>
      </p:sp>
      <p:sp>
        <p:nvSpPr>
          <p:cNvPr id="22" name="Picture Placeholder 21">
            <a:extLst>
              <a:ext uri="{FF2B5EF4-FFF2-40B4-BE49-F238E27FC236}">
                <a16:creationId xmlns:a16="http://schemas.microsoft.com/office/drawing/2014/main" id="{BF83E61E-2069-8643-82A1-34C6CE7EA7FF}"/>
              </a:ext>
            </a:extLst>
          </p:cNvPr>
          <p:cNvSpPr>
            <a:spLocks noGrp="1"/>
          </p:cNvSpPr>
          <p:nvPr>
            <p:ph type="pic" sz="quarter" idx="13"/>
          </p:nvPr>
        </p:nvSpPr>
        <p:spPr>
          <a:xfrm>
            <a:off x="9733709" y="227350"/>
            <a:ext cx="1912885" cy="1621113"/>
          </a:xfrm>
          <a:custGeom>
            <a:avLst/>
            <a:gdLst>
              <a:gd name="connsiteX0" fmla="*/ 1422563 w 1913134"/>
              <a:gd name="connsiteY0" fmla="*/ 1601196 h 1621113"/>
              <a:gd name="connsiteX1" fmla="*/ 1413406 w 1913134"/>
              <a:gd name="connsiteY1" fmla="*/ 1605602 h 1621113"/>
              <a:gd name="connsiteX2" fmla="*/ 1431719 w 1913134"/>
              <a:gd name="connsiteY2" fmla="*/ 1596790 h 1621113"/>
              <a:gd name="connsiteX3" fmla="*/ 1430289 w 1913134"/>
              <a:gd name="connsiteY3" fmla="*/ 1602606 h 1621113"/>
              <a:gd name="connsiteX4" fmla="*/ 1430159 w 1913134"/>
              <a:gd name="connsiteY4" fmla="*/ 1603135 h 1621113"/>
              <a:gd name="connsiteX5" fmla="*/ 1369438 w 1913134"/>
              <a:gd name="connsiteY5" fmla="*/ 1585292 h 1621113"/>
              <a:gd name="connsiteX6" fmla="*/ 1360282 w 1913134"/>
              <a:gd name="connsiteY6" fmla="*/ 1589698 h 1621113"/>
              <a:gd name="connsiteX7" fmla="*/ 1444812 w 1913134"/>
              <a:gd name="connsiteY7" fmla="*/ 1576373 h 1621113"/>
              <a:gd name="connsiteX8" fmla="*/ 1435656 w 1913134"/>
              <a:gd name="connsiteY8" fmla="*/ 1580779 h 1621113"/>
              <a:gd name="connsiteX9" fmla="*/ 1345152 w 1913134"/>
              <a:gd name="connsiteY9" fmla="*/ 1563664 h 1621113"/>
              <a:gd name="connsiteX10" fmla="*/ 1349423 w 1913134"/>
              <a:gd name="connsiteY10" fmla="*/ 1567131 h 1621113"/>
              <a:gd name="connsiteX11" fmla="*/ 1343985 w 1913134"/>
              <a:gd name="connsiteY11" fmla="*/ 1564620 h 1621113"/>
              <a:gd name="connsiteX12" fmla="*/ 1434126 w 1913134"/>
              <a:gd name="connsiteY12" fmla="*/ 1554164 h 1621113"/>
              <a:gd name="connsiteX13" fmla="*/ 1436275 w 1913134"/>
              <a:gd name="connsiteY13" fmla="*/ 1558630 h 1621113"/>
              <a:gd name="connsiteX14" fmla="*/ 1436226 w 1913134"/>
              <a:gd name="connsiteY14" fmla="*/ 1558529 h 1621113"/>
              <a:gd name="connsiteX15" fmla="*/ 1434794 w 1913134"/>
              <a:gd name="connsiteY15" fmla="*/ 1555552 h 1621113"/>
              <a:gd name="connsiteX16" fmla="*/ 1436130 w 1913134"/>
              <a:gd name="connsiteY16" fmla="*/ 1558328 h 1621113"/>
              <a:gd name="connsiteX17" fmla="*/ 1436226 w 1913134"/>
              <a:gd name="connsiteY17" fmla="*/ 1558529 h 1621113"/>
              <a:gd name="connsiteX18" fmla="*/ 1439469 w 1913134"/>
              <a:gd name="connsiteY18" fmla="*/ 1565269 h 1621113"/>
              <a:gd name="connsiteX19" fmla="*/ 1444812 w 1913134"/>
              <a:gd name="connsiteY19" fmla="*/ 1576373 h 1621113"/>
              <a:gd name="connsiteX20" fmla="*/ 1435656 w 1913134"/>
              <a:gd name="connsiteY20" fmla="*/ 1580779 h 1621113"/>
              <a:gd name="connsiteX21" fmla="*/ 1430312 w 1913134"/>
              <a:gd name="connsiteY21" fmla="*/ 1569675 h 1621113"/>
              <a:gd name="connsiteX22" fmla="*/ 1427886 w 1913134"/>
              <a:gd name="connsiteY22" fmla="*/ 1564633 h 1621113"/>
              <a:gd name="connsiteX23" fmla="*/ 1424969 w 1913134"/>
              <a:gd name="connsiteY23" fmla="*/ 1558571 h 1621113"/>
              <a:gd name="connsiteX24" fmla="*/ 1434126 w 1913134"/>
              <a:gd name="connsiteY24" fmla="*/ 1554164 h 1621113"/>
              <a:gd name="connsiteX25" fmla="*/ 1461891 w 1913134"/>
              <a:gd name="connsiteY25" fmla="*/ 1540804 h 1621113"/>
              <a:gd name="connsiteX26" fmla="*/ 1467234 w 1913134"/>
              <a:gd name="connsiteY26" fmla="*/ 1551908 h 1621113"/>
              <a:gd name="connsiteX27" fmla="*/ 1457782 w 1913134"/>
              <a:gd name="connsiteY27" fmla="*/ 1556456 h 1621113"/>
              <a:gd name="connsiteX28" fmla="*/ 1448625 w 1913134"/>
              <a:gd name="connsiteY28" fmla="*/ 1560862 h 1621113"/>
              <a:gd name="connsiteX29" fmla="*/ 1452439 w 1913134"/>
              <a:gd name="connsiteY29" fmla="*/ 1545352 h 1621113"/>
              <a:gd name="connsiteX30" fmla="*/ 1461891 w 1913134"/>
              <a:gd name="connsiteY30" fmla="*/ 1540804 h 1621113"/>
              <a:gd name="connsiteX31" fmla="*/ 1471047 w 1913134"/>
              <a:gd name="connsiteY31" fmla="*/ 1536397 h 1621113"/>
              <a:gd name="connsiteX32" fmla="*/ 1467234 w 1913134"/>
              <a:gd name="connsiteY32" fmla="*/ 1551908 h 1621113"/>
              <a:gd name="connsiteX33" fmla="*/ 1471047 w 1913134"/>
              <a:gd name="connsiteY33" fmla="*/ 1536397 h 1621113"/>
              <a:gd name="connsiteX34" fmla="*/ 1471047 w 1913134"/>
              <a:gd name="connsiteY34" fmla="*/ 1536397 h 1621113"/>
              <a:gd name="connsiteX35" fmla="*/ 1476391 w 1913134"/>
              <a:gd name="connsiteY35" fmla="*/ 1547502 h 1621113"/>
              <a:gd name="connsiteX36" fmla="*/ 1471047 w 1913134"/>
              <a:gd name="connsiteY36" fmla="*/ 1536397 h 1621113"/>
              <a:gd name="connsiteX37" fmla="*/ 1447095 w 1913134"/>
              <a:gd name="connsiteY37" fmla="*/ 1534248 h 1621113"/>
              <a:gd name="connsiteX38" fmla="*/ 1437939 w 1913134"/>
              <a:gd name="connsiteY38" fmla="*/ 1538654 h 1621113"/>
              <a:gd name="connsiteX39" fmla="*/ 1447095 w 1913134"/>
              <a:gd name="connsiteY39" fmla="*/ 1534248 h 1621113"/>
              <a:gd name="connsiteX40" fmla="*/ 1474860 w 1913134"/>
              <a:gd name="connsiteY40" fmla="*/ 1520887 h 1621113"/>
              <a:gd name="connsiteX41" fmla="*/ 1465704 w 1913134"/>
              <a:gd name="connsiteY41" fmla="*/ 1525293 h 1621113"/>
              <a:gd name="connsiteX42" fmla="*/ 1474860 w 1913134"/>
              <a:gd name="connsiteY42" fmla="*/ 1520887 h 1621113"/>
              <a:gd name="connsiteX43" fmla="*/ 1480204 w 1913134"/>
              <a:gd name="connsiteY43" fmla="*/ 1531991 h 1621113"/>
              <a:gd name="connsiteX44" fmla="*/ 1471047 w 1913134"/>
              <a:gd name="connsiteY44" fmla="*/ 1536397 h 1621113"/>
              <a:gd name="connsiteX45" fmla="*/ 1291554 w 1913134"/>
              <a:gd name="connsiteY45" fmla="*/ 1517934 h 1621113"/>
              <a:gd name="connsiteX46" fmla="*/ 1291574 w 1913134"/>
              <a:gd name="connsiteY46" fmla="*/ 1517974 h 1621113"/>
              <a:gd name="connsiteX47" fmla="*/ 1294100 w 1913134"/>
              <a:gd name="connsiteY47" fmla="*/ 1523225 h 1621113"/>
              <a:gd name="connsiteX48" fmla="*/ 1294768 w 1913134"/>
              <a:gd name="connsiteY48" fmla="*/ 1524613 h 1621113"/>
              <a:gd name="connsiteX49" fmla="*/ 1301670 w 1913134"/>
              <a:gd name="connsiteY49" fmla="*/ 1515522 h 1621113"/>
              <a:gd name="connsiteX50" fmla="*/ 1301779 w 1913134"/>
              <a:gd name="connsiteY50" fmla="*/ 1515748 h 1621113"/>
              <a:gd name="connsiteX51" fmla="*/ 1303925 w 1913134"/>
              <a:gd name="connsiteY51" fmla="*/ 1520207 h 1621113"/>
              <a:gd name="connsiteX52" fmla="*/ 1301670 w 1913134"/>
              <a:gd name="connsiteY52" fmla="*/ 1515522 h 1621113"/>
              <a:gd name="connsiteX53" fmla="*/ 1448864 w 1913134"/>
              <a:gd name="connsiteY53" fmla="*/ 1513733 h 1621113"/>
              <a:gd name="connsiteX54" fmla="*/ 1449028 w 1913134"/>
              <a:gd name="connsiteY54" fmla="*/ 1514073 h 1621113"/>
              <a:gd name="connsiteX55" fmla="*/ 1451032 w 1913134"/>
              <a:gd name="connsiteY55" fmla="*/ 1518237 h 1621113"/>
              <a:gd name="connsiteX56" fmla="*/ 1289425 w 1913134"/>
              <a:gd name="connsiteY56" fmla="*/ 1513509 h 1621113"/>
              <a:gd name="connsiteX57" fmla="*/ 1280268 w 1913134"/>
              <a:gd name="connsiteY57" fmla="*/ 1517915 h 1621113"/>
              <a:gd name="connsiteX58" fmla="*/ 1289425 w 1913134"/>
              <a:gd name="connsiteY58" fmla="*/ 1513509 h 1621113"/>
              <a:gd name="connsiteX59" fmla="*/ 1289425 w 1913134"/>
              <a:gd name="connsiteY59" fmla="*/ 1513509 h 1621113"/>
              <a:gd name="connsiteX60" fmla="*/ 1291554 w 1913134"/>
              <a:gd name="connsiteY60" fmla="*/ 1517934 h 1621113"/>
              <a:gd name="connsiteX61" fmla="*/ 1291429 w 1913134"/>
              <a:gd name="connsiteY61" fmla="*/ 1517673 h 1621113"/>
              <a:gd name="connsiteX62" fmla="*/ 1289425 w 1913134"/>
              <a:gd name="connsiteY62" fmla="*/ 1513509 h 1621113"/>
              <a:gd name="connsiteX63" fmla="*/ 1289425 w 1913134"/>
              <a:gd name="connsiteY63" fmla="*/ 1513509 h 1621113"/>
              <a:gd name="connsiteX64" fmla="*/ 1291679 w 1913134"/>
              <a:gd name="connsiteY64" fmla="*/ 1518193 h 1621113"/>
              <a:gd name="connsiteX65" fmla="*/ 1291574 w 1913134"/>
              <a:gd name="connsiteY65" fmla="*/ 1517974 h 1621113"/>
              <a:gd name="connsiteX66" fmla="*/ 1478501 w 1913134"/>
              <a:gd name="connsiteY66" fmla="*/ 1505018 h 1621113"/>
              <a:gd name="connsiteX67" fmla="*/ 1480569 w 1913134"/>
              <a:gd name="connsiteY67" fmla="*/ 1509317 h 1621113"/>
              <a:gd name="connsiteX68" fmla="*/ 1480645 w 1913134"/>
              <a:gd name="connsiteY68" fmla="*/ 1509475 h 1621113"/>
              <a:gd name="connsiteX69" fmla="*/ 1483327 w 1913134"/>
              <a:gd name="connsiteY69" fmla="*/ 1515048 h 1621113"/>
              <a:gd name="connsiteX70" fmla="*/ 1484017 w 1913134"/>
              <a:gd name="connsiteY70" fmla="*/ 1516481 h 1621113"/>
              <a:gd name="connsiteX71" fmla="*/ 1474860 w 1913134"/>
              <a:gd name="connsiteY71" fmla="*/ 1520887 h 1621113"/>
              <a:gd name="connsiteX72" fmla="*/ 1469345 w 1913134"/>
              <a:gd name="connsiteY72" fmla="*/ 1509425 h 1621113"/>
              <a:gd name="connsiteX73" fmla="*/ 1470489 w 1913134"/>
              <a:gd name="connsiteY73" fmla="*/ 1508874 h 1621113"/>
              <a:gd name="connsiteX74" fmla="*/ 1472830 w 1913134"/>
              <a:gd name="connsiteY74" fmla="*/ 1507748 h 1621113"/>
              <a:gd name="connsiteX75" fmla="*/ 1477357 w 1913134"/>
              <a:gd name="connsiteY75" fmla="*/ 1505569 h 1621113"/>
              <a:gd name="connsiteX76" fmla="*/ 1478501 w 1913134"/>
              <a:gd name="connsiteY76" fmla="*/ 1505018 h 1621113"/>
              <a:gd name="connsiteX77" fmla="*/ 1478501 w 1913134"/>
              <a:gd name="connsiteY77" fmla="*/ 1505018 h 1621113"/>
              <a:gd name="connsiteX78" fmla="*/ 1480654 w 1913134"/>
              <a:gd name="connsiteY78" fmla="*/ 1509492 h 1621113"/>
              <a:gd name="connsiteX79" fmla="*/ 1480645 w 1913134"/>
              <a:gd name="connsiteY79" fmla="*/ 1509475 h 1621113"/>
              <a:gd name="connsiteX80" fmla="*/ 1454845 w 1913134"/>
              <a:gd name="connsiteY80" fmla="*/ 1502727 h 1621113"/>
              <a:gd name="connsiteX81" fmla="*/ 1460188 w 1913134"/>
              <a:gd name="connsiteY81" fmla="*/ 1513831 h 1621113"/>
              <a:gd name="connsiteX82" fmla="*/ 1451032 w 1913134"/>
              <a:gd name="connsiteY82" fmla="*/ 1518237 h 1621113"/>
              <a:gd name="connsiteX83" fmla="*/ 1454845 w 1913134"/>
              <a:gd name="connsiteY83" fmla="*/ 1502727 h 1621113"/>
              <a:gd name="connsiteX84" fmla="*/ 1284081 w 1913134"/>
              <a:gd name="connsiteY84" fmla="*/ 1502404 h 1621113"/>
              <a:gd name="connsiteX85" fmla="*/ 1276833 w 1913134"/>
              <a:gd name="connsiteY85" fmla="*/ 1505892 h 1621113"/>
              <a:gd name="connsiteX86" fmla="*/ 1276069 w 1913134"/>
              <a:gd name="connsiteY86" fmla="*/ 1506260 h 1621113"/>
              <a:gd name="connsiteX87" fmla="*/ 1274925 w 1913134"/>
              <a:gd name="connsiteY87" fmla="*/ 1506810 h 1621113"/>
              <a:gd name="connsiteX88" fmla="*/ 1284081 w 1913134"/>
              <a:gd name="connsiteY88" fmla="*/ 1502404 h 1621113"/>
              <a:gd name="connsiteX89" fmla="*/ 1286419 w 1913134"/>
              <a:gd name="connsiteY89" fmla="*/ 1507262 h 1621113"/>
              <a:gd name="connsiteX90" fmla="*/ 1286611 w 1913134"/>
              <a:gd name="connsiteY90" fmla="*/ 1507662 h 1621113"/>
              <a:gd name="connsiteX91" fmla="*/ 1289425 w 1913134"/>
              <a:gd name="connsiteY91" fmla="*/ 1513509 h 1621113"/>
              <a:gd name="connsiteX92" fmla="*/ 1284081 w 1913134"/>
              <a:gd name="connsiteY92" fmla="*/ 1502404 h 1621113"/>
              <a:gd name="connsiteX93" fmla="*/ 1430893 w 1913134"/>
              <a:gd name="connsiteY93" fmla="*/ 1500577 h 1621113"/>
              <a:gd name="connsiteX94" fmla="*/ 1421736 w 1913134"/>
              <a:gd name="connsiteY94" fmla="*/ 1504983 h 1621113"/>
              <a:gd name="connsiteX95" fmla="*/ 1427080 w 1913134"/>
              <a:gd name="connsiteY95" fmla="*/ 1516087 h 1621113"/>
              <a:gd name="connsiteX96" fmla="*/ 1432423 w 1913134"/>
              <a:gd name="connsiteY96" fmla="*/ 1527191 h 1621113"/>
              <a:gd name="connsiteX97" fmla="*/ 1436236 w 1913134"/>
              <a:gd name="connsiteY97" fmla="*/ 1511681 h 1621113"/>
              <a:gd name="connsiteX98" fmla="*/ 1427080 w 1913134"/>
              <a:gd name="connsiteY98" fmla="*/ 1516087 h 1621113"/>
              <a:gd name="connsiteX99" fmla="*/ 1464001 w 1913134"/>
              <a:gd name="connsiteY99" fmla="*/ 1498320 h 1621113"/>
              <a:gd name="connsiteX100" fmla="*/ 1469345 w 1913134"/>
              <a:gd name="connsiteY100" fmla="*/ 1509425 h 1621113"/>
              <a:gd name="connsiteX101" fmla="*/ 1460188 w 1913134"/>
              <a:gd name="connsiteY101" fmla="*/ 1513831 h 1621113"/>
              <a:gd name="connsiteX102" fmla="*/ 1454845 w 1913134"/>
              <a:gd name="connsiteY102" fmla="*/ 1502727 h 1621113"/>
              <a:gd name="connsiteX103" fmla="*/ 1293238 w 1913134"/>
              <a:gd name="connsiteY103" fmla="*/ 1497998 h 1621113"/>
              <a:gd name="connsiteX104" fmla="*/ 1284081 w 1913134"/>
              <a:gd name="connsiteY104" fmla="*/ 1502404 h 1621113"/>
              <a:gd name="connsiteX105" fmla="*/ 1285226 w 1913134"/>
              <a:gd name="connsiteY105" fmla="*/ 1501854 h 1621113"/>
              <a:gd name="connsiteX106" fmla="*/ 1293238 w 1913134"/>
              <a:gd name="connsiteY106" fmla="*/ 1497998 h 1621113"/>
              <a:gd name="connsiteX107" fmla="*/ 1287722 w 1913134"/>
              <a:gd name="connsiteY107" fmla="*/ 1486536 h 1621113"/>
              <a:gd name="connsiteX108" fmla="*/ 1284081 w 1913134"/>
              <a:gd name="connsiteY108" fmla="*/ 1502404 h 1621113"/>
              <a:gd name="connsiteX109" fmla="*/ 1278566 w 1913134"/>
              <a:gd name="connsiteY109" fmla="*/ 1490942 h 1621113"/>
              <a:gd name="connsiteX110" fmla="*/ 1287722 w 1913134"/>
              <a:gd name="connsiteY110" fmla="*/ 1486536 h 1621113"/>
              <a:gd name="connsiteX111" fmla="*/ 1273222 w 1913134"/>
              <a:gd name="connsiteY111" fmla="*/ 1479838 h 1621113"/>
              <a:gd name="connsiteX112" fmla="*/ 1278566 w 1913134"/>
              <a:gd name="connsiteY112" fmla="*/ 1490942 h 1621113"/>
              <a:gd name="connsiteX113" fmla="*/ 1269409 w 1913134"/>
              <a:gd name="connsiteY113" fmla="*/ 1495348 h 1621113"/>
              <a:gd name="connsiteX114" fmla="*/ 1254909 w 1913134"/>
              <a:gd name="connsiteY114" fmla="*/ 1488650 h 1621113"/>
              <a:gd name="connsiteX115" fmla="*/ 1264066 w 1913134"/>
              <a:gd name="connsiteY115" fmla="*/ 1484244 h 1621113"/>
              <a:gd name="connsiteX116" fmla="*/ 1282379 w 1913134"/>
              <a:gd name="connsiteY116" fmla="*/ 1475431 h 1621113"/>
              <a:gd name="connsiteX117" fmla="*/ 1273222 w 1913134"/>
              <a:gd name="connsiteY117" fmla="*/ 1479838 h 1621113"/>
              <a:gd name="connsiteX118" fmla="*/ 1486423 w 1913134"/>
              <a:gd name="connsiteY118" fmla="*/ 1473855 h 1621113"/>
              <a:gd name="connsiteX119" fmla="*/ 1486423 w 1913134"/>
              <a:gd name="connsiteY119" fmla="*/ 1473855 h 1621113"/>
              <a:gd name="connsiteX120" fmla="*/ 1477266 w 1913134"/>
              <a:gd name="connsiteY120" fmla="*/ 1478262 h 1621113"/>
              <a:gd name="connsiteX121" fmla="*/ 1258722 w 1913134"/>
              <a:gd name="connsiteY121" fmla="*/ 1473140 h 1621113"/>
              <a:gd name="connsiteX122" fmla="*/ 1264066 w 1913134"/>
              <a:gd name="connsiteY122" fmla="*/ 1484244 h 1621113"/>
              <a:gd name="connsiteX123" fmla="*/ 1258722 w 1913134"/>
              <a:gd name="connsiteY123" fmla="*/ 1473140 h 1621113"/>
              <a:gd name="connsiteX124" fmla="*/ 1291831 w 1913134"/>
              <a:gd name="connsiteY124" fmla="*/ 1470883 h 1621113"/>
              <a:gd name="connsiteX125" fmla="*/ 1294748 w 1913134"/>
              <a:gd name="connsiteY125" fmla="*/ 1476945 h 1621113"/>
              <a:gd name="connsiteX126" fmla="*/ 1294836 w 1913134"/>
              <a:gd name="connsiteY126" fmla="*/ 1477129 h 1621113"/>
              <a:gd name="connsiteX127" fmla="*/ 1297174 w 1913134"/>
              <a:gd name="connsiteY127" fmla="*/ 1481987 h 1621113"/>
              <a:gd name="connsiteX128" fmla="*/ 1288904 w 1913134"/>
              <a:gd name="connsiteY128" fmla="*/ 1485967 h 1621113"/>
              <a:gd name="connsiteX129" fmla="*/ 1291267 w 1913134"/>
              <a:gd name="connsiteY129" fmla="*/ 1484830 h 1621113"/>
              <a:gd name="connsiteX130" fmla="*/ 1292448 w 1913134"/>
              <a:gd name="connsiteY130" fmla="*/ 1484262 h 1621113"/>
              <a:gd name="connsiteX131" fmla="*/ 1297174 w 1913134"/>
              <a:gd name="connsiteY131" fmla="*/ 1481987 h 1621113"/>
              <a:gd name="connsiteX132" fmla="*/ 1293238 w 1913134"/>
              <a:gd name="connsiteY132" fmla="*/ 1497998 h 1621113"/>
              <a:gd name="connsiteX133" fmla="*/ 1287722 w 1913134"/>
              <a:gd name="connsiteY133" fmla="*/ 1486536 h 1621113"/>
              <a:gd name="connsiteX134" fmla="*/ 1282379 w 1913134"/>
              <a:gd name="connsiteY134" fmla="*/ 1475431 h 1621113"/>
              <a:gd name="connsiteX135" fmla="*/ 1267879 w 1913134"/>
              <a:gd name="connsiteY135" fmla="*/ 1468733 h 1621113"/>
              <a:gd name="connsiteX136" fmla="*/ 1264066 w 1913134"/>
              <a:gd name="connsiteY136" fmla="*/ 1484244 h 1621113"/>
              <a:gd name="connsiteX137" fmla="*/ 1267879 w 1913134"/>
              <a:gd name="connsiteY137" fmla="*/ 1468733 h 1621113"/>
              <a:gd name="connsiteX138" fmla="*/ 1471751 w 1913134"/>
              <a:gd name="connsiteY138" fmla="*/ 1466799 h 1621113"/>
              <a:gd name="connsiteX139" fmla="*/ 1477266 w 1913134"/>
              <a:gd name="connsiteY139" fmla="*/ 1478262 h 1621113"/>
              <a:gd name="connsiteX140" fmla="*/ 1482610 w 1913134"/>
              <a:gd name="connsiteY140" fmla="*/ 1489366 h 1621113"/>
              <a:gd name="connsiteX141" fmla="*/ 1486423 w 1913134"/>
              <a:gd name="connsiteY141" fmla="*/ 1473855 h 1621113"/>
              <a:gd name="connsiteX142" fmla="*/ 1491767 w 1913134"/>
              <a:gd name="connsiteY142" fmla="*/ 1484960 h 1621113"/>
              <a:gd name="connsiteX143" fmla="*/ 1487953 w 1913134"/>
              <a:gd name="connsiteY143" fmla="*/ 1500470 h 1621113"/>
              <a:gd name="connsiteX144" fmla="*/ 1493469 w 1913134"/>
              <a:gd name="connsiteY144" fmla="*/ 1511933 h 1621113"/>
              <a:gd name="connsiteX145" fmla="*/ 1484017 w 1913134"/>
              <a:gd name="connsiteY145" fmla="*/ 1516481 h 1621113"/>
              <a:gd name="connsiteX146" fmla="*/ 1480654 w 1913134"/>
              <a:gd name="connsiteY146" fmla="*/ 1509492 h 1621113"/>
              <a:gd name="connsiteX147" fmla="*/ 1480828 w 1913134"/>
              <a:gd name="connsiteY147" fmla="*/ 1509854 h 1621113"/>
              <a:gd name="connsiteX148" fmla="*/ 1478501 w 1913134"/>
              <a:gd name="connsiteY148" fmla="*/ 1505018 h 1621113"/>
              <a:gd name="connsiteX149" fmla="*/ 1472830 w 1913134"/>
              <a:gd name="connsiteY149" fmla="*/ 1507748 h 1621113"/>
              <a:gd name="connsiteX150" fmla="*/ 1469345 w 1913134"/>
              <a:gd name="connsiteY150" fmla="*/ 1509425 h 1621113"/>
              <a:gd name="connsiteX151" fmla="*/ 1473158 w 1913134"/>
              <a:gd name="connsiteY151" fmla="*/ 1493914 h 1621113"/>
              <a:gd name="connsiteX152" fmla="*/ 1464001 w 1913134"/>
              <a:gd name="connsiteY152" fmla="*/ 1498320 h 1621113"/>
              <a:gd name="connsiteX153" fmla="*/ 1458658 w 1913134"/>
              <a:gd name="connsiteY153" fmla="*/ 1487216 h 1621113"/>
              <a:gd name="connsiteX154" fmla="*/ 1467815 w 1913134"/>
              <a:gd name="connsiteY154" fmla="*/ 1482810 h 1621113"/>
              <a:gd name="connsiteX155" fmla="*/ 1462299 w 1913134"/>
              <a:gd name="connsiteY155" fmla="*/ 1471347 h 1621113"/>
              <a:gd name="connsiteX156" fmla="*/ 1471751 w 1913134"/>
              <a:gd name="connsiteY156" fmla="*/ 1466799 h 1621113"/>
              <a:gd name="connsiteX157" fmla="*/ 1300987 w 1913134"/>
              <a:gd name="connsiteY157" fmla="*/ 1466477 h 1621113"/>
              <a:gd name="connsiteX158" fmla="*/ 1297174 w 1913134"/>
              <a:gd name="connsiteY158" fmla="*/ 1481987 h 1621113"/>
              <a:gd name="connsiteX159" fmla="*/ 1294748 w 1913134"/>
              <a:gd name="connsiteY159" fmla="*/ 1476945 h 1621113"/>
              <a:gd name="connsiteX160" fmla="*/ 1294503 w 1913134"/>
              <a:gd name="connsiteY160" fmla="*/ 1476435 h 1621113"/>
              <a:gd name="connsiteX161" fmla="*/ 1291831 w 1913134"/>
              <a:gd name="connsiteY161" fmla="*/ 1470883 h 1621113"/>
              <a:gd name="connsiteX162" fmla="*/ 1300987 w 1913134"/>
              <a:gd name="connsiteY162" fmla="*/ 1466477 h 1621113"/>
              <a:gd name="connsiteX163" fmla="*/ 1305089 w 1913134"/>
              <a:gd name="connsiteY163" fmla="*/ 1466213 h 1621113"/>
              <a:gd name="connsiteX164" fmla="*/ 1306331 w 1913134"/>
              <a:gd name="connsiteY164" fmla="*/ 1477581 h 1621113"/>
              <a:gd name="connsiteX165" fmla="*/ 1300987 w 1913134"/>
              <a:gd name="connsiteY165" fmla="*/ 1466477 h 1621113"/>
              <a:gd name="connsiteX166" fmla="*/ 1305089 w 1913134"/>
              <a:gd name="connsiteY166" fmla="*/ 1466213 h 1621113"/>
              <a:gd name="connsiteX167" fmla="*/ 1286487 w 1913134"/>
              <a:gd name="connsiteY167" fmla="*/ 1459779 h 1621113"/>
              <a:gd name="connsiteX168" fmla="*/ 1282379 w 1913134"/>
              <a:gd name="connsiteY168" fmla="*/ 1475431 h 1621113"/>
              <a:gd name="connsiteX169" fmla="*/ 1286487 w 1913134"/>
              <a:gd name="connsiteY169" fmla="*/ 1459779 h 1621113"/>
              <a:gd name="connsiteX170" fmla="*/ 1286487 w 1913134"/>
              <a:gd name="connsiteY170" fmla="*/ 1459779 h 1621113"/>
              <a:gd name="connsiteX171" fmla="*/ 1288700 w 1913134"/>
              <a:gd name="connsiteY171" fmla="*/ 1464376 h 1621113"/>
              <a:gd name="connsiteX172" fmla="*/ 1288491 w 1913134"/>
              <a:gd name="connsiteY172" fmla="*/ 1463943 h 1621113"/>
              <a:gd name="connsiteX173" fmla="*/ 1286487 w 1913134"/>
              <a:gd name="connsiteY173" fmla="*/ 1459779 h 1621113"/>
              <a:gd name="connsiteX174" fmla="*/ 1503455 w 1913134"/>
              <a:gd name="connsiteY174" fmla="*/ 1453308 h 1621113"/>
              <a:gd name="connsiteX175" fmla="*/ 1504736 w 1913134"/>
              <a:gd name="connsiteY175" fmla="*/ 1465043 h 1621113"/>
              <a:gd name="connsiteX176" fmla="*/ 1499221 w 1913134"/>
              <a:gd name="connsiteY176" fmla="*/ 1453581 h 1621113"/>
              <a:gd name="connsiteX177" fmla="*/ 1503455 w 1913134"/>
              <a:gd name="connsiteY177" fmla="*/ 1453308 h 1621113"/>
              <a:gd name="connsiteX178" fmla="*/ 669307 w 1913134"/>
              <a:gd name="connsiteY178" fmla="*/ 1453260 h 1621113"/>
              <a:gd name="connsiteX179" fmla="*/ 660150 w 1913134"/>
              <a:gd name="connsiteY179" fmla="*/ 1457666 h 1621113"/>
              <a:gd name="connsiteX180" fmla="*/ 665493 w 1913134"/>
              <a:gd name="connsiteY180" fmla="*/ 1468771 h 1621113"/>
              <a:gd name="connsiteX181" fmla="*/ 674650 w 1913134"/>
              <a:gd name="connsiteY181" fmla="*/ 1464365 h 1621113"/>
              <a:gd name="connsiteX182" fmla="*/ 1271692 w 1913134"/>
              <a:gd name="connsiteY182" fmla="*/ 1453223 h 1621113"/>
              <a:gd name="connsiteX183" fmla="*/ 1277035 w 1913134"/>
              <a:gd name="connsiteY183" fmla="*/ 1464327 h 1621113"/>
              <a:gd name="connsiteX184" fmla="*/ 1275891 w 1913134"/>
              <a:gd name="connsiteY184" fmla="*/ 1464878 h 1621113"/>
              <a:gd name="connsiteX185" fmla="*/ 1270720 w 1913134"/>
              <a:gd name="connsiteY185" fmla="*/ 1467366 h 1621113"/>
              <a:gd name="connsiteX186" fmla="*/ 1267879 w 1913134"/>
              <a:gd name="connsiteY186" fmla="*/ 1468733 h 1621113"/>
              <a:gd name="connsiteX187" fmla="*/ 1262535 w 1913134"/>
              <a:gd name="connsiteY187" fmla="*/ 1457629 h 1621113"/>
              <a:gd name="connsiteX188" fmla="*/ 555604 w 1913134"/>
              <a:gd name="connsiteY188" fmla="*/ 1452831 h 1621113"/>
              <a:gd name="connsiteX189" fmla="*/ 570276 w 1913134"/>
              <a:gd name="connsiteY189" fmla="*/ 1459887 h 1621113"/>
              <a:gd name="connsiteX190" fmla="*/ 555604 w 1913134"/>
              <a:gd name="connsiteY190" fmla="*/ 1452831 h 1621113"/>
              <a:gd name="connsiteX191" fmla="*/ 1003435 w 1913134"/>
              <a:gd name="connsiteY191" fmla="*/ 1452137 h 1621113"/>
              <a:gd name="connsiteX192" fmla="*/ 1011006 w 1913134"/>
              <a:gd name="connsiteY192" fmla="*/ 1454263 h 1621113"/>
              <a:gd name="connsiteX193" fmla="*/ 1001554 w 1913134"/>
              <a:gd name="connsiteY193" fmla="*/ 1458811 h 1621113"/>
              <a:gd name="connsiteX194" fmla="*/ 1003435 w 1913134"/>
              <a:gd name="connsiteY194" fmla="*/ 1452137 h 1621113"/>
              <a:gd name="connsiteX195" fmla="*/ 531652 w 1913134"/>
              <a:gd name="connsiteY195" fmla="*/ 1450681 h 1621113"/>
              <a:gd name="connsiteX196" fmla="*/ 522495 w 1913134"/>
              <a:gd name="connsiteY196" fmla="*/ 1455088 h 1621113"/>
              <a:gd name="connsiteX197" fmla="*/ 531652 w 1913134"/>
              <a:gd name="connsiteY197" fmla="*/ 1450681 h 1621113"/>
              <a:gd name="connsiteX198" fmla="*/ 1247863 w 1913134"/>
              <a:gd name="connsiteY198" fmla="*/ 1450573 h 1621113"/>
              <a:gd name="connsiteX199" fmla="*/ 1244222 w 1913134"/>
              <a:gd name="connsiteY199" fmla="*/ 1466441 h 1621113"/>
              <a:gd name="connsiteX200" fmla="*/ 1234770 w 1913134"/>
              <a:gd name="connsiteY200" fmla="*/ 1470990 h 1621113"/>
              <a:gd name="connsiteX201" fmla="*/ 1238706 w 1913134"/>
              <a:gd name="connsiteY201" fmla="*/ 1454979 h 1621113"/>
              <a:gd name="connsiteX202" fmla="*/ 450762 w 1913134"/>
              <a:gd name="connsiteY202" fmla="*/ 1448138 h 1621113"/>
              <a:gd name="connsiteX203" fmla="*/ 452862 w 1913134"/>
              <a:gd name="connsiteY203" fmla="*/ 1452502 h 1621113"/>
              <a:gd name="connsiteX204" fmla="*/ 452831 w 1913134"/>
              <a:gd name="connsiteY204" fmla="*/ 1452436 h 1621113"/>
              <a:gd name="connsiteX205" fmla="*/ 450762 w 1913134"/>
              <a:gd name="connsiteY205" fmla="*/ 1448138 h 1621113"/>
              <a:gd name="connsiteX206" fmla="*/ 711572 w 1913134"/>
              <a:gd name="connsiteY206" fmla="*/ 1446598 h 1621113"/>
              <a:gd name="connsiteX207" fmla="*/ 702415 w 1913134"/>
              <a:gd name="connsiteY207" fmla="*/ 1451004 h 1621113"/>
              <a:gd name="connsiteX208" fmla="*/ 540808 w 1913134"/>
              <a:gd name="connsiteY208" fmla="*/ 1446275 h 1621113"/>
              <a:gd name="connsiteX209" fmla="*/ 535137 w 1913134"/>
              <a:gd name="connsiteY209" fmla="*/ 1449005 h 1621113"/>
              <a:gd name="connsiteX210" fmla="*/ 531652 w 1913134"/>
              <a:gd name="connsiteY210" fmla="*/ 1450681 h 1621113"/>
              <a:gd name="connsiteX211" fmla="*/ 1257020 w 1913134"/>
              <a:gd name="connsiteY211" fmla="*/ 1446167 h 1621113"/>
              <a:gd name="connsiteX212" fmla="*/ 1253379 w 1913134"/>
              <a:gd name="connsiteY212" fmla="*/ 1462035 h 1621113"/>
              <a:gd name="connsiteX213" fmla="*/ 1247863 w 1913134"/>
              <a:gd name="connsiteY213" fmla="*/ 1450573 h 1621113"/>
              <a:gd name="connsiteX214" fmla="*/ 1249008 w 1913134"/>
              <a:gd name="connsiteY214" fmla="*/ 1450022 h 1621113"/>
              <a:gd name="connsiteX215" fmla="*/ 1249772 w 1913134"/>
              <a:gd name="connsiteY215" fmla="*/ 1449654 h 1621113"/>
              <a:gd name="connsiteX216" fmla="*/ 1253150 w 1913134"/>
              <a:gd name="connsiteY216" fmla="*/ 1448029 h 1621113"/>
              <a:gd name="connsiteX217" fmla="*/ 573917 w 1913134"/>
              <a:gd name="connsiteY217" fmla="*/ 1444019 h 1621113"/>
              <a:gd name="connsiteX218" fmla="*/ 576017 w 1913134"/>
              <a:gd name="connsiteY218" fmla="*/ 1448383 h 1621113"/>
              <a:gd name="connsiteX219" fmla="*/ 575986 w 1913134"/>
              <a:gd name="connsiteY219" fmla="*/ 1448317 h 1621113"/>
              <a:gd name="connsiteX220" fmla="*/ 573917 w 1913134"/>
              <a:gd name="connsiteY220" fmla="*/ 1444019 h 1621113"/>
              <a:gd name="connsiteX221" fmla="*/ 709318 w 1913134"/>
              <a:gd name="connsiteY221" fmla="*/ 1441913 h 1621113"/>
              <a:gd name="connsiteX222" fmla="*/ 709426 w 1913134"/>
              <a:gd name="connsiteY222" fmla="*/ 1442139 h 1621113"/>
              <a:gd name="connsiteX223" fmla="*/ 711572 w 1913134"/>
              <a:gd name="connsiteY223" fmla="*/ 1446598 h 1621113"/>
              <a:gd name="connsiteX224" fmla="*/ 709318 w 1913134"/>
              <a:gd name="connsiteY224" fmla="*/ 1441913 h 1621113"/>
              <a:gd name="connsiteX225" fmla="*/ 1266176 w 1913134"/>
              <a:gd name="connsiteY225" fmla="*/ 1441760 h 1621113"/>
              <a:gd name="connsiteX226" fmla="*/ 1268435 w 1913134"/>
              <a:gd name="connsiteY226" fmla="*/ 1446454 h 1621113"/>
              <a:gd name="connsiteX227" fmla="*/ 1268503 w 1913134"/>
              <a:gd name="connsiteY227" fmla="*/ 1446596 h 1621113"/>
              <a:gd name="connsiteX228" fmla="*/ 1266176 w 1913134"/>
              <a:gd name="connsiteY228" fmla="*/ 1441760 h 1621113"/>
              <a:gd name="connsiteX229" fmla="*/ 1266176 w 1913134"/>
              <a:gd name="connsiteY229" fmla="*/ 1441760 h 1621113"/>
              <a:gd name="connsiteX230" fmla="*/ 1281144 w 1913134"/>
              <a:gd name="connsiteY230" fmla="*/ 1448675 h 1621113"/>
              <a:gd name="connsiteX231" fmla="*/ 1271692 w 1913134"/>
              <a:gd name="connsiteY231" fmla="*/ 1453223 h 1621113"/>
              <a:gd name="connsiteX232" fmla="*/ 1268435 w 1913134"/>
              <a:gd name="connsiteY232" fmla="*/ 1446454 h 1621113"/>
              <a:gd name="connsiteX233" fmla="*/ 1268245 w 1913134"/>
              <a:gd name="connsiteY233" fmla="*/ 1446059 h 1621113"/>
              <a:gd name="connsiteX234" fmla="*/ 1266176 w 1913134"/>
              <a:gd name="connsiteY234" fmla="*/ 1441760 h 1621113"/>
              <a:gd name="connsiteX235" fmla="*/ 550260 w 1913134"/>
              <a:gd name="connsiteY235" fmla="*/ 1441727 h 1621113"/>
              <a:gd name="connsiteX236" fmla="*/ 552598 w 1913134"/>
              <a:gd name="connsiteY236" fmla="*/ 1446585 h 1621113"/>
              <a:gd name="connsiteX237" fmla="*/ 552803 w 1913134"/>
              <a:gd name="connsiteY237" fmla="*/ 1447010 h 1621113"/>
              <a:gd name="connsiteX238" fmla="*/ 555604 w 1913134"/>
              <a:gd name="connsiteY238" fmla="*/ 1452831 h 1621113"/>
              <a:gd name="connsiteX239" fmla="*/ 546152 w 1913134"/>
              <a:gd name="connsiteY239" fmla="*/ 1457380 h 1621113"/>
              <a:gd name="connsiteX240" fmla="*/ 536995 w 1913134"/>
              <a:gd name="connsiteY240" fmla="*/ 1461786 h 1621113"/>
              <a:gd name="connsiteX241" fmla="*/ 531652 w 1913134"/>
              <a:gd name="connsiteY241" fmla="*/ 1450681 h 1621113"/>
              <a:gd name="connsiteX242" fmla="*/ 532797 w 1913134"/>
              <a:gd name="connsiteY242" fmla="*/ 1450131 h 1621113"/>
              <a:gd name="connsiteX243" fmla="*/ 535137 w 1913134"/>
              <a:gd name="connsiteY243" fmla="*/ 1449005 h 1621113"/>
              <a:gd name="connsiteX244" fmla="*/ 539664 w 1913134"/>
              <a:gd name="connsiteY244" fmla="*/ 1446826 h 1621113"/>
              <a:gd name="connsiteX245" fmla="*/ 540808 w 1913134"/>
              <a:gd name="connsiteY245" fmla="*/ 1446275 h 1621113"/>
              <a:gd name="connsiteX246" fmla="*/ 541990 w 1913134"/>
              <a:gd name="connsiteY246" fmla="*/ 1445707 h 1621113"/>
              <a:gd name="connsiteX247" fmla="*/ 546716 w 1913134"/>
              <a:gd name="connsiteY247" fmla="*/ 1443433 h 1621113"/>
              <a:gd name="connsiteX248" fmla="*/ 550260 w 1913134"/>
              <a:gd name="connsiteY248" fmla="*/ 1441727 h 1621113"/>
              <a:gd name="connsiteX249" fmla="*/ 436262 w 1913134"/>
              <a:gd name="connsiteY249" fmla="*/ 1441440 h 1621113"/>
              <a:gd name="connsiteX250" fmla="*/ 427106 w 1913134"/>
              <a:gd name="connsiteY250" fmla="*/ 1445846 h 1621113"/>
              <a:gd name="connsiteX251" fmla="*/ 697072 w 1913134"/>
              <a:gd name="connsiteY251" fmla="*/ 1439900 h 1621113"/>
              <a:gd name="connsiteX252" fmla="*/ 702415 w 1913134"/>
              <a:gd name="connsiteY252" fmla="*/ 1451004 h 1621113"/>
              <a:gd name="connsiteX253" fmla="*/ 697072 w 1913134"/>
              <a:gd name="connsiteY253" fmla="*/ 1439900 h 1621113"/>
              <a:gd name="connsiteX254" fmla="*/ 502652 w 1913134"/>
              <a:gd name="connsiteY254" fmla="*/ 1437285 h 1621113"/>
              <a:gd name="connsiteX255" fmla="*/ 504823 w 1913134"/>
              <a:gd name="connsiteY255" fmla="*/ 1441798 h 1621113"/>
              <a:gd name="connsiteX256" fmla="*/ 504656 w 1913134"/>
              <a:gd name="connsiteY256" fmla="*/ 1441449 h 1621113"/>
              <a:gd name="connsiteX257" fmla="*/ 502652 w 1913134"/>
              <a:gd name="connsiteY257" fmla="*/ 1437285 h 1621113"/>
              <a:gd name="connsiteX258" fmla="*/ 1275628 w 1913134"/>
              <a:gd name="connsiteY258" fmla="*/ 1437212 h 1621113"/>
              <a:gd name="connsiteX259" fmla="*/ 1281144 w 1913134"/>
              <a:gd name="connsiteY259" fmla="*/ 1448675 h 1621113"/>
              <a:gd name="connsiteX260" fmla="*/ 1275628 w 1913134"/>
              <a:gd name="connsiteY260" fmla="*/ 1437212 h 1621113"/>
              <a:gd name="connsiteX261" fmla="*/ 548006 w 1913134"/>
              <a:gd name="connsiteY261" fmla="*/ 1437042 h 1621113"/>
              <a:gd name="connsiteX262" fmla="*/ 548111 w 1913134"/>
              <a:gd name="connsiteY262" fmla="*/ 1437261 h 1621113"/>
              <a:gd name="connsiteX263" fmla="*/ 550260 w 1913134"/>
              <a:gd name="connsiteY263" fmla="*/ 1441727 h 1621113"/>
              <a:gd name="connsiteX264" fmla="*/ 548006 w 1913134"/>
              <a:gd name="connsiteY264" fmla="*/ 1437042 h 1621113"/>
              <a:gd name="connsiteX265" fmla="*/ 990867 w 1913134"/>
              <a:gd name="connsiteY265" fmla="*/ 1436603 h 1621113"/>
              <a:gd name="connsiteX266" fmla="*/ 981710 w 1913134"/>
              <a:gd name="connsiteY266" fmla="*/ 1441009 h 1621113"/>
              <a:gd name="connsiteX267" fmla="*/ 981710 w 1913134"/>
              <a:gd name="connsiteY267" fmla="*/ 1441009 h 1621113"/>
              <a:gd name="connsiteX268" fmla="*/ 990867 w 1913134"/>
              <a:gd name="connsiteY268" fmla="*/ 1436603 h 1621113"/>
              <a:gd name="connsiteX269" fmla="*/ 1479377 w 1913134"/>
              <a:gd name="connsiteY269" fmla="*/ 1435778 h 1621113"/>
              <a:gd name="connsiteX270" fmla="*/ 1484721 w 1913134"/>
              <a:gd name="connsiteY270" fmla="*/ 1446882 h 1621113"/>
              <a:gd name="connsiteX271" fmla="*/ 1479377 w 1913134"/>
              <a:gd name="connsiteY271" fmla="*/ 1435778 h 1621113"/>
              <a:gd name="connsiteX272" fmla="*/ 1308614 w 1913134"/>
              <a:gd name="connsiteY272" fmla="*/ 1435456 h 1621113"/>
              <a:gd name="connsiteX273" fmla="*/ 1310868 w 1913134"/>
              <a:gd name="connsiteY273" fmla="*/ 1440141 h 1621113"/>
              <a:gd name="connsiteX274" fmla="*/ 1310743 w 1913134"/>
              <a:gd name="connsiteY274" fmla="*/ 1439882 h 1621113"/>
              <a:gd name="connsiteX275" fmla="*/ 535465 w 1913134"/>
              <a:gd name="connsiteY275" fmla="*/ 1435171 h 1621113"/>
              <a:gd name="connsiteX276" fmla="*/ 537719 w 1913134"/>
              <a:gd name="connsiteY276" fmla="*/ 1439856 h 1621113"/>
              <a:gd name="connsiteX277" fmla="*/ 537581 w 1913134"/>
              <a:gd name="connsiteY277" fmla="*/ 1439568 h 1621113"/>
              <a:gd name="connsiteX278" fmla="*/ 536133 w 1913134"/>
              <a:gd name="connsiteY278" fmla="*/ 1436559 h 1621113"/>
              <a:gd name="connsiteX279" fmla="*/ 537469 w 1913134"/>
              <a:gd name="connsiteY279" fmla="*/ 1439335 h 1621113"/>
              <a:gd name="connsiteX280" fmla="*/ 537581 w 1913134"/>
              <a:gd name="connsiteY280" fmla="*/ 1439568 h 1621113"/>
              <a:gd name="connsiteX281" fmla="*/ 540808 w 1913134"/>
              <a:gd name="connsiteY281" fmla="*/ 1446275 h 1621113"/>
              <a:gd name="connsiteX282" fmla="*/ 526308 w 1913134"/>
              <a:gd name="connsiteY282" fmla="*/ 1439577 h 1621113"/>
              <a:gd name="connsiteX283" fmla="*/ 527453 w 1913134"/>
              <a:gd name="connsiteY283" fmla="*/ 1439026 h 1621113"/>
              <a:gd name="connsiteX284" fmla="*/ 528217 w 1913134"/>
              <a:gd name="connsiteY284" fmla="*/ 1438659 h 1621113"/>
              <a:gd name="connsiteX285" fmla="*/ 592526 w 1913134"/>
              <a:gd name="connsiteY285" fmla="*/ 1435064 h 1621113"/>
              <a:gd name="connsiteX286" fmla="*/ 592526 w 1913134"/>
              <a:gd name="connsiteY286" fmla="*/ 1435064 h 1621113"/>
              <a:gd name="connsiteX287" fmla="*/ 1251676 w 1913134"/>
              <a:gd name="connsiteY287" fmla="*/ 1435062 h 1621113"/>
              <a:gd name="connsiteX288" fmla="*/ 1257020 w 1913134"/>
              <a:gd name="connsiteY288" fmla="*/ 1446167 h 1621113"/>
              <a:gd name="connsiteX289" fmla="*/ 1247863 w 1913134"/>
              <a:gd name="connsiteY289" fmla="*/ 1450573 h 1621113"/>
              <a:gd name="connsiteX290" fmla="*/ 1242520 w 1913134"/>
              <a:gd name="connsiteY290" fmla="*/ 1439469 h 1621113"/>
              <a:gd name="connsiteX291" fmla="*/ 1251676 w 1913134"/>
              <a:gd name="connsiteY291" fmla="*/ 1435062 h 1621113"/>
              <a:gd name="connsiteX292" fmla="*/ 739337 w 1913134"/>
              <a:gd name="connsiteY292" fmla="*/ 1433237 h 1621113"/>
              <a:gd name="connsiteX293" fmla="*/ 744853 w 1913134"/>
              <a:gd name="connsiteY293" fmla="*/ 1444699 h 1621113"/>
              <a:gd name="connsiteX294" fmla="*/ 750196 w 1913134"/>
              <a:gd name="connsiteY294" fmla="*/ 1455804 h 1621113"/>
              <a:gd name="connsiteX295" fmla="*/ 741040 w 1913134"/>
              <a:gd name="connsiteY295" fmla="*/ 1460210 h 1621113"/>
              <a:gd name="connsiteX296" fmla="*/ 735696 w 1913134"/>
              <a:gd name="connsiteY296" fmla="*/ 1449106 h 1621113"/>
              <a:gd name="connsiteX297" fmla="*/ 730180 w 1913134"/>
              <a:gd name="connsiteY297" fmla="*/ 1437643 h 1621113"/>
              <a:gd name="connsiteX298" fmla="*/ 739337 w 1913134"/>
              <a:gd name="connsiteY298" fmla="*/ 1433237 h 1621113"/>
              <a:gd name="connsiteX299" fmla="*/ 1284785 w 1913134"/>
              <a:gd name="connsiteY299" fmla="*/ 1432806 h 1621113"/>
              <a:gd name="connsiteX300" fmla="*/ 1279113 w 1913134"/>
              <a:gd name="connsiteY300" fmla="*/ 1435535 h 1621113"/>
              <a:gd name="connsiteX301" fmla="*/ 1275628 w 1913134"/>
              <a:gd name="connsiteY301" fmla="*/ 1437212 h 1621113"/>
              <a:gd name="connsiteX302" fmla="*/ 1284785 w 1913134"/>
              <a:gd name="connsiteY302" fmla="*/ 1432806 h 1621113"/>
              <a:gd name="connsiteX303" fmla="*/ 1290301 w 1913134"/>
              <a:gd name="connsiteY303" fmla="*/ 1444268 h 1621113"/>
              <a:gd name="connsiteX304" fmla="*/ 1284629 w 1913134"/>
              <a:gd name="connsiteY304" fmla="*/ 1446998 h 1621113"/>
              <a:gd name="connsiteX305" fmla="*/ 1281144 w 1913134"/>
              <a:gd name="connsiteY305" fmla="*/ 1448675 h 1621113"/>
              <a:gd name="connsiteX306" fmla="*/ 1275628 w 1913134"/>
              <a:gd name="connsiteY306" fmla="*/ 1437212 h 1621113"/>
              <a:gd name="connsiteX307" fmla="*/ 1276773 w 1913134"/>
              <a:gd name="connsiteY307" fmla="*/ 1436661 h 1621113"/>
              <a:gd name="connsiteX308" fmla="*/ 1279113 w 1913134"/>
              <a:gd name="connsiteY308" fmla="*/ 1435535 h 1621113"/>
              <a:gd name="connsiteX309" fmla="*/ 1283640 w 1913134"/>
              <a:gd name="connsiteY309" fmla="*/ 1433357 h 1621113"/>
              <a:gd name="connsiteX310" fmla="*/ 1284785 w 1913134"/>
              <a:gd name="connsiteY310" fmla="*/ 1432806 h 1621113"/>
              <a:gd name="connsiteX311" fmla="*/ 533365 w 1913134"/>
              <a:gd name="connsiteY311" fmla="*/ 1430806 h 1621113"/>
              <a:gd name="connsiteX312" fmla="*/ 533461 w 1913134"/>
              <a:gd name="connsiteY312" fmla="*/ 1431007 h 1621113"/>
              <a:gd name="connsiteX313" fmla="*/ 534797 w 1913134"/>
              <a:gd name="connsiteY313" fmla="*/ 1433783 h 1621113"/>
              <a:gd name="connsiteX314" fmla="*/ 533211 w 1913134"/>
              <a:gd name="connsiteY314" fmla="*/ 1430486 h 1621113"/>
              <a:gd name="connsiteX315" fmla="*/ 533316 w 1913134"/>
              <a:gd name="connsiteY315" fmla="*/ 1430705 h 1621113"/>
              <a:gd name="connsiteX316" fmla="*/ 535465 w 1913134"/>
              <a:gd name="connsiteY316" fmla="*/ 1435171 h 1621113"/>
              <a:gd name="connsiteX317" fmla="*/ 533211 w 1913134"/>
              <a:gd name="connsiteY317" fmla="*/ 1430486 h 1621113"/>
              <a:gd name="connsiteX318" fmla="*/ 532933 w 1913134"/>
              <a:gd name="connsiteY318" fmla="*/ 1429908 h 1621113"/>
              <a:gd name="connsiteX319" fmla="*/ 533365 w 1913134"/>
              <a:gd name="connsiteY319" fmla="*/ 1430806 h 1621113"/>
              <a:gd name="connsiteX320" fmla="*/ 533316 w 1913134"/>
              <a:gd name="connsiteY320" fmla="*/ 1430705 h 1621113"/>
              <a:gd name="connsiteX321" fmla="*/ 533127 w 1913134"/>
              <a:gd name="connsiteY321" fmla="*/ 1430313 h 1621113"/>
              <a:gd name="connsiteX322" fmla="*/ 1464877 w 1913134"/>
              <a:gd name="connsiteY322" fmla="*/ 1429080 h 1621113"/>
              <a:gd name="connsiteX323" fmla="*/ 1455721 w 1913134"/>
              <a:gd name="connsiteY323" fmla="*/ 1433487 h 1621113"/>
              <a:gd name="connsiteX324" fmla="*/ 532460 w 1913134"/>
              <a:gd name="connsiteY324" fmla="*/ 1428925 h 1621113"/>
              <a:gd name="connsiteX325" fmla="*/ 532794 w 1913134"/>
              <a:gd name="connsiteY325" fmla="*/ 1429619 h 1621113"/>
              <a:gd name="connsiteX326" fmla="*/ 532933 w 1913134"/>
              <a:gd name="connsiteY326" fmla="*/ 1429908 h 1621113"/>
              <a:gd name="connsiteX327" fmla="*/ 748494 w 1913134"/>
              <a:gd name="connsiteY327" fmla="*/ 1428831 h 1621113"/>
              <a:gd name="connsiteX328" fmla="*/ 763166 w 1913134"/>
              <a:gd name="connsiteY328" fmla="*/ 1435887 h 1621113"/>
              <a:gd name="connsiteX329" fmla="*/ 754009 w 1913134"/>
              <a:gd name="connsiteY329" fmla="*/ 1440293 h 1621113"/>
              <a:gd name="connsiteX330" fmla="*/ 744853 w 1913134"/>
              <a:gd name="connsiteY330" fmla="*/ 1444699 h 1621113"/>
              <a:gd name="connsiteX331" fmla="*/ 748494 w 1913134"/>
              <a:gd name="connsiteY331" fmla="*/ 1428831 h 1621113"/>
              <a:gd name="connsiteX332" fmla="*/ 1009475 w 1913134"/>
              <a:gd name="connsiteY332" fmla="*/ 1427648 h 1621113"/>
              <a:gd name="connsiteX333" fmla="*/ 1009475 w 1913134"/>
              <a:gd name="connsiteY333" fmla="*/ 1427648 h 1621113"/>
              <a:gd name="connsiteX334" fmla="*/ 1009475 w 1913134"/>
              <a:gd name="connsiteY334" fmla="*/ 1427648 h 1621113"/>
              <a:gd name="connsiteX335" fmla="*/ 1014819 w 1913134"/>
              <a:gd name="connsiteY335" fmla="*/ 1438753 h 1621113"/>
              <a:gd name="connsiteX336" fmla="*/ 1009475 w 1913134"/>
              <a:gd name="connsiteY336" fmla="*/ 1427648 h 1621113"/>
              <a:gd name="connsiteX337" fmla="*/ 667776 w 1913134"/>
              <a:gd name="connsiteY337" fmla="*/ 1426646 h 1621113"/>
              <a:gd name="connsiteX338" fmla="*/ 673120 w 1913134"/>
              <a:gd name="connsiteY338" fmla="*/ 1437750 h 1621113"/>
              <a:gd name="connsiteX339" fmla="*/ 663963 w 1913134"/>
              <a:gd name="connsiteY339" fmla="*/ 1442156 h 1621113"/>
              <a:gd name="connsiteX340" fmla="*/ 673120 w 1913134"/>
              <a:gd name="connsiteY340" fmla="*/ 1437750 h 1621113"/>
              <a:gd name="connsiteX341" fmla="*/ 440075 w 1913134"/>
              <a:gd name="connsiteY341" fmla="*/ 1425930 h 1621113"/>
              <a:gd name="connsiteX342" fmla="*/ 445419 w 1913134"/>
              <a:gd name="connsiteY342" fmla="*/ 1437034 h 1621113"/>
              <a:gd name="connsiteX343" fmla="*/ 436262 w 1913134"/>
              <a:gd name="connsiteY343" fmla="*/ 1441440 h 1621113"/>
              <a:gd name="connsiteX344" fmla="*/ 421762 w 1913134"/>
              <a:gd name="connsiteY344" fmla="*/ 1434742 h 1621113"/>
              <a:gd name="connsiteX345" fmla="*/ 430919 w 1913134"/>
              <a:gd name="connsiteY345" fmla="*/ 1430336 h 1621113"/>
              <a:gd name="connsiteX346" fmla="*/ 440075 w 1913134"/>
              <a:gd name="connsiteY346" fmla="*/ 1425930 h 1621113"/>
              <a:gd name="connsiteX347" fmla="*/ 445419 w 1913134"/>
              <a:gd name="connsiteY347" fmla="*/ 1437034 h 1621113"/>
              <a:gd name="connsiteX348" fmla="*/ 383138 w 1913134"/>
              <a:gd name="connsiteY348" fmla="*/ 1425536 h 1621113"/>
              <a:gd name="connsiteX349" fmla="*/ 397810 w 1913134"/>
              <a:gd name="connsiteY349" fmla="*/ 1432592 h 1621113"/>
              <a:gd name="connsiteX350" fmla="*/ 388654 w 1913134"/>
              <a:gd name="connsiteY350" fmla="*/ 1436999 h 1621113"/>
              <a:gd name="connsiteX351" fmla="*/ 757650 w 1913134"/>
              <a:gd name="connsiteY351" fmla="*/ 1424425 h 1621113"/>
              <a:gd name="connsiteX352" fmla="*/ 763166 w 1913134"/>
              <a:gd name="connsiteY352" fmla="*/ 1435887 h 1621113"/>
              <a:gd name="connsiteX353" fmla="*/ 748494 w 1913134"/>
              <a:gd name="connsiteY353" fmla="*/ 1428831 h 1621113"/>
              <a:gd name="connsiteX354" fmla="*/ 1462413 w 1913134"/>
              <a:gd name="connsiteY354" fmla="*/ 1423959 h 1621113"/>
              <a:gd name="connsiteX355" fmla="*/ 1462728 w 1913134"/>
              <a:gd name="connsiteY355" fmla="*/ 1424614 h 1621113"/>
              <a:gd name="connsiteX356" fmla="*/ 1462623 w 1913134"/>
              <a:gd name="connsiteY356" fmla="*/ 1424396 h 1621113"/>
              <a:gd name="connsiteX357" fmla="*/ 1464877 w 1913134"/>
              <a:gd name="connsiteY357" fmla="*/ 1429080 h 1621113"/>
              <a:gd name="connsiteX358" fmla="*/ 1462539 w 1913134"/>
              <a:gd name="connsiteY358" fmla="*/ 1424222 h 1621113"/>
              <a:gd name="connsiteX359" fmla="*/ 1246333 w 1913134"/>
              <a:gd name="connsiteY359" fmla="*/ 1423958 h 1621113"/>
              <a:gd name="connsiteX360" fmla="*/ 1246333 w 1913134"/>
              <a:gd name="connsiteY360" fmla="*/ 1423958 h 1621113"/>
              <a:gd name="connsiteX361" fmla="*/ 1246333 w 1913134"/>
              <a:gd name="connsiteY361" fmla="*/ 1423958 h 1621113"/>
              <a:gd name="connsiteX362" fmla="*/ 1251676 w 1913134"/>
              <a:gd name="connsiteY362" fmla="*/ 1435062 h 1621113"/>
              <a:gd name="connsiteX363" fmla="*/ 1246333 w 1913134"/>
              <a:gd name="connsiteY363" fmla="*/ 1423958 h 1621113"/>
              <a:gd name="connsiteX364" fmla="*/ 416419 w 1913134"/>
              <a:gd name="connsiteY364" fmla="*/ 1423638 h 1621113"/>
              <a:gd name="connsiteX365" fmla="*/ 416419 w 1913134"/>
              <a:gd name="connsiteY365" fmla="*/ 1423638 h 1621113"/>
              <a:gd name="connsiteX366" fmla="*/ 1189395 w 1913134"/>
              <a:gd name="connsiteY366" fmla="*/ 1423565 h 1621113"/>
              <a:gd name="connsiteX367" fmla="*/ 1180239 w 1913134"/>
              <a:gd name="connsiteY367" fmla="*/ 1427971 h 1621113"/>
              <a:gd name="connsiteX368" fmla="*/ 1461960 w 1913134"/>
              <a:gd name="connsiteY368" fmla="*/ 1423018 h 1621113"/>
              <a:gd name="connsiteX369" fmla="*/ 1461992 w 1913134"/>
              <a:gd name="connsiteY369" fmla="*/ 1423085 h 1621113"/>
              <a:gd name="connsiteX370" fmla="*/ 1462381 w 1913134"/>
              <a:gd name="connsiteY370" fmla="*/ 1423894 h 1621113"/>
              <a:gd name="connsiteX371" fmla="*/ 1462413 w 1913134"/>
              <a:gd name="connsiteY371" fmla="*/ 1423959 h 1621113"/>
              <a:gd name="connsiteX372" fmla="*/ 506293 w 1913134"/>
              <a:gd name="connsiteY372" fmla="*/ 1421417 h 1621113"/>
              <a:gd name="connsiteX373" fmla="*/ 511808 w 1913134"/>
              <a:gd name="connsiteY373" fmla="*/ 1432879 h 1621113"/>
              <a:gd name="connsiteX374" fmla="*/ 506137 w 1913134"/>
              <a:gd name="connsiteY374" fmla="*/ 1435608 h 1621113"/>
              <a:gd name="connsiteX375" fmla="*/ 502652 w 1913134"/>
              <a:gd name="connsiteY375" fmla="*/ 1437285 h 1621113"/>
              <a:gd name="connsiteX376" fmla="*/ 497136 w 1913134"/>
              <a:gd name="connsiteY376" fmla="*/ 1425823 h 1621113"/>
              <a:gd name="connsiteX377" fmla="*/ 1516299 w 1913134"/>
              <a:gd name="connsiteY377" fmla="*/ 1418011 h 1621113"/>
              <a:gd name="connsiteX378" fmla="*/ 1507142 w 1913134"/>
              <a:gd name="connsiteY378" fmla="*/ 1422418 h 1621113"/>
              <a:gd name="connsiteX379" fmla="*/ 1516299 w 1913134"/>
              <a:gd name="connsiteY379" fmla="*/ 1418011 h 1621113"/>
              <a:gd name="connsiteX380" fmla="*/ 1516299 w 1913134"/>
              <a:gd name="connsiteY380" fmla="*/ 1418011 h 1621113"/>
              <a:gd name="connsiteX381" fmla="*/ 1516299 w 1913134"/>
              <a:gd name="connsiteY381" fmla="*/ 1418011 h 1621113"/>
              <a:gd name="connsiteX382" fmla="*/ 1459534 w 1913134"/>
              <a:gd name="connsiteY382" fmla="*/ 1417976 h 1621113"/>
              <a:gd name="connsiteX383" fmla="*/ 1461960 w 1913134"/>
              <a:gd name="connsiteY383" fmla="*/ 1423018 h 1621113"/>
              <a:gd name="connsiteX384" fmla="*/ 1461872 w 1913134"/>
              <a:gd name="connsiteY384" fmla="*/ 1422834 h 1621113"/>
              <a:gd name="connsiteX385" fmla="*/ 1459534 w 1913134"/>
              <a:gd name="connsiteY385" fmla="*/ 1417976 h 1621113"/>
              <a:gd name="connsiteX386" fmla="*/ 686385 w 1913134"/>
              <a:gd name="connsiteY386" fmla="*/ 1417691 h 1621113"/>
              <a:gd name="connsiteX387" fmla="*/ 677228 w 1913134"/>
              <a:gd name="connsiteY387" fmla="*/ 1422097 h 1621113"/>
              <a:gd name="connsiteX388" fmla="*/ 682572 w 1913134"/>
              <a:gd name="connsiteY388" fmla="*/ 1433201 h 1621113"/>
              <a:gd name="connsiteX389" fmla="*/ 686385 w 1913134"/>
              <a:gd name="connsiteY389" fmla="*/ 1417691 h 1621113"/>
              <a:gd name="connsiteX390" fmla="*/ 776259 w 1913134"/>
              <a:gd name="connsiteY390" fmla="*/ 1415470 h 1621113"/>
              <a:gd name="connsiteX391" fmla="*/ 776259 w 1913134"/>
              <a:gd name="connsiteY391" fmla="*/ 1415470 h 1621113"/>
              <a:gd name="connsiteX392" fmla="*/ 594171 w 1913134"/>
              <a:gd name="connsiteY392" fmla="*/ 1415050 h 1621113"/>
              <a:gd name="connsiteX393" fmla="*/ 594335 w 1913134"/>
              <a:gd name="connsiteY393" fmla="*/ 1415390 h 1621113"/>
              <a:gd name="connsiteX394" fmla="*/ 596339 w 1913134"/>
              <a:gd name="connsiteY394" fmla="*/ 1419554 h 1621113"/>
              <a:gd name="connsiteX395" fmla="*/ 1264942 w 1913134"/>
              <a:gd name="connsiteY395" fmla="*/ 1415004 h 1621113"/>
              <a:gd name="connsiteX396" fmla="*/ 1255489 w 1913134"/>
              <a:gd name="connsiteY396" fmla="*/ 1419552 h 1621113"/>
              <a:gd name="connsiteX397" fmla="*/ 1264942 w 1913134"/>
              <a:gd name="connsiteY397" fmla="*/ 1415004 h 1621113"/>
              <a:gd name="connsiteX398" fmla="*/ 1468690 w 1913134"/>
              <a:gd name="connsiteY398" fmla="*/ 1413570 h 1621113"/>
              <a:gd name="connsiteX399" fmla="*/ 1466691 w 1913134"/>
              <a:gd name="connsiteY399" fmla="*/ 1414532 h 1621113"/>
              <a:gd name="connsiteX400" fmla="*/ 1466028 w 1913134"/>
              <a:gd name="connsiteY400" fmla="*/ 1414851 h 1621113"/>
              <a:gd name="connsiteX401" fmla="*/ 1459534 w 1913134"/>
              <a:gd name="connsiteY401" fmla="*/ 1417976 h 1621113"/>
              <a:gd name="connsiteX402" fmla="*/ 1455721 w 1913134"/>
              <a:gd name="connsiteY402" fmla="*/ 1433487 h 1621113"/>
              <a:gd name="connsiteX403" fmla="*/ 1464877 w 1913134"/>
              <a:gd name="connsiteY403" fmla="*/ 1429080 h 1621113"/>
              <a:gd name="connsiteX404" fmla="*/ 1462728 w 1913134"/>
              <a:gd name="connsiteY404" fmla="*/ 1424614 h 1621113"/>
              <a:gd name="connsiteX405" fmla="*/ 1462762 w 1913134"/>
              <a:gd name="connsiteY405" fmla="*/ 1424684 h 1621113"/>
              <a:gd name="connsiteX406" fmla="*/ 1464209 w 1913134"/>
              <a:gd name="connsiteY406" fmla="*/ 1427692 h 1621113"/>
              <a:gd name="connsiteX407" fmla="*/ 1462873 w 1913134"/>
              <a:gd name="connsiteY407" fmla="*/ 1424916 h 1621113"/>
              <a:gd name="connsiteX408" fmla="*/ 1462762 w 1913134"/>
              <a:gd name="connsiteY408" fmla="*/ 1424684 h 1621113"/>
              <a:gd name="connsiteX409" fmla="*/ 1462381 w 1913134"/>
              <a:gd name="connsiteY409" fmla="*/ 1423894 h 1621113"/>
              <a:gd name="connsiteX410" fmla="*/ 1462206 w 1913134"/>
              <a:gd name="connsiteY410" fmla="*/ 1423528 h 1621113"/>
              <a:gd name="connsiteX411" fmla="*/ 1461992 w 1913134"/>
              <a:gd name="connsiteY411" fmla="*/ 1423085 h 1621113"/>
              <a:gd name="connsiteX412" fmla="*/ 1459534 w 1913134"/>
              <a:gd name="connsiteY412" fmla="*/ 1417976 h 1621113"/>
              <a:gd name="connsiteX413" fmla="*/ 1464112 w 1913134"/>
              <a:gd name="connsiteY413" fmla="*/ 1415773 h 1621113"/>
              <a:gd name="connsiteX414" fmla="*/ 1466691 w 1913134"/>
              <a:gd name="connsiteY414" fmla="*/ 1414532 h 1621113"/>
              <a:gd name="connsiteX415" fmla="*/ 1467546 w 1913134"/>
              <a:gd name="connsiteY415" fmla="*/ 1414121 h 1621113"/>
              <a:gd name="connsiteX416" fmla="*/ 1468690 w 1913134"/>
              <a:gd name="connsiteY416" fmla="*/ 1413570 h 1621113"/>
              <a:gd name="connsiteX417" fmla="*/ 1184052 w 1913134"/>
              <a:gd name="connsiteY417" fmla="*/ 1412460 h 1621113"/>
              <a:gd name="connsiteX418" fmla="*/ 1180239 w 1913134"/>
              <a:gd name="connsiteY418" fmla="*/ 1427971 h 1621113"/>
              <a:gd name="connsiteX419" fmla="*/ 1174895 w 1913134"/>
              <a:gd name="connsiteY419" fmla="*/ 1416866 h 1621113"/>
              <a:gd name="connsiteX420" fmla="*/ 1184052 w 1913134"/>
              <a:gd name="connsiteY420" fmla="*/ 1412460 h 1621113"/>
              <a:gd name="connsiteX421" fmla="*/ 761759 w 1913134"/>
              <a:gd name="connsiteY421" fmla="*/ 1408772 h 1621113"/>
              <a:gd name="connsiteX422" fmla="*/ 767102 w 1913134"/>
              <a:gd name="connsiteY422" fmla="*/ 1419876 h 1621113"/>
              <a:gd name="connsiteX423" fmla="*/ 757650 w 1913134"/>
              <a:gd name="connsiteY423" fmla="*/ 1424425 h 1621113"/>
              <a:gd name="connsiteX424" fmla="*/ 752307 w 1913134"/>
              <a:gd name="connsiteY424" fmla="*/ 1413320 h 1621113"/>
              <a:gd name="connsiteX425" fmla="*/ 1250146 w 1913134"/>
              <a:gd name="connsiteY425" fmla="*/ 1408448 h 1621113"/>
              <a:gd name="connsiteX426" fmla="*/ 1255489 w 1913134"/>
              <a:gd name="connsiteY426" fmla="*/ 1419552 h 1621113"/>
              <a:gd name="connsiteX427" fmla="*/ 1193209 w 1913134"/>
              <a:gd name="connsiteY427" fmla="*/ 1408054 h 1621113"/>
              <a:gd name="connsiteX428" fmla="*/ 1184052 w 1913134"/>
              <a:gd name="connsiteY428" fmla="*/ 1412460 h 1621113"/>
              <a:gd name="connsiteX429" fmla="*/ 1193209 w 1913134"/>
              <a:gd name="connsiteY429" fmla="*/ 1408054 h 1621113"/>
              <a:gd name="connsiteX430" fmla="*/ 1011153 w 1913134"/>
              <a:gd name="connsiteY430" fmla="*/ 1407700 h 1621113"/>
              <a:gd name="connsiteX431" fmla="*/ 1011221 w 1913134"/>
              <a:gd name="connsiteY431" fmla="*/ 1407840 h 1621113"/>
              <a:gd name="connsiteX432" fmla="*/ 1013289 w 1913134"/>
              <a:gd name="connsiteY432" fmla="*/ 1412138 h 1621113"/>
              <a:gd name="connsiteX433" fmla="*/ 1214977 w 1913134"/>
              <a:gd name="connsiteY433" fmla="*/ 1405665 h 1621113"/>
              <a:gd name="connsiteX434" fmla="*/ 1215157 w 1913134"/>
              <a:gd name="connsiteY434" fmla="*/ 1406040 h 1621113"/>
              <a:gd name="connsiteX435" fmla="*/ 1217161 w 1913134"/>
              <a:gd name="connsiteY435" fmla="*/ 1410204 h 1621113"/>
              <a:gd name="connsiteX436" fmla="*/ 1202365 w 1913134"/>
              <a:gd name="connsiteY436" fmla="*/ 1403648 h 1621113"/>
              <a:gd name="connsiteX437" fmla="*/ 1198552 w 1913134"/>
              <a:gd name="connsiteY437" fmla="*/ 1419158 h 1621113"/>
              <a:gd name="connsiteX438" fmla="*/ 1193209 w 1913134"/>
              <a:gd name="connsiteY438" fmla="*/ 1408054 h 1621113"/>
              <a:gd name="connsiteX439" fmla="*/ 1202365 w 1913134"/>
              <a:gd name="connsiteY439" fmla="*/ 1403648 h 1621113"/>
              <a:gd name="connsiteX440" fmla="*/ 1202365 w 1913134"/>
              <a:gd name="connsiteY440" fmla="*/ 1403648 h 1621113"/>
              <a:gd name="connsiteX441" fmla="*/ 1207709 w 1913134"/>
              <a:gd name="connsiteY441" fmla="*/ 1414752 h 1621113"/>
              <a:gd name="connsiteX442" fmla="*/ 1202365 w 1913134"/>
              <a:gd name="connsiteY442" fmla="*/ 1403648 h 1621113"/>
              <a:gd name="connsiteX443" fmla="*/ 974664 w 1913134"/>
              <a:gd name="connsiteY443" fmla="*/ 1402932 h 1621113"/>
              <a:gd name="connsiteX444" fmla="*/ 976918 w 1913134"/>
              <a:gd name="connsiteY444" fmla="*/ 1407617 h 1621113"/>
              <a:gd name="connsiteX445" fmla="*/ 976810 w 1913134"/>
              <a:gd name="connsiteY445" fmla="*/ 1407391 h 1621113"/>
              <a:gd name="connsiteX446" fmla="*/ 974664 w 1913134"/>
              <a:gd name="connsiteY446" fmla="*/ 1402932 h 1621113"/>
              <a:gd name="connsiteX447" fmla="*/ 976668 w 1913134"/>
              <a:gd name="connsiteY447" fmla="*/ 1407096 h 1621113"/>
              <a:gd name="connsiteX448" fmla="*/ 976810 w 1913134"/>
              <a:gd name="connsiteY448" fmla="*/ 1407391 h 1621113"/>
              <a:gd name="connsiteX449" fmla="*/ 980008 w 1913134"/>
              <a:gd name="connsiteY449" fmla="*/ 1414036 h 1621113"/>
              <a:gd name="connsiteX450" fmla="*/ 980008 w 1913134"/>
              <a:gd name="connsiteY450" fmla="*/ 1414036 h 1621113"/>
              <a:gd name="connsiteX451" fmla="*/ 974664 w 1913134"/>
              <a:gd name="connsiteY451" fmla="*/ 1402932 h 1621113"/>
              <a:gd name="connsiteX452" fmla="*/ 462497 w 1913134"/>
              <a:gd name="connsiteY452" fmla="*/ 1401465 h 1621113"/>
              <a:gd name="connsiteX453" fmla="*/ 464635 w 1913134"/>
              <a:gd name="connsiteY453" fmla="*/ 1405906 h 1621113"/>
              <a:gd name="connsiteX454" fmla="*/ 464501 w 1913134"/>
              <a:gd name="connsiteY454" fmla="*/ 1405629 h 1621113"/>
              <a:gd name="connsiteX455" fmla="*/ 462497 w 1913134"/>
              <a:gd name="connsiteY455" fmla="*/ 1401465 h 1621113"/>
              <a:gd name="connsiteX456" fmla="*/ 291562 w 1913134"/>
              <a:gd name="connsiteY456" fmla="*/ 1400784 h 1621113"/>
              <a:gd name="connsiteX457" fmla="*/ 296905 w 1913134"/>
              <a:gd name="connsiteY457" fmla="*/ 1411888 h 1621113"/>
              <a:gd name="connsiteX458" fmla="*/ 282405 w 1913134"/>
              <a:gd name="connsiteY458" fmla="*/ 1405190 h 1621113"/>
              <a:gd name="connsiteX459" fmla="*/ 1187865 w 1913134"/>
              <a:gd name="connsiteY459" fmla="*/ 1396950 h 1621113"/>
              <a:gd name="connsiteX460" fmla="*/ 1193209 w 1913134"/>
              <a:gd name="connsiteY460" fmla="*/ 1408054 h 1621113"/>
              <a:gd name="connsiteX461" fmla="*/ 1187865 w 1913134"/>
              <a:gd name="connsiteY461" fmla="*/ 1396950 h 1621113"/>
              <a:gd name="connsiteX462" fmla="*/ 789229 w 1913134"/>
              <a:gd name="connsiteY462" fmla="*/ 1395553 h 1621113"/>
              <a:gd name="connsiteX463" fmla="*/ 785415 w 1913134"/>
              <a:gd name="connsiteY463" fmla="*/ 1411064 h 1621113"/>
              <a:gd name="connsiteX464" fmla="*/ 789229 w 1913134"/>
              <a:gd name="connsiteY464" fmla="*/ 1395553 h 1621113"/>
              <a:gd name="connsiteX465" fmla="*/ 1266428 w 1913134"/>
              <a:gd name="connsiteY465" fmla="*/ 1394657 h 1621113"/>
              <a:gd name="connsiteX466" fmla="*/ 1268755 w 1913134"/>
              <a:gd name="connsiteY466" fmla="*/ 1399493 h 1621113"/>
              <a:gd name="connsiteX467" fmla="*/ 1266428 w 1913134"/>
              <a:gd name="connsiteY467" fmla="*/ 1394657 h 1621113"/>
              <a:gd name="connsiteX468" fmla="*/ 735948 w 1913134"/>
              <a:gd name="connsiteY468" fmla="*/ 1393841 h 1621113"/>
              <a:gd name="connsiteX469" fmla="*/ 733608 w 1913134"/>
              <a:gd name="connsiteY469" fmla="*/ 1394967 h 1621113"/>
              <a:gd name="connsiteX470" fmla="*/ 732463 w 1913134"/>
              <a:gd name="connsiteY470" fmla="*/ 1395518 h 1621113"/>
              <a:gd name="connsiteX471" fmla="*/ 708807 w 1913134"/>
              <a:gd name="connsiteY471" fmla="*/ 1393226 h 1621113"/>
              <a:gd name="connsiteX472" fmla="*/ 714150 w 1913134"/>
              <a:gd name="connsiteY472" fmla="*/ 1404330 h 1621113"/>
              <a:gd name="connsiteX473" fmla="*/ 708807 w 1913134"/>
              <a:gd name="connsiteY473" fmla="*/ 1393226 h 1621113"/>
              <a:gd name="connsiteX474" fmla="*/ 594809 w 1913134"/>
              <a:gd name="connsiteY474" fmla="*/ 1392939 h 1621113"/>
              <a:gd name="connsiteX475" fmla="*/ 596958 w 1913134"/>
              <a:gd name="connsiteY475" fmla="*/ 1397405 h 1621113"/>
              <a:gd name="connsiteX476" fmla="*/ 596896 w 1913134"/>
              <a:gd name="connsiteY476" fmla="*/ 1397276 h 1621113"/>
              <a:gd name="connsiteX477" fmla="*/ 354193 w 1913134"/>
              <a:gd name="connsiteY477" fmla="*/ 1392482 h 1621113"/>
              <a:gd name="connsiteX478" fmla="*/ 348795 w 1913134"/>
              <a:gd name="connsiteY478" fmla="*/ 1401036 h 1621113"/>
              <a:gd name="connsiteX479" fmla="*/ 347614 w 1913134"/>
              <a:gd name="connsiteY479" fmla="*/ 1401604 h 1621113"/>
              <a:gd name="connsiteX480" fmla="*/ 339343 w 1913134"/>
              <a:gd name="connsiteY480" fmla="*/ 1405584 h 1621113"/>
              <a:gd name="connsiteX481" fmla="*/ 333827 w 1913134"/>
              <a:gd name="connsiteY481" fmla="*/ 1394122 h 1621113"/>
              <a:gd name="connsiteX482" fmla="*/ 339343 w 1913134"/>
              <a:gd name="connsiteY482" fmla="*/ 1405584 h 1621113"/>
              <a:gd name="connsiteX483" fmla="*/ 348795 w 1913134"/>
              <a:gd name="connsiteY483" fmla="*/ 1401036 h 1621113"/>
              <a:gd name="connsiteX484" fmla="*/ 357951 w 1913134"/>
              <a:gd name="connsiteY484" fmla="*/ 1396629 h 1621113"/>
              <a:gd name="connsiteX485" fmla="*/ 354193 w 1913134"/>
              <a:gd name="connsiteY485" fmla="*/ 1392482 h 1621113"/>
              <a:gd name="connsiteX486" fmla="*/ 741620 w 1913134"/>
              <a:gd name="connsiteY486" fmla="*/ 1391112 h 1621113"/>
              <a:gd name="connsiteX487" fmla="*/ 740475 w 1913134"/>
              <a:gd name="connsiteY487" fmla="*/ 1391663 h 1621113"/>
              <a:gd name="connsiteX488" fmla="*/ 735948 w 1913134"/>
              <a:gd name="connsiteY488" fmla="*/ 1393841 h 1621113"/>
              <a:gd name="connsiteX489" fmla="*/ 286218 w 1913134"/>
              <a:gd name="connsiteY489" fmla="*/ 1389680 h 1621113"/>
              <a:gd name="connsiteX490" fmla="*/ 288364 w 1913134"/>
              <a:gd name="connsiteY490" fmla="*/ 1394139 h 1621113"/>
              <a:gd name="connsiteX491" fmla="*/ 288222 w 1913134"/>
              <a:gd name="connsiteY491" fmla="*/ 1393844 h 1621113"/>
              <a:gd name="connsiteX492" fmla="*/ 286218 w 1913134"/>
              <a:gd name="connsiteY492" fmla="*/ 1389680 h 1621113"/>
              <a:gd name="connsiteX493" fmla="*/ 229281 w 1913134"/>
              <a:gd name="connsiteY493" fmla="*/ 1389286 h 1621113"/>
              <a:gd name="connsiteX494" fmla="*/ 220124 w 1913134"/>
              <a:gd name="connsiteY494" fmla="*/ 1393693 h 1621113"/>
              <a:gd name="connsiteX495" fmla="*/ 229281 w 1913134"/>
              <a:gd name="connsiteY495" fmla="*/ 1389286 h 1621113"/>
              <a:gd name="connsiteX496" fmla="*/ 1536578 w 1913134"/>
              <a:gd name="connsiteY496" fmla="*/ 1389093 h 1621113"/>
              <a:gd name="connsiteX497" fmla="*/ 1536717 w 1913134"/>
              <a:gd name="connsiteY497" fmla="*/ 1389382 h 1621113"/>
              <a:gd name="connsiteX498" fmla="*/ 1538053 w 1913134"/>
              <a:gd name="connsiteY498" fmla="*/ 1392159 h 1621113"/>
              <a:gd name="connsiteX499" fmla="*/ 1536508 w 1913134"/>
              <a:gd name="connsiteY499" fmla="*/ 1388949 h 1621113"/>
              <a:gd name="connsiteX500" fmla="*/ 1536537 w 1913134"/>
              <a:gd name="connsiteY500" fmla="*/ 1389008 h 1621113"/>
              <a:gd name="connsiteX501" fmla="*/ 1538721 w 1913134"/>
              <a:gd name="connsiteY501" fmla="*/ 1393547 h 1621113"/>
              <a:gd name="connsiteX502" fmla="*/ 1233615 w 1913134"/>
              <a:gd name="connsiteY502" fmla="*/ 1388610 h 1621113"/>
              <a:gd name="connsiteX503" fmla="*/ 1232039 w 1913134"/>
              <a:gd name="connsiteY503" fmla="*/ 1389369 h 1621113"/>
              <a:gd name="connsiteX504" fmla="*/ 1231275 w 1913134"/>
              <a:gd name="connsiteY504" fmla="*/ 1389736 h 1621113"/>
              <a:gd name="connsiteX505" fmla="*/ 1230130 w 1913134"/>
              <a:gd name="connsiteY505" fmla="*/ 1390287 h 1621113"/>
              <a:gd name="connsiteX506" fmla="*/ 1263239 w 1913134"/>
              <a:gd name="connsiteY506" fmla="*/ 1388031 h 1621113"/>
              <a:gd name="connsiteX507" fmla="*/ 1268755 w 1913134"/>
              <a:gd name="connsiteY507" fmla="*/ 1399493 h 1621113"/>
              <a:gd name="connsiteX508" fmla="*/ 1274098 w 1913134"/>
              <a:gd name="connsiteY508" fmla="*/ 1410597 h 1621113"/>
              <a:gd name="connsiteX509" fmla="*/ 1277911 w 1913134"/>
              <a:gd name="connsiteY509" fmla="*/ 1395087 h 1621113"/>
              <a:gd name="connsiteX510" fmla="*/ 1268755 w 1913134"/>
              <a:gd name="connsiteY510" fmla="*/ 1399493 h 1621113"/>
              <a:gd name="connsiteX511" fmla="*/ 1035538 w 1913134"/>
              <a:gd name="connsiteY511" fmla="*/ 1387315 h 1621113"/>
              <a:gd name="connsiteX512" fmla="*/ 1041054 w 1913134"/>
              <a:gd name="connsiteY512" fmla="*/ 1398777 h 1621113"/>
              <a:gd name="connsiteX513" fmla="*/ 1035538 w 1913134"/>
              <a:gd name="connsiteY513" fmla="*/ 1387315 h 1621113"/>
              <a:gd name="connsiteX514" fmla="*/ 307916 w 1913134"/>
              <a:gd name="connsiteY514" fmla="*/ 1387145 h 1621113"/>
              <a:gd name="connsiteX515" fmla="*/ 310170 w 1913134"/>
              <a:gd name="connsiteY515" fmla="*/ 1391830 h 1621113"/>
              <a:gd name="connsiteX516" fmla="*/ 307916 w 1913134"/>
              <a:gd name="connsiteY516" fmla="*/ 1387145 h 1621113"/>
              <a:gd name="connsiteX517" fmla="*/ 1239287 w 1913134"/>
              <a:gd name="connsiteY517" fmla="*/ 1385881 h 1621113"/>
              <a:gd name="connsiteX518" fmla="*/ 1238142 w 1913134"/>
              <a:gd name="connsiteY518" fmla="*/ 1386432 h 1621113"/>
              <a:gd name="connsiteX519" fmla="*/ 1233615 w 1913134"/>
              <a:gd name="connsiteY519" fmla="*/ 1388610 h 1621113"/>
              <a:gd name="connsiteX520" fmla="*/ 1182522 w 1913134"/>
              <a:gd name="connsiteY520" fmla="*/ 1385846 h 1621113"/>
              <a:gd name="connsiteX521" fmla="*/ 1173365 w 1913134"/>
              <a:gd name="connsiteY521" fmla="*/ 1390252 h 1621113"/>
              <a:gd name="connsiteX522" fmla="*/ 238437 w 1913134"/>
              <a:gd name="connsiteY522" fmla="*/ 1384880 h 1621113"/>
              <a:gd name="connsiteX523" fmla="*/ 253405 w 1913134"/>
              <a:gd name="connsiteY523" fmla="*/ 1391794 h 1621113"/>
              <a:gd name="connsiteX524" fmla="*/ 243953 w 1913134"/>
              <a:gd name="connsiteY524" fmla="*/ 1396343 h 1621113"/>
              <a:gd name="connsiteX525" fmla="*/ 234796 w 1913134"/>
              <a:gd name="connsiteY525" fmla="*/ 1400749 h 1621113"/>
              <a:gd name="connsiteX526" fmla="*/ 229281 w 1913134"/>
              <a:gd name="connsiteY526" fmla="*/ 1389286 h 1621113"/>
              <a:gd name="connsiteX527" fmla="*/ 238437 w 1913134"/>
              <a:gd name="connsiteY527" fmla="*/ 1384880 h 1621113"/>
              <a:gd name="connsiteX528" fmla="*/ 727120 w 1913134"/>
              <a:gd name="connsiteY528" fmla="*/ 1384414 h 1621113"/>
              <a:gd name="connsiteX529" fmla="*/ 723307 w 1913134"/>
              <a:gd name="connsiteY529" fmla="*/ 1399924 h 1621113"/>
              <a:gd name="connsiteX530" fmla="*/ 717963 w 1913134"/>
              <a:gd name="connsiteY530" fmla="*/ 1388820 h 1621113"/>
              <a:gd name="connsiteX531" fmla="*/ 724458 w 1913134"/>
              <a:gd name="connsiteY531" fmla="*/ 1385695 h 1621113"/>
              <a:gd name="connsiteX532" fmla="*/ 725975 w 1913134"/>
              <a:gd name="connsiteY532" fmla="*/ 1384964 h 1621113"/>
              <a:gd name="connsiteX533" fmla="*/ 727120 w 1913134"/>
              <a:gd name="connsiteY533" fmla="*/ 1384414 h 1621113"/>
              <a:gd name="connsiteX534" fmla="*/ 1215630 w 1913134"/>
              <a:gd name="connsiteY534" fmla="*/ 1383589 h 1621113"/>
              <a:gd name="connsiteX535" fmla="*/ 1211817 w 1913134"/>
              <a:gd name="connsiteY535" fmla="*/ 1399100 h 1621113"/>
              <a:gd name="connsiteX536" fmla="*/ 1214977 w 1913134"/>
              <a:gd name="connsiteY536" fmla="*/ 1405665 h 1621113"/>
              <a:gd name="connsiteX537" fmla="*/ 1214906 w 1913134"/>
              <a:gd name="connsiteY537" fmla="*/ 1405519 h 1621113"/>
              <a:gd name="connsiteX538" fmla="*/ 1217161 w 1913134"/>
              <a:gd name="connsiteY538" fmla="*/ 1410204 h 1621113"/>
              <a:gd name="connsiteX539" fmla="*/ 1222676 w 1913134"/>
              <a:gd name="connsiteY539" fmla="*/ 1421666 h 1621113"/>
              <a:gd name="connsiteX540" fmla="*/ 1217161 w 1913134"/>
              <a:gd name="connsiteY540" fmla="*/ 1410204 h 1621113"/>
              <a:gd name="connsiteX541" fmla="*/ 1220974 w 1913134"/>
              <a:gd name="connsiteY541" fmla="*/ 1394693 h 1621113"/>
              <a:gd name="connsiteX542" fmla="*/ 1226317 w 1913134"/>
              <a:gd name="connsiteY542" fmla="*/ 1405798 h 1621113"/>
              <a:gd name="connsiteX543" fmla="*/ 1231833 w 1913134"/>
              <a:gd name="connsiteY543" fmla="*/ 1417260 h 1621113"/>
              <a:gd name="connsiteX544" fmla="*/ 1235474 w 1913134"/>
              <a:gd name="connsiteY544" fmla="*/ 1401391 h 1621113"/>
              <a:gd name="connsiteX545" fmla="*/ 1240990 w 1913134"/>
              <a:gd name="connsiteY545" fmla="*/ 1412854 h 1621113"/>
              <a:gd name="connsiteX546" fmla="*/ 1240990 w 1913134"/>
              <a:gd name="connsiteY546" fmla="*/ 1412854 h 1621113"/>
              <a:gd name="connsiteX547" fmla="*/ 1244630 w 1913134"/>
              <a:gd name="connsiteY547" fmla="*/ 1396985 h 1621113"/>
              <a:gd name="connsiteX548" fmla="*/ 1250146 w 1913134"/>
              <a:gd name="connsiteY548" fmla="*/ 1408448 h 1621113"/>
              <a:gd name="connsiteX549" fmla="*/ 1250146 w 1913134"/>
              <a:gd name="connsiteY549" fmla="*/ 1408448 h 1621113"/>
              <a:gd name="connsiteX550" fmla="*/ 1255489 w 1913134"/>
              <a:gd name="connsiteY550" fmla="*/ 1419552 h 1621113"/>
              <a:gd name="connsiteX551" fmla="*/ 1256671 w 1913134"/>
              <a:gd name="connsiteY551" fmla="*/ 1418983 h 1621113"/>
              <a:gd name="connsiteX552" fmla="*/ 1264942 w 1913134"/>
              <a:gd name="connsiteY552" fmla="*/ 1415004 h 1621113"/>
              <a:gd name="connsiteX553" fmla="*/ 1260833 w 1913134"/>
              <a:gd name="connsiteY553" fmla="*/ 1430656 h 1621113"/>
              <a:gd name="connsiteX554" fmla="*/ 1264942 w 1913134"/>
              <a:gd name="connsiteY554" fmla="*/ 1415004 h 1621113"/>
              <a:gd name="connsiteX555" fmla="*/ 1270285 w 1913134"/>
              <a:gd name="connsiteY555" fmla="*/ 1426108 h 1621113"/>
              <a:gd name="connsiteX556" fmla="*/ 1275628 w 1913134"/>
              <a:gd name="connsiteY556" fmla="*/ 1437212 h 1621113"/>
              <a:gd name="connsiteX557" fmla="*/ 1266176 w 1913134"/>
              <a:gd name="connsiteY557" fmla="*/ 1441760 h 1621113"/>
              <a:gd name="connsiteX558" fmla="*/ 1257020 w 1913134"/>
              <a:gd name="connsiteY558" fmla="*/ 1446167 h 1621113"/>
              <a:gd name="connsiteX559" fmla="*/ 1251676 w 1913134"/>
              <a:gd name="connsiteY559" fmla="*/ 1435062 h 1621113"/>
              <a:gd name="connsiteX560" fmla="*/ 1246333 w 1913134"/>
              <a:gd name="connsiteY560" fmla="*/ 1423958 h 1621113"/>
              <a:gd name="connsiteX561" fmla="*/ 1237176 w 1913134"/>
              <a:gd name="connsiteY561" fmla="*/ 1428364 h 1621113"/>
              <a:gd name="connsiteX562" fmla="*/ 1228020 w 1913134"/>
              <a:gd name="connsiteY562" fmla="*/ 1432771 h 1621113"/>
              <a:gd name="connsiteX563" fmla="*/ 1218568 w 1913134"/>
              <a:gd name="connsiteY563" fmla="*/ 1437319 h 1621113"/>
              <a:gd name="connsiteX564" fmla="*/ 1213224 w 1913134"/>
              <a:gd name="connsiteY564" fmla="*/ 1426215 h 1621113"/>
              <a:gd name="connsiteX565" fmla="*/ 1207709 w 1913134"/>
              <a:gd name="connsiteY565" fmla="*/ 1414752 h 1621113"/>
              <a:gd name="connsiteX566" fmla="*/ 1202365 w 1913134"/>
              <a:gd name="connsiteY566" fmla="*/ 1403648 h 1621113"/>
              <a:gd name="connsiteX567" fmla="*/ 1197022 w 1913134"/>
              <a:gd name="connsiteY567" fmla="*/ 1392544 h 1621113"/>
              <a:gd name="connsiteX568" fmla="*/ 1198203 w 1913134"/>
              <a:gd name="connsiteY568" fmla="*/ 1391975 h 1621113"/>
              <a:gd name="connsiteX569" fmla="*/ 1205293 w 1913134"/>
              <a:gd name="connsiteY569" fmla="*/ 1388564 h 1621113"/>
              <a:gd name="connsiteX570" fmla="*/ 1206474 w 1913134"/>
              <a:gd name="connsiteY570" fmla="*/ 1387995 h 1621113"/>
              <a:gd name="connsiteX571" fmla="*/ 1207619 w 1913134"/>
              <a:gd name="connsiteY571" fmla="*/ 1387445 h 1621113"/>
              <a:gd name="connsiteX572" fmla="*/ 1208382 w 1913134"/>
              <a:gd name="connsiteY572" fmla="*/ 1387077 h 1621113"/>
              <a:gd name="connsiteX573" fmla="*/ 1044695 w 1913134"/>
              <a:gd name="connsiteY573" fmla="*/ 1382909 h 1621113"/>
              <a:gd name="connsiteX574" fmla="*/ 1035538 w 1913134"/>
              <a:gd name="connsiteY574" fmla="*/ 1387315 h 1621113"/>
              <a:gd name="connsiteX575" fmla="*/ 1044695 w 1913134"/>
              <a:gd name="connsiteY575" fmla="*/ 1382909 h 1621113"/>
              <a:gd name="connsiteX576" fmla="*/ 214781 w 1913134"/>
              <a:gd name="connsiteY576" fmla="*/ 1382588 h 1621113"/>
              <a:gd name="connsiteX577" fmla="*/ 220124 w 1913134"/>
              <a:gd name="connsiteY577" fmla="*/ 1393693 h 1621113"/>
              <a:gd name="connsiteX578" fmla="*/ 214781 w 1913134"/>
              <a:gd name="connsiteY578" fmla="*/ 1382588 h 1621113"/>
              <a:gd name="connsiteX579" fmla="*/ 1533377 w 1913134"/>
              <a:gd name="connsiteY579" fmla="*/ 1382442 h 1621113"/>
              <a:gd name="connsiteX580" fmla="*/ 1536578 w 1913134"/>
              <a:gd name="connsiteY580" fmla="*/ 1389093 h 1621113"/>
              <a:gd name="connsiteX581" fmla="*/ 1536537 w 1913134"/>
              <a:gd name="connsiteY581" fmla="*/ 1389008 h 1621113"/>
              <a:gd name="connsiteX582" fmla="*/ 1021038 w 1913134"/>
              <a:gd name="connsiteY582" fmla="*/ 1380617 h 1621113"/>
              <a:gd name="connsiteX583" fmla="*/ 1026381 w 1913134"/>
              <a:gd name="connsiteY583" fmla="*/ 1391721 h 1621113"/>
              <a:gd name="connsiteX584" fmla="*/ 1016930 w 1913134"/>
              <a:gd name="connsiteY584" fmla="*/ 1396269 h 1621113"/>
              <a:gd name="connsiteX585" fmla="*/ 1021038 w 1913134"/>
              <a:gd name="connsiteY585" fmla="*/ 1380617 h 1621113"/>
              <a:gd name="connsiteX586" fmla="*/ 293416 w 1913134"/>
              <a:gd name="connsiteY586" fmla="*/ 1380447 h 1621113"/>
              <a:gd name="connsiteX587" fmla="*/ 293504 w 1913134"/>
              <a:gd name="connsiteY587" fmla="*/ 1380630 h 1621113"/>
              <a:gd name="connsiteX588" fmla="*/ 293561 w 1913134"/>
              <a:gd name="connsiteY588" fmla="*/ 1380748 h 1621113"/>
              <a:gd name="connsiteX589" fmla="*/ 295670 w 1913134"/>
              <a:gd name="connsiteY589" fmla="*/ 1385132 h 1621113"/>
              <a:gd name="connsiteX590" fmla="*/ 293416 w 1913134"/>
              <a:gd name="connsiteY590" fmla="*/ 1380447 h 1621113"/>
              <a:gd name="connsiteX591" fmla="*/ 740489 w 1913134"/>
              <a:gd name="connsiteY591" fmla="*/ 1379690 h 1621113"/>
              <a:gd name="connsiteX592" fmla="*/ 741620 w 1913134"/>
              <a:gd name="connsiteY592" fmla="*/ 1391112 h 1621113"/>
              <a:gd name="connsiteX593" fmla="*/ 736277 w 1913134"/>
              <a:gd name="connsiteY593" fmla="*/ 1380008 h 1621113"/>
              <a:gd name="connsiteX594" fmla="*/ 740489 w 1913134"/>
              <a:gd name="connsiteY594" fmla="*/ 1379690 h 1621113"/>
              <a:gd name="connsiteX595" fmla="*/ 1224787 w 1913134"/>
              <a:gd name="connsiteY595" fmla="*/ 1379183 h 1621113"/>
              <a:gd name="connsiteX596" fmla="*/ 1215630 w 1913134"/>
              <a:gd name="connsiteY596" fmla="*/ 1383589 h 1621113"/>
              <a:gd name="connsiteX597" fmla="*/ 1224787 w 1913134"/>
              <a:gd name="connsiteY597" fmla="*/ 1379183 h 1621113"/>
              <a:gd name="connsiteX598" fmla="*/ 1224787 w 1913134"/>
              <a:gd name="connsiteY598" fmla="*/ 1379183 h 1621113"/>
              <a:gd name="connsiteX599" fmla="*/ 1230130 w 1913134"/>
              <a:gd name="connsiteY599" fmla="*/ 1390287 h 1621113"/>
              <a:gd name="connsiteX600" fmla="*/ 1167849 w 1913134"/>
              <a:gd name="connsiteY600" fmla="*/ 1378789 h 1621113"/>
              <a:gd name="connsiteX601" fmla="*/ 1158693 w 1913134"/>
              <a:gd name="connsiteY601" fmla="*/ 1383196 h 1621113"/>
              <a:gd name="connsiteX602" fmla="*/ 280875 w 1913134"/>
              <a:gd name="connsiteY602" fmla="*/ 1378576 h 1621113"/>
              <a:gd name="connsiteX603" fmla="*/ 286218 w 1913134"/>
              <a:gd name="connsiteY603" fmla="*/ 1389680 h 1621113"/>
              <a:gd name="connsiteX604" fmla="*/ 285074 w 1913134"/>
              <a:gd name="connsiteY604" fmla="*/ 1390231 h 1621113"/>
              <a:gd name="connsiteX605" fmla="*/ 283556 w 1913134"/>
              <a:gd name="connsiteY605" fmla="*/ 1390961 h 1621113"/>
              <a:gd name="connsiteX606" fmla="*/ 277062 w 1913134"/>
              <a:gd name="connsiteY606" fmla="*/ 1394086 h 1621113"/>
              <a:gd name="connsiteX607" fmla="*/ 291562 w 1913134"/>
              <a:gd name="connsiteY607" fmla="*/ 1400784 h 1621113"/>
              <a:gd name="connsiteX608" fmla="*/ 285067 w 1913134"/>
              <a:gd name="connsiteY608" fmla="*/ 1403910 h 1621113"/>
              <a:gd name="connsiteX609" fmla="*/ 283550 w 1913134"/>
              <a:gd name="connsiteY609" fmla="*/ 1404640 h 1621113"/>
              <a:gd name="connsiteX610" fmla="*/ 282405 w 1913134"/>
              <a:gd name="connsiteY610" fmla="*/ 1405190 h 1621113"/>
              <a:gd name="connsiteX611" fmla="*/ 273248 w 1913134"/>
              <a:gd name="connsiteY611" fmla="*/ 1409597 h 1621113"/>
              <a:gd name="connsiteX612" fmla="*/ 258748 w 1913134"/>
              <a:gd name="connsiteY612" fmla="*/ 1402899 h 1621113"/>
              <a:gd name="connsiteX613" fmla="*/ 267905 w 1913134"/>
              <a:gd name="connsiteY613" fmla="*/ 1398492 h 1621113"/>
              <a:gd name="connsiteX614" fmla="*/ 258748 w 1913134"/>
              <a:gd name="connsiteY614" fmla="*/ 1402899 h 1621113"/>
              <a:gd name="connsiteX615" fmla="*/ 253405 w 1913134"/>
              <a:gd name="connsiteY615" fmla="*/ 1391794 h 1621113"/>
              <a:gd name="connsiteX616" fmla="*/ 262562 w 1913134"/>
              <a:gd name="connsiteY616" fmla="*/ 1387388 h 1621113"/>
              <a:gd name="connsiteX617" fmla="*/ 271718 w 1913134"/>
              <a:gd name="connsiteY617" fmla="*/ 1382982 h 1621113"/>
              <a:gd name="connsiteX618" fmla="*/ 280875 w 1913134"/>
              <a:gd name="connsiteY618" fmla="*/ 1378576 h 1621113"/>
              <a:gd name="connsiteX619" fmla="*/ 1542534 w 1913134"/>
              <a:gd name="connsiteY619" fmla="*/ 1378036 h 1621113"/>
              <a:gd name="connsiteX620" fmla="*/ 1533377 w 1913134"/>
              <a:gd name="connsiteY620" fmla="*/ 1382442 h 1621113"/>
              <a:gd name="connsiteX621" fmla="*/ 1542534 w 1913134"/>
              <a:gd name="connsiteY621" fmla="*/ 1378036 h 1621113"/>
              <a:gd name="connsiteX622" fmla="*/ 1531050 w 1913134"/>
              <a:gd name="connsiteY622" fmla="*/ 1377607 h 1621113"/>
              <a:gd name="connsiteX623" fmla="*/ 1533377 w 1913134"/>
              <a:gd name="connsiteY623" fmla="*/ 1382442 h 1621113"/>
              <a:gd name="connsiteX624" fmla="*/ 1531050 w 1913134"/>
              <a:gd name="connsiteY624" fmla="*/ 1377607 h 1621113"/>
              <a:gd name="connsiteX625" fmla="*/ 1171334 w 1913134"/>
              <a:gd name="connsiteY625" fmla="*/ 1377112 h 1621113"/>
              <a:gd name="connsiteX626" fmla="*/ 1168994 w 1913134"/>
              <a:gd name="connsiteY626" fmla="*/ 1378239 h 1621113"/>
              <a:gd name="connsiteX627" fmla="*/ 1167849 w 1913134"/>
              <a:gd name="connsiteY627" fmla="*/ 1378789 h 1621113"/>
              <a:gd name="connsiteX628" fmla="*/ 598449 w 1913134"/>
              <a:gd name="connsiteY628" fmla="*/ 1377071 h 1621113"/>
              <a:gd name="connsiteX629" fmla="*/ 603965 w 1913134"/>
              <a:gd name="connsiteY629" fmla="*/ 1388533 h 1621113"/>
              <a:gd name="connsiteX630" fmla="*/ 1030195 w 1913134"/>
              <a:gd name="connsiteY630" fmla="*/ 1376211 h 1621113"/>
              <a:gd name="connsiteX631" fmla="*/ 1035538 w 1913134"/>
              <a:gd name="connsiteY631" fmla="*/ 1387315 h 1621113"/>
              <a:gd name="connsiteX632" fmla="*/ 1026381 w 1913134"/>
              <a:gd name="connsiteY632" fmla="*/ 1391721 h 1621113"/>
              <a:gd name="connsiteX633" fmla="*/ 1021038 w 1913134"/>
              <a:gd name="connsiteY633" fmla="*/ 1380617 h 1621113"/>
              <a:gd name="connsiteX634" fmla="*/ 1030195 w 1913134"/>
              <a:gd name="connsiteY634" fmla="*/ 1376211 h 1621113"/>
              <a:gd name="connsiteX635" fmla="*/ 745729 w 1913134"/>
              <a:gd name="connsiteY635" fmla="*/ 1375459 h 1621113"/>
              <a:gd name="connsiteX636" fmla="*/ 747878 w 1913134"/>
              <a:gd name="connsiteY636" fmla="*/ 1379925 h 1621113"/>
              <a:gd name="connsiteX637" fmla="*/ 747733 w 1913134"/>
              <a:gd name="connsiteY637" fmla="*/ 1379623 h 1621113"/>
              <a:gd name="connsiteX638" fmla="*/ 745729 w 1913134"/>
              <a:gd name="connsiteY638" fmla="*/ 1375459 h 1621113"/>
              <a:gd name="connsiteX639" fmla="*/ 1177006 w 1913134"/>
              <a:gd name="connsiteY639" fmla="*/ 1374383 h 1621113"/>
              <a:gd name="connsiteX640" fmla="*/ 1175861 w 1913134"/>
              <a:gd name="connsiteY640" fmla="*/ 1374934 h 1621113"/>
              <a:gd name="connsiteX641" fmla="*/ 1171334 w 1913134"/>
              <a:gd name="connsiteY641" fmla="*/ 1377112 h 1621113"/>
              <a:gd name="connsiteX642" fmla="*/ 233094 w 1913134"/>
              <a:gd name="connsiteY642" fmla="*/ 1373776 h 1621113"/>
              <a:gd name="connsiteX643" fmla="*/ 229281 w 1913134"/>
              <a:gd name="connsiteY643" fmla="*/ 1389286 h 1621113"/>
              <a:gd name="connsiteX644" fmla="*/ 223937 w 1913134"/>
              <a:gd name="connsiteY644" fmla="*/ 1378182 h 1621113"/>
              <a:gd name="connsiteX645" fmla="*/ 1039351 w 1913134"/>
              <a:gd name="connsiteY645" fmla="*/ 1371804 h 1621113"/>
              <a:gd name="connsiteX646" fmla="*/ 1044695 w 1913134"/>
              <a:gd name="connsiteY646" fmla="*/ 1382909 h 1621113"/>
              <a:gd name="connsiteX647" fmla="*/ 1039351 w 1913134"/>
              <a:gd name="connsiteY647" fmla="*/ 1371804 h 1621113"/>
              <a:gd name="connsiteX648" fmla="*/ 254648 w 1913134"/>
              <a:gd name="connsiteY648" fmla="*/ 1371310 h 1621113"/>
              <a:gd name="connsiteX649" fmla="*/ 257046 w 1913134"/>
              <a:gd name="connsiteY649" fmla="*/ 1375926 h 1621113"/>
              <a:gd name="connsiteX650" fmla="*/ 247889 w 1913134"/>
              <a:gd name="connsiteY650" fmla="*/ 1380332 h 1621113"/>
              <a:gd name="connsiteX651" fmla="*/ 254648 w 1913134"/>
              <a:gd name="connsiteY651" fmla="*/ 1371310 h 1621113"/>
              <a:gd name="connsiteX652" fmla="*/ 174950 w 1913134"/>
              <a:gd name="connsiteY652" fmla="*/ 1370875 h 1621113"/>
              <a:gd name="connsiteX653" fmla="*/ 176329 w 1913134"/>
              <a:gd name="connsiteY653" fmla="*/ 1373740 h 1621113"/>
              <a:gd name="connsiteX654" fmla="*/ 175640 w 1913134"/>
              <a:gd name="connsiteY654" fmla="*/ 1372308 h 1621113"/>
              <a:gd name="connsiteX655" fmla="*/ 1357098 w 1913134"/>
              <a:gd name="connsiteY655" fmla="*/ 1370658 h 1621113"/>
              <a:gd name="connsiteX656" fmla="*/ 1347942 w 1913134"/>
              <a:gd name="connsiteY656" fmla="*/ 1375064 h 1621113"/>
              <a:gd name="connsiteX657" fmla="*/ 1344129 w 1913134"/>
              <a:gd name="connsiteY657" fmla="*/ 1390574 h 1621113"/>
              <a:gd name="connsiteX658" fmla="*/ 1353285 w 1913134"/>
              <a:gd name="connsiteY658" fmla="*/ 1386168 h 1621113"/>
              <a:gd name="connsiteX659" fmla="*/ 1357098 w 1913134"/>
              <a:gd name="connsiteY659" fmla="*/ 1370658 h 1621113"/>
              <a:gd name="connsiteX660" fmla="*/ 299483 w 1913134"/>
              <a:gd name="connsiteY660" fmla="*/ 1369621 h 1621113"/>
              <a:gd name="connsiteX661" fmla="*/ 304827 w 1913134"/>
              <a:gd name="connsiteY661" fmla="*/ 1380725 h 1621113"/>
              <a:gd name="connsiteX662" fmla="*/ 313983 w 1913134"/>
              <a:gd name="connsiteY662" fmla="*/ 1376319 h 1621113"/>
              <a:gd name="connsiteX663" fmla="*/ 299483 w 1913134"/>
              <a:gd name="connsiteY663" fmla="*/ 1369621 h 1621113"/>
              <a:gd name="connsiteX664" fmla="*/ 242546 w 1913134"/>
              <a:gd name="connsiteY664" fmla="*/ 1369228 h 1621113"/>
              <a:gd name="connsiteX665" fmla="*/ 247889 w 1913134"/>
              <a:gd name="connsiteY665" fmla="*/ 1380332 h 1621113"/>
              <a:gd name="connsiteX666" fmla="*/ 242546 w 1913134"/>
              <a:gd name="connsiteY666" fmla="*/ 1369228 h 1621113"/>
              <a:gd name="connsiteX667" fmla="*/ 173709 w 1913134"/>
              <a:gd name="connsiteY667" fmla="*/ 1368296 h 1621113"/>
              <a:gd name="connsiteX668" fmla="*/ 174950 w 1913134"/>
              <a:gd name="connsiteY668" fmla="*/ 1370875 h 1621113"/>
              <a:gd name="connsiteX669" fmla="*/ 173916 w 1913134"/>
              <a:gd name="connsiteY669" fmla="*/ 1368726 h 1621113"/>
              <a:gd name="connsiteX670" fmla="*/ 1219444 w 1913134"/>
              <a:gd name="connsiteY670" fmla="*/ 1368079 h 1621113"/>
              <a:gd name="connsiteX671" fmla="*/ 1215630 w 1913134"/>
              <a:gd name="connsiteY671" fmla="*/ 1383589 h 1621113"/>
              <a:gd name="connsiteX672" fmla="*/ 1210287 w 1913134"/>
              <a:gd name="connsiteY672" fmla="*/ 1372485 h 1621113"/>
              <a:gd name="connsiteX673" fmla="*/ 1216782 w 1913134"/>
              <a:gd name="connsiteY673" fmla="*/ 1369360 h 1621113"/>
              <a:gd name="connsiteX674" fmla="*/ 1218299 w 1913134"/>
              <a:gd name="connsiteY674" fmla="*/ 1368629 h 1621113"/>
              <a:gd name="connsiteX675" fmla="*/ 1219444 w 1913134"/>
              <a:gd name="connsiteY675" fmla="*/ 1368079 h 1621113"/>
              <a:gd name="connsiteX676" fmla="*/ 1162506 w 1913134"/>
              <a:gd name="connsiteY676" fmla="*/ 1367685 h 1621113"/>
              <a:gd name="connsiteX677" fmla="*/ 1153349 w 1913134"/>
              <a:gd name="connsiteY677" fmla="*/ 1372091 h 1621113"/>
              <a:gd name="connsiteX678" fmla="*/ 1162506 w 1913134"/>
              <a:gd name="connsiteY678" fmla="*/ 1367685 h 1621113"/>
              <a:gd name="connsiteX679" fmla="*/ 1162506 w 1913134"/>
              <a:gd name="connsiteY679" fmla="*/ 1367685 h 1621113"/>
              <a:gd name="connsiteX680" fmla="*/ 1158693 w 1913134"/>
              <a:gd name="connsiteY680" fmla="*/ 1383196 h 1621113"/>
              <a:gd name="connsiteX681" fmla="*/ 1162506 w 1913134"/>
              <a:gd name="connsiteY681" fmla="*/ 1367685 h 1621113"/>
              <a:gd name="connsiteX682" fmla="*/ 1048508 w 1913134"/>
              <a:gd name="connsiteY682" fmla="*/ 1367398 h 1621113"/>
              <a:gd name="connsiteX683" fmla="*/ 1044695 w 1913134"/>
              <a:gd name="connsiteY683" fmla="*/ 1382909 h 1621113"/>
              <a:gd name="connsiteX684" fmla="*/ 1039351 w 1913134"/>
              <a:gd name="connsiteY684" fmla="*/ 1371804 h 1621113"/>
              <a:gd name="connsiteX685" fmla="*/ 1048508 w 1913134"/>
              <a:gd name="connsiteY685" fmla="*/ 1367398 h 1621113"/>
              <a:gd name="connsiteX686" fmla="*/ 1037202 w 1913134"/>
              <a:gd name="connsiteY686" fmla="*/ 1367338 h 1621113"/>
              <a:gd name="connsiteX687" fmla="*/ 1037347 w 1913134"/>
              <a:gd name="connsiteY687" fmla="*/ 1367640 h 1621113"/>
              <a:gd name="connsiteX688" fmla="*/ 1039351 w 1913134"/>
              <a:gd name="connsiteY688" fmla="*/ 1371804 h 1621113"/>
              <a:gd name="connsiteX689" fmla="*/ 275359 w 1913134"/>
              <a:gd name="connsiteY689" fmla="*/ 1367113 h 1621113"/>
              <a:gd name="connsiteX690" fmla="*/ 277428 w 1913134"/>
              <a:gd name="connsiteY690" fmla="*/ 1371412 h 1621113"/>
              <a:gd name="connsiteX691" fmla="*/ 277504 w 1913134"/>
              <a:gd name="connsiteY691" fmla="*/ 1371570 h 1621113"/>
              <a:gd name="connsiteX692" fmla="*/ 280186 w 1913134"/>
              <a:gd name="connsiteY692" fmla="*/ 1377143 h 1621113"/>
              <a:gd name="connsiteX693" fmla="*/ 280875 w 1913134"/>
              <a:gd name="connsiteY693" fmla="*/ 1378576 h 1621113"/>
              <a:gd name="connsiteX694" fmla="*/ 271718 w 1913134"/>
              <a:gd name="connsiteY694" fmla="*/ 1382982 h 1621113"/>
              <a:gd name="connsiteX695" fmla="*/ 257046 w 1913134"/>
              <a:gd name="connsiteY695" fmla="*/ 1375926 h 1621113"/>
              <a:gd name="connsiteX696" fmla="*/ 266202 w 1913134"/>
              <a:gd name="connsiteY696" fmla="*/ 1371519 h 1621113"/>
              <a:gd name="connsiteX697" fmla="*/ 275359 w 1913134"/>
              <a:gd name="connsiteY697" fmla="*/ 1367113 h 1621113"/>
              <a:gd name="connsiteX698" fmla="*/ 275359 w 1913134"/>
              <a:gd name="connsiteY698" fmla="*/ 1367113 h 1621113"/>
              <a:gd name="connsiteX699" fmla="*/ 277512 w 1913134"/>
              <a:gd name="connsiteY699" fmla="*/ 1371587 h 1621113"/>
              <a:gd name="connsiteX700" fmla="*/ 277504 w 1913134"/>
              <a:gd name="connsiteY700" fmla="*/ 1371570 h 1621113"/>
              <a:gd name="connsiteX701" fmla="*/ 218594 w 1913134"/>
              <a:gd name="connsiteY701" fmla="*/ 1367078 h 1621113"/>
              <a:gd name="connsiteX702" fmla="*/ 220848 w 1913134"/>
              <a:gd name="connsiteY702" fmla="*/ 1371762 h 1621113"/>
              <a:gd name="connsiteX703" fmla="*/ 220743 w 1913134"/>
              <a:gd name="connsiteY703" fmla="*/ 1371544 h 1621113"/>
              <a:gd name="connsiteX704" fmla="*/ 280775 w 1913134"/>
              <a:gd name="connsiteY704" fmla="*/ 1366272 h 1621113"/>
              <a:gd name="connsiteX705" fmla="*/ 290327 w 1913134"/>
              <a:gd name="connsiteY705" fmla="*/ 1374027 h 1621113"/>
              <a:gd name="connsiteX706" fmla="*/ 280875 w 1913134"/>
              <a:gd name="connsiteY706" fmla="*/ 1378576 h 1621113"/>
              <a:gd name="connsiteX707" fmla="*/ 277512 w 1913134"/>
              <a:gd name="connsiteY707" fmla="*/ 1371587 h 1621113"/>
              <a:gd name="connsiteX708" fmla="*/ 277686 w 1913134"/>
              <a:gd name="connsiteY708" fmla="*/ 1371949 h 1621113"/>
              <a:gd name="connsiteX709" fmla="*/ 275359 w 1913134"/>
              <a:gd name="connsiteY709" fmla="*/ 1367113 h 1621113"/>
              <a:gd name="connsiteX710" fmla="*/ 280775 w 1913134"/>
              <a:gd name="connsiteY710" fmla="*/ 1366272 h 1621113"/>
              <a:gd name="connsiteX711" fmla="*/ 707104 w 1913134"/>
              <a:gd name="connsiteY711" fmla="*/ 1366253 h 1621113"/>
              <a:gd name="connsiteX712" fmla="*/ 697948 w 1913134"/>
              <a:gd name="connsiteY712" fmla="*/ 1370659 h 1621113"/>
              <a:gd name="connsiteX713" fmla="*/ 707104 w 1913134"/>
              <a:gd name="connsiteY713" fmla="*/ 1366253 h 1621113"/>
              <a:gd name="connsiteX714" fmla="*/ 1241141 w 1913134"/>
              <a:gd name="connsiteY714" fmla="*/ 1365544 h 1621113"/>
              <a:gd name="connsiteX715" fmla="*/ 1243396 w 1913134"/>
              <a:gd name="connsiteY715" fmla="*/ 1370228 h 1621113"/>
              <a:gd name="connsiteX716" fmla="*/ 1248739 w 1913134"/>
              <a:gd name="connsiteY716" fmla="*/ 1381333 h 1621113"/>
              <a:gd name="connsiteX717" fmla="*/ 1243396 w 1913134"/>
              <a:gd name="connsiteY717" fmla="*/ 1370228 h 1621113"/>
              <a:gd name="connsiteX718" fmla="*/ 1241141 w 1913134"/>
              <a:gd name="connsiteY718" fmla="*/ 1365544 h 1621113"/>
              <a:gd name="connsiteX719" fmla="*/ 1195615 w 1913134"/>
              <a:gd name="connsiteY719" fmla="*/ 1365429 h 1621113"/>
              <a:gd name="connsiteX720" fmla="*/ 1191678 w 1913134"/>
              <a:gd name="connsiteY720" fmla="*/ 1381439 h 1621113"/>
              <a:gd name="connsiteX721" fmla="*/ 1201130 w 1913134"/>
              <a:gd name="connsiteY721" fmla="*/ 1376891 h 1621113"/>
              <a:gd name="connsiteX722" fmla="*/ 1197022 w 1913134"/>
              <a:gd name="connsiteY722" fmla="*/ 1392544 h 1621113"/>
              <a:gd name="connsiteX723" fmla="*/ 1187865 w 1913134"/>
              <a:gd name="connsiteY723" fmla="*/ 1396950 h 1621113"/>
              <a:gd name="connsiteX724" fmla="*/ 1182522 w 1913134"/>
              <a:gd name="connsiteY724" fmla="*/ 1385846 h 1621113"/>
              <a:gd name="connsiteX725" fmla="*/ 1177006 w 1913134"/>
              <a:gd name="connsiteY725" fmla="*/ 1374383 h 1621113"/>
              <a:gd name="connsiteX726" fmla="*/ 1186163 w 1913134"/>
              <a:gd name="connsiteY726" fmla="*/ 1369977 h 1621113"/>
              <a:gd name="connsiteX727" fmla="*/ 1187345 w 1913134"/>
              <a:gd name="connsiteY727" fmla="*/ 1369408 h 1621113"/>
              <a:gd name="connsiteX728" fmla="*/ 1195615 w 1913134"/>
              <a:gd name="connsiteY728" fmla="*/ 1365429 h 1621113"/>
              <a:gd name="connsiteX729" fmla="*/ 1013511 w 1913134"/>
              <a:gd name="connsiteY729" fmla="*/ 1364974 h 1621113"/>
              <a:gd name="connsiteX730" fmla="*/ 1013691 w 1913134"/>
              <a:gd name="connsiteY730" fmla="*/ 1365348 h 1621113"/>
              <a:gd name="connsiteX731" fmla="*/ 1015695 w 1913134"/>
              <a:gd name="connsiteY731" fmla="*/ 1369513 h 1621113"/>
              <a:gd name="connsiteX732" fmla="*/ 183158 w 1913134"/>
              <a:gd name="connsiteY732" fmla="*/ 1364499 h 1621113"/>
              <a:gd name="connsiteX733" fmla="*/ 183237 w 1913134"/>
              <a:gd name="connsiteY733" fmla="*/ 1364662 h 1621113"/>
              <a:gd name="connsiteX734" fmla="*/ 183385 w 1913134"/>
              <a:gd name="connsiteY734" fmla="*/ 1364970 h 1621113"/>
              <a:gd name="connsiteX735" fmla="*/ 185485 w 1913134"/>
              <a:gd name="connsiteY735" fmla="*/ 1369334 h 1621113"/>
              <a:gd name="connsiteX736" fmla="*/ 183158 w 1913134"/>
              <a:gd name="connsiteY736" fmla="*/ 1364499 h 1621113"/>
              <a:gd name="connsiteX737" fmla="*/ 1228600 w 1913134"/>
              <a:gd name="connsiteY737" fmla="*/ 1363673 h 1621113"/>
              <a:gd name="connsiteX738" fmla="*/ 1233944 w 1913134"/>
              <a:gd name="connsiteY738" fmla="*/ 1374777 h 1621113"/>
              <a:gd name="connsiteX739" fmla="*/ 1224787 w 1913134"/>
              <a:gd name="connsiteY739" fmla="*/ 1379183 h 1621113"/>
              <a:gd name="connsiteX740" fmla="*/ 1219444 w 1913134"/>
              <a:gd name="connsiteY740" fmla="*/ 1368079 h 1621113"/>
              <a:gd name="connsiteX741" fmla="*/ 1228600 w 1913134"/>
              <a:gd name="connsiteY741" fmla="*/ 1363673 h 1621113"/>
              <a:gd name="connsiteX742" fmla="*/ 227750 w 1913134"/>
              <a:gd name="connsiteY742" fmla="*/ 1362672 h 1621113"/>
              <a:gd name="connsiteX743" fmla="*/ 218594 w 1913134"/>
              <a:gd name="connsiteY743" fmla="*/ 1367078 h 1621113"/>
              <a:gd name="connsiteX744" fmla="*/ 227750 w 1913134"/>
              <a:gd name="connsiteY744" fmla="*/ 1362672 h 1621113"/>
              <a:gd name="connsiteX745" fmla="*/ 227750 w 1913134"/>
              <a:gd name="connsiteY745" fmla="*/ 1362672 h 1621113"/>
              <a:gd name="connsiteX746" fmla="*/ 170813 w 1913134"/>
              <a:gd name="connsiteY746" fmla="*/ 1362278 h 1621113"/>
              <a:gd name="connsiteX747" fmla="*/ 173571 w 1913134"/>
              <a:gd name="connsiteY747" fmla="*/ 1368009 h 1621113"/>
              <a:gd name="connsiteX748" fmla="*/ 173709 w 1913134"/>
              <a:gd name="connsiteY748" fmla="*/ 1368296 h 1621113"/>
              <a:gd name="connsiteX749" fmla="*/ 159402 w 1913134"/>
              <a:gd name="connsiteY749" fmla="*/ 1362000 h 1621113"/>
              <a:gd name="connsiteX750" fmla="*/ 159550 w 1913134"/>
              <a:gd name="connsiteY750" fmla="*/ 1362307 h 1621113"/>
              <a:gd name="connsiteX751" fmla="*/ 161656 w 1913134"/>
              <a:gd name="connsiteY751" fmla="*/ 1366684 h 1621113"/>
              <a:gd name="connsiteX752" fmla="*/ 159402 w 1913134"/>
              <a:gd name="connsiteY752" fmla="*/ 1362000 h 1621113"/>
              <a:gd name="connsiteX753" fmla="*/ 135450 w 1913134"/>
              <a:gd name="connsiteY753" fmla="*/ 1359850 h 1621113"/>
              <a:gd name="connsiteX754" fmla="*/ 137704 w 1913134"/>
              <a:gd name="connsiteY754" fmla="*/ 1364535 h 1621113"/>
              <a:gd name="connsiteX755" fmla="*/ 135450 w 1913134"/>
              <a:gd name="connsiteY755" fmla="*/ 1359850 h 1621113"/>
              <a:gd name="connsiteX756" fmla="*/ 1185032 w 1913134"/>
              <a:gd name="connsiteY756" fmla="*/ 1358555 h 1621113"/>
              <a:gd name="connsiteX757" fmla="*/ 1186163 w 1913134"/>
              <a:gd name="connsiteY757" fmla="*/ 1369977 h 1621113"/>
              <a:gd name="connsiteX758" fmla="*/ 1180819 w 1913134"/>
              <a:gd name="connsiteY758" fmla="*/ 1358873 h 1621113"/>
              <a:gd name="connsiteX759" fmla="*/ 1185032 w 1913134"/>
              <a:gd name="connsiteY759" fmla="*/ 1358555 h 1621113"/>
              <a:gd name="connsiteX760" fmla="*/ 179969 w 1913134"/>
              <a:gd name="connsiteY760" fmla="*/ 1357872 h 1621113"/>
              <a:gd name="connsiteX761" fmla="*/ 180659 w 1913134"/>
              <a:gd name="connsiteY761" fmla="*/ 1359305 h 1621113"/>
              <a:gd name="connsiteX762" fmla="*/ 181682 w 1913134"/>
              <a:gd name="connsiteY762" fmla="*/ 1361432 h 1621113"/>
              <a:gd name="connsiteX763" fmla="*/ 182471 w 1913134"/>
              <a:gd name="connsiteY763" fmla="*/ 1363071 h 1621113"/>
              <a:gd name="connsiteX764" fmla="*/ 185485 w 1913134"/>
              <a:gd name="connsiteY764" fmla="*/ 1369334 h 1621113"/>
              <a:gd name="connsiteX765" fmla="*/ 183417 w 1913134"/>
              <a:gd name="connsiteY765" fmla="*/ 1365036 h 1621113"/>
              <a:gd name="connsiteX766" fmla="*/ 183385 w 1913134"/>
              <a:gd name="connsiteY766" fmla="*/ 1364970 h 1621113"/>
              <a:gd name="connsiteX767" fmla="*/ 182585 w 1913134"/>
              <a:gd name="connsiteY767" fmla="*/ 1363307 h 1621113"/>
              <a:gd name="connsiteX768" fmla="*/ 179969 w 1913134"/>
              <a:gd name="connsiteY768" fmla="*/ 1357872 h 1621113"/>
              <a:gd name="connsiteX769" fmla="*/ 194937 w 1913134"/>
              <a:gd name="connsiteY769" fmla="*/ 1364786 h 1621113"/>
              <a:gd name="connsiteX770" fmla="*/ 179969 w 1913134"/>
              <a:gd name="connsiteY770" fmla="*/ 1357872 h 1621113"/>
              <a:gd name="connsiteX771" fmla="*/ 1013836 w 1913134"/>
              <a:gd name="connsiteY771" fmla="*/ 1356731 h 1621113"/>
              <a:gd name="connsiteX772" fmla="*/ 1011496 w 1913134"/>
              <a:gd name="connsiteY772" fmla="*/ 1357858 h 1621113"/>
              <a:gd name="connsiteX773" fmla="*/ 1010351 w 1913134"/>
              <a:gd name="connsiteY773" fmla="*/ 1358408 h 1621113"/>
              <a:gd name="connsiteX774" fmla="*/ 1043164 w 1913134"/>
              <a:gd name="connsiteY774" fmla="*/ 1356294 h 1621113"/>
              <a:gd name="connsiteX775" fmla="*/ 1048508 w 1913134"/>
              <a:gd name="connsiteY775" fmla="*/ 1367398 h 1621113"/>
              <a:gd name="connsiteX776" fmla="*/ 1039351 w 1913134"/>
              <a:gd name="connsiteY776" fmla="*/ 1371804 h 1621113"/>
              <a:gd name="connsiteX777" fmla="*/ 1043164 w 1913134"/>
              <a:gd name="connsiteY777" fmla="*/ 1356294 h 1621113"/>
              <a:gd name="connsiteX778" fmla="*/ 156313 w 1913134"/>
              <a:gd name="connsiteY778" fmla="*/ 1355580 h 1621113"/>
              <a:gd name="connsiteX779" fmla="*/ 158419 w 1913134"/>
              <a:gd name="connsiteY779" fmla="*/ 1359957 h 1621113"/>
              <a:gd name="connsiteX780" fmla="*/ 158317 w 1913134"/>
              <a:gd name="connsiteY780" fmla="*/ 1359744 h 1621113"/>
              <a:gd name="connsiteX781" fmla="*/ 156313 w 1913134"/>
              <a:gd name="connsiteY781" fmla="*/ 1355580 h 1621113"/>
              <a:gd name="connsiteX782" fmla="*/ 1190271 w 1913134"/>
              <a:gd name="connsiteY782" fmla="*/ 1354324 h 1621113"/>
              <a:gd name="connsiteX783" fmla="*/ 1180819 w 1913134"/>
              <a:gd name="connsiteY783" fmla="*/ 1358873 h 1621113"/>
              <a:gd name="connsiteX784" fmla="*/ 1019508 w 1913134"/>
              <a:gd name="connsiteY784" fmla="*/ 1354002 h 1621113"/>
              <a:gd name="connsiteX785" fmla="*/ 1018363 w 1913134"/>
              <a:gd name="connsiteY785" fmla="*/ 1354553 h 1621113"/>
              <a:gd name="connsiteX786" fmla="*/ 1013836 w 1913134"/>
              <a:gd name="connsiteY786" fmla="*/ 1356731 h 1621113"/>
              <a:gd name="connsiteX787" fmla="*/ 1199428 w 1913134"/>
              <a:gd name="connsiteY787" fmla="*/ 1349918 h 1621113"/>
              <a:gd name="connsiteX788" fmla="*/ 1204771 w 1913134"/>
              <a:gd name="connsiteY788" fmla="*/ 1361022 h 1621113"/>
              <a:gd name="connsiteX789" fmla="*/ 1195615 w 1913134"/>
              <a:gd name="connsiteY789" fmla="*/ 1365429 h 1621113"/>
              <a:gd name="connsiteX790" fmla="*/ 1199428 w 1913134"/>
              <a:gd name="connsiteY790" fmla="*/ 1349918 h 1621113"/>
              <a:gd name="connsiteX791" fmla="*/ 1028664 w 1913134"/>
              <a:gd name="connsiteY791" fmla="*/ 1349596 h 1621113"/>
              <a:gd name="connsiteX792" fmla="*/ 1034008 w 1913134"/>
              <a:gd name="connsiteY792" fmla="*/ 1360700 h 1621113"/>
              <a:gd name="connsiteX793" fmla="*/ 1037202 w 1913134"/>
              <a:gd name="connsiteY793" fmla="*/ 1367338 h 1621113"/>
              <a:gd name="connsiteX794" fmla="*/ 1037097 w 1913134"/>
              <a:gd name="connsiteY794" fmla="*/ 1367120 h 1621113"/>
              <a:gd name="connsiteX795" fmla="*/ 1039351 w 1913134"/>
              <a:gd name="connsiteY795" fmla="*/ 1371804 h 1621113"/>
              <a:gd name="connsiteX796" fmla="*/ 1030195 w 1913134"/>
              <a:gd name="connsiteY796" fmla="*/ 1376211 h 1621113"/>
              <a:gd name="connsiteX797" fmla="*/ 1024851 w 1913134"/>
              <a:gd name="connsiteY797" fmla="*/ 1365106 h 1621113"/>
              <a:gd name="connsiteX798" fmla="*/ 1019508 w 1913134"/>
              <a:gd name="connsiteY798" fmla="*/ 1354002 h 1621113"/>
              <a:gd name="connsiteX799" fmla="*/ 312281 w 1913134"/>
              <a:gd name="connsiteY799" fmla="*/ 1349346 h 1621113"/>
              <a:gd name="connsiteX800" fmla="*/ 317797 w 1913134"/>
              <a:gd name="connsiteY800" fmla="*/ 1360809 h 1621113"/>
              <a:gd name="connsiteX801" fmla="*/ 312281 w 1913134"/>
              <a:gd name="connsiteY801" fmla="*/ 1349346 h 1621113"/>
              <a:gd name="connsiteX802" fmla="*/ 312281 w 1913134"/>
              <a:gd name="connsiteY802" fmla="*/ 1349346 h 1621113"/>
              <a:gd name="connsiteX803" fmla="*/ 308640 w 1913134"/>
              <a:gd name="connsiteY803" fmla="*/ 1365215 h 1621113"/>
              <a:gd name="connsiteX804" fmla="*/ 317797 w 1913134"/>
              <a:gd name="connsiteY804" fmla="*/ 1360809 h 1621113"/>
              <a:gd name="connsiteX805" fmla="*/ 327249 w 1913134"/>
              <a:gd name="connsiteY805" fmla="*/ 1356260 h 1621113"/>
              <a:gd name="connsiteX806" fmla="*/ 317797 w 1913134"/>
              <a:gd name="connsiteY806" fmla="*/ 1360809 h 1621113"/>
              <a:gd name="connsiteX807" fmla="*/ 312281 w 1913134"/>
              <a:gd name="connsiteY807" fmla="*/ 1349346 h 1621113"/>
              <a:gd name="connsiteX808" fmla="*/ 687261 w 1913134"/>
              <a:gd name="connsiteY808" fmla="*/ 1348451 h 1621113"/>
              <a:gd name="connsiteX809" fmla="*/ 677809 w 1913134"/>
              <a:gd name="connsiteY809" fmla="*/ 1352999 h 1621113"/>
              <a:gd name="connsiteX810" fmla="*/ 683152 w 1913134"/>
              <a:gd name="connsiteY810" fmla="*/ 1364103 h 1621113"/>
              <a:gd name="connsiteX811" fmla="*/ 673996 w 1913134"/>
              <a:gd name="connsiteY811" fmla="*/ 1368510 h 1621113"/>
              <a:gd name="connsiteX812" fmla="*/ 683152 w 1913134"/>
              <a:gd name="connsiteY812" fmla="*/ 1364103 h 1621113"/>
              <a:gd name="connsiteX813" fmla="*/ 692604 w 1913134"/>
              <a:gd name="connsiteY813" fmla="*/ 1359555 h 1621113"/>
              <a:gd name="connsiteX814" fmla="*/ 163320 w 1913134"/>
              <a:gd name="connsiteY814" fmla="*/ 1346708 h 1621113"/>
              <a:gd name="connsiteX815" fmla="*/ 163465 w 1913134"/>
              <a:gd name="connsiteY815" fmla="*/ 1347010 h 1621113"/>
              <a:gd name="connsiteX816" fmla="*/ 165469 w 1913134"/>
              <a:gd name="connsiteY816" fmla="*/ 1351174 h 1621113"/>
              <a:gd name="connsiteX817" fmla="*/ 1322583 w 1913134"/>
              <a:gd name="connsiteY817" fmla="*/ 1345799 h 1621113"/>
              <a:gd name="connsiteX818" fmla="*/ 1318474 w 1913134"/>
              <a:gd name="connsiteY818" fmla="*/ 1361451 h 1621113"/>
              <a:gd name="connsiteX819" fmla="*/ 1309317 w 1913134"/>
              <a:gd name="connsiteY819" fmla="*/ 1365858 h 1621113"/>
              <a:gd name="connsiteX820" fmla="*/ 1318474 w 1913134"/>
              <a:gd name="connsiteY820" fmla="*/ 1361451 h 1621113"/>
              <a:gd name="connsiteX821" fmla="*/ 1327926 w 1913134"/>
              <a:gd name="connsiteY821" fmla="*/ 1356903 h 1621113"/>
              <a:gd name="connsiteX822" fmla="*/ 1322583 w 1913134"/>
              <a:gd name="connsiteY822" fmla="*/ 1345799 h 1621113"/>
              <a:gd name="connsiteX823" fmla="*/ 1208584 w 1913134"/>
              <a:gd name="connsiteY823" fmla="*/ 1345512 h 1621113"/>
              <a:gd name="connsiteX824" fmla="*/ 1199428 w 1913134"/>
              <a:gd name="connsiteY824" fmla="*/ 1349918 h 1621113"/>
              <a:gd name="connsiteX825" fmla="*/ 1208584 w 1913134"/>
              <a:gd name="connsiteY825" fmla="*/ 1345512 h 1621113"/>
              <a:gd name="connsiteX826" fmla="*/ 1037821 w 1913134"/>
              <a:gd name="connsiteY826" fmla="*/ 1345190 h 1621113"/>
              <a:gd name="connsiteX827" fmla="*/ 1043164 w 1913134"/>
              <a:gd name="connsiteY827" fmla="*/ 1356294 h 1621113"/>
              <a:gd name="connsiteX828" fmla="*/ 1034008 w 1913134"/>
              <a:gd name="connsiteY828" fmla="*/ 1360700 h 1621113"/>
              <a:gd name="connsiteX829" fmla="*/ 1037821 w 1913134"/>
              <a:gd name="connsiteY829" fmla="*/ 1345190 h 1621113"/>
              <a:gd name="connsiteX830" fmla="*/ 753183 w 1913134"/>
              <a:gd name="connsiteY830" fmla="*/ 1344080 h 1621113"/>
              <a:gd name="connsiteX831" fmla="*/ 749369 w 1913134"/>
              <a:gd name="connsiteY831" fmla="*/ 1359591 h 1621113"/>
              <a:gd name="connsiteX832" fmla="*/ 744026 w 1913134"/>
              <a:gd name="connsiteY832" fmla="*/ 1348486 h 1621113"/>
              <a:gd name="connsiteX833" fmla="*/ 734869 w 1913134"/>
              <a:gd name="connsiteY833" fmla="*/ 1352893 h 1621113"/>
              <a:gd name="connsiteX834" fmla="*/ 740213 w 1913134"/>
              <a:gd name="connsiteY834" fmla="*/ 1363997 h 1621113"/>
              <a:gd name="connsiteX835" fmla="*/ 730761 w 1913134"/>
              <a:gd name="connsiteY835" fmla="*/ 1368545 h 1621113"/>
              <a:gd name="connsiteX836" fmla="*/ 740213 w 1913134"/>
              <a:gd name="connsiteY836" fmla="*/ 1363997 h 1621113"/>
              <a:gd name="connsiteX837" fmla="*/ 749369 w 1913134"/>
              <a:gd name="connsiteY837" fmla="*/ 1359591 h 1621113"/>
              <a:gd name="connsiteX838" fmla="*/ 758526 w 1913134"/>
              <a:gd name="connsiteY838" fmla="*/ 1355184 h 1621113"/>
              <a:gd name="connsiteX839" fmla="*/ 754885 w 1913134"/>
              <a:gd name="connsiteY839" fmla="*/ 1371053 h 1621113"/>
              <a:gd name="connsiteX840" fmla="*/ 764042 w 1913134"/>
              <a:gd name="connsiteY840" fmla="*/ 1366647 h 1621113"/>
              <a:gd name="connsiteX841" fmla="*/ 767683 w 1913134"/>
              <a:gd name="connsiteY841" fmla="*/ 1350778 h 1621113"/>
              <a:gd name="connsiteX842" fmla="*/ 758526 w 1913134"/>
              <a:gd name="connsiteY842" fmla="*/ 1355184 h 1621113"/>
              <a:gd name="connsiteX843" fmla="*/ 753183 w 1913134"/>
              <a:gd name="connsiteY843" fmla="*/ 1344080 h 1621113"/>
              <a:gd name="connsiteX844" fmla="*/ 139486 w 1913134"/>
              <a:gd name="connsiteY844" fmla="*/ 1344046 h 1621113"/>
              <a:gd name="connsiteX845" fmla="*/ 141813 w 1913134"/>
              <a:gd name="connsiteY845" fmla="*/ 1348882 h 1621113"/>
              <a:gd name="connsiteX846" fmla="*/ 150969 w 1913134"/>
              <a:gd name="connsiteY846" fmla="*/ 1344476 h 1621113"/>
              <a:gd name="connsiteX847" fmla="*/ 141813 w 1913134"/>
              <a:gd name="connsiteY847" fmla="*/ 1348882 h 1621113"/>
              <a:gd name="connsiteX848" fmla="*/ 139486 w 1913134"/>
              <a:gd name="connsiteY848" fmla="*/ 1344046 h 1621113"/>
              <a:gd name="connsiteX849" fmla="*/ 168509 w 1913134"/>
              <a:gd name="connsiteY849" fmla="*/ 1343942 h 1621113"/>
              <a:gd name="connsiteX850" fmla="*/ 174626 w 1913134"/>
              <a:gd name="connsiteY850" fmla="*/ 1346768 h 1621113"/>
              <a:gd name="connsiteX851" fmla="*/ 168509 w 1913134"/>
              <a:gd name="connsiteY851" fmla="*/ 1343942 h 1621113"/>
              <a:gd name="connsiteX852" fmla="*/ 1298631 w 1913134"/>
              <a:gd name="connsiteY852" fmla="*/ 1343649 h 1621113"/>
              <a:gd name="connsiteX853" fmla="*/ 1296632 w 1913134"/>
              <a:gd name="connsiteY853" fmla="*/ 1344611 h 1621113"/>
              <a:gd name="connsiteX854" fmla="*/ 1289474 w 1913134"/>
              <a:gd name="connsiteY854" fmla="*/ 1348055 h 1621113"/>
              <a:gd name="connsiteX855" fmla="*/ 1298631 w 1913134"/>
              <a:gd name="connsiteY855" fmla="*/ 1343649 h 1621113"/>
              <a:gd name="connsiteX856" fmla="*/ 1013992 w 1913134"/>
              <a:gd name="connsiteY856" fmla="*/ 1342540 h 1621113"/>
              <a:gd name="connsiteX857" fmla="*/ 1010351 w 1913134"/>
              <a:gd name="connsiteY857" fmla="*/ 1358408 h 1621113"/>
              <a:gd name="connsiteX858" fmla="*/ 1004836 w 1913134"/>
              <a:gd name="connsiteY858" fmla="*/ 1346946 h 1621113"/>
              <a:gd name="connsiteX859" fmla="*/ 1013992 w 1913134"/>
              <a:gd name="connsiteY859" fmla="*/ 1342540 h 1621113"/>
              <a:gd name="connsiteX860" fmla="*/ 843229 w 1913134"/>
              <a:gd name="connsiteY860" fmla="*/ 1342217 h 1621113"/>
              <a:gd name="connsiteX861" fmla="*/ 839416 w 1913134"/>
              <a:gd name="connsiteY861" fmla="*/ 1357728 h 1621113"/>
              <a:gd name="connsiteX862" fmla="*/ 830259 w 1913134"/>
              <a:gd name="connsiteY862" fmla="*/ 1362134 h 1621113"/>
              <a:gd name="connsiteX863" fmla="*/ 834072 w 1913134"/>
              <a:gd name="connsiteY863" fmla="*/ 1346624 h 1621113"/>
              <a:gd name="connsiteX864" fmla="*/ 1559440 w 1913134"/>
              <a:gd name="connsiteY864" fmla="*/ 1342109 h 1621113"/>
              <a:gd name="connsiteX865" fmla="*/ 1555627 w 1913134"/>
              <a:gd name="connsiteY865" fmla="*/ 1357619 h 1621113"/>
              <a:gd name="connsiteX866" fmla="*/ 1550283 w 1913134"/>
              <a:gd name="connsiteY866" fmla="*/ 1346515 h 1621113"/>
              <a:gd name="connsiteX867" fmla="*/ 1559440 w 1913134"/>
              <a:gd name="connsiteY867" fmla="*/ 1342109 h 1621113"/>
              <a:gd name="connsiteX868" fmla="*/ 216891 w 1913134"/>
              <a:gd name="connsiteY868" fmla="*/ 1340105 h 1621113"/>
              <a:gd name="connsiteX869" fmla="*/ 231859 w 1913134"/>
              <a:gd name="connsiteY869" fmla="*/ 1347019 h 1621113"/>
              <a:gd name="connsiteX870" fmla="*/ 222407 w 1913134"/>
              <a:gd name="connsiteY870" fmla="*/ 1351567 h 1621113"/>
              <a:gd name="connsiteX871" fmla="*/ 160126 w 1913134"/>
              <a:gd name="connsiteY871" fmla="*/ 1340070 h 1621113"/>
              <a:gd name="connsiteX872" fmla="*/ 162380 w 1913134"/>
              <a:gd name="connsiteY872" fmla="*/ 1344754 h 1621113"/>
              <a:gd name="connsiteX873" fmla="*/ 162275 w 1913134"/>
              <a:gd name="connsiteY873" fmla="*/ 1344536 h 1621113"/>
              <a:gd name="connsiteX874" fmla="*/ 1137147 w 1913134"/>
              <a:gd name="connsiteY874" fmla="*/ 1338420 h 1621113"/>
              <a:gd name="connsiteX875" fmla="*/ 1127695 w 1913134"/>
              <a:gd name="connsiteY875" fmla="*/ 1342969 h 1621113"/>
              <a:gd name="connsiteX876" fmla="*/ 1137147 w 1913134"/>
              <a:gd name="connsiteY876" fmla="*/ 1338420 h 1621113"/>
              <a:gd name="connsiteX877" fmla="*/ 1023149 w 1913134"/>
              <a:gd name="connsiteY877" fmla="*/ 1338133 h 1621113"/>
              <a:gd name="connsiteX878" fmla="*/ 1028664 w 1913134"/>
              <a:gd name="connsiteY878" fmla="*/ 1349596 h 1621113"/>
              <a:gd name="connsiteX879" fmla="*/ 828729 w 1913134"/>
              <a:gd name="connsiteY879" fmla="*/ 1335519 h 1621113"/>
              <a:gd name="connsiteX880" fmla="*/ 828729 w 1913134"/>
              <a:gd name="connsiteY880" fmla="*/ 1335519 h 1621113"/>
              <a:gd name="connsiteX881" fmla="*/ 1544940 w 1913134"/>
              <a:gd name="connsiteY881" fmla="*/ 1335411 h 1621113"/>
              <a:gd name="connsiteX882" fmla="*/ 1535488 w 1913134"/>
              <a:gd name="connsiteY882" fmla="*/ 1339959 h 1621113"/>
              <a:gd name="connsiteX883" fmla="*/ 1146303 w 1913134"/>
              <a:gd name="connsiteY883" fmla="*/ 1334014 h 1621113"/>
              <a:gd name="connsiteX884" fmla="*/ 1151819 w 1913134"/>
              <a:gd name="connsiteY884" fmla="*/ 1345477 h 1621113"/>
              <a:gd name="connsiteX885" fmla="*/ 1160976 w 1913134"/>
              <a:gd name="connsiteY885" fmla="*/ 1341071 h 1621113"/>
              <a:gd name="connsiteX886" fmla="*/ 1157163 w 1913134"/>
              <a:gd name="connsiteY886" fmla="*/ 1356581 h 1621113"/>
              <a:gd name="connsiteX887" fmla="*/ 1142663 w 1913134"/>
              <a:gd name="connsiteY887" fmla="*/ 1349883 h 1621113"/>
              <a:gd name="connsiteX888" fmla="*/ 1137147 w 1913134"/>
              <a:gd name="connsiteY888" fmla="*/ 1338420 h 1621113"/>
              <a:gd name="connsiteX889" fmla="*/ 1293287 w 1913134"/>
              <a:gd name="connsiteY889" fmla="*/ 1332545 h 1621113"/>
              <a:gd name="connsiteX890" fmla="*/ 1289474 w 1913134"/>
              <a:gd name="connsiteY890" fmla="*/ 1348055 h 1621113"/>
              <a:gd name="connsiteX891" fmla="*/ 1284131 w 1913134"/>
              <a:gd name="connsiteY891" fmla="*/ 1336951 h 1621113"/>
              <a:gd name="connsiteX892" fmla="*/ 1293287 w 1913134"/>
              <a:gd name="connsiteY892" fmla="*/ 1332545 h 1621113"/>
              <a:gd name="connsiteX893" fmla="*/ 235500 w 1913134"/>
              <a:gd name="connsiteY893" fmla="*/ 1331150 h 1621113"/>
              <a:gd name="connsiteX894" fmla="*/ 226343 w 1913134"/>
              <a:gd name="connsiteY894" fmla="*/ 1335557 h 1621113"/>
              <a:gd name="connsiteX895" fmla="*/ 216891 w 1913134"/>
              <a:gd name="connsiteY895" fmla="*/ 1340105 h 1621113"/>
              <a:gd name="connsiteX896" fmla="*/ 222407 w 1913134"/>
              <a:gd name="connsiteY896" fmla="*/ 1351567 h 1621113"/>
              <a:gd name="connsiteX897" fmla="*/ 231859 w 1913134"/>
              <a:gd name="connsiteY897" fmla="*/ 1347019 h 1621113"/>
              <a:gd name="connsiteX898" fmla="*/ 241016 w 1913134"/>
              <a:gd name="connsiteY898" fmla="*/ 1342613 h 1621113"/>
              <a:gd name="connsiteX899" fmla="*/ 1554097 w 1913134"/>
              <a:gd name="connsiteY899" fmla="*/ 1331004 h 1621113"/>
              <a:gd name="connsiteX900" fmla="*/ 1559440 w 1913134"/>
              <a:gd name="connsiteY900" fmla="*/ 1342109 h 1621113"/>
              <a:gd name="connsiteX901" fmla="*/ 1550283 w 1913134"/>
              <a:gd name="connsiteY901" fmla="*/ 1346515 h 1621113"/>
              <a:gd name="connsiteX902" fmla="*/ 1544940 w 1913134"/>
              <a:gd name="connsiteY902" fmla="*/ 1335411 h 1621113"/>
              <a:gd name="connsiteX903" fmla="*/ 1281255 w 1913134"/>
              <a:gd name="connsiteY903" fmla="*/ 1330975 h 1621113"/>
              <a:gd name="connsiteX904" fmla="*/ 1284131 w 1913134"/>
              <a:gd name="connsiteY904" fmla="*/ 1336951 h 1621113"/>
              <a:gd name="connsiteX905" fmla="*/ 1281373 w 1913134"/>
              <a:gd name="connsiteY905" fmla="*/ 1331220 h 1621113"/>
              <a:gd name="connsiteX906" fmla="*/ 1281273 w 1913134"/>
              <a:gd name="connsiteY906" fmla="*/ 1331013 h 1621113"/>
              <a:gd name="connsiteX907" fmla="*/ 780948 w 1913134"/>
              <a:gd name="connsiteY907" fmla="*/ 1330719 h 1621113"/>
              <a:gd name="connsiteX908" fmla="*/ 771791 w 1913134"/>
              <a:gd name="connsiteY908" fmla="*/ 1335126 h 1621113"/>
              <a:gd name="connsiteX909" fmla="*/ 777135 w 1913134"/>
              <a:gd name="connsiteY909" fmla="*/ 1346230 h 1621113"/>
              <a:gd name="connsiteX910" fmla="*/ 780948 w 1913134"/>
              <a:gd name="connsiteY910" fmla="*/ 1330719 h 1621113"/>
              <a:gd name="connsiteX911" fmla="*/ 1155460 w 1913134"/>
              <a:gd name="connsiteY911" fmla="*/ 1329608 h 1621113"/>
              <a:gd name="connsiteX912" fmla="*/ 1151819 w 1913134"/>
              <a:gd name="connsiteY912" fmla="*/ 1345477 h 1621113"/>
              <a:gd name="connsiteX913" fmla="*/ 973213 w 1913134"/>
              <a:gd name="connsiteY913" fmla="*/ 1328856 h 1621113"/>
              <a:gd name="connsiteX914" fmla="*/ 975540 w 1913134"/>
              <a:gd name="connsiteY914" fmla="*/ 1333692 h 1621113"/>
              <a:gd name="connsiteX915" fmla="*/ 971727 w 1913134"/>
              <a:gd name="connsiteY915" fmla="*/ 1349202 h 1621113"/>
              <a:gd name="connsiteX916" fmla="*/ 975540 w 1913134"/>
              <a:gd name="connsiteY916" fmla="*/ 1333692 h 1621113"/>
              <a:gd name="connsiteX917" fmla="*/ 973213 w 1913134"/>
              <a:gd name="connsiteY917" fmla="*/ 1328856 h 1621113"/>
              <a:gd name="connsiteX918" fmla="*/ 1220155 w 1913134"/>
              <a:gd name="connsiteY918" fmla="*/ 1327978 h 1621113"/>
              <a:gd name="connsiteX919" fmla="*/ 1212398 w 1913134"/>
              <a:gd name="connsiteY919" fmla="*/ 1330002 h 1621113"/>
              <a:gd name="connsiteX920" fmla="*/ 1217741 w 1913134"/>
              <a:gd name="connsiteY920" fmla="*/ 1341106 h 1621113"/>
              <a:gd name="connsiteX921" fmla="*/ 1232536 w 1913134"/>
              <a:gd name="connsiteY921" fmla="*/ 1347662 h 1621113"/>
              <a:gd name="connsiteX922" fmla="*/ 1227193 w 1913134"/>
              <a:gd name="connsiteY922" fmla="*/ 1336557 h 1621113"/>
              <a:gd name="connsiteX923" fmla="*/ 1226011 w 1913134"/>
              <a:gd name="connsiteY923" fmla="*/ 1337126 h 1621113"/>
              <a:gd name="connsiteX924" fmla="*/ 1217741 w 1913134"/>
              <a:gd name="connsiteY924" fmla="*/ 1341106 h 1621113"/>
              <a:gd name="connsiteX925" fmla="*/ 1220155 w 1913134"/>
              <a:gd name="connsiteY925" fmla="*/ 1327978 h 1621113"/>
              <a:gd name="connsiteX926" fmla="*/ 1131803 w 1913134"/>
              <a:gd name="connsiteY926" fmla="*/ 1327316 h 1621113"/>
              <a:gd name="connsiteX927" fmla="*/ 1122351 w 1913134"/>
              <a:gd name="connsiteY927" fmla="*/ 1331865 h 1621113"/>
              <a:gd name="connsiteX928" fmla="*/ 1017805 w 1913134"/>
              <a:gd name="connsiteY928" fmla="*/ 1327029 h 1621113"/>
              <a:gd name="connsiteX929" fmla="*/ 1023149 w 1913134"/>
              <a:gd name="connsiteY929" fmla="*/ 1338133 h 1621113"/>
              <a:gd name="connsiteX930" fmla="*/ 1017805 w 1913134"/>
              <a:gd name="connsiteY930" fmla="*/ 1327029 h 1621113"/>
              <a:gd name="connsiteX931" fmla="*/ 1563253 w 1913134"/>
              <a:gd name="connsiteY931" fmla="*/ 1326598 h 1621113"/>
              <a:gd name="connsiteX932" fmla="*/ 1554097 w 1913134"/>
              <a:gd name="connsiteY932" fmla="*/ 1331004 h 1621113"/>
              <a:gd name="connsiteX933" fmla="*/ 1563253 w 1913134"/>
              <a:gd name="connsiteY933" fmla="*/ 1326598 h 1621113"/>
              <a:gd name="connsiteX934" fmla="*/ 1278615 w 1913134"/>
              <a:gd name="connsiteY934" fmla="*/ 1325489 h 1621113"/>
              <a:gd name="connsiteX935" fmla="*/ 1269458 w 1913134"/>
              <a:gd name="connsiteY935" fmla="*/ 1329895 h 1621113"/>
              <a:gd name="connsiteX936" fmla="*/ 1278615 w 1913134"/>
              <a:gd name="connsiteY936" fmla="*/ 1325489 h 1621113"/>
              <a:gd name="connsiteX937" fmla="*/ 1278615 w 1913134"/>
              <a:gd name="connsiteY937" fmla="*/ 1325489 h 1621113"/>
              <a:gd name="connsiteX938" fmla="*/ 1279305 w 1913134"/>
              <a:gd name="connsiteY938" fmla="*/ 1326921 h 1621113"/>
              <a:gd name="connsiteX939" fmla="*/ 1281235 w 1913134"/>
              <a:gd name="connsiteY939" fmla="*/ 1330933 h 1621113"/>
              <a:gd name="connsiteX940" fmla="*/ 1281255 w 1913134"/>
              <a:gd name="connsiteY940" fmla="*/ 1330975 h 1621113"/>
              <a:gd name="connsiteX941" fmla="*/ 1164617 w 1913134"/>
              <a:gd name="connsiteY941" fmla="*/ 1325202 h 1621113"/>
              <a:gd name="connsiteX942" fmla="*/ 1155460 w 1913134"/>
              <a:gd name="connsiteY942" fmla="*/ 1329608 h 1621113"/>
              <a:gd name="connsiteX943" fmla="*/ 823213 w 1913134"/>
              <a:gd name="connsiteY943" fmla="*/ 1324057 h 1621113"/>
              <a:gd name="connsiteX944" fmla="*/ 814056 w 1913134"/>
              <a:gd name="connsiteY944" fmla="*/ 1328463 h 1621113"/>
              <a:gd name="connsiteX945" fmla="*/ 823213 w 1913134"/>
              <a:gd name="connsiteY945" fmla="*/ 1324057 h 1621113"/>
              <a:gd name="connsiteX946" fmla="*/ 766448 w 1913134"/>
              <a:gd name="connsiteY946" fmla="*/ 1324021 h 1621113"/>
              <a:gd name="connsiteX947" fmla="*/ 756996 w 1913134"/>
              <a:gd name="connsiteY947" fmla="*/ 1328570 h 1621113"/>
              <a:gd name="connsiteX948" fmla="*/ 766448 w 1913134"/>
              <a:gd name="connsiteY948" fmla="*/ 1324021 h 1621113"/>
              <a:gd name="connsiteX949" fmla="*/ 1140960 w 1913134"/>
              <a:gd name="connsiteY949" fmla="*/ 1322910 h 1621113"/>
              <a:gd name="connsiteX950" fmla="*/ 1131803 w 1913134"/>
              <a:gd name="connsiteY950" fmla="*/ 1327316 h 1621113"/>
              <a:gd name="connsiteX951" fmla="*/ 1140960 w 1913134"/>
              <a:gd name="connsiteY951" fmla="*/ 1322910 h 1621113"/>
              <a:gd name="connsiteX952" fmla="*/ 799261 w 1913134"/>
              <a:gd name="connsiteY952" fmla="*/ 1321907 h 1621113"/>
              <a:gd name="connsiteX953" fmla="*/ 795448 w 1913134"/>
              <a:gd name="connsiteY953" fmla="*/ 1337418 h 1621113"/>
              <a:gd name="connsiteX954" fmla="*/ 804604 w 1913134"/>
              <a:gd name="connsiteY954" fmla="*/ 1333011 h 1621113"/>
              <a:gd name="connsiteX955" fmla="*/ 1548753 w 1913134"/>
              <a:gd name="connsiteY955" fmla="*/ 1319900 h 1621113"/>
              <a:gd name="connsiteX956" fmla="*/ 1544940 w 1913134"/>
              <a:gd name="connsiteY956" fmla="*/ 1335411 h 1621113"/>
              <a:gd name="connsiteX957" fmla="*/ 1548753 w 1913134"/>
              <a:gd name="connsiteY957" fmla="*/ 1319900 h 1621113"/>
              <a:gd name="connsiteX958" fmla="*/ 1150117 w 1913134"/>
              <a:gd name="connsiteY958" fmla="*/ 1318504 h 1621113"/>
              <a:gd name="connsiteX959" fmla="*/ 1155460 w 1913134"/>
              <a:gd name="connsiteY959" fmla="*/ 1329608 h 1621113"/>
              <a:gd name="connsiteX960" fmla="*/ 1149788 w 1913134"/>
              <a:gd name="connsiteY960" fmla="*/ 1332337 h 1621113"/>
              <a:gd name="connsiteX961" fmla="*/ 1147448 w 1913134"/>
              <a:gd name="connsiteY961" fmla="*/ 1333463 h 1621113"/>
              <a:gd name="connsiteX962" fmla="*/ 1146303 w 1913134"/>
              <a:gd name="connsiteY962" fmla="*/ 1334014 h 1621113"/>
              <a:gd name="connsiteX963" fmla="*/ 1140960 w 1913134"/>
              <a:gd name="connsiteY963" fmla="*/ 1322910 h 1621113"/>
              <a:gd name="connsiteX964" fmla="*/ 1150117 w 1913134"/>
              <a:gd name="connsiteY964" fmla="*/ 1318504 h 1621113"/>
              <a:gd name="connsiteX965" fmla="*/ 1557910 w 1913134"/>
              <a:gd name="connsiteY965" fmla="*/ 1315494 h 1621113"/>
              <a:gd name="connsiteX966" fmla="*/ 1563253 w 1913134"/>
              <a:gd name="connsiteY966" fmla="*/ 1326598 h 1621113"/>
              <a:gd name="connsiteX967" fmla="*/ 1554097 w 1913134"/>
              <a:gd name="connsiteY967" fmla="*/ 1331004 h 1621113"/>
              <a:gd name="connsiteX968" fmla="*/ 1548753 w 1913134"/>
              <a:gd name="connsiteY968" fmla="*/ 1319900 h 1621113"/>
              <a:gd name="connsiteX969" fmla="*/ 1557910 w 1913134"/>
              <a:gd name="connsiteY969" fmla="*/ 1315494 h 1621113"/>
              <a:gd name="connsiteX970" fmla="*/ 1273271 w 1913134"/>
              <a:gd name="connsiteY970" fmla="*/ 1314384 h 1621113"/>
              <a:gd name="connsiteX971" fmla="*/ 1269458 w 1913134"/>
              <a:gd name="connsiteY971" fmla="*/ 1329895 h 1621113"/>
              <a:gd name="connsiteX972" fmla="*/ 1266244 w 1913134"/>
              <a:gd name="connsiteY972" fmla="*/ 1323216 h 1621113"/>
              <a:gd name="connsiteX973" fmla="*/ 1266369 w 1913134"/>
              <a:gd name="connsiteY973" fmla="*/ 1323475 h 1621113"/>
              <a:gd name="connsiteX974" fmla="*/ 1264115 w 1913134"/>
              <a:gd name="connsiteY974" fmla="*/ 1318791 h 1621113"/>
              <a:gd name="connsiteX975" fmla="*/ 1102508 w 1913134"/>
              <a:gd name="connsiteY975" fmla="*/ 1314062 h 1621113"/>
              <a:gd name="connsiteX976" fmla="*/ 1107851 w 1913134"/>
              <a:gd name="connsiteY976" fmla="*/ 1325166 h 1621113"/>
              <a:gd name="connsiteX977" fmla="*/ 1135617 w 1913134"/>
              <a:gd name="connsiteY977" fmla="*/ 1311806 h 1621113"/>
              <a:gd name="connsiteX978" fmla="*/ 1126460 w 1913134"/>
              <a:gd name="connsiteY978" fmla="*/ 1316212 h 1621113"/>
              <a:gd name="connsiteX979" fmla="*/ 1124311 w 1913134"/>
              <a:gd name="connsiteY979" fmla="*/ 1311746 h 1621113"/>
              <a:gd name="connsiteX980" fmla="*/ 1124456 w 1913134"/>
              <a:gd name="connsiteY980" fmla="*/ 1312048 h 1621113"/>
              <a:gd name="connsiteX981" fmla="*/ 1126460 w 1913134"/>
              <a:gd name="connsiteY981" fmla="*/ 1316212 h 1621113"/>
              <a:gd name="connsiteX982" fmla="*/ 1066973 w 1913134"/>
              <a:gd name="connsiteY982" fmla="*/ 1311276 h 1621113"/>
              <a:gd name="connsiteX983" fmla="*/ 1067078 w 1913134"/>
              <a:gd name="connsiteY983" fmla="*/ 1311494 h 1621113"/>
              <a:gd name="connsiteX984" fmla="*/ 1069227 w 1913134"/>
              <a:gd name="connsiteY984" fmla="*/ 1315960 h 1621113"/>
              <a:gd name="connsiteX985" fmla="*/ 1066973 w 1913134"/>
              <a:gd name="connsiteY985" fmla="*/ 1311276 h 1621113"/>
              <a:gd name="connsiteX986" fmla="*/ 1042422 w 1913134"/>
              <a:gd name="connsiteY986" fmla="*/ 1310055 h 1621113"/>
              <a:gd name="connsiteX987" fmla="*/ 1045571 w 1913134"/>
              <a:gd name="connsiteY987" fmla="*/ 1313669 h 1621113"/>
              <a:gd name="connsiteX988" fmla="*/ 1060071 w 1913134"/>
              <a:gd name="connsiteY988" fmla="*/ 1320367 h 1621113"/>
              <a:gd name="connsiteX989" fmla="*/ 1056430 w 1913134"/>
              <a:gd name="connsiteY989" fmla="*/ 1336235 h 1621113"/>
              <a:gd name="connsiteX990" fmla="*/ 1052616 w 1913134"/>
              <a:gd name="connsiteY990" fmla="*/ 1351746 h 1621113"/>
              <a:gd name="connsiteX991" fmla="*/ 1043164 w 1913134"/>
              <a:gd name="connsiteY991" fmla="*/ 1356294 h 1621113"/>
              <a:gd name="connsiteX992" fmla="*/ 1047273 w 1913134"/>
              <a:gd name="connsiteY992" fmla="*/ 1340641 h 1621113"/>
              <a:gd name="connsiteX993" fmla="*/ 1037821 w 1913134"/>
              <a:gd name="connsiteY993" fmla="*/ 1345190 h 1621113"/>
              <a:gd name="connsiteX994" fmla="*/ 1032305 w 1913134"/>
              <a:gd name="connsiteY994" fmla="*/ 1333727 h 1621113"/>
              <a:gd name="connsiteX995" fmla="*/ 1026962 w 1913134"/>
              <a:gd name="connsiteY995" fmla="*/ 1322623 h 1621113"/>
              <a:gd name="connsiteX996" fmla="*/ 1036414 w 1913134"/>
              <a:gd name="connsiteY996" fmla="*/ 1318075 h 1621113"/>
              <a:gd name="connsiteX997" fmla="*/ 1042422 w 1913134"/>
              <a:gd name="connsiteY997" fmla="*/ 1310055 h 1621113"/>
              <a:gd name="connsiteX998" fmla="*/ 1111665 w 1913134"/>
              <a:gd name="connsiteY998" fmla="*/ 1309656 h 1621113"/>
              <a:gd name="connsiteX999" fmla="*/ 1102508 w 1913134"/>
              <a:gd name="connsiteY999" fmla="*/ 1314062 h 1621113"/>
              <a:gd name="connsiteX1000" fmla="*/ 1543238 w 1913134"/>
              <a:gd name="connsiteY1000" fmla="*/ 1308438 h 1621113"/>
              <a:gd name="connsiteX1001" fmla="*/ 1548753 w 1913134"/>
              <a:gd name="connsiteY1001" fmla="*/ 1319900 h 1621113"/>
              <a:gd name="connsiteX1002" fmla="*/ 1539597 w 1913134"/>
              <a:gd name="connsiteY1002" fmla="*/ 1324306 h 1621113"/>
              <a:gd name="connsiteX1003" fmla="*/ 1543238 w 1913134"/>
              <a:gd name="connsiteY1003" fmla="*/ 1308438 h 1621113"/>
              <a:gd name="connsiteX1004" fmla="*/ 1258771 w 1913134"/>
              <a:gd name="connsiteY1004" fmla="*/ 1307686 h 1621113"/>
              <a:gd name="connsiteX1005" fmla="*/ 1260984 w 1913134"/>
              <a:gd name="connsiteY1005" fmla="*/ 1312284 h 1621113"/>
              <a:gd name="connsiteX1006" fmla="*/ 1260775 w 1913134"/>
              <a:gd name="connsiteY1006" fmla="*/ 1311850 h 1621113"/>
              <a:gd name="connsiteX1007" fmla="*/ 1258771 w 1913134"/>
              <a:gd name="connsiteY1007" fmla="*/ 1307686 h 1621113"/>
              <a:gd name="connsiteX1008" fmla="*/ 1201538 w 1913134"/>
              <a:gd name="connsiteY1008" fmla="*/ 1307435 h 1621113"/>
              <a:gd name="connsiteX1009" fmla="*/ 1192382 w 1913134"/>
              <a:gd name="connsiteY1009" fmla="*/ 1311841 h 1621113"/>
              <a:gd name="connsiteX1010" fmla="*/ 1201538 w 1913134"/>
              <a:gd name="connsiteY1010" fmla="*/ 1307435 h 1621113"/>
              <a:gd name="connsiteX1011" fmla="*/ 1031070 w 1913134"/>
              <a:gd name="connsiteY1011" fmla="*/ 1306971 h 1621113"/>
              <a:gd name="connsiteX1012" fmla="*/ 1031070 w 1913134"/>
              <a:gd name="connsiteY1012" fmla="*/ 1306971 h 1621113"/>
              <a:gd name="connsiteX1013" fmla="*/ 1576518 w 1913134"/>
              <a:gd name="connsiteY1013" fmla="*/ 1306540 h 1621113"/>
              <a:gd name="connsiteX1014" fmla="*/ 1572410 w 1913134"/>
              <a:gd name="connsiteY1014" fmla="*/ 1322192 h 1621113"/>
              <a:gd name="connsiteX1015" fmla="*/ 1563253 w 1913134"/>
              <a:gd name="connsiteY1015" fmla="*/ 1326598 h 1621113"/>
              <a:gd name="connsiteX1016" fmla="*/ 1557910 w 1913134"/>
              <a:gd name="connsiteY1016" fmla="*/ 1315494 h 1621113"/>
              <a:gd name="connsiteX1017" fmla="*/ 1567066 w 1913134"/>
              <a:gd name="connsiteY1017" fmla="*/ 1311088 h 1621113"/>
              <a:gd name="connsiteX1018" fmla="*/ 1576518 w 1913134"/>
              <a:gd name="connsiteY1018" fmla="*/ 1306540 h 1621113"/>
              <a:gd name="connsiteX1019" fmla="*/ 1121117 w 1913134"/>
              <a:gd name="connsiteY1019" fmla="*/ 1305108 h 1621113"/>
              <a:gd name="connsiteX1020" fmla="*/ 1121785 w 1913134"/>
              <a:gd name="connsiteY1020" fmla="*/ 1306496 h 1621113"/>
              <a:gd name="connsiteX1021" fmla="*/ 1124311 w 1913134"/>
              <a:gd name="connsiteY1021" fmla="*/ 1311746 h 1621113"/>
              <a:gd name="connsiteX1022" fmla="*/ 1124206 w 1913134"/>
              <a:gd name="connsiteY1022" fmla="*/ 1311527 h 1621113"/>
              <a:gd name="connsiteX1023" fmla="*/ 1126460 w 1913134"/>
              <a:gd name="connsiteY1023" fmla="*/ 1316212 h 1621113"/>
              <a:gd name="connsiteX1024" fmla="*/ 1131803 w 1913134"/>
              <a:gd name="connsiteY1024" fmla="*/ 1327316 h 1621113"/>
              <a:gd name="connsiteX1025" fmla="*/ 1122351 w 1913134"/>
              <a:gd name="connsiteY1025" fmla="*/ 1331865 h 1621113"/>
              <a:gd name="connsiteX1026" fmla="*/ 1117008 w 1913134"/>
              <a:gd name="connsiteY1026" fmla="*/ 1320760 h 1621113"/>
              <a:gd name="connsiteX1027" fmla="*/ 1111665 w 1913134"/>
              <a:gd name="connsiteY1027" fmla="*/ 1309656 h 1621113"/>
              <a:gd name="connsiteX1028" fmla="*/ 1063884 w 1913134"/>
              <a:gd name="connsiteY1028" fmla="*/ 1304856 h 1621113"/>
              <a:gd name="connsiteX1029" fmla="*/ 1054727 w 1913134"/>
              <a:gd name="connsiteY1029" fmla="*/ 1309262 h 1621113"/>
              <a:gd name="connsiteX1030" fmla="*/ 1063884 w 1913134"/>
              <a:gd name="connsiteY1030" fmla="*/ 1304856 h 1621113"/>
              <a:gd name="connsiteX1031" fmla="*/ 1096992 w 1913134"/>
              <a:gd name="connsiteY1031" fmla="*/ 1302600 h 1621113"/>
              <a:gd name="connsiteX1032" fmla="*/ 1093351 w 1913134"/>
              <a:gd name="connsiteY1032" fmla="*/ 1318468 h 1621113"/>
              <a:gd name="connsiteX1033" fmla="*/ 1084195 w 1913134"/>
              <a:gd name="connsiteY1033" fmla="*/ 1322875 h 1621113"/>
              <a:gd name="connsiteX1034" fmla="*/ 1087836 w 1913134"/>
              <a:gd name="connsiteY1034" fmla="*/ 1307006 h 1621113"/>
              <a:gd name="connsiteX1035" fmla="*/ 1040227 w 1913134"/>
              <a:gd name="connsiteY1035" fmla="*/ 1302564 h 1621113"/>
              <a:gd name="connsiteX1036" fmla="*/ 1036414 w 1913134"/>
              <a:gd name="connsiteY1036" fmla="*/ 1318075 h 1621113"/>
              <a:gd name="connsiteX1037" fmla="*/ 1031070 w 1913134"/>
              <a:gd name="connsiteY1037" fmla="*/ 1306971 h 1621113"/>
              <a:gd name="connsiteX1038" fmla="*/ 1040227 w 1913134"/>
              <a:gd name="connsiteY1038" fmla="*/ 1302564 h 1621113"/>
              <a:gd name="connsiteX1039" fmla="*/ 1301037 w 1913134"/>
              <a:gd name="connsiteY1039" fmla="*/ 1301024 h 1621113"/>
              <a:gd name="connsiteX1040" fmla="*/ 1291585 w 1913134"/>
              <a:gd name="connsiteY1040" fmla="*/ 1305572 h 1621113"/>
              <a:gd name="connsiteX1041" fmla="*/ 1296928 w 1913134"/>
              <a:gd name="connsiteY1041" fmla="*/ 1316676 h 1621113"/>
              <a:gd name="connsiteX1042" fmla="*/ 1287771 w 1913134"/>
              <a:gd name="connsiteY1042" fmla="*/ 1321082 h 1621113"/>
              <a:gd name="connsiteX1043" fmla="*/ 1296928 w 1913134"/>
              <a:gd name="connsiteY1043" fmla="*/ 1316676 h 1621113"/>
              <a:gd name="connsiteX1044" fmla="*/ 1301037 w 1913134"/>
              <a:gd name="connsiteY1044" fmla="*/ 1301024 h 1621113"/>
              <a:gd name="connsiteX1045" fmla="*/ 1187038 w 1913134"/>
              <a:gd name="connsiteY1045" fmla="*/ 1300737 h 1621113"/>
              <a:gd name="connsiteX1046" fmla="*/ 1192382 w 1913134"/>
              <a:gd name="connsiteY1046" fmla="*/ 1311841 h 1621113"/>
              <a:gd name="connsiteX1047" fmla="*/ 1130273 w 1913134"/>
              <a:gd name="connsiteY1047" fmla="*/ 1300701 h 1621113"/>
              <a:gd name="connsiteX1048" fmla="*/ 1126460 w 1913134"/>
              <a:gd name="connsiteY1048" fmla="*/ 1316212 h 1621113"/>
              <a:gd name="connsiteX1049" fmla="*/ 1130273 w 1913134"/>
              <a:gd name="connsiteY1049" fmla="*/ 1300701 h 1621113"/>
              <a:gd name="connsiteX1050" fmla="*/ 1073336 w 1913134"/>
              <a:gd name="connsiteY1050" fmla="*/ 1300308 h 1621113"/>
              <a:gd name="connsiteX1051" fmla="*/ 1069227 w 1913134"/>
              <a:gd name="connsiteY1051" fmla="*/ 1315960 h 1621113"/>
              <a:gd name="connsiteX1052" fmla="*/ 1067223 w 1913134"/>
              <a:gd name="connsiteY1052" fmla="*/ 1311796 h 1621113"/>
              <a:gd name="connsiteX1053" fmla="*/ 1067078 w 1913134"/>
              <a:gd name="connsiteY1053" fmla="*/ 1311494 h 1621113"/>
              <a:gd name="connsiteX1054" fmla="*/ 1063884 w 1913134"/>
              <a:gd name="connsiteY1054" fmla="*/ 1304856 h 1621113"/>
              <a:gd name="connsiteX1055" fmla="*/ 1561551 w 1913134"/>
              <a:gd name="connsiteY1055" fmla="*/ 1299625 h 1621113"/>
              <a:gd name="connsiteX1056" fmla="*/ 1567066 w 1913134"/>
              <a:gd name="connsiteY1056" fmla="*/ 1311088 h 1621113"/>
              <a:gd name="connsiteX1057" fmla="*/ 1557910 w 1913134"/>
              <a:gd name="connsiteY1057" fmla="*/ 1315494 h 1621113"/>
              <a:gd name="connsiteX1058" fmla="*/ 1548753 w 1913134"/>
              <a:gd name="connsiteY1058" fmla="*/ 1319900 h 1621113"/>
              <a:gd name="connsiteX1059" fmla="*/ 1543238 w 1913134"/>
              <a:gd name="connsiteY1059" fmla="*/ 1308438 h 1621113"/>
              <a:gd name="connsiteX1060" fmla="*/ 1552394 w 1913134"/>
              <a:gd name="connsiteY1060" fmla="*/ 1304032 h 1621113"/>
              <a:gd name="connsiteX1061" fmla="*/ 1561551 w 1913134"/>
              <a:gd name="connsiteY1061" fmla="*/ 1299625 h 1621113"/>
              <a:gd name="connsiteX1062" fmla="*/ 1277085 w 1913134"/>
              <a:gd name="connsiteY1062" fmla="*/ 1298874 h 1621113"/>
              <a:gd name="connsiteX1063" fmla="*/ 1267928 w 1913134"/>
              <a:gd name="connsiteY1063" fmla="*/ 1303280 h 1621113"/>
              <a:gd name="connsiteX1064" fmla="*/ 1273271 w 1913134"/>
              <a:gd name="connsiteY1064" fmla="*/ 1314384 h 1621113"/>
              <a:gd name="connsiteX1065" fmla="*/ 1264115 w 1913134"/>
              <a:gd name="connsiteY1065" fmla="*/ 1318791 h 1621113"/>
              <a:gd name="connsiteX1066" fmla="*/ 1263447 w 1913134"/>
              <a:gd name="connsiteY1066" fmla="*/ 1317403 h 1621113"/>
              <a:gd name="connsiteX1067" fmla="*/ 1260984 w 1913134"/>
              <a:gd name="connsiteY1067" fmla="*/ 1312284 h 1621113"/>
              <a:gd name="connsiteX1068" fmla="*/ 1261026 w 1913134"/>
              <a:gd name="connsiteY1068" fmla="*/ 1312371 h 1621113"/>
              <a:gd name="connsiteX1069" fmla="*/ 1258771 w 1913134"/>
              <a:gd name="connsiteY1069" fmla="*/ 1307686 h 1621113"/>
              <a:gd name="connsiteX1070" fmla="*/ 1254663 w 1913134"/>
              <a:gd name="connsiteY1070" fmla="*/ 1323339 h 1621113"/>
              <a:gd name="connsiteX1071" fmla="*/ 1260571 w 1913134"/>
              <a:gd name="connsiteY1071" fmla="*/ 1320496 h 1621113"/>
              <a:gd name="connsiteX1072" fmla="*/ 1264115 w 1913134"/>
              <a:gd name="connsiteY1072" fmla="*/ 1318791 h 1621113"/>
              <a:gd name="connsiteX1073" fmla="*/ 1266244 w 1913134"/>
              <a:gd name="connsiteY1073" fmla="*/ 1323216 h 1621113"/>
              <a:gd name="connsiteX1074" fmla="*/ 1266215 w 1913134"/>
              <a:gd name="connsiteY1074" fmla="*/ 1323156 h 1621113"/>
              <a:gd name="connsiteX1075" fmla="*/ 1264783 w 1913134"/>
              <a:gd name="connsiteY1075" fmla="*/ 1320179 h 1621113"/>
              <a:gd name="connsiteX1076" fmla="*/ 1266119 w 1913134"/>
              <a:gd name="connsiteY1076" fmla="*/ 1322955 h 1621113"/>
              <a:gd name="connsiteX1077" fmla="*/ 1266215 w 1913134"/>
              <a:gd name="connsiteY1077" fmla="*/ 1323156 h 1621113"/>
              <a:gd name="connsiteX1078" fmla="*/ 1269458 w 1913134"/>
              <a:gd name="connsiteY1078" fmla="*/ 1329895 h 1621113"/>
              <a:gd name="connsiteX1079" fmla="*/ 1284131 w 1913134"/>
              <a:gd name="connsiteY1079" fmla="*/ 1336951 h 1621113"/>
              <a:gd name="connsiteX1080" fmla="*/ 1289474 w 1913134"/>
              <a:gd name="connsiteY1080" fmla="*/ 1348055 h 1621113"/>
              <a:gd name="connsiteX1081" fmla="*/ 1294053 w 1913134"/>
              <a:gd name="connsiteY1081" fmla="*/ 1345852 h 1621113"/>
              <a:gd name="connsiteX1082" fmla="*/ 1296632 w 1913134"/>
              <a:gd name="connsiteY1082" fmla="*/ 1344611 h 1621113"/>
              <a:gd name="connsiteX1083" fmla="*/ 1297486 w 1913134"/>
              <a:gd name="connsiteY1083" fmla="*/ 1344200 h 1621113"/>
              <a:gd name="connsiteX1084" fmla="*/ 1298631 w 1913134"/>
              <a:gd name="connsiteY1084" fmla="*/ 1343649 h 1621113"/>
              <a:gd name="connsiteX1085" fmla="*/ 1303974 w 1913134"/>
              <a:gd name="connsiteY1085" fmla="*/ 1354753 h 1621113"/>
              <a:gd name="connsiteX1086" fmla="*/ 1298631 w 1913134"/>
              <a:gd name="connsiteY1086" fmla="*/ 1343649 h 1621113"/>
              <a:gd name="connsiteX1087" fmla="*/ 1307787 w 1913134"/>
              <a:gd name="connsiteY1087" fmla="*/ 1339243 h 1621113"/>
              <a:gd name="connsiteX1088" fmla="*/ 1298631 w 1913134"/>
              <a:gd name="connsiteY1088" fmla="*/ 1343649 h 1621113"/>
              <a:gd name="connsiteX1089" fmla="*/ 1293287 w 1913134"/>
              <a:gd name="connsiteY1089" fmla="*/ 1332545 h 1621113"/>
              <a:gd name="connsiteX1090" fmla="*/ 1284131 w 1913134"/>
              <a:gd name="connsiteY1090" fmla="*/ 1336951 h 1621113"/>
              <a:gd name="connsiteX1091" fmla="*/ 1281235 w 1913134"/>
              <a:gd name="connsiteY1091" fmla="*/ 1330933 h 1621113"/>
              <a:gd name="connsiteX1092" fmla="*/ 1281028 w 1913134"/>
              <a:gd name="connsiteY1092" fmla="*/ 1330503 h 1621113"/>
              <a:gd name="connsiteX1093" fmla="*/ 1278615 w 1913134"/>
              <a:gd name="connsiteY1093" fmla="*/ 1325489 h 1621113"/>
              <a:gd name="connsiteX1094" fmla="*/ 1273271 w 1913134"/>
              <a:gd name="connsiteY1094" fmla="*/ 1314384 h 1621113"/>
              <a:gd name="connsiteX1095" fmla="*/ 1277085 w 1913134"/>
              <a:gd name="connsiteY1095" fmla="*/ 1298874 h 1621113"/>
              <a:gd name="connsiteX1096" fmla="*/ 1106149 w 1913134"/>
              <a:gd name="connsiteY1096" fmla="*/ 1298194 h 1621113"/>
              <a:gd name="connsiteX1097" fmla="*/ 1096992 w 1913134"/>
              <a:gd name="connsiteY1097" fmla="*/ 1302600 h 1621113"/>
              <a:gd name="connsiteX1098" fmla="*/ 1106149 w 1913134"/>
              <a:gd name="connsiteY1098" fmla="*/ 1298194 h 1621113"/>
              <a:gd name="connsiteX1099" fmla="*/ 1049384 w 1913134"/>
              <a:gd name="connsiteY1099" fmla="*/ 1298158 h 1621113"/>
              <a:gd name="connsiteX1100" fmla="*/ 1054727 w 1913134"/>
              <a:gd name="connsiteY1100" fmla="*/ 1309262 h 1621113"/>
              <a:gd name="connsiteX1101" fmla="*/ 1045571 w 1913134"/>
              <a:gd name="connsiteY1101" fmla="*/ 1313669 h 1621113"/>
              <a:gd name="connsiteX1102" fmla="*/ 1040227 w 1913134"/>
              <a:gd name="connsiteY1102" fmla="*/ 1302564 h 1621113"/>
              <a:gd name="connsiteX1103" fmla="*/ 1049384 w 1913134"/>
              <a:gd name="connsiteY1103" fmla="*/ 1298158 h 1621113"/>
              <a:gd name="connsiteX1104" fmla="*/ 1110383 w 1913134"/>
              <a:gd name="connsiteY1104" fmla="*/ 1297921 h 1621113"/>
              <a:gd name="connsiteX1105" fmla="*/ 1111665 w 1913134"/>
              <a:gd name="connsiteY1105" fmla="*/ 1309656 h 1621113"/>
              <a:gd name="connsiteX1106" fmla="*/ 1106149 w 1913134"/>
              <a:gd name="connsiteY1106" fmla="*/ 1298194 h 1621113"/>
              <a:gd name="connsiteX1107" fmla="*/ 1110383 w 1913134"/>
              <a:gd name="connsiteY1107" fmla="*/ 1297921 h 1621113"/>
              <a:gd name="connsiteX1108" fmla="*/ 1082492 w 1913134"/>
              <a:gd name="connsiteY1108" fmla="*/ 1295902 h 1621113"/>
              <a:gd name="connsiteX1109" fmla="*/ 1073336 w 1913134"/>
              <a:gd name="connsiteY1109" fmla="*/ 1300308 h 1621113"/>
              <a:gd name="connsiteX1110" fmla="*/ 1025555 w 1913134"/>
              <a:gd name="connsiteY1110" fmla="*/ 1295508 h 1621113"/>
              <a:gd name="connsiteX1111" fmla="*/ 1031070 w 1913134"/>
              <a:gd name="connsiteY1111" fmla="*/ 1306971 h 1621113"/>
              <a:gd name="connsiteX1112" fmla="*/ 1026962 w 1913134"/>
              <a:gd name="connsiteY1112" fmla="*/ 1322623 h 1621113"/>
              <a:gd name="connsiteX1113" fmla="*/ 1017805 w 1913134"/>
              <a:gd name="connsiteY1113" fmla="*/ 1327029 h 1621113"/>
              <a:gd name="connsiteX1114" fmla="*/ 1021619 w 1913134"/>
              <a:gd name="connsiteY1114" fmla="*/ 1311519 h 1621113"/>
              <a:gd name="connsiteX1115" fmla="*/ 1025555 w 1913134"/>
              <a:gd name="connsiteY1115" fmla="*/ 1295508 h 1621113"/>
              <a:gd name="connsiteX1116" fmla="*/ 798026 w 1913134"/>
              <a:gd name="connsiteY1116" fmla="*/ 1295150 h 1621113"/>
              <a:gd name="connsiteX1117" fmla="*/ 793918 w 1913134"/>
              <a:gd name="connsiteY1117" fmla="*/ 1310803 h 1621113"/>
              <a:gd name="connsiteX1118" fmla="*/ 803370 w 1913134"/>
              <a:gd name="connsiteY1118" fmla="*/ 1306255 h 1621113"/>
              <a:gd name="connsiteX1119" fmla="*/ 798026 w 1913134"/>
              <a:gd name="connsiteY1119" fmla="*/ 1295150 h 1621113"/>
              <a:gd name="connsiteX1120" fmla="*/ 1229304 w 1913134"/>
              <a:gd name="connsiteY1120" fmla="*/ 1294074 h 1621113"/>
              <a:gd name="connsiteX1121" fmla="*/ 1223632 w 1913134"/>
              <a:gd name="connsiteY1121" fmla="*/ 1296804 h 1621113"/>
              <a:gd name="connsiteX1122" fmla="*/ 1221292 w 1913134"/>
              <a:gd name="connsiteY1122" fmla="*/ 1297930 h 1621113"/>
              <a:gd name="connsiteX1123" fmla="*/ 1220147 w 1913134"/>
              <a:gd name="connsiteY1123" fmla="*/ 1298480 h 1621113"/>
              <a:gd name="connsiteX1124" fmla="*/ 1229304 w 1913134"/>
              <a:gd name="connsiteY1124" fmla="*/ 1294074 h 1621113"/>
              <a:gd name="connsiteX1125" fmla="*/ 1234819 w 1913134"/>
              <a:gd name="connsiteY1125" fmla="*/ 1305537 h 1621113"/>
              <a:gd name="connsiteX1126" fmla="*/ 1058540 w 1913134"/>
              <a:gd name="connsiteY1126" fmla="*/ 1293752 h 1621113"/>
              <a:gd name="connsiteX1127" fmla="*/ 1063884 w 1913134"/>
              <a:gd name="connsiteY1127" fmla="*/ 1304856 h 1621113"/>
              <a:gd name="connsiteX1128" fmla="*/ 1058540 w 1913134"/>
              <a:gd name="connsiteY1128" fmla="*/ 1293752 h 1621113"/>
              <a:gd name="connsiteX1129" fmla="*/ 1547051 w 1913134"/>
              <a:gd name="connsiteY1129" fmla="*/ 1292927 h 1621113"/>
              <a:gd name="connsiteX1130" fmla="*/ 1537894 w 1913134"/>
              <a:gd name="connsiteY1130" fmla="*/ 1297334 h 1621113"/>
              <a:gd name="connsiteX1131" fmla="*/ 1547051 w 1913134"/>
              <a:gd name="connsiteY1131" fmla="*/ 1292927 h 1621113"/>
              <a:gd name="connsiteX1132" fmla="*/ 1547051 w 1913134"/>
              <a:gd name="connsiteY1132" fmla="*/ 1292927 h 1621113"/>
              <a:gd name="connsiteX1133" fmla="*/ 1552394 w 1913134"/>
              <a:gd name="connsiteY1133" fmla="*/ 1304032 h 1621113"/>
              <a:gd name="connsiteX1134" fmla="*/ 1091649 w 1913134"/>
              <a:gd name="connsiteY1134" fmla="*/ 1291495 h 1621113"/>
              <a:gd name="connsiteX1135" fmla="*/ 1087836 w 1913134"/>
              <a:gd name="connsiteY1135" fmla="*/ 1307006 h 1621113"/>
              <a:gd name="connsiteX1136" fmla="*/ 1580159 w 1913134"/>
              <a:gd name="connsiteY1136" fmla="*/ 1290671 h 1621113"/>
              <a:gd name="connsiteX1137" fmla="*/ 1585675 w 1913134"/>
              <a:gd name="connsiteY1137" fmla="*/ 1302133 h 1621113"/>
              <a:gd name="connsiteX1138" fmla="*/ 1576518 w 1913134"/>
              <a:gd name="connsiteY1138" fmla="*/ 1306540 h 1621113"/>
              <a:gd name="connsiteX1139" fmla="*/ 136326 w 1913134"/>
              <a:gd name="connsiteY1139" fmla="*/ 1290610 h 1621113"/>
              <a:gd name="connsiteX1140" fmla="*/ 138580 w 1913134"/>
              <a:gd name="connsiteY1140" fmla="*/ 1295294 h 1621113"/>
              <a:gd name="connsiteX1141" fmla="*/ 136326 w 1913134"/>
              <a:gd name="connsiteY1141" fmla="*/ 1290610 h 1621113"/>
              <a:gd name="connsiteX1142" fmla="*/ 1067992 w 1913134"/>
              <a:gd name="connsiteY1142" fmla="*/ 1289204 h 1621113"/>
              <a:gd name="connsiteX1143" fmla="*/ 1058540 w 1913134"/>
              <a:gd name="connsiteY1143" fmla="*/ 1293752 h 1621113"/>
              <a:gd name="connsiteX1144" fmla="*/ 1067992 w 1913134"/>
              <a:gd name="connsiteY1144" fmla="*/ 1289204 h 1621113"/>
              <a:gd name="connsiteX1145" fmla="*/ 1063884 w 1913134"/>
              <a:gd name="connsiteY1145" fmla="*/ 1304856 h 1621113"/>
              <a:gd name="connsiteX1146" fmla="*/ 1067992 w 1913134"/>
              <a:gd name="connsiteY1146" fmla="*/ 1289204 h 1621113"/>
              <a:gd name="connsiteX1147" fmla="*/ 1073336 w 1913134"/>
              <a:gd name="connsiteY1147" fmla="*/ 1300308 h 1621113"/>
              <a:gd name="connsiteX1148" fmla="*/ 1067992 w 1913134"/>
              <a:gd name="connsiteY1148" fmla="*/ 1289204 h 1621113"/>
              <a:gd name="connsiteX1149" fmla="*/ 1158038 w 1913134"/>
              <a:gd name="connsiteY1149" fmla="*/ 1287341 h 1621113"/>
              <a:gd name="connsiteX1150" fmla="*/ 1163382 w 1913134"/>
              <a:gd name="connsiteY1150" fmla="*/ 1298445 h 1621113"/>
              <a:gd name="connsiteX1151" fmla="*/ 1153930 w 1913134"/>
              <a:gd name="connsiteY1151" fmla="*/ 1302993 h 1621113"/>
              <a:gd name="connsiteX1152" fmla="*/ 1077149 w 1913134"/>
              <a:gd name="connsiteY1152" fmla="*/ 1284797 h 1621113"/>
              <a:gd name="connsiteX1153" fmla="*/ 1082492 w 1913134"/>
              <a:gd name="connsiteY1153" fmla="*/ 1295902 h 1621113"/>
              <a:gd name="connsiteX1154" fmla="*/ 1077149 w 1913134"/>
              <a:gd name="connsiteY1154" fmla="*/ 1284797 h 1621113"/>
              <a:gd name="connsiteX1155" fmla="*/ 1020211 w 1913134"/>
              <a:gd name="connsiteY1155" fmla="*/ 1284404 h 1621113"/>
              <a:gd name="connsiteX1156" fmla="*/ 1025555 w 1913134"/>
              <a:gd name="connsiteY1156" fmla="*/ 1295508 h 1621113"/>
              <a:gd name="connsiteX1157" fmla="*/ 1021619 w 1913134"/>
              <a:gd name="connsiteY1157" fmla="*/ 1311519 h 1621113"/>
              <a:gd name="connsiteX1158" fmla="*/ 1016103 w 1913134"/>
              <a:gd name="connsiteY1158" fmla="*/ 1300056 h 1621113"/>
              <a:gd name="connsiteX1159" fmla="*/ 1020211 w 1913134"/>
              <a:gd name="connsiteY1159" fmla="*/ 1284404 h 1621113"/>
              <a:gd name="connsiteX1160" fmla="*/ 849448 w 1913134"/>
              <a:gd name="connsiteY1160" fmla="*/ 1284081 h 1621113"/>
              <a:gd name="connsiteX1161" fmla="*/ 854791 w 1913134"/>
              <a:gd name="connsiteY1161" fmla="*/ 1295186 h 1621113"/>
              <a:gd name="connsiteX1162" fmla="*/ 849448 w 1913134"/>
              <a:gd name="connsiteY1162" fmla="*/ 1284081 h 1621113"/>
              <a:gd name="connsiteX1163" fmla="*/ 1223960 w 1913134"/>
              <a:gd name="connsiteY1163" fmla="*/ 1282970 h 1621113"/>
              <a:gd name="connsiteX1164" fmla="*/ 1218289 w 1913134"/>
              <a:gd name="connsiteY1164" fmla="*/ 1285699 h 1621113"/>
              <a:gd name="connsiteX1165" fmla="*/ 1214804 w 1913134"/>
              <a:gd name="connsiteY1165" fmla="*/ 1287376 h 1621113"/>
              <a:gd name="connsiteX1166" fmla="*/ 1233117 w 1913134"/>
              <a:gd name="connsiteY1166" fmla="*/ 1278564 h 1621113"/>
              <a:gd name="connsiteX1167" fmla="*/ 1229304 w 1913134"/>
              <a:gd name="connsiteY1167" fmla="*/ 1294074 h 1621113"/>
              <a:gd name="connsiteX1168" fmla="*/ 1223960 w 1913134"/>
              <a:gd name="connsiteY1168" fmla="*/ 1282970 h 1621113"/>
              <a:gd name="connsiteX1169" fmla="*/ 1225569 w 1913134"/>
              <a:gd name="connsiteY1169" fmla="*/ 1276427 h 1621113"/>
              <a:gd name="connsiteX1170" fmla="*/ 1223960 w 1913134"/>
              <a:gd name="connsiteY1170" fmla="*/ 1282970 h 1621113"/>
              <a:gd name="connsiteX1171" fmla="*/ 1225569 w 1913134"/>
              <a:gd name="connsiteY1171" fmla="*/ 1276427 h 1621113"/>
              <a:gd name="connsiteX1172" fmla="*/ 754058 w 1913134"/>
              <a:gd name="connsiteY1172" fmla="*/ 1274840 h 1621113"/>
              <a:gd name="connsiteX1173" fmla="*/ 744902 w 1913134"/>
              <a:gd name="connsiteY1173" fmla="*/ 1279246 h 1621113"/>
              <a:gd name="connsiteX1174" fmla="*/ 750245 w 1913134"/>
              <a:gd name="connsiteY1174" fmla="*/ 1290351 h 1621113"/>
              <a:gd name="connsiteX1175" fmla="*/ 740793 w 1913134"/>
              <a:gd name="connsiteY1175" fmla="*/ 1294899 h 1621113"/>
              <a:gd name="connsiteX1176" fmla="*/ 746137 w 1913134"/>
              <a:gd name="connsiteY1176" fmla="*/ 1306003 h 1621113"/>
              <a:gd name="connsiteX1177" fmla="*/ 747319 w 1913134"/>
              <a:gd name="connsiteY1177" fmla="*/ 1305435 h 1621113"/>
              <a:gd name="connsiteX1178" fmla="*/ 755589 w 1913134"/>
              <a:gd name="connsiteY1178" fmla="*/ 1301455 h 1621113"/>
              <a:gd name="connsiteX1179" fmla="*/ 750245 w 1913134"/>
              <a:gd name="connsiteY1179" fmla="*/ 1290351 h 1621113"/>
              <a:gd name="connsiteX1180" fmla="*/ 754058 w 1913134"/>
              <a:gd name="connsiteY1180" fmla="*/ 1274840 h 1621113"/>
              <a:gd name="connsiteX1181" fmla="*/ 1156008 w 1913134"/>
              <a:gd name="connsiteY1181" fmla="*/ 1274201 h 1621113"/>
              <a:gd name="connsiteX1182" fmla="*/ 1153668 w 1913134"/>
              <a:gd name="connsiteY1182" fmla="*/ 1275328 h 1621113"/>
              <a:gd name="connsiteX1183" fmla="*/ 1152523 w 1913134"/>
              <a:gd name="connsiteY1183" fmla="*/ 1275878 h 1621113"/>
              <a:gd name="connsiteX1184" fmla="*/ 526358 w 1913134"/>
              <a:gd name="connsiteY1184" fmla="*/ 1274124 h 1621113"/>
              <a:gd name="connsiteX1185" fmla="*/ 517201 w 1913134"/>
              <a:gd name="connsiteY1185" fmla="*/ 1278530 h 1621113"/>
              <a:gd name="connsiteX1186" fmla="*/ 526358 w 1913134"/>
              <a:gd name="connsiteY1186" fmla="*/ 1274124 h 1621113"/>
              <a:gd name="connsiteX1187" fmla="*/ 526358 w 1913134"/>
              <a:gd name="connsiteY1187" fmla="*/ 1274124 h 1621113"/>
              <a:gd name="connsiteX1188" fmla="*/ 1071633 w 1913134"/>
              <a:gd name="connsiteY1188" fmla="*/ 1273335 h 1621113"/>
              <a:gd name="connsiteX1189" fmla="*/ 1077149 w 1913134"/>
              <a:gd name="connsiteY1189" fmla="*/ 1284797 h 1621113"/>
              <a:gd name="connsiteX1190" fmla="*/ 1067992 w 1913134"/>
              <a:gd name="connsiteY1190" fmla="*/ 1289204 h 1621113"/>
              <a:gd name="connsiteX1191" fmla="*/ 1058540 w 1913134"/>
              <a:gd name="connsiteY1191" fmla="*/ 1293752 h 1621113"/>
              <a:gd name="connsiteX1192" fmla="*/ 1053025 w 1913134"/>
              <a:gd name="connsiteY1192" fmla="*/ 1282289 h 1621113"/>
              <a:gd name="connsiteX1193" fmla="*/ 1062477 w 1913134"/>
              <a:gd name="connsiteY1193" fmla="*/ 1277741 h 1621113"/>
              <a:gd name="connsiteX1194" fmla="*/ 1161679 w 1913134"/>
              <a:gd name="connsiteY1194" fmla="*/ 1271472 h 1621113"/>
              <a:gd name="connsiteX1195" fmla="*/ 1160535 w 1913134"/>
              <a:gd name="connsiteY1195" fmla="*/ 1272023 h 1621113"/>
              <a:gd name="connsiteX1196" fmla="*/ 1156008 w 1913134"/>
              <a:gd name="connsiteY1196" fmla="*/ 1274201 h 1621113"/>
              <a:gd name="connsiteX1197" fmla="*/ 1114071 w 1913134"/>
              <a:gd name="connsiteY1197" fmla="*/ 1267031 h 1621113"/>
              <a:gd name="connsiteX1198" fmla="*/ 1108399 w 1913134"/>
              <a:gd name="connsiteY1198" fmla="*/ 1269760 h 1621113"/>
              <a:gd name="connsiteX1199" fmla="*/ 1104914 w 1913134"/>
              <a:gd name="connsiteY1199" fmla="*/ 1271437 h 1621113"/>
              <a:gd name="connsiteX1200" fmla="*/ 1057133 w 1913134"/>
              <a:gd name="connsiteY1200" fmla="*/ 1266637 h 1621113"/>
              <a:gd name="connsiteX1201" fmla="*/ 1062477 w 1913134"/>
              <a:gd name="connsiteY1201" fmla="*/ 1277741 h 1621113"/>
              <a:gd name="connsiteX1202" fmla="*/ 1147179 w 1913134"/>
              <a:gd name="connsiteY1202" fmla="*/ 1264774 h 1621113"/>
              <a:gd name="connsiteX1203" fmla="*/ 1137727 w 1913134"/>
              <a:gd name="connsiteY1203" fmla="*/ 1269322 h 1621113"/>
              <a:gd name="connsiteX1204" fmla="*/ 1147179 w 1913134"/>
              <a:gd name="connsiteY1204" fmla="*/ 1264774 h 1621113"/>
              <a:gd name="connsiteX1205" fmla="*/ 1147179 w 1913134"/>
              <a:gd name="connsiteY1205" fmla="*/ 1264774 h 1621113"/>
              <a:gd name="connsiteX1206" fmla="*/ 1152523 w 1913134"/>
              <a:gd name="connsiteY1206" fmla="*/ 1275878 h 1621113"/>
              <a:gd name="connsiteX1207" fmla="*/ 1158038 w 1913134"/>
              <a:gd name="connsiteY1207" fmla="*/ 1287341 h 1621113"/>
              <a:gd name="connsiteX1208" fmla="*/ 1148587 w 1913134"/>
              <a:gd name="connsiteY1208" fmla="*/ 1291889 h 1621113"/>
              <a:gd name="connsiteX1209" fmla="*/ 1139430 w 1913134"/>
              <a:gd name="connsiteY1209" fmla="*/ 1296295 h 1621113"/>
              <a:gd name="connsiteX1210" fmla="*/ 1138285 w 1913134"/>
              <a:gd name="connsiteY1210" fmla="*/ 1296846 h 1621113"/>
              <a:gd name="connsiteX1211" fmla="*/ 1133758 w 1913134"/>
              <a:gd name="connsiteY1211" fmla="*/ 1299025 h 1621113"/>
              <a:gd name="connsiteX1212" fmla="*/ 1130273 w 1913134"/>
              <a:gd name="connsiteY1212" fmla="*/ 1300701 h 1621113"/>
              <a:gd name="connsiteX1213" fmla="*/ 1124758 w 1913134"/>
              <a:gd name="connsiteY1213" fmla="*/ 1289239 h 1621113"/>
              <a:gd name="connsiteX1214" fmla="*/ 1119414 w 1913134"/>
              <a:gd name="connsiteY1214" fmla="*/ 1278135 h 1621113"/>
              <a:gd name="connsiteX1215" fmla="*/ 1128571 w 1913134"/>
              <a:gd name="connsiteY1215" fmla="*/ 1273729 h 1621113"/>
              <a:gd name="connsiteX1216" fmla="*/ 1137727 w 1913134"/>
              <a:gd name="connsiteY1216" fmla="*/ 1269322 h 1621113"/>
              <a:gd name="connsiteX1217" fmla="*/ 1147179 w 1913134"/>
              <a:gd name="connsiteY1217" fmla="*/ 1264774 h 1621113"/>
              <a:gd name="connsiteX1218" fmla="*/ 1033181 w 1913134"/>
              <a:gd name="connsiteY1218" fmla="*/ 1264487 h 1621113"/>
              <a:gd name="connsiteX1219" fmla="*/ 1038525 w 1913134"/>
              <a:gd name="connsiteY1219" fmla="*/ 1275591 h 1621113"/>
              <a:gd name="connsiteX1220" fmla="*/ 1033181 w 1913134"/>
              <a:gd name="connsiteY1220" fmla="*/ 1264487 h 1621113"/>
              <a:gd name="connsiteX1221" fmla="*/ 1578629 w 1913134"/>
              <a:gd name="connsiteY1221" fmla="*/ 1264056 h 1621113"/>
              <a:gd name="connsiteX1222" fmla="*/ 1583973 w 1913134"/>
              <a:gd name="connsiteY1222" fmla="*/ 1275160 h 1621113"/>
              <a:gd name="connsiteX1223" fmla="*/ 1574816 w 1913134"/>
              <a:gd name="connsiteY1223" fmla="*/ 1279567 h 1621113"/>
              <a:gd name="connsiteX1224" fmla="*/ 1578629 w 1913134"/>
              <a:gd name="connsiteY1224" fmla="*/ 1264056 h 1621113"/>
              <a:gd name="connsiteX1225" fmla="*/ 1237225 w 1913134"/>
              <a:gd name="connsiteY1225" fmla="*/ 1262911 h 1621113"/>
              <a:gd name="connsiteX1226" fmla="*/ 1227774 w 1913134"/>
              <a:gd name="connsiteY1226" fmla="*/ 1267460 h 1621113"/>
              <a:gd name="connsiteX1227" fmla="*/ 1218617 w 1913134"/>
              <a:gd name="connsiteY1227" fmla="*/ 1271866 h 1621113"/>
              <a:gd name="connsiteX1228" fmla="*/ 1227774 w 1913134"/>
              <a:gd name="connsiteY1228" fmla="*/ 1267460 h 1621113"/>
              <a:gd name="connsiteX1229" fmla="*/ 1223960 w 1913134"/>
              <a:gd name="connsiteY1229" fmla="*/ 1282970 h 1621113"/>
              <a:gd name="connsiteX1230" fmla="*/ 1214804 w 1913134"/>
              <a:gd name="connsiteY1230" fmla="*/ 1287376 h 1621113"/>
              <a:gd name="connsiteX1231" fmla="*/ 1215949 w 1913134"/>
              <a:gd name="connsiteY1231" fmla="*/ 1286825 h 1621113"/>
              <a:gd name="connsiteX1232" fmla="*/ 1218289 w 1913134"/>
              <a:gd name="connsiteY1232" fmla="*/ 1285699 h 1621113"/>
              <a:gd name="connsiteX1233" fmla="*/ 1222816 w 1913134"/>
              <a:gd name="connsiteY1233" fmla="*/ 1283521 h 1621113"/>
              <a:gd name="connsiteX1234" fmla="*/ 1223960 w 1913134"/>
              <a:gd name="connsiteY1234" fmla="*/ 1282970 h 1621113"/>
              <a:gd name="connsiteX1235" fmla="*/ 1220147 w 1913134"/>
              <a:gd name="connsiteY1235" fmla="*/ 1298480 h 1621113"/>
              <a:gd name="connsiteX1236" fmla="*/ 1225663 w 1913134"/>
              <a:gd name="connsiteY1236" fmla="*/ 1309943 h 1621113"/>
              <a:gd name="connsiteX1237" fmla="*/ 1234819 w 1913134"/>
              <a:gd name="connsiteY1237" fmla="*/ 1305537 h 1621113"/>
              <a:gd name="connsiteX1238" fmla="*/ 1231006 w 1913134"/>
              <a:gd name="connsiteY1238" fmla="*/ 1321047 h 1621113"/>
              <a:gd name="connsiteX1239" fmla="*/ 1234819 w 1913134"/>
              <a:gd name="connsiteY1239" fmla="*/ 1305537 h 1621113"/>
              <a:gd name="connsiteX1240" fmla="*/ 1243976 w 1913134"/>
              <a:gd name="connsiteY1240" fmla="*/ 1301131 h 1621113"/>
              <a:gd name="connsiteX1241" fmla="*/ 1240163 w 1913134"/>
              <a:gd name="connsiteY1241" fmla="*/ 1316641 h 1621113"/>
              <a:gd name="connsiteX1242" fmla="*/ 1249319 w 1913134"/>
              <a:gd name="connsiteY1242" fmla="*/ 1312235 h 1621113"/>
              <a:gd name="connsiteX1243" fmla="*/ 1240163 w 1913134"/>
              <a:gd name="connsiteY1243" fmla="*/ 1316641 h 1621113"/>
              <a:gd name="connsiteX1244" fmla="*/ 1243976 w 1913134"/>
              <a:gd name="connsiteY1244" fmla="*/ 1301131 h 1621113"/>
              <a:gd name="connsiteX1245" fmla="*/ 1238460 w 1913134"/>
              <a:gd name="connsiteY1245" fmla="*/ 1289668 h 1621113"/>
              <a:gd name="connsiteX1246" fmla="*/ 1233117 w 1913134"/>
              <a:gd name="connsiteY1246" fmla="*/ 1278564 h 1621113"/>
              <a:gd name="connsiteX1247" fmla="*/ 1242569 w 1913134"/>
              <a:gd name="connsiteY1247" fmla="*/ 1274016 h 1621113"/>
              <a:gd name="connsiteX1248" fmla="*/ 1233117 w 1913134"/>
              <a:gd name="connsiteY1248" fmla="*/ 1278564 h 1621113"/>
              <a:gd name="connsiteX1249" fmla="*/ 1227774 w 1913134"/>
              <a:gd name="connsiteY1249" fmla="*/ 1267460 h 1621113"/>
              <a:gd name="connsiteX1250" fmla="*/ 1237225 w 1913134"/>
              <a:gd name="connsiteY1250" fmla="*/ 1262911 h 1621113"/>
              <a:gd name="connsiteX1251" fmla="*/ 1066290 w 1913134"/>
              <a:gd name="connsiteY1251" fmla="*/ 1262231 h 1621113"/>
              <a:gd name="connsiteX1252" fmla="*/ 1057133 w 1913134"/>
              <a:gd name="connsiteY1252" fmla="*/ 1266637 h 1621113"/>
              <a:gd name="connsiteX1253" fmla="*/ 1543194 w 1913134"/>
              <a:gd name="connsiteY1253" fmla="*/ 1261477 h 1621113"/>
              <a:gd name="connsiteX1254" fmla="*/ 1543421 w 1913134"/>
              <a:gd name="connsiteY1254" fmla="*/ 1261949 h 1621113"/>
              <a:gd name="connsiteX1255" fmla="*/ 1545521 w 1913134"/>
              <a:gd name="connsiteY1255" fmla="*/ 1266313 h 1621113"/>
              <a:gd name="connsiteX1256" fmla="*/ 1543194 w 1913134"/>
              <a:gd name="connsiteY1256" fmla="*/ 1261477 h 1621113"/>
              <a:gd name="connsiteX1257" fmla="*/ 1564129 w 1913134"/>
              <a:gd name="connsiteY1257" fmla="*/ 1257358 h 1621113"/>
              <a:gd name="connsiteX1258" fmla="*/ 1554972 w 1913134"/>
              <a:gd name="connsiteY1258" fmla="*/ 1261764 h 1621113"/>
              <a:gd name="connsiteX1259" fmla="*/ 1108555 w 1913134"/>
              <a:gd name="connsiteY1259" fmla="*/ 1255568 h 1621113"/>
              <a:gd name="connsiteX1260" fmla="*/ 1099398 w 1913134"/>
              <a:gd name="connsiteY1260" fmla="*/ 1259974 h 1621113"/>
              <a:gd name="connsiteX1261" fmla="*/ 1168978 w 1913134"/>
              <a:gd name="connsiteY1261" fmla="*/ 1254285 h 1621113"/>
              <a:gd name="connsiteX1262" fmla="*/ 1166638 w 1913134"/>
              <a:gd name="connsiteY1262" fmla="*/ 1255411 h 1621113"/>
              <a:gd name="connsiteX1263" fmla="*/ 1165493 w 1913134"/>
              <a:gd name="connsiteY1263" fmla="*/ 1255962 h 1621113"/>
              <a:gd name="connsiteX1264" fmla="*/ 1198601 w 1913134"/>
              <a:gd name="connsiteY1264" fmla="*/ 1253705 h 1621113"/>
              <a:gd name="connsiteX1265" fmla="*/ 1194960 w 1913134"/>
              <a:gd name="connsiteY1265" fmla="*/ 1269574 h 1621113"/>
              <a:gd name="connsiteX1266" fmla="*/ 1198601 w 1913134"/>
              <a:gd name="connsiteY1266" fmla="*/ 1253705 h 1621113"/>
              <a:gd name="connsiteX1267" fmla="*/ 1198601 w 1913134"/>
              <a:gd name="connsiteY1267" fmla="*/ 1253705 h 1621113"/>
              <a:gd name="connsiteX1268" fmla="*/ 1194960 w 1913134"/>
              <a:gd name="connsiteY1268" fmla="*/ 1269574 h 1621113"/>
              <a:gd name="connsiteX1269" fmla="*/ 1198601 w 1913134"/>
              <a:gd name="connsiteY1269" fmla="*/ 1253705 h 1621113"/>
              <a:gd name="connsiteX1270" fmla="*/ 1187190 w 1913134"/>
              <a:gd name="connsiteY1270" fmla="*/ 1253427 h 1621113"/>
              <a:gd name="connsiteX1271" fmla="*/ 1189445 w 1913134"/>
              <a:gd name="connsiteY1271" fmla="*/ 1258111 h 1621113"/>
              <a:gd name="connsiteX1272" fmla="*/ 1187190 w 1913134"/>
              <a:gd name="connsiteY1272" fmla="*/ 1253427 h 1621113"/>
              <a:gd name="connsiteX1273" fmla="*/ 1084603 w 1913134"/>
              <a:gd name="connsiteY1273" fmla="*/ 1253418 h 1621113"/>
              <a:gd name="connsiteX1274" fmla="*/ 1089946 w 1913134"/>
              <a:gd name="connsiteY1274" fmla="*/ 1264523 h 1621113"/>
              <a:gd name="connsiteX1275" fmla="*/ 1080790 w 1913134"/>
              <a:gd name="connsiteY1275" fmla="*/ 1268929 h 1621113"/>
              <a:gd name="connsiteX1276" fmla="*/ 1084603 w 1913134"/>
              <a:gd name="connsiteY1276" fmla="*/ 1253418 h 1621113"/>
              <a:gd name="connsiteX1277" fmla="*/ 1561940 w 1913134"/>
              <a:gd name="connsiteY1277" fmla="*/ 1252810 h 1621113"/>
              <a:gd name="connsiteX1278" fmla="*/ 1562060 w 1913134"/>
              <a:gd name="connsiteY1278" fmla="*/ 1253060 h 1621113"/>
              <a:gd name="connsiteX1279" fmla="*/ 1564129 w 1913134"/>
              <a:gd name="connsiteY1279" fmla="*/ 1257358 h 1621113"/>
              <a:gd name="connsiteX1280" fmla="*/ 1174649 w 1913134"/>
              <a:gd name="connsiteY1280" fmla="*/ 1251556 h 1621113"/>
              <a:gd name="connsiteX1281" fmla="*/ 1173505 w 1913134"/>
              <a:gd name="connsiteY1281" fmla="*/ 1252106 h 1621113"/>
              <a:gd name="connsiteX1282" fmla="*/ 1168978 w 1913134"/>
              <a:gd name="connsiteY1282" fmla="*/ 1254285 h 1621113"/>
              <a:gd name="connsiteX1283" fmla="*/ 1174649 w 1913134"/>
              <a:gd name="connsiteY1283" fmla="*/ 1251556 h 1621113"/>
              <a:gd name="connsiteX1284" fmla="*/ 1179993 w 1913134"/>
              <a:gd name="connsiteY1284" fmla="*/ 1262660 h 1621113"/>
              <a:gd name="connsiteX1285" fmla="*/ 1310050 w 1913134"/>
              <a:gd name="connsiteY1285" fmla="*/ 1249450 h 1621113"/>
              <a:gd name="connsiteX1286" fmla="*/ 1312304 w 1913134"/>
              <a:gd name="connsiteY1286" fmla="*/ 1254134 h 1621113"/>
              <a:gd name="connsiteX1287" fmla="*/ 1303147 w 1913134"/>
              <a:gd name="connsiteY1287" fmla="*/ 1258541 h 1621113"/>
              <a:gd name="connsiteX1288" fmla="*/ 1293991 w 1913134"/>
              <a:gd name="connsiteY1288" fmla="*/ 1262947 h 1621113"/>
              <a:gd name="connsiteX1289" fmla="*/ 1293991 w 1913134"/>
              <a:gd name="connsiteY1289" fmla="*/ 1262947 h 1621113"/>
              <a:gd name="connsiteX1290" fmla="*/ 1284834 w 1913134"/>
              <a:gd name="connsiteY1290" fmla="*/ 1267353 h 1621113"/>
              <a:gd name="connsiteX1291" fmla="*/ 1293991 w 1913134"/>
              <a:gd name="connsiteY1291" fmla="*/ 1262947 h 1621113"/>
              <a:gd name="connsiteX1292" fmla="*/ 1303147 w 1913134"/>
              <a:gd name="connsiteY1292" fmla="*/ 1258541 h 1621113"/>
              <a:gd name="connsiteX1293" fmla="*/ 1312304 w 1913134"/>
              <a:gd name="connsiteY1293" fmla="*/ 1254134 h 1621113"/>
              <a:gd name="connsiteX1294" fmla="*/ 1310300 w 1913134"/>
              <a:gd name="connsiteY1294" fmla="*/ 1249970 h 1621113"/>
              <a:gd name="connsiteX1295" fmla="*/ 1310175 w 1913134"/>
              <a:gd name="connsiteY1295" fmla="*/ 1249709 h 1621113"/>
              <a:gd name="connsiteX1296" fmla="*/ 1094055 w 1913134"/>
              <a:gd name="connsiteY1296" fmla="*/ 1248870 h 1621113"/>
              <a:gd name="connsiteX1297" fmla="*/ 1094055 w 1913134"/>
              <a:gd name="connsiteY1297" fmla="*/ 1248870 h 1621113"/>
              <a:gd name="connsiteX1298" fmla="*/ 1582442 w 1913134"/>
              <a:gd name="connsiteY1298" fmla="*/ 1248546 h 1621113"/>
              <a:gd name="connsiteX1299" fmla="*/ 1587786 w 1913134"/>
              <a:gd name="connsiteY1299" fmla="*/ 1259650 h 1621113"/>
              <a:gd name="connsiteX1300" fmla="*/ 1578629 w 1913134"/>
              <a:gd name="connsiteY1300" fmla="*/ 1264056 h 1621113"/>
              <a:gd name="connsiteX1301" fmla="*/ 1569473 w 1913134"/>
              <a:gd name="connsiteY1301" fmla="*/ 1268462 h 1621113"/>
              <a:gd name="connsiteX1302" fmla="*/ 1564129 w 1913134"/>
              <a:gd name="connsiteY1302" fmla="*/ 1257358 h 1621113"/>
              <a:gd name="connsiteX1303" fmla="*/ 1573286 w 1913134"/>
              <a:gd name="connsiteY1303" fmla="*/ 1252952 h 1621113"/>
              <a:gd name="connsiteX1304" fmla="*/ 1101213 w 1913134"/>
              <a:gd name="connsiteY1304" fmla="*/ 1245426 h 1621113"/>
              <a:gd name="connsiteX1305" fmla="*/ 1099599 w 1913134"/>
              <a:gd name="connsiteY1305" fmla="*/ 1246202 h 1621113"/>
              <a:gd name="connsiteX1306" fmla="*/ 1098634 w 1913134"/>
              <a:gd name="connsiteY1306" fmla="*/ 1246667 h 1621113"/>
              <a:gd name="connsiteX1307" fmla="*/ 1094055 w 1913134"/>
              <a:gd name="connsiteY1307" fmla="*/ 1248870 h 1621113"/>
              <a:gd name="connsiteX1308" fmla="*/ 1100550 w 1913134"/>
              <a:gd name="connsiteY1308" fmla="*/ 1245745 h 1621113"/>
              <a:gd name="connsiteX1309" fmla="*/ 1103212 w 1913134"/>
              <a:gd name="connsiteY1309" fmla="*/ 1244464 h 1621113"/>
              <a:gd name="connsiteX1310" fmla="*/ 1102067 w 1913134"/>
              <a:gd name="connsiteY1310" fmla="*/ 1245015 h 1621113"/>
              <a:gd name="connsiteX1311" fmla="*/ 1101213 w 1913134"/>
              <a:gd name="connsiteY1311" fmla="*/ 1245426 h 1621113"/>
              <a:gd name="connsiteX1312" fmla="*/ 1046446 w 1913134"/>
              <a:gd name="connsiteY1312" fmla="*/ 1244428 h 1621113"/>
              <a:gd name="connsiteX1313" fmla="*/ 1051790 w 1913134"/>
              <a:gd name="connsiteY1313" fmla="*/ 1255533 h 1621113"/>
              <a:gd name="connsiteX1314" fmla="*/ 1046446 w 1913134"/>
              <a:gd name="connsiteY1314" fmla="*/ 1244428 h 1621113"/>
              <a:gd name="connsiteX1315" fmla="*/ 159299 w 1913134"/>
              <a:gd name="connsiteY1315" fmla="*/ 1243857 h 1621113"/>
              <a:gd name="connsiteX1316" fmla="*/ 150143 w 1913134"/>
              <a:gd name="connsiteY1316" fmla="*/ 1248263 h 1621113"/>
              <a:gd name="connsiteX1317" fmla="*/ 159299 w 1913134"/>
              <a:gd name="connsiteY1317" fmla="*/ 1243857 h 1621113"/>
              <a:gd name="connsiteX1318" fmla="*/ 161303 w 1913134"/>
              <a:gd name="connsiteY1318" fmla="*/ 1248021 h 1621113"/>
              <a:gd name="connsiteX1319" fmla="*/ 161445 w 1913134"/>
              <a:gd name="connsiteY1319" fmla="*/ 1248315 h 1621113"/>
              <a:gd name="connsiteX1320" fmla="*/ 161554 w 1913134"/>
              <a:gd name="connsiteY1320" fmla="*/ 1248541 h 1621113"/>
              <a:gd name="connsiteX1321" fmla="*/ 159299 w 1913134"/>
              <a:gd name="connsiteY1321" fmla="*/ 1243857 h 1621113"/>
              <a:gd name="connsiteX1322" fmla="*/ 1306961 w 1913134"/>
              <a:gd name="connsiteY1322" fmla="*/ 1243030 h 1621113"/>
              <a:gd name="connsiteX1323" fmla="*/ 1308965 w 1913134"/>
              <a:gd name="connsiteY1323" fmla="*/ 1247194 h 1621113"/>
              <a:gd name="connsiteX1324" fmla="*/ 1309090 w 1913134"/>
              <a:gd name="connsiteY1324" fmla="*/ 1247456 h 1621113"/>
              <a:gd name="connsiteX1325" fmla="*/ 1309215 w 1913134"/>
              <a:gd name="connsiteY1325" fmla="*/ 1247715 h 1621113"/>
              <a:gd name="connsiteX1326" fmla="*/ 1306961 w 1913134"/>
              <a:gd name="connsiteY1326" fmla="*/ 1243030 h 1621113"/>
              <a:gd name="connsiteX1327" fmla="*/ 1193258 w 1913134"/>
              <a:gd name="connsiteY1327" fmla="*/ 1242601 h 1621113"/>
              <a:gd name="connsiteX1328" fmla="*/ 1189445 w 1913134"/>
              <a:gd name="connsiteY1328" fmla="*/ 1258111 h 1621113"/>
              <a:gd name="connsiteX1329" fmla="*/ 1193258 w 1913134"/>
              <a:gd name="connsiteY1329" fmla="*/ 1242601 h 1621113"/>
              <a:gd name="connsiteX1330" fmla="*/ 510155 w 1913134"/>
              <a:gd name="connsiteY1330" fmla="*/ 1240453 h 1621113"/>
              <a:gd name="connsiteX1331" fmla="*/ 524655 w 1913134"/>
              <a:gd name="connsiteY1331" fmla="*/ 1247151 h 1621113"/>
              <a:gd name="connsiteX1332" fmla="*/ 510155 w 1913134"/>
              <a:gd name="connsiteY1332" fmla="*/ 1240453 h 1621113"/>
              <a:gd name="connsiteX1333" fmla="*/ 1178758 w 1913134"/>
              <a:gd name="connsiteY1333" fmla="*/ 1235903 h 1621113"/>
              <a:gd name="connsiteX1334" fmla="*/ 1184101 w 1913134"/>
              <a:gd name="connsiteY1334" fmla="*/ 1247007 h 1621113"/>
              <a:gd name="connsiteX1335" fmla="*/ 1174649 w 1913134"/>
              <a:gd name="connsiteY1335" fmla="*/ 1251556 h 1621113"/>
              <a:gd name="connsiteX1336" fmla="*/ 1169306 w 1913134"/>
              <a:gd name="connsiteY1336" fmla="*/ 1240451 h 1621113"/>
              <a:gd name="connsiteX1337" fmla="*/ 1178758 w 1913134"/>
              <a:gd name="connsiteY1337" fmla="*/ 1235903 h 1621113"/>
              <a:gd name="connsiteX1338" fmla="*/ 177908 w 1913134"/>
              <a:gd name="connsiteY1338" fmla="*/ 1234902 h 1621113"/>
              <a:gd name="connsiteX1339" fmla="*/ 168456 w 1913134"/>
              <a:gd name="connsiteY1339" fmla="*/ 1239450 h 1621113"/>
              <a:gd name="connsiteX1340" fmla="*/ 177908 w 1913134"/>
              <a:gd name="connsiteY1340" fmla="*/ 1234902 h 1621113"/>
              <a:gd name="connsiteX1341" fmla="*/ 183251 w 1913134"/>
              <a:gd name="connsiteY1341" fmla="*/ 1246006 h 1621113"/>
              <a:gd name="connsiteX1342" fmla="*/ 192408 w 1913134"/>
              <a:gd name="connsiteY1342" fmla="*/ 1241600 h 1621113"/>
              <a:gd name="connsiteX1343" fmla="*/ 177908 w 1913134"/>
              <a:gd name="connsiteY1343" fmla="*/ 1234902 h 1621113"/>
              <a:gd name="connsiteX1344" fmla="*/ 1301617 w 1913134"/>
              <a:gd name="connsiteY1344" fmla="*/ 1231926 h 1621113"/>
              <a:gd name="connsiteX1345" fmla="*/ 1292460 w 1913134"/>
              <a:gd name="connsiteY1345" fmla="*/ 1236332 h 1621113"/>
              <a:gd name="connsiteX1346" fmla="*/ 1283304 w 1913134"/>
              <a:gd name="connsiteY1346" fmla="*/ 1240738 h 1621113"/>
              <a:gd name="connsiteX1347" fmla="*/ 1292460 w 1913134"/>
              <a:gd name="connsiteY1347" fmla="*/ 1236332 h 1621113"/>
              <a:gd name="connsiteX1348" fmla="*/ 471703 w 1913134"/>
              <a:gd name="connsiteY1348" fmla="*/ 1231605 h 1621113"/>
              <a:gd name="connsiteX1349" fmla="*/ 477046 w 1913134"/>
              <a:gd name="connsiteY1349" fmla="*/ 1242710 h 1621113"/>
              <a:gd name="connsiteX1350" fmla="*/ 471703 w 1913134"/>
              <a:gd name="connsiteY1350" fmla="*/ 1231605 h 1621113"/>
              <a:gd name="connsiteX1351" fmla="*/ 1073916 w 1913134"/>
              <a:gd name="connsiteY1351" fmla="*/ 1231210 h 1621113"/>
              <a:gd name="connsiteX1352" fmla="*/ 1079260 w 1913134"/>
              <a:gd name="connsiteY1352" fmla="*/ 1242314 h 1621113"/>
              <a:gd name="connsiteX1353" fmla="*/ 1070103 w 1913134"/>
              <a:gd name="connsiteY1353" fmla="*/ 1246720 h 1621113"/>
              <a:gd name="connsiteX1354" fmla="*/ 1130977 w 1913134"/>
              <a:gd name="connsiteY1354" fmla="*/ 1231103 h 1621113"/>
              <a:gd name="connsiteX1355" fmla="*/ 1121525 w 1913134"/>
              <a:gd name="connsiteY1355" fmla="*/ 1235651 h 1621113"/>
              <a:gd name="connsiteX1356" fmla="*/ 1130977 w 1913134"/>
              <a:gd name="connsiteY1356" fmla="*/ 1231103 h 1621113"/>
              <a:gd name="connsiteX1357" fmla="*/ 1016979 w 1913134"/>
              <a:gd name="connsiteY1357" fmla="*/ 1230816 h 1621113"/>
              <a:gd name="connsiteX1358" fmla="*/ 1007822 w 1913134"/>
              <a:gd name="connsiteY1358" fmla="*/ 1235222 h 1621113"/>
              <a:gd name="connsiteX1359" fmla="*/ 1013338 w 1913134"/>
              <a:gd name="connsiteY1359" fmla="*/ 1246685 h 1621113"/>
              <a:gd name="connsiteX1360" fmla="*/ 1004181 w 1913134"/>
              <a:gd name="connsiteY1360" fmla="*/ 1251091 h 1621113"/>
              <a:gd name="connsiteX1361" fmla="*/ 1009525 w 1913134"/>
              <a:gd name="connsiteY1361" fmla="*/ 1262195 h 1621113"/>
              <a:gd name="connsiteX1362" fmla="*/ 1018681 w 1913134"/>
              <a:gd name="connsiteY1362" fmla="*/ 1257789 h 1621113"/>
              <a:gd name="connsiteX1363" fmla="*/ 1009525 w 1913134"/>
              <a:gd name="connsiteY1363" fmla="*/ 1262195 h 1621113"/>
              <a:gd name="connsiteX1364" fmla="*/ 1013338 w 1913134"/>
              <a:gd name="connsiteY1364" fmla="*/ 1246685 h 1621113"/>
              <a:gd name="connsiteX1365" fmla="*/ 1016979 w 1913134"/>
              <a:gd name="connsiteY1365" fmla="*/ 1230816 h 1621113"/>
              <a:gd name="connsiteX1366" fmla="*/ 1562427 w 1913134"/>
              <a:gd name="connsiteY1366" fmla="*/ 1230385 h 1621113"/>
              <a:gd name="connsiteX1367" fmla="*/ 1564681 w 1913134"/>
              <a:gd name="connsiteY1367" fmla="*/ 1235070 h 1621113"/>
              <a:gd name="connsiteX1368" fmla="*/ 1564556 w 1913134"/>
              <a:gd name="connsiteY1368" fmla="*/ 1234811 h 1621113"/>
              <a:gd name="connsiteX1369" fmla="*/ 504812 w 1913134"/>
              <a:gd name="connsiteY1369" fmla="*/ 1229349 h 1621113"/>
              <a:gd name="connsiteX1370" fmla="*/ 510155 w 1913134"/>
              <a:gd name="connsiteY1370" fmla="*/ 1240453 h 1621113"/>
              <a:gd name="connsiteX1371" fmla="*/ 524655 w 1913134"/>
              <a:gd name="connsiteY1371" fmla="*/ 1247151 h 1621113"/>
              <a:gd name="connsiteX1372" fmla="*/ 515498 w 1913134"/>
              <a:gd name="connsiteY1372" fmla="*/ 1251557 h 1621113"/>
              <a:gd name="connsiteX1373" fmla="*/ 506342 w 1913134"/>
              <a:gd name="connsiteY1373" fmla="*/ 1255964 h 1621113"/>
              <a:gd name="connsiteX1374" fmla="*/ 515498 w 1913134"/>
              <a:gd name="connsiteY1374" fmla="*/ 1251557 h 1621113"/>
              <a:gd name="connsiteX1375" fmla="*/ 530171 w 1913134"/>
              <a:gd name="connsiteY1375" fmla="*/ 1258614 h 1621113"/>
              <a:gd name="connsiteX1376" fmla="*/ 524655 w 1913134"/>
              <a:gd name="connsiteY1376" fmla="*/ 1247151 h 1621113"/>
              <a:gd name="connsiteX1377" fmla="*/ 519312 w 1913134"/>
              <a:gd name="connsiteY1377" fmla="*/ 1236047 h 1621113"/>
              <a:gd name="connsiteX1378" fmla="*/ 518167 w 1913134"/>
              <a:gd name="connsiteY1378" fmla="*/ 1236598 h 1621113"/>
              <a:gd name="connsiteX1379" fmla="*/ 510155 w 1913134"/>
              <a:gd name="connsiteY1379" fmla="*/ 1240453 h 1621113"/>
              <a:gd name="connsiteX1380" fmla="*/ 504812 w 1913134"/>
              <a:gd name="connsiteY1380" fmla="*/ 1229349 h 1621113"/>
              <a:gd name="connsiteX1381" fmla="*/ 1259251 w 1913134"/>
              <a:gd name="connsiteY1381" fmla="*/ 1226285 h 1621113"/>
              <a:gd name="connsiteX1382" fmla="*/ 1268804 w 1913134"/>
              <a:gd name="connsiteY1382" fmla="*/ 1234040 h 1621113"/>
              <a:gd name="connsiteX1383" fmla="*/ 1259352 w 1913134"/>
              <a:gd name="connsiteY1383" fmla="*/ 1238588 h 1621113"/>
              <a:gd name="connsiteX1384" fmla="*/ 1253836 w 1913134"/>
              <a:gd name="connsiteY1384" fmla="*/ 1227126 h 1621113"/>
              <a:gd name="connsiteX1385" fmla="*/ 1259251 w 1913134"/>
              <a:gd name="connsiteY1385" fmla="*/ 1226285 h 1621113"/>
              <a:gd name="connsiteX1386" fmla="*/ 1571583 w 1913134"/>
              <a:gd name="connsiteY1386" fmla="*/ 1225979 h 1621113"/>
              <a:gd name="connsiteX1387" fmla="*/ 1562427 w 1913134"/>
              <a:gd name="connsiteY1387" fmla="*/ 1230385 h 1621113"/>
              <a:gd name="connsiteX1388" fmla="*/ 1206228 w 1913134"/>
              <a:gd name="connsiteY1388" fmla="*/ 1222684 h 1621113"/>
              <a:gd name="connsiteX1389" fmla="*/ 1197071 w 1913134"/>
              <a:gd name="connsiteY1389" fmla="*/ 1227091 h 1621113"/>
              <a:gd name="connsiteX1390" fmla="*/ 1199220 w 1913134"/>
              <a:gd name="connsiteY1390" fmla="*/ 1231557 h 1621113"/>
              <a:gd name="connsiteX1391" fmla="*/ 1202414 w 1913134"/>
              <a:gd name="connsiteY1391" fmla="*/ 1238195 h 1621113"/>
              <a:gd name="connsiteX1392" fmla="*/ 1211571 w 1913134"/>
              <a:gd name="connsiteY1392" fmla="*/ 1233789 h 1621113"/>
              <a:gd name="connsiteX1393" fmla="*/ 1263288 w 1913134"/>
              <a:gd name="connsiteY1393" fmla="*/ 1222578 h 1621113"/>
              <a:gd name="connsiteX1394" fmla="*/ 1253836 w 1913134"/>
              <a:gd name="connsiteY1394" fmla="*/ 1227126 h 1621113"/>
              <a:gd name="connsiteX1395" fmla="*/ 1259352 w 1913134"/>
              <a:gd name="connsiteY1395" fmla="*/ 1238588 h 1621113"/>
              <a:gd name="connsiteX1396" fmla="*/ 1264695 w 1913134"/>
              <a:gd name="connsiteY1396" fmla="*/ 1249693 h 1621113"/>
              <a:gd name="connsiteX1397" fmla="*/ 1268804 w 1913134"/>
              <a:gd name="connsiteY1397" fmla="*/ 1234040 h 1621113"/>
              <a:gd name="connsiteX1398" fmla="*/ 1263288 w 1913134"/>
              <a:gd name="connsiteY1398" fmla="*/ 1222578 h 1621113"/>
              <a:gd name="connsiteX1399" fmla="*/ 1092525 w 1913134"/>
              <a:gd name="connsiteY1399" fmla="*/ 1222255 h 1621113"/>
              <a:gd name="connsiteX1400" fmla="*/ 1088712 w 1913134"/>
              <a:gd name="connsiteY1400" fmla="*/ 1237766 h 1621113"/>
              <a:gd name="connsiteX1401" fmla="*/ 1079260 w 1913134"/>
              <a:gd name="connsiteY1401" fmla="*/ 1242314 h 1621113"/>
              <a:gd name="connsiteX1402" fmla="*/ 1083368 w 1913134"/>
              <a:gd name="connsiteY1402" fmla="*/ 1226662 h 1621113"/>
              <a:gd name="connsiteX1403" fmla="*/ 1092525 w 1913134"/>
              <a:gd name="connsiteY1403" fmla="*/ 1222255 h 1621113"/>
              <a:gd name="connsiteX1404" fmla="*/ 1044744 w 1913134"/>
              <a:gd name="connsiteY1404" fmla="*/ 1217456 h 1621113"/>
              <a:gd name="connsiteX1405" fmla="*/ 1050260 w 1913134"/>
              <a:gd name="connsiteY1405" fmla="*/ 1228918 h 1621113"/>
              <a:gd name="connsiteX1406" fmla="*/ 1055603 w 1913134"/>
              <a:gd name="connsiteY1406" fmla="*/ 1240022 h 1621113"/>
              <a:gd name="connsiteX1407" fmla="*/ 1050260 w 1913134"/>
              <a:gd name="connsiteY1407" fmla="*/ 1228918 h 1621113"/>
              <a:gd name="connsiteX1408" fmla="*/ 1566240 w 1913134"/>
              <a:gd name="connsiteY1408" fmla="*/ 1214875 h 1621113"/>
              <a:gd name="connsiteX1409" fmla="*/ 1571583 w 1913134"/>
              <a:gd name="connsiteY1409" fmla="*/ 1225979 h 1621113"/>
              <a:gd name="connsiteX1410" fmla="*/ 1566240 w 1913134"/>
              <a:gd name="connsiteY1410" fmla="*/ 1214875 h 1621113"/>
              <a:gd name="connsiteX1411" fmla="*/ 236089 w 1913134"/>
              <a:gd name="connsiteY1411" fmla="*/ 1214811 h 1621113"/>
              <a:gd name="connsiteX1412" fmla="*/ 229330 w 1913134"/>
              <a:gd name="connsiteY1412" fmla="*/ 1223833 h 1621113"/>
              <a:gd name="connsiteX1413" fmla="*/ 238486 w 1913134"/>
              <a:gd name="connsiteY1413" fmla="*/ 1219427 h 1621113"/>
              <a:gd name="connsiteX1414" fmla="*/ 236089 w 1913134"/>
              <a:gd name="connsiteY1414" fmla="*/ 1214811 h 1621113"/>
              <a:gd name="connsiteX1415" fmla="*/ 1110838 w 1913134"/>
              <a:gd name="connsiteY1415" fmla="*/ 1213443 h 1621113"/>
              <a:gd name="connsiteX1416" fmla="*/ 1109693 w 1913134"/>
              <a:gd name="connsiteY1416" fmla="*/ 1213994 h 1621113"/>
              <a:gd name="connsiteX1417" fmla="*/ 1108176 w 1913134"/>
              <a:gd name="connsiteY1417" fmla="*/ 1214724 h 1621113"/>
              <a:gd name="connsiteX1418" fmla="*/ 1101681 w 1913134"/>
              <a:gd name="connsiteY1418" fmla="*/ 1217849 h 1621113"/>
              <a:gd name="connsiteX1419" fmla="*/ 1087181 w 1913134"/>
              <a:gd name="connsiteY1419" fmla="*/ 1211151 h 1621113"/>
              <a:gd name="connsiteX1420" fmla="*/ 1083368 w 1913134"/>
              <a:gd name="connsiteY1420" fmla="*/ 1226662 h 1621113"/>
              <a:gd name="connsiteX1421" fmla="*/ 1087181 w 1913134"/>
              <a:gd name="connsiteY1421" fmla="*/ 1211151 h 1621113"/>
              <a:gd name="connsiteX1422" fmla="*/ 161483 w 1913134"/>
              <a:gd name="connsiteY1422" fmla="*/ 1210043 h 1621113"/>
              <a:gd name="connsiteX1423" fmla="*/ 161608 w 1913134"/>
              <a:gd name="connsiteY1423" fmla="*/ 1210101 h 1621113"/>
              <a:gd name="connsiteX1424" fmla="*/ 167221 w 1913134"/>
              <a:gd name="connsiteY1424" fmla="*/ 1212694 h 1621113"/>
              <a:gd name="connsiteX1425" fmla="*/ 290081 w 1913134"/>
              <a:gd name="connsiteY1425" fmla="*/ 1208716 h 1621113"/>
              <a:gd name="connsiteX1426" fmla="*/ 295424 w 1913134"/>
              <a:gd name="connsiteY1426" fmla="*/ 1219821 h 1621113"/>
              <a:gd name="connsiteX1427" fmla="*/ 286267 w 1913134"/>
              <a:gd name="connsiteY1427" fmla="*/ 1224227 h 1621113"/>
              <a:gd name="connsiteX1428" fmla="*/ 288522 w 1913134"/>
              <a:gd name="connsiteY1428" fmla="*/ 1228911 h 1621113"/>
              <a:gd name="connsiteX1429" fmla="*/ 288380 w 1913134"/>
              <a:gd name="connsiteY1429" fmla="*/ 1228618 h 1621113"/>
              <a:gd name="connsiteX1430" fmla="*/ 286935 w 1913134"/>
              <a:gd name="connsiteY1430" fmla="*/ 1225615 h 1621113"/>
              <a:gd name="connsiteX1431" fmla="*/ 288271 w 1913134"/>
              <a:gd name="connsiteY1431" fmla="*/ 1228391 h 1621113"/>
              <a:gd name="connsiteX1432" fmla="*/ 288380 w 1913134"/>
              <a:gd name="connsiteY1432" fmla="*/ 1228618 h 1621113"/>
              <a:gd name="connsiteX1433" fmla="*/ 291611 w 1913134"/>
              <a:gd name="connsiteY1433" fmla="*/ 1235331 h 1621113"/>
              <a:gd name="connsiteX1434" fmla="*/ 300767 w 1913134"/>
              <a:gd name="connsiteY1434" fmla="*/ 1230925 h 1621113"/>
              <a:gd name="connsiteX1435" fmla="*/ 295424 w 1913134"/>
              <a:gd name="connsiteY1435" fmla="*/ 1219821 h 1621113"/>
              <a:gd name="connsiteX1436" fmla="*/ 290081 w 1913134"/>
              <a:gd name="connsiteY1436" fmla="*/ 1208716 h 1621113"/>
              <a:gd name="connsiteX1437" fmla="*/ 221732 w 1913134"/>
              <a:gd name="connsiteY1437" fmla="*/ 1208044 h 1621113"/>
              <a:gd name="connsiteX1438" fmla="*/ 221837 w 1913134"/>
              <a:gd name="connsiteY1438" fmla="*/ 1208263 h 1621113"/>
              <a:gd name="connsiteX1439" fmla="*/ 223986 w 1913134"/>
              <a:gd name="connsiteY1439" fmla="*/ 1212729 h 1621113"/>
              <a:gd name="connsiteX1440" fmla="*/ 221732 w 1913134"/>
              <a:gd name="connsiteY1440" fmla="*/ 1208044 h 1621113"/>
              <a:gd name="connsiteX1441" fmla="*/ 1096338 w 1913134"/>
              <a:gd name="connsiteY1441" fmla="*/ 1206745 h 1621113"/>
              <a:gd name="connsiteX1442" fmla="*/ 1101681 w 1913134"/>
              <a:gd name="connsiteY1442" fmla="*/ 1217849 h 1621113"/>
              <a:gd name="connsiteX1443" fmla="*/ 1095463 w 1913134"/>
              <a:gd name="connsiteY1443" fmla="*/ 1220842 h 1621113"/>
              <a:gd name="connsiteX1444" fmla="*/ 1092525 w 1913134"/>
              <a:gd name="connsiteY1444" fmla="*/ 1222255 h 1621113"/>
              <a:gd name="connsiteX1445" fmla="*/ 1096338 w 1913134"/>
              <a:gd name="connsiteY1445" fmla="*/ 1206745 h 1621113"/>
              <a:gd name="connsiteX1446" fmla="*/ 197863 w 1913134"/>
              <a:gd name="connsiteY1446" fmla="*/ 1206066 h 1621113"/>
              <a:gd name="connsiteX1447" fmla="*/ 197885 w 1913134"/>
              <a:gd name="connsiteY1447" fmla="*/ 1206113 h 1621113"/>
              <a:gd name="connsiteX1448" fmla="*/ 200034 w 1913134"/>
              <a:gd name="connsiteY1448" fmla="*/ 1210579 h 1621113"/>
              <a:gd name="connsiteX1449" fmla="*/ 152253 w 1913134"/>
              <a:gd name="connsiteY1449" fmla="*/ 1205779 h 1621113"/>
              <a:gd name="connsiteX1450" fmla="*/ 153632 w 1913134"/>
              <a:gd name="connsiteY1450" fmla="*/ 1208645 h 1621113"/>
              <a:gd name="connsiteX1451" fmla="*/ 154322 w 1913134"/>
              <a:gd name="connsiteY1451" fmla="*/ 1210078 h 1621113"/>
              <a:gd name="connsiteX1452" fmla="*/ 154409 w 1913134"/>
              <a:gd name="connsiteY1452" fmla="*/ 1210259 h 1621113"/>
              <a:gd name="connsiteX1453" fmla="*/ 154512 w 1913134"/>
              <a:gd name="connsiteY1453" fmla="*/ 1210473 h 1621113"/>
              <a:gd name="connsiteX1454" fmla="*/ 154580 w 1913134"/>
              <a:gd name="connsiteY1454" fmla="*/ 1210615 h 1621113"/>
              <a:gd name="connsiteX1455" fmla="*/ 152253 w 1913134"/>
              <a:gd name="connsiteY1455" fmla="*/ 1205779 h 1621113"/>
              <a:gd name="connsiteX1456" fmla="*/ 152253 w 1913134"/>
              <a:gd name="connsiteY1456" fmla="*/ 1205779 h 1621113"/>
              <a:gd name="connsiteX1457" fmla="*/ 154124 w 1913134"/>
              <a:gd name="connsiteY1457" fmla="*/ 1206644 h 1621113"/>
              <a:gd name="connsiteX1458" fmla="*/ 161483 w 1913134"/>
              <a:gd name="connsiteY1458" fmla="*/ 1210043 h 1621113"/>
              <a:gd name="connsiteX1459" fmla="*/ 160906 w 1913134"/>
              <a:gd name="connsiteY1459" fmla="*/ 1209777 h 1621113"/>
              <a:gd name="connsiteX1460" fmla="*/ 167221 w 1913134"/>
              <a:gd name="connsiteY1460" fmla="*/ 1212694 h 1621113"/>
              <a:gd name="connsiteX1461" fmla="*/ 152253 w 1913134"/>
              <a:gd name="connsiteY1461" fmla="*/ 1205779 h 1621113"/>
              <a:gd name="connsiteX1462" fmla="*/ 1243149 w 1913134"/>
              <a:gd name="connsiteY1462" fmla="*/ 1204918 h 1621113"/>
              <a:gd name="connsiteX1463" fmla="*/ 1243817 w 1913134"/>
              <a:gd name="connsiteY1463" fmla="*/ 1206306 h 1621113"/>
              <a:gd name="connsiteX1464" fmla="*/ 1244141 w 1913134"/>
              <a:gd name="connsiteY1464" fmla="*/ 1206979 h 1621113"/>
              <a:gd name="connsiteX1465" fmla="*/ 1245487 w 1913134"/>
              <a:gd name="connsiteY1465" fmla="*/ 1209776 h 1621113"/>
              <a:gd name="connsiteX1466" fmla="*/ 1245635 w 1913134"/>
              <a:gd name="connsiteY1466" fmla="*/ 1210082 h 1621113"/>
              <a:gd name="connsiteX1467" fmla="*/ 1248493 w 1913134"/>
              <a:gd name="connsiteY1467" fmla="*/ 1216022 h 1621113"/>
              <a:gd name="connsiteX1468" fmla="*/ 1245821 w 1913134"/>
              <a:gd name="connsiteY1468" fmla="*/ 1210470 h 1621113"/>
              <a:gd name="connsiteX1469" fmla="*/ 1245635 w 1913134"/>
              <a:gd name="connsiteY1469" fmla="*/ 1210082 h 1621113"/>
              <a:gd name="connsiteX1470" fmla="*/ 1244141 w 1913134"/>
              <a:gd name="connsiteY1470" fmla="*/ 1206979 h 1621113"/>
              <a:gd name="connsiteX1471" fmla="*/ 212971 w 1913134"/>
              <a:gd name="connsiteY1471" fmla="*/ 1204354 h 1621113"/>
              <a:gd name="connsiteX1472" fmla="*/ 210631 w 1913134"/>
              <a:gd name="connsiteY1472" fmla="*/ 1205480 h 1621113"/>
              <a:gd name="connsiteX1473" fmla="*/ 209486 w 1913134"/>
              <a:gd name="connsiteY1473" fmla="*/ 1206031 h 1621113"/>
              <a:gd name="connsiteX1474" fmla="*/ 1276258 w 1913134"/>
              <a:gd name="connsiteY1474" fmla="*/ 1202661 h 1621113"/>
              <a:gd name="connsiteX1475" fmla="*/ 1270586 w 1913134"/>
              <a:gd name="connsiteY1475" fmla="*/ 1205390 h 1621113"/>
              <a:gd name="connsiteX1476" fmla="*/ 1267101 w 1913134"/>
              <a:gd name="connsiteY1476" fmla="*/ 1207067 h 1621113"/>
              <a:gd name="connsiteX1477" fmla="*/ 1272445 w 1913134"/>
              <a:gd name="connsiteY1477" fmla="*/ 1218171 h 1621113"/>
              <a:gd name="connsiteX1478" fmla="*/ 1267101 w 1913134"/>
              <a:gd name="connsiteY1478" fmla="*/ 1207067 h 1621113"/>
              <a:gd name="connsiteX1479" fmla="*/ 1268246 w 1913134"/>
              <a:gd name="connsiteY1479" fmla="*/ 1206516 h 1621113"/>
              <a:gd name="connsiteX1480" fmla="*/ 1270586 w 1913134"/>
              <a:gd name="connsiteY1480" fmla="*/ 1205390 h 1621113"/>
              <a:gd name="connsiteX1481" fmla="*/ 1275113 w 1913134"/>
              <a:gd name="connsiteY1481" fmla="*/ 1203212 h 1621113"/>
              <a:gd name="connsiteX1482" fmla="*/ 1276258 w 1913134"/>
              <a:gd name="connsiteY1482" fmla="*/ 1202661 h 1621113"/>
              <a:gd name="connsiteX1483" fmla="*/ 218643 w 1913134"/>
              <a:gd name="connsiteY1483" fmla="*/ 1201625 h 1621113"/>
              <a:gd name="connsiteX1484" fmla="*/ 217498 w 1913134"/>
              <a:gd name="connsiteY1484" fmla="*/ 1202176 h 1621113"/>
              <a:gd name="connsiteX1485" fmla="*/ 212971 w 1913134"/>
              <a:gd name="connsiteY1485" fmla="*/ 1204354 h 1621113"/>
              <a:gd name="connsiteX1486" fmla="*/ 1594005 w 1913134"/>
              <a:gd name="connsiteY1486" fmla="*/ 1201514 h 1621113"/>
              <a:gd name="connsiteX1487" fmla="*/ 1599348 w 1913134"/>
              <a:gd name="connsiteY1487" fmla="*/ 1212618 h 1621113"/>
              <a:gd name="connsiteX1488" fmla="*/ 1590192 w 1913134"/>
              <a:gd name="connsiteY1488" fmla="*/ 1217025 h 1621113"/>
              <a:gd name="connsiteX1489" fmla="*/ 1594005 w 1913134"/>
              <a:gd name="connsiteY1489" fmla="*/ 1201514 h 1621113"/>
              <a:gd name="connsiteX1490" fmla="*/ 170862 w 1913134"/>
              <a:gd name="connsiteY1490" fmla="*/ 1196825 h 1621113"/>
              <a:gd name="connsiteX1491" fmla="*/ 161705 w 1913134"/>
              <a:gd name="connsiteY1491" fmla="*/ 1201231 h 1621113"/>
              <a:gd name="connsiteX1492" fmla="*/ 170862 w 1913134"/>
              <a:gd name="connsiteY1492" fmla="*/ 1196825 h 1621113"/>
              <a:gd name="connsiteX1493" fmla="*/ 173051 w 1913134"/>
              <a:gd name="connsiteY1493" fmla="*/ 1201374 h 1621113"/>
              <a:gd name="connsiteX1494" fmla="*/ 172931 w 1913134"/>
              <a:gd name="connsiteY1494" fmla="*/ 1201123 h 1621113"/>
              <a:gd name="connsiteX1495" fmla="*/ 170862 w 1913134"/>
              <a:gd name="connsiteY1495" fmla="*/ 1196825 h 1621113"/>
              <a:gd name="connsiteX1496" fmla="*/ 170862 w 1913134"/>
              <a:gd name="connsiteY1496" fmla="*/ 1196825 h 1621113"/>
              <a:gd name="connsiteX1497" fmla="*/ 185534 w 1913134"/>
              <a:gd name="connsiteY1497" fmla="*/ 1203881 h 1621113"/>
              <a:gd name="connsiteX1498" fmla="*/ 176378 w 1913134"/>
              <a:gd name="connsiteY1498" fmla="*/ 1208287 h 1621113"/>
              <a:gd name="connsiteX1499" fmla="*/ 173051 w 1913134"/>
              <a:gd name="connsiteY1499" fmla="*/ 1201374 h 1621113"/>
              <a:gd name="connsiteX1500" fmla="*/ 173189 w 1913134"/>
              <a:gd name="connsiteY1500" fmla="*/ 1201661 h 1621113"/>
              <a:gd name="connsiteX1501" fmla="*/ 170862 w 1913134"/>
              <a:gd name="connsiteY1501" fmla="*/ 1196825 h 1621113"/>
              <a:gd name="connsiteX1502" fmla="*/ 159556 w 1913134"/>
              <a:gd name="connsiteY1502" fmla="*/ 1196765 h 1621113"/>
              <a:gd name="connsiteX1503" fmla="*/ 159701 w 1913134"/>
              <a:gd name="connsiteY1503" fmla="*/ 1197067 h 1621113"/>
              <a:gd name="connsiteX1504" fmla="*/ 161705 w 1913134"/>
              <a:gd name="connsiteY1504" fmla="*/ 1201231 h 1621113"/>
              <a:gd name="connsiteX1505" fmla="*/ 159451 w 1913134"/>
              <a:gd name="connsiteY1505" fmla="*/ 1196547 h 1621113"/>
              <a:gd name="connsiteX1506" fmla="*/ 159534 w 1913134"/>
              <a:gd name="connsiteY1506" fmla="*/ 1196718 h 1621113"/>
              <a:gd name="connsiteX1507" fmla="*/ 161705 w 1913134"/>
              <a:gd name="connsiteY1507" fmla="*/ 1201231 h 1621113"/>
              <a:gd name="connsiteX1508" fmla="*/ 159451 w 1913134"/>
              <a:gd name="connsiteY1508" fmla="*/ 1196547 h 1621113"/>
              <a:gd name="connsiteX1509" fmla="*/ 193059 w 1913134"/>
              <a:gd name="connsiteY1509" fmla="*/ 1196085 h 1621113"/>
              <a:gd name="connsiteX1510" fmla="*/ 194691 w 1913134"/>
              <a:gd name="connsiteY1510" fmla="*/ 1199475 h 1621113"/>
              <a:gd name="connsiteX1511" fmla="*/ 194002 w 1913134"/>
              <a:gd name="connsiteY1511" fmla="*/ 1198042 h 1621113"/>
              <a:gd name="connsiteX1512" fmla="*/ 1250274 w 1913134"/>
              <a:gd name="connsiteY1512" fmla="*/ 1195533 h 1621113"/>
              <a:gd name="connsiteX1513" fmla="*/ 1252601 w 1913134"/>
              <a:gd name="connsiteY1513" fmla="*/ 1200369 h 1621113"/>
              <a:gd name="connsiteX1514" fmla="*/ 1250274 w 1913134"/>
              <a:gd name="connsiteY1514" fmla="*/ 1195533 h 1621113"/>
              <a:gd name="connsiteX1515" fmla="*/ 146910 w 1913134"/>
              <a:gd name="connsiteY1515" fmla="*/ 1194675 h 1621113"/>
              <a:gd name="connsiteX1516" fmla="*/ 161705 w 1913134"/>
              <a:gd name="connsiteY1516" fmla="*/ 1201231 h 1621113"/>
              <a:gd name="connsiteX1517" fmla="*/ 152253 w 1913134"/>
              <a:gd name="connsiteY1517" fmla="*/ 1205779 h 1621113"/>
              <a:gd name="connsiteX1518" fmla="*/ 192364 w 1913134"/>
              <a:gd name="connsiteY1518" fmla="*/ 1194639 h 1621113"/>
              <a:gd name="connsiteX1519" fmla="*/ 192421 w 1913134"/>
              <a:gd name="connsiteY1519" fmla="*/ 1194758 h 1621113"/>
              <a:gd name="connsiteX1520" fmla="*/ 193059 w 1913134"/>
              <a:gd name="connsiteY1520" fmla="*/ 1196085 h 1621113"/>
              <a:gd name="connsiteX1521" fmla="*/ 158478 w 1913134"/>
              <a:gd name="connsiteY1521" fmla="*/ 1194524 h 1621113"/>
              <a:gd name="connsiteX1522" fmla="*/ 158511 w 1913134"/>
              <a:gd name="connsiteY1522" fmla="*/ 1194593 h 1621113"/>
              <a:gd name="connsiteX1523" fmla="*/ 159556 w 1913134"/>
              <a:gd name="connsiteY1523" fmla="*/ 1196765 h 1621113"/>
              <a:gd name="connsiteX1524" fmla="*/ 159534 w 1913134"/>
              <a:gd name="connsiteY1524" fmla="*/ 1196718 h 1621113"/>
              <a:gd name="connsiteX1525" fmla="*/ 1408569 w 1913134"/>
              <a:gd name="connsiteY1525" fmla="*/ 1194136 h 1621113"/>
              <a:gd name="connsiteX1526" fmla="*/ 1404756 w 1913134"/>
              <a:gd name="connsiteY1526" fmla="*/ 1209646 h 1621113"/>
              <a:gd name="connsiteX1527" fmla="*/ 1408569 w 1913134"/>
              <a:gd name="connsiteY1527" fmla="*/ 1194136 h 1621113"/>
              <a:gd name="connsiteX1528" fmla="*/ 1404756 w 1913134"/>
              <a:gd name="connsiteY1528" fmla="*/ 1209646 h 1621113"/>
              <a:gd name="connsiteX1529" fmla="*/ 1413913 w 1913134"/>
              <a:gd name="connsiteY1529" fmla="*/ 1205240 h 1621113"/>
              <a:gd name="connsiteX1530" fmla="*/ 1408569 w 1913134"/>
              <a:gd name="connsiteY1530" fmla="*/ 1194136 h 1621113"/>
              <a:gd name="connsiteX1531" fmla="*/ 1237634 w 1913134"/>
              <a:gd name="connsiteY1531" fmla="*/ 1193455 h 1621113"/>
              <a:gd name="connsiteX1532" fmla="*/ 1228477 w 1913134"/>
              <a:gd name="connsiteY1532" fmla="*/ 1197861 h 1621113"/>
              <a:gd name="connsiteX1533" fmla="*/ 1237634 w 1913134"/>
              <a:gd name="connsiteY1533" fmla="*/ 1193455 h 1621113"/>
              <a:gd name="connsiteX1534" fmla="*/ 1124103 w 1913134"/>
              <a:gd name="connsiteY1534" fmla="*/ 1193384 h 1621113"/>
              <a:gd name="connsiteX1535" fmla="*/ 1114947 w 1913134"/>
              <a:gd name="connsiteY1535" fmla="*/ 1197790 h 1621113"/>
              <a:gd name="connsiteX1536" fmla="*/ 1124103 w 1913134"/>
              <a:gd name="connsiteY1536" fmla="*/ 1193384 h 1621113"/>
              <a:gd name="connsiteX1537" fmla="*/ 180019 w 1913134"/>
              <a:gd name="connsiteY1537" fmla="*/ 1192419 h 1621113"/>
              <a:gd name="connsiteX1538" fmla="*/ 185534 w 1913134"/>
              <a:gd name="connsiteY1538" fmla="*/ 1203881 h 1621113"/>
              <a:gd name="connsiteX1539" fmla="*/ 180019 w 1913134"/>
              <a:gd name="connsiteY1539" fmla="*/ 1192419 h 1621113"/>
              <a:gd name="connsiteX1540" fmla="*/ 1127588 w 1913134"/>
              <a:gd name="connsiteY1540" fmla="*/ 1191707 h 1621113"/>
              <a:gd name="connsiteX1541" fmla="*/ 1126012 w 1913134"/>
              <a:gd name="connsiteY1541" fmla="*/ 1192466 h 1621113"/>
              <a:gd name="connsiteX1542" fmla="*/ 1125248 w 1913134"/>
              <a:gd name="connsiteY1542" fmla="*/ 1192833 h 1621113"/>
              <a:gd name="connsiteX1543" fmla="*/ 1124103 w 1913134"/>
              <a:gd name="connsiteY1543" fmla="*/ 1193384 h 1621113"/>
              <a:gd name="connsiteX1544" fmla="*/ 157030 w 1913134"/>
              <a:gd name="connsiteY1544" fmla="*/ 1191515 h 1621113"/>
              <a:gd name="connsiteX1545" fmla="*/ 158478 w 1913134"/>
              <a:gd name="connsiteY1545" fmla="*/ 1194524 h 1621113"/>
              <a:gd name="connsiteX1546" fmla="*/ 158366 w 1913134"/>
              <a:gd name="connsiteY1546" fmla="*/ 1194291 h 1621113"/>
              <a:gd name="connsiteX1547" fmla="*/ 1157212 w 1913134"/>
              <a:gd name="connsiteY1547" fmla="*/ 1191128 h 1621113"/>
              <a:gd name="connsiteX1548" fmla="*/ 1153103 w 1913134"/>
              <a:gd name="connsiteY1548" fmla="*/ 1206780 h 1621113"/>
              <a:gd name="connsiteX1549" fmla="*/ 1143947 w 1913134"/>
              <a:gd name="connsiteY1549" fmla="*/ 1211187 h 1621113"/>
              <a:gd name="connsiteX1550" fmla="*/ 1147760 w 1913134"/>
              <a:gd name="connsiteY1550" fmla="*/ 1195676 h 1621113"/>
              <a:gd name="connsiteX1551" fmla="*/ 1157212 w 1913134"/>
              <a:gd name="connsiteY1551" fmla="*/ 1191128 h 1621113"/>
              <a:gd name="connsiteX1552" fmla="*/ 202007 w 1913134"/>
              <a:gd name="connsiteY1552" fmla="*/ 1190487 h 1621113"/>
              <a:gd name="connsiteX1553" fmla="*/ 202075 w 1913134"/>
              <a:gd name="connsiteY1553" fmla="*/ 1190628 h 1621113"/>
              <a:gd name="connsiteX1554" fmla="*/ 204143 w 1913134"/>
              <a:gd name="connsiteY1554" fmla="*/ 1194927 h 1621113"/>
              <a:gd name="connsiteX1555" fmla="*/ 1588662 w 1913134"/>
              <a:gd name="connsiteY1555" fmla="*/ 1190410 h 1621113"/>
              <a:gd name="connsiteX1556" fmla="*/ 1589330 w 1913134"/>
              <a:gd name="connsiteY1556" fmla="*/ 1191798 h 1621113"/>
              <a:gd name="connsiteX1557" fmla="*/ 1591834 w 1913134"/>
              <a:gd name="connsiteY1557" fmla="*/ 1197001 h 1621113"/>
              <a:gd name="connsiteX1558" fmla="*/ 1591751 w 1913134"/>
              <a:gd name="connsiteY1558" fmla="*/ 1196829 h 1621113"/>
              <a:gd name="connsiteX1559" fmla="*/ 1594005 w 1913134"/>
              <a:gd name="connsiteY1559" fmla="*/ 1201514 h 1621113"/>
              <a:gd name="connsiteX1560" fmla="*/ 1584848 w 1913134"/>
              <a:gd name="connsiteY1560" fmla="*/ 1205920 h 1621113"/>
              <a:gd name="connsiteX1561" fmla="*/ 1588662 w 1913134"/>
              <a:gd name="connsiteY1561" fmla="*/ 1190410 h 1621113"/>
              <a:gd name="connsiteX1562" fmla="*/ 156362 w 1913134"/>
              <a:gd name="connsiteY1562" fmla="*/ 1190127 h 1621113"/>
              <a:gd name="connsiteX1563" fmla="*/ 158616 w 1913134"/>
              <a:gd name="connsiteY1563" fmla="*/ 1194812 h 1621113"/>
              <a:gd name="connsiteX1564" fmla="*/ 158511 w 1913134"/>
              <a:gd name="connsiteY1564" fmla="*/ 1194593 h 1621113"/>
              <a:gd name="connsiteX1565" fmla="*/ 1133260 w 1913134"/>
              <a:gd name="connsiteY1565" fmla="*/ 1188978 h 1621113"/>
              <a:gd name="connsiteX1566" fmla="*/ 1132115 w 1913134"/>
              <a:gd name="connsiteY1566" fmla="*/ 1189529 h 1621113"/>
              <a:gd name="connsiteX1567" fmla="*/ 1127588 w 1913134"/>
              <a:gd name="connsiteY1567" fmla="*/ 1191707 h 1621113"/>
              <a:gd name="connsiteX1568" fmla="*/ 303173 w 1913134"/>
              <a:gd name="connsiteY1568" fmla="*/ 1188299 h 1621113"/>
              <a:gd name="connsiteX1569" fmla="*/ 294017 w 1913134"/>
              <a:gd name="connsiteY1569" fmla="*/ 1192706 h 1621113"/>
              <a:gd name="connsiteX1570" fmla="*/ 1597818 w 1913134"/>
              <a:gd name="connsiteY1570" fmla="*/ 1186004 h 1621113"/>
              <a:gd name="connsiteX1571" fmla="*/ 1603162 w 1913134"/>
              <a:gd name="connsiteY1571" fmla="*/ 1197108 h 1621113"/>
              <a:gd name="connsiteX1572" fmla="*/ 1594005 w 1913134"/>
              <a:gd name="connsiteY1572" fmla="*/ 1201514 h 1621113"/>
              <a:gd name="connsiteX1573" fmla="*/ 1591834 w 1913134"/>
              <a:gd name="connsiteY1573" fmla="*/ 1197001 h 1621113"/>
              <a:gd name="connsiteX1574" fmla="*/ 1591890 w 1913134"/>
              <a:gd name="connsiteY1574" fmla="*/ 1197117 h 1621113"/>
              <a:gd name="connsiteX1575" fmla="*/ 1593337 w 1913134"/>
              <a:gd name="connsiteY1575" fmla="*/ 1200126 h 1621113"/>
              <a:gd name="connsiteX1576" fmla="*/ 1592001 w 1913134"/>
              <a:gd name="connsiteY1576" fmla="*/ 1197350 h 1621113"/>
              <a:gd name="connsiteX1577" fmla="*/ 1591890 w 1913134"/>
              <a:gd name="connsiteY1577" fmla="*/ 1197117 h 1621113"/>
              <a:gd name="connsiteX1578" fmla="*/ 1588662 w 1913134"/>
              <a:gd name="connsiteY1578" fmla="*/ 1190410 h 1621113"/>
              <a:gd name="connsiteX1579" fmla="*/ 165519 w 1913134"/>
              <a:gd name="connsiteY1579" fmla="*/ 1185721 h 1621113"/>
              <a:gd name="connsiteX1580" fmla="*/ 170862 w 1913134"/>
              <a:gd name="connsiteY1580" fmla="*/ 1196825 h 1621113"/>
              <a:gd name="connsiteX1581" fmla="*/ 156362 w 1913134"/>
              <a:gd name="connsiteY1581" fmla="*/ 1190127 h 1621113"/>
              <a:gd name="connsiteX1582" fmla="*/ 1085479 w 1913134"/>
              <a:gd name="connsiteY1582" fmla="*/ 1184178 h 1621113"/>
              <a:gd name="connsiteX1583" fmla="*/ 1090822 w 1913134"/>
              <a:gd name="connsiteY1583" fmla="*/ 1195282 h 1621113"/>
              <a:gd name="connsiteX1584" fmla="*/ 198627 w 1913134"/>
              <a:gd name="connsiteY1584" fmla="*/ 1183464 h 1621113"/>
              <a:gd name="connsiteX1585" fmla="*/ 202007 w 1913134"/>
              <a:gd name="connsiteY1585" fmla="*/ 1190487 h 1621113"/>
              <a:gd name="connsiteX1586" fmla="*/ 201816 w 1913134"/>
              <a:gd name="connsiteY1586" fmla="*/ 1190091 h 1621113"/>
              <a:gd name="connsiteX1587" fmla="*/ 204143 w 1913134"/>
              <a:gd name="connsiteY1587" fmla="*/ 1194927 h 1621113"/>
              <a:gd name="connsiteX1588" fmla="*/ 201780 w 1913134"/>
              <a:gd name="connsiteY1588" fmla="*/ 1196064 h 1621113"/>
              <a:gd name="connsiteX1589" fmla="*/ 194691 w 1913134"/>
              <a:gd name="connsiteY1589" fmla="*/ 1199475 h 1621113"/>
              <a:gd name="connsiteX1590" fmla="*/ 192623 w 1913134"/>
              <a:gd name="connsiteY1590" fmla="*/ 1195177 h 1621113"/>
              <a:gd name="connsiteX1591" fmla="*/ 192421 w 1913134"/>
              <a:gd name="connsiteY1591" fmla="*/ 1194758 h 1621113"/>
              <a:gd name="connsiteX1592" fmla="*/ 189175 w 1913134"/>
              <a:gd name="connsiteY1592" fmla="*/ 1188013 h 1621113"/>
              <a:gd name="connsiteX1593" fmla="*/ 186921 w 1913134"/>
              <a:gd name="connsiteY1593" fmla="*/ 1183328 h 1621113"/>
              <a:gd name="connsiteX1594" fmla="*/ 186973 w 1913134"/>
              <a:gd name="connsiteY1594" fmla="*/ 1183436 h 1621113"/>
              <a:gd name="connsiteX1595" fmla="*/ 187026 w 1913134"/>
              <a:gd name="connsiteY1595" fmla="*/ 1183546 h 1621113"/>
              <a:gd name="connsiteX1596" fmla="*/ 189175 w 1913134"/>
              <a:gd name="connsiteY1596" fmla="*/ 1188013 h 1621113"/>
              <a:gd name="connsiteX1597" fmla="*/ 186921 w 1913134"/>
              <a:gd name="connsiteY1597" fmla="*/ 1183328 h 1621113"/>
              <a:gd name="connsiteX1598" fmla="*/ 1232290 w 1913134"/>
              <a:gd name="connsiteY1598" fmla="*/ 1182351 h 1621113"/>
              <a:gd name="connsiteX1599" fmla="*/ 1223134 w 1913134"/>
              <a:gd name="connsiteY1599" fmla="*/ 1186757 h 1621113"/>
              <a:gd name="connsiteX1600" fmla="*/ 1232290 w 1913134"/>
              <a:gd name="connsiteY1600" fmla="*/ 1182351 h 1621113"/>
              <a:gd name="connsiteX1601" fmla="*/ 1118587 w 1913134"/>
              <a:gd name="connsiteY1601" fmla="*/ 1181922 h 1621113"/>
              <a:gd name="connsiteX1602" fmla="*/ 1124103 w 1913134"/>
              <a:gd name="connsiteY1602" fmla="*/ 1193384 h 1621113"/>
              <a:gd name="connsiteX1603" fmla="*/ 1118587 w 1913134"/>
              <a:gd name="connsiteY1603" fmla="*/ 1181922 h 1621113"/>
              <a:gd name="connsiteX1604" fmla="*/ 174675 w 1913134"/>
              <a:gd name="connsiteY1604" fmla="*/ 1181315 h 1621113"/>
              <a:gd name="connsiteX1605" fmla="*/ 176859 w 1913134"/>
              <a:gd name="connsiteY1605" fmla="*/ 1185853 h 1621113"/>
              <a:gd name="connsiteX1606" fmla="*/ 176679 w 1913134"/>
              <a:gd name="connsiteY1606" fmla="*/ 1185479 h 1621113"/>
              <a:gd name="connsiteX1607" fmla="*/ 174675 w 1913134"/>
              <a:gd name="connsiteY1607" fmla="*/ 1181315 h 1621113"/>
              <a:gd name="connsiteX1608" fmla="*/ 174675 w 1913134"/>
              <a:gd name="connsiteY1608" fmla="*/ 1181315 h 1621113"/>
              <a:gd name="connsiteX1609" fmla="*/ 189175 w 1913134"/>
              <a:gd name="connsiteY1609" fmla="*/ 1188013 h 1621113"/>
              <a:gd name="connsiteX1610" fmla="*/ 180019 w 1913134"/>
              <a:gd name="connsiteY1610" fmla="*/ 1192419 h 1621113"/>
              <a:gd name="connsiteX1611" fmla="*/ 176859 w 1913134"/>
              <a:gd name="connsiteY1611" fmla="*/ 1185853 h 1621113"/>
              <a:gd name="connsiteX1612" fmla="*/ 176930 w 1913134"/>
              <a:gd name="connsiteY1612" fmla="*/ 1185999 h 1621113"/>
              <a:gd name="connsiteX1613" fmla="*/ 174675 w 1913134"/>
              <a:gd name="connsiteY1613" fmla="*/ 1181315 h 1621113"/>
              <a:gd name="connsiteX1614" fmla="*/ 1135081 w 1913134"/>
              <a:gd name="connsiteY1614" fmla="*/ 1181044 h 1621113"/>
              <a:gd name="connsiteX1615" fmla="*/ 1133715 w 1913134"/>
              <a:gd name="connsiteY1615" fmla="*/ 1186994 h 1621113"/>
              <a:gd name="connsiteX1616" fmla="*/ 1133260 w 1913134"/>
              <a:gd name="connsiteY1616" fmla="*/ 1188978 h 1621113"/>
              <a:gd name="connsiteX1617" fmla="*/ 1265399 w 1913134"/>
              <a:gd name="connsiteY1617" fmla="*/ 1180094 h 1621113"/>
              <a:gd name="connsiteX1618" fmla="*/ 1258151 w 1913134"/>
              <a:gd name="connsiteY1618" fmla="*/ 1183582 h 1621113"/>
              <a:gd name="connsiteX1619" fmla="*/ 1257387 w 1913134"/>
              <a:gd name="connsiteY1619" fmla="*/ 1183950 h 1621113"/>
              <a:gd name="connsiteX1620" fmla="*/ 1256242 w 1913134"/>
              <a:gd name="connsiteY1620" fmla="*/ 1184501 h 1621113"/>
              <a:gd name="connsiteX1621" fmla="*/ 1127744 w 1913134"/>
              <a:gd name="connsiteY1621" fmla="*/ 1177516 h 1621113"/>
              <a:gd name="connsiteX1622" fmla="*/ 1133260 w 1913134"/>
              <a:gd name="connsiteY1622" fmla="*/ 1188978 h 1621113"/>
              <a:gd name="connsiteX1623" fmla="*/ 1116438 w 1913134"/>
              <a:gd name="connsiteY1623" fmla="*/ 1177456 h 1621113"/>
              <a:gd name="connsiteX1624" fmla="*/ 1116583 w 1913134"/>
              <a:gd name="connsiteY1624" fmla="*/ 1177758 h 1621113"/>
              <a:gd name="connsiteX1625" fmla="*/ 1118587 w 1913134"/>
              <a:gd name="connsiteY1625" fmla="*/ 1181922 h 1621113"/>
              <a:gd name="connsiteX1626" fmla="*/ 211269 w 1913134"/>
              <a:gd name="connsiteY1626" fmla="*/ 1177381 h 1621113"/>
              <a:gd name="connsiteX1627" fmla="*/ 208929 w 1913134"/>
              <a:gd name="connsiteY1627" fmla="*/ 1178507 h 1621113"/>
              <a:gd name="connsiteX1628" fmla="*/ 207784 w 1913134"/>
              <a:gd name="connsiteY1628" fmla="*/ 1179058 h 1621113"/>
              <a:gd name="connsiteX1629" fmla="*/ 183832 w 1913134"/>
              <a:gd name="connsiteY1629" fmla="*/ 1176908 h 1621113"/>
              <a:gd name="connsiteX1630" fmla="*/ 189175 w 1913134"/>
              <a:gd name="connsiteY1630" fmla="*/ 1188013 h 1621113"/>
              <a:gd name="connsiteX1631" fmla="*/ 187171 w 1913134"/>
              <a:gd name="connsiteY1631" fmla="*/ 1183848 h 1621113"/>
              <a:gd name="connsiteX1632" fmla="*/ 187026 w 1913134"/>
              <a:gd name="connsiteY1632" fmla="*/ 1183546 h 1621113"/>
              <a:gd name="connsiteX1633" fmla="*/ 1104087 w 1913134"/>
              <a:gd name="connsiteY1633" fmla="*/ 1175224 h 1621113"/>
              <a:gd name="connsiteX1634" fmla="*/ 1109431 w 1913134"/>
              <a:gd name="connsiteY1634" fmla="*/ 1186328 h 1621113"/>
              <a:gd name="connsiteX1635" fmla="*/ 1114947 w 1913134"/>
              <a:gd name="connsiteY1635" fmla="*/ 1197790 h 1621113"/>
              <a:gd name="connsiteX1636" fmla="*/ 1105495 w 1913134"/>
              <a:gd name="connsiteY1636" fmla="*/ 1202339 h 1621113"/>
              <a:gd name="connsiteX1637" fmla="*/ 1096338 w 1913134"/>
              <a:gd name="connsiteY1637" fmla="*/ 1206745 h 1621113"/>
              <a:gd name="connsiteX1638" fmla="*/ 1090822 w 1913134"/>
              <a:gd name="connsiteY1638" fmla="*/ 1195282 h 1621113"/>
              <a:gd name="connsiteX1639" fmla="*/ 1094635 w 1913134"/>
              <a:gd name="connsiteY1639" fmla="*/ 1179772 h 1621113"/>
              <a:gd name="connsiteX1640" fmla="*/ 1104087 w 1913134"/>
              <a:gd name="connsiteY1640" fmla="*/ 1175224 h 1621113"/>
              <a:gd name="connsiteX1641" fmla="*/ 216940 w 1913134"/>
              <a:gd name="connsiteY1641" fmla="*/ 1174652 h 1621113"/>
              <a:gd name="connsiteX1642" fmla="*/ 215796 w 1913134"/>
              <a:gd name="connsiteY1642" fmla="*/ 1175203 h 1621113"/>
              <a:gd name="connsiteX1643" fmla="*/ 211269 w 1913134"/>
              <a:gd name="connsiteY1643" fmla="*/ 1177381 h 1621113"/>
              <a:gd name="connsiteX1644" fmla="*/ 160175 w 1913134"/>
              <a:gd name="connsiteY1644" fmla="*/ 1174616 h 1621113"/>
              <a:gd name="connsiteX1645" fmla="*/ 174675 w 1913134"/>
              <a:gd name="connsiteY1645" fmla="*/ 1181315 h 1621113"/>
              <a:gd name="connsiteX1646" fmla="*/ 165519 w 1913134"/>
              <a:gd name="connsiteY1646" fmla="*/ 1185721 h 1621113"/>
              <a:gd name="connsiteX1647" fmla="*/ 160175 w 1913134"/>
              <a:gd name="connsiteY1647" fmla="*/ 1174616 h 1621113"/>
              <a:gd name="connsiteX1648" fmla="*/ 160175 w 1913134"/>
              <a:gd name="connsiteY1648" fmla="*/ 1174616 h 1621113"/>
              <a:gd name="connsiteX1649" fmla="*/ 1592302 w 1913134"/>
              <a:gd name="connsiteY1649" fmla="*/ 1174541 h 1621113"/>
              <a:gd name="connsiteX1650" fmla="*/ 1583146 w 1913134"/>
              <a:gd name="connsiteY1650" fmla="*/ 1178947 h 1621113"/>
              <a:gd name="connsiteX1651" fmla="*/ 1580933 w 1913134"/>
              <a:gd name="connsiteY1651" fmla="*/ 1174350 h 1621113"/>
              <a:gd name="connsiteX1652" fmla="*/ 1581142 w 1913134"/>
              <a:gd name="connsiteY1652" fmla="*/ 1174783 h 1621113"/>
              <a:gd name="connsiteX1653" fmla="*/ 1583146 w 1913134"/>
              <a:gd name="connsiteY1653" fmla="*/ 1178947 h 1621113"/>
              <a:gd name="connsiteX1654" fmla="*/ 1136901 w 1913134"/>
              <a:gd name="connsiteY1654" fmla="*/ 1173109 h 1621113"/>
              <a:gd name="connsiteX1655" fmla="*/ 1136446 w 1913134"/>
              <a:gd name="connsiteY1655" fmla="*/ 1175093 h 1621113"/>
              <a:gd name="connsiteX1656" fmla="*/ 1135081 w 1913134"/>
              <a:gd name="connsiteY1656" fmla="*/ 1181044 h 1621113"/>
              <a:gd name="connsiteX1657" fmla="*/ 466339 w 1913134"/>
              <a:gd name="connsiteY1657" fmla="*/ 1172833 h 1621113"/>
              <a:gd name="connsiteX1658" fmla="*/ 468593 w 1913134"/>
              <a:gd name="connsiteY1658" fmla="*/ 1177518 h 1621113"/>
              <a:gd name="connsiteX1659" fmla="*/ 477750 w 1913134"/>
              <a:gd name="connsiteY1659" fmla="*/ 1173111 h 1621113"/>
              <a:gd name="connsiteX1660" fmla="*/ 468593 w 1913134"/>
              <a:gd name="connsiteY1660" fmla="*/ 1177518 h 1621113"/>
              <a:gd name="connsiteX1661" fmla="*/ 466339 w 1913134"/>
              <a:gd name="connsiteY1661" fmla="*/ 1172833 h 1621113"/>
              <a:gd name="connsiteX1662" fmla="*/ 1125490 w 1913134"/>
              <a:gd name="connsiteY1662" fmla="*/ 1172831 h 1621113"/>
              <a:gd name="connsiteX1663" fmla="*/ 1125595 w 1913134"/>
              <a:gd name="connsiteY1663" fmla="*/ 1173049 h 1621113"/>
              <a:gd name="connsiteX1664" fmla="*/ 1127744 w 1913134"/>
              <a:gd name="connsiteY1664" fmla="*/ 1177516 h 1621113"/>
              <a:gd name="connsiteX1665" fmla="*/ 1125490 w 1913134"/>
              <a:gd name="connsiteY1665" fmla="*/ 1172831 h 1621113"/>
              <a:gd name="connsiteX1666" fmla="*/ 1454648 w 1913134"/>
              <a:gd name="connsiteY1666" fmla="*/ 1171963 h 1621113"/>
              <a:gd name="connsiteX1667" fmla="*/ 1445491 w 1913134"/>
              <a:gd name="connsiteY1667" fmla="*/ 1176369 h 1621113"/>
              <a:gd name="connsiteX1668" fmla="*/ 1226947 w 1913134"/>
              <a:gd name="connsiteY1668" fmla="*/ 1171247 h 1621113"/>
              <a:gd name="connsiteX1669" fmla="*/ 1217790 w 1913134"/>
              <a:gd name="connsiteY1669" fmla="*/ 1175653 h 1621113"/>
              <a:gd name="connsiteX1670" fmla="*/ 1226947 w 1913134"/>
              <a:gd name="connsiteY1670" fmla="*/ 1171247 h 1621113"/>
              <a:gd name="connsiteX1671" fmla="*/ 1113244 w 1913134"/>
              <a:gd name="connsiteY1671" fmla="*/ 1170818 h 1621113"/>
              <a:gd name="connsiteX1672" fmla="*/ 1116438 w 1913134"/>
              <a:gd name="connsiteY1672" fmla="*/ 1177456 h 1621113"/>
              <a:gd name="connsiteX1673" fmla="*/ 1116333 w 1913134"/>
              <a:gd name="connsiteY1673" fmla="*/ 1177237 h 1621113"/>
              <a:gd name="connsiteX1674" fmla="*/ 1118587 w 1913134"/>
              <a:gd name="connsiteY1674" fmla="*/ 1181922 h 1621113"/>
              <a:gd name="connsiteX1675" fmla="*/ 1112916 w 1913134"/>
              <a:gd name="connsiteY1675" fmla="*/ 1184651 h 1621113"/>
              <a:gd name="connsiteX1676" fmla="*/ 1110575 w 1913134"/>
              <a:gd name="connsiteY1676" fmla="*/ 1185777 h 1621113"/>
              <a:gd name="connsiteX1677" fmla="*/ 1109431 w 1913134"/>
              <a:gd name="connsiteY1677" fmla="*/ 1186328 h 1621113"/>
              <a:gd name="connsiteX1678" fmla="*/ 1360916 w 1913134"/>
              <a:gd name="connsiteY1678" fmla="*/ 1169829 h 1621113"/>
              <a:gd name="connsiteX1679" fmla="*/ 1355445 w 1913134"/>
              <a:gd name="connsiteY1679" fmla="*/ 1178232 h 1621113"/>
              <a:gd name="connsiteX1680" fmla="*/ 1364601 w 1913134"/>
              <a:gd name="connsiteY1680" fmla="*/ 1173825 h 1621113"/>
              <a:gd name="connsiteX1681" fmla="*/ 1360916 w 1913134"/>
              <a:gd name="connsiteY1681" fmla="*/ 1169829 h 1621113"/>
              <a:gd name="connsiteX1682" fmla="*/ 1260055 w 1913134"/>
              <a:gd name="connsiteY1682" fmla="*/ 1168990 h 1621113"/>
              <a:gd name="connsiteX1683" fmla="*/ 1256242 w 1913134"/>
              <a:gd name="connsiteY1683" fmla="*/ 1184501 h 1621113"/>
              <a:gd name="connsiteX1684" fmla="*/ 1260055 w 1913134"/>
              <a:gd name="connsiteY1684" fmla="*/ 1168990 h 1621113"/>
              <a:gd name="connsiteX1685" fmla="*/ 1260055 w 1913134"/>
              <a:gd name="connsiteY1685" fmla="*/ 1168990 h 1621113"/>
              <a:gd name="connsiteX1686" fmla="*/ 1250899 w 1913134"/>
              <a:gd name="connsiteY1686" fmla="*/ 1173396 h 1621113"/>
              <a:gd name="connsiteX1687" fmla="*/ 1256242 w 1913134"/>
              <a:gd name="connsiteY1687" fmla="*/ 1184501 h 1621113"/>
              <a:gd name="connsiteX1688" fmla="*/ 1247086 w 1913134"/>
              <a:gd name="connsiteY1688" fmla="*/ 1188907 h 1621113"/>
              <a:gd name="connsiteX1689" fmla="*/ 1252601 w 1913134"/>
              <a:gd name="connsiteY1689" fmla="*/ 1200369 h 1621113"/>
              <a:gd name="connsiteX1690" fmla="*/ 1256242 w 1913134"/>
              <a:gd name="connsiteY1690" fmla="*/ 1184501 h 1621113"/>
              <a:gd name="connsiteX1691" fmla="*/ 1261758 w 1913134"/>
              <a:gd name="connsiteY1691" fmla="*/ 1195963 h 1621113"/>
              <a:gd name="connsiteX1692" fmla="*/ 1270915 w 1913134"/>
              <a:gd name="connsiteY1692" fmla="*/ 1191557 h 1621113"/>
              <a:gd name="connsiteX1693" fmla="*/ 1270225 w 1913134"/>
              <a:gd name="connsiteY1693" fmla="*/ 1190124 h 1621113"/>
              <a:gd name="connsiteX1694" fmla="*/ 1268749 w 1913134"/>
              <a:gd name="connsiteY1694" fmla="*/ 1187057 h 1621113"/>
              <a:gd name="connsiteX1695" fmla="*/ 1265399 w 1913134"/>
              <a:gd name="connsiteY1695" fmla="*/ 1180094 h 1621113"/>
              <a:gd name="connsiteX1696" fmla="*/ 178488 w 1913134"/>
              <a:gd name="connsiteY1696" fmla="*/ 1165804 h 1621113"/>
              <a:gd name="connsiteX1697" fmla="*/ 169332 w 1913134"/>
              <a:gd name="connsiteY1697" fmla="*/ 1170210 h 1621113"/>
              <a:gd name="connsiteX1698" fmla="*/ 170477 w 1913134"/>
              <a:gd name="connsiteY1698" fmla="*/ 1169660 h 1621113"/>
              <a:gd name="connsiteX1699" fmla="*/ 171994 w 1913134"/>
              <a:gd name="connsiteY1699" fmla="*/ 1168929 h 1621113"/>
              <a:gd name="connsiteX1700" fmla="*/ 1087163 w 1913134"/>
              <a:gd name="connsiteY1700" fmla="*/ 1164242 h 1621113"/>
              <a:gd name="connsiteX1701" fmla="*/ 1087288 w 1913134"/>
              <a:gd name="connsiteY1701" fmla="*/ 1164504 h 1621113"/>
              <a:gd name="connsiteX1702" fmla="*/ 1089292 w 1913134"/>
              <a:gd name="connsiteY1702" fmla="*/ 1168668 h 1621113"/>
              <a:gd name="connsiteX1703" fmla="*/ 301167 w 1913134"/>
              <a:gd name="connsiteY1703" fmla="*/ 1163624 h 1621113"/>
              <a:gd name="connsiteX1704" fmla="*/ 306987 w 1913134"/>
              <a:gd name="connsiteY1704" fmla="*/ 1172789 h 1621113"/>
              <a:gd name="connsiteX1705" fmla="*/ 292487 w 1913134"/>
              <a:gd name="connsiteY1705" fmla="*/ 1166091 h 1621113"/>
              <a:gd name="connsiteX1706" fmla="*/ 301167 w 1913134"/>
              <a:gd name="connsiteY1706" fmla="*/ 1163624 h 1621113"/>
              <a:gd name="connsiteX1707" fmla="*/ 211597 w 1913134"/>
              <a:gd name="connsiteY1707" fmla="*/ 1163548 h 1621113"/>
              <a:gd name="connsiteX1708" fmla="*/ 216940 w 1913134"/>
              <a:gd name="connsiteY1708" fmla="*/ 1174652 h 1621113"/>
              <a:gd name="connsiteX1709" fmla="*/ 154832 w 1913134"/>
              <a:gd name="connsiteY1709" fmla="*/ 1163512 h 1621113"/>
              <a:gd name="connsiteX1710" fmla="*/ 160175 w 1913134"/>
              <a:gd name="connsiteY1710" fmla="*/ 1174616 h 1621113"/>
              <a:gd name="connsiteX1711" fmla="*/ 151019 w 1913134"/>
              <a:gd name="connsiteY1711" fmla="*/ 1179023 h 1621113"/>
              <a:gd name="connsiteX1712" fmla="*/ 154832 w 1913134"/>
              <a:gd name="connsiteY1712" fmla="*/ 1163512 h 1621113"/>
              <a:gd name="connsiteX1713" fmla="*/ 216843 w 1913134"/>
              <a:gd name="connsiteY1713" fmla="*/ 1162733 h 1621113"/>
              <a:gd name="connsiteX1714" fmla="*/ 226097 w 1913134"/>
              <a:gd name="connsiteY1714" fmla="*/ 1170246 h 1621113"/>
              <a:gd name="connsiteX1715" fmla="*/ 211597 w 1913134"/>
              <a:gd name="connsiteY1715" fmla="*/ 1163548 h 1621113"/>
              <a:gd name="connsiteX1716" fmla="*/ 216843 w 1913134"/>
              <a:gd name="connsiteY1716" fmla="*/ 1162733 h 1621113"/>
              <a:gd name="connsiteX1717" fmla="*/ 1359258 w 1913134"/>
              <a:gd name="connsiteY1717" fmla="*/ 1162721 h 1621113"/>
              <a:gd name="connsiteX1718" fmla="*/ 1350102 w 1913134"/>
              <a:gd name="connsiteY1718" fmla="*/ 1167127 h 1621113"/>
              <a:gd name="connsiteX1719" fmla="*/ 1344430 w 1913134"/>
              <a:gd name="connsiteY1719" fmla="*/ 1169857 h 1621113"/>
              <a:gd name="connsiteX1720" fmla="*/ 1340945 w 1913134"/>
              <a:gd name="connsiteY1720" fmla="*/ 1171533 h 1621113"/>
              <a:gd name="connsiteX1721" fmla="*/ 1342090 w 1913134"/>
              <a:gd name="connsiteY1721" fmla="*/ 1170983 h 1621113"/>
              <a:gd name="connsiteX1722" fmla="*/ 1344430 w 1913134"/>
              <a:gd name="connsiteY1722" fmla="*/ 1169857 h 1621113"/>
              <a:gd name="connsiteX1723" fmla="*/ 1348957 w 1913134"/>
              <a:gd name="connsiteY1723" fmla="*/ 1167678 h 1621113"/>
              <a:gd name="connsiteX1724" fmla="*/ 1350102 w 1913134"/>
              <a:gd name="connsiteY1724" fmla="*/ 1167127 h 1621113"/>
              <a:gd name="connsiteX1725" fmla="*/ 1359258 w 1913134"/>
              <a:gd name="connsiteY1725" fmla="*/ 1162721 h 1621113"/>
              <a:gd name="connsiteX1726" fmla="*/ 187940 w 1913134"/>
              <a:gd name="connsiteY1726" fmla="*/ 1161256 h 1621113"/>
              <a:gd name="connsiteX1727" fmla="*/ 193284 w 1913134"/>
              <a:gd name="connsiteY1727" fmla="*/ 1172360 h 1621113"/>
              <a:gd name="connsiteX1728" fmla="*/ 202440 w 1913134"/>
              <a:gd name="connsiteY1728" fmla="*/ 1167954 h 1621113"/>
              <a:gd name="connsiteX1729" fmla="*/ 207784 w 1913134"/>
              <a:gd name="connsiteY1729" fmla="*/ 1179058 h 1621113"/>
              <a:gd name="connsiteX1730" fmla="*/ 207784 w 1913134"/>
              <a:gd name="connsiteY1730" fmla="*/ 1179058 h 1621113"/>
              <a:gd name="connsiteX1731" fmla="*/ 201289 w 1913134"/>
              <a:gd name="connsiteY1731" fmla="*/ 1182183 h 1621113"/>
              <a:gd name="connsiteX1732" fmla="*/ 199772 w 1913134"/>
              <a:gd name="connsiteY1732" fmla="*/ 1182914 h 1621113"/>
              <a:gd name="connsiteX1733" fmla="*/ 198627 w 1913134"/>
              <a:gd name="connsiteY1733" fmla="*/ 1183464 h 1621113"/>
              <a:gd name="connsiteX1734" fmla="*/ 183832 w 1913134"/>
              <a:gd name="connsiteY1734" fmla="*/ 1176908 h 1621113"/>
              <a:gd name="connsiteX1735" fmla="*/ 183164 w 1913134"/>
              <a:gd name="connsiteY1735" fmla="*/ 1175520 h 1621113"/>
              <a:gd name="connsiteX1736" fmla="*/ 181719 w 1913134"/>
              <a:gd name="connsiteY1736" fmla="*/ 1172517 h 1621113"/>
              <a:gd name="connsiteX1737" fmla="*/ 178488 w 1913134"/>
              <a:gd name="connsiteY1737" fmla="*/ 1165804 h 1621113"/>
              <a:gd name="connsiteX1738" fmla="*/ 187940 w 1913134"/>
              <a:gd name="connsiteY1738" fmla="*/ 1161256 h 1621113"/>
              <a:gd name="connsiteX1739" fmla="*/ 1437893 w 1913134"/>
              <a:gd name="connsiteY1739" fmla="*/ 1160580 h 1621113"/>
              <a:gd name="connsiteX1740" fmla="*/ 1440148 w 1913134"/>
              <a:gd name="connsiteY1740" fmla="*/ 1165265 h 1621113"/>
              <a:gd name="connsiteX1741" fmla="*/ 1437893 w 1913134"/>
              <a:gd name="connsiteY1741" fmla="*/ 1160580 h 1621113"/>
              <a:gd name="connsiteX1742" fmla="*/ 163988 w 1913134"/>
              <a:gd name="connsiteY1742" fmla="*/ 1159106 h 1621113"/>
              <a:gd name="connsiteX1743" fmla="*/ 169332 w 1913134"/>
              <a:gd name="connsiteY1743" fmla="*/ 1170210 h 1621113"/>
              <a:gd name="connsiteX1744" fmla="*/ 162084 w 1913134"/>
              <a:gd name="connsiteY1744" fmla="*/ 1173698 h 1621113"/>
              <a:gd name="connsiteX1745" fmla="*/ 161320 w 1913134"/>
              <a:gd name="connsiteY1745" fmla="*/ 1174066 h 1621113"/>
              <a:gd name="connsiteX1746" fmla="*/ 160175 w 1913134"/>
              <a:gd name="connsiteY1746" fmla="*/ 1174616 h 1621113"/>
              <a:gd name="connsiteX1747" fmla="*/ 154832 w 1913134"/>
              <a:gd name="connsiteY1747" fmla="*/ 1163512 h 1621113"/>
              <a:gd name="connsiteX1748" fmla="*/ 1089333 w 1913134"/>
              <a:gd name="connsiteY1748" fmla="*/ 1159075 h 1621113"/>
              <a:gd name="connsiteX1749" fmla="*/ 1089327 w 1913134"/>
              <a:gd name="connsiteY1749" fmla="*/ 1160424 h 1621113"/>
              <a:gd name="connsiteX1750" fmla="*/ 1088316 w 1913134"/>
              <a:gd name="connsiteY1750" fmla="*/ 1160591 h 1621113"/>
              <a:gd name="connsiteX1751" fmla="*/ 1141009 w 1913134"/>
              <a:gd name="connsiteY1751" fmla="*/ 1157457 h 1621113"/>
              <a:gd name="connsiteX1752" fmla="*/ 1146353 w 1913134"/>
              <a:gd name="connsiteY1752" fmla="*/ 1168561 h 1621113"/>
              <a:gd name="connsiteX1753" fmla="*/ 1151868 w 1913134"/>
              <a:gd name="connsiteY1753" fmla="*/ 1180024 h 1621113"/>
              <a:gd name="connsiteX1754" fmla="*/ 1157212 w 1913134"/>
              <a:gd name="connsiteY1754" fmla="*/ 1191128 h 1621113"/>
              <a:gd name="connsiteX1755" fmla="*/ 1147760 w 1913134"/>
              <a:gd name="connsiteY1755" fmla="*/ 1195676 h 1621113"/>
              <a:gd name="connsiteX1756" fmla="*/ 1138603 w 1913134"/>
              <a:gd name="connsiteY1756" fmla="*/ 1200082 h 1621113"/>
              <a:gd name="connsiteX1757" fmla="*/ 1133260 w 1913134"/>
              <a:gd name="connsiteY1757" fmla="*/ 1188978 h 1621113"/>
              <a:gd name="connsiteX1758" fmla="*/ 1134404 w 1913134"/>
              <a:gd name="connsiteY1758" fmla="*/ 1188427 h 1621113"/>
              <a:gd name="connsiteX1759" fmla="*/ 1135922 w 1913134"/>
              <a:gd name="connsiteY1759" fmla="*/ 1187697 h 1621113"/>
              <a:gd name="connsiteX1760" fmla="*/ 1142416 w 1913134"/>
              <a:gd name="connsiteY1760" fmla="*/ 1184572 h 1621113"/>
              <a:gd name="connsiteX1761" fmla="*/ 1136901 w 1913134"/>
              <a:gd name="connsiteY1761" fmla="*/ 1173109 h 1621113"/>
              <a:gd name="connsiteX1762" fmla="*/ 1127744 w 1913134"/>
              <a:gd name="connsiteY1762" fmla="*/ 1177516 h 1621113"/>
              <a:gd name="connsiteX1763" fmla="*/ 1126408 w 1913134"/>
              <a:gd name="connsiteY1763" fmla="*/ 1174740 h 1621113"/>
              <a:gd name="connsiteX1764" fmla="*/ 1125740 w 1913134"/>
              <a:gd name="connsiteY1764" fmla="*/ 1173351 h 1621113"/>
              <a:gd name="connsiteX1765" fmla="*/ 1125674 w 1913134"/>
              <a:gd name="connsiteY1765" fmla="*/ 1173214 h 1621113"/>
              <a:gd name="connsiteX1766" fmla="*/ 1125595 w 1913134"/>
              <a:gd name="connsiteY1766" fmla="*/ 1173049 h 1621113"/>
              <a:gd name="connsiteX1767" fmla="*/ 1122401 w 1913134"/>
              <a:gd name="connsiteY1767" fmla="*/ 1166411 h 1621113"/>
              <a:gd name="connsiteX1768" fmla="*/ 1131557 w 1913134"/>
              <a:gd name="connsiteY1768" fmla="*/ 1162005 h 1621113"/>
              <a:gd name="connsiteX1769" fmla="*/ 1141009 w 1913134"/>
              <a:gd name="connsiteY1769" fmla="*/ 1157457 h 1621113"/>
              <a:gd name="connsiteX1770" fmla="*/ 197097 w 1913134"/>
              <a:gd name="connsiteY1770" fmla="*/ 1156850 h 1621113"/>
              <a:gd name="connsiteX1771" fmla="*/ 202440 w 1913134"/>
              <a:gd name="connsiteY1771" fmla="*/ 1167954 h 1621113"/>
              <a:gd name="connsiteX1772" fmla="*/ 193284 w 1913134"/>
              <a:gd name="connsiteY1772" fmla="*/ 1172360 h 1621113"/>
              <a:gd name="connsiteX1773" fmla="*/ 187940 w 1913134"/>
              <a:gd name="connsiteY1773" fmla="*/ 1161256 h 1621113"/>
              <a:gd name="connsiteX1774" fmla="*/ 197097 w 1913134"/>
              <a:gd name="connsiteY1774" fmla="*/ 1156850 h 1621113"/>
              <a:gd name="connsiteX1775" fmla="*/ 1344758 w 1913134"/>
              <a:gd name="connsiteY1775" fmla="*/ 1156023 h 1621113"/>
              <a:gd name="connsiteX1776" fmla="*/ 1335602 w 1913134"/>
              <a:gd name="connsiteY1776" fmla="*/ 1160429 h 1621113"/>
              <a:gd name="connsiteX1777" fmla="*/ 1336746 w 1913134"/>
              <a:gd name="connsiteY1777" fmla="*/ 1159878 h 1621113"/>
              <a:gd name="connsiteX1778" fmla="*/ 1337781 w 1913134"/>
              <a:gd name="connsiteY1778" fmla="*/ 1159381 h 1621113"/>
              <a:gd name="connsiteX1779" fmla="*/ 514672 w 1913134"/>
              <a:gd name="connsiteY1779" fmla="*/ 1155344 h 1621113"/>
              <a:gd name="connsiteX1780" fmla="*/ 505515 w 1913134"/>
              <a:gd name="connsiteY1780" fmla="*/ 1159751 h 1621113"/>
              <a:gd name="connsiteX1781" fmla="*/ 511031 w 1913134"/>
              <a:gd name="connsiteY1781" fmla="*/ 1171213 h 1621113"/>
              <a:gd name="connsiteX1782" fmla="*/ 514672 w 1913134"/>
              <a:gd name="connsiteY1782" fmla="*/ 1155344 h 1621113"/>
              <a:gd name="connsiteX1783" fmla="*/ 520187 w 1913134"/>
              <a:gd name="connsiteY1783" fmla="*/ 1166807 h 1621113"/>
              <a:gd name="connsiteX1784" fmla="*/ 457907 w 1913134"/>
              <a:gd name="connsiteY1784" fmla="*/ 1155309 h 1621113"/>
              <a:gd name="connsiteX1785" fmla="*/ 463250 w 1913134"/>
              <a:gd name="connsiteY1785" fmla="*/ 1166413 h 1621113"/>
              <a:gd name="connsiteX1786" fmla="*/ 472406 w 1913134"/>
              <a:gd name="connsiteY1786" fmla="*/ 1162007 h 1621113"/>
              <a:gd name="connsiteX1787" fmla="*/ 457907 w 1913134"/>
              <a:gd name="connsiteY1787" fmla="*/ 1155309 h 1621113"/>
              <a:gd name="connsiteX1788" fmla="*/ 287143 w 1913134"/>
              <a:gd name="connsiteY1788" fmla="*/ 1154987 h 1621113"/>
              <a:gd name="connsiteX1789" fmla="*/ 301643 w 1913134"/>
              <a:gd name="connsiteY1789" fmla="*/ 1161685 h 1621113"/>
              <a:gd name="connsiteX1790" fmla="*/ 292487 w 1913134"/>
              <a:gd name="connsiteY1790" fmla="*/ 1166091 h 1621113"/>
              <a:gd name="connsiteX1791" fmla="*/ 287143 w 1913134"/>
              <a:gd name="connsiteY1791" fmla="*/ 1154987 h 1621113"/>
              <a:gd name="connsiteX1792" fmla="*/ 1093401 w 1913134"/>
              <a:gd name="connsiteY1792" fmla="*/ 1153015 h 1621113"/>
              <a:gd name="connsiteX1793" fmla="*/ 1089333 w 1913134"/>
              <a:gd name="connsiteY1793" fmla="*/ 1159075 h 1621113"/>
              <a:gd name="connsiteX1794" fmla="*/ 1089343 w 1913134"/>
              <a:gd name="connsiteY1794" fmla="*/ 1156677 h 1621113"/>
              <a:gd name="connsiteX1795" fmla="*/ 1093401 w 1913134"/>
              <a:gd name="connsiteY1795" fmla="*/ 1153015 h 1621113"/>
              <a:gd name="connsiteX1796" fmla="*/ 1240212 w 1913134"/>
              <a:gd name="connsiteY1796" fmla="*/ 1151188 h 1621113"/>
              <a:gd name="connsiteX1797" fmla="*/ 1231055 w 1913134"/>
              <a:gd name="connsiteY1797" fmla="*/ 1155594 h 1621113"/>
              <a:gd name="connsiteX1798" fmla="*/ 1240212 w 1913134"/>
              <a:gd name="connsiteY1798" fmla="*/ 1151188 h 1621113"/>
              <a:gd name="connsiteX1799" fmla="*/ 1216260 w 1913134"/>
              <a:gd name="connsiteY1799" fmla="*/ 1149038 h 1621113"/>
              <a:gd name="connsiteX1800" fmla="*/ 1212447 w 1913134"/>
              <a:gd name="connsiteY1800" fmla="*/ 1164549 h 1621113"/>
              <a:gd name="connsiteX1801" fmla="*/ 1216260 w 1913134"/>
              <a:gd name="connsiteY1801" fmla="*/ 1149038 h 1621113"/>
              <a:gd name="connsiteX1802" fmla="*/ 1330086 w 1913134"/>
              <a:gd name="connsiteY1802" fmla="*/ 1148967 h 1621113"/>
              <a:gd name="connsiteX1803" fmla="*/ 1320929 w 1913134"/>
              <a:gd name="connsiteY1803" fmla="*/ 1153373 h 1621113"/>
              <a:gd name="connsiteX1804" fmla="*/ 1326445 w 1913134"/>
              <a:gd name="connsiteY1804" fmla="*/ 1164835 h 1621113"/>
              <a:gd name="connsiteX1805" fmla="*/ 329408 w 1913134"/>
              <a:gd name="connsiteY1805" fmla="*/ 1148324 h 1621113"/>
              <a:gd name="connsiteX1806" fmla="*/ 334752 w 1913134"/>
              <a:gd name="connsiteY1806" fmla="*/ 1159428 h 1621113"/>
              <a:gd name="connsiteX1807" fmla="*/ 1420132 w 1913134"/>
              <a:gd name="connsiteY1807" fmla="*/ 1147104 h 1621113"/>
              <a:gd name="connsiteX1808" fmla="*/ 1416491 w 1913134"/>
              <a:gd name="connsiteY1808" fmla="*/ 1162973 h 1621113"/>
              <a:gd name="connsiteX1809" fmla="*/ 1420132 w 1913134"/>
              <a:gd name="connsiteY1809" fmla="*/ 1147104 h 1621113"/>
              <a:gd name="connsiteX1810" fmla="*/ 1422268 w 1913134"/>
              <a:gd name="connsiteY1810" fmla="*/ 1151542 h 1621113"/>
              <a:gd name="connsiteX1811" fmla="*/ 1422200 w 1913134"/>
              <a:gd name="connsiteY1811" fmla="*/ 1151402 h 1621113"/>
              <a:gd name="connsiteX1812" fmla="*/ 1420132 w 1913134"/>
              <a:gd name="connsiteY1812" fmla="*/ 1147104 h 1621113"/>
              <a:gd name="connsiteX1813" fmla="*/ 1420132 w 1913134"/>
              <a:gd name="connsiteY1813" fmla="*/ 1147104 h 1621113"/>
              <a:gd name="connsiteX1814" fmla="*/ 1410975 w 1913134"/>
              <a:gd name="connsiteY1814" fmla="*/ 1151510 h 1621113"/>
              <a:gd name="connsiteX1815" fmla="*/ 1416491 w 1913134"/>
              <a:gd name="connsiteY1815" fmla="*/ 1162973 h 1621113"/>
              <a:gd name="connsiteX1816" fmla="*/ 1425648 w 1913134"/>
              <a:gd name="connsiteY1816" fmla="*/ 1158566 h 1621113"/>
              <a:gd name="connsiteX1817" fmla="*/ 1430991 w 1913134"/>
              <a:gd name="connsiteY1817" fmla="*/ 1169671 h 1621113"/>
              <a:gd name="connsiteX1818" fmla="*/ 1421835 w 1913134"/>
              <a:gd name="connsiteY1818" fmla="*/ 1174077 h 1621113"/>
              <a:gd name="connsiteX1819" fmla="*/ 1425320 w 1913134"/>
              <a:gd name="connsiteY1819" fmla="*/ 1172400 h 1621113"/>
              <a:gd name="connsiteX1820" fmla="*/ 1429847 w 1913134"/>
              <a:gd name="connsiteY1820" fmla="*/ 1170221 h 1621113"/>
              <a:gd name="connsiteX1821" fmla="*/ 1430991 w 1913134"/>
              <a:gd name="connsiteY1821" fmla="*/ 1169671 h 1621113"/>
              <a:gd name="connsiteX1822" fmla="*/ 1425648 w 1913134"/>
              <a:gd name="connsiteY1822" fmla="*/ 1158566 h 1621113"/>
              <a:gd name="connsiteX1823" fmla="*/ 1424958 w 1913134"/>
              <a:gd name="connsiteY1823" fmla="*/ 1157134 h 1621113"/>
              <a:gd name="connsiteX1824" fmla="*/ 1422268 w 1913134"/>
              <a:gd name="connsiteY1824" fmla="*/ 1151542 h 1621113"/>
              <a:gd name="connsiteX1825" fmla="*/ 1422459 w 1913134"/>
              <a:gd name="connsiteY1825" fmla="*/ 1151940 h 1621113"/>
              <a:gd name="connsiteX1826" fmla="*/ 1420132 w 1913134"/>
              <a:gd name="connsiteY1826" fmla="*/ 1147104 h 1621113"/>
              <a:gd name="connsiteX1827" fmla="*/ 191754 w 1913134"/>
              <a:gd name="connsiteY1827" fmla="*/ 1145745 h 1621113"/>
              <a:gd name="connsiteX1828" fmla="*/ 182597 w 1913134"/>
              <a:gd name="connsiteY1828" fmla="*/ 1150152 h 1621113"/>
              <a:gd name="connsiteX1829" fmla="*/ 191754 w 1913134"/>
              <a:gd name="connsiteY1829" fmla="*/ 1145745 h 1621113"/>
              <a:gd name="connsiteX1830" fmla="*/ 191754 w 1913134"/>
              <a:gd name="connsiteY1830" fmla="*/ 1145745 h 1621113"/>
              <a:gd name="connsiteX1831" fmla="*/ 197097 w 1913134"/>
              <a:gd name="connsiteY1831" fmla="*/ 1156850 h 1621113"/>
              <a:gd name="connsiteX1832" fmla="*/ 187940 w 1913134"/>
              <a:gd name="connsiteY1832" fmla="*/ 1161256 h 1621113"/>
              <a:gd name="connsiteX1833" fmla="*/ 182597 w 1913134"/>
              <a:gd name="connsiteY1833" fmla="*/ 1150152 h 1621113"/>
              <a:gd name="connsiteX1834" fmla="*/ 191754 w 1913134"/>
              <a:gd name="connsiteY1834" fmla="*/ 1145745 h 1621113"/>
              <a:gd name="connsiteX1835" fmla="*/ 371674 w 1913134"/>
              <a:gd name="connsiteY1835" fmla="*/ 1141662 h 1621113"/>
              <a:gd name="connsiteX1836" fmla="*/ 371674 w 1913134"/>
              <a:gd name="connsiteY1836" fmla="*/ 1141662 h 1621113"/>
              <a:gd name="connsiteX1837" fmla="*/ 461720 w 1913134"/>
              <a:gd name="connsiteY1837" fmla="*/ 1139799 h 1621113"/>
              <a:gd name="connsiteX1838" fmla="*/ 467063 w 1913134"/>
              <a:gd name="connsiteY1838" fmla="*/ 1150903 h 1621113"/>
              <a:gd name="connsiteX1839" fmla="*/ 1177931 w 1913134"/>
              <a:gd name="connsiteY1839" fmla="*/ 1139690 h 1621113"/>
              <a:gd name="connsiteX1840" fmla="*/ 1168479 w 1913134"/>
              <a:gd name="connsiteY1840" fmla="*/ 1144238 h 1621113"/>
              <a:gd name="connsiteX1841" fmla="*/ 1173822 w 1913134"/>
              <a:gd name="connsiteY1841" fmla="*/ 1155343 h 1621113"/>
              <a:gd name="connsiteX1842" fmla="*/ 1177931 w 1913134"/>
              <a:gd name="connsiteY1842" fmla="*/ 1139690 h 1621113"/>
              <a:gd name="connsiteX1843" fmla="*/ 507074 w 1913134"/>
              <a:gd name="connsiteY1843" fmla="*/ 1139556 h 1621113"/>
              <a:gd name="connsiteX1844" fmla="*/ 509328 w 1913134"/>
              <a:gd name="connsiteY1844" fmla="*/ 1144240 h 1621113"/>
              <a:gd name="connsiteX1845" fmla="*/ 507074 w 1913134"/>
              <a:gd name="connsiteY1845" fmla="*/ 1139556 h 1621113"/>
              <a:gd name="connsiteX1846" fmla="*/ 234019 w 1913134"/>
              <a:gd name="connsiteY1846" fmla="*/ 1139083 h 1621113"/>
              <a:gd name="connsiteX1847" fmla="*/ 224862 w 1913134"/>
              <a:gd name="connsiteY1847" fmla="*/ 1143489 h 1621113"/>
              <a:gd name="connsiteX1848" fmla="*/ 234019 w 1913134"/>
              <a:gd name="connsiteY1848" fmla="*/ 1139083 h 1621113"/>
              <a:gd name="connsiteX1849" fmla="*/ 234019 w 1913134"/>
              <a:gd name="connsiteY1849" fmla="*/ 1139083 h 1621113"/>
              <a:gd name="connsiteX1850" fmla="*/ 239362 w 1913134"/>
              <a:gd name="connsiteY1850" fmla="*/ 1150187 h 1621113"/>
              <a:gd name="connsiteX1851" fmla="*/ 234019 w 1913134"/>
              <a:gd name="connsiteY1851" fmla="*/ 1139083 h 1621113"/>
              <a:gd name="connsiteX1852" fmla="*/ 177081 w 1913134"/>
              <a:gd name="connsiteY1852" fmla="*/ 1138689 h 1621113"/>
              <a:gd name="connsiteX1853" fmla="*/ 167629 w 1913134"/>
              <a:gd name="connsiteY1853" fmla="*/ 1143237 h 1621113"/>
              <a:gd name="connsiteX1854" fmla="*/ 177081 w 1913134"/>
              <a:gd name="connsiteY1854" fmla="*/ 1138689 h 1621113"/>
              <a:gd name="connsiteX1855" fmla="*/ 182597 w 1913134"/>
              <a:gd name="connsiteY1855" fmla="*/ 1150152 h 1621113"/>
              <a:gd name="connsiteX1856" fmla="*/ 177081 w 1913134"/>
              <a:gd name="connsiteY1856" fmla="*/ 1138689 h 1621113"/>
              <a:gd name="connsiteX1857" fmla="*/ 380830 w 1913134"/>
              <a:gd name="connsiteY1857" fmla="*/ 1137255 h 1621113"/>
              <a:gd name="connsiteX1858" fmla="*/ 371674 w 1913134"/>
              <a:gd name="connsiteY1858" fmla="*/ 1141662 h 1621113"/>
              <a:gd name="connsiteX1859" fmla="*/ 377017 w 1913134"/>
              <a:gd name="connsiteY1859" fmla="*/ 1152766 h 1621113"/>
              <a:gd name="connsiteX1860" fmla="*/ 386174 w 1913134"/>
              <a:gd name="connsiteY1860" fmla="*/ 1148360 h 1621113"/>
              <a:gd name="connsiteX1861" fmla="*/ 153129 w 1913134"/>
              <a:gd name="connsiteY1861" fmla="*/ 1136539 h 1621113"/>
              <a:gd name="connsiteX1862" fmla="*/ 167629 w 1913134"/>
              <a:gd name="connsiteY1862" fmla="*/ 1143237 h 1621113"/>
              <a:gd name="connsiteX1863" fmla="*/ 158473 w 1913134"/>
              <a:gd name="connsiteY1863" fmla="*/ 1147644 h 1621113"/>
              <a:gd name="connsiteX1864" fmla="*/ 153129 w 1913134"/>
              <a:gd name="connsiteY1864" fmla="*/ 1136539 h 1621113"/>
              <a:gd name="connsiteX1865" fmla="*/ 470876 w 1913134"/>
              <a:gd name="connsiteY1865" fmla="*/ 1135392 h 1621113"/>
              <a:gd name="connsiteX1866" fmla="*/ 461720 w 1913134"/>
              <a:gd name="connsiteY1866" fmla="*/ 1139799 h 1621113"/>
              <a:gd name="connsiteX1867" fmla="*/ 470876 w 1913134"/>
              <a:gd name="connsiteY1867" fmla="*/ 1135392 h 1621113"/>
              <a:gd name="connsiteX1868" fmla="*/ 299941 w 1913134"/>
              <a:gd name="connsiteY1868" fmla="*/ 1134712 h 1621113"/>
              <a:gd name="connsiteX1869" fmla="*/ 290784 w 1913134"/>
              <a:gd name="connsiteY1869" fmla="*/ 1139118 h 1621113"/>
              <a:gd name="connsiteX1870" fmla="*/ 186238 w 1913134"/>
              <a:gd name="connsiteY1870" fmla="*/ 1134283 h 1621113"/>
              <a:gd name="connsiteX1871" fmla="*/ 191754 w 1913134"/>
              <a:gd name="connsiteY1871" fmla="*/ 1145745 h 1621113"/>
              <a:gd name="connsiteX1872" fmla="*/ 186238 w 1913134"/>
              <a:gd name="connsiteY1872" fmla="*/ 1134283 h 1621113"/>
              <a:gd name="connsiteX1873" fmla="*/ 1390837 w 1913134"/>
              <a:gd name="connsiteY1873" fmla="*/ 1133850 h 1621113"/>
              <a:gd name="connsiteX1874" fmla="*/ 1381680 w 1913134"/>
              <a:gd name="connsiteY1874" fmla="*/ 1138256 h 1621113"/>
              <a:gd name="connsiteX1875" fmla="*/ 1390837 w 1913134"/>
              <a:gd name="connsiteY1875" fmla="*/ 1133850 h 1621113"/>
              <a:gd name="connsiteX1876" fmla="*/ 1106198 w 1913134"/>
              <a:gd name="connsiteY1876" fmla="*/ 1132740 h 1621113"/>
              <a:gd name="connsiteX1877" fmla="*/ 1111714 w 1913134"/>
              <a:gd name="connsiteY1877" fmla="*/ 1144203 h 1621113"/>
              <a:gd name="connsiteX1878" fmla="*/ 1102557 w 1913134"/>
              <a:gd name="connsiteY1878" fmla="*/ 1148609 h 1621113"/>
              <a:gd name="connsiteX1879" fmla="*/ 1093401 w 1913134"/>
              <a:gd name="connsiteY1879" fmla="*/ 1153015 h 1621113"/>
              <a:gd name="connsiteX1880" fmla="*/ 1083949 w 1913134"/>
              <a:gd name="connsiteY1880" fmla="*/ 1157564 h 1621113"/>
              <a:gd name="connsiteX1881" fmla="*/ 1087163 w 1913134"/>
              <a:gd name="connsiteY1881" fmla="*/ 1164242 h 1621113"/>
              <a:gd name="connsiteX1882" fmla="*/ 1087143 w 1913134"/>
              <a:gd name="connsiteY1882" fmla="*/ 1164202 h 1621113"/>
              <a:gd name="connsiteX1883" fmla="*/ 1087038 w 1913134"/>
              <a:gd name="connsiteY1883" fmla="*/ 1163983 h 1621113"/>
              <a:gd name="connsiteX1884" fmla="*/ 1089292 w 1913134"/>
              <a:gd name="connsiteY1884" fmla="*/ 1168668 h 1621113"/>
              <a:gd name="connsiteX1885" fmla="*/ 1089327 w 1913134"/>
              <a:gd name="connsiteY1885" fmla="*/ 1160424 h 1621113"/>
              <a:gd name="connsiteX1886" fmla="*/ 1090338 w 1913134"/>
              <a:gd name="connsiteY1886" fmla="*/ 1160258 h 1621113"/>
              <a:gd name="connsiteX1887" fmla="*/ 1093401 w 1913134"/>
              <a:gd name="connsiteY1887" fmla="*/ 1153015 h 1621113"/>
              <a:gd name="connsiteX1888" fmla="*/ 1102557 w 1913134"/>
              <a:gd name="connsiteY1888" fmla="*/ 1148609 h 1621113"/>
              <a:gd name="connsiteX1889" fmla="*/ 1111714 w 1913134"/>
              <a:gd name="connsiteY1889" fmla="*/ 1144203 h 1621113"/>
              <a:gd name="connsiteX1890" fmla="*/ 1106198 w 1913134"/>
              <a:gd name="connsiteY1890" fmla="*/ 1132740 h 1621113"/>
              <a:gd name="connsiteX1891" fmla="*/ 219519 w 1913134"/>
              <a:gd name="connsiteY1891" fmla="*/ 1132385 h 1621113"/>
              <a:gd name="connsiteX1892" fmla="*/ 224862 w 1913134"/>
              <a:gd name="connsiteY1892" fmla="*/ 1143489 h 1621113"/>
              <a:gd name="connsiteX1893" fmla="*/ 219519 w 1913134"/>
              <a:gd name="connsiteY1893" fmla="*/ 1132385 h 1621113"/>
              <a:gd name="connsiteX1894" fmla="*/ 513142 w 1913134"/>
              <a:gd name="connsiteY1894" fmla="*/ 1128730 h 1621113"/>
              <a:gd name="connsiteX1895" fmla="*/ 503985 w 1913134"/>
              <a:gd name="connsiteY1895" fmla="*/ 1133136 h 1621113"/>
              <a:gd name="connsiteX1896" fmla="*/ 509328 w 1913134"/>
              <a:gd name="connsiteY1896" fmla="*/ 1144240 h 1621113"/>
              <a:gd name="connsiteX1897" fmla="*/ 518485 w 1913134"/>
              <a:gd name="connsiteY1897" fmla="*/ 1139834 h 1621113"/>
              <a:gd name="connsiteX1898" fmla="*/ 503985 w 1913134"/>
              <a:gd name="connsiteY1898" fmla="*/ 1133136 h 1621113"/>
              <a:gd name="connsiteX1899" fmla="*/ 513142 w 1913134"/>
              <a:gd name="connsiteY1899" fmla="*/ 1128730 h 1621113"/>
              <a:gd name="connsiteX1900" fmla="*/ 1217794 w 1913134"/>
              <a:gd name="connsiteY1900" fmla="*/ 1128414 h 1621113"/>
              <a:gd name="connsiteX1901" fmla="*/ 1210744 w 1913134"/>
              <a:gd name="connsiteY1901" fmla="*/ 1137576 h 1621113"/>
              <a:gd name="connsiteX1902" fmla="*/ 1201588 w 1913134"/>
              <a:gd name="connsiteY1902" fmla="*/ 1141982 h 1621113"/>
              <a:gd name="connsiteX1903" fmla="*/ 1192431 w 1913134"/>
              <a:gd name="connsiteY1903" fmla="*/ 1146388 h 1621113"/>
              <a:gd name="connsiteX1904" fmla="*/ 1196244 w 1913134"/>
              <a:gd name="connsiteY1904" fmla="*/ 1130878 h 1621113"/>
              <a:gd name="connsiteX1905" fmla="*/ 1187088 w 1913134"/>
              <a:gd name="connsiteY1905" fmla="*/ 1135284 h 1621113"/>
              <a:gd name="connsiteX1906" fmla="*/ 1192431 w 1913134"/>
              <a:gd name="connsiteY1906" fmla="*/ 1146388 h 1621113"/>
              <a:gd name="connsiteX1907" fmla="*/ 1201588 w 1913134"/>
              <a:gd name="connsiteY1907" fmla="*/ 1141982 h 1621113"/>
              <a:gd name="connsiteX1908" fmla="*/ 1207103 w 1913134"/>
              <a:gd name="connsiteY1908" fmla="*/ 1153444 h 1621113"/>
              <a:gd name="connsiteX1909" fmla="*/ 1210744 w 1913134"/>
              <a:gd name="connsiteY1909" fmla="*/ 1137576 h 1621113"/>
              <a:gd name="connsiteX1910" fmla="*/ 1220196 w 1913134"/>
              <a:gd name="connsiteY1910" fmla="*/ 1133027 h 1621113"/>
              <a:gd name="connsiteX1911" fmla="*/ 1217794 w 1913134"/>
              <a:gd name="connsiteY1911" fmla="*/ 1128414 h 1621113"/>
              <a:gd name="connsiteX1912" fmla="*/ 217330 w 1913134"/>
              <a:gd name="connsiteY1912" fmla="*/ 1127836 h 1621113"/>
              <a:gd name="connsiteX1913" fmla="*/ 217451 w 1913134"/>
              <a:gd name="connsiteY1913" fmla="*/ 1128086 h 1621113"/>
              <a:gd name="connsiteX1914" fmla="*/ 219519 w 1913134"/>
              <a:gd name="connsiteY1914" fmla="*/ 1132385 h 1621113"/>
              <a:gd name="connsiteX1915" fmla="*/ 351830 w 1913134"/>
              <a:gd name="connsiteY1915" fmla="*/ 1123859 h 1621113"/>
              <a:gd name="connsiteX1916" fmla="*/ 357174 w 1913134"/>
              <a:gd name="connsiteY1916" fmla="*/ 1134963 h 1621113"/>
              <a:gd name="connsiteX1917" fmla="*/ 358319 w 1913134"/>
              <a:gd name="connsiteY1917" fmla="*/ 1134413 h 1621113"/>
              <a:gd name="connsiteX1918" fmla="*/ 360659 w 1913134"/>
              <a:gd name="connsiteY1918" fmla="*/ 1133287 h 1621113"/>
              <a:gd name="connsiteX1919" fmla="*/ 365186 w 1913134"/>
              <a:gd name="connsiteY1919" fmla="*/ 1131108 h 1621113"/>
              <a:gd name="connsiteX1920" fmla="*/ 366330 w 1913134"/>
              <a:gd name="connsiteY1920" fmla="*/ 1130557 h 1621113"/>
              <a:gd name="connsiteX1921" fmla="*/ 360659 w 1913134"/>
              <a:gd name="connsiteY1921" fmla="*/ 1133287 h 1621113"/>
              <a:gd name="connsiteX1922" fmla="*/ 357174 w 1913134"/>
              <a:gd name="connsiteY1922" fmla="*/ 1134963 h 1621113"/>
              <a:gd name="connsiteX1923" fmla="*/ 351830 w 1913134"/>
              <a:gd name="connsiteY1923" fmla="*/ 1123859 h 1621113"/>
              <a:gd name="connsiteX1924" fmla="*/ 294597 w 1913134"/>
              <a:gd name="connsiteY1924" fmla="*/ 1123608 h 1621113"/>
              <a:gd name="connsiteX1925" fmla="*/ 299941 w 1913134"/>
              <a:gd name="connsiteY1925" fmla="*/ 1134712 h 1621113"/>
              <a:gd name="connsiteX1926" fmla="*/ 237832 w 1913134"/>
              <a:gd name="connsiteY1926" fmla="*/ 1123572 h 1621113"/>
              <a:gd name="connsiteX1927" fmla="*/ 237832 w 1913134"/>
              <a:gd name="connsiteY1927" fmla="*/ 1123572 h 1621113"/>
              <a:gd name="connsiteX1928" fmla="*/ 180894 w 1913134"/>
              <a:gd name="connsiteY1928" fmla="*/ 1123179 h 1621113"/>
              <a:gd name="connsiteX1929" fmla="*/ 195394 w 1913134"/>
              <a:gd name="connsiteY1929" fmla="*/ 1129877 h 1621113"/>
              <a:gd name="connsiteX1930" fmla="*/ 180894 w 1913134"/>
              <a:gd name="connsiteY1930" fmla="*/ 1123179 h 1621113"/>
              <a:gd name="connsiteX1931" fmla="*/ 612344 w 1913134"/>
              <a:gd name="connsiteY1931" fmla="*/ 1122461 h 1621113"/>
              <a:gd name="connsiteX1932" fmla="*/ 603188 w 1913134"/>
              <a:gd name="connsiteY1932" fmla="*/ 1126867 h 1621113"/>
              <a:gd name="connsiteX1933" fmla="*/ 612344 w 1913134"/>
              <a:gd name="connsiteY1933" fmla="*/ 1122461 h 1621113"/>
              <a:gd name="connsiteX1934" fmla="*/ 1385321 w 1913134"/>
              <a:gd name="connsiteY1934" fmla="*/ 1122388 h 1621113"/>
              <a:gd name="connsiteX1935" fmla="*/ 1381680 w 1913134"/>
              <a:gd name="connsiteY1935" fmla="*/ 1138256 h 1621113"/>
              <a:gd name="connsiteX1936" fmla="*/ 1390837 w 1913134"/>
              <a:gd name="connsiteY1936" fmla="*/ 1133850 h 1621113"/>
              <a:gd name="connsiteX1937" fmla="*/ 1385321 w 1913134"/>
              <a:gd name="connsiteY1937" fmla="*/ 1122388 h 1621113"/>
              <a:gd name="connsiteX1938" fmla="*/ 384643 w 1913134"/>
              <a:gd name="connsiteY1938" fmla="*/ 1121745 h 1621113"/>
              <a:gd name="connsiteX1939" fmla="*/ 375487 w 1913134"/>
              <a:gd name="connsiteY1939" fmla="*/ 1126151 h 1621113"/>
              <a:gd name="connsiteX1940" fmla="*/ 1304899 w 1913134"/>
              <a:gd name="connsiteY1940" fmla="*/ 1120060 h 1621113"/>
              <a:gd name="connsiteX1941" fmla="*/ 1295447 w 1913134"/>
              <a:gd name="connsiteY1941" fmla="*/ 1124609 h 1621113"/>
              <a:gd name="connsiteX1942" fmla="*/ 1304899 w 1913134"/>
              <a:gd name="connsiteY1942" fmla="*/ 1120060 h 1621113"/>
              <a:gd name="connsiteX1943" fmla="*/ 1304899 w 1913134"/>
              <a:gd name="connsiteY1943" fmla="*/ 1120060 h 1621113"/>
              <a:gd name="connsiteX1944" fmla="*/ 1304899 w 1913134"/>
              <a:gd name="connsiteY1944" fmla="*/ 1120060 h 1621113"/>
              <a:gd name="connsiteX1945" fmla="*/ 1190901 w 1913134"/>
              <a:gd name="connsiteY1945" fmla="*/ 1119773 h 1621113"/>
              <a:gd name="connsiteX1946" fmla="*/ 1181744 w 1913134"/>
              <a:gd name="connsiteY1946" fmla="*/ 1124180 h 1621113"/>
              <a:gd name="connsiteX1947" fmla="*/ 564563 w 1913134"/>
              <a:gd name="connsiteY1947" fmla="*/ 1117661 h 1621113"/>
              <a:gd name="connsiteX1948" fmla="*/ 555407 w 1913134"/>
              <a:gd name="connsiteY1948" fmla="*/ 1122067 h 1621113"/>
              <a:gd name="connsiteX1949" fmla="*/ 560750 w 1913134"/>
              <a:gd name="connsiteY1949" fmla="*/ 1133171 h 1621113"/>
              <a:gd name="connsiteX1950" fmla="*/ 569907 w 1913134"/>
              <a:gd name="connsiteY1950" fmla="*/ 1128765 h 1621113"/>
              <a:gd name="connsiteX1951" fmla="*/ 1110011 w 1913134"/>
              <a:gd name="connsiteY1951" fmla="*/ 1117230 h 1621113"/>
              <a:gd name="connsiteX1952" fmla="*/ 1104340 w 1913134"/>
              <a:gd name="connsiteY1952" fmla="*/ 1119959 h 1621113"/>
              <a:gd name="connsiteX1953" fmla="*/ 1100855 w 1913134"/>
              <a:gd name="connsiteY1953" fmla="*/ 1121636 h 1621113"/>
              <a:gd name="connsiteX1954" fmla="*/ 1101999 w 1913134"/>
              <a:gd name="connsiteY1954" fmla="*/ 1121085 h 1621113"/>
              <a:gd name="connsiteX1955" fmla="*/ 1104340 w 1913134"/>
              <a:gd name="connsiteY1955" fmla="*/ 1119959 h 1621113"/>
              <a:gd name="connsiteX1956" fmla="*/ 1108866 w 1913134"/>
              <a:gd name="connsiteY1956" fmla="*/ 1117781 h 1621113"/>
              <a:gd name="connsiteX1957" fmla="*/ 1110011 w 1913134"/>
              <a:gd name="connsiteY1957" fmla="*/ 1117230 h 1621113"/>
              <a:gd name="connsiteX1958" fmla="*/ 223160 w 1913134"/>
              <a:gd name="connsiteY1958" fmla="*/ 1116516 h 1621113"/>
              <a:gd name="connsiteX1959" fmla="*/ 228675 w 1913134"/>
              <a:gd name="connsiteY1959" fmla="*/ 1127978 h 1621113"/>
              <a:gd name="connsiteX1960" fmla="*/ 223160 w 1913134"/>
              <a:gd name="connsiteY1960" fmla="*/ 1116516 h 1621113"/>
              <a:gd name="connsiteX1961" fmla="*/ 1370821 w 1913134"/>
              <a:gd name="connsiteY1961" fmla="*/ 1115689 h 1621113"/>
              <a:gd name="connsiteX1962" fmla="*/ 1367008 w 1913134"/>
              <a:gd name="connsiteY1962" fmla="*/ 1131200 h 1621113"/>
              <a:gd name="connsiteX1963" fmla="*/ 1361664 w 1913134"/>
              <a:gd name="connsiteY1963" fmla="*/ 1120096 h 1621113"/>
              <a:gd name="connsiteX1964" fmla="*/ 1370821 w 1913134"/>
              <a:gd name="connsiteY1964" fmla="*/ 1115689 h 1621113"/>
              <a:gd name="connsiteX1965" fmla="*/ 1517805 w 1913134"/>
              <a:gd name="connsiteY1965" fmla="*/ 1114220 h 1621113"/>
              <a:gd name="connsiteX1966" fmla="*/ 1508648 w 1913134"/>
              <a:gd name="connsiteY1966" fmla="*/ 1118626 h 1621113"/>
              <a:gd name="connsiteX1967" fmla="*/ 460017 w 1913134"/>
              <a:gd name="connsiteY1967" fmla="*/ 1112826 h 1621113"/>
              <a:gd name="connsiteX1968" fmla="*/ 465533 w 1913134"/>
              <a:gd name="connsiteY1968" fmla="*/ 1124288 h 1621113"/>
              <a:gd name="connsiteX1969" fmla="*/ 456376 w 1913134"/>
              <a:gd name="connsiteY1969" fmla="*/ 1128694 h 1621113"/>
              <a:gd name="connsiteX1970" fmla="*/ 461720 w 1913134"/>
              <a:gd name="connsiteY1970" fmla="*/ 1139799 h 1621113"/>
              <a:gd name="connsiteX1971" fmla="*/ 467063 w 1913134"/>
              <a:gd name="connsiteY1971" fmla="*/ 1150903 h 1621113"/>
              <a:gd name="connsiteX1972" fmla="*/ 476220 w 1913134"/>
              <a:gd name="connsiteY1972" fmla="*/ 1146497 h 1621113"/>
              <a:gd name="connsiteX1973" fmla="*/ 470876 w 1913134"/>
              <a:gd name="connsiteY1973" fmla="*/ 1135392 h 1621113"/>
              <a:gd name="connsiteX1974" fmla="*/ 465533 w 1913134"/>
              <a:gd name="connsiteY1974" fmla="*/ 1124288 h 1621113"/>
              <a:gd name="connsiteX1975" fmla="*/ 474690 w 1913134"/>
              <a:gd name="connsiteY1975" fmla="*/ 1119882 h 1621113"/>
              <a:gd name="connsiteX1976" fmla="*/ 460017 w 1913134"/>
              <a:gd name="connsiteY1976" fmla="*/ 1112826 h 1621113"/>
              <a:gd name="connsiteX1977" fmla="*/ 1299556 w 1913134"/>
              <a:gd name="connsiteY1977" fmla="*/ 1108956 h 1621113"/>
              <a:gd name="connsiteX1978" fmla="*/ 1290104 w 1913134"/>
              <a:gd name="connsiteY1978" fmla="*/ 1113504 h 1621113"/>
              <a:gd name="connsiteX1979" fmla="*/ 1299556 w 1913134"/>
              <a:gd name="connsiteY1979" fmla="*/ 1108956 h 1621113"/>
              <a:gd name="connsiteX1980" fmla="*/ 526407 w 1913134"/>
              <a:gd name="connsiteY1980" fmla="*/ 1108671 h 1621113"/>
              <a:gd name="connsiteX1981" fmla="*/ 516955 w 1913134"/>
              <a:gd name="connsiteY1981" fmla="*/ 1113219 h 1621113"/>
              <a:gd name="connsiteX1982" fmla="*/ 507798 w 1913134"/>
              <a:gd name="connsiteY1982" fmla="*/ 1117626 h 1621113"/>
              <a:gd name="connsiteX1983" fmla="*/ 516955 w 1913134"/>
              <a:gd name="connsiteY1983" fmla="*/ 1113219 h 1621113"/>
              <a:gd name="connsiteX1984" fmla="*/ 516955 w 1913134"/>
              <a:gd name="connsiteY1984" fmla="*/ 1113219 h 1621113"/>
              <a:gd name="connsiteX1985" fmla="*/ 531750 w 1913134"/>
              <a:gd name="connsiteY1985" fmla="*/ 1119775 h 1621113"/>
              <a:gd name="connsiteX1986" fmla="*/ 522298 w 1913134"/>
              <a:gd name="connsiteY1986" fmla="*/ 1124324 h 1621113"/>
              <a:gd name="connsiteX1987" fmla="*/ 522298 w 1913134"/>
              <a:gd name="connsiteY1987" fmla="*/ 1124324 h 1621113"/>
              <a:gd name="connsiteX1988" fmla="*/ 531750 w 1913134"/>
              <a:gd name="connsiteY1988" fmla="*/ 1119775 h 1621113"/>
              <a:gd name="connsiteX1989" fmla="*/ 616281 w 1913134"/>
              <a:gd name="connsiteY1989" fmla="*/ 1106450 h 1621113"/>
              <a:gd name="connsiteX1990" fmla="*/ 606829 w 1913134"/>
              <a:gd name="connsiteY1990" fmla="*/ 1110998 h 1621113"/>
              <a:gd name="connsiteX1991" fmla="*/ 621796 w 1913134"/>
              <a:gd name="connsiteY1991" fmla="*/ 1117912 h 1621113"/>
              <a:gd name="connsiteX1992" fmla="*/ 622941 w 1913134"/>
              <a:gd name="connsiteY1992" fmla="*/ 1117362 h 1621113"/>
              <a:gd name="connsiteX1993" fmla="*/ 623705 w 1913134"/>
              <a:gd name="connsiteY1993" fmla="*/ 1116994 h 1621113"/>
              <a:gd name="connsiteX1994" fmla="*/ 625281 w 1913134"/>
              <a:gd name="connsiteY1994" fmla="*/ 1116236 h 1621113"/>
              <a:gd name="connsiteX1995" fmla="*/ 629808 w 1913134"/>
              <a:gd name="connsiteY1995" fmla="*/ 1114057 h 1621113"/>
              <a:gd name="connsiteX1996" fmla="*/ 630953 w 1913134"/>
              <a:gd name="connsiteY1996" fmla="*/ 1113506 h 1621113"/>
              <a:gd name="connsiteX1997" fmla="*/ 625281 w 1913134"/>
              <a:gd name="connsiteY1997" fmla="*/ 1116236 h 1621113"/>
              <a:gd name="connsiteX1998" fmla="*/ 621796 w 1913134"/>
              <a:gd name="connsiteY1998" fmla="*/ 1117912 h 1621113"/>
              <a:gd name="connsiteX1999" fmla="*/ 1161728 w 1913134"/>
              <a:gd name="connsiteY1999" fmla="*/ 1106019 h 1621113"/>
              <a:gd name="connsiteX2000" fmla="*/ 1152276 w 1913134"/>
              <a:gd name="connsiteY2000" fmla="*/ 1110567 h 1621113"/>
              <a:gd name="connsiteX2001" fmla="*/ 1157792 w 1913134"/>
              <a:gd name="connsiteY2001" fmla="*/ 1122030 h 1621113"/>
              <a:gd name="connsiteX2002" fmla="*/ 1163136 w 1913134"/>
              <a:gd name="connsiteY2002" fmla="*/ 1133134 h 1621113"/>
              <a:gd name="connsiteX2003" fmla="*/ 1167244 w 1913134"/>
              <a:gd name="connsiteY2003" fmla="*/ 1117481 h 1621113"/>
              <a:gd name="connsiteX2004" fmla="*/ 1161728 w 1913134"/>
              <a:gd name="connsiteY2004" fmla="*/ 1106019 h 1621113"/>
              <a:gd name="connsiteX2005" fmla="*/ 199258 w 1913134"/>
              <a:gd name="connsiteY2005" fmla="*/ 1102376 h 1621113"/>
              <a:gd name="connsiteX2006" fmla="*/ 208660 w 1913134"/>
              <a:gd name="connsiteY2006" fmla="*/ 1109818 h 1621113"/>
              <a:gd name="connsiteX2007" fmla="*/ 199208 w 1913134"/>
              <a:gd name="connsiteY2007" fmla="*/ 1114366 h 1621113"/>
              <a:gd name="connsiteX2008" fmla="*/ 193864 w 1913134"/>
              <a:gd name="connsiteY2008" fmla="*/ 1103262 h 1621113"/>
              <a:gd name="connsiteX2009" fmla="*/ 199258 w 1913134"/>
              <a:gd name="connsiteY2009" fmla="*/ 1102376 h 1621113"/>
              <a:gd name="connsiteX2010" fmla="*/ 1284588 w 1913134"/>
              <a:gd name="connsiteY2010" fmla="*/ 1102042 h 1621113"/>
              <a:gd name="connsiteX2011" fmla="*/ 1290104 w 1913134"/>
              <a:gd name="connsiteY2011" fmla="*/ 1113504 h 1621113"/>
              <a:gd name="connsiteX2012" fmla="*/ 1280947 w 1913134"/>
              <a:gd name="connsiteY2012" fmla="*/ 1117911 h 1621113"/>
              <a:gd name="connsiteX2013" fmla="*/ 1170885 w 1913134"/>
              <a:gd name="connsiteY2013" fmla="*/ 1101613 h 1621113"/>
              <a:gd name="connsiteX2014" fmla="*/ 1173212 w 1913134"/>
              <a:gd name="connsiteY2014" fmla="*/ 1106449 h 1621113"/>
              <a:gd name="connsiteX2015" fmla="*/ 1173074 w 1913134"/>
              <a:gd name="connsiteY2015" fmla="*/ 1106161 h 1621113"/>
              <a:gd name="connsiteX2016" fmla="*/ 1173021 w 1913134"/>
              <a:gd name="connsiteY2016" fmla="*/ 1106051 h 1621113"/>
              <a:gd name="connsiteX2017" fmla="*/ 1477304 w 1913134"/>
              <a:gd name="connsiteY2017" fmla="*/ 1100359 h 1621113"/>
              <a:gd name="connsiteX2018" fmla="*/ 1477471 w 1913134"/>
              <a:gd name="connsiteY2018" fmla="*/ 1100708 h 1621113"/>
              <a:gd name="connsiteX2019" fmla="*/ 1479475 w 1913134"/>
              <a:gd name="connsiteY2019" fmla="*/ 1104872 h 1621113"/>
              <a:gd name="connsiteX2020" fmla="*/ 1090168 w 1913134"/>
              <a:gd name="connsiteY2020" fmla="*/ 1099428 h 1621113"/>
              <a:gd name="connsiteX2021" fmla="*/ 1095511 w 1913134"/>
              <a:gd name="connsiteY2021" fmla="*/ 1110532 h 1621113"/>
              <a:gd name="connsiteX2022" fmla="*/ 1090168 w 1913134"/>
              <a:gd name="connsiteY2022" fmla="*/ 1099428 h 1621113"/>
              <a:gd name="connsiteX2023" fmla="*/ 203316 w 1913134"/>
              <a:gd name="connsiteY2023" fmla="*/ 1098714 h 1621113"/>
              <a:gd name="connsiteX2024" fmla="*/ 217816 w 1913134"/>
              <a:gd name="connsiteY2024" fmla="*/ 1105412 h 1621113"/>
              <a:gd name="connsiteX2025" fmla="*/ 208660 w 1913134"/>
              <a:gd name="connsiteY2025" fmla="*/ 1109818 h 1621113"/>
              <a:gd name="connsiteX2026" fmla="*/ 1350977 w 1913134"/>
              <a:gd name="connsiteY2026" fmla="*/ 1097887 h 1621113"/>
              <a:gd name="connsiteX2027" fmla="*/ 1341821 w 1913134"/>
              <a:gd name="connsiteY2027" fmla="*/ 1102293 h 1621113"/>
              <a:gd name="connsiteX2028" fmla="*/ 1350977 w 1913134"/>
              <a:gd name="connsiteY2028" fmla="*/ 1097887 h 1621113"/>
              <a:gd name="connsiteX2029" fmla="*/ 1356321 w 1913134"/>
              <a:gd name="connsiteY2029" fmla="*/ 1108991 h 1621113"/>
              <a:gd name="connsiteX2030" fmla="*/ 1347164 w 1913134"/>
              <a:gd name="connsiteY2030" fmla="*/ 1113398 h 1621113"/>
              <a:gd name="connsiteX2031" fmla="*/ 1350977 w 1913134"/>
              <a:gd name="connsiteY2031" fmla="*/ 1097887 h 1621113"/>
              <a:gd name="connsiteX2032" fmla="*/ 1339567 w 1913134"/>
              <a:gd name="connsiteY2032" fmla="*/ 1097609 h 1621113"/>
              <a:gd name="connsiteX2033" fmla="*/ 1341821 w 1913134"/>
              <a:gd name="connsiteY2033" fmla="*/ 1102293 h 1621113"/>
              <a:gd name="connsiteX2034" fmla="*/ 1339567 w 1913134"/>
              <a:gd name="connsiteY2034" fmla="*/ 1097609 h 1621113"/>
              <a:gd name="connsiteX2035" fmla="*/ 1298765 w 1913134"/>
              <a:gd name="connsiteY2035" fmla="*/ 1097426 h 1621113"/>
              <a:gd name="connsiteX2036" fmla="*/ 1299556 w 1913134"/>
              <a:gd name="connsiteY2036" fmla="*/ 1108956 h 1621113"/>
              <a:gd name="connsiteX2037" fmla="*/ 1294040 w 1913134"/>
              <a:gd name="connsiteY2037" fmla="*/ 1097494 h 1621113"/>
              <a:gd name="connsiteX2038" fmla="*/ 1298765 w 1913134"/>
              <a:gd name="connsiteY2038" fmla="*/ 1097426 h 1621113"/>
              <a:gd name="connsiteX2039" fmla="*/ 1180042 w 1913134"/>
              <a:gd name="connsiteY2039" fmla="*/ 1097207 h 1621113"/>
              <a:gd name="connsiteX2040" fmla="*/ 1178897 w 1913134"/>
              <a:gd name="connsiteY2040" fmla="*/ 1097757 h 1621113"/>
              <a:gd name="connsiteX2041" fmla="*/ 1177380 w 1913134"/>
              <a:gd name="connsiteY2041" fmla="*/ 1098487 h 1621113"/>
              <a:gd name="connsiteX2042" fmla="*/ 1170885 w 1913134"/>
              <a:gd name="connsiteY2042" fmla="*/ 1101613 h 1621113"/>
              <a:gd name="connsiteX2043" fmla="*/ 1144679 w 1913134"/>
              <a:gd name="connsiteY2043" fmla="*/ 1094779 h 1621113"/>
              <a:gd name="connsiteX2044" fmla="*/ 1144784 w 1913134"/>
              <a:gd name="connsiteY2044" fmla="*/ 1094997 h 1621113"/>
              <a:gd name="connsiteX2045" fmla="*/ 1146933 w 1913134"/>
              <a:gd name="connsiteY2045" fmla="*/ 1099463 h 1621113"/>
              <a:gd name="connsiteX2046" fmla="*/ 1144679 w 1913134"/>
              <a:gd name="connsiteY2046" fmla="*/ 1094779 h 1621113"/>
              <a:gd name="connsiteX2047" fmla="*/ 212473 w 1913134"/>
              <a:gd name="connsiteY2047" fmla="*/ 1094308 h 1621113"/>
              <a:gd name="connsiteX2048" fmla="*/ 226973 w 1913134"/>
              <a:gd name="connsiteY2048" fmla="*/ 1101006 h 1621113"/>
              <a:gd name="connsiteX2049" fmla="*/ 221301 w 1913134"/>
              <a:gd name="connsiteY2049" fmla="*/ 1103735 h 1621113"/>
              <a:gd name="connsiteX2050" fmla="*/ 217816 w 1913134"/>
              <a:gd name="connsiteY2050" fmla="*/ 1105412 h 1621113"/>
              <a:gd name="connsiteX2051" fmla="*/ 357285 w 1913134"/>
              <a:gd name="connsiteY2051" fmla="*/ 1093442 h 1621113"/>
              <a:gd name="connsiteX2052" fmla="*/ 355671 w 1913134"/>
              <a:gd name="connsiteY2052" fmla="*/ 1094219 h 1621113"/>
              <a:gd name="connsiteX2053" fmla="*/ 354706 w 1913134"/>
              <a:gd name="connsiteY2053" fmla="*/ 1094683 h 1621113"/>
              <a:gd name="connsiteX2054" fmla="*/ 350128 w 1913134"/>
              <a:gd name="connsiteY2054" fmla="*/ 1096886 h 1621113"/>
              <a:gd name="connsiteX2055" fmla="*/ 359284 w 1913134"/>
              <a:gd name="connsiteY2055" fmla="*/ 1092480 h 1621113"/>
              <a:gd name="connsiteX2056" fmla="*/ 358140 w 1913134"/>
              <a:gd name="connsiteY2056" fmla="*/ 1093031 h 1621113"/>
              <a:gd name="connsiteX2057" fmla="*/ 357285 w 1913134"/>
              <a:gd name="connsiteY2057" fmla="*/ 1093442 h 1621113"/>
              <a:gd name="connsiteX2058" fmla="*/ 221629 w 1913134"/>
              <a:gd name="connsiteY2058" fmla="*/ 1089901 h 1621113"/>
              <a:gd name="connsiteX2059" fmla="*/ 212473 w 1913134"/>
              <a:gd name="connsiteY2059" fmla="*/ 1094308 h 1621113"/>
              <a:gd name="connsiteX2060" fmla="*/ 221629 w 1913134"/>
              <a:gd name="connsiteY2060" fmla="*/ 1089901 h 1621113"/>
              <a:gd name="connsiteX2061" fmla="*/ 221629 w 1913134"/>
              <a:gd name="connsiteY2061" fmla="*/ 1089901 h 1621113"/>
              <a:gd name="connsiteX2062" fmla="*/ 236129 w 1913134"/>
              <a:gd name="connsiteY2062" fmla="*/ 1096599 h 1621113"/>
              <a:gd name="connsiteX2063" fmla="*/ 241473 w 1913134"/>
              <a:gd name="connsiteY2063" fmla="*/ 1107704 h 1621113"/>
              <a:gd name="connsiteX2064" fmla="*/ 232316 w 1913134"/>
              <a:gd name="connsiteY2064" fmla="*/ 1112110 h 1621113"/>
              <a:gd name="connsiteX2065" fmla="*/ 217816 w 1913134"/>
              <a:gd name="connsiteY2065" fmla="*/ 1105412 h 1621113"/>
              <a:gd name="connsiteX2066" fmla="*/ 218961 w 1913134"/>
              <a:gd name="connsiteY2066" fmla="*/ 1104861 h 1621113"/>
              <a:gd name="connsiteX2067" fmla="*/ 221301 w 1913134"/>
              <a:gd name="connsiteY2067" fmla="*/ 1103735 h 1621113"/>
              <a:gd name="connsiteX2068" fmla="*/ 225828 w 1913134"/>
              <a:gd name="connsiteY2068" fmla="*/ 1101556 h 1621113"/>
              <a:gd name="connsiteX2069" fmla="*/ 226973 w 1913134"/>
              <a:gd name="connsiteY2069" fmla="*/ 1101006 h 1621113"/>
              <a:gd name="connsiteX2070" fmla="*/ 221629 w 1913134"/>
              <a:gd name="connsiteY2070" fmla="*/ 1089901 h 1621113"/>
              <a:gd name="connsiteX2071" fmla="*/ 1339962 w 1913134"/>
              <a:gd name="connsiteY2071" fmla="*/ 1089512 h 1621113"/>
              <a:gd name="connsiteX2072" fmla="*/ 1337622 w 1913134"/>
              <a:gd name="connsiteY2072" fmla="*/ 1090638 h 1621113"/>
              <a:gd name="connsiteX2073" fmla="*/ 1336477 w 1913134"/>
              <a:gd name="connsiteY2073" fmla="*/ 1091189 h 1621113"/>
              <a:gd name="connsiteX2074" fmla="*/ 1339318 w 1913134"/>
              <a:gd name="connsiteY2074" fmla="*/ 1089822 h 1621113"/>
              <a:gd name="connsiteX2075" fmla="*/ 1141590 w 1913134"/>
              <a:gd name="connsiteY2075" fmla="*/ 1088359 h 1621113"/>
              <a:gd name="connsiteX2076" fmla="*/ 1146933 w 1913134"/>
              <a:gd name="connsiteY2076" fmla="*/ 1099463 h 1621113"/>
              <a:gd name="connsiteX2077" fmla="*/ 1144929 w 1913134"/>
              <a:gd name="connsiteY2077" fmla="*/ 1095299 h 1621113"/>
              <a:gd name="connsiteX2078" fmla="*/ 1144784 w 1913134"/>
              <a:gd name="connsiteY2078" fmla="*/ 1094997 h 1621113"/>
              <a:gd name="connsiteX2079" fmla="*/ 1198650 w 1913134"/>
              <a:gd name="connsiteY2079" fmla="*/ 1088252 h 1621113"/>
              <a:gd name="connsiteX2080" fmla="*/ 1189198 w 1913134"/>
              <a:gd name="connsiteY2080" fmla="*/ 1092800 h 1621113"/>
              <a:gd name="connsiteX2081" fmla="*/ 254738 w 1913134"/>
              <a:gd name="connsiteY2081" fmla="*/ 1087645 h 1621113"/>
              <a:gd name="connsiteX2082" fmla="*/ 255406 w 1913134"/>
              <a:gd name="connsiteY2082" fmla="*/ 1089033 h 1621113"/>
              <a:gd name="connsiteX2083" fmla="*/ 258787 w 1913134"/>
              <a:gd name="connsiteY2083" fmla="*/ 1096061 h 1621113"/>
              <a:gd name="connsiteX2084" fmla="*/ 259413 w 1913134"/>
              <a:gd name="connsiteY2084" fmla="*/ 1097361 h 1621113"/>
              <a:gd name="connsiteX2085" fmla="*/ 260081 w 1913134"/>
              <a:gd name="connsiteY2085" fmla="*/ 1098749 h 1621113"/>
              <a:gd name="connsiteX2086" fmla="*/ 258787 w 1913134"/>
              <a:gd name="connsiteY2086" fmla="*/ 1096061 h 1621113"/>
              <a:gd name="connsiteX2087" fmla="*/ 1345634 w 1913134"/>
              <a:gd name="connsiteY2087" fmla="*/ 1086783 h 1621113"/>
              <a:gd name="connsiteX2088" fmla="*/ 1344489 w 1913134"/>
              <a:gd name="connsiteY2088" fmla="*/ 1087334 h 1621113"/>
              <a:gd name="connsiteX2089" fmla="*/ 1339962 w 1913134"/>
              <a:gd name="connsiteY2089" fmla="*/ 1089512 h 1621113"/>
              <a:gd name="connsiteX2090" fmla="*/ 458487 w 1913134"/>
              <a:gd name="connsiteY2090" fmla="*/ 1086211 h 1621113"/>
              <a:gd name="connsiteX2091" fmla="*/ 463830 w 1913134"/>
              <a:gd name="connsiteY2091" fmla="*/ 1097315 h 1621113"/>
              <a:gd name="connsiteX2092" fmla="*/ 458487 w 1913134"/>
              <a:gd name="connsiteY2092" fmla="*/ 1086211 h 1621113"/>
              <a:gd name="connsiteX2093" fmla="*/ 1174698 w 1913134"/>
              <a:gd name="connsiteY2093" fmla="*/ 1086102 h 1621113"/>
              <a:gd name="connsiteX2094" fmla="*/ 1180042 w 1913134"/>
              <a:gd name="connsiteY2094" fmla="*/ 1097207 h 1621113"/>
              <a:gd name="connsiteX2095" fmla="*/ 1170885 w 1913134"/>
              <a:gd name="connsiteY2095" fmla="*/ 1101613 h 1621113"/>
              <a:gd name="connsiteX2096" fmla="*/ 1174698 w 1913134"/>
              <a:gd name="connsiteY2096" fmla="*/ 1086102 h 1621113"/>
              <a:gd name="connsiteX2097" fmla="*/ 1174698 w 1913134"/>
              <a:gd name="connsiteY2097" fmla="*/ 1086102 h 1621113"/>
              <a:gd name="connsiteX2098" fmla="*/ 1165542 w 1913134"/>
              <a:gd name="connsiteY2098" fmla="*/ 1090509 h 1621113"/>
              <a:gd name="connsiteX2099" fmla="*/ 1170885 w 1913134"/>
              <a:gd name="connsiteY2099" fmla="*/ 1101613 h 1621113"/>
              <a:gd name="connsiteX2100" fmla="*/ 1172954 w 1913134"/>
              <a:gd name="connsiteY2100" fmla="*/ 1105911 h 1621113"/>
              <a:gd name="connsiteX2101" fmla="*/ 1173021 w 1913134"/>
              <a:gd name="connsiteY2101" fmla="*/ 1106051 h 1621113"/>
              <a:gd name="connsiteX2102" fmla="*/ 1175711 w 1913134"/>
              <a:gd name="connsiteY2102" fmla="*/ 1111642 h 1621113"/>
              <a:gd name="connsiteX2103" fmla="*/ 1176401 w 1913134"/>
              <a:gd name="connsiteY2103" fmla="*/ 1113075 h 1621113"/>
              <a:gd name="connsiteX2104" fmla="*/ 1180042 w 1913134"/>
              <a:gd name="connsiteY2104" fmla="*/ 1097207 h 1621113"/>
              <a:gd name="connsiteX2105" fmla="*/ 1185557 w 1913134"/>
              <a:gd name="connsiteY2105" fmla="*/ 1108669 h 1621113"/>
              <a:gd name="connsiteX2106" fmla="*/ 1180042 w 1913134"/>
              <a:gd name="connsiteY2106" fmla="*/ 1097207 h 1621113"/>
              <a:gd name="connsiteX2107" fmla="*/ 1174698 w 1913134"/>
              <a:gd name="connsiteY2107" fmla="*/ 1086102 h 1621113"/>
              <a:gd name="connsiteX2108" fmla="*/ 605594 w 1913134"/>
              <a:gd name="connsiteY2108" fmla="*/ 1084242 h 1621113"/>
              <a:gd name="connsiteX2109" fmla="*/ 596142 w 1913134"/>
              <a:gd name="connsiteY2109" fmla="*/ 1088790 h 1621113"/>
              <a:gd name="connsiteX2110" fmla="*/ 610937 w 1913134"/>
              <a:gd name="connsiteY2110" fmla="*/ 1095346 h 1621113"/>
              <a:gd name="connsiteX2111" fmla="*/ 605594 w 1913134"/>
              <a:gd name="connsiteY2111" fmla="*/ 1084242 h 1621113"/>
              <a:gd name="connsiteX2112" fmla="*/ 207129 w 1913134"/>
              <a:gd name="connsiteY2112" fmla="*/ 1083203 h 1621113"/>
              <a:gd name="connsiteX2113" fmla="*/ 212473 w 1913134"/>
              <a:gd name="connsiteY2113" fmla="*/ 1094308 h 1621113"/>
              <a:gd name="connsiteX2114" fmla="*/ 1456910 w 1913134"/>
              <a:gd name="connsiteY2114" fmla="*/ 1082169 h 1621113"/>
              <a:gd name="connsiteX2115" fmla="*/ 1459164 w 1913134"/>
              <a:gd name="connsiteY2115" fmla="*/ 1086854 h 1621113"/>
              <a:gd name="connsiteX2116" fmla="*/ 1456910 w 1913134"/>
              <a:gd name="connsiteY2116" fmla="*/ 1082169 h 1621113"/>
              <a:gd name="connsiteX2117" fmla="*/ 353941 w 1913134"/>
              <a:gd name="connsiteY2117" fmla="*/ 1081376 h 1621113"/>
              <a:gd name="connsiteX2118" fmla="*/ 359284 w 1913134"/>
              <a:gd name="connsiteY2118" fmla="*/ 1092480 h 1621113"/>
              <a:gd name="connsiteX2119" fmla="*/ 352790 w 1913134"/>
              <a:gd name="connsiteY2119" fmla="*/ 1095605 h 1621113"/>
              <a:gd name="connsiteX2120" fmla="*/ 351273 w 1913134"/>
              <a:gd name="connsiteY2120" fmla="*/ 1096336 h 1621113"/>
              <a:gd name="connsiteX2121" fmla="*/ 350128 w 1913134"/>
              <a:gd name="connsiteY2121" fmla="*/ 1096886 h 1621113"/>
              <a:gd name="connsiteX2122" fmla="*/ 364628 w 1913134"/>
              <a:gd name="connsiteY2122" fmla="*/ 1103584 h 1621113"/>
              <a:gd name="connsiteX2123" fmla="*/ 359284 w 1913134"/>
              <a:gd name="connsiteY2123" fmla="*/ 1092480 h 1621113"/>
              <a:gd name="connsiteX2124" fmla="*/ 368441 w 1913134"/>
              <a:gd name="connsiteY2124" fmla="*/ 1088074 h 1621113"/>
              <a:gd name="connsiteX2125" fmla="*/ 383236 w 1913134"/>
              <a:gd name="connsiteY2125" fmla="*/ 1094630 h 1621113"/>
              <a:gd name="connsiteX2126" fmla="*/ 384381 w 1913134"/>
              <a:gd name="connsiteY2126" fmla="*/ 1094079 h 1621113"/>
              <a:gd name="connsiteX2127" fmla="*/ 386721 w 1913134"/>
              <a:gd name="connsiteY2127" fmla="*/ 1092953 h 1621113"/>
              <a:gd name="connsiteX2128" fmla="*/ 391248 w 1913134"/>
              <a:gd name="connsiteY2128" fmla="*/ 1090774 h 1621113"/>
              <a:gd name="connsiteX2129" fmla="*/ 392393 w 1913134"/>
              <a:gd name="connsiteY2129" fmla="*/ 1090224 h 1621113"/>
              <a:gd name="connsiteX2130" fmla="*/ 386721 w 1913134"/>
              <a:gd name="connsiteY2130" fmla="*/ 1092953 h 1621113"/>
              <a:gd name="connsiteX2131" fmla="*/ 383236 w 1913134"/>
              <a:gd name="connsiteY2131" fmla="*/ 1094630 h 1621113"/>
              <a:gd name="connsiteX2132" fmla="*/ 377893 w 1913134"/>
              <a:gd name="connsiteY2132" fmla="*/ 1083526 h 1621113"/>
              <a:gd name="connsiteX2133" fmla="*/ 368441 w 1913134"/>
              <a:gd name="connsiteY2133" fmla="*/ 1088074 h 1621113"/>
              <a:gd name="connsiteX2134" fmla="*/ 353941 w 1913134"/>
              <a:gd name="connsiteY2134" fmla="*/ 1081376 h 1621113"/>
              <a:gd name="connsiteX2135" fmla="*/ 297003 w 1913134"/>
              <a:gd name="connsiteY2135" fmla="*/ 1080982 h 1621113"/>
              <a:gd name="connsiteX2136" fmla="*/ 287847 w 1913134"/>
              <a:gd name="connsiteY2136" fmla="*/ 1085388 h 1621113"/>
              <a:gd name="connsiteX2137" fmla="*/ 297003 w 1913134"/>
              <a:gd name="connsiteY2137" fmla="*/ 1080982 h 1621113"/>
              <a:gd name="connsiteX2138" fmla="*/ 302519 w 1913134"/>
              <a:gd name="connsiteY2138" fmla="*/ 1092445 h 1621113"/>
              <a:gd name="connsiteX2139" fmla="*/ 297003 w 1913134"/>
              <a:gd name="connsiteY2139" fmla="*/ 1080982 h 1621113"/>
              <a:gd name="connsiteX2140" fmla="*/ 297003 w 1913134"/>
              <a:gd name="connsiteY2140" fmla="*/ 1080982 h 1621113"/>
              <a:gd name="connsiteX2141" fmla="*/ 302519 w 1913134"/>
              <a:gd name="connsiteY2141" fmla="*/ 1092445 h 1621113"/>
              <a:gd name="connsiteX2142" fmla="*/ 297003 w 1913134"/>
              <a:gd name="connsiteY2142" fmla="*/ 1080982 h 1621113"/>
              <a:gd name="connsiteX2143" fmla="*/ 1433253 w 1913134"/>
              <a:gd name="connsiteY2143" fmla="*/ 1079877 h 1621113"/>
              <a:gd name="connsiteX2144" fmla="*/ 1433453 w 1913134"/>
              <a:gd name="connsiteY2144" fmla="*/ 1080293 h 1621113"/>
              <a:gd name="connsiteX2145" fmla="*/ 1435508 w 1913134"/>
              <a:gd name="connsiteY2145" fmla="*/ 1084562 h 1621113"/>
              <a:gd name="connsiteX2146" fmla="*/ 1433253 w 1913134"/>
              <a:gd name="connsiteY2146" fmla="*/ 1079877 h 1621113"/>
              <a:gd name="connsiteX2147" fmla="*/ 1330962 w 1913134"/>
              <a:gd name="connsiteY2147" fmla="*/ 1079727 h 1621113"/>
              <a:gd name="connsiteX2148" fmla="*/ 1321510 w 1913134"/>
              <a:gd name="connsiteY2148" fmla="*/ 1084275 h 1621113"/>
              <a:gd name="connsiteX2149" fmla="*/ 1103261 w 1913134"/>
              <a:gd name="connsiteY2149" fmla="*/ 1079011 h 1621113"/>
              <a:gd name="connsiteX2150" fmla="*/ 1093809 w 1913134"/>
              <a:gd name="connsiteY2150" fmla="*/ 1083559 h 1621113"/>
              <a:gd name="connsiteX2151" fmla="*/ 1084652 w 1913134"/>
              <a:gd name="connsiteY2151" fmla="*/ 1087965 h 1621113"/>
              <a:gd name="connsiteX2152" fmla="*/ 1085797 w 1913134"/>
              <a:gd name="connsiteY2152" fmla="*/ 1087415 h 1621113"/>
              <a:gd name="connsiteX2153" fmla="*/ 1088137 w 1913134"/>
              <a:gd name="connsiteY2153" fmla="*/ 1086288 h 1621113"/>
              <a:gd name="connsiteX2154" fmla="*/ 1093809 w 1913134"/>
              <a:gd name="connsiteY2154" fmla="*/ 1083559 h 1621113"/>
              <a:gd name="connsiteX2155" fmla="*/ 1103261 w 1913134"/>
              <a:gd name="connsiteY2155" fmla="*/ 1079011 h 1621113"/>
              <a:gd name="connsiteX2156" fmla="*/ 477096 w 1913134"/>
              <a:gd name="connsiteY2156" fmla="*/ 1077257 h 1621113"/>
              <a:gd name="connsiteX2157" fmla="*/ 482439 w 1913134"/>
              <a:gd name="connsiteY2157" fmla="*/ 1088361 h 1621113"/>
              <a:gd name="connsiteX2158" fmla="*/ 467939 w 1913134"/>
              <a:gd name="connsiteY2158" fmla="*/ 1081663 h 1621113"/>
              <a:gd name="connsiteX2159" fmla="*/ 477096 w 1913134"/>
              <a:gd name="connsiteY2159" fmla="*/ 1077257 h 1621113"/>
              <a:gd name="connsiteX2160" fmla="*/ 465790 w 1913134"/>
              <a:gd name="connsiteY2160" fmla="*/ 1077197 h 1621113"/>
              <a:gd name="connsiteX2161" fmla="*/ 465935 w 1913134"/>
              <a:gd name="connsiteY2161" fmla="*/ 1077499 h 1621113"/>
              <a:gd name="connsiteX2162" fmla="*/ 467939 w 1913134"/>
              <a:gd name="connsiteY2162" fmla="*/ 1081663 h 1621113"/>
              <a:gd name="connsiteX2163" fmla="*/ 306160 w 1913134"/>
              <a:gd name="connsiteY2163" fmla="*/ 1076576 h 1621113"/>
              <a:gd name="connsiteX2164" fmla="*/ 297003 w 1913134"/>
              <a:gd name="connsiteY2164" fmla="*/ 1080982 h 1621113"/>
              <a:gd name="connsiteX2165" fmla="*/ 192457 w 1913134"/>
              <a:gd name="connsiteY2165" fmla="*/ 1076147 h 1621113"/>
              <a:gd name="connsiteX2166" fmla="*/ 183005 w 1913134"/>
              <a:gd name="connsiteY2166" fmla="*/ 1080695 h 1621113"/>
              <a:gd name="connsiteX2167" fmla="*/ 192457 w 1913134"/>
              <a:gd name="connsiteY2167" fmla="*/ 1076147 h 1621113"/>
              <a:gd name="connsiteX2168" fmla="*/ 1453821 w 1913134"/>
              <a:gd name="connsiteY2168" fmla="*/ 1075750 h 1621113"/>
              <a:gd name="connsiteX2169" fmla="*/ 1451761 w 1913134"/>
              <a:gd name="connsiteY2169" fmla="*/ 1080843 h 1621113"/>
              <a:gd name="connsiteX2170" fmla="*/ 1449910 w 1913134"/>
              <a:gd name="connsiteY2170" fmla="*/ 1079341 h 1621113"/>
              <a:gd name="connsiteX2171" fmla="*/ 1444664 w 1913134"/>
              <a:gd name="connsiteY2171" fmla="*/ 1080156 h 1621113"/>
              <a:gd name="connsiteX2172" fmla="*/ 1453821 w 1913134"/>
              <a:gd name="connsiteY2172" fmla="*/ 1075750 h 1621113"/>
              <a:gd name="connsiteX2173" fmla="*/ 396206 w 1913134"/>
              <a:gd name="connsiteY2173" fmla="*/ 1074713 h 1621113"/>
              <a:gd name="connsiteX2174" fmla="*/ 410706 w 1913134"/>
              <a:gd name="connsiteY2174" fmla="*/ 1081411 h 1621113"/>
              <a:gd name="connsiteX2175" fmla="*/ 1430164 w 1913134"/>
              <a:gd name="connsiteY2175" fmla="*/ 1073458 h 1621113"/>
              <a:gd name="connsiteX2176" fmla="*/ 1430164 w 1913134"/>
              <a:gd name="connsiteY2176" fmla="*/ 1073458 h 1621113"/>
              <a:gd name="connsiteX2177" fmla="*/ 1259401 w 1913134"/>
              <a:gd name="connsiteY2177" fmla="*/ 1073135 h 1621113"/>
              <a:gd name="connsiteX2178" fmla="*/ 1255588 w 1913134"/>
              <a:gd name="connsiteY2178" fmla="*/ 1088646 h 1621113"/>
              <a:gd name="connsiteX2179" fmla="*/ 1259401 w 1913134"/>
              <a:gd name="connsiteY2179" fmla="*/ 1073135 h 1621113"/>
              <a:gd name="connsiteX2180" fmla="*/ 399691 w 1913134"/>
              <a:gd name="connsiteY2180" fmla="*/ 1073036 h 1621113"/>
              <a:gd name="connsiteX2181" fmla="*/ 397351 w 1913134"/>
              <a:gd name="connsiteY2181" fmla="*/ 1074162 h 1621113"/>
              <a:gd name="connsiteX2182" fmla="*/ 396206 w 1913134"/>
              <a:gd name="connsiteY2182" fmla="*/ 1074713 h 1621113"/>
              <a:gd name="connsiteX2183" fmla="*/ 486252 w 1913134"/>
              <a:gd name="connsiteY2183" fmla="*/ 1072850 h 1621113"/>
              <a:gd name="connsiteX2184" fmla="*/ 488436 w 1913134"/>
              <a:gd name="connsiteY2184" fmla="*/ 1077389 h 1621113"/>
              <a:gd name="connsiteX2185" fmla="*/ 488395 w 1913134"/>
              <a:gd name="connsiteY2185" fmla="*/ 1077304 h 1621113"/>
              <a:gd name="connsiteX2186" fmla="*/ 486920 w 1913134"/>
              <a:gd name="connsiteY2186" fmla="*/ 1074238 h 1621113"/>
              <a:gd name="connsiteX2187" fmla="*/ 487588 w 1913134"/>
              <a:gd name="connsiteY2187" fmla="*/ 1075626 h 1621113"/>
              <a:gd name="connsiteX2188" fmla="*/ 488256 w 1913134"/>
              <a:gd name="connsiteY2188" fmla="*/ 1077015 h 1621113"/>
              <a:gd name="connsiteX2189" fmla="*/ 488339 w 1913134"/>
              <a:gd name="connsiteY2189" fmla="*/ 1077186 h 1621113"/>
              <a:gd name="connsiteX2190" fmla="*/ 488395 w 1913134"/>
              <a:gd name="connsiteY2190" fmla="*/ 1077304 h 1621113"/>
              <a:gd name="connsiteX2191" fmla="*/ 491596 w 1913134"/>
              <a:gd name="connsiteY2191" fmla="*/ 1083955 h 1621113"/>
              <a:gd name="connsiteX2192" fmla="*/ 482439 w 1913134"/>
              <a:gd name="connsiteY2192" fmla="*/ 1088361 h 1621113"/>
              <a:gd name="connsiteX2193" fmla="*/ 477096 w 1913134"/>
              <a:gd name="connsiteY2193" fmla="*/ 1077257 h 1621113"/>
              <a:gd name="connsiteX2194" fmla="*/ 478241 w 1913134"/>
              <a:gd name="connsiteY2194" fmla="*/ 1076706 h 1621113"/>
              <a:gd name="connsiteX2195" fmla="*/ 480581 w 1913134"/>
              <a:gd name="connsiteY2195" fmla="*/ 1075580 h 1621113"/>
              <a:gd name="connsiteX2196" fmla="*/ 485108 w 1913134"/>
              <a:gd name="connsiteY2196" fmla="*/ 1073401 h 1621113"/>
              <a:gd name="connsiteX2197" fmla="*/ 486252 w 1913134"/>
              <a:gd name="connsiteY2197" fmla="*/ 1072850 h 1621113"/>
              <a:gd name="connsiteX2198" fmla="*/ 201614 w 1913134"/>
              <a:gd name="connsiteY2198" fmla="*/ 1071741 h 1621113"/>
              <a:gd name="connsiteX2199" fmla="*/ 216286 w 1913134"/>
              <a:gd name="connsiteY2199" fmla="*/ 1078797 h 1621113"/>
              <a:gd name="connsiteX2200" fmla="*/ 207129 w 1913134"/>
              <a:gd name="connsiteY2200" fmla="*/ 1083203 h 1621113"/>
              <a:gd name="connsiteX2201" fmla="*/ 177185 w 1913134"/>
              <a:gd name="connsiteY2201" fmla="*/ 1071530 h 1621113"/>
              <a:gd name="connsiteX2202" fmla="*/ 183005 w 1913134"/>
              <a:gd name="connsiteY2202" fmla="*/ 1080695 h 1621113"/>
              <a:gd name="connsiteX2203" fmla="*/ 173849 w 1913134"/>
              <a:gd name="connsiteY2203" fmla="*/ 1085102 h 1621113"/>
              <a:gd name="connsiteX2204" fmla="*/ 168505 w 1913134"/>
              <a:gd name="connsiteY2204" fmla="*/ 1073997 h 1621113"/>
              <a:gd name="connsiteX2205" fmla="*/ 177185 w 1913134"/>
              <a:gd name="connsiteY2205" fmla="*/ 1071530 h 1621113"/>
              <a:gd name="connsiteX2206" fmla="*/ 405363 w 1913134"/>
              <a:gd name="connsiteY2206" fmla="*/ 1070307 h 1621113"/>
              <a:gd name="connsiteX2207" fmla="*/ 404218 w 1913134"/>
              <a:gd name="connsiteY2207" fmla="*/ 1070858 h 1621113"/>
              <a:gd name="connsiteX2208" fmla="*/ 399691 w 1913134"/>
              <a:gd name="connsiteY2208" fmla="*/ 1073036 h 1621113"/>
              <a:gd name="connsiteX2209" fmla="*/ 291660 w 1913134"/>
              <a:gd name="connsiteY2209" fmla="*/ 1069878 h 1621113"/>
              <a:gd name="connsiteX2210" fmla="*/ 297003 w 1913134"/>
              <a:gd name="connsiteY2210" fmla="*/ 1080982 h 1621113"/>
              <a:gd name="connsiteX2211" fmla="*/ 295709 w 1913134"/>
              <a:gd name="connsiteY2211" fmla="*/ 1078294 h 1621113"/>
              <a:gd name="connsiteX2212" fmla="*/ 295470 w 1913134"/>
              <a:gd name="connsiteY2212" fmla="*/ 1077796 h 1621113"/>
              <a:gd name="connsiteX2213" fmla="*/ 1325618 w 1913134"/>
              <a:gd name="connsiteY2213" fmla="*/ 1068622 h 1621113"/>
              <a:gd name="connsiteX2214" fmla="*/ 1330962 w 1913134"/>
              <a:gd name="connsiteY2214" fmla="*/ 1079727 h 1621113"/>
              <a:gd name="connsiteX2215" fmla="*/ 1321510 w 1913134"/>
              <a:gd name="connsiteY2215" fmla="*/ 1084275 h 1621113"/>
              <a:gd name="connsiteX2216" fmla="*/ 1316166 w 1913134"/>
              <a:gd name="connsiteY2216" fmla="*/ 1073171 h 1621113"/>
              <a:gd name="connsiteX2217" fmla="*/ 1325618 w 1913134"/>
              <a:gd name="connsiteY2217" fmla="*/ 1068622 h 1621113"/>
              <a:gd name="connsiteX2218" fmla="*/ 159919 w 1913134"/>
              <a:gd name="connsiteY2218" fmla="*/ 1067872 h 1621113"/>
              <a:gd name="connsiteX2219" fmla="*/ 168505 w 1913134"/>
              <a:gd name="connsiteY2219" fmla="*/ 1073997 h 1621113"/>
              <a:gd name="connsiteX2220" fmla="*/ 159349 w 1913134"/>
              <a:gd name="connsiteY2220" fmla="*/ 1078403 h 1621113"/>
              <a:gd name="connsiteX2221" fmla="*/ 159919 w 1913134"/>
              <a:gd name="connsiteY2221" fmla="*/ 1067872 h 1621113"/>
              <a:gd name="connsiteX2222" fmla="*/ 210770 w 1913134"/>
              <a:gd name="connsiteY2222" fmla="*/ 1067335 h 1621113"/>
              <a:gd name="connsiteX2223" fmla="*/ 210770 w 1913134"/>
              <a:gd name="connsiteY2223" fmla="*/ 1067335 h 1621113"/>
              <a:gd name="connsiteX2224" fmla="*/ 469753 w 1913134"/>
              <a:gd name="connsiteY2224" fmla="*/ 1067114 h 1621113"/>
              <a:gd name="connsiteX2225" fmla="*/ 467174 w 1913134"/>
              <a:gd name="connsiteY2225" fmla="*/ 1068355 h 1621113"/>
              <a:gd name="connsiteX2226" fmla="*/ 462596 w 1913134"/>
              <a:gd name="connsiteY2226" fmla="*/ 1070559 h 1621113"/>
              <a:gd name="connsiteX2227" fmla="*/ 471752 w 1913134"/>
              <a:gd name="connsiteY2227" fmla="*/ 1066152 h 1621113"/>
              <a:gd name="connsiteX2228" fmla="*/ 470608 w 1913134"/>
              <a:gd name="connsiteY2228" fmla="*/ 1066703 h 1621113"/>
              <a:gd name="connsiteX2229" fmla="*/ 469753 w 1913134"/>
              <a:gd name="connsiteY2229" fmla="*/ 1067114 h 1621113"/>
              <a:gd name="connsiteX2230" fmla="*/ 300816 w 1913134"/>
              <a:gd name="connsiteY2230" fmla="*/ 1065472 h 1621113"/>
              <a:gd name="connsiteX2231" fmla="*/ 303000 w 1913134"/>
              <a:gd name="connsiteY2231" fmla="*/ 1070010 h 1621113"/>
              <a:gd name="connsiteX2232" fmla="*/ 302903 w 1913134"/>
              <a:gd name="connsiteY2232" fmla="*/ 1069807 h 1621113"/>
              <a:gd name="connsiteX2233" fmla="*/ 302820 w 1913134"/>
              <a:gd name="connsiteY2233" fmla="*/ 1069636 h 1621113"/>
              <a:gd name="connsiteX2234" fmla="*/ 302152 w 1913134"/>
              <a:gd name="connsiteY2234" fmla="*/ 1068248 h 1621113"/>
              <a:gd name="connsiteX2235" fmla="*/ 1305151 w 1913134"/>
              <a:gd name="connsiteY2235" fmla="*/ 1064796 h 1621113"/>
              <a:gd name="connsiteX2236" fmla="*/ 1302811 w 1913134"/>
              <a:gd name="connsiteY2236" fmla="*/ 1065922 h 1621113"/>
              <a:gd name="connsiteX2237" fmla="*/ 1301666 w 1913134"/>
              <a:gd name="connsiteY2237" fmla="*/ 1066473 h 1621113"/>
              <a:gd name="connsiteX2238" fmla="*/ 475237 w 1913134"/>
              <a:gd name="connsiteY2238" fmla="*/ 1064475 h 1621113"/>
              <a:gd name="connsiteX2239" fmla="*/ 472897 w 1913134"/>
              <a:gd name="connsiteY2239" fmla="*/ 1065602 h 1621113"/>
              <a:gd name="connsiteX2240" fmla="*/ 471752 w 1913134"/>
              <a:gd name="connsiteY2240" fmla="*/ 1066152 h 1621113"/>
              <a:gd name="connsiteX2241" fmla="*/ 1248214 w 1913134"/>
              <a:gd name="connsiteY2241" fmla="*/ 1064402 h 1621113"/>
              <a:gd name="connsiteX2242" fmla="*/ 1245874 w 1913134"/>
              <a:gd name="connsiteY2242" fmla="*/ 1065528 h 1621113"/>
              <a:gd name="connsiteX2243" fmla="*/ 1244729 w 1913134"/>
              <a:gd name="connsiteY2243" fmla="*/ 1066079 h 1621113"/>
              <a:gd name="connsiteX2244" fmla="*/ 1164012 w 1913134"/>
              <a:gd name="connsiteY2244" fmla="*/ 1063894 h 1621113"/>
              <a:gd name="connsiteX2245" fmla="*/ 1169355 w 1913134"/>
              <a:gd name="connsiteY2245" fmla="*/ 1074998 h 1621113"/>
              <a:gd name="connsiteX2246" fmla="*/ 208516 w 1913134"/>
              <a:gd name="connsiteY2246" fmla="*/ 1062650 h 1621113"/>
              <a:gd name="connsiteX2247" fmla="*/ 208568 w 1913134"/>
              <a:gd name="connsiteY2247" fmla="*/ 1062758 h 1621113"/>
              <a:gd name="connsiteX2248" fmla="*/ 208621 w 1913134"/>
              <a:gd name="connsiteY2248" fmla="*/ 1062869 h 1621113"/>
              <a:gd name="connsiteX2249" fmla="*/ 210770 w 1913134"/>
              <a:gd name="connsiteY2249" fmla="*/ 1067335 h 1621113"/>
              <a:gd name="connsiteX2250" fmla="*/ 208516 w 1913134"/>
              <a:gd name="connsiteY2250" fmla="*/ 1062650 h 1621113"/>
              <a:gd name="connsiteX2251" fmla="*/ 1310823 w 1913134"/>
              <a:gd name="connsiteY2251" fmla="*/ 1062067 h 1621113"/>
              <a:gd name="connsiteX2252" fmla="*/ 1309678 w 1913134"/>
              <a:gd name="connsiteY2252" fmla="*/ 1062617 h 1621113"/>
              <a:gd name="connsiteX2253" fmla="*/ 1305151 w 1913134"/>
              <a:gd name="connsiteY2253" fmla="*/ 1064796 h 1621113"/>
              <a:gd name="connsiteX2254" fmla="*/ 1310823 w 1913134"/>
              <a:gd name="connsiteY2254" fmla="*/ 1062067 h 1621113"/>
              <a:gd name="connsiteX2255" fmla="*/ 1307010 w 1913134"/>
              <a:gd name="connsiteY2255" fmla="*/ 1077577 h 1621113"/>
              <a:gd name="connsiteX2256" fmla="*/ 480909 w 1913134"/>
              <a:gd name="connsiteY2256" fmla="*/ 1061746 h 1621113"/>
              <a:gd name="connsiteX2257" fmla="*/ 479764 w 1913134"/>
              <a:gd name="connsiteY2257" fmla="*/ 1062297 h 1621113"/>
              <a:gd name="connsiteX2258" fmla="*/ 475237 w 1913134"/>
              <a:gd name="connsiteY2258" fmla="*/ 1064475 h 1621113"/>
              <a:gd name="connsiteX2259" fmla="*/ 1253885 w 1913134"/>
              <a:gd name="connsiteY2259" fmla="*/ 1061673 h 1621113"/>
              <a:gd name="connsiteX2260" fmla="*/ 1252741 w 1913134"/>
              <a:gd name="connsiteY2260" fmla="*/ 1062224 h 1621113"/>
              <a:gd name="connsiteX2261" fmla="*/ 1248214 w 1913134"/>
              <a:gd name="connsiteY2261" fmla="*/ 1064402 h 1621113"/>
              <a:gd name="connsiteX2262" fmla="*/ 367206 w 1913134"/>
              <a:gd name="connsiteY2262" fmla="*/ 1061317 h 1621113"/>
              <a:gd name="connsiteX2263" fmla="*/ 369355 w 1913134"/>
              <a:gd name="connsiteY2263" fmla="*/ 1065783 h 1621113"/>
              <a:gd name="connsiteX2264" fmla="*/ 369335 w 1913134"/>
              <a:gd name="connsiteY2264" fmla="*/ 1065743 h 1621113"/>
              <a:gd name="connsiteX2265" fmla="*/ 367206 w 1913134"/>
              <a:gd name="connsiteY2265" fmla="*/ 1061317 h 1621113"/>
              <a:gd name="connsiteX2266" fmla="*/ 369210 w 1913134"/>
              <a:gd name="connsiteY2266" fmla="*/ 1065481 h 1621113"/>
              <a:gd name="connsiteX2267" fmla="*/ 369335 w 1913134"/>
              <a:gd name="connsiteY2267" fmla="*/ 1065743 h 1621113"/>
              <a:gd name="connsiteX2268" fmla="*/ 372549 w 1913134"/>
              <a:gd name="connsiteY2268" fmla="*/ 1072421 h 1621113"/>
              <a:gd name="connsiteX2269" fmla="*/ 357754 w 1913134"/>
              <a:gd name="connsiteY2269" fmla="*/ 1065865 h 1621113"/>
              <a:gd name="connsiteX2270" fmla="*/ 372549 w 1913134"/>
              <a:gd name="connsiteY2270" fmla="*/ 1072421 h 1621113"/>
              <a:gd name="connsiteX2271" fmla="*/ 371881 w 1913134"/>
              <a:gd name="connsiteY2271" fmla="*/ 1071033 h 1621113"/>
              <a:gd name="connsiteX2272" fmla="*/ 369355 w 1913134"/>
              <a:gd name="connsiteY2272" fmla="*/ 1065783 h 1621113"/>
              <a:gd name="connsiteX2273" fmla="*/ 369460 w 1913134"/>
              <a:gd name="connsiteY2273" fmla="*/ 1066002 h 1621113"/>
              <a:gd name="connsiteX2274" fmla="*/ 367206 w 1913134"/>
              <a:gd name="connsiteY2274" fmla="*/ 1061317 h 1621113"/>
              <a:gd name="connsiteX2275" fmla="*/ 1140183 w 1913134"/>
              <a:gd name="connsiteY2275" fmla="*/ 1061244 h 1621113"/>
              <a:gd name="connsiteX2276" fmla="*/ 1130731 w 1913134"/>
              <a:gd name="connsiteY2276" fmla="*/ 1065792 h 1621113"/>
              <a:gd name="connsiteX2277" fmla="*/ 1140183 w 1913134"/>
              <a:gd name="connsiteY2277" fmla="*/ 1061244 h 1621113"/>
              <a:gd name="connsiteX2278" fmla="*/ 400019 w 1913134"/>
              <a:gd name="connsiteY2278" fmla="*/ 1059203 h 1621113"/>
              <a:gd name="connsiteX2279" fmla="*/ 396206 w 1913134"/>
              <a:gd name="connsiteY2279" fmla="*/ 1074713 h 1621113"/>
              <a:gd name="connsiteX2280" fmla="*/ 390863 w 1913134"/>
              <a:gd name="connsiteY2280" fmla="*/ 1063609 h 1621113"/>
              <a:gd name="connsiteX2281" fmla="*/ 400019 w 1913134"/>
              <a:gd name="connsiteY2281" fmla="*/ 1059203 h 1621113"/>
              <a:gd name="connsiteX2282" fmla="*/ 479621 w 1913134"/>
              <a:gd name="connsiteY2282" fmla="*/ 1059069 h 1621113"/>
              <a:gd name="connsiteX2283" fmla="*/ 480909 w 1913134"/>
              <a:gd name="connsiteY2283" fmla="*/ 1061746 h 1621113"/>
              <a:gd name="connsiteX2284" fmla="*/ 480220 w 1913134"/>
              <a:gd name="connsiteY2284" fmla="*/ 1060313 h 1621113"/>
              <a:gd name="connsiteX2285" fmla="*/ 217778 w 1913134"/>
              <a:gd name="connsiteY2285" fmla="*/ 1058462 h 1621113"/>
              <a:gd name="connsiteX2286" fmla="*/ 217923 w 1913134"/>
              <a:gd name="connsiteY2286" fmla="*/ 1058764 h 1621113"/>
              <a:gd name="connsiteX2287" fmla="*/ 219927 w 1913134"/>
              <a:gd name="connsiteY2287" fmla="*/ 1062928 h 1621113"/>
              <a:gd name="connsiteX2288" fmla="*/ 1421136 w 1913134"/>
              <a:gd name="connsiteY2288" fmla="*/ 1058357 h 1621113"/>
              <a:gd name="connsiteX2289" fmla="*/ 1424821 w 1913134"/>
              <a:gd name="connsiteY2289" fmla="*/ 1062353 h 1621113"/>
              <a:gd name="connsiteX2290" fmla="*/ 1430164 w 1913134"/>
              <a:gd name="connsiteY2290" fmla="*/ 1073458 h 1621113"/>
              <a:gd name="connsiteX2291" fmla="*/ 1425586 w 1913134"/>
              <a:gd name="connsiteY2291" fmla="*/ 1075661 h 1621113"/>
              <a:gd name="connsiteX2292" fmla="*/ 1421008 w 1913134"/>
              <a:gd name="connsiteY2292" fmla="*/ 1077864 h 1621113"/>
              <a:gd name="connsiteX2293" fmla="*/ 1415664 w 1913134"/>
              <a:gd name="connsiteY2293" fmla="*/ 1066760 h 1621113"/>
              <a:gd name="connsiteX2294" fmla="*/ 1421136 w 1913134"/>
              <a:gd name="connsiteY2294" fmla="*/ 1058357 h 1621113"/>
              <a:gd name="connsiteX2295" fmla="*/ 1233714 w 1913134"/>
              <a:gd name="connsiteY2295" fmla="*/ 1057704 h 1621113"/>
              <a:gd name="connsiteX2296" fmla="*/ 1231374 w 1913134"/>
              <a:gd name="connsiteY2296" fmla="*/ 1058830 h 1621113"/>
              <a:gd name="connsiteX2297" fmla="*/ 1230229 w 1913134"/>
              <a:gd name="connsiteY2297" fmla="*/ 1059381 h 1621113"/>
              <a:gd name="connsiteX2298" fmla="*/ 478809 w 1913134"/>
              <a:gd name="connsiteY2298" fmla="*/ 1057382 h 1621113"/>
              <a:gd name="connsiteX2299" fmla="*/ 478841 w 1913134"/>
              <a:gd name="connsiteY2299" fmla="*/ 1057448 h 1621113"/>
              <a:gd name="connsiteX2300" fmla="*/ 480909 w 1913134"/>
              <a:gd name="connsiteY2300" fmla="*/ 1061746 h 1621113"/>
              <a:gd name="connsiteX2301" fmla="*/ 478582 w 1913134"/>
              <a:gd name="connsiteY2301" fmla="*/ 1056910 h 1621113"/>
              <a:gd name="connsiteX2302" fmla="*/ 478710 w 1913134"/>
              <a:gd name="connsiteY2302" fmla="*/ 1057177 h 1621113"/>
              <a:gd name="connsiteX2303" fmla="*/ 479621 w 1913134"/>
              <a:gd name="connsiteY2303" fmla="*/ 1059069 h 1621113"/>
              <a:gd name="connsiteX2304" fmla="*/ 1410321 w 1913134"/>
              <a:gd name="connsiteY2304" fmla="*/ 1055655 h 1621113"/>
              <a:gd name="connsiteX2305" fmla="*/ 1410321 w 1913134"/>
              <a:gd name="connsiteY2305" fmla="*/ 1055655 h 1621113"/>
              <a:gd name="connsiteX2306" fmla="*/ 1410321 w 1913134"/>
              <a:gd name="connsiteY2306" fmla="*/ 1055655 h 1621113"/>
              <a:gd name="connsiteX2307" fmla="*/ 1415664 w 1913134"/>
              <a:gd name="connsiteY2307" fmla="*/ 1066760 h 1621113"/>
              <a:gd name="connsiteX2308" fmla="*/ 1410321 w 1913134"/>
              <a:gd name="connsiteY2308" fmla="*/ 1055655 h 1621113"/>
              <a:gd name="connsiteX2309" fmla="*/ 1398599 w 1913134"/>
              <a:gd name="connsiteY2309" fmla="*/ 1055487 h 1621113"/>
              <a:gd name="connsiteX2310" fmla="*/ 1398733 w 1913134"/>
              <a:gd name="connsiteY2310" fmla="*/ 1055766 h 1621113"/>
              <a:gd name="connsiteX2311" fmla="*/ 1400869 w 1913134"/>
              <a:gd name="connsiteY2311" fmla="*/ 1060204 h 1621113"/>
              <a:gd name="connsiteX2312" fmla="*/ 1399237 w 1913134"/>
              <a:gd name="connsiteY2312" fmla="*/ 1056813 h 1621113"/>
              <a:gd name="connsiteX2313" fmla="*/ 1296323 w 1913134"/>
              <a:gd name="connsiteY2313" fmla="*/ 1055368 h 1621113"/>
              <a:gd name="connsiteX2314" fmla="*/ 1296323 w 1913134"/>
              <a:gd name="connsiteY2314" fmla="*/ 1055368 h 1621113"/>
              <a:gd name="connsiteX2315" fmla="*/ 1294034 w 1913134"/>
              <a:gd name="connsiteY2315" fmla="*/ 1056470 h 1621113"/>
              <a:gd name="connsiteX2316" fmla="*/ 523174 w 1913134"/>
              <a:gd name="connsiteY2316" fmla="*/ 1055084 h 1621113"/>
              <a:gd name="connsiteX2317" fmla="*/ 528517 w 1913134"/>
              <a:gd name="connsiteY2317" fmla="*/ 1066188 h 1621113"/>
              <a:gd name="connsiteX2318" fmla="*/ 523174 w 1913134"/>
              <a:gd name="connsiteY2318" fmla="*/ 1055084 h 1621113"/>
              <a:gd name="connsiteX2319" fmla="*/ 523174 w 1913134"/>
              <a:gd name="connsiteY2319" fmla="*/ 1055084 h 1621113"/>
              <a:gd name="connsiteX2320" fmla="*/ 514017 w 1913134"/>
              <a:gd name="connsiteY2320" fmla="*/ 1059490 h 1621113"/>
              <a:gd name="connsiteX2321" fmla="*/ 528517 w 1913134"/>
              <a:gd name="connsiteY2321" fmla="*/ 1066188 h 1621113"/>
              <a:gd name="connsiteX2322" fmla="*/ 519361 w 1913134"/>
              <a:gd name="connsiteY2322" fmla="*/ 1070594 h 1621113"/>
              <a:gd name="connsiteX2323" fmla="*/ 533861 w 1913134"/>
              <a:gd name="connsiteY2323" fmla="*/ 1077292 h 1621113"/>
              <a:gd name="connsiteX2324" fmla="*/ 524704 w 1913134"/>
              <a:gd name="connsiteY2324" fmla="*/ 1081698 h 1621113"/>
              <a:gd name="connsiteX2325" fmla="*/ 510204 w 1913134"/>
              <a:gd name="connsiteY2325" fmla="*/ 1075000 h 1621113"/>
              <a:gd name="connsiteX2326" fmla="*/ 515548 w 1913134"/>
              <a:gd name="connsiteY2326" fmla="*/ 1086104 h 1621113"/>
              <a:gd name="connsiteX2327" fmla="*/ 521063 w 1913134"/>
              <a:gd name="connsiteY2327" fmla="*/ 1097567 h 1621113"/>
              <a:gd name="connsiteX2328" fmla="*/ 515548 w 1913134"/>
              <a:gd name="connsiteY2328" fmla="*/ 1086104 h 1621113"/>
              <a:gd name="connsiteX2329" fmla="*/ 524704 w 1913134"/>
              <a:gd name="connsiteY2329" fmla="*/ 1081698 h 1621113"/>
              <a:gd name="connsiteX2330" fmla="*/ 533861 w 1913134"/>
              <a:gd name="connsiteY2330" fmla="*/ 1077292 h 1621113"/>
              <a:gd name="connsiteX2331" fmla="*/ 528517 w 1913134"/>
              <a:gd name="connsiteY2331" fmla="*/ 1066188 h 1621113"/>
              <a:gd name="connsiteX2332" fmla="*/ 523174 w 1913134"/>
              <a:gd name="connsiteY2332" fmla="*/ 1055084 h 1621113"/>
              <a:gd name="connsiteX2333" fmla="*/ 1239385 w 1913134"/>
              <a:gd name="connsiteY2333" fmla="*/ 1054975 h 1621113"/>
              <a:gd name="connsiteX2334" fmla="*/ 1238241 w 1913134"/>
              <a:gd name="connsiteY2334" fmla="*/ 1055526 h 1621113"/>
              <a:gd name="connsiteX2335" fmla="*/ 1233714 w 1913134"/>
              <a:gd name="connsiteY2335" fmla="*/ 1057704 h 1621113"/>
              <a:gd name="connsiteX2336" fmla="*/ 1239385 w 1913134"/>
              <a:gd name="connsiteY2336" fmla="*/ 1054975 h 1621113"/>
              <a:gd name="connsiteX2337" fmla="*/ 1241558 w 1913134"/>
              <a:gd name="connsiteY2337" fmla="*/ 1059490 h 1621113"/>
              <a:gd name="connsiteX2338" fmla="*/ 1241389 w 1913134"/>
              <a:gd name="connsiteY2338" fmla="*/ 1059139 h 1621113"/>
              <a:gd name="connsiteX2339" fmla="*/ 1239385 w 1913134"/>
              <a:gd name="connsiteY2339" fmla="*/ 1054975 h 1621113"/>
              <a:gd name="connsiteX2340" fmla="*/ 295473 w 1913134"/>
              <a:gd name="connsiteY2340" fmla="*/ 1054368 h 1621113"/>
              <a:gd name="connsiteX2341" fmla="*/ 300816 w 1913134"/>
              <a:gd name="connsiteY2341" fmla="*/ 1065472 h 1621113"/>
              <a:gd name="connsiteX2342" fmla="*/ 286316 w 1913134"/>
              <a:gd name="connsiteY2342" fmla="*/ 1058774 h 1621113"/>
              <a:gd name="connsiteX2343" fmla="*/ 300816 w 1913134"/>
              <a:gd name="connsiteY2343" fmla="*/ 1065472 h 1621113"/>
              <a:gd name="connsiteX2344" fmla="*/ 291660 w 1913134"/>
              <a:gd name="connsiteY2344" fmla="*/ 1069878 h 1621113"/>
              <a:gd name="connsiteX2345" fmla="*/ 282503 w 1913134"/>
              <a:gd name="connsiteY2345" fmla="*/ 1074284 h 1621113"/>
              <a:gd name="connsiteX2346" fmla="*/ 291660 w 1913134"/>
              <a:gd name="connsiteY2346" fmla="*/ 1069878 h 1621113"/>
              <a:gd name="connsiteX2347" fmla="*/ 292328 w 1913134"/>
              <a:gd name="connsiteY2347" fmla="*/ 1071266 h 1621113"/>
              <a:gd name="connsiteX2348" fmla="*/ 295709 w 1913134"/>
              <a:gd name="connsiteY2348" fmla="*/ 1078294 h 1621113"/>
              <a:gd name="connsiteX2349" fmla="*/ 296335 w 1913134"/>
              <a:gd name="connsiteY2349" fmla="*/ 1079594 h 1621113"/>
              <a:gd name="connsiteX2350" fmla="*/ 297003 w 1913134"/>
              <a:gd name="connsiteY2350" fmla="*/ 1080982 h 1621113"/>
              <a:gd name="connsiteX2351" fmla="*/ 287847 w 1913134"/>
              <a:gd name="connsiteY2351" fmla="*/ 1085388 h 1621113"/>
              <a:gd name="connsiteX2352" fmla="*/ 293362 w 1913134"/>
              <a:gd name="connsiteY2352" fmla="*/ 1096851 h 1621113"/>
              <a:gd name="connsiteX2353" fmla="*/ 283910 w 1913134"/>
              <a:gd name="connsiteY2353" fmla="*/ 1101399 h 1621113"/>
              <a:gd name="connsiteX2354" fmla="*/ 293362 w 1913134"/>
              <a:gd name="connsiteY2354" fmla="*/ 1096851 h 1621113"/>
              <a:gd name="connsiteX2355" fmla="*/ 298706 w 1913134"/>
              <a:gd name="connsiteY2355" fmla="*/ 1107955 h 1621113"/>
              <a:gd name="connsiteX2356" fmla="*/ 289254 w 1913134"/>
              <a:gd name="connsiteY2356" fmla="*/ 1112503 h 1621113"/>
              <a:gd name="connsiteX2357" fmla="*/ 294597 w 1913134"/>
              <a:gd name="connsiteY2357" fmla="*/ 1123608 h 1621113"/>
              <a:gd name="connsiteX2358" fmla="*/ 294597 w 1913134"/>
              <a:gd name="connsiteY2358" fmla="*/ 1123608 h 1621113"/>
              <a:gd name="connsiteX2359" fmla="*/ 285441 w 1913134"/>
              <a:gd name="connsiteY2359" fmla="*/ 1128014 h 1621113"/>
              <a:gd name="connsiteX2360" fmla="*/ 299941 w 1913134"/>
              <a:gd name="connsiteY2360" fmla="*/ 1134712 h 1621113"/>
              <a:gd name="connsiteX2361" fmla="*/ 290784 w 1913134"/>
              <a:gd name="connsiteY2361" fmla="*/ 1139118 h 1621113"/>
              <a:gd name="connsiteX2362" fmla="*/ 296300 w 1913134"/>
              <a:gd name="connsiteY2362" fmla="*/ 1150581 h 1621113"/>
              <a:gd name="connsiteX2363" fmla="*/ 287143 w 1913134"/>
              <a:gd name="connsiteY2363" fmla="*/ 1154987 h 1621113"/>
              <a:gd name="connsiteX2364" fmla="*/ 281627 w 1913134"/>
              <a:gd name="connsiteY2364" fmla="*/ 1143524 h 1621113"/>
              <a:gd name="connsiteX2365" fmla="*/ 272471 w 1913134"/>
              <a:gd name="connsiteY2365" fmla="*/ 1147931 h 1621113"/>
              <a:gd name="connsiteX2366" fmla="*/ 287143 w 1913134"/>
              <a:gd name="connsiteY2366" fmla="*/ 1154987 h 1621113"/>
              <a:gd name="connsiteX2367" fmla="*/ 292487 w 1913134"/>
              <a:gd name="connsiteY2367" fmla="*/ 1166091 h 1621113"/>
              <a:gd name="connsiteX2368" fmla="*/ 297830 w 1913134"/>
              <a:gd name="connsiteY2368" fmla="*/ 1177195 h 1621113"/>
              <a:gd name="connsiteX2369" fmla="*/ 306987 w 1913134"/>
              <a:gd name="connsiteY2369" fmla="*/ 1172789 h 1621113"/>
              <a:gd name="connsiteX2370" fmla="*/ 301643 w 1913134"/>
              <a:gd name="connsiteY2370" fmla="*/ 1161685 h 1621113"/>
              <a:gd name="connsiteX2371" fmla="*/ 296300 w 1913134"/>
              <a:gd name="connsiteY2371" fmla="*/ 1150581 h 1621113"/>
              <a:gd name="connsiteX2372" fmla="*/ 290784 w 1913134"/>
              <a:gd name="connsiteY2372" fmla="*/ 1139118 h 1621113"/>
              <a:gd name="connsiteX2373" fmla="*/ 290784 w 1913134"/>
              <a:gd name="connsiteY2373" fmla="*/ 1139118 h 1621113"/>
              <a:gd name="connsiteX2374" fmla="*/ 305456 w 1913134"/>
              <a:gd name="connsiteY2374" fmla="*/ 1146174 h 1621113"/>
              <a:gd name="connsiteX2375" fmla="*/ 310800 w 1913134"/>
              <a:gd name="connsiteY2375" fmla="*/ 1157279 h 1621113"/>
              <a:gd name="connsiteX2376" fmla="*/ 305456 w 1913134"/>
              <a:gd name="connsiteY2376" fmla="*/ 1146174 h 1621113"/>
              <a:gd name="connsiteX2377" fmla="*/ 299941 w 1913134"/>
              <a:gd name="connsiteY2377" fmla="*/ 1134712 h 1621113"/>
              <a:gd name="connsiteX2378" fmla="*/ 309393 w 1913134"/>
              <a:gd name="connsiteY2378" fmla="*/ 1130164 h 1621113"/>
              <a:gd name="connsiteX2379" fmla="*/ 310538 w 1913134"/>
              <a:gd name="connsiteY2379" fmla="*/ 1129613 h 1621113"/>
              <a:gd name="connsiteX2380" fmla="*/ 312878 w 1913134"/>
              <a:gd name="connsiteY2380" fmla="*/ 1128487 h 1621113"/>
              <a:gd name="connsiteX2381" fmla="*/ 317405 w 1913134"/>
              <a:gd name="connsiteY2381" fmla="*/ 1126308 h 1621113"/>
              <a:gd name="connsiteX2382" fmla="*/ 318549 w 1913134"/>
              <a:gd name="connsiteY2382" fmla="*/ 1125757 h 1621113"/>
              <a:gd name="connsiteX2383" fmla="*/ 320876 w 1913134"/>
              <a:gd name="connsiteY2383" fmla="*/ 1130593 h 1621113"/>
              <a:gd name="connsiteX2384" fmla="*/ 320808 w 1913134"/>
              <a:gd name="connsiteY2384" fmla="*/ 1130451 h 1621113"/>
              <a:gd name="connsiteX2385" fmla="*/ 320618 w 1913134"/>
              <a:gd name="connsiteY2385" fmla="*/ 1130056 h 1621113"/>
              <a:gd name="connsiteX2386" fmla="*/ 318549 w 1913134"/>
              <a:gd name="connsiteY2386" fmla="*/ 1125757 h 1621113"/>
              <a:gd name="connsiteX2387" fmla="*/ 312878 w 1913134"/>
              <a:gd name="connsiteY2387" fmla="*/ 1128487 h 1621113"/>
              <a:gd name="connsiteX2388" fmla="*/ 309393 w 1913134"/>
              <a:gd name="connsiteY2388" fmla="*/ 1130164 h 1621113"/>
              <a:gd name="connsiteX2389" fmla="*/ 294597 w 1913134"/>
              <a:gd name="connsiteY2389" fmla="*/ 1123608 h 1621113"/>
              <a:gd name="connsiteX2390" fmla="*/ 295779 w 1913134"/>
              <a:gd name="connsiteY2390" fmla="*/ 1123039 h 1621113"/>
              <a:gd name="connsiteX2391" fmla="*/ 304049 w 1913134"/>
              <a:gd name="connsiteY2391" fmla="*/ 1119059 h 1621113"/>
              <a:gd name="connsiteX2392" fmla="*/ 289254 w 1913134"/>
              <a:gd name="connsiteY2392" fmla="*/ 1112503 h 1621113"/>
              <a:gd name="connsiteX2393" fmla="*/ 298706 w 1913134"/>
              <a:gd name="connsiteY2393" fmla="*/ 1107955 h 1621113"/>
              <a:gd name="connsiteX2394" fmla="*/ 293362 w 1913134"/>
              <a:gd name="connsiteY2394" fmla="*/ 1096851 h 1621113"/>
              <a:gd name="connsiteX2395" fmla="*/ 287847 w 1913134"/>
              <a:gd name="connsiteY2395" fmla="*/ 1085388 h 1621113"/>
              <a:gd name="connsiteX2396" fmla="*/ 302519 w 1913134"/>
              <a:gd name="connsiteY2396" fmla="*/ 1092445 h 1621113"/>
              <a:gd name="connsiteX2397" fmla="*/ 311676 w 1913134"/>
              <a:gd name="connsiteY2397" fmla="*/ 1088038 h 1621113"/>
              <a:gd name="connsiteX2398" fmla="*/ 306160 w 1913134"/>
              <a:gd name="connsiteY2398" fmla="*/ 1076576 h 1621113"/>
              <a:gd name="connsiteX2399" fmla="*/ 320832 w 1913134"/>
              <a:gd name="connsiteY2399" fmla="*/ 1083632 h 1621113"/>
              <a:gd name="connsiteX2400" fmla="*/ 311428 w 1913134"/>
              <a:gd name="connsiteY2400" fmla="*/ 1075806 h 1621113"/>
              <a:gd name="connsiteX2401" fmla="*/ 306160 w 1913134"/>
              <a:gd name="connsiteY2401" fmla="*/ 1076576 h 1621113"/>
              <a:gd name="connsiteX2402" fmla="*/ 303000 w 1913134"/>
              <a:gd name="connsiteY2402" fmla="*/ 1070010 h 1621113"/>
              <a:gd name="connsiteX2403" fmla="*/ 303029 w 1913134"/>
              <a:gd name="connsiteY2403" fmla="*/ 1070069 h 1621113"/>
              <a:gd name="connsiteX2404" fmla="*/ 303071 w 1913134"/>
              <a:gd name="connsiteY2404" fmla="*/ 1070156 h 1621113"/>
              <a:gd name="connsiteX2405" fmla="*/ 300816 w 1913134"/>
              <a:gd name="connsiteY2405" fmla="*/ 1065472 h 1621113"/>
              <a:gd name="connsiteX2406" fmla="*/ 304301 w 1913134"/>
              <a:gd name="connsiteY2406" fmla="*/ 1063795 h 1621113"/>
              <a:gd name="connsiteX2407" fmla="*/ 308828 w 1913134"/>
              <a:gd name="connsiteY2407" fmla="*/ 1061616 h 1621113"/>
              <a:gd name="connsiteX2408" fmla="*/ 309973 w 1913134"/>
              <a:gd name="connsiteY2408" fmla="*/ 1061066 h 1621113"/>
              <a:gd name="connsiteX2409" fmla="*/ 315316 w 1913134"/>
              <a:gd name="connsiteY2409" fmla="*/ 1072170 h 1621113"/>
              <a:gd name="connsiteX2410" fmla="*/ 330284 w 1913134"/>
              <a:gd name="connsiteY2410" fmla="*/ 1079084 h 1621113"/>
              <a:gd name="connsiteX2411" fmla="*/ 315316 w 1913134"/>
              <a:gd name="connsiteY2411" fmla="*/ 1072170 h 1621113"/>
              <a:gd name="connsiteX2412" fmla="*/ 324768 w 1913134"/>
              <a:gd name="connsiteY2412" fmla="*/ 1067622 h 1621113"/>
              <a:gd name="connsiteX2413" fmla="*/ 315316 w 1913134"/>
              <a:gd name="connsiteY2413" fmla="*/ 1072170 h 1621113"/>
              <a:gd name="connsiteX2414" fmla="*/ 309973 w 1913134"/>
              <a:gd name="connsiteY2414" fmla="*/ 1061066 h 1621113"/>
              <a:gd name="connsiteX2415" fmla="*/ 300816 w 1913134"/>
              <a:gd name="connsiteY2415" fmla="*/ 1065472 h 1621113"/>
              <a:gd name="connsiteX2416" fmla="*/ 295473 w 1913134"/>
              <a:gd name="connsiteY2416" fmla="*/ 1054368 h 1621113"/>
              <a:gd name="connsiteX2417" fmla="*/ 385519 w 1913134"/>
              <a:gd name="connsiteY2417" fmla="*/ 1052505 h 1621113"/>
              <a:gd name="connsiteX2418" fmla="*/ 390863 w 1913134"/>
              <a:gd name="connsiteY2418" fmla="*/ 1063609 h 1621113"/>
              <a:gd name="connsiteX2419" fmla="*/ 396206 w 1913134"/>
              <a:gd name="connsiteY2419" fmla="*/ 1074713 h 1621113"/>
              <a:gd name="connsiteX2420" fmla="*/ 401549 w 1913134"/>
              <a:gd name="connsiteY2420" fmla="*/ 1085817 h 1621113"/>
              <a:gd name="connsiteX2421" fmla="*/ 396206 w 1913134"/>
              <a:gd name="connsiteY2421" fmla="*/ 1074713 h 1621113"/>
              <a:gd name="connsiteX2422" fmla="*/ 410706 w 1913134"/>
              <a:gd name="connsiteY2422" fmla="*/ 1081411 h 1621113"/>
              <a:gd name="connsiteX2423" fmla="*/ 405363 w 1913134"/>
              <a:gd name="connsiteY2423" fmla="*/ 1070307 h 1621113"/>
              <a:gd name="connsiteX2424" fmla="*/ 400019 w 1913134"/>
              <a:gd name="connsiteY2424" fmla="*/ 1059203 h 1621113"/>
              <a:gd name="connsiteX2425" fmla="*/ 390863 w 1913134"/>
              <a:gd name="connsiteY2425" fmla="*/ 1063609 h 1621113"/>
              <a:gd name="connsiteX2426" fmla="*/ 385519 w 1913134"/>
              <a:gd name="connsiteY2426" fmla="*/ 1052505 h 1621113"/>
              <a:gd name="connsiteX2427" fmla="*/ 1305479 w 1913134"/>
              <a:gd name="connsiteY2427" fmla="*/ 1050962 h 1621113"/>
              <a:gd name="connsiteX2428" fmla="*/ 1301666 w 1913134"/>
              <a:gd name="connsiteY2428" fmla="*/ 1066473 h 1621113"/>
              <a:gd name="connsiteX2429" fmla="*/ 1296323 w 1913134"/>
              <a:gd name="connsiteY2429" fmla="*/ 1055368 h 1621113"/>
              <a:gd name="connsiteX2430" fmla="*/ 1305479 w 1913134"/>
              <a:gd name="connsiteY2430" fmla="*/ 1050962 h 1621113"/>
              <a:gd name="connsiteX2431" fmla="*/ 475393 w 1913134"/>
              <a:gd name="connsiteY2431" fmla="*/ 1050284 h 1621113"/>
              <a:gd name="connsiteX2432" fmla="*/ 478809 w 1913134"/>
              <a:gd name="connsiteY2432" fmla="*/ 1057382 h 1621113"/>
              <a:gd name="connsiteX2433" fmla="*/ 478710 w 1913134"/>
              <a:gd name="connsiteY2433" fmla="*/ 1057177 h 1621113"/>
              <a:gd name="connsiteX2434" fmla="*/ 475393 w 1913134"/>
              <a:gd name="connsiteY2434" fmla="*/ 1050284 h 1621113"/>
              <a:gd name="connsiteX2435" fmla="*/ 466236 w 1913134"/>
              <a:gd name="connsiteY2435" fmla="*/ 1054690 h 1621113"/>
              <a:gd name="connsiteX2436" fmla="*/ 471752 w 1913134"/>
              <a:gd name="connsiteY2436" fmla="*/ 1066152 h 1621113"/>
              <a:gd name="connsiteX2437" fmla="*/ 462596 w 1913134"/>
              <a:gd name="connsiteY2437" fmla="*/ 1070559 h 1621113"/>
              <a:gd name="connsiteX2438" fmla="*/ 463264 w 1913134"/>
              <a:gd name="connsiteY2438" fmla="*/ 1071947 h 1621113"/>
              <a:gd name="connsiteX2439" fmla="*/ 465790 w 1913134"/>
              <a:gd name="connsiteY2439" fmla="*/ 1077197 h 1621113"/>
              <a:gd name="connsiteX2440" fmla="*/ 465685 w 1913134"/>
              <a:gd name="connsiteY2440" fmla="*/ 1076978 h 1621113"/>
              <a:gd name="connsiteX2441" fmla="*/ 467939 w 1913134"/>
              <a:gd name="connsiteY2441" fmla="*/ 1081663 h 1621113"/>
              <a:gd name="connsiteX2442" fmla="*/ 473282 w 1913134"/>
              <a:gd name="connsiteY2442" fmla="*/ 1092767 h 1621113"/>
              <a:gd name="connsiteX2443" fmla="*/ 482439 w 1913134"/>
              <a:gd name="connsiteY2443" fmla="*/ 1088361 h 1621113"/>
              <a:gd name="connsiteX2444" fmla="*/ 487782 w 1913134"/>
              <a:gd name="connsiteY2444" fmla="*/ 1099465 h 1621113"/>
              <a:gd name="connsiteX2445" fmla="*/ 496939 w 1913134"/>
              <a:gd name="connsiteY2445" fmla="*/ 1095059 h 1621113"/>
              <a:gd name="connsiteX2446" fmla="*/ 482439 w 1913134"/>
              <a:gd name="connsiteY2446" fmla="*/ 1088361 h 1621113"/>
              <a:gd name="connsiteX2447" fmla="*/ 491596 w 1913134"/>
              <a:gd name="connsiteY2447" fmla="*/ 1083955 h 1621113"/>
              <a:gd name="connsiteX2448" fmla="*/ 488436 w 1913134"/>
              <a:gd name="connsiteY2448" fmla="*/ 1077389 h 1621113"/>
              <a:gd name="connsiteX2449" fmla="*/ 488507 w 1913134"/>
              <a:gd name="connsiteY2449" fmla="*/ 1077535 h 1621113"/>
              <a:gd name="connsiteX2450" fmla="*/ 486252 w 1913134"/>
              <a:gd name="connsiteY2450" fmla="*/ 1072850 h 1621113"/>
              <a:gd name="connsiteX2451" fmla="*/ 480581 w 1913134"/>
              <a:gd name="connsiteY2451" fmla="*/ 1075580 h 1621113"/>
              <a:gd name="connsiteX2452" fmla="*/ 477096 w 1913134"/>
              <a:gd name="connsiteY2452" fmla="*/ 1077257 h 1621113"/>
              <a:gd name="connsiteX2453" fmla="*/ 471752 w 1913134"/>
              <a:gd name="connsiteY2453" fmla="*/ 1066152 h 1621113"/>
              <a:gd name="connsiteX2454" fmla="*/ 480909 w 1913134"/>
              <a:gd name="connsiteY2454" fmla="*/ 1061746 h 1621113"/>
              <a:gd name="connsiteX2455" fmla="*/ 475393 w 1913134"/>
              <a:gd name="connsiteY2455" fmla="*/ 1050284 h 1621113"/>
              <a:gd name="connsiteX2456" fmla="*/ 1404805 w 1913134"/>
              <a:gd name="connsiteY2456" fmla="*/ 1044193 h 1621113"/>
              <a:gd name="connsiteX2457" fmla="*/ 1410321 w 1913134"/>
              <a:gd name="connsiteY2457" fmla="*/ 1055655 h 1621113"/>
              <a:gd name="connsiteX2458" fmla="*/ 1407958 w 1913134"/>
              <a:gd name="connsiteY2458" fmla="*/ 1056792 h 1621113"/>
              <a:gd name="connsiteX2459" fmla="*/ 1400869 w 1913134"/>
              <a:gd name="connsiteY2459" fmla="*/ 1060204 h 1621113"/>
              <a:gd name="connsiteX2460" fmla="*/ 1398801 w 1913134"/>
              <a:gd name="connsiteY2460" fmla="*/ 1055905 h 1621113"/>
              <a:gd name="connsiteX2461" fmla="*/ 1398733 w 1913134"/>
              <a:gd name="connsiteY2461" fmla="*/ 1055766 h 1621113"/>
              <a:gd name="connsiteX2462" fmla="*/ 1397008 w 1913134"/>
              <a:gd name="connsiteY2462" fmla="*/ 1052180 h 1621113"/>
              <a:gd name="connsiteX2463" fmla="*/ 1396043 w 1913134"/>
              <a:gd name="connsiteY2463" fmla="*/ 1050174 h 1621113"/>
              <a:gd name="connsiteX2464" fmla="*/ 1395353 w 1913134"/>
              <a:gd name="connsiteY2464" fmla="*/ 1048741 h 1621113"/>
              <a:gd name="connsiteX2465" fmla="*/ 1120044 w 1913134"/>
              <a:gd name="connsiteY2465" fmla="*/ 1043584 h 1621113"/>
              <a:gd name="connsiteX2466" fmla="*/ 1125387 w 1913134"/>
              <a:gd name="connsiteY2466" fmla="*/ 1054688 h 1621113"/>
              <a:gd name="connsiteX2467" fmla="*/ 233192 w 1913134"/>
              <a:gd name="connsiteY2467" fmla="*/ 1042870 h 1621113"/>
              <a:gd name="connsiteX2468" fmla="*/ 224036 w 1913134"/>
              <a:gd name="connsiteY2468" fmla="*/ 1047276 h 1621113"/>
              <a:gd name="connsiteX2469" fmla="*/ 233192 w 1913134"/>
              <a:gd name="connsiteY2469" fmla="*/ 1042870 h 1621113"/>
              <a:gd name="connsiteX2470" fmla="*/ 221852 w 1913134"/>
              <a:gd name="connsiteY2470" fmla="*/ 1042737 h 1621113"/>
              <a:gd name="connsiteX2471" fmla="*/ 222032 w 1913134"/>
              <a:gd name="connsiteY2471" fmla="*/ 1043112 h 1621113"/>
              <a:gd name="connsiteX2472" fmla="*/ 224036 w 1913134"/>
              <a:gd name="connsiteY2472" fmla="*/ 1047276 h 1621113"/>
              <a:gd name="connsiteX2473" fmla="*/ 1380853 w 1913134"/>
              <a:gd name="connsiteY2473" fmla="*/ 1042043 h 1621113"/>
              <a:gd name="connsiteX2474" fmla="*/ 1386197 w 1913134"/>
              <a:gd name="connsiteY2474" fmla="*/ 1053147 h 1621113"/>
              <a:gd name="connsiteX2475" fmla="*/ 1390775 w 1913134"/>
              <a:gd name="connsiteY2475" fmla="*/ 1050944 h 1621113"/>
              <a:gd name="connsiteX2476" fmla="*/ 1391740 w 1913134"/>
              <a:gd name="connsiteY2476" fmla="*/ 1050480 h 1621113"/>
              <a:gd name="connsiteX2477" fmla="*/ 1395353 w 1913134"/>
              <a:gd name="connsiteY2477" fmla="*/ 1048741 h 1621113"/>
              <a:gd name="connsiteX2478" fmla="*/ 1398599 w 1913134"/>
              <a:gd name="connsiteY2478" fmla="*/ 1055487 h 1621113"/>
              <a:gd name="connsiteX2479" fmla="*/ 1398542 w 1913134"/>
              <a:gd name="connsiteY2479" fmla="*/ 1055368 h 1621113"/>
              <a:gd name="connsiteX2480" fmla="*/ 1399237 w 1913134"/>
              <a:gd name="connsiteY2480" fmla="*/ 1056813 h 1621113"/>
              <a:gd name="connsiteX2481" fmla="*/ 1400179 w 1913134"/>
              <a:gd name="connsiteY2481" fmla="*/ 1058771 h 1621113"/>
              <a:gd name="connsiteX2482" fmla="*/ 1400869 w 1913134"/>
              <a:gd name="connsiteY2482" fmla="*/ 1060204 h 1621113"/>
              <a:gd name="connsiteX2483" fmla="*/ 1395197 w 1913134"/>
              <a:gd name="connsiteY2483" fmla="*/ 1062933 h 1621113"/>
              <a:gd name="connsiteX2484" fmla="*/ 1391712 w 1913134"/>
              <a:gd name="connsiteY2484" fmla="*/ 1064610 h 1621113"/>
              <a:gd name="connsiteX2485" fmla="*/ 1382556 w 1913134"/>
              <a:gd name="connsiteY2485" fmla="*/ 1069016 h 1621113"/>
              <a:gd name="connsiteX2486" fmla="*/ 1377040 w 1913134"/>
              <a:gd name="connsiteY2486" fmla="*/ 1057554 h 1621113"/>
              <a:gd name="connsiteX2487" fmla="*/ 1382556 w 1913134"/>
              <a:gd name="connsiteY2487" fmla="*/ 1069016 h 1621113"/>
              <a:gd name="connsiteX2488" fmla="*/ 1387899 w 1913134"/>
              <a:gd name="connsiteY2488" fmla="*/ 1080120 h 1621113"/>
              <a:gd name="connsiteX2489" fmla="*/ 1378743 w 1913134"/>
              <a:gd name="connsiteY2489" fmla="*/ 1084526 h 1621113"/>
              <a:gd name="connsiteX2490" fmla="*/ 1373399 w 1913134"/>
              <a:gd name="connsiteY2490" fmla="*/ 1073422 h 1621113"/>
              <a:gd name="connsiteX2491" fmla="*/ 1367883 w 1913134"/>
              <a:gd name="connsiteY2491" fmla="*/ 1061960 h 1621113"/>
              <a:gd name="connsiteX2492" fmla="*/ 1362540 w 1913134"/>
              <a:gd name="connsiteY2492" fmla="*/ 1050856 h 1621113"/>
              <a:gd name="connsiteX2493" fmla="*/ 1371697 w 1913134"/>
              <a:gd name="connsiteY2493" fmla="*/ 1046449 h 1621113"/>
              <a:gd name="connsiteX2494" fmla="*/ 1210090 w 1913134"/>
              <a:gd name="connsiteY2494" fmla="*/ 1041721 h 1621113"/>
              <a:gd name="connsiteX2495" fmla="*/ 1215433 w 1913134"/>
              <a:gd name="connsiteY2495" fmla="*/ 1052825 h 1621113"/>
              <a:gd name="connsiteX2496" fmla="*/ 1210090 w 1913134"/>
              <a:gd name="connsiteY2496" fmla="*/ 1041721 h 1621113"/>
              <a:gd name="connsiteX2497" fmla="*/ 1357197 w 1913134"/>
              <a:gd name="connsiteY2497" fmla="*/ 1039751 h 1621113"/>
              <a:gd name="connsiteX2498" fmla="*/ 1347745 w 1913134"/>
              <a:gd name="connsiteY2498" fmla="*/ 1044300 h 1621113"/>
              <a:gd name="connsiteX2499" fmla="*/ 1338588 w 1913134"/>
              <a:gd name="connsiteY2499" fmla="*/ 1048706 h 1621113"/>
              <a:gd name="connsiteX2500" fmla="*/ 1347745 w 1913134"/>
              <a:gd name="connsiteY2500" fmla="*/ 1044300 h 1621113"/>
              <a:gd name="connsiteX2501" fmla="*/ 1299964 w 1913134"/>
              <a:gd name="connsiteY2501" fmla="*/ 1039500 h 1621113"/>
              <a:gd name="connsiteX2502" fmla="*/ 1290807 w 1913134"/>
              <a:gd name="connsiteY2502" fmla="*/ 1043906 h 1621113"/>
              <a:gd name="connsiteX2503" fmla="*/ 1281650 w 1913134"/>
              <a:gd name="connsiteY2503" fmla="*/ 1048312 h 1621113"/>
              <a:gd name="connsiteX2504" fmla="*/ 1290807 w 1913134"/>
              <a:gd name="connsiteY2504" fmla="*/ 1043906 h 1621113"/>
              <a:gd name="connsiteX2505" fmla="*/ 1287166 w 1913134"/>
              <a:gd name="connsiteY2505" fmla="*/ 1059775 h 1621113"/>
              <a:gd name="connsiteX2506" fmla="*/ 1296323 w 1913134"/>
              <a:gd name="connsiteY2506" fmla="*/ 1055368 h 1621113"/>
              <a:gd name="connsiteX2507" fmla="*/ 1301666 w 1913134"/>
              <a:gd name="connsiteY2507" fmla="*/ 1066473 h 1621113"/>
              <a:gd name="connsiteX2508" fmla="*/ 1307010 w 1913134"/>
              <a:gd name="connsiteY2508" fmla="*/ 1077577 h 1621113"/>
              <a:gd name="connsiteX2509" fmla="*/ 1316166 w 1913134"/>
              <a:gd name="connsiteY2509" fmla="*/ 1073171 h 1621113"/>
              <a:gd name="connsiteX2510" fmla="*/ 1312353 w 1913134"/>
              <a:gd name="connsiteY2510" fmla="*/ 1088681 h 1621113"/>
              <a:gd name="connsiteX2511" fmla="*/ 1316166 w 1913134"/>
              <a:gd name="connsiteY2511" fmla="*/ 1073171 h 1621113"/>
              <a:gd name="connsiteX2512" fmla="*/ 1321510 w 1913134"/>
              <a:gd name="connsiteY2512" fmla="*/ 1084275 h 1621113"/>
              <a:gd name="connsiteX2513" fmla="*/ 1321510 w 1913134"/>
              <a:gd name="connsiteY2513" fmla="*/ 1084275 h 1621113"/>
              <a:gd name="connsiteX2514" fmla="*/ 1327025 w 1913134"/>
              <a:gd name="connsiteY2514" fmla="*/ 1095737 h 1621113"/>
              <a:gd name="connsiteX2515" fmla="*/ 1335296 w 1913134"/>
              <a:gd name="connsiteY2515" fmla="*/ 1091758 h 1621113"/>
              <a:gd name="connsiteX2516" fmla="*/ 1336477 w 1913134"/>
              <a:gd name="connsiteY2516" fmla="*/ 1091189 h 1621113"/>
              <a:gd name="connsiteX2517" fmla="*/ 1341821 w 1913134"/>
              <a:gd name="connsiteY2517" fmla="*/ 1102293 h 1621113"/>
              <a:gd name="connsiteX2518" fmla="*/ 1347164 w 1913134"/>
              <a:gd name="connsiteY2518" fmla="*/ 1113398 h 1621113"/>
              <a:gd name="connsiteX2519" fmla="*/ 1350649 w 1913134"/>
              <a:gd name="connsiteY2519" fmla="*/ 1111721 h 1621113"/>
              <a:gd name="connsiteX2520" fmla="*/ 1355176 w 1913134"/>
              <a:gd name="connsiteY2520" fmla="*/ 1109542 h 1621113"/>
              <a:gd name="connsiteX2521" fmla="*/ 1356321 w 1913134"/>
              <a:gd name="connsiteY2521" fmla="*/ 1108991 h 1621113"/>
              <a:gd name="connsiteX2522" fmla="*/ 1361664 w 1913134"/>
              <a:gd name="connsiteY2522" fmla="*/ 1120096 h 1621113"/>
              <a:gd name="connsiteX2523" fmla="*/ 1367008 w 1913134"/>
              <a:gd name="connsiteY2523" fmla="*/ 1131200 h 1621113"/>
              <a:gd name="connsiteX2524" fmla="*/ 1376164 w 1913134"/>
              <a:gd name="connsiteY2524" fmla="*/ 1126794 h 1621113"/>
              <a:gd name="connsiteX2525" fmla="*/ 1367008 w 1913134"/>
              <a:gd name="connsiteY2525" fmla="*/ 1131200 h 1621113"/>
              <a:gd name="connsiteX2526" fmla="*/ 1370821 w 1913134"/>
              <a:gd name="connsiteY2526" fmla="*/ 1115689 h 1621113"/>
              <a:gd name="connsiteX2527" fmla="*/ 1379977 w 1913134"/>
              <a:gd name="connsiteY2527" fmla="*/ 1111283 h 1621113"/>
              <a:gd name="connsiteX2528" fmla="*/ 1370821 w 1913134"/>
              <a:gd name="connsiteY2528" fmla="*/ 1115689 h 1621113"/>
              <a:gd name="connsiteX2529" fmla="*/ 1361664 w 1913134"/>
              <a:gd name="connsiteY2529" fmla="*/ 1120096 h 1621113"/>
              <a:gd name="connsiteX2530" fmla="*/ 1356321 w 1913134"/>
              <a:gd name="connsiteY2530" fmla="*/ 1108991 h 1621113"/>
              <a:gd name="connsiteX2531" fmla="*/ 1365477 w 1913134"/>
              <a:gd name="connsiteY2531" fmla="*/ 1104585 h 1621113"/>
              <a:gd name="connsiteX2532" fmla="*/ 1356321 w 1913134"/>
              <a:gd name="connsiteY2532" fmla="*/ 1108991 h 1621113"/>
              <a:gd name="connsiteX2533" fmla="*/ 1350977 w 1913134"/>
              <a:gd name="connsiteY2533" fmla="*/ 1097887 h 1621113"/>
              <a:gd name="connsiteX2534" fmla="*/ 1345634 w 1913134"/>
              <a:gd name="connsiteY2534" fmla="*/ 1086783 h 1621113"/>
              <a:gd name="connsiteX2535" fmla="*/ 1336477 w 1913134"/>
              <a:gd name="connsiteY2535" fmla="*/ 1091189 h 1621113"/>
              <a:gd name="connsiteX2536" fmla="*/ 1340118 w 1913134"/>
              <a:gd name="connsiteY2536" fmla="*/ 1075320 h 1621113"/>
              <a:gd name="connsiteX2537" fmla="*/ 1330962 w 1913134"/>
              <a:gd name="connsiteY2537" fmla="*/ 1079727 h 1621113"/>
              <a:gd name="connsiteX2538" fmla="*/ 1325618 w 1913134"/>
              <a:gd name="connsiteY2538" fmla="*/ 1068622 h 1621113"/>
              <a:gd name="connsiteX2539" fmla="*/ 1316166 w 1913134"/>
              <a:gd name="connsiteY2539" fmla="*/ 1073171 h 1621113"/>
              <a:gd name="connsiteX2540" fmla="*/ 1310823 w 1913134"/>
              <a:gd name="connsiteY2540" fmla="*/ 1062067 h 1621113"/>
              <a:gd name="connsiteX2541" fmla="*/ 1320275 w 1913134"/>
              <a:gd name="connsiteY2541" fmla="*/ 1057518 h 1621113"/>
              <a:gd name="connsiteX2542" fmla="*/ 1310823 w 1913134"/>
              <a:gd name="connsiteY2542" fmla="*/ 1062067 h 1621113"/>
              <a:gd name="connsiteX2543" fmla="*/ 1305479 w 1913134"/>
              <a:gd name="connsiteY2543" fmla="*/ 1050962 h 1621113"/>
              <a:gd name="connsiteX2544" fmla="*/ 1296323 w 1913134"/>
              <a:gd name="connsiteY2544" fmla="*/ 1055368 h 1621113"/>
              <a:gd name="connsiteX2545" fmla="*/ 1301577 w 1913134"/>
              <a:gd name="connsiteY2545" fmla="*/ 1045782 h 1621113"/>
              <a:gd name="connsiteX2546" fmla="*/ 1299964 w 1913134"/>
              <a:gd name="connsiteY2546" fmla="*/ 1039500 h 1621113"/>
              <a:gd name="connsiteX2547" fmla="*/ 242349 w 1913134"/>
              <a:gd name="connsiteY2547" fmla="*/ 1038464 h 1621113"/>
              <a:gd name="connsiteX2548" fmla="*/ 247692 w 1913134"/>
              <a:gd name="connsiteY2548" fmla="*/ 1049568 h 1621113"/>
              <a:gd name="connsiteX2549" fmla="*/ 238536 w 1913134"/>
              <a:gd name="connsiteY2549" fmla="*/ 1053974 h 1621113"/>
              <a:gd name="connsiteX2550" fmla="*/ 229379 w 1913134"/>
              <a:gd name="connsiteY2550" fmla="*/ 1058380 h 1621113"/>
              <a:gd name="connsiteX2551" fmla="*/ 214584 w 1913134"/>
              <a:gd name="connsiteY2551" fmla="*/ 1051824 h 1621113"/>
              <a:gd name="connsiteX2552" fmla="*/ 224036 w 1913134"/>
              <a:gd name="connsiteY2552" fmla="*/ 1047276 h 1621113"/>
              <a:gd name="connsiteX2553" fmla="*/ 233192 w 1913134"/>
              <a:gd name="connsiteY2553" fmla="*/ 1042870 h 1621113"/>
              <a:gd name="connsiteX2554" fmla="*/ 242349 w 1913134"/>
              <a:gd name="connsiteY2554" fmla="*/ 1038464 h 1621113"/>
              <a:gd name="connsiteX2555" fmla="*/ 185584 w 1913134"/>
              <a:gd name="connsiteY2555" fmla="*/ 1038428 h 1621113"/>
              <a:gd name="connsiteX2556" fmla="*/ 190927 w 1913134"/>
              <a:gd name="connsiteY2556" fmla="*/ 1049532 h 1621113"/>
              <a:gd name="connsiteX2557" fmla="*/ 185584 w 1913134"/>
              <a:gd name="connsiteY2557" fmla="*/ 1038428 h 1621113"/>
              <a:gd name="connsiteX2558" fmla="*/ 1131882 w 1913134"/>
              <a:gd name="connsiteY2558" fmla="*/ 1037887 h 1621113"/>
              <a:gd name="connsiteX2559" fmla="*/ 1120044 w 1913134"/>
              <a:gd name="connsiteY2559" fmla="*/ 1043584 h 1621113"/>
              <a:gd name="connsiteX2560" fmla="*/ 1125387 w 1913134"/>
              <a:gd name="connsiteY2560" fmla="*/ 1054688 h 1621113"/>
              <a:gd name="connsiteX2561" fmla="*/ 1129496 w 1913134"/>
              <a:gd name="connsiteY2561" fmla="*/ 1039035 h 1621113"/>
              <a:gd name="connsiteX2562" fmla="*/ 1131882 w 1913134"/>
              <a:gd name="connsiteY2562" fmla="*/ 1037887 h 1621113"/>
              <a:gd name="connsiteX2563" fmla="*/ 1390010 w 1913134"/>
              <a:gd name="connsiteY2563" fmla="*/ 1037637 h 1621113"/>
              <a:gd name="connsiteX2564" fmla="*/ 1395353 w 1913134"/>
              <a:gd name="connsiteY2564" fmla="*/ 1048741 h 1621113"/>
              <a:gd name="connsiteX2565" fmla="*/ 1386197 w 1913134"/>
              <a:gd name="connsiteY2565" fmla="*/ 1053147 h 1621113"/>
              <a:gd name="connsiteX2566" fmla="*/ 218692 w 1913134"/>
              <a:gd name="connsiteY2566" fmla="*/ 1036172 h 1621113"/>
              <a:gd name="connsiteX2567" fmla="*/ 220696 w 1913134"/>
              <a:gd name="connsiteY2567" fmla="*/ 1040336 h 1621113"/>
              <a:gd name="connsiteX2568" fmla="*/ 220876 w 1913134"/>
              <a:gd name="connsiteY2568" fmla="*/ 1040710 h 1621113"/>
              <a:gd name="connsiteX2569" fmla="*/ 221852 w 1913134"/>
              <a:gd name="connsiteY2569" fmla="*/ 1042737 h 1621113"/>
              <a:gd name="connsiteX2570" fmla="*/ 221782 w 1913134"/>
              <a:gd name="connsiteY2570" fmla="*/ 1042591 h 1621113"/>
              <a:gd name="connsiteX2571" fmla="*/ 224036 w 1913134"/>
              <a:gd name="connsiteY2571" fmla="*/ 1047276 h 1621113"/>
              <a:gd name="connsiteX2572" fmla="*/ 214584 w 1913134"/>
              <a:gd name="connsiteY2572" fmla="*/ 1051824 h 1621113"/>
              <a:gd name="connsiteX2573" fmla="*/ 211912 w 1913134"/>
              <a:gd name="connsiteY2573" fmla="*/ 1046272 h 1621113"/>
              <a:gd name="connsiteX2574" fmla="*/ 211726 w 1913134"/>
              <a:gd name="connsiteY2574" fmla="*/ 1045885 h 1621113"/>
              <a:gd name="connsiteX2575" fmla="*/ 210232 w 1913134"/>
              <a:gd name="connsiteY2575" fmla="*/ 1042781 h 1621113"/>
              <a:gd name="connsiteX2576" fmla="*/ 209240 w 1913134"/>
              <a:gd name="connsiteY2576" fmla="*/ 1040720 h 1621113"/>
              <a:gd name="connsiteX2577" fmla="*/ 218692 w 1913134"/>
              <a:gd name="connsiteY2577" fmla="*/ 1036172 h 1621113"/>
              <a:gd name="connsiteX2578" fmla="*/ 218692 w 1913134"/>
              <a:gd name="connsiteY2578" fmla="*/ 1036172 h 1621113"/>
              <a:gd name="connsiteX2579" fmla="*/ 220947 w 1913134"/>
              <a:gd name="connsiteY2579" fmla="*/ 1040856 h 1621113"/>
              <a:gd name="connsiteX2580" fmla="*/ 220876 w 1913134"/>
              <a:gd name="connsiteY2580" fmla="*/ 1040710 h 1621113"/>
              <a:gd name="connsiteX2581" fmla="*/ 1366353 w 1913134"/>
              <a:gd name="connsiteY2581" fmla="*/ 1035345 h 1621113"/>
              <a:gd name="connsiteX2582" fmla="*/ 1368608 w 1913134"/>
              <a:gd name="connsiteY2582" fmla="*/ 1040030 h 1621113"/>
              <a:gd name="connsiteX2583" fmla="*/ 1368499 w 1913134"/>
              <a:gd name="connsiteY2583" fmla="*/ 1039804 h 1621113"/>
              <a:gd name="connsiteX2584" fmla="*/ 479206 w 1913134"/>
              <a:gd name="connsiteY2584" fmla="*/ 1034773 h 1621113"/>
              <a:gd name="connsiteX2585" fmla="*/ 470050 w 1913134"/>
              <a:gd name="connsiteY2585" fmla="*/ 1039179 h 1621113"/>
              <a:gd name="connsiteX2586" fmla="*/ 479206 w 1913134"/>
              <a:gd name="connsiteY2586" fmla="*/ 1034773 h 1621113"/>
              <a:gd name="connsiteX2587" fmla="*/ 484550 w 1913134"/>
              <a:gd name="connsiteY2587" fmla="*/ 1045878 h 1621113"/>
              <a:gd name="connsiteX2588" fmla="*/ 479206 w 1913134"/>
              <a:gd name="connsiteY2588" fmla="*/ 1034773 h 1621113"/>
              <a:gd name="connsiteX2589" fmla="*/ 1342401 w 1913134"/>
              <a:gd name="connsiteY2589" fmla="*/ 1033195 h 1621113"/>
              <a:gd name="connsiteX2590" fmla="*/ 1333245 w 1913134"/>
              <a:gd name="connsiteY2590" fmla="*/ 1037602 h 1621113"/>
              <a:gd name="connsiteX2591" fmla="*/ 1444916 w 1913134"/>
              <a:gd name="connsiteY2591" fmla="*/ 1033053 h 1621113"/>
              <a:gd name="connsiteX2592" fmla="*/ 1445107 w 1913134"/>
              <a:gd name="connsiteY2592" fmla="*/ 1033449 h 1621113"/>
              <a:gd name="connsiteX2593" fmla="*/ 1447243 w 1913134"/>
              <a:gd name="connsiteY2593" fmla="*/ 1037888 h 1621113"/>
              <a:gd name="connsiteX2594" fmla="*/ 1444916 w 1913134"/>
              <a:gd name="connsiteY2594" fmla="*/ 1033053 h 1621113"/>
              <a:gd name="connsiteX2595" fmla="*/ 1228699 w 1913134"/>
              <a:gd name="connsiteY2595" fmla="*/ 1032766 h 1621113"/>
              <a:gd name="connsiteX2596" fmla="*/ 1234042 w 1913134"/>
              <a:gd name="connsiteY2596" fmla="*/ 1043871 h 1621113"/>
              <a:gd name="connsiteX2597" fmla="*/ 1230229 w 1913134"/>
              <a:gd name="connsiteY2597" fmla="*/ 1059381 h 1621113"/>
              <a:gd name="connsiteX2598" fmla="*/ 1235572 w 1913134"/>
              <a:gd name="connsiteY2598" fmla="*/ 1070485 h 1621113"/>
              <a:gd name="connsiteX2599" fmla="*/ 1244729 w 1913134"/>
              <a:gd name="connsiteY2599" fmla="*/ 1066079 h 1621113"/>
              <a:gd name="connsiteX2600" fmla="*/ 1250244 w 1913134"/>
              <a:gd name="connsiteY2600" fmla="*/ 1077541 h 1621113"/>
              <a:gd name="connsiteX2601" fmla="*/ 1255588 w 1913134"/>
              <a:gd name="connsiteY2601" fmla="*/ 1088646 h 1621113"/>
              <a:gd name="connsiteX2602" fmla="*/ 1264744 w 1913134"/>
              <a:gd name="connsiteY2602" fmla="*/ 1084240 h 1621113"/>
              <a:gd name="connsiteX2603" fmla="*/ 1260931 w 1913134"/>
              <a:gd name="connsiteY2603" fmla="*/ 1099750 h 1621113"/>
              <a:gd name="connsiteX2604" fmla="*/ 1270088 w 1913134"/>
              <a:gd name="connsiteY2604" fmla="*/ 1095344 h 1621113"/>
              <a:gd name="connsiteX2605" fmla="*/ 1275431 w 1913134"/>
              <a:gd name="connsiteY2605" fmla="*/ 1106448 h 1621113"/>
              <a:gd name="connsiteX2606" fmla="*/ 1280947 w 1913134"/>
              <a:gd name="connsiteY2606" fmla="*/ 1117911 h 1621113"/>
              <a:gd name="connsiteX2607" fmla="*/ 1280947 w 1913134"/>
              <a:gd name="connsiteY2607" fmla="*/ 1117911 h 1621113"/>
              <a:gd name="connsiteX2608" fmla="*/ 1290104 w 1913134"/>
              <a:gd name="connsiteY2608" fmla="*/ 1113504 h 1621113"/>
              <a:gd name="connsiteX2609" fmla="*/ 1295447 w 1913134"/>
              <a:gd name="connsiteY2609" fmla="*/ 1124609 h 1621113"/>
              <a:gd name="connsiteX2610" fmla="*/ 1286290 w 1913134"/>
              <a:gd name="connsiteY2610" fmla="*/ 1129015 h 1621113"/>
              <a:gd name="connsiteX2611" fmla="*/ 1295447 w 1913134"/>
              <a:gd name="connsiteY2611" fmla="*/ 1124609 h 1621113"/>
              <a:gd name="connsiteX2612" fmla="*/ 1300790 w 1913134"/>
              <a:gd name="connsiteY2612" fmla="*/ 1135713 h 1621113"/>
              <a:gd name="connsiteX2613" fmla="*/ 1310242 w 1913134"/>
              <a:gd name="connsiteY2613" fmla="*/ 1131165 h 1621113"/>
              <a:gd name="connsiteX2614" fmla="*/ 1306134 w 1913134"/>
              <a:gd name="connsiteY2614" fmla="*/ 1146817 h 1621113"/>
              <a:gd name="connsiteX2615" fmla="*/ 1315586 w 1913134"/>
              <a:gd name="connsiteY2615" fmla="*/ 1142269 h 1621113"/>
              <a:gd name="connsiteX2616" fmla="*/ 1310242 w 1913134"/>
              <a:gd name="connsiteY2616" fmla="*/ 1131165 h 1621113"/>
              <a:gd name="connsiteX2617" fmla="*/ 1304899 w 1913134"/>
              <a:gd name="connsiteY2617" fmla="*/ 1120060 h 1621113"/>
              <a:gd name="connsiteX2618" fmla="*/ 1314056 w 1913134"/>
              <a:gd name="connsiteY2618" fmla="*/ 1115654 h 1621113"/>
              <a:gd name="connsiteX2619" fmla="*/ 1308712 w 1913134"/>
              <a:gd name="connsiteY2619" fmla="*/ 1104550 h 1621113"/>
              <a:gd name="connsiteX2620" fmla="*/ 1304899 w 1913134"/>
              <a:gd name="connsiteY2620" fmla="*/ 1120060 h 1621113"/>
              <a:gd name="connsiteX2621" fmla="*/ 1295447 w 1913134"/>
              <a:gd name="connsiteY2621" fmla="*/ 1124609 h 1621113"/>
              <a:gd name="connsiteX2622" fmla="*/ 1299556 w 1913134"/>
              <a:gd name="connsiteY2622" fmla="*/ 1108956 h 1621113"/>
              <a:gd name="connsiteX2623" fmla="*/ 1303196 w 1913134"/>
              <a:gd name="connsiteY2623" fmla="*/ 1093087 h 1621113"/>
              <a:gd name="connsiteX2624" fmla="*/ 1294040 w 1913134"/>
              <a:gd name="connsiteY2624" fmla="*/ 1097494 h 1621113"/>
              <a:gd name="connsiteX2625" fmla="*/ 1290104 w 1913134"/>
              <a:gd name="connsiteY2625" fmla="*/ 1113504 h 1621113"/>
              <a:gd name="connsiteX2626" fmla="*/ 1284588 w 1913134"/>
              <a:gd name="connsiteY2626" fmla="*/ 1102042 h 1621113"/>
              <a:gd name="connsiteX2627" fmla="*/ 1279244 w 1913134"/>
              <a:gd name="connsiteY2627" fmla="*/ 1090938 h 1621113"/>
              <a:gd name="connsiteX2628" fmla="*/ 1284588 w 1913134"/>
              <a:gd name="connsiteY2628" fmla="*/ 1102042 h 1621113"/>
              <a:gd name="connsiteX2629" fmla="*/ 1277340 w 1913134"/>
              <a:gd name="connsiteY2629" fmla="*/ 1105530 h 1621113"/>
              <a:gd name="connsiteX2630" fmla="*/ 1276576 w 1913134"/>
              <a:gd name="connsiteY2630" fmla="*/ 1105897 h 1621113"/>
              <a:gd name="connsiteX2631" fmla="*/ 1275431 w 1913134"/>
              <a:gd name="connsiteY2631" fmla="*/ 1106448 h 1621113"/>
              <a:gd name="connsiteX2632" fmla="*/ 1270088 w 1913134"/>
              <a:gd name="connsiteY2632" fmla="*/ 1095344 h 1621113"/>
              <a:gd name="connsiteX2633" fmla="*/ 1264744 w 1913134"/>
              <a:gd name="connsiteY2633" fmla="*/ 1084240 h 1621113"/>
              <a:gd name="connsiteX2634" fmla="*/ 1273901 w 1913134"/>
              <a:gd name="connsiteY2634" fmla="*/ 1079833 h 1621113"/>
              <a:gd name="connsiteX2635" fmla="*/ 1264744 w 1913134"/>
              <a:gd name="connsiteY2635" fmla="*/ 1084240 h 1621113"/>
              <a:gd name="connsiteX2636" fmla="*/ 1259401 w 1913134"/>
              <a:gd name="connsiteY2636" fmla="*/ 1073135 h 1621113"/>
              <a:gd name="connsiteX2637" fmla="*/ 1250244 w 1913134"/>
              <a:gd name="connsiteY2637" fmla="*/ 1077541 h 1621113"/>
              <a:gd name="connsiteX2638" fmla="*/ 1253885 w 1913134"/>
              <a:gd name="connsiteY2638" fmla="*/ 1061673 h 1621113"/>
              <a:gd name="connsiteX2639" fmla="*/ 1263042 w 1913134"/>
              <a:gd name="connsiteY2639" fmla="*/ 1057267 h 1621113"/>
              <a:gd name="connsiteX2640" fmla="*/ 1257699 w 1913134"/>
              <a:gd name="connsiteY2640" fmla="*/ 1046163 h 1621113"/>
              <a:gd name="connsiteX2641" fmla="*/ 1253885 w 1913134"/>
              <a:gd name="connsiteY2641" fmla="*/ 1061673 h 1621113"/>
              <a:gd name="connsiteX2642" fmla="*/ 1248542 w 1913134"/>
              <a:gd name="connsiteY2642" fmla="*/ 1050569 h 1621113"/>
              <a:gd name="connsiteX2643" fmla="*/ 1244729 w 1913134"/>
              <a:gd name="connsiteY2643" fmla="*/ 1066079 h 1621113"/>
              <a:gd name="connsiteX2644" fmla="*/ 1241558 w 1913134"/>
              <a:gd name="connsiteY2644" fmla="*/ 1059490 h 1621113"/>
              <a:gd name="connsiteX2645" fmla="*/ 1241640 w 1913134"/>
              <a:gd name="connsiteY2645" fmla="*/ 1059659 h 1621113"/>
              <a:gd name="connsiteX2646" fmla="*/ 1239385 w 1913134"/>
              <a:gd name="connsiteY2646" fmla="*/ 1054975 h 1621113"/>
              <a:gd name="connsiteX2647" fmla="*/ 1234042 w 1913134"/>
              <a:gd name="connsiteY2647" fmla="*/ 1043871 h 1621113"/>
              <a:gd name="connsiteX2648" fmla="*/ 1243198 w 1913134"/>
              <a:gd name="connsiteY2648" fmla="*/ 1039464 h 1621113"/>
              <a:gd name="connsiteX2649" fmla="*/ 1234042 w 1913134"/>
              <a:gd name="connsiteY2649" fmla="*/ 1043871 h 1621113"/>
              <a:gd name="connsiteX2650" fmla="*/ 1228699 w 1913134"/>
              <a:gd name="connsiteY2650" fmla="*/ 1032766 h 1621113"/>
              <a:gd name="connsiteX2651" fmla="*/ 227849 w 1913134"/>
              <a:gd name="connsiteY2651" fmla="*/ 1031765 h 1621113"/>
              <a:gd name="connsiteX2652" fmla="*/ 218692 w 1913134"/>
              <a:gd name="connsiteY2652" fmla="*/ 1036172 h 1621113"/>
              <a:gd name="connsiteX2653" fmla="*/ 203897 w 1913134"/>
              <a:gd name="connsiteY2653" fmla="*/ 1029616 h 1621113"/>
              <a:gd name="connsiteX2654" fmla="*/ 209240 w 1913134"/>
              <a:gd name="connsiteY2654" fmla="*/ 1040720 h 1621113"/>
              <a:gd name="connsiteX2655" fmla="*/ 209908 w 1913134"/>
              <a:gd name="connsiteY2655" fmla="*/ 1042108 h 1621113"/>
              <a:gd name="connsiteX2656" fmla="*/ 210232 w 1913134"/>
              <a:gd name="connsiteY2656" fmla="*/ 1042781 h 1621113"/>
              <a:gd name="connsiteX2657" fmla="*/ 211578 w 1913134"/>
              <a:gd name="connsiteY2657" fmla="*/ 1045578 h 1621113"/>
              <a:gd name="connsiteX2658" fmla="*/ 211726 w 1913134"/>
              <a:gd name="connsiteY2658" fmla="*/ 1045885 h 1621113"/>
              <a:gd name="connsiteX2659" fmla="*/ 214584 w 1913134"/>
              <a:gd name="connsiteY2659" fmla="*/ 1051824 h 1621113"/>
              <a:gd name="connsiteX2660" fmla="*/ 217778 w 1913134"/>
              <a:gd name="connsiteY2660" fmla="*/ 1058462 h 1621113"/>
              <a:gd name="connsiteX2661" fmla="*/ 217673 w 1913134"/>
              <a:gd name="connsiteY2661" fmla="*/ 1058244 h 1621113"/>
              <a:gd name="connsiteX2662" fmla="*/ 219927 w 1913134"/>
              <a:gd name="connsiteY2662" fmla="*/ 1062928 h 1621113"/>
              <a:gd name="connsiteX2663" fmla="*/ 210770 w 1913134"/>
              <a:gd name="connsiteY2663" fmla="*/ 1067335 h 1621113"/>
              <a:gd name="connsiteX2664" fmla="*/ 208766 w 1913134"/>
              <a:gd name="connsiteY2664" fmla="*/ 1063171 h 1621113"/>
              <a:gd name="connsiteX2665" fmla="*/ 208621 w 1913134"/>
              <a:gd name="connsiteY2665" fmla="*/ 1062869 h 1621113"/>
              <a:gd name="connsiteX2666" fmla="*/ 205427 w 1913134"/>
              <a:gd name="connsiteY2666" fmla="*/ 1056230 h 1621113"/>
              <a:gd name="connsiteX2667" fmla="*/ 201614 w 1913134"/>
              <a:gd name="connsiteY2667" fmla="*/ 1071741 h 1621113"/>
              <a:gd name="connsiteX2668" fmla="*/ 207129 w 1913134"/>
              <a:gd name="connsiteY2668" fmla="*/ 1083203 h 1621113"/>
              <a:gd name="connsiteX2669" fmla="*/ 212473 w 1913134"/>
              <a:gd name="connsiteY2669" fmla="*/ 1094308 h 1621113"/>
              <a:gd name="connsiteX2670" fmla="*/ 203316 w 1913134"/>
              <a:gd name="connsiteY2670" fmla="*/ 1098714 h 1621113"/>
              <a:gd name="connsiteX2671" fmla="*/ 193864 w 1913134"/>
              <a:gd name="connsiteY2671" fmla="*/ 1103262 h 1621113"/>
              <a:gd name="connsiteX2672" fmla="*/ 188521 w 1913134"/>
              <a:gd name="connsiteY2672" fmla="*/ 1092158 h 1621113"/>
              <a:gd name="connsiteX2673" fmla="*/ 197973 w 1913134"/>
              <a:gd name="connsiteY2673" fmla="*/ 1087609 h 1621113"/>
              <a:gd name="connsiteX2674" fmla="*/ 183005 w 1913134"/>
              <a:gd name="connsiteY2674" fmla="*/ 1080695 h 1621113"/>
              <a:gd name="connsiteX2675" fmla="*/ 192457 w 1913134"/>
              <a:gd name="connsiteY2675" fmla="*/ 1076147 h 1621113"/>
              <a:gd name="connsiteX2676" fmla="*/ 187114 w 1913134"/>
              <a:gd name="connsiteY2676" fmla="*/ 1065043 h 1621113"/>
              <a:gd name="connsiteX2677" fmla="*/ 196270 w 1913134"/>
              <a:gd name="connsiteY2677" fmla="*/ 1060637 h 1621113"/>
              <a:gd name="connsiteX2678" fmla="*/ 190927 w 1913134"/>
              <a:gd name="connsiteY2678" fmla="*/ 1049532 h 1621113"/>
              <a:gd name="connsiteX2679" fmla="*/ 200084 w 1913134"/>
              <a:gd name="connsiteY2679" fmla="*/ 1045126 h 1621113"/>
              <a:gd name="connsiteX2680" fmla="*/ 185584 w 1913134"/>
              <a:gd name="connsiteY2680" fmla="*/ 1038428 h 1621113"/>
              <a:gd name="connsiteX2681" fmla="*/ 186729 w 1913134"/>
              <a:gd name="connsiteY2681" fmla="*/ 1037877 h 1621113"/>
              <a:gd name="connsiteX2682" fmla="*/ 187492 w 1913134"/>
              <a:gd name="connsiteY2682" fmla="*/ 1037510 h 1621113"/>
              <a:gd name="connsiteX2683" fmla="*/ 194740 w 1913134"/>
              <a:gd name="connsiteY2683" fmla="*/ 1034022 h 1621113"/>
              <a:gd name="connsiteX2684" fmla="*/ 383817 w 1913134"/>
              <a:gd name="connsiteY2684" fmla="*/ 1025532 h 1621113"/>
              <a:gd name="connsiteX2685" fmla="*/ 384485 w 1913134"/>
              <a:gd name="connsiteY2685" fmla="*/ 1026920 h 1621113"/>
              <a:gd name="connsiteX2686" fmla="*/ 387866 w 1913134"/>
              <a:gd name="connsiteY2686" fmla="*/ 1033948 h 1621113"/>
              <a:gd name="connsiteX2687" fmla="*/ 388492 w 1913134"/>
              <a:gd name="connsiteY2687" fmla="*/ 1035248 h 1621113"/>
              <a:gd name="connsiteX2688" fmla="*/ 389160 w 1913134"/>
              <a:gd name="connsiteY2688" fmla="*/ 1036636 h 1621113"/>
              <a:gd name="connsiteX2689" fmla="*/ 380003 w 1913134"/>
              <a:gd name="connsiteY2689" fmla="*/ 1041042 h 1621113"/>
              <a:gd name="connsiteX2690" fmla="*/ 374660 w 1913134"/>
              <a:gd name="connsiteY2690" fmla="*/ 1029938 h 1621113"/>
              <a:gd name="connsiteX2691" fmla="*/ 365503 w 1913134"/>
              <a:gd name="connsiteY2691" fmla="*/ 1034344 h 1621113"/>
              <a:gd name="connsiteX2692" fmla="*/ 380003 w 1913134"/>
              <a:gd name="connsiteY2692" fmla="*/ 1041042 h 1621113"/>
              <a:gd name="connsiteX2693" fmla="*/ 370847 w 1913134"/>
              <a:gd name="connsiteY2693" fmla="*/ 1045448 h 1621113"/>
              <a:gd name="connsiteX2694" fmla="*/ 371992 w 1913134"/>
              <a:gd name="connsiteY2694" fmla="*/ 1044898 h 1621113"/>
              <a:gd name="connsiteX2695" fmla="*/ 372755 w 1913134"/>
              <a:gd name="connsiteY2695" fmla="*/ 1044530 h 1621113"/>
              <a:gd name="connsiteX2696" fmla="*/ 380003 w 1913134"/>
              <a:gd name="connsiteY2696" fmla="*/ 1041042 h 1621113"/>
              <a:gd name="connsiteX2697" fmla="*/ 389160 w 1913134"/>
              <a:gd name="connsiteY2697" fmla="*/ 1036636 h 1621113"/>
              <a:gd name="connsiteX2698" fmla="*/ 398612 w 1913134"/>
              <a:gd name="connsiteY2698" fmla="*/ 1032088 h 1621113"/>
              <a:gd name="connsiteX2699" fmla="*/ 389160 w 1913134"/>
              <a:gd name="connsiteY2699" fmla="*/ 1036636 h 1621113"/>
              <a:gd name="connsiteX2700" fmla="*/ 387866 w 1913134"/>
              <a:gd name="connsiteY2700" fmla="*/ 1033948 h 1621113"/>
              <a:gd name="connsiteX2701" fmla="*/ 327051 w 1913134"/>
              <a:gd name="connsiteY2701" fmla="*/ 1025496 h 1621113"/>
              <a:gd name="connsiteX2702" fmla="*/ 329235 w 1913134"/>
              <a:gd name="connsiteY2702" fmla="*/ 1030035 h 1621113"/>
              <a:gd name="connsiteX2703" fmla="*/ 329055 w 1913134"/>
              <a:gd name="connsiteY2703" fmla="*/ 1029661 h 1621113"/>
              <a:gd name="connsiteX2704" fmla="*/ 327051 w 1913134"/>
              <a:gd name="connsiteY2704" fmla="*/ 1025496 h 1621113"/>
              <a:gd name="connsiteX2705" fmla="*/ 530923 w 1913134"/>
              <a:gd name="connsiteY2705" fmla="*/ 1023562 h 1621113"/>
              <a:gd name="connsiteX2706" fmla="*/ 536439 w 1913134"/>
              <a:gd name="connsiteY2706" fmla="*/ 1035025 h 1621113"/>
              <a:gd name="connsiteX2707" fmla="*/ 530923 w 1913134"/>
              <a:gd name="connsiteY2707" fmla="*/ 1023562 h 1621113"/>
              <a:gd name="connsiteX2708" fmla="*/ 1507821 w 1913134"/>
              <a:gd name="connsiteY2708" fmla="*/ 1022413 h 1621113"/>
              <a:gd name="connsiteX2709" fmla="*/ 1509967 w 1913134"/>
              <a:gd name="connsiteY2709" fmla="*/ 1026872 h 1621113"/>
              <a:gd name="connsiteX2710" fmla="*/ 1509825 w 1913134"/>
              <a:gd name="connsiteY2710" fmla="*/ 1026578 h 1621113"/>
              <a:gd name="connsiteX2711" fmla="*/ 1507821 w 1913134"/>
              <a:gd name="connsiteY2711" fmla="*/ 1022413 h 1621113"/>
              <a:gd name="connsiteX2712" fmla="*/ 597018 w 1913134"/>
              <a:gd name="connsiteY2712" fmla="*/ 1019550 h 1621113"/>
              <a:gd name="connsiteX2713" fmla="*/ 587861 w 1913134"/>
              <a:gd name="connsiteY2713" fmla="*/ 1023956 h 1621113"/>
              <a:gd name="connsiteX2714" fmla="*/ 597018 w 1913134"/>
              <a:gd name="connsiteY2714" fmla="*/ 1019550 h 1621113"/>
              <a:gd name="connsiteX2715" fmla="*/ 198381 w 1913134"/>
              <a:gd name="connsiteY2715" fmla="*/ 1018153 h 1621113"/>
              <a:gd name="connsiteX2716" fmla="*/ 189224 w 1913134"/>
              <a:gd name="connsiteY2716" fmla="*/ 1022559 h 1621113"/>
              <a:gd name="connsiteX2717" fmla="*/ 1208683 w 1913134"/>
              <a:gd name="connsiteY2717" fmla="*/ 1014606 h 1621113"/>
              <a:gd name="connsiteX2718" fmla="*/ 1206830 w 1913134"/>
              <a:gd name="connsiteY2718" fmla="*/ 1015498 h 1621113"/>
              <a:gd name="connsiteX2719" fmla="*/ 1199231 w 1913134"/>
              <a:gd name="connsiteY2719" fmla="*/ 1019154 h 1621113"/>
              <a:gd name="connsiteX2720" fmla="*/ 1203957 w 1913134"/>
              <a:gd name="connsiteY2720" fmla="*/ 1016880 h 1621113"/>
              <a:gd name="connsiteX2721" fmla="*/ 1206830 w 1913134"/>
              <a:gd name="connsiteY2721" fmla="*/ 1015498 h 1621113"/>
              <a:gd name="connsiteX2722" fmla="*/ 1207501 w 1913134"/>
              <a:gd name="connsiteY2722" fmla="*/ 1015174 h 1621113"/>
              <a:gd name="connsiteX2723" fmla="*/ 1208683 w 1913134"/>
              <a:gd name="connsiteY2723" fmla="*/ 1014606 h 1621113"/>
              <a:gd name="connsiteX2724" fmla="*/ 207833 w 1913134"/>
              <a:gd name="connsiteY2724" fmla="*/ 1013605 h 1621113"/>
              <a:gd name="connsiteX2725" fmla="*/ 213349 w 1913134"/>
              <a:gd name="connsiteY2725" fmla="*/ 1025067 h 1621113"/>
              <a:gd name="connsiteX2726" fmla="*/ 218692 w 1913134"/>
              <a:gd name="connsiteY2726" fmla="*/ 1036172 h 1621113"/>
              <a:gd name="connsiteX2727" fmla="*/ 203897 w 1913134"/>
              <a:gd name="connsiteY2727" fmla="*/ 1029616 h 1621113"/>
              <a:gd name="connsiteX2728" fmla="*/ 198381 w 1913134"/>
              <a:gd name="connsiteY2728" fmla="*/ 1018153 h 1621113"/>
              <a:gd name="connsiteX2729" fmla="*/ 207833 w 1913134"/>
              <a:gd name="connsiteY2729" fmla="*/ 1013605 h 1621113"/>
              <a:gd name="connsiteX2730" fmla="*/ 222505 w 1913134"/>
              <a:gd name="connsiteY2730" fmla="*/ 1020661 h 1621113"/>
              <a:gd name="connsiteX2731" fmla="*/ 213349 w 1913134"/>
              <a:gd name="connsiteY2731" fmla="*/ 1025067 h 1621113"/>
              <a:gd name="connsiteX2732" fmla="*/ 387925 w 1913134"/>
              <a:gd name="connsiteY2732" fmla="*/ 1009879 h 1621113"/>
              <a:gd name="connsiteX2733" fmla="*/ 402425 w 1913134"/>
              <a:gd name="connsiteY2733" fmla="*/ 1016577 h 1621113"/>
              <a:gd name="connsiteX2734" fmla="*/ 387925 w 1913134"/>
              <a:gd name="connsiteY2734" fmla="*/ 1009879 h 1621113"/>
              <a:gd name="connsiteX2735" fmla="*/ 216990 w 1913134"/>
              <a:gd name="connsiteY2735" fmla="*/ 1009199 h 1621113"/>
              <a:gd name="connsiteX2736" fmla="*/ 213684 w 1913134"/>
              <a:gd name="connsiteY2736" fmla="*/ 1010790 h 1621113"/>
              <a:gd name="connsiteX2737" fmla="*/ 212738 w 1913134"/>
              <a:gd name="connsiteY2737" fmla="*/ 1011245 h 1621113"/>
              <a:gd name="connsiteX2738" fmla="*/ 207833 w 1913134"/>
              <a:gd name="connsiteY2738" fmla="*/ 1013605 h 1621113"/>
              <a:gd name="connsiteX2739" fmla="*/ 819203 w 1913134"/>
              <a:gd name="connsiteY2739" fmla="*/ 1008803 h 1621113"/>
              <a:gd name="connsiteX2740" fmla="*/ 810046 w 1913134"/>
              <a:gd name="connsiteY2740" fmla="*/ 1013209 h 1621113"/>
              <a:gd name="connsiteX2741" fmla="*/ 800889 w 1913134"/>
              <a:gd name="connsiteY2741" fmla="*/ 1017616 h 1621113"/>
              <a:gd name="connsiteX2742" fmla="*/ 810046 w 1913134"/>
              <a:gd name="connsiteY2742" fmla="*/ 1013209 h 1621113"/>
              <a:gd name="connsiteX2743" fmla="*/ 819203 w 1913134"/>
              <a:gd name="connsiteY2743" fmla="*/ 1008803 h 1621113"/>
              <a:gd name="connsiteX2744" fmla="*/ 591674 w 1913134"/>
              <a:gd name="connsiteY2744" fmla="*/ 1008446 h 1621113"/>
              <a:gd name="connsiteX2745" fmla="*/ 582518 w 1913134"/>
              <a:gd name="connsiteY2745" fmla="*/ 1012852 h 1621113"/>
              <a:gd name="connsiteX2746" fmla="*/ 591674 w 1913134"/>
              <a:gd name="connsiteY2746" fmla="*/ 1008446 h 1621113"/>
              <a:gd name="connsiteX2747" fmla="*/ 534737 w 1913134"/>
              <a:gd name="connsiteY2747" fmla="*/ 1008052 h 1621113"/>
              <a:gd name="connsiteX2748" fmla="*/ 529065 w 1913134"/>
              <a:gd name="connsiteY2748" fmla="*/ 1010781 h 1621113"/>
              <a:gd name="connsiteX2749" fmla="*/ 525580 w 1913134"/>
              <a:gd name="connsiteY2749" fmla="*/ 1012458 h 1621113"/>
              <a:gd name="connsiteX2750" fmla="*/ 525580 w 1913134"/>
              <a:gd name="connsiteY2750" fmla="*/ 1012458 h 1621113"/>
              <a:gd name="connsiteX2751" fmla="*/ 526725 w 1913134"/>
              <a:gd name="connsiteY2751" fmla="*/ 1011907 h 1621113"/>
              <a:gd name="connsiteX2752" fmla="*/ 529065 w 1913134"/>
              <a:gd name="connsiteY2752" fmla="*/ 1010781 h 1621113"/>
              <a:gd name="connsiteX2753" fmla="*/ 533592 w 1913134"/>
              <a:gd name="connsiteY2753" fmla="*/ 1008603 h 1621113"/>
              <a:gd name="connsiteX2754" fmla="*/ 534737 w 1913134"/>
              <a:gd name="connsiteY2754" fmla="*/ 1008052 h 1621113"/>
              <a:gd name="connsiteX2755" fmla="*/ 307036 w 1913134"/>
              <a:gd name="connsiteY2755" fmla="*/ 1007336 h 1621113"/>
              <a:gd name="connsiteX2756" fmla="*/ 312379 w 1913134"/>
              <a:gd name="connsiteY2756" fmla="*/ 1018440 h 1621113"/>
              <a:gd name="connsiteX2757" fmla="*/ 307036 w 1913134"/>
              <a:gd name="connsiteY2757" fmla="*/ 1007336 h 1621113"/>
              <a:gd name="connsiteX2758" fmla="*/ 214844 w 1913134"/>
              <a:gd name="connsiteY2758" fmla="*/ 1004740 h 1621113"/>
              <a:gd name="connsiteX2759" fmla="*/ 214986 w 1913134"/>
              <a:gd name="connsiteY2759" fmla="*/ 1005035 h 1621113"/>
              <a:gd name="connsiteX2760" fmla="*/ 216990 w 1913134"/>
              <a:gd name="connsiteY2760" fmla="*/ 1009199 h 1621113"/>
              <a:gd name="connsiteX2761" fmla="*/ 214736 w 1913134"/>
              <a:gd name="connsiteY2761" fmla="*/ 1004514 h 1621113"/>
              <a:gd name="connsiteX2762" fmla="*/ 214822 w 1913134"/>
              <a:gd name="connsiteY2762" fmla="*/ 1004694 h 1621113"/>
              <a:gd name="connsiteX2763" fmla="*/ 216990 w 1913134"/>
              <a:gd name="connsiteY2763" fmla="*/ 1009199 h 1621113"/>
              <a:gd name="connsiteX2764" fmla="*/ 214736 w 1913134"/>
              <a:gd name="connsiteY2764" fmla="*/ 1004514 h 1621113"/>
              <a:gd name="connsiteX2765" fmla="*/ 1317042 w 1913134"/>
              <a:gd name="connsiteY2765" fmla="*/ 1003931 h 1621113"/>
              <a:gd name="connsiteX2766" fmla="*/ 1322386 w 1913134"/>
              <a:gd name="connsiteY2766" fmla="*/ 1015035 h 1621113"/>
              <a:gd name="connsiteX2767" fmla="*/ 1313229 w 1913134"/>
              <a:gd name="connsiteY2767" fmla="*/ 1019441 h 1621113"/>
              <a:gd name="connsiteX2768" fmla="*/ 1317042 w 1913134"/>
              <a:gd name="connsiteY2768" fmla="*/ 1003931 h 1621113"/>
              <a:gd name="connsiteX2769" fmla="*/ 1307885 w 1913134"/>
              <a:gd name="connsiteY2769" fmla="*/ 1008337 h 1621113"/>
              <a:gd name="connsiteX2770" fmla="*/ 1313229 w 1913134"/>
              <a:gd name="connsiteY2770" fmla="*/ 1019441 h 1621113"/>
              <a:gd name="connsiteX2771" fmla="*/ 1322386 w 1913134"/>
              <a:gd name="connsiteY2771" fmla="*/ 1015035 h 1621113"/>
              <a:gd name="connsiteX2772" fmla="*/ 1317042 w 1913134"/>
              <a:gd name="connsiteY2772" fmla="*/ 1003931 h 1621113"/>
              <a:gd name="connsiteX2773" fmla="*/ 316192 w 1913134"/>
              <a:gd name="connsiteY2773" fmla="*/ 1002930 h 1621113"/>
              <a:gd name="connsiteX2774" fmla="*/ 318376 w 1913134"/>
              <a:gd name="connsiteY2774" fmla="*/ 1007468 h 1621113"/>
              <a:gd name="connsiteX2775" fmla="*/ 318196 w 1913134"/>
              <a:gd name="connsiteY2775" fmla="*/ 1007094 h 1621113"/>
              <a:gd name="connsiteX2776" fmla="*/ 316192 w 1913134"/>
              <a:gd name="connsiteY2776" fmla="*/ 1002930 h 1621113"/>
              <a:gd name="connsiteX2777" fmla="*/ 264673 w 1913134"/>
              <a:gd name="connsiteY2777" fmla="*/ 1002079 h 1621113"/>
              <a:gd name="connsiteX2778" fmla="*/ 273927 w 1913134"/>
              <a:gd name="connsiteY2778" fmla="*/ 1009592 h 1621113"/>
              <a:gd name="connsiteX2779" fmla="*/ 259427 w 1913134"/>
              <a:gd name="connsiteY2779" fmla="*/ 1002894 h 1621113"/>
              <a:gd name="connsiteX2780" fmla="*/ 264673 w 1913134"/>
              <a:gd name="connsiteY2780" fmla="*/ 1002079 h 1621113"/>
              <a:gd name="connsiteX2781" fmla="*/ 406238 w 1913134"/>
              <a:gd name="connsiteY2781" fmla="*/ 1001067 h 1621113"/>
              <a:gd name="connsiteX2782" fmla="*/ 397082 w 1913134"/>
              <a:gd name="connsiteY2782" fmla="*/ 1005473 h 1621113"/>
              <a:gd name="connsiteX2783" fmla="*/ 1383259 w 1913134"/>
              <a:gd name="connsiteY2783" fmla="*/ 999418 h 1621113"/>
              <a:gd name="connsiteX2784" fmla="*/ 1388775 w 1913134"/>
              <a:gd name="connsiteY2784" fmla="*/ 1010880 h 1621113"/>
              <a:gd name="connsiteX2785" fmla="*/ 1379323 w 1913134"/>
              <a:gd name="connsiteY2785" fmla="*/ 1015428 h 1621113"/>
              <a:gd name="connsiteX2786" fmla="*/ 1383259 w 1913134"/>
              <a:gd name="connsiteY2786" fmla="*/ 999418 h 1621113"/>
              <a:gd name="connsiteX2787" fmla="*/ 211646 w 1913134"/>
              <a:gd name="connsiteY2787" fmla="*/ 998095 h 1621113"/>
              <a:gd name="connsiteX2788" fmla="*/ 207833 w 1913134"/>
              <a:gd name="connsiteY2788" fmla="*/ 1013605 h 1621113"/>
              <a:gd name="connsiteX2789" fmla="*/ 202490 w 1913134"/>
              <a:gd name="connsiteY2789" fmla="*/ 1002501 h 1621113"/>
              <a:gd name="connsiteX2790" fmla="*/ 211646 w 1913134"/>
              <a:gd name="connsiteY2790" fmla="*/ 998095 h 1621113"/>
              <a:gd name="connsiteX2791" fmla="*/ 211646 w 1913134"/>
              <a:gd name="connsiteY2791" fmla="*/ 998095 h 1621113"/>
              <a:gd name="connsiteX2792" fmla="*/ 214844 w 1913134"/>
              <a:gd name="connsiteY2792" fmla="*/ 1004740 h 1621113"/>
              <a:gd name="connsiteX2793" fmla="*/ 214822 w 1913134"/>
              <a:gd name="connsiteY2793" fmla="*/ 1004694 h 1621113"/>
              <a:gd name="connsiteX2794" fmla="*/ 212314 w 1913134"/>
              <a:gd name="connsiteY2794" fmla="*/ 999483 h 1621113"/>
              <a:gd name="connsiteX2795" fmla="*/ 211646 w 1913134"/>
              <a:gd name="connsiteY2795" fmla="*/ 998095 h 1621113"/>
              <a:gd name="connsiteX2796" fmla="*/ 1530243 w 1913134"/>
              <a:gd name="connsiteY2796" fmla="*/ 997948 h 1621113"/>
              <a:gd name="connsiteX2797" fmla="*/ 1535586 w 1913134"/>
              <a:gd name="connsiteY2797" fmla="*/ 1009053 h 1621113"/>
              <a:gd name="connsiteX2798" fmla="*/ 1530243 w 1913134"/>
              <a:gd name="connsiteY2798" fmla="*/ 997948 h 1621113"/>
              <a:gd name="connsiteX2799" fmla="*/ 301692 w 1913134"/>
              <a:gd name="connsiteY2799" fmla="*/ 996232 h 1621113"/>
              <a:gd name="connsiteX2800" fmla="*/ 316192 w 1913134"/>
              <a:gd name="connsiteY2800" fmla="*/ 1002930 h 1621113"/>
              <a:gd name="connsiteX2801" fmla="*/ 307036 w 1913134"/>
              <a:gd name="connsiteY2801" fmla="*/ 1007336 h 1621113"/>
              <a:gd name="connsiteX2802" fmla="*/ 1449353 w 1913134"/>
              <a:gd name="connsiteY2802" fmla="*/ 995405 h 1621113"/>
              <a:gd name="connsiteX2803" fmla="*/ 1454697 w 1913134"/>
              <a:gd name="connsiteY2803" fmla="*/ 1006509 h 1621113"/>
              <a:gd name="connsiteX2804" fmla="*/ 1449353 w 1913134"/>
              <a:gd name="connsiteY2804" fmla="*/ 995405 h 1621113"/>
              <a:gd name="connsiteX2805" fmla="*/ 334801 w 1913134"/>
              <a:gd name="connsiteY2805" fmla="*/ 993975 h 1621113"/>
              <a:gd name="connsiteX2806" fmla="*/ 325349 w 1913134"/>
              <a:gd name="connsiteY2806" fmla="*/ 998524 h 1621113"/>
              <a:gd name="connsiteX2807" fmla="*/ 334801 w 1913134"/>
              <a:gd name="connsiteY2807" fmla="*/ 993975 h 1621113"/>
              <a:gd name="connsiteX2808" fmla="*/ 266395 w 1913134"/>
              <a:gd name="connsiteY2808" fmla="*/ 993940 h 1621113"/>
              <a:gd name="connsiteX2809" fmla="*/ 266448 w 1913134"/>
              <a:gd name="connsiteY2809" fmla="*/ 994050 h 1621113"/>
              <a:gd name="connsiteX2810" fmla="*/ 268584 w 1913134"/>
              <a:gd name="connsiteY2810" fmla="*/ 998488 h 1621113"/>
              <a:gd name="connsiteX2811" fmla="*/ 1425697 w 1913134"/>
              <a:gd name="connsiteY2811" fmla="*/ 993113 h 1621113"/>
              <a:gd name="connsiteX2812" fmla="*/ 1431040 w 1913134"/>
              <a:gd name="connsiteY2812" fmla="*/ 1004218 h 1621113"/>
              <a:gd name="connsiteX2813" fmla="*/ 1425697 w 1913134"/>
              <a:gd name="connsiteY2813" fmla="*/ 993113 h 1621113"/>
              <a:gd name="connsiteX2814" fmla="*/ 1311699 w 1913134"/>
              <a:gd name="connsiteY2814" fmla="*/ 992826 h 1621113"/>
              <a:gd name="connsiteX2815" fmla="*/ 1309700 w 1913134"/>
              <a:gd name="connsiteY2815" fmla="*/ 993789 h 1621113"/>
              <a:gd name="connsiteX2816" fmla="*/ 1302542 w 1913134"/>
              <a:gd name="connsiteY2816" fmla="*/ 997233 h 1621113"/>
              <a:gd name="connsiteX2817" fmla="*/ 1311699 w 1913134"/>
              <a:gd name="connsiteY2817" fmla="*/ 992826 h 1621113"/>
              <a:gd name="connsiteX2818" fmla="*/ 1197996 w 1913134"/>
              <a:gd name="connsiteY2818" fmla="*/ 992397 h 1621113"/>
              <a:gd name="connsiteX2819" fmla="*/ 1193887 w 1913134"/>
              <a:gd name="connsiteY2819" fmla="*/ 1008050 h 1621113"/>
              <a:gd name="connsiteX2820" fmla="*/ 1188544 w 1913134"/>
              <a:gd name="connsiteY2820" fmla="*/ 996946 h 1621113"/>
              <a:gd name="connsiteX2821" fmla="*/ 1197996 w 1913134"/>
              <a:gd name="connsiteY2821" fmla="*/ 992397 h 1621113"/>
              <a:gd name="connsiteX2822" fmla="*/ 1203339 w 1913134"/>
              <a:gd name="connsiteY2822" fmla="*/ 1003502 h 1621113"/>
              <a:gd name="connsiteX2823" fmla="*/ 1193887 w 1913134"/>
              <a:gd name="connsiteY2823" fmla="*/ 1008050 h 1621113"/>
              <a:gd name="connsiteX2824" fmla="*/ 1197996 w 1913134"/>
              <a:gd name="connsiteY2824" fmla="*/ 992397 h 1621113"/>
              <a:gd name="connsiteX2825" fmla="*/ 1197996 w 1913134"/>
              <a:gd name="connsiteY2825" fmla="*/ 992397 h 1621113"/>
              <a:gd name="connsiteX2826" fmla="*/ 1188544 w 1913134"/>
              <a:gd name="connsiteY2826" fmla="*/ 996946 h 1621113"/>
              <a:gd name="connsiteX2827" fmla="*/ 1193887 w 1913134"/>
              <a:gd name="connsiteY2827" fmla="*/ 1008050 h 1621113"/>
              <a:gd name="connsiteX2828" fmla="*/ 1203339 w 1913134"/>
              <a:gd name="connsiteY2828" fmla="*/ 1003502 h 1621113"/>
              <a:gd name="connsiteX2829" fmla="*/ 1212496 w 1913134"/>
              <a:gd name="connsiteY2829" fmla="*/ 999095 h 1621113"/>
              <a:gd name="connsiteX2830" fmla="*/ 1203339 w 1913134"/>
              <a:gd name="connsiteY2830" fmla="*/ 1003502 h 1621113"/>
              <a:gd name="connsiteX2831" fmla="*/ 1197996 w 1913134"/>
              <a:gd name="connsiteY2831" fmla="*/ 992397 h 1621113"/>
              <a:gd name="connsiteX2832" fmla="*/ 310849 w 1913134"/>
              <a:gd name="connsiteY2832" fmla="*/ 991826 h 1621113"/>
              <a:gd name="connsiteX2833" fmla="*/ 301692 w 1913134"/>
              <a:gd name="connsiteY2833" fmla="*/ 996232 h 1621113"/>
              <a:gd name="connsiteX2834" fmla="*/ 197146 w 1913134"/>
              <a:gd name="connsiteY2834" fmla="*/ 991397 h 1621113"/>
              <a:gd name="connsiteX2835" fmla="*/ 202490 w 1913134"/>
              <a:gd name="connsiteY2835" fmla="*/ 1002501 h 1621113"/>
              <a:gd name="connsiteX2836" fmla="*/ 197146 w 1913134"/>
              <a:gd name="connsiteY2836" fmla="*/ 991397 h 1621113"/>
              <a:gd name="connsiteX2837" fmla="*/ 1463904 w 1913134"/>
              <a:gd name="connsiteY2837" fmla="*/ 990113 h 1621113"/>
              <a:gd name="connsiteX2838" fmla="*/ 1458510 w 1913134"/>
              <a:gd name="connsiteY2838" fmla="*/ 990999 h 1621113"/>
              <a:gd name="connsiteX2839" fmla="*/ 1459178 w 1913134"/>
              <a:gd name="connsiteY2839" fmla="*/ 992387 h 1621113"/>
              <a:gd name="connsiteX2840" fmla="*/ 1460610 w 1913134"/>
              <a:gd name="connsiteY2840" fmla="*/ 995364 h 1621113"/>
              <a:gd name="connsiteX2841" fmla="*/ 1463853 w 1913134"/>
              <a:gd name="connsiteY2841" fmla="*/ 1002103 h 1621113"/>
              <a:gd name="connsiteX2842" fmla="*/ 1473305 w 1913134"/>
              <a:gd name="connsiteY2842" fmla="*/ 997555 h 1621113"/>
              <a:gd name="connsiteX2843" fmla="*/ 1478649 w 1913134"/>
              <a:gd name="connsiteY2843" fmla="*/ 1008659 h 1621113"/>
              <a:gd name="connsiteX2844" fmla="*/ 1473305 w 1913134"/>
              <a:gd name="connsiteY2844" fmla="*/ 997555 h 1621113"/>
              <a:gd name="connsiteX2845" fmla="*/ 1463904 w 1913134"/>
              <a:gd name="connsiteY2845" fmla="*/ 990113 h 1621113"/>
              <a:gd name="connsiteX2846" fmla="*/ 1173872 w 1913134"/>
              <a:gd name="connsiteY2846" fmla="*/ 989889 h 1621113"/>
              <a:gd name="connsiteX2847" fmla="*/ 1173872 w 1913134"/>
              <a:gd name="connsiteY2847" fmla="*/ 989889 h 1621113"/>
              <a:gd name="connsiteX2848" fmla="*/ 229959 w 1913134"/>
              <a:gd name="connsiteY2848" fmla="*/ 989282 h 1621113"/>
              <a:gd name="connsiteX2849" fmla="*/ 235303 w 1913134"/>
              <a:gd name="connsiteY2849" fmla="*/ 1000386 h 1621113"/>
              <a:gd name="connsiteX2850" fmla="*/ 490769 w 1913134"/>
              <a:gd name="connsiteY2850" fmla="*/ 987742 h 1621113"/>
              <a:gd name="connsiteX2851" fmla="*/ 481612 w 1913134"/>
              <a:gd name="connsiteY2851" fmla="*/ 992148 h 1621113"/>
              <a:gd name="connsiteX2852" fmla="*/ 487128 w 1913134"/>
              <a:gd name="connsiteY2852" fmla="*/ 1003610 h 1621113"/>
              <a:gd name="connsiteX2853" fmla="*/ 485983 w 1913134"/>
              <a:gd name="connsiteY2853" fmla="*/ 1004161 h 1621113"/>
              <a:gd name="connsiteX2854" fmla="*/ 481456 w 1913134"/>
              <a:gd name="connsiteY2854" fmla="*/ 1006340 h 1621113"/>
              <a:gd name="connsiteX2855" fmla="*/ 477971 w 1913134"/>
              <a:gd name="connsiteY2855" fmla="*/ 1008016 h 1621113"/>
              <a:gd name="connsiteX2856" fmla="*/ 483315 w 1913134"/>
              <a:gd name="connsiteY2856" fmla="*/ 1019121 h 1621113"/>
              <a:gd name="connsiteX2857" fmla="*/ 492471 w 1913134"/>
              <a:gd name="connsiteY2857" fmla="*/ 1014715 h 1621113"/>
              <a:gd name="connsiteX2858" fmla="*/ 487128 w 1913134"/>
              <a:gd name="connsiteY2858" fmla="*/ 1003610 h 1621113"/>
              <a:gd name="connsiteX2859" fmla="*/ 481612 w 1913134"/>
              <a:gd name="connsiteY2859" fmla="*/ 992148 h 1621113"/>
              <a:gd name="connsiteX2860" fmla="*/ 490769 w 1913134"/>
              <a:gd name="connsiteY2860" fmla="*/ 987742 h 1621113"/>
              <a:gd name="connsiteX2861" fmla="*/ 496285 w 1913134"/>
              <a:gd name="connsiteY2861" fmla="*/ 999204 h 1621113"/>
              <a:gd name="connsiteX2862" fmla="*/ 206303 w 1913134"/>
              <a:gd name="connsiteY2862" fmla="*/ 986990 h 1621113"/>
              <a:gd name="connsiteX2863" fmla="*/ 208307 w 1913134"/>
              <a:gd name="connsiteY2863" fmla="*/ 991154 h 1621113"/>
              <a:gd name="connsiteX2864" fmla="*/ 208452 w 1913134"/>
              <a:gd name="connsiteY2864" fmla="*/ 991456 h 1621113"/>
              <a:gd name="connsiteX2865" fmla="*/ 211646 w 1913134"/>
              <a:gd name="connsiteY2865" fmla="*/ 998095 h 1621113"/>
              <a:gd name="connsiteX2866" fmla="*/ 202490 w 1913134"/>
              <a:gd name="connsiteY2866" fmla="*/ 1002501 h 1621113"/>
              <a:gd name="connsiteX2867" fmla="*/ 206303 w 1913134"/>
              <a:gd name="connsiteY2867" fmla="*/ 986990 h 1621113"/>
              <a:gd name="connsiteX2868" fmla="*/ 206303 w 1913134"/>
              <a:gd name="connsiteY2868" fmla="*/ 986990 h 1621113"/>
              <a:gd name="connsiteX2869" fmla="*/ 208557 w 1913134"/>
              <a:gd name="connsiteY2869" fmla="*/ 991675 h 1621113"/>
              <a:gd name="connsiteX2870" fmla="*/ 208452 w 1913134"/>
              <a:gd name="connsiteY2870" fmla="*/ 991456 h 1621113"/>
              <a:gd name="connsiteX2871" fmla="*/ 1581665 w 1913134"/>
              <a:gd name="connsiteY2871" fmla="*/ 986880 h 1621113"/>
              <a:gd name="connsiteX2872" fmla="*/ 1572508 w 1913134"/>
              <a:gd name="connsiteY2872" fmla="*/ 991286 h 1621113"/>
              <a:gd name="connsiteX2873" fmla="*/ 1581665 w 1913134"/>
              <a:gd name="connsiteY2873" fmla="*/ 986880 h 1621113"/>
              <a:gd name="connsiteX2874" fmla="*/ 580815 w 1913134"/>
              <a:gd name="connsiteY2874" fmla="*/ 985879 h 1621113"/>
              <a:gd name="connsiteX2875" fmla="*/ 586158 w 1913134"/>
              <a:gd name="connsiteY2875" fmla="*/ 996983 h 1621113"/>
              <a:gd name="connsiteX2876" fmla="*/ 577002 w 1913134"/>
              <a:gd name="connsiteY2876" fmla="*/ 1001389 h 1621113"/>
              <a:gd name="connsiteX2877" fmla="*/ 586158 w 1913134"/>
              <a:gd name="connsiteY2877" fmla="*/ 996983 h 1621113"/>
              <a:gd name="connsiteX2878" fmla="*/ 1305728 w 1913134"/>
              <a:gd name="connsiteY2878" fmla="*/ 983348 h 1621113"/>
              <a:gd name="connsiteX2879" fmla="*/ 1297026 w 1913134"/>
              <a:gd name="connsiteY2879" fmla="*/ 985770 h 1621113"/>
              <a:gd name="connsiteX2880" fmla="*/ 1302542 w 1913134"/>
              <a:gd name="connsiteY2880" fmla="*/ 997233 h 1621113"/>
              <a:gd name="connsiteX2881" fmla="*/ 1307121 w 1913134"/>
              <a:gd name="connsiteY2881" fmla="*/ 995030 h 1621113"/>
              <a:gd name="connsiteX2882" fmla="*/ 1309700 w 1913134"/>
              <a:gd name="connsiteY2882" fmla="*/ 993789 h 1621113"/>
              <a:gd name="connsiteX2883" fmla="*/ 1310554 w 1913134"/>
              <a:gd name="connsiteY2883" fmla="*/ 993377 h 1621113"/>
              <a:gd name="connsiteX2884" fmla="*/ 1311699 w 1913134"/>
              <a:gd name="connsiteY2884" fmla="*/ 992826 h 1621113"/>
              <a:gd name="connsiteX2885" fmla="*/ 1305728 w 1913134"/>
              <a:gd name="connsiteY2885" fmla="*/ 983348 h 1621113"/>
              <a:gd name="connsiteX2886" fmla="*/ 204049 w 1913134"/>
              <a:gd name="connsiteY2886" fmla="*/ 982306 h 1621113"/>
              <a:gd name="connsiteX2887" fmla="*/ 204157 w 1913134"/>
              <a:gd name="connsiteY2887" fmla="*/ 982531 h 1621113"/>
              <a:gd name="connsiteX2888" fmla="*/ 206303 w 1913134"/>
              <a:gd name="connsiteY2888" fmla="*/ 986990 h 1621113"/>
              <a:gd name="connsiteX2889" fmla="*/ 204049 w 1913134"/>
              <a:gd name="connsiteY2889" fmla="*/ 982306 h 1621113"/>
              <a:gd name="connsiteX2890" fmla="*/ 1396229 w 1913134"/>
              <a:gd name="connsiteY2890" fmla="*/ 979501 h 1621113"/>
              <a:gd name="connsiteX2891" fmla="*/ 1401573 w 1913134"/>
              <a:gd name="connsiteY2891" fmla="*/ 990605 h 1621113"/>
              <a:gd name="connsiteX2892" fmla="*/ 1396229 w 1913134"/>
              <a:gd name="connsiteY2892" fmla="*/ 979501 h 1621113"/>
              <a:gd name="connsiteX2893" fmla="*/ 1225466 w 1913134"/>
              <a:gd name="connsiteY2893" fmla="*/ 979179 h 1621113"/>
              <a:gd name="connsiteX2894" fmla="*/ 1230809 w 1913134"/>
              <a:gd name="connsiteY2894" fmla="*/ 990283 h 1621113"/>
              <a:gd name="connsiteX2895" fmla="*/ 1225466 w 1913134"/>
              <a:gd name="connsiteY2895" fmla="*/ 979179 h 1621113"/>
              <a:gd name="connsiteX2896" fmla="*/ 224616 w 1913134"/>
              <a:gd name="connsiteY2896" fmla="*/ 978178 h 1621113"/>
              <a:gd name="connsiteX2897" fmla="*/ 229959 w 1913134"/>
              <a:gd name="connsiteY2897" fmla="*/ 989282 h 1621113"/>
              <a:gd name="connsiteX2898" fmla="*/ 215459 w 1913134"/>
              <a:gd name="connsiteY2898" fmla="*/ 982584 h 1621113"/>
              <a:gd name="connsiteX2899" fmla="*/ 224616 w 1913134"/>
              <a:gd name="connsiteY2899" fmla="*/ 978178 h 1621113"/>
              <a:gd name="connsiteX2900" fmla="*/ 224616 w 1913134"/>
              <a:gd name="connsiteY2900" fmla="*/ 978178 h 1621113"/>
              <a:gd name="connsiteX2901" fmla="*/ 239411 w 1913134"/>
              <a:gd name="connsiteY2901" fmla="*/ 984734 h 1621113"/>
              <a:gd name="connsiteX2902" fmla="*/ 224616 w 1913134"/>
              <a:gd name="connsiteY2902" fmla="*/ 978178 h 1621113"/>
              <a:gd name="connsiteX2903" fmla="*/ 213310 w 1913134"/>
              <a:gd name="connsiteY2903" fmla="*/ 978119 h 1621113"/>
              <a:gd name="connsiteX2904" fmla="*/ 213455 w 1913134"/>
              <a:gd name="connsiteY2904" fmla="*/ 978420 h 1621113"/>
              <a:gd name="connsiteX2905" fmla="*/ 215459 w 1913134"/>
              <a:gd name="connsiteY2905" fmla="*/ 982584 h 1621113"/>
              <a:gd name="connsiteX2906" fmla="*/ 1486275 w 1913134"/>
              <a:gd name="connsiteY2906" fmla="*/ 977638 h 1621113"/>
              <a:gd name="connsiteX2907" fmla="*/ 1488530 w 1913134"/>
              <a:gd name="connsiteY2907" fmla="*/ 982323 h 1621113"/>
              <a:gd name="connsiteX2908" fmla="*/ 1488421 w 1913134"/>
              <a:gd name="connsiteY2908" fmla="*/ 982097 h 1621113"/>
              <a:gd name="connsiteX2909" fmla="*/ 1474935 w 1913134"/>
              <a:gd name="connsiteY2909" fmla="*/ 977506 h 1621113"/>
              <a:gd name="connsiteX2910" fmla="*/ 1475019 w 1913134"/>
              <a:gd name="connsiteY2910" fmla="*/ 977681 h 1621113"/>
              <a:gd name="connsiteX2911" fmla="*/ 1477119 w 1913134"/>
              <a:gd name="connsiteY2911" fmla="*/ 982044 h 1621113"/>
              <a:gd name="connsiteX2912" fmla="*/ 1372573 w 1913134"/>
              <a:gd name="connsiteY2912" fmla="*/ 977209 h 1621113"/>
              <a:gd name="connsiteX2913" fmla="*/ 1363121 w 1913134"/>
              <a:gd name="connsiteY2913" fmla="*/ 981758 h 1621113"/>
              <a:gd name="connsiteX2914" fmla="*/ 1372573 w 1913134"/>
              <a:gd name="connsiteY2914" fmla="*/ 977209 h 1621113"/>
              <a:gd name="connsiteX2915" fmla="*/ 371723 w 1913134"/>
              <a:gd name="connsiteY2915" fmla="*/ 976208 h 1621113"/>
              <a:gd name="connsiteX2916" fmla="*/ 371723 w 1913134"/>
              <a:gd name="connsiteY2916" fmla="*/ 976208 h 1621113"/>
              <a:gd name="connsiteX2917" fmla="*/ 371723 w 1913134"/>
              <a:gd name="connsiteY2917" fmla="*/ 976208 h 1621113"/>
              <a:gd name="connsiteX2918" fmla="*/ 377066 w 1913134"/>
              <a:gd name="connsiteY2918" fmla="*/ 987313 h 1621113"/>
              <a:gd name="connsiteX2919" fmla="*/ 386223 w 1913134"/>
              <a:gd name="connsiteY2919" fmla="*/ 982906 h 1621113"/>
              <a:gd name="connsiteX2920" fmla="*/ 400895 w 1913134"/>
              <a:gd name="connsiteY2920" fmla="*/ 989963 h 1621113"/>
              <a:gd name="connsiteX2921" fmla="*/ 391738 w 1913134"/>
              <a:gd name="connsiteY2921" fmla="*/ 994369 h 1621113"/>
              <a:gd name="connsiteX2922" fmla="*/ 397082 w 1913134"/>
              <a:gd name="connsiteY2922" fmla="*/ 1005473 h 1621113"/>
              <a:gd name="connsiteX2923" fmla="*/ 411582 w 1913134"/>
              <a:gd name="connsiteY2923" fmla="*/ 1012171 h 1621113"/>
              <a:gd name="connsiteX2924" fmla="*/ 406238 w 1913134"/>
              <a:gd name="connsiteY2924" fmla="*/ 1001067 h 1621113"/>
              <a:gd name="connsiteX2925" fmla="*/ 415395 w 1913134"/>
              <a:gd name="connsiteY2925" fmla="*/ 996661 h 1621113"/>
              <a:gd name="connsiteX2926" fmla="*/ 406238 w 1913134"/>
              <a:gd name="connsiteY2926" fmla="*/ 1001067 h 1621113"/>
              <a:gd name="connsiteX2927" fmla="*/ 397082 w 1913134"/>
              <a:gd name="connsiteY2927" fmla="*/ 1005473 h 1621113"/>
              <a:gd name="connsiteX2928" fmla="*/ 391738 w 1913134"/>
              <a:gd name="connsiteY2928" fmla="*/ 994369 h 1621113"/>
              <a:gd name="connsiteX2929" fmla="*/ 400895 w 1913134"/>
              <a:gd name="connsiteY2929" fmla="*/ 989963 h 1621113"/>
              <a:gd name="connsiteX2930" fmla="*/ 410052 w 1913134"/>
              <a:gd name="connsiteY2930" fmla="*/ 985557 h 1621113"/>
              <a:gd name="connsiteX2931" fmla="*/ 395379 w 1913134"/>
              <a:gd name="connsiteY2931" fmla="*/ 978500 h 1621113"/>
              <a:gd name="connsiteX2932" fmla="*/ 386223 w 1913134"/>
              <a:gd name="connsiteY2932" fmla="*/ 982906 h 1621113"/>
              <a:gd name="connsiteX2933" fmla="*/ 371723 w 1913134"/>
              <a:gd name="connsiteY2933" fmla="*/ 976208 h 1621113"/>
              <a:gd name="connsiteX2934" fmla="*/ 1747085 w 1913134"/>
              <a:gd name="connsiteY2934" fmla="*/ 976098 h 1621113"/>
              <a:gd name="connsiteX2935" fmla="*/ 1752428 w 1913134"/>
              <a:gd name="connsiteY2935" fmla="*/ 987202 h 1621113"/>
              <a:gd name="connsiteX2936" fmla="*/ 1234918 w 1913134"/>
              <a:gd name="connsiteY2936" fmla="*/ 974631 h 1621113"/>
              <a:gd name="connsiteX2937" fmla="*/ 1240261 w 1913134"/>
              <a:gd name="connsiteY2937" fmla="*/ 985735 h 1621113"/>
              <a:gd name="connsiteX2938" fmla="*/ 1249418 w 1913134"/>
              <a:gd name="connsiteY2938" fmla="*/ 981329 h 1621113"/>
              <a:gd name="connsiteX2939" fmla="*/ 1254761 w 1913134"/>
              <a:gd name="connsiteY2939" fmla="*/ 992433 h 1621113"/>
              <a:gd name="connsiteX2940" fmla="*/ 1245605 w 1913134"/>
              <a:gd name="connsiteY2940" fmla="*/ 996839 h 1621113"/>
              <a:gd name="connsiteX2941" fmla="*/ 1250948 w 1913134"/>
              <a:gd name="connsiteY2941" fmla="*/ 1007943 h 1621113"/>
              <a:gd name="connsiteX2942" fmla="*/ 1257443 w 1913134"/>
              <a:gd name="connsiteY2942" fmla="*/ 1004818 h 1621113"/>
              <a:gd name="connsiteX2943" fmla="*/ 1258960 w 1913134"/>
              <a:gd name="connsiteY2943" fmla="*/ 1004088 h 1621113"/>
              <a:gd name="connsiteX2944" fmla="*/ 1260105 w 1913134"/>
              <a:gd name="connsiteY2944" fmla="*/ 1003537 h 1621113"/>
              <a:gd name="connsiteX2945" fmla="*/ 1265620 w 1913134"/>
              <a:gd name="connsiteY2945" fmla="*/ 1015000 h 1621113"/>
              <a:gd name="connsiteX2946" fmla="*/ 1274777 w 1913134"/>
              <a:gd name="connsiteY2946" fmla="*/ 1010593 h 1621113"/>
              <a:gd name="connsiteX2947" fmla="*/ 1275445 w 1913134"/>
              <a:gd name="connsiteY2947" fmla="*/ 1011981 h 1621113"/>
              <a:gd name="connsiteX2948" fmla="*/ 1276892 w 1913134"/>
              <a:gd name="connsiteY2948" fmla="*/ 1014990 h 1621113"/>
              <a:gd name="connsiteX2949" fmla="*/ 1280120 w 1913134"/>
              <a:gd name="connsiteY2949" fmla="*/ 1021698 h 1621113"/>
              <a:gd name="connsiteX2950" fmla="*/ 1276926 w 1913134"/>
              <a:gd name="connsiteY2950" fmla="*/ 1015059 h 1621113"/>
              <a:gd name="connsiteX2951" fmla="*/ 1274777 w 1913134"/>
              <a:gd name="connsiteY2951" fmla="*/ 1010593 h 1621113"/>
              <a:gd name="connsiteX2952" fmla="*/ 1269261 w 1913134"/>
              <a:gd name="connsiteY2952" fmla="*/ 999131 h 1621113"/>
              <a:gd name="connsiteX2953" fmla="*/ 1260105 w 1913134"/>
              <a:gd name="connsiteY2953" fmla="*/ 1003537 h 1621113"/>
              <a:gd name="connsiteX2954" fmla="*/ 1260105 w 1913134"/>
              <a:gd name="connsiteY2954" fmla="*/ 1003537 h 1621113"/>
              <a:gd name="connsiteX2955" fmla="*/ 1250948 w 1913134"/>
              <a:gd name="connsiteY2955" fmla="*/ 1007943 h 1621113"/>
              <a:gd name="connsiteX2956" fmla="*/ 1254761 w 1913134"/>
              <a:gd name="connsiteY2956" fmla="*/ 992433 h 1621113"/>
              <a:gd name="connsiteX2957" fmla="*/ 1263918 w 1913134"/>
              <a:gd name="connsiteY2957" fmla="*/ 988027 h 1621113"/>
              <a:gd name="connsiteX2958" fmla="*/ 1254761 w 1913134"/>
              <a:gd name="connsiteY2958" fmla="*/ 992433 h 1621113"/>
              <a:gd name="connsiteX2959" fmla="*/ 1249418 w 1913134"/>
              <a:gd name="connsiteY2959" fmla="*/ 981329 h 1621113"/>
              <a:gd name="connsiteX2960" fmla="*/ 1240261 w 1913134"/>
              <a:gd name="connsiteY2960" fmla="*/ 985735 h 1621113"/>
              <a:gd name="connsiteX2961" fmla="*/ 234068 w 1913134"/>
              <a:gd name="connsiteY2961" fmla="*/ 973630 h 1621113"/>
              <a:gd name="connsiteX2962" fmla="*/ 236174 w 1913134"/>
              <a:gd name="connsiteY2962" fmla="*/ 978007 h 1621113"/>
              <a:gd name="connsiteX2963" fmla="*/ 236072 w 1913134"/>
              <a:gd name="connsiteY2963" fmla="*/ 977794 h 1621113"/>
              <a:gd name="connsiteX2964" fmla="*/ 234068 w 1913134"/>
              <a:gd name="connsiteY2964" fmla="*/ 973630 h 1621113"/>
              <a:gd name="connsiteX2965" fmla="*/ 1381729 w 1913134"/>
              <a:gd name="connsiteY2965" fmla="*/ 972803 h 1621113"/>
              <a:gd name="connsiteX2966" fmla="*/ 1387073 w 1913134"/>
              <a:gd name="connsiteY2966" fmla="*/ 983907 h 1621113"/>
              <a:gd name="connsiteX2967" fmla="*/ 210116 w 1913134"/>
              <a:gd name="connsiteY2967" fmla="*/ 971480 h 1621113"/>
              <a:gd name="connsiteX2968" fmla="*/ 210784 w 1913134"/>
              <a:gd name="connsiteY2968" fmla="*/ 972868 h 1621113"/>
              <a:gd name="connsiteX2969" fmla="*/ 213310 w 1913134"/>
              <a:gd name="connsiteY2969" fmla="*/ 978119 h 1621113"/>
              <a:gd name="connsiteX2970" fmla="*/ 213205 w 1913134"/>
              <a:gd name="connsiteY2970" fmla="*/ 977900 h 1621113"/>
              <a:gd name="connsiteX2971" fmla="*/ 215459 w 1913134"/>
              <a:gd name="connsiteY2971" fmla="*/ 982584 h 1621113"/>
              <a:gd name="connsiteX2972" fmla="*/ 206303 w 1913134"/>
              <a:gd name="connsiteY2972" fmla="*/ 986990 h 1621113"/>
              <a:gd name="connsiteX2973" fmla="*/ 204299 w 1913134"/>
              <a:gd name="connsiteY2973" fmla="*/ 982826 h 1621113"/>
              <a:gd name="connsiteX2974" fmla="*/ 204157 w 1913134"/>
              <a:gd name="connsiteY2974" fmla="*/ 982531 h 1621113"/>
              <a:gd name="connsiteX2975" fmla="*/ 200959 w 1913134"/>
              <a:gd name="connsiteY2975" fmla="*/ 975886 h 1621113"/>
              <a:gd name="connsiteX2976" fmla="*/ 1630832 w 1913134"/>
              <a:gd name="connsiteY2976" fmla="*/ 971126 h 1621113"/>
              <a:gd name="connsiteX2977" fmla="*/ 1633087 w 1913134"/>
              <a:gd name="connsiteY2977" fmla="*/ 975811 h 1621113"/>
              <a:gd name="connsiteX2978" fmla="*/ 1623930 w 1913134"/>
              <a:gd name="connsiteY2978" fmla="*/ 980217 h 1621113"/>
              <a:gd name="connsiteX2979" fmla="*/ 1614773 w 1913134"/>
              <a:gd name="connsiteY2979" fmla="*/ 984623 h 1621113"/>
              <a:gd name="connsiteX2980" fmla="*/ 1609430 w 1913134"/>
              <a:gd name="connsiteY2980" fmla="*/ 973519 h 1621113"/>
              <a:gd name="connsiteX2981" fmla="*/ 1600273 w 1913134"/>
              <a:gd name="connsiteY2981" fmla="*/ 977925 h 1621113"/>
              <a:gd name="connsiteX2982" fmla="*/ 1596165 w 1913134"/>
              <a:gd name="connsiteY2982" fmla="*/ 993578 h 1621113"/>
              <a:gd name="connsiteX2983" fmla="*/ 1605617 w 1913134"/>
              <a:gd name="connsiteY2983" fmla="*/ 989029 h 1621113"/>
              <a:gd name="connsiteX2984" fmla="*/ 1614773 w 1913134"/>
              <a:gd name="connsiteY2984" fmla="*/ 984623 h 1621113"/>
              <a:gd name="connsiteX2985" fmla="*/ 1623930 w 1913134"/>
              <a:gd name="connsiteY2985" fmla="*/ 980217 h 1621113"/>
              <a:gd name="connsiteX2986" fmla="*/ 1633087 w 1913134"/>
              <a:gd name="connsiteY2986" fmla="*/ 975811 h 1621113"/>
              <a:gd name="connsiteX2987" fmla="*/ 1630832 w 1913134"/>
              <a:gd name="connsiteY2987" fmla="*/ 971126 h 1621113"/>
              <a:gd name="connsiteX2988" fmla="*/ 584628 w 1913134"/>
              <a:gd name="connsiteY2988" fmla="*/ 970368 h 1621113"/>
              <a:gd name="connsiteX2989" fmla="*/ 575472 w 1913134"/>
              <a:gd name="connsiteY2989" fmla="*/ 974775 h 1621113"/>
              <a:gd name="connsiteX2990" fmla="*/ 578957 w 1913134"/>
              <a:gd name="connsiteY2990" fmla="*/ 973098 h 1621113"/>
              <a:gd name="connsiteX2991" fmla="*/ 583484 w 1913134"/>
              <a:gd name="connsiteY2991" fmla="*/ 970919 h 1621113"/>
              <a:gd name="connsiteX2992" fmla="*/ 584628 w 1913134"/>
              <a:gd name="connsiteY2992" fmla="*/ 970368 h 1621113"/>
              <a:gd name="connsiteX2993" fmla="*/ 1504588 w 1913134"/>
              <a:gd name="connsiteY2993" fmla="*/ 968826 h 1621113"/>
              <a:gd name="connsiteX2994" fmla="*/ 1495432 w 1913134"/>
              <a:gd name="connsiteY2994" fmla="*/ 973232 h 1621113"/>
              <a:gd name="connsiteX2995" fmla="*/ 1486275 w 1913134"/>
              <a:gd name="connsiteY2995" fmla="*/ 977638 h 1621113"/>
              <a:gd name="connsiteX2996" fmla="*/ 1477119 w 1913134"/>
              <a:gd name="connsiteY2996" fmla="*/ 982044 h 1621113"/>
              <a:gd name="connsiteX2997" fmla="*/ 1475115 w 1913134"/>
              <a:gd name="connsiteY2997" fmla="*/ 977880 h 1621113"/>
              <a:gd name="connsiteX2998" fmla="*/ 1475019 w 1913134"/>
              <a:gd name="connsiteY2998" fmla="*/ 977681 h 1621113"/>
              <a:gd name="connsiteX2999" fmla="*/ 1474781 w 1913134"/>
              <a:gd name="connsiteY2999" fmla="*/ 977186 h 1621113"/>
              <a:gd name="connsiteX3000" fmla="*/ 1474447 w 1913134"/>
              <a:gd name="connsiteY3000" fmla="*/ 976492 h 1621113"/>
              <a:gd name="connsiteX3001" fmla="*/ 1474305 w 1913134"/>
              <a:gd name="connsiteY3001" fmla="*/ 976198 h 1621113"/>
              <a:gd name="connsiteX3002" fmla="*/ 1471775 w 1913134"/>
              <a:gd name="connsiteY3002" fmla="*/ 970940 h 1621113"/>
              <a:gd name="connsiteX3003" fmla="*/ 1474113 w 1913134"/>
              <a:gd name="connsiteY3003" fmla="*/ 975798 h 1621113"/>
              <a:gd name="connsiteX3004" fmla="*/ 1474305 w 1913134"/>
              <a:gd name="connsiteY3004" fmla="*/ 976198 h 1621113"/>
              <a:gd name="connsiteX3005" fmla="*/ 1474935 w 1913134"/>
              <a:gd name="connsiteY3005" fmla="*/ 977506 h 1621113"/>
              <a:gd name="connsiteX3006" fmla="*/ 1474865 w 1913134"/>
              <a:gd name="connsiteY3006" fmla="*/ 977360 h 1621113"/>
              <a:gd name="connsiteX3007" fmla="*/ 1477119 w 1913134"/>
              <a:gd name="connsiteY3007" fmla="*/ 982044 h 1621113"/>
              <a:gd name="connsiteX3008" fmla="*/ 1486275 w 1913134"/>
              <a:gd name="connsiteY3008" fmla="*/ 977638 h 1621113"/>
              <a:gd name="connsiteX3009" fmla="*/ 1488279 w 1913134"/>
              <a:gd name="connsiteY3009" fmla="*/ 981802 h 1621113"/>
              <a:gd name="connsiteX3010" fmla="*/ 1488421 w 1913134"/>
              <a:gd name="connsiteY3010" fmla="*/ 982097 h 1621113"/>
              <a:gd name="connsiteX3011" fmla="*/ 1491619 w 1913134"/>
              <a:gd name="connsiteY3011" fmla="*/ 988743 h 1621113"/>
              <a:gd name="connsiteX3012" fmla="*/ 1482462 w 1913134"/>
              <a:gd name="connsiteY3012" fmla="*/ 993149 h 1621113"/>
              <a:gd name="connsiteX3013" fmla="*/ 1487805 w 1913134"/>
              <a:gd name="connsiteY3013" fmla="*/ 1004253 h 1621113"/>
              <a:gd name="connsiteX3014" fmla="*/ 1496962 w 1913134"/>
              <a:gd name="connsiteY3014" fmla="*/ 999847 h 1621113"/>
              <a:gd name="connsiteX3015" fmla="*/ 1506119 w 1913134"/>
              <a:gd name="connsiteY3015" fmla="*/ 995441 h 1621113"/>
              <a:gd name="connsiteX3016" fmla="*/ 1496962 w 1913134"/>
              <a:gd name="connsiteY3016" fmla="*/ 999847 h 1621113"/>
              <a:gd name="connsiteX3017" fmla="*/ 1491619 w 1913134"/>
              <a:gd name="connsiteY3017" fmla="*/ 988743 h 1621113"/>
              <a:gd name="connsiteX3018" fmla="*/ 1495432 w 1913134"/>
              <a:gd name="connsiteY3018" fmla="*/ 973232 h 1621113"/>
              <a:gd name="connsiteX3019" fmla="*/ 1500775 w 1913134"/>
              <a:gd name="connsiteY3019" fmla="*/ 984336 h 1621113"/>
              <a:gd name="connsiteX3020" fmla="*/ 1509932 w 1913134"/>
              <a:gd name="connsiteY3020" fmla="*/ 979930 h 1621113"/>
              <a:gd name="connsiteX3021" fmla="*/ 1504588 w 1913134"/>
              <a:gd name="connsiteY3021" fmla="*/ 968826 h 1621113"/>
              <a:gd name="connsiteX3022" fmla="*/ 305258 w 1913134"/>
              <a:gd name="connsiteY3022" fmla="*/ 968489 h 1621113"/>
              <a:gd name="connsiteX3023" fmla="*/ 314662 w 1913134"/>
              <a:gd name="connsiteY3023" fmla="*/ 976315 h 1621113"/>
              <a:gd name="connsiteX3024" fmla="*/ 305506 w 1913134"/>
              <a:gd name="connsiteY3024" fmla="*/ 980721 h 1621113"/>
              <a:gd name="connsiteX3025" fmla="*/ 299990 w 1913134"/>
              <a:gd name="connsiteY3025" fmla="*/ 969259 h 1621113"/>
              <a:gd name="connsiteX3026" fmla="*/ 305258 w 1913134"/>
              <a:gd name="connsiteY3026" fmla="*/ 968489 h 1621113"/>
              <a:gd name="connsiteX3027" fmla="*/ 1390886 w 1913134"/>
              <a:gd name="connsiteY3027" fmla="*/ 968397 h 1621113"/>
              <a:gd name="connsiteX3028" fmla="*/ 1381729 w 1913134"/>
              <a:gd name="connsiteY3028" fmla="*/ 972803 h 1621113"/>
              <a:gd name="connsiteX3029" fmla="*/ 1280668 w 1913134"/>
              <a:gd name="connsiteY3029" fmla="*/ 966291 h 1621113"/>
              <a:gd name="connsiteX3030" fmla="*/ 1278328 w 1913134"/>
              <a:gd name="connsiteY3030" fmla="*/ 967417 h 1621113"/>
              <a:gd name="connsiteX3031" fmla="*/ 1277183 w 1913134"/>
              <a:gd name="connsiteY3031" fmla="*/ 967968 h 1621113"/>
              <a:gd name="connsiteX3032" fmla="*/ 398716 w 1913134"/>
              <a:gd name="connsiteY3032" fmla="*/ 964929 h 1621113"/>
              <a:gd name="connsiteX3033" fmla="*/ 390036 w 1913134"/>
              <a:gd name="connsiteY3033" fmla="*/ 967396 h 1621113"/>
              <a:gd name="connsiteX3034" fmla="*/ 384364 w 1913134"/>
              <a:gd name="connsiteY3034" fmla="*/ 970125 h 1621113"/>
              <a:gd name="connsiteX3035" fmla="*/ 380879 w 1913134"/>
              <a:gd name="connsiteY3035" fmla="*/ 971802 h 1621113"/>
              <a:gd name="connsiteX3036" fmla="*/ 382024 w 1913134"/>
              <a:gd name="connsiteY3036" fmla="*/ 971251 h 1621113"/>
              <a:gd name="connsiteX3037" fmla="*/ 384364 w 1913134"/>
              <a:gd name="connsiteY3037" fmla="*/ 970125 h 1621113"/>
              <a:gd name="connsiteX3038" fmla="*/ 388891 w 1913134"/>
              <a:gd name="connsiteY3038" fmla="*/ 967947 h 1621113"/>
              <a:gd name="connsiteX3039" fmla="*/ 390036 w 1913134"/>
              <a:gd name="connsiteY3039" fmla="*/ 967396 h 1621113"/>
              <a:gd name="connsiteX3040" fmla="*/ 404536 w 1913134"/>
              <a:gd name="connsiteY3040" fmla="*/ 974094 h 1621113"/>
              <a:gd name="connsiteX3041" fmla="*/ 398716 w 1913134"/>
              <a:gd name="connsiteY3041" fmla="*/ 964929 h 1621113"/>
              <a:gd name="connsiteX3042" fmla="*/ 309146 w 1913134"/>
              <a:gd name="connsiteY3042" fmla="*/ 964853 h 1621113"/>
              <a:gd name="connsiteX3043" fmla="*/ 314662 w 1913134"/>
              <a:gd name="connsiteY3043" fmla="*/ 976315 h 1621113"/>
              <a:gd name="connsiteX3044" fmla="*/ 309146 w 1913134"/>
              <a:gd name="connsiteY3044" fmla="*/ 964853 h 1621113"/>
              <a:gd name="connsiteX3045" fmla="*/ 1570806 w 1913134"/>
              <a:gd name="connsiteY3045" fmla="*/ 964313 h 1621113"/>
              <a:gd name="connsiteX3046" fmla="*/ 1576321 w 1913134"/>
              <a:gd name="connsiteY3046" fmla="*/ 975775 h 1621113"/>
              <a:gd name="connsiteX3047" fmla="*/ 1585478 w 1913134"/>
              <a:gd name="connsiteY3047" fmla="*/ 971369 h 1621113"/>
              <a:gd name="connsiteX3048" fmla="*/ 1570806 w 1913134"/>
              <a:gd name="connsiteY3048" fmla="*/ 964313 h 1621113"/>
              <a:gd name="connsiteX3049" fmla="*/ 1445397 w 1913134"/>
              <a:gd name="connsiteY3049" fmla="*/ 963748 h 1621113"/>
              <a:gd name="connsiteX3050" fmla="*/ 1445596 w 1913134"/>
              <a:gd name="connsiteY3050" fmla="*/ 964160 h 1621113"/>
              <a:gd name="connsiteX3051" fmla="*/ 1446412 w 1913134"/>
              <a:gd name="connsiteY3051" fmla="*/ 965858 h 1621113"/>
              <a:gd name="connsiteX3052" fmla="*/ 1447651 w 1913134"/>
              <a:gd name="connsiteY3052" fmla="*/ 968432 h 1621113"/>
              <a:gd name="connsiteX3053" fmla="*/ 1445397 w 1913134"/>
              <a:gd name="connsiteY3053" fmla="*/ 963748 h 1621113"/>
              <a:gd name="connsiteX3054" fmla="*/ 1286340 w 1913134"/>
              <a:gd name="connsiteY3054" fmla="*/ 963562 h 1621113"/>
              <a:gd name="connsiteX3055" fmla="*/ 1285195 w 1913134"/>
              <a:gd name="connsiteY3055" fmla="*/ 964112 h 1621113"/>
              <a:gd name="connsiteX3056" fmla="*/ 1280668 w 1913134"/>
              <a:gd name="connsiteY3056" fmla="*/ 966291 h 1621113"/>
              <a:gd name="connsiteX3057" fmla="*/ 489239 w 1913134"/>
              <a:gd name="connsiteY3057" fmla="*/ 961127 h 1621113"/>
              <a:gd name="connsiteX3058" fmla="*/ 504034 w 1913134"/>
              <a:gd name="connsiteY3058" fmla="*/ 967683 h 1621113"/>
              <a:gd name="connsiteX3059" fmla="*/ 494582 w 1913134"/>
              <a:gd name="connsiteY3059" fmla="*/ 972231 h 1621113"/>
              <a:gd name="connsiteX3060" fmla="*/ 1324694 w 1913134"/>
              <a:gd name="connsiteY3060" fmla="*/ 960490 h 1621113"/>
              <a:gd name="connsiteX3061" fmla="*/ 1333948 w 1913134"/>
              <a:gd name="connsiteY3061" fmla="*/ 968003 h 1621113"/>
              <a:gd name="connsiteX3062" fmla="*/ 1324792 w 1913134"/>
              <a:gd name="connsiteY3062" fmla="*/ 972409 h 1621113"/>
              <a:gd name="connsiteX3063" fmla="*/ 1319448 w 1913134"/>
              <a:gd name="connsiteY3063" fmla="*/ 961305 h 1621113"/>
              <a:gd name="connsiteX3064" fmla="*/ 1324694 w 1913134"/>
              <a:gd name="connsiteY3064" fmla="*/ 960490 h 1621113"/>
              <a:gd name="connsiteX3065" fmla="*/ 1511911 w 1913134"/>
              <a:gd name="connsiteY3065" fmla="*/ 959852 h 1621113"/>
              <a:gd name="connsiteX3066" fmla="*/ 1512036 w 1913134"/>
              <a:gd name="connsiteY3066" fmla="*/ 960113 h 1621113"/>
              <a:gd name="connsiteX3067" fmla="*/ 1514040 w 1913134"/>
              <a:gd name="connsiteY3067" fmla="*/ 964278 h 1621113"/>
              <a:gd name="connsiteX3068" fmla="*/ 1295496 w 1913134"/>
              <a:gd name="connsiteY3068" fmla="*/ 959156 h 1621113"/>
              <a:gd name="connsiteX3069" fmla="*/ 1286340 w 1913134"/>
              <a:gd name="connsiteY3069" fmla="*/ 963562 h 1621113"/>
              <a:gd name="connsiteX3070" fmla="*/ 1277183 w 1913134"/>
              <a:gd name="connsiteY3070" fmla="*/ 967968 h 1621113"/>
              <a:gd name="connsiteX3071" fmla="*/ 1282526 w 1913134"/>
              <a:gd name="connsiteY3071" fmla="*/ 979072 h 1621113"/>
              <a:gd name="connsiteX3072" fmla="*/ 1286340 w 1913134"/>
              <a:gd name="connsiteY3072" fmla="*/ 963562 h 1621113"/>
              <a:gd name="connsiteX3073" fmla="*/ 1291683 w 1913134"/>
              <a:gd name="connsiteY3073" fmla="*/ 974666 h 1621113"/>
              <a:gd name="connsiteX3074" fmla="*/ 1300840 w 1913134"/>
              <a:gd name="connsiteY3074" fmla="*/ 970260 h 1621113"/>
              <a:gd name="connsiteX3075" fmla="*/ 1291683 w 1913134"/>
              <a:gd name="connsiteY3075" fmla="*/ 974666 h 1621113"/>
              <a:gd name="connsiteX3076" fmla="*/ 1286340 w 1913134"/>
              <a:gd name="connsiteY3076" fmla="*/ 963562 h 1621113"/>
              <a:gd name="connsiteX3077" fmla="*/ 1295496 w 1913134"/>
              <a:gd name="connsiteY3077" fmla="*/ 959156 h 1621113"/>
              <a:gd name="connsiteX3078" fmla="*/ 487942 w 1913134"/>
              <a:gd name="connsiteY3078" fmla="*/ 958433 h 1621113"/>
              <a:gd name="connsiteX3079" fmla="*/ 488571 w 1913134"/>
              <a:gd name="connsiteY3079" fmla="*/ 959739 h 1621113"/>
              <a:gd name="connsiteX3080" fmla="*/ 489239 w 1913134"/>
              <a:gd name="connsiteY3080" fmla="*/ 961127 h 1621113"/>
              <a:gd name="connsiteX3081" fmla="*/ 1670008 w 1913134"/>
              <a:gd name="connsiteY3081" fmla="*/ 958044 h 1621113"/>
              <a:gd name="connsiteX3082" fmla="*/ 1672192 w 1913134"/>
              <a:gd name="connsiteY3082" fmla="*/ 962582 h 1621113"/>
              <a:gd name="connsiteX3083" fmla="*/ 1672012 w 1913134"/>
              <a:gd name="connsiteY3083" fmla="*/ 962208 h 1621113"/>
              <a:gd name="connsiteX3084" fmla="*/ 1670008 w 1913134"/>
              <a:gd name="connsiteY3084" fmla="*/ 958044 h 1621113"/>
              <a:gd name="connsiteX3085" fmla="*/ 1670008 w 1913134"/>
              <a:gd name="connsiteY3085" fmla="*/ 958044 h 1621113"/>
              <a:gd name="connsiteX3086" fmla="*/ 1660852 w 1913134"/>
              <a:gd name="connsiteY3086" fmla="*/ 962450 h 1621113"/>
              <a:gd name="connsiteX3087" fmla="*/ 1651695 w 1913134"/>
              <a:gd name="connsiteY3087" fmla="*/ 966856 h 1621113"/>
              <a:gd name="connsiteX3088" fmla="*/ 1657039 w 1913134"/>
              <a:gd name="connsiteY3088" fmla="*/ 977961 h 1621113"/>
              <a:gd name="connsiteX3089" fmla="*/ 1666195 w 1913134"/>
              <a:gd name="connsiteY3089" fmla="*/ 973554 h 1621113"/>
              <a:gd name="connsiteX3090" fmla="*/ 1675352 w 1913134"/>
              <a:gd name="connsiteY3090" fmla="*/ 969148 h 1621113"/>
              <a:gd name="connsiteX3091" fmla="*/ 1672192 w 1913134"/>
              <a:gd name="connsiteY3091" fmla="*/ 962582 h 1621113"/>
              <a:gd name="connsiteX3092" fmla="*/ 1672263 w 1913134"/>
              <a:gd name="connsiteY3092" fmla="*/ 962729 h 1621113"/>
              <a:gd name="connsiteX3093" fmla="*/ 1670008 w 1913134"/>
              <a:gd name="connsiteY3093" fmla="*/ 958044 h 1621113"/>
              <a:gd name="connsiteX3094" fmla="*/ 270990 w 1913134"/>
              <a:gd name="connsiteY3094" fmla="*/ 955863 h 1621113"/>
              <a:gd name="connsiteX3095" fmla="*/ 276333 w 1913134"/>
              <a:gd name="connsiteY3095" fmla="*/ 966967 h 1621113"/>
              <a:gd name="connsiteX3096" fmla="*/ 266881 w 1913134"/>
              <a:gd name="connsiteY3096" fmla="*/ 971515 h 1621113"/>
              <a:gd name="connsiteX3097" fmla="*/ 272225 w 1913134"/>
              <a:gd name="connsiteY3097" fmla="*/ 982620 h 1621113"/>
              <a:gd name="connsiteX3098" fmla="*/ 263068 w 1913134"/>
              <a:gd name="connsiteY3098" fmla="*/ 987026 h 1621113"/>
              <a:gd name="connsiteX3099" fmla="*/ 266395 w 1913134"/>
              <a:gd name="connsiteY3099" fmla="*/ 993940 h 1621113"/>
              <a:gd name="connsiteX3100" fmla="*/ 266257 w 1913134"/>
              <a:gd name="connsiteY3100" fmla="*/ 993652 h 1621113"/>
              <a:gd name="connsiteX3101" fmla="*/ 268584 w 1913134"/>
              <a:gd name="connsiteY3101" fmla="*/ 998488 h 1621113"/>
              <a:gd name="connsiteX3102" fmla="*/ 259427 w 1913134"/>
              <a:gd name="connsiteY3102" fmla="*/ 1002894 h 1621113"/>
              <a:gd name="connsiteX3103" fmla="*/ 250271 w 1913134"/>
              <a:gd name="connsiteY3103" fmla="*/ 1007301 h 1621113"/>
              <a:gd name="connsiteX3104" fmla="*/ 244755 w 1913134"/>
              <a:gd name="connsiteY3104" fmla="*/ 995838 h 1621113"/>
              <a:gd name="connsiteX3105" fmla="*/ 250271 w 1913134"/>
              <a:gd name="connsiteY3105" fmla="*/ 1007301 h 1621113"/>
              <a:gd name="connsiteX3106" fmla="*/ 240819 w 1913134"/>
              <a:gd name="connsiteY3106" fmla="*/ 1011849 h 1621113"/>
              <a:gd name="connsiteX3107" fmla="*/ 250271 w 1913134"/>
              <a:gd name="connsiteY3107" fmla="*/ 1007301 h 1621113"/>
              <a:gd name="connsiteX3108" fmla="*/ 259427 w 1913134"/>
              <a:gd name="connsiteY3108" fmla="*/ 1002894 h 1621113"/>
              <a:gd name="connsiteX3109" fmla="*/ 264771 w 1913134"/>
              <a:gd name="connsiteY3109" fmla="*/ 1013999 h 1621113"/>
              <a:gd name="connsiteX3110" fmla="*/ 255614 w 1913134"/>
              <a:gd name="connsiteY3110" fmla="*/ 1018405 h 1621113"/>
              <a:gd name="connsiteX3111" fmla="*/ 260957 w 1913134"/>
              <a:gd name="connsiteY3111" fmla="*/ 1029509 h 1621113"/>
              <a:gd name="connsiteX3112" fmla="*/ 266301 w 1913134"/>
              <a:gd name="connsiteY3112" fmla="*/ 1040613 h 1621113"/>
              <a:gd name="connsiteX3113" fmla="*/ 256849 w 1913134"/>
              <a:gd name="connsiteY3113" fmla="*/ 1045162 h 1621113"/>
              <a:gd name="connsiteX3114" fmla="*/ 271816 w 1913134"/>
              <a:gd name="connsiteY3114" fmla="*/ 1052076 h 1621113"/>
              <a:gd name="connsiteX3115" fmla="*/ 256849 w 1913134"/>
              <a:gd name="connsiteY3115" fmla="*/ 1045162 h 1621113"/>
              <a:gd name="connsiteX3116" fmla="*/ 266301 w 1913134"/>
              <a:gd name="connsiteY3116" fmla="*/ 1040613 h 1621113"/>
              <a:gd name="connsiteX3117" fmla="*/ 260957 w 1913134"/>
              <a:gd name="connsiteY3117" fmla="*/ 1029509 h 1621113"/>
              <a:gd name="connsiteX3118" fmla="*/ 270114 w 1913134"/>
              <a:gd name="connsiteY3118" fmla="*/ 1025103 h 1621113"/>
              <a:gd name="connsiteX3119" fmla="*/ 264771 w 1913134"/>
              <a:gd name="connsiteY3119" fmla="*/ 1013999 h 1621113"/>
              <a:gd name="connsiteX3120" fmla="*/ 273927 w 1913134"/>
              <a:gd name="connsiteY3120" fmla="*/ 1009592 h 1621113"/>
              <a:gd name="connsiteX3121" fmla="*/ 268584 w 1913134"/>
              <a:gd name="connsiteY3121" fmla="*/ 998488 h 1621113"/>
              <a:gd name="connsiteX3122" fmla="*/ 277740 w 1913134"/>
              <a:gd name="connsiteY3122" fmla="*/ 994082 h 1621113"/>
              <a:gd name="connsiteX3123" fmla="*/ 271246 w 1913134"/>
              <a:gd name="connsiteY3123" fmla="*/ 997207 h 1621113"/>
              <a:gd name="connsiteX3124" fmla="*/ 269729 w 1913134"/>
              <a:gd name="connsiteY3124" fmla="*/ 997937 h 1621113"/>
              <a:gd name="connsiteX3125" fmla="*/ 268584 w 1913134"/>
              <a:gd name="connsiteY3125" fmla="*/ 998488 h 1621113"/>
              <a:gd name="connsiteX3126" fmla="*/ 266516 w 1913134"/>
              <a:gd name="connsiteY3126" fmla="*/ 994190 h 1621113"/>
              <a:gd name="connsiteX3127" fmla="*/ 266448 w 1913134"/>
              <a:gd name="connsiteY3127" fmla="*/ 994050 h 1621113"/>
              <a:gd name="connsiteX3128" fmla="*/ 263758 w 1913134"/>
              <a:gd name="connsiteY3128" fmla="*/ 988458 h 1621113"/>
              <a:gd name="connsiteX3129" fmla="*/ 263068 w 1913134"/>
              <a:gd name="connsiteY3129" fmla="*/ 987026 h 1621113"/>
              <a:gd name="connsiteX3130" fmla="*/ 272225 w 1913134"/>
              <a:gd name="connsiteY3130" fmla="*/ 982620 h 1621113"/>
              <a:gd name="connsiteX3131" fmla="*/ 272225 w 1913134"/>
              <a:gd name="connsiteY3131" fmla="*/ 982620 h 1621113"/>
              <a:gd name="connsiteX3132" fmla="*/ 266881 w 1913134"/>
              <a:gd name="connsiteY3132" fmla="*/ 971515 h 1621113"/>
              <a:gd name="connsiteX3133" fmla="*/ 276333 w 1913134"/>
              <a:gd name="connsiteY3133" fmla="*/ 966967 h 1621113"/>
              <a:gd name="connsiteX3134" fmla="*/ 285490 w 1913134"/>
              <a:gd name="connsiteY3134" fmla="*/ 962561 h 1621113"/>
              <a:gd name="connsiteX3135" fmla="*/ 270990 w 1913134"/>
              <a:gd name="connsiteY3135" fmla="*/ 955863 h 1621113"/>
              <a:gd name="connsiteX3136" fmla="*/ 486445 w 1913134"/>
              <a:gd name="connsiteY3136" fmla="*/ 955321 h 1621113"/>
              <a:gd name="connsiteX3137" fmla="*/ 486567 w 1913134"/>
              <a:gd name="connsiteY3137" fmla="*/ 955575 h 1621113"/>
              <a:gd name="connsiteX3138" fmla="*/ 486901 w 1913134"/>
              <a:gd name="connsiteY3138" fmla="*/ 956269 h 1621113"/>
              <a:gd name="connsiteX3139" fmla="*/ 487942 w 1913134"/>
              <a:gd name="connsiteY3139" fmla="*/ 958433 h 1621113"/>
              <a:gd name="connsiteX3140" fmla="*/ 490384 w 1913134"/>
              <a:gd name="connsiteY3140" fmla="*/ 955159 h 1621113"/>
              <a:gd name="connsiteX3141" fmla="*/ 493297 w 1913134"/>
              <a:gd name="connsiteY3141" fmla="*/ 957465 h 1621113"/>
              <a:gd name="connsiteX3142" fmla="*/ 498691 w 1913134"/>
              <a:gd name="connsiteY3142" fmla="*/ 956579 h 1621113"/>
              <a:gd name="connsiteX3143" fmla="*/ 489239 w 1913134"/>
              <a:gd name="connsiteY3143" fmla="*/ 961127 h 1621113"/>
              <a:gd name="connsiteX3144" fmla="*/ 488461 w 1913134"/>
              <a:gd name="connsiteY3144" fmla="*/ 955732 h 1621113"/>
              <a:gd name="connsiteX3145" fmla="*/ 406432 w 1913134"/>
              <a:gd name="connsiteY3145" fmla="*/ 953844 h 1621113"/>
              <a:gd name="connsiteX3146" fmla="*/ 406641 w 1913134"/>
              <a:gd name="connsiteY3146" fmla="*/ 954277 h 1621113"/>
              <a:gd name="connsiteX3147" fmla="*/ 408645 w 1913134"/>
              <a:gd name="connsiteY3147" fmla="*/ 958442 h 1621113"/>
              <a:gd name="connsiteX3148" fmla="*/ 1554160 w 1913134"/>
              <a:gd name="connsiteY3148" fmla="*/ 953156 h 1621113"/>
              <a:gd name="connsiteX3149" fmla="*/ 1554302 w 1913134"/>
              <a:gd name="connsiteY3149" fmla="*/ 953451 h 1621113"/>
              <a:gd name="connsiteX3150" fmla="*/ 1556306 w 1913134"/>
              <a:gd name="connsiteY3150" fmla="*/ 957615 h 1621113"/>
              <a:gd name="connsiteX3151" fmla="*/ 222717 w 1913134"/>
              <a:gd name="connsiteY3151" fmla="*/ 953064 h 1621113"/>
              <a:gd name="connsiteX3152" fmla="*/ 228725 w 1913134"/>
              <a:gd name="connsiteY3152" fmla="*/ 962525 h 1621113"/>
              <a:gd name="connsiteX3153" fmla="*/ 219273 w 1913134"/>
              <a:gd name="connsiteY3153" fmla="*/ 967074 h 1621113"/>
              <a:gd name="connsiteX3154" fmla="*/ 218128 w 1913134"/>
              <a:gd name="connsiteY3154" fmla="*/ 967624 h 1621113"/>
              <a:gd name="connsiteX3155" fmla="*/ 216611 w 1913134"/>
              <a:gd name="connsiteY3155" fmla="*/ 968355 h 1621113"/>
              <a:gd name="connsiteX3156" fmla="*/ 210116 w 1913134"/>
              <a:gd name="connsiteY3156" fmla="*/ 971480 h 1621113"/>
              <a:gd name="connsiteX3157" fmla="*/ 204600 w 1913134"/>
              <a:gd name="connsiteY3157" fmla="*/ 960017 h 1621113"/>
              <a:gd name="connsiteX3158" fmla="*/ 205745 w 1913134"/>
              <a:gd name="connsiteY3158" fmla="*/ 959467 h 1621113"/>
              <a:gd name="connsiteX3159" fmla="*/ 206509 w 1913134"/>
              <a:gd name="connsiteY3159" fmla="*/ 959099 h 1621113"/>
              <a:gd name="connsiteX3160" fmla="*/ 213757 w 1913134"/>
              <a:gd name="connsiteY3160" fmla="*/ 955611 h 1621113"/>
              <a:gd name="connsiteX3161" fmla="*/ 222717 w 1913134"/>
              <a:gd name="connsiteY3161" fmla="*/ 953064 h 1621113"/>
              <a:gd name="connsiteX3162" fmla="*/ 1485262 w 1913134"/>
              <a:gd name="connsiteY3162" fmla="*/ 952098 h 1621113"/>
              <a:gd name="connsiteX3163" fmla="*/ 1486641 w 1913134"/>
              <a:gd name="connsiteY3163" fmla="*/ 954964 h 1621113"/>
              <a:gd name="connsiteX3164" fmla="*/ 1486836 w 1913134"/>
              <a:gd name="connsiteY3164" fmla="*/ 955370 h 1621113"/>
              <a:gd name="connsiteX3165" fmla="*/ 1224059 w 1913134"/>
              <a:gd name="connsiteY3165" fmla="*/ 952064 h 1621113"/>
              <a:gd name="connsiteX3166" fmla="*/ 1214607 w 1913134"/>
              <a:gd name="connsiteY3166" fmla="*/ 956612 h 1621113"/>
              <a:gd name="connsiteX3167" fmla="*/ 1215789 w 1913134"/>
              <a:gd name="connsiteY3167" fmla="*/ 956044 h 1621113"/>
              <a:gd name="connsiteX3168" fmla="*/ 1224059 w 1913134"/>
              <a:gd name="connsiteY3168" fmla="*/ 952064 h 1621113"/>
              <a:gd name="connsiteX3169" fmla="*/ 1229402 w 1913134"/>
              <a:gd name="connsiteY3169" fmla="*/ 963168 h 1621113"/>
              <a:gd name="connsiteX3170" fmla="*/ 1238559 w 1913134"/>
              <a:gd name="connsiteY3170" fmla="*/ 958762 h 1621113"/>
              <a:gd name="connsiteX3171" fmla="*/ 1229402 w 1913134"/>
              <a:gd name="connsiteY3171" fmla="*/ 963168 h 1621113"/>
              <a:gd name="connsiteX3172" fmla="*/ 411684 w 1913134"/>
              <a:gd name="connsiteY3172" fmla="*/ 951210 h 1621113"/>
              <a:gd name="connsiteX3173" fmla="*/ 417801 w 1913134"/>
              <a:gd name="connsiteY3173" fmla="*/ 954035 h 1621113"/>
              <a:gd name="connsiteX3174" fmla="*/ 411684 w 1913134"/>
              <a:gd name="connsiteY3174" fmla="*/ 951210 h 1621113"/>
              <a:gd name="connsiteX3175" fmla="*/ 234518 w 1913134"/>
              <a:gd name="connsiteY3175" fmla="*/ 951130 h 1621113"/>
              <a:gd name="connsiteX3176" fmla="*/ 234531 w 1913134"/>
              <a:gd name="connsiteY3176" fmla="*/ 951157 h 1621113"/>
              <a:gd name="connsiteX3177" fmla="*/ 237881 w 1913134"/>
              <a:gd name="connsiteY3177" fmla="*/ 958119 h 1621113"/>
              <a:gd name="connsiteX3178" fmla="*/ 483895 w 1913134"/>
              <a:gd name="connsiteY3178" fmla="*/ 950023 h 1621113"/>
              <a:gd name="connsiteX3179" fmla="*/ 486445 w 1913134"/>
              <a:gd name="connsiteY3179" fmla="*/ 955321 h 1621113"/>
              <a:gd name="connsiteX3180" fmla="*/ 486404 w 1913134"/>
              <a:gd name="connsiteY3180" fmla="*/ 955236 h 1621113"/>
              <a:gd name="connsiteX3181" fmla="*/ 484563 w 1913134"/>
              <a:gd name="connsiteY3181" fmla="*/ 951411 h 1621113"/>
              <a:gd name="connsiteX3182" fmla="*/ 483895 w 1913134"/>
              <a:gd name="connsiteY3182" fmla="*/ 950023 h 1621113"/>
              <a:gd name="connsiteX3183" fmla="*/ 1688617 w 1913134"/>
              <a:gd name="connsiteY3183" fmla="*/ 949089 h 1621113"/>
              <a:gd name="connsiteX3184" fmla="*/ 1693960 w 1913134"/>
              <a:gd name="connsiteY3184" fmla="*/ 960194 h 1621113"/>
              <a:gd name="connsiteX3185" fmla="*/ 199257 w 1913134"/>
              <a:gd name="connsiteY3185" fmla="*/ 948913 h 1621113"/>
              <a:gd name="connsiteX3186" fmla="*/ 204600 w 1913134"/>
              <a:gd name="connsiteY3186" fmla="*/ 960017 h 1621113"/>
              <a:gd name="connsiteX3187" fmla="*/ 190100 w 1913134"/>
              <a:gd name="connsiteY3187" fmla="*/ 953319 h 1621113"/>
              <a:gd name="connsiteX3188" fmla="*/ 199257 w 1913134"/>
              <a:gd name="connsiteY3188" fmla="*/ 948913 h 1621113"/>
              <a:gd name="connsiteX3189" fmla="*/ 1733971 w 1913134"/>
              <a:gd name="connsiteY3189" fmla="*/ 948846 h 1621113"/>
              <a:gd name="connsiteX3190" fmla="*/ 1736226 w 1913134"/>
              <a:gd name="connsiteY3190" fmla="*/ 953531 h 1621113"/>
              <a:gd name="connsiteX3191" fmla="*/ 1733971 w 1913134"/>
              <a:gd name="connsiteY3191" fmla="*/ 948846 h 1621113"/>
              <a:gd name="connsiteX3192" fmla="*/ 573769 w 1913134"/>
              <a:gd name="connsiteY3192" fmla="*/ 947802 h 1621113"/>
              <a:gd name="connsiteX3193" fmla="*/ 564612 w 1913134"/>
              <a:gd name="connsiteY3193" fmla="*/ 952208 h 1621113"/>
              <a:gd name="connsiteX3194" fmla="*/ 573769 w 1913134"/>
              <a:gd name="connsiteY3194" fmla="*/ 947802 h 1621113"/>
              <a:gd name="connsiteX3195" fmla="*/ 232365 w 1913134"/>
              <a:gd name="connsiteY3195" fmla="*/ 946657 h 1621113"/>
              <a:gd name="connsiteX3196" fmla="*/ 237881 w 1913134"/>
              <a:gd name="connsiteY3196" fmla="*/ 958119 h 1621113"/>
              <a:gd name="connsiteX3197" fmla="*/ 228725 w 1913134"/>
              <a:gd name="connsiteY3197" fmla="*/ 962525 h 1621113"/>
              <a:gd name="connsiteX3198" fmla="*/ 223209 w 1913134"/>
              <a:gd name="connsiteY3198" fmla="*/ 951063 h 1621113"/>
              <a:gd name="connsiteX3199" fmla="*/ 232365 w 1913134"/>
              <a:gd name="connsiteY3199" fmla="*/ 946657 h 1621113"/>
              <a:gd name="connsiteX3200" fmla="*/ 234518 w 1913134"/>
              <a:gd name="connsiteY3200" fmla="*/ 951130 h 1621113"/>
              <a:gd name="connsiteX3201" fmla="*/ 234434 w 1913134"/>
              <a:gd name="connsiteY3201" fmla="*/ 950955 h 1621113"/>
              <a:gd name="connsiteX3202" fmla="*/ 232365 w 1913134"/>
              <a:gd name="connsiteY3202" fmla="*/ 946657 h 1621113"/>
              <a:gd name="connsiteX3203" fmla="*/ 232365 w 1913134"/>
              <a:gd name="connsiteY3203" fmla="*/ 946657 h 1621113"/>
              <a:gd name="connsiteX3204" fmla="*/ 234692 w 1913134"/>
              <a:gd name="connsiteY3204" fmla="*/ 951492 h 1621113"/>
              <a:gd name="connsiteX3205" fmla="*/ 234531 w 1913134"/>
              <a:gd name="connsiteY3205" fmla="*/ 951157 h 1621113"/>
              <a:gd name="connsiteX3206" fmla="*/ 233055 w 1913134"/>
              <a:gd name="connsiteY3206" fmla="*/ 948090 h 1621113"/>
              <a:gd name="connsiteX3207" fmla="*/ 232365 w 1913134"/>
              <a:gd name="connsiteY3207" fmla="*/ 946657 h 1621113"/>
              <a:gd name="connsiteX3208" fmla="*/ 1436964 w 1913134"/>
              <a:gd name="connsiteY3208" fmla="*/ 946224 h 1621113"/>
              <a:gd name="connsiteX3209" fmla="*/ 1442308 w 1913134"/>
              <a:gd name="connsiteY3209" fmla="*/ 957328 h 1621113"/>
              <a:gd name="connsiteX3210" fmla="*/ 1433151 w 1913134"/>
              <a:gd name="connsiteY3210" fmla="*/ 961734 h 1621113"/>
              <a:gd name="connsiteX3211" fmla="*/ 1433819 w 1913134"/>
              <a:gd name="connsiteY3211" fmla="*/ 963122 h 1621113"/>
              <a:gd name="connsiteX3212" fmla="*/ 1437200 w 1913134"/>
              <a:gd name="connsiteY3212" fmla="*/ 970150 h 1621113"/>
              <a:gd name="connsiteX3213" fmla="*/ 1437826 w 1913134"/>
              <a:gd name="connsiteY3213" fmla="*/ 971450 h 1621113"/>
              <a:gd name="connsiteX3214" fmla="*/ 1438494 w 1913134"/>
              <a:gd name="connsiteY3214" fmla="*/ 972838 h 1621113"/>
              <a:gd name="connsiteX3215" fmla="*/ 1429338 w 1913134"/>
              <a:gd name="connsiteY3215" fmla="*/ 977245 h 1621113"/>
              <a:gd name="connsiteX3216" fmla="*/ 1430027 w 1913134"/>
              <a:gd name="connsiteY3216" fmla="*/ 978677 h 1621113"/>
              <a:gd name="connsiteX3217" fmla="*/ 1430993 w 1913134"/>
              <a:gd name="connsiteY3217" fmla="*/ 980683 h 1621113"/>
              <a:gd name="connsiteX3218" fmla="*/ 1434853 w 1913134"/>
              <a:gd name="connsiteY3218" fmla="*/ 988707 h 1621113"/>
              <a:gd name="connsiteX3219" fmla="*/ 1440197 w 1913134"/>
              <a:gd name="connsiteY3219" fmla="*/ 999811 h 1621113"/>
              <a:gd name="connsiteX3220" fmla="*/ 1425697 w 1913134"/>
              <a:gd name="connsiteY3220" fmla="*/ 993113 h 1621113"/>
              <a:gd name="connsiteX3221" fmla="*/ 1416245 w 1913134"/>
              <a:gd name="connsiteY3221" fmla="*/ 997662 h 1621113"/>
              <a:gd name="connsiteX3222" fmla="*/ 1421588 w 1913134"/>
              <a:gd name="connsiteY3222" fmla="*/ 1008766 h 1621113"/>
              <a:gd name="connsiteX3223" fmla="*/ 1431040 w 1913134"/>
              <a:gd name="connsiteY3223" fmla="*/ 1004218 h 1621113"/>
              <a:gd name="connsiteX3224" fmla="*/ 1440197 w 1913134"/>
              <a:gd name="connsiteY3224" fmla="*/ 999811 h 1621113"/>
              <a:gd name="connsiteX3225" fmla="*/ 1445540 w 1913134"/>
              <a:gd name="connsiteY3225" fmla="*/ 1010916 h 1621113"/>
              <a:gd name="connsiteX3226" fmla="*/ 1440197 w 1913134"/>
              <a:gd name="connsiteY3226" fmla="*/ 999811 h 1621113"/>
              <a:gd name="connsiteX3227" fmla="*/ 1454697 w 1913134"/>
              <a:gd name="connsiteY3227" fmla="*/ 1006509 h 1621113"/>
              <a:gd name="connsiteX3228" fmla="*/ 1449353 w 1913134"/>
              <a:gd name="connsiteY3228" fmla="*/ 995405 h 1621113"/>
              <a:gd name="connsiteX3229" fmla="*/ 1440197 w 1913134"/>
              <a:gd name="connsiteY3229" fmla="*/ 999811 h 1621113"/>
              <a:gd name="connsiteX3230" fmla="*/ 1444010 w 1913134"/>
              <a:gd name="connsiteY3230" fmla="*/ 984301 h 1621113"/>
              <a:gd name="connsiteX3231" fmla="*/ 1438494 w 1913134"/>
              <a:gd name="connsiteY3231" fmla="*/ 972838 h 1621113"/>
              <a:gd name="connsiteX3232" fmla="*/ 1437200 w 1913134"/>
              <a:gd name="connsiteY3232" fmla="*/ 970150 h 1621113"/>
              <a:gd name="connsiteX3233" fmla="*/ 1433151 w 1913134"/>
              <a:gd name="connsiteY3233" fmla="*/ 961734 h 1621113"/>
              <a:gd name="connsiteX3234" fmla="*/ 1447651 w 1913134"/>
              <a:gd name="connsiteY3234" fmla="*/ 968432 h 1621113"/>
              <a:gd name="connsiteX3235" fmla="*/ 1457103 w 1913134"/>
              <a:gd name="connsiteY3235" fmla="*/ 963884 h 1621113"/>
              <a:gd name="connsiteX3236" fmla="*/ 1466259 w 1913134"/>
              <a:gd name="connsiteY3236" fmla="*/ 959478 h 1621113"/>
              <a:gd name="connsiteX3237" fmla="*/ 1475416 w 1913134"/>
              <a:gd name="connsiteY3237" fmla="*/ 955072 h 1621113"/>
              <a:gd name="connsiteX3238" fmla="*/ 1480932 w 1913134"/>
              <a:gd name="connsiteY3238" fmla="*/ 966534 h 1621113"/>
              <a:gd name="connsiteX3239" fmla="*/ 1490088 w 1913134"/>
              <a:gd name="connsiteY3239" fmla="*/ 962128 h 1621113"/>
              <a:gd name="connsiteX3240" fmla="*/ 1499245 w 1913134"/>
              <a:gd name="connsiteY3240" fmla="*/ 957722 h 1621113"/>
              <a:gd name="connsiteX3241" fmla="*/ 1484573 w 1913134"/>
              <a:gd name="connsiteY3241" fmla="*/ 950665 h 1621113"/>
              <a:gd name="connsiteX3242" fmla="*/ 1486900 w 1913134"/>
              <a:gd name="connsiteY3242" fmla="*/ 955501 h 1621113"/>
              <a:gd name="connsiteX3243" fmla="*/ 1486836 w 1913134"/>
              <a:gd name="connsiteY3243" fmla="*/ 955370 h 1621113"/>
              <a:gd name="connsiteX3244" fmla="*/ 1490088 w 1913134"/>
              <a:gd name="connsiteY3244" fmla="*/ 962128 h 1621113"/>
              <a:gd name="connsiteX3245" fmla="*/ 1480932 w 1913134"/>
              <a:gd name="connsiteY3245" fmla="*/ 966534 h 1621113"/>
              <a:gd name="connsiteX3246" fmla="*/ 1475416 w 1913134"/>
              <a:gd name="connsiteY3246" fmla="*/ 955072 h 1621113"/>
              <a:gd name="connsiteX3247" fmla="*/ 1466259 w 1913134"/>
              <a:gd name="connsiteY3247" fmla="*/ 959478 h 1621113"/>
              <a:gd name="connsiteX3248" fmla="*/ 1465591 w 1913134"/>
              <a:gd name="connsiteY3248" fmla="*/ 958090 h 1621113"/>
              <a:gd name="connsiteX3249" fmla="*/ 1463651 w 1913134"/>
              <a:gd name="connsiteY3249" fmla="*/ 954058 h 1621113"/>
              <a:gd name="connsiteX3250" fmla="*/ 1463588 w 1913134"/>
              <a:gd name="connsiteY3250" fmla="*/ 953926 h 1621113"/>
              <a:gd name="connsiteX3251" fmla="*/ 1463254 w 1913134"/>
              <a:gd name="connsiteY3251" fmla="*/ 953232 h 1621113"/>
              <a:gd name="connsiteX3252" fmla="*/ 1463651 w 1913134"/>
              <a:gd name="connsiteY3252" fmla="*/ 954058 h 1621113"/>
              <a:gd name="connsiteX3253" fmla="*/ 1463921 w 1913134"/>
              <a:gd name="connsiteY3253" fmla="*/ 954620 h 1621113"/>
              <a:gd name="connsiteX3254" fmla="*/ 1461584 w 1913134"/>
              <a:gd name="connsiteY3254" fmla="*/ 949762 h 1621113"/>
              <a:gd name="connsiteX3255" fmla="*/ 1460916 w 1913134"/>
              <a:gd name="connsiteY3255" fmla="*/ 948374 h 1621113"/>
              <a:gd name="connsiteX3256" fmla="*/ 1457103 w 1913134"/>
              <a:gd name="connsiteY3256" fmla="*/ 963884 h 1621113"/>
              <a:gd name="connsiteX3257" fmla="*/ 1451760 w 1913134"/>
              <a:gd name="connsiteY3257" fmla="*/ 952780 h 1621113"/>
              <a:gd name="connsiteX3258" fmla="*/ 1447651 w 1913134"/>
              <a:gd name="connsiteY3258" fmla="*/ 968432 h 1621113"/>
              <a:gd name="connsiteX3259" fmla="*/ 1446983 w 1913134"/>
              <a:gd name="connsiteY3259" fmla="*/ 967044 h 1621113"/>
              <a:gd name="connsiteX3260" fmla="*/ 1446412 w 1913134"/>
              <a:gd name="connsiteY3260" fmla="*/ 965858 h 1621113"/>
              <a:gd name="connsiteX3261" fmla="*/ 1445647 w 1913134"/>
              <a:gd name="connsiteY3261" fmla="*/ 964268 h 1621113"/>
              <a:gd name="connsiteX3262" fmla="*/ 1445596 w 1913134"/>
              <a:gd name="connsiteY3262" fmla="*/ 964160 h 1621113"/>
              <a:gd name="connsiteX3263" fmla="*/ 1442308 w 1913134"/>
              <a:gd name="connsiteY3263" fmla="*/ 957328 h 1621113"/>
              <a:gd name="connsiteX3264" fmla="*/ 180846 w 1913134"/>
              <a:gd name="connsiteY3264" fmla="*/ 945806 h 1621113"/>
              <a:gd name="connsiteX3265" fmla="*/ 190100 w 1913134"/>
              <a:gd name="connsiteY3265" fmla="*/ 953319 h 1621113"/>
              <a:gd name="connsiteX3266" fmla="*/ 175600 w 1913134"/>
              <a:gd name="connsiteY3266" fmla="*/ 946621 h 1621113"/>
              <a:gd name="connsiteX3267" fmla="*/ 180846 w 1913134"/>
              <a:gd name="connsiteY3267" fmla="*/ 945806 h 1621113"/>
              <a:gd name="connsiteX3268" fmla="*/ 493347 w 1913134"/>
              <a:gd name="connsiteY3268" fmla="*/ 945474 h 1621113"/>
              <a:gd name="connsiteX3269" fmla="*/ 495602 w 1913134"/>
              <a:gd name="connsiteY3269" fmla="*/ 950159 h 1621113"/>
              <a:gd name="connsiteX3270" fmla="*/ 495490 w 1913134"/>
              <a:gd name="connsiteY3270" fmla="*/ 949928 h 1621113"/>
              <a:gd name="connsiteX3271" fmla="*/ 494015 w 1913134"/>
              <a:gd name="connsiteY3271" fmla="*/ 946862 h 1621113"/>
              <a:gd name="connsiteX3272" fmla="*/ 495351 w 1913134"/>
              <a:gd name="connsiteY3272" fmla="*/ 949639 h 1621113"/>
              <a:gd name="connsiteX3273" fmla="*/ 495490 w 1913134"/>
              <a:gd name="connsiteY3273" fmla="*/ 949928 h 1621113"/>
              <a:gd name="connsiteX3274" fmla="*/ 498691 w 1913134"/>
              <a:gd name="connsiteY3274" fmla="*/ 956579 h 1621113"/>
              <a:gd name="connsiteX3275" fmla="*/ 491961 w 1913134"/>
              <a:gd name="connsiteY3275" fmla="*/ 954689 h 1621113"/>
              <a:gd name="connsiteX3276" fmla="*/ 490384 w 1913134"/>
              <a:gd name="connsiteY3276" fmla="*/ 955159 h 1621113"/>
              <a:gd name="connsiteX3277" fmla="*/ 483895 w 1913134"/>
              <a:gd name="connsiteY3277" fmla="*/ 950023 h 1621113"/>
              <a:gd name="connsiteX3278" fmla="*/ 1266324 w 1913134"/>
              <a:gd name="connsiteY3278" fmla="*/ 945401 h 1621113"/>
              <a:gd name="connsiteX3279" fmla="*/ 1271840 w 1913134"/>
              <a:gd name="connsiteY3279" fmla="*/ 956864 h 1621113"/>
              <a:gd name="connsiteX3280" fmla="*/ 412458 w 1913134"/>
              <a:gd name="connsiteY3280" fmla="*/ 942931 h 1621113"/>
              <a:gd name="connsiteX3281" fmla="*/ 411313 w 1913134"/>
              <a:gd name="connsiteY3281" fmla="*/ 943482 h 1621113"/>
              <a:gd name="connsiteX3282" fmla="*/ 403301 w 1913134"/>
              <a:gd name="connsiteY3282" fmla="*/ 947337 h 1621113"/>
              <a:gd name="connsiteX3283" fmla="*/ 412458 w 1913134"/>
              <a:gd name="connsiteY3283" fmla="*/ 942931 h 1621113"/>
              <a:gd name="connsiteX3284" fmla="*/ 417801 w 1913134"/>
              <a:gd name="connsiteY3284" fmla="*/ 954035 h 1621113"/>
              <a:gd name="connsiteX3285" fmla="*/ 412458 w 1913134"/>
              <a:gd name="connsiteY3285" fmla="*/ 942931 h 1621113"/>
              <a:gd name="connsiteX3286" fmla="*/ 412458 w 1913134"/>
              <a:gd name="connsiteY3286" fmla="*/ 942931 h 1621113"/>
              <a:gd name="connsiteX3287" fmla="*/ 417801 w 1913134"/>
              <a:gd name="connsiteY3287" fmla="*/ 954035 h 1621113"/>
              <a:gd name="connsiteX3288" fmla="*/ 241522 w 1913134"/>
              <a:gd name="connsiteY3288" fmla="*/ 942251 h 1621113"/>
              <a:gd name="connsiteX3289" fmla="*/ 247038 w 1913134"/>
              <a:gd name="connsiteY3289" fmla="*/ 953713 h 1621113"/>
              <a:gd name="connsiteX3290" fmla="*/ 232365 w 1913134"/>
              <a:gd name="connsiteY3290" fmla="*/ 946657 h 1621113"/>
              <a:gd name="connsiteX3291" fmla="*/ 241522 w 1913134"/>
              <a:gd name="connsiteY3291" fmla="*/ 942251 h 1621113"/>
              <a:gd name="connsiteX3292" fmla="*/ 1548708 w 1913134"/>
              <a:gd name="connsiteY3292" fmla="*/ 941826 h 1621113"/>
              <a:gd name="connsiteX3293" fmla="*/ 1550962 w 1913134"/>
              <a:gd name="connsiteY3293" fmla="*/ 946511 h 1621113"/>
              <a:gd name="connsiteX3294" fmla="*/ 1548708 w 1913134"/>
              <a:gd name="connsiteY3294" fmla="*/ 941826 h 1621113"/>
              <a:gd name="connsiteX3295" fmla="*/ 1389183 w 1913134"/>
              <a:gd name="connsiteY3295" fmla="*/ 941424 h 1621113"/>
              <a:gd name="connsiteX3296" fmla="*/ 1380027 w 1913134"/>
              <a:gd name="connsiteY3296" fmla="*/ 945830 h 1621113"/>
              <a:gd name="connsiteX3297" fmla="*/ 1385542 w 1913134"/>
              <a:gd name="connsiteY3297" fmla="*/ 957293 h 1621113"/>
              <a:gd name="connsiteX3298" fmla="*/ 1381729 w 1913134"/>
              <a:gd name="connsiteY3298" fmla="*/ 972803 h 1621113"/>
              <a:gd name="connsiteX3299" fmla="*/ 1376386 w 1913134"/>
              <a:gd name="connsiteY3299" fmla="*/ 961699 h 1621113"/>
              <a:gd name="connsiteX3300" fmla="*/ 1370870 w 1913134"/>
              <a:gd name="connsiteY3300" fmla="*/ 950236 h 1621113"/>
              <a:gd name="connsiteX3301" fmla="*/ 1370870 w 1913134"/>
              <a:gd name="connsiteY3301" fmla="*/ 950236 h 1621113"/>
              <a:gd name="connsiteX3302" fmla="*/ 1376386 w 1913134"/>
              <a:gd name="connsiteY3302" fmla="*/ 961699 h 1621113"/>
              <a:gd name="connsiteX3303" fmla="*/ 1367229 w 1913134"/>
              <a:gd name="connsiteY3303" fmla="*/ 966105 h 1621113"/>
              <a:gd name="connsiteX3304" fmla="*/ 1361713 w 1913134"/>
              <a:gd name="connsiteY3304" fmla="*/ 954643 h 1621113"/>
              <a:gd name="connsiteX3305" fmla="*/ 1361713 w 1913134"/>
              <a:gd name="connsiteY3305" fmla="*/ 954643 h 1621113"/>
              <a:gd name="connsiteX3306" fmla="*/ 1357777 w 1913134"/>
              <a:gd name="connsiteY3306" fmla="*/ 970653 h 1621113"/>
              <a:gd name="connsiteX3307" fmla="*/ 1352261 w 1913134"/>
              <a:gd name="connsiteY3307" fmla="*/ 959191 h 1621113"/>
              <a:gd name="connsiteX3308" fmla="*/ 1346918 w 1913134"/>
              <a:gd name="connsiteY3308" fmla="*/ 948087 h 1621113"/>
              <a:gd name="connsiteX3309" fmla="*/ 1352261 w 1913134"/>
              <a:gd name="connsiteY3309" fmla="*/ 959191 h 1621113"/>
              <a:gd name="connsiteX3310" fmla="*/ 1343105 w 1913134"/>
              <a:gd name="connsiteY3310" fmla="*/ 963597 h 1621113"/>
              <a:gd name="connsiteX3311" fmla="*/ 1328605 w 1913134"/>
              <a:gd name="connsiteY3311" fmla="*/ 956899 h 1621113"/>
              <a:gd name="connsiteX3312" fmla="*/ 1319448 w 1913134"/>
              <a:gd name="connsiteY3312" fmla="*/ 961305 h 1621113"/>
              <a:gd name="connsiteX3313" fmla="*/ 1309996 w 1913134"/>
              <a:gd name="connsiteY3313" fmla="*/ 965854 h 1621113"/>
              <a:gd name="connsiteX3314" fmla="*/ 1315340 w 1913134"/>
              <a:gd name="connsiteY3314" fmla="*/ 976958 h 1621113"/>
              <a:gd name="connsiteX3315" fmla="*/ 1324792 w 1913134"/>
              <a:gd name="connsiteY3315" fmla="*/ 972409 h 1621113"/>
              <a:gd name="connsiteX3316" fmla="*/ 1333948 w 1913134"/>
              <a:gd name="connsiteY3316" fmla="*/ 968003 h 1621113"/>
              <a:gd name="connsiteX3317" fmla="*/ 1333948 w 1913134"/>
              <a:gd name="connsiteY3317" fmla="*/ 968003 h 1621113"/>
              <a:gd name="connsiteX3318" fmla="*/ 1343105 w 1913134"/>
              <a:gd name="connsiteY3318" fmla="*/ 963597 h 1621113"/>
              <a:gd name="connsiteX3319" fmla="*/ 1348620 w 1913134"/>
              <a:gd name="connsiteY3319" fmla="*/ 975060 h 1621113"/>
              <a:gd name="connsiteX3320" fmla="*/ 1357777 w 1913134"/>
              <a:gd name="connsiteY3320" fmla="*/ 970653 h 1621113"/>
              <a:gd name="connsiteX3321" fmla="*/ 1363121 w 1913134"/>
              <a:gd name="connsiteY3321" fmla="*/ 981758 h 1621113"/>
              <a:gd name="connsiteX3322" fmla="*/ 1368464 w 1913134"/>
              <a:gd name="connsiteY3322" fmla="*/ 992862 h 1621113"/>
              <a:gd name="connsiteX3323" fmla="*/ 1377916 w 1913134"/>
              <a:gd name="connsiteY3323" fmla="*/ 988314 h 1621113"/>
              <a:gd name="connsiteX3324" fmla="*/ 1372573 w 1913134"/>
              <a:gd name="connsiteY3324" fmla="*/ 977209 h 1621113"/>
              <a:gd name="connsiteX3325" fmla="*/ 1381729 w 1913134"/>
              <a:gd name="connsiteY3325" fmla="*/ 972803 h 1621113"/>
              <a:gd name="connsiteX3326" fmla="*/ 1387073 w 1913134"/>
              <a:gd name="connsiteY3326" fmla="*/ 983907 h 1621113"/>
              <a:gd name="connsiteX3327" fmla="*/ 1392416 w 1913134"/>
              <a:gd name="connsiteY3327" fmla="*/ 995012 h 1621113"/>
              <a:gd name="connsiteX3328" fmla="*/ 1383259 w 1913134"/>
              <a:gd name="connsiteY3328" fmla="*/ 999418 h 1621113"/>
              <a:gd name="connsiteX3329" fmla="*/ 1373807 w 1913134"/>
              <a:gd name="connsiteY3329" fmla="*/ 1003966 h 1621113"/>
              <a:gd name="connsiteX3330" fmla="*/ 1364651 w 1913134"/>
              <a:gd name="connsiteY3330" fmla="*/ 1008372 h 1621113"/>
              <a:gd name="connsiteX3331" fmla="*/ 1359307 w 1913134"/>
              <a:gd name="connsiteY3331" fmla="*/ 997268 h 1621113"/>
              <a:gd name="connsiteX3332" fmla="*/ 1350151 w 1913134"/>
              <a:gd name="connsiteY3332" fmla="*/ 1001674 h 1621113"/>
              <a:gd name="connsiteX3333" fmla="*/ 1340994 w 1913134"/>
              <a:gd name="connsiteY3333" fmla="*/ 1006080 h 1621113"/>
              <a:gd name="connsiteX3334" fmla="*/ 1350151 w 1913134"/>
              <a:gd name="connsiteY3334" fmla="*/ 1001674 h 1621113"/>
              <a:gd name="connsiteX3335" fmla="*/ 1359307 w 1913134"/>
              <a:gd name="connsiteY3335" fmla="*/ 997268 h 1621113"/>
              <a:gd name="connsiteX3336" fmla="*/ 1355494 w 1913134"/>
              <a:gd name="connsiteY3336" fmla="*/ 1012778 h 1621113"/>
              <a:gd name="connsiteX3337" fmla="*/ 1364651 w 1913134"/>
              <a:gd name="connsiteY3337" fmla="*/ 1008372 h 1621113"/>
              <a:gd name="connsiteX3338" fmla="*/ 1373807 w 1913134"/>
              <a:gd name="connsiteY3338" fmla="*/ 1003966 h 1621113"/>
              <a:gd name="connsiteX3339" fmla="*/ 1379323 w 1913134"/>
              <a:gd name="connsiteY3339" fmla="*/ 1015428 h 1621113"/>
              <a:gd name="connsiteX3340" fmla="*/ 1388775 w 1913134"/>
              <a:gd name="connsiteY3340" fmla="*/ 1010880 h 1621113"/>
              <a:gd name="connsiteX3341" fmla="*/ 1397932 w 1913134"/>
              <a:gd name="connsiteY3341" fmla="*/ 1006474 h 1621113"/>
              <a:gd name="connsiteX3342" fmla="*/ 1407088 w 1913134"/>
              <a:gd name="connsiteY3342" fmla="*/ 1002068 h 1621113"/>
              <a:gd name="connsiteX3343" fmla="*/ 1397932 w 1913134"/>
              <a:gd name="connsiteY3343" fmla="*/ 1006474 h 1621113"/>
              <a:gd name="connsiteX3344" fmla="*/ 1392416 w 1913134"/>
              <a:gd name="connsiteY3344" fmla="*/ 995012 h 1621113"/>
              <a:gd name="connsiteX3345" fmla="*/ 1401573 w 1913134"/>
              <a:gd name="connsiteY3345" fmla="*/ 990605 h 1621113"/>
              <a:gd name="connsiteX3346" fmla="*/ 1410729 w 1913134"/>
              <a:gd name="connsiteY3346" fmla="*/ 986199 h 1621113"/>
              <a:gd name="connsiteX3347" fmla="*/ 1396229 w 1913134"/>
              <a:gd name="connsiteY3347" fmla="*/ 979501 h 1621113"/>
              <a:gd name="connsiteX3348" fmla="*/ 1387073 w 1913134"/>
              <a:gd name="connsiteY3348" fmla="*/ 983907 h 1621113"/>
              <a:gd name="connsiteX3349" fmla="*/ 1390886 w 1913134"/>
              <a:gd name="connsiteY3349" fmla="*/ 968397 h 1621113"/>
              <a:gd name="connsiteX3350" fmla="*/ 1400042 w 1913134"/>
              <a:gd name="connsiteY3350" fmla="*/ 963991 h 1621113"/>
              <a:gd name="connsiteX3351" fmla="*/ 1390886 w 1913134"/>
              <a:gd name="connsiteY3351" fmla="*/ 968397 h 1621113"/>
              <a:gd name="connsiteX3352" fmla="*/ 1385542 w 1913134"/>
              <a:gd name="connsiteY3352" fmla="*/ 957293 h 1621113"/>
              <a:gd name="connsiteX3353" fmla="*/ 1394699 w 1913134"/>
              <a:gd name="connsiteY3353" fmla="*/ 952887 h 1621113"/>
              <a:gd name="connsiteX3354" fmla="*/ 1389183 w 1913134"/>
              <a:gd name="connsiteY3354" fmla="*/ 941424 h 1621113"/>
              <a:gd name="connsiteX3355" fmla="*/ 1161482 w 1913134"/>
              <a:gd name="connsiteY3355" fmla="*/ 940708 h 1621113"/>
              <a:gd name="connsiteX3356" fmla="*/ 1152326 w 1913134"/>
              <a:gd name="connsiteY3356" fmla="*/ 945114 h 1621113"/>
              <a:gd name="connsiteX3357" fmla="*/ 1143169 w 1913134"/>
              <a:gd name="connsiteY3357" fmla="*/ 949520 h 1621113"/>
              <a:gd name="connsiteX3358" fmla="*/ 1148685 w 1913134"/>
              <a:gd name="connsiteY3358" fmla="*/ 960983 h 1621113"/>
              <a:gd name="connsiteX3359" fmla="*/ 1157841 w 1913134"/>
              <a:gd name="connsiteY3359" fmla="*/ 956577 h 1621113"/>
              <a:gd name="connsiteX3360" fmla="*/ 1152326 w 1913134"/>
              <a:gd name="connsiteY3360" fmla="*/ 945114 h 1621113"/>
              <a:gd name="connsiteX3361" fmla="*/ 1161482 w 1913134"/>
              <a:gd name="connsiteY3361" fmla="*/ 940708 h 1621113"/>
              <a:gd name="connsiteX3362" fmla="*/ 377022 w 1913134"/>
              <a:gd name="connsiteY3362" fmla="*/ 940352 h 1621113"/>
              <a:gd name="connsiteX3363" fmla="*/ 379349 w 1913134"/>
              <a:gd name="connsiteY3363" fmla="*/ 945188 h 1621113"/>
              <a:gd name="connsiteX3364" fmla="*/ 384693 w 1913134"/>
              <a:gd name="connsiteY3364" fmla="*/ 956292 h 1621113"/>
              <a:gd name="connsiteX3365" fmla="*/ 393849 w 1913134"/>
              <a:gd name="connsiteY3365" fmla="*/ 951886 h 1621113"/>
              <a:gd name="connsiteX3366" fmla="*/ 379349 w 1913134"/>
              <a:gd name="connsiteY3366" fmla="*/ 945188 h 1621113"/>
              <a:gd name="connsiteX3367" fmla="*/ 377022 w 1913134"/>
              <a:gd name="connsiteY3367" fmla="*/ 940352 h 1621113"/>
              <a:gd name="connsiteX3368" fmla="*/ 217865 w 1913134"/>
              <a:gd name="connsiteY3368" fmla="*/ 939959 h 1621113"/>
              <a:gd name="connsiteX3369" fmla="*/ 223209 w 1913134"/>
              <a:gd name="connsiteY3369" fmla="*/ 951063 h 1621113"/>
              <a:gd name="connsiteX3370" fmla="*/ 222028 w 1913134"/>
              <a:gd name="connsiteY3370" fmla="*/ 951631 h 1621113"/>
              <a:gd name="connsiteX3371" fmla="*/ 219665 w 1913134"/>
              <a:gd name="connsiteY3371" fmla="*/ 952769 h 1621113"/>
              <a:gd name="connsiteX3372" fmla="*/ 216120 w 1913134"/>
              <a:gd name="connsiteY3372" fmla="*/ 954474 h 1621113"/>
              <a:gd name="connsiteX3373" fmla="*/ 213757 w 1913134"/>
              <a:gd name="connsiteY3373" fmla="*/ 955611 h 1621113"/>
              <a:gd name="connsiteX3374" fmla="*/ 208413 w 1913134"/>
              <a:gd name="connsiteY3374" fmla="*/ 944507 h 1621113"/>
              <a:gd name="connsiteX3375" fmla="*/ 209595 w 1913134"/>
              <a:gd name="connsiteY3375" fmla="*/ 943939 h 1621113"/>
              <a:gd name="connsiteX3376" fmla="*/ 211958 w 1913134"/>
              <a:gd name="connsiteY3376" fmla="*/ 942801 h 1621113"/>
              <a:gd name="connsiteX3377" fmla="*/ 214321 w 1913134"/>
              <a:gd name="connsiteY3377" fmla="*/ 941664 h 1621113"/>
              <a:gd name="connsiteX3378" fmla="*/ 217865 w 1913134"/>
              <a:gd name="connsiteY3378" fmla="*/ 939959 h 1621113"/>
              <a:gd name="connsiteX3379" fmla="*/ 1593227 w 1913134"/>
              <a:gd name="connsiteY3379" fmla="*/ 939848 h 1621113"/>
              <a:gd name="connsiteX3380" fmla="*/ 1595373 w 1913134"/>
              <a:gd name="connsiteY3380" fmla="*/ 944307 h 1621113"/>
              <a:gd name="connsiteX3381" fmla="*/ 1595231 w 1913134"/>
              <a:gd name="connsiteY3381" fmla="*/ 944012 h 1621113"/>
              <a:gd name="connsiteX3382" fmla="*/ 1593227 w 1913134"/>
              <a:gd name="connsiteY3382" fmla="*/ 939848 h 1621113"/>
              <a:gd name="connsiteX3383" fmla="*/ 592378 w 1913134"/>
              <a:gd name="connsiteY3383" fmla="*/ 938847 h 1621113"/>
              <a:gd name="connsiteX3384" fmla="*/ 583221 w 1913134"/>
              <a:gd name="connsiteY3384" fmla="*/ 943253 h 1621113"/>
              <a:gd name="connsiteX3385" fmla="*/ 592378 w 1913134"/>
              <a:gd name="connsiteY3385" fmla="*/ 938847 h 1621113"/>
              <a:gd name="connsiteX3386" fmla="*/ 1137826 w 1913134"/>
              <a:gd name="connsiteY3386" fmla="*/ 938416 h 1621113"/>
              <a:gd name="connsiteX3387" fmla="*/ 1128669 w 1913134"/>
              <a:gd name="connsiteY3387" fmla="*/ 942822 h 1621113"/>
              <a:gd name="connsiteX3388" fmla="*/ 1137826 w 1913134"/>
              <a:gd name="connsiteY3388" fmla="*/ 938416 h 1621113"/>
              <a:gd name="connsiteX3389" fmla="*/ 307912 w 1913134"/>
              <a:gd name="connsiteY3389" fmla="*/ 938096 h 1621113"/>
              <a:gd name="connsiteX3390" fmla="*/ 322412 w 1913134"/>
              <a:gd name="connsiteY3390" fmla="*/ 944794 h 1621113"/>
              <a:gd name="connsiteX3391" fmla="*/ 658472 w 1913134"/>
              <a:gd name="connsiteY3391" fmla="*/ 934835 h 1621113"/>
              <a:gd name="connsiteX3392" fmla="*/ 649315 w 1913134"/>
              <a:gd name="connsiteY3392" fmla="*/ 939241 h 1621113"/>
              <a:gd name="connsiteX3393" fmla="*/ 658472 w 1913134"/>
              <a:gd name="connsiteY3393" fmla="*/ 934835 h 1621113"/>
              <a:gd name="connsiteX3394" fmla="*/ 1317918 w 1913134"/>
              <a:gd name="connsiteY3394" fmla="*/ 934691 h 1621113"/>
              <a:gd name="connsiteX3395" fmla="*/ 1320089 w 1913134"/>
              <a:gd name="connsiteY3395" fmla="*/ 939203 h 1621113"/>
              <a:gd name="connsiteX3396" fmla="*/ 1320033 w 1913134"/>
              <a:gd name="connsiteY3396" fmla="*/ 939087 h 1621113"/>
              <a:gd name="connsiteX3397" fmla="*/ 1318586 w 1913134"/>
              <a:gd name="connsiteY3397" fmla="*/ 936079 h 1621113"/>
              <a:gd name="connsiteX3398" fmla="*/ 1319922 w 1913134"/>
              <a:gd name="connsiteY3398" fmla="*/ 938855 h 1621113"/>
              <a:gd name="connsiteX3399" fmla="*/ 1320033 w 1913134"/>
              <a:gd name="connsiteY3399" fmla="*/ 939087 h 1621113"/>
              <a:gd name="connsiteX3400" fmla="*/ 1323261 w 1913134"/>
              <a:gd name="connsiteY3400" fmla="*/ 945795 h 1621113"/>
              <a:gd name="connsiteX3401" fmla="*/ 1322593 w 1913134"/>
              <a:gd name="connsiteY3401" fmla="*/ 944407 h 1621113"/>
              <a:gd name="connsiteX3402" fmla="*/ 1320089 w 1913134"/>
              <a:gd name="connsiteY3402" fmla="*/ 939203 h 1621113"/>
              <a:gd name="connsiteX3403" fmla="*/ 1320172 w 1913134"/>
              <a:gd name="connsiteY3403" fmla="*/ 939375 h 1621113"/>
              <a:gd name="connsiteX3404" fmla="*/ 1317918 w 1913134"/>
              <a:gd name="connsiteY3404" fmla="*/ 934691 h 1621113"/>
              <a:gd name="connsiteX3405" fmla="*/ 315069 w 1913134"/>
              <a:gd name="connsiteY3405" fmla="*/ 934652 h 1621113"/>
              <a:gd name="connsiteX3406" fmla="*/ 312490 w 1913134"/>
              <a:gd name="connsiteY3406" fmla="*/ 935893 h 1621113"/>
              <a:gd name="connsiteX3407" fmla="*/ 307912 w 1913134"/>
              <a:gd name="connsiteY3407" fmla="*/ 938096 h 1621113"/>
              <a:gd name="connsiteX3408" fmla="*/ 314406 w 1913134"/>
              <a:gd name="connsiteY3408" fmla="*/ 934971 h 1621113"/>
              <a:gd name="connsiteX3409" fmla="*/ 317068 w 1913134"/>
              <a:gd name="connsiteY3409" fmla="*/ 933690 h 1621113"/>
              <a:gd name="connsiteX3410" fmla="*/ 315924 w 1913134"/>
              <a:gd name="connsiteY3410" fmla="*/ 934240 h 1621113"/>
              <a:gd name="connsiteX3411" fmla="*/ 315069 w 1913134"/>
              <a:gd name="connsiteY3411" fmla="*/ 934652 h 1621113"/>
              <a:gd name="connsiteX3412" fmla="*/ 203070 w 1913134"/>
              <a:gd name="connsiteY3412" fmla="*/ 933403 h 1621113"/>
              <a:gd name="connsiteX3413" fmla="*/ 208413 w 1913134"/>
              <a:gd name="connsiteY3413" fmla="*/ 944507 h 1621113"/>
              <a:gd name="connsiteX3414" fmla="*/ 193913 w 1913134"/>
              <a:gd name="connsiteY3414" fmla="*/ 937809 h 1621113"/>
              <a:gd name="connsiteX3415" fmla="*/ 203070 w 1913134"/>
              <a:gd name="connsiteY3415" fmla="*/ 933403 h 1621113"/>
              <a:gd name="connsiteX3416" fmla="*/ 320553 w 1913134"/>
              <a:gd name="connsiteY3416" fmla="*/ 932013 h 1621113"/>
              <a:gd name="connsiteX3417" fmla="*/ 318213 w 1913134"/>
              <a:gd name="connsiteY3417" fmla="*/ 933139 h 1621113"/>
              <a:gd name="connsiteX3418" fmla="*/ 317068 w 1913134"/>
              <a:gd name="connsiteY3418" fmla="*/ 933690 h 1621113"/>
              <a:gd name="connsiteX3419" fmla="*/ 236179 w 1913134"/>
              <a:gd name="connsiteY3419" fmla="*/ 931146 h 1621113"/>
              <a:gd name="connsiteX3420" fmla="*/ 227022 w 1913134"/>
              <a:gd name="connsiteY3420" fmla="*/ 935553 h 1621113"/>
              <a:gd name="connsiteX3421" fmla="*/ 1611541 w 1913134"/>
              <a:gd name="connsiteY3421" fmla="*/ 931036 h 1621113"/>
              <a:gd name="connsiteX3422" fmla="*/ 1602384 w 1913134"/>
              <a:gd name="connsiteY3422" fmla="*/ 935442 h 1621113"/>
              <a:gd name="connsiteX3423" fmla="*/ 1593227 w 1913134"/>
              <a:gd name="connsiteY3423" fmla="*/ 939848 h 1621113"/>
              <a:gd name="connsiteX3424" fmla="*/ 1584071 w 1913134"/>
              <a:gd name="connsiteY3424" fmla="*/ 944254 h 1621113"/>
              <a:gd name="connsiteX3425" fmla="*/ 1584071 w 1913134"/>
              <a:gd name="connsiteY3425" fmla="*/ 944254 h 1621113"/>
              <a:gd name="connsiteX3426" fmla="*/ 1589414 w 1913134"/>
              <a:gd name="connsiteY3426" fmla="*/ 955359 h 1621113"/>
              <a:gd name="connsiteX3427" fmla="*/ 1598571 w 1913134"/>
              <a:gd name="connsiteY3427" fmla="*/ 950952 h 1621113"/>
              <a:gd name="connsiteX3428" fmla="*/ 1595373 w 1913134"/>
              <a:gd name="connsiteY3428" fmla="*/ 944307 h 1621113"/>
              <a:gd name="connsiteX3429" fmla="*/ 1595482 w 1913134"/>
              <a:gd name="connsiteY3429" fmla="*/ 944533 h 1621113"/>
              <a:gd name="connsiteX3430" fmla="*/ 1593227 w 1913134"/>
              <a:gd name="connsiteY3430" fmla="*/ 939848 h 1621113"/>
              <a:gd name="connsiteX3431" fmla="*/ 1607727 w 1913134"/>
              <a:gd name="connsiteY3431" fmla="*/ 946546 h 1621113"/>
              <a:gd name="connsiteX3432" fmla="*/ 1616884 w 1913134"/>
              <a:gd name="connsiteY3432" fmla="*/ 942140 h 1621113"/>
              <a:gd name="connsiteX3433" fmla="*/ 1611541 w 1913134"/>
              <a:gd name="connsiteY3433" fmla="*/ 931036 h 1621113"/>
              <a:gd name="connsiteX3434" fmla="*/ 1554775 w 1913134"/>
              <a:gd name="connsiteY3434" fmla="*/ 931000 h 1621113"/>
              <a:gd name="connsiteX3435" fmla="*/ 1545619 w 1913134"/>
              <a:gd name="connsiteY3435" fmla="*/ 935406 h 1621113"/>
              <a:gd name="connsiteX3436" fmla="*/ 1536167 w 1913134"/>
              <a:gd name="connsiteY3436" fmla="*/ 939955 h 1621113"/>
              <a:gd name="connsiteX3437" fmla="*/ 1550962 w 1913134"/>
              <a:gd name="connsiteY3437" fmla="*/ 946511 h 1621113"/>
              <a:gd name="connsiteX3438" fmla="*/ 1541510 w 1913134"/>
              <a:gd name="connsiteY3438" fmla="*/ 951059 h 1621113"/>
              <a:gd name="connsiteX3439" fmla="*/ 1532354 w 1913134"/>
              <a:gd name="connsiteY3439" fmla="*/ 955465 h 1621113"/>
              <a:gd name="connsiteX3440" fmla="*/ 1527010 w 1913134"/>
              <a:gd name="connsiteY3440" fmla="*/ 944361 h 1621113"/>
              <a:gd name="connsiteX3441" fmla="*/ 1527010 w 1913134"/>
              <a:gd name="connsiteY3441" fmla="*/ 944361 h 1621113"/>
              <a:gd name="connsiteX3442" fmla="*/ 1517854 w 1913134"/>
              <a:gd name="connsiteY3442" fmla="*/ 948767 h 1621113"/>
              <a:gd name="connsiteX3443" fmla="*/ 1508697 w 1913134"/>
              <a:gd name="connsiteY3443" fmla="*/ 953173 h 1621113"/>
              <a:gd name="connsiteX3444" fmla="*/ 1511911 w 1913134"/>
              <a:gd name="connsiteY3444" fmla="*/ 959852 h 1621113"/>
              <a:gd name="connsiteX3445" fmla="*/ 1511786 w 1913134"/>
              <a:gd name="connsiteY3445" fmla="*/ 959593 h 1621113"/>
              <a:gd name="connsiteX3446" fmla="*/ 1514040 w 1913134"/>
              <a:gd name="connsiteY3446" fmla="*/ 964278 h 1621113"/>
              <a:gd name="connsiteX3447" fmla="*/ 1523197 w 1913134"/>
              <a:gd name="connsiteY3447" fmla="*/ 959871 h 1621113"/>
              <a:gd name="connsiteX3448" fmla="*/ 1532354 w 1913134"/>
              <a:gd name="connsiteY3448" fmla="*/ 955465 h 1621113"/>
              <a:gd name="connsiteX3449" fmla="*/ 1541510 w 1913134"/>
              <a:gd name="connsiteY3449" fmla="*/ 951059 h 1621113"/>
              <a:gd name="connsiteX3450" fmla="*/ 1546854 w 1913134"/>
              <a:gd name="connsiteY3450" fmla="*/ 962163 h 1621113"/>
              <a:gd name="connsiteX3451" fmla="*/ 1552197 w 1913134"/>
              <a:gd name="connsiteY3451" fmla="*/ 973267 h 1621113"/>
              <a:gd name="connsiteX3452" fmla="*/ 1548556 w 1913134"/>
              <a:gd name="connsiteY3452" fmla="*/ 989136 h 1621113"/>
              <a:gd name="connsiteX3453" fmla="*/ 1543040 w 1913134"/>
              <a:gd name="connsiteY3453" fmla="*/ 977674 h 1621113"/>
              <a:gd name="connsiteX3454" fmla="*/ 1548556 w 1913134"/>
              <a:gd name="connsiteY3454" fmla="*/ 989136 h 1621113"/>
              <a:gd name="connsiteX3455" fmla="*/ 1539400 w 1913134"/>
              <a:gd name="connsiteY3455" fmla="*/ 993542 h 1621113"/>
              <a:gd name="connsiteX3456" fmla="*/ 1533884 w 1913134"/>
              <a:gd name="connsiteY3456" fmla="*/ 982080 h 1621113"/>
              <a:gd name="connsiteX3457" fmla="*/ 1528540 w 1913134"/>
              <a:gd name="connsiteY3457" fmla="*/ 970976 h 1621113"/>
              <a:gd name="connsiteX3458" fmla="*/ 1519384 w 1913134"/>
              <a:gd name="connsiteY3458" fmla="*/ 975382 h 1621113"/>
              <a:gd name="connsiteX3459" fmla="*/ 1533884 w 1913134"/>
              <a:gd name="connsiteY3459" fmla="*/ 982080 h 1621113"/>
              <a:gd name="connsiteX3460" fmla="*/ 1524727 w 1913134"/>
              <a:gd name="connsiteY3460" fmla="*/ 986486 h 1621113"/>
              <a:gd name="connsiteX3461" fmla="*/ 1515275 w 1913134"/>
              <a:gd name="connsiteY3461" fmla="*/ 991034 h 1621113"/>
              <a:gd name="connsiteX3462" fmla="*/ 1520791 w 1913134"/>
              <a:gd name="connsiteY3462" fmla="*/ 1002497 h 1621113"/>
              <a:gd name="connsiteX3463" fmla="*/ 1535586 w 1913134"/>
              <a:gd name="connsiteY3463" fmla="*/ 1009053 h 1621113"/>
              <a:gd name="connsiteX3464" fmla="*/ 1530243 w 1913134"/>
              <a:gd name="connsiteY3464" fmla="*/ 997948 h 1621113"/>
              <a:gd name="connsiteX3465" fmla="*/ 1539400 w 1913134"/>
              <a:gd name="connsiteY3465" fmla="*/ 993542 h 1621113"/>
              <a:gd name="connsiteX3466" fmla="*/ 1548556 w 1913134"/>
              <a:gd name="connsiteY3466" fmla="*/ 989136 h 1621113"/>
              <a:gd name="connsiteX3467" fmla="*/ 1550560 w 1913134"/>
              <a:gd name="connsiteY3467" fmla="*/ 993300 h 1621113"/>
              <a:gd name="connsiteX3468" fmla="*/ 1550754 w 1913134"/>
              <a:gd name="connsiteY3468" fmla="*/ 993703 h 1621113"/>
              <a:gd name="connsiteX3469" fmla="*/ 1550811 w 1913134"/>
              <a:gd name="connsiteY3469" fmla="*/ 993821 h 1621113"/>
              <a:gd name="connsiteX3470" fmla="*/ 1548556 w 1913134"/>
              <a:gd name="connsiteY3470" fmla="*/ 989136 h 1621113"/>
              <a:gd name="connsiteX3471" fmla="*/ 1557713 w 1913134"/>
              <a:gd name="connsiteY3471" fmla="*/ 984730 h 1621113"/>
              <a:gd name="connsiteX3472" fmla="*/ 1559717 w 1913134"/>
              <a:gd name="connsiteY3472" fmla="*/ 988894 h 1621113"/>
              <a:gd name="connsiteX3473" fmla="*/ 1559842 w 1913134"/>
              <a:gd name="connsiteY3473" fmla="*/ 989156 h 1621113"/>
              <a:gd name="connsiteX3474" fmla="*/ 1559967 w 1913134"/>
              <a:gd name="connsiteY3474" fmla="*/ 989415 h 1621113"/>
              <a:gd name="connsiteX3475" fmla="*/ 1557713 w 1913134"/>
              <a:gd name="connsiteY3475" fmla="*/ 984730 h 1621113"/>
              <a:gd name="connsiteX3476" fmla="*/ 1548556 w 1913134"/>
              <a:gd name="connsiteY3476" fmla="*/ 989136 h 1621113"/>
              <a:gd name="connsiteX3477" fmla="*/ 1552197 w 1913134"/>
              <a:gd name="connsiteY3477" fmla="*/ 973267 h 1621113"/>
              <a:gd name="connsiteX3478" fmla="*/ 1546854 w 1913134"/>
              <a:gd name="connsiteY3478" fmla="*/ 962163 h 1621113"/>
              <a:gd name="connsiteX3479" fmla="*/ 1550962 w 1913134"/>
              <a:gd name="connsiteY3479" fmla="*/ 946511 h 1621113"/>
              <a:gd name="connsiteX3480" fmla="*/ 1554160 w 1913134"/>
              <a:gd name="connsiteY3480" fmla="*/ 953156 h 1621113"/>
              <a:gd name="connsiteX3481" fmla="*/ 1554051 w 1913134"/>
              <a:gd name="connsiteY3481" fmla="*/ 952930 h 1621113"/>
              <a:gd name="connsiteX3482" fmla="*/ 1556306 w 1913134"/>
              <a:gd name="connsiteY3482" fmla="*/ 957615 h 1621113"/>
              <a:gd name="connsiteX3483" fmla="*/ 1565462 w 1913134"/>
              <a:gd name="connsiteY3483" fmla="*/ 953209 h 1621113"/>
              <a:gd name="connsiteX3484" fmla="*/ 1560119 w 1913134"/>
              <a:gd name="connsiteY3484" fmla="*/ 942104 h 1621113"/>
              <a:gd name="connsiteX3485" fmla="*/ 496988 w 1913134"/>
              <a:gd name="connsiteY3485" fmla="*/ 929606 h 1621113"/>
              <a:gd name="connsiteX3486" fmla="*/ 491317 w 1913134"/>
              <a:gd name="connsiteY3486" fmla="*/ 932335 h 1621113"/>
              <a:gd name="connsiteX3487" fmla="*/ 487832 w 1913134"/>
              <a:gd name="connsiteY3487" fmla="*/ 934012 h 1621113"/>
              <a:gd name="connsiteX3488" fmla="*/ 496988 w 1913134"/>
              <a:gd name="connsiteY3488" fmla="*/ 929606 h 1621113"/>
              <a:gd name="connsiteX3489" fmla="*/ 502504 w 1913134"/>
              <a:gd name="connsiteY3489" fmla="*/ 941068 h 1621113"/>
              <a:gd name="connsiteX3490" fmla="*/ 493347 w 1913134"/>
              <a:gd name="connsiteY3490" fmla="*/ 945474 h 1621113"/>
              <a:gd name="connsiteX3491" fmla="*/ 487832 w 1913134"/>
              <a:gd name="connsiteY3491" fmla="*/ 934012 h 1621113"/>
              <a:gd name="connsiteX3492" fmla="*/ 488977 w 1913134"/>
              <a:gd name="connsiteY3492" fmla="*/ 933461 h 1621113"/>
              <a:gd name="connsiteX3493" fmla="*/ 491317 w 1913134"/>
              <a:gd name="connsiteY3493" fmla="*/ 932335 h 1621113"/>
              <a:gd name="connsiteX3494" fmla="*/ 495844 w 1913134"/>
              <a:gd name="connsiteY3494" fmla="*/ 930157 h 1621113"/>
              <a:gd name="connsiteX3495" fmla="*/ 496988 w 1913134"/>
              <a:gd name="connsiteY3495" fmla="*/ 929606 h 1621113"/>
              <a:gd name="connsiteX3496" fmla="*/ 1099374 w 1913134"/>
              <a:gd name="connsiteY3496" fmla="*/ 929568 h 1621113"/>
              <a:gd name="connsiteX3497" fmla="*/ 1095560 w 1913134"/>
              <a:gd name="connsiteY3497" fmla="*/ 945079 h 1621113"/>
              <a:gd name="connsiteX3498" fmla="*/ 1104717 w 1913134"/>
              <a:gd name="connsiteY3498" fmla="*/ 940673 h 1621113"/>
              <a:gd name="connsiteX3499" fmla="*/ 1110060 w 1913134"/>
              <a:gd name="connsiteY3499" fmla="*/ 951777 h 1621113"/>
              <a:gd name="connsiteX3500" fmla="*/ 1104717 w 1913134"/>
              <a:gd name="connsiteY3500" fmla="*/ 940673 h 1621113"/>
              <a:gd name="connsiteX3501" fmla="*/ 1099374 w 1913134"/>
              <a:gd name="connsiteY3501" fmla="*/ 929568 h 1621113"/>
              <a:gd name="connsiteX3502" fmla="*/ 326225 w 1913134"/>
              <a:gd name="connsiteY3502" fmla="*/ 929284 h 1621113"/>
              <a:gd name="connsiteX3503" fmla="*/ 325080 w 1913134"/>
              <a:gd name="connsiteY3503" fmla="*/ 929834 h 1621113"/>
              <a:gd name="connsiteX3504" fmla="*/ 320553 w 1913134"/>
              <a:gd name="connsiteY3504" fmla="*/ 932013 h 1621113"/>
              <a:gd name="connsiteX3505" fmla="*/ 1758647 w 1913134"/>
              <a:gd name="connsiteY3505" fmla="*/ 929066 h 1621113"/>
              <a:gd name="connsiteX3506" fmla="*/ 1749195 w 1913134"/>
              <a:gd name="connsiteY3506" fmla="*/ 933614 h 1621113"/>
              <a:gd name="connsiteX3507" fmla="*/ 1740039 w 1913134"/>
              <a:gd name="connsiteY3507" fmla="*/ 938021 h 1621113"/>
              <a:gd name="connsiteX3508" fmla="*/ 1730882 w 1913134"/>
              <a:gd name="connsiteY3508" fmla="*/ 942427 h 1621113"/>
              <a:gd name="connsiteX3509" fmla="*/ 1730882 w 1913134"/>
              <a:gd name="connsiteY3509" fmla="*/ 942427 h 1621113"/>
              <a:gd name="connsiteX3510" fmla="*/ 1721726 w 1913134"/>
              <a:gd name="connsiteY3510" fmla="*/ 946833 h 1621113"/>
              <a:gd name="connsiteX3511" fmla="*/ 1727069 w 1913134"/>
              <a:gd name="connsiteY3511" fmla="*/ 957937 h 1621113"/>
              <a:gd name="connsiteX3512" fmla="*/ 1736226 w 1913134"/>
              <a:gd name="connsiteY3512" fmla="*/ 953531 h 1621113"/>
              <a:gd name="connsiteX3513" fmla="*/ 1745382 w 1913134"/>
              <a:gd name="connsiteY3513" fmla="*/ 949125 h 1621113"/>
              <a:gd name="connsiteX3514" fmla="*/ 1749195 w 1913134"/>
              <a:gd name="connsiteY3514" fmla="*/ 933614 h 1621113"/>
              <a:gd name="connsiteX3515" fmla="*/ 1754539 w 1913134"/>
              <a:gd name="connsiteY3515" fmla="*/ 944719 h 1621113"/>
              <a:gd name="connsiteX3516" fmla="*/ 1763991 w 1913134"/>
              <a:gd name="connsiteY3516" fmla="*/ 940170 h 1621113"/>
              <a:gd name="connsiteX3517" fmla="*/ 416271 w 1913134"/>
              <a:gd name="connsiteY3517" fmla="*/ 927421 h 1621113"/>
              <a:gd name="connsiteX3518" fmla="*/ 410599 w 1913134"/>
              <a:gd name="connsiteY3518" fmla="*/ 930150 h 1621113"/>
              <a:gd name="connsiteX3519" fmla="*/ 407114 w 1913134"/>
              <a:gd name="connsiteY3519" fmla="*/ 931827 h 1621113"/>
              <a:gd name="connsiteX3520" fmla="*/ 408259 w 1913134"/>
              <a:gd name="connsiteY3520" fmla="*/ 931276 h 1621113"/>
              <a:gd name="connsiteX3521" fmla="*/ 410599 w 1913134"/>
              <a:gd name="connsiteY3521" fmla="*/ 930150 h 1621113"/>
              <a:gd name="connsiteX3522" fmla="*/ 415126 w 1913134"/>
              <a:gd name="connsiteY3522" fmla="*/ 927971 h 1621113"/>
              <a:gd name="connsiteX3523" fmla="*/ 416271 w 1913134"/>
              <a:gd name="connsiteY3523" fmla="*/ 927421 h 1621113"/>
              <a:gd name="connsiteX3524" fmla="*/ 421614 w 1913134"/>
              <a:gd name="connsiteY3524" fmla="*/ 938525 h 1621113"/>
              <a:gd name="connsiteX3525" fmla="*/ 412458 w 1913134"/>
              <a:gd name="connsiteY3525" fmla="*/ 942931 h 1621113"/>
              <a:gd name="connsiteX3526" fmla="*/ 405963 w 1913134"/>
              <a:gd name="connsiteY3526" fmla="*/ 946056 h 1621113"/>
              <a:gd name="connsiteX3527" fmla="*/ 404446 w 1913134"/>
              <a:gd name="connsiteY3527" fmla="*/ 946787 h 1621113"/>
              <a:gd name="connsiteX3528" fmla="*/ 403301 w 1913134"/>
              <a:gd name="connsiteY3528" fmla="*/ 947337 h 1621113"/>
              <a:gd name="connsiteX3529" fmla="*/ 403969 w 1913134"/>
              <a:gd name="connsiteY3529" fmla="*/ 948725 h 1621113"/>
              <a:gd name="connsiteX3530" fmla="*/ 406432 w 1913134"/>
              <a:gd name="connsiteY3530" fmla="*/ 953844 h 1621113"/>
              <a:gd name="connsiteX3531" fmla="*/ 406391 w 1913134"/>
              <a:gd name="connsiteY3531" fmla="*/ 953757 h 1621113"/>
              <a:gd name="connsiteX3532" fmla="*/ 408645 w 1913134"/>
              <a:gd name="connsiteY3532" fmla="*/ 958442 h 1621113"/>
              <a:gd name="connsiteX3533" fmla="*/ 417801 w 1913134"/>
              <a:gd name="connsiteY3533" fmla="*/ 954035 h 1621113"/>
              <a:gd name="connsiteX3534" fmla="*/ 423145 w 1913134"/>
              <a:gd name="connsiteY3534" fmla="*/ 965140 h 1621113"/>
              <a:gd name="connsiteX3535" fmla="*/ 437817 w 1913134"/>
              <a:gd name="connsiteY3535" fmla="*/ 972196 h 1621113"/>
              <a:gd name="connsiteX3536" fmla="*/ 432301 w 1913134"/>
              <a:gd name="connsiteY3536" fmla="*/ 960733 h 1621113"/>
              <a:gd name="connsiteX3537" fmla="*/ 423145 w 1913134"/>
              <a:gd name="connsiteY3537" fmla="*/ 965140 h 1621113"/>
              <a:gd name="connsiteX3538" fmla="*/ 417801 w 1913134"/>
              <a:gd name="connsiteY3538" fmla="*/ 954035 h 1621113"/>
              <a:gd name="connsiteX3539" fmla="*/ 426958 w 1913134"/>
              <a:gd name="connsiteY3539" fmla="*/ 949629 h 1621113"/>
              <a:gd name="connsiteX3540" fmla="*/ 421614 w 1913134"/>
              <a:gd name="connsiteY3540" fmla="*/ 938525 h 1621113"/>
              <a:gd name="connsiteX3541" fmla="*/ 430771 w 1913134"/>
              <a:gd name="connsiteY3541" fmla="*/ 934119 h 1621113"/>
              <a:gd name="connsiteX3542" fmla="*/ 416271 w 1913134"/>
              <a:gd name="connsiteY3542" fmla="*/ 927421 h 1621113"/>
              <a:gd name="connsiteX3543" fmla="*/ 245335 w 1913134"/>
              <a:gd name="connsiteY3543" fmla="*/ 926740 h 1621113"/>
              <a:gd name="connsiteX3544" fmla="*/ 244191 w 1913134"/>
              <a:gd name="connsiteY3544" fmla="*/ 927291 h 1621113"/>
              <a:gd name="connsiteX3545" fmla="*/ 241083 w 1913134"/>
              <a:gd name="connsiteY3545" fmla="*/ 928786 h 1621113"/>
              <a:gd name="connsiteX3546" fmla="*/ 236179 w 1913134"/>
              <a:gd name="connsiteY3546" fmla="*/ 931146 h 1621113"/>
              <a:gd name="connsiteX3547" fmla="*/ 494734 w 1913134"/>
              <a:gd name="connsiteY3547" fmla="*/ 924921 h 1621113"/>
              <a:gd name="connsiteX3548" fmla="*/ 494817 w 1913134"/>
              <a:gd name="connsiteY3548" fmla="*/ 925093 h 1621113"/>
              <a:gd name="connsiteX3549" fmla="*/ 496988 w 1913134"/>
              <a:gd name="connsiteY3549" fmla="*/ 929606 h 1621113"/>
              <a:gd name="connsiteX3550" fmla="*/ 494734 w 1913134"/>
              <a:gd name="connsiteY3550" fmla="*/ 924921 h 1621113"/>
              <a:gd name="connsiteX3551" fmla="*/ 221679 w 1913134"/>
              <a:gd name="connsiteY3551" fmla="*/ 924448 h 1621113"/>
              <a:gd name="connsiteX3552" fmla="*/ 227022 w 1913134"/>
              <a:gd name="connsiteY3552" fmla="*/ 935553 h 1621113"/>
              <a:gd name="connsiteX3553" fmla="*/ 232365 w 1913134"/>
              <a:gd name="connsiteY3553" fmla="*/ 946657 h 1621113"/>
              <a:gd name="connsiteX3554" fmla="*/ 217865 w 1913134"/>
              <a:gd name="connsiteY3554" fmla="*/ 939959 h 1621113"/>
              <a:gd name="connsiteX3555" fmla="*/ 212522 w 1913134"/>
              <a:gd name="connsiteY3555" fmla="*/ 928854 h 1621113"/>
              <a:gd name="connsiteX3556" fmla="*/ 311725 w 1913134"/>
              <a:gd name="connsiteY3556" fmla="*/ 922585 h 1621113"/>
              <a:gd name="connsiteX3557" fmla="*/ 313979 w 1913134"/>
              <a:gd name="connsiteY3557" fmla="*/ 927270 h 1621113"/>
              <a:gd name="connsiteX3558" fmla="*/ 313874 w 1913134"/>
              <a:gd name="connsiteY3558" fmla="*/ 927051 h 1621113"/>
              <a:gd name="connsiteX3559" fmla="*/ 197554 w 1913134"/>
              <a:gd name="connsiteY3559" fmla="*/ 921940 h 1621113"/>
              <a:gd name="connsiteX3560" fmla="*/ 188398 w 1913134"/>
              <a:gd name="connsiteY3560" fmla="*/ 926347 h 1621113"/>
              <a:gd name="connsiteX3561" fmla="*/ 197554 w 1913134"/>
              <a:gd name="connsiteY3561" fmla="*/ 921940 h 1621113"/>
              <a:gd name="connsiteX3562" fmla="*/ 212522 w 1913134"/>
              <a:gd name="connsiteY3562" fmla="*/ 928854 h 1621113"/>
              <a:gd name="connsiteX3563" fmla="*/ 203070 w 1913134"/>
              <a:gd name="connsiteY3563" fmla="*/ 933403 h 1621113"/>
              <a:gd name="connsiteX3564" fmla="*/ 197554 w 1913134"/>
              <a:gd name="connsiteY3564" fmla="*/ 921940 h 1621113"/>
              <a:gd name="connsiteX3565" fmla="*/ 743002 w 1913134"/>
              <a:gd name="connsiteY3565" fmla="*/ 921509 h 1621113"/>
              <a:gd name="connsiteX3566" fmla="*/ 733846 w 1913134"/>
              <a:gd name="connsiteY3566" fmla="*/ 925916 h 1621113"/>
              <a:gd name="connsiteX3567" fmla="*/ 230835 w 1913134"/>
              <a:gd name="connsiteY3567" fmla="*/ 920042 h 1621113"/>
              <a:gd name="connsiteX3568" fmla="*/ 221679 w 1913134"/>
              <a:gd name="connsiteY3568" fmla="*/ 924448 h 1621113"/>
              <a:gd name="connsiteX3569" fmla="*/ 230835 w 1913134"/>
              <a:gd name="connsiteY3569" fmla="*/ 920042 h 1621113"/>
              <a:gd name="connsiteX3570" fmla="*/ 173898 w 1913134"/>
              <a:gd name="connsiteY3570" fmla="*/ 919648 h 1621113"/>
              <a:gd name="connsiteX3571" fmla="*/ 164741 w 1913134"/>
              <a:gd name="connsiteY3571" fmla="*/ 924055 h 1621113"/>
              <a:gd name="connsiteX3572" fmla="*/ 173898 w 1913134"/>
              <a:gd name="connsiteY3572" fmla="*/ 919648 h 1621113"/>
              <a:gd name="connsiteX3573" fmla="*/ 399345 w 1913134"/>
              <a:gd name="connsiteY3573" fmla="*/ 915680 h 1621113"/>
              <a:gd name="connsiteX3574" fmla="*/ 399453 w 1913134"/>
              <a:gd name="connsiteY3574" fmla="*/ 915905 h 1621113"/>
              <a:gd name="connsiteX3575" fmla="*/ 401599 w 1913134"/>
              <a:gd name="connsiteY3575" fmla="*/ 920364 h 1621113"/>
              <a:gd name="connsiteX3576" fmla="*/ 399345 w 1913134"/>
              <a:gd name="connsiteY3576" fmla="*/ 915680 h 1621113"/>
              <a:gd name="connsiteX3577" fmla="*/ 183054 w 1913134"/>
              <a:gd name="connsiteY3577" fmla="*/ 915242 h 1621113"/>
              <a:gd name="connsiteX3578" fmla="*/ 188398 w 1913134"/>
              <a:gd name="connsiteY3578" fmla="*/ 926347 h 1621113"/>
              <a:gd name="connsiteX3579" fmla="*/ 173898 w 1913134"/>
              <a:gd name="connsiteY3579" fmla="*/ 919648 h 1621113"/>
              <a:gd name="connsiteX3580" fmla="*/ 500801 w 1913134"/>
              <a:gd name="connsiteY3580" fmla="*/ 914095 h 1621113"/>
              <a:gd name="connsiteX3581" fmla="*/ 515301 w 1913134"/>
              <a:gd name="connsiteY3581" fmla="*/ 920793 h 1621113"/>
              <a:gd name="connsiteX3582" fmla="*/ 506145 w 1913134"/>
              <a:gd name="connsiteY3582" fmla="*/ 925200 h 1621113"/>
              <a:gd name="connsiteX3583" fmla="*/ 500801 w 1913134"/>
              <a:gd name="connsiteY3583" fmla="*/ 914095 h 1621113"/>
              <a:gd name="connsiteX3584" fmla="*/ 216163 w 1913134"/>
              <a:gd name="connsiteY3584" fmla="*/ 912986 h 1621113"/>
              <a:gd name="connsiteX3585" fmla="*/ 207006 w 1913134"/>
              <a:gd name="connsiteY3585" fmla="*/ 917392 h 1621113"/>
              <a:gd name="connsiteX3586" fmla="*/ 216163 w 1913134"/>
              <a:gd name="connsiteY3586" fmla="*/ 912986 h 1621113"/>
              <a:gd name="connsiteX3587" fmla="*/ 1534760 w 1913134"/>
              <a:gd name="connsiteY3587" fmla="*/ 912840 h 1621113"/>
              <a:gd name="connsiteX3588" fmla="*/ 1525308 w 1913134"/>
              <a:gd name="connsiteY3588" fmla="*/ 917388 h 1621113"/>
              <a:gd name="connsiteX3589" fmla="*/ 1295648 w 1913134"/>
              <a:gd name="connsiteY3589" fmla="*/ 911845 h 1621113"/>
              <a:gd name="connsiteX3590" fmla="*/ 1295773 w 1913134"/>
              <a:gd name="connsiteY3590" fmla="*/ 912104 h 1621113"/>
              <a:gd name="connsiteX3591" fmla="*/ 1297902 w 1913134"/>
              <a:gd name="connsiteY3591" fmla="*/ 916530 h 1621113"/>
              <a:gd name="connsiteX3592" fmla="*/ 1295648 w 1913134"/>
              <a:gd name="connsiteY3592" fmla="*/ 911845 h 1621113"/>
              <a:gd name="connsiteX3593" fmla="*/ 509958 w 1913134"/>
              <a:gd name="connsiteY3593" fmla="*/ 909689 h 1621113"/>
              <a:gd name="connsiteX3594" fmla="*/ 515301 w 1913134"/>
              <a:gd name="connsiteY3594" fmla="*/ 920793 h 1621113"/>
              <a:gd name="connsiteX3595" fmla="*/ 509958 w 1913134"/>
              <a:gd name="connsiteY3595" fmla="*/ 909689 h 1621113"/>
              <a:gd name="connsiteX3596" fmla="*/ 396255 w 1913134"/>
              <a:gd name="connsiteY3596" fmla="*/ 909260 h 1621113"/>
              <a:gd name="connsiteX3597" fmla="*/ 387099 w 1913134"/>
              <a:gd name="connsiteY3597" fmla="*/ 913666 h 1621113"/>
              <a:gd name="connsiteX3598" fmla="*/ 401599 w 1913134"/>
              <a:gd name="connsiteY3598" fmla="*/ 920364 h 1621113"/>
              <a:gd name="connsiteX3599" fmla="*/ 399595 w 1913134"/>
              <a:gd name="connsiteY3599" fmla="*/ 916200 h 1621113"/>
              <a:gd name="connsiteX3600" fmla="*/ 399453 w 1913134"/>
              <a:gd name="connsiteY3600" fmla="*/ 915905 h 1621113"/>
              <a:gd name="connsiteX3601" fmla="*/ 1657914 w 1913134"/>
              <a:gd name="connsiteY3601" fmla="*/ 908720 h 1621113"/>
              <a:gd name="connsiteX3602" fmla="*/ 1648462 w 1913134"/>
              <a:gd name="connsiteY3602" fmla="*/ 913269 h 1621113"/>
              <a:gd name="connsiteX3603" fmla="*/ 1663258 w 1913134"/>
              <a:gd name="connsiteY3603" fmla="*/ 919825 h 1621113"/>
              <a:gd name="connsiteX3604" fmla="*/ 1662077 w 1913134"/>
              <a:gd name="connsiteY3604" fmla="*/ 920393 h 1621113"/>
              <a:gd name="connsiteX3605" fmla="*/ 1654987 w 1913134"/>
              <a:gd name="connsiteY3605" fmla="*/ 923805 h 1621113"/>
              <a:gd name="connsiteX3606" fmla="*/ 1653806 w 1913134"/>
              <a:gd name="connsiteY3606" fmla="*/ 924373 h 1621113"/>
              <a:gd name="connsiteX3607" fmla="*/ 1659322 w 1913134"/>
              <a:gd name="connsiteY3607" fmla="*/ 935835 h 1621113"/>
              <a:gd name="connsiteX3608" fmla="*/ 1668774 w 1913134"/>
              <a:gd name="connsiteY3608" fmla="*/ 931287 h 1621113"/>
              <a:gd name="connsiteX3609" fmla="*/ 1663258 w 1913134"/>
              <a:gd name="connsiteY3609" fmla="*/ 919825 h 1621113"/>
              <a:gd name="connsiteX3610" fmla="*/ 1657914 w 1913134"/>
              <a:gd name="connsiteY3610" fmla="*/ 908720 h 1621113"/>
              <a:gd name="connsiteX3611" fmla="*/ 225319 w 1913134"/>
              <a:gd name="connsiteY3611" fmla="*/ 908580 h 1621113"/>
              <a:gd name="connsiteX3612" fmla="*/ 221679 w 1913134"/>
              <a:gd name="connsiteY3612" fmla="*/ 924448 h 1621113"/>
              <a:gd name="connsiteX3613" fmla="*/ 216163 w 1913134"/>
              <a:gd name="connsiteY3613" fmla="*/ 912986 h 1621113"/>
              <a:gd name="connsiteX3614" fmla="*/ 225319 w 1913134"/>
              <a:gd name="connsiteY3614" fmla="*/ 908580 h 1621113"/>
              <a:gd name="connsiteX3615" fmla="*/ 230835 w 1913134"/>
              <a:gd name="connsiteY3615" fmla="*/ 920042 h 1621113"/>
              <a:gd name="connsiteX3616" fmla="*/ 225319 w 1913134"/>
              <a:gd name="connsiteY3616" fmla="*/ 908580 h 1621113"/>
              <a:gd name="connsiteX3617" fmla="*/ 168554 w 1913134"/>
              <a:gd name="connsiteY3617" fmla="*/ 908544 h 1621113"/>
              <a:gd name="connsiteX3618" fmla="*/ 173898 w 1913134"/>
              <a:gd name="connsiteY3618" fmla="*/ 919648 h 1621113"/>
              <a:gd name="connsiteX3619" fmla="*/ 486301 w 1913134"/>
              <a:gd name="connsiteY3619" fmla="*/ 907397 h 1621113"/>
              <a:gd name="connsiteX3620" fmla="*/ 491645 w 1913134"/>
              <a:gd name="connsiteY3620" fmla="*/ 918502 h 1621113"/>
              <a:gd name="connsiteX3621" fmla="*/ 482488 w 1913134"/>
              <a:gd name="connsiteY3621" fmla="*/ 922908 h 1621113"/>
              <a:gd name="connsiteX3622" fmla="*/ 487832 w 1913134"/>
              <a:gd name="connsiteY3622" fmla="*/ 934012 h 1621113"/>
              <a:gd name="connsiteX3623" fmla="*/ 478380 w 1913134"/>
              <a:gd name="connsiteY3623" fmla="*/ 938560 h 1621113"/>
              <a:gd name="connsiteX3624" fmla="*/ 483895 w 1913134"/>
              <a:gd name="connsiteY3624" fmla="*/ 950023 h 1621113"/>
              <a:gd name="connsiteX3625" fmla="*/ 486233 w 1913134"/>
              <a:gd name="connsiteY3625" fmla="*/ 954881 h 1621113"/>
              <a:gd name="connsiteX3626" fmla="*/ 486404 w 1913134"/>
              <a:gd name="connsiteY3626" fmla="*/ 955236 h 1621113"/>
              <a:gd name="connsiteX3627" fmla="*/ 489239 w 1913134"/>
              <a:gd name="connsiteY3627" fmla="*/ 961127 h 1621113"/>
              <a:gd name="connsiteX3628" fmla="*/ 474739 w 1913134"/>
              <a:gd name="connsiteY3628" fmla="*/ 954429 h 1621113"/>
              <a:gd name="connsiteX3629" fmla="*/ 489239 w 1913134"/>
              <a:gd name="connsiteY3629" fmla="*/ 961127 h 1621113"/>
              <a:gd name="connsiteX3630" fmla="*/ 480082 w 1913134"/>
              <a:gd name="connsiteY3630" fmla="*/ 965533 h 1621113"/>
              <a:gd name="connsiteX3631" fmla="*/ 485425 w 1913134"/>
              <a:gd name="connsiteY3631" fmla="*/ 976637 h 1621113"/>
              <a:gd name="connsiteX3632" fmla="*/ 494582 w 1913134"/>
              <a:gd name="connsiteY3632" fmla="*/ 972231 h 1621113"/>
              <a:gd name="connsiteX3633" fmla="*/ 499925 w 1913134"/>
              <a:gd name="connsiteY3633" fmla="*/ 983335 h 1621113"/>
              <a:gd name="connsiteX3634" fmla="*/ 494582 w 1913134"/>
              <a:gd name="connsiteY3634" fmla="*/ 972231 h 1621113"/>
              <a:gd name="connsiteX3635" fmla="*/ 509377 w 1913134"/>
              <a:gd name="connsiteY3635" fmla="*/ 978787 h 1621113"/>
              <a:gd name="connsiteX3636" fmla="*/ 494582 w 1913134"/>
              <a:gd name="connsiteY3636" fmla="*/ 972231 h 1621113"/>
              <a:gd name="connsiteX3637" fmla="*/ 504034 w 1913134"/>
              <a:gd name="connsiteY3637" fmla="*/ 967683 h 1621113"/>
              <a:gd name="connsiteX3638" fmla="*/ 498691 w 1913134"/>
              <a:gd name="connsiteY3638" fmla="*/ 956579 h 1621113"/>
              <a:gd name="connsiteX3639" fmla="*/ 507847 w 1913134"/>
              <a:gd name="connsiteY3639" fmla="*/ 952172 h 1621113"/>
              <a:gd name="connsiteX3640" fmla="*/ 493347 w 1913134"/>
              <a:gd name="connsiteY3640" fmla="*/ 945474 h 1621113"/>
              <a:gd name="connsiteX3641" fmla="*/ 502504 w 1913134"/>
              <a:gd name="connsiteY3641" fmla="*/ 941068 h 1621113"/>
              <a:gd name="connsiteX3642" fmla="*/ 511660 w 1913134"/>
              <a:gd name="connsiteY3642" fmla="*/ 936662 h 1621113"/>
              <a:gd name="connsiteX3643" fmla="*/ 502504 w 1913134"/>
              <a:gd name="connsiteY3643" fmla="*/ 941068 h 1621113"/>
              <a:gd name="connsiteX3644" fmla="*/ 496988 w 1913134"/>
              <a:gd name="connsiteY3644" fmla="*/ 929606 h 1621113"/>
              <a:gd name="connsiteX3645" fmla="*/ 494984 w 1913134"/>
              <a:gd name="connsiteY3645" fmla="*/ 925442 h 1621113"/>
              <a:gd name="connsiteX3646" fmla="*/ 494839 w 1913134"/>
              <a:gd name="connsiteY3646" fmla="*/ 925140 h 1621113"/>
              <a:gd name="connsiteX3647" fmla="*/ 494817 w 1913134"/>
              <a:gd name="connsiteY3647" fmla="*/ 925093 h 1621113"/>
              <a:gd name="connsiteX3648" fmla="*/ 492313 w 1913134"/>
              <a:gd name="connsiteY3648" fmla="*/ 919890 h 1621113"/>
              <a:gd name="connsiteX3649" fmla="*/ 491645 w 1913134"/>
              <a:gd name="connsiteY3649" fmla="*/ 918502 h 1621113"/>
              <a:gd name="connsiteX3650" fmla="*/ 492790 w 1913134"/>
              <a:gd name="connsiteY3650" fmla="*/ 917951 h 1621113"/>
              <a:gd name="connsiteX3651" fmla="*/ 493553 w 1913134"/>
              <a:gd name="connsiteY3651" fmla="*/ 917583 h 1621113"/>
              <a:gd name="connsiteX3652" fmla="*/ 495130 w 1913134"/>
              <a:gd name="connsiteY3652" fmla="*/ 916825 h 1621113"/>
              <a:gd name="connsiteX3653" fmla="*/ 499657 w 1913134"/>
              <a:gd name="connsiteY3653" fmla="*/ 914646 h 1621113"/>
              <a:gd name="connsiteX3654" fmla="*/ 500801 w 1913134"/>
              <a:gd name="connsiteY3654" fmla="*/ 914095 h 1621113"/>
              <a:gd name="connsiteX3655" fmla="*/ 506145 w 1913134"/>
              <a:gd name="connsiteY3655" fmla="*/ 925200 h 1621113"/>
              <a:gd name="connsiteX3656" fmla="*/ 515301 w 1913134"/>
              <a:gd name="connsiteY3656" fmla="*/ 920793 h 1621113"/>
              <a:gd name="connsiteX3657" fmla="*/ 509958 w 1913134"/>
              <a:gd name="connsiteY3657" fmla="*/ 909689 h 1621113"/>
              <a:gd name="connsiteX3658" fmla="*/ 500801 w 1913134"/>
              <a:gd name="connsiteY3658" fmla="*/ 914095 h 1621113"/>
              <a:gd name="connsiteX3659" fmla="*/ 495130 w 1913134"/>
              <a:gd name="connsiteY3659" fmla="*/ 916825 h 1621113"/>
              <a:gd name="connsiteX3660" fmla="*/ 491645 w 1913134"/>
              <a:gd name="connsiteY3660" fmla="*/ 918502 h 1621113"/>
              <a:gd name="connsiteX3661" fmla="*/ 486301 w 1913134"/>
              <a:gd name="connsiteY3661" fmla="*/ 907397 h 1621113"/>
              <a:gd name="connsiteX3662" fmla="*/ 315366 w 1913134"/>
              <a:gd name="connsiteY3662" fmla="*/ 906717 h 1621113"/>
              <a:gd name="connsiteX3663" fmla="*/ 320881 w 1913134"/>
              <a:gd name="connsiteY3663" fmla="*/ 918179 h 1621113"/>
              <a:gd name="connsiteX3664" fmla="*/ 311725 w 1913134"/>
              <a:gd name="connsiteY3664" fmla="*/ 922585 h 1621113"/>
              <a:gd name="connsiteX3665" fmla="*/ 297052 w 1913134"/>
              <a:gd name="connsiteY3665" fmla="*/ 915529 h 1621113"/>
              <a:gd name="connsiteX3666" fmla="*/ 298197 w 1913134"/>
              <a:gd name="connsiteY3666" fmla="*/ 914978 h 1621113"/>
              <a:gd name="connsiteX3667" fmla="*/ 300537 w 1913134"/>
              <a:gd name="connsiteY3667" fmla="*/ 913852 h 1621113"/>
              <a:gd name="connsiteX3668" fmla="*/ 305064 w 1913134"/>
              <a:gd name="connsiteY3668" fmla="*/ 911674 h 1621113"/>
              <a:gd name="connsiteX3669" fmla="*/ 306209 w 1913134"/>
              <a:gd name="connsiteY3669" fmla="*/ 911123 h 1621113"/>
              <a:gd name="connsiteX3670" fmla="*/ 247117 w 1913134"/>
              <a:gd name="connsiteY3670" fmla="*/ 906252 h 1621113"/>
              <a:gd name="connsiteX3671" fmla="*/ 249444 w 1913134"/>
              <a:gd name="connsiteY3671" fmla="*/ 911088 h 1621113"/>
              <a:gd name="connsiteX3672" fmla="*/ 247117 w 1913134"/>
              <a:gd name="connsiteY3672" fmla="*/ 906252 h 1621113"/>
              <a:gd name="connsiteX3673" fmla="*/ 1712552 w 1913134"/>
              <a:gd name="connsiteY3673" fmla="*/ 904336 h 1621113"/>
              <a:gd name="connsiteX3674" fmla="*/ 1714852 w 1913134"/>
              <a:gd name="connsiteY3674" fmla="*/ 909114 h 1621113"/>
              <a:gd name="connsiteX3675" fmla="*/ 1712783 w 1913134"/>
              <a:gd name="connsiteY3675" fmla="*/ 904816 h 1621113"/>
              <a:gd name="connsiteX3676" fmla="*/ 1712525 w 1913134"/>
              <a:gd name="connsiteY3676" fmla="*/ 904278 h 1621113"/>
              <a:gd name="connsiteX3677" fmla="*/ 1714852 w 1913134"/>
              <a:gd name="connsiteY3677" fmla="*/ 909114 h 1621113"/>
              <a:gd name="connsiteX3678" fmla="*/ 1712552 w 1913134"/>
              <a:gd name="connsiteY3678" fmla="*/ 904334 h 1621113"/>
              <a:gd name="connsiteX3679" fmla="*/ 234476 w 1913134"/>
              <a:gd name="connsiteY3679" fmla="*/ 904173 h 1621113"/>
              <a:gd name="connsiteX3680" fmla="*/ 225319 w 1913134"/>
              <a:gd name="connsiteY3680" fmla="*/ 908580 h 1621113"/>
              <a:gd name="connsiteX3681" fmla="*/ 234476 w 1913134"/>
              <a:gd name="connsiteY3681" fmla="*/ 904173 h 1621113"/>
              <a:gd name="connsiteX3682" fmla="*/ 642269 w 1913134"/>
              <a:gd name="connsiteY3682" fmla="*/ 901164 h 1621113"/>
              <a:gd name="connsiteX3683" fmla="*/ 647613 w 1913134"/>
              <a:gd name="connsiteY3683" fmla="*/ 912268 h 1621113"/>
              <a:gd name="connsiteX3684" fmla="*/ 656769 w 1913134"/>
              <a:gd name="connsiteY3684" fmla="*/ 907862 h 1621113"/>
              <a:gd name="connsiteX3685" fmla="*/ 642269 w 1913134"/>
              <a:gd name="connsiteY3685" fmla="*/ 901164 h 1621113"/>
              <a:gd name="connsiteX3686" fmla="*/ 1130780 w 1913134"/>
              <a:gd name="connsiteY3686" fmla="*/ 900339 h 1621113"/>
              <a:gd name="connsiteX3687" fmla="*/ 1121623 w 1913134"/>
              <a:gd name="connsiteY3687" fmla="*/ 904745 h 1621113"/>
              <a:gd name="connsiteX3688" fmla="*/ 1130780 w 1913134"/>
              <a:gd name="connsiteY3688" fmla="*/ 900339 h 1621113"/>
              <a:gd name="connsiteX3689" fmla="*/ 1277763 w 1913134"/>
              <a:gd name="connsiteY3689" fmla="*/ 898870 h 1621113"/>
              <a:gd name="connsiteX3690" fmla="*/ 1275764 w 1913134"/>
              <a:gd name="connsiteY3690" fmla="*/ 899832 h 1621113"/>
              <a:gd name="connsiteX3691" fmla="*/ 1275101 w 1913134"/>
              <a:gd name="connsiteY3691" fmla="*/ 900151 h 1621113"/>
              <a:gd name="connsiteX3692" fmla="*/ 1268607 w 1913134"/>
              <a:gd name="connsiteY3692" fmla="*/ 903276 h 1621113"/>
              <a:gd name="connsiteX3693" fmla="*/ 276914 w 1913134"/>
              <a:gd name="connsiteY3693" fmla="*/ 897869 h 1621113"/>
              <a:gd name="connsiteX3694" fmla="*/ 282257 w 1913134"/>
              <a:gd name="connsiteY3694" fmla="*/ 908973 h 1621113"/>
              <a:gd name="connsiteX3695" fmla="*/ 287600 w 1913134"/>
              <a:gd name="connsiteY3695" fmla="*/ 920078 h 1621113"/>
              <a:gd name="connsiteX3696" fmla="*/ 278444 w 1913134"/>
              <a:gd name="connsiteY3696" fmla="*/ 924484 h 1621113"/>
              <a:gd name="connsiteX3697" fmla="*/ 273100 w 1913134"/>
              <a:gd name="connsiteY3697" fmla="*/ 913379 h 1621113"/>
              <a:gd name="connsiteX3698" fmla="*/ 263944 w 1913134"/>
              <a:gd name="connsiteY3698" fmla="*/ 917786 h 1621113"/>
              <a:gd name="connsiteX3699" fmla="*/ 278444 w 1913134"/>
              <a:gd name="connsiteY3699" fmla="*/ 924484 h 1621113"/>
              <a:gd name="connsiteX3700" fmla="*/ 283960 w 1913134"/>
              <a:gd name="connsiteY3700" fmla="*/ 935946 h 1621113"/>
              <a:gd name="connsiteX3701" fmla="*/ 278288 w 1913134"/>
              <a:gd name="connsiteY3701" fmla="*/ 938675 h 1621113"/>
              <a:gd name="connsiteX3702" fmla="*/ 274803 w 1913134"/>
              <a:gd name="connsiteY3702" fmla="*/ 940352 h 1621113"/>
              <a:gd name="connsiteX3703" fmla="*/ 265646 w 1913134"/>
              <a:gd name="connsiteY3703" fmla="*/ 944759 h 1621113"/>
              <a:gd name="connsiteX3704" fmla="*/ 274803 w 1913134"/>
              <a:gd name="connsiteY3704" fmla="*/ 940352 h 1621113"/>
              <a:gd name="connsiteX3705" fmla="*/ 275948 w 1913134"/>
              <a:gd name="connsiteY3705" fmla="*/ 939802 h 1621113"/>
              <a:gd name="connsiteX3706" fmla="*/ 278288 w 1913134"/>
              <a:gd name="connsiteY3706" fmla="*/ 938675 h 1621113"/>
              <a:gd name="connsiteX3707" fmla="*/ 282815 w 1913134"/>
              <a:gd name="connsiteY3707" fmla="*/ 936497 h 1621113"/>
              <a:gd name="connsiteX3708" fmla="*/ 283960 w 1913134"/>
              <a:gd name="connsiteY3708" fmla="*/ 935946 h 1621113"/>
              <a:gd name="connsiteX3709" fmla="*/ 278444 w 1913134"/>
              <a:gd name="connsiteY3709" fmla="*/ 924484 h 1621113"/>
              <a:gd name="connsiteX3710" fmla="*/ 279589 w 1913134"/>
              <a:gd name="connsiteY3710" fmla="*/ 923933 h 1621113"/>
              <a:gd name="connsiteX3711" fmla="*/ 280352 w 1913134"/>
              <a:gd name="connsiteY3711" fmla="*/ 923565 h 1621113"/>
              <a:gd name="connsiteX3712" fmla="*/ 287600 w 1913134"/>
              <a:gd name="connsiteY3712" fmla="*/ 920078 h 1621113"/>
              <a:gd name="connsiteX3713" fmla="*/ 293116 w 1913134"/>
              <a:gd name="connsiteY3713" fmla="*/ 931540 h 1621113"/>
              <a:gd name="connsiteX3714" fmla="*/ 302568 w 1913134"/>
              <a:gd name="connsiteY3714" fmla="*/ 926992 h 1621113"/>
              <a:gd name="connsiteX3715" fmla="*/ 311725 w 1913134"/>
              <a:gd name="connsiteY3715" fmla="*/ 922585 h 1621113"/>
              <a:gd name="connsiteX3716" fmla="*/ 313729 w 1913134"/>
              <a:gd name="connsiteY3716" fmla="*/ 926750 h 1621113"/>
              <a:gd name="connsiteX3717" fmla="*/ 313874 w 1913134"/>
              <a:gd name="connsiteY3717" fmla="*/ 927051 h 1621113"/>
              <a:gd name="connsiteX3718" fmla="*/ 314063 w 1913134"/>
              <a:gd name="connsiteY3718" fmla="*/ 927444 h 1621113"/>
              <a:gd name="connsiteX3719" fmla="*/ 317068 w 1913134"/>
              <a:gd name="connsiteY3719" fmla="*/ 933690 h 1621113"/>
              <a:gd name="connsiteX3720" fmla="*/ 307912 w 1913134"/>
              <a:gd name="connsiteY3720" fmla="*/ 938096 h 1621113"/>
              <a:gd name="connsiteX3721" fmla="*/ 305908 w 1913134"/>
              <a:gd name="connsiteY3721" fmla="*/ 933932 h 1621113"/>
              <a:gd name="connsiteX3722" fmla="*/ 305790 w 1913134"/>
              <a:gd name="connsiteY3722" fmla="*/ 933686 h 1621113"/>
              <a:gd name="connsiteX3723" fmla="*/ 305658 w 1913134"/>
              <a:gd name="connsiteY3723" fmla="*/ 933411 h 1621113"/>
              <a:gd name="connsiteX3724" fmla="*/ 307912 w 1913134"/>
              <a:gd name="connsiteY3724" fmla="*/ 938096 h 1621113"/>
              <a:gd name="connsiteX3725" fmla="*/ 313255 w 1913134"/>
              <a:gd name="connsiteY3725" fmla="*/ 949200 h 1621113"/>
              <a:gd name="connsiteX3726" fmla="*/ 318598 w 1913134"/>
              <a:gd name="connsiteY3726" fmla="*/ 960304 h 1621113"/>
              <a:gd name="connsiteX3727" fmla="*/ 317417 w 1913134"/>
              <a:gd name="connsiteY3727" fmla="*/ 960873 h 1621113"/>
              <a:gd name="connsiteX3728" fmla="*/ 309146 w 1913134"/>
              <a:gd name="connsiteY3728" fmla="*/ 964853 h 1621113"/>
              <a:gd name="connsiteX3729" fmla="*/ 303803 w 1913134"/>
              <a:gd name="connsiteY3729" fmla="*/ 953748 h 1621113"/>
              <a:gd name="connsiteX3730" fmla="*/ 294646 w 1913134"/>
              <a:gd name="connsiteY3730" fmla="*/ 958155 h 1621113"/>
              <a:gd name="connsiteX3731" fmla="*/ 309146 w 1913134"/>
              <a:gd name="connsiteY3731" fmla="*/ 964853 h 1621113"/>
              <a:gd name="connsiteX3732" fmla="*/ 299990 w 1913134"/>
              <a:gd name="connsiteY3732" fmla="*/ 969259 h 1621113"/>
              <a:gd name="connsiteX3733" fmla="*/ 290833 w 1913134"/>
              <a:gd name="connsiteY3733" fmla="*/ 973665 h 1621113"/>
              <a:gd name="connsiteX3734" fmla="*/ 305506 w 1913134"/>
              <a:gd name="connsiteY3734" fmla="*/ 980721 h 1621113"/>
              <a:gd name="connsiteX3735" fmla="*/ 305506 w 1913134"/>
              <a:gd name="connsiteY3735" fmla="*/ 980721 h 1621113"/>
              <a:gd name="connsiteX3736" fmla="*/ 310849 w 1913134"/>
              <a:gd name="connsiteY3736" fmla="*/ 991826 h 1621113"/>
              <a:gd name="connsiteX3737" fmla="*/ 296349 w 1913134"/>
              <a:gd name="connsiteY3737" fmla="*/ 985127 h 1621113"/>
              <a:gd name="connsiteX3738" fmla="*/ 301692 w 1913134"/>
              <a:gd name="connsiteY3738" fmla="*/ 996232 h 1621113"/>
              <a:gd name="connsiteX3739" fmla="*/ 292536 w 1913134"/>
              <a:gd name="connsiteY3739" fmla="*/ 1000638 h 1621113"/>
              <a:gd name="connsiteX3740" fmla="*/ 301692 w 1913134"/>
              <a:gd name="connsiteY3740" fmla="*/ 996232 h 1621113"/>
              <a:gd name="connsiteX3741" fmla="*/ 307036 w 1913134"/>
              <a:gd name="connsiteY3741" fmla="*/ 1007336 h 1621113"/>
              <a:gd name="connsiteX3742" fmla="*/ 297879 w 1913134"/>
              <a:gd name="connsiteY3742" fmla="*/ 1011742 h 1621113"/>
              <a:gd name="connsiteX3743" fmla="*/ 288427 w 1913134"/>
              <a:gd name="connsiteY3743" fmla="*/ 1016290 h 1621113"/>
              <a:gd name="connsiteX3744" fmla="*/ 297879 w 1913134"/>
              <a:gd name="connsiteY3744" fmla="*/ 1011742 h 1621113"/>
              <a:gd name="connsiteX3745" fmla="*/ 303223 w 1913134"/>
              <a:gd name="connsiteY3745" fmla="*/ 1022846 h 1621113"/>
              <a:gd name="connsiteX3746" fmla="*/ 293771 w 1913134"/>
              <a:gd name="connsiteY3746" fmla="*/ 1027395 h 1621113"/>
              <a:gd name="connsiteX3747" fmla="*/ 299286 w 1913134"/>
              <a:gd name="connsiteY3747" fmla="*/ 1038857 h 1621113"/>
              <a:gd name="connsiteX3748" fmla="*/ 290130 w 1913134"/>
              <a:gd name="connsiteY3748" fmla="*/ 1043263 h 1621113"/>
              <a:gd name="connsiteX3749" fmla="*/ 304630 w 1913134"/>
              <a:gd name="connsiteY3749" fmla="*/ 1049961 h 1621113"/>
              <a:gd name="connsiteX3750" fmla="*/ 299286 w 1913134"/>
              <a:gd name="connsiteY3750" fmla="*/ 1038857 h 1621113"/>
              <a:gd name="connsiteX3751" fmla="*/ 308738 w 1913134"/>
              <a:gd name="connsiteY3751" fmla="*/ 1034309 h 1621113"/>
              <a:gd name="connsiteX3752" fmla="*/ 303223 w 1913134"/>
              <a:gd name="connsiteY3752" fmla="*/ 1022846 h 1621113"/>
              <a:gd name="connsiteX3753" fmla="*/ 317895 w 1913134"/>
              <a:gd name="connsiteY3753" fmla="*/ 1029903 h 1621113"/>
              <a:gd name="connsiteX3754" fmla="*/ 332395 w 1913134"/>
              <a:gd name="connsiteY3754" fmla="*/ 1036601 h 1621113"/>
              <a:gd name="connsiteX3755" fmla="*/ 329235 w 1913134"/>
              <a:gd name="connsiteY3755" fmla="*/ 1030035 h 1621113"/>
              <a:gd name="connsiteX3756" fmla="*/ 329306 w 1913134"/>
              <a:gd name="connsiteY3756" fmla="*/ 1030181 h 1621113"/>
              <a:gd name="connsiteX3757" fmla="*/ 327051 w 1913134"/>
              <a:gd name="connsiteY3757" fmla="*/ 1025496 h 1621113"/>
              <a:gd name="connsiteX3758" fmla="*/ 317895 w 1913134"/>
              <a:gd name="connsiteY3758" fmla="*/ 1029903 h 1621113"/>
              <a:gd name="connsiteX3759" fmla="*/ 312379 w 1913134"/>
              <a:gd name="connsiteY3759" fmla="*/ 1018440 h 1621113"/>
              <a:gd name="connsiteX3760" fmla="*/ 321536 w 1913134"/>
              <a:gd name="connsiteY3760" fmla="*/ 1014034 h 1621113"/>
              <a:gd name="connsiteX3761" fmla="*/ 318376 w 1913134"/>
              <a:gd name="connsiteY3761" fmla="*/ 1007468 h 1621113"/>
              <a:gd name="connsiteX3762" fmla="*/ 318447 w 1913134"/>
              <a:gd name="connsiteY3762" fmla="*/ 1007614 h 1621113"/>
              <a:gd name="connsiteX3763" fmla="*/ 316192 w 1913134"/>
              <a:gd name="connsiteY3763" fmla="*/ 1002930 h 1621113"/>
              <a:gd name="connsiteX3764" fmla="*/ 310849 w 1913134"/>
              <a:gd name="connsiteY3764" fmla="*/ 991826 h 1621113"/>
              <a:gd name="connsiteX3765" fmla="*/ 305506 w 1913134"/>
              <a:gd name="connsiteY3765" fmla="*/ 980721 h 1621113"/>
              <a:gd name="connsiteX3766" fmla="*/ 314662 w 1913134"/>
              <a:gd name="connsiteY3766" fmla="*/ 976315 h 1621113"/>
              <a:gd name="connsiteX3767" fmla="*/ 324114 w 1913134"/>
              <a:gd name="connsiteY3767" fmla="*/ 971767 h 1621113"/>
              <a:gd name="connsiteX3768" fmla="*/ 333271 w 1913134"/>
              <a:gd name="connsiteY3768" fmla="*/ 967361 h 1621113"/>
              <a:gd name="connsiteX3769" fmla="*/ 347771 w 1913134"/>
              <a:gd name="connsiteY3769" fmla="*/ 974059 h 1621113"/>
              <a:gd name="connsiteX3770" fmla="*/ 353114 w 1913134"/>
              <a:gd name="connsiteY3770" fmla="*/ 985163 h 1621113"/>
              <a:gd name="connsiteX3771" fmla="*/ 356927 w 1913134"/>
              <a:gd name="connsiteY3771" fmla="*/ 969652 h 1621113"/>
              <a:gd name="connsiteX3772" fmla="*/ 351584 w 1913134"/>
              <a:gd name="connsiteY3772" fmla="*/ 958548 h 1621113"/>
              <a:gd name="connsiteX3773" fmla="*/ 361036 w 1913134"/>
              <a:gd name="connsiteY3773" fmla="*/ 954000 h 1621113"/>
              <a:gd name="connsiteX3774" fmla="*/ 351584 w 1913134"/>
              <a:gd name="connsiteY3774" fmla="*/ 958548 h 1621113"/>
              <a:gd name="connsiteX3775" fmla="*/ 356927 w 1913134"/>
              <a:gd name="connsiteY3775" fmla="*/ 969652 h 1621113"/>
              <a:gd name="connsiteX3776" fmla="*/ 347771 w 1913134"/>
              <a:gd name="connsiteY3776" fmla="*/ 974059 h 1621113"/>
              <a:gd name="connsiteX3777" fmla="*/ 333271 w 1913134"/>
              <a:gd name="connsiteY3777" fmla="*/ 967361 h 1621113"/>
              <a:gd name="connsiteX3778" fmla="*/ 324114 w 1913134"/>
              <a:gd name="connsiteY3778" fmla="*/ 971767 h 1621113"/>
              <a:gd name="connsiteX3779" fmla="*/ 309146 w 1913134"/>
              <a:gd name="connsiteY3779" fmla="*/ 964853 h 1621113"/>
              <a:gd name="connsiteX3780" fmla="*/ 318598 w 1913134"/>
              <a:gd name="connsiteY3780" fmla="*/ 960304 h 1621113"/>
              <a:gd name="connsiteX3781" fmla="*/ 318598 w 1913134"/>
              <a:gd name="connsiteY3781" fmla="*/ 960304 h 1621113"/>
              <a:gd name="connsiteX3782" fmla="*/ 313255 w 1913134"/>
              <a:gd name="connsiteY3782" fmla="*/ 949200 h 1621113"/>
              <a:gd name="connsiteX3783" fmla="*/ 313255 w 1913134"/>
              <a:gd name="connsiteY3783" fmla="*/ 949200 h 1621113"/>
              <a:gd name="connsiteX3784" fmla="*/ 322412 w 1913134"/>
              <a:gd name="connsiteY3784" fmla="*/ 944794 h 1621113"/>
              <a:gd name="connsiteX3785" fmla="*/ 331568 w 1913134"/>
              <a:gd name="connsiteY3785" fmla="*/ 940388 h 1621113"/>
              <a:gd name="connsiteX3786" fmla="*/ 322412 w 1913134"/>
              <a:gd name="connsiteY3786" fmla="*/ 944794 h 1621113"/>
              <a:gd name="connsiteX3787" fmla="*/ 317068 w 1913134"/>
              <a:gd name="connsiteY3787" fmla="*/ 933690 h 1621113"/>
              <a:gd name="connsiteX3788" fmla="*/ 326225 w 1913134"/>
              <a:gd name="connsiteY3788" fmla="*/ 929284 h 1621113"/>
              <a:gd name="connsiteX3789" fmla="*/ 335381 w 1913134"/>
              <a:gd name="connsiteY3789" fmla="*/ 924877 h 1621113"/>
              <a:gd name="connsiteX3790" fmla="*/ 340725 w 1913134"/>
              <a:gd name="connsiteY3790" fmla="*/ 935982 h 1621113"/>
              <a:gd name="connsiteX3791" fmla="*/ 346068 w 1913134"/>
              <a:gd name="connsiteY3791" fmla="*/ 947086 h 1621113"/>
              <a:gd name="connsiteX3792" fmla="*/ 340725 w 1913134"/>
              <a:gd name="connsiteY3792" fmla="*/ 935982 h 1621113"/>
              <a:gd name="connsiteX3793" fmla="*/ 350177 w 1913134"/>
              <a:gd name="connsiteY3793" fmla="*/ 931433 h 1621113"/>
              <a:gd name="connsiteX3794" fmla="*/ 364677 w 1913134"/>
              <a:gd name="connsiteY3794" fmla="*/ 938131 h 1621113"/>
              <a:gd name="connsiteX3795" fmla="*/ 359333 w 1913134"/>
              <a:gd name="connsiteY3795" fmla="*/ 927027 h 1621113"/>
              <a:gd name="connsiteX3796" fmla="*/ 350177 w 1913134"/>
              <a:gd name="connsiteY3796" fmla="*/ 931433 h 1621113"/>
              <a:gd name="connsiteX3797" fmla="*/ 344833 w 1913134"/>
              <a:gd name="connsiteY3797" fmla="*/ 920329 h 1621113"/>
              <a:gd name="connsiteX3798" fmla="*/ 335381 w 1913134"/>
              <a:gd name="connsiteY3798" fmla="*/ 924877 h 1621113"/>
              <a:gd name="connsiteX3799" fmla="*/ 326225 w 1913134"/>
              <a:gd name="connsiteY3799" fmla="*/ 929284 h 1621113"/>
              <a:gd name="connsiteX3800" fmla="*/ 320881 w 1913134"/>
              <a:gd name="connsiteY3800" fmla="*/ 918179 h 1621113"/>
              <a:gd name="connsiteX3801" fmla="*/ 330038 w 1913134"/>
              <a:gd name="connsiteY3801" fmla="*/ 913773 h 1621113"/>
              <a:gd name="connsiteX3802" fmla="*/ 320881 w 1913134"/>
              <a:gd name="connsiteY3802" fmla="*/ 918179 h 1621113"/>
              <a:gd name="connsiteX3803" fmla="*/ 315366 w 1913134"/>
              <a:gd name="connsiteY3803" fmla="*/ 906717 h 1621113"/>
              <a:gd name="connsiteX3804" fmla="*/ 306209 w 1913134"/>
              <a:gd name="connsiteY3804" fmla="*/ 911123 h 1621113"/>
              <a:gd name="connsiteX3805" fmla="*/ 300866 w 1913134"/>
              <a:gd name="connsiteY3805" fmla="*/ 900019 h 1621113"/>
              <a:gd name="connsiteX3806" fmla="*/ 306209 w 1913134"/>
              <a:gd name="connsiteY3806" fmla="*/ 911123 h 1621113"/>
              <a:gd name="connsiteX3807" fmla="*/ 300537 w 1913134"/>
              <a:gd name="connsiteY3807" fmla="*/ 913852 h 1621113"/>
              <a:gd name="connsiteX3808" fmla="*/ 297052 w 1913134"/>
              <a:gd name="connsiteY3808" fmla="*/ 915529 h 1621113"/>
              <a:gd name="connsiteX3809" fmla="*/ 302568 w 1913134"/>
              <a:gd name="connsiteY3809" fmla="*/ 926992 h 1621113"/>
              <a:gd name="connsiteX3810" fmla="*/ 293116 w 1913134"/>
              <a:gd name="connsiteY3810" fmla="*/ 931540 h 1621113"/>
              <a:gd name="connsiteX3811" fmla="*/ 287600 w 1913134"/>
              <a:gd name="connsiteY3811" fmla="*/ 920078 h 1621113"/>
              <a:gd name="connsiteX3812" fmla="*/ 282257 w 1913134"/>
              <a:gd name="connsiteY3812" fmla="*/ 908973 h 1621113"/>
              <a:gd name="connsiteX3813" fmla="*/ 283439 w 1913134"/>
              <a:gd name="connsiteY3813" fmla="*/ 908405 h 1621113"/>
              <a:gd name="connsiteX3814" fmla="*/ 289346 w 1913134"/>
              <a:gd name="connsiteY3814" fmla="*/ 905562 h 1621113"/>
              <a:gd name="connsiteX3815" fmla="*/ 291709 w 1913134"/>
              <a:gd name="connsiteY3815" fmla="*/ 904425 h 1621113"/>
              <a:gd name="connsiteX3816" fmla="*/ 276914 w 1913134"/>
              <a:gd name="connsiteY3816" fmla="*/ 897869 h 1621113"/>
              <a:gd name="connsiteX3817" fmla="*/ 1709336 w 1913134"/>
              <a:gd name="connsiteY3817" fmla="*/ 897652 h 1621113"/>
              <a:gd name="connsiteX3818" fmla="*/ 1710025 w 1913134"/>
              <a:gd name="connsiteY3818" fmla="*/ 899084 h 1621113"/>
              <a:gd name="connsiteX3819" fmla="*/ 1712552 w 1913134"/>
              <a:gd name="connsiteY3819" fmla="*/ 904334 h 1621113"/>
              <a:gd name="connsiteX3820" fmla="*/ 1712552 w 1913134"/>
              <a:gd name="connsiteY3820" fmla="*/ 904336 h 1621113"/>
              <a:gd name="connsiteX3821" fmla="*/ 1709336 w 1913134"/>
              <a:gd name="connsiteY3821" fmla="*/ 897652 h 1621113"/>
              <a:gd name="connsiteX3822" fmla="*/ 1705695 w 1913134"/>
              <a:gd name="connsiteY3822" fmla="*/ 913520 h 1621113"/>
              <a:gd name="connsiteX3823" fmla="*/ 1714852 w 1913134"/>
              <a:gd name="connsiteY3823" fmla="*/ 909114 h 1621113"/>
              <a:gd name="connsiteX3824" fmla="*/ 1709336 w 1913134"/>
              <a:gd name="connsiteY3824" fmla="*/ 897652 h 1621113"/>
              <a:gd name="connsiteX3825" fmla="*/ 219976 w 1913134"/>
              <a:gd name="connsiteY3825" fmla="*/ 897475 h 1621113"/>
              <a:gd name="connsiteX3826" fmla="*/ 222230 w 1913134"/>
              <a:gd name="connsiteY3826" fmla="*/ 902160 h 1621113"/>
              <a:gd name="connsiteX3827" fmla="*/ 222125 w 1913134"/>
              <a:gd name="connsiteY3827" fmla="*/ 901942 h 1621113"/>
              <a:gd name="connsiteX3828" fmla="*/ 221980 w 1913134"/>
              <a:gd name="connsiteY3828" fmla="*/ 901640 h 1621113"/>
              <a:gd name="connsiteX3829" fmla="*/ 219976 w 1913134"/>
              <a:gd name="connsiteY3829" fmla="*/ 897475 h 1621113"/>
              <a:gd name="connsiteX3830" fmla="*/ 1424870 w 1913134"/>
              <a:gd name="connsiteY3830" fmla="*/ 896900 h 1621113"/>
              <a:gd name="connsiteX3831" fmla="*/ 1430214 w 1913134"/>
              <a:gd name="connsiteY3831" fmla="*/ 908005 h 1621113"/>
              <a:gd name="connsiteX3832" fmla="*/ 1343981 w 1913134"/>
              <a:gd name="connsiteY3832" fmla="*/ 894357 h 1621113"/>
              <a:gd name="connsiteX3833" fmla="*/ 1349324 w 1913134"/>
              <a:gd name="connsiteY3833" fmla="*/ 905461 h 1621113"/>
              <a:gd name="connsiteX3834" fmla="*/ 1345683 w 1913134"/>
              <a:gd name="connsiteY3834" fmla="*/ 921330 h 1621113"/>
              <a:gd name="connsiteX3835" fmla="*/ 1340167 w 1913134"/>
              <a:gd name="connsiteY3835" fmla="*/ 909867 h 1621113"/>
              <a:gd name="connsiteX3836" fmla="*/ 1334824 w 1913134"/>
              <a:gd name="connsiteY3836" fmla="*/ 898763 h 1621113"/>
              <a:gd name="connsiteX3837" fmla="*/ 1229982 w 1913134"/>
              <a:gd name="connsiteY3837" fmla="*/ 894070 h 1621113"/>
              <a:gd name="connsiteX3838" fmla="*/ 1226169 w 1913134"/>
              <a:gd name="connsiteY3838" fmla="*/ 909580 h 1621113"/>
              <a:gd name="connsiteX3839" fmla="*/ 1220826 w 1913134"/>
              <a:gd name="connsiteY3839" fmla="*/ 898476 h 1621113"/>
              <a:gd name="connsiteX3840" fmla="*/ 1229982 w 1913134"/>
              <a:gd name="connsiteY3840" fmla="*/ 894070 h 1621113"/>
              <a:gd name="connsiteX3841" fmla="*/ 1218680 w 1913134"/>
              <a:gd name="connsiteY3841" fmla="*/ 894017 h 1621113"/>
              <a:gd name="connsiteX3842" fmla="*/ 1218822 w 1913134"/>
              <a:gd name="connsiteY3842" fmla="*/ 894312 h 1621113"/>
              <a:gd name="connsiteX3843" fmla="*/ 1220826 w 1913134"/>
              <a:gd name="connsiteY3843" fmla="*/ 898476 h 1621113"/>
              <a:gd name="connsiteX3844" fmla="*/ 217722 w 1913134"/>
              <a:gd name="connsiteY3844" fmla="*/ 892791 h 1621113"/>
              <a:gd name="connsiteX3845" fmla="*/ 219976 w 1913134"/>
              <a:gd name="connsiteY3845" fmla="*/ 897475 h 1621113"/>
              <a:gd name="connsiteX3846" fmla="*/ 217722 w 1913134"/>
              <a:gd name="connsiteY3846" fmla="*/ 892791 h 1621113"/>
              <a:gd name="connsiteX3847" fmla="*/ 219117 w 1913134"/>
              <a:gd name="connsiteY3847" fmla="*/ 892761 h 1621113"/>
              <a:gd name="connsiteX3848" fmla="*/ 229133 w 1913134"/>
              <a:gd name="connsiteY3848" fmla="*/ 893069 h 1621113"/>
              <a:gd name="connsiteX3849" fmla="*/ 219976 w 1913134"/>
              <a:gd name="connsiteY3849" fmla="*/ 897475 h 1621113"/>
              <a:gd name="connsiteX3850" fmla="*/ 219117 w 1913134"/>
              <a:gd name="connsiteY3850" fmla="*/ 892761 h 1621113"/>
              <a:gd name="connsiteX3851" fmla="*/ 1263091 w 1913134"/>
              <a:gd name="connsiteY3851" fmla="*/ 891814 h 1621113"/>
              <a:gd name="connsiteX3852" fmla="*/ 1268607 w 1913134"/>
              <a:gd name="connsiteY3852" fmla="*/ 903276 h 1621113"/>
              <a:gd name="connsiteX3853" fmla="*/ 1253934 w 1913134"/>
              <a:gd name="connsiteY3853" fmla="*/ 896220 h 1621113"/>
              <a:gd name="connsiteX3854" fmla="*/ 319179 w 1913134"/>
              <a:gd name="connsiteY3854" fmla="*/ 891206 h 1621113"/>
              <a:gd name="connsiteX3855" fmla="*/ 324522 w 1913134"/>
              <a:gd name="connsiteY3855" fmla="*/ 902311 h 1621113"/>
              <a:gd name="connsiteX3856" fmla="*/ 333974 w 1913134"/>
              <a:gd name="connsiteY3856" fmla="*/ 897762 h 1621113"/>
              <a:gd name="connsiteX3857" fmla="*/ 324522 w 1913134"/>
              <a:gd name="connsiteY3857" fmla="*/ 902311 h 1621113"/>
              <a:gd name="connsiteX3858" fmla="*/ 1353137 w 1913134"/>
              <a:gd name="connsiteY3858" fmla="*/ 889951 h 1621113"/>
              <a:gd name="connsiteX3859" fmla="*/ 1358481 w 1913134"/>
              <a:gd name="connsiteY3859" fmla="*/ 901055 h 1621113"/>
              <a:gd name="connsiteX3860" fmla="*/ 1182374 w 1913134"/>
              <a:gd name="connsiteY3860" fmla="*/ 889628 h 1621113"/>
              <a:gd name="connsiteX3861" fmla="*/ 1187717 w 1913134"/>
              <a:gd name="connsiteY3861" fmla="*/ 900733 h 1621113"/>
              <a:gd name="connsiteX3862" fmla="*/ 1178561 w 1913134"/>
              <a:gd name="connsiteY3862" fmla="*/ 905139 h 1621113"/>
              <a:gd name="connsiteX3863" fmla="*/ 1173217 w 1913134"/>
              <a:gd name="connsiteY3863" fmla="*/ 894035 h 1621113"/>
              <a:gd name="connsiteX3864" fmla="*/ 1182374 w 1913134"/>
              <a:gd name="connsiteY3864" fmla="*/ 889628 h 1621113"/>
              <a:gd name="connsiteX3865" fmla="*/ 409225 w 1913134"/>
              <a:gd name="connsiteY3865" fmla="*/ 889344 h 1621113"/>
              <a:gd name="connsiteX3866" fmla="*/ 414568 w 1913134"/>
              <a:gd name="connsiteY3866" fmla="*/ 900448 h 1621113"/>
              <a:gd name="connsiteX3867" fmla="*/ 424020 w 1913134"/>
              <a:gd name="connsiteY3867" fmla="*/ 895899 h 1621113"/>
              <a:gd name="connsiteX3868" fmla="*/ 414568 w 1913134"/>
              <a:gd name="connsiteY3868" fmla="*/ 900448 h 1621113"/>
              <a:gd name="connsiteX3869" fmla="*/ 352287 w 1913134"/>
              <a:gd name="connsiteY3869" fmla="*/ 888950 h 1621113"/>
              <a:gd name="connsiteX3870" fmla="*/ 343131 w 1913134"/>
              <a:gd name="connsiteY3870" fmla="*/ 893356 h 1621113"/>
              <a:gd name="connsiteX3871" fmla="*/ 1499949 w 1913134"/>
              <a:gd name="connsiteY3871" fmla="*/ 888123 h 1621113"/>
              <a:gd name="connsiteX3872" fmla="*/ 1505464 w 1913134"/>
              <a:gd name="connsiteY3872" fmla="*/ 899586 h 1621113"/>
              <a:gd name="connsiteX3873" fmla="*/ 1496308 w 1913134"/>
              <a:gd name="connsiteY3873" fmla="*/ 903992 h 1621113"/>
              <a:gd name="connsiteX3874" fmla="*/ 243831 w 1913134"/>
              <a:gd name="connsiteY3874" fmla="*/ 887706 h 1621113"/>
              <a:gd name="connsiteX3875" fmla="*/ 253085 w 1913134"/>
              <a:gd name="connsiteY3875" fmla="*/ 895219 h 1621113"/>
              <a:gd name="connsiteX3876" fmla="*/ 238585 w 1913134"/>
              <a:gd name="connsiteY3876" fmla="*/ 888521 h 1621113"/>
              <a:gd name="connsiteX3877" fmla="*/ 243831 w 1913134"/>
              <a:gd name="connsiteY3877" fmla="*/ 887706 h 1621113"/>
              <a:gd name="connsiteX3878" fmla="*/ 1386246 w 1913134"/>
              <a:gd name="connsiteY3878" fmla="*/ 887694 h 1621113"/>
              <a:gd name="connsiteX3879" fmla="*/ 1391762 w 1913134"/>
              <a:gd name="connsiteY3879" fmla="*/ 899157 h 1621113"/>
              <a:gd name="connsiteX3880" fmla="*/ 1386246 w 1913134"/>
              <a:gd name="connsiteY3880" fmla="*/ 887694 h 1621113"/>
              <a:gd name="connsiteX3881" fmla="*/ 1476292 w 1913134"/>
              <a:gd name="connsiteY3881" fmla="*/ 885832 h 1621113"/>
              <a:gd name="connsiteX3882" fmla="*/ 1481635 w 1913134"/>
              <a:gd name="connsiteY3882" fmla="*/ 896936 h 1621113"/>
              <a:gd name="connsiteX3883" fmla="*/ 1476292 w 1913134"/>
              <a:gd name="connsiteY3883" fmla="*/ 885832 h 1621113"/>
              <a:gd name="connsiteX3884" fmla="*/ 1362294 w 1913134"/>
              <a:gd name="connsiteY3884" fmla="*/ 885545 h 1621113"/>
              <a:gd name="connsiteX3885" fmla="*/ 1367637 w 1913134"/>
              <a:gd name="connsiteY3885" fmla="*/ 896649 h 1621113"/>
              <a:gd name="connsiteX3886" fmla="*/ 1105265 w 1913134"/>
              <a:gd name="connsiteY3886" fmla="*/ 885266 h 1621113"/>
              <a:gd name="connsiteX3887" fmla="*/ 1102924 w 1913134"/>
              <a:gd name="connsiteY3887" fmla="*/ 886392 h 1621113"/>
              <a:gd name="connsiteX3888" fmla="*/ 1101780 w 1913134"/>
              <a:gd name="connsiteY3888" fmla="*/ 886943 h 1621113"/>
              <a:gd name="connsiteX3889" fmla="*/ 304679 w 1913134"/>
              <a:gd name="connsiteY3889" fmla="*/ 884508 h 1621113"/>
              <a:gd name="connsiteX3890" fmla="*/ 310022 w 1913134"/>
              <a:gd name="connsiteY3890" fmla="*/ 895613 h 1621113"/>
              <a:gd name="connsiteX3891" fmla="*/ 304679 w 1913134"/>
              <a:gd name="connsiteY3891" fmla="*/ 884508 h 1621113"/>
              <a:gd name="connsiteX3892" fmla="*/ 247741 w 1913134"/>
              <a:gd name="connsiteY3892" fmla="*/ 884115 h 1621113"/>
              <a:gd name="connsiteX3893" fmla="*/ 253085 w 1913134"/>
              <a:gd name="connsiteY3893" fmla="*/ 895219 h 1621113"/>
              <a:gd name="connsiteX3894" fmla="*/ 247741 w 1913134"/>
              <a:gd name="connsiteY3894" fmla="*/ 884115 h 1621113"/>
              <a:gd name="connsiteX3895" fmla="*/ 1554927 w 1913134"/>
              <a:gd name="connsiteY3895" fmla="*/ 883690 h 1621113"/>
              <a:gd name="connsiteX3896" fmla="*/ 1557181 w 1913134"/>
              <a:gd name="connsiteY3896" fmla="*/ 888375 h 1621113"/>
              <a:gd name="connsiteX3897" fmla="*/ 1554927 w 1913134"/>
              <a:gd name="connsiteY3897" fmla="*/ 883690 h 1621113"/>
              <a:gd name="connsiteX3898" fmla="*/ 1224639 w 1913134"/>
              <a:gd name="connsiteY3898" fmla="*/ 882966 h 1621113"/>
              <a:gd name="connsiteX3899" fmla="*/ 1220826 w 1913134"/>
              <a:gd name="connsiteY3899" fmla="*/ 898476 h 1621113"/>
              <a:gd name="connsiteX3900" fmla="*/ 1215482 w 1913134"/>
              <a:gd name="connsiteY3900" fmla="*/ 887372 h 1621113"/>
              <a:gd name="connsiteX3901" fmla="*/ 1218680 w 1913134"/>
              <a:gd name="connsiteY3901" fmla="*/ 894017 h 1621113"/>
              <a:gd name="connsiteX3902" fmla="*/ 1218571 w 1913134"/>
              <a:gd name="connsiteY3902" fmla="*/ 893792 h 1621113"/>
              <a:gd name="connsiteX3903" fmla="*/ 1220826 w 1913134"/>
              <a:gd name="connsiteY3903" fmla="*/ 898476 h 1621113"/>
              <a:gd name="connsiteX3904" fmla="*/ 1211669 w 1913134"/>
              <a:gd name="connsiteY3904" fmla="*/ 902882 h 1621113"/>
              <a:gd name="connsiteX3905" fmla="*/ 1206326 w 1913134"/>
              <a:gd name="connsiteY3905" fmla="*/ 891778 h 1621113"/>
              <a:gd name="connsiteX3906" fmla="*/ 1211669 w 1913134"/>
              <a:gd name="connsiteY3906" fmla="*/ 902882 h 1621113"/>
              <a:gd name="connsiteX3907" fmla="*/ 1217013 w 1913134"/>
              <a:gd name="connsiteY3907" fmla="*/ 913987 h 1621113"/>
              <a:gd name="connsiteX3908" fmla="*/ 1226169 w 1913134"/>
              <a:gd name="connsiteY3908" fmla="*/ 909580 h 1621113"/>
              <a:gd name="connsiteX3909" fmla="*/ 1227314 w 1913134"/>
              <a:gd name="connsiteY3909" fmla="*/ 909030 h 1621113"/>
              <a:gd name="connsiteX3910" fmla="*/ 1231456 w 1913134"/>
              <a:gd name="connsiteY3910" fmla="*/ 907037 h 1621113"/>
              <a:gd name="connsiteX3911" fmla="*/ 1235326 w 1913134"/>
              <a:gd name="connsiteY3911" fmla="*/ 905174 h 1621113"/>
              <a:gd name="connsiteX3912" fmla="*/ 1244778 w 1913134"/>
              <a:gd name="connsiteY3912" fmla="*/ 900626 h 1621113"/>
              <a:gd name="connsiteX3913" fmla="*/ 1239434 w 1913134"/>
              <a:gd name="connsiteY3913" fmla="*/ 889522 h 1621113"/>
              <a:gd name="connsiteX3914" fmla="*/ 1244778 w 1913134"/>
              <a:gd name="connsiteY3914" fmla="*/ 900626 h 1621113"/>
              <a:gd name="connsiteX3915" fmla="*/ 1235326 w 1913134"/>
              <a:gd name="connsiteY3915" fmla="*/ 905174 h 1621113"/>
              <a:gd name="connsiteX3916" fmla="*/ 1229982 w 1913134"/>
              <a:gd name="connsiteY3916" fmla="*/ 894070 h 1621113"/>
              <a:gd name="connsiteX3917" fmla="*/ 1110936 w 1913134"/>
              <a:gd name="connsiteY3917" fmla="*/ 882537 h 1621113"/>
              <a:gd name="connsiteX3918" fmla="*/ 1109791 w 1913134"/>
              <a:gd name="connsiteY3918" fmla="*/ 883088 h 1621113"/>
              <a:gd name="connsiteX3919" fmla="*/ 1105265 w 1913134"/>
              <a:gd name="connsiteY3919" fmla="*/ 885266 h 1621113"/>
              <a:gd name="connsiteX3920" fmla="*/ 1827148 w 1913134"/>
              <a:gd name="connsiteY3920" fmla="*/ 882428 h 1621113"/>
              <a:gd name="connsiteX3921" fmla="*/ 1817696 w 1913134"/>
              <a:gd name="connsiteY3921" fmla="*/ 886976 h 1621113"/>
              <a:gd name="connsiteX3922" fmla="*/ 1808539 w 1913134"/>
              <a:gd name="connsiteY3922" fmla="*/ 891383 h 1621113"/>
              <a:gd name="connsiteX3923" fmla="*/ 1799382 w 1913134"/>
              <a:gd name="connsiteY3923" fmla="*/ 895789 h 1621113"/>
              <a:gd name="connsiteX3924" fmla="*/ 1804726 w 1913134"/>
              <a:gd name="connsiteY3924" fmla="*/ 906893 h 1621113"/>
              <a:gd name="connsiteX3925" fmla="*/ 1790226 w 1913134"/>
              <a:gd name="connsiteY3925" fmla="*/ 900195 h 1621113"/>
              <a:gd name="connsiteX3926" fmla="*/ 1786117 w 1913134"/>
              <a:gd name="connsiteY3926" fmla="*/ 915848 h 1621113"/>
              <a:gd name="connsiteX3927" fmla="*/ 1780774 w 1913134"/>
              <a:gd name="connsiteY3927" fmla="*/ 904743 h 1621113"/>
              <a:gd name="connsiteX3928" fmla="*/ 1786117 w 1913134"/>
              <a:gd name="connsiteY3928" fmla="*/ 915848 h 1621113"/>
              <a:gd name="connsiteX3929" fmla="*/ 1795569 w 1913134"/>
              <a:gd name="connsiteY3929" fmla="*/ 911299 h 1621113"/>
              <a:gd name="connsiteX3930" fmla="*/ 1804726 w 1913134"/>
              <a:gd name="connsiteY3930" fmla="*/ 906893 h 1621113"/>
              <a:gd name="connsiteX3931" fmla="*/ 1813882 w 1913134"/>
              <a:gd name="connsiteY3931" fmla="*/ 902487 h 1621113"/>
              <a:gd name="connsiteX3932" fmla="*/ 1808539 w 1913134"/>
              <a:gd name="connsiteY3932" fmla="*/ 891383 h 1621113"/>
              <a:gd name="connsiteX3933" fmla="*/ 1817696 w 1913134"/>
              <a:gd name="connsiteY3933" fmla="*/ 886976 h 1621113"/>
              <a:gd name="connsiteX3934" fmla="*/ 223789 w 1913134"/>
              <a:gd name="connsiteY3934" fmla="*/ 881965 h 1621113"/>
              <a:gd name="connsiteX3935" fmla="*/ 229133 w 1913134"/>
              <a:gd name="connsiteY3935" fmla="*/ 893069 h 1621113"/>
              <a:gd name="connsiteX3936" fmla="*/ 214633 w 1913134"/>
              <a:gd name="connsiteY3936" fmla="*/ 886371 h 1621113"/>
              <a:gd name="connsiteX3937" fmla="*/ 1542386 w 1913134"/>
              <a:gd name="connsiteY3937" fmla="*/ 881819 h 1621113"/>
              <a:gd name="connsiteX3938" fmla="*/ 1547730 w 1913134"/>
              <a:gd name="connsiteY3938" fmla="*/ 892923 h 1621113"/>
              <a:gd name="connsiteX3939" fmla="*/ 1538573 w 1913134"/>
              <a:gd name="connsiteY3939" fmla="*/ 897329 h 1621113"/>
              <a:gd name="connsiteX3940" fmla="*/ 1533230 w 1913134"/>
              <a:gd name="connsiteY3940" fmla="*/ 886225 h 1621113"/>
              <a:gd name="connsiteX3941" fmla="*/ 1542386 w 1913134"/>
              <a:gd name="connsiteY3941" fmla="*/ 881819 h 1621113"/>
              <a:gd name="connsiteX3942" fmla="*/ 1428683 w 1913134"/>
              <a:gd name="connsiteY3942" fmla="*/ 881390 h 1621113"/>
              <a:gd name="connsiteX3943" fmla="*/ 1422188 w 1913134"/>
              <a:gd name="connsiteY3943" fmla="*/ 891326 h 1621113"/>
              <a:gd name="connsiteX3944" fmla="*/ 1419527 w 1913134"/>
              <a:gd name="connsiteY3944" fmla="*/ 885796 h 1621113"/>
              <a:gd name="connsiteX3945" fmla="*/ 1428683 w 1913134"/>
              <a:gd name="connsiteY3945" fmla="*/ 881390 h 1621113"/>
              <a:gd name="connsiteX3946" fmla="*/ 1434027 w 1913134"/>
              <a:gd name="connsiteY3946" fmla="*/ 892494 h 1621113"/>
              <a:gd name="connsiteX3947" fmla="*/ 1424870 w 1913134"/>
              <a:gd name="connsiteY3947" fmla="*/ 896900 h 1621113"/>
              <a:gd name="connsiteX3948" fmla="*/ 1424785 w 1913134"/>
              <a:gd name="connsiteY3948" fmla="*/ 896724 h 1621113"/>
              <a:gd name="connsiteX3949" fmla="*/ 1530903 w 1913134"/>
              <a:gd name="connsiteY3949" fmla="*/ 881389 h 1621113"/>
              <a:gd name="connsiteX3950" fmla="*/ 1533230 w 1913134"/>
              <a:gd name="connsiteY3950" fmla="*/ 886225 h 1621113"/>
              <a:gd name="connsiteX3951" fmla="*/ 1530903 w 1913134"/>
              <a:gd name="connsiteY3951" fmla="*/ 881389 h 1621113"/>
              <a:gd name="connsiteX3952" fmla="*/ 256898 w 1913134"/>
              <a:gd name="connsiteY3952" fmla="*/ 879709 h 1621113"/>
              <a:gd name="connsiteX3953" fmla="*/ 247741 w 1913134"/>
              <a:gd name="connsiteY3953" fmla="*/ 884115 h 1621113"/>
              <a:gd name="connsiteX3954" fmla="*/ 1461497 w 1913134"/>
              <a:gd name="connsiteY3954" fmla="*/ 879276 h 1621113"/>
              <a:gd name="connsiteX3955" fmla="*/ 1466840 w 1913134"/>
              <a:gd name="connsiteY3955" fmla="*/ 890380 h 1621113"/>
              <a:gd name="connsiteX3956" fmla="*/ 1461497 w 1913134"/>
              <a:gd name="connsiteY3956" fmla="*/ 879276 h 1621113"/>
              <a:gd name="connsiteX3957" fmla="*/ 1176858 w 1913134"/>
              <a:gd name="connsiteY3957" fmla="*/ 878166 h 1621113"/>
              <a:gd name="connsiteX3958" fmla="*/ 1167701 w 1913134"/>
              <a:gd name="connsiteY3958" fmla="*/ 882572 h 1621113"/>
              <a:gd name="connsiteX3959" fmla="*/ 1158545 w 1913134"/>
              <a:gd name="connsiteY3959" fmla="*/ 886978 h 1621113"/>
              <a:gd name="connsiteX3960" fmla="*/ 1167701 w 1913134"/>
              <a:gd name="connsiteY3960" fmla="*/ 882572 h 1621113"/>
              <a:gd name="connsiteX3961" fmla="*/ 1173217 w 1913134"/>
              <a:gd name="connsiteY3961" fmla="*/ 894035 h 1621113"/>
              <a:gd name="connsiteX3962" fmla="*/ 1164061 w 1913134"/>
              <a:gd name="connsiteY3962" fmla="*/ 898441 h 1621113"/>
              <a:gd name="connsiteX3963" fmla="*/ 1169404 w 1913134"/>
              <a:gd name="connsiteY3963" fmla="*/ 909545 h 1621113"/>
              <a:gd name="connsiteX3964" fmla="*/ 1164061 w 1913134"/>
              <a:gd name="connsiteY3964" fmla="*/ 898441 h 1621113"/>
              <a:gd name="connsiteX3965" fmla="*/ 1173217 w 1913134"/>
              <a:gd name="connsiteY3965" fmla="*/ 894035 h 1621113"/>
              <a:gd name="connsiteX3966" fmla="*/ 1178561 w 1913134"/>
              <a:gd name="connsiteY3966" fmla="*/ 905139 h 1621113"/>
              <a:gd name="connsiteX3967" fmla="*/ 1187717 w 1913134"/>
              <a:gd name="connsiteY3967" fmla="*/ 900733 h 1621113"/>
              <a:gd name="connsiteX3968" fmla="*/ 1193061 w 1913134"/>
              <a:gd name="connsiteY3968" fmla="*/ 911837 h 1621113"/>
              <a:gd name="connsiteX3969" fmla="*/ 1187717 w 1913134"/>
              <a:gd name="connsiteY3969" fmla="*/ 900733 h 1621113"/>
              <a:gd name="connsiteX3970" fmla="*/ 1182374 w 1913134"/>
              <a:gd name="connsiteY3970" fmla="*/ 889628 h 1621113"/>
              <a:gd name="connsiteX3971" fmla="*/ 290006 w 1913134"/>
              <a:gd name="connsiteY3971" fmla="*/ 877452 h 1621113"/>
              <a:gd name="connsiteX3972" fmla="*/ 295522 w 1913134"/>
              <a:gd name="connsiteY3972" fmla="*/ 888915 h 1621113"/>
              <a:gd name="connsiteX3973" fmla="*/ 290006 w 1913134"/>
              <a:gd name="connsiteY3973" fmla="*/ 877452 h 1621113"/>
              <a:gd name="connsiteX3974" fmla="*/ 1494605 w 1913134"/>
              <a:gd name="connsiteY3974" fmla="*/ 877019 h 1621113"/>
              <a:gd name="connsiteX3975" fmla="*/ 1499949 w 1913134"/>
              <a:gd name="connsiteY3975" fmla="*/ 888123 h 1621113"/>
              <a:gd name="connsiteX3976" fmla="*/ 1494605 w 1913134"/>
              <a:gd name="connsiteY3976" fmla="*/ 877019 h 1621113"/>
              <a:gd name="connsiteX3977" fmla="*/ 1153202 w 1913134"/>
              <a:gd name="connsiteY3977" fmla="*/ 875874 h 1621113"/>
              <a:gd name="connsiteX3978" fmla="*/ 1147530 w 1913134"/>
              <a:gd name="connsiteY3978" fmla="*/ 878603 h 1621113"/>
              <a:gd name="connsiteX3979" fmla="*/ 1144045 w 1913134"/>
              <a:gd name="connsiteY3979" fmla="*/ 880280 h 1621113"/>
              <a:gd name="connsiteX3980" fmla="*/ 1145190 w 1913134"/>
              <a:gd name="connsiteY3980" fmla="*/ 879730 h 1621113"/>
              <a:gd name="connsiteX3981" fmla="*/ 1147530 w 1913134"/>
              <a:gd name="connsiteY3981" fmla="*/ 878603 h 1621113"/>
              <a:gd name="connsiteX3982" fmla="*/ 1152057 w 1913134"/>
              <a:gd name="connsiteY3982" fmla="*/ 876425 h 1621113"/>
              <a:gd name="connsiteX3983" fmla="*/ 1153202 w 1913134"/>
              <a:gd name="connsiteY3983" fmla="*/ 875874 h 1621113"/>
              <a:gd name="connsiteX3984" fmla="*/ 1096264 w 1913134"/>
              <a:gd name="connsiteY3984" fmla="*/ 875481 h 1621113"/>
              <a:gd name="connsiteX3985" fmla="*/ 1101780 w 1913134"/>
              <a:gd name="connsiteY3985" fmla="*/ 886943 h 1621113"/>
              <a:gd name="connsiteX3986" fmla="*/ 1107123 w 1913134"/>
              <a:gd name="connsiteY3986" fmla="*/ 898047 h 1621113"/>
              <a:gd name="connsiteX3987" fmla="*/ 1097671 w 1913134"/>
              <a:gd name="connsiteY3987" fmla="*/ 902596 h 1621113"/>
              <a:gd name="connsiteX3988" fmla="*/ 1092328 w 1913134"/>
              <a:gd name="connsiteY3988" fmla="*/ 891491 h 1621113"/>
              <a:gd name="connsiteX3989" fmla="*/ 1096264 w 1913134"/>
              <a:gd name="connsiteY3989" fmla="*/ 875481 h 1621113"/>
              <a:gd name="connsiteX3990" fmla="*/ 1096264 w 1913134"/>
              <a:gd name="connsiteY3990" fmla="*/ 875481 h 1621113"/>
              <a:gd name="connsiteX3991" fmla="*/ 1086812 w 1913134"/>
              <a:gd name="connsiteY3991" fmla="*/ 880029 h 1621113"/>
              <a:gd name="connsiteX3992" fmla="*/ 1077655 w 1913134"/>
              <a:gd name="connsiteY3992" fmla="*/ 884435 h 1621113"/>
              <a:gd name="connsiteX3993" fmla="*/ 1068499 w 1913134"/>
              <a:gd name="connsiteY3993" fmla="*/ 888841 h 1621113"/>
              <a:gd name="connsiteX3994" fmla="*/ 1077655 w 1913134"/>
              <a:gd name="connsiteY3994" fmla="*/ 884435 h 1621113"/>
              <a:gd name="connsiteX3995" fmla="*/ 1086812 w 1913134"/>
              <a:gd name="connsiteY3995" fmla="*/ 880029 h 1621113"/>
              <a:gd name="connsiteX3996" fmla="*/ 1092328 w 1913134"/>
              <a:gd name="connsiteY3996" fmla="*/ 891491 h 1621113"/>
              <a:gd name="connsiteX3997" fmla="*/ 1092328 w 1913134"/>
              <a:gd name="connsiteY3997" fmla="*/ 891491 h 1621113"/>
              <a:gd name="connsiteX3998" fmla="*/ 1097671 w 1913134"/>
              <a:gd name="connsiteY3998" fmla="*/ 902596 h 1621113"/>
              <a:gd name="connsiteX3999" fmla="*/ 1107123 w 1913134"/>
              <a:gd name="connsiteY3999" fmla="*/ 898047 h 1621113"/>
              <a:gd name="connsiteX4000" fmla="*/ 1116280 w 1913134"/>
              <a:gd name="connsiteY4000" fmla="*/ 893641 h 1621113"/>
              <a:gd name="connsiteX4001" fmla="*/ 1116280 w 1913134"/>
              <a:gd name="connsiteY4001" fmla="*/ 893641 h 1621113"/>
              <a:gd name="connsiteX4002" fmla="*/ 1107123 w 1913134"/>
              <a:gd name="connsiteY4002" fmla="*/ 898047 h 1621113"/>
              <a:gd name="connsiteX4003" fmla="*/ 1110936 w 1913134"/>
              <a:gd name="connsiteY4003" fmla="*/ 882537 h 1621113"/>
              <a:gd name="connsiteX4004" fmla="*/ 1101780 w 1913134"/>
              <a:gd name="connsiteY4004" fmla="*/ 886943 h 1621113"/>
              <a:gd name="connsiteX4005" fmla="*/ 1097919 w 1913134"/>
              <a:gd name="connsiteY4005" fmla="*/ 878919 h 1621113"/>
              <a:gd name="connsiteX4006" fmla="*/ 1096954 w 1913134"/>
              <a:gd name="connsiteY4006" fmla="*/ 876913 h 1621113"/>
              <a:gd name="connsiteX4007" fmla="*/ 1096264 w 1913134"/>
              <a:gd name="connsiteY4007" fmla="*/ 875481 h 1621113"/>
              <a:gd name="connsiteX4008" fmla="*/ 356101 w 1913134"/>
              <a:gd name="connsiteY4008" fmla="*/ 873440 h 1621113"/>
              <a:gd name="connsiteX4009" fmla="*/ 350429 w 1913134"/>
              <a:gd name="connsiteY4009" fmla="*/ 876169 h 1621113"/>
              <a:gd name="connsiteX4010" fmla="*/ 346944 w 1913134"/>
              <a:gd name="connsiteY4010" fmla="*/ 877846 h 1621113"/>
              <a:gd name="connsiteX4011" fmla="*/ 348089 w 1913134"/>
              <a:gd name="connsiteY4011" fmla="*/ 877295 h 1621113"/>
              <a:gd name="connsiteX4012" fmla="*/ 350429 w 1913134"/>
              <a:gd name="connsiteY4012" fmla="*/ 876169 h 1621113"/>
              <a:gd name="connsiteX4013" fmla="*/ 354956 w 1913134"/>
              <a:gd name="connsiteY4013" fmla="*/ 873990 h 1621113"/>
              <a:gd name="connsiteX4014" fmla="*/ 356101 w 1913134"/>
              <a:gd name="connsiteY4014" fmla="*/ 873440 h 1621113"/>
              <a:gd name="connsiteX4015" fmla="*/ 1560995 w 1913134"/>
              <a:gd name="connsiteY4015" fmla="*/ 872864 h 1621113"/>
              <a:gd name="connsiteX4016" fmla="*/ 1560995 w 1913134"/>
              <a:gd name="connsiteY4016" fmla="*/ 872864 h 1621113"/>
              <a:gd name="connsiteX4017" fmla="*/ 1423168 w 1913134"/>
              <a:gd name="connsiteY4017" fmla="*/ 869927 h 1621113"/>
              <a:gd name="connsiteX4018" fmla="*/ 1428683 w 1913134"/>
              <a:gd name="connsiteY4018" fmla="*/ 881390 h 1621113"/>
              <a:gd name="connsiteX4019" fmla="*/ 1414011 w 1913134"/>
              <a:gd name="connsiteY4019" fmla="*/ 874334 h 1621113"/>
              <a:gd name="connsiteX4020" fmla="*/ 1404559 w 1913134"/>
              <a:gd name="connsiteY4020" fmla="*/ 878882 h 1621113"/>
              <a:gd name="connsiteX4021" fmla="*/ 1410075 w 1913134"/>
              <a:gd name="connsiteY4021" fmla="*/ 890344 h 1621113"/>
              <a:gd name="connsiteX4022" fmla="*/ 1415418 w 1913134"/>
              <a:gd name="connsiteY4022" fmla="*/ 901449 h 1621113"/>
              <a:gd name="connsiteX4023" fmla="*/ 1422162 w 1913134"/>
              <a:gd name="connsiteY4023" fmla="*/ 891366 h 1621113"/>
              <a:gd name="connsiteX4024" fmla="*/ 1422188 w 1913134"/>
              <a:gd name="connsiteY4024" fmla="*/ 891326 h 1621113"/>
              <a:gd name="connsiteX4025" fmla="*/ 1424785 w 1913134"/>
              <a:gd name="connsiteY4025" fmla="*/ 896724 h 1621113"/>
              <a:gd name="connsiteX4026" fmla="*/ 1424104 w 1913134"/>
              <a:gd name="connsiteY4026" fmla="*/ 899406 h 1621113"/>
              <a:gd name="connsiteX4027" fmla="*/ 1420762 w 1913134"/>
              <a:gd name="connsiteY4027" fmla="*/ 912553 h 1621113"/>
              <a:gd name="connsiteX4028" fmla="*/ 1430214 w 1913134"/>
              <a:gd name="connsiteY4028" fmla="*/ 908005 h 1621113"/>
              <a:gd name="connsiteX4029" fmla="*/ 1434027 w 1913134"/>
              <a:gd name="connsiteY4029" fmla="*/ 892494 h 1621113"/>
              <a:gd name="connsiteX4030" fmla="*/ 1439370 w 1913134"/>
              <a:gd name="connsiteY4030" fmla="*/ 903598 h 1621113"/>
              <a:gd name="connsiteX4031" fmla="*/ 1444714 w 1913134"/>
              <a:gd name="connsiteY4031" fmla="*/ 914703 h 1621113"/>
              <a:gd name="connsiteX4032" fmla="*/ 1448527 w 1913134"/>
              <a:gd name="connsiteY4032" fmla="*/ 899192 h 1621113"/>
              <a:gd name="connsiteX4033" fmla="*/ 1443183 w 1913134"/>
              <a:gd name="connsiteY4033" fmla="*/ 888088 h 1621113"/>
              <a:gd name="connsiteX4034" fmla="*/ 1452340 w 1913134"/>
              <a:gd name="connsiteY4034" fmla="*/ 883682 h 1621113"/>
              <a:gd name="connsiteX4035" fmla="*/ 1457683 w 1913134"/>
              <a:gd name="connsiteY4035" fmla="*/ 894786 h 1621113"/>
              <a:gd name="connsiteX4036" fmla="*/ 1452340 w 1913134"/>
              <a:gd name="connsiteY4036" fmla="*/ 883682 h 1621113"/>
              <a:gd name="connsiteX4037" fmla="*/ 1446997 w 1913134"/>
              <a:gd name="connsiteY4037" fmla="*/ 872578 h 1621113"/>
              <a:gd name="connsiteX4038" fmla="*/ 1437840 w 1913134"/>
              <a:gd name="connsiteY4038" fmla="*/ 876984 h 1621113"/>
              <a:gd name="connsiteX4039" fmla="*/ 1428683 w 1913134"/>
              <a:gd name="connsiteY4039" fmla="*/ 881390 h 1621113"/>
              <a:gd name="connsiteX4040" fmla="*/ 1423168 w 1913134"/>
              <a:gd name="connsiteY4040" fmla="*/ 869927 h 1621113"/>
              <a:gd name="connsiteX4041" fmla="*/ 251554 w 1913134"/>
              <a:gd name="connsiteY4041" fmla="*/ 868604 h 1621113"/>
              <a:gd name="connsiteX4042" fmla="*/ 256898 w 1913134"/>
              <a:gd name="connsiteY4042" fmla="*/ 879709 h 1621113"/>
              <a:gd name="connsiteX4043" fmla="*/ 242398 w 1913134"/>
              <a:gd name="connsiteY4043" fmla="*/ 873010 h 1621113"/>
              <a:gd name="connsiteX4044" fmla="*/ 251554 w 1913134"/>
              <a:gd name="connsiteY4044" fmla="*/ 868604 h 1621113"/>
              <a:gd name="connsiteX4045" fmla="*/ 297003 w 1913134"/>
              <a:gd name="connsiteY4045" fmla="*/ 868557 h 1621113"/>
              <a:gd name="connsiteX4046" fmla="*/ 299163 w 1913134"/>
              <a:gd name="connsiteY4046" fmla="*/ 873046 h 1621113"/>
              <a:gd name="connsiteX4047" fmla="*/ 297159 w 1913134"/>
              <a:gd name="connsiteY4047" fmla="*/ 868882 h 1621113"/>
              <a:gd name="connsiteX4048" fmla="*/ 284663 w 1913134"/>
              <a:gd name="connsiteY4048" fmla="*/ 866348 h 1621113"/>
              <a:gd name="connsiteX4049" fmla="*/ 299163 w 1913134"/>
              <a:gd name="connsiteY4049" fmla="*/ 873046 h 1621113"/>
              <a:gd name="connsiteX4050" fmla="*/ 284663 w 1913134"/>
              <a:gd name="connsiteY4050" fmla="*/ 866348 h 1621113"/>
              <a:gd name="connsiteX4051" fmla="*/ 1603260 w 1913134"/>
              <a:gd name="connsiteY4051" fmla="*/ 866202 h 1621113"/>
              <a:gd name="connsiteX4052" fmla="*/ 1605389 w 1913134"/>
              <a:gd name="connsiteY4052" fmla="*/ 870627 h 1621113"/>
              <a:gd name="connsiteX4053" fmla="*/ 1605264 w 1913134"/>
              <a:gd name="connsiteY4053" fmla="*/ 870366 h 1621113"/>
              <a:gd name="connsiteX4054" fmla="*/ 1603260 w 1913134"/>
              <a:gd name="connsiteY4054" fmla="*/ 866202 h 1621113"/>
              <a:gd name="connsiteX4055" fmla="*/ 1489262 w 1913134"/>
              <a:gd name="connsiteY4055" fmla="*/ 865915 h 1621113"/>
              <a:gd name="connsiteX4056" fmla="*/ 1480105 w 1913134"/>
              <a:gd name="connsiteY4056" fmla="*/ 870321 h 1621113"/>
              <a:gd name="connsiteX4057" fmla="*/ 1485449 w 1913134"/>
              <a:gd name="connsiteY4057" fmla="*/ 881425 h 1621113"/>
              <a:gd name="connsiteX4058" fmla="*/ 1476292 w 1913134"/>
              <a:gd name="connsiteY4058" fmla="*/ 885832 h 1621113"/>
              <a:gd name="connsiteX4059" fmla="*/ 1470949 w 1913134"/>
              <a:gd name="connsiteY4059" fmla="*/ 874727 h 1621113"/>
              <a:gd name="connsiteX4060" fmla="*/ 1461497 w 1913134"/>
              <a:gd name="connsiteY4060" fmla="*/ 879276 h 1621113"/>
              <a:gd name="connsiteX4061" fmla="*/ 1466840 w 1913134"/>
              <a:gd name="connsiteY4061" fmla="*/ 890380 h 1621113"/>
              <a:gd name="connsiteX4062" fmla="*/ 1472183 w 1913134"/>
              <a:gd name="connsiteY4062" fmla="*/ 901484 h 1621113"/>
              <a:gd name="connsiteX4063" fmla="*/ 1472183 w 1913134"/>
              <a:gd name="connsiteY4063" fmla="*/ 901484 h 1621113"/>
              <a:gd name="connsiteX4064" fmla="*/ 1481635 w 1913134"/>
              <a:gd name="connsiteY4064" fmla="*/ 896936 h 1621113"/>
              <a:gd name="connsiteX4065" fmla="*/ 1490792 w 1913134"/>
              <a:gd name="connsiteY4065" fmla="*/ 892530 h 1621113"/>
              <a:gd name="connsiteX4066" fmla="*/ 1496308 w 1913134"/>
              <a:gd name="connsiteY4066" fmla="*/ 903992 h 1621113"/>
              <a:gd name="connsiteX4067" fmla="*/ 1505464 w 1913134"/>
              <a:gd name="connsiteY4067" fmla="*/ 899586 h 1621113"/>
              <a:gd name="connsiteX4068" fmla="*/ 1510808 w 1913134"/>
              <a:gd name="connsiteY4068" fmla="*/ 910690 h 1621113"/>
              <a:gd name="connsiteX4069" fmla="*/ 1514621 w 1913134"/>
              <a:gd name="connsiteY4069" fmla="*/ 895180 h 1621113"/>
              <a:gd name="connsiteX4070" fmla="*/ 1509105 w 1913134"/>
              <a:gd name="connsiteY4070" fmla="*/ 883717 h 1621113"/>
              <a:gd name="connsiteX4071" fmla="*/ 1503762 w 1913134"/>
              <a:gd name="connsiteY4071" fmla="*/ 872613 h 1621113"/>
              <a:gd name="connsiteX4072" fmla="*/ 1494605 w 1913134"/>
              <a:gd name="connsiteY4072" fmla="*/ 877019 h 1621113"/>
              <a:gd name="connsiteX4073" fmla="*/ 231383 w 1913134"/>
              <a:gd name="connsiteY4073" fmla="*/ 864635 h 1621113"/>
              <a:gd name="connsiteX4074" fmla="*/ 229043 w 1913134"/>
              <a:gd name="connsiteY4074" fmla="*/ 865762 h 1621113"/>
              <a:gd name="connsiteX4075" fmla="*/ 227898 w 1913134"/>
              <a:gd name="connsiteY4075" fmla="*/ 866312 h 1621113"/>
              <a:gd name="connsiteX4076" fmla="*/ 374709 w 1913134"/>
              <a:gd name="connsiteY4076" fmla="*/ 864485 h 1621113"/>
              <a:gd name="connsiteX4077" fmla="*/ 365553 w 1913134"/>
              <a:gd name="connsiteY4077" fmla="*/ 868891 h 1621113"/>
              <a:gd name="connsiteX4078" fmla="*/ 374709 w 1913134"/>
              <a:gd name="connsiteY4078" fmla="*/ 864485 h 1621113"/>
              <a:gd name="connsiteX4079" fmla="*/ 1750071 w 1913134"/>
              <a:gd name="connsiteY4079" fmla="*/ 864374 h 1621113"/>
              <a:gd name="connsiteX4080" fmla="*/ 1746258 w 1913134"/>
              <a:gd name="connsiteY4080" fmla="*/ 879885 h 1621113"/>
              <a:gd name="connsiteX4081" fmla="*/ 1740915 w 1913134"/>
              <a:gd name="connsiteY4081" fmla="*/ 868781 h 1621113"/>
              <a:gd name="connsiteX4082" fmla="*/ 1731758 w 1913134"/>
              <a:gd name="connsiteY4082" fmla="*/ 873187 h 1621113"/>
              <a:gd name="connsiteX4083" fmla="*/ 1737101 w 1913134"/>
              <a:gd name="connsiteY4083" fmla="*/ 884291 h 1621113"/>
              <a:gd name="connsiteX4084" fmla="*/ 1742617 w 1913134"/>
              <a:gd name="connsiteY4084" fmla="*/ 895753 h 1621113"/>
              <a:gd name="connsiteX4085" fmla="*/ 1751774 w 1913134"/>
              <a:gd name="connsiteY4085" fmla="*/ 891347 h 1621113"/>
              <a:gd name="connsiteX4086" fmla="*/ 1760930 w 1913134"/>
              <a:gd name="connsiteY4086" fmla="*/ 886941 h 1621113"/>
              <a:gd name="connsiteX4087" fmla="*/ 1755415 w 1913134"/>
              <a:gd name="connsiteY4087" fmla="*/ 875479 h 1621113"/>
              <a:gd name="connsiteX4088" fmla="*/ 317772 w 1913134"/>
              <a:gd name="connsiteY4088" fmla="*/ 864091 h 1621113"/>
              <a:gd name="connsiteX4089" fmla="*/ 308320 w 1913134"/>
              <a:gd name="connsiteY4089" fmla="*/ 868640 h 1621113"/>
              <a:gd name="connsiteX4090" fmla="*/ 323287 w 1913134"/>
              <a:gd name="connsiteY4090" fmla="*/ 875554 h 1621113"/>
              <a:gd name="connsiteX4091" fmla="*/ 317772 w 1913134"/>
              <a:gd name="connsiteY4091" fmla="*/ 864091 h 1621113"/>
              <a:gd name="connsiteX4092" fmla="*/ 1840117 w 1913134"/>
              <a:gd name="connsiteY4092" fmla="*/ 862512 h 1621113"/>
              <a:gd name="connsiteX4093" fmla="*/ 1830961 w 1913134"/>
              <a:gd name="connsiteY4093" fmla="*/ 866918 h 1621113"/>
              <a:gd name="connsiteX4094" fmla="*/ 1836304 w 1913134"/>
              <a:gd name="connsiteY4094" fmla="*/ 878022 h 1621113"/>
              <a:gd name="connsiteX4095" fmla="*/ 1840117 w 1913134"/>
              <a:gd name="connsiteY4095" fmla="*/ 862512 h 1621113"/>
              <a:gd name="connsiteX4096" fmla="*/ 237054 w 1913134"/>
              <a:gd name="connsiteY4096" fmla="*/ 861906 h 1621113"/>
              <a:gd name="connsiteX4097" fmla="*/ 235910 w 1913134"/>
              <a:gd name="connsiteY4097" fmla="*/ 862457 h 1621113"/>
              <a:gd name="connsiteX4098" fmla="*/ 231383 w 1913134"/>
              <a:gd name="connsiteY4098" fmla="*/ 864635 h 1621113"/>
              <a:gd name="connsiteX4099" fmla="*/ 237054 w 1913134"/>
              <a:gd name="connsiteY4099" fmla="*/ 861906 h 1621113"/>
              <a:gd name="connsiteX4100" fmla="*/ 242398 w 1913134"/>
              <a:gd name="connsiteY4100" fmla="*/ 873010 h 1621113"/>
              <a:gd name="connsiteX4101" fmla="*/ 237054 w 1913134"/>
              <a:gd name="connsiteY4101" fmla="*/ 861906 h 1621113"/>
              <a:gd name="connsiteX4102" fmla="*/ 225436 w 1913134"/>
              <a:gd name="connsiteY4102" fmla="*/ 861195 h 1621113"/>
              <a:gd name="connsiteX4103" fmla="*/ 227898 w 1913134"/>
              <a:gd name="connsiteY4103" fmla="*/ 866312 h 1621113"/>
              <a:gd name="connsiteX4104" fmla="*/ 225560 w 1913134"/>
              <a:gd name="connsiteY4104" fmla="*/ 861454 h 1621113"/>
              <a:gd name="connsiteX4105" fmla="*/ 725565 w 1913134"/>
              <a:gd name="connsiteY4105" fmla="*/ 861082 h 1621113"/>
              <a:gd name="connsiteX4106" fmla="*/ 716113 w 1913134"/>
              <a:gd name="connsiteY4106" fmla="*/ 865630 h 1621113"/>
              <a:gd name="connsiteX4107" fmla="*/ 721456 w 1913134"/>
              <a:gd name="connsiteY4107" fmla="*/ 876734 h 1621113"/>
              <a:gd name="connsiteX4108" fmla="*/ 726972 w 1913134"/>
              <a:gd name="connsiteY4108" fmla="*/ 888197 h 1621113"/>
              <a:gd name="connsiteX4109" fmla="*/ 721456 w 1913134"/>
              <a:gd name="connsiteY4109" fmla="*/ 876734 h 1621113"/>
              <a:gd name="connsiteX4110" fmla="*/ 730908 w 1913134"/>
              <a:gd name="connsiteY4110" fmla="*/ 872186 h 1621113"/>
              <a:gd name="connsiteX4111" fmla="*/ 1327778 w 1913134"/>
              <a:gd name="connsiteY4111" fmla="*/ 860686 h 1621113"/>
              <a:gd name="connsiteX4112" fmla="*/ 1330105 w 1913134"/>
              <a:gd name="connsiteY4112" fmla="*/ 865522 h 1621113"/>
              <a:gd name="connsiteX4113" fmla="*/ 1329931 w 1913134"/>
              <a:gd name="connsiteY4113" fmla="*/ 865159 h 1621113"/>
              <a:gd name="connsiteX4114" fmla="*/ 213103 w 1913134"/>
              <a:gd name="connsiteY4114" fmla="*/ 859757 h 1621113"/>
              <a:gd name="connsiteX4115" fmla="*/ 227898 w 1913134"/>
              <a:gd name="connsiteY4115" fmla="*/ 866312 h 1621113"/>
              <a:gd name="connsiteX4116" fmla="*/ 242398 w 1913134"/>
              <a:gd name="connsiteY4116" fmla="*/ 873010 h 1621113"/>
              <a:gd name="connsiteX4117" fmla="*/ 233241 w 1913134"/>
              <a:gd name="connsiteY4117" fmla="*/ 877417 h 1621113"/>
              <a:gd name="connsiteX4118" fmla="*/ 233241 w 1913134"/>
              <a:gd name="connsiteY4118" fmla="*/ 877417 h 1621113"/>
              <a:gd name="connsiteX4119" fmla="*/ 238585 w 1913134"/>
              <a:gd name="connsiteY4119" fmla="*/ 888521 h 1621113"/>
              <a:gd name="connsiteX4120" fmla="*/ 223789 w 1913134"/>
              <a:gd name="connsiteY4120" fmla="*/ 881965 h 1621113"/>
              <a:gd name="connsiteX4121" fmla="*/ 218446 w 1913134"/>
              <a:gd name="connsiteY4121" fmla="*/ 870861 h 1621113"/>
              <a:gd name="connsiteX4122" fmla="*/ 326928 w 1913134"/>
              <a:gd name="connsiteY4122" fmla="*/ 859685 h 1621113"/>
              <a:gd name="connsiteX4123" fmla="*/ 329686 w 1913134"/>
              <a:gd name="connsiteY4123" fmla="*/ 865416 h 1621113"/>
              <a:gd name="connsiteX4124" fmla="*/ 332444 w 1913134"/>
              <a:gd name="connsiteY4124" fmla="*/ 871148 h 1621113"/>
              <a:gd name="connsiteX4125" fmla="*/ 329686 w 1913134"/>
              <a:gd name="connsiteY4125" fmla="*/ 865416 h 1621113"/>
              <a:gd name="connsiteX4126" fmla="*/ 326928 w 1913134"/>
              <a:gd name="connsiteY4126" fmla="*/ 859685 h 1621113"/>
              <a:gd name="connsiteX4127" fmla="*/ 1882383 w 1913134"/>
              <a:gd name="connsiteY4127" fmla="*/ 855849 h 1621113"/>
              <a:gd name="connsiteX4128" fmla="*/ 1884637 w 1913134"/>
              <a:gd name="connsiteY4128" fmla="*/ 860533 h 1621113"/>
              <a:gd name="connsiteX4129" fmla="*/ 1884512 w 1913134"/>
              <a:gd name="connsiteY4129" fmla="*/ 860274 h 1621113"/>
              <a:gd name="connsiteX4130" fmla="*/ 1573792 w 1913134"/>
              <a:gd name="connsiteY4130" fmla="*/ 852590 h 1621113"/>
              <a:gd name="connsiteX4131" fmla="*/ 1579308 w 1913134"/>
              <a:gd name="connsiteY4131" fmla="*/ 864052 h 1621113"/>
              <a:gd name="connsiteX4132" fmla="*/ 1570151 w 1913134"/>
              <a:gd name="connsiteY4132" fmla="*/ 868458 h 1621113"/>
              <a:gd name="connsiteX4133" fmla="*/ 1564636 w 1913134"/>
              <a:gd name="connsiteY4133" fmla="*/ 856996 h 1621113"/>
              <a:gd name="connsiteX4134" fmla="*/ 1555479 w 1913134"/>
              <a:gd name="connsiteY4134" fmla="*/ 861402 h 1621113"/>
              <a:gd name="connsiteX4135" fmla="*/ 1560995 w 1913134"/>
              <a:gd name="connsiteY4135" fmla="*/ 872864 h 1621113"/>
              <a:gd name="connsiteX4136" fmla="*/ 1551838 w 1913134"/>
              <a:gd name="connsiteY4136" fmla="*/ 877271 h 1621113"/>
              <a:gd name="connsiteX4137" fmla="*/ 1546322 w 1913134"/>
              <a:gd name="connsiteY4137" fmla="*/ 865808 h 1621113"/>
              <a:gd name="connsiteX4138" fmla="*/ 1551838 w 1913134"/>
              <a:gd name="connsiteY4138" fmla="*/ 877271 h 1621113"/>
              <a:gd name="connsiteX4139" fmla="*/ 1542386 w 1913134"/>
              <a:gd name="connsiteY4139" fmla="*/ 881819 h 1621113"/>
              <a:gd name="connsiteX4140" fmla="*/ 1536870 w 1913134"/>
              <a:gd name="connsiteY4140" fmla="*/ 870357 h 1621113"/>
              <a:gd name="connsiteX4141" fmla="*/ 1527714 w 1913134"/>
              <a:gd name="connsiteY4141" fmla="*/ 874763 h 1621113"/>
              <a:gd name="connsiteX4142" fmla="*/ 1518557 w 1913134"/>
              <a:gd name="connsiteY4142" fmla="*/ 879169 h 1621113"/>
              <a:gd name="connsiteX4143" fmla="*/ 1522370 w 1913134"/>
              <a:gd name="connsiteY4143" fmla="*/ 863658 h 1621113"/>
              <a:gd name="connsiteX4144" fmla="*/ 1513214 w 1913134"/>
              <a:gd name="connsiteY4144" fmla="*/ 868065 h 1621113"/>
              <a:gd name="connsiteX4145" fmla="*/ 1518557 w 1913134"/>
              <a:gd name="connsiteY4145" fmla="*/ 879169 h 1621113"/>
              <a:gd name="connsiteX4146" fmla="*/ 1524073 w 1913134"/>
              <a:gd name="connsiteY4146" fmla="*/ 890631 h 1621113"/>
              <a:gd name="connsiteX4147" fmla="*/ 1529416 w 1913134"/>
              <a:gd name="connsiteY4147" fmla="*/ 901736 h 1621113"/>
              <a:gd name="connsiteX4148" fmla="*/ 1519964 w 1913134"/>
              <a:gd name="connsiteY4148" fmla="*/ 906284 h 1621113"/>
              <a:gd name="connsiteX4149" fmla="*/ 1529416 w 1913134"/>
              <a:gd name="connsiteY4149" fmla="*/ 901736 h 1621113"/>
              <a:gd name="connsiteX4150" fmla="*/ 1538573 w 1913134"/>
              <a:gd name="connsiteY4150" fmla="*/ 897329 h 1621113"/>
              <a:gd name="connsiteX4151" fmla="*/ 1547730 w 1913134"/>
              <a:gd name="connsiteY4151" fmla="*/ 892923 h 1621113"/>
              <a:gd name="connsiteX4152" fmla="*/ 1547730 w 1913134"/>
              <a:gd name="connsiteY4152" fmla="*/ 892923 h 1621113"/>
              <a:gd name="connsiteX4153" fmla="*/ 1557181 w 1913134"/>
              <a:gd name="connsiteY4153" fmla="*/ 888375 h 1621113"/>
              <a:gd name="connsiteX4154" fmla="*/ 1566338 w 1913134"/>
              <a:gd name="connsiteY4154" fmla="*/ 883969 h 1621113"/>
              <a:gd name="connsiteX4155" fmla="*/ 1575495 w 1913134"/>
              <a:gd name="connsiteY4155" fmla="*/ 879563 h 1621113"/>
              <a:gd name="connsiteX4156" fmla="*/ 1580838 w 1913134"/>
              <a:gd name="connsiteY4156" fmla="*/ 890667 h 1621113"/>
              <a:gd name="connsiteX4157" fmla="*/ 1584651 w 1913134"/>
              <a:gd name="connsiteY4157" fmla="*/ 875156 h 1621113"/>
              <a:gd name="connsiteX4158" fmla="*/ 1589995 w 1913134"/>
              <a:gd name="connsiteY4158" fmla="*/ 886261 h 1621113"/>
              <a:gd name="connsiteX4159" fmla="*/ 1599447 w 1913134"/>
              <a:gd name="connsiteY4159" fmla="*/ 881712 h 1621113"/>
              <a:gd name="connsiteX4160" fmla="*/ 1608603 w 1913134"/>
              <a:gd name="connsiteY4160" fmla="*/ 877306 h 1621113"/>
              <a:gd name="connsiteX4161" fmla="*/ 1605389 w 1913134"/>
              <a:gd name="connsiteY4161" fmla="*/ 870627 h 1621113"/>
              <a:gd name="connsiteX4162" fmla="*/ 1605514 w 1913134"/>
              <a:gd name="connsiteY4162" fmla="*/ 870886 h 1621113"/>
              <a:gd name="connsiteX4163" fmla="*/ 1603260 w 1913134"/>
              <a:gd name="connsiteY4163" fmla="*/ 866202 h 1621113"/>
              <a:gd name="connsiteX4164" fmla="*/ 1594103 w 1913134"/>
              <a:gd name="connsiteY4164" fmla="*/ 870608 h 1621113"/>
              <a:gd name="connsiteX4165" fmla="*/ 1588760 w 1913134"/>
              <a:gd name="connsiteY4165" fmla="*/ 859504 h 1621113"/>
              <a:gd name="connsiteX4166" fmla="*/ 1579308 w 1913134"/>
              <a:gd name="connsiteY4166" fmla="*/ 864052 h 1621113"/>
              <a:gd name="connsiteX4167" fmla="*/ 1573792 w 1913134"/>
              <a:gd name="connsiteY4167" fmla="*/ 852590 h 1621113"/>
              <a:gd name="connsiteX4168" fmla="*/ 1346091 w 1913134"/>
              <a:gd name="connsiteY4168" fmla="*/ 851874 h 1621113"/>
              <a:gd name="connsiteX4169" fmla="*/ 1351607 w 1913134"/>
              <a:gd name="connsiteY4169" fmla="*/ 863336 h 1621113"/>
              <a:gd name="connsiteX4170" fmla="*/ 1346091 w 1913134"/>
              <a:gd name="connsiteY4170" fmla="*/ 851874 h 1621113"/>
              <a:gd name="connsiteX4171" fmla="*/ 345241 w 1913134"/>
              <a:gd name="connsiteY4171" fmla="*/ 850873 h 1621113"/>
              <a:gd name="connsiteX4172" fmla="*/ 350757 w 1913134"/>
              <a:gd name="connsiteY4172" fmla="*/ 862335 h 1621113"/>
              <a:gd name="connsiteX4173" fmla="*/ 345241 w 1913134"/>
              <a:gd name="connsiteY4173" fmla="*/ 850873 h 1621113"/>
              <a:gd name="connsiteX4174" fmla="*/ 350757 w 1913134"/>
              <a:gd name="connsiteY4174" fmla="*/ 862335 h 1621113"/>
              <a:gd name="connsiteX4175" fmla="*/ 360209 w 1913134"/>
              <a:gd name="connsiteY4175" fmla="*/ 857787 h 1621113"/>
              <a:gd name="connsiteX4176" fmla="*/ 365553 w 1913134"/>
              <a:gd name="connsiteY4176" fmla="*/ 868891 h 1621113"/>
              <a:gd name="connsiteX4177" fmla="*/ 374709 w 1913134"/>
              <a:gd name="connsiteY4177" fmla="*/ 864485 h 1621113"/>
              <a:gd name="connsiteX4178" fmla="*/ 360209 w 1913134"/>
              <a:gd name="connsiteY4178" fmla="*/ 857787 h 1621113"/>
              <a:gd name="connsiteX4179" fmla="*/ 345241 w 1913134"/>
              <a:gd name="connsiteY4179" fmla="*/ 850873 h 1621113"/>
              <a:gd name="connsiteX4180" fmla="*/ 292578 w 1913134"/>
              <a:gd name="connsiteY4180" fmla="*/ 850573 h 1621113"/>
              <a:gd name="connsiteX4181" fmla="*/ 288476 w 1913134"/>
              <a:gd name="connsiteY4181" fmla="*/ 850837 h 1621113"/>
              <a:gd name="connsiteX4182" fmla="*/ 293820 w 1913134"/>
              <a:gd name="connsiteY4182" fmla="*/ 861942 h 1621113"/>
              <a:gd name="connsiteX4183" fmla="*/ 284663 w 1913134"/>
              <a:gd name="connsiteY4183" fmla="*/ 866348 h 1621113"/>
              <a:gd name="connsiteX4184" fmla="*/ 290006 w 1913134"/>
              <a:gd name="connsiteY4184" fmla="*/ 877452 h 1621113"/>
              <a:gd name="connsiteX4185" fmla="*/ 280850 w 1913134"/>
              <a:gd name="connsiteY4185" fmla="*/ 881858 h 1621113"/>
              <a:gd name="connsiteX4186" fmla="*/ 286366 w 1913134"/>
              <a:gd name="connsiteY4186" fmla="*/ 893321 h 1621113"/>
              <a:gd name="connsiteX4187" fmla="*/ 288370 w 1913134"/>
              <a:gd name="connsiteY4187" fmla="*/ 897485 h 1621113"/>
              <a:gd name="connsiteX4188" fmla="*/ 288515 w 1913134"/>
              <a:gd name="connsiteY4188" fmla="*/ 897787 h 1621113"/>
              <a:gd name="connsiteX4189" fmla="*/ 288620 w 1913134"/>
              <a:gd name="connsiteY4189" fmla="*/ 898005 h 1621113"/>
              <a:gd name="connsiteX4190" fmla="*/ 286366 w 1913134"/>
              <a:gd name="connsiteY4190" fmla="*/ 893321 h 1621113"/>
              <a:gd name="connsiteX4191" fmla="*/ 295522 w 1913134"/>
              <a:gd name="connsiteY4191" fmla="*/ 888915 h 1621113"/>
              <a:gd name="connsiteX4192" fmla="*/ 290006 w 1913134"/>
              <a:gd name="connsiteY4192" fmla="*/ 877452 h 1621113"/>
              <a:gd name="connsiteX4193" fmla="*/ 299163 w 1913134"/>
              <a:gd name="connsiteY4193" fmla="*/ 873046 h 1621113"/>
              <a:gd name="connsiteX4194" fmla="*/ 296909 w 1913134"/>
              <a:gd name="connsiteY4194" fmla="*/ 868361 h 1621113"/>
              <a:gd name="connsiteX4195" fmla="*/ 297003 w 1913134"/>
              <a:gd name="connsiteY4195" fmla="*/ 868557 h 1621113"/>
              <a:gd name="connsiteX4196" fmla="*/ 293820 w 1913134"/>
              <a:gd name="connsiteY4196" fmla="*/ 861942 h 1621113"/>
              <a:gd name="connsiteX4197" fmla="*/ 302976 w 1913134"/>
              <a:gd name="connsiteY4197" fmla="*/ 857535 h 1621113"/>
              <a:gd name="connsiteX4198" fmla="*/ 293820 w 1913134"/>
              <a:gd name="connsiteY4198" fmla="*/ 861942 h 1621113"/>
              <a:gd name="connsiteX4199" fmla="*/ 292578 w 1913134"/>
              <a:gd name="connsiteY4199" fmla="*/ 850573 h 1621113"/>
              <a:gd name="connsiteX4200" fmla="*/ 321585 w 1913134"/>
              <a:gd name="connsiteY4200" fmla="*/ 848581 h 1621113"/>
              <a:gd name="connsiteX4201" fmla="*/ 336085 w 1913134"/>
              <a:gd name="connsiteY4201" fmla="*/ 855279 h 1621113"/>
              <a:gd name="connsiteX4202" fmla="*/ 321585 w 1913134"/>
              <a:gd name="connsiteY4202" fmla="*/ 848581 h 1621113"/>
              <a:gd name="connsiteX4203" fmla="*/ 207587 w 1913134"/>
              <a:gd name="connsiteY4203" fmla="*/ 848294 h 1621113"/>
              <a:gd name="connsiteX4204" fmla="*/ 213103 w 1913134"/>
              <a:gd name="connsiteY4204" fmla="*/ 859757 h 1621113"/>
              <a:gd name="connsiteX4205" fmla="*/ 203946 w 1913134"/>
              <a:gd name="connsiteY4205" fmla="*/ 864163 h 1621113"/>
              <a:gd name="connsiteX4206" fmla="*/ 198430 w 1913134"/>
              <a:gd name="connsiteY4206" fmla="*/ 852700 h 1621113"/>
              <a:gd name="connsiteX4207" fmla="*/ 207587 w 1913134"/>
              <a:gd name="connsiteY4207" fmla="*/ 848294 h 1621113"/>
              <a:gd name="connsiteX4208" fmla="*/ 1456358 w 1913134"/>
              <a:gd name="connsiteY4208" fmla="*/ 848187 h 1621113"/>
              <a:gd name="connsiteX4209" fmla="*/ 1450637 w 1913134"/>
              <a:gd name="connsiteY4209" fmla="*/ 856709 h 1621113"/>
              <a:gd name="connsiteX4210" fmla="*/ 1460089 w 1913134"/>
              <a:gd name="connsiteY4210" fmla="*/ 852161 h 1621113"/>
              <a:gd name="connsiteX4211" fmla="*/ 1456358 w 1913134"/>
              <a:gd name="connsiteY4211" fmla="*/ 848187 h 1621113"/>
              <a:gd name="connsiteX4212" fmla="*/ 1469246 w 1913134"/>
              <a:gd name="connsiteY4212" fmla="*/ 847754 h 1621113"/>
              <a:gd name="connsiteX4213" fmla="*/ 1474762 w 1913134"/>
              <a:gd name="connsiteY4213" fmla="*/ 859217 h 1621113"/>
              <a:gd name="connsiteX4214" fmla="*/ 1469246 w 1913134"/>
              <a:gd name="connsiteY4214" fmla="*/ 847754 h 1621113"/>
              <a:gd name="connsiteX4215" fmla="*/ 1412481 w 1913134"/>
              <a:gd name="connsiteY4215" fmla="*/ 847719 h 1621113"/>
              <a:gd name="connsiteX4216" fmla="*/ 1408668 w 1913134"/>
              <a:gd name="connsiteY4216" fmla="*/ 863229 h 1621113"/>
              <a:gd name="connsiteX4217" fmla="*/ 1403324 w 1913134"/>
              <a:gd name="connsiteY4217" fmla="*/ 852125 h 1621113"/>
              <a:gd name="connsiteX4218" fmla="*/ 1393872 w 1913134"/>
              <a:gd name="connsiteY4218" fmla="*/ 856673 h 1621113"/>
              <a:gd name="connsiteX4219" fmla="*/ 1384716 w 1913134"/>
              <a:gd name="connsiteY4219" fmla="*/ 861080 h 1621113"/>
              <a:gd name="connsiteX4220" fmla="*/ 1375559 w 1913134"/>
              <a:gd name="connsiteY4220" fmla="*/ 865486 h 1621113"/>
              <a:gd name="connsiteX4221" fmla="*/ 1370216 w 1913134"/>
              <a:gd name="connsiteY4221" fmla="*/ 854382 h 1621113"/>
              <a:gd name="connsiteX4222" fmla="*/ 1361059 w 1913134"/>
              <a:gd name="connsiteY4222" fmla="*/ 858788 h 1621113"/>
              <a:gd name="connsiteX4223" fmla="*/ 1351607 w 1913134"/>
              <a:gd name="connsiteY4223" fmla="*/ 863336 h 1621113"/>
              <a:gd name="connsiteX4224" fmla="*/ 1346091 w 1913134"/>
              <a:gd name="connsiteY4224" fmla="*/ 851874 h 1621113"/>
              <a:gd name="connsiteX4225" fmla="*/ 1336935 w 1913134"/>
              <a:gd name="connsiteY4225" fmla="*/ 856280 h 1621113"/>
              <a:gd name="connsiteX4226" fmla="*/ 1327778 w 1913134"/>
              <a:gd name="connsiteY4226" fmla="*/ 860686 h 1621113"/>
              <a:gd name="connsiteX4227" fmla="*/ 1329846 w 1913134"/>
              <a:gd name="connsiteY4227" fmla="*/ 864984 h 1621113"/>
              <a:gd name="connsiteX4228" fmla="*/ 1329931 w 1913134"/>
              <a:gd name="connsiteY4228" fmla="*/ 865159 h 1621113"/>
              <a:gd name="connsiteX4229" fmla="*/ 1333294 w 1913134"/>
              <a:gd name="connsiteY4229" fmla="*/ 872148 h 1621113"/>
              <a:gd name="connsiteX4230" fmla="*/ 1342450 w 1913134"/>
              <a:gd name="connsiteY4230" fmla="*/ 867742 h 1621113"/>
              <a:gd name="connsiteX4231" fmla="*/ 1351607 w 1913134"/>
              <a:gd name="connsiteY4231" fmla="*/ 863336 h 1621113"/>
              <a:gd name="connsiteX4232" fmla="*/ 1356950 w 1913134"/>
              <a:gd name="connsiteY4232" fmla="*/ 874440 h 1621113"/>
              <a:gd name="connsiteX4233" fmla="*/ 1366402 w 1913134"/>
              <a:gd name="connsiteY4233" fmla="*/ 869892 h 1621113"/>
              <a:gd name="connsiteX4234" fmla="*/ 1361059 w 1913134"/>
              <a:gd name="connsiteY4234" fmla="*/ 858788 h 1621113"/>
              <a:gd name="connsiteX4235" fmla="*/ 1375559 w 1913134"/>
              <a:gd name="connsiteY4235" fmla="*/ 865486 h 1621113"/>
              <a:gd name="connsiteX4236" fmla="*/ 1384716 w 1913134"/>
              <a:gd name="connsiteY4236" fmla="*/ 861080 h 1621113"/>
              <a:gd name="connsiteX4237" fmla="*/ 1390059 w 1913134"/>
              <a:gd name="connsiteY4237" fmla="*/ 872184 h 1621113"/>
              <a:gd name="connsiteX4238" fmla="*/ 1395402 w 1913134"/>
              <a:gd name="connsiteY4238" fmla="*/ 883288 h 1621113"/>
              <a:gd name="connsiteX4239" fmla="*/ 1386246 w 1913134"/>
              <a:gd name="connsiteY4239" fmla="*/ 887694 h 1621113"/>
              <a:gd name="connsiteX4240" fmla="*/ 1380902 w 1913134"/>
              <a:gd name="connsiteY4240" fmla="*/ 876590 h 1621113"/>
              <a:gd name="connsiteX4241" fmla="*/ 1386246 w 1913134"/>
              <a:gd name="connsiteY4241" fmla="*/ 887694 h 1621113"/>
              <a:gd name="connsiteX4242" fmla="*/ 1377089 w 1913134"/>
              <a:gd name="connsiteY4242" fmla="*/ 892101 h 1621113"/>
              <a:gd name="connsiteX4243" fmla="*/ 1367637 w 1913134"/>
              <a:gd name="connsiteY4243" fmla="*/ 896649 h 1621113"/>
              <a:gd name="connsiteX4244" fmla="*/ 1371746 w 1913134"/>
              <a:gd name="connsiteY4244" fmla="*/ 880996 h 1621113"/>
              <a:gd name="connsiteX4245" fmla="*/ 1362294 w 1913134"/>
              <a:gd name="connsiteY4245" fmla="*/ 885545 h 1621113"/>
              <a:gd name="connsiteX4246" fmla="*/ 1353137 w 1913134"/>
              <a:gd name="connsiteY4246" fmla="*/ 889951 h 1621113"/>
              <a:gd name="connsiteX4247" fmla="*/ 1343981 w 1913134"/>
              <a:gd name="connsiteY4247" fmla="*/ 894357 h 1621113"/>
              <a:gd name="connsiteX4248" fmla="*/ 1341309 w 1913134"/>
              <a:gd name="connsiteY4248" fmla="*/ 888805 h 1621113"/>
              <a:gd name="connsiteX4249" fmla="*/ 1341167 w 1913134"/>
              <a:gd name="connsiteY4249" fmla="*/ 888511 h 1621113"/>
              <a:gd name="connsiteX4250" fmla="*/ 1340975 w 1913134"/>
              <a:gd name="connsiteY4250" fmla="*/ 888111 h 1621113"/>
              <a:gd name="connsiteX4251" fmla="*/ 1338637 w 1913134"/>
              <a:gd name="connsiteY4251" fmla="*/ 883253 h 1621113"/>
              <a:gd name="connsiteX4252" fmla="*/ 1329481 w 1913134"/>
              <a:gd name="connsiteY4252" fmla="*/ 887659 h 1621113"/>
              <a:gd name="connsiteX4253" fmla="*/ 1320029 w 1913134"/>
              <a:gd name="connsiteY4253" fmla="*/ 892207 h 1621113"/>
              <a:gd name="connsiteX4254" fmla="*/ 1314685 w 1913134"/>
              <a:gd name="connsiteY4254" fmla="*/ 881103 h 1621113"/>
              <a:gd name="connsiteX4255" fmla="*/ 1310872 w 1913134"/>
              <a:gd name="connsiteY4255" fmla="*/ 896613 h 1621113"/>
              <a:gd name="connsiteX4256" fmla="*/ 1305529 w 1913134"/>
              <a:gd name="connsiteY4256" fmla="*/ 885509 h 1621113"/>
              <a:gd name="connsiteX4257" fmla="*/ 1296372 w 1913134"/>
              <a:gd name="connsiteY4257" fmla="*/ 889915 h 1621113"/>
              <a:gd name="connsiteX4258" fmla="*/ 1301715 w 1913134"/>
              <a:gd name="connsiteY4258" fmla="*/ 901020 h 1621113"/>
              <a:gd name="connsiteX4259" fmla="*/ 1292559 w 1913134"/>
              <a:gd name="connsiteY4259" fmla="*/ 905426 h 1621113"/>
              <a:gd name="connsiteX4260" fmla="*/ 1283107 w 1913134"/>
              <a:gd name="connsiteY4260" fmla="*/ 909974 h 1621113"/>
              <a:gd name="connsiteX4261" fmla="*/ 1277763 w 1913134"/>
              <a:gd name="connsiteY4261" fmla="*/ 898870 h 1621113"/>
              <a:gd name="connsiteX4262" fmla="*/ 1287215 w 1913134"/>
              <a:gd name="connsiteY4262" fmla="*/ 894322 h 1621113"/>
              <a:gd name="connsiteX4263" fmla="*/ 1281700 w 1913134"/>
              <a:gd name="connsiteY4263" fmla="*/ 882859 h 1621113"/>
              <a:gd name="connsiteX4264" fmla="*/ 1272248 w 1913134"/>
              <a:gd name="connsiteY4264" fmla="*/ 887407 h 1621113"/>
              <a:gd name="connsiteX4265" fmla="*/ 1263091 w 1913134"/>
              <a:gd name="connsiteY4265" fmla="*/ 891814 h 1621113"/>
              <a:gd name="connsiteX4266" fmla="*/ 1257748 w 1913134"/>
              <a:gd name="connsiteY4266" fmla="*/ 880709 h 1621113"/>
              <a:gd name="connsiteX4267" fmla="*/ 1253934 w 1913134"/>
              <a:gd name="connsiteY4267" fmla="*/ 896220 h 1621113"/>
              <a:gd name="connsiteX4268" fmla="*/ 1268607 w 1913134"/>
              <a:gd name="connsiteY4268" fmla="*/ 903276 h 1621113"/>
              <a:gd name="connsiteX4269" fmla="*/ 1273185 w 1913134"/>
              <a:gd name="connsiteY4269" fmla="*/ 901073 h 1621113"/>
              <a:gd name="connsiteX4270" fmla="*/ 1275764 w 1913134"/>
              <a:gd name="connsiteY4270" fmla="*/ 899832 h 1621113"/>
              <a:gd name="connsiteX4271" fmla="*/ 1276619 w 1913134"/>
              <a:gd name="connsiteY4271" fmla="*/ 899421 h 1621113"/>
              <a:gd name="connsiteX4272" fmla="*/ 1277763 w 1913134"/>
              <a:gd name="connsiteY4272" fmla="*/ 898870 h 1621113"/>
              <a:gd name="connsiteX4273" fmla="*/ 1273950 w 1913134"/>
              <a:gd name="connsiteY4273" fmla="*/ 914380 h 1621113"/>
              <a:gd name="connsiteX4274" fmla="*/ 1283107 w 1913134"/>
              <a:gd name="connsiteY4274" fmla="*/ 909974 h 1621113"/>
              <a:gd name="connsiteX4275" fmla="*/ 1288450 w 1913134"/>
              <a:gd name="connsiteY4275" fmla="*/ 921078 h 1621113"/>
              <a:gd name="connsiteX4276" fmla="*/ 1297902 w 1913134"/>
              <a:gd name="connsiteY4276" fmla="*/ 916530 h 1621113"/>
              <a:gd name="connsiteX4277" fmla="*/ 1295898 w 1913134"/>
              <a:gd name="connsiteY4277" fmla="*/ 912366 h 1621113"/>
              <a:gd name="connsiteX4278" fmla="*/ 1295773 w 1913134"/>
              <a:gd name="connsiteY4278" fmla="*/ 912104 h 1621113"/>
              <a:gd name="connsiteX4279" fmla="*/ 1292559 w 1913134"/>
              <a:gd name="connsiteY4279" fmla="*/ 905426 h 1621113"/>
              <a:gd name="connsiteX4280" fmla="*/ 1301715 w 1913134"/>
              <a:gd name="connsiteY4280" fmla="*/ 901020 h 1621113"/>
              <a:gd name="connsiteX4281" fmla="*/ 1307059 w 1913134"/>
              <a:gd name="connsiteY4281" fmla="*/ 912124 h 1621113"/>
              <a:gd name="connsiteX4282" fmla="*/ 1316215 w 1913134"/>
              <a:gd name="connsiteY4282" fmla="*/ 907718 h 1621113"/>
              <a:gd name="connsiteX4283" fmla="*/ 1321559 w 1913134"/>
              <a:gd name="connsiteY4283" fmla="*/ 918822 h 1621113"/>
              <a:gd name="connsiteX4284" fmla="*/ 1330715 w 1913134"/>
              <a:gd name="connsiteY4284" fmla="*/ 914416 h 1621113"/>
              <a:gd name="connsiteX4285" fmla="*/ 1340167 w 1913134"/>
              <a:gd name="connsiteY4285" fmla="*/ 909867 h 1621113"/>
              <a:gd name="connsiteX4286" fmla="*/ 1345683 w 1913134"/>
              <a:gd name="connsiteY4286" fmla="*/ 921330 h 1621113"/>
              <a:gd name="connsiteX4287" fmla="*/ 1349324 w 1913134"/>
              <a:gd name="connsiteY4287" fmla="*/ 905461 h 1621113"/>
              <a:gd name="connsiteX4288" fmla="*/ 1358481 w 1913134"/>
              <a:gd name="connsiteY4288" fmla="*/ 901055 h 1621113"/>
              <a:gd name="connsiteX4289" fmla="*/ 1363996 w 1913134"/>
              <a:gd name="connsiteY4289" fmla="*/ 912517 h 1621113"/>
              <a:gd name="connsiteX4290" fmla="*/ 1354840 w 1913134"/>
              <a:gd name="connsiteY4290" fmla="*/ 916924 h 1621113"/>
              <a:gd name="connsiteX4291" fmla="*/ 1363996 w 1913134"/>
              <a:gd name="connsiteY4291" fmla="*/ 912517 h 1621113"/>
              <a:gd name="connsiteX4292" fmla="*/ 1369340 w 1913134"/>
              <a:gd name="connsiteY4292" fmla="*/ 923622 h 1621113"/>
              <a:gd name="connsiteX4293" fmla="*/ 1360183 w 1913134"/>
              <a:gd name="connsiteY4293" fmla="*/ 928028 h 1621113"/>
              <a:gd name="connsiteX4294" fmla="*/ 1365527 w 1913134"/>
              <a:gd name="connsiteY4294" fmla="*/ 939132 h 1621113"/>
              <a:gd name="connsiteX4295" fmla="*/ 1374683 w 1913134"/>
              <a:gd name="connsiteY4295" fmla="*/ 934726 h 1621113"/>
              <a:gd name="connsiteX4296" fmla="*/ 1369340 w 1913134"/>
              <a:gd name="connsiteY4296" fmla="*/ 923622 h 1621113"/>
              <a:gd name="connsiteX4297" fmla="*/ 1378496 w 1913134"/>
              <a:gd name="connsiteY4297" fmla="*/ 919216 h 1621113"/>
              <a:gd name="connsiteX4298" fmla="*/ 1382605 w 1913134"/>
              <a:gd name="connsiteY4298" fmla="*/ 903563 h 1621113"/>
              <a:gd name="connsiteX4299" fmla="*/ 1387948 w 1913134"/>
              <a:gd name="connsiteY4299" fmla="*/ 914667 h 1621113"/>
              <a:gd name="connsiteX4300" fmla="*/ 1397105 w 1913134"/>
              <a:gd name="connsiteY4300" fmla="*/ 910261 h 1621113"/>
              <a:gd name="connsiteX4301" fmla="*/ 1406262 w 1913134"/>
              <a:gd name="connsiteY4301" fmla="*/ 905855 h 1621113"/>
              <a:gd name="connsiteX4302" fmla="*/ 1400918 w 1913134"/>
              <a:gd name="connsiteY4302" fmla="*/ 894751 h 1621113"/>
              <a:gd name="connsiteX4303" fmla="*/ 1395402 w 1913134"/>
              <a:gd name="connsiteY4303" fmla="*/ 883288 h 1621113"/>
              <a:gd name="connsiteX4304" fmla="*/ 1390059 w 1913134"/>
              <a:gd name="connsiteY4304" fmla="*/ 872184 h 1621113"/>
              <a:gd name="connsiteX4305" fmla="*/ 1393872 w 1913134"/>
              <a:gd name="connsiteY4305" fmla="*/ 856673 h 1621113"/>
              <a:gd name="connsiteX4306" fmla="*/ 1399216 w 1913134"/>
              <a:gd name="connsiteY4306" fmla="*/ 867778 h 1621113"/>
              <a:gd name="connsiteX4307" fmla="*/ 1408668 w 1913134"/>
              <a:gd name="connsiteY4307" fmla="*/ 863229 h 1621113"/>
              <a:gd name="connsiteX4308" fmla="*/ 1417824 w 1913134"/>
              <a:gd name="connsiteY4308" fmla="*/ 858823 h 1621113"/>
              <a:gd name="connsiteX4309" fmla="*/ 1417824 w 1913134"/>
              <a:gd name="connsiteY4309" fmla="*/ 858823 h 1621113"/>
              <a:gd name="connsiteX4310" fmla="*/ 1426981 w 1913134"/>
              <a:gd name="connsiteY4310" fmla="*/ 854417 h 1621113"/>
              <a:gd name="connsiteX4311" fmla="*/ 1432324 w 1913134"/>
              <a:gd name="connsiteY4311" fmla="*/ 865521 h 1621113"/>
              <a:gd name="connsiteX4312" fmla="*/ 1441481 w 1913134"/>
              <a:gd name="connsiteY4312" fmla="*/ 861115 h 1621113"/>
              <a:gd name="connsiteX4313" fmla="*/ 1436137 w 1913134"/>
              <a:gd name="connsiteY4313" fmla="*/ 850011 h 1621113"/>
              <a:gd name="connsiteX4314" fmla="*/ 1426981 w 1913134"/>
              <a:gd name="connsiteY4314" fmla="*/ 854417 h 1621113"/>
              <a:gd name="connsiteX4315" fmla="*/ 1417824 w 1913134"/>
              <a:gd name="connsiteY4315" fmla="*/ 858823 h 1621113"/>
              <a:gd name="connsiteX4316" fmla="*/ 1412481 w 1913134"/>
              <a:gd name="connsiteY4316" fmla="*/ 847719 h 1621113"/>
              <a:gd name="connsiteX4317" fmla="*/ 616048 w 1913134"/>
              <a:gd name="connsiteY4317" fmla="*/ 846672 h 1621113"/>
              <a:gd name="connsiteX4318" fmla="*/ 617496 w 1913134"/>
              <a:gd name="connsiteY4318" fmla="*/ 849681 h 1621113"/>
              <a:gd name="connsiteX4319" fmla="*/ 617384 w 1913134"/>
              <a:gd name="connsiteY4319" fmla="*/ 849448 h 1621113"/>
              <a:gd name="connsiteX4320" fmla="*/ 240868 w 1913134"/>
              <a:gd name="connsiteY4320" fmla="*/ 846396 h 1621113"/>
              <a:gd name="connsiteX4321" fmla="*/ 243017 w 1913134"/>
              <a:gd name="connsiteY4321" fmla="*/ 850862 h 1621113"/>
              <a:gd name="connsiteX4322" fmla="*/ 242872 w 1913134"/>
              <a:gd name="connsiteY4322" fmla="*/ 850560 h 1621113"/>
              <a:gd name="connsiteX4323" fmla="*/ 240868 w 1913134"/>
              <a:gd name="connsiteY4323" fmla="*/ 846396 h 1621113"/>
              <a:gd name="connsiteX4324" fmla="*/ 1673290 w 1913134"/>
              <a:gd name="connsiteY4324" fmla="*/ 846179 h 1621113"/>
              <a:gd name="connsiteX4325" fmla="*/ 1663838 w 1913134"/>
              <a:gd name="connsiteY4325" fmla="*/ 850727 h 1621113"/>
              <a:gd name="connsiteX4326" fmla="*/ 1669182 w 1913134"/>
              <a:gd name="connsiteY4326" fmla="*/ 861831 h 1621113"/>
              <a:gd name="connsiteX4327" fmla="*/ 1678634 w 1913134"/>
              <a:gd name="connsiteY4327" fmla="*/ 857283 h 1621113"/>
              <a:gd name="connsiteX4328" fmla="*/ 1673290 w 1913134"/>
              <a:gd name="connsiteY4328" fmla="*/ 846179 h 1621113"/>
              <a:gd name="connsiteX4329" fmla="*/ 263526 w 1913134"/>
              <a:gd name="connsiteY4329" fmla="*/ 845856 h 1621113"/>
              <a:gd name="connsiteX4330" fmla="*/ 264820 w 1913134"/>
              <a:gd name="connsiteY4330" fmla="*/ 848545 h 1621113"/>
              <a:gd name="connsiteX4331" fmla="*/ 264152 w 1913134"/>
              <a:gd name="connsiteY4331" fmla="*/ 847157 h 1621113"/>
              <a:gd name="connsiteX4332" fmla="*/ 615380 w 1913134"/>
              <a:gd name="connsiteY4332" fmla="*/ 845284 h 1621113"/>
              <a:gd name="connsiteX4333" fmla="*/ 620723 w 1913134"/>
              <a:gd name="connsiteY4333" fmla="*/ 856389 h 1621113"/>
              <a:gd name="connsiteX4334" fmla="*/ 617496 w 1913134"/>
              <a:gd name="connsiteY4334" fmla="*/ 849681 h 1621113"/>
              <a:gd name="connsiteX4335" fmla="*/ 617551 w 1913134"/>
              <a:gd name="connsiteY4335" fmla="*/ 849797 h 1621113"/>
              <a:gd name="connsiteX4336" fmla="*/ 617634 w 1913134"/>
              <a:gd name="connsiteY4336" fmla="*/ 849969 h 1621113"/>
              <a:gd name="connsiteX4337" fmla="*/ 615380 w 1913134"/>
              <a:gd name="connsiteY4337" fmla="*/ 845284 h 1621113"/>
              <a:gd name="connsiteX4338" fmla="*/ 1649338 w 1913134"/>
              <a:gd name="connsiteY4338" fmla="*/ 844029 h 1621113"/>
              <a:gd name="connsiteX4339" fmla="*/ 1640182 w 1913134"/>
              <a:gd name="connsiteY4339" fmla="*/ 848435 h 1621113"/>
              <a:gd name="connsiteX4340" fmla="*/ 1631025 w 1913134"/>
              <a:gd name="connsiteY4340" fmla="*/ 852841 h 1621113"/>
              <a:gd name="connsiteX4341" fmla="*/ 1636369 w 1913134"/>
              <a:gd name="connsiteY4341" fmla="*/ 863945 h 1621113"/>
              <a:gd name="connsiteX4342" fmla="*/ 1626917 w 1913134"/>
              <a:gd name="connsiteY4342" fmla="*/ 868494 h 1621113"/>
              <a:gd name="connsiteX4343" fmla="*/ 1621573 w 1913134"/>
              <a:gd name="connsiteY4343" fmla="*/ 857389 h 1621113"/>
              <a:gd name="connsiteX4344" fmla="*/ 1616230 w 1913134"/>
              <a:gd name="connsiteY4344" fmla="*/ 846285 h 1621113"/>
              <a:gd name="connsiteX4345" fmla="*/ 1607073 w 1913134"/>
              <a:gd name="connsiteY4345" fmla="*/ 850691 h 1621113"/>
              <a:gd name="connsiteX4346" fmla="*/ 1612417 w 1913134"/>
              <a:gd name="connsiteY4346" fmla="*/ 861796 h 1621113"/>
              <a:gd name="connsiteX4347" fmla="*/ 1617760 w 1913134"/>
              <a:gd name="connsiteY4347" fmla="*/ 872900 h 1621113"/>
              <a:gd name="connsiteX4348" fmla="*/ 1623103 w 1913134"/>
              <a:gd name="connsiteY4348" fmla="*/ 884004 h 1621113"/>
              <a:gd name="connsiteX4349" fmla="*/ 1632260 w 1913134"/>
              <a:gd name="connsiteY4349" fmla="*/ 879598 h 1621113"/>
              <a:gd name="connsiteX4350" fmla="*/ 1626917 w 1913134"/>
              <a:gd name="connsiteY4350" fmla="*/ 868494 h 1621113"/>
              <a:gd name="connsiteX4351" fmla="*/ 1636369 w 1913134"/>
              <a:gd name="connsiteY4351" fmla="*/ 863945 h 1621113"/>
              <a:gd name="connsiteX4352" fmla="*/ 1640182 w 1913134"/>
              <a:gd name="connsiteY4352" fmla="*/ 848435 h 1621113"/>
              <a:gd name="connsiteX4353" fmla="*/ 1645525 w 1913134"/>
              <a:gd name="connsiteY4353" fmla="*/ 859539 h 1621113"/>
              <a:gd name="connsiteX4354" fmla="*/ 1645525 w 1913134"/>
              <a:gd name="connsiteY4354" fmla="*/ 859539 h 1621113"/>
              <a:gd name="connsiteX4355" fmla="*/ 1650869 w 1913134"/>
              <a:gd name="connsiteY4355" fmla="*/ 870643 h 1621113"/>
              <a:gd name="connsiteX4356" fmla="*/ 1660025 w 1913134"/>
              <a:gd name="connsiteY4356" fmla="*/ 866237 h 1621113"/>
              <a:gd name="connsiteX4357" fmla="*/ 1654682 w 1913134"/>
              <a:gd name="connsiteY4357" fmla="*/ 855133 h 1621113"/>
              <a:gd name="connsiteX4358" fmla="*/ 1649338 w 1913134"/>
              <a:gd name="connsiteY4358" fmla="*/ 844029 h 1621113"/>
              <a:gd name="connsiteX4359" fmla="*/ 1535636 w 1913134"/>
              <a:gd name="connsiteY4359" fmla="*/ 843600 h 1621113"/>
              <a:gd name="connsiteX4360" fmla="*/ 1526184 w 1913134"/>
              <a:gd name="connsiteY4360" fmla="*/ 848148 h 1621113"/>
              <a:gd name="connsiteX4361" fmla="*/ 1535636 w 1913134"/>
              <a:gd name="connsiteY4361" fmla="*/ 843600 h 1621113"/>
              <a:gd name="connsiteX4362" fmla="*/ 1535636 w 1913134"/>
              <a:gd name="connsiteY4362" fmla="*/ 843600 h 1621113"/>
              <a:gd name="connsiteX4363" fmla="*/ 1478403 w 1913134"/>
              <a:gd name="connsiteY4363" fmla="*/ 843348 h 1621113"/>
              <a:gd name="connsiteX4364" fmla="*/ 1483918 w 1913134"/>
              <a:gd name="connsiteY4364" fmla="*/ 854811 h 1621113"/>
              <a:gd name="connsiteX4365" fmla="*/ 1493075 w 1913134"/>
              <a:gd name="connsiteY4365" fmla="*/ 850404 h 1621113"/>
              <a:gd name="connsiteX4366" fmla="*/ 1507870 w 1913134"/>
              <a:gd name="connsiteY4366" fmla="*/ 856960 h 1621113"/>
              <a:gd name="connsiteX4367" fmla="*/ 1502527 w 1913134"/>
              <a:gd name="connsiteY4367" fmla="*/ 845856 h 1621113"/>
              <a:gd name="connsiteX4368" fmla="*/ 1493075 w 1913134"/>
              <a:gd name="connsiteY4368" fmla="*/ 850404 h 1621113"/>
              <a:gd name="connsiteX4369" fmla="*/ 1483918 w 1913134"/>
              <a:gd name="connsiteY4369" fmla="*/ 854811 h 1621113"/>
              <a:gd name="connsiteX4370" fmla="*/ 261579 w 1913134"/>
              <a:gd name="connsiteY4370" fmla="*/ 841812 h 1621113"/>
              <a:gd name="connsiteX4371" fmla="*/ 261634 w 1913134"/>
              <a:gd name="connsiteY4371" fmla="*/ 841926 h 1621113"/>
              <a:gd name="connsiteX4372" fmla="*/ 263526 w 1913134"/>
              <a:gd name="connsiteY4372" fmla="*/ 845856 h 1621113"/>
              <a:gd name="connsiteX4373" fmla="*/ 260562 w 1913134"/>
              <a:gd name="connsiteY4373" fmla="*/ 839698 h 1621113"/>
              <a:gd name="connsiteX4374" fmla="*/ 261579 w 1913134"/>
              <a:gd name="connsiteY4374" fmla="*/ 841812 h 1621113"/>
              <a:gd name="connsiteX4375" fmla="*/ 261480 w 1913134"/>
              <a:gd name="connsiteY4375" fmla="*/ 841605 h 1621113"/>
              <a:gd name="connsiteX4376" fmla="*/ 259476 w 1913134"/>
              <a:gd name="connsiteY4376" fmla="*/ 837441 h 1621113"/>
              <a:gd name="connsiteX4377" fmla="*/ 260562 w 1913134"/>
              <a:gd name="connsiteY4377" fmla="*/ 839698 h 1621113"/>
              <a:gd name="connsiteX4378" fmla="*/ 260144 w 1913134"/>
              <a:gd name="connsiteY4378" fmla="*/ 838829 h 1621113"/>
              <a:gd name="connsiteX4379" fmla="*/ 259476 w 1913134"/>
              <a:gd name="connsiteY4379" fmla="*/ 837441 h 1621113"/>
              <a:gd name="connsiteX4380" fmla="*/ 259476 w 1913134"/>
              <a:gd name="connsiteY4380" fmla="*/ 837441 h 1621113"/>
              <a:gd name="connsiteX4381" fmla="*/ 261649 w 1913134"/>
              <a:gd name="connsiteY4381" fmla="*/ 841956 h 1621113"/>
              <a:gd name="connsiteX4382" fmla="*/ 261634 w 1913134"/>
              <a:gd name="connsiteY4382" fmla="*/ 841926 h 1621113"/>
              <a:gd name="connsiteX4383" fmla="*/ 1691604 w 1913134"/>
              <a:gd name="connsiteY4383" fmla="*/ 837366 h 1621113"/>
              <a:gd name="connsiteX4384" fmla="*/ 1682447 w 1913134"/>
              <a:gd name="connsiteY4384" fmla="*/ 841772 h 1621113"/>
              <a:gd name="connsiteX4385" fmla="*/ 1687790 w 1913134"/>
              <a:gd name="connsiteY4385" fmla="*/ 852876 h 1621113"/>
              <a:gd name="connsiteX4386" fmla="*/ 1691604 w 1913134"/>
              <a:gd name="connsiteY4386" fmla="*/ 837366 h 1621113"/>
              <a:gd name="connsiteX4387" fmla="*/ 1696947 w 1913134"/>
              <a:gd name="connsiteY4387" fmla="*/ 848470 h 1621113"/>
              <a:gd name="connsiteX4388" fmla="*/ 1577901 w 1913134"/>
              <a:gd name="connsiteY4388" fmla="*/ 836937 h 1621113"/>
              <a:gd name="connsiteX4389" fmla="*/ 1568449 w 1913134"/>
              <a:gd name="connsiteY4389" fmla="*/ 841485 h 1621113"/>
              <a:gd name="connsiteX4390" fmla="*/ 1568449 w 1913134"/>
              <a:gd name="connsiteY4390" fmla="*/ 841485 h 1621113"/>
              <a:gd name="connsiteX4391" fmla="*/ 1577901 w 1913134"/>
              <a:gd name="connsiteY4391" fmla="*/ 836937 h 1621113"/>
              <a:gd name="connsiteX4392" fmla="*/ 577051 w 1913134"/>
              <a:gd name="connsiteY4392" fmla="*/ 835936 h 1621113"/>
              <a:gd name="connsiteX4393" fmla="*/ 567599 w 1913134"/>
              <a:gd name="connsiteY4393" fmla="*/ 840484 h 1621113"/>
              <a:gd name="connsiteX4394" fmla="*/ 577051 w 1913134"/>
              <a:gd name="connsiteY4394" fmla="*/ 835936 h 1621113"/>
              <a:gd name="connsiteX4395" fmla="*/ 582567 w 1913134"/>
              <a:gd name="connsiteY4395" fmla="*/ 847399 h 1621113"/>
              <a:gd name="connsiteX4396" fmla="*/ 577051 w 1913134"/>
              <a:gd name="connsiteY4396" fmla="*/ 835936 h 1621113"/>
              <a:gd name="connsiteX4397" fmla="*/ 235352 w 1913134"/>
              <a:gd name="connsiteY4397" fmla="*/ 834933 h 1621113"/>
              <a:gd name="connsiteX4398" fmla="*/ 240868 w 1913134"/>
              <a:gd name="connsiteY4398" fmla="*/ 846396 h 1621113"/>
              <a:gd name="connsiteX4399" fmla="*/ 231711 w 1913134"/>
              <a:gd name="connsiteY4399" fmla="*/ 850802 h 1621113"/>
              <a:gd name="connsiteX4400" fmla="*/ 217039 w 1913134"/>
              <a:gd name="connsiteY4400" fmla="*/ 843746 h 1621113"/>
              <a:gd name="connsiteX4401" fmla="*/ 226195 w 1913134"/>
              <a:gd name="connsiteY4401" fmla="*/ 839340 h 1621113"/>
              <a:gd name="connsiteX4402" fmla="*/ 1553949 w 1913134"/>
              <a:gd name="connsiteY4402" fmla="*/ 834787 h 1621113"/>
              <a:gd name="connsiteX4403" fmla="*/ 1556287 w 1913134"/>
              <a:gd name="connsiteY4403" fmla="*/ 839645 h 1621113"/>
              <a:gd name="connsiteX4404" fmla="*/ 1556375 w 1913134"/>
              <a:gd name="connsiteY4404" fmla="*/ 839829 h 1621113"/>
              <a:gd name="connsiteX4405" fmla="*/ 1556828 w 1913134"/>
              <a:gd name="connsiteY4405" fmla="*/ 840771 h 1621113"/>
              <a:gd name="connsiteX4406" fmla="*/ 1556954 w 1913134"/>
              <a:gd name="connsiteY4406" fmla="*/ 841033 h 1621113"/>
              <a:gd name="connsiteX4407" fmla="*/ 1559292 w 1913134"/>
              <a:gd name="connsiteY4407" fmla="*/ 845892 h 1621113"/>
              <a:gd name="connsiteX4408" fmla="*/ 1544792 w 1913134"/>
              <a:gd name="connsiteY4408" fmla="*/ 839194 h 1621113"/>
              <a:gd name="connsiteX4409" fmla="*/ 1550136 w 1913134"/>
              <a:gd name="connsiteY4409" fmla="*/ 850298 h 1621113"/>
              <a:gd name="connsiteX4410" fmla="*/ 1559292 w 1913134"/>
              <a:gd name="connsiteY4410" fmla="*/ 845892 h 1621113"/>
              <a:gd name="connsiteX4411" fmla="*/ 1556828 w 1913134"/>
              <a:gd name="connsiteY4411" fmla="*/ 840771 h 1621113"/>
              <a:gd name="connsiteX4412" fmla="*/ 1556621 w 1913134"/>
              <a:gd name="connsiteY4412" fmla="*/ 840339 h 1621113"/>
              <a:gd name="connsiteX4413" fmla="*/ 1556375 w 1913134"/>
              <a:gd name="connsiteY4413" fmla="*/ 839829 h 1621113"/>
              <a:gd name="connsiteX4414" fmla="*/ 1700760 w 1913134"/>
              <a:gd name="connsiteY4414" fmla="*/ 832960 h 1621113"/>
              <a:gd name="connsiteX4415" fmla="*/ 1706103 w 1913134"/>
              <a:gd name="connsiteY4415" fmla="*/ 844064 h 1621113"/>
              <a:gd name="connsiteX4416" fmla="*/ 1704809 w 1913134"/>
              <a:gd name="connsiteY4416" fmla="*/ 841376 h 1621113"/>
              <a:gd name="connsiteX4417" fmla="*/ 301741 w 1913134"/>
              <a:gd name="connsiteY4417" fmla="*/ 830779 h 1621113"/>
              <a:gd name="connsiteX4418" fmla="*/ 292289 w 1913134"/>
              <a:gd name="connsiteY4418" fmla="*/ 835327 h 1621113"/>
              <a:gd name="connsiteX4419" fmla="*/ 297633 w 1913134"/>
              <a:gd name="connsiteY4419" fmla="*/ 846431 h 1621113"/>
              <a:gd name="connsiteX4420" fmla="*/ 307085 w 1913134"/>
              <a:gd name="connsiteY4420" fmla="*/ 841883 h 1621113"/>
              <a:gd name="connsiteX4421" fmla="*/ 301741 w 1913134"/>
              <a:gd name="connsiteY4421" fmla="*/ 830779 h 1621113"/>
              <a:gd name="connsiteX4422" fmla="*/ 244509 w 1913134"/>
              <a:gd name="connsiteY4422" fmla="*/ 830527 h 1621113"/>
              <a:gd name="connsiteX4423" fmla="*/ 250024 w 1913134"/>
              <a:gd name="connsiteY4423" fmla="*/ 841990 h 1621113"/>
              <a:gd name="connsiteX4424" fmla="*/ 244509 w 1913134"/>
              <a:gd name="connsiteY4424" fmla="*/ 830527 h 1621113"/>
              <a:gd name="connsiteX4425" fmla="*/ 1608460 w 1913134"/>
              <a:gd name="connsiteY4425" fmla="*/ 830138 h 1621113"/>
              <a:gd name="connsiteX4426" fmla="*/ 1608565 w 1913134"/>
              <a:gd name="connsiteY4426" fmla="*/ 830357 h 1621113"/>
              <a:gd name="connsiteX4427" fmla="*/ 1610714 w 1913134"/>
              <a:gd name="connsiteY4427" fmla="*/ 834823 h 1621113"/>
              <a:gd name="connsiteX4428" fmla="*/ 1608460 w 1913134"/>
              <a:gd name="connsiteY4428" fmla="*/ 830138 h 1621113"/>
              <a:gd name="connsiteX4429" fmla="*/ 1710212 w 1913134"/>
              <a:gd name="connsiteY4429" fmla="*/ 828412 h 1621113"/>
              <a:gd name="connsiteX4430" fmla="*/ 1700760 w 1913134"/>
              <a:gd name="connsiteY4430" fmla="*/ 832960 h 1621113"/>
              <a:gd name="connsiteX4431" fmla="*/ 1701428 w 1913134"/>
              <a:gd name="connsiteY4431" fmla="*/ 834348 h 1621113"/>
              <a:gd name="connsiteX4432" fmla="*/ 1704809 w 1913134"/>
              <a:gd name="connsiteY4432" fmla="*/ 841376 h 1621113"/>
              <a:gd name="connsiteX4433" fmla="*/ 1705435 w 1913134"/>
              <a:gd name="connsiteY4433" fmla="*/ 842676 h 1621113"/>
              <a:gd name="connsiteX4434" fmla="*/ 1706103 w 1913134"/>
              <a:gd name="connsiteY4434" fmla="*/ 844064 h 1621113"/>
              <a:gd name="connsiteX4435" fmla="*/ 1710212 w 1913134"/>
              <a:gd name="connsiteY4435" fmla="*/ 828412 h 1621113"/>
              <a:gd name="connsiteX4436" fmla="*/ 253961 w 1913134"/>
              <a:gd name="connsiteY4436" fmla="*/ 825979 h 1621113"/>
              <a:gd name="connsiteX4437" fmla="*/ 244509 w 1913134"/>
              <a:gd name="connsiteY4437" fmla="*/ 830527 h 1621113"/>
              <a:gd name="connsiteX4438" fmla="*/ 253961 w 1913134"/>
              <a:gd name="connsiteY4438" fmla="*/ 825979 h 1621113"/>
              <a:gd name="connsiteX4439" fmla="*/ 1605371 w 1913134"/>
              <a:gd name="connsiteY4439" fmla="*/ 823719 h 1621113"/>
              <a:gd name="connsiteX4440" fmla="*/ 1601557 w 1913134"/>
              <a:gd name="connsiteY4440" fmla="*/ 839229 h 1621113"/>
              <a:gd name="connsiteX4441" fmla="*/ 1596214 w 1913134"/>
              <a:gd name="connsiteY4441" fmla="*/ 828125 h 1621113"/>
              <a:gd name="connsiteX4442" fmla="*/ 1592401 w 1913134"/>
              <a:gd name="connsiteY4442" fmla="*/ 843635 h 1621113"/>
              <a:gd name="connsiteX4443" fmla="*/ 1601557 w 1913134"/>
              <a:gd name="connsiteY4443" fmla="*/ 839229 h 1621113"/>
              <a:gd name="connsiteX4444" fmla="*/ 1610714 w 1913134"/>
              <a:gd name="connsiteY4444" fmla="*/ 834823 h 1621113"/>
              <a:gd name="connsiteX4445" fmla="*/ 1608710 w 1913134"/>
              <a:gd name="connsiteY4445" fmla="*/ 830659 h 1621113"/>
              <a:gd name="connsiteX4446" fmla="*/ 1608565 w 1913134"/>
              <a:gd name="connsiteY4446" fmla="*/ 830357 h 1621113"/>
              <a:gd name="connsiteX4447" fmla="*/ 1899461 w 1913134"/>
              <a:gd name="connsiteY4447" fmla="*/ 820280 h 1621113"/>
              <a:gd name="connsiteX4448" fmla="*/ 1899461 w 1913134"/>
              <a:gd name="connsiteY4448" fmla="*/ 820280 h 1621113"/>
              <a:gd name="connsiteX4449" fmla="*/ 476318 w 1913134"/>
              <a:gd name="connsiteY4449" fmla="*/ 815590 h 1621113"/>
              <a:gd name="connsiteX4450" fmla="*/ 481661 w 1913134"/>
              <a:gd name="connsiteY4450" fmla="*/ 826695 h 1621113"/>
              <a:gd name="connsiteX4451" fmla="*/ 476318 w 1913134"/>
              <a:gd name="connsiteY4451" fmla="*/ 815590 h 1621113"/>
              <a:gd name="connsiteX4452" fmla="*/ 224665 w 1913134"/>
              <a:gd name="connsiteY4452" fmla="*/ 812725 h 1621113"/>
              <a:gd name="connsiteX4453" fmla="*/ 239165 w 1913134"/>
              <a:gd name="connsiteY4453" fmla="*/ 819423 h 1621113"/>
              <a:gd name="connsiteX4454" fmla="*/ 244509 w 1913134"/>
              <a:gd name="connsiteY4454" fmla="*/ 830527 h 1621113"/>
              <a:gd name="connsiteX4455" fmla="*/ 235352 w 1913134"/>
              <a:gd name="connsiteY4455" fmla="*/ 834933 h 1621113"/>
              <a:gd name="connsiteX4456" fmla="*/ 230009 w 1913134"/>
              <a:gd name="connsiteY4456" fmla="*/ 823829 h 1621113"/>
              <a:gd name="connsiteX4457" fmla="*/ 224665 w 1913134"/>
              <a:gd name="connsiteY4457" fmla="*/ 812725 h 1621113"/>
              <a:gd name="connsiteX4458" fmla="*/ 1723182 w 1913134"/>
              <a:gd name="connsiteY4458" fmla="*/ 808495 h 1621113"/>
              <a:gd name="connsiteX4459" fmla="*/ 1714025 w 1913134"/>
              <a:gd name="connsiteY4459" fmla="*/ 812901 h 1621113"/>
              <a:gd name="connsiteX4460" fmla="*/ 1719369 w 1913134"/>
              <a:gd name="connsiteY4460" fmla="*/ 824005 h 1621113"/>
              <a:gd name="connsiteX4461" fmla="*/ 1728525 w 1913134"/>
              <a:gd name="connsiteY4461" fmla="*/ 819599 h 1621113"/>
              <a:gd name="connsiteX4462" fmla="*/ 233822 w 1913134"/>
              <a:gd name="connsiteY4462" fmla="*/ 808319 h 1621113"/>
              <a:gd name="connsiteX4463" fmla="*/ 235951 w 1913134"/>
              <a:gd name="connsiteY4463" fmla="*/ 812744 h 1621113"/>
              <a:gd name="connsiteX4464" fmla="*/ 235826 w 1913134"/>
              <a:gd name="connsiteY4464" fmla="*/ 812483 h 1621113"/>
              <a:gd name="connsiteX4465" fmla="*/ 233822 w 1913134"/>
              <a:gd name="connsiteY4465" fmla="*/ 808319 h 1621113"/>
              <a:gd name="connsiteX4466" fmla="*/ 1370072 w 1913134"/>
              <a:gd name="connsiteY4466" fmla="*/ 807214 h 1621113"/>
              <a:gd name="connsiteX4467" fmla="*/ 1370197 w 1913134"/>
              <a:gd name="connsiteY4467" fmla="*/ 807473 h 1621113"/>
              <a:gd name="connsiteX4468" fmla="*/ 1372326 w 1913134"/>
              <a:gd name="connsiteY4468" fmla="*/ 811898 h 1621113"/>
              <a:gd name="connsiteX4469" fmla="*/ 1370072 w 1913134"/>
              <a:gd name="connsiteY4469" fmla="*/ 807214 h 1621113"/>
              <a:gd name="connsiteX4470" fmla="*/ 243274 w 1913134"/>
              <a:gd name="connsiteY4470" fmla="*/ 803770 h 1621113"/>
              <a:gd name="connsiteX4471" fmla="*/ 243942 w 1913134"/>
              <a:gd name="connsiteY4471" fmla="*/ 805158 h 1621113"/>
              <a:gd name="connsiteX4472" fmla="*/ 246468 w 1913134"/>
              <a:gd name="connsiteY4472" fmla="*/ 810409 h 1621113"/>
              <a:gd name="connsiteX4473" fmla="*/ 246363 w 1913134"/>
              <a:gd name="connsiteY4473" fmla="*/ 810190 h 1621113"/>
              <a:gd name="connsiteX4474" fmla="*/ 248617 w 1913134"/>
              <a:gd name="connsiteY4474" fmla="*/ 814875 h 1621113"/>
              <a:gd name="connsiteX4475" fmla="*/ 239165 w 1913134"/>
              <a:gd name="connsiteY4475" fmla="*/ 819423 h 1621113"/>
              <a:gd name="connsiteX4476" fmla="*/ 235951 w 1913134"/>
              <a:gd name="connsiteY4476" fmla="*/ 812744 h 1621113"/>
              <a:gd name="connsiteX4477" fmla="*/ 236076 w 1913134"/>
              <a:gd name="connsiteY4477" fmla="*/ 813003 h 1621113"/>
              <a:gd name="connsiteX4478" fmla="*/ 233822 w 1913134"/>
              <a:gd name="connsiteY4478" fmla="*/ 808319 h 1621113"/>
              <a:gd name="connsiteX4479" fmla="*/ 243274 w 1913134"/>
              <a:gd name="connsiteY4479" fmla="*/ 803770 h 1621113"/>
              <a:gd name="connsiteX4480" fmla="*/ 219322 w 1913134"/>
              <a:gd name="connsiteY4480" fmla="*/ 801621 h 1621113"/>
              <a:gd name="connsiteX4481" fmla="*/ 233822 w 1913134"/>
              <a:gd name="connsiteY4481" fmla="*/ 808319 h 1621113"/>
              <a:gd name="connsiteX4482" fmla="*/ 1366983 w 1913134"/>
              <a:gd name="connsiteY4482" fmla="*/ 800794 h 1621113"/>
              <a:gd name="connsiteX4483" fmla="*/ 1363170 w 1913134"/>
              <a:gd name="connsiteY4483" fmla="*/ 816304 h 1621113"/>
              <a:gd name="connsiteX4484" fmla="*/ 1372326 w 1913134"/>
              <a:gd name="connsiteY4484" fmla="*/ 811898 h 1621113"/>
              <a:gd name="connsiteX4485" fmla="*/ 1368513 w 1913134"/>
              <a:gd name="connsiteY4485" fmla="*/ 827409 h 1621113"/>
              <a:gd name="connsiteX4486" fmla="*/ 1359356 w 1913134"/>
              <a:gd name="connsiteY4486" fmla="*/ 831815 h 1621113"/>
              <a:gd name="connsiteX4487" fmla="*/ 1373856 w 1913134"/>
              <a:gd name="connsiteY4487" fmla="*/ 838513 h 1621113"/>
              <a:gd name="connsiteX4488" fmla="*/ 1368513 w 1913134"/>
              <a:gd name="connsiteY4488" fmla="*/ 827409 h 1621113"/>
              <a:gd name="connsiteX4489" fmla="*/ 1377670 w 1913134"/>
              <a:gd name="connsiteY4489" fmla="*/ 823003 h 1621113"/>
              <a:gd name="connsiteX4490" fmla="*/ 1372326 w 1913134"/>
              <a:gd name="connsiteY4490" fmla="*/ 811898 h 1621113"/>
              <a:gd name="connsiteX4491" fmla="*/ 1381778 w 1913134"/>
              <a:gd name="connsiteY4491" fmla="*/ 807350 h 1621113"/>
              <a:gd name="connsiteX4492" fmla="*/ 1372326 w 1913134"/>
              <a:gd name="connsiteY4492" fmla="*/ 811898 h 1621113"/>
              <a:gd name="connsiteX4493" fmla="*/ 1370322 w 1913134"/>
              <a:gd name="connsiteY4493" fmla="*/ 807734 h 1621113"/>
              <a:gd name="connsiteX4494" fmla="*/ 1370197 w 1913134"/>
              <a:gd name="connsiteY4494" fmla="*/ 807473 h 1621113"/>
              <a:gd name="connsiteX4495" fmla="*/ 465459 w 1913134"/>
              <a:gd name="connsiteY4495" fmla="*/ 793024 h 1621113"/>
              <a:gd name="connsiteX4496" fmla="*/ 456007 w 1913134"/>
              <a:gd name="connsiteY4496" fmla="*/ 797572 h 1621113"/>
              <a:gd name="connsiteX4497" fmla="*/ 461523 w 1913134"/>
              <a:gd name="connsiteY4497" fmla="*/ 809035 h 1621113"/>
              <a:gd name="connsiteX4498" fmla="*/ 470975 w 1913134"/>
              <a:gd name="connsiteY4498" fmla="*/ 804486 h 1621113"/>
              <a:gd name="connsiteX4499" fmla="*/ 465459 w 1913134"/>
              <a:gd name="connsiteY4499" fmla="*/ 793024 h 1621113"/>
              <a:gd name="connsiteX4500" fmla="*/ 1874102 w 1913134"/>
              <a:gd name="connsiteY4500" fmla="*/ 791015 h 1621113"/>
              <a:gd name="connsiteX4501" fmla="*/ 1879445 w 1913134"/>
              <a:gd name="connsiteY4501" fmla="*/ 802119 h 1621113"/>
              <a:gd name="connsiteX4502" fmla="*/ 1883258 w 1913134"/>
              <a:gd name="connsiteY4502" fmla="*/ 786609 h 1621113"/>
              <a:gd name="connsiteX4503" fmla="*/ 1874102 w 1913134"/>
              <a:gd name="connsiteY4503" fmla="*/ 791015 h 1621113"/>
              <a:gd name="connsiteX4504" fmla="*/ 1879445 w 1913134"/>
              <a:gd name="connsiteY4504" fmla="*/ 802119 h 1621113"/>
              <a:gd name="connsiteX4505" fmla="*/ 1878263 w 1913134"/>
              <a:gd name="connsiteY4505" fmla="*/ 802688 h 1621113"/>
              <a:gd name="connsiteX4506" fmla="*/ 1877475 w 1913134"/>
              <a:gd name="connsiteY4506" fmla="*/ 803067 h 1621113"/>
              <a:gd name="connsiteX4507" fmla="*/ 1869993 w 1913134"/>
              <a:gd name="connsiteY4507" fmla="*/ 806667 h 1621113"/>
              <a:gd name="connsiteX4508" fmla="*/ 1860837 w 1913134"/>
              <a:gd name="connsiteY4508" fmla="*/ 811074 h 1621113"/>
              <a:gd name="connsiteX4509" fmla="*/ 1866180 w 1913134"/>
              <a:gd name="connsiteY4509" fmla="*/ 822178 h 1621113"/>
              <a:gd name="connsiteX4510" fmla="*/ 1857023 w 1913134"/>
              <a:gd name="connsiteY4510" fmla="*/ 826584 h 1621113"/>
              <a:gd name="connsiteX4511" fmla="*/ 1847867 w 1913134"/>
              <a:gd name="connsiteY4511" fmla="*/ 830990 h 1621113"/>
              <a:gd name="connsiteX4512" fmla="*/ 1862539 w 1913134"/>
              <a:gd name="connsiteY4512" fmla="*/ 838047 h 1621113"/>
              <a:gd name="connsiteX4513" fmla="*/ 1871696 w 1913134"/>
              <a:gd name="connsiteY4513" fmla="*/ 833640 h 1621113"/>
              <a:gd name="connsiteX4514" fmla="*/ 1866180 w 1913134"/>
              <a:gd name="connsiteY4514" fmla="*/ 822178 h 1621113"/>
              <a:gd name="connsiteX4515" fmla="*/ 1875337 w 1913134"/>
              <a:gd name="connsiteY4515" fmla="*/ 817772 h 1621113"/>
              <a:gd name="connsiteX4516" fmla="*/ 1879445 w 1913134"/>
              <a:gd name="connsiteY4516" fmla="*/ 802119 h 1621113"/>
              <a:gd name="connsiteX4517" fmla="*/ 393898 w 1913134"/>
              <a:gd name="connsiteY4517" fmla="*/ 786432 h 1621113"/>
              <a:gd name="connsiteX4518" fmla="*/ 393898 w 1913134"/>
              <a:gd name="connsiteY4518" fmla="*/ 786432 h 1621113"/>
              <a:gd name="connsiteX4519" fmla="*/ 1826321 w 1913134"/>
              <a:gd name="connsiteY4519" fmla="*/ 786215 h 1621113"/>
              <a:gd name="connsiteX4520" fmla="*/ 1816869 w 1913134"/>
              <a:gd name="connsiteY4520" fmla="*/ 790763 h 1621113"/>
              <a:gd name="connsiteX4521" fmla="*/ 1822385 w 1913134"/>
              <a:gd name="connsiteY4521" fmla="*/ 802226 h 1621113"/>
              <a:gd name="connsiteX4522" fmla="*/ 1745604 w 1913134"/>
              <a:gd name="connsiteY4522" fmla="*/ 784030 h 1621113"/>
              <a:gd name="connsiteX4523" fmla="*/ 1750947 w 1913134"/>
              <a:gd name="connsiteY4523" fmla="*/ 795134 h 1621113"/>
              <a:gd name="connsiteX4524" fmla="*/ 1756290 w 1913134"/>
              <a:gd name="connsiteY4524" fmla="*/ 806239 h 1621113"/>
              <a:gd name="connsiteX4525" fmla="*/ 1765447 w 1913134"/>
              <a:gd name="connsiteY4525" fmla="*/ 801832 h 1621113"/>
              <a:gd name="connsiteX4526" fmla="*/ 1750947 w 1913134"/>
              <a:gd name="connsiteY4526" fmla="*/ 795134 h 1621113"/>
              <a:gd name="connsiteX4527" fmla="*/ 1745604 w 1913134"/>
              <a:gd name="connsiteY4527" fmla="*/ 784030 h 1621113"/>
              <a:gd name="connsiteX4528" fmla="*/ 1221558 w 1913134"/>
              <a:gd name="connsiteY4528" fmla="*/ 782068 h 1621113"/>
              <a:gd name="connsiteX4529" fmla="*/ 1223812 w 1913134"/>
              <a:gd name="connsiteY4529" fmla="*/ 786753 h 1621113"/>
              <a:gd name="connsiteX4530" fmla="*/ 1221558 w 1913134"/>
              <a:gd name="connsiteY4530" fmla="*/ 782068 h 1621113"/>
              <a:gd name="connsiteX4531" fmla="*/ 1835477 w 1913134"/>
              <a:gd name="connsiteY4531" fmla="*/ 781809 h 1621113"/>
              <a:gd name="connsiteX4532" fmla="*/ 1840993 w 1913134"/>
              <a:gd name="connsiteY4532" fmla="*/ 793271 h 1621113"/>
              <a:gd name="connsiteX4533" fmla="*/ 1831837 w 1913134"/>
              <a:gd name="connsiteY4533" fmla="*/ 797678 h 1621113"/>
              <a:gd name="connsiteX4534" fmla="*/ 1840993 w 1913134"/>
              <a:gd name="connsiteY4534" fmla="*/ 793271 h 1621113"/>
              <a:gd name="connsiteX4535" fmla="*/ 1835477 w 1913134"/>
              <a:gd name="connsiteY4535" fmla="*/ 781809 h 1621113"/>
              <a:gd name="connsiteX4536" fmla="*/ 1761703 w 1913134"/>
              <a:gd name="connsiteY4536" fmla="*/ 770617 h 1621113"/>
              <a:gd name="connsiteX4537" fmla="*/ 1761737 w 1913134"/>
              <a:gd name="connsiteY4537" fmla="*/ 770687 h 1621113"/>
              <a:gd name="connsiteX4538" fmla="*/ 1761849 w 1913134"/>
              <a:gd name="connsiteY4538" fmla="*/ 770919 h 1621113"/>
              <a:gd name="connsiteX4539" fmla="*/ 1763917 w 1913134"/>
              <a:gd name="connsiteY4539" fmla="*/ 775218 h 1621113"/>
              <a:gd name="connsiteX4540" fmla="*/ 1763152 w 1913134"/>
              <a:gd name="connsiteY4540" fmla="*/ 773628 h 1621113"/>
              <a:gd name="connsiteX4541" fmla="*/ 1905680 w 1913134"/>
              <a:gd name="connsiteY4541" fmla="*/ 762144 h 1621113"/>
              <a:gd name="connsiteX4542" fmla="*/ 1911024 w 1913134"/>
              <a:gd name="connsiteY4542" fmla="*/ 773248 h 1621113"/>
              <a:gd name="connsiteX4543" fmla="*/ 1909842 w 1913134"/>
              <a:gd name="connsiteY4543" fmla="*/ 773817 h 1621113"/>
              <a:gd name="connsiteX4544" fmla="*/ 1909842 w 1913134"/>
              <a:gd name="connsiteY4544" fmla="*/ 773817 h 1621113"/>
              <a:gd name="connsiteX4545" fmla="*/ 1905680 w 1913134"/>
              <a:gd name="connsiteY4545" fmla="*/ 762144 h 1621113"/>
              <a:gd name="connsiteX4546" fmla="*/ 1767853 w 1913134"/>
              <a:gd name="connsiteY4546" fmla="*/ 759207 h 1621113"/>
              <a:gd name="connsiteX4547" fmla="*/ 1758401 w 1913134"/>
              <a:gd name="connsiteY4547" fmla="*/ 763755 h 1621113"/>
              <a:gd name="connsiteX4548" fmla="*/ 1761703 w 1913134"/>
              <a:gd name="connsiteY4548" fmla="*/ 770617 h 1621113"/>
              <a:gd name="connsiteX4549" fmla="*/ 1761590 w 1913134"/>
              <a:gd name="connsiteY4549" fmla="*/ 770382 h 1621113"/>
              <a:gd name="connsiteX4550" fmla="*/ 1763152 w 1913134"/>
              <a:gd name="connsiteY4550" fmla="*/ 773628 h 1621113"/>
              <a:gd name="connsiteX4551" fmla="*/ 1763227 w 1913134"/>
              <a:gd name="connsiteY4551" fmla="*/ 773785 h 1621113"/>
              <a:gd name="connsiteX4552" fmla="*/ 1763917 w 1913134"/>
              <a:gd name="connsiteY4552" fmla="*/ 775218 h 1621113"/>
              <a:gd name="connsiteX4553" fmla="*/ 1754760 w 1913134"/>
              <a:gd name="connsiteY4553" fmla="*/ 779624 h 1621113"/>
              <a:gd name="connsiteX4554" fmla="*/ 1760104 w 1913134"/>
              <a:gd name="connsiteY4554" fmla="*/ 790728 h 1621113"/>
              <a:gd name="connsiteX4555" fmla="*/ 1769260 w 1913134"/>
              <a:gd name="connsiteY4555" fmla="*/ 786322 h 1621113"/>
              <a:gd name="connsiteX4556" fmla="*/ 1778712 w 1913134"/>
              <a:gd name="connsiteY4556" fmla="*/ 781774 h 1621113"/>
              <a:gd name="connsiteX4557" fmla="*/ 1773369 w 1913134"/>
              <a:gd name="connsiteY4557" fmla="*/ 770669 h 1621113"/>
              <a:gd name="connsiteX4558" fmla="*/ 1257124 w 1913134"/>
              <a:gd name="connsiteY4558" fmla="*/ 751278 h 1621113"/>
              <a:gd name="connsiteX4559" fmla="*/ 1255391 w 1913134"/>
              <a:gd name="connsiteY4559" fmla="*/ 757882 h 1621113"/>
              <a:gd name="connsiteX4560" fmla="*/ 1264843 w 1913134"/>
              <a:gd name="connsiteY4560" fmla="*/ 753333 h 1621113"/>
              <a:gd name="connsiteX4561" fmla="*/ 1270186 w 1913134"/>
              <a:gd name="connsiteY4561" fmla="*/ 764438 h 1621113"/>
              <a:gd name="connsiteX4562" fmla="*/ 1264843 w 1913134"/>
              <a:gd name="connsiteY4562" fmla="*/ 753333 h 1621113"/>
              <a:gd name="connsiteX4563" fmla="*/ 1257124 w 1913134"/>
              <a:gd name="connsiteY4563" fmla="*/ 751278 h 1621113"/>
              <a:gd name="connsiteX4564" fmla="*/ 1307108 w 1913134"/>
              <a:gd name="connsiteY4564" fmla="*/ 746671 h 1621113"/>
              <a:gd name="connsiteX4565" fmla="*/ 1312451 w 1913134"/>
              <a:gd name="connsiteY4565" fmla="*/ 757775 h 1621113"/>
              <a:gd name="connsiteX4566" fmla="*/ 1302999 w 1913134"/>
              <a:gd name="connsiteY4566" fmla="*/ 762323 h 1621113"/>
              <a:gd name="connsiteX4567" fmla="*/ 1312451 w 1913134"/>
              <a:gd name="connsiteY4567" fmla="*/ 757775 h 1621113"/>
              <a:gd name="connsiteX4568" fmla="*/ 1307108 w 1913134"/>
              <a:gd name="connsiteY4568" fmla="*/ 746671 h 1621113"/>
              <a:gd name="connsiteX4569" fmla="*/ 124084 w 1913134"/>
              <a:gd name="connsiteY4569" fmla="*/ 745069 h 1621113"/>
              <a:gd name="connsiteX4570" fmla="*/ 124209 w 1913134"/>
              <a:gd name="connsiteY4570" fmla="*/ 745328 h 1621113"/>
              <a:gd name="connsiteX4571" fmla="*/ 126338 w 1913134"/>
              <a:gd name="connsiteY4571" fmla="*/ 749754 h 1621113"/>
              <a:gd name="connsiteX4572" fmla="*/ 124084 w 1913134"/>
              <a:gd name="connsiteY4572" fmla="*/ 745069 h 1621113"/>
              <a:gd name="connsiteX4573" fmla="*/ 1747714 w 1913134"/>
              <a:gd name="connsiteY4573" fmla="*/ 741547 h 1621113"/>
              <a:gd name="connsiteX4574" fmla="*/ 1738558 w 1913134"/>
              <a:gd name="connsiteY4574" fmla="*/ 745953 h 1621113"/>
              <a:gd name="connsiteX4575" fmla="*/ 1743901 w 1913134"/>
              <a:gd name="connsiteY4575" fmla="*/ 757057 h 1621113"/>
              <a:gd name="connsiteX4576" fmla="*/ 1753058 w 1913134"/>
              <a:gd name="connsiteY4576" fmla="*/ 752651 h 1621113"/>
              <a:gd name="connsiteX4577" fmla="*/ 1747714 w 1913134"/>
              <a:gd name="connsiteY4577" fmla="*/ 741547 h 1621113"/>
              <a:gd name="connsiteX4578" fmla="*/ 1850047 w 1913134"/>
              <a:gd name="connsiteY4578" fmla="*/ 741027 h 1621113"/>
              <a:gd name="connsiteX4579" fmla="*/ 1851888 w 1913134"/>
              <a:gd name="connsiteY4579" fmla="*/ 744852 h 1621113"/>
              <a:gd name="connsiteX4580" fmla="*/ 1852556 w 1913134"/>
              <a:gd name="connsiteY4580" fmla="*/ 746240 h 1621113"/>
              <a:gd name="connsiteX4581" fmla="*/ 1845944 w 1913134"/>
              <a:gd name="connsiteY4581" fmla="*/ 747712 h 1621113"/>
              <a:gd name="connsiteX4582" fmla="*/ 1463076 w 1913134"/>
              <a:gd name="connsiteY4582" fmla="*/ 740437 h 1621113"/>
              <a:gd name="connsiteX4583" fmla="*/ 1465144 w 1913134"/>
              <a:gd name="connsiteY4583" fmla="*/ 744736 h 1621113"/>
              <a:gd name="connsiteX4584" fmla="*/ 1465256 w 1913134"/>
              <a:gd name="connsiteY4584" fmla="*/ 744968 h 1621113"/>
              <a:gd name="connsiteX4585" fmla="*/ 1465403 w 1913134"/>
              <a:gd name="connsiteY4585" fmla="*/ 745273 h 1621113"/>
              <a:gd name="connsiteX4586" fmla="*/ 1463076 w 1913134"/>
              <a:gd name="connsiteY4586" fmla="*/ 740437 h 1621113"/>
              <a:gd name="connsiteX4587" fmla="*/ 1439124 w 1913134"/>
              <a:gd name="connsiteY4587" fmla="*/ 738287 h 1621113"/>
              <a:gd name="connsiteX4588" fmla="*/ 1444467 w 1913134"/>
              <a:gd name="connsiteY4588" fmla="*/ 749392 h 1621113"/>
              <a:gd name="connsiteX4589" fmla="*/ 1439124 w 1913134"/>
              <a:gd name="connsiteY4589" fmla="*/ 738287 h 1621113"/>
              <a:gd name="connsiteX4590" fmla="*/ 1382186 w 1913134"/>
              <a:gd name="connsiteY4590" fmla="*/ 737894 h 1621113"/>
              <a:gd name="connsiteX4591" fmla="*/ 1373030 w 1913134"/>
              <a:gd name="connsiteY4591" fmla="*/ 742300 h 1621113"/>
              <a:gd name="connsiteX4592" fmla="*/ 1378546 w 1913134"/>
              <a:gd name="connsiteY4592" fmla="*/ 753762 h 1621113"/>
              <a:gd name="connsiteX4593" fmla="*/ 1369389 w 1913134"/>
              <a:gd name="connsiteY4593" fmla="*/ 758169 h 1621113"/>
              <a:gd name="connsiteX4594" fmla="*/ 1363873 w 1913134"/>
              <a:gd name="connsiteY4594" fmla="*/ 746706 h 1621113"/>
              <a:gd name="connsiteX4595" fmla="*/ 1354717 w 1913134"/>
              <a:gd name="connsiteY4595" fmla="*/ 751112 h 1621113"/>
              <a:gd name="connsiteX4596" fmla="*/ 1360232 w 1913134"/>
              <a:gd name="connsiteY4596" fmla="*/ 762575 h 1621113"/>
              <a:gd name="connsiteX4597" fmla="*/ 1365576 w 1913134"/>
              <a:gd name="connsiteY4597" fmla="*/ 773679 h 1621113"/>
              <a:gd name="connsiteX4598" fmla="*/ 1360232 w 1913134"/>
              <a:gd name="connsiteY4598" fmla="*/ 762575 h 1621113"/>
              <a:gd name="connsiteX4599" fmla="*/ 1369389 w 1913134"/>
              <a:gd name="connsiteY4599" fmla="*/ 758169 h 1621113"/>
              <a:gd name="connsiteX4600" fmla="*/ 1374732 w 1913134"/>
              <a:gd name="connsiteY4600" fmla="*/ 769273 h 1621113"/>
              <a:gd name="connsiteX4601" fmla="*/ 1369389 w 1913134"/>
              <a:gd name="connsiteY4601" fmla="*/ 758169 h 1621113"/>
              <a:gd name="connsiteX4602" fmla="*/ 1378546 w 1913134"/>
              <a:gd name="connsiteY4602" fmla="*/ 753762 h 1621113"/>
              <a:gd name="connsiteX4603" fmla="*/ 1380550 w 1913134"/>
              <a:gd name="connsiteY4603" fmla="*/ 757927 h 1621113"/>
              <a:gd name="connsiteX4604" fmla="*/ 1380675 w 1913134"/>
              <a:gd name="connsiteY4604" fmla="*/ 758188 h 1621113"/>
              <a:gd name="connsiteX4605" fmla="*/ 1380800 w 1913134"/>
              <a:gd name="connsiteY4605" fmla="*/ 758447 h 1621113"/>
              <a:gd name="connsiteX4606" fmla="*/ 1378546 w 1913134"/>
              <a:gd name="connsiteY4606" fmla="*/ 753762 h 1621113"/>
              <a:gd name="connsiteX4607" fmla="*/ 1382186 w 1913134"/>
              <a:gd name="connsiteY4607" fmla="*/ 737894 h 1621113"/>
              <a:gd name="connsiteX4608" fmla="*/ 1505513 w 1913134"/>
              <a:gd name="connsiteY4608" fmla="*/ 734133 h 1621113"/>
              <a:gd name="connsiteX4609" fmla="*/ 1496357 w 1913134"/>
              <a:gd name="connsiteY4609" fmla="*/ 738539 h 1621113"/>
              <a:gd name="connsiteX4610" fmla="*/ 1501700 w 1913134"/>
              <a:gd name="connsiteY4610" fmla="*/ 749643 h 1621113"/>
              <a:gd name="connsiteX4611" fmla="*/ 1510857 w 1913134"/>
              <a:gd name="connsiteY4611" fmla="*/ 745237 h 1621113"/>
              <a:gd name="connsiteX4612" fmla="*/ 1505513 w 1913134"/>
              <a:gd name="connsiteY4612" fmla="*/ 734133 h 1621113"/>
              <a:gd name="connsiteX4613" fmla="*/ 1547779 w 1913134"/>
              <a:gd name="connsiteY4613" fmla="*/ 727470 h 1621113"/>
              <a:gd name="connsiteX4614" fmla="*/ 1538622 w 1913134"/>
              <a:gd name="connsiteY4614" fmla="*/ 731876 h 1621113"/>
              <a:gd name="connsiteX4615" fmla="*/ 1547779 w 1913134"/>
              <a:gd name="connsiteY4615" fmla="*/ 727470 h 1621113"/>
              <a:gd name="connsiteX4616" fmla="*/ 1538622 w 1913134"/>
              <a:gd name="connsiteY4616" fmla="*/ 731876 h 1621113"/>
              <a:gd name="connsiteX4617" fmla="*/ 1543965 w 1913134"/>
              <a:gd name="connsiteY4617" fmla="*/ 742980 h 1621113"/>
              <a:gd name="connsiteX4618" fmla="*/ 1549309 w 1913134"/>
              <a:gd name="connsiteY4618" fmla="*/ 754085 h 1621113"/>
              <a:gd name="connsiteX4619" fmla="*/ 1543965 w 1913134"/>
              <a:gd name="connsiteY4619" fmla="*/ 742980 h 1621113"/>
              <a:gd name="connsiteX4620" fmla="*/ 1553122 w 1913134"/>
              <a:gd name="connsiteY4620" fmla="*/ 738574 h 1621113"/>
              <a:gd name="connsiteX4621" fmla="*/ 1562279 w 1913134"/>
              <a:gd name="connsiteY4621" fmla="*/ 734168 h 1621113"/>
              <a:gd name="connsiteX4622" fmla="*/ 1553122 w 1913134"/>
              <a:gd name="connsiteY4622" fmla="*/ 738574 h 1621113"/>
              <a:gd name="connsiteX4623" fmla="*/ 1547779 w 1913134"/>
              <a:gd name="connsiteY4623" fmla="*/ 727470 h 1621113"/>
              <a:gd name="connsiteX4624" fmla="*/ 1206375 w 1913134"/>
              <a:gd name="connsiteY4624" fmla="*/ 726325 h 1621113"/>
              <a:gd name="connsiteX4625" fmla="*/ 1211718 w 1913134"/>
              <a:gd name="connsiteY4625" fmla="*/ 737429 h 1621113"/>
              <a:gd name="connsiteX4626" fmla="*/ 1220875 w 1913134"/>
              <a:gd name="connsiteY4626" fmla="*/ 733023 h 1621113"/>
              <a:gd name="connsiteX4627" fmla="*/ 1211718 w 1913134"/>
              <a:gd name="connsiteY4627" fmla="*/ 737429 h 1621113"/>
              <a:gd name="connsiteX4628" fmla="*/ 1206375 w 1913134"/>
              <a:gd name="connsiteY4628" fmla="*/ 726325 h 1621113"/>
              <a:gd name="connsiteX4629" fmla="*/ 1158594 w 1913134"/>
              <a:gd name="connsiteY4629" fmla="*/ 721525 h 1621113"/>
              <a:gd name="connsiteX4630" fmla="*/ 1161223 w 1913134"/>
              <a:gd name="connsiteY4630" fmla="*/ 726988 h 1621113"/>
              <a:gd name="connsiteX4631" fmla="*/ 1161352 w 1913134"/>
              <a:gd name="connsiteY4631" fmla="*/ 727257 h 1621113"/>
              <a:gd name="connsiteX4632" fmla="*/ 1164110 w 1913134"/>
              <a:gd name="connsiteY4632" fmla="*/ 732988 h 1621113"/>
              <a:gd name="connsiteX4633" fmla="*/ 1149142 w 1913134"/>
              <a:gd name="connsiteY4633" fmla="*/ 726074 h 1621113"/>
              <a:gd name="connsiteX4634" fmla="*/ 1154658 w 1913134"/>
              <a:gd name="connsiteY4634" fmla="*/ 737536 h 1621113"/>
              <a:gd name="connsiteX4635" fmla="*/ 1150845 w 1913134"/>
              <a:gd name="connsiteY4635" fmla="*/ 753046 h 1621113"/>
              <a:gd name="connsiteX4636" fmla="*/ 1145501 w 1913134"/>
              <a:gd name="connsiteY4636" fmla="*/ 741942 h 1621113"/>
              <a:gd name="connsiteX4637" fmla="*/ 1150845 w 1913134"/>
              <a:gd name="connsiteY4637" fmla="*/ 753046 h 1621113"/>
              <a:gd name="connsiteX4638" fmla="*/ 1160001 w 1913134"/>
              <a:gd name="connsiteY4638" fmla="*/ 748640 h 1621113"/>
              <a:gd name="connsiteX4639" fmla="*/ 1154658 w 1913134"/>
              <a:gd name="connsiteY4639" fmla="*/ 737536 h 1621113"/>
              <a:gd name="connsiteX4640" fmla="*/ 1164110 w 1913134"/>
              <a:gd name="connsiteY4640" fmla="*/ 732988 h 1621113"/>
              <a:gd name="connsiteX4641" fmla="*/ 1161223 w 1913134"/>
              <a:gd name="connsiteY4641" fmla="*/ 726988 h 1621113"/>
              <a:gd name="connsiteX4642" fmla="*/ 1161007 w 1913134"/>
              <a:gd name="connsiteY4642" fmla="*/ 726540 h 1621113"/>
              <a:gd name="connsiteX4643" fmla="*/ 1158594 w 1913134"/>
              <a:gd name="connsiteY4643" fmla="*/ 721525 h 1621113"/>
              <a:gd name="connsiteX4644" fmla="*/ 1760980 w 1913134"/>
              <a:gd name="connsiteY4644" fmla="*/ 721488 h 1621113"/>
              <a:gd name="connsiteX4645" fmla="*/ 1751823 w 1913134"/>
              <a:gd name="connsiteY4645" fmla="*/ 725894 h 1621113"/>
              <a:gd name="connsiteX4646" fmla="*/ 1760980 w 1913134"/>
              <a:gd name="connsiteY4646" fmla="*/ 721488 h 1621113"/>
              <a:gd name="connsiteX4647" fmla="*/ 89273 w 1913134"/>
              <a:gd name="connsiteY4647" fmla="*/ 720353 h 1621113"/>
              <a:gd name="connsiteX4648" fmla="*/ 89378 w 1913134"/>
              <a:gd name="connsiteY4648" fmla="*/ 720572 h 1621113"/>
              <a:gd name="connsiteX4649" fmla="*/ 91527 w 1913134"/>
              <a:gd name="connsiteY4649" fmla="*/ 725037 h 1621113"/>
              <a:gd name="connsiteX4650" fmla="*/ 89273 w 1913134"/>
              <a:gd name="connsiteY4650" fmla="*/ 720353 h 1621113"/>
              <a:gd name="connsiteX4651" fmla="*/ 1566387 w 1913134"/>
              <a:gd name="connsiteY4651" fmla="*/ 718516 h 1621113"/>
              <a:gd name="connsiteX4652" fmla="*/ 1568391 w 1913134"/>
              <a:gd name="connsiteY4652" fmla="*/ 722680 h 1621113"/>
              <a:gd name="connsiteX4653" fmla="*/ 1568533 w 1913134"/>
              <a:gd name="connsiteY4653" fmla="*/ 722974 h 1621113"/>
              <a:gd name="connsiteX4654" fmla="*/ 1568642 w 1913134"/>
              <a:gd name="connsiteY4654" fmla="*/ 723200 h 1621113"/>
              <a:gd name="connsiteX4655" fmla="*/ 1566387 w 1913134"/>
              <a:gd name="connsiteY4655" fmla="*/ 718516 h 1621113"/>
              <a:gd name="connsiteX4656" fmla="*/ 1257797 w 1913134"/>
              <a:gd name="connsiteY4656" fmla="*/ 715256 h 1621113"/>
              <a:gd name="connsiteX4657" fmla="*/ 1263140 w 1913134"/>
              <a:gd name="connsiteY4657" fmla="*/ 726360 h 1621113"/>
              <a:gd name="connsiteX4658" fmla="*/ 1860010 w 1913134"/>
              <a:gd name="connsiteY4658" fmla="*/ 714861 h 1621113"/>
              <a:gd name="connsiteX4659" fmla="*/ 1865526 w 1913134"/>
              <a:gd name="connsiteY4659" fmla="*/ 726323 h 1621113"/>
              <a:gd name="connsiteX4660" fmla="*/ 1575544 w 1913134"/>
              <a:gd name="connsiteY4660" fmla="*/ 714109 h 1621113"/>
              <a:gd name="connsiteX4661" fmla="*/ 1571731 w 1913134"/>
              <a:gd name="connsiteY4661" fmla="*/ 729620 h 1621113"/>
              <a:gd name="connsiteX4662" fmla="*/ 1569727 w 1913134"/>
              <a:gd name="connsiteY4662" fmla="*/ 725456 h 1621113"/>
              <a:gd name="connsiteX4663" fmla="*/ 1569585 w 1913134"/>
              <a:gd name="connsiteY4663" fmla="*/ 725161 h 1621113"/>
              <a:gd name="connsiteX4664" fmla="*/ 1569476 w 1913134"/>
              <a:gd name="connsiteY4664" fmla="*/ 724935 h 1621113"/>
              <a:gd name="connsiteX4665" fmla="*/ 1571731 w 1913134"/>
              <a:gd name="connsiteY4665" fmla="*/ 729620 h 1621113"/>
              <a:gd name="connsiteX4666" fmla="*/ 1580887 w 1913134"/>
              <a:gd name="connsiteY4666" fmla="*/ 725214 h 1621113"/>
              <a:gd name="connsiteX4667" fmla="*/ 1575544 w 1913134"/>
              <a:gd name="connsiteY4667" fmla="*/ 714109 h 1621113"/>
              <a:gd name="connsiteX4668" fmla="*/ 1290905 w 1913134"/>
              <a:gd name="connsiteY4668" fmla="*/ 713000 h 1621113"/>
              <a:gd name="connsiteX4669" fmla="*/ 1296421 w 1913134"/>
              <a:gd name="connsiteY4669" fmla="*/ 724462 h 1621113"/>
              <a:gd name="connsiteX4670" fmla="*/ 1290905 w 1913134"/>
              <a:gd name="connsiteY4670" fmla="*/ 713000 h 1621113"/>
              <a:gd name="connsiteX4671" fmla="*/ 1323891 w 1913134"/>
              <a:gd name="connsiteY4671" fmla="*/ 711244 h 1621113"/>
              <a:gd name="connsiteX4672" fmla="*/ 1329234 w 1913134"/>
              <a:gd name="connsiteY4672" fmla="*/ 722348 h 1621113"/>
              <a:gd name="connsiteX4673" fmla="*/ 1300062 w 1913134"/>
              <a:gd name="connsiteY4673" fmla="*/ 708594 h 1621113"/>
              <a:gd name="connsiteX4674" fmla="*/ 1302251 w 1913134"/>
              <a:gd name="connsiteY4674" fmla="*/ 713142 h 1621113"/>
              <a:gd name="connsiteX4675" fmla="*/ 1302198 w 1913134"/>
              <a:gd name="connsiteY4675" fmla="*/ 713032 h 1621113"/>
              <a:gd name="connsiteX4676" fmla="*/ 1302130 w 1913134"/>
              <a:gd name="connsiteY4676" fmla="*/ 712892 h 1621113"/>
              <a:gd name="connsiteX4677" fmla="*/ 1300062 w 1913134"/>
              <a:gd name="connsiteY4677" fmla="*/ 708594 h 1621113"/>
              <a:gd name="connsiteX4678" fmla="*/ 1228501 w 1913134"/>
              <a:gd name="connsiteY4678" fmla="*/ 702002 h 1621113"/>
              <a:gd name="connsiteX4679" fmla="*/ 1233845 w 1913134"/>
              <a:gd name="connsiteY4679" fmla="*/ 713107 h 1621113"/>
              <a:gd name="connsiteX4680" fmla="*/ 1230032 w 1913134"/>
              <a:gd name="connsiteY4680" fmla="*/ 728617 h 1621113"/>
              <a:gd name="connsiteX4681" fmla="*/ 1239188 w 1913134"/>
              <a:gd name="connsiteY4681" fmla="*/ 724211 h 1621113"/>
              <a:gd name="connsiteX4682" fmla="*/ 1233845 w 1913134"/>
              <a:gd name="connsiteY4682" fmla="*/ 713107 h 1621113"/>
              <a:gd name="connsiteX4683" fmla="*/ 1228501 w 1913134"/>
              <a:gd name="connsiteY4683" fmla="*/ 702002 h 1621113"/>
              <a:gd name="connsiteX4684" fmla="*/ 1261610 w 1913134"/>
              <a:gd name="connsiteY4684" fmla="*/ 699746 h 1621113"/>
              <a:gd name="connsiteX4685" fmla="*/ 1266953 w 1913134"/>
              <a:gd name="connsiteY4685" fmla="*/ 710850 h 1621113"/>
              <a:gd name="connsiteX4686" fmla="*/ 1261610 w 1913134"/>
              <a:gd name="connsiteY4686" fmla="*/ 699746 h 1621113"/>
              <a:gd name="connsiteX4687" fmla="*/ 1351656 w 1913134"/>
              <a:gd name="connsiteY4687" fmla="*/ 697883 h 1621113"/>
              <a:gd name="connsiteX4688" fmla="*/ 1342500 w 1913134"/>
              <a:gd name="connsiteY4688" fmla="*/ 702289 h 1621113"/>
              <a:gd name="connsiteX4689" fmla="*/ 1294719 w 1913134"/>
              <a:gd name="connsiteY4689" fmla="*/ 697489 h 1621113"/>
              <a:gd name="connsiteX4690" fmla="*/ 1290905 w 1913134"/>
              <a:gd name="connsiteY4690" fmla="*/ 713000 h 1621113"/>
              <a:gd name="connsiteX4691" fmla="*/ 1285562 w 1913134"/>
              <a:gd name="connsiteY4691" fmla="*/ 701896 h 1621113"/>
              <a:gd name="connsiteX4692" fmla="*/ 1294719 w 1913134"/>
              <a:gd name="connsiteY4692" fmla="*/ 697489 h 1621113"/>
              <a:gd name="connsiteX4693" fmla="*/ 1417578 w 1913134"/>
              <a:gd name="connsiteY4693" fmla="*/ 693512 h 1621113"/>
              <a:gd name="connsiteX4694" fmla="*/ 1419727 w 1913134"/>
              <a:gd name="connsiteY4694" fmla="*/ 697978 h 1621113"/>
              <a:gd name="connsiteX4695" fmla="*/ 1419582 w 1913134"/>
              <a:gd name="connsiteY4695" fmla="*/ 697676 h 1621113"/>
              <a:gd name="connsiteX4696" fmla="*/ 1417578 w 1913134"/>
              <a:gd name="connsiteY4696" fmla="*/ 693512 h 1621113"/>
              <a:gd name="connsiteX4697" fmla="*/ 1417578 w 1913134"/>
              <a:gd name="connsiteY4697" fmla="*/ 693512 h 1621113"/>
              <a:gd name="connsiteX4698" fmla="*/ 1408421 w 1913134"/>
              <a:gd name="connsiteY4698" fmla="*/ 697918 h 1621113"/>
              <a:gd name="connsiteX4699" fmla="*/ 1413765 w 1913134"/>
              <a:gd name="connsiteY4699" fmla="*/ 709023 h 1621113"/>
              <a:gd name="connsiteX4700" fmla="*/ 1422921 w 1913134"/>
              <a:gd name="connsiteY4700" fmla="*/ 704616 h 1621113"/>
              <a:gd name="connsiteX4701" fmla="*/ 1419727 w 1913134"/>
              <a:gd name="connsiteY4701" fmla="*/ 697978 h 1621113"/>
              <a:gd name="connsiteX4702" fmla="*/ 1419832 w 1913134"/>
              <a:gd name="connsiteY4702" fmla="*/ 698197 h 1621113"/>
              <a:gd name="connsiteX4703" fmla="*/ 1417578 w 1913134"/>
              <a:gd name="connsiteY4703" fmla="*/ 693512 h 1621113"/>
              <a:gd name="connsiteX4704" fmla="*/ 1190172 w 1913134"/>
              <a:gd name="connsiteY4704" fmla="*/ 692654 h 1621113"/>
              <a:gd name="connsiteX4705" fmla="*/ 1195516 w 1913134"/>
              <a:gd name="connsiteY4705" fmla="*/ 703758 h 1621113"/>
              <a:gd name="connsiteX4706" fmla="*/ 1190172 w 1913134"/>
              <a:gd name="connsiteY4706" fmla="*/ 692654 h 1621113"/>
              <a:gd name="connsiteX4707" fmla="*/ 1382619 w 1913134"/>
              <a:gd name="connsiteY4707" fmla="*/ 691168 h 1621113"/>
              <a:gd name="connsiteX4708" fmla="*/ 1382761 w 1913134"/>
              <a:gd name="connsiteY4708" fmla="*/ 691462 h 1621113"/>
              <a:gd name="connsiteX4709" fmla="*/ 1384765 w 1913134"/>
              <a:gd name="connsiteY4709" fmla="*/ 695627 h 1621113"/>
              <a:gd name="connsiteX4710" fmla="*/ 1028566 w 1913134"/>
              <a:gd name="connsiteY4710" fmla="*/ 687926 h 1621113"/>
              <a:gd name="connsiteX4711" fmla="*/ 1033909 w 1913134"/>
              <a:gd name="connsiteY4711" fmla="*/ 699030 h 1621113"/>
              <a:gd name="connsiteX4712" fmla="*/ 1043066 w 1913134"/>
              <a:gd name="connsiteY4712" fmla="*/ 694624 h 1621113"/>
              <a:gd name="connsiteX4713" fmla="*/ 1033909 w 1913134"/>
              <a:gd name="connsiteY4713" fmla="*/ 699030 h 1621113"/>
              <a:gd name="connsiteX4714" fmla="*/ 1028566 w 1913134"/>
              <a:gd name="connsiteY4714" fmla="*/ 687926 h 1621113"/>
              <a:gd name="connsiteX4715" fmla="*/ 1801542 w 1913134"/>
              <a:gd name="connsiteY4715" fmla="*/ 687852 h 1621113"/>
              <a:gd name="connsiteX4716" fmla="*/ 1807058 w 1913134"/>
              <a:gd name="connsiteY4716" fmla="*/ 699315 h 1621113"/>
              <a:gd name="connsiteX4717" fmla="*/ 1801542 w 1913134"/>
              <a:gd name="connsiteY4717" fmla="*/ 687852 h 1621113"/>
              <a:gd name="connsiteX4718" fmla="*/ 1346140 w 1913134"/>
              <a:gd name="connsiteY4718" fmla="*/ 686421 h 1621113"/>
              <a:gd name="connsiteX4719" fmla="*/ 1342500 w 1913134"/>
              <a:gd name="connsiteY4719" fmla="*/ 702289 h 1621113"/>
              <a:gd name="connsiteX4720" fmla="*/ 1347843 w 1913134"/>
              <a:gd name="connsiteY4720" fmla="*/ 713393 h 1621113"/>
              <a:gd name="connsiteX4721" fmla="*/ 1357000 w 1913134"/>
              <a:gd name="connsiteY4721" fmla="*/ 708987 h 1621113"/>
              <a:gd name="connsiteX4722" fmla="*/ 1362343 w 1913134"/>
              <a:gd name="connsiteY4722" fmla="*/ 720091 h 1621113"/>
              <a:gd name="connsiteX4723" fmla="*/ 1357000 w 1913134"/>
              <a:gd name="connsiteY4723" fmla="*/ 708987 h 1621113"/>
              <a:gd name="connsiteX4724" fmla="*/ 1366156 w 1913134"/>
              <a:gd name="connsiteY4724" fmla="*/ 704581 h 1621113"/>
              <a:gd name="connsiteX4725" fmla="*/ 1357000 w 1913134"/>
              <a:gd name="connsiteY4725" fmla="*/ 708987 h 1621113"/>
              <a:gd name="connsiteX4726" fmla="*/ 1351656 w 1913134"/>
              <a:gd name="connsiteY4726" fmla="*/ 697883 h 1621113"/>
              <a:gd name="connsiteX4727" fmla="*/ 1346140 w 1913134"/>
              <a:gd name="connsiteY4727" fmla="*/ 686421 h 1621113"/>
              <a:gd name="connsiteX4728" fmla="*/ 1289375 w 1913134"/>
              <a:gd name="connsiteY4728" fmla="*/ 686385 h 1621113"/>
              <a:gd name="connsiteX4729" fmla="*/ 1294719 w 1913134"/>
              <a:gd name="connsiteY4729" fmla="*/ 697489 h 1621113"/>
              <a:gd name="connsiteX4730" fmla="*/ 1289375 w 1913134"/>
              <a:gd name="connsiteY4730" fmla="*/ 686385 h 1621113"/>
              <a:gd name="connsiteX4731" fmla="*/ 1197075 w 1913134"/>
              <a:gd name="connsiteY4731" fmla="*/ 683563 h 1621113"/>
              <a:gd name="connsiteX4732" fmla="*/ 1199329 w 1913134"/>
              <a:gd name="connsiteY4732" fmla="*/ 688248 h 1621113"/>
              <a:gd name="connsiteX4733" fmla="*/ 1197075 w 1913134"/>
              <a:gd name="connsiteY4733" fmla="*/ 683563 h 1621113"/>
              <a:gd name="connsiteX4734" fmla="*/ 1810699 w 1913134"/>
              <a:gd name="connsiteY4734" fmla="*/ 683446 h 1621113"/>
              <a:gd name="connsiteX4735" fmla="*/ 1801542 w 1913134"/>
              <a:gd name="connsiteY4735" fmla="*/ 687852 h 1621113"/>
              <a:gd name="connsiteX4736" fmla="*/ 1792386 w 1913134"/>
              <a:gd name="connsiteY4736" fmla="*/ 692259 h 1621113"/>
              <a:gd name="connsiteX4737" fmla="*/ 1797901 w 1913134"/>
              <a:gd name="connsiteY4737" fmla="*/ 703721 h 1621113"/>
              <a:gd name="connsiteX4738" fmla="*/ 1783229 w 1913134"/>
              <a:gd name="connsiteY4738" fmla="*/ 696665 h 1621113"/>
              <a:gd name="connsiteX4739" fmla="*/ 1788745 w 1913134"/>
              <a:gd name="connsiteY4739" fmla="*/ 708127 h 1621113"/>
              <a:gd name="connsiteX4740" fmla="*/ 1794088 w 1913134"/>
              <a:gd name="connsiteY4740" fmla="*/ 719232 h 1621113"/>
              <a:gd name="connsiteX4741" fmla="*/ 1784636 w 1913134"/>
              <a:gd name="connsiteY4741" fmla="*/ 723780 h 1621113"/>
              <a:gd name="connsiteX4742" fmla="*/ 1780823 w 1913134"/>
              <a:gd name="connsiteY4742" fmla="*/ 739290 h 1621113"/>
              <a:gd name="connsiteX4743" fmla="*/ 1771666 w 1913134"/>
              <a:gd name="connsiteY4743" fmla="*/ 743696 h 1621113"/>
              <a:gd name="connsiteX4744" fmla="*/ 1777010 w 1913134"/>
              <a:gd name="connsiteY4744" fmla="*/ 754801 h 1621113"/>
              <a:gd name="connsiteX4745" fmla="*/ 1782526 w 1913134"/>
              <a:gd name="connsiteY4745" fmla="*/ 766263 h 1621113"/>
              <a:gd name="connsiteX4746" fmla="*/ 1791682 w 1913134"/>
              <a:gd name="connsiteY4746" fmla="*/ 761857 h 1621113"/>
              <a:gd name="connsiteX4747" fmla="*/ 1786166 w 1913134"/>
              <a:gd name="connsiteY4747" fmla="*/ 750395 h 1621113"/>
              <a:gd name="connsiteX4748" fmla="*/ 1780823 w 1913134"/>
              <a:gd name="connsiteY4748" fmla="*/ 739290 h 1621113"/>
              <a:gd name="connsiteX4749" fmla="*/ 1795323 w 1913134"/>
              <a:gd name="connsiteY4749" fmla="*/ 745988 h 1621113"/>
              <a:gd name="connsiteX4750" fmla="*/ 1789980 w 1913134"/>
              <a:gd name="connsiteY4750" fmla="*/ 734884 h 1621113"/>
              <a:gd name="connsiteX4751" fmla="*/ 1799432 w 1913134"/>
              <a:gd name="connsiteY4751" fmla="*/ 730336 h 1621113"/>
              <a:gd name="connsiteX4752" fmla="*/ 1789980 w 1913134"/>
              <a:gd name="connsiteY4752" fmla="*/ 734884 h 1621113"/>
              <a:gd name="connsiteX4753" fmla="*/ 1784636 w 1913134"/>
              <a:gd name="connsiteY4753" fmla="*/ 723780 h 1621113"/>
              <a:gd name="connsiteX4754" fmla="*/ 1794088 w 1913134"/>
              <a:gd name="connsiteY4754" fmla="*/ 719232 h 1621113"/>
              <a:gd name="connsiteX4755" fmla="*/ 1803245 w 1913134"/>
              <a:gd name="connsiteY4755" fmla="*/ 714825 h 1621113"/>
              <a:gd name="connsiteX4756" fmla="*/ 1797901 w 1913134"/>
              <a:gd name="connsiteY4756" fmla="*/ 703721 h 1621113"/>
              <a:gd name="connsiteX4757" fmla="*/ 1807058 w 1913134"/>
              <a:gd name="connsiteY4757" fmla="*/ 699315 h 1621113"/>
              <a:gd name="connsiteX4758" fmla="*/ 1816215 w 1913134"/>
              <a:gd name="connsiteY4758" fmla="*/ 694909 h 1621113"/>
              <a:gd name="connsiteX4759" fmla="*/ 1526233 w 1913134"/>
              <a:gd name="connsiteY4759" fmla="*/ 682695 h 1621113"/>
              <a:gd name="connsiteX4760" fmla="*/ 1531576 w 1913134"/>
              <a:gd name="connsiteY4760" fmla="*/ 693799 h 1621113"/>
              <a:gd name="connsiteX4761" fmla="*/ 1540733 w 1913134"/>
              <a:gd name="connsiteY4761" fmla="*/ 689393 h 1621113"/>
              <a:gd name="connsiteX4762" fmla="*/ 1531576 w 1913134"/>
              <a:gd name="connsiteY4762" fmla="*/ 693799 h 1621113"/>
              <a:gd name="connsiteX4763" fmla="*/ 1127596 w 1913134"/>
              <a:gd name="connsiteY4763" fmla="*/ 681298 h 1621113"/>
              <a:gd name="connsiteX4764" fmla="*/ 1118440 w 1913134"/>
              <a:gd name="connsiteY4764" fmla="*/ 685705 h 1621113"/>
              <a:gd name="connsiteX4765" fmla="*/ 1123955 w 1913134"/>
              <a:gd name="connsiteY4765" fmla="*/ 697167 h 1621113"/>
              <a:gd name="connsiteX4766" fmla="*/ 1127596 w 1913134"/>
              <a:gd name="connsiteY4766" fmla="*/ 681298 h 1621113"/>
              <a:gd name="connsiteX4767" fmla="*/ 1388578 w 1913134"/>
              <a:gd name="connsiteY4767" fmla="*/ 680116 h 1621113"/>
              <a:gd name="connsiteX4768" fmla="*/ 1379421 w 1913134"/>
              <a:gd name="connsiteY4768" fmla="*/ 684522 h 1621113"/>
              <a:gd name="connsiteX4769" fmla="*/ 1382619 w 1913134"/>
              <a:gd name="connsiteY4769" fmla="*/ 691168 h 1621113"/>
              <a:gd name="connsiteX4770" fmla="*/ 1382510 w 1913134"/>
              <a:gd name="connsiteY4770" fmla="*/ 690942 h 1621113"/>
              <a:gd name="connsiteX4771" fmla="*/ 1384765 w 1913134"/>
              <a:gd name="connsiteY4771" fmla="*/ 695627 h 1621113"/>
              <a:gd name="connsiteX4772" fmla="*/ 1390108 w 1913134"/>
              <a:gd name="connsiteY4772" fmla="*/ 706731 h 1621113"/>
              <a:gd name="connsiteX4773" fmla="*/ 1399265 w 1913134"/>
              <a:gd name="connsiteY4773" fmla="*/ 702325 h 1621113"/>
              <a:gd name="connsiteX4774" fmla="*/ 1384765 w 1913134"/>
              <a:gd name="connsiteY4774" fmla="*/ 695627 h 1621113"/>
              <a:gd name="connsiteX4775" fmla="*/ 1393921 w 1913134"/>
              <a:gd name="connsiteY4775" fmla="*/ 691220 h 1621113"/>
              <a:gd name="connsiteX4776" fmla="*/ 1320300 w 1913134"/>
              <a:gd name="connsiteY4776" fmla="*/ 679590 h 1621113"/>
              <a:gd name="connsiteX4777" fmla="*/ 1320480 w 1913134"/>
              <a:gd name="connsiteY4777" fmla="*/ 679965 h 1621113"/>
              <a:gd name="connsiteX4778" fmla="*/ 1322484 w 1913134"/>
              <a:gd name="connsiteY4778" fmla="*/ 684129 h 1621113"/>
              <a:gd name="connsiteX4779" fmla="*/ 1103940 w 1913134"/>
              <a:gd name="connsiteY4779" fmla="*/ 679007 h 1621113"/>
              <a:gd name="connsiteX4780" fmla="*/ 1109283 w 1913134"/>
              <a:gd name="connsiteY4780" fmla="*/ 690111 h 1621113"/>
              <a:gd name="connsiteX4781" fmla="*/ 1103940 w 1913134"/>
              <a:gd name="connsiteY4781" fmla="*/ 679007 h 1621113"/>
              <a:gd name="connsiteX4782" fmla="*/ 1284032 w 1913134"/>
              <a:gd name="connsiteY4782" fmla="*/ 675281 h 1621113"/>
              <a:gd name="connsiteX4783" fmla="*/ 1289375 w 1913134"/>
              <a:gd name="connsiteY4783" fmla="*/ 686385 h 1621113"/>
              <a:gd name="connsiteX4784" fmla="*/ 55481 w 1913134"/>
              <a:gd name="connsiteY4784" fmla="*/ 673564 h 1621113"/>
              <a:gd name="connsiteX4785" fmla="*/ 60825 w 1913134"/>
              <a:gd name="connsiteY4785" fmla="*/ 684668 h 1621113"/>
              <a:gd name="connsiteX4786" fmla="*/ 51668 w 1913134"/>
              <a:gd name="connsiteY4786" fmla="*/ 689075 h 1621113"/>
              <a:gd name="connsiteX4787" fmla="*/ 46325 w 1913134"/>
              <a:gd name="connsiteY4787" fmla="*/ 677970 h 1621113"/>
              <a:gd name="connsiteX4788" fmla="*/ 1338543 w 1913134"/>
              <a:gd name="connsiteY4788" fmla="*/ 670632 h 1621113"/>
              <a:gd name="connsiteX4789" fmla="*/ 1338648 w 1913134"/>
              <a:gd name="connsiteY4789" fmla="*/ 670850 h 1621113"/>
              <a:gd name="connsiteX4790" fmla="*/ 1340797 w 1913134"/>
              <a:gd name="connsiteY4790" fmla="*/ 675316 h 1621113"/>
              <a:gd name="connsiteX4791" fmla="*/ 1338543 w 1913134"/>
              <a:gd name="connsiteY4791" fmla="*/ 670632 h 1621113"/>
              <a:gd name="connsiteX4792" fmla="*/ 1236251 w 1913134"/>
              <a:gd name="connsiteY4792" fmla="*/ 670481 h 1621113"/>
              <a:gd name="connsiteX4793" fmla="*/ 1238360 w 1913134"/>
              <a:gd name="connsiteY4793" fmla="*/ 674865 h 1621113"/>
              <a:gd name="connsiteX4794" fmla="*/ 1238255 w 1913134"/>
              <a:gd name="connsiteY4794" fmla="*/ 674645 h 1621113"/>
              <a:gd name="connsiteX4795" fmla="*/ 1236251 w 1913134"/>
              <a:gd name="connsiteY4795" fmla="*/ 670481 h 1621113"/>
              <a:gd name="connsiteX4796" fmla="*/ 1234831 w 1913134"/>
              <a:gd name="connsiteY4796" fmla="*/ 667532 h 1621113"/>
              <a:gd name="connsiteX4797" fmla="*/ 1236251 w 1913134"/>
              <a:gd name="connsiteY4797" fmla="*/ 670481 h 1621113"/>
              <a:gd name="connsiteX4798" fmla="*/ 1236918 w 1913134"/>
              <a:gd name="connsiteY4798" fmla="*/ 671869 h 1621113"/>
              <a:gd name="connsiteX4799" fmla="*/ 1241594 w 1913134"/>
              <a:gd name="connsiteY4799" fmla="*/ 681585 h 1621113"/>
              <a:gd name="connsiteX4800" fmla="*/ 1238360 w 1913134"/>
              <a:gd name="connsiteY4800" fmla="*/ 674865 h 1621113"/>
              <a:gd name="connsiteX4801" fmla="*/ 1238505 w 1913134"/>
              <a:gd name="connsiteY4801" fmla="*/ 675166 h 1621113"/>
              <a:gd name="connsiteX4802" fmla="*/ 1236251 w 1913134"/>
              <a:gd name="connsiteY4802" fmla="*/ 670481 h 1621113"/>
              <a:gd name="connsiteX4803" fmla="*/ 1234831 w 1913134"/>
              <a:gd name="connsiteY4803" fmla="*/ 667532 h 1621113"/>
              <a:gd name="connsiteX4804" fmla="*/ 1221751 w 1913134"/>
              <a:gd name="connsiteY4804" fmla="*/ 663783 h 1621113"/>
              <a:gd name="connsiteX4805" fmla="*/ 1212299 w 1913134"/>
              <a:gd name="connsiteY4805" fmla="*/ 668331 h 1621113"/>
              <a:gd name="connsiteX4806" fmla="*/ 1217642 w 1913134"/>
              <a:gd name="connsiteY4806" fmla="*/ 679436 h 1621113"/>
              <a:gd name="connsiteX4807" fmla="*/ 1213829 w 1913134"/>
              <a:gd name="connsiteY4807" fmla="*/ 694946 h 1621113"/>
              <a:gd name="connsiteX4808" fmla="*/ 1222986 w 1913134"/>
              <a:gd name="connsiteY4808" fmla="*/ 690540 h 1621113"/>
              <a:gd name="connsiteX4809" fmla="*/ 1217642 w 1913134"/>
              <a:gd name="connsiteY4809" fmla="*/ 679436 h 1621113"/>
              <a:gd name="connsiteX4810" fmla="*/ 1212299 w 1913134"/>
              <a:gd name="connsiteY4810" fmla="*/ 668331 h 1621113"/>
              <a:gd name="connsiteX4811" fmla="*/ 1221751 w 1913134"/>
              <a:gd name="connsiteY4811" fmla="*/ 663783 h 1621113"/>
              <a:gd name="connsiteX4812" fmla="*/ 1221751 w 1913134"/>
              <a:gd name="connsiteY4812" fmla="*/ 663783 h 1621113"/>
              <a:gd name="connsiteX4813" fmla="*/ 50138 w 1913134"/>
              <a:gd name="connsiteY4813" fmla="*/ 662460 h 1621113"/>
              <a:gd name="connsiteX4814" fmla="*/ 46325 w 1913134"/>
              <a:gd name="connsiteY4814" fmla="*/ 677970 h 1621113"/>
              <a:gd name="connsiteX4815" fmla="*/ 36873 w 1913134"/>
              <a:gd name="connsiteY4815" fmla="*/ 682519 h 1621113"/>
              <a:gd name="connsiteX4816" fmla="*/ 31529 w 1913134"/>
              <a:gd name="connsiteY4816" fmla="*/ 671414 h 1621113"/>
              <a:gd name="connsiteX4817" fmla="*/ 40981 w 1913134"/>
              <a:gd name="connsiteY4817" fmla="*/ 666866 h 1621113"/>
              <a:gd name="connsiteX4818" fmla="*/ 40981 w 1913134"/>
              <a:gd name="connsiteY4818" fmla="*/ 666866 h 1621113"/>
              <a:gd name="connsiteX4819" fmla="*/ 1311797 w 1913134"/>
              <a:gd name="connsiteY4819" fmla="*/ 661920 h 1621113"/>
              <a:gd name="connsiteX4820" fmla="*/ 1313946 w 1913134"/>
              <a:gd name="connsiteY4820" fmla="*/ 666386 h 1621113"/>
              <a:gd name="connsiteX4821" fmla="*/ 1313801 w 1913134"/>
              <a:gd name="connsiteY4821" fmla="*/ 666084 h 1621113"/>
              <a:gd name="connsiteX4822" fmla="*/ 1311797 w 1913134"/>
              <a:gd name="connsiteY4822" fmla="*/ 661920 h 1621113"/>
              <a:gd name="connsiteX4823" fmla="*/ 1311797 w 1913134"/>
              <a:gd name="connsiteY4823" fmla="*/ 661920 h 1621113"/>
              <a:gd name="connsiteX4824" fmla="*/ 1307688 w 1913134"/>
              <a:gd name="connsiteY4824" fmla="*/ 677573 h 1621113"/>
              <a:gd name="connsiteX4825" fmla="*/ 1302345 w 1913134"/>
              <a:gd name="connsiteY4825" fmla="*/ 666469 h 1621113"/>
              <a:gd name="connsiteX4826" fmla="*/ 1293188 w 1913134"/>
              <a:gd name="connsiteY4826" fmla="*/ 670875 h 1621113"/>
              <a:gd name="connsiteX4827" fmla="*/ 1284032 w 1913134"/>
              <a:gd name="connsiteY4827" fmla="*/ 675281 h 1621113"/>
              <a:gd name="connsiteX4828" fmla="*/ 1278516 w 1913134"/>
              <a:gd name="connsiteY4828" fmla="*/ 663819 h 1621113"/>
              <a:gd name="connsiteX4829" fmla="*/ 1269359 w 1913134"/>
              <a:gd name="connsiteY4829" fmla="*/ 668225 h 1621113"/>
              <a:gd name="connsiteX4830" fmla="*/ 1265423 w 1913134"/>
              <a:gd name="connsiteY4830" fmla="*/ 684235 h 1621113"/>
              <a:gd name="connsiteX4831" fmla="*/ 1274875 w 1913134"/>
              <a:gd name="connsiteY4831" fmla="*/ 679687 h 1621113"/>
              <a:gd name="connsiteX4832" fmla="*/ 1284032 w 1913134"/>
              <a:gd name="connsiteY4832" fmla="*/ 675281 h 1621113"/>
              <a:gd name="connsiteX4833" fmla="*/ 1289375 w 1913134"/>
              <a:gd name="connsiteY4833" fmla="*/ 686385 h 1621113"/>
              <a:gd name="connsiteX4834" fmla="*/ 1280219 w 1913134"/>
              <a:gd name="connsiteY4834" fmla="*/ 690791 h 1621113"/>
              <a:gd name="connsiteX4835" fmla="*/ 1285562 w 1913134"/>
              <a:gd name="connsiteY4835" fmla="*/ 701896 h 1621113"/>
              <a:gd name="connsiteX4836" fmla="*/ 1281453 w 1913134"/>
              <a:gd name="connsiteY4836" fmla="*/ 717548 h 1621113"/>
              <a:gd name="connsiteX4837" fmla="*/ 1296421 w 1913134"/>
              <a:gd name="connsiteY4837" fmla="*/ 724462 h 1621113"/>
              <a:gd name="connsiteX4838" fmla="*/ 1305578 w 1913134"/>
              <a:gd name="connsiteY4838" fmla="*/ 720056 h 1621113"/>
              <a:gd name="connsiteX4839" fmla="*/ 1302251 w 1913134"/>
              <a:gd name="connsiteY4839" fmla="*/ 713142 h 1621113"/>
              <a:gd name="connsiteX4840" fmla="*/ 1302389 w 1913134"/>
              <a:gd name="connsiteY4840" fmla="*/ 713429 h 1621113"/>
              <a:gd name="connsiteX4841" fmla="*/ 1300062 w 1913134"/>
              <a:gd name="connsiteY4841" fmla="*/ 708594 h 1621113"/>
              <a:gd name="connsiteX4842" fmla="*/ 1314734 w 1913134"/>
              <a:gd name="connsiteY4842" fmla="*/ 715650 h 1621113"/>
              <a:gd name="connsiteX4843" fmla="*/ 1309219 w 1913134"/>
              <a:gd name="connsiteY4843" fmla="*/ 704187 h 1621113"/>
              <a:gd name="connsiteX4844" fmla="*/ 1303875 w 1913134"/>
              <a:gd name="connsiteY4844" fmla="*/ 693083 h 1621113"/>
              <a:gd name="connsiteX4845" fmla="*/ 1289375 w 1913134"/>
              <a:gd name="connsiteY4845" fmla="*/ 686385 h 1621113"/>
              <a:gd name="connsiteX4846" fmla="*/ 1298532 w 1913134"/>
              <a:gd name="connsiteY4846" fmla="*/ 681979 h 1621113"/>
              <a:gd name="connsiteX4847" fmla="*/ 1302345 w 1913134"/>
              <a:gd name="connsiteY4847" fmla="*/ 666469 h 1621113"/>
              <a:gd name="connsiteX4848" fmla="*/ 1307688 w 1913134"/>
              <a:gd name="connsiteY4848" fmla="*/ 677573 h 1621113"/>
              <a:gd name="connsiteX4849" fmla="*/ 1317140 w 1913134"/>
              <a:gd name="connsiteY4849" fmla="*/ 673024 h 1621113"/>
              <a:gd name="connsiteX4850" fmla="*/ 1320300 w 1913134"/>
              <a:gd name="connsiteY4850" fmla="*/ 679590 h 1621113"/>
              <a:gd name="connsiteX4851" fmla="*/ 1320229 w 1913134"/>
              <a:gd name="connsiteY4851" fmla="*/ 679444 h 1621113"/>
              <a:gd name="connsiteX4852" fmla="*/ 1322484 w 1913134"/>
              <a:gd name="connsiteY4852" fmla="*/ 684129 h 1621113"/>
              <a:gd name="connsiteX4853" fmla="*/ 1331640 w 1913134"/>
              <a:gd name="connsiteY4853" fmla="*/ 679723 h 1621113"/>
              <a:gd name="connsiteX4854" fmla="*/ 1340797 w 1913134"/>
              <a:gd name="connsiteY4854" fmla="*/ 675316 h 1621113"/>
              <a:gd name="connsiteX4855" fmla="*/ 1338793 w 1913134"/>
              <a:gd name="connsiteY4855" fmla="*/ 671152 h 1621113"/>
              <a:gd name="connsiteX4856" fmla="*/ 1338648 w 1913134"/>
              <a:gd name="connsiteY4856" fmla="*/ 670850 h 1621113"/>
              <a:gd name="connsiteX4857" fmla="*/ 1335454 w 1913134"/>
              <a:gd name="connsiteY4857" fmla="*/ 664212 h 1621113"/>
              <a:gd name="connsiteX4858" fmla="*/ 1331640 w 1913134"/>
              <a:gd name="connsiteY4858" fmla="*/ 679723 h 1621113"/>
              <a:gd name="connsiteX4859" fmla="*/ 1326297 w 1913134"/>
              <a:gd name="connsiteY4859" fmla="*/ 668618 h 1621113"/>
              <a:gd name="connsiteX4860" fmla="*/ 1317140 w 1913134"/>
              <a:gd name="connsiteY4860" fmla="*/ 673024 h 1621113"/>
              <a:gd name="connsiteX4861" fmla="*/ 1313946 w 1913134"/>
              <a:gd name="connsiteY4861" fmla="*/ 666386 h 1621113"/>
              <a:gd name="connsiteX4862" fmla="*/ 1314051 w 1913134"/>
              <a:gd name="connsiteY4862" fmla="*/ 666605 h 1621113"/>
              <a:gd name="connsiteX4863" fmla="*/ 1311797 w 1913134"/>
              <a:gd name="connsiteY4863" fmla="*/ 661920 h 1621113"/>
              <a:gd name="connsiteX4864" fmla="*/ 1173970 w 1913134"/>
              <a:gd name="connsiteY4864" fmla="*/ 658983 h 1621113"/>
              <a:gd name="connsiteX4865" fmla="*/ 1179486 w 1913134"/>
              <a:gd name="connsiteY4865" fmla="*/ 670446 h 1621113"/>
              <a:gd name="connsiteX4866" fmla="*/ 1134744 w 1913134"/>
              <a:gd name="connsiteY4866" fmla="*/ 658414 h 1621113"/>
              <a:gd name="connsiteX4867" fmla="*/ 1140861 w 1913134"/>
              <a:gd name="connsiteY4867" fmla="*/ 661240 h 1621113"/>
              <a:gd name="connsiteX4868" fmla="*/ 1131705 w 1913134"/>
              <a:gd name="connsiteY4868" fmla="*/ 665646 h 1621113"/>
              <a:gd name="connsiteX4869" fmla="*/ 1140861 w 1913134"/>
              <a:gd name="connsiteY4869" fmla="*/ 661240 h 1621113"/>
              <a:gd name="connsiteX4870" fmla="*/ 1134744 w 1913134"/>
              <a:gd name="connsiteY4870" fmla="*/ 658414 h 1621113"/>
              <a:gd name="connsiteX4871" fmla="*/ 1150018 w 1913134"/>
              <a:gd name="connsiteY4871" fmla="*/ 656834 h 1621113"/>
              <a:gd name="connsiteX4872" fmla="*/ 1155361 w 1913134"/>
              <a:gd name="connsiteY4872" fmla="*/ 667938 h 1621113"/>
              <a:gd name="connsiteX4873" fmla="*/ 1150018 w 1913134"/>
              <a:gd name="connsiteY4873" fmla="*/ 656834 h 1621113"/>
              <a:gd name="connsiteX4874" fmla="*/ 1183127 w 1913134"/>
              <a:gd name="connsiteY4874" fmla="*/ 654577 h 1621113"/>
              <a:gd name="connsiteX4875" fmla="*/ 1173970 w 1913134"/>
              <a:gd name="connsiteY4875" fmla="*/ 658983 h 1621113"/>
              <a:gd name="connsiteX4876" fmla="*/ 1179486 w 1913134"/>
              <a:gd name="connsiteY4876" fmla="*/ 670446 h 1621113"/>
              <a:gd name="connsiteX4877" fmla="*/ 1188642 w 1913134"/>
              <a:gd name="connsiteY4877" fmla="*/ 666040 h 1621113"/>
              <a:gd name="connsiteX4878" fmla="*/ 1111566 w 1913134"/>
              <a:gd name="connsiteY4878" fmla="*/ 647986 h 1621113"/>
              <a:gd name="connsiteX4879" fmla="*/ 1116909 w 1913134"/>
              <a:gd name="connsiteY4879" fmla="*/ 659090 h 1621113"/>
              <a:gd name="connsiteX4880" fmla="*/ 1102409 w 1913134"/>
              <a:gd name="connsiteY4880" fmla="*/ 652392 h 1621113"/>
              <a:gd name="connsiteX4881" fmla="*/ 1093253 w 1913134"/>
              <a:gd name="connsiteY4881" fmla="*/ 656798 h 1621113"/>
              <a:gd name="connsiteX4882" fmla="*/ 1102409 w 1913134"/>
              <a:gd name="connsiteY4882" fmla="*/ 652392 h 1621113"/>
              <a:gd name="connsiteX4883" fmla="*/ 1107753 w 1913134"/>
              <a:gd name="connsiteY4883" fmla="*/ 663496 h 1621113"/>
              <a:gd name="connsiteX4884" fmla="*/ 1116909 w 1913134"/>
              <a:gd name="connsiteY4884" fmla="*/ 659090 h 1621113"/>
              <a:gd name="connsiteX4885" fmla="*/ 1111566 w 1913134"/>
              <a:gd name="connsiteY4885" fmla="*/ 647986 h 1621113"/>
              <a:gd name="connsiteX4886" fmla="*/ 1827777 w 1913134"/>
              <a:gd name="connsiteY4886" fmla="*/ 647877 h 1621113"/>
              <a:gd name="connsiteX4887" fmla="*/ 1833121 w 1913134"/>
              <a:gd name="connsiteY4887" fmla="*/ 658981 h 1621113"/>
              <a:gd name="connsiteX4888" fmla="*/ 1829307 w 1913134"/>
              <a:gd name="connsiteY4888" fmla="*/ 674492 h 1621113"/>
              <a:gd name="connsiteX4889" fmla="*/ 1838464 w 1913134"/>
              <a:gd name="connsiteY4889" fmla="*/ 670086 h 1621113"/>
              <a:gd name="connsiteX4890" fmla="*/ 1843980 w 1913134"/>
              <a:gd name="connsiteY4890" fmla="*/ 681548 h 1621113"/>
              <a:gd name="connsiteX4891" fmla="*/ 1838464 w 1913134"/>
              <a:gd name="connsiteY4891" fmla="*/ 670086 h 1621113"/>
              <a:gd name="connsiteX4892" fmla="*/ 1833121 w 1913134"/>
              <a:gd name="connsiteY4892" fmla="*/ 658981 h 1621113"/>
              <a:gd name="connsiteX4893" fmla="*/ 1827777 w 1913134"/>
              <a:gd name="connsiteY4893" fmla="*/ 647877 h 1621113"/>
              <a:gd name="connsiteX4894" fmla="*/ 87060 w 1913134"/>
              <a:gd name="connsiteY4894" fmla="*/ 644693 h 1621113"/>
              <a:gd name="connsiteX4895" fmla="*/ 77903 w 1913134"/>
              <a:gd name="connsiteY4895" fmla="*/ 649099 h 1621113"/>
              <a:gd name="connsiteX4896" fmla="*/ 83246 w 1913134"/>
              <a:gd name="connsiteY4896" fmla="*/ 660203 h 1621113"/>
              <a:gd name="connsiteX4897" fmla="*/ 92403 w 1913134"/>
              <a:gd name="connsiteY4897" fmla="*/ 655797 h 1621113"/>
              <a:gd name="connsiteX4898" fmla="*/ 30122 w 1913134"/>
              <a:gd name="connsiteY4898" fmla="*/ 644299 h 1621113"/>
              <a:gd name="connsiteX4899" fmla="*/ 35465 w 1913134"/>
              <a:gd name="connsiteY4899" fmla="*/ 655404 h 1621113"/>
              <a:gd name="connsiteX4900" fmla="*/ 40981 w 1913134"/>
              <a:gd name="connsiteY4900" fmla="*/ 666866 h 1621113"/>
              <a:gd name="connsiteX4901" fmla="*/ 31529 w 1913134"/>
              <a:gd name="connsiteY4901" fmla="*/ 671414 h 1621113"/>
              <a:gd name="connsiteX4902" fmla="*/ 26013 w 1913134"/>
              <a:gd name="connsiteY4902" fmla="*/ 659952 h 1621113"/>
              <a:gd name="connsiteX4903" fmla="*/ 20670 w 1913134"/>
              <a:gd name="connsiteY4903" fmla="*/ 648848 h 1621113"/>
              <a:gd name="connsiteX4904" fmla="*/ 992347 w 1913134"/>
              <a:gd name="connsiteY4904" fmla="*/ 636094 h 1621113"/>
              <a:gd name="connsiteX4905" fmla="*/ 997863 w 1913134"/>
              <a:gd name="connsiteY4905" fmla="*/ 647557 h 1621113"/>
              <a:gd name="connsiteX4906" fmla="*/ 992347 w 1913134"/>
              <a:gd name="connsiteY4906" fmla="*/ 636094 h 1621113"/>
              <a:gd name="connsiteX4907" fmla="*/ 1513843 w 1913134"/>
              <a:gd name="connsiteY4907" fmla="*/ 633513 h 1621113"/>
              <a:gd name="connsiteX4908" fmla="*/ 1504687 w 1913134"/>
              <a:gd name="connsiteY4908" fmla="*/ 637920 h 1621113"/>
              <a:gd name="connsiteX4909" fmla="*/ 1519187 w 1913134"/>
              <a:gd name="connsiteY4909" fmla="*/ 644618 h 1621113"/>
              <a:gd name="connsiteX4910" fmla="*/ 1888651 w 1913134"/>
              <a:gd name="connsiteY4910" fmla="*/ 632260 h 1621113"/>
              <a:gd name="connsiteX4911" fmla="*/ 1884542 w 1913134"/>
              <a:gd name="connsiteY4911" fmla="*/ 647913 h 1621113"/>
              <a:gd name="connsiteX4912" fmla="*/ 1888651 w 1913134"/>
              <a:gd name="connsiteY4912" fmla="*/ 632260 h 1621113"/>
              <a:gd name="connsiteX4913" fmla="*/ 1774653 w 1913134"/>
              <a:gd name="connsiteY4913" fmla="*/ 631973 h 1621113"/>
              <a:gd name="connsiteX4914" fmla="*/ 1776802 w 1913134"/>
              <a:gd name="connsiteY4914" fmla="*/ 636439 h 1621113"/>
              <a:gd name="connsiteX4915" fmla="*/ 1776657 w 1913134"/>
              <a:gd name="connsiteY4915" fmla="*/ 636137 h 1621113"/>
              <a:gd name="connsiteX4916" fmla="*/ 1774653 w 1913134"/>
              <a:gd name="connsiteY4916" fmla="*/ 631973 h 1621113"/>
              <a:gd name="connsiteX4917" fmla="*/ 1807761 w 1913134"/>
              <a:gd name="connsiteY4917" fmla="*/ 629717 h 1621113"/>
              <a:gd name="connsiteX4918" fmla="*/ 1813277 w 1913134"/>
              <a:gd name="connsiteY4918" fmla="*/ 641179 h 1621113"/>
              <a:gd name="connsiteX4919" fmla="*/ 1807761 w 1913134"/>
              <a:gd name="connsiteY4919" fmla="*/ 629717 h 1621113"/>
              <a:gd name="connsiteX4920" fmla="*/ 1796351 w 1913134"/>
              <a:gd name="connsiteY4920" fmla="*/ 629438 h 1621113"/>
              <a:gd name="connsiteX4921" fmla="*/ 1798605 w 1913134"/>
              <a:gd name="connsiteY4921" fmla="*/ 634123 h 1621113"/>
              <a:gd name="connsiteX4922" fmla="*/ 1796351 w 1913134"/>
              <a:gd name="connsiteY4922" fmla="*/ 629438 h 1621113"/>
              <a:gd name="connsiteX4923" fmla="*/ 1886397 w 1913134"/>
              <a:gd name="connsiteY4923" fmla="*/ 627575 h 1621113"/>
              <a:gd name="connsiteX4924" fmla="*/ 1888651 w 1913134"/>
              <a:gd name="connsiteY4924" fmla="*/ 632260 h 1621113"/>
              <a:gd name="connsiteX4925" fmla="*/ 1886397 w 1913134"/>
              <a:gd name="connsiteY4925" fmla="*/ 627575 h 1621113"/>
              <a:gd name="connsiteX4926" fmla="*/ 1532452 w 1913134"/>
              <a:gd name="connsiteY4926" fmla="*/ 624559 h 1621113"/>
              <a:gd name="connsiteX4927" fmla="*/ 1537795 w 1913134"/>
              <a:gd name="connsiteY4927" fmla="*/ 635663 h 1621113"/>
              <a:gd name="connsiteX4928" fmla="*/ 1532452 w 1913134"/>
              <a:gd name="connsiteY4928" fmla="*/ 624559 h 1621113"/>
              <a:gd name="connsiteX4929" fmla="*/ 1894123 w 1913134"/>
              <a:gd name="connsiteY4929" fmla="*/ 623858 h 1621113"/>
              <a:gd name="connsiteX4930" fmla="*/ 1897808 w 1913134"/>
              <a:gd name="connsiteY4930" fmla="*/ 627854 h 1621113"/>
              <a:gd name="connsiteX4931" fmla="*/ 1888651 w 1913134"/>
              <a:gd name="connsiteY4931" fmla="*/ 632260 h 1621113"/>
              <a:gd name="connsiteX4932" fmla="*/ 1894123 w 1913134"/>
              <a:gd name="connsiteY4932" fmla="*/ 623858 h 1621113"/>
              <a:gd name="connsiteX4933" fmla="*/ 1020113 w 1913134"/>
              <a:gd name="connsiteY4933" fmla="*/ 622734 h 1621113"/>
              <a:gd name="connsiteX4934" fmla="*/ 1025628 w 1913134"/>
              <a:gd name="connsiteY4934" fmla="*/ 634196 h 1621113"/>
              <a:gd name="connsiteX4935" fmla="*/ 1020113 w 1913134"/>
              <a:gd name="connsiteY4935" fmla="*/ 622734 h 1621113"/>
              <a:gd name="connsiteX4936" fmla="*/ 1679263 w 1913134"/>
              <a:gd name="connsiteY4936" fmla="*/ 622732 h 1621113"/>
              <a:gd name="connsiteX4937" fmla="*/ 1684607 w 1913134"/>
              <a:gd name="connsiteY4937" fmla="*/ 633836 h 1621113"/>
              <a:gd name="connsiteX4938" fmla="*/ 1670107 w 1913134"/>
              <a:gd name="connsiteY4938" fmla="*/ 627138 h 1621113"/>
              <a:gd name="connsiteX4939" fmla="*/ 1679263 w 1913134"/>
              <a:gd name="connsiteY4939" fmla="*/ 622732 h 1621113"/>
              <a:gd name="connsiteX4940" fmla="*/ 51772 w 1913134"/>
              <a:gd name="connsiteY4940" fmla="*/ 621915 h 1621113"/>
              <a:gd name="connsiteX4941" fmla="*/ 57592 w 1913134"/>
              <a:gd name="connsiteY4941" fmla="*/ 631081 h 1621113"/>
              <a:gd name="connsiteX4942" fmla="*/ 62935 w 1913134"/>
              <a:gd name="connsiteY4942" fmla="*/ 642185 h 1621113"/>
              <a:gd name="connsiteX4943" fmla="*/ 68451 w 1913134"/>
              <a:gd name="connsiteY4943" fmla="*/ 653647 h 1621113"/>
              <a:gd name="connsiteX4944" fmla="*/ 59294 w 1913134"/>
              <a:gd name="connsiteY4944" fmla="*/ 658054 h 1621113"/>
              <a:gd name="connsiteX4945" fmla="*/ 53779 w 1913134"/>
              <a:gd name="connsiteY4945" fmla="*/ 646591 h 1621113"/>
              <a:gd name="connsiteX4946" fmla="*/ 48435 w 1913134"/>
              <a:gd name="connsiteY4946" fmla="*/ 635487 h 1621113"/>
              <a:gd name="connsiteX4947" fmla="*/ 39279 w 1913134"/>
              <a:gd name="connsiteY4947" fmla="*/ 639893 h 1621113"/>
              <a:gd name="connsiteX4948" fmla="*/ 33935 w 1913134"/>
              <a:gd name="connsiteY4948" fmla="*/ 628789 h 1621113"/>
              <a:gd name="connsiteX4949" fmla="*/ 43092 w 1913134"/>
              <a:gd name="connsiteY4949" fmla="*/ 624383 h 1621113"/>
              <a:gd name="connsiteX4950" fmla="*/ 51772 w 1913134"/>
              <a:gd name="connsiteY4950" fmla="*/ 621915 h 1621113"/>
              <a:gd name="connsiteX4951" fmla="*/ 1280799 w 1913134"/>
              <a:gd name="connsiteY4951" fmla="*/ 621693 h 1621113"/>
              <a:gd name="connsiteX4952" fmla="*/ 1286143 w 1913134"/>
              <a:gd name="connsiteY4952" fmla="*/ 632798 h 1621113"/>
              <a:gd name="connsiteX4953" fmla="*/ 1291486 w 1913134"/>
              <a:gd name="connsiteY4953" fmla="*/ 643902 h 1621113"/>
              <a:gd name="connsiteX4954" fmla="*/ 1287673 w 1913134"/>
              <a:gd name="connsiteY4954" fmla="*/ 659412 h 1621113"/>
              <a:gd name="connsiteX4955" fmla="*/ 1282329 w 1913134"/>
              <a:gd name="connsiteY4955" fmla="*/ 648308 h 1621113"/>
              <a:gd name="connsiteX4956" fmla="*/ 1276986 w 1913134"/>
              <a:gd name="connsiteY4956" fmla="*/ 637204 h 1621113"/>
              <a:gd name="connsiteX4957" fmla="*/ 1271642 w 1913134"/>
              <a:gd name="connsiteY4957" fmla="*/ 626100 h 1621113"/>
              <a:gd name="connsiteX4958" fmla="*/ 28592 w 1913134"/>
              <a:gd name="connsiteY4958" fmla="*/ 617685 h 1621113"/>
              <a:gd name="connsiteX4959" fmla="*/ 33935 w 1913134"/>
              <a:gd name="connsiteY4959" fmla="*/ 628789 h 1621113"/>
              <a:gd name="connsiteX4960" fmla="*/ 28592 w 1913134"/>
              <a:gd name="connsiteY4960" fmla="*/ 617685 h 1621113"/>
              <a:gd name="connsiteX4961" fmla="*/ 1290251 w 1913134"/>
              <a:gd name="connsiteY4961" fmla="*/ 617145 h 1621113"/>
              <a:gd name="connsiteX4962" fmla="*/ 1290251 w 1913134"/>
              <a:gd name="connsiteY4962" fmla="*/ 617145 h 1621113"/>
              <a:gd name="connsiteX4963" fmla="*/ 1119315 w 1913134"/>
              <a:gd name="connsiteY4963" fmla="*/ 616465 h 1621113"/>
              <a:gd name="connsiteX4964" fmla="*/ 1110159 w 1913134"/>
              <a:gd name="connsiteY4964" fmla="*/ 620871 h 1621113"/>
              <a:gd name="connsiteX4965" fmla="*/ 118466 w 1913134"/>
              <a:gd name="connsiteY4965" fmla="*/ 615464 h 1621113"/>
              <a:gd name="connsiteX4966" fmla="*/ 109309 w 1913134"/>
              <a:gd name="connsiteY4966" fmla="*/ 619870 h 1621113"/>
              <a:gd name="connsiteX4967" fmla="*/ 123981 w 1913134"/>
              <a:gd name="connsiteY4967" fmla="*/ 626926 h 1621113"/>
              <a:gd name="connsiteX4968" fmla="*/ 1356173 w 1913134"/>
              <a:gd name="connsiteY4968" fmla="*/ 612774 h 1621113"/>
              <a:gd name="connsiteX4969" fmla="*/ 1358322 w 1913134"/>
              <a:gd name="connsiteY4969" fmla="*/ 617240 h 1621113"/>
              <a:gd name="connsiteX4970" fmla="*/ 1358177 w 1913134"/>
              <a:gd name="connsiteY4970" fmla="*/ 616938 h 1621113"/>
              <a:gd name="connsiteX4971" fmla="*/ 1356173 w 1913134"/>
              <a:gd name="connsiteY4971" fmla="*/ 612774 h 1621113"/>
              <a:gd name="connsiteX4972" fmla="*/ 1503673 w 1913134"/>
              <a:gd name="connsiteY4972" fmla="*/ 612380 h 1621113"/>
              <a:gd name="connsiteX4973" fmla="*/ 1505053 w 1913134"/>
              <a:gd name="connsiteY4973" fmla="*/ 615245 h 1621113"/>
              <a:gd name="connsiteX4974" fmla="*/ 1505199 w 1913134"/>
              <a:gd name="connsiteY4974" fmla="*/ 615550 h 1621113"/>
              <a:gd name="connsiteX4975" fmla="*/ 70857 w 1913134"/>
              <a:gd name="connsiteY4975" fmla="*/ 611022 h 1621113"/>
              <a:gd name="connsiteX4976" fmla="*/ 73111 w 1913134"/>
              <a:gd name="connsiteY4976" fmla="*/ 615707 h 1621113"/>
              <a:gd name="connsiteX4977" fmla="*/ 73006 w 1913134"/>
              <a:gd name="connsiteY4977" fmla="*/ 615488 h 1621113"/>
              <a:gd name="connsiteX4978" fmla="*/ 72861 w 1913134"/>
              <a:gd name="connsiteY4978" fmla="*/ 615186 h 1621113"/>
              <a:gd name="connsiteX4979" fmla="*/ 70857 w 1913134"/>
              <a:gd name="connsiteY4979" fmla="*/ 611022 h 1621113"/>
              <a:gd name="connsiteX4980" fmla="*/ 843833 w 1913134"/>
              <a:gd name="connsiteY4980" fmla="*/ 610949 h 1621113"/>
              <a:gd name="connsiteX4981" fmla="*/ 834677 w 1913134"/>
              <a:gd name="connsiteY4981" fmla="*/ 615355 h 1621113"/>
              <a:gd name="connsiteX4982" fmla="*/ 1491573 w 1913134"/>
              <a:gd name="connsiteY4982" fmla="*/ 610668 h 1621113"/>
              <a:gd name="connsiteX4983" fmla="*/ 1491690 w 1913134"/>
              <a:gd name="connsiteY4983" fmla="*/ 610911 h 1621113"/>
              <a:gd name="connsiteX4984" fmla="*/ 1493828 w 1913134"/>
              <a:gd name="connsiteY4984" fmla="*/ 615353 h 1621113"/>
              <a:gd name="connsiteX4985" fmla="*/ 1491573 w 1913134"/>
              <a:gd name="connsiteY4985" fmla="*/ 610668 h 1621113"/>
              <a:gd name="connsiteX4986" fmla="*/ 1275283 w 1913134"/>
              <a:gd name="connsiteY4986" fmla="*/ 610231 h 1621113"/>
              <a:gd name="connsiteX4987" fmla="*/ 1275283 w 1913134"/>
              <a:gd name="connsiteY4987" fmla="*/ 610231 h 1621113"/>
              <a:gd name="connsiteX4988" fmla="*/ 1207149 w 1913134"/>
              <a:gd name="connsiteY4988" fmla="*/ 610004 h 1621113"/>
              <a:gd name="connsiteX4989" fmla="*/ 1207358 w 1913134"/>
              <a:gd name="connsiteY4989" fmla="*/ 610438 h 1621113"/>
              <a:gd name="connsiteX4990" fmla="*/ 1209362 w 1913134"/>
              <a:gd name="connsiteY4990" fmla="*/ 614602 h 1621113"/>
              <a:gd name="connsiteX4991" fmla="*/ 1422562 w 1913134"/>
              <a:gd name="connsiteY4991" fmla="*/ 608620 h 1621113"/>
              <a:gd name="connsiteX4992" fmla="*/ 1413110 w 1913134"/>
              <a:gd name="connsiteY4992" fmla="*/ 613168 h 1621113"/>
              <a:gd name="connsiteX4993" fmla="*/ 1422562 w 1913134"/>
              <a:gd name="connsiteY4993" fmla="*/ 608620 h 1621113"/>
              <a:gd name="connsiteX4994" fmla="*/ 1427906 w 1913134"/>
              <a:gd name="connsiteY4994" fmla="*/ 619724 h 1621113"/>
              <a:gd name="connsiteX4995" fmla="*/ 1422562 w 1913134"/>
              <a:gd name="connsiteY4995" fmla="*/ 608620 h 1621113"/>
              <a:gd name="connsiteX4996" fmla="*/ 1308564 w 1913134"/>
              <a:gd name="connsiteY4996" fmla="*/ 608333 h 1621113"/>
              <a:gd name="connsiteX4997" fmla="*/ 1313908 w 1913134"/>
              <a:gd name="connsiteY4997" fmla="*/ 619437 h 1621113"/>
              <a:gd name="connsiteX4998" fmla="*/ 1308564 w 1913134"/>
              <a:gd name="connsiteY4998" fmla="*/ 608333 h 1621113"/>
              <a:gd name="connsiteX4999" fmla="*/ 1626139 w 1913134"/>
              <a:gd name="connsiteY4999" fmla="*/ 606828 h 1621113"/>
              <a:gd name="connsiteX5000" fmla="*/ 1631482 w 1913134"/>
              <a:gd name="connsiteY5000" fmla="*/ 617932 h 1621113"/>
              <a:gd name="connsiteX5001" fmla="*/ 1284735 w 1913134"/>
              <a:gd name="connsiteY5001" fmla="*/ 605683 h 1621113"/>
              <a:gd name="connsiteX5002" fmla="*/ 1290251 w 1913134"/>
              <a:gd name="connsiteY5002" fmla="*/ 617145 h 1621113"/>
              <a:gd name="connsiteX5003" fmla="*/ 1280799 w 1913134"/>
              <a:gd name="connsiteY5003" fmla="*/ 621693 h 1621113"/>
              <a:gd name="connsiteX5004" fmla="*/ 1345158 w 1913134"/>
              <a:gd name="connsiteY5004" fmla="*/ 604399 h 1621113"/>
              <a:gd name="connsiteX5005" fmla="*/ 1342817 w 1913134"/>
              <a:gd name="connsiteY5005" fmla="*/ 605525 h 1621113"/>
              <a:gd name="connsiteX5006" fmla="*/ 1341673 w 1913134"/>
              <a:gd name="connsiteY5006" fmla="*/ 606076 h 1621113"/>
              <a:gd name="connsiteX5007" fmla="*/ 829334 w 1913134"/>
              <a:gd name="connsiteY5007" fmla="*/ 604251 h 1621113"/>
              <a:gd name="connsiteX5008" fmla="*/ 819882 w 1913134"/>
              <a:gd name="connsiteY5008" fmla="*/ 608799 h 1621113"/>
              <a:gd name="connsiteX5009" fmla="*/ 1765502 w 1913134"/>
              <a:gd name="connsiteY5009" fmla="*/ 603070 h 1621113"/>
              <a:gd name="connsiteX5010" fmla="*/ 1773123 w 1913134"/>
              <a:gd name="connsiteY5010" fmla="*/ 605358 h 1621113"/>
              <a:gd name="connsiteX5011" fmla="*/ 1763966 w 1913134"/>
              <a:gd name="connsiteY5011" fmla="*/ 609764 h 1621113"/>
              <a:gd name="connsiteX5012" fmla="*/ 1765502 w 1913134"/>
              <a:gd name="connsiteY5012" fmla="*/ 603070 h 1621113"/>
              <a:gd name="connsiteX5013" fmla="*/ 1749294 w 1913134"/>
              <a:gd name="connsiteY5013" fmla="*/ 602708 h 1621113"/>
              <a:gd name="connsiteX5014" fmla="*/ 1763966 w 1913134"/>
              <a:gd name="connsiteY5014" fmla="*/ 609764 h 1621113"/>
              <a:gd name="connsiteX5015" fmla="*/ 1754809 w 1913134"/>
              <a:gd name="connsiteY5015" fmla="*/ 614171 h 1621113"/>
              <a:gd name="connsiteX5016" fmla="*/ 1749294 w 1913134"/>
              <a:gd name="connsiteY5016" fmla="*/ 602708 h 1621113"/>
              <a:gd name="connsiteX5017" fmla="*/ 1350829 w 1913134"/>
              <a:gd name="connsiteY5017" fmla="*/ 601670 h 1621113"/>
              <a:gd name="connsiteX5018" fmla="*/ 1349685 w 1913134"/>
              <a:gd name="connsiteY5018" fmla="*/ 602221 h 1621113"/>
              <a:gd name="connsiteX5019" fmla="*/ 1345158 w 1913134"/>
              <a:gd name="connsiteY5019" fmla="*/ 604399 h 1621113"/>
              <a:gd name="connsiteX5020" fmla="*/ 1543143 w 1913134"/>
              <a:gd name="connsiteY5020" fmla="*/ 599906 h 1621113"/>
              <a:gd name="connsiteX5021" fmla="*/ 1543242 w 1913134"/>
              <a:gd name="connsiteY5021" fmla="*/ 600112 h 1621113"/>
              <a:gd name="connsiteX5022" fmla="*/ 1545422 w 1913134"/>
              <a:gd name="connsiteY5022" fmla="*/ 604642 h 1621113"/>
              <a:gd name="connsiteX5023" fmla="*/ 1269940 w 1913134"/>
              <a:gd name="connsiteY5023" fmla="*/ 599127 h 1621113"/>
              <a:gd name="connsiteX5024" fmla="*/ 1260783 w 1913134"/>
              <a:gd name="connsiteY5024" fmla="*/ 603533 h 1621113"/>
              <a:gd name="connsiteX5025" fmla="*/ 1269940 w 1913134"/>
              <a:gd name="connsiteY5025" fmla="*/ 599127 h 1621113"/>
              <a:gd name="connsiteX5026" fmla="*/ 1213175 w 1913134"/>
              <a:gd name="connsiteY5026" fmla="*/ 599091 h 1621113"/>
              <a:gd name="connsiteX5027" fmla="*/ 1218518 w 1913134"/>
              <a:gd name="connsiteY5027" fmla="*/ 610196 h 1621113"/>
              <a:gd name="connsiteX5028" fmla="*/ 1209362 w 1913134"/>
              <a:gd name="connsiteY5028" fmla="*/ 614602 h 1621113"/>
              <a:gd name="connsiteX5029" fmla="*/ 1213175 w 1913134"/>
              <a:gd name="connsiteY5029" fmla="*/ 599091 h 1621113"/>
              <a:gd name="connsiteX5030" fmla="*/ 98622 w 1913134"/>
              <a:gd name="connsiteY5030" fmla="*/ 597661 h 1621113"/>
              <a:gd name="connsiteX5031" fmla="*/ 89170 w 1913134"/>
              <a:gd name="connsiteY5031" fmla="*/ 602210 h 1621113"/>
              <a:gd name="connsiteX5032" fmla="*/ 94514 w 1913134"/>
              <a:gd name="connsiteY5032" fmla="*/ 613314 h 1621113"/>
              <a:gd name="connsiteX5033" fmla="*/ 103966 w 1913134"/>
              <a:gd name="connsiteY5033" fmla="*/ 608766 h 1621113"/>
              <a:gd name="connsiteX5034" fmla="*/ 1132285 w 1913134"/>
              <a:gd name="connsiteY5034" fmla="*/ 596548 h 1621113"/>
              <a:gd name="connsiteX5035" fmla="*/ 1137629 w 1913134"/>
              <a:gd name="connsiteY5035" fmla="*/ 607652 h 1621113"/>
              <a:gd name="connsiteX5036" fmla="*/ 1075348 w 1913134"/>
              <a:gd name="connsiteY5036" fmla="*/ 596154 h 1621113"/>
              <a:gd name="connsiteX5037" fmla="*/ 1080863 w 1913134"/>
              <a:gd name="connsiteY5037" fmla="*/ 607617 h 1621113"/>
              <a:gd name="connsiteX5038" fmla="*/ 1086207 w 1913134"/>
              <a:gd name="connsiteY5038" fmla="*/ 618721 h 1621113"/>
              <a:gd name="connsiteX5039" fmla="*/ 1080863 w 1913134"/>
              <a:gd name="connsiteY5039" fmla="*/ 607617 h 1621113"/>
              <a:gd name="connsiteX5040" fmla="*/ 1075348 w 1913134"/>
              <a:gd name="connsiteY5040" fmla="*/ 596154 h 1621113"/>
              <a:gd name="connsiteX5041" fmla="*/ 1450032 w 1913134"/>
              <a:gd name="connsiteY5041" fmla="*/ 595401 h 1621113"/>
              <a:gd name="connsiteX5042" fmla="*/ 1446219 w 1913134"/>
              <a:gd name="connsiteY5042" fmla="*/ 610911 h 1621113"/>
              <a:gd name="connsiteX5043" fmla="*/ 1440876 w 1913134"/>
              <a:gd name="connsiteY5043" fmla="*/ 599807 h 1621113"/>
              <a:gd name="connsiteX5044" fmla="*/ 1440876 w 1913134"/>
              <a:gd name="connsiteY5044" fmla="*/ 599807 h 1621113"/>
              <a:gd name="connsiteX5045" fmla="*/ 1437062 w 1913134"/>
              <a:gd name="connsiteY5045" fmla="*/ 615318 h 1621113"/>
              <a:gd name="connsiteX5046" fmla="*/ 1446219 w 1913134"/>
              <a:gd name="connsiteY5046" fmla="*/ 610911 h 1621113"/>
              <a:gd name="connsiteX5047" fmla="*/ 1455376 w 1913134"/>
              <a:gd name="connsiteY5047" fmla="*/ 606505 h 1621113"/>
              <a:gd name="connsiteX5048" fmla="*/ 1507093 w 1913134"/>
              <a:gd name="connsiteY5048" fmla="*/ 595294 h 1621113"/>
              <a:gd name="connsiteX5049" fmla="*/ 1512436 w 1913134"/>
              <a:gd name="connsiteY5049" fmla="*/ 606399 h 1621113"/>
              <a:gd name="connsiteX5050" fmla="*/ 1393095 w 1913134"/>
              <a:gd name="connsiteY5050" fmla="*/ 595007 h 1621113"/>
              <a:gd name="connsiteX5051" fmla="*/ 1389281 w 1913134"/>
              <a:gd name="connsiteY5051" fmla="*/ 610518 h 1621113"/>
              <a:gd name="connsiteX5052" fmla="*/ 1398438 w 1913134"/>
              <a:gd name="connsiteY5052" fmla="*/ 606112 h 1621113"/>
              <a:gd name="connsiteX5053" fmla="*/ 1403954 w 1913134"/>
              <a:gd name="connsiteY5053" fmla="*/ 617574 h 1621113"/>
              <a:gd name="connsiteX5054" fmla="*/ 1409297 w 1913134"/>
              <a:gd name="connsiteY5054" fmla="*/ 628678 h 1621113"/>
              <a:gd name="connsiteX5055" fmla="*/ 1403954 w 1913134"/>
              <a:gd name="connsiteY5055" fmla="*/ 617574 h 1621113"/>
              <a:gd name="connsiteX5056" fmla="*/ 1413110 w 1913134"/>
              <a:gd name="connsiteY5056" fmla="*/ 613168 h 1621113"/>
              <a:gd name="connsiteX5057" fmla="*/ 1418454 w 1913134"/>
              <a:gd name="connsiteY5057" fmla="*/ 624272 h 1621113"/>
              <a:gd name="connsiteX5058" fmla="*/ 1427906 w 1913134"/>
              <a:gd name="connsiteY5058" fmla="*/ 619724 h 1621113"/>
              <a:gd name="connsiteX5059" fmla="*/ 1422562 w 1913134"/>
              <a:gd name="connsiteY5059" fmla="*/ 608620 h 1621113"/>
              <a:gd name="connsiteX5060" fmla="*/ 1413110 w 1913134"/>
              <a:gd name="connsiteY5060" fmla="*/ 613168 h 1621113"/>
              <a:gd name="connsiteX5061" fmla="*/ 1398438 w 1913134"/>
              <a:gd name="connsiteY5061" fmla="*/ 606112 h 1621113"/>
              <a:gd name="connsiteX5062" fmla="*/ 1165394 w 1913134"/>
              <a:gd name="connsiteY5062" fmla="*/ 594292 h 1621113"/>
              <a:gd name="connsiteX5063" fmla="*/ 1170737 w 1913134"/>
              <a:gd name="connsiteY5063" fmla="*/ 605396 h 1621113"/>
              <a:gd name="connsiteX5064" fmla="*/ 1165394 w 1913134"/>
              <a:gd name="connsiteY5064" fmla="*/ 594292 h 1621113"/>
              <a:gd name="connsiteX5065" fmla="*/ 1165394 w 1913134"/>
              <a:gd name="connsiteY5065" fmla="*/ 594292 h 1621113"/>
              <a:gd name="connsiteX5066" fmla="*/ 1156237 w 1913134"/>
              <a:gd name="connsiteY5066" fmla="*/ 598698 h 1621113"/>
              <a:gd name="connsiteX5067" fmla="*/ 1170737 w 1913134"/>
              <a:gd name="connsiteY5067" fmla="*/ 605396 h 1621113"/>
              <a:gd name="connsiteX5068" fmla="*/ 1165394 w 1913134"/>
              <a:gd name="connsiteY5068" fmla="*/ 594292 h 1621113"/>
              <a:gd name="connsiteX5069" fmla="*/ 1824840 w 1913134"/>
              <a:gd name="connsiteY5069" fmla="*/ 594147 h 1621113"/>
              <a:gd name="connsiteX5070" fmla="*/ 1830183 w 1913134"/>
              <a:gd name="connsiteY5070" fmla="*/ 605252 h 1621113"/>
              <a:gd name="connsiteX5071" fmla="*/ 1826075 w 1913134"/>
              <a:gd name="connsiteY5071" fmla="*/ 620904 h 1621113"/>
              <a:gd name="connsiteX5072" fmla="*/ 1820731 w 1913134"/>
              <a:gd name="connsiteY5072" fmla="*/ 609800 h 1621113"/>
              <a:gd name="connsiteX5073" fmla="*/ 994630 w 1913134"/>
              <a:gd name="connsiteY5073" fmla="*/ 593969 h 1621113"/>
              <a:gd name="connsiteX5074" fmla="*/ 999974 w 1913134"/>
              <a:gd name="connsiteY5074" fmla="*/ 605073 h 1621113"/>
              <a:gd name="connsiteX5075" fmla="*/ 1009426 w 1913134"/>
              <a:gd name="connsiteY5075" fmla="*/ 600525 h 1621113"/>
              <a:gd name="connsiteX5076" fmla="*/ 1014769 w 1913134"/>
              <a:gd name="connsiteY5076" fmla="*/ 611629 h 1621113"/>
              <a:gd name="connsiteX5077" fmla="*/ 1009426 w 1913134"/>
              <a:gd name="connsiteY5077" fmla="*/ 600525 h 1621113"/>
              <a:gd name="connsiteX5078" fmla="*/ 999974 w 1913134"/>
              <a:gd name="connsiteY5078" fmla="*/ 605073 h 1621113"/>
              <a:gd name="connsiteX5079" fmla="*/ 994630 w 1913134"/>
              <a:gd name="connsiteY5079" fmla="*/ 593969 h 1621113"/>
              <a:gd name="connsiteX5080" fmla="*/ 1539906 w 1913134"/>
              <a:gd name="connsiteY5080" fmla="*/ 593180 h 1621113"/>
              <a:gd name="connsiteX5081" fmla="*/ 1542185 w 1913134"/>
              <a:gd name="connsiteY5081" fmla="*/ 597917 h 1621113"/>
              <a:gd name="connsiteX5082" fmla="*/ 1542086 w 1913134"/>
              <a:gd name="connsiteY5082" fmla="*/ 597711 h 1621113"/>
              <a:gd name="connsiteX5083" fmla="*/ 1539906 w 1913134"/>
              <a:gd name="connsiteY5083" fmla="*/ 593180 h 1621113"/>
              <a:gd name="connsiteX5084" fmla="*/ 1541974 w 1913134"/>
              <a:gd name="connsiteY5084" fmla="*/ 597478 h 1621113"/>
              <a:gd name="connsiteX5085" fmla="*/ 1542086 w 1913134"/>
              <a:gd name="connsiteY5085" fmla="*/ 597711 h 1621113"/>
              <a:gd name="connsiteX5086" fmla="*/ 1542535 w 1913134"/>
              <a:gd name="connsiteY5086" fmla="*/ 598643 h 1621113"/>
              <a:gd name="connsiteX5087" fmla="*/ 1542664 w 1913134"/>
              <a:gd name="connsiteY5087" fmla="*/ 598911 h 1621113"/>
              <a:gd name="connsiteX5088" fmla="*/ 1543009 w 1913134"/>
              <a:gd name="connsiteY5088" fmla="*/ 599628 h 1621113"/>
              <a:gd name="connsiteX5089" fmla="*/ 1543143 w 1913134"/>
              <a:gd name="connsiteY5089" fmla="*/ 599906 h 1621113"/>
              <a:gd name="connsiteX5090" fmla="*/ 1543095 w 1913134"/>
              <a:gd name="connsiteY5090" fmla="*/ 599807 h 1621113"/>
              <a:gd name="connsiteX5091" fmla="*/ 1545422 w 1913134"/>
              <a:gd name="connsiteY5091" fmla="*/ 604642 h 1621113"/>
              <a:gd name="connsiteX5092" fmla="*/ 1543354 w 1913134"/>
              <a:gd name="connsiteY5092" fmla="*/ 600344 h 1621113"/>
              <a:gd name="connsiteX5093" fmla="*/ 1543242 w 1913134"/>
              <a:gd name="connsiteY5093" fmla="*/ 600112 h 1621113"/>
              <a:gd name="connsiteX5094" fmla="*/ 1542535 w 1913134"/>
              <a:gd name="connsiteY5094" fmla="*/ 598643 h 1621113"/>
              <a:gd name="connsiteX5095" fmla="*/ 1542319 w 1913134"/>
              <a:gd name="connsiteY5095" fmla="*/ 598195 h 1621113"/>
              <a:gd name="connsiteX5096" fmla="*/ 1542185 w 1913134"/>
              <a:gd name="connsiteY5096" fmla="*/ 597917 h 1621113"/>
              <a:gd name="connsiteX5097" fmla="*/ 1542233 w 1913134"/>
              <a:gd name="connsiteY5097" fmla="*/ 598016 h 1621113"/>
              <a:gd name="connsiteX5098" fmla="*/ 1539906 w 1913134"/>
              <a:gd name="connsiteY5098" fmla="*/ 593180 h 1621113"/>
              <a:gd name="connsiteX5099" fmla="*/ 1210186 w 1913134"/>
              <a:gd name="connsiteY5099" fmla="*/ 592881 h 1621113"/>
              <a:gd name="connsiteX5100" fmla="*/ 1210417 w 1913134"/>
              <a:gd name="connsiteY5100" fmla="*/ 593360 h 1621113"/>
              <a:gd name="connsiteX5101" fmla="*/ 1213175 w 1913134"/>
              <a:gd name="connsiteY5101" fmla="*/ 599091 h 1621113"/>
              <a:gd name="connsiteX5102" fmla="*/ 1255440 w 1913134"/>
              <a:gd name="connsiteY5102" fmla="*/ 592429 h 1621113"/>
              <a:gd name="connsiteX5103" fmla="*/ 1257694 w 1913134"/>
              <a:gd name="connsiteY5103" fmla="*/ 597113 h 1621113"/>
              <a:gd name="connsiteX5104" fmla="*/ 1257516 w 1913134"/>
              <a:gd name="connsiteY5104" fmla="*/ 596743 h 1621113"/>
              <a:gd name="connsiteX5105" fmla="*/ 1117785 w 1913134"/>
              <a:gd name="connsiteY5105" fmla="*/ 589850 h 1621113"/>
              <a:gd name="connsiteX5106" fmla="*/ 1108629 w 1913134"/>
              <a:gd name="connsiteY5106" fmla="*/ 594256 h 1621113"/>
              <a:gd name="connsiteX5107" fmla="*/ 1492297 w 1913134"/>
              <a:gd name="connsiteY5107" fmla="*/ 588738 h 1621113"/>
              <a:gd name="connsiteX5108" fmla="*/ 1483141 w 1913134"/>
              <a:gd name="connsiteY5108" fmla="*/ 593145 h 1621113"/>
              <a:gd name="connsiteX5109" fmla="*/ 1473984 w 1913134"/>
              <a:gd name="connsiteY5109" fmla="*/ 597551 h 1621113"/>
              <a:gd name="connsiteX5110" fmla="*/ 1464828 w 1913134"/>
              <a:gd name="connsiteY5110" fmla="*/ 601957 h 1621113"/>
              <a:gd name="connsiteX5111" fmla="*/ 1473984 w 1913134"/>
              <a:gd name="connsiteY5111" fmla="*/ 597551 h 1621113"/>
              <a:gd name="connsiteX5112" fmla="*/ 1479328 w 1913134"/>
              <a:gd name="connsiteY5112" fmla="*/ 608655 h 1621113"/>
              <a:gd name="connsiteX5113" fmla="*/ 1484671 w 1913134"/>
              <a:gd name="connsiteY5113" fmla="*/ 619759 h 1621113"/>
              <a:gd name="connsiteX5114" fmla="*/ 1493828 w 1913134"/>
              <a:gd name="connsiteY5114" fmla="*/ 615353 h 1621113"/>
              <a:gd name="connsiteX5115" fmla="*/ 1491824 w 1913134"/>
              <a:gd name="connsiteY5115" fmla="*/ 611189 h 1621113"/>
              <a:gd name="connsiteX5116" fmla="*/ 1491690 w 1913134"/>
              <a:gd name="connsiteY5116" fmla="*/ 610911 h 1621113"/>
              <a:gd name="connsiteX5117" fmla="*/ 1488484 w 1913134"/>
              <a:gd name="connsiteY5117" fmla="*/ 604249 h 1621113"/>
              <a:gd name="connsiteX5118" fmla="*/ 1497641 w 1913134"/>
              <a:gd name="connsiteY5118" fmla="*/ 599843 h 1621113"/>
              <a:gd name="connsiteX5119" fmla="*/ 1502984 w 1913134"/>
              <a:gd name="connsiteY5119" fmla="*/ 610947 h 1621113"/>
              <a:gd name="connsiteX5120" fmla="*/ 1505311 w 1913134"/>
              <a:gd name="connsiteY5120" fmla="*/ 615783 h 1621113"/>
              <a:gd name="connsiteX5121" fmla="*/ 1505199 w 1913134"/>
              <a:gd name="connsiteY5121" fmla="*/ 615550 h 1621113"/>
              <a:gd name="connsiteX5122" fmla="*/ 1508500 w 1913134"/>
              <a:gd name="connsiteY5122" fmla="*/ 622409 h 1621113"/>
              <a:gd name="connsiteX5123" fmla="*/ 1517952 w 1913134"/>
              <a:gd name="connsiteY5123" fmla="*/ 617861 h 1621113"/>
              <a:gd name="connsiteX5124" fmla="*/ 1512436 w 1913134"/>
              <a:gd name="connsiteY5124" fmla="*/ 606399 h 1621113"/>
              <a:gd name="connsiteX5125" fmla="*/ 1516249 w 1913134"/>
              <a:gd name="connsiteY5125" fmla="*/ 590888 h 1621113"/>
              <a:gd name="connsiteX5126" fmla="*/ 1507093 w 1913134"/>
              <a:gd name="connsiteY5126" fmla="*/ 595294 h 1621113"/>
              <a:gd name="connsiteX5127" fmla="*/ 1497641 w 1913134"/>
              <a:gd name="connsiteY5127" fmla="*/ 599843 h 1621113"/>
              <a:gd name="connsiteX5128" fmla="*/ 1207659 w 1913134"/>
              <a:gd name="connsiteY5128" fmla="*/ 587629 h 1621113"/>
              <a:gd name="connsiteX5129" fmla="*/ 1208348 w 1913134"/>
              <a:gd name="connsiteY5129" fmla="*/ 589062 h 1621113"/>
              <a:gd name="connsiteX5130" fmla="*/ 1210186 w 1913134"/>
              <a:gd name="connsiteY5130" fmla="*/ 592881 h 1621113"/>
              <a:gd name="connsiteX5131" fmla="*/ 1210185 w 1913134"/>
              <a:gd name="connsiteY5131" fmla="*/ 592879 h 1621113"/>
              <a:gd name="connsiteX5132" fmla="*/ 1036896 w 1913134"/>
              <a:gd name="connsiteY5132" fmla="*/ 587307 h 1621113"/>
              <a:gd name="connsiteX5133" fmla="*/ 1042239 w 1913134"/>
              <a:gd name="connsiteY5133" fmla="*/ 598411 h 1621113"/>
              <a:gd name="connsiteX5134" fmla="*/ 1033082 w 1913134"/>
              <a:gd name="connsiteY5134" fmla="*/ 602817 h 1621113"/>
              <a:gd name="connsiteX5135" fmla="*/ 1042239 w 1913134"/>
              <a:gd name="connsiteY5135" fmla="*/ 598411 h 1621113"/>
              <a:gd name="connsiteX5136" fmla="*/ 1036896 w 1913134"/>
              <a:gd name="connsiteY5136" fmla="*/ 587307 h 1621113"/>
              <a:gd name="connsiteX5137" fmla="*/ 1525406 w 1913134"/>
              <a:gd name="connsiteY5137" fmla="*/ 586482 h 1621113"/>
              <a:gd name="connsiteX5138" fmla="*/ 1530749 w 1913134"/>
              <a:gd name="connsiteY5138" fmla="*/ 597586 h 1621113"/>
              <a:gd name="connsiteX5139" fmla="*/ 1525406 w 1913134"/>
              <a:gd name="connsiteY5139" fmla="*/ 586482 h 1621113"/>
              <a:gd name="connsiteX5140" fmla="*/ 1240940 w 1913134"/>
              <a:gd name="connsiteY5140" fmla="*/ 585731 h 1621113"/>
              <a:gd name="connsiteX5141" fmla="*/ 1243194 w 1913134"/>
              <a:gd name="connsiteY5141" fmla="*/ 590415 h 1621113"/>
              <a:gd name="connsiteX5142" fmla="*/ 1243089 w 1913134"/>
              <a:gd name="connsiteY5142" fmla="*/ 590197 h 1621113"/>
              <a:gd name="connsiteX5143" fmla="*/ 1013239 w 1913134"/>
              <a:gd name="connsiteY5143" fmla="*/ 585015 h 1621113"/>
              <a:gd name="connsiteX5144" fmla="*/ 1018582 w 1913134"/>
              <a:gd name="connsiteY5144" fmla="*/ 596119 h 1621113"/>
              <a:gd name="connsiteX5145" fmla="*/ 1013239 w 1913134"/>
              <a:gd name="connsiteY5145" fmla="*/ 585015 h 1621113"/>
              <a:gd name="connsiteX5146" fmla="*/ 1027739 w 1913134"/>
              <a:gd name="connsiteY5146" fmla="*/ 591713 h 1621113"/>
              <a:gd name="connsiteX5147" fmla="*/ 1169207 w 1913134"/>
              <a:gd name="connsiteY5147" fmla="*/ 578781 h 1621113"/>
              <a:gd name="connsiteX5148" fmla="*/ 1174550 w 1913134"/>
              <a:gd name="connsiteY5148" fmla="*/ 589885 h 1621113"/>
              <a:gd name="connsiteX5149" fmla="*/ 998567 w 1913134"/>
              <a:gd name="connsiteY5149" fmla="*/ 577958 h 1621113"/>
              <a:gd name="connsiteX5150" fmla="*/ 1004082 w 1913134"/>
              <a:gd name="connsiteY5150" fmla="*/ 589421 h 1621113"/>
              <a:gd name="connsiteX5151" fmla="*/ 1018582 w 1913134"/>
              <a:gd name="connsiteY5151" fmla="*/ 596119 h 1621113"/>
              <a:gd name="connsiteX5152" fmla="*/ 1027739 w 1913134"/>
              <a:gd name="connsiteY5152" fmla="*/ 591713 h 1621113"/>
              <a:gd name="connsiteX5153" fmla="*/ 1022396 w 1913134"/>
              <a:gd name="connsiteY5153" fmla="*/ 580609 h 1621113"/>
              <a:gd name="connsiteX5154" fmla="*/ 1013239 w 1913134"/>
              <a:gd name="connsiteY5154" fmla="*/ 585015 h 1621113"/>
              <a:gd name="connsiteX5155" fmla="*/ 1013239 w 1913134"/>
              <a:gd name="connsiteY5155" fmla="*/ 585015 h 1621113"/>
              <a:gd name="connsiteX5156" fmla="*/ 111592 w 1913134"/>
              <a:gd name="connsiteY5156" fmla="*/ 577745 h 1621113"/>
              <a:gd name="connsiteX5157" fmla="*/ 126092 w 1913134"/>
              <a:gd name="connsiteY5157" fmla="*/ 584443 h 1621113"/>
              <a:gd name="connsiteX5158" fmla="*/ 116935 w 1913134"/>
              <a:gd name="connsiteY5158" fmla="*/ 588849 h 1621113"/>
              <a:gd name="connsiteX5159" fmla="*/ 111592 w 1913134"/>
              <a:gd name="connsiteY5159" fmla="*/ 577745 h 1621113"/>
              <a:gd name="connsiteX5160" fmla="*/ 102435 w 1913134"/>
              <a:gd name="connsiteY5160" fmla="*/ 582151 h 1621113"/>
              <a:gd name="connsiteX5161" fmla="*/ 107779 w 1913134"/>
              <a:gd name="connsiteY5161" fmla="*/ 593255 h 1621113"/>
              <a:gd name="connsiteX5162" fmla="*/ 116935 w 1913134"/>
              <a:gd name="connsiteY5162" fmla="*/ 588849 h 1621113"/>
              <a:gd name="connsiteX5163" fmla="*/ 131435 w 1913134"/>
              <a:gd name="connsiteY5163" fmla="*/ 595547 h 1621113"/>
              <a:gd name="connsiteX5164" fmla="*/ 126092 w 1913134"/>
              <a:gd name="connsiteY5164" fmla="*/ 584443 h 1621113"/>
              <a:gd name="connsiteX5165" fmla="*/ 542869 w 1913134"/>
              <a:gd name="connsiteY5165" fmla="*/ 576669 h 1621113"/>
              <a:gd name="connsiteX5166" fmla="*/ 533713 w 1913134"/>
              <a:gd name="connsiteY5166" fmla="*/ 581075 h 1621113"/>
              <a:gd name="connsiteX5167" fmla="*/ 1406360 w 1913134"/>
              <a:gd name="connsiteY5167" fmla="*/ 574949 h 1621113"/>
              <a:gd name="connsiteX5168" fmla="*/ 1411703 w 1913134"/>
              <a:gd name="connsiteY5168" fmla="*/ 586053 h 1621113"/>
              <a:gd name="connsiteX5169" fmla="*/ 1406360 w 1913134"/>
              <a:gd name="connsiteY5169" fmla="*/ 574949 h 1621113"/>
              <a:gd name="connsiteX5170" fmla="*/ 1349127 w 1913134"/>
              <a:gd name="connsiteY5170" fmla="*/ 574697 h 1621113"/>
              <a:gd name="connsiteX5171" fmla="*/ 1345486 w 1913134"/>
              <a:gd name="connsiteY5171" fmla="*/ 590566 h 1621113"/>
              <a:gd name="connsiteX5172" fmla="*/ 1339970 w 1913134"/>
              <a:gd name="connsiteY5172" fmla="*/ 579103 h 1621113"/>
              <a:gd name="connsiteX5173" fmla="*/ 1235424 w 1913134"/>
              <a:gd name="connsiteY5173" fmla="*/ 574268 h 1621113"/>
              <a:gd name="connsiteX5174" fmla="*/ 1226268 w 1913134"/>
              <a:gd name="connsiteY5174" fmla="*/ 578674 h 1621113"/>
              <a:gd name="connsiteX5175" fmla="*/ 1235424 w 1913134"/>
              <a:gd name="connsiteY5175" fmla="*/ 574268 h 1621113"/>
              <a:gd name="connsiteX5176" fmla="*/ 1235424 w 1913134"/>
              <a:gd name="connsiteY5176" fmla="*/ 574268 h 1621113"/>
              <a:gd name="connsiteX5177" fmla="*/ 1237582 w 1913134"/>
              <a:gd name="connsiteY5177" fmla="*/ 578753 h 1621113"/>
              <a:gd name="connsiteX5178" fmla="*/ 1237492 w 1913134"/>
              <a:gd name="connsiteY5178" fmla="*/ 578567 h 1621113"/>
              <a:gd name="connsiteX5179" fmla="*/ 1235424 w 1913134"/>
              <a:gd name="connsiteY5179" fmla="*/ 574268 h 1621113"/>
              <a:gd name="connsiteX5180" fmla="*/ 1121426 w 1913134"/>
              <a:gd name="connsiteY5180" fmla="*/ 573981 h 1621113"/>
              <a:gd name="connsiteX5181" fmla="*/ 1126942 w 1913134"/>
              <a:gd name="connsiteY5181" fmla="*/ 585444 h 1621113"/>
              <a:gd name="connsiteX5182" fmla="*/ 1121426 w 1913134"/>
              <a:gd name="connsiteY5182" fmla="*/ 573981 h 1621113"/>
              <a:gd name="connsiteX5183" fmla="*/ 1382408 w 1913134"/>
              <a:gd name="connsiteY5183" fmla="*/ 572799 h 1621113"/>
              <a:gd name="connsiteX5184" fmla="*/ 1387751 w 1913134"/>
              <a:gd name="connsiteY5184" fmla="*/ 583903 h 1621113"/>
              <a:gd name="connsiteX5185" fmla="*/ 1382408 w 1913134"/>
              <a:gd name="connsiteY5185" fmla="*/ 572799 h 1621113"/>
              <a:gd name="connsiteX5186" fmla="*/ 926834 w 1913134"/>
              <a:gd name="connsiteY5186" fmla="*/ 571009 h 1621113"/>
              <a:gd name="connsiteX5187" fmla="*/ 918822 w 1913134"/>
              <a:gd name="connsiteY5187" fmla="*/ 574864 h 1621113"/>
              <a:gd name="connsiteX5188" fmla="*/ 917677 w 1913134"/>
              <a:gd name="connsiteY5188" fmla="*/ 575415 h 1621113"/>
              <a:gd name="connsiteX5189" fmla="*/ 908521 w 1913134"/>
              <a:gd name="connsiteY5189" fmla="*/ 579821 h 1621113"/>
              <a:gd name="connsiteX5190" fmla="*/ 917677 w 1913134"/>
              <a:gd name="connsiteY5190" fmla="*/ 575415 h 1621113"/>
              <a:gd name="connsiteX5191" fmla="*/ 926834 w 1913134"/>
              <a:gd name="connsiteY5191" fmla="*/ 571009 h 1621113"/>
              <a:gd name="connsiteX5192" fmla="*/ 1244581 w 1913134"/>
              <a:gd name="connsiteY5192" fmla="*/ 569862 h 1621113"/>
              <a:gd name="connsiteX5193" fmla="*/ 1235424 w 1913134"/>
              <a:gd name="connsiteY5193" fmla="*/ 574268 h 1621113"/>
              <a:gd name="connsiteX5194" fmla="*/ 1244581 w 1913134"/>
              <a:gd name="connsiteY5194" fmla="*/ 569862 h 1621113"/>
              <a:gd name="connsiteX5195" fmla="*/ 1244581 w 1913134"/>
              <a:gd name="connsiteY5195" fmla="*/ 569862 h 1621113"/>
              <a:gd name="connsiteX5196" fmla="*/ 1250097 w 1913134"/>
              <a:gd name="connsiteY5196" fmla="*/ 581324 h 1621113"/>
              <a:gd name="connsiteX5197" fmla="*/ 1240940 w 1913134"/>
              <a:gd name="connsiteY5197" fmla="*/ 585731 h 1621113"/>
              <a:gd name="connsiteX5198" fmla="*/ 1240250 w 1913134"/>
              <a:gd name="connsiteY5198" fmla="*/ 584298 h 1621113"/>
              <a:gd name="connsiteX5199" fmla="*/ 1237582 w 1913134"/>
              <a:gd name="connsiteY5199" fmla="*/ 578753 h 1621113"/>
              <a:gd name="connsiteX5200" fmla="*/ 1237751 w 1913134"/>
              <a:gd name="connsiteY5200" fmla="*/ 579104 h 1621113"/>
              <a:gd name="connsiteX5201" fmla="*/ 1235424 w 1913134"/>
              <a:gd name="connsiteY5201" fmla="*/ 574268 h 1621113"/>
              <a:gd name="connsiteX5202" fmla="*/ 1244581 w 1913134"/>
              <a:gd name="connsiteY5202" fmla="*/ 569862 h 1621113"/>
              <a:gd name="connsiteX5203" fmla="*/ 1253737 w 1913134"/>
              <a:gd name="connsiteY5203" fmla="*/ 565456 h 1621113"/>
              <a:gd name="connsiteX5204" fmla="*/ 1244581 w 1913134"/>
              <a:gd name="connsiteY5204" fmla="*/ 569862 h 1621113"/>
              <a:gd name="connsiteX5205" fmla="*/ 1140035 w 1913134"/>
              <a:gd name="connsiteY5205" fmla="*/ 565027 h 1621113"/>
              <a:gd name="connsiteX5206" fmla="*/ 1140959 w 1913134"/>
              <a:gd name="connsiteY5206" fmla="*/ 569876 h 1621113"/>
              <a:gd name="connsiteX5207" fmla="*/ 1140958 w 1913134"/>
              <a:gd name="connsiteY5207" fmla="*/ 569876 h 1621113"/>
              <a:gd name="connsiteX5208" fmla="*/ 1137808 w 1913134"/>
              <a:gd name="connsiteY5208" fmla="*/ 569737 h 1621113"/>
              <a:gd name="connsiteX5209" fmla="*/ 1136947 w 1913134"/>
              <a:gd name="connsiteY5209" fmla="*/ 568497 h 1621113"/>
              <a:gd name="connsiteX5210" fmla="*/ 1140035 w 1913134"/>
              <a:gd name="connsiteY5210" fmla="*/ 565027 h 1621113"/>
              <a:gd name="connsiteX5211" fmla="*/ 1230081 w 1913134"/>
              <a:gd name="connsiteY5211" fmla="*/ 563164 h 1621113"/>
              <a:gd name="connsiteX5212" fmla="*/ 1235424 w 1913134"/>
              <a:gd name="connsiteY5212" fmla="*/ 574268 h 1621113"/>
              <a:gd name="connsiteX5213" fmla="*/ 1230081 w 1913134"/>
              <a:gd name="connsiteY5213" fmla="*/ 563164 h 1621113"/>
              <a:gd name="connsiteX5214" fmla="*/ 1775529 w 1913134"/>
              <a:gd name="connsiteY5214" fmla="*/ 562733 h 1621113"/>
              <a:gd name="connsiteX5215" fmla="*/ 1780872 w 1913134"/>
              <a:gd name="connsiteY5215" fmla="*/ 573837 h 1621113"/>
              <a:gd name="connsiteX5216" fmla="*/ 1786215 w 1913134"/>
              <a:gd name="connsiteY5216" fmla="*/ 584941 h 1621113"/>
              <a:gd name="connsiteX5217" fmla="*/ 1777059 w 1913134"/>
              <a:gd name="connsiteY5217" fmla="*/ 589348 h 1621113"/>
              <a:gd name="connsiteX5218" fmla="*/ 1775529 w 1913134"/>
              <a:gd name="connsiteY5218" fmla="*/ 562733 h 1621113"/>
              <a:gd name="connsiteX5219" fmla="*/ 1002380 w 1913134"/>
              <a:gd name="connsiteY5219" fmla="*/ 562448 h 1621113"/>
              <a:gd name="connsiteX5220" fmla="*/ 1007723 w 1913134"/>
              <a:gd name="connsiteY5220" fmla="*/ 573552 h 1621113"/>
              <a:gd name="connsiteX5221" fmla="*/ 1002380 w 1913134"/>
              <a:gd name="connsiteY5221" fmla="*/ 562448 h 1621113"/>
              <a:gd name="connsiteX5222" fmla="*/ 1479184 w 1913134"/>
              <a:gd name="connsiteY5222" fmla="*/ 561487 h 1621113"/>
              <a:gd name="connsiteX5223" fmla="*/ 1479289 w 1913134"/>
              <a:gd name="connsiteY5223" fmla="*/ 561706 h 1621113"/>
              <a:gd name="connsiteX5224" fmla="*/ 1479434 w 1913134"/>
              <a:gd name="connsiteY5224" fmla="*/ 562008 h 1621113"/>
              <a:gd name="connsiteX5225" fmla="*/ 1481438 w 1913134"/>
              <a:gd name="connsiteY5225" fmla="*/ 566172 h 1621113"/>
              <a:gd name="connsiteX5226" fmla="*/ 1479184 w 1913134"/>
              <a:gd name="connsiteY5226" fmla="*/ 561487 h 1621113"/>
              <a:gd name="connsiteX5227" fmla="*/ 489918 w 1913134"/>
              <a:gd name="connsiteY5227" fmla="*/ 561123 h 1621113"/>
              <a:gd name="connsiteX5228" fmla="*/ 495261 w 1913134"/>
              <a:gd name="connsiteY5228" fmla="*/ 572227 h 1621113"/>
              <a:gd name="connsiteX5229" fmla="*/ 504713 w 1913134"/>
              <a:gd name="connsiteY5229" fmla="*/ 567679 h 1621113"/>
              <a:gd name="connsiteX5230" fmla="*/ 489918 w 1913134"/>
              <a:gd name="connsiteY5230" fmla="*/ 561123 h 1621113"/>
              <a:gd name="connsiteX5231" fmla="*/ 1035488 w 1913134"/>
              <a:gd name="connsiteY5231" fmla="*/ 560192 h 1621113"/>
              <a:gd name="connsiteX5232" fmla="*/ 1026036 w 1913134"/>
              <a:gd name="connsiteY5232" fmla="*/ 564740 h 1621113"/>
              <a:gd name="connsiteX5233" fmla="*/ 1068474 w 1913134"/>
              <a:gd name="connsiteY5233" fmla="*/ 558435 h 1621113"/>
              <a:gd name="connsiteX5234" fmla="*/ 1070623 w 1913134"/>
              <a:gd name="connsiteY5234" fmla="*/ 562902 h 1621113"/>
              <a:gd name="connsiteX5235" fmla="*/ 1070478 w 1913134"/>
              <a:gd name="connsiteY5235" fmla="*/ 562600 h 1621113"/>
              <a:gd name="connsiteX5236" fmla="*/ 1068474 w 1913134"/>
              <a:gd name="connsiteY5236" fmla="*/ 558435 h 1621113"/>
              <a:gd name="connsiteX5237" fmla="*/ 1056990 w 1913134"/>
              <a:gd name="connsiteY5237" fmla="*/ 558006 h 1621113"/>
              <a:gd name="connsiteX5238" fmla="*/ 1059317 w 1913134"/>
              <a:gd name="connsiteY5238" fmla="*/ 562842 h 1621113"/>
              <a:gd name="connsiteX5239" fmla="*/ 1064661 w 1913134"/>
              <a:gd name="connsiteY5239" fmla="*/ 573946 h 1621113"/>
              <a:gd name="connsiteX5240" fmla="*/ 1050161 w 1913134"/>
              <a:gd name="connsiteY5240" fmla="*/ 567248 h 1621113"/>
              <a:gd name="connsiteX5241" fmla="*/ 1055504 w 1913134"/>
              <a:gd name="connsiteY5241" fmla="*/ 578352 h 1621113"/>
              <a:gd name="connsiteX5242" fmla="*/ 1064661 w 1913134"/>
              <a:gd name="connsiteY5242" fmla="*/ 573946 h 1621113"/>
              <a:gd name="connsiteX5243" fmla="*/ 1073817 w 1913134"/>
              <a:gd name="connsiteY5243" fmla="*/ 569540 h 1621113"/>
              <a:gd name="connsiteX5244" fmla="*/ 1070623 w 1913134"/>
              <a:gd name="connsiteY5244" fmla="*/ 562902 h 1621113"/>
              <a:gd name="connsiteX5245" fmla="*/ 1070728 w 1913134"/>
              <a:gd name="connsiteY5245" fmla="*/ 563120 h 1621113"/>
              <a:gd name="connsiteX5246" fmla="*/ 1068474 w 1913134"/>
              <a:gd name="connsiteY5246" fmla="*/ 558435 h 1621113"/>
              <a:gd name="connsiteX5247" fmla="*/ 1059317 w 1913134"/>
              <a:gd name="connsiteY5247" fmla="*/ 562842 h 1621113"/>
              <a:gd name="connsiteX5248" fmla="*/ 1056990 w 1913134"/>
              <a:gd name="connsiteY5248" fmla="*/ 558006 h 1621113"/>
              <a:gd name="connsiteX5249" fmla="*/ 1500047 w 1913134"/>
              <a:gd name="connsiteY5249" fmla="*/ 557217 h 1621113"/>
              <a:gd name="connsiteX5250" fmla="*/ 1490890 w 1913134"/>
              <a:gd name="connsiteY5250" fmla="*/ 561623 h 1621113"/>
              <a:gd name="connsiteX5251" fmla="*/ 1500047 w 1913134"/>
              <a:gd name="connsiteY5251" fmla="*/ 557217 h 1621113"/>
              <a:gd name="connsiteX5252" fmla="*/ 1500047 w 1913134"/>
              <a:gd name="connsiteY5252" fmla="*/ 557217 h 1621113"/>
              <a:gd name="connsiteX5253" fmla="*/ 1500047 w 1913134"/>
              <a:gd name="connsiteY5253" fmla="*/ 557217 h 1621113"/>
              <a:gd name="connsiteX5254" fmla="*/ 1443282 w 1913134"/>
              <a:gd name="connsiteY5254" fmla="*/ 557182 h 1621113"/>
              <a:gd name="connsiteX5255" fmla="*/ 1433830 w 1913134"/>
              <a:gd name="connsiteY5255" fmla="*/ 561730 h 1621113"/>
              <a:gd name="connsiteX5256" fmla="*/ 1443282 w 1913134"/>
              <a:gd name="connsiteY5256" fmla="*/ 557182 h 1621113"/>
              <a:gd name="connsiteX5257" fmla="*/ 1448625 w 1913134"/>
              <a:gd name="connsiteY5257" fmla="*/ 568286 h 1621113"/>
              <a:gd name="connsiteX5258" fmla="*/ 1443282 w 1913134"/>
              <a:gd name="connsiteY5258" fmla="*/ 557182 h 1621113"/>
              <a:gd name="connsiteX5259" fmla="*/ 1158348 w 1913134"/>
              <a:gd name="connsiteY5259" fmla="*/ 556214 h 1621113"/>
              <a:gd name="connsiteX5260" fmla="*/ 1163864 w 1913134"/>
              <a:gd name="connsiteY5260" fmla="*/ 567677 h 1621113"/>
              <a:gd name="connsiteX5261" fmla="*/ 1158348 w 1913134"/>
              <a:gd name="connsiteY5261" fmla="*/ 556214 h 1621113"/>
              <a:gd name="connsiteX5262" fmla="*/ 1158348 w 1913134"/>
              <a:gd name="connsiteY5262" fmla="*/ 556214 h 1621113"/>
              <a:gd name="connsiteX5263" fmla="*/ 816944 w 1913134"/>
              <a:gd name="connsiteY5263" fmla="*/ 555069 h 1621113"/>
              <a:gd name="connsiteX5264" fmla="*/ 822460 w 1913134"/>
              <a:gd name="connsiteY5264" fmla="*/ 566532 h 1621113"/>
              <a:gd name="connsiteX5265" fmla="*/ 1521549 w 1913134"/>
              <a:gd name="connsiteY5265" fmla="*/ 555032 h 1621113"/>
              <a:gd name="connsiteX5266" fmla="*/ 1523876 w 1913134"/>
              <a:gd name="connsiteY5266" fmla="*/ 559867 h 1621113"/>
              <a:gd name="connsiteX5267" fmla="*/ 1521576 w 1913134"/>
              <a:gd name="connsiteY5267" fmla="*/ 555087 h 1621113"/>
              <a:gd name="connsiteX5268" fmla="*/ 805533 w 1913134"/>
              <a:gd name="connsiteY5268" fmla="*/ 554791 h 1621113"/>
              <a:gd name="connsiteX5269" fmla="*/ 807788 w 1913134"/>
              <a:gd name="connsiteY5269" fmla="*/ 559476 h 1621113"/>
              <a:gd name="connsiteX5270" fmla="*/ 805533 w 1913134"/>
              <a:gd name="connsiteY5270" fmla="*/ 554791 h 1621113"/>
              <a:gd name="connsiteX5271" fmla="*/ 1248394 w 1913134"/>
              <a:gd name="connsiteY5271" fmla="*/ 554352 h 1621113"/>
              <a:gd name="connsiteX5272" fmla="*/ 1253737 w 1913134"/>
              <a:gd name="connsiteY5272" fmla="*/ 565456 h 1621113"/>
              <a:gd name="connsiteX5273" fmla="*/ 1244581 w 1913134"/>
              <a:gd name="connsiteY5273" fmla="*/ 569862 h 1621113"/>
              <a:gd name="connsiteX5274" fmla="*/ 1239237 w 1913134"/>
              <a:gd name="connsiteY5274" fmla="*/ 558758 h 1621113"/>
              <a:gd name="connsiteX5275" fmla="*/ 1554835 w 1913134"/>
              <a:gd name="connsiteY5275" fmla="*/ 553145 h 1621113"/>
              <a:gd name="connsiteX5276" fmla="*/ 1554855 w 1913134"/>
              <a:gd name="connsiteY5276" fmla="*/ 553185 h 1621113"/>
              <a:gd name="connsiteX5277" fmla="*/ 1554980 w 1913134"/>
              <a:gd name="connsiteY5277" fmla="*/ 553447 h 1621113"/>
              <a:gd name="connsiteX5278" fmla="*/ 1556984 w 1913134"/>
              <a:gd name="connsiteY5278" fmla="*/ 557611 h 1621113"/>
              <a:gd name="connsiteX5279" fmla="*/ 952345 w 1913134"/>
              <a:gd name="connsiteY5279" fmla="*/ 552964 h 1621113"/>
              <a:gd name="connsiteX5280" fmla="*/ 952450 w 1913134"/>
              <a:gd name="connsiteY5280" fmla="*/ 553182 h 1621113"/>
              <a:gd name="connsiteX5281" fmla="*/ 954599 w 1913134"/>
              <a:gd name="connsiteY5281" fmla="*/ 557648 h 1621113"/>
              <a:gd name="connsiteX5282" fmla="*/ 952345 w 1913134"/>
              <a:gd name="connsiteY5282" fmla="*/ 552964 h 1621113"/>
              <a:gd name="connsiteX5283" fmla="*/ 77076 w 1913134"/>
              <a:gd name="connsiteY5283" fmla="*/ 552886 h 1621113"/>
              <a:gd name="connsiteX5284" fmla="*/ 77076 w 1913134"/>
              <a:gd name="connsiteY5284" fmla="*/ 552886 h 1621113"/>
              <a:gd name="connsiteX5285" fmla="*/ 19843 w 1913134"/>
              <a:gd name="connsiteY5285" fmla="*/ 552635 h 1621113"/>
              <a:gd name="connsiteX5286" fmla="*/ 25359 w 1913134"/>
              <a:gd name="connsiteY5286" fmla="*/ 564097 h 1621113"/>
              <a:gd name="connsiteX5287" fmla="*/ 1110739 w 1913134"/>
              <a:gd name="connsiteY5287" fmla="*/ 551773 h 1621113"/>
              <a:gd name="connsiteX5288" fmla="*/ 1112885 w 1913134"/>
              <a:gd name="connsiteY5288" fmla="*/ 556232 h 1621113"/>
              <a:gd name="connsiteX5289" fmla="*/ 1112852 w 1913134"/>
              <a:gd name="connsiteY5289" fmla="*/ 556164 h 1621113"/>
              <a:gd name="connsiteX5290" fmla="*/ 1111407 w 1913134"/>
              <a:gd name="connsiteY5290" fmla="*/ 553161 h 1621113"/>
              <a:gd name="connsiteX5291" fmla="*/ 1112075 w 1913134"/>
              <a:gd name="connsiteY5291" fmla="*/ 554549 h 1621113"/>
              <a:gd name="connsiteX5292" fmla="*/ 1112743 w 1913134"/>
              <a:gd name="connsiteY5292" fmla="*/ 555937 h 1621113"/>
              <a:gd name="connsiteX5293" fmla="*/ 1112808 w 1913134"/>
              <a:gd name="connsiteY5293" fmla="*/ 556071 h 1621113"/>
              <a:gd name="connsiteX5294" fmla="*/ 1112852 w 1913134"/>
              <a:gd name="connsiteY5294" fmla="*/ 556164 h 1621113"/>
              <a:gd name="connsiteX5295" fmla="*/ 1116083 w 1913134"/>
              <a:gd name="connsiteY5295" fmla="*/ 562877 h 1621113"/>
              <a:gd name="connsiteX5296" fmla="*/ 1112885 w 1913134"/>
              <a:gd name="connsiteY5296" fmla="*/ 556232 h 1621113"/>
              <a:gd name="connsiteX5297" fmla="*/ 1112994 w 1913134"/>
              <a:gd name="connsiteY5297" fmla="*/ 556457 h 1621113"/>
              <a:gd name="connsiteX5298" fmla="*/ 1110739 w 1913134"/>
              <a:gd name="connsiteY5298" fmla="*/ 551773 h 1621113"/>
              <a:gd name="connsiteX5299" fmla="*/ 1531170 w 1913134"/>
              <a:gd name="connsiteY5299" fmla="*/ 550834 h 1621113"/>
              <a:gd name="connsiteX5300" fmla="*/ 1531260 w 1913134"/>
              <a:gd name="connsiteY5300" fmla="*/ 551021 h 1621113"/>
              <a:gd name="connsiteX5301" fmla="*/ 1533328 w 1913134"/>
              <a:gd name="connsiteY5301" fmla="*/ 555319 h 1621113"/>
              <a:gd name="connsiteX5302" fmla="*/ 1143848 w 1913134"/>
              <a:gd name="connsiteY5302" fmla="*/ 549516 h 1621113"/>
              <a:gd name="connsiteX5303" fmla="*/ 1134691 w 1913134"/>
              <a:gd name="connsiteY5303" fmla="*/ 553922 h 1621113"/>
              <a:gd name="connsiteX5304" fmla="*/ 1461595 w 1913134"/>
              <a:gd name="connsiteY5304" fmla="*/ 548369 h 1621113"/>
              <a:gd name="connsiteX5305" fmla="*/ 1452438 w 1913134"/>
              <a:gd name="connsiteY5305" fmla="*/ 552776 h 1621113"/>
              <a:gd name="connsiteX5306" fmla="*/ 1461595 w 1913134"/>
              <a:gd name="connsiteY5306" fmla="*/ 548369 h 1621113"/>
              <a:gd name="connsiteX5307" fmla="*/ 1233894 w 1913134"/>
              <a:gd name="connsiteY5307" fmla="*/ 547653 h 1621113"/>
              <a:gd name="connsiteX5308" fmla="*/ 1239237 w 1913134"/>
              <a:gd name="connsiteY5308" fmla="*/ 558758 h 1621113"/>
              <a:gd name="connsiteX5309" fmla="*/ 1230081 w 1913134"/>
              <a:gd name="connsiteY5309" fmla="*/ 563164 h 1621113"/>
              <a:gd name="connsiteX5310" fmla="*/ 1227409 w 1913134"/>
              <a:gd name="connsiteY5310" fmla="*/ 557612 h 1621113"/>
              <a:gd name="connsiteX5311" fmla="*/ 1227267 w 1913134"/>
              <a:gd name="connsiteY5311" fmla="*/ 557318 h 1621113"/>
              <a:gd name="connsiteX5312" fmla="*/ 1224737 w 1913134"/>
              <a:gd name="connsiteY5312" fmla="*/ 552060 h 1621113"/>
              <a:gd name="connsiteX5313" fmla="*/ 1233894 w 1913134"/>
              <a:gd name="connsiteY5313" fmla="*/ 547653 h 1621113"/>
              <a:gd name="connsiteX5314" fmla="*/ 1233894 w 1913134"/>
              <a:gd name="connsiteY5314" fmla="*/ 547653 h 1621113"/>
              <a:gd name="connsiteX5315" fmla="*/ 1248394 w 1913134"/>
              <a:gd name="connsiteY5315" fmla="*/ 554352 h 1621113"/>
              <a:gd name="connsiteX5316" fmla="*/ 1233894 w 1913134"/>
              <a:gd name="connsiteY5316" fmla="*/ 547653 h 1621113"/>
              <a:gd name="connsiteX5317" fmla="*/ 1551641 w 1913134"/>
              <a:gd name="connsiteY5317" fmla="*/ 546507 h 1621113"/>
              <a:gd name="connsiteX5318" fmla="*/ 1553895 w 1913134"/>
              <a:gd name="connsiteY5318" fmla="*/ 551191 h 1621113"/>
              <a:gd name="connsiteX5319" fmla="*/ 1553790 w 1913134"/>
              <a:gd name="connsiteY5319" fmla="*/ 550972 h 1621113"/>
              <a:gd name="connsiteX5320" fmla="*/ 1243051 w 1913134"/>
              <a:gd name="connsiteY5320" fmla="*/ 543247 h 1621113"/>
              <a:gd name="connsiteX5321" fmla="*/ 1233894 w 1913134"/>
              <a:gd name="connsiteY5321" fmla="*/ 547653 h 1621113"/>
              <a:gd name="connsiteX5322" fmla="*/ 1243051 w 1913134"/>
              <a:gd name="connsiteY5322" fmla="*/ 543247 h 1621113"/>
              <a:gd name="connsiteX5323" fmla="*/ 1243051 w 1913134"/>
              <a:gd name="connsiteY5323" fmla="*/ 543247 h 1621113"/>
              <a:gd name="connsiteX5324" fmla="*/ 1245200 w 1913134"/>
              <a:gd name="connsiteY5324" fmla="*/ 547713 h 1621113"/>
              <a:gd name="connsiteX5325" fmla="*/ 1245055 w 1913134"/>
              <a:gd name="connsiteY5325" fmla="*/ 547411 h 1621113"/>
              <a:gd name="connsiteX5326" fmla="*/ 1243051 w 1913134"/>
              <a:gd name="connsiteY5326" fmla="*/ 543247 h 1621113"/>
              <a:gd name="connsiteX5327" fmla="*/ 1231745 w 1913134"/>
              <a:gd name="connsiteY5327" fmla="*/ 543188 h 1621113"/>
              <a:gd name="connsiteX5328" fmla="*/ 1231765 w 1913134"/>
              <a:gd name="connsiteY5328" fmla="*/ 543228 h 1621113"/>
              <a:gd name="connsiteX5329" fmla="*/ 1231890 w 1913134"/>
              <a:gd name="connsiteY5329" fmla="*/ 543489 h 1621113"/>
              <a:gd name="connsiteX5330" fmla="*/ 1233894 w 1913134"/>
              <a:gd name="connsiteY5330" fmla="*/ 547653 h 1621113"/>
              <a:gd name="connsiteX5331" fmla="*/ 1264749 w 1913134"/>
              <a:gd name="connsiteY5331" fmla="*/ 540712 h 1621113"/>
              <a:gd name="connsiteX5332" fmla="*/ 1267003 w 1913134"/>
              <a:gd name="connsiteY5332" fmla="*/ 545397 h 1621113"/>
              <a:gd name="connsiteX5333" fmla="*/ 1264749 w 1913134"/>
              <a:gd name="connsiteY5333" fmla="*/ 540712 h 1621113"/>
              <a:gd name="connsiteX5334" fmla="*/ 1536969 w 1913134"/>
              <a:gd name="connsiteY5334" fmla="*/ 539450 h 1621113"/>
              <a:gd name="connsiteX5335" fmla="*/ 1542484 w 1913134"/>
              <a:gd name="connsiteY5335" fmla="*/ 550913 h 1621113"/>
              <a:gd name="connsiteX5336" fmla="*/ 1533328 w 1913134"/>
              <a:gd name="connsiteY5336" fmla="*/ 555319 h 1621113"/>
              <a:gd name="connsiteX5337" fmla="*/ 1252503 w 1913134"/>
              <a:gd name="connsiteY5337" fmla="*/ 538699 h 1621113"/>
              <a:gd name="connsiteX5338" fmla="*/ 1257846 w 1913134"/>
              <a:gd name="connsiteY5338" fmla="*/ 549803 h 1621113"/>
              <a:gd name="connsiteX5339" fmla="*/ 1248394 w 1913134"/>
              <a:gd name="connsiteY5339" fmla="*/ 554352 h 1621113"/>
              <a:gd name="connsiteX5340" fmla="*/ 1247726 w 1913134"/>
              <a:gd name="connsiteY5340" fmla="*/ 552963 h 1621113"/>
              <a:gd name="connsiteX5341" fmla="*/ 1245200 w 1913134"/>
              <a:gd name="connsiteY5341" fmla="*/ 547713 h 1621113"/>
              <a:gd name="connsiteX5342" fmla="*/ 1245305 w 1913134"/>
              <a:gd name="connsiteY5342" fmla="*/ 547932 h 1621113"/>
              <a:gd name="connsiteX5343" fmla="*/ 1243051 w 1913134"/>
              <a:gd name="connsiteY5343" fmla="*/ 543247 h 1621113"/>
              <a:gd name="connsiteX5344" fmla="*/ 1252503 w 1913134"/>
              <a:gd name="connsiteY5344" fmla="*/ 538699 h 1621113"/>
              <a:gd name="connsiteX5345" fmla="*/ 1267003 w 1913134"/>
              <a:gd name="connsiteY5345" fmla="*/ 545397 h 1621113"/>
              <a:gd name="connsiteX5346" fmla="*/ 1257846 w 1913134"/>
              <a:gd name="connsiteY5346" fmla="*/ 549803 h 1621113"/>
              <a:gd name="connsiteX5347" fmla="*/ 1081567 w 1913134"/>
              <a:gd name="connsiteY5347" fmla="*/ 538019 h 1621113"/>
              <a:gd name="connsiteX5348" fmla="*/ 1072410 w 1913134"/>
              <a:gd name="connsiteY5348" fmla="*/ 542425 h 1621113"/>
              <a:gd name="connsiteX5349" fmla="*/ 1081567 w 1913134"/>
              <a:gd name="connsiteY5349" fmla="*/ 538019 h 1621113"/>
              <a:gd name="connsiteX5350" fmla="*/ 1546890 w 1913134"/>
              <a:gd name="connsiteY5350" fmla="*/ 536634 h 1621113"/>
              <a:gd name="connsiteX5351" fmla="*/ 1548452 w 1913134"/>
              <a:gd name="connsiteY5351" fmla="*/ 539880 h 1621113"/>
              <a:gd name="connsiteX5352" fmla="*/ 1548339 w 1913134"/>
              <a:gd name="connsiteY5352" fmla="*/ 539644 h 1621113"/>
              <a:gd name="connsiteX5353" fmla="*/ 1228551 w 1913134"/>
              <a:gd name="connsiteY5353" fmla="*/ 536549 h 1621113"/>
              <a:gd name="connsiteX5354" fmla="*/ 1229219 w 1913134"/>
              <a:gd name="connsiteY5354" fmla="*/ 537937 h 1621113"/>
              <a:gd name="connsiteX5355" fmla="*/ 1231745 w 1913134"/>
              <a:gd name="connsiteY5355" fmla="*/ 543188 h 1621113"/>
              <a:gd name="connsiteX5356" fmla="*/ 1231640 w 1913134"/>
              <a:gd name="connsiteY5356" fmla="*/ 542969 h 1621113"/>
              <a:gd name="connsiteX5357" fmla="*/ 1233894 w 1913134"/>
              <a:gd name="connsiteY5357" fmla="*/ 547653 h 1621113"/>
              <a:gd name="connsiteX5358" fmla="*/ 1224737 w 1913134"/>
              <a:gd name="connsiteY5358" fmla="*/ 552060 h 1621113"/>
              <a:gd name="connsiteX5359" fmla="*/ 1219394 w 1913134"/>
              <a:gd name="connsiteY5359" fmla="*/ 540955 h 1621113"/>
              <a:gd name="connsiteX5360" fmla="*/ 1046343 w 1913134"/>
              <a:gd name="connsiteY5360" fmla="*/ 535878 h 1621113"/>
              <a:gd name="connsiteX5361" fmla="*/ 1046388 w 1913134"/>
              <a:gd name="connsiteY5361" fmla="*/ 535973 h 1621113"/>
              <a:gd name="connsiteX5362" fmla="*/ 1046454 w 1913134"/>
              <a:gd name="connsiteY5362" fmla="*/ 536111 h 1621113"/>
              <a:gd name="connsiteX5363" fmla="*/ 1047122 w 1913134"/>
              <a:gd name="connsiteY5363" fmla="*/ 537499 h 1621113"/>
              <a:gd name="connsiteX5364" fmla="*/ 1047790 w 1913134"/>
              <a:gd name="connsiteY5364" fmla="*/ 538887 h 1621113"/>
              <a:gd name="connsiteX5365" fmla="*/ 1046287 w 1913134"/>
              <a:gd name="connsiteY5365" fmla="*/ 535762 h 1621113"/>
              <a:gd name="connsiteX5366" fmla="*/ 1046309 w 1913134"/>
              <a:gd name="connsiteY5366" fmla="*/ 535809 h 1621113"/>
              <a:gd name="connsiteX5367" fmla="*/ 1048458 w 1913134"/>
              <a:gd name="connsiteY5367" fmla="*/ 540275 h 1621113"/>
              <a:gd name="connsiteX5368" fmla="*/ 1546125 w 1913134"/>
              <a:gd name="connsiteY5368" fmla="*/ 535044 h 1621113"/>
              <a:gd name="connsiteX5369" fmla="*/ 1546815 w 1913134"/>
              <a:gd name="connsiteY5369" fmla="*/ 536477 h 1621113"/>
              <a:gd name="connsiteX5370" fmla="*/ 1546890 w 1913134"/>
              <a:gd name="connsiteY5370" fmla="*/ 536634 h 1621113"/>
              <a:gd name="connsiteX5371" fmla="*/ 1147661 w 1913134"/>
              <a:gd name="connsiteY5371" fmla="*/ 534006 h 1621113"/>
              <a:gd name="connsiteX5372" fmla="*/ 1153004 w 1913134"/>
              <a:gd name="connsiteY5372" fmla="*/ 545110 h 1621113"/>
              <a:gd name="connsiteX5373" fmla="*/ 1143848 w 1913134"/>
              <a:gd name="connsiteY5373" fmla="*/ 549516 h 1621113"/>
              <a:gd name="connsiteX5374" fmla="*/ 1138504 w 1913134"/>
              <a:gd name="connsiteY5374" fmla="*/ 538412 h 1621113"/>
              <a:gd name="connsiteX5375" fmla="*/ 1147661 w 1913134"/>
              <a:gd name="connsiteY5375" fmla="*/ 534006 h 1621113"/>
              <a:gd name="connsiteX5376" fmla="*/ 90046 w 1913134"/>
              <a:gd name="connsiteY5376" fmla="*/ 532970 h 1621113"/>
              <a:gd name="connsiteX5377" fmla="*/ 80889 w 1913134"/>
              <a:gd name="connsiteY5377" fmla="*/ 537376 h 1621113"/>
              <a:gd name="connsiteX5378" fmla="*/ 86233 w 1913134"/>
              <a:gd name="connsiteY5378" fmla="*/ 548480 h 1621113"/>
              <a:gd name="connsiteX5379" fmla="*/ 90046 w 1913134"/>
              <a:gd name="connsiteY5379" fmla="*/ 532970 h 1621113"/>
              <a:gd name="connsiteX5380" fmla="*/ 9157 w 1913134"/>
              <a:gd name="connsiteY5380" fmla="*/ 530426 h 1621113"/>
              <a:gd name="connsiteX5381" fmla="*/ 14500 w 1913134"/>
              <a:gd name="connsiteY5381" fmla="*/ 541530 h 1621113"/>
              <a:gd name="connsiteX5382" fmla="*/ 5343 w 1913134"/>
              <a:gd name="connsiteY5382" fmla="*/ 545937 h 1621113"/>
              <a:gd name="connsiteX5383" fmla="*/ 0 w 1913134"/>
              <a:gd name="connsiteY5383" fmla="*/ 534832 h 1621113"/>
              <a:gd name="connsiteX5384" fmla="*/ 9157 w 1913134"/>
              <a:gd name="connsiteY5384" fmla="*/ 530426 h 1621113"/>
              <a:gd name="connsiteX5385" fmla="*/ 1259405 w 1913134"/>
              <a:gd name="connsiteY5385" fmla="*/ 529608 h 1621113"/>
              <a:gd name="connsiteX5386" fmla="*/ 1261659 w 1913134"/>
              <a:gd name="connsiteY5386" fmla="*/ 534293 h 1621113"/>
              <a:gd name="connsiteX5387" fmla="*/ 1259569 w 1913134"/>
              <a:gd name="connsiteY5387" fmla="*/ 529949 h 1621113"/>
              <a:gd name="connsiteX5388" fmla="*/ 1043115 w 1913134"/>
              <a:gd name="connsiteY5388" fmla="*/ 529171 h 1621113"/>
              <a:gd name="connsiteX5389" fmla="*/ 1046343 w 1913134"/>
              <a:gd name="connsiteY5389" fmla="*/ 535878 h 1621113"/>
              <a:gd name="connsiteX5390" fmla="*/ 1046309 w 1913134"/>
              <a:gd name="connsiteY5390" fmla="*/ 535809 h 1621113"/>
              <a:gd name="connsiteX5391" fmla="*/ 962225 w 1913134"/>
              <a:gd name="connsiteY5391" fmla="*/ 526627 h 1621113"/>
              <a:gd name="connsiteX5392" fmla="*/ 953069 w 1913134"/>
              <a:gd name="connsiteY5392" fmla="*/ 531034 h 1621113"/>
              <a:gd name="connsiteX5393" fmla="*/ 905460 w 1913134"/>
              <a:gd name="connsiteY5393" fmla="*/ 526592 h 1621113"/>
              <a:gd name="connsiteX5394" fmla="*/ 896304 w 1913134"/>
              <a:gd name="connsiteY5394" fmla="*/ 530998 h 1621113"/>
              <a:gd name="connsiteX5395" fmla="*/ 905460 w 1913134"/>
              <a:gd name="connsiteY5395" fmla="*/ 526592 h 1621113"/>
              <a:gd name="connsiteX5396" fmla="*/ 18609 w 1913134"/>
              <a:gd name="connsiteY5396" fmla="*/ 525878 h 1621113"/>
              <a:gd name="connsiteX5397" fmla="*/ 23952 w 1913134"/>
              <a:gd name="connsiteY5397" fmla="*/ 536982 h 1621113"/>
              <a:gd name="connsiteX5398" fmla="*/ 14500 w 1913134"/>
              <a:gd name="connsiteY5398" fmla="*/ 541530 h 1621113"/>
              <a:gd name="connsiteX5399" fmla="*/ 18609 w 1913134"/>
              <a:gd name="connsiteY5399" fmla="*/ 525878 h 1621113"/>
              <a:gd name="connsiteX5400" fmla="*/ 1223035 w 1913134"/>
              <a:gd name="connsiteY5400" fmla="*/ 525087 h 1621113"/>
              <a:gd name="connsiteX5401" fmla="*/ 1228551 w 1913134"/>
              <a:gd name="connsiteY5401" fmla="*/ 536549 h 1621113"/>
              <a:gd name="connsiteX5402" fmla="*/ 1223035 w 1913134"/>
              <a:gd name="connsiteY5402" fmla="*/ 525087 h 1621113"/>
              <a:gd name="connsiteX5403" fmla="*/ 1256316 w 1913134"/>
              <a:gd name="connsiteY5403" fmla="*/ 523189 h 1621113"/>
              <a:gd name="connsiteX5404" fmla="*/ 1256984 w 1913134"/>
              <a:gd name="connsiteY5404" fmla="*/ 524577 h 1621113"/>
              <a:gd name="connsiteX5405" fmla="*/ 1259569 w 1913134"/>
              <a:gd name="connsiteY5405" fmla="*/ 529949 h 1621113"/>
              <a:gd name="connsiteX5406" fmla="*/ 1259655 w 1913134"/>
              <a:gd name="connsiteY5406" fmla="*/ 530129 h 1621113"/>
              <a:gd name="connsiteX5407" fmla="*/ 1261659 w 1913134"/>
              <a:gd name="connsiteY5407" fmla="*/ 534293 h 1621113"/>
              <a:gd name="connsiteX5408" fmla="*/ 1252503 w 1913134"/>
              <a:gd name="connsiteY5408" fmla="*/ 538699 h 1621113"/>
              <a:gd name="connsiteX5409" fmla="*/ 1237707 w 1913134"/>
              <a:gd name="connsiteY5409" fmla="*/ 532143 h 1621113"/>
              <a:gd name="connsiteX5410" fmla="*/ 1247159 w 1913134"/>
              <a:gd name="connsiteY5410" fmla="*/ 527595 h 1621113"/>
              <a:gd name="connsiteX5411" fmla="*/ 1142318 w 1913134"/>
              <a:gd name="connsiteY5411" fmla="*/ 522902 h 1621113"/>
              <a:gd name="connsiteX5412" fmla="*/ 1144572 w 1913134"/>
              <a:gd name="connsiteY5412" fmla="*/ 527586 h 1621113"/>
              <a:gd name="connsiteX5413" fmla="*/ 1144433 w 1913134"/>
              <a:gd name="connsiteY5413" fmla="*/ 527298 h 1621113"/>
              <a:gd name="connsiteX5414" fmla="*/ 1142986 w 1913134"/>
              <a:gd name="connsiteY5414" fmla="*/ 524290 h 1621113"/>
              <a:gd name="connsiteX5415" fmla="*/ 1144322 w 1913134"/>
              <a:gd name="connsiteY5415" fmla="*/ 527066 h 1621113"/>
              <a:gd name="connsiteX5416" fmla="*/ 1144433 w 1913134"/>
              <a:gd name="connsiteY5416" fmla="*/ 527298 h 1621113"/>
              <a:gd name="connsiteX5417" fmla="*/ 1147661 w 1913134"/>
              <a:gd name="connsiteY5417" fmla="*/ 534006 h 1621113"/>
              <a:gd name="connsiteX5418" fmla="*/ 1133161 w 1913134"/>
              <a:gd name="connsiteY5418" fmla="*/ 527308 h 1621113"/>
              <a:gd name="connsiteX5419" fmla="*/ 1142318 w 1913134"/>
              <a:gd name="connsiteY5419" fmla="*/ 522902 h 1621113"/>
              <a:gd name="connsiteX5420" fmla="*/ 950206 w 1913134"/>
              <a:gd name="connsiteY5420" fmla="*/ 522155 h 1621113"/>
              <a:gd name="connsiteX5421" fmla="*/ 962225 w 1913134"/>
              <a:gd name="connsiteY5421" fmla="*/ 526627 h 1621113"/>
              <a:gd name="connsiteX5422" fmla="*/ 953069 w 1913134"/>
              <a:gd name="connsiteY5422" fmla="*/ 531034 h 1621113"/>
              <a:gd name="connsiteX5423" fmla="*/ 950206 w 1913134"/>
              <a:gd name="connsiteY5423" fmla="*/ 522155 h 1621113"/>
              <a:gd name="connsiteX5424" fmla="*/ 947725 w 1913134"/>
              <a:gd name="connsiteY5424" fmla="*/ 519929 h 1621113"/>
              <a:gd name="connsiteX5425" fmla="*/ 949980 w 1913134"/>
              <a:gd name="connsiteY5425" fmla="*/ 524614 h 1621113"/>
              <a:gd name="connsiteX5426" fmla="*/ 949909 w 1913134"/>
              <a:gd name="connsiteY5426" fmla="*/ 524468 h 1621113"/>
              <a:gd name="connsiteX5427" fmla="*/ 1265472 w 1913134"/>
              <a:gd name="connsiteY5427" fmla="*/ 518782 h 1621113"/>
              <a:gd name="connsiteX5428" fmla="*/ 1270816 w 1913134"/>
              <a:gd name="connsiteY5428" fmla="*/ 529887 h 1621113"/>
              <a:gd name="connsiteX5429" fmla="*/ 1265472 w 1913134"/>
              <a:gd name="connsiteY5429" fmla="*/ 518782 h 1621113"/>
              <a:gd name="connsiteX5430" fmla="*/ 1241643 w 1913134"/>
              <a:gd name="connsiteY5430" fmla="*/ 516132 h 1621113"/>
              <a:gd name="connsiteX5431" fmla="*/ 1247159 w 1913134"/>
              <a:gd name="connsiteY5431" fmla="*/ 527595 h 1621113"/>
              <a:gd name="connsiteX5432" fmla="*/ 1241643 w 1913134"/>
              <a:gd name="connsiteY5432" fmla="*/ 516132 h 1621113"/>
              <a:gd name="connsiteX5433" fmla="*/ 956882 w 1913134"/>
              <a:gd name="connsiteY5433" fmla="*/ 515523 h 1621113"/>
              <a:gd name="connsiteX5434" fmla="*/ 947725 w 1913134"/>
              <a:gd name="connsiteY5434" fmla="*/ 519929 h 1621113"/>
              <a:gd name="connsiteX5435" fmla="*/ 956882 w 1913134"/>
              <a:gd name="connsiteY5435" fmla="*/ 515523 h 1621113"/>
              <a:gd name="connsiteX5436" fmla="*/ 956882 w 1913134"/>
              <a:gd name="connsiteY5436" fmla="*/ 515523 h 1621113"/>
              <a:gd name="connsiteX5437" fmla="*/ 962225 w 1913134"/>
              <a:gd name="connsiteY5437" fmla="*/ 526627 h 1621113"/>
              <a:gd name="connsiteX5438" fmla="*/ 956882 w 1913134"/>
              <a:gd name="connsiteY5438" fmla="*/ 515523 h 1621113"/>
              <a:gd name="connsiteX5439" fmla="*/ 1274629 w 1913134"/>
              <a:gd name="connsiteY5439" fmla="*/ 514376 h 1621113"/>
              <a:gd name="connsiteX5440" fmla="*/ 1279972 w 1913134"/>
              <a:gd name="connsiteY5440" fmla="*/ 525480 h 1621113"/>
              <a:gd name="connsiteX5441" fmla="*/ 1265472 w 1913134"/>
              <a:gd name="connsiteY5441" fmla="*/ 518782 h 1621113"/>
              <a:gd name="connsiteX5442" fmla="*/ 1274629 w 1913134"/>
              <a:gd name="connsiteY5442" fmla="*/ 514376 h 1621113"/>
              <a:gd name="connsiteX5443" fmla="*/ 1046756 w 1913134"/>
              <a:gd name="connsiteY5443" fmla="*/ 513302 h 1621113"/>
              <a:gd name="connsiteX5444" fmla="*/ 1037599 w 1913134"/>
              <a:gd name="connsiteY5444" fmla="*/ 517708 h 1621113"/>
              <a:gd name="connsiteX5445" fmla="*/ 1028443 w 1913134"/>
              <a:gd name="connsiteY5445" fmla="*/ 522114 h 1621113"/>
              <a:gd name="connsiteX5446" fmla="*/ 1043115 w 1913134"/>
              <a:gd name="connsiteY5446" fmla="*/ 529171 h 1621113"/>
              <a:gd name="connsiteX5447" fmla="*/ 1033958 w 1913134"/>
              <a:gd name="connsiteY5447" fmla="*/ 533577 h 1621113"/>
              <a:gd name="connsiteX5448" fmla="*/ 1043115 w 1913134"/>
              <a:gd name="connsiteY5448" fmla="*/ 529171 h 1621113"/>
              <a:gd name="connsiteX5449" fmla="*/ 1043783 w 1913134"/>
              <a:gd name="connsiteY5449" fmla="*/ 530559 h 1621113"/>
              <a:gd name="connsiteX5450" fmla="*/ 1046287 w 1913134"/>
              <a:gd name="connsiteY5450" fmla="*/ 535762 h 1621113"/>
              <a:gd name="connsiteX5451" fmla="*/ 1046204 w 1913134"/>
              <a:gd name="connsiteY5451" fmla="*/ 535590 h 1621113"/>
              <a:gd name="connsiteX5452" fmla="*/ 1048458 w 1913134"/>
              <a:gd name="connsiteY5452" fmla="*/ 540275 h 1621113"/>
              <a:gd name="connsiteX5453" fmla="*/ 1039302 w 1913134"/>
              <a:gd name="connsiteY5453" fmla="*/ 544681 h 1621113"/>
              <a:gd name="connsiteX5454" fmla="*/ 1038157 w 1913134"/>
              <a:gd name="connsiteY5454" fmla="*/ 545232 h 1621113"/>
              <a:gd name="connsiteX5455" fmla="*/ 1035050 w 1913134"/>
              <a:gd name="connsiteY5455" fmla="*/ 546727 h 1621113"/>
              <a:gd name="connsiteX5456" fmla="*/ 1030145 w 1913134"/>
              <a:gd name="connsiteY5456" fmla="*/ 549087 h 1621113"/>
              <a:gd name="connsiteX5457" fmla="*/ 1035488 w 1913134"/>
              <a:gd name="connsiteY5457" fmla="*/ 560192 h 1621113"/>
              <a:gd name="connsiteX5458" fmla="*/ 1026036 w 1913134"/>
              <a:gd name="connsiteY5458" fmla="*/ 564740 h 1621113"/>
              <a:gd name="connsiteX5459" fmla="*/ 1031552 w 1913134"/>
              <a:gd name="connsiteY5459" fmla="*/ 576202 h 1621113"/>
              <a:gd name="connsiteX5460" fmla="*/ 1041004 w 1913134"/>
              <a:gd name="connsiteY5460" fmla="*/ 571654 h 1621113"/>
              <a:gd name="connsiteX5461" fmla="*/ 1035488 w 1913134"/>
              <a:gd name="connsiteY5461" fmla="*/ 560192 h 1621113"/>
              <a:gd name="connsiteX5462" fmla="*/ 1044645 w 1913134"/>
              <a:gd name="connsiteY5462" fmla="*/ 555785 h 1621113"/>
              <a:gd name="connsiteX5463" fmla="*/ 1039302 w 1913134"/>
              <a:gd name="connsiteY5463" fmla="*/ 544681 h 1621113"/>
              <a:gd name="connsiteX5464" fmla="*/ 1048458 w 1913134"/>
              <a:gd name="connsiteY5464" fmla="*/ 540275 h 1621113"/>
              <a:gd name="connsiteX5465" fmla="*/ 1043115 w 1913134"/>
              <a:gd name="connsiteY5465" fmla="*/ 529171 h 1621113"/>
              <a:gd name="connsiteX5466" fmla="*/ 1037599 w 1913134"/>
              <a:gd name="connsiteY5466" fmla="*/ 517708 h 1621113"/>
              <a:gd name="connsiteX5467" fmla="*/ 1052271 w 1913134"/>
              <a:gd name="connsiteY5467" fmla="*/ 524765 h 1621113"/>
              <a:gd name="connsiteX5468" fmla="*/ 1061724 w 1913134"/>
              <a:gd name="connsiteY5468" fmla="*/ 520216 h 1621113"/>
              <a:gd name="connsiteX5469" fmla="*/ 1052271 w 1913134"/>
              <a:gd name="connsiteY5469" fmla="*/ 524765 h 1621113"/>
              <a:gd name="connsiteX5470" fmla="*/ 1046756 w 1913134"/>
              <a:gd name="connsiteY5470" fmla="*/ 513302 h 1621113"/>
              <a:gd name="connsiteX5471" fmla="*/ 762290 w 1913134"/>
              <a:gd name="connsiteY5471" fmla="*/ 512551 h 1621113"/>
              <a:gd name="connsiteX5472" fmla="*/ 753133 w 1913134"/>
              <a:gd name="connsiteY5472" fmla="*/ 516957 h 1621113"/>
              <a:gd name="connsiteX5473" fmla="*/ 758476 w 1913134"/>
              <a:gd name="connsiteY5473" fmla="*/ 528061 h 1621113"/>
              <a:gd name="connsiteX5474" fmla="*/ 767633 w 1913134"/>
              <a:gd name="connsiteY5474" fmla="*/ 523655 h 1621113"/>
              <a:gd name="connsiteX5475" fmla="*/ 762290 w 1913134"/>
              <a:gd name="connsiteY5475" fmla="*/ 512551 h 1621113"/>
              <a:gd name="connsiteX5476" fmla="*/ 852336 w 1913134"/>
              <a:gd name="connsiteY5476" fmla="*/ 510688 h 1621113"/>
              <a:gd name="connsiteX5477" fmla="*/ 849030 w 1913134"/>
              <a:gd name="connsiteY5477" fmla="*/ 512279 h 1621113"/>
              <a:gd name="connsiteX5478" fmla="*/ 843179 w 1913134"/>
              <a:gd name="connsiteY5478" fmla="*/ 515094 h 1621113"/>
              <a:gd name="connsiteX5479" fmla="*/ 847757 w 1913134"/>
              <a:gd name="connsiteY5479" fmla="*/ 512891 h 1621113"/>
              <a:gd name="connsiteX5480" fmla="*/ 849030 w 1913134"/>
              <a:gd name="connsiteY5480" fmla="*/ 512279 h 1621113"/>
              <a:gd name="connsiteX5481" fmla="*/ 851191 w 1913134"/>
              <a:gd name="connsiteY5481" fmla="*/ 511239 h 1621113"/>
              <a:gd name="connsiteX5482" fmla="*/ 852336 w 1913134"/>
              <a:gd name="connsiteY5482" fmla="*/ 510688 h 1621113"/>
              <a:gd name="connsiteX5483" fmla="*/ 1226848 w 1913134"/>
              <a:gd name="connsiteY5483" fmla="*/ 509576 h 1621113"/>
              <a:gd name="connsiteX5484" fmla="*/ 1241643 w 1913134"/>
              <a:gd name="connsiteY5484" fmla="*/ 516132 h 1621113"/>
              <a:gd name="connsiteX5485" fmla="*/ 1232191 w 1913134"/>
              <a:gd name="connsiteY5485" fmla="*/ 520681 h 1621113"/>
              <a:gd name="connsiteX5486" fmla="*/ 543745 w 1913134"/>
              <a:gd name="connsiteY5486" fmla="*/ 507429 h 1621113"/>
              <a:gd name="connsiteX5487" fmla="*/ 534589 w 1913134"/>
              <a:gd name="connsiteY5487" fmla="*/ 511835 h 1621113"/>
              <a:gd name="connsiteX5488" fmla="*/ 539932 w 1913134"/>
              <a:gd name="connsiteY5488" fmla="*/ 522939 h 1621113"/>
              <a:gd name="connsiteX5489" fmla="*/ 543745 w 1913134"/>
              <a:gd name="connsiteY5489" fmla="*/ 507429 h 1621113"/>
              <a:gd name="connsiteX5490" fmla="*/ 1259957 w 1913134"/>
              <a:gd name="connsiteY5490" fmla="*/ 507320 h 1621113"/>
              <a:gd name="connsiteX5491" fmla="*/ 1274629 w 1913134"/>
              <a:gd name="connsiteY5491" fmla="*/ 514376 h 1621113"/>
              <a:gd name="connsiteX5492" fmla="*/ 1265472 w 1913134"/>
              <a:gd name="connsiteY5492" fmla="*/ 518782 h 1621113"/>
              <a:gd name="connsiteX5493" fmla="*/ 1259957 w 1913134"/>
              <a:gd name="connsiteY5493" fmla="*/ 507320 h 1621113"/>
              <a:gd name="connsiteX5494" fmla="*/ 1146254 w 1913134"/>
              <a:gd name="connsiteY5494" fmla="*/ 506891 h 1621113"/>
              <a:gd name="connsiteX5495" fmla="*/ 1160926 w 1913134"/>
              <a:gd name="connsiteY5495" fmla="*/ 513947 h 1621113"/>
              <a:gd name="connsiteX5496" fmla="*/ 1151770 w 1913134"/>
              <a:gd name="connsiteY5496" fmla="*/ 518353 h 1621113"/>
              <a:gd name="connsiteX5497" fmla="*/ 31578 w 1913134"/>
              <a:gd name="connsiteY5497" fmla="*/ 505961 h 1621113"/>
              <a:gd name="connsiteX5498" fmla="*/ 27765 w 1913134"/>
              <a:gd name="connsiteY5498" fmla="*/ 521472 h 1621113"/>
              <a:gd name="connsiteX5499" fmla="*/ 18609 w 1913134"/>
              <a:gd name="connsiteY5499" fmla="*/ 525878 h 1621113"/>
              <a:gd name="connsiteX5500" fmla="*/ 9157 w 1913134"/>
              <a:gd name="connsiteY5500" fmla="*/ 530426 h 1621113"/>
              <a:gd name="connsiteX5501" fmla="*/ 13265 w 1913134"/>
              <a:gd name="connsiteY5501" fmla="*/ 514774 h 1621113"/>
              <a:gd name="connsiteX5502" fmla="*/ 22422 w 1913134"/>
              <a:gd name="connsiteY5502" fmla="*/ 510368 h 1621113"/>
              <a:gd name="connsiteX5503" fmla="*/ 951539 w 1913134"/>
              <a:gd name="connsiteY5503" fmla="*/ 504419 h 1621113"/>
              <a:gd name="connsiteX5504" fmla="*/ 942382 w 1913134"/>
              <a:gd name="connsiteY5504" fmla="*/ 508825 h 1621113"/>
              <a:gd name="connsiteX5505" fmla="*/ 951539 w 1913134"/>
              <a:gd name="connsiteY5505" fmla="*/ 504419 h 1621113"/>
              <a:gd name="connsiteX5506" fmla="*/ 610135 w 1913134"/>
              <a:gd name="connsiteY5506" fmla="*/ 503274 h 1621113"/>
              <a:gd name="connsiteX5507" fmla="*/ 624635 w 1913134"/>
              <a:gd name="connsiteY5507" fmla="*/ 509972 h 1621113"/>
              <a:gd name="connsiteX5508" fmla="*/ 610135 w 1913134"/>
              <a:gd name="connsiteY5508" fmla="*/ 503274 h 1621113"/>
              <a:gd name="connsiteX5509" fmla="*/ 1269113 w 1913134"/>
              <a:gd name="connsiteY5509" fmla="*/ 502914 h 1621113"/>
              <a:gd name="connsiteX5510" fmla="*/ 1274629 w 1913134"/>
              <a:gd name="connsiteY5510" fmla="*/ 514376 h 1621113"/>
              <a:gd name="connsiteX5511" fmla="*/ 1269113 w 1913134"/>
              <a:gd name="connsiteY5511" fmla="*/ 502914 h 1621113"/>
              <a:gd name="connsiteX5512" fmla="*/ 1212348 w 1913134"/>
              <a:gd name="connsiteY5512" fmla="*/ 502878 h 1621113"/>
              <a:gd name="connsiteX5513" fmla="*/ 1214686 w 1913134"/>
              <a:gd name="connsiteY5513" fmla="*/ 507736 h 1621113"/>
              <a:gd name="connsiteX5514" fmla="*/ 1214820 w 1913134"/>
              <a:gd name="connsiteY5514" fmla="*/ 508016 h 1621113"/>
              <a:gd name="connsiteX5515" fmla="*/ 1215321 w 1913134"/>
              <a:gd name="connsiteY5515" fmla="*/ 509056 h 1621113"/>
              <a:gd name="connsiteX5516" fmla="*/ 1215353 w 1913134"/>
              <a:gd name="connsiteY5516" fmla="*/ 509124 h 1621113"/>
              <a:gd name="connsiteX5517" fmla="*/ 1217691 w 1913134"/>
              <a:gd name="connsiteY5517" fmla="*/ 513983 h 1621113"/>
              <a:gd name="connsiteX5518" fmla="*/ 1217023 w 1913134"/>
              <a:gd name="connsiteY5518" fmla="*/ 512594 h 1621113"/>
              <a:gd name="connsiteX5519" fmla="*/ 1215321 w 1913134"/>
              <a:gd name="connsiteY5519" fmla="*/ 509056 h 1621113"/>
              <a:gd name="connsiteX5520" fmla="*/ 1215020 w 1913134"/>
              <a:gd name="connsiteY5520" fmla="*/ 508430 h 1621113"/>
              <a:gd name="connsiteX5521" fmla="*/ 1214820 w 1913134"/>
              <a:gd name="connsiteY5521" fmla="*/ 508016 h 1621113"/>
              <a:gd name="connsiteX5522" fmla="*/ 1155411 w 1913134"/>
              <a:gd name="connsiteY5522" fmla="*/ 502485 h 1621113"/>
              <a:gd name="connsiteX5523" fmla="*/ 1160926 w 1913134"/>
              <a:gd name="connsiteY5523" fmla="*/ 513947 h 1621113"/>
              <a:gd name="connsiteX5524" fmla="*/ 1155411 w 1913134"/>
              <a:gd name="connsiteY5524" fmla="*/ 502485 h 1621113"/>
              <a:gd name="connsiteX5525" fmla="*/ 1041412 w 1913134"/>
              <a:gd name="connsiteY5525" fmla="*/ 502198 h 1621113"/>
              <a:gd name="connsiteX5526" fmla="*/ 1056208 w 1913134"/>
              <a:gd name="connsiteY5526" fmla="*/ 508754 h 1621113"/>
              <a:gd name="connsiteX5527" fmla="*/ 1188691 w 1913134"/>
              <a:gd name="connsiteY5527" fmla="*/ 500587 h 1621113"/>
              <a:gd name="connsiteX5528" fmla="*/ 1194035 w 1913134"/>
              <a:gd name="connsiteY5528" fmla="*/ 511691 h 1621113"/>
              <a:gd name="connsiteX5529" fmla="*/ 960991 w 1913134"/>
              <a:gd name="connsiteY5529" fmla="*/ 499871 h 1621113"/>
              <a:gd name="connsiteX5530" fmla="*/ 966334 w 1913134"/>
              <a:gd name="connsiteY5530" fmla="*/ 510975 h 1621113"/>
              <a:gd name="connsiteX5531" fmla="*/ 16906 w 1913134"/>
              <a:gd name="connsiteY5531" fmla="*/ 498905 h 1621113"/>
              <a:gd name="connsiteX5532" fmla="*/ 22422 w 1913134"/>
              <a:gd name="connsiteY5532" fmla="*/ 510368 h 1621113"/>
              <a:gd name="connsiteX5533" fmla="*/ 16906 w 1913134"/>
              <a:gd name="connsiteY5533" fmla="*/ 498905 h 1621113"/>
              <a:gd name="connsiteX5534" fmla="*/ 1164567 w 1913134"/>
              <a:gd name="connsiteY5534" fmla="*/ 498079 h 1621113"/>
              <a:gd name="connsiteX5535" fmla="*/ 1155411 w 1913134"/>
              <a:gd name="connsiteY5535" fmla="*/ 502485 h 1621113"/>
              <a:gd name="connsiteX5536" fmla="*/ 1146254 w 1913134"/>
              <a:gd name="connsiteY5536" fmla="*/ 506891 h 1621113"/>
              <a:gd name="connsiteX5537" fmla="*/ 1151770 w 1913134"/>
              <a:gd name="connsiteY5537" fmla="*/ 518353 h 1621113"/>
              <a:gd name="connsiteX5538" fmla="*/ 1149407 w 1913134"/>
              <a:gd name="connsiteY5538" fmla="*/ 519490 h 1621113"/>
              <a:gd name="connsiteX5539" fmla="*/ 1143499 w 1913134"/>
              <a:gd name="connsiteY5539" fmla="*/ 522333 h 1621113"/>
              <a:gd name="connsiteX5540" fmla="*/ 1142318 w 1913134"/>
              <a:gd name="connsiteY5540" fmla="*/ 522902 h 1621113"/>
              <a:gd name="connsiteX5541" fmla="*/ 1133161 w 1913134"/>
              <a:gd name="connsiteY5541" fmla="*/ 527308 h 1621113"/>
              <a:gd name="connsiteX5542" fmla="*/ 1127645 w 1913134"/>
              <a:gd name="connsiteY5542" fmla="*/ 515845 h 1621113"/>
              <a:gd name="connsiteX5543" fmla="*/ 1127645 w 1913134"/>
              <a:gd name="connsiteY5543" fmla="*/ 515845 h 1621113"/>
              <a:gd name="connsiteX5544" fmla="*/ 1118489 w 1913134"/>
              <a:gd name="connsiteY5544" fmla="*/ 520252 h 1621113"/>
              <a:gd name="connsiteX5545" fmla="*/ 1133161 w 1913134"/>
              <a:gd name="connsiteY5545" fmla="*/ 527308 h 1621113"/>
              <a:gd name="connsiteX5546" fmla="*/ 1138504 w 1913134"/>
              <a:gd name="connsiteY5546" fmla="*/ 538412 h 1621113"/>
              <a:gd name="connsiteX5547" fmla="*/ 1129348 w 1913134"/>
              <a:gd name="connsiteY5547" fmla="*/ 542818 h 1621113"/>
              <a:gd name="connsiteX5548" fmla="*/ 1134691 w 1913134"/>
              <a:gd name="connsiteY5548" fmla="*/ 553922 h 1621113"/>
              <a:gd name="connsiteX5549" fmla="*/ 1140035 w 1913134"/>
              <a:gd name="connsiteY5549" fmla="*/ 565027 h 1621113"/>
              <a:gd name="connsiteX5550" fmla="*/ 1130878 w 1913134"/>
              <a:gd name="connsiteY5550" fmla="*/ 569433 h 1621113"/>
              <a:gd name="connsiteX5551" fmla="*/ 1137808 w 1913134"/>
              <a:gd name="connsiteY5551" fmla="*/ 569737 h 1621113"/>
              <a:gd name="connsiteX5552" fmla="*/ 1138669 w 1913134"/>
              <a:gd name="connsiteY5552" fmla="*/ 570977 h 1621113"/>
              <a:gd name="connsiteX5553" fmla="*/ 1141074 w 1913134"/>
              <a:gd name="connsiteY5553" fmla="*/ 570482 h 1621113"/>
              <a:gd name="connsiteX5554" fmla="*/ 1140959 w 1913134"/>
              <a:gd name="connsiteY5554" fmla="*/ 569876 h 1621113"/>
              <a:gd name="connsiteX5555" fmla="*/ 1142219 w 1913134"/>
              <a:gd name="connsiteY5555" fmla="*/ 569931 h 1621113"/>
              <a:gd name="connsiteX5556" fmla="*/ 1140035 w 1913134"/>
              <a:gd name="connsiteY5556" fmla="*/ 565027 h 1621113"/>
              <a:gd name="connsiteX5557" fmla="*/ 1134691 w 1913134"/>
              <a:gd name="connsiteY5557" fmla="*/ 553922 h 1621113"/>
              <a:gd name="connsiteX5558" fmla="*/ 1149191 w 1913134"/>
              <a:gd name="connsiteY5558" fmla="*/ 560621 h 1621113"/>
              <a:gd name="connsiteX5559" fmla="*/ 1143848 w 1913134"/>
              <a:gd name="connsiteY5559" fmla="*/ 549516 h 1621113"/>
              <a:gd name="connsiteX5560" fmla="*/ 1153004 w 1913134"/>
              <a:gd name="connsiteY5560" fmla="*/ 545110 h 1621113"/>
              <a:gd name="connsiteX5561" fmla="*/ 1147661 w 1913134"/>
              <a:gd name="connsiteY5561" fmla="*/ 534006 h 1621113"/>
              <a:gd name="connsiteX5562" fmla="*/ 1162456 w 1913134"/>
              <a:gd name="connsiteY5562" fmla="*/ 540562 h 1621113"/>
              <a:gd name="connsiteX5563" fmla="*/ 1164460 w 1913134"/>
              <a:gd name="connsiteY5563" fmla="*/ 544726 h 1621113"/>
              <a:gd name="connsiteX5564" fmla="*/ 1164640 w 1913134"/>
              <a:gd name="connsiteY5564" fmla="*/ 545100 h 1621113"/>
              <a:gd name="connsiteX5565" fmla="*/ 1164711 w 1913134"/>
              <a:gd name="connsiteY5565" fmla="*/ 545246 h 1621113"/>
              <a:gd name="connsiteX5566" fmla="*/ 1162456 w 1913134"/>
              <a:gd name="connsiteY5566" fmla="*/ 540562 h 1621113"/>
              <a:gd name="connsiteX5567" fmla="*/ 1157113 w 1913134"/>
              <a:gd name="connsiteY5567" fmla="*/ 529458 h 1621113"/>
              <a:gd name="connsiteX5568" fmla="*/ 1151770 w 1913134"/>
              <a:gd name="connsiteY5568" fmla="*/ 518353 h 1621113"/>
              <a:gd name="connsiteX5569" fmla="*/ 1160926 w 1913134"/>
              <a:gd name="connsiteY5569" fmla="*/ 513947 h 1621113"/>
              <a:gd name="connsiteX5570" fmla="*/ 1166270 w 1913134"/>
              <a:gd name="connsiteY5570" fmla="*/ 525051 h 1621113"/>
              <a:gd name="connsiteX5571" fmla="*/ 1175426 w 1913134"/>
              <a:gd name="connsiteY5571" fmla="*/ 520645 h 1621113"/>
              <a:gd name="connsiteX5572" fmla="*/ 1160926 w 1913134"/>
              <a:gd name="connsiteY5572" fmla="*/ 513947 h 1621113"/>
              <a:gd name="connsiteX5573" fmla="*/ 1164567 w 1913134"/>
              <a:gd name="connsiteY5573" fmla="*/ 498079 h 1621113"/>
              <a:gd name="connsiteX5574" fmla="*/ 970147 w 1913134"/>
              <a:gd name="connsiteY5574" fmla="*/ 495464 h 1621113"/>
              <a:gd name="connsiteX5575" fmla="*/ 972346 w 1913134"/>
              <a:gd name="connsiteY5575" fmla="*/ 500033 h 1621113"/>
              <a:gd name="connsiteX5576" fmla="*/ 972151 w 1913134"/>
              <a:gd name="connsiteY5576" fmla="*/ 499628 h 1621113"/>
              <a:gd name="connsiteX5577" fmla="*/ 970147 w 1913134"/>
              <a:gd name="connsiteY5577" fmla="*/ 495464 h 1621113"/>
              <a:gd name="connsiteX5578" fmla="*/ 628448 w 1913134"/>
              <a:gd name="connsiteY5578" fmla="*/ 494461 h 1621113"/>
              <a:gd name="connsiteX5579" fmla="*/ 619291 w 1913134"/>
              <a:gd name="connsiteY5579" fmla="*/ 498868 h 1621113"/>
              <a:gd name="connsiteX5580" fmla="*/ 59344 w 1913134"/>
              <a:gd name="connsiteY5580" fmla="*/ 492601 h 1621113"/>
              <a:gd name="connsiteX5581" fmla="*/ 64687 w 1913134"/>
              <a:gd name="connsiteY5581" fmla="*/ 503705 h 1621113"/>
              <a:gd name="connsiteX5582" fmla="*/ 59344 w 1913134"/>
              <a:gd name="connsiteY5582" fmla="*/ 492601 h 1621113"/>
              <a:gd name="connsiteX5583" fmla="*/ 604619 w 1913134"/>
              <a:gd name="connsiteY5583" fmla="*/ 491811 h 1621113"/>
              <a:gd name="connsiteX5584" fmla="*/ 610135 w 1913134"/>
              <a:gd name="connsiteY5584" fmla="*/ 503274 h 1621113"/>
              <a:gd name="connsiteX5585" fmla="*/ 615478 w 1913134"/>
              <a:gd name="connsiteY5585" fmla="*/ 514378 h 1621113"/>
              <a:gd name="connsiteX5586" fmla="*/ 624635 w 1913134"/>
              <a:gd name="connsiteY5586" fmla="*/ 509972 h 1621113"/>
              <a:gd name="connsiteX5587" fmla="*/ 629978 w 1913134"/>
              <a:gd name="connsiteY5587" fmla="*/ 521076 h 1621113"/>
              <a:gd name="connsiteX5588" fmla="*/ 624635 w 1913134"/>
              <a:gd name="connsiteY5588" fmla="*/ 509972 h 1621113"/>
              <a:gd name="connsiteX5589" fmla="*/ 619291 w 1913134"/>
              <a:gd name="connsiteY5589" fmla="*/ 498868 h 1621113"/>
              <a:gd name="connsiteX5590" fmla="*/ 633791 w 1913134"/>
              <a:gd name="connsiteY5590" fmla="*/ 505566 h 1621113"/>
              <a:gd name="connsiteX5591" fmla="*/ 628448 w 1913134"/>
              <a:gd name="connsiteY5591" fmla="*/ 494461 h 1621113"/>
              <a:gd name="connsiteX5592" fmla="*/ 619291 w 1913134"/>
              <a:gd name="connsiteY5592" fmla="*/ 498868 h 1621113"/>
              <a:gd name="connsiteX5593" fmla="*/ 610135 w 1913134"/>
              <a:gd name="connsiteY5593" fmla="*/ 503274 h 1621113"/>
              <a:gd name="connsiteX5594" fmla="*/ 604619 w 1913134"/>
              <a:gd name="connsiteY5594" fmla="*/ 491811 h 1621113"/>
              <a:gd name="connsiteX5595" fmla="*/ 1263770 w 1913134"/>
              <a:gd name="connsiteY5595" fmla="*/ 491809 h 1621113"/>
              <a:gd name="connsiteX5596" fmla="*/ 1265774 w 1913134"/>
              <a:gd name="connsiteY5596" fmla="*/ 495974 h 1621113"/>
              <a:gd name="connsiteX5597" fmla="*/ 1265919 w 1913134"/>
              <a:gd name="connsiteY5597" fmla="*/ 496276 h 1621113"/>
              <a:gd name="connsiteX5598" fmla="*/ 1269113 w 1913134"/>
              <a:gd name="connsiteY5598" fmla="*/ 502914 h 1621113"/>
              <a:gd name="connsiteX5599" fmla="*/ 1259957 w 1913134"/>
              <a:gd name="connsiteY5599" fmla="*/ 507320 h 1621113"/>
              <a:gd name="connsiteX5600" fmla="*/ 1265472 w 1913134"/>
              <a:gd name="connsiteY5600" fmla="*/ 518782 h 1621113"/>
              <a:gd name="connsiteX5601" fmla="*/ 1256316 w 1913134"/>
              <a:gd name="connsiteY5601" fmla="*/ 523189 h 1621113"/>
              <a:gd name="connsiteX5602" fmla="*/ 1250800 w 1913134"/>
              <a:gd name="connsiteY5602" fmla="*/ 511726 h 1621113"/>
              <a:gd name="connsiteX5603" fmla="*/ 1241643 w 1913134"/>
              <a:gd name="connsiteY5603" fmla="*/ 516132 h 1621113"/>
              <a:gd name="connsiteX5604" fmla="*/ 1236300 w 1913134"/>
              <a:gd name="connsiteY5604" fmla="*/ 505028 h 1621113"/>
              <a:gd name="connsiteX5605" fmla="*/ 1237445 w 1913134"/>
              <a:gd name="connsiteY5605" fmla="*/ 504477 h 1621113"/>
              <a:gd name="connsiteX5606" fmla="*/ 1239785 w 1913134"/>
              <a:gd name="connsiteY5606" fmla="*/ 503351 h 1621113"/>
              <a:gd name="connsiteX5607" fmla="*/ 1244312 w 1913134"/>
              <a:gd name="connsiteY5607" fmla="*/ 501173 h 1621113"/>
              <a:gd name="connsiteX5608" fmla="*/ 1245457 w 1913134"/>
              <a:gd name="connsiteY5608" fmla="*/ 500622 h 1621113"/>
              <a:gd name="connsiteX5609" fmla="*/ 1254613 w 1913134"/>
              <a:gd name="connsiteY5609" fmla="*/ 496216 h 1621113"/>
              <a:gd name="connsiteX5610" fmla="*/ 1263770 w 1913134"/>
              <a:gd name="connsiteY5610" fmla="*/ 491809 h 1621113"/>
              <a:gd name="connsiteX5611" fmla="*/ 1266024 w 1913134"/>
              <a:gd name="connsiteY5611" fmla="*/ 496494 h 1621113"/>
              <a:gd name="connsiteX5612" fmla="*/ 1265919 w 1913134"/>
              <a:gd name="connsiteY5612" fmla="*/ 496276 h 1621113"/>
              <a:gd name="connsiteX5613" fmla="*/ 1263770 w 1913134"/>
              <a:gd name="connsiteY5613" fmla="*/ 491809 h 1621113"/>
              <a:gd name="connsiteX5614" fmla="*/ 1263770 w 1913134"/>
              <a:gd name="connsiteY5614" fmla="*/ 491809 h 1621113"/>
              <a:gd name="connsiteX5615" fmla="*/ 955475 w 1913134"/>
              <a:gd name="connsiteY5615" fmla="*/ 488408 h 1621113"/>
              <a:gd name="connsiteX5616" fmla="*/ 970147 w 1913134"/>
              <a:gd name="connsiteY5616" fmla="*/ 495464 h 1621113"/>
              <a:gd name="connsiteX5617" fmla="*/ 960991 w 1913134"/>
              <a:gd name="connsiteY5617" fmla="*/ 499871 h 1621113"/>
              <a:gd name="connsiteX5618" fmla="*/ 955475 w 1913134"/>
              <a:gd name="connsiteY5618" fmla="*/ 488408 h 1621113"/>
              <a:gd name="connsiteX5619" fmla="*/ 955475 w 1913134"/>
              <a:gd name="connsiteY5619" fmla="*/ 488408 h 1621113"/>
              <a:gd name="connsiteX5620" fmla="*/ 970147 w 1913134"/>
              <a:gd name="connsiteY5620" fmla="*/ 495464 h 1621113"/>
              <a:gd name="connsiteX5621" fmla="*/ 955475 w 1913134"/>
              <a:gd name="connsiteY5621" fmla="*/ 488408 h 1621113"/>
              <a:gd name="connsiteX5622" fmla="*/ 784711 w 1913134"/>
              <a:gd name="connsiteY5622" fmla="*/ 488086 h 1621113"/>
              <a:gd name="connsiteX5623" fmla="*/ 775555 w 1913134"/>
              <a:gd name="connsiteY5623" fmla="*/ 492492 h 1621113"/>
              <a:gd name="connsiteX5624" fmla="*/ 780898 w 1913134"/>
              <a:gd name="connsiteY5624" fmla="*/ 503596 h 1621113"/>
              <a:gd name="connsiteX5625" fmla="*/ 766103 w 1913134"/>
              <a:gd name="connsiteY5625" fmla="*/ 497040 h 1621113"/>
              <a:gd name="connsiteX5626" fmla="*/ 771446 w 1913134"/>
              <a:gd name="connsiteY5626" fmla="*/ 508144 h 1621113"/>
              <a:gd name="connsiteX5627" fmla="*/ 780898 w 1913134"/>
              <a:gd name="connsiteY5627" fmla="*/ 503596 h 1621113"/>
              <a:gd name="connsiteX5628" fmla="*/ 775555 w 1913134"/>
              <a:gd name="connsiteY5628" fmla="*/ 492492 h 1621113"/>
              <a:gd name="connsiteX5629" fmla="*/ 781964 w 1913134"/>
              <a:gd name="connsiteY5629" fmla="*/ 489408 h 1621113"/>
              <a:gd name="connsiteX5630" fmla="*/ 783566 w 1913134"/>
              <a:gd name="connsiteY5630" fmla="*/ 488637 h 1621113"/>
              <a:gd name="connsiteX5631" fmla="*/ 784711 w 1913134"/>
              <a:gd name="connsiteY5631" fmla="*/ 488086 h 1621113"/>
              <a:gd name="connsiteX5632" fmla="*/ 1216161 w 1913134"/>
              <a:gd name="connsiteY5632" fmla="*/ 487368 h 1621113"/>
              <a:gd name="connsiteX5633" fmla="*/ 1221505 w 1913134"/>
              <a:gd name="connsiteY5633" fmla="*/ 498472 h 1621113"/>
              <a:gd name="connsiteX5634" fmla="*/ 1216161 w 1913134"/>
              <a:gd name="connsiteY5634" fmla="*/ 487368 h 1621113"/>
              <a:gd name="connsiteX5635" fmla="*/ 44671 w 1913134"/>
              <a:gd name="connsiteY5635" fmla="*/ 485544 h 1621113"/>
              <a:gd name="connsiteX5636" fmla="*/ 35219 w 1913134"/>
              <a:gd name="connsiteY5636" fmla="*/ 490093 h 1621113"/>
              <a:gd name="connsiteX5637" fmla="*/ 44671 w 1913134"/>
              <a:gd name="connsiteY5637" fmla="*/ 485544 h 1621113"/>
              <a:gd name="connsiteX5638" fmla="*/ 1249270 w 1913134"/>
              <a:gd name="connsiteY5638" fmla="*/ 485111 h 1621113"/>
              <a:gd name="connsiteX5639" fmla="*/ 1254613 w 1913134"/>
              <a:gd name="connsiteY5639" fmla="*/ 496216 h 1621113"/>
              <a:gd name="connsiteX5640" fmla="*/ 1249270 w 1913134"/>
              <a:gd name="connsiteY5640" fmla="*/ 485111 h 1621113"/>
              <a:gd name="connsiteX5641" fmla="*/ 1249270 w 1913134"/>
              <a:gd name="connsiteY5641" fmla="*/ 485111 h 1621113"/>
              <a:gd name="connsiteX5642" fmla="*/ 1254613 w 1913134"/>
              <a:gd name="connsiteY5642" fmla="*/ 496216 h 1621113"/>
              <a:gd name="connsiteX5643" fmla="*/ 1078334 w 1913134"/>
              <a:gd name="connsiteY5643" fmla="*/ 484431 h 1621113"/>
              <a:gd name="connsiteX5644" fmla="*/ 1083678 w 1913134"/>
              <a:gd name="connsiteY5644" fmla="*/ 495535 h 1621113"/>
              <a:gd name="connsiteX5645" fmla="*/ 1077183 w 1913134"/>
              <a:gd name="connsiteY5645" fmla="*/ 498660 h 1621113"/>
              <a:gd name="connsiteX5646" fmla="*/ 1075666 w 1913134"/>
              <a:gd name="connsiteY5646" fmla="*/ 499391 h 1621113"/>
              <a:gd name="connsiteX5647" fmla="*/ 1074521 w 1913134"/>
              <a:gd name="connsiteY5647" fmla="*/ 499941 h 1621113"/>
              <a:gd name="connsiteX5648" fmla="*/ 1060021 w 1913134"/>
              <a:gd name="connsiteY5648" fmla="*/ 493243 h 1621113"/>
              <a:gd name="connsiteX5649" fmla="*/ 1050864 w 1913134"/>
              <a:gd name="connsiteY5649" fmla="*/ 497649 h 1621113"/>
              <a:gd name="connsiteX5650" fmla="*/ 1060021 w 1913134"/>
              <a:gd name="connsiteY5650" fmla="*/ 493243 h 1621113"/>
              <a:gd name="connsiteX5651" fmla="*/ 1065364 w 1913134"/>
              <a:gd name="connsiteY5651" fmla="*/ 504348 h 1621113"/>
              <a:gd name="connsiteX5652" fmla="*/ 1074521 w 1913134"/>
              <a:gd name="connsiteY5652" fmla="*/ 499941 h 1621113"/>
              <a:gd name="connsiteX5653" fmla="*/ 1080037 w 1913134"/>
              <a:gd name="connsiteY5653" fmla="*/ 511404 h 1621113"/>
              <a:gd name="connsiteX5654" fmla="*/ 1089193 w 1913134"/>
              <a:gd name="connsiteY5654" fmla="*/ 506998 h 1621113"/>
              <a:gd name="connsiteX5655" fmla="*/ 1074521 w 1913134"/>
              <a:gd name="connsiteY5655" fmla="*/ 499941 h 1621113"/>
              <a:gd name="connsiteX5656" fmla="*/ 1083678 w 1913134"/>
              <a:gd name="connsiteY5656" fmla="*/ 495535 h 1621113"/>
              <a:gd name="connsiteX5657" fmla="*/ 1083678 w 1913134"/>
              <a:gd name="connsiteY5657" fmla="*/ 495535 h 1621113"/>
              <a:gd name="connsiteX5658" fmla="*/ 1093130 w 1913134"/>
              <a:gd name="connsiteY5658" fmla="*/ 490987 h 1621113"/>
              <a:gd name="connsiteX5659" fmla="*/ 1083678 w 1913134"/>
              <a:gd name="connsiteY5659" fmla="*/ 495535 h 1621113"/>
              <a:gd name="connsiteX5660" fmla="*/ 1078334 w 1913134"/>
              <a:gd name="connsiteY5660" fmla="*/ 484431 h 1621113"/>
              <a:gd name="connsiteX5661" fmla="*/ 964631 w 1913134"/>
              <a:gd name="connsiteY5661" fmla="*/ 484002 h 1621113"/>
              <a:gd name="connsiteX5662" fmla="*/ 970147 w 1913134"/>
              <a:gd name="connsiteY5662" fmla="*/ 495464 h 1621113"/>
              <a:gd name="connsiteX5663" fmla="*/ 955475 w 1913134"/>
              <a:gd name="connsiteY5663" fmla="*/ 488408 h 1621113"/>
              <a:gd name="connsiteX5664" fmla="*/ 964631 w 1913134"/>
              <a:gd name="connsiteY5664" fmla="*/ 484002 h 1621113"/>
              <a:gd name="connsiteX5665" fmla="*/ 964631 w 1913134"/>
              <a:gd name="connsiteY5665" fmla="*/ 484002 h 1621113"/>
              <a:gd name="connsiteX5666" fmla="*/ 955475 w 1913134"/>
              <a:gd name="connsiteY5666" fmla="*/ 488408 h 1621113"/>
              <a:gd name="connsiteX5667" fmla="*/ 960991 w 1913134"/>
              <a:gd name="connsiteY5667" fmla="*/ 499871 h 1621113"/>
              <a:gd name="connsiteX5668" fmla="*/ 946023 w 1913134"/>
              <a:gd name="connsiteY5668" fmla="*/ 492956 h 1621113"/>
              <a:gd name="connsiteX5669" fmla="*/ 936866 w 1913134"/>
              <a:gd name="connsiteY5669" fmla="*/ 497363 h 1621113"/>
              <a:gd name="connsiteX5670" fmla="*/ 946023 w 1913134"/>
              <a:gd name="connsiteY5670" fmla="*/ 492956 h 1621113"/>
              <a:gd name="connsiteX5671" fmla="*/ 960991 w 1913134"/>
              <a:gd name="connsiteY5671" fmla="*/ 499871 h 1621113"/>
              <a:gd name="connsiteX5672" fmla="*/ 951539 w 1913134"/>
              <a:gd name="connsiteY5672" fmla="*/ 504419 h 1621113"/>
              <a:gd name="connsiteX5673" fmla="*/ 942382 w 1913134"/>
              <a:gd name="connsiteY5673" fmla="*/ 508825 h 1621113"/>
              <a:gd name="connsiteX5674" fmla="*/ 947725 w 1913134"/>
              <a:gd name="connsiteY5674" fmla="*/ 519929 h 1621113"/>
              <a:gd name="connsiteX5675" fmla="*/ 949729 w 1913134"/>
              <a:gd name="connsiteY5675" fmla="*/ 524093 h 1621113"/>
              <a:gd name="connsiteX5676" fmla="*/ 949909 w 1913134"/>
              <a:gd name="connsiteY5676" fmla="*/ 524468 h 1621113"/>
              <a:gd name="connsiteX5677" fmla="*/ 953069 w 1913134"/>
              <a:gd name="connsiteY5677" fmla="*/ 531034 h 1621113"/>
              <a:gd name="connsiteX5678" fmla="*/ 949256 w 1913134"/>
              <a:gd name="connsiteY5678" fmla="*/ 546544 h 1621113"/>
              <a:gd name="connsiteX5679" fmla="*/ 943912 w 1913134"/>
              <a:gd name="connsiteY5679" fmla="*/ 535440 h 1621113"/>
              <a:gd name="connsiteX5680" fmla="*/ 938569 w 1913134"/>
              <a:gd name="connsiteY5680" fmla="*/ 524335 h 1621113"/>
              <a:gd name="connsiteX5681" fmla="*/ 929412 w 1913134"/>
              <a:gd name="connsiteY5681" fmla="*/ 528742 h 1621113"/>
              <a:gd name="connsiteX5682" fmla="*/ 934756 w 1913134"/>
              <a:gd name="connsiteY5682" fmla="*/ 539846 h 1621113"/>
              <a:gd name="connsiteX5683" fmla="*/ 929412 w 1913134"/>
              <a:gd name="connsiteY5683" fmla="*/ 528742 h 1621113"/>
              <a:gd name="connsiteX5684" fmla="*/ 943912 w 1913134"/>
              <a:gd name="connsiteY5684" fmla="*/ 535440 h 1621113"/>
              <a:gd name="connsiteX5685" fmla="*/ 949256 w 1913134"/>
              <a:gd name="connsiteY5685" fmla="*/ 546544 h 1621113"/>
              <a:gd name="connsiteX5686" fmla="*/ 940099 w 1913134"/>
              <a:gd name="connsiteY5686" fmla="*/ 550950 h 1621113"/>
              <a:gd name="connsiteX5687" fmla="*/ 945442 w 1913134"/>
              <a:gd name="connsiteY5687" fmla="*/ 562054 h 1621113"/>
              <a:gd name="connsiteX5688" fmla="*/ 954599 w 1913134"/>
              <a:gd name="connsiteY5688" fmla="*/ 557648 h 1621113"/>
              <a:gd name="connsiteX5689" fmla="*/ 952595 w 1913134"/>
              <a:gd name="connsiteY5689" fmla="*/ 553484 h 1621113"/>
              <a:gd name="connsiteX5690" fmla="*/ 952450 w 1913134"/>
              <a:gd name="connsiteY5690" fmla="*/ 553182 h 1621113"/>
              <a:gd name="connsiteX5691" fmla="*/ 949256 w 1913134"/>
              <a:gd name="connsiteY5691" fmla="*/ 546544 h 1621113"/>
              <a:gd name="connsiteX5692" fmla="*/ 958412 w 1913134"/>
              <a:gd name="connsiteY5692" fmla="*/ 542138 h 1621113"/>
              <a:gd name="connsiteX5693" fmla="*/ 953069 w 1913134"/>
              <a:gd name="connsiteY5693" fmla="*/ 531034 h 1621113"/>
              <a:gd name="connsiteX5694" fmla="*/ 962225 w 1913134"/>
              <a:gd name="connsiteY5694" fmla="*/ 526627 h 1621113"/>
              <a:gd name="connsiteX5695" fmla="*/ 971677 w 1913134"/>
              <a:gd name="connsiteY5695" fmla="*/ 522079 h 1621113"/>
              <a:gd name="connsiteX5696" fmla="*/ 956882 w 1913134"/>
              <a:gd name="connsiteY5696" fmla="*/ 515523 h 1621113"/>
              <a:gd name="connsiteX5697" fmla="*/ 966334 w 1913134"/>
              <a:gd name="connsiteY5697" fmla="*/ 510975 h 1621113"/>
              <a:gd name="connsiteX5698" fmla="*/ 975491 w 1913134"/>
              <a:gd name="connsiteY5698" fmla="*/ 506569 h 1621113"/>
              <a:gd name="connsiteX5699" fmla="*/ 974823 w 1913134"/>
              <a:gd name="connsiteY5699" fmla="*/ 505180 h 1621113"/>
              <a:gd name="connsiteX5700" fmla="*/ 972346 w 1913134"/>
              <a:gd name="connsiteY5700" fmla="*/ 500033 h 1621113"/>
              <a:gd name="connsiteX5701" fmla="*/ 972402 w 1913134"/>
              <a:gd name="connsiteY5701" fmla="*/ 500149 h 1621113"/>
              <a:gd name="connsiteX5702" fmla="*/ 970147 w 1913134"/>
              <a:gd name="connsiteY5702" fmla="*/ 495464 h 1621113"/>
              <a:gd name="connsiteX5703" fmla="*/ 979304 w 1913134"/>
              <a:gd name="connsiteY5703" fmla="*/ 491058 h 1621113"/>
              <a:gd name="connsiteX5704" fmla="*/ 970147 w 1913134"/>
              <a:gd name="connsiteY5704" fmla="*/ 495464 h 1621113"/>
              <a:gd name="connsiteX5705" fmla="*/ 964631 w 1913134"/>
              <a:gd name="connsiteY5705" fmla="*/ 484002 h 1621113"/>
              <a:gd name="connsiteX5706" fmla="*/ 566167 w 1913134"/>
              <a:gd name="connsiteY5706" fmla="*/ 482964 h 1621113"/>
              <a:gd name="connsiteX5707" fmla="*/ 557011 w 1913134"/>
              <a:gd name="connsiteY5707" fmla="*/ 487370 h 1621113"/>
              <a:gd name="connsiteX5708" fmla="*/ 566167 w 1913134"/>
              <a:gd name="connsiteY5708" fmla="*/ 482964 h 1621113"/>
              <a:gd name="connsiteX5709" fmla="*/ 611522 w 1913134"/>
              <a:gd name="connsiteY5709" fmla="*/ 482721 h 1621113"/>
              <a:gd name="connsiteX5710" fmla="*/ 613776 w 1913134"/>
              <a:gd name="connsiteY5710" fmla="*/ 487405 h 1621113"/>
              <a:gd name="connsiteX5711" fmla="*/ 611522 w 1913134"/>
              <a:gd name="connsiteY5711" fmla="*/ 482721 h 1621113"/>
              <a:gd name="connsiteX5712" fmla="*/ 1258426 w 1913134"/>
              <a:gd name="connsiteY5712" fmla="*/ 480705 h 1621113"/>
              <a:gd name="connsiteX5713" fmla="*/ 1249270 w 1913134"/>
              <a:gd name="connsiteY5713" fmla="*/ 485111 h 1621113"/>
              <a:gd name="connsiteX5714" fmla="*/ 1258426 w 1913134"/>
              <a:gd name="connsiteY5714" fmla="*/ 480705 h 1621113"/>
              <a:gd name="connsiteX5715" fmla="*/ 1267583 w 1913134"/>
              <a:gd name="connsiteY5715" fmla="*/ 476299 h 1621113"/>
              <a:gd name="connsiteX5716" fmla="*/ 1272926 w 1913134"/>
              <a:gd name="connsiteY5716" fmla="*/ 487403 h 1621113"/>
              <a:gd name="connsiteX5717" fmla="*/ 1263770 w 1913134"/>
              <a:gd name="connsiteY5717" fmla="*/ 491809 h 1621113"/>
              <a:gd name="connsiteX5718" fmla="*/ 1258426 w 1913134"/>
              <a:gd name="connsiteY5718" fmla="*/ 480705 h 1621113"/>
              <a:gd name="connsiteX5719" fmla="*/ 494434 w 1913134"/>
              <a:gd name="connsiteY5719" fmla="*/ 476014 h 1621113"/>
              <a:gd name="connsiteX5720" fmla="*/ 499778 w 1913134"/>
              <a:gd name="connsiteY5720" fmla="*/ 487118 h 1621113"/>
              <a:gd name="connsiteX5721" fmla="*/ 509230 w 1913134"/>
              <a:gd name="connsiteY5721" fmla="*/ 482570 h 1621113"/>
              <a:gd name="connsiteX5722" fmla="*/ 514573 w 1913134"/>
              <a:gd name="connsiteY5722" fmla="*/ 493674 h 1621113"/>
              <a:gd name="connsiteX5723" fmla="*/ 509230 w 1913134"/>
              <a:gd name="connsiteY5723" fmla="*/ 482570 h 1621113"/>
              <a:gd name="connsiteX5724" fmla="*/ 494434 w 1913134"/>
              <a:gd name="connsiteY5724" fmla="*/ 476014 h 1621113"/>
              <a:gd name="connsiteX5725" fmla="*/ 755244 w 1913134"/>
              <a:gd name="connsiteY5725" fmla="*/ 474474 h 1621113"/>
              <a:gd name="connsiteX5726" fmla="*/ 760759 w 1913134"/>
              <a:gd name="connsiteY5726" fmla="*/ 485936 h 1621113"/>
              <a:gd name="connsiteX5727" fmla="*/ 1300692 w 1913134"/>
              <a:gd name="connsiteY5727" fmla="*/ 474043 h 1621113"/>
              <a:gd name="connsiteX5728" fmla="*/ 1306035 w 1913134"/>
              <a:gd name="connsiteY5728" fmla="*/ 485147 h 1621113"/>
              <a:gd name="connsiteX5729" fmla="*/ 1300692 w 1913134"/>
              <a:gd name="connsiteY5729" fmla="*/ 474043 h 1621113"/>
              <a:gd name="connsiteX5730" fmla="*/ 1255212 w 1913134"/>
              <a:gd name="connsiteY5730" fmla="*/ 474027 h 1621113"/>
              <a:gd name="connsiteX5731" fmla="*/ 1255232 w 1913134"/>
              <a:gd name="connsiteY5731" fmla="*/ 474067 h 1621113"/>
              <a:gd name="connsiteX5732" fmla="*/ 1257758 w 1913134"/>
              <a:gd name="connsiteY5732" fmla="*/ 479317 h 1621113"/>
              <a:gd name="connsiteX5733" fmla="*/ 1258426 w 1913134"/>
              <a:gd name="connsiteY5733" fmla="*/ 480705 h 1621113"/>
              <a:gd name="connsiteX5734" fmla="*/ 674822 w 1913134"/>
              <a:gd name="connsiteY5734" fmla="*/ 472146 h 1621113"/>
              <a:gd name="connsiteX5735" fmla="*/ 665370 w 1913134"/>
              <a:gd name="connsiteY5735" fmla="*/ 476695 h 1621113"/>
              <a:gd name="connsiteX5736" fmla="*/ 1208391 w 1913134"/>
              <a:gd name="connsiteY5736" fmla="*/ 471221 h 1621113"/>
              <a:gd name="connsiteX5737" fmla="*/ 1210646 w 1913134"/>
              <a:gd name="connsiteY5737" fmla="*/ 475905 h 1621113"/>
              <a:gd name="connsiteX5738" fmla="*/ 1208642 w 1913134"/>
              <a:gd name="connsiteY5738" fmla="*/ 471741 h 1621113"/>
              <a:gd name="connsiteX5739" fmla="*/ 1208500 w 1913134"/>
              <a:gd name="connsiteY5739" fmla="*/ 471447 h 1621113"/>
              <a:gd name="connsiteX5740" fmla="*/ 764696 w 1913134"/>
              <a:gd name="connsiteY5740" fmla="*/ 469925 h 1621113"/>
              <a:gd name="connsiteX5741" fmla="*/ 755244 w 1913134"/>
              <a:gd name="connsiteY5741" fmla="*/ 474474 h 1621113"/>
              <a:gd name="connsiteX5742" fmla="*/ 764696 w 1913134"/>
              <a:gd name="connsiteY5742" fmla="*/ 469925 h 1621113"/>
              <a:gd name="connsiteX5743" fmla="*/ 779368 w 1913134"/>
              <a:gd name="connsiteY5743" fmla="*/ 476982 h 1621113"/>
              <a:gd name="connsiteX5744" fmla="*/ 770211 w 1913134"/>
              <a:gd name="connsiteY5744" fmla="*/ 481388 h 1621113"/>
              <a:gd name="connsiteX5745" fmla="*/ 764696 w 1913134"/>
              <a:gd name="connsiteY5745" fmla="*/ 469925 h 1621113"/>
              <a:gd name="connsiteX5746" fmla="*/ 1253083 w 1913134"/>
              <a:gd name="connsiteY5746" fmla="*/ 469601 h 1621113"/>
              <a:gd name="connsiteX5747" fmla="*/ 1255212 w 1913134"/>
              <a:gd name="connsiteY5747" fmla="*/ 474027 h 1621113"/>
              <a:gd name="connsiteX5748" fmla="*/ 1255087 w 1913134"/>
              <a:gd name="connsiteY5748" fmla="*/ 473765 h 1621113"/>
              <a:gd name="connsiteX5749" fmla="*/ 1253083 w 1913134"/>
              <a:gd name="connsiteY5749" fmla="*/ 469601 h 1621113"/>
              <a:gd name="connsiteX5750" fmla="*/ 1253083 w 1913134"/>
              <a:gd name="connsiteY5750" fmla="*/ 469601 h 1621113"/>
              <a:gd name="connsiteX5751" fmla="*/ 1255337 w 1913134"/>
              <a:gd name="connsiteY5751" fmla="*/ 474286 h 1621113"/>
              <a:gd name="connsiteX5752" fmla="*/ 1255232 w 1913134"/>
              <a:gd name="connsiteY5752" fmla="*/ 474067 h 1621113"/>
              <a:gd name="connsiteX5753" fmla="*/ 479934 w 1913134"/>
              <a:gd name="connsiteY5753" fmla="*/ 469316 h 1621113"/>
              <a:gd name="connsiteX5754" fmla="*/ 485278 w 1913134"/>
              <a:gd name="connsiteY5754" fmla="*/ 480420 h 1621113"/>
              <a:gd name="connsiteX5755" fmla="*/ 479934 w 1913134"/>
              <a:gd name="connsiteY5755" fmla="*/ 469316 h 1621113"/>
              <a:gd name="connsiteX5756" fmla="*/ 968445 w 1913134"/>
              <a:gd name="connsiteY5756" fmla="*/ 468492 h 1621113"/>
              <a:gd name="connsiteX5757" fmla="*/ 959288 w 1913134"/>
              <a:gd name="connsiteY5757" fmla="*/ 472898 h 1621113"/>
              <a:gd name="connsiteX5758" fmla="*/ 973788 w 1913134"/>
              <a:gd name="connsiteY5758" fmla="*/ 479596 h 1621113"/>
              <a:gd name="connsiteX5759" fmla="*/ 982945 w 1913134"/>
              <a:gd name="connsiteY5759" fmla="*/ 475190 h 1621113"/>
              <a:gd name="connsiteX5760" fmla="*/ 973788 w 1913134"/>
              <a:gd name="connsiteY5760" fmla="*/ 479596 h 1621113"/>
              <a:gd name="connsiteX5761" fmla="*/ 968445 w 1913134"/>
              <a:gd name="connsiteY5761" fmla="*/ 468492 h 1621113"/>
              <a:gd name="connsiteX5762" fmla="*/ 911679 w 1913134"/>
              <a:gd name="connsiteY5762" fmla="*/ 468456 h 1621113"/>
              <a:gd name="connsiteX5763" fmla="*/ 917023 w 1913134"/>
              <a:gd name="connsiteY5763" fmla="*/ 479560 h 1621113"/>
              <a:gd name="connsiteX5764" fmla="*/ 1256568 w 1913134"/>
              <a:gd name="connsiteY5764" fmla="*/ 467924 h 1621113"/>
              <a:gd name="connsiteX5765" fmla="*/ 1254228 w 1913134"/>
              <a:gd name="connsiteY5765" fmla="*/ 469050 h 1621113"/>
              <a:gd name="connsiteX5766" fmla="*/ 1253083 w 1913134"/>
              <a:gd name="connsiteY5766" fmla="*/ 469601 h 1621113"/>
              <a:gd name="connsiteX5767" fmla="*/ 1286192 w 1913134"/>
              <a:gd name="connsiteY5767" fmla="*/ 467345 h 1621113"/>
              <a:gd name="connsiteX5768" fmla="*/ 1277035 w 1913134"/>
              <a:gd name="connsiteY5768" fmla="*/ 471751 h 1621113"/>
              <a:gd name="connsiteX5769" fmla="*/ 1286192 w 1913134"/>
              <a:gd name="connsiteY5769" fmla="*/ 467345 h 1621113"/>
              <a:gd name="connsiteX5770" fmla="*/ 1229254 w 1913134"/>
              <a:gd name="connsiteY5770" fmla="*/ 466951 h 1621113"/>
              <a:gd name="connsiteX5771" fmla="*/ 1229254 w 1913134"/>
              <a:gd name="connsiteY5771" fmla="*/ 466951 h 1621113"/>
              <a:gd name="connsiteX5772" fmla="*/ 773852 w 1913134"/>
              <a:gd name="connsiteY5772" fmla="*/ 465519 h 1621113"/>
              <a:gd name="connsiteX5773" fmla="*/ 779368 w 1913134"/>
              <a:gd name="connsiteY5773" fmla="*/ 476982 h 1621113"/>
              <a:gd name="connsiteX5774" fmla="*/ 764696 w 1913134"/>
              <a:gd name="connsiteY5774" fmla="*/ 469925 h 1621113"/>
              <a:gd name="connsiteX5775" fmla="*/ 773852 w 1913134"/>
              <a:gd name="connsiteY5775" fmla="*/ 465519 h 1621113"/>
              <a:gd name="connsiteX5776" fmla="*/ 1262240 w 1913134"/>
              <a:gd name="connsiteY5776" fmla="*/ 465195 h 1621113"/>
              <a:gd name="connsiteX5777" fmla="*/ 1261095 w 1913134"/>
              <a:gd name="connsiteY5777" fmla="*/ 465746 h 1621113"/>
              <a:gd name="connsiteX5778" fmla="*/ 1256568 w 1913134"/>
              <a:gd name="connsiteY5778" fmla="*/ 467924 h 1621113"/>
              <a:gd name="connsiteX5779" fmla="*/ 1258370 w 1913134"/>
              <a:gd name="connsiteY5779" fmla="*/ 467057 h 1621113"/>
              <a:gd name="connsiteX5780" fmla="*/ 432153 w 1913134"/>
              <a:gd name="connsiteY5780" fmla="*/ 464516 h 1621113"/>
              <a:gd name="connsiteX5781" fmla="*/ 434333 w 1913134"/>
              <a:gd name="connsiteY5781" fmla="*/ 469047 h 1621113"/>
              <a:gd name="connsiteX5782" fmla="*/ 434222 w 1913134"/>
              <a:gd name="connsiteY5782" fmla="*/ 468815 h 1621113"/>
              <a:gd name="connsiteX5783" fmla="*/ 432153 w 1913134"/>
              <a:gd name="connsiteY5783" fmla="*/ 464516 h 1621113"/>
              <a:gd name="connsiteX5784" fmla="*/ 1148365 w 1913134"/>
              <a:gd name="connsiteY5784" fmla="*/ 464408 h 1621113"/>
              <a:gd name="connsiteX5785" fmla="*/ 1153880 w 1913134"/>
              <a:gd name="connsiteY5785" fmla="*/ 475870 h 1621113"/>
              <a:gd name="connsiteX5786" fmla="*/ 1148365 w 1913134"/>
              <a:gd name="connsiteY5786" fmla="*/ 464408 h 1621113"/>
              <a:gd name="connsiteX5787" fmla="*/ 920836 w 1913134"/>
              <a:gd name="connsiteY5787" fmla="*/ 464050 h 1621113"/>
              <a:gd name="connsiteX5788" fmla="*/ 921504 w 1913134"/>
              <a:gd name="connsiteY5788" fmla="*/ 465438 h 1621113"/>
              <a:gd name="connsiteX5789" fmla="*/ 922936 w 1913134"/>
              <a:gd name="connsiteY5789" fmla="*/ 468415 h 1621113"/>
              <a:gd name="connsiteX5790" fmla="*/ 926179 w 1913134"/>
              <a:gd name="connsiteY5790" fmla="*/ 475154 h 1621113"/>
              <a:gd name="connsiteX5791" fmla="*/ 911679 w 1913134"/>
              <a:gd name="connsiteY5791" fmla="*/ 468456 h 1621113"/>
              <a:gd name="connsiteX5792" fmla="*/ 920836 w 1913134"/>
              <a:gd name="connsiteY5792" fmla="*/ 464050 h 1621113"/>
              <a:gd name="connsiteX5793" fmla="*/ 922985 w 1913134"/>
              <a:gd name="connsiteY5793" fmla="*/ 468516 h 1621113"/>
              <a:gd name="connsiteX5794" fmla="*/ 925511 w 1913134"/>
              <a:gd name="connsiteY5794" fmla="*/ 473766 h 1621113"/>
              <a:gd name="connsiteX5795" fmla="*/ 926179 w 1913134"/>
              <a:gd name="connsiteY5795" fmla="*/ 475154 h 1621113"/>
              <a:gd name="connsiteX5796" fmla="*/ 922965 w 1913134"/>
              <a:gd name="connsiteY5796" fmla="*/ 468475 h 1621113"/>
              <a:gd name="connsiteX5797" fmla="*/ 1295348 w 1913134"/>
              <a:gd name="connsiteY5797" fmla="*/ 462938 h 1621113"/>
              <a:gd name="connsiteX5798" fmla="*/ 1300692 w 1913134"/>
              <a:gd name="connsiteY5798" fmla="*/ 474043 h 1621113"/>
              <a:gd name="connsiteX5799" fmla="*/ 1286192 w 1913134"/>
              <a:gd name="connsiteY5799" fmla="*/ 467345 h 1621113"/>
              <a:gd name="connsiteX5800" fmla="*/ 1181645 w 1913134"/>
              <a:gd name="connsiteY5800" fmla="*/ 462509 h 1621113"/>
              <a:gd name="connsiteX5801" fmla="*/ 1172489 w 1913134"/>
              <a:gd name="connsiteY5801" fmla="*/ 466916 h 1621113"/>
              <a:gd name="connsiteX5802" fmla="*/ 1181645 w 1913134"/>
              <a:gd name="connsiteY5802" fmla="*/ 462509 h 1621113"/>
              <a:gd name="connsiteX5803" fmla="*/ 1067647 w 1913134"/>
              <a:gd name="connsiteY5803" fmla="*/ 462222 h 1621113"/>
              <a:gd name="connsiteX5804" fmla="*/ 1058491 w 1913134"/>
              <a:gd name="connsiteY5804" fmla="*/ 466629 h 1621113"/>
              <a:gd name="connsiteX5805" fmla="*/ 1271692 w 1913134"/>
              <a:gd name="connsiteY5805" fmla="*/ 460647 h 1621113"/>
              <a:gd name="connsiteX5806" fmla="*/ 1273946 w 1913134"/>
              <a:gd name="connsiteY5806" fmla="*/ 465331 h 1621113"/>
              <a:gd name="connsiteX5807" fmla="*/ 1273841 w 1913134"/>
              <a:gd name="connsiteY5807" fmla="*/ 465113 h 1621113"/>
              <a:gd name="connsiteX5808" fmla="*/ 555308 w 1913134"/>
              <a:gd name="connsiteY5808" fmla="*/ 460397 h 1621113"/>
              <a:gd name="connsiteX5809" fmla="*/ 546151 w 1913134"/>
              <a:gd name="connsiteY5809" fmla="*/ 464803 h 1621113"/>
              <a:gd name="connsiteX5810" fmla="*/ 551495 w 1913134"/>
              <a:gd name="connsiteY5810" fmla="*/ 475907 h 1621113"/>
              <a:gd name="connsiteX5811" fmla="*/ 560651 w 1913134"/>
              <a:gd name="connsiteY5811" fmla="*/ 471501 h 1621113"/>
              <a:gd name="connsiteX5812" fmla="*/ 555308 w 1913134"/>
              <a:gd name="connsiteY5812" fmla="*/ 460397 h 1621113"/>
              <a:gd name="connsiteX5813" fmla="*/ 441310 w 1913134"/>
              <a:gd name="connsiteY5813" fmla="*/ 460110 h 1621113"/>
              <a:gd name="connsiteX5814" fmla="*/ 446826 w 1913134"/>
              <a:gd name="connsiteY5814" fmla="*/ 471573 h 1621113"/>
              <a:gd name="connsiteX5815" fmla="*/ 437669 w 1913134"/>
              <a:gd name="connsiteY5815" fmla="*/ 475979 h 1621113"/>
              <a:gd name="connsiteX5816" fmla="*/ 434333 w 1913134"/>
              <a:gd name="connsiteY5816" fmla="*/ 469047 h 1621113"/>
              <a:gd name="connsiteX5817" fmla="*/ 434480 w 1913134"/>
              <a:gd name="connsiteY5817" fmla="*/ 469352 h 1621113"/>
              <a:gd name="connsiteX5818" fmla="*/ 432153 w 1913134"/>
              <a:gd name="connsiteY5818" fmla="*/ 464516 h 1621113"/>
              <a:gd name="connsiteX5819" fmla="*/ 441310 w 1913134"/>
              <a:gd name="connsiteY5819" fmla="*/ 460110 h 1621113"/>
              <a:gd name="connsiteX5820" fmla="*/ 588417 w 1913134"/>
              <a:gd name="connsiteY5820" fmla="*/ 458141 h 1621113"/>
              <a:gd name="connsiteX5821" fmla="*/ 579260 w 1913134"/>
              <a:gd name="connsiteY5821" fmla="*/ 462547 h 1621113"/>
              <a:gd name="connsiteX5822" fmla="*/ 588417 w 1913134"/>
              <a:gd name="connsiteY5822" fmla="*/ 458141 h 1621113"/>
              <a:gd name="connsiteX5823" fmla="*/ 1247567 w 1913134"/>
              <a:gd name="connsiteY5823" fmla="*/ 458139 h 1621113"/>
              <a:gd name="connsiteX5824" fmla="*/ 1253083 w 1913134"/>
              <a:gd name="connsiteY5824" fmla="*/ 469601 h 1621113"/>
              <a:gd name="connsiteX5825" fmla="*/ 1247567 w 1913134"/>
              <a:gd name="connsiteY5825" fmla="*/ 458139 h 1621113"/>
              <a:gd name="connsiteX5826" fmla="*/ 133187 w 1913134"/>
              <a:gd name="connsiteY5826" fmla="*/ 457067 h 1621113"/>
              <a:gd name="connsiteX5827" fmla="*/ 124031 w 1913134"/>
              <a:gd name="connsiteY5827" fmla="*/ 461473 h 1621113"/>
              <a:gd name="connsiteX5828" fmla="*/ 133187 w 1913134"/>
              <a:gd name="connsiteY5828" fmla="*/ 457067 h 1621113"/>
              <a:gd name="connsiteX5829" fmla="*/ 780754 w 1913134"/>
              <a:gd name="connsiteY5829" fmla="*/ 456428 h 1621113"/>
              <a:gd name="connsiteX5830" fmla="*/ 783009 w 1913134"/>
              <a:gd name="connsiteY5830" fmla="*/ 461113 h 1621113"/>
              <a:gd name="connsiteX5831" fmla="*/ 780754 w 1913134"/>
              <a:gd name="connsiteY5831" fmla="*/ 456428 h 1621113"/>
              <a:gd name="connsiteX5832" fmla="*/ 621697 w 1913134"/>
              <a:gd name="connsiteY5832" fmla="*/ 456242 h 1621113"/>
              <a:gd name="connsiteX5833" fmla="*/ 612246 w 1913134"/>
              <a:gd name="connsiteY5833" fmla="*/ 460791 h 1621113"/>
              <a:gd name="connsiteX5834" fmla="*/ 621697 w 1913134"/>
              <a:gd name="connsiteY5834" fmla="*/ 456242 h 1621113"/>
              <a:gd name="connsiteX5835" fmla="*/ 612246 w 1913134"/>
              <a:gd name="connsiteY5835" fmla="*/ 460791 h 1621113"/>
              <a:gd name="connsiteX5836" fmla="*/ 617589 w 1913134"/>
              <a:gd name="connsiteY5836" fmla="*/ 471895 h 1621113"/>
              <a:gd name="connsiteX5837" fmla="*/ 627041 w 1913134"/>
              <a:gd name="connsiteY5837" fmla="*/ 467347 h 1621113"/>
              <a:gd name="connsiteX5838" fmla="*/ 1280848 w 1913134"/>
              <a:gd name="connsiteY5838" fmla="*/ 456240 h 1621113"/>
              <a:gd name="connsiteX5839" fmla="*/ 1281516 w 1913134"/>
              <a:gd name="connsiteY5839" fmla="*/ 457628 h 1621113"/>
              <a:gd name="connsiteX5840" fmla="*/ 1282852 w 1913134"/>
              <a:gd name="connsiteY5840" fmla="*/ 460404 h 1621113"/>
              <a:gd name="connsiteX5841" fmla="*/ 1282961 w 1913134"/>
              <a:gd name="connsiteY5841" fmla="*/ 460631 h 1621113"/>
              <a:gd name="connsiteX5842" fmla="*/ 1282994 w 1913134"/>
              <a:gd name="connsiteY5842" fmla="*/ 460699 h 1621113"/>
              <a:gd name="connsiteX5843" fmla="*/ 1286192 w 1913134"/>
              <a:gd name="connsiteY5843" fmla="*/ 467345 h 1621113"/>
              <a:gd name="connsiteX5844" fmla="*/ 1271692 w 1913134"/>
              <a:gd name="connsiteY5844" fmla="*/ 460647 h 1621113"/>
              <a:gd name="connsiteX5845" fmla="*/ 1275305 w 1913134"/>
              <a:gd name="connsiteY5845" fmla="*/ 458908 h 1621113"/>
              <a:gd name="connsiteX5846" fmla="*/ 1276270 w 1913134"/>
              <a:gd name="connsiteY5846" fmla="*/ 458443 h 1621113"/>
              <a:gd name="connsiteX5847" fmla="*/ 1280848 w 1913134"/>
              <a:gd name="connsiteY5847" fmla="*/ 456240 h 1621113"/>
              <a:gd name="connsiteX5848" fmla="*/ 1280848 w 1913134"/>
              <a:gd name="connsiteY5848" fmla="*/ 456240 h 1621113"/>
              <a:gd name="connsiteX5849" fmla="*/ 1283103 w 1913134"/>
              <a:gd name="connsiteY5849" fmla="*/ 460925 h 1621113"/>
              <a:gd name="connsiteX5850" fmla="*/ 1282994 w 1913134"/>
              <a:gd name="connsiteY5850" fmla="*/ 460699 h 1621113"/>
              <a:gd name="connsiteX5851" fmla="*/ 564465 w 1913134"/>
              <a:gd name="connsiteY5851" fmla="*/ 455991 h 1621113"/>
              <a:gd name="connsiteX5852" fmla="*/ 569808 w 1913134"/>
              <a:gd name="connsiteY5852" fmla="*/ 467095 h 1621113"/>
              <a:gd name="connsiteX5853" fmla="*/ 564465 w 1913134"/>
              <a:gd name="connsiteY5853" fmla="*/ 455991 h 1621113"/>
              <a:gd name="connsiteX5854" fmla="*/ 1166973 w 1913134"/>
              <a:gd name="connsiteY5854" fmla="*/ 455453 h 1621113"/>
              <a:gd name="connsiteX5855" fmla="*/ 1172489 w 1913134"/>
              <a:gd name="connsiteY5855" fmla="*/ 466916 h 1621113"/>
              <a:gd name="connsiteX5856" fmla="*/ 1163037 w 1913134"/>
              <a:gd name="connsiteY5856" fmla="*/ 471464 h 1621113"/>
              <a:gd name="connsiteX5857" fmla="*/ 1148365 w 1913134"/>
              <a:gd name="connsiteY5857" fmla="*/ 464408 h 1621113"/>
              <a:gd name="connsiteX5858" fmla="*/ 1157521 w 1913134"/>
              <a:gd name="connsiteY5858" fmla="*/ 460001 h 1621113"/>
              <a:gd name="connsiteX5859" fmla="*/ 1166973 w 1913134"/>
              <a:gd name="connsiteY5859" fmla="*/ 455453 h 1621113"/>
              <a:gd name="connsiteX5860" fmla="*/ 757243 w 1913134"/>
              <a:gd name="connsiteY5860" fmla="*/ 454437 h 1621113"/>
              <a:gd name="connsiteX5861" fmla="*/ 757348 w 1913134"/>
              <a:gd name="connsiteY5861" fmla="*/ 454657 h 1621113"/>
              <a:gd name="connsiteX5862" fmla="*/ 759352 w 1913134"/>
              <a:gd name="connsiteY5862" fmla="*/ 458821 h 1621113"/>
              <a:gd name="connsiteX5863" fmla="*/ 1290005 w 1913134"/>
              <a:gd name="connsiteY5863" fmla="*/ 451834 h 1621113"/>
              <a:gd name="connsiteX5864" fmla="*/ 1280848 w 1913134"/>
              <a:gd name="connsiteY5864" fmla="*/ 456240 h 1621113"/>
              <a:gd name="connsiteX5865" fmla="*/ 1290005 w 1913134"/>
              <a:gd name="connsiteY5865" fmla="*/ 451834 h 1621113"/>
              <a:gd name="connsiteX5866" fmla="*/ 1176130 w 1913134"/>
              <a:gd name="connsiteY5866" fmla="*/ 451047 h 1621113"/>
              <a:gd name="connsiteX5867" fmla="*/ 1181645 w 1913134"/>
              <a:gd name="connsiteY5867" fmla="*/ 462509 h 1621113"/>
              <a:gd name="connsiteX5868" fmla="*/ 1166973 w 1913134"/>
              <a:gd name="connsiteY5868" fmla="*/ 455453 h 1621113"/>
              <a:gd name="connsiteX5869" fmla="*/ 1209411 w 1913134"/>
              <a:gd name="connsiteY5869" fmla="*/ 449149 h 1621113"/>
              <a:gd name="connsiteX5870" fmla="*/ 1214754 w 1913134"/>
              <a:gd name="connsiteY5870" fmla="*/ 460253 h 1621113"/>
              <a:gd name="connsiteX5871" fmla="*/ 1205302 w 1913134"/>
              <a:gd name="connsiteY5871" fmla="*/ 464801 h 1621113"/>
              <a:gd name="connsiteX5872" fmla="*/ 1214754 w 1913134"/>
              <a:gd name="connsiteY5872" fmla="*/ 460253 h 1621113"/>
              <a:gd name="connsiteX5873" fmla="*/ 1209411 w 1913134"/>
              <a:gd name="connsiteY5873" fmla="*/ 449149 h 1621113"/>
              <a:gd name="connsiteX5874" fmla="*/ 981710 w 1913134"/>
              <a:gd name="connsiteY5874" fmla="*/ 448433 h 1621113"/>
              <a:gd name="connsiteX5875" fmla="*/ 987053 w 1913134"/>
              <a:gd name="connsiteY5875" fmla="*/ 459537 h 1621113"/>
              <a:gd name="connsiteX5876" fmla="*/ 981710 w 1913134"/>
              <a:gd name="connsiteY5876" fmla="*/ 448433 h 1621113"/>
              <a:gd name="connsiteX5877" fmla="*/ 1060124 w 1913134"/>
              <a:gd name="connsiteY5877" fmla="*/ 446588 h 1621113"/>
              <a:gd name="connsiteX5878" fmla="*/ 1060146 w 1913134"/>
              <a:gd name="connsiteY5878" fmla="*/ 446633 h 1621113"/>
              <a:gd name="connsiteX5879" fmla="*/ 1062304 w 1913134"/>
              <a:gd name="connsiteY5879" fmla="*/ 451118 h 1621113"/>
              <a:gd name="connsiteX5880" fmla="*/ 1245709 w 1913134"/>
              <a:gd name="connsiteY5880" fmla="*/ 445357 h 1621113"/>
              <a:gd name="connsiteX5881" fmla="*/ 1243368 w 1913134"/>
              <a:gd name="connsiteY5881" fmla="*/ 446484 h 1621113"/>
              <a:gd name="connsiteX5882" fmla="*/ 1242224 w 1913134"/>
              <a:gd name="connsiteY5882" fmla="*/ 447034 h 1621113"/>
              <a:gd name="connsiteX5883" fmla="*/ 445418 w 1913134"/>
              <a:gd name="connsiteY5883" fmla="*/ 444458 h 1621113"/>
              <a:gd name="connsiteX5884" fmla="*/ 450762 w 1913134"/>
              <a:gd name="connsiteY5884" fmla="*/ 455562 h 1621113"/>
              <a:gd name="connsiteX5885" fmla="*/ 441310 w 1913134"/>
              <a:gd name="connsiteY5885" fmla="*/ 460110 h 1621113"/>
              <a:gd name="connsiteX5886" fmla="*/ 435966 w 1913134"/>
              <a:gd name="connsiteY5886" fmla="*/ 449006 h 1621113"/>
              <a:gd name="connsiteX5887" fmla="*/ 876868 w 1913134"/>
              <a:gd name="connsiteY5887" fmla="*/ 443740 h 1621113"/>
              <a:gd name="connsiteX5888" fmla="*/ 867712 w 1913134"/>
              <a:gd name="connsiteY5888" fmla="*/ 448146 h 1621113"/>
              <a:gd name="connsiteX5889" fmla="*/ 876868 w 1913134"/>
              <a:gd name="connsiteY5889" fmla="*/ 443740 h 1621113"/>
              <a:gd name="connsiteX5890" fmla="*/ 933929 w 1913134"/>
              <a:gd name="connsiteY5890" fmla="*/ 443633 h 1621113"/>
              <a:gd name="connsiteX5891" fmla="*/ 939445 w 1913134"/>
              <a:gd name="connsiteY5891" fmla="*/ 455095 h 1621113"/>
              <a:gd name="connsiteX5892" fmla="*/ 929993 w 1913134"/>
              <a:gd name="connsiteY5892" fmla="*/ 459644 h 1621113"/>
              <a:gd name="connsiteX5893" fmla="*/ 924477 w 1913134"/>
              <a:gd name="connsiteY5893" fmla="*/ 448181 h 1621113"/>
              <a:gd name="connsiteX5894" fmla="*/ 1251380 w 1913134"/>
              <a:gd name="connsiteY5894" fmla="*/ 442628 h 1621113"/>
              <a:gd name="connsiteX5895" fmla="*/ 1250236 w 1913134"/>
              <a:gd name="connsiteY5895" fmla="*/ 443179 h 1621113"/>
              <a:gd name="connsiteX5896" fmla="*/ 1245709 w 1913134"/>
              <a:gd name="connsiteY5896" fmla="*/ 445357 h 1621113"/>
              <a:gd name="connsiteX5897" fmla="*/ 1251380 w 1913134"/>
              <a:gd name="connsiteY5897" fmla="*/ 442628 h 1621113"/>
              <a:gd name="connsiteX5898" fmla="*/ 1253564 w 1913134"/>
              <a:gd name="connsiteY5898" fmla="*/ 447167 h 1621113"/>
              <a:gd name="connsiteX5899" fmla="*/ 1253384 w 1913134"/>
              <a:gd name="connsiteY5899" fmla="*/ 446792 h 1621113"/>
              <a:gd name="connsiteX5900" fmla="*/ 1251380 w 1913134"/>
              <a:gd name="connsiteY5900" fmla="*/ 442628 h 1621113"/>
              <a:gd name="connsiteX5901" fmla="*/ 1251380 w 1913134"/>
              <a:gd name="connsiteY5901" fmla="*/ 442628 h 1621113"/>
              <a:gd name="connsiteX5902" fmla="*/ 1266176 w 1913134"/>
              <a:gd name="connsiteY5902" fmla="*/ 449184 h 1621113"/>
              <a:gd name="connsiteX5903" fmla="*/ 1275332 w 1913134"/>
              <a:gd name="connsiteY5903" fmla="*/ 444778 h 1621113"/>
              <a:gd name="connsiteX5904" fmla="*/ 1280848 w 1913134"/>
              <a:gd name="connsiteY5904" fmla="*/ 456240 h 1621113"/>
              <a:gd name="connsiteX5905" fmla="*/ 1271692 w 1913134"/>
              <a:gd name="connsiteY5905" fmla="*/ 460647 h 1621113"/>
              <a:gd name="connsiteX5906" fmla="*/ 1273696 w 1913134"/>
              <a:gd name="connsiteY5906" fmla="*/ 464811 h 1621113"/>
              <a:gd name="connsiteX5907" fmla="*/ 1273841 w 1913134"/>
              <a:gd name="connsiteY5907" fmla="*/ 465113 h 1621113"/>
              <a:gd name="connsiteX5908" fmla="*/ 1277035 w 1913134"/>
              <a:gd name="connsiteY5908" fmla="*/ 471751 h 1621113"/>
              <a:gd name="connsiteX5909" fmla="*/ 1275854 w 1913134"/>
              <a:gd name="connsiteY5909" fmla="*/ 472319 h 1621113"/>
              <a:gd name="connsiteX5910" fmla="*/ 1273491 w 1913134"/>
              <a:gd name="connsiteY5910" fmla="*/ 473456 h 1621113"/>
              <a:gd name="connsiteX5911" fmla="*/ 1267583 w 1913134"/>
              <a:gd name="connsiteY5911" fmla="*/ 476299 h 1621113"/>
              <a:gd name="connsiteX5912" fmla="*/ 1265329 w 1913134"/>
              <a:gd name="connsiteY5912" fmla="*/ 471615 h 1621113"/>
              <a:gd name="connsiteX5913" fmla="*/ 1265483 w 1913134"/>
              <a:gd name="connsiteY5913" fmla="*/ 471934 h 1621113"/>
              <a:gd name="connsiteX5914" fmla="*/ 1266915 w 1913134"/>
              <a:gd name="connsiteY5914" fmla="*/ 474911 h 1621113"/>
              <a:gd name="connsiteX5915" fmla="*/ 1265579 w 1913134"/>
              <a:gd name="connsiteY5915" fmla="*/ 472135 h 1621113"/>
              <a:gd name="connsiteX5916" fmla="*/ 1265483 w 1913134"/>
              <a:gd name="connsiteY5916" fmla="*/ 471934 h 1621113"/>
              <a:gd name="connsiteX5917" fmla="*/ 1262240 w 1913134"/>
              <a:gd name="connsiteY5917" fmla="*/ 465195 h 1621113"/>
              <a:gd name="connsiteX5918" fmla="*/ 1262240 w 1913134"/>
              <a:gd name="connsiteY5918" fmla="*/ 465195 h 1621113"/>
              <a:gd name="connsiteX5919" fmla="*/ 1247567 w 1913134"/>
              <a:gd name="connsiteY5919" fmla="*/ 458139 h 1621113"/>
              <a:gd name="connsiteX5920" fmla="*/ 1256724 w 1913134"/>
              <a:gd name="connsiteY5920" fmla="*/ 453732 h 1621113"/>
              <a:gd name="connsiteX5921" fmla="*/ 1253564 w 1913134"/>
              <a:gd name="connsiteY5921" fmla="*/ 447167 h 1621113"/>
              <a:gd name="connsiteX5922" fmla="*/ 1253635 w 1913134"/>
              <a:gd name="connsiteY5922" fmla="*/ 447313 h 1621113"/>
              <a:gd name="connsiteX5923" fmla="*/ 1251380 w 1913134"/>
              <a:gd name="connsiteY5923" fmla="*/ 442628 h 1621113"/>
              <a:gd name="connsiteX5924" fmla="*/ 193766 w 1913134"/>
              <a:gd name="connsiteY5924" fmla="*/ 441592 h 1621113"/>
              <a:gd name="connsiteX5925" fmla="*/ 184609 w 1913134"/>
              <a:gd name="connsiteY5925" fmla="*/ 445998 h 1621113"/>
              <a:gd name="connsiteX5926" fmla="*/ 189952 w 1913134"/>
              <a:gd name="connsiteY5926" fmla="*/ 457102 h 1621113"/>
              <a:gd name="connsiteX5927" fmla="*/ 195296 w 1913134"/>
              <a:gd name="connsiteY5927" fmla="*/ 468207 h 1621113"/>
              <a:gd name="connsiteX5928" fmla="*/ 199109 w 1913134"/>
              <a:gd name="connsiteY5928" fmla="*/ 452696 h 1621113"/>
              <a:gd name="connsiteX5929" fmla="*/ 1170786 w 1913134"/>
              <a:gd name="connsiteY5929" fmla="*/ 439943 h 1621113"/>
              <a:gd name="connsiteX5930" fmla="*/ 1176130 w 1913134"/>
              <a:gd name="connsiteY5930" fmla="*/ 451047 h 1621113"/>
              <a:gd name="connsiteX5931" fmla="*/ 1170786 w 1913134"/>
              <a:gd name="connsiteY5931" fmla="*/ 439943 h 1621113"/>
              <a:gd name="connsiteX5932" fmla="*/ 1056788 w 1913134"/>
              <a:gd name="connsiteY5932" fmla="*/ 439656 h 1621113"/>
              <a:gd name="connsiteX5933" fmla="*/ 1060124 w 1913134"/>
              <a:gd name="connsiteY5933" fmla="*/ 446588 h 1621113"/>
              <a:gd name="connsiteX5934" fmla="*/ 1059977 w 1913134"/>
              <a:gd name="connsiteY5934" fmla="*/ 446282 h 1621113"/>
              <a:gd name="connsiteX5935" fmla="*/ 1062304 w 1913134"/>
              <a:gd name="connsiteY5935" fmla="*/ 451118 h 1621113"/>
              <a:gd name="connsiteX5936" fmla="*/ 1053147 w 1913134"/>
              <a:gd name="connsiteY5936" fmla="*/ 455524 h 1621113"/>
              <a:gd name="connsiteX5937" fmla="*/ 1058491 w 1913134"/>
              <a:gd name="connsiteY5937" fmla="*/ 466629 h 1621113"/>
              <a:gd name="connsiteX5938" fmla="*/ 1063834 w 1913134"/>
              <a:gd name="connsiteY5938" fmla="*/ 477733 h 1621113"/>
              <a:gd name="connsiteX5939" fmla="*/ 1072991 w 1913134"/>
              <a:gd name="connsiteY5939" fmla="*/ 473327 h 1621113"/>
              <a:gd name="connsiteX5940" fmla="*/ 1067647 w 1913134"/>
              <a:gd name="connsiteY5940" fmla="*/ 462222 h 1621113"/>
              <a:gd name="connsiteX5941" fmla="*/ 1053147 w 1913134"/>
              <a:gd name="connsiteY5941" fmla="*/ 455524 h 1621113"/>
              <a:gd name="connsiteX5942" fmla="*/ 1062304 w 1913134"/>
              <a:gd name="connsiteY5942" fmla="*/ 451118 h 1621113"/>
              <a:gd name="connsiteX5943" fmla="*/ 1077099 w 1913134"/>
              <a:gd name="connsiteY5943" fmla="*/ 457674 h 1621113"/>
              <a:gd name="connsiteX5944" fmla="*/ 1071756 w 1913134"/>
              <a:gd name="connsiteY5944" fmla="*/ 446570 h 1621113"/>
              <a:gd name="connsiteX5945" fmla="*/ 1062304 w 1913134"/>
              <a:gd name="connsiteY5945" fmla="*/ 451118 h 1621113"/>
              <a:gd name="connsiteX5946" fmla="*/ 1060236 w 1913134"/>
              <a:gd name="connsiteY5946" fmla="*/ 446820 h 1621113"/>
              <a:gd name="connsiteX5947" fmla="*/ 1060146 w 1913134"/>
              <a:gd name="connsiteY5947" fmla="*/ 446633 h 1621113"/>
              <a:gd name="connsiteX5948" fmla="*/ 1057478 w 1913134"/>
              <a:gd name="connsiteY5948" fmla="*/ 441089 h 1621113"/>
              <a:gd name="connsiteX5949" fmla="*/ 1056788 w 1913134"/>
              <a:gd name="connsiteY5949" fmla="*/ 439656 h 1621113"/>
              <a:gd name="connsiteX5950" fmla="*/ 1260833 w 1913134"/>
              <a:gd name="connsiteY5950" fmla="*/ 438080 h 1621113"/>
              <a:gd name="connsiteX5951" fmla="*/ 1275332 w 1913134"/>
              <a:gd name="connsiteY5951" fmla="*/ 444778 h 1621113"/>
              <a:gd name="connsiteX5952" fmla="*/ 1266176 w 1913134"/>
              <a:gd name="connsiteY5952" fmla="*/ 449184 h 1621113"/>
              <a:gd name="connsiteX5953" fmla="*/ 1090069 w 1913134"/>
              <a:gd name="connsiteY5953" fmla="*/ 437758 h 1621113"/>
              <a:gd name="connsiteX5954" fmla="*/ 1080913 w 1913134"/>
              <a:gd name="connsiteY5954" fmla="*/ 442164 h 1621113"/>
              <a:gd name="connsiteX5955" fmla="*/ 1090069 w 1913134"/>
              <a:gd name="connsiteY5955" fmla="*/ 437758 h 1621113"/>
              <a:gd name="connsiteX5956" fmla="*/ 577730 w 1913134"/>
              <a:gd name="connsiteY5956" fmla="*/ 435932 h 1621113"/>
              <a:gd name="connsiteX5957" fmla="*/ 583073 w 1913134"/>
              <a:gd name="connsiteY5957" fmla="*/ 447036 h 1621113"/>
              <a:gd name="connsiteX5958" fmla="*/ 577730 w 1913134"/>
              <a:gd name="connsiteY5958" fmla="*/ 435932 h 1621113"/>
              <a:gd name="connsiteX5959" fmla="*/ 1236881 w 1913134"/>
              <a:gd name="connsiteY5959" fmla="*/ 435930 h 1621113"/>
              <a:gd name="connsiteX5960" fmla="*/ 1227724 w 1913134"/>
              <a:gd name="connsiteY5960" fmla="*/ 440336 h 1621113"/>
              <a:gd name="connsiteX5961" fmla="*/ 610838 w 1913134"/>
              <a:gd name="connsiteY5961" fmla="*/ 433676 h 1621113"/>
              <a:gd name="connsiteX5962" fmla="*/ 601386 w 1913134"/>
              <a:gd name="connsiteY5962" fmla="*/ 438224 h 1621113"/>
              <a:gd name="connsiteX5963" fmla="*/ 592230 w 1913134"/>
              <a:gd name="connsiteY5963" fmla="*/ 442630 h 1621113"/>
              <a:gd name="connsiteX5964" fmla="*/ 601386 w 1913134"/>
              <a:gd name="connsiteY5964" fmla="*/ 438224 h 1621113"/>
              <a:gd name="connsiteX5965" fmla="*/ 616182 w 1913134"/>
              <a:gd name="connsiteY5965" fmla="*/ 444780 h 1621113"/>
              <a:gd name="connsiteX5966" fmla="*/ 496840 w 1913134"/>
              <a:gd name="connsiteY5966" fmla="*/ 433389 h 1621113"/>
              <a:gd name="connsiteX5967" fmla="*/ 502356 w 1913134"/>
              <a:gd name="connsiteY5967" fmla="*/ 444851 h 1621113"/>
              <a:gd name="connsiteX5968" fmla="*/ 507699 w 1913134"/>
              <a:gd name="connsiteY5968" fmla="*/ 455955 h 1621113"/>
              <a:gd name="connsiteX5969" fmla="*/ 493199 w 1913134"/>
              <a:gd name="connsiteY5969" fmla="*/ 449257 h 1621113"/>
              <a:gd name="connsiteX5970" fmla="*/ 487684 w 1913134"/>
              <a:gd name="connsiteY5970" fmla="*/ 437795 h 1621113"/>
              <a:gd name="connsiteX5971" fmla="*/ 496840 w 1913134"/>
              <a:gd name="connsiteY5971" fmla="*/ 433389 h 1621113"/>
              <a:gd name="connsiteX5972" fmla="*/ 1213051 w 1913134"/>
              <a:gd name="connsiteY5972" fmla="*/ 433280 h 1621113"/>
              <a:gd name="connsiteX5973" fmla="*/ 1213051 w 1913134"/>
              <a:gd name="connsiteY5973" fmla="*/ 433280 h 1621113"/>
              <a:gd name="connsiteX5974" fmla="*/ 871525 w 1913134"/>
              <a:gd name="connsiteY5974" fmla="*/ 432635 h 1621113"/>
              <a:gd name="connsiteX5975" fmla="*/ 862368 w 1913134"/>
              <a:gd name="connsiteY5975" fmla="*/ 437042 h 1621113"/>
              <a:gd name="connsiteX5976" fmla="*/ 867712 w 1913134"/>
              <a:gd name="connsiteY5976" fmla="*/ 448146 h 1621113"/>
              <a:gd name="connsiteX5977" fmla="*/ 873055 w 1913134"/>
              <a:gd name="connsiteY5977" fmla="*/ 459250 h 1621113"/>
              <a:gd name="connsiteX5978" fmla="*/ 871910 w 1913134"/>
              <a:gd name="connsiteY5978" fmla="*/ 459801 h 1621113"/>
              <a:gd name="connsiteX5979" fmla="*/ 868803 w 1913134"/>
              <a:gd name="connsiteY5979" fmla="*/ 461296 h 1621113"/>
              <a:gd name="connsiteX5980" fmla="*/ 863898 w 1913134"/>
              <a:gd name="connsiteY5980" fmla="*/ 463656 h 1621113"/>
              <a:gd name="connsiteX5981" fmla="*/ 869242 w 1913134"/>
              <a:gd name="connsiteY5981" fmla="*/ 474761 h 1621113"/>
              <a:gd name="connsiteX5982" fmla="*/ 863898 w 1913134"/>
              <a:gd name="connsiteY5982" fmla="*/ 463656 h 1621113"/>
              <a:gd name="connsiteX5983" fmla="*/ 878398 w 1913134"/>
              <a:gd name="connsiteY5983" fmla="*/ 470354 h 1621113"/>
              <a:gd name="connsiteX5984" fmla="*/ 873055 w 1913134"/>
              <a:gd name="connsiteY5984" fmla="*/ 459250 h 1621113"/>
              <a:gd name="connsiteX5985" fmla="*/ 867712 w 1913134"/>
              <a:gd name="connsiteY5985" fmla="*/ 448146 h 1621113"/>
              <a:gd name="connsiteX5986" fmla="*/ 882212 w 1913134"/>
              <a:gd name="connsiteY5986" fmla="*/ 454844 h 1621113"/>
              <a:gd name="connsiteX5987" fmla="*/ 876868 w 1913134"/>
              <a:gd name="connsiteY5987" fmla="*/ 443740 h 1621113"/>
              <a:gd name="connsiteX5988" fmla="*/ 871525 w 1913134"/>
              <a:gd name="connsiteY5988" fmla="*/ 432635 h 1621113"/>
              <a:gd name="connsiteX5989" fmla="*/ 928585 w 1913134"/>
              <a:gd name="connsiteY5989" fmla="*/ 432529 h 1621113"/>
              <a:gd name="connsiteX5990" fmla="*/ 943085 w 1913134"/>
              <a:gd name="connsiteY5990" fmla="*/ 439227 h 1621113"/>
              <a:gd name="connsiteX5991" fmla="*/ 933929 w 1913134"/>
              <a:gd name="connsiteY5991" fmla="*/ 443633 h 1621113"/>
              <a:gd name="connsiteX5992" fmla="*/ 928585 w 1913134"/>
              <a:gd name="connsiteY5992" fmla="*/ 432529 h 1621113"/>
              <a:gd name="connsiteX5993" fmla="*/ 98376 w 1913134"/>
              <a:gd name="connsiteY5993" fmla="*/ 432350 h 1621113"/>
              <a:gd name="connsiteX5994" fmla="*/ 103719 w 1913134"/>
              <a:gd name="connsiteY5994" fmla="*/ 443455 h 1621113"/>
              <a:gd name="connsiteX5995" fmla="*/ 98376 w 1913134"/>
              <a:gd name="connsiteY5995" fmla="*/ 432350 h 1621113"/>
              <a:gd name="connsiteX5996" fmla="*/ 814587 w 1913134"/>
              <a:gd name="connsiteY5996" fmla="*/ 432242 h 1621113"/>
              <a:gd name="connsiteX5997" fmla="*/ 805431 w 1913134"/>
              <a:gd name="connsiteY5997" fmla="*/ 436648 h 1621113"/>
              <a:gd name="connsiteX5998" fmla="*/ 814587 w 1913134"/>
              <a:gd name="connsiteY5998" fmla="*/ 432242 h 1621113"/>
              <a:gd name="connsiteX5999" fmla="*/ 643652 w 1913134"/>
              <a:gd name="connsiteY5999" fmla="*/ 431561 h 1621113"/>
              <a:gd name="connsiteX6000" fmla="*/ 634495 w 1913134"/>
              <a:gd name="connsiteY6000" fmla="*/ 435967 h 1621113"/>
              <a:gd name="connsiteX6001" fmla="*/ 649167 w 1913134"/>
              <a:gd name="connsiteY6001" fmla="*/ 443024 h 1621113"/>
              <a:gd name="connsiteX6002" fmla="*/ 643652 w 1913134"/>
              <a:gd name="connsiteY6002" fmla="*/ 431561 h 1621113"/>
              <a:gd name="connsiteX6003" fmla="*/ 449232 w 1913134"/>
              <a:gd name="connsiteY6003" fmla="*/ 428947 h 1621113"/>
              <a:gd name="connsiteX6004" fmla="*/ 454575 w 1913134"/>
              <a:gd name="connsiteY6004" fmla="*/ 440051 h 1621113"/>
              <a:gd name="connsiteX6005" fmla="*/ 445418 w 1913134"/>
              <a:gd name="connsiteY6005" fmla="*/ 444458 h 1621113"/>
              <a:gd name="connsiteX6006" fmla="*/ 440075 w 1913134"/>
              <a:gd name="connsiteY6006" fmla="*/ 433353 h 1621113"/>
              <a:gd name="connsiteX6007" fmla="*/ 449232 w 1913134"/>
              <a:gd name="connsiteY6007" fmla="*/ 428947 h 1621113"/>
              <a:gd name="connsiteX6008" fmla="*/ 1165443 w 1913134"/>
              <a:gd name="connsiteY6008" fmla="*/ 428838 h 1621113"/>
              <a:gd name="connsiteX6009" fmla="*/ 1170786 w 1913134"/>
              <a:gd name="connsiteY6009" fmla="*/ 439943 h 1621113"/>
              <a:gd name="connsiteX6010" fmla="*/ 1161630 w 1913134"/>
              <a:gd name="connsiteY6010" fmla="*/ 444349 h 1621113"/>
              <a:gd name="connsiteX6011" fmla="*/ 1166973 w 1913134"/>
              <a:gd name="connsiteY6011" fmla="*/ 455453 h 1621113"/>
              <a:gd name="connsiteX6012" fmla="*/ 1152178 w 1913134"/>
              <a:gd name="connsiteY6012" fmla="*/ 448897 h 1621113"/>
              <a:gd name="connsiteX6013" fmla="*/ 1157521 w 1913134"/>
              <a:gd name="connsiteY6013" fmla="*/ 460001 h 1621113"/>
              <a:gd name="connsiteX6014" fmla="*/ 1148365 w 1913134"/>
              <a:gd name="connsiteY6014" fmla="*/ 464408 h 1621113"/>
              <a:gd name="connsiteX6015" fmla="*/ 1143021 w 1913134"/>
              <a:gd name="connsiteY6015" fmla="*/ 453303 h 1621113"/>
              <a:gd name="connsiteX6016" fmla="*/ 1148365 w 1913134"/>
              <a:gd name="connsiteY6016" fmla="*/ 464408 h 1621113"/>
              <a:gd name="connsiteX6017" fmla="*/ 1139208 w 1913134"/>
              <a:gd name="connsiteY6017" fmla="*/ 468814 h 1621113"/>
              <a:gd name="connsiteX6018" fmla="*/ 1144724 w 1913134"/>
              <a:gd name="connsiteY6018" fmla="*/ 480276 h 1621113"/>
              <a:gd name="connsiteX6019" fmla="*/ 1153880 w 1913134"/>
              <a:gd name="connsiteY6019" fmla="*/ 475870 h 1621113"/>
              <a:gd name="connsiteX6020" fmla="*/ 1153880 w 1913134"/>
              <a:gd name="connsiteY6020" fmla="*/ 475870 h 1621113"/>
              <a:gd name="connsiteX6021" fmla="*/ 1163037 w 1913134"/>
              <a:gd name="connsiteY6021" fmla="*/ 471464 h 1621113"/>
              <a:gd name="connsiteX6022" fmla="*/ 1163037 w 1913134"/>
              <a:gd name="connsiteY6022" fmla="*/ 471464 h 1621113"/>
              <a:gd name="connsiteX6023" fmla="*/ 1172489 w 1913134"/>
              <a:gd name="connsiteY6023" fmla="*/ 466916 h 1621113"/>
              <a:gd name="connsiteX6024" fmla="*/ 1181645 w 1913134"/>
              <a:gd name="connsiteY6024" fmla="*/ 462509 h 1621113"/>
              <a:gd name="connsiteX6025" fmla="*/ 1176130 w 1913134"/>
              <a:gd name="connsiteY6025" fmla="*/ 451047 h 1621113"/>
              <a:gd name="connsiteX6026" fmla="*/ 1170786 w 1913134"/>
              <a:gd name="connsiteY6026" fmla="*/ 439943 h 1621113"/>
              <a:gd name="connsiteX6027" fmla="*/ 1179943 w 1913134"/>
              <a:gd name="connsiteY6027" fmla="*/ 435536 h 1621113"/>
              <a:gd name="connsiteX6028" fmla="*/ 1185286 w 1913134"/>
              <a:gd name="connsiteY6028" fmla="*/ 446641 h 1621113"/>
              <a:gd name="connsiteX6029" fmla="*/ 1179943 w 1913134"/>
              <a:gd name="connsiteY6029" fmla="*/ 435536 h 1621113"/>
              <a:gd name="connsiteX6030" fmla="*/ 1165443 w 1913134"/>
              <a:gd name="connsiteY6030" fmla="*/ 428838 h 1621113"/>
              <a:gd name="connsiteX6031" fmla="*/ 1108678 w 1913134"/>
              <a:gd name="connsiteY6031" fmla="*/ 428803 h 1621113"/>
              <a:gd name="connsiteX6032" fmla="*/ 1099226 w 1913134"/>
              <a:gd name="connsiteY6032" fmla="*/ 433351 h 1621113"/>
              <a:gd name="connsiteX6033" fmla="*/ 1095412 w 1913134"/>
              <a:gd name="connsiteY6033" fmla="*/ 448862 h 1621113"/>
              <a:gd name="connsiteX6034" fmla="*/ 1104569 w 1913134"/>
              <a:gd name="connsiteY6034" fmla="*/ 444455 h 1621113"/>
              <a:gd name="connsiteX6035" fmla="*/ 1109913 w 1913134"/>
              <a:gd name="connsiteY6035" fmla="*/ 455560 h 1621113"/>
              <a:gd name="connsiteX6036" fmla="*/ 1104569 w 1913134"/>
              <a:gd name="connsiteY6036" fmla="*/ 444455 h 1621113"/>
              <a:gd name="connsiteX6037" fmla="*/ 1114021 w 1913134"/>
              <a:gd name="connsiteY6037" fmla="*/ 439907 h 1621113"/>
              <a:gd name="connsiteX6038" fmla="*/ 994680 w 1913134"/>
              <a:gd name="connsiteY6038" fmla="*/ 428516 h 1621113"/>
              <a:gd name="connsiteX6039" fmla="*/ 996684 w 1913134"/>
              <a:gd name="connsiteY6039" fmla="*/ 432680 h 1621113"/>
              <a:gd name="connsiteX6040" fmla="*/ 996829 w 1913134"/>
              <a:gd name="connsiteY6040" fmla="*/ 432982 h 1621113"/>
              <a:gd name="connsiteX6041" fmla="*/ 1000023 w 1913134"/>
              <a:gd name="connsiteY6041" fmla="*/ 439620 h 1621113"/>
              <a:gd name="connsiteX6042" fmla="*/ 985523 w 1913134"/>
              <a:gd name="connsiteY6042" fmla="*/ 432922 h 1621113"/>
              <a:gd name="connsiteX6043" fmla="*/ 994680 w 1913134"/>
              <a:gd name="connsiteY6043" fmla="*/ 428516 h 1621113"/>
              <a:gd name="connsiteX6044" fmla="*/ 994680 w 1913134"/>
              <a:gd name="connsiteY6044" fmla="*/ 428516 h 1621113"/>
              <a:gd name="connsiteX6045" fmla="*/ 996851 w 1913134"/>
              <a:gd name="connsiteY6045" fmla="*/ 433029 h 1621113"/>
              <a:gd name="connsiteX6046" fmla="*/ 996829 w 1913134"/>
              <a:gd name="connsiteY6046" fmla="*/ 432982 h 1621113"/>
              <a:gd name="connsiteX6047" fmla="*/ 494414 w 1913134"/>
              <a:gd name="connsiteY6047" fmla="*/ 428347 h 1621113"/>
              <a:gd name="connsiteX6048" fmla="*/ 496840 w 1913134"/>
              <a:gd name="connsiteY6048" fmla="*/ 433389 h 1621113"/>
              <a:gd name="connsiteX6049" fmla="*/ 494502 w 1913134"/>
              <a:gd name="connsiteY6049" fmla="*/ 428531 h 1621113"/>
              <a:gd name="connsiteX6050" fmla="*/ 937742 w 1913134"/>
              <a:gd name="connsiteY6050" fmla="*/ 428122 h 1621113"/>
              <a:gd name="connsiteX6051" fmla="*/ 928585 w 1913134"/>
              <a:gd name="connsiteY6051" fmla="*/ 432529 h 1621113"/>
              <a:gd name="connsiteX6052" fmla="*/ 937742 w 1913134"/>
              <a:gd name="connsiteY6052" fmla="*/ 428122 h 1621113"/>
              <a:gd name="connsiteX6053" fmla="*/ 937742 w 1913134"/>
              <a:gd name="connsiteY6053" fmla="*/ 428122 h 1621113"/>
              <a:gd name="connsiteX6054" fmla="*/ 943085 w 1913134"/>
              <a:gd name="connsiteY6054" fmla="*/ 439227 h 1621113"/>
              <a:gd name="connsiteX6055" fmla="*/ 937742 w 1913134"/>
              <a:gd name="connsiteY6055" fmla="*/ 428122 h 1621113"/>
              <a:gd name="connsiteX6056" fmla="*/ 841436 w 1913134"/>
              <a:gd name="connsiteY6056" fmla="*/ 427228 h 1621113"/>
              <a:gd name="connsiteX6057" fmla="*/ 847696 w 1913134"/>
              <a:gd name="connsiteY6057" fmla="*/ 429985 h 1621113"/>
              <a:gd name="connsiteX6058" fmla="*/ 838539 w 1913134"/>
              <a:gd name="connsiteY6058" fmla="*/ 434392 h 1621113"/>
              <a:gd name="connsiteX6059" fmla="*/ 841436 w 1913134"/>
              <a:gd name="connsiteY6059" fmla="*/ 427228 h 1621113"/>
              <a:gd name="connsiteX6060" fmla="*/ 1255489 w 1913134"/>
              <a:gd name="connsiteY6060" fmla="*/ 426976 h 1621113"/>
              <a:gd name="connsiteX6061" fmla="*/ 1257673 w 1913134"/>
              <a:gd name="connsiteY6061" fmla="*/ 431514 h 1621113"/>
              <a:gd name="connsiteX6062" fmla="*/ 1257493 w 1913134"/>
              <a:gd name="connsiteY6062" fmla="*/ 431140 h 1621113"/>
              <a:gd name="connsiteX6063" fmla="*/ 1255489 w 1913134"/>
              <a:gd name="connsiteY6063" fmla="*/ 426976 h 1621113"/>
              <a:gd name="connsiteX6064" fmla="*/ 1255489 w 1913134"/>
              <a:gd name="connsiteY6064" fmla="*/ 426976 h 1621113"/>
              <a:gd name="connsiteX6065" fmla="*/ 1269989 w 1913134"/>
              <a:gd name="connsiteY6065" fmla="*/ 433674 h 1621113"/>
              <a:gd name="connsiteX6066" fmla="*/ 1260833 w 1913134"/>
              <a:gd name="connsiteY6066" fmla="*/ 438080 h 1621113"/>
              <a:gd name="connsiteX6067" fmla="*/ 1257673 w 1913134"/>
              <a:gd name="connsiteY6067" fmla="*/ 431514 h 1621113"/>
              <a:gd name="connsiteX6068" fmla="*/ 1257702 w 1913134"/>
              <a:gd name="connsiteY6068" fmla="*/ 431573 h 1621113"/>
              <a:gd name="connsiteX6069" fmla="*/ 1257744 w 1913134"/>
              <a:gd name="connsiteY6069" fmla="*/ 431660 h 1621113"/>
              <a:gd name="connsiteX6070" fmla="*/ 1255489 w 1913134"/>
              <a:gd name="connsiteY6070" fmla="*/ 426976 h 1621113"/>
              <a:gd name="connsiteX6071" fmla="*/ 913790 w 1913134"/>
              <a:gd name="connsiteY6071" fmla="*/ 425973 h 1621113"/>
              <a:gd name="connsiteX6072" fmla="*/ 904633 w 1913134"/>
              <a:gd name="connsiteY6072" fmla="*/ 430379 h 1621113"/>
              <a:gd name="connsiteX6073" fmla="*/ 909977 w 1913134"/>
              <a:gd name="connsiteY6073" fmla="*/ 441483 h 1621113"/>
              <a:gd name="connsiteX6074" fmla="*/ 900820 w 1913134"/>
              <a:gd name="connsiteY6074" fmla="*/ 445889 h 1621113"/>
              <a:gd name="connsiteX6075" fmla="*/ 909977 w 1913134"/>
              <a:gd name="connsiteY6075" fmla="*/ 441483 h 1621113"/>
              <a:gd name="connsiteX6076" fmla="*/ 904633 w 1913134"/>
              <a:gd name="connsiteY6076" fmla="*/ 430379 h 1621113"/>
              <a:gd name="connsiteX6077" fmla="*/ 913790 w 1913134"/>
              <a:gd name="connsiteY6077" fmla="*/ 425973 h 1621113"/>
              <a:gd name="connsiteX6078" fmla="*/ 970851 w 1913134"/>
              <a:gd name="connsiteY6078" fmla="*/ 425866 h 1621113"/>
              <a:gd name="connsiteX6079" fmla="*/ 985523 w 1913134"/>
              <a:gd name="connsiteY6079" fmla="*/ 432922 h 1621113"/>
              <a:gd name="connsiteX6080" fmla="*/ 976366 w 1913134"/>
              <a:gd name="connsiteY6080" fmla="*/ 437329 h 1621113"/>
              <a:gd name="connsiteX6081" fmla="*/ 1276933 w 1913134"/>
              <a:gd name="connsiteY6081" fmla="*/ 424670 h 1621113"/>
              <a:gd name="connsiteX6082" fmla="*/ 1277142 w 1913134"/>
              <a:gd name="connsiteY6082" fmla="*/ 425103 h 1621113"/>
              <a:gd name="connsiteX6083" fmla="*/ 1279146 w 1913134"/>
              <a:gd name="connsiteY6083" fmla="*/ 429267 h 1621113"/>
              <a:gd name="connsiteX6084" fmla="*/ 1060897 w 1913134"/>
              <a:gd name="connsiteY6084" fmla="*/ 424003 h 1621113"/>
              <a:gd name="connsiteX6085" fmla="*/ 1066240 w 1913134"/>
              <a:gd name="connsiteY6085" fmla="*/ 435107 h 1621113"/>
              <a:gd name="connsiteX6086" fmla="*/ 1075397 w 1913134"/>
              <a:gd name="connsiteY6086" fmla="*/ 430701 h 1621113"/>
              <a:gd name="connsiteX6087" fmla="*/ 1060897 w 1913134"/>
              <a:gd name="connsiteY6087" fmla="*/ 424003 h 1621113"/>
              <a:gd name="connsiteX6088" fmla="*/ 116985 w 1913134"/>
              <a:gd name="connsiteY6088" fmla="*/ 423396 h 1621113"/>
              <a:gd name="connsiteX6089" fmla="*/ 122328 w 1913134"/>
              <a:gd name="connsiteY6089" fmla="*/ 434500 h 1621113"/>
              <a:gd name="connsiteX6090" fmla="*/ 113171 w 1913134"/>
              <a:gd name="connsiteY6090" fmla="*/ 438906 h 1621113"/>
              <a:gd name="connsiteX6091" fmla="*/ 118515 w 1913134"/>
              <a:gd name="connsiteY6091" fmla="*/ 450011 h 1621113"/>
              <a:gd name="connsiteX6092" fmla="*/ 122328 w 1913134"/>
              <a:gd name="connsiteY6092" fmla="*/ 434500 h 1621113"/>
              <a:gd name="connsiteX6093" fmla="*/ 116985 w 1913134"/>
              <a:gd name="connsiteY6093" fmla="*/ 423396 h 1621113"/>
              <a:gd name="connsiteX6094" fmla="*/ 76398 w 1913134"/>
              <a:gd name="connsiteY6094" fmla="*/ 423295 h 1621113"/>
              <a:gd name="connsiteX6095" fmla="*/ 83876 w 1913134"/>
              <a:gd name="connsiteY6095" fmla="*/ 425652 h 1621113"/>
              <a:gd name="connsiteX6096" fmla="*/ 74719 w 1913134"/>
              <a:gd name="connsiteY6096" fmla="*/ 430059 h 1621113"/>
              <a:gd name="connsiteX6097" fmla="*/ 76398 w 1913134"/>
              <a:gd name="connsiteY6097" fmla="*/ 423295 h 1621113"/>
              <a:gd name="connsiteX6098" fmla="*/ 833196 w 1913134"/>
              <a:gd name="connsiteY6098" fmla="*/ 423287 h 1621113"/>
              <a:gd name="connsiteX6099" fmla="*/ 838539 w 1913134"/>
              <a:gd name="connsiteY6099" fmla="*/ 434392 h 1621113"/>
              <a:gd name="connsiteX6100" fmla="*/ 823744 w 1913134"/>
              <a:gd name="connsiteY6100" fmla="*/ 427836 h 1621113"/>
              <a:gd name="connsiteX6101" fmla="*/ 491497 w 1913134"/>
              <a:gd name="connsiteY6101" fmla="*/ 422284 h 1621113"/>
              <a:gd name="connsiteX6102" fmla="*/ 482340 w 1913134"/>
              <a:gd name="connsiteY6102" fmla="*/ 426691 h 1621113"/>
              <a:gd name="connsiteX6103" fmla="*/ 491497 w 1913134"/>
              <a:gd name="connsiteY6103" fmla="*/ 422284 h 1621113"/>
              <a:gd name="connsiteX6104" fmla="*/ 491497 w 1913134"/>
              <a:gd name="connsiteY6104" fmla="*/ 422284 h 1621113"/>
              <a:gd name="connsiteX6105" fmla="*/ 493626 w 1913134"/>
              <a:gd name="connsiteY6105" fmla="*/ 426710 h 1621113"/>
              <a:gd name="connsiteX6106" fmla="*/ 493501 w 1913134"/>
              <a:gd name="connsiteY6106" fmla="*/ 426449 h 1621113"/>
              <a:gd name="connsiteX6107" fmla="*/ 491497 w 1913134"/>
              <a:gd name="connsiteY6107" fmla="*/ 422284 h 1621113"/>
              <a:gd name="connsiteX6108" fmla="*/ 980007 w 1913134"/>
              <a:gd name="connsiteY6108" fmla="*/ 421460 h 1621113"/>
              <a:gd name="connsiteX6109" fmla="*/ 985523 w 1913134"/>
              <a:gd name="connsiteY6109" fmla="*/ 432922 h 1621113"/>
              <a:gd name="connsiteX6110" fmla="*/ 980007 w 1913134"/>
              <a:gd name="connsiteY6110" fmla="*/ 421460 h 1621113"/>
              <a:gd name="connsiteX6111" fmla="*/ 741057 w 1913134"/>
              <a:gd name="connsiteY6111" fmla="*/ 420801 h 1621113"/>
              <a:gd name="connsiteX6112" fmla="*/ 741146 w 1913134"/>
              <a:gd name="connsiteY6112" fmla="*/ 420986 h 1621113"/>
              <a:gd name="connsiteX6113" fmla="*/ 743150 w 1913134"/>
              <a:gd name="connsiteY6113" fmla="*/ 425150 h 1621113"/>
              <a:gd name="connsiteX6114" fmla="*/ 467545 w 1913134"/>
              <a:gd name="connsiteY6114" fmla="*/ 420135 h 1621113"/>
              <a:gd name="connsiteX6115" fmla="*/ 470462 w 1913134"/>
              <a:gd name="connsiteY6115" fmla="*/ 426197 h 1621113"/>
              <a:gd name="connsiteX6116" fmla="*/ 470550 w 1913134"/>
              <a:gd name="connsiteY6116" fmla="*/ 426381 h 1621113"/>
              <a:gd name="connsiteX6117" fmla="*/ 472888 w 1913134"/>
              <a:gd name="connsiteY6117" fmla="*/ 431239 h 1621113"/>
              <a:gd name="connsiteX6118" fmla="*/ 469075 w 1913134"/>
              <a:gd name="connsiteY6118" fmla="*/ 446749 h 1621113"/>
              <a:gd name="connsiteX6119" fmla="*/ 459918 w 1913134"/>
              <a:gd name="connsiteY6119" fmla="*/ 451156 h 1621113"/>
              <a:gd name="connsiteX6120" fmla="*/ 454575 w 1913134"/>
              <a:gd name="connsiteY6120" fmla="*/ 440051 h 1621113"/>
              <a:gd name="connsiteX6121" fmla="*/ 458388 w 1913134"/>
              <a:gd name="connsiteY6121" fmla="*/ 424541 h 1621113"/>
              <a:gd name="connsiteX6122" fmla="*/ 460726 w 1913134"/>
              <a:gd name="connsiteY6122" fmla="*/ 429399 h 1621113"/>
              <a:gd name="connsiteX6123" fmla="*/ 460919 w 1913134"/>
              <a:gd name="connsiteY6123" fmla="*/ 429799 h 1621113"/>
              <a:gd name="connsiteX6124" fmla="*/ 463732 w 1913134"/>
              <a:gd name="connsiteY6124" fmla="*/ 435645 h 1621113"/>
              <a:gd name="connsiteX6125" fmla="*/ 461060 w 1913134"/>
              <a:gd name="connsiteY6125" fmla="*/ 430093 h 1621113"/>
              <a:gd name="connsiteX6126" fmla="*/ 460919 w 1913134"/>
              <a:gd name="connsiteY6126" fmla="*/ 429799 h 1621113"/>
              <a:gd name="connsiteX6127" fmla="*/ 458388 w 1913134"/>
              <a:gd name="connsiteY6127" fmla="*/ 424541 h 1621113"/>
              <a:gd name="connsiteX6128" fmla="*/ 1240521 w 1913134"/>
              <a:gd name="connsiteY6128" fmla="*/ 420062 h 1621113"/>
              <a:gd name="connsiteX6129" fmla="*/ 1255489 w 1913134"/>
              <a:gd name="connsiteY6129" fmla="*/ 426976 h 1621113"/>
              <a:gd name="connsiteX6130" fmla="*/ 1246037 w 1913134"/>
              <a:gd name="connsiteY6130" fmla="*/ 431524 h 1621113"/>
              <a:gd name="connsiteX6131" fmla="*/ 1251380 w 1913134"/>
              <a:gd name="connsiteY6131" fmla="*/ 442628 h 1621113"/>
              <a:gd name="connsiteX6132" fmla="*/ 1242224 w 1913134"/>
              <a:gd name="connsiteY6132" fmla="*/ 447034 h 1621113"/>
              <a:gd name="connsiteX6133" fmla="*/ 1236881 w 1913134"/>
              <a:gd name="connsiteY6133" fmla="*/ 435930 h 1621113"/>
              <a:gd name="connsiteX6134" fmla="*/ 1231365 w 1913134"/>
              <a:gd name="connsiteY6134" fmla="*/ 424468 h 1621113"/>
              <a:gd name="connsiteX6135" fmla="*/ 1231365 w 1913134"/>
              <a:gd name="connsiteY6135" fmla="*/ 424468 h 1621113"/>
              <a:gd name="connsiteX6136" fmla="*/ 1232509 w 1913134"/>
              <a:gd name="connsiteY6136" fmla="*/ 423917 h 1621113"/>
              <a:gd name="connsiteX6137" fmla="*/ 1234303 w 1913134"/>
              <a:gd name="connsiteY6137" fmla="*/ 423054 h 1621113"/>
              <a:gd name="connsiteX6138" fmla="*/ 1239377 w 1913134"/>
              <a:gd name="connsiteY6138" fmla="*/ 420612 h 1621113"/>
              <a:gd name="connsiteX6139" fmla="*/ 1240521 w 1913134"/>
              <a:gd name="connsiteY6139" fmla="*/ 420062 h 1621113"/>
              <a:gd name="connsiteX6140" fmla="*/ 524605 w 1913134"/>
              <a:gd name="connsiteY6140" fmla="*/ 420028 h 1621113"/>
              <a:gd name="connsiteX6141" fmla="*/ 526712 w 1913134"/>
              <a:gd name="connsiteY6141" fmla="*/ 424406 h 1621113"/>
              <a:gd name="connsiteX6142" fmla="*/ 526674 w 1913134"/>
              <a:gd name="connsiteY6142" fmla="*/ 424326 h 1621113"/>
              <a:gd name="connsiteX6143" fmla="*/ 524605 w 1913134"/>
              <a:gd name="connsiteY6143" fmla="*/ 420028 h 1621113"/>
              <a:gd name="connsiteX6144" fmla="*/ 1273802 w 1913134"/>
              <a:gd name="connsiteY6144" fmla="*/ 418163 h 1621113"/>
              <a:gd name="connsiteX6145" fmla="*/ 1274470 w 1913134"/>
              <a:gd name="connsiteY6145" fmla="*/ 419551 h 1621113"/>
              <a:gd name="connsiteX6146" fmla="*/ 1276933 w 1913134"/>
              <a:gd name="connsiteY6146" fmla="*/ 424670 h 1621113"/>
              <a:gd name="connsiteX6147" fmla="*/ 1276891 w 1913134"/>
              <a:gd name="connsiteY6147" fmla="*/ 424583 h 1621113"/>
              <a:gd name="connsiteX6148" fmla="*/ 1279146 w 1913134"/>
              <a:gd name="connsiteY6148" fmla="*/ 429267 h 1621113"/>
              <a:gd name="connsiteX6149" fmla="*/ 1293646 w 1913134"/>
              <a:gd name="connsiteY6149" fmla="*/ 435966 h 1621113"/>
              <a:gd name="connsiteX6150" fmla="*/ 1284489 w 1913134"/>
              <a:gd name="connsiteY6150" fmla="*/ 440372 h 1621113"/>
              <a:gd name="connsiteX6151" fmla="*/ 1282485 w 1913134"/>
              <a:gd name="connsiteY6151" fmla="*/ 436208 h 1621113"/>
              <a:gd name="connsiteX6152" fmla="*/ 1282360 w 1913134"/>
              <a:gd name="connsiteY6152" fmla="*/ 435946 h 1621113"/>
              <a:gd name="connsiteX6153" fmla="*/ 1282235 w 1913134"/>
              <a:gd name="connsiteY6153" fmla="*/ 435687 h 1621113"/>
              <a:gd name="connsiteX6154" fmla="*/ 1284489 w 1913134"/>
              <a:gd name="connsiteY6154" fmla="*/ 440372 h 1621113"/>
              <a:gd name="connsiteX6155" fmla="*/ 1283344 w 1913134"/>
              <a:gd name="connsiteY6155" fmla="*/ 440922 h 1621113"/>
              <a:gd name="connsiteX6156" fmla="*/ 1281742 w 1913134"/>
              <a:gd name="connsiteY6156" fmla="*/ 441694 h 1621113"/>
              <a:gd name="connsiteX6157" fmla="*/ 1275332 w 1913134"/>
              <a:gd name="connsiteY6157" fmla="*/ 444778 h 1621113"/>
              <a:gd name="connsiteX6158" fmla="*/ 1260833 w 1913134"/>
              <a:gd name="connsiteY6158" fmla="*/ 438080 h 1621113"/>
              <a:gd name="connsiteX6159" fmla="*/ 1269989 w 1913134"/>
              <a:gd name="connsiteY6159" fmla="*/ 433674 h 1621113"/>
              <a:gd name="connsiteX6160" fmla="*/ 1269989 w 1913134"/>
              <a:gd name="connsiteY6160" fmla="*/ 433674 h 1621113"/>
              <a:gd name="connsiteX6161" fmla="*/ 1264646 w 1913134"/>
              <a:gd name="connsiteY6161" fmla="*/ 422569 h 1621113"/>
              <a:gd name="connsiteX6162" fmla="*/ 1273802 w 1913134"/>
              <a:gd name="connsiteY6162" fmla="*/ 418163 h 1621113"/>
              <a:gd name="connsiteX6163" fmla="*/ 500653 w 1913134"/>
              <a:gd name="connsiteY6163" fmla="*/ 417878 h 1621113"/>
              <a:gd name="connsiteX6164" fmla="*/ 491497 w 1913134"/>
              <a:gd name="connsiteY6164" fmla="*/ 422284 h 1621113"/>
              <a:gd name="connsiteX6165" fmla="*/ 500653 w 1913134"/>
              <a:gd name="connsiteY6165" fmla="*/ 417878 h 1621113"/>
              <a:gd name="connsiteX6166" fmla="*/ 500653 w 1913134"/>
              <a:gd name="connsiteY6166" fmla="*/ 417878 h 1621113"/>
              <a:gd name="connsiteX6167" fmla="*/ 505997 w 1913134"/>
              <a:gd name="connsiteY6167" fmla="*/ 428983 h 1621113"/>
              <a:gd name="connsiteX6168" fmla="*/ 496840 w 1913134"/>
              <a:gd name="connsiteY6168" fmla="*/ 433389 h 1621113"/>
              <a:gd name="connsiteX6169" fmla="*/ 496172 w 1913134"/>
              <a:gd name="connsiteY6169" fmla="*/ 432001 h 1621113"/>
              <a:gd name="connsiteX6170" fmla="*/ 494308 w 1913134"/>
              <a:gd name="connsiteY6170" fmla="*/ 428126 h 1621113"/>
              <a:gd name="connsiteX6171" fmla="*/ 494169 w 1913134"/>
              <a:gd name="connsiteY6171" fmla="*/ 427837 h 1621113"/>
              <a:gd name="connsiteX6172" fmla="*/ 493835 w 1913134"/>
              <a:gd name="connsiteY6172" fmla="*/ 427143 h 1621113"/>
              <a:gd name="connsiteX6173" fmla="*/ 494308 w 1913134"/>
              <a:gd name="connsiteY6173" fmla="*/ 428126 h 1621113"/>
              <a:gd name="connsiteX6174" fmla="*/ 494414 w 1913134"/>
              <a:gd name="connsiteY6174" fmla="*/ 428347 h 1621113"/>
              <a:gd name="connsiteX6175" fmla="*/ 493626 w 1913134"/>
              <a:gd name="connsiteY6175" fmla="*/ 426710 h 1621113"/>
              <a:gd name="connsiteX6176" fmla="*/ 493646 w 1913134"/>
              <a:gd name="connsiteY6176" fmla="*/ 426750 h 1621113"/>
              <a:gd name="connsiteX6177" fmla="*/ 493751 w 1913134"/>
              <a:gd name="connsiteY6177" fmla="*/ 426969 h 1621113"/>
              <a:gd name="connsiteX6178" fmla="*/ 491497 w 1913134"/>
              <a:gd name="connsiteY6178" fmla="*/ 422284 h 1621113"/>
              <a:gd name="connsiteX6179" fmla="*/ 500653 w 1913134"/>
              <a:gd name="connsiteY6179" fmla="*/ 417878 h 1621113"/>
              <a:gd name="connsiteX6180" fmla="*/ 932399 w 1913134"/>
              <a:gd name="connsiteY6180" fmla="*/ 417018 h 1621113"/>
              <a:gd name="connsiteX6181" fmla="*/ 937742 w 1913134"/>
              <a:gd name="connsiteY6181" fmla="*/ 428122 h 1621113"/>
              <a:gd name="connsiteX6182" fmla="*/ 932399 w 1913134"/>
              <a:gd name="connsiteY6182" fmla="*/ 417018 h 1621113"/>
              <a:gd name="connsiteX6183" fmla="*/ 704698 w 1913134"/>
              <a:gd name="connsiteY6183" fmla="*/ 416302 h 1621113"/>
              <a:gd name="connsiteX6184" fmla="*/ 695541 w 1913134"/>
              <a:gd name="connsiteY6184" fmla="*/ 420709 h 1621113"/>
              <a:gd name="connsiteX6185" fmla="*/ 704698 w 1913134"/>
              <a:gd name="connsiteY6185" fmla="*/ 416302 h 1621113"/>
              <a:gd name="connsiteX6186" fmla="*/ 823795 w 1913134"/>
              <a:gd name="connsiteY6186" fmla="*/ 415845 h 1621113"/>
              <a:gd name="connsiteX6187" fmla="*/ 818401 w 1913134"/>
              <a:gd name="connsiteY6187" fmla="*/ 416731 h 1621113"/>
              <a:gd name="connsiteX6188" fmla="*/ 823744 w 1913134"/>
              <a:gd name="connsiteY6188" fmla="*/ 427836 h 1621113"/>
              <a:gd name="connsiteX6189" fmla="*/ 829087 w 1913134"/>
              <a:gd name="connsiteY6189" fmla="*/ 438940 h 1621113"/>
              <a:gd name="connsiteX6190" fmla="*/ 819931 w 1913134"/>
              <a:gd name="connsiteY6190" fmla="*/ 443346 h 1621113"/>
              <a:gd name="connsiteX6191" fmla="*/ 834603 w 1913134"/>
              <a:gd name="connsiteY6191" fmla="*/ 450402 h 1621113"/>
              <a:gd name="connsiteX6192" fmla="*/ 825446 w 1913134"/>
              <a:gd name="connsiteY6192" fmla="*/ 454808 h 1621113"/>
              <a:gd name="connsiteX6193" fmla="*/ 830790 w 1913134"/>
              <a:gd name="connsiteY6193" fmla="*/ 465913 h 1621113"/>
              <a:gd name="connsiteX6194" fmla="*/ 825446 w 1913134"/>
              <a:gd name="connsiteY6194" fmla="*/ 454808 h 1621113"/>
              <a:gd name="connsiteX6195" fmla="*/ 834603 w 1913134"/>
              <a:gd name="connsiteY6195" fmla="*/ 450402 h 1621113"/>
              <a:gd name="connsiteX6196" fmla="*/ 832423 w 1913134"/>
              <a:gd name="connsiteY6196" fmla="*/ 445872 h 1621113"/>
              <a:gd name="connsiteX6197" fmla="*/ 829087 w 1913134"/>
              <a:gd name="connsiteY6197" fmla="*/ 438940 h 1621113"/>
              <a:gd name="connsiteX6198" fmla="*/ 838539 w 1913134"/>
              <a:gd name="connsiteY6198" fmla="*/ 434392 h 1621113"/>
              <a:gd name="connsiteX6199" fmla="*/ 847696 w 1913134"/>
              <a:gd name="connsiteY6199" fmla="*/ 429985 h 1621113"/>
              <a:gd name="connsiteX6200" fmla="*/ 842352 w 1913134"/>
              <a:gd name="connsiteY6200" fmla="*/ 418881 h 1621113"/>
              <a:gd name="connsiteX6201" fmla="*/ 833196 w 1913134"/>
              <a:gd name="connsiteY6201" fmla="*/ 423287 h 1621113"/>
              <a:gd name="connsiteX6202" fmla="*/ 823795 w 1913134"/>
              <a:gd name="connsiteY6202" fmla="*/ 415845 h 1621113"/>
              <a:gd name="connsiteX6203" fmla="*/ 166785 w 1913134"/>
              <a:gd name="connsiteY6203" fmla="*/ 414817 h 1621113"/>
              <a:gd name="connsiteX6204" fmla="*/ 159250 w 1913134"/>
              <a:gd name="connsiteY6204" fmla="*/ 416733 h 1621113"/>
              <a:gd name="connsiteX6205" fmla="*/ 164593 w 1913134"/>
              <a:gd name="connsiteY6205" fmla="*/ 427838 h 1621113"/>
              <a:gd name="connsiteX6206" fmla="*/ 166785 w 1913134"/>
              <a:gd name="connsiteY6206" fmla="*/ 414817 h 1621113"/>
              <a:gd name="connsiteX6207" fmla="*/ 794744 w 1913134"/>
              <a:gd name="connsiteY6207" fmla="*/ 414439 h 1621113"/>
              <a:gd name="connsiteX6208" fmla="*/ 785587 w 1913134"/>
              <a:gd name="connsiteY6208" fmla="*/ 418846 h 1621113"/>
              <a:gd name="connsiteX6209" fmla="*/ 794744 w 1913134"/>
              <a:gd name="connsiteY6209" fmla="*/ 414439 h 1621113"/>
              <a:gd name="connsiteX6210" fmla="*/ 567043 w 1913134"/>
              <a:gd name="connsiteY6210" fmla="*/ 413724 h 1621113"/>
              <a:gd name="connsiteX6211" fmla="*/ 557886 w 1913134"/>
              <a:gd name="connsiteY6211" fmla="*/ 418130 h 1621113"/>
              <a:gd name="connsiteX6212" fmla="*/ 563230 w 1913134"/>
              <a:gd name="connsiteY6212" fmla="*/ 429234 h 1621113"/>
              <a:gd name="connsiteX6213" fmla="*/ 553778 w 1913134"/>
              <a:gd name="connsiteY6213" fmla="*/ 433782 h 1621113"/>
              <a:gd name="connsiteX6214" fmla="*/ 559121 w 1913134"/>
              <a:gd name="connsiteY6214" fmla="*/ 444887 h 1621113"/>
              <a:gd name="connsiteX6215" fmla="*/ 568573 w 1913134"/>
              <a:gd name="connsiteY6215" fmla="*/ 440338 h 1621113"/>
              <a:gd name="connsiteX6216" fmla="*/ 563230 w 1913134"/>
              <a:gd name="connsiteY6216" fmla="*/ 429234 h 1621113"/>
              <a:gd name="connsiteX6217" fmla="*/ 572386 w 1913134"/>
              <a:gd name="connsiteY6217" fmla="*/ 424828 h 1621113"/>
              <a:gd name="connsiteX6218" fmla="*/ 567043 w 1913134"/>
              <a:gd name="connsiteY6218" fmla="*/ 413724 h 1621113"/>
              <a:gd name="connsiteX6219" fmla="*/ 453045 w 1913134"/>
              <a:gd name="connsiteY6219" fmla="*/ 413437 h 1621113"/>
              <a:gd name="connsiteX6220" fmla="*/ 443888 w 1913134"/>
              <a:gd name="connsiteY6220" fmla="*/ 417843 h 1621113"/>
              <a:gd name="connsiteX6221" fmla="*/ 453045 w 1913134"/>
              <a:gd name="connsiteY6221" fmla="*/ 413437 h 1621113"/>
              <a:gd name="connsiteX6222" fmla="*/ 457146 w 1913134"/>
              <a:gd name="connsiteY6222" fmla="*/ 413172 h 1621113"/>
              <a:gd name="connsiteX6223" fmla="*/ 458388 w 1913134"/>
              <a:gd name="connsiteY6223" fmla="*/ 424541 h 1621113"/>
              <a:gd name="connsiteX6224" fmla="*/ 453045 w 1913134"/>
              <a:gd name="connsiteY6224" fmla="*/ 413437 h 1621113"/>
              <a:gd name="connsiteX6225" fmla="*/ 457146 w 1913134"/>
              <a:gd name="connsiteY6225" fmla="*/ 413172 h 1621113"/>
              <a:gd name="connsiteX6226" fmla="*/ 974187 w 1913134"/>
              <a:gd name="connsiteY6226" fmla="*/ 412294 h 1621113"/>
              <a:gd name="connsiteX6227" fmla="*/ 980007 w 1913134"/>
              <a:gd name="connsiteY6227" fmla="*/ 421460 h 1621113"/>
              <a:gd name="connsiteX6228" fmla="*/ 965507 w 1913134"/>
              <a:gd name="connsiteY6228" fmla="*/ 414762 h 1621113"/>
              <a:gd name="connsiteX6229" fmla="*/ 974187 w 1913134"/>
              <a:gd name="connsiteY6229" fmla="*/ 412294 h 1621113"/>
              <a:gd name="connsiteX6230" fmla="*/ 144236 w 1913134"/>
              <a:gd name="connsiteY6230" fmla="*/ 411992 h 1621113"/>
              <a:gd name="connsiteX6231" fmla="*/ 135298 w 1913134"/>
              <a:gd name="connsiteY6231" fmla="*/ 414584 h 1621113"/>
              <a:gd name="connsiteX6232" fmla="*/ 137552 w 1913134"/>
              <a:gd name="connsiteY6232" fmla="*/ 419268 h 1621113"/>
              <a:gd name="connsiteX6233" fmla="*/ 137398 w 1913134"/>
              <a:gd name="connsiteY6233" fmla="*/ 418949 h 1621113"/>
              <a:gd name="connsiteX6234" fmla="*/ 135966 w 1913134"/>
              <a:gd name="connsiteY6234" fmla="*/ 415972 h 1621113"/>
              <a:gd name="connsiteX6235" fmla="*/ 137302 w 1913134"/>
              <a:gd name="connsiteY6235" fmla="*/ 418748 h 1621113"/>
              <a:gd name="connsiteX6236" fmla="*/ 137398 w 1913134"/>
              <a:gd name="connsiteY6236" fmla="*/ 418949 h 1621113"/>
              <a:gd name="connsiteX6237" fmla="*/ 140641 w 1913134"/>
              <a:gd name="connsiteY6237" fmla="*/ 425688 h 1621113"/>
              <a:gd name="connsiteX6238" fmla="*/ 150093 w 1913134"/>
              <a:gd name="connsiteY6238" fmla="*/ 421139 h 1621113"/>
              <a:gd name="connsiteX6239" fmla="*/ 144236 w 1913134"/>
              <a:gd name="connsiteY6239" fmla="*/ 411992 h 1621113"/>
              <a:gd name="connsiteX6240" fmla="*/ 770620 w 1913134"/>
              <a:gd name="connsiteY6240" fmla="*/ 411932 h 1621113"/>
              <a:gd name="connsiteX6241" fmla="*/ 772774 w 1913134"/>
              <a:gd name="connsiteY6241" fmla="*/ 416409 h 1621113"/>
              <a:gd name="connsiteX6242" fmla="*/ 772688 w 1913134"/>
              <a:gd name="connsiteY6242" fmla="*/ 416230 h 1621113"/>
              <a:gd name="connsiteX6243" fmla="*/ 770620 w 1913134"/>
              <a:gd name="connsiteY6243" fmla="*/ 411932 h 1621113"/>
              <a:gd name="connsiteX6244" fmla="*/ 770620 w 1913134"/>
              <a:gd name="connsiteY6244" fmla="*/ 411932 h 1621113"/>
              <a:gd name="connsiteX6245" fmla="*/ 776135 w 1913134"/>
              <a:gd name="connsiteY6245" fmla="*/ 423394 h 1621113"/>
              <a:gd name="connsiteX6246" fmla="*/ 772774 w 1913134"/>
              <a:gd name="connsiteY6246" fmla="*/ 416409 h 1621113"/>
              <a:gd name="connsiteX6247" fmla="*/ 772947 w 1913134"/>
              <a:gd name="connsiteY6247" fmla="*/ 416767 h 1621113"/>
              <a:gd name="connsiteX6248" fmla="*/ 770620 w 1913134"/>
              <a:gd name="connsiteY6248" fmla="*/ 411932 h 1621113"/>
              <a:gd name="connsiteX6249" fmla="*/ 974664 w 1913134"/>
              <a:gd name="connsiteY6249" fmla="*/ 410356 h 1621113"/>
              <a:gd name="connsiteX6250" fmla="*/ 965507 w 1913134"/>
              <a:gd name="connsiteY6250" fmla="*/ 414762 h 1621113"/>
              <a:gd name="connsiteX6251" fmla="*/ 980007 w 1913134"/>
              <a:gd name="connsiteY6251" fmla="*/ 421460 h 1621113"/>
              <a:gd name="connsiteX6252" fmla="*/ 970851 w 1913134"/>
              <a:gd name="connsiteY6252" fmla="*/ 425866 h 1621113"/>
              <a:gd name="connsiteX6253" fmla="*/ 961399 w 1913134"/>
              <a:gd name="connsiteY6253" fmla="*/ 430414 h 1621113"/>
              <a:gd name="connsiteX6254" fmla="*/ 970851 w 1913134"/>
              <a:gd name="connsiteY6254" fmla="*/ 425866 h 1621113"/>
              <a:gd name="connsiteX6255" fmla="*/ 976366 w 1913134"/>
              <a:gd name="connsiteY6255" fmla="*/ 437329 h 1621113"/>
              <a:gd name="connsiteX6256" fmla="*/ 985523 w 1913134"/>
              <a:gd name="connsiteY6256" fmla="*/ 432922 h 1621113"/>
              <a:gd name="connsiteX6257" fmla="*/ 990866 w 1913134"/>
              <a:gd name="connsiteY6257" fmla="*/ 444026 h 1621113"/>
              <a:gd name="connsiteX6258" fmla="*/ 981710 w 1913134"/>
              <a:gd name="connsiteY6258" fmla="*/ 448433 h 1621113"/>
              <a:gd name="connsiteX6259" fmla="*/ 979706 w 1913134"/>
              <a:gd name="connsiteY6259" fmla="*/ 444269 h 1621113"/>
              <a:gd name="connsiteX6260" fmla="*/ 979564 w 1913134"/>
              <a:gd name="connsiteY6260" fmla="*/ 443974 h 1621113"/>
              <a:gd name="connsiteX6261" fmla="*/ 979455 w 1913134"/>
              <a:gd name="connsiteY6261" fmla="*/ 443748 h 1621113"/>
              <a:gd name="connsiteX6262" fmla="*/ 981710 w 1913134"/>
              <a:gd name="connsiteY6262" fmla="*/ 448433 h 1621113"/>
              <a:gd name="connsiteX6263" fmla="*/ 972258 w 1913134"/>
              <a:gd name="connsiteY6263" fmla="*/ 452981 h 1621113"/>
              <a:gd name="connsiteX6264" fmla="*/ 977601 w 1913134"/>
              <a:gd name="connsiteY6264" fmla="*/ 464085 h 1621113"/>
              <a:gd name="connsiteX6265" fmla="*/ 972258 w 1913134"/>
              <a:gd name="connsiteY6265" fmla="*/ 452981 h 1621113"/>
              <a:gd name="connsiteX6266" fmla="*/ 987053 w 1913134"/>
              <a:gd name="connsiteY6266" fmla="*/ 459537 h 1621113"/>
              <a:gd name="connsiteX6267" fmla="*/ 981710 w 1913134"/>
              <a:gd name="connsiteY6267" fmla="*/ 448433 h 1621113"/>
              <a:gd name="connsiteX6268" fmla="*/ 996210 w 1913134"/>
              <a:gd name="connsiteY6268" fmla="*/ 455131 h 1621113"/>
              <a:gd name="connsiteX6269" fmla="*/ 990866 w 1913134"/>
              <a:gd name="connsiteY6269" fmla="*/ 444026 h 1621113"/>
              <a:gd name="connsiteX6270" fmla="*/ 1000023 w 1913134"/>
              <a:gd name="connsiteY6270" fmla="*/ 439620 h 1621113"/>
              <a:gd name="connsiteX6271" fmla="*/ 999355 w 1913134"/>
              <a:gd name="connsiteY6271" fmla="*/ 438232 h 1621113"/>
              <a:gd name="connsiteX6272" fmla="*/ 996851 w 1913134"/>
              <a:gd name="connsiteY6272" fmla="*/ 433029 h 1621113"/>
              <a:gd name="connsiteX6273" fmla="*/ 996934 w 1913134"/>
              <a:gd name="connsiteY6273" fmla="*/ 433201 h 1621113"/>
              <a:gd name="connsiteX6274" fmla="*/ 994680 w 1913134"/>
              <a:gd name="connsiteY6274" fmla="*/ 428516 h 1621113"/>
              <a:gd name="connsiteX6275" fmla="*/ 998165 w 1913134"/>
              <a:gd name="connsiteY6275" fmla="*/ 426839 h 1621113"/>
              <a:gd name="connsiteX6276" fmla="*/ 1002692 w 1913134"/>
              <a:gd name="connsiteY6276" fmla="*/ 424661 h 1621113"/>
              <a:gd name="connsiteX6277" fmla="*/ 1003836 w 1913134"/>
              <a:gd name="connsiteY6277" fmla="*/ 424110 h 1621113"/>
              <a:gd name="connsiteX6278" fmla="*/ 989164 w 1913134"/>
              <a:gd name="connsiteY6278" fmla="*/ 417054 h 1621113"/>
              <a:gd name="connsiteX6279" fmla="*/ 994680 w 1913134"/>
              <a:gd name="connsiteY6279" fmla="*/ 428516 h 1621113"/>
              <a:gd name="connsiteX6280" fmla="*/ 980007 w 1913134"/>
              <a:gd name="connsiteY6280" fmla="*/ 421460 h 1621113"/>
              <a:gd name="connsiteX6281" fmla="*/ 974664 w 1913134"/>
              <a:gd name="connsiteY6281" fmla="*/ 410356 h 1621113"/>
              <a:gd name="connsiteX6282" fmla="*/ 519262 w 1913134"/>
              <a:gd name="connsiteY6282" fmla="*/ 408924 h 1621113"/>
              <a:gd name="connsiteX6283" fmla="*/ 533762 w 1913134"/>
              <a:gd name="connsiteY6283" fmla="*/ 415622 h 1621113"/>
              <a:gd name="connsiteX6284" fmla="*/ 519262 w 1913134"/>
              <a:gd name="connsiteY6284" fmla="*/ 408924 h 1621113"/>
              <a:gd name="connsiteX6285" fmla="*/ 1244630 w 1913134"/>
              <a:gd name="connsiteY6285" fmla="*/ 404409 h 1621113"/>
              <a:gd name="connsiteX6286" fmla="*/ 1249973 w 1913134"/>
              <a:gd name="connsiteY6286" fmla="*/ 415513 h 1621113"/>
              <a:gd name="connsiteX6287" fmla="*/ 789228 w 1913134"/>
              <a:gd name="connsiteY6287" fmla="*/ 402977 h 1621113"/>
              <a:gd name="connsiteX6288" fmla="*/ 794744 w 1913134"/>
              <a:gd name="connsiteY6288" fmla="*/ 414439 h 1621113"/>
              <a:gd name="connsiteX6289" fmla="*/ 780072 w 1913134"/>
              <a:gd name="connsiteY6289" fmla="*/ 407383 h 1621113"/>
              <a:gd name="connsiteX6290" fmla="*/ 1277443 w 1913134"/>
              <a:gd name="connsiteY6290" fmla="*/ 402295 h 1621113"/>
              <a:gd name="connsiteX6291" fmla="*/ 1292411 w 1913134"/>
              <a:gd name="connsiteY6291" fmla="*/ 409209 h 1621113"/>
              <a:gd name="connsiteX6292" fmla="*/ 1282959 w 1913134"/>
              <a:gd name="connsiteY6292" fmla="*/ 413757 h 1621113"/>
              <a:gd name="connsiteX6293" fmla="*/ 1288302 w 1913134"/>
              <a:gd name="connsiteY6293" fmla="*/ 424861 h 1621113"/>
              <a:gd name="connsiteX6294" fmla="*/ 1273802 w 1913134"/>
              <a:gd name="connsiteY6294" fmla="*/ 418163 h 1621113"/>
              <a:gd name="connsiteX6295" fmla="*/ 1268287 w 1913134"/>
              <a:gd name="connsiteY6295" fmla="*/ 406701 h 1621113"/>
              <a:gd name="connsiteX6296" fmla="*/ 447529 w 1913134"/>
              <a:gd name="connsiteY6296" fmla="*/ 401974 h 1621113"/>
              <a:gd name="connsiteX6297" fmla="*/ 443888 w 1913134"/>
              <a:gd name="connsiteY6297" fmla="*/ 417843 h 1621113"/>
              <a:gd name="connsiteX6298" fmla="*/ 438372 w 1913134"/>
              <a:gd name="connsiteY6298" fmla="*/ 406380 h 1621113"/>
              <a:gd name="connsiteX6299" fmla="*/ 447529 w 1913134"/>
              <a:gd name="connsiteY6299" fmla="*/ 401974 h 1621113"/>
              <a:gd name="connsiteX6300" fmla="*/ 770670 w 1913134"/>
              <a:gd name="connsiteY6300" fmla="*/ 399941 h 1621113"/>
              <a:gd name="connsiteX6301" fmla="*/ 780072 w 1913134"/>
              <a:gd name="connsiteY6301" fmla="*/ 407383 h 1621113"/>
              <a:gd name="connsiteX6302" fmla="*/ 770620 w 1913134"/>
              <a:gd name="connsiteY6302" fmla="*/ 411932 h 1621113"/>
              <a:gd name="connsiteX6303" fmla="*/ 765276 w 1913134"/>
              <a:gd name="connsiteY6303" fmla="*/ 400827 h 1621113"/>
              <a:gd name="connsiteX6304" fmla="*/ 770670 w 1913134"/>
              <a:gd name="connsiteY6304" fmla="*/ 399941 h 1621113"/>
              <a:gd name="connsiteX6305" fmla="*/ 741620 w 1913134"/>
              <a:gd name="connsiteY6305" fmla="*/ 398535 h 1621113"/>
              <a:gd name="connsiteX6306" fmla="*/ 756120 w 1913134"/>
              <a:gd name="connsiteY6306" fmla="*/ 405233 h 1621113"/>
              <a:gd name="connsiteX6307" fmla="*/ 1229834 w 1913134"/>
              <a:gd name="connsiteY6307" fmla="*/ 397853 h 1621113"/>
              <a:gd name="connsiteX6308" fmla="*/ 1235178 w 1913134"/>
              <a:gd name="connsiteY6308" fmla="*/ 408957 h 1621113"/>
              <a:gd name="connsiteX6309" fmla="*/ 513919 w 1913134"/>
              <a:gd name="connsiteY6309" fmla="*/ 397820 h 1621113"/>
              <a:gd name="connsiteX6310" fmla="*/ 519262 w 1913134"/>
              <a:gd name="connsiteY6310" fmla="*/ 408924 h 1621113"/>
              <a:gd name="connsiteX6311" fmla="*/ 504762 w 1913134"/>
              <a:gd name="connsiteY6311" fmla="*/ 402226 h 1621113"/>
              <a:gd name="connsiteX6312" fmla="*/ 513919 w 1913134"/>
              <a:gd name="connsiteY6312" fmla="*/ 397820 h 1621113"/>
              <a:gd name="connsiteX6313" fmla="*/ 1286895 w 1913134"/>
              <a:gd name="connsiteY6313" fmla="*/ 397746 h 1621113"/>
              <a:gd name="connsiteX6314" fmla="*/ 1277443 w 1913134"/>
              <a:gd name="connsiteY6314" fmla="*/ 402295 h 1621113"/>
              <a:gd name="connsiteX6315" fmla="*/ 1286895 w 1913134"/>
              <a:gd name="connsiteY6315" fmla="*/ 397746 h 1621113"/>
              <a:gd name="connsiteX6316" fmla="*/ 456686 w 1913134"/>
              <a:gd name="connsiteY6316" fmla="*/ 397568 h 1621113"/>
              <a:gd name="connsiteX6317" fmla="*/ 462201 w 1913134"/>
              <a:gd name="connsiteY6317" fmla="*/ 409030 h 1621113"/>
              <a:gd name="connsiteX6318" fmla="*/ 456686 w 1913134"/>
              <a:gd name="connsiteY6318" fmla="*/ 397568 h 1621113"/>
              <a:gd name="connsiteX6319" fmla="*/ 945368 w 1913134"/>
              <a:gd name="connsiteY6319" fmla="*/ 397102 h 1621113"/>
              <a:gd name="connsiteX6320" fmla="*/ 936212 w 1913134"/>
              <a:gd name="connsiteY6320" fmla="*/ 401508 h 1621113"/>
              <a:gd name="connsiteX6321" fmla="*/ 945368 w 1913134"/>
              <a:gd name="connsiteY6321" fmla="*/ 397102 h 1621113"/>
              <a:gd name="connsiteX6322" fmla="*/ 945368 w 1913134"/>
              <a:gd name="connsiteY6322" fmla="*/ 397102 h 1621113"/>
              <a:gd name="connsiteX6323" fmla="*/ 950712 w 1913134"/>
              <a:gd name="connsiteY6323" fmla="*/ 408206 h 1621113"/>
              <a:gd name="connsiteX6324" fmla="*/ 945368 w 1913134"/>
              <a:gd name="connsiteY6324" fmla="*/ 397102 h 1621113"/>
              <a:gd name="connsiteX6325" fmla="*/ 649319 w 1913134"/>
              <a:gd name="connsiteY6325" fmla="*/ 395714 h 1621113"/>
              <a:gd name="connsiteX6326" fmla="*/ 651573 w 1913134"/>
              <a:gd name="connsiteY6326" fmla="*/ 400398 h 1621113"/>
              <a:gd name="connsiteX6327" fmla="*/ 656917 w 1913134"/>
              <a:gd name="connsiteY6327" fmla="*/ 411502 h 1621113"/>
              <a:gd name="connsiteX6328" fmla="*/ 651573 w 1913134"/>
              <a:gd name="connsiteY6328" fmla="*/ 400398 h 1621113"/>
              <a:gd name="connsiteX6329" fmla="*/ 660730 w 1913134"/>
              <a:gd name="connsiteY6329" fmla="*/ 395992 h 1621113"/>
              <a:gd name="connsiteX6330" fmla="*/ 651573 w 1913134"/>
              <a:gd name="connsiteY6330" fmla="*/ 400398 h 1621113"/>
              <a:gd name="connsiteX6331" fmla="*/ 649319 w 1913134"/>
              <a:gd name="connsiteY6331" fmla="*/ 395714 h 1621113"/>
              <a:gd name="connsiteX6332" fmla="*/ 1262943 w 1913134"/>
              <a:gd name="connsiteY6332" fmla="*/ 395597 h 1621113"/>
              <a:gd name="connsiteX6333" fmla="*/ 1265198 w 1913134"/>
              <a:gd name="connsiteY6333" fmla="*/ 400281 h 1621113"/>
              <a:gd name="connsiteX6334" fmla="*/ 1265089 w 1913134"/>
              <a:gd name="connsiteY6334" fmla="*/ 400055 h 1621113"/>
              <a:gd name="connsiteX6335" fmla="*/ 1092475 w 1913134"/>
              <a:gd name="connsiteY6335" fmla="*/ 395132 h 1621113"/>
              <a:gd name="connsiteX6336" fmla="*/ 1097819 w 1913134"/>
              <a:gd name="connsiteY6336" fmla="*/ 406236 h 1621113"/>
              <a:gd name="connsiteX6337" fmla="*/ 637073 w 1913134"/>
              <a:gd name="connsiteY6337" fmla="*/ 393700 h 1621113"/>
              <a:gd name="connsiteX6338" fmla="*/ 627621 w 1913134"/>
              <a:gd name="connsiteY6338" fmla="*/ 398249 h 1621113"/>
              <a:gd name="connsiteX6339" fmla="*/ 637073 w 1913134"/>
              <a:gd name="connsiteY6339" fmla="*/ 393700 h 1621113"/>
              <a:gd name="connsiteX6340" fmla="*/ 568471 w 1913134"/>
              <a:gd name="connsiteY6340" fmla="*/ 393257 h 1621113"/>
              <a:gd name="connsiteX6341" fmla="*/ 568680 w 1913134"/>
              <a:gd name="connsiteY6341" fmla="*/ 393691 h 1621113"/>
              <a:gd name="connsiteX6342" fmla="*/ 570684 w 1913134"/>
              <a:gd name="connsiteY6342" fmla="*/ 397855 h 1621113"/>
              <a:gd name="connsiteX6343" fmla="*/ 454518 w 1913134"/>
              <a:gd name="connsiteY6343" fmla="*/ 393064 h 1621113"/>
              <a:gd name="connsiteX6344" fmla="*/ 454682 w 1913134"/>
              <a:gd name="connsiteY6344" fmla="*/ 393404 h 1621113"/>
              <a:gd name="connsiteX6345" fmla="*/ 456686 w 1913134"/>
              <a:gd name="connsiteY6345" fmla="*/ 397568 h 1621113"/>
              <a:gd name="connsiteX6346" fmla="*/ 466138 w 1913134"/>
              <a:gd name="connsiteY6346" fmla="*/ 393020 h 1621113"/>
              <a:gd name="connsiteX6347" fmla="*/ 471653 w 1913134"/>
              <a:gd name="connsiteY6347" fmla="*/ 404482 h 1621113"/>
              <a:gd name="connsiteX6348" fmla="*/ 462201 w 1913134"/>
              <a:gd name="connsiteY6348" fmla="*/ 409030 h 1621113"/>
              <a:gd name="connsiteX6349" fmla="*/ 456686 w 1913134"/>
              <a:gd name="connsiteY6349" fmla="*/ 397568 h 1621113"/>
              <a:gd name="connsiteX6350" fmla="*/ 466138 w 1913134"/>
              <a:gd name="connsiteY6350" fmla="*/ 393020 h 1621113"/>
              <a:gd name="connsiteX6351" fmla="*/ 783885 w 1913134"/>
              <a:gd name="connsiteY6351" fmla="*/ 391873 h 1621113"/>
              <a:gd name="connsiteX6352" fmla="*/ 789228 w 1913134"/>
              <a:gd name="connsiteY6352" fmla="*/ 402977 h 1621113"/>
              <a:gd name="connsiteX6353" fmla="*/ 783885 w 1913134"/>
              <a:gd name="connsiteY6353" fmla="*/ 391873 h 1621113"/>
              <a:gd name="connsiteX6354" fmla="*/ 613121 w 1913134"/>
              <a:gd name="connsiteY6354" fmla="*/ 391551 h 1621113"/>
              <a:gd name="connsiteX6355" fmla="*/ 618465 w 1913134"/>
              <a:gd name="connsiteY6355" fmla="*/ 402655 h 1621113"/>
              <a:gd name="connsiteX6356" fmla="*/ 603965 w 1913134"/>
              <a:gd name="connsiteY6356" fmla="*/ 395957 h 1621113"/>
              <a:gd name="connsiteX6357" fmla="*/ 613121 w 1913134"/>
              <a:gd name="connsiteY6357" fmla="*/ 391551 h 1621113"/>
              <a:gd name="connsiteX6358" fmla="*/ 1272100 w 1913134"/>
              <a:gd name="connsiteY6358" fmla="*/ 391190 h 1621113"/>
              <a:gd name="connsiteX6359" fmla="*/ 1277443 w 1913134"/>
              <a:gd name="connsiteY6359" fmla="*/ 402295 h 1621113"/>
              <a:gd name="connsiteX6360" fmla="*/ 1272100 w 1913134"/>
              <a:gd name="connsiteY6360" fmla="*/ 391190 h 1621113"/>
              <a:gd name="connsiteX6361" fmla="*/ 458419 w 1913134"/>
              <a:gd name="connsiteY6361" fmla="*/ 390965 h 1621113"/>
              <a:gd name="connsiteX6362" fmla="*/ 456686 w 1913134"/>
              <a:gd name="connsiteY6362" fmla="*/ 397568 h 1621113"/>
              <a:gd name="connsiteX6363" fmla="*/ 458419 w 1913134"/>
              <a:gd name="connsiteY6363" fmla="*/ 390965 h 1621113"/>
              <a:gd name="connsiteX6364" fmla="*/ 589292 w 1913134"/>
              <a:gd name="connsiteY6364" fmla="*/ 388900 h 1621113"/>
              <a:gd name="connsiteX6365" fmla="*/ 603965 w 1913134"/>
              <a:gd name="connsiteY6365" fmla="*/ 395957 h 1621113"/>
              <a:gd name="connsiteX6366" fmla="*/ 418529 w 1913134"/>
              <a:gd name="connsiteY6366" fmla="*/ 388578 h 1621113"/>
              <a:gd name="connsiteX6367" fmla="*/ 420658 w 1913134"/>
              <a:gd name="connsiteY6367" fmla="*/ 393004 h 1621113"/>
              <a:gd name="connsiteX6368" fmla="*/ 420629 w 1913134"/>
              <a:gd name="connsiteY6368" fmla="*/ 392943 h 1621113"/>
              <a:gd name="connsiteX6369" fmla="*/ 419197 w 1913134"/>
              <a:gd name="connsiteY6369" fmla="*/ 389966 h 1621113"/>
              <a:gd name="connsiteX6370" fmla="*/ 420533 w 1913134"/>
              <a:gd name="connsiteY6370" fmla="*/ 392742 h 1621113"/>
              <a:gd name="connsiteX6371" fmla="*/ 420629 w 1913134"/>
              <a:gd name="connsiteY6371" fmla="*/ 392943 h 1621113"/>
              <a:gd name="connsiteX6372" fmla="*/ 423872 w 1913134"/>
              <a:gd name="connsiteY6372" fmla="*/ 399682 h 1621113"/>
              <a:gd name="connsiteX6373" fmla="*/ 414421 w 1913134"/>
              <a:gd name="connsiteY6373" fmla="*/ 404231 h 1621113"/>
              <a:gd name="connsiteX6374" fmla="*/ 451342 w 1913134"/>
              <a:gd name="connsiteY6374" fmla="*/ 386464 h 1621113"/>
              <a:gd name="connsiteX6375" fmla="*/ 442186 w 1913134"/>
              <a:gd name="connsiteY6375" fmla="*/ 390870 h 1621113"/>
              <a:gd name="connsiteX6376" fmla="*/ 451342 w 1913134"/>
              <a:gd name="connsiteY6376" fmla="*/ 386464 h 1621113"/>
              <a:gd name="connsiteX6377" fmla="*/ 451342 w 1913134"/>
              <a:gd name="connsiteY6377" fmla="*/ 386464 h 1621113"/>
              <a:gd name="connsiteX6378" fmla="*/ 452010 w 1913134"/>
              <a:gd name="connsiteY6378" fmla="*/ 387852 h 1621113"/>
              <a:gd name="connsiteX6379" fmla="*/ 454518 w 1913134"/>
              <a:gd name="connsiteY6379" fmla="*/ 393064 h 1621113"/>
              <a:gd name="connsiteX6380" fmla="*/ 454488 w 1913134"/>
              <a:gd name="connsiteY6380" fmla="*/ 393001 h 1621113"/>
              <a:gd name="connsiteX6381" fmla="*/ 454432 w 1913134"/>
              <a:gd name="connsiteY6381" fmla="*/ 392883 h 1621113"/>
              <a:gd name="connsiteX6382" fmla="*/ 456686 w 1913134"/>
              <a:gd name="connsiteY6382" fmla="*/ 397568 h 1621113"/>
              <a:gd name="connsiteX6383" fmla="*/ 453045 w 1913134"/>
              <a:gd name="connsiteY6383" fmla="*/ 413437 h 1621113"/>
              <a:gd name="connsiteX6384" fmla="*/ 447529 w 1913134"/>
              <a:gd name="connsiteY6384" fmla="*/ 401974 h 1621113"/>
              <a:gd name="connsiteX6385" fmla="*/ 442186 w 1913134"/>
              <a:gd name="connsiteY6385" fmla="*/ 390870 h 1621113"/>
              <a:gd name="connsiteX6386" fmla="*/ 451342 w 1913134"/>
              <a:gd name="connsiteY6386" fmla="*/ 386464 h 1621113"/>
              <a:gd name="connsiteX6387" fmla="*/ 1110788 w 1913134"/>
              <a:gd name="connsiteY6387" fmla="*/ 386320 h 1621113"/>
              <a:gd name="connsiteX6388" fmla="*/ 1101632 w 1913134"/>
              <a:gd name="connsiteY6388" fmla="*/ 390726 h 1621113"/>
              <a:gd name="connsiteX6389" fmla="*/ 1110788 w 1913134"/>
              <a:gd name="connsiteY6389" fmla="*/ 386320 h 1621113"/>
              <a:gd name="connsiteX6390" fmla="*/ 1116132 w 1913134"/>
              <a:gd name="connsiteY6390" fmla="*/ 397424 h 1621113"/>
              <a:gd name="connsiteX6391" fmla="*/ 939853 w 1913134"/>
              <a:gd name="connsiteY6391" fmla="*/ 385639 h 1621113"/>
              <a:gd name="connsiteX6392" fmla="*/ 945368 w 1913134"/>
              <a:gd name="connsiteY6392" fmla="*/ 397101 h 1621113"/>
              <a:gd name="connsiteX6393" fmla="*/ 945368 w 1913134"/>
              <a:gd name="connsiteY6393" fmla="*/ 397102 h 1621113"/>
              <a:gd name="connsiteX6394" fmla="*/ 939853 w 1913134"/>
              <a:gd name="connsiteY6394" fmla="*/ 385639 h 1621113"/>
              <a:gd name="connsiteX6395" fmla="*/ 769385 w 1913134"/>
              <a:gd name="connsiteY6395" fmla="*/ 385175 h 1621113"/>
              <a:gd name="connsiteX6396" fmla="*/ 774728 w 1913134"/>
              <a:gd name="connsiteY6396" fmla="*/ 396279 h 1621113"/>
              <a:gd name="connsiteX6397" fmla="*/ 765276 w 1913134"/>
              <a:gd name="connsiteY6397" fmla="*/ 400827 h 1621113"/>
              <a:gd name="connsiteX6398" fmla="*/ 756120 w 1913134"/>
              <a:gd name="connsiteY6398" fmla="*/ 405233 h 1621113"/>
              <a:gd name="connsiteX6399" fmla="*/ 750776 w 1913134"/>
              <a:gd name="connsiteY6399" fmla="*/ 394129 h 1621113"/>
              <a:gd name="connsiteX6400" fmla="*/ 759933 w 1913134"/>
              <a:gd name="connsiteY6400" fmla="*/ 389723 h 1621113"/>
              <a:gd name="connsiteX6401" fmla="*/ 769385 w 1913134"/>
              <a:gd name="connsiteY6401" fmla="*/ 385175 h 1621113"/>
              <a:gd name="connsiteX6402" fmla="*/ 859431 w 1913134"/>
              <a:gd name="connsiteY6402" fmla="*/ 383312 h 1621113"/>
              <a:gd name="connsiteX6403" fmla="*/ 864774 w 1913134"/>
              <a:gd name="connsiteY6403" fmla="*/ 394416 h 1621113"/>
              <a:gd name="connsiteX6404" fmla="*/ 859431 w 1913134"/>
              <a:gd name="connsiteY6404" fmla="*/ 383312 h 1621113"/>
              <a:gd name="connsiteX6405" fmla="*/ 574497 w 1913134"/>
              <a:gd name="connsiteY6405" fmla="*/ 382345 h 1621113"/>
              <a:gd name="connsiteX6406" fmla="*/ 579840 w 1913134"/>
              <a:gd name="connsiteY6406" fmla="*/ 393449 h 1621113"/>
              <a:gd name="connsiteX6407" fmla="*/ 574497 w 1913134"/>
              <a:gd name="connsiteY6407" fmla="*/ 382345 h 1621113"/>
              <a:gd name="connsiteX6408" fmla="*/ 1266280 w 1913134"/>
              <a:gd name="connsiteY6408" fmla="*/ 382025 h 1621113"/>
              <a:gd name="connsiteX6409" fmla="*/ 1272100 w 1913134"/>
              <a:gd name="connsiteY6409" fmla="*/ 391190 h 1621113"/>
              <a:gd name="connsiteX6410" fmla="*/ 1262943 w 1913134"/>
              <a:gd name="connsiteY6410" fmla="*/ 395597 h 1621113"/>
              <a:gd name="connsiteX6411" fmla="*/ 1264947 w 1913134"/>
              <a:gd name="connsiteY6411" fmla="*/ 399761 h 1621113"/>
              <a:gd name="connsiteX6412" fmla="*/ 1265089 w 1913134"/>
              <a:gd name="connsiteY6412" fmla="*/ 400055 h 1621113"/>
              <a:gd name="connsiteX6413" fmla="*/ 1268287 w 1913134"/>
              <a:gd name="connsiteY6413" fmla="*/ 406701 h 1621113"/>
              <a:gd name="connsiteX6414" fmla="*/ 1259130 w 1913134"/>
              <a:gd name="connsiteY6414" fmla="*/ 411107 h 1621113"/>
              <a:gd name="connsiteX6415" fmla="*/ 1253787 w 1913134"/>
              <a:gd name="connsiteY6415" fmla="*/ 400003 h 1621113"/>
              <a:gd name="connsiteX6416" fmla="*/ 1248443 w 1913134"/>
              <a:gd name="connsiteY6416" fmla="*/ 388898 h 1621113"/>
              <a:gd name="connsiteX6417" fmla="*/ 1257600 w 1913134"/>
              <a:gd name="connsiteY6417" fmla="*/ 384492 h 1621113"/>
              <a:gd name="connsiteX6418" fmla="*/ 1257600 w 1913134"/>
              <a:gd name="connsiteY6418" fmla="*/ 384492 h 1621113"/>
              <a:gd name="connsiteX6419" fmla="*/ 1257600 w 1913134"/>
              <a:gd name="connsiteY6419" fmla="*/ 384492 h 1621113"/>
              <a:gd name="connsiteX6420" fmla="*/ 1266280 w 1913134"/>
              <a:gd name="connsiteY6420" fmla="*/ 382025 h 1621113"/>
              <a:gd name="connsiteX6421" fmla="*/ 1006242 w 1913134"/>
              <a:gd name="connsiteY6421" fmla="*/ 381484 h 1621113"/>
              <a:gd name="connsiteX6422" fmla="*/ 1008426 w 1913134"/>
              <a:gd name="connsiteY6422" fmla="*/ 386023 h 1621113"/>
              <a:gd name="connsiteX6423" fmla="*/ 1008246 w 1913134"/>
              <a:gd name="connsiteY6423" fmla="*/ 385649 h 1621113"/>
              <a:gd name="connsiteX6424" fmla="*/ 1006242 w 1913134"/>
              <a:gd name="connsiteY6424" fmla="*/ 381484 h 1621113"/>
              <a:gd name="connsiteX6425" fmla="*/ 778541 w 1913134"/>
              <a:gd name="connsiteY6425" fmla="*/ 380769 h 1621113"/>
              <a:gd name="connsiteX6426" fmla="*/ 769385 w 1913134"/>
              <a:gd name="connsiteY6426" fmla="*/ 385175 h 1621113"/>
              <a:gd name="connsiteX6427" fmla="*/ 778541 w 1913134"/>
              <a:gd name="connsiteY6427" fmla="*/ 380769 h 1621113"/>
              <a:gd name="connsiteX6428" fmla="*/ 721604 w 1913134"/>
              <a:gd name="connsiteY6428" fmla="*/ 380375 h 1621113"/>
              <a:gd name="connsiteX6429" fmla="*/ 723761 w 1913134"/>
              <a:gd name="connsiteY6429" fmla="*/ 384857 h 1621113"/>
              <a:gd name="connsiteX6430" fmla="*/ 723608 w 1913134"/>
              <a:gd name="connsiteY6430" fmla="*/ 384539 h 1621113"/>
              <a:gd name="connsiteX6431" fmla="*/ 721604 w 1913134"/>
              <a:gd name="connsiteY6431" fmla="*/ 380375 h 1621113"/>
              <a:gd name="connsiteX6432" fmla="*/ 607606 w 1913134"/>
              <a:gd name="connsiteY6432" fmla="*/ 380088 h 1621113"/>
              <a:gd name="connsiteX6433" fmla="*/ 607606 w 1913134"/>
              <a:gd name="connsiteY6433" fmla="*/ 380088 h 1621113"/>
              <a:gd name="connsiteX6434" fmla="*/ 436842 w 1913134"/>
              <a:gd name="connsiteY6434" fmla="*/ 379766 h 1621113"/>
              <a:gd name="connsiteX6435" fmla="*/ 427686 w 1913134"/>
              <a:gd name="connsiteY6435" fmla="*/ 384172 h 1621113"/>
              <a:gd name="connsiteX6436" fmla="*/ 436842 w 1913134"/>
              <a:gd name="connsiteY6436" fmla="*/ 379766 h 1621113"/>
              <a:gd name="connsiteX6437" fmla="*/ 436842 w 1913134"/>
              <a:gd name="connsiteY6437" fmla="*/ 379766 h 1621113"/>
              <a:gd name="connsiteX6438" fmla="*/ 438988 w 1913134"/>
              <a:gd name="connsiteY6438" fmla="*/ 384225 h 1621113"/>
              <a:gd name="connsiteX6439" fmla="*/ 438846 w 1913134"/>
              <a:gd name="connsiteY6439" fmla="*/ 383930 h 1621113"/>
              <a:gd name="connsiteX6440" fmla="*/ 436842 w 1913134"/>
              <a:gd name="connsiteY6440" fmla="*/ 379766 h 1621113"/>
              <a:gd name="connsiteX6441" fmla="*/ 425432 w 1913134"/>
              <a:gd name="connsiteY6441" fmla="*/ 379487 h 1621113"/>
              <a:gd name="connsiteX6442" fmla="*/ 425488 w 1913134"/>
              <a:gd name="connsiteY6442" fmla="*/ 379605 h 1621113"/>
              <a:gd name="connsiteX6443" fmla="*/ 425682 w 1913134"/>
              <a:gd name="connsiteY6443" fmla="*/ 380008 h 1621113"/>
              <a:gd name="connsiteX6444" fmla="*/ 427686 w 1913134"/>
              <a:gd name="connsiteY6444" fmla="*/ 384172 h 1621113"/>
              <a:gd name="connsiteX6445" fmla="*/ 425432 w 1913134"/>
              <a:gd name="connsiteY6445" fmla="*/ 379487 h 1621113"/>
              <a:gd name="connsiteX6446" fmla="*/ 95439 w 1913134"/>
              <a:gd name="connsiteY6446" fmla="*/ 378621 h 1621113"/>
              <a:gd name="connsiteX6447" fmla="*/ 100782 w 1913134"/>
              <a:gd name="connsiteY6447" fmla="*/ 389725 h 1621113"/>
              <a:gd name="connsiteX6448" fmla="*/ 95439 w 1913134"/>
              <a:gd name="connsiteY6448" fmla="*/ 378621 h 1621113"/>
              <a:gd name="connsiteX6449" fmla="*/ 1243100 w 1913134"/>
              <a:gd name="connsiteY6449" fmla="*/ 377794 h 1621113"/>
              <a:gd name="connsiteX6450" fmla="*/ 1257600 w 1913134"/>
              <a:gd name="connsiteY6450" fmla="*/ 384492 h 1621113"/>
              <a:gd name="connsiteX6451" fmla="*/ 1248443 w 1913134"/>
              <a:gd name="connsiteY6451" fmla="*/ 388898 h 1621113"/>
              <a:gd name="connsiteX6452" fmla="*/ 1004085 w 1913134"/>
              <a:gd name="connsiteY6452" fmla="*/ 377002 h 1621113"/>
              <a:gd name="connsiteX6453" fmla="*/ 1004238 w 1913134"/>
              <a:gd name="connsiteY6453" fmla="*/ 377320 h 1621113"/>
              <a:gd name="connsiteX6454" fmla="*/ 1006242 w 1913134"/>
              <a:gd name="connsiteY6454" fmla="*/ 381484 h 1621113"/>
              <a:gd name="connsiteX6455" fmla="*/ 958461 w 1913134"/>
              <a:gd name="connsiteY6455" fmla="*/ 376685 h 1621113"/>
              <a:gd name="connsiteX6456" fmla="*/ 949305 w 1913134"/>
              <a:gd name="connsiteY6456" fmla="*/ 381091 h 1621113"/>
              <a:gd name="connsiteX6457" fmla="*/ 958461 w 1913134"/>
              <a:gd name="connsiteY6457" fmla="*/ 376685 h 1621113"/>
              <a:gd name="connsiteX6458" fmla="*/ 958461 w 1913134"/>
              <a:gd name="connsiteY6458" fmla="*/ 376685 h 1621113"/>
              <a:gd name="connsiteX6459" fmla="*/ 960641 w 1913134"/>
              <a:gd name="connsiteY6459" fmla="*/ 381215 h 1621113"/>
              <a:gd name="connsiteX6460" fmla="*/ 960529 w 1913134"/>
              <a:gd name="connsiteY6460" fmla="*/ 380983 h 1621113"/>
              <a:gd name="connsiteX6461" fmla="*/ 958461 w 1913134"/>
              <a:gd name="connsiteY6461" fmla="*/ 376685 h 1621113"/>
              <a:gd name="connsiteX6462" fmla="*/ 1276208 w 1913134"/>
              <a:gd name="connsiteY6462" fmla="*/ 375538 h 1621113"/>
              <a:gd name="connsiteX6463" fmla="*/ 1281552 w 1913134"/>
              <a:gd name="connsiteY6463" fmla="*/ 386642 h 1621113"/>
              <a:gd name="connsiteX6464" fmla="*/ 1272100 w 1913134"/>
              <a:gd name="connsiteY6464" fmla="*/ 391190 h 1621113"/>
              <a:gd name="connsiteX6465" fmla="*/ 1276208 w 1913134"/>
              <a:gd name="connsiteY6465" fmla="*/ 375538 h 1621113"/>
              <a:gd name="connsiteX6466" fmla="*/ 445999 w 1913134"/>
              <a:gd name="connsiteY6466" fmla="*/ 375360 h 1621113"/>
              <a:gd name="connsiteX6467" fmla="*/ 442186 w 1913134"/>
              <a:gd name="connsiteY6467" fmla="*/ 390870 h 1621113"/>
              <a:gd name="connsiteX6468" fmla="*/ 438988 w 1913134"/>
              <a:gd name="connsiteY6468" fmla="*/ 384225 h 1621113"/>
              <a:gd name="connsiteX6469" fmla="*/ 439097 w 1913134"/>
              <a:gd name="connsiteY6469" fmla="*/ 384450 h 1621113"/>
              <a:gd name="connsiteX6470" fmla="*/ 436842 w 1913134"/>
              <a:gd name="connsiteY6470" fmla="*/ 379766 h 1621113"/>
              <a:gd name="connsiteX6471" fmla="*/ 445999 w 1913134"/>
              <a:gd name="connsiteY6471" fmla="*/ 375360 h 1621113"/>
              <a:gd name="connsiteX6472" fmla="*/ 389061 w 1913134"/>
              <a:gd name="connsiteY6472" fmla="*/ 374966 h 1621113"/>
              <a:gd name="connsiteX6473" fmla="*/ 379905 w 1913134"/>
              <a:gd name="connsiteY6473" fmla="*/ 379372 h 1621113"/>
              <a:gd name="connsiteX6474" fmla="*/ 385420 w 1913134"/>
              <a:gd name="connsiteY6474" fmla="*/ 390835 h 1621113"/>
              <a:gd name="connsiteX6475" fmla="*/ 376264 w 1913134"/>
              <a:gd name="connsiteY6475" fmla="*/ 395241 h 1621113"/>
              <a:gd name="connsiteX6476" fmla="*/ 381607 w 1913134"/>
              <a:gd name="connsiteY6476" fmla="*/ 406345 h 1621113"/>
              <a:gd name="connsiteX6477" fmla="*/ 390764 w 1913134"/>
              <a:gd name="connsiteY6477" fmla="*/ 401939 h 1621113"/>
              <a:gd name="connsiteX6478" fmla="*/ 385420 w 1913134"/>
              <a:gd name="connsiteY6478" fmla="*/ 390835 h 1621113"/>
              <a:gd name="connsiteX6479" fmla="*/ 394577 w 1913134"/>
              <a:gd name="connsiteY6479" fmla="*/ 386428 h 1621113"/>
              <a:gd name="connsiteX6480" fmla="*/ 389061 w 1913134"/>
              <a:gd name="connsiteY6480" fmla="*/ 374966 h 1621113"/>
              <a:gd name="connsiteX6481" fmla="*/ 389061 w 1913134"/>
              <a:gd name="connsiteY6481" fmla="*/ 374966 h 1621113"/>
              <a:gd name="connsiteX6482" fmla="*/ 779165 w 1913134"/>
              <a:gd name="connsiteY6482" fmla="*/ 374876 h 1621113"/>
              <a:gd name="connsiteX6483" fmla="*/ 787698 w 1913134"/>
              <a:gd name="connsiteY6483" fmla="*/ 376362 h 1621113"/>
              <a:gd name="connsiteX6484" fmla="*/ 793041 w 1913134"/>
              <a:gd name="connsiteY6484" fmla="*/ 387467 h 1621113"/>
              <a:gd name="connsiteX6485" fmla="*/ 784597 w 1913134"/>
              <a:gd name="connsiteY6485" fmla="*/ 379805 h 1621113"/>
              <a:gd name="connsiteX6486" fmla="*/ 706808 w 1913134"/>
              <a:gd name="connsiteY6486" fmla="*/ 373819 h 1621113"/>
              <a:gd name="connsiteX6487" fmla="*/ 697652 w 1913134"/>
              <a:gd name="connsiteY6487" fmla="*/ 378225 h 1621113"/>
              <a:gd name="connsiteX6488" fmla="*/ 702995 w 1913134"/>
              <a:gd name="connsiteY6488" fmla="*/ 389329 h 1621113"/>
              <a:gd name="connsiteX6489" fmla="*/ 712152 w 1913134"/>
              <a:gd name="connsiteY6489" fmla="*/ 384923 h 1621113"/>
              <a:gd name="connsiteX6490" fmla="*/ 721604 w 1913134"/>
              <a:gd name="connsiteY6490" fmla="*/ 380375 h 1621113"/>
              <a:gd name="connsiteX6491" fmla="*/ 717495 w 1913134"/>
              <a:gd name="connsiteY6491" fmla="*/ 396027 h 1621113"/>
              <a:gd name="connsiteX6492" fmla="*/ 726947 w 1913134"/>
              <a:gd name="connsiteY6492" fmla="*/ 391479 h 1621113"/>
              <a:gd name="connsiteX6493" fmla="*/ 726279 w 1913134"/>
              <a:gd name="connsiteY6493" fmla="*/ 390091 h 1621113"/>
              <a:gd name="connsiteX6494" fmla="*/ 723761 w 1913134"/>
              <a:gd name="connsiteY6494" fmla="*/ 384857 h 1621113"/>
              <a:gd name="connsiteX6495" fmla="*/ 723858 w 1913134"/>
              <a:gd name="connsiteY6495" fmla="*/ 385060 h 1621113"/>
              <a:gd name="connsiteX6496" fmla="*/ 721604 w 1913134"/>
              <a:gd name="connsiteY6496" fmla="*/ 380375 h 1621113"/>
              <a:gd name="connsiteX6497" fmla="*/ 712152 w 1913134"/>
              <a:gd name="connsiteY6497" fmla="*/ 384923 h 1621113"/>
              <a:gd name="connsiteX6498" fmla="*/ 706808 w 1913134"/>
              <a:gd name="connsiteY6498" fmla="*/ 373819 h 1621113"/>
              <a:gd name="connsiteX6499" fmla="*/ 1252256 w 1913134"/>
              <a:gd name="connsiteY6499" fmla="*/ 373388 h 1621113"/>
              <a:gd name="connsiteX6500" fmla="*/ 1257600 w 1913134"/>
              <a:gd name="connsiteY6500" fmla="*/ 384492 h 1621113"/>
              <a:gd name="connsiteX6501" fmla="*/ 1243100 w 1913134"/>
              <a:gd name="connsiteY6501" fmla="*/ 377794 h 1621113"/>
              <a:gd name="connsiteX6502" fmla="*/ 1252256 w 1913134"/>
              <a:gd name="connsiteY6502" fmla="*/ 373388 h 1621113"/>
              <a:gd name="connsiteX6503" fmla="*/ 1252256 w 1913134"/>
              <a:gd name="connsiteY6503" fmla="*/ 373388 h 1621113"/>
              <a:gd name="connsiteX6504" fmla="*/ 1257600 w 1913134"/>
              <a:gd name="connsiteY6504" fmla="*/ 384492 h 1621113"/>
              <a:gd name="connsiteX6505" fmla="*/ 1309317 w 1913134"/>
              <a:gd name="connsiteY6505" fmla="*/ 373281 h 1621113"/>
              <a:gd name="connsiteX6506" fmla="*/ 1314660 w 1913134"/>
              <a:gd name="connsiteY6506" fmla="*/ 384386 h 1621113"/>
              <a:gd name="connsiteX6507" fmla="*/ 1299865 w 1913134"/>
              <a:gd name="connsiteY6507" fmla="*/ 377830 h 1621113"/>
              <a:gd name="connsiteX6508" fmla="*/ 1309317 w 1913134"/>
              <a:gd name="connsiteY6508" fmla="*/ 373281 h 1621113"/>
              <a:gd name="connsiteX6509" fmla="*/ 524561 w 1913134"/>
              <a:gd name="connsiteY6509" fmla="*/ 373067 h 1621113"/>
              <a:gd name="connsiteX6510" fmla="*/ 526888 w 1913134"/>
              <a:gd name="connsiteY6510" fmla="*/ 377903 h 1621113"/>
              <a:gd name="connsiteX6511" fmla="*/ 524561 w 1913134"/>
              <a:gd name="connsiteY6511" fmla="*/ 373067 h 1621113"/>
              <a:gd name="connsiteX6512" fmla="*/ 955233 w 1913134"/>
              <a:gd name="connsiteY6512" fmla="*/ 369977 h 1621113"/>
              <a:gd name="connsiteX6513" fmla="*/ 955267 w 1913134"/>
              <a:gd name="connsiteY6513" fmla="*/ 370047 h 1621113"/>
              <a:gd name="connsiteX6514" fmla="*/ 958461 w 1913134"/>
              <a:gd name="connsiteY6514" fmla="*/ 376685 h 1621113"/>
              <a:gd name="connsiteX6515" fmla="*/ 773026 w 1913134"/>
              <a:gd name="connsiteY6515" fmla="*/ 369306 h 1621113"/>
              <a:gd name="connsiteX6516" fmla="*/ 779165 w 1913134"/>
              <a:gd name="connsiteY6516" fmla="*/ 374876 h 1621113"/>
              <a:gd name="connsiteX6517" fmla="*/ 776928 w 1913134"/>
              <a:gd name="connsiteY6517" fmla="*/ 374487 h 1621113"/>
              <a:gd name="connsiteX6518" fmla="*/ 773026 w 1913134"/>
              <a:gd name="connsiteY6518" fmla="*/ 369306 h 1621113"/>
              <a:gd name="connsiteX6519" fmla="*/ 102131 w 1913134"/>
              <a:gd name="connsiteY6519" fmla="*/ 369094 h 1621113"/>
              <a:gd name="connsiteX6520" fmla="*/ 104595 w 1913134"/>
              <a:gd name="connsiteY6520" fmla="*/ 374215 h 1621113"/>
              <a:gd name="connsiteX6521" fmla="*/ 102257 w 1913134"/>
              <a:gd name="connsiteY6521" fmla="*/ 369356 h 1621113"/>
              <a:gd name="connsiteX6522" fmla="*/ 1318474 w 1913134"/>
              <a:gd name="connsiteY6522" fmla="*/ 368875 h 1621113"/>
              <a:gd name="connsiteX6523" fmla="*/ 1323817 w 1913134"/>
              <a:gd name="connsiteY6523" fmla="*/ 379979 h 1621113"/>
              <a:gd name="connsiteX6524" fmla="*/ 1318474 w 1913134"/>
              <a:gd name="connsiteY6524" fmla="*/ 368875 h 1621113"/>
              <a:gd name="connsiteX6525" fmla="*/ 101678 w 1913134"/>
              <a:gd name="connsiteY6525" fmla="*/ 368152 h 1621113"/>
              <a:gd name="connsiteX6526" fmla="*/ 101710 w 1913134"/>
              <a:gd name="connsiteY6526" fmla="*/ 368219 h 1621113"/>
              <a:gd name="connsiteX6527" fmla="*/ 102099 w 1913134"/>
              <a:gd name="connsiteY6527" fmla="*/ 369028 h 1621113"/>
              <a:gd name="connsiteX6528" fmla="*/ 102131 w 1913134"/>
              <a:gd name="connsiteY6528" fmla="*/ 369094 h 1621113"/>
              <a:gd name="connsiteX6529" fmla="*/ 953786 w 1913134"/>
              <a:gd name="connsiteY6529" fmla="*/ 366968 h 1621113"/>
              <a:gd name="connsiteX6530" fmla="*/ 955233 w 1913134"/>
              <a:gd name="connsiteY6530" fmla="*/ 369977 h 1621113"/>
              <a:gd name="connsiteX6531" fmla="*/ 955122 w 1913134"/>
              <a:gd name="connsiteY6531" fmla="*/ 369745 h 1621113"/>
              <a:gd name="connsiteX6532" fmla="*/ 1294522 w 1913134"/>
              <a:gd name="connsiteY6532" fmla="*/ 366725 h 1621113"/>
              <a:gd name="connsiteX6533" fmla="*/ 1299865 w 1913134"/>
              <a:gd name="connsiteY6533" fmla="*/ 377830 h 1621113"/>
              <a:gd name="connsiteX6534" fmla="*/ 1290708 w 1913134"/>
              <a:gd name="connsiteY6534" fmla="*/ 382236 h 1621113"/>
              <a:gd name="connsiteX6535" fmla="*/ 1288454 w 1913134"/>
              <a:gd name="connsiteY6535" fmla="*/ 377551 h 1621113"/>
              <a:gd name="connsiteX6536" fmla="*/ 1288608 w 1913134"/>
              <a:gd name="connsiteY6536" fmla="*/ 377871 h 1621113"/>
              <a:gd name="connsiteX6537" fmla="*/ 1290040 w 1913134"/>
              <a:gd name="connsiteY6537" fmla="*/ 380848 h 1621113"/>
              <a:gd name="connsiteX6538" fmla="*/ 1288704 w 1913134"/>
              <a:gd name="connsiteY6538" fmla="*/ 378072 h 1621113"/>
              <a:gd name="connsiteX6539" fmla="*/ 1288608 w 1913134"/>
              <a:gd name="connsiteY6539" fmla="*/ 377871 h 1621113"/>
              <a:gd name="connsiteX6540" fmla="*/ 1285365 w 1913134"/>
              <a:gd name="connsiteY6540" fmla="*/ 371132 h 1621113"/>
              <a:gd name="connsiteX6541" fmla="*/ 1286510 w 1913134"/>
              <a:gd name="connsiteY6541" fmla="*/ 370581 h 1621113"/>
              <a:gd name="connsiteX6542" fmla="*/ 1288850 w 1913134"/>
              <a:gd name="connsiteY6542" fmla="*/ 369455 h 1621113"/>
              <a:gd name="connsiteX6543" fmla="*/ 1293377 w 1913134"/>
              <a:gd name="connsiteY6543" fmla="*/ 367276 h 1621113"/>
              <a:gd name="connsiteX6544" fmla="*/ 1294522 w 1913134"/>
              <a:gd name="connsiteY6544" fmla="*/ 366725 h 1621113"/>
              <a:gd name="connsiteX6545" fmla="*/ 578606 w 1913134"/>
              <a:gd name="connsiteY6545" fmla="*/ 366692 h 1621113"/>
              <a:gd name="connsiteX6546" fmla="*/ 569154 w 1913134"/>
              <a:gd name="connsiteY6546" fmla="*/ 371240 h 1621113"/>
              <a:gd name="connsiteX6547" fmla="*/ 574497 w 1913134"/>
              <a:gd name="connsiteY6547" fmla="*/ 382345 h 1621113"/>
              <a:gd name="connsiteX6548" fmla="*/ 565340 w 1913134"/>
              <a:gd name="connsiteY6548" fmla="*/ 386751 h 1621113"/>
              <a:gd name="connsiteX6549" fmla="*/ 566008 w 1913134"/>
              <a:gd name="connsiteY6549" fmla="*/ 388139 h 1621113"/>
              <a:gd name="connsiteX6550" fmla="*/ 568471 w 1913134"/>
              <a:gd name="connsiteY6550" fmla="*/ 393257 h 1621113"/>
              <a:gd name="connsiteX6551" fmla="*/ 568430 w 1913134"/>
              <a:gd name="connsiteY6551" fmla="*/ 393170 h 1621113"/>
              <a:gd name="connsiteX6552" fmla="*/ 570684 w 1913134"/>
              <a:gd name="connsiteY6552" fmla="*/ 397855 h 1621113"/>
              <a:gd name="connsiteX6553" fmla="*/ 579840 w 1913134"/>
              <a:gd name="connsiteY6553" fmla="*/ 393449 h 1621113"/>
              <a:gd name="connsiteX6554" fmla="*/ 574497 w 1913134"/>
              <a:gd name="connsiteY6554" fmla="*/ 382345 h 1621113"/>
              <a:gd name="connsiteX6555" fmla="*/ 583949 w 1913134"/>
              <a:gd name="connsiteY6555" fmla="*/ 377796 h 1621113"/>
              <a:gd name="connsiteX6556" fmla="*/ 1010055 w 1913134"/>
              <a:gd name="connsiteY6556" fmla="*/ 365974 h 1621113"/>
              <a:gd name="connsiteX6557" fmla="*/ 1000899 w 1913134"/>
              <a:gd name="connsiteY6557" fmla="*/ 370380 h 1621113"/>
              <a:gd name="connsiteX6558" fmla="*/ 1001567 w 1913134"/>
              <a:gd name="connsiteY6558" fmla="*/ 371768 h 1621113"/>
              <a:gd name="connsiteX6559" fmla="*/ 1004085 w 1913134"/>
              <a:gd name="connsiteY6559" fmla="*/ 377002 h 1621113"/>
              <a:gd name="connsiteX6560" fmla="*/ 1003988 w 1913134"/>
              <a:gd name="connsiteY6560" fmla="*/ 376800 h 1621113"/>
              <a:gd name="connsiteX6561" fmla="*/ 1006242 w 1913134"/>
              <a:gd name="connsiteY6561" fmla="*/ 381484 h 1621113"/>
              <a:gd name="connsiteX6562" fmla="*/ 997086 w 1913134"/>
              <a:gd name="connsiteY6562" fmla="*/ 385891 h 1621113"/>
              <a:gd name="connsiteX6563" fmla="*/ 1011586 w 1913134"/>
              <a:gd name="connsiteY6563" fmla="*/ 392589 h 1621113"/>
              <a:gd name="connsiteX6564" fmla="*/ 1008426 w 1913134"/>
              <a:gd name="connsiteY6564" fmla="*/ 386023 h 1621113"/>
              <a:gd name="connsiteX6565" fmla="*/ 1008497 w 1913134"/>
              <a:gd name="connsiteY6565" fmla="*/ 386169 h 1621113"/>
              <a:gd name="connsiteX6566" fmla="*/ 1006242 w 1913134"/>
              <a:gd name="connsiteY6566" fmla="*/ 381484 h 1621113"/>
              <a:gd name="connsiteX6567" fmla="*/ 1015399 w 1913134"/>
              <a:gd name="connsiteY6567" fmla="*/ 377078 h 1621113"/>
              <a:gd name="connsiteX6568" fmla="*/ 1006242 w 1913134"/>
              <a:gd name="connsiteY6568" fmla="*/ 381484 h 1621113"/>
              <a:gd name="connsiteX6569" fmla="*/ 1010055 w 1913134"/>
              <a:gd name="connsiteY6569" fmla="*/ 365974 h 1621113"/>
              <a:gd name="connsiteX6570" fmla="*/ 953118 w 1913134"/>
              <a:gd name="connsiteY6570" fmla="*/ 365580 h 1621113"/>
              <a:gd name="connsiteX6571" fmla="*/ 955289 w 1913134"/>
              <a:gd name="connsiteY6571" fmla="*/ 370093 h 1621113"/>
              <a:gd name="connsiteX6572" fmla="*/ 955267 w 1913134"/>
              <a:gd name="connsiteY6572" fmla="*/ 370047 h 1621113"/>
              <a:gd name="connsiteX6573" fmla="*/ 782182 w 1913134"/>
              <a:gd name="connsiteY6573" fmla="*/ 364900 h 1621113"/>
              <a:gd name="connsiteX6574" fmla="*/ 773026 w 1913134"/>
              <a:gd name="connsiteY6574" fmla="*/ 369306 h 1621113"/>
              <a:gd name="connsiteX6575" fmla="*/ 782182 w 1913134"/>
              <a:gd name="connsiteY6575" fmla="*/ 364900 h 1621113"/>
              <a:gd name="connsiteX6576" fmla="*/ 796855 w 1913134"/>
              <a:gd name="connsiteY6576" fmla="*/ 371956 h 1621113"/>
              <a:gd name="connsiteX6577" fmla="*/ 787698 w 1913134"/>
              <a:gd name="connsiteY6577" fmla="*/ 376362 h 1621113"/>
              <a:gd name="connsiteX6578" fmla="*/ 611419 w 1913134"/>
              <a:gd name="connsiteY6578" fmla="*/ 364578 h 1621113"/>
              <a:gd name="connsiteX6579" fmla="*/ 614633 w 1913134"/>
              <a:gd name="connsiteY6579" fmla="*/ 371256 h 1621113"/>
              <a:gd name="connsiteX6580" fmla="*/ 614508 w 1913134"/>
              <a:gd name="connsiteY6580" fmla="*/ 370997 h 1621113"/>
              <a:gd name="connsiteX6581" fmla="*/ 616762 w 1913134"/>
              <a:gd name="connsiteY6581" fmla="*/ 375682 h 1621113"/>
              <a:gd name="connsiteX6582" fmla="*/ 607606 w 1913134"/>
              <a:gd name="connsiteY6582" fmla="*/ 380088 h 1621113"/>
              <a:gd name="connsiteX6583" fmla="*/ 598449 w 1913134"/>
              <a:gd name="connsiteY6583" fmla="*/ 384494 h 1621113"/>
              <a:gd name="connsiteX6584" fmla="*/ 593106 w 1913134"/>
              <a:gd name="connsiteY6584" fmla="*/ 373390 h 1621113"/>
              <a:gd name="connsiteX6585" fmla="*/ 598449 w 1913134"/>
              <a:gd name="connsiteY6585" fmla="*/ 384494 h 1621113"/>
              <a:gd name="connsiteX6586" fmla="*/ 589292 w 1913134"/>
              <a:gd name="connsiteY6586" fmla="*/ 388900 h 1621113"/>
              <a:gd name="connsiteX6587" fmla="*/ 594808 w 1913134"/>
              <a:gd name="connsiteY6587" fmla="*/ 400363 h 1621113"/>
              <a:gd name="connsiteX6588" fmla="*/ 603965 w 1913134"/>
              <a:gd name="connsiteY6588" fmla="*/ 395957 h 1621113"/>
              <a:gd name="connsiteX6589" fmla="*/ 609308 w 1913134"/>
              <a:gd name="connsiteY6589" fmla="*/ 407061 h 1621113"/>
              <a:gd name="connsiteX6590" fmla="*/ 600152 w 1913134"/>
              <a:gd name="connsiteY6590" fmla="*/ 411467 h 1621113"/>
              <a:gd name="connsiteX6591" fmla="*/ 605495 w 1913134"/>
              <a:gd name="connsiteY6591" fmla="*/ 422571 h 1621113"/>
              <a:gd name="connsiteX6592" fmla="*/ 614652 w 1913134"/>
              <a:gd name="connsiteY6592" fmla="*/ 418165 h 1621113"/>
              <a:gd name="connsiteX6593" fmla="*/ 609308 w 1913134"/>
              <a:gd name="connsiteY6593" fmla="*/ 407061 h 1621113"/>
              <a:gd name="connsiteX6594" fmla="*/ 618465 w 1913134"/>
              <a:gd name="connsiteY6594" fmla="*/ 402655 h 1621113"/>
              <a:gd name="connsiteX6595" fmla="*/ 613121 w 1913134"/>
              <a:gd name="connsiteY6595" fmla="*/ 391551 h 1621113"/>
              <a:gd name="connsiteX6596" fmla="*/ 607606 w 1913134"/>
              <a:gd name="connsiteY6596" fmla="*/ 380088 h 1621113"/>
              <a:gd name="connsiteX6597" fmla="*/ 616762 w 1913134"/>
              <a:gd name="connsiteY6597" fmla="*/ 375682 h 1621113"/>
              <a:gd name="connsiteX6598" fmla="*/ 614633 w 1913134"/>
              <a:gd name="connsiteY6598" fmla="*/ 371256 h 1621113"/>
              <a:gd name="connsiteX6599" fmla="*/ 614662 w 1913134"/>
              <a:gd name="connsiteY6599" fmla="*/ 371317 h 1621113"/>
              <a:gd name="connsiteX6600" fmla="*/ 616094 w 1913134"/>
              <a:gd name="connsiteY6600" fmla="*/ 374294 h 1621113"/>
              <a:gd name="connsiteX6601" fmla="*/ 614758 w 1913134"/>
              <a:gd name="connsiteY6601" fmla="*/ 371518 h 1621113"/>
              <a:gd name="connsiteX6602" fmla="*/ 614662 w 1913134"/>
              <a:gd name="connsiteY6602" fmla="*/ 371317 h 1621113"/>
              <a:gd name="connsiteX6603" fmla="*/ 1156867 w 1913134"/>
              <a:gd name="connsiteY6603" fmla="*/ 364147 h 1621113"/>
              <a:gd name="connsiteX6604" fmla="*/ 1162210 w 1913134"/>
              <a:gd name="connsiteY6604" fmla="*/ 375251 h 1621113"/>
              <a:gd name="connsiteX6605" fmla="*/ 1156867 w 1913134"/>
              <a:gd name="connsiteY6605" fmla="*/ 364147 h 1621113"/>
              <a:gd name="connsiteX6606" fmla="*/ 1156867 w 1913134"/>
              <a:gd name="connsiteY6606" fmla="*/ 364147 h 1621113"/>
              <a:gd name="connsiteX6607" fmla="*/ 1147710 w 1913134"/>
              <a:gd name="connsiteY6607" fmla="*/ 368553 h 1621113"/>
              <a:gd name="connsiteX6608" fmla="*/ 1162210 w 1913134"/>
              <a:gd name="connsiteY6608" fmla="*/ 375251 h 1621113"/>
              <a:gd name="connsiteX6609" fmla="*/ 1156867 w 1913134"/>
              <a:gd name="connsiteY6609" fmla="*/ 364147 h 1621113"/>
              <a:gd name="connsiteX6610" fmla="*/ 99252 w 1913134"/>
              <a:gd name="connsiteY6610" fmla="*/ 363110 h 1621113"/>
              <a:gd name="connsiteX6611" fmla="*/ 101678 w 1913134"/>
              <a:gd name="connsiteY6611" fmla="*/ 368152 h 1621113"/>
              <a:gd name="connsiteX6612" fmla="*/ 101590 w 1913134"/>
              <a:gd name="connsiteY6612" fmla="*/ 367968 h 1621113"/>
              <a:gd name="connsiteX6613" fmla="*/ 99252 w 1913134"/>
              <a:gd name="connsiteY6613" fmla="*/ 363110 h 1621113"/>
              <a:gd name="connsiteX6614" fmla="*/ 506396 w 1913134"/>
              <a:gd name="connsiteY6614" fmla="*/ 361681 h 1621113"/>
              <a:gd name="connsiteX6615" fmla="*/ 512216 w 1913134"/>
              <a:gd name="connsiteY6615" fmla="*/ 370847 h 1621113"/>
              <a:gd name="connsiteX6616" fmla="*/ 497716 w 1913134"/>
              <a:gd name="connsiteY6616" fmla="*/ 364149 h 1621113"/>
              <a:gd name="connsiteX6617" fmla="*/ 506396 w 1913134"/>
              <a:gd name="connsiteY6617" fmla="*/ 361681 h 1621113"/>
              <a:gd name="connsiteX6618" fmla="*/ 1252159 w 1913134"/>
              <a:gd name="connsiteY6618" fmla="*/ 361469 h 1621113"/>
              <a:gd name="connsiteX6619" fmla="*/ 1261413 w 1913134"/>
              <a:gd name="connsiteY6619" fmla="*/ 368982 h 1621113"/>
              <a:gd name="connsiteX6620" fmla="*/ 1252256 w 1913134"/>
              <a:gd name="connsiteY6620" fmla="*/ 373388 h 1621113"/>
              <a:gd name="connsiteX6621" fmla="*/ 1243100 w 1913134"/>
              <a:gd name="connsiteY6621" fmla="*/ 377794 h 1621113"/>
              <a:gd name="connsiteX6622" fmla="*/ 1237756 w 1913134"/>
              <a:gd name="connsiteY6622" fmla="*/ 366690 h 1621113"/>
              <a:gd name="connsiteX6623" fmla="*/ 1246913 w 1913134"/>
              <a:gd name="connsiteY6623" fmla="*/ 362284 h 1621113"/>
              <a:gd name="connsiteX6624" fmla="*/ 1252159 w 1913134"/>
              <a:gd name="connsiteY6624" fmla="*/ 361469 h 1621113"/>
              <a:gd name="connsiteX6625" fmla="*/ 791339 w 1913134"/>
              <a:gd name="connsiteY6625" fmla="*/ 360494 h 1621113"/>
              <a:gd name="connsiteX6626" fmla="*/ 796855 w 1913134"/>
              <a:gd name="connsiteY6626" fmla="*/ 371956 h 1621113"/>
              <a:gd name="connsiteX6627" fmla="*/ 791339 w 1913134"/>
              <a:gd name="connsiteY6627" fmla="*/ 360494 h 1621113"/>
              <a:gd name="connsiteX6628" fmla="*/ 1239436 w 1913134"/>
              <a:gd name="connsiteY6628" fmla="*/ 359927 h 1621113"/>
              <a:gd name="connsiteX6629" fmla="*/ 1246913 w 1913134"/>
              <a:gd name="connsiteY6629" fmla="*/ 362284 h 1621113"/>
              <a:gd name="connsiteX6630" fmla="*/ 1239436 w 1913134"/>
              <a:gd name="connsiteY6630" fmla="*/ 359927 h 1621113"/>
              <a:gd name="connsiteX6631" fmla="*/ 222407 w 1913134"/>
              <a:gd name="connsiteY6631" fmla="*/ 358991 h 1621113"/>
              <a:gd name="connsiteX6632" fmla="*/ 213250 w 1913134"/>
              <a:gd name="connsiteY6632" fmla="*/ 363397 h 1621113"/>
              <a:gd name="connsiteX6633" fmla="*/ 218593 w 1913134"/>
              <a:gd name="connsiteY6633" fmla="*/ 374501 h 1621113"/>
              <a:gd name="connsiteX6634" fmla="*/ 227750 w 1913134"/>
              <a:gd name="connsiteY6634" fmla="*/ 370095 h 1621113"/>
              <a:gd name="connsiteX6635" fmla="*/ 222407 w 1913134"/>
              <a:gd name="connsiteY6635" fmla="*/ 358991 h 1621113"/>
              <a:gd name="connsiteX6636" fmla="*/ 653684 w 1913134"/>
              <a:gd name="connsiteY6636" fmla="*/ 357915 h 1621113"/>
              <a:gd name="connsiteX6637" fmla="*/ 659200 w 1913134"/>
              <a:gd name="connsiteY6637" fmla="*/ 369377 h 1621113"/>
              <a:gd name="connsiteX6638" fmla="*/ 668652 w 1913134"/>
              <a:gd name="connsiteY6638" fmla="*/ 364829 h 1621113"/>
              <a:gd name="connsiteX6639" fmla="*/ 585508 w 1913134"/>
              <a:gd name="connsiteY6639" fmla="*/ 357601 h 1621113"/>
              <a:gd name="connsiteX6640" fmla="*/ 585653 w 1913134"/>
              <a:gd name="connsiteY6640" fmla="*/ 357902 h 1621113"/>
              <a:gd name="connsiteX6641" fmla="*/ 587762 w 1913134"/>
              <a:gd name="connsiteY6641" fmla="*/ 362286 h 1621113"/>
              <a:gd name="connsiteX6642" fmla="*/ 585508 w 1913134"/>
              <a:gd name="connsiteY6642" fmla="*/ 357601 h 1621113"/>
              <a:gd name="connsiteX6643" fmla="*/ 1289178 w 1913134"/>
              <a:gd name="connsiteY6643" fmla="*/ 355621 h 1621113"/>
              <a:gd name="connsiteX6644" fmla="*/ 1294522 w 1913134"/>
              <a:gd name="connsiteY6644" fmla="*/ 366725 h 1621113"/>
              <a:gd name="connsiteX6645" fmla="*/ 1288850 w 1913134"/>
              <a:gd name="connsiteY6645" fmla="*/ 369455 h 1621113"/>
              <a:gd name="connsiteX6646" fmla="*/ 1285365 w 1913134"/>
              <a:gd name="connsiteY6646" fmla="*/ 371132 h 1621113"/>
              <a:gd name="connsiteX6647" fmla="*/ 1280022 w 1913134"/>
              <a:gd name="connsiteY6647" fmla="*/ 360027 h 1621113"/>
              <a:gd name="connsiteX6648" fmla="*/ 1289178 w 1913134"/>
              <a:gd name="connsiteY6648" fmla="*/ 355621 h 1621113"/>
              <a:gd name="connsiteX6649" fmla="*/ 947774 w 1913134"/>
              <a:gd name="connsiteY6649" fmla="*/ 354476 h 1621113"/>
              <a:gd name="connsiteX6650" fmla="*/ 938618 w 1913134"/>
              <a:gd name="connsiteY6650" fmla="*/ 358882 h 1621113"/>
              <a:gd name="connsiteX6651" fmla="*/ 953118 w 1913134"/>
              <a:gd name="connsiteY6651" fmla="*/ 365580 h 1621113"/>
              <a:gd name="connsiteX6652" fmla="*/ 943961 w 1913134"/>
              <a:gd name="connsiteY6652" fmla="*/ 369987 h 1621113"/>
              <a:gd name="connsiteX6653" fmla="*/ 949305 w 1913134"/>
              <a:gd name="connsiteY6653" fmla="*/ 381091 h 1621113"/>
              <a:gd name="connsiteX6654" fmla="*/ 939853 w 1913134"/>
              <a:gd name="connsiteY6654" fmla="*/ 385639 h 1621113"/>
              <a:gd name="connsiteX6655" fmla="*/ 934509 w 1913134"/>
              <a:gd name="connsiteY6655" fmla="*/ 374535 h 1621113"/>
              <a:gd name="connsiteX6656" fmla="*/ 939853 w 1913134"/>
              <a:gd name="connsiteY6656" fmla="*/ 385639 h 1621113"/>
              <a:gd name="connsiteX6657" fmla="*/ 930696 w 1913134"/>
              <a:gd name="connsiteY6657" fmla="*/ 390045 h 1621113"/>
              <a:gd name="connsiteX6658" fmla="*/ 936212 w 1913134"/>
              <a:gd name="connsiteY6658" fmla="*/ 401508 h 1621113"/>
              <a:gd name="connsiteX6659" fmla="*/ 941555 w 1913134"/>
              <a:gd name="connsiteY6659" fmla="*/ 412612 h 1621113"/>
              <a:gd name="connsiteX6660" fmla="*/ 932399 w 1913134"/>
              <a:gd name="connsiteY6660" fmla="*/ 417018 h 1621113"/>
              <a:gd name="connsiteX6661" fmla="*/ 923242 w 1913134"/>
              <a:gd name="connsiteY6661" fmla="*/ 421424 h 1621113"/>
              <a:gd name="connsiteX6662" fmla="*/ 928585 w 1913134"/>
              <a:gd name="connsiteY6662" fmla="*/ 432529 h 1621113"/>
              <a:gd name="connsiteX6663" fmla="*/ 933929 w 1913134"/>
              <a:gd name="connsiteY6663" fmla="*/ 443633 h 1621113"/>
              <a:gd name="connsiteX6664" fmla="*/ 919133 w 1913134"/>
              <a:gd name="connsiteY6664" fmla="*/ 437077 h 1621113"/>
              <a:gd name="connsiteX6665" fmla="*/ 933929 w 1913134"/>
              <a:gd name="connsiteY6665" fmla="*/ 443633 h 1621113"/>
              <a:gd name="connsiteX6666" fmla="*/ 924477 w 1913134"/>
              <a:gd name="connsiteY6666" fmla="*/ 448181 h 1621113"/>
              <a:gd name="connsiteX6667" fmla="*/ 915320 w 1913134"/>
              <a:gd name="connsiteY6667" fmla="*/ 452587 h 1621113"/>
              <a:gd name="connsiteX6668" fmla="*/ 920836 w 1913134"/>
              <a:gd name="connsiteY6668" fmla="*/ 464050 h 1621113"/>
              <a:gd name="connsiteX6669" fmla="*/ 906164 w 1913134"/>
              <a:gd name="connsiteY6669" fmla="*/ 456994 h 1621113"/>
              <a:gd name="connsiteX6670" fmla="*/ 911679 w 1913134"/>
              <a:gd name="connsiteY6670" fmla="*/ 468456 h 1621113"/>
              <a:gd name="connsiteX6671" fmla="*/ 902523 w 1913134"/>
              <a:gd name="connsiteY6671" fmla="*/ 472862 h 1621113"/>
              <a:gd name="connsiteX6672" fmla="*/ 917023 w 1913134"/>
              <a:gd name="connsiteY6672" fmla="*/ 479560 h 1621113"/>
              <a:gd name="connsiteX6673" fmla="*/ 907866 w 1913134"/>
              <a:gd name="connsiteY6673" fmla="*/ 483966 h 1621113"/>
              <a:gd name="connsiteX6674" fmla="*/ 913210 w 1913134"/>
              <a:gd name="connsiteY6674" fmla="*/ 495071 h 1621113"/>
              <a:gd name="connsiteX6675" fmla="*/ 907866 w 1913134"/>
              <a:gd name="connsiteY6675" fmla="*/ 483966 h 1621113"/>
              <a:gd name="connsiteX6676" fmla="*/ 922366 w 1913134"/>
              <a:gd name="connsiteY6676" fmla="*/ 490665 h 1621113"/>
              <a:gd name="connsiteX6677" fmla="*/ 917023 w 1913134"/>
              <a:gd name="connsiteY6677" fmla="*/ 479560 h 1621113"/>
              <a:gd name="connsiteX6678" fmla="*/ 926179 w 1913134"/>
              <a:gd name="connsiteY6678" fmla="*/ 475154 h 1621113"/>
              <a:gd name="connsiteX6679" fmla="*/ 935336 w 1913134"/>
              <a:gd name="connsiteY6679" fmla="*/ 470748 h 1621113"/>
              <a:gd name="connsiteX6680" fmla="*/ 935336 w 1913134"/>
              <a:gd name="connsiteY6680" fmla="*/ 470748 h 1621113"/>
              <a:gd name="connsiteX6681" fmla="*/ 920836 w 1913134"/>
              <a:gd name="connsiteY6681" fmla="*/ 464050 h 1621113"/>
              <a:gd name="connsiteX6682" fmla="*/ 929993 w 1913134"/>
              <a:gd name="connsiteY6682" fmla="*/ 459644 h 1621113"/>
              <a:gd name="connsiteX6683" fmla="*/ 939445 w 1913134"/>
              <a:gd name="connsiteY6683" fmla="*/ 455095 h 1621113"/>
              <a:gd name="connsiteX6684" fmla="*/ 933929 w 1913134"/>
              <a:gd name="connsiteY6684" fmla="*/ 443633 h 1621113"/>
              <a:gd name="connsiteX6685" fmla="*/ 943085 w 1913134"/>
              <a:gd name="connsiteY6685" fmla="*/ 439227 h 1621113"/>
              <a:gd name="connsiteX6686" fmla="*/ 937742 w 1913134"/>
              <a:gd name="connsiteY6686" fmla="*/ 428122 h 1621113"/>
              <a:gd name="connsiteX6687" fmla="*/ 938887 w 1913134"/>
              <a:gd name="connsiteY6687" fmla="*/ 427572 h 1621113"/>
              <a:gd name="connsiteX6688" fmla="*/ 941227 w 1913134"/>
              <a:gd name="connsiteY6688" fmla="*/ 426446 h 1621113"/>
              <a:gd name="connsiteX6689" fmla="*/ 946899 w 1913134"/>
              <a:gd name="connsiteY6689" fmla="*/ 423716 h 1621113"/>
              <a:gd name="connsiteX6690" fmla="*/ 941555 w 1913134"/>
              <a:gd name="connsiteY6690" fmla="*/ 412612 h 1621113"/>
              <a:gd name="connsiteX6691" fmla="*/ 950712 w 1913134"/>
              <a:gd name="connsiteY6691" fmla="*/ 408206 h 1621113"/>
              <a:gd name="connsiteX6692" fmla="*/ 945368 w 1913134"/>
              <a:gd name="connsiteY6692" fmla="*/ 397102 h 1621113"/>
              <a:gd name="connsiteX6693" fmla="*/ 946683 w 1913134"/>
              <a:gd name="connsiteY6693" fmla="*/ 399833 h 1621113"/>
              <a:gd name="connsiteX6694" fmla="*/ 945368 w 1913134"/>
              <a:gd name="connsiteY6694" fmla="*/ 397101 h 1621113"/>
              <a:gd name="connsiteX6695" fmla="*/ 945368 w 1913134"/>
              <a:gd name="connsiteY6695" fmla="*/ 397101 h 1621113"/>
              <a:gd name="connsiteX6696" fmla="*/ 946550 w 1913134"/>
              <a:gd name="connsiteY6696" fmla="*/ 396533 h 1621113"/>
              <a:gd name="connsiteX6697" fmla="*/ 954820 w 1913134"/>
              <a:gd name="connsiteY6697" fmla="*/ 392553 h 1621113"/>
              <a:gd name="connsiteX6698" fmla="*/ 954820 w 1913134"/>
              <a:gd name="connsiteY6698" fmla="*/ 392553 h 1621113"/>
              <a:gd name="connsiteX6699" fmla="*/ 949305 w 1913134"/>
              <a:gd name="connsiteY6699" fmla="*/ 381091 h 1621113"/>
              <a:gd name="connsiteX6700" fmla="*/ 963977 w 1913134"/>
              <a:gd name="connsiteY6700" fmla="*/ 388147 h 1621113"/>
              <a:gd name="connsiteX6701" fmla="*/ 960641 w 1913134"/>
              <a:gd name="connsiteY6701" fmla="*/ 381215 h 1621113"/>
              <a:gd name="connsiteX6702" fmla="*/ 960788 w 1913134"/>
              <a:gd name="connsiteY6702" fmla="*/ 381520 h 1621113"/>
              <a:gd name="connsiteX6703" fmla="*/ 958461 w 1913134"/>
              <a:gd name="connsiteY6703" fmla="*/ 376685 h 1621113"/>
              <a:gd name="connsiteX6704" fmla="*/ 957793 w 1913134"/>
              <a:gd name="connsiteY6704" fmla="*/ 375297 h 1621113"/>
              <a:gd name="connsiteX6705" fmla="*/ 955289 w 1913134"/>
              <a:gd name="connsiteY6705" fmla="*/ 370093 h 1621113"/>
              <a:gd name="connsiteX6706" fmla="*/ 955372 w 1913134"/>
              <a:gd name="connsiteY6706" fmla="*/ 370265 h 1621113"/>
              <a:gd name="connsiteX6707" fmla="*/ 953118 w 1913134"/>
              <a:gd name="connsiteY6707" fmla="*/ 365580 h 1621113"/>
              <a:gd name="connsiteX6708" fmla="*/ 947774 w 1913134"/>
              <a:gd name="connsiteY6708" fmla="*/ 354476 h 1621113"/>
              <a:gd name="connsiteX6709" fmla="*/ 962275 w 1913134"/>
              <a:gd name="connsiteY6709" fmla="*/ 361174 h 1621113"/>
              <a:gd name="connsiteX6710" fmla="*/ 117860 w 1913134"/>
              <a:gd name="connsiteY6710" fmla="*/ 354156 h 1621113"/>
              <a:gd name="connsiteX6711" fmla="*/ 123204 w 1913134"/>
              <a:gd name="connsiteY6711" fmla="*/ 365260 h 1621113"/>
              <a:gd name="connsiteX6712" fmla="*/ 113752 w 1913134"/>
              <a:gd name="connsiteY6712" fmla="*/ 369808 h 1621113"/>
              <a:gd name="connsiteX6713" fmla="*/ 108408 w 1913134"/>
              <a:gd name="connsiteY6713" fmla="*/ 358704 h 1621113"/>
              <a:gd name="connsiteX6714" fmla="*/ 776839 w 1913134"/>
              <a:gd name="connsiteY6714" fmla="*/ 353796 h 1621113"/>
              <a:gd name="connsiteX6715" fmla="*/ 767682 w 1913134"/>
              <a:gd name="connsiteY6715" fmla="*/ 358202 h 1621113"/>
              <a:gd name="connsiteX6716" fmla="*/ 582419 w 1913134"/>
              <a:gd name="connsiteY6716" fmla="*/ 351182 h 1621113"/>
              <a:gd name="connsiteX6717" fmla="*/ 573262 w 1913134"/>
              <a:gd name="connsiteY6717" fmla="*/ 355588 h 1621113"/>
              <a:gd name="connsiteX6718" fmla="*/ 580092 w 1913134"/>
              <a:gd name="connsiteY6718" fmla="*/ 346346 h 1621113"/>
              <a:gd name="connsiteX6719" fmla="*/ 582419 w 1913134"/>
              <a:gd name="connsiteY6719" fmla="*/ 351182 h 1621113"/>
              <a:gd name="connsiteX6720" fmla="*/ 573262 w 1913134"/>
              <a:gd name="connsiteY6720" fmla="*/ 355588 h 1621113"/>
              <a:gd name="connsiteX6721" fmla="*/ 587762 w 1913134"/>
              <a:gd name="connsiteY6721" fmla="*/ 362286 h 1621113"/>
              <a:gd name="connsiteX6722" fmla="*/ 585758 w 1913134"/>
              <a:gd name="connsiteY6722" fmla="*/ 358122 h 1621113"/>
              <a:gd name="connsiteX6723" fmla="*/ 585653 w 1913134"/>
              <a:gd name="connsiteY6723" fmla="*/ 357902 h 1621113"/>
              <a:gd name="connsiteX6724" fmla="*/ 582419 w 1913134"/>
              <a:gd name="connsiteY6724" fmla="*/ 351182 h 1621113"/>
              <a:gd name="connsiteX6725" fmla="*/ 580351 w 1913134"/>
              <a:gd name="connsiteY6725" fmla="*/ 346883 h 1621113"/>
              <a:gd name="connsiteX6726" fmla="*/ 580230 w 1913134"/>
              <a:gd name="connsiteY6726" fmla="*/ 346633 h 1621113"/>
              <a:gd name="connsiteX6727" fmla="*/ 363875 w 1913134"/>
              <a:gd name="connsiteY6727" fmla="*/ 346059 h 1621113"/>
              <a:gd name="connsiteX6728" fmla="*/ 361810 w 1913134"/>
              <a:gd name="connsiteY6728" fmla="*/ 350972 h 1621113"/>
              <a:gd name="connsiteX6729" fmla="*/ 361029 w 1913134"/>
              <a:gd name="connsiteY6729" fmla="*/ 349858 h 1621113"/>
              <a:gd name="connsiteX6730" fmla="*/ 966088 w 1913134"/>
              <a:gd name="connsiteY6730" fmla="*/ 345664 h 1621113"/>
              <a:gd name="connsiteX6731" fmla="*/ 956931 w 1913134"/>
              <a:gd name="connsiteY6731" fmla="*/ 350070 h 1621113"/>
              <a:gd name="connsiteX6732" fmla="*/ 966088 w 1913134"/>
              <a:gd name="connsiteY6732" fmla="*/ 345664 h 1621113"/>
              <a:gd name="connsiteX6733" fmla="*/ 192939 w 1913134"/>
              <a:gd name="connsiteY6733" fmla="*/ 345379 h 1621113"/>
              <a:gd name="connsiteX6734" fmla="*/ 198282 w 1913134"/>
              <a:gd name="connsiteY6734" fmla="*/ 356483 h 1621113"/>
              <a:gd name="connsiteX6735" fmla="*/ 189126 w 1913134"/>
              <a:gd name="connsiteY6735" fmla="*/ 360889 h 1621113"/>
              <a:gd name="connsiteX6736" fmla="*/ 198282 w 1913134"/>
              <a:gd name="connsiteY6736" fmla="*/ 356483 h 1621113"/>
              <a:gd name="connsiteX6737" fmla="*/ 192939 w 1913134"/>
              <a:gd name="connsiteY6737" fmla="*/ 345379 h 1621113"/>
              <a:gd name="connsiteX6738" fmla="*/ 181633 w 1913134"/>
              <a:gd name="connsiteY6738" fmla="*/ 345319 h 1621113"/>
              <a:gd name="connsiteX6739" fmla="*/ 181778 w 1913134"/>
              <a:gd name="connsiteY6739" fmla="*/ 345621 h 1621113"/>
              <a:gd name="connsiteX6740" fmla="*/ 183782 w 1913134"/>
              <a:gd name="connsiteY6740" fmla="*/ 349785 h 1621113"/>
              <a:gd name="connsiteX6741" fmla="*/ 795447 w 1913134"/>
              <a:gd name="connsiteY6741" fmla="*/ 344841 h 1621113"/>
              <a:gd name="connsiteX6742" fmla="*/ 785995 w 1913134"/>
              <a:gd name="connsiteY6742" fmla="*/ 349390 h 1621113"/>
              <a:gd name="connsiteX6743" fmla="*/ 795447 w 1913134"/>
              <a:gd name="connsiteY6743" fmla="*/ 344841 h 1621113"/>
              <a:gd name="connsiteX6744" fmla="*/ 624684 w 1913134"/>
              <a:gd name="connsiteY6744" fmla="*/ 344519 h 1621113"/>
              <a:gd name="connsiteX6745" fmla="*/ 615527 w 1913134"/>
              <a:gd name="connsiteY6745" fmla="*/ 348925 h 1621113"/>
              <a:gd name="connsiteX6746" fmla="*/ 624684 w 1913134"/>
              <a:gd name="connsiteY6746" fmla="*/ 344519 h 1621113"/>
              <a:gd name="connsiteX6747" fmla="*/ 112345 w 1913134"/>
              <a:gd name="connsiteY6747" fmla="*/ 342693 h 1621113"/>
              <a:gd name="connsiteX6748" fmla="*/ 102893 w 1913134"/>
              <a:gd name="connsiteY6748" fmla="*/ 347242 h 1621113"/>
              <a:gd name="connsiteX6749" fmla="*/ 112345 w 1913134"/>
              <a:gd name="connsiteY6749" fmla="*/ 342693 h 1621113"/>
              <a:gd name="connsiteX6750" fmla="*/ 771495 w 1913134"/>
              <a:gd name="connsiteY6750" fmla="*/ 342691 h 1621113"/>
              <a:gd name="connsiteX6751" fmla="*/ 785995 w 1913134"/>
              <a:gd name="connsiteY6751" fmla="*/ 349390 h 1621113"/>
              <a:gd name="connsiteX6752" fmla="*/ 771495 w 1913134"/>
              <a:gd name="connsiteY6752" fmla="*/ 342691 h 1621113"/>
              <a:gd name="connsiteX6753" fmla="*/ 657793 w 1913134"/>
              <a:gd name="connsiteY6753" fmla="*/ 342262 h 1621113"/>
              <a:gd name="connsiteX6754" fmla="*/ 648341 w 1913134"/>
              <a:gd name="connsiteY6754" fmla="*/ 346811 h 1621113"/>
              <a:gd name="connsiteX6755" fmla="*/ 663136 w 1913134"/>
              <a:gd name="connsiteY6755" fmla="*/ 353367 h 1621113"/>
              <a:gd name="connsiteX6756" fmla="*/ 1316943 w 1913134"/>
              <a:gd name="connsiteY6756" fmla="*/ 342260 h 1621113"/>
              <a:gd name="connsiteX6757" fmla="*/ 1307787 w 1913134"/>
              <a:gd name="connsiteY6757" fmla="*/ 346667 h 1621113"/>
              <a:gd name="connsiteX6758" fmla="*/ 1293287 w 1913134"/>
              <a:gd name="connsiteY6758" fmla="*/ 339969 h 1621113"/>
              <a:gd name="connsiteX6759" fmla="*/ 1298630 w 1913134"/>
              <a:gd name="connsiteY6759" fmla="*/ 351073 h 1621113"/>
              <a:gd name="connsiteX6760" fmla="*/ 1289178 w 1913134"/>
              <a:gd name="connsiteY6760" fmla="*/ 355621 h 1621113"/>
              <a:gd name="connsiteX6761" fmla="*/ 1283835 w 1913134"/>
              <a:gd name="connsiteY6761" fmla="*/ 344517 h 1621113"/>
              <a:gd name="connsiteX6762" fmla="*/ 520138 w 1913134"/>
              <a:gd name="connsiteY6762" fmla="*/ 339684 h 1621113"/>
              <a:gd name="connsiteX6763" fmla="*/ 525481 w 1913134"/>
              <a:gd name="connsiteY6763" fmla="*/ 350788 h 1621113"/>
              <a:gd name="connsiteX6764" fmla="*/ 520138 w 1913134"/>
              <a:gd name="connsiteY6764" fmla="*/ 339684 h 1621113"/>
              <a:gd name="connsiteX6765" fmla="*/ 1179289 w 1913134"/>
              <a:gd name="connsiteY6765" fmla="*/ 339682 h 1621113"/>
              <a:gd name="connsiteX6766" fmla="*/ 1170132 w 1913134"/>
              <a:gd name="connsiteY6766" fmla="*/ 344088 h 1621113"/>
              <a:gd name="connsiteX6767" fmla="*/ 1175475 w 1913134"/>
              <a:gd name="connsiteY6767" fmla="*/ 355192 h 1621113"/>
              <a:gd name="connsiteX6768" fmla="*/ 1180819 w 1913134"/>
              <a:gd name="connsiteY6768" fmla="*/ 366296 h 1621113"/>
              <a:gd name="connsiteX6769" fmla="*/ 1186162 w 1913134"/>
              <a:gd name="connsiteY6769" fmla="*/ 377401 h 1621113"/>
              <a:gd name="connsiteX6770" fmla="*/ 1177006 w 1913134"/>
              <a:gd name="connsiteY6770" fmla="*/ 381807 h 1621113"/>
              <a:gd name="connsiteX6771" fmla="*/ 1167554 w 1913134"/>
              <a:gd name="connsiteY6771" fmla="*/ 386355 h 1621113"/>
              <a:gd name="connsiteX6772" fmla="*/ 1177006 w 1913134"/>
              <a:gd name="connsiteY6772" fmla="*/ 381807 h 1621113"/>
              <a:gd name="connsiteX6773" fmla="*/ 1182521 w 1913134"/>
              <a:gd name="connsiteY6773" fmla="*/ 393269 h 1621113"/>
              <a:gd name="connsiteX6774" fmla="*/ 1173069 w 1913134"/>
              <a:gd name="connsiteY6774" fmla="*/ 397818 h 1621113"/>
              <a:gd name="connsiteX6775" fmla="*/ 1163913 w 1913134"/>
              <a:gd name="connsiteY6775" fmla="*/ 402224 h 1621113"/>
              <a:gd name="connsiteX6776" fmla="*/ 1158397 w 1913134"/>
              <a:gd name="connsiteY6776" fmla="*/ 390761 h 1621113"/>
              <a:gd name="connsiteX6777" fmla="*/ 1149240 w 1913134"/>
              <a:gd name="connsiteY6777" fmla="*/ 395168 h 1621113"/>
              <a:gd name="connsiteX6778" fmla="*/ 1149240 w 1913134"/>
              <a:gd name="connsiteY6778" fmla="*/ 395168 h 1621113"/>
              <a:gd name="connsiteX6779" fmla="*/ 1163913 w 1913134"/>
              <a:gd name="connsiteY6779" fmla="*/ 402224 h 1621113"/>
              <a:gd name="connsiteX6780" fmla="*/ 1173069 w 1913134"/>
              <a:gd name="connsiteY6780" fmla="*/ 397818 h 1621113"/>
              <a:gd name="connsiteX6781" fmla="*/ 1178413 w 1913134"/>
              <a:gd name="connsiteY6781" fmla="*/ 408922 h 1621113"/>
              <a:gd name="connsiteX6782" fmla="*/ 1169256 w 1913134"/>
              <a:gd name="connsiteY6782" fmla="*/ 413328 h 1621113"/>
              <a:gd name="connsiteX6783" fmla="*/ 1174600 w 1913134"/>
              <a:gd name="connsiteY6783" fmla="*/ 424432 h 1621113"/>
              <a:gd name="connsiteX6784" fmla="*/ 1183756 w 1913134"/>
              <a:gd name="connsiteY6784" fmla="*/ 420026 h 1621113"/>
              <a:gd name="connsiteX6785" fmla="*/ 1178413 w 1913134"/>
              <a:gd name="connsiteY6785" fmla="*/ 408922 h 1621113"/>
              <a:gd name="connsiteX6786" fmla="*/ 1179595 w 1913134"/>
              <a:gd name="connsiteY6786" fmla="*/ 408353 h 1621113"/>
              <a:gd name="connsiteX6787" fmla="*/ 1187865 w 1913134"/>
              <a:gd name="connsiteY6787" fmla="*/ 404373 h 1621113"/>
              <a:gd name="connsiteX6788" fmla="*/ 1182521 w 1913134"/>
              <a:gd name="connsiteY6788" fmla="*/ 393269 h 1621113"/>
              <a:gd name="connsiteX6789" fmla="*/ 1177006 w 1913134"/>
              <a:gd name="connsiteY6789" fmla="*/ 381807 h 1621113"/>
              <a:gd name="connsiteX6790" fmla="*/ 1180491 w 1913134"/>
              <a:gd name="connsiteY6790" fmla="*/ 380130 h 1621113"/>
              <a:gd name="connsiteX6791" fmla="*/ 1185018 w 1913134"/>
              <a:gd name="connsiteY6791" fmla="*/ 377951 h 1621113"/>
              <a:gd name="connsiteX6792" fmla="*/ 1186162 w 1913134"/>
              <a:gd name="connsiteY6792" fmla="*/ 377401 h 1621113"/>
              <a:gd name="connsiteX6793" fmla="*/ 1191678 w 1913134"/>
              <a:gd name="connsiteY6793" fmla="*/ 388863 h 1621113"/>
              <a:gd name="connsiteX6794" fmla="*/ 1186162 w 1913134"/>
              <a:gd name="connsiteY6794" fmla="*/ 377401 h 1621113"/>
              <a:gd name="connsiteX6795" fmla="*/ 1180819 w 1913134"/>
              <a:gd name="connsiteY6795" fmla="*/ 366296 h 1621113"/>
              <a:gd name="connsiteX6796" fmla="*/ 1195319 w 1913134"/>
              <a:gd name="connsiteY6796" fmla="*/ 372994 h 1621113"/>
              <a:gd name="connsiteX6797" fmla="*/ 1180819 w 1913134"/>
              <a:gd name="connsiteY6797" fmla="*/ 366296 h 1621113"/>
              <a:gd name="connsiteX6798" fmla="*/ 1185397 w 1913134"/>
              <a:gd name="connsiteY6798" fmla="*/ 364093 h 1621113"/>
              <a:gd name="connsiteX6799" fmla="*/ 1189975 w 1913134"/>
              <a:gd name="connsiteY6799" fmla="*/ 361890 h 1621113"/>
              <a:gd name="connsiteX6800" fmla="*/ 1175475 w 1913134"/>
              <a:gd name="connsiteY6800" fmla="*/ 355192 h 1621113"/>
              <a:gd name="connsiteX6801" fmla="*/ 1170132 w 1913134"/>
              <a:gd name="connsiteY6801" fmla="*/ 344088 h 1621113"/>
              <a:gd name="connsiteX6802" fmla="*/ 1184632 w 1913134"/>
              <a:gd name="connsiteY6802" fmla="*/ 350786 h 1621113"/>
              <a:gd name="connsiteX6803" fmla="*/ 1179289 w 1913134"/>
              <a:gd name="connsiteY6803" fmla="*/ 339682 h 1621113"/>
              <a:gd name="connsiteX6804" fmla="*/ 951588 w 1913134"/>
              <a:gd name="connsiteY6804" fmla="*/ 338966 h 1621113"/>
              <a:gd name="connsiteX6805" fmla="*/ 956931 w 1913134"/>
              <a:gd name="connsiteY6805" fmla="*/ 350070 h 1621113"/>
              <a:gd name="connsiteX6806" fmla="*/ 951588 w 1913134"/>
              <a:gd name="connsiteY6806" fmla="*/ 338966 h 1621113"/>
              <a:gd name="connsiteX6807" fmla="*/ 598596 w 1913134"/>
              <a:gd name="connsiteY6807" fmla="*/ 337931 h 1621113"/>
              <a:gd name="connsiteX6808" fmla="*/ 598664 w 1913134"/>
              <a:gd name="connsiteY6808" fmla="*/ 338071 h 1621113"/>
              <a:gd name="connsiteX6809" fmla="*/ 600732 w 1913134"/>
              <a:gd name="connsiteY6809" fmla="*/ 342369 h 1621113"/>
              <a:gd name="connsiteX6810" fmla="*/ 496186 w 1913134"/>
              <a:gd name="connsiteY6810" fmla="*/ 337534 h 1621113"/>
              <a:gd name="connsiteX6811" fmla="*/ 510686 w 1913134"/>
              <a:gd name="connsiteY6811" fmla="*/ 344232 h 1621113"/>
              <a:gd name="connsiteX6812" fmla="*/ 501529 w 1913134"/>
              <a:gd name="connsiteY6812" fmla="*/ 348638 h 1621113"/>
              <a:gd name="connsiteX6813" fmla="*/ 496186 w 1913134"/>
              <a:gd name="connsiteY6813" fmla="*/ 337534 h 1621113"/>
              <a:gd name="connsiteX6814" fmla="*/ 211547 w 1913134"/>
              <a:gd name="connsiteY6814" fmla="*/ 336424 h 1621113"/>
              <a:gd name="connsiteX6815" fmla="*/ 202391 w 1913134"/>
              <a:gd name="connsiteY6815" fmla="*/ 340831 h 1621113"/>
              <a:gd name="connsiteX6816" fmla="*/ 207734 w 1913134"/>
              <a:gd name="connsiteY6816" fmla="*/ 351935 h 1621113"/>
              <a:gd name="connsiteX6817" fmla="*/ 1302443 w 1913134"/>
              <a:gd name="connsiteY6817" fmla="*/ 335562 h 1621113"/>
              <a:gd name="connsiteX6818" fmla="*/ 1316943 w 1913134"/>
              <a:gd name="connsiteY6818" fmla="*/ 342260 h 1621113"/>
              <a:gd name="connsiteX6819" fmla="*/ 1307787 w 1913134"/>
              <a:gd name="connsiteY6819" fmla="*/ 346667 h 1621113"/>
              <a:gd name="connsiteX6820" fmla="*/ 1302443 w 1913134"/>
              <a:gd name="connsiteY6820" fmla="*/ 335562 h 1621113"/>
              <a:gd name="connsiteX6821" fmla="*/ 529294 w 1913134"/>
              <a:gd name="connsiteY6821" fmla="*/ 335277 h 1621113"/>
              <a:gd name="connsiteX6822" fmla="*/ 520138 w 1913134"/>
              <a:gd name="connsiteY6822" fmla="*/ 339684 h 1621113"/>
              <a:gd name="connsiteX6823" fmla="*/ 529294 w 1913134"/>
              <a:gd name="connsiteY6823" fmla="*/ 335277 h 1621113"/>
              <a:gd name="connsiteX6824" fmla="*/ 534638 w 1913134"/>
              <a:gd name="connsiteY6824" fmla="*/ 346382 h 1621113"/>
              <a:gd name="connsiteX6825" fmla="*/ 949408 w 1913134"/>
              <a:gd name="connsiteY6825" fmla="*/ 334435 h 1621113"/>
              <a:gd name="connsiteX6826" fmla="*/ 949520 w 1913134"/>
              <a:gd name="connsiteY6826" fmla="*/ 334667 h 1621113"/>
              <a:gd name="connsiteX6827" fmla="*/ 951588 w 1913134"/>
              <a:gd name="connsiteY6827" fmla="*/ 338966 h 1621113"/>
              <a:gd name="connsiteX6828" fmla="*/ 790104 w 1913134"/>
              <a:gd name="connsiteY6828" fmla="*/ 333737 h 1621113"/>
              <a:gd name="connsiteX6829" fmla="*/ 780652 w 1913134"/>
              <a:gd name="connsiteY6829" fmla="*/ 338285 h 1621113"/>
              <a:gd name="connsiteX6830" fmla="*/ 790104 w 1913134"/>
              <a:gd name="connsiteY6830" fmla="*/ 333737 h 1621113"/>
              <a:gd name="connsiteX6831" fmla="*/ 790104 w 1913134"/>
              <a:gd name="connsiteY6831" fmla="*/ 333737 h 1621113"/>
              <a:gd name="connsiteX6832" fmla="*/ 804604 w 1913134"/>
              <a:gd name="connsiteY6832" fmla="*/ 340435 h 1621113"/>
              <a:gd name="connsiteX6833" fmla="*/ 795447 w 1913134"/>
              <a:gd name="connsiteY6833" fmla="*/ 344841 h 1621113"/>
              <a:gd name="connsiteX6834" fmla="*/ 505343 w 1913134"/>
              <a:gd name="connsiteY6834" fmla="*/ 333128 h 1621113"/>
              <a:gd name="connsiteX6835" fmla="*/ 496186 w 1913134"/>
              <a:gd name="connsiteY6835" fmla="*/ 337534 h 1621113"/>
              <a:gd name="connsiteX6836" fmla="*/ 505343 w 1913134"/>
              <a:gd name="connsiteY6836" fmla="*/ 333128 h 1621113"/>
              <a:gd name="connsiteX6837" fmla="*/ 507514 w 1913134"/>
              <a:gd name="connsiteY6837" fmla="*/ 337641 h 1621113"/>
              <a:gd name="connsiteX6838" fmla="*/ 507492 w 1913134"/>
              <a:gd name="connsiteY6838" fmla="*/ 337594 h 1621113"/>
              <a:gd name="connsiteX6839" fmla="*/ 507347 w 1913134"/>
              <a:gd name="connsiteY6839" fmla="*/ 337292 h 1621113"/>
              <a:gd name="connsiteX6840" fmla="*/ 505343 w 1913134"/>
              <a:gd name="connsiteY6840" fmla="*/ 333128 h 1621113"/>
              <a:gd name="connsiteX6841" fmla="*/ 1278319 w 1913134"/>
              <a:gd name="connsiteY6841" fmla="*/ 333054 h 1621113"/>
              <a:gd name="connsiteX6842" fmla="*/ 1283835 w 1913134"/>
              <a:gd name="connsiteY6842" fmla="*/ 344517 h 1621113"/>
              <a:gd name="connsiteX6843" fmla="*/ 1289178 w 1913134"/>
              <a:gd name="connsiteY6843" fmla="*/ 355621 h 1621113"/>
              <a:gd name="connsiteX6844" fmla="*/ 1280022 w 1913134"/>
              <a:gd name="connsiteY6844" fmla="*/ 360027 h 1621113"/>
              <a:gd name="connsiteX6845" fmla="*/ 1285365 w 1913134"/>
              <a:gd name="connsiteY6845" fmla="*/ 371132 h 1621113"/>
              <a:gd name="connsiteX6846" fmla="*/ 1276208 w 1913134"/>
              <a:gd name="connsiteY6846" fmla="*/ 375538 h 1621113"/>
              <a:gd name="connsiteX6847" fmla="*/ 1266756 w 1913134"/>
              <a:gd name="connsiteY6847" fmla="*/ 380086 h 1621113"/>
              <a:gd name="connsiteX6848" fmla="*/ 1257600 w 1913134"/>
              <a:gd name="connsiteY6848" fmla="*/ 384492 h 1621113"/>
              <a:gd name="connsiteX6849" fmla="*/ 1261413 w 1913134"/>
              <a:gd name="connsiteY6849" fmla="*/ 368982 h 1621113"/>
              <a:gd name="connsiteX6850" fmla="*/ 1256070 w 1913134"/>
              <a:gd name="connsiteY6850" fmla="*/ 357878 h 1621113"/>
              <a:gd name="connsiteX6851" fmla="*/ 1265522 w 1913134"/>
              <a:gd name="connsiteY6851" fmla="*/ 353329 h 1621113"/>
              <a:gd name="connsiteX6852" fmla="*/ 1274678 w 1913134"/>
              <a:gd name="connsiteY6852" fmla="*/ 348923 h 1621113"/>
              <a:gd name="connsiteX6853" fmla="*/ 1269162 w 1913134"/>
              <a:gd name="connsiteY6853" fmla="*/ 337461 h 1621113"/>
              <a:gd name="connsiteX6854" fmla="*/ 1270307 w 1913134"/>
              <a:gd name="connsiteY6854" fmla="*/ 336910 h 1621113"/>
              <a:gd name="connsiteX6855" fmla="*/ 1271071 w 1913134"/>
              <a:gd name="connsiteY6855" fmla="*/ 336542 h 1621113"/>
              <a:gd name="connsiteX6856" fmla="*/ 993853 w 1913134"/>
              <a:gd name="connsiteY6856" fmla="*/ 332303 h 1621113"/>
              <a:gd name="connsiteX6857" fmla="*/ 999196 w 1913134"/>
              <a:gd name="connsiteY6857" fmla="*/ 343407 h 1621113"/>
              <a:gd name="connsiteX6858" fmla="*/ 990040 w 1913134"/>
              <a:gd name="connsiteY6858" fmla="*/ 347814 h 1621113"/>
              <a:gd name="connsiteX6859" fmla="*/ 1004540 w 1913134"/>
              <a:gd name="connsiteY6859" fmla="*/ 354512 h 1621113"/>
              <a:gd name="connsiteX6860" fmla="*/ 1013696 w 1913134"/>
              <a:gd name="connsiteY6860" fmla="*/ 350105 h 1621113"/>
              <a:gd name="connsiteX6861" fmla="*/ 1004540 w 1913134"/>
              <a:gd name="connsiteY6861" fmla="*/ 354512 h 1621113"/>
              <a:gd name="connsiteX6862" fmla="*/ 999196 w 1913134"/>
              <a:gd name="connsiteY6862" fmla="*/ 343407 h 1621113"/>
              <a:gd name="connsiteX6863" fmla="*/ 1008353 w 1913134"/>
              <a:gd name="connsiteY6863" fmla="*/ 339001 h 1621113"/>
              <a:gd name="connsiteX6864" fmla="*/ 993853 w 1913134"/>
              <a:gd name="connsiteY6864" fmla="*/ 332303 h 1621113"/>
              <a:gd name="connsiteX6865" fmla="*/ 163939 w 1913134"/>
              <a:gd name="connsiteY6865" fmla="*/ 331983 h 1621113"/>
              <a:gd name="connsiteX6866" fmla="*/ 169282 w 1913134"/>
              <a:gd name="connsiteY6866" fmla="*/ 343087 h 1621113"/>
              <a:gd name="connsiteX6867" fmla="*/ 163939 w 1913134"/>
              <a:gd name="connsiteY6867" fmla="*/ 331983 h 1621113"/>
              <a:gd name="connsiteX6868" fmla="*/ 880150 w 1913134"/>
              <a:gd name="connsiteY6868" fmla="*/ 331874 h 1621113"/>
              <a:gd name="connsiteX6869" fmla="*/ 885494 w 1913134"/>
              <a:gd name="connsiteY6869" fmla="*/ 342978 h 1621113"/>
              <a:gd name="connsiteX6870" fmla="*/ 876042 w 1913134"/>
              <a:gd name="connsiteY6870" fmla="*/ 347527 h 1621113"/>
              <a:gd name="connsiteX6871" fmla="*/ 885494 w 1913134"/>
              <a:gd name="connsiteY6871" fmla="*/ 342978 h 1621113"/>
              <a:gd name="connsiteX6872" fmla="*/ 880150 w 1913134"/>
              <a:gd name="connsiteY6872" fmla="*/ 331874 h 1621113"/>
              <a:gd name="connsiteX6873" fmla="*/ 538451 w 1913134"/>
              <a:gd name="connsiteY6873" fmla="*/ 330871 h 1621113"/>
              <a:gd name="connsiteX6874" fmla="*/ 543794 w 1913134"/>
              <a:gd name="connsiteY6874" fmla="*/ 341976 h 1621113"/>
              <a:gd name="connsiteX6875" fmla="*/ 538451 w 1913134"/>
              <a:gd name="connsiteY6875" fmla="*/ 330871 h 1621113"/>
              <a:gd name="connsiteX6876" fmla="*/ 912963 w 1913134"/>
              <a:gd name="connsiteY6876" fmla="*/ 329760 h 1621113"/>
              <a:gd name="connsiteX6877" fmla="*/ 918307 w 1913134"/>
              <a:gd name="connsiteY6877" fmla="*/ 340864 h 1621113"/>
              <a:gd name="connsiteX6878" fmla="*/ 909150 w 1913134"/>
              <a:gd name="connsiteY6878" fmla="*/ 345270 h 1621113"/>
              <a:gd name="connsiteX6879" fmla="*/ 914666 w 1913134"/>
              <a:gd name="connsiteY6879" fmla="*/ 356733 h 1621113"/>
              <a:gd name="connsiteX6880" fmla="*/ 909150 w 1913134"/>
              <a:gd name="connsiteY6880" fmla="*/ 345270 h 1621113"/>
              <a:gd name="connsiteX6881" fmla="*/ 918307 w 1913134"/>
              <a:gd name="connsiteY6881" fmla="*/ 340864 h 1621113"/>
              <a:gd name="connsiteX6882" fmla="*/ 912963 w 1913134"/>
              <a:gd name="connsiteY6882" fmla="*/ 329760 h 1621113"/>
              <a:gd name="connsiteX6883" fmla="*/ 799261 w 1913134"/>
              <a:gd name="connsiteY6883" fmla="*/ 329331 h 1621113"/>
              <a:gd name="connsiteX6884" fmla="*/ 790104 w 1913134"/>
              <a:gd name="connsiteY6884" fmla="*/ 333737 h 1621113"/>
              <a:gd name="connsiteX6885" fmla="*/ 799261 w 1913134"/>
              <a:gd name="connsiteY6885" fmla="*/ 329331 h 1621113"/>
              <a:gd name="connsiteX6886" fmla="*/ 514794 w 1913134"/>
              <a:gd name="connsiteY6886" fmla="*/ 328579 h 1621113"/>
              <a:gd name="connsiteX6887" fmla="*/ 520138 w 1913134"/>
              <a:gd name="connsiteY6887" fmla="*/ 339684 h 1621113"/>
              <a:gd name="connsiteX6888" fmla="*/ 525481 w 1913134"/>
              <a:gd name="connsiteY6888" fmla="*/ 350788 h 1621113"/>
              <a:gd name="connsiteX6889" fmla="*/ 516029 w 1913134"/>
              <a:gd name="connsiteY6889" fmla="*/ 355336 h 1621113"/>
              <a:gd name="connsiteX6890" fmla="*/ 519189 w 1913134"/>
              <a:gd name="connsiteY6890" fmla="*/ 361902 h 1621113"/>
              <a:gd name="connsiteX6891" fmla="*/ 519119 w 1913134"/>
              <a:gd name="connsiteY6891" fmla="*/ 361756 h 1621113"/>
              <a:gd name="connsiteX6892" fmla="*/ 521373 w 1913134"/>
              <a:gd name="connsiteY6892" fmla="*/ 366440 h 1621113"/>
              <a:gd name="connsiteX6893" fmla="*/ 526888 w 1913134"/>
              <a:gd name="connsiteY6893" fmla="*/ 377903 h 1621113"/>
              <a:gd name="connsiteX6894" fmla="*/ 512216 w 1913134"/>
              <a:gd name="connsiteY6894" fmla="*/ 370847 h 1621113"/>
              <a:gd name="connsiteX6895" fmla="*/ 506873 w 1913134"/>
              <a:gd name="connsiteY6895" fmla="*/ 359742 h 1621113"/>
              <a:gd name="connsiteX6896" fmla="*/ 501529 w 1913134"/>
              <a:gd name="connsiteY6896" fmla="*/ 348638 h 1621113"/>
              <a:gd name="connsiteX6897" fmla="*/ 510686 w 1913134"/>
              <a:gd name="connsiteY6897" fmla="*/ 344232 h 1621113"/>
              <a:gd name="connsiteX6898" fmla="*/ 510018 w 1913134"/>
              <a:gd name="connsiteY6898" fmla="*/ 342844 h 1621113"/>
              <a:gd name="connsiteX6899" fmla="*/ 507514 w 1913134"/>
              <a:gd name="connsiteY6899" fmla="*/ 337641 h 1621113"/>
              <a:gd name="connsiteX6900" fmla="*/ 507597 w 1913134"/>
              <a:gd name="connsiteY6900" fmla="*/ 337812 h 1621113"/>
              <a:gd name="connsiteX6901" fmla="*/ 505343 w 1913134"/>
              <a:gd name="connsiteY6901" fmla="*/ 333128 h 1621113"/>
              <a:gd name="connsiteX6902" fmla="*/ 514794 w 1913134"/>
              <a:gd name="connsiteY6902" fmla="*/ 328579 h 1621113"/>
              <a:gd name="connsiteX6903" fmla="*/ 173095 w 1913134"/>
              <a:gd name="connsiteY6903" fmla="*/ 327577 h 1621113"/>
              <a:gd name="connsiteX6904" fmla="*/ 187595 w 1913134"/>
              <a:gd name="connsiteY6904" fmla="*/ 334275 h 1621113"/>
              <a:gd name="connsiteX6905" fmla="*/ 178439 w 1913134"/>
              <a:gd name="connsiteY6905" fmla="*/ 338681 h 1621113"/>
              <a:gd name="connsiteX6906" fmla="*/ 173095 w 1913134"/>
              <a:gd name="connsiteY6906" fmla="*/ 327577 h 1621113"/>
              <a:gd name="connsiteX6907" fmla="*/ 946072 w 1913134"/>
              <a:gd name="connsiteY6907" fmla="*/ 327503 h 1621113"/>
              <a:gd name="connsiteX6908" fmla="*/ 949408 w 1913134"/>
              <a:gd name="connsiteY6908" fmla="*/ 334435 h 1621113"/>
              <a:gd name="connsiteX6909" fmla="*/ 949261 w 1913134"/>
              <a:gd name="connsiteY6909" fmla="*/ 334130 h 1621113"/>
              <a:gd name="connsiteX6910" fmla="*/ 951588 w 1913134"/>
              <a:gd name="connsiteY6910" fmla="*/ 338966 h 1621113"/>
              <a:gd name="connsiteX6911" fmla="*/ 942431 w 1913134"/>
              <a:gd name="connsiteY6911" fmla="*/ 343372 h 1621113"/>
              <a:gd name="connsiteX6912" fmla="*/ 956931 w 1913134"/>
              <a:gd name="connsiteY6912" fmla="*/ 350070 h 1621113"/>
              <a:gd name="connsiteX6913" fmla="*/ 966088 w 1913134"/>
              <a:gd name="connsiteY6913" fmla="*/ 345664 h 1621113"/>
              <a:gd name="connsiteX6914" fmla="*/ 951588 w 1913134"/>
              <a:gd name="connsiteY6914" fmla="*/ 338966 h 1621113"/>
              <a:gd name="connsiteX6915" fmla="*/ 960744 w 1913134"/>
              <a:gd name="connsiteY6915" fmla="*/ 334560 h 1621113"/>
              <a:gd name="connsiteX6916" fmla="*/ 946072 w 1913134"/>
              <a:gd name="connsiteY6916" fmla="*/ 327503 h 1621113"/>
              <a:gd name="connsiteX6917" fmla="*/ 116158 w 1913134"/>
              <a:gd name="connsiteY6917" fmla="*/ 327183 h 1621113"/>
              <a:gd name="connsiteX6918" fmla="*/ 107001 w 1913134"/>
              <a:gd name="connsiteY6918" fmla="*/ 331589 h 1621113"/>
              <a:gd name="connsiteX6919" fmla="*/ 775309 w 1913134"/>
              <a:gd name="connsiteY6919" fmla="*/ 327181 h 1621113"/>
              <a:gd name="connsiteX6920" fmla="*/ 780652 w 1913134"/>
              <a:gd name="connsiteY6920" fmla="*/ 338285 h 1621113"/>
              <a:gd name="connsiteX6921" fmla="*/ 775309 w 1913134"/>
              <a:gd name="connsiteY6921" fmla="*/ 327181 h 1621113"/>
              <a:gd name="connsiteX6922" fmla="*/ 865182 w 1913134"/>
              <a:gd name="connsiteY6922" fmla="*/ 324960 h 1621113"/>
              <a:gd name="connsiteX6923" fmla="*/ 856026 w 1913134"/>
              <a:gd name="connsiteY6923" fmla="*/ 329366 h 1621113"/>
              <a:gd name="connsiteX6924" fmla="*/ 846869 w 1913134"/>
              <a:gd name="connsiteY6924" fmla="*/ 333772 h 1621113"/>
              <a:gd name="connsiteX6925" fmla="*/ 843228 w 1913134"/>
              <a:gd name="connsiteY6925" fmla="*/ 349641 h 1621113"/>
              <a:gd name="connsiteX6926" fmla="*/ 837713 w 1913134"/>
              <a:gd name="connsiteY6926" fmla="*/ 338179 h 1621113"/>
              <a:gd name="connsiteX6927" fmla="*/ 828261 w 1913134"/>
              <a:gd name="connsiteY6927" fmla="*/ 342727 h 1621113"/>
              <a:gd name="connsiteX6928" fmla="*/ 837713 w 1913134"/>
              <a:gd name="connsiteY6928" fmla="*/ 338179 h 1621113"/>
              <a:gd name="connsiteX6929" fmla="*/ 843228 w 1913134"/>
              <a:gd name="connsiteY6929" fmla="*/ 349641 h 1621113"/>
              <a:gd name="connsiteX6930" fmla="*/ 848572 w 1913134"/>
              <a:gd name="connsiteY6930" fmla="*/ 360745 h 1621113"/>
              <a:gd name="connsiteX6931" fmla="*/ 833776 w 1913134"/>
              <a:gd name="connsiteY6931" fmla="*/ 354189 h 1621113"/>
              <a:gd name="connsiteX6932" fmla="*/ 839120 w 1913134"/>
              <a:gd name="connsiteY6932" fmla="*/ 365294 h 1621113"/>
              <a:gd name="connsiteX6933" fmla="*/ 844463 w 1913134"/>
              <a:gd name="connsiteY6933" fmla="*/ 376398 h 1621113"/>
              <a:gd name="connsiteX6934" fmla="*/ 835307 w 1913134"/>
              <a:gd name="connsiteY6934" fmla="*/ 380804 h 1621113"/>
              <a:gd name="connsiteX6935" fmla="*/ 826150 w 1913134"/>
              <a:gd name="connsiteY6935" fmla="*/ 385210 h 1621113"/>
              <a:gd name="connsiteX6936" fmla="*/ 840822 w 1913134"/>
              <a:gd name="connsiteY6936" fmla="*/ 392266 h 1621113"/>
              <a:gd name="connsiteX6937" fmla="*/ 846166 w 1913134"/>
              <a:gd name="connsiteY6937" fmla="*/ 403371 h 1621113"/>
              <a:gd name="connsiteX6938" fmla="*/ 840822 w 1913134"/>
              <a:gd name="connsiteY6938" fmla="*/ 392266 h 1621113"/>
              <a:gd name="connsiteX6939" fmla="*/ 849979 w 1913134"/>
              <a:gd name="connsiteY6939" fmla="*/ 387860 h 1621113"/>
              <a:gd name="connsiteX6940" fmla="*/ 855322 w 1913134"/>
              <a:gd name="connsiteY6940" fmla="*/ 398964 h 1621113"/>
              <a:gd name="connsiteX6941" fmla="*/ 864774 w 1913134"/>
              <a:gd name="connsiteY6941" fmla="*/ 394416 h 1621113"/>
              <a:gd name="connsiteX6942" fmla="*/ 859431 w 1913134"/>
              <a:gd name="connsiteY6942" fmla="*/ 383312 h 1621113"/>
              <a:gd name="connsiteX6943" fmla="*/ 849979 w 1913134"/>
              <a:gd name="connsiteY6943" fmla="*/ 387860 h 1621113"/>
              <a:gd name="connsiteX6944" fmla="*/ 835307 w 1913134"/>
              <a:gd name="connsiteY6944" fmla="*/ 380804 h 1621113"/>
              <a:gd name="connsiteX6945" fmla="*/ 844463 w 1913134"/>
              <a:gd name="connsiteY6945" fmla="*/ 376398 h 1621113"/>
              <a:gd name="connsiteX6946" fmla="*/ 839120 w 1913134"/>
              <a:gd name="connsiteY6946" fmla="*/ 365294 h 1621113"/>
              <a:gd name="connsiteX6947" fmla="*/ 848572 w 1913134"/>
              <a:gd name="connsiteY6947" fmla="*/ 360745 h 1621113"/>
              <a:gd name="connsiteX6948" fmla="*/ 857728 w 1913134"/>
              <a:gd name="connsiteY6948" fmla="*/ 356339 h 1621113"/>
              <a:gd name="connsiteX6949" fmla="*/ 863072 w 1913134"/>
              <a:gd name="connsiteY6949" fmla="*/ 367443 h 1621113"/>
              <a:gd name="connsiteX6950" fmla="*/ 872228 w 1913134"/>
              <a:gd name="connsiteY6950" fmla="*/ 363037 h 1621113"/>
              <a:gd name="connsiteX6951" fmla="*/ 881385 w 1913134"/>
              <a:gd name="connsiteY6951" fmla="*/ 358631 h 1621113"/>
              <a:gd name="connsiteX6952" fmla="*/ 886901 w 1913134"/>
              <a:gd name="connsiteY6952" fmla="*/ 370093 h 1621113"/>
              <a:gd name="connsiteX6953" fmla="*/ 881385 w 1913134"/>
              <a:gd name="connsiteY6953" fmla="*/ 358631 h 1621113"/>
              <a:gd name="connsiteX6954" fmla="*/ 872228 w 1913134"/>
              <a:gd name="connsiteY6954" fmla="*/ 363037 h 1621113"/>
              <a:gd name="connsiteX6955" fmla="*/ 866885 w 1913134"/>
              <a:gd name="connsiteY6955" fmla="*/ 351933 h 1621113"/>
              <a:gd name="connsiteX6956" fmla="*/ 857728 w 1913134"/>
              <a:gd name="connsiteY6956" fmla="*/ 356339 h 1621113"/>
              <a:gd name="connsiteX6957" fmla="*/ 852385 w 1913134"/>
              <a:gd name="connsiteY6957" fmla="*/ 345235 h 1621113"/>
              <a:gd name="connsiteX6958" fmla="*/ 846869 w 1913134"/>
              <a:gd name="connsiteY6958" fmla="*/ 333772 h 1621113"/>
              <a:gd name="connsiteX6959" fmla="*/ 856026 w 1913134"/>
              <a:gd name="connsiteY6959" fmla="*/ 329366 h 1621113"/>
              <a:gd name="connsiteX6960" fmla="*/ 861542 w 1913134"/>
              <a:gd name="connsiteY6960" fmla="*/ 340829 h 1621113"/>
              <a:gd name="connsiteX6961" fmla="*/ 870698 w 1913134"/>
              <a:gd name="connsiteY6961" fmla="*/ 336422 h 1621113"/>
              <a:gd name="connsiteX6962" fmla="*/ 865182 w 1913134"/>
              <a:gd name="connsiteY6962" fmla="*/ 324960 h 1621113"/>
              <a:gd name="connsiteX6963" fmla="*/ 751652 w 1913134"/>
              <a:gd name="connsiteY6963" fmla="*/ 324889 h 1621113"/>
              <a:gd name="connsiteX6964" fmla="*/ 753801 w 1913134"/>
              <a:gd name="connsiteY6964" fmla="*/ 329355 h 1621113"/>
              <a:gd name="connsiteX6965" fmla="*/ 753656 w 1913134"/>
              <a:gd name="connsiteY6965" fmla="*/ 329053 h 1621113"/>
              <a:gd name="connsiteX6966" fmla="*/ 751652 w 1913134"/>
              <a:gd name="connsiteY6966" fmla="*/ 324889 h 1621113"/>
              <a:gd name="connsiteX6967" fmla="*/ 1296928 w 1913134"/>
              <a:gd name="connsiteY6967" fmla="*/ 324100 h 1621113"/>
              <a:gd name="connsiteX6968" fmla="*/ 1302443 w 1913134"/>
              <a:gd name="connsiteY6968" fmla="*/ 335562 h 1621113"/>
              <a:gd name="connsiteX6969" fmla="*/ 1287771 w 1913134"/>
              <a:gd name="connsiteY6969" fmla="*/ 328506 h 1621113"/>
              <a:gd name="connsiteX6970" fmla="*/ 1296928 w 1913134"/>
              <a:gd name="connsiteY6970" fmla="*/ 324100 h 1621113"/>
              <a:gd name="connsiteX6971" fmla="*/ 784761 w 1913134"/>
              <a:gd name="connsiteY6971" fmla="*/ 322633 h 1621113"/>
              <a:gd name="connsiteX6972" fmla="*/ 787015 w 1913134"/>
              <a:gd name="connsiteY6972" fmla="*/ 327317 h 1621113"/>
              <a:gd name="connsiteX6973" fmla="*/ 786910 w 1913134"/>
              <a:gd name="connsiteY6973" fmla="*/ 327099 h 1621113"/>
              <a:gd name="connsiteX6974" fmla="*/ 786765 w 1913134"/>
              <a:gd name="connsiteY6974" fmla="*/ 326797 h 1621113"/>
              <a:gd name="connsiteX6975" fmla="*/ 784761 w 1913134"/>
              <a:gd name="connsiteY6975" fmla="*/ 322633 h 1621113"/>
              <a:gd name="connsiteX6976" fmla="*/ 796030 w 1913134"/>
              <a:gd name="connsiteY6976" fmla="*/ 322617 h 1621113"/>
              <a:gd name="connsiteX6977" fmla="*/ 796063 w 1913134"/>
              <a:gd name="connsiteY6977" fmla="*/ 322685 h 1621113"/>
              <a:gd name="connsiteX6978" fmla="*/ 799261 w 1913134"/>
              <a:gd name="connsiteY6978" fmla="*/ 329331 h 1621113"/>
              <a:gd name="connsiteX6979" fmla="*/ 533108 w 1913134"/>
              <a:gd name="connsiteY6979" fmla="*/ 319767 h 1621113"/>
              <a:gd name="connsiteX6980" fmla="*/ 535257 w 1913134"/>
              <a:gd name="connsiteY6980" fmla="*/ 324233 h 1621113"/>
              <a:gd name="connsiteX6981" fmla="*/ 535112 w 1913134"/>
              <a:gd name="connsiteY6981" fmla="*/ 323931 h 1621113"/>
              <a:gd name="connsiteX6982" fmla="*/ 533108 w 1913134"/>
              <a:gd name="connsiteY6982" fmla="*/ 319767 h 1621113"/>
              <a:gd name="connsiteX6983" fmla="*/ 794585 w 1913134"/>
              <a:gd name="connsiteY6983" fmla="*/ 319615 h 1621113"/>
              <a:gd name="connsiteX6984" fmla="*/ 796030 w 1913134"/>
              <a:gd name="connsiteY6984" fmla="*/ 322617 h 1621113"/>
              <a:gd name="connsiteX6985" fmla="*/ 795921 w 1913134"/>
              <a:gd name="connsiteY6985" fmla="*/ 322391 h 1621113"/>
              <a:gd name="connsiteX6986" fmla="*/ 793917 w 1913134"/>
              <a:gd name="connsiteY6986" fmla="*/ 318227 h 1621113"/>
              <a:gd name="connsiteX6987" fmla="*/ 796085 w 1913134"/>
              <a:gd name="connsiteY6987" fmla="*/ 322731 h 1621113"/>
              <a:gd name="connsiteX6988" fmla="*/ 796063 w 1913134"/>
              <a:gd name="connsiteY6988" fmla="*/ 322685 h 1621113"/>
              <a:gd name="connsiteX6989" fmla="*/ 1282428 w 1913134"/>
              <a:gd name="connsiteY6989" fmla="*/ 317402 h 1621113"/>
              <a:gd name="connsiteX6990" fmla="*/ 1284432 w 1913134"/>
              <a:gd name="connsiteY6990" fmla="*/ 321566 h 1621113"/>
              <a:gd name="connsiteX6991" fmla="*/ 1284577 w 1913134"/>
              <a:gd name="connsiteY6991" fmla="*/ 321868 h 1621113"/>
              <a:gd name="connsiteX6992" fmla="*/ 1287771 w 1913134"/>
              <a:gd name="connsiteY6992" fmla="*/ 328506 h 1621113"/>
              <a:gd name="connsiteX6993" fmla="*/ 1278319 w 1913134"/>
              <a:gd name="connsiteY6993" fmla="*/ 333054 h 1621113"/>
              <a:gd name="connsiteX6994" fmla="*/ 1263819 w 1913134"/>
              <a:gd name="connsiteY6994" fmla="*/ 326356 h 1621113"/>
              <a:gd name="connsiteX6995" fmla="*/ 1272976 w 1913134"/>
              <a:gd name="connsiteY6995" fmla="*/ 321950 h 1621113"/>
              <a:gd name="connsiteX6996" fmla="*/ 1282428 w 1913134"/>
              <a:gd name="connsiteY6996" fmla="*/ 317402 h 1621113"/>
              <a:gd name="connsiteX6997" fmla="*/ 1282428 w 1913134"/>
              <a:gd name="connsiteY6997" fmla="*/ 317402 h 1621113"/>
              <a:gd name="connsiteX6998" fmla="*/ 1284682 w 1913134"/>
              <a:gd name="connsiteY6998" fmla="*/ 322087 h 1621113"/>
              <a:gd name="connsiteX6999" fmla="*/ 1284577 w 1913134"/>
              <a:gd name="connsiteY6999" fmla="*/ 321868 h 1621113"/>
              <a:gd name="connsiteX7000" fmla="*/ 509279 w 1913134"/>
              <a:gd name="connsiteY7000" fmla="*/ 317117 h 1621113"/>
              <a:gd name="connsiteX7001" fmla="*/ 499827 w 1913134"/>
              <a:gd name="connsiteY7001" fmla="*/ 321665 h 1621113"/>
              <a:gd name="connsiteX7002" fmla="*/ 509279 w 1913134"/>
              <a:gd name="connsiteY7002" fmla="*/ 317117 h 1621113"/>
              <a:gd name="connsiteX7003" fmla="*/ 1168429 w 1913134"/>
              <a:gd name="connsiteY7003" fmla="*/ 317115 h 1621113"/>
              <a:gd name="connsiteX7004" fmla="*/ 1173773 w 1913134"/>
              <a:gd name="connsiteY7004" fmla="*/ 328219 h 1621113"/>
              <a:gd name="connsiteX7005" fmla="*/ 1182929 w 1913134"/>
              <a:gd name="connsiteY7005" fmla="*/ 323813 h 1621113"/>
              <a:gd name="connsiteX7006" fmla="*/ 1192086 w 1913134"/>
              <a:gd name="connsiteY7006" fmla="*/ 319407 h 1621113"/>
              <a:gd name="connsiteX7007" fmla="*/ 1182929 w 1913134"/>
              <a:gd name="connsiteY7007" fmla="*/ 323813 h 1621113"/>
              <a:gd name="connsiteX7008" fmla="*/ 1168429 w 1913134"/>
              <a:gd name="connsiteY7008" fmla="*/ 317115 h 1621113"/>
              <a:gd name="connsiteX7009" fmla="*/ 1327192 w 1913134"/>
              <a:gd name="connsiteY7009" fmla="*/ 315933 h 1621113"/>
              <a:gd name="connsiteX7010" fmla="*/ 1327451 w 1913134"/>
              <a:gd name="connsiteY7010" fmla="*/ 316471 h 1621113"/>
              <a:gd name="connsiteX7011" fmla="*/ 1327796 w 1913134"/>
              <a:gd name="connsiteY7011" fmla="*/ 317187 h 1621113"/>
              <a:gd name="connsiteX7012" fmla="*/ 1274709 w 1913134"/>
              <a:gd name="connsiteY7012" fmla="*/ 315347 h 1621113"/>
              <a:gd name="connsiteX7013" fmla="*/ 1282428 w 1913134"/>
              <a:gd name="connsiteY7013" fmla="*/ 317402 h 1621113"/>
              <a:gd name="connsiteX7014" fmla="*/ 1272976 w 1913134"/>
              <a:gd name="connsiteY7014" fmla="*/ 321950 h 1621113"/>
              <a:gd name="connsiteX7015" fmla="*/ 1274709 w 1913134"/>
              <a:gd name="connsiteY7015" fmla="*/ 315347 h 1621113"/>
              <a:gd name="connsiteX7016" fmla="*/ 1315241 w 1913134"/>
              <a:gd name="connsiteY7016" fmla="*/ 315288 h 1621113"/>
              <a:gd name="connsiteX7017" fmla="*/ 1320757 w 1913134"/>
              <a:gd name="connsiteY7017" fmla="*/ 326750 h 1621113"/>
              <a:gd name="connsiteX7018" fmla="*/ 1322287 w 1913134"/>
              <a:gd name="connsiteY7018" fmla="*/ 353365 h 1621113"/>
              <a:gd name="connsiteX7019" fmla="*/ 1316943 w 1913134"/>
              <a:gd name="connsiteY7019" fmla="*/ 342260 h 1621113"/>
              <a:gd name="connsiteX7020" fmla="*/ 1311600 w 1913134"/>
              <a:gd name="connsiteY7020" fmla="*/ 331156 h 1621113"/>
              <a:gd name="connsiteX7021" fmla="*/ 1296928 w 1913134"/>
              <a:gd name="connsiteY7021" fmla="*/ 324100 h 1621113"/>
              <a:gd name="connsiteX7022" fmla="*/ 1306084 w 1913134"/>
              <a:gd name="connsiteY7022" fmla="*/ 319694 h 1621113"/>
              <a:gd name="connsiteX7023" fmla="*/ 1315241 w 1913134"/>
              <a:gd name="connsiteY7023" fmla="*/ 315288 h 1621113"/>
              <a:gd name="connsiteX7024" fmla="*/ 518435 w 1913134"/>
              <a:gd name="connsiteY7024" fmla="*/ 312711 h 1621113"/>
              <a:gd name="connsiteX7025" fmla="*/ 509279 w 1913134"/>
              <a:gd name="connsiteY7025" fmla="*/ 317117 h 1621113"/>
              <a:gd name="connsiteX7026" fmla="*/ 518435 w 1913134"/>
              <a:gd name="connsiteY7026" fmla="*/ 312711 h 1621113"/>
              <a:gd name="connsiteX7027" fmla="*/ 518435 w 1913134"/>
              <a:gd name="connsiteY7027" fmla="*/ 312711 h 1621113"/>
              <a:gd name="connsiteX7028" fmla="*/ 523951 w 1913134"/>
              <a:gd name="connsiteY7028" fmla="*/ 324173 h 1621113"/>
              <a:gd name="connsiteX7029" fmla="*/ 538451 w 1913134"/>
              <a:gd name="connsiteY7029" fmla="*/ 330871 h 1621113"/>
              <a:gd name="connsiteX7030" fmla="*/ 529294 w 1913134"/>
              <a:gd name="connsiteY7030" fmla="*/ 335277 h 1621113"/>
              <a:gd name="connsiteX7031" fmla="*/ 514794 w 1913134"/>
              <a:gd name="connsiteY7031" fmla="*/ 328579 h 1621113"/>
              <a:gd name="connsiteX7032" fmla="*/ 509279 w 1913134"/>
              <a:gd name="connsiteY7032" fmla="*/ 317117 h 1621113"/>
              <a:gd name="connsiteX7033" fmla="*/ 518435 w 1913134"/>
              <a:gd name="connsiteY7033" fmla="*/ 312711 h 1621113"/>
              <a:gd name="connsiteX7034" fmla="*/ 949885 w 1913134"/>
              <a:gd name="connsiteY7034" fmla="*/ 311993 h 1621113"/>
              <a:gd name="connsiteX7035" fmla="*/ 955228 w 1913134"/>
              <a:gd name="connsiteY7035" fmla="*/ 323097 h 1621113"/>
              <a:gd name="connsiteX7036" fmla="*/ 970196 w 1913134"/>
              <a:gd name="connsiteY7036" fmla="*/ 330011 h 1621113"/>
              <a:gd name="connsiteX7037" fmla="*/ 955228 w 1913134"/>
              <a:gd name="connsiteY7037" fmla="*/ 323097 h 1621113"/>
              <a:gd name="connsiteX7038" fmla="*/ 964681 w 1913134"/>
              <a:gd name="connsiteY7038" fmla="*/ 318549 h 1621113"/>
              <a:gd name="connsiteX7039" fmla="*/ 779417 w 1913134"/>
              <a:gd name="connsiteY7039" fmla="*/ 311528 h 1621113"/>
              <a:gd name="connsiteX7040" fmla="*/ 793917 w 1913134"/>
              <a:gd name="connsiteY7040" fmla="*/ 318227 h 1621113"/>
              <a:gd name="connsiteX7041" fmla="*/ 784761 w 1913134"/>
              <a:gd name="connsiteY7041" fmla="*/ 322633 h 1621113"/>
              <a:gd name="connsiteX7042" fmla="*/ 769965 w 1913134"/>
              <a:gd name="connsiteY7042" fmla="*/ 316077 h 1621113"/>
              <a:gd name="connsiteX7043" fmla="*/ 779417 w 1913134"/>
              <a:gd name="connsiteY7043" fmla="*/ 311528 h 1621113"/>
              <a:gd name="connsiteX7044" fmla="*/ 608481 w 1913134"/>
              <a:gd name="connsiteY7044" fmla="*/ 310848 h 1621113"/>
              <a:gd name="connsiteX7045" fmla="*/ 608481 w 1913134"/>
              <a:gd name="connsiteY7045" fmla="*/ 310848 h 1621113"/>
              <a:gd name="connsiteX7046" fmla="*/ 1324693 w 1913134"/>
              <a:gd name="connsiteY7046" fmla="*/ 310739 h 1621113"/>
              <a:gd name="connsiteX7047" fmla="*/ 1325382 w 1913134"/>
              <a:gd name="connsiteY7047" fmla="*/ 312172 h 1621113"/>
              <a:gd name="connsiteX7048" fmla="*/ 1327192 w 1913134"/>
              <a:gd name="connsiteY7048" fmla="*/ 315933 h 1621113"/>
              <a:gd name="connsiteX7049" fmla="*/ 1327106 w 1913134"/>
              <a:gd name="connsiteY7049" fmla="*/ 315754 h 1621113"/>
              <a:gd name="connsiteX7050" fmla="*/ 1324693 w 1913134"/>
              <a:gd name="connsiteY7050" fmla="*/ 310739 h 1621113"/>
              <a:gd name="connsiteX7051" fmla="*/ 153080 w 1913134"/>
              <a:gd name="connsiteY7051" fmla="*/ 309416 h 1621113"/>
              <a:gd name="connsiteX7052" fmla="*/ 158423 w 1913134"/>
              <a:gd name="connsiteY7052" fmla="*/ 320520 h 1621113"/>
              <a:gd name="connsiteX7053" fmla="*/ 163939 w 1913134"/>
              <a:gd name="connsiteY7053" fmla="*/ 331983 h 1621113"/>
              <a:gd name="connsiteX7054" fmla="*/ 154782 w 1913134"/>
              <a:gd name="connsiteY7054" fmla="*/ 336389 h 1621113"/>
              <a:gd name="connsiteX7055" fmla="*/ 149266 w 1913134"/>
              <a:gd name="connsiteY7055" fmla="*/ 324927 h 1621113"/>
              <a:gd name="connsiteX7056" fmla="*/ 143923 w 1913134"/>
              <a:gd name="connsiteY7056" fmla="*/ 313822 h 1621113"/>
              <a:gd name="connsiteX7057" fmla="*/ 869291 w 1913134"/>
              <a:gd name="connsiteY7057" fmla="*/ 309307 h 1621113"/>
              <a:gd name="connsiteX7058" fmla="*/ 874634 w 1913134"/>
              <a:gd name="connsiteY7058" fmla="*/ 320412 h 1621113"/>
              <a:gd name="connsiteX7059" fmla="*/ 869291 w 1913134"/>
              <a:gd name="connsiteY7059" fmla="*/ 309307 h 1621113"/>
              <a:gd name="connsiteX7060" fmla="*/ 1300741 w 1913134"/>
              <a:gd name="connsiteY7060" fmla="*/ 308589 h 1621113"/>
              <a:gd name="connsiteX7061" fmla="*/ 1291584 w 1913134"/>
              <a:gd name="connsiteY7061" fmla="*/ 312996 h 1621113"/>
              <a:gd name="connsiteX7062" fmla="*/ 503935 w 1913134"/>
              <a:gd name="connsiteY7062" fmla="*/ 306013 h 1621113"/>
              <a:gd name="connsiteX7063" fmla="*/ 509279 w 1913134"/>
              <a:gd name="connsiteY7063" fmla="*/ 317117 h 1621113"/>
              <a:gd name="connsiteX7064" fmla="*/ 494483 w 1913134"/>
              <a:gd name="connsiteY7064" fmla="*/ 310561 h 1621113"/>
              <a:gd name="connsiteX7065" fmla="*/ 878448 w 1913134"/>
              <a:gd name="connsiteY7065" fmla="*/ 304901 h 1621113"/>
              <a:gd name="connsiteX7066" fmla="*/ 883791 w 1913134"/>
              <a:gd name="connsiteY7066" fmla="*/ 316005 h 1621113"/>
              <a:gd name="connsiteX7067" fmla="*/ 878448 w 1913134"/>
              <a:gd name="connsiteY7067" fmla="*/ 304901 h 1621113"/>
              <a:gd name="connsiteX7068" fmla="*/ 753080 w 1913134"/>
              <a:gd name="connsiteY7068" fmla="*/ 304423 h 1621113"/>
              <a:gd name="connsiteX7069" fmla="*/ 753289 w 1913134"/>
              <a:gd name="connsiteY7069" fmla="*/ 304856 h 1621113"/>
              <a:gd name="connsiteX7070" fmla="*/ 755293 w 1913134"/>
              <a:gd name="connsiteY7070" fmla="*/ 309021 h 1621113"/>
              <a:gd name="connsiteX7071" fmla="*/ 525421 w 1913134"/>
              <a:gd name="connsiteY7071" fmla="*/ 303792 h 1621113"/>
              <a:gd name="connsiteX7072" fmla="*/ 525443 w 1913134"/>
              <a:gd name="connsiteY7072" fmla="*/ 303838 h 1621113"/>
              <a:gd name="connsiteX7073" fmla="*/ 525588 w 1913134"/>
              <a:gd name="connsiteY7073" fmla="*/ 304140 h 1621113"/>
              <a:gd name="connsiteX7074" fmla="*/ 527592 w 1913134"/>
              <a:gd name="connsiteY7074" fmla="*/ 308305 h 1621113"/>
              <a:gd name="connsiteX7075" fmla="*/ 854496 w 1913134"/>
              <a:gd name="connsiteY7075" fmla="*/ 302751 h 1621113"/>
              <a:gd name="connsiteX7076" fmla="*/ 845339 w 1913134"/>
              <a:gd name="connsiteY7076" fmla="*/ 307158 h 1621113"/>
              <a:gd name="connsiteX7077" fmla="*/ 854496 w 1913134"/>
              <a:gd name="connsiteY7077" fmla="*/ 302751 h 1621113"/>
              <a:gd name="connsiteX7078" fmla="*/ 854496 w 1913134"/>
              <a:gd name="connsiteY7078" fmla="*/ 302751 h 1621113"/>
              <a:gd name="connsiteX7079" fmla="*/ 856667 w 1913134"/>
              <a:gd name="connsiteY7079" fmla="*/ 307264 h 1621113"/>
              <a:gd name="connsiteX7080" fmla="*/ 856645 w 1913134"/>
              <a:gd name="connsiteY7080" fmla="*/ 307218 h 1621113"/>
              <a:gd name="connsiteX7081" fmla="*/ 138580 w 1913134"/>
              <a:gd name="connsiteY7081" fmla="*/ 302718 h 1621113"/>
              <a:gd name="connsiteX7082" fmla="*/ 129128 w 1913134"/>
              <a:gd name="connsiteY7082" fmla="*/ 307266 h 1621113"/>
              <a:gd name="connsiteX7083" fmla="*/ 138580 w 1913134"/>
              <a:gd name="connsiteY7083" fmla="*/ 302718 h 1621113"/>
              <a:gd name="connsiteX7084" fmla="*/ 143923 w 1913134"/>
              <a:gd name="connsiteY7084" fmla="*/ 313822 h 1621113"/>
              <a:gd name="connsiteX7085" fmla="*/ 142742 w 1913134"/>
              <a:gd name="connsiteY7085" fmla="*/ 314391 h 1621113"/>
              <a:gd name="connsiteX7086" fmla="*/ 134471 w 1913134"/>
              <a:gd name="connsiteY7086" fmla="*/ 318371 h 1621113"/>
              <a:gd name="connsiteX7087" fmla="*/ 129128 w 1913134"/>
              <a:gd name="connsiteY7087" fmla="*/ 307266 h 1621113"/>
              <a:gd name="connsiteX7088" fmla="*/ 138580 w 1913134"/>
              <a:gd name="connsiteY7088" fmla="*/ 302718 h 1621113"/>
              <a:gd name="connsiteX7089" fmla="*/ 1286241 w 1913134"/>
              <a:gd name="connsiteY7089" fmla="*/ 301891 h 1621113"/>
              <a:gd name="connsiteX7090" fmla="*/ 1291584 w 1913134"/>
              <a:gd name="connsiteY7090" fmla="*/ 312996 h 1621113"/>
              <a:gd name="connsiteX7091" fmla="*/ 1296928 w 1913134"/>
              <a:gd name="connsiteY7091" fmla="*/ 324100 h 1621113"/>
              <a:gd name="connsiteX7092" fmla="*/ 1282428 w 1913134"/>
              <a:gd name="connsiteY7092" fmla="*/ 317402 h 1621113"/>
              <a:gd name="connsiteX7093" fmla="*/ 1277084 w 1913134"/>
              <a:gd name="connsiteY7093" fmla="*/ 306298 h 1621113"/>
              <a:gd name="connsiteX7094" fmla="*/ 785687 w 1913134"/>
              <a:gd name="connsiteY7094" fmla="*/ 301123 h 1621113"/>
              <a:gd name="connsiteX7095" fmla="*/ 788574 w 1913134"/>
              <a:gd name="connsiteY7095" fmla="*/ 307122 h 1621113"/>
              <a:gd name="connsiteX7096" fmla="*/ 785816 w 1913134"/>
              <a:gd name="connsiteY7096" fmla="*/ 301391 h 1621113"/>
              <a:gd name="connsiteX7097" fmla="*/ 1319349 w 1913134"/>
              <a:gd name="connsiteY7097" fmla="*/ 299635 h 1621113"/>
              <a:gd name="connsiteX7098" fmla="*/ 1324693 w 1913134"/>
              <a:gd name="connsiteY7098" fmla="*/ 310739 h 1621113"/>
              <a:gd name="connsiteX7099" fmla="*/ 1315241 w 1913134"/>
              <a:gd name="connsiteY7099" fmla="*/ 315288 h 1621113"/>
              <a:gd name="connsiteX7100" fmla="*/ 1309897 w 1913134"/>
              <a:gd name="connsiteY7100" fmla="*/ 304183 h 1621113"/>
              <a:gd name="connsiteX7101" fmla="*/ 1319349 w 1913134"/>
              <a:gd name="connsiteY7101" fmla="*/ 299635 h 1621113"/>
              <a:gd name="connsiteX7102" fmla="*/ 749949 w 1913134"/>
              <a:gd name="connsiteY7102" fmla="*/ 297916 h 1621113"/>
              <a:gd name="connsiteX7103" fmla="*/ 750617 w 1913134"/>
              <a:gd name="connsiteY7103" fmla="*/ 299304 h 1621113"/>
              <a:gd name="connsiteX7104" fmla="*/ 753080 w 1913134"/>
              <a:gd name="connsiteY7104" fmla="*/ 304423 h 1621113"/>
              <a:gd name="connsiteX7105" fmla="*/ 753039 w 1913134"/>
              <a:gd name="connsiteY7105" fmla="*/ 304336 h 1621113"/>
              <a:gd name="connsiteX7106" fmla="*/ 755293 w 1913134"/>
              <a:gd name="connsiteY7106" fmla="*/ 309021 h 1621113"/>
              <a:gd name="connsiteX7107" fmla="*/ 746136 w 1913134"/>
              <a:gd name="connsiteY7107" fmla="*/ 313427 h 1621113"/>
              <a:gd name="connsiteX7108" fmla="*/ 751652 w 1913134"/>
              <a:gd name="connsiteY7108" fmla="*/ 324889 h 1621113"/>
              <a:gd name="connsiteX7109" fmla="*/ 755183 w 1913134"/>
              <a:gd name="connsiteY7109" fmla="*/ 335156 h 1621113"/>
              <a:gd name="connsiteX7110" fmla="*/ 754889 w 1913134"/>
              <a:gd name="connsiteY7110" fmla="*/ 335366 h 1621113"/>
              <a:gd name="connsiteX7111" fmla="*/ 750413 w 1913134"/>
              <a:gd name="connsiteY7111" fmla="*/ 334032 h 1621113"/>
              <a:gd name="connsiteX7112" fmla="*/ 747839 w 1913134"/>
              <a:gd name="connsiteY7112" fmla="*/ 340400 h 1621113"/>
              <a:gd name="connsiteX7113" fmla="*/ 754889 w 1913134"/>
              <a:gd name="connsiteY7113" fmla="*/ 335366 h 1621113"/>
              <a:gd name="connsiteX7114" fmla="*/ 756995 w 1913134"/>
              <a:gd name="connsiteY7114" fmla="*/ 335993 h 1621113"/>
              <a:gd name="connsiteX7115" fmla="*/ 753801 w 1913134"/>
              <a:gd name="connsiteY7115" fmla="*/ 329355 h 1621113"/>
              <a:gd name="connsiteX7116" fmla="*/ 753906 w 1913134"/>
              <a:gd name="connsiteY7116" fmla="*/ 329574 h 1621113"/>
              <a:gd name="connsiteX7117" fmla="*/ 751652 w 1913134"/>
              <a:gd name="connsiteY7117" fmla="*/ 324889 h 1621113"/>
              <a:gd name="connsiteX7118" fmla="*/ 760809 w 1913134"/>
              <a:gd name="connsiteY7118" fmla="*/ 320483 h 1621113"/>
              <a:gd name="connsiteX7119" fmla="*/ 746136 w 1913134"/>
              <a:gd name="connsiteY7119" fmla="*/ 313427 h 1621113"/>
              <a:gd name="connsiteX7120" fmla="*/ 755293 w 1913134"/>
              <a:gd name="connsiteY7120" fmla="*/ 309021 h 1621113"/>
              <a:gd name="connsiteX7121" fmla="*/ 749949 w 1913134"/>
              <a:gd name="connsiteY7121" fmla="*/ 297916 h 1621113"/>
              <a:gd name="connsiteX7122" fmla="*/ 783058 w 1913134"/>
              <a:gd name="connsiteY7122" fmla="*/ 295660 h 1621113"/>
              <a:gd name="connsiteX7123" fmla="*/ 773901 w 1913134"/>
              <a:gd name="connsiteY7123" fmla="*/ 300066 h 1621113"/>
              <a:gd name="connsiteX7124" fmla="*/ 783058 w 1913134"/>
              <a:gd name="connsiteY7124" fmla="*/ 295660 h 1621113"/>
              <a:gd name="connsiteX7125" fmla="*/ 783058 w 1913134"/>
              <a:gd name="connsiteY7125" fmla="*/ 295660 h 1621113"/>
              <a:gd name="connsiteX7126" fmla="*/ 785471 w 1913134"/>
              <a:gd name="connsiteY7126" fmla="*/ 300675 h 1621113"/>
              <a:gd name="connsiteX7127" fmla="*/ 785687 w 1913134"/>
              <a:gd name="connsiteY7127" fmla="*/ 301123 h 1621113"/>
              <a:gd name="connsiteX7128" fmla="*/ 783058 w 1913134"/>
              <a:gd name="connsiteY7128" fmla="*/ 295660 h 1621113"/>
              <a:gd name="connsiteX7129" fmla="*/ 797730 w 1913134"/>
              <a:gd name="connsiteY7129" fmla="*/ 302716 h 1621113"/>
              <a:gd name="connsiteX7130" fmla="*/ 783058 w 1913134"/>
              <a:gd name="connsiteY7130" fmla="*/ 295660 h 1621113"/>
              <a:gd name="connsiteX7131" fmla="*/ 612295 w 1913134"/>
              <a:gd name="connsiteY7131" fmla="*/ 295337 h 1621113"/>
              <a:gd name="connsiteX7132" fmla="*/ 626795 w 1913134"/>
              <a:gd name="connsiteY7132" fmla="*/ 302036 h 1621113"/>
              <a:gd name="connsiteX7133" fmla="*/ 612295 w 1913134"/>
              <a:gd name="connsiteY7133" fmla="*/ 295337 h 1621113"/>
              <a:gd name="connsiteX7134" fmla="*/ 1271741 w 1913134"/>
              <a:gd name="connsiteY7134" fmla="*/ 295193 h 1621113"/>
              <a:gd name="connsiteX7135" fmla="*/ 1273995 w 1913134"/>
              <a:gd name="connsiteY7135" fmla="*/ 299878 h 1621113"/>
              <a:gd name="connsiteX7136" fmla="*/ 1273890 w 1913134"/>
              <a:gd name="connsiteY7136" fmla="*/ 299660 h 1621113"/>
              <a:gd name="connsiteX7137" fmla="*/ 498592 w 1913134"/>
              <a:gd name="connsiteY7137" fmla="*/ 294908 h 1621113"/>
              <a:gd name="connsiteX7138" fmla="*/ 503935 w 1913134"/>
              <a:gd name="connsiteY7138" fmla="*/ 306013 h 1621113"/>
              <a:gd name="connsiteX7139" fmla="*/ 498592 w 1913134"/>
              <a:gd name="connsiteY7139" fmla="*/ 294908 h 1621113"/>
              <a:gd name="connsiteX7140" fmla="*/ 498592 w 1913134"/>
              <a:gd name="connsiteY7140" fmla="*/ 294908 h 1621113"/>
              <a:gd name="connsiteX7141" fmla="*/ 513092 w 1913134"/>
              <a:gd name="connsiteY7141" fmla="*/ 301607 h 1621113"/>
              <a:gd name="connsiteX7142" fmla="*/ 498592 w 1913134"/>
              <a:gd name="connsiteY7142" fmla="*/ 294908 h 1621113"/>
              <a:gd name="connsiteX7143" fmla="*/ 531405 w 1913134"/>
              <a:gd name="connsiteY7143" fmla="*/ 292794 h 1621113"/>
              <a:gd name="connsiteX7144" fmla="*/ 533551 w 1913134"/>
              <a:gd name="connsiteY7144" fmla="*/ 297253 h 1621113"/>
              <a:gd name="connsiteX7145" fmla="*/ 533409 w 1913134"/>
              <a:gd name="connsiteY7145" fmla="*/ 296958 h 1621113"/>
              <a:gd name="connsiteX7146" fmla="*/ 531405 w 1913134"/>
              <a:gd name="connsiteY7146" fmla="*/ 292794 h 1621113"/>
              <a:gd name="connsiteX7147" fmla="*/ 190001 w 1913134"/>
              <a:gd name="connsiteY7147" fmla="*/ 291649 h 1621113"/>
              <a:gd name="connsiteX7148" fmla="*/ 180845 w 1913134"/>
              <a:gd name="connsiteY7148" fmla="*/ 296055 h 1621113"/>
              <a:gd name="connsiteX7149" fmla="*/ 190001 w 1913134"/>
              <a:gd name="connsiteY7149" fmla="*/ 291649 h 1621113"/>
              <a:gd name="connsiteX7150" fmla="*/ 849152 w 1913134"/>
              <a:gd name="connsiteY7150" fmla="*/ 291647 h 1621113"/>
              <a:gd name="connsiteX7151" fmla="*/ 851298 w 1913134"/>
              <a:gd name="connsiteY7151" fmla="*/ 296106 h 1621113"/>
              <a:gd name="connsiteX7152" fmla="*/ 851156 w 1913134"/>
              <a:gd name="connsiteY7152" fmla="*/ 295811 h 1621113"/>
              <a:gd name="connsiteX7153" fmla="*/ 849152 w 1913134"/>
              <a:gd name="connsiteY7153" fmla="*/ 291647 h 1621113"/>
              <a:gd name="connsiteX7154" fmla="*/ 849152 w 1913134"/>
              <a:gd name="connsiteY7154" fmla="*/ 291647 h 1621113"/>
              <a:gd name="connsiteX7155" fmla="*/ 839996 w 1913134"/>
              <a:gd name="connsiteY7155" fmla="*/ 296053 h 1621113"/>
              <a:gd name="connsiteX7156" fmla="*/ 830839 w 1913134"/>
              <a:gd name="connsiteY7156" fmla="*/ 300460 h 1621113"/>
              <a:gd name="connsiteX7157" fmla="*/ 836182 w 1913134"/>
              <a:gd name="connsiteY7157" fmla="*/ 311564 h 1621113"/>
              <a:gd name="connsiteX7158" fmla="*/ 841526 w 1913134"/>
              <a:gd name="connsiteY7158" fmla="*/ 322668 h 1621113"/>
              <a:gd name="connsiteX7159" fmla="*/ 836182 w 1913134"/>
              <a:gd name="connsiteY7159" fmla="*/ 311564 h 1621113"/>
              <a:gd name="connsiteX7160" fmla="*/ 839996 w 1913134"/>
              <a:gd name="connsiteY7160" fmla="*/ 296053 h 1621113"/>
              <a:gd name="connsiteX7161" fmla="*/ 845339 w 1913134"/>
              <a:gd name="connsiteY7161" fmla="*/ 307158 h 1621113"/>
              <a:gd name="connsiteX7162" fmla="*/ 854496 w 1913134"/>
              <a:gd name="connsiteY7162" fmla="*/ 302751 h 1621113"/>
              <a:gd name="connsiteX7163" fmla="*/ 856500 w 1913134"/>
              <a:gd name="connsiteY7163" fmla="*/ 306916 h 1621113"/>
              <a:gd name="connsiteX7164" fmla="*/ 856645 w 1913134"/>
              <a:gd name="connsiteY7164" fmla="*/ 307218 h 1621113"/>
              <a:gd name="connsiteX7165" fmla="*/ 859839 w 1913134"/>
              <a:gd name="connsiteY7165" fmla="*/ 313856 h 1621113"/>
              <a:gd name="connsiteX7166" fmla="*/ 859171 w 1913134"/>
              <a:gd name="connsiteY7166" fmla="*/ 312468 h 1621113"/>
              <a:gd name="connsiteX7167" fmla="*/ 856667 w 1913134"/>
              <a:gd name="connsiteY7167" fmla="*/ 307264 h 1621113"/>
              <a:gd name="connsiteX7168" fmla="*/ 856750 w 1913134"/>
              <a:gd name="connsiteY7168" fmla="*/ 307436 h 1621113"/>
              <a:gd name="connsiteX7169" fmla="*/ 854496 w 1913134"/>
              <a:gd name="connsiteY7169" fmla="*/ 302751 h 1621113"/>
              <a:gd name="connsiteX7170" fmla="*/ 851298 w 1913134"/>
              <a:gd name="connsiteY7170" fmla="*/ 296106 h 1621113"/>
              <a:gd name="connsiteX7171" fmla="*/ 851407 w 1913134"/>
              <a:gd name="connsiteY7171" fmla="*/ 296332 h 1621113"/>
              <a:gd name="connsiteX7172" fmla="*/ 849152 w 1913134"/>
              <a:gd name="connsiteY7172" fmla="*/ 291647 h 1621113"/>
              <a:gd name="connsiteX7173" fmla="*/ 621451 w 1913134"/>
              <a:gd name="connsiteY7173" fmla="*/ 290931 h 1621113"/>
              <a:gd name="connsiteX7174" fmla="*/ 612295 w 1913134"/>
              <a:gd name="connsiteY7174" fmla="*/ 295337 h 1621113"/>
              <a:gd name="connsiteX7175" fmla="*/ 617638 w 1913134"/>
              <a:gd name="connsiteY7175" fmla="*/ 306442 h 1621113"/>
              <a:gd name="connsiteX7176" fmla="*/ 608481 w 1913134"/>
              <a:gd name="connsiteY7176" fmla="*/ 310848 h 1621113"/>
              <a:gd name="connsiteX7177" fmla="*/ 599325 w 1913134"/>
              <a:gd name="connsiteY7177" fmla="*/ 315254 h 1621113"/>
              <a:gd name="connsiteX7178" fmla="*/ 601663 w 1913134"/>
              <a:gd name="connsiteY7178" fmla="*/ 320112 h 1621113"/>
              <a:gd name="connsiteX7179" fmla="*/ 601727 w 1913134"/>
              <a:gd name="connsiteY7179" fmla="*/ 320246 h 1621113"/>
              <a:gd name="connsiteX7180" fmla="*/ 601997 w 1913134"/>
              <a:gd name="connsiteY7180" fmla="*/ 320806 h 1621113"/>
              <a:gd name="connsiteX7181" fmla="*/ 604668 w 1913134"/>
              <a:gd name="connsiteY7181" fmla="*/ 326358 h 1621113"/>
              <a:gd name="connsiteX7182" fmla="*/ 595216 w 1913134"/>
              <a:gd name="connsiteY7182" fmla="*/ 330907 h 1621113"/>
              <a:gd name="connsiteX7183" fmla="*/ 595906 w 1913134"/>
              <a:gd name="connsiteY7183" fmla="*/ 332339 h 1621113"/>
              <a:gd name="connsiteX7184" fmla="*/ 598596 w 1913134"/>
              <a:gd name="connsiteY7184" fmla="*/ 337931 h 1621113"/>
              <a:gd name="connsiteX7185" fmla="*/ 598405 w 1913134"/>
              <a:gd name="connsiteY7185" fmla="*/ 337533 h 1621113"/>
              <a:gd name="connsiteX7186" fmla="*/ 600732 w 1913134"/>
              <a:gd name="connsiteY7186" fmla="*/ 342369 h 1621113"/>
              <a:gd name="connsiteX7187" fmla="*/ 610184 w 1913134"/>
              <a:gd name="connsiteY7187" fmla="*/ 337821 h 1621113"/>
              <a:gd name="connsiteX7188" fmla="*/ 604668 w 1913134"/>
              <a:gd name="connsiteY7188" fmla="*/ 326358 h 1621113"/>
              <a:gd name="connsiteX7189" fmla="*/ 613825 w 1913134"/>
              <a:gd name="connsiteY7189" fmla="*/ 321952 h 1621113"/>
              <a:gd name="connsiteX7190" fmla="*/ 622981 w 1913134"/>
              <a:gd name="connsiteY7190" fmla="*/ 317546 h 1621113"/>
              <a:gd name="connsiteX7191" fmla="*/ 617638 w 1913134"/>
              <a:gd name="connsiteY7191" fmla="*/ 306442 h 1621113"/>
              <a:gd name="connsiteX7192" fmla="*/ 626795 w 1913134"/>
              <a:gd name="connsiteY7192" fmla="*/ 302036 h 1621113"/>
              <a:gd name="connsiteX7193" fmla="*/ 621451 w 1913134"/>
              <a:gd name="connsiteY7193" fmla="*/ 290931 h 1621113"/>
              <a:gd name="connsiteX7194" fmla="*/ 166049 w 1913134"/>
              <a:gd name="connsiteY7194" fmla="*/ 289499 h 1621113"/>
              <a:gd name="connsiteX7195" fmla="*/ 171393 w 1913134"/>
              <a:gd name="connsiteY7195" fmla="*/ 300604 h 1621113"/>
              <a:gd name="connsiteX7196" fmla="*/ 162236 w 1913134"/>
              <a:gd name="connsiteY7196" fmla="*/ 305010 h 1621113"/>
              <a:gd name="connsiteX7197" fmla="*/ 156893 w 1913134"/>
              <a:gd name="connsiteY7197" fmla="*/ 293906 h 1621113"/>
              <a:gd name="connsiteX7198" fmla="*/ 166049 w 1913134"/>
              <a:gd name="connsiteY7198" fmla="*/ 289499 h 1621113"/>
              <a:gd name="connsiteX7199" fmla="*/ 166049 w 1913134"/>
              <a:gd name="connsiteY7199" fmla="*/ 289499 h 1621113"/>
              <a:gd name="connsiteX7200" fmla="*/ 211404 w 1913134"/>
              <a:gd name="connsiteY7200" fmla="*/ 289256 h 1621113"/>
              <a:gd name="connsiteX7201" fmla="*/ 211487 w 1913134"/>
              <a:gd name="connsiteY7201" fmla="*/ 289428 h 1621113"/>
              <a:gd name="connsiteX7202" fmla="*/ 213658 w 1913134"/>
              <a:gd name="connsiteY7202" fmla="*/ 293941 h 1621113"/>
              <a:gd name="connsiteX7203" fmla="*/ 211404 w 1913134"/>
              <a:gd name="connsiteY7203" fmla="*/ 289256 h 1621113"/>
              <a:gd name="connsiteX7204" fmla="*/ 654560 w 1913134"/>
              <a:gd name="connsiteY7204" fmla="*/ 288675 h 1621113"/>
              <a:gd name="connsiteX7205" fmla="*/ 659903 w 1913134"/>
              <a:gd name="connsiteY7205" fmla="*/ 299779 h 1621113"/>
              <a:gd name="connsiteX7206" fmla="*/ 645403 w 1913134"/>
              <a:gd name="connsiteY7206" fmla="*/ 293081 h 1621113"/>
              <a:gd name="connsiteX7207" fmla="*/ 659903 w 1913134"/>
              <a:gd name="connsiteY7207" fmla="*/ 299779 h 1621113"/>
              <a:gd name="connsiteX7208" fmla="*/ 654560 w 1913134"/>
              <a:gd name="connsiteY7208" fmla="*/ 288675 h 1621113"/>
              <a:gd name="connsiteX7209" fmla="*/ 1256773 w 1913134"/>
              <a:gd name="connsiteY7209" fmla="*/ 288279 h 1621113"/>
              <a:gd name="connsiteX7210" fmla="*/ 1247616 w 1913134"/>
              <a:gd name="connsiteY7210" fmla="*/ 292685 h 1621113"/>
              <a:gd name="connsiteX7211" fmla="*/ 199158 w 1913134"/>
              <a:gd name="connsiteY7211" fmla="*/ 287243 h 1621113"/>
              <a:gd name="connsiteX7212" fmla="*/ 204501 w 1913134"/>
              <a:gd name="connsiteY7212" fmla="*/ 298347 h 1621113"/>
              <a:gd name="connsiteX7213" fmla="*/ 199158 w 1913134"/>
              <a:gd name="connsiteY7213" fmla="*/ 287243 h 1621113"/>
              <a:gd name="connsiteX7214" fmla="*/ 142221 w 1913134"/>
              <a:gd name="connsiteY7214" fmla="*/ 286849 h 1621113"/>
              <a:gd name="connsiteX7215" fmla="*/ 147736 w 1913134"/>
              <a:gd name="connsiteY7215" fmla="*/ 298312 h 1621113"/>
              <a:gd name="connsiteX7216" fmla="*/ 146592 w 1913134"/>
              <a:gd name="connsiteY7216" fmla="*/ 298863 h 1621113"/>
              <a:gd name="connsiteX7217" fmla="*/ 144989 w 1913134"/>
              <a:gd name="connsiteY7217" fmla="*/ 299634 h 1621113"/>
              <a:gd name="connsiteX7218" fmla="*/ 138580 w 1913134"/>
              <a:gd name="connsiteY7218" fmla="*/ 302718 h 1621113"/>
              <a:gd name="connsiteX7219" fmla="*/ 133064 w 1913134"/>
              <a:gd name="connsiteY7219" fmla="*/ 291256 h 1621113"/>
              <a:gd name="connsiteX7220" fmla="*/ 1290054 w 1913134"/>
              <a:gd name="connsiteY7220" fmla="*/ 286381 h 1621113"/>
              <a:gd name="connsiteX7221" fmla="*/ 1295397 w 1913134"/>
              <a:gd name="connsiteY7221" fmla="*/ 297485 h 1621113"/>
              <a:gd name="connsiteX7222" fmla="*/ 1290054 w 1913134"/>
              <a:gd name="connsiteY7222" fmla="*/ 286381 h 1621113"/>
              <a:gd name="connsiteX7223" fmla="*/ 1176056 w 1913134"/>
              <a:gd name="connsiteY7223" fmla="*/ 286094 h 1621113"/>
              <a:gd name="connsiteX7224" fmla="*/ 1181399 w 1913134"/>
              <a:gd name="connsiteY7224" fmla="*/ 297198 h 1621113"/>
              <a:gd name="connsiteX7225" fmla="*/ 1190851 w 1913134"/>
              <a:gd name="connsiteY7225" fmla="*/ 292650 h 1621113"/>
              <a:gd name="connsiteX7226" fmla="*/ 1176056 w 1913134"/>
              <a:gd name="connsiteY7226" fmla="*/ 286094 h 1621113"/>
              <a:gd name="connsiteX7227" fmla="*/ 1322686 w 1913134"/>
              <a:gd name="connsiteY7227" fmla="*/ 286063 h 1621113"/>
              <a:gd name="connsiteX7228" fmla="*/ 1328506 w 1913134"/>
              <a:gd name="connsiteY7228" fmla="*/ 295229 h 1621113"/>
              <a:gd name="connsiteX7229" fmla="*/ 1314006 w 1913134"/>
              <a:gd name="connsiteY7229" fmla="*/ 288531 h 1621113"/>
              <a:gd name="connsiteX7230" fmla="*/ 1322686 w 1913134"/>
              <a:gd name="connsiteY7230" fmla="*/ 286063 h 1621113"/>
              <a:gd name="connsiteX7231" fmla="*/ 1319857 w 1913134"/>
              <a:gd name="connsiteY7231" fmla="*/ 285715 h 1621113"/>
              <a:gd name="connsiteX7232" fmla="*/ 1318584 w 1913134"/>
              <a:gd name="connsiteY7232" fmla="*/ 286328 h 1621113"/>
              <a:gd name="connsiteX7233" fmla="*/ 1314006 w 1913134"/>
              <a:gd name="connsiteY7233" fmla="*/ 288531 h 1621113"/>
              <a:gd name="connsiteX7234" fmla="*/ 1323163 w 1913134"/>
              <a:gd name="connsiteY7234" fmla="*/ 284125 h 1621113"/>
              <a:gd name="connsiteX7235" fmla="*/ 1322018 w 1913134"/>
              <a:gd name="connsiteY7235" fmla="*/ 284675 h 1621113"/>
              <a:gd name="connsiteX7236" fmla="*/ 1319857 w 1913134"/>
              <a:gd name="connsiteY7236" fmla="*/ 285715 h 1621113"/>
              <a:gd name="connsiteX7237" fmla="*/ 1323163 w 1913134"/>
              <a:gd name="connsiteY7237" fmla="*/ 284125 h 1621113"/>
              <a:gd name="connsiteX7238" fmla="*/ 1325417 w 1913134"/>
              <a:gd name="connsiteY7238" fmla="*/ 288809 h 1621113"/>
              <a:gd name="connsiteX7239" fmla="*/ 1325292 w 1913134"/>
              <a:gd name="connsiteY7239" fmla="*/ 288550 h 1621113"/>
              <a:gd name="connsiteX7240" fmla="*/ 1325167 w 1913134"/>
              <a:gd name="connsiteY7240" fmla="*/ 288289 h 1621113"/>
              <a:gd name="connsiteX7241" fmla="*/ 1323163 w 1913134"/>
              <a:gd name="connsiteY7241" fmla="*/ 284125 h 1621113"/>
              <a:gd name="connsiteX7242" fmla="*/ 867761 w 1913134"/>
              <a:gd name="connsiteY7242" fmla="*/ 282693 h 1621113"/>
              <a:gd name="connsiteX7243" fmla="*/ 873104 w 1913134"/>
              <a:gd name="connsiteY7243" fmla="*/ 293797 h 1621113"/>
              <a:gd name="connsiteX7244" fmla="*/ 867761 w 1913134"/>
              <a:gd name="connsiteY7244" fmla="*/ 282693 h 1621113"/>
              <a:gd name="connsiteX7245" fmla="*/ 184658 w 1913134"/>
              <a:gd name="connsiteY7245" fmla="*/ 280545 h 1621113"/>
              <a:gd name="connsiteX7246" fmla="*/ 190001 w 1913134"/>
              <a:gd name="connsiteY7246" fmla="*/ 291649 h 1621113"/>
              <a:gd name="connsiteX7247" fmla="*/ 175501 w 1913134"/>
              <a:gd name="connsiteY7247" fmla="*/ 284951 h 1621113"/>
              <a:gd name="connsiteX7248" fmla="*/ 786871 w 1913134"/>
              <a:gd name="connsiteY7248" fmla="*/ 280149 h 1621113"/>
              <a:gd name="connsiteX7249" fmla="*/ 792215 w 1913134"/>
              <a:gd name="connsiteY7249" fmla="*/ 291254 h 1621113"/>
              <a:gd name="connsiteX7250" fmla="*/ 786871 w 1913134"/>
              <a:gd name="connsiteY7250" fmla="*/ 280149 h 1621113"/>
              <a:gd name="connsiteX7251" fmla="*/ 876917 w 1913134"/>
              <a:gd name="connsiteY7251" fmla="*/ 278287 h 1621113"/>
              <a:gd name="connsiteX7252" fmla="*/ 882261 w 1913134"/>
              <a:gd name="connsiteY7252" fmla="*/ 289391 h 1621113"/>
              <a:gd name="connsiteX7253" fmla="*/ 876917 w 1913134"/>
              <a:gd name="connsiteY7253" fmla="*/ 278287 h 1621113"/>
              <a:gd name="connsiteX7254" fmla="*/ 1251430 w 1913134"/>
              <a:gd name="connsiteY7254" fmla="*/ 277175 h 1621113"/>
              <a:gd name="connsiteX7255" fmla="*/ 1242273 w 1913134"/>
              <a:gd name="connsiteY7255" fmla="*/ 281581 h 1621113"/>
              <a:gd name="connsiteX7256" fmla="*/ 1251430 w 1913134"/>
              <a:gd name="connsiteY7256" fmla="*/ 277175 h 1621113"/>
              <a:gd name="connsiteX7257" fmla="*/ 966791 w 1913134"/>
              <a:gd name="connsiteY7257" fmla="*/ 276065 h 1621113"/>
              <a:gd name="connsiteX7258" fmla="*/ 957635 w 1913134"/>
              <a:gd name="connsiteY7258" fmla="*/ 280472 h 1621113"/>
              <a:gd name="connsiteX7259" fmla="*/ 966791 w 1913134"/>
              <a:gd name="connsiteY7259" fmla="*/ 276065 h 1621113"/>
              <a:gd name="connsiteX7260" fmla="*/ 760961 w 1913134"/>
              <a:gd name="connsiteY7260" fmla="*/ 273173 h 1621113"/>
              <a:gd name="connsiteX7261" fmla="*/ 761069 w 1913134"/>
              <a:gd name="connsiteY7261" fmla="*/ 273399 h 1621113"/>
              <a:gd name="connsiteX7262" fmla="*/ 763215 w 1913134"/>
              <a:gd name="connsiteY7262" fmla="*/ 277858 h 1621113"/>
              <a:gd name="connsiteX7263" fmla="*/ 760961 w 1913134"/>
              <a:gd name="connsiteY7263" fmla="*/ 273173 h 1621113"/>
              <a:gd name="connsiteX7264" fmla="*/ 658373 w 1913134"/>
              <a:gd name="connsiteY7264" fmla="*/ 273164 h 1621113"/>
              <a:gd name="connsiteX7265" fmla="*/ 649216 w 1913134"/>
              <a:gd name="connsiteY7265" fmla="*/ 277571 h 1621113"/>
              <a:gd name="connsiteX7266" fmla="*/ 663717 w 1913134"/>
              <a:gd name="connsiteY7266" fmla="*/ 284269 h 1621113"/>
              <a:gd name="connsiteX7267" fmla="*/ 658373 w 1913134"/>
              <a:gd name="connsiteY7267" fmla="*/ 273164 h 1621113"/>
              <a:gd name="connsiteX7268" fmla="*/ 1317819 w 1913134"/>
              <a:gd name="connsiteY7268" fmla="*/ 273020 h 1621113"/>
              <a:gd name="connsiteX7269" fmla="*/ 1323163 w 1913134"/>
              <a:gd name="connsiteY7269" fmla="*/ 284125 h 1621113"/>
              <a:gd name="connsiteX7270" fmla="*/ 1317819 w 1913134"/>
              <a:gd name="connsiteY7270" fmla="*/ 273020 h 1621113"/>
              <a:gd name="connsiteX7271" fmla="*/ 202971 w 1913134"/>
              <a:gd name="connsiteY7271" fmla="*/ 271733 h 1621113"/>
              <a:gd name="connsiteX7272" fmla="*/ 203639 w 1913134"/>
              <a:gd name="connsiteY7272" fmla="*/ 273121 h 1621113"/>
              <a:gd name="connsiteX7273" fmla="*/ 203963 w 1913134"/>
              <a:gd name="connsiteY7273" fmla="*/ 273793 h 1621113"/>
              <a:gd name="connsiteX7274" fmla="*/ 205309 w 1913134"/>
              <a:gd name="connsiteY7274" fmla="*/ 276591 h 1621113"/>
              <a:gd name="connsiteX7275" fmla="*/ 205457 w 1913134"/>
              <a:gd name="connsiteY7275" fmla="*/ 276897 h 1621113"/>
              <a:gd name="connsiteX7276" fmla="*/ 208315 w 1913134"/>
              <a:gd name="connsiteY7276" fmla="*/ 282837 h 1621113"/>
              <a:gd name="connsiteX7277" fmla="*/ 208983 w 1913134"/>
              <a:gd name="connsiteY7277" fmla="*/ 284225 h 1621113"/>
              <a:gd name="connsiteX7278" fmla="*/ 209693 w 1913134"/>
              <a:gd name="connsiteY7278" fmla="*/ 285700 h 1621113"/>
              <a:gd name="connsiteX7279" fmla="*/ 210653 w 1913134"/>
              <a:gd name="connsiteY7279" fmla="*/ 287695 h 1621113"/>
              <a:gd name="connsiteX7280" fmla="*/ 210702 w 1913134"/>
              <a:gd name="connsiteY7280" fmla="*/ 287798 h 1621113"/>
              <a:gd name="connsiteX7281" fmla="*/ 211221 w 1913134"/>
              <a:gd name="connsiteY7281" fmla="*/ 288876 h 1621113"/>
              <a:gd name="connsiteX7282" fmla="*/ 211320 w 1913134"/>
              <a:gd name="connsiteY7282" fmla="*/ 289083 h 1621113"/>
              <a:gd name="connsiteX7283" fmla="*/ 213658 w 1913134"/>
              <a:gd name="connsiteY7283" fmla="*/ 293941 h 1621113"/>
              <a:gd name="connsiteX7284" fmla="*/ 211654 w 1913134"/>
              <a:gd name="connsiteY7284" fmla="*/ 289777 h 1621113"/>
              <a:gd name="connsiteX7285" fmla="*/ 211487 w 1913134"/>
              <a:gd name="connsiteY7285" fmla="*/ 289428 h 1621113"/>
              <a:gd name="connsiteX7286" fmla="*/ 211221 w 1913134"/>
              <a:gd name="connsiteY7286" fmla="*/ 288876 h 1621113"/>
              <a:gd name="connsiteX7287" fmla="*/ 210987 w 1913134"/>
              <a:gd name="connsiteY7287" fmla="*/ 288389 h 1621113"/>
              <a:gd name="connsiteX7288" fmla="*/ 210702 w 1913134"/>
              <a:gd name="connsiteY7288" fmla="*/ 287798 h 1621113"/>
              <a:gd name="connsiteX7289" fmla="*/ 209693 w 1913134"/>
              <a:gd name="connsiteY7289" fmla="*/ 285700 h 1621113"/>
              <a:gd name="connsiteX7290" fmla="*/ 208315 w 1913134"/>
              <a:gd name="connsiteY7290" fmla="*/ 282837 h 1621113"/>
              <a:gd name="connsiteX7291" fmla="*/ 205643 w 1913134"/>
              <a:gd name="connsiteY7291" fmla="*/ 277285 h 1621113"/>
              <a:gd name="connsiteX7292" fmla="*/ 205457 w 1913134"/>
              <a:gd name="connsiteY7292" fmla="*/ 276897 h 1621113"/>
              <a:gd name="connsiteX7293" fmla="*/ 203963 w 1913134"/>
              <a:gd name="connsiteY7293" fmla="*/ 273793 h 1621113"/>
              <a:gd name="connsiteX7294" fmla="*/ 509235 w 1913134"/>
              <a:gd name="connsiteY7294" fmla="*/ 270156 h 1621113"/>
              <a:gd name="connsiteX7295" fmla="*/ 511562 w 1913134"/>
              <a:gd name="connsiteY7295" fmla="*/ 274992 h 1621113"/>
              <a:gd name="connsiteX7296" fmla="*/ 509303 w 1913134"/>
              <a:gd name="connsiteY7296" fmla="*/ 270298 h 1621113"/>
              <a:gd name="connsiteX7297" fmla="*/ 1009229 w 1913134"/>
              <a:gd name="connsiteY7297" fmla="*/ 269761 h 1621113"/>
              <a:gd name="connsiteX7298" fmla="*/ 1000072 w 1913134"/>
              <a:gd name="connsiteY7298" fmla="*/ 274167 h 1621113"/>
              <a:gd name="connsiteX7299" fmla="*/ 1009229 w 1913134"/>
              <a:gd name="connsiteY7299" fmla="*/ 269761 h 1621113"/>
              <a:gd name="connsiteX7300" fmla="*/ 952291 w 1913134"/>
              <a:gd name="connsiteY7300" fmla="*/ 269367 h 1621113"/>
              <a:gd name="connsiteX7301" fmla="*/ 957635 w 1913134"/>
              <a:gd name="connsiteY7301" fmla="*/ 280472 h 1621113"/>
              <a:gd name="connsiteX7302" fmla="*/ 496889 w 1913134"/>
              <a:gd name="connsiteY7302" fmla="*/ 267936 h 1621113"/>
              <a:gd name="connsiteX7303" fmla="*/ 511562 w 1913134"/>
              <a:gd name="connsiteY7303" fmla="*/ 274992 h 1621113"/>
              <a:gd name="connsiteX7304" fmla="*/ 502405 w 1913134"/>
              <a:gd name="connsiteY7304" fmla="*/ 279398 h 1621113"/>
              <a:gd name="connsiteX7305" fmla="*/ 1303147 w 1913134"/>
              <a:gd name="connsiteY7305" fmla="*/ 265964 h 1621113"/>
              <a:gd name="connsiteX7306" fmla="*/ 1305474 w 1913134"/>
              <a:gd name="connsiteY7306" fmla="*/ 270800 h 1621113"/>
              <a:gd name="connsiteX7307" fmla="*/ 1305327 w 1913134"/>
              <a:gd name="connsiteY7307" fmla="*/ 270495 h 1621113"/>
              <a:gd name="connsiteX7308" fmla="*/ 1189149 w 1913134"/>
              <a:gd name="connsiteY7308" fmla="*/ 265677 h 1621113"/>
              <a:gd name="connsiteX7309" fmla="*/ 1179992 w 1913134"/>
              <a:gd name="connsiteY7309" fmla="*/ 270083 h 1621113"/>
              <a:gd name="connsiteX7310" fmla="*/ 1185508 w 1913134"/>
              <a:gd name="connsiteY7310" fmla="*/ 281546 h 1621113"/>
              <a:gd name="connsiteX7311" fmla="*/ 1194664 w 1913134"/>
              <a:gd name="connsiteY7311" fmla="*/ 277140 h 1621113"/>
              <a:gd name="connsiteX7312" fmla="*/ 1179992 w 1913134"/>
              <a:gd name="connsiteY7312" fmla="*/ 270083 h 1621113"/>
              <a:gd name="connsiteX7313" fmla="*/ 790684 w 1913134"/>
              <a:gd name="connsiteY7313" fmla="*/ 264639 h 1621113"/>
              <a:gd name="connsiteX7314" fmla="*/ 781528 w 1913134"/>
              <a:gd name="connsiteY7314" fmla="*/ 269045 h 1621113"/>
              <a:gd name="connsiteX7315" fmla="*/ 790684 w 1913134"/>
              <a:gd name="connsiteY7315" fmla="*/ 264639 h 1621113"/>
              <a:gd name="connsiteX7316" fmla="*/ 506046 w 1913134"/>
              <a:gd name="connsiteY7316" fmla="*/ 263529 h 1621113"/>
              <a:gd name="connsiteX7317" fmla="*/ 509303 w 1913134"/>
              <a:gd name="connsiteY7317" fmla="*/ 270298 h 1621113"/>
              <a:gd name="connsiteX7318" fmla="*/ 509494 w 1913134"/>
              <a:gd name="connsiteY7318" fmla="*/ 270693 h 1621113"/>
              <a:gd name="connsiteX7319" fmla="*/ 511562 w 1913134"/>
              <a:gd name="connsiteY7319" fmla="*/ 274992 h 1621113"/>
              <a:gd name="connsiteX7320" fmla="*/ 496889 w 1913134"/>
              <a:gd name="connsiteY7320" fmla="*/ 267936 h 1621113"/>
              <a:gd name="connsiteX7321" fmla="*/ 539327 w 1913134"/>
              <a:gd name="connsiteY7321" fmla="*/ 261631 h 1621113"/>
              <a:gd name="connsiteX7322" fmla="*/ 544670 w 1913134"/>
              <a:gd name="connsiteY7322" fmla="*/ 272735 h 1621113"/>
              <a:gd name="connsiteX7323" fmla="*/ 539327 w 1913134"/>
              <a:gd name="connsiteY7323" fmla="*/ 261631 h 1621113"/>
              <a:gd name="connsiteX7324" fmla="*/ 970604 w 1913134"/>
              <a:gd name="connsiteY7324" fmla="*/ 260555 h 1621113"/>
              <a:gd name="connsiteX7325" fmla="*/ 961448 w 1913134"/>
              <a:gd name="connsiteY7325" fmla="*/ 264961 h 1621113"/>
              <a:gd name="connsiteX7326" fmla="*/ 970604 w 1913134"/>
              <a:gd name="connsiteY7326" fmla="*/ 260555 h 1621113"/>
              <a:gd name="connsiteX7327" fmla="*/ 845616 w 1913134"/>
              <a:gd name="connsiteY7327" fmla="*/ 260107 h 1621113"/>
              <a:gd name="connsiteX7328" fmla="*/ 845741 w 1913134"/>
              <a:gd name="connsiteY7328" fmla="*/ 260368 h 1621113"/>
              <a:gd name="connsiteX7329" fmla="*/ 847745 w 1913134"/>
              <a:gd name="connsiteY7329" fmla="*/ 264532 h 1621113"/>
              <a:gd name="connsiteX7330" fmla="*/ 515203 w 1913134"/>
              <a:gd name="connsiteY7330" fmla="*/ 259123 h 1621113"/>
              <a:gd name="connsiteX7331" fmla="*/ 506046 w 1913134"/>
              <a:gd name="connsiteY7331" fmla="*/ 263529 h 1621113"/>
              <a:gd name="connsiteX7332" fmla="*/ 515203 w 1913134"/>
              <a:gd name="connsiteY7332" fmla="*/ 259123 h 1621113"/>
              <a:gd name="connsiteX7333" fmla="*/ 776184 w 1913134"/>
              <a:gd name="connsiteY7333" fmla="*/ 257941 h 1621113"/>
              <a:gd name="connsiteX7334" fmla="*/ 781528 w 1913134"/>
              <a:gd name="connsiteY7334" fmla="*/ 269045 h 1621113"/>
              <a:gd name="connsiteX7335" fmla="*/ 956104 w 1913134"/>
              <a:gd name="connsiteY7335" fmla="*/ 253857 h 1621113"/>
              <a:gd name="connsiteX7336" fmla="*/ 961448 w 1913134"/>
              <a:gd name="connsiteY7336" fmla="*/ 264961 h 1621113"/>
              <a:gd name="connsiteX7337" fmla="*/ 952291 w 1913134"/>
              <a:gd name="connsiteY7337" fmla="*/ 269367 h 1621113"/>
              <a:gd name="connsiteX7338" fmla="*/ 957635 w 1913134"/>
              <a:gd name="connsiteY7338" fmla="*/ 280472 h 1621113"/>
              <a:gd name="connsiteX7339" fmla="*/ 966791 w 1913134"/>
              <a:gd name="connsiteY7339" fmla="*/ 276065 h 1621113"/>
              <a:gd name="connsiteX7340" fmla="*/ 952291 w 1913134"/>
              <a:gd name="connsiteY7340" fmla="*/ 269367 h 1621113"/>
              <a:gd name="connsiteX7341" fmla="*/ 961448 w 1913134"/>
              <a:gd name="connsiteY7341" fmla="*/ 264961 h 1621113"/>
              <a:gd name="connsiteX7342" fmla="*/ 970604 w 1913134"/>
              <a:gd name="connsiteY7342" fmla="*/ 260555 h 1621113"/>
              <a:gd name="connsiteX7343" fmla="*/ 785341 w 1913134"/>
              <a:gd name="connsiteY7343" fmla="*/ 253535 h 1621113"/>
              <a:gd name="connsiteX7344" fmla="*/ 776184 w 1913134"/>
              <a:gd name="connsiteY7344" fmla="*/ 257941 h 1621113"/>
              <a:gd name="connsiteX7345" fmla="*/ 785341 w 1913134"/>
              <a:gd name="connsiteY7345" fmla="*/ 253535 h 1621113"/>
              <a:gd name="connsiteX7346" fmla="*/ 216064 w 1913134"/>
              <a:gd name="connsiteY7346" fmla="*/ 251316 h 1621113"/>
              <a:gd name="connsiteX7347" fmla="*/ 206908 w 1913134"/>
              <a:gd name="connsiteY7347" fmla="*/ 255722 h 1621113"/>
              <a:gd name="connsiteX7348" fmla="*/ 209197 w 1913134"/>
              <a:gd name="connsiteY7348" fmla="*/ 254620 h 1621113"/>
              <a:gd name="connsiteX7349" fmla="*/ 211486 w 1913134"/>
              <a:gd name="connsiteY7349" fmla="*/ 253519 h 1621113"/>
              <a:gd name="connsiteX7350" fmla="*/ 216064 w 1913134"/>
              <a:gd name="connsiteY7350" fmla="*/ 251316 h 1621113"/>
              <a:gd name="connsiteX7351" fmla="*/ 875215 w 1913134"/>
              <a:gd name="connsiteY7351" fmla="*/ 251314 h 1621113"/>
              <a:gd name="connsiteX7352" fmla="*/ 880731 w 1913134"/>
              <a:gd name="connsiteY7352" fmla="*/ 262776 h 1621113"/>
              <a:gd name="connsiteX7353" fmla="*/ 533811 w 1913134"/>
              <a:gd name="connsiteY7353" fmla="*/ 250169 h 1621113"/>
              <a:gd name="connsiteX7354" fmla="*/ 539327 w 1913134"/>
              <a:gd name="connsiteY7354" fmla="*/ 261631 h 1621113"/>
              <a:gd name="connsiteX7355" fmla="*/ 530170 w 1913134"/>
              <a:gd name="connsiteY7355" fmla="*/ 266037 h 1621113"/>
              <a:gd name="connsiteX7356" fmla="*/ 520718 w 1913134"/>
              <a:gd name="connsiteY7356" fmla="*/ 270586 h 1621113"/>
              <a:gd name="connsiteX7357" fmla="*/ 526062 w 1913134"/>
              <a:gd name="connsiteY7357" fmla="*/ 281690 h 1621113"/>
              <a:gd name="connsiteX7358" fmla="*/ 535514 w 1913134"/>
              <a:gd name="connsiteY7358" fmla="*/ 277142 h 1621113"/>
              <a:gd name="connsiteX7359" fmla="*/ 530170 w 1913134"/>
              <a:gd name="connsiteY7359" fmla="*/ 266037 h 1621113"/>
              <a:gd name="connsiteX7360" fmla="*/ 544670 w 1913134"/>
              <a:gd name="connsiteY7360" fmla="*/ 272735 h 1621113"/>
              <a:gd name="connsiteX7361" fmla="*/ 553827 w 1913134"/>
              <a:gd name="connsiteY7361" fmla="*/ 268329 h 1621113"/>
              <a:gd name="connsiteX7362" fmla="*/ 539327 w 1913134"/>
              <a:gd name="connsiteY7362" fmla="*/ 261631 h 1621113"/>
              <a:gd name="connsiteX7363" fmla="*/ 548484 w 1913134"/>
              <a:gd name="connsiteY7363" fmla="*/ 257225 h 1621113"/>
              <a:gd name="connsiteX7364" fmla="*/ 533811 w 1913134"/>
              <a:gd name="connsiteY7364" fmla="*/ 250169 h 1621113"/>
              <a:gd name="connsiteX7365" fmla="*/ 851558 w 1913134"/>
              <a:gd name="connsiteY7365" fmla="*/ 249022 h 1621113"/>
              <a:gd name="connsiteX7366" fmla="*/ 842402 w 1913134"/>
              <a:gd name="connsiteY7366" fmla="*/ 253428 h 1621113"/>
              <a:gd name="connsiteX7367" fmla="*/ 845616 w 1913134"/>
              <a:gd name="connsiteY7367" fmla="*/ 260107 h 1621113"/>
              <a:gd name="connsiteX7368" fmla="*/ 845491 w 1913134"/>
              <a:gd name="connsiteY7368" fmla="*/ 259848 h 1621113"/>
              <a:gd name="connsiteX7369" fmla="*/ 847745 w 1913134"/>
              <a:gd name="connsiteY7369" fmla="*/ 264532 h 1621113"/>
              <a:gd name="connsiteX7370" fmla="*/ 838293 w 1913134"/>
              <a:gd name="connsiteY7370" fmla="*/ 269081 h 1621113"/>
              <a:gd name="connsiteX7371" fmla="*/ 843809 w 1913134"/>
              <a:gd name="connsiteY7371" fmla="*/ 280543 h 1621113"/>
              <a:gd name="connsiteX7372" fmla="*/ 853261 w 1913134"/>
              <a:gd name="connsiteY7372" fmla="*/ 275995 h 1621113"/>
              <a:gd name="connsiteX7373" fmla="*/ 858604 w 1913134"/>
              <a:gd name="connsiteY7373" fmla="*/ 287099 h 1621113"/>
              <a:gd name="connsiteX7374" fmla="*/ 853261 w 1913134"/>
              <a:gd name="connsiteY7374" fmla="*/ 275995 h 1621113"/>
              <a:gd name="connsiteX7375" fmla="*/ 847745 w 1913134"/>
              <a:gd name="connsiteY7375" fmla="*/ 264532 h 1621113"/>
              <a:gd name="connsiteX7376" fmla="*/ 856902 w 1913134"/>
              <a:gd name="connsiteY7376" fmla="*/ 260126 h 1621113"/>
              <a:gd name="connsiteX7377" fmla="*/ 509859 w 1913134"/>
              <a:gd name="connsiteY7377" fmla="*/ 248019 h 1621113"/>
              <a:gd name="connsiteX7378" fmla="*/ 515203 w 1913134"/>
              <a:gd name="connsiteY7378" fmla="*/ 259123 h 1621113"/>
              <a:gd name="connsiteX7379" fmla="*/ 509859 w 1913134"/>
              <a:gd name="connsiteY7379" fmla="*/ 248019 h 1621113"/>
              <a:gd name="connsiteX7380" fmla="*/ 666123 w 1913134"/>
              <a:gd name="connsiteY7380" fmla="*/ 241643 h 1621113"/>
              <a:gd name="connsiteX7381" fmla="*/ 656966 w 1913134"/>
              <a:gd name="connsiteY7381" fmla="*/ 246049 h 1621113"/>
              <a:gd name="connsiteX7382" fmla="*/ 662482 w 1913134"/>
              <a:gd name="connsiteY7382" fmla="*/ 257512 h 1621113"/>
              <a:gd name="connsiteX7383" fmla="*/ 671638 w 1913134"/>
              <a:gd name="connsiteY7383" fmla="*/ 253106 h 1621113"/>
              <a:gd name="connsiteX7384" fmla="*/ 666123 w 1913134"/>
              <a:gd name="connsiteY7384" fmla="*/ 241643 h 1621113"/>
              <a:gd name="connsiteX7385" fmla="*/ 1298311 w 1913134"/>
              <a:gd name="connsiteY7385" fmla="*/ 240940 h 1621113"/>
              <a:gd name="connsiteX7386" fmla="*/ 1297039 w 1913134"/>
              <a:gd name="connsiteY7386" fmla="*/ 241552 h 1621113"/>
              <a:gd name="connsiteX7387" fmla="*/ 1292460 w 1913134"/>
              <a:gd name="connsiteY7387" fmla="*/ 243756 h 1621113"/>
              <a:gd name="connsiteX7388" fmla="*/ 756169 w 1913134"/>
              <a:gd name="connsiteY7388" fmla="*/ 239780 h 1621113"/>
              <a:gd name="connsiteX7389" fmla="*/ 756837 w 1913134"/>
              <a:gd name="connsiteY7389" fmla="*/ 241168 h 1621113"/>
              <a:gd name="connsiteX7390" fmla="*/ 759174 w 1913134"/>
              <a:gd name="connsiteY7390" fmla="*/ 246027 h 1621113"/>
              <a:gd name="connsiteX7391" fmla="*/ 759086 w 1913134"/>
              <a:gd name="connsiteY7391" fmla="*/ 245843 h 1621113"/>
              <a:gd name="connsiteX7392" fmla="*/ 761512 w 1913134"/>
              <a:gd name="connsiteY7392" fmla="*/ 250885 h 1621113"/>
              <a:gd name="connsiteX7393" fmla="*/ 752355 w 1913134"/>
              <a:gd name="connsiteY7393" fmla="*/ 255291 h 1621113"/>
              <a:gd name="connsiteX7394" fmla="*/ 757871 w 1913134"/>
              <a:gd name="connsiteY7394" fmla="*/ 266753 h 1621113"/>
              <a:gd name="connsiteX7395" fmla="*/ 748419 w 1913134"/>
              <a:gd name="connsiteY7395" fmla="*/ 271302 h 1621113"/>
              <a:gd name="connsiteX7396" fmla="*/ 753763 w 1913134"/>
              <a:gd name="connsiteY7396" fmla="*/ 282406 h 1621113"/>
              <a:gd name="connsiteX7397" fmla="*/ 763215 w 1913134"/>
              <a:gd name="connsiteY7397" fmla="*/ 277858 h 1621113"/>
              <a:gd name="connsiteX7398" fmla="*/ 761211 w 1913134"/>
              <a:gd name="connsiteY7398" fmla="*/ 273693 h 1621113"/>
              <a:gd name="connsiteX7399" fmla="*/ 761069 w 1913134"/>
              <a:gd name="connsiteY7399" fmla="*/ 273399 h 1621113"/>
              <a:gd name="connsiteX7400" fmla="*/ 757871 w 1913134"/>
              <a:gd name="connsiteY7400" fmla="*/ 266753 h 1621113"/>
              <a:gd name="connsiteX7401" fmla="*/ 767028 w 1913134"/>
              <a:gd name="connsiteY7401" fmla="*/ 262347 h 1621113"/>
              <a:gd name="connsiteX7402" fmla="*/ 761512 w 1913134"/>
              <a:gd name="connsiteY7402" fmla="*/ 250885 h 1621113"/>
              <a:gd name="connsiteX7403" fmla="*/ 760844 w 1913134"/>
              <a:gd name="connsiteY7403" fmla="*/ 249497 h 1621113"/>
              <a:gd name="connsiteX7404" fmla="*/ 758980 w 1913134"/>
              <a:gd name="connsiteY7404" fmla="*/ 245622 h 1621113"/>
              <a:gd name="connsiteX7405" fmla="*/ 758841 w 1913134"/>
              <a:gd name="connsiteY7405" fmla="*/ 245333 h 1621113"/>
              <a:gd name="connsiteX7406" fmla="*/ 758507 w 1913134"/>
              <a:gd name="connsiteY7406" fmla="*/ 244639 h 1621113"/>
              <a:gd name="connsiteX7407" fmla="*/ 758980 w 1913134"/>
              <a:gd name="connsiteY7407" fmla="*/ 245622 h 1621113"/>
              <a:gd name="connsiteX7408" fmla="*/ 759086 w 1913134"/>
              <a:gd name="connsiteY7408" fmla="*/ 245843 h 1621113"/>
              <a:gd name="connsiteX7409" fmla="*/ 1301617 w 1913134"/>
              <a:gd name="connsiteY7409" fmla="*/ 239349 h 1621113"/>
              <a:gd name="connsiteX7410" fmla="*/ 1300472 w 1913134"/>
              <a:gd name="connsiteY7410" fmla="*/ 239900 h 1621113"/>
              <a:gd name="connsiteX7411" fmla="*/ 1298311 w 1913134"/>
              <a:gd name="connsiteY7411" fmla="*/ 240940 h 1621113"/>
              <a:gd name="connsiteX7412" fmla="*/ 1301617 w 1913134"/>
              <a:gd name="connsiteY7412" fmla="*/ 239349 h 1621113"/>
              <a:gd name="connsiteX7413" fmla="*/ 1292460 w 1913134"/>
              <a:gd name="connsiteY7413" fmla="*/ 243756 h 1621113"/>
              <a:gd name="connsiteX7414" fmla="*/ 1297803 w 1913134"/>
              <a:gd name="connsiteY7414" fmla="*/ 254860 h 1621113"/>
              <a:gd name="connsiteX7415" fmla="*/ 1306960 w 1913134"/>
              <a:gd name="connsiteY7415" fmla="*/ 250454 h 1621113"/>
              <a:gd name="connsiteX7416" fmla="*/ 1303766 w 1913134"/>
              <a:gd name="connsiteY7416" fmla="*/ 243815 h 1621113"/>
              <a:gd name="connsiteX7417" fmla="*/ 537624 w 1913134"/>
              <a:gd name="connsiteY7417" fmla="*/ 234658 h 1621113"/>
              <a:gd name="connsiteX7418" fmla="*/ 542968 w 1913134"/>
              <a:gd name="connsiteY7418" fmla="*/ 245763 h 1621113"/>
              <a:gd name="connsiteX7419" fmla="*/ 511714 w 1913134"/>
              <a:gd name="connsiteY7419" fmla="*/ 227682 h 1621113"/>
              <a:gd name="connsiteX7420" fmla="*/ 511784 w 1913134"/>
              <a:gd name="connsiteY7420" fmla="*/ 227828 h 1621113"/>
              <a:gd name="connsiteX7421" fmla="*/ 513968 w 1913134"/>
              <a:gd name="connsiteY7421" fmla="*/ 232366 h 1621113"/>
              <a:gd name="connsiteX7422" fmla="*/ 511714 w 1913134"/>
              <a:gd name="connsiteY7422" fmla="*/ 227682 h 1621113"/>
              <a:gd name="connsiteX7423" fmla="*/ 850028 w 1913134"/>
              <a:gd name="connsiteY7423" fmla="*/ 222407 h 1621113"/>
              <a:gd name="connsiteX7424" fmla="*/ 840871 w 1913134"/>
              <a:gd name="connsiteY7424" fmla="*/ 226813 h 1621113"/>
              <a:gd name="connsiteX7425" fmla="*/ 855371 w 1913134"/>
              <a:gd name="connsiteY7425" fmla="*/ 233511 h 1621113"/>
              <a:gd name="connsiteX7426" fmla="*/ 883137 w 1913134"/>
              <a:gd name="connsiteY7426" fmla="*/ 220151 h 1621113"/>
              <a:gd name="connsiteX7427" fmla="*/ 873980 w 1913134"/>
              <a:gd name="connsiteY7427" fmla="*/ 224557 h 1621113"/>
              <a:gd name="connsiteX7428" fmla="*/ 883137 w 1913134"/>
              <a:gd name="connsiteY7428" fmla="*/ 220151 h 1621113"/>
              <a:gd name="connsiteX7429" fmla="*/ 1314586 w 1913134"/>
              <a:gd name="connsiteY7429" fmla="*/ 219433 h 1621113"/>
              <a:gd name="connsiteX7430" fmla="*/ 1316841 w 1913134"/>
              <a:gd name="connsiteY7430" fmla="*/ 224117 h 1621113"/>
              <a:gd name="connsiteX7431" fmla="*/ 1316785 w 1913134"/>
              <a:gd name="connsiteY7431" fmla="*/ 224001 h 1621113"/>
              <a:gd name="connsiteX7432" fmla="*/ 664592 w 1913134"/>
              <a:gd name="connsiteY7432" fmla="*/ 215029 h 1621113"/>
              <a:gd name="connsiteX7433" fmla="*/ 679092 w 1913134"/>
              <a:gd name="connsiteY7433" fmla="*/ 221727 h 1621113"/>
              <a:gd name="connsiteX7434" fmla="*/ 669936 w 1913134"/>
              <a:gd name="connsiteY7434" fmla="*/ 226133 h 1621113"/>
              <a:gd name="connsiteX7435" fmla="*/ 664592 w 1913134"/>
              <a:gd name="connsiteY7435" fmla="*/ 215029 h 1621113"/>
              <a:gd name="connsiteX7436" fmla="*/ 787747 w 1913134"/>
              <a:gd name="connsiteY7436" fmla="*/ 210909 h 1621113"/>
              <a:gd name="connsiteX7437" fmla="*/ 789960 w 1913134"/>
              <a:gd name="connsiteY7437" fmla="*/ 215507 h 1621113"/>
              <a:gd name="connsiteX7438" fmla="*/ 789751 w 1913134"/>
              <a:gd name="connsiteY7438" fmla="*/ 215073 h 1621113"/>
              <a:gd name="connsiteX7439" fmla="*/ 787747 w 1913134"/>
              <a:gd name="connsiteY7439" fmla="*/ 210909 h 1621113"/>
              <a:gd name="connsiteX7440" fmla="*/ 500996 w 1913134"/>
              <a:gd name="connsiteY7440" fmla="*/ 205409 h 1621113"/>
              <a:gd name="connsiteX7441" fmla="*/ 501105 w 1913134"/>
              <a:gd name="connsiteY7441" fmla="*/ 205636 h 1621113"/>
              <a:gd name="connsiteX7442" fmla="*/ 502441 w 1913134"/>
              <a:gd name="connsiteY7442" fmla="*/ 208412 h 1621113"/>
              <a:gd name="connsiteX7443" fmla="*/ 512265 w 1913134"/>
              <a:gd name="connsiteY7443" fmla="*/ 205394 h 1621113"/>
              <a:gd name="connsiteX7444" fmla="*/ 503109 w 1913134"/>
              <a:gd name="connsiteY7444" fmla="*/ 209800 h 1621113"/>
              <a:gd name="connsiteX7445" fmla="*/ 500941 w 1913134"/>
              <a:gd name="connsiteY7445" fmla="*/ 205295 h 1621113"/>
              <a:gd name="connsiteX7446" fmla="*/ 500963 w 1913134"/>
              <a:gd name="connsiteY7446" fmla="*/ 205341 h 1621113"/>
              <a:gd name="connsiteX7447" fmla="*/ 503109 w 1913134"/>
              <a:gd name="connsiteY7447" fmla="*/ 209800 h 1621113"/>
              <a:gd name="connsiteX7448" fmla="*/ 659249 w 1913134"/>
              <a:gd name="connsiteY7448" fmla="*/ 203924 h 1621113"/>
              <a:gd name="connsiteX7449" fmla="*/ 650092 w 1913134"/>
              <a:gd name="connsiteY7449" fmla="*/ 208330 h 1621113"/>
              <a:gd name="connsiteX7450" fmla="*/ 664592 w 1913134"/>
              <a:gd name="connsiteY7450" fmla="*/ 215029 h 1621113"/>
              <a:gd name="connsiteX7451" fmla="*/ 655436 w 1913134"/>
              <a:gd name="connsiteY7451" fmla="*/ 219435 h 1621113"/>
              <a:gd name="connsiteX7452" fmla="*/ 664592 w 1913134"/>
              <a:gd name="connsiteY7452" fmla="*/ 215029 h 1621113"/>
              <a:gd name="connsiteX7453" fmla="*/ 669936 w 1913134"/>
              <a:gd name="connsiteY7453" fmla="*/ 226133 h 1621113"/>
              <a:gd name="connsiteX7454" fmla="*/ 679092 w 1913134"/>
              <a:gd name="connsiteY7454" fmla="*/ 221727 h 1621113"/>
              <a:gd name="connsiteX7455" fmla="*/ 664592 w 1913134"/>
              <a:gd name="connsiteY7455" fmla="*/ 215029 h 1621113"/>
              <a:gd name="connsiteX7456" fmla="*/ 659249 w 1913134"/>
              <a:gd name="connsiteY7456" fmla="*/ 203924 h 1621113"/>
              <a:gd name="connsiteX7457" fmla="*/ 545546 w 1913134"/>
              <a:gd name="connsiteY7457" fmla="*/ 203495 h 1621113"/>
              <a:gd name="connsiteX7458" fmla="*/ 536094 w 1913134"/>
              <a:gd name="connsiteY7458" fmla="*/ 208044 h 1621113"/>
              <a:gd name="connsiteX7459" fmla="*/ 545546 w 1913134"/>
              <a:gd name="connsiteY7459" fmla="*/ 203495 h 1621113"/>
              <a:gd name="connsiteX7460" fmla="*/ 497765 w 1913134"/>
              <a:gd name="connsiteY7460" fmla="*/ 198695 h 1621113"/>
              <a:gd name="connsiteX7461" fmla="*/ 498433 w 1913134"/>
              <a:gd name="connsiteY7461" fmla="*/ 200084 h 1621113"/>
              <a:gd name="connsiteX7462" fmla="*/ 500941 w 1913134"/>
              <a:gd name="connsiteY7462" fmla="*/ 205295 h 1621113"/>
              <a:gd name="connsiteX7463" fmla="*/ 500855 w 1913134"/>
              <a:gd name="connsiteY7463" fmla="*/ 205115 h 1621113"/>
              <a:gd name="connsiteX7464" fmla="*/ 503109 w 1913134"/>
              <a:gd name="connsiteY7464" fmla="*/ 209800 h 1621113"/>
              <a:gd name="connsiteX7465" fmla="*/ 493657 w 1913134"/>
              <a:gd name="connsiteY7465" fmla="*/ 214348 h 1621113"/>
              <a:gd name="connsiteX7466" fmla="*/ 497765 w 1913134"/>
              <a:gd name="connsiteY7466" fmla="*/ 198695 h 1621113"/>
              <a:gd name="connsiteX7467" fmla="*/ 497765 w 1913134"/>
              <a:gd name="connsiteY7467" fmla="*/ 198695 h 1621113"/>
              <a:gd name="connsiteX7468" fmla="*/ 500996 w 1913134"/>
              <a:gd name="connsiteY7468" fmla="*/ 205409 h 1621113"/>
              <a:gd name="connsiteX7469" fmla="*/ 500963 w 1913134"/>
              <a:gd name="connsiteY7469" fmla="*/ 205341 h 1621113"/>
              <a:gd name="connsiteX7470" fmla="*/ 530578 w 1913134"/>
              <a:gd name="connsiteY7470" fmla="*/ 196581 h 1621113"/>
              <a:gd name="connsiteX7471" fmla="*/ 536094 w 1913134"/>
              <a:gd name="connsiteY7471" fmla="*/ 208044 h 1621113"/>
              <a:gd name="connsiteX7472" fmla="*/ 526938 w 1913134"/>
              <a:gd name="connsiteY7472" fmla="*/ 212450 h 1621113"/>
              <a:gd name="connsiteX7473" fmla="*/ 536094 w 1913134"/>
              <a:gd name="connsiteY7473" fmla="*/ 208044 h 1621113"/>
              <a:gd name="connsiteX7474" fmla="*/ 541438 w 1913134"/>
              <a:gd name="connsiteY7474" fmla="*/ 219148 h 1621113"/>
              <a:gd name="connsiteX7475" fmla="*/ 532281 w 1913134"/>
              <a:gd name="connsiteY7475" fmla="*/ 223554 h 1621113"/>
              <a:gd name="connsiteX7476" fmla="*/ 546781 w 1913134"/>
              <a:gd name="connsiteY7476" fmla="*/ 230252 h 1621113"/>
              <a:gd name="connsiteX7477" fmla="*/ 532281 w 1913134"/>
              <a:gd name="connsiteY7477" fmla="*/ 223554 h 1621113"/>
              <a:gd name="connsiteX7478" fmla="*/ 541438 w 1913134"/>
              <a:gd name="connsiteY7478" fmla="*/ 219148 h 1621113"/>
              <a:gd name="connsiteX7479" fmla="*/ 536094 w 1913134"/>
              <a:gd name="connsiteY7479" fmla="*/ 208044 h 1621113"/>
              <a:gd name="connsiteX7480" fmla="*/ 550890 w 1913134"/>
              <a:gd name="connsiteY7480" fmla="*/ 214600 h 1621113"/>
              <a:gd name="connsiteX7481" fmla="*/ 545546 w 1913134"/>
              <a:gd name="connsiteY7481" fmla="*/ 203495 h 1621113"/>
              <a:gd name="connsiteX7482" fmla="*/ 563859 w 1913134"/>
              <a:gd name="connsiteY7482" fmla="*/ 194683 h 1621113"/>
              <a:gd name="connsiteX7483" fmla="*/ 569203 w 1913134"/>
              <a:gd name="connsiteY7483" fmla="*/ 205787 h 1621113"/>
              <a:gd name="connsiteX7484" fmla="*/ 578359 w 1913134"/>
              <a:gd name="connsiteY7484" fmla="*/ 201381 h 1621113"/>
              <a:gd name="connsiteX7485" fmla="*/ 506922 w 1913134"/>
              <a:gd name="connsiteY7485" fmla="*/ 194289 h 1621113"/>
              <a:gd name="connsiteX7486" fmla="*/ 509093 w 1913134"/>
              <a:gd name="connsiteY7486" fmla="*/ 198802 h 1621113"/>
              <a:gd name="connsiteX7487" fmla="*/ 508926 w 1913134"/>
              <a:gd name="connsiteY7487" fmla="*/ 198453 h 1621113"/>
              <a:gd name="connsiteX7488" fmla="*/ 506922 w 1913134"/>
              <a:gd name="connsiteY7488" fmla="*/ 194289 h 1621113"/>
              <a:gd name="connsiteX7489" fmla="*/ 857777 w 1913134"/>
              <a:gd name="connsiteY7489" fmla="*/ 190886 h 1621113"/>
              <a:gd name="connsiteX7490" fmla="*/ 848325 w 1913134"/>
              <a:gd name="connsiteY7490" fmla="*/ 195434 h 1621113"/>
              <a:gd name="connsiteX7491" fmla="*/ 839169 w 1913134"/>
              <a:gd name="connsiteY7491" fmla="*/ 199840 h 1621113"/>
              <a:gd name="connsiteX7492" fmla="*/ 845578 w 1913134"/>
              <a:gd name="connsiteY7492" fmla="*/ 196756 h 1621113"/>
              <a:gd name="connsiteX7493" fmla="*/ 847181 w 1913134"/>
              <a:gd name="connsiteY7493" fmla="*/ 195985 h 1621113"/>
              <a:gd name="connsiteX7494" fmla="*/ 848325 w 1913134"/>
              <a:gd name="connsiteY7494" fmla="*/ 195434 h 1621113"/>
              <a:gd name="connsiteX7495" fmla="*/ 853669 w 1913134"/>
              <a:gd name="connsiteY7495" fmla="*/ 206539 h 1621113"/>
              <a:gd name="connsiteX7496" fmla="*/ 848325 w 1913134"/>
              <a:gd name="connsiteY7496" fmla="*/ 195434 h 1621113"/>
              <a:gd name="connsiteX7497" fmla="*/ 857777 w 1913134"/>
              <a:gd name="connsiteY7497" fmla="*/ 190886 h 1621113"/>
              <a:gd name="connsiteX7498" fmla="*/ 516078 w 1913134"/>
              <a:gd name="connsiteY7498" fmla="*/ 189883 h 1621113"/>
              <a:gd name="connsiteX7499" fmla="*/ 506922 w 1913134"/>
              <a:gd name="connsiteY7499" fmla="*/ 194289 h 1621113"/>
              <a:gd name="connsiteX7500" fmla="*/ 492422 w 1913134"/>
              <a:gd name="connsiteY7500" fmla="*/ 187591 h 1621113"/>
              <a:gd name="connsiteX7501" fmla="*/ 506922 w 1913134"/>
              <a:gd name="connsiteY7501" fmla="*/ 194289 h 1621113"/>
              <a:gd name="connsiteX7502" fmla="*/ 497765 w 1913134"/>
              <a:gd name="connsiteY7502" fmla="*/ 198695 h 1621113"/>
              <a:gd name="connsiteX7503" fmla="*/ 539933 w 1913134"/>
              <a:gd name="connsiteY7503" fmla="*/ 180114 h 1621113"/>
              <a:gd name="connsiteX7504" fmla="*/ 534687 w 1913134"/>
              <a:gd name="connsiteY7504" fmla="*/ 180929 h 1621113"/>
              <a:gd name="connsiteX7505" fmla="*/ 540030 w 1913134"/>
              <a:gd name="connsiteY7505" fmla="*/ 192033 h 1621113"/>
              <a:gd name="connsiteX7506" fmla="*/ 549187 w 1913134"/>
              <a:gd name="connsiteY7506" fmla="*/ 187627 h 1621113"/>
              <a:gd name="connsiteX7507" fmla="*/ 554703 w 1913134"/>
              <a:gd name="connsiteY7507" fmla="*/ 199089 h 1621113"/>
              <a:gd name="connsiteX7508" fmla="*/ 549187 w 1913134"/>
              <a:gd name="connsiteY7508" fmla="*/ 187627 h 1621113"/>
              <a:gd name="connsiteX7509" fmla="*/ 539933 w 1913134"/>
              <a:gd name="connsiteY7509" fmla="*/ 180114 h 1621113"/>
              <a:gd name="connsiteX7510" fmla="*/ 576952 w 1913134"/>
              <a:gd name="connsiteY7510" fmla="*/ 174266 h 1621113"/>
              <a:gd name="connsiteX7511" fmla="*/ 567500 w 1913134"/>
              <a:gd name="connsiteY7511" fmla="*/ 178814 h 1621113"/>
              <a:gd name="connsiteX7512" fmla="*/ 576952 w 1913134"/>
              <a:gd name="connsiteY7512" fmla="*/ 174266 h 1621113"/>
              <a:gd name="connsiteX7513" fmla="*/ 567500 w 1913134"/>
              <a:gd name="connsiteY7513" fmla="*/ 178814 h 1621113"/>
              <a:gd name="connsiteX7514" fmla="*/ 582468 w 1913134"/>
              <a:gd name="connsiteY7514" fmla="*/ 185728 h 1621113"/>
              <a:gd name="connsiteX7515" fmla="*/ 576952 w 1913134"/>
              <a:gd name="connsiteY7515" fmla="*/ 174266 h 1621113"/>
              <a:gd name="connsiteX7516" fmla="*/ 843033 w 1913134"/>
              <a:gd name="connsiteY7516" fmla="*/ 172340 h 1621113"/>
              <a:gd name="connsiteX7517" fmla="*/ 852434 w 1913134"/>
              <a:gd name="connsiteY7517" fmla="*/ 179782 h 1621113"/>
              <a:gd name="connsiteX7518" fmla="*/ 837639 w 1913134"/>
              <a:gd name="connsiteY7518" fmla="*/ 173226 h 1621113"/>
              <a:gd name="connsiteX7519" fmla="*/ 843033 w 1913134"/>
              <a:gd name="connsiteY7519" fmla="*/ 172340 h 1621113"/>
              <a:gd name="connsiteX7520" fmla="*/ 496235 w 1913134"/>
              <a:gd name="connsiteY7520" fmla="*/ 172081 h 1621113"/>
              <a:gd name="connsiteX7521" fmla="*/ 501578 w 1913134"/>
              <a:gd name="connsiteY7521" fmla="*/ 183185 h 1621113"/>
              <a:gd name="connsiteX7522" fmla="*/ 496235 w 1913134"/>
              <a:gd name="connsiteY7522" fmla="*/ 172081 h 1621113"/>
              <a:gd name="connsiteX7523" fmla="*/ 505392 w 1913134"/>
              <a:gd name="connsiteY7523" fmla="*/ 167675 h 1621113"/>
              <a:gd name="connsiteX7524" fmla="*/ 496235 w 1913134"/>
              <a:gd name="connsiteY7524" fmla="*/ 172081 h 1621113"/>
              <a:gd name="connsiteX7525" fmla="*/ 505392 w 1913134"/>
              <a:gd name="connsiteY7525" fmla="*/ 167675 h 1621113"/>
              <a:gd name="connsiteX7526" fmla="*/ 538500 w 1913134"/>
              <a:gd name="connsiteY7526" fmla="*/ 165418 h 1621113"/>
              <a:gd name="connsiteX7527" fmla="*/ 553000 w 1913134"/>
              <a:gd name="connsiteY7527" fmla="*/ 172116 h 1621113"/>
              <a:gd name="connsiteX7528" fmla="*/ 856247 w 1913134"/>
              <a:gd name="connsiteY7528" fmla="*/ 164271 h 1621113"/>
              <a:gd name="connsiteX7529" fmla="*/ 847091 w 1913134"/>
              <a:gd name="connsiteY7529" fmla="*/ 168677 h 1621113"/>
              <a:gd name="connsiteX7530" fmla="*/ 837639 w 1913134"/>
              <a:gd name="connsiteY7530" fmla="*/ 173226 h 1621113"/>
              <a:gd name="connsiteX7531" fmla="*/ 842982 w 1913134"/>
              <a:gd name="connsiteY7531" fmla="*/ 184330 h 1621113"/>
              <a:gd name="connsiteX7532" fmla="*/ 852434 w 1913134"/>
              <a:gd name="connsiteY7532" fmla="*/ 179782 h 1621113"/>
              <a:gd name="connsiteX7533" fmla="*/ 861591 w 1913134"/>
              <a:gd name="connsiteY7533" fmla="*/ 175375 h 1621113"/>
              <a:gd name="connsiteX7534" fmla="*/ 799310 w 1913134"/>
              <a:gd name="connsiteY7534" fmla="*/ 163878 h 1621113"/>
              <a:gd name="connsiteX7535" fmla="*/ 789858 w 1913134"/>
              <a:gd name="connsiteY7535" fmla="*/ 168426 h 1621113"/>
              <a:gd name="connsiteX7536" fmla="*/ 780701 w 1913134"/>
              <a:gd name="connsiteY7536" fmla="*/ 172832 h 1621113"/>
              <a:gd name="connsiteX7537" fmla="*/ 786045 w 1913134"/>
              <a:gd name="connsiteY7537" fmla="*/ 183936 h 1621113"/>
              <a:gd name="connsiteX7538" fmla="*/ 791560 w 1913134"/>
              <a:gd name="connsiteY7538" fmla="*/ 195399 h 1621113"/>
              <a:gd name="connsiteX7539" fmla="*/ 782404 w 1913134"/>
              <a:gd name="connsiteY7539" fmla="*/ 199805 h 1621113"/>
              <a:gd name="connsiteX7540" fmla="*/ 787747 w 1913134"/>
              <a:gd name="connsiteY7540" fmla="*/ 210909 h 1621113"/>
              <a:gd name="connsiteX7541" fmla="*/ 793091 w 1913134"/>
              <a:gd name="connsiteY7541" fmla="*/ 222013 h 1621113"/>
              <a:gd name="connsiteX7542" fmla="*/ 783934 w 1913134"/>
              <a:gd name="connsiteY7542" fmla="*/ 226420 h 1621113"/>
              <a:gd name="connsiteX7543" fmla="*/ 778591 w 1913134"/>
              <a:gd name="connsiteY7543" fmla="*/ 215315 h 1621113"/>
              <a:gd name="connsiteX7544" fmla="*/ 778591 w 1913134"/>
              <a:gd name="connsiteY7544" fmla="*/ 215315 h 1621113"/>
              <a:gd name="connsiteX7545" fmla="*/ 769139 w 1913134"/>
              <a:gd name="connsiteY7545" fmla="*/ 219864 h 1621113"/>
              <a:gd name="connsiteX7546" fmla="*/ 763795 w 1913134"/>
              <a:gd name="connsiteY7546" fmla="*/ 208759 h 1621113"/>
              <a:gd name="connsiteX7547" fmla="*/ 754639 w 1913134"/>
              <a:gd name="connsiteY7547" fmla="*/ 213166 h 1621113"/>
              <a:gd name="connsiteX7548" fmla="*/ 759982 w 1913134"/>
              <a:gd name="connsiteY7548" fmla="*/ 224270 h 1621113"/>
              <a:gd name="connsiteX7549" fmla="*/ 769139 w 1913134"/>
              <a:gd name="connsiteY7549" fmla="*/ 219864 h 1621113"/>
              <a:gd name="connsiteX7550" fmla="*/ 783934 w 1913134"/>
              <a:gd name="connsiteY7550" fmla="*/ 226420 h 1621113"/>
              <a:gd name="connsiteX7551" fmla="*/ 798434 w 1913134"/>
              <a:gd name="connsiteY7551" fmla="*/ 233118 h 1621113"/>
              <a:gd name="connsiteX7552" fmla="*/ 789277 w 1913134"/>
              <a:gd name="connsiteY7552" fmla="*/ 237524 h 1621113"/>
              <a:gd name="connsiteX7553" fmla="*/ 779825 w 1913134"/>
              <a:gd name="connsiteY7553" fmla="*/ 242072 h 1621113"/>
              <a:gd name="connsiteX7554" fmla="*/ 770669 w 1913134"/>
              <a:gd name="connsiteY7554" fmla="*/ 246478 h 1621113"/>
              <a:gd name="connsiteX7555" fmla="*/ 776184 w 1913134"/>
              <a:gd name="connsiteY7555" fmla="*/ 257941 h 1621113"/>
              <a:gd name="connsiteX7556" fmla="*/ 781528 w 1913134"/>
              <a:gd name="connsiteY7556" fmla="*/ 269045 h 1621113"/>
              <a:gd name="connsiteX7557" fmla="*/ 772371 w 1913134"/>
              <a:gd name="connsiteY7557" fmla="*/ 273451 h 1621113"/>
              <a:gd name="connsiteX7558" fmla="*/ 781528 w 1913134"/>
              <a:gd name="connsiteY7558" fmla="*/ 269045 h 1621113"/>
              <a:gd name="connsiteX7559" fmla="*/ 786871 w 1913134"/>
              <a:gd name="connsiteY7559" fmla="*/ 280149 h 1621113"/>
              <a:gd name="connsiteX7560" fmla="*/ 777715 w 1913134"/>
              <a:gd name="connsiteY7560" fmla="*/ 284556 h 1621113"/>
              <a:gd name="connsiteX7561" fmla="*/ 783058 w 1913134"/>
              <a:gd name="connsiteY7561" fmla="*/ 295660 h 1621113"/>
              <a:gd name="connsiteX7562" fmla="*/ 768558 w 1913134"/>
              <a:gd name="connsiteY7562" fmla="*/ 288962 h 1621113"/>
              <a:gd name="connsiteX7563" fmla="*/ 773901 w 1913134"/>
              <a:gd name="connsiteY7563" fmla="*/ 300066 h 1621113"/>
              <a:gd name="connsiteX7564" fmla="*/ 779417 w 1913134"/>
              <a:gd name="connsiteY7564" fmla="*/ 311528 h 1621113"/>
              <a:gd name="connsiteX7565" fmla="*/ 769965 w 1913134"/>
              <a:gd name="connsiteY7565" fmla="*/ 316077 h 1621113"/>
              <a:gd name="connsiteX7566" fmla="*/ 775309 w 1913134"/>
              <a:gd name="connsiteY7566" fmla="*/ 327181 h 1621113"/>
              <a:gd name="connsiteX7567" fmla="*/ 766152 w 1913134"/>
              <a:gd name="connsiteY7567" fmla="*/ 331587 h 1621113"/>
              <a:gd name="connsiteX7568" fmla="*/ 780652 w 1913134"/>
              <a:gd name="connsiteY7568" fmla="*/ 338285 h 1621113"/>
              <a:gd name="connsiteX7569" fmla="*/ 771495 w 1913134"/>
              <a:gd name="connsiteY7569" fmla="*/ 342691 h 1621113"/>
              <a:gd name="connsiteX7570" fmla="*/ 776839 w 1913134"/>
              <a:gd name="connsiteY7570" fmla="*/ 353796 h 1621113"/>
              <a:gd name="connsiteX7571" fmla="*/ 767682 w 1913134"/>
              <a:gd name="connsiteY7571" fmla="*/ 358202 h 1621113"/>
              <a:gd name="connsiteX7572" fmla="*/ 773026 w 1913134"/>
              <a:gd name="connsiteY7572" fmla="*/ 369306 h 1621113"/>
              <a:gd name="connsiteX7573" fmla="*/ 763869 w 1913134"/>
              <a:gd name="connsiteY7573" fmla="*/ 373712 h 1621113"/>
              <a:gd name="connsiteX7574" fmla="*/ 769385 w 1913134"/>
              <a:gd name="connsiteY7574" fmla="*/ 385175 h 1621113"/>
              <a:gd name="connsiteX7575" fmla="*/ 759933 w 1913134"/>
              <a:gd name="connsiteY7575" fmla="*/ 389723 h 1621113"/>
              <a:gd name="connsiteX7576" fmla="*/ 754417 w 1913134"/>
              <a:gd name="connsiteY7576" fmla="*/ 378261 h 1621113"/>
              <a:gd name="connsiteX7577" fmla="*/ 749074 w 1913134"/>
              <a:gd name="connsiteY7577" fmla="*/ 367156 h 1621113"/>
              <a:gd name="connsiteX7578" fmla="*/ 758526 w 1913134"/>
              <a:gd name="connsiteY7578" fmla="*/ 362608 h 1621113"/>
              <a:gd name="connsiteX7579" fmla="*/ 753182 w 1913134"/>
              <a:gd name="connsiteY7579" fmla="*/ 351504 h 1621113"/>
              <a:gd name="connsiteX7580" fmla="*/ 743730 w 1913134"/>
              <a:gd name="connsiteY7580" fmla="*/ 356052 h 1621113"/>
              <a:gd name="connsiteX7581" fmla="*/ 749074 w 1913134"/>
              <a:gd name="connsiteY7581" fmla="*/ 367156 h 1621113"/>
              <a:gd name="connsiteX7582" fmla="*/ 754417 w 1913134"/>
              <a:gd name="connsiteY7582" fmla="*/ 378261 h 1621113"/>
              <a:gd name="connsiteX7583" fmla="*/ 739917 w 1913134"/>
              <a:gd name="connsiteY7583" fmla="*/ 371563 h 1621113"/>
              <a:gd name="connsiteX7584" fmla="*/ 745260 w 1913134"/>
              <a:gd name="connsiteY7584" fmla="*/ 382667 h 1621113"/>
              <a:gd name="connsiteX7585" fmla="*/ 750776 w 1913134"/>
              <a:gd name="connsiteY7585" fmla="*/ 394129 h 1621113"/>
              <a:gd name="connsiteX7586" fmla="*/ 750776 w 1913134"/>
              <a:gd name="connsiteY7586" fmla="*/ 394129 h 1621113"/>
              <a:gd name="connsiteX7587" fmla="*/ 741620 w 1913134"/>
              <a:gd name="connsiteY7587" fmla="*/ 398535 h 1621113"/>
              <a:gd name="connsiteX7588" fmla="*/ 746963 w 1913134"/>
              <a:gd name="connsiteY7588" fmla="*/ 409640 h 1621113"/>
              <a:gd name="connsiteX7589" fmla="*/ 737806 w 1913134"/>
              <a:gd name="connsiteY7589" fmla="*/ 414046 h 1621113"/>
              <a:gd name="connsiteX7590" fmla="*/ 741057 w 1913134"/>
              <a:gd name="connsiteY7590" fmla="*/ 420801 h 1621113"/>
              <a:gd name="connsiteX7591" fmla="*/ 740896 w 1913134"/>
              <a:gd name="connsiteY7591" fmla="*/ 420466 h 1621113"/>
              <a:gd name="connsiteX7592" fmla="*/ 743150 w 1913134"/>
              <a:gd name="connsiteY7592" fmla="*/ 425150 h 1621113"/>
              <a:gd name="connsiteX7593" fmla="*/ 733698 w 1913134"/>
              <a:gd name="connsiteY7593" fmla="*/ 429698 h 1621113"/>
              <a:gd name="connsiteX7594" fmla="*/ 743150 w 1913134"/>
              <a:gd name="connsiteY7594" fmla="*/ 425150 h 1621113"/>
              <a:gd name="connsiteX7595" fmla="*/ 743150 w 1913134"/>
              <a:gd name="connsiteY7595" fmla="*/ 425150 h 1621113"/>
              <a:gd name="connsiteX7596" fmla="*/ 748665 w 1913134"/>
              <a:gd name="connsiteY7596" fmla="*/ 436613 h 1621113"/>
              <a:gd name="connsiteX7597" fmla="*/ 743150 w 1913134"/>
              <a:gd name="connsiteY7597" fmla="*/ 425150 h 1621113"/>
              <a:gd name="connsiteX7598" fmla="*/ 752306 w 1913134"/>
              <a:gd name="connsiteY7598" fmla="*/ 420744 h 1621113"/>
              <a:gd name="connsiteX7599" fmla="*/ 737806 w 1913134"/>
              <a:gd name="connsiteY7599" fmla="*/ 414046 h 1621113"/>
              <a:gd name="connsiteX7600" fmla="*/ 746963 w 1913134"/>
              <a:gd name="connsiteY7600" fmla="*/ 409640 h 1621113"/>
              <a:gd name="connsiteX7601" fmla="*/ 756120 w 1913134"/>
              <a:gd name="connsiteY7601" fmla="*/ 405233 h 1621113"/>
              <a:gd name="connsiteX7602" fmla="*/ 761463 w 1913134"/>
              <a:gd name="connsiteY7602" fmla="*/ 416338 h 1621113"/>
              <a:gd name="connsiteX7603" fmla="*/ 770620 w 1913134"/>
              <a:gd name="connsiteY7603" fmla="*/ 411932 h 1621113"/>
              <a:gd name="connsiteX7604" fmla="*/ 776135 w 1913134"/>
              <a:gd name="connsiteY7604" fmla="*/ 423394 h 1621113"/>
              <a:gd name="connsiteX7605" fmla="*/ 766979 w 1913134"/>
              <a:gd name="connsiteY7605" fmla="*/ 427800 h 1621113"/>
              <a:gd name="connsiteX7606" fmla="*/ 767647 w 1913134"/>
              <a:gd name="connsiteY7606" fmla="*/ 429188 h 1621113"/>
              <a:gd name="connsiteX7607" fmla="*/ 772322 w 1913134"/>
              <a:gd name="connsiteY7607" fmla="*/ 438904 h 1621113"/>
              <a:gd name="connsiteX7608" fmla="*/ 763165 w 1913134"/>
              <a:gd name="connsiteY7608" fmla="*/ 443311 h 1621113"/>
              <a:gd name="connsiteX7609" fmla="*/ 768509 w 1913134"/>
              <a:gd name="connsiteY7609" fmla="*/ 454415 h 1621113"/>
              <a:gd name="connsiteX7610" fmla="*/ 754009 w 1913134"/>
              <a:gd name="connsiteY7610" fmla="*/ 447717 h 1621113"/>
              <a:gd name="connsiteX7611" fmla="*/ 757243 w 1913134"/>
              <a:gd name="connsiteY7611" fmla="*/ 454437 h 1621113"/>
              <a:gd name="connsiteX7612" fmla="*/ 757098 w 1913134"/>
              <a:gd name="connsiteY7612" fmla="*/ 454136 h 1621113"/>
              <a:gd name="connsiteX7613" fmla="*/ 759352 w 1913134"/>
              <a:gd name="connsiteY7613" fmla="*/ 458821 h 1621113"/>
              <a:gd name="connsiteX7614" fmla="*/ 768509 w 1913134"/>
              <a:gd name="connsiteY7614" fmla="*/ 454415 h 1621113"/>
              <a:gd name="connsiteX7615" fmla="*/ 764696 w 1913134"/>
              <a:gd name="connsiteY7615" fmla="*/ 469925 h 1621113"/>
              <a:gd name="connsiteX7616" fmla="*/ 755244 w 1913134"/>
              <a:gd name="connsiteY7616" fmla="*/ 474474 h 1621113"/>
              <a:gd name="connsiteX7617" fmla="*/ 760759 w 1913134"/>
              <a:gd name="connsiteY7617" fmla="*/ 485936 h 1621113"/>
              <a:gd name="connsiteX7618" fmla="*/ 761941 w 1913134"/>
              <a:gd name="connsiteY7618" fmla="*/ 485367 h 1621113"/>
              <a:gd name="connsiteX7619" fmla="*/ 770211 w 1913134"/>
              <a:gd name="connsiteY7619" fmla="*/ 481388 h 1621113"/>
              <a:gd name="connsiteX7620" fmla="*/ 779368 w 1913134"/>
              <a:gd name="connsiteY7620" fmla="*/ 476982 h 1621113"/>
              <a:gd name="connsiteX7621" fmla="*/ 773852 w 1913134"/>
              <a:gd name="connsiteY7621" fmla="*/ 465519 h 1621113"/>
              <a:gd name="connsiteX7622" fmla="*/ 783009 w 1913134"/>
              <a:gd name="connsiteY7622" fmla="*/ 461113 h 1621113"/>
              <a:gd name="connsiteX7623" fmla="*/ 792165 w 1913134"/>
              <a:gd name="connsiteY7623" fmla="*/ 456707 h 1621113"/>
              <a:gd name="connsiteX7624" fmla="*/ 786822 w 1913134"/>
              <a:gd name="connsiteY7624" fmla="*/ 445602 h 1621113"/>
              <a:gd name="connsiteX7625" fmla="*/ 772322 w 1913134"/>
              <a:gd name="connsiteY7625" fmla="*/ 438904 h 1621113"/>
              <a:gd name="connsiteX7626" fmla="*/ 781479 w 1913134"/>
              <a:gd name="connsiteY7626" fmla="*/ 434498 h 1621113"/>
              <a:gd name="connsiteX7627" fmla="*/ 796274 w 1913134"/>
              <a:gd name="connsiteY7627" fmla="*/ 441054 h 1621113"/>
              <a:gd name="connsiteX7628" fmla="*/ 781479 w 1913134"/>
              <a:gd name="connsiteY7628" fmla="*/ 434498 h 1621113"/>
              <a:gd name="connsiteX7629" fmla="*/ 776135 w 1913134"/>
              <a:gd name="connsiteY7629" fmla="*/ 423394 h 1621113"/>
              <a:gd name="connsiteX7630" fmla="*/ 790931 w 1913134"/>
              <a:gd name="connsiteY7630" fmla="*/ 429950 h 1621113"/>
              <a:gd name="connsiteX7631" fmla="*/ 785587 w 1913134"/>
              <a:gd name="connsiteY7631" fmla="*/ 418846 h 1621113"/>
              <a:gd name="connsiteX7632" fmla="*/ 800087 w 1913134"/>
              <a:gd name="connsiteY7632" fmla="*/ 425544 h 1621113"/>
              <a:gd name="connsiteX7633" fmla="*/ 805431 w 1913134"/>
              <a:gd name="connsiteY7633" fmla="*/ 436648 h 1621113"/>
              <a:gd name="connsiteX7634" fmla="*/ 814587 w 1913134"/>
              <a:gd name="connsiteY7634" fmla="*/ 432242 h 1621113"/>
              <a:gd name="connsiteX7635" fmla="*/ 800087 w 1913134"/>
              <a:gd name="connsiteY7635" fmla="*/ 425544 h 1621113"/>
              <a:gd name="connsiteX7636" fmla="*/ 794744 w 1913134"/>
              <a:gd name="connsiteY7636" fmla="*/ 414439 h 1621113"/>
              <a:gd name="connsiteX7637" fmla="*/ 789228 w 1913134"/>
              <a:gd name="connsiteY7637" fmla="*/ 402977 h 1621113"/>
              <a:gd name="connsiteX7638" fmla="*/ 783885 w 1913134"/>
              <a:gd name="connsiteY7638" fmla="*/ 391873 h 1621113"/>
              <a:gd name="connsiteX7639" fmla="*/ 778541 w 1913134"/>
              <a:gd name="connsiteY7639" fmla="*/ 380769 h 1621113"/>
              <a:gd name="connsiteX7640" fmla="*/ 793041 w 1913134"/>
              <a:gd name="connsiteY7640" fmla="*/ 387467 h 1621113"/>
              <a:gd name="connsiteX7641" fmla="*/ 787698 w 1913134"/>
              <a:gd name="connsiteY7641" fmla="*/ 376362 h 1621113"/>
              <a:gd name="connsiteX7642" fmla="*/ 802198 w 1913134"/>
              <a:gd name="connsiteY7642" fmla="*/ 383060 h 1621113"/>
              <a:gd name="connsiteX7643" fmla="*/ 796855 w 1913134"/>
              <a:gd name="connsiteY7643" fmla="*/ 371956 h 1621113"/>
              <a:gd name="connsiteX7644" fmla="*/ 791339 w 1913134"/>
              <a:gd name="connsiteY7644" fmla="*/ 360494 h 1621113"/>
              <a:gd name="connsiteX7645" fmla="*/ 785995 w 1913134"/>
              <a:gd name="connsiteY7645" fmla="*/ 349390 h 1621113"/>
              <a:gd name="connsiteX7646" fmla="*/ 795447 w 1913134"/>
              <a:gd name="connsiteY7646" fmla="*/ 344841 h 1621113"/>
              <a:gd name="connsiteX7647" fmla="*/ 804604 w 1913134"/>
              <a:gd name="connsiteY7647" fmla="*/ 340435 h 1621113"/>
              <a:gd name="connsiteX7648" fmla="*/ 799261 w 1913134"/>
              <a:gd name="connsiteY7648" fmla="*/ 329331 h 1621113"/>
              <a:gd name="connsiteX7649" fmla="*/ 799261 w 1913134"/>
              <a:gd name="connsiteY7649" fmla="*/ 329331 h 1621113"/>
              <a:gd name="connsiteX7650" fmla="*/ 798593 w 1913134"/>
              <a:gd name="connsiteY7650" fmla="*/ 327943 h 1621113"/>
              <a:gd name="connsiteX7651" fmla="*/ 796085 w 1913134"/>
              <a:gd name="connsiteY7651" fmla="*/ 322731 h 1621113"/>
              <a:gd name="connsiteX7652" fmla="*/ 796171 w 1913134"/>
              <a:gd name="connsiteY7652" fmla="*/ 322911 h 1621113"/>
              <a:gd name="connsiteX7653" fmla="*/ 793917 w 1913134"/>
              <a:gd name="connsiteY7653" fmla="*/ 318227 h 1621113"/>
              <a:gd name="connsiteX7654" fmla="*/ 808417 w 1913134"/>
              <a:gd name="connsiteY7654" fmla="*/ 324925 h 1621113"/>
              <a:gd name="connsiteX7655" fmla="*/ 803074 w 1913134"/>
              <a:gd name="connsiteY7655" fmla="*/ 313820 h 1621113"/>
              <a:gd name="connsiteX7656" fmla="*/ 788574 w 1913134"/>
              <a:gd name="connsiteY7656" fmla="*/ 307122 h 1621113"/>
              <a:gd name="connsiteX7657" fmla="*/ 797730 w 1913134"/>
              <a:gd name="connsiteY7657" fmla="*/ 302716 h 1621113"/>
              <a:gd name="connsiteX7658" fmla="*/ 806887 w 1913134"/>
              <a:gd name="connsiteY7658" fmla="*/ 298310 h 1621113"/>
              <a:gd name="connsiteX7659" fmla="*/ 812230 w 1913134"/>
              <a:gd name="connsiteY7659" fmla="*/ 309414 h 1621113"/>
              <a:gd name="connsiteX7660" fmla="*/ 821682 w 1913134"/>
              <a:gd name="connsiteY7660" fmla="*/ 304866 h 1621113"/>
              <a:gd name="connsiteX7661" fmla="*/ 816339 w 1913134"/>
              <a:gd name="connsiteY7661" fmla="*/ 293762 h 1621113"/>
              <a:gd name="connsiteX7662" fmla="*/ 806887 w 1913134"/>
              <a:gd name="connsiteY7662" fmla="*/ 298310 h 1621113"/>
              <a:gd name="connsiteX7663" fmla="*/ 792215 w 1913134"/>
              <a:gd name="connsiteY7663" fmla="*/ 291254 h 1621113"/>
              <a:gd name="connsiteX7664" fmla="*/ 786871 w 1913134"/>
              <a:gd name="connsiteY7664" fmla="*/ 280149 h 1621113"/>
              <a:gd name="connsiteX7665" fmla="*/ 801371 w 1913134"/>
              <a:gd name="connsiteY7665" fmla="*/ 286847 h 1621113"/>
              <a:gd name="connsiteX7666" fmla="*/ 796028 w 1913134"/>
              <a:gd name="connsiteY7666" fmla="*/ 275743 h 1621113"/>
              <a:gd name="connsiteX7667" fmla="*/ 790684 w 1913134"/>
              <a:gd name="connsiteY7667" fmla="*/ 264639 h 1621113"/>
              <a:gd name="connsiteX7668" fmla="*/ 800136 w 1913134"/>
              <a:gd name="connsiteY7668" fmla="*/ 260091 h 1621113"/>
              <a:gd name="connsiteX7669" fmla="*/ 794793 w 1913134"/>
              <a:gd name="connsiteY7669" fmla="*/ 248986 h 1621113"/>
              <a:gd name="connsiteX7670" fmla="*/ 803950 w 1913134"/>
              <a:gd name="connsiteY7670" fmla="*/ 244580 h 1621113"/>
              <a:gd name="connsiteX7671" fmla="*/ 798434 w 1913134"/>
              <a:gd name="connsiteY7671" fmla="*/ 233118 h 1621113"/>
              <a:gd name="connsiteX7672" fmla="*/ 793091 w 1913134"/>
              <a:gd name="connsiteY7672" fmla="*/ 222013 h 1621113"/>
              <a:gd name="connsiteX7673" fmla="*/ 792423 w 1913134"/>
              <a:gd name="connsiteY7673" fmla="*/ 220625 h 1621113"/>
              <a:gd name="connsiteX7674" fmla="*/ 789960 w 1913134"/>
              <a:gd name="connsiteY7674" fmla="*/ 215507 h 1621113"/>
              <a:gd name="connsiteX7675" fmla="*/ 790002 w 1913134"/>
              <a:gd name="connsiteY7675" fmla="*/ 215594 h 1621113"/>
              <a:gd name="connsiteX7676" fmla="*/ 787747 w 1913134"/>
              <a:gd name="connsiteY7676" fmla="*/ 210909 h 1621113"/>
              <a:gd name="connsiteX7677" fmla="*/ 796904 w 1913134"/>
              <a:gd name="connsiteY7677" fmla="*/ 206503 h 1621113"/>
              <a:gd name="connsiteX7678" fmla="*/ 791560 w 1913134"/>
              <a:gd name="connsiteY7678" fmla="*/ 195399 h 1621113"/>
              <a:gd name="connsiteX7679" fmla="*/ 786045 w 1913134"/>
              <a:gd name="connsiteY7679" fmla="*/ 183936 h 1621113"/>
              <a:gd name="connsiteX7680" fmla="*/ 795201 w 1913134"/>
              <a:gd name="connsiteY7680" fmla="*/ 179530 h 1621113"/>
              <a:gd name="connsiteX7681" fmla="*/ 789858 w 1913134"/>
              <a:gd name="connsiteY7681" fmla="*/ 168426 h 1621113"/>
              <a:gd name="connsiteX7682" fmla="*/ 799310 w 1913134"/>
              <a:gd name="connsiteY7682" fmla="*/ 163878 h 1621113"/>
              <a:gd name="connsiteX7683" fmla="*/ 499876 w 1913134"/>
              <a:gd name="connsiteY7683" fmla="*/ 156212 h 1621113"/>
              <a:gd name="connsiteX7684" fmla="*/ 502056 w 1913134"/>
              <a:gd name="connsiteY7684" fmla="*/ 160743 h 1621113"/>
              <a:gd name="connsiteX7685" fmla="*/ 501945 w 1913134"/>
              <a:gd name="connsiteY7685" fmla="*/ 160511 h 1621113"/>
              <a:gd name="connsiteX7686" fmla="*/ 499876 w 1913134"/>
              <a:gd name="connsiteY7686" fmla="*/ 156212 h 1621113"/>
              <a:gd name="connsiteX7687" fmla="*/ 793966 w 1913134"/>
              <a:gd name="connsiteY7687" fmla="*/ 152773 h 1621113"/>
              <a:gd name="connsiteX7688" fmla="*/ 784514 w 1913134"/>
              <a:gd name="connsiteY7688" fmla="*/ 157322 h 1621113"/>
              <a:gd name="connsiteX7689" fmla="*/ 793966 w 1913134"/>
              <a:gd name="connsiteY7689" fmla="*/ 152773 h 1621113"/>
              <a:gd name="connsiteX7690" fmla="*/ 1339414 w 1913134"/>
              <a:gd name="connsiteY7690" fmla="*/ 152342 h 1621113"/>
              <a:gd name="connsiteX7691" fmla="*/ 1329962 w 1913134"/>
              <a:gd name="connsiteY7691" fmla="*/ 156891 h 1621113"/>
              <a:gd name="connsiteX7692" fmla="*/ 502915 w 1913134"/>
              <a:gd name="connsiteY7692" fmla="*/ 148980 h 1621113"/>
              <a:gd name="connsiteX7693" fmla="*/ 509033 w 1913134"/>
              <a:gd name="connsiteY7693" fmla="*/ 151806 h 1621113"/>
              <a:gd name="connsiteX7694" fmla="*/ 502915 w 1913134"/>
              <a:gd name="connsiteY7694" fmla="*/ 148980 h 1621113"/>
              <a:gd name="connsiteX7695" fmla="*/ 506779 w 1913134"/>
              <a:gd name="connsiteY7695" fmla="*/ 147121 h 1621113"/>
              <a:gd name="connsiteX7696" fmla="*/ 506887 w 1913134"/>
              <a:gd name="connsiteY7696" fmla="*/ 147347 h 1621113"/>
              <a:gd name="connsiteX7697" fmla="*/ 509033 w 1913134"/>
              <a:gd name="connsiteY7697" fmla="*/ 151806 h 1621113"/>
              <a:gd name="connsiteX7698" fmla="*/ 506779 w 1913134"/>
              <a:gd name="connsiteY7698" fmla="*/ 147121 h 1621113"/>
              <a:gd name="connsiteX7699" fmla="*/ 527641 w 1913134"/>
              <a:gd name="connsiteY7699" fmla="*/ 142851 h 1621113"/>
              <a:gd name="connsiteX7700" fmla="*/ 533157 w 1913134"/>
              <a:gd name="connsiteY7700" fmla="*/ 154314 h 1621113"/>
              <a:gd name="connsiteX7701" fmla="*/ 542313 w 1913134"/>
              <a:gd name="connsiteY7701" fmla="*/ 149908 h 1621113"/>
              <a:gd name="connsiteX7702" fmla="*/ 547657 w 1913134"/>
              <a:gd name="connsiteY7702" fmla="*/ 161012 h 1621113"/>
              <a:gd name="connsiteX7703" fmla="*/ 556813 w 1913134"/>
              <a:gd name="connsiteY7703" fmla="*/ 156606 h 1621113"/>
              <a:gd name="connsiteX7704" fmla="*/ 542313 w 1913134"/>
              <a:gd name="connsiteY7704" fmla="*/ 149908 h 1621113"/>
              <a:gd name="connsiteX7705" fmla="*/ 533157 w 1913134"/>
              <a:gd name="connsiteY7705" fmla="*/ 154314 h 1621113"/>
              <a:gd name="connsiteX7706" fmla="*/ 792264 w 1913134"/>
              <a:gd name="connsiteY7706" fmla="*/ 125801 h 1621113"/>
              <a:gd name="connsiteX7707" fmla="*/ 797780 w 1913134"/>
              <a:gd name="connsiteY7707" fmla="*/ 137263 h 1621113"/>
              <a:gd name="connsiteX7708" fmla="*/ 792264 w 1913134"/>
              <a:gd name="connsiteY7708" fmla="*/ 125801 h 1621113"/>
              <a:gd name="connsiteX7709" fmla="*/ 509477 w 1913134"/>
              <a:gd name="connsiteY7709" fmla="*/ 118286 h 1621113"/>
              <a:gd name="connsiteX7710" fmla="*/ 516954 w 1913134"/>
              <a:gd name="connsiteY7710" fmla="*/ 120643 h 1621113"/>
              <a:gd name="connsiteX7711" fmla="*/ 509477 w 1913134"/>
              <a:gd name="connsiteY7711" fmla="*/ 118286 h 1621113"/>
              <a:gd name="connsiteX7712" fmla="*/ 786920 w 1913134"/>
              <a:gd name="connsiteY7712" fmla="*/ 114696 h 1621113"/>
              <a:gd name="connsiteX7713" fmla="*/ 792264 w 1913134"/>
              <a:gd name="connsiteY7713" fmla="*/ 125801 h 1621113"/>
              <a:gd name="connsiteX7714" fmla="*/ 786920 w 1913134"/>
              <a:gd name="connsiteY7714" fmla="*/ 114696 h 1621113"/>
              <a:gd name="connsiteX7715" fmla="*/ 786920 w 1913134"/>
              <a:gd name="connsiteY7715" fmla="*/ 114696 h 1621113"/>
              <a:gd name="connsiteX7716" fmla="*/ 801420 w 1913134"/>
              <a:gd name="connsiteY7716" fmla="*/ 121394 h 1621113"/>
              <a:gd name="connsiteX7717" fmla="*/ 792264 w 1913134"/>
              <a:gd name="connsiteY7717" fmla="*/ 125801 h 1621113"/>
              <a:gd name="connsiteX7718" fmla="*/ 786920 w 1913134"/>
              <a:gd name="connsiteY7718" fmla="*/ 114696 h 1621113"/>
              <a:gd name="connsiteX7719" fmla="*/ 502282 w 1913134"/>
              <a:gd name="connsiteY7719" fmla="*/ 113587 h 1621113"/>
              <a:gd name="connsiteX7720" fmla="*/ 507798 w 1913134"/>
              <a:gd name="connsiteY7720" fmla="*/ 125049 h 1621113"/>
              <a:gd name="connsiteX7721" fmla="*/ 498346 w 1913134"/>
              <a:gd name="connsiteY7721" fmla="*/ 129598 h 1621113"/>
              <a:gd name="connsiteX7722" fmla="*/ 492830 w 1913134"/>
              <a:gd name="connsiteY7722" fmla="*/ 118135 h 1621113"/>
              <a:gd name="connsiteX7723" fmla="*/ 502282 w 1913134"/>
              <a:gd name="connsiteY7723" fmla="*/ 113587 h 1621113"/>
              <a:gd name="connsiteX7724" fmla="*/ 1227822 w 1913134"/>
              <a:gd name="connsiteY7724" fmla="*/ 109430 h 1621113"/>
              <a:gd name="connsiteX7725" fmla="*/ 1233166 w 1913134"/>
              <a:gd name="connsiteY7725" fmla="*/ 120534 h 1621113"/>
              <a:gd name="connsiteX7726" fmla="*/ 1242322 w 1913134"/>
              <a:gd name="connsiteY7726" fmla="*/ 116128 h 1621113"/>
              <a:gd name="connsiteX7727" fmla="*/ 1251479 w 1913134"/>
              <a:gd name="connsiteY7727" fmla="*/ 111722 h 1621113"/>
              <a:gd name="connsiteX7728" fmla="*/ 1242322 w 1913134"/>
              <a:gd name="connsiteY7728" fmla="*/ 116128 h 1621113"/>
              <a:gd name="connsiteX7729" fmla="*/ 1227822 w 1913134"/>
              <a:gd name="connsiteY7729" fmla="*/ 109430 h 1621113"/>
              <a:gd name="connsiteX7730" fmla="*/ 511439 w 1913134"/>
              <a:gd name="connsiteY7730" fmla="*/ 109181 h 1621113"/>
              <a:gd name="connsiteX7731" fmla="*/ 502282 w 1913134"/>
              <a:gd name="connsiteY7731" fmla="*/ 113587 h 1621113"/>
              <a:gd name="connsiteX7732" fmla="*/ 511439 w 1913134"/>
              <a:gd name="connsiteY7732" fmla="*/ 109181 h 1621113"/>
              <a:gd name="connsiteX7733" fmla="*/ 511439 w 1913134"/>
              <a:gd name="connsiteY7733" fmla="*/ 109181 h 1621113"/>
              <a:gd name="connsiteX7734" fmla="*/ 511439 w 1913134"/>
              <a:gd name="connsiteY7734" fmla="*/ 109181 h 1621113"/>
              <a:gd name="connsiteX7735" fmla="*/ 1156089 w 1913134"/>
              <a:gd name="connsiteY7735" fmla="*/ 102481 h 1621113"/>
              <a:gd name="connsiteX7736" fmla="*/ 1146933 w 1913134"/>
              <a:gd name="connsiteY7736" fmla="*/ 106887 h 1621113"/>
              <a:gd name="connsiteX7737" fmla="*/ 1137481 w 1913134"/>
              <a:gd name="connsiteY7737" fmla="*/ 111435 h 1621113"/>
              <a:gd name="connsiteX7738" fmla="*/ 1142824 w 1913134"/>
              <a:gd name="connsiteY7738" fmla="*/ 122539 h 1621113"/>
              <a:gd name="connsiteX7739" fmla="*/ 1152276 w 1913134"/>
              <a:gd name="connsiteY7739" fmla="*/ 117991 h 1621113"/>
              <a:gd name="connsiteX7740" fmla="*/ 1161433 w 1913134"/>
              <a:gd name="connsiteY7740" fmla="*/ 113585 h 1621113"/>
              <a:gd name="connsiteX7741" fmla="*/ 1156089 w 1913134"/>
              <a:gd name="connsiteY7741" fmla="*/ 102481 h 1621113"/>
              <a:gd name="connsiteX7742" fmla="*/ 514478 w 1913134"/>
              <a:gd name="connsiteY7742" fmla="*/ 101949 h 1621113"/>
              <a:gd name="connsiteX7743" fmla="*/ 520595 w 1913134"/>
              <a:gd name="connsiteY7743" fmla="*/ 104774 h 1621113"/>
              <a:gd name="connsiteX7744" fmla="*/ 514478 w 1913134"/>
              <a:gd name="connsiteY7744" fmla="*/ 101949 h 1621113"/>
              <a:gd name="connsiteX7745" fmla="*/ 856951 w 1913134"/>
              <a:gd name="connsiteY7745" fmla="*/ 94673 h 1621113"/>
              <a:gd name="connsiteX7746" fmla="*/ 847499 w 1913134"/>
              <a:gd name="connsiteY7746" fmla="*/ 99221 h 1621113"/>
              <a:gd name="connsiteX7747" fmla="*/ 838342 w 1913134"/>
              <a:gd name="connsiteY7747" fmla="*/ 103627 h 1621113"/>
              <a:gd name="connsiteX7748" fmla="*/ 853015 w 1913134"/>
              <a:gd name="connsiteY7748" fmla="*/ 110684 h 1621113"/>
              <a:gd name="connsiteX7749" fmla="*/ 855353 w 1913134"/>
              <a:gd name="connsiteY7749" fmla="*/ 115542 h 1621113"/>
              <a:gd name="connsiteX7750" fmla="*/ 855487 w 1913134"/>
              <a:gd name="connsiteY7750" fmla="*/ 115821 h 1621113"/>
              <a:gd name="connsiteX7751" fmla="*/ 855988 w 1913134"/>
              <a:gd name="connsiteY7751" fmla="*/ 116862 h 1621113"/>
              <a:gd name="connsiteX7752" fmla="*/ 856020 w 1913134"/>
              <a:gd name="connsiteY7752" fmla="*/ 116930 h 1621113"/>
              <a:gd name="connsiteX7753" fmla="*/ 858358 w 1913134"/>
              <a:gd name="connsiteY7753" fmla="*/ 121788 h 1621113"/>
              <a:gd name="connsiteX7754" fmla="*/ 857690 w 1913134"/>
              <a:gd name="connsiteY7754" fmla="*/ 120400 h 1621113"/>
              <a:gd name="connsiteX7755" fmla="*/ 855988 w 1913134"/>
              <a:gd name="connsiteY7755" fmla="*/ 116862 h 1621113"/>
              <a:gd name="connsiteX7756" fmla="*/ 855687 w 1913134"/>
              <a:gd name="connsiteY7756" fmla="*/ 116236 h 1621113"/>
              <a:gd name="connsiteX7757" fmla="*/ 855487 w 1913134"/>
              <a:gd name="connsiteY7757" fmla="*/ 115821 h 1621113"/>
              <a:gd name="connsiteX7758" fmla="*/ 853015 w 1913134"/>
              <a:gd name="connsiteY7758" fmla="*/ 110684 h 1621113"/>
              <a:gd name="connsiteX7759" fmla="*/ 847499 w 1913134"/>
              <a:gd name="connsiteY7759" fmla="*/ 99221 h 1621113"/>
              <a:gd name="connsiteX7760" fmla="*/ 856951 w 1913134"/>
              <a:gd name="connsiteY7760" fmla="*/ 94673 h 1621113"/>
              <a:gd name="connsiteX7761" fmla="*/ 515252 w 1913134"/>
              <a:gd name="connsiteY7761" fmla="*/ 93670 h 1621113"/>
              <a:gd name="connsiteX7762" fmla="*/ 506095 w 1913134"/>
              <a:gd name="connsiteY7762" fmla="*/ 98076 h 1621113"/>
              <a:gd name="connsiteX7763" fmla="*/ 515252 w 1913134"/>
              <a:gd name="connsiteY7763" fmla="*/ 93670 h 1621113"/>
              <a:gd name="connsiteX7764" fmla="*/ 1159902 w 1913134"/>
              <a:gd name="connsiteY7764" fmla="*/ 86970 h 1621113"/>
              <a:gd name="connsiteX7765" fmla="*/ 1150746 w 1913134"/>
              <a:gd name="connsiteY7765" fmla="*/ 91376 h 1621113"/>
              <a:gd name="connsiteX7766" fmla="*/ 761561 w 1913134"/>
              <a:gd name="connsiteY7766" fmla="*/ 85432 h 1621113"/>
              <a:gd name="connsiteX7767" fmla="*/ 767077 w 1913134"/>
              <a:gd name="connsiteY7767" fmla="*/ 96894 h 1621113"/>
              <a:gd name="connsiteX7768" fmla="*/ 757625 w 1913134"/>
              <a:gd name="connsiteY7768" fmla="*/ 101442 h 1621113"/>
              <a:gd name="connsiteX7769" fmla="*/ 762968 w 1913134"/>
              <a:gd name="connsiteY7769" fmla="*/ 112547 h 1621113"/>
              <a:gd name="connsiteX7770" fmla="*/ 772420 w 1913134"/>
              <a:gd name="connsiteY7770" fmla="*/ 107998 h 1621113"/>
              <a:gd name="connsiteX7771" fmla="*/ 762968 w 1913134"/>
              <a:gd name="connsiteY7771" fmla="*/ 112547 h 1621113"/>
              <a:gd name="connsiteX7772" fmla="*/ 757625 w 1913134"/>
              <a:gd name="connsiteY7772" fmla="*/ 101442 h 1621113"/>
              <a:gd name="connsiteX7773" fmla="*/ 767077 w 1913134"/>
              <a:gd name="connsiteY7773" fmla="*/ 96894 h 1621113"/>
              <a:gd name="connsiteX7774" fmla="*/ 794547 w 1913134"/>
              <a:gd name="connsiteY7774" fmla="*/ 83675 h 1621113"/>
              <a:gd name="connsiteX7775" fmla="*/ 799890 w 1913134"/>
              <a:gd name="connsiteY7775" fmla="*/ 94780 h 1621113"/>
              <a:gd name="connsiteX7776" fmla="*/ 790734 w 1913134"/>
              <a:gd name="connsiteY7776" fmla="*/ 99186 h 1621113"/>
              <a:gd name="connsiteX7777" fmla="*/ 787574 w 1913134"/>
              <a:gd name="connsiteY7777" fmla="*/ 92620 h 1621113"/>
              <a:gd name="connsiteX7778" fmla="*/ 787645 w 1913134"/>
              <a:gd name="connsiteY7778" fmla="*/ 92766 h 1621113"/>
              <a:gd name="connsiteX7779" fmla="*/ 785390 w 1913134"/>
              <a:gd name="connsiteY7779" fmla="*/ 88082 h 1621113"/>
              <a:gd name="connsiteX7780" fmla="*/ 794547 w 1913134"/>
              <a:gd name="connsiteY7780" fmla="*/ 83675 h 1621113"/>
              <a:gd name="connsiteX7781" fmla="*/ 860764 w 1913134"/>
              <a:gd name="connsiteY7781" fmla="*/ 79163 h 1621113"/>
              <a:gd name="connsiteX7782" fmla="*/ 851607 w 1913134"/>
              <a:gd name="connsiteY7782" fmla="*/ 83569 h 1621113"/>
              <a:gd name="connsiteX7783" fmla="*/ 860764 w 1913134"/>
              <a:gd name="connsiteY7783" fmla="*/ 79163 h 1621113"/>
              <a:gd name="connsiteX7784" fmla="*/ 1235276 w 1913134"/>
              <a:gd name="connsiteY7784" fmla="*/ 78051 h 1621113"/>
              <a:gd name="connsiteX7785" fmla="*/ 1226120 w 1913134"/>
              <a:gd name="connsiteY7785" fmla="*/ 82457 h 1621113"/>
              <a:gd name="connsiteX7786" fmla="*/ 1235276 w 1913134"/>
              <a:gd name="connsiteY7786" fmla="*/ 78051 h 1621113"/>
              <a:gd name="connsiteX7787" fmla="*/ 1146768 w 1913134"/>
              <a:gd name="connsiteY7787" fmla="*/ 74321 h 1621113"/>
              <a:gd name="connsiteX7788" fmla="*/ 1145403 w 1913134"/>
              <a:gd name="connsiteY7788" fmla="*/ 80272 h 1621113"/>
              <a:gd name="connsiteX7789" fmla="*/ 1146768 w 1913134"/>
              <a:gd name="connsiteY7789" fmla="*/ 74321 h 1621113"/>
              <a:gd name="connsiteX7790" fmla="*/ 959967 w 1913134"/>
              <a:gd name="connsiteY7790" fmla="*/ 72893 h 1621113"/>
              <a:gd name="connsiteX7791" fmla="*/ 962221 w 1913134"/>
              <a:gd name="connsiteY7791" fmla="*/ 77578 h 1621113"/>
              <a:gd name="connsiteX7792" fmla="*/ 962116 w 1913134"/>
              <a:gd name="connsiteY7792" fmla="*/ 77360 h 1621113"/>
              <a:gd name="connsiteX7793" fmla="*/ 938791 w 1913134"/>
              <a:gd name="connsiteY7793" fmla="*/ 72827 h 1621113"/>
              <a:gd name="connsiteX7794" fmla="*/ 941654 w 1913134"/>
              <a:gd name="connsiteY7794" fmla="*/ 81706 h 1621113"/>
              <a:gd name="connsiteX7795" fmla="*/ 950810 w 1913134"/>
              <a:gd name="connsiteY7795" fmla="*/ 77300 h 1621113"/>
              <a:gd name="connsiteX7796" fmla="*/ 959967 w 1913134"/>
              <a:gd name="connsiteY7796" fmla="*/ 72893 h 1621113"/>
              <a:gd name="connsiteX7797" fmla="*/ 961971 w 1913134"/>
              <a:gd name="connsiteY7797" fmla="*/ 77058 h 1621113"/>
              <a:gd name="connsiteX7798" fmla="*/ 962116 w 1913134"/>
              <a:gd name="connsiteY7798" fmla="*/ 77360 h 1621113"/>
              <a:gd name="connsiteX7799" fmla="*/ 965310 w 1913134"/>
              <a:gd name="connsiteY7799" fmla="*/ 83998 h 1621113"/>
              <a:gd name="connsiteX7800" fmla="*/ 974467 w 1913134"/>
              <a:gd name="connsiteY7800" fmla="*/ 79592 h 1621113"/>
              <a:gd name="connsiteX7801" fmla="*/ 979810 w 1913134"/>
              <a:gd name="connsiteY7801" fmla="*/ 90696 h 1621113"/>
              <a:gd name="connsiteX7802" fmla="*/ 974467 w 1913134"/>
              <a:gd name="connsiteY7802" fmla="*/ 79592 h 1621113"/>
              <a:gd name="connsiteX7803" fmla="*/ 959967 w 1913134"/>
              <a:gd name="connsiteY7803" fmla="*/ 72893 h 1621113"/>
              <a:gd name="connsiteX7804" fmla="*/ 950810 w 1913134"/>
              <a:gd name="connsiteY7804" fmla="*/ 77300 h 1621113"/>
              <a:gd name="connsiteX7805" fmla="*/ 938791 w 1913134"/>
              <a:gd name="connsiteY7805" fmla="*/ 72827 h 1621113"/>
              <a:gd name="connsiteX7806" fmla="*/ 789031 w 1913134"/>
              <a:gd name="connsiteY7806" fmla="*/ 72213 h 1621113"/>
              <a:gd name="connsiteX7807" fmla="*/ 794547 w 1913134"/>
              <a:gd name="connsiteY7807" fmla="*/ 83675 h 1621113"/>
              <a:gd name="connsiteX7808" fmla="*/ 779874 w 1913134"/>
              <a:gd name="connsiteY7808" fmla="*/ 76619 h 1621113"/>
              <a:gd name="connsiteX7809" fmla="*/ 789031 w 1913134"/>
              <a:gd name="connsiteY7809" fmla="*/ 72213 h 1621113"/>
              <a:gd name="connsiteX7810" fmla="*/ 1220776 w 1913134"/>
              <a:gd name="connsiteY7810" fmla="*/ 71353 h 1621113"/>
              <a:gd name="connsiteX7811" fmla="*/ 1226120 w 1913134"/>
              <a:gd name="connsiteY7811" fmla="*/ 82457 h 1621113"/>
              <a:gd name="connsiteX7812" fmla="*/ 1216963 w 1913134"/>
              <a:gd name="connsiteY7812" fmla="*/ 86863 h 1621113"/>
              <a:gd name="connsiteX7813" fmla="*/ 1220776 w 1913134"/>
              <a:gd name="connsiteY7813" fmla="*/ 71353 h 1621113"/>
              <a:gd name="connsiteX7814" fmla="*/ 1106778 w 1913134"/>
              <a:gd name="connsiteY7814" fmla="*/ 71066 h 1621113"/>
              <a:gd name="connsiteX7815" fmla="*/ 1097621 w 1913134"/>
              <a:gd name="connsiteY7815" fmla="*/ 75472 h 1621113"/>
              <a:gd name="connsiteX7816" fmla="*/ 1102965 w 1913134"/>
              <a:gd name="connsiteY7816" fmla="*/ 86577 h 1621113"/>
              <a:gd name="connsiteX7817" fmla="*/ 1112122 w 1913134"/>
              <a:gd name="connsiteY7817" fmla="*/ 82170 h 1621113"/>
              <a:gd name="connsiteX7818" fmla="*/ 1106778 w 1913134"/>
              <a:gd name="connsiteY7818" fmla="*/ 71066 h 1621113"/>
              <a:gd name="connsiteX7819" fmla="*/ 765374 w 1913134"/>
              <a:gd name="connsiteY7819" fmla="*/ 69921 h 1621113"/>
              <a:gd name="connsiteX7820" fmla="*/ 765374 w 1913134"/>
              <a:gd name="connsiteY7820" fmla="*/ 69921 h 1621113"/>
              <a:gd name="connsiteX7821" fmla="*/ 912186 w 1913134"/>
              <a:gd name="connsiteY7821" fmla="*/ 68094 h 1621113"/>
              <a:gd name="connsiteX7822" fmla="*/ 914322 w 1913134"/>
              <a:gd name="connsiteY7822" fmla="*/ 72532 h 1621113"/>
              <a:gd name="connsiteX7823" fmla="*/ 914254 w 1913134"/>
              <a:gd name="connsiteY7823" fmla="*/ 72392 h 1621113"/>
              <a:gd name="connsiteX7824" fmla="*/ 912186 w 1913134"/>
              <a:gd name="connsiteY7824" fmla="*/ 68094 h 1621113"/>
              <a:gd name="connsiteX7825" fmla="*/ 855421 w 1913134"/>
              <a:gd name="connsiteY7825" fmla="*/ 68058 h 1621113"/>
              <a:gd name="connsiteX7826" fmla="*/ 851551 w 1913134"/>
              <a:gd name="connsiteY7826" fmla="*/ 69921 h 1621113"/>
              <a:gd name="connsiteX7827" fmla="*/ 847409 w 1913134"/>
              <a:gd name="connsiteY7827" fmla="*/ 71914 h 1621113"/>
              <a:gd name="connsiteX7828" fmla="*/ 846264 w 1913134"/>
              <a:gd name="connsiteY7828" fmla="*/ 72464 h 1621113"/>
              <a:gd name="connsiteX7829" fmla="*/ 1308651 w 1913134"/>
              <a:gd name="connsiteY7829" fmla="*/ 64977 h 1621113"/>
              <a:gd name="connsiteX7830" fmla="*/ 1308818 w 1913134"/>
              <a:gd name="connsiteY7830" fmla="*/ 65326 h 1621113"/>
              <a:gd name="connsiteX7831" fmla="*/ 1310822 w 1913134"/>
              <a:gd name="connsiteY7831" fmla="*/ 69490 h 1621113"/>
              <a:gd name="connsiteX7832" fmla="*/ 1206276 w 1913134"/>
              <a:gd name="connsiteY7832" fmla="*/ 64655 h 1621113"/>
              <a:gd name="connsiteX7833" fmla="*/ 1220776 w 1913134"/>
              <a:gd name="connsiteY7833" fmla="*/ 71353 h 1621113"/>
              <a:gd name="connsiteX7834" fmla="*/ 1211620 w 1913134"/>
              <a:gd name="connsiteY7834" fmla="*/ 75759 h 1621113"/>
              <a:gd name="connsiteX7835" fmla="*/ 1202168 w 1913134"/>
              <a:gd name="connsiteY7835" fmla="*/ 80307 h 1621113"/>
              <a:gd name="connsiteX7836" fmla="*/ 1206276 w 1913134"/>
              <a:gd name="connsiteY7836" fmla="*/ 64655 h 1621113"/>
              <a:gd name="connsiteX7837" fmla="*/ 1149043 w 1913134"/>
              <a:gd name="connsiteY7837" fmla="*/ 64403 h 1621113"/>
              <a:gd name="connsiteX7838" fmla="*/ 1146768 w 1913134"/>
              <a:gd name="connsiteY7838" fmla="*/ 74321 h 1621113"/>
              <a:gd name="connsiteX7839" fmla="*/ 1144363 w 1913134"/>
              <a:gd name="connsiteY7839" fmla="*/ 74817 h 1621113"/>
              <a:gd name="connsiteX7840" fmla="*/ 1145403 w 1913134"/>
              <a:gd name="connsiteY7840" fmla="*/ 80272 h 1621113"/>
              <a:gd name="connsiteX7841" fmla="*/ 1154559 w 1913134"/>
              <a:gd name="connsiteY7841" fmla="*/ 75866 h 1621113"/>
              <a:gd name="connsiteX7842" fmla="*/ 1149043 w 1913134"/>
              <a:gd name="connsiteY7842" fmla="*/ 64403 h 1621113"/>
              <a:gd name="connsiteX7843" fmla="*/ 1125387 w 1913134"/>
              <a:gd name="connsiteY7843" fmla="*/ 62112 h 1621113"/>
              <a:gd name="connsiteX7844" fmla="*/ 1115935 w 1913134"/>
              <a:gd name="connsiteY7844" fmla="*/ 66660 h 1621113"/>
              <a:gd name="connsiteX7845" fmla="*/ 669985 w 1913134"/>
              <a:gd name="connsiteY7845" fmla="*/ 60680 h 1621113"/>
              <a:gd name="connsiteX7846" fmla="*/ 660828 w 1913134"/>
              <a:gd name="connsiteY7846" fmla="*/ 65086 h 1621113"/>
              <a:gd name="connsiteX7847" fmla="*/ 555987 w 1913134"/>
              <a:gd name="connsiteY7847" fmla="*/ 60393 h 1621113"/>
              <a:gd name="connsiteX7848" fmla="*/ 546830 w 1913134"/>
              <a:gd name="connsiteY7848" fmla="*/ 64799 h 1621113"/>
              <a:gd name="connsiteX7849" fmla="*/ 555987 w 1913134"/>
              <a:gd name="connsiteY7849" fmla="*/ 60393 h 1621113"/>
              <a:gd name="connsiteX7850" fmla="*/ 561330 w 1913134"/>
              <a:gd name="connsiteY7850" fmla="*/ 71497 h 1621113"/>
              <a:gd name="connsiteX7851" fmla="*/ 555987 w 1913134"/>
              <a:gd name="connsiteY7851" fmla="*/ 60393 h 1621113"/>
              <a:gd name="connsiteX7852" fmla="*/ 1215433 w 1913134"/>
              <a:gd name="connsiteY7852" fmla="*/ 60249 h 1621113"/>
              <a:gd name="connsiteX7853" fmla="*/ 1206276 w 1913134"/>
              <a:gd name="connsiteY7853" fmla="*/ 64655 h 1621113"/>
              <a:gd name="connsiteX7854" fmla="*/ 1215433 w 1913134"/>
              <a:gd name="connsiteY7854" fmla="*/ 60249 h 1621113"/>
              <a:gd name="connsiteX7855" fmla="*/ 1217582 w 1913134"/>
              <a:gd name="connsiteY7855" fmla="*/ 64714 h 1621113"/>
              <a:gd name="connsiteX7856" fmla="*/ 1217437 w 1913134"/>
              <a:gd name="connsiteY7856" fmla="*/ 64413 h 1621113"/>
              <a:gd name="connsiteX7857" fmla="*/ 1215433 w 1913134"/>
              <a:gd name="connsiteY7857" fmla="*/ 60249 h 1621113"/>
              <a:gd name="connsiteX7858" fmla="*/ 1020841 w 1913134"/>
              <a:gd name="connsiteY7858" fmla="*/ 57276 h 1621113"/>
              <a:gd name="connsiteX7859" fmla="*/ 1026184 w 1913134"/>
              <a:gd name="connsiteY7859" fmla="*/ 68381 h 1621113"/>
              <a:gd name="connsiteX7860" fmla="*/ 1016732 w 1913134"/>
              <a:gd name="connsiteY7860" fmla="*/ 72929 h 1621113"/>
              <a:gd name="connsiteX7861" fmla="*/ 1007575 w 1913134"/>
              <a:gd name="connsiteY7861" fmla="*/ 77335 h 1621113"/>
              <a:gd name="connsiteX7862" fmla="*/ 1002232 w 1913134"/>
              <a:gd name="connsiteY7862" fmla="*/ 66231 h 1621113"/>
              <a:gd name="connsiteX7863" fmla="*/ 1011389 w 1913134"/>
              <a:gd name="connsiteY7863" fmla="*/ 61825 h 1621113"/>
              <a:gd name="connsiteX7864" fmla="*/ 1020841 w 1913134"/>
              <a:gd name="connsiteY7864" fmla="*/ 57276 h 1621113"/>
              <a:gd name="connsiteX7865" fmla="*/ 1011389 w 1913134"/>
              <a:gd name="connsiteY7865" fmla="*/ 61825 h 1621113"/>
              <a:gd name="connsiteX7866" fmla="*/ 1002232 w 1913134"/>
              <a:gd name="connsiteY7866" fmla="*/ 66231 h 1621113"/>
              <a:gd name="connsiteX7867" fmla="*/ 993075 w 1913134"/>
              <a:gd name="connsiteY7867" fmla="*/ 70637 h 1621113"/>
              <a:gd name="connsiteX7868" fmla="*/ 987732 w 1913134"/>
              <a:gd name="connsiteY7868" fmla="*/ 59533 h 1621113"/>
              <a:gd name="connsiteX7869" fmla="*/ 978575 w 1913134"/>
              <a:gd name="connsiteY7869" fmla="*/ 63939 h 1621113"/>
              <a:gd name="connsiteX7870" fmla="*/ 983919 w 1913134"/>
              <a:gd name="connsiteY7870" fmla="*/ 75043 h 1621113"/>
              <a:gd name="connsiteX7871" fmla="*/ 993075 w 1913134"/>
              <a:gd name="connsiteY7871" fmla="*/ 70637 h 1621113"/>
              <a:gd name="connsiteX7872" fmla="*/ 998419 w 1913134"/>
              <a:gd name="connsiteY7872" fmla="*/ 81741 h 1621113"/>
              <a:gd name="connsiteX7873" fmla="*/ 989262 w 1913134"/>
              <a:gd name="connsiteY7873" fmla="*/ 86148 h 1621113"/>
              <a:gd name="connsiteX7874" fmla="*/ 1003935 w 1913134"/>
              <a:gd name="connsiteY7874" fmla="*/ 93204 h 1621113"/>
              <a:gd name="connsiteX7875" fmla="*/ 998419 w 1913134"/>
              <a:gd name="connsiteY7875" fmla="*/ 81741 h 1621113"/>
              <a:gd name="connsiteX7876" fmla="*/ 1013091 w 1913134"/>
              <a:gd name="connsiteY7876" fmla="*/ 88797 h 1621113"/>
              <a:gd name="connsiteX7877" fmla="*/ 1007575 w 1913134"/>
              <a:gd name="connsiteY7877" fmla="*/ 77335 h 1621113"/>
              <a:gd name="connsiteX7878" fmla="*/ 1016732 w 1913134"/>
              <a:gd name="connsiteY7878" fmla="*/ 72929 h 1621113"/>
              <a:gd name="connsiteX7879" fmla="*/ 1026184 w 1913134"/>
              <a:gd name="connsiteY7879" fmla="*/ 68381 h 1621113"/>
              <a:gd name="connsiteX7880" fmla="*/ 1035341 w 1913134"/>
              <a:gd name="connsiteY7880" fmla="*/ 63974 h 1621113"/>
              <a:gd name="connsiteX7881" fmla="*/ 1026184 w 1913134"/>
              <a:gd name="connsiteY7881" fmla="*/ 68381 h 1621113"/>
              <a:gd name="connsiteX7882" fmla="*/ 1020841 w 1913134"/>
              <a:gd name="connsiteY7882" fmla="*/ 57276 h 1621113"/>
              <a:gd name="connsiteX7883" fmla="*/ 793140 w 1913134"/>
              <a:gd name="connsiteY7883" fmla="*/ 56560 h 1621113"/>
              <a:gd name="connsiteX7884" fmla="*/ 783688 w 1913134"/>
              <a:gd name="connsiteY7884" fmla="*/ 61109 h 1621113"/>
              <a:gd name="connsiteX7885" fmla="*/ 793140 w 1913134"/>
              <a:gd name="connsiteY7885" fmla="*/ 56560 h 1621113"/>
              <a:gd name="connsiteX7886" fmla="*/ 508378 w 1913134"/>
              <a:gd name="connsiteY7886" fmla="*/ 55951 h 1621113"/>
              <a:gd name="connsiteX7887" fmla="*/ 523174 w 1913134"/>
              <a:gd name="connsiteY7887" fmla="*/ 62507 h 1621113"/>
              <a:gd name="connsiteX7888" fmla="*/ 514904 w 1913134"/>
              <a:gd name="connsiteY7888" fmla="*/ 66487 h 1621113"/>
              <a:gd name="connsiteX7889" fmla="*/ 513722 w 1913134"/>
              <a:gd name="connsiteY7889" fmla="*/ 67055 h 1621113"/>
              <a:gd name="connsiteX7890" fmla="*/ 939951 w 1913134"/>
              <a:gd name="connsiteY7890" fmla="*/ 54733 h 1621113"/>
              <a:gd name="connsiteX7891" fmla="*/ 930794 w 1913134"/>
              <a:gd name="connsiteY7891" fmla="*/ 59139 h 1621113"/>
              <a:gd name="connsiteX7892" fmla="*/ 939951 w 1913134"/>
              <a:gd name="connsiteY7892" fmla="*/ 54733 h 1621113"/>
              <a:gd name="connsiteX7893" fmla="*/ 1257698 w 1913134"/>
              <a:gd name="connsiteY7893" fmla="*/ 53586 h 1621113"/>
              <a:gd name="connsiteX7894" fmla="*/ 1263042 w 1913134"/>
              <a:gd name="connsiteY7894" fmla="*/ 64690 h 1621113"/>
              <a:gd name="connsiteX7895" fmla="*/ 1248541 w 1913134"/>
              <a:gd name="connsiteY7895" fmla="*/ 57992 h 1621113"/>
              <a:gd name="connsiteX7896" fmla="*/ 1257698 w 1913134"/>
              <a:gd name="connsiteY7896" fmla="*/ 53586 h 1621113"/>
              <a:gd name="connsiteX7897" fmla="*/ 517830 w 1913134"/>
              <a:gd name="connsiteY7897" fmla="*/ 51403 h 1621113"/>
              <a:gd name="connsiteX7898" fmla="*/ 523174 w 1913134"/>
              <a:gd name="connsiteY7898" fmla="*/ 62507 h 1621113"/>
              <a:gd name="connsiteX7899" fmla="*/ 508378 w 1913134"/>
              <a:gd name="connsiteY7899" fmla="*/ 55951 h 1621113"/>
              <a:gd name="connsiteX7900" fmla="*/ 517830 w 1913134"/>
              <a:gd name="connsiteY7900" fmla="*/ 51403 h 1621113"/>
              <a:gd name="connsiteX7901" fmla="*/ 1176809 w 1913134"/>
              <a:gd name="connsiteY7901" fmla="*/ 51043 h 1621113"/>
              <a:gd name="connsiteX7902" fmla="*/ 1167652 w 1913134"/>
              <a:gd name="connsiteY7902" fmla="*/ 55449 h 1621113"/>
              <a:gd name="connsiteX7903" fmla="*/ 1176809 w 1913134"/>
              <a:gd name="connsiteY7903" fmla="*/ 51043 h 1621113"/>
              <a:gd name="connsiteX7904" fmla="*/ 1210089 w 1913134"/>
              <a:gd name="connsiteY7904" fmla="*/ 49144 h 1621113"/>
              <a:gd name="connsiteX7905" fmla="*/ 1200933 w 1913134"/>
              <a:gd name="connsiteY7905" fmla="*/ 53551 h 1621113"/>
              <a:gd name="connsiteX7906" fmla="*/ 1039154 w 1913134"/>
              <a:gd name="connsiteY7906" fmla="*/ 48464 h 1621113"/>
              <a:gd name="connsiteX7907" fmla="*/ 1029997 w 1913134"/>
              <a:gd name="connsiteY7907" fmla="*/ 52870 h 1621113"/>
              <a:gd name="connsiteX7908" fmla="*/ 1039154 w 1913134"/>
              <a:gd name="connsiteY7908" fmla="*/ 48464 h 1621113"/>
              <a:gd name="connsiteX7909" fmla="*/ 526987 w 1913134"/>
              <a:gd name="connsiteY7909" fmla="*/ 46997 h 1621113"/>
              <a:gd name="connsiteX7910" fmla="*/ 532330 w 1913134"/>
              <a:gd name="connsiteY7910" fmla="*/ 58101 h 1621113"/>
              <a:gd name="connsiteX7911" fmla="*/ 517830 w 1913134"/>
              <a:gd name="connsiteY7911" fmla="*/ 51403 h 1621113"/>
              <a:gd name="connsiteX7912" fmla="*/ 526987 w 1913134"/>
              <a:gd name="connsiteY7912" fmla="*/ 46997 h 1621113"/>
              <a:gd name="connsiteX7913" fmla="*/ 1243198 w 1913134"/>
              <a:gd name="connsiteY7913" fmla="*/ 46888 h 1621113"/>
              <a:gd name="connsiteX7914" fmla="*/ 1248541 w 1913134"/>
              <a:gd name="connsiteY7914" fmla="*/ 57992 h 1621113"/>
              <a:gd name="connsiteX7915" fmla="*/ 1243198 w 1913134"/>
              <a:gd name="connsiteY7915" fmla="*/ 46888 h 1621113"/>
              <a:gd name="connsiteX7916" fmla="*/ 958264 w 1913134"/>
              <a:gd name="connsiteY7916" fmla="*/ 45921 h 1621113"/>
              <a:gd name="connsiteX7917" fmla="*/ 949108 w 1913134"/>
              <a:gd name="connsiteY7917" fmla="*/ 50327 h 1621113"/>
              <a:gd name="connsiteX7918" fmla="*/ 958264 w 1913134"/>
              <a:gd name="connsiteY7918" fmla="*/ 45921 h 1621113"/>
              <a:gd name="connsiteX7919" fmla="*/ 787796 w 1913134"/>
              <a:gd name="connsiteY7919" fmla="*/ 45456 h 1621113"/>
              <a:gd name="connsiteX7920" fmla="*/ 778344 w 1913134"/>
              <a:gd name="connsiteY7920" fmla="*/ 50005 h 1621113"/>
              <a:gd name="connsiteX7921" fmla="*/ 787796 w 1913134"/>
              <a:gd name="connsiteY7921" fmla="*/ 45456 h 1621113"/>
              <a:gd name="connsiteX7922" fmla="*/ 787796 w 1913134"/>
              <a:gd name="connsiteY7922" fmla="*/ 45456 h 1621113"/>
              <a:gd name="connsiteX7923" fmla="*/ 793140 w 1913134"/>
              <a:gd name="connsiteY7923" fmla="*/ 56560 h 1621113"/>
              <a:gd name="connsiteX7924" fmla="*/ 778344 w 1913134"/>
              <a:gd name="connsiteY7924" fmla="*/ 50005 h 1621113"/>
              <a:gd name="connsiteX7925" fmla="*/ 787796 w 1913134"/>
              <a:gd name="connsiteY7925" fmla="*/ 45456 h 1621113"/>
              <a:gd name="connsiteX7926" fmla="*/ 1219246 w 1913134"/>
              <a:gd name="connsiteY7926" fmla="*/ 44738 h 1621113"/>
              <a:gd name="connsiteX7927" fmla="*/ 1224589 w 1913134"/>
              <a:gd name="connsiteY7927" fmla="*/ 55843 h 1621113"/>
              <a:gd name="connsiteX7928" fmla="*/ 1210089 w 1913134"/>
              <a:gd name="connsiteY7928" fmla="*/ 49144 h 1621113"/>
              <a:gd name="connsiteX7929" fmla="*/ 1219246 w 1913134"/>
              <a:gd name="connsiteY7929" fmla="*/ 44738 h 1621113"/>
              <a:gd name="connsiteX7930" fmla="*/ 991545 w 1913134"/>
              <a:gd name="connsiteY7930" fmla="*/ 44022 h 1621113"/>
              <a:gd name="connsiteX7931" fmla="*/ 982389 w 1913134"/>
              <a:gd name="connsiteY7931" fmla="*/ 48429 h 1621113"/>
              <a:gd name="connsiteX7932" fmla="*/ 991545 w 1913134"/>
              <a:gd name="connsiteY7932" fmla="*/ 44022 h 1621113"/>
              <a:gd name="connsiteX7933" fmla="*/ 536143 w 1913134"/>
              <a:gd name="connsiteY7933" fmla="*/ 42591 h 1621113"/>
              <a:gd name="connsiteX7934" fmla="*/ 526987 w 1913134"/>
              <a:gd name="connsiteY7934" fmla="*/ 46997 h 1621113"/>
              <a:gd name="connsiteX7935" fmla="*/ 1252355 w 1913134"/>
              <a:gd name="connsiteY7935" fmla="*/ 42482 h 1621113"/>
              <a:gd name="connsiteX7936" fmla="*/ 1243198 w 1913134"/>
              <a:gd name="connsiteY7936" fmla="*/ 46888 h 1621113"/>
              <a:gd name="connsiteX7937" fmla="*/ 1252355 w 1913134"/>
              <a:gd name="connsiteY7937" fmla="*/ 42482 h 1621113"/>
              <a:gd name="connsiteX7938" fmla="*/ 967716 w 1913134"/>
              <a:gd name="connsiteY7938" fmla="*/ 41372 h 1621113"/>
              <a:gd name="connsiteX7939" fmla="*/ 970043 w 1913134"/>
              <a:gd name="connsiteY7939" fmla="*/ 46208 h 1621113"/>
              <a:gd name="connsiteX7940" fmla="*/ 969896 w 1913134"/>
              <a:gd name="connsiteY7940" fmla="*/ 45903 h 1621113"/>
              <a:gd name="connsiteX7941" fmla="*/ 1228403 w 1913134"/>
              <a:gd name="connsiteY7941" fmla="*/ 40332 h 1621113"/>
              <a:gd name="connsiteX7942" fmla="*/ 1219246 w 1913134"/>
              <a:gd name="connsiteY7942" fmla="*/ 44738 h 1621113"/>
              <a:gd name="connsiteX7943" fmla="*/ 1228403 w 1913134"/>
              <a:gd name="connsiteY7943" fmla="*/ 40332 h 1621113"/>
              <a:gd name="connsiteX7944" fmla="*/ 1228403 w 1913134"/>
              <a:gd name="connsiteY7944" fmla="*/ 40332 h 1621113"/>
              <a:gd name="connsiteX7945" fmla="*/ 1243198 w 1913134"/>
              <a:gd name="connsiteY7945" fmla="*/ 46888 h 1621113"/>
              <a:gd name="connsiteX7946" fmla="*/ 1233746 w 1913134"/>
              <a:gd name="connsiteY7946" fmla="*/ 51436 h 1621113"/>
              <a:gd name="connsiteX7947" fmla="*/ 545300 w 1913134"/>
              <a:gd name="connsiteY7947" fmla="*/ 38184 h 1621113"/>
              <a:gd name="connsiteX7948" fmla="*/ 536143 w 1913134"/>
              <a:gd name="connsiteY7948" fmla="*/ 42591 h 1621113"/>
              <a:gd name="connsiteX7949" fmla="*/ 1033810 w 1913134"/>
              <a:gd name="connsiteY7949" fmla="*/ 37360 h 1621113"/>
              <a:gd name="connsiteX7950" fmla="*/ 1024654 w 1913134"/>
              <a:gd name="connsiteY7950" fmla="*/ 41766 h 1621113"/>
              <a:gd name="connsiteX7951" fmla="*/ 1033810 w 1913134"/>
              <a:gd name="connsiteY7951" fmla="*/ 37360 h 1621113"/>
              <a:gd name="connsiteX7952" fmla="*/ 976873 w 1913134"/>
              <a:gd name="connsiteY7952" fmla="*/ 36966 h 1621113"/>
              <a:gd name="connsiteX7953" fmla="*/ 967716 w 1913134"/>
              <a:gd name="connsiteY7953" fmla="*/ 41372 h 1621113"/>
              <a:gd name="connsiteX7954" fmla="*/ 976873 w 1913134"/>
              <a:gd name="connsiteY7954" fmla="*/ 36966 h 1621113"/>
              <a:gd name="connsiteX7955" fmla="*/ 521471 w 1913134"/>
              <a:gd name="connsiteY7955" fmla="*/ 35534 h 1621113"/>
              <a:gd name="connsiteX7956" fmla="*/ 526987 w 1913134"/>
              <a:gd name="connsiteY7956" fmla="*/ 46997 h 1621113"/>
              <a:gd name="connsiteX7957" fmla="*/ 517830 w 1913134"/>
              <a:gd name="connsiteY7957" fmla="*/ 51403 h 1621113"/>
              <a:gd name="connsiteX7958" fmla="*/ 502862 w 1913134"/>
              <a:gd name="connsiteY7958" fmla="*/ 44489 h 1621113"/>
              <a:gd name="connsiteX7959" fmla="*/ 512314 w 1913134"/>
              <a:gd name="connsiteY7959" fmla="*/ 39940 h 1621113"/>
              <a:gd name="connsiteX7960" fmla="*/ 521471 w 1913134"/>
              <a:gd name="connsiteY7960" fmla="*/ 35534 h 1621113"/>
              <a:gd name="connsiteX7961" fmla="*/ 521471 w 1913134"/>
              <a:gd name="connsiteY7961" fmla="*/ 35534 h 1621113"/>
              <a:gd name="connsiteX7962" fmla="*/ 526987 w 1913134"/>
              <a:gd name="connsiteY7962" fmla="*/ 46997 h 1621113"/>
              <a:gd name="connsiteX7963" fmla="*/ 1180622 w 1913134"/>
              <a:gd name="connsiteY7963" fmla="*/ 35532 h 1621113"/>
              <a:gd name="connsiteX7964" fmla="*/ 1171465 w 1913134"/>
              <a:gd name="connsiteY7964" fmla="*/ 39938 h 1621113"/>
              <a:gd name="connsiteX7965" fmla="*/ 668282 w 1913134"/>
              <a:gd name="connsiteY7965" fmla="*/ 33707 h 1621113"/>
              <a:gd name="connsiteX7966" fmla="*/ 659126 w 1913134"/>
              <a:gd name="connsiteY7966" fmla="*/ 38113 h 1621113"/>
              <a:gd name="connsiteX7967" fmla="*/ 668282 w 1913134"/>
              <a:gd name="connsiteY7967" fmla="*/ 33707 h 1621113"/>
              <a:gd name="connsiteX7968" fmla="*/ 986029 w 1913134"/>
              <a:gd name="connsiteY7968" fmla="*/ 32560 h 1621113"/>
              <a:gd name="connsiteX7969" fmla="*/ 991545 w 1913134"/>
              <a:gd name="connsiteY7969" fmla="*/ 44022 h 1621113"/>
              <a:gd name="connsiteX7970" fmla="*/ 976873 w 1913134"/>
              <a:gd name="connsiteY7970" fmla="*/ 36966 h 1621113"/>
              <a:gd name="connsiteX7971" fmla="*/ 815266 w 1913134"/>
              <a:gd name="connsiteY7971" fmla="*/ 32238 h 1621113"/>
              <a:gd name="connsiteX7972" fmla="*/ 820609 w 1913134"/>
              <a:gd name="connsiteY7972" fmla="*/ 43342 h 1621113"/>
              <a:gd name="connsiteX7973" fmla="*/ 811453 w 1913134"/>
              <a:gd name="connsiteY7973" fmla="*/ 47748 h 1621113"/>
              <a:gd name="connsiteX7974" fmla="*/ 806109 w 1913134"/>
              <a:gd name="connsiteY7974" fmla="*/ 36644 h 1621113"/>
              <a:gd name="connsiteX7975" fmla="*/ 758328 w 1913134"/>
              <a:gd name="connsiteY7975" fmla="*/ 31844 h 1621113"/>
              <a:gd name="connsiteX7976" fmla="*/ 749172 w 1913134"/>
              <a:gd name="connsiteY7976" fmla="*/ 36250 h 1621113"/>
              <a:gd name="connsiteX7977" fmla="*/ 542197 w 1913134"/>
              <a:gd name="connsiteY7977" fmla="*/ 31737 h 1621113"/>
              <a:gd name="connsiteX7978" fmla="*/ 542236 w 1913134"/>
              <a:gd name="connsiteY7978" fmla="*/ 31816 h 1621113"/>
              <a:gd name="connsiteX7979" fmla="*/ 545300 w 1913134"/>
              <a:gd name="connsiteY7979" fmla="*/ 38184 h 1621113"/>
              <a:gd name="connsiteX7980" fmla="*/ 544611 w 1913134"/>
              <a:gd name="connsiteY7980" fmla="*/ 36752 h 1621113"/>
              <a:gd name="connsiteX7981" fmla="*/ 530628 w 1913134"/>
              <a:gd name="connsiteY7981" fmla="*/ 31128 h 1621113"/>
              <a:gd name="connsiteX7982" fmla="*/ 521471 w 1913134"/>
              <a:gd name="connsiteY7982" fmla="*/ 35534 h 1621113"/>
              <a:gd name="connsiteX7983" fmla="*/ 767485 w 1913134"/>
              <a:gd name="connsiteY7983" fmla="*/ 27438 h 1621113"/>
              <a:gd name="connsiteX7984" fmla="*/ 758328 w 1913134"/>
              <a:gd name="connsiteY7984" fmla="*/ 31844 h 1621113"/>
              <a:gd name="connsiteX7985" fmla="*/ 767485 w 1913134"/>
              <a:gd name="connsiteY7985" fmla="*/ 27438 h 1621113"/>
              <a:gd name="connsiteX7986" fmla="*/ 767485 w 1913134"/>
              <a:gd name="connsiteY7986" fmla="*/ 27438 h 1621113"/>
              <a:gd name="connsiteX7987" fmla="*/ 773001 w 1913134"/>
              <a:gd name="connsiteY7987" fmla="*/ 38900 h 1621113"/>
              <a:gd name="connsiteX7988" fmla="*/ 549236 w 1913134"/>
              <a:gd name="connsiteY7988" fmla="*/ 22174 h 1621113"/>
              <a:gd name="connsiteX7989" fmla="*/ 554752 w 1913134"/>
              <a:gd name="connsiteY7989" fmla="*/ 33636 h 1621113"/>
              <a:gd name="connsiteX7990" fmla="*/ 545300 w 1913134"/>
              <a:gd name="connsiteY7990" fmla="*/ 38184 h 1621113"/>
              <a:gd name="connsiteX7991" fmla="*/ 542542 w 1913134"/>
              <a:gd name="connsiteY7991" fmla="*/ 32453 h 1621113"/>
              <a:gd name="connsiteX7992" fmla="*/ 542236 w 1913134"/>
              <a:gd name="connsiteY7992" fmla="*/ 31816 h 1621113"/>
              <a:gd name="connsiteX7993" fmla="*/ 539784 w 1913134"/>
              <a:gd name="connsiteY7993" fmla="*/ 26722 h 1621113"/>
              <a:gd name="connsiteX7994" fmla="*/ 540966 w 1913134"/>
              <a:gd name="connsiteY7994" fmla="*/ 26153 h 1621113"/>
              <a:gd name="connsiteX7995" fmla="*/ 549236 w 1913134"/>
              <a:gd name="connsiteY7995" fmla="*/ 22174 h 1621113"/>
              <a:gd name="connsiteX7996" fmla="*/ 681548 w 1913134"/>
              <a:gd name="connsiteY7996" fmla="*/ 13648 h 1621113"/>
              <a:gd name="connsiteX7997" fmla="*/ 686891 w 1913134"/>
              <a:gd name="connsiteY7997" fmla="*/ 24752 h 1621113"/>
              <a:gd name="connsiteX7998" fmla="*/ 677439 w 1913134"/>
              <a:gd name="connsiteY7998" fmla="*/ 29301 h 1621113"/>
              <a:gd name="connsiteX7999" fmla="*/ 672096 w 1913134"/>
              <a:gd name="connsiteY7999" fmla="*/ 18196 h 1621113"/>
              <a:gd name="connsiteX8000" fmla="*/ 681548 w 1913134"/>
              <a:gd name="connsiteY8000" fmla="*/ 13648 h 1621113"/>
              <a:gd name="connsiteX8001" fmla="*/ 771594 w 1913134"/>
              <a:gd name="connsiteY8001" fmla="*/ 11785 h 1621113"/>
              <a:gd name="connsiteX8002" fmla="*/ 776937 w 1913134"/>
              <a:gd name="connsiteY8002" fmla="*/ 22889 h 1621113"/>
              <a:gd name="connsiteX8003" fmla="*/ 767485 w 1913134"/>
              <a:gd name="connsiteY8003" fmla="*/ 27438 h 1621113"/>
              <a:gd name="connsiteX8004" fmla="*/ 771594 w 1913134"/>
              <a:gd name="connsiteY8004" fmla="*/ 11785 h 1621113"/>
              <a:gd name="connsiteX8005" fmla="*/ 633939 w 1913134"/>
              <a:gd name="connsiteY8005" fmla="*/ 9206 h 1621113"/>
              <a:gd name="connsiteX8006" fmla="*/ 624487 w 1913134"/>
              <a:gd name="connsiteY8006" fmla="*/ 13755 h 1621113"/>
              <a:gd name="connsiteX8007" fmla="*/ 609987 w 1913134"/>
              <a:gd name="connsiteY8007" fmla="*/ 7057 h 1621113"/>
              <a:gd name="connsiteX8008" fmla="*/ 615330 w 1913134"/>
              <a:gd name="connsiteY8008" fmla="*/ 18161 h 1621113"/>
              <a:gd name="connsiteX8009" fmla="*/ 609987 w 1913134"/>
              <a:gd name="connsiteY8009" fmla="*/ 7057 h 1621113"/>
              <a:gd name="connsiteX8010" fmla="*/ 643096 w 1913134"/>
              <a:gd name="connsiteY8010" fmla="*/ 4800 h 1621113"/>
              <a:gd name="connsiteX8011" fmla="*/ 648439 w 1913134"/>
              <a:gd name="connsiteY8011" fmla="*/ 15905 h 1621113"/>
              <a:gd name="connsiteX8012" fmla="*/ 639282 w 1913134"/>
              <a:gd name="connsiteY8012" fmla="*/ 20311 h 1621113"/>
              <a:gd name="connsiteX8013" fmla="*/ 633939 w 1913134"/>
              <a:gd name="connsiteY8013" fmla="*/ 9206 h 1621113"/>
              <a:gd name="connsiteX8014" fmla="*/ 586158 w 1913134"/>
              <a:gd name="connsiteY8014" fmla="*/ 4407 h 1621113"/>
              <a:gd name="connsiteX8015" fmla="*/ 591674 w 1913134"/>
              <a:gd name="connsiteY8015" fmla="*/ 15869 h 1621113"/>
              <a:gd name="connsiteX8016" fmla="*/ 597017 w 1913134"/>
              <a:gd name="connsiteY8016" fmla="*/ 26973 h 1621113"/>
              <a:gd name="connsiteX8017" fmla="*/ 587565 w 1913134"/>
              <a:gd name="connsiteY8017" fmla="*/ 31522 h 1621113"/>
              <a:gd name="connsiteX8018" fmla="*/ 578409 w 1913134"/>
              <a:gd name="connsiteY8018" fmla="*/ 35928 h 1621113"/>
              <a:gd name="connsiteX8019" fmla="*/ 587565 w 1913134"/>
              <a:gd name="connsiteY8019" fmla="*/ 31522 h 1621113"/>
              <a:gd name="connsiteX8020" fmla="*/ 597017 w 1913134"/>
              <a:gd name="connsiteY8020" fmla="*/ 26973 h 1621113"/>
              <a:gd name="connsiteX8021" fmla="*/ 602361 w 1913134"/>
              <a:gd name="connsiteY8021" fmla="*/ 38078 h 1621113"/>
              <a:gd name="connsiteX8022" fmla="*/ 592909 w 1913134"/>
              <a:gd name="connsiteY8022" fmla="*/ 42626 h 1621113"/>
              <a:gd name="connsiteX8023" fmla="*/ 602361 w 1913134"/>
              <a:gd name="connsiteY8023" fmla="*/ 38078 h 1621113"/>
              <a:gd name="connsiteX8024" fmla="*/ 597017 w 1913134"/>
              <a:gd name="connsiteY8024" fmla="*/ 26973 h 1621113"/>
              <a:gd name="connsiteX8025" fmla="*/ 606174 w 1913134"/>
              <a:gd name="connsiteY8025" fmla="*/ 22567 h 1621113"/>
              <a:gd name="connsiteX8026" fmla="*/ 600830 w 1913134"/>
              <a:gd name="connsiteY8026" fmla="*/ 11463 h 1621113"/>
              <a:gd name="connsiteX8027" fmla="*/ 615330 w 1913134"/>
              <a:gd name="connsiteY8027" fmla="*/ 18161 h 1621113"/>
              <a:gd name="connsiteX8028" fmla="*/ 624487 w 1913134"/>
              <a:gd name="connsiteY8028" fmla="*/ 13755 h 1621113"/>
              <a:gd name="connsiteX8029" fmla="*/ 629830 w 1913134"/>
              <a:gd name="connsiteY8029" fmla="*/ 24859 h 1621113"/>
              <a:gd name="connsiteX8030" fmla="*/ 639282 w 1913134"/>
              <a:gd name="connsiteY8030" fmla="*/ 20311 h 1621113"/>
              <a:gd name="connsiteX8031" fmla="*/ 648439 w 1913134"/>
              <a:gd name="connsiteY8031" fmla="*/ 15905 h 1621113"/>
              <a:gd name="connsiteX8032" fmla="*/ 653782 w 1913134"/>
              <a:gd name="connsiteY8032" fmla="*/ 27009 h 1621113"/>
              <a:gd name="connsiteX8033" fmla="*/ 659126 w 1913134"/>
              <a:gd name="connsiteY8033" fmla="*/ 38113 h 1621113"/>
              <a:gd name="connsiteX8034" fmla="*/ 649969 w 1913134"/>
              <a:gd name="connsiteY8034" fmla="*/ 42519 h 1621113"/>
              <a:gd name="connsiteX8035" fmla="*/ 659126 w 1913134"/>
              <a:gd name="connsiteY8035" fmla="*/ 38113 h 1621113"/>
              <a:gd name="connsiteX8036" fmla="*/ 659126 w 1913134"/>
              <a:gd name="connsiteY8036" fmla="*/ 38113 h 1621113"/>
              <a:gd name="connsiteX8037" fmla="*/ 668282 w 1913134"/>
              <a:gd name="connsiteY8037" fmla="*/ 33707 h 1621113"/>
              <a:gd name="connsiteX8038" fmla="*/ 677439 w 1913134"/>
              <a:gd name="connsiteY8038" fmla="*/ 29301 h 1621113"/>
              <a:gd name="connsiteX8039" fmla="*/ 686891 w 1913134"/>
              <a:gd name="connsiteY8039" fmla="*/ 24752 h 1621113"/>
              <a:gd name="connsiteX8040" fmla="*/ 696048 w 1913134"/>
              <a:gd name="connsiteY8040" fmla="*/ 20346 h 1621113"/>
              <a:gd name="connsiteX8041" fmla="*/ 701563 w 1913134"/>
              <a:gd name="connsiteY8041" fmla="*/ 31809 h 1621113"/>
              <a:gd name="connsiteX8042" fmla="*/ 710720 w 1913134"/>
              <a:gd name="connsiteY8042" fmla="*/ 27402 h 1621113"/>
              <a:gd name="connsiteX8043" fmla="*/ 725220 w 1913134"/>
              <a:gd name="connsiteY8043" fmla="*/ 34100 h 1621113"/>
              <a:gd name="connsiteX8044" fmla="*/ 716063 w 1913134"/>
              <a:gd name="connsiteY8044" fmla="*/ 38507 h 1621113"/>
              <a:gd name="connsiteX8045" fmla="*/ 725220 w 1913134"/>
              <a:gd name="connsiteY8045" fmla="*/ 34100 h 1621113"/>
              <a:gd name="connsiteX8046" fmla="*/ 730563 w 1913134"/>
              <a:gd name="connsiteY8046" fmla="*/ 45205 h 1621113"/>
              <a:gd name="connsiteX8047" fmla="*/ 721407 w 1913134"/>
              <a:gd name="connsiteY8047" fmla="*/ 49611 h 1621113"/>
              <a:gd name="connsiteX8048" fmla="*/ 730563 w 1913134"/>
              <a:gd name="connsiteY8048" fmla="*/ 45205 h 1621113"/>
              <a:gd name="connsiteX8049" fmla="*/ 740015 w 1913134"/>
              <a:gd name="connsiteY8049" fmla="*/ 40656 h 1621113"/>
              <a:gd name="connsiteX8050" fmla="*/ 734672 w 1913134"/>
              <a:gd name="connsiteY8050" fmla="*/ 29552 h 1621113"/>
              <a:gd name="connsiteX8051" fmla="*/ 743829 w 1913134"/>
              <a:gd name="connsiteY8051" fmla="*/ 25146 h 1621113"/>
              <a:gd name="connsiteX8052" fmla="*/ 749172 w 1913134"/>
              <a:gd name="connsiteY8052" fmla="*/ 36250 h 1621113"/>
              <a:gd name="connsiteX8053" fmla="*/ 763844 w 1913134"/>
              <a:gd name="connsiteY8053" fmla="*/ 43306 h 1621113"/>
              <a:gd name="connsiteX8054" fmla="*/ 754688 w 1913134"/>
              <a:gd name="connsiteY8054" fmla="*/ 47713 h 1621113"/>
              <a:gd name="connsiteX8055" fmla="*/ 760031 w 1913134"/>
              <a:gd name="connsiteY8055" fmla="*/ 58817 h 1621113"/>
              <a:gd name="connsiteX8056" fmla="*/ 769188 w 1913134"/>
              <a:gd name="connsiteY8056" fmla="*/ 54411 h 1621113"/>
              <a:gd name="connsiteX8057" fmla="*/ 763844 w 1913134"/>
              <a:gd name="connsiteY8057" fmla="*/ 43306 h 1621113"/>
              <a:gd name="connsiteX8058" fmla="*/ 773001 w 1913134"/>
              <a:gd name="connsiteY8058" fmla="*/ 38900 h 1621113"/>
              <a:gd name="connsiteX8059" fmla="*/ 778344 w 1913134"/>
              <a:gd name="connsiteY8059" fmla="*/ 50005 h 1621113"/>
              <a:gd name="connsiteX8060" fmla="*/ 783688 w 1913134"/>
              <a:gd name="connsiteY8060" fmla="*/ 61109 h 1621113"/>
              <a:gd name="connsiteX8061" fmla="*/ 774531 w 1913134"/>
              <a:gd name="connsiteY8061" fmla="*/ 65515 h 1621113"/>
              <a:gd name="connsiteX8062" fmla="*/ 783688 w 1913134"/>
              <a:gd name="connsiteY8062" fmla="*/ 61109 h 1621113"/>
              <a:gd name="connsiteX8063" fmla="*/ 789031 w 1913134"/>
              <a:gd name="connsiteY8063" fmla="*/ 72213 h 1621113"/>
              <a:gd name="connsiteX8064" fmla="*/ 779874 w 1913134"/>
              <a:gd name="connsiteY8064" fmla="*/ 76619 h 1621113"/>
              <a:gd name="connsiteX8065" fmla="*/ 785390 w 1913134"/>
              <a:gd name="connsiteY8065" fmla="*/ 88082 h 1621113"/>
              <a:gd name="connsiteX8066" fmla="*/ 776234 w 1913134"/>
              <a:gd name="connsiteY8066" fmla="*/ 92488 h 1621113"/>
              <a:gd name="connsiteX8067" fmla="*/ 785390 w 1913134"/>
              <a:gd name="connsiteY8067" fmla="*/ 88082 h 1621113"/>
              <a:gd name="connsiteX8068" fmla="*/ 787574 w 1913134"/>
              <a:gd name="connsiteY8068" fmla="*/ 92620 h 1621113"/>
              <a:gd name="connsiteX8069" fmla="*/ 787533 w 1913134"/>
              <a:gd name="connsiteY8069" fmla="*/ 92535 h 1621113"/>
              <a:gd name="connsiteX8070" fmla="*/ 786058 w 1913134"/>
              <a:gd name="connsiteY8070" fmla="*/ 89470 h 1621113"/>
              <a:gd name="connsiteX8071" fmla="*/ 787394 w 1913134"/>
              <a:gd name="connsiteY8071" fmla="*/ 92246 h 1621113"/>
              <a:gd name="connsiteX8072" fmla="*/ 787533 w 1913134"/>
              <a:gd name="connsiteY8072" fmla="*/ 92535 h 1621113"/>
              <a:gd name="connsiteX8073" fmla="*/ 790734 w 1913134"/>
              <a:gd name="connsiteY8073" fmla="*/ 99186 h 1621113"/>
              <a:gd name="connsiteX8074" fmla="*/ 781577 w 1913134"/>
              <a:gd name="connsiteY8074" fmla="*/ 103592 h 1621113"/>
              <a:gd name="connsiteX8075" fmla="*/ 796077 w 1913134"/>
              <a:gd name="connsiteY8075" fmla="*/ 110290 h 1621113"/>
              <a:gd name="connsiteX8076" fmla="*/ 786920 w 1913134"/>
              <a:gd name="connsiteY8076" fmla="*/ 114696 h 1621113"/>
              <a:gd name="connsiteX8077" fmla="*/ 783107 w 1913134"/>
              <a:gd name="connsiteY8077" fmla="*/ 130207 h 1621113"/>
              <a:gd name="connsiteX8078" fmla="*/ 797780 w 1913134"/>
              <a:gd name="connsiteY8078" fmla="*/ 137263 h 1621113"/>
              <a:gd name="connsiteX8079" fmla="*/ 806936 w 1913134"/>
              <a:gd name="connsiteY8079" fmla="*/ 132857 h 1621113"/>
              <a:gd name="connsiteX8080" fmla="*/ 792264 w 1913134"/>
              <a:gd name="connsiteY8080" fmla="*/ 125801 h 1621113"/>
              <a:gd name="connsiteX8081" fmla="*/ 801420 w 1913134"/>
              <a:gd name="connsiteY8081" fmla="*/ 121394 h 1621113"/>
              <a:gd name="connsiteX8082" fmla="*/ 799166 w 1913134"/>
              <a:gd name="connsiteY8082" fmla="*/ 116710 h 1621113"/>
              <a:gd name="connsiteX8083" fmla="*/ 799320 w 1913134"/>
              <a:gd name="connsiteY8083" fmla="*/ 117029 h 1621113"/>
              <a:gd name="connsiteX8084" fmla="*/ 800752 w 1913134"/>
              <a:gd name="connsiteY8084" fmla="*/ 120006 h 1621113"/>
              <a:gd name="connsiteX8085" fmla="*/ 799416 w 1913134"/>
              <a:gd name="connsiteY8085" fmla="*/ 117230 h 1621113"/>
              <a:gd name="connsiteX8086" fmla="*/ 799320 w 1913134"/>
              <a:gd name="connsiteY8086" fmla="*/ 117029 h 1621113"/>
              <a:gd name="connsiteX8087" fmla="*/ 796077 w 1913134"/>
              <a:gd name="connsiteY8087" fmla="*/ 110290 h 1621113"/>
              <a:gd name="connsiteX8088" fmla="*/ 805234 w 1913134"/>
              <a:gd name="connsiteY8088" fmla="*/ 105884 h 1621113"/>
              <a:gd name="connsiteX8089" fmla="*/ 796077 w 1913134"/>
              <a:gd name="connsiteY8089" fmla="*/ 110290 h 1621113"/>
              <a:gd name="connsiteX8090" fmla="*/ 790734 w 1913134"/>
              <a:gd name="connsiteY8090" fmla="*/ 99186 h 1621113"/>
              <a:gd name="connsiteX8091" fmla="*/ 799890 w 1913134"/>
              <a:gd name="connsiteY8091" fmla="*/ 94780 h 1621113"/>
              <a:gd name="connsiteX8092" fmla="*/ 794547 w 1913134"/>
              <a:gd name="connsiteY8092" fmla="*/ 83675 h 1621113"/>
              <a:gd name="connsiteX8093" fmla="*/ 789031 w 1913134"/>
              <a:gd name="connsiteY8093" fmla="*/ 72213 h 1621113"/>
              <a:gd name="connsiteX8094" fmla="*/ 803999 w 1913134"/>
              <a:gd name="connsiteY8094" fmla="*/ 79127 h 1621113"/>
              <a:gd name="connsiteX8095" fmla="*/ 798483 w 1913134"/>
              <a:gd name="connsiteY8095" fmla="*/ 67665 h 1621113"/>
              <a:gd name="connsiteX8096" fmla="*/ 807640 w 1913134"/>
              <a:gd name="connsiteY8096" fmla="*/ 63258 h 1621113"/>
              <a:gd name="connsiteX8097" fmla="*/ 798483 w 1913134"/>
              <a:gd name="connsiteY8097" fmla="*/ 67665 h 1621113"/>
              <a:gd name="connsiteX8098" fmla="*/ 798483 w 1913134"/>
              <a:gd name="connsiteY8098" fmla="*/ 67665 h 1621113"/>
              <a:gd name="connsiteX8099" fmla="*/ 793140 w 1913134"/>
              <a:gd name="connsiteY8099" fmla="*/ 56560 h 1621113"/>
              <a:gd name="connsiteX8100" fmla="*/ 802296 w 1913134"/>
              <a:gd name="connsiteY8100" fmla="*/ 52154 h 1621113"/>
              <a:gd name="connsiteX8101" fmla="*/ 811453 w 1913134"/>
              <a:gd name="connsiteY8101" fmla="*/ 47748 h 1621113"/>
              <a:gd name="connsiteX8102" fmla="*/ 816796 w 1913134"/>
              <a:gd name="connsiteY8102" fmla="*/ 58852 h 1621113"/>
              <a:gd name="connsiteX8103" fmla="*/ 825953 w 1913134"/>
              <a:gd name="connsiteY8103" fmla="*/ 54446 h 1621113"/>
              <a:gd name="connsiteX8104" fmla="*/ 827134 w 1913134"/>
              <a:gd name="connsiteY8104" fmla="*/ 53878 h 1621113"/>
              <a:gd name="connsiteX8105" fmla="*/ 828316 w 1913134"/>
              <a:gd name="connsiteY8105" fmla="*/ 53309 h 1621113"/>
              <a:gd name="connsiteX8106" fmla="*/ 835405 w 1913134"/>
              <a:gd name="connsiteY8106" fmla="*/ 49898 h 1621113"/>
              <a:gd name="connsiteX8107" fmla="*/ 840921 w 1913134"/>
              <a:gd name="connsiteY8107" fmla="*/ 61360 h 1621113"/>
              <a:gd name="connsiteX8108" fmla="*/ 831469 w 1913134"/>
              <a:gd name="connsiteY8108" fmla="*/ 65909 h 1621113"/>
              <a:gd name="connsiteX8109" fmla="*/ 840921 w 1913134"/>
              <a:gd name="connsiteY8109" fmla="*/ 61360 h 1621113"/>
              <a:gd name="connsiteX8110" fmla="*/ 846264 w 1913134"/>
              <a:gd name="connsiteY8110" fmla="*/ 72464 h 1621113"/>
              <a:gd name="connsiteX8111" fmla="*/ 842155 w 1913134"/>
              <a:gd name="connsiteY8111" fmla="*/ 88117 h 1621113"/>
              <a:gd name="connsiteX8112" fmla="*/ 851607 w 1913134"/>
              <a:gd name="connsiteY8112" fmla="*/ 83569 h 1621113"/>
              <a:gd name="connsiteX8113" fmla="*/ 860764 w 1913134"/>
              <a:gd name="connsiteY8113" fmla="*/ 79163 h 1621113"/>
              <a:gd name="connsiteX8114" fmla="*/ 869921 w 1913134"/>
              <a:gd name="connsiteY8114" fmla="*/ 74756 h 1621113"/>
              <a:gd name="connsiteX8115" fmla="*/ 855421 w 1913134"/>
              <a:gd name="connsiteY8115" fmla="*/ 68058 h 1621113"/>
              <a:gd name="connsiteX8116" fmla="*/ 864577 w 1913134"/>
              <a:gd name="connsiteY8116" fmla="*/ 63652 h 1621113"/>
              <a:gd name="connsiteX8117" fmla="*/ 873734 w 1913134"/>
              <a:gd name="connsiteY8117" fmla="*/ 59246 h 1621113"/>
              <a:gd name="connsiteX8118" fmla="*/ 879077 w 1913134"/>
              <a:gd name="connsiteY8118" fmla="*/ 70350 h 1621113"/>
              <a:gd name="connsiteX8119" fmla="*/ 888529 w 1913134"/>
              <a:gd name="connsiteY8119" fmla="*/ 65802 h 1621113"/>
              <a:gd name="connsiteX8120" fmla="*/ 893873 w 1913134"/>
              <a:gd name="connsiteY8120" fmla="*/ 76906 h 1621113"/>
              <a:gd name="connsiteX8121" fmla="*/ 903029 w 1913134"/>
              <a:gd name="connsiteY8121" fmla="*/ 72500 h 1621113"/>
              <a:gd name="connsiteX8122" fmla="*/ 912186 w 1913134"/>
              <a:gd name="connsiteY8122" fmla="*/ 68094 h 1621113"/>
              <a:gd name="connsiteX8123" fmla="*/ 908545 w 1913134"/>
              <a:gd name="connsiteY8123" fmla="*/ 83962 h 1621113"/>
              <a:gd name="connsiteX8124" fmla="*/ 917702 w 1913134"/>
              <a:gd name="connsiteY8124" fmla="*/ 79556 h 1621113"/>
              <a:gd name="connsiteX8125" fmla="*/ 926858 w 1913134"/>
              <a:gd name="connsiteY8125" fmla="*/ 75150 h 1621113"/>
              <a:gd name="connsiteX8126" fmla="*/ 932202 w 1913134"/>
              <a:gd name="connsiteY8126" fmla="*/ 86254 h 1621113"/>
              <a:gd name="connsiteX8127" fmla="*/ 932202 w 1913134"/>
              <a:gd name="connsiteY8127" fmla="*/ 86254 h 1621113"/>
              <a:gd name="connsiteX8128" fmla="*/ 923045 w 1913134"/>
              <a:gd name="connsiteY8128" fmla="*/ 90660 h 1621113"/>
              <a:gd name="connsiteX8129" fmla="*/ 932202 w 1913134"/>
              <a:gd name="connsiteY8129" fmla="*/ 86254 h 1621113"/>
              <a:gd name="connsiteX8130" fmla="*/ 926858 w 1913134"/>
              <a:gd name="connsiteY8130" fmla="*/ 75150 h 1621113"/>
              <a:gd name="connsiteX8131" fmla="*/ 926858 w 1913134"/>
              <a:gd name="connsiteY8131" fmla="*/ 75150 h 1621113"/>
              <a:gd name="connsiteX8132" fmla="*/ 917702 w 1913134"/>
              <a:gd name="connsiteY8132" fmla="*/ 79556 h 1621113"/>
              <a:gd name="connsiteX8133" fmla="*/ 917012 w 1913134"/>
              <a:gd name="connsiteY8133" fmla="*/ 78123 h 1621113"/>
              <a:gd name="connsiteX8134" fmla="*/ 914322 w 1913134"/>
              <a:gd name="connsiteY8134" fmla="*/ 72532 h 1621113"/>
              <a:gd name="connsiteX8135" fmla="*/ 914513 w 1913134"/>
              <a:gd name="connsiteY8135" fmla="*/ 72929 h 1621113"/>
              <a:gd name="connsiteX8136" fmla="*/ 912186 w 1913134"/>
              <a:gd name="connsiteY8136" fmla="*/ 68094 h 1621113"/>
              <a:gd name="connsiteX8137" fmla="*/ 921342 w 1913134"/>
              <a:gd name="connsiteY8137" fmla="*/ 63687 h 1621113"/>
              <a:gd name="connsiteX8138" fmla="*/ 930794 w 1913134"/>
              <a:gd name="connsiteY8138" fmla="*/ 59139 h 1621113"/>
              <a:gd name="connsiteX8139" fmla="*/ 945467 w 1913134"/>
              <a:gd name="connsiteY8139" fmla="*/ 66195 h 1621113"/>
              <a:gd name="connsiteX8140" fmla="*/ 939951 w 1913134"/>
              <a:gd name="connsiteY8140" fmla="*/ 54733 h 1621113"/>
              <a:gd name="connsiteX8141" fmla="*/ 949108 w 1913134"/>
              <a:gd name="connsiteY8141" fmla="*/ 50327 h 1621113"/>
              <a:gd name="connsiteX8142" fmla="*/ 954623 w 1913134"/>
              <a:gd name="connsiteY8142" fmla="*/ 61789 h 1621113"/>
              <a:gd name="connsiteX8143" fmla="*/ 963780 w 1913134"/>
              <a:gd name="connsiteY8143" fmla="*/ 57383 h 1621113"/>
              <a:gd name="connsiteX8144" fmla="*/ 958264 w 1913134"/>
              <a:gd name="connsiteY8144" fmla="*/ 45921 h 1621113"/>
              <a:gd name="connsiteX8145" fmla="*/ 967716 w 1913134"/>
              <a:gd name="connsiteY8145" fmla="*/ 41372 h 1621113"/>
              <a:gd name="connsiteX8146" fmla="*/ 969784 w 1913134"/>
              <a:gd name="connsiteY8146" fmla="*/ 45671 h 1621113"/>
              <a:gd name="connsiteX8147" fmla="*/ 969896 w 1913134"/>
              <a:gd name="connsiteY8147" fmla="*/ 45903 h 1621113"/>
              <a:gd name="connsiteX8148" fmla="*/ 973232 w 1913134"/>
              <a:gd name="connsiteY8148" fmla="*/ 52835 h 1621113"/>
              <a:gd name="connsiteX8149" fmla="*/ 982389 w 1913134"/>
              <a:gd name="connsiteY8149" fmla="*/ 48429 h 1621113"/>
              <a:gd name="connsiteX8150" fmla="*/ 991545 w 1913134"/>
              <a:gd name="connsiteY8150" fmla="*/ 44022 h 1621113"/>
              <a:gd name="connsiteX8151" fmla="*/ 1000702 w 1913134"/>
              <a:gd name="connsiteY8151" fmla="*/ 39616 h 1621113"/>
              <a:gd name="connsiteX8152" fmla="*/ 1006045 w 1913134"/>
              <a:gd name="connsiteY8152" fmla="*/ 50720 h 1621113"/>
              <a:gd name="connsiteX8153" fmla="*/ 996889 w 1913134"/>
              <a:gd name="connsiteY8153" fmla="*/ 55127 h 1621113"/>
              <a:gd name="connsiteX8154" fmla="*/ 1006045 w 1913134"/>
              <a:gd name="connsiteY8154" fmla="*/ 50720 h 1621113"/>
              <a:gd name="connsiteX8155" fmla="*/ 1015497 w 1913134"/>
              <a:gd name="connsiteY8155" fmla="*/ 46172 h 1621113"/>
              <a:gd name="connsiteX8156" fmla="*/ 1024654 w 1913134"/>
              <a:gd name="connsiteY8156" fmla="*/ 41766 h 1621113"/>
              <a:gd name="connsiteX8157" fmla="*/ 1029997 w 1913134"/>
              <a:gd name="connsiteY8157" fmla="*/ 52870 h 1621113"/>
              <a:gd name="connsiteX8158" fmla="*/ 1039154 w 1913134"/>
              <a:gd name="connsiteY8158" fmla="*/ 48464 h 1621113"/>
              <a:gd name="connsiteX8159" fmla="*/ 1048310 w 1913134"/>
              <a:gd name="connsiteY8159" fmla="*/ 44058 h 1621113"/>
              <a:gd name="connsiteX8160" fmla="*/ 1057467 w 1913134"/>
              <a:gd name="connsiteY8160" fmla="*/ 39652 h 1621113"/>
              <a:gd name="connsiteX8161" fmla="*/ 1053654 w 1913134"/>
              <a:gd name="connsiteY8161" fmla="*/ 55162 h 1621113"/>
              <a:gd name="connsiteX8162" fmla="*/ 1062810 w 1913134"/>
              <a:gd name="connsiteY8162" fmla="*/ 50756 h 1621113"/>
              <a:gd name="connsiteX8163" fmla="*/ 1057467 w 1913134"/>
              <a:gd name="connsiteY8163" fmla="*/ 39652 h 1621113"/>
              <a:gd name="connsiteX8164" fmla="*/ 1072262 w 1913134"/>
              <a:gd name="connsiteY8164" fmla="*/ 46207 h 1621113"/>
              <a:gd name="connsiteX8165" fmla="*/ 1096091 w 1913134"/>
              <a:gd name="connsiteY8165" fmla="*/ 48858 h 1621113"/>
              <a:gd name="connsiteX8166" fmla="*/ 1105248 w 1913134"/>
              <a:gd name="connsiteY8166" fmla="*/ 44451 h 1621113"/>
              <a:gd name="connsiteX8167" fmla="*/ 1110591 w 1913134"/>
              <a:gd name="connsiteY8167" fmla="*/ 55556 h 1621113"/>
              <a:gd name="connsiteX8168" fmla="*/ 1120043 w 1913134"/>
              <a:gd name="connsiteY8168" fmla="*/ 51007 h 1621113"/>
              <a:gd name="connsiteX8169" fmla="*/ 1129200 w 1913134"/>
              <a:gd name="connsiteY8169" fmla="*/ 46601 h 1621113"/>
              <a:gd name="connsiteX8170" fmla="*/ 1138356 w 1913134"/>
              <a:gd name="connsiteY8170" fmla="*/ 42195 h 1621113"/>
              <a:gd name="connsiteX8171" fmla="*/ 1147808 w 1913134"/>
              <a:gd name="connsiteY8171" fmla="*/ 37647 h 1621113"/>
              <a:gd name="connsiteX8172" fmla="*/ 1153152 w 1913134"/>
              <a:gd name="connsiteY8172" fmla="*/ 48751 h 1621113"/>
              <a:gd name="connsiteX8173" fmla="*/ 1162309 w 1913134"/>
              <a:gd name="connsiteY8173" fmla="*/ 44345 h 1621113"/>
              <a:gd name="connsiteX8174" fmla="*/ 1171465 w 1913134"/>
              <a:gd name="connsiteY8174" fmla="*/ 39938 h 1621113"/>
              <a:gd name="connsiteX8175" fmla="*/ 1167652 w 1913134"/>
              <a:gd name="connsiteY8175" fmla="*/ 55449 h 1621113"/>
              <a:gd name="connsiteX8176" fmla="*/ 1182324 w 1913134"/>
              <a:gd name="connsiteY8176" fmla="*/ 62505 h 1621113"/>
              <a:gd name="connsiteX8177" fmla="*/ 1173168 w 1913134"/>
              <a:gd name="connsiteY8177" fmla="*/ 66911 h 1621113"/>
              <a:gd name="connsiteX8178" fmla="*/ 1164011 w 1913134"/>
              <a:gd name="connsiteY8178" fmla="*/ 71318 h 1621113"/>
              <a:gd name="connsiteX8179" fmla="*/ 1169354 w 1913134"/>
              <a:gd name="connsiteY8179" fmla="*/ 82422 h 1621113"/>
              <a:gd name="connsiteX8180" fmla="*/ 1178511 w 1913134"/>
              <a:gd name="connsiteY8180" fmla="*/ 78016 h 1621113"/>
              <a:gd name="connsiteX8181" fmla="*/ 1173168 w 1913134"/>
              <a:gd name="connsiteY8181" fmla="*/ 66911 h 1621113"/>
              <a:gd name="connsiteX8182" fmla="*/ 1182324 w 1913134"/>
              <a:gd name="connsiteY8182" fmla="*/ 62505 h 1621113"/>
              <a:gd name="connsiteX8183" fmla="*/ 1176809 w 1913134"/>
              <a:gd name="connsiteY8183" fmla="*/ 51043 h 1621113"/>
              <a:gd name="connsiteX8184" fmla="*/ 1171465 w 1913134"/>
              <a:gd name="connsiteY8184" fmla="*/ 39938 h 1621113"/>
              <a:gd name="connsiteX8185" fmla="*/ 1180622 w 1913134"/>
              <a:gd name="connsiteY8185" fmla="*/ 35532 h 1621113"/>
              <a:gd name="connsiteX8186" fmla="*/ 1190074 w 1913134"/>
              <a:gd name="connsiteY8186" fmla="*/ 30984 h 1621113"/>
              <a:gd name="connsiteX8187" fmla="*/ 1195417 w 1913134"/>
              <a:gd name="connsiteY8187" fmla="*/ 42088 h 1621113"/>
              <a:gd name="connsiteX8188" fmla="*/ 1185965 w 1913134"/>
              <a:gd name="connsiteY8188" fmla="*/ 46636 h 1621113"/>
              <a:gd name="connsiteX8189" fmla="*/ 1195417 w 1913134"/>
              <a:gd name="connsiteY8189" fmla="*/ 42088 h 1621113"/>
              <a:gd name="connsiteX8190" fmla="*/ 1200933 w 1913134"/>
              <a:gd name="connsiteY8190" fmla="*/ 53551 h 1621113"/>
              <a:gd name="connsiteX8191" fmla="*/ 1206276 w 1913134"/>
              <a:gd name="connsiteY8191" fmla="*/ 64655 h 1621113"/>
              <a:gd name="connsiteX8192" fmla="*/ 1196824 w 1913134"/>
              <a:gd name="connsiteY8192" fmla="*/ 69203 h 1621113"/>
              <a:gd name="connsiteX8193" fmla="*/ 1187668 w 1913134"/>
              <a:gd name="connsiteY8193" fmla="*/ 73609 h 1621113"/>
              <a:gd name="connsiteX8194" fmla="*/ 1196824 w 1913134"/>
              <a:gd name="connsiteY8194" fmla="*/ 69203 h 1621113"/>
              <a:gd name="connsiteX8195" fmla="*/ 1202168 w 1913134"/>
              <a:gd name="connsiteY8195" fmla="*/ 80307 h 1621113"/>
              <a:gd name="connsiteX8196" fmla="*/ 1193011 w 1913134"/>
              <a:gd name="connsiteY8196" fmla="*/ 84714 h 1621113"/>
              <a:gd name="connsiteX8197" fmla="*/ 1183854 w 1913134"/>
              <a:gd name="connsiteY8197" fmla="*/ 89120 h 1621113"/>
              <a:gd name="connsiteX8198" fmla="*/ 1193011 w 1913134"/>
              <a:gd name="connsiteY8198" fmla="*/ 84714 h 1621113"/>
              <a:gd name="connsiteX8199" fmla="*/ 1202168 w 1913134"/>
              <a:gd name="connsiteY8199" fmla="*/ 80307 h 1621113"/>
              <a:gd name="connsiteX8200" fmla="*/ 1211620 w 1913134"/>
              <a:gd name="connsiteY8200" fmla="*/ 75759 h 1621113"/>
              <a:gd name="connsiteX8201" fmla="*/ 1216963 w 1913134"/>
              <a:gd name="connsiteY8201" fmla="*/ 86863 h 1621113"/>
              <a:gd name="connsiteX8202" fmla="*/ 1218108 w 1913134"/>
              <a:gd name="connsiteY8202" fmla="*/ 86313 h 1621113"/>
              <a:gd name="connsiteX8203" fmla="*/ 1218872 w 1913134"/>
              <a:gd name="connsiteY8203" fmla="*/ 85945 h 1621113"/>
              <a:gd name="connsiteX8204" fmla="*/ 1226120 w 1913134"/>
              <a:gd name="connsiteY8204" fmla="*/ 82457 h 1621113"/>
              <a:gd name="connsiteX8205" fmla="*/ 1231635 w 1913134"/>
              <a:gd name="connsiteY8205" fmla="*/ 93920 h 1621113"/>
              <a:gd name="connsiteX8206" fmla="*/ 1231635 w 1913134"/>
              <a:gd name="connsiteY8206" fmla="*/ 93920 h 1621113"/>
              <a:gd name="connsiteX8207" fmla="*/ 1222479 w 1913134"/>
              <a:gd name="connsiteY8207" fmla="*/ 98326 h 1621113"/>
              <a:gd name="connsiteX8208" fmla="*/ 1231635 w 1913134"/>
              <a:gd name="connsiteY8208" fmla="*/ 93920 h 1621113"/>
              <a:gd name="connsiteX8209" fmla="*/ 1236979 w 1913134"/>
              <a:gd name="connsiteY8209" fmla="*/ 105024 h 1621113"/>
              <a:gd name="connsiteX8210" fmla="*/ 1231635 w 1913134"/>
              <a:gd name="connsiteY8210" fmla="*/ 93920 h 1621113"/>
              <a:gd name="connsiteX8211" fmla="*/ 1240792 w 1913134"/>
              <a:gd name="connsiteY8211" fmla="*/ 89513 h 1621113"/>
              <a:gd name="connsiteX8212" fmla="*/ 1249949 w 1913134"/>
              <a:gd name="connsiteY8212" fmla="*/ 85107 h 1621113"/>
              <a:gd name="connsiteX8213" fmla="*/ 1244433 w 1913134"/>
              <a:gd name="connsiteY8213" fmla="*/ 73645 h 1621113"/>
              <a:gd name="connsiteX8214" fmla="*/ 1235276 w 1913134"/>
              <a:gd name="connsiteY8214" fmla="*/ 78051 h 1621113"/>
              <a:gd name="connsiteX8215" fmla="*/ 1229933 w 1913134"/>
              <a:gd name="connsiteY8215" fmla="*/ 66947 h 1621113"/>
              <a:gd name="connsiteX8216" fmla="*/ 1220776 w 1913134"/>
              <a:gd name="connsiteY8216" fmla="*/ 71353 h 1621113"/>
              <a:gd name="connsiteX8217" fmla="*/ 1220108 w 1913134"/>
              <a:gd name="connsiteY8217" fmla="*/ 69965 h 1621113"/>
              <a:gd name="connsiteX8218" fmla="*/ 1217582 w 1913134"/>
              <a:gd name="connsiteY8218" fmla="*/ 64714 h 1621113"/>
              <a:gd name="connsiteX8219" fmla="*/ 1217687 w 1913134"/>
              <a:gd name="connsiteY8219" fmla="*/ 64933 h 1621113"/>
              <a:gd name="connsiteX8220" fmla="*/ 1215433 w 1913134"/>
              <a:gd name="connsiteY8220" fmla="*/ 60249 h 1621113"/>
              <a:gd name="connsiteX8221" fmla="*/ 1224589 w 1913134"/>
              <a:gd name="connsiteY8221" fmla="*/ 55843 h 1621113"/>
              <a:gd name="connsiteX8222" fmla="*/ 1233746 w 1913134"/>
              <a:gd name="connsiteY8222" fmla="*/ 51436 h 1621113"/>
              <a:gd name="connsiteX8223" fmla="*/ 1239090 w 1913134"/>
              <a:gd name="connsiteY8223" fmla="*/ 62541 h 1621113"/>
              <a:gd name="connsiteX8224" fmla="*/ 1248541 w 1913134"/>
              <a:gd name="connsiteY8224" fmla="*/ 57992 h 1621113"/>
              <a:gd name="connsiteX8225" fmla="*/ 1253885 w 1913134"/>
              <a:gd name="connsiteY8225" fmla="*/ 69097 h 1621113"/>
              <a:gd name="connsiteX8226" fmla="*/ 1263042 w 1913134"/>
              <a:gd name="connsiteY8226" fmla="*/ 64690 h 1621113"/>
              <a:gd name="connsiteX8227" fmla="*/ 1268557 w 1913134"/>
              <a:gd name="connsiteY8227" fmla="*/ 76153 h 1621113"/>
              <a:gd name="connsiteX8228" fmla="*/ 1259401 w 1913134"/>
              <a:gd name="connsiteY8228" fmla="*/ 80559 h 1621113"/>
              <a:gd name="connsiteX8229" fmla="*/ 1268557 w 1913134"/>
              <a:gd name="connsiteY8229" fmla="*/ 76153 h 1621113"/>
              <a:gd name="connsiteX8230" fmla="*/ 1270895 w 1913134"/>
              <a:gd name="connsiteY8230" fmla="*/ 81011 h 1621113"/>
              <a:gd name="connsiteX8231" fmla="*/ 1271080 w 1913134"/>
              <a:gd name="connsiteY8231" fmla="*/ 81395 h 1621113"/>
              <a:gd name="connsiteX8232" fmla="*/ 1273901 w 1913134"/>
              <a:gd name="connsiteY8232" fmla="*/ 87257 h 1621113"/>
              <a:gd name="connsiteX8233" fmla="*/ 1283057 w 1913134"/>
              <a:gd name="connsiteY8233" fmla="*/ 82851 h 1621113"/>
              <a:gd name="connsiteX8234" fmla="*/ 1283057 w 1913134"/>
              <a:gd name="connsiteY8234" fmla="*/ 82851 h 1621113"/>
              <a:gd name="connsiteX8235" fmla="*/ 1278479 w 1913134"/>
              <a:gd name="connsiteY8235" fmla="*/ 85054 h 1621113"/>
              <a:gd name="connsiteX8236" fmla="*/ 1273901 w 1913134"/>
              <a:gd name="connsiteY8236" fmla="*/ 87257 h 1621113"/>
              <a:gd name="connsiteX8237" fmla="*/ 1271229 w 1913134"/>
              <a:gd name="connsiteY8237" fmla="*/ 81705 h 1621113"/>
              <a:gd name="connsiteX8238" fmla="*/ 1271080 w 1913134"/>
              <a:gd name="connsiteY8238" fmla="*/ 81395 h 1621113"/>
              <a:gd name="connsiteX8239" fmla="*/ 1268557 w 1913134"/>
              <a:gd name="connsiteY8239" fmla="*/ 76153 h 1621113"/>
              <a:gd name="connsiteX8240" fmla="*/ 1277714 w 1913134"/>
              <a:gd name="connsiteY8240" fmla="*/ 71747 h 1621113"/>
              <a:gd name="connsiteX8241" fmla="*/ 1282292 w 1913134"/>
              <a:gd name="connsiteY8241" fmla="*/ 69544 h 1621113"/>
              <a:gd name="connsiteX8242" fmla="*/ 1284871 w 1913134"/>
              <a:gd name="connsiteY8242" fmla="*/ 68303 h 1621113"/>
              <a:gd name="connsiteX8243" fmla="*/ 1285726 w 1913134"/>
              <a:gd name="connsiteY8243" fmla="*/ 67891 h 1621113"/>
              <a:gd name="connsiteX8244" fmla="*/ 1286870 w 1913134"/>
              <a:gd name="connsiteY8244" fmla="*/ 67340 h 1621113"/>
              <a:gd name="connsiteX8245" fmla="*/ 1284871 w 1913134"/>
              <a:gd name="connsiteY8245" fmla="*/ 68303 h 1621113"/>
              <a:gd name="connsiteX8246" fmla="*/ 1277714 w 1913134"/>
              <a:gd name="connsiteY8246" fmla="*/ 71747 h 1621113"/>
              <a:gd name="connsiteX8247" fmla="*/ 1272198 w 1913134"/>
              <a:gd name="connsiteY8247" fmla="*/ 60284 h 1621113"/>
              <a:gd name="connsiteX8248" fmla="*/ 1281355 w 1913134"/>
              <a:gd name="connsiteY8248" fmla="*/ 55878 h 1621113"/>
              <a:gd name="connsiteX8249" fmla="*/ 1290807 w 1913134"/>
              <a:gd name="connsiteY8249" fmla="*/ 51330 h 1621113"/>
              <a:gd name="connsiteX8250" fmla="*/ 1290807 w 1913134"/>
              <a:gd name="connsiteY8250" fmla="*/ 51330 h 1621113"/>
              <a:gd name="connsiteX8251" fmla="*/ 1299963 w 1913134"/>
              <a:gd name="connsiteY8251" fmla="*/ 46923 h 1621113"/>
              <a:gd name="connsiteX8252" fmla="*/ 1296322 w 1913134"/>
              <a:gd name="connsiteY8252" fmla="*/ 62792 h 1621113"/>
              <a:gd name="connsiteX8253" fmla="*/ 1305479 w 1913134"/>
              <a:gd name="connsiteY8253" fmla="*/ 58386 h 1621113"/>
              <a:gd name="connsiteX8254" fmla="*/ 1306147 w 1913134"/>
              <a:gd name="connsiteY8254" fmla="*/ 59774 h 1621113"/>
              <a:gd name="connsiteX8255" fmla="*/ 1308651 w 1913134"/>
              <a:gd name="connsiteY8255" fmla="*/ 64977 h 1621113"/>
              <a:gd name="connsiteX8256" fmla="*/ 1308568 w 1913134"/>
              <a:gd name="connsiteY8256" fmla="*/ 64806 h 1621113"/>
              <a:gd name="connsiteX8257" fmla="*/ 1310822 w 1913134"/>
              <a:gd name="connsiteY8257" fmla="*/ 69490 h 1621113"/>
              <a:gd name="connsiteX8258" fmla="*/ 1314636 w 1913134"/>
              <a:gd name="connsiteY8258" fmla="*/ 53980 h 1621113"/>
              <a:gd name="connsiteX8259" fmla="*/ 1319979 w 1913134"/>
              <a:gd name="connsiteY8259" fmla="*/ 65084 h 1621113"/>
              <a:gd name="connsiteX8260" fmla="*/ 1329136 w 1913134"/>
              <a:gd name="connsiteY8260" fmla="*/ 60678 h 1621113"/>
              <a:gd name="connsiteX8261" fmla="*/ 1325322 w 1913134"/>
              <a:gd name="connsiteY8261" fmla="*/ 76188 h 1621113"/>
              <a:gd name="connsiteX8262" fmla="*/ 1316166 w 1913134"/>
              <a:gd name="connsiteY8262" fmla="*/ 80594 h 1621113"/>
              <a:gd name="connsiteX8263" fmla="*/ 1325322 w 1913134"/>
              <a:gd name="connsiteY8263" fmla="*/ 76188 h 1621113"/>
              <a:gd name="connsiteX8264" fmla="*/ 1330666 w 1913134"/>
              <a:gd name="connsiteY8264" fmla="*/ 87292 h 1621113"/>
              <a:gd name="connsiteX8265" fmla="*/ 1336009 w 1913134"/>
              <a:gd name="connsiteY8265" fmla="*/ 98397 h 1621113"/>
              <a:gd name="connsiteX8266" fmla="*/ 1332368 w 1913134"/>
              <a:gd name="connsiteY8266" fmla="*/ 114265 h 1621113"/>
              <a:gd name="connsiteX8267" fmla="*/ 1337712 w 1913134"/>
              <a:gd name="connsiteY8267" fmla="*/ 125370 h 1621113"/>
              <a:gd name="connsiteX8268" fmla="*/ 1328555 w 1913134"/>
              <a:gd name="connsiteY8268" fmla="*/ 129776 h 1621113"/>
              <a:gd name="connsiteX8269" fmla="*/ 1333899 w 1913134"/>
              <a:gd name="connsiteY8269" fmla="*/ 140880 h 1621113"/>
              <a:gd name="connsiteX8270" fmla="*/ 1324447 w 1913134"/>
              <a:gd name="connsiteY8270" fmla="*/ 145428 h 1621113"/>
              <a:gd name="connsiteX8271" fmla="*/ 1333899 w 1913134"/>
              <a:gd name="connsiteY8271" fmla="*/ 140880 h 1621113"/>
              <a:gd name="connsiteX8272" fmla="*/ 1329962 w 1913134"/>
              <a:gd name="connsiteY8272" fmla="*/ 156891 h 1621113"/>
              <a:gd name="connsiteX8273" fmla="*/ 1335306 w 1913134"/>
              <a:gd name="connsiteY8273" fmla="*/ 167995 h 1621113"/>
              <a:gd name="connsiteX8274" fmla="*/ 1326149 w 1913134"/>
              <a:gd name="connsiteY8274" fmla="*/ 172401 h 1621113"/>
              <a:gd name="connsiteX8275" fmla="*/ 1331492 w 1913134"/>
              <a:gd name="connsiteY8275" fmla="*/ 183505 h 1621113"/>
              <a:gd name="connsiteX8276" fmla="*/ 1336836 w 1913134"/>
              <a:gd name="connsiteY8276" fmla="*/ 194610 h 1621113"/>
              <a:gd name="connsiteX8277" fmla="*/ 1336836 w 1913134"/>
              <a:gd name="connsiteY8277" fmla="*/ 194610 h 1621113"/>
              <a:gd name="connsiteX8278" fmla="*/ 1327679 w 1913134"/>
              <a:gd name="connsiteY8278" fmla="*/ 199016 h 1621113"/>
              <a:gd name="connsiteX8279" fmla="*/ 1333195 w 1913134"/>
              <a:gd name="connsiteY8279" fmla="*/ 210478 h 1621113"/>
              <a:gd name="connsiteX8280" fmla="*/ 1338538 w 1913134"/>
              <a:gd name="connsiteY8280" fmla="*/ 221582 h 1621113"/>
              <a:gd name="connsiteX8281" fmla="*/ 1329382 w 1913134"/>
              <a:gd name="connsiteY8281" fmla="*/ 225989 h 1621113"/>
              <a:gd name="connsiteX8282" fmla="*/ 1314586 w 1913134"/>
              <a:gd name="connsiteY8282" fmla="*/ 219433 h 1621113"/>
              <a:gd name="connsiteX8283" fmla="*/ 1316155 w 1913134"/>
              <a:gd name="connsiteY8283" fmla="*/ 222694 h 1621113"/>
              <a:gd name="connsiteX8284" fmla="*/ 1316590 w 1913134"/>
              <a:gd name="connsiteY8284" fmla="*/ 223597 h 1621113"/>
              <a:gd name="connsiteX8285" fmla="*/ 1316632 w 1913134"/>
              <a:gd name="connsiteY8285" fmla="*/ 223685 h 1621113"/>
              <a:gd name="connsiteX8286" fmla="*/ 1316724 w 1913134"/>
              <a:gd name="connsiteY8286" fmla="*/ 223874 h 1621113"/>
              <a:gd name="connsiteX8287" fmla="*/ 1316785 w 1913134"/>
              <a:gd name="connsiteY8287" fmla="*/ 224001 h 1621113"/>
              <a:gd name="connsiteX8288" fmla="*/ 1319262 w 1913134"/>
              <a:gd name="connsiteY8288" fmla="*/ 229149 h 1621113"/>
              <a:gd name="connsiteX8289" fmla="*/ 1319930 w 1913134"/>
              <a:gd name="connsiteY8289" fmla="*/ 230537 h 1621113"/>
              <a:gd name="connsiteX8290" fmla="*/ 1329382 w 1913134"/>
              <a:gd name="connsiteY8290" fmla="*/ 225989 h 1621113"/>
              <a:gd name="connsiteX8291" fmla="*/ 1334725 w 1913134"/>
              <a:gd name="connsiteY8291" fmla="*/ 237093 h 1621113"/>
              <a:gd name="connsiteX8292" fmla="*/ 1325273 w 1913134"/>
              <a:gd name="connsiteY8292" fmla="*/ 241641 h 1621113"/>
              <a:gd name="connsiteX8293" fmla="*/ 1330617 w 1913134"/>
              <a:gd name="connsiteY8293" fmla="*/ 252745 h 1621113"/>
              <a:gd name="connsiteX8294" fmla="*/ 1336132 w 1913134"/>
              <a:gd name="connsiteY8294" fmla="*/ 264208 h 1621113"/>
              <a:gd name="connsiteX8295" fmla="*/ 1326976 w 1913134"/>
              <a:gd name="connsiteY8295" fmla="*/ 268614 h 1621113"/>
              <a:gd name="connsiteX8296" fmla="*/ 1317819 w 1913134"/>
              <a:gd name="connsiteY8296" fmla="*/ 273020 h 1621113"/>
              <a:gd name="connsiteX8297" fmla="*/ 1308663 w 1913134"/>
              <a:gd name="connsiteY8297" fmla="*/ 277426 h 1621113"/>
              <a:gd name="connsiteX8298" fmla="*/ 1303147 w 1913134"/>
              <a:gd name="connsiteY8298" fmla="*/ 265964 h 1621113"/>
              <a:gd name="connsiteX8299" fmla="*/ 1305215 w 1913134"/>
              <a:gd name="connsiteY8299" fmla="*/ 270262 h 1621113"/>
              <a:gd name="connsiteX8300" fmla="*/ 1305327 w 1913134"/>
              <a:gd name="connsiteY8300" fmla="*/ 270495 h 1621113"/>
              <a:gd name="connsiteX8301" fmla="*/ 1308663 w 1913134"/>
              <a:gd name="connsiteY8301" fmla="*/ 277426 h 1621113"/>
              <a:gd name="connsiteX8302" fmla="*/ 1323163 w 1913134"/>
              <a:gd name="connsiteY8302" fmla="*/ 284125 h 1621113"/>
              <a:gd name="connsiteX8303" fmla="*/ 1314006 w 1913134"/>
              <a:gd name="connsiteY8303" fmla="*/ 288531 h 1621113"/>
              <a:gd name="connsiteX8304" fmla="*/ 1319349 w 1913134"/>
              <a:gd name="connsiteY8304" fmla="*/ 299635 h 1621113"/>
              <a:gd name="connsiteX8305" fmla="*/ 1309897 w 1913134"/>
              <a:gd name="connsiteY8305" fmla="*/ 304183 h 1621113"/>
              <a:gd name="connsiteX8306" fmla="*/ 1300741 w 1913134"/>
              <a:gd name="connsiteY8306" fmla="*/ 308589 h 1621113"/>
              <a:gd name="connsiteX8307" fmla="*/ 1295397 w 1913134"/>
              <a:gd name="connsiteY8307" fmla="*/ 297485 h 1621113"/>
              <a:gd name="connsiteX8308" fmla="*/ 1304554 w 1913134"/>
              <a:gd name="connsiteY8308" fmla="*/ 293079 h 1621113"/>
              <a:gd name="connsiteX8309" fmla="*/ 1299211 w 1913134"/>
              <a:gd name="connsiteY8309" fmla="*/ 281975 h 1621113"/>
              <a:gd name="connsiteX8310" fmla="*/ 1290054 w 1913134"/>
              <a:gd name="connsiteY8310" fmla="*/ 286381 h 1621113"/>
              <a:gd name="connsiteX8311" fmla="*/ 1295397 w 1913134"/>
              <a:gd name="connsiteY8311" fmla="*/ 297485 h 1621113"/>
              <a:gd name="connsiteX8312" fmla="*/ 1300741 w 1913134"/>
              <a:gd name="connsiteY8312" fmla="*/ 308589 h 1621113"/>
              <a:gd name="connsiteX8313" fmla="*/ 1291584 w 1913134"/>
              <a:gd name="connsiteY8313" fmla="*/ 312996 h 1621113"/>
              <a:gd name="connsiteX8314" fmla="*/ 1286241 w 1913134"/>
              <a:gd name="connsiteY8314" fmla="*/ 301891 h 1621113"/>
              <a:gd name="connsiteX8315" fmla="*/ 1271741 w 1913134"/>
              <a:gd name="connsiteY8315" fmla="*/ 295193 h 1621113"/>
              <a:gd name="connsiteX8316" fmla="*/ 1280897 w 1913134"/>
              <a:gd name="connsiteY8316" fmla="*/ 290787 h 1621113"/>
              <a:gd name="connsiteX8317" fmla="*/ 1275382 w 1913134"/>
              <a:gd name="connsiteY8317" fmla="*/ 279325 h 1621113"/>
              <a:gd name="connsiteX8318" fmla="*/ 1266225 w 1913134"/>
              <a:gd name="connsiteY8318" fmla="*/ 283731 h 1621113"/>
              <a:gd name="connsiteX8319" fmla="*/ 1256773 w 1913134"/>
              <a:gd name="connsiteY8319" fmla="*/ 288279 h 1621113"/>
              <a:gd name="connsiteX8320" fmla="*/ 1247616 w 1913134"/>
              <a:gd name="connsiteY8320" fmla="*/ 292685 h 1621113"/>
              <a:gd name="connsiteX8321" fmla="*/ 1262289 w 1913134"/>
              <a:gd name="connsiteY8321" fmla="*/ 299742 h 1621113"/>
              <a:gd name="connsiteX8322" fmla="*/ 1253132 w 1913134"/>
              <a:gd name="connsiteY8322" fmla="*/ 304148 h 1621113"/>
              <a:gd name="connsiteX8323" fmla="*/ 1256617 w 1913134"/>
              <a:gd name="connsiteY8323" fmla="*/ 302471 h 1621113"/>
              <a:gd name="connsiteX8324" fmla="*/ 1261144 w 1913134"/>
              <a:gd name="connsiteY8324" fmla="*/ 300293 h 1621113"/>
              <a:gd name="connsiteX8325" fmla="*/ 1262289 w 1913134"/>
              <a:gd name="connsiteY8325" fmla="*/ 299742 h 1621113"/>
              <a:gd name="connsiteX8326" fmla="*/ 1256773 w 1913134"/>
              <a:gd name="connsiteY8326" fmla="*/ 288279 h 1621113"/>
              <a:gd name="connsiteX8327" fmla="*/ 1266225 w 1913134"/>
              <a:gd name="connsiteY8327" fmla="*/ 283731 h 1621113"/>
              <a:gd name="connsiteX8328" fmla="*/ 1271741 w 1913134"/>
              <a:gd name="connsiteY8328" fmla="*/ 295193 h 1621113"/>
              <a:gd name="connsiteX8329" fmla="*/ 1273745 w 1913134"/>
              <a:gd name="connsiteY8329" fmla="*/ 299358 h 1621113"/>
              <a:gd name="connsiteX8330" fmla="*/ 1273890 w 1913134"/>
              <a:gd name="connsiteY8330" fmla="*/ 299660 h 1621113"/>
              <a:gd name="connsiteX8331" fmla="*/ 1277084 w 1913134"/>
              <a:gd name="connsiteY8331" fmla="*/ 306298 h 1621113"/>
              <a:gd name="connsiteX8332" fmla="*/ 1267632 w 1913134"/>
              <a:gd name="connsiteY8332" fmla="*/ 310846 h 1621113"/>
              <a:gd name="connsiteX8333" fmla="*/ 1272976 w 1913134"/>
              <a:gd name="connsiteY8333" fmla="*/ 321950 h 1621113"/>
              <a:gd name="connsiteX8334" fmla="*/ 1263819 w 1913134"/>
              <a:gd name="connsiteY8334" fmla="*/ 326356 h 1621113"/>
              <a:gd name="connsiteX8335" fmla="*/ 1254662 w 1913134"/>
              <a:gd name="connsiteY8335" fmla="*/ 330763 h 1621113"/>
              <a:gd name="connsiteX8336" fmla="*/ 1269162 w 1913134"/>
              <a:gd name="connsiteY8336" fmla="*/ 337461 h 1621113"/>
              <a:gd name="connsiteX8337" fmla="*/ 1260006 w 1913134"/>
              <a:gd name="connsiteY8337" fmla="*/ 341867 h 1621113"/>
              <a:gd name="connsiteX8338" fmla="*/ 1266415 w 1913134"/>
              <a:gd name="connsiteY8338" fmla="*/ 338782 h 1621113"/>
              <a:gd name="connsiteX8339" fmla="*/ 1268018 w 1913134"/>
              <a:gd name="connsiteY8339" fmla="*/ 338011 h 1621113"/>
              <a:gd name="connsiteX8340" fmla="*/ 1269162 w 1913134"/>
              <a:gd name="connsiteY8340" fmla="*/ 337461 h 1621113"/>
              <a:gd name="connsiteX8341" fmla="*/ 1274678 w 1913134"/>
              <a:gd name="connsiteY8341" fmla="*/ 348923 h 1621113"/>
              <a:gd name="connsiteX8342" fmla="*/ 1265522 w 1913134"/>
              <a:gd name="connsiteY8342" fmla="*/ 353329 h 1621113"/>
              <a:gd name="connsiteX8343" fmla="*/ 1250554 w 1913134"/>
              <a:gd name="connsiteY8343" fmla="*/ 346415 h 1621113"/>
              <a:gd name="connsiteX8344" fmla="*/ 1250554 w 1913134"/>
              <a:gd name="connsiteY8344" fmla="*/ 346415 h 1621113"/>
              <a:gd name="connsiteX8345" fmla="*/ 1256070 w 1913134"/>
              <a:gd name="connsiteY8345" fmla="*/ 357878 h 1621113"/>
              <a:gd name="connsiteX8346" fmla="*/ 1246913 w 1913134"/>
              <a:gd name="connsiteY8346" fmla="*/ 362284 h 1621113"/>
              <a:gd name="connsiteX8347" fmla="*/ 1232241 w 1913134"/>
              <a:gd name="connsiteY8347" fmla="*/ 355228 h 1621113"/>
              <a:gd name="connsiteX8348" fmla="*/ 1237756 w 1913134"/>
              <a:gd name="connsiteY8348" fmla="*/ 366690 h 1621113"/>
              <a:gd name="connsiteX8349" fmla="*/ 1228600 w 1913134"/>
              <a:gd name="connsiteY8349" fmla="*/ 371096 h 1621113"/>
              <a:gd name="connsiteX8350" fmla="*/ 1233943 w 1913134"/>
              <a:gd name="connsiteY8350" fmla="*/ 382200 h 1621113"/>
              <a:gd name="connsiteX8351" fmla="*/ 1243100 w 1913134"/>
              <a:gd name="connsiteY8351" fmla="*/ 377794 h 1621113"/>
              <a:gd name="connsiteX8352" fmla="*/ 1248443 w 1913134"/>
              <a:gd name="connsiteY8352" fmla="*/ 388898 h 1621113"/>
              <a:gd name="connsiteX8353" fmla="*/ 1253787 w 1913134"/>
              <a:gd name="connsiteY8353" fmla="*/ 400003 h 1621113"/>
              <a:gd name="connsiteX8354" fmla="*/ 1244630 w 1913134"/>
              <a:gd name="connsiteY8354" fmla="*/ 404409 h 1621113"/>
              <a:gd name="connsiteX8355" fmla="*/ 1249973 w 1913134"/>
              <a:gd name="connsiteY8355" fmla="*/ 415513 h 1621113"/>
              <a:gd name="connsiteX8356" fmla="*/ 1240521 w 1913134"/>
              <a:gd name="connsiteY8356" fmla="*/ 420062 h 1621113"/>
              <a:gd name="connsiteX8357" fmla="*/ 1234303 w 1913134"/>
              <a:gd name="connsiteY8357" fmla="*/ 423054 h 1621113"/>
              <a:gd name="connsiteX8358" fmla="*/ 1231365 w 1913134"/>
              <a:gd name="connsiteY8358" fmla="*/ 424468 h 1621113"/>
              <a:gd name="connsiteX8359" fmla="*/ 1222208 w 1913134"/>
              <a:gd name="connsiteY8359" fmla="*/ 428874 h 1621113"/>
              <a:gd name="connsiteX8360" fmla="*/ 1227724 w 1913134"/>
              <a:gd name="connsiteY8360" fmla="*/ 440336 h 1621113"/>
              <a:gd name="connsiteX8361" fmla="*/ 1233067 w 1913134"/>
              <a:gd name="connsiteY8361" fmla="*/ 451441 h 1621113"/>
              <a:gd name="connsiteX8362" fmla="*/ 1242224 w 1913134"/>
              <a:gd name="connsiteY8362" fmla="*/ 447034 h 1621113"/>
              <a:gd name="connsiteX8363" fmla="*/ 1247567 w 1913134"/>
              <a:gd name="connsiteY8363" fmla="*/ 458139 h 1621113"/>
              <a:gd name="connsiteX8364" fmla="*/ 1238411 w 1913134"/>
              <a:gd name="connsiteY8364" fmla="*/ 462545 h 1621113"/>
              <a:gd name="connsiteX8365" fmla="*/ 1243926 w 1913134"/>
              <a:gd name="connsiteY8365" fmla="*/ 474007 h 1621113"/>
              <a:gd name="connsiteX8366" fmla="*/ 1234770 w 1913134"/>
              <a:gd name="connsiteY8366" fmla="*/ 478413 h 1621113"/>
              <a:gd name="connsiteX8367" fmla="*/ 1220098 w 1913134"/>
              <a:gd name="connsiteY8367" fmla="*/ 471357 h 1621113"/>
              <a:gd name="connsiteX8368" fmla="*/ 1225613 w 1913134"/>
              <a:gd name="connsiteY8368" fmla="*/ 482820 h 1621113"/>
              <a:gd name="connsiteX8369" fmla="*/ 1216161 w 1913134"/>
              <a:gd name="connsiteY8369" fmla="*/ 487368 h 1621113"/>
              <a:gd name="connsiteX8370" fmla="*/ 1207005 w 1913134"/>
              <a:gd name="connsiteY8370" fmla="*/ 491774 h 1621113"/>
              <a:gd name="connsiteX8371" fmla="*/ 1201489 w 1913134"/>
              <a:gd name="connsiteY8371" fmla="*/ 480312 h 1621113"/>
              <a:gd name="connsiteX8372" fmla="*/ 1207005 w 1913134"/>
              <a:gd name="connsiteY8372" fmla="*/ 491774 h 1621113"/>
              <a:gd name="connsiteX8373" fmla="*/ 1192332 w 1913134"/>
              <a:gd name="connsiteY8373" fmla="*/ 484718 h 1621113"/>
              <a:gd name="connsiteX8374" fmla="*/ 1197848 w 1913134"/>
              <a:gd name="connsiteY8374" fmla="*/ 496180 h 1621113"/>
              <a:gd name="connsiteX8375" fmla="*/ 1188691 w 1913134"/>
              <a:gd name="connsiteY8375" fmla="*/ 500587 h 1621113"/>
              <a:gd name="connsiteX8376" fmla="*/ 1194035 w 1913134"/>
              <a:gd name="connsiteY8376" fmla="*/ 511691 h 1621113"/>
              <a:gd name="connsiteX8377" fmla="*/ 1184583 w 1913134"/>
              <a:gd name="connsiteY8377" fmla="*/ 516239 h 1621113"/>
              <a:gd name="connsiteX8378" fmla="*/ 1199378 w 1913134"/>
              <a:gd name="connsiteY8378" fmla="*/ 522795 h 1621113"/>
              <a:gd name="connsiteX8379" fmla="*/ 1194035 w 1913134"/>
              <a:gd name="connsiteY8379" fmla="*/ 511691 h 1621113"/>
              <a:gd name="connsiteX8380" fmla="*/ 1203191 w 1913134"/>
              <a:gd name="connsiteY8380" fmla="*/ 507285 h 1621113"/>
              <a:gd name="connsiteX8381" fmla="*/ 1197848 w 1913134"/>
              <a:gd name="connsiteY8381" fmla="*/ 496180 h 1621113"/>
              <a:gd name="connsiteX8382" fmla="*/ 1207005 w 1913134"/>
              <a:gd name="connsiteY8382" fmla="*/ 491774 h 1621113"/>
              <a:gd name="connsiteX8383" fmla="*/ 1221505 w 1913134"/>
              <a:gd name="connsiteY8383" fmla="*/ 498472 h 1621113"/>
              <a:gd name="connsiteX8384" fmla="*/ 1230957 w 1913134"/>
              <a:gd name="connsiteY8384" fmla="*/ 493924 h 1621113"/>
              <a:gd name="connsiteX8385" fmla="*/ 1225613 w 1913134"/>
              <a:gd name="connsiteY8385" fmla="*/ 482820 h 1621113"/>
              <a:gd name="connsiteX8386" fmla="*/ 1234770 w 1913134"/>
              <a:gd name="connsiteY8386" fmla="*/ 478413 h 1621113"/>
              <a:gd name="connsiteX8387" fmla="*/ 1249270 w 1913134"/>
              <a:gd name="connsiteY8387" fmla="*/ 485111 h 1621113"/>
              <a:gd name="connsiteX8388" fmla="*/ 1240113 w 1913134"/>
              <a:gd name="connsiteY8388" fmla="*/ 489518 h 1621113"/>
              <a:gd name="connsiteX8389" fmla="*/ 1245457 w 1913134"/>
              <a:gd name="connsiteY8389" fmla="*/ 500622 h 1621113"/>
              <a:gd name="connsiteX8390" fmla="*/ 1239785 w 1913134"/>
              <a:gd name="connsiteY8390" fmla="*/ 503351 h 1621113"/>
              <a:gd name="connsiteX8391" fmla="*/ 1239141 w 1913134"/>
              <a:gd name="connsiteY8391" fmla="*/ 503661 h 1621113"/>
              <a:gd name="connsiteX8392" fmla="*/ 1236300 w 1913134"/>
              <a:gd name="connsiteY8392" fmla="*/ 505028 h 1621113"/>
              <a:gd name="connsiteX8393" fmla="*/ 1226848 w 1913134"/>
              <a:gd name="connsiteY8393" fmla="*/ 509576 h 1621113"/>
              <a:gd name="connsiteX8394" fmla="*/ 1232191 w 1913134"/>
              <a:gd name="connsiteY8394" fmla="*/ 520681 h 1621113"/>
              <a:gd name="connsiteX8395" fmla="*/ 1223035 w 1913134"/>
              <a:gd name="connsiteY8395" fmla="*/ 525087 h 1621113"/>
              <a:gd name="connsiteX8396" fmla="*/ 1219394 w 1913134"/>
              <a:gd name="connsiteY8396" fmla="*/ 540955 h 1621113"/>
              <a:gd name="connsiteX8397" fmla="*/ 1224737 w 1913134"/>
              <a:gd name="connsiteY8397" fmla="*/ 552060 h 1621113"/>
              <a:gd name="connsiteX8398" fmla="*/ 1227075 w 1913134"/>
              <a:gd name="connsiteY8398" fmla="*/ 556918 h 1621113"/>
              <a:gd name="connsiteX8399" fmla="*/ 1227267 w 1913134"/>
              <a:gd name="connsiteY8399" fmla="*/ 557318 h 1621113"/>
              <a:gd name="connsiteX8400" fmla="*/ 1230081 w 1913134"/>
              <a:gd name="connsiteY8400" fmla="*/ 563164 h 1621113"/>
              <a:gd name="connsiteX8401" fmla="*/ 1220924 w 1913134"/>
              <a:gd name="connsiteY8401" fmla="*/ 567570 h 1621113"/>
              <a:gd name="connsiteX8402" fmla="*/ 1219743 w 1913134"/>
              <a:gd name="connsiteY8402" fmla="*/ 568139 h 1621113"/>
              <a:gd name="connsiteX8403" fmla="*/ 1211472 w 1913134"/>
              <a:gd name="connsiteY8403" fmla="*/ 572118 h 1621113"/>
              <a:gd name="connsiteX8404" fmla="*/ 1196972 w 1913134"/>
              <a:gd name="connsiteY8404" fmla="*/ 565420 h 1621113"/>
              <a:gd name="connsiteX8405" fmla="*/ 1206129 w 1913134"/>
              <a:gd name="connsiteY8405" fmla="*/ 561014 h 1621113"/>
              <a:gd name="connsiteX8406" fmla="*/ 1200785 w 1913134"/>
              <a:gd name="connsiteY8406" fmla="*/ 549910 h 1621113"/>
              <a:gd name="connsiteX8407" fmla="*/ 1206129 w 1913134"/>
              <a:gd name="connsiteY8407" fmla="*/ 561014 h 1621113"/>
              <a:gd name="connsiteX8408" fmla="*/ 1196972 w 1913134"/>
              <a:gd name="connsiteY8408" fmla="*/ 565420 h 1621113"/>
              <a:gd name="connsiteX8409" fmla="*/ 1191629 w 1913134"/>
              <a:gd name="connsiteY8409" fmla="*/ 554316 h 1621113"/>
              <a:gd name="connsiteX8410" fmla="*/ 1186113 w 1913134"/>
              <a:gd name="connsiteY8410" fmla="*/ 542854 h 1621113"/>
              <a:gd name="connsiteX8411" fmla="*/ 1195270 w 1913134"/>
              <a:gd name="connsiteY8411" fmla="*/ 538448 h 1621113"/>
              <a:gd name="connsiteX8412" fmla="*/ 1189926 w 1913134"/>
              <a:gd name="connsiteY8412" fmla="*/ 527343 h 1621113"/>
              <a:gd name="connsiteX8413" fmla="*/ 1180770 w 1913134"/>
              <a:gd name="connsiteY8413" fmla="*/ 531749 h 1621113"/>
              <a:gd name="connsiteX8414" fmla="*/ 1186113 w 1913134"/>
              <a:gd name="connsiteY8414" fmla="*/ 542854 h 1621113"/>
              <a:gd name="connsiteX8415" fmla="*/ 1176956 w 1913134"/>
              <a:gd name="connsiteY8415" fmla="*/ 547260 h 1621113"/>
              <a:gd name="connsiteX8416" fmla="*/ 1182472 w 1913134"/>
              <a:gd name="connsiteY8416" fmla="*/ 558722 h 1621113"/>
              <a:gd name="connsiteX8417" fmla="*/ 1173316 w 1913134"/>
              <a:gd name="connsiteY8417" fmla="*/ 563129 h 1621113"/>
              <a:gd name="connsiteX8418" fmla="*/ 1178659 w 1913134"/>
              <a:gd name="connsiteY8418" fmla="*/ 574233 h 1621113"/>
              <a:gd name="connsiteX8419" fmla="*/ 1169207 w 1913134"/>
              <a:gd name="connsiteY8419" fmla="*/ 578781 h 1621113"/>
              <a:gd name="connsiteX8420" fmla="*/ 1174550 w 1913134"/>
              <a:gd name="connsiteY8420" fmla="*/ 589885 h 1621113"/>
              <a:gd name="connsiteX8421" fmla="*/ 1184002 w 1913134"/>
              <a:gd name="connsiteY8421" fmla="*/ 585337 h 1621113"/>
              <a:gd name="connsiteX8422" fmla="*/ 1178659 w 1913134"/>
              <a:gd name="connsiteY8422" fmla="*/ 574233 h 1621113"/>
              <a:gd name="connsiteX8423" fmla="*/ 1187816 w 1913134"/>
              <a:gd name="connsiteY8423" fmla="*/ 569827 h 1621113"/>
              <a:gd name="connsiteX8424" fmla="*/ 1182472 w 1913134"/>
              <a:gd name="connsiteY8424" fmla="*/ 558722 h 1621113"/>
              <a:gd name="connsiteX8425" fmla="*/ 1191629 w 1913134"/>
              <a:gd name="connsiteY8425" fmla="*/ 554316 h 1621113"/>
              <a:gd name="connsiteX8426" fmla="*/ 1196972 w 1913134"/>
              <a:gd name="connsiteY8426" fmla="*/ 565420 h 1621113"/>
              <a:gd name="connsiteX8427" fmla="*/ 1202316 w 1913134"/>
              <a:gd name="connsiteY8427" fmla="*/ 576525 h 1621113"/>
              <a:gd name="connsiteX8428" fmla="*/ 1211472 w 1913134"/>
              <a:gd name="connsiteY8428" fmla="*/ 572118 h 1621113"/>
              <a:gd name="connsiteX8429" fmla="*/ 1216816 w 1913134"/>
              <a:gd name="connsiteY8429" fmla="*/ 583223 h 1621113"/>
              <a:gd name="connsiteX8430" fmla="*/ 1207659 w 1913134"/>
              <a:gd name="connsiteY8430" fmla="*/ 587629 h 1621113"/>
              <a:gd name="connsiteX8431" fmla="*/ 1198502 w 1913134"/>
              <a:gd name="connsiteY8431" fmla="*/ 592035 h 1621113"/>
              <a:gd name="connsiteX8432" fmla="*/ 1207659 w 1913134"/>
              <a:gd name="connsiteY8432" fmla="*/ 587629 h 1621113"/>
              <a:gd name="connsiteX8433" fmla="*/ 1210072 w 1913134"/>
              <a:gd name="connsiteY8433" fmla="*/ 592644 h 1621113"/>
              <a:gd name="connsiteX8434" fmla="*/ 1210185 w 1913134"/>
              <a:gd name="connsiteY8434" fmla="*/ 592879 h 1621113"/>
              <a:gd name="connsiteX8435" fmla="*/ 1213175 w 1913134"/>
              <a:gd name="connsiteY8435" fmla="*/ 599091 h 1621113"/>
              <a:gd name="connsiteX8436" fmla="*/ 1204018 w 1913134"/>
              <a:gd name="connsiteY8436" fmla="*/ 603497 h 1621113"/>
              <a:gd name="connsiteX8437" fmla="*/ 1204686 w 1913134"/>
              <a:gd name="connsiteY8437" fmla="*/ 604886 h 1621113"/>
              <a:gd name="connsiteX8438" fmla="*/ 1207149 w 1913134"/>
              <a:gd name="connsiteY8438" fmla="*/ 610004 h 1621113"/>
              <a:gd name="connsiteX8439" fmla="*/ 1207107 w 1913134"/>
              <a:gd name="connsiteY8439" fmla="*/ 609917 h 1621113"/>
              <a:gd name="connsiteX8440" fmla="*/ 1209362 w 1913134"/>
              <a:gd name="connsiteY8440" fmla="*/ 614602 h 1621113"/>
              <a:gd name="connsiteX8441" fmla="*/ 1214705 w 1913134"/>
              <a:gd name="connsiteY8441" fmla="*/ 625706 h 1621113"/>
              <a:gd name="connsiteX8442" fmla="*/ 1223862 w 1913134"/>
              <a:gd name="connsiteY8442" fmla="*/ 621300 h 1621113"/>
              <a:gd name="connsiteX8443" fmla="*/ 1229205 w 1913134"/>
              <a:gd name="connsiteY8443" fmla="*/ 632404 h 1621113"/>
              <a:gd name="connsiteX8444" fmla="*/ 1234721 w 1913134"/>
              <a:gd name="connsiteY8444" fmla="*/ 643866 h 1621113"/>
              <a:gd name="connsiteX8445" fmla="*/ 1243877 w 1913134"/>
              <a:gd name="connsiteY8445" fmla="*/ 639460 h 1621113"/>
              <a:gd name="connsiteX8446" fmla="*/ 1238361 w 1913134"/>
              <a:gd name="connsiteY8446" fmla="*/ 627998 h 1621113"/>
              <a:gd name="connsiteX8447" fmla="*/ 1233018 w 1913134"/>
              <a:gd name="connsiteY8447" fmla="*/ 616894 h 1621113"/>
              <a:gd name="connsiteX8448" fmla="*/ 1223862 w 1913134"/>
              <a:gd name="connsiteY8448" fmla="*/ 621300 h 1621113"/>
              <a:gd name="connsiteX8449" fmla="*/ 1218518 w 1913134"/>
              <a:gd name="connsiteY8449" fmla="*/ 610196 h 1621113"/>
              <a:gd name="connsiteX8450" fmla="*/ 1213175 w 1913134"/>
              <a:gd name="connsiteY8450" fmla="*/ 599091 h 1621113"/>
              <a:gd name="connsiteX8451" fmla="*/ 1222331 w 1913134"/>
              <a:gd name="connsiteY8451" fmla="*/ 594685 h 1621113"/>
              <a:gd name="connsiteX8452" fmla="*/ 1216816 w 1913134"/>
              <a:gd name="connsiteY8452" fmla="*/ 583223 h 1621113"/>
              <a:gd name="connsiteX8453" fmla="*/ 1231783 w 1913134"/>
              <a:gd name="connsiteY8453" fmla="*/ 590137 h 1621113"/>
              <a:gd name="connsiteX8454" fmla="*/ 1240940 w 1913134"/>
              <a:gd name="connsiteY8454" fmla="*/ 585731 h 1621113"/>
              <a:gd name="connsiteX8455" fmla="*/ 1242276 w 1913134"/>
              <a:gd name="connsiteY8455" fmla="*/ 588507 h 1621113"/>
              <a:gd name="connsiteX8456" fmla="*/ 1242944 w 1913134"/>
              <a:gd name="connsiteY8456" fmla="*/ 589895 h 1621113"/>
              <a:gd name="connsiteX8457" fmla="*/ 1243010 w 1913134"/>
              <a:gd name="connsiteY8457" fmla="*/ 590032 h 1621113"/>
              <a:gd name="connsiteX8458" fmla="*/ 1243089 w 1913134"/>
              <a:gd name="connsiteY8458" fmla="*/ 590197 h 1621113"/>
              <a:gd name="connsiteX8459" fmla="*/ 1246283 w 1913134"/>
              <a:gd name="connsiteY8459" fmla="*/ 596835 h 1621113"/>
              <a:gd name="connsiteX8460" fmla="*/ 1237127 w 1913134"/>
              <a:gd name="connsiteY8460" fmla="*/ 601241 h 1621113"/>
              <a:gd name="connsiteX8461" fmla="*/ 1246283 w 1913134"/>
              <a:gd name="connsiteY8461" fmla="*/ 596835 h 1621113"/>
              <a:gd name="connsiteX8462" fmla="*/ 1255440 w 1913134"/>
              <a:gd name="connsiteY8462" fmla="*/ 592429 h 1621113"/>
              <a:gd name="connsiteX8463" fmla="*/ 1257444 w 1913134"/>
              <a:gd name="connsiteY8463" fmla="*/ 596593 h 1621113"/>
              <a:gd name="connsiteX8464" fmla="*/ 1257516 w 1913134"/>
              <a:gd name="connsiteY8464" fmla="*/ 596743 h 1621113"/>
              <a:gd name="connsiteX8465" fmla="*/ 1260783 w 1913134"/>
              <a:gd name="connsiteY8465" fmla="*/ 603533 h 1621113"/>
              <a:gd name="connsiteX8466" fmla="*/ 1266127 w 1913134"/>
              <a:gd name="connsiteY8466" fmla="*/ 614637 h 1621113"/>
              <a:gd name="connsiteX8467" fmla="*/ 1256970 w 1913134"/>
              <a:gd name="connsiteY8467" fmla="*/ 619043 h 1621113"/>
              <a:gd name="connsiteX8468" fmla="*/ 1262486 w 1913134"/>
              <a:gd name="connsiteY8468" fmla="*/ 630506 h 1621113"/>
              <a:gd name="connsiteX8469" fmla="*/ 1267829 w 1913134"/>
              <a:gd name="connsiteY8469" fmla="*/ 641610 h 1621113"/>
              <a:gd name="connsiteX8470" fmla="*/ 1276986 w 1913134"/>
              <a:gd name="connsiteY8470" fmla="*/ 637204 h 1621113"/>
              <a:gd name="connsiteX8471" fmla="*/ 1282329 w 1913134"/>
              <a:gd name="connsiteY8471" fmla="*/ 648308 h 1621113"/>
              <a:gd name="connsiteX8472" fmla="*/ 1273173 w 1913134"/>
              <a:gd name="connsiteY8472" fmla="*/ 652714 h 1621113"/>
              <a:gd name="connsiteX8473" fmla="*/ 1287673 w 1913134"/>
              <a:gd name="connsiteY8473" fmla="*/ 659412 h 1621113"/>
              <a:gd name="connsiteX8474" fmla="*/ 1296829 w 1913134"/>
              <a:gd name="connsiteY8474" fmla="*/ 655006 h 1621113"/>
              <a:gd name="connsiteX8475" fmla="*/ 1291486 w 1913134"/>
              <a:gd name="connsiteY8475" fmla="*/ 643902 h 1621113"/>
              <a:gd name="connsiteX8476" fmla="*/ 1286143 w 1913134"/>
              <a:gd name="connsiteY8476" fmla="*/ 632798 h 1621113"/>
              <a:gd name="connsiteX8477" fmla="*/ 1295595 w 1913134"/>
              <a:gd name="connsiteY8477" fmla="*/ 628249 h 1621113"/>
              <a:gd name="connsiteX8478" fmla="*/ 1290251 w 1913134"/>
              <a:gd name="connsiteY8478" fmla="*/ 617145 h 1621113"/>
              <a:gd name="connsiteX8479" fmla="*/ 1293892 w 1913134"/>
              <a:gd name="connsiteY8479" fmla="*/ 601276 h 1621113"/>
              <a:gd name="connsiteX8480" fmla="*/ 1284735 w 1913134"/>
              <a:gd name="connsiteY8480" fmla="*/ 605683 h 1621113"/>
              <a:gd name="connsiteX8481" fmla="*/ 1275283 w 1913134"/>
              <a:gd name="connsiteY8481" fmla="*/ 610231 h 1621113"/>
              <a:gd name="connsiteX8482" fmla="*/ 1269940 w 1913134"/>
              <a:gd name="connsiteY8482" fmla="*/ 599127 h 1621113"/>
              <a:gd name="connsiteX8483" fmla="*/ 1279392 w 1913134"/>
              <a:gd name="connsiteY8483" fmla="*/ 594578 h 1621113"/>
              <a:gd name="connsiteX8484" fmla="*/ 1288548 w 1913134"/>
              <a:gd name="connsiteY8484" fmla="*/ 590172 h 1621113"/>
              <a:gd name="connsiteX8485" fmla="*/ 1297705 w 1913134"/>
              <a:gd name="connsiteY8485" fmla="*/ 585766 h 1621113"/>
              <a:gd name="connsiteX8486" fmla="*/ 1303049 w 1913134"/>
              <a:gd name="connsiteY8486" fmla="*/ 596870 h 1621113"/>
              <a:gd name="connsiteX8487" fmla="*/ 1306862 w 1913134"/>
              <a:gd name="connsiteY8487" fmla="*/ 581360 h 1621113"/>
              <a:gd name="connsiteX8488" fmla="*/ 1312205 w 1913134"/>
              <a:gd name="connsiteY8488" fmla="*/ 592464 h 1621113"/>
              <a:gd name="connsiteX8489" fmla="*/ 1317721 w 1913134"/>
              <a:gd name="connsiteY8489" fmla="*/ 603927 h 1621113"/>
              <a:gd name="connsiteX8490" fmla="*/ 1308564 w 1913134"/>
              <a:gd name="connsiteY8490" fmla="*/ 608333 h 1621113"/>
              <a:gd name="connsiteX8491" fmla="*/ 1299408 w 1913134"/>
              <a:gd name="connsiteY8491" fmla="*/ 612739 h 1621113"/>
              <a:gd name="connsiteX8492" fmla="*/ 1304751 w 1913134"/>
              <a:gd name="connsiteY8492" fmla="*/ 623843 h 1621113"/>
              <a:gd name="connsiteX8493" fmla="*/ 1313908 w 1913134"/>
              <a:gd name="connsiteY8493" fmla="*/ 619437 h 1621113"/>
              <a:gd name="connsiteX8494" fmla="*/ 1319251 w 1913134"/>
              <a:gd name="connsiteY8494" fmla="*/ 630541 h 1621113"/>
              <a:gd name="connsiteX8495" fmla="*/ 1323064 w 1913134"/>
              <a:gd name="connsiteY8495" fmla="*/ 615031 h 1621113"/>
              <a:gd name="connsiteX8496" fmla="*/ 1332221 w 1913134"/>
              <a:gd name="connsiteY8496" fmla="*/ 610625 h 1621113"/>
              <a:gd name="connsiteX8497" fmla="*/ 1337564 w 1913134"/>
              <a:gd name="connsiteY8497" fmla="*/ 621729 h 1621113"/>
              <a:gd name="connsiteX8498" fmla="*/ 1352360 w 1913134"/>
              <a:gd name="connsiteY8498" fmla="*/ 628285 h 1621113"/>
              <a:gd name="connsiteX8499" fmla="*/ 1361516 w 1913134"/>
              <a:gd name="connsiteY8499" fmla="*/ 623879 h 1621113"/>
              <a:gd name="connsiteX8500" fmla="*/ 1360848 w 1913134"/>
              <a:gd name="connsiteY8500" fmla="*/ 622491 h 1621113"/>
              <a:gd name="connsiteX8501" fmla="*/ 1358322 w 1913134"/>
              <a:gd name="connsiteY8501" fmla="*/ 617240 h 1621113"/>
              <a:gd name="connsiteX8502" fmla="*/ 1358427 w 1913134"/>
              <a:gd name="connsiteY8502" fmla="*/ 617459 h 1621113"/>
              <a:gd name="connsiteX8503" fmla="*/ 1356173 w 1913134"/>
              <a:gd name="connsiteY8503" fmla="*/ 612774 h 1621113"/>
              <a:gd name="connsiteX8504" fmla="*/ 1370673 w 1913134"/>
              <a:gd name="connsiteY8504" fmla="*/ 619472 h 1621113"/>
              <a:gd name="connsiteX8505" fmla="*/ 1365329 w 1913134"/>
              <a:gd name="connsiteY8505" fmla="*/ 608368 h 1621113"/>
              <a:gd name="connsiteX8506" fmla="*/ 1374486 w 1913134"/>
              <a:gd name="connsiteY8506" fmla="*/ 603962 h 1621113"/>
              <a:gd name="connsiteX8507" fmla="*/ 1365329 w 1913134"/>
              <a:gd name="connsiteY8507" fmla="*/ 608368 h 1621113"/>
              <a:gd name="connsiteX8508" fmla="*/ 1356173 w 1913134"/>
              <a:gd name="connsiteY8508" fmla="*/ 612774 h 1621113"/>
              <a:gd name="connsiteX8509" fmla="*/ 1350829 w 1913134"/>
              <a:gd name="connsiteY8509" fmla="*/ 601670 h 1621113"/>
              <a:gd name="connsiteX8510" fmla="*/ 1350829 w 1913134"/>
              <a:gd name="connsiteY8510" fmla="*/ 601670 h 1621113"/>
              <a:gd name="connsiteX8511" fmla="*/ 1341673 w 1913134"/>
              <a:gd name="connsiteY8511" fmla="*/ 606076 h 1621113"/>
              <a:gd name="connsiteX8512" fmla="*/ 1332221 w 1913134"/>
              <a:gd name="connsiteY8512" fmla="*/ 610625 h 1621113"/>
              <a:gd name="connsiteX8513" fmla="*/ 1323064 w 1913134"/>
              <a:gd name="connsiteY8513" fmla="*/ 615031 h 1621113"/>
              <a:gd name="connsiteX8514" fmla="*/ 1317721 w 1913134"/>
              <a:gd name="connsiteY8514" fmla="*/ 603927 h 1621113"/>
              <a:gd name="connsiteX8515" fmla="*/ 1321362 w 1913134"/>
              <a:gd name="connsiteY8515" fmla="*/ 588058 h 1621113"/>
              <a:gd name="connsiteX8516" fmla="*/ 1330814 w 1913134"/>
              <a:gd name="connsiteY8516" fmla="*/ 583510 h 1621113"/>
              <a:gd name="connsiteX8517" fmla="*/ 1336330 w 1913134"/>
              <a:gd name="connsiteY8517" fmla="*/ 594972 h 1621113"/>
              <a:gd name="connsiteX8518" fmla="*/ 1345486 w 1913134"/>
              <a:gd name="connsiteY8518" fmla="*/ 590566 h 1621113"/>
              <a:gd name="connsiteX8519" fmla="*/ 1349127 w 1913134"/>
              <a:gd name="connsiteY8519" fmla="*/ 574697 h 1621113"/>
              <a:gd name="connsiteX8520" fmla="*/ 1354643 w 1913134"/>
              <a:gd name="connsiteY8520" fmla="*/ 586160 h 1621113"/>
              <a:gd name="connsiteX8521" fmla="*/ 1359986 w 1913134"/>
              <a:gd name="connsiteY8521" fmla="*/ 597264 h 1621113"/>
              <a:gd name="connsiteX8522" fmla="*/ 1354643 w 1913134"/>
              <a:gd name="connsiteY8522" fmla="*/ 586160 h 1621113"/>
              <a:gd name="connsiteX8523" fmla="*/ 1363799 w 1913134"/>
              <a:gd name="connsiteY8523" fmla="*/ 581753 h 1621113"/>
              <a:gd name="connsiteX8524" fmla="*/ 1373251 w 1913134"/>
              <a:gd name="connsiteY8524" fmla="*/ 577205 h 1621113"/>
              <a:gd name="connsiteX8525" fmla="*/ 1378595 w 1913134"/>
              <a:gd name="connsiteY8525" fmla="*/ 588309 h 1621113"/>
              <a:gd name="connsiteX8526" fmla="*/ 1387751 w 1913134"/>
              <a:gd name="connsiteY8526" fmla="*/ 583903 h 1621113"/>
              <a:gd name="connsiteX8527" fmla="*/ 1396908 w 1913134"/>
              <a:gd name="connsiteY8527" fmla="*/ 579497 h 1621113"/>
              <a:gd name="connsiteX8528" fmla="*/ 1402251 w 1913134"/>
              <a:gd name="connsiteY8528" fmla="*/ 590601 h 1621113"/>
              <a:gd name="connsiteX8529" fmla="*/ 1411703 w 1913134"/>
              <a:gd name="connsiteY8529" fmla="*/ 586053 h 1621113"/>
              <a:gd name="connsiteX8530" fmla="*/ 1420860 w 1913134"/>
              <a:gd name="connsiteY8530" fmla="*/ 581647 h 1621113"/>
              <a:gd name="connsiteX8531" fmla="*/ 1415516 w 1913134"/>
              <a:gd name="connsiteY8531" fmla="*/ 570542 h 1621113"/>
              <a:gd name="connsiteX8532" fmla="*/ 1424673 w 1913134"/>
              <a:gd name="connsiteY8532" fmla="*/ 566136 h 1621113"/>
              <a:gd name="connsiteX8533" fmla="*/ 1430016 w 1913134"/>
              <a:gd name="connsiteY8533" fmla="*/ 577240 h 1621113"/>
              <a:gd name="connsiteX8534" fmla="*/ 1435360 w 1913134"/>
              <a:gd name="connsiteY8534" fmla="*/ 588345 h 1621113"/>
              <a:gd name="connsiteX8535" fmla="*/ 1430016 w 1913134"/>
              <a:gd name="connsiteY8535" fmla="*/ 577240 h 1621113"/>
              <a:gd name="connsiteX8536" fmla="*/ 1439173 w 1913134"/>
              <a:gd name="connsiteY8536" fmla="*/ 572834 h 1621113"/>
              <a:gd name="connsiteX8537" fmla="*/ 1448625 w 1913134"/>
              <a:gd name="connsiteY8537" fmla="*/ 568286 h 1621113"/>
              <a:gd name="connsiteX8538" fmla="*/ 1453969 w 1913134"/>
              <a:gd name="connsiteY8538" fmla="*/ 579390 h 1621113"/>
              <a:gd name="connsiteX8539" fmla="*/ 1463125 w 1913134"/>
              <a:gd name="connsiteY8539" fmla="*/ 574984 h 1621113"/>
              <a:gd name="connsiteX8540" fmla="*/ 1468641 w 1913134"/>
              <a:gd name="connsiteY8540" fmla="*/ 586447 h 1621113"/>
              <a:gd name="connsiteX8541" fmla="*/ 1463125 w 1913134"/>
              <a:gd name="connsiteY8541" fmla="*/ 574984 h 1621113"/>
              <a:gd name="connsiteX8542" fmla="*/ 1457782 w 1913134"/>
              <a:gd name="connsiteY8542" fmla="*/ 563880 h 1621113"/>
              <a:gd name="connsiteX8543" fmla="*/ 1461595 w 1913134"/>
              <a:gd name="connsiteY8543" fmla="*/ 548369 h 1621113"/>
              <a:gd name="connsiteX8544" fmla="*/ 1466938 w 1913134"/>
              <a:gd name="connsiteY8544" fmla="*/ 559474 h 1621113"/>
              <a:gd name="connsiteX8545" fmla="*/ 1472282 w 1913134"/>
              <a:gd name="connsiteY8545" fmla="*/ 570578 h 1621113"/>
              <a:gd name="connsiteX8546" fmla="*/ 1481438 w 1913134"/>
              <a:gd name="connsiteY8546" fmla="*/ 566172 h 1621113"/>
              <a:gd name="connsiteX8547" fmla="*/ 1486954 w 1913134"/>
              <a:gd name="connsiteY8547" fmla="*/ 577634 h 1621113"/>
              <a:gd name="connsiteX8548" fmla="*/ 1481438 w 1913134"/>
              <a:gd name="connsiteY8548" fmla="*/ 566172 h 1621113"/>
              <a:gd name="connsiteX8549" fmla="*/ 1490890 w 1913134"/>
              <a:gd name="connsiteY8549" fmla="*/ 561623 h 1621113"/>
              <a:gd name="connsiteX8550" fmla="*/ 1496406 w 1913134"/>
              <a:gd name="connsiteY8550" fmla="*/ 573086 h 1621113"/>
              <a:gd name="connsiteX8551" fmla="*/ 1494571 w 1913134"/>
              <a:gd name="connsiteY8551" fmla="*/ 569273 h 1621113"/>
              <a:gd name="connsiteX8552" fmla="*/ 1494079 w 1913134"/>
              <a:gd name="connsiteY8552" fmla="*/ 568250 h 1621113"/>
              <a:gd name="connsiteX8553" fmla="*/ 1494337 w 1913134"/>
              <a:gd name="connsiteY8553" fmla="*/ 568787 h 1621113"/>
              <a:gd name="connsiteX8554" fmla="*/ 1495027 w 1913134"/>
              <a:gd name="connsiteY8554" fmla="*/ 570220 h 1621113"/>
              <a:gd name="connsiteX8555" fmla="*/ 1496406 w 1913134"/>
              <a:gd name="connsiteY8555" fmla="*/ 573086 h 1621113"/>
              <a:gd name="connsiteX8556" fmla="*/ 1500047 w 1913134"/>
              <a:gd name="connsiteY8556" fmla="*/ 557217 h 1621113"/>
              <a:gd name="connsiteX8557" fmla="*/ 1505563 w 1913134"/>
              <a:gd name="connsiteY8557" fmla="*/ 568680 h 1621113"/>
              <a:gd name="connsiteX8558" fmla="*/ 1514719 w 1913134"/>
              <a:gd name="connsiteY8558" fmla="*/ 564273 h 1621113"/>
              <a:gd name="connsiteX8559" fmla="*/ 1509203 w 1913134"/>
              <a:gd name="connsiteY8559" fmla="*/ 552811 h 1621113"/>
              <a:gd name="connsiteX8560" fmla="*/ 1518360 w 1913134"/>
              <a:gd name="connsiteY8560" fmla="*/ 548405 h 1621113"/>
              <a:gd name="connsiteX8561" fmla="*/ 1519049 w 1913134"/>
              <a:gd name="connsiteY8561" fmla="*/ 549838 h 1621113"/>
              <a:gd name="connsiteX8562" fmla="*/ 1521576 w 1913134"/>
              <a:gd name="connsiteY8562" fmla="*/ 555087 h 1621113"/>
              <a:gd name="connsiteX8563" fmla="*/ 1521807 w 1913134"/>
              <a:gd name="connsiteY8563" fmla="*/ 555569 h 1621113"/>
              <a:gd name="connsiteX8564" fmla="*/ 1523876 w 1913134"/>
              <a:gd name="connsiteY8564" fmla="*/ 559867 h 1621113"/>
              <a:gd name="connsiteX8565" fmla="*/ 1527812 w 1913134"/>
              <a:gd name="connsiteY8565" fmla="*/ 543857 h 1621113"/>
              <a:gd name="connsiteX8566" fmla="*/ 1528502 w 1913134"/>
              <a:gd name="connsiteY8566" fmla="*/ 545289 h 1621113"/>
              <a:gd name="connsiteX8567" fmla="*/ 1531170 w 1913134"/>
              <a:gd name="connsiteY8567" fmla="*/ 550834 h 1621113"/>
              <a:gd name="connsiteX8568" fmla="*/ 1531148 w 1913134"/>
              <a:gd name="connsiteY8568" fmla="*/ 550788 h 1621113"/>
              <a:gd name="connsiteX8569" fmla="*/ 1531001 w 1913134"/>
              <a:gd name="connsiteY8569" fmla="*/ 550483 h 1621113"/>
              <a:gd name="connsiteX8570" fmla="*/ 1533328 w 1913134"/>
              <a:gd name="connsiteY8570" fmla="*/ 555319 h 1621113"/>
              <a:gd name="connsiteX8571" fmla="*/ 1542484 w 1913134"/>
              <a:gd name="connsiteY8571" fmla="*/ 550913 h 1621113"/>
              <a:gd name="connsiteX8572" fmla="*/ 1544822 w 1913134"/>
              <a:gd name="connsiteY8572" fmla="*/ 555771 h 1621113"/>
              <a:gd name="connsiteX8573" fmla="*/ 1545034 w 1913134"/>
              <a:gd name="connsiteY8573" fmla="*/ 556211 h 1621113"/>
              <a:gd name="connsiteX8574" fmla="*/ 1546531 w 1913134"/>
              <a:gd name="connsiteY8574" fmla="*/ 559323 h 1621113"/>
              <a:gd name="connsiteX8575" fmla="*/ 1547828 w 1913134"/>
              <a:gd name="connsiteY8575" fmla="*/ 562017 h 1621113"/>
              <a:gd name="connsiteX8576" fmla="*/ 1547160 w 1913134"/>
              <a:gd name="connsiteY8576" fmla="*/ 560629 h 1621113"/>
              <a:gd name="connsiteX8577" fmla="*/ 1546531 w 1913134"/>
              <a:gd name="connsiteY8577" fmla="*/ 559323 h 1621113"/>
              <a:gd name="connsiteX8578" fmla="*/ 1545490 w 1913134"/>
              <a:gd name="connsiteY8578" fmla="*/ 557159 h 1621113"/>
              <a:gd name="connsiteX8579" fmla="*/ 1545156 w 1913134"/>
              <a:gd name="connsiteY8579" fmla="*/ 556465 h 1621113"/>
              <a:gd name="connsiteX8580" fmla="*/ 1545034 w 1913134"/>
              <a:gd name="connsiteY8580" fmla="*/ 556211 h 1621113"/>
              <a:gd name="connsiteX8581" fmla="*/ 1544697 w 1913134"/>
              <a:gd name="connsiteY8581" fmla="*/ 555510 h 1621113"/>
              <a:gd name="connsiteX8582" fmla="*/ 1542484 w 1913134"/>
              <a:gd name="connsiteY8582" fmla="*/ 550913 h 1621113"/>
              <a:gd name="connsiteX8583" fmla="*/ 1546125 w 1913134"/>
              <a:gd name="connsiteY8583" fmla="*/ 535044 h 1621113"/>
              <a:gd name="connsiteX8584" fmla="*/ 1548193 w 1913134"/>
              <a:gd name="connsiteY8584" fmla="*/ 539343 h 1621113"/>
              <a:gd name="connsiteX8585" fmla="*/ 1548305 w 1913134"/>
              <a:gd name="connsiteY8585" fmla="*/ 539575 h 1621113"/>
              <a:gd name="connsiteX8586" fmla="*/ 1548339 w 1913134"/>
              <a:gd name="connsiteY8586" fmla="*/ 539644 h 1621113"/>
              <a:gd name="connsiteX8587" fmla="*/ 1551641 w 1913134"/>
              <a:gd name="connsiteY8587" fmla="*/ 546507 h 1621113"/>
              <a:gd name="connsiteX8588" fmla="*/ 1552309 w 1913134"/>
              <a:gd name="connsiteY8588" fmla="*/ 547895 h 1621113"/>
              <a:gd name="connsiteX8589" fmla="*/ 1553645 w 1913134"/>
              <a:gd name="connsiteY8589" fmla="*/ 550671 h 1621113"/>
              <a:gd name="connsiteX8590" fmla="*/ 1553741 w 1913134"/>
              <a:gd name="connsiteY8590" fmla="*/ 550872 h 1621113"/>
              <a:gd name="connsiteX8591" fmla="*/ 1553770 w 1913134"/>
              <a:gd name="connsiteY8591" fmla="*/ 550932 h 1621113"/>
              <a:gd name="connsiteX8592" fmla="*/ 1553790 w 1913134"/>
              <a:gd name="connsiteY8592" fmla="*/ 550972 h 1621113"/>
              <a:gd name="connsiteX8593" fmla="*/ 1553979 w 1913134"/>
              <a:gd name="connsiteY8593" fmla="*/ 551365 h 1621113"/>
              <a:gd name="connsiteX8594" fmla="*/ 1554313 w 1913134"/>
              <a:gd name="connsiteY8594" fmla="*/ 552059 h 1621113"/>
              <a:gd name="connsiteX8595" fmla="*/ 1554558 w 1913134"/>
              <a:gd name="connsiteY8595" fmla="*/ 552569 h 1621113"/>
              <a:gd name="connsiteX8596" fmla="*/ 1554646 w 1913134"/>
              <a:gd name="connsiteY8596" fmla="*/ 552753 h 1621113"/>
              <a:gd name="connsiteX8597" fmla="*/ 1554835 w 1913134"/>
              <a:gd name="connsiteY8597" fmla="*/ 553145 h 1621113"/>
              <a:gd name="connsiteX8598" fmla="*/ 1554730 w 1913134"/>
              <a:gd name="connsiteY8598" fmla="*/ 552926 h 1621113"/>
              <a:gd name="connsiteX8599" fmla="*/ 1556984 w 1913134"/>
              <a:gd name="connsiteY8599" fmla="*/ 557611 h 1621113"/>
              <a:gd name="connsiteX8600" fmla="*/ 1573187 w 1913134"/>
              <a:gd name="connsiteY8600" fmla="*/ 591282 h 1621113"/>
              <a:gd name="connsiteX8601" fmla="*/ 1578530 w 1913134"/>
              <a:gd name="connsiteY8601" fmla="*/ 602386 h 1621113"/>
              <a:gd name="connsiteX8602" fmla="*/ 1573187 w 1913134"/>
              <a:gd name="connsiteY8602" fmla="*/ 591282 h 1621113"/>
              <a:gd name="connsiteX8603" fmla="*/ 1573187 w 1913134"/>
              <a:gd name="connsiteY8603" fmla="*/ 591282 h 1621113"/>
              <a:gd name="connsiteX8604" fmla="*/ 1576672 w 1913134"/>
              <a:gd name="connsiteY8604" fmla="*/ 589605 h 1621113"/>
              <a:gd name="connsiteX8605" fmla="*/ 1581199 w 1913134"/>
              <a:gd name="connsiteY8605" fmla="*/ 587426 h 1621113"/>
              <a:gd name="connsiteX8606" fmla="*/ 1582344 w 1913134"/>
              <a:gd name="connsiteY8606" fmla="*/ 586876 h 1621113"/>
              <a:gd name="connsiteX8607" fmla="*/ 1587687 w 1913134"/>
              <a:gd name="connsiteY8607" fmla="*/ 597980 h 1621113"/>
              <a:gd name="connsiteX8608" fmla="*/ 1602482 w 1913134"/>
              <a:gd name="connsiteY8608" fmla="*/ 604536 h 1621113"/>
              <a:gd name="connsiteX8609" fmla="*/ 1611639 w 1913134"/>
              <a:gd name="connsiteY8609" fmla="*/ 600130 h 1621113"/>
              <a:gd name="connsiteX8610" fmla="*/ 1616982 w 1913134"/>
              <a:gd name="connsiteY8610" fmla="*/ 611234 h 1621113"/>
              <a:gd name="connsiteX8611" fmla="*/ 1616982 w 1913134"/>
              <a:gd name="connsiteY8611" fmla="*/ 611234 h 1621113"/>
              <a:gd name="connsiteX8612" fmla="*/ 1626139 w 1913134"/>
              <a:gd name="connsiteY8612" fmla="*/ 606828 h 1621113"/>
              <a:gd name="connsiteX8613" fmla="*/ 1626807 w 1913134"/>
              <a:gd name="connsiteY8613" fmla="*/ 608216 h 1621113"/>
              <a:gd name="connsiteX8614" fmla="*/ 1631482 w 1913134"/>
              <a:gd name="connsiteY8614" fmla="*/ 617932 h 1621113"/>
              <a:gd name="connsiteX8615" fmla="*/ 1640639 w 1913134"/>
              <a:gd name="connsiteY8615" fmla="*/ 613526 h 1621113"/>
              <a:gd name="connsiteX8616" fmla="*/ 1650091 w 1913134"/>
              <a:gd name="connsiteY8616" fmla="*/ 608977 h 1621113"/>
              <a:gd name="connsiteX8617" fmla="*/ 1659248 w 1913134"/>
              <a:gd name="connsiteY8617" fmla="*/ 604571 h 1621113"/>
              <a:gd name="connsiteX8618" fmla="*/ 1664763 w 1913134"/>
              <a:gd name="connsiteY8618" fmla="*/ 616034 h 1621113"/>
              <a:gd name="connsiteX8619" fmla="*/ 1670107 w 1913134"/>
              <a:gd name="connsiteY8619" fmla="*/ 627138 h 1621113"/>
              <a:gd name="connsiteX8620" fmla="*/ 1675450 w 1913134"/>
              <a:gd name="connsiteY8620" fmla="*/ 638242 h 1621113"/>
              <a:gd name="connsiteX8621" fmla="*/ 1684607 w 1913134"/>
              <a:gd name="connsiteY8621" fmla="*/ 633836 h 1621113"/>
              <a:gd name="connsiteX8622" fmla="*/ 1679263 w 1913134"/>
              <a:gd name="connsiteY8622" fmla="*/ 622732 h 1621113"/>
              <a:gd name="connsiteX8623" fmla="*/ 1688420 w 1913134"/>
              <a:gd name="connsiteY8623" fmla="*/ 618325 h 1621113"/>
              <a:gd name="connsiteX8624" fmla="*/ 1697872 w 1913134"/>
              <a:gd name="connsiteY8624" fmla="*/ 613777 h 1621113"/>
              <a:gd name="connsiteX8625" fmla="*/ 1707029 w 1913134"/>
              <a:gd name="connsiteY8625" fmla="*/ 609371 h 1621113"/>
              <a:gd name="connsiteX8626" fmla="*/ 1716185 w 1913134"/>
              <a:gd name="connsiteY8626" fmla="*/ 604965 h 1621113"/>
              <a:gd name="connsiteX8627" fmla="*/ 1721528 w 1913134"/>
              <a:gd name="connsiteY8627" fmla="*/ 616069 h 1621113"/>
              <a:gd name="connsiteX8628" fmla="*/ 1736201 w 1913134"/>
              <a:gd name="connsiteY8628" fmla="*/ 623125 h 1621113"/>
              <a:gd name="connsiteX8629" fmla="*/ 1741544 w 1913134"/>
              <a:gd name="connsiteY8629" fmla="*/ 634229 h 1621113"/>
              <a:gd name="connsiteX8630" fmla="*/ 1746888 w 1913134"/>
              <a:gd name="connsiteY8630" fmla="*/ 645334 h 1621113"/>
              <a:gd name="connsiteX8631" fmla="*/ 1741544 w 1913134"/>
              <a:gd name="connsiteY8631" fmla="*/ 634229 h 1621113"/>
              <a:gd name="connsiteX8632" fmla="*/ 1750996 w 1913134"/>
              <a:gd name="connsiteY8632" fmla="*/ 629681 h 1621113"/>
              <a:gd name="connsiteX8633" fmla="*/ 1760153 w 1913134"/>
              <a:gd name="connsiteY8633" fmla="*/ 625275 h 1621113"/>
              <a:gd name="connsiteX8634" fmla="*/ 1769310 w 1913134"/>
              <a:gd name="connsiteY8634" fmla="*/ 620869 h 1621113"/>
              <a:gd name="connsiteX8635" fmla="*/ 1774653 w 1913134"/>
              <a:gd name="connsiteY8635" fmla="*/ 631973 h 1621113"/>
              <a:gd name="connsiteX8636" fmla="*/ 1770840 w 1913134"/>
              <a:gd name="connsiteY8636" fmla="*/ 647483 h 1621113"/>
              <a:gd name="connsiteX8637" fmla="*/ 1776355 w 1913134"/>
              <a:gd name="connsiteY8637" fmla="*/ 658946 h 1621113"/>
              <a:gd name="connsiteX8638" fmla="*/ 1767199 w 1913134"/>
              <a:gd name="connsiteY8638" fmla="*/ 663352 h 1621113"/>
              <a:gd name="connsiteX8639" fmla="*/ 1772542 w 1913134"/>
              <a:gd name="connsiteY8639" fmla="*/ 674456 h 1621113"/>
              <a:gd name="connsiteX8640" fmla="*/ 1768434 w 1913134"/>
              <a:gd name="connsiteY8640" fmla="*/ 690109 h 1621113"/>
              <a:gd name="connsiteX8641" fmla="*/ 1777886 w 1913134"/>
              <a:gd name="connsiteY8641" fmla="*/ 685561 h 1621113"/>
              <a:gd name="connsiteX8642" fmla="*/ 1772542 w 1913134"/>
              <a:gd name="connsiteY8642" fmla="*/ 674456 h 1621113"/>
              <a:gd name="connsiteX8643" fmla="*/ 1781699 w 1913134"/>
              <a:gd name="connsiteY8643" fmla="*/ 670050 h 1621113"/>
              <a:gd name="connsiteX8644" fmla="*/ 1776355 w 1913134"/>
              <a:gd name="connsiteY8644" fmla="*/ 658946 h 1621113"/>
              <a:gd name="connsiteX8645" fmla="*/ 1779996 w 1913134"/>
              <a:gd name="connsiteY8645" fmla="*/ 643077 h 1621113"/>
              <a:gd name="connsiteX8646" fmla="*/ 1776802 w 1913134"/>
              <a:gd name="connsiteY8646" fmla="*/ 636439 h 1621113"/>
              <a:gd name="connsiteX8647" fmla="*/ 1776907 w 1913134"/>
              <a:gd name="connsiteY8647" fmla="*/ 636658 h 1621113"/>
              <a:gd name="connsiteX8648" fmla="*/ 1774653 w 1913134"/>
              <a:gd name="connsiteY8648" fmla="*/ 631973 h 1621113"/>
              <a:gd name="connsiteX8649" fmla="*/ 1783809 w 1913134"/>
              <a:gd name="connsiteY8649" fmla="*/ 627567 h 1621113"/>
              <a:gd name="connsiteX8650" fmla="*/ 1778466 w 1913134"/>
              <a:gd name="connsiteY8650" fmla="*/ 616463 h 1621113"/>
              <a:gd name="connsiteX8651" fmla="*/ 1773123 w 1913134"/>
              <a:gd name="connsiteY8651" fmla="*/ 605358 h 1621113"/>
              <a:gd name="connsiteX8652" fmla="*/ 1777059 w 1913134"/>
              <a:gd name="connsiteY8652" fmla="*/ 589348 h 1621113"/>
              <a:gd name="connsiteX8653" fmla="*/ 1782575 w 1913134"/>
              <a:gd name="connsiteY8653" fmla="*/ 600810 h 1621113"/>
              <a:gd name="connsiteX8654" fmla="*/ 1787918 w 1913134"/>
              <a:gd name="connsiteY8654" fmla="*/ 611914 h 1621113"/>
              <a:gd name="connsiteX8655" fmla="*/ 1793261 w 1913134"/>
              <a:gd name="connsiteY8655" fmla="*/ 623019 h 1621113"/>
              <a:gd name="connsiteX8656" fmla="*/ 1789153 w 1913134"/>
              <a:gd name="connsiteY8656" fmla="*/ 638671 h 1621113"/>
              <a:gd name="connsiteX8657" fmla="*/ 1798605 w 1913134"/>
              <a:gd name="connsiteY8657" fmla="*/ 634123 h 1621113"/>
              <a:gd name="connsiteX8658" fmla="*/ 1804121 w 1913134"/>
              <a:gd name="connsiteY8658" fmla="*/ 645585 h 1621113"/>
              <a:gd name="connsiteX8659" fmla="*/ 1809464 w 1913134"/>
              <a:gd name="connsiteY8659" fmla="*/ 656690 h 1621113"/>
              <a:gd name="connsiteX8660" fmla="*/ 1800012 w 1913134"/>
              <a:gd name="connsiteY8660" fmla="*/ 661238 h 1621113"/>
              <a:gd name="connsiteX8661" fmla="*/ 1794669 w 1913134"/>
              <a:gd name="connsiteY8661" fmla="*/ 650134 h 1621113"/>
              <a:gd name="connsiteX8662" fmla="*/ 1800012 w 1913134"/>
              <a:gd name="connsiteY8662" fmla="*/ 661238 h 1621113"/>
              <a:gd name="connsiteX8663" fmla="*/ 1790855 w 1913134"/>
              <a:gd name="connsiteY8663" fmla="*/ 665644 h 1621113"/>
              <a:gd name="connsiteX8664" fmla="*/ 1790855 w 1913134"/>
              <a:gd name="connsiteY8664" fmla="*/ 665644 h 1621113"/>
              <a:gd name="connsiteX8665" fmla="*/ 1792000 w 1913134"/>
              <a:gd name="connsiteY8665" fmla="*/ 665093 h 1621113"/>
              <a:gd name="connsiteX8666" fmla="*/ 1792764 w 1913134"/>
              <a:gd name="connsiteY8666" fmla="*/ 664726 h 1621113"/>
              <a:gd name="connsiteX8667" fmla="*/ 1800012 w 1913134"/>
              <a:gd name="connsiteY8667" fmla="*/ 661238 h 1621113"/>
              <a:gd name="connsiteX8668" fmla="*/ 1802266 w 1913134"/>
              <a:gd name="connsiteY8668" fmla="*/ 665922 h 1621113"/>
              <a:gd name="connsiteX8669" fmla="*/ 1802127 w 1913134"/>
              <a:gd name="connsiteY8669" fmla="*/ 665634 h 1621113"/>
              <a:gd name="connsiteX8670" fmla="*/ 1800680 w 1913134"/>
              <a:gd name="connsiteY8670" fmla="*/ 662626 h 1621113"/>
              <a:gd name="connsiteX8671" fmla="*/ 1802016 w 1913134"/>
              <a:gd name="connsiteY8671" fmla="*/ 665402 h 1621113"/>
              <a:gd name="connsiteX8672" fmla="*/ 1802127 w 1913134"/>
              <a:gd name="connsiteY8672" fmla="*/ 665634 h 1621113"/>
              <a:gd name="connsiteX8673" fmla="*/ 1805355 w 1913134"/>
              <a:gd name="connsiteY8673" fmla="*/ 672342 h 1621113"/>
              <a:gd name="connsiteX8674" fmla="*/ 1814807 w 1913134"/>
              <a:gd name="connsiteY8674" fmla="*/ 667794 h 1621113"/>
              <a:gd name="connsiteX8675" fmla="*/ 1809464 w 1913134"/>
              <a:gd name="connsiteY8675" fmla="*/ 656690 h 1621113"/>
              <a:gd name="connsiteX8676" fmla="*/ 1818621 w 1913134"/>
              <a:gd name="connsiteY8676" fmla="*/ 652283 h 1621113"/>
              <a:gd name="connsiteX8677" fmla="*/ 1804121 w 1913134"/>
              <a:gd name="connsiteY8677" fmla="*/ 645585 h 1621113"/>
              <a:gd name="connsiteX8678" fmla="*/ 1813277 w 1913134"/>
              <a:gd name="connsiteY8678" fmla="*/ 641179 h 1621113"/>
              <a:gd name="connsiteX8679" fmla="*/ 1822434 w 1913134"/>
              <a:gd name="connsiteY8679" fmla="*/ 636773 h 1621113"/>
              <a:gd name="connsiteX8680" fmla="*/ 1816918 w 1913134"/>
              <a:gd name="connsiteY8680" fmla="*/ 625310 h 1621113"/>
              <a:gd name="connsiteX8681" fmla="*/ 1826075 w 1913134"/>
              <a:gd name="connsiteY8681" fmla="*/ 620904 h 1621113"/>
              <a:gd name="connsiteX8682" fmla="*/ 1831590 w 1913134"/>
              <a:gd name="connsiteY8682" fmla="*/ 632367 h 1621113"/>
              <a:gd name="connsiteX8683" fmla="*/ 1841042 w 1913134"/>
              <a:gd name="connsiteY8683" fmla="*/ 627818 h 1621113"/>
              <a:gd name="connsiteX8684" fmla="*/ 1835527 w 1913134"/>
              <a:gd name="connsiteY8684" fmla="*/ 616356 h 1621113"/>
              <a:gd name="connsiteX8685" fmla="*/ 1844683 w 1913134"/>
              <a:gd name="connsiteY8685" fmla="*/ 611950 h 1621113"/>
              <a:gd name="connsiteX8686" fmla="*/ 1850199 w 1913134"/>
              <a:gd name="connsiteY8686" fmla="*/ 623412 h 1621113"/>
              <a:gd name="connsiteX8687" fmla="*/ 1855542 w 1913134"/>
              <a:gd name="connsiteY8687" fmla="*/ 634516 h 1621113"/>
              <a:gd name="connsiteX8688" fmla="*/ 1846386 w 1913134"/>
              <a:gd name="connsiteY8688" fmla="*/ 638923 h 1621113"/>
              <a:gd name="connsiteX8689" fmla="*/ 1836934 w 1913134"/>
              <a:gd name="connsiteY8689" fmla="*/ 643471 h 1621113"/>
              <a:gd name="connsiteX8690" fmla="*/ 1846386 w 1913134"/>
              <a:gd name="connsiteY8690" fmla="*/ 638923 h 1621113"/>
              <a:gd name="connsiteX8691" fmla="*/ 1851729 w 1913134"/>
              <a:gd name="connsiteY8691" fmla="*/ 650027 h 1621113"/>
              <a:gd name="connsiteX8692" fmla="*/ 1842277 w 1913134"/>
              <a:gd name="connsiteY8692" fmla="*/ 654575 h 1621113"/>
              <a:gd name="connsiteX8693" fmla="*/ 1847621 w 1913134"/>
              <a:gd name="connsiteY8693" fmla="*/ 665679 h 1621113"/>
              <a:gd name="connsiteX8694" fmla="*/ 1851729 w 1913134"/>
              <a:gd name="connsiteY8694" fmla="*/ 650027 h 1621113"/>
              <a:gd name="connsiteX8695" fmla="*/ 1857073 w 1913134"/>
              <a:gd name="connsiteY8695" fmla="*/ 661131 h 1621113"/>
              <a:gd name="connsiteX8696" fmla="*/ 1866229 w 1913134"/>
              <a:gd name="connsiteY8696" fmla="*/ 656725 h 1621113"/>
              <a:gd name="connsiteX8697" fmla="*/ 1871745 w 1913134"/>
              <a:gd name="connsiteY8697" fmla="*/ 668187 h 1621113"/>
              <a:gd name="connsiteX8698" fmla="*/ 1862588 w 1913134"/>
              <a:gd name="connsiteY8698" fmla="*/ 672594 h 1621113"/>
              <a:gd name="connsiteX8699" fmla="*/ 1867932 w 1913134"/>
              <a:gd name="connsiteY8699" fmla="*/ 683698 h 1621113"/>
              <a:gd name="connsiteX8700" fmla="*/ 1858480 w 1913134"/>
              <a:gd name="connsiteY8700" fmla="*/ 688246 h 1621113"/>
              <a:gd name="connsiteX8701" fmla="*/ 1854667 w 1913134"/>
              <a:gd name="connsiteY8701" fmla="*/ 703756 h 1621113"/>
              <a:gd name="connsiteX8702" fmla="*/ 1860010 w 1913134"/>
              <a:gd name="connsiteY8702" fmla="*/ 714861 h 1621113"/>
              <a:gd name="connsiteX8703" fmla="*/ 1856369 w 1913134"/>
              <a:gd name="connsiteY8703" fmla="*/ 730729 h 1621113"/>
              <a:gd name="connsiteX8704" fmla="*/ 1850047 w 1913134"/>
              <a:gd name="connsiteY8704" fmla="*/ 741027 h 1621113"/>
              <a:gd name="connsiteX8705" fmla="*/ 1847212 w 1913134"/>
              <a:gd name="connsiteY8705" fmla="*/ 735136 h 1621113"/>
              <a:gd name="connsiteX8706" fmla="*/ 1837761 w 1913134"/>
              <a:gd name="connsiteY8706" fmla="*/ 739684 h 1621113"/>
              <a:gd name="connsiteX8707" fmla="*/ 1843104 w 1913134"/>
              <a:gd name="connsiteY8707" fmla="*/ 750788 h 1621113"/>
              <a:gd name="connsiteX8708" fmla="*/ 1833947 w 1913134"/>
              <a:gd name="connsiteY8708" fmla="*/ 755194 h 1621113"/>
              <a:gd name="connsiteX8709" fmla="*/ 1839291 w 1913134"/>
              <a:gd name="connsiteY8709" fmla="*/ 766299 h 1621113"/>
              <a:gd name="connsiteX8710" fmla="*/ 1844634 w 1913134"/>
              <a:gd name="connsiteY8710" fmla="*/ 777403 h 1621113"/>
              <a:gd name="connsiteX8711" fmla="*/ 1853791 w 1913134"/>
              <a:gd name="connsiteY8711" fmla="*/ 772997 h 1621113"/>
              <a:gd name="connsiteX8712" fmla="*/ 1848447 w 1913134"/>
              <a:gd name="connsiteY8712" fmla="*/ 761892 h 1621113"/>
              <a:gd name="connsiteX8713" fmla="*/ 1839291 w 1913134"/>
              <a:gd name="connsiteY8713" fmla="*/ 766299 h 1621113"/>
              <a:gd name="connsiteX8714" fmla="*/ 1843104 w 1913134"/>
              <a:gd name="connsiteY8714" fmla="*/ 750788 h 1621113"/>
              <a:gd name="connsiteX8715" fmla="*/ 1852556 w 1913134"/>
              <a:gd name="connsiteY8715" fmla="*/ 746240 h 1621113"/>
              <a:gd name="connsiteX8716" fmla="*/ 1861713 w 1913134"/>
              <a:gd name="connsiteY8716" fmla="*/ 741834 h 1621113"/>
              <a:gd name="connsiteX8717" fmla="*/ 1865526 w 1913134"/>
              <a:gd name="connsiteY8717" fmla="*/ 726323 h 1621113"/>
              <a:gd name="connsiteX8718" fmla="*/ 1860010 w 1913134"/>
              <a:gd name="connsiteY8718" fmla="*/ 714861 h 1621113"/>
              <a:gd name="connsiteX8719" fmla="*/ 1869167 w 1913134"/>
              <a:gd name="connsiteY8719" fmla="*/ 710455 h 1621113"/>
              <a:gd name="connsiteX8720" fmla="*/ 1863823 w 1913134"/>
              <a:gd name="connsiteY8720" fmla="*/ 699350 h 1621113"/>
              <a:gd name="connsiteX8721" fmla="*/ 1873275 w 1913134"/>
              <a:gd name="connsiteY8721" fmla="*/ 694802 h 1621113"/>
              <a:gd name="connsiteX8722" fmla="*/ 1877088 w 1913134"/>
              <a:gd name="connsiteY8722" fmla="*/ 679292 h 1621113"/>
              <a:gd name="connsiteX8723" fmla="*/ 1871745 w 1913134"/>
              <a:gd name="connsiteY8723" fmla="*/ 668187 h 1621113"/>
              <a:gd name="connsiteX8724" fmla="*/ 1875386 w 1913134"/>
              <a:gd name="connsiteY8724" fmla="*/ 652319 h 1621113"/>
              <a:gd name="connsiteX8725" fmla="*/ 1880902 w 1913134"/>
              <a:gd name="connsiteY8725" fmla="*/ 663781 h 1621113"/>
              <a:gd name="connsiteX8726" fmla="*/ 1884542 w 1913134"/>
              <a:gd name="connsiteY8726" fmla="*/ 647913 h 1621113"/>
              <a:gd name="connsiteX8727" fmla="*/ 1890058 w 1913134"/>
              <a:gd name="connsiteY8727" fmla="*/ 659375 h 1621113"/>
              <a:gd name="connsiteX8728" fmla="*/ 1899510 w 1913134"/>
              <a:gd name="connsiteY8728" fmla="*/ 654827 h 1621113"/>
              <a:gd name="connsiteX8729" fmla="*/ 1904854 w 1913134"/>
              <a:gd name="connsiteY8729" fmla="*/ 665931 h 1621113"/>
              <a:gd name="connsiteX8730" fmla="*/ 1910197 w 1913134"/>
              <a:gd name="connsiteY8730" fmla="*/ 677035 h 1621113"/>
              <a:gd name="connsiteX8731" fmla="*/ 1900745 w 1913134"/>
              <a:gd name="connsiteY8731" fmla="*/ 681583 h 1621113"/>
              <a:gd name="connsiteX8732" fmla="*/ 1896932 w 1913134"/>
              <a:gd name="connsiteY8732" fmla="*/ 697094 h 1621113"/>
              <a:gd name="connsiteX8733" fmla="*/ 1902448 w 1913134"/>
              <a:gd name="connsiteY8733" fmla="*/ 708556 h 1621113"/>
              <a:gd name="connsiteX8734" fmla="*/ 1898634 w 1913134"/>
              <a:gd name="connsiteY8734" fmla="*/ 724067 h 1621113"/>
              <a:gd name="connsiteX8735" fmla="*/ 1907791 w 1913134"/>
              <a:gd name="connsiteY8735" fmla="*/ 719661 h 1621113"/>
              <a:gd name="connsiteX8736" fmla="*/ 1913134 w 1913134"/>
              <a:gd name="connsiteY8736" fmla="*/ 730765 h 1621113"/>
              <a:gd name="connsiteX8737" fmla="*/ 1903978 w 1913134"/>
              <a:gd name="connsiteY8737" fmla="*/ 735171 h 1621113"/>
              <a:gd name="connsiteX8738" fmla="*/ 1909321 w 1913134"/>
              <a:gd name="connsiteY8738" fmla="*/ 746275 h 1621113"/>
              <a:gd name="connsiteX8739" fmla="*/ 1900165 w 1913134"/>
              <a:gd name="connsiteY8739" fmla="*/ 750681 h 1621113"/>
              <a:gd name="connsiteX8740" fmla="*/ 1905680 w 1913134"/>
              <a:gd name="connsiteY8740" fmla="*/ 762144 h 1621113"/>
              <a:gd name="connsiteX8741" fmla="*/ 1896228 w 1913134"/>
              <a:gd name="connsiteY8741" fmla="*/ 766692 h 1621113"/>
              <a:gd name="connsiteX8742" fmla="*/ 1901572 w 1913134"/>
              <a:gd name="connsiteY8742" fmla="*/ 777796 h 1621113"/>
              <a:gd name="connsiteX8743" fmla="*/ 1902753 w 1913134"/>
              <a:gd name="connsiteY8743" fmla="*/ 777228 h 1621113"/>
              <a:gd name="connsiteX8744" fmla="*/ 1909842 w 1913134"/>
              <a:gd name="connsiteY8744" fmla="*/ 773817 h 1621113"/>
              <a:gd name="connsiteX8745" fmla="*/ 1906915 w 1913134"/>
              <a:gd name="connsiteY8745" fmla="*/ 788901 h 1621113"/>
              <a:gd name="connsiteX8746" fmla="*/ 1912259 w 1913134"/>
              <a:gd name="connsiteY8746" fmla="*/ 800005 h 1621113"/>
              <a:gd name="connsiteX8747" fmla="*/ 1903102 w 1913134"/>
              <a:gd name="connsiteY8747" fmla="*/ 804411 h 1621113"/>
              <a:gd name="connsiteX8748" fmla="*/ 1908618 w 1913134"/>
              <a:gd name="connsiteY8748" fmla="*/ 815873 h 1621113"/>
              <a:gd name="connsiteX8749" fmla="*/ 1899461 w 1913134"/>
              <a:gd name="connsiteY8749" fmla="*/ 820280 h 1621113"/>
              <a:gd name="connsiteX8750" fmla="*/ 1890304 w 1913134"/>
              <a:gd name="connsiteY8750" fmla="*/ 824686 h 1621113"/>
              <a:gd name="connsiteX8751" fmla="*/ 1895648 w 1913134"/>
              <a:gd name="connsiteY8751" fmla="*/ 835790 h 1621113"/>
              <a:gd name="connsiteX8752" fmla="*/ 1886196 w 1913134"/>
              <a:gd name="connsiteY8752" fmla="*/ 840338 h 1621113"/>
              <a:gd name="connsiteX8753" fmla="*/ 1882383 w 1913134"/>
              <a:gd name="connsiteY8753" fmla="*/ 855849 h 1621113"/>
              <a:gd name="connsiteX8754" fmla="*/ 1884387 w 1913134"/>
              <a:gd name="connsiteY8754" fmla="*/ 860013 h 1621113"/>
              <a:gd name="connsiteX8755" fmla="*/ 1884512 w 1913134"/>
              <a:gd name="connsiteY8755" fmla="*/ 860274 h 1621113"/>
              <a:gd name="connsiteX8756" fmla="*/ 1887726 w 1913134"/>
              <a:gd name="connsiteY8756" fmla="*/ 866953 h 1621113"/>
              <a:gd name="connsiteX8757" fmla="*/ 1878569 w 1913134"/>
              <a:gd name="connsiteY8757" fmla="*/ 871359 h 1621113"/>
              <a:gd name="connsiteX8758" fmla="*/ 1869413 w 1913134"/>
              <a:gd name="connsiteY8758" fmla="*/ 875766 h 1621113"/>
              <a:gd name="connsiteX8759" fmla="*/ 1865304 w 1913134"/>
              <a:gd name="connsiteY8759" fmla="*/ 891418 h 1621113"/>
              <a:gd name="connsiteX8760" fmla="*/ 1856148 w 1913134"/>
              <a:gd name="connsiteY8760" fmla="*/ 895824 h 1621113"/>
              <a:gd name="connsiteX8761" fmla="*/ 1846991 w 1913134"/>
              <a:gd name="connsiteY8761" fmla="*/ 900230 h 1621113"/>
              <a:gd name="connsiteX8762" fmla="*/ 1843350 w 1913134"/>
              <a:gd name="connsiteY8762" fmla="*/ 916099 h 1621113"/>
              <a:gd name="connsiteX8763" fmla="*/ 1833898 w 1913134"/>
              <a:gd name="connsiteY8763" fmla="*/ 920647 h 1621113"/>
              <a:gd name="connsiteX8764" fmla="*/ 1824742 w 1913134"/>
              <a:gd name="connsiteY8764" fmla="*/ 925054 h 1621113"/>
              <a:gd name="connsiteX8765" fmla="*/ 1815585 w 1913134"/>
              <a:gd name="connsiteY8765" fmla="*/ 929460 h 1621113"/>
              <a:gd name="connsiteX8766" fmla="*/ 1820928 w 1913134"/>
              <a:gd name="connsiteY8766" fmla="*/ 940564 h 1621113"/>
              <a:gd name="connsiteX8767" fmla="*/ 1811772 w 1913134"/>
              <a:gd name="connsiteY8767" fmla="*/ 944970 h 1621113"/>
              <a:gd name="connsiteX8768" fmla="*/ 1802320 w 1913134"/>
              <a:gd name="connsiteY8768" fmla="*/ 949519 h 1621113"/>
              <a:gd name="connsiteX8769" fmla="*/ 1793163 w 1913134"/>
              <a:gd name="connsiteY8769" fmla="*/ 953925 h 1621113"/>
              <a:gd name="connsiteX8770" fmla="*/ 1784007 w 1913134"/>
              <a:gd name="connsiteY8770" fmla="*/ 958331 h 1621113"/>
              <a:gd name="connsiteX8771" fmla="*/ 1774850 w 1913134"/>
              <a:gd name="connsiteY8771" fmla="*/ 962737 h 1621113"/>
              <a:gd name="connsiteX8772" fmla="*/ 1765398 w 1913134"/>
              <a:gd name="connsiteY8772" fmla="*/ 967285 h 1621113"/>
              <a:gd name="connsiteX8773" fmla="*/ 1756241 w 1913134"/>
              <a:gd name="connsiteY8773" fmla="*/ 971692 h 1621113"/>
              <a:gd name="connsiteX8774" fmla="*/ 1747085 w 1913134"/>
              <a:gd name="connsiteY8774" fmla="*/ 976098 h 1621113"/>
              <a:gd name="connsiteX8775" fmla="*/ 1737928 w 1913134"/>
              <a:gd name="connsiteY8775" fmla="*/ 980504 h 1621113"/>
              <a:gd name="connsiteX8776" fmla="*/ 1728476 w 1913134"/>
              <a:gd name="connsiteY8776" fmla="*/ 985052 h 1621113"/>
              <a:gd name="connsiteX8777" fmla="*/ 1719320 w 1913134"/>
              <a:gd name="connsiteY8777" fmla="*/ 989459 h 1621113"/>
              <a:gd name="connsiteX8778" fmla="*/ 1710163 w 1913134"/>
              <a:gd name="connsiteY8778" fmla="*/ 993865 h 1621113"/>
              <a:gd name="connsiteX8779" fmla="*/ 1701006 w 1913134"/>
              <a:gd name="connsiteY8779" fmla="*/ 998271 h 1621113"/>
              <a:gd name="connsiteX8780" fmla="*/ 1691554 w 1913134"/>
              <a:gd name="connsiteY8780" fmla="*/ 1002819 h 1621113"/>
              <a:gd name="connsiteX8781" fmla="*/ 1682398 w 1913134"/>
              <a:gd name="connsiteY8781" fmla="*/ 1007225 h 1621113"/>
              <a:gd name="connsiteX8782" fmla="*/ 1677054 w 1913134"/>
              <a:gd name="connsiteY8782" fmla="*/ 996121 h 1621113"/>
              <a:gd name="connsiteX8783" fmla="*/ 1667898 w 1913134"/>
              <a:gd name="connsiteY8783" fmla="*/ 1000527 h 1621113"/>
              <a:gd name="connsiteX8784" fmla="*/ 1658741 w 1913134"/>
              <a:gd name="connsiteY8784" fmla="*/ 1004933 h 1621113"/>
              <a:gd name="connsiteX8785" fmla="*/ 1649289 w 1913134"/>
              <a:gd name="connsiteY8785" fmla="*/ 1009482 h 1621113"/>
              <a:gd name="connsiteX8786" fmla="*/ 1640133 w 1913134"/>
              <a:gd name="connsiteY8786" fmla="*/ 1013888 h 1621113"/>
              <a:gd name="connsiteX8787" fmla="*/ 1640133 w 1913134"/>
              <a:gd name="connsiteY8787" fmla="*/ 1013888 h 1621113"/>
              <a:gd name="connsiteX8788" fmla="*/ 1625460 w 1913134"/>
              <a:gd name="connsiteY8788" fmla="*/ 1006832 h 1621113"/>
              <a:gd name="connsiteX8789" fmla="*/ 1616304 w 1913134"/>
              <a:gd name="connsiteY8789" fmla="*/ 1011238 h 1621113"/>
              <a:gd name="connsiteX8790" fmla="*/ 1606852 w 1913134"/>
              <a:gd name="connsiteY8790" fmla="*/ 1015786 h 1621113"/>
              <a:gd name="connsiteX8791" fmla="*/ 1597695 w 1913134"/>
              <a:gd name="connsiteY8791" fmla="*/ 1020192 h 1621113"/>
              <a:gd name="connsiteX8792" fmla="*/ 1592352 w 1913134"/>
              <a:gd name="connsiteY8792" fmla="*/ 1009088 h 1621113"/>
              <a:gd name="connsiteX8793" fmla="*/ 1593496 w 1913134"/>
              <a:gd name="connsiteY8793" fmla="*/ 1008537 h 1621113"/>
              <a:gd name="connsiteX8794" fmla="*/ 1595837 w 1913134"/>
              <a:gd name="connsiteY8794" fmla="*/ 1007411 h 1621113"/>
              <a:gd name="connsiteX8795" fmla="*/ 1600363 w 1913134"/>
              <a:gd name="connsiteY8795" fmla="*/ 1005233 h 1621113"/>
              <a:gd name="connsiteX8796" fmla="*/ 1601508 w 1913134"/>
              <a:gd name="connsiteY8796" fmla="*/ 1004682 h 1621113"/>
              <a:gd name="connsiteX8797" fmla="*/ 1595837 w 1913134"/>
              <a:gd name="connsiteY8797" fmla="*/ 1007411 h 1621113"/>
              <a:gd name="connsiteX8798" fmla="*/ 1592352 w 1913134"/>
              <a:gd name="connsiteY8798" fmla="*/ 1009088 h 1621113"/>
              <a:gd name="connsiteX8799" fmla="*/ 1587008 w 1913134"/>
              <a:gd name="connsiteY8799" fmla="*/ 997984 h 1621113"/>
              <a:gd name="connsiteX8800" fmla="*/ 1583195 w 1913134"/>
              <a:gd name="connsiteY8800" fmla="*/ 1013494 h 1621113"/>
              <a:gd name="connsiteX8801" fmla="*/ 1573743 w 1913134"/>
              <a:gd name="connsiteY8801" fmla="*/ 1018043 h 1621113"/>
              <a:gd name="connsiteX8802" fmla="*/ 1564586 w 1913134"/>
              <a:gd name="connsiteY8802" fmla="*/ 1022449 h 1621113"/>
              <a:gd name="connsiteX8803" fmla="*/ 1550086 w 1913134"/>
              <a:gd name="connsiteY8803" fmla="*/ 1015751 h 1621113"/>
              <a:gd name="connsiteX8804" fmla="*/ 1540930 w 1913134"/>
              <a:gd name="connsiteY8804" fmla="*/ 1020157 h 1621113"/>
              <a:gd name="connsiteX8805" fmla="*/ 1531478 w 1913134"/>
              <a:gd name="connsiteY8805" fmla="*/ 1024705 h 1621113"/>
              <a:gd name="connsiteX8806" fmla="*/ 1522321 w 1913134"/>
              <a:gd name="connsiteY8806" fmla="*/ 1029112 h 1621113"/>
              <a:gd name="connsiteX8807" fmla="*/ 1513165 w 1913134"/>
              <a:gd name="connsiteY8807" fmla="*/ 1033518 h 1621113"/>
              <a:gd name="connsiteX8808" fmla="*/ 1509967 w 1913134"/>
              <a:gd name="connsiteY8808" fmla="*/ 1026872 h 1621113"/>
              <a:gd name="connsiteX8809" fmla="*/ 1510076 w 1913134"/>
              <a:gd name="connsiteY8809" fmla="*/ 1027098 h 1621113"/>
              <a:gd name="connsiteX8810" fmla="*/ 1507821 w 1913134"/>
              <a:gd name="connsiteY8810" fmla="*/ 1022413 h 1621113"/>
              <a:gd name="connsiteX8811" fmla="*/ 1498665 w 1913134"/>
              <a:gd name="connsiteY8811" fmla="*/ 1026820 h 1621113"/>
              <a:gd name="connsiteX8812" fmla="*/ 1489508 w 1913134"/>
              <a:gd name="connsiteY8812" fmla="*/ 1031226 h 1621113"/>
              <a:gd name="connsiteX8813" fmla="*/ 1480056 w 1913134"/>
              <a:gd name="connsiteY8813" fmla="*/ 1035774 h 1621113"/>
              <a:gd name="connsiteX8814" fmla="*/ 1465556 w 1913134"/>
              <a:gd name="connsiteY8814" fmla="*/ 1029076 h 1621113"/>
              <a:gd name="connsiteX8815" fmla="*/ 1456399 w 1913134"/>
              <a:gd name="connsiteY8815" fmla="*/ 1033482 h 1621113"/>
              <a:gd name="connsiteX8816" fmla="*/ 1447243 w 1913134"/>
              <a:gd name="connsiteY8816" fmla="*/ 1037888 h 1621113"/>
              <a:gd name="connsiteX8817" fmla="*/ 1445174 w 1913134"/>
              <a:gd name="connsiteY8817" fmla="*/ 1033590 h 1621113"/>
              <a:gd name="connsiteX8818" fmla="*/ 1445107 w 1913134"/>
              <a:gd name="connsiteY8818" fmla="*/ 1033449 h 1621113"/>
              <a:gd name="connsiteX8819" fmla="*/ 1441727 w 1913134"/>
              <a:gd name="connsiteY8819" fmla="*/ 1026426 h 1621113"/>
              <a:gd name="connsiteX8820" fmla="*/ 1432275 w 1913134"/>
              <a:gd name="connsiteY8820" fmla="*/ 1030974 h 1621113"/>
              <a:gd name="connsiteX8821" fmla="*/ 1423118 w 1913134"/>
              <a:gd name="connsiteY8821" fmla="*/ 1035380 h 1621113"/>
              <a:gd name="connsiteX8822" fmla="*/ 1413962 w 1913134"/>
              <a:gd name="connsiteY8822" fmla="*/ 1039787 h 1621113"/>
              <a:gd name="connsiteX8823" fmla="*/ 1413962 w 1913134"/>
              <a:gd name="connsiteY8823" fmla="*/ 1039787 h 1621113"/>
              <a:gd name="connsiteX8824" fmla="*/ 1399462 w 1913134"/>
              <a:gd name="connsiteY8824" fmla="*/ 1033089 h 1621113"/>
              <a:gd name="connsiteX8825" fmla="*/ 1390010 w 1913134"/>
              <a:gd name="connsiteY8825" fmla="*/ 1037637 h 1621113"/>
              <a:gd name="connsiteX8826" fmla="*/ 1380853 w 1913134"/>
              <a:gd name="connsiteY8826" fmla="*/ 1042043 h 1621113"/>
              <a:gd name="connsiteX8827" fmla="*/ 1366353 w 1913134"/>
              <a:gd name="connsiteY8827" fmla="*/ 1035345 h 1621113"/>
              <a:gd name="connsiteX8828" fmla="*/ 1368357 w 1913134"/>
              <a:gd name="connsiteY8828" fmla="*/ 1039509 h 1621113"/>
              <a:gd name="connsiteX8829" fmla="*/ 1368499 w 1913134"/>
              <a:gd name="connsiteY8829" fmla="*/ 1039804 h 1621113"/>
              <a:gd name="connsiteX8830" fmla="*/ 1371697 w 1913134"/>
              <a:gd name="connsiteY8830" fmla="*/ 1046449 h 1621113"/>
              <a:gd name="connsiteX8831" fmla="*/ 1362540 w 1913134"/>
              <a:gd name="connsiteY8831" fmla="*/ 1050856 h 1621113"/>
              <a:gd name="connsiteX8832" fmla="*/ 1353088 w 1913134"/>
              <a:gd name="connsiteY8832" fmla="*/ 1055404 h 1621113"/>
              <a:gd name="connsiteX8833" fmla="*/ 1358431 w 1913134"/>
              <a:gd name="connsiteY8833" fmla="*/ 1066508 h 1621113"/>
              <a:gd name="connsiteX8834" fmla="*/ 1367883 w 1913134"/>
              <a:gd name="connsiteY8834" fmla="*/ 1061960 h 1621113"/>
              <a:gd name="connsiteX8835" fmla="*/ 1373399 w 1913134"/>
              <a:gd name="connsiteY8835" fmla="*/ 1073422 h 1621113"/>
              <a:gd name="connsiteX8836" fmla="*/ 1378743 w 1913134"/>
              <a:gd name="connsiteY8836" fmla="*/ 1084526 h 1621113"/>
              <a:gd name="connsiteX8837" fmla="*/ 1387899 w 1913134"/>
              <a:gd name="connsiteY8837" fmla="*/ 1080120 h 1621113"/>
              <a:gd name="connsiteX8838" fmla="*/ 1393243 w 1913134"/>
              <a:gd name="connsiteY8838" fmla="*/ 1091225 h 1621113"/>
              <a:gd name="connsiteX8839" fmla="*/ 1387899 w 1913134"/>
              <a:gd name="connsiteY8839" fmla="*/ 1080120 h 1621113"/>
              <a:gd name="connsiteX8840" fmla="*/ 1391712 w 1913134"/>
              <a:gd name="connsiteY8840" fmla="*/ 1064610 h 1621113"/>
              <a:gd name="connsiteX8841" fmla="*/ 1394050 w 1913134"/>
              <a:gd name="connsiteY8841" fmla="*/ 1069468 h 1621113"/>
              <a:gd name="connsiteX8842" fmla="*/ 1394221 w 1913134"/>
              <a:gd name="connsiteY8842" fmla="*/ 1069823 h 1621113"/>
              <a:gd name="connsiteX8843" fmla="*/ 1397056 w 1913134"/>
              <a:gd name="connsiteY8843" fmla="*/ 1075714 h 1621113"/>
              <a:gd name="connsiteX8844" fmla="*/ 1394384 w 1913134"/>
              <a:gd name="connsiteY8844" fmla="*/ 1070162 h 1621113"/>
              <a:gd name="connsiteX8845" fmla="*/ 1394221 w 1913134"/>
              <a:gd name="connsiteY8845" fmla="*/ 1069823 h 1621113"/>
              <a:gd name="connsiteX8846" fmla="*/ 1392380 w 1913134"/>
              <a:gd name="connsiteY8846" fmla="*/ 1065998 h 1621113"/>
              <a:gd name="connsiteX8847" fmla="*/ 1391712 w 1913134"/>
              <a:gd name="connsiteY8847" fmla="*/ 1064610 h 1621113"/>
              <a:gd name="connsiteX8848" fmla="*/ 1392857 w 1913134"/>
              <a:gd name="connsiteY8848" fmla="*/ 1064059 h 1621113"/>
              <a:gd name="connsiteX8849" fmla="*/ 1395197 w 1913134"/>
              <a:gd name="connsiteY8849" fmla="*/ 1062933 h 1621113"/>
              <a:gd name="connsiteX8850" fmla="*/ 1399724 w 1913134"/>
              <a:gd name="connsiteY8850" fmla="*/ 1060754 h 1621113"/>
              <a:gd name="connsiteX8851" fmla="*/ 1400869 w 1913134"/>
              <a:gd name="connsiteY8851" fmla="*/ 1060204 h 1621113"/>
              <a:gd name="connsiteX8852" fmla="*/ 1406212 w 1913134"/>
              <a:gd name="connsiteY8852" fmla="*/ 1071308 h 1621113"/>
              <a:gd name="connsiteX8853" fmla="*/ 1409756 w 1913134"/>
              <a:gd name="connsiteY8853" fmla="*/ 1069602 h 1621113"/>
              <a:gd name="connsiteX8854" fmla="*/ 1412119 w 1913134"/>
              <a:gd name="connsiteY8854" fmla="*/ 1068465 h 1621113"/>
              <a:gd name="connsiteX8855" fmla="*/ 1415664 w 1913134"/>
              <a:gd name="connsiteY8855" fmla="*/ 1066760 h 1621113"/>
              <a:gd name="connsiteX8856" fmla="*/ 1411556 w 1913134"/>
              <a:gd name="connsiteY8856" fmla="*/ 1082412 h 1621113"/>
              <a:gd name="connsiteX8857" fmla="*/ 1421008 w 1913134"/>
              <a:gd name="connsiteY8857" fmla="*/ 1077864 h 1621113"/>
              <a:gd name="connsiteX8858" fmla="*/ 1426351 w 1913134"/>
              <a:gd name="connsiteY8858" fmla="*/ 1088968 h 1621113"/>
              <a:gd name="connsiteX8859" fmla="*/ 1435508 w 1913134"/>
              <a:gd name="connsiteY8859" fmla="*/ 1084562 h 1621113"/>
              <a:gd name="connsiteX8860" fmla="*/ 1433504 w 1913134"/>
              <a:gd name="connsiteY8860" fmla="*/ 1080398 h 1621113"/>
              <a:gd name="connsiteX8861" fmla="*/ 1433453 w 1913134"/>
              <a:gd name="connsiteY8861" fmla="*/ 1080293 h 1621113"/>
              <a:gd name="connsiteX8862" fmla="*/ 1433170 w 1913134"/>
              <a:gd name="connsiteY8862" fmla="*/ 1079704 h 1621113"/>
              <a:gd name="connsiteX8863" fmla="*/ 1430164 w 1913134"/>
              <a:gd name="connsiteY8863" fmla="*/ 1073458 h 1621113"/>
              <a:gd name="connsiteX8864" fmla="*/ 1439321 w 1913134"/>
              <a:gd name="connsiteY8864" fmla="*/ 1069051 h 1621113"/>
              <a:gd name="connsiteX8865" fmla="*/ 1444664 w 1913134"/>
              <a:gd name="connsiteY8865" fmla="*/ 1080156 h 1621113"/>
              <a:gd name="connsiteX8866" fmla="*/ 1451246 w 1913134"/>
              <a:gd name="connsiteY8866" fmla="*/ 1082117 h 1621113"/>
              <a:gd name="connsiteX8867" fmla="*/ 1451761 w 1913134"/>
              <a:gd name="connsiteY8867" fmla="*/ 1080843 h 1621113"/>
              <a:gd name="connsiteX8868" fmla="*/ 1459164 w 1913134"/>
              <a:gd name="connsiteY8868" fmla="*/ 1086854 h 1621113"/>
              <a:gd name="connsiteX8869" fmla="*/ 1464680 w 1913134"/>
              <a:gd name="connsiteY8869" fmla="*/ 1098316 h 1621113"/>
              <a:gd name="connsiteX8870" fmla="*/ 1474132 w 1913134"/>
              <a:gd name="connsiteY8870" fmla="*/ 1093768 h 1621113"/>
              <a:gd name="connsiteX8871" fmla="*/ 1474800 w 1913134"/>
              <a:gd name="connsiteY8871" fmla="*/ 1095156 h 1621113"/>
              <a:gd name="connsiteX8872" fmla="*/ 1477304 w 1913134"/>
              <a:gd name="connsiteY8872" fmla="*/ 1100359 h 1621113"/>
              <a:gd name="connsiteX8873" fmla="*/ 1477221 w 1913134"/>
              <a:gd name="connsiteY8873" fmla="*/ 1100188 h 1621113"/>
              <a:gd name="connsiteX8874" fmla="*/ 1479475 w 1913134"/>
              <a:gd name="connsiteY8874" fmla="*/ 1104872 h 1621113"/>
              <a:gd name="connsiteX8875" fmla="*/ 1488632 w 1913134"/>
              <a:gd name="connsiteY8875" fmla="*/ 1100466 h 1621113"/>
              <a:gd name="connsiteX8876" fmla="*/ 1493976 w 1913134"/>
              <a:gd name="connsiteY8876" fmla="*/ 1111570 h 1621113"/>
              <a:gd name="connsiteX8877" fmla="*/ 1503132 w 1913134"/>
              <a:gd name="connsiteY8877" fmla="*/ 1107164 h 1621113"/>
              <a:gd name="connsiteX8878" fmla="*/ 1508648 w 1913134"/>
              <a:gd name="connsiteY8878" fmla="*/ 1118626 h 1621113"/>
              <a:gd name="connsiteX8879" fmla="*/ 1513991 w 1913134"/>
              <a:gd name="connsiteY8879" fmla="*/ 1129731 h 1621113"/>
              <a:gd name="connsiteX8880" fmla="*/ 1523148 w 1913134"/>
              <a:gd name="connsiteY8880" fmla="*/ 1125325 h 1621113"/>
              <a:gd name="connsiteX8881" fmla="*/ 1528491 w 1913134"/>
              <a:gd name="connsiteY8881" fmla="*/ 1136429 h 1621113"/>
              <a:gd name="connsiteX8882" fmla="*/ 1529672 w 1913134"/>
              <a:gd name="connsiteY8882" fmla="*/ 1135860 h 1621113"/>
              <a:gd name="connsiteX8883" fmla="*/ 1530854 w 1913134"/>
              <a:gd name="connsiteY8883" fmla="*/ 1135292 h 1621113"/>
              <a:gd name="connsiteX8884" fmla="*/ 1532035 w 1913134"/>
              <a:gd name="connsiteY8884" fmla="*/ 1134723 h 1621113"/>
              <a:gd name="connsiteX8885" fmla="*/ 1537943 w 1913134"/>
              <a:gd name="connsiteY8885" fmla="*/ 1131880 h 1621113"/>
              <a:gd name="connsiteX8886" fmla="*/ 1543287 w 1913134"/>
              <a:gd name="connsiteY8886" fmla="*/ 1142985 h 1621113"/>
              <a:gd name="connsiteX8887" fmla="*/ 1552443 w 1913134"/>
              <a:gd name="connsiteY8887" fmla="*/ 1138579 h 1621113"/>
              <a:gd name="connsiteX8888" fmla="*/ 1557959 w 1913134"/>
              <a:gd name="connsiteY8888" fmla="*/ 1150041 h 1621113"/>
              <a:gd name="connsiteX8889" fmla="*/ 1563302 w 1913134"/>
              <a:gd name="connsiteY8889" fmla="*/ 1161145 h 1621113"/>
              <a:gd name="connsiteX8890" fmla="*/ 1567880 w 1913134"/>
              <a:gd name="connsiteY8890" fmla="*/ 1158942 h 1621113"/>
              <a:gd name="connsiteX8891" fmla="*/ 1572459 w 1913134"/>
              <a:gd name="connsiteY8891" fmla="*/ 1156739 h 1621113"/>
              <a:gd name="connsiteX8892" fmla="*/ 1577802 w 1913134"/>
              <a:gd name="connsiteY8892" fmla="*/ 1167843 h 1621113"/>
              <a:gd name="connsiteX8893" fmla="*/ 1578470 w 1913134"/>
              <a:gd name="connsiteY8893" fmla="*/ 1169231 h 1621113"/>
              <a:gd name="connsiteX8894" fmla="*/ 1580933 w 1913134"/>
              <a:gd name="connsiteY8894" fmla="*/ 1174350 h 1621113"/>
              <a:gd name="connsiteX8895" fmla="*/ 1580891 w 1913134"/>
              <a:gd name="connsiteY8895" fmla="*/ 1174263 h 1621113"/>
              <a:gd name="connsiteX8896" fmla="*/ 1583146 w 1913134"/>
              <a:gd name="connsiteY8896" fmla="*/ 1178947 h 1621113"/>
              <a:gd name="connsiteX8897" fmla="*/ 1588662 w 1913134"/>
              <a:gd name="connsiteY8897" fmla="*/ 1190410 h 1621113"/>
              <a:gd name="connsiteX8898" fmla="*/ 1588662 w 1913134"/>
              <a:gd name="connsiteY8898" fmla="*/ 1190410 h 1621113"/>
              <a:gd name="connsiteX8899" fmla="*/ 1587517 w 1913134"/>
              <a:gd name="connsiteY8899" fmla="*/ 1190961 h 1621113"/>
              <a:gd name="connsiteX8900" fmla="*/ 1586000 w 1913134"/>
              <a:gd name="connsiteY8900" fmla="*/ 1191691 h 1621113"/>
              <a:gd name="connsiteX8901" fmla="*/ 1579505 w 1913134"/>
              <a:gd name="connsiteY8901" fmla="*/ 1194816 h 1621113"/>
              <a:gd name="connsiteX8902" fmla="*/ 1581759 w 1913134"/>
              <a:gd name="connsiteY8902" fmla="*/ 1199501 h 1621113"/>
              <a:gd name="connsiteX8903" fmla="*/ 1581621 w 1913134"/>
              <a:gd name="connsiteY8903" fmla="*/ 1199213 h 1621113"/>
              <a:gd name="connsiteX8904" fmla="*/ 1580173 w 1913134"/>
              <a:gd name="connsiteY8904" fmla="*/ 1196204 h 1621113"/>
              <a:gd name="connsiteX8905" fmla="*/ 1581509 w 1913134"/>
              <a:gd name="connsiteY8905" fmla="*/ 1198980 h 1621113"/>
              <a:gd name="connsiteX8906" fmla="*/ 1581621 w 1913134"/>
              <a:gd name="connsiteY8906" fmla="*/ 1199213 h 1621113"/>
              <a:gd name="connsiteX8907" fmla="*/ 1584848 w 1913134"/>
              <a:gd name="connsiteY8907" fmla="*/ 1205920 h 1621113"/>
              <a:gd name="connsiteX8908" fmla="*/ 1581035 w 1913134"/>
              <a:gd name="connsiteY8908" fmla="*/ 1221431 h 1621113"/>
              <a:gd name="connsiteX8909" fmla="*/ 1586379 w 1913134"/>
              <a:gd name="connsiteY8909" fmla="*/ 1232535 h 1621113"/>
              <a:gd name="connsiteX8910" fmla="*/ 1591894 w 1913134"/>
              <a:gd name="connsiteY8910" fmla="*/ 1243997 h 1621113"/>
              <a:gd name="connsiteX8911" fmla="*/ 1590712 w 1913134"/>
              <a:gd name="connsiteY8911" fmla="*/ 1244566 h 1621113"/>
              <a:gd name="connsiteX8912" fmla="*/ 1587901 w 1913134"/>
              <a:gd name="connsiteY8912" fmla="*/ 1245919 h 1621113"/>
              <a:gd name="connsiteX8913" fmla="*/ 1582442 w 1913134"/>
              <a:gd name="connsiteY8913" fmla="*/ 1248546 h 1621113"/>
              <a:gd name="connsiteX8914" fmla="*/ 1573286 w 1913134"/>
              <a:gd name="connsiteY8914" fmla="*/ 1252952 h 1621113"/>
              <a:gd name="connsiteX8915" fmla="*/ 1567770 w 1913134"/>
              <a:gd name="connsiteY8915" fmla="*/ 1241489 h 1621113"/>
              <a:gd name="connsiteX8916" fmla="*/ 1576927 w 1913134"/>
              <a:gd name="connsiteY8916" fmla="*/ 1237083 h 1621113"/>
              <a:gd name="connsiteX8917" fmla="*/ 1571583 w 1913134"/>
              <a:gd name="connsiteY8917" fmla="*/ 1225979 h 1621113"/>
              <a:gd name="connsiteX8918" fmla="*/ 1575692 w 1913134"/>
              <a:gd name="connsiteY8918" fmla="*/ 1210326 h 1621113"/>
              <a:gd name="connsiteX8919" fmla="*/ 1576360 w 1913134"/>
              <a:gd name="connsiteY8919" fmla="*/ 1211714 h 1621113"/>
              <a:gd name="connsiteX8920" fmla="*/ 1578697 w 1913134"/>
              <a:gd name="connsiteY8920" fmla="*/ 1216573 h 1621113"/>
              <a:gd name="connsiteX8921" fmla="*/ 1575692 w 1913134"/>
              <a:gd name="connsiteY8921" fmla="*/ 1210326 h 1621113"/>
              <a:gd name="connsiteX8922" fmla="*/ 1566240 w 1913134"/>
              <a:gd name="connsiteY8922" fmla="*/ 1214875 h 1621113"/>
              <a:gd name="connsiteX8923" fmla="*/ 1562427 w 1913134"/>
              <a:gd name="connsiteY8923" fmla="*/ 1230385 h 1621113"/>
              <a:gd name="connsiteX8924" fmla="*/ 1564431 w 1913134"/>
              <a:gd name="connsiteY8924" fmla="*/ 1234549 h 1621113"/>
              <a:gd name="connsiteX8925" fmla="*/ 1564556 w 1913134"/>
              <a:gd name="connsiteY8925" fmla="*/ 1234811 h 1621113"/>
              <a:gd name="connsiteX8926" fmla="*/ 1567770 w 1913134"/>
              <a:gd name="connsiteY8926" fmla="*/ 1241489 h 1621113"/>
              <a:gd name="connsiteX8927" fmla="*/ 1558613 w 1913134"/>
              <a:gd name="connsiteY8927" fmla="*/ 1245896 h 1621113"/>
              <a:gd name="connsiteX8928" fmla="*/ 1561940 w 1913134"/>
              <a:gd name="connsiteY8928" fmla="*/ 1252810 h 1621113"/>
              <a:gd name="connsiteX8929" fmla="*/ 1561802 w 1913134"/>
              <a:gd name="connsiteY8929" fmla="*/ 1252522 h 1621113"/>
              <a:gd name="connsiteX8930" fmla="*/ 1564129 w 1913134"/>
              <a:gd name="connsiteY8930" fmla="*/ 1257358 h 1621113"/>
              <a:gd name="connsiteX8931" fmla="*/ 1554972 w 1913134"/>
              <a:gd name="connsiteY8931" fmla="*/ 1261764 h 1621113"/>
              <a:gd name="connsiteX8932" fmla="*/ 1545521 w 1913134"/>
              <a:gd name="connsiteY8932" fmla="*/ 1266313 h 1621113"/>
              <a:gd name="connsiteX8933" fmla="*/ 1543453 w 1913134"/>
              <a:gd name="connsiteY8933" fmla="*/ 1262014 h 1621113"/>
              <a:gd name="connsiteX8934" fmla="*/ 1543421 w 1913134"/>
              <a:gd name="connsiteY8934" fmla="*/ 1261949 h 1621113"/>
              <a:gd name="connsiteX8935" fmla="*/ 1540005 w 1913134"/>
              <a:gd name="connsiteY8935" fmla="*/ 1254850 h 1621113"/>
              <a:gd name="connsiteX8936" fmla="*/ 1545521 w 1913134"/>
              <a:gd name="connsiteY8936" fmla="*/ 1266313 h 1621113"/>
              <a:gd name="connsiteX8937" fmla="*/ 1554972 w 1913134"/>
              <a:gd name="connsiteY8937" fmla="*/ 1261764 h 1621113"/>
              <a:gd name="connsiteX8938" fmla="*/ 1560316 w 1913134"/>
              <a:gd name="connsiteY8938" fmla="*/ 1272869 h 1621113"/>
              <a:gd name="connsiteX8939" fmla="*/ 1569473 w 1913134"/>
              <a:gd name="connsiteY8939" fmla="*/ 1268462 h 1621113"/>
              <a:gd name="connsiteX8940" fmla="*/ 1574816 w 1913134"/>
              <a:gd name="connsiteY8940" fmla="*/ 1279567 h 1621113"/>
              <a:gd name="connsiteX8941" fmla="*/ 1580159 w 1913134"/>
              <a:gd name="connsiteY8941" fmla="*/ 1290671 h 1621113"/>
              <a:gd name="connsiteX8942" fmla="*/ 1571003 w 1913134"/>
              <a:gd name="connsiteY8942" fmla="*/ 1295077 h 1621113"/>
              <a:gd name="connsiteX8943" fmla="*/ 1576518 w 1913134"/>
              <a:gd name="connsiteY8943" fmla="*/ 1306540 h 1621113"/>
              <a:gd name="connsiteX8944" fmla="*/ 1567066 w 1913134"/>
              <a:gd name="connsiteY8944" fmla="*/ 1311088 h 1621113"/>
              <a:gd name="connsiteX8945" fmla="*/ 1561551 w 1913134"/>
              <a:gd name="connsiteY8945" fmla="*/ 1299625 h 1621113"/>
              <a:gd name="connsiteX8946" fmla="*/ 1556207 w 1913134"/>
              <a:gd name="connsiteY8946" fmla="*/ 1288521 h 1621113"/>
              <a:gd name="connsiteX8947" fmla="*/ 1550864 w 1913134"/>
              <a:gd name="connsiteY8947" fmla="*/ 1277417 h 1621113"/>
              <a:gd name="connsiteX8948" fmla="*/ 1556207 w 1913134"/>
              <a:gd name="connsiteY8948" fmla="*/ 1288521 h 1621113"/>
              <a:gd name="connsiteX8949" fmla="*/ 1547051 w 1913134"/>
              <a:gd name="connsiteY8949" fmla="*/ 1292927 h 1621113"/>
              <a:gd name="connsiteX8950" fmla="*/ 1541707 w 1913134"/>
              <a:gd name="connsiteY8950" fmla="*/ 1281823 h 1621113"/>
              <a:gd name="connsiteX8951" fmla="*/ 1532551 w 1913134"/>
              <a:gd name="connsiteY8951" fmla="*/ 1286229 h 1621113"/>
              <a:gd name="connsiteX8952" fmla="*/ 1523394 w 1913134"/>
              <a:gd name="connsiteY8952" fmla="*/ 1290635 h 1621113"/>
              <a:gd name="connsiteX8953" fmla="*/ 1528738 w 1913134"/>
              <a:gd name="connsiteY8953" fmla="*/ 1301740 h 1621113"/>
              <a:gd name="connsiteX8954" fmla="*/ 1537894 w 1913134"/>
              <a:gd name="connsiteY8954" fmla="*/ 1297334 h 1621113"/>
              <a:gd name="connsiteX8955" fmla="*/ 1543238 w 1913134"/>
              <a:gd name="connsiteY8955" fmla="*/ 1308438 h 1621113"/>
              <a:gd name="connsiteX8956" fmla="*/ 1534081 w 1913134"/>
              <a:gd name="connsiteY8956" fmla="*/ 1312844 h 1621113"/>
              <a:gd name="connsiteX8957" fmla="*/ 1539597 w 1913134"/>
              <a:gd name="connsiteY8957" fmla="*/ 1324306 h 1621113"/>
              <a:gd name="connsiteX8958" fmla="*/ 1544940 w 1913134"/>
              <a:gd name="connsiteY8958" fmla="*/ 1335411 h 1621113"/>
              <a:gd name="connsiteX8959" fmla="*/ 1535488 w 1913134"/>
              <a:gd name="connsiteY8959" fmla="*/ 1339959 h 1621113"/>
              <a:gd name="connsiteX8960" fmla="*/ 1540831 w 1913134"/>
              <a:gd name="connsiteY8960" fmla="*/ 1351063 h 1621113"/>
              <a:gd name="connsiteX8961" fmla="*/ 1531675 w 1913134"/>
              <a:gd name="connsiteY8961" fmla="*/ 1355469 h 1621113"/>
              <a:gd name="connsiteX8962" fmla="*/ 1540831 w 1913134"/>
              <a:gd name="connsiteY8962" fmla="*/ 1351063 h 1621113"/>
              <a:gd name="connsiteX8963" fmla="*/ 1550283 w 1913134"/>
              <a:gd name="connsiteY8963" fmla="*/ 1346515 h 1621113"/>
              <a:gd name="connsiteX8964" fmla="*/ 1546175 w 1913134"/>
              <a:gd name="connsiteY8964" fmla="*/ 1362167 h 1621113"/>
              <a:gd name="connsiteX8965" fmla="*/ 1542534 w 1913134"/>
              <a:gd name="connsiteY8965" fmla="*/ 1378036 h 1621113"/>
              <a:gd name="connsiteX8966" fmla="*/ 1537018 w 1913134"/>
              <a:gd name="connsiteY8966" fmla="*/ 1366574 h 1621113"/>
              <a:gd name="connsiteX8967" fmla="*/ 1527862 w 1913134"/>
              <a:gd name="connsiteY8967" fmla="*/ 1370980 h 1621113"/>
              <a:gd name="connsiteX8968" fmla="*/ 1527862 w 1913134"/>
              <a:gd name="connsiteY8968" fmla="*/ 1370980 h 1621113"/>
              <a:gd name="connsiteX8969" fmla="*/ 1533377 w 1913134"/>
              <a:gd name="connsiteY8969" fmla="*/ 1382442 h 1621113"/>
              <a:gd name="connsiteX8970" fmla="*/ 1534045 w 1913134"/>
              <a:gd name="connsiteY8970" fmla="*/ 1383830 h 1621113"/>
              <a:gd name="connsiteX8971" fmla="*/ 1536508 w 1913134"/>
              <a:gd name="connsiteY8971" fmla="*/ 1388949 h 1621113"/>
              <a:gd name="connsiteX8972" fmla="*/ 1536466 w 1913134"/>
              <a:gd name="connsiteY8972" fmla="*/ 1388862 h 1621113"/>
              <a:gd name="connsiteX8973" fmla="*/ 1538721 w 1913134"/>
              <a:gd name="connsiteY8973" fmla="*/ 1393547 h 1621113"/>
              <a:gd name="connsiteX8974" fmla="*/ 1520112 w 1913134"/>
              <a:gd name="connsiteY8974" fmla="*/ 1402501 h 1621113"/>
              <a:gd name="connsiteX8975" fmla="*/ 1525456 w 1913134"/>
              <a:gd name="connsiteY8975" fmla="*/ 1413605 h 1621113"/>
              <a:gd name="connsiteX8976" fmla="*/ 1516299 w 1913134"/>
              <a:gd name="connsiteY8976" fmla="*/ 1418011 h 1621113"/>
              <a:gd name="connsiteX8977" fmla="*/ 1507142 w 1913134"/>
              <a:gd name="connsiteY8977" fmla="*/ 1422418 h 1621113"/>
              <a:gd name="connsiteX8978" fmla="*/ 1501799 w 1913134"/>
              <a:gd name="connsiteY8978" fmla="*/ 1411313 h 1621113"/>
              <a:gd name="connsiteX8979" fmla="*/ 1496456 w 1913134"/>
              <a:gd name="connsiteY8979" fmla="*/ 1400209 h 1621113"/>
              <a:gd name="connsiteX8980" fmla="*/ 1501799 w 1913134"/>
              <a:gd name="connsiteY8980" fmla="*/ 1411313 h 1621113"/>
              <a:gd name="connsiteX8981" fmla="*/ 1507142 w 1913134"/>
              <a:gd name="connsiteY8981" fmla="*/ 1422418 h 1621113"/>
              <a:gd name="connsiteX8982" fmla="*/ 1497986 w 1913134"/>
              <a:gd name="connsiteY8982" fmla="*/ 1426824 h 1621113"/>
              <a:gd name="connsiteX8983" fmla="*/ 1507142 w 1913134"/>
              <a:gd name="connsiteY8983" fmla="*/ 1422418 h 1621113"/>
              <a:gd name="connsiteX8984" fmla="*/ 1512486 w 1913134"/>
              <a:gd name="connsiteY8984" fmla="*/ 1433522 h 1621113"/>
              <a:gd name="connsiteX8985" fmla="*/ 1503329 w 1913134"/>
              <a:gd name="connsiteY8985" fmla="*/ 1437928 h 1621113"/>
              <a:gd name="connsiteX8986" fmla="*/ 1508673 w 1913134"/>
              <a:gd name="connsiteY8986" fmla="*/ 1449032 h 1621113"/>
              <a:gd name="connsiteX8987" fmla="*/ 1499221 w 1913134"/>
              <a:gd name="connsiteY8987" fmla="*/ 1453581 h 1621113"/>
              <a:gd name="connsiteX8988" fmla="*/ 1495580 w 1913134"/>
              <a:gd name="connsiteY8988" fmla="*/ 1469449 h 1621113"/>
              <a:gd name="connsiteX8989" fmla="*/ 1500923 w 1913134"/>
              <a:gd name="connsiteY8989" fmla="*/ 1480553 h 1621113"/>
              <a:gd name="connsiteX8990" fmla="*/ 1491767 w 1913134"/>
              <a:gd name="connsiteY8990" fmla="*/ 1484960 h 1621113"/>
              <a:gd name="connsiteX8991" fmla="*/ 1486423 w 1913134"/>
              <a:gd name="connsiteY8991" fmla="*/ 1473855 h 1621113"/>
              <a:gd name="connsiteX8992" fmla="*/ 1488712 w 1913134"/>
              <a:gd name="connsiteY8992" fmla="*/ 1472754 h 1621113"/>
              <a:gd name="connsiteX8993" fmla="*/ 1486423 w 1913134"/>
              <a:gd name="connsiteY8993" fmla="*/ 1473855 h 1621113"/>
              <a:gd name="connsiteX8994" fmla="*/ 1481141 w 1913134"/>
              <a:gd name="connsiteY8994" fmla="*/ 1465809 h 1621113"/>
              <a:gd name="connsiteX8995" fmla="*/ 1477266 w 1913134"/>
              <a:gd name="connsiteY8995" fmla="*/ 1478262 h 1621113"/>
              <a:gd name="connsiteX8996" fmla="*/ 1480907 w 1913134"/>
              <a:gd name="connsiteY8996" fmla="*/ 1462393 h 1621113"/>
              <a:gd name="connsiteX8997" fmla="*/ 1471751 w 1913134"/>
              <a:gd name="connsiteY8997" fmla="*/ 1466799 h 1621113"/>
              <a:gd name="connsiteX8998" fmla="*/ 1475564 w 1913134"/>
              <a:gd name="connsiteY8998" fmla="*/ 1451289 h 1621113"/>
              <a:gd name="connsiteX8999" fmla="*/ 1470221 w 1913134"/>
              <a:gd name="connsiteY8999" fmla="*/ 1440185 h 1621113"/>
              <a:gd name="connsiteX9000" fmla="*/ 1475564 w 1913134"/>
              <a:gd name="connsiteY9000" fmla="*/ 1451289 h 1621113"/>
              <a:gd name="connsiteX9001" fmla="*/ 1471751 w 1913134"/>
              <a:gd name="connsiteY9001" fmla="*/ 1466799 h 1621113"/>
              <a:gd name="connsiteX9002" fmla="*/ 1456955 w 1913134"/>
              <a:gd name="connsiteY9002" fmla="*/ 1460243 h 1621113"/>
              <a:gd name="connsiteX9003" fmla="*/ 1462299 w 1913134"/>
              <a:gd name="connsiteY9003" fmla="*/ 1471347 h 1621113"/>
              <a:gd name="connsiteX9004" fmla="*/ 1467815 w 1913134"/>
              <a:gd name="connsiteY9004" fmla="*/ 1482810 h 1621113"/>
              <a:gd name="connsiteX9005" fmla="*/ 1458658 w 1913134"/>
              <a:gd name="connsiteY9005" fmla="*/ 1487216 h 1621113"/>
              <a:gd name="connsiteX9006" fmla="*/ 1454845 w 1913134"/>
              <a:gd name="connsiteY9006" fmla="*/ 1502727 h 1621113"/>
              <a:gd name="connsiteX9007" fmla="*/ 1445688 w 1913134"/>
              <a:gd name="connsiteY9007" fmla="*/ 1507133 h 1621113"/>
              <a:gd name="connsiteX9008" fmla="*/ 1446356 w 1913134"/>
              <a:gd name="connsiteY9008" fmla="*/ 1508521 h 1621113"/>
              <a:gd name="connsiteX9009" fmla="*/ 1448864 w 1913134"/>
              <a:gd name="connsiteY9009" fmla="*/ 1513733 h 1621113"/>
              <a:gd name="connsiteX9010" fmla="*/ 1448777 w 1913134"/>
              <a:gd name="connsiteY9010" fmla="*/ 1513552 h 1621113"/>
              <a:gd name="connsiteX9011" fmla="*/ 1451032 w 1913134"/>
              <a:gd name="connsiteY9011" fmla="*/ 1518237 h 1621113"/>
              <a:gd name="connsiteX9012" fmla="*/ 1456547 w 1913134"/>
              <a:gd name="connsiteY9012" fmla="*/ 1529699 h 1621113"/>
              <a:gd name="connsiteX9013" fmla="*/ 1451032 w 1913134"/>
              <a:gd name="connsiteY9013" fmla="*/ 1518237 h 1621113"/>
              <a:gd name="connsiteX9014" fmla="*/ 1460188 w 1913134"/>
              <a:gd name="connsiteY9014" fmla="*/ 1513831 h 1621113"/>
              <a:gd name="connsiteX9015" fmla="*/ 1465704 w 1913134"/>
              <a:gd name="connsiteY9015" fmla="*/ 1525293 h 1621113"/>
              <a:gd name="connsiteX9016" fmla="*/ 1471047 w 1913134"/>
              <a:gd name="connsiteY9016" fmla="*/ 1536397 h 1621113"/>
              <a:gd name="connsiteX9017" fmla="*/ 1461891 w 1913134"/>
              <a:gd name="connsiteY9017" fmla="*/ 1540804 h 1621113"/>
              <a:gd name="connsiteX9018" fmla="*/ 1452439 w 1913134"/>
              <a:gd name="connsiteY9018" fmla="*/ 1545352 h 1621113"/>
              <a:gd name="connsiteX9019" fmla="*/ 1443282 w 1913134"/>
              <a:gd name="connsiteY9019" fmla="*/ 1549758 h 1621113"/>
              <a:gd name="connsiteX9020" fmla="*/ 1448625 w 1913134"/>
              <a:gd name="connsiteY9020" fmla="*/ 1560862 h 1621113"/>
              <a:gd name="connsiteX9021" fmla="*/ 1442954 w 1913134"/>
              <a:gd name="connsiteY9021" fmla="*/ 1563592 h 1621113"/>
              <a:gd name="connsiteX9022" fmla="*/ 1440614 w 1913134"/>
              <a:gd name="connsiteY9022" fmla="*/ 1564718 h 1621113"/>
              <a:gd name="connsiteX9023" fmla="*/ 1439469 w 1913134"/>
              <a:gd name="connsiteY9023" fmla="*/ 1565269 h 1621113"/>
              <a:gd name="connsiteX9024" fmla="*/ 1439469 w 1913134"/>
              <a:gd name="connsiteY9024" fmla="*/ 1565269 h 1621113"/>
              <a:gd name="connsiteX9025" fmla="*/ 1438801 w 1913134"/>
              <a:gd name="connsiteY9025" fmla="*/ 1563881 h 1621113"/>
              <a:gd name="connsiteX9026" fmla="*/ 1436275 w 1913134"/>
              <a:gd name="connsiteY9026" fmla="*/ 1558630 h 1621113"/>
              <a:gd name="connsiteX9027" fmla="*/ 1436380 w 1913134"/>
              <a:gd name="connsiteY9027" fmla="*/ 1558849 h 1621113"/>
              <a:gd name="connsiteX9028" fmla="*/ 1434126 w 1913134"/>
              <a:gd name="connsiteY9028" fmla="*/ 1554164 h 1621113"/>
              <a:gd name="connsiteX9029" fmla="*/ 1424969 w 1913134"/>
              <a:gd name="connsiteY9029" fmla="*/ 1558571 h 1621113"/>
              <a:gd name="connsiteX9030" fmla="*/ 1420860 w 1913134"/>
              <a:gd name="connsiteY9030" fmla="*/ 1574223 h 1621113"/>
              <a:gd name="connsiteX9031" fmla="*/ 1411704 w 1913134"/>
              <a:gd name="connsiteY9031" fmla="*/ 1578629 h 1621113"/>
              <a:gd name="connsiteX9032" fmla="*/ 1417047 w 1913134"/>
              <a:gd name="connsiteY9032" fmla="*/ 1589734 h 1621113"/>
              <a:gd name="connsiteX9033" fmla="*/ 1426204 w 1913134"/>
              <a:gd name="connsiteY9033" fmla="*/ 1585327 h 1621113"/>
              <a:gd name="connsiteX9034" fmla="*/ 1420860 w 1913134"/>
              <a:gd name="connsiteY9034" fmla="*/ 1574223 h 1621113"/>
              <a:gd name="connsiteX9035" fmla="*/ 1430312 w 1913134"/>
              <a:gd name="connsiteY9035" fmla="*/ 1569675 h 1621113"/>
              <a:gd name="connsiteX9036" fmla="*/ 1435656 w 1913134"/>
              <a:gd name="connsiteY9036" fmla="*/ 1580779 h 1621113"/>
              <a:gd name="connsiteX9037" fmla="*/ 1441171 w 1913134"/>
              <a:gd name="connsiteY9037" fmla="*/ 1592241 h 1621113"/>
              <a:gd name="connsiteX9038" fmla="*/ 1439989 w 1913134"/>
              <a:gd name="connsiteY9038" fmla="*/ 1592810 h 1621113"/>
              <a:gd name="connsiteX9039" fmla="*/ 1436445 w 1913134"/>
              <a:gd name="connsiteY9039" fmla="*/ 1594516 h 1621113"/>
              <a:gd name="connsiteX9040" fmla="*/ 1431719 w 1913134"/>
              <a:gd name="connsiteY9040" fmla="*/ 1596790 h 1621113"/>
              <a:gd name="connsiteX9041" fmla="*/ 1430110 w 1913134"/>
              <a:gd name="connsiteY9041" fmla="*/ 1603333 h 1621113"/>
              <a:gd name="connsiteX9042" fmla="*/ 1430159 w 1913134"/>
              <a:gd name="connsiteY9042" fmla="*/ 1603135 h 1621113"/>
              <a:gd name="connsiteX9043" fmla="*/ 1427906 w 1913134"/>
              <a:gd name="connsiteY9043" fmla="*/ 1612300 h 1621113"/>
              <a:gd name="connsiteX9044" fmla="*/ 1427906 w 1913134"/>
              <a:gd name="connsiteY9044" fmla="*/ 1612300 h 1621113"/>
              <a:gd name="connsiteX9045" fmla="*/ 1418750 w 1913134"/>
              <a:gd name="connsiteY9045" fmla="*/ 1616706 h 1621113"/>
              <a:gd name="connsiteX9046" fmla="*/ 1409593 w 1913134"/>
              <a:gd name="connsiteY9046" fmla="*/ 1621113 h 1621113"/>
              <a:gd name="connsiteX9047" fmla="*/ 1404250 w 1913134"/>
              <a:gd name="connsiteY9047" fmla="*/ 1610008 h 1621113"/>
              <a:gd name="connsiteX9048" fmla="*/ 1394798 w 1913134"/>
              <a:gd name="connsiteY9048" fmla="*/ 1614557 h 1621113"/>
              <a:gd name="connsiteX9049" fmla="*/ 1389282 w 1913134"/>
              <a:gd name="connsiteY9049" fmla="*/ 1603094 h 1621113"/>
              <a:gd name="connsiteX9050" fmla="*/ 1383939 w 1913134"/>
              <a:gd name="connsiteY9050" fmla="*/ 1591990 h 1621113"/>
              <a:gd name="connsiteX9051" fmla="*/ 1374782 w 1913134"/>
              <a:gd name="connsiteY9051" fmla="*/ 1596396 h 1621113"/>
              <a:gd name="connsiteX9052" fmla="*/ 1369438 w 1913134"/>
              <a:gd name="connsiteY9052" fmla="*/ 1585292 h 1621113"/>
              <a:gd name="connsiteX9053" fmla="*/ 1364095 w 1913134"/>
              <a:gd name="connsiteY9053" fmla="*/ 1574188 h 1621113"/>
              <a:gd name="connsiteX9054" fmla="*/ 1354938 w 1913134"/>
              <a:gd name="connsiteY9054" fmla="*/ 1578594 h 1621113"/>
              <a:gd name="connsiteX9055" fmla="*/ 1349423 w 1913134"/>
              <a:gd name="connsiteY9055" fmla="*/ 1567131 h 1621113"/>
              <a:gd name="connsiteX9056" fmla="*/ 1345881 w 1913134"/>
              <a:gd name="connsiteY9056" fmla="*/ 1563066 h 1621113"/>
              <a:gd name="connsiteX9057" fmla="*/ 1345152 w 1913134"/>
              <a:gd name="connsiteY9057" fmla="*/ 1563664 h 1621113"/>
              <a:gd name="connsiteX9058" fmla="*/ 1340169 w 1913134"/>
              <a:gd name="connsiteY9058" fmla="*/ 1559618 h 1621113"/>
              <a:gd name="connsiteX9059" fmla="*/ 1334923 w 1913134"/>
              <a:gd name="connsiteY9059" fmla="*/ 1560433 h 1621113"/>
              <a:gd name="connsiteX9060" fmla="*/ 1329579 w 1913134"/>
              <a:gd name="connsiteY9060" fmla="*/ 1549329 h 1621113"/>
              <a:gd name="connsiteX9061" fmla="*/ 1333220 w 1913134"/>
              <a:gd name="connsiteY9061" fmla="*/ 1533460 h 1621113"/>
              <a:gd name="connsiteX9062" fmla="*/ 1329579 w 1913134"/>
              <a:gd name="connsiteY9062" fmla="*/ 1549329 h 1621113"/>
              <a:gd name="connsiteX9063" fmla="*/ 1314612 w 1913134"/>
              <a:gd name="connsiteY9063" fmla="*/ 1542415 h 1621113"/>
              <a:gd name="connsiteX9064" fmla="*/ 1309268 w 1913134"/>
              <a:gd name="connsiteY9064" fmla="*/ 1531311 h 1621113"/>
              <a:gd name="connsiteX9065" fmla="*/ 1300112 w 1913134"/>
              <a:gd name="connsiteY9065" fmla="*/ 1535717 h 1621113"/>
              <a:gd name="connsiteX9066" fmla="*/ 1294768 w 1913134"/>
              <a:gd name="connsiteY9066" fmla="*/ 1524613 h 1621113"/>
              <a:gd name="connsiteX9067" fmla="*/ 1303925 w 1913134"/>
              <a:gd name="connsiteY9067" fmla="*/ 1520207 h 1621113"/>
              <a:gd name="connsiteX9068" fmla="*/ 1301921 w 1913134"/>
              <a:gd name="connsiteY9068" fmla="*/ 1516042 h 1621113"/>
              <a:gd name="connsiteX9069" fmla="*/ 1301779 w 1913134"/>
              <a:gd name="connsiteY9069" fmla="*/ 1515748 h 1621113"/>
              <a:gd name="connsiteX9070" fmla="*/ 1298581 w 1913134"/>
              <a:gd name="connsiteY9070" fmla="*/ 1509102 h 1621113"/>
              <a:gd name="connsiteX9071" fmla="*/ 1289425 w 1913134"/>
              <a:gd name="connsiteY9071" fmla="*/ 1513509 h 1621113"/>
              <a:gd name="connsiteX9072" fmla="*/ 1286753 w 1913134"/>
              <a:gd name="connsiteY9072" fmla="*/ 1507956 h 1621113"/>
              <a:gd name="connsiteX9073" fmla="*/ 1286611 w 1913134"/>
              <a:gd name="connsiteY9073" fmla="*/ 1507662 h 1621113"/>
              <a:gd name="connsiteX9074" fmla="*/ 1284081 w 1913134"/>
              <a:gd name="connsiteY9074" fmla="*/ 1502404 h 1621113"/>
              <a:gd name="connsiteX9075" fmla="*/ 1293238 w 1913134"/>
              <a:gd name="connsiteY9075" fmla="*/ 1497998 h 1621113"/>
              <a:gd name="connsiteX9076" fmla="*/ 1302690 w 1913134"/>
              <a:gd name="connsiteY9076" fmla="*/ 1493450 h 1621113"/>
              <a:gd name="connsiteX9077" fmla="*/ 1297174 w 1913134"/>
              <a:gd name="connsiteY9077" fmla="*/ 1481987 h 1621113"/>
              <a:gd name="connsiteX9078" fmla="*/ 1306331 w 1913134"/>
              <a:gd name="connsiteY9078" fmla="*/ 1477581 h 1621113"/>
              <a:gd name="connsiteX9079" fmla="*/ 1310144 w 1913134"/>
              <a:gd name="connsiteY9079" fmla="*/ 1462071 h 1621113"/>
              <a:gd name="connsiteX9080" fmla="*/ 1300987 w 1913134"/>
              <a:gd name="connsiteY9080" fmla="*/ 1466477 h 1621113"/>
              <a:gd name="connsiteX9081" fmla="*/ 1304801 w 1913134"/>
              <a:gd name="connsiteY9081" fmla="*/ 1450966 h 1621113"/>
              <a:gd name="connsiteX9082" fmla="*/ 1308614 w 1913134"/>
              <a:gd name="connsiteY9082" fmla="*/ 1435456 h 1621113"/>
              <a:gd name="connsiteX9083" fmla="*/ 1310618 w 1913134"/>
              <a:gd name="connsiteY9083" fmla="*/ 1439620 h 1621113"/>
              <a:gd name="connsiteX9084" fmla="*/ 1310743 w 1913134"/>
              <a:gd name="connsiteY9084" fmla="*/ 1439882 h 1621113"/>
              <a:gd name="connsiteX9085" fmla="*/ 1313957 w 1913134"/>
              <a:gd name="connsiteY9085" fmla="*/ 1446560 h 1621113"/>
              <a:gd name="connsiteX9086" fmla="*/ 1319301 w 1913134"/>
              <a:gd name="connsiteY9086" fmla="*/ 1457665 h 1621113"/>
              <a:gd name="connsiteX9087" fmla="*/ 1313957 w 1913134"/>
              <a:gd name="connsiteY9087" fmla="*/ 1446560 h 1621113"/>
              <a:gd name="connsiteX9088" fmla="*/ 1318066 w 1913134"/>
              <a:gd name="connsiteY9088" fmla="*/ 1430908 h 1621113"/>
              <a:gd name="connsiteX9089" fmla="*/ 1308614 w 1913134"/>
              <a:gd name="connsiteY9089" fmla="*/ 1435456 h 1621113"/>
              <a:gd name="connsiteX9090" fmla="*/ 1299457 w 1913134"/>
              <a:gd name="connsiteY9090" fmla="*/ 1439862 h 1621113"/>
              <a:gd name="connsiteX9091" fmla="*/ 1304801 w 1913134"/>
              <a:gd name="connsiteY9091" fmla="*/ 1450966 h 1621113"/>
              <a:gd name="connsiteX9092" fmla="*/ 1295644 w 1913134"/>
              <a:gd name="connsiteY9092" fmla="*/ 1455373 h 1621113"/>
              <a:gd name="connsiteX9093" fmla="*/ 1300987 w 1913134"/>
              <a:gd name="connsiteY9093" fmla="*/ 1466477 h 1621113"/>
              <a:gd name="connsiteX9094" fmla="*/ 1291831 w 1913134"/>
              <a:gd name="connsiteY9094" fmla="*/ 1470883 h 1621113"/>
              <a:gd name="connsiteX9095" fmla="*/ 1291163 w 1913134"/>
              <a:gd name="connsiteY9095" fmla="*/ 1469495 h 1621113"/>
              <a:gd name="connsiteX9096" fmla="*/ 1288700 w 1913134"/>
              <a:gd name="connsiteY9096" fmla="*/ 1464376 h 1621113"/>
              <a:gd name="connsiteX9097" fmla="*/ 1288742 w 1913134"/>
              <a:gd name="connsiteY9097" fmla="*/ 1464463 h 1621113"/>
              <a:gd name="connsiteX9098" fmla="*/ 1286487 w 1913134"/>
              <a:gd name="connsiteY9098" fmla="*/ 1459779 h 1621113"/>
              <a:gd name="connsiteX9099" fmla="*/ 1277035 w 1913134"/>
              <a:gd name="connsiteY9099" fmla="*/ 1464327 h 1621113"/>
              <a:gd name="connsiteX9100" fmla="*/ 1271692 w 1913134"/>
              <a:gd name="connsiteY9100" fmla="*/ 1453223 h 1621113"/>
              <a:gd name="connsiteX9101" fmla="*/ 1281144 w 1913134"/>
              <a:gd name="connsiteY9101" fmla="*/ 1448675 h 1621113"/>
              <a:gd name="connsiteX9102" fmla="*/ 1282289 w 1913134"/>
              <a:gd name="connsiteY9102" fmla="*/ 1448124 h 1621113"/>
              <a:gd name="connsiteX9103" fmla="*/ 1284629 w 1913134"/>
              <a:gd name="connsiteY9103" fmla="*/ 1446998 h 1621113"/>
              <a:gd name="connsiteX9104" fmla="*/ 1289156 w 1913134"/>
              <a:gd name="connsiteY9104" fmla="*/ 1444819 h 1621113"/>
              <a:gd name="connsiteX9105" fmla="*/ 1290301 w 1913134"/>
              <a:gd name="connsiteY9105" fmla="*/ 1444268 h 1621113"/>
              <a:gd name="connsiteX9106" fmla="*/ 1284785 w 1913134"/>
              <a:gd name="connsiteY9106" fmla="*/ 1432806 h 1621113"/>
              <a:gd name="connsiteX9107" fmla="*/ 1279442 w 1913134"/>
              <a:gd name="connsiteY9107" fmla="*/ 1421702 h 1621113"/>
              <a:gd name="connsiteX9108" fmla="*/ 1270285 w 1913134"/>
              <a:gd name="connsiteY9108" fmla="*/ 1426108 h 1621113"/>
              <a:gd name="connsiteX9109" fmla="*/ 1264942 w 1913134"/>
              <a:gd name="connsiteY9109" fmla="*/ 1415004 h 1621113"/>
              <a:gd name="connsiteX9110" fmla="*/ 1259598 w 1913134"/>
              <a:gd name="connsiteY9110" fmla="*/ 1403899 h 1621113"/>
              <a:gd name="connsiteX9111" fmla="*/ 1254082 w 1913134"/>
              <a:gd name="connsiteY9111" fmla="*/ 1392437 h 1621113"/>
              <a:gd name="connsiteX9112" fmla="*/ 1244630 w 1913134"/>
              <a:gd name="connsiteY9112" fmla="*/ 1396985 h 1621113"/>
              <a:gd name="connsiteX9113" fmla="*/ 1239287 w 1913134"/>
              <a:gd name="connsiteY9113" fmla="*/ 1385881 h 1621113"/>
              <a:gd name="connsiteX9114" fmla="*/ 1230130 w 1913134"/>
              <a:gd name="connsiteY9114" fmla="*/ 1390287 h 1621113"/>
              <a:gd name="connsiteX9115" fmla="*/ 1233944 w 1913134"/>
              <a:gd name="connsiteY9115" fmla="*/ 1374777 h 1621113"/>
              <a:gd name="connsiteX9116" fmla="*/ 1228600 w 1913134"/>
              <a:gd name="connsiteY9116" fmla="*/ 1363673 h 1621113"/>
              <a:gd name="connsiteX9117" fmla="*/ 1223084 w 1913134"/>
              <a:gd name="connsiteY9117" fmla="*/ 1352210 h 1621113"/>
              <a:gd name="connsiteX9118" fmla="*/ 1219444 w 1913134"/>
              <a:gd name="connsiteY9118" fmla="*/ 1368079 h 1621113"/>
              <a:gd name="connsiteX9119" fmla="*/ 1210287 w 1913134"/>
              <a:gd name="connsiteY9119" fmla="*/ 1372485 h 1621113"/>
              <a:gd name="connsiteX9120" fmla="*/ 1206474 w 1913134"/>
              <a:gd name="connsiteY9120" fmla="*/ 1387995 h 1621113"/>
              <a:gd name="connsiteX9121" fmla="*/ 1201130 w 1913134"/>
              <a:gd name="connsiteY9121" fmla="*/ 1376891 h 1621113"/>
              <a:gd name="connsiteX9122" fmla="*/ 1204771 w 1913134"/>
              <a:gd name="connsiteY9122" fmla="*/ 1361022 h 1621113"/>
              <a:gd name="connsiteX9123" fmla="*/ 1208584 w 1913134"/>
              <a:gd name="connsiteY9123" fmla="*/ 1345512 h 1621113"/>
              <a:gd name="connsiteX9124" fmla="*/ 1203241 w 1913134"/>
              <a:gd name="connsiteY9124" fmla="*/ 1334408 h 1621113"/>
              <a:gd name="connsiteX9125" fmla="*/ 1207054 w 1913134"/>
              <a:gd name="connsiteY9125" fmla="*/ 1318897 h 1621113"/>
              <a:gd name="connsiteX9126" fmla="*/ 1201538 w 1913134"/>
              <a:gd name="connsiteY9126" fmla="*/ 1307435 h 1621113"/>
              <a:gd name="connsiteX9127" fmla="*/ 1196195 w 1913134"/>
              <a:gd name="connsiteY9127" fmla="*/ 1296331 h 1621113"/>
              <a:gd name="connsiteX9128" fmla="*/ 1201538 w 1913134"/>
              <a:gd name="connsiteY9128" fmla="*/ 1307435 h 1621113"/>
              <a:gd name="connsiteX9129" fmla="*/ 1187038 w 1913134"/>
              <a:gd name="connsiteY9129" fmla="*/ 1300737 h 1621113"/>
              <a:gd name="connsiteX9130" fmla="*/ 1181695 w 1913134"/>
              <a:gd name="connsiteY9130" fmla="*/ 1289633 h 1621113"/>
              <a:gd name="connsiteX9131" fmla="*/ 1187038 w 1913134"/>
              <a:gd name="connsiteY9131" fmla="*/ 1300737 h 1621113"/>
              <a:gd name="connsiteX9132" fmla="*/ 1192382 w 1913134"/>
              <a:gd name="connsiteY9132" fmla="*/ 1311841 h 1621113"/>
              <a:gd name="connsiteX9133" fmla="*/ 1197898 w 1913134"/>
              <a:gd name="connsiteY9133" fmla="*/ 1323304 h 1621113"/>
              <a:gd name="connsiteX9134" fmla="*/ 1203241 w 1913134"/>
              <a:gd name="connsiteY9134" fmla="*/ 1334408 h 1621113"/>
              <a:gd name="connsiteX9135" fmla="*/ 1194084 w 1913134"/>
              <a:gd name="connsiteY9135" fmla="*/ 1338814 h 1621113"/>
              <a:gd name="connsiteX9136" fmla="*/ 1199428 w 1913134"/>
              <a:gd name="connsiteY9136" fmla="*/ 1349918 h 1621113"/>
              <a:gd name="connsiteX9137" fmla="*/ 1190271 w 1913134"/>
              <a:gd name="connsiteY9137" fmla="*/ 1354324 h 1621113"/>
              <a:gd name="connsiteX9138" fmla="*/ 1189089 w 1913134"/>
              <a:gd name="connsiteY9138" fmla="*/ 1354893 h 1621113"/>
              <a:gd name="connsiteX9139" fmla="*/ 1180819 w 1913134"/>
              <a:gd name="connsiteY9139" fmla="*/ 1358873 h 1621113"/>
              <a:gd name="connsiteX9140" fmla="*/ 1177006 w 1913134"/>
              <a:gd name="connsiteY9140" fmla="*/ 1374383 h 1621113"/>
              <a:gd name="connsiteX9141" fmla="*/ 1167849 w 1913134"/>
              <a:gd name="connsiteY9141" fmla="*/ 1378789 h 1621113"/>
              <a:gd name="connsiteX9142" fmla="*/ 1162506 w 1913134"/>
              <a:gd name="connsiteY9142" fmla="*/ 1367685 h 1621113"/>
              <a:gd name="connsiteX9143" fmla="*/ 1157163 w 1913134"/>
              <a:gd name="connsiteY9143" fmla="*/ 1356581 h 1621113"/>
              <a:gd name="connsiteX9144" fmla="*/ 1166319 w 1913134"/>
              <a:gd name="connsiteY9144" fmla="*/ 1352175 h 1621113"/>
              <a:gd name="connsiteX9145" fmla="*/ 1171663 w 1913134"/>
              <a:gd name="connsiteY9145" fmla="*/ 1363279 h 1621113"/>
              <a:gd name="connsiteX9146" fmla="*/ 1166319 w 1913134"/>
              <a:gd name="connsiteY9146" fmla="*/ 1352175 h 1621113"/>
              <a:gd name="connsiteX9147" fmla="*/ 1160976 w 1913134"/>
              <a:gd name="connsiteY9147" fmla="*/ 1341071 h 1621113"/>
              <a:gd name="connsiteX9148" fmla="*/ 1170132 w 1913134"/>
              <a:gd name="connsiteY9148" fmla="*/ 1336664 h 1621113"/>
              <a:gd name="connsiteX9149" fmla="*/ 1170800 w 1913134"/>
              <a:gd name="connsiteY9149" fmla="*/ 1338052 h 1621113"/>
              <a:gd name="connsiteX9150" fmla="*/ 1174182 w 1913134"/>
              <a:gd name="connsiteY9150" fmla="*/ 1345079 h 1621113"/>
              <a:gd name="connsiteX9151" fmla="*/ 1174808 w 1913134"/>
              <a:gd name="connsiteY9151" fmla="*/ 1346380 h 1621113"/>
              <a:gd name="connsiteX9152" fmla="*/ 1175476 w 1913134"/>
              <a:gd name="connsiteY9152" fmla="*/ 1347768 h 1621113"/>
              <a:gd name="connsiteX9153" fmla="*/ 1184928 w 1913134"/>
              <a:gd name="connsiteY9153" fmla="*/ 1343220 h 1621113"/>
              <a:gd name="connsiteX9154" fmla="*/ 1179584 w 1913134"/>
              <a:gd name="connsiteY9154" fmla="*/ 1332116 h 1621113"/>
              <a:gd name="connsiteX9155" fmla="*/ 1188741 w 1913134"/>
              <a:gd name="connsiteY9155" fmla="*/ 1327710 h 1621113"/>
              <a:gd name="connsiteX9156" fmla="*/ 1183225 w 1913134"/>
              <a:gd name="connsiteY9156" fmla="*/ 1316247 h 1621113"/>
              <a:gd name="connsiteX9157" fmla="*/ 1179584 w 1913134"/>
              <a:gd name="connsiteY9157" fmla="*/ 1332116 h 1621113"/>
              <a:gd name="connsiteX9158" fmla="*/ 1175476 w 1913134"/>
              <a:gd name="connsiteY9158" fmla="*/ 1347768 h 1621113"/>
              <a:gd name="connsiteX9159" fmla="*/ 1174182 w 1913134"/>
              <a:gd name="connsiteY9159" fmla="*/ 1345079 h 1621113"/>
              <a:gd name="connsiteX9160" fmla="*/ 1173942 w 1913134"/>
              <a:gd name="connsiteY9160" fmla="*/ 1344582 h 1621113"/>
              <a:gd name="connsiteX9161" fmla="*/ 1170132 w 1913134"/>
              <a:gd name="connsiteY9161" fmla="*/ 1336664 h 1621113"/>
              <a:gd name="connsiteX9162" fmla="*/ 1164617 w 1913134"/>
              <a:gd name="connsiteY9162" fmla="*/ 1325202 h 1621113"/>
              <a:gd name="connsiteX9163" fmla="*/ 1155460 w 1913134"/>
              <a:gd name="connsiteY9163" fmla="*/ 1329608 h 1621113"/>
              <a:gd name="connsiteX9164" fmla="*/ 1150117 w 1913134"/>
              <a:gd name="connsiteY9164" fmla="*/ 1318504 h 1621113"/>
              <a:gd name="connsiteX9165" fmla="*/ 1159273 w 1913134"/>
              <a:gd name="connsiteY9165" fmla="*/ 1314098 h 1621113"/>
              <a:gd name="connsiteX9166" fmla="*/ 1150117 w 1913134"/>
              <a:gd name="connsiteY9166" fmla="*/ 1318504 h 1621113"/>
              <a:gd name="connsiteX9167" fmla="*/ 1140960 w 1913134"/>
              <a:gd name="connsiteY9167" fmla="*/ 1322910 h 1621113"/>
              <a:gd name="connsiteX9168" fmla="*/ 1144773 w 1913134"/>
              <a:gd name="connsiteY9168" fmla="*/ 1307400 h 1621113"/>
              <a:gd name="connsiteX9169" fmla="*/ 1139430 w 1913134"/>
              <a:gd name="connsiteY9169" fmla="*/ 1296295 h 1621113"/>
              <a:gd name="connsiteX9170" fmla="*/ 1148587 w 1913134"/>
              <a:gd name="connsiteY9170" fmla="*/ 1291889 h 1621113"/>
              <a:gd name="connsiteX9171" fmla="*/ 1155203 w 1913134"/>
              <a:gd name="connsiteY9171" fmla="*/ 1288705 h 1621113"/>
              <a:gd name="connsiteX9172" fmla="*/ 1156857 w 1913134"/>
              <a:gd name="connsiteY9172" fmla="*/ 1287909 h 1621113"/>
              <a:gd name="connsiteX9173" fmla="*/ 1158038 w 1913134"/>
              <a:gd name="connsiteY9173" fmla="*/ 1287341 h 1621113"/>
              <a:gd name="connsiteX9174" fmla="*/ 1153930 w 1913134"/>
              <a:gd name="connsiteY9174" fmla="*/ 1302993 h 1621113"/>
              <a:gd name="connsiteX9175" fmla="*/ 1163382 w 1913134"/>
              <a:gd name="connsiteY9175" fmla="*/ 1298445 h 1621113"/>
              <a:gd name="connsiteX9176" fmla="*/ 1158038 w 1913134"/>
              <a:gd name="connsiteY9176" fmla="*/ 1287341 h 1621113"/>
              <a:gd name="connsiteX9177" fmla="*/ 1167195 w 1913134"/>
              <a:gd name="connsiteY9177" fmla="*/ 1282935 h 1621113"/>
              <a:gd name="connsiteX9178" fmla="*/ 1172538 w 1913134"/>
              <a:gd name="connsiteY9178" fmla="*/ 1294039 h 1621113"/>
              <a:gd name="connsiteX9179" fmla="*/ 1167195 w 1913134"/>
              <a:gd name="connsiteY9179" fmla="*/ 1282935 h 1621113"/>
              <a:gd name="connsiteX9180" fmla="*/ 1161679 w 1913134"/>
              <a:gd name="connsiteY9180" fmla="*/ 1271472 h 1621113"/>
              <a:gd name="connsiteX9181" fmla="*/ 1156336 w 1913134"/>
              <a:gd name="connsiteY9181" fmla="*/ 1260368 h 1621113"/>
              <a:gd name="connsiteX9182" fmla="*/ 1147179 w 1913134"/>
              <a:gd name="connsiteY9182" fmla="*/ 1264774 h 1621113"/>
              <a:gd name="connsiteX9183" fmla="*/ 1141836 w 1913134"/>
              <a:gd name="connsiteY9183" fmla="*/ 1253670 h 1621113"/>
              <a:gd name="connsiteX9184" fmla="*/ 1132384 w 1913134"/>
              <a:gd name="connsiteY9184" fmla="*/ 1258218 h 1621113"/>
              <a:gd name="connsiteX9185" fmla="*/ 1136320 w 1913134"/>
              <a:gd name="connsiteY9185" fmla="*/ 1242207 h 1621113"/>
              <a:gd name="connsiteX9186" fmla="*/ 1126868 w 1913134"/>
              <a:gd name="connsiteY9186" fmla="*/ 1246756 h 1621113"/>
              <a:gd name="connsiteX9187" fmla="*/ 1132384 w 1913134"/>
              <a:gd name="connsiteY9187" fmla="*/ 1258218 h 1621113"/>
              <a:gd name="connsiteX9188" fmla="*/ 1141836 w 1913134"/>
              <a:gd name="connsiteY9188" fmla="*/ 1253670 h 1621113"/>
              <a:gd name="connsiteX9189" fmla="*/ 1137727 w 1913134"/>
              <a:gd name="connsiteY9189" fmla="*/ 1269322 h 1621113"/>
              <a:gd name="connsiteX9190" fmla="*/ 1128571 w 1913134"/>
              <a:gd name="connsiteY9190" fmla="*/ 1273729 h 1621113"/>
              <a:gd name="connsiteX9191" fmla="*/ 1119414 w 1913134"/>
              <a:gd name="connsiteY9191" fmla="*/ 1278135 h 1621113"/>
              <a:gd name="connsiteX9192" fmla="*/ 1110257 w 1913134"/>
              <a:gd name="connsiteY9192" fmla="*/ 1282541 h 1621113"/>
              <a:gd name="connsiteX9193" fmla="*/ 1104914 w 1913134"/>
              <a:gd name="connsiteY9193" fmla="*/ 1271437 h 1621113"/>
              <a:gd name="connsiteX9194" fmla="*/ 1106059 w 1913134"/>
              <a:gd name="connsiteY9194" fmla="*/ 1270886 h 1621113"/>
              <a:gd name="connsiteX9195" fmla="*/ 1108399 w 1913134"/>
              <a:gd name="connsiteY9195" fmla="*/ 1269760 h 1621113"/>
              <a:gd name="connsiteX9196" fmla="*/ 1112926 w 1913134"/>
              <a:gd name="connsiteY9196" fmla="*/ 1267581 h 1621113"/>
              <a:gd name="connsiteX9197" fmla="*/ 1114071 w 1913134"/>
              <a:gd name="connsiteY9197" fmla="*/ 1267031 h 1621113"/>
              <a:gd name="connsiteX9198" fmla="*/ 1108555 w 1913134"/>
              <a:gd name="connsiteY9198" fmla="*/ 1255568 h 1621113"/>
              <a:gd name="connsiteX9199" fmla="*/ 1103212 w 1913134"/>
              <a:gd name="connsiteY9199" fmla="*/ 1244464 h 1621113"/>
              <a:gd name="connsiteX9200" fmla="*/ 1094055 w 1913134"/>
              <a:gd name="connsiteY9200" fmla="*/ 1248870 h 1621113"/>
              <a:gd name="connsiteX9201" fmla="*/ 1088712 w 1913134"/>
              <a:gd name="connsiteY9201" fmla="*/ 1237766 h 1621113"/>
              <a:gd name="connsiteX9202" fmla="*/ 1092525 w 1913134"/>
              <a:gd name="connsiteY9202" fmla="*/ 1222255 h 1621113"/>
              <a:gd name="connsiteX9203" fmla="*/ 1093669 w 1913134"/>
              <a:gd name="connsiteY9203" fmla="*/ 1221705 h 1621113"/>
              <a:gd name="connsiteX9204" fmla="*/ 1095463 w 1913134"/>
              <a:gd name="connsiteY9204" fmla="*/ 1220842 h 1621113"/>
              <a:gd name="connsiteX9205" fmla="*/ 1100537 w 1913134"/>
              <a:gd name="connsiteY9205" fmla="*/ 1218400 h 1621113"/>
              <a:gd name="connsiteX9206" fmla="*/ 1101681 w 1913134"/>
              <a:gd name="connsiteY9206" fmla="*/ 1217849 h 1621113"/>
              <a:gd name="connsiteX9207" fmla="*/ 1116181 w 1913134"/>
              <a:gd name="connsiteY9207" fmla="*/ 1224547 h 1621113"/>
              <a:gd name="connsiteX9208" fmla="*/ 1125633 w 1913134"/>
              <a:gd name="connsiteY9208" fmla="*/ 1219999 h 1621113"/>
              <a:gd name="connsiteX9209" fmla="*/ 1116181 w 1913134"/>
              <a:gd name="connsiteY9209" fmla="*/ 1224547 h 1621113"/>
              <a:gd name="connsiteX9210" fmla="*/ 1110838 w 1913134"/>
              <a:gd name="connsiteY9210" fmla="*/ 1213443 h 1621113"/>
              <a:gd name="connsiteX9211" fmla="*/ 1105495 w 1913134"/>
              <a:gd name="connsiteY9211" fmla="*/ 1202339 h 1621113"/>
              <a:gd name="connsiteX9212" fmla="*/ 1114947 w 1913134"/>
              <a:gd name="connsiteY9212" fmla="*/ 1197790 h 1621113"/>
              <a:gd name="connsiteX9213" fmla="*/ 1120290 w 1913134"/>
              <a:gd name="connsiteY9213" fmla="*/ 1208895 h 1621113"/>
              <a:gd name="connsiteX9214" fmla="*/ 1124103 w 1913134"/>
              <a:gd name="connsiteY9214" fmla="*/ 1193384 h 1621113"/>
              <a:gd name="connsiteX9215" fmla="*/ 1129447 w 1913134"/>
              <a:gd name="connsiteY9215" fmla="*/ 1204488 h 1621113"/>
              <a:gd name="connsiteX9216" fmla="*/ 1133260 w 1913134"/>
              <a:gd name="connsiteY9216" fmla="*/ 1188978 h 1621113"/>
              <a:gd name="connsiteX9217" fmla="*/ 1138603 w 1913134"/>
              <a:gd name="connsiteY9217" fmla="*/ 1200082 h 1621113"/>
              <a:gd name="connsiteX9218" fmla="*/ 1143947 w 1913134"/>
              <a:gd name="connsiteY9218" fmla="*/ 1211187 h 1621113"/>
              <a:gd name="connsiteX9219" fmla="*/ 1134790 w 1913134"/>
              <a:gd name="connsiteY9219" fmla="*/ 1215593 h 1621113"/>
              <a:gd name="connsiteX9220" fmla="*/ 1143947 w 1913134"/>
              <a:gd name="connsiteY9220" fmla="*/ 1211187 h 1621113"/>
              <a:gd name="connsiteX9221" fmla="*/ 1153103 w 1913134"/>
              <a:gd name="connsiteY9221" fmla="*/ 1206780 h 1621113"/>
              <a:gd name="connsiteX9222" fmla="*/ 1162555 w 1913134"/>
              <a:gd name="connsiteY9222" fmla="*/ 1202232 h 1621113"/>
              <a:gd name="connsiteX9223" fmla="*/ 1158447 w 1913134"/>
              <a:gd name="connsiteY9223" fmla="*/ 1217885 h 1621113"/>
              <a:gd name="connsiteX9224" fmla="*/ 1149290 w 1913134"/>
              <a:gd name="connsiteY9224" fmla="*/ 1222291 h 1621113"/>
              <a:gd name="connsiteX9225" fmla="*/ 1158447 w 1913134"/>
              <a:gd name="connsiteY9225" fmla="*/ 1217885 h 1621113"/>
              <a:gd name="connsiteX9226" fmla="*/ 1163790 w 1913134"/>
              <a:gd name="connsiteY9226" fmla="*/ 1228989 h 1621113"/>
              <a:gd name="connsiteX9227" fmla="*/ 1173242 w 1913134"/>
              <a:gd name="connsiteY9227" fmla="*/ 1224441 h 1621113"/>
              <a:gd name="connsiteX9228" fmla="*/ 1178758 w 1913134"/>
              <a:gd name="connsiteY9228" fmla="*/ 1235903 h 1621113"/>
              <a:gd name="connsiteX9229" fmla="*/ 1169306 w 1913134"/>
              <a:gd name="connsiteY9229" fmla="*/ 1240451 h 1621113"/>
              <a:gd name="connsiteX9230" fmla="*/ 1160149 w 1913134"/>
              <a:gd name="connsiteY9230" fmla="*/ 1244857 h 1621113"/>
              <a:gd name="connsiteX9231" fmla="*/ 1165493 w 1913134"/>
              <a:gd name="connsiteY9231" fmla="*/ 1255962 h 1621113"/>
              <a:gd name="connsiteX9232" fmla="*/ 1170836 w 1913134"/>
              <a:gd name="connsiteY9232" fmla="*/ 1267066 h 1621113"/>
              <a:gd name="connsiteX9233" fmla="*/ 1171981 w 1913134"/>
              <a:gd name="connsiteY9233" fmla="*/ 1266515 h 1621113"/>
              <a:gd name="connsiteX9234" fmla="*/ 1172745 w 1913134"/>
              <a:gd name="connsiteY9234" fmla="*/ 1266148 h 1621113"/>
              <a:gd name="connsiteX9235" fmla="*/ 1179993 w 1913134"/>
              <a:gd name="connsiteY9235" fmla="*/ 1262660 h 1621113"/>
              <a:gd name="connsiteX9236" fmla="*/ 1184101 w 1913134"/>
              <a:gd name="connsiteY9236" fmla="*/ 1247007 h 1621113"/>
              <a:gd name="connsiteX9237" fmla="*/ 1189445 w 1913134"/>
              <a:gd name="connsiteY9237" fmla="*/ 1258111 h 1621113"/>
              <a:gd name="connsiteX9238" fmla="*/ 1194960 w 1913134"/>
              <a:gd name="connsiteY9238" fmla="*/ 1269574 h 1621113"/>
              <a:gd name="connsiteX9239" fmla="*/ 1204117 w 1913134"/>
              <a:gd name="connsiteY9239" fmla="*/ 1265168 h 1621113"/>
              <a:gd name="connsiteX9240" fmla="*/ 1198601 w 1913134"/>
              <a:gd name="connsiteY9240" fmla="*/ 1253705 h 1621113"/>
              <a:gd name="connsiteX9241" fmla="*/ 1189445 w 1913134"/>
              <a:gd name="connsiteY9241" fmla="*/ 1258111 h 1621113"/>
              <a:gd name="connsiteX9242" fmla="*/ 1193258 w 1913134"/>
              <a:gd name="connsiteY9242" fmla="*/ 1242601 h 1621113"/>
              <a:gd name="connsiteX9243" fmla="*/ 1184101 w 1913134"/>
              <a:gd name="connsiteY9243" fmla="*/ 1247007 h 1621113"/>
              <a:gd name="connsiteX9244" fmla="*/ 1187914 w 1913134"/>
              <a:gd name="connsiteY9244" fmla="*/ 1231497 h 1621113"/>
              <a:gd name="connsiteX9245" fmla="*/ 1178758 w 1913134"/>
              <a:gd name="connsiteY9245" fmla="*/ 1235903 h 1621113"/>
              <a:gd name="connsiteX9246" fmla="*/ 1182399 w 1913134"/>
              <a:gd name="connsiteY9246" fmla="*/ 1220034 h 1621113"/>
              <a:gd name="connsiteX9247" fmla="*/ 1173242 w 1913134"/>
              <a:gd name="connsiteY9247" fmla="*/ 1224441 h 1621113"/>
              <a:gd name="connsiteX9248" fmla="*/ 1163790 w 1913134"/>
              <a:gd name="connsiteY9248" fmla="*/ 1228989 h 1621113"/>
              <a:gd name="connsiteX9249" fmla="*/ 1158447 w 1913134"/>
              <a:gd name="connsiteY9249" fmla="*/ 1217885 h 1621113"/>
              <a:gd name="connsiteX9250" fmla="*/ 1167899 w 1913134"/>
              <a:gd name="connsiteY9250" fmla="*/ 1213336 h 1621113"/>
              <a:gd name="connsiteX9251" fmla="*/ 1162555 w 1913134"/>
              <a:gd name="connsiteY9251" fmla="*/ 1202232 h 1621113"/>
              <a:gd name="connsiteX9252" fmla="*/ 1157212 w 1913134"/>
              <a:gd name="connsiteY9252" fmla="*/ 1191128 h 1621113"/>
              <a:gd name="connsiteX9253" fmla="*/ 1166368 w 1913134"/>
              <a:gd name="connsiteY9253" fmla="*/ 1186722 h 1621113"/>
              <a:gd name="connsiteX9254" fmla="*/ 1161025 w 1913134"/>
              <a:gd name="connsiteY9254" fmla="*/ 1175617 h 1621113"/>
              <a:gd name="connsiteX9255" fmla="*/ 1162170 w 1913134"/>
              <a:gd name="connsiteY9255" fmla="*/ 1175067 h 1621113"/>
              <a:gd name="connsiteX9256" fmla="*/ 1164510 w 1913134"/>
              <a:gd name="connsiteY9256" fmla="*/ 1173940 h 1621113"/>
              <a:gd name="connsiteX9257" fmla="*/ 1169037 w 1913134"/>
              <a:gd name="connsiteY9257" fmla="*/ 1171762 h 1621113"/>
              <a:gd name="connsiteX9258" fmla="*/ 1170182 w 1913134"/>
              <a:gd name="connsiteY9258" fmla="*/ 1171211 h 1621113"/>
              <a:gd name="connsiteX9259" fmla="*/ 1164510 w 1913134"/>
              <a:gd name="connsiteY9259" fmla="*/ 1173940 h 1621113"/>
              <a:gd name="connsiteX9260" fmla="*/ 1161025 w 1913134"/>
              <a:gd name="connsiteY9260" fmla="*/ 1175617 h 1621113"/>
              <a:gd name="connsiteX9261" fmla="*/ 1159880 w 1913134"/>
              <a:gd name="connsiteY9261" fmla="*/ 1176168 h 1621113"/>
              <a:gd name="connsiteX9262" fmla="*/ 1158363 w 1913134"/>
              <a:gd name="connsiteY9262" fmla="*/ 1176898 h 1621113"/>
              <a:gd name="connsiteX9263" fmla="*/ 1151868 w 1913134"/>
              <a:gd name="connsiteY9263" fmla="*/ 1180024 h 1621113"/>
              <a:gd name="connsiteX9264" fmla="*/ 1146353 w 1913134"/>
              <a:gd name="connsiteY9264" fmla="*/ 1168561 h 1621113"/>
              <a:gd name="connsiteX9265" fmla="*/ 1155509 w 1913134"/>
              <a:gd name="connsiteY9265" fmla="*/ 1164155 h 1621113"/>
              <a:gd name="connsiteX9266" fmla="*/ 1164666 w 1913134"/>
              <a:gd name="connsiteY9266" fmla="*/ 1159749 h 1621113"/>
              <a:gd name="connsiteX9267" fmla="*/ 1159322 w 1913134"/>
              <a:gd name="connsiteY9267" fmla="*/ 1148644 h 1621113"/>
              <a:gd name="connsiteX9268" fmla="*/ 1150166 w 1913134"/>
              <a:gd name="connsiteY9268" fmla="*/ 1153051 h 1621113"/>
              <a:gd name="connsiteX9269" fmla="*/ 1155509 w 1913134"/>
              <a:gd name="connsiteY9269" fmla="*/ 1164155 h 1621113"/>
              <a:gd name="connsiteX9270" fmla="*/ 1146353 w 1913134"/>
              <a:gd name="connsiteY9270" fmla="*/ 1168561 h 1621113"/>
              <a:gd name="connsiteX9271" fmla="*/ 1141009 w 1913134"/>
              <a:gd name="connsiteY9271" fmla="*/ 1157457 h 1621113"/>
              <a:gd name="connsiteX9272" fmla="*/ 1135666 w 1913134"/>
              <a:gd name="connsiteY9272" fmla="*/ 1146353 h 1621113"/>
              <a:gd name="connsiteX9273" fmla="*/ 1136810 w 1913134"/>
              <a:gd name="connsiteY9273" fmla="*/ 1145802 h 1621113"/>
              <a:gd name="connsiteX9274" fmla="*/ 1139151 w 1913134"/>
              <a:gd name="connsiteY9274" fmla="*/ 1144676 h 1621113"/>
              <a:gd name="connsiteX9275" fmla="*/ 1143677 w 1913134"/>
              <a:gd name="connsiteY9275" fmla="*/ 1142497 h 1621113"/>
              <a:gd name="connsiteX9276" fmla="*/ 1144822 w 1913134"/>
              <a:gd name="connsiteY9276" fmla="*/ 1141946 h 1621113"/>
              <a:gd name="connsiteX9277" fmla="*/ 1139479 w 1913134"/>
              <a:gd name="connsiteY9277" fmla="*/ 1130842 h 1621113"/>
              <a:gd name="connsiteX9278" fmla="*/ 1148636 w 1913134"/>
              <a:gd name="connsiteY9278" fmla="*/ 1126436 h 1621113"/>
              <a:gd name="connsiteX9279" fmla="*/ 1139479 w 1913134"/>
              <a:gd name="connsiteY9279" fmla="*/ 1130842 h 1621113"/>
              <a:gd name="connsiteX9280" fmla="*/ 1144822 w 1913134"/>
              <a:gd name="connsiteY9280" fmla="*/ 1141946 h 1621113"/>
              <a:gd name="connsiteX9281" fmla="*/ 1139151 w 1913134"/>
              <a:gd name="connsiteY9281" fmla="*/ 1144676 h 1621113"/>
              <a:gd name="connsiteX9282" fmla="*/ 1135666 w 1913134"/>
              <a:gd name="connsiteY9282" fmla="*/ 1146353 h 1621113"/>
              <a:gd name="connsiteX9283" fmla="*/ 1126214 w 1913134"/>
              <a:gd name="connsiteY9283" fmla="*/ 1150901 h 1621113"/>
              <a:gd name="connsiteX9284" fmla="*/ 1131557 w 1913134"/>
              <a:gd name="connsiteY9284" fmla="*/ 1162005 h 1621113"/>
              <a:gd name="connsiteX9285" fmla="*/ 1117057 w 1913134"/>
              <a:gd name="connsiteY9285" fmla="*/ 1155307 h 1621113"/>
              <a:gd name="connsiteX9286" fmla="*/ 1107901 w 1913134"/>
              <a:gd name="connsiteY9286" fmla="*/ 1159713 h 1621113"/>
              <a:gd name="connsiteX9287" fmla="*/ 1117057 w 1913134"/>
              <a:gd name="connsiteY9287" fmla="*/ 1155307 h 1621113"/>
              <a:gd name="connsiteX9288" fmla="*/ 1113244 w 1913134"/>
              <a:gd name="connsiteY9288" fmla="*/ 1170818 h 1621113"/>
              <a:gd name="connsiteX9289" fmla="*/ 1109431 w 1913134"/>
              <a:gd name="connsiteY9289" fmla="*/ 1186328 h 1621113"/>
              <a:gd name="connsiteX9290" fmla="*/ 1104087 w 1913134"/>
              <a:gd name="connsiteY9290" fmla="*/ 1175224 h 1621113"/>
              <a:gd name="connsiteX9291" fmla="*/ 1098744 w 1913134"/>
              <a:gd name="connsiteY9291" fmla="*/ 1164119 h 1621113"/>
              <a:gd name="connsiteX9292" fmla="*/ 1094635 w 1913134"/>
              <a:gd name="connsiteY9292" fmla="*/ 1179772 h 1621113"/>
              <a:gd name="connsiteX9293" fmla="*/ 1085479 w 1913134"/>
              <a:gd name="connsiteY9293" fmla="*/ 1184178 h 1621113"/>
              <a:gd name="connsiteX9294" fmla="*/ 1090822 w 1913134"/>
              <a:gd name="connsiteY9294" fmla="*/ 1195282 h 1621113"/>
              <a:gd name="connsiteX9295" fmla="*/ 1096338 w 1913134"/>
              <a:gd name="connsiteY9295" fmla="*/ 1206745 h 1621113"/>
              <a:gd name="connsiteX9296" fmla="*/ 1087181 w 1913134"/>
              <a:gd name="connsiteY9296" fmla="*/ 1211151 h 1621113"/>
              <a:gd name="connsiteX9297" fmla="*/ 1087181 w 1913134"/>
              <a:gd name="connsiteY9297" fmla="*/ 1211151 h 1621113"/>
              <a:gd name="connsiteX9298" fmla="*/ 1078025 w 1913134"/>
              <a:gd name="connsiteY9298" fmla="*/ 1215557 h 1621113"/>
              <a:gd name="connsiteX9299" fmla="*/ 1087181 w 1913134"/>
              <a:gd name="connsiteY9299" fmla="*/ 1211151 h 1621113"/>
              <a:gd name="connsiteX9300" fmla="*/ 1083368 w 1913134"/>
              <a:gd name="connsiteY9300" fmla="*/ 1226662 h 1621113"/>
              <a:gd name="connsiteX9301" fmla="*/ 1073916 w 1913134"/>
              <a:gd name="connsiteY9301" fmla="*/ 1231210 h 1621113"/>
              <a:gd name="connsiteX9302" fmla="*/ 1064760 w 1913134"/>
              <a:gd name="connsiteY9302" fmla="*/ 1235616 h 1621113"/>
              <a:gd name="connsiteX9303" fmla="*/ 1060946 w 1913134"/>
              <a:gd name="connsiteY9303" fmla="*/ 1251126 h 1621113"/>
              <a:gd name="connsiteX9304" fmla="*/ 1070103 w 1913134"/>
              <a:gd name="connsiteY9304" fmla="*/ 1246720 h 1621113"/>
              <a:gd name="connsiteX9305" fmla="*/ 1075446 w 1913134"/>
              <a:gd name="connsiteY9305" fmla="*/ 1257825 h 1621113"/>
              <a:gd name="connsiteX9306" fmla="*/ 1079260 w 1913134"/>
              <a:gd name="connsiteY9306" fmla="*/ 1242314 h 1621113"/>
              <a:gd name="connsiteX9307" fmla="*/ 1084603 w 1913134"/>
              <a:gd name="connsiteY9307" fmla="*/ 1253418 h 1621113"/>
              <a:gd name="connsiteX9308" fmla="*/ 1080790 w 1913134"/>
              <a:gd name="connsiteY9308" fmla="*/ 1268929 h 1621113"/>
              <a:gd name="connsiteX9309" fmla="*/ 1089946 w 1913134"/>
              <a:gd name="connsiteY9309" fmla="*/ 1264523 h 1621113"/>
              <a:gd name="connsiteX9310" fmla="*/ 1099398 w 1913134"/>
              <a:gd name="connsiteY9310" fmla="*/ 1259974 h 1621113"/>
              <a:gd name="connsiteX9311" fmla="*/ 1104914 w 1913134"/>
              <a:gd name="connsiteY9311" fmla="*/ 1271437 h 1621113"/>
              <a:gd name="connsiteX9312" fmla="*/ 1110257 w 1913134"/>
              <a:gd name="connsiteY9312" fmla="*/ 1282541 h 1621113"/>
              <a:gd name="connsiteX9313" fmla="*/ 1104350 w 1913134"/>
              <a:gd name="connsiteY9313" fmla="*/ 1285384 h 1621113"/>
              <a:gd name="connsiteX9314" fmla="*/ 1100806 w 1913134"/>
              <a:gd name="connsiteY9314" fmla="*/ 1287089 h 1621113"/>
              <a:gd name="connsiteX9315" fmla="*/ 1095462 w 1913134"/>
              <a:gd name="connsiteY9315" fmla="*/ 1275985 h 1621113"/>
              <a:gd name="connsiteX9316" fmla="*/ 1100806 w 1913134"/>
              <a:gd name="connsiteY9316" fmla="*/ 1287089 h 1621113"/>
              <a:gd name="connsiteX9317" fmla="*/ 1106149 w 1913134"/>
              <a:gd name="connsiteY9317" fmla="*/ 1298194 h 1621113"/>
              <a:gd name="connsiteX9318" fmla="*/ 1096992 w 1913134"/>
              <a:gd name="connsiteY9318" fmla="*/ 1302600 h 1621113"/>
              <a:gd name="connsiteX9319" fmla="*/ 1091649 w 1913134"/>
              <a:gd name="connsiteY9319" fmla="*/ 1291495 h 1621113"/>
              <a:gd name="connsiteX9320" fmla="*/ 1082492 w 1913134"/>
              <a:gd name="connsiteY9320" fmla="*/ 1295902 h 1621113"/>
              <a:gd name="connsiteX9321" fmla="*/ 1077149 w 1913134"/>
              <a:gd name="connsiteY9321" fmla="*/ 1284797 h 1621113"/>
              <a:gd name="connsiteX9322" fmla="*/ 1071633 w 1913134"/>
              <a:gd name="connsiteY9322" fmla="*/ 1273335 h 1621113"/>
              <a:gd name="connsiteX9323" fmla="*/ 1066290 w 1913134"/>
              <a:gd name="connsiteY9323" fmla="*/ 1262231 h 1621113"/>
              <a:gd name="connsiteX9324" fmla="*/ 1057133 w 1913134"/>
              <a:gd name="connsiteY9324" fmla="*/ 1266637 h 1621113"/>
              <a:gd name="connsiteX9325" fmla="*/ 1062477 w 1913134"/>
              <a:gd name="connsiteY9325" fmla="*/ 1277741 h 1621113"/>
              <a:gd name="connsiteX9326" fmla="*/ 1053025 w 1913134"/>
              <a:gd name="connsiteY9326" fmla="*/ 1282289 h 1621113"/>
              <a:gd name="connsiteX9327" fmla="*/ 1058540 w 1913134"/>
              <a:gd name="connsiteY9327" fmla="*/ 1293752 h 1621113"/>
              <a:gd name="connsiteX9328" fmla="*/ 1057396 w 1913134"/>
              <a:gd name="connsiteY9328" fmla="*/ 1294303 h 1621113"/>
              <a:gd name="connsiteX9329" fmla="*/ 1055878 w 1913134"/>
              <a:gd name="connsiteY9329" fmla="*/ 1295033 h 1621113"/>
              <a:gd name="connsiteX9330" fmla="*/ 1049384 w 1913134"/>
              <a:gd name="connsiteY9330" fmla="*/ 1298158 h 1621113"/>
              <a:gd name="connsiteX9331" fmla="*/ 1040227 w 1913134"/>
              <a:gd name="connsiteY9331" fmla="*/ 1302564 h 1621113"/>
              <a:gd name="connsiteX9332" fmla="*/ 1031070 w 1913134"/>
              <a:gd name="connsiteY9332" fmla="*/ 1306971 h 1621113"/>
              <a:gd name="connsiteX9333" fmla="*/ 1034711 w 1913134"/>
              <a:gd name="connsiteY9333" fmla="*/ 1291102 h 1621113"/>
              <a:gd name="connsiteX9334" fmla="*/ 1033566 w 1913134"/>
              <a:gd name="connsiteY9334" fmla="*/ 1291653 h 1621113"/>
              <a:gd name="connsiteX9335" fmla="*/ 1032049 w 1913134"/>
              <a:gd name="connsiteY9335" fmla="*/ 1292383 h 1621113"/>
              <a:gd name="connsiteX9336" fmla="*/ 1025555 w 1913134"/>
              <a:gd name="connsiteY9336" fmla="*/ 1295508 h 1621113"/>
              <a:gd name="connsiteX9337" fmla="*/ 1029368 w 1913134"/>
              <a:gd name="connsiteY9337" fmla="*/ 1279998 h 1621113"/>
              <a:gd name="connsiteX9338" fmla="*/ 1024025 w 1913134"/>
              <a:gd name="connsiteY9338" fmla="*/ 1268893 h 1621113"/>
              <a:gd name="connsiteX9339" fmla="*/ 1029368 w 1913134"/>
              <a:gd name="connsiteY9339" fmla="*/ 1279998 h 1621113"/>
              <a:gd name="connsiteX9340" fmla="*/ 1020211 w 1913134"/>
              <a:gd name="connsiteY9340" fmla="*/ 1284404 h 1621113"/>
              <a:gd name="connsiteX9341" fmla="*/ 1010759 w 1913134"/>
              <a:gd name="connsiteY9341" fmla="*/ 1288952 h 1621113"/>
              <a:gd name="connsiteX9342" fmla="*/ 1016103 w 1913134"/>
              <a:gd name="connsiteY9342" fmla="*/ 1300056 h 1621113"/>
              <a:gd name="connsiteX9343" fmla="*/ 1021619 w 1913134"/>
              <a:gd name="connsiteY9343" fmla="*/ 1311519 h 1621113"/>
              <a:gd name="connsiteX9344" fmla="*/ 1012462 w 1913134"/>
              <a:gd name="connsiteY9344" fmla="*/ 1315925 h 1621113"/>
              <a:gd name="connsiteX9345" fmla="*/ 1017805 w 1913134"/>
              <a:gd name="connsiteY9345" fmla="*/ 1327029 h 1621113"/>
              <a:gd name="connsiteX9346" fmla="*/ 1008649 w 1913134"/>
              <a:gd name="connsiteY9346" fmla="*/ 1331435 h 1621113"/>
              <a:gd name="connsiteX9347" fmla="*/ 1013992 w 1913134"/>
              <a:gd name="connsiteY9347" fmla="*/ 1342540 h 1621113"/>
              <a:gd name="connsiteX9348" fmla="*/ 1004836 w 1913134"/>
              <a:gd name="connsiteY9348" fmla="*/ 1346946 h 1621113"/>
              <a:gd name="connsiteX9349" fmla="*/ 995384 w 1913134"/>
              <a:gd name="connsiteY9349" fmla="*/ 1351494 h 1621113"/>
              <a:gd name="connsiteX9350" fmla="*/ 990040 w 1913134"/>
              <a:gd name="connsiteY9350" fmla="*/ 1340390 h 1621113"/>
              <a:gd name="connsiteX9351" fmla="*/ 999492 w 1913134"/>
              <a:gd name="connsiteY9351" fmla="*/ 1335842 h 1621113"/>
              <a:gd name="connsiteX9352" fmla="*/ 990040 w 1913134"/>
              <a:gd name="connsiteY9352" fmla="*/ 1340390 h 1621113"/>
              <a:gd name="connsiteX9353" fmla="*/ 980884 w 1913134"/>
              <a:gd name="connsiteY9353" fmla="*/ 1344796 h 1621113"/>
              <a:gd name="connsiteX9354" fmla="*/ 986227 w 1913134"/>
              <a:gd name="connsiteY9354" fmla="*/ 1355900 h 1621113"/>
              <a:gd name="connsiteX9355" fmla="*/ 990040 w 1913134"/>
              <a:gd name="connsiteY9355" fmla="*/ 1340390 h 1621113"/>
              <a:gd name="connsiteX9356" fmla="*/ 995384 w 1913134"/>
              <a:gd name="connsiteY9356" fmla="*/ 1351494 h 1621113"/>
              <a:gd name="connsiteX9357" fmla="*/ 1010351 w 1913134"/>
              <a:gd name="connsiteY9357" fmla="*/ 1358408 h 1621113"/>
              <a:gd name="connsiteX9358" fmla="*/ 1000899 w 1913134"/>
              <a:gd name="connsiteY9358" fmla="*/ 1362957 h 1621113"/>
              <a:gd name="connsiteX9359" fmla="*/ 1006243 w 1913134"/>
              <a:gd name="connsiteY9359" fmla="*/ 1374061 h 1621113"/>
              <a:gd name="connsiteX9360" fmla="*/ 1010351 w 1913134"/>
              <a:gd name="connsiteY9360" fmla="*/ 1358408 h 1621113"/>
              <a:gd name="connsiteX9361" fmla="*/ 1013511 w 1913134"/>
              <a:gd name="connsiteY9361" fmla="*/ 1364974 h 1621113"/>
              <a:gd name="connsiteX9362" fmla="*/ 1013440 w 1913134"/>
              <a:gd name="connsiteY9362" fmla="*/ 1364828 h 1621113"/>
              <a:gd name="connsiteX9363" fmla="*/ 1015695 w 1913134"/>
              <a:gd name="connsiteY9363" fmla="*/ 1369513 h 1621113"/>
              <a:gd name="connsiteX9364" fmla="*/ 1024851 w 1913134"/>
              <a:gd name="connsiteY9364" fmla="*/ 1365106 h 1621113"/>
              <a:gd name="connsiteX9365" fmla="*/ 1030195 w 1913134"/>
              <a:gd name="connsiteY9365" fmla="*/ 1376211 h 1621113"/>
              <a:gd name="connsiteX9366" fmla="*/ 1021038 w 1913134"/>
              <a:gd name="connsiteY9366" fmla="*/ 1380617 h 1621113"/>
              <a:gd name="connsiteX9367" fmla="*/ 1011586 w 1913134"/>
              <a:gd name="connsiteY9367" fmla="*/ 1385165 h 1621113"/>
              <a:gd name="connsiteX9368" fmla="*/ 1016930 w 1913134"/>
              <a:gd name="connsiteY9368" fmla="*/ 1396269 h 1621113"/>
              <a:gd name="connsiteX9369" fmla="*/ 1007773 w 1913134"/>
              <a:gd name="connsiteY9369" fmla="*/ 1400676 h 1621113"/>
              <a:gd name="connsiteX9370" fmla="*/ 1002429 w 1913134"/>
              <a:gd name="connsiteY9370" fmla="*/ 1389571 h 1621113"/>
              <a:gd name="connsiteX9371" fmla="*/ 993273 w 1913134"/>
              <a:gd name="connsiteY9371" fmla="*/ 1393978 h 1621113"/>
              <a:gd name="connsiteX9372" fmla="*/ 984116 w 1913134"/>
              <a:gd name="connsiteY9372" fmla="*/ 1398384 h 1621113"/>
              <a:gd name="connsiteX9373" fmla="*/ 989460 w 1913134"/>
              <a:gd name="connsiteY9373" fmla="*/ 1409488 h 1621113"/>
              <a:gd name="connsiteX9374" fmla="*/ 993273 w 1913134"/>
              <a:gd name="connsiteY9374" fmla="*/ 1393978 h 1621113"/>
              <a:gd name="connsiteX9375" fmla="*/ 998616 w 1913134"/>
              <a:gd name="connsiteY9375" fmla="*/ 1405082 h 1621113"/>
              <a:gd name="connsiteX9376" fmla="*/ 1004132 w 1913134"/>
              <a:gd name="connsiteY9376" fmla="*/ 1416544 h 1621113"/>
              <a:gd name="connsiteX9377" fmla="*/ 998616 w 1913134"/>
              <a:gd name="connsiteY9377" fmla="*/ 1405082 h 1621113"/>
              <a:gd name="connsiteX9378" fmla="*/ 1007773 w 1913134"/>
              <a:gd name="connsiteY9378" fmla="*/ 1400676 h 1621113"/>
              <a:gd name="connsiteX9379" fmla="*/ 1008463 w 1913134"/>
              <a:gd name="connsiteY9379" fmla="*/ 1402108 h 1621113"/>
              <a:gd name="connsiteX9380" fmla="*/ 1011153 w 1913134"/>
              <a:gd name="connsiteY9380" fmla="*/ 1407700 h 1621113"/>
              <a:gd name="connsiteX9381" fmla="*/ 1010962 w 1913134"/>
              <a:gd name="connsiteY9381" fmla="*/ 1407302 h 1621113"/>
              <a:gd name="connsiteX9382" fmla="*/ 1013289 w 1913134"/>
              <a:gd name="connsiteY9382" fmla="*/ 1412138 h 1621113"/>
              <a:gd name="connsiteX9383" fmla="*/ 1013289 w 1913134"/>
              <a:gd name="connsiteY9383" fmla="*/ 1412138 h 1621113"/>
              <a:gd name="connsiteX9384" fmla="*/ 1015395 w 1913134"/>
              <a:gd name="connsiteY9384" fmla="*/ 1416515 h 1621113"/>
              <a:gd name="connsiteX9385" fmla="*/ 1018632 w 1913134"/>
              <a:gd name="connsiteY9385" fmla="*/ 1423242 h 1621113"/>
              <a:gd name="connsiteX9386" fmla="*/ 1009475 w 1913134"/>
              <a:gd name="connsiteY9386" fmla="*/ 1427648 h 1621113"/>
              <a:gd name="connsiteX9387" fmla="*/ 1000319 w 1913134"/>
              <a:gd name="connsiteY9387" fmla="*/ 1432055 h 1621113"/>
              <a:gd name="connsiteX9388" fmla="*/ 1005662 w 1913134"/>
              <a:gd name="connsiteY9388" fmla="*/ 1443159 h 1621113"/>
              <a:gd name="connsiteX9389" fmla="*/ 996210 w 1913134"/>
              <a:gd name="connsiteY9389" fmla="*/ 1447707 h 1621113"/>
              <a:gd name="connsiteX9390" fmla="*/ 1001554 w 1913134"/>
              <a:gd name="connsiteY9390" fmla="*/ 1458811 h 1621113"/>
              <a:gd name="connsiteX9391" fmla="*/ 992397 w 1913134"/>
              <a:gd name="connsiteY9391" fmla="*/ 1463218 h 1621113"/>
              <a:gd name="connsiteX9392" fmla="*/ 977897 w 1913134"/>
              <a:gd name="connsiteY9392" fmla="*/ 1456519 h 1621113"/>
              <a:gd name="connsiteX9393" fmla="*/ 972554 w 1913134"/>
              <a:gd name="connsiteY9393" fmla="*/ 1445415 h 1621113"/>
              <a:gd name="connsiteX9394" fmla="*/ 963102 w 1913134"/>
              <a:gd name="connsiteY9394" fmla="*/ 1449964 h 1621113"/>
              <a:gd name="connsiteX9395" fmla="*/ 957758 w 1913134"/>
              <a:gd name="connsiteY9395" fmla="*/ 1438859 h 1621113"/>
              <a:gd name="connsiteX9396" fmla="*/ 943086 w 1913134"/>
              <a:gd name="connsiteY9396" fmla="*/ 1431803 h 1621113"/>
              <a:gd name="connsiteX9397" fmla="*/ 937742 w 1913134"/>
              <a:gd name="connsiteY9397" fmla="*/ 1420699 h 1621113"/>
              <a:gd name="connsiteX9398" fmla="*/ 928586 w 1913134"/>
              <a:gd name="connsiteY9398" fmla="*/ 1425105 h 1621113"/>
              <a:gd name="connsiteX9399" fmla="*/ 923242 w 1913134"/>
              <a:gd name="connsiteY9399" fmla="*/ 1414001 h 1621113"/>
              <a:gd name="connsiteX9400" fmla="*/ 917899 w 1913134"/>
              <a:gd name="connsiteY9400" fmla="*/ 1402897 h 1621113"/>
              <a:gd name="connsiteX9401" fmla="*/ 908742 w 1913134"/>
              <a:gd name="connsiteY9401" fmla="*/ 1407303 h 1621113"/>
              <a:gd name="connsiteX9402" fmla="*/ 903227 w 1913134"/>
              <a:gd name="connsiteY9402" fmla="*/ 1395840 h 1621113"/>
              <a:gd name="connsiteX9403" fmla="*/ 888431 w 1913134"/>
              <a:gd name="connsiteY9403" fmla="*/ 1389284 h 1621113"/>
              <a:gd name="connsiteX9404" fmla="*/ 883088 w 1913134"/>
              <a:gd name="connsiteY9404" fmla="*/ 1378180 h 1621113"/>
              <a:gd name="connsiteX9405" fmla="*/ 868416 w 1913134"/>
              <a:gd name="connsiteY9405" fmla="*/ 1371124 h 1621113"/>
              <a:gd name="connsiteX9406" fmla="*/ 863072 w 1913134"/>
              <a:gd name="connsiteY9406" fmla="*/ 1360020 h 1621113"/>
              <a:gd name="connsiteX9407" fmla="*/ 857729 w 1913134"/>
              <a:gd name="connsiteY9407" fmla="*/ 1348915 h 1621113"/>
              <a:gd name="connsiteX9408" fmla="*/ 848572 w 1913134"/>
              <a:gd name="connsiteY9408" fmla="*/ 1353322 h 1621113"/>
              <a:gd name="connsiteX9409" fmla="*/ 843229 w 1913134"/>
              <a:gd name="connsiteY9409" fmla="*/ 1342217 h 1621113"/>
              <a:gd name="connsiteX9410" fmla="*/ 852385 w 1913134"/>
              <a:gd name="connsiteY9410" fmla="*/ 1337811 h 1621113"/>
              <a:gd name="connsiteX9411" fmla="*/ 843229 w 1913134"/>
              <a:gd name="connsiteY9411" fmla="*/ 1342217 h 1621113"/>
              <a:gd name="connsiteX9412" fmla="*/ 837885 w 1913134"/>
              <a:gd name="connsiteY9412" fmla="*/ 1331113 h 1621113"/>
              <a:gd name="connsiteX9413" fmla="*/ 828729 w 1913134"/>
              <a:gd name="connsiteY9413" fmla="*/ 1335519 h 1621113"/>
              <a:gd name="connsiteX9414" fmla="*/ 819572 w 1913134"/>
              <a:gd name="connsiteY9414" fmla="*/ 1339925 h 1621113"/>
              <a:gd name="connsiteX9415" fmla="*/ 810120 w 1913134"/>
              <a:gd name="connsiteY9415" fmla="*/ 1344474 h 1621113"/>
              <a:gd name="connsiteX9416" fmla="*/ 815464 w 1913134"/>
              <a:gd name="connsiteY9416" fmla="*/ 1355578 h 1621113"/>
              <a:gd name="connsiteX9417" fmla="*/ 806307 w 1913134"/>
              <a:gd name="connsiteY9417" fmla="*/ 1359984 h 1621113"/>
              <a:gd name="connsiteX9418" fmla="*/ 811650 w 1913134"/>
              <a:gd name="connsiteY9418" fmla="*/ 1371088 h 1621113"/>
              <a:gd name="connsiteX9419" fmla="*/ 802494 w 1913134"/>
              <a:gd name="connsiteY9419" fmla="*/ 1375495 h 1621113"/>
              <a:gd name="connsiteX9420" fmla="*/ 797150 w 1913134"/>
              <a:gd name="connsiteY9420" fmla="*/ 1364390 h 1621113"/>
              <a:gd name="connsiteX9421" fmla="*/ 793337 w 1913134"/>
              <a:gd name="connsiteY9421" fmla="*/ 1379901 h 1621113"/>
              <a:gd name="connsiteX9422" fmla="*/ 798681 w 1913134"/>
              <a:gd name="connsiteY9422" fmla="*/ 1391005 h 1621113"/>
              <a:gd name="connsiteX9423" fmla="*/ 789229 w 1913134"/>
              <a:gd name="connsiteY9423" fmla="*/ 1395553 h 1621113"/>
              <a:gd name="connsiteX9424" fmla="*/ 783885 w 1913134"/>
              <a:gd name="connsiteY9424" fmla="*/ 1384449 h 1621113"/>
              <a:gd name="connsiteX9425" fmla="*/ 774729 w 1913134"/>
              <a:gd name="connsiteY9425" fmla="*/ 1388855 h 1621113"/>
              <a:gd name="connsiteX9426" fmla="*/ 778542 w 1913134"/>
              <a:gd name="connsiteY9426" fmla="*/ 1373345 h 1621113"/>
              <a:gd name="connsiteX9427" fmla="*/ 778542 w 1913134"/>
              <a:gd name="connsiteY9427" fmla="*/ 1373345 h 1621113"/>
              <a:gd name="connsiteX9428" fmla="*/ 769385 w 1913134"/>
              <a:gd name="connsiteY9428" fmla="*/ 1377751 h 1621113"/>
              <a:gd name="connsiteX9429" fmla="*/ 760229 w 1913134"/>
              <a:gd name="connsiteY9429" fmla="*/ 1382157 h 1621113"/>
              <a:gd name="connsiteX9430" fmla="*/ 769385 w 1913134"/>
              <a:gd name="connsiteY9430" fmla="*/ 1377751 h 1621113"/>
              <a:gd name="connsiteX9431" fmla="*/ 774729 w 1913134"/>
              <a:gd name="connsiteY9431" fmla="*/ 1388855 h 1621113"/>
              <a:gd name="connsiteX9432" fmla="*/ 783885 w 1913134"/>
              <a:gd name="connsiteY9432" fmla="*/ 1384449 h 1621113"/>
              <a:gd name="connsiteX9433" fmla="*/ 789229 w 1913134"/>
              <a:gd name="connsiteY9433" fmla="*/ 1395553 h 1621113"/>
              <a:gd name="connsiteX9434" fmla="*/ 780072 w 1913134"/>
              <a:gd name="connsiteY9434" fmla="*/ 1399960 h 1621113"/>
              <a:gd name="connsiteX9435" fmla="*/ 785415 w 1913134"/>
              <a:gd name="connsiteY9435" fmla="*/ 1411064 h 1621113"/>
              <a:gd name="connsiteX9436" fmla="*/ 776259 w 1913134"/>
              <a:gd name="connsiteY9436" fmla="*/ 1415470 h 1621113"/>
              <a:gd name="connsiteX9437" fmla="*/ 770915 w 1913134"/>
              <a:gd name="connsiteY9437" fmla="*/ 1404366 h 1621113"/>
              <a:gd name="connsiteX9438" fmla="*/ 761759 w 1913134"/>
              <a:gd name="connsiteY9438" fmla="*/ 1408772 h 1621113"/>
              <a:gd name="connsiteX9439" fmla="*/ 756415 w 1913134"/>
              <a:gd name="connsiteY9439" fmla="*/ 1397668 h 1621113"/>
              <a:gd name="connsiteX9440" fmla="*/ 751072 w 1913134"/>
              <a:gd name="connsiteY9440" fmla="*/ 1386563 h 1621113"/>
              <a:gd name="connsiteX9441" fmla="*/ 750404 w 1913134"/>
              <a:gd name="connsiteY9441" fmla="*/ 1385175 h 1621113"/>
              <a:gd name="connsiteX9442" fmla="*/ 747878 w 1913134"/>
              <a:gd name="connsiteY9442" fmla="*/ 1379925 h 1621113"/>
              <a:gd name="connsiteX9443" fmla="*/ 747983 w 1913134"/>
              <a:gd name="connsiteY9443" fmla="*/ 1380144 h 1621113"/>
              <a:gd name="connsiteX9444" fmla="*/ 745729 w 1913134"/>
              <a:gd name="connsiteY9444" fmla="*/ 1375459 h 1621113"/>
              <a:gd name="connsiteX9445" fmla="*/ 736277 w 1913134"/>
              <a:gd name="connsiteY9445" fmla="*/ 1380008 h 1621113"/>
              <a:gd name="connsiteX9446" fmla="*/ 727120 w 1913134"/>
              <a:gd name="connsiteY9446" fmla="*/ 1384414 h 1621113"/>
              <a:gd name="connsiteX9447" fmla="*/ 721604 w 1913134"/>
              <a:gd name="connsiteY9447" fmla="*/ 1372951 h 1621113"/>
              <a:gd name="connsiteX9448" fmla="*/ 727120 w 1913134"/>
              <a:gd name="connsiteY9448" fmla="*/ 1384414 h 1621113"/>
              <a:gd name="connsiteX9449" fmla="*/ 717963 w 1913134"/>
              <a:gd name="connsiteY9449" fmla="*/ 1388820 h 1621113"/>
              <a:gd name="connsiteX9450" fmla="*/ 712448 w 1913134"/>
              <a:gd name="connsiteY9450" fmla="*/ 1377357 h 1621113"/>
              <a:gd name="connsiteX9451" fmla="*/ 707104 w 1913134"/>
              <a:gd name="connsiteY9451" fmla="*/ 1366253 h 1621113"/>
              <a:gd name="connsiteX9452" fmla="*/ 697948 w 1913134"/>
              <a:gd name="connsiteY9452" fmla="*/ 1370659 h 1621113"/>
              <a:gd name="connsiteX9453" fmla="*/ 688496 w 1913134"/>
              <a:gd name="connsiteY9453" fmla="*/ 1375208 h 1621113"/>
              <a:gd name="connsiteX9454" fmla="*/ 693839 w 1913134"/>
              <a:gd name="connsiteY9454" fmla="*/ 1386312 h 1621113"/>
              <a:gd name="connsiteX9455" fmla="*/ 688496 w 1913134"/>
              <a:gd name="connsiteY9455" fmla="*/ 1375208 h 1621113"/>
              <a:gd name="connsiteX9456" fmla="*/ 697948 w 1913134"/>
              <a:gd name="connsiteY9456" fmla="*/ 1370659 h 1621113"/>
              <a:gd name="connsiteX9457" fmla="*/ 703291 w 1913134"/>
              <a:gd name="connsiteY9457" fmla="*/ 1381764 h 1621113"/>
              <a:gd name="connsiteX9458" fmla="*/ 712448 w 1913134"/>
              <a:gd name="connsiteY9458" fmla="*/ 1377357 h 1621113"/>
              <a:gd name="connsiteX9459" fmla="*/ 708807 w 1913134"/>
              <a:gd name="connsiteY9459" fmla="*/ 1393226 h 1621113"/>
              <a:gd name="connsiteX9460" fmla="*/ 704698 w 1913134"/>
              <a:gd name="connsiteY9460" fmla="*/ 1408879 h 1621113"/>
              <a:gd name="connsiteX9461" fmla="*/ 705880 w 1913134"/>
              <a:gd name="connsiteY9461" fmla="*/ 1408310 h 1621113"/>
              <a:gd name="connsiteX9462" fmla="*/ 714150 w 1913134"/>
              <a:gd name="connsiteY9462" fmla="*/ 1404330 h 1621113"/>
              <a:gd name="connsiteX9463" fmla="*/ 723307 w 1913134"/>
              <a:gd name="connsiteY9463" fmla="*/ 1399924 h 1621113"/>
              <a:gd name="connsiteX9464" fmla="*/ 728650 w 1913134"/>
              <a:gd name="connsiteY9464" fmla="*/ 1411028 h 1621113"/>
              <a:gd name="connsiteX9465" fmla="*/ 723307 w 1913134"/>
              <a:gd name="connsiteY9465" fmla="*/ 1399924 h 1621113"/>
              <a:gd name="connsiteX9466" fmla="*/ 732463 w 1913134"/>
              <a:gd name="connsiteY9466" fmla="*/ 1395518 h 1621113"/>
              <a:gd name="connsiteX9467" fmla="*/ 737807 w 1913134"/>
              <a:gd name="connsiteY9467" fmla="*/ 1406622 h 1621113"/>
              <a:gd name="connsiteX9468" fmla="*/ 743150 w 1913134"/>
              <a:gd name="connsiteY9468" fmla="*/ 1417726 h 1621113"/>
              <a:gd name="connsiteX9469" fmla="*/ 748494 w 1913134"/>
              <a:gd name="connsiteY9469" fmla="*/ 1428831 h 1621113"/>
              <a:gd name="connsiteX9470" fmla="*/ 739337 w 1913134"/>
              <a:gd name="connsiteY9470" fmla="*/ 1433237 h 1621113"/>
              <a:gd name="connsiteX9471" fmla="*/ 733994 w 1913134"/>
              <a:gd name="connsiteY9471" fmla="*/ 1422133 h 1621113"/>
              <a:gd name="connsiteX9472" fmla="*/ 730180 w 1913134"/>
              <a:gd name="connsiteY9472" fmla="*/ 1437643 h 1621113"/>
              <a:gd name="connsiteX9473" fmla="*/ 724837 w 1913134"/>
              <a:gd name="connsiteY9473" fmla="*/ 1426539 h 1621113"/>
              <a:gd name="connsiteX9474" fmla="*/ 715385 w 1913134"/>
              <a:gd name="connsiteY9474" fmla="*/ 1431087 h 1621113"/>
              <a:gd name="connsiteX9475" fmla="*/ 711572 w 1913134"/>
              <a:gd name="connsiteY9475" fmla="*/ 1446598 h 1621113"/>
              <a:gd name="connsiteX9476" fmla="*/ 709568 w 1913134"/>
              <a:gd name="connsiteY9476" fmla="*/ 1442433 h 1621113"/>
              <a:gd name="connsiteX9477" fmla="*/ 709426 w 1913134"/>
              <a:gd name="connsiteY9477" fmla="*/ 1442139 h 1621113"/>
              <a:gd name="connsiteX9478" fmla="*/ 706228 w 1913134"/>
              <a:gd name="connsiteY9478" fmla="*/ 1435493 h 1621113"/>
              <a:gd name="connsiteX9479" fmla="*/ 700885 w 1913134"/>
              <a:gd name="connsiteY9479" fmla="*/ 1424389 h 1621113"/>
              <a:gd name="connsiteX9480" fmla="*/ 691728 w 1913134"/>
              <a:gd name="connsiteY9480" fmla="*/ 1428795 h 1621113"/>
              <a:gd name="connsiteX9481" fmla="*/ 691728 w 1913134"/>
              <a:gd name="connsiteY9481" fmla="*/ 1428795 h 1621113"/>
              <a:gd name="connsiteX9482" fmla="*/ 697072 w 1913134"/>
              <a:gd name="connsiteY9482" fmla="*/ 1439900 h 1621113"/>
              <a:gd name="connsiteX9483" fmla="*/ 687915 w 1913134"/>
              <a:gd name="connsiteY9483" fmla="*/ 1444306 h 1621113"/>
              <a:gd name="connsiteX9484" fmla="*/ 693259 w 1913134"/>
              <a:gd name="connsiteY9484" fmla="*/ 1455410 h 1621113"/>
              <a:gd name="connsiteX9485" fmla="*/ 702415 w 1913134"/>
              <a:gd name="connsiteY9485" fmla="*/ 1451004 h 1621113"/>
              <a:gd name="connsiteX9486" fmla="*/ 707931 w 1913134"/>
              <a:gd name="connsiteY9486" fmla="*/ 1462466 h 1621113"/>
              <a:gd name="connsiteX9487" fmla="*/ 704118 w 1913134"/>
              <a:gd name="connsiteY9487" fmla="*/ 1477977 h 1621113"/>
              <a:gd name="connsiteX9488" fmla="*/ 698774 w 1913134"/>
              <a:gd name="connsiteY9488" fmla="*/ 1466872 h 1621113"/>
              <a:gd name="connsiteX9489" fmla="*/ 704118 w 1913134"/>
              <a:gd name="connsiteY9489" fmla="*/ 1477977 h 1621113"/>
              <a:gd name="connsiteX9490" fmla="*/ 694666 w 1913134"/>
              <a:gd name="connsiteY9490" fmla="*/ 1482525 h 1621113"/>
              <a:gd name="connsiteX9491" fmla="*/ 689322 w 1913134"/>
              <a:gd name="connsiteY9491" fmla="*/ 1471421 h 1621113"/>
              <a:gd name="connsiteX9492" fmla="*/ 685509 w 1913134"/>
              <a:gd name="connsiteY9492" fmla="*/ 1486931 h 1621113"/>
              <a:gd name="connsiteX9493" fmla="*/ 680166 w 1913134"/>
              <a:gd name="connsiteY9493" fmla="*/ 1475827 h 1621113"/>
              <a:gd name="connsiteX9494" fmla="*/ 685509 w 1913134"/>
              <a:gd name="connsiteY9494" fmla="*/ 1486931 h 1621113"/>
              <a:gd name="connsiteX9495" fmla="*/ 676353 w 1913134"/>
              <a:gd name="connsiteY9495" fmla="*/ 1491337 h 1621113"/>
              <a:gd name="connsiteX9496" fmla="*/ 661853 w 1913134"/>
              <a:gd name="connsiteY9496" fmla="*/ 1484639 h 1621113"/>
              <a:gd name="connsiteX9497" fmla="*/ 656337 w 1913134"/>
              <a:gd name="connsiteY9497" fmla="*/ 1473177 h 1621113"/>
              <a:gd name="connsiteX9498" fmla="*/ 650993 w 1913134"/>
              <a:gd name="connsiteY9498" fmla="*/ 1462073 h 1621113"/>
              <a:gd name="connsiteX9499" fmla="*/ 636198 w 1913134"/>
              <a:gd name="connsiteY9499" fmla="*/ 1455517 h 1621113"/>
              <a:gd name="connsiteX9500" fmla="*/ 630855 w 1913134"/>
              <a:gd name="connsiteY9500" fmla="*/ 1444412 h 1621113"/>
              <a:gd name="connsiteX9501" fmla="*/ 625511 w 1913134"/>
              <a:gd name="connsiteY9501" fmla="*/ 1433308 h 1621113"/>
              <a:gd name="connsiteX9502" fmla="*/ 619995 w 1913134"/>
              <a:gd name="connsiteY9502" fmla="*/ 1421846 h 1621113"/>
              <a:gd name="connsiteX9503" fmla="*/ 605495 w 1913134"/>
              <a:gd name="connsiteY9503" fmla="*/ 1415148 h 1621113"/>
              <a:gd name="connsiteX9504" fmla="*/ 600152 w 1913134"/>
              <a:gd name="connsiteY9504" fmla="*/ 1404043 h 1621113"/>
              <a:gd name="connsiteX9505" fmla="*/ 597688 w 1913134"/>
              <a:gd name="connsiteY9505" fmla="*/ 1398922 h 1621113"/>
              <a:gd name="connsiteX9506" fmla="*/ 597481 w 1913134"/>
              <a:gd name="connsiteY9506" fmla="*/ 1398491 h 1621113"/>
              <a:gd name="connsiteX9507" fmla="*/ 597235 w 1913134"/>
              <a:gd name="connsiteY9507" fmla="*/ 1397981 h 1621113"/>
              <a:gd name="connsiteX9508" fmla="*/ 596958 w 1913134"/>
              <a:gd name="connsiteY9508" fmla="*/ 1397405 h 1621113"/>
              <a:gd name="connsiteX9509" fmla="*/ 597063 w 1913134"/>
              <a:gd name="connsiteY9509" fmla="*/ 1397624 h 1621113"/>
              <a:gd name="connsiteX9510" fmla="*/ 594809 w 1913134"/>
              <a:gd name="connsiteY9510" fmla="*/ 1392939 h 1621113"/>
              <a:gd name="connsiteX9511" fmla="*/ 596813 w 1913134"/>
              <a:gd name="connsiteY9511" fmla="*/ 1397103 h 1621113"/>
              <a:gd name="connsiteX9512" fmla="*/ 596896 w 1913134"/>
              <a:gd name="connsiteY9512" fmla="*/ 1397276 h 1621113"/>
              <a:gd name="connsiteX9513" fmla="*/ 597147 w 1913134"/>
              <a:gd name="connsiteY9513" fmla="*/ 1397797 h 1621113"/>
              <a:gd name="connsiteX9514" fmla="*/ 597235 w 1913134"/>
              <a:gd name="connsiteY9514" fmla="*/ 1397981 h 1621113"/>
              <a:gd name="connsiteX9515" fmla="*/ 597688 w 1913134"/>
              <a:gd name="connsiteY9515" fmla="*/ 1398922 h 1621113"/>
              <a:gd name="connsiteX9516" fmla="*/ 597814 w 1913134"/>
              <a:gd name="connsiteY9516" fmla="*/ 1399185 h 1621113"/>
              <a:gd name="connsiteX9517" fmla="*/ 600152 w 1913134"/>
              <a:gd name="connsiteY9517" fmla="*/ 1404043 h 1621113"/>
              <a:gd name="connsiteX9518" fmla="*/ 590995 w 1913134"/>
              <a:gd name="connsiteY9518" fmla="*/ 1408450 h 1621113"/>
              <a:gd name="connsiteX9519" fmla="*/ 591663 w 1913134"/>
              <a:gd name="connsiteY9519" fmla="*/ 1409838 h 1621113"/>
              <a:gd name="connsiteX9520" fmla="*/ 594171 w 1913134"/>
              <a:gd name="connsiteY9520" fmla="*/ 1415050 h 1621113"/>
              <a:gd name="connsiteX9521" fmla="*/ 594085 w 1913134"/>
              <a:gd name="connsiteY9521" fmla="*/ 1414869 h 1621113"/>
              <a:gd name="connsiteX9522" fmla="*/ 596339 w 1913134"/>
              <a:gd name="connsiteY9522" fmla="*/ 1419554 h 1621113"/>
              <a:gd name="connsiteX9523" fmla="*/ 587182 w 1913134"/>
              <a:gd name="connsiteY9523" fmla="*/ 1423960 h 1621113"/>
              <a:gd name="connsiteX9524" fmla="*/ 592526 w 1913134"/>
              <a:gd name="connsiteY9524" fmla="*/ 1435064 h 1621113"/>
              <a:gd name="connsiteX9525" fmla="*/ 583074 w 1913134"/>
              <a:gd name="connsiteY9525" fmla="*/ 1439613 h 1621113"/>
              <a:gd name="connsiteX9526" fmla="*/ 579433 w 1913134"/>
              <a:gd name="connsiteY9526" fmla="*/ 1455481 h 1621113"/>
              <a:gd name="connsiteX9527" fmla="*/ 576017 w 1913134"/>
              <a:gd name="connsiteY9527" fmla="*/ 1448383 h 1621113"/>
              <a:gd name="connsiteX9528" fmla="*/ 576244 w 1913134"/>
              <a:gd name="connsiteY9528" fmla="*/ 1448855 h 1621113"/>
              <a:gd name="connsiteX9529" fmla="*/ 573917 w 1913134"/>
              <a:gd name="connsiteY9529" fmla="*/ 1444019 h 1621113"/>
              <a:gd name="connsiteX9530" fmla="*/ 573917 w 1913134"/>
              <a:gd name="connsiteY9530" fmla="*/ 1444019 h 1621113"/>
              <a:gd name="connsiteX9531" fmla="*/ 579433 w 1913134"/>
              <a:gd name="connsiteY9531" fmla="*/ 1455481 h 1621113"/>
              <a:gd name="connsiteX9532" fmla="*/ 570276 w 1913134"/>
              <a:gd name="connsiteY9532" fmla="*/ 1459887 h 1621113"/>
              <a:gd name="connsiteX9533" fmla="*/ 564760 w 1913134"/>
              <a:gd name="connsiteY9533" fmla="*/ 1448425 h 1621113"/>
              <a:gd name="connsiteX9534" fmla="*/ 555604 w 1913134"/>
              <a:gd name="connsiteY9534" fmla="*/ 1452831 h 1621113"/>
              <a:gd name="connsiteX9535" fmla="*/ 552932 w 1913134"/>
              <a:gd name="connsiteY9535" fmla="*/ 1447279 h 1621113"/>
              <a:gd name="connsiteX9536" fmla="*/ 552803 w 1913134"/>
              <a:gd name="connsiteY9536" fmla="*/ 1447010 h 1621113"/>
              <a:gd name="connsiteX9537" fmla="*/ 550260 w 1913134"/>
              <a:gd name="connsiteY9537" fmla="*/ 1441727 h 1621113"/>
              <a:gd name="connsiteX9538" fmla="*/ 551405 w 1913134"/>
              <a:gd name="connsiteY9538" fmla="*/ 1441176 h 1621113"/>
              <a:gd name="connsiteX9539" fmla="*/ 553745 w 1913134"/>
              <a:gd name="connsiteY9539" fmla="*/ 1440050 h 1621113"/>
              <a:gd name="connsiteX9540" fmla="*/ 558272 w 1913134"/>
              <a:gd name="connsiteY9540" fmla="*/ 1437872 h 1621113"/>
              <a:gd name="connsiteX9541" fmla="*/ 559417 w 1913134"/>
              <a:gd name="connsiteY9541" fmla="*/ 1437321 h 1621113"/>
              <a:gd name="connsiteX9542" fmla="*/ 553745 w 1913134"/>
              <a:gd name="connsiteY9542" fmla="*/ 1440050 h 1621113"/>
              <a:gd name="connsiteX9543" fmla="*/ 550260 w 1913134"/>
              <a:gd name="connsiteY9543" fmla="*/ 1441727 h 1621113"/>
              <a:gd name="connsiteX9544" fmla="*/ 548256 w 1913134"/>
              <a:gd name="connsiteY9544" fmla="*/ 1437563 h 1621113"/>
              <a:gd name="connsiteX9545" fmla="*/ 548111 w 1913134"/>
              <a:gd name="connsiteY9545" fmla="*/ 1437261 h 1621113"/>
              <a:gd name="connsiteX9546" fmla="*/ 544917 w 1913134"/>
              <a:gd name="connsiteY9546" fmla="*/ 1430623 h 1621113"/>
              <a:gd name="connsiteX9547" fmla="*/ 530122 w 1913134"/>
              <a:gd name="connsiteY9547" fmla="*/ 1424067 h 1621113"/>
              <a:gd name="connsiteX9548" fmla="*/ 535465 w 1913134"/>
              <a:gd name="connsiteY9548" fmla="*/ 1435171 h 1621113"/>
              <a:gd name="connsiteX9549" fmla="*/ 526308 w 1913134"/>
              <a:gd name="connsiteY9549" fmla="*/ 1439577 h 1621113"/>
              <a:gd name="connsiteX9550" fmla="*/ 531652 w 1913134"/>
              <a:gd name="connsiteY9550" fmla="*/ 1450681 h 1621113"/>
              <a:gd name="connsiteX9551" fmla="*/ 517152 w 1913134"/>
              <a:gd name="connsiteY9551" fmla="*/ 1443983 h 1621113"/>
              <a:gd name="connsiteX9552" fmla="*/ 522495 w 1913134"/>
              <a:gd name="connsiteY9552" fmla="*/ 1455088 h 1621113"/>
              <a:gd name="connsiteX9553" fmla="*/ 513339 w 1913134"/>
              <a:gd name="connsiteY9553" fmla="*/ 1459494 h 1621113"/>
              <a:gd name="connsiteX9554" fmla="*/ 498543 w 1913134"/>
              <a:gd name="connsiteY9554" fmla="*/ 1452938 h 1621113"/>
              <a:gd name="connsiteX9555" fmla="*/ 507995 w 1913134"/>
              <a:gd name="connsiteY9555" fmla="*/ 1448390 h 1621113"/>
              <a:gd name="connsiteX9556" fmla="*/ 507327 w 1913134"/>
              <a:gd name="connsiteY9556" fmla="*/ 1447002 h 1621113"/>
              <a:gd name="connsiteX9557" fmla="*/ 504823 w 1913134"/>
              <a:gd name="connsiteY9557" fmla="*/ 1441798 h 1621113"/>
              <a:gd name="connsiteX9558" fmla="*/ 504906 w 1913134"/>
              <a:gd name="connsiteY9558" fmla="*/ 1441970 h 1621113"/>
              <a:gd name="connsiteX9559" fmla="*/ 502652 w 1913134"/>
              <a:gd name="connsiteY9559" fmla="*/ 1437285 h 1621113"/>
              <a:gd name="connsiteX9560" fmla="*/ 503797 w 1913134"/>
              <a:gd name="connsiteY9560" fmla="*/ 1436735 h 1621113"/>
              <a:gd name="connsiteX9561" fmla="*/ 506137 w 1913134"/>
              <a:gd name="connsiteY9561" fmla="*/ 1435608 h 1621113"/>
              <a:gd name="connsiteX9562" fmla="*/ 510664 w 1913134"/>
              <a:gd name="connsiteY9562" fmla="*/ 1433430 h 1621113"/>
              <a:gd name="connsiteX9563" fmla="*/ 511808 w 1913134"/>
              <a:gd name="connsiteY9563" fmla="*/ 1432879 h 1621113"/>
              <a:gd name="connsiteX9564" fmla="*/ 520965 w 1913134"/>
              <a:gd name="connsiteY9564" fmla="*/ 1428473 h 1621113"/>
              <a:gd name="connsiteX9565" fmla="*/ 511808 w 1913134"/>
              <a:gd name="connsiteY9565" fmla="*/ 1432879 h 1621113"/>
              <a:gd name="connsiteX9566" fmla="*/ 506293 w 1913134"/>
              <a:gd name="connsiteY9566" fmla="*/ 1421417 h 1621113"/>
              <a:gd name="connsiteX9567" fmla="*/ 491793 w 1913134"/>
              <a:gd name="connsiteY9567" fmla="*/ 1414719 h 1621113"/>
              <a:gd name="connsiteX9568" fmla="*/ 500949 w 1913134"/>
              <a:gd name="connsiteY9568" fmla="*/ 1410313 h 1621113"/>
              <a:gd name="connsiteX9569" fmla="*/ 495606 w 1913134"/>
              <a:gd name="connsiteY9569" fmla="*/ 1399208 h 1621113"/>
              <a:gd name="connsiteX9570" fmla="*/ 486449 w 1913134"/>
              <a:gd name="connsiteY9570" fmla="*/ 1403614 h 1621113"/>
              <a:gd name="connsiteX9571" fmla="*/ 491793 w 1913134"/>
              <a:gd name="connsiteY9571" fmla="*/ 1414719 h 1621113"/>
              <a:gd name="connsiteX9572" fmla="*/ 497136 w 1913134"/>
              <a:gd name="connsiteY9572" fmla="*/ 1425823 h 1621113"/>
              <a:gd name="connsiteX9573" fmla="*/ 502652 w 1913134"/>
              <a:gd name="connsiteY9573" fmla="*/ 1437285 h 1621113"/>
              <a:gd name="connsiteX9574" fmla="*/ 493200 w 1913134"/>
              <a:gd name="connsiteY9574" fmla="*/ 1441834 h 1621113"/>
              <a:gd name="connsiteX9575" fmla="*/ 498543 w 1913134"/>
              <a:gd name="connsiteY9575" fmla="*/ 1452938 h 1621113"/>
              <a:gd name="connsiteX9576" fmla="*/ 489387 w 1913134"/>
              <a:gd name="connsiteY9576" fmla="*/ 1457344 h 1621113"/>
              <a:gd name="connsiteX9577" fmla="*/ 484043 w 1913134"/>
              <a:gd name="connsiteY9577" fmla="*/ 1446240 h 1621113"/>
              <a:gd name="connsiteX9578" fmla="*/ 474887 w 1913134"/>
              <a:gd name="connsiteY9578" fmla="*/ 1450646 h 1621113"/>
              <a:gd name="connsiteX9579" fmla="*/ 480230 w 1913134"/>
              <a:gd name="connsiteY9579" fmla="*/ 1461750 h 1621113"/>
              <a:gd name="connsiteX9580" fmla="*/ 465730 w 1913134"/>
              <a:gd name="connsiteY9580" fmla="*/ 1455052 h 1621113"/>
              <a:gd name="connsiteX9581" fmla="*/ 456278 w 1913134"/>
              <a:gd name="connsiteY9581" fmla="*/ 1459601 h 1621113"/>
              <a:gd name="connsiteX9582" fmla="*/ 452862 w 1913134"/>
              <a:gd name="connsiteY9582" fmla="*/ 1452502 h 1621113"/>
              <a:gd name="connsiteX9583" fmla="*/ 453089 w 1913134"/>
              <a:gd name="connsiteY9583" fmla="*/ 1452974 h 1621113"/>
              <a:gd name="connsiteX9584" fmla="*/ 450762 w 1913134"/>
              <a:gd name="connsiteY9584" fmla="*/ 1448138 h 1621113"/>
              <a:gd name="connsiteX9585" fmla="*/ 460214 w 1913134"/>
              <a:gd name="connsiteY9585" fmla="*/ 1443590 h 1621113"/>
              <a:gd name="connsiteX9586" fmla="*/ 450762 w 1913134"/>
              <a:gd name="connsiteY9586" fmla="*/ 1448138 h 1621113"/>
              <a:gd name="connsiteX9587" fmla="*/ 445419 w 1913134"/>
              <a:gd name="connsiteY9587" fmla="*/ 1437034 h 1621113"/>
              <a:gd name="connsiteX9588" fmla="*/ 454871 w 1913134"/>
              <a:gd name="connsiteY9588" fmla="*/ 1432486 h 1621113"/>
              <a:gd name="connsiteX9589" fmla="*/ 454871 w 1913134"/>
              <a:gd name="connsiteY9589" fmla="*/ 1432486 h 1621113"/>
              <a:gd name="connsiteX9590" fmla="*/ 440075 w 1913134"/>
              <a:gd name="connsiteY9590" fmla="*/ 1425930 h 1621113"/>
              <a:gd name="connsiteX9591" fmla="*/ 449527 w 1913134"/>
              <a:gd name="connsiteY9591" fmla="*/ 1421381 h 1621113"/>
              <a:gd name="connsiteX9592" fmla="*/ 458684 w 1913134"/>
              <a:gd name="connsiteY9592" fmla="*/ 1416975 h 1621113"/>
              <a:gd name="connsiteX9593" fmla="*/ 464027 w 1913134"/>
              <a:gd name="connsiteY9593" fmla="*/ 1428079 h 1621113"/>
              <a:gd name="connsiteX9594" fmla="*/ 473184 w 1913134"/>
              <a:gd name="connsiteY9594" fmla="*/ 1423673 h 1621113"/>
              <a:gd name="connsiteX9595" fmla="*/ 469371 w 1913134"/>
              <a:gd name="connsiteY9595" fmla="*/ 1439184 h 1621113"/>
              <a:gd name="connsiteX9596" fmla="*/ 478527 w 1913134"/>
              <a:gd name="connsiteY9596" fmla="*/ 1434777 h 1621113"/>
              <a:gd name="connsiteX9597" fmla="*/ 487684 w 1913134"/>
              <a:gd name="connsiteY9597" fmla="*/ 1430371 h 1621113"/>
              <a:gd name="connsiteX9598" fmla="*/ 482341 w 1913134"/>
              <a:gd name="connsiteY9598" fmla="*/ 1419267 h 1621113"/>
              <a:gd name="connsiteX9599" fmla="*/ 473184 w 1913134"/>
              <a:gd name="connsiteY9599" fmla="*/ 1423673 h 1621113"/>
              <a:gd name="connsiteX9600" fmla="*/ 467841 w 1913134"/>
              <a:gd name="connsiteY9600" fmla="*/ 1412569 h 1621113"/>
              <a:gd name="connsiteX9601" fmla="*/ 476997 w 1913134"/>
              <a:gd name="connsiteY9601" fmla="*/ 1408163 h 1621113"/>
              <a:gd name="connsiteX9602" fmla="*/ 467841 w 1913134"/>
              <a:gd name="connsiteY9602" fmla="*/ 1412569 h 1621113"/>
              <a:gd name="connsiteX9603" fmla="*/ 464635 w 1913134"/>
              <a:gd name="connsiteY9603" fmla="*/ 1405906 h 1621113"/>
              <a:gd name="connsiteX9604" fmla="*/ 464752 w 1913134"/>
              <a:gd name="connsiteY9604" fmla="*/ 1406149 h 1621113"/>
              <a:gd name="connsiteX9605" fmla="*/ 462497 w 1913134"/>
              <a:gd name="connsiteY9605" fmla="*/ 1401465 h 1621113"/>
              <a:gd name="connsiteX9606" fmla="*/ 453341 w 1913134"/>
              <a:gd name="connsiteY9606" fmla="*/ 1405871 h 1621113"/>
              <a:gd name="connsiteX9607" fmla="*/ 458684 w 1913134"/>
              <a:gd name="connsiteY9607" fmla="*/ 1416975 h 1621113"/>
              <a:gd name="connsiteX9608" fmla="*/ 449527 w 1913134"/>
              <a:gd name="connsiteY9608" fmla="*/ 1421381 h 1621113"/>
              <a:gd name="connsiteX9609" fmla="*/ 440075 w 1913134"/>
              <a:gd name="connsiteY9609" fmla="*/ 1425930 h 1621113"/>
              <a:gd name="connsiteX9610" fmla="*/ 425575 w 1913134"/>
              <a:gd name="connsiteY9610" fmla="*/ 1419232 h 1621113"/>
              <a:gd name="connsiteX9611" fmla="*/ 430919 w 1913134"/>
              <a:gd name="connsiteY9611" fmla="*/ 1430336 h 1621113"/>
              <a:gd name="connsiteX9612" fmla="*/ 421762 w 1913134"/>
              <a:gd name="connsiteY9612" fmla="*/ 1434742 h 1621113"/>
              <a:gd name="connsiteX9613" fmla="*/ 412606 w 1913134"/>
              <a:gd name="connsiteY9613" fmla="*/ 1439148 h 1621113"/>
              <a:gd name="connsiteX9614" fmla="*/ 403154 w 1913134"/>
              <a:gd name="connsiteY9614" fmla="*/ 1443697 h 1621113"/>
              <a:gd name="connsiteX9615" fmla="*/ 397810 w 1913134"/>
              <a:gd name="connsiteY9615" fmla="*/ 1432592 h 1621113"/>
              <a:gd name="connsiteX9616" fmla="*/ 392295 w 1913134"/>
              <a:gd name="connsiteY9616" fmla="*/ 1421130 h 1621113"/>
              <a:gd name="connsiteX9617" fmla="*/ 397810 w 1913134"/>
              <a:gd name="connsiteY9617" fmla="*/ 1432592 h 1621113"/>
              <a:gd name="connsiteX9618" fmla="*/ 383138 w 1913134"/>
              <a:gd name="connsiteY9618" fmla="*/ 1425536 h 1621113"/>
              <a:gd name="connsiteX9619" fmla="*/ 359481 w 1913134"/>
              <a:gd name="connsiteY9619" fmla="*/ 1423244 h 1621113"/>
              <a:gd name="connsiteX9620" fmla="*/ 350029 w 1913134"/>
              <a:gd name="connsiteY9620" fmla="*/ 1427793 h 1621113"/>
              <a:gd name="connsiteX9621" fmla="*/ 344686 w 1913134"/>
              <a:gd name="connsiteY9621" fmla="*/ 1416688 h 1621113"/>
              <a:gd name="connsiteX9622" fmla="*/ 354138 w 1913134"/>
              <a:gd name="connsiteY9622" fmla="*/ 1412140 h 1621113"/>
              <a:gd name="connsiteX9623" fmla="*/ 344686 w 1913134"/>
              <a:gd name="connsiteY9623" fmla="*/ 1416688 h 1621113"/>
              <a:gd name="connsiteX9624" fmla="*/ 335529 w 1913134"/>
              <a:gd name="connsiteY9624" fmla="*/ 1421094 h 1621113"/>
              <a:gd name="connsiteX9625" fmla="*/ 330186 w 1913134"/>
              <a:gd name="connsiteY9625" fmla="*/ 1409990 h 1621113"/>
              <a:gd name="connsiteX9626" fmla="*/ 321029 w 1913134"/>
              <a:gd name="connsiteY9626" fmla="*/ 1414396 h 1621113"/>
              <a:gd name="connsiteX9627" fmla="*/ 311873 w 1913134"/>
              <a:gd name="connsiteY9627" fmla="*/ 1418803 h 1621113"/>
              <a:gd name="connsiteX9628" fmla="*/ 306357 w 1913134"/>
              <a:gd name="connsiteY9628" fmla="*/ 1407340 h 1621113"/>
              <a:gd name="connsiteX9629" fmla="*/ 296905 w 1913134"/>
              <a:gd name="connsiteY9629" fmla="*/ 1411888 h 1621113"/>
              <a:gd name="connsiteX9630" fmla="*/ 291562 w 1913134"/>
              <a:gd name="connsiteY9630" fmla="*/ 1400784 h 1621113"/>
              <a:gd name="connsiteX9631" fmla="*/ 288364 w 1913134"/>
              <a:gd name="connsiteY9631" fmla="*/ 1394139 h 1621113"/>
              <a:gd name="connsiteX9632" fmla="*/ 288473 w 1913134"/>
              <a:gd name="connsiteY9632" fmla="*/ 1394365 h 1621113"/>
              <a:gd name="connsiteX9633" fmla="*/ 286218 w 1913134"/>
              <a:gd name="connsiteY9633" fmla="*/ 1389680 h 1621113"/>
              <a:gd name="connsiteX9634" fmla="*/ 295670 w 1913134"/>
              <a:gd name="connsiteY9634" fmla="*/ 1385132 h 1621113"/>
              <a:gd name="connsiteX9635" fmla="*/ 293666 w 1913134"/>
              <a:gd name="connsiteY9635" fmla="*/ 1380968 h 1621113"/>
              <a:gd name="connsiteX9636" fmla="*/ 293561 w 1913134"/>
              <a:gd name="connsiteY9636" fmla="*/ 1380748 h 1621113"/>
              <a:gd name="connsiteX9637" fmla="*/ 290327 w 1913134"/>
              <a:gd name="connsiteY9637" fmla="*/ 1374027 h 1621113"/>
              <a:gd name="connsiteX9638" fmla="*/ 284811 w 1913134"/>
              <a:gd name="connsiteY9638" fmla="*/ 1362565 h 1621113"/>
              <a:gd name="connsiteX9639" fmla="*/ 275359 w 1913134"/>
              <a:gd name="connsiteY9639" fmla="*/ 1367113 h 1621113"/>
              <a:gd name="connsiteX9640" fmla="*/ 266202 w 1913134"/>
              <a:gd name="connsiteY9640" fmla="*/ 1371519 h 1621113"/>
              <a:gd name="connsiteX9641" fmla="*/ 251702 w 1913134"/>
              <a:gd name="connsiteY9641" fmla="*/ 1364821 h 1621113"/>
              <a:gd name="connsiteX9642" fmla="*/ 242546 w 1913134"/>
              <a:gd name="connsiteY9642" fmla="*/ 1369228 h 1621113"/>
              <a:gd name="connsiteX9643" fmla="*/ 227750 w 1913134"/>
              <a:gd name="connsiteY9643" fmla="*/ 1362672 h 1621113"/>
              <a:gd name="connsiteX9644" fmla="*/ 213250 w 1913134"/>
              <a:gd name="connsiteY9644" fmla="*/ 1355974 h 1621113"/>
              <a:gd name="connsiteX9645" fmla="*/ 215588 w 1913134"/>
              <a:gd name="connsiteY9645" fmla="*/ 1360832 h 1621113"/>
              <a:gd name="connsiteX9646" fmla="*/ 215917 w 1913134"/>
              <a:gd name="connsiteY9646" fmla="*/ 1361515 h 1621113"/>
              <a:gd name="connsiteX9647" fmla="*/ 215922 w 1913134"/>
              <a:gd name="connsiteY9647" fmla="*/ 1361526 h 1621113"/>
              <a:gd name="connsiteX9648" fmla="*/ 216256 w 1913134"/>
              <a:gd name="connsiteY9648" fmla="*/ 1362220 h 1621113"/>
              <a:gd name="connsiteX9649" fmla="*/ 216739 w 1913134"/>
              <a:gd name="connsiteY9649" fmla="*/ 1363223 h 1621113"/>
              <a:gd name="connsiteX9650" fmla="*/ 218594 w 1913134"/>
              <a:gd name="connsiteY9650" fmla="*/ 1367078 h 1621113"/>
              <a:gd name="connsiteX9651" fmla="*/ 220598 w 1913134"/>
              <a:gd name="connsiteY9651" fmla="*/ 1371242 h 1621113"/>
              <a:gd name="connsiteX9652" fmla="*/ 220743 w 1913134"/>
              <a:gd name="connsiteY9652" fmla="*/ 1371544 h 1621113"/>
              <a:gd name="connsiteX9653" fmla="*/ 223937 w 1913134"/>
              <a:gd name="connsiteY9653" fmla="*/ 1378182 h 1621113"/>
              <a:gd name="connsiteX9654" fmla="*/ 214781 w 1913134"/>
              <a:gd name="connsiteY9654" fmla="*/ 1382588 h 1621113"/>
              <a:gd name="connsiteX9655" fmla="*/ 214113 w 1913134"/>
              <a:gd name="connsiteY9655" fmla="*/ 1381200 h 1621113"/>
              <a:gd name="connsiteX9656" fmla="*/ 212638 w 1913134"/>
              <a:gd name="connsiteY9656" fmla="*/ 1378135 h 1621113"/>
              <a:gd name="connsiteX9657" fmla="*/ 209437 w 1913134"/>
              <a:gd name="connsiteY9657" fmla="*/ 1371484 h 1621113"/>
              <a:gd name="connsiteX9658" fmla="*/ 200281 w 1913134"/>
              <a:gd name="connsiteY9658" fmla="*/ 1375890 h 1621113"/>
              <a:gd name="connsiteX9659" fmla="*/ 194937 w 1913134"/>
              <a:gd name="connsiteY9659" fmla="*/ 1364786 h 1621113"/>
              <a:gd name="connsiteX9660" fmla="*/ 204094 w 1913134"/>
              <a:gd name="connsiteY9660" fmla="*/ 1360380 h 1621113"/>
              <a:gd name="connsiteX9661" fmla="*/ 198578 w 1913134"/>
              <a:gd name="connsiteY9661" fmla="*/ 1348917 h 1621113"/>
              <a:gd name="connsiteX9662" fmla="*/ 189421 w 1913134"/>
              <a:gd name="connsiteY9662" fmla="*/ 1353324 h 1621113"/>
              <a:gd name="connsiteX9663" fmla="*/ 184078 w 1913134"/>
              <a:gd name="connsiteY9663" fmla="*/ 1342219 h 1621113"/>
              <a:gd name="connsiteX9664" fmla="*/ 180534 w 1913134"/>
              <a:gd name="connsiteY9664" fmla="*/ 1343925 h 1621113"/>
              <a:gd name="connsiteX9665" fmla="*/ 174626 w 1913134"/>
              <a:gd name="connsiteY9665" fmla="*/ 1346768 h 1621113"/>
              <a:gd name="connsiteX9666" fmla="*/ 174626 w 1913134"/>
              <a:gd name="connsiteY9666" fmla="*/ 1346768 h 1621113"/>
              <a:gd name="connsiteX9667" fmla="*/ 160126 w 1913134"/>
              <a:gd name="connsiteY9667" fmla="*/ 1340070 h 1621113"/>
              <a:gd name="connsiteX9668" fmla="*/ 162130 w 1913134"/>
              <a:gd name="connsiteY9668" fmla="*/ 1344234 h 1621113"/>
              <a:gd name="connsiteX9669" fmla="*/ 162275 w 1913134"/>
              <a:gd name="connsiteY9669" fmla="*/ 1344536 h 1621113"/>
              <a:gd name="connsiteX9670" fmla="*/ 163320 w 1913134"/>
              <a:gd name="connsiteY9670" fmla="*/ 1346708 h 1621113"/>
              <a:gd name="connsiteX9671" fmla="*/ 163215 w 1913134"/>
              <a:gd name="connsiteY9671" fmla="*/ 1346489 h 1621113"/>
              <a:gd name="connsiteX9672" fmla="*/ 165469 w 1913134"/>
              <a:gd name="connsiteY9672" fmla="*/ 1351174 h 1621113"/>
              <a:gd name="connsiteX9673" fmla="*/ 174626 w 1913134"/>
              <a:gd name="connsiteY9673" fmla="*/ 1346768 h 1621113"/>
              <a:gd name="connsiteX9674" fmla="*/ 189421 w 1913134"/>
              <a:gd name="connsiteY9674" fmla="*/ 1353324 h 1621113"/>
              <a:gd name="connsiteX9675" fmla="*/ 179969 w 1913134"/>
              <a:gd name="connsiteY9675" fmla="*/ 1357872 h 1621113"/>
              <a:gd name="connsiteX9676" fmla="*/ 170813 w 1913134"/>
              <a:gd name="connsiteY9676" fmla="*/ 1362278 h 1621113"/>
              <a:gd name="connsiteX9677" fmla="*/ 161656 w 1913134"/>
              <a:gd name="connsiteY9677" fmla="*/ 1366684 h 1621113"/>
              <a:gd name="connsiteX9678" fmla="*/ 159652 w 1913134"/>
              <a:gd name="connsiteY9678" fmla="*/ 1362520 h 1621113"/>
              <a:gd name="connsiteX9679" fmla="*/ 159550 w 1913134"/>
              <a:gd name="connsiteY9679" fmla="*/ 1362307 h 1621113"/>
              <a:gd name="connsiteX9680" fmla="*/ 158419 w 1913134"/>
              <a:gd name="connsiteY9680" fmla="*/ 1359957 h 1621113"/>
              <a:gd name="connsiteX9681" fmla="*/ 158567 w 1913134"/>
              <a:gd name="connsiteY9681" fmla="*/ 1360265 h 1621113"/>
              <a:gd name="connsiteX9682" fmla="*/ 156313 w 1913134"/>
              <a:gd name="connsiteY9682" fmla="*/ 1355580 h 1621113"/>
              <a:gd name="connsiteX9683" fmla="*/ 147156 w 1913134"/>
              <a:gd name="connsiteY9683" fmla="*/ 1359986 h 1621113"/>
              <a:gd name="connsiteX9684" fmla="*/ 137704 w 1913134"/>
              <a:gd name="connsiteY9684" fmla="*/ 1364535 h 1621113"/>
              <a:gd name="connsiteX9685" fmla="*/ 132361 w 1913134"/>
              <a:gd name="connsiteY9685" fmla="*/ 1353430 h 1621113"/>
              <a:gd name="connsiteX9686" fmla="*/ 126845 w 1913134"/>
              <a:gd name="connsiteY9686" fmla="*/ 1341968 h 1621113"/>
              <a:gd name="connsiteX9687" fmla="*/ 136297 w 1913134"/>
              <a:gd name="connsiteY9687" fmla="*/ 1337420 h 1621113"/>
              <a:gd name="connsiteX9688" fmla="*/ 130954 w 1913134"/>
              <a:gd name="connsiteY9688" fmla="*/ 1326315 h 1621113"/>
              <a:gd name="connsiteX9689" fmla="*/ 125610 w 1913134"/>
              <a:gd name="connsiteY9689" fmla="*/ 1315211 h 1621113"/>
              <a:gd name="connsiteX9690" fmla="*/ 134767 w 1913134"/>
              <a:gd name="connsiteY9690" fmla="*/ 1310805 h 1621113"/>
              <a:gd name="connsiteX9691" fmla="*/ 138580 w 1913134"/>
              <a:gd name="connsiteY9691" fmla="*/ 1295294 h 1621113"/>
              <a:gd name="connsiteX9692" fmla="*/ 133237 w 1913134"/>
              <a:gd name="connsiteY9692" fmla="*/ 1284190 h 1621113"/>
              <a:gd name="connsiteX9693" fmla="*/ 142393 w 1913134"/>
              <a:gd name="connsiteY9693" fmla="*/ 1279784 h 1621113"/>
              <a:gd name="connsiteX9694" fmla="*/ 136878 w 1913134"/>
              <a:gd name="connsiteY9694" fmla="*/ 1268321 h 1621113"/>
              <a:gd name="connsiteX9695" fmla="*/ 146330 w 1913134"/>
              <a:gd name="connsiteY9695" fmla="*/ 1263773 h 1621113"/>
              <a:gd name="connsiteX9696" fmla="*/ 140986 w 1913134"/>
              <a:gd name="connsiteY9696" fmla="*/ 1252669 h 1621113"/>
              <a:gd name="connsiteX9697" fmla="*/ 144799 w 1913134"/>
              <a:gd name="connsiteY9697" fmla="*/ 1237159 h 1621113"/>
              <a:gd name="connsiteX9698" fmla="*/ 148613 w 1913134"/>
              <a:gd name="connsiteY9698" fmla="*/ 1221648 h 1621113"/>
              <a:gd name="connsiteX9699" fmla="*/ 143097 w 1913134"/>
              <a:gd name="connsiteY9699" fmla="*/ 1210186 h 1621113"/>
              <a:gd name="connsiteX9700" fmla="*/ 157769 w 1913134"/>
              <a:gd name="connsiteY9700" fmla="*/ 1217242 h 1621113"/>
              <a:gd name="connsiteX9701" fmla="*/ 167221 w 1913134"/>
              <a:gd name="connsiteY9701" fmla="*/ 1212694 h 1621113"/>
              <a:gd name="connsiteX9702" fmla="*/ 167889 w 1913134"/>
              <a:gd name="connsiteY9702" fmla="*/ 1214082 h 1621113"/>
              <a:gd name="connsiteX9703" fmla="*/ 170352 w 1913134"/>
              <a:gd name="connsiteY9703" fmla="*/ 1219200 h 1621113"/>
              <a:gd name="connsiteX9704" fmla="*/ 172565 w 1913134"/>
              <a:gd name="connsiteY9704" fmla="*/ 1223798 h 1621113"/>
              <a:gd name="connsiteX9705" fmla="*/ 181721 w 1913134"/>
              <a:gd name="connsiteY9705" fmla="*/ 1219392 h 1621113"/>
              <a:gd name="connsiteX9706" fmla="*/ 172565 w 1913134"/>
              <a:gd name="connsiteY9706" fmla="*/ 1223798 h 1621113"/>
              <a:gd name="connsiteX9707" fmla="*/ 170381 w 1913134"/>
              <a:gd name="connsiteY9707" fmla="*/ 1219259 h 1621113"/>
              <a:gd name="connsiteX9708" fmla="*/ 167221 w 1913134"/>
              <a:gd name="connsiteY9708" fmla="*/ 1212694 h 1621113"/>
              <a:gd name="connsiteX9709" fmla="*/ 152253 w 1913134"/>
              <a:gd name="connsiteY9709" fmla="*/ 1205779 h 1621113"/>
              <a:gd name="connsiteX9710" fmla="*/ 161705 w 1913134"/>
              <a:gd name="connsiteY9710" fmla="*/ 1201231 h 1621113"/>
              <a:gd name="connsiteX9711" fmla="*/ 176378 w 1913134"/>
              <a:gd name="connsiteY9711" fmla="*/ 1208287 h 1621113"/>
              <a:gd name="connsiteX9712" fmla="*/ 185534 w 1913134"/>
              <a:gd name="connsiteY9712" fmla="*/ 1203881 h 1621113"/>
              <a:gd name="connsiteX9713" fmla="*/ 194691 w 1913134"/>
              <a:gd name="connsiteY9713" fmla="*/ 1199475 h 1621113"/>
              <a:gd name="connsiteX9714" fmla="*/ 195359 w 1913134"/>
              <a:gd name="connsiteY9714" fmla="*/ 1200863 h 1621113"/>
              <a:gd name="connsiteX9715" fmla="*/ 197863 w 1913134"/>
              <a:gd name="connsiteY9715" fmla="*/ 1206066 h 1621113"/>
              <a:gd name="connsiteX9716" fmla="*/ 197780 w 1913134"/>
              <a:gd name="connsiteY9716" fmla="*/ 1205895 h 1621113"/>
              <a:gd name="connsiteX9717" fmla="*/ 200034 w 1913134"/>
              <a:gd name="connsiteY9717" fmla="*/ 1210579 h 1621113"/>
              <a:gd name="connsiteX9718" fmla="*/ 198030 w 1913134"/>
              <a:gd name="connsiteY9718" fmla="*/ 1206415 h 1621113"/>
              <a:gd name="connsiteX9719" fmla="*/ 197885 w 1913134"/>
              <a:gd name="connsiteY9719" fmla="*/ 1206113 h 1621113"/>
              <a:gd name="connsiteX9720" fmla="*/ 194691 w 1913134"/>
              <a:gd name="connsiteY9720" fmla="*/ 1199475 h 1621113"/>
              <a:gd name="connsiteX9721" fmla="*/ 209486 w 1913134"/>
              <a:gd name="connsiteY9721" fmla="*/ 1206031 h 1621113"/>
              <a:gd name="connsiteX9722" fmla="*/ 214830 w 1913134"/>
              <a:gd name="connsiteY9722" fmla="*/ 1217135 h 1621113"/>
              <a:gd name="connsiteX9723" fmla="*/ 223986 w 1913134"/>
              <a:gd name="connsiteY9723" fmla="*/ 1212729 h 1621113"/>
              <a:gd name="connsiteX9724" fmla="*/ 233143 w 1913134"/>
              <a:gd name="connsiteY9724" fmla="*/ 1208323 h 1621113"/>
              <a:gd name="connsiteX9725" fmla="*/ 223986 w 1913134"/>
              <a:gd name="connsiteY9725" fmla="*/ 1212729 h 1621113"/>
              <a:gd name="connsiteX9726" fmla="*/ 221982 w 1913134"/>
              <a:gd name="connsiteY9726" fmla="*/ 1208565 h 1621113"/>
              <a:gd name="connsiteX9727" fmla="*/ 221837 w 1913134"/>
              <a:gd name="connsiteY9727" fmla="*/ 1208263 h 1621113"/>
              <a:gd name="connsiteX9728" fmla="*/ 218643 w 1913134"/>
              <a:gd name="connsiteY9728" fmla="*/ 1201625 h 1621113"/>
              <a:gd name="connsiteX9729" fmla="*/ 227800 w 1913134"/>
              <a:gd name="connsiteY9729" fmla="*/ 1197219 h 1621113"/>
              <a:gd name="connsiteX9730" fmla="*/ 218643 w 1913134"/>
              <a:gd name="connsiteY9730" fmla="*/ 1201625 h 1621113"/>
              <a:gd name="connsiteX9731" fmla="*/ 209486 w 1913134"/>
              <a:gd name="connsiteY9731" fmla="*/ 1206031 h 1621113"/>
              <a:gd name="connsiteX9732" fmla="*/ 204143 w 1913134"/>
              <a:gd name="connsiteY9732" fmla="*/ 1194927 h 1621113"/>
              <a:gd name="connsiteX9733" fmla="*/ 198627 w 1913134"/>
              <a:gd name="connsiteY9733" fmla="*/ 1183464 h 1621113"/>
              <a:gd name="connsiteX9734" fmla="*/ 207784 w 1913134"/>
              <a:gd name="connsiteY9734" fmla="*/ 1179058 h 1621113"/>
              <a:gd name="connsiteX9735" fmla="*/ 213300 w 1913134"/>
              <a:gd name="connsiteY9735" fmla="*/ 1190521 h 1621113"/>
              <a:gd name="connsiteX9736" fmla="*/ 222456 w 1913134"/>
              <a:gd name="connsiteY9736" fmla="*/ 1186114 h 1621113"/>
              <a:gd name="connsiteX9737" fmla="*/ 216940 w 1913134"/>
              <a:gd name="connsiteY9737" fmla="*/ 1174652 h 1621113"/>
              <a:gd name="connsiteX9738" fmla="*/ 226097 w 1913134"/>
              <a:gd name="connsiteY9738" fmla="*/ 1170246 h 1621113"/>
              <a:gd name="connsiteX9739" fmla="*/ 220754 w 1913134"/>
              <a:gd name="connsiteY9739" fmla="*/ 1159141 h 1621113"/>
              <a:gd name="connsiteX9740" fmla="*/ 220754 w 1913134"/>
              <a:gd name="connsiteY9740" fmla="*/ 1159141 h 1621113"/>
              <a:gd name="connsiteX9741" fmla="*/ 211597 w 1913134"/>
              <a:gd name="connsiteY9741" fmla="*/ 1163548 h 1621113"/>
              <a:gd name="connsiteX9742" fmla="*/ 216940 w 1913134"/>
              <a:gd name="connsiteY9742" fmla="*/ 1174652 h 1621113"/>
              <a:gd name="connsiteX9743" fmla="*/ 207784 w 1913134"/>
              <a:gd name="connsiteY9743" fmla="*/ 1179058 h 1621113"/>
              <a:gd name="connsiteX9744" fmla="*/ 202440 w 1913134"/>
              <a:gd name="connsiteY9744" fmla="*/ 1167954 h 1621113"/>
              <a:gd name="connsiteX9745" fmla="*/ 197097 w 1913134"/>
              <a:gd name="connsiteY9745" fmla="*/ 1156850 h 1621113"/>
              <a:gd name="connsiteX9746" fmla="*/ 191754 w 1913134"/>
              <a:gd name="connsiteY9746" fmla="*/ 1145745 h 1621113"/>
              <a:gd name="connsiteX9747" fmla="*/ 200910 w 1913134"/>
              <a:gd name="connsiteY9747" fmla="*/ 1141339 h 1621113"/>
              <a:gd name="connsiteX9748" fmla="*/ 206254 w 1913134"/>
              <a:gd name="connsiteY9748" fmla="*/ 1152443 h 1621113"/>
              <a:gd name="connsiteX9749" fmla="*/ 200910 w 1913134"/>
              <a:gd name="connsiteY9749" fmla="*/ 1141339 h 1621113"/>
              <a:gd name="connsiteX9750" fmla="*/ 195394 w 1913134"/>
              <a:gd name="connsiteY9750" fmla="*/ 1129877 h 1621113"/>
              <a:gd name="connsiteX9751" fmla="*/ 180894 w 1913134"/>
              <a:gd name="connsiteY9751" fmla="*/ 1123179 h 1621113"/>
              <a:gd name="connsiteX9752" fmla="*/ 190051 w 1913134"/>
              <a:gd name="connsiteY9752" fmla="*/ 1118773 h 1621113"/>
              <a:gd name="connsiteX9753" fmla="*/ 184708 w 1913134"/>
              <a:gd name="connsiteY9753" fmla="*/ 1107668 h 1621113"/>
              <a:gd name="connsiteX9754" fmla="*/ 199208 w 1913134"/>
              <a:gd name="connsiteY9754" fmla="*/ 1114366 h 1621113"/>
              <a:gd name="connsiteX9755" fmla="*/ 204551 w 1913134"/>
              <a:gd name="connsiteY9755" fmla="*/ 1125471 h 1621113"/>
              <a:gd name="connsiteX9756" fmla="*/ 214003 w 1913134"/>
              <a:gd name="connsiteY9756" fmla="*/ 1120922 h 1621113"/>
              <a:gd name="connsiteX9757" fmla="*/ 217330 w 1913134"/>
              <a:gd name="connsiteY9757" fmla="*/ 1127836 h 1621113"/>
              <a:gd name="connsiteX9758" fmla="*/ 217192 w 1913134"/>
              <a:gd name="connsiteY9758" fmla="*/ 1127549 h 1621113"/>
              <a:gd name="connsiteX9759" fmla="*/ 219519 w 1913134"/>
              <a:gd name="connsiteY9759" fmla="*/ 1132385 h 1621113"/>
              <a:gd name="connsiteX9760" fmla="*/ 210067 w 1913134"/>
              <a:gd name="connsiteY9760" fmla="*/ 1136933 h 1621113"/>
              <a:gd name="connsiteX9761" fmla="*/ 224862 w 1913134"/>
              <a:gd name="connsiteY9761" fmla="*/ 1143489 h 1621113"/>
              <a:gd name="connsiteX9762" fmla="*/ 239362 w 1913134"/>
              <a:gd name="connsiteY9762" fmla="*/ 1150187 h 1621113"/>
              <a:gd name="connsiteX9763" fmla="*/ 230206 w 1913134"/>
              <a:gd name="connsiteY9763" fmla="*/ 1154593 h 1621113"/>
              <a:gd name="connsiteX9764" fmla="*/ 235549 w 1913134"/>
              <a:gd name="connsiteY9764" fmla="*/ 1165697 h 1621113"/>
              <a:gd name="connsiteX9765" fmla="*/ 244706 w 1913134"/>
              <a:gd name="connsiteY9765" fmla="*/ 1161291 h 1621113"/>
              <a:gd name="connsiteX9766" fmla="*/ 239362 w 1913134"/>
              <a:gd name="connsiteY9766" fmla="*/ 1150187 h 1621113"/>
              <a:gd name="connsiteX9767" fmla="*/ 248519 w 1913134"/>
              <a:gd name="connsiteY9767" fmla="*/ 1145781 h 1621113"/>
              <a:gd name="connsiteX9768" fmla="*/ 234019 w 1913134"/>
              <a:gd name="connsiteY9768" fmla="*/ 1139083 h 1621113"/>
              <a:gd name="connsiteX9769" fmla="*/ 219519 w 1913134"/>
              <a:gd name="connsiteY9769" fmla="*/ 1132385 h 1621113"/>
              <a:gd name="connsiteX9770" fmla="*/ 228675 w 1913134"/>
              <a:gd name="connsiteY9770" fmla="*/ 1127978 h 1621113"/>
              <a:gd name="connsiteX9771" fmla="*/ 223160 w 1913134"/>
              <a:gd name="connsiteY9771" fmla="*/ 1116516 h 1621113"/>
              <a:gd name="connsiteX9772" fmla="*/ 232316 w 1913134"/>
              <a:gd name="connsiteY9772" fmla="*/ 1112110 h 1621113"/>
              <a:gd name="connsiteX9773" fmla="*/ 241473 w 1913134"/>
              <a:gd name="connsiteY9773" fmla="*/ 1107704 h 1621113"/>
              <a:gd name="connsiteX9774" fmla="*/ 236129 w 1913134"/>
              <a:gd name="connsiteY9774" fmla="*/ 1096599 h 1621113"/>
              <a:gd name="connsiteX9775" fmla="*/ 221629 w 1913134"/>
              <a:gd name="connsiteY9775" fmla="*/ 1089901 h 1621113"/>
              <a:gd name="connsiteX9776" fmla="*/ 207129 w 1913134"/>
              <a:gd name="connsiteY9776" fmla="*/ 1083203 h 1621113"/>
              <a:gd name="connsiteX9777" fmla="*/ 216286 w 1913134"/>
              <a:gd name="connsiteY9777" fmla="*/ 1078797 h 1621113"/>
              <a:gd name="connsiteX9778" fmla="*/ 225443 w 1913134"/>
              <a:gd name="connsiteY9778" fmla="*/ 1074391 h 1621113"/>
              <a:gd name="connsiteX9779" fmla="*/ 219927 w 1913134"/>
              <a:gd name="connsiteY9779" fmla="*/ 1062928 h 1621113"/>
              <a:gd name="connsiteX9780" fmla="*/ 229379 w 1913134"/>
              <a:gd name="connsiteY9780" fmla="*/ 1058380 h 1621113"/>
              <a:gd name="connsiteX9781" fmla="*/ 244051 w 1913134"/>
              <a:gd name="connsiteY9781" fmla="*/ 1065436 h 1621113"/>
              <a:gd name="connsiteX9782" fmla="*/ 234895 w 1913134"/>
              <a:gd name="connsiteY9782" fmla="*/ 1069843 h 1621113"/>
              <a:gd name="connsiteX9783" fmla="*/ 244051 w 1913134"/>
              <a:gd name="connsiteY9783" fmla="*/ 1065436 h 1621113"/>
              <a:gd name="connsiteX9784" fmla="*/ 238536 w 1913134"/>
              <a:gd name="connsiteY9784" fmla="*/ 1053974 h 1621113"/>
              <a:gd name="connsiteX9785" fmla="*/ 253208 w 1913134"/>
              <a:gd name="connsiteY9785" fmla="*/ 1061030 h 1621113"/>
              <a:gd name="connsiteX9786" fmla="*/ 258551 w 1913134"/>
              <a:gd name="connsiteY9786" fmla="*/ 1072134 h 1621113"/>
              <a:gd name="connsiteX9787" fmla="*/ 249395 w 1913134"/>
              <a:gd name="connsiteY9787" fmla="*/ 1076541 h 1621113"/>
              <a:gd name="connsiteX9788" fmla="*/ 258551 w 1913134"/>
              <a:gd name="connsiteY9788" fmla="*/ 1072134 h 1621113"/>
              <a:gd name="connsiteX9789" fmla="*/ 260555 w 1913134"/>
              <a:gd name="connsiteY9789" fmla="*/ 1076299 h 1621113"/>
              <a:gd name="connsiteX9790" fmla="*/ 260735 w 1913134"/>
              <a:gd name="connsiteY9790" fmla="*/ 1076673 h 1621113"/>
              <a:gd name="connsiteX9791" fmla="*/ 260806 w 1913134"/>
              <a:gd name="connsiteY9791" fmla="*/ 1076819 h 1621113"/>
              <a:gd name="connsiteX9792" fmla="*/ 258551 w 1913134"/>
              <a:gd name="connsiteY9792" fmla="*/ 1072134 h 1621113"/>
              <a:gd name="connsiteX9793" fmla="*/ 267708 w 1913134"/>
              <a:gd name="connsiteY9793" fmla="*/ 1067728 h 1621113"/>
              <a:gd name="connsiteX9794" fmla="*/ 258551 w 1913134"/>
              <a:gd name="connsiteY9794" fmla="*/ 1072134 h 1621113"/>
              <a:gd name="connsiteX9795" fmla="*/ 253208 w 1913134"/>
              <a:gd name="connsiteY9795" fmla="*/ 1061030 h 1621113"/>
              <a:gd name="connsiteX9796" fmla="*/ 254353 w 1913134"/>
              <a:gd name="connsiteY9796" fmla="*/ 1060479 h 1621113"/>
              <a:gd name="connsiteX9797" fmla="*/ 256693 w 1913134"/>
              <a:gd name="connsiteY9797" fmla="*/ 1059353 h 1621113"/>
              <a:gd name="connsiteX9798" fmla="*/ 261220 w 1913134"/>
              <a:gd name="connsiteY9798" fmla="*/ 1057175 h 1621113"/>
              <a:gd name="connsiteX9799" fmla="*/ 262364 w 1913134"/>
              <a:gd name="connsiteY9799" fmla="*/ 1056624 h 1621113"/>
              <a:gd name="connsiteX9800" fmla="*/ 256693 w 1913134"/>
              <a:gd name="connsiteY9800" fmla="*/ 1059353 h 1621113"/>
              <a:gd name="connsiteX9801" fmla="*/ 253208 w 1913134"/>
              <a:gd name="connsiteY9801" fmla="*/ 1061030 h 1621113"/>
              <a:gd name="connsiteX9802" fmla="*/ 247692 w 1913134"/>
              <a:gd name="connsiteY9802" fmla="*/ 1049568 h 1621113"/>
              <a:gd name="connsiteX9803" fmla="*/ 242349 w 1913134"/>
              <a:gd name="connsiteY9803" fmla="*/ 1038464 h 1621113"/>
              <a:gd name="connsiteX9804" fmla="*/ 233192 w 1913134"/>
              <a:gd name="connsiteY9804" fmla="*/ 1042870 h 1621113"/>
              <a:gd name="connsiteX9805" fmla="*/ 227849 w 1913134"/>
              <a:gd name="connsiteY9805" fmla="*/ 1031765 h 1621113"/>
              <a:gd name="connsiteX9806" fmla="*/ 237005 w 1913134"/>
              <a:gd name="connsiteY9806" fmla="*/ 1027359 h 1621113"/>
              <a:gd name="connsiteX9807" fmla="*/ 227849 w 1913134"/>
              <a:gd name="connsiteY9807" fmla="*/ 1031765 h 1621113"/>
              <a:gd name="connsiteX9808" fmla="*/ 222505 w 1913134"/>
              <a:gd name="connsiteY9808" fmla="*/ 1020661 h 1621113"/>
              <a:gd name="connsiteX9809" fmla="*/ 231662 w 1913134"/>
              <a:gd name="connsiteY9809" fmla="*/ 1016255 h 1621113"/>
              <a:gd name="connsiteX9810" fmla="*/ 229594 w 1913134"/>
              <a:gd name="connsiteY9810" fmla="*/ 1011957 h 1621113"/>
              <a:gd name="connsiteX9811" fmla="*/ 229562 w 1913134"/>
              <a:gd name="connsiteY9811" fmla="*/ 1011891 h 1621113"/>
              <a:gd name="connsiteX9812" fmla="*/ 229335 w 1913134"/>
              <a:gd name="connsiteY9812" fmla="*/ 1011419 h 1621113"/>
              <a:gd name="connsiteX9813" fmla="*/ 231662 w 1913134"/>
              <a:gd name="connsiteY9813" fmla="*/ 1016255 h 1621113"/>
              <a:gd name="connsiteX9814" fmla="*/ 222505 w 1913134"/>
              <a:gd name="connsiteY9814" fmla="*/ 1020661 h 1621113"/>
              <a:gd name="connsiteX9815" fmla="*/ 207833 w 1913134"/>
              <a:gd name="connsiteY9815" fmla="*/ 1013605 h 1621113"/>
              <a:gd name="connsiteX9816" fmla="*/ 211446 w 1913134"/>
              <a:gd name="connsiteY9816" fmla="*/ 1011866 h 1621113"/>
              <a:gd name="connsiteX9817" fmla="*/ 212412 w 1913134"/>
              <a:gd name="connsiteY9817" fmla="*/ 1011402 h 1621113"/>
              <a:gd name="connsiteX9818" fmla="*/ 213684 w 1913134"/>
              <a:gd name="connsiteY9818" fmla="*/ 1010790 h 1621113"/>
              <a:gd name="connsiteX9819" fmla="*/ 215845 w 1913134"/>
              <a:gd name="connsiteY9819" fmla="*/ 1009750 h 1621113"/>
              <a:gd name="connsiteX9820" fmla="*/ 216990 w 1913134"/>
              <a:gd name="connsiteY9820" fmla="*/ 1009199 h 1621113"/>
              <a:gd name="connsiteX9821" fmla="*/ 218135 w 1913134"/>
              <a:gd name="connsiteY9821" fmla="*/ 1008648 h 1621113"/>
              <a:gd name="connsiteX9822" fmla="*/ 219102 w 1913134"/>
              <a:gd name="connsiteY9822" fmla="*/ 1008182 h 1621113"/>
              <a:gd name="connsiteX9823" fmla="*/ 226146 w 1913134"/>
              <a:gd name="connsiteY9823" fmla="*/ 1004793 h 1621113"/>
              <a:gd name="connsiteX9824" fmla="*/ 235303 w 1913134"/>
              <a:gd name="connsiteY9824" fmla="*/ 1000386 h 1621113"/>
              <a:gd name="connsiteX9825" fmla="*/ 229959 w 1913134"/>
              <a:gd name="connsiteY9825" fmla="*/ 989282 h 1621113"/>
              <a:gd name="connsiteX9826" fmla="*/ 239411 w 1913134"/>
              <a:gd name="connsiteY9826" fmla="*/ 984734 h 1621113"/>
              <a:gd name="connsiteX9827" fmla="*/ 236174 w 1913134"/>
              <a:gd name="connsiteY9827" fmla="*/ 978007 h 1621113"/>
              <a:gd name="connsiteX9828" fmla="*/ 236322 w 1913134"/>
              <a:gd name="connsiteY9828" fmla="*/ 978314 h 1621113"/>
              <a:gd name="connsiteX9829" fmla="*/ 234068 w 1913134"/>
              <a:gd name="connsiteY9829" fmla="*/ 973630 h 1621113"/>
              <a:gd name="connsiteX9830" fmla="*/ 238647 w 1913134"/>
              <a:gd name="connsiteY9830" fmla="*/ 971427 h 1621113"/>
              <a:gd name="connsiteX9831" fmla="*/ 241226 w 1913134"/>
              <a:gd name="connsiteY9831" fmla="*/ 970186 h 1621113"/>
              <a:gd name="connsiteX9832" fmla="*/ 242080 w 1913134"/>
              <a:gd name="connsiteY9832" fmla="*/ 969774 h 1621113"/>
              <a:gd name="connsiteX9833" fmla="*/ 243225 w 1913134"/>
              <a:gd name="connsiteY9833" fmla="*/ 969223 h 1621113"/>
              <a:gd name="connsiteX9834" fmla="*/ 241226 w 1913134"/>
              <a:gd name="connsiteY9834" fmla="*/ 970186 h 1621113"/>
              <a:gd name="connsiteX9835" fmla="*/ 240563 w 1913134"/>
              <a:gd name="connsiteY9835" fmla="*/ 970504 h 1621113"/>
              <a:gd name="connsiteX9836" fmla="*/ 234068 w 1913134"/>
              <a:gd name="connsiteY9836" fmla="*/ 973630 h 1621113"/>
              <a:gd name="connsiteX9837" fmla="*/ 228725 w 1913134"/>
              <a:gd name="connsiteY9837" fmla="*/ 962525 h 1621113"/>
              <a:gd name="connsiteX9838" fmla="*/ 237881 w 1913134"/>
              <a:gd name="connsiteY9838" fmla="*/ 958119 h 1621113"/>
              <a:gd name="connsiteX9839" fmla="*/ 247038 w 1913134"/>
              <a:gd name="connsiteY9839" fmla="*/ 953713 h 1621113"/>
              <a:gd name="connsiteX9840" fmla="*/ 241522 w 1913134"/>
              <a:gd name="connsiteY9840" fmla="*/ 942251 h 1621113"/>
              <a:gd name="connsiteX9841" fmla="*/ 250679 w 1913134"/>
              <a:gd name="connsiteY9841" fmla="*/ 937844 h 1621113"/>
              <a:gd name="connsiteX9842" fmla="*/ 245335 w 1913134"/>
              <a:gd name="connsiteY9842" fmla="*/ 926740 h 1621113"/>
              <a:gd name="connsiteX9843" fmla="*/ 254787 w 1913134"/>
              <a:gd name="connsiteY9843" fmla="*/ 922192 h 1621113"/>
              <a:gd name="connsiteX9844" fmla="*/ 256600 w 1913134"/>
              <a:gd name="connsiteY9844" fmla="*/ 923029 h 1621113"/>
              <a:gd name="connsiteX9845" fmla="*/ 264530 w 1913134"/>
              <a:gd name="connsiteY9845" fmla="*/ 926693 h 1621113"/>
              <a:gd name="connsiteX9846" fmla="*/ 267475 w 1913134"/>
              <a:gd name="connsiteY9846" fmla="*/ 928053 h 1621113"/>
              <a:gd name="connsiteX9847" fmla="*/ 269287 w 1913134"/>
              <a:gd name="connsiteY9847" fmla="*/ 928890 h 1621113"/>
              <a:gd name="connsiteX9848" fmla="*/ 264530 w 1913134"/>
              <a:gd name="connsiteY9848" fmla="*/ 926693 h 1621113"/>
              <a:gd name="connsiteX9849" fmla="*/ 254787 w 1913134"/>
              <a:gd name="connsiteY9849" fmla="*/ 922192 h 1621113"/>
              <a:gd name="connsiteX9850" fmla="*/ 239992 w 1913134"/>
              <a:gd name="connsiteY9850" fmla="*/ 915636 h 1621113"/>
              <a:gd name="connsiteX9851" fmla="*/ 249444 w 1913134"/>
              <a:gd name="connsiteY9851" fmla="*/ 911088 h 1621113"/>
              <a:gd name="connsiteX9852" fmla="*/ 249444 w 1913134"/>
              <a:gd name="connsiteY9852" fmla="*/ 911088 h 1621113"/>
              <a:gd name="connsiteX9853" fmla="*/ 258600 w 1913134"/>
              <a:gd name="connsiteY9853" fmla="*/ 906681 h 1621113"/>
              <a:gd name="connsiteX9854" fmla="*/ 253085 w 1913134"/>
              <a:gd name="connsiteY9854" fmla="*/ 895219 h 1621113"/>
              <a:gd name="connsiteX9855" fmla="*/ 262241 w 1913134"/>
              <a:gd name="connsiteY9855" fmla="*/ 890813 h 1621113"/>
              <a:gd name="connsiteX9856" fmla="*/ 256898 w 1913134"/>
              <a:gd name="connsiteY9856" fmla="*/ 879709 h 1621113"/>
              <a:gd name="connsiteX9857" fmla="*/ 271398 w 1913134"/>
              <a:gd name="connsiteY9857" fmla="*/ 886407 h 1621113"/>
              <a:gd name="connsiteX9858" fmla="*/ 266054 w 1913134"/>
              <a:gd name="connsiteY9858" fmla="*/ 875302 h 1621113"/>
              <a:gd name="connsiteX9859" fmla="*/ 256898 w 1913134"/>
              <a:gd name="connsiteY9859" fmla="*/ 879709 h 1621113"/>
              <a:gd name="connsiteX9860" fmla="*/ 260711 w 1913134"/>
              <a:gd name="connsiteY9860" fmla="*/ 864198 h 1621113"/>
              <a:gd name="connsiteX9861" fmla="*/ 251554 w 1913134"/>
              <a:gd name="connsiteY9861" fmla="*/ 868604 h 1621113"/>
              <a:gd name="connsiteX9862" fmla="*/ 237054 w 1913134"/>
              <a:gd name="connsiteY9862" fmla="*/ 861906 h 1621113"/>
              <a:gd name="connsiteX9863" fmla="*/ 227898 w 1913134"/>
              <a:gd name="connsiteY9863" fmla="*/ 866312 h 1621113"/>
              <a:gd name="connsiteX9864" fmla="*/ 227230 w 1913134"/>
              <a:gd name="connsiteY9864" fmla="*/ 864924 h 1621113"/>
              <a:gd name="connsiteX9865" fmla="*/ 225290 w 1913134"/>
              <a:gd name="connsiteY9865" fmla="*/ 860892 h 1621113"/>
              <a:gd name="connsiteX9866" fmla="*/ 225227 w 1913134"/>
              <a:gd name="connsiteY9866" fmla="*/ 860760 h 1621113"/>
              <a:gd name="connsiteX9867" fmla="*/ 224893 w 1913134"/>
              <a:gd name="connsiteY9867" fmla="*/ 860066 h 1621113"/>
              <a:gd name="connsiteX9868" fmla="*/ 225290 w 1913134"/>
              <a:gd name="connsiteY9868" fmla="*/ 860892 h 1621113"/>
              <a:gd name="connsiteX9869" fmla="*/ 225436 w 1913134"/>
              <a:gd name="connsiteY9869" fmla="*/ 861195 h 1621113"/>
              <a:gd name="connsiteX9870" fmla="*/ 222555 w 1913134"/>
              <a:gd name="connsiteY9870" fmla="*/ 855208 h 1621113"/>
              <a:gd name="connsiteX9871" fmla="*/ 231711 w 1913134"/>
              <a:gd name="connsiteY9871" fmla="*/ 850802 h 1621113"/>
              <a:gd name="connsiteX9872" fmla="*/ 246211 w 1913134"/>
              <a:gd name="connsiteY9872" fmla="*/ 857500 h 1621113"/>
              <a:gd name="connsiteX9873" fmla="*/ 246211 w 1913134"/>
              <a:gd name="connsiteY9873" fmla="*/ 857500 h 1621113"/>
              <a:gd name="connsiteX9874" fmla="*/ 243017 w 1913134"/>
              <a:gd name="connsiteY9874" fmla="*/ 850862 h 1621113"/>
              <a:gd name="connsiteX9875" fmla="*/ 243122 w 1913134"/>
              <a:gd name="connsiteY9875" fmla="*/ 851080 h 1621113"/>
              <a:gd name="connsiteX9876" fmla="*/ 240868 w 1913134"/>
              <a:gd name="connsiteY9876" fmla="*/ 846396 h 1621113"/>
              <a:gd name="connsiteX9877" fmla="*/ 250024 w 1913134"/>
              <a:gd name="connsiteY9877" fmla="*/ 841990 h 1621113"/>
              <a:gd name="connsiteX9878" fmla="*/ 255368 w 1913134"/>
              <a:gd name="connsiteY9878" fmla="*/ 853094 h 1621113"/>
              <a:gd name="connsiteX9879" fmla="*/ 264820 w 1913134"/>
              <a:gd name="connsiteY9879" fmla="*/ 848545 h 1621113"/>
              <a:gd name="connsiteX9880" fmla="*/ 261649 w 1913134"/>
              <a:gd name="connsiteY9880" fmla="*/ 841956 h 1621113"/>
              <a:gd name="connsiteX9881" fmla="*/ 261731 w 1913134"/>
              <a:gd name="connsiteY9881" fmla="*/ 842126 h 1621113"/>
              <a:gd name="connsiteX9882" fmla="*/ 259476 w 1913134"/>
              <a:gd name="connsiteY9882" fmla="*/ 837441 h 1621113"/>
              <a:gd name="connsiteX9883" fmla="*/ 250024 w 1913134"/>
              <a:gd name="connsiteY9883" fmla="*/ 841990 h 1621113"/>
              <a:gd name="connsiteX9884" fmla="*/ 244509 w 1913134"/>
              <a:gd name="connsiteY9884" fmla="*/ 830527 h 1621113"/>
              <a:gd name="connsiteX9885" fmla="*/ 253961 w 1913134"/>
              <a:gd name="connsiteY9885" fmla="*/ 825979 h 1621113"/>
              <a:gd name="connsiteX9886" fmla="*/ 239165 w 1913134"/>
              <a:gd name="connsiteY9886" fmla="*/ 819423 h 1621113"/>
              <a:gd name="connsiteX9887" fmla="*/ 248617 w 1913134"/>
              <a:gd name="connsiteY9887" fmla="*/ 814875 h 1621113"/>
              <a:gd name="connsiteX9888" fmla="*/ 257774 w 1913134"/>
              <a:gd name="connsiteY9888" fmla="*/ 810468 h 1621113"/>
              <a:gd name="connsiteX9889" fmla="*/ 248617 w 1913134"/>
              <a:gd name="connsiteY9889" fmla="*/ 814875 h 1621113"/>
              <a:gd name="connsiteX9890" fmla="*/ 246468 w 1913134"/>
              <a:gd name="connsiteY9890" fmla="*/ 810409 h 1621113"/>
              <a:gd name="connsiteX9891" fmla="*/ 246488 w 1913134"/>
              <a:gd name="connsiteY9891" fmla="*/ 810449 h 1621113"/>
              <a:gd name="connsiteX9892" fmla="*/ 246517 w 1913134"/>
              <a:gd name="connsiteY9892" fmla="*/ 810509 h 1621113"/>
              <a:gd name="connsiteX9893" fmla="*/ 247949 w 1913134"/>
              <a:gd name="connsiteY9893" fmla="*/ 813487 h 1621113"/>
              <a:gd name="connsiteX9894" fmla="*/ 246613 w 1913134"/>
              <a:gd name="connsiteY9894" fmla="*/ 810710 h 1621113"/>
              <a:gd name="connsiteX9895" fmla="*/ 246517 w 1913134"/>
              <a:gd name="connsiteY9895" fmla="*/ 810509 h 1621113"/>
              <a:gd name="connsiteX9896" fmla="*/ 243274 w 1913134"/>
              <a:gd name="connsiteY9896" fmla="*/ 803770 h 1621113"/>
              <a:gd name="connsiteX9897" fmla="*/ 233822 w 1913134"/>
              <a:gd name="connsiteY9897" fmla="*/ 808319 h 1621113"/>
              <a:gd name="connsiteX9898" fmla="*/ 228478 w 1913134"/>
              <a:gd name="connsiteY9898" fmla="*/ 797214 h 1621113"/>
              <a:gd name="connsiteX9899" fmla="*/ 219322 w 1913134"/>
              <a:gd name="connsiteY9899" fmla="*/ 801621 h 1621113"/>
              <a:gd name="connsiteX9900" fmla="*/ 213806 w 1913134"/>
              <a:gd name="connsiteY9900" fmla="*/ 790158 h 1621113"/>
              <a:gd name="connsiteX9901" fmla="*/ 204649 w 1913134"/>
              <a:gd name="connsiteY9901" fmla="*/ 794564 h 1621113"/>
              <a:gd name="connsiteX9902" fmla="*/ 199306 w 1913134"/>
              <a:gd name="connsiteY9902" fmla="*/ 783460 h 1621113"/>
              <a:gd name="connsiteX9903" fmla="*/ 190149 w 1913134"/>
              <a:gd name="connsiteY9903" fmla="*/ 787866 h 1621113"/>
              <a:gd name="connsiteX9904" fmla="*/ 184806 w 1913134"/>
              <a:gd name="connsiteY9904" fmla="*/ 776762 h 1621113"/>
              <a:gd name="connsiteX9905" fmla="*/ 175354 w 1913134"/>
              <a:gd name="connsiteY9905" fmla="*/ 781310 h 1621113"/>
              <a:gd name="connsiteX9906" fmla="*/ 170011 w 1913134"/>
              <a:gd name="connsiteY9906" fmla="*/ 770206 h 1621113"/>
              <a:gd name="connsiteX9907" fmla="*/ 160854 w 1913134"/>
              <a:gd name="connsiteY9907" fmla="*/ 774612 h 1621113"/>
              <a:gd name="connsiteX9908" fmla="*/ 155338 w 1913134"/>
              <a:gd name="connsiteY9908" fmla="*/ 763150 h 1621113"/>
              <a:gd name="connsiteX9909" fmla="*/ 140838 w 1913134"/>
              <a:gd name="connsiteY9909" fmla="*/ 756452 h 1621113"/>
              <a:gd name="connsiteX9910" fmla="*/ 135495 w 1913134"/>
              <a:gd name="connsiteY9910" fmla="*/ 745348 h 1621113"/>
              <a:gd name="connsiteX9911" fmla="*/ 126338 w 1913134"/>
              <a:gd name="connsiteY9911" fmla="*/ 749754 h 1621113"/>
              <a:gd name="connsiteX9912" fmla="*/ 124334 w 1913134"/>
              <a:gd name="connsiteY9912" fmla="*/ 745590 h 1621113"/>
              <a:gd name="connsiteX9913" fmla="*/ 124209 w 1913134"/>
              <a:gd name="connsiteY9913" fmla="*/ 745328 h 1621113"/>
              <a:gd name="connsiteX9914" fmla="*/ 120995 w 1913134"/>
              <a:gd name="connsiteY9914" fmla="*/ 738650 h 1621113"/>
              <a:gd name="connsiteX9915" fmla="*/ 111543 w 1913134"/>
              <a:gd name="connsiteY9915" fmla="*/ 743198 h 1621113"/>
              <a:gd name="connsiteX9916" fmla="*/ 106027 w 1913134"/>
              <a:gd name="connsiteY9916" fmla="*/ 731735 h 1621113"/>
              <a:gd name="connsiteX9917" fmla="*/ 96871 w 1913134"/>
              <a:gd name="connsiteY9917" fmla="*/ 736142 h 1621113"/>
              <a:gd name="connsiteX9918" fmla="*/ 91527 w 1913134"/>
              <a:gd name="connsiteY9918" fmla="*/ 725037 h 1621113"/>
              <a:gd name="connsiteX9919" fmla="*/ 89523 w 1913134"/>
              <a:gd name="connsiteY9919" fmla="*/ 720873 h 1621113"/>
              <a:gd name="connsiteX9920" fmla="*/ 89378 w 1913134"/>
              <a:gd name="connsiteY9920" fmla="*/ 720572 h 1621113"/>
              <a:gd name="connsiteX9921" fmla="*/ 89189 w 1913134"/>
              <a:gd name="connsiteY9921" fmla="*/ 720179 h 1621113"/>
              <a:gd name="connsiteX9922" fmla="*/ 86184 w 1913134"/>
              <a:gd name="connsiteY9922" fmla="*/ 713933 h 1621113"/>
              <a:gd name="connsiteX9923" fmla="*/ 77027 w 1913134"/>
              <a:gd name="connsiteY9923" fmla="*/ 718339 h 1621113"/>
              <a:gd name="connsiteX9924" fmla="*/ 71511 w 1913134"/>
              <a:gd name="connsiteY9924" fmla="*/ 706877 h 1621113"/>
              <a:gd name="connsiteX9925" fmla="*/ 62355 w 1913134"/>
              <a:gd name="connsiteY9925" fmla="*/ 711283 h 1621113"/>
              <a:gd name="connsiteX9926" fmla="*/ 57011 w 1913134"/>
              <a:gd name="connsiteY9926" fmla="*/ 700179 h 1621113"/>
              <a:gd name="connsiteX9927" fmla="*/ 66168 w 1913134"/>
              <a:gd name="connsiteY9927" fmla="*/ 695773 h 1621113"/>
              <a:gd name="connsiteX9928" fmla="*/ 57011 w 1913134"/>
              <a:gd name="connsiteY9928" fmla="*/ 700179 h 1621113"/>
              <a:gd name="connsiteX9929" fmla="*/ 51668 w 1913134"/>
              <a:gd name="connsiteY9929" fmla="*/ 689075 h 1621113"/>
              <a:gd name="connsiteX9930" fmla="*/ 60825 w 1913134"/>
              <a:gd name="connsiteY9930" fmla="*/ 684668 h 1621113"/>
              <a:gd name="connsiteX9931" fmla="*/ 55481 w 1913134"/>
              <a:gd name="connsiteY9931" fmla="*/ 673564 h 1621113"/>
              <a:gd name="connsiteX9932" fmla="*/ 50138 w 1913134"/>
              <a:gd name="connsiteY9932" fmla="*/ 662460 h 1621113"/>
              <a:gd name="connsiteX9933" fmla="*/ 44622 w 1913134"/>
              <a:gd name="connsiteY9933" fmla="*/ 650997 h 1621113"/>
              <a:gd name="connsiteX9934" fmla="*/ 39279 w 1913134"/>
              <a:gd name="connsiteY9934" fmla="*/ 639893 h 1621113"/>
              <a:gd name="connsiteX9935" fmla="*/ 53779 w 1913134"/>
              <a:gd name="connsiteY9935" fmla="*/ 646591 h 1621113"/>
              <a:gd name="connsiteX9936" fmla="*/ 59294 w 1913134"/>
              <a:gd name="connsiteY9936" fmla="*/ 658054 h 1621113"/>
              <a:gd name="connsiteX9937" fmla="*/ 68451 w 1913134"/>
              <a:gd name="connsiteY9937" fmla="*/ 653647 h 1621113"/>
              <a:gd name="connsiteX9938" fmla="*/ 62935 w 1913134"/>
              <a:gd name="connsiteY9938" fmla="*/ 642185 h 1621113"/>
              <a:gd name="connsiteX9939" fmla="*/ 72387 w 1913134"/>
              <a:gd name="connsiteY9939" fmla="*/ 637637 h 1621113"/>
              <a:gd name="connsiteX9940" fmla="*/ 67044 w 1913134"/>
              <a:gd name="connsiteY9940" fmla="*/ 626533 h 1621113"/>
              <a:gd name="connsiteX9941" fmla="*/ 76200 w 1913134"/>
              <a:gd name="connsiteY9941" fmla="*/ 622126 h 1621113"/>
              <a:gd name="connsiteX9942" fmla="*/ 85357 w 1913134"/>
              <a:gd name="connsiteY9942" fmla="*/ 617720 h 1621113"/>
              <a:gd name="connsiteX9943" fmla="*/ 80014 w 1913134"/>
              <a:gd name="connsiteY9943" fmla="*/ 606616 h 1621113"/>
              <a:gd name="connsiteX9944" fmla="*/ 74670 w 1913134"/>
              <a:gd name="connsiteY9944" fmla="*/ 595512 h 1621113"/>
              <a:gd name="connsiteX9945" fmla="*/ 80014 w 1913134"/>
              <a:gd name="connsiteY9945" fmla="*/ 606616 h 1621113"/>
              <a:gd name="connsiteX9946" fmla="*/ 70857 w 1913134"/>
              <a:gd name="connsiteY9946" fmla="*/ 611022 h 1621113"/>
              <a:gd name="connsiteX9947" fmla="*/ 61700 w 1913134"/>
              <a:gd name="connsiteY9947" fmla="*/ 615428 h 1621113"/>
              <a:gd name="connsiteX9948" fmla="*/ 67044 w 1913134"/>
              <a:gd name="connsiteY9948" fmla="*/ 626533 h 1621113"/>
              <a:gd name="connsiteX9949" fmla="*/ 52248 w 1913134"/>
              <a:gd name="connsiteY9949" fmla="*/ 619977 h 1621113"/>
              <a:gd name="connsiteX9950" fmla="*/ 43092 w 1913134"/>
              <a:gd name="connsiteY9950" fmla="*/ 624383 h 1621113"/>
              <a:gd name="connsiteX9951" fmla="*/ 37748 w 1913134"/>
              <a:gd name="connsiteY9951" fmla="*/ 613279 h 1621113"/>
              <a:gd name="connsiteX9952" fmla="*/ 46905 w 1913134"/>
              <a:gd name="connsiteY9952" fmla="*/ 608872 h 1621113"/>
              <a:gd name="connsiteX9953" fmla="*/ 41389 w 1913134"/>
              <a:gd name="connsiteY9953" fmla="*/ 597410 h 1621113"/>
              <a:gd name="connsiteX9954" fmla="*/ 50841 w 1913134"/>
              <a:gd name="connsiteY9954" fmla="*/ 592862 h 1621113"/>
              <a:gd name="connsiteX9955" fmla="*/ 45498 w 1913134"/>
              <a:gd name="connsiteY9955" fmla="*/ 581757 h 1621113"/>
              <a:gd name="connsiteX9956" fmla="*/ 36046 w 1913134"/>
              <a:gd name="connsiteY9956" fmla="*/ 586306 h 1621113"/>
              <a:gd name="connsiteX9957" fmla="*/ 41389 w 1913134"/>
              <a:gd name="connsiteY9957" fmla="*/ 597410 h 1621113"/>
              <a:gd name="connsiteX9958" fmla="*/ 32233 w 1913134"/>
              <a:gd name="connsiteY9958" fmla="*/ 601816 h 1621113"/>
              <a:gd name="connsiteX9959" fmla="*/ 37748 w 1913134"/>
              <a:gd name="connsiteY9959" fmla="*/ 613279 h 1621113"/>
              <a:gd name="connsiteX9960" fmla="*/ 43092 w 1913134"/>
              <a:gd name="connsiteY9960" fmla="*/ 624383 h 1621113"/>
              <a:gd name="connsiteX9961" fmla="*/ 28592 w 1913134"/>
              <a:gd name="connsiteY9961" fmla="*/ 617685 h 1621113"/>
              <a:gd name="connsiteX9962" fmla="*/ 23076 w 1913134"/>
              <a:gd name="connsiteY9962" fmla="*/ 606222 h 1621113"/>
              <a:gd name="connsiteX9963" fmla="*/ 17733 w 1913134"/>
              <a:gd name="connsiteY9963" fmla="*/ 595118 h 1621113"/>
              <a:gd name="connsiteX9964" fmla="*/ 12389 w 1913134"/>
              <a:gd name="connsiteY9964" fmla="*/ 584014 h 1621113"/>
              <a:gd name="connsiteX9965" fmla="*/ 21546 w 1913134"/>
              <a:gd name="connsiteY9965" fmla="*/ 579608 h 1621113"/>
              <a:gd name="connsiteX9966" fmla="*/ 16202 w 1913134"/>
              <a:gd name="connsiteY9966" fmla="*/ 568503 h 1621113"/>
              <a:gd name="connsiteX9967" fmla="*/ 25359 w 1913134"/>
              <a:gd name="connsiteY9967" fmla="*/ 564097 h 1621113"/>
              <a:gd name="connsiteX9968" fmla="*/ 30702 w 1913134"/>
              <a:gd name="connsiteY9968" fmla="*/ 575201 h 1621113"/>
              <a:gd name="connsiteX9969" fmla="*/ 40154 w 1913134"/>
              <a:gd name="connsiteY9969" fmla="*/ 570653 h 1621113"/>
              <a:gd name="connsiteX9970" fmla="*/ 30702 w 1913134"/>
              <a:gd name="connsiteY9970" fmla="*/ 575201 h 1621113"/>
              <a:gd name="connsiteX9971" fmla="*/ 25359 w 1913134"/>
              <a:gd name="connsiteY9971" fmla="*/ 564097 h 1621113"/>
              <a:gd name="connsiteX9972" fmla="*/ 34811 w 1913134"/>
              <a:gd name="connsiteY9972" fmla="*/ 559549 h 1621113"/>
              <a:gd name="connsiteX9973" fmla="*/ 19843 w 1913134"/>
              <a:gd name="connsiteY9973" fmla="*/ 552635 h 1621113"/>
              <a:gd name="connsiteX9974" fmla="*/ 29295 w 1913134"/>
              <a:gd name="connsiteY9974" fmla="*/ 548086 h 1621113"/>
              <a:gd name="connsiteX9975" fmla="*/ 38452 w 1913134"/>
              <a:gd name="connsiteY9975" fmla="*/ 543680 h 1621113"/>
              <a:gd name="connsiteX9976" fmla="*/ 23952 w 1913134"/>
              <a:gd name="connsiteY9976" fmla="*/ 536982 h 1621113"/>
              <a:gd name="connsiteX9977" fmla="*/ 27765 w 1913134"/>
              <a:gd name="connsiteY9977" fmla="*/ 521472 h 1621113"/>
              <a:gd name="connsiteX9978" fmla="*/ 36922 w 1913134"/>
              <a:gd name="connsiteY9978" fmla="*/ 517066 h 1621113"/>
              <a:gd name="connsiteX9979" fmla="*/ 42265 w 1913134"/>
              <a:gd name="connsiteY9979" fmla="*/ 528170 h 1621113"/>
              <a:gd name="connsiteX9980" fmla="*/ 33108 w 1913134"/>
              <a:gd name="connsiteY9980" fmla="*/ 532576 h 1621113"/>
              <a:gd name="connsiteX9981" fmla="*/ 47609 w 1913134"/>
              <a:gd name="connsiteY9981" fmla="*/ 539274 h 1621113"/>
              <a:gd name="connsiteX9982" fmla="*/ 43968 w 1913134"/>
              <a:gd name="connsiteY9982" fmla="*/ 555143 h 1621113"/>
              <a:gd name="connsiteX9983" fmla="*/ 53124 w 1913134"/>
              <a:gd name="connsiteY9983" fmla="*/ 550737 h 1621113"/>
              <a:gd name="connsiteX9984" fmla="*/ 47609 w 1913134"/>
              <a:gd name="connsiteY9984" fmla="*/ 539274 h 1621113"/>
              <a:gd name="connsiteX9985" fmla="*/ 42265 w 1913134"/>
              <a:gd name="connsiteY9985" fmla="*/ 528170 h 1621113"/>
              <a:gd name="connsiteX9986" fmla="*/ 36922 w 1913134"/>
              <a:gd name="connsiteY9986" fmla="*/ 517066 h 1621113"/>
              <a:gd name="connsiteX9987" fmla="*/ 46078 w 1913134"/>
              <a:gd name="connsiteY9987" fmla="*/ 512659 h 1621113"/>
              <a:gd name="connsiteX9988" fmla="*/ 51422 w 1913134"/>
              <a:gd name="connsiteY9988" fmla="*/ 523764 h 1621113"/>
              <a:gd name="connsiteX9989" fmla="*/ 56765 w 1913134"/>
              <a:gd name="connsiteY9989" fmla="*/ 534868 h 1621113"/>
              <a:gd name="connsiteX9990" fmla="*/ 66217 w 1913134"/>
              <a:gd name="connsiteY9990" fmla="*/ 530319 h 1621113"/>
              <a:gd name="connsiteX9991" fmla="*/ 71733 w 1913134"/>
              <a:gd name="connsiteY9991" fmla="*/ 541782 h 1621113"/>
              <a:gd name="connsiteX9992" fmla="*/ 77076 w 1913134"/>
              <a:gd name="connsiteY9992" fmla="*/ 552886 h 1621113"/>
              <a:gd name="connsiteX9993" fmla="*/ 67624 w 1913134"/>
              <a:gd name="connsiteY9993" fmla="*/ 557435 h 1621113"/>
              <a:gd name="connsiteX9994" fmla="*/ 58468 w 1913134"/>
              <a:gd name="connsiteY9994" fmla="*/ 561841 h 1621113"/>
              <a:gd name="connsiteX9995" fmla="*/ 63811 w 1913134"/>
              <a:gd name="connsiteY9995" fmla="*/ 572945 h 1621113"/>
              <a:gd name="connsiteX9996" fmla="*/ 72968 w 1913134"/>
              <a:gd name="connsiteY9996" fmla="*/ 568539 h 1621113"/>
              <a:gd name="connsiteX9997" fmla="*/ 78311 w 1913134"/>
              <a:gd name="connsiteY9997" fmla="*/ 579643 h 1621113"/>
              <a:gd name="connsiteX9998" fmla="*/ 72968 w 1913134"/>
              <a:gd name="connsiteY9998" fmla="*/ 568539 h 1621113"/>
              <a:gd name="connsiteX9999" fmla="*/ 67624 w 1913134"/>
              <a:gd name="connsiteY9999" fmla="*/ 557435 h 1621113"/>
              <a:gd name="connsiteX10000" fmla="*/ 82420 w 1913134"/>
              <a:gd name="connsiteY10000" fmla="*/ 563990 h 1621113"/>
              <a:gd name="connsiteX10001" fmla="*/ 87763 w 1913134"/>
              <a:gd name="connsiteY10001" fmla="*/ 575095 h 1621113"/>
              <a:gd name="connsiteX10002" fmla="*/ 96920 w 1913134"/>
              <a:gd name="connsiteY10002" fmla="*/ 570689 h 1621113"/>
              <a:gd name="connsiteX10003" fmla="*/ 106076 w 1913134"/>
              <a:gd name="connsiteY10003" fmla="*/ 566282 h 1621113"/>
              <a:gd name="connsiteX10004" fmla="*/ 100733 w 1913134"/>
              <a:gd name="connsiteY10004" fmla="*/ 555178 h 1621113"/>
              <a:gd name="connsiteX10005" fmla="*/ 91576 w 1913134"/>
              <a:gd name="connsiteY10005" fmla="*/ 559584 h 1621113"/>
              <a:gd name="connsiteX10006" fmla="*/ 77076 w 1913134"/>
              <a:gd name="connsiteY10006" fmla="*/ 552886 h 1621113"/>
              <a:gd name="connsiteX10007" fmla="*/ 71733 w 1913134"/>
              <a:gd name="connsiteY10007" fmla="*/ 541782 h 1621113"/>
              <a:gd name="connsiteX10008" fmla="*/ 66217 w 1913134"/>
              <a:gd name="connsiteY10008" fmla="*/ 530319 h 1621113"/>
              <a:gd name="connsiteX10009" fmla="*/ 75374 w 1913134"/>
              <a:gd name="connsiteY10009" fmla="*/ 525913 h 1621113"/>
              <a:gd name="connsiteX10010" fmla="*/ 84530 w 1913134"/>
              <a:gd name="connsiteY10010" fmla="*/ 521507 h 1621113"/>
              <a:gd name="connsiteX10011" fmla="*/ 79187 w 1913134"/>
              <a:gd name="connsiteY10011" fmla="*/ 510403 h 1621113"/>
              <a:gd name="connsiteX10012" fmla="*/ 73844 w 1913134"/>
              <a:gd name="connsiteY10012" fmla="*/ 499299 h 1621113"/>
              <a:gd name="connsiteX10013" fmla="*/ 79187 w 1913134"/>
              <a:gd name="connsiteY10013" fmla="*/ 510403 h 1621113"/>
              <a:gd name="connsiteX10014" fmla="*/ 84530 w 1913134"/>
              <a:gd name="connsiteY10014" fmla="*/ 521507 h 1621113"/>
              <a:gd name="connsiteX10015" fmla="*/ 75374 w 1913134"/>
              <a:gd name="connsiteY10015" fmla="*/ 525913 h 1621113"/>
              <a:gd name="connsiteX10016" fmla="*/ 66217 w 1913134"/>
              <a:gd name="connsiteY10016" fmla="*/ 530319 h 1621113"/>
              <a:gd name="connsiteX10017" fmla="*/ 60874 w 1913134"/>
              <a:gd name="connsiteY10017" fmla="*/ 519215 h 1621113"/>
              <a:gd name="connsiteX10018" fmla="*/ 51422 w 1913134"/>
              <a:gd name="connsiteY10018" fmla="*/ 523764 h 1621113"/>
              <a:gd name="connsiteX10019" fmla="*/ 46078 w 1913134"/>
              <a:gd name="connsiteY10019" fmla="*/ 512659 h 1621113"/>
              <a:gd name="connsiteX10020" fmla="*/ 40735 w 1913134"/>
              <a:gd name="connsiteY10020" fmla="*/ 501555 h 1621113"/>
              <a:gd name="connsiteX10021" fmla="*/ 35219 w 1913134"/>
              <a:gd name="connsiteY10021" fmla="*/ 490093 h 1621113"/>
              <a:gd name="connsiteX10022" fmla="*/ 50187 w 1913134"/>
              <a:gd name="connsiteY10022" fmla="*/ 497007 h 1621113"/>
              <a:gd name="connsiteX10023" fmla="*/ 55530 w 1913134"/>
              <a:gd name="connsiteY10023" fmla="*/ 508111 h 1621113"/>
              <a:gd name="connsiteX10024" fmla="*/ 64687 w 1913134"/>
              <a:gd name="connsiteY10024" fmla="*/ 503705 h 1621113"/>
              <a:gd name="connsiteX10025" fmla="*/ 59344 w 1913134"/>
              <a:gd name="connsiteY10025" fmla="*/ 492601 h 1621113"/>
              <a:gd name="connsiteX10026" fmla="*/ 44671 w 1913134"/>
              <a:gd name="connsiteY10026" fmla="*/ 485544 h 1621113"/>
              <a:gd name="connsiteX10027" fmla="*/ 53828 w 1913134"/>
              <a:gd name="connsiteY10027" fmla="*/ 481138 h 1621113"/>
              <a:gd name="connsiteX10028" fmla="*/ 48484 w 1913134"/>
              <a:gd name="connsiteY10028" fmla="*/ 470034 h 1621113"/>
              <a:gd name="connsiteX10029" fmla="*/ 52298 w 1913134"/>
              <a:gd name="connsiteY10029" fmla="*/ 454524 h 1621113"/>
              <a:gd name="connsiteX10030" fmla="*/ 57641 w 1913134"/>
              <a:gd name="connsiteY10030" fmla="*/ 465628 h 1621113"/>
              <a:gd name="connsiteX10031" fmla="*/ 61454 w 1913134"/>
              <a:gd name="connsiteY10031" fmla="*/ 450117 h 1621113"/>
              <a:gd name="connsiteX10032" fmla="*/ 66798 w 1913134"/>
              <a:gd name="connsiteY10032" fmla="*/ 461222 h 1621113"/>
              <a:gd name="connsiteX10033" fmla="*/ 72141 w 1913134"/>
              <a:gd name="connsiteY10033" fmla="*/ 472326 h 1621113"/>
              <a:gd name="connsiteX10034" fmla="*/ 62984 w 1913134"/>
              <a:gd name="connsiteY10034" fmla="*/ 476732 h 1621113"/>
              <a:gd name="connsiteX10035" fmla="*/ 72141 w 1913134"/>
              <a:gd name="connsiteY10035" fmla="*/ 472326 h 1621113"/>
              <a:gd name="connsiteX10036" fmla="*/ 77657 w 1913134"/>
              <a:gd name="connsiteY10036" fmla="*/ 483788 h 1621113"/>
              <a:gd name="connsiteX10037" fmla="*/ 72141 w 1913134"/>
              <a:gd name="connsiteY10037" fmla="*/ 472326 h 1621113"/>
              <a:gd name="connsiteX10038" fmla="*/ 66798 w 1913134"/>
              <a:gd name="connsiteY10038" fmla="*/ 461222 h 1621113"/>
              <a:gd name="connsiteX10039" fmla="*/ 61454 w 1913134"/>
              <a:gd name="connsiteY10039" fmla="*/ 450117 h 1621113"/>
              <a:gd name="connsiteX10040" fmla="*/ 80063 w 1913134"/>
              <a:gd name="connsiteY10040" fmla="*/ 441163 h 1621113"/>
              <a:gd name="connsiteX10041" fmla="*/ 74719 w 1913134"/>
              <a:gd name="connsiteY10041" fmla="*/ 430059 h 1621113"/>
              <a:gd name="connsiteX10042" fmla="*/ 83876 w 1913134"/>
              <a:gd name="connsiteY10042" fmla="*/ 425652 h 1621113"/>
              <a:gd name="connsiteX10043" fmla="*/ 93033 w 1913134"/>
              <a:gd name="connsiteY10043" fmla="*/ 421246 h 1621113"/>
              <a:gd name="connsiteX10044" fmla="*/ 96969 w 1913134"/>
              <a:gd name="connsiteY10044" fmla="*/ 405235 h 1621113"/>
              <a:gd name="connsiteX10045" fmla="*/ 100782 w 1913134"/>
              <a:gd name="connsiteY10045" fmla="*/ 389725 h 1621113"/>
              <a:gd name="connsiteX10046" fmla="*/ 109939 w 1913134"/>
              <a:gd name="connsiteY10046" fmla="*/ 385319 h 1621113"/>
              <a:gd name="connsiteX10047" fmla="*/ 104595 w 1913134"/>
              <a:gd name="connsiteY10047" fmla="*/ 374215 h 1621113"/>
              <a:gd name="connsiteX10048" fmla="*/ 103927 w 1913134"/>
              <a:gd name="connsiteY10048" fmla="*/ 372827 h 1621113"/>
              <a:gd name="connsiteX10049" fmla="*/ 102099 w 1913134"/>
              <a:gd name="connsiteY10049" fmla="*/ 369028 h 1621113"/>
              <a:gd name="connsiteX10050" fmla="*/ 101924 w 1913134"/>
              <a:gd name="connsiteY10050" fmla="*/ 368662 h 1621113"/>
              <a:gd name="connsiteX10051" fmla="*/ 101710 w 1913134"/>
              <a:gd name="connsiteY10051" fmla="*/ 368219 h 1621113"/>
              <a:gd name="connsiteX10052" fmla="*/ 99252 w 1913134"/>
              <a:gd name="connsiteY10052" fmla="*/ 363110 h 1621113"/>
              <a:gd name="connsiteX10053" fmla="*/ 108408 w 1913134"/>
              <a:gd name="connsiteY10053" fmla="*/ 358704 h 1621113"/>
              <a:gd name="connsiteX10054" fmla="*/ 113752 w 1913134"/>
              <a:gd name="connsiteY10054" fmla="*/ 369808 h 1621113"/>
              <a:gd name="connsiteX10055" fmla="*/ 123204 w 1913134"/>
              <a:gd name="connsiteY10055" fmla="*/ 365260 h 1621113"/>
              <a:gd name="connsiteX10056" fmla="*/ 117860 w 1913134"/>
              <a:gd name="connsiteY10056" fmla="*/ 354156 h 1621113"/>
              <a:gd name="connsiteX10057" fmla="*/ 112345 w 1913134"/>
              <a:gd name="connsiteY10057" fmla="*/ 342693 h 1621113"/>
              <a:gd name="connsiteX10058" fmla="*/ 121501 w 1913134"/>
              <a:gd name="connsiteY10058" fmla="*/ 338287 h 1621113"/>
              <a:gd name="connsiteX10059" fmla="*/ 130658 w 1913134"/>
              <a:gd name="connsiteY10059" fmla="*/ 333881 h 1621113"/>
              <a:gd name="connsiteX10060" fmla="*/ 121501 w 1913134"/>
              <a:gd name="connsiteY10060" fmla="*/ 338287 h 1621113"/>
              <a:gd name="connsiteX10061" fmla="*/ 116158 w 1913134"/>
              <a:gd name="connsiteY10061" fmla="*/ 327183 h 1621113"/>
              <a:gd name="connsiteX10062" fmla="*/ 125314 w 1913134"/>
              <a:gd name="connsiteY10062" fmla="*/ 322777 h 1621113"/>
              <a:gd name="connsiteX10063" fmla="*/ 134471 w 1913134"/>
              <a:gd name="connsiteY10063" fmla="*/ 318371 h 1621113"/>
              <a:gd name="connsiteX10064" fmla="*/ 139814 w 1913134"/>
              <a:gd name="connsiteY10064" fmla="*/ 329475 h 1621113"/>
              <a:gd name="connsiteX10065" fmla="*/ 136174 w 1913134"/>
              <a:gd name="connsiteY10065" fmla="*/ 345343 h 1621113"/>
              <a:gd name="connsiteX10066" fmla="*/ 145330 w 1913134"/>
              <a:gd name="connsiteY10066" fmla="*/ 340937 h 1621113"/>
              <a:gd name="connsiteX10067" fmla="*/ 150674 w 1913134"/>
              <a:gd name="connsiteY10067" fmla="*/ 352042 h 1621113"/>
              <a:gd name="connsiteX10068" fmla="*/ 141517 w 1913134"/>
              <a:gd name="connsiteY10068" fmla="*/ 356448 h 1621113"/>
              <a:gd name="connsiteX10069" fmla="*/ 146860 w 1913134"/>
              <a:gd name="connsiteY10069" fmla="*/ 367552 h 1621113"/>
              <a:gd name="connsiteX10070" fmla="*/ 152204 w 1913134"/>
              <a:gd name="connsiteY10070" fmla="*/ 378656 h 1621113"/>
              <a:gd name="connsiteX10071" fmla="*/ 143047 w 1913134"/>
              <a:gd name="connsiteY10071" fmla="*/ 383062 h 1621113"/>
              <a:gd name="connsiteX10072" fmla="*/ 133891 w 1913134"/>
              <a:gd name="connsiteY10072" fmla="*/ 387469 h 1621113"/>
              <a:gd name="connsiteX10073" fmla="*/ 137704 w 1913134"/>
              <a:gd name="connsiteY10073" fmla="*/ 371958 h 1621113"/>
              <a:gd name="connsiteX10074" fmla="*/ 128547 w 1913134"/>
              <a:gd name="connsiteY10074" fmla="*/ 376364 h 1621113"/>
              <a:gd name="connsiteX10075" fmla="*/ 133891 w 1913134"/>
              <a:gd name="connsiteY10075" fmla="*/ 387469 h 1621113"/>
              <a:gd name="connsiteX10076" fmla="*/ 143047 w 1913134"/>
              <a:gd name="connsiteY10076" fmla="*/ 383062 h 1621113"/>
              <a:gd name="connsiteX10077" fmla="*/ 148563 w 1913134"/>
              <a:gd name="connsiteY10077" fmla="*/ 394525 h 1621113"/>
              <a:gd name="connsiteX10078" fmla="*/ 153906 w 1913134"/>
              <a:gd name="connsiteY10078" fmla="*/ 405629 h 1621113"/>
              <a:gd name="connsiteX10079" fmla="*/ 163063 w 1913134"/>
              <a:gd name="connsiteY10079" fmla="*/ 401223 h 1621113"/>
              <a:gd name="connsiteX10080" fmla="*/ 172220 w 1913134"/>
              <a:gd name="connsiteY10080" fmla="*/ 396817 h 1621113"/>
              <a:gd name="connsiteX10081" fmla="*/ 163063 w 1913134"/>
              <a:gd name="connsiteY10081" fmla="*/ 401223 h 1621113"/>
              <a:gd name="connsiteX10082" fmla="*/ 157720 w 1913134"/>
              <a:gd name="connsiteY10082" fmla="*/ 390119 h 1621113"/>
              <a:gd name="connsiteX10083" fmla="*/ 152204 w 1913134"/>
              <a:gd name="connsiteY10083" fmla="*/ 378656 h 1621113"/>
              <a:gd name="connsiteX10084" fmla="*/ 156017 w 1913134"/>
              <a:gd name="connsiteY10084" fmla="*/ 363146 h 1621113"/>
              <a:gd name="connsiteX10085" fmla="*/ 150674 w 1913134"/>
              <a:gd name="connsiteY10085" fmla="*/ 352042 h 1621113"/>
              <a:gd name="connsiteX10086" fmla="*/ 154782 w 1913134"/>
              <a:gd name="connsiteY10086" fmla="*/ 336389 h 1621113"/>
              <a:gd name="connsiteX10087" fmla="*/ 160126 w 1913134"/>
              <a:gd name="connsiteY10087" fmla="*/ 347493 h 1621113"/>
              <a:gd name="connsiteX10088" fmla="*/ 165469 w 1913134"/>
              <a:gd name="connsiteY10088" fmla="*/ 358597 h 1621113"/>
              <a:gd name="connsiteX10089" fmla="*/ 170812 w 1913134"/>
              <a:gd name="connsiteY10089" fmla="*/ 369702 h 1621113"/>
              <a:gd name="connsiteX10090" fmla="*/ 161360 w 1913134"/>
              <a:gd name="connsiteY10090" fmla="*/ 374250 h 1621113"/>
              <a:gd name="connsiteX10091" fmla="*/ 166876 w 1913134"/>
              <a:gd name="connsiteY10091" fmla="*/ 385712 h 1621113"/>
              <a:gd name="connsiteX10092" fmla="*/ 176328 w 1913134"/>
              <a:gd name="connsiteY10092" fmla="*/ 381164 h 1621113"/>
              <a:gd name="connsiteX10093" fmla="*/ 170812 w 1913134"/>
              <a:gd name="connsiteY10093" fmla="*/ 369702 h 1621113"/>
              <a:gd name="connsiteX10094" fmla="*/ 174626 w 1913134"/>
              <a:gd name="connsiteY10094" fmla="*/ 354191 h 1621113"/>
              <a:gd name="connsiteX10095" fmla="*/ 169282 w 1913134"/>
              <a:gd name="connsiteY10095" fmla="*/ 343087 h 1621113"/>
              <a:gd name="connsiteX10096" fmla="*/ 178439 w 1913134"/>
              <a:gd name="connsiteY10096" fmla="*/ 338681 h 1621113"/>
              <a:gd name="connsiteX10097" fmla="*/ 179107 w 1913134"/>
              <a:gd name="connsiteY10097" fmla="*/ 340069 h 1621113"/>
              <a:gd name="connsiteX10098" fmla="*/ 181633 w 1913134"/>
              <a:gd name="connsiteY10098" fmla="*/ 345319 h 1621113"/>
              <a:gd name="connsiteX10099" fmla="*/ 181528 w 1913134"/>
              <a:gd name="connsiteY10099" fmla="*/ 345100 h 1621113"/>
              <a:gd name="connsiteX10100" fmla="*/ 183782 w 1913134"/>
              <a:gd name="connsiteY10100" fmla="*/ 349785 h 1621113"/>
              <a:gd name="connsiteX10101" fmla="*/ 187595 w 1913134"/>
              <a:gd name="connsiteY10101" fmla="*/ 334275 h 1621113"/>
              <a:gd name="connsiteX10102" fmla="*/ 182252 w 1913134"/>
              <a:gd name="connsiteY10102" fmla="*/ 323170 h 1621113"/>
              <a:gd name="connsiteX10103" fmla="*/ 173095 w 1913134"/>
              <a:gd name="connsiteY10103" fmla="*/ 327577 h 1621113"/>
              <a:gd name="connsiteX10104" fmla="*/ 167580 w 1913134"/>
              <a:gd name="connsiteY10104" fmla="*/ 316114 h 1621113"/>
              <a:gd name="connsiteX10105" fmla="*/ 173095 w 1913134"/>
              <a:gd name="connsiteY10105" fmla="*/ 327577 h 1621113"/>
              <a:gd name="connsiteX10106" fmla="*/ 158423 w 1913134"/>
              <a:gd name="connsiteY10106" fmla="*/ 320520 h 1621113"/>
              <a:gd name="connsiteX10107" fmla="*/ 153080 w 1913134"/>
              <a:gd name="connsiteY10107" fmla="*/ 309416 h 1621113"/>
              <a:gd name="connsiteX10108" fmla="*/ 147736 w 1913134"/>
              <a:gd name="connsiteY10108" fmla="*/ 298312 h 1621113"/>
              <a:gd name="connsiteX10109" fmla="*/ 156893 w 1913134"/>
              <a:gd name="connsiteY10109" fmla="*/ 293906 h 1621113"/>
              <a:gd name="connsiteX10110" fmla="*/ 162236 w 1913134"/>
              <a:gd name="connsiteY10110" fmla="*/ 305010 h 1621113"/>
              <a:gd name="connsiteX10111" fmla="*/ 176736 w 1913134"/>
              <a:gd name="connsiteY10111" fmla="*/ 311708 h 1621113"/>
              <a:gd name="connsiteX10112" fmla="*/ 171393 w 1913134"/>
              <a:gd name="connsiteY10112" fmla="*/ 300604 h 1621113"/>
              <a:gd name="connsiteX10113" fmla="*/ 180845 w 1913134"/>
              <a:gd name="connsiteY10113" fmla="*/ 296055 h 1621113"/>
              <a:gd name="connsiteX10114" fmla="*/ 186188 w 1913134"/>
              <a:gd name="connsiteY10114" fmla="*/ 307160 h 1621113"/>
              <a:gd name="connsiteX10115" fmla="*/ 195345 w 1913134"/>
              <a:gd name="connsiteY10115" fmla="*/ 302753 h 1621113"/>
              <a:gd name="connsiteX10116" fmla="*/ 190001 w 1913134"/>
              <a:gd name="connsiteY10116" fmla="*/ 291649 h 1621113"/>
              <a:gd name="connsiteX10117" fmla="*/ 184658 w 1913134"/>
              <a:gd name="connsiteY10117" fmla="*/ 280545 h 1621113"/>
              <a:gd name="connsiteX10118" fmla="*/ 179142 w 1913134"/>
              <a:gd name="connsiteY10118" fmla="*/ 269082 h 1621113"/>
              <a:gd name="connsiteX10119" fmla="*/ 173799 w 1913134"/>
              <a:gd name="connsiteY10119" fmla="*/ 257978 h 1621113"/>
              <a:gd name="connsiteX10120" fmla="*/ 182956 w 1913134"/>
              <a:gd name="connsiteY10120" fmla="*/ 253572 h 1621113"/>
              <a:gd name="connsiteX10121" fmla="*/ 192112 w 1913134"/>
              <a:gd name="connsiteY10121" fmla="*/ 249166 h 1621113"/>
              <a:gd name="connsiteX10122" fmla="*/ 186769 w 1913134"/>
              <a:gd name="connsiteY10122" fmla="*/ 238062 h 1621113"/>
              <a:gd name="connsiteX10123" fmla="*/ 196221 w 1913134"/>
              <a:gd name="connsiteY10123" fmla="*/ 233513 h 1621113"/>
              <a:gd name="connsiteX10124" fmla="*/ 210721 w 1913134"/>
              <a:gd name="connsiteY10124" fmla="*/ 240211 h 1621113"/>
              <a:gd name="connsiteX10125" fmla="*/ 225221 w 1913134"/>
              <a:gd name="connsiteY10125" fmla="*/ 246909 h 1621113"/>
              <a:gd name="connsiteX10126" fmla="*/ 230737 w 1913134"/>
              <a:gd name="connsiteY10126" fmla="*/ 258372 h 1621113"/>
              <a:gd name="connsiteX10127" fmla="*/ 239893 w 1913134"/>
              <a:gd name="connsiteY10127" fmla="*/ 253966 h 1621113"/>
              <a:gd name="connsiteX10128" fmla="*/ 245236 w 1913134"/>
              <a:gd name="connsiteY10128" fmla="*/ 265070 h 1621113"/>
              <a:gd name="connsiteX10129" fmla="*/ 260032 w 1913134"/>
              <a:gd name="connsiteY10129" fmla="*/ 271626 h 1621113"/>
              <a:gd name="connsiteX10130" fmla="*/ 265548 w 1913134"/>
              <a:gd name="connsiteY10130" fmla="*/ 283088 h 1621113"/>
              <a:gd name="connsiteX10131" fmla="*/ 274704 w 1913134"/>
              <a:gd name="connsiteY10131" fmla="*/ 278682 h 1621113"/>
              <a:gd name="connsiteX10132" fmla="*/ 280048 w 1913134"/>
              <a:gd name="connsiteY10132" fmla="*/ 289786 h 1621113"/>
              <a:gd name="connsiteX10133" fmla="*/ 294548 w 1913134"/>
              <a:gd name="connsiteY10133" fmla="*/ 296484 h 1621113"/>
              <a:gd name="connsiteX10134" fmla="*/ 299891 w 1913134"/>
              <a:gd name="connsiteY10134" fmla="*/ 307589 h 1621113"/>
              <a:gd name="connsiteX10135" fmla="*/ 309048 w 1913134"/>
              <a:gd name="connsiteY10135" fmla="*/ 303182 h 1621113"/>
              <a:gd name="connsiteX10136" fmla="*/ 314563 w 1913134"/>
              <a:gd name="connsiteY10136" fmla="*/ 314645 h 1621113"/>
              <a:gd name="connsiteX10137" fmla="*/ 324015 w 1913134"/>
              <a:gd name="connsiteY10137" fmla="*/ 310097 h 1621113"/>
              <a:gd name="connsiteX10138" fmla="*/ 329359 w 1913134"/>
              <a:gd name="connsiteY10138" fmla="*/ 321201 h 1621113"/>
              <a:gd name="connsiteX10139" fmla="*/ 343859 w 1913134"/>
              <a:gd name="connsiteY10139" fmla="*/ 327899 h 1621113"/>
              <a:gd name="connsiteX10140" fmla="*/ 358359 w 1913134"/>
              <a:gd name="connsiteY10140" fmla="*/ 334597 h 1621113"/>
              <a:gd name="connsiteX10141" fmla="*/ 363875 w 1913134"/>
              <a:gd name="connsiteY10141" fmla="*/ 346059 h 1621113"/>
              <a:gd name="connsiteX10142" fmla="*/ 360763 w 1913134"/>
              <a:gd name="connsiteY10142" fmla="*/ 349480 h 1621113"/>
              <a:gd name="connsiteX10143" fmla="*/ 361029 w 1913134"/>
              <a:gd name="connsiteY10143" fmla="*/ 349858 h 1621113"/>
              <a:gd name="connsiteX10144" fmla="*/ 357866 w 1913134"/>
              <a:gd name="connsiteY10144" fmla="*/ 354079 h 1621113"/>
              <a:gd name="connsiteX10145" fmla="*/ 354718 w 1913134"/>
              <a:gd name="connsiteY10145" fmla="*/ 350466 h 1621113"/>
              <a:gd name="connsiteX10146" fmla="*/ 357866 w 1913134"/>
              <a:gd name="connsiteY10146" fmla="*/ 354079 h 1621113"/>
              <a:gd name="connsiteX10147" fmla="*/ 360835 w 1913134"/>
              <a:gd name="connsiteY10147" fmla="*/ 353291 h 1621113"/>
              <a:gd name="connsiteX10148" fmla="*/ 361810 w 1913134"/>
              <a:gd name="connsiteY10148" fmla="*/ 350972 h 1621113"/>
              <a:gd name="connsiteX10149" fmla="*/ 362445 w 1913134"/>
              <a:gd name="connsiteY10149" fmla="*/ 351876 h 1621113"/>
              <a:gd name="connsiteX10150" fmla="*/ 363875 w 1913134"/>
              <a:gd name="connsiteY10150" fmla="*/ 346059 h 1621113"/>
              <a:gd name="connsiteX10151" fmla="*/ 369218 w 1913134"/>
              <a:gd name="connsiteY10151" fmla="*/ 357164 h 1621113"/>
              <a:gd name="connsiteX10152" fmla="*/ 363875 w 1913134"/>
              <a:gd name="connsiteY10152" fmla="*/ 346059 h 1621113"/>
              <a:gd name="connsiteX10153" fmla="*/ 373031 w 1913134"/>
              <a:gd name="connsiteY10153" fmla="*/ 341653 h 1621113"/>
              <a:gd name="connsiteX10154" fmla="*/ 387531 w 1913134"/>
              <a:gd name="connsiteY10154" fmla="*/ 348351 h 1621113"/>
              <a:gd name="connsiteX10155" fmla="*/ 392875 w 1913134"/>
              <a:gd name="connsiteY10155" fmla="*/ 359455 h 1621113"/>
              <a:gd name="connsiteX10156" fmla="*/ 407670 w 1913134"/>
              <a:gd name="connsiteY10156" fmla="*/ 366011 h 1621113"/>
              <a:gd name="connsiteX10157" fmla="*/ 422342 w 1913134"/>
              <a:gd name="connsiteY10157" fmla="*/ 373068 h 1621113"/>
              <a:gd name="connsiteX10158" fmla="*/ 413186 w 1913134"/>
              <a:gd name="connsiteY10158" fmla="*/ 377474 h 1621113"/>
              <a:gd name="connsiteX10159" fmla="*/ 422342 w 1913134"/>
              <a:gd name="connsiteY10159" fmla="*/ 373068 h 1621113"/>
              <a:gd name="connsiteX10160" fmla="*/ 418529 w 1913134"/>
              <a:gd name="connsiteY10160" fmla="*/ 388578 h 1621113"/>
              <a:gd name="connsiteX10161" fmla="*/ 409077 w 1913134"/>
              <a:gd name="connsiteY10161" fmla="*/ 393126 h 1621113"/>
              <a:gd name="connsiteX10162" fmla="*/ 414421 w 1913134"/>
              <a:gd name="connsiteY10162" fmla="*/ 404231 h 1621113"/>
              <a:gd name="connsiteX10163" fmla="*/ 423872 w 1913134"/>
              <a:gd name="connsiteY10163" fmla="*/ 399682 h 1621113"/>
              <a:gd name="connsiteX10164" fmla="*/ 420658 w 1913134"/>
              <a:gd name="connsiteY10164" fmla="*/ 393004 h 1621113"/>
              <a:gd name="connsiteX10165" fmla="*/ 420783 w 1913134"/>
              <a:gd name="connsiteY10165" fmla="*/ 393263 h 1621113"/>
              <a:gd name="connsiteX10166" fmla="*/ 418529 w 1913134"/>
              <a:gd name="connsiteY10166" fmla="*/ 388578 h 1621113"/>
              <a:gd name="connsiteX10167" fmla="*/ 427686 w 1913134"/>
              <a:gd name="connsiteY10167" fmla="*/ 384172 h 1621113"/>
              <a:gd name="connsiteX10168" fmla="*/ 428354 w 1913134"/>
              <a:gd name="connsiteY10168" fmla="*/ 385560 h 1621113"/>
              <a:gd name="connsiteX10169" fmla="*/ 429802 w 1913134"/>
              <a:gd name="connsiteY10169" fmla="*/ 388568 h 1621113"/>
              <a:gd name="connsiteX10170" fmla="*/ 433029 w 1913134"/>
              <a:gd name="connsiteY10170" fmla="*/ 395276 h 1621113"/>
              <a:gd name="connsiteX10171" fmla="*/ 442186 w 1913134"/>
              <a:gd name="connsiteY10171" fmla="*/ 390870 h 1621113"/>
              <a:gd name="connsiteX10172" fmla="*/ 438372 w 1913134"/>
              <a:gd name="connsiteY10172" fmla="*/ 406380 h 1621113"/>
              <a:gd name="connsiteX10173" fmla="*/ 429216 w 1913134"/>
              <a:gd name="connsiteY10173" fmla="*/ 410787 h 1621113"/>
              <a:gd name="connsiteX10174" fmla="*/ 434732 w 1913134"/>
              <a:gd name="connsiteY10174" fmla="*/ 422249 h 1621113"/>
              <a:gd name="connsiteX10175" fmla="*/ 443888 w 1913134"/>
              <a:gd name="connsiteY10175" fmla="*/ 417843 h 1621113"/>
              <a:gd name="connsiteX10176" fmla="*/ 458388 w 1913134"/>
              <a:gd name="connsiteY10176" fmla="*/ 424541 h 1621113"/>
              <a:gd name="connsiteX10177" fmla="*/ 449232 w 1913134"/>
              <a:gd name="connsiteY10177" fmla="*/ 428947 h 1621113"/>
              <a:gd name="connsiteX10178" fmla="*/ 440075 w 1913134"/>
              <a:gd name="connsiteY10178" fmla="*/ 433353 h 1621113"/>
              <a:gd name="connsiteX10179" fmla="*/ 430623 w 1913134"/>
              <a:gd name="connsiteY10179" fmla="*/ 437902 h 1621113"/>
              <a:gd name="connsiteX10180" fmla="*/ 435966 w 1913134"/>
              <a:gd name="connsiteY10180" fmla="*/ 449006 h 1621113"/>
              <a:gd name="connsiteX10181" fmla="*/ 426810 w 1913134"/>
              <a:gd name="connsiteY10181" fmla="*/ 453412 h 1621113"/>
              <a:gd name="connsiteX10182" fmla="*/ 432153 w 1913134"/>
              <a:gd name="connsiteY10182" fmla="*/ 464516 h 1621113"/>
              <a:gd name="connsiteX10183" fmla="*/ 422997 w 1913134"/>
              <a:gd name="connsiteY10183" fmla="*/ 468922 h 1621113"/>
              <a:gd name="connsiteX10184" fmla="*/ 422997 w 1913134"/>
              <a:gd name="connsiteY10184" fmla="*/ 468922 h 1621113"/>
              <a:gd name="connsiteX10185" fmla="*/ 428512 w 1913134"/>
              <a:gd name="connsiteY10185" fmla="*/ 480385 h 1621113"/>
              <a:gd name="connsiteX10186" fmla="*/ 437669 w 1913134"/>
              <a:gd name="connsiteY10186" fmla="*/ 475979 h 1621113"/>
              <a:gd name="connsiteX10187" fmla="*/ 443012 w 1913134"/>
              <a:gd name="connsiteY10187" fmla="*/ 487083 h 1621113"/>
              <a:gd name="connsiteX10188" fmla="*/ 452169 w 1913134"/>
              <a:gd name="connsiteY10188" fmla="*/ 482677 h 1621113"/>
              <a:gd name="connsiteX10189" fmla="*/ 461621 w 1913134"/>
              <a:gd name="connsiteY10189" fmla="*/ 478128 h 1621113"/>
              <a:gd name="connsiteX10190" fmla="*/ 456278 w 1913134"/>
              <a:gd name="connsiteY10190" fmla="*/ 467024 h 1621113"/>
              <a:gd name="connsiteX10191" fmla="*/ 450762 w 1913134"/>
              <a:gd name="connsiteY10191" fmla="*/ 455562 h 1621113"/>
              <a:gd name="connsiteX10192" fmla="*/ 459918 w 1913134"/>
              <a:gd name="connsiteY10192" fmla="*/ 451156 h 1621113"/>
              <a:gd name="connsiteX10193" fmla="*/ 465434 w 1913134"/>
              <a:gd name="connsiteY10193" fmla="*/ 462618 h 1621113"/>
              <a:gd name="connsiteX10194" fmla="*/ 474591 w 1913134"/>
              <a:gd name="connsiteY10194" fmla="*/ 458212 h 1621113"/>
              <a:gd name="connsiteX10195" fmla="*/ 469075 w 1913134"/>
              <a:gd name="connsiteY10195" fmla="*/ 446749 h 1621113"/>
              <a:gd name="connsiteX10196" fmla="*/ 478232 w 1913134"/>
              <a:gd name="connsiteY10196" fmla="*/ 442343 h 1621113"/>
              <a:gd name="connsiteX10197" fmla="*/ 483747 w 1913134"/>
              <a:gd name="connsiteY10197" fmla="*/ 453806 h 1621113"/>
              <a:gd name="connsiteX10198" fmla="*/ 485751 w 1913134"/>
              <a:gd name="connsiteY10198" fmla="*/ 457970 h 1621113"/>
              <a:gd name="connsiteX10199" fmla="*/ 485893 w 1913134"/>
              <a:gd name="connsiteY10199" fmla="*/ 458264 h 1621113"/>
              <a:gd name="connsiteX10200" fmla="*/ 486002 w 1913134"/>
              <a:gd name="connsiteY10200" fmla="*/ 458490 h 1621113"/>
              <a:gd name="connsiteX10201" fmla="*/ 483747 w 1913134"/>
              <a:gd name="connsiteY10201" fmla="*/ 453806 h 1621113"/>
              <a:gd name="connsiteX10202" fmla="*/ 478232 w 1913134"/>
              <a:gd name="connsiteY10202" fmla="*/ 442343 h 1621113"/>
              <a:gd name="connsiteX10203" fmla="*/ 472888 w 1913134"/>
              <a:gd name="connsiteY10203" fmla="*/ 431239 h 1621113"/>
              <a:gd name="connsiteX10204" fmla="*/ 470462 w 1913134"/>
              <a:gd name="connsiteY10204" fmla="*/ 426197 h 1621113"/>
              <a:gd name="connsiteX10205" fmla="*/ 470217 w 1913134"/>
              <a:gd name="connsiteY10205" fmla="*/ 425687 h 1621113"/>
              <a:gd name="connsiteX10206" fmla="*/ 467545 w 1913134"/>
              <a:gd name="connsiteY10206" fmla="*/ 420135 h 1621113"/>
              <a:gd name="connsiteX10207" fmla="*/ 476997 w 1913134"/>
              <a:gd name="connsiteY10207" fmla="*/ 415586 h 1621113"/>
              <a:gd name="connsiteX10208" fmla="*/ 471653 w 1913134"/>
              <a:gd name="connsiteY10208" fmla="*/ 404482 h 1621113"/>
              <a:gd name="connsiteX10209" fmla="*/ 480810 w 1913134"/>
              <a:gd name="connsiteY10209" fmla="*/ 400076 h 1621113"/>
              <a:gd name="connsiteX10210" fmla="*/ 489242 w 1913134"/>
              <a:gd name="connsiteY10210" fmla="*/ 402856 h 1621113"/>
              <a:gd name="connsiteX10211" fmla="*/ 493345 w 1913134"/>
              <a:gd name="connsiteY10211" fmla="*/ 402690 h 1621113"/>
              <a:gd name="connsiteX10212" fmla="*/ 495310 w 1913134"/>
              <a:gd name="connsiteY10212" fmla="*/ 406774 h 1621113"/>
              <a:gd name="connsiteX10213" fmla="*/ 504762 w 1913134"/>
              <a:gd name="connsiteY10213" fmla="*/ 402226 h 1621113"/>
              <a:gd name="connsiteX10214" fmla="*/ 519262 w 1913134"/>
              <a:gd name="connsiteY10214" fmla="*/ 408924 h 1621113"/>
              <a:gd name="connsiteX10215" fmla="*/ 524605 w 1913134"/>
              <a:gd name="connsiteY10215" fmla="*/ 420028 h 1621113"/>
              <a:gd name="connsiteX10216" fmla="*/ 515449 w 1913134"/>
              <a:gd name="connsiteY10216" fmla="*/ 424434 h 1621113"/>
              <a:gd name="connsiteX10217" fmla="*/ 510105 w 1913134"/>
              <a:gd name="connsiteY10217" fmla="*/ 413330 h 1621113"/>
              <a:gd name="connsiteX10218" fmla="*/ 500653 w 1913134"/>
              <a:gd name="connsiteY10218" fmla="*/ 417878 h 1621113"/>
              <a:gd name="connsiteX10219" fmla="*/ 491497 w 1913134"/>
              <a:gd name="connsiteY10219" fmla="*/ 422284 h 1621113"/>
              <a:gd name="connsiteX10220" fmla="*/ 486153 w 1913134"/>
              <a:gd name="connsiteY10220" fmla="*/ 411180 h 1621113"/>
              <a:gd name="connsiteX10221" fmla="*/ 482340 w 1913134"/>
              <a:gd name="connsiteY10221" fmla="*/ 426691 h 1621113"/>
              <a:gd name="connsiteX10222" fmla="*/ 487684 w 1913134"/>
              <a:gd name="connsiteY10222" fmla="*/ 437795 h 1621113"/>
              <a:gd name="connsiteX10223" fmla="*/ 493199 w 1913134"/>
              <a:gd name="connsiteY10223" fmla="*/ 449257 h 1621113"/>
              <a:gd name="connsiteX10224" fmla="*/ 507699 w 1913134"/>
              <a:gd name="connsiteY10224" fmla="*/ 455955 h 1621113"/>
              <a:gd name="connsiteX10225" fmla="*/ 498543 w 1913134"/>
              <a:gd name="connsiteY10225" fmla="*/ 460362 h 1621113"/>
              <a:gd name="connsiteX10226" fmla="*/ 503886 w 1913134"/>
              <a:gd name="connsiteY10226" fmla="*/ 471466 h 1621113"/>
              <a:gd name="connsiteX10227" fmla="*/ 498543 w 1913134"/>
              <a:gd name="connsiteY10227" fmla="*/ 460362 h 1621113"/>
              <a:gd name="connsiteX10228" fmla="*/ 513043 w 1913134"/>
              <a:gd name="connsiteY10228" fmla="*/ 467060 h 1621113"/>
              <a:gd name="connsiteX10229" fmla="*/ 498543 w 1913134"/>
              <a:gd name="connsiteY10229" fmla="*/ 460362 h 1621113"/>
              <a:gd name="connsiteX10230" fmla="*/ 507699 w 1913134"/>
              <a:gd name="connsiteY10230" fmla="*/ 455955 h 1621113"/>
              <a:gd name="connsiteX10231" fmla="*/ 516856 w 1913134"/>
              <a:gd name="connsiteY10231" fmla="*/ 451549 h 1621113"/>
              <a:gd name="connsiteX10232" fmla="*/ 507699 w 1913134"/>
              <a:gd name="connsiteY10232" fmla="*/ 455955 h 1621113"/>
              <a:gd name="connsiteX10233" fmla="*/ 502356 w 1913134"/>
              <a:gd name="connsiteY10233" fmla="*/ 444851 h 1621113"/>
              <a:gd name="connsiteX10234" fmla="*/ 511513 w 1913134"/>
              <a:gd name="connsiteY10234" fmla="*/ 440445 h 1621113"/>
              <a:gd name="connsiteX10235" fmla="*/ 526308 w 1913134"/>
              <a:gd name="connsiteY10235" fmla="*/ 447001 h 1621113"/>
              <a:gd name="connsiteX10236" fmla="*/ 511513 w 1913134"/>
              <a:gd name="connsiteY10236" fmla="*/ 440445 h 1621113"/>
              <a:gd name="connsiteX10237" fmla="*/ 505997 w 1913134"/>
              <a:gd name="connsiteY10237" fmla="*/ 428983 h 1621113"/>
              <a:gd name="connsiteX10238" fmla="*/ 505997 w 1913134"/>
              <a:gd name="connsiteY10238" fmla="*/ 428983 h 1621113"/>
              <a:gd name="connsiteX10239" fmla="*/ 515449 w 1913134"/>
              <a:gd name="connsiteY10239" fmla="*/ 424434 h 1621113"/>
              <a:gd name="connsiteX10240" fmla="*/ 520965 w 1913134"/>
              <a:gd name="connsiteY10240" fmla="*/ 435897 h 1621113"/>
              <a:gd name="connsiteX10241" fmla="*/ 530121 w 1913134"/>
              <a:gd name="connsiteY10241" fmla="*/ 431490 h 1621113"/>
              <a:gd name="connsiteX10242" fmla="*/ 529432 w 1913134"/>
              <a:gd name="connsiteY10242" fmla="*/ 430058 h 1621113"/>
              <a:gd name="connsiteX10243" fmla="*/ 526712 w 1913134"/>
              <a:gd name="connsiteY10243" fmla="*/ 424406 h 1621113"/>
              <a:gd name="connsiteX10244" fmla="*/ 526932 w 1913134"/>
              <a:gd name="connsiteY10244" fmla="*/ 424864 h 1621113"/>
              <a:gd name="connsiteX10245" fmla="*/ 524605 w 1913134"/>
              <a:gd name="connsiteY10245" fmla="*/ 420028 h 1621113"/>
              <a:gd name="connsiteX10246" fmla="*/ 533762 w 1913134"/>
              <a:gd name="connsiteY10246" fmla="*/ 415622 h 1621113"/>
              <a:gd name="connsiteX10247" fmla="*/ 519262 w 1913134"/>
              <a:gd name="connsiteY10247" fmla="*/ 408924 h 1621113"/>
              <a:gd name="connsiteX10248" fmla="*/ 528419 w 1913134"/>
              <a:gd name="connsiteY10248" fmla="*/ 404518 h 1621113"/>
              <a:gd name="connsiteX10249" fmla="*/ 542919 w 1913134"/>
              <a:gd name="connsiteY10249" fmla="*/ 411216 h 1621113"/>
              <a:gd name="connsiteX10250" fmla="*/ 537575 w 1913134"/>
              <a:gd name="connsiteY10250" fmla="*/ 400111 h 1621113"/>
              <a:gd name="connsiteX10251" fmla="*/ 528419 w 1913134"/>
              <a:gd name="connsiteY10251" fmla="*/ 404518 h 1621113"/>
              <a:gd name="connsiteX10252" fmla="*/ 523075 w 1913134"/>
              <a:gd name="connsiteY10252" fmla="*/ 393413 h 1621113"/>
              <a:gd name="connsiteX10253" fmla="*/ 513919 w 1913134"/>
              <a:gd name="connsiteY10253" fmla="*/ 397820 h 1621113"/>
              <a:gd name="connsiteX10254" fmla="*/ 504762 w 1913134"/>
              <a:gd name="connsiteY10254" fmla="*/ 402226 h 1621113"/>
              <a:gd name="connsiteX10255" fmla="*/ 493345 w 1913134"/>
              <a:gd name="connsiteY10255" fmla="*/ 402690 h 1621113"/>
              <a:gd name="connsiteX10256" fmla="*/ 489967 w 1913134"/>
              <a:gd name="connsiteY10256" fmla="*/ 395670 h 1621113"/>
              <a:gd name="connsiteX10257" fmla="*/ 499419 w 1913134"/>
              <a:gd name="connsiteY10257" fmla="*/ 391121 h 1621113"/>
              <a:gd name="connsiteX10258" fmla="*/ 508575 w 1913134"/>
              <a:gd name="connsiteY10258" fmla="*/ 386715 h 1621113"/>
              <a:gd name="connsiteX10259" fmla="*/ 493903 w 1913134"/>
              <a:gd name="connsiteY10259" fmla="*/ 379659 h 1621113"/>
              <a:gd name="connsiteX10260" fmla="*/ 503059 w 1913134"/>
              <a:gd name="connsiteY10260" fmla="*/ 375253 h 1621113"/>
              <a:gd name="connsiteX10261" fmla="*/ 512216 w 1913134"/>
              <a:gd name="connsiteY10261" fmla="*/ 370847 h 1621113"/>
              <a:gd name="connsiteX10262" fmla="*/ 517732 w 1913134"/>
              <a:gd name="connsiteY10262" fmla="*/ 382309 h 1621113"/>
              <a:gd name="connsiteX10263" fmla="*/ 526888 w 1913134"/>
              <a:gd name="connsiteY10263" fmla="*/ 377903 h 1621113"/>
              <a:gd name="connsiteX10264" fmla="*/ 532232 w 1913134"/>
              <a:gd name="connsiteY10264" fmla="*/ 389007 h 1621113"/>
              <a:gd name="connsiteX10265" fmla="*/ 541684 w 1913134"/>
              <a:gd name="connsiteY10265" fmla="*/ 384459 h 1621113"/>
              <a:gd name="connsiteX10266" fmla="*/ 550840 w 1913134"/>
              <a:gd name="connsiteY10266" fmla="*/ 380053 h 1621113"/>
              <a:gd name="connsiteX10267" fmla="*/ 559997 w 1913134"/>
              <a:gd name="connsiteY10267" fmla="*/ 375646 h 1621113"/>
              <a:gd name="connsiteX10268" fmla="*/ 550840 w 1913134"/>
              <a:gd name="connsiteY10268" fmla="*/ 380053 h 1621113"/>
              <a:gd name="connsiteX10269" fmla="*/ 536340 w 1913134"/>
              <a:gd name="connsiteY10269" fmla="*/ 373355 h 1621113"/>
              <a:gd name="connsiteX10270" fmla="*/ 545497 w 1913134"/>
              <a:gd name="connsiteY10270" fmla="*/ 368948 h 1621113"/>
              <a:gd name="connsiteX10271" fmla="*/ 539981 w 1913134"/>
              <a:gd name="connsiteY10271" fmla="*/ 357486 h 1621113"/>
              <a:gd name="connsiteX10272" fmla="*/ 530825 w 1913134"/>
              <a:gd name="connsiteY10272" fmla="*/ 361892 h 1621113"/>
              <a:gd name="connsiteX10273" fmla="*/ 521373 w 1913134"/>
              <a:gd name="connsiteY10273" fmla="*/ 366440 h 1621113"/>
              <a:gd name="connsiteX10274" fmla="*/ 519189 w 1913134"/>
              <a:gd name="connsiteY10274" fmla="*/ 361902 h 1621113"/>
              <a:gd name="connsiteX10275" fmla="*/ 519230 w 1913134"/>
              <a:gd name="connsiteY10275" fmla="*/ 361987 h 1621113"/>
              <a:gd name="connsiteX10276" fmla="*/ 520705 w 1913134"/>
              <a:gd name="connsiteY10276" fmla="*/ 365052 h 1621113"/>
              <a:gd name="connsiteX10277" fmla="*/ 519369 w 1913134"/>
              <a:gd name="connsiteY10277" fmla="*/ 362276 h 1621113"/>
              <a:gd name="connsiteX10278" fmla="*/ 519230 w 1913134"/>
              <a:gd name="connsiteY10278" fmla="*/ 361987 h 1621113"/>
              <a:gd name="connsiteX10279" fmla="*/ 516029 w 1913134"/>
              <a:gd name="connsiteY10279" fmla="*/ 355336 h 1621113"/>
              <a:gd name="connsiteX10280" fmla="*/ 525481 w 1913134"/>
              <a:gd name="connsiteY10280" fmla="*/ 350788 h 1621113"/>
              <a:gd name="connsiteX10281" fmla="*/ 534638 w 1913134"/>
              <a:gd name="connsiteY10281" fmla="*/ 346382 h 1621113"/>
              <a:gd name="connsiteX10282" fmla="*/ 543794 w 1913134"/>
              <a:gd name="connsiteY10282" fmla="*/ 341976 h 1621113"/>
              <a:gd name="connsiteX10283" fmla="*/ 538451 w 1913134"/>
              <a:gd name="connsiteY10283" fmla="*/ 330871 h 1621113"/>
              <a:gd name="connsiteX10284" fmla="*/ 537783 w 1913134"/>
              <a:gd name="connsiteY10284" fmla="*/ 329483 h 1621113"/>
              <a:gd name="connsiteX10285" fmla="*/ 535257 w 1913134"/>
              <a:gd name="connsiteY10285" fmla="*/ 324233 h 1621113"/>
              <a:gd name="connsiteX10286" fmla="*/ 535362 w 1913134"/>
              <a:gd name="connsiteY10286" fmla="*/ 324452 h 1621113"/>
              <a:gd name="connsiteX10287" fmla="*/ 533108 w 1913134"/>
              <a:gd name="connsiteY10287" fmla="*/ 319767 h 1621113"/>
              <a:gd name="connsiteX10288" fmla="*/ 527592 w 1913134"/>
              <a:gd name="connsiteY10288" fmla="*/ 308305 h 1621113"/>
              <a:gd name="connsiteX10289" fmla="*/ 542264 w 1913134"/>
              <a:gd name="connsiteY10289" fmla="*/ 315361 h 1621113"/>
              <a:gd name="connsiteX10290" fmla="*/ 536749 w 1913134"/>
              <a:gd name="connsiteY10290" fmla="*/ 303898 h 1621113"/>
              <a:gd name="connsiteX10291" fmla="*/ 533551 w 1913134"/>
              <a:gd name="connsiteY10291" fmla="*/ 297253 h 1621113"/>
              <a:gd name="connsiteX10292" fmla="*/ 533660 w 1913134"/>
              <a:gd name="connsiteY10292" fmla="*/ 297479 h 1621113"/>
              <a:gd name="connsiteX10293" fmla="*/ 531405 w 1913134"/>
              <a:gd name="connsiteY10293" fmla="*/ 292794 h 1621113"/>
              <a:gd name="connsiteX10294" fmla="*/ 540857 w 1913134"/>
              <a:gd name="connsiteY10294" fmla="*/ 288246 h 1621113"/>
              <a:gd name="connsiteX10295" fmla="*/ 531405 w 1913134"/>
              <a:gd name="connsiteY10295" fmla="*/ 292794 h 1621113"/>
              <a:gd name="connsiteX10296" fmla="*/ 531405 w 1913134"/>
              <a:gd name="connsiteY10296" fmla="*/ 292794 h 1621113"/>
              <a:gd name="connsiteX10297" fmla="*/ 522249 w 1913134"/>
              <a:gd name="connsiteY10297" fmla="*/ 297200 h 1621113"/>
              <a:gd name="connsiteX10298" fmla="*/ 522917 w 1913134"/>
              <a:gd name="connsiteY10298" fmla="*/ 298588 h 1621113"/>
              <a:gd name="connsiteX10299" fmla="*/ 525421 w 1913134"/>
              <a:gd name="connsiteY10299" fmla="*/ 303792 h 1621113"/>
              <a:gd name="connsiteX10300" fmla="*/ 525338 w 1913134"/>
              <a:gd name="connsiteY10300" fmla="*/ 303620 h 1621113"/>
              <a:gd name="connsiteX10301" fmla="*/ 527592 w 1913134"/>
              <a:gd name="connsiteY10301" fmla="*/ 308305 h 1621113"/>
              <a:gd name="connsiteX10302" fmla="*/ 518435 w 1913134"/>
              <a:gd name="connsiteY10302" fmla="*/ 312711 h 1621113"/>
              <a:gd name="connsiteX10303" fmla="*/ 503935 w 1913134"/>
              <a:gd name="connsiteY10303" fmla="*/ 306013 h 1621113"/>
              <a:gd name="connsiteX10304" fmla="*/ 513092 w 1913134"/>
              <a:gd name="connsiteY10304" fmla="*/ 301607 h 1621113"/>
              <a:gd name="connsiteX10305" fmla="*/ 507749 w 1913134"/>
              <a:gd name="connsiteY10305" fmla="*/ 290502 h 1621113"/>
              <a:gd name="connsiteX10306" fmla="*/ 502405 w 1913134"/>
              <a:gd name="connsiteY10306" fmla="*/ 279398 h 1621113"/>
              <a:gd name="connsiteX10307" fmla="*/ 516905 w 1913134"/>
              <a:gd name="connsiteY10307" fmla="*/ 286096 h 1621113"/>
              <a:gd name="connsiteX10308" fmla="*/ 511562 w 1913134"/>
              <a:gd name="connsiteY10308" fmla="*/ 274992 h 1621113"/>
              <a:gd name="connsiteX10309" fmla="*/ 506046 w 1913134"/>
              <a:gd name="connsiteY10309" fmla="*/ 263529 h 1621113"/>
              <a:gd name="connsiteX10310" fmla="*/ 515203 w 1913134"/>
              <a:gd name="connsiteY10310" fmla="*/ 259123 h 1621113"/>
              <a:gd name="connsiteX10311" fmla="*/ 524655 w 1913134"/>
              <a:gd name="connsiteY10311" fmla="*/ 254575 h 1621113"/>
              <a:gd name="connsiteX10312" fmla="*/ 509859 w 1913134"/>
              <a:gd name="connsiteY10312" fmla="*/ 248019 h 1621113"/>
              <a:gd name="connsiteX10313" fmla="*/ 504516 w 1913134"/>
              <a:gd name="connsiteY10313" fmla="*/ 236915 h 1621113"/>
              <a:gd name="connsiteX10314" fmla="*/ 513968 w 1913134"/>
              <a:gd name="connsiteY10314" fmla="*/ 232366 h 1621113"/>
              <a:gd name="connsiteX10315" fmla="*/ 519311 w 1913134"/>
              <a:gd name="connsiteY10315" fmla="*/ 243471 h 1621113"/>
              <a:gd name="connsiteX10316" fmla="*/ 513968 w 1913134"/>
              <a:gd name="connsiteY10316" fmla="*/ 232366 h 1621113"/>
              <a:gd name="connsiteX10317" fmla="*/ 511964 w 1913134"/>
              <a:gd name="connsiteY10317" fmla="*/ 228202 h 1621113"/>
              <a:gd name="connsiteX10318" fmla="*/ 511784 w 1913134"/>
              <a:gd name="connsiteY10318" fmla="*/ 227828 h 1621113"/>
              <a:gd name="connsiteX10319" fmla="*/ 508624 w 1913134"/>
              <a:gd name="connsiteY10319" fmla="*/ 221262 h 1621113"/>
              <a:gd name="connsiteX10320" fmla="*/ 517781 w 1913134"/>
              <a:gd name="connsiteY10320" fmla="*/ 216856 h 1621113"/>
              <a:gd name="connsiteX10321" fmla="*/ 512265 w 1913134"/>
              <a:gd name="connsiteY10321" fmla="*/ 205394 h 1621113"/>
              <a:gd name="connsiteX10322" fmla="*/ 511597 w 1913134"/>
              <a:gd name="connsiteY10322" fmla="*/ 204006 h 1621113"/>
              <a:gd name="connsiteX10323" fmla="*/ 509093 w 1913134"/>
              <a:gd name="connsiteY10323" fmla="*/ 198802 h 1621113"/>
              <a:gd name="connsiteX10324" fmla="*/ 509176 w 1913134"/>
              <a:gd name="connsiteY10324" fmla="*/ 198974 h 1621113"/>
              <a:gd name="connsiteX10325" fmla="*/ 506922 w 1913134"/>
              <a:gd name="connsiteY10325" fmla="*/ 194289 h 1621113"/>
              <a:gd name="connsiteX10326" fmla="*/ 521422 w 1913134"/>
              <a:gd name="connsiteY10326" fmla="*/ 200987 h 1621113"/>
              <a:gd name="connsiteX10327" fmla="*/ 516078 w 1913134"/>
              <a:gd name="connsiteY10327" fmla="*/ 189883 h 1621113"/>
              <a:gd name="connsiteX10328" fmla="*/ 501578 w 1913134"/>
              <a:gd name="connsiteY10328" fmla="*/ 183185 h 1621113"/>
              <a:gd name="connsiteX10329" fmla="*/ 510735 w 1913134"/>
              <a:gd name="connsiteY10329" fmla="*/ 178779 h 1621113"/>
              <a:gd name="connsiteX10330" fmla="*/ 511403 w 1913134"/>
              <a:gd name="connsiteY10330" fmla="*/ 180167 h 1621113"/>
              <a:gd name="connsiteX10331" fmla="*/ 513740 w 1913134"/>
              <a:gd name="connsiteY10331" fmla="*/ 185025 h 1621113"/>
              <a:gd name="connsiteX10332" fmla="*/ 510735 w 1913134"/>
              <a:gd name="connsiteY10332" fmla="*/ 178779 h 1621113"/>
              <a:gd name="connsiteX10333" fmla="*/ 519892 w 1913134"/>
              <a:gd name="connsiteY10333" fmla="*/ 174373 h 1621113"/>
              <a:gd name="connsiteX10334" fmla="*/ 513397 w 1913134"/>
              <a:gd name="connsiteY10334" fmla="*/ 177498 h 1621113"/>
              <a:gd name="connsiteX10335" fmla="*/ 511880 w 1913134"/>
              <a:gd name="connsiteY10335" fmla="*/ 178228 h 1621113"/>
              <a:gd name="connsiteX10336" fmla="*/ 510735 w 1913134"/>
              <a:gd name="connsiteY10336" fmla="*/ 178779 h 1621113"/>
              <a:gd name="connsiteX10337" fmla="*/ 505392 w 1913134"/>
              <a:gd name="connsiteY10337" fmla="*/ 167675 h 1621113"/>
              <a:gd name="connsiteX10338" fmla="*/ 502056 w 1913134"/>
              <a:gd name="connsiteY10338" fmla="*/ 160743 h 1621113"/>
              <a:gd name="connsiteX10339" fmla="*/ 502134 w 1913134"/>
              <a:gd name="connsiteY10339" fmla="*/ 160903 h 1621113"/>
              <a:gd name="connsiteX10340" fmla="*/ 502203 w 1913134"/>
              <a:gd name="connsiteY10340" fmla="*/ 161048 h 1621113"/>
              <a:gd name="connsiteX10341" fmla="*/ 501382 w 1913134"/>
              <a:gd name="connsiteY10341" fmla="*/ 159342 h 1621113"/>
              <a:gd name="connsiteX10342" fmla="*/ 499876 w 1913134"/>
              <a:gd name="connsiteY10342" fmla="*/ 156212 h 1621113"/>
              <a:gd name="connsiteX10343" fmla="*/ 509033 w 1913134"/>
              <a:gd name="connsiteY10343" fmla="*/ 151806 h 1621113"/>
              <a:gd name="connsiteX10344" fmla="*/ 507029 w 1913134"/>
              <a:gd name="connsiteY10344" fmla="*/ 147642 h 1621113"/>
              <a:gd name="connsiteX10345" fmla="*/ 506887 w 1913134"/>
              <a:gd name="connsiteY10345" fmla="*/ 147347 h 1621113"/>
              <a:gd name="connsiteX10346" fmla="*/ 503689 w 1913134"/>
              <a:gd name="connsiteY10346" fmla="*/ 140702 h 1621113"/>
              <a:gd name="connsiteX10347" fmla="*/ 498346 w 1913134"/>
              <a:gd name="connsiteY10347" fmla="*/ 129598 h 1621113"/>
              <a:gd name="connsiteX10348" fmla="*/ 507798 w 1913134"/>
              <a:gd name="connsiteY10348" fmla="*/ 125049 h 1621113"/>
              <a:gd name="connsiteX10349" fmla="*/ 513141 w 1913134"/>
              <a:gd name="connsiteY10349" fmla="*/ 136153 h 1621113"/>
              <a:gd name="connsiteX10350" fmla="*/ 507798 w 1913134"/>
              <a:gd name="connsiteY10350" fmla="*/ 125049 h 1621113"/>
              <a:gd name="connsiteX10351" fmla="*/ 516954 w 1913134"/>
              <a:gd name="connsiteY10351" fmla="*/ 120643 h 1621113"/>
              <a:gd name="connsiteX10352" fmla="*/ 516954 w 1913134"/>
              <a:gd name="connsiteY10352" fmla="*/ 120643 h 1621113"/>
              <a:gd name="connsiteX10353" fmla="*/ 511439 w 1913134"/>
              <a:gd name="connsiteY10353" fmla="*/ 109181 h 1621113"/>
              <a:gd name="connsiteX10354" fmla="*/ 520595 w 1913134"/>
              <a:gd name="connsiteY10354" fmla="*/ 104774 h 1621113"/>
              <a:gd name="connsiteX10355" fmla="*/ 515252 w 1913134"/>
              <a:gd name="connsiteY10355" fmla="*/ 93670 h 1621113"/>
              <a:gd name="connsiteX10356" fmla="*/ 509908 w 1913134"/>
              <a:gd name="connsiteY10356" fmla="*/ 82566 h 1621113"/>
              <a:gd name="connsiteX10357" fmla="*/ 519065 w 1913134"/>
              <a:gd name="connsiteY10357" fmla="*/ 78160 h 1621113"/>
              <a:gd name="connsiteX10358" fmla="*/ 504565 w 1913134"/>
              <a:gd name="connsiteY10358" fmla="*/ 71462 h 1621113"/>
              <a:gd name="connsiteX10359" fmla="*/ 513722 w 1913134"/>
              <a:gd name="connsiteY10359" fmla="*/ 67055 h 1621113"/>
              <a:gd name="connsiteX10360" fmla="*/ 523174 w 1913134"/>
              <a:gd name="connsiteY10360" fmla="*/ 62507 h 1621113"/>
              <a:gd name="connsiteX10361" fmla="*/ 528517 w 1913134"/>
              <a:gd name="connsiteY10361" fmla="*/ 73611 h 1621113"/>
              <a:gd name="connsiteX10362" fmla="*/ 537674 w 1913134"/>
              <a:gd name="connsiteY10362" fmla="*/ 69205 h 1621113"/>
              <a:gd name="connsiteX10363" fmla="*/ 532330 w 1913134"/>
              <a:gd name="connsiteY10363" fmla="*/ 58101 h 1621113"/>
              <a:gd name="connsiteX10364" fmla="*/ 541487 w 1913134"/>
              <a:gd name="connsiteY10364" fmla="*/ 53695 h 1621113"/>
              <a:gd name="connsiteX10365" fmla="*/ 536143 w 1913134"/>
              <a:gd name="connsiteY10365" fmla="*/ 42591 h 1621113"/>
              <a:gd name="connsiteX10366" fmla="*/ 550643 w 1913134"/>
              <a:gd name="connsiteY10366" fmla="*/ 49289 h 1621113"/>
              <a:gd name="connsiteX10367" fmla="*/ 545300 w 1913134"/>
              <a:gd name="connsiteY10367" fmla="*/ 38184 h 1621113"/>
              <a:gd name="connsiteX10368" fmla="*/ 554752 w 1913134"/>
              <a:gd name="connsiteY10368" fmla="*/ 33636 h 1621113"/>
              <a:gd name="connsiteX10369" fmla="*/ 560095 w 1913134"/>
              <a:gd name="connsiteY10369" fmla="*/ 44740 h 1621113"/>
              <a:gd name="connsiteX10370" fmla="*/ 554752 w 1913134"/>
              <a:gd name="connsiteY10370" fmla="*/ 33636 h 1621113"/>
              <a:gd name="connsiteX10371" fmla="*/ 563909 w 1913134"/>
              <a:gd name="connsiteY10371" fmla="*/ 29230 h 1621113"/>
              <a:gd name="connsiteX10372" fmla="*/ 549236 w 1913134"/>
              <a:gd name="connsiteY10372" fmla="*/ 22174 h 1621113"/>
              <a:gd name="connsiteX10373" fmla="*/ 558393 w 1913134"/>
              <a:gd name="connsiteY10373" fmla="*/ 17767 h 1621113"/>
              <a:gd name="connsiteX10374" fmla="*/ 553049 w 1913134"/>
              <a:gd name="connsiteY10374" fmla="*/ 6663 h 1621113"/>
              <a:gd name="connsiteX10375" fmla="*/ 567549 w 1913134"/>
              <a:gd name="connsiteY10375" fmla="*/ 13361 h 1621113"/>
              <a:gd name="connsiteX10376" fmla="*/ 576706 w 1913134"/>
              <a:gd name="connsiteY10376" fmla="*/ 8955 h 1621113"/>
              <a:gd name="connsiteX10377" fmla="*/ 582222 w 1913134"/>
              <a:gd name="connsiteY10377" fmla="*/ 20417 h 1621113"/>
              <a:gd name="connsiteX10378" fmla="*/ 576706 w 1913134"/>
              <a:gd name="connsiteY10378" fmla="*/ 8955 h 1621113"/>
              <a:gd name="connsiteX10379" fmla="*/ 586158 w 1913134"/>
              <a:gd name="connsiteY10379" fmla="*/ 4407 h 1621113"/>
              <a:gd name="connsiteX10380" fmla="*/ 619144 w 1913134"/>
              <a:gd name="connsiteY10380" fmla="*/ 2651 h 1621113"/>
              <a:gd name="connsiteX10381" fmla="*/ 624487 w 1913134"/>
              <a:gd name="connsiteY10381" fmla="*/ 13755 h 1621113"/>
              <a:gd name="connsiteX10382" fmla="*/ 595315 w 1913134"/>
              <a:gd name="connsiteY10382" fmla="*/ 0 h 1621113"/>
              <a:gd name="connsiteX10383" fmla="*/ 586158 w 1913134"/>
              <a:gd name="connsiteY10383" fmla="*/ 4407 h 1621113"/>
              <a:gd name="connsiteX10384" fmla="*/ 595315 w 1913134"/>
              <a:gd name="connsiteY10384" fmla="*/ 0 h 162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Lst>
            <a:rect l="l" t="t" r="r" b="b"/>
            <a:pathLst>
              <a:path w="1913134" h="1621113">
                <a:moveTo>
                  <a:pt x="1422563" y="1601196"/>
                </a:moveTo>
                <a:cubicBezTo>
                  <a:pt x="1413406" y="1605602"/>
                  <a:pt x="1413406" y="1605602"/>
                  <a:pt x="1413406" y="1605602"/>
                </a:cubicBezTo>
                <a:close/>
                <a:moveTo>
                  <a:pt x="1431719" y="1596790"/>
                </a:moveTo>
                <a:cubicBezTo>
                  <a:pt x="1431719" y="1596790"/>
                  <a:pt x="1430766" y="1600667"/>
                  <a:pt x="1430289" y="1602606"/>
                </a:cubicBezTo>
                <a:lnTo>
                  <a:pt x="1430159" y="1603135"/>
                </a:lnTo>
                <a:close/>
                <a:moveTo>
                  <a:pt x="1369438" y="1585292"/>
                </a:moveTo>
                <a:cubicBezTo>
                  <a:pt x="1360282" y="1589698"/>
                  <a:pt x="1360282" y="1589698"/>
                  <a:pt x="1360282" y="1589698"/>
                </a:cubicBezTo>
                <a:close/>
                <a:moveTo>
                  <a:pt x="1444812" y="1576373"/>
                </a:moveTo>
                <a:cubicBezTo>
                  <a:pt x="1444812" y="1576373"/>
                  <a:pt x="1444812" y="1576373"/>
                  <a:pt x="1435656" y="1580779"/>
                </a:cubicBezTo>
                <a:close/>
                <a:moveTo>
                  <a:pt x="1345152" y="1563664"/>
                </a:moveTo>
                <a:lnTo>
                  <a:pt x="1349423" y="1567131"/>
                </a:lnTo>
                <a:cubicBezTo>
                  <a:pt x="1344844" y="1569334"/>
                  <a:pt x="1343508" y="1566558"/>
                  <a:pt x="1343985" y="1564620"/>
                </a:cubicBezTo>
                <a:close/>
                <a:moveTo>
                  <a:pt x="1434126" y="1554164"/>
                </a:moveTo>
                <a:lnTo>
                  <a:pt x="1436275" y="1558630"/>
                </a:lnTo>
                <a:lnTo>
                  <a:pt x="1436226" y="1558529"/>
                </a:lnTo>
                <a:lnTo>
                  <a:pt x="1434794" y="1555552"/>
                </a:lnTo>
                <a:lnTo>
                  <a:pt x="1436130" y="1558328"/>
                </a:lnTo>
                <a:lnTo>
                  <a:pt x="1436226" y="1558529"/>
                </a:lnTo>
                <a:lnTo>
                  <a:pt x="1439469" y="1565269"/>
                </a:lnTo>
                <a:cubicBezTo>
                  <a:pt x="1439469" y="1565269"/>
                  <a:pt x="1439469" y="1565269"/>
                  <a:pt x="1444812" y="1576373"/>
                </a:cubicBezTo>
                <a:cubicBezTo>
                  <a:pt x="1435656" y="1580779"/>
                  <a:pt x="1435656" y="1580779"/>
                  <a:pt x="1435656" y="1580779"/>
                </a:cubicBezTo>
                <a:lnTo>
                  <a:pt x="1430312" y="1569675"/>
                </a:lnTo>
                <a:lnTo>
                  <a:pt x="1427886" y="1564633"/>
                </a:lnTo>
                <a:lnTo>
                  <a:pt x="1424969" y="1558571"/>
                </a:lnTo>
                <a:cubicBezTo>
                  <a:pt x="1434126" y="1554164"/>
                  <a:pt x="1430312" y="1569675"/>
                  <a:pt x="1434126" y="1554164"/>
                </a:cubicBezTo>
                <a:close/>
                <a:moveTo>
                  <a:pt x="1461891" y="1540804"/>
                </a:moveTo>
                <a:lnTo>
                  <a:pt x="1467234" y="1551908"/>
                </a:lnTo>
                <a:cubicBezTo>
                  <a:pt x="1467234" y="1551908"/>
                  <a:pt x="1467234" y="1551908"/>
                  <a:pt x="1457782" y="1556456"/>
                </a:cubicBezTo>
                <a:cubicBezTo>
                  <a:pt x="1457782" y="1556456"/>
                  <a:pt x="1457782" y="1556456"/>
                  <a:pt x="1448625" y="1560862"/>
                </a:cubicBezTo>
                <a:cubicBezTo>
                  <a:pt x="1448625" y="1560862"/>
                  <a:pt x="1443282" y="1549758"/>
                  <a:pt x="1452439" y="1545352"/>
                </a:cubicBezTo>
                <a:cubicBezTo>
                  <a:pt x="1461891" y="1540804"/>
                  <a:pt x="1461891" y="1540804"/>
                  <a:pt x="1461891" y="1540804"/>
                </a:cubicBezTo>
                <a:close/>
                <a:moveTo>
                  <a:pt x="1471047" y="1536397"/>
                </a:moveTo>
                <a:cubicBezTo>
                  <a:pt x="1471047" y="1536397"/>
                  <a:pt x="1471047" y="1536397"/>
                  <a:pt x="1467234" y="1551908"/>
                </a:cubicBezTo>
                <a:cubicBezTo>
                  <a:pt x="1471047" y="1536397"/>
                  <a:pt x="1461891" y="1540804"/>
                  <a:pt x="1471047" y="1536397"/>
                </a:cubicBezTo>
                <a:close/>
                <a:moveTo>
                  <a:pt x="1471047" y="1536397"/>
                </a:moveTo>
                <a:lnTo>
                  <a:pt x="1476391" y="1547502"/>
                </a:lnTo>
                <a:cubicBezTo>
                  <a:pt x="1471047" y="1536397"/>
                  <a:pt x="1471047" y="1536397"/>
                  <a:pt x="1471047" y="1536397"/>
                </a:cubicBezTo>
                <a:close/>
                <a:moveTo>
                  <a:pt x="1447095" y="1534248"/>
                </a:moveTo>
                <a:lnTo>
                  <a:pt x="1437939" y="1538654"/>
                </a:lnTo>
                <a:cubicBezTo>
                  <a:pt x="1447095" y="1534248"/>
                  <a:pt x="1447095" y="1534248"/>
                  <a:pt x="1447095" y="1534248"/>
                </a:cubicBezTo>
                <a:close/>
                <a:moveTo>
                  <a:pt x="1474860" y="1520887"/>
                </a:moveTo>
                <a:cubicBezTo>
                  <a:pt x="1474860" y="1520887"/>
                  <a:pt x="1474860" y="1520887"/>
                  <a:pt x="1465704" y="1525293"/>
                </a:cubicBezTo>
                <a:close/>
                <a:moveTo>
                  <a:pt x="1474860" y="1520887"/>
                </a:moveTo>
                <a:lnTo>
                  <a:pt x="1480204" y="1531991"/>
                </a:lnTo>
                <a:cubicBezTo>
                  <a:pt x="1480204" y="1531991"/>
                  <a:pt x="1480204" y="1531991"/>
                  <a:pt x="1471047" y="1536397"/>
                </a:cubicBezTo>
                <a:close/>
                <a:moveTo>
                  <a:pt x="1291554" y="1517934"/>
                </a:moveTo>
                <a:lnTo>
                  <a:pt x="1291574" y="1517974"/>
                </a:lnTo>
                <a:lnTo>
                  <a:pt x="1294100" y="1523225"/>
                </a:lnTo>
                <a:cubicBezTo>
                  <a:pt x="1294768" y="1524613"/>
                  <a:pt x="1294768" y="1524613"/>
                  <a:pt x="1294768" y="1524613"/>
                </a:cubicBezTo>
                <a:close/>
                <a:moveTo>
                  <a:pt x="1301670" y="1515522"/>
                </a:moveTo>
                <a:lnTo>
                  <a:pt x="1301779" y="1515748"/>
                </a:lnTo>
                <a:lnTo>
                  <a:pt x="1303925" y="1520207"/>
                </a:lnTo>
                <a:cubicBezTo>
                  <a:pt x="1302589" y="1517430"/>
                  <a:pt x="1301921" y="1516042"/>
                  <a:pt x="1301670" y="1515522"/>
                </a:cubicBezTo>
                <a:close/>
                <a:moveTo>
                  <a:pt x="1448864" y="1513733"/>
                </a:moveTo>
                <a:lnTo>
                  <a:pt x="1449028" y="1514073"/>
                </a:lnTo>
                <a:cubicBezTo>
                  <a:pt x="1449696" y="1515461"/>
                  <a:pt x="1451032" y="1518237"/>
                  <a:pt x="1451032" y="1518237"/>
                </a:cubicBezTo>
                <a:close/>
                <a:moveTo>
                  <a:pt x="1289425" y="1513509"/>
                </a:moveTo>
                <a:cubicBezTo>
                  <a:pt x="1289425" y="1513509"/>
                  <a:pt x="1289425" y="1513509"/>
                  <a:pt x="1280268" y="1517915"/>
                </a:cubicBezTo>
                <a:cubicBezTo>
                  <a:pt x="1289425" y="1513509"/>
                  <a:pt x="1280268" y="1517915"/>
                  <a:pt x="1289425" y="1513509"/>
                </a:cubicBezTo>
                <a:close/>
                <a:moveTo>
                  <a:pt x="1289425" y="1513509"/>
                </a:moveTo>
                <a:lnTo>
                  <a:pt x="1291554" y="1517934"/>
                </a:lnTo>
                <a:lnTo>
                  <a:pt x="1291429" y="1517673"/>
                </a:lnTo>
                <a:cubicBezTo>
                  <a:pt x="1290761" y="1516285"/>
                  <a:pt x="1289425" y="1513509"/>
                  <a:pt x="1289425" y="1513509"/>
                </a:cubicBezTo>
                <a:close/>
                <a:moveTo>
                  <a:pt x="1289425" y="1513509"/>
                </a:moveTo>
                <a:cubicBezTo>
                  <a:pt x="1290761" y="1516285"/>
                  <a:pt x="1291429" y="1517673"/>
                  <a:pt x="1291679" y="1518193"/>
                </a:cubicBezTo>
                <a:lnTo>
                  <a:pt x="1291574" y="1517974"/>
                </a:lnTo>
                <a:close/>
                <a:moveTo>
                  <a:pt x="1478501" y="1505018"/>
                </a:moveTo>
                <a:cubicBezTo>
                  <a:pt x="1478501" y="1505018"/>
                  <a:pt x="1479880" y="1507884"/>
                  <a:pt x="1480569" y="1509317"/>
                </a:cubicBezTo>
                <a:lnTo>
                  <a:pt x="1480645" y="1509475"/>
                </a:lnTo>
                <a:lnTo>
                  <a:pt x="1483327" y="1515048"/>
                </a:lnTo>
                <a:cubicBezTo>
                  <a:pt x="1484017" y="1516481"/>
                  <a:pt x="1484017" y="1516481"/>
                  <a:pt x="1484017" y="1516481"/>
                </a:cubicBezTo>
                <a:cubicBezTo>
                  <a:pt x="1474860" y="1520887"/>
                  <a:pt x="1484017" y="1516481"/>
                  <a:pt x="1474860" y="1520887"/>
                </a:cubicBezTo>
                <a:lnTo>
                  <a:pt x="1469345" y="1509425"/>
                </a:lnTo>
                <a:cubicBezTo>
                  <a:pt x="1469345" y="1509425"/>
                  <a:pt x="1469345" y="1509425"/>
                  <a:pt x="1470489" y="1508874"/>
                </a:cubicBezTo>
                <a:lnTo>
                  <a:pt x="1472830" y="1507748"/>
                </a:lnTo>
                <a:lnTo>
                  <a:pt x="1477357" y="1505569"/>
                </a:lnTo>
                <a:cubicBezTo>
                  <a:pt x="1478501" y="1505018"/>
                  <a:pt x="1478501" y="1505018"/>
                  <a:pt x="1478501" y="1505018"/>
                </a:cubicBezTo>
                <a:close/>
                <a:moveTo>
                  <a:pt x="1478501" y="1505018"/>
                </a:moveTo>
                <a:lnTo>
                  <a:pt x="1480654" y="1509492"/>
                </a:lnTo>
                <a:lnTo>
                  <a:pt x="1480645" y="1509475"/>
                </a:lnTo>
                <a:close/>
                <a:moveTo>
                  <a:pt x="1454845" y="1502727"/>
                </a:moveTo>
                <a:cubicBezTo>
                  <a:pt x="1454845" y="1502727"/>
                  <a:pt x="1454845" y="1502727"/>
                  <a:pt x="1460188" y="1513831"/>
                </a:cubicBezTo>
                <a:cubicBezTo>
                  <a:pt x="1451032" y="1518237"/>
                  <a:pt x="1460188" y="1513831"/>
                  <a:pt x="1451032" y="1518237"/>
                </a:cubicBezTo>
                <a:cubicBezTo>
                  <a:pt x="1451032" y="1518237"/>
                  <a:pt x="1445688" y="1507133"/>
                  <a:pt x="1454845" y="1502727"/>
                </a:cubicBezTo>
                <a:close/>
                <a:moveTo>
                  <a:pt x="1284081" y="1502404"/>
                </a:moveTo>
                <a:lnTo>
                  <a:pt x="1276833" y="1505892"/>
                </a:lnTo>
                <a:lnTo>
                  <a:pt x="1276069" y="1506260"/>
                </a:lnTo>
                <a:cubicBezTo>
                  <a:pt x="1274925" y="1506810"/>
                  <a:pt x="1274925" y="1506810"/>
                  <a:pt x="1274925" y="1506810"/>
                </a:cubicBezTo>
                <a:close/>
                <a:moveTo>
                  <a:pt x="1284081" y="1502404"/>
                </a:moveTo>
                <a:cubicBezTo>
                  <a:pt x="1285417" y="1505180"/>
                  <a:pt x="1286085" y="1506568"/>
                  <a:pt x="1286419" y="1507262"/>
                </a:cubicBezTo>
                <a:lnTo>
                  <a:pt x="1286611" y="1507662"/>
                </a:lnTo>
                <a:lnTo>
                  <a:pt x="1289425" y="1513509"/>
                </a:lnTo>
                <a:cubicBezTo>
                  <a:pt x="1280268" y="1517915"/>
                  <a:pt x="1274925" y="1506810"/>
                  <a:pt x="1284081" y="1502404"/>
                </a:cubicBezTo>
                <a:close/>
                <a:moveTo>
                  <a:pt x="1430893" y="1500577"/>
                </a:moveTo>
                <a:cubicBezTo>
                  <a:pt x="1430893" y="1500577"/>
                  <a:pt x="1430893" y="1500577"/>
                  <a:pt x="1421736" y="1504983"/>
                </a:cubicBezTo>
                <a:cubicBezTo>
                  <a:pt x="1421736" y="1504983"/>
                  <a:pt x="1421736" y="1504983"/>
                  <a:pt x="1427080" y="1516087"/>
                </a:cubicBezTo>
                <a:lnTo>
                  <a:pt x="1432423" y="1527191"/>
                </a:lnTo>
                <a:cubicBezTo>
                  <a:pt x="1427080" y="1516087"/>
                  <a:pt x="1427080" y="1516087"/>
                  <a:pt x="1436236" y="1511681"/>
                </a:cubicBezTo>
                <a:lnTo>
                  <a:pt x="1427080" y="1516087"/>
                </a:lnTo>
                <a:close/>
                <a:moveTo>
                  <a:pt x="1464001" y="1498320"/>
                </a:moveTo>
                <a:cubicBezTo>
                  <a:pt x="1464001" y="1498320"/>
                  <a:pt x="1464001" y="1498320"/>
                  <a:pt x="1469345" y="1509425"/>
                </a:cubicBezTo>
                <a:lnTo>
                  <a:pt x="1460188" y="1513831"/>
                </a:lnTo>
                <a:lnTo>
                  <a:pt x="1454845" y="1502727"/>
                </a:lnTo>
                <a:close/>
                <a:moveTo>
                  <a:pt x="1293238" y="1497998"/>
                </a:moveTo>
                <a:lnTo>
                  <a:pt x="1284081" y="1502404"/>
                </a:lnTo>
                <a:cubicBezTo>
                  <a:pt x="1284081" y="1502404"/>
                  <a:pt x="1284081" y="1502404"/>
                  <a:pt x="1285226" y="1501854"/>
                </a:cubicBezTo>
                <a:cubicBezTo>
                  <a:pt x="1286370" y="1501303"/>
                  <a:pt x="1288659" y="1500201"/>
                  <a:pt x="1293238" y="1497998"/>
                </a:cubicBezTo>
                <a:close/>
                <a:moveTo>
                  <a:pt x="1287722" y="1486536"/>
                </a:moveTo>
                <a:cubicBezTo>
                  <a:pt x="1287722" y="1486536"/>
                  <a:pt x="1287722" y="1486536"/>
                  <a:pt x="1284081" y="1502404"/>
                </a:cubicBezTo>
                <a:cubicBezTo>
                  <a:pt x="1284081" y="1502404"/>
                  <a:pt x="1284081" y="1502404"/>
                  <a:pt x="1278566" y="1490942"/>
                </a:cubicBezTo>
                <a:cubicBezTo>
                  <a:pt x="1278566" y="1490942"/>
                  <a:pt x="1278566" y="1490942"/>
                  <a:pt x="1287722" y="1486536"/>
                </a:cubicBezTo>
                <a:close/>
                <a:moveTo>
                  <a:pt x="1273222" y="1479838"/>
                </a:moveTo>
                <a:cubicBezTo>
                  <a:pt x="1273222" y="1479838"/>
                  <a:pt x="1273222" y="1479838"/>
                  <a:pt x="1278566" y="1490942"/>
                </a:cubicBezTo>
                <a:lnTo>
                  <a:pt x="1269409" y="1495348"/>
                </a:lnTo>
                <a:cubicBezTo>
                  <a:pt x="1269409" y="1495348"/>
                  <a:pt x="1269409" y="1495348"/>
                  <a:pt x="1254909" y="1488650"/>
                </a:cubicBezTo>
                <a:lnTo>
                  <a:pt x="1264066" y="1484244"/>
                </a:lnTo>
                <a:close/>
                <a:moveTo>
                  <a:pt x="1282379" y="1475431"/>
                </a:moveTo>
                <a:cubicBezTo>
                  <a:pt x="1273222" y="1479838"/>
                  <a:pt x="1273222" y="1479838"/>
                  <a:pt x="1273222" y="1479838"/>
                </a:cubicBezTo>
                <a:close/>
                <a:moveTo>
                  <a:pt x="1486423" y="1473855"/>
                </a:moveTo>
                <a:lnTo>
                  <a:pt x="1486423" y="1473855"/>
                </a:lnTo>
                <a:lnTo>
                  <a:pt x="1477266" y="1478262"/>
                </a:lnTo>
                <a:close/>
                <a:moveTo>
                  <a:pt x="1258722" y="1473140"/>
                </a:moveTo>
                <a:lnTo>
                  <a:pt x="1264066" y="1484244"/>
                </a:lnTo>
                <a:cubicBezTo>
                  <a:pt x="1258722" y="1473140"/>
                  <a:pt x="1258722" y="1473140"/>
                  <a:pt x="1258722" y="1473140"/>
                </a:cubicBezTo>
                <a:close/>
                <a:moveTo>
                  <a:pt x="1291831" y="1470883"/>
                </a:moveTo>
                <a:lnTo>
                  <a:pt x="1294748" y="1476945"/>
                </a:lnTo>
                <a:lnTo>
                  <a:pt x="1294836" y="1477129"/>
                </a:lnTo>
                <a:cubicBezTo>
                  <a:pt x="1295170" y="1477823"/>
                  <a:pt x="1295838" y="1479211"/>
                  <a:pt x="1297174" y="1481987"/>
                </a:cubicBezTo>
                <a:cubicBezTo>
                  <a:pt x="1292448" y="1484261"/>
                  <a:pt x="1290085" y="1485399"/>
                  <a:pt x="1288904" y="1485967"/>
                </a:cubicBezTo>
                <a:lnTo>
                  <a:pt x="1291267" y="1484830"/>
                </a:lnTo>
                <a:lnTo>
                  <a:pt x="1292448" y="1484262"/>
                </a:lnTo>
                <a:cubicBezTo>
                  <a:pt x="1292448" y="1484261"/>
                  <a:pt x="1292448" y="1484261"/>
                  <a:pt x="1297174" y="1481987"/>
                </a:cubicBezTo>
                <a:cubicBezTo>
                  <a:pt x="1297174" y="1481987"/>
                  <a:pt x="1297174" y="1481987"/>
                  <a:pt x="1293238" y="1497998"/>
                </a:cubicBezTo>
                <a:cubicBezTo>
                  <a:pt x="1293238" y="1497998"/>
                  <a:pt x="1293238" y="1497998"/>
                  <a:pt x="1287722" y="1486536"/>
                </a:cubicBezTo>
                <a:lnTo>
                  <a:pt x="1282379" y="1475431"/>
                </a:lnTo>
                <a:close/>
                <a:moveTo>
                  <a:pt x="1267879" y="1468733"/>
                </a:moveTo>
                <a:cubicBezTo>
                  <a:pt x="1267879" y="1468733"/>
                  <a:pt x="1267879" y="1468733"/>
                  <a:pt x="1264066" y="1484244"/>
                </a:cubicBezTo>
                <a:cubicBezTo>
                  <a:pt x="1258722" y="1473140"/>
                  <a:pt x="1258722" y="1473140"/>
                  <a:pt x="1267879" y="1468733"/>
                </a:cubicBezTo>
                <a:close/>
                <a:moveTo>
                  <a:pt x="1471751" y="1466799"/>
                </a:moveTo>
                <a:cubicBezTo>
                  <a:pt x="1471751" y="1466799"/>
                  <a:pt x="1471751" y="1466799"/>
                  <a:pt x="1477266" y="1478262"/>
                </a:cubicBezTo>
                <a:lnTo>
                  <a:pt x="1482610" y="1489366"/>
                </a:lnTo>
                <a:lnTo>
                  <a:pt x="1486423" y="1473855"/>
                </a:lnTo>
                <a:cubicBezTo>
                  <a:pt x="1486423" y="1473855"/>
                  <a:pt x="1486423" y="1473855"/>
                  <a:pt x="1491767" y="1484960"/>
                </a:cubicBezTo>
                <a:cubicBezTo>
                  <a:pt x="1497110" y="1496064"/>
                  <a:pt x="1497110" y="1496064"/>
                  <a:pt x="1487953" y="1500470"/>
                </a:cubicBezTo>
                <a:lnTo>
                  <a:pt x="1493469" y="1511933"/>
                </a:lnTo>
                <a:lnTo>
                  <a:pt x="1484017" y="1516481"/>
                </a:lnTo>
                <a:lnTo>
                  <a:pt x="1480654" y="1509492"/>
                </a:lnTo>
                <a:lnTo>
                  <a:pt x="1480828" y="1509854"/>
                </a:lnTo>
                <a:cubicBezTo>
                  <a:pt x="1480569" y="1509317"/>
                  <a:pt x="1479880" y="1507884"/>
                  <a:pt x="1478501" y="1505018"/>
                </a:cubicBezTo>
                <a:lnTo>
                  <a:pt x="1472830" y="1507748"/>
                </a:lnTo>
                <a:lnTo>
                  <a:pt x="1469345" y="1509425"/>
                </a:lnTo>
                <a:cubicBezTo>
                  <a:pt x="1464001" y="1498320"/>
                  <a:pt x="1473158" y="1493914"/>
                  <a:pt x="1473158" y="1493914"/>
                </a:cubicBezTo>
                <a:lnTo>
                  <a:pt x="1464001" y="1498320"/>
                </a:lnTo>
                <a:lnTo>
                  <a:pt x="1458658" y="1487216"/>
                </a:lnTo>
                <a:cubicBezTo>
                  <a:pt x="1458658" y="1487216"/>
                  <a:pt x="1458658" y="1487216"/>
                  <a:pt x="1467815" y="1482810"/>
                </a:cubicBezTo>
                <a:lnTo>
                  <a:pt x="1462299" y="1471347"/>
                </a:lnTo>
                <a:cubicBezTo>
                  <a:pt x="1471751" y="1466799"/>
                  <a:pt x="1471751" y="1466799"/>
                  <a:pt x="1471751" y="1466799"/>
                </a:cubicBezTo>
                <a:close/>
                <a:moveTo>
                  <a:pt x="1300987" y="1466477"/>
                </a:moveTo>
                <a:cubicBezTo>
                  <a:pt x="1300987" y="1466477"/>
                  <a:pt x="1300987" y="1466477"/>
                  <a:pt x="1297174" y="1481987"/>
                </a:cubicBezTo>
                <a:lnTo>
                  <a:pt x="1294748" y="1476945"/>
                </a:lnTo>
                <a:lnTo>
                  <a:pt x="1294503" y="1476435"/>
                </a:lnTo>
                <a:cubicBezTo>
                  <a:pt x="1294502" y="1476435"/>
                  <a:pt x="1294502" y="1476435"/>
                  <a:pt x="1291831" y="1470883"/>
                </a:cubicBezTo>
                <a:cubicBezTo>
                  <a:pt x="1300987" y="1466477"/>
                  <a:pt x="1300987" y="1466477"/>
                  <a:pt x="1300987" y="1466477"/>
                </a:cubicBezTo>
                <a:close/>
                <a:moveTo>
                  <a:pt x="1305089" y="1466213"/>
                </a:moveTo>
                <a:cubicBezTo>
                  <a:pt x="1306901" y="1467050"/>
                  <a:pt x="1308237" y="1469826"/>
                  <a:pt x="1306331" y="1477581"/>
                </a:cubicBezTo>
                <a:cubicBezTo>
                  <a:pt x="1306331" y="1477581"/>
                  <a:pt x="1306331" y="1477581"/>
                  <a:pt x="1300987" y="1466477"/>
                </a:cubicBezTo>
                <a:cubicBezTo>
                  <a:pt x="1300987" y="1466477"/>
                  <a:pt x="1303276" y="1465375"/>
                  <a:pt x="1305089" y="1466213"/>
                </a:cubicBezTo>
                <a:close/>
                <a:moveTo>
                  <a:pt x="1286487" y="1459779"/>
                </a:moveTo>
                <a:cubicBezTo>
                  <a:pt x="1291831" y="1470883"/>
                  <a:pt x="1282379" y="1475431"/>
                  <a:pt x="1282379" y="1475431"/>
                </a:cubicBezTo>
                <a:cubicBezTo>
                  <a:pt x="1277035" y="1464327"/>
                  <a:pt x="1286487" y="1459779"/>
                  <a:pt x="1286487" y="1459779"/>
                </a:cubicBezTo>
                <a:close/>
                <a:moveTo>
                  <a:pt x="1286487" y="1459779"/>
                </a:moveTo>
                <a:lnTo>
                  <a:pt x="1288700" y="1464376"/>
                </a:lnTo>
                <a:lnTo>
                  <a:pt x="1288491" y="1463943"/>
                </a:lnTo>
                <a:cubicBezTo>
                  <a:pt x="1287823" y="1462555"/>
                  <a:pt x="1286487" y="1459779"/>
                  <a:pt x="1286487" y="1459779"/>
                </a:cubicBezTo>
                <a:close/>
                <a:moveTo>
                  <a:pt x="1503455" y="1453308"/>
                </a:moveTo>
                <a:cubicBezTo>
                  <a:pt x="1502963" y="1455309"/>
                  <a:pt x="1501978" y="1459312"/>
                  <a:pt x="1504736" y="1465043"/>
                </a:cubicBezTo>
                <a:cubicBezTo>
                  <a:pt x="1504736" y="1465043"/>
                  <a:pt x="1504736" y="1465043"/>
                  <a:pt x="1499221" y="1453581"/>
                </a:cubicBezTo>
                <a:cubicBezTo>
                  <a:pt x="1503947" y="1451306"/>
                  <a:pt x="1503947" y="1451306"/>
                  <a:pt x="1503455" y="1453308"/>
                </a:cubicBezTo>
                <a:close/>
                <a:moveTo>
                  <a:pt x="669307" y="1453260"/>
                </a:moveTo>
                <a:lnTo>
                  <a:pt x="660150" y="1457666"/>
                </a:lnTo>
                <a:lnTo>
                  <a:pt x="665493" y="1468771"/>
                </a:lnTo>
                <a:cubicBezTo>
                  <a:pt x="665493" y="1468771"/>
                  <a:pt x="665493" y="1468771"/>
                  <a:pt x="674650" y="1464365"/>
                </a:cubicBezTo>
                <a:close/>
                <a:moveTo>
                  <a:pt x="1271692" y="1453223"/>
                </a:moveTo>
                <a:lnTo>
                  <a:pt x="1277035" y="1464327"/>
                </a:lnTo>
                <a:cubicBezTo>
                  <a:pt x="1277035" y="1464327"/>
                  <a:pt x="1277035" y="1464327"/>
                  <a:pt x="1275891" y="1464878"/>
                </a:cubicBezTo>
                <a:lnTo>
                  <a:pt x="1270720" y="1467366"/>
                </a:lnTo>
                <a:lnTo>
                  <a:pt x="1267879" y="1468733"/>
                </a:lnTo>
                <a:cubicBezTo>
                  <a:pt x="1267879" y="1468733"/>
                  <a:pt x="1267879" y="1468733"/>
                  <a:pt x="1262535" y="1457629"/>
                </a:cubicBezTo>
                <a:close/>
                <a:moveTo>
                  <a:pt x="555604" y="1452831"/>
                </a:moveTo>
                <a:cubicBezTo>
                  <a:pt x="555604" y="1452831"/>
                  <a:pt x="555604" y="1452831"/>
                  <a:pt x="570276" y="1459887"/>
                </a:cubicBezTo>
                <a:cubicBezTo>
                  <a:pt x="570276" y="1459887"/>
                  <a:pt x="570276" y="1459887"/>
                  <a:pt x="555604" y="1452831"/>
                </a:cubicBezTo>
                <a:close/>
                <a:moveTo>
                  <a:pt x="1003435" y="1452137"/>
                </a:moveTo>
                <a:cubicBezTo>
                  <a:pt x="1004455" y="1449723"/>
                  <a:pt x="1003917" y="1457674"/>
                  <a:pt x="1011006" y="1454263"/>
                </a:cubicBezTo>
                <a:cubicBezTo>
                  <a:pt x="1011006" y="1454263"/>
                  <a:pt x="1011006" y="1454263"/>
                  <a:pt x="1001554" y="1458811"/>
                </a:cubicBezTo>
                <a:cubicBezTo>
                  <a:pt x="1002581" y="1454898"/>
                  <a:pt x="1003094" y="1452942"/>
                  <a:pt x="1003435" y="1452137"/>
                </a:cubicBezTo>
                <a:close/>
                <a:moveTo>
                  <a:pt x="531652" y="1450681"/>
                </a:moveTo>
                <a:lnTo>
                  <a:pt x="522495" y="1455088"/>
                </a:lnTo>
                <a:cubicBezTo>
                  <a:pt x="522495" y="1455088"/>
                  <a:pt x="522495" y="1455088"/>
                  <a:pt x="531652" y="1450681"/>
                </a:cubicBezTo>
                <a:close/>
                <a:moveTo>
                  <a:pt x="1247863" y="1450573"/>
                </a:moveTo>
                <a:cubicBezTo>
                  <a:pt x="1238706" y="1454979"/>
                  <a:pt x="1244222" y="1466441"/>
                  <a:pt x="1244222" y="1466441"/>
                </a:cubicBezTo>
                <a:cubicBezTo>
                  <a:pt x="1244222" y="1466441"/>
                  <a:pt x="1244222" y="1466441"/>
                  <a:pt x="1234770" y="1470990"/>
                </a:cubicBezTo>
                <a:cubicBezTo>
                  <a:pt x="1244222" y="1466441"/>
                  <a:pt x="1238706" y="1454979"/>
                  <a:pt x="1238706" y="1454979"/>
                </a:cubicBezTo>
                <a:close/>
                <a:moveTo>
                  <a:pt x="450762" y="1448138"/>
                </a:moveTo>
                <a:lnTo>
                  <a:pt x="452862" y="1452502"/>
                </a:lnTo>
                <a:lnTo>
                  <a:pt x="452831" y="1452436"/>
                </a:lnTo>
                <a:cubicBezTo>
                  <a:pt x="452141" y="1451004"/>
                  <a:pt x="450762" y="1448138"/>
                  <a:pt x="450762" y="1448138"/>
                </a:cubicBezTo>
                <a:close/>
                <a:moveTo>
                  <a:pt x="711572" y="1446598"/>
                </a:moveTo>
                <a:cubicBezTo>
                  <a:pt x="702415" y="1451004"/>
                  <a:pt x="711572" y="1446598"/>
                  <a:pt x="702415" y="1451004"/>
                </a:cubicBezTo>
                <a:close/>
                <a:moveTo>
                  <a:pt x="540808" y="1446275"/>
                </a:moveTo>
                <a:lnTo>
                  <a:pt x="535137" y="1449005"/>
                </a:lnTo>
                <a:lnTo>
                  <a:pt x="531652" y="1450681"/>
                </a:lnTo>
                <a:close/>
                <a:moveTo>
                  <a:pt x="1257020" y="1446167"/>
                </a:moveTo>
                <a:cubicBezTo>
                  <a:pt x="1262535" y="1457629"/>
                  <a:pt x="1253379" y="1462035"/>
                  <a:pt x="1253379" y="1462035"/>
                </a:cubicBezTo>
                <a:cubicBezTo>
                  <a:pt x="1257020" y="1446167"/>
                  <a:pt x="1257020" y="1446167"/>
                  <a:pt x="1247863" y="1450573"/>
                </a:cubicBezTo>
                <a:cubicBezTo>
                  <a:pt x="1247863" y="1450573"/>
                  <a:pt x="1247863" y="1450573"/>
                  <a:pt x="1249008" y="1450022"/>
                </a:cubicBezTo>
                <a:lnTo>
                  <a:pt x="1249772" y="1449654"/>
                </a:lnTo>
                <a:lnTo>
                  <a:pt x="1253150" y="1448029"/>
                </a:lnTo>
                <a:close/>
                <a:moveTo>
                  <a:pt x="573917" y="1444019"/>
                </a:moveTo>
                <a:lnTo>
                  <a:pt x="576017" y="1448383"/>
                </a:lnTo>
                <a:lnTo>
                  <a:pt x="575986" y="1448317"/>
                </a:lnTo>
                <a:cubicBezTo>
                  <a:pt x="575296" y="1446884"/>
                  <a:pt x="573917" y="1444019"/>
                  <a:pt x="573917" y="1444019"/>
                </a:cubicBezTo>
                <a:close/>
                <a:moveTo>
                  <a:pt x="709318" y="1441913"/>
                </a:moveTo>
                <a:lnTo>
                  <a:pt x="709426" y="1442139"/>
                </a:lnTo>
                <a:lnTo>
                  <a:pt x="711572" y="1446598"/>
                </a:lnTo>
                <a:cubicBezTo>
                  <a:pt x="710236" y="1443821"/>
                  <a:pt x="709568" y="1442433"/>
                  <a:pt x="709318" y="1441913"/>
                </a:cubicBezTo>
                <a:close/>
                <a:moveTo>
                  <a:pt x="1266176" y="1441760"/>
                </a:moveTo>
                <a:lnTo>
                  <a:pt x="1268435" y="1446454"/>
                </a:lnTo>
                <a:lnTo>
                  <a:pt x="1268503" y="1446596"/>
                </a:lnTo>
                <a:cubicBezTo>
                  <a:pt x="1268244" y="1446059"/>
                  <a:pt x="1267555" y="1444626"/>
                  <a:pt x="1266176" y="1441760"/>
                </a:cubicBezTo>
                <a:close/>
                <a:moveTo>
                  <a:pt x="1266176" y="1441760"/>
                </a:moveTo>
                <a:cubicBezTo>
                  <a:pt x="1271692" y="1453223"/>
                  <a:pt x="1271692" y="1453223"/>
                  <a:pt x="1281144" y="1448675"/>
                </a:cubicBezTo>
                <a:lnTo>
                  <a:pt x="1271692" y="1453223"/>
                </a:lnTo>
                <a:lnTo>
                  <a:pt x="1268435" y="1446454"/>
                </a:lnTo>
                <a:lnTo>
                  <a:pt x="1268245" y="1446059"/>
                </a:lnTo>
                <a:cubicBezTo>
                  <a:pt x="1267555" y="1444626"/>
                  <a:pt x="1266176" y="1441760"/>
                  <a:pt x="1266176" y="1441760"/>
                </a:cubicBezTo>
                <a:close/>
                <a:moveTo>
                  <a:pt x="550260" y="1441727"/>
                </a:moveTo>
                <a:cubicBezTo>
                  <a:pt x="551596" y="1444503"/>
                  <a:pt x="552264" y="1445891"/>
                  <a:pt x="552598" y="1446585"/>
                </a:cubicBezTo>
                <a:lnTo>
                  <a:pt x="552803" y="1447010"/>
                </a:lnTo>
                <a:lnTo>
                  <a:pt x="555604" y="1452831"/>
                </a:lnTo>
                <a:cubicBezTo>
                  <a:pt x="555604" y="1452831"/>
                  <a:pt x="555604" y="1452831"/>
                  <a:pt x="546152" y="1457380"/>
                </a:cubicBezTo>
                <a:lnTo>
                  <a:pt x="536995" y="1461786"/>
                </a:lnTo>
                <a:cubicBezTo>
                  <a:pt x="536995" y="1461786"/>
                  <a:pt x="536995" y="1461786"/>
                  <a:pt x="531652" y="1450681"/>
                </a:cubicBezTo>
                <a:cubicBezTo>
                  <a:pt x="531652" y="1450681"/>
                  <a:pt x="531652" y="1450681"/>
                  <a:pt x="532797" y="1450131"/>
                </a:cubicBezTo>
                <a:lnTo>
                  <a:pt x="535137" y="1449005"/>
                </a:lnTo>
                <a:lnTo>
                  <a:pt x="539664" y="1446826"/>
                </a:lnTo>
                <a:cubicBezTo>
                  <a:pt x="540808" y="1446275"/>
                  <a:pt x="540808" y="1446275"/>
                  <a:pt x="540808" y="1446275"/>
                </a:cubicBezTo>
                <a:cubicBezTo>
                  <a:pt x="540808" y="1446275"/>
                  <a:pt x="540808" y="1446275"/>
                  <a:pt x="541990" y="1445707"/>
                </a:cubicBezTo>
                <a:lnTo>
                  <a:pt x="546716" y="1443433"/>
                </a:lnTo>
                <a:cubicBezTo>
                  <a:pt x="547897" y="1442864"/>
                  <a:pt x="550260" y="1441727"/>
                  <a:pt x="550260" y="1441727"/>
                </a:cubicBezTo>
                <a:close/>
                <a:moveTo>
                  <a:pt x="436262" y="1441440"/>
                </a:moveTo>
                <a:cubicBezTo>
                  <a:pt x="427106" y="1445846"/>
                  <a:pt x="427106" y="1445846"/>
                  <a:pt x="427106" y="1445846"/>
                </a:cubicBezTo>
                <a:close/>
                <a:moveTo>
                  <a:pt x="697072" y="1439900"/>
                </a:moveTo>
                <a:lnTo>
                  <a:pt x="702415" y="1451004"/>
                </a:lnTo>
                <a:cubicBezTo>
                  <a:pt x="693259" y="1455410"/>
                  <a:pt x="697072" y="1439900"/>
                  <a:pt x="697072" y="1439900"/>
                </a:cubicBezTo>
                <a:close/>
                <a:moveTo>
                  <a:pt x="502652" y="1437285"/>
                </a:moveTo>
                <a:lnTo>
                  <a:pt x="504823" y="1441798"/>
                </a:lnTo>
                <a:lnTo>
                  <a:pt x="504656" y="1441449"/>
                </a:lnTo>
                <a:cubicBezTo>
                  <a:pt x="503988" y="1440061"/>
                  <a:pt x="502652" y="1437285"/>
                  <a:pt x="502652" y="1437285"/>
                </a:cubicBezTo>
                <a:close/>
                <a:moveTo>
                  <a:pt x="1275628" y="1437212"/>
                </a:moveTo>
                <a:lnTo>
                  <a:pt x="1281144" y="1448675"/>
                </a:lnTo>
                <a:cubicBezTo>
                  <a:pt x="1281144" y="1448675"/>
                  <a:pt x="1281144" y="1448675"/>
                  <a:pt x="1275628" y="1437212"/>
                </a:cubicBezTo>
                <a:close/>
                <a:moveTo>
                  <a:pt x="548006" y="1437042"/>
                </a:moveTo>
                <a:lnTo>
                  <a:pt x="548111" y="1437261"/>
                </a:lnTo>
                <a:lnTo>
                  <a:pt x="550260" y="1441727"/>
                </a:lnTo>
                <a:cubicBezTo>
                  <a:pt x="548924" y="1438951"/>
                  <a:pt x="548256" y="1437563"/>
                  <a:pt x="548006" y="1437042"/>
                </a:cubicBezTo>
                <a:close/>
                <a:moveTo>
                  <a:pt x="990867" y="1436603"/>
                </a:moveTo>
                <a:cubicBezTo>
                  <a:pt x="981710" y="1441009"/>
                  <a:pt x="981710" y="1441009"/>
                  <a:pt x="981710" y="1441009"/>
                </a:cubicBezTo>
                <a:cubicBezTo>
                  <a:pt x="981710" y="1441009"/>
                  <a:pt x="987054" y="1452113"/>
                  <a:pt x="981710" y="1441009"/>
                </a:cubicBezTo>
                <a:cubicBezTo>
                  <a:pt x="990867" y="1436603"/>
                  <a:pt x="990867" y="1436603"/>
                  <a:pt x="990867" y="1436603"/>
                </a:cubicBezTo>
                <a:close/>
                <a:moveTo>
                  <a:pt x="1479377" y="1435778"/>
                </a:moveTo>
                <a:lnTo>
                  <a:pt x="1484721" y="1446882"/>
                </a:lnTo>
                <a:cubicBezTo>
                  <a:pt x="1484721" y="1446882"/>
                  <a:pt x="1484721" y="1446882"/>
                  <a:pt x="1479377" y="1435778"/>
                </a:cubicBezTo>
                <a:close/>
                <a:moveTo>
                  <a:pt x="1308614" y="1435456"/>
                </a:moveTo>
                <a:cubicBezTo>
                  <a:pt x="1309950" y="1438232"/>
                  <a:pt x="1310618" y="1439620"/>
                  <a:pt x="1310868" y="1440141"/>
                </a:cubicBezTo>
                <a:lnTo>
                  <a:pt x="1310743" y="1439882"/>
                </a:lnTo>
                <a:close/>
                <a:moveTo>
                  <a:pt x="535465" y="1435171"/>
                </a:moveTo>
                <a:cubicBezTo>
                  <a:pt x="536801" y="1437947"/>
                  <a:pt x="537469" y="1439335"/>
                  <a:pt x="537719" y="1439856"/>
                </a:cubicBezTo>
                <a:lnTo>
                  <a:pt x="537581" y="1439568"/>
                </a:lnTo>
                <a:lnTo>
                  <a:pt x="536133" y="1436559"/>
                </a:lnTo>
                <a:lnTo>
                  <a:pt x="537469" y="1439335"/>
                </a:lnTo>
                <a:lnTo>
                  <a:pt x="537581" y="1439568"/>
                </a:lnTo>
                <a:lnTo>
                  <a:pt x="540808" y="1446275"/>
                </a:lnTo>
                <a:lnTo>
                  <a:pt x="526308" y="1439577"/>
                </a:lnTo>
                <a:cubicBezTo>
                  <a:pt x="526308" y="1439577"/>
                  <a:pt x="526308" y="1439577"/>
                  <a:pt x="527453" y="1439026"/>
                </a:cubicBezTo>
                <a:lnTo>
                  <a:pt x="528217" y="1438659"/>
                </a:lnTo>
                <a:close/>
                <a:moveTo>
                  <a:pt x="592526" y="1435064"/>
                </a:moveTo>
                <a:cubicBezTo>
                  <a:pt x="592526" y="1435064"/>
                  <a:pt x="598041" y="1446527"/>
                  <a:pt x="592526" y="1435064"/>
                </a:cubicBezTo>
                <a:close/>
                <a:moveTo>
                  <a:pt x="1251676" y="1435062"/>
                </a:moveTo>
                <a:cubicBezTo>
                  <a:pt x="1251676" y="1435062"/>
                  <a:pt x="1251676" y="1435062"/>
                  <a:pt x="1257020" y="1446167"/>
                </a:cubicBezTo>
                <a:lnTo>
                  <a:pt x="1247863" y="1450573"/>
                </a:lnTo>
                <a:lnTo>
                  <a:pt x="1242520" y="1439469"/>
                </a:lnTo>
                <a:cubicBezTo>
                  <a:pt x="1242520" y="1439469"/>
                  <a:pt x="1242520" y="1439469"/>
                  <a:pt x="1251676" y="1435062"/>
                </a:cubicBezTo>
                <a:close/>
                <a:moveTo>
                  <a:pt x="739337" y="1433237"/>
                </a:moveTo>
                <a:lnTo>
                  <a:pt x="744853" y="1444699"/>
                </a:lnTo>
                <a:cubicBezTo>
                  <a:pt x="744853" y="1444699"/>
                  <a:pt x="744853" y="1444699"/>
                  <a:pt x="750196" y="1455804"/>
                </a:cubicBezTo>
                <a:cubicBezTo>
                  <a:pt x="750196" y="1455804"/>
                  <a:pt x="744853" y="1444699"/>
                  <a:pt x="741040" y="1460210"/>
                </a:cubicBezTo>
                <a:lnTo>
                  <a:pt x="735696" y="1449106"/>
                </a:lnTo>
                <a:lnTo>
                  <a:pt x="730180" y="1437643"/>
                </a:lnTo>
                <a:cubicBezTo>
                  <a:pt x="730180" y="1437643"/>
                  <a:pt x="730180" y="1437643"/>
                  <a:pt x="739337" y="1433237"/>
                </a:cubicBezTo>
                <a:close/>
                <a:moveTo>
                  <a:pt x="1284785" y="1432806"/>
                </a:moveTo>
                <a:lnTo>
                  <a:pt x="1279113" y="1435535"/>
                </a:lnTo>
                <a:lnTo>
                  <a:pt x="1275628" y="1437212"/>
                </a:lnTo>
                <a:close/>
                <a:moveTo>
                  <a:pt x="1284785" y="1432806"/>
                </a:moveTo>
                <a:lnTo>
                  <a:pt x="1290301" y="1444268"/>
                </a:lnTo>
                <a:lnTo>
                  <a:pt x="1284629" y="1446998"/>
                </a:lnTo>
                <a:lnTo>
                  <a:pt x="1281144" y="1448675"/>
                </a:lnTo>
                <a:cubicBezTo>
                  <a:pt x="1275628" y="1437212"/>
                  <a:pt x="1275628" y="1437212"/>
                  <a:pt x="1275628" y="1437212"/>
                </a:cubicBezTo>
                <a:cubicBezTo>
                  <a:pt x="1275628" y="1437212"/>
                  <a:pt x="1275628" y="1437212"/>
                  <a:pt x="1276773" y="1436661"/>
                </a:cubicBezTo>
                <a:lnTo>
                  <a:pt x="1279113" y="1435535"/>
                </a:lnTo>
                <a:lnTo>
                  <a:pt x="1283640" y="1433357"/>
                </a:lnTo>
                <a:cubicBezTo>
                  <a:pt x="1284785" y="1432806"/>
                  <a:pt x="1284785" y="1432806"/>
                  <a:pt x="1284785" y="1432806"/>
                </a:cubicBezTo>
                <a:close/>
                <a:moveTo>
                  <a:pt x="533365" y="1430806"/>
                </a:moveTo>
                <a:lnTo>
                  <a:pt x="533461" y="1431007"/>
                </a:lnTo>
                <a:lnTo>
                  <a:pt x="534797" y="1433783"/>
                </a:lnTo>
                <a:close/>
                <a:moveTo>
                  <a:pt x="533211" y="1430486"/>
                </a:moveTo>
                <a:lnTo>
                  <a:pt x="533316" y="1430705"/>
                </a:lnTo>
                <a:lnTo>
                  <a:pt x="535465" y="1435171"/>
                </a:lnTo>
                <a:cubicBezTo>
                  <a:pt x="534129" y="1432395"/>
                  <a:pt x="533461" y="1431007"/>
                  <a:pt x="533211" y="1430486"/>
                </a:cubicBezTo>
                <a:close/>
                <a:moveTo>
                  <a:pt x="532933" y="1429908"/>
                </a:moveTo>
                <a:lnTo>
                  <a:pt x="533365" y="1430806"/>
                </a:lnTo>
                <a:lnTo>
                  <a:pt x="533316" y="1430705"/>
                </a:lnTo>
                <a:lnTo>
                  <a:pt x="533127" y="1430313"/>
                </a:lnTo>
                <a:close/>
                <a:moveTo>
                  <a:pt x="1464877" y="1429080"/>
                </a:moveTo>
                <a:cubicBezTo>
                  <a:pt x="1464877" y="1429080"/>
                  <a:pt x="1464877" y="1429080"/>
                  <a:pt x="1455721" y="1433487"/>
                </a:cubicBezTo>
                <a:close/>
                <a:moveTo>
                  <a:pt x="532460" y="1428925"/>
                </a:moveTo>
                <a:cubicBezTo>
                  <a:pt x="532794" y="1429619"/>
                  <a:pt x="532794" y="1429619"/>
                  <a:pt x="532794" y="1429619"/>
                </a:cubicBezTo>
                <a:lnTo>
                  <a:pt x="532933" y="1429908"/>
                </a:lnTo>
                <a:close/>
                <a:moveTo>
                  <a:pt x="748494" y="1428831"/>
                </a:moveTo>
                <a:cubicBezTo>
                  <a:pt x="754009" y="1440293"/>
                  <a:pt x="763166" y="1435887"/>
                  <a:pt x="763166" y="1435887"/>
                </a:cubicBezTo>
                <a:lnTo>
                  <a:pt x="754009" y="1440293"/>
                </a:lnTo>
                <a:cubicBezTo>
                  <a:pt x="754009" y="1440293"/>
                  <a:pt x="754009" y="1440293"/>
                  <a:pt x="744853" y="1444699"/>
                </a:cubicBezTo>
                <a:cubicBezTo>
                  <a:pt x="754009" y="1440293"/>
                  <a:pt x="754009" y="1440293"/>
                  <a:pt x="748494" y="1428831"/>
                </a:cubicBezTo>
                <a:close/>
                <a:moveTo>
                  <a:pt x="1009475" y="1427648"/>
                </a:moveTo>
                <a:cubicBezTo>
                  <a:pt x="1009475" y="1427648"/>
                  <a:pt x="1005662" y="1443159"/>
                  <a:pt x="1009475" y="1427648"/>
                </a:cubicBezTo>
                <a:close/>
                <a:moveTo>
                  <a:pt x="1009475" y="1427648"/>
                </a:moveTo>
                <a:cubicBezTo>
                  <a:pt x="1014819" y="1438753"/>
                  <a:pt x="1014819" y="1438753"/>
                  <a:pt x="1014819" y="1438753"/>
                </a:cubicBezTo>
                <a:cubicBezTo>
                  <a:pt x="1009475" y="1427648"/>
                  <a:pt x="1009475" y="1427648"/>
                  <a:pt x="1009475" y="1427648"/>
                </a:cubicBezTo>
                <a:close/>
                <a:moveTo>
                  <a:pt x="667776" y="1426646"/>
                </a:moveTo>
                <a:cubicBezTo>
                  <a:pt x="667776" y="1426646"/>
                  <a:pt x="667776" y="1426646"/>
                  <a:pt x="673120" y="1437750"/>
                </a:cubicBezTo>
                <a:lnTo>
                  <a:pt x="663963" y="1442156"/>
                </a:lnTo>
                <a:cubicBezTo>
                  <a:pt x="673120" y="1437750"/>
                  <a:pt x="663963" y="1442156"/>
                  <a:pt x="673120" y="1437750"/>
                </a:cubicBezTo>
                <a:close/>
                <a:moveTo>
                  <a:pt x="440075" y="1425930"/>
                </a:moveTo>
                <a:cubicBezTo>
                  <a:pt x="440075" y="1425930"/>
                  <a:pt x="440075" y="1425930"/>
                  <a:pt x="445419" y="1437034"/>
                </a:cubicBezTo>
                <a:lnTo>
                  <a:pt x="436262" y="1441440"/>
                </a:lnTo>
                <a:cubicBezTo>
                  <a:pt x="436262" y="1441440"/>
                  <a:pt x="436262" y="1441440"/>
                  <a:pt x="421762" y="1434742"/>
                </a:cubicBezTo>
                <a:cubicBezTo>
                  <a:pt x="430919" y="1430336"/>
                  <a:pt x="430919" y="1430336"/>
                  <a:pt x="430919" y="1430336"/>
                </a:cubicBezTo>
                <a:close/>
                <a:moveTo>
                  <a:pt x="440075" y="1425930"/>
                </a:moveTo>
                <a:cubicBezTo>
                  <a:pt x="445419" y="1437034"/>
                  <a:pt x="445419" y="1437034"/>
                  <a:pt x="445419" y="1437034"/>
                </a:cubicBezTo>
                <a:close/>
                <a:moveTo>
                  <a:pt x="383138" y="1425536"/>
                </a:moveTo>
                <a:cubicBezTo>
                  <a:pt x="388654" y="1436999"/>
                  <a:pt x="397810" y="1432592"/>
                  <a:pt x="397810" y="1432592"/>
                </a:cubicBezTo>
                <a:lnTo>
                  <a:pt x="388654" y="1436999"/>
                </a:lnTo>
                <a:close/>
                <a:moveTo>
                  <a:pt x="757650" y="1424425"/>
                </a:moveTo>
                <a:lnTo>
                  <a:pt x="763166" y="1435887"/>
                </a:lnTo>
                <a:cubicBezTo>
                  <a:pt x="757650" y="1424425"/>
                  <a:pt x="757650" y="1424425"/>
                  <a:pt x="748494" y="1428831"/>
                </a:cubicBezTo>
                <a:close/>
                <a:moveTo>
                  <a:pt x="1462413" y="1423959"/>
                </a:moveTo>
                <a:lnTo>
                  <a:pt x="1462728" y="1424614"/>
                </a:lnTo>
                <a:lnTo>
                  <a:pt x="1462623" y="1424396"/>
                </a:lnTo>
                <a:cubicBezTo>
                  <a:pt x="1462873" y="1424916"/>
                  <a:pt x="1463541" y="1426304"/>
                  <a:pt x="1464877" y="1429080"/>
                </a:cubicBezTo>
                <a:cubicBezTo>
                  <a:pt x="1463541" y="1426304"/>
                  <a:pt x="1462873" y="1424916"/>
                  <a:pt x="1462539" y="1424222"/>
                </a:cubicBezTo>
                <a:close/>
                <a:moveTo>
                  <a:pt x="1246333" y="1423958"/>
                </a:moveTo>
                <a:cubicBezTo>
                  <a:pt x="1246333" y="1423958"/>
                  <a:pt x="1242520" y="1439469"/>
                  <a:pt x="1246333" y="1423958"/>
                </a:cubicBezTo>
                <a:close/>
                <a:moveTo>
                  <a:pt x="1246333" y="1423958"/>
                </a:moveTo>
                <a:cubicBezTo>
                  <a:pt x="1251676" y="1435062"/>
                  <a:pt x="1251676" y="1435062"/>
                  <a:pt x="1251676" y="1435062"/>
                </a:cubicBezTo>
                <a:cubicBezTo>
                  <a:pt x="1246333" y="1423958"/>
                  <a:pt x="1246333" y="1423958"/>
                  <a:pt x="1246333" y="1423958"/>
                </a:cubicBezTo>
                <a:close/>
                <a:moveTo>
                  <a:pt x="416419" y="1423638"/>
                </a:moveTo>
                <a:cubicBezTo>
                  <a:pt x="416419" y="1423638"/>
                  <a:pt x="421762" y="1434742"/>
                  <a:pt x="416419" y="1423638"/>
                </a:cubicBezTo>
                <a:close/>
                <a:moveTo>
                  <a:pt x="1189395" y="1423565"/>
                </a:moveTo>
                <a:cubicBezTo>
                  <a:pt x="1189395" y="1423565"/>
                  <a:pt x="1189395" y="1423565"/>
                  <a:pt x="1180239" y="1427971"/>
                </a:cubicBezTo>
                <a:close/>
                <a:moveTo>
                  <a:pt x="1461960" y="1423018"/>
                </a:moveTo>
                <a:lnTo>
                  <a:pt x="1461992" y="1423085"/>
                </a:lnTo>
                <a:lnTo>
                  <a:pt x="1462381" y="1423894"/>
                </a:lnTo>
                <a:lnTo>
                  <a:pt x="1462413" y="1423959"/>
                </a:lnTo>
                <a:close/>
                <a:moveTo>
                  <a:pt x="506293" y="1421417"/>
                </a:moveTo>
                <a:cubicBezTo>
                  <a:pt x="497136" y="1425823"/>
                  <a:pt x="506293" y="1421417"/>
                  <a:pt x="511808" y="1432879"/>
                </a:cubicBezTo>
                <a:lnTo>
                  <a:pt x="506137" y="1435608"/>
                </a:lnTo>
                <a:lnTo>
                  <a:pt x="502652" y="1437285"/>
                </a:lnTo>
                <a:cubicBezTo>
                  <a:pt x="497136" y="1425823"/>
                  <a:pt x="497136" y="1425823"/>
                  <a:pt x="497136" y="1425823"/>
                </a:cubicBezTo>
                <a:close/>
                <a:moveTo>
                  <a:pt x="1516299" y="1418011"/>
                </a:moveTo>
                <a:cubicBezTo>
                  <a:pt x="1512486" y="1433522"/>
                  <a:pt x="1512486" y="1433522"/>
                  <a:pt x="1507142" y="1422418"/>
                </a:cubicBezTo>
                <a:cubicBezTo>
                  <a:pt x="1516299" y="1418011"/>
                  <a:pt x="1507142" y="1422418"/>
                  <a:pt x="1516299" y="1418011"/>
                </a:cubicBezTo>
                <a:close/>
                <a:moveTo>
                  <a:pt x="1516299" y="1418011"/>
                </a:moveTo>
                <a:cubicBezTo>
                  <a:pt x="1521642" y="1429116"/>
                  <a:pt x="1516299" y="1418011"/>
                  <a:pt x="1516299" y="1418011"/>
                </a:cubicBezTo>
                <a:close/>
                <a:moveTo>
                  <a:pt x="1459534" y="1417976"/>
                </a:moveTo>
                <a:lnTo>
                  <a:pt x="1461960" y="1423018"/>
                </a:lnTo>
                <a:lnTo>
                  <a:pt x="1461872" y="1422834"/>
                </a:lnTo>
                <a:cubicBezTo>
                  <a:pt x="1461538" y="1422140"/>
                  <a:pt x="1460870" y="1420752"/>
                  <a:pt x="1459534" y="1417976"/>
                </a:cubicBezTo>
                <a:close/>
                <a:moveTo>
                  <a:pt x="686385" y="1417691"/>
                </a:moveTo>
                <a:lnTo>
                  <a:pt x="677228" y="1422097"/>
                </a:lnTo>
                <a:cubicBezTo>
                  <a:pt x="677228" y="1422097"/>
                  <a:pt x="677228" y="1422097"/>
                  <a:pt x="682572" y="1433201"/>
                </a:cubicBezTo>
                <a:cubicBezTo>
                  <a:pt x="686385" y="1417691"/>
                  <a:pt x="682572" y="1433201"/>
                  <a:pt x="686385" y="1417691"/>
                </a:cubicBezTo>
                <a:close/>
                <a:moveTo>
                  <a:pt x="776259" y="1415470"/>
                </a:moveTo>
                <a:cubicBezTo>
                  <a:pt x="776259" y="1415470"/>
                  <a:pt x="781774" y="1426932"/>
                  <a:pt x="776259" y="1415470"/>
                </a:cubicBezTo>
                <a:close/>
                <a:moveTo>
                  <a:pt x="594171" y="1415050"/>
                </a:moveTo>
                <a:lnTo>
                  <a:pt x="594335" y="1415390"/>
                </a:lnTo>
                <a:cubicBezTo>
                  <a:pt x="595003" y="1416778"/>
                  <a:pt x="596339" y="1419554"/>
                  <a:pt x="596339" y="1419554"/>
                </a:cubicBezTo>
                <a:close/>
                <a:moveTo>
                  <a:pt x="1264942" y="1415004"/>
                </a:moveTo>
                <a:lnTo>
                  <a:pt x="1255489" y="1419552"/>
                </a:lnTo>
                <a:cubicBezTo>
                  <a:pt x="1264942" y="1415004"/>
                  <a:pt x="1264942" y="1415004"/>
                  <a:pt x="1264942" y="1415004"/>
                </a:cubicBezTo>
                <a:close/>
                <a:moveTo>
                  <a:pt x="1468690" y="1413570"/>
                </a:moveTo>
                <a:lnTo>
                  <a:pt x="1466691" y="1414532"/>
                </a:lnTo>
                <a:lnTo>
                  <a:pt x="1466028" y="1414851"/>
                </a:lnTo>
                <a:lnTo>
                  <a:pt x="1459534" y="1417976"/>
                </a:lnTo>
                <a:cubicBezTo>
                  <a:pt x="1459534" y="1417976"/>
                  <a:pt x="1450377" y="1422382"/>
                  <a:pt x="1455721" y="1433487"/>
                </a:cubicBezTo>
                <a:cubicBezTo>
                  <a:pt x="1455721" y="1433487"/>
                  <a:pt x="1461064" y="1444591"/>
                  <a:pt x="1464877" y="1429080"/>
                </a:cubicBezTo>
                <a:lnTo>
                  <a:pt x="1462728" y="1424614"/>
                </a:lnTo>
                <a:lnTo>
                  <a:pt x="1462762" y="1424684"/>
                </a:lnTo>
                <a:lnTo>
                  <a:pt x="1464209" y="1427692"/>
                </a:lnTo>
                <a:lnTo>
                  <a:pt x="1462873" y="1424916"/>
                </a:lnTo>
                <a:lnTo>
                  <a:pt x="1462762" y="1424684"/>
                </a:lnTo>
                <a:lnTo>
                  <a:pt x="1462381" y="1423894"/>
                </a:lnTo>
                <a:lnTo>
                  <a:pt x="1462206" y="1423528"/>
                </a:lnTo>
                <a:lnTo>
                  <a:pt x="1461992" y="1423085"/>
                </a:lnTo>
                <a:lnTo>
                  <a:pt x="1459534" y="1417976"/>
                </a:lnTo>
                <a:cubicBezTo>
                  <a:pt x="1464112" y="1415773"/>
                  <a:pt x="1464112" y="1415773"/>
                  <a:pt x="1464112" y="1415773"/>
                </a:cubicBezTo>
                <a:lnTo>
                  <a:pt x="1466691" y="1414532"/>
                </a:lnTo>
                <a:lnTo>
                  <a:pt x="1467546" y="1414121"/>
                </a:lnTo>
                <a:cubicBezTo>
                  <a:pt x="1468690" y="1413570"/>
                  <a:pt x="1468690" y="1413570"/>
                  <a:pt x="1468690" y="1413570"/>
                </a:cubicBezTo>
                <a:close/>
                <a:moveTo>
                  <a:pt x="1184052" y="1412460"/>
                </a:moveTo>
                <a:cubicBezTo>
                  <a:pt x="1184052" y="1412460"/>
                  <a:pt x="1189395" y="1423565"/>
                  <a:pt x="1180239" y="1427971"/>
                </a:cubicBezTo>
                <a:lnTo>
                  <a:pt x="1174895" y="1416866"/>
                </a:lnTo>
                <a:cubicBezTo>
                  <a:pt x="1174895" y="1416866"/>
                  <a:pt x="1174895" y="1416866"/>
                  <a:pt x="1184052" y="1412460"/>
                </a:cubicBezTo>
                <a:close/>
                <a:moveTo>
                  <a:pt x="761759" y="1408772"/>
                </a:moveTo>
                <a:lnTo>
                  <a:pt x="767102" y="1419876"/>
                </a:lnTo>
                <a:lnTo>
                  <a:pt x="757650" y="1424425"/>
                </a:lnTo>
                <a:cubicBezTo>
                  <a:pt x="752307" y="1413320"/>
                  <a:pt x="752307" y="1413320"/>
                  <a:pt x="752307" y="1413320"/>
                </a:cubicBezTo>
                <a:close/>
                <a:moveTo>
                  <a:pt x="1250146" y="1408448"/>
                </a:moveTo>
                <a:cubicBezTo>
                  <a:pt x="1255489" y="1419552"/>
                  <a:pt x="1255489" y="1419552"/>
                  <a:pt x="1255489" y="1419552"/>
                </a:cubicBezTo>
                <a:close/>
                <a:moveTo>
                  <a:pt x="1193209" y="1408054"/>
                </a:moveTo>
                <a:cubicBezTo>
                  <a:pt x="1193209" y="1408054"/>
                  <a:pt x="1193209" y="1408054"/>
                  <a:pt x="1184052" y="1412460"/>
                </a:cubicBezTo>
                <a:cubicBezTo>
                  <a:pt x="1184052" y="1412460"/>
                  <a:pt x="1184052" y="1412460"/>
                  <a:pt x="1193209" y="1408054"/>
                </a:cubicBezTo>
                <a:close/>
                <a:moveTo>
                  <a:pt x="1011153" y="1407700"/>
                </a:moveTo>
                <a:lnTo>
                  <a:pt x="1011221" y="1407840"/>
                </a:lnTo>
                <a:cubicBezTo>
                  <a:pt x="1011910" y="1409272"/>
                  <a:pt x="1013289" y="1412138"/>
                  <a:pt x="1013289" y="1412138"/>
                </a:cubicBezTo>
                <a:close/>
                <a:moveTo>
                  <a:pt x="1214977" y="1405665"/>
                </a:moveTo>
                <a:lnTo>
                  <a:pt x="1215157" y="1406040"/>
                </a:lnTo>
                <a:cubicBezTo>
                  <a:pt x="1215825" y="1407428"/>
                  <a:pt x="1217161" y="1410204"/>
                  <a:pt x="1217161" y="1410204"/>
                </a:cubicBezTo>
                <a:close/>
                <a:moveTo>
                  <a:pt x="1202365" y="1403648"/>
                </a:moveTo>
                <a:cubicBezTo>
                  <a:pt x="1207709" y="1414752"/>
                  <a:pt x="1207709" y="1414752"/>
                  <a:pt x="1198552" y="1419158"/>
                </a:cubicBezTo>
                <a:cubicBezTo>
                  <a:pt x="1198552" y="1419158"/>
                  <a:pt x="1198552" y="1419158"/>
                  <a:pt x="1193209" y="1408054"/>
                </a:cubicBezTo>
                <a:cubicBezTo>
                  <a:pt x="1202365" y="1403648"/>
                  <a:pt x="1202365" y="1403648"/>
                  <a:pt x="1202365" y="1403648"/>
                </a:cubicBezTo>
                <a:close/>
                <a:moveTo>
                  <a:pt x="1202365" y="1403648"/>
                </a:moveTo>
                <a:lnTo>
                  <a:pt x="1207709" y="1414752"/>
                </a:lnTo>
                <a:cubicBezTo>
                  <a:pt x="1202365" y="1403648"/>
                  <a:pt x="1202365" y="1403648"/>
                  <a:pt x="1202365" y="1403648"/>
                </a:cubicBezTo>
                <a:close/>
                <a:moveTo>
                  <a:pt x="974664" y="1402932"/>
                </a:moveTo>
                <a:cubicBezTo>
                  <a:pt x="976000" y="1405708"/>
                  <a:pt x="976668" y="1407096"/>
                  <a:pt x="976918" y="1407617"/>
                </a:cubicBezTo>
                <a:lnTo>
                  <a:pt x="976810" y="1407391"/>
                </a:lnTo>
                <a:close/>
                <a:moveTo>
                  <a:pt x="974664" y="1402932"/>
                </a:moveTo>
                <a:cubicBezTo>
                  <a:pt x="974664" y="1402932"/>
                  <a:pt x="976000" y="1405708"/>
                  <a:pt x="976668" y="1407096"/>
                </a:cubicBezTo>
                <a:lnTo>
                  <a:pt x="976810" y="1407391"/>
                </a:lnTo>
                <a:lnTo>
                  <a:pt x="980008" y="1414036"/>
                </a:lnTo>
                <a:cubicBezTo>
                  <a:pt x="985523" y="1425499"/>
                  <a:pt x="980008" y="1414036"/>
                  <a:pt x="980008" y="1414036"/>
                </a:cubicBezTo>
                <a:cubicBezTo>
                  <a:pt x="989460" y="1409488"/>
                  <a:pt x="980008" y="1414036"/>
                  <a:pt x="974664" y="1402932"/>
                </a:cubicBezTo>
                <a:close/>
                <a:moveTo>
                  <a:pt x="462497" y="1401465"/>
                </a:moveTo>
                <a:lnTo>
                  <a:pt x="464635" y="1405906"/>
                </a:lnTo>
                <a:lnTo>
                  <a:pt x="464501" y="1405629"/>
                </a:lnTo>
                <a:cubicBezTo>
                  <a:pt x="463833" y="1404241"/>
                  <a:pt x="462497" y="1401465"/>
                  <a:pt x="462497" y="1401465"/>
                </a:cubicBezTo>
                <a:close/>
                <a:moveTo>
                  <a:pt x="291562" y="1400784"/>
                </a:moveTo>
                <a:lnTo>
                  <a:pt x="296905" y="1411888"/>
                </a:lnTo>
                <a:cubicBezTo>
                  <a:pt x="287748" y="1416295"/>
                  <a:pt x="282405" y="1405190"/>
                  <a:pt x="282405" y="1405190"/>
                </a:cubicBezTo>
                <a:close/>
                <a:moveTo>
                  <a:pt x="1187865" y="1396950"/>
                </a:moveTo>
                <a:lnTo>
                  <a:pt x="1193209" y="1408054"/>
                </a:lnTo>
                <a:cubicBezTo>
                  <a:pt x="1187865" y="1396950"/>
                  <a:pt x="1187865" y="1396950"/>
                  <a:pt x="1187865" y="1396950"/>
                </a:cubicBezTo>
                <a:close/>
                <a:moveTo>
                  <a:pt x="789229" y="1395553"/>
                </a:moveTo>
                <a:cubicBezTo>
                  <a:pt x="794572" y="1406658"/>
                  <a:pt x="794572" y="1406658"/>
                  <a:pt x="785415" y="1411064"/>
                </a:cubicBezTo>
                <a:cubicBezTo>
                  <a:pt x="785415" y="1411064"/>
                  <a:pt x="794572" y="1406658"/>
                  <a:pt x="789229" y="1395553"/>
                </a:cubicBezTo>
                <a:close/>
                <a:moveTo>
                  <a:pt x="1266428" y="1394657"/>
                </a:moveTo>
                <a:cubicBezTo>
                  <a:pt x="1266687" y="1395195"/>
                  <a:pt x="1267376" y="1396628"/>
                  <a:pt x="1268755" y="1399493"/>
                </a:cubicBezTo>
                <a:cubicBezTo>
                  <a:pt x="1268755" y="1399493"/>
                  <a:pt x="1265652" y="1393046"/>
                  <a:pt x="1266428" y="1394657"/>
                </a:cubicBezTo>
                <a:close/>
                <a:moveTo>
                  <a:pt x="735948" y="1393841"/>
                </a:moveTo>
                <a:lnTo>
                  <a:pt x="733608" y="1394967"/>
                </a:lnTo>
                <a:cubicBezTo>
                  <a:pt x="732463" y="1395518"/>
                  <a:pt x="732463" y="1395518"/>
                  <a:pt x="732463" y="1395518"/>
                </a:cubicBezTo>
                <a:close/>
                <a:moveTo>
                  <a:pt x="708807" y="1393226"/>
                </a:moveTo>
                <a:lnTo>
                  <a:pt x="714150" y="1404330"/>
                </a:lnTo>
                <a:cubicBezTo>
                  <a:pt x="708807" y="1393226"/>
                  <a:pt x="708807" y="1393226"/>
                  <a:pt x="708807" y="1393226"/>
                </a:cubicBezTo>
                <a:close/>
                <a:moveTo>
                  <a:pt x="594809" y="1392939"/>
                </a:moveTo>
                <a:lnTo>
                  <a:pt x="596958" y="1397405"/>
                </a:lnTo>
                <a:lnTo>
                  <a:pt x="596896" y="1397276"/>
                </a:lnTo>
                <a:close/>
                <a:moveTo>
                  <a:pt x="354193" y="1392482"/>
                </a:moveTo>
                <a:cubicBezTo>
                  <a:pt x="350843" y="1392110"/>
                  <a:pt x="348795" y="1401036"/>
                  <a:pt x="348795" y="1401036"/>
                </a:cubicBezTo>
                <a:lnTo>
                  <a:pt x="347614" y="1401604"/>
                </a:lnTo>
                <a:cubicBezTo>
                  <a:pt x="346432" y="1402173"/>
                  <a:pt x="344069" y="1403310"/>
                  <a:pt x="339343" y="1405584"/>
                </a:cubicBezTo>
                <a:cubicBezTo>
                  <a:pt x="339343" y="1405584"/>
                  <a:pt x="339343" y="1405584"/>
                  <a:pt x="333827" y="1394122"/>
                </a:cubicBezTo>
                <a:cubicBezTo>
                  <a:pt x="324670" y="1398528"/>
                  <a:pt x="324670" y="1398528"/>
                  <a:pt x="339343" y="1405584"/>
                </a:cubicBezTo>
                <a:lnTo>
                  <a:pt x="348795" y="1401036"/>
                </a:lnTo>
                <a:lnTo>
                  <a:pt x="357951" y="1396629"/>
                </a:lnTo>
                <a:cubicBezTo>
                  <a:pt x="356572" y="1393764"/>
                  <a:pt x="355310" y="1392606"/>
                  <a:pt x="354193" y="1392482"/>
                </a:cubicBezTo>
                <a:close/>
                <a:moveTo>
                  <a:pt x="741620" y="1391112"/>
                </a:moveTo>
                <a:cubicBezTo>
                  <a:pt x="741620" y="1391112"/>
                  <a:pt x="741620" y="1391112"/>
                  <a:pt x="740475" y="1391663"/>
                </a:cubicBezTo>
                <a:lnTo>
                  <a:pt x="735948" y="1393841"/>
                </a:lnTo>
                <a:close/>
                <a:moveTo>
                  <a:pt x="286218" y="1389680"/>
                </a:moveTo>
                <a:lnTo>
                  <a:pt x="288364" y="1394139"/>
                </a:lnTo>
                <a:lnTo>
                  <a:pt x="288222" y="1393844"/>
                </a:lnTo>
                <a:cubicBezTo>
                  <a:pt x="287554" y="1392456"/>
                  <a:pt x="286218" y="1389680"/>
                  <a:pt x="286218" y="1389680"/>
                </a:cubicBezTo>
                <a:close/>
                <a:moveTo>
                  <a:pt x="229281" y="1389286"/>
                </a:moveTo>
                <a:cubicBezTo>
                  <a:pt x="229281" y="1389286"/>
                  <a:pt x="229281" y="1389286"/>
                  <a:pt x="220124" y="1393693"/>
                </a:cubicBezTo>
                <a:cubicBezTo>
                  <a:pt x="220124" y="1393693"/>
                  <a:pt x="220124" y="1393693"/>
                  <a:pt x="229281" y="1389286"/>
                </a:cubicBezTo>
                <a:close/>
                <a:moveTo>
                  <a:pt x="1536578" y="1389093"/>
                </a:moveTo>
                <a:lnTo>
                  <a:pt x="1536717" y="1389382"/>
                </a:lnTo>
                <a:lnTo>
                  <a:pt x="1538053" y="1392159"/>
                </a:lnTo>
                <a:close/>
                <a:moveTo>
                  <a:pt x="1536508" y="1388949"/>
                </a:moveTo>
                <a:lnTo>
                  <a:pt x="1536537" y="1389008"/>
                </a:lnTo>
                <a:lnTo>
                  <a:pt x="1538721" y="1393547"/>
                </a:lnTo>
                <a:close/>
                <a:moveTo>
                  <a:pt x="1233615" y="1388610"/>
                </a:moveTo>
                <a:lnTo>
                  <a:pt x="1232039" y="1389369"/>
                </a:lnTo>
                <a:lnTo>
                  <a:pt x="1231275" y="1389736"/>
                </a:lnTo>
                <a:cubicBezTo>
                  <a:pt x="1230130" y="1390287"/>
                  <a:pt x="1230130" y="1390287"/>
                  <a:pt x="1230130" y="1390287"/>
                </a:cubicBezTo>
                <a:close/>
                <a:moveTo>
                  <a:pt x="1263239" y="1388031"/>
                </a:moveTo>
                <a:cubicBezTo>
                  <a:pt x="1259598" y="1403899"/>
                  <a:pt x="1268755" y="1399493"/>
                  <a:pt x="1268755" y="1399493"/>
                </a:cubicBezTo>
                <a:lnTo>
                  <a:pt x="1274098" y="1410597"/>
                </a:lnTo>
                <a:lnTo>
                  <a:pt x="1277911" y="1395087"/>
                </a:lnTo>
                <a:lnTo>
                  <a:pt x="1268755" y="1399493"/>
                </a:lnTo>
                <a:close/>
                <a:moveTo>
                  <a:pt x="1035538" y="1387315"/>
                </a:moveTo>
                <a:cubicBezTo>
                  <a:pt x="1035538" y="1387315"/>
                  <a:pt x="1035538" y="1387315"/>
                  <a:pt x="1041054" y="1398777"/>
                </a:cubicBezTo>
                <a:cubicBezTo>
                  <a:pt x="1031897" y="1403184"/>
                  <a:pt x="1031897" y="1403184"/>
                  <a:pt x="1035538" y="1387315"/>
                </a:cubicBezTo>
                <a:close/>
                <a:moveTo>
                  <a:pt x="307916" y="1387145"/>
                </a:moveTo>
                <a:cubicBezTo>
                  <a:pt x="308166" y="1387666"/>
                  <a:pt x="308834" y="1389054"/>
                  <a:pt x="310170" y="1391830"/>
                </a:cubicBezTo>
                <a:cubicBezTo>
                  <a:pt x="310170" y="1391830"/>
                  <a:pt x="307165" y="1385584"/>
                  <a:pt x="307916" y="1387145"/>
                </a:cubicBezTo>
                <a:close/>
                <a:moveTo>
                  <a:pt x="1239287" y="1385881"/>
                </a:moveTo>
                <a:cubicBezTo>
                  <a:pt x="1239287" y="1385881"/>
                  <a:pt x="1239287" y="1385881"/>
                  <a:pt x="1238142" y="1386432"/>
                </a:cubicBezTo>
                <a:lnTo>
                  <a:pt x="1233615" y="1388610"/>
                </a:lnTo>
                <a:close/>
                <a:moveTo>
                  <a:pt x="1182522" y="1385846"/>
                </a:moveTo>
                <a:cubicBezTo>
                  <a:pt x="1173365" y="1390252"/>
                  <a:pt x="1182522" y="1385846"/>
                  <a:pt x="1173365" y="1390252"/>
                </a:cubicBezTo>
                <a:close/>
                <a:moveTo>
                  <a:pt x="238437" y="1384880"/>
                </a:moveTo>
                <a:lnTo>
                  <a:pt x="253405" y="1391794"/>
                </a:lnTo>
                <a:lnTo>
                  <a:pt x="243953" y="1396343"/>
                </a:lnTo>
                <a:cubicBezTo>
                  <a:pt x="243953" y="1396343"/>
                  <a:pt x="243953" y="1396343"/>
                  <a:pt x="234796" y="1400749"/>
                </a:cubicBezTo>
                <a:lnTo>
                  <a:pt x="229281" y="1389286"/>
                </a:lnTo>
                <a:cubicBezTo>
                  <a:pt x="243953" y="1396343"/>
                  <a:pt x="243953" y="1396343"/>
                  <a:pt x="238437" y="1384880"/>
                </a:cubicBezTo>
                <a:close/>
                <a:moveTo>
                  <a:pt x="727120" y="1384414"/>
                </a:moveTo>
                <a:cubicBezTo>
                  <a:pt x="727120" y="1384414"/>
                  <a:pt x="717963" y="1388820"/>
                  <a:pt x="723307" y="1399924"/>
                </a:cubicBezTo>
                <a:cubicBezTo>
                  <a:pt x="723307" y="1399924"/>
                  <a:pt x="723307" y="1399924"/>
                  <a:pt x="717963" y="1388820"/>
                </a:cubicBezTo>
                <a:lnTo>
                  <a:pt x="724458" y="1385695"/>
                </a:lnTo>
                <a:lnTo>
                  <a:pt x="725975" y="1384964"/>
                </a:lnTo>
                <a:cubicBezTo>
                  <a:pt x="727120" y="1384414"/>
                  <a:pt x="727120" y="1384414"/>
                  <a:pt x="727120" y="1384414"/>
                </a:cubicBezTo>
                <a:close/>
                <a:moveTo>
                  <a:pt x="1215630" y="1383589"/>
                </a:moveTo>
                <a:cubicBezTo>
                  <a:pt x="1206474" y="1387995"/>
                  <a:pt x="1211817" y="1399100"/>
                  <a:pt x="1211817" y="1399100"/>
                </a:cubicBezTo>
                <a:lnTo>
                  <a:pt x="1214977" y="1405665"/>
                </a:lnTo>
                <a:lnTo>
                  <a:pt x="1214906" y="1405519"/>
                </a:lnTo>
                <a:cubicBezTo>
                  <a:pt x="1215157" y="1406040"/>
                  <a:pt x="1215825" y="1407428"/>
                  <a:pt x="1217161" y="1410204"/>
                </a:cubicBezTo>
                <a:cubicBezTo>
                  <a:pt x="1222676" y="1421666"/>
                  <a:pt x="1222676" y="1421666"/>
                  <a:pt x="1222676" y="1421666"/>
                </a:cubicBezTo>
                <a:lnTo>
                  <a:pt x="1217161" y="1410204"/>
                </a:lnTo>
                <a:lnTo>
                  <a:pt x="1220974" y="1394693"/>
                </a:lnTo>
                <a:cubicBezTo>
                  <a:pt x="1220974" y="1394693"/>
                  <a:pt x="1220974" y="1394693"/>
                  <a:pt x="1226317" y="1405798"/>
                </a:cubicBezTo>
                <a:cubicBezTo>
                  <a:pt x="1226317" y="1405798"/>
                  <a:pt x="1226317" y="1405798"/>
                  <a:pt x="1231833" y="1417260"/>
                </a:cubicBezTo>
                <a:cubicBezTo>
                  <a:pt x="1240990" y="1412854"/>
                  <a:pt x="1235474" y="1401391"/>
                  <a:pt x="1235474" y="1401391"/>
                </a:cubicBezTo>
                <a:cubicBezTo>
                  <a:pt x="1235474" y="1401391"/>
                  <a:pt x="1244630" y="1396985"/>
                  <a:pt x="1240990" y="1412854"/>
                </a:cubicBezTo>
                <a:cubicBezTo>
                  <a:pt x="1237176" y="1428364"/>
                  <a:pt x="1240990" y="1412854"/>
                  <a:pt x="1240990" y="1412854"/>
                </a:cubicBezTo>
                <a:cubicBezTo>
                  <a:pt x="1250146" y="1408448"/>
                  <a:pt x="1244630" y="1396985"/>
                  <a:pt x="1244630" y="1396985"/>
                </a:cubicBezTo>
                <a:lnTo>
                  <a:pt x="1250146" y="1408448"/>
                </a:lnTo>
                <a:cubicBezTo>
                  <a:pt x="1246333" y="1423958"/>
                  <a:pt x="1250146" y="1408448"/>
                  <a:pt x="1250146" y="1408448"/>
                </a:cubicBezTo>
                <a:cubicBezTo>
                  <a:pt x="1250146" y="1408448"/>
                  <a:pt x="1250146" y="1408448"/>
                  <a:pt x="1255489" y="1419552"/>
                </a:cubicBezTo>
                <a:lnTo>
                  <a:pt x="1256671" y="1418983"/>
                </a:lnTo>
                <a:cubicBezTo>
                  <a:pt x="1257852" y="1418415"/>
                  <a:pt x="1260216" y="1417278"/>
                  <a:pt x="1264942" y="1415004"/>
                </a:cubicBezTo>
                <a:cubicBezTo>
                  <a:pt x="1264942" y="1415004"/>
                  <a:pt x="1264942" y="1415004"/>
                  <a:pt x="1260833" y="1430656"/>
                </a:cubicBezTo>
                <a:cubicBezTo>
                  <a:pt x="1270285" y="1426108"/>
                  <a:pt x="1264942" y="1415004"/>
                  <a:pt x="1264942" y="1415004"/>
                </a:cubicBezTo>
                <a:lnTo>
                  <a:pt x="1270285" y="1426108"/>
                </a:lnTo>
                <a:cubicBezTo>
                  <a:pt x="1279442" y="1421702"/>
                  <a:pt x="1279442" y="1421702"/>
                  <a:pt x="1275628" y="1437212"/>
                </a:cubicBezTo>
                <a:lnTo>
                  <a:pt x="1266176" y="1441760"/>
                </a:lnTo>
                <a:lnTo>
                  <a:pt x="1257020" y="1446167"/>
                </a:lnTo>
                <a:cubicBezTo>
                  <a:pt x="1257020" y="1446167"/>
                  <a:pt x="1257020" y="1446167"/>
                  <a:pt x="1251676" y="1435062"/>
                </a:cubicBezTo>
                <a:cubicBezTo>
                  <a:pt x="1251676" y="1435062"/>
                  <a:pt x="1255489" y="1419552"/>
                  <a:pt x="1246333" y="1423958"/>
                </a:cubicBezTo>
                <a:lnTo>
                  <a:pt x="1237176" y="1428364"/>
                </a:lnTo>
                <a:cubicBezTo>
                  <a:pt x="1228020" y="1432771"/>
                  <a:pt x="1228020" y="1432771"/>
                  <a:pt x="1228020" y="1432771"/>
                </a:cubicBezTo>
                <a:cubicBezTo>
                  <a:pt x="1222676" y="1421666"/>
                  <a:pt x="1218568" y="1437319"/>
                  <a:pt x="1218568" y="1437319"/>
                </a:cubicBezTo>
                <a:cubicBezTo>
                  <a:pt x="1218568" y="1437319"/>
                  <a:pt x="1218568" y="1437319"/>
                  <a:pt x="1213224" y="1426215"/>
                </a:cubicBezTo>
                <a:lnTo>
                  <a:pt x="1207709" y="1414752"/>
                </a:lnTo>
                <a:cubicBezTo>
                  <a:pt x="1207709" y="1414752"/>
                  <a:pt x="1207709" y="1414752"/>
                  <a:pt x="1202365" y="1403648"/>
                </a:cubicBezTo>
                <a:lnTo>
                  <a:pt x="1197022" y="1392544"/>
                </a:lnTo>
                <a:cubicBezTo>
                  <a:pt x="1197022" y="1392544"/>
                  <a:pt x="1197022" y="1392544"/>
                  <a:pt x="1198203" y="1391975"/>
                </a:cubicBezTo>
                <a:lnTo>
                  <a:pt x="1205293" y="1388564"/>
                </a:lnTo>
                <a:lnTo>
                  <a:pt x="1206474" y="1387995"/>
                </a:lnTo>
                <a:cubicBezTo>
                  <a:pt x="1206474" y="1387995"/>
                  <a:pt x="1206474" y="1387995"/>
                  <a:pt x="1207619" y="1387445"/>
                </a:cubicBezTo>
                <a:lnTo>
                  <a:pt x="1208382" y="1387077"/>
                </a:lnTo>
                <a:close/>
                <a:moveTo>
                  <a:pt x="1044695" y="1382909"/>
                </a:moveTo>
                <a:lnTo>
                  <a:pt x="1035538" y="1387315"/>
                </a:lnTo>
                <a:cubicBezTo>
                  <a:pt x="1035538" y="1387315"/>
                  <a:pt x="1035538" y="1387315"/>
                  <a:pt x="1044695" y="1382909"/>
                </a:cubicBezTo>
                <a:close/>
                <a:moveTo>
                  <a:pt x="214781" y="1382588"/>
                </a:moveTo>
                <a:lnTo>
                  <a:pt x="220124" y="1393693"/>
                </a:lnTo>
                <a:cubicBezTo>
                  <a:pt x="214781" y="1382588"/>
                  <a:pt x="205624" y="1386994"/>
                  <a:pt x="214781" y="1382588"/>
                </a:cubicBezTo>
                <a:close/>
                <a:moveTo>
                  <a:pt x="1533377" y="1382442"/>
                </a:moveTo>
                <a:lnTo>
                  <a:pt x="1536578" y="1389093"/>
                </a:lnTo>
                <a:lnTo>
                  <a:pt x="1536537" y="1389008"/>
                </a:lnTo>
                <a:close/>
                <a:moveTo>
                  <a:pt x="1021038" y="1380617"/>
                </a:moveTo>
                <a:cubicBezTo>
                  <a:pt x="1021038" y="1380617"/>
                  <a:pt x="1021038" y="1380617"/>
                  <a:pt x="1026381" y="1391721"/>
                </a:cubicBezTo>
                <a:lnTo>
                  <a:pt x="1016930" y="1396269"/>
                </a:lnTo>
                <a:cubicBezTo>
                  <a:pt x="1016930" y="1396269"/>
                  <a:pt x="1011586" y="1385165"/>
                  <a:pt x="1021038" y="1380617"/>
                </a:cubicBezTo>
                <a:close/>
                <a:moveTo>
                  <a:pt x="293416" y="1380447"/>
                </a:moveTo>
                <a:lnTo>
                  <a:pt x="293504" y="1380630"/>
                </a:lnTo>
                <a:lnTo>
                  <a:pt x="293561" y="1380748"/>
                </a:lnTo>
                <a:lnTo>
                  <a:pt x="295670" y="1385132"/>
                </a:lnTo>
                <a:cubicBezTo>
                  <a:pt x="294334" y="1382356"/>
                  <a:pt x="293666" y="1380968"/>
                  <a:pt x="293416" y="1380447"/>
                </a:cubicBezTo>
                <a:close/>
                <a:moveTo>
                  <a:pt x="740489" y="1379690"/>
                </a:moveTo>
                <a:cubicBezTo>
                  <a:pt x="739976" y="1381647"/>
                  <a:pt x="738949" y="1385560"/>
                  <a:pt x="741620" y="1391112"/>
                </a:cubicBezTo>
                <a:lnTo>
                  <a:pt x="736277" y="1380008"/>
                </a:lnTo>
                <a:cubicBezTo>
                  <a:pt x="741003" y="1377733"/>
                  <a:pt x="741003" y="1377733"/>
                  <a:pt x="740489" y="1379690"/>
                </a:cubicBezTo>
                <a:close/>
                <a:moveTo>
                  <a:pt x="1224787" y="1379183"/>
                </a:moveTo>
                <a:cubicBezTo>
                  <a:pt x="1224787" y="1379183"/>
                  <a:pt x="1224787" y="1379183"/>
                  <a:pt x="1215630" y="1383589"/>
                </a:cubicBezTo>
                <a:cubicBezTo>
                  <a:pt x="1215630" y="1383589"/>
                  <a:pt x="1215630" y="1383589"/>
                  <a:pt x="1224787" y="1379183"/>
                </a:cubicBezTo>
                <a:close/>
                <a:moveTo>
                  <a:pt x="1224787" y="1379183"/>
                </a:moveTo>
                <a:cubicBezTo>
                  <a:pt x="1230130" y="1390287"/>
                  <a:pt x="1230130" y="1390287"/>
                  <a:pt x="1230130" y="1390287"/>
                </a:cubicBezTo>
                <a:close/>
                <a:moveTo>
                  <a:pt x="1167849" y="1378789"/>
                </a:moveTo>
                <a:cubicBezTo>
                  <a:pt x="1167849" y="1378789"/>
                  <a:pt x="1167849" y="1378789"/>
                  <a:pt x="1158693" y="1383196"/>
                </a:cubicBezTo>
                <a:close/>
                <a:moveTo>
                  <a:pt x="280875" y="1378576"/>
                </a:moveTo>
                <a:lnTo>
                  <a:pt x="286218" y="1389680"/>
                </a:lnTo>
                <a:cubicBezTo>
                  <a:pt x="286218" y="1389680"/>
                  <a:pt x="286218" y="1389680"/>
                  <a:pt x="285074" y="1390231"/>
                </a:cubicBezTo>
                <a:lnTo>
                  <a:pt x="283556" y="1390961"/>
                </a:lnTo>
                <a:lnTo>
                  <a:pt x="277062" y="1394086"/>
                </a:lnTo>
                <a:cubicBezTo>
                  <a:pt x="286218" y="1389680"/>
                  <a:pt x="291562" y="1400784"/>
                  <a:pt x="291562" y="1400784"/>
                </a:cubicBezTo>
                <a:lnTo>
                  <a:pt x="285067" y="1403910"/>
                </a:lnTo>
                <a:lnTo>
                  <a:pt x="283550" y="1404640"/>
                </a:lnTo>
                <a:cubicBezTo>
                  <a:pt x="282405" y="1405190"/>
                  <a:pt x="282405" y="1405190"/>
                  <a:pt x="282405" y="1405190"/>
                </a:cubicBezTo>
                <a:cubicBezTo>
                  <a:pt x="273248" y="1409597"/>
                  <a:pt x="273248" y="1409597"/>
                  <a:pt x="273248" y="1409597"/>
                </a:cubicBezTo>
                <a:cubicBezTo>
                  <a:pt x="273248" y="1409597"/>
                  <a:pt x="273248" y="1409597"/>
                  <a:pt x="258748" y="1402899"/>
                </a:cubicBezTo>
                <a:cubicBezTo>
                  <a:pt x="267905" y="1398492"/>
                  <a:pt x="267905" y="1398492"/>
                  <a:pt x="267905" y="1398492"/>
                </a:cubicBezTo>
                <a:lnTo>
                  <a:pt x="258748" y="1402899"/>
                </a:lnTo>
                <a:lnTo>
                  <a:pt x="253405" y="1391794"/>
                </a:lnTo>
                <a:cubicBezTo>
                  <a:pt x="253405" y="1391794"/>
                  <a:pt x="247889" y="1380332"/>
                  <a:pt x="262562" y="1387388"/>
                </a:cubicBezTo>
                <a:lnTo>
                  <a:pt x="271718" y="1382982"/>
                </a:lnTo>
                <a:cubicBezTo>
                  <a:pt x="280875" y="1378576"/>
                  <a:pt x="280875" y="1378576"/>
                  <a:pt x="280875" y="1378576"/>
                </a:cubicBezTo>
                <a:close/>
                <a:moveTo>
                  <a:pt x="1542534" y="1378036"/>
                </a:moveTo>
                <a:cubicBezTo>
                  <a:pt x="1542534" y="1378036"/>
                  <a:pt x="1542534" y="1378036"/>
                  <a:pt x="1533377" y="1382442"/>
                </a:cubicBezTo>
                <a:cubicBezTo>
                  <a:pt x="1533377" y="1382442"/>
                  <a:pt x="1533377" y="1382442"/>
                  <a:pt x="1542534" y="1378036"/>
                </a:cubicBezTo>
                <a:close/>
                <a:moveTo>
                  <a:pt x="1531050" y="1377607"/>
                </a:moveTo>
                <a:cubicBezTo>
                  <a:pt x="1531309" y="1378144"/>
                  <a:pt x="1531998" y="1379577"/>
                  <a:pt x="1533377" y="1382442"/>
                </a:cubicBezTo>
                <a:cubicBezTo>
                  <a:pt x="1533377" y="1382442"/>
                  <a:pt x="1530275" y="1375995"/>
                  <a:pt x="1531050" y="1377607"/>
                </a:cubicBezTo>
                <a:close/>
                <a:moveTo>
                  <a:pt x="1171334" y="1377112"/>
                </a:moveTo>
                <a:lnTo>
                  <a:pt x="1168994" y="1378239"/>
                </a:lnTo>
                <a:cubicBezTo>
                  <a:pt x="1167849" y="1378789"/>
                  <a:pt x="1167849" y="1378789"/>
                  <a:pt x="1167849" y="1378789"/>
                </a:cubicBezTo>
                <a:close/>
                <a:moveTo>
                  <a:pt x="598449" y="1377071"/>
                </a:moveTo>
                <a:cubicBezTo>
                  <a:pt x="598449" y="1377071"/>
                  <a:pt x="589293" y="1381477"/>
                  <a:pt x="603965" y="1388533"/>
                </a:cubicBezTo>
                <a:close/>
                <a:moveTo>
                  <a:pt x="1030195" y="1376211"/>
                </a:moveTo>
                <a:lnTo>
                  <a:pt x="1035538" y="1387315"/>
                </a:lnTo>
                <a:cubicBezTo>
                  <a:pt x="1035538" y="1387315"/>
                  <a:pt x="1035538" y="1387315"/>
                  <a:pt x="1026381" y="1391721"/>
                </a:cubicBezTo>
                <a:lnTo>
                  <a:pt x="1021038" y="1380617"/>
                </a:lnTo>
                <a:cubicBezTo>
                  <a:pt x="1030195" y="1376211"/>
                  <a:pt x="1030195" y="1376211"/>
                  <a:pt x="1030195" y="1376211"/>
                </a:cubicBezTo>
                <a:close/>
                <a:moveTo>
                  <a:pt x="745729" y="1375459"/>
                </a:moveTo>
                <a:lnTo>
                  <a:pt x="747878" y="1379925"/>
                </a:lnTo>
                <a:lnTo>
                  <a:pt x="747733" y="1379623"/>
                </a:lnTo>
                <a:cubicBezTo>
                  <a:pt x="747065" y="1378235"/>
                  <a:pt x="745729" y="1375459"/>
                  <a:pt x="745729" y="1375459"/>
                </a:cubicBezTo>
                <a:close/>
                <a:moveTo>
                  <a:pt x="1177006" y="1374383"/>
                </a:moveTo>
                <a:cubicBezTo>
                  <a:pt x="1177006" y="1374383"/>
                  <a:pt x="1177006" y="1374383"/>
                  <a:pt x="1175861" y="1374934"/>
                </a:cubicBezTo>
                <a:lnTo>
                  <a:pt x="1171334" y="1377112"/>
                </a:lnTo>
                <a:close/>
                <a:moveTo>
                  <a:pt x="233094" y="1373776"/>
                </a:moveTo>
                <a:lnTo>
                  <a:pt x="229281" y="1389286"/>
                </a:lnTo>
                <a:cubicBezTo>
                  <a:pt x="214781" y="1382588"/>
                  <a:pt x="223937" y="1378182"/>
                  <a:pt x="223937" y="1378182"/>
                </a:cubicBezTo>
                <a:close/>
                <a:moveTo>
                  <a:pt x="1039351" y="1371804"/>
                </a:moveTo>
                <a:lnTo>
                  <a:pt x="1044695" y="1382909"/>
                </a:lnTo>
                <a:cubicBezTo>
                  <a:pt x="1039351" y="1371804"/>
                  <a:pt x="1039351" y="1371804"/>
                  <a:pt x="1039351" y="1371804"/>
                </a:cubicBezTo>
                <a:close/>
                <a:moveTo>
                  <a:pt x="254648" y="1371310"/>
                </a:moveTo>
                <a:cubicBezTo>
                  <a:pt x="255042" y="1371762"/>
                  <a:pt x="255710" y="1373150"/>
                  <a:pt x="257046" y="1375926"/>
                </a:cubicBezTo>
                <a:lnTo>
                  <a:pt x="247889" y="1380332"/>
                </a:lnTo>
                <a:cubicBezTo>
                  <a:pt x="254757" y="1377027"/>
                  <a:pt x="253468" y="1369955"/>
                  <a:pt x="254648" y="1371310"/>
                </a:cubicBezTo>
                <a:close/>
                <a:moveTo>
                  <a:pt x="174950" y="1370875"/>
                </a:moveTo>
                <a:lnTo>
                  <a:pt x="176329" y="1373740"/>
                </a:lnTo>
                <a:cubicBezTo>
                  <a:pt x="176329" y="1373740"/>
                  <a:pt x="176329" y="1373740"/>
                  <a:pt x="175640" y="1372308"/>
                </a:cubicBezTo>
                <a:close/>
                <a:moveTo>
                  <a:pt x="1357098" y="1370658"/>
                </a:moveTo>
                <a:lnTo>
                  <a:pt x="1347942" y="1375064"/>
                </a:lnTo>
                <a:lnTo>
                  <a:pt x="1344129" y="1390574"/>
                </a:lnTo>
                <a:lnTo>
                  <a:pt x="1353285" y="1386168"/>
                </a:lnTo>
                <a:cubicBezTo>
                  <a:pt x="1353285" y="1386168"/>
                  <a:pt x="1347942" y="1375064"/>
                  <a:pt x="1357098" y="1370658"/>
                </a:cubicBezTo>
                <a:close/>
                <a:moveTo>
                  <a:pt x="299483" y="1369621"/>
                </a:moveTo>
                <a:cubicBezTo>
                  <a:pt x="299483" y="1369621"/>
                  <a:pt x="299483" y="1369621"/>
                  <a:pt x="304827" y="1380725"/>
                </a:cubicBezTo>
                <a:cubicBezTo>
                  <a:pt x="313983" y="1376319"/>
                  <a:pt x="313983" y="1376319"/>
                  <a:pt x="313983" y="1376319"/>
                </a:cubicBezTo>
                <a:cubicBezTo>
                  <a:pt x="304827" y="1380725"/>
                  <a:pt x="304827" y="1380725"/>
                  <a:pt x="299483" y="1369621"/>
                </a:cubicBezTo>
                <a:close/>
                <a:moveTo>
                  <a:pt x="242546" y="1369228"/>
                </a:moveTo>
                <a:lnTo>
                  <a:pt x="247889" y="1380332"/>
                </a:lnTo>
                <a:cubicBezTo>
                  <a:pt x="242546" y="1369228"/>
                  <a:pt x="242546" y="1369228"/>
                  <a:pt x="242546" y="1369228"/>
                </a:cubicBezTo>
                <a:close/>
                <a:moveTo>
                  <a:pt x="173709" y="1368296"/>
                </a:moveTo>
                <a:lnTo>
                  <a:pt x="174950" y="1370875"/>
                </a:lnTo>
                <a:lnTo>
                  <a:pt x="173916" y="1368726"/>
                </a:lnTo>
                <a:close/>
                <a:moveTo>
                  <a:pt x="1219444" y="1368079"/>
                </a:moveTo>
                <a:cubicBezTo>
                  <a:pt x="1219444" y="1368079"/>
                  <a:pt x="1219444" y="1368079"/>
                  <a:pt x="1215630" y="1383589"/>
                </a:cubicBezTo>
                <a:lnTo>
                  <a:pt x="1210287" y="1372485"/>
                </a:lnTo>
                <a:lnTo>
                  <a:pt x="1216782" y="1369360"/>
                </a:lnTo>
                <a:lnTo>
                  <a:pt x="1218299" y="1368629"/>
                </a:lnTo>
                <a:cubicBezTo>
                  <a:pt x="1219444" y="1368079"/>
                  <a:pt x="1219444" y="1368079"/>
                  <a:pt x="1219444" y="1368079"/>
                </a:cubicBezTo>
                <a:close/>
                <a:moveTo>
                  <a:pt x="1162506" y="1367685"/>
                </a:moveTo>
                <a:lnTo>
                  <a:pt x="1153349" y="1372091"/>
                </a:lnTo>
                <a:cubicBezTo>
                  <a:pt x="1153349" y="1372091"/>
                  <a:pt x="1153349" y="1372091"/>
                  <a:pt x="1162506" y="1367685"/>
                </a:cubicBezTo>
                <a:close/>
                <a:moveTo>
                  <a:pt x="1162506" y="1367685"/>
                </a:moveTo>
                <a:cubicBezTo>
                  <a:pt x="1167849" y="1378789"/>
                  <a:pt x="1167849" y="1378789"/>
                  <a:pt x="1158693" y="1383196"/>
                </a:cubicBezTo>
                <a:cubicBezTo>
                  <a:pt x="1158693" y="1383196"/>
                  <a:pt x="1158693" y="1383196"/>
                  <a:pt x="1162506" y="1367685"/>
                </a:cubicBezTo>
                <a:close/>
                <a:moveTo>
                  <a:pt x="1048508" y="1367398"/>
                </a:moveTo>
                <a:cubicBezTo>
                  <a:pt x="1039351" y="1371804"/>
                  <a:pt x="1039351" y="1371804"/>
                  <a:pt x="1044695" y="1382909"/>
                </a:cubicBezTo>
                <a:cubicBezTo>
                  <a:pt x="1044695" y="1382909"/>
                  <a:pt x="1044695" y="1382909"/>
                  <a:pt x="1039351" y="1371804"/>
                </a:cubicBezTo>
                <a:cubicBezTo>
                  <a:pt x="1048508" y="1367398"/>
                  <a:pt x="1048508" y="1367398"/>
                  <a:pt x="1048508" y="1367398"/>
                </a:cubicBezTo>
                <a:close/>
                <a:moveTo>
                  <a:pt x="1037202" y="1367338"/>
                </a:moveTo>
                <a:lnTo>
                  <a:pt x="1037347" y="1367640"/>
                </a:lnTo>
                <a:cubicBezTo>
                  <a:pt x="1038015" y="1369028"/>
                  <a:pt x="1039351" y="1371804"/>
                  <a:pt x="1039351" y="1371804"/>
                </a:cubicBezTo>
                <a:close/>
                <a:moveTo>
                  <a:pt x="275359" y="1367113"/>
                </a:moveTo>
                <a:cubicBezTo>
                  <a:pt x="275359" y="1367113"/>
                  <a:pt x="276738" y="1369979"/>
                  <a:pt x="277428" y="1371412"/>
                </a:cubicBezTo>
                <a:lnTo>
                  <a:pt x="277504" y="1371570"/>
                </a:lnTo>
                <a:lnTo>
                  <a:pt x="280186" y="1377143"/>
                </a:lnTo>
                <a:cubicBezTo>
                  <a:pt x="280875" y="1378576"/>
                  <a:pt x="280875" y="1378576"/>
                  <a:pt x="280875" y="1378576"/>
                </a:cubicBezTo>
                <a:lnTo>
                  <a:pt x="271718" y="1382982"/>
                </a:lnTo>
                <a:cubicBezTo>
                  <a:pt x="271718" y="1382982"/>
                  <a:pt x="262562" y="1387388"/>
                  <a:pt x="257046" y="1375926"/>
                </a:cubicBezTo>
                <a:cubicBezTo>
                  <a:pt x="266202" y="1371519"/>
                  <a:pt x="266202" y="1371519"/>
                  <a:pt x="266202" y="1371519"/>
                </a:cubicBezTo>
                <a:cubicBezTo>
                  <a:pt x="266202" y="1371519"/>
                  <a:pt x="266202" y="1371519"/>
                  <a:pt x="275359" y="1367113"/>
                </a:cubicBezTo>
                <a:close/>
                <a:moveTo>
                  <a:pt x="275359" y="1367113"/>
                </a:moveTo>
                <a:lnTo>
                  <a:pt x="277512" y="1371587"/>
                </a:lnTo>
                <a:lnTo>
                  <a:pt x="277504" y="1371570"/>
                </a:lnTo>
                <a:close/>
                <a:moveTo>
                  <a:pt x="218594" y="1367078"/>
                </a:moveTo>
                <a:cubicBezTo>
                  <a:pt x="219930" y="1369854"/>
                  <a:pt x="220598" y="1371242"/>
                  <a:pt x="220848" y="1371762"/>
                </a:cubicBezTo>
                <a:lnTo>
                  <a:pt x="220743" y="1371544"/>
                </a:lnTo>
                <a:close/>
                <a:moveTo>
                  <a:pt x="280775" y="1366272"/>
                </a:moveTo>
                <a:cubicBezTo>
                  <a:pt x="283827" y="1366568"/>
                  <a:pt x="287569" y="1368296"/>
                  <a:pt x="290327" y="1374027"/>
                </a:cubicBezTo>
                <a:cubicBezTo>
                  <a:pt x="290327" y="1374027"/>
                  <a:pt x="290327" y="1374027"/>
                  <a:pt x="280875" y="1378576"/>
                </a:cubicBezTo>
                <a:lnTo>
                  <a:pt x="277512" y="1371587"/>
                </a:lnTo>
                <a:lnTo>
                  <a:pt x="277686" y="1371949"/>
                </a:lnTo>
                <a:cubicBezTo>
                  <a:pt x="277428" y="1371412"/>
                  <a:pt x="276738" y="1369979"/>
                  <a:pt x="275359" y="1367113"/>
                </a:cubicBezTo>
                <a:cubicBezTo>
                  <a:pt x="275359" y="1367113"/>
                  <a:pt x="277722" y="1365976"/>
                  <a:pt x="280775" y="1366272"/>
                </a:cubicBezTo>
                <a:close/>
                <a:moveTo>
                  <a:pt x="707104" y="1366253"/>
                </a:moveTo>
                <a:cubicBezTo>
                  <a:pt x="703291" y="1381764"/>
                  <a:pt x="697948" y="1370659"/>
                  <a:pt x="697948" y="1370659"/>
                </a:cubicBezTo>
                <a:cubicBezTo>
                  <a:pt x="707104" y="1366253"/>
                  <a:pt x="707104" y="1366253"/>
                  <a:pt x="707104" y="1366253"/>
                </a:cubicBezTo>
                <a:close/>
                <a:moveTo>
                  <a:pt x="1241141" y="1365544"/>
                </a:moveTo>
                <a:cubicBezTo>
                  <a:pt x="1241392" y="1366064"/>
                  <a:pt x="1242060" y="1367452"/>
                  <a:pt x="1243396" y="1370228"/>
                </a:cubicBezTo>
                <a:cubicBezTo>
                  <a:pt x="1243396" y="1370228"/>
                  <a:pt x="1243396" y="1370228"/>
                  <a:pt x="1248739" y="1381333"/>
                </a:cubicBezTo>
                <a:lnTo>
                  <a:pt x="1243396" y="1370228"/>
                </a:lnTo>
                <a:cubicBezTo>
                  <a:pt x="1243396" y="1370228"/>
                  <a:pt x="1240390" y="1363982"/>
                  <a:pt x="1241141" y="1365544"/>
                </a:cubicBezTo>
                <a:close/>
                <a:moveTo>
                  <a:pt x="1195615" y="1365429"/>
                </a:moveTo>
                <a:cubicBezTo>
                  <a:pt x="1201130" y="1376891"/>
                  <a:pt x="1191678" y="1381439"/>
                  <a:pt x="1191678" y="1381439"/>
                </a:cubicBezTo>
                <a:cubicBezTo>
                  <a:pt x="1201130" y="1376891"/>
                  <a:pt x="1201130" y="1376891"/>
                  <a:pt x="1201130" y="1376891"/>
                </a:cubicBezTo>
                <a:cubicBezTo>
                  <a:pt x="1206474" y="1387995"/>
                  <a:pt x="1197022" y="1392544"/>
                  <a:pt x="1197022" y="1392544"/>
                </a:cubicBezTo>
                <a:cubicBezTo>
                  <a:pt x="1197022" y="1392544"/>
                  <a:pt x="1197022" y="1392544"/>
                  <a:pt x="1187865" y="1396950"/>
                </a:cubicBezTo>
                <a:lnTo>
                  <a:pt x="1182522" y="1385846"/>
                </a:lnTo>
                <a:lnTo>
                  <a:pt x="1177006" y="1374383"/>
                </a:lnTo>
                <a:lnTo>
                  <a:pt x="1186163" y="1369977"/>
                </a:lnTo>
                <a:lnTo>
                  <a:pt x="1187345" y="1369408"/>
                </a:lnTo>
                <a:cubicBezTo>
                  <a:pt x="1188526" y="1368840"/>
                  <a:pt x="1190889" y="1367703"/>
                  <a:pt x="1195615" y="1365429"/>
                </a:cubicBezTo>
                <a:close/>
                <a:moveTo>
                  <a:pt x="1013511" y="1364974"/>
                </a:moveTo>
                <a:lnTo>
                  <a:pt x="1013691" y="1365348"/>
                </a:lnTo>
                <a:cubicBezTo>
                  <a:pt x="1014359" y="1366737"/>
                  <a:pt x="1015695" y="1369513"/>
                  <a:pt x="1015695" y="1369513"/>
                </a:cubicBezTo>
                <a:close/>
                <a:moveTo>
                  <a:pt x="183158" y="1364499"/>
                </a:moveTo>
                <a:lnTo>
                  <a:pt x="183237" y="1364662"/>
                </a:lnTo>
                <a:lnTo>
                  <a:pt x="183385" y="1364970"/>
                </a:lnTo>
                <a:lnTo>
                  <a:pt x="185485" y="1369334"/>
                </a:lnTo>
                <a:cubicBezTo>
                  <a:pt x="184106" y="1366469"/>
                  <a:pt x="183417" y="1365036"/>
                  <a:pt x="183158" y="1364499"/>
                </a:cubicBezTo>
                <a:close/>
                <a:moveTo>
                  <a:pt x="1228600" y="1363673"/>
                </a:moveTo>
                <a:cubicBezTo>
                  <a:pt x="1233944" y="1374777"/>
                  <a:pt x="1228600" y="1363673"/>
                  <a:pt x="1233944" y="1374777"/>
                </a:cubicBezTo>
                <a:cubicBezTo>
                  <a:pt x="1233944" y="1374777"/>
                  <a:pt x="1233944" y="1374777"/>
                  <a:pt x="1224787" y="1379183"/>
                </a:cubicBezTo>
                <a:lnTo>
                  <a:pt x="1219444" y="1368079"/>
                </a:lnTo>
                <a:cubicBezTo>
                  <a:pt x="1228600" y="1363673"/>
                  <a:pt x="1228600" y="1363673"/>
                  <a:pt x="1228600" y="1363673"/>
                </a:cubicBezTo>
                <a:close/>
                <a:moveTo>
                  <a:pt x="227750" y="1362672"/>
                </a:moveTo>
                <a:cubicBezTo>
                  <a:pt x="227750" y="1362672"/>
                  <a:pt x="227750" y="1362672"/>
                  <a:pt x="218594" y="1367078"/>
                </a:cubicBezTo>
                <a:close/>
                <a:moveTo>
                  <a:pt x="227750" y="1362672"/>
                </a:moveTo>
                <a:cubicBezTo>
                  <a:pt x="233094" y="1373776"/>
                  <a:pt x="227750" y="1362672"/>
                  <a:pt x="227750" y="1362672"/>
                </a:cubicBezTo>
                <a:close/>
                <a:moveTo>
                  <a:pt x="170813" y="1362278"/>
                </a:moveTo>
                <a:cubicBezTo>
                  <a:pt x="173571" y="1368009"/>
                  <a:pt x="173571" y="1368009"/>
                  <a:pt x="173571" y="1368009"/>
                </a:cubicBezTo>
                <a:lnTo>
                  <a:pt x="173709" y="1368296"/>
                </a:lnTo>
                <a:close/>
                <a:moveTo>
                  <a:pt x="159402" y="1362000"/>
                </a:moveTo>
                <a:lnTo>
                  <a:pt x="159550" y="1362307"/>
                </a:lnTo>
                <a:lnTo>
                  <a:pt x="161656" y="1366684"/>
                </a:lnTo>
                <a:cubicBezTo>
                  <a:pt x="160320" y="1363908"/>
                  <a:pt x="159652" y="1362520"/>
                  <a:pt x="159402" y="1362000"/>
                </a:cubicBezTo>
                <a:close/>
                <a:moveTo>
                  <a:pt x="135450" y="1359850"/>
                </a:moveTo>
                <a:cubicBezTo>
                  <a:pt x="134699" y="1358288"/>
                  <a:pt x="137704" y="1364535"/>
                  <a:pt x="137704" y="1364535"/>
                </a:cubicBezTo>
                <a:cubicBezTo>
                  <a:pt x="136368" y="1361758"/>
                  <a:pt x="135700" y="1360370"/>
                  <a:pt x="135450" y="1359850"/>
                </a:cubicBezTo>
                <a:close/>
                <a:moveTo>
                  <a:pt x="1185032" y="1358555"/>
                </a:moveTo>
                <a:cubicBezTo>
                  <a:pt x="1184518" y="1360512"/>
                  <a:pt x="1183491" y="1364425"/>
                  <a:pt x="1186163" y="1369977"/>
                </a:cubicBezTo>
                <a:lnTo>
                  <a:pt x="1180819" y="1358873"/>
                </a:lnTo>
                <a:cubicBezTo>
                  <a:pt x="1185545" y="1356598"/>
                  <a:pt x="1185545" y="1356598"/>
                  <a:pt x="1185032" y="1358555"/>
                </a:cubicBezTo>
                <a:close/>
                <a:moveTo>
                  <a:pt x="179969" y="1357872"/>
                </a:moveTo>
                <a:cubicBezTo>
                  <a:pt x="179969" y="1357872"/>
                  <a:pt x="179969" y="1357872"/>
                  <a:pt x="180659" y="1359305"/>
                </a:cubicBezTo>
                <a:lnTo>
                  <a:pt x="181682" y="1361432"/>
                </a:lnTo>
                <a:lnTo>
                  <a:pt x="182471" y="1363071"/>
                </a:lnTo>
                <a:lnTo>
                  <a:pt x="185485" y="1369334"/>
                </a:lnTo>
                <a:cubicBezTo>
                  <a:pt x="185485" y="1369334"/>
                  <a:pt x="184106" y="1366469"/>
                  <a:pt x="183417" y="1365036"/>
                </a:cubicBezTo>
                <a:lnTo>
                  <a:pt x="183385" y="1364970"/>
                </a:lnTo>
                <a:lnTo>
                  <a:pt x="182585" y="1363307"/>
                </a:lnTo>
                <a:close/>
                <a:moveTo>
                  <a:pt x="179969" y="1357872"/>
                </a:moveTo>
                <a:lnTo>
                  <a:pt x="194937" y="1364786"/>
                </a:lnTo>
                <a:cubicBezTo>
                  <a:pt x="194937" y="1364786"/>
                  <a:pt x="194937" y="1364786"/>
                  <a:pt x="179969" y="1357872"/>
                </a:cubicBezTo>
                <a:close/>
                <a:moveTo>
                  <a:pt x="1013836" y="1356731"/>
                </a:moveTo>
                <a:lnTo>
                  <a:pt x="1011496" y="1357858"/>
                </a:lnTo>
                <a:cubicBezTo>
                  <a:pt x="1010351" y="1358408"/>
                  <a:pt x="1010351" y="1358408"/>
                  <a:pt x="1010351" y="1358408"/>
                </a:cubicBezTo>
                <a:close/>
                <a:moveTo>
                  <a:pt x="1043164" y="1356294"/>
                </a:moveTo>
                <a:cubicBezTo>
                  <a:pt x="1043164" y="1356294"/>
                  <a:pt x="1043164" y="1356294"/>
                  <a:pt x="1048508" y="1367398"/>
                </a:cubicBezTo>
                <a:lnTo>
                  <a:pt x="1039351" y="1371804"/>
                </a:lnTo>
                <a:cubicBezTo>
                  <a:pt x="1048508" y="1367398"/>
                  <a:pt x="1039351" y="1371804"/>
                  <a:pt x="1043164" y="1356294"/>
                </a:cubicBezTo>
                <a:close/>
                <a:moveTo>
                  <a:pt x="156313" y="1355580"/>
                </a:moveTo>
                <a:lnTo>
                  <a:pt x="158419" y="1359957"/>
                </a:lnTo>
                <a:lnTo>
                  <a:pt x="158317" y="1359744"/>
                </a:lnTo>
                <a:cubicBezTo>
                  <a:pt x="157649" y="1358356"/>
                  <a:pt x="156313" y="1355580"/>
                  <a:pt x="156313" y="1355580"/>
                </a:cubicBezTo>
                <a:close/>
                <a:moveTo>
                  <a:pt x="1190271" y="1354324"/>
                </a:moveTo>
                <a:cubicBezTo>
                  <a:pt x="1180819" y="1358873"/>
                  <a:pt x="1180819" y="1358873"/>
                  <a:pt x="1180819" y="1358873"/>
                </a:cubicBezTo>
                <a:close/>
                <a:moveTo>
                  <a:pt x="1019508" y="1354002"/>
                </a:moveTo>
                <a:cubicBezTo>
                  <a:pt x="1019508" y="1354002"/>
                  <a:pt x="1019508" y="1354002"/>
                  <a:pt x="1018363" y="1354553"/>
                </a:cubicBezTo>
                <a:lnTo>
                  <a:pt x="1013836" y="1356731"/>
                </a:lnTo>
                <a:close/>
                <a:moveTo>
                  <a:pt x="1199428" y="1349918"/>
                </a:moveTo>
                <a:cubicBezTo>
                  <a:pt x="1199428" y="1349918"/>
                  <a:pt x="1199428" y="1349918"/>
                  <a:pt x="1204771" y="1361022"/>
                </a:cubicBezTo>
                <a:lnTo>
                  <a:pt x="1195615" y="1365429"/>
                </a:lnTo>
                <a:cubicBezTo>
                  <a:pt x="1204771" y="1361022"/>
                  <a:pt x="1204771" y="1361022"/>
                  <a:pt x="1199428" y="1349918"/>
                </a:cubicBezTo>
                <a:close/>
                <a:moveTo>
                  <a:pt x="1028664" y="1349596"/>
                </a:moveTo>
                <a:cubicBezTo>
                  <a:pt x="1028664" y="1349596"/>
                  <a:pt x="1028664" y="1349596"/>
                  <a:pt x="1034008" y="1360700"/>
                </a:cubicBezTo>
                <a:lnTo>
                  <a:pt x="1037202" y="1367338"/>
                </a:lnTo>
                <a:lnTo>
                  <a:pt x="1037097" y="1367120"/>
                </a:lnTo>
                <a:cubicBezTo>
                  <a:pt x="1037347" y="1367640"/>
                  <a:pt x="1038015" y="1369028"/>
                  <a:pt x="1039351" y="1371804"/>
                </a:cubicBezTo>
                <a:lnTo>
                  <a:pt x="1030195" y="1376211"/>
                </a:lnTo>
                <a:lnTo>
                  <a:pt x="1024851" y="1365106"/>
                </a:lnTo>
                <a:cubicBezTo>
                  <a:pt x="1024851" y="1365106"/>
                  <a:pt x="1024851" y="1365106"/>
                  <a:pt x="1019508" y="1354002"/>
                </a:cubicBezTo>
                <a:close/>
                <a:moveTo>
                  <a:pt x="312281" y="1349346"/>
                </a:moveTo>
                <a:lnTo>
                  <a:pt x="317797" y="1360809"/>
                </a:lnTo>
                <a:cubicBezTo>
                  <a:pt x="317797" y="1360809"/>
                  <a:pt x="317797" y="1360809"/>
                  <a:pt x="312281" y="1349346"/>
                </a:cubicBezTo>
                <a:close/>
                <a:moveTo>
                  <a:pt x="312281" y="1349346"/>
                </a:moveTo>
                <a:cubicBezTo>
                  <a:pt x="317797" y="1360809"/>
                  <a:pt x="308640" y="1365215"/>
                  <a:pt x="308640" y="1365215"/>
                </a:cubicBezTo>
                <a:lnTo>
                  <a:pt x="317797" y="1360809"/>
                </a:lnTo>
                <a:cubicBezTo>
                  <a:pt x="317797" y="1360809"/>
                  <a:pt x="317797" y="1360809"/>
                  <a:pt x="327249" y="1356260"/>
                </a:cubicBezTo>
                <a:lnTo>
                  <a:pt x="317797" y="1360809"/>
                </a:lnTo>
                <a:cubicBezTo>
                  <a:pt x="312281" y="1349346"/>
                  <a:pt x="312281" y="1349346"/>
                  <a:pt x="312281" y="1349346"/>
                </a:cubicBezTo>
                <a:close/>
                <a:moveTo>
                  <a:pt x="687261" y="1348451"/>
                </a:moveTo>
                <a:lnTo>
                  <a:pt x="677809" y="1352999"/>
                </a:lnTo>
                <a:cubicBezTo>
                  <a:pt x="687261" y="1348451"/>
                  <a:pt x="687261" y="1348451"/>
                  <a:pt x="683152" y="1364103"/>
                </a:cubicBezTo>
                <a:lnTo>
                  <a:pt x="673996" y="1368510"/>
                </a:lnTo>
                <a:cubicBezTo>
                  <a:pt x="683152" y="1364103"/>
                  <a:pt x="683152" y="1364103"/>
                  <a:pt x="683152" y="1364103"/>
                </a:cubicBezTo>
                <a:cubicBezTo>
                  <a:pt x="683152" y="1364103"/>
                  <a:pt x="683152" y="1364103"/>
                  <a:pt x="692604" y="1359555"/>
                </a:cubicBezTo>
                <a:close/>
                <a:moveTo>
                  <a:pt x="163320" y="1346708"/>
                </a:moveTo>
                <a:lnTo>
                  <a:pt x="163465" y="1347010"/>
                </a:lnTo>
                <a:cubicBezTo>
                  <a:pt x="164133" y="1348398"/>
                  <a:pt x="165469" y="1351174"/>
                  <a:pt x="165469" y="1351174"/>
                </a:cubicBezTo>
                <a:close/>
                <a:moveTo>
                  <a:pt x="1322583" y="1345799"/>
                </a:moveTo>
                <a:cubicBezTo>
                  <a:pt x="1322583" y="1345799"/>
                  <a:pt x="1322583" y="1345799"/>
                  <a:pt x="1318474" y="1361451"/>
                </a:cubicBezTo>
                <a:lnTo>
                  <a:pt x="1309317" y="1365858"/>
                </a:lnTo>
                <a:cubicBezTo>
                  <a:pt x="1318474" y="1361451"/>
                  <a:pt x="1318474" y="1361451"/>
                  <a:pt x="1318474" y="1361451"/>
                </a:cubicBezTo>
                <a:lnTo>
                  <a:pt x="1327926" y="1356903"/>
                </a:lnTo>
                <a:cubicBezTo>
                  <a:pt x="1327926" y="1356903"/>
                  <a:pt x="1327926" y="1356903"/>
                  <a:pt x="1322583" y="1345799"/>
                </a:cubicBezTo>
                <a:close/>
                <a:moveTo>
                  <a:pt x="1208584" y="1345512"/>
                </a:moveTo>
                <a:lnTo>
                  <a:pt x="1199428" y="1349918"/>
                </a:lnTo>
                <a:cubicBezTo>
                  <a:pt x="1199428" y="1349918"/>
                  <a:pt x="1199428" y="1349918"/>
                  <a:pt x="1208584" y="1345512"/>
                </a:cubicBezTo>
                <a:close/>
                <a:moveTo>
                  <a:pt x="1037821" y="1345190"/>
                </a:moveTo>
                <a:cubicBezTo>
                  <a:pt x="1037821" y="1345190"/>
                  <a:pt x="1037821" y="1345190"/>
                  <a:pt x="1043164" y="1356294"/>
                </a:cubicBezTo>
                <a:lnTo>
                  <a:pt x="1034008" y="1360700"/>
                </a:lnTo>
                <a:cubicBezTo>
                  <a:pt x="1034008" y="1360700"/>
                  <a:pt x="1043164" y="1356294"/>
                  <a:pt x="1037821" y="1345190"/>
                </a:cubicBezTo>
                <a:close/>
                <a:moveTo>
                  <a:pt x="753183" y="1344080"/>
                </a:moveTo>
                <a:cubicBezTo>
                  <a:pt x="744026" y="1348486"/>
                  <a:pt x="753183" y="1344080"/>
                  <a:pt x="749369" y="1359591"/>
                </a:cubicBezTo>
                <a:lnTo>
                  <a:pt x="744026" y="1348486"/>
                </a:lnTo>
                <a:cubicBezTo>
                  <a:pt x="744026" y="1348486"/>
                  <a:pt x="744026" y="1348486"/>
                  <a:pt x="734869" y="1352893"/>
                </a:cubicBezTo>
                <a:lnTo>
                  <a:pt x="740213" y="1363997"/>
                </a:lnTo>
                <a:lnTo>
                  <a:pt x="730761" y="1368545"/>
                </a:lnTo>
                <a:cubicBezTo>
                  <a:pt x="740213" y="1363997"/>
                  <a:pt x="740213" y="1363997"/>
                  <a:pt x="740213" y="1363997"/>
                </a:cubicBezTo>
                <a:lnTo>
                  <a:pt x="749369" y="1359591"/>
                </a:lnTo>
                <a:cubicBezTo>
                  <a:pt x="758526" y="1355184"/>
                  <a:pt x="758526" y="1355184"/>
                  <a:pt x="758526" y="1355184"/>
                </a:cubicBezTo>
                <a:cubicBezTo>
                  <a:pt x="758526" y="1355184"/>
                  <a:pt x="749369" y="1359591"/>
                  <a:pt x="754885" y="1371053"/>
                </a:cubicBezTo>
                <a:cubicBezTo>
                  <a:pt x="754885" y="1371053"/>
                  <a:pt x="754885" y="1371053"/>
                  <a:pt x="764042" y="1366647"/>
                </a:cubicBezTo>
                <a:lnTo>
                  <a:pt x="767683" y="1350778"/>
                </a:lnTo>
                <a:lnTo>
                  <a:pt x="758526" y="1355184"/>
                </a:lnTo>
                <a:cubicBezTo>
                  <a:pt x="758526" y="1355184"/>
                  <a:pt x="758526" y="1355184"/>
                  <a:pt x="753183" y="1344080"/>
                </a:cubicBezTo>
                <a:close/>
                <a:moveTo>
                  <a:pt x="139486" y="1344046"/>
                </a:moveTo>
                <a:cubicBezTo>
                  <a:pt x="139745" y="1344584"/>
                  <a:pt x="140434" y="1346016"/>
                  <a:pt x="141813" y="1348882"/>
                </a:cubicBezTo>
                <a:cubicBezTo>
                  <a:pt x="150969" y="1344476"/>
                  <a:pt x="141813" y="1348882"/>
                  <a:pt x="150969" y="1344476"/>
                </a:cubicBezTo>
                <a:cubicBezTo>
                  <a:pt x="141813" y="1348882"/>
                  <a:pt x="141813" y="1348882"/>
                  <a:pt x="141813" y="1348882"/>
                </a:cubicBezTo>
                <a:cubicBezTo>
                  <a:pt x="141813" y="1348882"/>
                  <a:pt x="138710" y="1342434"/>
                  <a:pt x="139486" y="1344046"/>
                </a:cubicBezTo>
                <a:close/>
                <a:moveTo>
                  <a:pt x="168509" y="1343942"/>
                </a:moveTo>
                <a:cubicBezTo>
                  <a:pt x="169189" y="1344256"/>
                  <a:pt x="171001" y="1345093"/>
                  <a:pt x="174626" y="1346768"/>
                </a:cubicBezTo>
                <a:cubicBezTo>
                  <a:pt x="174626" y="1346768"/>
                  <a:pt x="166470" y="1343000"/>
                  <a:pt x="168509" y="1343942"/>
                </a:cubicBezTo>
                <a:close/>
                <a:moveTo>
                  <a:pt x="1298631" y="1343649"/>
                </a:moveTo>
                <a:lnTo>
                  <a:pt x="1296632" y="1344611"/>
                </a:lnTo>
                <a:lnTo>
                  <a:pt x="1289474" y="1348055"/>
                </a:lnTo>
                <a:cubicBezTo>
                  <a:pt x="1289474" y="1348055"/>
                  <a:pt x="1289474" y="1348055"/>
                  <a:pt x="1298631" y="1343649"/>
                </a:cubicBezTo>
                <a:close/>
                <a:moveTo>
                  <a:pt x="1013992" y="1342540"/>
                </a:moveTo>
                <a:lnTo>
                  <a:pt x="1010351" y="1358408"/>
                </a:lnTo>
                <a:lnTo>
                  <a:pt x="1004836" y="1346946"/>
                </a:lnTo>
                <a:cubicBezTo>
                  <a:pt x="1013992" y="1342540"/>
                  <a:pt x="1013992" y="1342540"/>
                  <a:pt x="1013992" y="1342540"/>
                </a:cubicBezTo>
                <a:close/>
                <a:moveTo>
                  <a:pt x="843229" y="1342217"/>
                </a:moveTo>
                <a:cubicBezTo>
                  <a:pt x="834072" y="1346624"/>
                  <a:pt x="834072" y="1346624"/>
                  <a:pt x="839416" y="1357728"/>
                </a:cubicBezTo>
                <a:cubicBezTo>
                  <a:pt x="839416" y="1357728"/>
                  <a:pt x="839416" y="1357728"/>
                  <a:pt x="830259" y="1362134"/>
                </a:cubicBezTo>
                <a:cubicBezTo>
                  <a:pt x="830259" y="1362134"/>
                  <a:pt x="839416" y="1357728"/>
                  <a:pt x="834072" y="1346624"/>
                </a:cubicBezTo>
                <a:close/>
                <a:moveTo>
                  <a:pt x="1559440" y="1342109"/>
                </a:moveTo>
                <a:cubicBezTo>
                  <a:pt x="1550283" y="1346515"/>
                  <a:pt x="1550283" y="1346515"/>
                  <a:pt x="1555627" y="1357619"/>
                </a:cubicBezTo>
                <a:lnTo>
                  <a:pt x="1550283" y="1346515"/>
                </a:lnTo>
                <a:cubicBezTo>
                  <a:pt x="1559440" y="1342109"/>
                  <a:pt x="1559440" y="1342109"/>
                  <a:pt x="1559440" y="1342109"/>
                </a:cubicBezTo>
                <a:close/>
                <a:moveTo>
                  <a:pt x="216891" y="1340105"/>
                </a:moveTo>
                <a:cubicBezTo>
                  <a:pt x="216891" y="1340105"/>
                  <a:pt x="216891" y="1340105"/>
                  <a:pt x="231859" y="1347019"/>
                </a:cubicBezTo>
                <a:cubicBezTo>
                  <a:pt x="231859" y="1347019"/>
                  <a:pt x="231859" y="1347019"/>
                  <a:pt x="222407" y="1351567"/>
                </a:cubicBezTo>
                <a:close/>
                <a:moveTo>
                  <a:pt x="160126" y="1340070"/>
                </a:moveTo>
                <a:cubicBezTo>
                  <a:pt x="161462" y="1342846"/>
                  <a:pt x="162130" y="1344234"/>
                  <a:pt x="162380" y="1344754"/>
                </a:cubicBezTo>
                <a:lnTo>
                  <a:pt x="162275" y="1344536"/>
                </a:lnTo>
                <a:close/>
                <a:moveTo>
                  <a:pt x="1137147" y="1338420"/>
                </a:moveTo>
                <a:lnTo>
                  <a:pt x="1127695" y="1342969"/>
                </a:lnTo>
                <a:cubicBezTo>
                  <a:pt x="1137147" y="1338420"/>
                  <a:pt x="1137147" y="1338420"/>
                  <a:pt x="1137147" y="1338420"/>
                </a:cubicBezTo>
                <a:close/>
                <a:moveTo>
                  <a:pt x="1023149" y="1338133"/>
                </a:moveTo>
                <a:cubicBezTo>
                  <a:pt x="1023149" y="1338133"/>
                  <a:pt x="1023149" y="1338133"/>
                  <a:pt x="1028664" y="1349596"/>
                </a:cubicBezTo>
                <a:close/>
                <a:moveTo>
                  <a:pt x="828729" y="1335519"/>
                </a:moveTo>
                <a:cubicBezTo>
                  <a:pt x="834072" y="1346624"/>
                  <a:pt x="828729" y="1335519"/>
                  <a:pt x="828729" y="1335519"/>
                </a:cubicBezTo>
                <a:close/>
                <a:moveTo>
                  <a:pt x="1544940" y="1335411"/>
                </a:moveTo>
                <a:cubicBezTo>
                  <a:pt x="1544940" y="1335411"/>
                  <a:pt x="1544940" y="1335411"/>
                  <a:pt x="1535488" y="1339959"/>
                </a:cubicBezTo>
                <a:close/>
                <a:moveTo>
                  <a:pt x="1146303" y="1334014"/>
                </a:moveTo>
                <a:lnTo>
                  <a:pt x="1151819" y="1345477"/>
                </a:lnTo>
                <a:cubicBezTo>
                  <a:pt x="1151819" y="1345477"/>
                  <a:pt x="1151819" y="1345477"/>
                  <a:pt x="1160976" y="1341071"/>
                </a:cubicBezTo>
                <a:lnTo>
                  <a:pt x="1157163" y="1356581"/>
                </a:lnTo>
                <a:lnTo>
                  <a:pt x="1142663" y="1349883"/>
                </a:lnTo>
                <a:lnTo>
                  <a:pt x="1137147" y="1338420"/>
                </a:lnTo>
                <a:close/>
                <a:moveTo>
                  <a:pt x="1293287" y="1332545"/>
                </a:moveTo>
                <a:lnTo>
                  <a:pt x="1289474" y="1348055"/>
                </a:lnTo>
                <a:cubicBezTo>
                  <a:pt x="1284131" y="1336951"/>
                  <a:pt x="1284131" y="1336951"/>
                  <a:pt x="1284131" y="1336951"/>
                </a:cubicBezTo>
                <a:cubicBezTo>
                  <a:pt x="1293287" y="1332545"/>
                  <a:pt x="1293287" y="1332545"/>
                  <a:pt x="1293287" y="1332545"/>
                </a:cubicBezTo>
                <a:close/>
                <a:moveTo>
                  <a:pt x="235500" y="1331150"/>
                </a:moveTo>
                <a:lnTo>
                  <a:pt x="226343" y="1335557"/>
                </a:lnTo>
                <a:cubicBezTo>
                  <a:pt x="226343" y="1335557"/>
                  <a:pt x="226343" y="1335557"/>
                  <a:pt x="216891" y="1340105"/>
                </a:cubicBezTo>
                <a:cubicBezTo>
                  <a:pt x="222407" y="1351567"/>
                  <a:pt x="222407" y="1351567"/>
                  <a:pt x="222407" y="1351567"/>
                </a:cubicBezTo>
                <a:cubicBezTo>
                  <a:pt x="222407" y="1351567"/>
                  <a:pt x="222407" y="1351567"/>
                  <a:pt x="231859" y="1347019"/>
                </a:cubicBezTo>
                <a:lnTo>
                  <a:pt x="241016" y="1342613"/>
                </a:lnTo>
                <a:close/>
                <a:moveTo>
                  <a:pt x="1554097" y="1331004"/>
                </a:moveTo>
                <a:cubicBezTo>
                  <a:pt x="1554097" y="1331004"/>
                  <a:pt x="1554097" y="1331004"/>
                  <a:pt x="1559440" y="1342109"/>
                </a:cubicBezTo>
                <a:lnTo>
                  <a:pt x="1550283" y="1346515"/>
                </a:lnTo>
                <a:cubicBezTo>
                  <a:pt x="1550283" y="1346515"/>
                  <a:pt x="1550283" y="1346515"/>
                  <a:pt x="1544940" y="1335411"/>
                </a:cubicBezTo>
                <a:close/>
                <a:moveTo>
                  <a:pt x="1281255" y="1330975"/>
                </a:moveTo>
                <a:lnTo>
                  <a:pt x="1284131" y="1336951"/>
                </a:lnTo>
                <a:cubicBezTo>
                  <a:pt x="1281373" y="1331220"/>
                  <a:pt x="1281373" y="1331220"/>
                  <a:pt x="1281373" y="1331220"/>
                </a:cubicBezTo>
                <a:lnTo>
                  <a:pt x="1281273" y="1331013"/>
                </a:lnTo>
                <a:close/>
                <a:moveTo>
                  <a:pt x="780948" y="1330719"/>
                </a:moveTo>
                <a:lnTo>
                  <a:pt x="771791" y="1335126"/>
                </a:lnTo>
                <a:lnTo>
                  <a:pt x="777135" y="1346230"/>
                </a:lnTo>
                <a:cubicBezTo>
                  <a:pt x="771791" y="1335126"/>
                  <a:pt x="780948" y="1330719"/>
                  <a:pt x="780948" y="1330719"/>
                </a:cubicBezTo>
                <a:close/>
                <a:moveTo>
                  <a:pt x="1155460" y="1329608"/>
                </a:moveTo>
                <a:cubicBezTo>
                  <a:pt x="1155460" y="1329608"/>
                  <a:pt x="1155460" y="1329608"/>
                  <a:pt x="1151819" y="1345477"/>
                </a:cubicBezTo>
                <a:close/>
                <a:moveTo>
                  <a:pt x="973213" y="1328856"/>
                </a:moveTo>
                <a:cubicBezTo>
                  <a:pt x="972437" y="1327244"/>
                  <a:pt x="975540" y="1333692"/>
                  <a:pt x="975540" y="1333692"/>
                </a:cubicBezTo>
                <a:cubicBezTo>
                  <a:pt x="971727" y="1349202"/>
                  <a:pt x="971727" y="1349202"/>
                  <a:pt x="971727" y="1349202"/>
                </a:cubicBezTo>
                <a:cubicBezTo>
                  <a:pt x="980884" y="1344796"/>
                  <a:pt x="975540" y="1333692"/>
                  <a:pt x="975540" y="1333692"/>
                </a:cubicBezTo>
                <a:cubicBezTo>
                  <a:pt x="974161" y="1330826"/>
                  <a:pt x="973472" y="1329393"/>
                  <a:pt x="973213" y="1328856"/>
                </a:cubicBezTo>
                <a:close/>
                <a:moveTo>
                  <a:pt x="1220155" y="1327978"/>
                </a:moveTo>
                <a:cubicBezTo>
                  <a:pt x="1219487" y="1326590"/>
                  <a:pt x="1217124" y="1327727"/>
                  <a:pt x="1212398" y="1330002"/>
                </a:cubicBezTo>
                <a:cubicBezTo>
                  <a:pt x="1212398" y="1330002"/>
                  <a:pt x="1212398" y="1330002"/>
                  <a:pt x="1217741" y="1341106"/>
                </a:cubicBezTo>
                <a:cubicBezTo>
                  <a:pt x="1227193" y="1336557"/>
                  <a:pt x="1223084" y="1352210"/>
                  <a:pt x="1232536" y="1347662"/>
                </a:cubicBezTo>
                <a:lnTo>
                  <a:pt x="1227193" y="1336557"/>
                </a:lnTo>
                <a:cubicBezTo>
                  <a:pt x="1227193" y="1336557"/>
                  <a:pt x="1227193" y="1336557"/>
                  <a:pt x="1226011" y="1337126"/>
                </a:cubicBezTo>
                <a:lnTo>
                  <a:pt x="1217741" y="1341106"/>
                </a:lnTo>
                <a:cubicBezTo>
                  <a:pt x="1219795" y="1333279"/>
                  <a:pt x="1220823" y="1329366"/>
                  <a:pt x="1220155" y="1327978"/>
                </a:cubicBezTo>
                <a:close/>
                <a:moveTo>
                  <a:pt x="1131803" y="1327316"/>
                </a:moveTo>
                <a:cubicBezTo>
                  <a:pt x="1122351" y="1331865"/>
                  <a:pt x="1122351" y="1331865"/>
                  <a:pt x="1122351" y="1331865"/>
                </a:cubicBezTo>
                <a:close/>
                <a:moveTo>
                  <a:pt x="1017805" y="1327029"/>
                </a:moveTo>
                <a:lnTo>
                  <a:pt x="1023149" y="1338133"/>
                </a:lnTo>
                <a:cubicBezTo>
                  <a:pt x="1023149" y="1338133"/>
                  <a:pt x="1013992" y="1342540"/>
                  <a:pt x="1017805" y="1327029"/>
                </a:cubicBezTo>
                <a:close/>
                <a:moveTo>
                  <a:pt x="1563253" y="1326598"/>
                </a:moveTo>
                <a:lnTo>
                  <a:pt x="1554097" y="1331004"/>
                </a:lnTo>
                <a:cubicBezTo>
                  <a:pt x="1554097" y="1331004"/>
                  <a:pt x="1554097" y="1331004"/>
                  <a:pt x="1563253" y="1326598"/>
                </a:cubicBezTo>
                <a:close/>
                <a:moveTo>
                  <a:pt x="1278615" y="1325489"/>
                </a:moveTo>
                <a:cubicBezTo>
                  <a:pt x="1269458" y="1329895"/>
                  <a:pt x="1269458" y="1329895"/>
                  <a:pt x="1269458" y="1329895"/>
                </a:cubicBezTo>
                <a:cubicBezTo>
                  <a:pt x="1278615" y="1325489"/>
                  <a:pt x="1269458" y="1329895"/>
                  <a:pt x="1278615" y="1325489"/>
                </a:cubicBezTo>
                <a:close/>
                <a:moveTo>
                  <a:pt x="1278615" y="1325489"/>
                </a:moveTo>
                <a:cubicBezTo>
                  <a:pt x="1278615" y="1325489"/>
                  <a:pt x="1278615" y="1325489"/>
                  <a:pt x="1279305" y="1326921"/>
                </a:cubicBezTo>
                <a:lnTo>
                  <a:pt x="1281235" y="1330933"/>
                </a:lnTo>
                <a:lnTo>
                  <a:pt x="1281255" y="1330975"/>
                </a:lnTo>
                <a:close/>
                <a:moveTo>
                  <a:pt x="1164617" y="1325202"/>
                </a:moveTo>
                <a:cubicBezTo>
                  <a:pt x="1164617" y="1325202"/>
                  <a:pt x="1164617" y="1325202"/>
                  <a:pt x="1155460" y="1329608"/>
                </a:cubicBezTo>
                <a:close/>
                <a:moveTo>
                  <a:pt x="823213" y="1324057"/>
                </a:moveTo>
                <a:lnTo>
                  <a:pt x="814056" y="1328463"/>
                </a:lnTo>
                <a:cubicBezTo>
                  <a:pt x="823213" y="1324057"/>
                  <a:pt x="823213" y="1324057"/>
                  <a:pt x="823213" y="1324057"/>
                </a:cubicBezTo>
                <a:close/>
                <a:moveTo>
                  <a:pt x="766448" y="1324021"/>
                </a:moveTo>
                <a:cubicBezTo>
                  <a:pt x="756996" y="1328570"/>
                  <a:pt x="756996" y="1328570"/>
                  <a:pt x="756996" y="1328570"/>
                </a:cubicBezTo>
                <a:cubicBezTo>
                  <a:pt x="766448" y="1324021"/>
                  <a:pt x="766448" y="1324021"/>
                  <a:pt x="766448" y="1324021"/>
                </a:cubicBezTo>
                <a:close/>
                <a:moveTo>
                  <a:pt x="1140960" y="1322910"/>
                </a:moveTo>
                <a:cubicBezTo>
                  <a:pt x="1140960" y="1322910"/>
                  <a:pt x="1140960" y="1322910"/>
                  <a:pt x="1131803" y="1327316"/>
                </a:cubicBezTo>
                <a:cubicBezTo>
                  <a:pt x="1131803" y="1327316"/>
                  <a:pt x="1131803" y="1327316"/>
                  <a:pt x="1140960" y="1322910"/>
                </a:cubicBezTo>
                <a:close/>
                <a:moveTo>
                  <a:pt x="799261" y="1321907"/>
                </a:moveTo>
                <a:lnTo>
                  <a:pt x="795448" y="1337418"/>
                </a:lnTo>
                <a:lnTo>
                  <a:pt x="804604" y="1333011"/>
                </a:lnTo>
                <a:close/>
                <a:moveTo>
                  <a:pt x="1548753" y="1319900"/>
                </a:moveTo>
                <a:cubicBezTo>
                  <a:pt x="1548753" y="1319900"/>
                  <a:pt x="1548753" y="1319900"/>
                  <a:pt x="1544940" y="1335411"/>
                </a:cubicBezTo>
                <a:cubicBezTo>
                  <a:pt x="1539597" y="1324306"/>
                  <a:pt x="1539597" y="1324306"/>
                  <a:pt x="1548753" y="1319900"/>
                </a:cubicBezTo>
                <a:close/>
                <a:moveTo>
                  <a:pt x="1150117" y="1318504"/>
                </a:moveTo>
                <a:lnTo>
                  <a:pt x="1155460" y="1329608"/>
                </a:lnTo>
                <a:lnTo>
                  <a:pt x="1149788" y="1332337"/>
                </a:lnTo>
                <a:lnTo>
                  <a:pt x="1147448" y="1333463"/>
                </a:lnTo>
                <a:cubicBezTo>
                  <a:pt x="1146303" y="1334014"/>
                  <a:pt x="1146303" y="1334014"/>
                  <a:pt x="1146303" y="1334014"/>
                </a:cubicBezTo>
                <a:lnTo>
                  <a:pt x="1140960" y="1322910"/>
                </a:lnTo>
                <a:cubicBezTo>
                  <a:pt x="1140960" y="1322910"/>
                  <a:pt x="1140960" y="1322910"/>
                  <a:pt x="1150117" y="1318504"/>
                </a:cubicBezTo>
                <a:close/>
                <a:moveTo>
                  <a:pt x="1557910" y="1315494"/>
                </a:moveTo>
                <a:cubicBezTo>
                  <a:pt x="1557910" y="1315494"/>
                  <a:pt x="1557910" y="1315494"/>
                  <a:pt x="1563253" y="1326598"/>
                </a:cubicBezTo>
                <a:cubicBezTo>
                  <a:pt x="1557910" y="1315494"/>
                  <a:pt x="1557910" y="1315494"/>
                  <a:pt x="1554097" y="1331004"/>
                </a:cubicBezTo>
                <a:lnTo>
                  <a:pt x="1548753" y="1319900"/>
                </a:lnTo>
                <a:cubicBezTo>
                  <a:pt x="1557910" y="1315494"/>
                  <a:pt x="1557910" y="1315494"/>
                  <a:pt x="1557910" y="1315494"/>
                </a:cubicBezTo>
                <a:close/>
                <a:moveTo>
                  <a:pt x="1273271" y="1314384"/>
                </a:moveTo>
                <a:cubicBezTo>
                  <a:pt x="1264115" y="1318791"/>
                  <a:pt x="1264115" y="1318791"/>
                  <a:pt x="1269458" y="1329895"/>
                </a:cubicBezTo>
                <a:lnTo>
                  <a:pt x="1266244" y="1323216"/>
                </a:lnTo>
                <a:lnTo>
                  <a:pt x="1266369" y="1323475"/>
                </a:lnTo>
                <a:cubicBezTo>
                  <a:pt x="1266119" y="1322955"/>
                  <a:pt x="1265451" y="1321567"/>
                  <a:pt x="1264115" y="1318791"/>
                </a:cubicBezTo>
                <a:close/>
                <a:moveTo>
                  <a:pt x="1102508" y="1314062"/>
                </a:moveTo>
                <a:cubicBezTo>
                  <a:pt x="1107851" y="1325166"/>
                  <a:pt x="1107851" y="1325166"/>
                  <a:pt x="1107851" y="1325166"/>
                </a:cubicBezTo>
                <a:close/>
                <a:moveTo>
                  <a:pt x="1135617" y="1311806"/>
                </a:moveTo>
                <a:cubicBezTo>
                  <a:pt x="1135617" y="1311806"/>
                  <a:pt x="1135617" y="1311806"/>
                  <a:pt x="1126460" y="1316212"/>
                </a:cubicBezTo>
                <a:close/>
                <a:moveTo>
                  <a:pt x="1124311" y="1311746"/>
                </a:moveTo>
                <a:lnTo>
                  <a:pt x="1124456" y="1312048"/>
                </a:lnTo>
                <a:cubicBezTo>
                  <a:pt x="1125124" y="1313436"/>
                  <a:pt x="1126460" y="1316212"/>
                  <a:pt x="1126460" y="1316212"/>
                </a:cubicBezTo>
                <a:close/>
                <a:moveTo>
                  <a:pt x="1066973" y="1311276"/>
                </a:moveTo>
                <a:lnTo>
                  <a:pt x="1067078" y="1311494"/>
                </a:lnTo>
                <a:lnTo>
                  <a:pt x="1069227" y="1315960"/>
                </a:lnTo>
                <a:cubicBezTo>
                  <a:pt x="1067891" y="1313184"/>
                  <a:pt x="1067223" y="1311796"/>
                  <a:pt x="1066973" y="1311276"/>
                </a:cubicBezTo>
                <a:close/>
                <a:moveTo>
                  <a:pt x="1042422" y="1310055"/>
                </a:moveTo>
                <a:cubicBezTo>
                  <a:pt x="1044235" y="1310893"/>
                  <a:pt x="1045571" y="1313669"/>
                  <a:pt x="1045571" y="1313669"/>
                </a:cubicBezTo>
                <a:cubicBezTo>
                  <a:pt x="1054727" y="1309262"/>
                  <a:pt x="1060071" y="1320367"/>
                  <a:pt x="1060071" y="1320367"/>
                </a:cubicBezTo>
                <a:cubicBezTo>
                  <a:pt x="1060071" y="1320367"/>
                  <a:pt x="1060071" y="1320367"/>
                  <a:pt x="1056430" y="1336235"/>
                </a:cubicBezTo>
                <a:lnTo>
                  <a:pt x="1052616" y="1351746"/>
                </a:lnTo>
                <a:cubicBezTo>
                  <a:pt x="1052616" y="1351746"/>
                  <a:pt x="1052616" y="1351746"/>
                  <a:pt x="1043164" y="1356294"/>
                </a:cubicBezTo>
                <a:lnTo>
                  <a:pt x="1047273" y="1340641"/>
                </a:lnTo>
                <a:cubicBezTo>
                  <a:pt x="1047273" y="1340641"/>
                  <a:pt x="1047273" y="1340641"/>
                  <a:pt x="1037821" y="1345190"/>
                </a:cubicBezTo>
                <a:cubicBezTo>
                  <a:pt x="1037821" y="1345190"/>
                  <a:pt x="1037821" y="1345190"/>
                  <a:pt x="1032305" y="1333727"/>
                </a:cubicBezTo>
                <a:cubicBezTo>
                  <a:pt x="1032305" y="1333727"/>
                  <a:pt x="1032305" y="1333727"/>
                  <a:pt x="1026962" y="1322623"/>
                </a:cubicBezTo>
                <a:cubicBezTo>
                  <a:pt x="1026962" y="1322623"/>
                  <a:pt x="1026962" y="1322623"/>
                  <a:pt x="1036414" y="1318075"/>
                </a:cubicBezTo>
                <a:cubicBezTo>
                  <a:pt x="1038321" y="1310320"/>
                  <a:pt x="1040610" y="1309218"/>
                  <a:pt x="1042422" y="1310055"/>
                </a:cubicBezTo>
                <a:close/>
                <a:moveTo>
                  <a:pt x="1111665" y="1309656"/>
                </a:moveTo>
                <a:cubicBezTo>
                  <a:pt x="1111665" y="1309656"/>
                  <a:pt x="1111665" y="1309656"/>
                  <a:pt x="1102508" y="1314062"/>
                </a:cubicBezTo>
                <a:close/>
                <a:moveTo>
                  <a:pt x="1543238" y="1308438"/>
                </a:moveTo>
                <a:lnTo>
                  <a:pt x="1548753" y="1319900"/>
                </a:lnTo>
                <a:lnTo>
                  <a:pt x="1539597" y="1324306"/>
                </a:lnTo>
                <a:cubicBezTo>
                  <a:pt x="1534081" y="1312844"/>
                  <a:pt x="1543238" y="1308438"/>
                  <a:pt x="1543238" y="1308438"/>
                </a:cubicBezTo>
                <a:close/>
                <a:moveTo>
                  <a:pt x="1258771" y="1307686"/>
                </a:moveTo>
                <a:lnTo>
                  <a:pt x="1260984" y="1312284"/>
                </a:lnTo>
                <a:lnTo>
                  <a:pt x="1260775" y="1311850"/>
                </a:lnTo>
                <a:cubicBezTo>
                  <a:pt x="1260107" y="1310462"/>
                  <a:pt x="1258771" y="1307686"/>
                  <a:pt x="1258771" y="1307686"/>
                </a:cubicBezTo>
                <a:close/>
                <a:moveTo>
                  <a:pt x="1201538" y="1307435"/>
                </a:moveTo>
                <a:lnTo>
                  <a:pt x="1192382" y="1311841"/>
                </a:lnTo>
                <a:cubicBezTo>
                  <a:pt x="1192382" y="1311841"/>
                  <a:pt x="1192382" y="1311841"/>
                  <a:pt x="1201538" y="1307435"/>
                </a:cubicBezTo>
                <a:close/>
                <a:moveTo>
                  <a:pt x="1031070" y="1306971"/>
                </a:moveTo>
                <a:cubicBezTo>
                  <a:pt x="1026962" y="1322623"/>
                  <a:pt x="1031070" y="1306971"/>
                  <a:pt x="1031070" y="1306971"/>
                </a:cubicBezTo>
                <a:close/>
                <a:moveTo>
                  <a:pt x="1576518" y="1306540"/>
                </a:moveTo>
                <a:cubicBezTo>
                  <a:pt x="1567066" y="1311088"/>
                  <a:pt x="1572410" y="1322192"/>
                  <a:pt x="1572410" y="1322192"/>
                </a:cubicBezTo>
                <a:lnTo>
                  <a:pt x="1563253" y="1326598"/>
                </a:lnTo>
                <a:cubicBezTo>
                  <a:pt x="1563253" y="1326598"/>
                  <a:pt x="1563253" y="1326598"/>
                  <a:pt x="1557910" y="1315494"/>
                </a:cubicBezTo>
                <a:cubicBezTo>
                  <a:pt x="1567066" y="1311088"/>
                  <a:pt x="1567066" y="1311088"/>
                  <a:pt x="1567066" y="1311088"/>
                </a:cubicBezTo>
                <a:cubicBezTo>
                  <a:pt x="1576518" y="1306540"/>
                  <a:pt x="1576518" y="1306540"/>
                  <a:pt x="1576518" y="1306540"/>
                </a:cubicBezTo>
                <a:close/>
                <a:moveTo>
                  <a:pt x="1121117" y="1305108"/>
                </a:moveTo>
                <a:cubicBezTo>
                  <a:pt x="1121117" y="1305108"/>
                  <a:pt x="1121117" y="1305108"/>
                  <a:pt x="1121785" y="1306496"/>
                </a:cubicBezTo>
                <a:lnTo>
                  <a:pt x="1124311" y="1311746"/>
                </a:lnTo>
                <a:lnTo>
                  <a:pt x="1124206" y="1311527"/>
                </a:lnTo>
                <a:cubicBezTo>
                  <a:pt x="1124456" y="1312048"/>
                  <a:pt x="1125124" y="1313436"/>
                  <a:pt x="1126460" y="1316212"/>
                </a:cubicBezTo>
                <a:cubicBezTo>
                  <a:pt x="1126460" y="1316212"/>
                  <a:pt x="1126460" y="1316212"/>
                  <a:pt x="1131803" y="1327316"/>
                </a:cubicBezTo>
                <a:cubicBezTo>
                  <a:pt x="1131803" y="1327316"/>
                  <a:pt x="1131803" y="1327316"/>
                  <a:pt x="1122351" y="1331865"/>
                </a:cubicBezTo>
                <a:lnTo>
                  <a:pt x="1117008" y="1320760"/>
                </a:lnTo>
                <a:lnTo>
                  <a:pt x="1111665" y="1309656"/>
                </a:lnTo>
                <a:close/>
                <a:moveTo>
                  <a:pt x="1063884" y="1304856"/>
                </a:moveTo>
                <a:lnTo>
                  <a:pt x="1054727" y="1309262"/>
                </a:lnTo>
                <a:cubicBezTo>
                  <a:pt x="1054727" y="1309262"/>
                  <a:pt x="1054727" y="1309262"/>
                  <a:pt x="1063884" y="1304856"/>
                </a:cubicBezTo>
                <a:close/>
                <a:moveTo>
                  <a:pt x="1096992" y="1302600"/>
                </a:moveTo>
                <a:cubicBezTo>
                  <a:pt x="1087836" y="1307006"/>
                  <a:pt x="1087836" y="1307006"/>
                  <a:pt x="1093351" y="1318468"/>
                </a:cubicBezTo>
                <a:lnTo>
                  <a:pt x="1084195" y="1322875"/>
                </a:lnTo>
                <a:cubicBezTo>
                  <a:pt x="1093351" y="1318468"/>
                  <a:pt x="1093351" y="1318468"/>
                  <a:pt x="1087836" y="1307006"/>
                </a:cubicBezTo>
                <a:close/>
                <a:moveTo>
                  <a:pt x="1040227" y="1302564"/>
                </a:moveTo>
                <a:cubicBezTo>
                  <a:pt x="1040227" y="1302564"/>
                  <a:pt x="1040227" y="1302564"/>
                  <a:pt x="1036414" y="1318075"/>
                </a:cubicBezTo>
                <a:lnTo>
                  <a:pt x="1031070" y="1306971"/>
                </a:lnTo>
                <a:cubicBezTo>
                  <a:pt x="1040227" y="1302564"/>
                  <a:pt x="1040227" y="1302564"/>
                  <a:pt x="1040227" y="1302564"/>
                </a:cubicBezTo>
                <a:close/>
                <a:moveTo>
                  <a:pt x="1301037" y="1301024"/>
                </a:moveTo>
                <a:lnTo>
                  <a:pt x="1291585" y="1305572"/>
                </a:lnTo>
                <a:lnTo>
                  <a:pt x="1296928" y="1316676"/>
                </a:lnTo>
                <a:lnTo>
                  <a:pt x="1287771" y="1321082"/>
                </a:lnTo>
                <a:cubicBezTo>
                  <a:pt x="1296928" y="1316676"/>
                  <a:pt x="1296928" y="1316676"/>
                  <a:pt x="1296928" y="1316676"/>
                </a:cubicBezTo>
                <a:cubicBezTo>
                  <a:pt x="1291585" y="1305572"/>
                  <a:pt x="1301037" y="1301024"/>
                  <a:pt x="1301037" y="1301024"/>
                </a:cubicBezTo>
                <a:close/>
                <a:moveTo>
                  <a:pt x="1187038" y="1300737"/>
                </a:moveTo>
                <a:cubicBezTo>
                  <a:pt x="1192382" y="1311841"/>
                  <a:pt x="1192382" y="1311841"/>
                  <a:pt x="1192382" y="1311841"/>
                </a:cubicBezTo>
                <a:close/>
                <a:moveTo>
                  <a:pt x="1130273" y="1300701"/>
                </a:moveTo>
                <a:cubicBezTo>
                  <a:pt x="1130273" y="1300701"/>
                  <a:pt x="1135617" y="1311806"/>
                  <a:pt x="1126460" y="1316212"/>
                </a:cubicBezTo>
                <a:cubicBezTo>
                  <a:pt x="1121117" y="1305108"/>
                  <a:pt x="1121117" y="1305108"/>
                  <a:pt x="1130273" y="1300701"/>
                </a:cubicBezTo>
                <a:close/>
                <a:moveTo>
                  <a:pt x="1073336" y="1300308"/>
                </a:moveTo>
                <a:cubicBezTo>
                  <a:pt x="1073336" y="1300308"/>
                  <a:pt x="1073336" y="1300308"/>
                  <a:pt x="1069227" y="1315960"/>
                </a:cubicBezTo>
                <a:cubicBezTo>
                  <a:pt x="1069227" y="1315960"/>
                  <a:pt x="1067891" y="1313184"/>
                  <a:pt x="1067223" y="1311796"/>
                </a:cubicBezTo>
                <a:lnTo>
                  <a:pt x="1067078" y="1311494"/>
                </a:lnTo>
                <a:lnTo>
                  <a:pt x="1063884" y="1304856"/>
                </a:lnTo>
                <a:close/>
                <a:moveTo>
                  <a:pt x="1561551" y="1299625"/>
                </a:moveTo>
                <a:cubicBezTo>
                  <a:pt x="1567066" y="1311088"/>
                  <a:pt x="1567066" y="1311088"/>
                  <a:pt x="1567066" y="1311088"/>
                </a:cubicBezTo>
                <a:lnTo>
                  <a:pt x="1557910" y="1315494"/>
                </a:lnTo>
                <a:cubicBezTo>
                  <a:pt x="1548753" y="1319900"/>
                  <a:pt x="1548753" y="1319900"/>
                  <a:pt x="1548753" y="1319900"/>
                </a:cubicBezTo>
                <a:cubicBezTo>
                  <a:pt x="1543238" y="1308438"/>
                  <a:pt x="1552394" y="1304032"/>
                  <a:pt x="1543238" y="1308438"/>
                </a:cubicBezTo>
                <a:lnTo>
                  <a:pt x="1552394" y="1304032"/>
                </a:lnTo>
                <a:cubicBezTo>
                  <a:pt x="1552394" y="1304032"/>
                  <a:pt x="1552394" y="1304032"/>
                  <a:pt x="1561551" y="1299625"/>
                </a:cubicBezTo>
                <a:close/>
                <a:moveTo>
                  <a:pt x="1277085" y="1298874"/>
                </a:moveTo>
                <a:lnTo>
                  <a:pt x="1267928" y="1303280"/>
                </a:lnTo>
                <a:lnTo>
                  <a:pt x="1273271" y="1314384"/>
                </a:lnTo>
                <a:cubicBezTo>
                  <a:pt x="1264115" y="1318791"/>
                  <a:pt x="1264115" y="1318791"/>
                  <a:pt x="1264115" y="1318791"/>
                </a:cubicBezTo>
                <a:cubicBezTo>
                  <a:pt x="1264115" y="1318791"/>
                  <a:pt x="1264115" y="1318791"/>
                  <a:pt x="1263447" y="1317403"/>
                </a:cubicBezTo>
                <a:lnTo>
                  <a:pt x="1260984" y="1312284"/>
                </a:lnTo>
                <a:lnTo>
                  <a:pt x="1261026" y="1312371"/>
                </a:lnTo>
                <a:cubicBezTo>
                  <a:pt x="1260775" y="1311850"/>
                  <a:pt x="1260107" y="1310462"/>
                  <a:pt x="1258771" y="1307686"/>
                </a:cubicBezTo>
                <a:cubicBezTo>
                  <a:pt x="1258771" y="1307686"/>
                  <a:pt x="1249319" y="1312235"/>
                  <a:pt x="1254663" y="1323339"/>
                </a:cubicBezTo>
                <a:lnTo>
                  <a:pt x="1260571" y="1320496"/>
                </a:lnTo>
                <a:cubicBezTo>
                  <a:pt x="1259389" y="1321065"/>
                  <a:pt x="1259389" y="1321065"/>
                  <a:pt x="1264115" y="1318791"/>
                </a:cubicBezTo>
                <a:lnTo>
                  <a:pt x="1266244" y="1323216"/>
                </a:lnTo>
                <a:lnTo>
                  <a:pt x="1266215" y="1323156"/>
                </a:lnTo>
                <a:lnTo>
                  <a:pt x="1264783" y="1320179"/>
                </a:lnTo>
                <a:lnTo>
                  <a:pt x="1266119" y="1322955"/>
                </a:lnTo>
                <a:lnTo>
                  <a:pt x="1266215" y="1323156"/>
                </a:lnTo>
                <a:lnTo>
                  <a:pt x="1269458" y="1329895"/>
                </a:lnTo>
                <a:cubicBezTo>
                  <a:pt x="1278615" y="1325489"/>
                  <a:pt x="1278615" y="1325489"/>
                  <a:pt x="1284131" y="1336951"/>
                </a:cubicBezTo>
                <a:lnTo>
                  <a:pt x="1289474" y="1348055"/>
                </a:lnTo>
                <a:cubicBezTo>
                  <a:pt x="1294053" y="1345852"/>
                  <a:pt x="1294053" y="1345852"/>
                  <a:pt x="1294053" y="1345852"/>
                </a:cubicBezTo>
                <a:lnTo>
                  <a:pt x="1296632" y="1344611"/>
                </a:lnTo>
                <a:lnTo>
                  <a:pt x="1297486" y="1344200"/>
                </a:lnTo>
                <a:cubicBezTo>
                  <a:pt x="1298631" y="1343649"/>
                  <a:pt x="1298631" y="1343649"/>
                  <a:pt x="1298631" y="1343649"/>
                </a:cubicBezTo>
                <a:lnTo>
                  <a:pt x="1303974" y="1354753"/>
                </a:lnTo>
                <a:cubicBezTo>
                  <a:pt x="1303974" y="1354753"/>
                  <a:pt x="1303974" y="1354753"/>
                  <a:pt x="1298631" y="1343649"/>
                </a:cubicBezTo>
                <a:cubicBezTo>
                  <a:pt x="1307787" y="1339243"/>
                  <a:pt x="1307787" y="1339243"/>
                  <a:pt x="1307787" y="1339243"/>
                </a:cubicBezTo>
                <a:cubicBezTo>
                  <a:pt x="1298631" y="1343649"/>
                  <a:pt x="1298631" y="1343649"/>
                  <a:pt x="1298631" y="1343649"/>
                </a:cubicBezTo>
                <a:lnTo>
                  <a:pt x="1293287" y="1332545"/>
                </a:lnTo>
                <a:lnTo>
                  <a:pt x="1284131" y="1336951"/>
                </a:lnTo>
                <a:lnTo>
                  <a:pt x="1281235" y="1330933"/>
                </a:lnTo>
                <a:lnTo>
                  <a:pt x="1281028" y="1330503"/>
                </a:lnTo>
                <a:cubicBezTo>
                  <a:pt x="1280684" y="1329787"/>
                  <a:pt x="1279994" y="1328354"/>
                  <a:pt x="1278615" y="1325489"/>
                </a:cubicBezTo>
                <a:lnTo>
                  <a:pt x="1273271" y="1314384"/>
                </a:lnTo>
                <a:cubicBezTo>
                  <a:pt x="1282428" y="1309978"/>
                  <a:pt x="1282428" y="1309978"/>
                  <a:pt x="1277085" y="1298874"/>
                </a:cubicBezTo>
                <a:close/>
                <a:moveTo>
                  <a:pt x="1106149" y="1298194"/>
                </a:moveTo>
                <a:cubicBezTo>
                  <a:pt x="1096992" y="1302600"/>
                  <a:pt x="1102508" y="1314062"/>
                  <a:pt x="1096992" y="1302600"/>
                </a:cubicBezTo>
                <a:cubicBezTo>
                  <a:pt x="1096992" y="1302600"/>
                  <a:pt x="1096992" y="1302600"/>
                  <a:pt x="1106149" y="1298194"/>
                </a:cubicBezTo>
                <a:close/>
                <a:moveTo>
                  <a:pt x="1049384" y="1298158"/>
                </a:moveTo>
                <a:lnTo>
                  <a:pt x="1054727" y="1309262"/>
                </a:lnTo>
                <a:cubicBezTo>
                  <a:pt x="1054727" y="1309262"/>
                  <a:pt x="1054727" y="1309262"/>
                  <a:pt x="1045571" y="1313669"/>
                </a:cubicBezTo>
                <a:lnTo>
                  <a:pt x="1040227" y="1302564"/>
                </a:lnTo>
                <a:cubicBezTo>
                  <a:pt x="1049384" y="1298158"/>
                  <a:pt x="1049384" y="1298158"/>
                  <a:pt x="1049384" y="1298158"/>
                </a:cubicBezTo>
                <a:close/>
                <a:moveTo>
                  <a:pt x="1110383" y="1297921"/>
                </a:moveTo>
                <a:cubicBezTo>
                  <a:pt x="1112254" y="1298785"/>
                  <a:pt x="1113633" y="1301651"/>
                  <a:pt x="1111665" y="1309656"/>
                </a:cubicBezTo>
                <a:cubicBezTo>
                  <a:pt x="1111665" y="1309656"/>
                  <a:pt x="1111665" y="1309656"/>
                  <a:pt x="1106149" y="1298194"/>
                </a:cubicBezTo>
                <a:cubicBezTo>
                  <a:pt x="1106149" y="1298194"/>
                  <a:pt x="1108512" y="1297056"/>
                  <a:pt x="1110383" y="1297921"/>
                </a:cubicBezTo>
                <a:close/>
                <a:moveTo>
                  <a:pt x="1082492" y="1295902"/>
                </a:moveTo>
                <a:cubicBezTo>
                  <a:pt x="1073336" y="1300308"/>
                  <a:pt x="1073336" y="1300308"/>
                  <a:pt x="1073336" y="1300308"/>
                </a:cubicBezTo>
                <a:close/>
                <a:moveTo>
                  <a:pt x="1025555" y="1295508"/>
                </a:moveTo>
                <a:lnTo>
                  <a:pt x="1031070" y="1306971"/>
                </a:lnTo>
                <a:cubicBezTo>
                  <a:pt x="1021619" y="1311519"/>
                  <a:pt x="1021619" y="1311519"/>
                  <a:pt x="1026962" y="1322623"/>
                </a:cubicBezTo>
                <a:cubicBezTo>
                  <a:pt x="1026962" y="1322623"/>
                  <a:pt x="1026962" y="1322623"/>
                  <a:pt x="1017805" y="1327029"/>
                </a:cubicBezTo>
                <a:cubicBezTo>
                  <a:pt x="1017805" y="1327029"/>
                  <a:pt x="1012462" y="1315925"/>
                  <a:pt x="1021619" y="1311519"/>
                </a:cubicBezTo>
                <a:cubicBezTo>
                  <a:pt x="1025555" y="1295508"/>
                  <a:pt x="1025555" y="1295508"/>
                  <a:pt x="1025555" y="1295508"/>
                </a:cubicBezTo>
                <a:close/>
                <a:moveTo>
                  <a:pt x="798026" y="1295150"/>
                </a:moveTo>
                <a:lnTo>
                  <a:pt x="793918" y="1310803"/>
                </a:lnTo>
                <a:lnTo>
                  <a:pt x="803370" y="1306255"/>
                </a:lnTo>
                <a:cubicBezTo>
                  <a:pt x="803370" y="1306255"/>
                  <a:pt x="803370" y="1306255"/>
                  <a:pt x="798026" y="1295150"/>
                </a:cubicBezTo>
                <a:close/>
                <a:moveTo>
                  <a:pt x="1229304" y="1294074"/>
                </a:moveTo>
                <a:lnTo>
                  <a:pt x="1223632" y="1296804"/>
                </a:lnTo>
                <a:lnTo>
                  <a:pt x="1221292" y="1297930"/>
                </a:lnTo>
                <a:cubicBezTo>
                  <a:pt x="1220147" y="1298480"/>
                  <a:pt x="1220147" y="1298480"/>
                  <a:pt x="1220147" y="1298480"/>
                </a:cubicBezTo>
                <a:close/>
                <a:moveTo>
                  <a:pt x="1229304" y="1294074"/>
                </a:moveTo>
                <a:cubicBezTo>
                  <a:pt x="1229304" y="1294074"/>
                  <a:pt x="1229304" y="1294074"/>
                  <a:pt x="1234819" y="1305537"/>
                </a:cubicBezTo>
                <a:close/>
                <a:moveTo>
                  <a:pt x="1058540" y="1293752"/>
                </a:moveTo>
                <a:lnTo>
                  <a:pt x="1063884" y="1304856"/>
                </a:lnTo>
                <a:cubicBezTo>
                  <a:pt x="1058540" y="1293752"/>
                  <a:pt x="1058540" y="1293752"/>
                  <a:pt x="1058540" y="1293752"/>
                </a:cubicBezTo>
                <a:close/>
                <a:moveTo>
                  <a:pt x="1547051" y="1292927"/>
                </a:moveTo>
                <a:lnTo>
                  <a:pt x="1537894" y="1297334"/>
                </a:lnTo>
                <a:cubicBezTo>
                  <a:pt x="1537894" y="1297334"/>
                  <a:pt x="1537894" y="1297334"/>
                  <a:pt x="1547051" y="1292927"/>
                </a:cubicBezTo>
                <a:close/>
                <a:moveTo>
                  <a:pt x="1547051" y="1292927"/>
                </a:moveTo>
                <a:cubicBezTo>
                  <a:pt x="1552394" y="1304032"/>
                  <a:pt x="1552394" y="1304032"/>
                  <a:pt x="1552394" y="1304032"/>
                </a:cubicBezTo>
                <a:close/>
                <a:moveTo>
                  <a:pt x="1091649" y="1291495"/>
                </a:moveTo>
                <a:cubicBezTo>
                  <a:pt x="1096992" y="1302600"/>
                  <a:pt x="1096992" y="1302600"/>
                  <a:pt x="1087836" y="1307006"/>
                </a:cubicBezTo>
                <a:close/>
                <a:moveTo>
                  <a:pt x="1580159" y="1290671"/>
                </a:moveTo>
                <a:lnTo>
                  <a:pt x="1585675" y="1302133"/>
                </a:lnTo>
                <a:lnTo>
                  <a:pt x="1576518" y="1306540"/>
                </a:lnTo>
                <a:close/>
                <a:moveTo>
                  <a:pt x="136326" y="1290610"/>
                </a:moveTo>
                <a:cubicBezTo>
                  <a:pt x="136576" y="1291130"/>
                  <a:pt x="137244" y="1292518"/>
                  <a:pt x="138580" y="1295294"/>
                </a:cubicBezTo>
                <a:cubicBezTo>
                  <a:pt x="138580" y="1295294"/>
                  <a:pt x="135575" y="1289048"/>
                  <a:pt x="136326" y="1290610"/>
                </a:cubicBezTo>
                <a:close/>
                <a:moveTo>
                  <a:pt x="1067992" y="1289204"/>
                </a:moveTo>
                <a:cubicBezTo>
                  <a:pt x="1058540" y="1293752"/>
                  <a:pt x="1058540" y="1293752"/>
                  <a:pt x="1058540" y="1293752"/>
                </a:cubicBezTo>
                <a:close/>
                <a:moveTo>
                  <a:pt x="1067992" y="1289204"/>
                </a:moveTo>
                <a:cubicBezTo>
                  <a:pt x="1063884" y="1304856"/>
                  <a:pt x="1063884" y="1304856"/>
                  <a:pt x="1063884" y="1304856"/>
                </a:cubicBezTo>
                <a:close/>
                <a:moveTo>
                  <a:pt x="1067992" y="1289204"/>
                </a:moveTo>
                <a:lnTo>
                  <a:pt x="1073336" y="1300308"/>
                </a:lnTo>
                <a:cubicBezTo>
                  <a:pt x="1067992" y="1289204"/>
                  <a:pt x="1067992" y="1289204"/>
                  <a:pt x="1067992" y="1289204"/>
                </a:cubicBezTo>
                <a:close/>
                <a:moveTo>
                  <a:pt x="1158038" y="1287341"/>
                </a:moveTo>
                <a:cubicBezTo>
                  <a:pt x="1158038" y="1287341"/>
                  <a:pt x="1158038" y="1287341"/>
                  <a:pt x="1163382" y="1298445"/>
                </a:cubicBezTo>
                <a:cubicBezTo>
                  <a:pt x="1153930" y="1302993"/>
                  <a:pt x="1153930" y="1302993"/>
                  <a:pt x="1153930" y="1302993"/>
                </a:cubicBezTo>
                <a:close/>
                <a:moveTo>
                  <a:pt x="1077149" y="1284797"/>
                </a:moveTo>
                <a:lnTo>
                  <a:pt x="1082492" y="1295902"/>
                </a:lnTo>
                <a:cubicBezTo>
                  <a:pt x="1077149" y="1284797"/>
                  <a:pt x="1077149" y="1284797"/>
                  <a:pt x="1077149" y="1284797"/>
                </a:cubicBezTo>
                <a:close/>
                <a:moveTo>
                  <a:pt x="1020211" y="1284404"/>
                </a:moveTo>
                <a:lnTo>
                  <a:pt x="1025555" y="1295508"/>
                </a:lnTo>
                <a:lnTo>
                  <a:pt x="1021619" y="1311519"/>
                </a:lnTo>
                <a:cubicBezTo>
                  <a:pt x="1016103" y="1300056"/>
                  <a:pt x="1016103" y="1300056"/>
                  <a:pt x="1016103" y="1300056"/>
                </a:cubicBezTo>
                <a:cubicBezTo>
                  <a:pt x="1016103" y="1300056"/>
                  <a:pt x="1010759" y="1288952"/>
                  <a:pt x="1020211" y="1284404"/>
                </a:cubicBezTo>
                <a:close/>
                <a:moveTo>
                  <a:pt x="849448" y="1284081"/>
                </a:moveTo>
                <a:lnTo>
                  <a:pt x="854791" y="1295186"/>
                </a:lnTo>
                <a:cubicBezTo>
                  <a:pt x="854791" y="1295186"/>
                  <a:pt x="854791" y="1295186"/>
                  <a:pt x="849448" y="1284081"/>
                </a:cubicBezTo>
                <a:close/>
                <a:moveTo>
                  <a:pt x="1223960" y="1282970"/>
                </a:moveTo>
                <a:lnTo>
                  <a:pt x="1218289" y="1285699"/>
                </a:lnTo>
                <a:lnTo>
                  <a:pt x="1214804" y="1287376"/>
                </a:lnTo>
                <a:close/>
                <a:moveTo>
                  <a:pt x="1233117" y="1278564"/>
                </a:moveTo>
                <a:cubicBezTo>
                  <a:pt x="1238460" y="1289668"/>
                  <a:pt x="1238460" y="1289668"/>
                  <a:pt x="1229304" y="1294074"/>
                </a:cubicBezTo>
                <a:cubicBezTo>
                  <a:pt x="1229304" y="1294074"/>
                  <a:pt x="1229304" y="1294074"/>
                  <a:pt x="1223960" y="1282970"/>
                </a:cubicBezTo>
                <a:close/>
                <a:moveTo>
                  <a:pt x="1225569" y="1276427"/>
                </a:moveTo>
                <a:cubicBezTo>
                  <a:pt x="1225390" y="1277154"/>
                  <a:pt x="1224914" y="1279092"/>
                  <a:pt x="1223960" y="1282970"/>
                </a:cubicBezTo>
                <a:cubicBezTo>
                  <a:pt x="1223960" y="1282970"/>
                  <a:pt x="1226105" y="1274245"/>
                  <a:pt x="1225569" y="1276427"/>
                </a:cubicBezTo>
                <a:close/>
                <a:moveTo>
                  <a:pt x="754058" y="1274840"/>
                </a:moveTo>
                <a:cubicBezTo>
                  <a:pt x="754058" y="1274840"/>
                  <a:pt x="754058" y="1274840"/>
                  <a:pt x="744902" y="1279246"/>
                </a:cubicBezTo>
                <a:cubicBezTo>
                  <a:pt x="744902" y="1279246"/>
                  <a:pt x="744902" y="1279246"/>
                  <a:pt x="750245" y="1290351"/>
                </a:cubicBezTo>
                <a:lnTo>
                  <a:pt x="740793" y="1294899"/>
                </a:lnTo>
                <a:lnTo>
                  <a:pt x="746137" y="1306003"/>
                </a:lnTo>
                <a:lnTo>
                  <a:pt x="747319" y="1305435"/>
                </a:lnTo>
                <a:cubicBezTo>
                  <a:pt x="748500" y="1304866"/>
                  <a:pt x="750863" y="1303729"/>
                  <a:pt x="755589" y="1301455"/>
                </a:cubicBezTo>
                <a:cubicBezTo>
                  <a:pt x="755589" y="1301455"/>
                  <a:pt x="755589" y="1301455"/>
                  <a:pt x="750245" y="1290351"/>
                </a:cubicBezTo>
                <a:cubicBezTo>
                  <a:pt x="744902" y="1279246"/>
                  <a:pt x="744902" y="1279246"/>
                  <a:pt x="754058" y="1274840"/>
                </a:cubicBezTo>
                <a:close/>
                <a:moveTo>
                  <a:pt x="1156008" y="1274201"/>
                </a:moveTo>
                <a:lnTo>
                  <a:pt x="1153668" y="1275328"/>
                </a:lnTo>
                <a:cubicBezTo>
                  <a:pt x="1152523" y="1275878"/>
                  <a:pt x="1152523" y="1275878"/>
                  <a:pt x="1152523" y="1275878"/>
                </a:cubicBezTo>
                <a:close/>
                <a:moveTo>
                  <a:pt x="526358" y="1274124"/>
                </a:moveTo>
                <a:lnTo>
                  <a:pt x="517201" y="1278530"/>
                </a:lnTo>
                <a:cubicBezTo>
                  <a:pt x="526358" y="1274124"/>
                  <a:pt x="526358" y="1274124"/>
                  <a:pt x="526358" y="1274124"/>
                </a:cubicBezTo>
                <a:cubicBezTo>
                  <a:pt x="526358" y="1274124"/>
                  <a:pt x="531701" y="1285228"/>
                  <a:pt x="526358" y="1274124"/>
                </a:cubicBezTo>
                <a:close/>
                <a:moveTo>
                  <a:pt x="1071633" y="1273335"/>
                </a:moveTo>
                <a:cubicBezTo>
                  <a:pt x="1071633" y="1273335"/>
                  <a:pt x="1067992" y="1289204"/>
                  <a:pt x="1077149" y="1284797"/>
                </a:cubicBezTo>
                <a:lnTo>
                  <a:pt x="1067992" y="1289204"/>
                </a:lnTo>
                <a:cubicBezTo>
                  <a:pt x="1067992" y="1289204"/>
                  <a:pt x="1067992" y="1289204"/>
                  <a:pt x="1058540" y="1293752"/>
                </a:cubicBezTo>
                <a:cubicBezTo>
                  <a:pt x="1053025" y="1282289"/>
                  <a:pt x="1053025" y="1282289"/>
                  <a:pt x="1053025" y="1282289"/>
                </a:cubicBezTo>
                <a:cubicBezTo>
                  <a:pt x="1062477" y="1277741"/>
                  <a:pt x="1062477" y="1277741"/>
                  <a:pt x="1062477" y="1277741"/>
                </a:cubicBezTo>
                <a:close/>
                <a:moveTo>
                  <a:pt x="1161679" y="1271472"/>
                </a:moveTo>
                <a:cubicBezTo>
                  <a:pt x="1161679" y="1271472"/>
                  <a:pt x="1161679" y="1271472"/>
                  <a:pt x="1160535" y="1272023"/>
                </a:cubicBezTo>
                <a:lnTo>
                  <a:pt x="1156008" y="1274201"/>
                </a:lnTo>
                <a:close/>
                <a:moveTo>
                  <a:pt x="1114071" y="1267031"/>
                </a:moveTo>
                <a:lnTo>
                  <a:pt x="1108399" y="1269760"/>
                </a:lnTo>
                <a:lnTo>
                  <a:pt x="1104914" y="1271437"/>
                </a:lnTo>
                <a:close/>
                <a:moveTo>
                  <a:pt x="1057133" y="1266637"/>
                </a:moveTo>
                <a:cubicBezTo>
                  <a:pt x="1062477" y="1277741"/>
                  <a:pt x="1062477" y="1277741"/>
                  <a:pt x="1062477" y="1277741"/>
                </a:cubicBezTo>
                <a:close/>
                <a:moveTo>
                  <a:pt x="1147179" y="1264774"/>
                </a:moveTo>
                <a:lnTo>
                  <a:pt x="1137727" y="1269322"/>
                </a:lnTo>
                <a:cubicBezTo>
                  <a:pt x="1147179" y="1264774"/>
                  <a:pt x="1147179" y="1264774"/>
                  <a:pt x="1147179" y="1264774"/>
                </a:cubicBezTo>
                <a:close/>
                <a:moveTo>
                  <a:pt x="1147179" y="1264774"/>
                </a:moveTo>
                <a:cubicBezTo>
                  <a:pt x="1147179" y="1264774"/>
                  <a:pt x="1147179" y="1264774"/>
                  <a:pt x="1152523" y="1275878"/>
                </a:cubicBezTo>
                <a:lnTo>
                  <a:pt x="1158038" y="1287341"/>
                </a:lnTo>
                <a:cubicBezTo>
                  <a:pt x="1148587" y="1291889"/>
                  <a:pt x="1148587" y="1291889"/>
                  <a:pt x="1148587" y="1291889"/>
                </a:cubicBezTo>
                <a:cubicBezTo>
                  <a:pt x="1139430" y="1296295"/>
                  <a:pt x="1139430" y="1296295"/>
                  <a:pt x="1139430" y="1296295"/>
                </a:cubicBezTo>
                <a:cubicBezTo>
                  <a:pt x="1139430" y="1296295"/>
                  <a:pt x="1139430" y="1296295"/>
                  <a:pt x="1138285" y="1296846"/>
                </a:cubicBezTo>
                <a:lnTo>
                  <a:pt x="1133758" y="1299025"/>
                </a:lnTo>
                <a:lnTo>
                  <a:pt x="1130273" y="1300701"/>
                </a:lnTo>
                <a:cubicBezTo>
                  <a:pt x="1130273" y="1300701"/>
                  <a:pt x="1130273" y="1300701"/>
                  <a:pt x="1124758" y="1289239"/>
                </a:cubicBezTo>
                <a:lnTo>
                  <a:pt x="1119414" y="1278135"/>
                </a:lnTo>
                <a:lnTo>
                  <a:pt x="1128571" y="1273729"/>
                </a:lnTo>
                <a:cubicBezTo>
                  <a:pt x="1128571" y="1273729"/>
                  <a:pt x="1128571" y="1273729"/>
                  <a:pt x="1137727" y="1269322"/>
                </a:cubicBezTo>
                <a:cubicBezTo>
                  <a:pt x="1137727" y="1269322"/>
                  <a:pt x="1137727" y="1269322"/>
                  <a:pt x="1147179" y="1264774"/>
                </a:cubicBezTo>
                <a:close/>
                <a:moveTo>
                  <a:pt x="1033181" y="1264487"/>
                </a:moveTo>
                <a:lnTo>
                  <a:pt x="1038525" y="1275591"/>
                </a:lnTo>
                <a:cubicBezTo>
                  <a:pt x="1038525" y="1275591"/>
                  <a:pt x="1038525" y="1275591"/>
                  <a:pt x="1033181" y="1264487"/>
                </a:cubicBezTo>
                <a:close/>
                <a:moveTo>
                  <a:pt x="1578629" y="1264056"/>
                </a:moveTo>
                <a:lnTo>
                  <a:pt x="1583973" y="1275160"/>
                </a:lnTo>
                <a:lnTo>
                  <a:pt x="1574816" y="1279567"/>
                </a:lnTo>
                <a:cubicBezTo>
                  <a:pt x="1583973" y="1275160"/>
                  <a:pt x="1578629" y="1264056"/>
                  <a:pt x="1578629" y="1264056"/>
                </a:cubicBezTo>
                <a:close/>
                <a:moveTo>
                  <a:pt x="1237225" y="1262911"/>
                </a:moveTo>
                <a:cubicBezTo>
                  <a:pt x="1227774" y="1267460"/>
                  <a:pt x="1227774" y="1267460"/>
                  <a:pt x="1227774" y="1267460"/>
                </a:cubicBezTo>
                <a:cubicBezTo>
                  <a:pt x="1218617" y="1271866"/>
                  <a:pt x="1218617" y="1271866"/>
                  <a:pt x="1218617" y="1271866"/>
                </a:cubicBezTo>
                <a:cubicBezTo>
                  <a:pt x="1227774" y="1267460"/>
                  <a:pt x="1227774" y="1267460"/>
                  <a:pt x="1227774" y="1267460"/>
                </a:cubicBezTo>
                <a:cubicBezTo>
                  <a:pt x="1218617" y="1271866"/>
                  <a:pt x="1223960" y="1282970"/>
                  <a:pt x="1223960" y="1282970"/>
                </a:cubicBezTo>
                <a:cubicBezTo>
                  <a:pt x="1218617" y="1271866"/>
                  <a:pt x="1209460" y="1276272"/>
                  <a:pt x="1214804" y="1287376"/>
                </a:cubicBezTo>
                <a:cubicBezTo>
                  <a:pt x="1214804" y="1287376"/>
                  <a:pt x="1214804" y="1287376"/>
                  <a:pt x="1215949" y="1286825"/>
                </a:cubicBezTo>
                <a:lnTo>
                  <a:pt x="1218289" y="1285699"/>
                </a:lnTo>
                <a:lnTo>
                  <a:pt x="1222816" y="1283521"/>
                </a:lnTo>
                <a:cubicBezTo>
                  <a:pt x="1223960" y="1282970"/>
                  <a:pt x="1223960" y="1282970"/>
                  <a:pt x="1223960" y="1282970"/>
                </a:cubicBezTo>
                <a:lnTo>
                  <a:pt x="1220147" y="1298480"/>
                </a:lnTo>
                <a:lnTo>
                  <a:pt x="1225663" y="1309943"/>
                </a:lnTo>
                <a:lnTo>
                  <a:pt x="1234819" y="1305537"/>
                </a:lnTo>
                <a:cubicBezTo>
                  <a:pt x="1234819" y="1305537"/>
                  <a:pt x="1225663" y="1309943"/>
                  <a:pt x="1231006" y="1321047"/>
                </a:cubicBezTo>
                <a:lnTo>
                  <a:pt x="1234819" y="1305537"/>
                </a:lnTo>
                <a:cubicBezTo>
                  <a:pt x="1234819" y="1305537"/>
                  <a:pt x="1234819" y="1305537"/>
                  <a:pt x="1243976" y="1301131"/>
                </a:cubicBezTo>
                <a:lnTo>
                  <a:pt x="1240163" y="1316641"/>
                </a:lnTo>
                <a:cubicBezTo>
                  <a:pt x="1249319" y="1312235"/>
                  <a:pt x="1249319" y="1312235"/>
                  <a:pt x="1249319" y="1312235"/>
                </a:cubicBezTo>
                <a:cubicBezTo>
                  <a:pt x="1240163" y="1316641"/>
                  <a:pt x="1240163" y="1316641"/>
                  <a:pt x="1240163" y="1316641"/>
                </a:cubicBezTo>
                <a:cubicBezTo>
                  <a:pt x="1249319" y="1312235"/>
                  <a:pt x="1243976" y="1301131"/>
                  <a:pt x="1243976" y="1301131"/>
                </a:cubicBezTo>
                <a:lnTo>
                  <a:pt x="1238460" y="1289668"/>
                </a:lnTo>
                <a:cubicBezTo>
                  <a:pt x="1238460" y="1289668"/>
                  <a:pt x="1238460" y="1289668"/>
                  <a:pt x="1233117" y="1278564"/>
                </a:cubicBezTo>
                <a:cubicBezTo>
                  <a:pt x="1242569" y="1274016"/>
                  <a:pt x="1242569" y="1274016"/>
                  <a:pt x="1242569" y="1274016"/>
                </a:cubicBezTo>
                <a:lnTo>
                  <a:pt x="1233117" y="1278564"/>
                </a:lnTo>
                <a:lnTo>
                  <a:pt x="1227774" y="1267460"/>
                </a:lnTo>
                <a:cubicBezTo>
                  <a:pt x="1237225" y="1262911"/>
                  <a:pt x="1237225" y="1262911"/>
                  <a:pt x="1237225" y="1262911"/>
                </a:cubicBezTo>
                <a:close/>
                <a:moveTo>
                  <a:pt x="1066290" y="1262231"/>
                </a:moveTo>
                <a:cubicBezTo>
                  <a:pt x="1066290" y="1262231"/>
                  <a:pt x="1066290" y="1262231"/>
                  <a:pt x="1057133" y="1266637"/>
                </a:cubicBezTo>
                <a:close/>
                <a:moveTo>
                  <a:pt x="1543194" y="1261477"/>
                </a:moveTo>
                <a:lnTo>
                  <a:pt x="1543421" y="1261949"/>
                </a:lnTo>
                <a:lnTo>
                  <a:pt x="1545521" y="1266313"/>
                </a:lnTo>
                <a:cubicBezTo>
                  <a:pt x="1544142" y="1263447"/>
                  <a:pt x="1543453" y="1262014"/>
                  <a:pt x="1543194" y="1261477"/>
                </a:cubicBezTo>
                <a:close/>
                <a:moveTo>
                  <a:pt x="1564129" y="1257358"/>
                </a:moveTo>
                <a:cubicBezTo>
                  <a:pt x="1564129" y="1257358"/>
                  <a:pt x="1564129" y="1257358"/>
                  <a:pt x="1554972" y="1261764"/>
                </a:cubicBezTo>
                <a:close/>
                <a:moveTo>
                  <a:pt x="1108555" y="1255568"/>
                </a:moveTo>
                <a:cubicBezTo>
                  <a:pt x="1108555" y="1255568"/>
                  <a:pt x="1108555" y="1255568"/>
                  <a:pt x="1099398" y="1259974"/>
                </a:cubicBezTo>
                <a:close/>
                <a:moveTo>
                  <a:pt x="1168978" y="1254285"/>
                </a:moveTo>
                <a:lnTo>
                  <a:pt x="1166638" y="1255411"/>
                </a:lnTo>
                <a:cubicBezTo>
                  <a:pt x="1165493" y="1255962"/>
                  <a:pt x="1165493" y="1255962"/>
                  <a:pt x="1165493" y="1255962"/>
                </a:cubicBezTo>
                <a:close/>
                <a:moveTo>
                  <a:pt x="1198601" y="1253705"/>
                </a:moveTo>
                <a:cubicBezTo>
                  <a:pt x="1189445" y="1258111"/>
                  <a:pt x="1194960" y="1269574"/>
                  <a:pt x="1194960" y="1269574"/>
                </a:cubicBezTo>
                <a:cubicBezTo>
                  <a:pt x="1189445" y="1258111"/>
                  <a:pt x="1189445" y="1258111"/>
                  <a:pt x="1198601" y="1253705"/>
                </a:cubicBezTo>
                <a:close/>
                <a:moveTo>
                  <a:pt x="1198601" y="1253705"/>
                </a:moveTo>
                <a:cubicBezTo>
                  <a:pt x="1198601" y="1253705"/>
                  <a:pt x="1204117" y="1265168"/>
                  <a:pt x="1194960" y="1269574"/>
                </a:cubicBezTo>
                <a:cubicBezTo>
                  <a:pt x="1198601" y="1253705"/>
                  <a:pt x="1198601" y="1253705"/>
                  <a:pt x="1198601" y="1253705"/>
                </a:cubicBezTo>
                <a:close/>
                <a:moveTo>
                  <a:pt x="1187190" y="1253427"/>
                </a:moveTo>
                <a:cubicBezTo>
                  <a:pt x="1186439" y="1251865"/>
                  <a:pt x="1189445" y="1258111"/>
                  <a:pt x="1189445" y="1258111"/>
                </a:cubicBezTo>
                <a:cubicBezTo>
                  <a:pt x="1188109" y="1255335"/>
                  <a:pt x="1187441" y="1253947"/>
                  <a:pt x="1187190" y="1253427"/>
                </a:cubicBezTo>
                <a:close/>
                <a:moveTo>
                  <a:pt x="1084603" y="1253418"/>
                </a:moveTo>
                <a:cubicBezTo>
                  <a:pt x="1084603" y="1253418"/>
                  <a:pt x="1084603" y="1253418"/>
                  <a:pt x="1089946" y="1264523"/>
                </a:cubicBezTo>
                <a:lnTo>
                  <a:pt x="1080790" y="1268929"/>
                </a:lnTo>
                <a:cubicBezTo>
                  <a:pt x="1089946" y="1264523"/>
                  <a:pt x="1084603" y="1253418"/>
                  <a:pt x="1084603" y="1253418"/>
                </a:cubicBezTo>
                <a:close/>
                <a:moveTo>
                  <a:pt x="1561940" y="1252810"/>
                </a:moveTo>
                <a:lnTo>
                  <a:pt x="1562060" y="1253060"/>
                </a:lnTo>
                <a:cubicBezTo>
                  <a:pt x="1562750" y="1254493"/>
                  <a:pt x="1564129" y="1257358"/>
                  <a:pt x="1564129" y="1257358"/>
                </a:cubicBezTo>
                <a:close/>
                <a:moveTo>
                  <a:pt x="1174649" y="1251556"/>
                </a:moveTo>
                <a:cubicBezTo>
                  <a:pt x="1174649" y="1251556"/>
                  <a:pt x="1174649" y="1251556"/>
                  <a:pt x="1173505" y="1252106"/>
                </a:cubicBezTo>
                <a:lnTo>
                  <a:pt x="1168978" y="1254285"/>
                </a:lnTo>
                <a:close/>
                <a:moveTo>
                  <a:pt x="1174649" y="1251556"/>
                </a:moveTo>
                <a:cubicBezTo>
                  <a:pt x="1179993" y="1262660"/>
                  <a:pt x="1179993" y="1262660"/>
                  <a:pt x="1179993" y="1262660"/>
                </a:cubicBezTo>
                <a:close/>
                <a:moveTo>
                  <a:pt x="1310050" y="1249450"/>
                </a:moveTo>
                <a:cubicBezTo>
                  <a:pt x="1310300" y="1249970"/>
                  <a:pt x="1310968" y="1251358"/>
                  <a:pt x="1312304" y="1254134"/>
                </a:cubicBezTo>
                <a:cubicBezTo>
                  <a:pt x="1303147" y="1258541"/>
                  <a:pt x="1303147" y="1258541"/>
                  <a:pt x="1303147" y="1258541"/>
                </a:cubicBezTo>
                <a:cubicBezTo>
                  <a:pt x="1293991" y="1262947"/>
                  <a:pt x="1297804" y="1247436"/>
                  <a:pt x="1293991" y="1262947"/>
                </a:cubicBezTo>
                <a:cubicBezTo>
                  <a:pt x="1297804" y="1247436"/>
                  <a:pt x="1293991" y="1262947"/>
                  <a:pt x="1293991" y="1262947"/>
                </a:cubicBezTo>
                <a:lnTo>
                  <a:pt x="1284834" y="1267353"/>
                </a:lnTo>
                <a:cubicBezTo>
                  <a:pt x="1293991" y="1262947"/>
                  <a:pt x="1293991" y="1262947"/>
                  <a:pt x="1293991" y="1262947"/>
                </a:cubicBezTo>
                <a:lnTo>
                  <a:pt x="1303147" y="1258541"/>
                </a:lnTo>
                <a:lnTo>
                  <a:pt x="1312304" y="1254134"/>
                </a:lnTo>
                <a:cubicBezTo>
                  <a:pt x="1312304" y="1254134"/>
                  <a:pt x="1310968" y="1251358"/>
                  <a:pt x="1310300" y="1249970"/>
                </a:cubicBezTo>
                <a:lnTo>
                  <a:pt x="1310175" y="1249709"/>
                </a:lnTo>
                <a:close/>
                <a:moveTo>
                  <a:pt x="1094055" y="1248870"/>
                </a:moveTo>
                <a:cubicBezTo>
                  <a:pt x="1099398" y="1259974"/>
                  <a:pt x="1094055" y="1248870"/>
                  <a:pt x="1094055" y="1248870"/>
                </a:cubicBezTo>
                <a:close/>
                <a:moveTo>
                  <a:pt x="1582442" y="1248546"/>
                </a:moveTo>
                <a:cubicBezTo>
                  <a:pt x="1582442" y="1248546"/>
                  <a:pt x="1582442" y="1248546"/>
                  <a:pt x="1587786" y="1259650"/>
                </a:cubicBezTo>
                <a:lnTo>
                  <a:pt x="1578629" y="1264056"/>
                </a:lnTo>
                <a:lnTo>
                  <a:pt x="1569473" y="1268462"/>
                </a:lnTo>
                <a:lnTo>
                  <a:pt x="1564129" y="1257358"/>
                </a:lnTo>
                <a:lnTo>
                  <a:pt x="1573286" y="1252952"/>
                </a:lnTo>
                <a:close/>
                <a:moveTo>
                  <a:pt x="1101213" y="1245426"/>
                </a:moveTo>
                <a:lnTo>
                  <a:pt x="1099599" y="1246202"/>
                </a:lnTo>
                <a:lnTo>
                  <a:pt x="1098634" y="1246667"/>
                </a:lnTo>
                <a:cubicBezTo>
                  <a:pt x="1098634" y="1246667"/>
                  <a:pt x="1098634" y="1246667"/>
                  <a:pt x="1094055" y="1248870"/>
                </a:cubicBezTo>
                <a:lnTo>
                  <a:pt x="1100550" y="1245745"/>
                </a:lnTo>
                <a:close/>
                <a:moveTo>
                  <a:pt x="1103212" y="1244464"/>
                </a:moveTo>
                <a:cubicBezTo>
                  <a:pt x="1103212" y="1244464"/>
                  <a:pt x="1103212" y="1244464"/>
                  <a:pt x="1102067" y="1245015"/>
                </a:cubicBezTo>
                <a:lnTo>
                  <a:pt x="1101213" y="1245426"/>
                </a:lnTo>
                <a:close/>
                <a:moveTo>
                  <a:pt x="1046446" y="1244428"/>
                </a:moveTo>
                <a:cubicBezTo>
                  <a:pt x="1046446" y="1244428"/>
                  <a:pt x="1046446" y="1244428"/>
                  <a:pt x="1051790" y="1255533"/>
                </a:cubicBezTo>
                <a:cubicBezTo>
                  <a:pt x="1051790" y="1255533"/>
                  <a:pt x="1051790" y="1255533"/>
                  <a:pt x="1046446" y="1244428"/>
                </a:cubicBezTo>
                <a:close/>
                <a:moveTo>
                  <a:pt x="159299" y="1243857"/>
                </a:moveTo>
                <a:lnTo>
                  <a:pt x="150143" y="1248263"/>
                </a:lnTo>
                <a:cubicBezTo>
                  <a:pt x="164643" y="1254961"/>
                  <a:pt x="159299" y="1243857"/>
                  <a:pt x="159299" y="1243857"/>
                </a:cubicBezTo>
                <a:cubicBezTo>
                  <a:pt x="159299" y="1243857"/>
                  <a:pt x="160635" y="1246633"/>
                  <a:pt x="161303" y="1248021"/>
                </a:cubicBezTo>
                <a:lnTo>
                  <a:pt x="161445" y="1248315"/>
                </a:lnTo>
                <a:lnTo>
                  <a:pt x="161554" y="1248541"/>
                </a:lnTo>
                <a:cubicBezTo>
                  <a:pt x="161303" y="1248021"/>
                  <a:pt x="160635" y="1246633"/>
                  <a:pt x="159299" y="1243857"/>
                </a:cubicBezTo>
                <a:close/>
                <a:moveTo>
                  <a:pt x="1306961" y="1243030"/>
                </a:moveTo>
                <a:cubicBezTo>
                  <a:pt x="1306961" y="1243030"/>
                  <a:pt x="1308297" y="1245806"/>
                  <a:pt x="1308965" y="1247194"/>
                </a:cubicBezTo>
                <a:lnTo>
                  <a:pt x="1309090" y="1247456"/>
                </a:lnTo>
                <a:lnTo>
                  <a:pt x="1309215" y="1247715"/>
                </a:lnTo>
                <a:cubicBezTo>
                  <a:pt x="1308965" y="1247194"/>
                  <a:pt x="1308297" y="1245806"/>
                  <a:pt x="1306961" y="1243030"/>
                </a:cubicBezTo>
                <a:close/>
                <a:moveTo>
                  <a:pt x="1193258" y="1242601"/>
                </a:moveTo>
                <a:cubicBezTo>
                  <a:pt x="1198601" y="1253705"/>
                  <a:pt x="1189445" y="1258111"/>
                  <a:pt x="1189445" y="1258111"/>
                </a:cubicBezTo>
                <a:cubicBezTo>
                  <a:pt x="1193258" y="1242601"/>
                  <a:pt x="1193258" y="1242601"/>
                  <a:pt x="1193258" y="1242601"/>
                </a:cubicBezTo>
                <a:close/>
                <a:moveTo>
                  <a:pt x="510155" y="1240453"/>
                </a:moveTo>
                <a:cubicBezTo>
                  <a:pt x="519312" y="1236047"/>
                  <a:pt x="524655" y="1247151"/>
                  <a:pt x="524655" y="1247151"/>
                </a:cubicBezTo>
                <a:cubicBezTo>
                  <a:pt x="510155" y="1240453"/>
                  <a:pt x="510155" y="1240453"/>
                  <a:pt x="510155" y="1240453"/>
                </a:cubicBezTo>
                <a:close/>
                <a:moveTo>
                  <a:pt x="1178758" y="1235903"/>
                </a:moveTo>
                <a:lnTo>
                  <a:pt x="1184101" y="1247007"/>
                </a:lnTo>
                <a:cubicBezTo>
                  <a:pt x="1174649" y="1251556"/>
                  <a:pt x="1174649" y="1251556"/>
                  <a:pt x="1174649" y="1251556"/>
                </a:cubicBezTo>
                <a:lnTo>
                  <a:pt x="1169306" y="1240451"/>
                </a:lnTo>
                <a:cubicBezTo>
                  <a:pt x="1169306" y="1240451"/>
                  <a:pt x="1169306" y="1240451"/>
                  <a:pt x="1178758" y="1235903"/>
                </a:cubicBezTo>
                <a:close/>
                <a:moveTo>
                  <a:pt x="177908" y="1234902"/>
                </a:moveTo>
                <a:cubicBezTo>
                  <a:pt x="177908" y="1234902"/>
                  <a:pt x="177908" y="1234902"/>
                  <a:pt x="168456" y="1239450"/>
                </a:cubicBezTo>
                <a:lnTo>
                  <a:pt x="177908" y="1234902"/>
                </a:lnTo>
                <a:lnTo>
                  <a:pt x="183251" y="1246006"/>
                </a:lnTo>
                <a:cubicBezTo>
                  <a:pt x="183251" y="1246006"/>
                  <a:pt x="177908" y="1234902"/>
                  <a:pt x="192408" y="1241600"/>
                </a:cubicBezTo>
                <a:cubicBezTo>
                  <a:pt x="177908" y="1234902"/>
                  <a:pt x="192408" y="1241600"/>
                  <a:pt x="177908" y="1234902"/>
                </a:cubicBezTo>
                <a:close/>
                <a:moveTo>
                  <a:pt x="1301617" y="1231926"/>
                </a:moveTo>
                <a:cubicBezTo>
                  <a:pt x="1292460" y="1236332"/>
                  <a:pt x="1292460" y="1236332"/>
                  <a:pt x="1292460" y="1236332"/>
                </a:cubicBezTo>
                <a:lnTo>
                  <a:pt x="1283304" y="1240738"/>
                </a:lnTo>
                <a:cubicBezTo>
                  <a:pt x="1292460" y="1236332"/>
                  <a:pt x="1292460" y="1236332"/>
                  <a:pt x="1292460" y="1236332"/>
                </a:cubicBezTo>
                <a:close/>
                <a:moveTo>
                  <a:pt x="471703" y="1231605"/>
                </a:moveTo>
                <a:lnTo>
                  <a:pt x="477046" y="1242710"/>
                </a:lnTo>
                <a:cubicBezTo>
                  <a:pt x="477046" y="1242710"/>
                  <a:pt x="477046" y="1242710"/>
                  <a:pt x="471703" y="1231605"/>
                </a:cubicBezTo>
                <a:close/>
                <a:moveTo>
                  <a:pt x="1073916" y="1231210"/>
                </a:moveTo>
                <a:lnTo>
                  <a:pt x="1079260" y="1242314"/>
                </a:lnTo>
                <a:lnTo>
                  <a:pt x="1070103" y="1246720"/>
                </a:lnTo>
                <a:close/>
                <a:moveTo>
                  <a:pt x="1130977" y="1231103"/>
                </a:moveTo>
                <a:lnTo>
                  <a:pt x="1121525" y="1235651"/>
                </a:lnTo>
                <a:cubicBezTo>
                  <a:pt x="1126868" y="1246756"/>
                  <a:pt x="1130977" y="1231103"/>
                  <a:pt x="1130977" y="1231103"/>
                </a:cubicBezTo>
                <a:close/>
                <a:moveTo>
                  <a:pt x="1016979" y="1230816"/>
                </a:moveTo>
                <a:lnTo>
                  <a:pt x="1007822" y="1235222"/>
                </a:lnTo>
                <a:lnTo>
                  <a:pt x="1013338" y="1246685"/>
                </a:lnTo>
                <a:lnTo>
                  <a:pt x="1004181" y="1251091"/>
                </a:lnTo>
                <a:cubicBezTo>
                  <a:pt x="1004181" y="1251091"/>
                  <a:pt x="1004181" y="1251091"/>
                  <a:pt x="1009525" y="1262195"/>
                </a:cubicBezTo>
                <a:cubicBezTo>
                  <a:pt x="1018681" y="1257789"/>
                  <a:pt x="1018681" y="1257789"/>
                  <a:pt x="1018681" y="1257789"/>
                </a:cubicBezTo>
                <a:lnTo>
                  <a:pt x="1009525" y="1262195"/>
                </a:lnTo>
                <a:cubicBezTo>
                  <a:pt x="1009525" y="1262195"/>
                  <a:pt x="1009525" y="1262195"/>
                  <a:pt x="1013338" y="1246685"/>
                </a:cubicBezTo>
                <a:cubicBezTo>
                  <a:pt x="1007822" y="1235222"/>
                  <a:pt x="1007822" y="1235222"/>
                  <a:pt x="1016979" y="1230816"/>
                </a:cubicBezTo>
                <a:close/>
                <a:moveTo>
                  <a:pt x="1562427" y="1230385"/>
                </a:moveTo>
                <a:cubicBezTo>
                  <a:pt x="1563763" y="1233161"/>
                  <a:pt x="1564431" y="1234549"/>
                  <a:pt x="1564681" y="1235070"/>
                </a:cubicBezTo>
                <a:lnTo>
                  <a:pt x="1564556" y="1234811"/>
                </a:lnTo>
                <a:close/>
                <a:moveTo>
                  <a:pt x="504812" y="1229349"/>
                </a:moveTo>
                <a:cubicBezTo>
                  <a:pt x="504812" y="1229349"/>
                  <a:pt x="504812" y="1229349"/>
                  <a:pt x="510155" y="1240453"/>
                </a:cubicBezTo>
                <a:cubicBezTo>
                  <a:pt x="510155" y="1240453"/>
                  <a:pt x="515498" y="1251557"/>
                  <a:pt x="524655" y="1247151"/>
                </a:cubicBezTo>
                <a:lnTo>
                  <a:pt x="515498" y="1251557"/>
                </a:lnTo>
                <a:lnTo>
                  <a:pt x="506342" y="1255964"/>
                </a:lnTo>
                <a:cubicBezTo>
                  <a:pt x="515498" y="1251557"/>
                  <a:pt x="515498" y="1251557"/>
                  <a:pt x="515498" y="1251557"/>
                </a:cubicBezTo>
                <a:cubicBezTo>
                  <a:pt x="524655" y="1247151"/>
                  <a:pt x="515498" y="1251557"/>
                  <a:pt x="530171" y="1258614"/>
                </a:cubicBezTo>
                <a:cubicBezTo>
                  <a:pt x="530171" y="1258614"/>
                  <a:pt x="530171" y="1258614"/>
                  <a:pt x="524655" y="1247151"/>
                </a:cubicBezTo>
                <a:lnTo>
                  <a:pt x="519312" y="1236047"/>
                </a:lnTo>
                <a:cubicBezTo>
                  <a:pt x="519312" y="1236047"/>
                  <a:pt x="519312" y="1236047"/>
                  <a:pt x="518167" y="1236598"/>
                </a:cubicBezTo>
                <a:cubicBezTo>
                  <a:pt x="517023" y="1237149"/>
                  <a:pt x="514734" y="1238250"/>
                  <a:pt x="510155" y="1240453"/>
                </a:cubicBezTo>
                <a:cubicBezTo>
                  <a:pt x="510155" y="1240453"/>
                  <a:pt x="510155" y="1240453"/>
                  <a:pt x="504812" y="1229349"/>
                </a:cubicBezTo>
                <a:close/>
                <a:moveTo>
                  <a:pt x="1259251" y="1226285"/>
                </a:moveTo>
                <a:cubicBezTo>
                  <a:pt x="1262304" y="1226580"/>
                  <a:pt x="1266046" y="1228309"/>
                  <a:pt x="1268804" y="1234040"/>
                </a:cubicBezTo>
                <a:lnTo>
                  <a:pt x="1259352" y="1238588"/>
                </a:lnTo>
                <a:cubicBezTo>
                  <a:pt x="1253836" y="1227126"/>
                  <a:pt x="1253836" y="1227126"/>
                  <a:pt x="1253836" y="1227126"/>
                </a:cubicBezTo>
                <a:cubicBezTo>
                  <a:pt x="1253836" y="1227126"/>
                  <a:pt x="1256199" y="1225989"/>
                  <a:pt x="1259251" y="1226285"/>
                </a:cubicBezTo>
                <a:close/>
                <a:moveTo>
                  <a:pt x="1571583" y="1225979"/>
                </a:moveTo>
                <a:cubicBezTo>
                  <a:pt x="1571583" y="1225979"/>
                  <a:pt x="1571583" y="1225979"/>
                  <a:pt x="1562427" y="1230385"/>
                </a:cubicBezTo>
                <a:close/>
                <a:moveTo>
                  <a:pt x="1206228" y="1222684"/>
                </a:moveTo>
                <a:cubicBezTo>
                  <a:pt x="1206228" y="1222684"/>
                  <a:pt x="1206228" y="1222684"/>
                  <a:pt x="1197071" y="1227091"/>
                </a:cubicBezTo>
                <a:lnTo>
                  <a:pt x="1199220" y="1231557"/>
                </a:lnTo>
                <a:lnTo>
                  <a:pt x="1202414" y="1238195"/>
                </a:lnTo>
                <a:lnTo>
                  <a:pt x="1211571" y="1233789"/>
                </a:lnTo>
                <a:close/>
                <a:moveTo>
                  <a:pt x="1263288" y="1222578"/>
                </a:moveTo>
                <a:cubicBezTo>
                  <a:pt x="1263288" y="1222578"/>
                  <a:pt x="1263288" y="1222578"/>
                  <a:pt x="1253836" y="1227126"/>
                </a:cubicBezTo>
                <a:lnTo>
                  <a:pt x="1259352" y="1238588"/>
                </a:lnTo>
                <a:cubicBezTo>
                  <a:pt x="1259352" y="1238588"/>
                  <a:pt x="1259352" y="1238588"/>
                  <a:pt x="1264695" y="1249693"/>
                </a:cubicBezTo>
                <a:lnTo>
                  <a:pt x="1268804" y="1234040"/>
                </a:lnTo>
                <a:cubicBezTo>
                  <a:pt x="1268804" y="1234040"/>
                  <a:pt x="1268804" y="1234040"/>
                  <a:pt x="1263288" y="1222578"/>
                </a:cubicBezTo>
                <a:close/>
                <a:moveTo>
                  <a:pt x="1092525" y="1222255"/>
                </a:moveTo>
                <a:cubicBezTo>
                  <a:pt x="1092525" y="1222255"/>
                  <a:pt x="1083368" y="1226662"/>
                  <a:pt x="1088712" y="1237766"/>
                </a:cubicBezTo>
                <a:lnTo>
                  <a:pt x="1079260" y="1242314"/>
                </a:lnTo>
                <a:cubicBezTo>
                  <a:pt x="1088712" y="1237766"/>
                  <a:pt x="1083368" y="1226662"/>
                  <a:pt x="1083368" y="1226662"/>
                </a:cubicBezTo>
                <a:cubicBezTo>
                  <a:pt x="1083368" y="1226662"/>
                  <a:pt x="1083368" y="1226662"/>
                  <a:pt x="1092525" y="1222255"/>
                </a:cubicBezTo>
                <a:close/>
                <a:moveTo>
                  <a:pt x="1044744" y="1217456"/>
                </a:moveTo>
                <a:cubicBezTo>
                  <a:pt x="1050260" y="1228918"/>
                  <a:pt x="1050260" y="1228918"/>
                  <a:pt x="1050260" y="1228918"/>
                </a:cubicBezTo>
                <a:cubicBezTo>
                  <a:pt x="1050260" y="1228918"/>
                  <a:pt x="1050260" y="1228918"/>
                  <a:pt x="1055603" y="1240022"/>
                </a:cubicBezTo>
                <a:cubicBezTo>
                  <a:pt x="1055603" y="1240022"/>
                  <a:pt x="1055603" y="1240022"/>
                  <a:pt x="1050260" y="1228918"/>
                </a:cubicBezTo>
                <a:close/>
                <a:moveTo>
                  <a:pt x="1566240" y="1214875"/>
                </a:moveTo>
                <a:cubicBezTo>
                  <a:pt x="1566240" y="1214875"/>
                  <a:pt x="1566240" y="1214875"/>
                  <a:pt x="1571583" y="1225979"/>
                </a:cubicBezTo>
                <a:cubicBezTo>
                  <a:pt x="1566240" y="1214875"/>
                  <a:pt x="1562427" y="1230385"/>
                  <a:pt x="1566240" y="1214875"/>
                </a:cubicBezTo>
                <a:close/>
                <a:moveTo>
                  <a:pt x="236089" y="1214811"/>
                </a:moveTo>
                <a:cubicBezTo>
                  <a:pt x="234908" y="1213456"/>
                  <a:pt x="236197" y="1220529"/>
                  <a:pt x="229330" y="1223833"/>
                </a:cubicBezTo>
                <a:cubicBezTo>
                  <a:pt x="229330" y="1223833"/>
                  <a:pt x="229330" y="1223833"/>
                  <a:pt x="238486" y="1219427"/>
                </a:cubicBezTo>
                <a:cubicBezTo>
                  <a:pt x="237150" y="1216651"/>
                  <a:pt x="236482" y="1215263"/>
                  <a:pt x="236089" y="1214811"/>
                </a:cubicBezTo>
                <a:close/>
                <a:moveTo>
                  <a:pt x="1110838" y="1213443"/>
                </a:moveTo>
                <a:cubicBezTo>
                  <a:pt x="1110838" y="1213443"/>
                  <a:pt x="1110838" y="1213443"/>
                  <a:pt x="1109693" y="1213994"/>
                </a:cubicBezTo>
                <a:lnTo>
                  <a:pt x="1108176" y="1214724"/>
                </a:lnTo>
                <a:lnTo>
                  <a:pt x="1101681" y="1217849"/>
                </a:lnTo>
                <a:close/>
                <a:moveTo>
                  <a:pt x="1087181" y="1211151"/>
                </a:moveTo>
                <a:cubicBezTo>
                  <a:pt x="1087181" y="1211151"/>
                  <a:pt x="1092525" y="1222255"/>
                  <a:pt x="1083368" y="1226662"/>
                </a:cubicBezTo>
                <a:cubicBezTo>
                  <a:pt x="1083368" y="1226662"/>
                  <a:pt x="1083368" y="1226662"/>
                  <a:pt x="1087181" y="1211151"/>
                </a:cubicBezTo>
                <a:close/>
                <a:moveTo>
                  <a:pt x="161483" y="1210043"/>
                </a:moveTo>
                <a:lnTo>
                  <a:pt x="161608" y="1210101"/>
                </a:lnTo>
                <a:cubicBezTo>
                  <a:pt x="163479" y="1210965"/>
                  <a:pt x="167221" y="1212694"/>
                  <a:pt x="167221" y="1212694"/>
                </a:cubicBezTo>
                <a:close/>
                <a:moveTo>
                  <a:pt x="290081" y="1208716"/>
                </a:moveTo>
                <a:cubicBezTo>
                  <a:pt x="290081" y="1208716"/>
                  <a:pt x="290081" y="1208716"/>
                  <a:pt x="295424" y="1219821"/>
                </a:cubicBezTo>
                <a:lnTo>
                  <a:pt x="286267" y="1224227"/>
                </a:lnTo>
                <a:cubicBezTo>
                  <a:pt x="287603" y="1227003"/>
                  <a:pt x="288271" y="1228391"/>
                  <a:pt x="288522" y="1228911"/>
                </a:cubicBezTo>
                <a:lnTo>
                  <a:pt x="288380" y="1228618"/>
                </a:lnTo>
                <a:lnTo>
                  <a:pt x="286935" y="1225615"/>
                </a:lnTo>
                <a:lnTo>
                  <a:pt x="288271" y="1228391"/>
                </a:lnTo>
                <a:lnTo>
                  <a:pt x="288380" y="1228618"/>
                </a:lnTo>
                <a:lnTo>
                  <a:pt x="291611" y="1235331"/>
                </a:lnTo>
                <a:lnTo>
                  <a:pt x="300767" y="1230925"/>
                </a:lnTo>
                <a:cubicBezTo>
                  <a:pt x="300767" y="1230925"/>
                  <a:pt x="300767" y="1230925"/>
                  <a:pt x="295424" y="1219821"/>
                </a:cubicBezTo>
                <a:cubicBezTo>
                  <a:pt x="304876" y="1215272"/>
                  <a:pt x="290081" y="1208716"/>
                  <a:pt x="290081" y="1208716"/>
                </a:cubicBezTo>
                <a:close/>
                <a:moveTo>
                  <a:pt x="221732" y="1208044"/>
                </a:moveTo>
                <a:lnTo>
                  <a:pt x="221837" y="1208263"/>
                </a:lnTo>
                <a:lnTo>
                  <a:pt x="223986" y="1212729"/>
                </a:lnTo>
                <a:cubicBezTo>
                  <a:pt x="222650" y="1209953"/>
                  <a:pt x="221982" y="1208565"/>
                  <a:pt x="221732" y="1208044"/>
                </a:cubicBezTo>
                <a:close/>
                <a:moveTo>
                  <a:pt x="1096338" y="1206745"/>
                </a:moveTo>
                <a:lnTo>
                  <a:pt x="1101681" y="1217849"/>
                </a:lnTo>
                <a:lnTo>
                  <a:pt x="1095463" y="1220842"/>
                </a:lnTo>
                <a:lnTo>
                  <a:pt x="1092525" y="1222255"/>
                </a:lnTo>
                <a:cubicBezTo>
                  <a:pt x="1087181" y="1211151"/>
                  <a:pt x="1096338" y="1206745"/>
                  <a:pt x="1096338" y="1206745"/>
                </a:cubicBezTo>
                <a:close/>
                <a:moveTo>
                  <a:pt x="197863" y="1206066"/>
                </a:moveTo>
                <a:lnTo>
                  <a:pt x="197885" y="1206113"/>
                </a:lnTo>
                <a:lnTo>
                  <a:pt x="200034" y="1210579"/>
                </a:lnTo>
                <a:close/>
                <a:moveTo>
                  <a:pt x="152253" y="1205779"/>
                </a:moveTo>
                <a:lnTo>
                  <a:pt x="153632" y="1208645"/>
                </a:lnTo>
                <a:lnTo>
                  <a:pt x="154322" y="1210078"/>
                </a:lnTo>
                <a:lnTo>
                  <a:pt x="154409" y="1210259"/>
                </a:lnTo>
                <a:lnTo>
                  <a:pt x="154512" y="1210473"/>
                </a:lnTo>
                <a:lnTo>
                  <a:pt x="154580" y="1210615"/>
                </a:lnTo>
                <a:cubicBezTo>
                  <a:pt x="154322" y="1210078"/>
                  <a:pt x="153632" y="1208645"/>
                  <a:pt x="152253" y="1205779"/>
                </a:cubicBezTo>
                <a:close/>
                <a:moveTo>
                  <a:pt x="152253" y="1205779"/>
                </a:moveTo>
                <a:cubicBezTo>
                  <a:pt x="152253" y="1205779"/>
                  <a:pt x="152253" y="1205779"/>
                  <a:pt x="154124" y="1206644"/>
                </a:cubicBezTo>
                <a:lnTo>
                  <a:pt x="161483" y="1210043"/>
                </a:lnTo>
                <a:lnTo>
                  <a:pt x="160906" y="1209777"/>
                </a:lnTo>
                <a:cubicBezTo>
                  <a:pt x="161608" y="1210101"/>
                  <a:pt x="163479" y="1210965"/>
                  <a:pt x="167221" y="1212694"/>
                </a:cubicBezTo>
                <a:cubicBezTo>
                  <a:pt x="167221" y="1212694"/>
                  <a:pt x="157769" y="1217242"/>
                  <a:pt x="152253" y="1205779"/>
                </a:cubicBezTo>
                <a:close/>
                <a:moveTo>
                  <a:pt x="1243149" y="1204918"/>
                </a:moveTo>
                <a:cubicBezTo>
                  <a:pt x="1243149" y="1204918"/>
                  <a:pt x="1243149" y="1204918"/>
                  <a:pt x="1243817" y="1206306"/>
                </a:cubicBezTo>
                <a:lnTo>
                  <a:pt x="1244141" y="1206979"/>
                </a:lnTo>
                <a:lnTo>
                  <a:pt x="1245487" y="1209776"/>
                </a:lnTo>
                <a:lnTo>
                  <a:pt x="1245635" y="1210082"/>
                </a:lnTo>
                <a:lnTo>
                  <a:pt x="1248493" y="1216022"/>
                </a:lnTo>
                <a:cubicBezTo>
                  <a:pt x="1245821" y="1210470"/>
                  <a:pt x="1245821" y="1210470"/>
                  <a:pt x="1245821" y="1210470"/>
                </a:cubicBezTo>
                <a:lnTo>
                  <a:pt x="1245635" y="1210082"/>
                </a:lnTo>
                <a:lnTo>
                  <a:pt x="1244141" y="1206979"/>
                </a:lnTo>
                <a:close/>
                <a:moveTo>
                  <a:pt x="212971" y="1204354"/>
                </a:moveTo>
                <a:lnTo>
                  <a:pt x="210631" y="1205480"/>
                </a:lnTo>
                <a:cubicBezTo>
                  <a:pt x="209486" y="1206031"/>
                  <a:pt x="209486" y="1206031"/>
                  <a:pt x="209486" y="1206031"/>
                </a:cubicBezTo>
                <a:close/>
                <a:moveTo>
                  <a:pt x="1276258" y="1202661"/>
                </a:moveTo>
                <a:lnTo>
                  <a:pt x="1270586" y="1205390"/>
                </a:lnTo>
                <a:lnTo>
                  <a:pt x="1267101" y="1207067"/>
                </a:lnTo>
                <a:lnTo>
                  <a:pt x="1272445" y="1218171"/>
                </a:lnTo>
                <a:cubicBezTo>
                  <a:pt x="1272445" y="1218171"/>
                  <a:pt x="1272445" y="1218171"/>
                  <a:pt x="1267101" y="1207067"/>
                </a:cubicBezTo>
                <a:cubicBezTo>
                  <a:pt x="1267101" y="1207067"/>
                  <a:pt x="1267101" y="1207067"/>
                  <a:pt x="1268246" y="1206516"/>
                </a:cubicBezTo>
                <a:lnTo>
                  <a:pt x="1270586" y="1205390"/>
                </a:lnTo>
                <a:lnTo>
                  <a:pt x="1275113" y="1203212"/>
                </a:lnTo>
                <a:cubicBezTo>
                  <a:pt x="1276258" y="1202661"/>
                  <a:pt x="1276258" y="1202661"/>
                  <a:pt x="1276258" y="1202661"/>
                </a:cubicBezTo>
                <a:close/>
                <a:moveTo>
                  <a:pt x="218643" y="1201625"/>
                </a:moveTo>
                <a:cubicBezTo>
                  <a:pt x="218643" y="1201625"/>
                  <a:pt x="218643" y="1201625"/>
                  <a:pt x="217498" y="1202176"/>
                </a:cubicBezTo>
                <a:lnTo>
                  <a:pt x="212971" y="1204354"/>
                </a:lnTo>
                <a:close/>
                <a:moveTo>
                  <a:pt x="1594005" y="1201514"/>
                </a:moveTo>
                <a:cubicBezTo>
                  <a:pt x="1594005" y="1201514"/>
                  <a:pt x="1594005" y="1201514"/>
                  <a:pt x="1599348" y="1212618"/>
                </a:cubicBezTo>
                <a:cubicBezTo>
                  <a:pt x="1599348" y="1212618"/>
                  <a:pt x="1599348" y="1212618"/>
                  <a:pt x="1590192" y="1217025"/>
                </a:cubicBezTo>
                <a:cubicBezTo>
                  <a:pt x="1590192" y="1217025"/>
                  <a:pt x="1590192" y="1217025"/>
                  <a:pt x="1594005" y="1201514"/>
                </a:cubicBezTo>
                <a:close/>
                <a:moveTo>
                  <a:pt x="170862" y="1196825"/>
                </a:moveTo>
                <a:cubicBezTo>
                  <a:pt x="170862" y="1196825"/>
                  <a:pt x="170862" y="1196825"/>
                  <a:pt x="161705" y="1201231"/>
                </a:cubicBezTo>
                <a:close/>
                <a:moveTo>
                  <a:pt x="170862" y="1196825"/>
                </a:moveTo>
                <a:lnTo>
                  <a:pt x="173051" y="1201374"/>
                </a:lnTo>
                <a:lnTo>
                  <a:pt x="172931" y="1201123"/>
                </a:lnTo>
                <a:cubicBezTo>
                  <a:pt x="172241" y="1199691"/>
                  <a:pt x="170862" y="1196825"/>
                  <a:pt x="170862" y="1196825"/>
                </a:cubicBezTo>
                <a:close/>
                <a:moveTo>
                  <a:pt x="170862" y="1196825"/>
                </a:moveTo>
                <a:cubicBezTo>
                  <a:pt x="170862" y="1196825"/>
                  <a:pt x="176378" y="1208287"/>
                  <a:pt x="185534" y="1203881"/>
                </a:cubicBezTo>
                <a:cubicBezTo>
                  <a:pt x="176378" y="1208287"/>
                  <a:pt x="176378" y="1208287"/>
                  <a:pt x="176378" y="1208287"/>
                </a:cubicBezTo>
                <a:lnTo>
                  <a:pt x="173051" y="1201374"/>
                </a:lnTo>
                <a:lnTo>
                  <a:pt x="173189" y="1201661"/>
                </a:lnTo>
                <a:cubicBezTo>
                  <a:pt x="172931" y="1201123"/>
                  <a:pt x="172241" y="1199691"/>
                  <a:pt x="170862" y="1196825"/>
                </a:cubicBezTo>
                <a:close/>
                <a:moveTo>
                  <a:pt x="159556" y="1196765"/>
                </a:moveTo>
                <a:lnTo>
                  <a:pt x="159701" y="1197067"/>
                </a:lnTo>
                <a:cubicBezTo>
                  <a:pt x="160369" y="1198455"/>
                  <a:pt x="161705" y="1201231"/>
                  <a:pt x="161705" y="1201231"/>
                </a:cubicBezTo>
                <a:close/>
                <a:moveTo>
                  <a:pt x="159451" y="1196547"/>
                </a:moveTo>
                <a:lnTo>
                  <a:pt x="159534" y="1196718"/>
                </a:lnTo>
                <a:lnTo>
                  <a:pt x="161705" y="1201231"/>
                </a:lnTo>
                <a:cubicBezTo>
                  <a:pt x="160369" y="1198455"/>
                  <a:pt x="159701" y="1197067"/>
                  <a:pt x="159451" y="1196547"/>
                </a:cubicBezTo>
                <a:close/>
                <a:moveTo>
                  <a:pt x="193059" y="1196085"/>
                </a:moveTo>
                <a:lnTo>
                  <a:pt x="194691" y="1199475"/>
                </a:lnTo>
                <a:cubicBezTo>
                  <a:pt x="194691" y="1199475"/>
                  <a:pt x="194691" y="1199475"/>
                  <a:pt x="194002" y="1198042"/>
                </a:cubicBezTo>
                <a:close/>
                <a:moveTo>
                  <a:pt x="1250274" y="1195533"/>
                </a:moveTo>
                <a:cubicBezTo>
                  <a:pt x="1250533" y="1196071"/>
                  <a:pt x="1251222" y="1197504"/>
                  <a:pt x="1252601" y="1200369"/>
                </a:cubicBezTo>
                <a:cubicBezTo>
                  <a:pt x="1252601" y="1200369"/>
                  <a:pt x="1249499" y="1193922"/>
                  <a:pt x="1250274" y="1195533"/>
                </a:cubicBezTo>
                <a:close/>
                <a:moveTo>
                  <a:pt x="146910" y="1194675"/>
                </a:moveTo>
                <a:lnTo>
                  <a:pt x="161705" y="1201231"/>
                </a:lnTo>
                <a:cubicBezTo>
                  <a:pt x="152253" y="1205779"/>
                  <a:pt x="152253" y="1205779"/>
                  <a:pt x="152253" y="1205779"/>
                </a:cubicBezTo>
                <a:close/>
                <a:moveTo>
                  <a:pt x="192364" y="1194639"/>
                </a:moveTo>
                <a:lnTo>
                  <a:pt x="192421" y="1194758"/>
                </a:lnTo>
                <a:lnTo>
                  <a:pt x="193059" y="1196085"/>
                </a:lnTo>
                <a:close/>
                <a:moveTo>
                  <a:pt x="158478" y="1194524"/>
                </a:moveTo>
                <a:lnTo>
                  <a:pt x="158511" y="1194593"/>
                </a:lnTo>
                <a:lnTo>
                  <a:pt x="159556" y="1196765"/>
                </a:lnTo>
                <a:lnTo>
                  <a:pt x="159534" y="1196718"/>
                </a:lnTo>
                <a:close/>
                <a:moveTo>
                  <a:pt x="1408569" y="1194136"/>
                </a:moveTo>
                <a:cubicBezTo>
                  <a:pt x="1413913" y="1205240"/>
                  <a:pt x="1413913" y="1205240"/>
                  <a:pt x="1404756" y="1209646"/>
                </a:cubicBezTo>
                <a:close/>
                <a:moveTo>
                  <a:pt x="1408569" y="1194136"/>
                </a:moveTo>
                <a:cubicBezTo>
                  <a:pt x="1399413" y="1198542"/>
                  <a:pt x="1399413" y="1198542"/>
                  <a:pt x="1404756" y="1209646"/>
                </a:cubicBezTo>
                <a:lnTo>
                  <a:pt x="1413913" y="1205240"/>
                </a:lnTo>
                <a:cubicBezTo>
                  <a:pt x="1408569" y="1194136"/>
                  <a:pt x="1408569" y="1194136"/>
                  <a:pt x="1408569" y="1194136"/>
                </a:cubicBezTo>
                <a:close/>
                <a:moveTo>
                  <a:pt x="1237634" y="1193455"/>
                </a:moveTo>
                <a:lnTo>
                  <a:pt x="1228477" y="1197861"/>
                </a:lnTo>
                <a:cubicBezTo>
                  <a:pt x="1237634" y="1193455"/>
                  <a:pt x="1237634" y="1193455"/>
                  <a:pt x="1237634" y="1193455"/>
                </a:cubicBezTo>
                <a:close/>
                <a:moveTo>
                  <a:pt x="1124103" y="1193384"/>
                </a:moveTo>
                <a:cubicBezTo>
                  <a:pt x="1124103" y="1193384"/>
                  <a:pt x="1124103" y="1193384"/>
                  <a:pt x="1114947" y="1197790"/>
                </a:cubicBezTo>
                <a:cubicBezTo>
                  <a:pt x="1114947" y="1197790"/>
                  <a:pt x="1114947" y="1197790"/>
                  <a:pt x="1124103" y="1193384"/>
                </a:cubicBezTo>
                <a:close/>
                <a:moveTo>
                  <a:pt x="180019" y="1192419"/>
                </a:moveTo>
                <a:lnTo>
                  <a:pt x="185534" y="1203881"/>
                </a:lnTo>
                <a:cubicBezTo>
                  <a:pt x="185534" y="1203881"/>
                  <a:pt x="185534" y="1203881"/>
                  <a:pt x="180019" y="1192419"/>
                </a:cubicBezTo>
                <a:close/>
                <a:moveTo>
                  <a:pt x="1127588" y="1191707"/>
                </a:moveTo>
                <a:lnTo>
                  <a:pt x="1126012" y="1192466"/>
                </a:lnTo>
                <a:lnTo>
                  <a:pt x="1125248" y="1192833"/>
                </a:lnTo>
                <a:cubicBezTo>
                  <a:pt x="1124103" y="1193384"/>
                  <a:pt x="1124103" y="1193384"/>
                  <a:pt x="1124103" y="1193384"/>
                </a:cubicBezTo>
                <a:close/>
                <a:moveTo>
                  <a:pt x="157030" y="1191515"/>
                </a:moveTo>
                <a:lnTo>
                  <a:pt x="158478" y="1194524"/>
                </a:lnTo>
                <a:lnTo>
                  <a:pt x="158366" y="1194291"/>
                </a:lnTo>
                <a:close/>
                <a:moveTo>
                  <a:pt x="1157212" y="1191128"/>
                </a:moveTo>
                <a:cubicBezTo>
                  <a:pt x="1157212" y="1191128"/>
                  <a:pt x="1147760" y="1195676"/>
                  <a:pt x="1153103" y="1206780"/>
                </a:cubicBezTo>
                <a:cubicBezTo>
                  <a:pt x="1143947" y="1211187"/>
                  <a:pt x="1143947" y="1211187"/>
                  <a:pt x="1143947" y="1211187"/>
                </a:cubicBezTo>
                <a:cubicBezTo>
                  <a:pt x="1143947" y="1211187"/>
                  <a:pt x="1143947" y="1211187"/>
                  <a:pt x="1147760" y="1195676"/>
                </a:cubicBezTo>
                <a:cubicBezTo>
                  <a:pt x="1157212" y="1191128"/>
                  <a:pt x="1157212" y="1191128"/>
                  <a:pt x="1157212" y="1191128"/>
                </a:cubicBezTo>
                <a:close/>
                <a:moveTo>
                  <a:pt x="202007" y="1190487"/>
                </a:moveTo>
                <a:lnTo>
                  <a:pt x="202075" y="1190628"/>
                </a:lnTo>
                <a:cubicBezTo>
                  <a:pt x="202764" y="1192061"/>
                  <a:pt x="204143" y="1194927"/>
                  <a:pt x="204143" y="1194927"/>
                </a:cubicBezTo>
                <a:close/>
                <a:moveTo>
                  <a:pt x="1588662" y="1190410"/>
                </a:moveTo>
                <a:cubicBezTo>
                  <a:pt x="1588662" y="1190410"/>
                  <a:pt x="1588662" y="1190410"/>
                  <a:pt x="1589330" y="1191798"/>
                </a:cubicBezTo>
                <a:lnTo>
                  <a:pt x="1591834" y="1197001"/>
                </a:lnTo>
                <a:lnTo>
                  <a:pt x="1591751" y="1196829"/>
                </a:lnTo>
                <a:cubicBezTo>
                  <a:pt x="1592001" y="1197350"/>
                  <a:pt x="1592669" y="1198738"/>
                  <a:pt x="1594005" y="1201514"/>
                </a:cubicBezTo>
                <a:cubicBezTo>
                  <a:pt x="1594005" y="1201514"/>
                  <a:pt x="1594005" y="1201514"/>
                  <a:pt x="1584848" y="1205920"/>
                </a:cubicBezTo>
                <a:cubicBezTo>
                  <a:pt x="1594005" y="1201514"/>
                  <a:pt x="1594005" y="1201514"/>
                  <a:pt x="1588662" y="1190410"/>
                </a:cubicBezTo>
                <a:close/>
                <a:moveTo>
                  <a:pt x="156362" y="1190127"/>
                </a:moveTo>
                <a:cubicBezTo>
                  <a:pt x="157698" y="1192903"/>
                  <a:pt x="158366" y="1194291"/>
                  <a:pt x="158616" y="1194812"/>
                </a:cubicBezTo>
                <a:lnTo>
                  <a:pt x="158511" y="1194593"/>
                </a:lnTo>
                <a:close/>
                <a:moveTo>
                  <a:pt x="1133260" y="1188978"/>
                </a:moveTo>
                <a:cubicBezTo>
                  <a:pt x="1133260" y="1188978"/>
                  <a:pt x="1133260" y="1188978"/>
                  <a:pt x="1132115" y="1189529"/>
                </a:cubicBezTo>
                <a:lnTo>
                  <a:pt x="1127588" y="1191707"/>
                </a:lnTo>
                <a:close/>
                <a:moveTo>
                  <a:pt x="303173" y="1188299"/>
                </a:moveTo>
                <a:cubicBezTo>
                  <a:pt x="294017" y="1192706"/>
                  <a:pt x="294017" y="1192706"/>
                  <a:pt x="294017" y="1192706"/>
                </a:cubicBezTo>
                <a:close/>
                <a:moveTo>
                  <a:pt x="1597818" y="1186004"/>
                </a:moveTo>
                <a:cubicBezTo>
                  <a:pt x="1594005" y="1201514"/>
                  <a:pt x="1594005" y="1201514"/>
                  <a:pt x="1603162" y="1197108"/>
                </a:cubicBezTo>
                <a:cubicBezTo>
                  <a:pt x="1603162" y="1197108"/>
                  <a:pt x="1603162" y="1197108"/>
                  <a:pt x="1594005" y="1201514"/>
                </a:cubicBezTo>
                <a:lnTo>
                  <a:pt x="1591834" y="1197001"/>
                </a:lnTo>
                <a:lnTo>
                  <a:pt x="1591890" y="1197117"/>
                </a:lnTo>
                <a:lnTo>
                  <a:pt x="1593337" y="1200126"/>
                </a:lnTo>
                <a:lnTo>
                  <a:pt x="1592001" y="1197350"/>
                </a:lnTo>
                <a:lnTo>
                  <a:pt x="1591890" y="1197117"/>
                </a:lnTo>
                <a:lnTo>
                  <a:pt x="1588662" y="1190410"/>
                </a:lnTo>
                <a:close/>
                <a:moveTo>
                  <a:pt x="165519" y="1185721"/>
                </a:moveTo>
                <a:cubicBezTo>
                  <a:pt x="165519" y="1185721"/>
                  <a:pt x="165519" y="1185721"/>
                  <a:pt x="170862" y="1196825"/>
                </a:cubicBezTo>
                <a:cubicBezTo>
                  <a:pt x="170862" y="1196825"/>
                  <a:pt x="165519" y="1185721"/>
                  <a:pt x="156362" y="1190127"/>
                </a:cubicBezTo>
                <a:close/>
                <a:moveTo>
                  <a:pt x="1085479" y="1184178"/>
                </a:moveTo>
                <a:cubicBezTo>
                  <a:pt x="1090822" y="1195282"/>
                  <a:pt x="1090822" y="1195282"/>
                  <a:pt x="1090822" y="1195282"/>
                </a:cubicBezTo>
                <a:close/>
                <a:moveTo>
                  <a:pt x="198627" y="1183464"/>
                </a:moveTo>
                <a:lnTo>
                  <a:pt x="202007" y="1190487"/>
                </a:lnTo>
                <a:lnTo>
                  <a:pt x="201816" y="1190091"/>
                </a:lnTo>
                <a:cubicBezTo>
                  <a:pt x="202075" y="1190628"/>
                  <a:pt x="202764" y="1192061"/>
                  <a:pt x="204143" y="1194927"/>
                </a:cubicBezTo>
                <a:lnTo>
                  <a:pt x="201780" y="1196064"/>
                </a:lnTo>
                <a:lnTo>
                  <a:pt x="194691" y="1199475"/>
                </a:lnTo>
                <a:cubicBezTo>
                  <a:pt x="194691" y="1199475"/>
                  <a:pt x="193312" y="1196609"/>
                  <a:pt x="192623" y="1195177"/>
                </a:cubicBezTo>
                <a:lnTo>
                  <a:pt x="192421" y="1194758"/>
                </a:lnTo>
                <a:lnTo>
                  <a:pt x="189175" y="1188013"/>
                </a:lnTo>
                <a:close/>
                <a:moveTo>
                  <a:pt x="186921" y="1183328"/>
                </a:moveTo>
                <a:lnTo>
                  <a:pt x="186973" y="1183436"/>
                </a:lnTo>
                <a:lnTo>
                  <a:pt x="187026" y="1183546"/>
                </a:lnTo>
                <a:lnTo>
                  <a:pt x="189175" y="1188013"/>
                </a:lnTo>
                <a:cubicBezTo>
                  <a:pt x="187839" y="1185237"/>
                  <a:pt x="187171" y="1183848"/>
                  <a:pt x="186921" y="1183328"/>
                </a:cubicBezTo>
                <a:close/>
                <a:moveTo>
                  <a:pt x="1232290" y="1182351"/>
                </a:moveTo>
                <a:lnTo>
                  <a:pt x="1223134" y="1186757"/>
                </a:lnTo>
                <a:cubicBezTo>
                  <a:pt x="1232290" y="1182351"/>
                  <a:pt x="1232290" y="1182351"/>
                  <a:pt x="1232290" y="1182351"/>
                </a:cubicBezTo>
                <a:close/>
                <a:moveTo>
                  <a:pt x="1118587" y="1181922"/>
                </a:moveTo>
                <a:lnTo>
                  <a:pt x="1124103" y="1193384"/>
                </a:lnTo>
                <a:cubicBezTo>
                  <a:pt x="1124103" y="1193384"/>
                  <a:pt x="1124103" y="1193384"/>
                  <a:pt x="1118587" y="1181922"/>
                </a:cubicBezTo>
                <a:close/>
                <a:moveTo>
                  <a:pt x="174675" y="1181315"/>
                </a:moveTo>
                <a:lnTo>
                  <a:pt x="176859" y="1185853"/>
                </a:lnTo>
                <a:lnTo>
                  <a:pt x="176679" y="1185479"/>
                </a:lnTo>
                <a:cubicBezTo>
                  <a:pt x="176011" y="1184091"/>
                  <a:pt x="174675" y="1181315"/>
                  <a:pt x="174675" y="1181315"/>
                </a:cubicBezTo>
                <a:close/>
                <a:moveTo>
                  <a:pt x="174675" y="1181315"/>
                </a:moveTo>
                <a:lnTo>
                  <a:pt x="189175" y="1188013"/>
                </a:lnTo>
                <a:cubicBezTo>
                  <a:pt x="180019" y="1192419"/>
                  <a:pt x="189175" y="1188013"/>
                  <a:pt x="180019" y="1192419"/>
                </a:cubicBezTo>
                <a:lnTo>
                  <a:pt x="176859" y="1185853"/>
                </a:lnTo>
                <a:lnTo>
                  <a:pt x="176930" y="1185999"/>
                </a:lnTo>
                <a:cubicBezTo>
                  <a:pt x="176679" y="1185479"/>
                  <a:pt x="176011" y="1184091"/>
                  <a:pt x="174675" y="1181315"/>
                </a:cubicBezTo>
                <a:close/>
                <a:moveTo>
                  <a:pt x="1135081" y="1181044"/>
                </a:moveTo>
                <a:lnTo>
                  <a:pt x="1133715" y="1186994"/>
                </a:lnTo>
                <a:cubicBezTo>
                  <a:pt x="1133260" y="1188978"/>
                  <a:pt x="1133260" y="1188978"/>
                  <a:pt x="1133260" y="1188978"/>
                </a:cubicBezTo>
                <a:close/>
                <a:moveTo>
                  <a:pt x="1265399" y="1180094"/>
                </a:moveTo>
                <a:lnTo>
                  <a:pt x="1258151" y="1183582"/>
                </a:lnTo>
                <a:lnTo>
                  <a:pt x="1257387" y="1183950"/>
                </a:lnTo>
                <a:cubicBezTo>
                  <a:pt x="1256242" y="1184501"/>
                  <a:pt x="1256242" y="1184501"/>
                  <a:pt x="1256242" y="1184501"/>
                </a:cubicBezTo>
                <a:close/>
                <a:moveTo>
                  <a:pt x="1127744" y="1177516"/>
                </a:moveTo>
                <a:cubicBezTo>
                  <a:pt x="1127744" y="1177516"/>
                  <a:pt x="1127744" y="1177516"/>
                  <a:pt x="1133260" y="1188978"/>
                </a:cubicBezTo>
                <a:close/>
                <a:moveTo>
                  <a:pt x="1116438" y="1177456"/>
                </a:moveTo>
                <a:lnTo>
                  <a:pt x="1116583" y="1177758"/>
                </a:lnTo>
                <a:cubicBezTo>
                  <a:pt x="1117251" y="1179146"/>
                  <a:pt x="1118587" y="1181922"/>
                  <a:pt x="1118587" y="1181922"/>
                </a:cubicBezTo>
                <a:close/>
                <a:moveTo>
                  <a:pt x="211269" y="1177381"/>
                </a:moveTo>
                <a:lnTo>
                  <a:pt x="208929" y="1178507"/>
                </a:lnTo>
                <a:cubicBezTo>
                  <a:pt x="207784" y="1179058"/>
                  <a:pt x="207784" y="1179058"/>
                  <a:pt x="207784" y="1179058"/>
                </a:cubicBezTo>
                <a:close/>
                <a:moveTo>
                  <a:pt x="183832" y="1176908"/>
                </a:moveTo>
                <a:cubicBezTo>
                  <a:pt x="198627" y="1183464"/>
                  <a:pt x="189175" y="1188013"/>
                  <a:pt x="189175" y="1188013"/>
                </a:cubicBezTo>
                <a:cubicBezTo>
                  <a:pt x="189175" y="1188013"/>
                  <a:pt x="187839" y="1185237"/>
                  <a:pt x="187171" y="1183848"/>
                </a:cubicBezTo>
                <a:lnTo>
                  <a:pt x="187026" y="1183546"/>
                </a:lnTo>
                <a:close/>
                <a:moveTo>
                  <a:pt x="1104087" y="1175224"/>
                </a:moveTo>
                <a:cubicBezTo>
                  <a:pt x="1099979" y="1190876"/>
                  <a:pt x="1099979" y="1190876"/>
                  <a:pt x="1109431" y="1186328"/>
                </a:cubicBezTo>
                <a:cubicBezTo>
                  <a:pt x="1114947" y="1197790"/>
                  <a:pt x="1114947" y="1197790"/>
                  <a:pt x="1114947" y="1197790"/>
                </a:cubicBezTo>
                <a:cubicBezTo>
                  <a:pt x="1105495" y="1202339"/>
                  <a:pt x="1105495" y="1202339"/>
                  <a:pt x="1105495" y="1202339"/>
                </a:cubicBezTo>
                <a:lnTo>
                  <a:pt x="1096338" y="1206745"/>
                </a:lnTo>
                <a:cubicBezTo>
                  <a:pt x="1090822" y="1195282"/>
                  <a:pt x="1099979" y="1190876"/>
                  <a:pt x="1090822" y="1195282"/>
                </a:cubicBezTo>
                <a:cubicBezTo>
                  <a:pt x="1090822" y="1195282"/>
                  <a:pt x="1085479" y="1184178"/>
                  <a:pt x="1094635" y="1179772"/>
                </a:cubicBezTo>
                <a:cubicBezTo>
                  <a:pt x="1094635" y="1179772"/>
                  <a:pt x="1094635" y="1179772"/>
                  <a:pt x="1104087" y="1175224"/>
                </a:cubicBezTo>
                <a:close/>
                <a:moveTo>
                  <a:pt x="216940" y="1174652"/>
                </a:moveTo>
                <a:cubicBezTo>
                  <a:pt x="216940" y="1174652"/>
                  <a:pt x="216940" y="1174652"/>
                  <a:pt x="215796" y="1175203"/>
                </a:cubicBezTo>
                <a:lnTo>
                  <a:pt x="211269" y="1177381"/>
                </a:lnTo>
                <a:close/>
                <a:moveTo>
                  <a:pt x="160175" y="1174616"/>
                </a:moveTo>
                <a:lnTo>
                  <a:pt x="174675" y="1181315"/>
                </a:lnTo>
                <a:lnTo>
                  <a:pt x="165519" y="1185721"/>
                </a:lnTo>
                <a:cubicBezTo>
                  <a:pt x="165519" y="1185721"/>
                  <a:pt x="151019" y="1179023"/>
                  <a:pt x="160175" y="1174616"/>
                </a:cubicBezTo>
                <a:cubicBezTo>
                  <a:pt x="160175" y="1174616"/>
                  <a:pt x="165519" y="1185721"/>
                  <a:pt x="160175" y="1174616"/>
                </a:cubicBezTo>
                <a:close/>
                <a:moveTo>
                  <a:pt x="1592302" y="1174541"/>
                </a:moveTo>
                <a:cubicBezTo>
                  <a:pt x="1583146" y="1178947"/>
                  <a:pt x="1588662" y="1190410"/>
                  <a:pt x="1583146" y="1178947"/>
                </a:cubicBezTo>
                <a:close/>
                <a:moveTo>
                  <a:pt x="1580933" y="1174350"/>
                </a:moveTo>
                <a:lnTo>
                  <a:pt x="1581142" y="1174783"/>
                </a:lnTo>
                <a:cubicBezTo>
                  <a:pt x="1581810" y="1176171"/>
                  <a:pt x="1583146" y="1178947"/>
                  <a:pt x="1583146" y="1178947"/>
                </a:cubicBezTo>
                <a:close/>
                <a:moveTo>
                  <a:pt x="1136901" y="1173109"/>
                </a:moveTo>
                <a:cubicBezTo>
                  <a:pt x="1136901" y="1173109"/>
                  <a:pt x="1136901" y="1173109"/>
                  <a:pt x="1136446" y="1175093"/>
                </a:cubicBezTo>
                <a:lnTo>
                  <a:pt x="1135081" y="1181044"/>
                </a:lnTo>
                <a:close/>
                <a:moveTo>
                  <a:pt x="466339" y="1172833"/>
                </a:moveTo>
                <a:cubicBezTo>
                  <a:pt x="466589" y="1173353"/>
                  <a:pt x="467257" y="1174741"/>
                  <a:pt x="468593" y="1177518"/>
                </a:cubicBezTo>
                <a:cubicBezTo>
                  <a:pt x="477750" y="1173111"/>
                  <a:pt x="477750" y="1173111"/>
                  <a:pt x="477750" y="1173111"/>
                </a:cubicBezTo>
                <a:lnTo>
                  <a:pt x="468593" y="1177518"/>
                </a:lnTo>
                <a:cubicBezTo>
                  <a:pt x="468593" y="1177518"/>
                  <a:pt x="465588" y="1171271"/>
                  <a:pt x="466339" y="1172833"/>
                </a:cubicBezTo>
                <a:close/>
                <a:moveTo>
                  <a:pt x="1125490" y="1172831"/>
                </a:moveTo>
                <a:lnTo>
                  <a:pt x="1125595" y="1173049"/>
                </a:lnTo>
                <a:lnTo>
                  <a:pt x="1127744" y="1177516"/>
                </a:lnTo>
                <a:cubicBezTo>
                  <a:pt x="1126408" y="1174740"/>
                  <a:pt x="1125740" y="1173351"/>
                  <a:pt x="1125490" y="1172831"/>
                </a:cubicBezTo>
                <a:close/>
                <a:moveTo>
                  <a:pt x="1454648" y="1171963"/>
                </a:moveTo>
                <a:cubicBezTo>
                  <a:pt x="1445491" y="1176369"/>
                  <a:pt x="1445491" y="1176369"/>
                  <a:pt x="1445491" y="1176369"/>
                </a:cubicBezTo>
                <a:close/>
                <a:moveTo>
                  <a:pt x="1226947" y="1171247"/>
                </a:moveTo>
                <a:cubicBezTo>
                  <a:pt x="1217790" y="1175653"/>
                  <a:pt x="1217790" y="1175653"/>
                  <a:pt x="1217790" y="1175653"/>
                </a:cubicBezTo>
                <a:cubicBezTo>
                  <a:pt x="1226947" y="1171247"/>
                  <a:pt x="1226947" y="1171247"/>
                  <a:pt x="1226947" y="1171247"/>
                </a:cubicBezTo>
                <a:close/>
                <a:moveTo>
                  <a:pt x="1113244" y="1170818"/>
                </a:moveTo>
                <a:lnTo>
                  <a:pt x="1116438" y="1177456"/>
                </a:lnTo>
                <a:lnTo>
                  <a:pt x="1116333" y="1177237"/>
                </a:lnTo>
                <a:cubicBezTo>
                  <a:pt x="1116583" y="1177758"/>
                  <a:pt x="1117251" y="1179146"/>
                  <a:pt x="1118587" y="1181922"/>
                </a:cubicBezTo>
                <a:lnTo>
                  <a:pt x="1112916" y="1184651"/>
                </a:lnTo>
                <a:lnTo>
                  <a:pt x="1110575" y="1185777"/>
                </a:lnTo>
                <a:cubicBezTo>
                  <a:pt x="1109431" y="1186328"/>
                  <a:pt x="1109431" y="1186328"/>
                  <a:pt x="1109431" y="1186328"/>
                </a:cubicBezTo>
                <a:close/>
                <a:moveTo>
                  <a:pt x="1360916" y="1169829"/>
                </a:moveTo>
                <a:cubicBezTo>
                  <a:pt x="1357590" y="1169507"/>
                  <a:pt x="1355445" y="1178232"/>
                  <a:pt x="1355445" y="1178232"/>
                </a:cubicBezTo>
                <a:lnTo>
                  <a:pt x="1364601" y="1173825"/>
                </a:lnTo>
                <a:cubicBezTo>
                  <a:pt x="1363265" y="1171049"/>
                  <a:pt x="1362025" y="1169937"/>
                  <a:pt x="1360916" y="1169829"/>
                </a:cubicBezTo>
                <a:close/>
                <a:moveTo>
                  <a:pt x="1260055" y="1168990"/>
                </a:moveTo>
                <a:cubicBezTo>
                  <a:pt x="1265399" y="1180094"/>
                  <a:pt x="1265399" y="1180094"/>
                  <a:pt x="1256242" y="1184501"/>
                </a:cubicBezTo>
                <a:cubicBezTo>
                  <a:pt x="1256242" y="1184501"/>
                  <a:pt x="1250899" y="1173396"/>
                  <a:pt x="1260055" y="1168990"/>
                </a:cubicBezTo>
                <a:close/>
                <a:moveTo>
                  <a:pt x="1260055" y="1168990"/>
                </a:moveTo>
                <a:lnTo>
                  <a:pt x="1250899" y="1173396"/>
                </a:lnTo>
                <a:cubicBezTo>
                  <a:pt x="1256242" y="1184501"/>
                  <a:pt x="1256242" y="1184501"/>
                  <a:pt x="1256242" y="1184501"/>
                </a:cubicBezTo>
                <a:lnTo>
                  <a:pt x="1247086" y="1188907"/>
                </a:lnTo>
                <a:lnTo>
                  <a:pt x="1252601" y="1200369"/>
                </a:lnTo>
                <a:lnTo>
                  <a:pt x="1256242" y="1184501"/>
                </a:lnTo>
                <a:lnTo>
                  <a:pt x="1261758" y="1195963"/>
                </a:lnTo>
                <a:cubicBezTo>
                  <a:pt x="1261758" y="1195963"/>
                  <a:pt x="1261758" y="1195963"/>
                  <a:pt x="1270915" y="1191557"/>
                </a:cubicBezTo>
                <a:cubicBezTo>
                  <a:pt x="1270915" y="1191557"/>
                  <a:pt x="1270915" y="1191557"/>
                  <a:pt x="1270225" y="1190124"/>
                </a:cubicBezTo>
                <a:lnTo>
                  <a:pt x="1268749" y="1187057"/>
                </a:lnTo>
                <a:lnTo>
                  <a:pt x="1265399" y="1180094"/>
                </a:lnTo>
                <a:close/>
                <a:moveTo>
                  <a:pt x="178488" y="1165804"/>
                </a:moveTo>
                <a:lnTo>
                  <a:pt x="169332" y="1170210"/>
                </a:lnTo>
                <a:cubicBezTo>
                  <a:pt x="169332" y="1170210"/>
                  <a:pt x="169332" y="1170210"/>
                  <a:pt x="170477" y="1169660"/>
                </a:cubicBezTo>
                <a:lnTo>
                  <a:pt x="171994" y="1168929"/>
                </a:lnTo>
                <a:close/>
                <a:moveTo>
                  <a:pt x="1087163" y="1164242"/>
                </a:moveTo>
                <a:lnTo>
                  <a:pt x="1087288" y="1164504"/>
                </a:lnTo>
                <a:cubicBezTo>
                  <a:pt x="1087956" y="1165892"/>
                  <a:pt x="1089292" y="1168668"/>
                  <a:pt x="1089292" y="1168668"/>
                </a:cubicBezTo>
                <a:close/>
                <a:moveTo>
                  <a:pt x="301167" y="1163624"/>
                </a:moveTo>
                <a:cubicBezTo>
                  <a:pt x="302979" y="1164461"/>
                  <a:pt x="304315" y="1167237"/>
                  <a:pt x="306987" y="1172789"/>
                </a:cubicBezTo>
                <a:cubicBezTo>
                  <a:pt x="297830" y="1177195"/>
                  <a:pt x="292487" y="1166091"/>
                  <a:pt x="292487" y="1166091"/>
                </a:cubicBezTo>
                <a:cubicBezTo>
                  <a:pt x="297065" y="1163888"/>
                  <a:pt x="299354" y="1162786"/>
                  <a:pt x="301167" y="1163624"/>
                </a:cubicBezTo>
                <a:close/>
                <a:moveTo>
                  <a:pt x="211597" y="1163548"/>
                </a:moveTo>
                <a:cubicBezTo>
                  <a:pt x="216940" y="1174652"/>
                  <a:pt x="216940" y="1174652"/>
                  <a:pt x="216940" y="1174652"/>
                </a:cubicBezTo>
                <a:close/>
                <a:moveTo>
                  <a:pt x="154832" y="1163512"/>
                </a:moveTo>
                <a:lnTo>
                  <a:pt x="160175" y="1174616"/>
                </a:lnTo>
                <a:lnTo>
                  <a:pt x="151019" y="1179023"/>
                </a:lnTo>
                <a:cubicBezTo>
                  <a:pt x="151019" y="1179023"/>
                  <a:pt x="151019" y="1179023"/>
                  <a:pt x="154832" y="1163512"/>
                </a:cubicBezTo>
                <a:close/>
                <a:moveTo>
                  <a:pt x="216843" y="1162733"/>
                </a:moveTo>
                <a:cubicBezTo>
                  <a:pt x="219801" y="1163019"/>
                  <a:pt x="223426" y="1164694"/>
                  <a:pt x="226097" y="1170246"/>
                </a:cubicBezTo>
                <a:cubicBezTo>
                  <a:pt x="226097" y="1170246"/>
                  <a:pt x="226097" y="1170246"/>
                  <a:pt x="211597" y="1163548"/>
                </a:cubicBezTo>
                <a:cubicBezTo>
                  <a:pt x="211597" y="1163548"/>
                  <a:pt x="213886" y="1162446"/>
                  <a:pt x="216843" y="1162733"/>
                </a:cubicBezTo>
                <a:close/>
                <a:moveTo>
                  <a:pt x="1359258" y="1162721"/>
                </a:moveTo>
                <a:lnTo>
                  <a:pt x="1350102" y="1167127"/>
                </a:lnTo>
                <a:lnTo>
                  <a:pt x="1344430" y="1169857"/>
                </a:lnTo>
                <a:lnTo>
                  <a:pt x="1340945" y="1171533"/>
                </a:lnTo>
                <a:cubicBezTo>
                  <a:pt x="1340945" y="1171533"/>
                  <a:pt x="1340945" y="1171533"/>
                  <a:pt x="1342090" y="1170983"/>
                </a:cubicBezTo>
                <a:lnTo>
                  <a:pt x="1344430" y="1169857"/>
                </a:lnTo>
                <a:lnTo>
                  <a:pt x="1348957" y="1167678"/>
                </a:lnTo>
                <a:cubicBezTo>
                  <a:pt x="1350102" y="1167127"/>
                  <a:pt x="1350102" y="1167127"/>
                  <a:pt x="1350102" y="1167127"/>
                </a:cubicBezTo>
                <a:cubicBezTo>
                  <a:pt x="1350102" y="1167127"/>
                  <a:pt x="1350102" y="1167127"/>
                  <a:pt x="1359258" y="1162721"/>
                </a:cubicBezTo>
                <a:close/>
                <a:moveTo>
                  <a:pt x="187940" y="1161256"/>
                </a:moveTo>
                <a:cubicBezTo>
                  <a:pt x="187940" y="1161256"/>
                  <a:pt x="187940" y="1161256"/>
                  <a:pt x="193284" y="1172360"/>
                </a:cubicBezTo>
                <a:cubicBezTo>
                  <a:pt x="202440" y="1167954"/>
                  <a:pt x="202440" y="1167954"/>
                  <a:pt x="202440" y="1167954"/>
                </a:cubicBezTo>
                <a:lnTo>
                  <a:pt x="207784" y="1179058"/>
                </a:lnTo>
                <a:cubicBezTo>
                  <a:pt x="193284" y="1172360"/>
                  <a:pt x="207784" y="1179058"/>
                  <a:pt x="207784" y="1179058"/>
                </a:cubicBezTo>
                <a:lnTo>
                  <a:pt x="201289" y="1182183"/>
                </a:lnTo>
                <a:lnTo>
                  <a:pt x="199772" y="1182914"/>
                </a:lnTo>
                <a:cubicBezTo>
                  <a:pt x="198627" y="1183464"/>
                  <a:pt x="198627" y="1183464"/>
                  <a:pt x="198627" y="1183464"/>
                </a:cubicBezTo>
                <a:cubicBezTo>
                  <a:pt x="198627" y="1183464"/>
                  <a:pt x="198627" y="1183464"/>
                  <a:pt x="183832" y="1176908"/>
                </a:cubicBezTo>
                <a:lnTo>
                  <a:pt x="183164" y="1175520"/>
                </a:lnTo>
                <a:lnTo>
                  <a:pt x="181719" y="1172517"/>
                </a:lnTo>
                <a:lnTo>
                  <a:pt x="178488" y="1165804"/>
                </a:lnTo>
                <a:cubicBezTo>
                  <a:pt x="178488" y="1165804"/>
                  <a:pt x="178488" y="1165804"/>
                  <a:pt x="187940" y="1161256"/>
                </a:cubicBezTo>
                <a:close/>
                <a:moveTo>
                  <a:pt x="1437893" y="1160580"/>
                </a:moveTo>
                <a:cubicBezTo>
                  <a:pt x="1438144" y="1161100"/>
                  <a:pt x="1438812" y="1162489"/>
                  <a:pt x="1440148" y="1165265"/>
                </a:cubicBezTo>
                <a:cubicBezTo>
                  <a:pt x="1440148" y="1165265"/>
                  <a:pt x="1437142" y="1159018"/>
                  <a:pt x="1437893" y="1160580"/>
                </a:cubicBezTo>
                <a:close/>
                <a:moveTo>
                  <a:pt x="163988" y="1159106"/>
                </a:moveTo>
                <a:lnTo>
                  <a:pt x="169332" y="1170210"/>
                </a:lnTo>
                <a:lnTo>
                  <a:pt x="162084" y="1173698"/>
                </a:lnTo>
                <a:lnTo>
                  <a:pt x="161320" y="1174066"/>
                </a:lnTo>
                <a:cubicBezTo>
                  <a:pt x="160175" y="1174616"/>
                  <a:pt x="160175" y="1174616"/>
                  <a:pt x="160175" y="1174616"/>
                </a:cubicBezTo>
                <a:cubicBezTo>
                  <a:pt x="160175" y="1174616"/>
                  <a:pt x="160175" y="1174616"/>
                  <a:pt x="154832" y="1163512"/>
                </a:cubicBezTo>
                <a:close/>
                <a:moveTo>
                  <a:pt x="1089333" y="1159075"/>
                </a:moveTo>
                <a:lnTo>
                  <a:pt x="1089327" y="1160424"/>
                </a:lnTo>
                <a:lnTo>
                  <a:pt x="1088316" y="1160591"/>
                </a:lnTo>
                <a:close/>
                <a:moveTo>
                  <a:pt x="1141009" y="1157457"/>
                </a:moveTo>
                <a:cubicBezTo>
                  <a:pt x="1141009" y="1157457"/>
                  <a:pt x="1141009" y="1157457"/>
                  <a:pt x="1146353" y="1168561"/>
                </a:cubicBezTo>
                <a:lnTo>
                  <a:pt x="1151868" y="1180024"/>
                </a:lnTo>
                <a:lnTo>
                  <a:pt x="1157212" y="1191128"/>
                </a:lnTo>
                <a:lnTo>
                  <a:pt x="1147760" y="1195676"/>
                </a:lnTo>
                <a:lnTo>
                  <a:pt x="1138603" y="1200082"/>
                </a:lnTo>
                <a:cubicBezTo>
                  <a:pt x="1138603" y="1200082"/>
                  <a:pt x="1138603" y="1200082"/>
                  <a:pt x="1133260" y="1188978"/>
                </a:cubicBezTo>
                <a:cubicBezTo>
                  <a:pt x="1133260" y="1188978"/>
                  <a:pt x="1133260" y="1188978"/>
                  <a:pt x="1134404" y="1188427"/>
                </a:cubicBezTo>
                <a:lnTo>
                  <a:pt x="1135922" y="1187697"/>
                </a:lnTo>
                <a:lnTo>
                  <a:pt x="1142416" y="1184572"/>
                </a:lnTo>
                <a:cubicBezTo>
                  <a:pt x="1142416" y="1184572"/>
                  <a:pt x="1142416" y="1184572"/>
                  <a:pt x="1136901" y="1173109"/>
                </a:cubicBezTo>
                <a:cubicBezTo>
                  <a:pt x="1127744" y="1177516"/>
                  <a:pt x="1127744" y="1177516"/>
                  <a:pt x="1127744" y="1177516"/>
                </a:cubicBezTo>
                <a:lnTo>
                  <a:pt x="1126408" y="1174740"/>
                </a:lnTo>
                <a:lnTo>
                  <a:pt x="1125740" y="1173351"/>
                </a:lnTo>
                <a:lnTo>
                  <a:pt x="1125674" y="1173214"/>
                </a:lnTo>
                <a:lnTo>
                  <a:pt x="1125595" y="1173049"/>
                </a:lnTo>
                <a:lnTo>
                  <a:pt x="1122401" y="1166411"/>
                </a:lnTo>
                <a:lnTo>
                  <a:pt x="1131557" y="1162005"/>
                </a:lnTo>
                <a:cubicBezTo>
                  <a:pt x="1141009" y="1157457"/>
                  <a:pt x="1141009" y="1157457"/>
                  <a:pt x="1141009" y="1157457"/>
                </a:cubicBezTo>
                <a:close/>
                <a:moveTo>
                  <a:pt x="197097" y="1156850"/>
                </a:moveTo>
                <a:cubicBezTo>
                  <a:pt x="197097" y="1156850"/>
                  <a:pt x="197097" y="1156850"/>
                  <a:pt x="202440" y="1167954"/>
                </a:cubicBezTo>
                <a:cubicBezTo>
                  <a:pt x="193284" y="1172360"/>
                  <a:pt x="193284" y="1172360"/>
                  <a:pt x="193284" y="1172360"/>
                </a:cubicBezTo>
                <a:lnTo>
                  <a:pt x="187940" y="1161256"/>
                </a:lnTo>
                <a:cubicBezTo>
                  <a:pt x="187940" y="1161256"/>
                  <a:pt x="202440" y="1167954"/>
                  <a:pt x="197097" y="1156850"/>
                </a:cubicBezTo>
                <a:close/>
                <a:moveTo>
                  <a:pt x="1344758" y="1156023"/>
                </a:moveTo>
                <a:lnTo>
                  <a:pt x="1335602" y="1160429"/>
                </a:lnTo>
                <a:cubicBezTo>
                  <a:pt x="1335602" y="1160429"/>
                  <a:pt x="1335602" y="1160429"/>
                  <a:pt x="1336746" y="1159878"/>
                </a:cubicBezTo>
                <a:lnTo>
                  <a:pt x="1337781" y="1159381"/>
                </a:lnTo>
                <a:close/>
                <a:moveTo>
                  <a:pt x="514672" y="1155344"/>
                </a:moveTo>
                <a:cubicBezTo>
                  <a:pt x="505515" y="1159751"/>
                  <a:pt x="505515" y="1159751"/>
                  <a:pt x="505515" y="1159751"/>
                </a:cubicBezTo>
                <a:cubicBezTo>
                  <a:pt x="505515" y="1159751"/>
                  <a:pt x="505515" y="1159751"/>
                  <a:pt x="511031" y="1171213"/>
                </a:cubicBezTo>
                <a:cubicBezTo>
                  <a:pt x="520187" y="1166807"/>
                  <a:pt x="520187" y="1166807"/>
                  <a:pt x="514672" y="1155344"/>
                </a:cubicBezTo>
                <a:cubicBezTo>
                  <a:pt x="520187" y="1166807"/>
                  <a:pt x="520187" y="1166807"/>
                  <a:pt x="520187" y="1166807"/>
                </a:cubicBezTo>
                <a:close/>
                <a:moveTo>
                  <a:pt x="457907" y="1155309"/>
                </a:moveTo>
                <a:cubicBezTo>
                  <a:pt x="457907" y="1155309"/>
                  <a:pt x="457907" y="1155309"/>
                  <a:pt x="463250" y="1166413"/>
                </a:cubicBezTo>
                <a:lnTo>
                  <a:pt x="472406" y="1162007"/>
                </a:lnTo>
                <a:cubicBezTo>
                  <a:pt x="472406" y="1162007"/>
                  <a:pt x="472406" y="1162007"/>
                  <a:pt x="457907" y="1155309"/>
                </a:cubicBezTo>
                <a:close/>
                <a:moveTo>
                  <a:pt x="287143" y="1154987"/>
                </a:moveTo>
                <a:cubicBezTo>
                  <a:pt x="287143" y="1154987"/>
                  <a:pt x="287143" y="1154987"/>
                  <a:pt x="301643" y="1161685"/>
                </a:cubicBezTo>
                <a:lnTo>
                  <a:pt x="292487" y="1166091"/>
                </a:lnTo>
                <a:cubicBezTo>
                  <a:pt x="292487" y="1166091"/>
                  <a:pt x="292487" y="1166091"/>
                  <a:pt x="287143" y="1154987"/>
                </a:cubicBezTo>
                <a:close/>
                <a:moveTo>
                  <a:pt x="1093401" y="1153015"/>
                </a:moveTo>
                <a:lnTo>
                  <a:pt x="1089333" y="1159075"/>
                </a:lnTo>
                <a:lnTo>
                  <a:pt x="1089343" y="1156677"/>
                </a:lnTo>
                <a:cubicBezTo>
                  <a:pt x="1091038" y="1154152"/>
                  <a:pt x="1093401" y="1153015"/>
                  <a:pt x="1093401" y="1153015"/>
                </a:cubicBezTo>
                <a:close/>
                <a:moveTo>
                  <a:pt x="1240212" y="1151188"/>
                </a:moveTo>
                <a:lnTo>
                  <a:pt x="1231055" y="1155594"/>
                </a:lnTo>
                <a:cubicBezTo>
                  <a:pt x="1231055" y="1155594"/>
                  <a:pt x="1231055" y="1155594"/>
                  <a:pt x="1240212" y="1151188"/>
                </a:cubicBezTo>
                <a:close/>
                <a:moveTo>
                  <a:pt x="1216260" y="1149038"/>
                </a:moveTo>
                <a:cubicBezTo>
                  <a:pt x="1212447" y="1164549"/>
                  <a:pt x="1212447" y="1164549"/>
                  <a:pt x="1212447" y="1164549"/>
                </a:cubicBezTo>
                <a:cubicBezTo>
                  <a:pt x="1221603" y="1160142"/>
                  <a:pt x="1216260" y="1149038"/>
                  <a:pt x="1216260" y="1149038"/>
                </a:cubicBezTo>
                <a:close/>
                <a:moveTo>
                  <a:pt x="1330086" y="1148967"/>
                </a:moveTo>
                <a:lnTo>
                  <a:pt x="1320929" y="1153373"/>
                </a:lnTo>
                <a:cubicBezTo>
                  <a:pt x="1320929" y="1153373"/>
                  <a:pt x="1320929" y="1153373"/>
                  <a:pt x="1326445" y="1164835"/>
                </a:cubicBezTo>
                <a:close/>
                <a:moveTo>
                  <a:pt x="329408" y="1148324"/>
                </a:moveTo>
                <a:cubicBezTo>
                  <a:pt x="329408" y="1148324"/>
                  <a:pt x="329408" y="1148324"/>
                  <a:pt x="334752" y="1159428"/>
                </a:cubicBezTo>
                <a:close/>
                <a:moveTo>
                  <a:pt x="1420132" y="1147104"/>
                </a:moveTo>
                <a:cubicBezTo>
                  <a:pt x="1420132" y="1147104"/>
                  <a:pt x="1425648" y="1158566"/>
                  <a:pt x="1416491" y="1162973"/>
                </a:cubicBezTo>
                <a:close/>
                <a:moveTo>
                  <a:pt x="1420132" y="1147104"/>
                </a:moveTo>
                <a:lnTo>
                  <a:pt x="1422268" y="1151542"/>
                </a:lnTo>
                <a:lnTo>
                  <a:pt x="1422200" y="1151402"/>
                </a:lnTo>
                <a:cubicBezTo>
                  <a:pt x="1421511" y="1149970"/>
                  <a:pt x="1420132" y="1147104"/>
                  <a:pt x="1420132" y="1147104"/>
                </a:cubicBezTo>
                <a:close/>
                <a:moveTo>
                  <a:pt x="1420132" y="1147104"/>
                </a:moveTo>
                <a:cubicBezTo>
                  <a:pt x="1420132" y="1147104"/>
                  <a:pt x="1420132" y="1147104"/>
                  <a:pt x="1410975" y="1151510"/>
                </a:cubicBezTo>
                <a:lnTo>
                  <a:pt x="1416491" y="1162973"/>
                </a:lnTo>
                <a:lnTo>
                  <a:pt x="1425648" y="1158566"/>
                </a:lnTo>
                <a:cubicBezTo>
                  <a:pt x="1425648" y="1158566"/>
                  <a:pt x="1425648" y="1158566"/>
                  <a:pt x="1430991" y="1169671"/>
                </a:cubicBezTo>
                <a:lnTo>
                  <a:pt x="1421835" y="1174077"/>
                </a:lnTo>
                <a:lnTo>
                  <a:pt x="1425320" y="1172400"/>
                </a:lnTo>
                <a:lnTo>
                  <a:pt x="1429847" y="1170221"/>
                </a:lnTo>
                <a:cubicBezTo>
                  <a:pt x="1430991" y="1169671"/>
                  <a:pt x="1430991" y="1169671"/>
                  <a:pt x="1430991" y="1169671"/>
                </a:cubicBezTo>
                <a:lnTo>
                  <a:pt x="1425648" y="1158566"/>
                </a:lnTo>
                <a:cubicBezTo>
                  <a:pt x="1425648" y="1158566"/>
                  <a:pt x="1425648" y="1158566"/>
                  <a:pt x="1424958" y="1157134"/>
                </a:cubicBezTo>
                <a:lnTo>
                  <a:pt x="1422268" y="1151542"/>
                </a:lnTo>
                <a:lnTo>
                  <a:pt x="1422459" y="1151940"/>
                </a:lnTo>
                <a:cubicBezTo>
                  <a:pt x="1422201" y="1151402"/>
                  <a:pt x="1421511" y="1149970"/>
                  <a:pt x="1420132" y="1147104"/>
                </a:cubicBezTo>
                <a:close/>
                <a:moveTo>
                  <a:pt x="191754" y="1145745"/>
                </a:moveTo>
                <a:lnTo>
                  <a:pt x="182597" y="1150152"/>
                </a:lnTo>
                <a:cubicBezTo>
                  <a:pt x="182597" y="1150152"/>
                  <a:pt x="182597" y="1150152"/>
                  <a:pt x="191754" y="1145745"/>
                </a:cubicBezTo>
                <a:close/>
                <a:moveTo>
                  <a:pt x="191754" y="1145745"/>
                </a:moveTo>
                <a:cubicBezTo>
                  <a:pt x="191754" y="1145745"/>
                  <a:pt x="182597" y="1150152"/>
                  <a:pt x="197097" y="1156850"/>
                </a:cubicBezTo>
                <a:cubicBezTo>
                  <a:pt x="187940" y="1161256"/>
                  <a:pt x="197097" y="1156850"/>
                  <a:pt x="187940" y="1161256"/>
                </a:cubicBezTo>
                <a:lnTo>
                  <a:pt x="182597" y="1150152"/>
                </a:lnTo>
                <a:cubicBezTo>
                  <a:pt x="191754" y="1145745"/>
                  <a:pt x="191754" y="1145745"/>
                  <a:pt x="191754" y="1145745"/>
                </a:cubicBezTo>
                <a:close/>
                <a:moveTo>
                  <a:pt x="371674" y="1141662"/>
                </a:moveTo>
                <a:cubicBezTo>
                  <a:pt x="386174" y="1148360"/>
                  <a:pt x="377017" y="1152766"/>
                  <a:pt x="371674" y="1141662"/>
                </a:cubicBezTo>
                <a:close/>
                <a:moveTo>
                  <a:pt x="461720" y="1139799"/>
                </a:moveTo>
                <a:cubicBezTo>
                  <a:pt x="467063" y="1150903"/>
                  <a:pt x="467063" y="1150903"/>
                  <a:pt x="467063" y="1150903"/>
                </a:cubicBezTo>
                <a:close/>
                <a:moveTo>
                  <a:pt x="1177931" y="1139690"/>
                </a:moveTo>
                <a:cubicBezTo>
                  <a:pt x="1177931" y="1139690"/>
                  <a:pt x="1177931" y="1139690"/>
                  <a:pt x="1168479" y="1144238"/>
                </a:cubicBezTo>
                <a:lnTo>
                  <a:pt x="1173822" y="1155343"/>
                </a:lnTo>
                <a:cubicBezTo>
                  <a:pt x="1183274" y="1150794"/>
                  <a:pt x="1183274" y="1150794"/>
                  <a:pt x="1177931" y="1139690"/>
                </a:cubicBezTo>
                <a:close/>
                <a:moveTo>
                  <a:pt x="507074" y="1139556"/>
                </a:moveTo>
                <a:cubicBezTo>
                  <a:pt x="506323" y="1137994"/>
                  <a:pt x="509328" y="1144240"/>
                  <a:pt x="509328" y="1144240"/>
                </a:cubicBezTo>
                <a:cubicBezTo>
                  <a:pt x="507992" y="1141464"/>
                  <a:pt x="507324" y="1140076"/>
                  <a:pt x="507074" y="1139556"/>
                </a:cubicBezTo>
                <a:close/>
                <a:moveTo>
                  <a:pt x="234019" y="1139083"/>
                </a:moveTo>
                <a:lnTo>
                  <a:pt x="224862" y="1143489"/>
                </a:lnTo>
                <a:cubicBezTo>
                  <a:pt x="224862" y="1143489"/>
                  <a:pt x="224862" y="1143489"/>
                  <a:pt x="234019" y="1139083"/>
                </a:cubicBezTo>
                <a:close/>
                <a:moveTo>
                  <a:pt x="234019" y="1139083"/>
                </a:moveTo>
                <a:lnTo>
                  <a:pt x="239362" y="1150187"/>
                </a:lnTo>
                <a:cubicBezTo>
                  <a:pt x="234019" y="1139083"/>
                  <a:pt x="234019" y="1139083"/>
                  <a:pt x="234019" y="1139083"/>
                </a:cubicBezTo>
                <a:close/>
                <a:moveTo>
                  <a:pt x="177081" y="1138689"/>
                </a:moveTo>
                <a:cubicBezTo>
                  <a:pt x="167629" y="1143237"/>
                  <a:pt x="167629" y="1143237"/>
                  <a:pt x="167629" y="1143237"/>
                </a:cubicBezTo>
                <a:close/>
                <a:moveTo>
                  <a:pt x="177081" y="1138689"/>
                </a:moveTo>
                <a:cubicBezTo>
                  <a:pt x="177081" y="1138689"/>
                  <a:pt x="177081" y="1138689"/>
                  <a:pt x="182597" y="1150152"/>
                </a:cubicBezTo>
                <a:cubicBezTo>
                  <a:pt x="182597" y="1150152"/>
                  <a:pt x="182597" y="1150152"/>
                  <a:pt x="177081" y="1138689"/>
                </a:cubicBezTo>
                <a:close/>
                <a:moveTo>
                  <a:pt x="380830" y="1137255"/>
                </a:moveTo>
                <a:lnTo>
                  <a:pt x="371674" y="1141662"/>
                </a:lnTo>
                <a:lnTo>
                  <a:pt x="377017" y="1152766"/>
                </a:lnTo>
                <a:lnTo>
                  <a:pt x="386174" y="1148360"/>
                </a:lnTo>
                <a:close/>
                <a:moveTo>
                  <a:pt x="153129" y="1136539"/>
                </a:moveTo>
                <a:cubicBezTo>
                  <a:pt x="158473" y="1147644"/>
                  <a:pt x="158473" y="1147644"/>
                  <a:pt x="167629" y="1143237"/>
                </a:cubicBezTo>
                <a:lnTo>
                  <a:pt x="158473" y="1147644"/>
                </a:lnTo>
                <a:cubicBezTo>
                  <a:pt x="158473" y="1147644"/>
                  <a:pt x="158473" y="1147644"/>
                  <a:pt x="153129" y="1136539"/>
                </a:cubicBezTo>
                <a:close/>
                <a:moveTo>
                  <a:pt x="470876" y="1135392"/>
                </a:moveTo>
                <a:cubicBezTo>
                  <a:pt x="470876" y="1135392"/>
                  <a:pt x="470876" y="1135392"/>
                  <a:pt x="461720" y="1139799"/>
                </a:cubicBezTo>
                <a:cubicBezTo>
                  <a:pt x="461720" y="1139799"/>
                  <a:pt x="461720" y="1139799"/>
                  <a:pt x="470876" y="1135392"/>
                </a:cubicBezTo>
                <a:close/>
                <a:moveTo>
                  <a:pt x="299941" y="1134712"/>
                </a:moveTo>
                <a:cubicBezTo>
                  <a:pt x="299941" y="1134712"/>
                  <a:pt x="299941" y="1134712"/>
                  <a:pt x="290784" y="1139118"/>
                </a:cubicBezTo>
                <a:close/>
                <a:moveTo>
                  <a:pt x="186238" y="1134283"/>
                </a:moveTo>
                <a:cubicBezTo>
                  <a:pt x="186238" y="1134283"/>
                  <a:pt x="186238" y="1134283"/>
                  <a:pt x="191754" y="1145745"/>
                </a:cubicBezTo>
                <a:cubicBezTo>
                  <a:pt x="191754" y="1145745"/>
                  <a:pt x="191754" y="1145745"/>
                  <a:pt x="186238" y="1134283"/>
                </a:cubicBezTo>
                <a:close/>
                <a:moveTo>
                  <a:pt x="1390837" y="1133850"/>
                </a:moveTo>
                <a:lnTo>
                  <a:pt x="1381680" y="1138256"/>
                </a:lnTo>
                <a:cubicBezTo>
                  <a:pt x="1381680" y="1138256"/>
                  <a:pt x="1381680" y="1138256"/>
                  <a:pt x="1390837" y="1133850"/>
                </a:cubicBezTo>
                <a:close/>
                <a:moveTo>
                  <a:pt x="1106198" y="1132740"/>
                </a:moveTo>
                <a:lnTo>
                  <a:pt x="1111714" y="1144203"/>
                </a:lnTo>
                <a:cubicBezTo>
                  <a:pt x="1102557" y="1148609"/>
                  <a:pt x="1102557" y="1148609"/>
                  <a:pt x="1102557" y="1148609"/>
                </a:cubicBezTo>
                <a:lnTo>
                  <a:pt x="1093401" y="1153015"/>
                </a:lnTo>
                <a:lnTo>
                  <a:pt x="1083949" y="1157564"/>
                </a:lnTo>
                <a:lnTo>
                  <a:pt x="1087163" y="1164242"/>
                </a:lnTo>
                <a:lnTo>
                  <a:pt x="1087143" y="1164202"/>
                </a:lnTo>
                <a:lnTo>
                  <a:pt x="1087038" y="1163983"/>
                </a:lnTo>
                <a:cubicBezTo>
                  <a:pt x="1087288" y="1164504"/>
                  <a:pt x="1087956" y="1165892"/>
                  <a:pt x="1089292" y="1168668"/>
                </a:cubicBezTo>
                <a:lnTo>
                  <a:pt x="1089327" y="1160424"/>
                </a:lnTo>
                <a:lnTo>
                  <a:pt x="1090338" y="1160258"/>
                </a:lnTo>
                <a:cubicBezTo>
                  <a:pt x="1091269" y="1159169"/>
                  <a:pt x="1092374" y="1156928"/>
                  <a:pt x="1093401" y="1153015"/>
                </a:cubicBezTo>
                <a:cubicBezTo>
                  <a:pt x="1102557" y="1148609"/>
                  <a:pt x="1102557" y="1148609"/>
                  <a:pt x="1102557" y="1148609"/>
                </a:cubicBezTo>
                <a:cubicBezTo>
                  <a:pt x="1111714" y="1144203"/>
                  <a:pt x="1111714" y="1144203"/>
                  <a:pt x="1111714" y="1144203"/>
                </a:cubicBezTo>
                <a:cubicBezTo>
                  <a:pt x="1111714" y="1144203"/>
                  <a:pt x="1111714" y="1144203"/>
                  <a:pt x="1106198" y="1132740"/>
                </a:cubicBezTo>
                <a:close/>
                <a:moveTo>
                  <a:pt x="219519" y="1132385"/>
                </a:moveTo>
                <a:lnTo>
                  <a:pt x="224862" y="1143489"/>
                </a:lnTo>
                <a:cubicBezTo>
                  <a:pt x="219519" y="1132385"/>
                  <a:pt x="219519" y="1132385"/>
                  <a:pt x="219519" y="1132385"/>
                </a:cubicBezTo>
                <a:close/>
                <a:moveTo>
                  <a:pt x="513142" y="1128730"/>
                </a:moveTo>
                <a:lnTo>
                  <a:pt x="503985" y="1133136"/>
                </a:lnTo>
                <a:cubicBezTo>
                  <a:pt x="503985" y="1133136"/>
                  <a:pt x="503985" y="1133136"/>
                  <a:pt x="509328" y="1144240"/>
                </a:cubicBezTo>
                <a:cubicBezTo>
                  <a:pt x="509328" y="1144240"/>
                  <a:pt x="509328" y="1144240"/>
                  <a:pt x="518485" y="1139834"/>
                </a:cubicBezTo>
                <a:cubicBezTo>
                  <a:pt x="518485" y="1139834"/>
                  <a:pt x="518485" y="1139834"/>
                  <a:pt x="503985" y="1133136"/>
                </a:cubicBezTo>
                <a:cubicBezTo>
                  <a:pt x="503985" y="1133136"/>
                  <a:pt x="503985" y="1133136"/>
                  <a:pt x="513142" y="1128730"/>
                </a:cubicBezTo>
                <a:close/>
                <a:moveTo>
                  <a:pt x="1217794" y="1128414"/>
                </a:moveTo>
                <a:cubicBezTo>
                  <a:pt x="1216600" y="1127065"/>
                  <a:pt x="1217833" y="1134164"/>
                  <a:pt x="1210744" y="1137576"/>
                </a:cubicBezTo>
                <a:lnTo>
                  <a:pt x="1201588" y="1141982"/>
                </a:lnTo>
                <a:lnTo>
                  <a:pt x="1192431" y="1146388"/>
                </a:lnTo>
                <a:lnTo>
                  <a:pt x="1196244" y="1130878"/>
                </a:lnTo>
                <a:cubicBezTo>
                  <a:pt x="1187088" y="1135284"/>
                  <a:pt x="1187088" y="1135284"/>
                  <a:pt x="1187088" y="1135284"/>
                </a:cubicBezTo>
                <a:lnTo>
                  <a:pt x="1192431" y="1146388"/>
                </a:lnTo>
                <a:cubicBezTo>
                  <a:pt x="1201588" y="1141982"/>
                  <a:pt x="1201588" y="1141982"/>
                  <a:pt x="1201588" y="1141982"/>
                </a:cubicBezTo>
                <a:cubicBezTo>
                  <a:pt x="1201588" y="1141982"/>
                  <a:pt x="1201588" y="1141982"/>
                  <a:pt x="1207103" y="1153444"/>
                </a:cubicBezTo>
                <a:cubicBezTo>
                  <a:pt x="1207103" y="1153444"/>
                  <a:pt x="1207103" y="1153444"/>
                  <a:pt x="1210744" y="1137576"/>
                </a:cubicBezTo>
                <a:cubicBezTo>
                  <a:pt x="1210744" y="1137576"/>
                  <a:pt x="1210744" y="1137576"/>
                  <a:pt x="1220196" y="1133027"/>
                </a:cubicBezTo>
                <a:cubicBezTo>
                  <a:pt x="1218860" y="1130251"/>
                  <a:pt x="1218192" y="1128863"/>
                  <a:pt x="1217794" y="1128414"/>
                </a:cubicBezTo>
                <a:close/>
                <a:moveTo>
                  <a:pt x="217330" y="1127836"/>
                </a:moveTo>
                <a:lnTo>
                  <a:pt x="217451" y="1128086"/>
                </a:lnTo>
                <a:cubicBezTo>
                  <a:pt x="218140" y="1129519"/>
                  <a:pt x="219519" y="1132385"/>
                  <a:pt x="219519" y="1132385"/>
                </a:cubicBezTo>
                <a:close/>
                <a:moveTo>
                  <a:pt x="351830" y="1123859"/>
                </a:moveTo>
                <a:cubicBezTo>
                  <a:pt x="351830" y="1123859"/>
                  <a:pt x="351830" y="1123859"/>
                  <a:pt x="357174" y="1134963"/>
                </a:cubicBezTo>
                <a:cubicBezTo>
                  <a:pt x="357174" y="1134963"/>
                  <a:pt x="357174" y="1134963"/>
                  <a:pt x="358319" y="1134413"/>
                </a:cubicBezTo>
                <a:lnTo>
                  <a:pt x="360659" y="1133287"/>
                </a:lnTo>
                <a:lnTo>
                  <a:pt x="365186" y="1131108"/>
                </a:lnTo>
                <a:cubicBezTo>
                  <a:pt x="366330" y="1130557"/>
                  <a:pt x="366330" y="1130557"/>
                  <a:pt x="366330" y="1130557"/>
                </a:cubicBezTo>
                <a:lnTo>
                  <a:pt x="360659" y="1133287"/>
                </a:lnTo>
                <a:lnTo>
                  <a:pt x="357174" y="1134963"/>
                </a:lnTo>
                <a:cubicBezTo>
                  <a:pt x="357174" y="1134963"/>
                  <a:pt x="357174" y="1134963"/>
                  <a:pt x="351830" y="1123859"/>
                </a:cubicBezTo>
                <a:close/>
                <a:moveTo>
                  <a:pt x="294597" y="1123608"/>
                </a:moveTo>
                <a:cubicBezTo>
                  <a:pt x="299941" y="1134712"/>
                  <a:pt x="299941" y="1134712"/>
                  <a:pt x="299941" y="1134712"/>
                </a:cubicBezTo>
                <a:close/>
                <a:moveTo>
                  <a:pt x="237832" y="1123572"/>
                </a:moveTo>
                <a:cubicBezTo>
                  <a:pt x="237832" y="1123572"/>
                  <a:pt x="243175" y="1134677"/>
                  <a:pt x="237832" y="1123572"/>
                </a:cubicBezTo>
                <a:close/>
                <a:moveTo>
                  <a:pt x="180894" y="1123179"/>
                </a:moveTo>
                <a:lnTo>
                  <a:pt x="195394" y="1129877"/>
                </a:lnTo>
                <a:cubicBezTo>
                  <a:pt x="186238" y="1134283"/>
                  <a:pt x="186238" y="1134283"/>
                  <a:pt x="180894" y="1123179"/>
                </a:cubicBezTo>
                <a:close/>
                <a:moveTo>
                  <a:pt x="612344" y="1122461"/>
                </a:moveTo>
                <a:lnTo>
                  <a:pt x="603188" y="1126867"/>
                </a:lnTo>
                <a:cubicBezTo>
                  <a:pt x="612344" y="1122461"/>
                  <a:pt x="612344" y="1122461"/>
                  <a:pt x="612344" y="1122461"/>
                </a:cubicBezTo>
                <a:close/>
                <a:moveTo>
                  <a:pt x="1385321" y="1122388"/>
                </a:moveTo>
                <a:cubicBezTo>
                  <a:pt x="1385321" y="1122388"/>
                  <a:pt x="1385321" y="1122388"/>
                  <a:pt x="1381680" y="1138256"/>
                </a:cubicBezTo>
                <a:cubicBezTo>
                  <a:pt x="1390837" y="1133850"/>
                  <a:pt x="1390837" y="1133850"/>
                  <a:pt x="1390837" y="1133850"/>
                </a:cubicBezTo>
                <a:cubicBezTo>
                  <a:pt x="1390837" y="1133850"/>
                  <a:pt x="1390837" y="1133850"/>
                  <a:pt x="1385321" y="1122388"/>
                </a:cubicBezTo>
                <a:close/>
                <a:moveTo>
                  <a:pt x="384643" y="1121745"/>
                </a:moveTo>
                <a:cubicBezTo>
                  <a:pt x="375487" y="1126151"/>
                  <a:pt x="375487" y="1126151"/>
                  <a:pt x="375487" y="1126151"/>
                </a:cubicBezTo>
                <a:close/>
                <a:moveTo>
                  <a:pt x="1304899" y="1120060"/>
                </a:moveTo>
                <a:cubicBezTo>
                  <a:pt x="1304899" y="1120060"/>
                  <a:pt x="1304899" y="1120060"/>
                  <a:pt x="1295447" y="1124609"/>
                </a:cubicBezTo>
                <a:cubicBezTo>
                  <a:pt x="1295447" y="1124609"/>
                  <a:pt x="1295447" y="1124609"/>
                  <a:pt x="1304899" y="1120060"/>
                </a:cubicBezTo>
                <a:close/>
                <a:moveTo>
                  <a:pt x="1304899" y="1120060"/>
                </a:moveTo>
                <a:cubicBezTo>
                  <a:pt x="1304899" y="1120060"/>
                  <a:pt x="1300790" y="1135713"/>
                  <a:pt x="1304899" y="1120060"/>
                </a:cubicBezTo>
                <a:close/>
                <a:moveTo>
                  <a:pt x="1190901" y="1119773"/>
                </a:moveTo>
                <a:cubicBezTo>
                  <a:pt x="1181744" y="1124180"/>
                  <a:pt x="1181744" y="1124180"/>
                  <a:pt x="1181744" y="1124180"/>
                </a:cubicBezTo>
                <a:close/>
                <a:moveTo>
                  <a:pt x="564563" y="1117661"/>
                </a:moveTo>
                <a:lnTo>
                  <a:pt x="555407" y="1122067"/>
                </a:lnTo>
                <a:cubicBezTo>
                  <a:pt x="555407" y="1122067"/>
                  <a:pt x="555407" y="1122067"/>
                  <a:pt x="560750" y="1133171"/>
                </a:cubicBezTo>
                <a:lnTo>
                  <a:pt x="569907" y="1128765"/>
                </a:lnTo>
                <a:close/>
                <a:moveTo>
                  <a:pt x="1110011" y="1117230"/>
                </a:moveTo>
                <a:lnTo>
                  <a:pt x="1104340" y="1119959"/>
                </a:lnTo>
                <a:lnTo>
                  <a:pt x="1100855" y="1121636"/>
                </a:lnTo>
                <a:cubicBezTo>
                  <a:pt x="1100855" y="1121636"/>
                  <a:pt x="1100855" y="1121636"/>
                  <a:pt x="1101999" y="1121085"/>
                </a:cubicBezTo>
                <a:lnTo>
                  <a:pt x="1104340" y="1119959"/>
                </a:lnTo>
                <a:lnTo>
                  <a:pt x="1108866" y="1117781"/>
                </a:lnTo>
                <a:cubicBezTo>
                  <a:pt x="1110011" y="1117230"/>
                  <a:pt x="1110011" y="1117230"/>
                  <a:pt x="1110011" y="1117230"/>
                </a:cubicBezTo>
                <a:close/>
                <a:moveTo>
                  <a:pt x="223160" y="1116516"/>
                </a:moveTo>
                <a:lnTo>
                  <a:pt x="228675" y="1127978"/>
                </a:lnTo>
                <a:cubicBezTo>
                  <a:pt x="228675" y="1127978"/>
                  <a:pt x="228675" y="1127978"/>
                  <a:pt x="223160" y="1116516"/>
                </a:cubicBezTo>
                <a:close/>
                <a:moveTo>
                  <a:pt x="1370821" y="1115689"/>
                </a:moveTo>
                <a:cubicBezTo>
                  <a:pt x="1361664" y="1120096"/>
                  <a:pt x="1361664" y="1120096"/>
                  <a:pt x="1367008" y="1131200"/>
                </a:cubicBezTo>
                <a:lnTo>
                  <a:pt x="1361664" y="1120096"/>
                </a:lnTo>
                <a:cubicBezTo>
                  <a:pt x="1370821" y="1115689"/>
                  <a:pt x="1370821" y="1115689"/>
                  <a:pt x="1370821" y="1115689"/>
                </a:cubicBezTo>
                <a:close/>
                <a:moveTo>
                  <a:pt x="1517805" y="1114220"/>
                </a:moveTo>
                <a:cubicBezTo>
                  <a:pt x="1508648" y="1118626"/>
                  <a:pt x="1508648" y="1118626"/>
                  <a:pt x="1508648" y="1118626"/>
                </a:cubicBezTo>
                <a:close/>
                <a:moveTo>
                  <a:pt x="460017" y="1112826"/>
                </a:moveTo>
                <a:cubicBezTo>
                  <a:pt x="465533" y="1124288"/>
                  <a:pt x="465533" y="1124288"/>
                  <a:pt x="465533" y="1124288"/>
                </a:cubicBezTo>
                <a:cubicBezTo>
                  <a:pt x="465533" y="1124288"/>
                  <a:pt x="465533" y="1124288"/>
                  <a:pt x="456376" y="1128694"/>
                </a:cubicBezTo>
                <a:cubicBezTo>
                  <a:pt x="456376" y="1128694"/>
                  <a:pt x="456376" y="1128694"/>
                  <a:pt x="461720" y="1139799"/>
                </a:cubicBezTo>
                <a:cubicBezTo>
                  <a:pt x="461720" y="1139799"/>
                  <a:pt x="461720" y="1139799"/>
                  <a:pt x="467063" y="1150903"/>
                </a:cubicBezTo>
                <a:lnTo>
                  <a:pt x="476220" y="1146497"/>
                </a:lnTo>
                <a:cubicBezTo>
                  <a:pt x="476220" y="1146497"/>
                  <a:pt x="476220" y="1146497"/>
                  <a:pt x="470876" y="1135392"/>
                </a:cubicBezTo>
                <a:lnTo>
                  <a:pt x="465533" y="1124288"/>
                </a:lnTo>
                <a:lnTo>
                  <a:pt x="474690" y="1119882"/>
                </a:lnTo>
                <a:cubicBezTo>
                  <a:pt x="474690" y="1119882"/>
                  <a:pt x="474690" y="1119882"/>
                  <a:pt x="460017" y="1112826"/>
                </a:cubicBezTo>
                <a:close/>
                <a:moveTo>
                  <a:pt x="1299556" y="1108956"/>
                </a:moveTo>
                <a:cubicBezTo>
                  <a:pt x="1299556" y="1108956"/>
                  <a:pt x="1299556" y="1108956"/>
                  <a:pt x="1290104" y="1113504"/>
                </a:cubicBezTo>
                <a:cubicBezTo>
                  <a:pt x="1290104" y="1113504"/>
                  <a:pt x="1290104" y="1113504"/>
                  <a:pt x="1299556" y="1108956"/>
                </a:cubicBezTo>
                <a:close/>
                <a:moveTo>
                  <a:pt x="526407" y="1108671"/>
                </a:moveTo>
                <a:cubicBezTo>
                  <a:pt x="526407" y="1108671"/>
                  <a:pt x="526407" y="1108671"/>
                  <a:pt x="516955" y="1113219"/>
                </a:cubicBezTo>
                <a:lnTo>
                  <a:pt x="507798" y="1117626"/>
                </a:lnTo>
                <a:cubicBezTo>
                  <a:pt x="516955" y="1113219"/>
                  <a:pt x="516955" y="1113219"/>
                  <a:pt x="516955" y="1113219"/>
                </a:cubicBezTo>
                <a:cubicBezTo>
                  <a:pt x="522298" y="1124324"/>
                  <a:pt x="516955" y="1113219"/>
                  <a:pt x="516955" y="1113219"/>
                </a:cubicBezTo>
                <a:lnTo>
                  <a:pt x="531750" y="1119775"/>
                </a:lnTo>
                <a:cubicBezTo>
                  <a:pt x="522298" y="1124324"/>
                  <a:pt x="522298" y="1124324"/>
                  <a:pt x="522298" y="1124324"/>
                </a:cubicBezTo>
                <a:cubicBezTo>
                  <a:pt x="522298" y="1124324"/>
                  <a:pt x="527642" y="1135428"/>
                  <a:pt x="522298" y="1124324"/>
                </a:cubicBezTo>
                <a:cubicBezTo>
                  <a:pt x="531750" y="1119775"/>
                  <a:pt x="531750" y="1119775"/>
                  <a:pt x="531750" y="1119775"/>
                </a:cubicBezTo>
                <a:close/>
                <a:moveTo>
                  <a:pt x="616281" y="1106450"/>
                </a:moveTo>
                <a:lnTo>
                  <a:pt x="606829" y="1110998"/>
                </a:lnTo>
                <a:cubicBezTo>
                  <a:pt x="606829" y="1110998"/>
                  <a:pt x="616281" y="1106450"/>
                  <a:pt x="621796" y="1117912"/>
                </a:cubicBezTo>
                <a:cubicBezTo>
                  <a:pt x="621796" y="1117912"/>
                  <a:pt x="621796" y="1117912"/>
                  <a:pt x="622941" y="1117362"/>
                </a:cubicBezTo>
                <a:lnTo>
                  <a:pt x="623705" y="1116994"/>
                </a:lnTo>
                <a:lnTo>
                  <a:pt x="625281" y="1116236"/>
                </a:lnTo>
                <a:lnTo>
                  <a:pt x="629808" y="1114057"/>
                </a:lnTo>
                <a:cubicBezTo>
                  <a:pt x="630953" y="1113506"/>
                  <a:pt x="630953" y="1113506"/>
                  <a:pt x="630953" y="1113506"/>
                </a:cubicBezTo>
                <a:lnTo>
                  <a:pt x="625281" y="1116236"/>
                </a:lnTo>
                <a:lnTo>
                  <a:pt x="621796" y="1117912"/>
                </a:lnTo>
                <a:close/>
                <a:moveTo>
                  <a:pt x="1161728" y="1106019"/>
                </a:moveTo>
                <a:lnTo>
                  <a:pt x="1152276" y="1110567"/>
                </a:lnTo>
                <a:lnTo>
                  <a:pt x="1157792" y="1122030"/>
                </a:lnTo>
                <a:lnTo>
                  <a:pt x="1163136" y="1133134"/>
                </a:lnTo>
                <a:cubicBezTo>
                  <a:pt x="1157792" y="1122030"/>
                  <a:pt x="1157792" y="1122030"/>
                  <a:pt x="1167244" y="1117481"/>
                </a:cubicBezTo>
                <a:cubicBezTo>
                  <a:pt x="1167244" y="1117481"/>
                  <a:pt x="1167244" y="1117481"/>
                  <a:pt x="1161728" y="1106019"/>
                </a:cubicBezTo>
                <a:close/>
                <a:moveTo>
                  <a:pt x="199258" y="1102376"/>
                </a:moveTo>
                <a:cubicBezTo>
                  <a:pt x="202289" y="1102627"/>
                  <a:pt x="205988" y="1104266"/>
                  <a:pt x="208660" y="1109818"/>
                </a:cubicBezTo>
                <a:cubicBezTo>
                  <a:pt x="193864" y="1103262"/>
                  <a:pt x="193864" y="1103262"/>
                  <a:pt x="199208" y="1114366"/>
                </a:cubicBezTo>
                <a:lnTo>
                  <a:pt x="193864" y="1103262"/>
                </a:lnTo>
                <a:cubicBezTo>
                  <a:pt x="193864" y="1103262"/>
                  <a:pt x="196227" y="1102125"/>
                  <a:pt x="199258" y="1102376"/>
                </a:cubicBezTo>
                <a:close/>
                <a:moveTo>
                  <a:pt x="1284588" y="1102042"/>
                </a:moveTo>
                <a:cubicBezTo>
                  <a:pt x="1290104" y="1113504"/>
                  <a:pt x="1290104" y="1113504"/>
                  <a:pt x="1290104" y="1113504"/>
                </a:cubicBezTo>
                <a:cubicBezTo>
                  <a:pt x="1280947" y="1117911"/>
                  <a:pt x="1280947" y="1117911"/>
                  <a:pt x="1280947" y="1117911"/>
                </a:cubicBezTo>
                <a:close/>
                <a:moveTo>
                  <a:pt x="1170885" y="1101613"/>
                </a:moveTo>
                <a:cubicBezTo>
                  <a:pt x="1172264" y="1104478"/>
                  <a:pt x="1172954" y="1105911"/>
                  <a:pt x="1173212" y="1106449"/>
                </a:cubicBezTo>
                <a:lnTo>
                  <a:pt x="1173074" y="1106161"/>
                </a:lnTo>
                <a:lnTo>
                  <a:pt x="1173021" y="1106051"/>
                </a:lnTo>
                <a:close/>
                <a:moveTo>
                  <a:pt x="1477304" y="1100359"/>
                </a:moveTo>
                <a:lnTo>
                  <a:pt x="1477471" y="1100708"/>
                </a:lnTo>
                <a:cubicBezTo>
                  <a:pt x="1478139" y="1102096"/>
                  <a:pt x="1479475" y="1104872"/>
                  <a:pt x="1479475" y="1104872"/>
                </a:cubicBezTo>
                <a:close/>
                <a:moveTo>
                  <a:pt x="1090168" y="1099428"/>
                </a:moveTo>
                <a:lnTo>
                  <a:pt x="1095511" y="1110532"/>
                </a:lnTo>
                <a:cubicBezTo>
                  <a:pt x="1095511" y="1110532"/>
                  <a:pt x="1095511" y="1110532"/>
                  <a:pt x="1090168" y="1099428"/>
                </a:cubicBezTo>
                <a:close/>
                <a:moveTo>
                  <a:pt x="203316" y="1098714"/>
                </a:moveTo>
                <a:lnTo>
                  <a:pt x="217816" y="1105412"/>
                </a:lnTo>
                <a:lnTo>
                  <a:pt x="208660" y="1109818"/>
                </a:lnTo>
                <a:close/>
                <a:moveTo>
                  <a:pt x="1350977" y="1097887"/>
                </a:moveTo>
                <a:cubicBezTo>
                  <a:pt x="1341821" y="1102293"/>
                  <a:pt x="1341821" y="1102293"/>
                  <a:pt x="1341821" y="1102293"/>
                </a:cubicBezTo>
                <a:close/>
                <a:moveTo>
                  <a:pt x="1350977" y="1097887"/>
                </a:moveTo>
                <a:cubicBezTo>
                  <a:pt x="1350977" y="1097887"/>
                  <a:pt x="1350977" y="1097887"/>
                  <a:pt x="1356321" y="1108991"/>
                </a:cubicBezTo>
                <a:lnTo>
                  <a:pt x="1347164" y="1113398"/>
                </a:lnTo>
                <a:cubicBezTo>
                  <a:pt x="1347164" y="1113398"/>
                  <a:pt x="1356321" y="1108991"/>
                  <a:pt x="1350977" y="1097887"/>
                </a:cubicBezTo>
                <a:close/>
                <a:moveTo>
                  <a:pt x="1339567" y="1097609"/>
                </a:moveTo>
                <a:cubicBezTo>
                  <a:pt x="1338815" y="1096047"/>
                  <a:pt x="1341821" y="1102293"/>
                  <a:pt x="1341821" y="1102293"/>
                </a:cubicBezTo>
                <a:cubicBezTo>
                  <a:pt x="1340485" y="1099517"/>
                  <a:pt x="1339817" y="1098129"/>
                  <a:pt x="1339567" y="1097609"/>
                </a:cubicBezTo>
                <a:close/>
                <a:moveTo>
                  <a:pt x="1298765" y="1097426"/>
                </a:moveTo>
                <a:cubicBezTo>
                  <a:pt x="1301604" y="1100030"/>
                  <a:pt x="1299556" y="1108956"/>
                  <a:pt x="1299556" y="1108956"/>
                </a:cubicBezTo>
                <a:lnTo>
                  <a:pt x="1294040" y="1097494"/>
                </a:lnTo>
                <a:cubicBezTo>
                  <a:pt x="1296329" y="1096392"/>
                  <a:pt x="1297818" y="1096558"/>
                  <a:pt x="1298765" y="1097426"/>
                </a:cubicBezTo>
                <a:close/>
                <a:moveTo>
                  <a:pt x="1180042" y="1097207"/>
                </a:moveTo>
                <a:cubicBezTo>
                  <a:pt x="1180042" y="1097207"/>
                  <a:pt x="1180042" y="1097207"/>
                  <a:pt x="1178897" y="1097757"/>
                </a:cubicBezTo>
                <a:lnTo>
                  <a:pt x="1177380" y="1098487"/>
                </a:lnTo>
                <a:lnTo>
                  <a:pt x="1170885" y="1101613"/>
                </a:lnTo>
                <a:close/>
                <a:moveTo>
                  <a:pt x="1144679" y="1094779"/>
                </a:moveTo>
                <a:lnTo>
                  <a:pt x="1144784" y="1094997"/>
                </a:lnTo>
                <a:lnTo>
                  <a:pt x="1146933" y="1099463"/>
                </a:lnTo>
                <a:cubicBezTo>
                  <a:pt x="1145597" y="1096687"/>
                  <a:pt x="1144929" y="1095299"/>
                  <a:pt x="1144679" y="1094779"/>
                </a:cubicBezTo>
                <a:close/>
                <a:moveTo>
                  <a:pt x="212473" y="1094308"/>
                </a:moveTo>
                <a:lnTo>
                  <a:pt x="226973" y="1101006"/>
                </a:lnTo>
                <a:lnTo>
                  <a:pt x="221301" y="1103735"/>
                </a:lnTo>
                <a:lnTo>
                  <a:pt x="217816" y="1105412"/>
                </a:lnTo>
                <a:close/>
                <a:moveTo>
                  <a:pt x="357285" y="1093442"/>
                </a:moveTo>
                <a:lnTo>
                  <a:pt x="355671" y="1094219"/>
                </a:lnTo>
                <a:lnTo>
                  <a:pt x="354706" y="1094683"/>
                </a:lnTo>
                <a:cubicBezTo>
                  <a:pt x="354706" y="1094683"/>
                  <a:pt x="354706" y="1094683"/>
                  <a:pt x="350128" y="1096886"/>
                </a:cubicBezTo>
                <a:close/>
                <a:moveTo>
                  <a:pt x="359284" y="1092480"/>
                </a:moveTo>
                <a:cubicBezTo>
                  <a:pt x="359284" y="1092480"/>
                  <a:pt x="359284" y="1092480"/>
                  <a:pt x="358140" y="1093031"/>
                </a:cubicBezTo>
                <a:lnTo>
                  <a:pt x="357285" y="1093442"/>
                </a:lnTo>
                <a:close/>
                <a:moveTo>
                  <a:pt x="221629" y="1089901"/>
                </a:moveTo>
                <a:cubicBezTo>
                  <a:pt x="221629" y="1089901"/>
                  <a:pt x="221629" y="1089901"/>
                  <a:pt x="212473" y="1094308"/>
                </a:cubicBezTo>
                <a:cubicBezTo>
                  <a:pt x="212473" y="1094308"/>
                  <a:pt x="212473" y="1094308"/>
                  <a:pt x="221629" y="1089901"/>
                </a:cubicBezTo>
                <a:close/>
                <a:moveTo>
                  <a:pt x="221629" y="1089901"/>
                </a:moveTo>
                <a:cubicBezTo>
                  <a:pt x="221629" y="1089901"/>
                  <a:pt x="226973" y="1101006"/>
                  <a:pt x="236129" y="1096599"/>
                </a:cubicBezTo>
                <a:cubicBezTo>
                  <a:pt x="236129" y="1096599"/>
                  <a:pt x="236129" y="1096599"/>
                  <a:pt x="241473" y="1107704"/>
                </a:cubicBezTo>
                <a:lnTo>
                  <a:pt x="232316" y="1112110"/>
                </a:lnTo>
                <a:lnTo>
                  <a:pt x="217816" y="1105412"/>
                </a:lnTo>
                <a:cubicBezTo>
                  <a:pt x="217816" y="1105412"/>
                  <a:pt x="217816" y="1105412"/>
                  <a:pt x="218961" y="1104861"/>
                </a:cubicBezTo>
                <a:lnTo>
                  <a:pt x="221301" y="1103735"/>
                </a:lnTo>
                <a:lnTo>
                  <a:pt x="225828" y="1101556"/>
                </a:lnTo>
                <a:cubicBezTo>
                  <a:pt x="226973" y="1101006"/>
                  <a:pt x="226973" y="1101006"/>
                  <a:pt x="226973" y="1101006"/>
                </a:cubicBezTo>
                <a:cubicBezTo>
                  <a:pt x="226973" y="1101006"/>
                  <a:pt x="226973" y="1101006"/>
                  <a:pt x="221629" y="1089901"/>
                </a:cubicBezTo>
                <a:close/>
                <a:moveTo>
                  <a:pt x="1339962" y="1089512"/>
                </a:moveTo>
                <a:lnTo>
                  <a:pt x="1337622" y="1090638"/>
                </a:lnTo>
                <a:cubicBezTo>
                  <a:pt x="1336477" y="1091189"/>
                  <a:pt x="1336477" y="1091189"/>
                  <a:pt x="1336477" y="1091189"/>
                </a:cubicBezTo>
                <a:lnTo>
                  <a:pt x="1339318" y="1089822"/>
                </a:lnTo>
                <a:close/>
                <a:moveTo>
                  <a:pt x="1141590" y="1088359"/>
                </a:moveTo>
                <a:cubicBezTo>
                  <a:pt x="1137776" y="1103869"/>
                  <a:pt x="1146933" y="1099463"/>
                  <a:pt x="1146933" y="1099463"/>
                </a:cubicBezTo>
                <a:cubicBezTo>
                  <a:pt x="1146933" y="1099463"/>
                  <a:pt x="1145597" y="1096687"/>
                  <a:pt x="1144929" y="1095299"/>
                </a:cubicBezTo>
                <a:lnTo>
                  <a:pt x="1144784" y="1094997"/>
                </a:lnTo>
                <a:close/>
                <a:moveTo>
                  <a:pt x="1198650" y="1088252"/>
                </a:moveTo>
                <a:cubicBezTo>
                  <a:pt x="1198650" y="1088252"/>
                  <a:pt x="1198650" y="1088252"/>
                  <a:pt x="1189198" y="1092800"/>
                </a:cubicBezTo>
                <a:close/>
                <a:moveTo>
                  <a:pt x="254738" y="1087645"/>
                </a:moveTo>
                <a:cubicBezTo>
                  <a:pt x="254738" y="1087645"/>
                  <a:pt x="254738" y="1087645"/>
                  <a:pt x="255406" y="1089033"/>
                </a:cubicBezTo>
                <a:lnTo>
                  <a:pt x="258787" y="1096061"/>
                </a:lnTo>
                <a:lnTo>
                  <a:pt x="259413" y="1097361"/>
                </a:lnTo>
                <a:cubicBezTo>
                  <a:pt x="260081" y="1098749"/>
                  <a:pt x="260081" y="1098749"/>
                  <a:pt x="260081" y="1098749"/>
                </a:cubicBezTo>
                <a:lnTo>
                  <a:pt x="258787" y="1096061"/>
                </a:lnTo>
                <a:close/>
                <a:moveTo>
                  <a:pt x="1345634" y="1086783"/>
                </a:moveTo>
                <a:cubicBezTo>
                  <a:pt x="1345634" y="1086783"/>
                  <a:pt x="1345634" y="1086783"/>
                  <a:pt x="1344489" y="1087334"/>
                </a:cubicBezTo>
                <a:lnTo>
                  <a:pt x="1339962" y="1089512"/>
                </a:lnTo>
                <a:close/>
                <a:moveTo>
                  <a:pt x="458487" y="1086211"/>
                </a:moveTo>
                <a:cubicBezTo>
                  <a:pt x="458487" y="1086211"/>
                  <a:pt x="458487" y="1086211"/>
                  <a:pt x="463830" y="1097315"/>
                </a:cubicBezTo>
                <a:cubicBezTo>
                  <a:pt x="463830" y="1097315"/>
                  <a:pt x="463830" y="1097315"/>
                  <a:pt x="458487" y="1086211"/>
                </a:cubicBezTo>
                <a:close/>
                <a:moveTo>
                  <a:pt x="1174698" y="1086102"/>
                </a:moveTo>
                <a:cubicBezTo>
                  <a:pt x="1174698" y="1086102"/>
                  <a:pt x="1174698" y="1086102"/>
                  <a:pt x="1180042" y="1097207"/>
                </a:cubicBezTo>
                <a:cubicBezTo>
                  <a:pt x="1170885" y="1101613"/>
                  <a:pt x="1170885" y="1101613"/>
                  <a:pt x="1170885" y="1101613"/>
                </a:cubicBezTo>
                <a:cubicBezTo>
                  <a:pt x="1170885" y="1101613"/>
                  <a:pt x="1170885" y="1101613"/>
                  <a:pt x="1174698" y="1086102"/>
                </a:cubicBezTo>
                <a:close/>
                <a:moveTo>
                  <a:pt x="1174698" y="1086102"/>
                </a:moveTo>
                <a:cubicBezTo>
                  <a:pt x="1174698" y="1086102"/>
                  <a:pt x="1174698" y="1086102"/>
                  <a:pt x="1165542" y="1090509"/>
                </a:cubicBezTo>
                <a:lnTo>
                  <a:pt x="1170885" y="1101613"/>
                </a:lnTo>
                <a:cubicBezTo>
                  <a:pt x="1170885" y="1101613"/>
                  <a:pt x="1172264" y="1104478"/>
                  <a:pt x="1172954" y="1105911"/>
                </a:cubicBezTo>
                <a:lnTo>
                  <a:pt x="1173021" y="1106051"/>
                </a:lnTo>
                <a:lnTo>
                  <a:pt x="1175711" y="1111642"/>
                </a:lnTo>
                <a:cubicBezTo>
                  <a:pt x="1176401" y="1113075"/>
                  <a:pt x="1176401" y="1113075"/>
                  <a:pt x="1176401" y="1113075"/>
                </a:cubicBezTo>
                <a:cubicBezTo>
                  <a:pt x="1185557" y="1108669"/>
                  <a:pt x="1180042" y="1097207"/>
                  <a:pt x="1180042" y="1097207"/>
                </a:cubicBezTo>
                <a:cubicBezTo>
                  <a:pt x="1185557" y="1108669"/>
                  <a:pt x="1185557" y="1108669"/>
                  <a:pt x="1185557" y="1108669"/>
                </a:cubicBezTo>
                <a:cubicBezTo>
                  <a:pt x="1180042" y="1097207"/>
                  <a:pt x="1180042" y="1097207"/>
                  <a:pt x="1180042" y="1097207"/>
                </a:cubicBezTo>
                <a:cubicBezTo>
                  <a:pt x="1189198" y="1092800"/>
                  <a:pt x="1180042" y="1097207"/>
                  <a:pt x="1174698" y="1086102"/>
                </a:cubicBezTo>
                <a:close/>
                <a:moveTo>
                  <a:pt x="605594" y="1084242"/>
                </a:moveTo>
                <a:cubicBezTo>
                  <a:pt x="605594" y="1084242"/>
                  <a:pt x="605594" y="1084242"/>
                  <a:pt x="596142" y="1088790"/>
                </a:cubicBezTo>
                <a:lnTo>
                  <a:pt x="610937" y="1095346"/>
                </a:lnTo>
                <a:cubicBezTo>
                  <a:pt x="620094" y="1090940"/>
                  <a:pt x="610937" y="1095346"/>
                  <a:pt x="605594" y="1084242"/>
                </a:cubicBezTo>
                <a:close/>
                <a:moveTo>
                  <a:pt x="207129" y="1083203"/>
                </a:moveTo>
                <a:cubicBezTo>
                  <a:pt x="212473" y="1094308"/>
                  <a:pt x="212473" y="1094308"/>
                  <a:pt x="212473" y="1094308"/>
                </a:cubicBezTo>
                <a:close/>
                <a:moveTo>
                  <a:pt x="1456910" y="1082169"/>
                </a:moveTo>
                <a:cubicBezTo>
                  <a:pt x="1456159" y="1080608"/>
                  <a:pt x="1459164" y="1086854"/>
                  <a:pt x="1459164" y="1086854"/>
                </a:cubicBezTo>
                <a:cubicBezTo>
                  <a:pt x="1457828" y="1084078"/>
                  <a:pt x="1457160" y="1082690"/>
                  <a:pt x="1456910" y="1082169"/>
                </a:cubicBezTo>
                <a:close/>
                <a:moveTo>
                  <a:pt x="353941" y="1081376"/>
                </a:moveTo>
                <a:lnTo>
                  <a:pt x="359284" y="1092480"/>
                </a:lnTo>
                <a:lnTo>
                  <a:pt x="352790" y="1095605"/>
                </a:lnTo>
                <a:lnTo>
                  <a:pt x="351273" y="1096336"/>
                </a:lnTo>
                <a:cubicBezTo>
                  <a:pt x="350128" y="1096886"/>
                  <a:pt x="350128" y="1096886"/>
                  <a:pt x="350128" y="1096886"/>
                </a:cubicBezTo>
                <a:cubicBezTo>
                  <a:pt x="350128" y="1096886"/>
                  <a:pt x="350128" y="1096886"/>
                  <a:pt x="364628" y="1103584"/>
                </a:cubicBezTo>
                <a:lnTo>
                  <a:pt x="359284" y="1092480"/>
                </a:lnTo>
                <a:lnTo>
                  <a:pt x="368441" y="1088074"/>
                </a:lnTo>
                <a:lnTo>
                  <a:pt x="383236" y="1094630"/>
                </a:lnTo>
                <a:cubicBezTo>
                  <a:pt x="383236" y="1094630"/>
                  <a:pt x="383236" y="1094630"/>
                  <a:pt x="384381" y="1094079"/>
                </a:cubicBezTo>
                <a:lnTo>
                  <a:pt x="386721" y="1092953"/>
                </a:lnTo>
                <a:lnTo>
                  <a:pt x="391248" y="1090774"/>
                </a:lnTo>
                <a:cubicBezTo>
                  <a:pt x="392393" y="1090224"/>
                  <a:pt x="392393" y="1090224"/>
                  <a:pt x="392393" y="1090224"/>
                </a:cubicBezTo>
                <a:lnTo>
                  <a:pt x="386721" y="1092953"/>
                </a:lnTo>
                <a:lnTo>
                  <a:pt x="383236" y="1094630"/>
                </a:lnTo>
                <a:cubicBezTo>
                  <a:pt x="383236" y="1094630"/>
                  <a:pt x="383236" y="1094630"/>
                  <a:pt x="377893" y="1083526"/>
                </a:cubicBezTo>
                <a:lnTo>
                  <a:pt x="368441" y="1088074"/>
                </a:lnTo>
                <a:cubicBezTo>
                  <a:pt x="359284" y="1092480"/>
                  <a:pt x="359284" y="1092480"/>
                  <a:pt x="353941" y="1081376"/>
                </a:cubicBezTo>
                <a:close/>
                <a:moveTo>
                  <a:pt x="297003" y="1080982"/>
                </a:moveTo>
                <a:cubicBezTo>
                  <a:pt x="297003" y="1080982"/>
                  <a:pt x="297003" y="1080982"/>
                  <a:pt x="287847" y="1085388"/>
                </a:cubicBezTo>
                <a:close/>
                <a:moveTo>
                  <a:pt x="297003" y="1080982"/>
                </a:moveTo>
                <a:lnTo>
                  <a:pt x="302519" y="1092445"/>
                </a:lnTo>
                <a:cubicBezTo>
                  <a:pt x="302519" y="1092445"/>
                  <a:pt x="302519" y="1092445"/>
                  <a:pt x="297003" y="1080982"/>
                </a:cubicBezTo>
                <a:close/>
                <a:moveTo>
                  <a:pt x="297003" y="1080982"/>
                </a:moveTo>
                <a:cubicBezTo>
                  <a:pt x="297003" y="1080982"/>
                  <a:pt x="311676" y="1088038"/>
                  <a:pt x="302519" y="1092445"/>
                </a:cubicBezTo>
                <a:cubicBezTo>
                  <a:pt x="297003" y="1080982"/>
                  <a:pt x="297003" y="1080982"/>
                  <a:pt x="297003" y="1080982"/>
                </a:cubicBezTo>
                <a:close/>
                <a:moveTo>
                  <a:pt x="1433253" y="1079877"/>
                </a:moveTo>
                <a:lnTo>
                  <a:pt x="1433453" y="1080293"/>
                </a:lnTo>
                <a:lnTo>
                  <a:pt x="1435508" y="1084562"/>
                </a:lnTo>
                <a:cubicBezTo>
                  <a:pt x="1434172" y="1081786"/>
                  <a:pt x="1433504" y="1080398"/>
                  <a:pt x="1433253" y="1079877"/>
                </a:cubicBezTo>
                <a:close/>
                <a:moveTo>
                  <a:pt x="1330962" y="1079727"/>
                </a:moveTo>
                <a:cubicBezTo>
                  <a:pt x="1321510" y="1084275"/>
                  <a:pt x="1321510" y="1084275"/>
                  <a:pt x="1321510" y="1084275"/>
                </a:cubicBezTo>
                <a:close/>
                <a:moveTo>
                  <a:pt x="1103261" y="1079011"/>
                </a:moveTo>
                <a:lnTo>
                  <a:pt x="1093809" y="1083559"/>
                </a:lnTo>
                <a:lnTo>
                  <a:pt x="1084652" y="1087965"/>
                </a:lnTo>
                <a:cubicBezTo>
                  <a:pt x="1084652" y="1087965"/>
                  <a:pt x="1084652" y="1087965"/>
                  <a:pt x="1085797" y="1087415"/>
                </a:cubicBezTo>
                <a:lnTo>
                  <a:pt x="1088137" y="1086288"/>
                </a:lnTo>
                <a:lnTo>
                  <a:pt x="1093809" y="1083559"/>
                </a:lnTo>
                <a:cubicBezTo>
                  <a:pt x="1093809" y="1083559"/>
                  <a:pt x="1093809" y="1083559"/>
                  <a:pt x="1103261" y="1079011"/>
                </a:cubicBezTo>
                <a:close/>
                <a:moveTo>
                  <a:pt x="477096" y="1077257"/>
                </a:moveTo>
                <a:lnTo>
                  <a:pt x="482439" y="1088361"/>
                </a:lnTo>
                <a:cubicBezTo>
                  <a:pt x="482439" y="1088361"/>
                  <a:pt x="482439" y="1088361"/>
                  <a:pt x="467939" y="1081663"/>
                </a:cubicBezTo>
                <a:cubicBezTo>
                  <a:pt x="477096" y="1077257"/>
                  <a:pt x="477096" y="1077257"/>
                  <a:pt x="477096" y="1077257"/>
                </a:cubicBezTo>
                <a:close/>
                <a:moveTo>
                  <a:pt x="465790" y="1077197"/>
                </a:moveTo>
                <a:lnTo>
                  <a:pt x="465935" y="1077499"/>
                </a:lnTo>
                <a:cubicBezTo>
                  <a:pt x="466603" y="1078887"/>
                  <a:pt x="467939" y="1081663"/>
                  <a:pt x="467939" y="1081663"/>
                </a:cubicBezTo>
                <a:close/>
                <a:moveTo>
                  <a:pt x="306160" y="1076576"/>
                </a:moveTo>
                <a:cubicBezTo>
                  <a:pt x="306160" y="1076576"/>
                  <a:pt x="306160" y="1076576"/>
                  <a:pt x="297003" y="1080982"/>
                </a:cubicBezTo>
                <a:close/>
                <a:moveTo>
                  <a:pt x="192457" y="1076147"/>
                </a:moveTo>
                <a:lnTo>
                  <a:pt x="183005" y="1080695"/>
                </a:lnTo>
                <a:cubicBezTo>
                  <a:pt x="192457" y="1076147"/>
                  <a:pt x="192457" y="1076147"/>
                  <a:pt x="192457" y="1076147"/>
                </a:cubicBezTo>
                <a:close/>
                <a:moveTo>
                  <a:pt x="1453821" y="1075750"/>
                </a:moveTo>
                <a:lnTo>
                  <a:pt x="1451761" y="1080843"/>
                </a:lnTo>
                <a:lnTo>
                  <a:pt x="1449910" y="1079341"/>
                </a:lnTo>
                <a:cubicBezTo>
                  <a:pt x="1446953" y="1079054"/>
                  <a:pt x="1444664" y="1080156"/>
                  <a:pt x="1444664" y="1080156"/>
                </a:cubicBezTo>
                <a:cubicBezTo>
                  <a:pt x="1453821" y="1075750"/>
                  <a:pt x="1444664" y="1080156"/>
                  <a:pt x="1453821" y="1075750"/>
                </a:cubicBezTo>
                <a:close/>
                <a:moveTo>
                  <a:pt x="396206" y="1074713"/>
                </a:moveTo>
                <a:cubicBezTo>
                  <a:pt x="396206" y="1074713"/>
                  <a:pt x="396206" y="1074713"/>
                  <a:pt x="410706" y="1081411"/>
                </a:cubicBezTo>
                <a:close/>
                <a:moveTo>
                  <a:pt x="1430164" y="1073458"/>
                </a:moveTo>
                <a:cubicBezTo>
                  <a:pt x="1430164" y="1073458"/>
                  <a:pt x="1426351" y="1088968"/>
                  <a:pt x="1430164" y="1073458"/>
                </a:cubicBezTo>
                <a:close/>
                <a:moveTo>
                  <a:pt x="1259401" y="1073135"/>
                </a:moveTo>
                <a:cubicBezTo>
                  <a:pt x="1259401" y="1073135"/>
                  <a:pt x="1259401" y="1073135"/>
                  <a:pt x="1255588" y="1088646"/>
                </a:cubicBezTo>
                <a:cubicBezTo>
                  <a:pt x="1250244" y="1077541"/>
                  <a:pt x="1259401" y="1073135"/>
                  <a:pt x="1259401" y="1073135"/>
                </a:cubicBezTo>
                <a:close/>
                <a:moveTo>
                  <a:pt x="399691" y="1073036"/>
                </a:moveTo>
                <a:lnTo>
                  <a:pt x="397351" y="1074162"/>
                </a:lnTo>
                <a:cubicBezTo>
                  <a:pt x="396206" y="1074713"/>
                  <a:pt x="396206" y="1074713"/>
                  <a:pt x="396206" y="1074713"/>
                </a:cubicBezTo>
                <a:close/>
                <a:moveTo>
                  <a:pt x="486252" y="1072850"/>
                </a:moveTo>
                <a:lnTo>
                  <a:pt x="488436" y="1077389"/>
                </a:lnTo>
                <a:lnTo>
                  <a:pt x="488395" y="1077304"/>
                </a:lnTo>
                <a:lnTo>
                  <a:pt x="486920" y="1074238"/>
                </a:lnTo>
                <a:lnTo>
                  <a:pt x="487588" y="1075626"/>
                </a:lnTo>
                <a:lnTo>
                  <a:pt x="488256" y="1077015"/>
                </a:lnTo>
                <a:lnTo>
                  <a:pt x="488339" y="1077186"/>
                </a:lnTo>
                <a:lnTo>
                  <a:pt x="488395" y="1077304"/>
                </a:lnTo>
                <a:lnTo>
                  <a:pt x="491596" y="1083955"/>
                </a:lnTo>
                <a:lnTo>
                  <a:pt x="482439" y="1088361"/>
                </a:lnTo>
                <a:cubicBezTo>
                  <a:pt x="482439" y="1088361"/>
                  <a:pt x="482439" y="1088361"/>
                  <a:pt x="477096" y="1077257"/>
                </a:cubicBezTo>
                <a:cubicBezTo>
                  <a:pt x="477096" y="1077257"/>
                  <a:pt x="477096" y="1077257"/>
                  <a:pt x="478241" y="1076706"/>
                </a:cubicBezTo>
                <a:lnTo>
                  <a:pt x="480581" y="1075580"/>
                </a:lnTo>
                <a:lnTo>
                  <a:pt x="485108" y="1073401"/>
                </a:lnTo>
                <a:cubicBezTo>
                  <a:pt x="486252" y="1072850"/>
                  <a:pt x="486252" y="1072850"/>
                  <a:pt x="486252" y="1072850"/>
                </a:cubicBezTo>
                <a:close/>
                <a:moveTo>
                  <a:pt x="201614" y="1071741"/>
                </a:moveTo>
                <a:cubicBezTo>
                  <a:pt x="207129" y="1083203"/>
                  <a:pt x="216286" y="1078797"/>
                  <a:pt x="216286" y="1078797"/>
                </a:cubicBezTo>
                <a:cubicBezTo>
                  <a:pt x="207129" y="1083203"/>
                  <a:pt x="207129" y="1083203"/>
                  <a:pt x="207129" y="1083203"/>
                </a:cubicBezTo>
                <a:close/>
                <a:moveTo>
                  <a:pt x="177185" y="1071530"/>
                </a:moveTo>
                <a:cubicBezTo>
                  <a:pt x="178998" y="1072367"/>
                  <a:pt x="180334" y="1075143"/>
                  <a:pt x="183005" y="1080695"/>
                </a:cubicBezTo>
                <a:lnTo>
                  <a:pt x="173849" y="1085102"/>
                </a:lnTo>
                <a:cubicBezTo>
                  <a:pt x="168505" y="1073997"/>
                  <a:pt x="183005" y="1080695"/>
                  <a:pt x="168505" y="1073997"/>
                </a:cubicBezTo>
                <a:cubicBezTo>
                  <a:pt x="173084" y="1071794"/>
                  <a:pt x="175373" y="1070693"/>
                  <a:pt x="177185" y="1071530"/>
                </a:cubicBezTo>
                <a:close/>
                <a:moveTo>
                  <a:pt x="405363" y="1070307"/>
                </a:moveTo>
                <a:cubicBezTo>
                  <a:pt x="405363" y="1070307"/>
                  <a:pt x="405363" y="1070307"/>
                  <a:pt x="404218" y="1070858"/>
                </a:cubicBezTo>
                <a:lnTo>
                  <a:pt x="399691" y="1073036"/>
                </a:lnTo>
                <a:close/>
                <a:moveTo>
                  <a:pt x="291660" y="1069878"/>
                </a:moveTo>
                <a:lnTo>
                  <a:pt x="297003" y="1080982"/>
                </a:lnTo>
                <a:lnTo>
                  <a:pt x="295709" y="1078294"/>
                </a:lnTo>
                <a:lnTo>
                  <a:pt x="295470" y="1077796"/>
                </a:lnTo>
                <a:close/>
                <a:moveTo>
                  <a:pt x="1325618" y="1068622"/>
                </a:moveTo>
                <a:cubicBezTo>
                  <a:pt x="1325618" y="1068622"/>
                  <a:pt x="1325618" y="1068622"/>
                  <a:pt x="1330962" y="1079727"/>
                </a:cubicBezTo>
                <a:cubicBezTo>
                  <a:pt x="1330962" y="1079727"/>
                  <a:pt x="1330962" y="1079727"/>
                  <a:pt x="1321510" y="1084275"/>
                </a:cubicBezTo>
                <a:lnTo>
                  <a:pt x="1316166" y="1073171"/>
                </a:lnTo>
                <a:cubicBezTo>
                  <a:pt x="1316166" y="1073171"/>
                  <a:pt x="1316166" y="1073171"/>
                  <a:pt x="1325618" y="1068622"/>
                </a:cubicBezTo>
                <a:close/>
                <a:moveTo>
                  <a:pt x="159919" y="1067872"/>
                </a:moveTo>
                <a:cubicBezTo>
                  <a:pt x="162209" y="1066771"/>
                  <a:pt x="165834" y="1068445"/>
                  <a:pt x="168505" y="1073997"/>
                </a:cubicBezTo>
                <a:cubicBezTo>
                  <a:pt x="159349" y="1078403"/>
                  <a:pt x="168505" y="1073997"/>
                  <a:pt x="159349" y="1078403"/>
                </a:cubicBezTo>
                <a:cubicBezTo>
                  <a:pt x="156677" y="1072851"/>
                  <a:pt x="157630" y="1068974"/>
                  <a:pt x="159919" y="1067872"/>
                </a:cubicBezTo>
                <a:close/>
                <a:moveTo>
                  <a:pt x="210770" y="1067335"/>
                </a:moveTo>
                <a:cubicBezTo>
                  <a:pt x="210770" y="1067335"/>
                  <a:pt x="216286" y="1078797"/>
                  <a:pt x="210770" y="1067335"/>
                </a:cubicBezTo>
                <a:close/>
                <a:moveTo>
                  <a:pt x="469753" y="1067114"/>
                </a:moveTo>
                <a:lnTo>
                  <a:pt x="467174" y="1068355"/>
                </a:lnTo>
                <a:cubicBezTo>
                  <a:pt x="467174" y="1068355"/>
                  <a:pt x="467174" y="1068355"/>
                  <a:pt x="462596" y="1070559"/>
                </a:cubicBezTo>
                <a:close/>
                <a:moveTo>
                  <a:pt x="471752" y="1066152"/>
                </a:moveTo>
                <a:cubicBezTo>
                  <a:pt x="471752" y="1066152"/>
                  <a:pt x="471752" y="1066152"/>
                  <a:pt x="470608" y="1066703"/>
                </a:cubicBezTo>
                <a:lnTo>
                  <a:pt x="469753" y="1067114"/>
                </a:lnTo>
                <a:close/>
                <a:moveTo>
                  <a:pt x="300816" y="1065472"/>
                </a:moveTo>
                <a:lnTo>
                  <a:pt x="303000" y="1070010"/>
                </a:lnTo>
                <a:lnTo>
                  <a:pt x="302903" y="1069807"/>
                </a:lnTo>
                <a:lnTo>
                  <a:pt x="302820" y="1069636"/>
                </a:lnTo>
                <a:lnTo>
                  <a:pt x="302152" y="1068248"/>
                </a:lnTo>
                <a:close/>
                <a:moveTo>
                  <a:pt x="1305151" y="1064796"/>
                </a:moveTo>
                <a:lnTo>
                  <a:pt x="1302811" y="1065922"/>
                </a:lnTo>
                <a:cubicBezTo>
                  <a:pt x="1301666" y="1066473"/>
                  <a:pt x="1301666" y="1066473"/>
                  <a:pt x="1301666" y="1066473"/>
                </a:cubicBezTo>
                <a:close/>
                <a:moveTo>
                  <a:pt x="475237" y="1064475"/>
                </a:moveTo>
                <a:lnTo>
                  <a:pt x="472897" y="1065602"/>
                </a:lnTo>
                <a:cubicBezTo>
                  <a:pt x="471752" y="1066152"/>
                  <a:pt x="471752" y="1066152"/>
                  <a:pt x="471752" y="1066152"/>
                </a:cubicBezTo>
                <a:close/>
                <a:moveTo>
                  <a:pt x="1248214" y="1064402"/>
                </a:moveTo>
                <a:lnTo>
                  <a:pt x="1245874" y="1065528"/>
                </a:lnTo>
                <a:cubicBezTo>
                  <a:pt x="1244729" y="1066079"/>
                  <a:pt x="1244729" y="1066079"/>
                  <a:pt x="1244729" y="1066079"/>
                </a:cubicBezTo>
                <a:close/>
                <a:moveTo>
                  <a:pt x="1164012" y="1063894"/>
                </a:moveTo>
                <a:cubicBezTo>
                  <a:pt x="1164012" y="1063894"/>
                  <a:pt x="1164012" y="1063894"/>
                  <a:pt x="1169355" y="1074998"/>
                </a:cubicBezTo>
                <a:close/>
                <a:moveTo>
                  <a:pt x="208516" y="1062650"/>
                </a:moveTo>
                <a:lnTo>
                  <a:pt x="208568" y="1062758"/>
                </a:lnTo>
                <a:lnTo>
                  <a:pt x="208621" y="1062869"/>
                </a:lnTo>
                <a:lnTo>
                  <a:pt x="210770" y="1067335"/>
                </a:lnTo>
                <a:cubicBezTo>
                  <a:pt x="209434" y="1064559"/>
                  <a:pt x="208766" y="1063171"/>
                  <a:pt x="208516" y="1062650"/>
                </a:cubicBezTo>
                <a:close/>
                <a:moveTo>
                  <a:pt x="1310823" y="1062067"/>
                </a:moveTo>
                <a:cubicBezTo>
                  <a:pt x="1310823" y="1062067"/>
                  <a:pt x="1310823" y="1062067"/>
                  <a:pt x="1309678" y="1062617"/>
                </a:cubicBezTo>
                <a:lnTo>
                  <a:pt x="1305151" y="1064796"/>
                </a:lnTo>
                <a:close/>
                <a:moveTo>
                  <a:pt x="1310823" y="1062067"/>
                </a:moveTo>
                <a:cubicBezTo>
                  <a:pt x="1310823" y="1062067"/>
                  <a:pt x="1316166" y="1073171"/>
                  <a:pt x="1307010" y="1077577"/>
                </a:cubicBezTo>
                <a:close/>
                <a:moveTo>
                  <a:pt x="480909" y="1061746"/>
                </a:moveTo>
                <a:cubicBezTo>
                  <a:pt x="480909" y="1061746"/>
                  <a:pt x="480909" y="1061746"/>
                  <a:pt x="479764" y="1062297"/>
                </a:cubicBezTo>
                <a:lnTo>
                  <a:pt x="475237" y="1064475"/>
                </a:lnTo>
                <a:close/>
                <a:moveTo>
                  <a:pt x="1253885" y="1061673"/>
                </a:moveTo>
                <a:cubicBezTo>
                  <a:pt x="1253885" y="1061673"/>
                  <a:pt x="1253885" y="1061673"/>
                  <a:pt x="1252741" y="1062224"/>
                </a:cubicBezTo>
                <a:lnTo>
                  <a:pt x="1248214" y="1064402"/>
                </a:lnTo>
                <a:close/>
                <a:moveTo>
                  <a:pt x="367206" y="1061317"/>
                </a:moveTo>
                <a:lnTo>
                  <a:pt x="369355" y="1065783"/>
                </a:lnTo>
                <a:lnTo>
                  <a:pt x="369335" y="1065743"/>
                </a:lnTo>
                <a:close/>
                <a:moveTo>
                  <a:pt x="367206" y="1061317"/>
                </a:moveTo>
                <a:cubicBezTo>
                  <a:pt x="367206" y="1061317"/>
                  <a:pt x="368542" y="1064093"/>
                  <a:pt x="369210" y="1065481"/>
                </a:cubicBezTo>
                <a:lnTo>
                  <a:pt x="369335" y="1065743"/>
                </a:lnTo>
                <a:lnTo>
                  <a:pt x="372549" y="1072421"/>
                </a:lnTo>
                <a:lnTo>
                  <a:pt x="357754" y="1065865"/>
                </a:lnTo>
                <a:cubicBezTo>
                  <a:pt x="363097" y="1076970"/>
                  <a:pt x="363097" y="1076970"/>
                  <a:pt x="372549" y="1072421"/>
                </a:cubicBezTo>
                <a:cubicBezTo>
                  <a:pt x="372549" y="1072421"/>
                  <a:pt x="372549" y="1072421"/>
                  <a:pt x="371881" y="1071033"/>
                </a:cubicBezTo>
                <a:lnTo>
                  <a:pt x="369355" y="1065783"/>
                </a:lnTo>
                <a:lnTo>
                  <a:pt x="369460" y="1066002"/>
                </a:lnTo>
                <a:cubicBezTo>
                  <a:pt x="369210" y="1065481"/>
                  <a:pt x="368542" y="1064093"/>
                  <a:pt x="367206" y="1061317"/>
                </a:cubicBezTo>
                <a:close/>
                <a:moveTo>
                  <a:pt x="1140183" y="1061244"/>
                </a:moveTo>
                <a:lnTo>
                  <a:pt x="1130731" y="1065792"/>
                </a:lnTo>
                <a:cubicBezTo>
                  <a:pt x="1140183" y="1061244"/>
                  <a:pt x="1140183" y="1061244"/>
                  <a:pt x="1140183" y="1061244"/>
                </a:cubicBezTo>
                <a:close/>
                <a:moveTo>
                  <a:pt x="400019" y="1059203"/>
                </a:moveTo>
                <a:cubicBezTo>
                  <a:pt x="405363" y="1070307"/>
                  <a:pt x="405363" y="1070307"/>
                  <a:pt x="396206" y="1074713"/>
                </a:cubicBezTo>
                <a:cubicBezTo>
                  <a:pt x="396206" y="1074713"/>
                  <a:pt x="396206" y="1074713"/>
                  <a:pt x="390863" y="1063609"/>
                </a:cubicBezTo>
                <a:cubicBezTo>
                  <a:pt x="390863" y="1063609"/>
                  <a:pt x="390863" y="1063609"/>
                  <a:pt x="400019" y="1059203"/>
                </a:cubicBezTo>
                <a:close/>
                <a:moveTo>
                  <a:pt x="479621" y="1059069"/>
                </a:moveTo>
                <a:lnTo>
                  <a:pt x="480909" y="1061746"/>
                </a:lnTo>
                <a:cubicBezTo>
                  <a:pt x="480909" y="1061746"/>
                  <a:pt x="480909" y="1061746"/>
                  <a:pt x="480220" y="1060313"/>
                </a:cubicBezTo>
                <a:close/>
                <a:moveTo>
                  <a:pt x="217778" y="1058462"/>
                </a:moveTo>
                <a:lnTo>
                  <a:pt x="217923" y="1058764"/>
                </a:lnTo>
                <a:cubicBezTo>
                  <a:pt x="218591" y="1060152"/>
                  <a:pt x="219927" y="1062928"/>
                  <a:pt x="219927" y="1062928"/>
                </a:cubicBezTo>
                <a:close/>
                <a:moveTo>
                  <a:pt x="1421136" y="1058357"/>
                </a:moveTo>
                <a:cubicBezTo>
                  <a:pt x="1422245" y="1058465"/>
                  <a:pt x="1423485" y="1059577"/>
                  <a:pt x="1424821" y="1062353"/>
                </a:cubicBezTo>
                <a:lnTo>
                  <a:pt x="1430164" y="1073458"/>
                </a:lnTo>
                <a:lnTo>
                  <a:pt x="1425586" y="1075661"/>
                </a:lnTo>
                <a:cubicBezTo>
                  <a:pt x="1425586" y="1075661"/>
                  <a:pt x="1425586" y="1075661"/>
                  <a:pt x="1421008" y="1077864"/>
                </a:cubicBezTo>
                <a:cubicBezTo>
                  <a:pt x="1415664" y="1066760"/>
                  <a:pt x="1421008" y="1077864"/>
                  <a:pt x="1415664" y="1066760"/>
                </a:cubicBezTo>
                <a:cubicBezTo>
                  <a:pt x="1415664" y="1066760"/>
                  <a:pt x="1417809" y="1058035"/>
                  <a:pt x="1421136" y="1058357"/>
                </a:cubicBezTo>
                <a:close/>
                <a:moveTo>
                  <a:pt x="1233714" y="1057704"/>
                </a:moveTo>
                <a:lnTo>
                  <a:pt x="1231374" y="1058830"/>
                </a:lnTo>
                <a:cubicBezTo>
                  <a:pt x="1230229" y="1059381"/>
                  <a:pt x="1230229" y="1059381"/>
                  <a:pt x="1230229" y="1059381"/>
                </a:cubicBezTo>
                <a:close/>
                <a:moveTo>
                  <a:pt x="478809" y="1057382"/>
                </a:moveTo>
                <a:lnTo>
                  <a:pt x="478841" y="1057448"/>
                </a:lnTo>
                <a:cubicBezTo>
                  <a:pt x="479530" y="1058881"/>
                  <a:pt x="480909" y="1061746"/>
                  <a:pt x="480909" y="1061746"/>
                </a:cubicBezTo>
                <a:close/>
                <a:moveTo>
                  <a:pt x="478582" y="1056910"/>
                </a:moveTo>
                <a:lnTo>
                  <a:pt x="478710" y="1057177"/>
                </a:lnTo>
                <a:lnTo>
                  <a:pt x="479621" y="1059069"/>
                </a:lnTo>
                <a:close/>
                <a:moveTo>
                  <a:pt x="1410321" y="1055655"/>
                </a:moveTo>
                <a:cubicBezTo>
                  <a:pt x="1406212" y="1071308"/>
                  <a:pt x="1410321" y="1055655"/>
                  <a:pt x="1410321" y="1055655"/>
                </a:cubicBezTo>
                <a:close/>
                <a:moveTo>
                  <a:pt x="1410321" y="1055655"/>
                </a:moveTo>
                <a:cubicBezTo>
                  <a:pt x="1415664" y="1066760"/>
                  <a:pt x="1415664" y="1066760"/>
                  <a:pt x="1415664" y="1066760"/>
                </a:cubicBezTo>
                <a:cubicBezTo>
                  <a:pt x="1410321" y="1055655"/>
                  <a:pt x="1410321" y="1055655"/>
                  <a:pt x="1410321" y="1055655"/>
                </a:cubicBezTo>
                <a:close/>
                <a:moveTo>
                  <a:pt x="1398599" y="1055487"/>
                </a:moveTo>
                <a:lnTo>
                  <a:pt x="1398733" y="1055766"/>
                </a:lnTo>
                <a:lnTo>
                  <a:pt x="1400869" y="1060204"/>
                </a:lnTo>
                <a:lnTo>
                  <a:pt x="1399237" y="1056813"/>
                </a:lnTo>
                <a:close/>
                <a:moveTo>
                  <a:pt x="1296323" y="1055368"/>
                </a:moveTo>
                <a:lnTo>
                  <a:pt x="1296323" y="1055368"/>
                </a:lnTo>
                <a:cubicBezTo>
                  <a:pt x="1291745" y="1057571"/>
                  <a:pt x="1291745" y="1057571"/>
                  <a:pt x="1294034" y="1056470"/>
                </a:cubicBezTo>
                <a:close/>
                <a:moveTo>
                  <a:pt x="523174" y="1055084"/>
                </a:moveTo>
                <a:lnTo>
                  <a:pt x="528517" y="1066188"/>
                </a:lnTo>
                <a:cubicBezTo>
                  <a:pt x="523174" y="1055084"/>
                  <a:pt x="523174" y="1055084"/>
                  <a:pt x="523174" y="1055084"/>
                </a:cubicBezTo>
                <a:close/>
                <a:moveTo>
                  <a:pt x="523174" y="1055084"/>
                </a:moveTo>
                <a:cubicBezTo>
                  <a:pt x="514017" y="1059490"/>
                  <a:pt x="514017" y="1059490"/>
                  <a:pt x="514017" y="1059490"/>
                </a:cubicBezTo>
                <a:cubicBezTo>
                  <a:pt x="523174" y="1055084"/>
                  <a:pt x="523174" y="1055084"/>
                  <a:pt x="528517" y="1066188"/>
                </a:cubicBezTo>
                <a:lnTo>
                  <a:pt x="519361" y="1070594"/>
                </a:lnTo>
                <a:cubicBezTo>
                  <a:pt x="528517" y="1066188"/>
                  <a:pt x="528517" y="1066188"/>
                  <a:pt x="533861" y="1077292"/>
                </a:cubicBezTo>
                <a:cubicBezTo>
                  <a:pt x="524704" y="1081698"/>
                  <a:pt x="524704" y="1081698"/>
                  <a:pt x="524704" y="1081698"/>
                </a:cubicBezTo>
                <a:lnTo>
                  <a:pt x="510204" y="1075000"/>
                </a:lnTo>
                <a:lnTo>
                  <a:pt x="515548" y="1086104"/>
                </a:lnTo>
                <a:lnTo>
                  <a:pt x="521063" y="1097567"/>
                </a:lnTo>
                <a:cubicBezTo>
                  <a:pt x="515548" y="1086104"/>
                  <a:pt x="515548" y="1086104"/>
                  <a:pt x="515548" y="1086104"/>
                </a:cubicBezTo>
                <a:cubicBezTo>
                  <a:pt x="515548" y="1086104"/>
                  <a:pt x="515548" y="1086104"/>
                  <a:pt x="524704" y="1081698"/>
                </a:cubicBezTo>
                <a:lnTo>
                  <a:pt x="533861" y="1077292"/>
                </a:lnTo>
                <a:lnTo>
                  <a:pt x="528517" y="1066188"/>
                </a:lnTo>
                <a:cubicBezTo>
                  <a:pt x="528517" y="1066188"/>
                  <a:pt x="528517" y="1066188"/>
                  <a:pt x="523174" y="1055084"/>
                </a:cubicBezTo>
                <a:close/>
                <a:moveTo>
                  <a:pt x="1239385" y="1054975"/>
                </a:moveTo>
                <a:cubicBezTo>
                  <a:pt x="1239385" y="1054975"/>
                  <a:pt x="1239385" y="1054975"/>
                  <a:pt x="1238241" y="1055526"/>
                </a:cubicBezTo>
                <a:lnTo>
                  <a:pt x="1233714" y="1057704"/>
                </a:lnTo>
                <a:close/>
                <a:moveTo>
                  <a:pt x="1239385" y="1054975"/>
                </a:moveTo>
                <a:lnTo>
                  <a:pt x="1241558" y="1059490"/>
                </a:lnTo>
                <a:lnTo>
                  <a:pt x="1241389" y="1059139"/>
                </a:lnTo>
                <a:cubicBezTo>
                  <a:pt x="1240721" y="1057751"/>
                  <a:pt x="1239385" y="1054975"/>
                  <a:pt x="1239385" y="1054975"/>
                </a:cubicBezTo>
                <a:close/>
                <a:moveTo>
                  <a:pt x="295473" y="1054368"/>
                </a:moveTo>
                <a:lnTo>
                  <a:pt x="300816" y="1065472"/>
                </a:lnTo>
                <a:cubicBezTo>
                  <a:pt x="300816" y="1065472"/>
                  <a:pt x="300816" y="1065472"/>
                  <a:pt x="286316" y="1058774"/>
                </a:cubicBezTo>
                <a:cubicBezTo>
                  <a:pt x="291660" y="1069878"/>
                  <a:pt x="300816" y="1065472"/>
                  <a:pt x="300816" y="1065472"/>
                </a:cubicBezTo>
                <a:cubicBezTo>
                  <a:pt x="300816" y="1065472"/>
                  <a:pt x="300816" y="1065472"/>
                  <a:pt x="291660" y="1069878"/>
                </a:cubicBezTo>
                <a:lnTo>
                  <a:pt x="282503" y="1074284"/>
                </a:lnTo>
                <a:cubicBezTo>
                  <a:pt x="282503" y="1074284"/>
                  <a:pt x="282503" y="1074284"/>
                  <a:pt x="291660" y="1069878"/>
                </a:cubicBezTo>
                <a:cubicBezTo>
                  <a:pt x="291660" y="1069878"/>
                  <a:pt x="291660" y="1069878"/>
                  <a:pt x="292328" y="1071266"/>
                </a:cubicBezTo>
                <a:lnTo>
                  <a:pt x="295709" y="1078294"/>
                </a:lnTo>
                <a:lnTo>
                  <a:pt x="296335" y="1079594"/>
                </a:lnTo>
                <a:cubicBezTo>
                  <a:pt x="297003" y="1080982"/>
                  <a:pt x="297003" y="1080982"/>
                  <a:pt x="297003" y="1080982"/>
                </a:cubicBezTo>
                <a:cubicBezTo>
                  <a:pt x="282503" y="1074284"/>
                  <a:pt x="287847" y="1085388"/>
                  <a:pt x="287847" y="1085388"/>
                </a:cubicBezTo>
                <a:cubicBezTo>
                  <a:pt x="293362" y="1096851"/>
                  <a:pt x="293362" y="1096851"/>
                  <a:pt x="293362" y="1096851"/>
                </a:cubicBezTo>
                <a:lnTo>
                  <a:pt x="283910" y="1101399"/>
                </a:lnTo>
                <a:cubicBezTo>
                  <a:pt x="283910" y="1101399"/>
                  <a:pt x="283910" y="1101399"/>
                  <a:pt x="293362" y="1096851"/>
                </a:cubicBezTo>
                <a:cubicBezTo>
                  <a:pt x="293362" y="1096851"/>
                  <a:pt x="293362" y="1096851"/>
                  <a:pt x="298706" y="1107955"/>
                </a:cubicBezTo>
                <a:cubicBezTo>
                  <a:pt x="298706" y="1107955"/>
                  <a:pt x="298706" y="1107955"/>
                  <a:pt x="289254" y="1112503"/>
                </a:cubicBezTo>
                <a:lnTo>
                  <a:pt x="294597" y="1123608"/>
                </a:lnTo>
                <a:cubicBezTo>
                  <a:pt x="280097" y="1116910"/>
                  <a:pt x="294597" y="1123608"/>
                  <a:pt x="294597" y="1123608"/>
                </a:cubicBezTo>
                <a:cubicBezTo>
                  <a:pt x="285441" y="1128014"/>
                  <a:pt x="285441" y="1128014"/>
                  <a:pt x="285441" y="1128014"/>
                </a:cubicBezTo>
                <a:cubicBezTo>
                  <a:pt x="285441" y="1128014"/>
                  <a:pt x="290784" y="1139118"/>
                  <a:pt x="299941" y="1134712"/>
                </a:cubicBezTo>
                <a:cubicBezTo>
                  <a:pt x="290784" y="1139118"/>
                  <a:pt x="290784" y="1139118"/>
                  <a:pt x="290784" y="1139118"/>
                </a:cubicBezTo>
                <a:lnTo>
                  <a:pt x="296300" y="1150581"/>
                </a:lnTo>
                <a:cubicBezTo>
                  <a:pt x="296300" y="1150581"/>
                  <a:pt x="296300" y="1150581"/>
                  <a:pt x="287143" y="1154987"/>
                </a:cubicBezTo>
                <a:cubicBezTo>
                  <a:pt x="287143" y="1154987"/>
                  <a:pt x="287143" y="1154987"/>
                  <a:pt x="281627" y="1143524"/>
                </a:cubicBezTo>
                <a:cubicBezTo>
                  <a:pt x="281627" y="1143524"/>
                  <a:pt x="281627" y="1143524"/>
                  <a:pt x="272471" y="1147931"/>
                </a:cubicBezTo>
                <a:cubicBezTo>
                  <a:pt x="277987" y="1159393"/>
                  <a:pt x="287143" y="1154987"/>
                  <a:pt x="287143" y="1154987"/>
                </a:cubicBezTo>
                <a:cubicBezTo>
                  <a:pt x="287143" y="1154987"/>
                  <a:pt x="287143" y="1154987"/>
                  <a:pt x="292487" y="1166091"/>
                </a:cubicBezTo>
                <a:lnTo>
                  <a:pt x="297830" y="1177195"/>
                </a:lnTo>
                <a:lnTo>
                  <a:pt x="306987" y="1172789"/>
                </a:lnTo>
                <a:cubicBezTo>
                  <a:pt x="306987" y="1172789"/>
                  <a:pt x="306987" y="1172789"/>
                  <a:pt x="301643" y="1161685"/>
                </a:cubicBezTo>
                <a:lnTo>
                  <a:pt x="296300" y="1150581"/>
                </a:lnTo>
                <a:cubicBezTo>
                  <a:pt x="290784" y="1139118"/>
                  <a:pt x="290784" y="1139118"/>
                  <a:pt x="290784" y="1139118"/>
                </a:cubicBezTo>
                <a:cubicBezTo>
                  <a:pt x="290784" y="1139118"/>
                  <a:pt x="305456" y="1146174"/>
                  <a:pt x="290784" y="1139118"/>
                </a:cubicBezTo>
                <a:cubicBezTo>
                  <a:pt x="299941" y="1134712"/>
                  <a:pt x="305456" y="1146174"/>
                  <a:pt x="305456" y="1146174"/>
                </a:cubicBezTo>
                <a:cubicBezTo>
                  <a:pt x="305456" y="1146174"/>
                  <a:pt x="305456" y="1146174"/>
                  <a:pt x="310800" y="1157279"/>
                </a:cubicBezTo>
                <a:cubicBezTo>
                  <a:pt x="310800" y="1157279"/>
                  <a:pt x="310800" y="1157279"/>
                  <a:pt x="305456" y="1146174"/>
                </a:cubicBezTo>
                <a:cubicBezTo>
                  <a:pt x="305456" y="1146174"/>
                  <a:pt x="305456" y="1146174"/>
                  <a:pt x="299941" y="1134712"/>
                </a:cubicBezTo>
                <a:cubicBezTo>
                  <a:pt x="294597" y="1123608"/>
                  <a:pt x="294597" y="1123608"/>
                  <a:pt x="309393" y="1130164"/>
                </a:cubicBezTo>
                <a:cubicBezTo>
                  <a:pt x="309393" y="1130164"/>
                  <a:pt x="309393" y="1130164"/>
                  <a:pt x="310538" y="1129613"/>
                </a:cubicBezTo>
                <a:lnTo>
                  <a:pt x="312878" y="1128487"/>
                </a:lnTo>
                <a:lnTo>
                  <a:pt x="317405" y="1126308"/>
                </a:lnTo>
                <a:cubicBezTo>
                  <a:pt x="318549" y="1125757"/>
                  <a:pt x="318549" y="1125757"/>
                  <a:pt x="318549" y="1125757"/>
                </a:cubicBezTo>
                <a:cubicBezTo>
                  <a:pt x="319928" y="1128623"/>
                  <a:pt x="320618" y="1130056"/>
                  <a:pt x="320876" y="1130593"/>
                </a:cubicBezTo>
                <a:lnTo>
                  <a:pt x="320808" y="1130451"/>
                </a:lnTo>
                <a:lnTo>
                  <a:pt x="320618" y="1130056"/>
                </a:lnTo>
                <a:cubicBezTo>
                  <a:pt x="319928" y="1128623"/>
                  <a:pt x="318549" y="1125757"/>
                  <a:pt x="318549" y="1125757"/>
                </a:cubicBezTo>
                <a:lnTo>
                  <a:pt x="312878" y="1128487"/>
                </a:lnTo>
                <a:lnTo>
                  <a:pt x="309393" y="1130164"/>
                </a:lnTo>
                <a:lnTo>
                  <a:pt x="294597" y="1123608"/>
                </a:lnTo>
                <a:lnTo>
                  <a:pt x="295779" y="1123039"/>
                </a:lnTo>
                <a:cubicBezTo>
                  <a:pt x="296960" y="1122471"/>
                  <a:pt x="299323" y="1121334"/>
                  <a:pt x="304049" y="1119059"/>
                </a:cubicBezTo>
                <a:lnTo>
                  <a:pt x="289254" y="1112503"/>
                </a:lnTo>
                <a:cubicBezTo>
                  <a:pt x="289254" y="1112503"/>
                  <a:pt x="289254" y="1112503"/>
                  <a:pt x="298706" y="1107955"/>
                </a:cubicBezTo>
                <a:lnTo>
                  <a:pt x="293362" y="1096851"/>
                </a:lnTo>
                <a:lnTo>
                  <a:pt x="287847" y="1085388"/>
                </a:lnTo>
                <a:cubicBezTo>
                  <a:pt x="293362" y="1096851"/>
                  <a:pt x="302519" y="1092445"/>
                  <a:pt x="302519" y="1092445"/>
                </a:cubicBezTo>
                <a:cubicBezTo>
                  <a:pt x="311676" y="1088038"/>
                  <a:pt x="311676" y="1088038"/>
                  <a:pt x="311676" y="1088038"/>
                </a:cubicBezTo>
                <a:cubicBezTo>
                  <a:pt x="311676" y="1088038"/>
                  <a:pt x="311676" y="1088038"/>
                  <a:pt x="306160" y="1076576"/>
                </a:cubicBezTo>
                <a:lnTo>
                  <a:pt x="320832" y="1083632"/>
                </a:lnTo>
                <a:cubicBezTo>
                  <a:pt x="318074" y="1077901"/>
                  <a:pt x="314406" y="1076137"/>
                  <a:pt x="311428" y="1075806"/>
                </a:cubicBezTo>
                <a:cubicBezTo>
                  <a:pt x="308449" y="1075474"/>
                  <a:pt x="306160" y="1076576"/>
                  <a:pt x="306160" y="1076576"/>
                </a:cubicBezTo>
                <a:lnTo>
                  <a:pt x="303000" y="1070010"/>
                </a:lnTo>
                <a:lnTo>
                  <a:pt x="303029" y="1070069"/>
                </a:lnTo>
                <a:lnTo>
                  <a:pt x="303071" y="1070156"/>
                </a:lnTo>
                <a:cubicBezTo>
                  <a:pt x="302820" y="1069636"/>
                  <a:pt x="302152" y="1068248"/>
                  <a:pt x="300816" y="1065472"/>
                </a:cubicBezTo>
                <a:lnTo>
                  <a:pt x="304301" y="1063795"/>
                </a:lnTo>
                <a:lnTo>
                  <a:pt x="308828" y="1061616"/>
                </a:lnTo>
                <a:cubicBezTo>
                  <a:pt x="309973" y="1061066"/>
                  <a:pt x="309973" y="1061066"/>
                  <a:pt x="309973" y="1061066"/>
                </a:cubicBezTo>
                <a:lnTo>
                  <a:pt x="315316" y="1072170"/>
                </a:lnTo>
                <a:cubicBezTo>
                  <a:pt x="320832" y="1083632"/>
                  <a:pt x="330284" y="1079084"/>
                  <a:pt x="330284" y="1079084"/>
                </a:cubicBezTo>
                <a:cubicBezTo>
                  <a:pt x="330284" y="1079084"/>
                  <a:pt x="324768" y="1067622"/>
                  <a:pt x="315316" y="1072170"/>
                </a:cubicBezTo>
                <a:lnTo>
                  <a:pt x="324768" y="1067622"/>
                </a:lnTo>
                <a:cubicBezTo>
                  <a:pt x="315316" y="1072170"/>
                  <a:pt x="315316" y="1072170"/>
                  <a:pt x="315316" y="1072170"/>
                </a:cubicBezTo>
                <a:cubicBezTo>
                  <a:pt x="315316" y="1072170"/>
                  <a:pt x="315316" y="1072170"/>
                  <a:pt x="309973" y="1061066"/>
                </a:cubicBezTo>
                <a:cubicBezTo>
                  <a:pt x="300816" y="1065472"/>
                  <a:pt x="309973" y="1061066"/>
                  <a:pt x="300816" y="1065472"/>
                </a:cubicBezTo>
                <a:cubicBezTo>
                  <a:pt x="300816" y="1065472"/>
                  <a:pt x="300816" y="1065472"/>
                  <a:pt x="295473" y="1054368"/>
                </a:cubicBezTo>
                <a:close/>
                <a:moveTo>
                  <a:pt x="385519" y="1052505"/>
                </a:moveTo>
                <a:lnTo>
                  <a:pt x="390863" y="1063609"/>
                </a:lnTo>
                <a:cubicBezTo>
                  <a:pt x="390863" y="1063609"/>
                  <a:pt x="390863" y="1063609"/>
                  <a:pt x="396206" y="1074713"/>
                </a:cubicBezTo>
                <a:cubicBezTo>
                  <a:pt x="396206" y="1074713"/>
                  <a:pt x="396206" y="1074713"/>
                  <a:pt x="401549" y="1085817"/>
                </a:cubicBezTo>
                <a:cubicBezTo>
                  <a:pt x="401549" y="1085817"/>
                  <a:pt x="401549" y="1085817"/>
                  <a:pt x="396206" y="1074713"/>
                </a:cubicBezTo>
                <a:cubicBezTo>
                  <a:pt x="410706" y="1081411"/>
                  <a:pt x="410706" y="1081411"/>
                  <a:pt x="410706" y="1081411"/>
                </a:cubicBezTo>
                <a:lnTo>
                  <a:pt x="405363" y="1070307"/>
                </a:lnTo>
                <a:cubicBezTo>
                  <a:pt x="405363" y="1070307"/>
                  <a:pt x="405363" y="1070307"/>
                  <a:pt x="400019" y="1059203"/>
                </a:cubicBezTo>
                <a:lnTo>
                  <a:pt x="390863" y="1063609"/>
                </a:lnTo>
                <a:cubicBezTo>
                  <a:pt x="390863" y="1063609"/>
                  <a:pt x="390863" y="1063609"/>
                  <a:pt x="385519" y="1052505"/>
                </a:cubicBezTo>
                <a:close/>
                <a:moveTo>
                  <a:pt x="1305479" y="1050962"/>
                </a:moveTo>
                <a:lnTo>
                  <a:pt x="1301666" y="1066473"/>
                </a:lnTo>
                <a:cubicBezTo>
                  <a:pt x="1301666" y="1066473"/>
                  <a:pt x="1301666" y="1066473"/>
                  <a:pt x="1296323" y="1055368"/>
                </a:cubicBezTo>
                <a:cubicBezTo>
                  <a:pt x="1296323" y="1055368"/>
                  <a:pt x="1296323" y="1055368"/>
                  <a:pt x="1305479" y="1050962"/>
                </a:cubicBezTo>
                <a:close/>
                <a:moveTo>
                  <a:pt x="475393" y="1050284"/>
                </a:moveTo>
                <a:lnTo>
                  <a:pt x="478809" y="1057382"/>
                </a:lnTo>
                <a:lnTo>
                  <a:pt x="478710" y="1057177"/>
                </a:lnTo>
                <a:close/>
                <a:moveTo>
                  <a:pt x="475393" y="1050284"/>
                </a:moveTo>
                <a:lnTo>
                  <a:pt x="466236" y="1054690"/>
                </a:lnTo>
                <a:cubicBezTo>
                  <a:pt x="471752" y="1066152"/>
                  <a:pt x="471752" y="1066152"/>
                  <a:pt x="471752" y="1066152"/>
                </a:cubicBezTo>
                <a:cubicBezTo>
                  <a:pt x="462596" y="1070559"/>
                  <a:pt x="462596" y="1070559"/>
                  <a:pt x="462596" y="1070559"/>
                </a:cubicBezTo>
                <a:cubicBezTo>
                  <a:pt x="462596" y="1070559"/>
                  <a:pt x="462596" y="1070559"/>
                  <a:pt x="463264" y="1071947"/>
                </a:cubicBezTo>
                <a:lnTo>
                  <a:pt x="465790" y="1077197"/>
                </a:lnTo>
                <a:lnTo>
                  <a:pt x="465685" y="1076978"/>
                </a:lnTo>
                <a:cubicBezTo>
                  <a:pt x="465935" y="1077499"/>
                  <a:pt x="466603" y="1078887"/>
                  <a:pt x="467939" y="1081663"/>
                </a:cubicBezTo>
                <a:lnTo>
                  <a:pt x="473282" y="1092767"/>
                </a:lnTo>
                <a:lnTo>
                  <a:pt x="482439" y="1088361"/>
                </a:lnTo>
                <a:lnTo>
                  <a:pt x="487782" y="1099465"/>
                </a:lnTo>
                <a:cubicBezTo>
                  <a:pt x="487782" y="1099465"/>
                  <a:pt x="487782" y="1099465"/>
                  <a:pt x="496939" y="1095059"/>
                </a:cubicBezTo>
                <a:lnTo>
                  <a:pt x="482439" y="1088361"/>
                </a:lnTo>
                <a:cubicBezTo>
                  <a:pt x="482439" y="1088361"/>
                  <a:pt x="482439" y="1088361"/>
                  <a:pt x="491596" y="1083955"/>
                </a:cubicBezTo>
                <a:lnTo>
                  <a:pt x="488436" y="1077389"/>
                </a:lnTo>
                <a:lnTo>
                  <a:pt x="488507" y="1077535"/>
                </a:lnTo>
                <a:cubicBezTo>
                  <a:pt x="488256" y="1077015"/>
                  <a:pt x="487588" y="1075626"/>
                  <a:pt x="486252" y="1072850"/>
                </a:cubicBezTo>
                <a:lnTo>
                  <a:pt x="480581" y="1075580"/>
                </a:lnTo>
                <a:lnTo>
                  <a:pt x="477096" y="1077257"/>
                </a:lnTo>
                <a:cubicBezTo>
                  <a:pt x="477096" y="1077257"/>
                  <a:pt x="477096" y="1077257"/>
                  <a:pt x="471752" y="1066152"/>
                </a:cubicBezTo>
                <a:cubicBezTo>
                  <a:pt x="480909" y="1061746"/>
                  <a:pt x="486252" y="1072850"/>
                  <a:pt x="480909" y="1061746"/>
                </a:cubicBezTo>
                <a:cubicBezTo>
                  <a:pt x="475393" y="1050284"/>
                  <a:pt x="475393" y="1050284"/>
                  <a:pt x="475393" y="1050284"/>
                </a:cubicBezTo>
                <a:close/>
                <a:moveTo>
                  <a:pt x="1404805" y="1044193"/>
                </a:moveTo>
                <a:lnTo>
                  <a:pt x="1410321" y="1055655"/>
                </a:lnTo>
                <a:lnTo>
                  <a:pt x="1407958" y="1056792"/>
                </a:lnTo>
                <a:cubicBezTo>
                  <a:pt x="1407958" y="1056792"/>
                  <a:pt x="1405595" y="1057929"/>
                  <a:pt x="1400869" y="1060204"/>
                </a:cubicBezTo>
                <a:cubicBezTo>
                  <a:pt x="1400869" y="1060204"/>
                  <a:pt x="1399490" y="1057338"/>
                  <a:pt x="1398801" y="1055905"/>
                </a:cubicBezTo>
                <a:lnTo>
                  <a:pt x="1398733" y="1055766"/>
                </a:lnTo>
                <a:lnTo>
                  <a:pt x="1397008" y="1052180"/>
                </a:lnTo>
                <a:lnTo>
                  <a:pt x="1396043" y="1050174"/>
                </a:lnTo>
                <a:cubicBezTo>
                  <a:pt x="1395353" y="1048741"/>
                  <a:pt x="1395353" y="1048741"/>
                  <a:pt x="1395353" y="1048741"/>
                </a:cubicBezTo>
                <a:close/>
                <a:moveTo>
                  <a:pt x="1120044" y="1043584"/>
                </a:moveTo>
                <a:cubicBezTo>
                  <a:pt x="1125387" y="1054688"/>
                  <a:pt x="1125387" y="1054688"/>
                  <a:pt x="1125387" y="1054688"/>
                </a:cubicBezTo>
                <a:close/>
                <a:moveTo>
                  <a:pt x="233192" y="1042870"/>
                </a:moveTo>
                <a:lnTo>
                  <a:pt x="224036" y="1047276"/>
                </a:lnTo>
                <a:cubicBezTo>
                  <a:pt x="224036" y="1047276"/>
                  <a:pt x="224036" y="1047276"/>
                  <a:pt x="233192" y="1042870"/>
                </a:cubicBezTo>
                <a:close/>
                <a:moveTo>
                  <a:pt x="221852" y="1042737"/>
                </a:moveTo>
                <a:lnTo>
                  <a:pt x="222032" y="1043112"/>
                </a:lnTo>
                <a:cubicBezTo>
                  <a:pt x="222700" y="1044500"/>
                  <a:pt x="224036" y="1047276"/>
                  <a:pt x="224036" y="1047276"/>
                </a:cubicBezTo>
                <a:close/>
                <a:moveTo>
                  <a:pt x="1380853" y="1042043"/>
                </a:moveTo>
                <a:cubicBezTo>
                  <a:pt x="1380853" y="1042043"/>
                  <a:pt x="1380853" y="1042043"/>
                  <a:pt x="1386197" y="1053147"/>
                </a:cubicBezTo>
                <a:cubicBezTo>
                  <a:pt x="1390775" y="1050944"/>
                  <a:pt x="1390775" y="1050944"/>
                  <a:pt x="1390775" y="1050944"/>
                </a:cubicBezTo>
                <a:lnTo>
                  <a:pt x="1391740" y="1050480"/>
                </a:lnTo>
                <a:lnTo>
                  <a:pt x="1395353" y="1048741"/>
                </a:lnTo>
                <a:lnTo>
                  <a:pt x="1398599" y="1055487"/>
                </a:lnTo>
                <a:lnTo>
                  <a:pt x="1398542" y="1055368"/>
                </a:lnTo>
                <a:lnTo>
                  <a:pt x="1399237" y="1056813"/>
                </a:lnTo>
                <a:lnTo>
                  <a:pt x="1400179" y="1058771"/>
                </a:lnTo>
                <a:cubicBezTo>
                  <a:pt x="1400869" y="1060204"/>
                  <a:pt x="1400869" y="1060204"/>
                  <a:pt x="1400869" y="1060204"/>
                </a:cubicBezTo>
                <a:lnTo>
                  <a:pt x="1395197" y="1062933"/>
                </a:lnTo>
                <a:lnTo>
                  <a:pt x="1391712" y="1064610"/>
                </a:lnTo>
                <a:cubicBezTo>
                  <a:pt x="1391712" y="1064610"/>
                  <a:pt x="1391712" y="1064610"/>
                  <a:pt x="1382556" y="1069016"/>
                </a:cubicBezTo>
                <a:lnTo>
                  <a:pt x="1377040" y="1057554"/>
                </a:lnTo>
                <a:cubicBezTo>
                  <a:pt x="1382556" y="1069016"/>
                  <a:pt x="1382556" y="1069016"/>
                  <a:pt x="1382556" y="1069016"/>
                </a:cubicBezTo>
                <a:lnTo>
                  <a:pt x="1387899" y="1080120"/>
                </a:lnTo>
                <a:lnTo>
                  <a:pt x="1378743" y="1084526"/>
                </a:lnTo>
                <a:cubicBezTo>
                  <a:pt x="1378743" y="1084526"/>
                  <a:pt x="1378743" y="1084526"/>
                  <a:pt x="1373399" y="1073422"/>
                </a:cubicBezTo>
                <a:lnTo>
                  <a:pt x="1367883" y="1061960"/>
                </a:lnTo>
                <a:lnTo>
                  <a:pt x="1362540" y="1050856"/>
                </a:lnTo>
                <a:cubicBezTo>
                  <a:pt x="1371697" y="1046449"/>
                  <a:pt x="1371697" y="1046449"/>
                  <a:pt x="1371697" y="1046449"/>
                </a:cubicBezTo>
                <a:close/>
                <a:moveTo>
                  <a:pt x="1210090" y="1041721"/>
                </a:moveTo>
                <a:lnTo>
                  <a:pt x="1215433" y="1052825"/>
                </a:lnTo>
                <a:cubicBezTo>
                  <a:pt x="1215433" y="1052825"/>
                  <a:pt x="1215433" y="1052825"/>
                  <a:pt x="1210090" y="1041721"/>
                </a:cubicBezTo>
                <a:close/>
                <a:moveTo>
                  <a:pt x="1357197" y="1039751"/>
                </a:moveTo>
                <a:cubicBezTo>
                  <a:pt x="1347745" y="1044300"/>
                  <a:pt x="1347745" y="1044300"/>
                  <a:pt x="1347745" y="1044300"/>
                </a:cubicBezTo>
                <a:lnTo>
                  <a:pt x="1338588" y="1048706"/>
                </a:lnTo>
                <a:cubicBezTo>
                  <a:pt x="1347745" y="1044300"/>
                  <a:pt x="1347745" y="1044300"/>
                  <a:pt x="1347745" y="1044300"/>
                </a:cubicBezTo>
                <a:close/>
                <a:moveTo>
                  <a:pt x="1299964" y="1039500"/>
                </a:moveTo>
                <a:lnTo>
                  <a:pt x="1290807" y="1043906"/>
                </a:lnTo>
                <a:lnTo>
                  <a:pt x="1281650" y="1048312"/>
                </a:lnTo>
                <a:cubicBezTo>
                  <a:pt x="1290807" y="1043906"/>
                  <a:pt x="1290807" y="1043906"/>
                  <a:pt x="1290807" y="1043906"/>
                </a:cubicBezTo>
                <a:lnTo>
                  <a:pt x="1287166" y="1059775"/>
                </a:lnTo>
                <a:cubicBezTo>
                  <a:pt x="1287166" y="1059775"/>
                  <a:pt x="1287166" y="1059775"/>
                  <a:pt x="1296323" y="1055368"/>
                </a:cubicBezTo>
                <a:lnTo>
                  <a:pt x="1301666" y="1066473"/>
                </a:lnTo>
                <a:lnTo>
                  <a:pt x="1307010" y="1077577"/>
                </a:lnTo>
                <a:lnTo>
                  <a:pt x="1316166" y="1073171"/>
                </a:lnTo>
                <a:cubicBezTo>
                  <a:pt x="1307010" y="1077577"/>
                  <a:pt x="1307010" y="1077577"/>
                  <a:pt x="1312353" y="1088681"/>
                </a:cubicBezTo>
                <a:lnTo>
                  <a:pt x="1316166" y="1073171"/>
                </a:lnTo>
                <a:cubicBezTo>
                  <a:pt x="1316166" y="1073171"/>
                  <a:pt x="1316166" y="1073171"/>
                  <a:pt x="1321510" y="1084275"/>
                </a:cubicBezTo>
                <a:cubicBezTo>
                  <a:pt x="1321510" y="1084275"/>
                  <a:pt x="1327025" y="1095737"/>
                  <a:pt x="1321510" y="1084275"/>
                </a:cubicBezTo>
                <a:cubicBezTo>
                  <a:pt x="1321510" y="1084275"/>
                  <a:pt x="1321510" y="1084275"/>
                  <a:pt x="1327025" y="1095737"/>
                </a:cubicBezTo>
                <a:lnTo>
                  <a:pt x="1335296" y="1091758"/>
                </a:lnTo>
                <a:lnTo>
                  <a:pt x="1336477" y="1091189"/>
                </a:lnTo>
                <a:cubicBezTo>
                  <a:pt x="1327025" y="1095737"/>
                  <a:pt x="1341821" y="1102293"/>
                  <a:pt x="1341821" y="1102293"/>
                </a:cubicBezTo>
                <a:cubicBezTo>
                  <a:pt x="1337712" y="1117946"/>
                  <a:pt x="1341821" y="1102293"/>
                  <a:pt x="1347164" y="1113398"/>
                </a:cubicBezTo>
                <a:lnTo>
                  <a:pt x="1350649" y="1111721"/>
                </a:lnTo>
                <a:lnTo>
                  <a:pt x="1355176" y="1109542"/>
                </a:lnTo>
                <a:cubicBezTo>
                  <a:pt x="1356321" y="1108991"/>
                  <a:pt x="1356321" y="1108991"/>
                  <a:pt x="1356321" y="1108991"/>
                </a:cubicBezTo>
                <a:lnTo>
                  <a:pt x="1361664" y="1120096"/>
                </a:lnTo>
                <a:cubicBezTo>
                  <a:pt x="1361664" y="1120096"/>
                  <a:pt x="1361664" y="1120096"/>
                  <a:pt x="1367008" y="1131200"/>
                </a:cubicBezTo>
                <a:cubicBezTo>
                  <a:pt x="1376164" y="1126794"/>
                  <a:pt x="1376164" y="1126794"/>
                  <a:pt x="1376164" y="1126794"/>
                </a:cubicBezTo>
                <a:lnTo>
                  <a:pt x="1367008" y="1131200"/>
                </a:lnTo>
                <a:lnTo>
                  <a:pt x="1370821" y="1115689"/>
                </a:lnTo>
                <a:cubicBezTo>
                  <a:pt x="1370821" y="1115689"/>
                  <a:pt x="1370821" y="1115689"/>
                  <a:pt x="1379977" y="1111283"/>
                </a:cubicBezTo>
                <a:lnTo>
                  <a:pt x="1370821" y="1115689"/>
                </a:lnTo>
                <a:lnTo>
                  <a:pt x="1361664" y="1120096"/>
                </a:lnTo>
                <a:cubicBezTo>
                  <a:pt x="1361664" y="1120096"/>
                  <a:pt x="1361664" y="1120096"/>
                  <a:pt x="1356321" y="1108991"/>
                </a:cubicBezTo>
                <a:cubicBezTo>
                  <a:pt x="1365477" y="1104585"/>
                  <a:pt x="1365477" y="1104585"/>
                  <a:pt x="1365477" y="1104585"/>
                </a:cubicBezTo>
                <a:lnTo>
                  <a:pt x="1356321" y="1108991"/>
                </a:lnTo>
                <a:lnTo>
                  <a:pt x="1350977" y="1097887"/>
                </a:lnTo>
                <a:cubicBezTo>
                  <a:pt x="1345634" y="1086783"/>
                  <a:pt x="1345634" y="1086783"/>
                  <a:pt x="1345634" y="1086783"/>
                </a:cubicBezTo>
                <a:lnTo>
                  <a:pt x="1336477" y="1091189"/>
                </a:lnTo>
                <a:cubicBezTo>
                  <a:pt x="1330962" y="1079727"/>
                  <a:pt x="1340118" y="1075320"/>
                  <a:pt x="1340118" y="1075320"/>
                </a:cubicBezTo>
                <a:lnTo>
                  <a:pt x="1330962" y="1079727"/>
                </a:lnTo>
                <a:lnTo>
                  <a:pt x="1325618" y="1068622"/>
                </a:lnTo>
                <a:lnTo>
                  <a:pt x="1316166" y="1073171"/>
                </a:lnTo>
                <a:cubicBezTo>
                  <a:pt x="1316166" y="1073171"/>
                  <a:pt x="1316166" y="1073171"/>
                  <a:pt x="1310823" y="1062067"/>
                </a:cubicBezTo>
                <a:cubicBezTo>
                  <a:pt x="1310823" y="1062067"/>
                  <a:pt x="1310823" y="1062067"/>
                  <a:pt x="1320275" y="1057518"/>
                </a:cubicBezTo>
                <a:lnTo>
                  <a:pt x="1310823" y="1062067"/>
                </a:lnTo>
                <a:lnTo>
                  <a:pt x="1305479" y="1050962"/>
                </a:lnTo>
                <a:lnTo>
                  <a:pt x="1296323" y="1055368"/>
                </a:lnTo>
                <a:lnTo>
                  <a:pt x="1301577" y="1045782"/>
                </a:lnTo>
                <a:cubicBezTo>
                  <a:pt x="1301343" y="1042365"/>
                  <a:pt x="1299964" y="1039500"/>
                  <a:pt x="1299964" y="1039500"/>
                </a:cubicBezTo>
                <a:close/>
                <a:moveTo>
                  <a:pt x="242349" y="1038464"/>
                </a:moveTo>
                <a:cubicBezTo>
                  <a:pt x="242349" y="1038464"/>
                  <a:pt x="242349" y="1038464"/>
                  <a:pt x="247692" y="1049568"/>
                </a:cubicBezTo>
                <a:cubicBezTo>
                  <a:pt x="238536" y="1053974"/>
                  <a:pt x="238536" y="1053974"/>
                  <a:pt x="238536" y="1053974"/>
                </a:cubicBezTo>
                <a:cubicBezTo>
                  <a:pt x="238536" y="1053974"/>
                  <a:pt x="238536" y="1053974"/>
                  <a:pt x="229379" y="1058380"/>
                </a:cubicBezTo>
                <a:cubicBezTo>
                  <a:pt x="229379" y="1058380"/>
                  <a:pt x="229379" y="1058380"/>
                  <a:pt x="214584" y="1051824"/>
                </a:cubicBezTo>
                <a:cubicBezTo>
                  <a:pt x="224036" y="1047276"/>
                  <a:pt x="224036" y="1047276"/>
                  <a:pt x="224036" y="1047276"/>
                </a:cubicBezTo>
                <a:cubicBezTo>
                  <a:pt x="233192" y="1042870"/>
                  <a:pt x="233192" y="1042870"/>
                  <a:pt x="233192" y="1042870"/>
                </a:cubicBezTo>
                <a:cubicBezTo>
                  <a:pt x="242349" y="1038464"/>
                  <a:pt x="242349" y="1038464"/>
                  <a:pt x="242349" y="1038464"/>
                </a:cubicBezTo>
                <a:close/>
                <a:moveTo>
                  <a:pt x="185584" y="1038428"/>
                </a:moveTo>
                <a:cubicBezTo>
                  <a:pt x="190927" y="1049532"/>
                  <a:pt x="190927" y="1049532"/>
                  <a:pt x="190927" y="1049532"/>
                </a:cubicBezTo>
                <a:cubicBezTo>
                  <a:pt x="185584" y="1038428"/>
                  <a:pt x="185584" y="1038428"/>
                  <a:pt x="185584" y="1038428"/>
                </a:cubicBezTo>
                <a:close/>
                <a:moveTo>
                  <a:pt x="1131882" y="1037887"/>
                </a:moveTo>
                <a:cubicBezTo>
                  <a:pt x="1130511" y="1038547"/>
                  <a:pt x="1120044" y="1043584"/>
                  <a:pt x="1120044" y="1043584"/>
                </a:cubicBezTo>
                <a:cubicBezTo>
                  <a:pt x="1120044" y="1043584"/>
                  <a:pt x="1120044" y="1043584"/>
                  <a:pt x="1125387" y="1054688"/>
                </a:cubicBezTo>
                <a:lnTo>
                  <a:pt x="1129496" y="1039035"/>
                </a:lnTo>
                <a:cubicBezTo>
                  <a:pt x="1131785" y="1037934"/>
                  <a:pt x="1132339" y="1037667"/>
                  <a:pt x="1131882" y="1037887"/>
                </a:cubicBezTo>
                <a:close/>
                <a:moveTo>
                  <a:pt x="1390010" y="1037637"/>
                </a:moveTo>
                <a:lnTo>
                  <a:pt x="1395353" y="1048741"/>
                </a:lnTo>
                <a:cubicBezTo>
                  <a:pt x="1390010" y="1037637"/>
                  <a:pt x="1386197" y="1053147"/>
                  <a:pt x="1386197" y="1053147"/>
                </a:cubicBezTo>
                <a:close/>
                <a:moveTo>
                  <a:pt x="218692" y="1036172"/>
                </a:moveTo>
                <a:cubicBezTo>
                  <a:pt x="218692" y="1036172"/>
                  <a:pt x="220028" y="1038948"/>
                  <a:pt x="220696" y="1040336"/>
                </a:cubicBezTo>
                <a:lnTo>
                  <a:pt x="220876" y="1040710"/>
                </a:lnTo>
                <a:lnTo>
                  <a:pt x="221852" y="1042737"/>
                </a:lnTo>
                <a:lnTo>
                  <a:pt x="221782" y="1042591"/>
                </a:lnTo>
                <a:cubicBezTo>
                  <a:pt x="222032" y="1043112"/>
                  <a:pt x="222700" y="1044500"/>
                  <a:pt x="224036" y="1047276"/>
                </a:cubicBezTo>
                <a:lnTo>
                  <a:pt x="214584" y="1051824"/>
                </a:lnTo>
                <a:cubicBezTo>
                  <a:pt x="211912" y="1046272"/>
                  <a:pt x="211912" y="1046272"/>
                  <a:pt x="211912" y="1046272"/>
                </a:cubicBezTo>
                <a:lnTo>
                  <a:pt x="211726" y="1045885"/>
                </a:lnTo>
                <a:lnTo>
                  <a:pt x="210232" y="1042781"/>
                </a:lnTo>
                <a:lnTo>
                  <a:pt x="209240" y="1040720"/>
                </a:lnTo>
                <a:cubicBezTo>
                  <a:pt x="209240" y="1040720"/>
                  <a:pt x="209240" y="1040720"/>
                  <a:pt x="218692" y="1036172"/>
                </a:cubicBezTo>
                <a:close/>
                <a:moveTo>
                  <a:pt x="218692" y="1036172"/>
                </a:moveTo>
                <a:cubicBezTo>
                  <a:pt x="220028" y="1038948"/>
                  <a:pt x="220696" y="1040336"/>
                  <a:pt x="220947" y="1040856"/>
                </a:cubicBezTo>
                <a:lnTo>
                  <a:pt x="220876" y="1040710"/>
                </a:lnTo>
                <a:close/>
                <a:moveTo>
                  <a:pt x="1366353" y="1035345"/>
                </a:moveTo>
                <a:cubicBezTo>
                  <a:pt x="1367689" y="1038121"/>
                  <a:pt x="1368357" y="1039509"/>
                  <a:pt x="1368608" y="1040030"/>
                </a:cubicBezTo>
                <a:lnTo>
                  <a:pt x="1368499" y="1039804"/>
                </a:lnTo>
                <a:close/>
                <a:moveTo>
                  <a:pt x="479206" y="1034773"/>
                </a:moveTo>
                <a:lnTo>
                  <a:pt x="470050" y="1039179"/>
                </a:lnTo>
                <a:cubicBezTo>
                  <a:pt x="470050" y="1039179"/>
                  <a:pt x="470050" y="1039179"/>
                  <a:pt x="479206" y="1034773"/>
                </a:cubicBezTo>
                <a:lnTo>
                  <a:pt x="484550" y="1045878"/>
                </a:lnTo>
                <a:cubicBezTo>
                  <a:pt x="484550" y="1045878"/>
                  <a:pt x="484550" y="1045878"/>
                  <a:pt x="479206" y="1034773"/>
                </a:cubicBezTo>
                <a:close/>
                <a:moveTo>
                  <a:pt x="1342401" y="1033195"/>
                </a:moveTo>
                <a:cubicBezTo>
                  <a:pt x="1333245" y="1037602"/>
                  <a:pt x="1333245" y="1037602"/>
                  <a:pt x="1333245" y="1037602"/>
                </a:cubicBezTo>
                <a:close/>
                <a:moveTo>
                  <a:pt x="1444916" y="1033053"/>
                </a:moveTo>
                <a:lnTo>
                  <a:pt x="1445107" y="1033449"/>
                </a:lnTo>
                <a:lnTo>
                  <a:pt x="1447243" y="1037888"/>
                </a:lnTo>
                <a:cubicBezTo>
                  <a:pt x="1445864" y="1035023"/>
                  <a:pt x="1445174" y="1033590"/>
                  <a:pt x="1444916" y="1033053"/>
                </a:cubicBezTo>
                <a:close/>
                <a:moveTo>
                  <a:pt x="1228699" y="1032766"/>
                </a:moveTo>
                <a:cubicBezTo>
                  <a:pt x="1228699" y="1032766"/>
                  <a:pt x="1228699" y="1032766"/>
                  <a:pt x="1234042" y="1043871"/>
                </a:cubicBezTo>
                <a:cubicBezTo>
                  <a:pt x="1224885" y="1048277"/>
                  <a:pt x="1224885" y="1048277"/>
                  <a:pt x="1230229" y="1059381"/>
                </a:cubicBezTo>
                <a:cubicBezTo>
                  <a:pt x="1230229" y="1059381"/>
                  <a:pt x="1230229" y="1059381"/>
                  <a:pt x="1235572" y="1070485"/>
                </a:cubicBezTo>
                <a:lnTo>
                  <a:pt x="1244729" y="1066079"/>
                </a:lnTo>
                <a:cubicBezTo>
                  <a:pt x="1244729" y="1066079"/>
                  <a:pt x="1244729" y="1066079"/>
                  <a:pt x="1250244" y="1077541"/>
                </a:cubicBezTo>
                <a:lnTo>
                  <a:pt x="1255588" y="1088646"/>
                </a:lnTo>
                <a:lnTo>
                  <a:pt x="1264744" y="1084240"/>
                </a:lnTo>
                <a:cubicBezTo>
                  <a:pt x="1270088" y="1095344"/>
                  <a:pt x="1260931" y="1099750"/>
                  <a:pt x="1260931" y="1099750"/>
                </a:cubicBezTo>
                <a:lnTo>
                  <a:pt x="1270088" y="1095344"/>
                </a:lnTo>
                <a:lnTo>
                  <a:pt x="1275431" y="1106448"/>
                </a:lnTo>
                <a:lnTo>
                  <a:pt x="1280947" y="1117911"/>
                </a:lnTo>
                <a:cubicBezTo>
                  <a:pt x="1280947" y="1117911"/>
                  <a:pt x="1286290" y="1129015"/>
                  <a:pt x="1280947" y="1117911"/>
                </a:cubicBezTo>
                <a:cubicBezTo>
                  <a:pt x="1290104" y="1113504"/>
                  <a:pt x="1290104" y="1113504"/>
                  <a:pt x="1290104" y="1113504"/>
                </a:cubicBezTo>
                <a:cubicBezTo>
                  <a:pt x="1286290" y="1129015"/>
                  <a:pt x="1290104" y="1113504"/>
                  <a:pt x="1295447" y="1124609"/>
                </a:cubicBezTo>
                <a:cubicBezTo>
                  <a:pt x="1286290" y="1129015"/>
                  <a:pt x="1286290" y="1129015"/>
                  <a:pt x="1286290" y="1129015"/>
                </a:cubicBezTo>
                <a:lnTo>
                  <a:pt x="1295447" y="1124609"/>
                </a:lnTo>
                <a:lnTo>
                  <a:pt x="1300790" y="1135713"/>
                </a:lnTo>
                <a:lnTo>
                  <a:pt x="1310242" y="1131165"/>
                </a:lnTo>
                <a:lnTo>
                  <a:pt x="1306134" y="1146817"/>
                </a:lnTo>
                <a:lnTo>
                  <a:pt x="1315586" y="1142269"/>
                </a:lnTo>
                <a:lnTo>
                  <a:pt x="1310242" y="1131165"/>
                </a:lnTo>
                <a:lnTo>
                  <a:pt x="1304899" y="1120060"/>
                </a:lnTo>
                <a:cubicBezTo>
                  <a:pt x="1304899" y="1120060"/>
                  <a:pt x="1304899" y="1120060"/>
                  <a:pt x="1314056" y="1115654"/>
                </a:cubicBezTo>
                <a:cubicBezTo>
                  <a:pt x="1314056" y="1115654"/>
                  <a:pt x="1314056" y="1115654"/>
                  <a:pt x="1308712" y="1104550"/>
                </a:cubicBezTo>
                <a:cubicBezTo>
                  <a:pt x="1308712" y="1104550"/>
                  <a:pt x="1308712" y="1104550"/>
                  <a:pt x="1304899" y="1120060"/>
                </a:cubicBezTo>
                <a:cubicBezTo>
                  <a:pt x="1295447" y="1124609"/>
                  <a:pt x="1299556" y="1108956"/>
                  <a:pt x="1295447" y="1124609"/>
                </a:cubicBezTo>
                <a:cubicBezTo>
                  <a:pt x="1299556" y="1108956"/>
                  <a:pt x="1299556" y="1108956"/>
                  <a:pt x="1299556" y="1108956"/>
                </a:cubicBezTo>
                <a:cubicBezTo>
                  <a:pt x="1299556" y="1108956"/>
                  <a:pt x="1308712" y="1104550"/>
                  <a:pt x="1303196" y="1093087"/>
                </a:cubicBezTo>
                <a:lnTo>
                  <a:pt x="1294040" y="1097494"/>
                </a:lnTo>
                <a:cubicBezTo>
                  <a:pt x="1299556" y="1108956"/>
                  <a:pt x="1290104" y="1113504"/>
                  <a:pt x="1290104" y="1113504"/>
                </a:cubicBezTo>
                <a:lnTo>
                  <a:pt x="1284588" y="1102042"/>
                </a:lnTo>
                <a:lnTo>
                  <a:pt x="1279244" y="1090938"/>
                </a:lnTo>
                <a:cubicBezTo>
                  <a:pt x="1279244" y="1090938"/>
                  <a:pt x="1279244" y="1090938"/>
                  <a:pt x="1284588" y="1102042"/>
                </a:cubicBezTo>
                <a:lnTo>
                  <a:pt x="1277340" y="1105530"/>
                </a:lnTo>
                <a:lnTo>
                  <a:pt x="1276576" y="1105897"/>
                </a:lnTo>
                <a:cubicBezTo>
                  <a:pt x="1275431" y="1106448"/>
                  <a:pt x="1275431" y="1106448"/>
                  <a:pt x="1275431" y="1106448"/>
                </a:cubicBezTo>
                <a:cubicBezTo>
                  <a:pt x="1275431" y="1106448"/>
                  <a:pt x="1275431" y="1106448"/>
                  <a:pt x="1270088" y="1095344"/>
                </a:cubicBezTo>
                <a:lnTo>
                  <a:pt x="1264744" y="1084240"/>
                </a:lnTo>
                <a:cubicBezTo>
                  <a:pt x="1273901" y="1079833"/>
                  <a:pt x="1273901" y="1079833"/>
                  <a:pt x="1273901" y="1079833"/>
                </a:cubicBezTo>
                <a:lnTo>
                  <a:pt x="1264744" y="1084240"/>
                </a:lnTo>
                <a:cubicBezTo>
                  <a:pt x="1264744" y="1084240"/>
                  <a:pt x="1264744" y="1084240"/>
                  <a:pt x="1259401" y="1073135"/>
                </a:cubicBezTo>
                <a:cubicBezTo>
                  <a:pt x="1259401" y="1073135"/>
                  <a:pt x="1259401" y="1073135"/>
                  <a:pt x="1250244" y="1077541"/>
                </a:cubicBezTo>
                <a:cubicBezTo>
                  <a:pt x="1250244" y="1077541"/>
                  <a:pt x="1250244" y="1077541"/>
                  <a:pt x="1253885" y="1061673"/>
                </a:cubicBezTo>
                <a:lnTo>
                  <a:pt x="1263042" y="1057267"/>
                </a:lnTo>
                <a:lnTo>
                  <a:pt x="1257699" y="1046163"/>
                </a:lnTo>
                <a:cubicBezTo>
                  <a:pt x="1263042" y="1057267"/>
                  <a:pt x="1253885" y="1061673"/>
                  <a:pt x="1253885" y="1061673"/>
                </a:cubicBezTo>
                <a:lnTo>
                  <a:pt x="1248542" y="1050569"/>
                </a:lnTo>
                <a:cubicBezTo>
                  <a:pt x="1248542" y="1050569"/>
                  <a:pt x="1248542" y="1050569"/>
                  <a:pt x="1244729" y="1066079"/>
                </a:cubicBezTo>
                <a:lnTo>
                  <a:pt x="1241558" y="1059490"/>
                </a:lnTo>
                <a:lnTo>
                  <a:pt x="1241640" y="1059659"/>
                </a:lnTo>
                <a:cubicBezTo>
                  <a:pt x="1241389" y="1059139"/>
                  <a:pt x="1240721" y="1057751"/>
                  <a:pt x="1239385" y="1054975"/>
                </a:cubicBezTo>
                <a:lnTo>
                  <a:pt x="1234042" y="1043871"/>
                </a:lnTo>
                <a:lnTo>
                  <a:pt x="1243198" y="1039464"/>
                </a:lnTo>
                <a:cubicBezTo>
                  <a:pt x="1234042" y="1043871"/>
                  <a:pt x="1234042" y="1043871"/>
                  <a:pt x="1234042" y="1043871"/>
                </a:cubicBezTo>
                <a:cubicBezTo>
                  <a:pt x="1234042" y="1043871"/>
                  <a:pt x="1234042" y="1043871"/>
                  <a:pt x="1228699" y="1032766"/>
                </a:cubicBezTo>
                <a:close/>
                <a:moveTo>
                  <a:pt x="227849" y="1031765"/>
                </a:moveTo>
                <a:cubicBezTo>
                  <a:pt x="227849" y="1031765"/>
                  <a:pt x="227849" y="1031765"/>
                  <a:pt x="218692" y="1036172"/>
                </a:cubicBezTo>
                <a:close/>
                <a:moveTo>
                  <a:pt x="203897" y="1029616"/>
                </a:moveTo>
                <a:cubicBezTo>
                  <a:pt x="203897" y="1029616"/>
                  <a:pt x="203897" y="1029616"/>
                  <a:pt x="209240" y="1040720"/>
                </a:cubicBezTo>
                <a:cubicBezTo>
                  <a:pt x="209240" y="1040720"/>
                  <a:pt x="209240" y="1040720"/>
                  <a:pt x="209908" y="1042108"/>
                </a:cubicBezTo>
                <a:lnTo>
                  <a:pt x="210232" y="1042781"/>
                </a:lnTo>
                <a:lnTo>
                  <a:pt x="211578" y="1045578"/>
                </a:lnTo>
                <a:lnTo>
                  <a:pt x="211726" y="1045885"/>
                </a:lnTo>
                <a:lnTo>
                  <a:pt x="214584" y="1051824"/>
                </a:lnTo>
                <a:lnTo>
                  <a:pt x="217778" y="1058462"/>
                </a:lnTo>
                <a:lnTo>
                  <a:pt x="217673" y="1058244"/>
                </a:lnTo>
                <a:cubicBezTo>
                  <a:pt x="217923" y="1058764"/>
                  <a:pt x="218591" y="1060152"/>
                  <a:pt x="219927" y="1062928"/>
                </a:cubicBezTo>
                <a:lnTo>
                  <a:pt x="210770" y="1067335"/>
                </a:lnTo>
                <a:cubicBezTo>
                  <a:pt x="210770" y="1067335"/>
                  <a:pt x="209434" y="1064559"/>
                  <a:pt x="208766" y="1063171"/>
                </a:cubicBezTo>
                <a:lnTo>
                  <a:pt x="208621" y="1062869"/>
                </a:lnTo>
                <a:lnTo>
                  <a:pt x="205427" y="1056230"/>
                </a:lnTo>
                <a:lnTo>
                  <a:pt x="201614" y="1071741"/>
                </a:lnTo>
                <a:cubicBezTo>
                  <a:pt x="192457" y="1076147"/>
                  <a:pt x="207129" y="1083203"/>
                  <a:pt x="207129" y="1083203"/>
                </a:cubicBezTo>
                <a:cubicBezTo>
                  <a:pt x="207129" y="1083203"/>
                  <a:pt x="207129" y="1083203"/>
                  <a:pt x="212473" y="1094308"/>
                </a:cubicBezTo>
                <a:lnTo>
                  <a:pt x="203316" y="1098714"/>
                </a:lnTo>
                <a:lnTo>
                  <a:pt x="193864" y="1103262"/>
                </a:lnTo>
                <a:lnTo>
                  <a:pt x="188521" y="1092158"/>
                </a:lnTo>
                <a:lnTo>
                  <a:pt x="197973" y="1087609"/>
                </a:lnTo>
                <a:cubicBezTo>
                  <a:pt x="197973" y="1087609"/>
                  <a:pt x="197973" y="1087609"/>
                  <a:pt x="183005" y="1080695"/>
                </a:cubicBezTo>
                <a:cubicBezTo>
                  <a:pt x="183005" y="1080695"/>
                  <a:pt x="183005" y="1080695"/>
                  <a:pt x="192457" y="1076147"/>
                </a:cubicBezTo>
                <a:cubicBezTo>
                  <a:pt x="201614" y="1071741"/>
                  <a:pt x="201614" y="1071741"/>
                  <a:pt x="187114" y="1065043"/>
                </a:cubicBezTo>
                <a:cubicBezTo>
                  <a:pt x="187114" y="1065043"/>
                  <a:pt x="187114" y="1065043"/>
                  <a:pt x="196270" y="1060637"/>
                </a:cubicBezTo>
                <a:lnTo>
                  <a:pt x="190927" y="1049532"/>
                </a:lnTo>
                <a:lnTo>
                  <a:pt x="200084" y="1045126"/>
                </a:lnTo>
                <a:cubicBezTo>
                  <a:pt x="190927" y="1049532"/>
                  <a:pt x="185584" y="1038428"/>
                  <a:pt x="185584" y="1038428"/>
                </a:cubicBezTo>
                <a:cubicBezTo>
                  <a:pt x="185584" y="1038428"/>
                  <a:pt x="185584" y="1038428"/>
                  <a:pt x="186729" y="1037877"/>
                </a:cubicBezTo>
                <a:lnTo>
                  <a:pt x="187492" y="1037510"/>
                </a:lnTo>
                <a:lnTo>
                  <a:pt x="194740" y="1034022"/>
                </a:lnTo>
                <a:close/>
                <a:moveTo>
                  <a:pt x="383817" y="1025532"/>
                </a:moveTo>
                <a:cubicBezTo>
                  <a:pt x="383817" y="1025532"/>
                  <a:pt x="383817" y="1025532"/>
                  <a:pt x="384485" y="1026920"/>
                </a:cubicBezTo>
                <a:lnTo>
                  <a:pt x="387866" y="1033948"/>
                </a:lnTo>
                <a:lnTo>
                  <a:pt x="388492" y="1035248"/>
                </a:lnTo>
                <a:cubicBezTo>
                  <a:pt x="389160" y="1036636"/>
                  <a:pt x="389160" y="1036636"/>
                  <a:pt x="389160" y="1036636"/>
                </a:cubicBezTo>
                <a:cubicBezTo>
                  <a:pt x="380003" y="1041042"/>
                  <a:pt x="380003" y="1041042"/>
                  <a:pt x="380003" y="1041042"/>
                </a:cubicBezTo>
                <a:cubicBezTo>
                  <a:pt x="380003" y="1041042"/>
                  <a:pt x="380003" y="1041042"/>
                  <a:pt x="374660" y="1029938"/>
                </a:cubicBezTo>
                <a:cubicBezTo>
                  <a:pt x="365503" y="1034344"/>
                  <a:pt x="365503" y="1034344"/>
                  <a:pt x="365503" y="1034344"/>
                </a:cubicBezTo>
                <a:cubicBezTo>
                  <a:pt x="365503" y="1034344"/>
                  <a:pt x="365503" y="1034344"/>
                  <a:pt x="380003" y="1041042"/>
                </a:cubicBezTo>
                <a:lnTo>
                  <a:pt x="370847" y="1045448"/>
                </a:lnTo>
                <a:cubicBezTo>
                  <a:pt x="370847" y="1045448"/>
                  <a:pt x="370847" y="1045448"/>
                  <a:pt x="371992" y="1044898"/>
                </a:cubicBezTo>
                <a:lnTo>
                  <a:pt x="372755" y="1044530"/>
                </a:lnTo>
                <a:lnTo>
                  <a:pt x="380003" y="1041042"/>
                </a:lnTo>
                <a:lnTo>
                  <a:pt x="389160" y="1036636"/>
                </a:lnTo>
                <a:cubicBezTo>
                  <a:pt x="389160" y="1036636"/>
                  <a:pt x="404128" y="1043550"/>
                  <a:pt x="398612" y="1032088"/>
                </a:cubicBezTo>
                <a:lnTo>
                  <a:pt x="389160" y="1036636"/>
                </a:lnTo>
                <a:lnTo>
                  <a:pt x="387866" y="1033948"/>
                </a:lnTo>
                <a:close/>
                <a:moveTo>
                  <a:pt x="327051" y="1025496"/>
                </a:moveTo>
                <a:lnTo>
                  <a:pt x="329235" y="1030035"/>
                </a:lnTo>
                <a:lnTo>
                  <a:pt x="329055" y="1029661"/>
                </a:lnTo>
                <a:cubicBezTo>
                  <a:pt x="328387" y="1028273"/>
                  <a:pt x="327051" y="1025496"/>
                  <a:pt x="327051" y="1025496"/>
                </a:cubicBezTo>
                <a:close/>
                <a:moveTo>
                  <a:pt x="530923" y="1023562"/>
                </a:moveTo>
                <a:lnTo>
                  <a:pt x="536439" y="1035025"/>
                </a:lnTo>
                <a:cubicBezTo>
                  <a:pt x="530923" y="1023562"/>
                  <a:pt x="530923" y="1023562"/>
                  <a:pt x="530923" y="1023562"/>
                </a:cubicBezTo>
                <a:close/>
                <a:moveTo>
                  <a:pt x="1507821" y="1022413"/>
                </a:moveTo>
                <a:lnTo>
                  <a:pt x="1509967" y="1026872"/>
                </a:lnTo>
                <a:lnTo>
                  <a:pt x="1509825" y="1026578"/>
                </a:lnTo>
                <a:cubicBezTo>
                  <a:pt x="1509157" y="1025190"/>
                  <a:pt x="1507821" y="1022413"/>
                  <a:pt x="1507821" y="1022413"/>
                </a:cubicBezTo>
                <a:close/>
                <a:moveTo>
                  <a:pt x="597018" y="1019550"/>
                </a:moveTo>
                <a:lnTo>
                  <a:pt x="587861" y="1023956"/>
                </a:lnTo>
                <a:cubicBezTo>
                  <a:pt x="587861" y="1023956"/>
                  <a:pt x="587861" y="1023956"/>
                  <a:pt x="597018" y="1019550"/>
                </a:cubicBezTo>
                <a:close/>
                <a:moveTo>
                  <a:pt x="198381" y="1018153"/>
                </a:moveTo>
                <a:cubicBezTo>
                  <a:pt x="189224" y="1022559"/>
                  <a:pt x="189224" y="1022559"/>
                  <a:pt x="189224" y="1022559"/>
                </a:cubicBezTo>
                <a:close/>
                <a:moveTo>
                  <a:pt x="1208683" y="1014606"/>
                </a:moveTo>
                <a:lnTo>
                  <a:pt x="1206830" y="1015498"/>
                </a:lnTo>
                <a:lnTo>
                  <a:pt x="1199231" y="1019154"/>
                </a:lnTo>
                <a:cubicBezTo>
                  <a:pt x="1203957" y="1016880"/>
                  <a:pt x="1203957" y="1016880"/>
                  <a:pt x="1203957" y="1016880"/>
                </a:cubicBezTo>
                <a:lnTo>
                  <a:pt x="1206830" y="1015498"/>
                </a:lnTo>
                <a:lnTo>
                  <a:pt x="1207501" y="1015174"/>
                </a:lnTo>
                <a:cubicBezTo>
                  <a:pt x="1208683" y="1014606"/>
                  <a:pt x="1208683" y="1014606"/>
                  <a:pt x="1208683" y="1014606"/>
                </a:cubicBezTo>
                <a:close/>
                <a:moveTo>
                  <a:pt x="207833" y="1013605"/>
                </a:moveTo>
                <a:cubicBezTo>
                  <a:pt x="213349" y="1025067"/>
                  <a:pt x="213349" y="1025067"/>
                  <a:pt x="213349" y="1025067"/>
                </a:cubicBezTo>
                <a:cubicBezTo>
                  <a:pt x="213349" y="1025067"/>
                  <a:pt x="213349" y="1025067"/>
                  <a:pt x="218692" y="1036172"/>
                </a:cubicBezTo>
                <a:cubicBezTo>
                  <a:pt x="213349" y="1025067"/>
                  <a:pt x="203897" y="1029616"/>
                  <a:pt x="203897" y="1029616"/>
                </a:cubicBezTo>
                <a:lnTo>
                  <a:pt x="198381" y="1018153"/>
                </a:lnTo>
                <a:close/>
                <a:moveTo>
                  <a:pt x="207833" y="1013605"/>
                </a:moveTo>
                <a:cubicBezTo>
                  <a:pt x="222505" y="1020661"/>
                  <a:pt x="222505" y="1020661"/>
                  <a:pt x="222505" y="1020661"/>
                </a:cubicBezTo>
                <a:cubicBezTo>
                  <a:pt x="222505" y="1020661"/>
                  <a:pt x="222505" y="1020661"/>
                  <a:pt x="213349" y="1025067"/>
                </a:cubicBezTo>
                <a:close/>
                <a:moveTo>
                  <a:pt x="387925" y="1009879"/>
                </a:moveTo>
                <a:cubicBezTo>
                  <a:pt x="393269" y="1020984"/>
                  <a:pt x="402425" y="1016577"/>
                  <a:pt x="402425" y="1016577"/>
                </a:cubicBezTo>
                <a:cubicBezTo>
                  <a:pt x="387925" y="1009879"/>
                  <a:pt x="387925" y="1009879"/>
                  <a:pt x="387925" y="1009879"/>
                </a:cubicBezTo>
                <a:close/>
                <a:moveTo>
                  <a:pt x="216990" y="1009199"/>
                </a:moveTo>
                <a:lnTo>
                  <a:pt x="213684" y="1010790"/>
                </a:lnTo>
                <a:lnTo>
                  <a:pt x="212738" y="1011245"/>
                </a:lnTo>
                <a:lnTo>
                  <a:pt x="207833" y="1013605"/>
                </a:lnTo>
                <a:close/>
                <a:moveTo>
                  <a:pt x="819203" y="1008803"/>
                </a:moveTo>
                <a:lnTo>
                  <a:pt x="810046" y="1013209"/>
                </a:lnTo>
                <a:lnTo>
                  <a:pt x="800889" y="1017616"/>
                </a:lnTo>
                <a:cubicBezTo>
                  <a:pt x="810046" y="1013209"/>
                  <a:pt x="810046" y="1013209"/>
                  <a:pt x="810046" y="1013209"/>
                </a:cubicBezTo>
                <a:cubicBezTo>
                  <a:pt x="819203" y="1008803"/>
                  <a:pt x="819203" y="1008803"/>
                  <a:pt x="819203" y="1008803"/>
                </a:cubicBezTo>
                <a:close/>
                <a:moveTo>
                  <a:pt x="591674" y="1008446"/>
                </a:moveTo>
                <a:lnTo>
                  <a:pt x="582518" y="1012852"/>
                </a:lnTo>
                <a:cubicBezTo>
                  <a:pt x="591674" y="1008446"/>
                  <a:pt x="591674" y="1008446"/>
                  <a:pt x="591674" y="1008446"/>
                </a:cubicBezTo>
                <a:close/>
                <a:moveTo>
                  <a:pt x="534737" y="1008052"/>
                </a:moveTo>
                <a:lnTo>
                  <a:pt x="529065" y="1010781"/>
                </a:lnTo>
                <a:lnTo>
                  <a:pt x="525580" y="1012458"/>
                </a:lnTo>
                <a:cubicBezTo>
                  <a:pt x="525580" y="1012458"/>
                  <a:pt x="530923" y="1023562"/>
                  <a:pt x="525580" y="1012458"/>
                </a:cubicBezTo>
                <a:cubicBezTo>
                  <a:pt x="525580" y="1012458"/>
                  <a:pt x="525580" y="1012458"/>
                  <a:pt x="526725" y="1011907"/>
                </a:cubicBezTo>
                <a:lnTo>
                  <a:pt x="529065" y="1010781"/>
                </a:lnTo>
                <a:lnTo>
                  <a:pt x="533592" y="1008603"/>
                </a:lnTo>
                <a:cubicBezTo>
                  <a:pt x="534737" y="1008052"/>
                  <a:pt x="534737" y="1008052"/>
                  <a:pt x="534737" y="1008052"/>
                </a:cubicBezTo>
                <a:close/>
                <a:moveTo>
                  <a:pt x="307036" y="1007336"/>
                </a:moveTo>
                <a:lnTo>
                  <a:pt x="312379" y="1018440"/>
                </a:lnTo>
                <a:cubicBezTo>
                  <a:pt x="307036" y="1007336"/>
                  <a:pt x="307036" y="1007336"/>
                  <a:pt x="307036" y="1007336"/>
                </a:cubicBezTo>
                <a:close/>
                <a:moveTo>
                  <a:pt x="214844" y="1004740"/>
                </a:moveTo>
                <a:lnTo>
                  <a:pt x="214986" y="1005035"/>
                </a:lnTo>
                <a:cubicBezTo>
                  <a:pt x="215654" y="1006423"/>
                  <a:pt x="216990" y="1009199"/>
                  <a:pt x="216990" y="1009199"/>
                </a:cubicBezTo>
                <a:close/>
                <a:moveTo>
                  <a:pt x="214736" y="1004514"/>
                </a:moveTo>
                <a:lnTo>
                  <a:pt x="214822" y="1004694"/>
                </a:lnTo>
                <a:lnTo>
                  <a:pt x="216990" y="1009199"/>
                </a:lnTo>
                <a:cubicBezTo>
                  <a:pt x="215654" y="1006423"/>
                  <a:pt x="214986" y="1005035"/>
                  <a:pt x="214736" y="1004514"/>
                </a:cubicBezTo>
                <a:close/>
                <a:moveTo>
                  <a:pt x="1317042" y="1003931"/>
                </a:moveTo>
                <a:cubicBezTo>
                  <a:pt x="1317042" y="1003931"/>
                  <a:pt x="1317042" y="1003931"/>
                  <a:pt x="1322386" y="1015035"/>
                </a:cubicBezTo>
                <a:lnTo>
                  <a:pt x="1313229" y="1019441"/>
                </a:lnTo>
                <a:close/>
                <a:moveTo>
                  <a:pt x="1317042" y="1003931"/>
                </a:moveTo>
                <a:cubicBezTo>
                  <a:pt x="1317042" y="1003931"/>
                  <a:pt x="1317042" y="1003931"/>
                  <a:pt x="1307885" y="1008337"/>
                </a:cubicBezTo>
                <a:cubicBezTo>
                  <a:pt x="1307885" y="1008337"/>
                  <a:pt x="1307885" y="1008337"/>
                  <a:pt x="1313229" y="1019441"/>
                </a:cubicBezTo>
                <a:cubicBezTo>
                  <a:pt x="1322386" y="1015035"/>
                  <a:pt x="1322386" y="1015035"/>
                  <a:pt x="1322386" y="1015035"/>
                </a:cubicBezTo>
                <a:cubicBezTo>
                  <a:pt x="1322386" y="1015035"/>
                  <a:pt x="1322386" y="1015035"/>
                  <a:pt x="1317042" y="1003931"/>
                </a:cubicBezTo>
                <a:close/>
                <a:moveTo>
                  <a:pt x="316192" y="1002930"/>
                </a:moveTo>
                <a:lnTo>
                  <a:pt x="318376" y="1007468"/>
                </a:lnTo>
                <a:lnTo>
                  <a:pt x="318196" y="1007094"/>
                </a:lnTo>
                <a:cubicBezTo>
                  <a:pt x="317528" y="1005706"/>
                  <a:pt x="316192" y="1002930"/>
                  <a:pt x="316192" y="1002930"/>
                </a:cubicBezTo>
                <a:close/>
                <a:moveTo>
                  <a:pt x="264673" y="1002079"/>
                </a:moveTo>
                <a:cubicBezTo>
                  <a:pt x="267631" y="1002366"/>
                  <a:pt x="271256" y="1004040"/>
                  <a:pt x="273927" y="1009592"/>
                </a:cubicBezTo>
                <a:lnTo>
                  <a:pt x="259427" y="1002894"/>
                </a:lnTo>
                <a:cubicBezTo>
                  <a:pt x="259427" y="1002894"/>
                  <a:pt x="261716" y="1001793"/>
                  <a:pt x="264673" y="1002079"/>
                </a:cubicBezTo>
                <a:close/>
                <a:moveTo>
                  <a:pt x="406238" y="1001067"/>
                </a:moveTo>
                <a:cubicBezTo>
                  <a:pt x="406238" y="1001067"/>
                  <a:pt x="406238" y="1001067"/>
                  <a:pt x="397082" y="1005473"/>
                </a:cubicBezTo>
                <a:close/>
                <a:moveTo>
                  <a:pt x="1383259" y="999418"/>
                </a:moveTo>
                <a:cubicBezTo>
                  <a:pt x="1383259" y="999418"/>
                  <a:pt x="1383259" y="999418"/>
                  <a:pt x="1388775" y="1010880"/>
                </a:cubicBezTo>
                <a:lnTo>
                  <a:pt x="1379323" y="1015428"/>
                </a:lnTo>
                <a:cubicBezTo>
                  <a:pt x="1379323" y="1015428"/>
                  <a:pt x="1373807" y="1003966"/>
                  <a:pt x="1383259" y="999418"/>
                </a:cubicBezTo>
                <a:close/>
                <a:moveTo>
                  <a:pt x="211646" y="998095"/>
                </a:moveTo>
                <a:cubicBezTo>
                  <a:pt x="216990" y="1009199"/>
                  <a:pt x="216990" y="1009199"/>
                  <a:pt x="207833" y="1013605"/>
                </a:cubicBezTo>
                <a:lnTo>
                  <a:pt x="202490" y="1002501"/>
                </a:lnTo>
                <a:cubicBezTo>
                  <a:pt x="202490" y="1002501"/>
                  <a:pt x="202490" y="1002501"/>
                  <a:pt x="211646" y="998095"/>
                </a:cubicBezTo>
                <a:close/>
                <a:moveTo>
                  <a:pt x="211646" y="998095"/>
                </a:moveTo>
                <a:lnTo>
                  <a:pt x="214844" y="1004740"/>
                </a:lnTo>
                <a:lnTo>
                  <a:pt x="214822" y="1004694"/>
                </a:lnTo>
                <a:lnTo>
                  <a:pt x="212314" y="999483"/>
                </a:lnTo>
                <a:cubicBezTo>
                  <a:pt x="211646" y="998095"/>
                  <a:pt x="211646" y="998095"/>
                  <a:pt x="211646" y="998095"/>
                </a:cubicBezTo>
                <a:close/>
                <a:moveTo>
                  <a:pt x="1530243" y="997948"/>
                </a:moveTo>
                <a:lnTo>
                  <a:pt x="1535586" y="1009053"/>
                </a:lnTo>
                <a:cubicBezTo>
                  <a:pt x="1530243" y="997948"/>
                  <a:pt x="1530243" y="997948"/>
                  <a:pt x="1530243" y="997948"/>
                </a:cubicBezTo>
                <a:close/>
                <a:moveTo>
                  <a:pt x="301692" y="996232"/>
                </a:moveTo>
                <a:lnTo>
                  <a:pt x="316192" y="1002930"/>
                </a:lnTo>
                <a:lnTo>
                  <a:pt x="307036" y="1007336"/>
                </a:lnTo>
                <a:close/>
                <a:moveTo>
                  <a:pt x="1449353" y="995405"/>
                </a:moveTo>
                <a:lnTo>
                  <a:pt x="1454697" y="1006509"/>
                </a:lnTo>
                <a:cubicBezTo>
                  <a:pt x="1449353" y="995405"/>
                  <a:pt x="1449353" y="995405"/>
                  <a:pt x="1449353" y="995405"/>
                </a:cubicBezTo>
                <a:close/>
                <a:moveTo>
                  <a:pt x="334801" y="993975"/>
                </a:moveTo>
                <a:lnTo>
                  <a:pt x="325349" y="998524"/>
                </a:lnTo>
                <a:cubicBezTo>
                  <a:pt x="334801" y="993975"/>
                  <a:pt x="334801" y="993975"/>
                  <a:pt x="334801" y="993975"/>
                </a:cubicBezTo>
                <a:close/>
                <a:moveTo>
                  <a:pt x="266395" y="993940"/>
                </a:moveTo>
                <a:lnTo>
                  <a:pt x="266448" y="994050"/>
                </a:lnTo>
                <a:lnTo>
                  <a:pt x="268584" y="998488"/>
                </a:lnTo>
                <a:close/>
                <a:moveTo>
                  <a:pt x="1425697" y="993113"/>
                </a:moveTo>
                <a:lnTo>
                  <a:pt x="1431040" y="1004218"/>
                </a:lnTo>
                <a:cubicBezTo>
                  <a:pt x="1421588" y="1008766"/>
                  <a:pt x="1425697" y="993113"/>
                  <a:pt x="1425697" y="993113"/>
                </a:cubicBezTo>
                <a:close/>
                <a:moveTo>
                  <a:pt x="1311699" y="992826"/>
                </a:moveTo>
                <a:lnTo>
                  <a:pt x="1309700" y="993789"/>
                </a:lnTo>
                <a:lnTo>
                  <a:pt x="1302542" y="997233"/>
                </a:lnTo>
                <a:cubicBezTo>
                  <a:pt x="1302542" y="997233"/>
                  <a:pt x="1302542" y="997233"/>
                  <a:pt x="1311699" y="992826"/>
                </a:cubicBezTo>
                <a:close/>
                <a:moveTo>
                  <a:pt x="1197996" y="992397"/>
                </a:moveTo>
                <a:cubicBezTo>
                  <a:pt x="1188544" y="996946"/>
                  <a:pt x="1193887" y="1008050"/>
                  <a:pt x="1193887" y="1008050"/>
                </a:cubicBezTo>
                <a:lnTo>
                  <a:pt x="1188544" y="996946"/>
                </a:lnTo>
                <a:close/>
                <a:moveTo>
                  <a:pt x="1197996" y="992397"/>
                </a:moveTo>
                <a:cubicBezTo>
                  <a:pt x="1197996" y="992397"/>
                  <a:pt x="1197996" y="992397"/>
                  <a:pt x="1203339" y="1003502"/>
                </a:cubicBezTo>
                <a:lnTo>
                  <a:pt x="1193887" y="1008050"/>
                </a:lnTo>
                <a:cubicBezTo>
                  <a:pt x="1203339" y="1003502"/>
                  <a:pt x="1203339" y="1003502"/>
                  <a:pt x="1197996" y="992397"/>
                </a:cubicBezTo>
                <a:close/>
                <a:moveTo>
                  <a:pt x="1197996" y="992397"/>
                </a:moveTo>
                <a:cubicBezTo>
                  <a:pt x="1188544" y="996946"/>
                  <a:pt x="1188544" y="996946"/>
                  <a:pt x="1188544" y="996946"/>
                </a:cubicBezTo>
                <a:cubicBezTo>
                  <a:pt x="1188544" y="996946"/>
                  <a:pt x="1188544" y="996946"/>
                  <a:pt x="1193887" y="1008050"/>
                </a:cubicBezTo>
                <a:cubicBezTo>
                  <a:pt x="1203339" y="1003502"/>
                  <a:pt x="1203339" y="1003502"/>
                  <a:pt x="1203339" y="1003502"/>
                </a:cubicBezTo>
                <a:lnTo>
                  <a:pt x="1212496" y="999095"/>
                </a:lnTo>
                <a:cubicBezTo>
                  <a:pt x="1203339" y="1003502"/>
                  <a:pt x="1203339" y="1003502"/>
                  <a:pt x="1203339" y="1003502"/>
                </a:cubicBezTo>
                <a:cubicBezTo>
                  <a:pt x="1203339" y="1003502"/>
                  <a:pt x="1203339" y="1003502"/>
                  <a:pt x="1197996" y="992397"/>
                </a:cubicBezTo>
                <a:close/>
                <a:moveTo>
                  <a:pt x="310849" y="991826"/>
                </a:moveTo>
                <a:cubicBezTo>
                  <a:pt x="310849" y="991826"/>
                  <a:pt x="310849" y="991826"/>
                  <a:pt x="301692" y="996232"/>
                </a:cubicBezTo>
                <a:close/>
                <a:moveTo>
                  <a:pt x="197146" y="991397"/>
                </a:moveTo>
                <a:cubicBezTo>
                  <a:pt x="202490" y="1002501"/>
                  <a:pt x="202490" y="1002501"/>
                  <a:pt x="202490" y="1002501"/>
                </a:cubicBezTo>
                <a:cubicBezTo>
                  <a:pt x="197146" y="991397"/>
                  <a:pt x="197146" y="991397"/>
                  <a:pt x="197146" y="991397"/>
                </a:cubicBezTo>
                <a:close/>
                <a:moveTo>
                  <a:pt x="1463904" y="990113"/>
                </a:moveTo>
                <a:cubicBezTo>
                  <a:pt x="1460873" y="989862"/>
                  <a:pt x="1458510" y="990999"/>
                  <a:pt x="1458510" y="990999"/>
                </a:cubicBezTo>
                <a:lnTo>
                  <a:pt x="1459178" y="992387"/>
                </a:lnTo>
                <a:lnTo>
                  <a:pt x="1460610" y="995364"/>
                </a:lnTo>
                <a:lnTo>
                  <a:pt x="1463853" y="1002103"/>
                </a:lnTo>
                <a:lnTo>
                  <a:pt x="1473305" y="997555"/>
                </a:lnTo>
                <a:lnTo>
                  <a:pt x="1478649" y="1008659"/>
                </a:lnTo>
                <a:cubicBezTo>
                  <a:pt x="1473305" y="997555"/>
                  <a:pt x="1482462" y="993149"/>
                  <a:pt x="1473305" y="997555"/>
                </a:cubicBezTo>
                <a:cubicBezTo>
                  <a:pt x="1470634" y="992003"/>
                  <a:pt x="1466935" y="990364"/>
                  <a:pt x="1463904" y="990113"/>
                </a:cubicBezTo>
                <a:close/>
                <a:moveTo>
                  <a:pt x="1173872" y="989889"/>
                </a:moveTo>
                <a:cubicBezTo>
                  <a:pt x="1179387" y="1001352"/>
                  <a:pt x="1173872" y="989889"/>
                  <a:pt x="1173872" y="989889"/>
                </a:cubicBezTo>
                <a:close/>
                <a:moveTo>
                  <a:pt x="229959" y="989282"/>
                </a:moveTo>
                <a:cubicBezTo>
                  <a:pt x="235303" y="1000386"/>
                  <a:pt x="235303" y="1000386"/>
                  <a:pt x="235303" y="1000386"/>
                </a:cubicBezTo>
                <a:close/>
                <a:moveTo>
                  <a:pt x="490769" y="987742"/>
                </a:moveTo>
                <a:lnTo>
                  <a:pt x="481612" y="992148"/>
                </a:lnTo>
                <a:lnTo>
                  <a:pt x="487128" y="1003610"/>
                </a:lnTo>
                <a:cubicBezTo>
                  <a:pt x="487128" y="1003610"/>
                  <a:pt x="487128" y="1003610"/>
                  <a:pt x="485983" y="1004161"/>
                </a:cubicBezTo>
                <a:lnTo>
                  <a:pt x="481456" y="1006340"/>
                </a:lnTo>
                <a:lnTo>
                  <a:pt x="477971" y="1008016"/>
                </a:lnTo>
                <a:cubicBezTo>
                  <a:pt x="477971" y="1008016"/>
                  <a:pt x="477971" y="1008016"/>
                  <a:pt x="483315" y="1019121"/>
                </a:cubicBezTo>
                <a:cubicBezTo>
                  <a:pt x="483315" y="1019121"/>
                  <a:pt x="483315" y="1019121"/>
                  <a:pt x="492471" y="1014715"/>
                </a:cubicBezTo>
                <a:cubicBezTo>
                  <a:pt x="487128" y="1003610"/>
                  <a:pt x="487128" y="1003610"/>
                  <a:pt x="487128" y="1003610"/>
                </a:cubicBezTo>
                <a:cubicBezTo>
                  <a:pt x="481612" y="992148"/>
                  <a:pt x="481612" y="992148"/>
                  <a:pt x="481612" y="992148"/>
                </a:cubicBezTo>
                <a:cubicBezTo>
                  <a:pt x="481612" y="992148"/>
                  <a:pt x="481612" y="992148"/>
                  <a:pt x="490769" y="987742"/>
                </a:cubicBezTo>
                <a:cubicBezTo>
                  <a:pt x="496285" y="999204"/>
                  <a:pt x="496285" y="999204"/>
                  <a:pt x="496285" y="999204"/>
                </a:cubicBezTo>
                <a:close/>
                <a:moveTo>
                  <a:pt x="206303" y="986990"/>
                </a:moveTo>
                <a:cubicBezTo>
                  <a:pt x="206303" y="986990"/>
                  <a:pt x="207639" y="989766"/>
                  <a:pt x="208307" y="991154"/>
                </a:cubicBezTo>
                <a:lnTo>
                  <a:pt x="208452" y="991456"/>
                </a:lnTo>
                <a:lnTo>
                  <a:pt x="211646" y="998095"/>
                </a:lnTo>
                <a:lnTo>
                  <a:pt x="202490" y="1002501"/>
                </a:lnTo>
                <a:cubicBezTo>
                  <a:pt x="202490" y="1002501"/>
                  <a:pt x="202490" y="1002501"/>
                  <a:pt x="206303" y="986990"/>
                </a:cubicBezTo>
                <a:close/>
                <a:moveTo>
                  <a:pt x="206303" y="986990"/>
                </a:moveTo>
                <a:cubicBezTo>
                  <a:pt x="207639" y="989766"/>
                  <a:pt x="208307" y="991154"/>
                  <a:pt x="208557" y="991675"/>
                </a:cubicBezTo>
                <a:lnTo>
                  <a:pt x="208452" y="991456"/>
                </a:lnTo>
                <a:close/>
                <a:moveTo>
                  <a:pt x="1581665" y="986880"/>
                </a:moveTo>
                <a:lnTo>
                  <a:pt x="1572508" y="991286"/>
                </a:lnTo>
                <a:cubicBezTo>
                  <a:pt x="1572508" y="991286"/>
                  <a:pt x="1572508" y="991286"/>
                  <a:pt x="1581665" y="986880"/>
                </a:cubicBezTo>
                <a:close/>
                <a:moveTo>
                  <a:pt x="580815" y="985879"/>
                </a:moveTo>
                <a:cubicBezTo>
                  <a:pt x="580815" y="985879"/>
                  <a:pt x="580815" y="985879"/>
                  <a:pt x="586158" y="996983"/>
                </a:cubicBezTo>
                <a:cubicBezTo>
                  <a:pt x="577002" y="1001389"/>
                  <a:pt x="577002" y="1001389"/>
                  <a:pt x="577002" y="1001389"/>
                </a:cubicBezTo>
                <a:cubicBezTo>
                  <a:pt x="586158" y="996983"/>
                  <a:pt x="586158" y="996983"/>
                  <a:pt x="586158" y="996983"/>
                </a:cubicBezTo>
                <a:close/>
                <a:moveTo>
                  <a:pt x="1305728" y="983348"/>
                </a:moveTo>
                <a:cubicBezTo>
                  <a:pt x="1303894" y="982466"/>
                  <a:pt x="1301605" y="983567"/>
                  <a:pt x="1297026" y="985770"/>
                </a:cubicBezTo>
                <a:cubicBezTo>
                  <a:pt x="1297026" y="985770"/>
                  <a:pt x="1297026" y="985770"/>
                  <a:pt x="1302542" y="997233"/>
                </a:cubicBezTo>
                <a:cubicBezTo>
                  <a:pt x="1307121" y="995030"/>
                  <a:pt x="1307121" y="995030"/>
                  <a:pt x="1307121" y="995030"/>
                </a:cubicBezTo>
                <a:lnTo>
                  <a:pt x="1309700" y="993789"/>
                </a:lnTo>
                <a:lnTo>
                  <a:pt x="1310554" y="993377"/>
                </a:lnTo>
                <a:cubicBezTo>
                  <a:pt x="1311699" y="992826"/>
                  <a:pt x="1311699" y="992826"/>
                  <a:pt x="1311699" y="992826"/>
                </a:cubicBezTo>
                <a:cubicBezTo>
                  <a:pt x="1308941" y="987095"/>
                  <a:pt x="1307562" y="984230"/>
                  <a:pt x="1305728" y="983348"/>
                </a:cubicBezTo>
                <a:close/>
                <a:moveTo>
                  <a:pt x="204049" y="982306"/>
                </a:moveTo>
                <a:lnTo>
                  <a:pt x="204157" y="982531"/>
                </a:lnTo>
                <a:lnTo>
                  <a:pt x="206303" y="986990"/>
                </a:lnTo>
                <a:cubicBezTo>
                  <a:pt x="204967" y="984214"/>
                  <a:pt x="204299" y="982826"/>
                  <a:pt x="204049" y="982306"/>
                </a:cubicBezTo>
                <a:close/>
                <a:moveTo>
                  <a:pt x="1396229" y="979501"/>
                </a:moveTo>
                <a:lnTo>
                  <a:pt x="1401573" y="990605"/>
                </a:lnTo>
                <a:cubicBezTo>
                  <a:pt x="1401573" y="990605"/>
                  <a:pt x="1401573" y="990605"/>
                  <a:pt x="1396229" y="979501"/>
                </a:cubicBezTo>
                <a:close/>
                <a:moveTo>
                  <a:pt x="1225466" y="979179"/>
                </a:moveTo>
                <a:cubicBezTo>
                  <a:pt x="1225466" y="979179"/>
                  <a:pt x="1225466" y="979179"/>
                  <a:pt x="1230809" y="990283"/>
                </a:cubicBezTo>
                <a:cubicBezTo>
                  <a:pt x="1230809" y="990283"/>
                  <a:pt x="1230809" y="990283"/>
                  <a:pt x="1225466" y="979179"/>
                </a:cubicBezTo>
                <a:close/>
                <a:moveTo>
                  <a:pt x="224616" y="978178"/>
                </a:moveTo>
                <a:lnTo>
                  <a:pt x="229959" y="989282"/>
                </a:lnTo>
                <a:cubicBezTo>
                  <a:pt x="220803" y="993688"/>
                  <a:pt x="220803" y="993688"/>
                  <a:pt x="215459" y="982584"/>
                </a:cubicBezTo>
                <a:cubicBezTo>
                  <a:pt x="224616" y="978178"/>
                  <a:pt x="224616" y="978178"/>
                  <a:pt x="224616" y="978178"/>
                </a:cubicBezTo>
                <a:close/>
                <a:moveTo>
                  <a:pt x="224616" y="978178"/>
                </a:moveTo>
                <a:cubicBezTo>
                  <a:pt x="239411" y="984734"/>
                  <a:pt x="234068" y="973630"/>
                  <a:pt x="239411" y="984734"/>
                </a:cubicBezTo>
                <a:cubicBezTo>
                  <a:pt x="239411" y="984734"/>
                  <a:pt x="229959" y="989282"/>
                  <a:pt x="224616" y="978178"/>
                </a:cubicBezTo>
                <a:close/>
                <a:moveTo>
                  <a:pt x="213310" y="978119"/>
                </a:moveTo>
                <a:lnTo>
                  <a:pt x="213455" y="978420"/>
                </a:lnTo>
                <a:cubicBezTo>
                  <a:pt x="214123" y="979808"/>
                  <a:pt x="215459" y="982584"/>
                  <a:pt x="215459" y="982584"/>
                </a:cubicBezTo>
                <a:close/>
                <a:moveTo>
                  <a:pt x="1486275" y="977638"/>
                </a:moveTo>
                <a:cubicBezTo>
                  <a:pt x="1487611" y="980414"/>
                  <a:pt x="1488279" y="981802"/>
                  <a:pt x="1488530" y="982323"/>
                </a:cubicBezTo>
                <a:lnTo>
                  <a:pt x="1488421" y="982097"/>
                </a:lnTo>
                <a:close/>
                <a:moveTo>
                  <a:pt x="1474935" y="977506"/>
                </a:moveTo>
                <a:lnTo>
                  <a:pt x="1475019" y="977681"/>
                </a:lnTo>
                <a:lnTo>
                  <a:pt x="1477119" y="982044"/>
                </a:lnTo>
                <a:close/>
                <a:moveTo>
                  <a:pt x="1372573" y="977209"/>
                </a:moveTo>
                <a:cubicBezTo>
                  <a:pt x="1363121" y="981758"/>
                  <a:pt x="1363121" y="981758"/>
                  <a:pt x="1363121" y="981758"/>
                </a:cubicBezTo>
                <a:cubicBezTo>
                  <a:pt x="1372573" y="977209"/>
                  <a:pt x="1372573" y="977209"/>
                  <a:pt x="1372573" y="977209"/>
                </a:cubicBezTo>
                <a:close/>
                <a:moveTo>
                  <a:pt x="371723" y="976208"/>
                </a:moveTo>
                <a:cubicBezTo>
                  <a:pt x="377066" y="987313"/>
                  <a:pt x="371723" y="976208"/>
                  <a:pt x="371723" y="976208"/>
                </a:cubicBezTo>
                <a:close/>
                <a:moveTo>
                  <a:pt x="371723" y="976208"/>
                </a:moveTo>
                <a:cubicBezTo>
                  <a:pt x="362271" y="980757"/>
                  <a:pt x="371723" y="976208"/>
                  <a:pt x="377066" y="987313"/>
                </a:cubicBezTo>
                <a:cubicBezTo>
                  <a:pt x="377066" y="987313"/>
                  <a:pt x="377066" y="987313"/>
                  <a:pt x="386223" y="982906"/>
                </a:cubicBezTo>
                <a:cubicBezTo>
                  <a:pt x="395379" y="978500"/>
                  <a:pt x="400895" y="989963"/>
                  <a:pt x="400895" y="989963"/>
                </a:cubicBezTo>
                <a:cubicBezTo>
                  <a:pt x="391738" y="994369"/>
                  <a:pt x="391738" y="994369"/>
                  <a:pt x="391738" y="994369"/>
                </a:cubicBezTo>
                <a:cubicBezTo>
                  <a:pt x="391738" y="994369"/>
                  <a:pt x="391738" y="994369"/>
                  <a:pt x="397082" y="1005473"/>
                </a:cubicBezTo>
                <a:cubicBezTo>
                  <a:pt x="406238" y="1001067"/>
                  <a:pt x="406238" y="1001067"/>
                  <a:pt x="411582" y="1012171"/>
                </a:cubicBezTo>
                <a:lnTo>
                  <a:pt x="406238" y="1001067"/>
                </a:lnTo>
                <a:cubicBezTo>
                  <a:pt x="420738" y="1007765"/>
                  <a:pt x="415395" y="996661"/>
                  <a:pt x="415395" y="996661"/>
                </a:cubicBezTo>
                <a:cubicBezTo>
                  <a:pt x="415395" y="996661"/>
                  <a:pt x="415395" y="996661"/>
                  <a:pt x="406238" y="1001067"/>
                </a:cubicBezTo>
                <a:cubicBezTo>
                  <a:pt x="397082" y="1005473"/>
                  <a:pt x="397082" y="1005473"/>
                  <a:pt x="397082" y="1005473"/>
                </a:cubicBezTo>
                <a:lnTo>
                  <a:pt x="391738" y="994369"/>
                </a:lnTo>
                <a:cubicBezTo>
                  <a:pt x="400895" y="989963"/>
                  <a:pt x="400895" y="989963"/>
                  <a:pt x="400895" y="989963"/>
                </a:cubicBezTo>
                <a:lnTo>
                  <a:pt x="410052" y="985557"/>
                </a:lnTo>
                <a:lnTo>
                  <a:pt x="395379" y="978500"/>
                </a:lnTo>
                <a:lnTo>
                  <a:pt x="386223" y="982906"/>
                </a:lnTo>
                <a:cubicBezTo>
                  <a:pt x="386223" y="982906"/>
                  <a:pt x="386223" y="982906"/>
                  <a:pt x="371723" y="976208"/>
                </a:cubicBezTo>
                <a:close/>
                <a:moveTo>
                  <a:pt x="1747085" y="976098"/>
                </a:moveTo>
                <a:cubicBezTo>
                  <a:pt x="1761585" y="982796"/>
                  <a:pt x="1752428" y="987202"/>
                  <a:pt x="1752428" y="987202"/>
                </a:cubicBezTo>
                <a:close/>
                <a:moveTo>
                  <a:pt x="1234918" y="974631"/>
                </a:moveTo>
                <a:cubicBezTo>
                  <a:pt x="1240261" y="985735"/>
                  <a:pt x="1230809" y="990283"/>
                  <a:pt x="1240261" y="985735"/>
                </a:cubicBezTo>
                <a:lnTo>
                  <a:pt x="1249418" y="981329"/>
                </a:lnTo>
                <a:lnTo>
                  <a:pt x="1254761" y="992433"/>
                </a:lnTo>
                <a:cubicBezTo>
                  <a:pt x="1254761" y="992433"/>
                  <a:pt x="1254761" y="992433"/>
                  <a:pt x="1245605" y="996839"/>
                </a:cubicBezTo>
                <a:lnTo>
                  <a:pt x="1250948" y="1007943"/>
                </a:lnTo>
                <a:lnTo>
                  <a:pt x="1257443" y="1004818"/>
                </a:lnTo>
                <a:lnTo>
                  <a:pt x="1258960" y="1004088"/>
                </a:lnTo>
                <a:cubicBezTo>
                  <a:pt x="1260105" y="1003537"/>
                  <a:pt x="1260105" y="1003537"/>
                  <a:pt x="1260105" y="1003537"/>
                </a:cubicBezTo>
                <a:lnTo>
                  <a:pt x="1265620" y="1015000"/>
                </a:lnTo>
                <a:cubicBezTo>
                  <a:pt x="1274777" y="1010593"/>
                  <a:pt x="1265620" y="1015000"/>
                  <a:pt x="1274777" y="1010593"/>
                </a:cubicBezTo>
                <a:lnTo>
                  <a:pt x="1275445" y="1011981"/>
                </a:lnTo>
                <a:lnTo>
                  <a:pt x="1276892" y="1014990"/>
                </a:lnTo>
                <a:lnTo>
                  <a:pt x="1280120" y="1021698"/>
                </a:lnTo>
                <a:lnTo>
                  <a:pt x="1276926" y="1015059"/>
                </a:lnTo>
                <a:lnTo>
                  <a:pt x="1274777" y="1010593"/>
                </a:lnTo>
                <a:lnTo>
                  <a:pt x="1269261" y="999131"/>
                </a:lnTo>
                <a:lnTo>
                  <a:pt x="1260105" y="1003537"/>
                </a:lnTo>
                <a:cubicBezTo>
                  <a:pt x="1260105" y="1003537"/>
                  <a:pt x="1254761" y="992433"/>
                  <a:pt x="1260105" y="1003537"/>
                </a:cubicBezTo>
                <a:lnTo>
                  <a:pt x="1250948" y="1007943"/>
                </a:lnTo>
                <a:cubicBezTo>
                  <a:pt x="1250948" y="1007943"/>
                  <a:pt x="1260105" y="1003537"/>
                  <a:pt x="1254761" y="992433"/>
                </a:cubicBezTo>
                <a:lnTo>
                  <a:pt x="1263918" y="988027"/>
                </a:lnTo>
                <a:cubicBezTo>
                  <a:pt x="1263918" y="988027"/>
                  <a:pt x="1258574" y="976922"/>
                  <a:pt x="1254761" y="992433"/>
                </a:cubicBezTo>
                <a:cubicBezTo>
                  <a:pt x="1254761" y="992433"/>
                  <a:pt x="1254761" y="992433"/>
                  <a:pt x="1249418" y="981329"/>
                </a:cubicBezTo>
                <a:cubicBezTo>
                  <a:pt x="1240261" y="985735"/>
                  <a:pt x="1240261" y="985735"/>
                  <a:pt x="1240261" y="985735"/>
                </a:cubicBezTo>
                <a:close/>
                <a:moveTo>
                  <a:pt x="234068" y="973630"/>
                </a:moveTo>
                <a:lnTo>
                  <a:pt x="236174" y="978007"/>
                </a:lnTo>
                <a:lnTo>
                  <a:pt x="236072" y="977794"/>
                </a:lnTo>
                <a:cubicBezTo>
                  <a:pt x="235404" y="976406"/>
                  <a:pt x="234068" y="973630"/>
                  <a:pt x="234068" y="973630"/>
                </a:cubicBezTo>
                <a:close/>
                <a:moveTo>
                  <a:pt x="1381729" y="972803"/>
                </a:moveTo>
                <a:cubicBezTo>
                  <a:pt x="1387073" y="983907"/>
                  <a:pt x="1387073" y="983907"/>
                  <a:pt x="1387073" y="983907"/>
                </a:cubicBezTo>
                <a:close/>
                <a:moveTo>
                  <a:pt x="210116" y="971480"/>
                </a:moveTo>
                <a:cubicBezTo>
                  <a:pt x="210116" y="971480"/>
                  <a:pt x="210116" y="971480"/>
                  <a:pt x="210784" y="972868"/>
                </a:cubicBezTo>
                <a:lnTo>
                  <a:pt x="213310" y="978119"/>
                </a:lnTo>
                <a:lnTo>
                  <a:pt x="213205" y="977900"/>
                </a:lnTo>
                <a:cubicBezTo>
                  <a:pt x="213455" y="978420"/>
                  <a:pt x="214123" y="979808"/>
                  <a:pt x="215459" y="982584"/>
                </a:cubicBezTo>
                <a:lnTo>
                  <a:pt x="206303" y="986990"/>
                </a:lnTo>
                <a:cubicBezTo>
                  <a:pt x="206303" y="986990"/>
                  <a:pt x="204967" y="984214"/>
                  <a:pt x="204299" y="982826"/>
                </a:cubicBezTo>
                <a:lnTo>
                  <a:pt x="204157" y="982531"/>
                </a:lnTo>
                <a:lnTo>
                  <a:pt x="200959" y="975886"/>
                </a:lnTo>
                <a:close/>
                <a:moveTo>
                  <a:pt x="1630832" y="971126"/>
                </a:moveTo>
                <a:cubicBezTo>
                  <a:pt x="1631083" y="971647"/>
                  <a:pt x="1631751" y="973035"/>
                  <a:pt x="1633087" y="975811"/>
                </a:cubicBezTo>
                <a:cubicBezTo>
                  <a:pt x="1623930" y="980217"/>
                  <a:pt x="1623930" y="980217"/>
                  <a:pt x="1623930" y="980217"/>
                </a:cubicBezTo>
                <a:lnTo>
                  <a:pt x="1614773" y="984623"/>
                </a:lnTo>
                <a:lnTo>
                  <a:pt x="1609430" y="973519"/>
                </a:lnTo>
                <a:cubicBezTo>
                  <a:pt x="1609430" y="973519"/>
                  <a:pt x="1609430" y="973519"/>
                  <a:pt x="1600273" y="977925"/>
                </a:cubicBezTo>
                <a:cubicBezTo>
                  <a:pt x="1600273" y="977925"/>
                  <a:pt x="1600273" y="977925"/>
                  <a:pt x="1596165" y="993578"/>
                </a:cubicBezTo>
                <a:lnTo>
                  <a:pt x="1605617" y="989029"/>
                </a:lnTo>
                <a:lnTo>
                  <a:pt x="1614773" y="984623"/>
                </a:lnTo>
                <a:cubicBezTo>
                  <a:pt x="1623930" y="980217"/>
                  <a:pt x="1623930" y="980217"/>
                  <a:pt x="1623930" y="980217"/>
                </a:cubicBezTo>
                <a:lnTo>
                  <a:pt x="1633087" y="975811"/>
                </a:lnTo>
                <a:cubicBezTo>
                  <a:pt x="1633087" y="975811"/>
                  <a:pt x="1630081" y="969565"/>
                  <a:pt x="1630832" y="971126"/>
                </a:cubicBezTo>
                <a:close/>
                <a:moveTo>
                  <a:pt x="584628" y="970368"/>
                </a:moveTo>
                <a:lnTo>
                  <a:pt x="575472" y="974775"/>
                </a:lnTo>
                <a:lnTo>
                  <a:pt x="578957" y="973098"/>
                </a:lnTo>
                <a:lnTo>
                  <a:pt x="583484" y="970919"/>
                </a:lnTo>
                <a:cubicBezTo>
                  <a:pt x="584628" y="970368"/>
                  <a:pt x="584628" y="970368"/>
                  <a:pt x="584628" y="970368"/>
                </a:cubicBezTo>
                <a:close/>
                <a:moveTo>
                  <a:pt x="1504588" y="968826"/>
                </a:moveTo>
                <a:lnTo>
                  <a:pt x="1495432" y="973232"/>
                </a:lnTo>
                <a:cubicBezTo>
                  <a:pt x="1495432" y="973232"/>
                  <a:pt x="1495432" y="973232"/>
                  <a:pt x="1486275" y="977638"/>
                </a:cubicBezTo>
                <a:cubicBezTo>
                  <a:pt x="1480932" y="966534"/>
                  <a:pt x="1480932" y="966534"/>
                  <a:pt x="1477119" y="982044"/>
                </a:cubicBezTo>
                <a:cubicBezTo>
                  <a:pt x="1477119" y="982044"/>
                  <a:pt x="1475783" y="979268"/>
                  <a:pt x="1475115" y="977880"/>
                </a:cubicBezTo>
                <a:lnTo>
                  <a:pt x="1475019" y="977681"/>
                </a:lnTo>
                <a:lnTo>
                  <a:pt x="1474781" y="977186"/>
                </a:lnTo>
                <a:cubicBezTo>
                  <a:pt x="1474447" y="976492"/>
                  <a:pt x="1474447" y="976492"/>
                  <a:pt x="1474447" y="976492"/>
                </a:cubicBezTo>
                <a:lnTo>
                  <a:pt x="1474305" y="976198"/>
                </a:lnTo>
                <a:lnTo>
                  <a:pt x="1471775" y="970940"/>
                </a:lnTo>
                <a:cubicBezTo>
                  <a:pt x="1473111" y="973716"/>
                  <a:pt x="1473779" y="975104"/>
                  <a:pt x="1474113" y="975798"/>
                </a:cubicBezTo>
                <a:lnTo>
                  <a:pt x="1474305" y="976198"/>
                </a:lnTo>
                <a:lnTo>
                  <a:pt x="1474935" y="977506"/>
                </a:lnTo>
                <a:lnTo>
                  <a:pt x="1474865" y="977360"/>
                </a:lnTo>
                <a:cubicBezTo>
                  <a:pt x="1475115" y="977880"/>
                  <a:pt x="1475783" y="979268"/>
                  <a:pt x="1477119" y="982044"/>
                </a:cubicBezTo>
                <a:cubicBezTo>
                  <a:pt x="1477119" y="982044"/>
                  <a:pt x="1477119" y="982044"/>
                  <a:pt x="1486275" y="977638"/>
                </a:cubicBezTo>
                <a:cubicBezTo>
                  <a:pt x="1486275" y="977638"/>
                  <a:pt x="1487611" y="980414"/>
                  <a:pt x="1488279" y="981802"/>
                </a:cubicBezTo>
                <a:lnTo>
                  <a:pt x="1488421" y="982097"/>
                </a:lnTo>
                <a:lnTo>
                  <a:pt x="1491619" y="988743"/>
                </a:lnTo>
                <a:lnTo>
                  <a:pt x="1482462" y="993149"/>
                </a:lnTo>
                <a:lnTo>
                  <a:pt x="1487805" y="1004253"/>
                </a:lnTo>
                <a:lnTo>
                  <a:pt x="1496962" y="999847"/>
                </a:lnTo>
                <a:lnTo>
                  <a:pt x="1506119" y="995441"/>
                </a:lnTo>
                <a:cubicBezTo>
                  <a:pt x="1506119" y="995441"/>
                  <a:pt x="1491619" y="988743"/>
                  <a:pt x="1496962" y="999847"/>
                </a:cubicBezTo>
                <a:cubicBezTo>
                  <a:pt x="1496962" y="999847"/>
                  <a:pt x="1496962" y="999847"/>
                  <a:pt x="1491619" y="988743"/>
                </a:cubicBezTo>
                <a:lnTo>
                  <a:pt x="1495432" y="973232"/>
                </a:lnTo>
                <a:lnTo>
                  <a:pt x="1500775" y="984336"/>
                </a:lnTo>
                <a:lnTo>
                  <a:pt x="1509932" y="979930"/>
                </a:lnTo>
                <a:cubicBezTo>
                  <a:pt x="1509932" y="979930"/>
                  <a:pt x="1509932" y="979930"/>
                  <a:pt x="1504588" y="968826"/>
                </a:cubicBezTo>
                <a:close/>
                <a:moveTo>
                  <a:pt x="305258" y="968489"/>
                </a:moveTo>
                <a:cubicBezTo>
                  <a:pt x="308236" y="968820"/>
                  <a:pt x="311904" y="970584"/>
                  <a:pt x="314662" y="976315"/>
                </a:cubicBezTo>
                <a:cubicBezTo>
                  <a:pt x="305506" y="980721"/>
                  <a:pt x="305506" y="980721"/>
                  <a:pt x="305506" y="980721"/>
                </a:cubicBezTo>
                <a:lnTo>
                  <a:pt x="299990" y="969259"/>
                </a:lnTo>
                <a:cubicBezTo>
                  <a:pt x="299990" y="969259"/>
                  <a:pt x="302279" y="968157"/>
                  <a:pt x="305258" y="968489"/>
                </a:cubicBezTo>
                <a:close/>
                <a:moveTo>
                  <a:pt x="1390886" y="968397"/>
                </a:moveTo>
                <a:cubicBezTo>
                  <a:pt x="1390886" y="968397"/>
                  <a:pt x="1390886" y="968397"/>
                  <a:pt x="1381729" y="972803"/>
                </a:cubicBezTo>
                <a:close/>
                <a:moveTo>
                  <a:pt x="1280668" y="966291"/>
                </a:moveTo>
                <a:lnTo>
                  <a:pt x="1278328" y="967417"/>
                </a:lnTo>
                <a:cubicBezTo>
                  <a:pt x="1277183" y="967968"/>
                  <a:pt x="1277183" y="967968"/>
                  <a:pt x="1277183" y="967968"/>
                </a:cubicBezTo>
                <a:close/>
                <a:moveTo>
                  <a:pt x="398716" y="964929"/>
                </a:moveTo>
                <a:cubicBezTo>
                  <a:pt x="396904" y="964091"/>
                  <a:pt x="394615" y="965193"/>
                  <a:pt x="390036" y="967396"/>
                </a:cubicBezTo>
                <a:lnTo>
                  <a:pt x="384364" y="970125"/>
                </a:lnTo>
                <a:lnTo>
                  <a:pt x="380879" y="971802"/>
                </a:lnTo>
                <a:cubicBezTo>
                  <a:pt x="380879" y="971802"/>
                  <a:pt x="380879" y="971802"/>
                  <a:pt x="382024" y="971251"/>
                </a:cubicBezTo>
                <a:lnTo>
                  <a:pt x="384364" y="970125"/>
                </a:lnTo>
                <a:lnTo>
                  <a:pt x="388891" y="967947"/>
                </a:lnTo>
                <a:cubicBezTo>
                  <a:pt x="390036" y="967396"/>
                  <a:pt x="390036" y="967396"/>
                  <a:pt x="390036" y="967396"/>
                </a:cubicBezTo>
                <a:lnTo>
                  <a:pt x="404536" y="974094"/>
                </a:lnTo>
                <a:cubicBezTo>
                  <a:pt x="401865" y="968542"/>
                  <a:pt x="400529" y="965766"/>
                  <a:pt x="398716" y="964929"/>
                </a:cubicBezTo>
                <a:close/>
                <a:moveTo>
                  <a:pt x="309146" y="964853"/>
                </a:moveTo>
                <a:lnTo>
                  <a:pt x="314662" y="976315"/>
                </a:lnTo>
                <a:cubicBezTo>
                  <a:pt x="314662" y="976315"/>
                  <a:pt x="314662" y="976315"/>
                  <a:pt x="309146" y="964853"/>
                </a:cubicBezTo>
                <a:close/>
                <a:moveTo>
                  <a:pt x="1570806" y="964313"/>
                </a:moveTo>
                <a:lnTo>
                  <a:pt x="1576321" y="975775"/>
                </a:lnTo>
                <a:lnTo>
                  <a:pt x="1585478" y="971369"/>
                </a:lnTo>
                <a:cubicBezTo>
                  <a:pt x="1576321" y="975775"/>
                  <a:pt x="1570806" y="964313"/>
                  <a:pt x="1570806" y="964313"/>
                </a:cubicBezTo>
                <a:close/>
                <a:moveTo>
                  <a:pt x="1445397" y="963748"/>
                </a:moveTo>
                <a:lnTo>
                  <a:pt x="1445596" y="964160"/>
                </a:lnTo>
                <a:lnTo>
                  <a:pt x="1446412" y="965858"/>
                </a:lnTo>
                <a:lnTo>
                  <a:pt x="1447651" y="968432"/>
                </a:lnTo>
                <a:cubicBezTo>
                  <a:pt x="1446315" y="965656"/>
                  <a:pt x="1445647" y="964268"/>
                  <a:pt x="1445397" y="963748"/>
                </a:cubicBezTo>
                <a:close/>
                <a:moveTo>
                  <a:pt x="1286340" y="963562"/>
                </a:moveTo>
                <a:cubicBezTo>
                  <a:pt x="1286340" y="963562"/>
                  <a:pt x="1286340" y="963562"/>
                  <a:pt x="1285195" y="964112"/>
                </a:cubicBezTo>
                <a:lnTo>
                  <a:pt x="1280668" y="966291"/>
                </a:lnTo>
                <a:close/>
                <a:moveTo>
                  <a:pt x="489239" y="961127"/>
                </a:moveTo>
                <a:cubicBezTo>
                  <a:pt x="494582" y="972231"/>
                  <a:pt x="494582" y="972231"/>
                  <a:pt x="504034" y="967683"/>
                </a:cubicBezTo>
                <a:cubicBezTo>
                  <a:pt x="504034" y="967683"/>
                  <a:pt x="504034" y="967683"/>
                  <a:pt x="494582" y="972231"/>
                </a:cubicBezTo>
                <a:close/>
                <a:moveTo>
                  <a:pt x="1324694" y="960490"/>
                </a:moveTo>
                <a:cubicBezTo>
                  <a:pt x="1325362" y="961878"/>
                  <a:pt x="1326698" y="964654"/>
                  <a:pt x="1333948" y="968003"/>
                </a:cubicBezTo>
                <a:lnTo>
                  <a:pt x="1324792" y="972409"/>
                </a:lnTo>
                <a:lnTo>
                  <a:pt x="1319448" y="961305"/>
                </a:lnTo>
                <a:cubicBezTo>
                  <a:pt x="1324026" y="959102"/>
                  <a:pt x="1324026" y="959102"/>
                  <a:pt x="1324694" y="960490"/>
                </a:cubicBezTo>
                <a:close/>
                <a:moveTo>
                  <a:pt x="1511911" y="959852"/>
                </a:moveTo>
                <a:lnTo>
                  <a:pt x="1512036" y="960113"/>
                </a:lnTo>
                <a:cubicBezTo>
                  <a:pt x="1512704" y="961501"/>
                  <a:pt x="1514040" y="964278"/>
                  <a:pt x="1514040" y="964278"/>
                </a:cubicBezTo>
                <a:close/>
                <a:moveTo>
                  <a:pt x="1295496" y="959156"/>
                </a:moveTo>
                <a:lnTo>
                  <a:pt x="1286340" y="963562"/>
                </a:lnTo>
                <a:lnTo>
                  <a:pt x="1277183" y="967968"/>
                </a:lnTo>
                <a:lnTo>
                  <a:pt x="1282526" y="979072"/>
                </a:lnTo>
                <a:cubicBezTo>
                  <a:pt x="1282526" y="979072"/>
                  <a:pt x="1291683" y="974666"/>
                  <a:pt x="1286340" y="963562"/>
                </a:cubicBezTo>
                <a:cubicBezTo>
                  <a:pt x="1286340" y="963562"/>
                  <a:pt x="1286340" y="963562"/>
                  <a:pt x="1291683" y="974666"/>
                </a:cubicBezTo>
                <a:cubicBezTo>
                  <a:pt x="1300840" y="970260"/>
                  <a:pt x="1300840" y="970260"/>
                  <a:pt x="1300840" y="970260"/>
                </a:cubicBezTo>
                <a:lnTo>
                  <a:pt x="1291683" y="974666"/>
                </a:lnTo>
                <a:lnTo>
                  <a:pt x="1286340" y="963562"/>
                </a:lnTo>
                <a:cubicBezTo>
                  <a:pt x="1295496" y="959156"/>
                  <a:pt x="1295496" y="959156"/>
                  <a:pt x="1295496" y="959156"/>
                </a:cubicBezTo>
                <a:close/>
                <a:moveTo>
                  <a:pt x="487942" y="958433"/>
                </a:moveTo>
                <a:lnTo>
                  <a:pt x="488571" y="959739"/>
                </a:lnTo>
                <a:cubicBezTo>
                  <a:pt x="489239" y="961127"/>
                  <a:pt x="489239" y="961127"/>
                  <a:pt x="489239" y="961127"/>
                </a:cubicBezTo>
                <a:close/>
                <a:moveTo>
                  <a:pt x="1670008" y="958044"/>
                </a:moveTo>
                <a:lnTo>
                  <a:pt x="1672192" y="962582"/>
                </a:lnTo>
                <a:lnTo>
                  <a:pt x="1672012" y="962208"/>
                </a:lnTo>
                <a:cubicBezTo>
                  <a:pt x="1671344" y="960820"/>
                  <a:pt x="1670008" y="958044"/>
                  <a:pt x="1670008" y="958044"/>
                </a:cubicBezTo>
                <a:close/>
                <a:moveTo>
                  <a:pt x="1670008" y="958044"/>
                </a:moveTo>
                <a:lnTo>
                  <a:pt x="1660852" y="962450"/>
                </a:lnTo>
                <a:lnTo>
                  <a:pt x="1651695" y="966856"/>
                </a:lnTo>
                <a:cubicBezTo>
                  <a:pt x="1651695" y="966856"/>
                  <a:pt x="1651695" y="966856"/>
                  <a:pt x="1657039" y="977961"/>
                </a:cubicBezTo>
                <a:lnTo>
                  <a:pt x="1666195" y="973554"/>
                </a:lnTo>
                <a:lnTo>
                  <a:pt x="1675352" y="969148"/>
                </a:lnTo>
                <a:lnTo>
                  <a:pt x="1672192" y="962582"/>
                </a:lnTo>
                <a:lnTo>
                  <a:pt x="1672263" y="962729"/>
                </a:lnTo>
                <a:cubicBezTo>
                  <a:pt x="1672012" y="962208"/>
                  <a:pt x="1671344" y="960820"/>
                  <a:pt x="1670008" y="958044"/>
                </a:cubicBezTo>
                <a:close/>
                <a:moveTo>
                  <a:pt x="270990" y="955863"/>
                </a:moveTo>
                <a:lnTo>
                  <a:pt x="276333" y="966967"/>
                </a:lnTo>
                <a:cubicBezTo>
                  <a:pt x="276333" y="966967"/>
                  <a:pt x="276333" y="966967"/>
                  <a:pt x="266881" y="971515"/>
                </a:cubicBezTo>
                <a:cubicBezTo>
                  <a:pt x="266881" y="971515"/>
                  <a:pt x="257725" y="975921"/>
                  <a:pt x="272225" y="982620"/>
                </a:cubicBezTo>
                <a:cubicBezTo>
                  <a:pt x="257725" y="975921"/>
                  <a:pt x="272225" y="982620"/>
                  <a:pt x="263068" y="987026"/>
                </a:cubicBezTo>
                <a:lnTo>
                  <a:pt x="266395" y="993940"/>
                </a:lnTo>
                <a:lnTo>
                  <a:pt x="266257" y="993652"/>
                </a:lnTo>
                <a:cubicBezTo>
                  <a:pt x="266516" y="994190"/>
                  <a:pt x="267205" y="995623"/>
                  <a:pt x="268584" y="998488"/>
                </a:cubicBezTo>
                <a:cubicBezTo>
                  <a:pt x="268584" y="998488"/>
                  <a:pt x="268584" y="998488"/>
                  <a:pt x="259427" y="1002894"/>
                </a:cubicBezTo>
                <a:lnTo>
                  <a:pt x="250271" y="1007301"/>
                </a:lnTo>
                <a:cubicBezTo>
                  <a:pt x="244755" y="995838"/>
                  <a:pt x="244755" y="995838"/>
                  <a:pt x="244755" y="995838"/>
                </a:cubicBezTo>
                <a:cubicBezTo>
                  <a:pt x="250271" y="1007301"/>
                  <a:pt x="250271" y="1007301"/>
                  <a:pt x="250271" y="1007301"/>
                </a:cubicBezTo>
                <a:cubicBezTo>
                  <a:pt x="240819" y="1011849"/>
                  <a:pt x="240819" y="1011849"/>
                  <a:pt x="240819" y="1011849"/>
                </a:cubicBezTo>
                <a:lnTo>
                  <a:pt x="250271" y="1007301"/>
                </a:lnTo>
                <a:cubicBezTo>
                  <a:pt x="259427" y="1002894"/>
                  <a:pt x="259427" y="1002894"/>
                  <a:pt x="259427" y="1002894"/>
                </a:cubicBezTo>
                <a:lnTo>
                  <a:pt x="264771" y="1013999"/>
                </a:lnTo>
                <a:lnTo>
                  <a:pt x="255614" y="1018405"/>
                </a:lnTo>
                <a:cubicBezTo>
                  <a:pt x="255614" y="1018405"/>
                  <a:pt x="255614" y="1018405"/>
                  <a:pt x="260957" y="1029509"/>
                </a:cubicBezTo>
                <a:cubicBezTo>
                  <a:pt x="260957" y="1029509"/>
                  <a:pt x="260957" y="1029509"/>
                  <a:pt x="266301" y="1040613"/>
                </a:cubicBezTo>
                <a:cubicBezTo>
                  <a:pt x="256849" y="1045162"/>
                  <a:pt x="256849" y="1045162"/>
                  <a:pt x="256849" y="1045162"/>
                </a:cubicBezTo>
                <a:cubicBezTo>
                  <a:pt x="262364" y="1056624"/>
                  <a:pt x="262364" y="1056624"/>
                  <a:pt x="271816" y="1052076"/>
                </a:cubicBezTo>
                <a:cubicBezTo>
                  <a:pt x="271816" y="1052076"/>
                  <a:pt x="271816" y="1052076"/>
                  <a:pt x="256849" y="1045162"/>
                </a:cubicBezTo>
                <a:lnTo>
                  <a:pt x="266301" y="1040613"/>
                </a:lnTo>
                <a:cubicBezTo>
                  <a:pt x="266301" y="1040613"/>
                  <a:pt x="266301" y="1040613"/>
                  <a:pt x="260957" y="1029509"/>
                </a:cubicBezTo>
                <a:cubicBezTo>
                  <a:pt x="260957" y="1029509"/>
                  <a:pt x="260957" y="1029509"/>
                  <a:pt x="270114" y="1025103"/>
                </a:cubicBezTo>
                <a:lnTo>
                  <a:pt x="264771" y="1013999"/>
                </a:lnTo>
                <a:cubicBezTo>
                  <a:pt x="273927" y="1009592"/>
                  <a:pt x="264771" y="1013999"/>
                  <a:pt x="273927" y="1009592"/>
                </a:cubicBezTo>
                <a:lnTo>
                  <a:pt x="268584" y="998488"/>
                </a:lnTo>
                <a:cubicBezTo>
                  <a:pt x="277740" y="994082"/>
                  <a:pt x="277740" y="994082"/>
                  <a:pt x="277740" y="994082"/>
                </a:cubicBezTo>
                <a:lnTo>
                  <a:pt x="271246" y="997207"/>
                </a:lnTo>
                <a:lnTo>
                  <a:pt x="269729" y="997937"/>
                </a:lnTo>
                <a:cubicBezTo>
                  <a:pt x="268584" y="998488"/>
                  <a:pt x="268584" y="998488"/>
                  <a:pt x="268584" y="998488"/>
                </a:cubicBezTo>
                <a:cubicBezTo>
                  <a:pt x="268584" y="998488"/>
                  <a:pt x="267205" y="995623"/>
                  <a:pt x="266516" y="994190"/>
                </a:cubicBezTo>
                <a:lnTo>
                  <a:pt x="266448" y="994050"/>
                </a:lnTo>
                <a:lnTo>
                  <a:pt x="263758" y="988458"/>
                </a:lnTo>
                <a:cubicBezTo>
                  <a:pt x="263068" y="987026"/>
                  <a:pt x="263068" y="987026"/>
                  <a:pt x="263068" y="987026"/>
                </a:cubicBezTo>
                <a:cubicBezTo>
                  <a:pt x="263068" y="987026"/>
                  <a:pt x="263068" y="987026"/>
                  <a:pt x="272225" y="982620"/>
                </a:cubicBezTo>
                <a:cubicBezTo>
                  <a:pt x="272225" y="982620"/>
                  <a:pt x="277740" y="994082"/>
                  <a:pt x="272225" y="982620"/>
                </a:cubicBezTo>
                <a:lnTo>
                  <a:pt x="266881" y="971515"/>
                </a:lnTo>
                <a:cubicBezTo>
                  <a:pt x="276333" y="966967"/>
                  <a:pt x="281677" y="978071"/>
                  <a:pt x="276333" y="966967"/>
                </a:cubicBezTo>
                <a:cubicBezTo>
                  <a:pt x="270990" y="955863"/>
                  <a:pt x="276333" y="966967"/>
                  <a:pt x="285490" y="962561"/>
                </a:cubicBezTo>
                <a:cubicBezTo>
                  <a:pt x="285490" y="962561"/>
                  <a:pt x="285490" y="962561"/>
                  <a:pt x="270990" y="955863"/>
                </a:cubicBezTo>
                <a:close/>
                <a:moveTo>
                  <a:pt x="486445" y="955321"/>
                </a:moveTo>
                <a:lnTo>
                  <a:pt x="486567" y="955575"/>
                </a:lnTo>
                <a:cubicBezTo>
                  <a:pt x="486567" y="955575"/>
                  <a:pt x="486567" y="955575"/>
                  <a:pt x="486901" y="956269"/>
                </a:cubicBezTo>
                <a:lnTo>
                  <a:pt x="487942" y="958433"/>
                </a:lnTo>
                <a:close/>
                <a:moveTo>
                  <a:pt x="490384" y="955159"/>
                </a:moveTo>
                <a:lnTo>
                  <a:pt x="493297" y="957465"/>
                </a:lnTo>
                <a:cubicBezTo>
                  <a:pt x="496328" y="957716"/>
                  <a:pt x="498691" y="956579"/>
                  <a:pt x="498691" y="956579"/>
                </a:cubicBezTo>
                <a:lnTo>
                  <a:pt x="489239" y="961127"/>
                </a:lnTo>
                <a:cubicBezTo>
                  <a:pt x="487903" y="958351"/>
                  <a:pt x="487826" y="956679"/>
                  <a:pt x="488461" y="955732"/>
                </a:cubicBezTo>
                <a:close/>
                <a:moveTo>
                  <a:pt x="406432" y="953844"/>
                </a:moveTo>
                <a:lnTo>
                  <a:pt x="406641" y="954277"/>
                </a:lnTo>
                <a:cubicBezTo>
                  <a:pt x="407309" y="955665"/>
                  <a:pt x="408645" y="958442"/>
                  <a:pt x="408645" y="958442"/>
                </a:cubicBezTo>
                <a:close/>
                <a:moveTo>
                  <a:pt x="1554160" y="953156"/>
                </a:moveTo>
                <a:lnTo>
                  <a:pt x="1554302" y="953451"/>
                </a:lnTo>
                <a:cubicBezTo>
                  <a:pt x="1554970" y="954839"/>
                  <a:pt x="1556306" y="957615"/>
                  <a:pt x="1556306" y="957615"/>
                </a:cubicBezTo>
                <a:close/>
                <a:moveTo>
                  <a:pt x="222717" y="953064"/>
                </a:moveTo>
                <a:cubicBezTo>
                  <a:pt x="224588" y="953929"/>
                  <a:pt x="225967" y="956794"/>
                  <a:pt x="228725" y="962525"/>
                </a:cubicBezTo>
                <a:lnTo>
                  <a:pt x="219273" y="967074"/>
                </a:lnTo>
                <a:cubicBezTo>
                  <a:pt x="219273" y="967074"/>
                  <a:pt x="219273" y="967074"/>
                  <a:pt x="218128" y="967624"/>
                </a:cubicBezTo>
                <a:lnTo>
                  <a:pt x="216611" y="968355"/>
                </a:lnTo>
                <a:lnTo>
                  <a:pt x="210116" y="971480"/>
                </a:lnTo>
                <a:cubicBezTo>
                  <a:pt x="210116" y="971480"/>
                  <a:pt x="210116" y="971480"/>
                  <a:pt x="204600" y="960017"/>
                </a:cubicBezTo>
                <a:cubicBezTo>
                  <a:pt x="204600" y="960017"/>
                  <a:pt x="204600" y="960017"/>
                  <a:pt x="205745" y="959467"/>
                </a:cubicBezTo>
                <a:lnTo>
                  <a:pt x="206509" y="959099"/>
                </a:lnTo>
                <a:lnTo>
                  <a:pt x="213757" y="955611"/>
                </a:lnTo>
                <a:cubicBezTo>
                  <a:pt x="218483" y="953337"/>
                  <a:pt x="220846" y="952200"/>
                  <a:pt x="222717" y="953064"/>
                </a:cubicBezTo>
                <a:close/>
                <a:moveTo>
                  <a:pt x="1485262" y="952098"/>
                </a:moveTo>
                <a:lnTo>
                  <a:pt x="1486641" y="954964"/>
                </a:lnTo>
                <a:lnTo>
                  <a:pt x="1486836" y="955370"/>
                </a:lnTo>
                <a:close/>
                <a:moveTo>
                  <a:pt x="1224059" y="952064"/>
                </a:moveTo>
                <a:lnTo>
                  <a:pt x="1214607" y="956612"/>
                </a:lnTo>
                <a:lnTo>
                  <a:pt x="1215789" y="956044"/>
                </a:lnTo>
                <a:cubicBezTo>
                  <a:pt x="1216970" y="955475"/>
                  <a:pt x="1219333" y="954338"/>
                  <a:pt x="1224059" y="952064"/>
                </a:cubicBezTo>
                <a:cubicBezTo>
                  <a:pt x="1224059" y="952064"/>
                  <a:pt x="1224059" y="952064"/>
                  <a:pt x="1229402" y="963168"/>
                </a:cubicBezTo>
                <a:cubicBezTo>
                  <a:pt x="1229402" y="963168"/>
                  <a:pt x="1229402" y="963168"/>
                  <a:pt x="1238559" y="958762"/>
                </a:cubicBezTo>
                <a:lnTo>
                  <a:pt x="1229402" y="963168"/>
                </a:lnTo>
                <a:close/>
                <a:moveTo>
                  <a:pt x="411684" y="951210"/>
                </a:moveTo>
                <a:cubicBezTo>
                  <a:pt x="412364" y="951524"/>
                  <a:pt x="414176" y="952361"/>
                  <a:pt x="417801" y="954035"/>
                </a:cubicBezTo>
                <a:cubicBezTo>
                  <a:pt x="417801" y="954035"/>
                  <a:pt x="409645" y="950268"/>
                  <a:pt x="411684" y="951210"/>
                </a:cubicBezTo>
                <a:close/>
                <a:moveTo>
                  <a:pt x="234518" y="951130"/>
                </a:moveTo>
                <a:lnTo>
                  <a:pt x="234531" y="951157"/>
                </a:lnTo>
                <a:lnTo>
                  <a:pt x="237881" y="958119"/>
                </a:lnTo>
                <a:close/>
                <a:moveTo>
                  <a:pt x="483895" y="950023"/>
                </a:moveTo>
                <a:lnTo>
                  <a:pt x="486445" y="955321"/>
                </a:lnTo>
                <a:lnTo>
                  <a:pt x="486404" y="955236"/>
                </a:lnTo>
                <a:lnTo>
                  <a:pt x="484563" y="951411"/>
                </a:lnTo>
                <a:cubicBezTo>
                  <a:pt x="483895" y="950023"/>
                  <a:pt x="483895" y="950023"/>
                  <a:pt x="483895" y="950023"/>
                </a:cubicBezTo>
                <a:close/>
                <a:moveTo>
                  <a:pt x="1688617" y="949089"/>
                </a:moveTo>
                <a:cubicBezTo>
                  <a:pt x="1688617" y="949089"/>
                  <a:pt x="1688617" y="949089"/>
                  <a:pt x="1693960" y="960194"/>
                </a:cubicBezTo>
                <a:close/>
                <a:moveTo>
                  <a:pt x="199257" y="948913"/>
                </a:moveTo>
                <a:cubicBezTo>
                  <a:pt x="199257" y="948913"/>
                  <a:pt x="199257" y="948913"/>
                  <a:pt x="204600" y="960017"/>
                </a:cubicBezTo>
                <a:cubicBezTo>
                  <a:pt x="199257" y="948913"/>
                  <a:pt x="190100" y="953319"/>
                  <a:pt x="190100" y="953319"/>
                </a:cubicBezTo>
                <a:cubicBezTo>
                  <a:pt x="199257" y="948913"/>
                  <a:pt x="190100" y="953319"/>
                  <a:pt x="199257" y="948913"/>
                </a:cubicBezTo>
                <a:close/>
                <a:moveTo>
                  <a:pt x="1733971" y="948846"/>
                </a:moveTo>
                <a:cubicBezTo>
                  <a:pt x="1733220" y="947285"/>
                  <a:pt x="1736226" y="953531"/>
                  <a:pt x="1736226" y="953531"/>
                </a:cubicBezTo>
                <a:cubicBezTo>
                  <a:pt x="1734890" y="950755"/>
                  <a:pt x="1734222" y="949367"/>
                  <a:pt x="1733971" y="948846"/>
                </a:cubicBezTo>
                <a:close/>
                <a:moveTo>
                  <a:pt x="573769" y="947802"/>
                </a:moveTo>
                <a:lnTo>
                  <a:pt x="564612" y="952208"/>
                </a:lnTo>
                <a:cubicBezTo>
                  <a:pt x="573769" y="947802"/>
                  <a:pt x="573769" y="947802"/>
                  <a:pt x="573769" y="947802"/>
                </a:cubicBezTo>
                <a:close/>
                <a:moveTo>
                  <a:pt x="232365" y="946657"/>
                </a:moveTo>
                <a:cubicBezTo>
                  <a:pt x="223209" y="951063"/>
                  <a:pt x="223209" y="951063"/>
                  <a:pt x="237881" y="958119"/>
                </a:cubicBezTo>
                <a:lnTo>
                  <a:pt x="228725" y="962525"/>
                </a:lnTo>
                <a:cubicBezTo>
                  <a:pt x="228725" y="962525"/>
                  <a:pt x="228725" y="962525"/>
                  <a:pt x="223209" y="951063"/>
                </a:cubicBezTo>
                <a:close/>
                <a:moveTo>
                  <a:pt x="232365" y="946657"/>
                </a:moveTo>
                <a:lnTo>
                  <a:pt x="234518" y="951130"/>
                </a:lnTo>
                <a:lnTo>
                  <a:pt x="234434" y="950955"/>
                </a:lnTo>
                <a:cubicBezTo>
                  <a:pt x="233744" y="949522"/>
                  <a:pt x="232365" y="946657"/>
                  <a:pt x="232365" y="946657"/>
                </a:cubicBezTo>
                <a:close/>
                <a:moveTo>
                  <a:pt x="232365" y="946657"/>
                </a:moveTo>
                <a:cubicBezTo>
                  <a:pt x="233744" y="949522"/>
                  <a:pt x="234434" y="950955"/>
                  <a:pt x="234692" y="951492"/>
                </a:cubicBezTo>
                <a:lnTo>
                  <a:pt x="234531" y="951157"/>
                </a:lnTo>
                <a:lnTo>
                  <a:pt x="233055" y="948090"/>
                </a:lnTo>
                <a:cubicBezTo>
                  <a:pt x="232365" y="946657"/>
                  <a:pt x="232365" y="946657"/>
                  <a:pt x="232365" y="946657"/>
                </a:cubicBezTo>
                <a:close/>
                <a:moveTo>
                  <a:pt x="1436964" y="946224"/>
                </a:moveTo>
                <a:cubicBezTo>
                  <a:pt x="1436964" y="946224"/>
                  <a:pt x="1436964" y="946224"/>
                  <a:pt x="1442308" y="957328"/>
                </a:cubicBezTo>
                <a:lnTo>
                  <a:pt x="1433151" y="961734"/>
                </a:lnTo>
                <a:cubicBezTo>
                  <a:pt x="1433151" y="961734"/>
                  <a:pt x="1433151" y="961734"/>
                  <a:pt x="1433819" y="963122"/>
                </a:cubicBezTo>
                <a:lnTo>
                  <a:pt x="1437200" y="970150"/>
                </a:lnTo>
                <a:lnTo>
                  <a:pt x="1437826" y="971450"/>
                </a:lnTo>
                <a:cubicBezTo>
                  <a:pt x="1438494" y="972838"/>
                  <a:pt x="1438494" y="972838"/>
                  <a:pt x="1438494" y="972838"/>
                </a:cubicBezTo>
                <a:cubicBezTo>
                  <a:pt x="1438494" y="972838"/>
                  <a:pt x="1438494" y="972838"/>
                  <a:pt x="1429338" y="977245"/>
                </a:cubicBezTo>
                <a:cubicBezTo>
                  <a:pt x="1429338" y="977245"/>
                  <a:pt x="1429338" y="977245"/>
                  <a:pt x="1430027" y="978677"/>
                </a:cubicBezTo>
                <a:lnTo>
                  <a:pt x="1430993" y="980683"/>
                </a:lnTo>
                <a:lnTo>
                  <a:pt x="1434853" y="988707"/>
                </a:lnTo>
                <a:cubicBezTo>
                  <a:pt x="1434853" y="988707"/>
                  <a:pt x="1434853" y="988707"/>
                  <a:pt x="1440197" y="999811"/>
                </a:cubicBezTo>
                <a:lnTo>
                  <a:pt x="1425697" y="993113"/>
                </a:lnTo>
                <a:cubicBezTo>
                  <a:pt x="1425697" y="993113"/>
                  <a:pt x="1425697" y="993113"/>
                  <a:pt x="1416245" y="997662"/>
                </a:cubicBezTo>
                <a:lnTo>
                  <a:pt x="1421588" y="1008766"/>
                </a:lnTo>
                <a:lnTo>
                  <a:pt x="1431040" y="1004218"/>
                </a:lnTo>
                <a:cubicBezTo>
                  <a:pt x="1431040" y="1004218"/>
                  <a:pt x="1431040" y="1004218"/>
                  <a:pt x="1440197" y="999811"/>
                </a:cubicBezTo>
                <a:cubicBezTo>
                  <a:pt x="1440197" y="999811"/>
                  <a:pt x="1440197" y="999811"/>
                  <a:pt x="1445540" y="1010916"/>
                </a:cubicBezTo>
                <a:lnTo>
                  <a:pt x="1440197" y="999811"/>
                </a:lnTo>
                <a:cubicBezTo>
                  <a:pt x="1445540" y="1010916"/>
                  <a:pt x="1449353" y="995405"/>
                  <a:pt x="1454697" y="1006509"/>
                </a:cubicBezTo>
                <a:cubicBezTo>
                  <a:pt x="1454697" y="1006509"/>
                  <a:pt x="1454697" y="1006509"/>
                  <a:pt x="1449353" y="995405"/>
                </a:cubicBezTo>
                <a:cubicBezTo>
                  <a:pt x="1444010" y="984301"/>
                  <a:pt x="1440197" y="999811"/>
                  <a:pt x="1440197" y="999811"/>
                </a:cubicBezTo>
                <a:lnTo>
                  <a:pt x="1444010" y="984301"/>
                </a:lnTo>
                <a:lnTo>
                  <a:pt x="1438494" y="972838"/>
                </a:lnTo>
                <a:lnTo>
                  <a:pt x="1437200" y="970150"/>
                </a:lnTo>
                <a:lnTo>
                  <a:pt x="1433151" y="961734"/>
                </a:lnTo>
                <a:cubicBezTo>
                  <a:pt x="1438494" y="972838"/>
                  <a:pt x="1438494" y="972838"/>
                  <a:pt x="1447651" y="968432"/>
                </a:cubicBezTo>
                <a:lnTo>
                  <a:pt x="1457103" y="963884"/>
                </a:lnTo>
                <a:lnTo>
                  <a:pt x="1466259" y="959478"/>
                </a:lnTo>
                <a:cubicBezTo>
                  <a:pt x="1475416" y="955072"/>
                  <a:pt x="1475416" y="955072"/>
                  <a:pt x="1475416" y="955072"/>
                </a:cubicBezTo>
                <a:lnTo>
                  <a:pt x="1480932" y="966534"/>
                </a:lnTo>
                <a:cubicBezTo>
                  <a:pt x="1490088" y="962128"/>
                  <a:pt x="1490088" y="962128"/>
                  <a:pt x="1490088" y="962128"/>
                </a:cubicBezTo>
                <a:lnTo>
                  <a:pt x="1499245" y="957722"/>
                </a:lnTo>
                <a:cubicBezTo>
                  <a:pt x="1493729" y="946259"/>
                  <a:pt x="1493729" y="946259"/>
                  <a:pt x="1484573" y="950665"/>
                </a:cubicBezTo>
                <a:cubicBezTo>
                  <a:pt x="1485952" y="953531"/>
                  <a:pt x="1486641" y="954964"/>
                  <a:pt x="1486900" y="955501"/>
                </a:cubicBezTo>
                <a:lnTo>
                  <a:pt x="1486836" y="955370"/>
                </a:lnTo>
                <a:lnTo>
                  <a:pt x="1490088" y="962128"/>
                </a:lnTo>
                <a:lnTo>
                  <a:pt x="1480932" y="966534"/>
                </a:lnTo>
                <a:cubicBezTo>
                  <a:pt x="1475416" y="955072"/>
                  <a:pt x="1475416" y="955072"/>
                  <a:pt x="1475416" y="955072"/>
                </a:cubicBezTo>
                <a:cubicBezTo>
                  <a:pt x="1466259" y="959478"/>
                  <a:pt x="1466259" y="959478"/>
                  <a:pt x="1466259" y="959478"/>
                </a:cubicBezTo>
                <a:cubicBezTo>
                  <a:pt x="1466259" y="959478"/>
                  <a:pt x="1466259" y="959478"/>
                  <a:pt x="1465591" y="958090"/>
                </a:cubicBezTo>
                <a:lnTo>
                  <a:pt x="1463651" y="954058"/>
                </a:lnTo>
                <a:lnTo>
                  <a:pt x="1463588" y="953926"/>
                </a:lnTo>
                <a:cubicBezTo>
                  <a:pt x="1463587" y="953926"/>
                  <a:pt x="1463587" y="953926"/>
                  <a:pt x="1463254" y="953232"/>
                </a:cubicBezTo>
                <a:lnTo>
                  <a:pt x="1463651" y="954058"/>
                </a:lnTo>
                <a:lnTo>
                  <a:pt x="1463921" y="954620"/>
                </a:lnTo>
                <a:lnTo>
                  <a:pt x="1461584" y="949762"/>
                </a:lnTo>
                <a:cubicBezTo>
                  <a:pt x="1460916" y="948374"/>
                  <a:pt x="1460916" y="948374"/>
                  <a:pt x="1460916" y="948374"/>
                </a:cubicBezTo>
                <a:lnTo>
                  <a:pt x="1457103" y="963884"/>
                </a:lnTo>
                <a:lnTo>
                  <a:pt x="1451760" y="952780"/>
                </a:lnTo>
                <a:cubicBezTo>
                  <a:pt x="1442308" y="957328"/>
                  <a:pt x="1447651" y="968432"/>
                  <a:pt x="1447651" y="968432"/>
                </a:cubicBezTo>
                <a:cubicBezTo>
                  <a:pt x="1447651" y="968432"/>
                  <a:pt x="1447651" y="968432"/>
                  <a:pt x="1446983" y="967044"/>
                </a:cubicBezTo>
                <a:lnTo>
                  <a:pt x="1446412" y="965858"/>
                </a:lnTo>
                <a:lnTo>
                  <a:pt x="1445647" y="964268"/>
                </a:lnTo>
                <a:lnTo>
                  <a:pt x="1445596" y="964160"/>
                </a:lnTo>
                <a:lnTo>
                  <a:pt x="1442308" y="957328"/>
                </a:lnTo>
                <a:close/>
                <a:moveTo>
                  <a:pt x="180846" y="945806"/>
                </a:moveTo>
                <a:cubicBezTo>
                  <a:pt x="183804" y="946093"/>
                  <a:pt x="187429" y="947767"/>
                  <a:pt x="190100" y="953319"/>
                </a:cubicBezTo>
                <a:lnTo>
                  <a:pt x="175600" y="946621"/>
                </a:lnTo>
                <a:cubicBezTo>
                  <a:pt x="175600" y="946621"/>
                  <a:pt x="177889" y="945520"/>
                  <a:pt x="180846" y="945806"/>
                </a:cubicBezTo>
                <a:close/>
                <a:moveTo>
                  <a:pt x="493347" y="945474"/>
                </a:moveTo>
                <a:cubicBezTo>
                  <a:pt x="494683" y="948251"/>
                  <a:pt x="495351" y="949639"/>
                  <a:pt x="495602" y="950159"/>
                </a:cubicBezTo>
                <a:lnTo>
                  <a:pt x="495490" y="949928"/>
                </a:lnTo>
                <a:lnTo>
                  <a:pt x="494015" y="946862"/>
                </a:lnTo>
                <a:lnTo>
                  <a:pt x="495351" y="949639"/>
                </a:lnTo>
                <a:lnTo>
                  <a:pt x="495490" y="949928"/>
                </a:lnTo>
                <a:lnTo>
                  <a:pt x="498691" y="956579"/>
                </a:lnTo>
                <a:cubicBezTo>
                  <a:pt x="498691" y="956579"/>
                  <a:pt x="494992" y="954940"/>
                  <a:pt x="491961" y="954689"/>
                </a:cubicBezTo>
                <a:lnTo>
                  <a:pt x="490384" y="955159"/>
                </a:lnTo>
                <a:lnTo>
                  <a:pt x="483895" y="950023"/>
                </a:lnTo>
                <a:close/>
                <a:moveTo>
                  <a:pt x="1266324" y="945401"/>
                </a:moveTo>
                <a:cubicBezTo>
                  <a:pt x="1271840" y="956864"/>
                  <a:pt x="1271840" y="956864"/>
                  <a:pt x="1271840" y="956864"/>
                </a:cubicBezTo>
                <a:close/>
                <a:moveTo>
                  <a:pt x="412458" y="942931"/>
                </a:moveTo>
                <a:cubicBezTo>
                  <a:pt x="412458" y="942931"/>
                  <a:pt x="412458" y="942931"/>
                  <a:pt x="411313" y="943482"/>
                </a:cubicBezTo>
                <a:cubicBezTo>
                  <a:pt x="410169" y="944033"/>
                  <a:pt x="407880" y="945134"/>
                  <a:pt x="403301" y="947337"/>
                </a:cubicBezTo>
                <a:close/>
                <a:moveTo>
                  <a:pt x="412458" y="942931"/>
                </a:moveTo>
                <a:cubicBezTo>
                  <a:pt x="412458" y="942931"/>
                  <a:pt x="412458" y="942931"/>
                  <a:pt x="417801" y="954035"/>
                </a:cubicBezTo>
                <a:cubicBezTo>
                  <a:pt x="417801" y="954035"/>
                  <a:pt x="403301" y="947337"/>
                  <a:pt x="412458" y="942931"/>
                </a:cubicBezTo>
                <a:close/>
                <a:moveTo>
                  <a:pt x="412458" y="942931"/>
                </a:moveTo>
                <a:cubicBezTo>
                  <a:pt x="417801" y="954035"/>
                  <a:pt x="417801" y="954035"/>
                  <a:pt x="417801" y="954035"/>
                </a:cubicBezTo>
                <a:close/>
                <a:moveTo>
                  <a:pt x="241522" y="942251"/>
                </a:moveTo>
                <a:cubicBezTo>
                  <a:pt x="247038" y="953713"/>
                  <a:pt x="247038" y="953713"/>
                  <a:pt x="247038" y="953713"/>
                </a:cubicBezTo>
                <a:cubicBezTo>
                  <a:pt x="247038" y="953713"/>
                  <a:pt x="247038" y="953713"/>
                  <a:pt x="232365" y="946657"/>
                </a:cubicBezTo>
                <a:cubicBezTo>
                  <a:pt x="232365" y="946657"/>
                  <a:pt x="232365" y="946657"/>
                  <a:pt x="241522" y="942251"/>
                </a:cubicBezTo>
                <a:close/>
                <a:moveTo>
                  <a:pt x="1548708" y="941826"/>
                </a:moveTo>
                <a:cubicBezTo>
                  <a:pt x="1547957" y="940265"/>
                  <a:pt x="1550962" y="946511"/>
                  <a:pt x="1550962" y="946511"/>
                </a:cubicBezTo>
                <a:cubicBezTo>
                  <a:pt x="1549626" y="943735"/>
                  <a:pt x="1548958" y="942347"/>
                  <a:pt x="1548708" y="941826"/>
                </a:cubicBezTo>
                <a:close/>
                <a:moveTo>
                  <a:pt x="1389183" y="941424"/>
                </a:moveTo>
                <a:cubicBezTo>
                  <a:pt x="1385542" y="957293"/>
                  <a:pt x="1385542" y="957293"/>
                  <a:pt x="1380027" y="945830"/>
                </a:cubicBezTo>
                <a:lnTo>
                  <a:pt x="1385542" y="957293"/>
                </a:lnTo>
                <a:cubicBezTo>
                  <a:pt x="1385542" y="957293"/>
                  <a:pt x="1385542" y="957293"/>
                  <a:pt x="1381729" y="972803"/>
                </a:cubicBezTo>
                <a:lnTo>
                  <a:pt x="1376386" y="961699"/>
                </a:lnTo>
                <a:lnTo>
                  <a:pt x="1370870" y="950236"/>
                </a:lnTo>
                <a:cubicBezTo>
                  <a:pt x="1370870" y="950236"/>
                  <a:pt x="1365527" y="939132"/>
                  <a:pt x="1370870" y="950236"/>
                </a:cubicBezTo>
                <a:cubicBezTo>
                  <a:pt x="1376386" y="961699"/>
                  <a:pt x="1376386" y="961699"/>
                  <a:pt x="1376386" y="961699"/>
                </a:cubicBezTo>
                <a:cubicBezTo>
                  <a:pt x="1367229" y="966105"/>
                  <a:pt x="1370870" y="950236"/>
                  <a:pt x="1367229" y="966105"/>
                </a:cubicBezTo>
                <a:lnTo>
                  <a:pt x="1361713" y="954643"/>
                </a:lnTo>
                <a:cubicBezTo>
                  <a:pt x="1361713" y="954643"/>
                  <a:pt x="1356370" y="943538"/>
                  <a:pt x="1361713" y="954643"/>
                </a:cubicBezTo>
                <a:cubicBezTo>
                  <a:pt x="1352261" y="959191"/>
                  <a:pt x="1352261" y="959191"/>
                  <a:pt x="1357777" y="970653"/>
                </a:cubicBezTo>
                <a:lnTo>
                  <a:pt x="1352261" y="959191"/>
                </a:lnTo>
                <a:cubicBezTo>
                  <a:pt x="1352261" y="959191"/>
                  <a:pt x="1352261" y="959191"/>
                  <a:pt x="1346918" y="948087"/>
                </a:cubicBezTo>
                <a:lnTo>
                  <a:pt x="1352261" y="959191"/>
                </a:lnTo>
                <a:lnTo>
                  <a:pt x="1343105" y="963597"/>
                </a:lnTo>
                <a:cubicBezTo>
                  <a:pt x="1343105" y="963597"/>
                  <a:pt x="1333948" y="968003"/>
                  <a:pt x="1328605" y="956899"/>
                </a:cubicBezTo>
                <a:cubicBezTo>
                  <a:pt x="1319448" y="961305"/>
                  <a:pt x="1319448" y="961305"/>
                  <a:pt x="1319448" y="961305"/>
                </a:cubicBezTo>
                <a:cubicBezTo>
                  <a:pt x="1309996" y="965854"/>
                  <a:pt x="1309996" y="965854"/>
                  <a:pt x="1309996" y="965854"/>
                </a:cubicBezTo>
                <a:cubicBezTo>
                  <a:pt x="1309996" y="965854"/>
                  <a:pt x="1309996" y="965854"/>
                  <a:pt x="1315340" y="976958"/>
                </a:cubicBezTo>
                <a:lnTo>
                  <a:pt x="1324792" y="972409"/>
                </a:lnTo>
                <a:cubicBezTo>
                  <a:pt x="1324792" y="972409"/>
                  <a:pt x="1324792" y="972409"/>
                  <a:pt x="1333948" y="968003"/>
                </a:cubicBezTo>
                <a:cubicBezTo>
                  <a:pt x="1333948" y="968003"/>
                  <a:pt x="1339464" y="979466"/>
                  <a:pt x="1333948" y="968003"/>
                </a:cubicBezTo>
                <a:lnTo>
                  <a:pt x="1343105" y="963597"/>
                </a:lnTo>
                <a:lnTo>
                  <a:pt x="1348620" y="975060"/>
                </a:lnTo>
                <a:lnTo>
                  <a:pt x="1357777" y="970653"/>
                </a:lnTo>
                <a:cubicBezTo>
                  <a:pt x="1357777" y="970653"/>
                  <a:pt x="1357777" y="970653"/>
                  <a:pt x="1363121" y="981758"/>
                </a:cubicBezTo>
                <a:cubicBezTo>
                  <a:pt x="1363121" y="981758"/>
                  <a:pt x="1363121" y="981758"/>
                  <a:pt x="1368464" y="992862"/>
                </a:cubicBezTo>
                <a:lnTo>
                  <a:pt x="1377916" y="988314"/>
                </a:lnTo>
                <a:lnTo>
                  <a:pt x="1372573" y="977209"/>
                </a:lnTo>
                <a:cubicBezTo>
                  <a:pt x="1372573" y="977209"/>
                  <a:pt x="1372573" y="977209"/>
                  <a:pt x="1381729" y="972803"/>
                </a:cubicBezTo>
                <a:cubicBezTo>
                  <a:pt x="1381729" y="972803"/>
                  <a:pt x="1381729" y="972803"/>
                  <a:pt x="1387073" y="983907"/>
                </a:cubicBezTo>
                <a:lnTo>
                  <a:pt x="1392416" y="995012"/>
                </a:lnTo>
                <a:cubicBezTo>
                  <a:pt x="1392416" y="995012"/>
                  <a:pt x="1397932" y="1006474"/>
                  <a:pt x="1383259" y="999418"/>
                </a:cubicBezTo>
                <a:cubicBezTo>
                  <a:pt x="1383259" y="999418"/>
                  <a:pt x="1383259" y="999418"/>
                  <a:pt x="1373807" y="1003966"/>
                </a:cubicBezTo>
                <a:lnTo>
                  <a:pt x="1364651" y="1008372"/>
                </a:lnTo>
                <a:lnTo>
                  <a:pt x="1359307" y="997268"/>
                </a:lnTo>
                <a:lnTo>
                  <a:pt x="1350151" y="1001674"/>
                </a:lnTo>
                <a:lnTo>
                  <a:pt x="1340994" y="1006080"/>
                </a:lnTo>
                <a:cubicBezTo>
                  <a:pt x="1350151" y="1001674"/>
                  <a:pt x="1350151" y="1001674"/>
                  <a:pt x="1350151" y="1001674"/>
                </a:cubicBezTo>
                <a:cubicBezTo>
                  <a:pt x="1350151" y="1001674"/>
                  <a:pt x="1355494" y="1012778"/>
                  <a:pt x="1359307" y="997268"/>
                </a:cubicBezTo>
                <a:cubicBezTo>
                  <a:pt x="1364651" y="1008372"/>
                  <a:pt x="1355494" y="1012778"/>
                  <a:pt x="1355494" y="1012778"/>
                </a:cubicBezTo>
                <a:lnTo>
                  <a:pt x="1364651" y="1008372"/>
                </a:lnTo>
                <a:cubicBezTo>
                  <a:pt x="1370166" y="1019835"/>
                  <a:pt x="1370166" y="1019835"/>
                  <a:pt x="1373807" y="1003966"/>
                </a:cubicBezTo>
                <a:cubicBezTo>
                  <a:pt x="1373807" y="1003966"/>
                  <a:pt x="1373807" y="1003966"/>
                  <a:pt x="1379323" y="1015428"/>
                </a:cubicBezTo>
                <a:cubicBezTo>
                  <a:pt x="1388775" y="1010880"/>
                  <a:pt x="1388775" y="1010880"/>
                  <a:pt x="1388775" y="1010880"/>
                </a:cubicBezTo>
                <a:lnTo>
                  <a:pt x="1397932" y="1006474"/>
                </a:lnTo>
                <a:lnTo>
                  <a:pt x="1407088" y="1002068"/>
                </a:lnTo>
                <a:cubicBezTo>
                  <a:pt x="1397932" y="1006474"/>
                  <a:pt x="1397932" y="1006474"/>
                  <a:pt x="1397932" y="1006474"/>
                </a:cubicBezTo>
                <a:lnTo>
                  <a:pt x="1392416" y="995012"/>
                </a:lnTo>
                <a:lnTo>
                  <a:pt x="1401573" y="990605"/>
                </a:lnTo>
                <a:lnTo>
                  <a:pt x="1410729" y="986199"/>
                </a:lnTo>
                <a:cubicBezTo>
                  <a:pt x="1401573" y="990605"/>
                  <a:pt x="1401573" y="990605"/>
                  <a:pt x="1396229" y="979501"/>
                </a:cubicBezTo>
                <a:lnTo>
                  <a:pt x="1387073" y="983907"/>
                </a:lnTo>
                <a:cubicBezTo>
                  <a:pt x="1387073" y="983907"/>
                  <a:pt x="1396229" y="979501"/>
                  <a:pt x="1390886" y="968397"/>
                </a:cubicBezTo>
                <a:cubicBezTo>
                  <a:pt x="1390886" y="968397"/>
                  <a:pt x="1405386" y="975095"/>
                  <a:pt x="1400042" y="963991"/>
                </a:cubicBezTo>
                <a:lnTo>
                  <a:pt x="1390886" y="968397"/>
                </a:lnTo>
                <a:lnTo>
                  <a:pt x="1385542" y="957293"/>
                </a:lnTo>
                <a:lnTo>
                  <a:pt x="1394699" y="952887"/>
                </a:lnTo>
                <a:cubicBezTo>
                  <a:pt x="1394699" y="952887"/>
                  <a:pt x="1394699" y="952887"/>
                  <a:pt x="1389183" y="941424"/>
                </a:cubicBezTo>
                <a:close/>
                <a:moveTo>
                  <a:pt x="1161482" y="940708"/>
                </a:moveTo>
                <a:cubicBezTo>
                  <a:pt x="1161482" y="940708"/>
                  <a:pt x="1161482" y="940708"/>
                  <a:pt x="1152326" y="945114"/>
                </a:cubicBezTo>
                <a:cubicBezTo>
                  <a:pt x="1152326" y="945114"/>
                  <a:pt x="1152326" y="945114"/>
                  <a:pt x="1143169" y="949520"/>
                </a:cubicBezTo>
                <a:lnTo>
                  <a:pt x="1148685" y="960983"/>
                </a:lnTo>
                <a:cubicBezTo>
                  <a:pt x="1148685" y="960983"/>
                  <a:pt x="1148685" y="960983"/>
                  <a:pt x="1157841" y="956577"/>
                </a:cubicBezTo>
                <a:lnTo>
                  <a:pt x="1152326" y="945114"/>
                </a:lnTo>
                <a:cubicBezTo>
                  <a:pt x="1157841" y="956577"/>
                  <a:pt x="1157841" y="956577"/>
                  <a:pt x="1161482" y="940708"/>
                </a:cubicBezTo>
                <a:close/>
                <a:moveTo>
                  <a:pt x="377022" y="940352"/>
                </a:moveTo>
                <a:cubicBezTo>
                  <a:pt x="377281" y="940889"/>
                  <a:pt x="377970" y="942322"/>
                  <a:pt x="379349" y="945188"/>
                </a:cubicBezTo>
                <a:lnTo>
                  <a:pt x="384693" y="956292"/>
                </a:lnTo>
                <a:cubicBezTo>
                  <a:pt x="384693" y="956292"/>
                  <a:pt x="384693" y="956292"/>
                  <a:pt x="393849" y="951886"/>
                </a:cubicBezTo>
                <a:lnTo>
                  <a:pt x="379349" y="945188"/>
                </a:lnTo>
                <a:cubicBezTo>
                  <a:pt x="379349" y="945188"/>
                  <a:pt x="376246" y="938740"/>
                  <a:pt x="377022" y="940352"/>
                </a:cubicBezTo>
                <a:close/>
                <a:moveTo>
                  <a:pt x="217865" y="939959"/>
                </a:moveTo>
                <a:lnTo>
                  <a:pt x="223209" y="951063"/>
                </a:lnTo>
                <a:lnTo>
                  <a:pt x="222028" y="951631"/>
                </a:lnTo>
                <a:lnTo>
                  <a:pt x="219665" y="952769"/>
                </a:lnTo>
                <a:lnTo>
                  <a:pt x="216120" y="954474"/>
                </a:lnTo>
                <a:lnTo>
                  <a:pt x="213757" y="955611"/>
                </a:lnTo>
                <a:lnTo>
                  <a:pt x="208413" y="944507"/>
                </a:lnTo>
                <a:cubicBezTo>
                  <a:pt x="208413" y="944507"/>
                  <a:pt x="208413" y="944507"/>
                  <a:pt x="209595" y="943939"/>
                </a:cubicBezTo>
                <a:lnTo>
                  <a:pt x="211958" y="942801"/>
                </a:lnTo>
                <a:lnTo>
                  <a:pt x="214321" y="941664"/>
                </a:lnTo>
                <a:cubicBezTo>
                  <a:pt x="215502" y="941096"/>
                  <a:pt x="217865" y="939959"/>
                  <a:pt x="217865" y="939959"/>
                </a:cubicBezTo>
                <a:close/>
                <a:moveTo>
                  <a:pt x="1593227" y="939848"/>
                </a:moveTo>
                <a:lnTo>
                  <a:pt x="1595373" y="944307"/>
                </a:lnTo>
                <a:lnTo>
                  <a:pt x="1595231" y="944012"/>
                </a:lnTo>
                <a:cubicBezTo>
                  <a:pt x="1594563" y="942624"/>
                  <a:pt x="1593227" y="939848"/>
                  <a:pt x="1593227" y="939848"/>
                </a:cubicBezTo>
                <a:close/>
                <a:moveTo>
                  <a:pt x="592378" y="938847"/>
                </a:moveTo>
                <a:lnTo>
                  <a:pt x="583221" y="943253"/>
                </a:lnTo>
                <a:cubicBezTo>
                  <a:pt x="592378" y="938847"/>
                  <a:pt x="592378" y="938847"/>
                  <a:pt x="592378" y="938847"/>
                </a:cubicBezTo>
                <a:close/>
                <a:moveTo>
                  <a:pt x="1137826" y="938416"/>
                </a:moveTo>
                <a:lnTo>
                  <a:pt x="1128669" y="942822"/>
                </a:lnTo>
                <a:cubicBezTo>
                  <a:pt x="1137826" y="938416"/>
                  <a:pt x="1137826" y="938416"/>
                  <a:pt x="1137826" y="938416"/>
                </a:cubicBezTo>
                <a:close/>
                <a:moveTo>
                  <a:pt x="307912" y="938096"/>
                </a:moveTo>
                <a:cubicBezTo>
                  <a:pt x="317068" y="933690"/>
                  <a:pt x="322412" y="944794"/>
                  <a:pt x="322412" y="944794"/>
                </a:cubicBezTo>
                <a:close/>
                <a:moveTo>
                  <a:pt x="658472" y="934835"/>
                </a:moveTo>
                <a:cubicBezTo>
                  <a:pt x="649315" y="939241"/>
                  <a:pt x="649315" y="939241"/>
                  <a:pt x="649315" y="939241"/>
                </a:cubicBezTo>
                <a:cubicBezTo>
                  <a:pt x="658472" y="934835"/>
                  <a:pt x="658472" y="934835"/>
                  <a:pt x="658472" y="934835"/>
                </a:cubicBezTo>
                <a:close/>
                <a:moveTo>
                  <a:pt x="1317918" y="934691"/>
                </a:moveTo>
                <a:lnTo>
                  <a:pt x="1320089" y="939203"/>
                </a:lnTo>
                <a:lnTo>
                  <a:pt x="1320033" y="939087"/>
                </a:lnTo>
                <a:lnTo>
                  <a:pt x="1318586" y="936079"/>
                </a:lnTo>
                <a:lnTo>
                  <a:pt x="1319922" y="938855"/>
                </a:lnTo>
                <a:lnTo>
                  <a:pt x="1320033" y="939087"/>
                </a:lnTo>
                <a:lnTo>
                  <a:pt x="1323261" y="945795"/>
                </a:lnTo>
                <a:cubicBezTo>
                  <a:pt x="1323261" y="945795"/>
                  <a:pt x="1323261" y="945795"/>
                  <a:pt x="1322593" y="944407"/>
                </a:cubicBezTo>
                <a:lnTo>
                  <a:pt x="1320089" y="939203"/>
                </a:lnTo>
                <a:lnTo>
                  <a:pt x="1320172" y="939375"/>
                </a:lnTo>
                <a:cubicBezTo>
                  <a:pt x="1319922" y="938855"/>
                  <a:pt x="1319254" y="937467"/>
                  <a:pt x="1317918" y="934691"/>
                </a:cubicBezTo>
                <a:close/>
                <a:moveTo>
                  <a:pt x="315069" y="934652"/>
                </a:moveTo>
                <a:lnTo>
                  <a:pt x="312490" y="935893"/>
                </a:lnTo>
                <a:cubicBezTo>
                  <a:pt x="312490" y="935893"/>
                  <a:pt x="312490" y="935893"/>
                  <a:pt x="307912" y="938096"/>
                </a:cubicBezTo>
                <a:lnTo>
                  <a:pt x="314406" y="934971"/>
                </a:lnTo>
                <a:close/>
                <a:moveTo>
                  <a:pt x="317068" y="933690"/>
                </a:moveTo>
                <a:cubicBezTo>
                  <a:pt x="317068" y="933690"/>
                  <a:pt x="317068" y="933690"/>
                  <a:pt x="315924" y="934240"/>
                </a:cubicBezTo>
                <a:lnTo>
                  <a:pt x="315069" y="934652"/>
                </a:lnTo>
                <a:close/>
                <a:moveTo>
                  <a:pt x="203070" y="933403"/>
                </a:moveTo>
                <a:cubicBezTo>
                  <a:pt x="203070" y="933403"/>
                  <a:pt x="203070" y="933403"/>
                  <a:pt x="208413" y="944507"/>
                </a:cubicBezTo>
                <a:cubicBezTo>
                  <a:pt x="208413" y="944507"/>
                  <a:pt x="208413" y="944507"/>
                  <a:pt x="193913" y="937809"/>
                </a:cubicBezTo>
                <a:cubicBezTo>
                  <a:pt x="193913" y="937809"/>
                  <a:pt x="193913" y="937809"/>
                  <a:pt x="203070" y="933403"/>
                </a:cubicBezTo>
                <a:close/>
                <a:moveTo>
                  <a:pt x="320553" y="932013"/>
                </a:moveTo>
                <a:lnTo>
                  <a:pt x="318213" y="933139"/>
                </a:lnTo>
                <a:cubicBezTo>
                  <a:pt x="317068" y="933690"/>
                  <a:pt x="317068" y="933690"/>
                  <a:pt x="317068" y="933690"/>
                </a:cubicBezTo>
                <a:close/>
                <a:moveTo>
                  <a:pt x="236179" y="931146"/>
                </a:moveTo>
                <a:cubicBezTo>
                  <a:pt x="236179" y="931146"/>
                  <a:pt x="236179" y="931146"/>
                  <a:pt x="227022" y="935553"/>
                </a:cubicBezTo>
                <a:close/>
                <a:moveTo>
                  <a:pt x="1611541" y="931036"/>
                </a:moveTo>
                <a:lnTo>
                  <a:pt x="1602384" y="935442"/>
                </a:lnTo>
                <a:lnTo>
                  <a:pt x="1593227" y="939848"/>
                </a:lnTo>
                <a:lnTo>
                  <a:pt x="1584071" y="944254"/>
                </a:lnTo>
                <a:cubicBezTo>
                  <a:pt x="1584071" y="944254"/>
                  <a:pt x="1578727" y="933150"/>
                  <a:pt x="1584071" y="944254"/>
                </a:cubicBezTo>
                <a:lnTo>
                  <a:pt x="1589414" y="955359"/>
                </a:lnTo>
                <a:lnTo>
                  <a:pt x="1598571" y="950952"/>
                </a:lnTo>
                <a:lnTo>
                  <a:pt x="1595373" y="944307"/>
                </a:lnTo>
                <a:lnTo>
                  <a:pt x="1595482" y="944533"/>
                </a:lnTo>
                <a:cubicBezTo>
                  <a:pt x="1595231" y="944012"/>
                  <a:pt x="1594563" y="942624"/>
                  <a:pt x="1593227" y="939848"/>
                </a:cubicBezTo>
                <a:cubicBezTo>
                  <a:pt x="1602384" y="935442"/>
                  <a:pt x="1607727" y="946546"/>
                  <a:pt x="1607727" y="946546"/>
                </a:cubicBezTo>
                <a:cubicBezTo>
                  <a:pt x="1602384" y="935442"/>
                  <a:pt x="1611541" y="931036"/>
                  <a:pt x="1616884" y="942140"/>
                </a:cubicBezTo>
                <a:cubicBezTo>
                  <a:pt x="1611541" y="931036"/>
                  <a:pt x="1616884" y="942140"/>
                  <a:pt x="1611541" y="931036"/>
                </a:cubicBezTo>
                <a:close/>
                <a:moveTo>
                  <a:pt x="1554775" y="931000"/>
                </a:moveTo>
                <a:lnTo>
                  <a:pt x="1545619" y="935406"/>
                </a:lnTo>
                <a:cubicBezTo>
                  <a:pt x="1545619" y="935406"/>
                  <a:pt x="1545619" y="935406"/>
                  <a:pt x="1536167" y="939955"/>
                </a:cubicBezTo>
                <a:cubicBezTo>
                  <a:pt x="1545619" y="935406"/>
                  <a:pt x="1545619" y="935406"/>
                  <a:pt x="1550962" y="946511"/>
                </a:cubicBezTo>
                <a:cubicBezTo>
                  <a:pt x="1550962" y="946511"/>
                  <a:pt x="1550962" y="946511"/>
                  <a:pt x="1541510" y="951059"/>
                </a:cubicBezTo>
                <a:cubicBezTo>
                  <a:pt x="1532354" y="955465"/>
                  <a:pt x="1532354" y="955465"/>
                  <a:pt x="1532354" y="955465"/>
                </a:cubicBezTo>
                <a:lnTo>
                  <a:pt x="1527010" y="944361"/>
                </a:lnTo>
                <a:cubicBezTo>
                  <a:pt x="1527010" y="944361"/>
                  <a:pt x="1521494" y="932898"/>
                  <a:pt x="1527010" y="944361"/>
                </a:cubicBezTo>
                <a:lnTo>
                  <a:pt x="1517854" y="948767"/>
                </a:lnTo>
                <a:lnTo>
                  <a:pt x="1508697" y="953173"/>
                </a:lnTo>
                <a:lnTo>
                  <a:pt x="1511911" y="959852"/>
                </a:lnTo>
                <a:lnTo>
                  <a:pt x="1511786" y="959593"/>
                </a:lnTo>
                <a:cubicBezTo>
                  <a:pt x="1512036" y="960113"/>
                  <a:pt x="1512704" y="961501"/>
                  <a:pt x="1514040" y="964278"/>
                </a:cubicBezTo>
                <a:lnTo>
                  <a:pt x="1523197" y="959871"/>
                </a:lnTo>
                <a:lnTo>
                  <a:pt x="1532354" y="955465"/>
                </a:lnTo>
                <a:lnTo>
                  <a:pt x="1541510" y="951059"/>
                </a:lnTo>
                <a:cubicBezTo>
                  <a:pt x="1541510" y="951059"/>
                  <a:pt x="1541510" y="951059"/>
                  <a:pt x="1546854" y="962163"/>
                </a:cubicBezTo>
                <a:cubicBezTo>
                  <a:pt x="1546854" y="962163"/>
                  <a:pt x="1546854" y="962163"/>
                  <a:pt x="1552197" y="973267"/>
                </a:cubicBezTo>
                <a:cubicBezTo>
                  <a:pt x="1543040" y="977674"/>
                  <a:pt x="1548556" y="989136"/>
                  <a:pt x="1548556" y="989136"/>
                </a:cubicBezTo>
                <a:lnTo>
                  <a:pt x="1543040" y="977674"/>
                </a:lnTo>
                <a:cubicBezTo>
                  <a:pt x="1548556" y="989136"/>
                  <a:pt x="1548556" y="989136"/>
                  <a:pt x="1548556" y="989136"/>
                </a:cubicBezTo>
                <a:lnTo>
                  <a:pt x="1539400" y="993542"/>
                </a:lnTo>
                <a:cubicBezTo>
                  <a:pt x="1539400" y="993542"/>
                  <a:pt x="1539400" y="993542"/>
                  <a:pt x="1533884" y="982080"/>
                </a:cubicBezTo>
                <a:cubicBezTo>
                  <a:pt x="1533884" y="982080"/>
                  <a:pt x="1533884" y="982080"/>
                  <a:pt x="1528540" y="970976"/>
                </a:cubicBezTo>
                <a:lnTo>
                  <a:pt x="1519384" y="975382"/>
                </a:lnTo>
                <a:cubicBezTo>
                  <a:pt x="1528540" y="970976"/>
                  <a:pt x="1528540" y="970976"/>
                  <a:pt x="1533884" y="982080"/>
                </a:cubicBezTo>
                <a:cubicBezTo>
                  <a:pt x="1533884" y="982080"/>
                  <a:pt x="1533884" y="982080"/>
                  <a:pt x="1524727" y="986486"/>
                </a:cubicBezTo>
                <a:lnTo>
                  <a:pt x="1515275" y="991034"/>
                </a:lnTo>
                <a:lnTo>
                  <a:pt x="1520791" y="1002497"/>
                </a:lnTo>
                <a:cubicBezTo>
                  <a:pt x="1520791" y="1002497"/>
                  <a:pt x="1520791" y="1002497"/>
                  <a:pt x="1535586" y="1009053"/>
                </a:cubicBezTo>
                <a:cubicBezTo>
                  <a:pt x="1535586" y="1009053"/>
                  <a:pt x="1535586" y="1009053"/>
                  <a:pt x="1530243" y="997948"/>
                </a:cubicBezTo>
                <a:cubicBezTo>
                  <a:pt x="1530243" y="997948"/>
                  <a:pt x="1530243" y="997948"/>
                  <a:pt x="1539400" y="993542"/>
                </a:cubicBezTo>
                <a:cubicBezTo>
                  <a:pt x="1548556" y="989136"/>
                  <a:pt x="1548556" y="989136"/>
                  <a:pt x="1548556" y="989136"/>
                </a:cubicBezTo>
                <a:cubicBezTo>
                  <a:pt x="1548556" y="989136"/>
                  <a:pt x="1549892" y="991912"/>
                  <a:pt x="1550560" y="993300"/>
                </a:cubicBezTo>
                <a:lnTo>
                  <a:pt x="1550754" y="993703"/>
                </a:lnTo>
                <a:lnTo>
                  <a:pt x="1550811" y="993821"/>
                </a:lnTo>
                <a:cubicBezTo>
                  <a:pt x="1550560" y="993300"/>
                  <a:pt x="1549892" y="991912"/>
                  <a:pt x="1548556" y="989136"/>
                </a:cubicBezTo>
                <a:cubicBezTo>
                  <a:pt x="1557713" y="984730"/>
                  <a:pt x="1557713" y="984730"/>
                  <a:pt x="1557713" y="984730"/>
                </a:cubicBezTo>
                <a:cubicBezTo>
                  <a:pt x="1557713" y="984730"/>
                  <a:pt x="1559049" y="987506"/>
                  <a:pt x="1559717" y="988894"/>
                </a:cubicBezTo>
                <a:lnTo>
                  <a:pt x="1559842" y="989156"/>
                </a:lnTo>
                <a:lnTo>
                  <a:pt x="1559967" y="989415"/>
                </a:lnTo>
                <a:cubicBezTo>
                  <a:pt x="1559717" y="988894"/>
                  <a:pt x="1559049" y="987506"/>
                  <a:pt x="1557713" y="984730"/>
                </a:cubicBezTo>
                <a:cubicBezTo>
                  <a:pt x="1548556" y="989136"/>
                  <a:pt x="1548556" y="989136"/>
                  <a:pt x="1548556" y="989136"/>
                </a:cubicBezTo>
                <a:cubicBezTo>
                  <a:pt x="1557713" y="984730"/>
                  <a:pt x="1552197" y="973267"/>
                  <a:pt x="1552197" y="973267"/>
                </a:cubicBezTo>
                <a:lnTo>
                  <a:pt x="1546854" y="962163"/>
                </a:lnTo>
                <a:cubicBezTo>
                  <a:pt x="1556306" y="957615"/>
                  <a:pt x="1556306" y="957615"/>
                  <a:pt x="1550962" y="946511"/>
                </a:cubicBezTo>
                <a:lnTo>
                  <a:pt x="1554160" y="953156"/>
                </a:lnTo>
                <a:lnTo>
                  <a:pt x="1554051" y="952930"/>
                </a:lnTo>
                <a:cubicBezTo>
                  <a:pt x="1554302" y="953451"/>
                  <a:pt x="1554970" y="954839"/>
                  <a:pt x="1556306" y="957615"/>
                </a:cubicBezTo>
                <a:lnTo>
                  <a:pt x="1565462" y="953209"/>
                </a:lnTo>
                <a:cubicBezTo>
                  <a:pt x="1565462" y="953209"/>
                  <a:pt x="1565462" y="953209"/>
                  <a:pt x="1560119" y="942104"/>
                </a:cubicBezTo>
                <a:close/>
                <a:moveTo>
                  <a:pt x="496988" y="929606"/>
                </a:moveTo>
                <a:lnTo>
                  <a:pt x="491317" y="932335"/>
                </a:lnTo>
                <a:lnTo>
                  <a:pt x="487832" y="934012"/>
                </a:lnTo>
                <a:close/>
                <a:moveTo>
                  <a:pt x="496988" y="929606"/>
                </a:moveTo>
                <a:cubicBezTo>
                  <a:pt x="502504" y="941068"/>
                  <a:pt x="502504" y="941068"/>
                  <a:pt x="502504" y="941068"/>
                </a:cubicBezTo>
                <a:cubicBezTo>
                  <a:pt x="493347" y="945474"/>
                  <a:pt x="493347" y="945474"/>
                  <a:pt x="493347" y="945474"/>
                </a:cubicBezTo>
                <a:lnTo>
                  <a:pt x="487832" y="934012"/>
                </a:lnTo>
                <a:cubicBezTo>
                  <a:pt x="487832" y="934012"/>
                  <a:pt x="487832" y="934012"/>
                  <a:pt x="488977" y="933461"/>
                </a:cubicBezTo>
                <a:lnTo>
                  <a:pt x="491317" y="932335"/>
                </a:lnTo>
                <a:lnTo>
                  <a:pt x="495844" y="930157"/>
                </a:lnTo>
                <a:cubicBezTo>
                  <a:pt x="496988" y="929606"/>
                  <a:pt x="496988" y="929606"/>
                  <a:pt x="496988" y="929606"/>
                </a:cubicBezTo>
                <a:close/>
                <a:moveTo>
                  <a:pt x="1099374" y="929568"/>
                </a:moveTo>
                <a:cubicBezTo>
                  <a:pt x="1099374" y="929568"/>
                  <a:pt x="1099374" y="929568"/>
                  <a:pt x="1095560" y="945079"/>
                </a:cubicBezTo>
                <a:lnTo>
                  <a:pt x="1104717" y="940673"/>
                </a:lnTo>
                <a:cubicBezTo>
                  <a:pt x="1110060" y="951777"/>
                  <a:pt x="1104717" y="940673"/>
                  <a:pt x="1110060" y="951777"/>
                </a:cubicBezTo>
                <a:cubicBezTo>
                  <a:pt x="1119217" y="947371"/>
                  <a:pt x="1110060" y="951777"/>
                  <a:pt x="1104717" y="940673"/>
                </a:cubicBezTo>
                <a:cubicBezTo>
                  <a:pt x="1099374" y="929568"/>
                  <a:pt x="1104717" y="940673"/>
                  <a:pt x="1099374" y="929568"/>
                </a:cubicBezTo>
                <a:close/>
                <a:moveTo>
                  <a:pt x="326225" y="929284"/>
                </a:moveTo>
                <a:cubicBezTo>
                  <a:pt x="326225" y="929284"/>
                  <a:pt x="326225" y="929284"/>
                  <a:pt x="325080" y="929834"/>
                </a:cubicBezTo>
                <a:lnTo>
                  <a:pt x="320553" y="932013"/>
                </a:lnTo>
                <a:close/>
                <a:moveTo>
                  <a:pt x="1758647" y="929066"/>
                </a:moveTo>
                <a:lnTo>
                  <a:pt x="1749195" y="933614"/>
                </a:lnTo>
                <a:cubicBezTo>
                  <a:pt x="1749195" y="933614"/>
                  <a:pt x="1749195" y="933614"/>
                  <a:pt x="1740039" y="938021"/>
                </a:cubicBezTo>
                <a:lnTo>
                  <a:pt x="1730882" y="942427"/>
                </a:lnTo>
                <a:cubicBezTo>
                  <a:pt x="1730882" y="942427"/>
                  <a:pt x="1725539" y="931323"/>
                  <a:pt x="1730882" y="942427"/>
                </a:cubicBezTo>
                <a:lnTo>
                  <a:pt x="1721726" y="946833"/>
                </a:lnTo>
                <a:lnTo>
                  <a:pt x="1727069" y="957937"/>
                </a:lnTo>
                <a:lnTo>
                  <a:pt x="1736226" y="953531"/>
                </a:lnTo>
                <a:lnTo>
                  <a:pt x="1745382" y="949125"/>
                </a:lnTo>
                <a:cubicBezTo>
                  <a:pt x="1745382" y="949125"/>
                  <a:pt x="1754539" y="944719"/>
                  <a:pt x="1749195" y="933614"/>
                </a:cubicBezTo>
                <a:cubicBezTo>
                  <a:pt x="1754539" y="944719"/>
                  <a:pt x="1749195" y="933614"/>
                  <a:pt x="1754539" y="944719"/>
                </a:cubicBezTo>
                <a:lnTo>
                  <a:pt x="1763991" y="940170"/>
                </a:lnTo>
                <a:close/>
                <a:moveTo>
                  <a:pt x="416271" y="927421"/>
                </a:moveTo>
                <a:lnTo>
                  <a:pt x="410599" y="930150"/>
                </a:lnTo>
                <a:lnTo>
                  <a:pt x="407114" y="931827"/>
                </a:lnTo>
                <a:cubicBezTo>
                  <a:pt x="407114" y="931827"/>
                  <a:pt x="407114" y="931827"/>
                  <a:pt x="408259" y="931276"/>
                </a:cubicBezTo>
                <a:lnTo>
                  <a:pt x="410599" y="930150"/>
                </a:lnTo>
                <a:lnTo>
                  <a:pt x="415126" y="927971"/>
                </a:lnTo>
                <a:cubicBezTo>
                  <a:pt x="416271" y="927421"/>
                  <a:pt x="416271" y="927421"/>
                  <a:pt x="416271" y="927421"/>
                </a:cubicBezTo>
                <a:lnTo>
                  <a:pt x="421614" y="938525"/>
                </a:lnTo>
                <a:lnTo>
                  <a:pt x="412458" y="942931"/>
                </a:lnTo>
                <a:lnTo>
                  <a:pt x="405963" y="946056"/>
                </a:lnTo>
                <a:lnTo>
                  <a:pt x="404446" y="946787"/>
                </a:lnTo>
                <a:cubicBezTo>
                  <a:pt x="403301" y="947337"/>
                  <a:pt x="403301" y="947337"/>
                  <a:pt x="403301" y="947337"/>
                </a:cubicBezTo>
                <a:cubicBezTo>
                  <a:pt x="403301" y="947337"/>
                  <a:pt x="403301" y="947337"/>
                  <a:pt x="403969" y="948725"/>
                </a:cubicBezTo>
                <a:lnTo>
                  <a:pt x="406432" y="953844"/>
                </a:lnTo>
                <a:lnTo>
                  <a:pt x="406391" y="953757"/>
                </a:lnTo>
                <a:cubicBezTo>
                  <a:pt x="406641" y="954277"/>
                  <a:pt x="407309" y="955665"/>
                  <a:pt x="408645" y="958442"/>
                </a:cubicBezTo>
                <a:lnTo>
                  <a:pt x="417801" y="954035"/>
                </a:lnTo>
                <a:cubicBezTo>
                  <a:pt x="417801" y="954035"/>
                  <a:pt x="417801" y="954035"/>
                  <a:pt x="423145" y="965140"/>
                </a:cubicBezTo>
                <a:cubicBezTo>
                  <a:pt x="432301" y="960733"/>
                  <a:pt x="432301" y="960733"/>
                  <a:pt x="437817" y="972196"/>
                </a:cubicBezTo>
                <a:lnTo>
                  <a:pt x="432301" y="960733"/>
                </a:lnTo>
                <a:lnTo>
                  <a:pt x="423145" y="965140"/>
                </a:lnTo>
                <a:lnTo>
                  <a:pt x="417801" y="954035"/>
                </a:lnTo>
                <a:cubicBezTo>
                  <a:pt x="426958" y="949629"/>
                  <a:pt x="417801" y="954035"/>
                  <a:pt x="426958" y="949629"/>
                </a:cubicBezTo>
                <a:lnTo>
                  <a:pt x="421614" y="938525"/>
                </a:lnTo>
                <a:lnTo>
                  <a:pt x="430771" y="934119"/>
                </a:lnTo>
                <a:cubicBezTo>
                  <a:pt x="421614" y="938525"/>
                  <a:pt x="421614" y="938525"/>
                  <a:pt x="416271" y="927421"/>
                </a:cubicBezTo>
                <a:close/>
                <a:moveTo>
                  <a:pt x="245335" y="926740"/>
                </a:moveTo>
                <a:cubicBezTo>
                  <a:pt x="245335" y="926740"/>
                  <a:pt x="245335" y="926740"/>
                  <a:pt x="244191" y="927291"/>
                </a:cubicBezTo>
                <a:lnTo>
                  <a:pt x="241083" y="928786"/>
                </a:lnTo>
                <a:lnTo>
                  <a:pt x="236179" y="931146"/>
                </a:lnTo>
                <a:close/>
                <a:moveTo>
                  <a:pt x="494734" y="924921"/>
                </a:moveTo>
                <a:lnTo>
                  <a:pt x="494817" y="925093"/>
                </a:lnTo>
                <a:lnTo>
                  <a:pt x="496988" y="929606"/>
                </a:lnTo>
                <a:cubicBezTo>
                  <a:pt x="495652" y="926830"/>
                  <a:pt x="494984" y="925442"/>
                  <a:pt x="494734" y="924921"/>
                </a:cubicBezTo>
                <a:close/>
                <a:moveTo>
                  <a:pt x="221679" y="924448"/>
                </a:moveTo>
                <a:lnTo>
                  <a:pt x="227022" y="935553"/>
                </a:lnTo>
                <a:cubicBezTo>
                  <a:pt x="227022" y="935553"/>
                  <a:pt x="227022" y="935553"/>
                  <a:pt x="232365" y="946657"/>
                </a:cubicBezTo>
                <a:lnTo>
                  <a:pt x="217865" y="939959"/>
                </a:lnTo>
                <a:cubicBezTo>
                  <a:pt x="217865" y="939959"/>
                  <a:pt x="217865" y="939959"/>
                  <a:pt x="212522" y="928854"/>
                </a:cubicBezTo>
                <a:close/>
                <a:moveTo>
                  <a:pt x="311725" y="922585"/>
                </a:moveTo>
                <a:cubicBezTo>
                  <a:pt x="313061" y="925362"/>
                  <a:pt x="313729" y="926750"/>
                  <a:pt x="313979" y="927270"/>
                </a:cubicBezTo>
                <a:lnTo>
                  <a:pt x="313874" y="927051"/>
                </a:lnTo>
                <a:close/>
                <a:moveTo>
                  <a:pt x="197554" y="921940"/>
                </a:moveTo>
                <a:cubicBezTo>
                  <a:pt x="197554" y="921940"/>
                  <a:pt x="197554" y="921940"/>
                  <a:pt x="188398" y="926347"/>
                </a:cubicBezTo>
                <a:close/>
                <a:moveTo>
                  <a:pt x="197554" y="921940"/>
                </a:moveTo>
                <a:cubicBezTo>
                  <a:pt x="197554" y="921940"/>
                  <a:pt x="203070" y="933403"/>
                  <a:pt x="212522" y="928854"/>
                </a:cubicBezTo>
                <a:lnTo>
                  <a:pt x="203070" y="933403"/>
                </a:lnTo>
                <a:cubicBezTo>
                  <a:pt x="203070" y="933403"/>
                  <a:pt x="203070" y="933403"/>
                  <a:pt x="197554" y="921940"/>
                </a:cubicBezTo>
                <a:close/>
                <a:moveTo>
                  <a:pt x="743002" y="921509"/>
                </a:moveTo>
                <a:cubicBezTo>
                  <a:pt x="733846" y="925916"/>
                  <a:pt x="733846" y="925916"/>
                  <a:pt x="733846" y="925916"/>
                </a:cubicBezTo>
                <a:close/>
                <a:moveTo>
                  <a:pt x="230835" y="920042"/>
                </a:moveTo>
                <a:lnTo>
                  <a:pt x="221679" y="924448"/>
                </a:lnTo>
                <a:cubicBezTo>
                  <a:pt x="221679" y="924448"/>
                  <a:pt x="221679" y="924448"/>
                  <a:pt x="230835" y="920042"/>
                </a:cubicBezTo>
                <a:close/>
                <a:moveTo>
                  <a:pt x="173898" y="919648"/>
                </a:moveTo>
                <a:cubicBezTo>
                  <a:pt x="173898" y="919648"/>
                  <a:pt x="173898" y="919648"/>
                  <a:pt x="164741" y="924055"/>
                </a:cubicBezTo>
                <a:cubicBezTo>
                  <a:pt x="164741" y="924055"/>
                  <a:pt x="164741" y="924055"/>
                  <a:pt x="173898" y="919648"/>
                </a:cubicBezTo>
                <a:close/>
                <a:moveTo>
                  <a:pt x="399345" y="915680"/>
                </a:moveTo>
                <a:lnTo>
                  <a:pt x="399453" y="915905"/>
                </a:lnTo>
                <a:lnTo>
                  <a:pt x="401599" y="920364"/>
                </a:lnTo>
                <a:cubicBezTo>
                  <a:pt x="400263" y="917588"/>
                  <a:pt x="399595" y="916200"/>
                  <a:pt x="399345" y="915680"/>
                </a:cubicBezTo>
                <a:close/>
                <a:moveTo>
                  <a:pt x="183054" y="915242"/>
                </a:moveTo>
                <a:cubicBezTo>
                  <a:pt x="183054" y="915242"/>
                  <a:pt x="183054" y="915242"/>
                  <a:pt x="188398" y="926347"/>
                </a:cubicBezTo>
                <a:lnTo>
                  <a:pt x="173898" y="919648"/>
                </a:lnTo>
                <a:close/>
                <a:moveTo>
                  <a:pt x="500801" y="914095"/>
                </a:moveTo>
                <a:cubicBezTo>
                  <a:pt x="500801" y="914095"/>
                  <a:pt x="500801" y="914095"/>
                  <a:pt x="515301" y="920793"/>
                </a:cubicBezTo>
                <a:lnTo>
                  <a:pt x="506145" y="925200"/>
                </a:lnTo>
                <a:cubicBezTo>
                  <a:pt x="506145" y="925200"/>
                  <a:pt x="506145" y="925200"/>
                  <a:pt x="500801" y="914095"/>
                </a:cubicBezTo>
                <a:close/>
                <a:moveTo>
                  <a:pt x="216163" y="912986"/>
                </a:moveTo>
                <a:lnTo>
                  <a:pt x="207006" y="917392"/>
                </a:lnTo>
                <a:cubicBezTo>
                  <a:pt x="207006" y="917392"/>
                  <a:pt x="207006" y="917392"/>
                  <a:pt x="216163" y="912986"/>
                </a:cubicBezTo>
                <a:close/>
                <a:moveTo>
                  <a:pt x="1534760" y="912840"/>
                </a:moveTo>
                <a:cubicBezTo>
                  <a:pt x="1534760" y="912840"/>
                  <a:pt x="1534760" y="912840"/>
                  <a:pt x="1525308" y="917388"/>
                </a:cubicBezTo>
                <a:close/>
                <a:moveTo>
                  <a:pt x="1295648" y="911845"/>
                </a:moveTo>
                <a:lnTo>
                  <a:pt x="1295773" y="912104"/>
                </a:lnTo>
                <a:lnTo>
                  <a:pt x="1297902" y="916530"/>
                </a:lnTo>
                <a:cubicBezTo>
                  <a:pt x="1296566" y="913754"/>
                  <a:pt x="1295898" y="912366"/>
                  <a:pt x="1295648" y="911845"/>
                </a:cubicBezTo>
                <a:close/>
                <a:moveTo>
                  <a:pt x="509958" y="909689"/>
                </a:moveTo>
                <a:lnTo>
                  <a:pt x="515301" y="920793"/>
                </a:lnTo>
                <a:cubicBezTo>
                  <a:pt x="509958" y="909689"/>
                  <a:pt x="509958" y="909689"/>
                  <a:pt x="509958" y="909689"/>
                </a:cubicBezTo>
                <a:close/>
                <a:moveTo>
                  <a:pt x="396255" y="909260"/>
                </a:moveTo>
                <a:lnTo>
                  <a:pt x="387099" y="913666"/>
                </a:lnTo>
                <a:lnTo>
                  <a:pt x="401599" y="920364"/>
                </a:lnTo>
                <a:cubicBezTo>
                  <a:pt x="401599" y="920364"/>
                  <a:pt x="400263" y="917588"/>
                  <a:pt x="399595" y="916200"/>
                </a:cubicBezTo>
                <a:lnTo>
                  <a:pt x="399453" y="915905"/>
                </a:lnTo>
                <a:close/>
                <a:moveTo>
                  <a:pt x="1657914" y="908720"/>
                </a:moveTo>
                <a:lnTo>
                  <a:pt x="1648462" y="913269"/>
                </a:lnTo>
                <a:cubicBezTo>
                  <a:pt x="1653806" y="924373"/>
                  <a:pt x="1653806" y="924373"/>
                  <a:pt x="1663258" y="919825"/>
                </a:cubicBezTo>
                <a:cubicBezTo>
                  <a:pt x="1663258" y="919825"/>
                  <a:pt x="1663258" y="919825"/>
                  <a:pt x="1662077" y="920393"/>
                </a:cubicBezTo>
                <a:lnTo>
                  <a:pt x="1654987" y="923805"/>
                </a:lnTo>
                <a:lnTo>
                  <a:pt x="1653806" y="924373"/>
                </a:lnTo>
                <a:cubicBezTo>
                  <a:pt x="1653806" y="924373"/>
                  <a:pt x="1653806" y="924373"/>
                  <a:pt x="1659322" y="935835"/>
                </a:cubicBezTo>
                <a:cubicBezTo>
                  <a:pt x="1659322" y="935835"/>
                  <a:pt x="1659322" y="935835"/>
                  <a:pt x="1668774" y="931287"/>
                </a:cubicBezTo>
                <a:cubicBezTo>
                  <a:pt x="1668774" y="931287"/>
                  <a:pt x="1668774" y="931287"/>
                  <a:pt x="1663258" y="919825"/>
                </a:cubicBezTo>
                <a:cubicBezTo>
                  <a:pt x="1663258" y="919825"/>
                  <a:pt x="1663258" y="919825"/>
                  <a:pt x="1657914" y="908720"/>
                </a:cubicBezTo>
                <a:close/>
                <a:moveTo>
                  <a:pt x="225319" y="908580"/>
                </a:moveTo>
                <a:cubicBezTo>
                  <a:pt x="225319" y="908580"/>
                  <a:pt x="225319" y="908580"/>
                  <a:pt x="221679" y="924448"/>
                </a:cubicBezTo>
                <a:cubicBezTo>
                  <a:pt x="221679" y="924448"/>
                  <a:pt x="221679" y="924448"/>
                  <a:pt x="216163" y="912986"/>
                </a:cubicBezTo>
                <a:close/>
                <a:moveTo>
                  <a:pt x="225319" y="908580"/>
                </a:moveTo>
                <a:cubicBezTo>
                  <a:pt x="230835" y="920042"/>
                  <a:pt x="230835" y="920042"/>
                  <a:pt x="230835" y="920042"/>
                </a:cubicBezTo>
                <a:cubicBezTo>
                  <a:pt x="225319" y="908580"/>
                  <a:pt x="225319" y="908580"/>
                  <a:pt x="225319" y="908580"/>
                </a:cubicBezTo>
                <a:close/>
                <a:moveTo>
                  <a:pt x="168554" y="908544"/>
                </a:moveTo>
                <a:cubicBezTo>
                  <a:pt x="173898" y="919648"/>
                  <a:pt x="173898" y="919648"/>
                  <a:pt x="173898" y="919648"/>
                </a:cubicBezTo>
                <a:close/>
                <a:moveTo>
                  <a:pt x="486301" y="907397"/>
                </a:moveTo>
                <a:lnTo>
                  <a:pt x="491645" y="918502"/>
                </a:lnTo>
                <a:cubicBezTo>
                  <a:pt x="491645" y="918502"/>
                  <a:pt x="491645" y="918502"/>
                  <a:pt x="482488" y="922908"/>
                </a:cubicBezTo>
                <a:cubicBezTo>
                  <a:pt x="482488" y="922908"/>
                  <a:pt x="482488" y="922908"/>
                  <a:pt x="487832" y="934012"/>
                </a:cubicBezTo>
                <a:lnTo>
                  <a:pt x="478380" y="938560"/>
                </a:lnTo>
                <a:cubicBezTo>
                  <a:pt x="478380" y="938560"/>
                  <a:pt x="478380" y="938560"/>
                  <a:pt x="483895" y="950023"/>
                </a:cubicBezTo>
                <a:cubicBezTo>
                  <a:pt x="485231" y="952799"/>
                  <a:pt x="485899" y="954187"/>
                  <a:pt x="486233" y="954881"/>
                </a:cubicBezTo>
                <a:lnTo>
                  <a:pt x="486404" y="955236"/>
                </a:lnTo>
                <a:lnTo>
                  <a:pt x="489239" y="961127"/>
                </a:lnTo>
                <a:cubicBezTo>
                  <a:pt x="489239" y="961127"/>
                  <a:pt x="489239" y="961127"/>
                  <a:pt x="474739" y="954429"/>
                </a:cubicBezTo>
                <a:cubicBezTo>
                  <a:pt x="474739" y="954429"/>
                  <a:pt x="480082" y="965533"/>
                  <a:pt x="489239" y="961127"/>
                </a:cubicBezTo>
                <a:cubicBezTo>
                  <a:pt x="480082" y="965533"/>
                  <a:pt x="480082" y="965533"/>
                  <a:pt x="480082" y="965533"/>
                </a:cubicBezTo>
                <a:cubicBezTo>
                  <a:pt x="485425" y="976637"/>
                  <a:pt x="485425" y="976637"/>
                  <a:pt x="485425" y="976637"/>
                </a:cubicBezTo>
                <a:lnTo>
                  <a:pt x="494582" y="972231"/>
                </a:lnTo>
                <a:lnTo>
                  <a:pt x="499925" y="983335"/>
                </a:lnTo>
                <a:cubicBezTo>
                  <a:pt x="499925" y="983335"/>
                  <a:pt x="499925" y="983335"/>
                  <a:pt x="494582" y="972231"/>
                </a:cubicBezTo>
                <a:cubicBezTo>
                  <a:pt x="494582" y="972231"/>
                  <a:pt x="494582" y="972231"/>
                  <a:pt x="509377" y="978787"/>
                </a:cubicBezTo>
                <a:cubicBezTo>
                  <a:pt x="509377" y="978787"/>
                  <a:pt x="504034" y="967683"/>
                  <a:pt x="494582" y="972231"/>
                </a:cubicBezTo>
                <a:cubicBezTo>
                  <a:pt x="494582" y="972231"/>
                  <a:pt x="494582" y="972231"/>
                  <a:pt x="504034" y="967683"/>
                </a:cubicBezTo>
                <a:cubicBezTo>
                  <a:pt x="498691" y="956579"/>
                  <a:pt x="498691" y="956579"/>
                  <a:pt x="498691" y="956579"/>
                </a:cubicBezTo>
                <a:lnTo>
                  <a:pt x="507847" y="952172"/>
                </a:lnTo>
                <a:cubicBezTo>
                  <a:pt x="507847" y="952172"/>
                  <a:pt x="507847" y="952172"/>
                  <a:pt x="493347" y="945474"/>
                </a:cubicBezTo>
                <a:cubicBezTo>
                  <a:pt x="502504" y="941068"/>
                  <a:pt x="502504" y="941068"/>
                  <a:pt x="502504" y="941068"/>
                </a:cubicBezTo>
                <a:cubicBezTo>
                  <a:pt x="502504" y="941068"/>
                  <a:pt x="502504" y="941068"/>
                  <a:pt x="511660" y="936662"/>
                </a:cubicBezTo>
                <a:lnTo>
                  <a:pt x="502504" y="941068"/>
                </a:lnTo>
                <a:lnTo>
                  <a:pt x="496988" y="929606"/>
                </a:lnTo>
                <a:cubicBezTo>
                  <a:pt x="496988" y="929606"/>
                  <a:pt x="495652" y="926830"/>
                  <a:pt x="494984" y="925442"/>
                </a:cubicBezTo>
                <a:lnTo>
                  <a:pt x="494839" y="925140"/>
                </a:lnTo>
                <a:lnTo>
                  <a:pt x="494817" y="925093"/>
                </a:lnTo>
                <a:lnTo>
                  <a:pt x="492313" y="919890"/>
                </a:lnTo>
                <a:cubicBezTo>
                  <a:pt x="491645" y="918502"/>
                  <a:pt x="491645" y="918502"/>
                  <a:pt x="491645" y="918502"/>
                </a:cubicBezTo>
                <a:cubicBezTo>
                  <a:pt x="491645" y="918502"/>
                  <a:pt x="491645" y="918502"/>
                  <a:pt x="492790" y="917951"/>
                </a:cubicBezTo>
                <a:lnTo>
                  <a:pt x="493553" y="917583"/>
                </a:lnTo>
                <a:lnTo>
                  <a:pt x="495130" y="916825"/>
                </a:lnTo>
                <a:lnTo>
                  <a:pt x="499657" y="914646"/>
                </a:lnTo>
                <a:cubicBezTo>
                  <a:pt x="500801" y="914095"/>
                  <a:pt x="500801" y="914095"/>
                  <a:pt x="500801" y="914095"/>
                </a:cubicBezTo>
                <a:cubicBezTo>
                  <a:pt x="500801" y="914095"/>
                  <a:pt x="500801" y="914095"/>
                  <a:pt x="506145" y="925200"/>
                </a:cubicBezTo>
                <a:cubicBezTo>
                  <a:pt x="515301" y="920793"/>
                  <a:pt x="515301" y="920793"/>
                  <a:pt x="515301" y="920793"/>
                </a:cubicBezTo>
                <a:cubicBezTo>
                  <a:pt x="515301" y="920793"/>
                  <a:pt x="515301" y="920793"/>
                  <a:pt x="509958" y="909689"/>
                </a:cubicBezTo>
                <a:lnTo>
                  <a:pt x="500801" y="914095"/>
                </a:lnTo>
                <a:lnTo>
                  <a:pt x="495130" y="916825"/>
                </a:lnTo>
                <a:lnTo>
                  <a:pt x="491645" y="918502"/>
                </a:lnTo>
                <a:cubicBezTo>
                  <a:pt x="491645" y="918502"/>
                  <a:pt x="491645" y="918502"/>
                  <a:pt x="486301" y="907397"/>
                </a:cubicBezTo>
                <a:close/>
                <a:moveTo>
                  <a:pt x="315366" y="906717"/>
                </a:moveTo>
                <a:cubicBezTo>
                  <a:pt x="320881" y="918179"/>
                  <a:pt x="320881" y="918179"/>
                  <a:pt x="320881" y="918179"/>
                </a:cubicBezTo>
                <a:lnTo>
                  <a:pt x="311725" y="922585"/>
                </a:lnTo>
                <a:cubicBezTo>
                  <a:pt x="311725" y="922585"/>
                  <a:pt x="302568" y="926992"/>
                  <a:pt x="297052" y="915529"/>
                </a:cubicBezTo>
                <a:cubicBezTo>
                  <a:pt x="297052" y="915529"/>
                  <a:pt x="297052" y="915529"/>
                  <a:pt x="298197" y="914978"/>
                </a:cubicBezTo>
                <a:lnTo>
                  <a:pt x="300537" y="913852"/>
                </a:lnTo>
                <a:lnTo>
                  <a:pt x="305064" y="911674"/>
                </a:lnTo>
                <a:cubicBezTo>
                  <a:pt x="306209" y="911123"/>
                  <a:pt x="306209" y="911123"/>
                  <a:pt x="306209" y="911123"/>
                </a:cubicBezTo>
                <a:close/>
                <a:moveTo>
                  <a:pt x="247117" y="906252"/>
                </a:moveTo>
                <a:cubicBezTo>
                  <a:pt x="246341" y="904640"/>
                  <a:pt x="249444" y="911088"/>
                  <a:pt x="249444" y="911088"/>
                </a:cubicBezTo>
                <a:cubicBezTo>
                  <a:pt x="248065" y="908222"/>
                  <a:pt x="247376" y="906789"/>
                  <a:pt x="247117" y="906252"/>
                </a:cubicBezTo>
                <a:close/>
                <a:moveTo>
                  <a:pt x="1712552" y="904336"/>
                </a:moveTo>
                <a:lnTo>
                  <a:pt x="1714852" y="909114"/>
                </a:lnTo>
                <a:cubicBezTo>
                  <a:pt x="1714852" y="909114"/>
                  <a:pt x="1713473" y="906248"/>
                  <a:pt x="1712783" y="904816"/>
                </a:cubicBezTo>
                <a:close/>
                <a:moveTo>
                  <a:pt x="1712525" y="904278"/>
                </a:moveTo>
                <a:cubicBezTo>
                  <a:pt x="1712784" y="904816"/>
                  <a:pt x="1713473" y="906248"/>
                  <a:pt x="1714852" y="909114"/>
                </a:cubicBezTo>
                <a:lnTo>
                  <a:pt x="1712552" y="904334"/>
                </a:lnTo>
                <a:close/>
                <a:moveTo>
                  <a:pt x="234476" y="904173"/>
                </a:moveTo>
                <a:lnTo>
                  <a:pt x="225319" y="908580"/>
                </a:lnTo>
                <a:cubicBezTo>
                  <a:pt x="225319" y="908580"/>
                  <a:pt x="225319" y="908580"/>
                  <a:pt x="234476" y="904173"/>
                </a:cubicBezTo>
                <a:close/>
                <a:moveTo>
                  <a:pt x="642269" y="901164"/>
                </a:moveTo>
                <a:lnTo>
                  <a:pt x="647613" y="912268"/>
                </a:lnTo>
                <a:lnTo>
                  <a:pt x="656769" y="907862"/>
                </a:lnTo>
                <a:cubicBezTo>
                  <a:pt x="656769" y="907862"/>
                  <a:pt x="647613" y="912268"/>
                  <a:pt x="642269" y="901164"/>
                </a:cubicBezTo>
                <a:close/>
                <a:moveTo>
                  <a:pt x="1130780" y="900339"/>
                </a:moveTo>
                <a:lnTo>
                  <a:pt x="1121623" y="904745"/>
                </a:lnTo>
                <a:cubicBezTo>
                  <a:pt x="1130780" y="900339"/>
                  <a:pt x="1130780" y="900339"/>
                  <a:pt x="1130780" y="900339"/>
                </a:cubicBezTo>
                <a:close/>
                <a:moveTo>
                  <a:pt x="1277763" y="898870"/>
                </a:moveTo>
                <a:lnTo>
                  <a:pt x="1275764" y="899832"/>
                </a:lnTo>
                <a:lnTo>
                  <a:pt x="1275101" y="900151"/>
                </a:lnTo>
                <a:lnTo>
                  <a:pt x="1268607" y="903276"/>
                </a:lnTo>
                <a:close/>
                <a:moveTo>
                  <a:pt x="276914" y="897869"/>
                </a:moveTo>
                <a:lnTo>
                  <a:pt x="282257" y="908973"/>
                </a:lnTo>
                <a:cubicBezTo>
                  <a:pt x="282257" y="908973"/>
                  <a:pt x="273100" y="913379"/>
                  <a:pt x="287600" y="920078"/>
                </a:cubicBezTo>
                <a:cubicBezTo>
                  <a:pt x="273100" y="913379"/>
                  <a:pt x="273100" y="913379"/>
                  <a:pt x="278444" y="924484"/>
                </a:cubicBezTo>
                <a:lnTo>
                  <a:pt x="273100" y="913379"/>
                </a:lnTo>
                <a:lnTo>
                  <a:pt x="263944" y="917786"/>
                </a:lnTo>
                <a:cubicBezTo>
                  <a:pt x="263944" y="917786"/>
                  <a:pt x="273100" y="913379"/>
                  <a:pt x="278444" y="924484"/>
                </a:cubicBezTo>
                <a:cubicBezTo>
                  <a:pt x="283960" y="935946"/>
                  <a:pt x="283960" y="935946"/>
                  <a:pt x="283960" y="935946"/>
                </a:cubicBezTo>
                <a:lnTo>
                  <a:pt x="278288" y="938675"/>
                </a:lnTo>
                <a:lnTo>
                  <a:pt x="274803" y="940352"/>
                </a:lnTo>
                <a:cubicBezTo>
                  <a:pt x="265646" y="944759"/>
                  <a:pt x="265646" y="944759"/>
                  <a:pt x="265646" y="944759"/>
                </a:cubicBezTo>
                <a:cubicBezTo>
                  <a:pt x="274803" y="940352"/>
                  <a:pt x="274803" y="940352"/>
                  <a:pt x="274803" y="940352"/>
                </a:cubicBezTo>
                <a:cubicBezTo>
                  <a:pt x="274803" y="940352"/>
                  <a:pt x="274803" y="940352"/>
                  <a:pt x="275948" y="939802"/>
                </a:cubicBezTo>
                <a:lnTo>
                  <a:pt x="278288" y="938675"/>
                </a:lnTo>
                <a:lnTo>
                  <a:pt x="282815" y="936497"/>
                </a:lnTo>
                <a:cubicBezTo>
                  <a:pt x="283960" y="935946"/>
                  <a:pt x="283960" y="935946"/>
                  <a:pt x="283960" y="935946"/>
                </a:cubicBezTo>
                <a:lnTo>
                  <a:pt x="278444" y="924484"/>
                </a:lnTo>
                <a:cubicBezTo>
                  <a:pt x="278444" y="924484"/>
                  <a:pt x="278444" y="924484"/>
                  <a:pt x="279589" y="923933"/>
                </a:cubicBezTo>
                <a:lnTo>
                  <a:pt x="280352" y="923565"/>
                </a:lnTo>
                <a:lnTo>
                  <a:pt x="287600" y="920078"/>
                </a:lnTo>
                <a:cubicBezTo>
                  <a:pt x="287600" y="920078"/>
                  <a:pt x="287600" y="920078"/>
                  <a:pt x="293116" y="931540"/>
                </a:cubicBezTo>
                <a:cubicBezTo>
                  <a:pt x="293116" y="931540"/>
                  <a:pt x="293116" y="931540"/>
                  <a:pt x="302568" y="926992"/>
                </a:cubicBezTo>
                <a:cubicBezTo>
                  <a:pt x="311725" y="922585"/>
                  <a:pt x="311725" y="922585"/>
                  <a:pt x="311725" y="922585"/>
                </a:cubicBezTo>
                <a:cubicBezTo>
                  <a:pt x="311725" y="922585"/>
                  <a:pt x="313061" y="925362"/>
                  <a:pt x="313729" y="926750"/>
                </a:cubicBezTo>
                <a:lnTo>
                  <a:pt x="313874" y="927051"/>
                </a:lnTo>
                <a:lnTo>
                  <a:pt x="314063" y="927444"/>
                </a:lnTo>
                <a:cubicBezTo>
                  <a:pt x="315064" y="929526"/>
                  <a:pt x="313061" y="925362"/>
                  <a:pt x="317068" y="933690"/>
                </a:cubicBezTo>
                <a:cubicBezTo>
                  <a:pt x="307912" y="938096"/>
                  <a:pt x="307912" y="938096"/>
                  <a:pt x="307912" y="938096"/>
                </a:cubicBezTo>
                <a:cubicBezTo>
                  <a:pt x="307912" y="938096"/>
                  <a:pt x="306576" y="935320"/>
                  <a:pt x="305908" y="933932"/>
                </a:cubicBezTo>
                <a:lnTo>
                  <a:pt x="305790" y="933686"/>
                </a:lnTo>
                <a:lnTo>
                  <a:pt x="305658" y="933411"/>
                </a:lnTo>
                <a:cubicBezTo>
                  <a:pt x="305908" y="933932"/>
                  <a:pt x="306576" y="935320"/>
                  <a:pt x="307912" y="938096"/>
                </a:cubicBezTo>
                <a:cubicBezTo>
                  <a:pt x="307912" y="938096"/>
                  <a:pt x="307912" y="938096"/>
                  <a:pt x="313255" y="949200"/>
                </a:cubicBezTo>
                <a:cubicBezTo>
                  <a:pt x="313255" y="949200"/>
                  <a:pt x="313255" y="949200"/>
                  <a:pt x="318598" y="960304"/>
                </a:cubicBezTo>
                <a:lnTo>
                  <a:pt x="317417" y="960873"/>
                </a:lnTo>
                <a:cubicBezTo>
                  <a:pt x="316235" y="961441"/>
                  <a:pt x="313872" y="962579"/>
                  <a:pt x="309146" y="964853"/>
                </a:cubicBezTo>
                <a:cubicBezTo>
                  <a:pt x="309146" y="964853"/>
                  <a:pt x="309146" y="964853"/>
                  <a:pt x="303803" y="953748"/>
                </a:cubicBezTo>
                <a:lnTo>
                  <a:pt x="294646" y="958155"/>
                </a:lnTo>
                <a:cubicBezTo>
                  <a:pt x="299990" y="969259"/>
                  <a:pt x="299990" y="969259"/>
                  <a:pt x="309146" y="964853"/>
                </a:cubicBezTo>
                <a:cubicBezTo>
                  <a:pt x="299990" y="969259"/>
                  <a:pt x="299990" y="969259"/>
                  <a:pt x="299990" y="969259"/>
                </a:cubicBezTo>
                <a:lnTo>
                  <a:pt x="290833" y="973665"/>
                </a:lnTo>
                <a:lnTo>
                  <a:pt x="305506" y="980721"/>
                </a:lnTo>
                <a:cubicBezTo>
                  <a:pt x="296349" y="985127"/>
                  <a:pt x="310849" y="991826"/>
                  <a:pt x="305506" y="980721"/>
                </a:cubicBezTo>
                <a:lnTo>
                  <a:pt x="310849" y="991826"/>
                </a:lnTo>
                <a:cubicBezTo>
                  <a:pt x="310849" y="991826"/>
                  <a:pt x="310849" y="991826"/>
                  <a:pt x="296349" y="985127"/>
                </a:cubicBezTo>
                <a:lnTo>
                  <a:pt x="301692" y="996232"/>
                </a:lnTo>
                <a:lnTo>
                  <a:pt x="292536" y="1000638"/>
                </a:lnTo>
                <a:cubicBezTo>
                  <a:pt x="301692" y="996232"/>
                  <a:pt x="301692" y="996232"/>
                  <a:pt x="301692" y="996232"/>
                </a:cubicBezTo>
                <a:cubicBezTo>
                  <a:pt x="301692" y="996232"/>
                  <a:pt x="301692" y="996232"/>
                  <a:pt x="307036" y="1007336"/>
                </a:cubicBezTo>
                <a:cubicBezTo>
                  <a:pt x="297879" y="1011742"/>
                  <a:pt x="297879" y="1011742"/>
                  <a:pt x="297879" y="1011742"/>
                </a:cubicBezTo>
                <a:cubicBezTo>
                  <a:pt x="288427" y="1016290"/>
                  <a:pt x="288427" y="1016290"/>
                  <a:pt x="288427" y="1016290"/>
                </a:cubicBezTo>
                <a:cubicBezTo>
                  <a:pt x="297879" y="1011742"/>
                  <a:pt x="297879" y="1011742"/>
                  <a:pt x="297879" y="1011742"/>
                </a:cubicBezTo>
                <a:lnTo>
                  <a:pt x="303223" y="1022846"/>
                </a:lnTo>
                <a:lnTo>
                  <a:pt x="293771" y="1027395"/>
                </a:lnTo>
                <a:lnTo>
                  <a:pt x="299286" y="1038857"/>
                </a:lnTo>
                <a:cubicBezTo>
                  <a:pt x="299286" y="1038857"/>
                  <a:pt x="299286" y="1038857"/>
                  <a:pt x="290130" y="1043263"/>
                </a:cubicBezTo>
                <a:cubicBezTo>
                  <a:pt x="299286" y="1038857"/>
                  <a:pt x="304630" y="1049961"/>
                  <a:pt x="304630" y="1049961"/>
                </a:cubicBezTo>
                <a:lnTo>
                  <a:pt x="299286" y="1038857"/>
                </a:lnTo>
                <a:cubicBezTo>
                  <a:pt x="299286" y="1038857"/>
                  <a:pt x="299286" y="1038857"/>
                  <a:pt x="308738" y="1034309"/>
                </a:cubicBezTo>
                <a:lnTo>
                  <a:pt x="303223" y="1022846"/>
                </a:lnTo>
                <a:cubicBezTo>
                  <a:pt x="303223" y="1022846"/>
                  <a:pt x="308738" y="1034309"/>
                  <a:pt x="317895" y="1029903"/>
                </a:cubicBezTo>
                <a:lnTo>
                  <a:pt x="332395" y="1036601"/>
                </a:lnTo>
                <a:lnTo>
                  <a:pt x="329235" y="1030035"/>
                </a:lnTo>
                <a:lnTo>
                  <a:pt x="329306" y="1030181"/>
                </a:lnTo>
                <a:cubicBezTo>
                  <a:pt x="329055" y="1029661"/>
                  <a:pt x="328387" y="1028273"/>
                  <a:pt x="327051" y="1025496"/>
                </a:cubicBezTo>
                <a:cubicBezTo>
                  <a:pt x="327051" y="1025496"/>
                  <a:pt x="327051" y="1025496"/>
                  <a:pt x="317895" y="1029903"/>
                </a:cubicBezTo>
                <a:cubicBezTo>
                  <a:pt x="317895" y="1029903"/>
                  <a:pt x="317895" y="1029903"/>
                  <a:pt x="312379" y="1018440"/>
                </a:cubicBezTo>
                <a:lnTo>
                  <a:pt x="321536" y="1014034"/>
                </a:lnTo>
                <a:lnTo>
                  <a:pt x="318376" y="1007468"/>
                </a:lnTo>
                <a:lnTo>
                  <a:pt x="318447" y="1007614"/>
                </a:lnTo>
                <a:cubicBezTo>
                  <a:pt x="318196" y="1007094"/>
                  <a:pt x="317528" y="1005706"/>
                  <a:pt x="316192" y="1002930"/>
                </a:cubicBezTo>
                <a:cubicBezTo>
                  <a:pt x="316192" y="1002930"/>
                  <a:pt x="316192" y="1002930"/>
                  <a:pt x="310849" y="991826"/>
                </a:cubicBezTo>
                <a:cubicBezTo>
                  <a:pt x="310849" y="991826"/>
                  <a:pt x="310849" y="991826"/>
                  <a:pt x="305506" y="980721"/>
                </a:cubicBezTo>
                <a:lnTo>
                  <a:pt x="314662" y="976315"/>
                </a:lnTo>
                <a:cubicBezTo>
                  <a:pt x="324114" y="971767"/>
                  <a:pt x="324114" y="971767"/>
                  <a:pt x="324114" y="971767"/>
                </a:cubicBezTo>
                <a:cubicBezTo>
                  <a:pt x="333271" y="967361"/>
                  <a:pt x="333271" y="967361"/>
                  <a:pt x="333271" y="967361"/>
                </a:cubicBezTo>
                <a:cubicBezTo>
                  <a:pt x="338614" y="978465"/>
                  <a:pt x="338614" y="978465"/>
                  <a:pt x="347771" y="974059"/>
                </a:cubicBezTo>
                <a:lnTo>
                  <a:pt x="353114" y="985163"/>
                </a:lnTo>
                <a:cubicBezTo>
                  <a:pt x="347771" y="974059"/>
                  <a:pt x="362271" y="980757"/>
                  <a:pt x="356927" y="969652"/>
                </a:cubicBezTo>
                <a:lnTo>
                  <a:pt x="351584" y="958548"/>
                </a:lnTo>
                <a:cubicBezTo>
                  <a:pt x="361036" y="954000"/>
                  <a:pt x="361036" y="954000"/>
                  <a:pt x="361036" y="954000"/>
                </a:cubicBezTo>
                <a:lnTo>
                  <a:pt x="351584" y="958548"/>
                </a:lnTo>
                <a:cubicBezTo>
                  <a:pt x="351584" y="958548"/>
                  <a:pt x="351584" y="958548"/>
                  <a:pt x="356927" y="969652"/>
                </a:cubicBezTo>
                <a:lnTo>
                  <a:pt x="347771" y="974059"/>
                </a:lnTo>
                <a:lnTo>
                  <a:pt x="333271" y="967361"/>
                </a:lnTo>
                <a:lnTo>
                  <a:pt x="324114" y="971767"/>
                </a:lnTo>
                <a:cubicBezTo>
                  <a:pt x="324114" y="971767"/>
                  <a:pt x="314662" y="976315"/>
                  <a:pt x="309146" y="964853"/>
                </a:cubicBezTo>
                <a:lnTo>
                  <a:pt x="318598" y="960304"/>
                </a:lnTo>
                <a:cubicBezTo>
                  <a:pt x="324114" y="971767"/>
                  <a:pt x="318598" y="960304"/>
                  <a:pt x="318598" y="960304"/>
                </a:cubicBezTo>
                <a:cubicBezTo>
                  <a:pt x="318598" y="960304"/>
                  <a:pt x="318598" y="960304"/>
                  <a:pt x="313255" y="949200"/>
                </a:cubicBezTo>
                <a:cubicBezTo>
                  <a:pt x="327755" y="955898"/>
                  <a:pt x="313255" y="949200"/>
                  <a:pt x="313255" y="949200"/>
                </a:cubicBezTo>
                <a:lnTo>
                  <a:pt x="322412" y="944794"/>
                </a:lnTo>
                <a:cubicBezTo>
                  <a:pt x="331568" y="940388"/>
                  <a:pt x="331568" y="940388"/>
                  <a:pt x="331568" y="940388"/>
                </a:cubicBezTo>
                <a:lnTo>
                  <a:pt x="322412" y="944794"/>
                </a:lnTo>
                <a:cubicBezTo>
                  <a:pt x="317068" y="933690"/>
                  <a:pt x="317068" y="933690"/>
                  <a:pt x="317068" y="933690"/>
                </a:cubicBezTo>
                <a:cubicBezTo>
                  <a:pt x="331568" y="940388"/>
                  <a:pt x="331568" y="940388"/>
                  <a:pt x="326225" y="929284"/>
                </a:cubicBezTo>
                <a:cubicBezTo>
                  <a:pt x="335381" y="924877"/>
                  <a:pt x="335381" y="924877"/>
                  <a:pt x="335381" y="924877"/>
                </a:cubicBezTo>
                <a:lnTo>
                  <a:pt x="340725" y="935982"/>
                </a:lnTo>
                <a:cubicBezTo>
                  <a:pt x="340725" y="935982"/>
                  <a:pt x="340725" y="935982"/>
                  <a:pt x="346068" y="947086"/>
                </a:cubicBezTo>
                <a:lnTo>
                  <a:pt x="340725" y="935982"/>
                </a:lnTo>
                <a:lnTo>
                  <a:pt x="350177" y="931433"/>
                </a:lnTo>
                <a:cubicBezTo>
                  <a:pt x="355520" y="942537"/>
                  <a:pt x="364677" y="938131"/>
                  <a:pt x="364677" y="938131"/>
                </a:cubicBezTo>
                <a:lnTo>
                  <a:pt x="359333" y="927027"/>
                </a:lnTo>
                <a:lnTo>
                  <a:pt x="350177" y="931433"/>
                </a:lnTo>
                <a:lnTo>
                  <a:pt x="344833" y="920329"/>
                </a:lnTo>
                <a:cubicBezTo>
                  <a:pt x="344833" y="920329"/>
                  <a:pt x="344833" y="920329"/>
                  <a:pt x="335381" y="924877"/>
                </a:cubicBezTo>
                <a:lnTo>
                  <a:pt x="326225" y="929284"/>
                </a:lnTo>
                <a:lnTo>
                  <a:pt x="320881" y="918179"/>
                </a:lnTo>
                <a:cubicBezTo>
                  <a:pt x="330038" y="913773"/>
                  <a:pt x="330038" y="913773"/>
                  <a:pt x="330038" y="913773"/>
                </a:cubicBezTo>
                <a:cubicBezTo>
                  <a:pt x="320881" y="918179"/>
                  <a:pt x="320881" y="918179"/>
                  <a:pt x="320881" y="918179"/>
                </a:cubicBezTo>
                <a:lnTo>
                  <a:pt x="315366" y="906717"/>
                </a:lnTo>
                <a:cubicBezTo>
                  <a:pt x="306209" y="911123"/>
                  <a:pt x="306209" y="911123"/>
                  <a:pt x="306209" y="911123"/>
                </a:cubicBezTo>
                <a:cubicBezTo>
                  <a:pt x="315366" y="906717"/>
                  <a:pt x="300866" y="900019"/>
                  <a:pt x="300866" y="900019"/>
                </a:cubicBezTo>
                <a:lnTo>
                  <a:pt x="306209" y="911123"/>
                </a:lnTo>
                <a:lnTo>
                  <a:pt x="300537" y="913852"/>
                </a:lnTo>
                <a:lnTo>
                  <a:pt x="297052" y="915529"/>
                </a:lnTo>
                <a:lnTo>
                  <a:pt x="302568" y="926992"/>
                </a:lnTo>
                <a:cubicBezTo>
                  <a:pt x="302568" y="926992"/>
                  <a:pt x="302568" y="926992"/>
                  <a:pt x="293116" y="931540"/>
                </a:cubicBezTo>
                <a:lnTo>
                  <a:pt x="287600" y="920078"/>
                </a:lnTo>
                <a:lnTo>
                  <a:pt x="282257" y="908973"/>
                </a:lnTo>
                <a:cubicBezTo>
                  <a:pt x="282257" y="908973"/>
                  <a:pt x="282257" y="908973"/>
                  <a:pt x="283439" y="908405"/>
                </a:cubicBezTo>
                <a:lnTo>
                  <a:pt x="289346" y="905562"/>
                </a:lnTo>
                <a:lnTo>
                  <a:pt x="291709" y="904425"/>
                </a:lnTo>
                <a:cubicBezTo>
                  <a:pt x="291709" y="904425"/>
                  <a:pt x="282257" y="908973"/>
                  <a:pt x="276914" y="897869"/>
                </a:cubicBezTo>
                <a:close/>
                <a:moveTo>
                  <a:pt x="1709336" y="897652"/>
                </a:moveTo>
                <a:cubicBezTo>
                  <a:pt x="1709336" y="897652"/>
                  <a:pt x="1709336" y="897652"/>
                  <a:pt x="1710025" y="899084"/>
                </a:cubicBezTo>
                <a:lnTo>
                  <a:pt x="1712552" y="904334"/>
                </a:lnTo>
                <a:lnTo>
                  <a:pt x="1712552" y="904336"/>
                </a:lnTo>
                <a:close/>
                <a:moveTo>
                  <a:pt x="1709336" y="897652"/>
                </a:moveTo>
                <a:cubicBezTo>
                  <a:pt x="1700180" y="902058"/>
                  <a:pt x="1700180" y="902058"/>
                  <a:pt x="1705695" y="913520"/>
                </a:cubicBezTo>
                <a:lnTo>
                  <a:pt x="1714852" y="909114"/>
                </a:lnTo>
                <a:cubicBezTo>
                  <a:pt x="1724009" y="904708"/>
                  <a:pt x="1718493" y="893245"/>
                  <a:pt x="1709336" y="897652"/>
                </a:cubicBezTo>
                <a:close/>
                <a:moveTo>
                  <a:pt x="219976" y="897475"/>
                </a:moveTo>
                <a:cubicBezTo>
                  <a:pt x="221312" y="900252"/>
                  <a:pt x="221980" y="901640"/>
                  <a:pt x="222230" y="902160"/>
                </a:cubicBezTo>
                <a:lnTo>
                  <a:pt x="222125" y="901942"/>
                </a:lnTo>
                <a:lnTo>
                  <a:pt x="221980" y="901640"/>
                </a:lnTo>
                <a:cubicBezTo>
                  <a:pt x="221312" y="900252"/>
                  <a:pt x="219976" y="897475"/>
                  <a:pt x="219976" y="897475"/>
                </a:cubicBezTo>
                <a:close/>
                <a:moveTo>
                  <a:pt x="1424870" y="896900"/>
                </a:moveTo>
                <a:cubicBezTo>
                  <a:pt x="1430214" y="908005"/>
                  <a:pt x="1430214" y="908005"/>
                  <a:pt x="1430214" y="908005"/>
                </a:cubicBezTo>
                <a:close/>
                <a:moveTo>
                  <a:pt x="1343981" y="894357"/>
                </a:moveTo>
                <a:cubicBezTo>
                  <a:pt x="1343981" y="894357"/>
                  <a:pt x="1343981" y="894357"/>
                  <a:pt x="1349324" y="905461"/>
                </a:cubicBezTo>
                <a:cubicBezTo>
                  <a:pt x="1340167" y="909867"/>
                  <a:pt x="1340167" y="909867"/>
                  <a:pt x="1345683" y="921330"/>
                </a:cubicBezTo>
                <a:lnTo>
                  <a:pt x="1340167" y="909867"/>
                </a:lnTo>
                <a:cubicBezTo>
                  <a:pt x="1340167" y="909867"/>
                  <a:pt x="1340167" y="909867"/>
                  <a:pt x="1334824" y="898763"/>
                </a:cubicBezTo>
                <a:close/>
                <a:moveTo>
                  <a:pt x="1229982" y="894070"/>
                </a:moveTo>
                <a:cubicBezTo>
                  <a:pt x="1235326" y="905174"/>
                  <a:pt x="1235326" y="905174"/>
                  <a:pt x="1226169" y="909580"/>
                </a:cubicBezTo>
                <a:cubicBezTo>
                  <a:pt x="1217013" y="913987"/>
                  <a:pt x="1211669" y="902882"/>
                  <a:pt x="1220826" y="898476"/>
                </a:cubicBezTo>
                <a:cubicBezTo>
                  <a:pt x="1220826" y="898476"/>
                  <a:pt x="1220826" y="898476"/>
                  <a:pt x="1229982" y="894070"/>
                </a:cubicBezTo>
                <a:close/>
                <a:moveTo>
                  <a:pt x="1218680" y="894017"/>
                </a:moveTo>
                <a:lnTo>
                  <a:pt x="1218822" y="894312"/>
                </a:lnTo>
                <a:cubicBezTo>
                  <a:pt x="1219490" y="895700"/>
                  <a:pt x="1220826" y="898476"/>
                  <a:pt x="1220826" y="898476"/>
                </a:cubicBezTo>
                <a:close/>
                <a:moveTo>
                  <a:pt x="217722" y="892791"/>
                </a:moveTo>
                <a:cubicBezTo>
                  <a:pt x="216971" y="891229"/>
                  <a:pt x="219976" y="897475"/>
                  <a:pt x="219976" y="897475"/>
                </a:cubicBezTo>
                <a:cubicBezTo>
                  <a:pt x="218640" y="894699"/>
                  <a:pt x="217972" y="893311"/>
                  <a:pt x="217722" y="892791"/>
                </a:cubicBezTo>
                <a:close/>
                <a:moveTo>
                  <a:pt x="219117" y="892761"/>
                </a:moveTo>
                <a:cubicBezTo>
                  <a:pt x="219594" y="890822"/>
                  <a:pt x="221883" y="889720"/>
                  <a:pt x="229133" y="893069"/>
                </a:cubicBezTo>
                <a:cubicBezTo>
                  <a:pt x="229133" y="893069"/>
                  <a:pt x="229133" y="893069"/>
                  <a:pt x="219976" y="897475"/>
                </a:cubicBezTo>
                <a:cubicBezTo>
                  <a:pt x="219976" y="897475"/>
                  <a:pt x="218640" y="894699"/>
                  <a:pt x="219117" y="892761"/>
                </a:cubicBezTo>
                <a:close/>
                <a:moveTo>
                  <a:pt x="1263091" y="891814"/>
                </a:moveTo>
                <a:lnTo>
                  <a:pt x="1268607" y="903276"/>
                </a:lnTo>
                <a:cubicBezTo>
                  <a:pt x="1263091" y="891814"/>
                  <a:pt x="1263091" y="891814"/>
                  <a:pt x="1253934" y="896220"/>
                </a:cubicBezTo>
                <a:close/>
                <a:moveTo>
                  <a:pt x="319179" y="891206"/>
                </a:moveTo>
                <a:cubicBezTo>
                  <a:pt x="319179" y="891206"/>
                  <a:pt x="319179" y="891206"/>
                  <a:pt x="324522" y="902311"/>
                </a:cubicBezTo>
                <a:cubicBezTo>
                  <a:pt x="324522" y="902311"/>
                  <a:pt x="324522" y="902311"/>
                  <a:pt x="333974" y="897762"/>
                </a:cubicBezTo>
                <a:lnTo>
                  <a:pt x="324522" y="902311"/>
                </a:lnTo>
                <a:close/>
                <a:moveTo>
                  <a:pt x="1353137" y="889951"/>
                </a:moveTo>
                <a:cubicBezTo>
                  <a:pt x="1358481" y="901055"/>
                  <a:pt x="1358481" y="901055"/>
                  <a:pt x="1358481" y="901055"/>
                </a:cubicBezTo>
                <a:close/>
                <a:moveTo>
                  <a:pt x="1182374" y="889628"/>
                </a:moveTo>
                <a:lnTo>
                  <a:pt x="1187717" y="900733"/>
                </a:lnTo>
                <a:cubicBezTo>
                  <a:pt x="1178561" y="905139"/>
                  <a:pt x="1178561" y="905139"/>
                  <a:pt x="1178561" y="905139"/>
                </a:cubicBezTo>
                <a:lnTo>
                  <a:pt x="1173217" y="894035"/>
                </a:lnTo>
                <a:cubicBezTo>
                  <a:pt x="1178561" y="905139"/>
                  <a:pt x="1178561" y="905139"/>
                  <a:pt x="1182374" y="889628"/>
                </a:cubicBezTo>
                <a:close/>
                <a:moveTo>
                  <a:pt x="409225" y="889344"/>
                </a:moveTo>
                <a:cubicBezTo>
                  <a:pt x="400068" y="893750"/>
                  <a:pt x="414568" y="900448"/>
                  <a:pt x="414568" y="900448"/>
                </a:cubicBezTo>
                <a:cubicBezTo>
                  <a:pt x="414568" y="900448"/>
                  <a:pt x="414568" y="900448"/>
                  <a:pt x="424020" y="895899"/>
                </a:cubicBezTo>
                <a:lnTo>
                  <a:pt x="414568" y="900448"/>
                </a:lnTo>
                <a:close/>
                <a:moveTo>
                  <a:pt x="352287" y="888950"/>
                </a:moveTo>
                <a:cubicBezTo>
                  <a:pt x="343131" y="893356"/>
                  <a:pt x="343131" y="893356"/>
                  <a:pt x="343131" y="893356"/>
                </a:cubicBezTo>
                <a:close/>
                <a:moveTo>
                  <a:pt x="1499949" y="888123"/>
                </a:moveTo>
                <a:lnTo>
                  <a:pt x="1505464" y="899586"/>
                </a:lnTo>
                <a:lnTo>
                  <a:pt x="1496308" y="903992"/>
                </a:lnTo>
                <a:close/>
                <a:moveTo>
                  <a:pt x="243831" y="887706"/>
                </a:moveTo>
                <a:cubicBezTo>
                  <a:pt x="246788" y="887992"/>
                  <a:pt x="250413" y="889667"/>
                  <a:pt x="253085" y="895219"/>
                </a:cubicBezTo>
                <a:lnTo>
                  <a:pt x="238585" y="888521"/>
                </a:lnTo>
                <a:cubicBezTo>
                  <a:pt x="238585" y="888521"/>
                  <a:pt x="240874" y="887419"/>
                  <a:pt x="243831" y="887706"/>
                </a:cubicBezTo>
                <a:close/>
                <a:moveTo>
                  <a:pt x="1386246" y="887694"/>
                </a:moveTo>
                <a:cubicBezTo>
                  <a:pt x="1386246" y="887694"/>
                  <a:pt x="1386246" y="887694"/>
                  <a:pt x="1391762" y="899157"/>
                </a:cubicBezTo>
                <a:cubicBezTo>
                  <a:pt x="1391762" y="899157"/>
                  <a:pt x="1391762" y="899157"/>
                  <a:pt x="1386246" y="887694"/>
                </a:cubicBezTo>
                <a:close/>
                <a:moveTo>
                  <a:pt x="1476292" y="885832"/>
                </a:moveTo>
                <a:lnTo>
                  <a:pt x="1481635" y="896936"/>
                </a:lnTo>
                <a:cubicBezTo>
                  <a:pt x="1476292" y="885832"/>
                  <a:pt x="1476292" y="885832"/>
                  <a:pt x="1476292" y="885832"/>
                </a:cubicBezTo>
                <a:close/>
                <a:moveTo>
                  <a:pt x="1362294" y="885545"/>
                </a:moveTo>
                <a:cubicBezTo>
                  <a:pt x="1367637" y="896649"/>
                  <a:pt x="1367637" y="896649"/>
                  <a:pt x="1367637" y="896649"/>
                </a:cubicBezTo>
                <a:close/>
                <a:moveTo>
                  <a:pt x="1105265" y="885266"/>
                </a:moveTo>
                <a:lnTo>
                  <a:pt x="1102924" y="886392"/>
                </a:lnTo>
                <a:cubicBezTo>
                  <a:pt x="1101780" y="886943"/>
                  <a:pt x="1101780" y="886943"/>
                  <a:pt x="1101780" y="886943"/>
                </a:cubicBezTo>
                <a:close/>
                <a:moveTo>
                  <a:pt x="304679" y="884508"/>
                </a:moveTo>
                <a:lnTo>
                  <a:pt x="310022" y="895613"/>
                </a:lnTo>
                <a:cubicBezTo>
                  <a:pt x="310022" y="895613"/>
                  <a:pt x="310022" y="895613"/>
                  <a:pt x="304679" y="884508"/>
                </a:cubicBezTo>
                <a:close/>
                <a:moveTo>
                  <a:pt x="247741" y="884115"/>
                </a:moveTo>
                <a:lnTo>
                  <a:pt x="253085" y="895219"/>
                </a:lnTo>
                <a:cubicBezTo>
                  <a:pt x="247741" y="884115"/>
                  <a:pt x="247741" y="884115"/>
                  <a:pt x="247741" y="884115"/>
                </a:cubicBezTo>
                <a:close/>
                <a:moveTo>
                  <a:pt x="1554927" y="883690"/>
                </a:moveTo>
                <a:cubicBezTo>
                  <a:pt x="1554176" y="882129"/>
                  <a:pt x="1557181" y="888375"/>
                  <a:pt x="1557181" y="888375"/>
                </a:cubicBezTo>
                <a:cubicBezTo>
                  <a:pt x="1555845" y="885599"/>
                  <a:pt x="1555177" y="884211"/>
                  <a:pt x="1554927" y="883690"/>
                </a:cubicBezTo>
                <a:close/>
                <a:moveTo>
                  <a:pt x="1224639" y="882966"/>
                </a:moveTo>
                <a:cubicBezTo>
                  <a:pt x="1224639" y="882966"/>
                  <a:pt x="1229982" y="894070"/>
                  <a:pt x="1220826" y="898476"/>
                </a:cubicBezTo>
                <a:cubicBezTo>
                  <a:pt x="1215482" y="887372"/>
                  <a:pt x="1224639" y="882966"/>
                  <a:pt x="1215482" y="887372"/>
                </a:cubicBezTo>
                <a:lnTo>
                  <a:pt x="1218680" y="894017"/>
                </a:lnTo>
                <a:lnTo>
                  <a:pt x="1218571" y="893792"/>
                </a:lnTo>
                <a:cubicBezTo>
                  <a:pt x="1218822" y="894312"/>
                  <a:pt x="1219490" y="895700"/>
                  <a:pt x="1220826" y="898476"/>
                </a:cubicBezTo>
                <a:cubicBezTo>
                  <a:pt x="1220826" y="898476"/>
                  <a:pt x="1220826" y="898476"/>
                  <a:pt x="1211669" y="902882"/>
                </a:cubicBezTo>
                <a:lnTo>
                  <a:pt x="1206326" y="891778"/>
                </a:lnTo>
                <a:cubicBezTo>
                  <a:pt x="1206326" y="891778"/>
                  <a:pt x="1206326" y="891778"/>
                  <a:pt x="1211669" y="902882"/>
                </a:cubicBezTo>
                <a:lnTo>
                  <a:pt x="1217013" y="913987"/>
                </a:lnTo>
                <a:cubicBezTo>
                  <a:pt x="1226169" y="909580"/>
                  <a:pt x="1226169" y="909580"/>
                  <a:pt x="1226169" y="909580"/>
                </a:cubicBezTo>
                <a:cubicBezTo>
                  <a:pt x="1226169" y="909580"/>
                  <a:pt x="1226169" y="909580"/>
                  <a:pt x="1227314" y="909030"/>
                </a:cubicBezTo>
                <a:lnTo>
                  <a:pt x="1231456" y="907037"/>
                </a:lnTo>
                <a:lnTo>
                  <a:pt x="1235326" y="905174"/>
                </a:lnTo>
                <a:cubicBezTo>
                  <a:pt x="1235326" y="905174"/>
                  <a:pt x="1235326" y="905174"/>
                  <a:pt x="1244778" y="900626"/>
                </a:cubicBezTo>
                <a:cubicBezTo>
                  <a:pt x="1244778" y="900626"/>
                  <a:pt x="1244778" y="900626"/>
                  <a:pt x="1239434" y="889522"/>
                </a:cubicBezTo>
                <a:cubicBezTo>
                  <a:pt x="1239434" y="889522"/>
                  <a:pt x="1239434" y="889522"/>
                  <a:pt x="1244778" y="900626"/>
                </a:cubicBezTo>
                <a:lnTo>
                  <a:pt x="1235326" y="905174"/>
                </a:lnTo>
                <a:cubicBezTo>
                  <a:pt x="1235326" y="905174"/>
                  <a:pt x="1235326" y="905174"/>
                  <a:pt x="1229982" y="894070"/>
                </a:cubicBezTo>
                <a:close/>
                <a:moveTo>
                  <a:pt x="1110936" y="882537"/>
                </a:moveTo>
                <a:cubicBezTo>
                  <a:pt x="1110936" y="882537"/>
                  <a:pt x="1110936" y="882537"/>
                  <a:pt x="1109791" y="883088"/>
                </a:cubicBezTo>
                <a:lnTo>
                  <a:pt x="1105265" y="885266"/>
                </a:lnTo>
                <a:close/>
                <a:moveTo>
                  <a:pt x="1827148" y="882428"/>
                </a:moveTo>
                <a:cubicBezTo>
                  <a:pt x="1817696" y="886976"/>
                  <a:pt x="1817696" y="886976"/>
                  <a:pt x="1817696" y="886976"/>
                </a:cubicBezTo>
                <a:cubicBezTo>
                  <a:pt x="1817696" y="886976"/>
                  <a:pt x="1817696" y="886976"/>
                  <a:pt x="1808539" y="891383"/>
                </a:cubicBezTo>
                <a:cubicBezTo>
                  <a:pt x="1808539" y="891383"/>
                  <a:pt x="1808539" y="891383"/>
                  <a:pt x="1799382" y="895789"/>
                </a:cubicBezTo>
                <a:lnTo>
                  <a:pt x="1804726" y="906893"/>
                </a:lnTo>
                <a:cubicBezTo>
                  <a:pt x="1799382" y="895789"/>
                  <a:pt x="1790226" y="900195"/>
                  <a:pt x="1790226" y="900195"/>
                </a:cubicBezTo>
                <a:cubicBezTo>
                  <a:pt x="1795569" y="911299"/>
                  <a:pt x="1795569" y="911299"/>
                  <a:pt x="1786117" y="915848"/>
                </a:cubicBezTo>
                <a:cubicBezTo>
                  <a:pt x="1786117" y="915848"/>
                  <a:pt x="1786117" y="915848"/>
                  <a:pt x="1780774" y="904743"/>
                </a:cubicBezTo>
                <a:lnTo>
                  <a:pt x="1786117" y="915848"/>
                </a:lnTo>
                <a:cubicBezTo>
                  <a:pt x="1786117" y="915848"/>
                  <a:pt x="1786117" y="915848"/>
                  <a:pt x="1795569" y="911299"/>
                </a:cubicBezTo>
                <a:lnTo>
                  <a:pt x="1804726" y="906893"/>
                </a:lnTo>
                <a:lnTo>
                  <a:pt x="1813882" y="902487"/>
                </a:lnTo>
                <a:lnTo>
                  <a:pt x="1808539" y="891383"/>
                </a:lnTo>
                <a:cubicBezTo>
                  <a:pt x="1823039" y="898081"/>
                  <a:pt x="1808539" y="891383"/>
                  <a:pt x="1817696" y="886976"/>
                </a:cubicBezTo>
                <a:close/>
                <a:moveTo>
                  <a:pt x="223789" y="881965"/>
                </a:moveTo>
                <a:cubicBezTo>
                  <a:pt x="229133" y="893069"/>
                  <a:pt x="229133" y="893069"/>
                  <a:pt x="229133" y="893069"/>
                </a:cubicBezTo>
                <a:cubicBezTo>
                  <a:pt x="223789" y="881965"/>
                  <a:pt x="223789" y="881965"/>
                  <a:pt x="214633" y="886371"/>
                </a:cubicBezTo>
                <a:close/>
                <a:moveTo>
                  <a:pt x="1542386" y="881819"/>
                </a:moveTo>
                <a:lnTo>
                  <a:pt x="1547730" y="892923"/>
                </a:lnTo>
                <a:lnTo>
                  <a:pt x="1538573" y="897329"/>
                </a:lnTo>
                <a:cubicBezTo>
                  <a:pt x="1538573" y="897329"/>
                  <a:pt x="1538573" y="897329"/>
                  <a:pt x="1533230" y="886225"/>
                </a:cubicBezTo>
                <a:cubicBezTo>
                  <a:pt x="1533230" y="886225"/>
                  <a:pt x="1533230" y="886225"/>
                  <a:pt x="1542386" y="881819"/>
                </a:cubicBezTo>
                <a:close/>
                <a:moveTo>
                  <a:pt x="1428683" y="881390"/>
                </a:moveTo>
                <a:lnTo>
                  <a:pt x="1422188" y="891326"/>
                </a:lnTo>
                <a:lnTo>
                  <a:pt x="1419527" y="885796"/>
                </a:lnTo>
                <a:close/>
                <a:moveTo>
                  <a:pt x="1428683" y="881390"/>
                </a:moveTo>
                <a:cubicBezTo>
                  <a:pt x="1428683" y="881390"/>
                  <a:pt x="1428683" y="881390"/>
                  <a:pt x="1434027" y="892494"/>
                </a:cubicBezTo>
                <a:lnTo>
                  <a:pt x="1424870" y="896900"/>
                </a:lnTo>
                <a:lnTo>
                  <a:pt x="1424785" y="896724"/>
                </a:lnTo>
                <a:close/>
                <a:moveTo>
                  <a:pt x="1530903" y="881389"/>
                </a:moveTo>
                <a:cubicBezTo>
                  <a:pt x="1530127" y="879778"/>
                  <a:pt x="1533230" y="886225"/>
                  <a:pt x="1533230" y="886225"/>
                </a:cubicBezTo>
                <a:cubicBezTo>
                  <a:pt x="1531851" y="883360"/>
                  <a:pt x="1531161" y="881927"/>
                  <a:pt x="1530903" y="881389"/>
                </a:cubicBezTo>
                <a:close/>
                <a:moveTo>
                  <a:pt x="256898" y="879709"/>
                </a:moveTo>
                <a:cubicBezTo>
                  <a:pt x="247741" y="884115"/>
                  <a:pt x="247741" y="884115"/>
                  <a:pt x="247741" y="884115"/>
                </a:cubicBezTo>
                <a:close/>
                <a:moveTo>
                  <a:pt x="1461497" y="879276"/>
                </a:moveTo>
                <a:cubicBezTo>
                  <a:pt x="1466840" y="890380"/>
                  <a:pt x="1466840" y="890380"/>
                  <a:pt x="1466840" y="890380"/>
                </a:cubicBezTo>
                <a:cubicBezTo>
                  <a:pt x="1461497" y="879276"/>
                  <a:pt x="1461497" y="879276"/>
                  <a:pt x="1461497" y="879276"/>
                </a:cubicBezTo>
                <a:close/>
                <a:moveTo>
                  <a:pt x="1176858" y="878166"/>
                </a:moveTo>
                <a:cubicBezTo>
                  <a:pt x="1176858" y="878166"/>
                  <a:pt x="1176858" y="878166"/>
                  <a:pt x="1167701" y="882572"/>
                </a:cubicBezTo>
                <a:lnTo>
                  <a:pt x="1158545" y="886978"/>
                </a:lnTo>
                <a:cubicBezTo>
                  <a:pt x="1167701" y="882572"/>
                  <a:pt x="1167701" y="882572"/>
                  <a:pt x="1167701" y="882572"/>
                </a:cubicBezTo>
                <a:lnTo>
                  <a:pt x="1173217" y="894035"/>
                </a:lnTo>
                <a:lnTo>
                  <a:pt x="1164061" y="898441"/>
                </a:lnTo>
                <a:cubicBezTo>
                  <a:pt x="1164061" y="898441"/>
                  <a:pt x="1154904" y="902847"/>
                  <a:pt x="1169404" y="909545"/>
                </a:cubicBezTo>
                <a:lnTo>
                  <a:pt x="1164061" y="898441"/>
                </a:lnTo>
                <a:cubicBezTo>
                  <a:pt x="1164061" y="898441"/>
                  <a:pt x="1164061" y="898441"/>
                  <a:pt x="1173217" y="894035"/>
                </a:cubicBezTo>
                <a:cubicBezTo>
                  <a:pt x="1173217" y="894035"/>
                  <a:pt x="1173217" y="894035"/>
                  <a:pt x="1178561" y="905139"/>
                </a:cubicBezTo>
                <a:lnTo>
                  <a:pt x="1187717" y="900733"/>
                </a:lnTo>
                <a:cubicBezTo>
                  <a:pt x="1187717" y="900733"/>
                  <a:pt x="1187717" y="900733"/>
                  <a:pt x="1193061" y="911837"/>
                </a:cubicBezTo>
                <a:cubicBezTo>
                  <a:pt x="1193061" y="911837"/>
                  <a:pt x="1193061" y="911837"/>
                  <a:pt x="1187717" y="900733"/>
                </a:cubicBezTo>
                <a:cubicBezTo>
                  <a:pt x="1187717" y="900733"/>
                  <a:pt x="1187717" y="900733"/>
                  <a:pt x="1182374" y="889628"/>
                </a:cubicBezTo>
                <a:close/>
                <a:moveTo>
                  <a:pt x="290006" y="877452"/>
                </a:moveTo>
                <a:lnTo>
                  <a:pt x="295522" y="888915"/>
                </a:lnTo>
                <a:cubicBezTo>
                  <a:pt x="295522" y="888915"/>
                  <a:pt x="295522" y="888915"/>
                  <a:pt x="290006" y="877452"/>
                </a:cubicBezTo>
                <a:close/>
                <a:moveTo>
                  <a:pt x="1494605" y="877019"/>
                </a:moveTo>
                <a:lnTo>
                  <a:pt x="1499949" y="888123"/>
                </a:lnTo>
                <a:cubicBezTo>
                  <a:pt x="1494605" y="877019"/>
                  <a:pt x="1494605" y="877019"/>
                  <a:pt x="1494605" y="877019"/>
                </a:cubicBezTo>
                <a:close/>
                <a:moveTo>
                  <a:pt x="1153202" y="875874"/>
                </a:moveTo>
                <a:lnTo>
                  <a:pt x="1147530" y="878603"/>
                </a:lnTo>
                <a:lnTo>
                  <a:pt x="1144045" y="880280"/>
                </a:lnTo>
                <a:cubicBezTo>
                  <a:pt x="1144045" y="880280"/>
                  <a:pt x="1144045" y="880280"/>
                  <a:pt x="1145190" y="879730"/>
                </a:cubicBezTo>
                <a:lnTo>
                  <a:pt x="1147530" y="878603"/>
                </a:lnTo>
                <a:lnTo>
                  <a:pt x="1152057" y="876425"/>
                </a:lnTo>
                <a:cubicBezTo>
                  <a:pt x="1153202" y="875874"/>
                  <a:pt x="1153202" y="875874"/>
                  <a:pt x="1153202" y="875874"/>
                </a:cubicBezTo>
                <a:close/>
                <a:moveTo>
                  <a:pt x="1096264" y="875481"/>
                </a:moveTo>
                <a:lnTo>
                  <a:pt x="1101780" y="886943"/>
                </a:lnTo>
                <a:cubicBezTo>
                  <a:pt x="1101780" y="886943"/>
                  <a:pt x="1101780" y="886943"/>
                  <a:pt x="1107123" y="898047"/>
                </a:cubicBezTo>
                <a:lnTo>
                  <a:pt x="1097671" y="902596"/>
                </a:lnTo>
                <a:lnTo>
                  <a:pt x="1092328" y="891491"/>
                </a:lnTo>
                <a:cubicBezTo>
                  <a:pt x="1101780" y="886943"/>
                  <a:pt x="1096264" y="875481"/>
                  <a:pt x="1096264" y="875481"/>
                </a:cubicBezTo>
                <a:close/>
                <a:moveTo>
                  <a:pt x="1096264" y="875481"/>
                </a:moveTo>
                <a:cubicBezTo>
                  <a:pt x="1096264" y="875481"/>
                  <a:pt x="1096264" y="875481"/>
                  <a:pt x="1086812" y="880029"/>
                </a:cubicBezTo>
                <a:cubicBezTo>
                  <a:pt x="1077655" y="884435"/>
                  <a:pt x="1077655" y="884435"/>
                  <a:pt x="1077655" y="884435"/>
                </a:cubicBezTo>
                <a:cubicBezTo>
                  <a:pt x="1068499" y="888841"/>
                  <a:pt x="1068499" y="888841"/>
                  <a:pt x="1068499" y="888841"/>
                </a:cubicBezTo>
                <a:lnTo>
                  <a:pt x="1077655" y="884435"/>
                </a:lnTo>
                <a:lnTo>
                  <a:pt x="1086812" y="880029"/>
                </a:lnTo>
                <a:cubicBezTo>
                  <a:pt x="1096264" y="875481"/>
                  <a:pt x="1096264" y="875481"/>
                  <a:pt x="1092328" y="891491"/>
                </a:cubicBezTo>
                <a:cubicBezTo>
                  <a:pt x="1092328" y="891491"/>
                  <a:pt x="1086812" y="880029"/>
                  <a:pt x="1092328" y="891491"/>
                </a:cubicBezTo>
                <a:cubicBezTo>
                  <a:pt x="1092328" y="891491"/>
                  <a:pt x="1092328" y="891491"/>
                  <a:pt x="1097671" y="902596"/>
                </a:cubicBezTo>
                <a:cubicBezTo>
                  <a:pt x="1097671" y="902596"/>
                  <a:pt x="1097671" y="902596"/>
                  <a:pt x="1107123" y="898047"/>
                </a:cubicBezTo>
                <a:cubicBezTo>
                  <a:pt x="1116280" y="893641"/>
                  <a:pt x="1116280" y="893641"/>
                  <a:pt x="1116280" y="893641"/>
                </a:cubicBezTo>
                <a:cubicBezTo>
                  <a:pt x="1116280" y="893641"/>
                  <a:pt x="1110936" y="882537"/>
                  <a:pt x="1116280" y="893641"/>
                </a:cubicBezTo>
                <a:lnTo>
                  <a:pt x="1107123" y="898047"/>
                </a:lnTo>
                <a:cubicBezTo>
                  <a:pt x="1116280" y="893641"/>
                  <a:pt x="1116280" y="893641"/>
                  <a:pt x="1110936" y="882537"/>
                </a:cubicBezTo>
                <a:lnTo>
                  <a:pt x="1101780" y="886943"/>
                </a:lnTo>
                <a:lnTo>
                  <a:pt x="1097919" y="878919"/>
                </a:lnTo>
                <a:lnTo>
                  <a:pt x="1096954" y="876913"/>
                </a:lnTo>
                <a:cubicBezTo>
                  <a:pt x="1096264" y="875481"/>
                  <a:pt x="1096264" y="875481"/>
                  <a:pt x="1096264" y="875481"/>
                </a:cubicBezTo>
                <a:close/>
                <a:moveTo>
                  <a:pt x="356101" y="873440"/>
                </a:moveTo>
                <a:lnTo>
                  <a:pt x="350429" y="876169"/>
                </a:lnTo>
                <a:lnTo>
                  <a:pt x="346944" y="877846"/>
                </a:lnTo>
                <a:cubicBezTo>
                  <a:pt x="346944" y="877846"/>
                  <a:pt x="346944" y="877846"/>
                  <a:pt x="348089" y="877295"/>
                </a:cubicBezTo>
                <a:lnTo>
                  <a:pt x="350429" y="876169"/>
                </a:lnTo>
                <a:lnTo>
                  <a:pt x="354956" y="873990"/>
                </a:lnTo>
                <a:cubicBezTo>
                  <a:pt x="356101" y="873440"/>
                  <a:pt x="356101" y="873440"/>
                  <a:pt x="356101" y="873440"/>
                </a:cubicBezTo>
                <a:close/>
                <a:moveTo>
                  <a:pt x="1560995" y="872864"/>
                </a:moveTo>
                <a:cubicBezTo>
                  <a:pt x="1566338" y="883969"/>
                  <a:pt x="1560995" y="872864"/>
                  <a:pt x="1560995" y="872864"/>
                </a:cubicBezTo>
                <a:close/>
                <a:moveTo>
                  <a:pt x="1423168" y="869927"/>
                </a:moveTo>
                <a:lnTo>
                  <a:pt x="1428683" y="881390"/>
                </a:lnTo>
                <a:cubicBezTo>
                  <a:pt x="1428683" y="881390"/>
                  <a:pt x="1423168" y="869927"/>
                  <a:pt x="1414011" y="874334"/>
                </a:cubicBezTo>
                <a:lnTo>
                  <a:pt x="1404559" y="878882"/>
                </a:lnTo>
                <a:lnTo>
                  <a:pt x="1410075" y="890344"/>
                </a:lnTo>
                <a:lnTo>
                  <a:pt x="1415418" y="901449"/>
                </a:lnTo>
                <a:cubicBezTo>
                  <a:pt x="1420144" y="899175"/>
                  <a:pt x="1421171" y="895261"/>
                  <a:pt x="1422162" y="891366"/>
                </a:cubicBezTo>
                <a:lnTo>
                  <a:pt x="1422188" y="891326"/>
                </a:lnTo>
                <a:lnTo>
                  <a:pt x="1424785" y="896724"/>
                </a:lnTo>
                <a:lnTo>
                  <a:pt x="1424104" y="899406"/>
                </a:lnTo>
                <a:cubicBezTo>
                  <a:pt x="1420762" y="912553"/>
                  <a:pt x="1420762" y="912553"/>
                  <a:pt x="1420762" y="912553"/>
                </a:cubicBezTo>
                <a:lnTo>
                  <a:pt x="1430214" y="908005"/>
                </a:lnTo>
                <a:cubicBezTo>
                  <a:pt x="1424870" y="896900"/>
                  <a:pt x="1434027" y="892494"/>
                  <a:pt x="1434027" y="892494"/>
                </a:cubicBezTo>
                <a:cubicBezTo>
                  <a:pt x="1434027" y="892494"/>
                  <a:pt x="1434027" y="892494"/>
                  <a:pt x="1439370" y="903598"/>
                </a:cubicBezTo>
                <a:lnTo>
                  <a:pt x="1444714" y="914703"/>
                </a:lnTo>
                <a:cubicBezTo>
                  <a:pt x="1453870" y="910296"/>
                  <a:pt x="1448527" y="899192"/>
                  <a:pt x="1448527" y="899192"/>
                </a:cubicBezTo>
                <a:lnTo>
                  <a:pt x="1443183" y="888088"/>
                </a:lnTo>
                <a:cubicBezTo>
                  <a:pt x="1443183" y="888088"/>
                  <a:pt x="1448527" y="899192"/>
                  <a:pt x="1452340" y="883682"/>
                </a:cubicBezTo>
                <a:cubicBezTo>
                  <a:pt x="1452340" y="883682"/>
                  <a:pt x="1452340" y="883682"/>
                  <a:pt x="1457683" y="894786"/>
                </a:cubicBezTo>
                <a:cubicBezTo>
                  <a:pt x="1457683" y="894786"/>
                  <a:pt x="1457683" y="894786"/>
                  <a:pt x="1452340" y="883682"/>
                </a:cubicBezTo>
                <a:cubicBezTo>
                  <a:pt x="1452340" y="883682"/>
                  <a:pt x="1452340" y="883682"/>
                  <a:pt x="1446997" y="872578"/>
                </a:cubicBezTo>
                <a:cubicBezTo>
                  <a:pt x="1446997" y="872578"/>
                  <a:pt x="1446997" y="872578"/>
                  <a:pt x="1437840" y="876984"/>
                </a:cubicBezTo>
                <a:lnTo>
                  <a:pt x="1428683" y="881390"/>
                </a:lnTo>
                <a:cubicBezTo>
                  <a:pt x="1423168" y="869927"/>
                  <a:pt x="1423168" y="869927"/>
                  <a:pt x="1423168" y="869927"/>
                </a:cubicBezTo>
                <a:close/>
                <a:moveTo>
                  <a:pt x="251554" y="868604"/>
                </a:moveTo>
                <a:lnTo>
                  <a:pt x="256898" y="879709"/>
                </a:lnTo>
                <a:cubicBezTo>
                  <a:pt x="256898" y="879709"/>
                  <a:pt x="251554" y="868604"/>
                  <a:pt x="242398" y="873010"/>
                </a:cubicBezTo>
                <a:cubicBezTo>
                  <a:pt x="242398" y="873010"/>
                  <a:pt x="242398" y="873010"/>
                  <a:pt x="251554" y="868604"/>
                </a:cubicBezTo>
                <a:close/>
                <a:moveTo>
                  <a:pt x="297003" y="868557"/>
                </a:moveTo>
                <a:lnTo>
                  <a:pt x="299163" y="873046"/>
                </a:lnTo>
                <a:cubicBezTo>
                  <a:pt x="299163" y="873046"/>
                  <a:pt x="297827" y="870270"/>
                  <a:pt x="297159" y="868882"/>
                </a:cubicBezTo>
                <a:close/>
                <a:moveTo>
                  <a:pt x="284663" y="866348"/>
                </a:moveTo>
                <a:lnTo>
                  <a:pt x="299163" y="873046"/>
                </a:lnTo>
                <a:cubicBezTo>
                  <a:pt x="290006" y="877452"/>
                  <a:pt x="284663" y="866348"/>
                  <a:pt x="284663" y="866348"/>
                </a:cubicBezTo>
                <a:close/>
                <a:moveTo>
                  <a:pt x="1603260" y="866202"/>
                </a:moveTo>
                <a:lnTo>
                  <a:pt x="1605389" y="870627"/>
                </a:lnTo>
                <a:lnTo>
                  <a:pt x="1605264" y="870366"/>
                </a:lnTo>
                <a:cubicBezTo>
                  <a:pt x="1604596" y="868978"/>
                  <a:pt x="1603260" y="866202"/>
                  <a:pt x="1603260" y="866202"/>
                </a:cubicBezTo>
                <a:close/>
                <a:moveTo>
                  <a:pt x="1489262" y="865915"/>
                </a:moveTo>
                <a:lnTo>
                  <a:pt x="1480105" y="870321"/>
                </a:lnTo>
                <a:lnTo>
                  <a:pt x="1485449" y="881425"/>
                </a:lnTo>
                <a:cubicBezTo>
                  <a:pt x="1485449" y="881425"/>
                  <a:pt x="1485449" y="881425"/>
                  <a:pt x="1476292" y="885832"/>
                </a:cubicBezTo>
                <a:lnTo>
                  <a:pt x="1470949" y="874727"/>
                </a:lnTo>
                <a:lnTo>
                  <a:pt x="1461497" y="879276"/>
                </a:lnTo>
                <a:cubicBezTo>
                  <a:pt x="1461497" y="879276"/>
                  <a:pt x="1457683" y="894786"/>
                  <a:pt x="1466840" y="890380"/>
                </a:cubicBezTo>
                <a:cubicBezTo>
                  <a:pt x="1463027" y="905890"/>
                  <a:pt x="1472183" y="901484"/>
                  <a:pt x="1472183" y="901484"/>
                </a:cubicBezTo>
                <a:cubicBezTo>
                  <a:pt x="1472183" y="901484"/>
                  <a:pt x="1477699" y="912947"/>
                  <a:pt x="1472183" y="901484"/>
                </a:cubicBezTo>
                <a:lnTo>
                  <a:pt x="1481635" y="896936"/>
                </a:lnTo>
                <a:cubicBezTo>
                  <a:pt x="1481635" y="896936"/>
                  <a:pt x="1481635" y="896936"/>
                  <a:pt x="1490792" y="892530"/>
                </a:cubicBezTo>
                <a:lnTo>
                  <a:pt x="1496308" y="903992"/>
                </a:lnTo>
                <a:cubicBezTo>
                  <a:pt x="1505464" y="899586"/>
                  <a:pt x="1505464" y="899586"/>
                  <a:pt x="1505464" y="899586"/>
                </a:cubicBezTo>
                <a:lnTo>
                  <a:pt x="1510808" y="910690"/>
                </a:lnTo>
                <a:cubicBezTo>
                  <a:pt x="1510808" y="910690"/>
                  <a:pt x="1519964" y="906284"/>
                  <a:pt x="1514621" y="895180"/>
                </a:cubicBezTo>
                <a:lnTo>
                  <a:pt x="1509105" y="883717"/>
                </a:lnTo>
                <a:lnTo>
                  <a:pt x="1503762" y="872613"/>
                </a:lnTo>
                <a:cubicBezTo>
                  <a:pt x="1503762" y="872613"/>
                  <a:pt x="1503762" y="872613"/>
                  <a:pt x="1494605" y="877019"/>
                </a:cubicBezTo>
                <a:close/>
                <a:moveTo>
                  <a:pt x="231383" y="864635"/>
                </a:moveTo>
                <a:lnTo>
                  <a:pt x="229043" y="865762"/>
                </a:lnTo>
                <a:cubicBezTo>
                  <a:pt x="227898" y="866312"/>
                  <a:pt x="227898" y="866312"/>
                  <a:pt x="227898" y="866312"/>
                </a:cubicBezTo>
                <a:close/>
                <a:moveTo>
                  <a:pt x="374709" y="864485"/>
                </a:moveTo>
                <a:lnTo>
                  <a:pt x="365553" y="868891"/>
                </a:lnTo>
                <a:cubicBezTo>
                  <a:pt x="365553" y="868891"/>
                  <a:pt x="365553" y="868891"/>
                  <a:pt x="374709" y="864485"/>
                </a:cubicBezTo>
                <a:close/>
                <a:moveTo>
                  <a:pt x="1750071" y="864374"/>
                </a:moveTo>
                <a:cubicBezTo>
                  <a:pt x="1750071" y="864374"/>
                  <a:pt x="1740915" y="868781"/>
                  <a:pt x="1746258" y="879885"/>
                </a:cubicBezTo>
                <a:lnTo>
                  <a:pt x="1740915" y="868781"/>
                </a:lnTo>
                <a:cubicBezTo>
                  <a:pt x="1740915" y="868781"/>
                  <a:pt x="1746258" y="879885"/>
                  <a:pt x="1731758" y="873187"/>
                </a:cubicBezTo>
                <a:lnTo>
                  <a:pt x="1737101" y="884291"/>
                </a:lnTo>
                <a:lnTo>
                  <a:pt x="1742617" y="895753"/>
                </a:lnTo>
                <a:lnTo>
                  <a:pt x="1751774" y="891347"/>
                </a:lnTo>
                <a:cubicBezTo>
                  <a:pt x="1751774" y="891347"/>
                  <a:pt x="1751774" y="891347"/>
                  <a:pt x="1760930" y="886941"/>
                </a:cubicBezTo>
                <a:cubicBezTo>
                  <a:pt x="1760930" y="886941"/>
                  <a:pt x="1760930" y="886941"/>
                  <a:pt x="1755415" y="875479"/>
                </a:cubicBezTo>
                <a:close/>
                <a:moveTo>
                  <a:pt x="317772" y="864091"/>
                </a:moveTo>
                <a:cubicBezTo>
                  <a:pt x="308320" y="868640"/>
                  <a:pt x="308320" y="868640"/>
                  <a:pt x="308320" y="868640"/>
                </a:cubicBezTo>
                <a:cubicBezTo>
                  <a:pt x="313835" y="880102"/>
                  <a:pt x="323287" y="875554"/>
                  <a:pt x="323287" y="875554"/>
                </a:cubicBezTo>
                <a:cubicBezTo>
                  <a:pt x="323287" y="875554"/>
                  <a:pt x="323287" y="875554"/>
                  <a:pt x="317772" y="864091"/>
                </a:cubicBezTo>
                <a:close/>
                <a:moveTo>
                  <a:pt x="1840117" y="862512"/>
                </a:moveTo>
                <a:lnTo>
                  <a:pt x="1830961" y="866918"/>
                </a:lnTo>
                <a:lnTo>
                  <a:pt x="1836304" y="878022"/>
                </a:lnTo>
                <a:cubicBezTo>
                  <a:pt x="1836304" y="878022"/>
                  <a:pt x="1836304" y="878022"/>
                  <a:pt x="1840117" y="862512"/>
                </a:cubicBezTo>
                <a:close/>
                <a:moveTo>
                  <a:pt x="237054" y="861906"/>
                </a:moveTo>
                <a:cubicBezTo>
                  <a:pt x="237054" y="861906"/>
                  <a:pt x="237054" y="861906"/>
                  <a:pt x="235910" y="862457"/>
                </a:cubicBezTo>
                <a:lnTo>
                  <a:pt x="231383" y="864635"/>
                </a:lnTo>
                <a:close/>
                <a:moveTo>
                  <a:pt x="237054" y="861906"/>
                </a:moveTo>
                <a:cubicBezTo>
                  <a:pt x="242398" y="873010"/>
                  <a:pt x="242398" y="873010"/>
                  <a:pt x="242398" y="873010"/>
                </a:cubicBezTo>
                <a:cubicBezTo>
                  <a:pt x="237054" y="861906"/>
                  <a:pt x="237054" y="861906"/>
                  <a:pt x="237054" y="861906"/>
                </a:cubicBezTo>
                <a:close/>
                <a:moveTo>
                  <a:pt x="225436" y="861195"/>
                </a:moveTo>
                <a:lnTo>
                  <a:pt x="227898" y="866312"/>
                </a:lnTo>
                <a:cubicBezTo>
                  <a:pt x="226562" y="863536"/>
                  <a:pt x="225894" y="862148"/>
                  <a:pt x="225560" y="861454"/>
                </a:cubicBezTo>
                <a:close/>
                <a:moveTo>
                  <a:pt x="725565" y="861082"/>
                </a:moveTo>
                <a:lnTo>
                  <a:pt x="716113" y="865630"/>
                </a:lnTo>
                <a:lnTo>
                  <a:pt x="721456" y="876734"/>
                </a:lnTo>
                <a:lnTo>
                  <a:pt x="726972" y="888197"/>
                </a:lnTo>
                <a:cubicBezTo>
                  <a:pt x="736424" y="883648"/>
                  <a:pt x="736424" y="883648"/>
                  <a:pt x="721456" y="876734"/>
                </a:cubicBezTo>
                <a:lnTo>
                  <a:pt x="730908" y="872186"/>
                </a:lnTo>
                <a:close/>
                <a:moveTo>
                  <a:pt x="1327778" y="860686"/>
                </a:moveTo>
                <a:cubicBezTo>
                  <a:pt x="1329157" y="863552"/>
                  <a:pt x="1329847" y="864984"/>
                  <a:pt x="1330105" y="865522"/>
                </a:cubicBezTo>
                <a:lnTo>
                  <a:pt x="1329931" y="865159"/>
                </a:lnTo>
                <a:close/>
                <a:moveTo>
                  <a:pt x="213103" y="859757"/>
                </a:moveTo>
                <a:cubicBezTo>
                  <a:pt x="218446" y="870861"/>
                  <a:pt x="227898" y="866312"/>
                  <a:pt x="227898" y="866312"/>
                </a:cubicBezTo>
                <a:cubicBezTo>
                  <a:pt x="233241" y="877417"/>
                  <a:pt x="242398" y="873010"/>
                  <a:pt x="242398" y="873010"/>
                </a:cubicBezTo>
                <a:cubicBezTo>
                  <a:pt x="233241" y="877417"/>
                  <a:pt x="233241" y="877417"/>
                  <a:pt x="233241" y="877417"/>
                </a:cubicBezTo>
                <a:cubicBezTo>
                  <a:pt x="233241" y="877417"/>
                  <a:pt x="227898" y="866312"/>
                  <a:pt x="233241" y="877417"/>
                </a:cubicBezTo>
                <a:cubicBezTo>
                  <a:pt x="233241" y="877417"/>
                  <a:pt x="233241" y="877417"/>
                  <a:pt x="238585" y="888521"/>
                </a:cubicBezTo>
                <a:lnTo>
                  <a:pt x="223789" y="881965"/>
                </a:lnTo>
                <a:cubicBezTo>
                  <a:pt x="223789" y="881965"/>
                  <a:pt x="223789" y="881965"/>
                  <a:pt x="218446" y="870861"/>
                </a:cubicBezTo>
                <a:close/>
                <a:moveTo>
                  <a:pt x="326928" y="859685"/>
                </a:moveTo>
                <a:lnTo>
                  <a:pt x="329686" y="865416"/>
                </a:lnTo>
                <a:cubicBezTo>
                  <a:pt x="329686" y="865416"/>
                  <a:pt x="329686" y="865416"/>
                  <a:pt x="332444" y="871148"/>
                </a:cubicBezTo>
                <a:lnTo>
                  <a:pt x="329686" y="865416"/>
                </a:lnTo>
                <a:cubicBezTo>
                  <a:pt x="329686" y="865416"/>
                  <a:pt x="329686" y="865416"/>
                  <a:pt x="326928" y="859685"/>
                </a:cubicBezTo>
                <a:close/>
                <a:moveTo>
                  <a:pt x="1882383" y="855849"/>
                </a:moveTo>
                <a:cubicBezTo>
                  <a:pt x="1883719" y="858625"/>
                  <a:pt x="1884387" y="860013"/>
                  <a:pt x="1884637" y="860533"/>
                </a:cubicBezTo>
                <a:lnTo>
                  <a:pt x="1884512" y="860274"/>
                </a:lnTo>
                <a:close/>
                <a:moveTo>
                  <a:pt x="1573792" y="852590"/>
                </a:moveTo>
                <a:cubicBezTo>
                  <a:pt x="1579308" y="864052"/>
                  <a:pt x="1579308" y="864052"/>
                  <a:pt x="1579308" y="864052"/>
                </a:cubicBezTo>
                <a:lnTo>
                  <a:pt x="1570151" y="868458"/>
                </a:lnTo>
                <a:lnTo>
                  <a:pt x="1564636" y="856996"/>
                </a:lnTo>
                <a:lnTo>
                  <a:pt x="1555479" y="861402"/>
                </a:lnTo>
                <a:cubicBezTo>
                  <a:pt x="1560995" y="872864"/>
                  <a:pt x="1560995" y="872864"/>
                  <a:pt x="1560995" y="872864"/>
                </a:cubicBezTo>
                <a:cubicBezTo>
                  <a:pt x="1551838" y="877271"/>
                  <a:pt x="1551838" y="877271"/>
                  <a:pt x="1551838" y="877271"/>
                </a:cubicBezTo>
                <a:lnTo>
                  <a:pt x="1546322" y="865808"/>
                </a:lnTo>
                <a:cubicBezTo>
                  <a:pt x="1551838" y="877271"/>
                  <a:pt x="1551838" y="877271"/>
                  <a:pt x="1551838" y="877271"/>
                </a:cubicBezTo>
                <a:lnTo>
                  <a:pt x="1542386" y="881819"/>
                </a:lnTo>
                <a:cubicBezTo>
                  <a:pt x="1542386" y="881819"/>
                  <a:pt x="1542386" y="881819"/>
                  <a:pt x="1536870" y="870357"/>
                </a:cubicBezTo>
                <a:lnTo>
                  <a:pt x="1527714" y="874763"/>
                </a:lnTo>
                <a:lnTo>
                  <a:pt x="1518557" y="879169"/>
                </a:lnTo>
                <a:cubicBezTo>
                  <a:pt x="1518557" y="879169"/>
                  <a:pt x="1527714" y="874763"/>
                  <a:pt x="1522370" y="863658"/>
                </a:cubicBezTo>
                <a:lnTo>
                  <a:pt x="1513214" y="868065"/>
                </a:lnTo>
                <a:lnTo>
                  <a:pt x="1518557" y="879169"/>
                </a:lnTo>
                <a:lnTo>
                  <a:pt x="1524073" y="890631"/>
                </a:lnTo>
                <a:lnTo>
                  <a:pt x="1529416" y="901736"/>
                </a:lnTo>
                <a:cubicBezTo>
                  <a:pt x="1524073" y="890631"/>
                  <a:pt x="1529416" y="901736"/>
                  <a:pt x="1519964" y="906284"/>
                </a:cubicBezTo>
                <a:cubicBezTo>
                  <a:pt x="1519964" y="906284"/>
                  <a:pt x="1519964" y="906284"/>
                  <a:pt x="1529416" y="901736"/>
                </a:cubicBezTo>
                <a:cubicBezTo>
                  <a:pt x="1538573" y="897329"/>
                  <a:pt x="1533230" y="886225"/>
                  <a:pt x="1538573" y="897329"/>
                </a:cubicBezTo>
                <a:cubicBezTo>
                  <a:pt x="1538573" y="897329"/>
                  <a:pt x="1543916" y="908434"/>
                  <a:pt x="1547730" y="892923"/>
                </a:cubicBezTo>
                <a:cubicBezTo>
                  <a:pt x="1547730" y="892923"/>
                  <a:pt x="1553073" y="904027"/>
                  <a:pt x="1547730" y="892923"/>
                </a:cubicBezTo>
                <a:lnTo>
                  <a:pt x="1557181" y="888375"/>
                </a:lnTo>
                <a:lnTo>
                  <a:pt x="1566338" y="883969"/>
                </a:lnTo>
                <a:lnTo>
                  <a:pt x="1575495" y="879563"/>
                </a:lnTo>
                <a:cubicBezTo>
                  <a:pt x="1575495" y="879563"/>
                  <a:pt x="1575495" y="879563"/>
                  <a:pt x="1580838" y="890667"/>
                </a:cubicBezTo>
                <a:cubicBezTo>
                  <a:pt x="1580838" y="890667"/>
                  <a:pt x="1589995" y="886261"/>
                  <a:pt x="1584651" y="875156"/>
                </a:cubicBezTo>
                <a:lnTo>
                  <a:pt x="1589995" y="886261"/>
                </a:lnTo>
                <a:lnTo>
                  <a:pt x="1599447" y="881712"/>
                </a:lnTo>
                <a:cubicBezTo>
                  <a:pt x="1599447" y="881712"/>
                  <a:pt x="1599447" y="881712"/>
                  <a:pt x="1608603" y="877306"/>
                </a:cubicBezTo>
                <a:lnTo>
                  <a:pt x="1605389" y="870627"/>
                </a:lnTo>
                <a:lnTo>
                  <a:pt x="1605514" y="870886"/>
                </a:lnTo>
                <a:cubicBezTo>
                  <a:pt x="1605264" y="870366"/>
                  <a:pt x="1604596" y="868978"/>
                  <a:pt x="1603260" y="866202"/>
                </a:cubicBezTo>
                <a:lnTo>
                  <a:pt x="1594103" y="870608"/>
                </a:lnTo>
                <a:lnTo>
                  <a:pt x="1588760" y="859504"/>
                </a:lnTo>
                <a:cubicBezTo>
                  <a:pt x="1588760" y="859504"/>
                  <a:pt x="1588760" y="859504"/>
                  <a:pt x="1579308" y="864052"/>
                </a:cubicBezTo>
                <a:cubicBezTo>
                  <a:pt x="1573792" y="852590"/>
                  <a:pt x="1573792" y="852590"/>
                  <a:pt x="1573792" y="852590"/>
                </a:cubicBezTo>
                <a:close/>
                <a:moveTo>
                  <a:pt x="1346091" y="851874"/>
                </a:moveTo>
                <a:lnTo>
                  <a:pt x="1351607" y="863336"/>
                </a:lnTo>
                <a:cubicBezTo>
                  <a:pt x="1351607" y="863336"/>
                  <a:pt x="1351607" y="863336"/>
                  <a:pt x="1346091" y="851874"/>
                </a:cubicBezTo>
                <a:close/>
                <a:moveTo>
                  <a:pt x="345241" y="850873"/>
                </a:moveTo>
                <a:cubicBezTo>
                  <a:pt x="345241" y="850873"/>
                  <a:pt x="345241" y="850873"/>
                  <a:pt x="350757" y="862335"/>
                </a:cubicBezTo>
                <a:close/>
                <a:moveTo>
                  <a:pt x="345241" y="850873"/>
                </a:moveTo>
                <a:cubicBezTo>
                  <a:pt x="350757" y="862335"/>
                  <a:pt x="350757" y="862335"/>
                  <a:pt x="350757" y="862335"/>
                </a:cubicBezTo>
                <a:lnTo>
                  <a:pt x="360209" y="857787"/>
                </a:lnTo>
                <a:lnTo>
                  <a:pt x="365553" y="868891"/>
                </a:lnTo>
                <a:cubicBezTo>
                  <a:pt x="374709" y="864485"/>
                  <a:pt x="374709" y="864485"/>
                  <a:pt x="374709" y="864485"/>
                </a:cubicBezTo>
                <a:cubicBezTo>
                  <a:pt x="365553" y="868891"/>
                  <a:pt x="360209" y="857787"/>
                  <a:pt x="360209" y="857787"/>
                </a:cubicBezTo>
                <a:cubicBezTo>
                  <a:pt x="350757" y="862335"/>
                  <a:pt x="345241" y="850873"/>
                  <a:pt x="345241" y="850873"/>
                </a:cubicBezTo>
                <a:close/>
                <a:moveTo>
                  <a:pt x="292578" y="850573"/>
                </a:moveTo>
                <a:cubicBezTo>
                  <a:pt x="293055" y="848634"/>
                  <a:pt x="293055" y="848634"/>
                  <a:pt x="288476" y="850837"/>
                </a:cubicBezTo>
                <a:lnTo>
                  <a:pt x="293820" y="861942"/>
                </a:lnTo>
                <a:lnTo>
                  <a:pt x="284663" y="866348"/>
                </a:lnTo>
                <a:cubicBezTo>
                  <a:pt x="284663" y="866348"/>
                  <a:pt x="284663" y="866348"/>
                  <a:pt x="290006" y="877452"/>
                </a:cubicBezTo>
                <a:lnTo>
                  <a:pt x="280850" y="881858"/>
                </a:lnTo>
                <a:cubicBezTo>
                  <a:pt x="280850" y="881858"/>
                  <a:pt x="280850" y="881858"/>
                  <a:pt x="286366" y="893321"/>
                </a:cubicBezTo>
                <a:cubicBezTo>
                  <a:pt x="286366" y="893321"/>
                  <a:pt x="287702" y="896097"/>
                  <a:pt x="288370" y="897485"/>
                </a:cubicBezTo>
                <a:lnTo>
                  <a:pt x="288515" y="897787"/>
                </a:lnTo>
                <a:lnTo>
                  <a:pt x="288620" y="898005"/>
                </a:lnTo>
                <a:cubicBezTo>
                  <a:pt x="288370" y="897485"/>
                  <a:pt x="287702" y="896097"/>
                  <a:pt x="286366" y="893321"/>
                </a:cubicBezTo>
                <a:lnTo>
                  <a:pt x="295522" y="888915"/>
                </a:lnTo>
                <a:cubicBezTo>
                  <a:pt x="290006" y="877452"/>
                  <a:pt x="290006" y="877452"/>
                  <a:pt x="290006" y="877452"/>
                </a:cubicBezTo>
                <a:cubicBezTo>
                  <a:pt x="299163" y="873046"/>
                  <a:pt x="299163" y="873046"/>
                  <a:pt x="299163" y="873046"/>
                </a:cubicBezTo>
                <a:cubicBezTo>
                  <a:pt x="297827" y="870270"/>
                  <a:pt x="297159" y="868882"/>
                  <a:pt x="296909" y="868361"/>
                </a:cubicBezTo>
                <a:lnTo>
                  <a:pt x="297003" y="868557"/>
                </a:lnTo>
                <a:lnTo>
                  <a:pt x="293820" y="861942"/>
                </a:lnTo>
                <a:cubicBezTo>
                  <a:pt x="302976" y="857535"/>
                  <a:pt x="302976" y="857535"/>
                  <a:pt x="302976" y="857535"/>
                </a:cubicBezTo>
                <a:cubicBezTo>
                  <a:pt x="293820" y="861942"/>
                  <a:pt x="293820" y="861942"/>
                  <a:pt x="293820" y="861942"/>
                </a:cubicBezTo>
                <a:cubicBezTo>
                  <a:pt x="291148" y="856390"/>
                  <a:pt x="292101" y="852512"/>
                  <a:pt x="292578" y="850573"/>
                </a:cubicBezTo>
                <a:close/>
                <a:moveTo>
                  <a:pt x="321585" y="848581"/>
                </a:moveTo>
                <a:cubicBezTo>
                  <a:pt x="326928" y="859685"/>
                  <a:pt x="336085" y="855279"/>
                  <a:pt x="336085" y="855279"/>
                </a:cubicBezTo>
                <a:cubicBezTo>
                  <a:pt x="336085" y="855279"/>
                  <a:pt x="330741" y="844175"/>
                  <a:pt x="321585" y="848581"/>
                </a:cubicBezTo>
                <a:close/>
                <a:moveTo>
                  <a:pt x="207587" y="848294"/>
                </a:moveTo>
                <a:lnTo>
                  <a:pt x="213103" y="859757"/>
                </a:lnTo>
                <a:cubicBezTo>
                  <a:pt x="213103" y="859757"/>
                  <a:pt x="213103" y="859757"/>
                  <a:pt x="203946" y="864163"/>
                </a:cubicBezTo>
                <a:cubicBezTo>
                  <a:pt x="203946" y="864163"/>
                  <a:pt x="203946" y="864163"/>
                  <a:pt x="198430" y="852700"/>
                </a:cubicBezTo>
                <a:cubicBezTo>
                  <a:pt x="198430" y="852700"/>
                  <a:pt x="198430" y="852700"/>
                  <a:pt x="207587" y="848294"/>
                </a:cubicBezTo>
                <a:close/>
                <a:moveTo>
                  <a:pt x="1456358" y="848187"/>
                </a:moveTo>
                <a:cubicBezTo>
                  <a:pt x="1452948" y="847904"/>
                  <a:pt x="1450637" y="856709"/>
                  <a:pt x="1450637" y="856709"/>
                </a:cubicBezTo>
                <a:cubicBezTo>
                  <a:pt x="1450637" y="856709"/>
                  <a:pt x="1450637" y="856709"/>
                  <a:pt x="1460089" y="852161"/>
                </a:cubicBezTo>
                <a:cubicBezTo>
                  <a:pt x="1458753" y="849384"/>
                  <a:pt x="1457495" y="848281"/>
                  <a:pt x="1456358" y="848187"/>
                </a:cubicBezTo>
                <a:close/>
                <a:moveTo>
                  <a:pt x="1469246" y="847754"/>
                </a:moveTo>
                <a:lnTo>
                  <a:pt x="1474762" y="859217"/>
                </a:lnTo>
                <a:cubicBezTo>
                  <a:pt x="1469246" y="847754"/>
                  <a:pt x="1469246" y="847754"/>
                  <a:pt x="1469246" y="847754"/>
                </a:cubicBezTo>
                <a:close/>
                <a:moveTo>
                  <a:pt x="1412481" y="847719"/>
                </a:moveTo>
                <a:cubicBezTo>
                  <a:pt x="1412481" y="847719"/>
                  <a:pt x="1412481" y="847719"/>
                  <a:pt x="1408668" y="863229"/>
                </a:cubicBezTo>
                <a:cubicBezTo>
                  <a:pt x="1403324" y="852125"/>
                  <a:pt x="1403324" y="852125"/>
                  <a:pt x="1403324" y="852125"/>
                </a:cubicBezTo>
                <a:cubicBezTo>
                  <a:pt x="1403324" y="852125"/>
                  <a:pt x="1403324" y="852125"/>
                  <a:pt x="1393872" y="856673"/>
                </a:cubicBezTo>
                <a:cubicBezTo>
                  <a:pt x="1393872" y="856673"/>
                  <a:pt x="1393872" y="856673"/>
                  <a:pt x="1384716" y="861080"/>
                </a:cubicBezTo>
                <a:cubicBezTo>
                  <a:pt x="1384716" y="861080"/>
                  <a:pt x="1370216" y="854382"/>
                  <a:pt x="1375559" y="865486"/>
                </a:cubicBezTo>
                <a:lnTo>
                  <a:pt x="1370216" y="854382"/>
                </a:lnTo>
                <a:lnTo>
                  <a:pt x="1361059" y="858788"/>
                </a:lnTo>
                <a:cubicBezTo>
                  <a:pt x="1361059" y="858788"/>
                  <a:pt x="1361059" y="858788"/>
                  <a:pt x="1351607" y="863336"/>
                </a:cubicBezTo>
                <a:cubicBezTo>
                  <a:pt x="1346091" y="851874"/>
                  <a:pt x="1346091" y="851874"/>
                  <a:pt x="1346091" y="851874"/>
                </a:cubicBezTo>
                <a:cubicBezTo>
                  <a:pt x="1346091" y="851874"/>
                  <a:pt x="1346091" y="851874"/>
                  <a:pt x="1336935" y="856280"/>
                </a:cubicBezTo>
                <a:lnTo>
                  <a:pt x="1327778" y="860686"/>
                </a:lnTo>
                <a:cubicBezTo>
                  <a:pt x="1327778" y="860686"/>
                  <a:pt x="1329157" y="863552"/>
                  <a:pt x="1329846" y="864984"/>
                </a:cubicBezTo>
                <a:lnTo>
                  <a:pt x="1329931" y="865159"/>
                </a:lnTo>
                <a:lnTo>
                  <a:pt x="1333294" y="872148"/>
                </a:lnTo>
                <a:cubicBezTo>
                  <a:pt x="1333294" y="872148"/>
                  <a:pt x="1333294" y="872148"/>
                  <a:pt x="1342450" y="867742"/>
                </a:cubicBezTo>
                <a:lnTo>
                  <a:pt x="1351607" y="863336"/>
                </a:lnTo>
                <a:cubicBezTo>
                  <a:pt x="1351607" y="863336"/>
                  <a:pt x="1351607" y="863336"/>
                  <a:pt x="1356950" y="874440"/>
                </a:cubicBezTo>
                <a:lnTo>
                  <a:pt x="1366402" y="869892"/>
                </a:lnTo>
                <a:cubicBezTo>
                  <a:pt x="1366402" y="869892"/>
                  <a:pt x="1366402" y="869892"/>
                  <a:pt x="1361059" y="858788"/>
                </a:cubicBezTo>
                <a:lnTo>
                  <a:pt x="1375559" y="865486"/>
                </a:lnTo>
                <a:lnTo>
                  <a:pt x="1384716" y="861080"/>
                </a:lnTo>
                <a:lnTo>
                  <a:pt x="1390059" y="872184"/>
                </a:lnTo>
                <a:lnTo>
                  <a:pt x="1395402" y="883288"/>
                </a:lnTo>
                <a:cubicBezTo>
                  <a:pt x="1395402" y="883288"/>
                  <a:pt x="1395402" y="883288"/>
                  <a:pt x="1386246" y="887694"/>
                </a:cubicBezTo>
                <a:cubicBezTo>
                  <a:pt x="1386246" y="887694"/>
                  <a:pt x="1386246" y="887694"/>
                  <a:pt x="1380902" y="876590"/>
                </a:cubicBezTo>
                <a:lnTo>
                  <a:pt x="1386246" y="887694"/>
                </a:lnTo>
                <a:lnTo>
                  <a:pt x="1377089" y="892101"/>
                </a:lnTo>
                <a:cubicBezTo>
                  <a:pt x="1377089" y="892101"/>
                  <a:pt x="1377089" y="892101"/>
                  <a:pt x="1367637" y="896649"/>
                </a:cubicBezTo>
                <a:cubicBezTo>
                  <a:pt x="1367637" y="896649"/>
                  <a:pt x="1377089" y="892101"/>
                  <a:pt x="1371746" y="880996"/>
                </a:cubicBezTo>
                <a:lnTo>
                  <a:pt x="1362294" y="885545"/>
                </a:lnTo>
                <a:cubicBezTo>
                  <a:pt x="1362294" y="885545"/>
                  <a:pt x="1362294" y="885545"/>
                  <a:pt x="1353137" y="889951"/>
                </a:cubicBezTo>
                <a:lnTo>
                  <a:pt x="1343981" y="894357"/>
                </a:lnTo>
                <a:cubicBezTo>
                  <a:pt x="1341309" y="888805"/>
                  <a:pt x="1341309" y="888805"/>
                  <a:pt x="1341309" y="888805"/>
                </a:cubicBezTo>
                <a:lnTo>
                  <a:pt x="1341167" y="888511"/>
                </a:lnTo>
                <a:lnTo>
                  <a:pt x="1340975" y="888111"/>
                </a:lnTo>
                <a:cubicBezTo>
                  <a:pt x="1340641" y="887417"/>
                  <a:pt x="1339973" y="886029"/>
                  <a:pt x="1338637" y="883253"/>
                </a:cubicBezTo>
                <a:lnTo>
                  <a:pt x="1329481" y="887659"/>
                </a:lnTo>
                <a:cubicBezTo>
                  <a:pt x="1329481" y="887659"/>
                  <a:pt x="1314685" y="881103"/>
                  <a:pt x="1320029" y="892207"/>
                </a:cubicBezTo>
                <a:lnTo>
                  <a:pt x="1314685" y="881103"/>
                </a:lnTo>
                <a:cubicBezTo>
                  <a:pt x="1320029" y="892207"/>
                  <a:pt x="1310872" y="896613"/>
                  <a:pt x="1310872" y="896613"/>
                </a:cubicBezTo>
                <a:cubicBezTo>
                  <a:pt x="1310872" y="896613"/>
                  <a:pt x="1310872" y="896613"/>
                  <a:pt x="1305529" y="885509"/>
                </a:cubicBezTo>
                <a:cubicBezTo>
                  <a:pt x="1305529" y="885509"/>
                  <a:pt x="1305529" y="885509"/>
                  <a:pt x="1296372" y="889915"/>
                </a:cubicBezTo>
                <a:lnTo>
                  <a:pt x="1301715" y="901020"/>
                </a:lnTo>
                <a:cubicBezTo>
                  <a:pt x="1292559" y="905426"/>
                  <a:pt x="1292559" y="905426"/>
                  <a:pt x="1292559" y="905426"/>
                </a:cubicBezTo>
                <a:cubicBezTo>
                  <a:pt x="1287215" y="894322"/>
                  <a:pt x="1283107" y="909974"/>
                  <a:pt x="1283107" y="909974"/>
                </a:cubicBezTo>
                <a:cubicBezTo>
                  <a:pt x="1283107" y="909974"/>
                  <a:pt x="1283107" y="909974"/>
                  <a:pt x="1277763" y="898870"/>
                </a:cubicBezTo>
                <a:cubicBezTo>
                  <a:pt x="1277763" y="898870"/>
                  <a:pt x="1277763" y="898870"/>
                  <a:pt x="1287215" y="894322"/>
                </a:cubicBezTo>
                <a:cubicBezTo>
                  <a:pt x="1287215" y="894322"/>
                  <a:pt x="1287215" y="894322"/>
                  <a:pt x="1281700" y="882859"/>
                </a:cubicBezTo>
                <a:lnTo>
                  <a:pt x="1272248" y="887407"/>
                </a:lnTo>
                <a:lnTo>
                  <a:pt x="1263091" y="891814"/>
                </a:lnTo>
                <a:cubicBezTo>
                  <a:pt x="1263091" y="891814"/>
                  <a:pt x="1263091" y="891814"/>
                  <a:pt x="1257748" y="880709"/>
                </a:cubicBezTo>
                <a:cubicBezTo>
                  <a:pt x="1263091" y="891814"/>
                  <a:pt x="1253934" y="896220"/>
                  <a:pt x="1253934" y="896220"/>
                </a:cubicBezTo>
                <a:cubicBezTo>
                  <a:pt x="1259450" y="907682"/>
                  <a:pt x="1259450" y="907682"/>
                  <a:pt x="1268607" y="903276"/>
                </a:cubicBezTo>
                <a:cubicBezTo>
                  <a:pt x="1273185" y="901073"/>
                  <a:pt x="1273185" y="901073"/>
                  <a:pt x="1273185" y="901073"/>
                </a:cubicBezTo>
                <a:lnTo>
                  <a:pt x="1275764" y="899832"/>
                </a:lnTo>
                <a:lnTo>
                  <a:pt x="1276619" y="899421"/>
                </a:lnTo>
                <a:cubicBezTo>
                  <a:pt x="1277763" y="898870"/>
                  <a:pt x="1277763" y="898870"/>
                  <a:pt x="1277763" y="898870"/>
                </a:cubicBezTo>
                <a:lnTo>
                  <a:pt x="1273950" y="914380"/>
                </a:lnTo>
                <a:cubicBezTo>
                  <a:pt x="1277763" y="898870"/>
                  <a:pt x="1283107" y="909974"/>
                  <a:pt x="1283107" y="909974"/>
                </a:cubicBezTo>
                <a:cubicBezTo>
                  <a:pt x="1288450" y="921078"/>
                  <a:pt x="1288450" y="921078"/>
                  <a:pt x="1288450" y="921078"/>
                </a:cubicBezTo>
                <a:cubicBezTo>
                  <a:pt x="1288450" y="921078"/>
                  <a:pt x="1288450" y="921078"/>
                  <a:pt x="1297902" y="916530"/>
                </a:cubicBezTo>
                <a:cubicBezTo>
                  <a:pt x="1297902" y="916530"/>
                  <a:pt x="1296566" y="913754"/>
                  <a:pt x="1295898" y="912366"/>
                </a:cubicBezTo>
                <a:lnTo>
                  <a:pt x="1295773" y="912104"/>
                </a:lnTo>
                <a:lnTo>
                  <a:pt x="1292559" y="905426"/>
                </a:lnTo>
                <a:cubicBezTo>
                  <a:pt x="1301715" y="901020"/>
                  <a:pt x="1301715" y="901020"/>
                  <a:pt x="1301715" y="901020"/>
                </a:cubicBezTo>
                <a:cubicBezTo>
                  <a:pt x="1301715" y="901020"/>
                  <a:pt x="1301715" y="901020"/>
                  <a:pt x="1307059" y="912124"/>
                </a:cubicBezTo>
                <a:cubicBezTo>
                  <a:pt x="1307059" y="912124"/>
                  <a:pt x="1307059" y="912124"/>
                  <a:pt x="1316215" y="907718"/>
                </a:cubicBezTo>
                <a:lnTo>
                  <a:pt x="1321559" y="918822"/>
                </a:lnTo>
                <a:cubicBezTo>
                  <a:pt x="1330715" y="914416"/>
                  <a:pt x="1330715" y="914416"/>
                  <a:pt x="1330715" y="914416"/>
                </a:cubicBezTo>
                <a:lnTo>
                  <a:pt x="1340167" y="909867"/>
                </a:lnTo>
                <a:cubicBezTo>
                  <a:pt x="1340167" y="909867"/>
                  <a:pt x="1340167" y="909867"/>
                  <a:pt x="1345683" y="921330"/>
                </a:cubicBezTo>
                <a:lnTo>
                  <a:pt x="1349324" y="905461"/>
                </a:lnTo>
                <a:lnTo>
                  <a:pt x="1358481" y="901055"/>
                </a:lnTo>
                <a:lnTo>
                  <a:pt x="1363996" y="912517"/>
                </a:lnTo>
                <a:cubicBezTo>
                  <a:pt x="1354840" y="916924"/>
                  <a:pt x="1354840" y="916924"/>
                  <a:pt x="1354840" y="916924"/>
                </a:cubicBezTo>
                <a:cubicBezTo>
                  <a:pt x="1363996" y="912517"/>
                  <a:pt x="1363996" y="912517"/>
                  <a:pt x="1363996" y="912517"/>
                </a:cubicBezTo>
                <a:lnTo>
                  <a:pt x="1369340" y="923622"/>
                </a:lnTo>
                <a:cubicBezTo>
                  <a:pt x="1369340" y="923622"/>
                  <a:pt x="1369340" y="923622"/>
                  <a:pt x="1360183" y="928028"/>
                </a:cubicBezTo>
                <a:lnTo>
                  <a:pt x="1365527" y="939132"/>
                </a:lnTo>
                <a:cubicBezTo>
                  <a:pt x="1370870" y="950236"/>
                  <a:pt x="1374683" y="934726"/>
                  <a:pt x="1374683" y="934726"/>
                </a:cubicBezTo>
                <a:lnTo>
                  <a:pt x="1369340" y="923622"/>
                </a:lnTo>
                <a:lnTo>
                  <a:pt x="1378496" y="919216"/>
                </a:lnTo>
                <a:cubicBezTo>
                  <a:pt x="1387948" y="914667"/>
                  <a:pt x="1382605" y="903563"/>
                  <a:pt x="1382605" y="903563"/>
                </a:cubicBezTo>
                <a:lnTo>
                  <a:pt x="1387948" y="914667"/>
                </a:lnTo>
                <a:lnTo>
                  <a:pt x="1397105" y="910261"/>
                </a:lnTo>
                <a:cubicBezTo>
                  <a:pt x="1397105" y="910261"/>
                  <a:pt x="1397105" y="910261"/>
                  <a:pt x="1406262" y="905855"/>
                </a:cubicBezTo>
                <a:lnTo>
                  <a:pt x="1400918" y="894751"/>
                </a:lnTo>
                <a:cubicBezTo>
                  <a:pt x="1400918" y="894751"/>
                  <a:pt x="1400918" y="894751"/>
                  <a:pt x="1395402" y="883288"/>
                </a:cubicBezTo>
                <a:cubicBezTo>
                  <a:pt x="1395402" y="883288"/>
                  <a:pt x="1395402" y="883288"/>
                  <a:pt x="1390059" y="872184"/>
                </a:cubicBezTo>
                <a:lnTo>
                  <a:pt x="1393872" y="856673"/>
                </a:lnTo>
                <a:lnTo>
                  <a:pt x="1399216" y="867778"/>
                </a:lnTo>
                <a:cubicBezTo>
                  <a:pt x="1399216" y="867778"/>
                  <a:pt x="1399216" y="867778"/>
                  <a:pt x="1408668" y="863229"/>
                </a:cubicBezTo>
                <a:cubicBezTo>
                  <a:pt x="1408668" y="863229"/>
                  <a:pt x="1408668" y="863229"/>
                  <a:pt x="1417824" y="858823"/>
                </a:cubicBezTo>
                <a:cubicBezTo>
                  <a:pt x="1417824" y="858823"/>
                  <a:pt x="1423168" y="869927"/>
                  <a:pt x="1417824" y="858823"/>
                </a:cubicBezTo>
                <a:cubicBezTo>
                  <a:pt x="1432324" y="865521"/>
                  <a:pt x="1432324" y="865521"/>
                  <a:pt x="1426981" y="854417"/>
                </a:cubicBezTo>
                <a:cubicBezTo>
                  <a:pt x="1426981" y="854417"/>
                  <a:pt x="1426981" y="854417"/>
                  <a:pt x="1432324" y="865521"/>
                </a:cubicBezTo>
                <a:cubicBezTo>
                  <a:pt x="1436137" y="850011"/>
                  <a:pt x="1436137" y="850011"/>
                  <a:pt x="1441481" y="861115"/>
                </a:cubicBezTo>
                <a:lnTo>
                  <a:pt x="1436137" y="850011"/>
                </a:lnTo>
                <a:lnTo>
                  <a:pt x="1426981" y="854417"/>
                </a:lnTo>
                <a:lnTo>
                  <a:pt x="1417824" y="858823"/>
                </a:lnTo>
                <a:cubicBezTo>
                  <a:pt x="1417824" y="858823"/>
                  <a:pt x="1417824" y="858823"/>
                  <a:pt x="1412481" y="847719"/>
                </a:cubicBezTo>
                <a:close/>
                <a:moveTo>
                  <a:pt x="616048" y="846672"/>
                </a:moveTo>
                <a:lnTo>
                  <a:pt x="617496" y="849681"/>
                </a:lnTo>
                <a:lnTo>
                  <a:pt x="617384" y="849448"/>
                </a:lnTo>
                <a:close/>
                <a:moveTo>
                  <a:pt x="240868" y="846396"/>
                </a:moveTo>
                <a:lnTo>
                  <a:pt x="243017" y="850862"/>
                </a:lnTo>
                <a:lnTo>
                  <a:pt x="242872" y="850560"/>
                </a:lnTo>
                <a:cubicBezTo>
                  <a:pt x="242204" y="849172"/>
                  <a:pt x="240868" y="846396"/>
                  <a:pt x="240868" y="846396"/>
                </a:cubicBezTo>
                <a:close/>
                <a:moveTo>
                  <a:pt x="1673290" y="846179"/>
                </a:moveTo>
                <a:lnTo>
                  <a:pt x="1663838" y="850727"/>
                </a:lnTo>
                <a:lnTo>
                  <a:pt x="1669182" y="861831"/>
                </a:lnTo>
                <a:cubicBezTo>
                  <a:pt x="1669182" y="861831"/>
                  <a:pt x="1669182" y="861831"/>
                  <a:pt x="1678634" y="857283"/>
                </a:cubicBezTo>
                <a:cubicBezTo>
                  <a:pt x="1678634" y="857283"/>
                  <a:pt x="1678634" y="857283"/>
                  <a:pt x="1673290" y="846179"/>
                </a:cubicBezTo>
                <a:close/>
                <a:moveTo>
                  <a:pt x="263526" y="845856"/>
                </a:moveTo>
                <a:lnTo>
                  <a:pt x="264820" y="848545"/>
                </a:lnTo>
                <a:cubicBezTo>
                  <a:pt x="264820" y="848545"/>
                  <a:pt x="264820" y="848545"/>
                  <a:pt x="264152" y="847157"/>
                </a:cubicBezTo>
                <a:close/>
                <a:moveTo>
                  <a:pt x="615380" y="845284"/>
                </a:moveTo>
                <a:cubicBezTo>
                  <a:pt x="606223" y="849690"/>
                  <a:pt x="606223" y="849690"/>
                  <a:pt x="620723" y="856389"/>
                </a:cubicBezTo>
                <a:lnTo>
                  <a:pt x="617496" y="849681"/>
                </a:lnTo>
                <a:lnTo>
                  <a:pt x="617551" y="849797"/>
                </a:lnTo>
                <a:lnTo>
                  <a:pt x="617634" y="849969"/>
                </a:lnTo>
                <a:cubicBezTo>
                  <a:pt x="617384" y="849448"/>
                  <a:pt x="616716" y="848060"/>
                  <a:pt x="615380" y="845284"/>
                </a:cubicBezTo>
                <a:close/>
                <a:moveTo>
                  <a:pt x="1649338" y="844029"/>
                </a:moveTo>
                <a:lnTo>
                  <a:pt x="1640182" y="848435"/>
                </a:lnTo>
                <a:cubicBezTo>
                  <a:pt x="1640182" y="848435"/>
                  <a:pt x="1640182" y="848435"/>
                  <a:pt x="1631025" y="852841"/>
                </a:cubicBezTo>
                <a:cubicBezTo>
                  <a:pt x="1636369" y="863945"/>
                  <a:pt x="1631025" y="852841"/>
                  <a:pt x="1636369" y="863945"/>
                </a:cubicBezTo>
                <a:cubicBezTo>
                  <a:pt x="1626917" y="868494"/>
                  <a:pt x="1621573" y="857389"/>
                  <a:pt x="1626917" y="868494"/>
                </a:cubicBezTo>
                <a:lnTo>
                  <a:pt x="1621573" y="857389"/>
                </a:lnTo>
                <a:cubicBezTo>
                  <a:pt x="1616230" y="846285"/>
                  <a:pt x="1621573" y="857389"/>
                  <a:pt x="1616230" y="846285"/>
                </a:cubicBezTo>
                <a:cubicBezTo>
                  <a:pt x="1616230" y="846285"/>
                  <a:pt x="1616230" y="846285"/>
                  <a:pt x="1607073" y="850691"/>
                </a:cubicBezTo>
                <a:lnTo>
                  <a:pt x="1612417" y="861796"/>
                </a:lnTo>
                <a:cubicBezTo>
                  <a:pt x="1612417" y="861796"/>
                  <a:pt x="1612417" y="861796"/>
                  <a:pt x="1617760" y="872900"/>
                </a:cubicBezTo>
                <a:cubicBezTo>
                  <a:pt x="1617760" y="872900"/>
                  <a:pt x="1617760" y="872900"/>
                  <a:pt x="1623103" y="884004"/>
                </a:cubicBezTo>
                <a:cubicBezTo>
                  <a:pt x="1623103" y="884004"/>
                  <a:pt x="1623103" y="884004"/>
                  <a:pt x="1632260" y="879598"/>
                </a:cubicBezTo>
                <a:lnTo>
                  <a:pt x="1626917" y="868494"/>
                </a:lnTo>
                <a:cubicBezTo>
                  <a:pt x="1626917" y="868494"/>
                  <a:pt x="1626917" y="868494"/>
                  <a:pt x="1636369" y="863945"/>
                </a:cubicBezTo>
                <a:lnTo>
                  <a:pt x="1640182" y="848435"/>
                </a:lnTo>
                <a:lnTo>
                  <a:pt x="1645525" y="859539"/>
                </a:lnTo>
                <a:cubicBezTo>
                  <a:pt x="1641712" y="875050"/>
                  <a:pt x="1645525" y="859539"/>
                  <a:pt x="1645525" y="859539"/>
                </a:cubicBezTo>
                <a:lnTo>
                  <a:pt x="1650869" y="870643"/>
                </a:lnTo>
                <a:cubicBezTo>
                  <a:pt x="1650869" y="870643"/>
                  <a:pt x="1650869" y="870643"/>
                  <a:pt x="1660025" y="866237"/>
                </a:cubicBezTo>
                <a:lnTo>
                  <a:pt x="1654682" y="855133"/>
                </a:lnTo>
                <a:cubicBezTo>
                  <a:pt x="1654682" y="855133"/>
                  <a:pt x="1654682" y="855133"/>
                  <a:pt x="1649338" y="844029"/>
                </a:cubicBezTo>
                <a:close/>
                <a:moveTo>
                  <a:pt x="1535636" y="843600"/>
                </a:moveTo>
                <a:cubicBezTo>
                  <a:pt x="1535636" y="843600"/>
                  <a:pt x="1535636" y="843600"/>
                  <a:pt x="1526184" y="848148"/>
                </a:cubicBezTo>
                <a:cubicBezTo>
                  <a:pt x="1535636" y="843600"/>
                  <a:pt x="1531527" y="859252"/>
                  <a:pt x="1535636" y="843600"/>
                </a:cubicBezTo>
                <a:cubicBezTo>
                  <a:pt x="1535636" y="843600"/>
                  <a:pt x="1540979" y="854704"/>
                  <a:pt x="1535636" y="843600"/>
                </a:cubicBezTo>
                <a:close/>
                <a:moveTo>
                  <a:pt x="1478403" y="843348"/>
                </a:moveTo>
                <a:cubicBezTo>
                  <a:pt x="1483918" y="854811"/>
                  <a:pt x="1483918" y="854811"/>
                  <a:pt x="1483918" y="854811"/>
                </a:cubicBezTo>
                <a:lnTo>
                  <a:pt x="1493075" y="850404"/>
                </a:lnTo>
                <a:cubicBezTo>
                  <a:pt x="1502527" y="845856"/>
                  <a:pt x="1502527" y="845856"/>
                  <a:pt x="1507870" y="856960"/>
                </a:cubicBezTo>
                <a:cubicBezTo>
                  <a:pt x="1507870" y="856960"/>
                  <a:pt x="1507870" y="856960"/>
                  <a:pt x="1502527" y="845856"/>
                </a:cubicBezTo>
                <a:cubicBezTo>
                  <a:pt x="1502527" y="845856"/>
                  <a:pt x="1502527" y="845856"/>
                  <a:pt x="1493075" y="850404"/>
                </a:cubicBezTo>
                <a:cubicBezTo>
                  <a:pt x="1493075" y="850404"/>
                  <a:pt x="1478403" y="843348"/>
                  <a:pt x="1483918" y="854811"/>
                </a:cubicBezTo>
                <a:close/>
                <a:moveTo>
                  <a:pt x="261579" y="841812"/>
                </a:moveTo>
                <a:lnTo>
                  <a:pt x="261634" y="841926"/>
                </a:lnTo>
                <a:lnTo>
                  <a:pt x="263526" y="845856"/>
                </a:lnTo>
                <a:close/>
                <a:moveTo>
                  <a:pt x="260562" y="839698"/>
                </a:moveTo>
                <a:lnTo>
                  <a:pt x="261579" y="841812"/>
                </a:lnTo>
                <a:lnTo>
                  <a:pt x="261480" y="841605"/>
                </a:lnTo>
                <a:close/>
                <a:moveTo>
                  <a:pt x="259476" y="837441"/>
                </a:moveTo>
                <a:lnTo>
                  <a:pt x="260562" y="839698"/>
                </a:lnTo>
                <a:lnTo>
                  <a:pt x="260144" y="838829"/>
                </a:lnTo>
                <a:cubicBezTo>
                  <a:pt x="259476" y="837441"/>
                  <a:pt x="259476" y="837441"/>
                  <a:pt x="259476" y="837441"/>
                </a:cubicBezTo>
                <a:close/>
                <a:moveTo>
                  <a:pt x="259476" y="837441"/>
                </a:moveTo>
                <a:lnTo>
                  <a:pt x="261649" y="841956"/>
                </a:lnTo>
                <a:lnTo>
                  <a:pt x="261634" y="841926"/>
                </a:lnTo>
                <a:close/>
                <a:moveTo>
                  <a:pt x="1691604" y="837366"/>
                </a:moveTo>
                <a:cubicBezTo>
                  <a:pt x="1691604" y="837366"/>
                  <a:pt x="1691604" y="837366"/>
                  <a:pt x="1682447" y="841772"/>
                </a:cubicBezTo>
                <a:lnTo>
                  <a:pt x="1687790" y="852876"/>
                </a:lnTo>
                <a:cubicBezTo>
                  <a:pt x="1687790" y="852876"/>
                  <a:pt x="1696947" y="848470"/>
                  <a:pt x="1691604" y="837366"/>
                </a:cubicBezTo>
                <a:cubicBezTo>
                  <a:pt x="1696947" y="848470"/>
                  <a:pt x="1696947" y="848470"/>
                  <a:pt x="1696947" y="848470"/>
                </a:cubicBezTo>
                <a:close/>
                <a:moveTo>
                  <a:pt x="1577901" y="836937"/>
                </a:moveTo>
                <a:lnTo>
                  <a:pt x="1568449" y="841485"/>
                </a:lnTo>
                <a:cubicBezTo>
                  <a:pt x="1568449" y="841485"/>
                  <a:pt x="1573792" y="852590"/>
                  <a:pt x="1568449" y="841485"/>
                </a:cubicBezTo>
                <a:cubicBezTo>
                  <a:pt x="1577901" y="836937"/>
                  <a:pt x="1577901" y="836937"/>
                  <a:pt x="1577901" y="836937"/>
                </a:cubicBezTo>
                <a:close/>
                <a:moveTo>
                  <a:pt x="577051" y="835936"/>
                </a:moveTo>
                <a:lnTo>
                  <a:pt x="567599" y="840484"/>
                </a:lnTo>
                <a:cubicBezTo>
                  <a:pt x="577051" y="835936"/>
                  <a:pt x="577051" y="835936"/>
                  <a:pt x="577051" y="835936"/>
                </a:cubicBezTo>
                <a:cubicBezTo>
                  <a:pt x="582567" y="847399"/>
                  <a:pt x="582567" y="847399"/>
                  <a:pt x="582567" y="847399"/>
                </a:cubicBezTo>
                <a:cubicBezTo>
                  <a:pt x="577051" y="835936"/>
                  <a:pt x="577051" y="835936"/>
                  <a:pt x="577051" y="835936"/>
                </a:cubicBezTo>
                <a:close/>
                <a:moveTo>
                  <a:pt x="235352" y="834933"/>
                </a:moveTo>
                <a:lnTo>
                  <a:pt x="240868" y="846396"/>
                </a:lnTo>
                <a:lnTo>
                  <a:pt x="231711" y="850802"/>
                </a:lnTo>
                <a:cubicBezTo>
                  <a:pt x="231711" y="850802"/>
                  <a:pt x="226195" y="839340"/>
                  <a:pt x="217039" y="843746"/>
                </a:cubicBezTo>
                <a:lnTo>
                  <a:pt x="226195" y="839340"/>
                </a:lnTo>
                <a:close/>
                <a:moveTo>
                  <a:pt x="1553949" y="834787"/>
                </a:moveTo>
                <a:cubicBezTo>
                  <a:pt x="1555285" y="837563"/>
                  <a:pt x="1555953" y="838951"/>
                  <a:pt x="1556287" y="839645"/>
                </a:cubicBezTo>
                <a:lnTo>
                  <a:pt x="1556375" y="839829"/>
                </a:lnTo>
                <a:lnTo>
                  <a:pt x="1556828" y="840771"/>
                </a:lnTo>
                <a:lnTo>
                  <a:pt x="1556954" y="841033"/>
                </a:lnTo>
                <a:cubicBezTo>
                  <a:pt x="1557288" y="841727"/>
                  <a:pt x="1557956" y="843116"/>
                  <a:pt x="1559292" y="845892"/>
                </a:cubicBezTo>
                <a:cubicBezTo>
                  <a:pt x="1550136" y="850298"/>
                  <a:pt x="1544792" y="839194"/>
                  <a:pt x="1544792" y="839194"/>
                </a:cubicBezTo>
                <a:cubicBezTo>
                  <a:pt x="1544792" y="839194"/>
                  <a:pt x="1544792" y="839194"/>
                  <a:pt x="1550136" y="850298"/>
                </a:cubicBezTo>
                <a:lnTo>
                  <a:pt x="1559292" y="845892"/>
                </a:lnTo>
                <a:lnTo>
                  <a:pt x="1556828" y="840771"/>
                </a:lnTo>
                <a:lnTo>
                  <a:pt x="1556621" y="840339"/>
                </a:lnTo>
                <a:lnTo>
                  <a:pt x="1556375" y="839829"/>
                </a:lnTo>
                <a:close/>
                <a:moveTo>
                  <a:pt x="1700760" y="832960"/>
                </a:moveTo>
                <a:lnTo>
                  <a:pt x="1706103" y="844064"/>
                </a:lnTo>
                <a:lnTo>
                  <a:pt x="1704809" y="841376"/>
                </a:lnTo>
                <a:close/>
                <a:moveTo>
                  <a:pt x="301741" y="830779"/>
                </a:moveTo>
                <a:lnTo>
                  <a:pt x="292289" y="835327"/>
                </a:lnTo>
                <a:lnTo>
                  <a:pt x="297633" y="846431"/>
                </a:lnTo>
                <a:lnTo>
                  <a:pt x="307085" y="841883"/>
                </a:lnTo>
                <a:cubicBezTo>
                  <a:pt x="307085" y="841883"/>
                  <a:pt x="307085" y="841883"/>
                  <a:pt x="301741" y="830779"/>
                </a:cubicBezTo>
                <a:close/>
                <a:moveTo>
                  <a:pt x="244509" y="830527"/>
                </a:moveTo>
                <a:lnTo>
                  <a:pt x="250024" y="841990"/>
                </a:lnTo>
                <a:cubicBezTo>
                  <a:pt x="244509" y="830527"/>
                  <a:pt x="244509" y="830527"/>
                  <a:pt x="244509" y="830527"/>
                </a:cubicBezTo>
                <a:close/>
                <a:moveTo>
                  <a:pt x="1608460" y="830138"/>
                </a:moveTo>
                <a:lnTo>
                  <a:pt x="1608565" y="830357"/>
                </a:lnTo>
                <a:lnTo>
                  <a:pt x="1610714" y="834823"/>
                </a:lnTo>
                <a:cubicBezTo>
                  <a:pt x="1609378" y="832047"/>
                  <a:pt x="1608710" y="830659"/>
                  <a:pt x="1608460" y="830138"/>
                </a:cubicBezTo>
                <a:close/>
                <a:moveTo>
                  <a:pt x="1710212" y="828412"/>
                </a:moveTo>
                <a:lnTo>
                  <a:pt x="1700760" y="832960"/>
                </a:lnTo>
                <a:cubicBezTo>
                  <a:pt x="1700760" y="832960"/>
                  <a:pt x="1700760" y="832960"/>
                  <a:pt x="1701428" y="834348"/>
                </a:cubicBezTo>
                <a:lnTo>
                  <a:pt x="1704809" y="841376"/>
                </a:lnTo>
                <a:lnTo>
                  <a:pt x="1705435" y="842676"/>
                </a:lnTo>
                <a:cubicBezTo>
                  <a:pt x="1706103" y="844064"/>
                  <a:pt x="1706103" y="844064"/>
                  <a:pt x="1706103" y="844064"/>
                </a:cubicBezTo>
                <a:cubicBezTo>
                  <a:pt x="1700760" y="832960"/>
                  <a:pt x="1700760" y="832960"/>
                  <a:pt x="1710212" y="828412"/>
                </a:cubicBezTo>
                <a:close/>
                <a:moveTo>
                  <a:pt x="253961" y="825979"/>
                </a:moveTo>
                <a:lnTo>
                  <a:pt x="244509" y="830527"/>
                </a:lnTo>
                <a:cubicBezTo>
                  <a:pt x="253961" y="825979"/>
                  <a:pt x="253961" y="825979"/>
                  <a:pt x="253961" y="825979"/>
                </a:cubicBezTo>
                <a:close/>
                <a:moveTo>
                  <a:pt x="1605371" y="823719"/>
                </a:moveTo>
                <a:cubicBezTo>
                  <a:pt x="1610714" y="834823"/>
                  <a:pt x="1610714" y="834823"/>
                  <a:pt x="1601557" y="839229"/>
                </a:cubicBezTo>
                <a:lnTo>
                  <a:pt x="1596214" y="828125"/>
                </a:lnTo>
                <a:lnTo>
                  <a:pt x="1592401" y="843635"/>
                </a:lnTo>
                <a:lnTo>
                  <a:pt x="1601557" y="839229"/>
                </a:lnTo>
                <a:cubicBezTo>
                  <a:pt x="1601557" y="839229"/>
                  <a:pt x="1601557" y="839229"/>
                  <a:pt x="1610714" y="834823"/>
                </a:cubicBezTo>
                <a:cubicBezTo>
                  <a:pt x="1610714" y="834823"/>
                  <a:pt x="1609378" y="832047"/>
                  <a:pt x="1608710" y="830659"/>
                </a:cubicBezTo>
                <a:lnTo>
                  <a:pt x="1608565" y="830357"/>
                </a:lnTo>
                <a:close/>
                <a:moveTo>
                  <a:pt x="1899461" y="820280"/>
                </a:moveTo>
                <a:cubicBezTo>
                  <a:pt x="1904804" y="831384"/>
                  <a:pt x="1899461" y="820280"/>
                  <a:pt x="1899461" y="820280"/>
                </a:cubicBezTo>
                <a:close/>
                <a:moveTo>
                  <a:pt x="476318" y="815590"/>
                </a:moveTo>
                <a:lnTo>
                  <a:pt x="481661" y="826695"/>
                </a:lnTo>
                <a:cubicBezTo>
                  <a:pt x="481661" y="826695"/>
                  <a:pt x="481661" y="826695"/>
                  <a:pt x="476318" y="815590"/>
                </a:cubicBezTo>
                <a:close/>
                <a:moveTo>
                  <a:pt x="224665" y="812725"/>
                </a:moveTo>
                <a:cubicBezTo>
                  <a:pt x="230009" y="823829"/>
                  <a:pt x="239165" y="819423"/>
                  <a:pt x="239165" y="819423"/>
                </a:cubicBezTo>
                <a:cubicBezTo>
                  <a:pt x="244509" y="830527"/>
                  <a:pt x="244509" y="830527"/>
                  <a:pt x="244509" y="830527"/>
                </a:cubicBezTo>
                <a:lnTo>
                  <a:pt x="235352" y="834933"/>
                </a:lnTo>
                <a:cubicBezTo>
                  <a:pt x="235352" y="834933"/>
                  <a:pt x="235352" y="834933"/>
                  <a:pt x="230009" y="823829"/>
                </a:cubicBezTo>
                <a:cubicBezTo>
                  <a:pt x="230009" y="823829"/>
                  <a:pt x="230009" y="823829"/>
                  <a:pt x="224665" y="812725"/>
                </a:cubicBezTo>
                <a:close/>
                <a:moveTo>
                  <a:pt x="1723182" y="808495"/>
                </a:moveTo>
                <a:cubicBezTo>
                  <a:pt x="1714025" y="812901"/>
                  <a:pt x="1719369" y="824005"/>
                  <a:pt x="1714025" y="812901"/>
                </a:cubicBezTo>
                <a:lnTo>
                  <a:pt x="1719369" y="824005"/>
                </a:lnTo>
                <a:lnTo>
                  <a:pt x="1728525" y="819599"/>
                </a:lnTo>
                <a:close/>
                <a:moveTo>
                  <a:pt x="233822" y="808319"/>
                </a:moveTo>
                <a:lnTo>
                  <a:pt x="235951" y="812744"/>
                </a:lnTo>
                <a:lnTo>
                  <a:pt x="235826" y="812483"/>
                </a:lnTo>
                <a:cubicBezTo>
                  <a:pt x="235158" y="811095"/>
                  <a:pt x="233822" y="808319"/>
                  <a:pt x="233822" y="808319"/>
                </a:cubicBezTo>
                <a:close/>
                <a:moveTo>
                  <a:pt x="1370072" y="807214"/>
                </a:moveTo>
                <a:lnTo>
                  <a:pt x="1370197" y="807473"/>
                </a:lnTo>
                <a:lnTo>
                  <a:pt x="1372326" y="811898"/>
                </a:lnTo>
                <a:cubicBezTo>
                  <a:pt x="1370990" y="809122"/>
                  <a:pt x="1370322" y="807734"/>
                  <a:pt x="1370072" y="807214"/>
                </a:cubicBezTo>
                <a:close/>
                <a:moveTo>
                  <a:pt x="243274" y="803770"/>
                </a:moveTo>
                <a:cubicBezTo>
                  <a:pt x="243274" y="803770"/>
                  <a:pt x="243274" y="803770"/>
                  <a:pt x="243942" y="805158"/>
                </a:cubicBezTo>
                <a:lnTo>
                  <a:pt x="246468" y="810409"/>
                </a:lnTo>
                <a:lnTo>
                  <a:pt x="246363" y="810190"/>
                </a:lnTo>
                <a:cubicBezTo>
                  <a:pt x="246613" y="810710"/>
                  <a:pt x="247281" y="812099"/>
                  <a:pt x="248617" y="814875"/>
                </a:cubicBezTo>
                <a:cubicBezTo>
                  <a:pt x="239165" y="819423"/>
                  <a:pt x="239165" y="819423"/>
                  <a:pt x="239165" y="819423"/>
                </a:cubicBezTo>
                <a:lnTo>
                  <a:pt x="235951" y="812744"/>
                </a:lnTo>
                <a:lnTo>
                  <a:pt x="236076" y="813003"/>
                </a:lnTo>
                <a:cubicBezTo>
                  <a:pt x="235826" y="812483"/>
                  <a:pt x="235158" y="811095"/>
                  <a:pt x="233822" y="808319"/>
                </a:cubicBezTo>
                <a:cubicBezTo>
                  <a:pt x="243274" y="803770"/>
                  <a:pt x="243274" y="803770"/>
                  <a:pt x="243274" y="803770"/>
                </a:cubicBezTo>
                <a:close/>
                <a:moveTo>
                  <a:pt x="219322" y="801621"/>
                </a:moveTo>
                <a:cubicBezTo>
                  <a:pt x="228478" y="797214"/>
                  <a:pt x="233822" y="808319"/>
                  <a:pt x="233822" y="808319"/>
                </a:cubicBezTo>
                <a:close/>
                <a:moveTo>
                  <a:pt x="1366983" y="800794"/>
                </a:moveTo>
                <a:cubicBezTo>
                  <a:pt x="1366983" y="800794"/>
                  <a:pt x="1366983" y="800794"/>
                  <a:pt x="1363170" y="816304"/>
                </a:cubicBezTo>
                <a:lnTo>
                  <a:pt x="1372326" y="811898"/>
                </a:lnTo>
                <a:cubicBezTo>
                  <a:pt x="1372326" y="811898"/>
                  <a:pt x="1377670" y="823003"/>
                  <a:pt x="1368513" y="827409"/>
                </a:cubicBezTo>
                <a:cubicBezTo>
                  <a:pt x="1368513" y="827409"/>
                  <a:pt x="1368513" y="827409"/>
                  <a:pt x="1359356" y="831815"/>
                </a:cubicBezTo>
                <a:cubicBezTo>
                  <a:pt x="1359356" y="831815"/>
                  <a:pt x="1368513" y="827409"/>
                  <a:pt x="1373856" y="838513"/>
                </a:cubicBezTo>
                <a:lnTo>
                  <a:pt x="1368513" y="827409"/>
                </a:lnTo>
                <a:cubicBezTo>
                  <a:pt x="1368513" y="827409"/>
                  <a:pt x="1368513" y="827409"/>
                  <a:pt x="1377670" y="823003"/>
                </a:cubicBezTo>
                <a:cubicBezTo>
                  <a:pt x="1377670" y="823003"/>
                  <a:pt x="1377670" y="823003"/>
                  <a:pt x="1372326" y="811898"/>
                </a:cubicBezTo>
                <a:cubicBezTo>
                  <a:pt x="1381778" y="807350"/>
                  <a:pt x="1381778" y="807350"/>
                  <a:pt x="1381778" y="807350"/>
                </a:cubicBezTo>
                <a:cubicBezTo>
                  <a:pt x="1372326" y="811898"/>
                  <a:pt x="1372326" y="811898"/>
                  <a:pt x="1372326" y="811898"/>
                </a:cubicBezTo>
                <a:cubicBezTo>
                  <a:pt x="1372326" y="811898"/>
                  <a:pt x="1370990" y="809122"/>
                  <a:pt x="1370322" y="807734"/>
                </a:cubicBezTo>
                <a:lnTo>
                  <a:pt x="1370197" y="807473"/>
                </a:lnTo>
                <a:close/>
                <a:moveTo>
                  <a:pt x="465459" y="793024"/>
                </a:moveTo>
                <a:cubicBezTo>
                  <a:pt x="465459" y="793024"/>
                  <a:pt x="465459" y="793024"/>
                  <a:pt x="456007" y="797572"/>
                </a:cubicBezTo>
                <a:lnTo>
                  <a:pt x="461523" y="809035"/>
                </a:lnTo>
                <a:lnTo>
                  <a:pt x="470975" y="804486"/>
                </a:lnTo>
                <a:cubicBezTo>
                  <a:pt x="470975" y="804486"/>
                  <a:pt x="470975" y="804486"/>
                  <a:pt x="465459" y="793024"/>
                </a:cubicBezTo>
                <a:close/>
                <a:moveTo>
                  <a:pt x="1874102" y="791015"/>
                </a:moveTo>
                <a:cubicBezTo>
                  <a:pt x="1879445" y="802119"/>
                  <a:pt x="1879445" y="802119"/>
                  <a:pt x="1879445" y="802119"/>
                </a:cubicBezTo>
                <a:close/>
                <a:moveTo>
                  <a:pt x="1883258" y="786609"/>
                </a:moveTo>
                <a:lnTo>
                  <a:pt x="1874102" y="791015"/>
                </a:lnTo>
                <a:cubicBezTo>
                  <a:pt x="1874102" y="791015"/>
                  <a:pt x="1874102" y="791015"/>
                  <a:pt x="1879445" y="802119"/>
                </a:cubicBezTo>
                <a:cubicBezTo>
                  <a:pt x="1879445" y="802119"/>
                  <a:pt x="1879445" y="802119"/>
                  <a:pt x="1878263" y="802688"/>
                </a:cubicBezTo>
                <a:lnTo>
                  <a:pt x="1877475" y="803067"/>
                </a:lnTo>
                <a:lnTo>
                  <a:pt x="1869993" y="806667"/>
                </a:lnTo>
                <a:cubicBezTo>
                  <a:pt x="1869993" y="806667"/>
                  <a:pt x="1869993" y="806667"/>
                  <a:pt x="1860837" y="811074"/>
                </a:cubicBezTo>
                <a:lnTo>
                  <a:pt x="1866180" y="822178"/>
                </a:lnTo>
                <a:lnTo>
                  <a:pt x="1857023" y="826584"/>
                </a:lnTo>
                <a:cubicBezTo>
                  <a:pt x="1857023" y="826584"/>
                  <a:pt x="1857023" y="826584"/>
                  <a:pt x="1847867" y="830990"/>
                </a:cubicBezTo>
                <a:cubicBezTo>
                  <a:pt x="1853383" y="842453"/>
                  <a:pt x="1853383" y="842453"/>
                  <a:pt x="1862539" y="838047"/>
                </a:cubicBezTo>
                <a:cubicBezTo>
                  <a:pt x="1862539" y="838047"/>
                  <a:pt x="1862539" y="838047"/>
                  <a:pt x="1871696" y="833640"/>
                </a:cubicBezTo>
                <a:lnTo>
                  <a:pt x="1866180" y="822178"/>
                </a:lnTo>
                <a:cubicBezTo>
                  <a:pt x="1866180" y="822178"/>
                  <a:pt x="1866180" y="822178"/>
                  <a:pt x="1875337" y="817772"/>
                </a:cubicBezTo>
                <a:lnTo>
                  <a:pt x="1879445" y="802119"/>
                </a:lnTo>
                <a:close/>
                <a:moveTo>
                  <a:pt x="393898" y="786432"/>
                </a:moveTo>
                <a:cubicBezTo>
                  <a:pt x="393898" y="786432"/>
                  <a:pt x="399242" y="797537"/>
                  <a:pt x="393898" y="786432"/>
                </a:cubicBezTo>
                <a:close/>
                <a:moveTo>
                  <a:pt x="1826321" y="786215"/>
                </a:moveTo>
                <a:cubicBezTo>
                  <a:pt x="1826321" y="786215"/>
                  <a:pt x="1826321" y="786215"/>
                  <a:pt x="1816869" y="790763"/>
                </a:cubicBezTo>
                <a:cubicBezTo>
                  <a:pt x="1816869" y="790763"/>
                  <a:pt x="1816869" y="790763"/>
                  <a:pt x="1822385" y="802226"/>
                </a:cubicBezTo>
                <a:close/>
                <a:moveTo>
                  <a:pt x="1745604" y="784030"/>
                </a:moveTo>
                <a:cubicBezTo>
                  <a:pt x="1745604" y="784030"/>
                  <a:pt x="1745604" y="784030"/>
                  <a:pt x="1750947" y="795134"/>
                </a:cubicBezTo>
                <a:lnTo>
                  <a:pt x="1756290" y="806239"/>
                </a:lnTo>
                <a:lnTo>
                  <a:pt x="1765447" y="801832"/>
                </a:lnTo>
                <a:cubicBezTo>
                  <a:pt x="1760104" y="790728"/>
                  <a:pt x="1760104" y="790728"/>
                  <a:pt x="1750947" y="795134"/>
                </a:cubicBezTo>
                <a:cubicBezTo>
                  <a:pt x="1750947" y="795134"/>
                  <a:pt x="1750947" y="795134"/>
                  <a:pt x="1745604" y="784030"/>
                </a:cubicBezTo>
                <a:close/>
                <a:moveTo>
                  <a:pt x="1221558" y="782068"/>
                </a:moveTo>
                <a:cubicBezTo>
                  <a:pt x="1221808" y="782589"/>
                  <a:pt x="1222476" y="783977"/>
                  <a:pt x="1223812" y="786753"/>
                </a:cubicBezTo>
                <a:cubicBezTo>
                  <a:pt x="1223812" y="786753"/>
                  <a:pt x="1220807" y="780507"/>
                  <a:pt x="1221558" y="782068"/>
                </a:cubicBezTo>
                <a:close/>
                <a:moveTo>
                  <a:pt x="1835477" y="781809"/>
                </a:moveTo>
                <a:cubicBezTo>
                  <a:pt x="1840993" y="793271"/>
                  <a:pt x="1835477" y="781809"/>
                  <a:pt x="1840993" y="793271"/>
                </a:cubicBezTo>
                <a:cubicBezTo>
                  <a:pt x="1835477" y="781809"/>
                  <a:pt x="1831837" y="797678"/>
                  <a:pt x="1831837" y="797678"/>
                </a:cubicBezTo>
                <a:cubicBezTo>
                  <a:pt x="1831837" y="797678"/>
                  <a:pt x="1831837" y="797678"/>
                  <a:pt x="1840993" y="793271"/>
                </a:cubicBezTo>
                <a:cubicBezTo>
                  <a:pt x="1840993" y="793271"/>
                  <a:pt x="1850150" y="788865"/>
                  <a:pt x="1835477" y="781809"/>
                </a:cubicBezTo>
                <a:close/>
                <a:moveTo>
                  <a:pt x="1761703" y="770617"/>
                </a:moveTo>
                <a:lnTo>
                  <a:pt x="1761737" y="770687"/>
                </a:lnTo>
                <a:lnTo>
                  <a:pt x="1761849" y="770919"/>
                </a:lnTo>
                <a:cubicBezTo>
                  <a:pt x="1762538" y="772352"/>
                  <a:pt x="1763917" y="775218"/>
                  <a:pt x="1763917" y="775218"/>
                </a:cubicBezTo>
                <a:lnTo>
                  <a:pt x="1763152" y="773628"/>
                </a:lnTo>
                <a:close/>
                <a:moveTo>
                  <a:pt x="1905680" y="762144"/>
                </a:moveTo>
                <a:lnTo>
                  <a:pt x="1911024" y="773248"/>
                </a:lnTo>
                <a:lnTo>
                  <a:pt x="1909842" y="773817"/>
                </a:lnTo>
                <a:lnTo>
                  <a:pt x="1909842" y="773817"/>
                </a:lnTo>
                <a:cubicBezTo>
                  <a:pt x="1909688" y="770472"/>
                  <a:pt x="1908352" y="767696"/>
                  <a:pt x="1905680" y="762144"/>
                </a:cubicBezTo>
                <a:close/>
                <a:moveTo>
                  <a:pt x="1767853" y="759207"/>
                </a:moveTo>
                <a:cubicBezTo>
                  <a:pt x="1767853" y="759207"/>
                  <a:pt x="1767853" y="759207"/>
                  <a:pt x="1758401" y="763755"/>
                </a:cubicBezTo>
                <a:lnTo>
                  <a:pt x="1761703" y="770617"/>
                </a:lnTo>
                <a:lnTo>
                  <a:pt x="1761590" y="770382"/>
                </a:lnTo>
                <a:lnTo>
                  <a:pt x="1763152" y="773628"/>
                </a:lnTo>
                <a:lnTo>
                  <a:pt x="1763227" y="773785"/>
                </a:lnTo>
                <a:cubicBezTo>
                  <a:pt x="1763917" y="775218"/>
                  <a:pt x="1763917" y="775218"/>
                  <a:pt x="1763917" y="775218"/>
                </a:cubicBezTo>
                <a:cubicBezTo>
                  <a:pt x="1763917" y="775218"/>
                  <a:pt x="1763917" y="775218"/>
                  <a:pt x="1754760" y="779624"/>
                </a:cubicBezTo>
                <a:lnTo>
                  <a:pt x="1760104" y="790728"/>
                </a:lnTo>
                <a:lnTo>
                  <a:pt x="1769260" y="786322"/>
                </a:lnTo>
                <a:cubicBezTo>
                  <a:pt x="1769260" y="786322"/>
                  <a:pt x="1769260" y="786322"/>
                  <a:pt x="1778712" y="781774"/>
                </a:cubicBezTo>
                <a:lnTo>
                  <a:pt x="1773369" y="770669"/>
                </a:lnTo>
                <a:close/>
                <a:moveTo>
                  <a:pt x="1257124" y="751278"/>
                </a:moveTo>
                <a:cubicBezTo>
                  <a:pt x="1252385" y="751636"/>
                  <a:pt x="1255391" y="757882"/>
                  <a:pt x="1255391" y="757882"/>
                </a:cubicBezTo>
                <a:cubicBezTo>
                  <a:pt x="1255391" y="757882"/>
                  <a:pt x="1255391" y="757882"/>
                  <a:pt x="1264843" y="753333"/>
                </a:cubicBezTo>
                <a:cubicBezTo>
                  <a:pt x="1255391" y="757882"/>
                  <a:pt x="1264843" y="753333"/>
                  <a:pt x="1270186" y="764438"/>
                </a:cubicBezTo>
                <a:cubicBezTo>
                  <a:pt x="1270186" y="764438"/>
                  <a:pt x="1270186" y="764438"/>
                  <a:pt x="1264843" y="753333"/>
                </a:cubicBezTo>
                <a:cubicBezTo>
                  <a:pt x="1261144" y="751694"/>
                  <a:pt x="1258704" y="751159"/>
                  <a:pt x="1257124" y="751278"/>
                </a:cubicBezTo>
                <a:close/>
                <a:moveTo>
                  <a:pt x="1307108" y="746671"/>
                </a:moveTo>
                <a:cubicBezTo>
                  <a:pt x="1307108" y="746671"/>
                  <a:pt x="1307108" y="746671"/>
                  <a:pt x="1312451" y="757775"/>
                </a:cubicBezTo>
                <a:lnTo>
                  <a:pt x="1302999" y="762323"/>
                </a:lnTo>
                <a:cubicBezTo>
                  <a:pt x="1302999" y="762323"/>
                  <a:pt x="1308343" y="773428"/>
                  <a:pt x="1312451" y="757775"/>
                </a:cubicBezTo>
                <a:cubicBezTo>
                  <a:pt x="1312451" y="757775"/>
                  <a:pt x="1312451" y="757775"/>
                  <a:pt x="1307108" y="746671"/>
                </a:cubicBezTo>
                <a:close/>
                <a:moveTo>
                  <a:pt x="124084" y="745069"/>
                </a:moveTo>
                <a:lnTo>
                  <a:pt x="124209" y="745328"/>
                </a:lnTo>
                <a:lnTo>
                  <a:pt x="126338" y="749754"/>
                </a:lnTo>
                <a:cubicBezTo>
                  <a:pt x="125002" y="746978"/>
                  <a:pt x="124334" y="745590"/>
                  <a:pt x="124084" y="745069"/>
                </a:cubicBezTo>
                <a:close/>
                <a:moveTo>
                  <a:pt x="1747714" y="741547"/>
                </a:moveTo>
                <a:cubicBezTo>
                  <a:pt x="1747714" y="741547"/>
                  <a:pt x="1747714" y="741547"/>
                  <a:pt x="1738558" y="745953"/>
                </a:cubicBezTo>
                <a:cubicBezTo>
                  <a:pt x="1738558" y="745953"/>
                  <a:pt x="1738558" y="745953"/>
                  <a:pt x="1743901" y="757057"/>
                </a:cubicBezTo>
                <a:cubicBezTo>
                  <a:pt x="1747714" y="741547"/>
                  <a:pt x="1747714" y="741547"/>
                  <a:pt x="1753058" y="752651"/>
                </a:cubicBezTo>
                <a:cubicBezTo>
                  <a:pt x="1753058" y="752651"/>
                  <a:pt x="1753058" y="752651"/>
                  <a:pt x="1747714" y="741547"/>
                </a:cubicBezTo>
                <a:close/>
                <a:moveTo>
                  <a:pt x="1850047" y="741027"/>
                </a:moveTo>
                <a:lnTo>
                  <a:pt x="1851888" y="744852"/>
                </a:lnTo>
                <a:cubicBezTo>
                  <a:pt x="1852556" y="746240"/>
                  <a:pt x="1852556" y="746240"/>
                  <a:pt x="1852556" y="746240"/>
                </a:cubicBezTo>
                <a:cubicBezTo>
                  <a:pt x="1847830" y="748514"/>
                  <a:pt x="1845467" y="749651"/>
                  <a:pt x="1845944" y="747712"/>
                </a:cubicBezTo>
                <a:close/>
                <a:moveTo>
                  <a:pt x="1463076" y="740437"/>
                </a:moveTo>
                <a:cubicBezTo>
                  <a:pt x="1463076" y="740437"/>
                  <a:pt x="1464455" y="743303"/>
                  <a:pt x="1465144" y="744736"/>
                </a:cubicBezTo>
                <a:lnTo>
                  <a:pt x="1465256" y="744968"/>
                </a:lnTo>
                <a:lnTo>
                  <a:pt x="1465403" y="745273"/>
                </a:lnTo>
                <a:cubicBezTo>
                  <a:pt x="1465145" y="744735"/>
                  <a:pt x="1464455" y="743303"/>
                  <a:pt x="1463076" y="740437"/>
                </a:cubicBezTo>
                <a:close/>
                <a:moveTo>
                  <a:pt x="1439124" y="738287"/>
                </a:moveTo>
                <a:cubicBezTo>
                  <a:pt x="1439124" y="738287"/>
                  <a:pt x="1439124" y="738287"/>
                  <a:pt x="1444467" y="749392"/>
                </a:cubicBezTo>
                <a:cubicBezTo>
                  <a:pt x="1444467" y="749392"/>
                  <a:pt x="1444467" y="749392"/>
                  <a:pt x="1439124" y="738287"/>
                </a:cubicBezTo>
                <a:close/>
                <a:moveTo>
                  <a:pt x="1382186" y="737894"/>
                </a:moveTo>
                <a:lnTo>
                  <a:pt x="1373030" y="742300"/>
                </a:lnTo>
                <a:cubicBezTo>
                  <a:pt x="1373030" y="742300"/>
                  <a:pt x="1373030" y="742300"/>
                  <a:pt x="1378546" y="753762"/>
                </a:cubicBezTo>
                <a:cubicBezTo>
                  <a:pt x="1369389" y="758169"/>
                  <a:pt x="1369389" y="758169"/>
                  <a:pt x="1369389" y="758169"/>
                </a:cubicBezTo>
                <a:cubicBezTo>
                  <a:pt x="1369389" y="758169"/>
                  <a:pt x="1369389" y="758169"/>
                  <a:pt x="1363873" y="746706"/>
                </a:cubicBezTo>
                <a:lnTo>
                  <a:pt x="1354717" y="751112"/>
                </a:lnTo>
                <a:cubicBezTo>
                  <a:pt x="1360232" y="762575"/>
                  <a:pt x="1360232" y="762575"/>
                  <a:pt x="1360232" y="762575"/>
                </a:cubicBezTo>
                <a:cubicBezTo>
                  <a:pt x="1360232" y="762575"/>
                  <a:pt x="1360232" y="762575"/>
                  <a:pt x="1365576" y="773679"/>
                </a:cubicBezTo>
                <a:lnTo>
                  <a:pt x="1360232" y="762575"/>
                </a:lnTo>
                <a:cubicBezTo>
                  <a:pt x="1360232" y="762575"/>
                  <a:pt x="1360232" y="762575"/>
                  <a:pt x="1369389" y="758169"/>
                </a:cubicBezTo>
                <a:cubicBezTo>
                  <a:pt x="1369389" y="758169"/>
                  <a:pt x="1369389" y="758169"/>
                  <a:pt x="1374732" y="769273"/>
                </a:cubicBezTo>
                <a:cubicBezTo>
                  <a:pt x="1374732" y="769273"/>
                  <a:pt x="1374732" y="769273"/>
                  <a:pt x="1369389" y="758169"/>
                </a:cubicBezTo>
                <a:lnTo>
                  <a:pt x="1378546" y="753762"/>
                </a:lnTo>
                <a:cubicBezTo>
                  <a:pt x="1378546" y="753762"/>
                  <a:pt x="1379882" y="756538"/>
                  <a:pt x="1380550" y="757927"/>
                </a:cubicBezTo>
                <a:lnTo>
                  <a:pt x="1380675" y="758188"/>
                </a:lnTo>
                <a:lnTo>
                  <a:pt x="1380800" y="758447"/>
                </a:lnTo>
                <a:cubicBezTo>
                  <a:pt x="1380550" y="757927"/>
                  <a:pt x="1379882" y="756538"/>
                  <a:pt x="1378546" y="753762"/>
                </a:cubicBezTo>
                <a:cubicBezTo>
                  <a:pt x="1387702" y="749356"/>
                  <a:pt x="1378546" y="753762"/>
                  <a:pt x="1382186" y="737894"/>
                </a:cubicBezTo>
                <a:close/>
                <a:moveTo>
                  <a:pt x="1505513" y="734133"/>
                </a:moveTo>
                <a:cubicBezTo>
                  <a:pt x="1505513" y="734133"/>
                  <a:pt x="1505513" y="734133"/>
                  <a:pt x="1496357" y="738539"/>
                </a:cubicBezTo>
                <a:lnTo>
                  <a:pt x="1501700" y="749643"/>
                </a:lnTo>
                <a:cubicBezTo>
                  <a:pt x="1501700" y="749643"/>
                  <a:pt x="1501700" y="749643"/>
                  <a:pt x="1510857" y="745237"/>
                </a:cubicBezTo>
                <a:cubicBezTo>
                  <a:pt x="1510857" y="745237"/>
                  <a:pt x="1510857" y="745237"/>
                  <a:pt x="1505513" y="734133"/>
                </a:cubicBezTo>
                <a:close/>
                <a:moveTo>
                  <a:pt x="1547779" y="727470"/>
                </a:moveTo>
                <a:cubicBezTo>
                  <a:pt x="1547779" y="727470"/>
                  <a:pt x="1547779" y="727470"/>
                  <a:pt x="1538622" y="731876"/>
                </a:cubicBezTo>
                <a:close/>
                <a:moveTo>
                  <a:pt x="1547779" y="727470"/>
                </a:moveTo>
                <a:cubicBezTo>
                  <a:pt x="1538622" y="731876"/>
                  <a:pt x="1538622" y="731876"/>
                  <a:pt x="1538622" y="731876"/>
                </a:cubicBezTo>
                <a:lnTo>
                  <a:pt x="1543965" y="742980"/>
                </a:lnTo>
                <a:cubicBezTo>
                  <a:pt x="1543965" y="742980"/>
                  <a:pt x="1543965" y="742980"/>
                  <a:pt x="1549309" y="754085"/>
                </a:cubicBezTo>
                <a:cubicBezTo>
                  <a:pt x="1549309" y="754085"/>
                  <a:pt x="1549309" y="754085"/>
                  <a:pt x="1543965" y="742980"/>
                </a:cubicBezTo>
                <a:lnTo>
                  <a:pt x="1553122" y="738574"/>
                </a:lnTo>
                <a:cubicBezTo>
                  <a:pt x="1562279" y="734168"/>
                  <a:pt x="1562279" y="734168"/>
                  <a:pt x="1562279" y="734168"/>
                </a:cubicBezTo>
                <a:cubicBezTo>
                  <a:pt x="1553122" y="738574"/>
                  <a:pt x="1553122" y="738574"/>
                  <a:pt x="1553122" y="738574"/>
                </a:cubicBezTo>
                <a:cubicBezTo>
                  <a:pt x="1553122" y="738574"/>
                  <a:pt x="1553122" y="738574"/>
                  <a:pt x="1547779" y="727470"/>
                </a:cubicBezTo>
                <a:close/>
                <a:moveTo>
                  <a:pt x="1206375" y="726325"/>
                </a:moveTo>
                <a:lnTo>
                  <a:pt x="1211718" y="737429"/>
                </a:lnTo>
                <a:cubicBezTo>
                  <a:pt x="1211718" y="737429"/>
                  <a:pt x="1211718" y="737429"/>
                  <a:pt x="1220875" y="733023"/>
                </a:cubicBezTo>
                <a:cubicBezTo>
                  <a:pt x="1215532" y="721919"/>
                  <a:pt x="1211718" y="737429"/>
                  <a:pt x="1211718" y="737429"/>
                </a:cubicBezTo>
                <a:cubicBezTo>
                  <a:pt x="1211718" y="737429"/>
                  <a:pt x="1211718" y="737429"/>
                  <a:pt x="1206375" y="726325"/>
                </a:cubicBezTo>
                <a:close/>
                <a:moveTo>
                  <a:pt x="1158594" y="721525"/>
                </a:moveTo>
                <a:lnTo>
                  <a:pt x="1161223" y="726988"/>
                </a:lnTo>
                <a:lnTo>
                  <a:pt x="1161352" y="727257"/>
                </a:lnTo>
                <a:cubicBezTo>
                  <a:pt x="1161352" y="727256"/>
                  <a:pt x="1161352" y="727256"/>
                  <a:pt x="1164110" y="732988"/>
                </a:cubicBezTo>
                <a:cubicBezTo>
                  <a:pt x="1164110" y="732988"/>
                  <a:pt x="1164110" y="732988"/>
                  <a:pt x="1149142" y="726074"/>
                </a:cubicBezTo>
                <a:cubicBezTo>
                  <a:pt x="1149142" y="726074"/>
                  <a:pt x="1149142" y="726074"/>
                  <a:pt x="1154658" y="737536"/>
                </a:cubicBezTo>
                <a:lnTo>
                  <a:pt x="1150845" y="753046"/>
                </a:lnTo>
                <a:lnTo>
                  <a:pt x="1145501" y="741942"/>
                </a:lnTo>
                <a:cubicBezTo>
                  <a:pt x="1145501" y="741942"/>
                  <a:pt x="1145501" y="741942"/>
                  <a:pt x="1150845" y="753046"/>
                </a:cubicBezTo>
                <a:lnTo>
                  <a:pt x="1160001" y="748640"/>
                </a:lnTo>
                <a:cubicBezTo>
                  <a:pt x="1160001" y="748640"/>
                  <a:pt x="1160001" y="748640"/>
                  <a:pt x="1154658" y="737536"/>
                </a:cubicBezTo>
                <a:cubicBezTo>
                  <a:pt x="1154658" y="737536"/>
                  <a:pt x="1154658" y="737536"/>
                  <a:pt x="1164110" y="732988"/>
                </a:cubicBezTo>
                <a:lnTo>
                  <a:pt x="1161223" y="726988"/>
                </a:lnTo>
                <a:lnTo>
                  <a:pt x="1161007" y="726540"/>
                </a:lnTo>
                <a:cubicBezTo>
                  <a:pt x="1160662" y="725824"/>
                  <a:pt x="1159973" y="724391"/>
                  <a:pt x="1158594" y="721525"/>
                </a:cubicBezTo>
                <a:close/>
                <a:moveTo>
                  <a:pt x="1760980" y="721488"/>
                </a:moveTo>
                <a:lnTo>
                  <a:pt x="1751823" y="725894"/>
                </a:lnTo>
                <a:cubicBezTo>
                  <a:pt x="1760980" y="721488"/>
                  <a:pt x="1760980" y="721488"/>
                  <a:pt x="1760980" y="721488"/>
                </a:cubicBezTo>
                <a:close/>
                <a:moveTo>
                  <a:pt x="89273" y="720353"/>
                </a:moveTo>
                <a:lnTo>
                  <a:pt x="89378" y="720572"/>
                </a:lnTo>
                <a:lnTo>
                  <a:pt x="91527" y="725037"/>
                </a:lnTo>
                <a:cubicBezTo>
                  <a:pt x="90191" y="722261"/>
                  <a:pt x="89523" y="720873"/>
                  <a:pt x="89273" y="720353"/>
                </a:cubicBezTo>
                <a:close/>
                <a:moveTo>
                  <a:pt x="1566387" y="718516"/>
                </a:moveTo>
                <a:cubicBezTo>
                  <a:pt x="1566387" y="718516"/>
                  <a:pt x="1567723" y="721292"/>
                  <a:pt x="1568391" y="722680"/>
                </a:cubicBezTo>
                <a:lnTo>
                  <a:pt x="1568533" y="722974"/>
                </a:lnTo>
                <a:lnTo>
                  <a:pt x="1568642" y="723200"/>
                </a:lnTo>
                <a:cubicBezTo>
                  <a:pt x="1568391" y="722680"/>
                  <a:pt x="1567723" y="721292"/>
                  <a:pt x="1566387" y="718516"/>
                </a:cubicBezTo>
                <a:close/>
                <a:moveTo>
                  <a:pt x="1257797" y="715256"/>
                </a:moveTo>
                <a:cubicBezTo>
                  <a:pt x="1257797" y="715256"/>
                  <a:pt x="1257797" y="715256"/>
                  <a:pt x="1263140" y="726360"/>
                </a:cubicBezTo>
                <a:close/>
                <a:moveTo>
                  <a:pt x="1860010" y="714861"/>
                </a:moveTo>
                <a:cubicBezTo>
                  <a:pt x="1860010" y="714861"/>
                  <a:pt x="1860010" y="714861"/>
                  <a:pt x="1865526" y="726323"/>
                </a:cubicBezTo>
                <a:close/>
                <a:moveTo>
                  <a:pt x="1575544" y="714109"/>
                </a:moveTo>
                <a:cubicBezTo>
                  <a:pt x="1575544" y="714109"/>
                  <a:pt x="1575544" y="714109"/>
                  <a:pt x="1571731" y="729620"/>
                </a:cubicBezTo>
                <a:cubicBezTo>
                  <a:pt x="1571731" y="729620"/>
                  <a:pt x="1570395" y="726844"/>
                  <a:pt x="1569727" y="725456"/>
                </a:cubicBezTo>
                <a:lnTo>
                  <a:pt x="1569585" y="725161"/>
                </a:lnTo>
                <a:lnTo>
                  <a:pt x="1569476" y="724935"/>
                </a:lnTo>
                <a:cubicBezTo>
                  <a:pt x="1569727" y="725456"/>
                  <a:pt x="1570395" y="726844"/>
                  <a:pt x="1571731" y="729620"/>
                </a:cubicBezTo>
                <a:lnTo>
                  <a:pt x="1580887" y="725214"/>
                </a:lnTo>
                <a:cubicBezTo>
                  <a:pt x="1580887" y="725214"/>
                  <a:pt x="1580887" y="725214"/>
                  <a:pt x="1575544" y="714109"/>
                </a:cubicBezTo>
                <a:close/>
                <a:moveTo>
                  <a:pt x="1290905" y="713000"/>
                </a:moveTo>
                <a:lnTo>
                  <a:pt x="1296421" y="724462"/>
                </a:lnTo>
                <a:cubicBezTo>
                  <a:pt x="1296421" y="724462"/>
                  <a:pt x="1296421" y="724462"/>
                  <a:pt x="1290905" y="713000"/>
                </a:cubicBezTo>
                <a:close/>
                <a:moveTo>
                  <a:pt x="1323891" y="711244"/>
                </a:moveTo>
                <a:cubicBezTo>
                  <a:pt x="1323891" y="711244"/>
                  <a:pt x="1323891" y="711244"/>
                  <a:pt x="1329234" y="722348"/>
                </a:cubicBezTo>
                <a:close/>
                <a:moveTo>
                  <a:pt x="1300062" y="708594"/>
                </a:moveTo>
                <a:lnTo>
                  <a:pt x="1302251" y="713142"/>
                </a:lnTo>
                <a:lnTo>
                  <a:pt x="1302198" y="713032"/>
                </a:lnTo>
                <a:lnTo>
                  <a:pt x="1302130" y="712892"/>
                </a:lnTo>
                <a:cubicBezTo>
                  <a:pt x="1301441" y="711459"/>
                  <a:pt x="1300062" y="708594"/>
                  <a:pt x="1300062" y="708594"/>
                </a:cubicBezTo>
                <a:close/>
                <a:moveTo>
                  <a:pt x="1228501" y="702002"/>
                </a:moveTo>
                <a:lnTo>
                  <a:pt x="1233845" y="713107"/>
                </a:lnTo>
                <a:cubicBezTo>
                  <a:pt x="1233845" y="713107"/>
                  <a:pt x="1233845" y="713107"/>
                  <a:pt x="1230032" y="728617"/>
                </a:cubicBezTo>
                <a:lnTo>
                  <a:pt x="1239188" y="724211"/>
                </a:lnTo>
                <a:lnTo>
                  <a:pt x="1233845" y="713107"/>
                </a:lnTo>
                <a:cubicBezTo>
                  <a:pt x="1233845" y="713107"/>
                  <a:pt x="1233845" y="713107"/>
                  <a:pt x="1228501" y="702002"/>
                </a:cubicBezTo>
                <a:close/>
                <a:moveTo>
                  <a:pt x="1261610" y="699746"/>
                </a:moveTo>
                <a:lnTo>
                  <a:pt x="1266953" y="710850"/>
                </a:lnTo>
                <a:cubicBezTo>
                  <a:pt x="1266953" y="710850"/>
                  <a:pt x="1266953" y="710850"/>
                  <a:pt x="1261610" y="699746"/>
                </a:cubicBezTo>
                <a:close/>
                <a:moveTo>
                  <a:pt x="1351656" y="697883"/>
                </a:moveTo>
                <a:cubicBezTo>
                  <a:pt x="1357000" y="708987"/>
                  <a:pt x="1342500" y="702289"/>
                  <a:pt x="1342500" y="702289"/>
                </a:cubicBezTo>
                <a:close/>
                <a:moveTo>
                  <a:pt x="1294719" y="697489"/>
                </a:moveTo>
                <a:cubicBezTo>
                  <a:pt x="1285562" y="701896"/>
                  <a:pt x="1285562" y="701896"/>
                  <a:pt x="1290905" y="713000"/>
                </a:cubicBezTo>
                <a:lnTo>
                  <a:pt x="1285562" y="701896"/>
                </a:lnTo>
                <a:cubicBezTo>
                  <a:pt x="1285562" y="701896"/>
                  <a:pt x="1285562" y="701896"/>
                  <a:pt x="1294719" y="697489"/>
                </a:cubicBezTo>
                <a:close/>
                <a:moveTo>
                  <a:pt x="1417578" y="693512"/>
                </a:moveTo>
                <a:lnTo>
                  <a:pt x="1419727" y="697978"/>
                </a:lnTo>
                <a:lnTo>
                  <a:pt x="1419582" y="697676"/>
                </a:lnTo>
                <a:cubicBezTo>
                  <a:pt x="1418914" y="696288"/>
                  <a:pt x="1417578" y="693512"/>
                  <a:pt x="1417578" y="693512"/>
                </a:cubicBezTo>
                <a:close/>
                <a:moveTo>
                  <a:pt x="1417578" y="693512"/>
                </a:moveTo>
                <a:cubicBezTo>
                  <a:pt x="1417578" y="693512"/>
                  <a:pt x="1417578" y="693512"/>
                  <a:pt x="1408421" y="697918"/>
                </a:cubicBezTo>
                <a:lnTo>
                  <a:pt x="1413765" y="709023"/>
                </a:lnTo>
                <a:lnTo>
                  <a:pt x="1422921" y="704616"/>
                </a:lnTo>
                <a:lnTo>
                  <a:pt x="1419727" y="697978"/>
                </a:lnTo>
                <a:lnTo>
                  <a:pt x="1419832" y="698197"/>
                </a:lnTo>
                <a:cubicBezTo>
                  <a:pt x="1419582" y="697676"/>
                  <a:pt x="1418914" y="696288"/>
                  <a:pt x="1417578" y="693512"/>
                </a:cubicBezTo>
                <a:close/>
                <a:moveTo>
                  <a:pt x="1190172" y="692654"/>
                </a:moveTo>
                <a:lnTo>
                  <a:pt x="1195516" y="703758"/>
                </a:lnTo>
                <a:cubicBezTo>
                  <a:pt x="1195516" y="703758"/>
                  <a:pt x="1195516" y="703758"/>
                  <a:pt x="1190172" y="692654"/>
                </a:cubicBezTo>
                <a:close/>
                <a:moveTo>
                  <a:pt x="1382619" y="691168"/>
                </a:moveTo>
                <a:lnTo>
                  <a:pt x="1382761" y="691462"/>
                </a:lnTo>
                <a:cubicBezTo>
                  <a:pt x="1383429" y="692850"/>
                  <a:pt x="1384765" y="695627"/>
                  <a:pt x="1384765" y="695627"/>
                </a:cubicBezTo>
                <a:close/>
                <a:moveTo>
                  <a:pt x="1028566" y="687926"/>
                </a:moveTo>
                <a:lnTo>
                  <a:pt x="1033909" y="699030"/>
                </a:lnTo>
                <a:cubicBezTo>
                  <a:pt x="1043066" y="694624"/>
                  <a:pt x="1043066" y="694624"/>
                  <a:pt x="1043066" y="694624"/>
                </a:cubicBezTo>
                <a:lnTo>
                  <a:pt x="1033909" y="699030"/>
                </a:lnTo>
                <a:cubicBezTo>
                  <a:pt x="1033909" y="699030"/>
                  <a:pt x="1033909" y="699030"/>
                  <a:pt x="1028566" y="687926"/>
                </a:cubicBezTo>
                <a:close/>
                <a:moveTo>
                  <a:pt x="1801542" y="687852"/>
                </a:moveTo>
                <a:lnTo>
                  <a:pt x="1807058" y="699315"/>
                </a:lnTo>
                <a:cubicBezTo>
                  <a:pt x="1807058" y="699315"/>
                  <a:pt x="1807058" y="699315"/>
                  <a:pt x="1801542" y="687852"/>
                </a:cubicBezTo>
                <a:close/>
                <a:moveTo>
                  <a:pt x="1346140" y="686421"/>
                </a:moveTo>
                <a:cubicBezTo>
                  <a:pt x="1346140" y="686421"/>
                  <a:pt x="1351656" y="697883"/>
                  <a:pt x="1342500" y="702289"/>
                </a:cubicBezTo>
                <a:lnTo>
                  <a:pt x="1347843" y="713393"/>
                </a:lnTo>
                <a:lnTo>
                  <a:pt x="1357000" y="708987"/>
                </a:lnTo>
                <a:cubicBezTo>
                  <a:pt x="1357000" y="708987"/>
                  <a:pt x="1357000" y="708987"/>
                  <a:pt x="1362343" y="720091"/>
                </a:cubicBezTo>
                <a:lnTo>
                  <a:pt x="1357000" y="708987"/>
                </a:lnTo>
                <a:lnTo>
                  <a:pt x="1366156" y="704581"/>
                </a:lnTo>
                <a:cubicBezTo>
                  <a:pt x="1357000" y="708987"/>
                  <a:pt x="1357000" y="708987"/>
                  <a:pt x="1357000" y="708987"/>
                </a:cubicBezTo>
                <a:cubicBezTo>
                  <a:pt x="1357000" y="708987"/>
                  <a:pt x="1357000" y="708987"/>
                  <a:pt x="1351656" y="697883"/>
                </a:cubicBezTo>
                <a:cubicBezTo>
                  <a:pt x="1346140" y="686421"/>
                  <a:pt x="1351656" y="697883"/>
                  <a:pt x="1346140" y="686421"/>
                </a:cubicBezTo>
                <a:close/>
                <a:moveTo>
                  <a:pt x="1289375" y="686385"/>
                </a:moveTo>
                <a:lnTo>
                  <a:pt x="1294719" y="697489"/>
                </a:lnTo>
                <a:cubicBezTo>
                  <a:pt x="1289375" y="686385"/>
                  <a:pt x="1289375" y="686385"/>
                  <a:pt x="1289375" y="686385"/>
                </a:cubicBezTo>
                <a:close/>
                <a:moveTo>
                  <a:pt x="1197075" y="683563"/>
                </a:moveTo>
                <a:cubicBezTo>
                  <a:pt x="1197325" y="684084"/>
                  <a:pt x="1197993" y="685472"/>
                  <a:pt x="1199329" y="688248"/>
                </a:cubicBezTo>
                <a:cubicBezTo>
                  <a:pt x="1199329" y="688248"/>
                  <a:pt x="1196324" y="682002"/>
                  <a:pt x="1197075" y="683563"/>
                </a:cubicBezTo>
                <a:close/>
                <a:moveTo>
                  <a:pt x="1810699" y="683446"/>
                </a:moveTo>
                <a:lnTo>
                  <a:pt x="1801542" y="687852"/>
                </a:lnTo>
                <a:cubicBezTo>
                  <a:pt x="1801542" y="687852"/>
                  <a:pt x="1801542" y="687852"/>
                  <a:pt x="1792386" y="692259"/>
                </a:cubicBezTo>
                <a:lnTo>
                  <a:pt x="1797901" y="703721"/>
                </a:lnTo>
                <a:cubicBezTo>
                  <a:pt x="1788745" y="708127"/>
                  <a:pt x="1788745" y="708127"/>
                  <a:pt x="1783229" y="696665"/>
                </a:cubicBezTo>
                <a:lnTo>
                  <a:pt x="1788745" y="708127"/>
                </a:lnTo>
                <a:cubicBezTo>
                  <a:pt x="1788745" y="708127"/>
                  <a:pt x="1788745" y="708127"/>
                  <a:pt x="1794088" y="719232"/>
                </a:cubicBezTo>
                <a:lnTo>
                  <a:pt x="1784636" y="723780"/>
                </a:lnTo>
                <a:cubicBezTo>
                  <a:pt x="1775480" y="728186"/>
                  <a:pt x="1789980" y="734884"/>
                  <a:pt x="1780823" y="739290"/>
                </a:cubicBezTo>
                <a:lnTo>
                  <a:pt x="1771666" y="743696"/>
                </a:lnTo>
                <a:cubicBezTo>
                  <a:pt x="1771666" y="743696"/>
                  <a:pt x="1771666" y="743696"/>
                  <a:pt x="1777010" y="754801"/>
                </a:cubicBezTo>
                <a:lnTo>
                  <a:pt x="1782526" y="766263"/>
                </a:lnTo>
                <a:lnTo>
                  <a:pt x="1791682" y="761857"/>
                </a:lnTo>
                <a:cubicBezTo>
                  <a:pt x="1786166" y="750395"/>
                  <a:pt x="1777010" y="754801"/>
                  <a:pt x="1786166" y="750395"/>
                </a:cubicBezTo>
                <a:lnTo>
                  <a:pt x="1780823" y="739290"/>
                </a:lnTo>
                <a:cubicBezTo>
                  <a:pt x="1789980" y="734884"/>
                  <a:pt x="1789980" y="734884"/>
                  <a:pt x="1795323" y="745988"/>
                </a:cubicBezTo>
                <a:lnTo>
                  <a:pt x="1789980" y="734884"/>
                </a:lnTo>
                <a:lnTo>
                  <a:pt x="1799432" y="730336"/>
                </a:lnTo>
                <a:cubicBezTo>
                  <a:pt x="1789980" y="734884"/>
                  <a:pt x="1789980" y="734884"/>
                  <a:pt x="1789980" y="734884"/>
                </a:cubicBezTo>
                <a:lnTo>
                  <a:pt x="1784636" y="723780"/>
                </a:lnTo>
                <a:cubicBezTo>
                  <a:pt x="1794088" y="719232"/>
                  <a:pt x="1794088" y="719232"/>
                  <a:pt x="1794088" y="719232"/>
                </a:cubicBezTo>
                <a:cubicBezTo>
                  <a:pt x="1799432" y="730336"/>
                  <a:pt x="1799432" y="730336"/>
                  <a:pt x="1803245" y="714825"/>
                </a:cubicBezTo>
                <a:lnTo>
                  <a:pt x="1797901" y="703721"/>
                </a:lnTo>
                <a:lnTo>
                  <a:pt x="1807058" y="699315"/>
                </a:lnTo>
                <a:lnTo>
                  <a:pt x="1816215" y="694909"/>
                </a:lnTo>
                <a:close/>
                <a:moveTo>
                  <a:pt x="1526233" y="682695"/>
                </a:moveTo>
                <a:cubicBezTo>
                  <a:pt x="1526233" y="682695"/>
                  <a:pt x="1526233" y="682695"/>
                  <a:pt x="1531576" y="693799"/>
                </a:cubicBezTo>
                <a:cubicBezTo>
                  <a:pt x="1531576" y="693799"/>
                  <a:pt x="1531576" y="693799"/>
                  <a:pt x="1540733" y="689393"/>
                </a:cubicBezTo>
                <a:cubicBezTo>
                  <a:pt x="1526233" y="682695"/>
                  <a:pt x="1531576" y="693799"/>
                  <a:pt x="1531576" y="693799"/>
                </a:cubicBezTo>
                <a:close/>
                <a:moveTo>
                  <a:pt x="1127596" y="681298"/>
                </a:moveTo>
                <a:cubicBezTo>
                  <a:pt x="1127596" y="681298"/>
                  <a:pt x="1127596" y="681298"/>
                  <a:pt x="1118440" y="685705"/>
                </a:cubicBezTo>
                <a:cubicBezTo>
                  <a:pt x="1118440" y="685705"/>
                  <a:pt x="1118440" y="685705"/>
                  <a:pt x="1123955" y="697167"/>
                </a:cubicBezTo>
                <a:cubicBezTo>
                  <a:pt x="1123955" y="697167"/>
                  <a:pt x="1123955" y="697167"/>
                  <a:pt x="1127596" y="681298"/>
                </a:cubicBezTo>
                <a:close/>
                <a:moveTo>
                  <a:pt x="1388578" y="680116"/>
                </a:moveTo>
                <a:lnTo>
                  <a:pt x="1379421" y="684522"/>
                </a:lnTo>
                <a:lnTo>
                  <a:pt x="1382619" y="691168"/>
                </a:lnTo>
                <a:lnTo>
                  <a:pt x="1382510" y="690942"/>
                </a:lnTo>
                <a:cubicBezTo>
                  <a:pt x="1382761" y="691462"/>
                  <a:pt x="1383429" y="692850"/>
                  <a:pt x="1384765" y="695627"/>
                </a:cubicBezTo>
                <a:cubicBezTo>
                  <a:pt x="1384765" y="695627"/>
                  <a:pt x="1384765" y="695627"/>
                  <a:pt x="1390108" y="706731"/>
                </a:cubicBezTo>
                <a:cubicBezTo>
                  <a:pt x="1395452" y="717835"/>
                  <a:pt x="1399265" y="702325"/>
                  <a:pt x="1399265" y="702325"/>
                </a:cubicBezTo>
                <a:cubicBezTo>
                  <a:pt x="1390108" y="706731"/>
                  <a:pt x="1393921" y="691220"/>
                  <a:pt x="1384765" y="695627"/>
                </a:cubicBezTo>
                <a:cubicBezTo>
                  <a:pt x="1384765" y="695627"/>
                  <a:pt x="1384765" y="695627"/>
                  <a:pt x="1393921" y="691220"/>
                </a:cubicBezTo>
                <a:close/>
                <a:moveTo>
                  <a:pt x="1320300" y="679590"/>
                </a:moveTo>
                <a:lnTo>
                  <a:pt x="1320480" y="679965"/>
                </a:lnTo>
                <a:cubicBezTo>
                  <a:pt x="1321148" y="681353"/>
                  <a:pt x="1322484" y="684129"/>
                  <a:pt x="1322484" y="684129"/>
                </a:cubicBezTo>
                <a:close/>
                <a:moveTo>
                  <a:pt x="1103940" y="679007"/>
                </a:moveTo>
                <a:cubicBezTo>
                  <a:pt x="1103940" y="679007"/>
                  <a:pt x="1103940" y="679007"/>
                  <a:pt x="1109283" y="690111"/>
                </a:cubicBezTo>
                <a:cubicBezTo>
                  <a:pt x="1109283" y="690111"/>
                  <a:pt x="1109283" y="690111"/>
                  <a:pt x="1103940" y="679007"/>
                </a:cubicBezTo>
                <a:close/>
                <a:moveTo>
                  <a:pt x="1284032" y="675281"/>
                </a:moveTo>
                <a:cubicBezTo>
                  <a:pt x="1289375" y="686385"/>
                  <a:pt x="1289375" y="686385"/>
                  <a:pt x="1289375" y="686385"/>
                </a:cubicBezTo>
                <a:close/>
                <a:moveTo>
                  <a:pt x="55481" y="673564"/>
                </a:moveTo>
                <a:cubicBezTo>
                  <a:pt x="55481" y="673564"/>
                  <a:pt x="55481" y="673564"/>
                  <a:pt x="60825" y="684668"/>
                </a:cubicBezTo>
                <a:cubicBezTo>
                  <a:pt x="51668" y="689075"/>
                  <a:pt x="60825" y="684668"/>
                  <a:pt x="51668" y="689075"/>
                </a:cubicBezTo>
                <a:lnTo>
                  <a:pt x="46325" y="677970"/>
                </a:lnTo>
                <a:close/>
                <a:moveTo>
                  <a:pt x="1338543" y="670632"/>
                </a:moveTo>
                <a:lnTo>
                  <a:pt x="1338648" y="670850"/>
                </a:lnTo>
                <a:lnTo>
                  <a:pt x="1340797" y="675316"/>
                </a:lnTo>
                <a:cubicBezTo>
                  <a:pt x="1339461" y="672540"/>
                  <a:pt x="1338793" y="671152"/>
                  <a:pt x="1338543" y="670632"/>
                </a:cubicBezTo>
                <a:close/>
                <a:moveTo>
                  <a:pt x="1236251" y="670481"/>
                </a:moveTo>
                <a:lnTo>
                  <a:pt x="1238360" y="674865"/>
                </a:lnTo>
                <a:lnTo>
                  <a:pt x="1238255" y="674645"/>
                </a:lnTo>
                <a:cubicBezTo>
                  <a:pt x="1237587" y="673257"/>
                  <a:pt x="1236251" y="670481"/>
                  <a:pt x="1236251" y="670481"/>
                </a:cubicBezTo>
                <a:close/>
                <a:moveTo>
                  <a:pt x="1234831" y="667532"/>
                </a:moveTo>
                <a:lnTo>
                  <a:pt x="1236251" y="670481"/>
                </a:lnTo>
                <a:lnTo>
                  <a:pt x="1236918" y="671869"/>
                </a:lnTo>
                <a:cubicBezTo>
                  <a:pt x="1238922" y="676033"/>
                  <a:pt x="1241594" y="681585"/>
                  <a:pt x="1241594" y="681585"/>
                </a:cubicBezTo>
                <a:lnTo>
                  <a:pt x="1238360" y="674865"/>
                </a:lnTo>
                <a:lnTo>
                  <a:pt x="1238505" y="675166"/>
                </a:lnTo>
                <a:cubicBezTo>
                  <a:pt x="1238255" y="674645"/>
                  <a:pt x="1237587" y="673257"/>
                  <a:pt x="1236251" y="670481"/>
                </a:cubicBezTo>
                <a:cubicBezTo>
                  <a:pt x="1234915" y="667705"/>
                  <a:pt x="1234581" y="667011"/>
                  <a:pt x="1234831" y="667532"/>
                </a:cubicBezTo>
                <a:close/>
                <a:moveTo>
                  <a:pt x="1221751" y="663783"/>
                </a:moveTo>
                <a:lnTo>
                  <a:pt x="1212299" y="668331"/>
                </a:lnTo>
                <a:lnTo>
                  <a:pt x="1217642" y="679436"/>
                </a:lnTo>
                <a:cubicBezTo>
                  <a:pt x="1217642" y="679436"/>
                  <a:pt x="1208486" y="683842"/>
                  <a:pt x="1213829" y="694946"/>
                </a:cubicBezTo>
                <a:lnTo>
                  <a:pt x="1222986" y="690540"/>
                </a:lnTo>
                <a:cubicBezTo>
                  <a:pt x="1222986" y="690540"/>
                  <a:pt x="1222986" y="690540"/>
                  <a:pt x="1217642" y="679436"/>
                </a:cubicBezTo>
                <a:cubicBezTo>
                  <a:pt x="1217642" y="679436"/>
                  <a:pt x="1217642" y="679436"/>
                  <a:pt x="1212299" y="668331"/>
                </a:cubicBezTo>
                <a:cubicBezTo>
                  <a:pt x="1217642" y="679436"/>
                  <a:pt x="1221751" y="663783"/>
                  <a:pt x="1221751" y="663783"/>
                </a:cubicBezTo>
                <a:cubicBezTo>
                  <a:pt x="1221751" y="663783"/>
                  <a:pt x="1227094" y="674887"/>
                  <a:pt x="1221751" y="663783"/>
                </a:cubicBezTo>
                <a:close/>
                <a:moveTo>
                  <a:pt x="50138" y="662460"/>
                </a:moveTo>
                <a:lnTo>
                  <a:pt x="46325" y="677970"/>
                </a:lnTo>
                <a:lnTo>
                  <a:pt x="36873" y="682519"/>
                </a:lnTo>
                <a:lnTo>
                  <a:pt x="31529" y="671414"/>
                </a:lnTo>
                <a:cubicBezTo>
                  <a:pt x="40981" y="666866"/>
                  <a:pt x="31529" y="671414"/>
                  <a:pt x="40981" y="666866"/>
                </a:cubicBezTo>
                <a:cubicBezTo>
                  <a:pt x="40981" y="666866"/>
                  <a:pt x="46325" y="677970"/>
                  <a:pt x="40981" y="666866"/>
                </a:cubicBezTo>
                <a:close/>
                <a:moveTo>
                  <a:pt x="1311797" y="661920"/>
                </a:moveTo>
                <a:lnTo>
                  <a:pt x="1313946" y="666386"/>
                </a:lnTo>
                <a:lnTo>
                  <a:pt x="1313801" y="666084"/>
                </a:lnTo>
                <a:cubicBezTo>
                  <a:pt x="1313133" y="664696"/>
                  <a:pt x="1311797" y="661920"/>
                  <a:pt x="1311797" y="661920"/>
                </a:cubicBezTo>
                <a:close/>
                <a:moveTo>
                  <a:pt x="1311797" y="661920"/>
                </a:moveTo>
                <a:cubicBezTo>
                  <a:pt x="1307688" y="677573"/>
                  <a:pt x="1302345" y="666469"/>
                  <a:pt x="1307688" y="677573"/>
                </a:cubicBezTo>
                <a:lnTo>
                  <a:pt x="1302345" y="666469"/>
                </a:lnTo>
                <a:cubicBezTo>
                  <a:pt x="1302345" y="666469"/>
                  <a:pt x="1302345" y="666469"/>
                  <a:pt x="1293188" y="670875"/>
                </a:cubicBezTo>
                <a:lnTo>
                  <a:pt x="1284032" y="675281"/>
                </a:lnTo>
                <a:lnTo>
                  <a:pt x="1278516" y="663819"/>
                </a:lnTo>
                <a:cubicBezTo>
                  <a:pt x="1284032" y="675281"/>
                  <a:pt x="1278516" y="663819"/>
                  <a:pt x="1269359" y="668225"/>
                </a:cubicBezTo>
                <a:cubicBezTo>
                  <a:pt x="1269359" y="668225"/>
                  <a:pt x="1269359" y="668225"/>
                  <a:pt x="1265423" y="684235"/>
                </a:cubicBezTo>
                <a:lnTo>
                  <a:pt x="1274875" y="679687"/>
                </a:lnTo>
                <a:lnTo>
                  <a:pt x="1284032" y="675281"/>
                </a:lnTo>
                <a:cubicBezTo>
                  <a:pt x="1284032" y="675281"/>
                  <a:pt x="1284032" y="675281"/>
                  <a:pt x="1289375" y="686385"/>
                </a:cubicBezTo>
                <a:lnTo>
                  <a:pt x="1280219" y="690791"/>
                </a:lnTo>
                <a:lnTo>
                  <a:pt x="1285562" y="701896"/>
                </a:lnTo>
                <a:cubicBezTo>
                  <a:pt x="1276110" y="706444"/>
                  <a:pt x="1276110" y="706444"/>
                  <a:pt x="1281453" y="717548"/>
                </a:cubicBezTo>
                <a:cubicBezTo>
                  <a:pt x="1290905" y="713000"/>
                  <a:pt x="1290905" y="713000"/>
                  <a:pt x="1296421" y="724462"/>
                </a:cubicBezTo>
                <a:lnTo>
                  <a:pt x="1305578" y="720056"/>
                </a:lnTo>
                <a:lnTo>
                  <a:pt x="1302251" y="713142"/>
                </a:lnTo>
                <a:lnTo>
                  <a:pt x="1302389" y="713429"/>
                </a:lnTo>
                <a:cubicBezTo>
                  <a:pt x="1302130" y="712892"/>
                  <a:pt x="1301441" y="711459"/>
                  <a:pt x="1300062" y="708594"/>
                </a:cubicBezTo>
                <a:cubicBezTo>
                  <a:pt x="1309219" y="704187"/>
                  <a:pt x="1314734" y="715650"/>
                  <a:pt x="1314734" y="715650"/>
                </a:cubicBezTo>
                <a:lnTo>
                  <a:pt x="1309219" y="704187"/>
                </a:lnTo>
                <a:lnTo>
                  <a:pt x="1303875" y="693083"/>
                </a:lnTo>
                <a:lnTo>
                  <a:pt x="1289375" y="686385"/>
                </a:lnTo>
                <a:lnTo>
                  <a:pt x="1298532" y="681979"/>
                </a:lnTo>
                <a:cubicBezTo>
                  <a:pt x="1298532" y="681979"/>
                  <a:pt x="1293188" y="670875"/>
                  <a:pt x="1302345" y="666469"/>
                </a:cubicBezTo>
                <a:cubicBezTo>
                  <a:pt x="1302345" y="666469"/>
                  <a:pt x="1302345" y="666469"/>
                  <a:pt x="1307688" y="677573"/>
                </a:cubicBezTo>
                <a:lnTo>
                  <a:pt x="1317140" y="673024"/>
                </a:lnTo>
                <a:lnTo>
                  <a:pt x="1320300" y="679590"/>
                </a:lnTo>
                <a:lnTo>
                  <a:pt x="1320229" y="679444"/>
                </a:lnTo>
                <a:cubicBezTo>
                  <a:pt x="1320480" y="679965"/>
                  <a:pt x="1321148" y="681353"/>
                  <a:pt x="1322484" y="684129"/>
                </a:cubicBezTo>
                <a:lnTo>
                  <a:pt x="1331640" y="679723"/>
                </a:lnTo>
                <a:cubicBezTo>
                  <a:pt x="1331640" y="679723"/>
                  <a:pt x="1331640" y="679723"/>
                  <a:pt x="1340797" y="675316"/>
                </a:cubicBezTo>
                <a:cubicBezTo>
                  <a:pt x="1340797" y="675316"/>
                  <a:pt x="1339461" y="672540"/>
                  <a:pt x="1338793" y="671152"/>
                </a:cubicBezTo>
                <a:lnTo>
                  <a:pt x="1338648" y="670850"/>
                </a:lnTo>
                <a:lnTo>
                  <a:pt x="1335454" y="664212"/>
                </a:lnTo>
                <a:cubicBezTo>
                  <a:pt x="1335454" y="664212"/>
                  <a:pt x="1326297" y="668618"/>
                  <a:pt x="1331640" y="679723"/>
                </a:cubicBezTo>
                <a:lnTo>
                  <a:pt x="1326297" y="668618"/>
                </a:lnTo>
                <a:lnTo>
                  <a:pt x="1317140" y="673024"/>
                </a:lnTo>
                <a:lnTo>
                  <a:pt x="1313946" y="666386"/>
                </a:lnTo>
                <a:lnTo>
                  <a:pt x="1314051" y="666605"/>
                </a:lnTo>
                <a:cubicBezTo>
                  <a:pt x="1313801" y="666084"/>
                  <a:pt x="1313133" y="664696"/>
                  <a:pt x="1311797" y="661920"/>
                </a:cubicBezTo>
                <a:close/>
                <a:moveTo>
                  <a:pt x="1173970" y="658983"/>
                </a:moveTo>
                <a:cubicBezTo>
                  <a:pt x="1188642" y="666040"/>
                  <a:pt x="1188642" y="666040"/>
                  <a:pt x="1179486" y="670446"/>
                </a:cubicBezTo>
                <a:close/>
                <a:moveTo>
                  <a:pt x="1134744" y="658414"/>
                </a:moveTo>
                <a:cubicBezTo>
                  <a:pt x="1135424" y="658728"/>
                  <a:pt x="1137236" y="659565"/>
                  <a:pt x="1140861" y="661240"/>
                </a:cubicBezTo>
                <a:lnTo>
                  <a:pt x="1131705" y="665646"/>
                </a:lnTo>
                <a:cubicBezTo>
                  <a:pt x="1140861" y="661240"/>
                  <a:pt x="1140861" y="661240"/>
                  <a:pt x="1140861" y="661240"/>
                </a:cubicBezTo>
                <a:cubicBezTo>
                  <a:pt x="1140861" y="661240"/>
                  <a:pt x="1132705" y="657472"/>
                  <a:pt x="1134744" y="658414"/>
                </a:cubicBezTo>
                <a:close/>
                <a:moveTo>
                  <a:pt x="1150018" y="656834"/>
                </a:moveTo>
                <a:cubicBezTo>
                  <a:pt x="1150018" y="656834"/>
                  <a:pt x="1140861" y="661240"/>
                  <a:pt x="1155361" y="667938"/>
                </a:cubicBezTo>
                <a:cubicBezTo>
                  <a:pt x="1155361" y="667938"/>
                  <a:pt x="1155361" y="667938"/>
                  <a:pt x="1150018" y="656834"/>
                </a:cubicBezTo>
                <a:close/>
                <a:moveTo>
                  <a:pt x="1183127" y="654577"/>
                </a:moveTo>
                <a:lnTo>
                  <a:pt x="1173970" y="658983"/>
                </a:lnTo>
                <a:cubicBezTo>
                  <a:pt x="1164518" y="663532"/>
                  <a:pt x="1173970" y="658983"/>
                  <a:pt x="1179486" y="670446"/>
                </a:cubicBezTo>
                <a:cubicBezTo>
                  <a:pt x="1179486" y="670446"/>
                  <a:pt x="1179486" y="670446"/>
                  <a:pt x="1188642" y="666040"/>
                </a:cubicBezTo>
                <a:close/>
                <a:moveTo>
                  <a:pt x="1111566" y="647986"/>
                </a:moveTo>
                <a:lnTo>
                  <a:pt x="1116909" y="659090"/>
                </a:lnTo>
                <a:lnTo>
                  <a:pt x="1102409" y="652392"/>
                </a:lnTo>
                <a:cubicBezTo>
                  <a:pt x="1093253" y="656798"/>
                  <a:pt x="1093253" y="656798"/>
                  <a:pt x="1093253" y="656798"/>
                </a:cubicBezTo>
                <a:lnTo>
                  <a:pt x="1102409" y="652392"/>
                </a:lnTo>
                <a:lnTo>
                  <a:pt x="1107753" y="663496"/>
                </a:lnTo>
                <a:lnTo>
                  <a:pt x="1116909" y="659090"/>
                </a:lnTo>
                <a:cubicBezTo>
                  <a:pt x="1116909" y="659090"/>
                  <a:pt x="1116909" y="659090"/>
                  <a:pt x="1111566" y="647986"/>
                </a:cubicBezTo>
                <a:close/>
                <a:moveTo>
                  <a:pt x="1827777" y="647877"/>
                </a:moveTo>
                <a:lnTo>
                  <a:pt x="1833121" y="658981"/>
                </a:lnTo>
                <a:lnTo>
                  <a:pt x="1829307" y="674492"/>
                </a:lnTo>
                <a:cubicBezTo>
                  <a:pt x="1829307" y="674492"/>
                  <a:pt x="1829307" y="674492"/>
                  <a:pt x="1838464" y="670086"/>
                </a:cubicBezTo>
                <a:lnTo>
                  <a:pt x="1843980" y="681548"/>
                </a:lnTo>
                <a:cubicBezTo>
                  <a:pt x="1838464" y="670086"/>
                  <a:pt x="1838464" y="670086"/>
                  <a:pt x="1838464" y="670086"/>
                </a:cubicBezTo>
                <a:cubicBezTo>
                  <a:pt x="1838464" y="670086"/>
                  <a:pt x="1838464" y="670086"/>
                  <a:pt x="1833121" y="658981"/>
                </a:cubicBezTo>
                <a:cubicBezTo>
                  <a:pt x="1833121" y="658981"/>
                  <a:pt x="1833121" y="658981"/>
                  <a:pt x="1827777" y="647877"/>
                </a:cubicBezTo>
                <a:close/>
                <a:moveTo>
                  <a:pt x="87060" y="644693"/>
                </a:moveTo>
                <a:cubicBezTo>
                  <a:pt x="87060" y="644693"/>
                  <a:pt x="87060" y="644693"/>
                  <a:pt x="77903" y="649099"/>
                </a:cubicBezTo>
                <a:cubicBezTo>
                  <a:pt x="83246" y="660203"/>
                  <a:pt x="77903" y="649099"/>
                  <a:pt x="83246" y="660203"/>
                </a:cubicBezTo>
                <a:lnTo>
                  <a:pt x="92403" y="655797"/>
                </a:lnTo>
                <a:close/>
                <a:moveTo>
                  <a:pt x="30122" y="644299"/>
                </a:moveTo>
                <a:cubicBezTo>
                  <a:pt x="30122" y="644299"/>
                  <a:pt x="30122" y="644299"/>
                  <a:pt x="35465" y="655404"/>
                </a:cubicBezTo>
                <a:cubicBezTo>
                  <a:pt x="35465" y="655404"/>
                  <a:pt x="35465" y="655404"/>
                  <a:pt x="40981" y="666866"/>
                </a:cubicBezTo>
                <a:lnTo>
                  <a:pt x="31529" y="671414"/>
                </a:lnTo>
                <a:lnTo>
                  <a:pt x="26013" y="659952"/>
                </a:lnTo>
                <a:lnTo>
                  <a:pt x="20670" y="648848"/>
                </a:lnTo>
                <a:close/>
                <a:moveTo>
                  <a:pt x="992347" y="636094"/>
                </a:moveTo>
                <a:lnTo>
                  <a:pt x="997863" y="647557"/>
                </a:lnTo>
                <a:cubicBezTo>
                  <a:pt x="1007020" y="643151"/>
                  <a:pt x="1007020" y="643151"/>
                  <a:pt x="992347" y="636094"/>
                </a:cubicBezTo>
                <a:close/>
                <a:moveTo>
                  <a:pt x="1513843" y="633513"/>
                </a:moveTo>
                <a:cubicBezTo>
                  <a:pt x="1513843" y="633513"/>
                  <a:pt x="1513843" y="633513"/>
                  <a:pt x="1504687" y="637920"/>
                </a:cubicBezTo>
                <a:cubicBezTo>
                  <a:pt x="1513843" y="633513"/>
                  <a:pt x="1513843" y="633513"/>
                  <a:pt x="1519187" y="644618"/>
                </a:cubicBezTo>
                <a:close/>
                <a:moveTo>
                  <a:pt x="1888651" y="632260"/>
                </a:moveTo>
                <a:cubicBezTo>
                  <a:pt x="1888651" y="632260"/>
                  <a:pt x="1893994" y="643364"/>
                  <a:pt x="1884542" y="647913"/>
                </a:cubicBezTo>
                <a:cubicBezTo>
                  <a:pt x="1879199" y="636808"/>
                  <a:pt x="1888651" y="632260"/>
                  <a:pt x="1888651" y="632260"/>
                </a:cubicBezTo>
                <a:close/>
                <a:moveTo>
                  <a:pt x="1774653" y="631973"/>
                </a:moveTo>
                <a:lnTo>
                  <a:pt x="1776802" y="636439"/>
                </a:lnTo>
                <a:lnTo>
                  <a:pt x="1776657" y="636137"/>
                </a:lnTo>
                <a:cubicBezTo>
                  <a:pt x="1775989" y="634749"/>
                  <a:pt x="1774653" y="631973"/>
                  <a:pt x="1774653" y="631973"/>
                </a:cubicBezTo>
                <a:close/>
                <a:moveTo>
                  <a:pt x="1807761" y="629717"/>
                </a:moveTo>
                <a:cubicBezTo>
                  <a:pt x="1807761" y="629717"/>
                  <a:pt x="1807761" y="629717"/>
                  <a:pt x="1813277" y="641179"/>
                </a:cubicBezTo>
                <a:cubicBezTo>
                  <a:pt x="1813277" y="641179"/>
                  <a:pt x="1813277" y="641179"/>
                  <a:pt x="1807761" y="629717"/>
                </a:cubicBezTo>
                <a:close/>
                <a:moveTo>
                  <a:pt x="1796351" y="629438"/>
                </a:moveTo>
                <a:cubicBezTo>
                  <a:pt x="1795599" y="627877"/>
                  <a:pt x="1798605" y="634123"/>
                  <a:pt x="1798605" y="634123"/>
                </a:cubicBezTo>
                <a:cubicBezTo>
                  <a:pt x="1797269" y="631347"/>
                  <a:pt x="1796601" y="629959"/>
                  <a:pt x="1796351" y="629438"/>
                </a:cubicBezTo>
                <a:close/>
                <a:moveTo>
                  <a:pt x="1886397" y="627575"/>
                </a:moveTo>
                <a:cubicBezTo>
                  <a:pt x="1885646" y="626014"/>
                  <a:pt x="1888651" y="632260"/>
                  <a:pt x="1888651" y="632260"/>
                </a:cubicBezTo>
                <a:cubicBezTo>
                  <a:pt x="1887315" y="629484"/>
                  <a:pt x="1886647" y="628096"/>
                  <a:pt x="1886397" y="627575"/>
                </a:cubicBezTo>
                <a:close/>
                <a:moveTo>
                  <a:pt x="1532452" y="624559"/>
                </a:moveTo>
                <a:lnTo>
                  <a:pt x="1537795" y="635663"/>
                </a:lnTo>
                <a:cubicBezTo>
                  <a:pt x="1537795" y="635663"/>
                  <a:pt x="1537795" y="635663"/>
                  <a:pt x="1532452" y="624559"/>
                </a:cubicBezTo>
                <a:close/>
                <a:moveTo>
                  <a:pt x="1894123" y="623858"/>
                </a:moveTo>
                <a:cubicBezTo>
                  <a:pt x="1895232" y="623965"/>
                  <a:pt x="1896472" y="625078"/>
                  <a:pt x="1897808" y="627854"/>
                </a:cubicBezTo>
                <a:lnTo>
                  <a:pt x="1888651" y="632260"/>
                </a:lnTo>
                <a:cubicBezTo>
                  <a:pt x="1888651" y="632260"/>
                  <a:pt x="1890796" y="623535"/>
                  <a:pt x="1894123" y="623858"/>
                </a:cubicBezTo>
                <a:close/>
                <a:moveTo>
                  <a:pt x="1020113" y="622734"/>
                </a:moveTo>
                <a:lnTo>
                  <a:pt x="1025628" y="634196"/>
                </a:lnTo>
                <a:cubicBezTo>
                  <a:pt x="1020113" y="622734"/>
                  <a:pt x="1020113" y="622734"/>
                  <a:pt x="1020113" y="622734"/>
                </a:cubicBezTo>
                <a:close/>
                <a:moveTo>
                  <a:pt x="1679263" y="622732"/>
                </a:moveTo>
                <a:lnTo>
                  <a:pt x="1684607" y="633836"/>
                </a:lnTo>
                <a:cubicBezTo>
                  <a:pt x="1675450" y="638242"/>
                  <a:pt x="1675450" y="638242"/>
                  <a:pt x="1670107" y="627138"/>
                </a:cubicBezTo>
                <a:cubicBezTo>
                  <a:pt x="1679263" y="622732"/>
                  <a:pt x="1679263" y="622732"/>
                  <a:pt x="1679263" y="622732"/>
                </a:cubicBezTo>
                <a:close/>
                <a:moveTo>
                  <a:pt x="51772" y="621915"/>
                </a:moveTo>
                <a:cubicBezTo>
                  <a:pt x="53584" y="622753"/>
                  <a:pt x="54920" y="625529"/>
                  <a:pt x="57592" y="631081"/>
                </a:cubicBezTo>
                <a:lnTo>
                  <a:pt x="62935" y="642185"/>
                </a:lnTo>
                <a:lnTo>
                  <a:pt x="68451" y="653647"/>
                </a:lnTo>
                <a:cubicBezTo>
                  <a:pt x="68451" y="653647"/>
                  <a:pt x="68451" y="653647"/>
                  <a:pt x="59294" y="658054"/>
                </a:cubicBezTo>
                <a:cubicBezTo>
                  <a:pt x="59294" y="658054"/>
                  <a:pt x="62935" y="642185"/>
                  <a:pt x="53779" y="646591"/>
                </a:cubicBezTo>
                <a:lnTo>
                  <a:pt x="48435" y="635487"/>
                </a:lnTo>
                <a:lnTo>
                  <a:pt x="39279" y="639893"/>
                </a:lnTo>
                <a:lnTo>
                  <a:pt x="33935" y="628789"/>
                </a:lnTo>
                <a:cubicBezTo>
                  <a:pt x="33935" y="628789"/>
                  <a:pt x="33935" y="628789"/>
                  <a:pt x="43092" y="624383"/>
                </a:cubicBezTo>
                <a:cubicBezTo>
                  <a:pt x="47670" y="622180"/>
                  <a:pt x="49959" y="621078"/>
                  <a:pt x="51772" y="621915"/>
                </a:cubicBezTo>
                <a:close/>
                <a:moveTo>
                  <a:pt x="1280799" y="621693"/>
                </a:moveTo>
                <a:cubicBezTo>
                  <a:pt x="1276986" y="637204"/>
                  <a:pt x="1286143" y="632798"/>
                  <a:pt x="1286143" y="632798"/>
                </a:cubicBezTo>
                <a:cubicBezTo>
                  <a:pt x="1286143" y="632798"/>
                  <a:pt x="1286143" y="632798"/>
                  <a:pt x="1291486" y="643902"/>
                </a:cubicBezTo>
                <a:lnTo>
                  <a:pt x="1287673" y="659412"/>
                </a:lnTo>
                <a:cubicBezTo>
                  <a:pt x="1287673" y="659412"/>
                  <a:pt x="1287673" y="659412"/>
                  <a:pt x="1282329" y="648308"/>
                </a:cubicBezTo>
                <a:cubicBezTo>
                  <a:pt x="1282329" y="648308"/>
                  <a:pt x="1282329" y="648308"/>
                  <a:pt x="1276986" y="637204"/>
                </a:cubicBezTo>
                <a:lnTo>
                  <a:pt x="1271642" y="626100"/>
                </a:lnTo>
                <a:close/>
                <a:moveTo>
                  <a:pt x="28592" y="617685"/>
                </a:moveTo>
                <a:cubicBezTo>
                  <a:pt x="33935" y="628789"/>
                  <a:pt x="33935" y="628789"/>
                  <a:pt x="33935" y="628789"/>
                </a:cubicBezTo>
                <a:cubicBezTo>
                  <a:pt x="28592" y="617685"/>
                  <a:pt x="28592" y="617685"/>
                  <a:pt x="28592" y="617685"/>
                </a:cubicBezTo>
                <a:close/>
                <a:moveTo>
                  <a:pt x="1290251" y="617145"/>
                </a:moveTo>
                <a:cubicBezTo>
                  <a:pt x="1295595" y="628249"/>
                  <a:pt x="1286143" y="632798"/>
                  <a:pt x="1290251" y="617145"/>
                </a:cubicBezTo>
                <a:close/>
                <a:moveTo>
                  <a:pt x="1119315" y="616465"/>
                </a:moveTo>
                <a:cubicBezTo>
                  <a:pt x="1110159" y="620871"/>
                  <a:pt x="1110159" y="620871"/>
                  <a:pt x="1110159" y="620871"/>
                </a:cubicBezTo>
                <a:close/>
                <a:moveTo>
                  <a:pt x="118466" y="615464"/>
                </a:moveTo>
                <a:lnTo>
                  <a:pt x="109309" y="619870"/>
                </a:lnTo>
                <a:cubicBezTo>
                  <a:pt x="114825" y="631332"/>
                  <a:pt x="123981" y="626926"/>
                  <a:pt x="123981" y="626926"/>
                </a:cubicBezTo>
                <a:close/>
                <a:moveTo>
                  <a:pt x="1356173" y="612774"/>
                </a:moveTo>
                <a:lnTo>
                  <a:pt x="1358322" y="617240"/>
                </a:lnTo>
                <a:lnTo>
                  <a:pt x="1358177" y="616938"/>
                </a:lnTo>
                <a:cubicBezTo>
                  <a:pt x="1357509" y="615550"/>
                  <a:pt x="1356173" y="612774"/>
                  <a:pt x="1356173" y="612774"/>
                </a:cubicBezTo>
                <a:close/>
                <a:moveTo>
                  <a:pt x="1503673" y="612380"/>
                </a:moveTo>
                <a:lnTo>
                  <a:pt x="1505053" y="615245"/>
                </a:lnTo>
                <a:lnTo>
                  <a:pt x="1505199" y="615550"/>
                </a:lnTo>
                <a:close/>
                <a:moveTo>
                  <a:pt x="70857" y="611022"/>
                </a:moveTo>
                <a:cubicBezTo>
                  <a:pt x="72193" y="613798"/>
                  <a:pt x="72861" y="615186"/>
                  <a:pt x="73111" y="615707"/>
                </a:cubicBezTo>
                <a:lnTo>
                  <a:pt x="73006" y="615488"/>
                </a:lnTo>
                <a:lnTo>
                  <a:pt x="72861" y="615186"/>
                </a:lnTo>
                <a:cubicBezTo>
                  <a:pt x="72193" y="613798"/>
                  <a:pt x="70857" y="611022"/>
                  <a:pt x="70857" y="611022"/>
                </a:cubicBezTo>
                <a:close/>
                <a:moveTo>
                  <a:pt x="843833" y="610949"/>
                </a:moveTo>
                <a:cubicBezTo>
                  <a:pt x="834677" y="615355"/>
                  <a:pt x="834677" y="615355"/>
                  <a:pt x="834677" y="615355"/>
                </a:cubicBezTo>
                <a:close/>
                <a:moveTo>
                  <a:pt x="1491573" y="610668"/>
                </a:moveTo>
                <a:lnTo>
                  <a:pt x="1491690" y="610911"/>
                </a:lnTo>
                <a:lnTo>
                  <a:pt x="1493828" y="615353"/>
                </a:lnTo>
                <a:cubicBezTo>
                  <a:pt x="1492492" y="612577"/>
                  <a:pt x="1491824" y="611189"/>
                  <a:pt x="1491573" y="610668"/>
                </a:cubicBezTo>
                <a:close/>
                <a:moveTo>
                  <a:pt x="1275283" y="610231"/>
                </a:moveTo>
                <a:cubicBezTo>
                  <a:pt x="1275283" y="610231"/>
                  <a:pt x="1280799" y="621693"/>
                  <a:pt x="1275283" y="610231"/>
                </a:cubicBezTo>
                <a:close/>
                <a:moveTo>
                  <a:pt x="1207149" y="610004"/>
                </a:moveTo>
                <a:lnTo>
                  <a:pt x="1207358" y="610438"/>
                </a:lnTo>
                <a:cubicBezTo>
                  <a:pt x="1208026" y="611826"/>
                  <a:pt x="1209362" y="614602"/>
                  <a:pt x="1209362" y="614602"/>
                </a:cubicBezTo>
                <a:close/>
                <a:moveTo>
                  <a:pt x="1422562" y="608620"/>
                </a:moveTo>
                <a:cubicBezTo>
                  <a:pt x="1422562" y="608620"/>
                  <a:pt x="1422562" y="608620"/>
                  <a:pt x="1413110" y="613168"/>
                </a:cubicBezTo>
                <a:close/>
                <a:moveTo>
                  <a:pt x="1422562" y="608620"/>
                </a:moveTo>
                <a:lnTo>
                  <a:pt x="1427906" y="619724"/>
                </a:lnTo>
                <a:cubicBezTo>
                  <a:pt x="1422562" y="608620"/>
                  <a:pt x="1422562" y="608620"/>
                  <a:pt x="1422562" y="608620"/>
                </a:cubicBezTo>
                <a:close/>
                <a:moveTo>
                  <a:pt x="1308564" y="608333"/>
                </a:moveTo>
                <a:lnTo>
                  <a:pt x="1313908" y="619437"/>
                </a:lnTo>
                <a:cubicBezTo>
                  <a:pt x="1308564" y="608333"/>
                  <a:pt x="1308564" y="608333"/>
                  <a:pt x="1308564" y="608333"/>
                </a:cubicBezTo>
                <a:close/>
                <a:moveTo>
                  <a:pt x="1626139" y="606828"/>
                </a:moveTo>
                <a:cubicBezTo>
                  <a:pt x="1631482" y="617932"/>
                  <a:pt x="1631482" y="617932"/>
                  <a:pt x="1631482" y="617932"/>
                </a:cubicBezTo>
                <a:close/>
                <a:moveTo>
                  <a:pt x="1284735" y="605683"/>
                </a:moveTo>
                <a:cubicBezTo>
                  <a:pt x="1284735" y="605683"/>
                  <a:pt x="1284735" y="605683"/>
                  <a:pt x="1290251" y="617145"/>
                </a:cubicBezTo>
                <a:cubicBezTo>
                  <a:pt x="1290251" y="617145"/>
                  <a:pt x="1290251" y="617145"/>
                  <a:pt x="1280799" y="621693"/>
                </a:cubicBezTo>
                <a:close/>
                <a:moveTo>
                  <a:pt x="1345158" y="604399"/>
                </a:moveTo>
                <a:lnTo>
                  <a:pt x="1342817" y="605525"/>
                </a:lnTo>
                <a:cubicBezTo>
                  <a:pt x="1341673" y="606076"/>
                  <a:pt x="1341673" y="606076"/>
                  <a:pt x="1341673" y="606076"/>
                </a:cubicBezTo>
                <a:close/>
                <a:moveTo>
                  <a:pt x="829334" y="604251"/>
                </a:moveTo>
                <a:cubicBezTo>
                  <a:pt x="819882" y="608799"/>
                  <a:pt x="819882" y="608799"/>
                  <a:pt x="819882" y="608799"/>
                </a:cubicBezTo>
                <a:close/>
                <a:moveTo>
                  <a:pt x="1765502" y="603070"/>
                </a:moveTo>
                <a:cubicBezTo>
                  <a:pt x="1767048" y="602988"/>
                  <a:pt x="1769455" y="603594"/>
                  <a:pt x="1773123" y="605358"/>
                </a:cubicBezTo>
                <a:lnTo>
                  <a:pt x="1763966" y="609764"/>
                </a:lnTo>
                <a:cubicBezTo>
                  <a:pt x="1763966" y="609764"/>
                  <a:pt x="1760863" y="603317"/>
                  <a:pt x="1765502" y="603070"/>
                </a:cubicBezTo>
                <a:close/>
                <a:moveTo>
                  <a:pt x="1749294" y="602708"/>
                </a:moveTo>
                <a:cubicBezTo>
                  <a:pt x="1749294" y="602708"/>
                  <a:pt x="1749294" y="602708"/>
                  <a:pt x="1763966" y="609764"/>
                </a:cubicBezTo>
                <a:lnTo>
                  <a:pt x="1754809" y="614171"/>
                </a:lnTo>
                <a:cubicBezTo>
                  <a:pt x="1754809" y="614171"/>
                  <a:pt x="1754809" y="614171"/>
                  <a:pt x="1749294" y="602708"/>
                </a:cubicBezTo>
                <a:close/>
                <a:moveTo>
                  <a:pt x="1350829" y="601670"/>
                </a:moveTo>
                <a:cubicBezTo>
                  <a:pt x="1350829" y="601670"/>
                  <a:pt x="1350829" y="601670"/>
                  <a:pt x="1349685" y="602221"/>
                </a:cubicBezTo>
                <a:lnTo>
                  <a:pt x="1345158" y="604399"/>
                </a:lnTo>
                <a:close/>
                <a:moveTo>
                  <a:pt x="1543143" y="599906"/>
                </a:moveTo>
                <a:lnTo>
                  <a:pt x="1543242" y="600112"/>
                </a:lnTo>
                <a:lnTo>
                  <a:pt x="1545422" y="604642"/>
                </a:lnTo>
                <a:close/>
                <a:moveTo>
                  <a:pt x="1269940" y="599127"/>
                </a:moveTo>
                <a:cubicBezTo>
                  <a:pt x="1269940" y="599127"/>
                  <a:pt x="1269940" y="599127"/>
                  <a:pt x="1260783" y="603533"/>
                </a:cubicBezTo>
                <a:cubicBezTo>
                  <a:pt x="1260783" y="603533"/>
                  <a:pt x="1260783" y="603533"/>
                  <a:pt x="1269940" y="599127"/>
                </a:cubicBezTo>
                <a:close/>
                <a:moveTo>
                  <a:pt x="1213175" y="599091"/>
                </a:moveTo>
                <a:cubicBezTo>
                  <a:pt x="1213175" y="599091"/>
                  <a:pt x="1213175" y="599091"/>
                  <a:pt x="1218518" y="610196"/>
                </a:cubicBezTo>
                <a:lnTo>
                  <a:pt x="1209362" y="614602"/>
                </a:lnTo>
                <a:cubicBezTo>
                  <a:pt x="1209362" y="614602"/>
                  <a:pt x="1209362" y="614602"/>
                  <a:pt x="1213175" y="599091"/>
                </a:cubicBezTo>
                <a:close/>
                <a:moveTo>
                  <a:pt x="98622" y="597661"/>
                </a:moveTo>
                <a:lnTo>
                  <a:pt x="89170" y="602210"/>
                </a:lnTo>
                <a:lnTo>
                  <a:pt x="94514" y="613314"/>
                </a:lnTo>
                <a:cubicBezTo>
                  <a:pt x="94514" y="613314"/>
                  <a:pt x="94514" y="613314"/>
                  <a:pt x="103966" y="608766"/>
                </a:cubicBezTo>
                <a:close/>
                <a:moveTo>
                  <a:pt x="1132285" y="596548"/>
                </a:moveTo>
                <a:cubicBezTo>
                  <a:pt x="1132285" y="596548"/>
                  <a:pt x="1132285" y="596548"/>
                  <a:pt x="1137629" y="607652"/>
                </a:cubicBezTo>
                <a:close/>
                <a:moveTo>
                  <a:pt x="1075348" y="596154"/>
                </a:moveTo>
                <a:lnTo>
                  <a:pt x="1080863" y="607617"/>
                </a:lnTo>
                <a:cubicBezTo>
                  <a:pt x="1080863" y="607617"/>
                  <a:pt x="1080863" y="607617"/>
                  <a:pt x="1086207" y="618721"/>
                </a:cubicBezTo>
                <a:cubicBezTo>
                  <a:pt x="1086207" y="618721"/>
                  <a:pt x="1086207" y="618721"/>
                  <a:pt x="1080863" y="607617"/>
                </a:cubicBezTo>
                <a:cubicBezTo>
                  <a:pt x="1090020" y="603211"/>
                  <a:pt x="1090020" y="603211"/>
                  <a:pt x="1075348" y="596154"/>
                </a:cubicBezTo>
                <a:close/>
                <a:moveTo>
                  <a:pt x="1450032" y="595401"/>
                </a:moveTo>
                <a:cubicBezTo>
                  <a:pt x="1450032" y="595401"/>
                  <a:pt x="1440876" y="599807"/>
                  <a:pt x="1446219" y="610911"/>
                </a:cubicBezTo>
                <a:cubicBezTo>
                  <a:pt x="1440876" y="599807"/>
                  <a:pt x="1440876" y="599807"/>
                  <a:pt x="1440876" y="599807"/>
                </a:cubicBezTo>
                <a:cubicBezTo>
                  <a:pt x="1440876" y="599807"/>
                  <a:pt x="1446219" y="610911"/>
                  <a:pt x="1440876" y="599807"/>
                </a:cubicBezTo>
                <a:cubicBezTo>
                  <a:pt x="1446219" y="610911"/>
                  <a:pt x="1437062" y="615318"/>
                  <a:pt x="1437062" y="615318"/>
                </a:cubicBezTo>
                <a:lnTo>
                  <a:pt x="1446219" y="610911"/>
                </a:lnTo>
                <a:lnTo>
                  <a:pt x="1455376" y="606505"/>
                </a:lnTo>
                <a:close/>
                <a:moveTo>
                  <a:pt x="1507093" y="595294"/>
                </a:moveTo>
                <a:cubicBezTo>
                  <a:pt x="1512436" y="606399"/>
                  <a:pt x="1512436" y="606399"/>
                  <a:pt x="1512436" y="606399"/>
                </a:cubicBezTo>
                <a:close/>
                <a:moveTo>
                  <a:pt x="1393095" y="595007"/>
                </a:moveTo>
                <a:cubicBezTo>
                  <a:pt x="1398438" y="606112"/>
                  <a:pt x="1398438" y="606112"/>
                  <a:pt x="1389281" y="610518"/>
                </a:cubicBezTo>
                <a:cubicBezTo>
                  <a:pt x="1394797" y="621980"/>
                  <a:pt x="1389281" y="610518"/>
                  <a:pt x="1398438" y="606112"/>
                </a:cubicBezTo>
                <a:lnTo>
                  <a:pt x="1403954" y="617574"/>
                </a:lnTo>
                <a:cubicBezTo>
                  <a:pt x="1403954" y="617574"/>
                  <a:pt x="1403954" y="617574"/>
                  <a:pt x="1409297" y="628678"/>
                </a:cubicBezTo>
                <a:lnTo>
                  <a:pt x="1403954" y="617574"/>
                </a:lnTo>
                <a:lnTo>
                  <a:pt x="1413110" y="613168"/>
                </a:lnTo>
                <a:lnTo>
                  <a:pt x="1418454" y="624272"/>
                </a:lnTo>
                <a:lnTo>
                  <a:pt x="1427906" y="619724"/>
                </a:lnTo>
                <a:cubicBezTo>
                  <a:pt x="1427906" y="619724"/>
                  <a:pt x="1427906" y="619724"/>
                  <a:pt x="1422562" y="608620"/>
                </a:cubicBezTo>
                <a:cubicBezTo>
                  <a:pt x="1413110" y="613168"/>
                  <a:pt x="1413110" y="613168"/>
                  <a:pt x="1413110" y="613168"/>
                </a:cubicBezTo>
                <a:cubicBezTo>
                  <a:pt x="1413110" y="613168"/>
                  <a:pt x="1413110" y="613168"/>
                  <a:pt x="1398438" y="606112"/>
                </a:cubicBezTo>
                <a:close/>
                <a:moveTo>
                  <a:pt x="1165394" y="594292"/>
                </a:moveTo>
                <a:lnTo>
                  <a:pt x="1170737" y="605396"/>
                </a:lnTo>
                <a:cubicBezTo>
                  <a:pt x="1165394" y="594292"/>
                  <a:pt x="1165394" y="594292"/>
                  <a:pt x="1165394" y="594292"/>
                </a:cubicBezTo>
                <a:close/>
                <a:moveTo>
                  <a:pt x="1165394" y="594292"/>
                </a:moveTo>
                <a:cubicBezTo>
                  <a:pt x="1165394" y="594292"/>
                  <a:pt x="1165394" y="594292"/>
                  <a:pt x="1156237" y="598698"/>
                </a:cubicBezTo>
                <a:cubicBezTo>
                  <a:pt x="1161581" y="609802"/>
                  <a:pt x="1161581" y="609802"/>
                  <a:pt x="1170737" y="605396"/>
                </a:cubicBezTo>
                <a:cubicBezTo>
                  <a:pt x="1170737" y="605396"/>
                  <a:pt x="1170737" y="605396"/>
                  <a:pt x="1165394" y="594292"/>
                </a:cubicBezTo>
                <a:close/>
                <a:moveTo>
                  <a:pt x="1824840" y="594147"/>
                </a:moveTo>
                <a:lnTo>
                  <a:pt x="1830183" y="605252"/>
                </a:lnTo>
                <a:cubicBezTo>
                  <a:pt x="1820731" y="609800"/>
                  <a:pt x="1826075" y="620904"/>
                  <a:pt x="1826075" y="620904"/>
                </a:cubicBezTo>
                <a:lnTo>
                  <a:pt x="1820731" y="609800"/>
                </a:lnTo>
                <a:close/>
                <a:moveTo>
                  <a:pt x="994630" y="593969"/>
                </a:moveTo>
                <a:lnTo>
                  <a:pt x="999974" y="605073"/>
                </a:lnTo>
                <a:cubicBezTo>
                  <a:pt x="1009426" y="600525"/>
                  <a:pt x="1009426" y="600525"/>
                  <a:pt x="1009426" y="600525"/>
                </a:cubicBezTo>
                <a:lnTo>
                  <a:pt x="1014769" y="611629"/>
                </a:lnTo>
                <a:cubicBezTo>
                  <a:pt x="1014769" y="611629"/>
                  <a:pt x="1014769" y="611629"/>
                  <a:pt x="1009426" y="600525"/>
                </a:cubicBezTo>
                <a:lnTo>
                  <a:pt x="999974" y="605073"/>
                </a:lnTo>
                <a:cubicBezTo>
                  <a:pt x="999974" y="605073"/>
                  <a:pt x="999974" y="605073"/>
                  <a:pt x="994630" y="593969"/>
                </a:cubicBezTo>
                <a:close/>
                <a:moveTo>
                  <a:pt x="1539906" y="593180"/>
                </a:moveTo>
                <a:lnTo>
                  <a:pt x="1542185" y="597917"/>
                </a:lnTo>
                <a:lnTo>
                  <a:pt x="1542086" y="597711"/>
                </a:lnTo>
                <a:close/>
                <a:moveTo>
                  <a:pt x="1539906" y="593180"/>
                </a:moveTo>
                <a:cubicBezTo>
                  <a:pt x="1539906" y="593180"/>
                  <a:pt x="1541285" y="596046"/>
                  <a:pt x="1541974" y="597478"/>
                </a:cubicBezTo>
                <a:lnTo>
                  <a:pt x="1542086" y="597711"/>
                </a:lnTo>
                <a:lnTo>
                  <a:pt x="1542535" y="598643"/>
                </a:lnTo>
                <a:lnTo>
                  <a:pt x="1542664" y="598911"/>
                </a:lnTo>
                <a:cubicBezTo>
                  <a:pt x="1542664" y="598911"/>
                  <a:pt x="1542664" y="598911"/>
                  <a:pt x="1543009" y="599628"/>
                </a:cubicBezTo>
                <a:lnTo>
                  <a:pt x="1543143" y="599906"/>
                </a:lnTo>
                <a:lnTo>
                  <a:pt x="1543095" y="599807"/>
                </a:lnTo>
                <a:cubicBezTo>
                  <a:pt x="1543353" y="600344"/>
                  <a:pt x="1544043" y="601777"/>
                  <a:pt x="1545422" y="604642"/>
                </a:cubicBezTo>
                <a:cubicBezTo>
                  <a:pt x="1545422" y="604642"/>
                  <a:pt x="1544043" y="601777"/>
                  <a:pt x="1543354" y="600344"/>
                </a:cubicBezTo>
                <a:lnTo>
                  <a:pt x="1543242" y="600112"/>
                </a:lnTo>
                <a:lnTo>
                  <a:pt x="1542535" y="598643"/>
                </a:lnTo>
                <a:lnTo>
                  <a:pt x="1542319" y="598195"/>
                </a:lnTo>
                <a:lnTo>
                  <a:pt x="1542185" y="597917"/>
                </a:lnTo>
                <a:lnTo>
                  <a:pt x="1542233" y="598016"/>
                </a:lnTo>
                <a:cubicBezTo>
                  <a:pt x="1541975" y="597478"/>
                  <a:pt x="1541285" y="596046"/>
                  <a:pt x="1539906" y="593180"/>
                </a:cubicBezTo>
                <a:close/>
                <a:moveTo>
                  <a:pt x="1210186" y="592881"/>
                </a:moveTo>
                <a:lnTo>
                  <a:pt x="1210417" y="593360"/>
                </a:lnTo>
                <a:cubicBezTo>
                  <a:pt x="1210417" y="593360"/>
                  <a:pt x="1210417" y="593360"/>
                  <a:pt x="1213175" y="599091"/>
                </a:cubicBezTo>
                <a:close/>
                <a:moveTo>
                  <a:pt x="1255440" y="592429"/>
                </a:moveTo>
                <a:cubicBezTo>
                  <a:pt x="1256776" y="595205"/>
                  <a:pt x="1257444" y="596593"/>
                  <a:pt x="1257694" y="597113"/>
                </a:cubicBezTo>
                <a:lnTo>
                  <a:pt x="1257516" y="596743"/>
                </a:lnTo>
                <a:close/>
                <a:moveTo>
                  <a:pt x="1117785" y="589850"/>
                </a:moveTo>
                <a:cubicBezTo>
                  <a:pt x="1108629" y="594256"/>
                  <a:pt x="1108629" y="594256"/>
                  <a:pt x="1108629" y="594256"/>
                </a:cubicBezTo>
                <a:close/>
                <a:moveTo>
                  <a:pt x="1492297" y="588738"/>
                </a:moveTo>
                <a:lnTo>
                  <a:pt x="1483141" y="593145"/>
                </a:lnTo>
                <a:lnTo>
                  <a:pt x="1473984" y="597551"/>
                </a:lnTo>
                <a:lnTo>
                  <a:pt x="1464828" y="601957"/>
                </a:lnTo>
                <a:cubicBezTo>
                  <a:pt x="1464828" y="601957"/>
                  <a:pt x="1464828" y="601957"/>
                  <a:pt x="1473984" y="597551"/>
                </a:cubicBezTo>
                <a:lnTo>
                  <a:pt x="1479328" y="608655"/>
                </a:lnTo>
                <a:lnTo>
                  <a:pt x="1484671" y="619759"/>
                </a:lnTo>
                <a:lnTo>
                  <a:pt x="1493828" y="615353"/>
                </a:lnTo>
                <a:cubicBezTo>
                  <a:pt x="1493828" y="615353"/>
                  <a:pt x="1492492" y="612577"/>
                  <a:pt x="1491824" y="611189"/>
                </a:cubicBezTo>
                <a:lnTo>
                  <a:pt x="1491690" y="610911"/>
                </a:lnTo>
                <a:lnTo>
                  <a:pt x="1488484" y="604249"/>
                </a:lnTo>
                <a:cubicBezTo>
                  <a:pt x="1488484" y="604249"/>
                  <a:pt x="1488484" y="604249"/>
                  <a:pt x="1497641" y="599843"/>
                </a:cubicBezTo>
                <a:lnTo>
                  <a:pt x="1502984" y="610947"/>
                </a:lnTo>
                <a:cubicBezTo>
                  <a:pt x="1504363" y="613812"/>
                  <a:pt x="1505052" y="615245"/>
                  <a:pt x="1505311" y="615783"/>
                </a:cubicBezTo>
                <a:lnTo>
                  <a:pt x="1505199" y="615550"/>
                </a:lnTo>
                <a:lnTo>
                  <a:pt x="1508500" y="622409"/>
                </a:lnTo>
                <a:lnTo>
                  <a:pt x="1517952" y="617861"/>
                </a:lnTo>
                <a:lnTo>
                  <a:pt x="1512436" y="606399"/>
                </a:lnTo>
                <a:cubicBezTo>
                  <a:pt x="1521593" y="601992"/>
                  <a:pt x="1507093" y="595294"/>
                  <a:pt x="1516249" y="590888"/>
                </a:cubicBezTo>
                <a:lnTo>
                  <a:pt x="1507093" y="595294"/>
                </a:lnTo>
                <a:lnTo>
                  <a:pt x="1497641" y="599843"/>
                </a:lnTo>
                <a:close/>
                <a:moveTo>
                  <a:pt x="1207659" y="587629"/>
                </a:moveTo>
                <a:cubicBezTo>
                  <a:pt x="1207659" y="587629"/>
                  <a:pt x="1207659" y="587629"/>
                  <a:pt x="1208348" y="589062"/>
                </a:cubicBezTo>
                <a:lnTo>
                  <a:pt x="1210186" y="592881"/>
                </a:lnTo>
                <a:lnTo>
                  <a:pt x="1210185" y="592879"/>
                </a:lnTo>
                <a:close/>
                <a:moveTo>
                  <a:pt x="1036896" y="587307"/>
                </a:moveTo>
                <a:cubicBezTo>
                  <a:pt x="1036896" y="587307"/>
                  <a:pt x="1036896" y="587307"/>
                  <a:pt x="1042239" y="598411"/>
                </a:cubicBezTo>
                <a:cubicBezTo>
                  <a:pt x="1033082" y="602817"/>
                  <a:pt x="1033082" y="602817"/>
                  <a:pt x="1033082" y="602817"/>
                </a:cubicBezTo>
                <a:lnTo>
                  <a:pt x="1042239" y="598411"/>
                </a:lnTo>
                <a:cubicBezTo>
                  <a:pt x="1042239" y="598411"/>
                  <a:pt x="1042239" y="598411"/>
                  <a:pt x="1036896" y="587307"/>
                </a:cubicBezTo>
                <a:close/>
                <a:moveTo>
                  <a:pt x="1525406" y="586482"/>
                </a:moveTo>
                <a:lnTo>
                  <a:pt x="1530749" y="597586"/>
                </a:lnTo>
                <a:cubicBezTo>
                  <a:pt x="1530749" y="597586"/>
                  <a:pt x="1530749" y="597586"/>
                  <a:pt x="1525406" y="586482"/>
                </a:cubicBezTo>
                <a:close/>
                <a:moveTo>
                  <a:pt x="1240940" y="585731"/>
                </a:moveTo>
                <a:cubicBezTo>
                  <a:pt x="1242276" y="588507"/>
                  <a:pt x="1242944" y="589895"/>
                  <a:pt x="1243194" y="590415"/>
                </a:cubicBezTo>
                <a:lnTo>
                  <a:pt x="1243089" y="590197"/>
                </a:lnTo>
                <a:close/>
                <a:moveTo>
                  <a:pt x="1013239" y="585015"/>
                </a:moveTo>
                <a:cubicBezTo>
                  <a:pt x="1018582" y="596119"/>
                  <a:pt x="1018582" y="596119"/>
                  <a:pt x="1018582" y="596119"/>
                </a:cubicBezTo>
                <a:close/>
                <a:moveTo>
                  <a:pt x="1013239" y="585015"/>
                </a:moveTo>
                <a:cubicBezTo>
                  <a:pt x="1013239" y="585015"/>
                  <a:pt x="1013239" y="585015"/>
                  <a:pt x="1027739" y="591713"/>
                </a:cubicBezTo>
                <a:close/>
                <a:moveTo>
                  <a:pt x="1169207" y="578781"/>
                </a:moveTo>
                <a:cubicBezTo>
                  <a:pt x="1174550" y="589885"/>
                  <a:pt x="1174550" y="589885"/>
                  <a:pt x="1174550" y="589885"/>
                </a:cubicBezTo>
                <a:close/>
                <a:moveTo>
                  <a:pt x="998567" y="577958"/>
                </a:moveTo>
                <a:cubicBezTo>
                  <a:pt x="998567" y="577958"/>
                  <a:pt x="998567" y="577958"/>
                  <a:pt x="1004082" y="589421"/>
                </a:cubicBezTo>
                <a:cubicBezTo>
                  <a:pt x="1004082" y="589421"/>
                  <a:pt x="1013239" y="585015"/>
                  <a:pt x="1018582" y="596119"/>
                </a:cubicBezTo>
                <a:lnTo>
                  <a:pt x="1027739" y="591713"/>
                </a:lnTo>
                <a:cubicBezTo>
                  <a:pt x="1027739" y="591713"/>
                  <a:pt x="1027739" y="591713"/>
                  <a:pt x="1022396" y="580609"/>
                </a:cubicBezTo>
                <a:cubicBezTo>
                  <a:pt x="1022396" y="580609"/>
                  <a:pt x="1022396" y="580609"/>
                  <a:pt x="1013239" y="585015"/>
                </a:cubicBezTo>
                <a:cubicBezTo>
                  <a:pt x="1013239" y="585015"/>
                  <a:pt x="1007723" y="573552"/>
                  <a:pt x="1013239" y="585015"/>
                </a:cubicBezTo>
                <a:close/>
                <a:moveTo>
                  <a:pt x="111592" y="577745"/>
                </a:moveTo>
                <a:cubicBezTo>
                  <a:pt x="116935" y="588849"/>
                  <a:pt x="126092" y="584443"/>
                  <a:pt x="126092" y="584443"/>
                </a:cubicBezTo>
                <a:lnTo>
                  <a:pt x="116935" y="588849"/>
                </a:lnTo>
                <a:close/>
                <a:moveTo>
                  <a:pt x="111592" y="577745"/>
                </a:moveTo>
                <a:lnTo>
                  <a:pt x="102435" y="582151"/>
                </a:lnTo>
                <a:lnTo>
                  <a:pt x="107779" y="593255"/>
                </a:lnTo>
                <a:cubicBezTo>
                  <a:pt x="107779" y="593255"/>
                  <a:pt x="107779" y="593255"/>
                  <a:pt x="116935" y="588849"/>
                </a:cubicBezTo>
                <a:cubicBezTo>
                  <a:pt x="126092" y="584443"/>
                  <a:pt x="131435" y="595547"/>
                  <a:pt x="131435" y="595547"/>
                </a:cubicBezTo>
                <a:lnTo>
                  <a:pt x="126092" y="584443"/>
                </a:lnTo>
                <a:close/>
                <a:moveTo>
                  <a:pt x="542869" y="576669"/>
                </a:moveTo>
                <a:cubicBezTo>
                  <a:pt x="533713" y="581075"/>
                  <a:pt x="533713" y="581075"/>
                  <a:pt x="533713" y="581075"/>
                </a:cubicBezTo>
                <a:close/>
                <a:moveTo>
                  <a:pt x="1406360" y="574949"/>
                </a:moveTo>
                <a:lnTo>
                  <a:pt x="1411703" y="586053"/>
                </a:lnTo>
                <a:cubicBezTo>
                  <a:pt x="1406360" y="574949"/>
                  <a:pt x="1406360" y="574949"/>
                  <a:pt x="1406360" y="574949"/>
                </a:cubicBezTo>
                <a:close/>
                <a:moveTo>
                  <a:pt x="1349127" y="574697"/>
                </a:moveTo>
                <a:cubicBezTo>
                  <a:pt x="1349127" y="574697"/>
                  <a:pt x="1349127" y="574697"/>
                  <a:pt x="1345486" y="590566"/>
                </a:cubicBezTo>
                <a:cubicBezTo>
                  <a:pt x="1345486" y="590566"/>
                  <a:pt x="1345486" y="590566"/>
                  <a:pt x="1339970" y="579103"/>
                </a:cubicBezTo>
                <a:close/>
                <a:moveTo>
                  <a:pt x="1235424" y="574268"/>
                </a:moveTo>
                <a:lnTo>
                  <a:pt x="1226268" y="578674"/>
                </a:lnTo>
                <a:cubicBezTo>
                  <a:pt x="1226268" y="578674"/>
                  <a:pt x="1226268" y="578674"/>
                  <a:pt x="1235424" y="574268"/>
                </a:cubicBezTo>
                <a:close/>
                <a:moveTo>
                  <a:pt x="1235424" y="574268"/>
                </a:moveTo>
                <a:lnTo>
                  <a:pt x="1237582" y="578753"/>
                </a:lnTo>
                <a:lnTo>
                  <a:pt x="1237492" y="578567"/>
                </a:lnTo>
                <a:cubicBezTo>
                  <a:pt x="1236803" y="577134"/>
                  <a:pt x="1235424" y="574268"/>
                  <a:pt x="1235424" y="574268"/>
                </a:cubicBezTo>
                <a:close/>
                <a:moveTo>
                  <a:pt x="1121426" y="573981"/>
                </a:moveTo>
                <a:cubicBezTo>
                  <a:pt x="1126942" y="585444"/>
                  <a:pt x="1126942" y="585444"/>
                  <a:pt x="1126942" y="585444"/>
                </a:cubicBezTo>
                <a:cubicBezTo>
                  <a:pt x="1121426" y="573981"/>
                  <a:pt x="1121426" y="573981"/>
                  <a:pt x="1121426" y="573981"/>
                </a:cubicBezTo>
                <a:close/>
                <a:moveTo>
                  <a:pt x="1382408" y="572799"/>
                </a:moveTo>
                <a:lnTo>
                  <a:pt x="1387751" y="583903"/>
                </a:lnTo>
                <a:cubicBezTo>
                  <a:pt x="1373251" y="577205"/>
                  <a:pt x="1382408" y="572799"/>
                  <a:pt x="1382408" y="572799"/>
                </a:cubicBezTo>
                <a:close/>
                <a:moveTo>
                  <a:pt x="926834" y="571009"/>
                </a:moveTo>
                <a:cubicBezTo>
                  <a:pt x="922256" y="573212"/>
                  <a:pt x="919966" y="574314"/>
                  <a:pt x="918822" y="574864"/>
                </a:cubicBezTo>
                <a:cubicBezTo>
                  <a:pt x="917677" y="575415"/>
                  <a:pt x="917677" y="575415"/>
                  <a:pt x="917677" y="575415"/>
                </a:cubicBezTo>
                <a:cubicBezTo>
                  <a:pt x="908521" y="579821"/>
                  <a:pt x="908521" y="579821"/>
                  <a:pt x="908521" y="579821"/>
                </a:cubicBezTo>
                <a:lnTo>
                  <a:pt x="917677" y="575415"/>
                </a:lnTo>
                <a:cubicBezTo>
                  <a:pt x="926834" y="571009"/>
                  <a:pt x="926834" y="571009"/>
                  <a:pt x="926834" y="571009"/>
                </a:cubicBezTo>
                <a:close/>
                <a:moveTo>
                  <a:pt x="1244581" y="569862"/>
                </a:moveTo>
                <a:lnTo>
                  <a:pt x="1235424" y="574268"/>
                </a:lnTo>
                <a:cubicBezTo>
                  <a:pt x="1235424" y="574268"/>
                  <a:pt x="1235424" y="574268"/>
                  <a:pt x="1244581" y="569862"/>
                </a:cubicBezTo>
                <a:close/>
                <a:moveTo>
                  <a:pt x="1244581" y="569862"/>
                </a:moveTo>
                <a:lnTo>
                  <a:pt x="1250097" y="581324"/>
                </a:lnTo>
                <a:lnTo>
                  <a:pt x="1240940" y="585731"/>
                </a:lnTo>
                <a:cubicBezTo>
                  <a:pt x="1240940" y="585731"/>
                  <a:pt x="1240940" y="585731"/>
                  <a:pt x="1240250" y="584298"/>
                </a:cubicBezTo>
                <a:lnTo>
                  <a:pt x="1237582" y="578753"/>
                </a:lnTo>
                <a:lnTo>
                  <a:pt x="1237751" y="579104"/>
                </a:lnTo>
                <a:cubicBezTo>
                  <a:pt x="1237492" y="578567"/>
                  <a:pt x="1236803" y="577134"/>
                  <a:pt x="1235424" y="574268"/>
                </a:cubicBezTo>
                <a:cubicBezTo>
                  <a:pt x="1244581" y="569862"/>
                  <a:pt x="1244581" y="569862"/>
                  <a:pt x="1244581" y="569862"/>
                </a:cubicBezTo>
                <a:close/>
                <a:moveTo>
                  <a:pt x="1253737" y="565456"/>
                </a:moveTo>
                <a:cubicBezTo>
                  <a:pt x="1259253" y="576918"/>
                  <a:pt x="1253737" y="565456"/>
                  <a:pt x="1244581" y="569862"/>
                </a:cubicBezTo>
                <a:close/>
                <a:moveTo>
                  <a:pt x="1140035" y="565027"/>
                </a:moveTo>
                <a:lnTo>
                  <a:pt x="1140959" y="569876"/>
                </a:lnTo>
                <a:lnTo>
                  <a:pt x="1140958" y="569876"/>
                </a:lnTo>
                <a:lnTo>
                  <a:pt x="1137808" y="569737"/>
                </a:lnTo>
                <a:lnTo>
                  <a:pt x="1136947" y="568497"/>
                </a:lnTo>
                <a:cubicBezTo>
                  <a:pt x="1136946" y="567395"/>
                  <a:pt x="1137746" y="566128"/>
                  <a:pt x="1140035" y="565027"/>
                </a:cubicBezTo>
                <a:close/>
                <a:moveTo>
                  <a:pt x="1230081" y="563164"/>
                </a:moveTo>
                <a:cubicBezTo>
                  <a:pt x="1235424" y="574268"/>
                  <a:pt x="1235424" y="574268"/>
                  <a:pt x="1235424" y="574268"/>
                </a:cubicBezTo>
                <a:cubicBezTo>
                  <a:pt x="1230081" y="563164"/>
                  <a:pt x="1230081" y="563164"/>
                  <a:pt x="1230081" y="563164"/>
                </a:cubicBezTo>
                <a:close/>
                <a:moveTo>
                  <a:pt x="1775529" y="562733"/>
                </a:moveTo>
                <a:lnTo>
                  <a:pt x="1780872" y="573837"/>
                </a:lnTo>
                <a:cubicBezTo>
                  <a:pt x="1771715" y="578243"/>
                  <a:pt x="1780872" y="573837"/>
                  <a:pt x="1786215" y="584941"/>
                </a:cubicBezTo>
                <a:lnTo>
                  <a:pt x="1777059" y="589348"/>
                </a:lnTo>
                <a:cubicBezTo>
                  <a:pt x="1771715" y="578243"/>
                  <a:pt x="1771715" y="578243"/>
                  <a:pt x="1775529" y="562733"/>
                </a:cubicBezTo>
                <a:close/>
                <a:moveTo>
                  <a:pt x="1002380" y="562448"/>
                </a:moveTo>
                <a:lnTo>
                  <a:pt x="1007723" y="573552"/>
                </a:lnTo>
                <a:cubicBezTo>
                  <a:pt x="1007723" y="573552"/>
                  <a:pt x="1007723" y="573552"/>
                  <a:pt x="1002380" y="562448"/>
                </a:cubicBezTo>
                <a:close/>
                <a:moveTo>
                  <a:pt x="1479184" y="561487"/>
                </a:moveTo>
                <a:lnTo>
                  <a:pt x="1479289" y="561706"/>
                </a:lnTo>
                <a:lnTo>
                  <a:pt x="1479434" y="562008"/>
                </a:lnTo>
                <a:cubicBezTo>
                  <a:pt x="1480102" y="563396"/>
                  <a:pt x="1481438" y="566172"/>
                  <a:pt x="1481438" y="566172"/>
                </a:cubicBezTo>
                <a:cubicBezTo>
                  <a:pt x="1480102" y="563396"/>
                  <a:pt x="1479434" y="562008"/>
                  <a:pt x="1479184" y="561487"/>
                </a:cubicBezTo>
                <a:close/>
                <a:moveTo>
                  <a:pt x="489918" y="561123"/>
                </a:moveTo>
                <a:lnTo>
                  <a:pt x="495261" y="572227"/>
                </a:lnTo>
                <a:lnTo>
                  <a:pt x="504713" y="567679"/>
                </a:lnTo>
                <a:cubicBezTo>
                  <a:pt x="504713" y="567679"/>
                  <a:pt x="495261" y="572227"/>
                  <a:pt x="489918" y="561123"/>
                </a:cubicBezTo>
                <a:close/>
                <a:moveTo>
                  <a:pt x="1035488" y="560192"/>
                </a:moveTo>
                <a:cubicBezTo>
                  <a:pt x="1035488" y="560192"/>
                  <a:pt x="1035488" y="560192"/>
                  <a:pt x="1026036" y="564740"/>
                </a:cubicBezTo>
                <a:close/>
                <a:moveTo>
                  <a:pt x="1068474" y="558435"/>
                </a:moveTo>
                <a:lnTo>
                  <a:pt x="1070623" y="562902"/>
                </a:lnTo>
                <a:lnTo>
                  <a:pt x="1070478" y="562600"/>
                </a:lnTo>
                <a:cubicBezTo>
                  <a:pt x="1069810" y="561212"/>
                  <a:pt x="1068474" y="558435"/>
                  <a:pt x="1068474" y="558435"/>
                </a:cubicBezTo>
                <a:close/>
                <a:moveTo>
                  <a:pt x="1056990" y="558006"/>
                </a:moveTo>
                <a:cubicBezTo>
                  <a:pt x="1057249" y="558543"/>
                  <a:pt x="1057938" y="559976"/>
                  <a:pt x="1059317" y="562842"/>
                </a:cubicBezTo>
                <a:cubicBezTo>
                  <a:pt x="1059317" y="562842"/>
                  <a:pt x="1059317" y="562842"/>
                  <a:pt x="1064661" y="573946"/>
                </a:cubicBezTo>
                <a:cubicBezTo>
                  <a:pt x="1064661" y="573946"/>
                  <a:pt x="1064661" y="573946"/>
                  <a:pt x="1050161" y="567248"/>
                </a:cubicBezTo>
                <a:cubicBezTo>
                  <a:pt x="1050161" y="567248"/>
                  <a:pt x="1050161" y="567248"/>
                  <a:pt x="1055504" y="578352"/>
                </a:cubicBezTo>
                <a:lnTo>
                  <a:pt x="1064661" y="573946"/>
                </a:lnTo>
                <a:cubicBezTo>
                  <a:pt x="1073817" y="569540"/>
                  <a:pt x="1068474" y="558435"/>
                  <a:pt x="1073817" y="569540"/>
                </a:cubicBezTo>
                <a:lnTo>
                  <a:pt x="1070623" y="562902"/>
                </a:lnTo>
                <a:lnTo>
                  <a:pt x="1070728" y="563120"/>
                </a:lnTo>
                <a:cubicBezTo>
                  <a:pt x="1070478" y="562600"/>
                  <a:pt x="1069810" y="561212"/>
                  <a:pt x="1068474" y="558435"/>
                </a:cubicBezTo>
                <a:lnTo>
                  <a:pt x="1059317" y="562842"/>
                </a:lnTo>
                <a:cubicBezTo>
                  <a:pt x="1059317" y="562842"/>
                  <a:pt x="1056215" y="556394"/>
                  <a:pt x="1056990" y="558006"/>
                </a:cubicBezTo>
                <a:close/>
                <a:moveTo>
                  <a:pt x="1500047" y="557217"/>
                </a:moveTo>
                <a:lnTo>
                  <a:pt x="1490890" y="561623"/>
                </a:lnTo>
                <a:cubicBezTo>
                  <a:pt x="1490890" y="561623"/>
                  <a:pt x="1490890" y="561623"/>
                  <a:pt x="1500047" y="557217"/>
                </a:cubicBezTo>
                <a:close/>
                <a:moveTo>
                  <a:pt x="1500047" y="557217"/>
                </a:moveTo>
                <a:cubicBezTo>
                  <a:pt x="1500047" y="557217"/>
                  <a:pt x="1505563" y="568680"/>
                  <a:pt x="1500047" y="557217"/>
                </a:cubicBezTo>
                <a:close/>
                <a:moveTo>
                  <a:pt x="1443282" y="557182"/>
                </a:moveTo>
                <a:cubicBezTo>
                  <a:pt x="1443282" y="557182"/>
                  <a:pt x="1443282" y="557182"/>
                  <a:pt x="1433830" y="561730"/>
                </a:cubicBezTo>
                <a:close/>
                <a:moveTo>
                  <a:pt x="1443282" y="557182"/>
                </a:moveTo>
                <a:cubicBezTo>
                  <a:pt x="1448625" y="568286"/>
                  <a:pt x="1448625" y="568286"/>
                  <a:pt x="1448625" y="568286"/>
                </a:cubicBezTo>
                <a:cubicBezTo>
                  <a:pt x="1443282" y="557182"/>
                  <a:pt x="1443282" y="557182"/>
                  <a:pt x="1443282" y="557182"/>
                </a:cubicBezTo>
                <a:close/>
                <a:moveTo>
                  <a:pt x="1158348" y="556214"/>
                </a:moveTo>
                <a:cubicBezTo>
                  <a:pt x="1163864" y="567677"/>
                  <a:pt x="1163864" y="567677"/>
                  <a:pt x="1163864" y="567677"/>
                </a:cubicBezTo>
                <a:lnTo>
                  <a:pt x="1158348" y="556214"/>
                </a:lnTo>
                <a:cubicBezTo>
                  <a:pt x="1163864" y="567677"/>
                  <a:pt x="1158348" y="556214"/>
                  <a:pt x="1158348" y="556214"/>
                </a:cubicBezTo>
                <a:close/>
                <a:moveTo>
                  <a:pt x="816944" y="555069"/>
                </a:moveTo>
                <a:cubicBezTo>
                  <a:pt x="822460" y="566532"/>
                  <a:pt x="822460" y="566532"/>
                  <a:pt x="822460" y="566532"/>
                </a:cubicBezTo>
                <a:close/>
                <a:moveTo>
                  <a:pt x="1521549" y="555032"/>
                </a:moveTo>
                <a:cubicBezTo>
                  <a:pt x="1521808" y="555569"/>
                  <a:pt x="1522497" y="557002"/>
                  <a:pt x="1523876" y="559867"/>
                </a:cubicBezTo>
                <a:lnTo>
                  <a:pt x="1521576" y="555087"/>
                </a:lnTo>
                <a:close/>
                <a:moveTo>
                  <a:pt x="805533" y="554791"/>
                </a:moveTo>
                <a:cubicBezTo>
                  <a:pt x="805784" y="555312"/>
                  <a:pt x="806452" y="556700"/>
                  <a:pt x="807788" y="559476"/>
                </a:cubicBezTo>
                <a:cubicBezTo>
                  <a:pt x="807788" y="559476"/>
                  <a:pt x="804782" y="553229"/>
                  <a:pt x="805533" y="554791"/>
                </a:cubicBezTo>
                <a:close/>
                <a:moveTo>
                  <a:pt x="1248394" y="554352"/>
                </a:moveTo>
                <a:lnTo>
                  <a:pt x="1253737" y="565456"/>
                </a:lnTo>
                <a:cubicBezTo>
                  <a:pt x="1244581" y="569862"/>
                  <a:pt x="1244581" y="569862"/>
                  <a:pt x="1244581" y="569862"/>
                </a:cubicBezTo>
                <a:lnTo>
                  <a:pt x="1239237" y="558758"/>
                </a:lnTo>
                <a:close/>
                <a:moveTo>
                  <a:pt x="1554835" y="553145"/>
                </a:moveTo>
                <a:lnTo>
                  <a:pt x="1554855" y="553185"/>
                </a:lnTo>
                <a:lnTo>
                  <a:pt x="1554980" y="553447"/>
                </a:lnTo>
                <a:cubicBezTo>
                  <a:pt x="1555648" y="554835"/>
                  <a:pt x="1556984" y="557611"/>
                  <a:pt x="1556984" y="557611"/>
                </a:cubicBezTo>
                <a:close/>
                <a:moveTo>
                  <a:pt x="952345" y="552964"/>
                </a:moveTo>
                <a:lnTo>
                  <a:pt x="952450" y="553182"/>
                </a:lnTo>
                <a:lnTo>
                  <a:pt x="954599" y="557648"/>
                </a:lnTo>
                <a:cubicBezTo>
                  <a:pt x="953263" y="554872"/>
                  <a:pt x="952595" y="553484"/>
                  <a:pt x="952345" y="552964"/>
                </a:cubicBezTo>
                <a:close/>
                <a:moveTo>
                  <a:pt x="77076" y="552886"/>
                </a:moveTo>
                <a:cubicBezTo>
                  <a:pt x="82420" y="563990"/>
                  <a:pt x="77076" y="552886"/>
                  <a:pt x="77076" y="552886"/>
                </a:cubicBezTo>
                <a:close/>
                <a:moveTo>
                  <a:pt x="19843" y="552635"/>
                </a:moveTo>
                <a:cubicBezTo>
                  <a:pt x="19843" y="552635"/>
                  <a:pt x="19843" y="552635"/>
                  <a:pt x="25359" y="564097"/>
                </a:cubicBezTo>
                <a:close/>
                <a:moveTo>
                  <a:pt x="1110739" y="551773"/>
                </a:moveTo>
                <a:lnTo>
                  <a:pt x="1112885" y="556232"/>
                </a:lnTo>
                <a:lnTo>
                  <a:pt x="1112852" y="556164"/>
                </a:lnTo>
                <a:lnTo>
                  <a:pt x="1111407" y="553161"/>
                </a:lnTo>
                <a:lnTo>
                  <a:pt x="1112075" y="554549"/>
                </a:lnTo>
                <a:lnTo>
                  <a:pt x="1112743" y="555937"/>
                </a:lnTo>
                <a:lnTo>
                  <a:pt x="1112808" y="556071"/>
                </a:lnTo>
                <a:lnTo>
                  <a:pt x="1112852" y="556164"/>
                </a:lnTo>
                <a:lnTo>
                  <a:pt x="1116083" y="562877"/>
                </a:lnTo>
                <a:lnTo>
                  <a:pt x="1112885" y="556232"/>
                </a:lnTo>
                <a:lnTo>
                  <a:pt x="1112994" y="556457"/>
                </a:lnTo>
                <a:cubicBezTo>
                  <a:pt x="1112743" y="555937"/>
                  <a:pt x="1112075" y="554549"/>
                  <a:pt x="1110739" y="551773"/>
                </a:cubicBezTo>
                <a:close/>
                <a:moveTo>
                  <a:pt x="1531170" y="550834"/>
                </a:moveTo>
                <a:lnTo>
                  <a:pt x="1531260" y="551021"/>
                </a:lnTo>
                <a:cubicBezTo>
                  <a:pt x="1531949" y="552453"/>
                  <a:pt x="1533328" y="555319"/>
                  <a:pt x="1533328" y="555319"/>
                </a:cubicBezTo>
                <a:close/>
                <a:moveTo>
                  <a:pt x="1143848" y="549516"/>
                </a:moveTo>
                <a:cubicBezTo>
                  <a:pt x="1143848" y="549516"/>
                  <a:pt x="1143848" y="549516"/>
                  <a:pt x="1134691" y="553922"/>
                </a:cubicBezTo>
                <a:close/>
                <a:moveTo>
                  <a:pt x="1461595" y="548369"/>
                </a:moveTo>
                <a:cubicBezTo>
                  <a:pt x="1461595" y="548369"/>
                  <a:pt x="1461595" y="548369"/>
                  <a:pt x="1452438" y="552776"/>
                </a:cubicBezTo>
                <a:cubicBezTo>
                  <a:pt x="1452438" y="552776"/>
                  <a:pt x="1452438" y="552776"/>
                  <a:pt x="1461595" y="548369"/>
                </a:cubicBezTo>
                <a:close/>
                <a:moveTo>
                  <a:pt x="1233894" y="547653"/>
                </a:moveTo>
                <a:cubicBezTo>
                  <a:pt x="1233894" y="547653"/>
                  <a:pt x="1233894" y="547653"/>
                  <a:pt x="1239237" y="558758"/>
                </a:cubicBezTo>
                <a:lnTo>
                  <a:pt x="1230081" y="563164"/>
                </a:lnTo>
                <a:cubicBezTo>
                  <a:pt x="1227409" y="557612"/>
                  <a:pt x="1227409" y="557612"/>
                  <a:pt x="1227409" y="557612"/>
                </a:cubicBezTo>
                <a:lnTo>
                  <a:pt x="1227267" y="557318"/>
                </a:lnTo>
                <a:lnTo>
                  <a:pt x="1224737" y="552060"/>
                </a:lnTo>
                <a:cubicBezTo>
                  <a:pt x="1233894" y="547653"/>
                  <a:pt x="1233894" y="547653"/>
                  <a:pt x="1233894" y="547653"/>
                </a:cubicBezTo>
                <a:close/>
                <a:moveTo>
                  <a:pt x="1233894" y="547653"/>
                </a:moveTo>
                <a:lnTo>
                  <a:pt x="1248394" y="554352"/>
                </a:lnTo>
                <a:cubicBezTo>
                  <a:pt x="1239237" y="558758"/>
                  <a:pt x="1233894" y="547653"/>
                  <a:pt x="1233894" y="547653"/>
                </a:cubicBezTo>
                <a:close/>
                <a:moveTo>
                  <a:pt x="1551641" y="546507"/>
                </a:moveTo>
                <a:cubicBezTo>
                  <a:pt x="1552977" y="549283"/>
                  <a:pt x="1553645" y="550671"/>
                  <a:pt x="1553895" y="551191"/>
                </a:cubicBezTo>
                <a:lnTo>
                  <a:pt x="1553790" y="550972"/>
                </a:lnTo>
                <a:close/>
                <a:moveTo>
                  <a:pt x="1243051" y="543247"/>
                </a:moveTo>
                <a:lnTo>
                  <a:pt x="1233894" y="547653"/>
                </a:lnTo>
                <a:cubicBezTo>
                  <a:pt x="1233894" y="547653"/>
                  <a:pt x="1233894" y="547653"/>
                  <a:pt x="1243051" y="543247"/>
                </a:cubicBezTo>
                <a:close/>
                <a:moveTo>
                  <a:pt x="1243051" y="543247"/>
                </a:moveTo>
                <a:lnTo>
                  <a:pt x="1245200" y="547713"/>
                </a:lnTo>
                <a:lnTo>
                  <a:pt x="1245055" y="547411"/>
                </a:lnTo>
                <a:cubicBezTo>
                  <a:pt x="1244387" y="546023"/>
                  <a:pt x="1243051" y="543247"/>
                  <a:pt x="1243051" y="543247"/>
                </a:cubicBezTo>
                <a:close/>
                <a:moveTo>
                  <a:pt x="1231745" y="543188"/>
                </a:moveTo>
                <a:lnTo>
                  <a:pt x="1231765" y="543228"/>
                </a:lnTo>
                <a:lnTo>
                  <a:pt x="1231890" y="543489"/>
                </a:lnTo>
                <a:cubicBezTo>
                  <a:pt x="1232558" y="544877"/>
                  <a:pt x="1233894" y="547653"/>
                  <a:pt x="1233894" y="547653"/>
                </a:cubicBezTo>
                <a:close/>
                <a:moveTo>
                  <a:pt x="1264749" y="540712"/>
                </a:moveTo>
                <a:cubicBezTo>
                  <a:pt x="1263997" y="539151"/>
                  <a:pt x="1267003" y="545397"/>
                  <a:pt x="1267003" y="545397"/>
                </a:cubicBezTo>
                <a:cubicBezTo>
                  <a:pt x="1265667" y="542621"/>
                  <a:pt x="1264999" y="541233"/>
                  <a:pt x="1264749" y="540712"/>
                </a:cubicBezTo>
                <a:close/>
                <a:moveTo>
                  <a:pt x="1536969" y="539450"/>
                </a:moveTo>
                <a:cubicBezTo>
                  <a:pt x="1536969" y="539450"/>
                  <a:pt x="1536969" y="539450"/>
                  <a:pt x="1542484" y="550913"/>
                </a:cubicBezTo>
                <a:cubicBezTo>
                  <a:pt x="1533328" y="555319"/>
                  <a:pt x="1533328" y="555319"/>
                  <a:pt x="1533328" y="555319"/>
                </a:cubicBezTo>
                <a:close/>
                <a:moveTo>
                  <a:pt x="1252503" y="538699"/>
                </a:moveTo>
                <a:cubicBezTo>
                  <a:pt x="1252503" y="538699"/>
                  <a:pt x="1252503" y="538699"/>
                  <a:pt x="1257846" y="549803"/>
                </a:cubicBezTo>
                <a:cubicBezTo>
                  <a:pt x="1257846" y="549803"/>
                  <a:pt x="1257846" y="549803"/>
                  <a:pt x="1248394" y="554352"/>
                </a:cubicBezTo>
                <a:cubicBezTo>
                  <a:pt x="1248394" y="554352"/>
                  <a:pt x="1248394" y="554352"/>
                  <a:pt x="1247726" y="552963"/>
                </a:cubicBezTo>
                <a:lnTo>
                  <a:pt x="1245200" y="547713"/>
                </a:lnTo>
                <a:lnTo>
                  <a:pt x="1245305" y="547932"/>
                </a:lnTo>
                <a:cubicBezTo>
                  <a:pt x="1245055" y="547411"/>
                  <a:pt x="1244387" y="546023"/>
                  <a:pt x="1243051" y="543247"/>
                </a:cubicBezTo>
                <a:close/>
                <a:moveTo>
                  <a:pt x="1252503" y="538699"/>
                </a:moveTo>
                <a:cubicBezTo>
                  <a:pt x="1261659" y="534293"/>
                  <a:pt x="1267003" y="545397"/>
                  <a:pt x="1267003" y="545397"/>
                </a:cubicBezTo>
                <a:cubicBezTo>
                  <a:pt x="1267003" y="545397"/>
                  <a:pt x="1267003" y="545397"/>
                  <a:pt x="1257846" y="549803"/>
                </a:cubicBezTo>
                <a:close/>
                <a:moveTo>
                  <a:pt x="1081567" y="538019"/>
                </a:moveTo>
                <a:lnTo>
                  <a:pt x="1072410" y="542425"/>
                </a:lnTo>
                <a:cubicBezTo>
                  <a:pt x="1072410" y="542425"/>
                  <a:pt x="1072410" y="542425"/>
                  <a:pt x="1081567" y="538019"/>
                </a:cubicBezTo>
                <a:close/>
                <a:moveTo>
                  <a:pt x="1546890" y="536634"/>
                </a:moveTo>
                <a:lnTo>
                  <a:pt x="1548452" y="539880"/>
                </a:lnTo>
                <a:lnTo>
                  <a:pt x="1548339" y="539644"/>
                </a:lnTo>
                <a:close/>
                <a:moveTo>
                  <a:pt x="1228551" y="536549"/>
                </a:moveTo>
                <a:cubicBezTo>
                  <a:pt x="1228551" y="536549"/>
                  <a:pt x="1228551" y="536549"/>
                  <a:pt x="1229219" y="537937"/>
                </a:cubicBezTo>
                <a:lnTo>
                  <a:pt x="1231745" y="543188"/>
                </a:lnTo>
                <a:lnTo>
                  <a:pt x="1231640" y="542969"/>
                </a:lnTo>
                <a:cubicBezTo>
                  <a:pt x="1231890" y="543489"/>
                  <a:pt x="1232558" y="544877"/>
                  <a:pt x="1233894" y="547653"/>
                </a:cubicBezTo>
                <a:cubicBezTo>
                  <a:pt x="1224737" y="552060"/>
                  <a:pt x="1224737" y="552060"/>
                  <a:pt x="1224737" y="552060"/>
                </a:cubicBezTo>
                <a:lnTo>
                  <a:pt x="1219394" y="540955"/>
                </a:lnTo>
                <a:close/>
                <a:moveTo>
                  <a:pt x="1046343" y="535878"/>
                </a:moveTo>
                <a:lnTo>
                  <a:pt x="1046388" y="535973"/>
                </a:lnTo>
                <a:lnTo>
                  <a:pt x="1046454" y="536111"/>
                </a:lnTo>
                <a:lnTo>
                  <a:pt x="1047122" y="537499"/>
                </a:lnTo>
                <a:lnTo>
                  <a:pt x="1047790" y="538887"/>
                </a:lnTo>
                <a:close/>
                <a:moveTo>
                  <a:pt x="1046287" y="535762"/>
                </a:moveTo>
                <a:lnTo>
                  <a:pt x="1046309" y="535809"/>
                </a:lnTo>
                <a:lnTo>
                  <a:pt x="1048458" y="540275"/>
                </a:lnTo>
                <a:close/>
                <a:moveTo>
                  <a:pt x="1546125" y="535044"/>
                </a:moveTo>
                <a:cubicBezTo>
                  <a:pt x="1546125" y="535044"/>
                  <a:pt x="1546125" y="535044"/>
                  <a:pt x="1546815" y="536477"/>
                </a:cubicBezTo>
                <a:lnTo>
                  <a:pt x="1546890" y="536634"/>
                </a:lnTo>
                <a:close/>
                <a:moveTo>
                  <a:pt x="1147661" y="534006"/>
                </a:moveTo>
                <a:cubicBezTo>
                  <a:pt x="1147661" y="534006"/>
                  <a:pt x="1147661" y="534006"/>
                  <a:pt x="1153004" y="545110"/>
                </a:cubicBezTo>
                <a:cubicBezTo>
                  <a:pt x="1143848" y="549516"/>
                  <a:pt x="1143848" y="549516"/>
                  <a:pt x="1143848" y="549516"/>
                </a:cubicBezTo>
                <a:lnTo>
                  <a:pt x="1138504" y="538412"/>
                </a:lnTo>
                <a:cubicBezTo>
                  <a:pt x="1138504" y="538412"/>
                  <a:pt x="1138504" y="538412"/>
                  <a:pt x="1147661" y="534006"/>
                </a:cubicBezTo>
                <a:close/>
                <a:moveTo>
                  <a:pt x="90046" y="532970"/>
                </a:moveTo>
                <a:lnTo>
                  <a:pt x="80889" y="537376"/>
                </a:lnTo>
                <a:lnTo>
                  <a:pt x="86233" y="548480"/>
                </a:lnTo>
                <a:cubicBezTo>
                  <a:pt x="86233" y="548480"/>
                  <a:pt x="80889" y="537376"/>
                  <a:pt x="90046" y="532970"/>
                </a:cubicBezTo>
                <a:close/>
                <a:moveTo>
                  <a:pt x="9157" y="530426"/>
                </a:moveTo>
                <a:cubicBezTo>
                  <a:pt x="9157" y="530426"/>
                  <a:pt x="9157" y="530426"/>
                  <a:pt x="14500" y="541530"/>
                </a:cubicBezTo>
                <a:lnTo>
                  <a:pt x="5343" y="545937"/>
                </a:lnTo>
                <a:lnTo>
                  <a:pt x="0" y="534832"/>
                </a:lnTo>
                <a:cubicBezTo>
                  <a:pt x="0" y="534832"/>
                  <a:pt x="0" y="534832"/>
                  <a:pt x="9157" y="530426"/>
                </a:cubicBezTo>
                <a:close/>
                <a:moveTo>
                  <a:pt x="1259405" y="529608"/>
                </a:moveTo>
                <a:cubicBezTo>
                  <a:pt x="1259655" y="530129"/>
                  <a:pt x="1260323" y="531517"/>
                  <a:pt x="1261659" y="534293"/>
                </a:cubicBezTo>
                <a:lnTo>
                  <a:pt x="1259569" y="529949"/>
                </a:lnTo>
                <a:close/>
                <a:moveTo>
                  <a:pt x="1043115" y="529171"/>
                </a:moveTo>
                <a:lnTo>
                  <a:pt x="1046343" y="535878"/>
                </a:lnTo>
                <a:lnTo>
                  <a:pt x="1046309" y="535809"/>
                </a:lnTo>
                <a:close/>
                <a:moveTo>
                  <a:pt x="962225" y="526627"/>
                </a:moveTo>
                <a:cubicBezTo>
                  <a:pt x="962225" y="526627"/>
                  <a:pt x="962225" y="526627"/>
                  <a:pt x="953069" y="531034"/>
                </a:cubicBezTo>
                <a:close/>
                <a:moveTo>
                  <a:pt x="905460" y="526592"/>
                </a:moveTo>
                <a:lnTo>
                  <a:pt x="896304" y="530998"/>
                </a:lnTo>
                <a:cubicBezTo>
                  <a:pt x="905460" y="526592"/>
                  <a:pt x="905460" y="526592"/>
                  <a:pt x="905460" y="526592"/>
                </a:cubicBezTo>
                <a:close/>
                <a:moveTo>
                  <a:pt x="18609" y="525878"/>
                </a:moveTo>
                <a:lnTo>
                  <a:pt x="23952" y="536982"/>
                </a:lnTo>
                <a:cubicBezTo>
                  <a:pt x="23952" y="536982"/>
                  <a:pt x="23952" y="536982"/>
                  <a:pt x="14500" y="541530"/>
                </a:cubicBezTo>
                <a:cubicBezTo>
                  <a:pt x="14500" y="541530"/>
                  <a:pt x="9157" y="530426"/>
                  <a:pt x="18609" y="525878"/>
                </a:cubicBezTo>
                <a:close/>
                <a:moveTo>
                  <a:pt x="1223035" y="525087"/>
                </a:moveTo>
                <a:lnTo>
                  <a:pt x="1228551" y="536549"/>
                </a:lnTo>
                <a:cubicBezTo>
                  <a:pt x="1228551" y="536549"/>
                  <a:pt x="1228551" y="536549"/>
                  <a:pt x="1223035" y="525087"/>
                </a:cubicBezTo>
                <a:close/>
                <a:moveTo>
                  <a:pt x="1256316" y="523189"/>
                </a:moveTo>
                <a:cubicBezTo>
                  <a:pt x="1256316" y="523189"/>
                  <a:pt x="1256316" y="523189"/>
                  <a:pt x="1256984" y="524577"/>
                </a:cubicBezTo>
                <a:lnTo>
                  <a:pt x="1259569" y="529949"/>
                </a:lnTo>
                <a:lnTo>
                  <a:pt x="1259655" y="530129"/>
                </a:lnTo>
                <a:cubicBezTo>
                  <a:pt x="1260323" y="531517"/>
                  <a:pt x="1261659" y="534293"/>
                  <a:pt x="1261659" y="534293"/>
                </a:cubicBezTo>
                <a:lnTo>
                  <a:pt x="1252503" y="538699"/>
                </a:lnTo>
                <a:cubicBezTo>
                  <a:pt x="1252503" y="538699"/>
                  <a:pt x="1247159" y="527595"/>
                  <a:pt x="1237707" y="532143"/>
                </a:cubicBezTo>
                <a:lnTo>
                  <a:pt x="1247159" y="527595"/>
                </a:lnTo>
                <a:close/>
                <a:moveTo>
                  <a:pt x="1142318" y="522902"/>
                </a:moveTo>
                <a:cubicBezTo>
                  <a:pt x="1143654" y="525678"/>
                  <a:pt x="1144322" y="527066"/>
                  <a:pt x="1144572" y="527586"/>
                </a:cubicBezTo>
                <a:lnTo>
                  <a:pt x="1144433" y="527298"/>
                </a:lnTo>
                <a:lnTo>
                  <a:pt x="1142986" y="524290"/>
                </a:lnTo>
                <a:lnTo>
                  <a:pt x="1144322" y="527066"/>
                </a:lnTo>
                <a:lnTo>
                  <a:pt x="1144433" y="527298"/>
                </a:lnTo>
                <a:lnTo>
                  <a:pt x="1147661" y="534006"/>
                </a:lnTo>
                <a:cubicBezTo>
                  <a:pt x="1138504" y="538412"/>
                  <a:pt x="1133161" y="527308"/>
                  <a:pt x="1133161" y="527308"/>
                </a:cubicBezTo>
                <a:cubicBezTo>
                  <a:pt x="1142318" y="522902"/>
                  <a:pt x="1142318" y="522902"/>
                  <a:pt x="1142318" y="522902"/>
                </a:cubicBezTo>
                <a:close/>
                <a:moveTo>
                  <a:pt x="950206" y="522155"/>
                </a:moveTo>
                <a:cubicBezTo>
                  <a:pt x="951350" y="521604"/>
                  <a:pt x="954975" y="523278"/>
                  <a:pt x="962225" y="526627"/>
                </a:cubicBezTo>
                <a:cubicBezTo>
                  <a:pt x="953069" y="531034"/>
                  <a:pt x="953069" y="531034"/>
                  <a:pt x="953069" y="531034"/>
                </a:cubicBezTo>
                <a:cubicBezTo>
                  <a:pt x="950397" y="525481"/>
                  <a:pt x="949061" y="522705"/>
                  <a:pt x="950206" y="522155"/>
                </a:cubicBezTo>
                <a:close/>
                <a:moveTo>
                  <a:pt x="947725" y="519929"/>
                </a:moveTo>
                <a:cubicBezTo>
                  <a:pt x="949061" y="522705"/>
                  <a:pt x="949729" y="524093"/>
                  <a:pt x="949980" y="524614"/>
                </a:cubicBezTo>
                <a:lnTo>
                  <a:pt x="949909" y="524468"/>
                </a:lnTo>
                <a:close/>
                <a:moveTo>
                  <a:pt x="1265472" y="518782"/>
                </a:moveTo>
                <a:cubicBezTo>
                  <a:pt x="1270816" y="529887"/>
                  <a:pt x="1265472" y="518782"/>
                  <a:pt x="1270816" y="529887"/>
                </a:cubicBezTo>
                <a:cubicBezTo>
                  <a:pt x="1265472" y="518782"/>
                  <a:pt x="1256316" y="523189"/>
                  <a:pt x="1265472" y="518782"/>
                </a:cubicBezTo>
                <a:close/>
                <a:moveTo>
                  <a:pt x="1241643" y="516132"/>
                </a:moveTo>
                <a:lnTo>
                  <a:pt x="1247159" y="527595"/>
                </a:lnTo>
                <a:cubicBezTo>
                  <a:pt x="1232191" y="520681"/>
                  <a:pt x="1232191" y="520681"/>
                  <a:pt x="1241643" y="516132"/>
                </a:cubicBezTo>
                <a:close/>
                <a:moveTo>
                  <a:pt x="956882" y="515523"/>
                </a:moveTo>
                <a:cubicBezTo>
                  <a:pt x="956882" y="515523"/>
                  <a:pt x="956882" y="515523"/>
                  <a:pt x="947725" y="519929"/>
                </a:cubicBezTo>
                <a:cubicBezTo>
                  <a:pt x="947725" y="519929"/>
                  <a:pt x="947725" y="519929"/>
                  <a:pt x="956882" y="515523"/>
                </a:cubicBezTo>
                <a:close/>
                <a:moveTo>
                  <a:pt x="956882" y="515523"/>
                </a:moveTo>
                <a:lnTo>
                  <a:pt x="962225" y="526627"/>
                </a:lnTo>
                <a:cubicBezTo>
                  <a:pt x="956882" y="515523"/>
                  <a:pt x="956882" y="515523"/>
                  <a:pt x="956882" y="515523"/>
                </a:cubicBezTo>
                <a:close/>
                <a:moveTo>
                  <a:pt x="1274629" y="514376"/>
                </a:moveTo>
                <a:lnTo>
                  <a:pt x="1279972" y="525480"/>
                </a:lnTo>
                <a:lnTo>
                  <a:pt x="1265472" y="518782"/>
                </a:lnTo>
                <a:cubicBezTo>
                  <a:pt x="1274629" y="514376"/>
                  <a:pt x="1274629" y="514376"/>
                  <a:pt x="1274629" y="514376"/>
                </a:cubicBezTo>
                <a:close/>
                <a:moveTo>
                  <a:pt x="1046756" y="513302"/>
                </a:moveTo>
                <a:cubicBezTo>
                  <a:pt x="1046756" y="513302"/>
                  <a:pt x="1046756" y="513302"/>
                  <a:pt x="1037599" y="517708"/>
                </a:cubicBezTo>
                <a:lnTo>
                  <a:pt x="1028443" y="522114"/>
                </a:lnTo>
                <a:cubicBezTo>
                  <a:pt x="1033958" y="533577"/>
                  <a:pt x="1033958" y="533577"/>
                  <a:pt x="1043115" y="529171"/>
                </a:cubicBezTo>
                <a:cubicBezTo>
                  <a:pt x="1033958" y="533577"/>
                  <a:pt x="1033958" y="533577"/>
                  <a:pt x="1033958" y="533577"/>
                </a:cubicBezTo>
                <a:lnTo>
                  <a:pt x="1043115" y="529171"/>
                </a:lnTo>
                <a:cubicBezTo>
                  <a:pt x="1043115" y="529171"/>
                  <a:pt x="1043115" y="529171"/>
                  <a:pt x="1043783" y="530559"/>
                </a:cubicBezTo>
                <a:lnTo>
                  <a:pt x="1046287" y="535762"/>
                </a:lnTo>
                <a:lnTo>
                  <a:pt x="1046204" y="535590"/>
                </a:lnTo>
                <a:cubicBezTo>
                  <a:pt x="1046454" y="536111"/>
                  <a:pt x="1047122" y="537499"/>
                  <a:pt x="1048458" y="540275"/>
                </a:cubicBezTo>
                <a:cubicBezTo>
                  <a:pt x="1039302" y="544681"/>
                  <a:pt x="1039302" y="544681"/>
                  <a:pt x="1039302" y="544681"/>
                </a:cubicBezTo>
                <a:cubicBezTo>
                  <a:pt x="1039302" y="544681"/>
                  <a:pt x="1039302" y="544681"/>
                  <a:pt x="1038157" y="545232"/>
                </a:cubicBezTo>
                <a:lnTo>
                  <a:pt x="1035050" y="546727"/>
                </a:lnTo>
                <a:lnTo>
                  <a:pt x="1030145" y="549087"/>
                </a:lnTo>
                <a:lnTo>
                  <a:pt x="1035488" y="560192"/>
                </a:lnTo>
                <a:cubicBezTo>
                  <a:pt x="1026036" y="564740"/>
                  <a:pt x="1026036" y="564740"/>
                  <a:pt x="1026036" y="564740"/>
                </a:cubicBezTo>
                <a:cubicBezTo>
                  <a:pt x="1026036" y="564740"/>
                  <a:pt x="1026036" y="564740"/>
                  <a:pt x="1031552" y="576202"/>
                </a:cubicBezTo>
                <a:cubicBezTo>
                  <a:pt x="1031552" y="576202"/>
                  <a:pt x="1031552" y="576202"/>
                  <a:pt x="1041004" y="571654"/>
                </a:cubicBezTo>
                <a:lnTo>
                  <a:pt x="1035488" y="560192"/>
                </a:lnTo>
                <a:lnTo>
                  <a:pt x="1044645" y="555785"/>
                </a:lnTo>
                <a:cubicBezTo>
                  <a:pt x="1044645" y="555785"/>
                  <a:pt x="1044645" y="555785"/>
                  <a:pt x="1039302" y="544681"/>
                </a:cubicBezTo>
                <a:lnTo>
                  <a:pt x="1048458" y="540275"/>
                </a:lnTo>
                <a:cubicBezTo>
                  <a:pt x="1057615" y="535869"/>
                  <a:pt x="1043115" y="529171"/>
                  <a:pt x="1043115" y="529171"/>
                </a:cubicBezTo>
                <a:cubicBezTo>
                  <a:pt x="1043115" y="529171"/>
                  <a:pt x="1043115" y="529171"/>
                  <a:pt x="1037599" y="517708"/>
                </a:cubicBezTo>
                <a:lnTo>
                  <a:pt x="1052271" y="524765"/>
                </a:lnTo>
                <a:lnTo>
                  <a:pt x="1061724" y="520216"/>
                </a:lnTo>
                <a:cubicBezTo>
                  <a:pt x="1061724" y="520216"/>
                  <a:pt x="1061724" y="520216"/>
                  <a:pt x="1052271" y="524765"/>
                </a:cubicBezTo>
                <a:cubicBezTo>
                  <a:pt x="1052271" y="524765"/>
                  <a:pt x="1052271" y="524765"/>
                  <a:pt x="1046756" y="513302"/>
                </a:cubicBezTo>
                <a:close/>
                <a:moveTo>
                  <a:pt x="762290" y="512551"/>
                </a:moveTo>
                <a:lnTo>
                  <a:pt x="753133" y="516957"/>
                </a:lnTo>
                <a:cubicBezTo>
                  <a:pt x="753133" y="516957"/>
                  <a:pt x="753133" y="516957"/>
                  <a:pt x="758476" y="528061"/>
                </a:cubicBezTo>
                <a:lnTo>
                  <a:pt x="767633" y="523655"/>
                </a:lnTo>
                <a:cubicBezTo>
                  <a:pt x="767633" y="523655"/>
                  <a:pt x="767633" y="523655"/>
                  <a:pt x="762290" y="512551"/>
                </a:cubicBezTo>
                <a:close/>
                <a:moveTo>
                  <a:pt x="852336" y="510688"/>
                </a:moveTo>
                <a:lnTo>
                  <a:pt x="849030" y="512279"/>
                </a:lnTo>
                <a:lnTo>
                  <a:pt x="843179" y="515094"/>
                </a:lnTo>
                <a:cubicBezTo>
                  <a:pt x="847757" y="512891"/>
                  <a:pt x="847757" y="512891"/>
                  <a:pt x="847757" y="512891"/>
                </a:cubicBezTo>
                <a:lnTo>
                  <a:pt x="849030" y="512279"/>
                </a:lnTo>
                <a:lnTo>
                  <a:pt x="851191" y="511239"/>
                </a:lnTo>
                <a:cubicBezTo>
                  <a:pt x="852336" y="510688"/>
                  <a:pt x="852336" y="510688"/>
                  <a:pt x="852336" y="510688"/>
                </a:cubicBezTo>
                <a:close/>
                <a:moveTo>
                  <a:pt x="1226848" y="509576"/>
                </a:moveTo>
                <a:cubicBezTo>
                  <a:pt x="1236300" y="505028"/>
                  <a:pt x="1241643" y="516132"/>
                  <a:pt x="1241643" y="516132"/>
                </a:cubicBezTo>
                <a:lnTo>
                  <a:pt x="1232191" y="520681"/>
                </a:lnTo>
                <a:close/>
                <a:moveTo>
                  <a:pt x="543745" y="507429"/>
                </a:moveTo>
                <a:cubicBezTo>
                  <a:pt x="543745" y="507429"/>
                  <a:pt x="543745" y="507429"/>
                  <a:pt x="534589" y="511835"/>
                </a:cubicBezTo>
                <a:lnTo>
                  <a:pt x="539932" y="522939"/>
                </a:lnTo>
                <a:cubicBezTo>
                  <a:pt x="549089" y="518533"/>
                  <a:pt x="549089" y="518533"/>
                  <a:pt x="543745" y="507429"/>
                </a:cubicBezTo>
                <a:close/>
                <a:moveTo>
                  <a:pt x="1259957" y="507320"/>
                </a:moveTo>
                <a:cubicBezTo>
                  <a:pt x="1259957" y="507320"/>
                  <a:pt x="1265472" y="518782"/>
                  <a:pt x="1274629" y="514376"/>
                </a:cubicBezTo>
                <a:cubicBezTo>
                  <a:pt x="1265472" y="518782"/>
                  <a:pt x="1265472" y="518782"/>
                  <a:pt x="1265472" y="518782"/>
                </a:cubicBezTo>
                <a:cubicBezTo>
                  <a:pt x="1259957" y="507320"/>
                  <a:pt x="1259957" y="507320"/>
                  <a:pt x="1259957" y="507320"/>
                </a:cubicBezTo>
                <a:close/>
                <a:moveTo>
                  <a:pt x="1146254" y="506891"/>
                </a:moveTo>
                <a:cubicBezTo>
                  <a:pt x="1146254" y="506891"/>
                  <a:pt x="1146254" y="506891"/>
                  <a:pt x="1160926" y="513947"/>
                </a:cubicBezTo>
                <a:cubicBezTo>
                  <a:pt x="1151770" y="518353"/>
                  <a:pt x="1151770" y="518353"/>
                  <a:pt x="1151770" y="518353"/>
                </a:cubicBezTo>
                <a:close/>
                <a:moveTo>
                  <a:pt x="31578" y="505961"/>
                </a:moveTo>
                <a:lnTo>
                  <a:pt x="27765" y="521472"/>
                </a:lnTo>
                <a:lnTo>
                  <a:pt x="18609" y="525878"/>
                </a:lnTo>
                <a:cubicBezTo>
                  <a:pt x="18609" y="525878"/>
                  <a:pt x="18609" y="525878"/>
                  <a:pt x="9157" y="530426"/>
                </a:cubicBezTo>
                <a:cubicBezTo>
                  <a:pt x="9157" y="530426"/>
                  <a:pt x="9157" y="530426"/>
                  <a:pt x="13265" y="514774"/>
                </a:cubicBezTo>
                <a:lnTo>
                  <a:pt x="22422" y="510368"/>
                </a:lnTo>
                <a:close/>
                <a:moveTo>
                  <a:pt x="951539" y="504419"/>
                </a:moveTo>
                <a:cubicBezTo>
                  <a:pt x="951539" y="504419"/>
                  <a:pt x="947725" y="519929"/>
                  <a:pt x="942382" y="508825"/>
                </a:cubicBezTo>
                <a:cubicBezTo>
                  <a:pt x="951539" y="504419"/>
                  <a:pt x="951539" y="504419"/>
                  <a:pt x="951539" y="504419"/>
                </a:cubicBezTo>
                <a:close/>
                <a:moveTo>
                  <a:pt x="610135" y="503274"/>
                </a:moveTo>
                <a:cubicBezTo>
                  <a:pt x="610135" y="503274"/>
                  <a:pt x="610135" y="503274"/>
                  <a:pt x="624635" y="509972"/>
                </a:cubicBezTo>
                <a:cubicBezTo>
                  <a:pt x="624635" y="509972"/>
                  <a:pt x="615478" y="514378"/>
                  <a:pt x="610135" y="503274"/>
                </a:cubicBezTo>
                <a:close/>
                <a:moveTo>
                  <a:pt x="1269113" y="502914"/>
                </a:moveTo>
                <a:cubicBezTo>
                  <a:pt x="1269113" y="502914"/>
                  <a:pt x="1269113" y="502914"/>
                  <a:pt x="1274629" y="514376"/>
                </a:cubicBezTo>
                <a:cubicBezTo>
                  <a:pt x="1274629" y="514376"/>
                  <a:pt x="1274629" y="514376"/>
                  <a:pt x="1269113" y="502914"/>
                </a:cubicBezTo>
                <a:close/>
                <a:moveTo>
                  <a:pt x="1212348" y="502878"/>
                </a:moveTo>
                <a:cubicBezTo>
                  <a:pt x="1213684" y="505654"/>
                  <a:pt x="1214352" y="507042"/>
                  <a:pt x="1214686" y="507736"/>
                </a:cubicBezTo>
                <a:lnTo>
                  <a:pt x="1214820" y="508016"/>
                </a:lnTo>
                <a:lnTo>
                  <a:pt x="1215321" y="509056"/>
                </a:lnTo>
                <a:lnTo>
                  <a:pt x="1215353" y="509124"/>
                </a:lnTo>
                <a:cubicBezTo>
                  <a:pt x="1215687" y="509818"/>
                  <a:pt x="1216355" y="511206"/>
                  <a:pt x="1217691" y="513983"/>
                </a:cubicBezTo>
                <a:cubicBezTo>
                  <a:pt x="1217691" y="513983"/>
                  <a:pt x="1217691" y="513983"/>
                  <a:pt x="1217023" y="512594"/>
                </a:cubicBezTo>
                <a:lnTo>
                  <a:pt x="1215321" y="509056"/>
                </a:lnTo>
                <a:lnTo>
                  <a:pt x="1215020" y="508430"/>
                </a:lnTo>
                <a:lnTo>
                  <a:pt x="1214820" y="508016"/>
                </a:lnTo>
                <a:close/>
                <a:moveTo>
                  <a:pt x="1155411" y="502485"/>
                </a:moveTo>
                <a:cubicBezTo>
                  <a:pt x="1155411" y="502485"/>
                  <a:pt x="1155411" y="502485"/>
                  <a:pt x="1160926" y="513947"/>
                </a:cubicBezTo>
                <a:cubicBezTo>
                  <a:pt x="1160926" y="513947"/>
                  <a:pt x="1160926" y="513947"/>
                  <a:pt x="1155411" y="502485"/>
                </a:cubicBezTo>
                <a:close/>
                <a:moveTo>
                  <a:pt x="1041412" y="502198"/>
                </a:moveTo>
                <a:cubicBezTo>
                  <a:pt x="1041412" y="502198"/>
                  <a:pt x="1041412" y="502198"/>
                  <a:pt x="1056208" y="508754"/>
                </a:cubicBezTo>
                <a:close/>
                <a:moveTo>
                  <a:pt x="1188691" y="500587"/>
                </a:moveTo>
                <a:cubicBezTo>
                  <a:pt x="1194035" y="511691"/>
                  <a:pt x="1194035" y="511691"/>
                  <a:pt x="1194035" y="511691"/>
                </a:cubicBezTo>
                <a:close/>
                <a:moveTo>
                  <a:pt x="960991" y="499871"/>
                </a:moveTo>
                <a:cubicBezTo>
                  <a:pt x="966334" y="510975"/>
                  <a:pt x="966334" y="510975"/>
                  <a:pt x="966334" y="510975"/>
                </a:cubicBezTo>
                <a:close/>
                <a:moveTo>
                  <a:pt x="16906" y="498905"/>
                </a:moveTo>
                <a:lnTo>
                  <a:pt x="22422" y="510368"/>
                </a:lnTo>
                <a:cubicBezTo>
                  <a:pt x="22422" y="510368"/>
                  <a:pt x="22422" y="510368"/>
                  <a:pt x="16906" y="498905"/>
                </a:cubicBezTo>
                <a:close/>
                <a:moveTo>
                  <a:pt x="1164567" y="498079"/>
                </a:moveTo>
                <a:cubicBezTo>
                  <a:pt x="1164567" y="498079"/>
                  <a:pt x="1164567" y="498079"/>
                  <a:pt x="1155411" y="502485"/>
                </a:cubicBezTo>
                <a:lnTo>
                  <a:pt x="1146254" y="506891"/>
                </a:lnTo>
                <a:cubicBezTo>
                  <a:pt x="1151770" y="518353"/>
                  <a:pt x="1151770" y="518353"/>
                  <a:pt x="1151770" y="518353"/>
                </a:cubicBezTo>
                <a:lnTo>
                  <a:pt x="1149407" y="519490"/>
                </a:lnTo>
                <a:lnTo>
                  <a:pt x="1143499" y="522333"/>
                </a:lnTo>
                <a:lnTo>
                  <a:pt x="1142318" y="522902"/>
                </a:lnTo>
                <a:cubicBezTo>
                  <a:pt x="1133161" y="527308"/>
                  <a:pt x="1133161" y="527308"/>
                  <a:pt x="1133161" y="527308"/>
                </a:cubicBezTo>
                <a:cubicBezTo>
                  <a:pt x="1133161" y="527308"/>
                  <a:pt x="1133161" y="527308"/>
                  <a:pt x="1127645" y="515845"/>
                </a:cubicBezTo>
                <a:cubicBezTo>
                  <a:pt x="1127645" y="515845"/>
                  <a:pt x="1122302" y="504741"/>
                  <a:pt x="1127645" y="515845"/>
                </a:cubicBezTo>
                <a:lnTo>
                  <a:pt x="1118489" y="520252"/>
                </a:lnTo>
                <a:cubicBezTo>
                  <a:pt x="1118489" y="520252"/>
                  <a:pt x="1118489" y="520252"/>
                  <a:pt x="1133161" y="527308"/>
                </a:cubicBezTo>
                <a:lnTo>
                  <a:pt x="1138504" y="538412"/>
                </a:lnTo>
                <a:lnTo>
                  <a:pt x="1129348" y="542818"/>
                </a:lnTo>
                <a:lnTo>
                  <a:pt x="1134691" y="553922"/>
                </a:lnTo>
                <a:cubicBezTo>
                  <a:pt x="1134691" y="553922"/>
                  <a:pt x="1134691" y="553922"/>
                  <a:pt x="1140035" y="565027"/>
                </a:cubicBezTo>
                <a:lnTo>
                  <a:pt x="1130878" y="569433"/>
                </a:lnTo>
                <a:lnTo>
                  <a:pt x="1137808" y="569737"/>
                </a:lnTo>
                <a:lnTo>
                  <a:pt x="1138669" y="570977"/>
                </a:lnTo>
                <a:cubicBezTo>
                  <a:pt x="1139586" y="571418"/>
                  <a:pt x="1140617" y="571364"/>
                  <a:pt x="1141074" y="570482"/>
                </a:cubicBezTo>
                <a:lnTo>
                  <a:pt x="1140959" y="569876"/>
                </a:lnTo>
                <a:lnTo>
                  <a:pt x="1142219" y="569931"/>
                </a:lnTo>
                <a:cubicBezTo>
                  <a:pt x="1142103" y="569325"/>
                  <a:pt x="1141414" y="567892"/>
                  <a:pt x="1140035" y="565027"/>
                </a:cubicBezTo>
                <a:lnTo>
                  <a:pt x="1134691" y="553922"/>
                </a:lnTo>
                <a:cubicBezTo>
                  <a:pt x="1134691" y="553922"/>
                  <a:pt x="1143848" y="549516"/>
                  <a:pt x="1149191" y="560621"/>
                </a:cubicBezTo>
                <a:lnTo>
                  <a:pt x="1143848" y="549516"/>
                </a:lnTo>
                <a:cubicBezTo>
                  <a:pt x="1153004" y="545110"/>
                  <a:pt x="1153004" y="545110"/>
                  <a:pt x="1153004" y="545110"/>
                </a:cubicBezTo>
                <a:cubicBezTo>
                  <a:pt x="1153004" y="545110"/>
                  <a:pt x="1153004" y="545110"/>
                  <a:pt x="1147661" y="534006"/>
                </a:cubicBezTo>
                <a:cubicBezTo>
                  <a:pt x="1157113" y="529458"/>
                  <a:pt x="1162456" y="540562"/>
                  <a:pt x="1162456" y="540562"/>
                </a:cubicBezTo>
                <a:cubicBezTo>
                  <a:pt x="1162456" y="540562"/>
                  <a:pt x="1163792" y="543338"/>
                  <a:pt x="1164460" y="544726"/>
                </a:cubicBezTo>
                <a:lnTo>
                  <a:pt x="1164640" y="545100"/>
                </a:lnTo>
                <a:lnTo>
                  <a:pt x="1164711" y="545246"/>
                </a:lnTo>
                <a:cubicBezTo>
                  <a:pt x="1164460" y="544726"/>
                  <a:pt x="1163792" y="543338"/>
                  <a:pt x="1162456" y="540562"/>
                </a:cubicBezTo>
                <a:cubicBezTo>
                  <a:pt x="1162456" y="540562"/>
                  <a:pt x="1162456" y="540562"/>
                  <a:pt x="1157113" y="529458"/>
                </a:cubicBezTo>
                <a:cubicBezTo>
                  <a:pt x="1151770" y="518353"/>
                  <a:pt x="1151770" y="518353"/>
                  <a:pt x="1151770" y="518353"/>
                </a:cubicBezTo>
                <a:cubicBezTo>
                  <a:pt x="1160926" y="513947"/>
                  <a:pt x="1160926" y="513947"/>
                  <a:pt x="1160926" y="513947"/>
                </a:cubicBezTo>
                <a:lnTo>
                  <a:pt x="1166270" y="525051"/>
                </a:lnTo>
                <a:lnTo>
                  <a:pt x="1175426" y="520645"/>
                </a:lnTo>
                <a:lnTo>
                  <a:pt x="1160926" y="513947"/>
                </a:lnTo>
                <a:cubicBezTo>
                  <a:pt x="1155411" y="502485"/>
                  <a:pt x="1155411" y="502485"/>
                  <a:pt x="1164567" y="498079"/>
                </a:cubicBezTo>
                <a:close/>
                <a:moveTo>
                  <a:pt x="970147" y="495464"/>
                </a:moveTo>
                <a:lnTo>
                  <a:pt x="972346" y="500033"/>
                </a:lnTo>
                <a:lnTo>
                  <a:pt x="972151" y="499628"/>
                </a:lnTo>
                <a:cubicBezTo>
                  <a:pt x="971483" y="498240"/>
                  <a:pt x="970147" y="495464"/>
                  <a:pt x="970147" y="495464"/>
                </a:cubicBezTo>
                <a:close/>
                <a:moveTo>
                  <a:pt x="628448" y="494461"/>
                </a:moveTo>
                <a:cubicBezTo>
                  <a:pt x="628448" y="494461"/>
                  <a:pt x="628448" y="494461"/>
                  <a:pt x="619291" y="498868"/>
                </a:cubicBezTo>
                <a:close/>
                <a:moveTo>
                  <a:pt x="59344" y="492601"/>
                </a:moveTo>
                <a:lnTo>
                  <a:pt x="64687" y="503705"/>
                </a:lnTo>
                <a:cubicBezTo>
                  <a:pt x="55530" y="508111"/>
                  <a:pt x="64687" y="503705"/>
                  <a:pt x="59344" y="492601"/>
                </a:cubicBezTo>
                <a:close/>
                <a:moveTo>
                  <a:pt x="604619" y="491811"/>
                </a:moveTo>
                <a:lnTo>
                  <a:pt x="610135" y="503274"/>
                </a:lnTo>
                <a:lnTo>
                  <a:pt x="615478" y="514378"/>
                </a:lnTo>
                <a:lnTo>
                  <a:pt x="624635" y="509972"/>
                </a:lnTo>
                <a:cubicBezTo>
                  <a:pt x="624635" y="509972"/>
                  <a:pt x="624635" y="509972"/>
                  <a:pt x="629978" y="521076"/>
                </a:cubicBezTo>
                <a:lnTo>
                  <a:pt x="624635" y="509972"/>
                </a:lnTo>
                <a:lnTo>
                  <a:pt x="619291" y="498868"/>
                </a:lnTo>
                <a:cubicBezTo>
                  <a:pt x="624635" y="509972"/>
                  <a:pt x="624635" y="509972"/>
                  <a:pt x="633791" y="505566"/>
                </a:cubicBezTo>
                <a:cubicBezTo>
                  <a:pt x="628448" y="494461"/>
                  <a:pt x="633791" y="505566"/>
                  <a:pt x="628448" y="494461"/>
                </a:cubicBezTo>
                <a:cubicBezTo>
                  <a:pt x="619291" y="498868"/>
                  <a:pt x="619291" y="498868"/>
                  <a:pt x="619291" y="498868"/>
                </a:cubicBezTo>
                <a:lnTo>
                  <a:pt x="610135" y="503274"/>
                </a:lnTo>
                <a:cubicBezTo>
                  <a:pt x="604619" y="491811"/>
                  <a:pt x="604619" y="491811"/>
                  <a:pt x="604619" y="491811"/>
                </a:cubicBezTo>
                <a:close/>
                <a:moveTo>
                  <a:pt x="1263770" y="491809"/>
                </a:moveTo>
                <a:cubicBezTo>
                  <a:pt x="1263770" y="491809"/>
                  <a:pt x="1265106" y="494586"/>
                  <a:pt x="1265774" y="495974"/>
                </a:cubicBezTo>
                <a:lnTo>
                  <a:pt x="1265919" y="496276"/>
                </a:lnTo>
                <a:lnTo>
                  <a:pt x="1269113" y="502914"/>
                </a:lnTo>
                <a:cubicBezTo>
                  <a:pt x="1269113" y="502914"/>
                  <a:pt x="1269113" y="502914"/>
                  <a:pt x="1259957" y="507320"/>
                </a:cubicBezTo>
                <a:lnTo>
                  <a:pt x="1265472" y="518782"/>
                </a:lnTo>
                <a:lnTo>
                  <a:pt x="1256316" y="523189"/>
                </a:lnTo>
                <a:cubicBezTo>
                  <a:pt x="1256316" y="523189"/>
                  <a:pt x="1256316" y="523189"/>
                  <a:pt x="1250800" y="511726"/>
                </a:cubicBezTo>
                <a:lnTo>
                  <a:pt x="1241643" y="516132"/>
                </a:lnTo>
                <a:cubicBezTo>
                  <a:pt x="1241643" y="516132"/>
                  <a:pt x="1241643" y="516132"/>
                  <a:pt x="1236300" y="505028"/>
                </a:cubicBezTo>
                <a:cubicBezTo>
                  <a:pt x="1236300" y="505028"/>
                  <a:pt x="1236300" y="505028"/>
                  <a:pt x="1237445" y="504477"/>
                </a:cubicBezTo>
                <a:lnTo>
                  <a:pt x="1239785" y="503351"/>
                </a:lnTo>
                <a:lnTo>
                  <a:pt x="1244312" y="501173"/>
                </a:lnTo>
                <a:cubicBezTo>
                  <a:pt x="1245457" y="500622"/>
                  <a:pt x="1245457" y="500622"/>
                  <a:pt x="1245457" y="500622"/>
                </a:cubicBezTo>
                <a:cubicBezTo>
                  <a:pt x="1254613" y="496216"/>
                  <a:pt x="1245457" y="500622"/>
                  <a:pt x="1254613" y="496216"/>
                </a:cubicBezTo>
                <a:close/>
                <a:moveTo>
                  <a:pt x="1263770" y="491809"/>
                </a:moveTo>
                <a:cubicBezTo>
                  <a:pt x="1265106" y="494586"/>
                  <a:pt x="1265774" y="495974"/>
                  <a:pt x="1266024" y="496494"/>
                </a:cubicBezTo>
                <a:lnTo>
                  <a:pt x="1265919" y="496276"/>
                </a:lnTo>
                <a:close/>
                <a:moveTo>
                  <a:pt x="1263770" y="491809"/>
                </a:moveTo>
                <a:cubicBezTo>
                  <a:pt x="1278270" y="498508"/>
                  <a:pt x="1263770" y="491809"/>
                  <a:pt x="1263770" y="491809"/>
                </a:cubicBezTo>
                <a:close/>
                <a:moveTo>
                  <a:pt x="955475" y="488408"/>
                </a:moveTo>
                <a:cubicBezTo>
                  <a:pt x="960991" y="499871"/>
                  <a:pt x="960991" y="499871"/>
                  <a:pt x="970147" y="495464"/>
                </a:cubicBezTo>
                <a:cubicBezTo>
                  <a:pt x="970147" y="495464"/>
                  <a:pt x="970147" y="495464"/>
                  <a:pt x="960991" y="499871"/>
                </a:cubicBezTo>
                <a:cubicBezTo>
                  <a:pt x="955475" y="488408"/>
                  <a:pt x="955475" y="488408"/>
                  <a:pt x="955475" y="488408"/>
                </a:cubicBezTo>
                <a:close/>
                <a:moveTo>
                  <a:pt x="955475" y="488408"/>
                </a:moveTo>
                <a:cubicBezTo>
                  <a:pt x="955475" y="488408"/>
                  <a:pt x="955475" y="488408"/>
                  <a:pt x="970147" y="495464"/>
                </a:cubicBezTo>
                <a:cubicBezTo>
                  <a:pt x="960991" y="499871"/>
                  <a:pt x="955475" y="488408"/>
                  <a:pt x="955475" y="488408"/>
                </a:cubicBezTo>
                <a:close/>
                <a:moveTo>
                  <a:pt x="784711" y="488086"/>
                </a:moveTo>
                <a:lnTo>
                  <a:pt x="775555" y="492492"/>
                </a:lnTo>
                <a:lnTo>
                  <a:pt x="780898" y="503596"/>
                </a:lnTo>
                <a:cubicBezTo>
                  <a:pt x="775555" y="492492"/>
                  <a:pt x="775555" y="492492"/>
                  <a:pt x="766103" y="497040"/>
                </a:cubicBezTo>
                <a:cubicBezTo>
                  <a:pt x="775555" y="492492"/>
                  <a:pt x="775555" y="492492"/>
                  <a:pt x="771446" y="508144"/>
                </a:cubicBezTo>
                <a:lnTo>
                  <a:pt x="780898" y="503596"/>
                </a:lnTo>
                <a:cubicBezTo>
                  <a:pt x="780898" y="503596"/>
                  <a:pt x="780898" y="503596"/>
                  <a:pt x="775555" y="492492"/>
                </a:cubicBezTo>
                <a:lnTo>
                  <a:pt x="781964" y="489408"/>
                </a:lnTo>
                <a:lnTo>
                  <a:pt x="783566" y="488637"/>
                </a:lnTo>
                <a:cubicBezTo>
                  <a:pt x="784711" y="488086"/>
                  <a:pt x="784711" y="488086"/>
                  <a:pt x="784711" y="488086"/>
                </a:cubicBezTo>
                <a:close/>
                <a:moveTo>
                  <a:pt x="1216161" y="487368"/>
                </a:moveTo>
                <a:cubicBezTo>
                  <a:pt x="1221505" y="498472"/>
                  <a:pt x="1221505" y="498472"/>
                  <a:pt x="1221505" y="498472"/>
                </a:cubicBezTo>
                <a:cubicBezTo>
                  <a:pt x="1216161" y="487368"/>
                  <a:pt x="1216161" y="487368"/>
                  <a:pt x="1216161" y="487368"/>
                </a:cubicBezTo>
                <a:close/>
                <a:moveTo>
                  <a:pt x="44671" y="485544"/>
                </a:moveTo>
                <a:lnTo>
                  <a:pt x="35219" y="490093"/>
                </a:lnTo>
                <a:cubicBezTo>
                  <a:pt x="44671" y="485544"/>
                  <a:pt x="44671" y="485544"/>
                  <a:pt x="44671" y="485544"/>
                </a:cubicBezTo>
                <a:close/>
                <a:moveTo>
                  <a:pt x="1249270" y="485111"/>
                </a:moveTo>
                <a:cubicBezTo>
                  <a:pt x="1249270" y="485111"/>
                  <a:pt x="1249270" y="485111"/>
                  <a:pt x="1254613" y="496216"/>
                </a:cubicBezTo>
                <a:cubicBezTo>
                  <a:pt x="1240113" y="489518"/>
                  <a:pt x="1249270" y="485111"/>
                  <a:pt x="1249270" y="485111"/>
                </a:cubicBezTo>
                <a:close/>
                <a:moveTo>
                  <a:pt x="1249270" y="485111"/>
                </a:moveTo>
                <a:cubicBezTo>
                  <a:pt x="1254613" y="496216"/>
                  <a:pt x="1254613" y="496216"/>
                  <a:pt x="1254613" y="496216"/>
                </a:cubicBezTo>
                <a:close/>
                <a:moveTo>
                  <a:pt x="1078334" y="484431"/>
                </a:moveTo>
                <a:lnTo>
                  <a:pt x="1083678" y="495535"/>
                </a:lnTo>
                <a:lnTo>
                  <a:pt x="1077183" y="498660"/>
                </a:lnTo>
                <a:lnTo>
                  <a:pt x="1075666" y="499391"/>
                </a:lnTo>
                <a:cubicBezTo>
                  <a:pt x="1074521" y="499941"/>
                  <a:pt x="1074521" y="499941"/>
                  <a:pt x="1074521" y="499941"/>
                </a:cubicBezTo>
                <a:cubicBezTo>
                  <a:pt x="1065364" y="504348"/>
                  <a:pt x="1060021" y="493243"/>
                  <a:pt x="1060021" y="493243"/>
                </a:cubicBezTo>
                <a:lnTo>
                  <a:pt x="1050864" y="497649"/>
                </a:lnTo>
                <a:cubicBezTo>
                  <a:pt x="1060021" y="493243"/>
                  <a:pt x="1060021" y="493243"/>
                  <a:pt x="1060021" y="493243"/>
                </a:cubicBezTo>
                <a:cubicBezTo>
                  <a:pt x="1065364" y="504348"/>
                  <a:pt x="1065364" y="504348"/>
                  <a:pt x="1065364" y="504348"/>
                </a:cubicBezTo>
                <a:cubicBezTo>
                  <a:pt x="1065364" y="504348"/>
                  <a:pt x="1065364" y="504348"/>
                  <a:pt x="1074521" y="499941"/>
                </a:cubicBezTo>
                <a:cubicBezTo>
                  <a:pt x="1074521" y="499941"/>
                  <a:pt x="1074521" y="499941"/>
                  <a:pt x="1080037" y="511404"/>
                </a:cubicBezTo>
                <a:lnTo>
                  <a:pt x="1089193" y="506998"/>
                </a:lnTo>
                <a:cubicBezTo>
                  <a:pt x="1089193" y="506998"/>
                  <a:pt x="1089193" y="506998"/>
                  <a:pt x="1074521" y="499941"/>
                </a:cubicBezTo>
                <a:lnTo>
                  <a:pt x="1083678" y="495535"/>
                </a:lnTo>
                <a:cubicBezTo>
                  <a:pt x="1083678" y="495535"/>
                  <a:pt x="1089193" y="506998"/>
                  <a:pt x="1083678" y="495535"/>
                </a:cubicBezTo>
                <a:cubicBezTo>
                  <a:pt x="1093130" y="490987"/>
                  <a:pt x="1093130" y="490987"/>
                  <a:pt x="1093130" y="490987"/>
                </a:cubicBezTo>
                <a:cubicBezTo>
                  <a:pt x="1083678" y="495535"/>
                  <a:pt x="1083678" y="495535"/>
                  <a:pt x="1083678" y="495535"/>
                </a:cubicBezTo>
                <a:cubicBezTo>
                  <a:pt x="1093130" y="490987"/>
                  <a:pt x="1078334" y="484431"/>
                  <a:pt x="1078334" y="484431"/>
                </a:cubicBezTo>
                <a:close/>
                <a:moveTo>
                  <a:pt x="964631" y="484002"/>
                </a:moveTo>
                <a:cubicBezTo>
                  <a:pt x="970147" y="495464"/>
                  <a:pt x="970147" y="495464"/>
                  <a:pt x="970147" y="495464"/>
                </a:cubicBezTo>
                <a:cubicBezTo>
                  <a:pt x="964631" y="484002"/>
                  <a:pt x="964631" y="484002"/>
                  <a:pt x="955475" y="488408"/>
                </a:cubicBezTo>
                <a:cubicBezTo>
                  <a:pt x="964631" y="484002"/>
                  <a:pt x="964631" y="484002"/>
                  <a:pt x="964631" y="484002"/>
                </a:cubicBezTo>
                <a:close/>
                <a:moveTo>
                  <a:pt x="964631" y="484002"/>
                </a:moveTo>
                <a:lnTo>
                  <a:pt x="955475" y="488408"/>
                </a:lnTo>
                <a:cubicBezTo>
                  <a:pt x="960991" y="499871"/>
                  <a:pt x="960991" y="499871"/>
                  <a:pt x="960991" y="499871"/>
                </a:cubicBezTo>
                <a:lnTo>
                  <a:pt x="946023" y="492956"/>
                </a:lnTo>
                <a:lnTo>
                  <a:pt x="936866" y="497363"/>
                </a:lnTo>
                <a:cubicBezTo>
                  <a:pt x="946023" y="492956"/>
                  <a:pt x="946023" y="492956"/>
                  <a:pt x="946023" y="492956"/>
                </a:cubicBezTo>
                <a:cubicBezTo>
                  <a:pt x="951539" y="504419"/>
                  <a:pt x="951539" y="504419"/>
                  <a:pt x="960991" y="499871"/>
                </a:cubicBezTo>
                <a:cubicBezTo>
                  <a:pt x="951539" y="504419"/>
                  <a:pt x="951539" y="504419"/>
                  <a:pt x="951539" y="504419"/>
                </a:cubicBezTo>
                <a:lnTo>
                  <a:pt x="942382" y="508825"/>
                </a:lnTo>
                <a:cubicBezTo>
                  <a:pt x="942382" y="508825"/>
                  <a:pt x="942382" y="508825"/>
                  <a:pt x="947725" y="519929"/>
                </a:cubicBezTo>
                <a:cubicBezTo>
                  <a:pt x="947725" y="519929"/>
                  <a:pt x="949061" y="522705"/>
                  <a:pt x="949729" y="524093"/>
                </a:cubicBezTo>
                <a:lnTo>
                  <a:pt x="949909" y="524468"/>
                </a:lnTo>
                <a:lnTo>
                  <a:pt x="953069" y="531034"/>
                </a:lnTo>
                <a:lnTo>
                  <a:pt x="949256" y="546544"/>
                </a:lnTo>
                <a:cubicBezTo>
                  <a:pt x="949256" y="546544"/>
                  <a:pt x="949256" y="546544"/>
                  <a:pt x="943912" y="535440"/>
                </a:cubicBezTo>
                <a:lnTo>
                  <a:pt x="938569" y="524335"/>
                </a:lnTo>
                <a:cubicBezTo>
                  <a:pt x="938569" y="524335"/>
                  <a:pt x="938569" y="524335"/>
                  <a:pt x="929412" y="528742"/>
                </a:cubicBezTo>
                <a:lnTo>
                  <a:pt x="934756" y="539846"/>
                </a:lnTo>
                <a:cubicBezTo>
                  <a:pt x="934756" y="539846"/>
                  <a:pt x="934756" y="539846"/>
                  <a:pt x="929412" y="528742"/>
                </a:cubicBezTo>
                <a:lnTo>
                  <a:pt x="943912" y="535440"/>
                </a:lnTo>
                <a:lnTo>
                  <a:pt x="949256" y="546544"/>
                </a:lnTo>
                <a:lnTo>
                  <a:pt x="940099" y="550950"/>
                </a:lnTo>
                <a:lnTo>
                  <a:pt x="945442" y="562054"/>
                </a:lnTo>
                <a:cubicBezTo>
                  <a:pt x="945442" y="562054"/>
                  <a:pt x="945442" y="562054"/>
                  <a:pt x="954599" y="557648"/>
                </a:cubicBezTo>
                <a:cubicBezTo>
                  <a:pt x="954599" y="557648"/>
                  <a:pt x="953263" y="554872"/>
                  <a:pt x="952595" y="553484"/>
                </a:cubicBezTo>
                <a:lnTo>
                  <a:pt x="952450" y="553182"/>
                </a:lnTo>
                <a:lnTo>
                  <a:pt x="949256" y="546544"/>
                </a:lnTo>
                <a:lnTo>
                  <a:pt x="958412" y="542138"/>
                </a:lnTo>
                <a:lnTo>
                  <a:pt x="953069" y="531034"/>
                </a:lnTo>
                <a:cubicBezTo>
                  <a:pt x="967569" y="537732"/>
                  <a:pt x="953069" y="531034"/>
                  <a:pt x="962225" y="526627"/>
                </a:cubicBezTo>
                <a:lnTo>
                  <a:pt x="971677" y="522079"/>
                </a:lnTo>
                <a:lnTo>
                  <a:pt x="956882" y="515523"/>
                </a:lnTo>
                <a:lnTo>
                  <a:pt x="966334" y="510975"/>
                </a:lnTo>
                <a:lnTo>
                  <a:pt x="975491" y="506569"/>
                </a:lnTo>
                <a:cubicBezTo>
                  <a:pt x="975491" y="506569"/>
                  <a:pt x="975491" y="506569"/>
                  <a:pt x="974823" y="505180"/>
                </a:cubicBezTo>
                <a:lnTo>
                  <a:pt x="972346" y="500033"/>
                </a:lnTo>
                <a:lnTo>
                  <a:pt x="972402" y="500149"/>
                </a:lnTo>
                <a:cubicBezTo>
                  <a:pt x="972151" y="499628"/>
                  <a:pt x="971483" y="498240"/>
                  <a:pt x="970147" y="495464"/>
                </a:cubicBezTo>
                <a:lnTo>
                  <a:pt x="979304" y="491058"/>
                </a:lnTo>
                <a:cubicBezTo>
                  <a:pt x="964631" y="484002"/>
                  <a:pt x="979304" y="491058"/>
                  <a:pt x="970147" y="495464"/>
                </a:cubicBezTo>
                <a:cubicBezTo>
                  <a:pt x="964631" y="484002"/>
                  <a:pt x="964631" y="484002"/>
                  <a:pt x="964631" y="484002"/>
                </a:cubicBezTo>
                <a:close/>
                <a:moveTo>
                  <a:pt x="566167" y="482964"/>
                </a:moveTo>
                <a:lnTo>
                  <a:pt x="557011" y="487370"/>
                </a:lnTo>
                <a:cubicBezTo>
                  <a:pt x="566167" y="482964"/>
                  <a:pt x="566167" y="482964"/>
                  <a:pt x="566167" y="482964"/>
                </a:cubicBezTo>
                <a:close/>
                <a:moveTo>
                  <a:pt x="611522" y="482721"/>
                </a:moveTo>
                <a:cubicBezTo>
                  <a:pt x="611772" y="483241"/>
                  <a:pt x="612440" y="484629"/>
                  <a:pt x="613776" y="487405"/>
                </a:cubicBezTo>
                <a:cubicBezTo>
                  <a:pt x="613776" y="487405"/>
                  <a:pt x="610770" y="481159"/>
                  <a:pt x="611522" y="482721"/>
                </a:cubicBezTo>
                <a:close/>
                <a:moveTo>
                  <a:pt x="1258426" y="480705"/>
                </a:moveTo>
                <a:lnTo>
                  <a:pt x="1249270" y="485111"/>
                </a:lnTo>
                <a:cubicBezTo>
                  <a:pt x="1249270" y="485111"/>
                  <a:pt x="1249270" y="485111"/>
                  <a:pt x="1258426" y="480705"/>
                </a:cubicBezTo>
                <a:close/>
                <a:moveTo>
                  <a:pt x="1267583" y="476299"/>
                </a:moveTo>
                <a:cubicBezTo>
                  <a:pt x="1267583" y="476299"/>
                  <a:pt x="1267583" y="476299"/>
                  <a:pt x="1272926" y="487403"/>
                </a:cubicBezTo>
                <a:lnTo>
                  <a:pt x="1263770" y="491809"/>
                </a:lnTo>
                <a:lnTo>
                  <a:pt x="1258426" y="480705"/>
                </a:lnTo>
                <a:close/>
                <a:moveTo>
                  <a:pt x="494434" y="476014"/>
                </a:moveTo>
                <a:cubicBezTo>
                  <a:pt x="503886" y="471466"/>
                  <a:pt x="509230" y="482570"/>
                  <a:pt x="499778" y="487118"/>
                </a:cubicBezTo>
                <a:lnTo>
                  <a:pt x="509230" y="482570"/>
                </a:lnTo>
                <a:lnTo>
                  <a:pt x="514573" y="493674"/>
                </a:lnTo>
                <a:cubicBezTo>
                  <a:pt x="514573" y="493674"/>
                  <a:pt x="514573" y="493674"/>
                  <a:pt x="509230" y="482570"/>
                </a:cubicBezTo>
                <a:cubicBezTo>
                  <a:pt x="509230" y="482570"/>
                  <a:pt x="503886" y="471466"/>
                  <a:pt x="494434" y="476014"/>
                </a:cubicBezTo>
                <a:close/>
                <a:moveTo>
                  <a:pt x="755244" y="474474"/>
                </a:moveTo>
                <a:cubicBezTo>
                  <a:pt x="755244" y="474474"/>
                  <a:pt x="755244" y="474474"/>
                  <a:pt x="760759" y="485936"/>
                </a:cubicBezTo>
                <a:close/>
                <a:moveTo>
                  <a:pt x="1300692" y="474043"/>
                </a:moveTo>
                <a:lnTo>
                  <a:pt x="1306035" y="485147"/>
                </a:lnTo>
                <a:cubicBezTo>
                  <a:pt x="1300692" y="474043"/>
                  <a:pt x="1300692" y="474043"/>
                  <a:pt x="1300692" y="474043"/>
                </a:cubicBezTo>
                <a:close/>
                <a:moveTo>
                  <a:pt x="1255212" y="474027"/>
                </a:moveTo>
                <a:lnTo>
                  <a:pt x="1255232" y="474067"/>
                </a:lnTo>
                <a:lnTo>
                  <a:pt x="1257758" y="479317"/>
                </a:lnTo>
                <a:cubicBezTo>
                  <a:pt x="1258426" y="480705"/>
                  <a:pt x="1258426" y="480705"/>
                  <a:pt x="1258426" y="480705"/>
                </a:cubicBezTo>
                <a:close/>
                <a:moveTo>
                  <a:pt x="674822" y="472146"/>
                </a:moveTo>
                <a:cubicBezTo>
                  <a:pt x="665370" y="476695"/>
                  <a:pt x="665370" y="476695"/>
                  <a:pt x="665370" y="476695"/>
                </a:cubicBezTo>
                <a:close/>
                <a:moveTo>
                  <a:pt x="1208391" y="471221"/>
                </a:moveTo>
                <a:cubicBezTo>
                  <a:pt x="1208642" y="471741"/>
                  <a:pt x="1209310" y="473129"/>
                  <a:pt x="1210646" y="475905"/>
                </a:cubicBezTo>
                <a:cubicBezTo>
                  <a:pt x="1210646" y="475905"/>
                  <a:pt x="1209310" y="473129"/>
                  <a:pt x="1208642" y="471741"/>
                </a:cubicBezTo>
                <a:lnTo>
                  <a:pt x="1208500" y="471447"/>
                </a:lnTo>
                <a:close/>
                <a:moveTo>
                  <a:pt x="764696" y="469925"/>
                </a:moveTo>
                <a:cubicBezTo>
                  <a:pt x="764696" y="469925"/>
                  <a:pt x="764696" y="469925"/>
                  <a:pt x="755244" y="474474"/>
                </a:cubicBezTo>
                <a:close/>
                <a:moveTo>
                  <a:pt x="764696" y="469925"/>
                </a:moveTo>
                <a:cubicBezTo>
                  <a:pt x="770211" y="481388"/>
                  <a:pt x="770211" y="481388"/>
                  <a:pt x="779368" y="476982"/>
                </a:cubicBezTo>
                <a:lnTo>
                  <a:pt x="770211" y="481388"/>
                </a:lnTo>
                <a:cubicBezTo>
                  <a:pt x="770211" y="481388"/>
                  <a:pt x="770211" y="481388"/>
                  <a:pt x="764696" y="469925"/>
                </a:cubicBezTo>
                <a:close/>
                <a:moveTo>
                  <a:pt x="1253083" y="469601"/>
                </a:moveTo>
                <a:lnTo>
                  <a:pt x="1255212" y="474027"/>
                </a:lnTo>
                <a:lnTo>
                  <a:pt x="1255087" y="473765"/>
                </a:lnTo>
                <a:cubicBezTo>
                  <a:pt x="1254419" y="472377"/>
                  <a:pt x="1253083" y="469601"/>
                  <a:pt x="1253083" y="469601"/>
                </a:cubicBezTo>
                <a:close/>
                <a:moveTo>
                  <a:pt x="1253083" y="469601"/>
                </a:moveTo>
                <a:cubicBezTo>
                  <a:pt x="1254419" y="472377"/>
                  <a:pt x="1255087" y="473765"/>
                  <a:pt x="1255337" y="474286"/>
                </a:cubicBezTo>
                <a:lnTo>
                  <a:pt x="1255232" y="474067"/>
                </a:lnTo>
                <a:close/>
                <a:moveTo>
                  <a:pt x="479934" y="469316"/>
                </a:moveTo>
                <a:cubicBezTo>
                  <a:pt x="479934" y="469316"/>
                  <a:pt x="479934" y="469316"/>
                  <a:pt x="485278" y="480420"/>
                </a:cubicBezTo>
                <a:cubicBezTo>
                  <a:pt x="485278" y="480420"/>
                  <a:pt x="485278" y="480420"/>
                  <a:pt x="479934" y="469316"/>
                </a:cubicBezTo>
                <a:close/>
                <a:moveTo>
                  <a:pt x="968445" y="468492"/>
                </a:moveTo>
                <a:lnTo>
                  <a:pt x="959288" y="472898"/>
                </a:lnTo>
                <a:cubicBezTo>
                  <a:pt x="968445" y="468492"/>
                  <a:pt x="968445" y="468492"/>
                  <a:pt x="973788" y="479596"/>
                </a:cubicBezTo>
                <a:lnTo>
                  <a:pt x="982945" y="475190"/>
                </a:lnTo>
                <a:cubicBezTo>
                  <a:pt x="973788" y="479596"/>
                  <a:pt x="973788" y="479596"/>
                  <a:pt x="973788" y="479596"/>
                </a:cubicBezTo>
                <a:cubicBezTo>
                  <a:pt x="973788" y="479596"/>
                  <a:pt x="973788" y="479596"/>
                  <a:pt x="968445" y="468492"/>
                </a:cubicBezTo>
                <a:close/>
                <a:moveTo>
                  <a:pt x="911679" y="468456"/>
                </a:moveTo>
                <a:cubicBezTo>
                  <a:pt x="917023" y="479560"/>
                  <a:pt x="917023" y="479560"/>
                  <a:pt x="917023" y="479560"/>
                </a:cubicBezTo>
                <a:close/>
                <a:moveTo>
                  <a:pt x="1256568" y="467924"/>
                </a:moveTo>
                <a:lnTo>
                  <a:pt x="1254228" y="469050"/>
                </a:lnTo>
                <a:cubicBezTo>
                  <a:pt x="1253083" y="469601"/>
                  <a:pt x="1253083" y="469601"/>
                  <a:pt x="1253083" y="469601"/>
                </a:cubicBezTo>
                <a:close/>
                <a:moveTo>
                  <a:pt x="1286192" y="467345"/>
                </a:moveTo>
                <a:lnTo>
                  <a:pt x="1277035" y="471751"/>
                </a:lnTo>
                <a:cubicBezTo>
                  <a:pt x="1277035" y="471751"/>
                  <a:pt x="1277035" y="471751"/>
                  <a:pt x="1286192" y="467345"/>
                </a:cubicBezTo>
                <a:close/>
                <a:moveTo>
                  <a:pt x="1229254" y="466951"/>
                </a:moveTo>
                <a:cubicBezTo>
                  <a:pt x="1229254" y="466951"/>
                  <a:pt x="1234770" y="478413"/>
                  <a:pt x="1229254" y="466951"/>
                </a:cubicBezTo>
                <a:close/>
                <a:moveTo>
                  <a:pt x="773852" y="465519"/>
                </a:moveTo>
                <a:cubicBezTo>
                  <a:pt x="779368" y="476982"/>
                  <a:pt x="779368" y="476982"/>
                  <a:pt x="779368" y="476982"/>
                </a:cubicBezTo>
                <a:lnTo>
                  <a:pt x="764696" y="469925"/>
                </a:lnTo>
                <a:cubicBezTo>
                  <a:pt x="764696" y="469925"/>
                  <a:pt x="764696" y="469925"/>
                  <a:pt x="773852" y="465519"/>
                </a:cubicBezTo>
                <a:close/>
                <a:moveTo>
                  <a:pt x="1262240" y="465195"/>
                </a:moveTo>
                <a:cubicBezTo>
                  <a:pt x="1262240" y="465195"/>
                  <a:pt x="1262240" y="465195"/>
                  <a:pt x="1261095" y="465746"/>
                </a:cubicBezTo>
                <a:lnTo>
                  <a:pt x="1256568" y="467924"/>
                </a:lnTo>
                <a:lnTo>
                  <a:pt x="1258370" y="467057"/>
                </a:lnTo>
                <a:close/>
                <a:moveTo>
                  <a:pt x="432153" y="464516"/>
                </a:moveTo>
                <a:lnTo>
                  <a:pt x="434333" y="469047"/>
                </a:lnTo>
                <a:lnTo>
                  <a:pt x="434222" y="468815"/>
                </a:lnTo>
                <a:cubicBezTo>
                  <a:pt x="433532" y="467382"/>
                  <a:pt x="432153" y="464516"/>
                  <a:pt x="432153" y="464516"/>
                </a:cubicBezTo>
                <a:close/>
                <a:moveTo>
                  <a:pt x="1148365" y="464408"/>
                </a:moveTo>
                <a:cubicBezTo>
                  <a:pt x="1148365" y="464408"/>
                  <a:pt x="1148365" y="464408"/>
                  <a:pt x="1153880" y="475870"/>
                </a:cubicBezTo>
                <a:cubicBezTo>
                  <a:pt x="1153880" y="475870"/>
                  <a:pt x="1153880" y="475870"/>
                  <a:pt x="1148365" y="464408"/>
                </a:cubicBezTo>
                <a:close/>
                <a:moveTo>
                  <a:pt x="920836" y="464050"/>
                </a:moveTo>
                <a:lnTo>
                  <a:pt x="921504" y="465438"/>
                </a:lnTo>
                <a:lnTo>
                  <a:pt x="922936" y="468415"/>
                </a:lnTo>
                <a:lnTo>
                  <a:pt x="926179" y="475154"/>
                </a:lnTo>
                <a:cubicBezTo>
                  <a:pt x="926179" y="475154"/>
                  <a:pt x="926179" y="475154"/>
                  <a:pt x="911679" y="468456"/>
                </a:cubicBezTo>
                <a:close/>
                <a:moveTo>
                  <a:pt x="920836" y="464050"/>
                </a:moveTo>
                <a:lnTo>
                  <a:pt x="922985" y="468516"/>
                </a:lnTo>
                <a:lnTo>
                  <a:pt x="925511" y="473766"/>
                </a:lnTo>
                <a:cubicBezTo>
                  <a:pt x="926179" y="475154"/>
                  <a:pt x="926179" y="475154"/>
                  <a:pt x="926179" y="475154"/>
                </a:cubicBezTo>
                <a:lnTo>
                  <a:pt x="922965" y="468475"/>
                </a:lnTo>
                <a:close/>
                <a:moveTo>
                  <a:pt x="1295348" y="462938"/>
                </a:moveTo>
                <a:cubicBezTo>
                  <a:pt x="1295348" y="462938"/>
                  <a:pt x="1286192" y="467345"/>
                  <a:pt x="1300692" y="474043"/>
                </a:cubicBezTo>
                <a:cubicBezTo>
                  <a:pt x="1291535" y="478449"/>
                  <a:pt x="1286192" y="467345"/>
                  <a:pt x="1286192" y="467345"/>
                </a:cubicBezTo>
                <a:close/>
                <a:moveTo>
                  <a:pt x="1181645" y="462509"/>
                </a:moveTo>
                <a:lnTo>
                  <a:pt x="1172489" y="466916"/>
                </a:lnTo>
                <a:cubicBezTo>
                  <a:pt x="1172489" y="466916"/>
                  <a:pt x="1172489" y="466916"/>
                  <a:pt x="1181645" y="462509"/>
                </a:cubicBezTo>
                <a:close/>
                <a:moveTo>
                  <a:pt x="1067647" y="462222"/>
                </a:moveTo>
                <a:cubicBezTo>
                  <a:pt x="1067647" y="462222"/>
                  <a:pt x="1067647" y="462222"/>
                  <a:pt x="1058491" y="466629"/>
                </a:cubicBezTo>
                <a:close/>
                <a:moveTo>
                  <a:pt x="1271692" y="460647"/>
                </a:moveTo>
                <a:cubicBezTo>
                  <a:pt x="1273028" y="463423"/>
                  <a:pt x="1273696" y="464811"/>
                  <a:pt x="1273946" y="465331"/>
                </a:cubicBezTo>
                <a:lnTo>
                  <a:pt x="1273841" y="465113"/>
                </a:lnTo>
                <a:close/>
                <a:moveTo>
                  <a:pt x="555308" y="460397"/>
                </a:moveTo>
                <a:cubicBezTo>
                  <a:pt x="560651" y="471501"/>
                  <a:pt x="546151" y="464803"/>
                  <a:pt x="546151" y="464803"/>
                </a:cubicBezTo>
                <a:cubicBezTo>
                  <a:pt x="560651" y="471501"/>
                  <a:pt x="551495" y="475907"/>
                  <a:pt x="551495" y="475907"/>
                </a:cubicBezTo>
                <a:cubicBezTo>
                  <a:pt x="551495" y="475907"/>
                  <a:pt x="551495" y="475907"/>
                  <a:pt x="560651" y="471501"/>
                </a:cubicBezTo>
                <a:cubicBezTo>
                  <a:pt x="560651" y="471501"/>
                  <a:pt x="560651" y="471501"/>
                  <a:pt x="555308" y="460397"/>
                </a:cubicBezTo>
                <a:close/>
                <a:moveTo>
                  <a:pt x="441310" y="460110"/>
                </a:moveTo>
                <a:lnTo>
                  <a:pt x="446826" y="471573"/>
                </a:lnTo>
                <a:cubicBezTo>
                  <a:pt x="446826" y="471573"/>
                  <a:pt x="446826" y="471573"/>
                  <a:pt x="437669" y="475979"/>
                </a:cubicBezTo>
                <a:lnTo>
                  <a:pt x="434333" y="469047"/>
                </a:lnTo>
                <a:lnTo>
                  <a:pt x="434480" y="469352"/>
                </a:lnTo>
                <a:cubicBezTo>
                  <a:pt x="434222" y="468815"/>
                  <a:pt x="433532" y="467382"/>
                  <a:pt x="432153" y="464516"/>
                </a:cubicBezTo>
                <a:cubicBezTo>
                  <a:pt x="432153" y="464516"/>
                  <a:pt x="432153" y="464516"/>
                  <a:pt x="441310" y="460110"/>
                </a:cubicBezTo>
                <a:close/>
                <a:moveTo>
                  <a:pt x="588417" y="458141"/>
                </a:moveTo>
                <a:lnTo>
                  <a:pt x="579260" y="462547"/>
                </a:lnTo>
                <a:cubicBezTo>
                  <a:pt x="588417" y="458141"/>
                  <a:pt x="588417" y="458141"/>
                  <a:pt x="588417" y="458141"/>
                </a:cubicBezTo>
                <a:close/>
                <a:moveTo>
                  <a:pt x="1247567" y="458139"/>
                </a:moveTo>
                <a:lnTo>
                  <a:pt x="1253083" y="469601"/>
                </a:lnTo>
                <a:cubicBezTo>
                  <a:pt x="1253083" y="469601"/>
                  <a:pt x="1253083" y="469601"/>
                  <a:pt x="1247567" y="458139"/>
                </a:cubicBezTo>
                <a:close/>
                <a:moveTo>
                  <a:pt x="133187" y="457067"/>
                </a:moveTo>
                <a:lnTo>
                  <a:pt x="124031" y="461473"/>
                </a:lnTo>
                <a:cubicBezTo>
                  <a:pt x="133187" y="457067"/>
                  <a:pt x="133187" y="457067"/>
                  <a:pt x="133187" y="457067"/>
                </a:cubicBezTo>
                <a:close/>
                <a:moveTo>
                  <a:pt x="780754" y="456428"/>
                </a:moveTo>
                <a:cubicBezTo>
                  <a:pt x="780003" y="454867"/>
                  <a:pt x="783009" y="461113"/>
                  <a:pt x="783009" y="461113"/>
                </a:cubicBezTo>
                <a:cubicBezTo>
                  <a:pt x="781673" y="458337"/>
                  <a:pt x="781005" y="456949"/>
                  <a:pt x="780754" y="456428"/>
                </a:cubicBezTo>
                <a:close/>
                <a:moveTo>
                  <a:pt x="621697" y="456242"/>
                </a:moveTo>
                <a:cubicBezTo>
                  <a:pt x="621697" y="456242"/>
                  <a:pt x="621697" y="456242"/>
                  <a:pt x="612246" y="460791"/>
                </a:cubicBezTo>
                <a:close/>
                <a:moveTo>
                  <a:pt x="621697" y="456242"/>
                </a:moveTo>
                <a:cubicBezTo>
                  <a:pt x="612246" y="460791"/>
                  <a:pt x="612246" y="460791"/>
                  <a:pt x="612246" y="460791"/>
                </a:cubicBezTo>
                <a:cubicBezTo>
                  <a:pt x="612246" y="460791"/>
                  <a:pt x="612246" y="460791"/>
                  <a:pt x="617589" y="471895"/>
                </a:cubicBezTo>
                <a:cubicBezTo>
                  <a:pt x="617589" y="471895"/>
                  <a:pt x="617589" y="471895"/>
                  <a:pt x="627041" y="467347"/>
                </a:cubicBezTo>
                <a:close/>
                <a:moveTo>
                  <a:pt x="1280848" y="456240"/>
                </a:moveTo>
                <a:cubicBezTo>
                  <a:pt x="1280848" y="456240"/>
                  <a:pt x="1280848" y="456240"/>
                  <a:pt x="1281516" y="457628"/>
                </a:cubicBezTo>
                <a:lnTo>
                  <a:pt x="1282852" y="460404"/>
                </a:lnTo>
                <a:lnTo>
                  <a:pt x="1282961" y="460631"/>
                </a:lnTo>
                <a:lnTo>
                  <a:pt x="1282994" y="460699"/>
                </a:lnTo>
                <a:lnTo>
                  <a:pt x="1286192" y="467345"/>
                </a:lnTo>
                <a:cubicBezTo>
                  <a:pt x="1286192" y="467345"/>
                  <a:pt x="1286192" y="467345"/>
                  <a:pt x="1271692" y="460647"/>
                </a:cubicBezTo>
                <a:lnTo>
                  <a:pt x="1275305" y="458908"/>
                </a:lnTo>
                <a:lnTo>
                  <a:pt x="1276270" y="458443"/>
                </a:lnTo>
                <a:cubicBezTo>
                  <a:pt x="1276270" y="458443"/>
                  <a:pt x="1276270" y="458443"/>
                  <a:pt x="1280848" y="456240"/>
                </a:cubicBezTo>
                <a:close/>
                <a:moveTo>
                  <a:pt x="1280848" y="456240"/>
                </a:moveTo>
                <a:cubicBezTo>
                  <a:pt x="1282184" y="459016"/>
                  <a:pt x="1282852" y="460404"/>
                  <a:pt x="1283103" y="460925"/>
                </a:cubicBezTo>
                <a:lnTo>
                  <a:pt x="1282994" y="460699"/>
                </a:lnTo>
                <a:close/>
                <a:moveTo>
                  <a:pt x="564465" y="455991"/>
                </a:moveTo>
                <a:cubicBezTo>
                  <a:pt x="564465" y="455991"/>
                  <a:pt x="564465" y="455991"/>
                  <a:pt x="569808" y="467095"/>
                </a:cubicBezTo>
                <a:cubicBezTo>
                  <a:pt x="569808" y="467095"/>
                  <a:pt x="569808" y="467095"/>
                  <a:pt x="564465" y="455991"/>
                </a:cubicBezTo>
                <a:close/>
                <a:moveTo>
                  <a:pt x="1166973" y="455453"/>
                </a:moveTo>
                <a:cubicBezTo>
                  <a:pt x="1157521" y="460001"/>
                  <a:pt x="1163037" y="471464"/>
                  <a:pt x="1172489" y="466916"/>
                </a:cubicBezTo>
                <a:cubicBezTo>
                  <a:pt x="1172489" y="466916"/>
                  <a:pt x="1172489" y="466916"/>
                  <a:pt x="1163037" y="471464"/>
                </a:cubicBezTo>
                <a:cubicBezTo>
                  <a:pt x="1153880" y="475870"/>
                  <a:pt x="1148365" y="464408"/>
                  <a:pt x="1148365" y="464408"/>
                </a:cubicBezTo>
                <a:cubicBezTo>
                  <a:pt x="1148365" y="464408"/>
                  <a:pt x="1148365" y="464408"/>
                  <a:pt x="1157521" y="460001"/>
                </a:cubicBezTo>
                <a:cubicBezTo>
                  <a:pt x="1157521" y="460001"/>
                  <a:pt x="1157521" y="460001"/>
                  <a:pt x="1166973" y="455453"/>
                </a:cubicBezTo>
                <a:close/>
                <a:moveTo>
                  <a:pt x="757243" y="454437"/>
                </a:moveTo>
                <a:lnTo>
                  <a:pt x="757348" y="454657"/>
                </a:lnTo>
                <a:cubicBezTo>
                  <a:pt x="758016" y="456045"/>
                  <a:pt x="759352" y="458821"/>
                  <a:pt x="759352" y="458821"/>
                </a:cubicBezTo>
                <a:close/>
                <a:moveTo>
                  <a:pt x="1290005" y="451834"/>
                </a:moveTo>
                <a:cubicBezTo>
                  <a:pt x="1290005" y="451834"/>
                  <a:pt x="1290005" y="451834"/>
                  <a:pt x="1280848" y="456240"/>
                </a:cubicBezTo>
                <a:cubicBezTo>
                  <a:pt x="1280848" y="456240"/>
                  <a:pt x="1280848" y="456240"/>
                  <a:pt x="1290005" y="451834"/>
                </a:cubicBezTo>
                <a:close/>
                <a:moveTo>
                  <a:pt x="1176130" y="451047"/>
                </a:moveTo>
                <a:lnTo>
                  <a:pt x="1181645" y="462509"/>
                </a:lnTo>
                <a:lnTo>
                  <a:pt x="1166973" y="455453"/>
                </a:lnTo>
                <a:close/>
                <a:moveTo>
                  <a:pt x="1209411" y="449149"/>
                </a:moveTo>
                <a:cubicBezTo>
                  <a:pt x="1209411" y="449149"/>
                  <a:pt x="1209411" y="449149"/>
                  <a:pt x="1214754" y="460253"/>
                </a:cubicBezTo>
                <a:cubicBezTo>
                  <a:pt x="1199959" y="453697"/>
                  <a:pt x="1199959" y="453697"/>
                  <a:pt x="1205302" y="464801"/>
                </a:cubicBezTo>
                <a:cubicBezTo>
                  <a:pt x="1214754" y="460253"/>
                  <a:pt x="1214754" y="460253"/>
                  <a:pt x="1214754" y="460253"/>
                </a:cubicBezTo>
                <a:cubicBezTo>
                  <a:pt x="1214754" y="460253"/>
                  <a:pt x="1214754" y="460253"/>
                  <a:pt x="1209411" y="449149"/>
                </a:cubicBezTo>
                <a:close/>
                <a:moveTo>
                  <a:pt x="981710" y="448433"/>
                </a:moveTo>
                <a:lnTo>
                  <a:pt x="987053" y="459537"/>
                </a:lnTo>
                <a:cubicBezTo>
                  <a:pt x="981710" y="448433"/>
                  <a:pt x="981710" y="448433"/>
                  <a:pt x="981710" y="448433"/>
                </a:cubicBezTo>
                <a:close/>
                <a:moveTo>
                  <a:pt x="1060124" y="446588"/>
                </a:moveTo>
                <a:lnTo>
                  <a:pt x="1060146" y="446633"/>
                </a:lnTo>
                <a:lnTo>
                  <a:pt x="1062304" y="451118"/>
                </a:lnTo>
                <a:close/>
                <a:moveTo>
                  <a:pt x="1245709" y="445357"/>
                </a:moveTo>
                <a:lnTo>
                  <a:pt x="1243368" y="446484"/>
                </a:lnTo>
                <a:cubicBezTo>
                  <a:pt x="1242224" y="447034"/>
                  <a:pt x="1242224" y="447034"/>
                  <a:pt x="1242224" y="447034"/>
                </a:cubicBezTo>
                <a:close/>
                <a:moveTo>
                  <a:pt x="445418" y="444458"/>
                </a:moveTo>
                <a:lnTo>
                  <a:pt x="450762" y="455562"/>
                </a:lnTo>
                <a:lnTo>
                  <a:pt x="441310" y="460110"/>
                </a:lnTo>
                <a:cubicBezTo>
                  <a:pt x="435966" y="449006"/>
                  <a:pt x="426810" y="453412"/>
                  <a:pt x="435966" y="449006"/>
                </a:cubicBezTo>
                <a:close/>
                <a:moveTo>
                  <a:pt x="876868" y="443740"/>
                </a:moveTo>
                <a:lnTo>
                  <a:pt x="867712" y="448146"/>
                </a:lnTo>
                <a:cubicBezTo>
                  <a:pt x="867712" y="448146"/>
                  <a:pt x="867712" y="448146"/>
                  <a:pt x="876868" y="443740"/>
                </a:cubicBezTo>
                <a:close/>
                <a:moveTo>
                  <a:pt x="933929" y="443633"/>
                </a:moveTo>
                <a:cubicBezTo>
                  <a:pt x="939445" y="455095"/>
                  <a:pt x="939445" y="455095"/>
                  <a:pt x="939445" y="455095"/>
                </a:cubicBezTo>
                <a:lnTo>
                  <a:pt x="929993" y="459644"/>
                </a:lnTo>
                <a:lnTo>
                  <a:pt x="924477" y="448181"/>
                </a:lnTo>
                <a:close/>
                <a:moveTo>
                  <a:pt x="1251380" y="442628"/>
                </a:moveTo>
                <a:cubicBezTo>
                  <a:pt x="1251380" y="442628"/>
                  <a:pt x="1251380" y="442628"/>
                  <a:pt x="1250236" y="443179"/>
                </a:cubicBezTo>
                <a:lnTo>
                  <a:pt x="1245709" y="445357"/>
                </a:lnTo>
                <a:close/>
                <a:moveTo>
                  <a:pt x="1251380" y="442628"/>
                </a:moveTo>
                <a:lnTo>
                  <a:pt x="1253564" y="447167"/>
                </a:lnTo>
                <a:lnTo>
                  <a:pt x="1253384" y="446792"/>
                </a:lnTo>
                <a:cubicBezTo>
                  <a:pt x="1252716" y="445404"/>
                  <a:pt x="1251380" y="442628"/>
                  <a:pt x="1251380" y="442628"/>
                </a:cubicBezTo>
                <a:close/>
                <a:moveTo>
                  <a:pt x="1251380" y="442628"/>
                </a:moveTo>
                <a:lnTo>
                  <a:pt x="1266176" y="449184"/>
                </a:lnTo>
                <a:cubicBezTo>
                  <a:pt x="1275332" y="444778"/>
                  <a:pt x="1275332" y="444778"/>
                  <a:pt x="1275332" y="444778"/>
                </a:cubicBezTo>
                <a:cubicBezTo>
                  <a:pt x="1275332" y="444778"/>
                  <a:pt x="1275332" y="444778"/>
                  <a:pt x="1280848" y="456240"/>
                </a:cubicBezTo>
                <a:cubicBezTo>
                  <a:pt x="1271692" y="460647"/>
                  <a:pt x="1271692" y="460647"/>
                  <a:pt x="1271692" y="460647"/>
                </a:cubicBezTo>
                <a:cubicBezTo>
                  <a:pt x="1271692" y="460647"/>
                  <a:pt x="1273028" y="463423"/>
                  <a:pt x="1273696" y="464811"/>
                </a:cubicBezTo>
                <a:lnTo>
                  <a:pt x="1273841" y="465113"/>
                </a:lnTo>
                <a:lnTo>
                  <a:pt x="1277035" y="471751"/>
                </a:lnTo>
                <a:cubicBezTo>
                  <a:pt x="1277035" y="471751"/>
                  <a:pt x="1277035" y="471751"/>
                  <a:pt x="1275854" y="472319"/>
                </a:cubicBezTo>
                <a:lnTo>
                  <a:pt x="1273491" y="473456"/>
                </a:lnTo>
                <a:lnTo>
                  <a:pt x="1267583" y="476299"/>
                </a:lnTo>
                <a:cubicBezTo>
                  <a:pt x="1266247" y="473523"/>
                  <a:pt x="1265579" y="472135"/>
                  <a:pt x="1265329" y="471615"/>
                </a:cubicBezTo>
                <a:lnTo>
                  <a:pt x="1265483" y="471934"/>
                </a:lnTo>
                <a:lnTo>
                  <a:pt x="1266915" y="474911"/>
                </a:lnTo>
                <a:lnTo>
                  <a:pt x="1265579" y="472135"/>
                </a:lnTo>
                <a:lnTo>
                  <a:pt x="1265483" y="471934"/>
                </a:lnTo>
                <a:lnTo>
                  <a:pt x="1262240" y="465195"/>
                </a:lnTo>
                <a:cubicBezTo>
                  <a:pt x="1262240" y="465195"/>
                  <a:pt x="1256724" y="453732"/>
                  <a:pt x="1262240" y="465195"/>
                </a:cubicBezTo>
                <a:cubicBezTo>
                  <a:pt x="1256724" y="453732"/>
                  <a:pt x="1256724" y="453732"/>
                  <a:pt x="1247567" y="458139"/>
                </a:cubicBezTo>
                <a:lnTo>
                  <a:pt x="1256724" y="453732"/>
                </a:lnTo>
                <a:lnTo>
                  <a:pt x="1253564" y="447167"/>
                </a:lnTo>
                <a:lnTo>
                  <a:pt x="1253635" y="447313"/>
                </a:lnTo>
                <a:cubicBezTo>
                  <a:pt x="1253384" y="446792"/>
                  <a:pt x="1252716" y="445404"/>
                  <a:pt x="1251380" y="442628"/>
                </a:cubicBezTo>
                <a:close/>
                <a:moveTo>
                  <a:pt x="193766" y="441592"/>
                </a:moveTo>
                <a:cubicBezTo>
                  <a:pt x="193766" y="441592"/>
                  <a:pt x="193766" y="441592"/>
                  <a:pt x="184609" y="445998"/>
                </a:cubicBezTo>
                <a:cubicBezTo>
                  <a:pt x="184609" y="445998"/>
                  <a:pt x="184609" y="445998"/>
                  <a:pt x="189952" y="457102"/>
                </a:cubicBezTo>
                <a:cubicBezTo>
                  <a:pt x="189952" y="457102"/>
                  <a:pt x="189952" y="457102"/>
                  <a:pt x="195296" y="468207"/>
                </a:cubicBezTo>
                <a:lnTo>
                  <a:pt x="199109" y="452696"/>
                </a:lnTo>
                <a:close/>
                <a:moveTo>
                  <a:pt x="1170786" y="439943"/>
                </a:moveTo>
                <a:lnTo>
                  <a:pt x="1176130" y="451047"/>
                </a:lnTo>
                <a:cubicBezTo>
                  <a:pt x="1170786" y="439943"/>
                  <a:pt x="1170786" y="439943"/>
                  <a:pt x="1170786" y="439943"/>
                </a:cubicBezTo>
                <a:close/>
                <a:moveTo>
                  <a:pt x="1056788" y="439656"/>
                </a:moveTo>
                <a:lnTo>
                  <a:pt x="1060124" y="446588"/>
                </a:lnTo>
                <a:lnTo>
                  <a:pt x="1059977" y="446282"/>
                </a:lnTo>
                <a:cubicBezTo>
                  <a:pt x="1060236" y="446820"/>
                  <a:pt x="1060925" y="448253"/>
                  <a:pt x="1062304" y="451118"/>
                </a:cubicBezTo>
                <a:cubicBezTo>
                  <a:pt x="1053147" y="455524"/>
                  <a:pt x="1053147" y="455524"/>
                  <a:pt x="1053147" y="455524"/>
                </a:cubicBezTo>
                <a:lnTo>
                  <a:pt x="1058491" y="466629"/>
                </a:lnTo>
                <a:cubicBezTo>
                  <a:pt x="1058491" y="466629"/>
                  <a:pt x="1058491" y="466629"/>
                  <a:pt x="1063834" y="477733"/>
                </a:cubicBezTo>
                <a:lnTo>
                  <a:pt x="1072991" y="473327"/>
                </a:lnTo>
                <a:cubicBezTo>
                  <a:pt x="1072991" y="473327"/>
                  <a:pt x="1072991" y="473327"/>
                  <a:pt x="1067647" y="462222"/>
                </a:cubicBezTo>
                <a:cubicBezTo>
                  <a:pt x="1067647" y="462222"/>
                  <a:pt x="1067647" y="462222"/>
                  <a:pt x="1053147" y="455524"/>
                </a:cubicBezTo>
                <a:cubicBezTo>
                  <a:pt x="1062304" y="451118"/>
                  <a:pt x="1062304" y="451118"/>
                  <a:pt x="1062304" y="451118"/>
                </a:cubicBezTo>
                <a:cubicBezTo>
                  <a:pt x="1071756" y="446570"/>
                  <a:pt x="1062304" y="451118"/>
                  <a:pt x="1077099" y="457674"/>
                </a:cubicBezTo>
                <a:lnTo>
                  <a:pt x="1071756" y="446570"/>
                </a:lnTo>
                <a:cubicBezTo>
                  <a:pt x="1062304" y="451118"/>
                  <a:pt x="1062304" y="451118"/>
                  <a:pt x="1062304" y="451118"/>
                </a:cubicBezTo>
                <a:cubicBezTo>
                  <a:pt x="1062304" y="451118"/>
                  <a:pt x="1060925" y="448253"/>
                  <a:pt x="1060236" y="446820"/>
                </a:cubicBezTo>
                <a:lnTo>
                  <a:pt x="1060146" y="446633"/>
                </a:lnTo>
                <a:lnTo>
                  <a:pt x="1057478" y="441089"/>
                </a:lnTo>
                <a:cubicBezTo>
                  <a:pt x="1056788" y="439656"/>
                  <a:pt x="1056788" y="439656"/>
                  <a:pt x="1056788" y="439656"/>
                </a:cubicBezTo>
                <a:close/>
                <a:moveTo>
                  <a:pt x="1260833" y="438080"/>
                </a:moveTo>
                <a:cubicBezTo>
                  <a:pt x="1275332" y="444778"/>
                  <a:pt x="1275332" y="444778"/>
                  <a:pt x="1275332" y="444778"/>
                </a:cubicBezTo>
                <a:cubicBezTo>
                  <a:pt x="1266176" y="449184"/>
                  <a:pt x="1266176" y="449184"/>
                  <a:pt x="1266176" y="449184"/>
                </a:cubicBezTo>
                <a:close/>
                <a:moveTo>
                  <a:pt x="1090069" y="437758"/>
                </a:moveTo>
                <a:lnTo>
                  <a:pt x="1080913" y="442164"/>
                </a:lnTo>
                <a:cubicBezTo>
                  <a:pt x="1090069" y="437758"/>
                  <a:pt x="1090069" y="437758"/>
                  <a:pt x="1090069" y="437758"/>
                </a:cubicBezTo>
                <a:close/>
                <a:moveTo>
                  <a:pt x="577730" y="435932"/>
                </a:moveTo>
                <a:lnTo>
                  <a:pt x="583073" y="447036"/>
                </a:lnTo>
                <a:cubicBezTo>
                  <a:pt x="583073" y="447036"/>
                  <a:pt x="583073" y="447036"/>
                  <a:pt x="577730" y="435932"/>
                </a:cubicBezTo>
                <a:close/>
                <a:moveTo>
                  <a:pt x="1236881" y="435930"/>
                </a:moveTo>
                <a:cubicBezTo>
                  <a:pt x="1227724" y="440336"/>
                  <a:pt x="1236881" y="435930"/>
                  <a:pt x="1227724" y="440336"/>
                </a:cubicBezTo>
                <a:close/>
                <a:moveTo>
                  <a:pt x="610838" y="433676"/>
                </a:moveTo>
                <a:lnTo>
                  <a:pt x="601386" y="438224"/>
                </a:lnTo>
                <a:lnTo>
                  <a:pt x="592230" y="442630"/>
                </a:lnTo>
                <a:cubicBezTo>
                  <a:pt x="601386" y="438224"/>
                  <a:pt x="601386" y="438224"/>
                  <a:pt x="601386" y="438224"/>
                </a:cubicBezTo>
                <a:cubicBezTo>
                  <a:pt x="601386" y="438224"/>
                  <a:pt x="601386" y="438224"/>
                  <a:pt x="616182" y="444780"/>
                </a:cubicBezTo>
                <a:close/>
                <a:moveTo>
                  <a:pt x="496840" y="433389"/>
                </a:moveTo>
                <a:lnTo>
                  <a:pt x="502356" y="444851"/>
                </a:lnTo>
                <a:lnTo>
                  <a:pt x="507699" y="455955"/>
                </a:lnTo>
                <a:cubicBezTo>
                  <a:pt x="502356" y="444851"/>
                  <a:pt x="493199" y="449257"/>
                  <a:pt x="493199" y="449257"/>
                </a:cubicBezTo>
                <a:cubicBezTo>
                  <a:pt x="487684" y="437795"/>
                  <a:pt x="487684" y="437795"/>
                  <a:pt x="487684" y="437795"/>
                </a:cubicBezTo>
                <a:cubicBezTo>
                  <a:pt x="496840" y="433389"/>
                  <a:pt x="496840" y="433389"/>
                  <a:pt x="496840" y="433389"/>
                </a:cubicBezTo>
                <a:close/>
                <a:moveTo>
                  <a:pt x="1213051" y="433280"/>
                </a:moveTo>
                <a:cubicBezTo>
                  <a:pt x="1218567" y="444742"/>
                  <a:pt x="1213051" y="433280"/>
                  <a:pt x="1213051" y="433280"/>
                </a:cubicBezTo>
                <a:close/>
                <a:moveTo>
                  <a:pt x="871525" y="432635"/>
                </a:moveTo>
                <a:lnTo>
                  <a:pt x="862368" y="437042"/>
                </a:lnTo>
                <a:cubicBezTo>
                  <a:pt x="876868" y="443740"/>
                  <a:pt x="876868" y="443740"/>
                  <a:pt x="867712" y="448146"/>
                </a:cubicBezTo>
                <a:cubicBezTo>
                  <a:pt x="867712" y="448146"/>
                  <a:pt x="867712" y="448146"/>
                  <a:pt x="873055" y="459250"/>
                </a:cubicBezTo>
                <a:cubicBezTo>
                  <a:pt x="873055" y="459250"/>
                  <a:pt x="873055" y="459250"/>
                  <a:pt x="871910" y="459801"/>
                </a:cubicBezTo>
                <a:lnTo>
                  <a:pt x="868803" y="461296"/>
                </a:lnTo>
                <a:lnTo>
                  <a:pt x="863898" y="463656"/>
                </a:lnTo>
                <a:cubicBezTo>
                  <a:pt x="863898" y="463656"/>
                  <a:pt x="863898" y="463656"/>
                  <a:pt x="869242" y="474761"/>
                </a:cubicBezTo>
                <a:cubicBezTo>
                  <a:pt x="869242" y="474761"/>
                  <a:pt x="869242" y="474761"/>
                  <a:pt x="863898" y="463656"/>
                </a:cubicBezTo>
                <a:cubicBezTo>
                  <a:pt x="863898" y="463656"/>
                  <a:pt x="863898" y="463656"/>
                  <a:pt x="878398" y="470354"/>
                </a:cubicBezTo>
                <a:lnTo>
                  <a:pt x="873055" y="459250"/>
                </a:lnTo>
                <a:lnTo>
                  <a:pt x="867712" y="448146"/>
                </a:lnTo>
                <a:cubicBezTo>
                  <a:pt x="867712" y="448146"/>
                  <a:pt x="867712" y="448146"/>
                  <a:pt x="882212" y="454844"/>
                </a:cubicBezTo>
                <a:lnTo>
                  <a:pt x="876868" y="443740"/>
                </a:lnTo>
                <a:cubicBezTo>
                  <a:pt x="876868" y="443740"/>
                  <a:pt x="876868" y="443740"/>
                  <a:pt x="871525" y="432635"/>
                </a:cubicBezTo>
                <a:close/>
                <a:moveTo>
                  <a:pt x="928585" y="432529"/>
                </a:moveTo>
                <a:lnTo>
                  <a:pt x="943085" y="439227"/>
                </a:lnTo>
                <a:cubicBezTo>
                  <a:pt x="933929" y="443633"/>
                  <a:pt x="933929" y="443633"/>
                  <a:pt x="933929" y="443633"/>
                </a:cubicBezTo>
                <a:cubicBezTo>
                  <a:pt x="933929" y="443633"/>
                  <a:pt x="933929" y="443633"/>
                  <a:pt x="928585" y="432529"/>
                </a:cubicBezTo>
                <a:close/>
                <a:moveTo>
                  <a:pt x="98376" y="432350"/>
                </a:moveTo>
                <a:lnTo>
                  <a:pt x="103719" y="443455"/>
                </a:lnTo>
                <a:cubicBezTo>
                  <a:pt x="103719" y="443455"/>
                  <a:pt x="103719" y="443455"/>
                  <a:pt x="98376" y="432350"/>
                </a:cubicBezTo>
                <a:close/>
                <a:moveTo>
                  <a:pt x="814587" y="432242"/>
                </a:moveTo>
                <a:lnTo>
                  <a:pt x="805431" y="436648"/>
                </a:lnTo>
                <a:cubicBezTo>
                  <a:pt x="805431" y="436648"/>
                  <a:pt x="805431" y="436648"/>
                  <a:pt x="814587" y="432242"/>
                </a:cubicBezTo>
                <a:close/>
                <a:moveTo>
                  <a:pt x="643652" y="431561"/>
                </a:moveTo>
                <a:lnTo>
                  <a:pt x="634495" y="435967"/>
                </a:lnTo>
                <a:cubicBezTo>
                  <a:pt x="643652" y="431561"/>
                  <a:pt x="649167" y="443024"/>
                  <a:pt x="649167" y="443024"/>
                </a:cubicBezTo>
                <a:cubicBezTo>
                  <a:pt x="643652" y="431561"/>
                  <a:pt x="643652" y="431561"/>
                  <a:pt x="643652" y="431561"/>
                </a:cubicBezTo>
                <a:close/>
                <a:moveTo>
                  <a:pt x="449232" y="428947"/>
                </a:moveTo>
                <a:lnTo>
                  <a:pt x="454575" y="440051"/>
                </a:lnTo>
                <a:lnTo>
                  <a:pt x="445418" y="444458"/>
                </a:lnTo>
                <a:cubicBezTo>
                  <a:pt x="440075" y="433353"/>
                  <a:pt x="440075" y="433353"/>
                  <a:pt x="440075" y="433353"/>
                </a:cubicBezTo>
                <a:cubicBezTo>
                  <a:pt x="449232" y="428947"/>
                  <a:pt x="449232" y="428947"/>
                  <a:pt x="449232" y="428947"/>
                </a:cubicBezTo>
                <a:close/>
                <a:moveTo>
                  <a:pt x="1165443" y="428838"/>
                </a:moveTo>
                <a:lnTo>
                  <a:pt x="1170786" y="439943"/>
                </a:lnTo>
                <a:lnTo>
                  <a:pt x="1161630" y="444349"/>
                </a:lnTo>
                <a:lnTo>
                  <a:pt x="1166973" y="455453"/>
                </a:lnTo>
                <a:cubicBezTo>
                  <a:pt x="1161630" y="444349"/>
                  <a:pt x="1161630" y="444349"/>
                  <a:pt x="1152178" y="448897"/>
                </a:cubicBezTo>
                <a:lnTo>
                  <a:pt x="1157521" y="460001"/>
                </a:lnTo>
                <a:lnTo>
                  <a:pt x="1148365" y="464408"/>
                </a:lnTo>
                <a:lnTo>
                  <a:pt x="1143021" y="453303"/>
                </a:lnTo>
                <a:cubicBezTo>
                  <a:pt x="1143021" y="453303"/>
                  <a:pt x="1143021" y="453303"/>
                  <a:pt x="1148365" y="464408"/>
                </a:cubicBezTo>
                <a:lnTo>
                  <a:pt x="1139208" y="468814"/>
                </a:lnTo>
                <a:cubicBezTo>
                  <a:pt x="1139208" y="468814"/>
                  <a:pt x="1139208" y="468814"/>
                  <a:pt x="1144724" y="480276"/>
                </a:cubicBezTo>
                <a:cubicBezTo>
                  <a:pt x="1144724" y="480276"/>
                  <a:pt x="1144724" y="480276"/>
                  <a:pt x="1153880" y="475870"/>
                </a:cubicBezTo>
                <a:cubicBezTo>
                  <a:pt x="1153880" y="475870"/>
                  <a:pt x="1159224" y="486974"/>
                  <a:pt x="1153880" y="475870"/>
                </a:cubicBezTo>
                <a:lnTo>
                  <a:pt x="1163037" y="471464"/>
                </a:lnTo>
                <a:cubicBezTo>
                  <a:pt x="1163037" y="471464"/>
                  <a:pt x="1168380" y="482568"/>
                  <a:pt x="1163037" y="471464"/>
                </a:cubicBezTo>
                <a:cubicBezTo>
                  <a:pt x="1163037" y="471464"/>
                  <a:pt x="1163037" y="471464"/>
                  <a:pt x="1172489" y="466916"/>
                </a:cubicBezTo>
                <a:cubicBezTo>
                  <a:pt x="1181645" y="462509"/>
                  <a:pt x="1181645" y="462509"/>
                  <a:pt x="1181645" y="462509"/>
                </a:cubicBezTo>
                <a:cubicBezTo>
                  <a:pt x="1176130" y="451047"/>
                  <a:pt x="1176130" y="451047"/>
                  <a:pt x="1176130" y="451047"/>
                </a:cubicBezTo>
                <a:cubicBezTo>
                  <a:pt x="1176130" y="451047"/>
                  <a:pt x="1176130" y="451047"/>
                  <a:pt x="1170786" y="439943"/>
                </a:cubicBezTo>
                <a:lnTo>
                  <a:pt x="1179943" y="435536"/>
                </a:lnTo>
                <a:cubicBezTo>
                  <a:pt x="1179943" y="435536"/>
                  <a:pt x="1179943" y="435536"/>
                  <a:pt x="1185286" y="446641"/>
                </a:cubicBezTo>
                <a:lnTo>
                  <a:pt x="1179943" y="435536"/>
                </a:lnTo>
                <a:cubicBezTo>
                  <a:pt x="1179943" y="435536"/>
                  <a:pt x="1170786" y="439943"/>
                  <a:pt x="1165443" y="428838"/>
                </a:cubicBezTo>
                <a:close/>
                <a:moveTo>
                  <a:pt x="1108678" y="428803"/>
                </a:moveTo>
                <a:lnTo>
                  <a:pt x="1099226" y="433351"/>
                </a:lnTo>
                <a:cubicBezTo>
                  <a:pt x="1090069" y="437758"/>
                  <a:pt x="1095412" y="448862"/>
                  <a:pt x="1095412" y="448862"/>
                </a:cubicBezTo>
                <a:cubicBezTo>
                  <a:pt x="1095412" y="448862"/>
                  <a:pt x="1095412" y="448862"/>
                  <a:pt x="1104569" y="444455"/>
                </a:cubicBezTo>
                <a:cubicBezTo>
                  <a:pt x="1104569" y="444455"/>
                  <a:pt x="1104569" y="444455"/>
                  <a:pt x="1109913" y="455560"/>
                </a:cubicBezTo>
                <a:cubicBezTo>
                  <a:pt x="1109913" y="455560"/>
                  <a:pt x="1109913" y="455560"/>
                  <a:pt x="1104569" y="444455"/>
                </a:cubicBezTo>
                <a:lnTo>
                  <a:pt x="1114021" y="439907"/>
                </a:lnTo>
                <a:close/>
                <a:moveTo>
                  <a:pt x="994680" y="428516"/>
                </a:moveTo>
                <a:cubicBezTo>
                  <a:pt x="994680" y="428516"/>
                  <a:pt x="996016" y="431292"/>
                  <a:pt x="996684" y="432680"/>
                </a:cubicBezTo>
                <a:lnTo>
                  <a:pt x="996829" y="432982"/>
                </a:lnTo>
                <a:lnTo>
                  <a:pt x="1000023" y="439620"/>
                </a:lnTo>
                <a:cubicBezTo>
                  <a:pt x="1000023" y="439620"/>
                  <a:pt x="994680" y="428516"/>
                  <a:pt x="985523" y="432922"/>
                </a:cubicBezTo>
                <a:cubicBezTo>
                  <a:pt x="985523" y="432922"/>
                  <a:pt x="985523" y="432922"/>
                  <a:pt x="994680" y="428516"/>
                </a:cubicBezTo>
                <a:close/>
                <a:moveTo>
                  <a:pt x="994680" y="428516"/>
                </a:moveTo>
                <a:lnTo>
                  <a:pt x="996851" y="433029"/>
                </a:lnTo>
                <a:lnTo>
                  <a:pt x="996829" y="432982"/>
                </a:lnTo>
                <a:close/>
                <a:moveTo>
                  <a:pt x="494414" y="428347"/>
                </a:moveTo>
                <a:lnTo>
                  <a:pt x="496840" y="433389"/>
                </a:lnTo>
                <a:cubicBezTo>
                  <a:pt x="495504" y="430613"/>
                  <a:pt x="494836" y="429225"/>
                  <a:pt x="494502" y="428531"/>
                </a:cubicBezTo>
                <a:close/>
                <a:moveTo>
                  <a:pt x="937742" y="428122"/>
                </a:moveTo>
                <a:lnTo>
                  <a:pt x="928585" y="432529"/>
                </a:lnTo>
                <a:cubicBezTo>
                  <a:pt x="928585" y="432529"/>
                  <a:pt x="928585" y="432529"/>
                  <a:pt x="937742" y="428122"/>
                </a:cubicBezTo>
                <a:close/>
                <a:moveTo>
                  <a:pt x="937742" y="428122"/>
                </a:moveTo>
                <a:lnTo>
                  <a:pt x="943085" y="439227"/>
                </a:lnTo>
                <a:cubicBezTo>
                  <a:pt x="937742" y="428122"/>
                  <a:pt x="937742" y="428122"/>
                  <a:pt x="937742" y="428122"/>
                </a:cubicBezTo>
                <a:close/>
                <a:moveTo>
                  <a:pt x="841436" y="427228"/>
                </a:moveTo>
                <a:cubicBezTo>
                  <a:pt x="842258" y="427474"/>
                  <a:pt x="844071" y="428311"/>
                  <a:pt x="847696" y="429985"/>
                </a:cubicBezTo>
                <a:cubicBezTo>
                  <a:pt x="838539" y="434392"/>
                  <a:pt x="838539" y="434392"/>
                  <a:pt x="838539" y="434392"/>
                </a:cubicBezTo>
                <a:cubicBezTo>
                  <a:pt x="845407" y="431087"/>
                  <a:pt x="838967" y="426493"/>
                  <a:pt x="841436" y="427228"/>
                </a:cubicBezTo>
                <a:close/>
                <a:moveTo>
                  <a:pt x="1255489" y="426976"/>
                </a:moveTo>
                <a:lnTo>
                  <a:pt x="1257673" y="431514"/>
                </a:lnTo>
                <a:lnTo>
                  <a:pt x="1257493" y="431140"/>
                </a:lnTo>
                <a:cubicBezTo>
                  <a:pt x="1256825" y="429752"/>
                  <a:pt x="1255489" y="426976"/>
                  <a:pt x="1255489" y="426976"/>
                </a:cubicBezTo>
                <a:close/>
                <a:moveTo>
                  <a:pt x="1255489" y="426976"/>
                </a:moveTo>
                <a:cubicBezTo>
                  <a:pt x="1264646" y="422569"/>
                  <a:pt x="1269989" y="433674"/>
                  <a:pt x="1269989" y="433674"/>
                </a:cubicBezTo>
                <a:cubicBezTo>
                  <a:pt x="1260833" y="438080"/>
                  <a:pt x="1260833" y="438080"/>
                  <a:pt x="1260833" y="438080"/>
                </a:cubicBezTo>
                <a:lnTo>
                  <a:pt x="1257673" y="431514"/>
                </a:lnTo>
                <a:lnTo>
                  <a:pt x="1257702" y="431573"/>
                </a:lnTo>
                <a:lnTo>
                  <a:pt x="1257744" y="431660"/>
                </a:lnTo>
                <a:cubicBezTo>
                  <a:pt x="1257493" y="431140"/>
                  <a:pt x="1256825" y="429752"/>
                  <a:pt x="1255489" y="426976"/>
                </a:cubicBezTo>
                <a:close/>
                <a:moveTo>
                  <a:pt x="913790" y="425973"/>
                </a:moveTo>
                <a:lnTo>
                  <a:pt x="904633" y="430379"/>
                </a:lnTo>
                <a:lnTo>
                  <a:pt x="909977" y="441483"/>
                </a:lnTo>
                <a:lnTo>
                  <a:pt x="900820" y="445889"/>
                </a:lnTo>
                <a:cubicBezTo>
                  <a:pt x="900820" y="445889"/>
                  <a:pt x="900820" y="445889"/>
                  <a:pt x="909977" y="441483"/>
                </a:cubicBezTo>
                <a:cubicBezTo>
                  <a:pt x="909977" y="441483"/>
                  <a:pt x="909977" y="441483"/>
                  <a:pt x="904633" y="430379"/>
                </a:cubicBezTo>
                <a:cubicBezTo>
                  <a:pt x="913790" y="425973"/>
                  <a:pt x="913790" y="425973"/>
                  <a:pt x="913790" y="425973"/>
                </a:cubicBezTo>
                <a:close/>
                <a:moveTo>
                  <a:pt x="970851" y="425866"/>
                </a:moveTo>
                <a:cubicBezTo>
                  <a:pt x="970851" y="425866"/>
                  <a:pt x="976366" y="437329"/>
                  <a:pt x="985523" y="432922"/>
                </a:cubicBezTo>
                <a:cubicBezTo>
                  <a:pt x="976366" y="437329"/>
                  <a:pt x="976366" y="437329"/>
                  <a:pt x="976366" y="437329"/>
                </a:cubicBezTo>
                <a:close/>
                <a:moveTo>
                  <a:pt x="1276933" y="424670"/>
                </a:moveTo>
                <a:lnTo>
                  <a:pt x="1277142" y="425103"/>
                </a:lnTo>
                <a:cubicBezTo>
                  <a:pt x="1277810" y="426491"/>
                  <a:pt x="1279146" y="429267"/>
                  <a:pt x="1279146" y="429267"/>
                </a:cubicBezTo>
                <a:close/>
                <a:moveTo>
                  <a:pt x="1060897" y="424003"/>
                </a:moveTo>
                <a:cubicBezTo>
                  <a:pt x="1060897" y="424003"/>
                  <a:pt x="1060897" y="424003"/>
                  <a:pt x="1066240" y="435107"/>
                </a:cubicBezTo>
                <a:lnTo>
                  <a:pt x="1075397" y="430701"/>
                </a:lnTo>
                <a:cubicBezTo>
                  <a:pt x="1075397" y="430701"/>
                  <a:pt x="1070053" y="419597"/>
                  <a:pt x="1060897" y="424003"/>
                </a:cubicBezTo>
                <a:close/>
                <a:moveTo>
                  <a:pt x="116985" y="423396"/>
                </a:moveTo>
                <a:lnTo>
                  <a:pt x="122328" y="434500"/>
                </a:lnTo>
                <a:lnTo>
                  <a:pt x="113171" y="438906"/>
                </a:lnTo>
                <a:lnTo>
                  <a:pt x="118515" y="450011"/>
                </a:lnTo>
                <a:lnTo>
                  <a:pt x="122328" y="434500"/>
                </a:lnTo>
                <a:cubicBezTo>
                  <a:pt x="122328" y="434500"/>
                  <a:pt x="122328" y="434500"/>
                  <a:pt x="116985" y="423396"/>
                </a:cubicBezTo>
                <a:close/>
                <a:moveTo>
                  <a:pt x="76398" y="423295"/>
                </a:moveTo>
                <a:cubicBezTo>
                  <a:pt x="77339" y="420857"/>
                  <a:pt x="77008" y="428957"/>
                  <a:pt x="83876" y="425652"/>
                </a:cubicBezTo>
                <a:cubicBezTo>
                  <a:pt x="74719" y="430059"/>
                  <a:pt x="74719" y="430059"/>
                  <a:pt x="74719" y="430059"/>
                </a:cubicBezTo>
                <a:cubicBezTo>
                  <a:pt x="75629" y="426091"/>
                  <a:pt x="76084" y="424108"/>
                  <a:pt x="76398" y="423295"/>
                </a:cubicBezTo>
                <a:close/>
                <a:moveTo>
                  <a:pt x="833196" y="423287"/>
                </a:moveTo>
                <a:cubicBezTo>
                  <a:pt x="833196" y="423287"/>
                  <a:pt x="833196" y="423287"/>
                  <a:pt x="838539" y="434392"/>
                </a:cubicBezTo>
                <a:cubicBezTo>
                  <a:pt x="829087" y="438940"/>
                  <a:pt x="829087" y="438940"/>
                  <a:pt x="823744" y="427836"/>
                </a:cubicBezTo>
                <a:close/>
                <a:moveTo>
                  <a:pt x="491497" y="422284"/>
                </a:moveTo>
                <a:cubicBezTo>
                  <a:pt x="491497" y="422284"/>
                  <a:pt x="491497" y="422284"/>
                  <a:pt x="482340" y="426691"/>
                </a:cubicBezTo>
                <a:cubicBezTo>
                  <a:pt x="482340" y="426691"/>
                  <a:pt x="482340" y="426691"/>
                  <a:pt x="491497" y="422284"/>
                </a:cubicBezTo>
                <a:close/>
                <a:moveTo>
                  <a:pt x="491497" y="422284"/>
                </a:moveTo>
                <a:lnTo>
                  <a:pt x="493626" y="426710"/>
                </a:lnTo>
                <a:lnTo>
                  <a:pt x="493501" y="426449"/>
                </a:lnTo>
                <a:cubicBezTo>
                  <a:pt x="492833" y="425061"/>
                  <a:pt x="491497" y="422284"/>
                  <a:pt x="491497" y="422284"/>
                </a:cubicBezTo>
                <a:close/>
                <a:moveTo>
                  <a:pt x="980007" y="421460"/>
                </a:moveTo>
                <a:lnTo>
                  <a:pt x="985523" y="432922"/>
                </a:lnTo>
                <a:cubicBezTo>
                  <a:pt x="985523" y="432922"/>
                  <a:pt x="985523" y="432922"/>
                  <a:pt x="980007" y="421460"/>
                </a:cubicBezTo>
                <a:close/>
                <a:moveTo>
                  <a:pt x="741057" y="420801"/>
                </a:moveTo>
                <a:lnTo>
                  <a:pt x="741146" y="420986"/>
                </a:lnTo>
                <a:cubicBezTo>
                  <a:pt x="741814" y="422374"/>
                  <a:pt x="743150" y="425150"/>
                  <a:pt x="743150" y="425150"/>
                </a:cubicBezTo>
                <a:close/>
                <a:moveTo>
                  <a:pt x="467545" y="420135"/>
                </a:moveTo>
                <a:lnTo>
                  <a:pt x="470462" y="426197"/>
                </a:lnTo>
                <a:lnTo>
                  <a:pt x="470550" y="426381"/>
                </a:lnTo>
                <a:cubicBezTo>
                  <a:pt x="470884" y="427075"/>
                  <a:pt x="471552" y="428463"/>
                  <a:pt x="472888" y="431239"/>
                </a:cubicBezTo>
                <a:lnTo>
                  <a:pt x="469075" y="446749"/>
                </a:lnTo>
                <a:lnTo>
                  <a:pt x="459918" y="451156"/>
                </a:lnTo>
                <a:cubicBezTo>
                  <a:pt x="459918" y="451156"/>
                  <a:pt x="459918" y="451156"/>
                  <a:pt x="454575" y="440051"/>
                </a:cubicBezTo>
                <a:lnTo>
                  <a:pt x="458388" y="424541"/>
                </a:lnTo>
                <a:cubicBezTo>
                  <a:pt x="459724" y="427317"/>
                  <a:pt x="460392" y="428705"/>
                  <a:pt x="460726" y="429399"/>
                </a:cubicBezTo>
                <a:lnTo>
                  <a:pt x="460919" y="429799"/>
                </a:lnTo>
                <a:lnTo>
                  <a:pt x="463732" y="435645"/>
                </a:lnTo>
                <a:cubicBezTo>
                  <a:pt x="461060" y="430093"/>
                  <a:pt x="461060" y="430093"/>
                  <a:pt x="461060" y="430093"/>
                </a:cubicBezTo>
                <a:lnTo>
                  <a:pt x="460919" y="429799"/>
                </a:lnTo>
                <a:lnTo>
                  <a:pt x="458388" y="424541"/>
                </a:lnTo>
                <a:close/>
                <a:moveTo>
                  <a:pt x="1240521" y="420062"/>
                </a:moveTo>
                <a:cubicBezTo>
                  <a:pt x="1246037" y="431524"/>
                  <a:pt x="1255489" y="426976"/>
                  <a:pt x="1255489" y="426976"/>
                </a:cubicBezTo>
                <a:lnTo>
                  <a:pt x="1246037" y="431524"/>
                </a:lnTo>
                <a:cubicBezTo>
                  <a:pt x="1246037" y="431524"/>
                  <a:pt x="1246037" y="431524"/>
                  <a:pt x="1251380" y="442628"/>
                </a:cubicBezTo>
                <a:cubicBezTo>
                  <a:pt x="1251380" y="442628"/>
                  <a:pt x="1236881" y="435930"/>
                  <a:pt x="1242224" y="447034"/>
                </a:cubicBezTo>
                <a:lnTo>
                  <a:pt x="1236881" y="435930"/>
                </a:lnTo>
                <a:lnTo>
                  <a:pt x="1231365" y="424468"/>
                </a:lnTo>
                <a:cubicBezTo>
                  <a:pt x="1236881" y="435930"/>
                  <a:pt x="1231365" y="424468"/>
                  <a:pt x="1231365" y="424468"/>
                </a:cubicBezTo>
                <a:cubicBezTo>
                  <a:pt x="1231365" y="424468"/>
                  <a:pt x="1231365" y="424468"/>
                  <a:pt x="1232509" y="423917"/>
                </a:cubicBezTo>
                <a:lnTo>
                  <a:pt x="1234303" y="423054"/>
                </a:lnTo>
                <a:lnTo>
                  <a:pt x="1239377" y="420612"/>
                </a:lnTo>
                <a:cubicBezTo>
                  <a:pt x="1240521" y="420062"/>
                  <a:pt x="1240521" y="420062"/>
                  <a:pt x="1240521" y="420062"/>
                </a:cubicBezTo>
                <a:close/>
                <a:moveTo>
                  <a:pt x="524605" y="420028"/>
                </a:moveTo>
                <a:lnTo>
                  <a:pt x="526712" y="424406"/>
                </a:lnTo>
                <a:lnTo>
                  <a:pt x="526674" y="424326"/>
                </a:lnTo>
                <a:cubicBezTo>
                  <a:pt x="525984" y="422894"/>
                  <a:pt x="524605" y="420028"/>
                  <a:pt x="524605" y="420028"/>
                </a:cubicBezTo>
                <a:close/>
                <a:moveTo>
                  <a:pt x="1273802" y="418163"/>
                </a:moveTo>
                <a:cubicBezTo>
                  <a:pt x="1273802" y="418163"/>
                  <a:pt x="1273802" y="418163"/>
                  <a:pt x="1274470" y="419551"/>
                </a:cubicBezTo>
                <a:lnTo>
                  <a:pt x="1276933" y="424670"/>
                </a:lnTo>
                <a:lnTo>
                  <a:pt x="1276891" y="424583"/>
                </a:lnTo>
                <a:cubicBezTo>
                  <a:pt x="1277142" y="425103"/>
                  <a:pt x="1277810" y="426491"/>
                  <a:pt x="1279146" y="429267"/>
                </a:cubicBezTo>
                <a:cubicBezTo>
                  <a:pt x="1279146" y="429267"/>
                  <a:pt x="1288302" y="424861"/>
                  <a:pt x="1293646" y="435966"/>
                </a:cubicBezTo>
                <a:lnTo>
                  <a:pt x="1284489" y="440372"/>
                </a:lnTo>
                <a:cubicBezTo>
                  <a:pt x="1284489" y="440372"/>
                  <a:pt x="1283153" y="437596"/>
                  <a:pt x="1282485" y="436208"/>
                </a:cubicBezTo>
                <a:lnTo>
                  <a:pt x="1282360" y="435946"/>
                </a:lnTo>
                <a:lnTo>
                  <a:pt x="1282235" y="435687"/>
                </a:lnTo>
                <a:cubicBezTo>
                  <a:pt x="1282485" y="436208"/>
                  <a:pt x="1283153" y="437596"/>
                  <a:pt x="1284489" y="440372"/>
                </a:cubicBezTo>
                <a:cubicBezTo>
                  <a:pt x="1284489" y="440372"/>
                  <a:pt x="1284489" y="440372"/>
                  <a:pt x="1283344" y="440922"/>
                </a:cubicBezTo>
                <a:lnTo>
                  <a:pt x="1281742" y="441694"/>
                </a:lnTo>
                <a:lnTo>
                  <a:pt x="1275332" y="444778"/>
                </a:lnTo>
                <a:cubicBezTo>
                  <a:pt x="1269989" y="433674"/>
                  <a:pt x="1260833" y="438080"/>
                  <a:pt x="1260833" y="438080"/>
                </a:cubicBezTo>
                <a:lnTo>
                  <a:pt x="1269989" y="433674"/>
                </a:lnTo>
                <a:cubicBezTo>
                  <a:pt x="1269989" y="433674"/>
                  <a:pt x="1275332" y="444778"/>
                  <a:pt x="1269989" y="433674"/>
                </a:cubicBezTo>
                <a:cubicBezTo>
                  <a:pt x="1264646" y="422569"/>
                  <a:pt x="1264646" y="422569"/>
                  <a:pt x="1264646" y="422569"/>
                </a:cubicBezTo>
                <a:cubicBezTo>
                  <a:pt x="1279146" y="429267"/>
                  <a:pt x="1279146" y="429267"/>
                  <a:pt x="1273802" y="418163"/>
                </a:cubicBezTo>
                <a:close/>
                <a:moveTo>
                  <a:pt x="500653" y="417878"/>
                </a:moveTo>
                <a:lnTo>
                  <a:pt x="491497" y="422284"/>
                </a:lnTo>
                <a:cubicBezTo>
                  <a:pt x="491497" y="422284"/>
                  <a:pt x="491497" y="422284"/>
                  <a:pt x="500653" y="417878"/>
                </a:cubicBezTo>
                <a:close/>
                <a:moveTo>
                  <a:pt x="500653" y="417878"/>
                </a:moveTo>
                <a:cubicBezTo>
                  <a:pt x="500653" y="417878"/>
                  <a:pt x="500653" y="417878"/>
                  <a:pt x="505997" y="428983"/>
                </a:cubicBezTo>
                <a:lnTo>
                  <a:pt x="496840" y="433389"/>
                </a:lnTo>
                <a:cubicBezTo>
                  <a:pt x="496840" y="433389"/>
                  <a:pt x="496840" y="433389"/>
                  <a:pt x="496172" y="432001"/>
                </a:cubicBezTo>
                <a:lnTo>
                  <a:pt x="494308" y="428126"/>
                </a:lnTo>
                <a:lnTo>
                  <a:pt x="494169" y="427837"/>
                </a:lnTo>
                <a:cubicBezTo>
                  <a:pt x="494169" y="427837"/>
                  <a:pt x="494169" y="427837"/>
                  <a:pt x="493835" y="427143"/>
                </a:cubicBezTo>
                <a:lnTo>
                  <a:pt x="494308" y="428126"/>
                </a:lnTo>
                <a:lnTo>
                  <a:pt x="494414" y="428347"/>
                </a:lnTo>
                <a:lnTo>
                  <a:pt x="493626" y="426710"/>
                </a:lnTo>
                <a:lnTo>
                  <a:pt x="493646" y="426750"/>
                </a:lnTo>
                <a:lnTo>
                  <a:pt x="493751" y="426969"/>
                </a:lnTo>
                <a:cubicBezTo>
                  <a:pt x="493501" y="426449"/>
                  <a:pt x="492833" y="425061"/>
                  <a:pt x="491497" y="422284"/>
                </a:cubicBezTo>
                <a:cubicBezTo>
                  <a:pt x="500653" y="417878"/>
                  <a:pt x="500653" y="417878"/>
                  <a:pt x="500653" y="417878"/>
                </a:cubicBezTo>
                <a:close/>
                <a:moveTo>
                  <a:pt x="932399" y="417018"/>
                </a:moveTo>
                <a:cubicBezTo>
                  <a:pt x="937742" y="428122"/>
                  <a:pt x="937742" y="428122"/>
                  <a:pt x="937742" y="428122"/>
                </a:cubicBezTo>
                <a:cubicBezTo>
                  <a:pt x="932399" y="417018"/>
                  <a:pt x="932399" y="417018"/>
                  <a:pt x="932399" y="417018"/>
                </a:cubicBezTo>
                <a:close/>
                <a:moveTo>
                  <a:pt x="704698" y="416302"/>
                </a:moveTo>
                <a:lnTo>
                  <a:pt x="695541" y="420709"/>
                </a:lnTo>
                <a:cubicBezTo>
                  <a:pt x="704698" y="416302"/>
                  <a:pt x="704698" y="416302"/>
                  <a:pt x="704698" y="416302"/>
                </a:cubicBezTo>
                <a:close/>
                <a:moveTo>
                  <a:pt x="823795" y="415845"/>
                </a:moveTo>
                <a:cubicBezTo>
                  <a:pt x="820764" y="415594"/>
                  <a:pt x="818401" y="416731"/>
                  <a:pt x="818401" y="416731"/>
                </a:cubicBezTo>
                <a:lnTo>
                  <a:pt x="823744" y="427836"/>
                </a:lnTo>
                <a:lnTo>
                  <a:pt x="829087" y="438940"/>
                </a:lnTo>
                <a:lnTo>
                  <a:pt x="819931" y="443346"/>
                </a:lnTo>
                <a:cubicBezTo>
                  <a:pt x="829087" y="438940"/>
                  <a:pt x="834603" y="450402"/>
                  <a:pt x="834603" y="450402"/>
                </a:cubicBezTo>
                <a:cubicBezTo>
                  <a:pt x="825446" y="454808"/>
                  <a:pt x="825446" y="454808"/>
                  <a:pt x="825446" y="454808"/>
                </a:cubicBezTo>
                <a:lnTo>
                  <a:pt x="830790" y="465913"/>
                </a:lnTo>
                <a:cubicBezTo>
                  <a:pt x="830790" y="465913"/>
                  <a:pt x="830790" y="465913"/>
                  <a:pt x="825446" y="454808"/>
                </a:cubicBezTo>
                <a:cubicBezTo>
                  <a:pt x="834603" y="450402"/>
                  <a:pt x="834603" y="450402"/>
                  <a:pt x="834603" y="450402"/>
                </a:cubicBezTo>
                <a:lnTo>
                  <a:pt x="832423" y="445872"/>
                </a:lnTo>
                <a:lnTo>
                  <a:pt x="829087" y="438940"/>
                </a:lnTo>
                <a:lnTo>
                  <a:pt x="838539" y="434392"/>
                </a:lnTo>
                <a:lnTo>
                  <a:pt x="847696" y="429985"/>
                </a:lnTo>
                <a:lnTo>
                  <a:pt x="842352" y="418881"/>
                </a:lnTo>
                <a:cubicBezTo>
                  <a:pt x="833196" y="423287"/>
                  <a:pt x="833196" y="423287"/>
                  <a:pt x="833196" y="423287"/>
                </a:cubicBezTo>
                <a:cubicBezTo>
                  <a:pt x="830524" y="417735"/>
                  <a:pt x="826825" y="416096"/>
                  <a:pt x="823795" y="415845"/>
                </a:cubicBezTo>
                <a:close/>
                <a:moveTo>
                  <a:pt x="166785" y="414817"/>
                </a:moveTo>
                <a:cubicBezTo>
                  <a:pt x="166117" y="413429"/>
                  <a:pt x="163828" y="414530"/>
                  <a:pt x="159250" y="416733"/>
                </a:cubicBezTo>
                <a:cubicBezTo>
                  <a:pt x="159250" y="416733"/>
                  <a:pt x="159250" y="416733"/>
                  <a:pt x="164593" y="427838"/>
                </a:cubicBezTo>
                <a:cubicBezTo>
                  <a:pt x="166500" y="420082"/>
                  <a:pt x="167453" y="416205"/>
                  <a:pt x="166785" y="414817"/>
                </a:cubicBezTo>
                <a:close/>
                <a:moveTo>
                  <a:pt x="794744" y="414439"/>
                </a:moveTo>
                <a:lnTo>
                  <a:pt x="785587" y="418846"/>
                </a:lnTo>
                <a:cubicBezTo>
                  <a:pt x="785587" y="418846"/>
                  <a:pt x="785587" y="418846"/>
                  <a:pt x="794744" y="414439"/>
                </a:cubicBezTo>
                <a:close/>
                <a:moveTo>
                  <a:pt x="567043" y="413724"/>
                </a:moveTo>
                <a:cubicBezTo>
                  <a:pt x="572386" y="424828"/>
                  <a:pt x="557886" y="418130"/>
                  <a:pt x="557886" y="418130"/>
                </a:cubicBezTo>
                <a:cubicBezTo>
                  <a:pt x="563230" y="429234"/>
                  <a:pt x="557886" y="418130"/>
                  <a:pt x="563230" y="429234"/>
                </a:cubicBezTo>
                <a:lnTo>
                  <a:pt x="553778" y="433782"/>
                </a:lnTo>
                <a:cubicBezTo>
                  <a:pt x="568573" y="440338"/>
                  <a:pt x="568573" y="440338"/>
                  <a:pt x="559121" y="444887"/>
                </a:cubicBezTo>
                <a:lnTo>
                  <a:pt x="568573" y="440338"/>
                </a:lnTo>
                <a:lnTo>
                  <a:pt x="563230" y="429234"/>
                </a:lnTo>
                <a:cubicBezTo>
                  <a:pt x="563230" y="429234"/>
                  <a:pt x="563230" y="429234"/>
                  <a:pt x="572386" y="424828"/>
                </a:cubicBezTo>
                <a:cubicBezTo>
                  <a:pt x="572386" y="424828"/>
                  <a:pt x="572386" y="424828"/>
                  <a:pt x="567043" y="413724"/>
                </a:cubicBezTo>
                <a:close/>
                <a:moveTo>
                  <a:pt x="453045" y="413437"/>
                </a:moveTo>
                <a:lnTo>
                  <a:pt x="443888" y="417843"/>
                </a:lnTo>
                <a:cubicBezTo>
                  <a:pt x="443888" y="417843"/>
                  <a:pt x="443888" y="417843"/>
                  <a:pt x="453045" y="413437"/>
                </a:cubicBezTo>
                <a:close/>
                <a:moveTo>
                  <a:pt x="457146" y="413172"/>
                </a:moveTo>
                <a:cubicBezTo>
                  <a:pt x="458959" y="414010"/>
                  <a:pt x="460295" y="416786"/>
                  <a:pt x="458388" y="424541"/>
                </a:cubicBezTo>
                <a:lnTo>
                  <a:pt x="453045" y="413437"/>
                </a:lnTo>
                <a:cubicBezTo>
                  <a:pt x="453045" y="413437"/>
                  <a:pt x="455334" y="412335"/>
                  <a:pt x="457146" y="413172"/>
                </a:cubicBezTo>
                <a:close/>
                <a:moveTo>
                  <a:pt x="974187" y="412294"/>
                </a:moveTo>
                <a:cubicBezTo>
                  <a:pt x="976000" y="413132"/>
                  <a:pt x="977335" y="415908"/>
                  <a:pt x="980007" y="421460"/>
                </a:cubicBezTo>
                <a:lnTo>
                  <a:pt x="965507" y="414762"/>
                </a:lnTo>
                <a:cubicBezTo>
                  <a:pt x="970085" y="412559"/>
                  <a:pt x="972375" y="411457"/>
                  <a:pt x="974187" y="412294"/>
                </a:cubicBezTo>
                <a:close/>
                <a:moveTo>
                  <a:pt x="144236" y="411992"/>
                </a:moveTo>
                <a:cubicBezTo>
                  <a:pt x="142387" y="411172"/>
                  <a:pt x="140024" y="412309"/>
                  <a:pt x="135298" y="414584"/>
                </a:cubicBezTo>
                <a:cubicBezTo>
                  <a:pt x="136634" y="417360"/>
                  <a:pt x="137302" y="418748"/>
                  <a:pt x="137552" y="419268"/>
                </a:cubicBezTo>
                <a:lnTo>
                  <a:pt x="137398" y="418949"/>
                </a:lnTo>
                <a:lnTo>
                  <a:pt x="135966" y="415972"/>
                </a:lnTo>
                <a:lnTo>
                  <a:pt x="137302" y="418748"/>
                </a:lnTo>
                <a:lnTo>
                  <a:pt x="137398" y="418949"/>
                </a:lnTo>
                <a:lnTo>
                  <a:pt x="140641" y="425688"/>
                </a:lnTo>
                <a:cubicBezTo>
                  <a:pt x="140641" y="425688"/>
                  <a:pt x="140641" y="425688"/>
                  <a:pt x="150093" y="421139"/>
                </a:cubicBezTo>
                <a:cubicBezTo>
                  <a:pt x="147422" y="415587"/>
                  <a:pt x="146086" y="412811"/>
                  <a:pt x="144236" y="411992"/>
                </a:cubicBezTo>
                <a:close/>
                <a:moveTo>
                  <a:pt x="770620" y="411932"/>
                </a:moveTo>
                <a:lnTo>
                  <a:pt x="772774" y="416409"/>
                </a:lnTo>
                <a:lnTo>
                  <a:pt x="772688" y="416230"/>
                </a:lnTo>
                <a:cubicBezTo>
                  <a:pt x="771999" y="414797"/>
                  <a:pt x="770620" y="411932"/>
                  <a:pt x="770620" y="411932"/>
                </a:cubicBezTo>
                <a:close/>
                <a:moveTo>
                  <a:pt x="770620" y="411932"/>
                </a:moveTo>
                <a:cubicBezTo>
                  <a:pt x="770620" y="411932"/>
                  <a:pt x="770620" y="411932"/>
                  <a:pt x="776135" y="423394"/>
                </a:cubicBezTo>
                <a:lnTo>
                  <a:pt x="772774" y="416409"/>
                </a:lnTo>
                <a:lnTo>
                  <a:pt x="772947" y="416767"/>
                </a:lnTo>
                <a:cubicBezTo>
                  <a:pt x="772688" y="416230"/>
                  <a:pt x="771999" y="414797"/>
                  <a:pt x="770620" y="411932"/>
                </a:cubicBezTo>
                <a:close/>
                <a:moveTo>
                  <a:pt x="974664" y="410356"/>
                </a:moveTo>
                <a:cubicBezTo>
                  <a:pt x="974664" y="410356"/>
                  <a:pt x="974664" y="410356"/>
                  <a:pt x="965507" y="414762"/>
                </a:cubicBezTo>
                <a:cubicBezTo>
                  <a:pt x="970851" y="425866"/>
                  <a:pt x="980007" y="421460"/>
                  <a:pt x="980007" y="421460"/>
                </a:cubicBezTo>
                <a:lnTo>
                  <a:pt x="970851" y="425866"/>
                </a:lnTo>
                <a:lnTo>
                  <a:pt x="961399" y="430414"/>
                </a:lnTo>
                <a:cubicBezTo>
                  <a:pt x="976366" y="437329"/>
                  <a:pt x="976366" y="437329"/>
                  <a:pt x="970851" y="425866"/>
                </a:cubicBezTo>
                <a:cubicBezTo>
                  <a:pt x="976366" y="437329"/>
                  <a:pt x="976366" y="437329"/>
                  <a:pt x="976366" y="437329"/>
                </a:cubicBezTo>
                <a:cubicBezTo>
                  <a:pt x="985523" y="432922"/>
                  <a:pt x="976366" y="437329"/>
                  <a:pt x="985523" y="432922"/>
                </a:cubicBezTo>
                <a:cubicBezTo>
                  <a:pt x="985523" y="432922"/>
                  <a:pt x="985523" y="432922"/>
                  <a:pt x="990866" y="444026"/>
                </a:cubicBezTo>
                <a:lnTo>
                  <a:pt x="981710" y="448433"/>
                </a:lnTo>
                <a:cubicBezTo>
                  <a:pt x="981710" y="448433"/>
                  <a:pt x="980374" y="445657"/>
                  <a:pt x="979706" y="444269"/>
                </a:cubicBezTo>
                <a:lnTo>
                  <a:pt x="979564" y="443974"/>
                </a:lnTo>
                <a:lnTo>
                  <a:pt x="979455" y="443748"/>
                </a:lnTo>
                <a:cubicBezTo>
                  <a:pt x="979706" y="444269"/>
                  <a:pt x="980374" y="445657"/>
                  <a:pt x="981710" y="448433"/>
                </a:cubicBezTo>
                <a:lnTo>
                  <a:pt x="972258" y="452981"/>
                </a:lnTo>
                <a:cubicBezTo>
                  <a:pt x="972258" y="452981"/>
                  <a:pt x="972258" y="452981"/>
                  <a:pt x="977601" y="464085"/>
                </a:cubicBezTo>
                <a:lnTo>
                  <a:pt x="972258" y="452981"/>
                </a:lnTo>
                <a:lnTo>
                  <a:pt x="987053" y="459537"/>
                </a:lnTo>
                <a:cubicBezTo>
                  <a:pt x="987053" y="459537"/>
                  <a:pt x="987053" y="459537"/>
                  <a:pt x="981710" y="448433"/>
                </a:cubicBezTo>
                <a:lnTo>
                  <a:pt x="996210" y="455131"/>
                </a:lnTo>
                <a:cubicBezTo>
                  <a:pt x="996210" y="455131"/>
                  <a:pt x="996210" y="455131"/>
                  <a:pt x="990866" y="444026"/>
                </a:cubicBezTo>
                <a:lnTo>
                  <a:pt x="1000023" y="439620"/>
                </a:lnTo>
                <a:cubicBezTo>
                  <a:pt x="1000023" y="439620"/>
                  <a:pt x="1000023" y="439620"/>
                  <a:pt x="999355" y="438232"/>
                </a:cubicBezTo>
                <a:lnTo>
                  <a:pt x="996851" y="433029"/>
                </a:lnTo>
                <a:lnTo>
                  <a:pt x="996934" y="433201"/>
                </a:lnTo>
                <a:cubicBezTo>
                  <a:pt x="996684" y="432680"/>
                  <a:pt x="996016" y="431292"/>
                  <a:pt x="994680" y="428516"/>
                </a:cubicBezTo>
                <a:lnTo>
                  <a:pt x="998165" y="426839"/>
                </a:lnTo>
                <a:lnTo>
                  <a:pt x="1002692" y="424661"/>
                </a:lnTo>
                <a:cubicBezTo>
                  <a:pt x="1003836" y="424110"/>
                  <a:pt x="1003836" y="424110"/>
                  <a:pt x="1003836" y="424110"/>
                </a:cubicBezTo>
                <a:lnTo>
                  <a:pt x="989164" y="417054"/>
                </a:lnTo>
                <a:lnTo>
                  <a:pt x="994680" y="428516"/>
                </a:lnTo>
                <a:cubicBezTo>
                  <a:pt x="994680" y="428516"/>
                  <a:pt x="985523" y="432922"/>
                  <a:pt x="980007" y="421460"/>
                </a:cubicBezTo>
                <a:cubicBezTo>
                  <a:pt x="980007" y="421460"/>
                  <a:pt x="980007" y="421460"/>
                  <a:pt x="974664" y="410356"/>
                </a:cubicBezTo>
                <a:close/>
                <a:moveTo>
                  <a:pt x="519262" y="408924"/>
                </a:moveTo>
                <a:cubicBezTo>
                  <a:pt x="533762" y="415622"/>
                  <a:pt x="533762" y="415622"/>
                  <a:pt x="533762" y="415622"/>
                </a:cubicBezTo>
                <a:cubicBezTo>
                  <a:pt x="524605" y="420028"/>
                  <a:pt x="524605" y="420028"/>
                  <a:pt x="519262" y="408924"/>
                </a:cubicBezTo>
                <a:close/>
                <a:moveTo>
                  <a:pt x="1244630" y="404409"/>
                </a:moveTo>
                <a:cubicBezTo>
                  <a:pt x="1249973" y="415513"/>
                  <a:pt x="1249973" y="415513"/>
                  <a:pt x="1249973" y="415513"/>
                </a:cubicBezTo>
                <a:close/>
                <a:moveTo>
                  <a:pt x="789228" y="402977"/>
                </a:moveTo>
                <a:lnTo>
                  <a:pt x="794744" y="414439"/>
                </a:lnTo>
                <a:cubicBezTo>
                  <a:pt x="794744" y="414439"/>
                  <a:pt x="789228" y="402977"/>
                  <a:pt x="780072" y="407383"/>
                </a:cubicBezTo>
                <a:close/>
                <a:moveTo>
                  <a:pt x="1277443" y="402295"/>
                </a:moveTo>
                <a:lnTo>
                  <a:pt x="1292411" y="409209"/>
                </a:lnTo>
                <a:cubicBezTo>
                  <a:pt x="1292411" y="409209"/>
                  <a:pt x="1292411" y="409209"/>
                  <a:pt x="1282959" y="413757"/>
                </a:cubicBezTo>
                <a:cubicBezTo>
                  <a:pt x="1288302" y="424861"/>
                  <a:pt x="1297754" y="420313"/>
                  <a:pt x="1288302" y="424861"/>
                </a:cubicBezTo>
                <a:cubicBezTo>
                  <a:pt x="1288302" y="424861"/>
                  <a:pt x="1288302" y="424861"/>
                  <a:pt x="1273802" y="418163"/>
                </a:cubicBezTo>
                <a:cubicBezTo>
                  <a:pt x="1273802" y="418163"/>
                  <a:pt x="1273802" y="418163"/>
                  <a:pt x="1268287" y="406701"/>
                </a:cubicBezTo>
                <a:close/>
                <a:moveTo>
                  <a:pt x="447529" y="401974"/>
                </a:moveTo>
                <a:cubicBezTo>
                  <a:pt x="453045" y="413437"/>
                  <a:pt x="453045" y="413437"/>
                  <a:pt x="443888" y="417843"/>
                </a:cubicBezTo>
                <a:cubicBezTo>
                  <a:pt x="438372" y="406380"/>
                  <a:pt x="438372" y="406380"/>
                  <a:pt x="438372" y="406380"/>
                </a:cubicBezTo>
                <a:cubicBezTo>
                  <a:pt x="438372" y="406380"/>
                  <a:pt x="438372" y="406380"/>
                  <a:pt x="447529" y="401974"/>
                </a:cubicBezTo>
                <a:close/>
                <a:moveTo>
                  <a:pt x="770670" y="399941"/>
                </a:moveTo>
                <a:cubicBezTo>
                  <a:pt x="773701" y="400192"/>
                  <a:pt x="777400" y="401831"/>
                  <a:pt x="780072" y="407383"/>
                </a:cubicBezTo>
                <a:lnTo>
                  <a:pt x="770620" y="411932"/>
                </a:lnTo>
                <a:lnTo>
                  <a:pt x="765276" y="400827"/>
                </a:lnTo>
                <a:cubicBezTo>
                  <a:pt x="765276" y="400827"/>
                  <a:pt x="767639" y="399690"/>
                  <a:pt x="770670" y="399941"/>
                </a:cubicBezTo>
                <a:close/>
                <a:moveTo>
                  <a:pt x="741620" y="398535"/>
                </a:moveTo>
                <a:cubicBezTo>
                  <a:pt x="756120" y="405233"/>
                  <a:pt x="756120" y="405233"/>
                  <a:pt x="756120" y="405233"/>
                </a:cubicBezTo>
                <a:close/>
                <a:moveTo>
                  <a:pt x="1229834" y="397853"/>
                </a:moveTo>
                <a:cubicBezTo>
                  <a:pt x="1229834" y="397853"/>
                  <a:pt x="1229834" y="397853"/>
                  <a:pt x="1235178" y="408957"/>
                </a:cubicBezTo>
                <a:close/>
                <a:moveTo>
                  <a:pt x="513919" y="397820"/>
                </a:moveTo>
                <a:cubicBezTo>
                  <a:pt x="504762" y="402226"/>
                  <a:pt x="504762" y="402226"/>
                  <a:pt x="519262" y="408924"/>
                </a:cubicBezTo>
                <a:cubicBezTo>
                  <a:pt x="504762" y="402226"/>
                  <a:pt x="504762" y="402226"/>
                  <a:pt x="504762" y="402226"/>
                </a:cubicBezTo>
                <a:cubicBezTo>
                  <a:pt x="513919" y="397820"/>
                  <a:pt x="513919" y="397820"/>
                  <a:pt x="513919" y="397820"/>
                </a:cubicBezTo>
                <a:close/>
                <a:moveTo>
                  <a:pt x="1286895" y="397746"/>
                </a:moveTo>
                <a:cubicBezTo>
                  <a:pt x="1286895" y="397746"/>
                  <a:pt x="1286895" y="397746"/>
                  <a:pt x="1277443" y="402295"/>
                </a:cubicBezTo>
                <a:cubicBezTo>
                  <a:pt x="1277443" y="402295"/>
                  <a:pt x="1277443" y="402295"/>
                  <a:pt x="1286895" y="397746"/>
                </a:cubicBezTo>
                <a:close/>
                <a:moveTo>
                  <a:pt x="456686" y="397568"/>
                </a:moveTo>
                <a:lnTo>
                  <a:pt x="462201" y="409030"/>
                </a:lnTo>
                <a:cubicBezTo>
                  <a:pt x="462201" y="409030"/>
                  <a:pt x="462201" y="409030"/>
                  <a:pt x="456686" y="397568"/>
                </a:cubicBezTo>
                <a:close/>
                <a:moveTo>
                  <a:pt x="945368" y="397102"/>
                </a:moveTo>
                <a:cubicBezTo>
                  <a:pt x="945368" y="397102"/>
                  <a:pt x="945368" y="397102"/>
                  <a:pt x="936212" y="401508"/>
                </a:cubicBezTo>
                <a:cubicBezTo>
                  <a:pt x="936212" y="401508"/>
                  <a:pt x="936212" y="401508"/>
                  <a:pt x="945368" y="397102"/>
                </a:cubicBezTo>
                <a:close/>
                <a:moveTo>
                  <a:pt x="945368" y="397102"/>
                </a:moveTo>
                <a:lnTo>
                  <a:pt x="950712" y="408206"/>
                </a:lnTo>
                <a:cubicBezTo>
                  <a:pt x="945368" y="397102"/>
                  <a:pt x="945368" y="397102"/>
                  <a:pt x="945368" y="397102"/>
                </a:cubicBezTo>
                <a:close/>
                <a:moveTo>
                  <a:pt x="649319" y="395714"/>
                </a:moveTo>
                <a:cubicBezTo>
                  <a:pt x="649569" y="396234"/>
                  <a:pt x="650237" y="397622"/>
                  <a:pt x="651573" y="400398"/>
                </a:cubicBezTo>
                <a:cubicBezTo>
                  <a:pt x="642417" y="404804"/>
                  <a:pt x="651573" y="400398"/>
                  <a:pt x="656917" y="411502"/>
                </a:cubicBezTo>
                <a:cubicBezTo>
                  <a:pt x="651573" y="400398"/>
                  <a:pt x="656917" y="411502"/>
                  <a:pt x="651573" y="400398"/>
                </a:cubicBezTo>
                <a:cubicBezTo>
                  <a:pt x="660730" y="395992"/>
                  <a:pt x="660730" y="395992"/>
                  <a:pt x="660730" y="395992"/>
                </a:cubicBezTo>
                <a:lnTo>
                  <a:pt x="651573" y="400398"/>
                </a:lnTo>
                <a:cubicBezTo>
                  <a:pt x="651573" y="400398"/>
                  <a:pt x="648568" y="394152"/>
                  <a:pt x="649319" y="395714"/>
                </a:cubicBezTo>
                <a:close/>
                <a:moveTo>
                  <a:pt x="1262943" y="395597"/>
                </a:moveTo>
                <a:cubicBezTo>
                  <a:pt x="1264279" y="398373"/>
                  <a:pt x="1264947" y="399761"/>
                  <a:pt x="1265198" y="400281"/>
                </a:cubicBezTo>
                <a:lnTo>
                  <a:pt x="1265089" y="400055"/>
                </a:lnTo>
                <a:close/>
                <a:moveTo>
                  <a:pt x="1092475" y="395132"/>
                </a:moveTo>
                <a:cubicBezTo>
                  <a:pt x="1092475" y="395132"/>
                  <a:pt x="1092475" y="395132"/>
                  <a:pt x="1097819" y="406236"/>
                </a:cubicBezTo>
                <a:close/>
                <a:moveTo>
                  <a:pt x="637073" y="393700"/>
                </a:moveTo>
                <a:cubicBezTo>
                  <a:pt x="627621" y="398249"/>
                  <a:pt x="627621" y="398249"/>
                  <a:pt x="627621" y="398249"/>
                </a:cubicBezTo>
                <a:cubicBezTo>
                  <a:pt x="637073" y="393700"/>
                  <a:pt x="637073" y="393700"/>
                  <a:pt x="637073" y="393700"/>
                </a:cubicBezTo>
                <a:close/>
                <a:moveTo>
                  <a:pt x="568471" y="393257"/>
                </a:moveTo>
                <a:lnTo>
                  <a:pt x="568680" y="393691"/>
                </a:lnTo>
                <a:cubicBezTo>
                  <a:pt x="569348" y="395079"/>
                  <a:pt x="570684" y="397855"/>
                  <a:pt x="570684" y="397855"/>
                </a:cubicBezTo>
                <a:close/>
                <a:moveTo>
                  <a:pt x="454518" y="393064"/>
                </a:moveTo>
                <a:lnTo>
                  <a:pt x="454682" y="393404"/>
                </a:lnTo>
                <a:cubicBezTo>
                  <a:pt x="455350" y="394792"/>
                  <a:pt x="456686" y="397568"/>
                  <a:pt x="456686" y="397568"/>
                </a:cubicBezTo>
                <a:close/>
                <a:moveTo>
                  <a:pt x="466138" y="393020"/>
                </a:moveTo>
                <a:cubicBezTo>
                  <a:pt x="466138" y="393020"/>
                  <a:pt x="466138" y="393020"/>
                  <a:pt x="471653" y="404482"/>
                </a:cubicBezTo>
                <a:lnTo>
                  <a:pt x="462201" y="409030"/>
                </a:lnTo>
                <a:cubicBezTo>
                  <a:pt x="456686" y="397568"/>
                  <a:pt x="456686" y="397568"/>
                  <a:pt x="456686" y="397568"/>
                </a:cubicBezTo>
                <a:cubicBezTo>
                  <a:pt x="456686" y="397568"/>
                  <a:pt x="456686" y="397568"/>
                  <a:pt x="466138" y="393020"/>
                </a:cubicBezTo>
                <a:close/>
                <a:moveTo>
                  <a:pt x="783885" y="391873"/>
                </a:moveTo>
                <a:lnTo>
                  <a:pt x="789228" y="402977"/>
                </a:lnTo>
                <a:cubicBezTo>
                  <a:pt x="783885" y="391873"/>
                  <a:pt x="783885" y="391873"/>
                  <a:pt x="783885" y="391873"/>
                </a:cubicBezTo>
                <a:close/>
                <a:moveTo>
                  <a:pt x="613121" y="391551"/>
                </a:moveTo>
                <a:lnTo>
                  <a:pt x="618465" y="402655"/>
                </a:lnTo>
                <a:cubicBezTo>
                  <a:pt x="613121" y="391551"/>
                  <a:pt x="613121" y="391551"/>
                  <a:pt x="603965" y="395957"/>
                </a:cubicBezTo>
                <a:cubicBezTo>
                  <a:pt x="613121" y="391551"/>
                  <a:pt x="613121" y="391551"/>
                  <a:pt x="613121" y="391551"/>
                </a:cubicBezTo>
                <a:close/>
                <a:moveTo>
                  <a:pt x="1272100" y="391190"/>
                </a:moveTo>
                <a:lnTo>
                  <a:pt x="1277443" y="402295"/>
                </a:lnTo>
                <a:cubicBezTo>
                  <a:pt x="1272100" y="391190"/>
                  <a:pt x="1272100" y="391190"/>
                  <a:pt x="1272100" y="391190"/>
                </a:cubicBezTo>
                <a:close/>
                <a:moveTo>
                  <a:pt x="458419" y="390965"/>
                </a:moveTo>
                <a:cubicBezTo>
                  <a:pt x="458997" y="388763"/>
                  <a:pt x="456686" y="397568"/>
                  <a:pt x="456686" y="397568"/>
                </a:cubicBezTo>
                <a:cubicBezTo>
                  <a:pt x="457713" y="393655"/>
                  <a:pt x="458227" y="391698"/>
                  <a:pt x="458419" y="390965"/>
                </a:cubicBezTo>
                <a:close/>
                <a:moveTo>
                  <a:pt x="589292" y="388900"/>
                </a:moveTo>
                <a:cubicBezTo>
                  <a:pt x="589292" y="388900"/>
                  <a:pt x="589292" y="388900"/>
                  <a:pt x="603965" y="395957"/>
                </a:cubicBezTo>
                <a:close/>
                <a:moveTo>
                  <a:pt x="418529" y="388578"/>
                </a:moveTo>
                <a:lnTo>
                  <a:pt x="420658" y="393004"/>
                </a:lnTo>
                <a:lnTo>
                  <a:pt x="420629" y="392943"/>
                </a:lnTo>
                <a:lnTo>
                  <a:pt x="419197" y="389966"/>
                </a:lnTo>
                <a:lnTo>
                  <a:pt x="420533" y="392742"/>
                </a:lnTo>
                <a:lnTo>
                  <a:pt x="420629" y="392943"/>
                </a:lnTo>
                <a:lnTo>
                  <a:pt x="423872" y="399682"/>
                </a:lnTo>
                <a:cubicBezTo>
                  <a:pt x="418529" y="388578"/>
                  <a:pt x="423872" y="399682"/>
                  <a:pt x="414421" y="404231"/>
                </a:cubicBezTo>
                <a:close/>
                <a:moveTo>
                  <a:pt x="451342" y="386464"/>
                </a:moveTo>
                <a:lnTo>
                  <a:pt x="442186" y="390870"/>
                </a:lnTo>
                <a:cubicBezTo>
                  <a:pt x="442186" y="390870"/>
                  <a:pt x="442186" y="390870"/>
                  <a:pt x="451342" y="386464"/>
                </a:cubicBezTo>
                <a:close/>
                <a:moveTo>
                  <a:pt x="451342" y="386464"/>
                </a:moveTo>
                <a:cubicBezTo>
                  <a:pt x="451342" y="386464"/>
                  <a:pt x="451342" y="386464"/>
                  <a:pt x="452010" y="387852"/>
                </a:cubicBezTo>
                <a:lnTo>
                  <a:pt x="454518" y="393064"/>
                </a:lnTo>
                <a:lnTo>
                  <a:pt x="454488" y="393001"/>
                </a:lnTo>
                <a:lnTo>
                  <a:pt x="454432" y="392883"/>
                </a:lnTo>
                <a:cubicBezTo>
                  <a:pt x="454682" y="393404"/>
                  <a:pt x="455350" y="394792"/>
                  <a:pt x="456686" y="397568"/>
                </a:cubicBezTo>
                <a:lnTo>
                  <a:pt x="453045" y="413437"/>
                </a:lnTo>
                <a:cubicBezTo>
                  <a:pt x="447529" y="401974"/>
                  <a:pt x="447529" y="401974"/>
                  <a:pt x="447529" y="401974"/>
                </a:cubicBezTo>
                <a:cubicBezTo>
                  <a:pt x="447529" y="401974"/>
                  <a:pt x="447529" y="401974"/>
                  <a:pt x="442186" y="390870"/>
                </a:cubicBezTo>
                <a:cubicBezTo>
                  <a:pt x="451342" y="386464"/>
                  <a:pt x="451342" y="386464"/>
                  <a:pt x="451342" y="386464"/>
                </a:cubicBezTo>
                <a:close/>
                <a:moveTo>
                  <a:pt x="1110788" y="386320"/>
                </a:moveTo>
                <a:lnTo>
                  <a:pt x="1101632" y="390726"/>
                </a:lnTo>
                <a:cubicBezTo>
                  <a:pt x="1110788" y="386320"/>
                  <a:pt x="1110788" y="386320"/>
                  <a:pt x="1110788" y="386320"/>
                </a:cubicBezTo>
                <a:cubicBezTo>
                  <a:pt x="1110788" y="386320"/>
                  <a:pt x="1110788" y="386320"/>
                  <a:pt x="1116132" y="397424"/>
                </a:cubicBezTo>
                <a:close/>
                <a:moveTo>
                  <a:pt x="939853" y="385639"/>
                </a:moveTo>
                <a:lnTo>
                  <a:pt x="945368" y="397101"/>
                </a:lnTo>
                <a:lnTo>
                  <a:pt x="945368" y="397102"/>
                </a:lnTo>
                <a:cubicBezTo>
                  <a:pt x="945368" y="397102"/>
                  <a:pt x="945368" y="397102"/>
                  <a:pt x="939853" y="385639"/>
                </a:cubicBezTo>
                <a:close/>
                <a:moveTo>
                  <a:pt x="769385" y="385175"/>
                </a:moveTo>
                <a:lnTo>
                  <a:pt x="774728" y="396279"/>
                </a:lnTo>
                <a:cubicBezTo>
                  <a:pt x="774728" y="396279"/>
                  <a:pt x="774728" y="396279"/>
                  <a:pt x="765276" y="400827"/>
                </a:cubicBezTo>
                <a:lnTo>
                  <a:pt x="756120" y="405233"/>
                </a:lnTo>
                <a:lnTo>
                  <a:pt x="750776" y="394129"/>
                </a:lnTo>
                <a:lnTo>
                  <a:pt x="759933" y="389723"/>
                </a:lnTo>
                <a:cubicBezTo>
                  <a:pt x="759933" y="389723"/>
                  <a:pt x="759933" y="389723"/>
                  <a:pt x="769385" y="385175"/>
                </a:cubicBezTo>
                <a:close/>
                <a:moveTo>
                  <a:pt x="859431" y="383312"/>
                </a:moveTo>
                <a:lnTo>
                  <a:pt x="864774" y="394416"/>
                </a:lnTo>
                <a:cubicBezTo>
                  <a:pt x="859431" y="383312"/>
                  <a:pt x="859431" y="383312"/>
                  <a:pt x="859431" y="383312"/>
                </a:cubicBezTo>
                <a:close/>
                <a:moveTo>
                  <a:pt x="574497" y="382345"/>
                </a:moveTo>
                <a:lnTo>
                  <a:pt x="579840" y="393449"/>
                </a:lnTo>
                <a:cubicBezTo>
                  <a:pt x="574497" y="382345"/>
                  <a:pt x="574497" y="382345"/>
                  <a:pt x="574497" y="382345"/>
                </a:cubicBezTo>
                <a:close/>
                <a:moveTo>
                  <a:pt x="1266280" y="382025"/>
                </a:moveTo>
                <a:cubicBezTo>
                  <a:pt x="1268092" y="382862"/>
                  <a:pt x="1269428" y="385638"/>
                  <a:pt x="1272100" y="391190"/>
                </a:cubicBezTo>
                <a:cubicBezTo>
                  <a:pt x="1272100" y="391190"/>
                  <a:pt x="1272100" y="391190"/>
                  <a:pt x="1262943" y="395597"/>
                </a:cubicBezTo>
                <a:cubicBezTo>
                  <a:pt x="1262943" y="395597"/>
                  <a:pt x="1264279" y="398373"/>
                  <a:pt x="1264947" y="399761"/>
                </a:cubicBezTo>
                <a:lnTo>
                  <a:pt x="1265089" y="400055"/>
                </a:lnTo>
                <a:lnTo>
                  <a:pt x="1268287" y="406701"/>
                </a:lnTo>
                <a:lnTo>
                  <a:pt x="1259130" y="411107"/>
                </a:lnTo>
                <a:lnTo>
                  <a:pt x="1253787" y="400003"/>
                </a:lnTo>
                <a:cubicBezTo>
                  <a:pt x="1253787" y="400003"/>
                  <a:pt x="1253787" y="400003"/>
                  <a:pt x="1248443" y="388898"/>
                </a:cubicBezTo>
                <a:cubicBezTo>
                  <a:pt x="1257600" y="384492"/>
                  <a:pt x="1257600" y="384492"/>
                  <a:pt x="1257600" y="384492"/>
                </a:cubicBezTo>
                <a:cubicBezTo>
                  <a:pt x="1257600" y="384492"/>
                  <a:pt x="1262943" y="395597"/>
                  <a:pt x="1257600" y="384492"/>
                </a:cubicBezTo>
                <a:cubicBezTo>
                  <a:pt x="1262943" y="395597"/>
                  <a:pt x="1272100" y="391190"/>
                  <a:pt x="1257600" y="384492"/>
                </a:cubicBezTo>
                <a:cubicBezTo>
                  <a:pt x="1262178" y="382289"/>
                  <a:pt x="1264467" y="381188"/>
                  <a:pt x="1266280" y="382025"/>
                </a:cubicBezTo>
                <a:close/>
                <a:moveTo>
                  <a:pt x="1006242" y="381484"/>
                </a:moveTo>
                <a:lnTo>
                  <a:pt x="1008426" y="386023"/>
                </a:lnTo>
                <a:lnTo>
                  <a:pt x="1008246" y="385649"/>
                </a:lnTo>
                <a:cubicBezTo>
                  <a:pt x="1007578" y="384260"/>
                  <a:pt x="1006242" y="381484"/>
                  <a:pt x="1006242" y="381484"/>
                </a:cubicBezTo>
                <a:close/>
                <a:moveTo>
                  <a:pt x="778541" y="380769"/>
                </a:moveTo>
                <a:lnTo>
                  <a:pt x="769385" y="385175"/>
                </a:lnTo>
                <a:cubicBezTo>
                  <a:pt x="769385" y="385175"/>
                  <a:pt x="769385" y="385175"/>
                  <a:pt x="778541" y="380769"/>
                </a:cubicBezTo>
                <a:close/>
                <a:moveTo>
                  <a:pt x="721604" y="380375"/>
                </a:moveTo>
                <a:lnTo>
                  <a:pt x="723761" y="384857"/>
                </a:lnTo>
                <a:lnTo>
                  <a:pt x="723608" y="384539"/>
                </a:lnTo>
                <a:cubicBezTo>
                  <a:pt x="722940" y="383151"/>
                  <a:pt x="721604" y="380375"/>
                  <a:pt x="721604" y="380375"/>
                </a:cubicBezTo>
                <a:close/>
                <a:moveTo>
                  <a:pt x="607606" y="380088"/>
                </a:moveTo>
                <a:cubicBezTo>
                  <a:pt x="613121" y="391551"/>
                  <a:pt x="607606" y="380088"/>
                  <a:pt x="607606" y="380088"/>
                </a:cubicBezTo>
                <a:close/>
                <a:moveTo>
                  <a:pt x="436842" y="379766"/>
                </a:moveTo>
                <a:lnTo>
                  <a:pt x="427686" y="384172"/>
                </a:lnTo>
                <a:cubicBezTo>
                  <a:pt x="427686" y="384172"/>
                  <a:pt x="427686" y="384172"/>
                  <a:pt x="436842" y="379766"/>
                </a:cubicBezTo>
                <a:close/>
                <a:moveTo>
                  <a:pt x="436842" y="379766"/>
                </a:moveTo>
                <a:lnTo>
                  <a:pt x="438988" y="384225"/>
                </a:lnTo>
                <a:lnTo>
                  <a:pt x="438846" y="383930"/>
                </a:lnTo>
                <a:cubicBezTo>
                  <a:pt x="438178" y="382542"/>
                  <a:pt x="436842" y="379766"/>
                  <a:pt x="436842" y="379766"/>
                </a:cubicBezTo>
                <a:close/>
                <a:moveTo>
                  <a:pt x="425432" y="379487"/>
                </a:moveTo>
                <a:lnTo>
                  <a:pt x="425488" y="379605"/>
                </a:lnTo>
                <a:lnTo>
                  <a:pt x="425682" y="380008"/>
                </a:lnTo>
                <a:cubicBezTo>
                  <a:pt x="426350" y="381396"/>
                  <a:pt x="427686" y="384172"/>
                  <a:pt x="427686" y="384172"/>
                </a:cubicBezTo>
                <a:cubicBezTo>
                  <a:pt x="426350" y="381396"/>
                  <a:pt x="425682" y="380008"/>
                  <a:pt x="425432" y="379487"/>
                </a:cubicBezTo>
                <a:close/>
                <a:moveTo>
                  <a:pt x="95439" y="378621"/>
                </a:moveTo>
                <a:cubicBezTo>
                  <a:pt x="100782" y="389725"/>
                  <a:pt x="100782" y="389725"/>
                  <a:pt x="100782" y="389725"/>
                </a:cubicBezTo>
                <a:cubicBezTo>
                  <a:pt x="95439" y="378621"/>
                  <a:pt x="95439" y="378621"/>
                  <a:pt x="95439" y="378621"/>
                </a:cubicBezTo>
                <a:close/>
                <a:moveTo>
                  <a:pt x="1243100" y="377794"/>
                </a:moveTo>
                <a:cubicBezTo>
                  <a:pt x="1243100" y="377794"/>
                  <a:pt x="1243100" y="377794"/>
                  <a:pt x="1257600" y="384492"/>
                </a:cubicBezTo>
                <a:lnTo>
                  <a:pt x="1248443" y="388898"/>
                </a:lnTo>
                <a:close/>
                <a:moveTo>
                  <a:pt x="1004085" y="377002"/>
                </a:moveTo>
                <a:lnTo>
                  <a:pt x="1004238" y="377320"/>
                </a:lnTo>
                <a:cubicBezTo>
                  <a:pt x="1004906" y="378708"/>
                  <a:pt x="1006242" y="381484"/>
                  <a:pt x="1006242" y="381484"/>
                </a:cubicBezTo>
                <a:close/>
                <a:moveTo>
                  <a:pt x="958461" y="376685"/>
                </a:moveTo>
                <a:lnTo>
                  <a:pt x="949305" y="381091"/>
                </a:lnTo>
                <a:cubicBezTo>
                  <a:pt x="949305" y="381091"/>
                  <a:pt x="949305" y="381091"/>
                  <a:pt x="958461" y="376685"/>
                </a:cubicBezTo>
                <a:close/>
                <a:moveTo>
                  <a:pt x="958461" y="376685"/>
                </a:moveTo>
                <a:lnTo>
                  <a:pt x="960641" y="381215"/>
                </a:lnTo>
                <a:lnTo>
                  <a:pt x="960529" y="380983"/>
                </a:lnTo>
                <a:cubicBezTo>
                  <a:pt x="959840" y="379550"/>
                  <a:pt x="958461" y="376685"/>
                  <a:pt x="958461" y="376685"/>
                </a:cubicBezTo>
                <a:close/>
                <a:moveTo>
                  <a:pt x="1276208" y="375538"/>
                </a:moveTo>
                <a:cubicBezTo>
                  <a:pt x="1276208" y="375538"/>
                  <a:pt x="1276208" y="375538"/>
                  <a:pt x="1281552" y="386642"/>
                </a:cubicBezTo>
                <a:cubicBezTo>
                  <a:pt x="1281552" y="386642"/>
                  <a:pt x="1281552" y="386642"/>
                  <a:pt x="1272100" y="391190"/>
                </a:cubicBezTo>
                <a:cubicBezTo>
                  <a:pt x="1266756" y="380086"/>
                  <a:pt x="1276208" y="375538"/>
                  <a:pt x="1276208" y="375538"/>
                </a:cubicBezTo>
                <a:close/>
                <a:moveTo>
                  <a:pt x="445999" y="375360"/>
                </a:moveTo>
                <a:lnTo>
                  <a:pt x="442186" y="390870"/>
                </a:lnTo>
                <a:lnTo>
                  <a:pt x="438988" y="384225"/>
                </a:lnTo>
                <a:lnTo>
                  <a:pt x="439097" y="384450"/>
                </a:lnTo>
                <a:cubicBezTo>
                  <a:pt x="438846" y="383930"/>
                  <a:pt x="438178" y="382542"/>
                  <a:pt x="436842" y="379766"/>
                </a:cubicBezTo>
                <a:cubicBezTo>
                  <a:pt x="445999" y="375360"/>
                  <a:pt x="436842" y="379766"/>
                  <a:pt x="445999" y="375360"/>
                </a:cubicBezTo>
                <a:close/>
                <a:moveTo>
                  <a:pt x="389061" y="374966"/>
                </a:moveTo>
                <a:cubicBezTo>
                  <a:pt x="389061" y="374966"/>
                  <a:pt x="385420" y="390835"/>
                  <a:pt x="379905" y="379372"/>
                </a:cubicBezTo>
                <a:cubicBezTo>
                  <a:pt x="385420" y="390835"/>
                  <a:pt x="379905" y="379372"/>
                  <a:pt x="385420" y="390835"/>
                </a:cubicBezTo>
                <a:cubicBezTo>
                  <a:pt x="385420" y="390835"/>
                  <a:pt x="385420" y="390835"/>
                  <a:pt x="376264" y="395241"/>
                </a:cubicBezTo>
                <a:lnTo>
                  <a:pt x="381607" y="406345"/>
                </a:lnTo>
                <a:cubicBezTo>
                  <a:pt x="390764" y="401939"/>
                  <a:pt x="381607" y="406345"/>
                  <a:pt x="390764" y="401939"/>
                </a:cubicBezTo>
                <a:lnTo>
                  <a:pt x="385420" y="390835"/>
                </a:lnTo>
                <a:cubicBezTo>
                  <a:pt x="385420" y="390835"/>
                  <a:pt x="385420" y="390835"/>
                  <a:pt x="394577" y="386428"/>
                </a:cubicBezTo>
                <a:lnTo>
                  <a:pt x="389061" y="374966"/>
                </a:lnTo>
                <a:cubicBezTo>
                  <a:pt x="394577" y="386428"/>
                  <a:pt x="389061" y="374966"/>
                  <a:pt x="389061" y="374966"/>
                </a:cubicBezTo>
                <a:close/>
                <a:moveTo>
                  <a:pt x="779165" y="374876"/>
                </a:moveTo>
                <a:lnTo>
                  <a:pt x="787698" y="376362"/>
                </a:lnTo>
                <a:cubicBezTo>
                  <a:pt x="787698" y="376362"/>
                  <a:pt x="787698" y="376362"/>
                  <a:pt x="793041" y="387467"/>
                </a:cubicBezTo>
                <a:cubicBezTo>
                  <a:pt x="793041" y="387467"/>
                  <a:pt x="793041" y="387467"/>
                  <a:pt x="784597" y="379805"/>
                </a:cubicBezTo>
                <a:close/>
                <a:moveTo>
                  <a:pt x="706808" y="373819"/>
                </a:moveTo>
                <a:lnTo>
                  <a:pt x="697652" y="378225"/>
                </a:lnTo>
                <a:cubicBezTo>
                  <a:pt x="697652" y="378225"/>
                  <a:pt x="697652" y="378225"/>
                  <a:pt x="702995" y="389329"/>
                </a:cubicBezTo>
                <a:lnTo>
                  <a:pt x="712152" y="384923"/>
                </a:lnTo>
                <a:cubicBezTo>
                  <a:pt x="721604" y="380375"/>
                  <a:pt x="721604" y="380375"/>
                  <a:pt x="721604" y="380375"/>
                </a:cubicBezTo>
                <a:cubicBezTo>
                  <a:pt x="726947" y="391479"/>
                  <a:pt x="712152" y="384923"/>
                  <a:pt x="717495" y="396027"/>
                </a:cubicBezTo>
                <a:lnTo>
                  <a:pt x="726947" y="391479"/>
                </a:lnTo>
                <a:cubicBezTo>
                  <a:pt x="726947" y="391479"/>
                  <a:pt x="726947" y="391479"/>
                  <a:pt x="726279" y="390091"/>
                </a:cubicBezTo>
                <a:lnTo>
                  <a:pt x="723761" y="384857"/>
                </a:lnTo>
                <a:lnTo>
                  <a:pt x="723858" y="385060"/>
                </a:lnTo>
                <a:cubicBezTo>
                  <a:pt x="723608" y="384539"/>
                  <a:pt x="722940" y="383151"/>
                  <a:pt x="721604" y="380375"/>
                </a:cubicBezTo>
                <a:lnTo>
                  <a:pt x="712152" y="384923"/>
                </a:lnTo>
                <a:cubicBezTo>
                  <a:pt x="712152" y="384923"/>
                  <a:pt x="712152" y="384923"/>
                  <a:pt x="706808" y="373819"/>
                </a:cubicBezTo>
                <a:close/>
                <a:moveTo>
                  <a:pt x="1252256" y="373388"/>
                </a:moveTo>
                <a:cubicBezTo>
                  <a:pt x="1252256" y="373388"/>
                  <a:pt x="1252256" y="373388"/>
                  <a:pt x="1257600" y="384492"/>
                </a:cubicBezTo>
                <a:cubicBezTo>
                  <a:pt x="1252256" y="373388"/>
                  <a:pt x="1252256" y="373388"/>
                  <a:pt x="1243100" y="377794"/>
                </a:cubicBezTo>
                <a:cubicBezTo>
                  <a:pt x="1252256" y="373388"/>
                  <a:pt x="1252256" y="373388"/>
                  <a:pt x="1252256" y="373388"/>
                </a:cubicBezTo>
                <a:close/>
                <a:moveTo>
                  <a:pt x="1252256" y="373388"/>
                </a:moveTo>
                <a:cubicBezTo>
                  <a:pt x="1257600" y="384492"/>
                  <a:pt x="1257600" y="384492"/>
                  <a:pt x="1257600" y="384492"/>
                </a:cubicBezTo>
                <a:close/>
                <a:moveTo>
                  <a:pt x="1309317" y="373281"/>
                </a:moveTo>
                <a:cubicBezTo>
                  <a:pt x="1309317" y="373281"/>
                  <a:pt x="1309317" y="373281"/>
                  <a:pt x="1314660" y="384386"/>
                </a:cubicBezTo>
                <a:cubicBezTo>
                  <a:pt x="1309317" y="373281"/>
                  <a:pt x="1299865" y="377830"/>
                  <a:pt x="1299865" y="377830"/>
                </a:cubicBezTo>
                <a:cubicBezTo>
                  <a:pt x="1299865" y="377830"/>
                  <a:pt x="1299865" y="377830"/>
                  <a:pt x="1309317" y="373281"/>
                </a:cubicBezTo>
                <a:close/>
                <a:moveTo>
                  <a:pt x="524561" y="373067"/>
                </a:moveTo>
                <a:cubicBezTo>
                  <a:pt x="523786" y="371455"/>
                  <a:pt x="526888" y="377903"/>
                  <a:pt x="526888" y="377903"/>
                </a:cubicBezTo>
                <a:cubicBezTo>
                  <a:pt x="525509" y="375037"/>
                  <a:pt x="524820" y="373604"/>
                  <a:pt x="524561" y="373067"/>
                </a:cubicBezTo>
                <a:close/>
                <a:moveTo>
                  <a:pt x="955233" y="369977"/>
                </a:moveTo>
                <a:lnTo>
                  <a:pt x="955267" y="370047"/>
                </a:lnTo>
                <a:lnTo>
                  <a:pt x="958461" y="376685"/>
                </a:lnTo>
                <a:close/>
                <a:moveTo>
                  <a:pt x="773026" y="369306"/>
                </a:moveTo>
                <a:lnTo>
                  <a:pt x="779165" y="374876"/>
                </a:lnTo>
                <a:lnTo>
                  <a:pt x="776928" y="374487"/>
                </a:lnTo>
                <a:cubicBezTo>
                  <a:pt x="774405" y="372172"/>
                  <a:pt x="773026" y="369306"/>
                  <a:pt x="773026" y="369306"/>
                </a:cubicBezTo>
                <a:close/>
                <a:moveTo>
                  <a:pt x="102131" y="369094"/>
                </a:moveTo>
                <a:lnTo>
                  <a:pt x="104595" y="374215"/>
                </a:lnTo>
                <a:cubicBezTo>
                  <a:pt x="103259" y="371439"/>
                  <a:pt x="102591" y="370050"/>
                  <a:pt x="102257" y="369356"/>
                </a:cubicBezTo>
                <a:close/>
                <a:moveTo>
                  <a:pt x="1318474" y="368875"/>
                </a:moveTo>
                <a:lnTo>
                  <a:pt x="1323817" y="379979"/>
                </a:lnTo>
                <a:cubicBezTo>
                  <a:pt x="1309317" y="373281"/>
                  <a:pt x="1318474" y="368875"/>
                  <a:pt x="1318474" y="368875"/>
                </a:cubicBezTo>
                <a:close/>
                <a:moveTo>
                  <a:pt x="101678" y="368152"/>
                </a:moveTo>
                <a:lnTo>
                  <a:pt x="101710" y="368219"/>
                </a:lnTo>
                <a:lnTo>
                  <a:pt x="102099" y="369028"/>
                </a:lnTo>
                <a:lnTo>
                  <a:pt x="102131" y="369094"/>
                </a:lnTo>
                <a:close/>
                <a:moveTo>
                  <a:pt x="953786" y="366968"/>
                </a:moveTo>
                <a:lnTo>
                  <a:pt x="955233" y="369977"/>
                </a:lnTo>
                <a:lnTo>
                  <a:pt x="955122" y="369745"/>
                </a:lnTo>
                <a:close/>
                <a:moveTo>
                  <a:pt x="1294522" y="366725"/>
                </a:moveTo>
                <a:cubicBezTo>
                  <a:pt x="1290708" y="382236"/>
                  <a:pt x="1299865" y="377830"/>
                  <a:pt x="1299865" y="377830"/>
                </a:cubicBezTo>
                <a:lnTo>
                  <a:pt x="1290708" y="382236"/>
                </a:lnTo>
                <a:cubicBezTo>
                  <a:pt x="1289372" y="379460"/>
                  <a:pt x="1288704" y="378072"/>
                  <a:pt x="1288454" y="377551"/>
                </a:cubicBezTo>
                <a:lnTo>
                  <a:pt x="1288608" y="377871"/>
                </a:lnTo>
                <a:lnTo>
                  <a:pt x="1290040" y="380848"/>
                </a:lnTo>
                <a:lnTo>
                  <a:pt x="1288704" y="378072"/>
                </a:lnTo>
                <a:lnTo>
                  <a:pt x="1288608" y="377871"/>
                </a:lnTo>
                <a:lnTo>
                  <a:pt x="1285365" y="371132"/>
                </a:lnTo>
                <a:cubicBezTo>
                  <a:pt x="1285365" y="371132"/>
                  <a:pt x="1285365" y="371132"/>
                  <a:pt x="1286510" y="370581"/>
                </a:cubicBezTo>
                <a:lnTo>
                  <a:pt x="1288850" y="369455"/>
                </a:lnTo>
                <a:lnTo>
                  <a:pt x="1293377" y="367276"/>
                </a:lnTo>
                <a:cubicBezTo>
                  <a:pt x="1294522" y="366725"/>
                  <a:pt x="1294522" y="366725"/>
                  <a:pt x="1294522" y="366725"/>
                </a:cubicBezTo>
                <a:close/>
                <a:moveTo>
                  <a:pt x="578606" y="366692"/>
                </a:moveTo>
                <a:lnTo>
                  <a:pt x="569154" y="371240"/>
                </a:lnTo>
                <a:cubicBezTo>
                  <a:pt x="574497" y="382345"/>
                  <a:pt x="574497" y="382345"/>
                  <a:pt x="574497" y="382345"/>
                </a:cubicBezTo>
                <a:lnTo>
                  <a:pt x="565340" y="386751"/>
                </a:lnTo>
                <a:cubicBezTo>
                  <a:pt x="565340" y="386751"/>
                  <a:pt x="565340" y="386751"/>
                  <a:pt x="566008" y="388139"/>
                </a:cubicBezTo>
                <a:lnTo>
                  <a:pt x="568471" y="393257"/>
                </a:lnTo>
                <a:lnTo>
                  <a:pt x="568430" y="393170"/>
                </a:lnTo>
                <a:cubicBezTo>
                  <a:pt x="568680" y="393691"/>
                  <a:pt x="569348" y="395079"/>
                  <a:pt x="570684" y="397855"/>
                </a:cubicBezTo>
                <a:lnTo>
                  <a:pt x="579840" y="393449"/>
                </a:lnTo>
                <a:cubicBezTo>
                  <a:pt x="579840" y="393449"/>
                  <a:pt x="579840" y="393449"/>
                  <a:pt x="574497" y="382345"/>
                </a:cubicBezTo>
                <a:cubicBezTo>
                  <a:pt x="583949" y="377796"/>
                  <a:pt x="583949" y="377796"/>
                  <a:pt x="583949" y="377796"/>
                </a:cubicBezTo>
                <a:close/>
                <a:moveTo>
                  <a:pt x="1010055" y="365974"/>
                </a:moveTo>
                <a:cubicBezTo>
                  <a:pt x="1010055" y="365974"/>
                  <a:pt x="1010055" y="365974"/>
                  <a:pt x="1000899" y="370380"/>
                </a:cubicBezTo>
                <a:cubicBezTo>
                  <a:pt x="1000899" y="370380"/>
                  <a:pt x="1000899" y="370380"/>
                  <a:pt x="1001567" y="371768"/>
                </a:cubicBezTo>
                <a:lnTo>
                  <a:pt x="1004085" y="377002"/>
                </a:lnTo>
                <a:lnTo>
                  <a:pt x="1003988" y="376800"/>
                </a:lnTo>
                <a:cubicBezTo>
                  <a:pt x="1004238" y="377320"/>
                  <a:pt x="1004906" y="378708"/>
                  <a:pt x="1006242" y="381484"/>
                </a:cubicBezTo>
                <a:cubicBezTo>
                  <a:pt x="1006242" y="381484"/>
                  <a:pt x="1006242" y="381484"/>
                  <a:pt x="997086" y="385891"/>
                </a:cubicBezTo>
                <a:cubicBezTo>
                  <a:pt x="997086" y="385891"/>
                  <a:pt x="1006242" y="381484"/>
                  <a:pt x="1011586" y="392589"/>
                </a:cubicBezTo>
                <a:lnTo>
                  <a:pt x="1008426" y="386023"/>
                </a:lnTo>
                <a:lnTo>
                  <a:pt x="1008497" y="386169"/>
                </a:lnTo>
                <a:cubicBezTo>
                  <a:pt x="1008246" y="385649"/>
                  <a:pt x="1007578" y="384260"/>
                  <a:pt x="1006242" y="381484"/>
                </a:cubicBezTo>
                <a:cubicBezTo>
                  <a:pt x="1015399" y="377078"/>
                  <a:pt x="1015399" y="377078"/>
                  <a:pt x="1015399" y="377078"/>
                </a:cubicBezTo>
                <a:lnTo>
                  <a:pt x="1006242" y="381484"/>
                </a:lnTo>
                <a:cubicBezTo>
                  <a:pt x="1015399" y="377078"/>
                  <a:pt x="1015399" y="377078"/>
                  <a:pt x="1010055" y="365974"/>
                </a:cubicBezTo>
                <a:close/>
                <a:moveTo>
                  <a:pt x="953118" y="365580"/>
                </a:moveTo>
                <a:lnTo>
                  <a:pt x="955289" y="370093"/>
                </a:lnTo>
                <a:lnTo>
                  <a:pt x="955267" y="370047"/>
                </a:lnTo>
                <a:close/>
                <a:moveTo>
                  <a:pt x="782182" y="364900"/>
                </a:moveTo>
                <a:cubicBezTo>
                  <a:pt x="773026" y="369306"/>
                  <a:pt x="773026" y="369306"/>
                  <a:pt x="773026" y="369306"/>
                </a:cubicBezTo>
                <a:close/>
                <a:moveTo>
                  <a:pt x="782182" y="364900"/>
                </a:moveTo>
                <a:cubicBezTo>
                  <a:pt x="787698" y="376362"/>
                  <a:pt x="796855" y="371956"/>
                  <a:pt x="796855" y="371956"/>
                </a:cubicBezTo>
                <a:lnTo>
                  <a:pt x="787698" y="376362"/>
                </a:lnTo>
                <a:close/>
                <a:moveTo>
                  <a:pt x="611419" y="364578"/>
                </a:moveTo>
                <a:lnTo>
                  <a:pt x="614633" y="371256"/>
                </a:lnTo>
                <a:lnTo>
                  <a:pt x="614508" y="370997"/>
                </a:lnTo>
                <a:cubicBezTo>
                  <a:pt x="614758" y="371518"/>
                  <a:pt x="615426" y="372906"/>
                  <a:pt x="616762" y="375682"/>
                </a:cubicBezTo>
                <a:cubicBezTo>
                  <a:pt x="607606" y="380088"/>
                  <a:pt x="607606" y="380088"/>
                  <a:pt x="607606" y="380088"/>
                </a:cubicBezTo>
                <a:lnTo>
                  <a:pt x="598449" y="384494"/>
                </a:lnTo>
                <a:lnTo>
                  <a:pt x="593106" y="373390"/>
                </a:lnTo>
                <a:cubicBezTo>
                  <a:pt x="593106" y="373390"/>
                  <a:pt x="593106" y="373390"/>
                  <a:pt x="598449" y="384494"/>
                </a:cubicBezTo>
                <a:lnTo>
                  <a:pt x="589292" y="388900"/>
                </a:lnTo>
                <a:lnTo>
                  <a:pt x="594808" y="400363"/>
                </a:lnTo>
                <a:lnTo>
                  <a:pt x="603965" y="395957"/>
                </a:lnTo>
                <a:cubicBezTo>
                  <a:pt x="603965" y="395957"/>
                  <a:pt x="603965" y="395957"/>
                  <a:pt x="609308" y="407061"/>
                </a:cubicBezTo>
                <a:lnTo>
                  <a:pt x="600152" y="411467"/>
                </a:lnTo>
                <a:lnTo>
                  <a:pt x="605495" y="422571"/>
                </a:lnTo>
                <a:lnTo>
                  <a:pt x="614652" y="418165"/>
                </a:lnTo>
                <a:lnTo>
                  <a:pt x="609308" y="407061"/>
                </a:lnTo>
                <a:lnTo>
                  <a:pt x="618465" y="402655"/>
                </a:lnTo>
                <a:cubicBezTo>
                  <a:pt x="618465" y="402655"/>
                  <a:pt x="618465" y="402655"/>
                  <a:pt x="613121" y="391551"/>
                </a:cubicBezTo>
                <a:lnTo>
                  <a:pt x="607606" y="380088"/>
                </a:lnTo>
                <a:lnTo>
                  <a:pt x="616762" y="375682"/>
                </a:lnTo>
                <a:lnTo>
                  <a:pt x="614633" y="371256"/>
                </a:lnTo>
                <a:lnTo>
                  <a:pt x="614662" y="371317"/>
                </a:lnTo>
                <a:lnTo>
                  <a:pt x="616094" y="374294"/>
                </a:lnTo>
                <a:lnTo>
                  <a:pt x="614758" y="371518"/>
                </a:lnTo>
                <a:lnTo>
                  <a:pt x="614662" y="371317"/>
                </a:lnTo>
                <a:close/>
                <a:moveTo>
                  <a:pt x="1156867" y="364147"/>
                </a:moveTo>
                <a:lnTo>
                  <a:pt x="1162210" y="375251"/>
                </a:lnTo>
                <a:cubicBezTo>
                  <a:pt x="1156867" y="364147"/>
                  <a:pt x="1156867" y="364147"/>
                  <a:pt x="1156867" y="364147"/>
                </a:cubicBezTo>
                <a:close/>
                <a:moveTo>
                  <a:pt x="1156867" y="364147"/>
                </a:moveTo>
                <a:cubicBezTo>
                  <a:pt x="1156867" y="364147"/>
                  <a:pt x="1156867" y="364147"/>
                  <a:pt x="1147710" y="368553"/>
                </a:cubicBezTo>
                <a:cubicBezTo>
                  <a:pt x="1153054" y="379657"/>
                  <a:pt x="1153054" y="379657"/>
                  <a:pt x="1162210" y="375251"/>
                </a:cubicBezTo>
                <a:cubicBezTo>
                  <a:pt x="1162210" y="375251"/>
                  <a:pt x="1162210" y="375251"/>
                  <a:pt x="1156867" y="364147"/>
                </a:cubicBezTo>
                <a:close/>
                <a:moveTo>
                  <a:pt x="99252" y="363110"/>
                </a:moveTo>
                <a:lnTo>
                  <a:pt x="101678" y="368152"/>
                </a:lnTo>
                <a:lnTo>
                  <a:pt x="101590" y="367968"/>
                </a:lnTo>
                <a:cubicBezTo>
                  <a:pt x="101256" y="367274"/>
                  <a:pt x="100588" y="365886"/>
                  <a:pt x="99252" y="363110"/>
                </a:cubicBezTo>
                <a:close/>
                <a:moveTo>
                  <a:pt x="506396" y="361681"/>
                </a:moveTo>
                <a:cubicBezTo>
                  <a:pt x="508209" y="362518"/>
                  <a:pt x="509545" y="365295"/>
                  <a:pt x="512216" y="370847"/>
                </a:cubicBezTo>
                <a:cubicBezTo>
                  <a:pt x="503059" y="375253"/>
                  <a:pt x="497716" y="364149"/>
                  <a:pt x="497716" y="364149"/>
                </a:cubicBezTo>
                <a:cubicBezTo>
                  <a:pt x="502295" y="361945"/>
                  <a:pt x="504584" y="360844"/>
                  <a:pt x="506396" y="361681"/>
                </a:cubicBezTo>
                <a:close/>
                <a:moveTo>
                  <a:pt x="1252159" y="361469"/>
                </a:moveTo>
                <a:cubicBezTo>
                  <a:pt x="1255117" y="361755"/>
                  <a:pt x="1258742" y="363430"/>
                  <a:pt x="1261413" y="368982"/>
                </a:cubicBezTo>
                <a:cubicBezTo>
                  <a:pt x="1261413" y="368982"/>
                  <a:pt x="1261413" y="368982"/>
                  <a:pt x="1252256" y="373388"/>
                </a:cubicBezTo>
                <a:cubicBezTo>
                  <a:pt x="1243100" y="377794"/>
                  <a:pt x="1243100" y="377794"/>
                  <a:pt x="1243100" y="377794"/>
                </a:cubicBezTo>
                <a:lnTo>
                  <a:pt x="1237756" y="366690"/>
                </a:lnTo>
                <a:cubicBezTo>
                  <a:pt x="1246913" y="362284"/>
                  <a:pt x="1246913" y="362284"/>
                  <a:pt x="1246913" y="362284"/>
                </a:cubicBezTo>
                <a:cubicBezTo>
                  <a:pt x="1246913" y="362284"/>
                  <a:pt x="1249202" y="361182"/>
                  <a:pt x="1252159" y="361469"/>
                </a:cubicBezTo>
                <a:close/>
                <a:moveTo>
                  <a:pt x="791339" y="360494"/>
                </a:moveTo>
                <a:lnTo>
                  <a:pt x="796855" y="371956"/>
                </a:lnTo>
                <a:cubicBezTo>
                  <a:pt x="796855" y="371956"/>
                  <a:pt x="796855" y="371956"/>
                  <a:pt x="791339" y="360494"/>
                </a:cubicBezTo>
                <a:close/>
                <a:moveTo>
                  <a:pt x="1239436" y="359927"/>
                </a:moveTo>
                <a:cubicBezTo>
                  <a:pt x="1240839" y="359913"/>
                  <a:pt x="1243245" y="360520"/>
                  <a:pt x="1246913" y="362284"/>
                </a:cubicBezTo>
                <a:cubicBezTo>
                  <a:pt x="1240045" y="365588"/>
                  <a:pt x="1235226" y="359967"/>
                  <a:pt x="1239436" y="359927"/>
                </a:cubicBezTo>
                <a:close/>
                <a:moveTo>
                  <a:pt x="222407" y="358991"/>
                </a:moveTo>
                <a:cubicBezTo>
                  <a:pt x="222407" y="358991"/>
                  <a:pt x="222407" y="358991"/>
                  <a:pt x="213250" y="363397"/>
                </a:cubicBezTo>
                <a:lnTo>
                  <a:pt x="218593" y="374501"/>
                </a:lnTo>
                <a:lnTo>
                  <a:pt x="227750" y="370095"/>
                </a:lnTo>
                <a:cubicBezTo>
                  <a:pt x="213250" y="363397"/>
                  <a:pt x="218593" y="374501"/>
                  <a:pt x="222407" y="358991"/>
                </a:cubicBezTo>
                <a:close/>
                <a:moveTo>
                  <a:pt x="653684" y="357915"/>
                </a:moveTo>
                <a:cubicBezTo>
                  <a:pt x="659200" y="369377"/>
                  <a:pt x="659200" y="369377"/>
                  <a:pt x="659200" y="369377"/>
                </a:cubicBezTo>
                <a:cubicBezTo>
                  <a:pt x="659200" y="369377"/>
                  <a:pt x="659200" y="369377"/>
                  <a:pt x="668652" y="364829"/>
                </a:cubicBezTo>
                <a:close/>
                <a:moveTo>
                  <a:pt x="585508" y="357601"/>
                </a:moveTo>
                <a:lnTo>
                  <a:pt x="585653" y="357902"/>
                </a:lnTo>
                <a:lnTo>
                  <a:pt x="587762" y="362286"/>
                </a:lnTo>
                <a:cubicBezTo>
                  <a:pt x="586426" y="359510"/>
                  <a:pt x="585758" y="358122"/>
                  <a:pt x="585508" y="357601"/>
                </a:cubicBezTo>
                <a:close/>
                <a:moveTo>
                  <a:pt x="1289178" y="355621"/>
                </a:moveTo>
                <a:lnTo>
                  <a:pt x="1294522" y="366725"/>
                </a:lnTo>
                <a:lnTo>
                  <a:pt x="1288850" y="369455"/>
                </a:lnTo>
                <a:lnTo>
                  <a:pt x="1285365" y="371132"/>
                </a:lnTo>
                <a:cubicBezTo>
                  <a:pt x="1285365" y="371132"/>
                  <a:pt x="1285365" y="371132"/>
                  <a:pt x="1280022" y="360027"/>
                </a:cubicBezTo>
                <a:cubicBezTo>
                  <a:pt x="1289178" y="355621"/>
                  <a:pt x="1280022" y="360027"/>
                  <a:pt x="1289178" y="355621"/>
                </a:cubicBezTo>
                <a:close/>
                <a:moveTo>
                  <a:pt x="947774" y="354476"/>
                </a:moveTo>
                <a:lnTo>
                  <a:pt x="938618" y="358882"/>
                </a:lnTo>
                <a:cubicBezTo>
                  <a:pt x="938618" y="358882"/>
                  <a:pt x="938618" y="358882"/>
                  <a:pt x="953118" y="365580"/>
                </a:cubicBezTo>
                <a:cubicBezTo>
                  <a:pt x="953118" y="365580"/>
                  <a:pt x="953118" y="365580"/>
                  <a:pt x="943961" y="369987"/>
                </a:cubicBezTo>
                <a:cubicBezTo>
                  <a:pt x="943961" y="369987"/>
                  <a:pt x="943961" y="369987"/>
                  <a:pt x="949305" y="381091"/>
                </a:cubicBezTo>
                <a:lnTo>
                  <a:pt x="939853" y="385639"/>
                </a:lnTo>
                <a:lnTo>
                  <a:pt x="934509" y="374535"/>
                </a:lnTo>
                <a:cubicBezTo>
                  <a:pt x="934509" y="374535"/>
                  <a:pt x="934509" y="374535"/>
                  <a:pt x="939853" y="385639"/>
                </a:cubicBezTo>
                <a:lnTo>
                  <a:pt x="930696" y="390045"/>
                </a:lnTo>
                <a:cubicBezTo>
                  <a:pt x="936212" y="401508"/>
                  <a:pt x="930696" y="390045"/>
                  <a:pt x="936212" y="401508"/>
                </a:cubicBezTo>
                <a:cubicBezTo>
                  <a:pt x="936212" y="401508"/>
                  <a:pt x="936212" y="401508"/>
                  <a:pt x="941555" y="412612"/>
                </a:cubicBezTo>
                <a:lnTo>
                  <a:pt x="932399" y="417018"/>
                </a:lnTo>
                <a:lnTo>
                  <a:pt x="923242" y="421424"/>
                </a:lnTo>
                <a:lnTo>
                  <a:pt x="928585" y="432529"/>
                </a:lnTo>
                <a:lnTo>
                  <a:pt x="933929" y="443633"/>
                </a:lnTo>
                <a:lnTo>
                  <a:pt x="919133" y="437077"/>
                </a:lnTo>
                <a:cubicBezTo>
                  <a:pt x="919133" y="437077"/>
                  <a:pt x="924477" y="448181"/>
                  <a:pt x="933929" y="443633"/>
                </a:cubicBezTo>
                <a:cubicBezTo>
                  <a:pt x="924477" y="448181"/>
                  <a:pt x="924477" y="448181"/>
                  <a:pt x="924477" y="448181"/>
                </a:cubicBezTo>
                <a:cubicBezTo>
                  <a:pt x="915320" y="452587"/>
                  <a:pt x="915320" y="452587"/>
                  <a:pt x="915320" y="452587"/>
                </a:cubicBezTo>
                <a:cubicBezTo>
                  <a:pt x="920836" y="464050"/>
                  <a:pt x="915320" y="452587"/>
                  <a:pt x="920836" y="464050"/>
                </a:cubicBezTo>
                <a:cubicBezTo>
                  <a:pt x="920836" y="464050"/>
                  <a:pt x="920836" y="464050"/>
                  <a:pt x="906164" y="456994"/>
                </a:cubicBezTo>
                <a:lnTo>
                  <a:pt x="911679" y="468456"/>
                </a:lnTo>
                <a:lnTo>
                  <a:pt x="902523" y="472862"/>
                </a:lnTo>
                <a:cubicBezTo>
                  <a:pt x="907866" y="483966"/>
                  <a:pt x="907866" y="483966"/>
                  <a:pt x="917023" y="479560"/>
                </a:cubicBezTo>
                <a:cubicBezTo>
                  <a:pt x="917023" y="479560"/>
                  <a:pt x="917023" y="479560"/>
                  <a:pt x="907866" y="483966"/>
                </a:cubicBezTo>
                <a:cubicBezTo>
                  <a:pt x="913210" y="495071"/>
                  <a:pt x="913210" y="495071"/>
                  <a:pt x="913210" y="495071"/>
                </a:cubicBezTo>
                <a:cubicBezTo>
                  <a:pt x="922366" y="490665"/>
                  <a:pt x="922366" y="490665"/>
                  <a:pt x="907866" y="483966"/>
                </a:cubicBezTo>
                <a:cubicBezTo>
                  <a:pt x="917023" y="479560"/>
                  <a:pt x="917023" y="479560"/>
                  <a:pt x="922366" y="490665"/>
                </a:cubicBezTo>
                <a:lnTo>
                  <a:pt x="917023" y="479560"/>
                </a:lnTo>
                <a:lnTo>
                  <a:pt x="926179" y="475154"/>
                </a:lnTo>
                <a:lnTo>
                  <a:pt x="935336" y="470748"/>
                </a:lnTo>
                <a:cubicBezTo>
                  <a:pt x="935336" y="470748"/>
                  <a:pt x="929993" y="459644"/>
                  <a:pt x="935336" y="470748"/>
                </a:cubicBezTo>
                <a:cubicBezTo>
                  <a:pt x="929993" y="459644"/>
                  <a:pt x="920836" y="464050"/>
                  <a:pt x="920836" y="464050"/>
                </a:cubicBezTo>
                <a:cubicBezTo>
                  <a:pt x="920836" y="464050"/>
                  <a:pt x="920836" y="464050"/>
                  <a:pt x="929993" y="459644"/>
                </a:cubicBezTo>
                <a:cubicBezTo>
                  <a:pt x="939445" y="455095"/>
                  <a:pt x="929993" y="459644"/>
                  <a:pt x="939445" y="455095"/>
                </a:cubicBezTo>
                <a:lnTo>
                  <a:pt x="933929" y="443633"/>
                </a:lnTo>
                <a:cubicBezTo>
                  <a:pt x="943085" y="439227"/>
                  <a:pt x="943085" y="439227"/>
                  <a:pt x="943085" y="439227"/>
                </a:cubicBezTo>
                <a:cubicBezTo>
                  <a:pt x="943085" y="439227"/>
                  <a:pt x="943085" y="439227"/>
                  <a:pt x="937742" y="428122"/>
                </a:cubicBezTo>
                <a:cubicBezTo>
                  <a:pt x="937742" y="428122"/>
                  <a:pt x="937742" y="428122"/>
                  <a:pt x="938887" y="427572"/>
                </a:cubicBezTo>
                <a:lnTo>
                  <a:pt x="941227" y="426446"/>
                </a:lnTo>
                <a:lnTo>
                  <a:pt x="946899" y="423716"/>
                </a:lnTo>
                <a:cubicBezTo>
                  <a:pt x="946899" y="423716"/>
                  <a:pt x="946899" y="423716"/>
                  <a:pt x="941555" y="412612"/>
                </a:cubicBezTo>
                <a:lnTo>
                  <a:pt x="950712" y="408206"/>
                </a:lnTo>
                <a:cubicBezTo>
                  <a:pt x="950712" y="408206"/>
                  <a:pt x="950712" y="408206"/>
                  <a:pt x="945368" y="397102"/>
                </a:cubicBezTo>
                <a:cubicBezTo>
                  <a:pt x="948040" y="402654"/>
                  <a:pt x="948040" y="402654"/>
                  <a:pt x="946683" y="399833"/>
                </a:cubicBezTo>
                <a:lnTo>
                  <a:pt x="945368" y="397101"/>
                </a:lnTo>
                <a:lnTo>
                  <a:pt x="945368" y="397101"/>
                </a:lnTo>
                <a:lnTo>
                  <a:pt x="946550" y="396533"/>
                </a:lnTo>
                <a:cubicBezTo>
                  <a:pt x="947731" y="395965"/>
                  <a:pt x="950094" y="394827"/>
                  <a:pt x="954820" y="392553"/>
                </a:cubicBezTo>
                <a:cubicBezTo>
                  <a:pt x="954820" y="392553"/>
                  <a:pt x="949305" y="381091"/>
                  <a:pt x="954820" y="392553"/>
                </a:cubicBezTo>
                <a:cubicBezTo>
                  <a:pt x="954820" y="392553"/>
                  <a:pt x="954820" y="392553"/>
                  <a:pt x="949305" y="381091"/>
                </a:cubicBezTo>
                <a:cubicBezTo>
                  <a:pt x="958461" y="376685"/>
                  <a:pt x="958461" y="376685"/>
                  <a:pt x="963977" y="388147"/>
                </a:cubicBezTo>
                <a:lnTo>
                  <a:pt x="960641" y="381215"/>
                </a:lnTo>
                <a:lnTo>
                  <a:pt x="960788" y="381520"/>
                </a:lnTo>
                <a:cubicBezTo>
                  <a:pt x="960529" y="380983"/>
                  <a:pt x="959840" y="379550"/>
                  <a:pt x="958461" y="376685"/>
                </a:cubicBezTo>
                <a:cubicBezTo>
                  <a:pt x="958461" y="376685"/>
                  <a:pt x="958461" y="376685"/>
                  <a:pt x="957793" y="375297"/>
                </a:cubicBezTo>
                <a:lnTo>
                  <a:pt x="955289" y="370093"/>
                </a:lnTo>
                <a:lnTo>
                  <a:pt x="955372" y="370265"/>
                </a:lnTo>
                <a:cubicBezTo>
                  <a:pt x="955122" y="369745"/>
                  <a:pt x="954454" y="368357"/>
                  <a:pt x="953118" y="365580"/>
                </a:cubicBezTo>
                <a:cubicBezTo>
                  <a:pt x="953118" y="365580"/>
                  <a:pt x="953118" y="365580"/>
                  <a:pt x="947774" y="354476"/>
                </a:cubicBezTo>
                <a:cubicBezTo>
                  <a:pt x="953118" y="365580"/>
                  <a:pt x="953118" y="365580"/>
                  <a:pt x="962275" y="361174"/>
                </a:cubicBezTo>
                <a:close/>
                <a:moveTo>
                  <a:pt x="117860" y="354156"/>
                </a:moveTo>
                <a:cubicBezTo>
                  <a:pt x="117860" y="354156"/>
                  <a:pt x="117860" y="354156"/>
                  <a:pt x="123204" y="365260"/>
                </a:cubicBezTo>
                <a:cubicBezTo>
                  <a:pt x="113752" y="369808"/>
                  <a:pt x="113752" y="369808"/>
                  <a:pt x="113752" y="369808"/>
                </a:cubicBezTo>
                <a:cubicBezTo>
                  <a:pt x="113752" y="369808"/>
                  <a:pt x="113752" y="369808"/>
                  <a:pt x="108408" y="358704"/>
                </a:cubicBezTo>
                <a:close/>
                <a:moveTo>
                  <a:pt x="776839" y="353796"/>
                </a:moveTo>
                <a:cubicBezTo>
                  <a:pt x="776839" y="353796"/>
                  <a:pt x="776839" y="353796"/>
                  <a:pt x="767682" y="358202"/>
                </a:cubicBezTo>
                <a:close/>
                <a:moveTo>
                  <a:pt x="582419" y="351182"/>
                </a:moveTo>
                <a:cubicBezTo>
                  <a:pt x="582419" y="351182"/>
                  <a:pt x="582419" y="351182"/>
                  <a:pt x="573262" y="355588"/>
                </a:cubicBezTo>
                <a:close/>
                <a:moveTo>
                  <a:pt x="580092" y="346346"/>
                </a:moveTo>
                <a:cubicBezTo>
                  <a:pt x="580351" y="346883"/>
                  <a:pt x="581040" y="348316"/>
                  <a:pt x="582419" y="351182"/>
                </a:cubicBezTo>
                <a:cubicBezTo>
                  <a:pt x="573262" y="355588"/>
                  <a:pt x="573262" y="355588"/>
                  <a:pt x="573262" y="355588"/>
                </a:cubicBezTo>
                <a:cubicBezTo>
                  <a:pt x="582419" y="351182"/>
                  <a:pt x="587762" y="362286"/>
                  <a:pt x="587762" y="362286"/>
                </a:cubicBezTo>
                <a:cubicBezTo>
                  <a:pt x="587762" y="362286"/>
                  <a:pt x="586426" y="359510"/>
                  <a:pt x="585758" y="358122"/>
                </a:cubicBezTo>
                <a:lnTo>
                  <a:pt x="585653" y="357902"/>
                </a:lnTo>
                <a:lnTo>
                  <a:pt x="582419" y="351182"/>
                </a:lnTo>
                <a:cubicBezTo>
                  <a:pt x="582419" y="351182"/>
                  <a:pt x="581040" y="348316"/>
                  <a:pt x="580351" y="346883"/>
                </a:cubicBezTo>
                <a:lnTo>
                  <a:pt x="580230" y="346633"/>
                </a:lnTo>
                <a:close/>
                <a:moveTo>
                  <a:pt x="363875" y="346059"/>
                </a:moveTo>
                <a:lnTo>
                  <a:pt x="361810" y="350972"/>
                </a:lnTo>
                <a:lnTo>
                  <a:pt x="361029" y="349858"/>
                </a:lnTo>
                <a:close/>
                <a:moveTo>
                  <a:pt x="966088" y="345664"/>
                </a:moveTo>
                <a:lnTo>
                  <a:pt x="956931" y="350070"/>
                </a:lnTo>
                <a:cubicBezTo>
                  <a:pt x="956931" y="350070"/>
                  <a:pt x="956931" y="350070"/>
                  <a:pt x="966088" y="345664"/>
                </a:cubicBezTo>
                <a:close/>
                <a:moveTo>
                  <a:pt x="192939" y="345379"/>
                </a:moveTo>
                <a:lnTo>
                  <a:pt x="198282" y="356483"/>
                </a:lnTo>
                <a:lnTo>
                  <a:pt x="189126" y="360889"/>
                </a:lnTo>
                <a:cubicBezTo>
                  <a:pt x="198282" y="356483"/>
                  <a:pt x="198282" y="356483"/>
                  <a:pt x="198282" y="356483"/>
                </a:cubicBezTo>
                <a:cubicBezTo>
                  <a:pt x="198282" y="356483"/>
                  <a:pt x="198282" y="356483"/>
                  <a:pt x="192939" y="345379"/>
                </a:cubicBezTo>
                <a:close/>
                <a:moveTo>
                  <a:pt x="181633" y="345319"/>
                </a:moveTo>
                <a:lnTo>
                  <a:pt x="181778" y="345621"/>
                </a:lnTo>
                <a:cubicBezTo>
                  <a:pt x="182446" y="347009"/>
                  <a:pt x="183782" y="349785"/>
                  <a:pt x="183782" y="349785"/>
                </a:cubicBezTo>
                <a:close/>
                <a:moveTo>
                  <a:pt x="795447" y="344841"/>
                </a:moveTo>
                <a:lnTo>
                  <a:pt x="785995" y="349390"/>
                </a:lnTo>
                <a:cubicBezTo>
                  <a:pt x="785995" y="349390"/>
                  <a:pt x="785995" y="349390"/>
                  <a:pt x="795447" y="344841"/>
                </a:cubicBezTo>
                <a:close/>
                <a:moveTo>
                  <a:pt x="624684" y="344519"/>
                </a:moveTo>
                <a:lnTo>
                  <a:pt x="615527" y="348925"/>
                </a:lnTo>
                <a:cubicBezTo>
                  <a:pt x="615527" y="348925"/>
                  <a:pt x="615527" y="348925"/>
                  <a:pt x="624684" y="344519"/>
                </a:cubicBezTo>
                <a:close/>
                <a:moveTo>
                  <a:pt x="112345" y="342693"/>
                </a:moveTo>
                <a:lnTo>
                  <a:pt x="102893" y="347242"/>
                </a:lnTo>
                <a:cubicBezTo>
                  <a:pt x="102893" y="347242"/>
                  <a:pt x="102893" y="347242"/>
                  <a:pt x="112345" y="342693"/>
                </a:cubicBezTo>
                <a:close/>
                <a:moveTo>
                  <a:pt x="771495" y="342691"/>
                </a:moveTo>
                <a:cubicBezTo>
                  <a:pt x="780652" y="338285"/>
                  <a:pt x="785995" y="349390"/>
                  <a:pt x="785995" y="349390"/>
                </a:cubicBezTo>
                <a:cubicBezTo>
                  <a:pt x="776839" y="353796"/>
                  <a:pt x="776839" y="353796"/>
                  <a:pt x="771495" y="342691"/>
                </a:cubicBezTo>
                <a:close/>
                <a:moveTo>
                  <a:pt x="657793" y="342262"/>
                </a:moveTo>
                <a:cubicBezTo>
                  <a:pt x="648341" y="346811"/>
                  <a:pt x="657793" y="342262"/>
                  <a:pt x="648341" y="346811"/>
                </a:cubicBezTo>
                <a:cubicBezTo>
                  <a:pt x="653684" y="357915"/>
                  <a:pt x="653684" y="357915"/>
                  <a:pt x="663136" y="353367"/>
                </a:cubicBezTo>
                <a:close/>
                <a:moveTo>
                  <a:pt x="1316943" y="342260"/>
                </a:moveTo>
                <a:cubicBezTo>
                  <a:pt x="1316943" y="342260"/>
                  <a:pt x="1316943" y="342260"/>
                  <a:pt x="1307787" y="346667"/>
                </a:cubicBezTo>
                <a:close/>
                <a:moveTo>
                  <a:pt x="1293287" y="339969"/>
                </a:moveTo>
                <a:lnTo>
                  <a:pt x="1298630" y="351073"/>
                </a:lnTo>
                <a:cubicBezTo>
                  <a:pt x="1298630" y="351073"/>
                  <a:pt x="1298630" y="351073"/>
                  <a:pt x="1289178" y="355621"/>
                </a:cubicBezTo>
                <a:lnTo>
                  <a:pt x="1283835" y="344517"/>
                </a:lnTo>
                <a:close/>
                <a:moveTo>
                  <a:pt x="520138" y="339684"/>
                </a:moveTo>
                <a:cubicBezTo>
                  <a:pt x="534638" y="346382"/>
                  <a:pt x="525481" y="350788"/>
                  <a:pt x="525481" y="350788"/>
                </a:cubicBezTo>
                <a:cubicBezTo>
                  <a:pt x="525481" y="350788"/>
                  <a:pt x="525481" y="350788"/>
                  <a:pt x="520138" y="339684"/>
                </a:cubicBezTo>
                <a:close/>
                <a:moveTo>
                  <a:pt x="1179289" y="339682"/>
                </a:moveTo>
                <a:lnTo>
                  <a:pt x="1170132" y="344088"/>
                </a:lnTo>
                <a:lnTo>
                  <a:pt x="1175475" y="355192"/>
                </a:lnTo>
                <a:lnTo>
                  <a:pt x="1180819" y="366296"/>
                </a:lnTo>
                <a:lnTo>
                  <a:pt x="1186162" y="377401"/>
                </a:lnTo>
                <a:lnTo>
                  <a:pt x="1177006" y="381807"/>
                </a:lnTo>
                <a:lnTo>
                  <a:pt x="1167554" y="386355"/>
                </a:lnTo>
                <a:cubicBezTo>
                  <a:pt x="1167554" y="386355"/>
                  <a:pt x="1167554" y="386355"/>
                  <a:pt x="1177006" y="381807"/>
                </a:cubicBezTo>
                <a:cubicBezTo>
                  <a:pt x="1182521" y="393269"/>
                  <a:pt x="1182521" y="393269"/>
                  <a:pt x="1182521" y="393269"/>
                </a:cubicBezTo>
                <a:cubicBezTo>
                  <a:pt x="1182521" y="393269"/>
                  <a:pt x="1182521" y="393269"/>
                  <a:pt x="1173069" y="397818"/>
                </a:cubicBezTo>
                <a:lnTo>
                  <a:pt x="1163913" y="402224"/>
                </a:lnTo>
                <a:cubicBezTo>
                  <a:pt x="1163913" y="402224"/>
                  <a:pt x="1163913" y="402224"/>
                  <a:pt x="1158397" y="390761"/>
                </a:cubicBezTo>
                <a:lnTo>
                  <a:pt x="1149240" y="395168"/>
                </a:lnTo>
                <a:cubicBezTo>
                  <a:pt x="1154756" y="406630"/>
                  <a:pt x="1149240" y="395168"/>
                  <a:pt x="1149240" y="395168"/>
                </a:cubicBezTo>
                <a:cubicBezTo>
                  <a:pt x="1149240" y="395168"/>
                  <a:pt x="1158397" y="390761"/>
                  <a:pt x="1163913" y="402224"/>
                </a:cubicBezTo>
                <a:cubicBezTo>
                  <a:pt x="1173069" y="397818"/>
                  <a:pt x="1173069" y="397818"/>
                  <a:pt x="1173069" y="397818"/>
                </a:cubicBezTo>
                <a:cubicBezTo>
                  <a:pt x="1163913" y="402224"/>
                  <a:pt x="1163913" y="402224"/>
                  <a:pt x="1178413" y="408922"/>
                </a:cubicBezTo>
                <a:lnTo>
                  <a:pt x="1169256" y="413328"/>
                </a:lnTo>
                <a:lnTo>
                  <a:pt x="1174600" y="424432"/>
                </a:lnTo>
                <a:lnTo>
                  <a:pt x="1183756" y="420026"/>
                </a:lnTo>
                <a:cubicBezTo>
                  <a:pt x="1183756" y="420026"/>
                  <a:pt x="1183756" y="420026"/>
                  <a:pt x="1178413" y="408922"/>
                </a:cubicBezTo>
                <a:lnTo>
                  <a:pt x="1179595" y="408353"/>
                </a:lnTo>
                <a:cubicBezTo>
                  <a:pt x="1180776" y="407785"/>
                  <a:pt x="1183139" y="406648"/>
                  <a:pt x="1187865" y="404373"/>
                </a:cubicBezTo>
                <a:cubicBezTo>
                  <a:pt x="1178413" y="408922"/>
                  <a:pt x="1173069" y="397818"/>
                  <a:pt x="1182521" y="393269"/>
                </a:cubicBezTo>
                <a:cubicBezTo>
                  <a:pt x="1177006" y="381807"/>
                  <a:pt x="1177006" y="381807"/>
                  <a:pt x="1177006" y="381807"/>
                </a:cubicBezTo>
                <a:lnTo>
                  <a:pt x="1180491" y="380130"/>
                </a:lnTo>
                <a:lnTo>
                  <a:pt x="1185018" y="377951"/>
                </a:lnTo>
                <a:cubicBezTo>
                  <a:pt x="1186162" y="377401"/>
                  <a:pt x="1186162" y="377401"/>
                  <a:pt x="1186162" y="377401"/>
                </a:cubicBezTo>
                <a:lnTo>
                  <a:pt x="1191678" y="388863"/>
                </a:lnTo>
                <a:cubicBezTo>
                  <a:pt x="1186162" y="377401"/>
                  <a:pt x="1186162" y="377401"/>
                  <a:pt x="1186162" y="377401"/>
                </a:cubicBezTo>
                <a:cubicBezTo>
                  <a:pt x="1186162" y="377401"/>
                  <a:pt x="1186162" y="377401"/>
                  <a:pt x="1180819" y="366296"/>
                </a:cubicBezTo>
                <a:lnTo>
                  <a:pt x="1195319" y="372994"/>
                </a:lnTo>
                <a:cubicBezTo>
                  <a:pt x="1180819" y="366296"/>
                  <a:pt x="1180819" y="366296"/>
                  <a:pt x="1180819" y="366296"/>
                </a:cubicBezTo>
                <a:lnTo>
                  <a:pt x="1185397" y="364093"/>
                </a:lnTo>
                <a:cubicBezTo>
                  <a:pt x="1185397" y="364093"/>
                  <a:pt x="1185397" y="364093"/>
                  <a:pt x="1189975" y="361890"/>
                </a:cubicBezTo>
                <a:cubicBezTo>
                  <a:pt x="1189975" y="361890"/>
                  <a:pt x="1180819" y="366296"/>
                  <a:pt x="1175475" y="355192"/>
                </a:cubicBezTo>
                <a:cubicBezTo>
                  <a:pt x="1175475" y="355192"/>
                  <a:pt x="1175475" y="355192"/>
                  <a:pt x="1170132" y="344088"/>
                </a:cubicBezTo>
                <a:lnTo>
                  <a:pt x="1184632" y="350786"/>
                </a:lnTo>
                <a:cubicBezTo>
                  <a:pt x="1179289" y="339682"/>
                  <a:pt x="1184632" y="350786"/>
                  <a:pt x="1179289" y="339682"/>
                </a:cubicBezTo>
                <a:close/>
                <a:moveTo>
                  <a:pt x="951588" y="338966"/>
                </a:moveTo>
                <a:lnTo>
                  <a:pt x="956931" y="350070"/>
                </a:lnTo>
                <a:cubicBezTo>
                  <a:pt x="951588" y="338966"/>
                  <a:pt x="942431" y="343372"/>
                  <a:pt x="951588" y="338966"/>
                </a:cubicBezTo>
                <a:close/>
                <a:moveTo>
                  <a:pt x="598596" y="337931"/>
                </a:moveTo>
                <a:lnTo>
                  <a:pt x="598664" y="338071"/>
                </a:lnTo>
                <a:cubicBezTo>
                  <a:pt x="599353" y="339504"/>
                  <a:pt x="600732" y="342369"/>
                  <a:pt x="600732" y="342369"/>
                </a:cubicBezTo>
                <a:close/>
                <a:moveTo>
                  <a:pt x="496186" y="337534"/>
                </a:moveTo>
                <a:cubicBezTo>
                  <a:pt x="496186" y="337534"/>
                  <a:pt x="496186" y="337534"/>
                  <a:pt x="510686" y="344232"/>
                </a:cubicBezTo>
                <a:lnTo>
                  <a:pt x="501529" y="348638"/>
                </a:lnTo>
                <a:cubicBezTo>
                  <a:pt x="501529" y="348638"/>
                  <a:pt x="501529" y="348638"/>
                  <a:pt x="496186" y="337534"/>
                </a:cubicBezTo>
                <a:close/>
                <a:moveTo>
                  <a:pt x="211547" y="336424"/>
                </a:moveTo>
                <a:lnTo>
                  <a:pt x="202391" y="340831"/>
                </a:lnTo>
                <a:cubicBezTo>
                  <a:pt x="198282" y="356483"/>
                  <a:pt x="207734" y="351935"/>
                  <a:pt x="207734" y="351935"/>
                </a:cubicBezTo>
                <a:close/>
                <a:moveTo>
                  <a:pt x="1302443" y="335562"/>
                </a:moveTo>
                <a:cubicBezTo>
                  <a:pt x="1307787" y="346667"/>
                  <a:pt x="1307787" y="346667"/>
                  <a:pt x="1316943" y="342260"/>
                </a:cubicBezTo>
                <a:cubicBezTo>
                  <a:pt x="1307787" y="346667"/>
                  <a:pt x="1307787" y="346667"/>
                  <a:pt x="1307787" y="346667"/>
                </a:cubicBezTo>
                <a:cubicBezTo>
                  <a:pt x="1302443" y="335562"/>
                  <a:pt x="1302443" y="335562"/>
                  <a:pt x="1302443" y="335562"/>
                </a:cubicBezTo>
                <a:close/>
                <a:moveTo>
                  <a:pt x="529294" y="335277"/>
                </a:moveTo>
                <a:cubicBezTo>
                  <a:pt x="529294" y="335277"/>
                  <a:pt x="529294" y="335277"/>
                  <a:pt x="520138" y="339684"/>
                </a:cubicBezTo>
                <a:close/>
                <a:moveTo>
                  <a:pt x="529294" y="335277"/>
                </a:moveTo>
                <a:cubicBezTo>
                  <a:pt x="534638" y="346382"/>
                  <a:pt x="534638" y="346382"/>
                  <a:pt x="534638" y="346382"/>
                </a:cubicBezTo>
                <a:close/>
                <a:moveTo>
                  <a:pt x="949408" y="334435"/>
                </a:moveTo>
                <a:lnTo>
                  <a:pt x="949520" y="334667"/>
                </a:lnTo>
                <a:cubicBezTo>
                  <a:pt x="950209" y="336100"/>
                  <a:pt x="951588" y="338966"/>
                  <a:pt x="951588" y="338966"/>
                </a:cubicBezTo>
                <a:close/>
                <a:moveTo>
                  <a:pt x="790104" y="333737"/>
                </a:moveTo>
                <a:lnTo>
                  <a:pt x="780652" y="338285"/>
                </a:lnTo>
                <a:cubicBezTo>
                  <a:pt x="780652" y="338285"/>
                  <a:pt x="780652" y="338285"/>
                  <a:pt x="790104" y="333737"/>
                </a:cubicBezTo>
                <a:close/>
                <a:moveTo>
                  <a:pt x="790104" y="333737"/>
                </a:moveTo>
                <a:cubicBezTo>
                  <a:pt x="790104" y="333737"/>
                  <a:pt x="790104" y="333737"/>
                  <a:pt x="804604" y="340435"/>
                </a:cubicBezTo>
                <a:cubicBezTo>
                  <a:pt x="795447" y="344841"/>
                  <a:pt x="795447" y="344841"/>
                  <a:pt x="795447" y="344841"/>
                </a:cubicBezTo>
                <a:close/>
                <a:moveTo>
                  <a:pt x="505343" y="333128"/>
                </a:moveTo>
                <a:cubicBezTo>
                  <a:pt x="505343" y="333128"/>
                  <a:pt x="505343" y="333128"/>
                  <a:pt x="496186" y="337534"/>
                </a:cubicBezTo>
                <a:close/>
                <a:moveTo>
                  <a:pt x="505343" y="333128"/>
                </a:moveTo>
                <a:lnTo>
                  <a:pt x="507514" y="337641"/>
                </a:lnTo>
                <a:lnTo>
                  <a:pt x="507492" y="337594"/>
                </a:lnTo>
                <a:lnTo>
                  <a:pt x="507347" y="337292"/>
                </a:lnTo>
                <a:cubicBezTo>
                  <a:pt x="506679" y="335904"/>
                  <a:pt x="505343" y="333128"/>
                  <a:pt x="505343" y="333128"/>
                </a:cubicBezTo>
                <a:close/>
                <a:moveTo>
                  <a:pt x="1278319" y="333054"/>
                </a:moveTo>
                <a:cubicBezTo>
                  <a:pt x="1283835" y="344517"/>
                  <a:pt x="1283835" y="344517"/>
                  <a:pt x="1283835" y="344517"/>
                </a:cubicBezTo>
                <a:cubicBezTo>
                  <a:pt x="1289178" y="355621"/>
                  <a:pt x="1274678" y="348923"/>
                  <a:pt x="1289178" y="355621"/>
                </a:cubicBezTo>
                <a:lnTo>
                  <a:pt x="1280022" y="360027"/>
                </a:lnTo>
                <a:lnTo>
                  <a:pt x="1285365" y="371132"/>
                </a:lnTo>
                <a:lnTo>
                  <a:pt x="1276208" y="375538"/>
                </a:lnTo>
                <a:lnTo>
                  <a:pt x="1266756" y="380086"/>
                </a:lnTo>
                <a:cubicBezTo>
                  <a:pt x="1266756" y="380086"/>
                  <a:pt x="1266756" y="380086"/>
                  <a:pt x="1257600" y="384492"/>
                </a:cubicBezTo>
                <a:cubicBezTo>
                  <a:pt x="1266756" y="380086"/>
                  <a:pt x="1266756" y="380086"/>
                  <a:pt x="1261413" y="368982"/>
                </a:cubicBezTo>
                <a:cubicBezTo>
                  <a:pt x="1261413" y="368982"/>
                  <a:pt x="1270865" y="364433"/>
                  <a:pt x="1256070" y="357878"/>
                </a:cubicBezTo>
                <a:lnTo>
                  <a:pt x="1265522" y="353329"/>
                </a:lnTo>
                <a:cubicBezTo>
                  <a:pt x="1274678" y="348923"/>
                  <a:pt x="1274678" y="348923"/>
                  <a:pt x="1274678" y="348923"/>
                </a:cubicBezTo>
                <a:cubicBezTo>
                  <a:pt x="1269162" y="337461"/>
                  <a:pt x="1269162" y="337461"/>
                  <a:pt x="1269162" y="337461"/>
                </a:cubicBezTo>
                <a:cubicBezTo>
                  <a:pt x="1269162" y="337461"/>
                  <a:pt x="1269162" y="337461"/>
                  <a:pt x="1270307" y="336910"/>
                </a:cubicBezTo>
                <a:lnTo>
                  <a:pt x="1271071" y="336542"/>
                </a:lnTo>
                <a:close/>
                <a:moveTo>
                  <a:pt x="993853" y="332303"/>
                </a:moveTo>
                <a:cubicBezTo>
                  <a:pt x="993853" y="332303"/>
                  <a:pt x="993853" y="332303"/>
                  <a:pt x="999196" y="343407"/>
                </a:cubicBezTo>
                <a:lnTo>
                  <a:pt x="990040" y="347814"/>
                </a:lnTo>
                <a:lnTo>
                  <a:pt x="1004540" y="354512"/>
                </a:lnTo>
                <a:cubicBezTo>
                  <a:pt x="1013696" y="350105"/>
                  <a:pt x="1013696" y="350105"/>
                  <a:pt x="1013696" y="350105"/>
                </a:cubicBezTo>
                <a:lnTo>
                  <a:pt x="1004540" y="354512"/>
                </a:lnTo>
                <a:cubicBezTo>
                  <a:pt x="1004540" y="354512"/>
                  <a:pt x="1004540" y="354512"/>
                  <a:pt x="999196" y="343407"/>
                </a:cubicBezTo>
                <a:lnTo>
                  <a:pt x="1008353" y="339001"/>
                </a:lnTo>
                <a:cubicBezTo>
                  <a:pt x="1008353" y="339001"/>
                  <a:pt x="999196" y="343407"/>
                  <a:pt x="993853" y="332303"/>
                </a:cubicBezTo>
                <a:close/>
                <a:moveTo>
                  <a:pt x="163939" y="331983"/>
                </a:moveTo>
                <a:lnTo>
                  <a:pt x="169282" y="343087"/>
                </a:lnTo>
                <a:cubicBezTo>
                  <a:pt x="163939" y="331983"/>
                  <a:pt x="163939" y="331983"/>
                  <a:pt x="163939" y="331983"/>
                </a:cubicBezTo>
                <a:close/>
                <a:moveTo>
                  <a:pt x="880150" y="331874"/>
                </a:moveTo>
                <a:cubicBezTo>
                  <a:pt x="880150" y="331874"/>
                  <a:pt x="880150" y="331874"/>
                  <a:pt x="885494" y="342978"/>
                </a:cubicBezTo>
                <a:cubicBezTo>
                  <a:pt x="876042" y="347527"/>
                  <a:pt x="876042" y="347527"/>
                  <a:pt x="876042" y="347527"/>
                </a:cubicBezTo>
                <a:lnTo>
                  <a:pt x="885494" y="342978"/>
                </a:lnTo>
                <a:cubicBezTo>
                  <a:pt x="880150" y="331874"/>
                  <a:pt x="894650" y="338572"/>
                  <a:pt x="880150" y="331874"/>
                </a:cubicBezTo>
                <a:close/>
                <a:moveTo>
                  <a:pt x="538451" y="330871"/>
                </a:moveTo>
                <a:lnTo>
                  <a:pt x="543794" y="341976"/>
                </a:lnTo>
                <a:cubicBezTo>
                  <a:pt x="538451" y="330871"/>
                  <a:pt x="538451" y="330871"/>
                  <a:pt x="538451" y="330871"/>
                </a:cubicBezTo>
                <a:close/>
                <a:moveTo>
                  <a:pt x="912963" y="329760"/>
                </a:moveTo>
                <a:cubicBezTo>
                  <a:pt x="912963" y="329760"/>
                  <a:pt x="912963" y="329760"/>
                  <a:pt x="918307" y="340864"/>
                </a:cubicBezTo>
                <a:lnTo>
                  <a:pt x="909150" y="345270"/>
                </a:lnTo>
                <a:lnTo>
                  <a:pt x="914666" y="356733"/>
                </a:lnTo>
                <a:cubicBezTo>
                  <a:pt x="909150" y="345270"/>
                  <a:pt x="909150" y="345270"/>
                  <a:pt x="909150" y="345270"/>
                </a:cubicBezTo>
                <a:cubicBezTo>
                  <a:pt x="918307" y="340864"/>
                  <a:pt x="918307" y="340864"/>
                  <a:pt x="918307" y="340864"/>
                </a:cubicBezTo>
                <a:cubicBezTo>
                  <a:pt x="918307" y="340864"/>
                  <a:pt x="918307" y="340864"/>
                  <a:pt x="912963" y="329760"/>
                </a:cubicBezTo>
                <a:close/>
                <a:moveTo>
                  <a:pt x="799261" y="329331"/>
                </a:moveTo>
                <a:lnTo>
                  <a:pt x="790104" y="333737"/>
                </a:lnTo>
                <a:cubicBezTo>
                  <a:pt x="790104" y="333737"/>
                  <a:pt x="790104" y="333737"/>
                  <a:pt x="799261" y="329331"/>
                </a:cubicBezTo>
                <a:close/>
                <a:moveTo>
                  <a:pt x="514794" y="328579"/>
                </a:moveTo>
                <a:lnTo>
                  <a:pt x="520138" y="339684"/>
                </a:lnTo>
                <a:lnTo>
                  <a:pt x="525481" y="350788"/>
                </a:lnTo>
                <a:cubicBezTo>
                  <a:pt x="516029" y="355336"/>
                  <a:pt x="516029" y="355336"/>
                  <a:pt x="516029" y="355336"/>
                </a:cubicBezTo>
                <a:lnTo>
                  <a:pt x="519189" y="361902"/>
                </a:lnTo>
                <a:lnTo>
                  <a:pt x="519119" y="361756"/>
                </a:lnTo>
                <a:cubicBezTo>
                  <a:pt x="519369" y="362276"/>
                  <a:pt x="520037" y="363664"/>
                  <a:pt x="521373" y="366440"/>
                </a:cubicBezTo>
                <a:lnTo>
                  <a:pt x="526888" y="377903"/>
                </a:lnTo>
                <a:cubicBezTo>
                  <a:pt x="526888" y="377903"/>
                  <a:pt x="517732" y="382309"/>
                  <a:pt x="512216" y="370847"/>
                </a:cubicBezTo>
                <a:cubicBezTo>
                  <a:pt x="512216" y="370847"/>
                  <a:pt x="512216" y="370847"/>
                  <a:pt x="506873" y="359742"/>
                </a:cubicBezTo>
                <a:lnTo>
                  <a:pt x="501529" y="348638"/>
                </a:lnTo>
                <a:cubicBezTo>
                  <a:pt x="510686" y="344232"/>
                  <a:pt x="510686" y="344232"/>
                  <a:pt x="510686" y="344232"/>
                </a:cubicBezTo>
                <a:cubicBezTo>
                  <a:pt x="510686" y="344232"/>
                  <a:pt x="510686" y="344232"/>
                  <a:pt x="510018" y="342844"/>
                </a:cubicBezTo>
                <a:lnTo>
                  <a:pt x="507514" y="337641"/>
                </a:lnTo>
                <a:lnTo>
                  <a:pt x="507597" y="337812"/>
                </a:lnTo>
                <a:cubicBezTo>
                  <a:pt x="507347" y="337292"/>
                  <a:pt x="506679" y="335904"/>
                  <a:pt x="505343" y="333128"/>
                </a:cubicBezTo>
                <a:cubicBezTo>
                  <a:pt x="505343" y="333128"/>
                  <a:pt x="505343" y="333128"/>
                  <a:pt x="514794" y="328579"/>
                </a:cubicBezTo>
                <a:close/>
                <a:moveTo>
                  <a:pt x="173095" y="327577"/>
                </a:moveTo>
                <a:cubicBezTo>
                  <a:pt x="178439" y="338681"/>
                  <a:pt x="178439" y="338681"/>
                  <a:pt x="187595" y="334275"/>
                </a:cubicBezTo>
                <a:lnTo>
                  <a:pt x="178439" y="338681"/>
                </a:lnTo>
                <a:cubicBezTo>
                  <a:pt x="178439" y="338681"/>
                  <a:pt x="169282" y="343087"/>
                  <a:pt x="173095" y="327577"/>
                </a:cubicBezTo>
                <a:close/>
                <a:moveTo>
                  <a:pt x="946072" y="327503"/>
                </a:moveTo>
                <a:lnTo>
                  <a:pt x="949408" y="334435"/>
                </a:lnTo>
                <a:lnTo>
                  <a:pt x="949261" y="334130"/>
                </a:lnTo>
                <a:cubicBezTo>
                  <a:pt x="949520" y="334667"/>
                  <a:pt x="950209" y="336100"/>
                  <a:pt x="951588" y="338966"/>
                </a:cubicBezTo>
                <a:cubicBezTo>
                  <a:pt x="951588" y="338966"/>
                  <a:pt x="951588" y="338966"/>
                  <a:pt x="942431" y="343372"/>
                </a:cubicBezTo>
                <a:lnTo>
                  <a:pt x="956931" y="350070"/>
                </a:lnTo>
                <a:cubicBezTo>
                  <a:pt x="966088" y="345664"/>
                  <a:pt x="971431" y="356768"/>
                  <a:pt x="966088" y="345664"/>
                </a:cubicBezTo>
                <a:cubicBezTo>
                  <a:pt x="956931" y="350070"/>
                  <a:pt x="951588" y="338966"/>
                  <a:pt x="951588" y="338966"/>
                </a:cubicBezTo>
                <a:lnTo>
                  <a:pt x="960744" y="334560"/>
                </a:lnTo>
                <a:cubicBezTo>
                  <a:pt x="951588" y="338966"/>
                  <a:pt x="946072" y="327503"/>
                  <a:pt x="946072" y="327503"/>
                </a:cubicBezTo>
                <a:close/>
                <a:moveTo>
                  <a:pt x="116158" y="327183"/>
                </a:moveTo>
                <a:cubicBezTo>
                  <a:pt x="116158" y="327183"/>
                  <a:pt x="116158" y="327183"/>
                  <a:pt x="107001" y="331589"/>
                </a:cubicBezTo>
                <a:close/>
                <a:moveTo>
                  <a:pt x="775309" y="327181"/>
                </a:moveTo>
                <a:lnTo>
                  <a:pt x="780652" y="338285"/>
                </a:lnTo>
                <a:cubicBezTo>
                  <a:pt x="775309" y="327181"/>
                  <a:pt x="775309" y="327181"/>
                  <a:pt x="775309" y="327181"/>
                </a:cubicBezTo>
                <a:close/>
                <a:moveTo>
                  <a:pt x="865182" y="324960"/>
                </a:moveTo>
                <a:lnTo>
                  <a:pt x="856026" y="329366"/>
                </a:lnTo>
                <a:cubicBezTo>
                  <a:pt x="846869" y="333772"/>
                  <a:pt x="846869" y="333772"/>
                  <a:pt x="846869" y="333772"/>
                </a:cubicBezTo>
                <a:cubicBezTo>
                  <a:pt x="846869" y="333772"/>
                  <a:pt x="846869" y="333772"/>
                  <a:pt x="843228" y="349641"/>
                </a:cubicBezTo>
                <a:lnTo>
                  <a:pt x="837713" y="338179"/>
                </a:lnTo>
                <a:lnTo>
                  <a:pt x="828261" y="342727"/>
                </a:lnTo>
                <a:cubicBezTo>
                  <a:pt x="837713" y="338179"/>
                  <a:pt x="837713" y="338179"/>
                  <a:pt x="837713" y="338179"/>
                </a:cubicBezTo>
                <a:cubicBezTo>
                  <a:pt x="843228" y="349641"/>
                  <a:pt x="843228" y="349641"/>
                  <a:pt x="843228" y="349641"/>
                </a:cubicBezTo>
                <a:cubicBezTo>
                  <a:pt x="843228" y="349641"/>
                  <a:pt x="843228" y="349641"/>
                  <a:pt x="848572" y="360745"/>
                </a:cubicBezTo>
                <a:cubicBezTo>
                  <a:pt x="848572" y="360745"/>
                  <a:pt x="848572" y="360745"/>
                  <a:pt x="833776" y="354189"/>
                </a:cubicBezTo>
                <a:cubicBezTo>
                  <a:pt x="833776" y="354189"/>
                  <a:pt x="833776" y="354189"/>
                  <a:pt x="839120" y="365294"/>
                </a:cubicBezTo>
                <a:lnTo>
                  <a:pt x="844463" y="376398"/>
                </a:lnTo>
                <a:lnTo>
                  <a:pt x="835307" y="380804"/>
                </a:lnTo>
                <a:lnTo>
                  <a:pt x="826150" y="385210"/>
                </a:lnTo>
                <a:cubicBezTo>
                  <a:pt x="826150" y="385210"/>
                  <a:pt x="826150" y="385210"/>
                  <a:pt x="840822" y="392266"/>
                </a:cubicBezTo>
                <a:lnTo>
                  <a:pt x="846166" y="403371"/>
                </a:lnTo>
                <a:cubicBezTo>
                  <a:pt x="846166" y="403371"/>
                  <a:pt x="846166" y="403371"/>
                  <a:pt x="840822" y="392266"/>
                </a:cubicBezTo>
                <a:lnTo>
                  <a:pt x="849979" y="387860"/>
                </a:lnTo>
                <a:lnTo>
                  <a:pt x="855322" y="398964"/>
                </a:lnTo>
                <a:lnTo>
                  <a:pt x="864774" y="394416"/>
                </a:lnTo>
                <a:cubicBezTo>
                  <a:pt x="864774" y="394416"/>
                  <a:pt x="864774" y="394416"/>
                  <a:pt x="859431" y="383312"/>
                </a:cubicBezTo>
                <a:cubicBezTo>
                  <a:pt x="859431" y="383312"/>
                  <a:pt x="864774" y="394416"/>
                  <a:pt x="849979" y="387860"/>
                </a:cubicBezTo>
                <a:cubicBezTo>
                  <a:pt x="844463" y="376398"/>
                  <a:pt x="835307" y="380804"/>
                  <a:pt x="835307" y="380804"/>
                </a:cubicBezTo>
                <a:cubicBezTo>
                  <a:pt x="844463" y="376398"/>
                  <a:pt x="844463" y="376398"/>
                  <a:pt x="844463" y="376398"/>
                </a:cubicBezTo>
                <a:cubicBezTo>
                  <a:pt x="844463" y="376398"/>
                  <a:pt x="844463" y="376398"/>
                  <a:pt x="839120" y="365294"/>
                </a:cubicBezTo>
                <a:cubicBezTo>
                  <a:pt x="848572" y="360745"/>
                  <a:pt x="848572" y="360745"/>
                  <a:pt x="848572" y="360745"/>
                </a:cubicBezTo>
                <a:cubicBezTo>
                  <a:pt x="848572" y="360745"/>
                  <a:pt x="843228" y="349641"/>
                  <a:pt x="857728" y="356339"/>
                </a:cubicBezTo>
                <a:cubicBezTo>
                  <a:pt x="857728" y="356339"/>
                  <a:pt x="857728" y="356339"/>
                  <a:pt x="863072" y="367443"/>
                </a:cubicBezTo>
                <a:lnTo>
                  <a:pt x="872228" y="363037"/>
                </a:lnTo>
                <a:cubicBezTo>
                  <a:pt x="881385" y="358631"/>
                  <a:pt x="881385" y="358631"/>
                  <a:pt x="881385" y="358631"/>
                </a:cubicBezTo>
                <a:cubicBezTo>
                  <a:pt x="886901" y="370093"/>
                  <a:pt x="886901" y="370093"/>
                  <a:pt x="886901" y="370093"/>
                </a:cubicBezTo>
                <a:cubicBezTo>
                  <a:pt x="881385" y="358631"/>
                  <a:pt x="881385" y="358631"/>
                  <a:pt x="881385" y="358631"/>
                </a:cubicBezTo>
                <a:cubicBezTo>
                  <a:pt x="872228" y="363037"/>
                  <a:pt x="872228" y="363037"/>
                  <a:pt x="872228" y="363037"/>
                </a:cubicBezTo>
                <a:cubicBezTo>
                  <a:pt x="872228" y="363037"/>
                  <a:pt x="872228" y="363037"/>
                  <a:pt x="866885" y="351933"/>
                </a:cubicBezTo>
                <a:cubicBezTo>
                  <a:pt x="857728" y="356339"/>
                  <a:pt x="857728" y="356339"/>
                  <a:pt x="857728" y="356339"/>
                </a:cubicBezTo>
                <a:cubicBezTo>
                  <a:pt x="857728" y="356339"/>
                  <a:pt x="857728" y="356339"/>
                  <a:pt x="852385" y="345235"/>
                </a:cubicBezTo>
                <a:cubicBezTo>
                  <a:pt x="852385" y="345235"/>
                  <a:pt x="852385" y="345235"/>
                  <a:pt x="846869" y="333772"/>
                </a:cubicBezTo>
                <a:lnTo>
                  <a:pt x="856026" y="329366"/>
                </a:lnTo>
                <a:lnTo>
                  <a:pt x="861542" y="340829"/>
                </a:lnTo>
                <a:lnTo>
                  <a:pt x="870698" y="336422"/>
                </a:lnTo>
                <a:cubicBezTo>
                  <a:pt x="870698" y="336422"/>
                  <a:pt x="870698" y="336422"/>
                  <a:pt x="865182" y="324960"/>
                </a:cubicBezTo>
                <a:close/>
                <a:moveTo>
                  <a:pt x="751652" y="324889"/>
                </a:moveTo>
                <a:lnTo>
                  <a:pt x="753801" y="329355"/>
                </a:lnTo>
                <a:lnTo>
                  <a:pt x="753656" y="329053"/>
                </a:lnTo>
                <a:cubicBezTo>
                  <a:pt x="752988" y="327665"/>
                  <a:pt x="751652" y="324889"/>
                  <a:pt x="751652" y="324889"/>
                </a:cubicBezTo>
                <a:close/>
                <a:moveTo>
                  <a:pt x="1296928" y="324100"/>
                </a:moveTo>
                <a:lnTo>
                  <a:pt x="1302443" y="335562"/>
                </a:lnTo>
                <a:cubicBezTo>
                  <a:pt x="1293287" y="339969"/>
                  <a:pt x="1287771" y="328506"/>
                  <a:pt x="1287771" y="328506"/>
                </a:cubicBezTo>
                <a:cubicBezTo>
                  <a:pt x="1287771" y="328506"/>
                  <a:pt x="1287771" y="328506"/>
                  <a:pt x="1296928" y="324100"/>
                </a:cubicBezTo>
                <a:close/>
                <a:moveTo>
                  <a:pt x="784761" y="322633"/>
                </a:moveTo>
                <a:cubicBezTo>
                  <a:pt x="786097" y="325409"/>
                  <a:pt x="786765" y="326797"/>
                  <a:pt x="787015" y="327317"/>
                </a:cubicBezTo>
                <a:lnTo>
                  <a:pt x="786910" y="327099"/>
                </a:lnTo>
                <a:lnTo>
                  <a:pt x="786765" y="326797"/>
                </a:lnTo>
                <a:cubicBezTo>
                  <a:pt x="786097" y="325409"/>
                  <a:pt x="784761" y="322633"/>
                  <a:pt x="784761" y="322633"/>
                </a:cubicBezTo>
                <a:close/>
                <a:moveTo>
                  <a:pt x="796030" y="322617"/>
                </a:moveTo>
                <a:lnTo>
                  <a:pt x="796063" y="322685"/>
                </a:lnTo>
                <a:lnTo>
                  <a:pt x="799261" y="329331"/>
                </a:lnTo>
                <a:close/>
                <a:moveTo>
                  <a:pt x="533108" y="319767"/>
                </a:moveTo>
                <a:lnTo>
                  <a:pt x="535257" y="324233"/>
                </a:lnTo>
                <a:lnTo>
                  <a:pt x="535112" y="323931"/>
                </a:lnTo>
                <a:cubicBezTo>
                  <a:pt x="534444" y="322543"/>
                  <a:pt x="533108" y="319767"/>
                  <a:pt x="533108" y="319767"/>
                </a:cubicBezTo>
                <a:close/>
                <a:moveTo>
                  <a:pt x="794585" y="319615"/>
                </a:moveTo>
                <a:lnTo>
                  <a:pt x="796030" y="322617"/>
                </a:lnTo>
                <a:lnTo>
                  <a:pt x="795921" y="322391"/>
                </a:lnTo>
                <a:close/>
                <a:moveTo>
                  <a:pt x="793917" y="318227"/>
                </a:moveTo>
                <a:lnTo>
                  <a:pt x="796085" y="322731"/>
                </a:lnTo>
                <a:lnTo>
                  <a:pt x="796063" y="322685"/>
                </a:lnTo>
                <a:close/>
                <a:moveTo>
                  <a:pt x="1282428" y="317402"/>
                </a:moveTo>
                <a:cubicBezTo>
                  <a:pt x="1282428" y="317402"/>
                  <a:pt x="1283764" y="320178"/>
                  <a:pt x="1284432" y="321566"/>
                </a:cubicBezTo>
                <a:lnTo>
                  <a:pt x="1284577" y="321868"/>
                </a:lnTo>
                <a:lnTo>
                  <a:pt x="1287771" y="328506"/>
                </a:lnTo>
                <a:lnTo>
                  <a:pt x="1278319" y="333054"/>
                </a:lnTo>
                <a:cubicBezTo>
                  <a:pt x="1278319" y="333054"/>
                  <a:pt x="1278319" y="333054"/>
                  <a:pt x="1263819" y="326356"/>
                </a:cubicBezTo>
                <a:cubicBezTo>
                  <a:pt x="1263819" y="326356"/>
                  <a:pt x="1263819" y="326356"/>
                  <a:pt x="1272976" y="321950"/>
                </a:cubicBezTo>
                <a:cubicBezTo>
                  <a:pt x="1282428" y="317402"/>
                  <a:pt x="1282428" y="317402"/>
                  <a:pt x="1282428" y="317402"/>
                </a:cubicBezTo>
                <a:close/>
                <a:moveTo>
                  <a:pt x="1282428" y="317402"/>
                </a:moveTo>
                <a:cubicBezTo>
                  <a:pt x="1283764" y="320178"/>
                  <a:pt x="1284432" y="321566"/>
                  <a:pt x="1284682" y="322087"/>
                </a:cubicBezTo>
                <a:lnTo>
                  <a:pt x="1284577" y="321868"/>
                </a:lnTo>
                <a:close/>
                <a:moveTo>
                  <a:pt x="509279" y="317117"/>
                </a:moveTo>
                <a:cubicBezTo>
                  <a:pt x="509279" y="317117"/>
                  <a:pt x="509279" y="317117"/>
                  <a:pt x="499827" y="321665"/>
                </a:cubicBezTo>
                <a:cubicBezTo>
                  <a:pt x="499827" y="321665"/>
                  <a:pt x="499827" y="321665"/>
                  <a:pt x="509279" y="317117"/>
                </a:cubicBezTo>
                <a:close/>
                <a:moveTo>
                  <a:pt x="1168429" y="317115"/>
                </a:moveTo>
                <a:cubicBezTo>
                  <a:pt x="1168429" y="317115"/>
                  <a:pt x="1168429" y="317115"/>
                  <a:pt x="1173773" y="328219"/>
                </a:cubicBezTo>
                <a:lnTo>
                  <a:pt x="1182929" y="323813"/>
                </a:lnTo>
                <a:lnTo>
                  <a:pt x="1192086" y="319407"/>
                </a:lnTo>
                <a:cubicBezTo>
                  <a:pt x="1182929" y="323813"/>
                  <a:pt x="1182929" y="323813"/>
                  <a:pt x="1182929" y="323813"/>
                </a:cubicBezTo>
                <a:cubicBezTo>
                  <a:pt x="1182929" y="323813"/>
                  <a:pt x="1177586" y="312709"/>
                  <a:pt x="1168429" y="317115"/>
                </a:cubicBezTo>
                <a:close/>
                <a:moveTo>
                  <a:pt x="1327192" y="315933"/>
                </a:moveTo>
                <a:lnTo>
                  <a:pt x="1327451" y="316471"/>
                </a:lnTo>
                <a:cubicBezTo>
                  <a:pt x="1327451" y="316470"/>
                  <a:pt x="1327451" y="316470"/>
                  <a:pt x="1327796" y="317187"/>
                </a:cubicBezTo>
                <a:close/>
                <a:moveTo>
                  <a:pt x="1274709" y="315347"/>
                </a:moveTo>
                <a:cubicBezTo>
                  <a:pt x="1276289" y="315228"/>
                  <a:pt x="1278729" y="315763"/>
                  <a:pt x="1282428" y="317402"/>
                </a:cubicBezTo>
                <a:cubicBezTo>
                  <a:pt x="1272976" y="321950"/>
                  <a:pt x="1272976" y="321950"/>
                  <a:pt x="1272976" y="321950"/>
                </a:cubicBezTo>
                <a:cubicBezTo>
                  <a:pt x="1272976" y="321950"/>
                  <a:pt x="1269970" y="315704"/>
                  <a:pt x="1274709" y="315347"/>
                </a:cubicBezTo>
                <a:close/>
                <a:moveTo>
                  <a:pt x="1315241" y="315288"/>
                </a:moveTo>
                <a:lnTo>
                  <a:pt x="1320757" y="326750"/>
                </a:lnTo>
                <a:cubicBezTo>
                  <a:pt x="1320757" y="326750"/>
                  <a:pt x="1320757" y="326750"/>
                  <a:pt x="1322287" y="353365"/>
                </a:cubicBezTo>
                <a:lnTo>
                  <a:pt x="1316943" y="342260"/>
                </a:lnTo>
                <a:lnTo>
                  <a:pt x="1311600" y="331156"/>
                </a:lnTo>
                <a:cubicBezTo>
                  <a:pt x="1311600" y="331156"/>
                  <a:pt x="1306084" y="319694"/>
                  <a:pt x="1296928" y="324100"/>
                </a:cubicBezTo>
                <a:lnTo>
                  <a:pt x="1306084" y="319694"/>
                </a:lnTo>
                <a:cubicBezTo>
                  <a:pt x="1306084" y="319694"/>
                  <a:pt x="1306084" y="319694"/>
                  <a:pt x="1315241" y="315288"/>
                </a:cubicBezTo>
                <a:close/>
                <a:moveTo>
                  <a:pt x="518435" y="312711"/>
                </a:moveTo>
                <a:lnTo>
                  <a:pt x="509279" y="317117"/>
                </a:lnTo>
                <a:cubicBezTo>
                  <a:pt x="509279" y="317117"/>
                  <a:pt x="509279" y="317117"/>
                  <a:pt x="518435" y="312711"/>
                </a:cubicBezTo>
                <a:close/>
                <a:moveTo>
                  <a:pt x="518435" y="312711"/>
                </a:moveTo>
                <a:lnTo>
                  <a:pt x="523951" y="324173"/>
                </a:lnTo>
                <a:lnTo>
                  <a:pt x="538451" y="330871"/>
                </a:lnTo>
                <a:lnTo>
                  <a:pt x="529294" y="335277"/>
                </a:lnTo>
                <a:cubicBezTo>
                  <a:pt x="529294" y="335277"/>
                  <a:pt x="529294" y="335277"/>
                  <a:pt x="514794" y="328579"/>
                </a:cubicBezTo>
                <a:lnTo>
                  <a:pt x="509279" y="317117"/>
                </a:lnTo>
                <a:cubicBezTo>
                  <a:pt x="518435" y="312711"/>
                  <a:pt x="518435" y="312711"/>
                  <a:pt x="518435" y="312711"/>
                </a:cubicBezTo>
                <a:close/>
                <a:moveTo>
                  <a:pt x="949885" y="311993"/>
                </a:moveTo>
                <a:cubicBezTo>
                  <a:pt x="955228" y="323097"/>
                  <a:pt x="955228" y="323097"/>
                  <a:pt x="955228" y="323097"/>
                </a:cubicBezTo>
                <a:lnTo>
                  <a:pt x="970196" y="330011"/>
                </a:lnTo>
                <a:cubicBezTo>
                  <a:pt x="970196" y="330011"/>
                  <a:pt x="970196" y="330011"/>
                  <a:pt x="955228" y="323097"/>
                </a:cubicBezTo>
                <a:lnTo>
                  <a:pt x="964681" y="318549"/>
                </a:lnTo>
                <a:close/>
                <a:moveTo>
                  <a:pt x="779417" y="311528"/>
                </a:moveTo>
                <a:cubicBezTo>
                  <a:pt x="779417" y="311528"/>
                  <a:pt x="779417" y="311528"/>
                  <a:pt x="793917" y="318227"/>
                </a:cubicBezTo>
                <a:lnTo>
                  <a:pt x="784761" y="322633"/>
                </a:lnTo>
                <a:cubicBezTo>
                  <a:pt x="779417" y="311528"/>
                  <a:pt x="769965" y="316077"/>
                  <a:pt x="769965" y="316077"/>
                </a:cubicBezTo>
                <a:cubicBezTo>
                  <a:pt x="779417" y="311528"/>
                  <a:pt x="779417" y="311528"/>
                  <a:pt x="779417" y="311528"/>
                </a:cubicBezTo>
                <a:close/>
                <a:moveTo>
                  <a:pt x="608481" y="310848"/>
                </a:moveTo>
                <a:cubicBezTo>
                  <a:pt x="613825" y="321952"/>
                  <a:pt x="608481" y="310848"/>
                  <a:pt x="608481" y="310848"/>
                </a:cubicBezTo>
                <a:close/>
                <a:moveTo>
                  <a:pt x="1324693" y="310739"/>
                </a:moveTo>
                <a:cubicBezTo>
                  <a:pt x="1324693" y="310739"/>
                  <a:pt x="1324693" y="310739"/>
                  <a:pt x="1325382" y="312172"/>
                </a:cubicBezTo>
                <a:lnTo>
                  <a:pt x="1327192" y="315933"/>
                </a:lnTo>
                <a:lnTo>
                  <a:pt x="1327106" y="315754"/>
                </a:lnTo>
                <a:cubicBezTo>
                  <a:pt x="1326762" y="315038"/>
                  <a:pt x="1326072" y="313605"/>
                  <a:pt x="1324693" y="310739"/>
                </a:cubicBezTo>
                <a:close/>
                <a:moveTo>
                  <a:pt x="153080" y="309416"/>
                </a:moveTo>
                <a:cubicBezTo>
                  <a:pt x="153080" y="309416"/>
                  <a:pt x="153080" y="309416"/>
                  <a:pt x="158423" y="320520"/>
                </a:cubicBezTo>
                <a:cubicBezTo>
                  <a:pt x="158423" y="320520"/>
                  <a:pt x="158423" y="320520"/>
                  <a:pt x="163939" y="331983"/>
                </a:cubicBezTo>
                <a:lnTo>
                  <a:pt x="154782" y="336389"/>
                </a:lnTo>
                <a:cubicBezTo>
                  <a:pt x="154782" y="336389"/>
                  <a:pt x="154782" y="336389"/>
                  <a:pt x="149266" y="324927"/>
                </a:cubicBezTo>
                <a:lnTo>
                  <a:pt x="143923" y="313822"/>
                </a:lnTo>
                <a:close/>
                <a:moveTo>
                  <a:pt x="869291" y="309307"/>
                </a:moveTo>
                <a:cubicBezTo>
                  <a:pt x="869291" y="309307"/>
                  <a:pt x="869291" y="309307"/>
                  <a:pt x="874634" y="320412"/>
                </a:cubicBezTo>
                <a:cubicBezTo>
                  <a:pt x="874634" y="320412"/>
                  <a:pt x="874634" y="320412"/>
                  <a:pt x="869291" y="309307"/>
                </a:cubicBezTo>
                <a:close/>
                <a:moveTo>
                  <a:pt x="1300741" y="308589"/>
                </a:moveTo>
                <a:cubicBezTo>
                  <a:pt x="1300741" y="308589"/>
                  <a:pt x="1300741" y="308589"/>
                  <a:pt x="1291584" y="312996"/>
                </a:cubicBezTo>
                <a:close/>
                <a:moveTo>
                  <a:pt x="503935" y="306013"/>
                </a:moveTo>
                <a:lnTo>
                  <a:pt x="509279" y="317117"/>
                </a:lnTo>
                <a:cubicBezTo>
                  <a:pt x="509279" y="317117"/>
                  <a:pt x="503935" y="306013"/>
                  <a:pt x="494483" y="310561"/>
                </a:cubicBezTo>
                <a:close/>
                <a:moveTo>
                  <a:pt x="878448" y="304901"/>
                </a:moveTo>
                <a:lnTo>
                  <a:pt x="883791" y="316005"/>
                </a:lnTo>
                <a:cubicBezTo>
                  <a:pt x="883791" y="316005"/>
                  <a:pt x="883791" y="316005"/>
                  <a:pt x="878448" y="304901"/>
                </a:cubicBezTo>
                <a:close/>
                <a:moveTo>
                  <a:pt x="753080" y="304423"/>
                </a:moveTo>
                <a:lnTo>
                  <a:pt x="753289" y="304856"/>
                </a:lnTo>
                <a:cubicBezTo>
                  <a:pt x="753957" y="306244"/>
                  <a:pt x="755293" y="309021"/>
                  <a:pt x="755293" y="309021"/>
                </a:cubicBezTo>
                <a:close/>
                <a:moveTo>
                  <a:pt x="525421" y="303792"/>
                </a:moveTo>
                <a:lnTo>
                  <a:pt x="525443" y="303838"/>
                </a:lnTo>
                <a:lnTo>
                  <a:pt x="525588" y="304140"/>
                </a:lnTo>
                <a:cubicBezTo>
                  <a:pt x="526256" y="305529"/>
                  <a:pt x="527592" y="308305"/>
                  <a:pt x="527592" y="308305"/>
                </a:cubicBezTo>
                <a:close/>
                <a:moveTo>
                  <a:pt x="854496" y="302751"/>
                </a:moveTo>
                <a:lnTo>
                  <a:pt x="845339" y="307158"/>
                </a:lnTo>
                <a:cubicBezTo>
                  <a:pt x="845339" y="307158"/>
                  <a:pt x="845339" y="307158"/>
                  <a:pt x="854496" y="302751"/>
                </a:cubicBezTo>
                <a:close/>
                <a:moveTo>
                  <a:pt x="854496" y="302751"/>
                </a:moveTo>
                <a:lnTo>
                  <a:pt x="856667" y="307264"/>
                </a:lnTo>
                <a:lnTo>
                  <a:pt x="856645" y="307218"/>
                </a:lnTo>
                <a:close/>
                <a:moveTo>
                  <a:pt x="138580" y="302718"/>
                </a:moveTo>
                <a:cubicBezTo>
                  <a:pt x="138580" y="302718"/>
                  <a:pt x="138580" y="302718"/>
                  <a:pt x="129128" y="307266"/>
                </a:cubicBezTo>
                <a:close/>
                <a:moveTo>
                  <a:pt x="138580" y="302718"/>
                </a:moveTo>
                <a:cubicBezTo>
                  <a:pt x="138580" y="302718"/>
                  <a:pt x="138580" y="302718"/>
                  <a:pt x="143923" y="313822"/>
                </a:cubicBezTo>
                <a:lnTo>
                  <a:pt x="142742" y="314391"/>
                </a:lnTo>
                <a:cubicBezTo>
                  <a:pt x="141560" y="314959"/>
                  <a:pt x="139197" y="316096"/>
                  <a:pt x="134471" y="318371"/>
                </a:cubicBezTo>
                <a:cubicBezTo>
                  <a:pt x="134471" y="318371"/>
                  <a:pt x="134471" y="318371"/>
                  <a:pt x="129128" y="307266"/>
                </a:cubicBezTo>
                <a:cubicBezTo>
                  <a:pt x="129128" y="307266"/>
                  <a:pt x="134471" y="318371"/>
                  <a:pt x="138580" y="302718"/>
                </a:cubicBezTo>
                <a:close/>
                <a:moveTo>
                  <a:pt x="1286241" y="301891"/>
                </a:moveTo>
                <a:lnTo>
                  <a:pt x="1291584" y="312996"/>
                </a:lnTo>
                <a:lnTo>
                  <a:pt x="1296928" y="324100"/>
                </a:lnTo>
                <a:lnTo>
                  <a:pt x="1282428" y="317402"/>
                </a:lnTo>
                <a:cubicBezTo>
                  <a:pt x="1282428" y="317402"/>
                  <a:pt x="1282428" y="317402"/>
                  <a:pt x="1277084" y="306298"/>
                </a:cubicBezTo>
                <a:close/>
                <a:moveTo>
                  <a:pt x="785687" y="301123"/>
                </a:moveTo>
                <a:lnTo>
                  <a:pt x="788574" y="307122"/>
                </a:lnTo>
                <a:cubicBezTo>
                  <a:pt x="785816" y="301391"/>
                  <a:pt x="785816" y="301391"/>
                  <a:pt x="785816" y="301391"/>
                </a:cubicBezTo>
                <a:close/>
                <a:moveTo>
                  <a:pt x="1319349" y="299635"/>
                </a:moveTo>
                <a:cubicBezTo>
                  <a:pt x="1324693" y="310739"/>
                  <a:pt x="1324693" y="310739"/>
                  <a:pt x="1324693" y="310739"/>
                </a:cubicBezTo>
                <a:cubicBezTo>
                  <a:pt x="1324693" y="310739"/>
                  <a:pt x="1324693" y="310739"/>
                  <a:pt x="1315241" y="315288"/>
                </a:cubicBezTo>
                <a:lnTo>
                  <a:pt x="1309897" y="304183"/>
                </a:lnTo>
                <a:cubicBezTo>
                  <a:pt x="1319349" y="299635"/>
                  <a:pt x="1319349" y="299635"/>
                  <a:pt x="1319349" y="299635"/>
                </a:cubicBezTo>
                <a:close/>
                <a:moveTo>
                  <a:pt x="749949" y="297916"/>
                </a:moveTo>
                <a:cubicBezTo>
                  <a:pt x="749949" y="297916"/>
                  <a:pt x="749949" y="297916"/>
                  <a:pt x="750617" y="299304"/>
                </a:cubicBezTo>
                <a:lnTo>
                  <a:pt x="753080" y="304423"/>
                </a:lnTo>
                <a:lnTo>
                  <a:pt x="753039" y="304336"/>
                </a:lnTo>
                <a:cubicBezTo>
                  <a:pt x="753289" y="304856"/>
                  <a:pt x="753957" y="306244"/>
                  <a:pt x="755293" y="309021"/>
                </a:cubicBezTo>
                <a:lnTo>
                  <a:pt x="746136" y="313427"/>
                </a:lnTo>
                <a:lnTo>
                  <a:pt x="751652" y="324889"/>
                </a:lnTo>
                <a:cubicBezTo>
                  <a:pt x="754324" y="330441"/>
                  <a:pt x="755659" y="333217"/>
                  <a:pt x="755183" y="335156"/>
                </a:cubicBezTo>
                <a:lnTo>
                  <a:pt x="754889" y="335366"/>
                </a:lnTo>
                <a:lnTo>
                  <a:pt x="750413" y="334032"/>
                </a:lnTo>
                <a:cubicBezTo>
                  <a:pt x="747456" y="333746"/>
                  <a:pt x="745167" y="334847"/>
                  <a:pt x="747839" y="340400"/>
                </a:cubicBezTo>
                <a:lnTo>
                  <a:pt x="754889" y="335366"/>
                </a:lnTo>
                <a:lnTo>
                  <a:pt x="756995" y="335993"/>
                </a:lnTo>
                <a:lnTo>
                  <a:pt x="753801" y="329355"/>
                </a:lnTo>
                <a:lnTo>
                  <a:pt x="753906" y="329574"/>
                </a:lnTo>
                <a:cubicBezTo>
                  <a:pt x="753656" y="329053"/>
                  <a:pt x="752988" y="327665"/>
                  <a:pt x="751652" y="324889"/>
                </a:cubicBezTo>
                <a:lnTo>
                  <a:pt x="760809" y="320483"/>
                </a:lnTo>
                <a:cubicBezTo>
                  <a:pt x="751652" y="324889"/>
                  <a:pt x="751652" y="324889"/>
                  <a:pt x="746136" y="313427"/>
                </a:cubicBezTo>
                <a:cubicBezTo>
                  <a:pt x="755293" y="309021"/>
                  <a:pt x="755293" y="309021"/>
                  <a:pt x="755293" y="309021"/>
                </a:cubicBezTo>
                <a:cubicBezTo>
                  <a:pt x="764449" y="304614"/>
                  <a:pt x="764449" y="304614"/>
                  <a:pt x="749949" y="297916"/>
                </a:cubicBezTo>
                <a:close/>
                <a:moveTo>
                  <a:pt x="783058" y="295660"/>
                </a:moveTo>
                <a:cubicBezTo>
                  <a:pt x="779417" y="311528"/>
                  <a:pt x="773901" y="300066"/>
                  <a:pt x="773901" y="300066"/>
                </a:cubicBezTo>
                <a:cubicBezTo>
                  <a:pt x="783058" y="295660"/>
                  <a:pt x="783058" y="295660"/>
                  <a:pt x="783058" y="295660"/>
                </a:cubicBezTo>
                <a:close/>
                <a:moveTo>
                  <a:pt x="783058" y="295660"/>
                </a:moveTo>
                <a:cubicBezTo>
                  <a:pt x="784437" y="298525"/>
                  <a:pt x="785126" y="299958"/>
                  <a:pt x="785471" y="300675"/>
                </a:cubicBezTo>
                <a:lnTo>
                  <a:pt x="785687" y="301123"/>
                </a:lnTo>
                <a:close/>
                <a:moveTo>
                  <a:pt x="783058" y="295660"/>
                </a:moveTo>
                <a:cubicBezTo>
                  <a:pt x="792215" y="291254"/>
                  <a:pt x="797730" y="302716"/>
                  <a:pt x="797730" y="302716"/>
                </a:cubicBezTo>
                <a:cubicBezTo>
                  <a:pt x="797730" y="302716"/>
                  <a:pt x="797730" y="302716"/>
                  <a:pt x="783058" y="295660"/>
                </a:cubicBezTo>
                <a:close/>
                <a:moveTo>
                  <a:pt x="612295" y="295337"/>
                </a:moveTo>
                <a:lnTo>
                  <a:pt x="626795" y="302036"/>
                </a:lnTo>
                <a:cubicBezTo>
                  <a:pt x="626795" y="302036"/>
                  <a:pt x="617638" y="306442"/>
                  <a:pt x="612295" y="295337"/>
                </a:cubicBezTo>
                <a:close/>
                <a:moveTo>
                  <a:pt x="1271741" y="295193"/>
                </a:moveTo>
                <a:cubicBezTo>
                  <a:pt x="1273077" y="297969"/>
                  <a:pt x="1273745" y="299358"/>
                  <a:pt x="1273995" y="299878"/>
                </a:cubicBezTo>
                <a:lnTo>
                  <a:pt x="1273890" y="299660"/>
                </a:lnTo>
                <a:close/>
                <a:moveTo>
                  <a:pt x="498592" y="294908"/>
                </a:moveTo>
                <a:lnTo>
                  <a:pt x="503935" y="306013"/>
                </a:lnTo>
                <a:cubicBezTo>
                  <a:pt x="498592" y="294908"/>
                  <a:pt x="498592" y="294908"/>
                  <a:pt x="498592" y="294908"/>
                </a:cubicBezTo>
                <a:close/>
                <a:moveTo>
                  <a:pt x="498592" y="294908"/>
                </a:moveTo>
                <a:lnTo>
                  <a:pt x="513092" y="301607"/>
                </a:lnTo>
                <a:cubicBezTo>
                  <a:pt x="513092" y="301607"/>
                  <a:pt x="513092" y="301607"/>
                  <a:pt x="498592" y="294908"/>
                </a:cubicBezTo>
                <a:close/>
                <a:moveTo>
                  <a:pt x="531405" y="292794"/>
                </a:moveTo>
                <a:lnTo>
                  <a:pt x="533551" y="297253"/>
                </a:lnTo>
                <a:lnTo>
                  <a:pt x="533409" y="296958"/>
                </a:lnTo>
                <a:cubicBezTo>
                  <a:pt x="532741" y="295570"/>
                  <a:pt x="531405" y="292794"/>
                  <a:pt x="531405" y="292794"/>
                </a:cubicBezTo>
                <a:close/>
                <a:moveTo>
                  <a:pt x="190001" y="291649"/>
                </a:moveTo>
                <a:lnTo>
                  <a:pt x="180845" y="296055"/>
                </a:lnTo>
                <a:cubicBezTo>
                  <a:pt x="180845" y="296055"/>
                  <a:pt x="180845" y="296055"/>
                  <a:pt x="190001" y="291649"/>
                </a:cubicBezTo>
                <a:close/>
                <a:moveTo>
                  <a:pt x="849152" y="291647"/>
                </a:moveTo>
                <a:lnTo>
                  <a:pt x="851298" y="296106"/>
                </a:lnTo>
                <a:lnTo>
                  <a:pt x="851156" y="295811"/>
                </a:lnTo>
                <a:cubicBezTo>
                  <a:pt x="850488" y="294423"/>
                  <a:pt x="849152" y="291647"/>
                  <a:pt x="849152" y="291647"/>
                </a:cubicBezTo>
                <a:close/>
                <a:moveTo>
                  <a:pt x="849152" y="291647"/>
                </a:moveTo>
                <a:lnTo>
                  <a:pt x="839996" y="296053"/>
                </a:lnTo>
                <a:lnTo>
                  <a:pt x="830839" y="300460"/>
                </a:lnTo>
                <a:cubicBezTo>
                  <a:pt x="830839" y="300460"/>
                  <a:pt x="830839" y="300460"/>
                  <a:pt x="836182" y="311564"/>
                </a:cubicBezTo>
                <a:cubicBezTo>
                  <a:pt x="832369" y="327074"/>
                  <a:pt x="841526" y="322668"/>
                  <a:pt x="841526" y="322668"/>
                </a:cubicBezTo>
                <a:lnTo>
                  <a:pt x="836182" y="311564"/>
                </a:lnTo>
                <a:cubicBezTo>
                  <a:pt x="845339" y="307158"/>
                  <a:pt x="830839" y="300460"/>
                  <a:pt x="839996" y="296053"/>
                </a:cubicBezTo>
                <a:lnTo>
                  <a:pt x="845339" y="307158"/>
                </a:lnTo>
                <a:cubicBezTo>
                  <a:pt x="854496" y="302751"/>
                  <a:pt x="854496" y="302751"/>
                  <a:pt x="854496" y="302751"/>
                </a:cubicBezTo>
                <a:cubicBezTo>
                  <a:pt x="854496" y="302751"/>
                  <a:pt x="855832" y="305528"/>
                  <a:pt x="856500" y="306916"/>
                </a:cubicBezTo>
                <a:lnTo>
                  <a:pt x="856645" y="307218"/>
                </a:lnTo>
                <a:lnTo>
                  <a:pt x="859839" y="313856"/>
                </a:lnTo>
                <a:cubicBezTo>
                  <a:pt x="859839" y="313856"/>
                  <a:pt x="859839" y="313856"/>
                  <a:pt x="859171" y="312468"/>
                </a:cubicBezTo>
                <a:lnTo>
                  <a:pt x="856667" y="307264"/>
                </a:lnTo>
                <a:lnTo>
                  <a:pt x="856750" y="307436"/>
                </a:lnTo>
                <a:cubicBezTo>
                  <a:pt x="856500" y="306916"/>
                  <a:pt x="855832" y="305528"/>
                  <a:pt x="854496" y="302751"/>
                </a:cubicBezTo>
                <a:lnTo>
                  <a:pt x="851298" y="296106"/>
                </a:lnTo>
                <a:lnTo>
                  <a:pt x="851407" y="296332"/>
                </a:lnTo>
                <a:cubicBezTo>
                  <a:pt x="851156" y="295811"/>
                  <a:pt x="850488" y="294423"/>
                  <a:pt x="849152" y="291647"/>
                </a:cubicBezTo>
                <a:close/>
                <a:moveTo>
                  <a:pt x="621451" y="290931"/>
                </a:moveTo>
                <a:lnTo>
                  <a:pt x="612295" y="295337"/>
                </a:lnTo>
                <a:lnTo>
                  <a:pt x="617638" y="306442"/>
                </a:lnTo>
                <a:lnTo>
                  <a:pt x="608481" y="310848"/>
                </a:lnTo>
                <a:cubicBezTo>
                  <a:pt x="608481" y="310848"/>
                  <a:pt x="608481" y="310848"/>
                  <a:pt x="599325" y="315254"/>
                </a:cubicBezTo>
                <a:cubicBezTo>
                  <a:pt x="600661" y="318030"/>
                  <a:pt x="601329" y="319418"/>
                  <a:pt x="601663" y="320112"/>
                </a:cubicBezTo>
                <a:lnTo>
                  <a:pt x="601727" y="320246"/>
                </a:lnTo>
                <a:lnTo>
                  <a:pt x="601997" y="320806"/>
                </a:lnTo>
                <a:cubicBezTo>
                  <a:pt x="601997" y="320806"/>
                  <a:pt x="601997" y="320806"/>
                  <a:pt x="604668" y="326358"/>
                </a:cubicBezTo>
                <a:lnTo>
                  <a:pt x="595216" y="330907"/>
                </a:lnTo>
                <a:cubicBezTo>
                  <a:pt x="595216" y="330907"/>
                  <a:pt x="595216" y="330907"/>
                  <a:pt x="595906" y="332339"/>
                </a:cubicBezTo>
                <a:lnTo>
                  <a:pt x="598596" y="337931"/>
                </a:lnTo>
                <a:lnTo>
                  <a:pt x="598405" y="337533"/>
                </a:lnTo>
                <a:cubicBezTo>
                  <a:pt x="598664" y="338071"/>
                  <a:pt x="599353" y="339504"/>
                  <a:pt x="600732" y="342369"/>
                </a:cubicBezTo>
                <a:lnTo>
                  <a:pt x="610184" y="337821"/>
                </a:lnTo>
                <a:lnTo>
                  <a:pt x="604668" y="326358"/>
                </a:lnTo>
                <a:lnTo>
                  <a:pt x="613825" y="321952"/>
                </a:lnTo>
                <a:cubicBezTo>
                  <a:pt x="622981" y="317546"/>
                  <a:pt x="622981" y="317546"/>
                  <a:pt x="622981" y="317546"/>
                </a:cubicBezTo>
                <a:cubicBezTo>
                  <a:pt x="622981" y="317546"/>
                  <a:pt x="622981" y="317546"/>
                  <a:pt x="617638" y="306442"/>
                </a:cubicBezTo>
                <a:lnTo>
                  <a:pt x="626795" y="302036"/>
                </a:lnTo>
                <a:cubicBezTo>
                  <a:pt x="626795" y="302036"/>
                  <a:pt x="626795" y="302036"/>
                  <a:pt x="621451" y="290931"/>
                </a:cubicBezTo>
                <a:close/>
                <a:moveTo>
                  <a:pt x="166049" y="289499"/>
                </a:moveTo>
                <a:lnTo>
                  <a:pt x="171393" y="300604"/>
                </a:lnTo>
                <a:lnTo>
                  <a:pt x="162236" y="305010"/>
                </a:lnTo>
                <a:lnTo>
                  <a:pt x="156893" y="293906"/>
                </a:lnTo>
                <a:lnTo>
                  <a:pt x="166049" y="289499"/>
                </a:lnTo>
                <a:cubicBezTo>
                  <a:pt x="156893" y="293906"/>
                  <a:pt x="171393" y="300604"/>
                  <a:pt x="166049" y="289499"/>
                </a:cubicBezTo>
                <a:close/>
                <a:moveTo>
                  <a:pt x="211404" y="289256"/>
                </a:moveTo>
                <a:lnTo>
                  <a:pt x="211487" y="289428"/>
                </a:lnTo>
                <a:lnTo>
                  <a:pt x="213658" y="293941"/>
                </a:lnTo>
                <a:cubicBezTo>
                  <a:pt x="212322" y="291165"/>
                  <a:pt x="211654" y="289777"/>
                  <a:pt x="211404" y="289256"/>
                </a:cubicBezTo>
                <a:close/>
                <a:moveTo>
                  <a:pt x="654560" y="288675"/>
                </a:moveTo>
                <a:cubicBezTo>
                  <a:pt x="654560" y="288675"/>
                  <a:pt x="654560" y="288675"/>
                  <a:pt x="659903" y="299779"/>
                </a:cubicBezTo>
                <a:lnTo>
                  <a:pt x="645403" y="293081"/>
                </a:lnTo>
                <a:cubicBezTo>
                  <a:pt x="650747" y="304185"/>
                  <a:pt x="650747" y="304185"/>
                  <a:pt x="659903" y="299779"/>
                </a:cubicBezTo>
                <a:cubicBezTo>
                  <a:pt x="659903" y="299779"/>
                  <a:pt x="659903" y="299779"/>
                  <a:pt x="654560" y="288675"/>
                </a:cubicBezTo>
                <a:close/>
                <a:moveTo>
                  <a:pt x="1256773" y="288279"/>
                </a:moveTo>
                <a:cubicBezTo>
                  <a:pt x="1256773" y="288279"/>
                  <a:pt x="1256773" y="288279"/>
                  <a:pt x="1247616" y="292685"/>
                </a:cubicBezTo>
                <a:close/>
                <a:moveTo>
                  <a:pt x="199158" y="287243"/>
                </a:moveTo>
                <a:lnTo>
                  <a:pt x="204501" y="298347"/>
                </a:lnTo>
                <a:cubicBezTo>
                  <a:pt x="204501" y="298347"/>
                  <a:pt x="204501" y="298347"/>
                  <a:pt x="199158" y="287243"/>
                </a:cubicBezTo>
                <a:close/>
                <a:moveTo>
                  <a:pt x="142221" y="286849"/>
                </a:moveTo>
                <a:lnTo>
                  <a:pt x="147736" y="298312"/>
                </a:lnTo>
                <a:cubicBezTo>
                  <a:pt x="147736" y="298312"/>
                  <a:pt x="147736" y="298312"/>
                  <a:pt x="146592" y="298863"/>
                </a:cubicBezTo>
                <a:lnTo>
                  <a:pt x="144989" y="299634"/>
                </a:lnTo>
                <a:lnTo>
                  <a:pt x="138580" y="302718"/>
                </a:lnTo>
                <a:cubicBezTo>
                  <a:pt x="138580" y="302718"/>
                  <a:pt x="138580" y="302718"/>
                  <a:pt x="133064" y="291256"/>
                </a:cubicBezTo>
                <a:close/>
                <a:moveTo>
                  <a:pt x="1290054" y="286381"/>
                </a:moveTo>
                <a:cubicBezTo>
                  <a:pt x="1299211" y="281975"/>
                  <a:pt x="1295397" y="297485"/>
                  <a:pt x="1295397" y="297485"/>
                </a:cubicBezTo>
                <a:cubicBezTo>
                  <a:pt x="1295397" y="297485"/>
                  <a:pt x="1295397" y="297485"/>
                  <a:pt x="1290054" y="286381"/>
                </a:cubicBezTo>
                <a:close/>
                <a:moveTo>
                  <a:pt x="1176056" y="286094"/>
                </a:moveTo>
                <a:cubicBezTo>
                  <a:pt x="1181399" y="297198"/>
                  <a:pt x="1176056" y="286094"/>
                  <a:pt x="1181399" y="297198"/>
                </a:cubicBezTo>
                <a:cubicBezTo>
                  <a:pt x="1181399" y="297198"/>
                  <a:pt x="1181399" y="297198"/>
                  <a:pt x="1190851" y="292650"/>
                </a:cubicBezTo>
                <a:cubicBezTo>
                  <a:pt x="1181399" y="297198"/>
                  <a:pt x="1181399" y="297198"/>
                  <a:pt x="1176056" y="286094"/>
                </a:cubicBezTo>
                <a:close/>
                <a:moveTo>
                  <a:pt x="1322686" y="286063"/>
                </a:moveTo>
                <a:cubicBezTo>
                  <a:pt x="1324499" y="286901"/>
                  <a:pt x="1325834" y="289677"/>
                  <a:pt x="1328506" y="295229"/>
                </a:cubicBezTo>
                <a:cubicBezTo>
                  <a:pt x="1328506" y="295229"/>
                  <a:pt x="1319349" y="299635"/>
                  <a:pt x="1314006" y="288531"/>
                </a:cubicBezTo>
                <a:cubicBezTo>
                  <a:pt x="1318584" y="286328"/>
                  <a:pt x="1320874" y="285226"/>
                  <a:pt x="1322686" y="286063"/>
                </a:cubicBezTo>
                <a:close/>
                <a:moveTo>
                  <a:pt x="1319857" y="285715"/>
                </a:moveTo>
                <a:lnTo>
                  <a:pt x="1318584" y="286328"/>
                </a:lnTo>
                <a:cubicBezTo>
                  <a:pt x="1318584" y="286328"/>
                  <a:pt x="1318584" y="286328"/>
                  <a:pt x="1314006" y="288531"/>
                </a:cubicBezTo>
                <a:close/>
                <a:moveTo>
                  <a:pt x="1323163" y="284125"/>
                </a:moveTo>
                <a:cubicBezTo>
                  <a:pt x="1323163" y="284125"/>
                  <a:pt x="1323163" y="284125"/>
                  <a:pt x="1322018" y="284675"/>
                </a:cubicBezTo>
                <a:lnTo>
                  <a:pt x="1319857" y="285715"/>
                </a:lnTo>
                <a:close/>
                <a:moveTo>
                  <a:pt x="1323163" y="284125"/>
                </a:moveTo>
                <a:cubicBezTo>
                  <a:pt x="1324499" y="286901"/>
                  <a:pt x="1325167" y="288289"/>
                  <a:pt x="1325417" y="288809"/>
                </a:cubicBezTo>
                <a:lnTo>
                  <a:pt x="1325292" y="288550"/>
                </a:lnTo>
                <a:lnTo>
                  <a:pt x="1325167" y="288289"/>
                </a:lnTo>
                <a:cubicBezTo>
                  <a:pt x="1324499" y="286901"/>
                  <a:pt x="1323163" y="284125"/>
                  <a:pt x="1323163" y="284125"/>
                </a:cubicBezTo>
                <a:close/>
                <a:moveTo>
                  <a:pt x="867761" y="282693"/>
                </a:moveTo>
                <a:lnTo>
                  <a:pt x="873104" y="293797"/>
                </a:lnTo>
                <a:cubicBezTo>
                  <a:pt x="873104" y="293797"/>
                  <a:pt x="873104" y="293797"/>
                  <a:pt x="867761" y="282693"/>
                </a:cubicBezTo>
                <a:close/>
                <a:moveTo>
                  <a:pt x="184658" y="280545"/>
                </a:moveTo>
                <a:cubicBezTo>
                  <a:pt x="184658" y="280545"/>
                  <a:pt x="180845" y="296055"/>
                  <a:pt x="190001" y="291649"/>
                </a:cubicBezTo>
                <a:cubicBezTo>
                  <a:pt x="190001" y="291649"/>
                  <a:pt x="180845" y="296055"/>
                  <a:pt x="175501" y="284951"/>
                </a:cubicBezTo>
                <a:close/>
                <a:moveTo>
                  <a:pt x="786871" y="280149"/>
                </a:moveTo>
                <a:lnTo>
                  <a:pt x="792215" y="291254"/>
                </a:lnTo>
                <a:cubicBezTo>
                  <a:pt x="786871" y="280149"/>
                  <a:pt x="786871" y="280149"/>
                  <a:pt x="786871" y="280149"/>
                </a:cubicBezTo>
                <a:close/>
                <a:moveTo>
                  <a:pt x="876917" y="278287"/>
                </a:moveTo>
                <a:lnTo>
                  <a:pt x="882261" y="289391"/>
                </a:lnTo>
                <a:cubicBezTo>
                  <a:pt x="882261" y="289391"/>
                  <a:pt x="882261" y="289391"/>
                  <a:pt x="876917" y="278287"/>
                </a:cubicBezTo>
                <a:close/>
                <a:moveTo>
                  <a:pt x="1251430" y="277175"/>
                </a:moveTo>
                <a:lnTo>
                  <a:pt x="1242273" y="281581"/>
                </a:lnTo>
                <a:cubicBezTo>
                  <a:pt x="1251430" y="277175"/>
                  <a:pt x="1251430" y="277175"/>
                  <a:pt x="1251430" y="277175"/>
                </a:cubicBezTo>
                <a:close/>
                <a:moveTo>
                  <a:pt x="966791" y="276065"/>
                </a:moveTo>
                <a:lnTo>
                  <a:pt x="957635" y="280472"/>
                </a:lnTo>
                <a:cubicBezTo>
                  <a:pt x="957635" y="280472"/>
                  <a:pt x="957635" y="280472"/>
                  <a:pt x="966791" y="276065"/>
                </a:cubicBezTo>
                <a:close/>
                <a:moveTo>
                  <a:pt x="760961" y="273173"/>
                </a:moveTo>
                <a:lnTo>
                  <a:pt x="761069" y="273399"/>
                </a:lnTo>
                <a:lnTo>
                  <a:pt x="763215" y="277858"/>
                </a:lnTo>
                <a:cubicBezTo>
                  <a:pt x="761879" y="275081"/>
                  <a:pt x="761211" y="273693"/>
                  <a:pt x="760961" y="273173"/>
                </a:cubicBezTo>
                <a:close/>
                <a:moveTo>
                  <a:pt x="658373" y="273164"/>
                </a:moveTo>
                <a:lnTo>
                  <a:pt x="649216" y="277571"/>
                </a:lnTo>
                <a:cubicBezTo>
                  <a:pt x="658373" y="273164"/>
                  <a:pt x="658373" y="273164"/>
                  <a:pt x="663717" y="284269"/>
                </a:cubicBezTo>
                <a:cubicBezTo>
                  <a:pt x="663717" y="284269"/>
                  <a:pt x="663717" y="284269"/>
                  <a:pt x="658373" y="273164"/>
                </a:cubicBezTo>
                <a:close/>
                <a:moveTo>
                  <a:pt x="1317819" y="273020"/>
                </a:moveTo>
                <a:cubicBezTo>
                  <a:pt x="1332319" y="279718"/>
                  <a:pt x="1332319" y="279718"/>
                  <a:pt x="1323163" y="284125"/>
                </a:cubicBezTo>
                <a:cubicBezTo>
                  <a:pt x="1323163" y="284125"/>
                  <a:pt x="1323163" y="284125"/>
                  <a:pt x="1317819" y="273020"/>
                </a:cubicBezTo>
                <a:close/>
                <a:moveTo>
                  <a:pt x="202971" y="271733"/>
                </a:moveTo>
                <a:cubicBezTo>
                  <a:pt x="202971" y="271733"/>
                  <a:pt x="202971" y="271733"/>
                  <a:pt x="203639" y="273121"/>
                </a:cubicBezTo>
                <a:lnTo>
                  <a:pt x="203963" y="273793"/>
                </a:lnTo>
                <a:lnTo>
                  <a:pt x="205309" y="276591"/>
                </a:lnTo>
                <a:lnTo>
                  <a:pt x="205457" y="276897"/>
                </a:lnTo>
                <a:lnTo>
                  <a:pt x="208315" y="282837"/>
                </a:lnTo>
                <a:cubicBezTo>
                  <a:pt x="208315" y="282837"/>
                  <a:pt x="208315" y="282837"/>
                  <a:pt x="208983" y="284225"/>
                </a:cubicBezTo>
                <a:lnTo>
                  <a:pt x="209693" y="285700"/>
                </a:lnTo>
                <a:lnTo>
                  <a:pt x="210653" y="287695"/>
                </a:lnTo>
                <a:lnTo>
                  <a:pt x="210702" y="287798"/>
                </a:lnTo>
                <a:lnTo>
                  <a:pt x="211221" y="288876"/>
                </a:lnTo>
                <a:lnTo>
                  <a:pt x="211320" y="289083"/>
                </a:lnTo>
                <a:cubicBezTo>
                  <a:pt x="211654" y="289777"/>
                  <a:pt x="212322" y="291165"/>
                  <a:pt x="213658" y="293941"/>
                </a:cubicBezTo>
                <a:cubicBezTo>
                  <a:pt x="213658" y="293941"/>
                  <a:pt x="212322" y="291165"/>
                  <a:pt x="211654" y="289777"/>
                </a:cubicBezTo>
                <a:lnTo>
                  <a:pt x="211487" y="289428"/>
                </a:lnTo>
                <a:lnTo>
                  <a:pt x="211221" y="288876"/>
                </a:lnTo>
                <a:lnTo>
                  <a:pt x="210987" y="288389"/>
                </a:lnTo>
                <a:lnTo>
                  <a:pt x="210702" y="287798"/>
                </a:lnTo>
                <a:lnTo>
                  <a:pt x="209693" y="285700"/>
                </a:lnTo>
                <a:lnTo>
                  <a:pt x="208315" y="282837"/>
                </a:lnTo>
                <a:cubicBezTo>
                  <a:pt x="205643" y="277285"/>
                  <a:pt x="205643" y="277285"/>
                  <a:pt x="205643" y="277285"/>
                </a:cubicBezTo>
                <a:lnTo>
                  <a:pt x="205457" y="276897"/>
                </a:lnTo>
                <a:lnTo>
                  <a:pt x="203963" y="273793"/>
                </a:lnTo>
                <a:close/>
                <a:moveTo>
                  <a:pt x="509235" y="270156"/>
                </a:moveTo>
                <a:cubicBezTo>
                  <a:pt x="509494" y="270693"/>
                  <a:pt x="510183" y="272126"/>
                  <a:pt x="511562" y="274992"/>
                </a:cubicBezTo>
                <a:lnTo>
                  <a:pt x="509303" y="270298"/>
                </a:lnTo>
                <a:close/>
                <a:moveTo>
                  <a:pt x="1009229" y="269761"/>
                </a:moveTo>
                <a:lnTo>
                  <a:pt x="1000072" y="274167"/>
                </a:lnTo>
                <a:cubicBezTo>
                  <a:pt x="1000072" y="274167"/>
                  <a:pt x="1000072" y="274167"/>
                  <a:pt x="1009229" y="269761"/>
                </a:cubicBezTo>
                <a:close/>
                <a:moveTo>
                  <a:pt x="952291" y="269367"/>
                </a:moveTo>
                <a:cubicBezTo>
                  <a:pt x="957635" y="280472"/>
                  <a:pt x="957635" y="280472"/>
                  <a:pt x="957635" y="280472"/>
                </a:cubicBezTo>
                <a:close/>
                <a:moveTo>
                  <a:pt x="496889" y="267936"/>
                </a:moveTo>
                <a:cubicBezTo>
                  <a:pt x="502405" y="279398"/>
                  <a:pt x="511562" y="274992"/>
                  <a:pt x="511562" y="274992"/>
                </a:cubicBezTo>
                <a:lnTo>
                  <a:pt x="502405" y="279398"/>
                </a:lnTo>
                <a:close/>
                <a:moveTo>
                  <a:pt x="1303147" y="265964"/>
                </a:moveTo>
                <a:cubicBezTo>
                  <a:pt x="1304526" y="268830"/>
                  <a:pt x="1305216" y="270262"/>
                  <a:pt x="1305474" y="270800"/>
                </a:cubicBezTo>
                <a:lnTo>
                  <a:pt x="1305327" y="270495"/>
                </a:lnTo>
                <a:close/>
                <a:moveTo>
                  <a:pt x="1189149" y="265677"/>
                </a:moveTo>
                <a:cubicBezTo>
                  <a:pt x="1179992" y="270083"/>
                  <a:pt x="1179992" y="270083"/>
                  <a:pt x="1179992" y="270083"/>
                </a:cubicBezTo>
                <a:lnTo>
                  <a:pt x="1185508" y="281546"/>
                </a:lnTo>
                <a:cubicBezTo>
                  <a:pt x="1179992" y="270083"/>
                  <a:pt x="1185508" y="281546"/>
                  <a:pt x="1194664" y="277140"/>
                </a:cubicBezTo>
                <a:lnTo>
                  <a:pt x="1179992" y="270083"/>
                </a:lnTo>
                <a:close/>
                <a:moveTo>
                  <a:pt x="790684" y="264639"/>
                </a:moveTo>
                <a:lnTo>
                  <a:pt x="781528" y="269045"/>
                </a:lnTo>
                <a:cubicBezTo>
                  <a:pt x="781528" y="269045"/>
                  <a:pt x="781528" y="269045"/>
                  <a:pt x="790684" y="264639"/>
                </a:cubicBezTo>
                <a:close/>
                <a:moveTo>
                  <a:pt x="506046" y="263529"/>
                </a:moveTo>
                <a:lnTo>
                  <a:pt x="509303" y="270298"/>
                </a:lnTo>
                <a:lnTo>
                  <a:pt x="509494" y="270693"/>
                </a:lnTo>
                <a:cubicBezTo>
                  <a:pt x="510183" y="272126"/>
                  <a:pt x="511562" y="274992"/>
                  <a:pt x="511562" y="274992"/>
                </a:cubicBezTo>
                <a:cubicBezTo>
                  <a:pt x="506046" y="263529"/>
                  <a:pt x="506046" y="263529"/>
                  <a:pt x="496889" y="267936"/>
                </a:cubicBezTo>
                <a:close/>
                <a:moveTo>
                  <a:pt x="539327" y="261631"/>
                </a:moveTo>
                <a:cubicBezTo>
                  <a:pt x="544670" y="272735"/>
                  <a:pt x="544670" y="272735"/>
                  <a:pt x="544670" y="272735"/>
                </a:cubicBezTo>
                <a:cubicBezTo>
                  <a:pt x="539327" y="261631"/>
                  <a:pt x="539327" y="261631"/>
                  <a:pt x="539327" y="261631"/>
                </a:cubicBezTo>
                <a:close/>
                <a:moveTo>
                  <a:pt x="970604" y="260555"/>
                </a:moveTo>
                <a:lnTo>
                  <a:pt x="961448" y="264961"/>
                </a:lnTo>
                <a:cubicBezTo>
                  <a:pt x="961448" y="264961"/>
                  <a:pt x="961448" y="264961"/>
                  <a:pt x="970604" y="260555"/>
                </a:cubicBezTo>
                <a:close/>
                <a:moveTo>
                  <a:pt x="845616" y="260107"/>
                </a:moveTo>
                <a:lnTo>
                  <a:pt x="845741" y="260368"/>
                </a:lnTo>
                <a:cubicBezTo>
                  <a:pt x="846409" y="261756"/>
                  <a:pt x="847745" y="264532"/>
                  <a:pt x="847745" y="264532"/>
                </a:cubicBezTo>
                <a:close/>
                <a:moveTo>
                  <a:pt x="515203" y="259123"/>
                </a:moveTo>
                <a:lnTo>
                  <a:pt x="506046" y="263529"/>
                </a:lnTo>
                <a:cubicBezTo>
                  <a:pt x="506046" y="263529"/>
                  <a:pt x="506046" y="263529"/>
                  <a:pt x="515203" y="259123"/>
                </a:cubicBezTo>
                <a:close/>
                <a:moveTo>
                  <a:pt x="776184" y="257941"/>
                </a:moveTo>
                <a:cubicBezTo>
                  <a:pt x="781528" y="269045"/>
                  <a:pt x="781528" y="269045"/>
                  <a:pt x="781528" y="269045"/>
                </a:cubicBezTo>
                <a:close/>
                <a:moveTo>
                  <a:pt x="956104" y="253857"/>
                </a:moveTo>
                <a:cubicBezTo>
                  <a:pt x="956104" y="253857"/>
                  <a:pt x="956104" y="253857"/>
                  <a:pt x="961448" y="264961"/>
                </a:cubicBezTo>
                <a:cubicBezTo>
                  <a:pt x="952291" y="269367"/>
                  <a:pt x="952291" y="269367"/>
                  <a:pt x="952291" y="269367"/>
                </a:cubicBezTo>
                <a:cubicBezTo>
                  <a:pt x="952291" y="269367"/>
                  <a:pt x="952291" y="269367"/>
                  <a:pt x="957635" y="280472"/>
                </a:cubicBezTo>
                <a:cubicBezTo>
                  <a:pt x="966791" y="276065"/>
                  <a:pt x="966791" y="276065"/>
                  <a:pt x="966791" y="276065"/>
                </a:cubicBezTo>
                <a:cubicBezTo>
                  <a:pt x="961448" y="264961"/>
                  <a:pt x="961448" y="264961"/>
                  <a:pt x="952291" y="269367"/>
                </a:cubicBezTo>
                <a:cubicBezTo>
                  <a:pt x="961448" y="264961"/>
                  <a:pt x="961448" y="264961"/>
                  <a:pt x="961448" y="264961"/>
                </a:cubicBezTo>
                <a:cubicBezTo>
                  <a:pt x="970604" y="260555"/>
                  <a:pt x="970604" y="260555"/>
                  <a:pt x="970604" y="260555"/>
                </a:cubicBezTo>
                <a:close/>
                <a:moveTo>
                  <a:pt x="785341" y="253535"/>
                </a:moveTo>
                <a:lnTo>
                  <a:pt x="776184" y="257941"/>
                </a:lnTo>
                <a:cubicBezTo>
                  <a:pt x="776184" y="257941"/>
                  <a:pt x="776184" y="257941"/>
                  <a:pt x="785341" y="253535"/>
                </a:cubicBezTo>
                <a:close/>
                <a:moveTo>
                  <a:pt x="216064" y="251316"/>
                </a:moveTo>
                <a:lnTo>
                  <a:pt x="206908" y="255722"/>
                </a:lnTo>
                <a:lnTo>
                  <a:pt x="209197" y="254620"/>
                </a:lnTo>
                <a:lnTo>
                  <a:pt x="211486" y="253519"/>
                </a:lnTo>
                <a:cubicBezTo>
                  <a:pt x="211486" y="253519"/>
                  <a:pt x="211486" y="253519"/>
                  <a:pt x="216064" y="251316"/>
                </a:cubicBezTo>
                <a:close/>
                <a:moveTo>
                  <a:pt x="875215" y="251314"/>
                </a:moveTo>
                <a:cubicBezTo>
                  <a:pt x="880731" y="262776"/>
                  <a:pt x="880731" y="262776"/>
                  <a:pt x="880731" y="262776"/>
                </a:cubicBezTo>
                <a:close/>
                <a:moveTo>
                  <a:pt x="533811" y="250169"/>
                </a:moveTo>
                <a:cubicBezTo>
                  <a:pt x="533811" y="250169"/>
                  <a:pt x="533811" y="250169"/>
                  <a:pt x="539327" y="261631"/>
                </a:cubicBezTo>
                <a:lnTo>
                  <a:pt x="530170" y="266037"/>
                </a:lnTo>
                <a:lnTo>
                  <a:pt x="520718" y="270586"/>
                </a:lnTo>
                <a:cubicBezTo>
                  <a:pt x="520718" y="270586"/>
                  <a:pt x="535514" y="277142"/>
                  <a:pt x="526062" y="281690"/>
                </a:cubicBezTo>
                <a:cubicBezTo>
                  <a:pt x="526062" y="281690"/>
                  <a:pt x="526062" y="281690"/>
                  <a:pt x="535514" y="277142"/>
                </a:cubicBezTo>
                <a:lnTo>
                  <a:pt x="530170" y="266037"/>
                </a:lnTo>
                <a:lnTo>
                  <a:pt x="544670" y="272735"/>
                </a:lnTo>
                <a:lnTo>
                  <a:pt x="553827" y="268329"/>
                </a:lnTo>
                <a:lnTo>
                  <a:pt x="539327" y="261631"/>
                </a:lnTo>
                <a:cubicBezTo>
                  <a:pt x="539327" y="261631"/>
                  <a:pt x="539327" y="261631"/>
                  <a:pt x="548484" y="257225"/>
                </a:cubicBezTo>
                <a:cubicBezTo>
                  <a:pt x="539327" y="261631"/>
                  <a:pt x="533811" y="250169"/>
                  <a:pt x="533811" y="250169"/>
                </a:cubicBezTo>
                <a:close/>
                <a:moveTo>
                  <a:pt x="851558" y="249022"/>
                </a:moveTo>
                <a:lnTo>
                  <a:pt x="842402" y="253428"/>
                </a:lnTo>
                <a:lnTo>
                  <a:pt x="845616" y="260107"/>
                </a:lnTo>
                <a:lnTo>
                  <a:pt x="845491" y="259848"/>
                </a:lnTo>
                <a:cubicBezTo>
                  <a:pt x="845741" y="260368"/>
                  <a:pt x="846409" y="261756"/>
                  <a:pt x="847745" y="264532"/>
                </a:cubicBezTo>
                <a:cubicBezTo>
                  <a:pt x="847745" y="264532"/>
                  <a:pt x="847745" y="264532"/>
                  <a:pt x="838293" y="269081"/>
                </a:cubicBezTo>
                <a:cubicBezTo>
                  <a:pt x="838293" y="269081"/>
                  <a:pt x="838293" y="269081"/>
                  <a:pt x="843809" y="280543"/>
                </a:cubicBezTo>
                <a:cubicBezTo>
                  <a:pt x="843809" y="280543"/>
                  <a:pt x="843809" y="280543"/>
                  <a:pt x="853261" y="275995"/>
                </a:cubicBezTo>
                <a:cubicBezTo>
                  <a:pt x="853261" y="275995"/>
                  <a:pt x="853261" y="275995"/>
                  <a:pt x="858604" y="287099"/>
                </a:cubicBezTo>
                <a:lnTo>
                  <a:pt x="853261" y="275995"/>
                </a:lnTo>
                <a:cubicBezTo>
                  <a:pt x="853261" y="275995"/>
                  <a:pt x="853261" y="275995"/>
                  <a:pt x="847745" y="264532"/>
                </a:cubicBezTo>
                <a:cubicBezTo>
                  <a:pt x="856902" y="260126"/>
                  <a:pt x="856902" y="260126"/>
                  <a:pt x="856902" y="260126"/>
                </a:cubicBezTo>
                <a:close/>
                <a:moveTo>
                  <a:pt x="509859" y="248019"/>
                </a:moveTo>
                <a:lnTo>
                  <a:pt x="515203" y="259123"/>
                </a:lnTo>
                <a:cubicBezTo>
                  <a:pt x="509859" y="248019"/>
                  <a:pt x="509859" y="248019"/>
                  <a:pt x="509859" y="248019"/>
                </a:cubicBezTo>
                <a:close/>
                <a:moveTo>
                  <a:pt x="666123" y="241643"/>
                </a:moveTo>
                <a:lnTo>
                  <a:pt x="656966" y="246049"/>
                </a:lnTo>
                <a:cubicBezTo>
                  <a:pt x="656966" y="246049"/>
                  <a:pt x="656966" y="246049"/>
                  <a:pt x="662482" y="257512"/>
                </a:cubicBezTo>
                <a:lnTo>
                  <a:pt x="671638" y="253106"/>
                </a:lnTo>
                <a:cubicBezTo>
                  <a:pt x="671638" y="253106"/>
                  <a:pt x="671638" y="253106"/>
                  <a:pt x="666123" y="241643"/>
                </a:cubicBezTo>
                <a:close/>
                <a:moveTo>
                  <a:pt x="1298311" y="240940"/>
                </a:moveTo>
                <a:lnTo>
                  <a:pt x="1297039" y="241552"/>
                </a:lnTo>
                <a:cubicBezTo>
                  <a:pt x="1297039" y="241552"/>
                  <a:pt x="1297039" y="241552"/>
                  <a:pt x="1292460" y="243756"/>
                </a:cubicBezTo>
                <a:close/>
                <a:moveTo>
                  <a:pt x="756169" y="239780"/>
                </a:moveTo>
                <a:cubicBezTo>
                  <a:pt x="756169" y="239780"/>
                  <a:pt x="756169" y="239780"/>
                  <a:pt x="756837" y="241168"/>
                </a:cubicBezTo>
                <a:lnTo>
                  <a:pt x="759174" y="246027"/>
                </a:lnTo>
                <a:lnTo>
                  <a:pt x="759086" y="245843"/>
                </a:lnTo>
                <a:lnTo>
                  <a:pt x="761512" y="250885"/>
                </a:lnTo>
                <a:lnTo>
                  <a:pt x="752355" y="255291"/>
                </a:lnTo>
                <a:lnTo>
                  <a:pt x="757871" y="266753"/>
                </a:lnTo>
                <a:cubicBezTo>
                  <a:pt x="757871" y="266753"/>
                  <a:pt x="757871" y="266753"/>
                  <a:pt x="748419" y="271302"/>
                </a:cubicBezTo>
                <a:lnTo>
                  <a:pt x="753763" y="282406"/>
                </a:lnTo>
                <a:cubicBezTo>
                  <a:pt x="748419" y="271302"/>
                  <a:pt x="763215" y="277858"/>
                  <a:pt x="763215" y="277858"/>
                </a:cubicBezTo>
                <a:cubicBezTo>
                  <a:pt x="763215" y="277858"/>
                  <a:pt x="761879" y="275081"/>
                  <a:pt x="761211" y="273693"/>
                </a:cubicBezTo>
                <a:lnTo>
                  <a:pt x="761069" y="273399"/>
                </a:lnTo>
                <a:lnTo>
                  <a:pt x="757871" y="266753"/>
                </a:lnTo>
                <a:cubicBezTo>
                  <a:pt x="752355" y="255291"/>
                  <a:pt x="752355" y="255291"/>
                  <a:pt x="767028" y="262347"/>
                </a:cubicBezTo>
                <a:lnTo>
                  <a:pt x="761512" y="250885"/>
                </a:lnTo>
                <a:cubicBezTo>
                  <a:pt x="761512" y="250885"/>
                  <a:pt x="761512" y="250885"/>
                  <a:pt x="760844" y="249497"/>
                </a:cubicBezTo>
                <a:lnTo>
                  <a:pt x="758980" y="245622"/>
                </a:lnTo>
                <a:lnTo>
                  <a:pt x="758841" y="245333"/>
                </a:lnTo>
                <a:cubicBezTo>
                  <a:pt x="758841" y="245333"/>
                  <a:pt x="758841" y="245333"/>
                  <a:pt x="758507" y="244639"/>
                </a:cubicBezTo>
                <a:lnTo>
                  <a:pt x="758980" y="245622"/>
                </a:lnTo>
                <a:lnTo>
                  <a:pt x="759086" y="245843"/>
                </a:lnTo>
                <a:close/>
                <a:moveTo>
                  <a:pt x="1301617" y="239349"/>
                </a:moveTo>
                <a:cubicBezTo>
                  <a:pt x="1301617" y="239349"/>
                  <a:pt x="1301617" y="239349"/>
                  <a:pt x="1300472" y="239900"/>
                </a:cubicBezTo>
                <a:lnTo>
                  <a:pt x="1298311" y="240940"/>
                </a:lnTo>
                <a:close/>
                <a:moveTo>
                  <a:pt x="1301617" y="239349"/>
                </a:moveTo>
                <a:lnTo>
                  <a:pt x="1292460" y="243756"/>
                </a:lnTo>
                <a:cubicBezTo>
                  <a:pt x="1297803" y="254860"/>
                  <a:pt x="1292460" y="243756"/>
                  <a:pt x="1297803" y="254860"/>
                </a:cubicBezTo>
                <a:cubicBezTo>
                  <a:pt x="1292460" y="243756"/>
                  <a:pt x="1306960" y="250454"/>
                  <a:pt x="1306960" y="250454"/>
                </a:cubicBezTo>
                <a:lnTo>
                  <a:pt x="1303766" y="243815"/>
                </a:lnTo>
                <a:close/>
                <a:moveTo>
                  <a:pt x="537624" y="234658"/>
                </a:moveTo>
                <a:cubicBezTo>
                  <a:pt x="528468" y="239064"/>
                  <a:pt x="542968" y="245763"/>
                  <a:pt x="542968" y="245763"/>
                </a:cubicBezTo>
                <a:close/>
                <a:moveTo>
                  <a:pt x="511714" y="227682"/>
                </a:moveTo>
                <a:lnTo>
                  <a:pt x="511784" y="227828"/>
                </a:lnTo>
                <a:lnTo>
                  <a:pt x="513968" y="232366"/>
                </a:lnTo>
                <a:cubicBezTo>
                  <a:pt x="512632" y="229590"/>
                  <a:pt x="511964" y="228202"/>
                  <a:pt x="511714" y="227682"/>
                </a:cubicBezTo>
                <a:close/>
                <a:moveTo>
                  <a:pt x="850028" y="222407"/>
                </a:moveTo>
                <a:cubicBezTo>
                  <a:pt x="850028" y="222407"/>
                  <a:pt x="850028" y="222407"/>
                  <a:pt x="840871" y="226813"/>
                </a:cubicBezTo>
                <a:cubicBezTo>
                  <a:pt x="840871" y="226813"/>
                  <a:pt x="846215" y="237918"/>
                  <a:pt x="855371" y="233511"/>
                </a:cubicBezTo>
                <a:close/>
                <a:moveTo>
                  <a:pt x="883137" y="220151"/>
                </a:moveTo>
                <a:lnTo>
                  <a:pt x="873980" y="224557"/>
                </a:lnTo>
                <a:cubicBezTo>
                  <a:pt x="873980" y="224557"/>
                  <a:pt x="888480" y="231255"/>
                  <a:pt x="883137" y="220151"/>
                </a:cubicBezTo>
                <a:close/>
                <a:moveTo>
                  <a:pt x="1314586" y="219433"/>
                </a:moveTo>
                <a:cubicBezTo>
                  <a:pt x="1315922" y="222209"/>
                  <a:pt x="1316590" y="223597"/>
                  <a:pt x="1316841" y="224117"/>
                </a:cubicBezTo>
                <a:lnTo>
                  <a:pt x="1316785" y="224001"/>
                </a:lnTo>
                <a:close/>
                <a:moveTo>
                  <a:pt x="664592" y="215029"/>
                </a:moveTo>
                <a:cubicBezTo>
                  <a:pt x="669936" y="226133"/>
                  <a:pt x="669936" y="226133"/>
                  <a:pt x="679092" y="221727"/>
                </a:cubicBezTo>
                <a:cubicBezTo>
                  <a:pt x="669936" y="226133"/>
                  <a:pt x="669936" y="226133"/>
                  <a:pt x="669936" y="226133"/>
                </a:cubicBezTo>
                <a:cubicBezTo>
                  <a:pt x="669936" y="226133"/>
                  <a:pt x="669936" y="226133"/>
                  <a:pt x="664592" y="215029"/>
                </a:cubicBezTo>
                <a:close/>
                <a:moveTo>
                  <a:pt x="787747" y="210909"/>
                </a:moveTo>
                <a:lnTo>
                  <a:pt x="789960" y="215507"/>
                </a:lnTo>
                <a:lnTo>
                  <a:pt x="789751" y="215073"/>
                </a:lnTo>
                <a:cubicBezTo>
                  <a:pt x="789083" y="213685"/>
                  <a:pt x="787747" y="210909"/>
                  <a:pt x="787747" y="210909"/>
                </a:cubicBezTo>
                <a:close/>
                <a:moveTo>
                  <a:pt x="500996" y="205409"/>
                </a:moveTo>
                <a:lnTo>
                  <a:pt x="501105" y="205636"/>
                </a:lnTo>
                <a:lnTo>
                  <a:pt x="502441" y="208412"/>
                </a:lnTo>
                <a:close/>
                <a:moveTo>
                  <a:pt x="512265" y="205394"/>
                </a:moveTo>
                <a:cubicBezTo>
                  <a:pt x="512265" y="205394"/>
                  <a:pt x="512265" y="205394"/>
                  <a:pt x="503109" y="209800"/>
                </a:cubicBezTo>
                <a:close/>
                <a:moveTo>
                  <a:pt x="500941" y="205295"/>
                </a:moveTo>
                <a:lnTo>
                  <a:pt x="500963" y="205341"/>
                </a:lnTo>
                <a:lnTo>
                  <a:pt x="503109" y="209800"/>
                </a:lnTo>
                <a:close/>
                <a:moveTo>
                  <a:pt x="659249" y="203924"/>
                </a:moveTo>
                <a:cubicBezTo>
                  <a:pt x="659249" y="203924"/>
                  <a:pt x="659249" y="203924"/>
                  <a:pt x="650092" y="208330"/>
                </a:cubicBezTo>
                <a:cubicBezTo>
                  <a:pt x="650092" y="208330"/>
                  <a:pt x="655436" y="219435"/>
                  <a:pt x="664592" y="215029"/>
                </a:cubicBezTo>
                <a:cubicBezTo>
                  <a:pt x="664592" y="215029"/>
                  <a:pt x="664592" y="215029"/>
                  <a:pt x="655436" y="219435"/>
                </a:cubicBezTo>
                <a:cubicBezTo>
                  <a:pt x="664592" y="215029"/>
                  <a:pt x="669936" y="226133"/>
                  <a:pt x="664592" y="215029"/>
                </a:cubicBezTo>
                <a:lnTo>
                  <a:pt x="669936" y="226133"/>
                </a:lnTo>
                <a:cubicBezTo>
                  <a:pt x="679092" y="221727"/>
                  <a:pt x="679092" y="221727"/>
                  <a:pt x="679092" y="221727"/>
                </a:cubicBezTo>
                <a:lnTo>
                  <a:pt x="664592" y="215029"/>
                </a:lnTo>
                <a:cubicBezTo>
                  <a:pt x="664592" y="215029"/>
                  <a:pt x="664592" y="215029"/>
                  <a:pt x="659249" y="203924"/>
                </a:cubicBezTo>
                <a:close/>
                <a:moveTo>
                  <a:pt x="545546" y="203495"/>
                </a:moveTo>
                <a:cubicBezTo>
                  <a:pt x="545546" y="203495"/>
                  <a:pt x="545546" y="203495"/>
                  <a:pt x="536094" y="208044"/>
                </a:cubicBezTo>
                <a:cubicBezTo>
                  <a:pt x="536094" y="208044"/>
                  <a:pt x="536094" y="208044"/>
                  <a:pt x="545546" y="203495"/>
                </a:cubicBezTo>
                <a:close/>
                <a:moveTo>
                  <a:pt x="497765" y="198695"/>
                </a:moveTo>
                <a:cubicBezTo>
                  <a:pt x="497765" y="198695"/>
                  <a:pt x="497765" y="198695"/>
                  <a:pt x="498433" y="200084"/>
                </a:cubicBezTo>
                <a:lnTo>
                  <a:pt x="500941" y="205295"/>
                </a:lnTo>
                <a:lnTo>
                  <a:pt x="500855" y="205115"/>
                </a:lnTo>
                <a:cubicBezTo>
                  <a:pt x="501105" y="205636"/>
                  <a:pt x="501773" y="207024"/>
                  <a:pt x="503109" y="209800"/>
                </a:cubicBezTo>
                <a:cubicBezTo>
                  <a:pt x="503109" y="209800"/>
                  <a:pt x="503109" y="209800"/>
                  <a:pt x="493657" y="214348"/>
                </a:cubicBezTo>
                <a:cubicBezTo>
                  <a:pt x="493657" y="214348"/>
                  <a:pt x="493657" y="214348"/>
                  <a:pt x="497765" y="198695"/>
                </a:cubicBezTo>
                <a:close/>
                <a:moveTo>
                  <a:pt x="497765" y="198695"/>
                </a:moveTo>
                <a:lnTo>
                  <a:pt x="500996" y="205409"/>
                </a:lnTo>
                <a:lnTo>
                  <a:pt x="500963" y="205341"/>
                </a:lnTo>
                <a:close/>
                <a:moveTo>
                  <a:pt x="530578" y="196581"/>
                </a:moveTo>
                <a:cubicBezTo>
                  <a:pt x="530578" y="196581"/>
                  <a:pt x="530578" y="196581"/>
                  <a:pt x="536094" y="208044"/>
                </a:cubicBezTo>
                <a:cubicBezTo>
                  <a:pt x="526938" y="212450"/>
                  <a:pt x="526938" y="212450"/>
                  <a:pt x="526938" y="212450"/>
                </a:cubicBezTo>
                <a:cubicBezTo>
                  <a:pt x="536094" y="208044"/>
                  <a:pt x="536094" y="208044"/>
                  <a:pt x="536094" y="208044"/>
                </a:cubicBezTo>
                <a:lnTo>
                  <a:pt x="541438" y="219148"/>
                </a:lnTo>
                <a:cubicBezTo>
                  <a:pt x="532281" y="223554"/>
                  <a:pt x="532281" y="223554"/>
                  <a:pt x="532281" y="223554"/>
                </a:cubicBezTo>
                <a:cubicBezTo>
                  <a:pt x="532281" y="223554"/>
                  <a:pt x="537624" y="234658"/>
                  <a:pt x="546781" y="230252"/>
                </a:cubicBezTo>
                <a:cubicBezTo>
                  <a:pt x="546781" y="230252"/>
                  <a:pt x="541438" y="219148"/>
                  <a:pt x="532281" y="223554"/>
                </a:cubicBezTo>
                <a:lnTo>
                  <a:pt x="541438" y="219148"/>
                </a:lnTo>
                <a:cubicBezTo>
                  <a:pt x="541438" y="219148"/>
                  <a:pt x="541438" y="219148"/>
                  <a:pt x="536094" y="208044"/>
                </a:cubicBezTo>
                <a:lnTo>
                  <a:pt x="550890" y="214600"/>
                </a:lnTo>
                <a:lnTo>
                  <a:pt x="545546" y="203495"/>
                </a:lnTo>
                <a:close/>
                <a:moveTo>
                  <a:pt x="563859" y="194683"/>
                </a:moveTo>
                <a:lnTo>
                  <a:pt x="569203" y="205787"/>
                </a:lnTo>
                <a:cubicBezTo>
                  <a:pt x="569203" y="205787"/>
                  <a:pt x="569203" y="205787"/>
                  <a:pt x="578359" y="201381"/>
                </a:cubicBezTo>
                <a:close/>
                <a:moveTo>
                  <a:pt x="506922" y="194289"/>
                </a:moveTo>
                <a:lnTo>
                  <a:pt x="509093" y="198802"/>
                </a:lnTo>
                <a:lnTo>
                  <a:pt x="508926" y="198453"/>
                </a:lnTo>
                <a:cubicBezTo>
                  <a:pt x="508258" y="197065"/>
                  <a:pt x="506922" y="194289"/>
                  <a:pt x="506922" y="194289"/>
                </a:cubicBezTo>
                <a:close/>
                <a:moveTo>
                  <a:pt x="857777" y="190886"/>
                </a:moveTo>
                <a:cubicBezTo>
                  <a:pt x="848325" y="195434"/>
                  <a:pt x="848325" y="195434"/>
                  <a:pt x="848325" y="195434"/>
                </a:cubicBezTo>
                <a:lnTo>
                  <a:pt x="839169" y="199840"/>
                </a:lnTo>
                <a:lnTo>
                  <a:pt x="845578" y="196756"/>
                </a:lnTo>
                <a:lnTo>
                  <a:pt x="847181" y="195985"/>
                </a:lnTo>
                <a:cubicBezTo>
                  <a:pt x="848325" y="195434"/>
                  <a:pt x="848325" y="195434"/>
                  <a:pt x="848325" y="195434"/>
                </a:cubicBezTo>
                <a:cubicBezTo>
                  <a:pt x="848325" y="195434"/>
                  <a:pt x="848325" y="195434"/>
                  <a:pt x="853669" y="206539"/>
                </a:cubicBezTo>
                <a:cubicBezTo>
                  <a:pt x="853669" y="206539"/>
                  <a:pt x="853669" y="206539"/>
                  <a:pt x="848325" y="195434"/>
                </a:cubicBezTo>
                <a:cubicBezTo>
                  <a:pt x="857777" y="190886"/>
                  <a:pt x="857777" y="190886"/>
                  <a:pt x="857777" y="190886"/>
                </a:cubicBezTo>
                <a:close/>
                <a:moveTo>
                  <a:pt x="516078" y="189883"/>
                </a:moveTo>
                <a:cubicBezTo>
                  <a:pt x="516078" y="189883"/>
                  <a:pt x="516078" y="189883"/>
                  <a:pt x="506922" y="194289"/>
                </a:cubicBezTo>
                <a:close/>
                <a:moveTo>
                  <a:pt x="492422" y="187591"/>
                </a:moveTo>
                <a:cubicBezTo>
                  <a:pt x="506922" y="194289"/>
                  <a:pt x="497765" y="198695"/>
                  <a:pt x="506922" y="194289"/>
                </a:cubicBezTo>
                <a:lnTo>
                  <a:pt x="497765" y="198695"/>
                </a:lnTo>
                <a:close/>
                <a:moveTo>
                  <a:pt x="539933" y="180114"/>
                </a:moveTo>
                <a:cubicBezTo>
                  <a:pt x="536976" y="179827"/>
                  <a:pt x="534687" y="180929"/>
                  <a:pt x="534687" y="180929"/>
                </a:cubicBezTo>
                <a:cubicBezTo>
                  <a:pt x="534687" y="180929"/>
                  <a:pt x="534687" y="180929"/>
                  <a:pt x="540030" y="192033"/>
                </a:cubicBezTo>
                <a:cubicBezTo>
                  <a:pt x="549187" y="187627"/>
                  <a:pt x="549187" y="187627"/>
                  <a:pt x="549187" y="187627"/>
                </a:cubicBezTo>
                <a:cubicBezTo>
                  <a:pt x="554703" y="199089"/>
                  <a:pt x="554703" y="199089"/>
                  <a:pt x="554703" y="199089"/>
                </a:cubicBezTo>
                <a:lnTo>
                  <a:pt x="549187" y="187627"/>
                </a:lnTo>
                <a:cubicBezTo>
                  <a:pt x="546516" y="182075"/>
                  <a:pt x="542891" y="180400"/>
                  <a:pt x="539933" y="180114"/>
                </a:cubicBezTo>
                <a:close/>
                <a:moveTo>
                  <a:pt x="576952" y="174266"/>
                </a:moveTo>
                <a:cubicBezTo>
                  <a:pt x="582468" y="185728"/>
                  <a:pt x="567500" y="178814"/>
                  <a:pt x="567500" y="178814"/>
                </a:cubicBezTo>
                <a:close/>
                <a:moveTo>
                  <a:pt x="576952" y="174266"/>
                </a:moveTo>
                <a:cubicBezTo>
                  <a:pt x="567500" y="178814"/>
                  <a:pt x="567500" y="178814"/>
                  <a:pt x="567500" y="178814"/>
                </a:cubicBezTo>
                <a:cubicBezTo>
                  <a:pt x="567500" y="178814"/>
                  <a:pt x="567500" y="178814"/>
                  <a:pt x="582468" y="185728"/>
                </a:cubicBezTo>
                <a:cubicBezTo>
                  <a:pt x="582468" y="185728"/>
                  <a:pt x="582468" y="185728"/>
                  <a:pt x="576952" y="174266"/>
                </a:cubicBezTo>
                <a:close/>
                <a:moveTo>
                  <a:pt x="843033" y="172340"/>
                </a:moveTo>
                <a:cubicBezTo>
                  <a:pt x="843701" y="173728"/>
                  <a:pt x="845036" y="176504"/>
                  <a:pt x="852434" y="179782"/>
                </a:cubicBezTo>
                <a:cubicBezTo>
                  <a:pt x="852434" y="179782"/>
                  <a:pt x="842982" y="184330"/>
                  <a:pt x="837639" y="173226"/>
                </a:cubicBezTo>
                <a:cubicBezTo>
                  <a:pt x="842365" y="170952"/>
                  <a:pt x="842365" y="170952"/>
                  <a:pt x="843033" y="172340"/>
                </a:cubicBezTo>
                <a:close/>
                <a:moveTo>
                  <a:pt x="496235" y="172081"/>
                </a:moveTo>
                <a:cubicBezTo>
                  <a:pt x="501578" y="183185"/>
                  <a:pt x="501578" y="183185"/>
                  <a:pt x="501578" y="183185"/>
                </a:cubicBezTo>
                <a:cubicBezTo>
                  <a:pt x="496235" y="172081"/>
                  <a:pt x="496235" y="172081"/>
                  <a:pt x="496235" y="172081"/>
                </a:cubicBezTo>
                <a:close/>
                <a:moveTo>
                  <a:pt x="505392" y="167675"/>
                </a:moveTo>
                <a:cubicBezTo>
                  <a:pt x="496235" y="172081"/>
                  <a:pt x="505392" y="167675"/>
                  <a:pt x="496235" y="172081"/>
                </a:cubicBezTo>
                <a:cubicBezTo>
                  <a:pt x="496235" y="172081"/>
                  <a:pt x="496235" y="172081"/>
                  <a:pt x="505392" y="167675"/>
                </a:cubicBezTo>
                <a:close/>
                <a:moveTo>
                  <a:pt x="538500" y="165418"/>
                </a:moveTo>
                <a:cubicBezTo>
                  <a:pt x="538500" y="165418"/>
                  <a:pt x="543844" y="176522"/>
                  <a:pt x="553000" y="172116"/>
                </a:cubicBezTo>
                <a:close/>
                <a:moveTo>
                  <a:pt x="856247" y="164271"/>
                </a:moveTo>
                <a:lnTo>
                  <a:pt x="847091" y="168677"/>
                </a:lnTo>
                <a:lnTo>
                  <a:pt x="837639" y="173226"/>
                </a:lnTo>
                <a:lnTo>
                  <a:pt x="842982" y="184330"/>
                </a:lnTo>
                <a:lnTo>
                  <a:pt x="852434" y="179782"/>
                </a:lnTo>
                <a:cubicBezTo>
                  <a:pt x="852434" y="179782"/>
                  <a:pt x="852434" y="179782"/>
                  <a:pt x="861591" y="175375"/>
                </a:cubicBezTo>
                <a:close/>
                <a:moveTo>
                  <a:pt x="799310" y="163878"/>
                </a:moveTo>
                <a:lnTo>
                  <a:pt x="789858" y="168426"/>
                </a:lnTo>
                <a:lnTo>
                  <a:pt x="780701" y="172832"/>
                </a:lnTo>
                <a:lnTo>
                  <a:pt x="786045" y="183936"/>
                </a:lnTo>
                <a:lnTo>
                  <a:pt x="791560" y="195399"/>
                </a:lnTo>
                <a:cubicBezTo>
                  <a:pt x="791560" y="195399"/>
                  <a:pt x="791560" y="195399"/>
                  <a:pt x="782404" y="199805"/>
                </a:cubicBezTo>
                <a:lnTo>
                  <a:pt x="787747" y="210909"/>
                </a:lnTo>
                <a:cubicBezTo>
                  <a:pt x="787747" y="210909"/>
                  <a:pt x="778591" y="215315"/>
                  <a:pt x="793091" y="222013"/>
                </a:cubicBezTo>
                <a:lnTo>
                  <a:pt x="783934" y="226420"/>
                </a:lnTo>
                <a:lnTo>
                  <a:pt x="778591" y="215315"/>
                </a:lnTo>
                <a:cubicBezTo>
                  <a:pt x="778591" y="215315"/>
                  <a:pt x="773247" y="204211"/>
                  <a:pt x="778591" y="215315"/>
                </a:cubicBezTo>
                <a:cubicBezTo>
                  <a:pt x="778591" y="215315"/>
                  <a:pt x="778591" y="215315"/>
                  <a:pt x="769139" y="219864"/>
                </a:cubicBezTo>
                <a:cubicBezTo>
                  <a:pt x="769139" y="219864"/>
                  <a:pt x="769139" y="219864"/>
                  <a:pt x="763795" y="208759"/>
                </a:cubicBezTo>
                <a:lnTo>
                  <a:pt x="754639" y="213166"/>
                </a:lnTo>
                <a:cubicBezTo>
                  <a:pt x="754639" y="213166"/>
                  <a:pt x="754639" y="213166"/>
                  <a:pt x="759982" y="224270"/>
                </a:cubicBezTo>
                <a:lnTo>
                  <a:pt x="769139" y="219864"/>
                </a:lnTo>
                <a:lnTo>
                  <a:pt x="783934" y="226420"/>
                </a:lnTo>
                <a:lnTo>
                  <a:pt x="798434" y="233118"/>
                </a:lnTo>
                <a:cubicBezTo>
                  <a:pt x="798434" y="233118"/>
                  <a:pt x="798434" y="233118"/>
                  <a:pt x="789277" y="237524"/>
                </a:cubicBezTo>
                <a:cubicBezTo>
                  <a:pt x="789277" y="237524"/>
                  <a:pt x="789277" y="237524"/>
                  <a:pt x="779825" y="242072"/>
                </a:cubicBezTo>
                <a:lnTo>
                  <a:pt x="770669" y="246478"/>
                </a:lnTo>
                <a:cubicBezTo>
                  <a:pt x="770669" y="246478"/>
                  <a:pt x="770669" y="246478"/>
                  <a:pt x="776184" y="257941"/>
                </a:cubicBezTo>
                <a:cubicBezTo>
                  <a:pt x="776184" y="257941"/>
                  <a:pt x="776184" y="257941"/>
                  <a:pt x="781528" y="269045"/>
                </a:cubicBezTo>
                <a:lnTo>
                  <a:pt x="772371" y="273451"/>
                </a:lnTo>
                <a:cubicBezTo>
                  <a:pt x="781528" y="269045"/>
                  <a:pt x="781528" y="269045"/>
                  <a:pt x="781528" y="269045"/>
                </a:cubicBezTo>
                <a:lnTo>
                  <a:pt x="786871" y="280149"/>
                </a:lnTo>
                <a:lnTo>
                  <a:pt x="777715" y="284556"/>
                </a:lnTo>
                <a:cubicBezTo>
                  <a:pt x="777715" y="284556"/>
                  <a:pt x="777715" y="284556"/>
                  <a:pt x="783058" y="295660"/>
                </a:cubicBezTo>
                <a:cubicBezTo>
                  <a:pt x="783058" y="295660"/>
                  <a:pt x="783058" y="295660"/>
                  <a:pt x="768558" y="288962"/>
                </a:cubicBezTo>
                <a:lnTo>
                  <a:pt x="773901" y="300066"/>
                </a:lnTo>
                <a:lnTo>
                  <a:pt x="779417" y="311528"/>
                </a:lnTo>
                <a:lnTo>
                  <a:pt x="769965" y="316077"/>
                </a:lnTo>
                <a:cubicBezTo>
                  <a:pt x="769965" y="316077"/>
                  <a:pt x="769965" y="316077"/>
                  <a:pt x="775309" y="327181"/>
                </a:cubicBezTo>
                <a:cubicBezTo>
                  <a:pt x="775309" y="327181"/>
                  <a:pt x="775309" y="327181"/>
                  <a:pt x="766152" y="331587"/>
                </a:cubicBezTo>
                <a:cubicBezTo>
                  <a:pt x="766152" y="331587"/>
                  <a:pt x="775309" y="327181"/>
                  <a:pt x="780652" y="338285"/>
                </a:cubicBezTo>
                <a:lnTo>
                  <a:pt x="771495" y="342691"/>
                </a:lnTo>
                <a:cubicBezTo>
                  <a:pt x="776839" y="353796"/>
                  <a:pt x="776839" y="353796"/>
                  <a:pt x="776839" y="353796"/>
                </a:cubicBezTo>
                <a:cubicBezTo>
                  <a:pt x="767682" y="358202"/>
                  <a:pt x="767682" y="358202"/>
                  <a:pt x="767682" y="358202"/>
                </a:cubicBezTo>
                <a:cubicBezTo>
                  <a:pt x="767682" y="358202"/>
                  <a:pt x="767682" y="358202"/>
                  <a:pt x="773026" y="369306"/>
                </a:cubicBezTo>
                <a:lnTo>
                  <a:pt x="763869" y="373712"/>
                </a:lnTo>
                <a:cubicBezTo>
                  <a:pt x="769385" y="385175"/>
                  <a:pt x="778541" y="380769"/>
                  <a:pt x="769385" y="385175"/>
                </a:cubicBezTo>
                <a:cubicBezTo>
                  <a:pt x="769385" y="385175"/>
                  <a:pt x="769385" y="385175"/>
                  <a:pt x="759933" y="389723"/>
                </a:cubicBezTo>
                <a:cubicBezTo>
                  <a:pt x="759933" y="389723"/>
                  <a:pt x="759933" y="389723"/>
                  <a:pt x="754417" y="378261"/>
                </a:cubicBezTo>
                <a:lnTo>
                  <a:pt x="749074" y="367156"/>
                </a:lnTo>
                <a:lnTo>
                  <a:pt x="758526" y="362608"/>
                </a:lnTo>
                <a:cubicBezTo>
                  <a:pt x="758526" y="362608"/>
                  <a:pt x="758526" y="362608"/>
                  <a:pt x="753182" y="351504"/>
                </a:cubicBezTo>
                <a:lnTo>
                  <a:pt x="743730" y="356052"/>
                </a:lnTo>
                <a:lnTo>
                  <a:pt x="749074" y="367156"/>
                </a:lnTo>
                <a:cubicBezTo>
                  <a:pt x="749074" y="367156"/>
                  <a:pt x="749074" y="367156"/>
                  <a:pt x="754417" y="378261"/>
                </a:cubicBezTo>
                <a:cubicBezTo>
                  <a:pt x="749074" y="367156"/>
                  <a:pt x="749074" y="367156"/>
                  <a:pt x="739917" y="371563"/>
                </a:cubicBezTo>
                <a:cubicBezTo>
                  <a:pt x="739917" y="371563"/>
                  <a:pt x="739917" y="371563"/>
                  <a:pt x="745260" y="382667"/>
                </a:cubicBezTo>
                <a:lnTo>
                  <a:pt x="750776" y="394129"/>
                </a:lnTo>
                <a:cubicBezTo>
                  <a:pt x="745260" y="382667"/>
                  <a:pt x="750776" y="394129"/>
                  <a:pt x="750776" y="394129"/>
                </a:cubicBezTo>
                <a:cubicBezTo>
                  <a:pt x="750776" y="394129"/>
                  <a:pt x="750776" y="394129"/>
                  <a:pt x="741620" y="398535"/>
                </a:cubicBezTo>
                <a:cubicBezTo>
                  <a:pt x="741620" y="398535"/>
                  <a:pt x="741620" y="398535"/>
                  <a:pt x="746963" y="409640"/>
                </a:cubicBezTo>
                <a:cubicBezTo>
                  <a:pt x="737806" y="414046"/>
                  <a:pt x="737806" y="414046"/>
                  <a:pt x="737806" y="414046"/>
                </a:cubicBezTo>
                <a:lnTo>
                  <a:pt x="741057" y="420801"/>
                </a:lnTo>
                <a:lnTo>
                  <a:pt x="740896" y="420466"/>
                </a:lnTo>
                <a:cubicBezTo>
                  <a:pt x="741146" y="420986"/>
                  <a:pt x="741814" y="422374"/>
                  <a:pt x="743150" y="425150"/>
                </a:cubicBezTo>
                <a:cubicBezTo>
                  <a:pt x="733698" y="429698"/>
                  <a:pt x="733698" y="429698"/>
                  <a:pt x="733698" y="429698"/>
                </a:cubicBezTo>
                <a:cubicBezTo>
                  <a:pt x="743150" y="425150"/>
                  <a:pt x="743150" y="425150"/>
                  <a:pt x="743150" y="425150"/>
                </a:cubicBezTo>
                <a:cubicBezTo>
                  <a:pt x="748665" y="436613"/>
                  <a:pt x="743150" y="425150"/>
                  <a:pt x="743150" y="425150"/>
                </a:cubicBezTo>
                <a:cubicBezTo>
                  <a:pt x="748665" y="436613"/>
                  <a:pt x="748665" y="436613"/>
                  <a:pt x="748665" y="436613"/>
                </a:cubicBezTo>
                <a:lnTo>
                  <a:pt x="743150" y="425150"/>
                </a:lnTo>
                <a:cubicBezTo>
                  <a:pt x="752306" y="420744"/>
                  <a:pt x="743150" y="425150"/>
                  <a:pt x="752306" y="420744"/>
                </a:cubicBezTo>
                <a:cubicBezTo>
                  <a:pt x="752306" y="420744"/>
                  <a:pt x="746963" y="409640"/>
                  <a:pt x="737806" y="414046"/>
                </a:cubicBezTo>
                <a:cubicBezTo>
                  <a:pt x="746963" y="409640"/>
                  <a:pt x="746963" y="409640"/>
                  <a:pt x="746963" y="409640"/>
                </a:cubicBezTo>
                <a:lnTo>
                  <a:pt x="756120" y="405233"/>
                </a:lnTo>
                <a:lnTo>
                  <a:pt x="761463" y="416338"/>
                </a:lnTo>
                <a:cubicBezTo>
                  <a:pt x="770620" y="411932"/>
                  <a:pt x="761463" y="416338"/>
                  <a:pt x="770620" y="411932"/>
                </a:cubicBezTo>
                <a:cubicBezTo>
                  <a:pt x="776135" y="423394"/>
                  <a:pt x="776135" y="423394"/>
                  <a:pt x="776135" y="423394"/>
                </a:cubicBezTo>
                <a:cubicBezTo>
                  <a:pt x="766979" y="427800"/>
                  <a:pt x="766979" y="427800"/>
                  <a:pt x="766979" y="427800"/>
                </a:cubicBezTo>
                <a:lnTo>
                  <a:pt x="767647" y="429188"/>
                </a:lnTo>
                <a:cubicBezTo>
                  <a:pt x="768315" y="430576"/>
                  <a:pt x="769651" y="433352"/>
                  <a:pt x="772322" y="438904"/>
                </a:cubicBezTo>
                <a:cubicBezTo>
                  <a:pt x="757822" y="432206"/>
                  <a:pt x="763165" y="443311"/>
                  <a:pt x="763165" y="443311"/>
                </a:cubicBezTo>
                <a:lnTo>
                  <a:pt x="768509" y="454415"/>
                </a:lnTo>
                <a:cubicBezTo>
                  <a:pt x="768509" y="454415"/>
                  <a:pt x="759352" y="458821"/>
                  <a:pt x="754009" y="447717"/>
                </a:cubicBezTo>
                <a:lnTo>
                  <a:pt x="757243" y="454437"/>
                </a:lnTo>
                <a:lnTo>
                  <a:pt x="757098" y="454136"/>
                </a:lnTo>
                <a:cubicBezTo>
                  <a:pt x="757348" y="454657"/>
                  <a:pt x="758016" y="456045"/>
                  <a:pt x="759352" y="458821"/>
                </a:cubicBezTo>
                <a:cubicBezTo>
                  <a:pt x="759352" y="458821"/>
                  <a:pt x="759352" y="458821"/>
                  <a:pt x="768509" y="454415"/>
                </a:cubicBezTo>
                <a:cubicBezTo>
                  <a:pt x="773852" y="465519"/>
                  <a:pt x="773852" y="465519"/>
                  <a:pt x="764696" y="469925"/>
                </a:cubicBezTo>
                <a:cubicBezTo>
                  <a:pt x="755244" y="474474"/>
                  <a:pt x="755244" y="474474"/>
                  <a:pt x="755244" y="474474"/>
                </a:cubicBezTo>
                <a:cubicBezTo>
                  <a:pt x="760759" y="485936"/>
                  <a:pt x="760759" y="485936"/>
                  <a:pt x="760759" y="485936"/>
                </a:cubicBezTo>
                <a:cubicBezTo>
                  <a:pt x="760759" y="485936"/>
                  <a:pt x="760759" y="485936"/>
                  <a:pt x="761941" y="485367"/>
                </a:cubicBezTo>
                <a:cubicBezTo>
                  <a:pt x="763122" y="484799"/>
                  <a:pt x="765485" y="483662"/>
                  <a:pt x="770211" y="481388"/>
                </a:cubicBezTo>
                <a:cubicBezTo>
                  <a:pt x="779368" y="476982"/>
                  <a:pt x="779368" y="476982"/>
                  <a:pt x="779368" y="476982"/>
                </a:cubicBezTo>
                <a:lnTo>
                  <a:pt x="773852" y="465519"/>
                </a:lnTo>
                <a:cubicBezTo>
                  <a:pt x="773852" y="465519"/>
                  <a:pt x="773852" y="465519"/>
                  <a:pt x="783009" y="461113"/>
                </a:cubicBezTo>
                <a:lnTo>
                  <a:pt x="792165" y="456707"/>
                </a:lnTo>
                <a:cubicBezTo>
                  <a:pt x="786822" y="445602"/>
                  <a:pt x="786822" y="445602"/>
                  <a:pt x="786822" y="445602"/>
                </a:cubicBezTo>
                <a:cubicBezTo>
                  <a:pt x="781479" y="434498"/>
                  <a:pt x="781479" y="434498"/>
                  <a:pt x="772322" y="438904"/>
                </a:cubicBezTo>
                <a:cubicBezTo>
                  <a:pt x="772322" y="438904"/>
                  <a:pt x="772322" y="438904"/>
                  <a:pt x="781479" y="434498"/>
                </a:cubicBezTo>
                <a:cubicBezTo>
                  <a:pt x="781479" y="434498"/>
                  <a:pt x="786822" y="445602"/>
                  <a:pt x="796274" y="441054"/>
                </a:cubicBezTo>
                <a:lnTo>
                  <a:pt x="781479" y="434498"/>
                </a:lnTo>
                <a:cubicBezTo>
                  <a:pt x="781479" y="434498"/>
                  <a:pt x="781479" y="434498"/>
                  <a:pt x="776135" y="423394"/>
                </a:cubicBezTo>
                <a:cubicBezTo>
                  <a:pt x="776135" y="423394"/>
                  <a:pt x="781479" y="434498"/>
                  <a:pt x="790931" y="429950"/>
                </a:cubicBezTo>
                <a:cubicBezTo>
                  <a:pt x="790931" y="429950"/>
                  <a:pt x="790931" y="429950"/>
                  <a:pt x="785587" y="418846"/>
                </a:cubicBezTo>
                <a:cubicBezTo>
                  <a:pt x="785587" y="418846"/>
                  <a:pt x="794744" y="414439"/>
                  <a:pt x="800087" y="425544"/>
                </a:cubicBezTo>
                <a:lnTo>
                  <a:pt x="805431" y="436648"/>
                </a:lnTo>
                <a:cubicBezTo>
                  <a:pt x="814587" y="432242"/>
                  <a:pt x="814587" y="432242"/>
                  <a:pt x="814587" y="432242"/>
                </a:cubicBezTo>
                <a:lnTo>
                  <a:pt x="800087" y="425544"/>
                </a:lnTo>
                <a:cubicBezTo>
                  <a:pt x="800087" y="425544"/>
                  <a:pt x="800087" y="425544"/>
                  <a:pt x="794744" y="414439"/>
                </a:cubicBezTo>
                <a:cubicBezTo>
                  <a:pt x="789228" y="402977"/>
                  <a:pt x="789228" y="402977"/>
                  <a:pt x="789228" y="402977"/>
                </a:cubicBezTo>
                <a:cubicBezTo>
                  <a:pt x="789228" y="402977"/>
                  <a:pt x="789228" y="402977"/>
                  <a:pt x="783885" y="391873"/>
                </a:cubicBezTo>
                <a:lnTo>
                  <a:pt x="778541" y="380769"/>
                </a:lnTo>
                <a:cubicBezTo>
                  <a:pt x="778541" y="380769"/>
                  <a:pt x="778541" y="380769"/>
                  <a:pt x="793041" y="387467"/>
                </a:cubicBezTo>
                <a:lnTo>
                  <a:pt x="787698" y="376362"/>
                </a:lnTo>
                <a:cubicBezTo>
                  <a:pt x="796855" y="371956"/>
                  <a:pt x="796855" y="371956"/>
                  <a:pt x="802198" y="383060"/>
                </a:cubicBezTo>
                <a:lnTo>
                  <a:pt x="796855" y="371956"/>
                </a:lnTo>
                <a:cubicBezTo>
                  <a:pt x="791339" y="360494"/>
                  <a:pt x="791339" y="360494"/>
                  <a:pt x="791339" y="360494"/>
                </a:cubicBezTo>
                <a:cubicBezTo>
                  <a:pt x="791339" y="360494"/>
                  <a:pt x="791339" y="360494"/>
                  <a:pt x="785995" y="349390"/>
                </a:cubicBezTo>
                <a:cubicBezTo>
                  <a:pt x="795447" y="344841"/>
                  <a:pt x="795447" y="344841"/>
                  <a:pt x="795447" y="344841"/>
                </a:cubicBezTo>
                <a:lnTo>
                  <a:pt x="804604" y="340435"/>
                </a:lnTo>
                <a:cubicBezTo>
                  <a:pt x="790104" y="333737"/>
                  <a:pt x="799261" y="329331"/>
                  <a:pt x="799261" y="329331"/>
                </a:cubicBezTo>
                <a:cubicBezTo>
                  <a:pt x="804604" y="340435"/>
                  <a:pt x="799261" y="329331"/>
                  <a:pt x="799261" y="329331"/>
                </a:cubicBezTo>
                <a:cubicBezTo>
                  <a:pt x="799261" y="329331"/>
                  <a:pt x="799261" y="329331"/>
                  <a:pt x="798593" y="327943"/>
                </a:cubicBezTo>
                <a:lnTo>
                  <a:pt x="796085" y="322731"/>
                </a:lnTo>
                <a:lnTo>
                  <a:pt x="796171" y="322911"/>
                </a:lnTo>
                <a:cubicBezTo>
                  <a:pt x="795921" y="322391"/>
                  <a:pt x="795253" y="321003"/>
                  <a:pt x="793917" y="318227"/>
                </a:cubicBezTo>
                <a:cubicBezTo>
                  <a:pt x="793917" y="318227"/>
                  <a:pt x="799261" y="329331"/>
                  <a:pt x="808417" y="324925"/>
                </a:cubicBezTo>
                <a:cubicBezTo>
                  <a:pt x="808417" y="324925"/>
                  <a:pt x="808417" y="324925"/>
                  <a:pt x="803074" y="313820"/>
                </a:cubicBezTo>
                <a:cubicBezTo>
                  <a:pt x="803074" y="313820"/>
                  <a:pt x="797730" y="302716"/>
                  <a:pt x="788574" y="307122"/>
                </a:cubicBezTo>
                <a:lnTo>
                  <a:pt x="797730" y="302716"/>
                </a:lnTo>
                <a:lnTo>
                  <a:pt x="806887" y="298310"/>
                </a:lnTo>
                <a:lnTo>
                  <a:pt x="812230" y="309414"/>
                </a:lnTo>
                <a:cubicBezTo>
                  <a:pt x="812230" y="309414"/>
                  <a:pt x="812230" y="309414"/>
                  <a:pt x="821682" y="304866"/>
                </a:cubicBezTo>
                <a:lnTo>
                  <a:pt x="816339" y="293762"/>
                </a:lnTo>
                <a:lnTo>
                  <a:pt x="806887" y="298310"/>
                </a:lnTo>
                <a:cubicBezTo>
                  <a:pt x="806887" y="298310"/>
                  <a:pt x="806887" y="298310"/>
                  <a:pt x="792215" y="291254"/>
                </a:cubicBezTo>
                <a:cubicBezTo>
                  <a:pt x="792215" y="291254"/>
                  <a:pt x="792215" y="291254"/>
                  <a:pt x="786871" y="280149"/>
                </a:cubicBezTo>
                <a:lnTo>
                  <a:pt x="801371" y="286847"/>
                </a:lnTo>
                <a:lnTo>
                  <a:pt x="796028" y="275743"/>
                </a:lnTo>
                <a:cubicBezTo>
                  <a:pt x="796028" y="275743"/>
                  <a:pt x="796028" y="275743"/>
                  <a:pt x="790684" y="264639"/>
                </a:cubicBezTo>
                <a:cubicBezTo>
                  <a:pt x="790684" y="264639"/>
                  <a:pt x="790684" y="264639"/>
                  <a:pt x="800136" y="260091"/>
                </a:cubicBezTo>
                <a:lnTo>
                  <a:pt x="794793" y="248986"/>
                </a:lnTo>
                <a:lnTo>
                  <a:pt x="803950" y="244580"/>
                </a:lnTo>
                <a:lnTo>
                  <a:pt x="798434" y="233118"/>
                </a:lnTo>
                <a:cubicBezTo>
                  <a:pt x="798434" y="233118"/>
                  <a:pt x="798434" y="233118"/>
                  <a:pt x="793091" y="222013"/>
                </a:cubicBezTo>
                <a:cubicBezTo>
                  <a:pt x="793091" y="222013"/>
                  <a:pt x="793091" y="222013"/>
                  <a:pt x="792423" y="220625"/>
                </a:cubicBezTo>
                <a:lnTo>
                  <a:pt x="789960" y="215507"/>
                </a:lnTo>
                <a:lnTo>
                  <a:pt x="790002" y="215594"/>
                </a:lnTo>
                <a:cubicBezTo>
                  <a:pt x="789751" y="215073"/>
                  <a:pt x="789083" y="213685"/>
                  <a:pt x="787747" y="210909"/>
                </a:cubicBezTo>
                <a:lnTo>
                  <a:pt x="796904" y="206503"/>
                </a:lnTo>
                <a:lnTo>
                  <a:pt x="791560" y="195399"/>
                </a:lnTo>
                <a:cubicBezTo>
                  <a:pt x="800717" y="190993"/>
                  <a:pt x="791560" y="195399"/>
                  <a:pt x="786045" y="183936"/>
                </a:cubicBezTo>
                <a:lnTo>
                  <a:pt x="795201" y="179530"/>
                </a:lnTo>
                <a:cubicBezTo>
                  <a:pt x="789858" y="168426"/>
                  <a:pt x="789858" y="168426"/>
                  <a:pt x="789858" y="168426"/>
                </a:cubicBezTo>
                <a:cubicBezTo>
                  <a:pt x="799310" y="163878"/>
                  <a:pt x="799310" y="163878"/>
                  <a:pt x="799310" y="163878"/>
                </a:cubicBezTo>
                <a:close/>
                <a:moveTo>
                  <a:pt x="499876" y="156212"/>
                </a:moveTo>
                <a:lnTo>
                  <a:pt x="502056" y="160743"/>
                </a:lnTo>
                <a:lnTo>
                  <a:pt x="501945" y="160511"/>
                </a:lnTo>
                <a:cubicBezTo>
                  <a:pt x="501255" y="159078"/>
                  <a:pt x="499876" y="156212"/>
                  <a:pt x="499876" y="156212"/>
                </a:cubicBezTo>
                <a:close/>
                <a:moveTo>
                  <a:pt x="793966" y="152773"/>
                </a:moveTo>
                <a:cubicBezTo>
                  <a:pt x="784514" y="157322"/>
                  <a:pt x="784514" y="157322"/>
                  <a:pt x="784514" y="157322"/>
                </a:cubicBezTo>
                <a:cubicBezTo>
                  <a:pt x="793966" y="152773"/>
                  <a:pt x="793966" y="152773"/>
                  <a:pt x="793966" y="152773"/>
                </a:cubicBezTo>
                <a:close/>
                <a:moveTo>
                  <a:pt x="1339414" y="152342"/>
                </a:moveTo>
                <a:cubicBezTo>
                  <a:pt x="1339414" y="152342"/>
                  <a:pt x="1339414" y="152342"/>
                  <a:pt x="1329962" y="156891"/>
                </a:cubicBezTo>
                <a:close/>
                <a:moveTo>
                  <a:pt x="502915" y="148980"/>
                </a:moveTo>
                <a:cubicBezTo>
                  <a:pt x="503595" y="149294"/>
                  <a:pt x="505408" y="150131"/>
                  <a:pt x="509033" y="151806"/>
                </a:cubicBezTo>
                <a:cubicBezTo>
                  <a:pt x="509033" y="151806"/>
                  <a:pt x="500876" y="148038"/>
                  <a:pt x="502915" y="148980"/>
                </a:cubicBezTo>
                <a:close/>
                <a:moveTo>
                  <a:pt x="506779" y="147121"/>
                </a:moveTo>
                <a:lnTo>
                  <a:pt x="506887" y="147347"/>
                </a:lnTo>
                <a:lnTo>
                  <a:pt x="509033" y="151806"/>
                </a:lnTo>
                <a:cubicBezTo>
                  <a:pt x="507697" y="149030"/>
                  <a:pt x="507029" y="147642"/>
                  <a:pt x="506779" y="147121"/>
                </a:cubicBezTo>
                <a:close/>
                <a:moveTo>
                  <a:pt x="527641" y="142851"/>
                </a:moveTo>
                <a:cubicBezTo>
                  <a:pt x="533157" y="154314"/>
                  <a:pt x="533157" y="154314"/>
                  <a:pt x="533157" y="154314"/>
                </a:cubicBezTo>
                <a:lnTo>
                  <a:pt x="542313" y="149908"/>
                </a:lnTo>
                <a:lnTo>
                  <a:pt x="547657" y="161012"/>
                </a:lnTo>
                <a:cubicBezTo>
                  <a:pt x="547657" y="161012"/>
                  <a:pt x="547657" y="161012"/>
                  <a:pt x="556813" y="156606"/>
                </a:cubicBezTo>
                <a:cubicBezTo>
                  <a:pt x="551470" y="145502"/>
                  <a:pt x="551470" y="145502"/>
                  <a:pt x="542313" y="149908"/>
                </a:cubicBezTo>
                <a:cubicBezTo>
                  <a:pt x="533157" y="154314"/>
                  <a:pt x="533157" y="154314"/>
                  <a:pt x="533157" y="154314"/>
                </a:cubicBezTo>
                <a:close/>
                <a:moveTo>
                  <a:pt x="792264" y="125801"/>
                </a:moveTo>
                <a:cubicBezTo>
                  <a:pt x="792264" y="125801"/>
                  <a:pt x="792264" y="125801"/>
                  <a:pt x="797780" y="137263"/>
                </a:cubicBezTo>
                <a:cubicBezTo>
                  <a:pt x="797780" y="137263"/>
                  <a:pt x="797780" y="137263"/>
                  <a:pt x="792264" y="125801"/>
                </a:cubicBezTo>
                <a:close/>
                <a:moveTo>
                  <a:pt x="509477" y="118286"/>
                </a:moveTo>
                <a:cubicBezTo>
                  <a:pt x="510880" y="118272"/>
                  <a:pt x="513286" y="118879"/>
                  <a:pt x="516954" y="120643"/>
                </a:cubicBezTo>
                <a:cubicBezTo>
                  <a:pt x="510087" y="123948"/>
                  <a:pt x="505268" y="118326"/>
                  <a:pt x="509477" y="118286"/>
                </a:cubicBezTo>
                <a:close/>
                <a:moveTo>
                  <a:pt x="786920" y="114696"/>
                </a:moveTo>
                <a:lnTo>
                  <a:pt x="792264" y="125801"/>
                </a:lnTo>
                <a:cubicBezTo>
                  <a:pt x="786920" y="114696"/>
                  <a:pt x="786920" y="114696"/>
                  <a:pt x="786920" y="114696"/>
                </a:cubicBezTo>
                <a:close/>
                <a:moveTo>
                  <a:pt x="786920" y="114696"/>
                </a:moveTo>
                <a:lnTo>
                  <a:pt x="801420" y="121394"/>
                </a:lnTo>
                <a:cubicBezTo>
                  <a:pt x="792264" y="125801"/>
                  <a:pt x="792264" y="125801"/>
                  <a:pt x="792264" y="125801"/>
                </a:cubicBezTo>
                <a:cubicBezTo>
                  <a:pt x="792264" y="125801"/>
                  <a:pt x="792264" y="125801"/>
                  <a:pt x="786920" y="114696"/>
                </a:cubicBezTo>
                <a:close/>
                <a:moveTo>
                  <a:pt x="502282" y="113587"/>
                </a:moveTo>
                <a:lnTo>
                  <a:pt x="507798" y="125049"/>
                </a:lnTo>
                <a:cubicBezTo>
                  <a:pt x="498346" y="129598"/>
                  <a:pt x="498346" y="129598"/>
                  <a:pt x="498346" y="129598"/>
                </a:cubicBezTo>
                <a:lnTo>
                  <a:pt x="492830" y="118135"/>
                </a:lnTo>
                <a:cubicBezTo>
                  <a:pt x="492830" y="118135"/>
                  <a:pt x="492830" y="118135"/>
                  <a:pt x="502282" y="113587"/>
                </a:cubicBezTo>
                <a:close/>
                <a:moveTo>
                  <a:pt x="1227822" y="109430"/>
                </a:moveTo>
                <a:cubicBezTo>
                  <a:pt x="1227822" y="109430"/>
                  <a:pt x="1227822" y="109430"/>
                  <a:pt x="1233166" y="120534"/>
                </a:cubicBezTo>
                <a:lnTo>
                  <a:pt x="1242322" y="116128"/>
                </a:lnTo>
                <a:lnTo>
                  <a:pt x="1251479" y="111722"/>
                </a:lnTo>
                <a:cubicBezTo>
                  <a:pt x="1242322" y="116128"/>
                  <a:pt x="1242322" y="116128"/>
                  <a:pt x="1242322" y="116128"/>
                </a:cubicBezTo>
                <a:cubicBezTo>
                  <a:pt x="1242322" y="116128"/>
                  <a:pt x="1242322" y="116128"/>
                  <a:pt x="1227822" y="109430"/>
                </a:cubicBezTo>
                <a:close/>
                <a:moveTo>
                  <a:pt x="511439" y="109181"/>
                </a:moveTo>
                <a:lnTo>
                  <a:pt x="502282" y="113587"/>
                </a:lnTo>
                <a:cubicBezTo>
                  <a:pt x="502282" y="113587"/>
                  <a:pt x="502282" y="113587"/>
                  <a:pt x="511439" y="109181"/>
                </a:cubicBezTo>
                <a:close/>
                <a:moveTo>
                  <a:pt x="511439" y="109181"/>
                </a:moveTo>
                <a:cubicBezTo>
                  <a:pt x="516954" y="120643"/>
                  <a:pt x="511439" y="109181"/>
                  <a:pt x="511439" y="109181"/>
                </a:cubicBezTo>
                <a:close/>
                <a:moveTo>
                  <a:pt x="1156089" y="102481"/>
                </a:moveTo>
                <a:lnTo>
                  <a:pt x="1146933" y="106887"/>
                </a:lnTo>
                <a:cubicBezTo>
                  <a:pt x="1146933" y="106887"/>
                  <a:pt x="1146933" y="106887"/>
                  <a:pt x="1137481" y="111435"/>
                </a:cubicBezTo>
                <a:lnTo>
                  <a:pt x="1142824" y="122539"/>
                </a:lnTo>
                <a:lnTo>
                  <a:pt x="1152276" y="117991"/>
                </a:lnTo>
                <a:lnTo>
                  <a:pt x="1161433" y="113585"/>
                </a:lnTo>
                <a:cubicBezTo>
                  <a:pt x="1161433" y="113585"/>
                  <a:pt x="1161433" y="113585"/>
                  <a:pt x="1156089" y="102481"/>
                </a:cubicBezTo>
                <a:close/>
                <a:moveTo>
                  <a:pt x="514478" y="101949"/>
                </a:moveTo>
                <a:cubicBezTo>
                  <a:pt x="515158" y="102263"/>
                  <a:pt x="516970" y="103100"/>
                  <a:pt x="520595" y="104774"/>
                </a:cubicBezTo>
                <a:cubicBezTo>
                  <a:pt x="520595" y="104774"/>
                  <a:pt x="512439" y="101007"/>
                  <a:pt x="514478" y="101949"/>
                </a:cubicBezTo>
                <a:close/>
                <a:moveTo>
                  <a:pt x="856951" y="94673"/>
                </a:moveTo>
                <a:lnTo>
                  <a:pt x="847499" y="99221"/>
                </a:lnTo>
                <a:lnTo>
                  <a:pt x="838342" y="103627"/>
                </a:lnTo>
                <a:lnTo>
                  <a:pt x="853015" y="110684"/>
                </a:lnTo>
                <a:cubicBezTo>
                  <a:pt x="854351" y="113460"/>
                  <a:pt x="855019" y="114848"/>
                  <a:pt x="855353" y="115542"/>
                </a:cubicBezTo>
                <a:lnTo>
                  <a:pt x="855487" y="115821"/>
                </a:lnTo>
                <a:lnTo>
                  <a:pt x="855988" y="116862"/>
                </a:lnTo>
                <a:lnTo>
                  <a:pt x="856020" y="116930"/>
                </a:lnTo>
                <a:cubicBezTo>
                  <a:pt x="856354" y="117624"/>
                  <a:pt x="857022" y="119012"/>
                  <a:pt x="858358" y="121788"/>
                </a:cubicBezTo>
                <a:cubicBezTo>
                  <a:pt x="858358" y="121788"/>
                  <a:pt x="858358" y="121788"/>
                  <a:pt x="857690" y="120400"/>
                </a:cubicBezTo>
                <a:lnTo>
                  <a:pt x="855988" y="116862"/>
                </a:lnTo>
                <a:lnTo>
                  <a:pt x="855687" y="116236"/>
                </a:lnTo>
                <a:lnTo>
                  <a:pt x="855487" y="115821"/>
                </a:lnTo>
                <a:lnTo>
                  <a:pt x="853015" y="110684"/>
                </a:lnTo>
                <a:lnTo>
                  <a:pt x="847499" y="99221"/>
                </a:lnTo>
                <a:cubicBezTo>
                  <a:pt x="862467" y="106135"/>
                  <a:pt x="862467" y="106135"/>
                  <a:pt x="856951" y="94673"/>
                </a:cubicBezTo>
                <a:close/>
                <a:moveTo>
                  <a:pt x="515252" y="93670"/>
                </a:moveTo>
                <a:lnTo>
                  <a:pt x="506095" y="98076"/>
                </a:lnTo>
                <a:cubicBezTo>
                  <a:pt x="506095" y="98076"/>
                  <a:pt x="506095" y="98076"/>
                  <a:pt x="515252" y="93670"/>
                </a:cubicBezTo>
                <a:close/>
                <a:moveTo>
                  <a:pt x="1159902" y="86970"/>
                </a:moveTo>
                <a:cubicBezTo>
                  <a:pt x="1150746" y="91376"/>
                  <a:pt x="1150746" y="91376"/>
                  <a:pt x="1150746" y="91376"/>
                </a:cubicBezTo>
                <a:close/>
                <a:moveTo>
                  <a:pt x="761561" y="85432"/>
                </a:moveTo>
                <a:cubicBezTo>
                  <a:pt x="752109" y="89980"/>
                  <a:pt x="761561" y="85432"/>
                  <a:pt x="767077" y="96894"/>
                </a:cubicBezTo>
                <a:lnTo>
                  <a:pt x="757625" y="101442"/>
                </a:lnTo>
                <a:lnTo>
                  <a:pt x="762968" y="112547"/>
                </a:lnTo>
                <a:cubicBezTo>
                  <a:pt x="762968" y="112547"/>
                  <a:pt x="762968" y="112547"/>
                  <a:pt x="772420" y="107998"/>
                </a:cubicBezTo>
                <a:cubicBezTo>
                  <a:pt x="772420" y="107998"/>
                  <a:pt x="772420" y="107998"/>
                  <a:pt x="762968" y="112547"/>
                </a:cubicBezTo>
                <a:cubicBezTo>
                  <a:pt x="772420" y="107998"/>
                  <a:pt x="757625" y="101442"/>
                  <a:pt x="757625" y="101442"/>
                </a:cubicBezTo>
                <a:cubicBezTo>
                  <a:pt x="767077" y="96894"/>
                  <a:pt x="767077" y="96894"/>
                  <a:pt x="767077" y="96894"/>
                </a:cubicBezTo>
                <a:close/>
                <a:moveTo>
                  <a:pt x="794547" y="83675"/>
                </a:moveTo>
                <a:cubicBezTo>
                  <a:pt x="794547" y="83675"/>
                  <a:pt x="794547" y="83675"/>
                  <a:pt x="799890" y="94780"/>
                </a:cubicBezTo>
                <a:cubicBezTo>
                  <a:pt x="790734" y="99186"/>
                  <a:pt x="790734" y="99186"/>
                  <a:pt x="790734" y="99186"/>
                </a:cubicBezTo>
                <a:lnTo>
                  <a:pt x="787574" y="92620"/>
                </a:lnTo>
                <a:lnTo>
                  <a:pt x="787645" y="92766"/>
                </a:lnTo>
                <a:cubicBezTo>
                  <a:pt x="787394" y="92246"/>
                  <a:pt x="786726" y="90858"/>
                  <a:pt x="785390" y="88082"/>
                </a:cubicBezTo>
                <a:cubicBezTo>
                  <a:pt x="785390" y="88082"/>
                  <a:pt x="785390" y="88082"/>
                  <a:pt x="794547" y="83675"/>
                </a:cubicBezTo>
                <a:close/>
                <a:moveTo>
                  <a:pt x="860764" y="79163"/>
                </a:moveTo>
                <a:lnTo>
                  <a:pt x="851607" y="83569"/>
                </a:lnTo>
                <a:cubicBezTo>
                  <a:pt x="851607" y="83569"/>
                  <a:pt x="851607" y="83569"/>
                  <a:pt x="860764" y="79163"/>
                </a:cubicBezTo>
                <a:close/>
                <a:moveTo>
                  <a:pt x="1235276" y="78051"/>
                </a:moveTo>
                <a:lnTo>
                  <a:pt x="1226120" y="82457"/>
                </a:lnTo>
                <a:cubicBezTo>
                  <a:pt x="1226120" y="82457"/>
                  <a:pt x="1226120" y="82457"/>
                  <a:pt x="1235276" y="78051"/>
                </a:cubicBezTo>
                <a:close/>
                <a:moveTo>
                  <a:pt x="1146768" y="74321"/>
                </a:moveTo>
                <a:cubicBezTo>
                  <a:pt x="1148602" y="75203"/>
                  <a:pt x="1149981" y="78069"/>
                  <a:pt x="1145403" y="80272"/>
                </a:cubicBezTo>
                <a:lnTo>
                  <a:pt x="1146768" y="74321"/>
                </a:lnTo>
                <a:close/>
                <a:moveTo>
                  <a:pt x="959967" y="72893"/>
                </a:moveTo>
                <a:cubicBezTo>
                  <a:pt x="961303" y="75670"/>
                  <a:pt x="961971" y="77058"/>
                  <a:pt x="962221" y="77578"/>
                </a:cubicBezTo>
                <a:lnTo>
                  <a:pt x="962116" y="77360"/>
                </a:lnTo>
                <a:close/>
                <a:moveTo>
                  <a:pt x="938791" y="72827"/>
                </a:moveTo>
                <a:cubicBezTo>
                  <a:pt x="937646" y="73378"/>
                  <a:pt x="938982" y="76154"/>
                  <a:pt x="941654" y="81706"/>
                </a:cubicBezTo>
                <a:lnTo>
                  <a:pt x="950810" y="77300"/>
                </a:lnTo>
                <a:lnTo>
                  <a:pt x="959967" y="72893"/>
                </a:lnTo>
                <a:cubicBezTo>
                  <a:pt x="959967" y="72893"/>
                  <a:pt x="961303" y="75670"/>
                  <a:pt x="961971" y="77058"/>
                </a:cubicBezTo>
                <a:lnTo>
                  <a:pt x="962116" y="77360"/>
                </a:lnTo>
                <a:lnTo>
                  <a:pt x="965310" y="83998"/>
                </a:lnTo>
                <a:lnTo>
                  <a:pt x="974467" y="79592"/>
                </a:lnTo>
                <a:cubicBezTo>
                  <a:pt x="979810" y="90696"/>
                  <a:pt x="970654" y="95102"/>
                  <a:pt x="979810" y="90696"/>
                </a:cubicBezTo>
                <a:lnTo>
                  <a:pt x="974467" y="79592"/>
                </a:lnTo>
                <a:cubicBezTo>
                  <a:pt x="974467" y="79592"/>
                  <a:pt x="969123" y="68487"/>
                  <a:pt x="959967" y="72893"/>
                </a:cubicBezTo>
                <a:cubicBezTo>
                  <a:pt x="950810" y="77300"/>
                  <a:pt x="950810" y="77300"/>
                  <a:pt x="950810" y="77300"/>
                </a:cubicBezTo>
                <a:cubicBezTo>
                  <a:pt x="943560" y="73951"/>
                  <a:pt x="939935" y="72276"/>
                  <a:pt x="938791" y="72827"/>
                </a:cubicBezTo>
                <a:close/>
                <a:moveTo>
                  <a:pt x="789031" y="72213"/>
                </a:moveTo>
                <a:cubicBezTo>
                  <a:pt x="794547" y="83675"/>
                  <a:pt x="794547" y="83675"/>
                  <a:pt x="794547" y="83675"/>
                </a:cubicBezTo>
                <a:cubicBezTo>
                  <a:pt x="794547" y="83675"/>
                  <a:pt x="785390" y="88082"/>
                  <a:pt x="779874" y="76619"/>
                </a:cubicBezTo>
                <a:cubicBezTo>
                  <a:pt x="789031" y="72213"/>
                  <a:pt x="789031" y="72213"/>
                  <a:pt x="789031" y="72213"/>
                </a:cubicBezTo>
                <a:close/>
                <a:moveTo>
                  <a:pt x="1220776" y="71353"/>
                </a:moveTo>
                <a:lnTo>
                  <a:pt x="1226120" y="82457"/>
                </a:lnTo>
                <a:lnTo>
                  <a:pt x="1216963" y="86863"/>
                </a:lnTo>
                <a:cubicBezTo>
                  <a:pt x="1211620" y="75759"/>
                  <a:pt x="1211620" y="75759"/>
                  <a:pt x="1220776" y="71353"/>
                </a:cubicBezTo>
                <a:close/>
                <a:moveTo>
                  <a:pt x="1106778" y="71066"/>
                </a:moveTo>
                <a:lnTo>
                  <a:pt x="1097621" y="75472"/>
                </a:lnTo>
                <a:lnTo>
                  <a:pt x="1102965" y="86577"/>
                </a:lnTo>
                <a:cubicBezTo>
                  <a:pt x="1102965" y="86577"/>
                  <a:pt x="1102965" y="86577"/>
                  <a:pt x="1112122" y="82170"/>
                </a:cubicBezTo>
                <a:cubicBezTo>
                  <a:pt x="1112122" y="82170"/>
                  <a:pt x="1112122" y="82170"/>
                  <a:pt x="1106778" y="71066"/>
                </a:cubicBezTo>
                <a:close/>
                <a:moveTo>
                  <a:pt x="765374" y="69921"/>
                </a:moveTo>
                <a:cubicBezTo>
                  <a:pt x="765374" y="69921"/>
                  <a:pt x="770718" y="81025"/>
                  <a:pt x="765374" y="69921"/>
                </a:cubicBezTo>
                <a:close/>
                <a:moveTo>
                  <a:pt x="912186" y="68094"/>
                </a:moveTo>
                <a:lnTo>
                  <a:pt x="914322" y="72532"/>
                </a:lnTo>
                <a:lnTo>
                  <a:pt x="914254" y="72392"/>
                </a:lnTo>
                <a:cubicBezTo>
                  <a:pt x="913565" y="70959"/>
                  <a:pt x="912186" y="68094"/>
                  <a:pt x="912186" y="68094"/>
                </a:cubicBezTo>
                <a:close/>
                <a:moveTo>
                  <a:pt x="855421" y="68058"/>
                </a:moveTo>
                <a:lnTo>
                  <a:pt x="851551" y="69921"/>
                </a:lnTo>
                <a:lnTo>
                  <a:pt x="847409" y="71914"/>
                </a:lnTo>
                <a:cubicBezTo>
                  <a:pt x="846264" y="72464"/>
                  <a:pt x="846264" y="72464"/>
                  <a:pt x="846264" y="72464"/>
                </a:cubicBezTo>
                <a:close/>
                <a:moveTo>
                  <a:pt x="1308651" y="64977"/>
                </a:moveTo>
                <a:lnTo>
                  <a:pt x="1308818" y="65326"/>
                </a:lnTo>
                <a:cubicBezTo>
                  <a:pt x="1309486" y="66714"/>
                  <a:pt x="1310822" y="69490"/>
                  <a:pt x="1310822" y="69490"/>
                </a:cubicBezTo>
                <a:close/>
                <a:moveTo>
                  <a:pt x="1206276" y="64655"/>
                </a:moveTo>
                <a:cubicBezTo>
                  <a:pt x="1206276" y="64655"/>
                  <a:pt x="1211620" y="75759"/>
                  <a:pt x="1220776" y="71353"/>
                </a:cubicBezTo>
                <a:lnTo>
                  <a:pt x="1211620" y="75759"/>
                </a:lnTo>
                <a:lnTo>
                  <a:pt x="1202168" y="80307"/>
                </a:lnTo>
                <a:cubicBezTo>
                  <a:pt x="1211620" y="75759"/>
                  <a:pt x="1206276" y="64655"/>
                  <a:pt x="1206276" y="64655"/>
                </a:cubicBezTo>
                <a:close/>
                <a:moveTo>
                  <a:pt x="1149043" y="64403"/>
                </a:moveTo>
                <a:lnTo>
                  <a:pt x="1146768" y="74321"/>
                </a:lnTo>
                <a:lnTo>
                  <a:pt x="1144363" y="74817"/>
                </a:lnTo>
                <a:cubicBezTo>
                  <a:pt x="1143907" y="75698"/>
                  <a:pt x="1144024" y="77406"/>
                  <a:pt x="1145403" y="80272"/>
                </a:cubicBezTo>
                <a:lnTo>
                  <a:pt x="1154559" y="75866"/>
                </a:lnTo>
                <a:cubicBezTo>
                  <a:pt x="1154559" y="75866"/>
                  <a:pt x="1154559" y="75866"/>
                  <a:pt x="1149043" y="64403"/>
                </a:cubicBezTo>
                <a:close/>
                <a:moveTo>
                  <a:pt x="1125387" y="62112"/>
                </a:moveTo>
                <a:cubicBezTo>
                  <a:pt x="1115935" y="66660"/>
                  <a:pt x="1115935" y="66660"/>
                  <a:pt x="1115935" y="66660"/>
                </a:cubicBezTo>
                <a:close/>
                <a:moveTo>
                  <a:pt x="669985" y="60680"/>
                </a:moveTo>
                <a:cubicBezTo>
                  <a:pt x="660828" y="65086"/>
                  <a:pt x="660828" y="65086"/>
                  <a:pt x="660828" y="65086"/>
                </a:cubicBezTo>
                <a:close/>
                <a:moveTo>
                  <a:pt x="555987" y="60393"/>
                </a:moveTo>
                <a:lnTo>
                  <a:pt x="546830" y="64799"/>
                </a:lnTo>
                <a:cubicBezTo>
                  <a:pt x="546830" y="64799"/>
                  <a:pt x="561330" y="71497"/>
                  <a:pt x="555987" y="60393"/>
                </a:cubicBezTo>
                <a:cubicBezTo>
                  <a:pt x="555987" y="60393"/>
                  <a:pt x="555987" y="60393"/>
                  <a:pt x="561330" y="71497"/>
                </a:cubicBezTo>
                <a:cubicBezTo>
                  <a:pt x="555987" y="60393"/>
                  <a:pt x="570782" y="66949"/>
                  <a:pt x="555987" y="60393"/>
                </a:cubicBezTo>
                <a:close/>
                <a:moveTo>
                  <a:pt x="1215433" y="60249"/>
                </a:moveTo>
                <a:cubicBezTo>
                  <a:pt x="1206276" y="64655"/>
                  <a:pt x="1206276" y="64655"/>
                  <a:pt x="1206276" y="64655"/>
                </a:cubicBezTo>
                <a:close/>
                <a:moveTo>
                  <a:pt x="1215433" y="60249"/>
                </a:moveTo>
                <a:lnTo>
                  <a:pt x="1217582" y="64714"/>
                </a:lnTo>
                <a:lnTo>
                  <a:pt x="1217437" y="64413"/>
                </a:lnTo>
                <a:cubicBezTo>
                  <a:pt x="1216769" y="63025"/>
                  <a:pt x="1215433" y="60249"/>
                  <a:pt x="1215433" y="60249"/>
                </a:cubicBezTo>
                <a:close/>
                <a:moveTo>
                  <a:pt x="1020841" y="57276"/>
                </a:moveTo>
                <a:lnTo>
                  <a:pt x="1026184" y="68381"/>
                </a:lnTo>
                <a:cubicBezTo>
                  <a:pt x="1016732" y="72929"/>
                  <a:pt x="1016732" y="72929"/>
                  <a:pt x="1016732" y="72929"/>
                </a:cubicBezTo>
                <a:lnTo>
                  <a:pt x="1007575" y="77335"/>
                </a:lnTo>
                <a:lnTo>
                  <a:pt x="1002232" y="66231"/>
                </a:lnTo>
                <a:cubicBezTo>
                  <a:pt x="1011389" y="61825"/>
                  <a:pt x="1011389" y="61825"/>
                  <a:pt x="1011389" y="61825"/>
                </a:cubicBezTo>
                <a:close/>
                <a:moveTo>
                  <a:pt x="1020841" y="57276"/>
                </a:moveTo>
                <a:cubicBezTo>
                  <a:pt x="1011389" y="61825"/>
                  <a:pt x="1011389" y="61825"/>
                  <a:pt x="1011389" y="61825"/>
                </a:cubicBezTo>
                <a:lnTo>
                  <a:pt x="1002232" y="66231"/>
                </a:lnTo>
                <a:lnTo>
                  <a:pt x="993075" y="70637"/>
                </a:lnTo>
                <a:lnTo>
                  <a:pt x="987732" y="59533"/>
                </a:lnTo>
                <a:lnTo>
                  <a:pt x="978575" y="63939"/>
                </a:lnTo>
                <a:cubicBezTo>
                  <a:pt x="978575" y="63939"/>
                  <a:pt x="978575" y="63939"/>
                  <a:pt x="983919" y="75043"/>
                </a:cubicBezTo>
                <a:cubicBezTo>
                  <a:pt x="983919" y="75043"/>
                  <a:pt x="983919" y="75043"/>
                  <a:pt x="993075" y="70637"/>
                </a:cubicBezTo>
                <a:lnTo>
                  <a:pt x="998419" y="81741"/>
                </a:lnTo>
                <a:lnTo>
                  <a:pt x="989262" y="86148"/>
                </a:lnTo>
                <a:cubicBezTo>
                  <a:pt x="994778" y="97610"/>
                  <a:pt x="1003935" y="93204"/>
                  <a:pt x="1003935" y="93204"/>
                </a:cubicBezTo>
                <a:lnTo>
                  <a:pt x="998419" y="81741"/>
                </a:lnTo>
                <a:lnTo>
                  <a:pt x="1013091" y="88797"/>
                </a:lnTo>
                <a:lnTo>
                  <a:pt x="1007575" y="77335"/>
                </a:lnTo>
                <a:cubicBezTo>
                  <a:pt x="1016732" y="72929"/>
                  <a:pt x="1016732" y="72929"/>
                  <a:pt x="1016732" y="72929"/>
                </a:cubicBezTo>
                <a:lnTo>
                  <a:pt x="1026184" y="68381"/>
                </a:lnTo>
                <a:lnTo>
                  <a:pt x="1035341" y="63974"/>
                </a:lnTo>
                <a:cubicBezTo>
                  <a:pt x="1026184" y="68381"/>
                  <a:pt x="1026184" y="68381"/>
                  <a:pt x="1026184" y="68381"/>
                </a:cubicBezTo>
                <a:cubicBezTo>
                  <a:pt x="1026184" y="68381"/>
                  <a:pt x="1026184" y="68381"/>
                  <a:pt x="1020841" y="57276"/>
                </a:cubicBezTo>
                <a:close/>
                <a:moveTo>
                  <a:pt x="793140" y="56560"/>
                </a:moveTo>
                <a:cubicBezTo>
                  <a:pt x="793140" y="56560"/>
                  <a:pt x="793140" y="56560"/>
                  <a:pt x="783688" y="61109"/>
                </a:cubicBezTo>
                <a:cubicBezTo>
                  <a:pt x="783688" y="61109"/>
                  <a:pt x="783688" y="61109"/>
                  <a:pt x="793140" y="56560"/>
                </a:cubicBezTo>
                <a:close/>
                <a:moveTo>
                  <a:pt x="508378" y="55951"/>
                </a:moveTo>
                <a:cubicBezTo>
                  <a:pt x="513722" y="67055"/>
                  <a:pt x="523174" y="62507"/>
                  <a:pt x="523174" y="62507"/>
                </a:cubicBezTo>
                <a:cubicBezTo>
                  <a:pt x="518448" y="64781"/>
                  <a:pt x="516085" y="65918"/>
                  <a:pt x="514904" y="66487"/>
                </a:cubicBezTo>
                <a:lnTo>
                  <a:pt x="513722" y="67055"/>
                </a:lnTo>
                <a:close/>
                <a:moveTo>
                  <a:pt x="939951" y="54733"/>
                </a:moveTo>
                <a:cubicBezTo>
                  <a:pt x="939951" y="54733"/>
                  <a:pt x="939951" y="54733"/>
                  <a:pt x="930794" y="59139"/>
                </a:cubicBezTo>
                <a:cubicBezTo>
                  <a:pt x="930794" y="59139"/>
                  <a:pt x="930794" y="59139"/>
                  <a:pt x="939951" y="54733"/>
                </a:cubicBezTo>
                <a:close/>
                <a:moveTo>
                  <a:pt x="1257698" y="53586"/>
                </a:moveTo>
                <a:lnTo>
                  <a:pt x="1263042" y="64690"/>
                </a:lnTo>
                <a:lnTo>
                  <a:pt x="1248541" y="57992"/>
                </a:lnTo>
                <a:cubicBezTo>
                  <a:pt x="1248541" y="57992"/>
                  <a:pt x="1248541" y="57992"/>
                  <a:pt x="1257698" y="53586"/>
                </a:cubicBezTo>
                <a:close/>
                <a:moveTo>
                  <a:pt x="517830" y="51403"/>
                </a:moveTo>
                <a:lnTo>
                  <a:pt x="523174" y="62507"/>
                </a:lnTo>
                <a:cubicBezTo>
                  <a:pt x="523174" y="62507"/>
                  <a:pt x="523174" y="62507"/>
                  <a:pt x="508378" y="55951"/>
                </a:cubicBezTo>
                <a:cubicBezTo>
                  <a:pt x="508378" y="55951"/>
                  <a:pt x="508378" y="55951"/>
                  <a:pt x="517830" y="51403"/>
                </a:cubicBezTo>
                <a:close/>
                <a:moveTo>
                  <a:pt x="1176809" y="51043"/>
                </a:moveTo>
                <a:lnTo>
                  <a:pt x="1167652" y="55449"/>
                </a:lnTo>
                <a:cubicBezTo>
                  <a:pt x="1167652" y="55449"/>
                  <a:pt x="1167652" y="55449"/>
                  <a:pt x="1176809" y="51043"/>
                </a:cubicBezTo>
                <a:close/>
                <a:moveTo>
                  <a:pt x="1210089" y="49144"/>
                </a:moveTo>
                <a:cubicBezTo>
                  <a:pt x="1210089" y="49144"/>
                  <a:pt x="1210089" y="49144"/>
                  <a:pt x="1200933" y="53551"/>
                </a:cubicBezTo>
                <a:close/>
                <a:moveTo>
                  <a:pt x="1039154" y="48464"/>
                </a:moveTo>
                <a:lnTo>
                  <a:pt x="1029997" y="52870"/>
                </a:lnTo>
                <a:cubicBezTo>
                  <a:pt x="1029997" y="52870"/>
                  <a:pt x="1029997" y="52870"/>
                  <a:pt x="1039154" y="48464"/>
                </a:cubicBezTo>
                <a:close/>
                <a:moveTo>
                  <a:pt x="526987" y="46997"/>
                </a:moveTo>
                <a:lnTo>
                  <a:pt x="532330" y="58101"/>
                </a:lnTo>
                <a:lnTo>
                  <a:pt x="517830" y="51403"/>
                </a:lnTo>
                <a:cubicBezTo>
                  <a:pt x="526987" y="46997"/>
                  <a:pt x="526987" y="46997"/>
                  <a:pt x="526987" y="46997"/>
                </a:cubicBezTo>
                <a:close/>
                <a:moveTo>
                  <a:pt x="1243198" y="46888"/>
                </a:moveTo>
                <a:cubicBezTo>
                  <a:pt x="1248541" y="57992"/>
                  <a:pt x="1248541" y="57992"/>
                  <a:pt x="1248541" y="57992"/>
                </a:cubicBezTo>
                <a:cubicBezTo>
                  <a:pt x="1243198" y="46888"/>
                  <a:pt x="1243198" y="46888"/>
                  <a:pt x="1243198" y="46888"/>
                </a:cubicBezTo>
                <a:close/>
                <a:moveTo>
                  <a:pt x="958264" y="45921"/>
                </a:moveTo>
                <a:lnTo>
                  <a:pt x="949108" y="50327"/>
                </a:lnTo>
                <a:cubicBezTo>
                  <a:pt x="949108" y="50327"/>
                  <a:pt x="949108" y="50327"/>
                  <a:pt x="958264" y="45921"/>
                </a:cubicBezTo>
                <a:close/>
                <a:moveTo>
                  <a:pt x="787796" y="45456"/>
                </a:moveTo>
                <a:lnTo>
                  <a:pt x="778344" y="50005"/>
                </a:lnTo>
                <a:cubicBezTo>
                  <a:pt x="778344" y="50005"/>
                  <a:pt x="778344" y="50005"/>
                  <a:pt x="787796" y="45456"/>
                </a:cubicBezTo>
                <a:close/>
                <a:moveTo>
                  <a:pt x="787796" y="45456"/>
                </a:moveTo>
                <a:lnTo>
                  <a:pt x="793140" y="56560"/>
                </a:lnTo>
                <a:cubicBezTo>
                  <a:pt x="783688" y="61109"/>
                  <a:pt x="783688" y="61109"/>
                  <a:pt x="778344" y="50005"/>
                </a:cubicBezTo>
                <a:cubicBezTo>
                  <a:pt x="787796" y="45456"/>
                  <a:pt x="787796" y="45456"/>
                  <a:pt x="787796" y="45456"/>
                </a:cubicBezTo>
                <a:close/>
                <a:moveTo>
                  <a:pt x="1219246" y="44738"/>
                </a:moveTo>
                <a:lnTo>
                  <a:pt x="1224589" y="55843"/>
                </a:lnTo>
                <a:cubicBezTo>
                  <a:pt x="1215433" y="60249"/>
                  <a:pt x="1210089" y="49144"/>
                  <a:pt x="1210089" y="49144"/>
                </a:cubicBezTo>
                <a:cubicBezTo>
                  <a:pt x="1210089" y="49144"/>
                  <a:pt x="1210089" y="49144"/>
                  <a:pt x="1219246" y="44738"/>
                </a:cubicBezTo>
                <a:close/>
                <a:moveTo>
                  <a:pt x="991545" y="44022"/>
                </a:moveTo>
                <a:lnTo>
                  <a:pt x="982389" y="48429"/>
                </a:lnTo>
                <a:cubicBezTo>
                  <a:pt x="982389" y="48429"/>
                  <a:pt x="982389" y="48429"/>
                  <a:pt x="991545" y="44022"/>
                </a:cubicBezTo>
                <a:close/>
                <a:moveTo>
                  <a:pt x="536143" y="42591"/>
                </a:moveTo>
                <a:cubicBezTo>
                  <a:pt x="536143" y="42591"/>
                  <a:pt x="536143" y="42591"/>
                  <a:pt x="526987" y="46997"/>
                </a:cubicBezTo>
                <a:close/>
                <a:moveTo>
                  <a:pt x="1252355" y="42482"/>
                </a:moveTo>
                <a:cubicBezTo>
                  <a:pt x="1252355" y="42482"/>
                  <a:pt x="1257698" y="53586"/>
                  <a:pt x="1243198" y="46888"/>
                </a:cubicBezTo>
                <a:cubicBezTo>
                  <a:pt x="1252355" y="42482"/>
                  <a:pt x="1252355" y="42482"/>
                  <a:pt x="1252355" y="42482"/>
                </a:cubicBezTo>
                <a:close/>
                <a:moveTo>
                  <a:pt x="967716" y="41372"/>
                </a:moveTo>
                <a:cubicBezTo>
                  <a:pt x="969095" y="44238"/>
                  <a:pt x="969784" y="45671"/>
                  <a:pt x="970043" y="46208"/>
                </a:cubicBezTo>
                <a:lnTo>
                  <a:pt x="969896" y="45903"/>
                </a:lnTo>
                <a:close/>
                <a:moveTo>
                  <a:pt x="1228403" y="40332"/>
                </a:moveTo>
                <a:lnTo>
                  <a:pt x="1219246" y="44738"/>
                </a:lnTo>
                <a:cubicBezTo>
                  <a:pt x="1219246" y="44738"/>
                  <a:pt x="1219246" y="44738"/>
                  <a:pt x="1228403" y="40332"/>
                </a:cubicBezTo>
                <a:close/>
                <a:moveTo>
                  <a:pt x="1228403" y="40332"/>
                </a:moveTo>
                <a:cubicBezTo>
                  <a:pt x="1228403" y="40332"/>
                  <a:pt x="1228403" y="40332"/>
                  <a:pt x="1243198" y="46888"/>
                </a:cubicBezTo>
                <a:cubicBezTo>
                  <a:pt x="1228403" y="40332"/>
                  <a:pt x="1233746" y="51436"/>
                  <a:pt x="1233746" y="51436"/>
                </a:cubicBezTo>
                <a:close/>
                <a:moveTo>
                  <a:pt x="545300" y="38184"/>
                </a:moveTo>
                <a:cubicBezTo>
                  <a:pt x="545300" y="38184"/>
                  <a:pt x="545300" y="38184"/>
                  <a:pt x="536143" y="42591"/>
                </a:cubicBezTo>
                <a:close/>
                <a:moveTo>
                  <a:pt x="1033810" y="37360"/>
                </a:moveTo>
                <a:cubicBezTo>
                  <a:pt x="1033810" y="37360"/>
                  <a:pt x="1033810" y="37360"/>
                  <a:pt x="1024654" y="41766"/>
                </a:cubicBezTo>
                <a:cubicBezTo>
                  <a:pt x="1024654" y="41766"/>
                  <a:pt x="1024654" y="41766"/>
                  <a:pt x="1033810" y="37360"/>
                </a:cubicBezTo>
                <a:close/>
                <a:moveTo>
                  <a:pt x="976873" y="36966"/>
                </a:moveTo>
                <a:lnTo>
                  <a:pt x="967716" y="41372"/>
                </a:lnTo>
                <a:cubicBezTo>
                  <a:pt x="967716" y="41372"/>
                  <a:pt x="967716" y="41372"/>
                  <a:pt x="976873" y="36966"/>
                </a:cubicBezTo>
                <a:close/>
                <a:moveTo>
                  <a:pt x="521471" y="35534"/>
                </a:moveTo>
                <a:cubicBezTo>
                  <a:pt x="526987" y="46997"/>
                  <a:pt x="526987" y="46997"/>
                  <a:pt x="526987" y="46997"/>
                </a:cubicBezTo>
                <a:cubicBezTo>
                  <a:pt x="517830" y="51403"/>
                  <a:pt x="517830" y="51403"/>
                  <a:pt x="517830" y="51403"/>
                </a:cubicBezTo>
                <a:cubicBezTo>
                  <a:pt x="508378" y="55951"/>
                  <a:pt x="517830" y="51403"/>
                  <a:pt x="502862" y="44489"/>
                </a:cubicBezTo>
                <a:lnTo>
                  <a:pt x="512314" y="39940"/>
                </a:lnTo>
                <a:cubicBezTo>
                  <a:pt x="512314" y="39940"/>
                  <a:pt x="512314" y="39940"/>
                  <a:pt x="521471" y="35534"/>
                </a:cubicBezTo>
                <a:close/>
                <a:moveTo>
                  <a:pt x="521471" y="35534"/>
                </a:moveTo>
                <a:cubicBezTo>
                  <a:pt x="521471" y="35534"/>
                  <a:pt x="521471" y="35534"/>
                  <a:pt x="526987" y="46997"/>
                </a:cubicBezTo>
                <a:close/>
                <a:moveTo>
                  <a:pt x="1180622" y="35532"/>
                </a:moveTo>
                <a:cubicBezTo>
                  <a:pt x="1180622" y="35532"/>
                  <a:pt x="1180622" y="35532"/>
                  <a:pt x="1171465" y="39938"/>
                </a:cubicBezTo>
                <a:close/>
                <a:moveTo>
                  <a:pt x="668282" y="33707"/>
                </a:moveTo>
                <a:lnTo>
                  <a:pt x="659126" y="38113"/>
                </a:lnTo>
                <a:cubicBezTo>
                  <a:pt x="659126" y="38113"/>
                  <a:pt x="659126" y="38113"/>
                  <a:pt x="668282" y="33707"/>
                </a:cubicBezTo>
                <a:close/>
                <a:moveTo>
                  <a:pt x="986029" y="32560"/>
                </a:moveTo>
                <a:lnTo>
                  <a:pt x="991545" y="44022"/>
                </a:lnTo>
                <a:cubicBezTo>
                  <a:pt x="982389" y="48429"/>
                  <a:pt x="982389" y="48429"/>
                  <a:pt x="976873" y="36966"/>
                </a:cubicBezTo>
                <a:close/>
                <a:moveTo>
                  <a:pt x="815266" y="32238"/>
                </a:moveTo>
                <a:lnTo>
                  <a:pt x="820609" y="43342"/>
                </a:lnTo>
                <a:cubicBezTo>
                  <a:pt x="811453" y="47748"/>
                  <a:pt x="820609" y="43342"/>
                  <a:pt x="811453" y="47748"/>
                </a:cubicBezTo>
                <a:lnTo>
                  <a:pt x="806109" y="36644"/>
                </a:lnTo>
                <a:close/>
                <a:moveTo>
                  <a:pt x="758328" y="31844"/>
                </a:moveTo>
                <a:cubicBezTo>
                  <a:pt x="758328" y="31844"/>
                  <a:pt x="758328" y="31844"/>
                  <a:pt x="749172" y="36250"/>
                </a:cubicBezTo>
                <a:close/>
                <a:moveTo>
                  <a:pt x="542197" y="31737"/>
                </a:moveTo>
                <a:lnTo>
                  <a:pt x="542236" y="31816"/>
                </a:lnTo>
                <a:lnTo>
                  <a:pt x="545300" y="38184"/>
                </a:lnTo>
                <a:cubicBezTo>
                  <a:pt x="545300" y="38184"/>
                  <a:pt x="545300" y="38184"/>
                  <a:pt x="544611" y="36752"/>
                </a:cubicBezTo>
                <a:close/>
                <a:moveTo>
                  <a:pt x="530628" y="31128"/>
                </a:moveTo>
                <a:cubicBezTo>
                  <a:pt x="526987" y="46997"/>
                  <a:pt x="521471" y="35534"/>
                  <a:pt x="521471" y="35534"/>
                </a:cubicBezTo>
                <a:close/>
                <a:moveTo>
                  <a:pt x="767485" y="27438"/>
                </a:moveTo>
                <a:lnTo>
                  <a:pt x="758328" y="31844"/>
                </a:lnTo>
                <a:cubicBezTo>
                  <a:pt x="758328" y="31844"/>
                  <a:pt x="758328" y="31844"/>
                  <a:pt x="767485" y="27438"/>
                </a:cubicBezTo>
                <a:close/>
                <a:moveTo>
                  <a:pt x="767485" y="27438"/>
                </a:moveTo>
                <a:cubicBezTo>
                  <a:pt x="767485" y="27438"/>
                  <a:pt x="767485" y="27438"/>
                  <a:pt x="773001" y="38900"/>
                </a:cubicBezTo>
                <a:close/>
                <a:moveTo>
                  <a:pt x="549236" y="22174"/>
                </a:moveTo>
                <a:cubicBezTo>
                  <a:pt x="549236" y="22174"/>
                  <a:pt x="549236" y="22174"/>
                  <a:pt x="554752" y="33636"/>
                </a:cubicBezTo>
                <a:lnTo>
                  <a:pt x="545300" y="38184"/>
                </a:lnTo>
                <a:cubicBezTo>
                  <a:pt x="542542" y="32453"/>
                  <a:pt x="542542" y="32453"/>
                  <a:pt x="542542" y="32453"/>
                </a:cubicBezTo>
                <a:lnTo>
                  <a:pt x="542236" y="31816"/>
                </a:lnTo>
                <a:lnTo>
                  <a:pt x="539784" y="26722"/>
                </a:lnTo>
                <a:lnTo>
                  <a:pt x="540966" y="26153"/>
                </a:lnTo>
                <a:cubicBezTo>
                  <a:pt x="542147" y="25585"/>
                  <a:pt x="544510" y="24448"/>
                  <a:pt x="549236" y="22174"/>
                </a:cubicBezTo>
                <a:close/>
                <a:moveTo>
                  <a:pt x="681548" y="13648"/>
                </a:moveTo>
                <a:lnTo>
                  <a:pt x="686891" y="24752"/>
                </a:lnTo>
                <a:lnTo>
                  <a:pt x="677439" y="29301"/>
                </a:lnTo>
                <a:lnTo>
                  <a:pt x="672096" y="18196"/>
                </a:lnTo>
                <a:cubicBezTo>
                  <a:pt x="672096" y="18196"/>
                  <a:pt x="672096" y="18196"/>
                  <a:pt x="681548" y="13648"/>
                </a:cubicBezTo>
                <a:close/>
                <a:moveTo>
                  <a:pt x="771594" y="11785"/>
                </a:moveTo>
                <a:lnTo>
                  <a:pt x="776937" y="22889"/>
                </a:lnTo>
                <a:lnTo>
                  <a:pt x="767485" y="27438"/>
                </a:lnTo>
                <a:cubicBezTo>
                  <a:pt x="767485" y="27438"/>
                  <a:pt x="767485" y="27438"/>
                  <a:pt x="771594" y="11785"/>
                </a:cubicBezTo>
                <a:close/>
                <a:moveTo>
                  <a:pt x="633939" y="9206"/>
                </a:moveTo>
                <a:cubicBezTo>
                  <a:pt x="624487" y="13755"/>
                  <a:pt x="633939" y="9206"/>
                  <a:pt x="624487" y="13755"/>
                </a:cubicBezTo>
                <a:close/>
                <a:moveTo>
                  <a:pt x="609987" y="7057"/>
                </a:moveTo>
                <a:lnTo>
                  <a:pt x="615330" y="18161"/>
                </a:lnTo>
                <a:cubicBezTo>
                  <a:pt x="609987" y="7057"/>
                  <a:pt x="609987" y="7057"/>
                  <a:pt x="609987" y="7057"/>
                </a:cubicBezTo>
                <a:close/>
                <a:moveTo>
                  <a:pt x="643096" y="4800"/>
                </a:moveTo>
                <a:cubicBezTo>
                  <a:pt x="643096" y="4800"/>
                  <a:pt x="643096" y="4800"/>
                  <a:pt x="648439" y="15905"/>
                </a:cubicBezTo>
                <a:lnTo>
                  <a:pt x="639282" y="20311"/>
                </a:lnTo>
                <a:lnTo>
                  <a:pt x="633939" y="9206"/>
                </a:lnTo>
                <a:close/>
                <a:moveTo>
                  <a:pt x="586158" y="4407"/>
                </a:moveTo>
                <a:lnTo>
                  <a:pt x="591674" y="15869"/>
                </a:lnTo>
                <a:lnTo>
                  <a:pt x="597017" y="26973"/>
                </a:lnTo>
                <a:cubicBezTo>
                  <a:pt x="597017" y="26973"/>
                  <a:pt x="582222" y="20417"/>
                  <a:pt x="587565" y="31522"/>
                </a:cubicBezTo>
                <a:cubicBezTo>
                  <a:pt x="578409" y="35928"/>
                  <a:pt x="578409" y="35928"/>
                  <a:pt x="578409" y="35928"/>
                </a:cubicBezTo>
                <a:lnTo>
                  <a:pt x="587565" y="31522"/>
                </a:lnTo>
                <a:lnTo>
                  <a:pt x="597017" y="26973"/>
                </a:lnTo>
                <a:cubicBezTo>
                  <a:pt x="597017" y="26973"/>
                  <a:pt x="587565" y="31522"/>
                  <a:pt x="602361" y="38078"/>
                </a:cubicBezTo>
                <a:cubicBezTo>
                  <a:pt x="587565" y="31522"/>
                  <a:pt x="602361" y="38078"/>
                  <a:pt x="592909" y="42626"/>
                </a:cubicBezTo>
                <a:cubicBezTo>
                  <a:pt x="602361" y="38078"/>
                  <a:pt x="602361" y="38078"/>
                  <a:pt x="602361" y="38078"/>
                </a:cubicBezTo>
                <a:cubicBezTo>
                  <a:pt x="602361" y="38078"/>
                  <a:pt x="602361" y="38078"/>
                  <a:pt x="597017" y="26973"/>
                </a:cubicBezTo>
                <a:cubicBezTo>
                  <a:pt x="606174" y="22567"/>
                  <a:pt x="606174" y="22567"/>
                  <a:pt x="606174" y="22567"/>
                </a:cubicBezTo>
                <a:lnTo>
                  <a:pt x="600830" y="11463"/>
                </a:lnTo>
                <a:cubicBezTo>
                  <a:pt x="606174" y="22567"/>
                  <a:pt x="615330" y="18161"/>
                  <a:pt x="615330" y="18161"/>
                </a:cubicBezTo>
                <a:lnTo>
                  <a:pt x="624487" y="13755"/>
                </a:lnTo>
                <a:cubicBezTo>
                  <a:pt x="624487" y="13755"/>
                  <a:pt x="624487" y="13755"/>
                  <a:pt x="629830" y="24859"/>
                </a:cubicBezTo>
                <a:cubicBezTo>
                  <a:pt x="629830" y="24859"/>
                  <a:pt x="629830" y="24859"/>
                  <a:pt x="639282" y="20311"/>
                </a:cubicBezTo>
                <a:cubicBezTo>
                  <a:pt x="648439" y="15905"/>
                  <a:pt x="648439" y="15905"/>
                  <a:pt x="648439" y="15905"/>
                </a:cubicBezTo>
                <a:lnTo>
                  <a:pt x="653782" y="27009"/>
                </a:lnTo>
                <a:cubicBezTo>
                  <a:pt x="653782" y="27009"/>
                  <a:pt x="653782" y="27009"/>
                  <a:pt x="659126" y="38113"/>
                </a:cubicBezTo>
                <a:lnTo>
                  <a:pt x="649969" y="42519"/>
                </a:lnTo>
                <a:cubicBezTo>
                  <a:pt x="659126" y="38113"/>
                  <a:pt x="659126" y="38113"/>
                  <a:pt x="659126" y="38113"/>
                </a:cubicBezTo>
                <a:cubicBezTo>
                  <a:pt x="659126" y="38113"/>
                  <a:pt x="664641" y="49575"/>
                  <a:pt x="659126" y="38113"/>
                </a:cubicBezTo>
                <a:cubicBezTo>
                  <a:pt x="668282" y="33707"/>
                  <a:pt x="668282" y="33707"/>
                  <a:pt x="668282" y="33707"/>
                </a:cubicBezTo>
                <a:cubicBezTo>
                  <a:pt x="677439" y="29301"/>
                  <a:pt x="677439" y="29301"/>
                  <a:pt x="677439" y="29301"/>
                </a:cubicBezTo>
                <a:cubicBezTo>
                  <a:pt x="686891" y="24752"/>
                  <a:pt x="686891" y="24752"/>
                  <a:pt x="686891" y="24752"/>
                </a:cubicBezTo>
                <a:lnTo>
                  <a:pt x="696048" y="20346"/>
                </a:lnTo>
                <a:lnTo>
                  <a:pt x="701563" y="31809"/>
                </a:lnTo>
                <a:cubicBezTo>
                  <a:pt x="701563" y="31809"/>
                  <a:pt x="701563" y="31809"/>
                  <a:pt x="710720" y="27402"/>
                </a:cubicBezTo>
                <a:cubicBezTo>
                  <a:pt x="710720" y="27402"/>
                  <a:pt x="710720" y="27402"/>
                  <a:pt x="725220" y="34100"/>
                </a:cubicBezTo>
                <a:cubicBezTo>
                  <a:pt x="716063" y="38507"/>
                  <a:pt x="716063" y="38507"/>
                  <a:pt x="716063" y="38507"/>
                </a:cubicBezTo>
                <a:lnTo>
                  <a:pt x="725220" y="34100"/>
                </a:lnTo>
                <a:cubicBezTo>
                  <a:pt x="725220" y="34100"/>
                  <a:pt x="725220" y="34100"/>
                  <a:pt x="730563" y="45205"/>
                </a:cubicBezTo>
                <a:lnTo>
                  <a:pt x="721407" y="49611"/>
                </a:lnTo>
                <a:cubicBezTo>
                  <a:pt x="730563" y="45205"/>
                  <a:pt x="730563" y="45205"/>
                  <a:pt x="730563" y="45205"/>
                </a:cubicBezTo>
                <a:lnTo>
                  <a:pt x="740015" y="40656"/>
                </a:lnTo>
                <a:lnTo>
                  <a:pt x="734672" y="29552"/>
                </a:lnTo>
                <a:lnTo>
                  <a:pt x="743829" y="25146"/>
                </a:lnTo>
                <a:lnTo>
                  <a:pt x="749172" y="36250"/>
                </a:lnTo>
                <a:lnTo>
                  <a:pt x="763844" y="43306"/>
                </a:lnTo>
                <a:cubicBezTo>
                  <a:pt x="763844" y="43306"/>
                  <a:pt x="763844" y="43306"/>
                  <a:pt x="754688" y="47713"/>
                </a:cubicBezTo>
                <a:lnTo>
                  <a:pt x="760031" y="58817"/>
                </a:lnTo>
                <a:cubicBezTo>
                  <a:pt x="760031" y="58817"/>
                  <a:pt x="760031" y="58817"/>
                  <a:pt x="769188" y="54411"/>
                </a:cubicBezTo>
                <a:cubicBezTo>
                  <a:pt x="769188" y="54411"/>
                  <a:pt x="769188" y="54411"/>
                  <a:pt x="763844" y="43306"/>
                </a:cubicBezTo>
                <a:cubicBezTo>
                  <a:pt x="763844" y="43306"/>
                  <a:pt x="763844" y="43306"/>
                  <a:pt x="773001" y="38900"/>
                </a:cubicBezTo>
                <a:cubicBezTo>
                  <a:pt x="778344" y="50005"/>
                  <a:pt x="773001" y="38900"/>
                  <a:pt x="778344" y="50005"/>
                </a:cubicBezTo>
                <a:cubicBezTo>
                  <a:pt x="778344" y="50005"/>
                  <a:pt x="778344" y="50005"/>
                  <a:pt x="783688" y="61109"/>
                </a:cubicBezTo>
                <a:cubicBezTo>
                  <a:pt x="774531" y="65515"/>
                  <a:pt x="774531" y="65515"/>
                  <a:pt x="774531" y="65515"/>
                </a:cubicBezTo>
                <a:lnTo>
                  <a:pt x="783688" y="61109"/>
                </a:lnTo>
                <a:cubicBezTo>
                  <a:pt x="783688" y="61109"/>
                  <a:pt x="783688" y="61109"/>
                  <a:pt x="789031" y="72213"/>
                </a:cubicBezTo>
                <a:cubicBezTo>
                  <a:pt x="779874" y="76619"/>
                  <a:pt x="779874" y="76619"/>
                  <a:pt x="779874" y="76619"/>
                </a:cubicBezTo>
                <a:lnTo>
                  <a:pt x="785390" y="88082"/>
                </a:lnTo>
                <a:lnTo>
                  <a:pt x="776234" y="92488"/>
                </a:lnTo>
                <a:cubicBezTo>
                  <a:pt x="785390" y="88082"/>
                  <a:pt x="785390" y="88082"/>
                  <a:pt x="785390" y="88082"/>
                </a:cubicBezTo>
                <a:lnTo>
                  <a:pt x="787574" y="92620"/>
                </a:lnTo>
                <a:lnTo>
                  <a:pt x="787533" y="92535"/>
                </a:lnTo>
                <a:lnTo>
                  <a:pt x="786058" y="89470"/>
                </a:lnTo>
                <a:lnTo>
                  <a:pt x="787394" y="92246"/>
                </a:lnTo>
                <a:lnTo>
                  <a:pt x="787533" y="92535"/>
                </a:lnTo>
                <a:lnTo>
                  <a:pt x="790734" y="99186"/>
                </a:lnTo>
                <a:cubicBezTo>
                  <a:pt x="790734" y="99186"/>
                  <a:pt x="790734" y="99186"/>
                  <a:pt x="781577" y="103592"/>
                </a:cubicBezTo>
                <a:cubicBezTo>
                  <a:pt x="786920" y="114696"/>
                  <a:pt x="786920" y="114696"/>
                  <a:pt x="796077" y="110290"/>
                </a:cubicBezTo>
                <a:cubicBezTo>
                  <a:pt x="796077" y="110290"/>
                  <a:pt x="796077" y="110290"/>
                  <a:pt x="786920" y="114696"/>
                </a:cubicBezTo>
                <a:cubicBezTo>
                  <a:pt x="792264" y="125801"/>
                  <a:pt x="792264" y="125801"/>
                  <a:pt x="783107" y="130207"/>
                </a:cubicBezTo>
                <a:cubicBezTo>
                  <a:pt x="788623" y="141669"/>
                  <a:pt x="797780" y="137263"/>
                  <a:pt x="797780" y="137263"/>
                </a:cubicBezTo>
                <a:cubicBezTo>
                  <a:pt x="797780" y="137263"/>
                  <a:pt x="797780" y="137263"/>
                  <a:pt x="806936" y="132857"/>
                </a:cubicBezTo>
                <a:cubicBezTo>
                  <a:pt x="797780" y="137263"/>
                  <a:pt x="797780" y="137263"/>
                  <a:pt x="792264" y="125801"/>
                </a:cubicBezTo>
                <a:cubicBezTo>
                  <a:pt x="801420" y="121394"/>
                  <a:pt x="801420" y="121394"/>
                  <a:pt x="801420" y="121394"/>
                </a:cubicBezTo>
                <a:cubicBezTo>
                  <a:pt x="800084" y="118618"/>
                  <a:pt x="799416" y="117230"/>
                  <a:pt x="799166" y="116710"/>
                </a:cubicBezTo>
                <a:lnTo>
                  <a:pt x="799320" y="117029"/>
                </a:lnTo>
                <a:lnTo>
                  <a:pt x="800752" y="120006"/>
                </a:lnTo>
                <a:lnTo>
                  <a:pt x="799416" y="117230"/>
                </a:lnTo>
                <a:lnTo>
                  <a:pt x="799320" y="117029"/>
                </a:lnTo>
                <a:lnTo>
                  <a:pt x="796077" y="110290"/>
                </a:lnTo>
                <a:lnTo>
                  <a:pt x="805234" y="105884"/>
                </a:lnTo>
                <a:cubicBezTo>
                  <a:pt x="796077" y="110290"/>
                  <a:pt x="796077" y="110290"/>
                  <a:pt x="796077" y="110290"/>
                </a:cubicBezTo>
                <a:cubicBezTo>
                  <a:pt x="796077" y="110290"/>
                  <a:pt x="796077" y="110290"/>
                  <a:pt x="790734" y="99186"/>
                </a:cubicBezTo>
                <a:lnTo>
                  <a:pt x="799890" y="94780"/>
                </a:lnTo>
                <a:cubicBezTo>
                  <a:pt x="799890" y="94780"/>
                  <a:pt x="799890" y="94780"/>
                  <a:pt x="794547" y="83675"/>
                </a:cubicBezTo>
                <a:cubicBezTo>
                  <a:pt x="789031" y="72213"/>
                  <a:pt x="789031" y="72213"/>
                  <a:pt x="789031" y="72213"/>
                </a:cubicBezTo>
                <a:cubicBezTo>
                  <a:pt x="794547" y="83675"/>
                  <a:pt x="803999" y="79127"/>
                  <a:pt x="803999" y="79127"/>
                </a:cubicBezTo>
                <a:lnTo>
                  <a:pt x="798483" y="67665"/>
                </a:lnTo>
                <a:lnTo>
                  <a:pt x="807640" y="63258"/>
                </a:lnTo>
                <a:cubicBezTo>
                  <a:pt x="798483" y="67665"/>
                  <a:pt x="798483" y="67665"/>
                  <a:pt x="798483" y="67665"/>
                </a:cubicBezTo>
                <a:cubicBezTo>
                  <a:pt x="807640" y="63258"/>
                  <a:pt x="793140" y="56560"/>
                  <a:pt x="798483" y="67665"/>
                </a:cubicBezTo>
                <a:lnTo>
                  <a:pt x="793140" y="56560"/>
                </a:lnTo>
                <a:lnTo>
                  <a:pt x="802296" y="52154"/>
                </a:lnTo>
                <a:lnTo>
                  <a:pt x="811453" y="47748"/>
                </a:lnTo>
                <a:lnTo>
                  <a:pt x="816796" y="58852"/>
                </a:lnTo>
                <a:lnTo>
                  <a:pt x="825953" y="54446"/>
                </a:lnTo>
                <a:cubicBezTo>
                  <a:pt x="825953" y="54446"/>
                  <a:pt x="825953" y="54446"/>
                  <a:pt x="827134" y="53878"/>
                </a:cubicBezTo>
                <a:lnTo>
                  <a:pt x="828316" y="53309"/>
                </a:lnTo>
                <a:cubicBezTo>
                  <a:pt x="828316" y="53309"/>
                  <a:pt x="830679" y="52172"/>
                  <a:pt x="835405" y="49898"/>
                </a:cubicBezTo>
                <a:cubicBezTo>
                  <a:pt x="835405" y="49898"/>
                  <a:pt x="835405" y="49898"/>
                  <a:pt x="840921" y="61360"/>
                </a:cubicBezTo>
                <a:cubicBezTo>
                  <a:pt x="840921" y="61360"/>
                  <a:pt x="840921" y="61360"/>
                  <a:pt x="831469" y="65909"/>
                </a:cubicBezTo>
                <a:lnTo>
                  <a:pt x="840921" y="61360"/>
                </a:lnTo>
                <a:lnTo>
                  <a:pt x="846264" y="72464"/>
                </a:lnTo>
                <a:cubicBezTo>
                  <a:pt x="846264" y="72464"/>
                  <a:pt x="836812" y="77013"/>
                  <a:pt x="842155" y="88117"/>
                </a:cubicBezTo>
                <a:cubicBezTo>
                  <a:pt x="842155" y="88117"/>
                  <a:pt x="842155" y="88117"/>
                  <a:pt x="851607" y="83569"/>
                </a:cubicBezTo>
                <a:cubicBezTo>
                  <a:pt x="860764" y="79163"/>
                  <a:pt x="860764" y="79163"/>
                  <a:pt x="860764" y="79163"/>
                </a:cubicBezTo>
                <a:lnTo>
                  <a:pt x="869921" y="74756"/>
                </a:lnTo>
                <a:lnTo>
                  <a:pt x="855421" y="68058"/>
                </a:lnTo>
                <a:lnTo>
                  <a:pt x="864577" y="63652"/>
                </a:lnTo>
                <a:lnTo>
                  <a:pt x="873734" y="59246"/>
                </a:lnTo>
                <a:cubicBezTo>
                  <a:pt x="873734" y="59246"/>
                  <a:pt x="873734" y="59246"/>
                  <a:pt x="879077" y="70350"/>
                </a:cubicBezTo>
                <a:lnTo>
                  <a:pt x="888529" y="65802"/>
                </a:lnTo>
                <a:lnTo>
                  <a:pt x="893873" y="76906"/>
                </a:lnTo>
                <a:lnTo>
                  <a:pt x="903029" y="72500"/>
                </a:lnTo>
                <a:cubicBezTo>
                  <a:pt x="903029" y="72500"/>
                  <a:pt x="903029" y="72500"/>
                  <a:pt x="912186" y="68094"/>
                </a:cubicBezTo>
                <a:cubicBezTo>
                  <a:pt x="917702" y="79556"/>
                  <a:pt x="908545" y="83962"/>
                  <a:pt x="908545" y="83962"/>
                </a:cubicBezTo>
                <a:cubicBezTo>
                  <a:pt x="908545" y="83962"/>
                  <a:pt x="908545" y="83962"/>
                  <a:pt x="917702" y="79556"/>
                </a:cubicBezTo>
                <a:cubicBezTo>
                  <a:pt x="926858" y="75150"/>
                  <a:pt x="917702" y="79556"/>
                  <a:pt x="926858" y="75150"/>
                </a:cubicBezTo>
                <a:cubicBezTo>
                  <a:pt x="926858" y="75150"/>
                  <a:pt x="926858" y="75150"/>
                  <a:pt x="932202" y="86254"/>
                </a:cubicBezTo>
                <a:cubicBezTo>
                  <a:pt x="917702" y="79556"/>
                  <a:pt x="932202" y="86254"/>
                  <a:pt x="932202" y="86254"/>
                </a:cubicBezTo>
                <a:cubicBezTo>
                  <a:pt x="923045" y="90660"/>
                  <a:pt x="923045" y="90660"/>
                  <a:pt x="923045" y="90660"/>
                </a:cubicBezTo>
                <a:cubicBezTo>
                  <a:pt x="932202" y="86254"/>
                  <a:pt x="923045" y="90660"/>
                  <a:pt x="932202" y="86254"/>
                </a:cubicBezTo>
                <a:lnTo>
                  <a:pt x="926858" y="75150"/>
                </a:lnTo>
                <a:cubicBezTo>
                  <a:pt x="926858" y="75150"/>
                  <a:pt x="921342" y="63687"/>
                  <a:pt x="926858" y="75150"/>
                </a:cubicBezTo>
                <a:lnTo>
                  <a:pt x="917702" y="79556"/>
                </a:lnTo>
                <a:cubicBezTo>
                  <a:pt x="917702" y="79556"/>
                  <a:pt x="917702" y="79556"/>
                  <a:pt x="917012" y="78123"/>
                </a:cubicBezTo>
                <a:lnTo>
                  <a:pt x="914322" y="72532"/>
                </a:lnTo>
                <a:lnTo>
                  <a:pt x="914513" y="72929"/>
                </a:lnTo>
                <a:cubicBezTo>
                  <a:pt x="914255" y="72392"/>
                  <a:pt x="913565" y="70959"/>
                  <a:pt x="912186" y="68094"/>
                </a:cubicBezTo>
                <a:lnTo>
                  <a:pt x="921342" y="63687"/>
                </a:lnTo>
                <a:cubicBezTo>
                  <a:pt x="921342" y="63687"/>
                  <a:pt x="921342" y="63687"/>
                  <a:pt x="930794" y="59139"/>
                </a:cubicBezTo>
                <a:lnTo>
                  <a:pt x="945467" y="66195"/>
                </a:lnTo>
                <a:lnTo>
                  <a:pt x="939951" y="54733"/>
                </a:lnTo>
                <a:cubicBezTo>
                  <a:pt x="939951" y="54733"/>
                  <a:pt x="939951" y="54733"/>
                  <a:pt x="949108" y="50327"/>
                </a:cubicBezTo>
                <a:lnTo>
                  <a:pt x="954623" y="61789"/>
                </a:lnTo>
                <a:lnTo>
                  <a:pt x="963780" y="57383"/>
                </a:lnTo>
                <a:cubicBezTo>
                  <a:pt x="963780" y="57383"/>
                  <a:pt x="963780" y="57383"/>
                  <a:pt x="958264" y="45921"/>
                </a:cubicBezTo>
                <a:cubicBezTo>
                  <a:pt x="958264" y="45921"/>
                  <a:pt x="958264" y="45921"/>
                  <a:pt x="967716" y="41372"/>
                </a:cubicBezTo>
                <a:cubicBezTo>
                  <a:pt x="967716" y="41372"/>
                  <a:pt x="969095" y="44238"/>
                  <a:pt x="969784" y="45671"/>
                </a:cubicBezTo>
                <a:lnTo>
                  <a:pt x="969896" y="45903"/>
                </a:lnTo>
                <a:lnTo>
                  <a:pt x="973232" y="52835"/>
                </a:lnTo>
                <a:lnTo>
                  <a:pt x="982389" y="48429"/>
                </a:lnTo>
                <a:cubicBezTo>
                  <a:pt x="991545" y="44022"/>
                  <a:pt x="991545" y="44022"/>
                  <a:pt x="991545" y="44022"/>
                </a:cubicBezTo>
                <a:cubicBezTo>
                  <a:pt x="991545" y="44022"/>
                  <a:pt x="991545" y="44022"/>
                  <a:pt x="1000702" y="39616"/>
                </a:cubicBezTo>
                <a:cubicBezTo>
                  <a:pt x="991545" y="44022"/>
                  <a:pt x="991545" y="44022"/>
                  <a:pt x="1006045" y="50720"/>
                </a:cubicBezTo>
                <a:lnTo>
                  <a:pt x="996889" y="55127"/>
                </a:lnTo>
                <a:cubicBezTo>
                  <a:pt x="1006045" y="50720"/>
                  <a:pt x="1006045" y="50720"/>
                  <a:pt x="1006045" y="50720"/>
                </a:cubicBezTo>
                <a:lnTo>
                  <a:pt x="1015497" y="46172"/>
                </a:lnTo>
                <a:cubicBezTo>
                  <a:pt x="1015497" y="46172"/>
                  <a:pt x="1015497" y="46172"/>
                  <a:pt x="1024654" y="41766"/>
                </a:cubicBezTo>
                <a:cubicBezTo>
                  <a:pt x="1024654" y="41766"/>
                  <a:pt x="1024654" y="41766"/>
                  <a:pt x="1029997" y="52870"/>
                </a:cubicBezTo>
                <a:cubicBezTo>
                  <a:pt x="1039154" y="48464"/>
                  <a:pt x="1039154" y="48464"/>
                  <a:pt x="1039154" y="48464"/>
                </a:cubicBezTo>
                <a:cubicBezTo>
                  <a:pt x="1048310" y="44058"/>
                  <a:pt x="1039154" y="48464"/>
                  <a:pt x="1048310" y="44058"/>
                </a:cubicBezTo>
                <a:cubicBezTo>
                  <a:pt x="1048310" y="44058"/>
                  <a:pt x="1048310" y="44058"/>
                  <a:pt x="1057467" y="39652"/>
                </a:cubicBezTo>
                <a:cubicBezTo>
                  <a:pt x="1062810" y="50756"/>
                  <a:pt x="1062810" y="50756"/>
                  <a:pt x="1053654" y="55162"/>
                </a:cubicBezTo>
                <a:cubicBezTo>
                  <a:pt x="1062810" y="50756"/>
                  <a:pt x="1062810" y="50756"/>
                  <a:pt x="1062810" y="50756"/>
                </a:cubicBezTo>
                <a:lnTo>
                  <a:pt x="1057467" y="39652"/>
                </a:lnTo>
                <a:lnTo>
                  <a:pt x="1072262" y="46207"/>
                </a:lnTo>
                <a:cubicBezTo>
                  <a:pt x="1081419" y="41801"/>
                  <a:pt x="1081419" y="41801"/>
                  <a:pt x="1096091" y="48858"/>
                </a:cubicBezTo>
                <a:cubicBezTo>
                  <a:pt x="1105248" y="44451"/>
                  <a:pt x="1105248" y="44451"/>
                  <a:pt x="1105248" y="44451"/>
                </a:cubicBezTo>
                <a:cubicBezTo>
                  <a:pt x="1105248" y="44451"/>
                  <a:pt x="1105248" y="44451"/>
                  <a:pt x="1110591" y="55556"/>
                </a:cubicBezTo>
                <a:cubicBezTo>
                  <a:pt x="1110591" y="55556"/>
                  <a:pt x="1110591" y="55556"/>
                  <a:pt x="1120043" y="51007"/>
                </a:cubicBezTo>
                <a:lnTo>
                  <a:pt x="1129200" y="46601"/>
                </a:lnTo>
                <a:lnTo>
                  <a:pt x="1138356" y="42195"/>
                </a:lnTo>
                <a:lnTo>
                  <a:pt x="1147808" y="37647"/>
                </a:lnTo>
                <a:lnTo>
                  <a:pt x="1153152" y="48751"/>
                </a:lnTo>
                <a:lnTo>
                  <a:pt x="1162309" y="44345"/>
                </a:lnTo>
                <a:lnTo>
                  <a:pt x="1171465" y="39938"/>
                </a:lnTo>
                <a:lnTo>
                  <a:pt x="1167652" y="55449"/>
                </a:lnTo>
                <a:cubicBezTo>
                  <a:pt x="1167652" y="55449"/>
                  <a:pt x="1176809" y="51043"/>
                  <a:pt x="1182324" y="62505"/>
                </a:cubicBezTo>
                <a:cubicBezTo>
                  <a:pt x="1173168" y="66911"/>
                  <a:pt x="1173168" y="66911"/>
                  <a:pt x="1173168" y="66911"/>
                </a:cubicBezTo>
                <a:lnTo>
                  <a:pt x="1164011" y="71318"/>
                </a:lnTo>
                <a:lnTo>
                  <a:pt x="1169354" y="82422"/>
                </a:lnTo>
                <a:cubicBezTo>
                  <a:pt x="1178511" y="78016"/>
                  <a:pt x="1169354" y="82422"/>
                  <a:pt x="1178511" y="78016"/>
                </a:cubicBezTo>
                <a:cubicBezTo>
                  <a:pt x="1187668" y="73609"/>
                  <a:pt x="1187668" y="73609"/>
                  <a:pt x="1173168" y="66911"/>
                </a:cubicBezTo>
                <a:lnTo>
                  <a:pt x="1182324" y="62505"/>
                </a:lnTo>
                <a:lnTo>
                  <a:pt x="1176809" y="51043"/>
                </a:lnTo>
                <a:lnTo>
                  <a:pt x="1171465" y="39938"/>
                </a:lnTo>
                <a:cubicBezTo>
                  <a:pt x="1185965" y="46636"/>
                  <a:pt x="1180622" y="35532"/>
                  <a:pt x="1180622" y="35532"/>
                </a:cubicBezTo>
                <a:lnTo>
                  <a:pt x="1190074" y="30984"/>
                </a:lnTo>
                <a:lnTo>
                  <a:pt x="1195417" y="42088"/>
                </a:lnTo>
                <a:cubicBezTo>
                  <a:pt x="1185965" y="46636"/>
                  <a:pt x="1185965" y="46636"/>
                  <a:pt x="1185965" y="46636"/>
                </a:cubicBezTo>
                <a:cubicBezTo>
                  <a:pt x="1195417" y="42088"/>
                  <a:pt x="1185965" y="46636"/>
                  <a:pt x="1195417" y="42088"/>
                </a:cubicBezTo>
                <a:lnTo>
                  <a:pt x="1200933" y="53551"/>
                </a:lnTo>
                <a:cubicBezTo>
                  <a:pt x="1200933" y="53551"/>
                  <a:pt x="1200933" y="53551"/>
                  <a:pt x="1206276" y="64655"/>
                </a:cubicBezTo>
                <a:lnTo>
                  <a:pt x="1196824" y="69203"/>
                </a:lnTo>
                <a:lnTo>
                  <a:pt x="1187668" y="73609"/>
                </a:lnTo>
                <a:cubicBezTo>
                  <a:pt x="1196824" y="69203"/>
                  <a:pt x="1196824" y="69203"/>
                  <a:pt x="1196824" y="69203"/>
                </a:cubicBezTo>
                <a:cubicBezTo>
                  <a:pt x="1196824" y="69203"/>
                  <a:pt x="1196824" y="69203"/>
                  <a:pt x="1202168" y="80307"/>
                </a:cubicBezTo>
                <a:cubicBezTo>
                  <a:pt x="1193011" y="84714"/>
                  <a:pt x="1193011" y="84714"/>
                  <a:pt x="1193011" y="84714"/>
                </a:cubicBezTo>
                <a:cubicBezTo>
                  <a:pt x="1183854" y="89120"/>
                  <a:pt x="1183854" y="89120"/>
                  <a:pt x="1183854" y="89120"/>
                </a:cubicBezTo>
                <a:lnTo>
                  <a:pt x="1193011" y="84714"/>
                </a:lnTo>
                <a:cubicBezTo>
                  <a:pt x="1202168" y="80307"/>
                  <a:pt x="1202168" y="80307"/>
                  <a:pt x="1202168" y="80307"/>
                </a:cubicBezTo>
                <a:cubicBezTo>
                  <a:pt x="1202168" y="80307"/>
                  <a:pt x="1202168" y="80307"/>
                  <a:pt x="1211620" y="75759"/>
                </a:cubicBezTo>
                <a:lnTo>
                  <a:pt x="1216963" y="86863"/>
                </a:lnTo>
                <a:cubicBezTo>
                  <a:pt x="1216963" y="86863"/>
                  <a:pt x="1216963" y="86863"/>
                  <a:pt x="1218108" y="86313"/>
                </a:cubicBezTo>
                <a:lnTo>
                  <a:pt x="1218872" y="85945"/>
                </a:lnTo>
                <a:lnTo>
                  <a:pt x="1226120" y="82457"/>
                </a:lnTo>
                <a:cubicBezTo>
                  <a:pt x="1235276" y="78051"/>
                  <a:pt x="1231635" y="93920"/>
                  <a:pt x="1231635" y="93920"/>
                </a:cubicBezTo>
                <a:cubicBezTo>
                  <a:pt x="1231635" y="93920"/>
                  <a:pt x="1226120" y="82457"/>
                  <a:pt x="1231635" y="93920"/>
                </a:cubicBezTo>
                <a:lnTo>
                  <a:pt x="1222479" y="98326"/>
                </a:lnTo>
                <a:cubicBezTo>
                  <a:pt x="1231635" y="93920"/>
                  <a:pt x="1231635" y="93920"/>
                  <a:pt x="1231635" y="93920"/>
                </a:cubicBezTo>
                <a:cubicBezTo>
                  <a:pt x="1231635" y="93920"/>
                  <a:pt x="1231635" y="93920"/>
                  <a:pt x="1236979" y="105024"/>
                </a:cubicBezTo>
                <a:lnTo>
                  <a:pt x="1231635" y="93920"/>
                </a:lnTo>
                <a:lnTo>
                  <a:pt x="1240792" y="89513"/>
                </a:lnTo>
                <a:cubicBezTo>
                  <a:pt x="1240792" y="89513"/>
                  <a:pt x="1240792" y="89513"/>
                  <a:pt x="1249949" y="85107"/>
                </a:cubicBezTo>
                <a:lnTo>
                  <a:pt x="1244433" y="73645"/>
                </a:lnTo>
                <a:lnTo>
                  <a:pt x="1235276" y="78051"/>
                </a:lnTo>
                <a:cubicBezTo>
                  <a:pt x="1235276" y="78051"/>
                  <a:pt x="1235276" y="78051"/>
                  <a:pt x="1229933" y="66947"/>
                </a:cubicBezTo>
                <a:lnTo>
                  <a:pt x="1220776" y="71353"/>
                </a:lnTo>
                <a:cubicBezTo>
                  <a:pt x="1220776" y="71353"/>
                  <a:pt x="1220776" y="71353"/>
                  <a:pt x="1220108" y="69965"/>
                </a:cubicBezTo>
                <a:lnTo>
                  <a:pt x="1217582" y="64714"/>
                </a:lnTo>
                <a:lnTo>
                  <a:pt x="1217687" y="64933"/>
                </a:lnTo>
                <a:cubicBezTo>
                  <a:pt x="1217437" y="64413"/>
                  <a:pt x="1216769" y="63025"/>
                  <a:pt x="1215433" y="60249"/>
                </a:cubicBezTo>
                <a:lnTo>
                  <a:pt x="1224589" y="55843"/>
                </a:lnTo>
                <a:lnTo>
                  <a:pt x="1233746" y="51436"/>
                </a:lnTo>
                <a:cubicBezTo>
                  <a:pt x="1233746" y="51436"/>
                  <a:pt x="1233746" y="51436"/>
                  <a:pt x="1239090" y="62541"/>
                </a:cubicBezTo>
                <a:cubicBezTo>
                  <a:pt x="1239090" y="62541"/>
                  <a:pt x="1239090" y="62541"/>
                  <a:pt x="1248541" y="57992"/>
                </a:cubicBezTo>
                <a:lnTo>
                  <a:pt x="1253885" y="69097"/>
                </a:lnTo>
                <a:cubicBezTo>
                  <a:pt x="1253885" y="69097"/>
                  <a:pt x="1253885" y="69097"/>
                  <a:pt x="1263042" y="64690"/>
                </a:cubicBezTo>
                <a:cubicBezTo>
                  <a:pt x="1263042" y="64690"/>
                  <a:pt x="1263042" y="64690"/>
                  <a:pt x="1268557" y="76153"/>
                </a:cubicBezTo>
                <a:cubicBezTo>
                  <a:pt x="1259401" y="80559"/>
                  <a:pt x="1259401" y="80559"/>
                  <a:pt x="1259401" y="80559"/>
                </a:cubicBezTo>
                <a:cubicBezTo>
                  <a:pt x="1268557" y="76153"/>
                  <a:pt x="1268557" y="76153"/>
                  <a:pt x="1268557" y="76153"/>
                </a:cubicBezTo>
                <a:cubicBezTo>
                  <a:pt x="1269893" y="78929"/>
                  <a:pt x="1270561" y="80317"/>
                  <a:pt x="1270895" y="81011"/>
                </a:cubicBezTo>
                <a:lnTo>
                  <a:pt x="1271080" y="81395"/>
                </a:lnTo>
                <a:lnTo>
                  <a:pt x="1273901" y="87257"/>
                </a:lnTo>
                <a:cubicBezTo>
                  <a:pt x="1273901" y="87257"/>
                  <a:pt x="1288401" y="93955"/>
                  <a:pt x="1283057" y="82851"/>
                </a:cubicBezTo>
                <a:cubicBezTo>
                  <a:pt x="1283057" y="82851"/>
                  <a:pt x="1288401" y="93955"/>
                  <a:pt x="1283057" y="82851"/>
                </a:cubicBezTo>
                <a:cubicBezTo>
                  <a:pt x="1278479" y="85054"/>
                  <a:pt x="1278479" y="85054"/>
                  <a:pt x="1278479" y="85054"/>
                </a:cubicBezTo>
                <a:lnTo>
                  <a:pt x="1273901" y="87257"/>
                </a:lnTo>
                <a:cubicBezTo>
                  <a:pt x="1271229" y="81705"/>
                  <a:pt x="1271229" y="81705"/>
                  <a:pt x="1271229" y="81705"/>
                </a:cubicBezTo>
                <a:lnTo>
                  <a:pt x="1271080" y="81395"/>
                </a:lnTo>
                <a:lnTo>
                  <a:pt x="1268557" y="76153"/>
                </a:lnTo>
                <a:lnTo>
                  <a:pt x="1277714" y="71747"/>
                </a:lnTo>
                <a:cubicBezTo>
                  <a:pt x="1282292" y="69544"/>
                  <a:pt x="1282292" y="69544"/>
                  <a:pt x="1282292" y="69544"/>
                </a:cubicBezTo>
                <a:lnTo>
                  <a:pt x="1284871" y="68303"/>
                </a:lnTo>
                <a:lnTo>
                  <a:pt x="1285726" y="67891"/>
                </a:lnTo>
                <a:cubicBezTo>
                  <a:pt x="1286870" y="67340"/>
                  <a:pt x="1286870" y="67340"/>
                  <a:pt x="1286870" y="67340"/>
                </a:cubicBezTo>
                <a:lnTo>
                  <a:pt x="1284871" y="68303"/>
                </a:lnTo>
                <a:lnTo>
                  <a:pt x="1277714" y="71747"/>
                </a:lnTo>
                <a:cubicBezTo>
                  <a:pt x="1272198" y="60284"/>
                  <a:pt x="1277714" y="71747"/>
                  <a:pt x="1272198" y="60284"/>
                </a:cubicBezTo>
                <a:cubicBezTo>
                  <a:pt x="1281355" y="55878"/>
                  <a:pt x="1286870" y="67340"/>
                  <a:pt x="1281355" y="55878"/>
                </a:cubicBezTo>
                <a:lnTo>
                  <a:pt x="1290807" y="51330"/>
                </a:lnTo>
                <a:cubicBezTo>
                  <a:pt x="1296322" y="62792"/>
                  <a:pt x="1290807" y="51330"/>
                  <a:pt x="1290807" y="51330"/>
                </a:cubicBezTo>
                <a:lnTo>
                  <a:pt x="1299963" y="46923"/>
                </a:lnTo>
                <a:cubicBezTo>
                  <a:pt x="1290807" y="51330"/>
                  <a:pt x="1290807" y="51330"/>
                  <a:pt x="1296322" y="62792"/>
                </a:cubicBezTo>
                <a:lnTo>
                  <a:pt x="1305479" y="58386"/>
                </a:lnTo>
                <a:cubicBezTo>
                  <a:pt x="1305479" y="58386"/>
                  <a:pt x="1305479" y="58386"/>
                  <a:pt x="1306147" y="59774"/>
                </a:cubicBezTo>
                <a:lnTo>
                  <a:pt x="1308651" y="64977"/>
                </a:lnTo>
                <a:lnTo>
                  <a:pt x="1308568" y="64806"/>
                </a:lnTo>
                <a:cubicBezTo>
                  <a:pt x="1308818" y="65326"/>
                  <a:pt x="1309486" y="66714"/>
                  <a:pt x="1310822" y="69490"/>
                </a:cubicBezTo>
                <a:cubicBezTo>
                  <a:pt x="1305479" y="58386"/>
                  <a:pt x="1305479" y="58386"/>
                  <a:pt x="1314636" y="53980"/>
                </a:cubicBezTo>
                <a:lnTo>
                  <a:pt x="1319979" y="65084"/>
                </a:lnTo>
                <a:cubicBezTo>
                  <a:pt x="1319979" y="65084"/>
                  <a:pt x="1319979" y="65084"/>
                  <a:pt x="1329136" y="60678"/>
                </a:cubicBezTo>
                <a:cubicBezTo>
                  <a:pt x="1329136" y="60678"/>
                  <a:pt x="1329136" y="60678"/>
                  <a:pt x="1325322" y="76188"/>
                </a:cubicBezTo>
                <a:cubicBezTo>
                  <a:pt x="1316166" y="80594"/>
                  <a:pt x="1307009" y="85001"/>
                  <a:pt x="1316166" y="80594"/>
                </a:cubicBezTo>
                <a:lnTo>
                  <a:pt x="1325322" y="76188"/>
                </a:lnTo>
                <a:lnTo>
                  <a:pt x="1330666" y="87292"/>
                </a:lnTo>
                <a:lnTo>
                  <a:pt x="1336009" y="98397"/>
                </a:lnTo>
                <a:cubicBezTo>
                  <a:pt x="1326853" y="102803"/>
                  <a:pt x="1332368" y="114265"/>
                  <a:pt x="1332368" y="114265"/>
                </a:cubicBezTo>
                <a:lnTo>
                  <a:pt x="1337712" y="125370"/>
                </a:lnTo>
                <a:lnTo>
                  <a:pt x="1328555" y="129776"/>
                </a:lnTo>
                <a:lnTo>
                  <a:pt x="1333899" y="140880"/>
                </a:lnTo>
                <a:cubicBezTo>
                  <a:pt x="1324447" y="145428"/>
                  <a:pt x="1324447" y="145428"/>
                  <a:pt x="1324447" y="145428"/>
                </a:cubicBezTo>
                <a:cubicBezTo>
                  <a:pt x="1333899" y="140880"/>
                  <a:pt x="1333899" y="140880"/>
                  <a:pt x="1333899" y="140880"/>
                </a:cubicBezTo>
                <a:cubicBezTo>
                  <a:pt x="1324447" y="145428"/>
                  <a:pt x="1339414" y="152342"/>
                  <a:pt x="1329962" y="156891"/>
                </a:cubicBezTo>
                <a:cubicBezTo>
                  <a:pt x="1329962" y="156891"/>
                  <a:pt x="1329962" y="156891"/>
                  <a:pt x="1335306" y="167995"/>
                </a:cubicBezTo>
                <a:cubicBezTo>
                  <a:pt x="1335306" y="167995"/>
                  <a:pt x="1335306" y="167995"/>
                  <a:pt x="1326149" y="172401"/>
                </a:cubicBezTo>
                <a:lnTo>
                  <a:pt x="1331492" y="183505"/>
                </a:lnTo>
                <a:cubicBezTo>
                  <a:pt x="1331492" y="183505"/>
                  <a:pt x="1331492" y="183505"/>
                  <a:pt x="1336836" y="194610"/>
                </a:cubicBezTo>
                <a:cubicBezTo>
                  <a:pt x="1322336" y="187912"/>
                  <a:pt x="1336836" y="194610"/>
                  <a:pt x="1336836" y="194610"/>
                </a:cubicBezTo>
                <a:lnTo>
                  <a:pt x="1327679" y="199016"/>
                </a:lnTo>
                <a:lnTo>
                  <a:pt x="1333195" y="210478"/>
                </a:lnTo>
                <a:lnTo>
                  <a:pt x="1338538" y="221582"/>
                </a:lnTo>
                <a:cubicBezTo>
                  <a:pt x="1338538" y="221582"/>
                  <a:pt x="1338538" y="221582"/>
                  <a:pt x="1329382" y="225989"/>
                </a:cubicBezTo>
                <a:lnTo>
                  <a:pt x="1314586" y="219433"/>
                </a:lnTo>
                <a:lnTo>
                  <a:pt x="1316155" y="222694"/>
                </a:lnTo>
                <a:lnTo>
                  <a:pt x="1316590" y="223597"/>
                </a:lnTo>
                <a:lnTo>
                  <a:pt x="1316632" y="223685"/>
                </a:lnTo>
                <a:lnTo>
                  <a:pt x="1316724" y="223874"/>
                </a:lnTo>
                <a:lnTo>
                  <a:pt x="1316785" y="224001"/>
                </a:lnTo>
                <a:lnTo>
                  <a:pt x="1319262" y="229149"/>
                </a:lnTo>
                <a:cubicBezTo>
                  <a:pt x="1319930" y="230537"/>
                  <a:pt x="1319930" y="230537"/>
                  <a:pt x="1319930" y="230537"/>
                </a:cubicBezTo>
                <a:lnTo>
                  <a:pt x="1329382" y="225989"/>
                </a:lnTo>
                <a:lnTo>
                  <a:pt x="1334725" y="237093"/>
                </a:lnTo>
                <a:cubicBezTo>
                  <a:pt x="1334725" y="237093"/>
                  <a:pt x="1334725" y="237093"/>
                  <a:pt x="1325273" y="241641"/>
                </a:cubicBezTo>
                <a:lnTo>
                  <a:pt x="1330617" y="252745"/>
                </a:lnTo>
                <a:lnTo>
                  <a:pt x="1336132" y="264208"/>
                </a:lnTo>
                <a:lnTo>
                  <a:pt x="1326976" y="268614"/>
                </a:lnTo>
                <a:lnTo>
                  <a:pt x="1317819" y="273020"/>
                </a:lnTo>
                <a:lnTo>
                  <a:pt x="1308663" y="277426"/>
                </a:lnTo>
                <a:cubicBezTo>
                  <a:pt x="1317819" y="273020"/>
                  <a:pt x="1303147" y="265964"/>
                  <a:pt x="1303147" y="265964"/>
                </a:cubicBezTo>
                <a:cubicBezTo>
                  <a:pt x="1303147" y="265964"/>
                  <a:pt x="1304526" y="268830"/>
                  <a:pt x="1305215" y="270262"/>
                </a:cubicBezTo>
                <a:lnTo>
                  <a:pt x="1305327" y="270495"/>
                </a:lnTo>
                <a:lnTo>
                  <a:pt x="1308663" y="277426"/>
                </a:lnTo>
                <a:cubicBezTo>
                  <a:pt x="1317819" y="273020"/>
                  <a:pt x="1323163" y="284125"/>
                  <a:pt x="1323163" y="284125"/>
                </a:cubicBezTo>
                <a:cubicBezTo>
                  <a:pt x="1314006" y="288531"/>
                  <a:pt x="1308663" y="277426"/>
                  <a:pt x="1314006" y="288531"/>
                </a:cubicBezTo>
                <a:lnTo>
                  <a:pt x="1319349" y="299635"/>
                </a:lnTo>
                <a:lnTo>
                  <a:pt x="1309897" y="304183"/>
                </a:lnTo>
                <a:lnTo>
                  <a:pt x="1300741" y="308589"/>
                </a:lnTo>
                <a:lnTo>
                  <a:pt x="1295397" y="297485"/>
                </a:lnTo>
                <a:cubicBezTo>
                  <a:pt x="1295397" y="297485"/>
                  <a:pt x="1295397" y="297485"/>
                  <a:pt x="1304554" y="293079"/>
                </a:cubicBezTo>
                <a:lnTo>
                  <a:pt x="1299211" y="281975"/>
                </a:lnTo>
                <a:cubicBezTo>
                  <a:pt x="1299211" y="281975"/>
                  <a:pt x="1299211" y="281975"/>
                  <a:pt x="1290054" y="286381"/>
                </a:cubicBezTo>
                <a:lnTo>
                  <a:pt x="1295397" y="297485"/>
                </a:lnTo>
                <a:cubicBezTo>
                  <a:pt x="1295397" y="297485"/>
                  <a:pt x="1295397" y="297485"/>
                  <a:pt x="1300741" y="308589"/>
                </a:cubicBezTo>
                <a:cubicBezTo>
                  <a:pt x="1291584" y="312996"/>
                  <a:pt x="1291584" y="312996"/>
                  <a:pt x="1291584" y="312996"/>
                </a:cubicBezTo>
                <a:cubicBezTo>
                  <a:pt x="1291584" y="312996"/>
                  <a:pt x="1295397" y="297485"/>
                  <a:pt x="1286241" y="301891"/>
                </a:cubicBezTo>
                <a:cubicBezTo>
                  <a:pt x="1277084" y="306298"/>
                  <a:pt x="1277084" y="306298"/>
                  <a:pt x="1271741" y="295193"/>
                </a:cubicBezTo>
                <a:lnTo>
                  <a:pt x="1280897" y="290787"/>
                </a:lnTo>
                <a:lnTo>
                  <a:pt x="1275382" y="279325"/>
                </a:lnTo>
                <a:lnTo>
                  <a:pt x="1266225" y="283731"/>
                </a:lnTo>
                <a:cubicBezTo>
                  <a:pt x="1256773" y="288279"/>
                  <a:pt x="1256773" y="288279"/>
                  <a:pt x="1256773" y="288279"/>
                </a:cubicBezTo>
                <a:cubicBezTo>
                  <a:pt x="1247616" y="292685"/>
                  <a:pt x="1247616" y="292685"/>
                  <a:pt x="1247616" y="292685"/>
                </a:cubicBezTo>
                <a:cubicBezTo>
                  <a:pt x="1256773" y="288279"/>
                  <a:pt x="1256773" y="288279"/>
                  <a:pt x="1262289" y="299742"/>
                </a:cubicBezTo>
                <a:lnTo>
                  <a:pt x="1253132" y="304148"/>
                </a:lnTo>
                <a:lnTo>
                  <a:pt x="1256617" y="302471"/>
                </a:lnTo>
                <a:lnTo>
                  <a:pt x="1261144" y="300293"/>
                </a:lnTo>
                <a:cubicBezTo>
                  <a:pt x="1262289" y="299742"/>
                  <a:pt x="1262289" y="299742"/>
                  <a:pt x="1262289" y="299742"/>
                </a:cubicBezTo>
                <a:cubicBezTo>
                  <a:pt x="1256773" y="288279"/>
                  <a:pt x="1256773" y="288279"/>
                  <a:pt x="1256773" y="288279"/>
                </a:cubicBezTo>
                <a:cubicBezTo>
                  <a:pt x="1266225" y="283731"/>
                  <a:pt x="1266225" y="283731"/>
                  <a:pt x="1266225" y="283731"/>
                </a:cubicBezTo>
                <a:lnTo>
                  <a:pt x="1271741" y="295193"/>
                </a:lnTo>
                <a:cubicBezTo>
                  <a:pt x="1271741" y="295193"/>
                  <a:pt x="1273077" y="297969"/>
                  <a:pt x="1273745" y="299358"/>
                </a:cubicBezTo>
                <a:lnTo>
                  <a:pt x="1273890" y="299660"/>
                </a:lnTo>
                <a:lnTo>
                  <a:pt x="1277084" y="306298"/>
                </a:lnTo>
                <a:lnTo>
                  <a:pt x="1267632" y="310846"/>
                </a:lnTo>
                <a:lnTo>
                  <a:pt x="1272976" y="321950"/>
                </a:lnTo>
                <a:lnTo>
                  <a:pt x="1263819" y="326356"/>
                </a:lnTo>
                <a:lnTo>
                  <a:pt x="1254662" y="330763"/>
                </a:lnTo>
                <a:lnTo>
                  <a:pt x="1269162" y="337461"/>
                </a:lnTo>
                <a:lnTo>
                  <a:pt x="1260006" y="341867"/>
                </a:lnTo>
                <a:lnTo>
                  <a:pt x="1266415" y="338782"/>
                </a:lnTo>
                <a:lnTo>
                  <a:pt x="1268018" y="338011"/>
                </a:lnTo>
                <a:cubicBezTo>
                  <a:pt x="1269162" y="337461"/>
                  <a:pt x="1269162" y="337461"/>
                  <a:pt x="1269162" y="337461"/>
                </a:cubicBezTo>
                <a:lnTo>
                  <a:pt x="1274678" y="348923"/>
                </a:lnTo>
                <a:lnTo>
                  <a:pt x="1265522" y="353329"/>
                </a:lnTo>
                <a:cubicBezTo>
                  <a:pt x="1265522" y="353329"/>
                  <a:pt x="1256070" y="357878"/>
                  <a:pt x="1250554" y="346415"/>
                </a:cubicBezTo>
                <a:cubicBezTo>
                  <a:pt x="1250554" y="346415"/>
                  <a:pt x="1245210" y="335311"/>
                  <a:pt x="1250554" y="346415"/>
                </a:cubicBezTo>
                <a:cubicBezTo>
                  <a:pt x="1250554" y="346415"/>
                  <a:pt x="1250554" y="346415"/>
                  <a:pt x="1256070" y="357878"/>
                </a:cubicBezTo>
                <a:cubicBezTo>
                  <a:pt x="1256070" y="357878"/>
                  <a:pt x="1256070" y="357878"/>
                  <a:pt x="1246913" y="362284"/>
                </a:cubicBezTo>
                <a:lnTo>
                  <a:pt x="1232241" y="355228"/>
                </a:lnTo>
                <a:cubicBezTo>
                  <a:pt x="1237756" y="366690"/>
                  <a:pt x="1237756" y="366690"/>
                  <a:pt x="1237756" y="366690"/>
                </a:cubicBezTo>
                <a:lnTo>
                  <a:pt x="1228600" y="371096"/>
                </a:lnTo>
                <a:cubicBezTo>
                  <a:pt x="1228600" y="371096"/>
                  <a:pt x="1228600" y="371096"/>
                  <a:pt x="1233943" y="382200"/>
                </a:cubicBezTo>
                <a:cubicBezTo>
                  <a:pt x="1233943" y="382200"/>
                  <a:pt x="1233943" y="382200"/>
                  <a:pt x="1243100" y="377794"/>
                </a:cubicBezTo>
                <a:cubicBezTo>
                  <a:pt x="1243100" y="377794"/>
                  <a:pt x="1243100" y="377794"/>
                  <a:pt x="1248443" y="388898"/>
                </a:cubicBezTo>
                <a:lnTo>
                  <a:pt x="1253787" y="400003"/>
                </a:lnTo>
                <a:lnTo>
                  <a:pt x="1244630" y="404409"/>
                </a:lnTo>
                <a:cubicBezTo>
                  <a:pt x="1244630" y="404409"/>
                  <a:pt x="1244630" y="404409"/>
                  <a:pt x="1249973" y="415513"/>
                </a:cubicBezTo>
                <a:cubicBezTo>
                  <a:pt x="1249973" y="415513"/>
                  <a:pt x="1249973" y="415513"/>
                  <a:pt x="1240521" y="420062"/>
                </a:cubicBezTo>
                <a:lnTo>
                  <a:pt x="1234303" y="423054"/>
                </a:lnTo>
                <a:lnTo>
                  <a:pt x="1231365" y="424468"/>
                </a:lnTo>
                <a:lnTo>
                  <a:pt x="1222208" y="428874"/>
                </a:lnTo>
                <a:cubicBezTo>
                  <a:pt x="1222208" y="428874"/>
                  <a:pt x="1222208" y="428874"/>
                  <a:pt x="1227724" y="440336"/>
                </a:cubicBezTo>
                <a:lnTo>
                  <a:pt x="1233067" y="451441"/>
                </a:lnTo>
                <a:lnTo>
                  <a:pt x="1242224" y="447034"/>
                </a:lnTo>
                <a:cubicBezTo>
                  <a:pt x="1242224" y="447034"/>
                  <a:pt x="1242224" y="447034"/>
                  <a:pt x="1247567" y="458139"/>
                </a:cubicBezTo>
                <a:lnTo>
                  <a:pt x="1238411" y="462545"/>
                </a:lnTo>
                <a:lnTo>
                  <a:pt x="1243926" y="474007"/>
                </a:lnTo>
                <a:lnTo>
                  <a:pt x="1234770" y="478413"/>
                </a:lnTo>
                <a:cubicBezTo>
                  <a:pt x="1234770" y="478413"/>
                  <a:pt x="1234770" y="478413"/>
                  <a:pt x="1220098" y="471357"/>
                </a:cubicBezTo>
                <a:lnTo>
                  <a:pt x="1225613" y="482820"/>
                </a:lnTo>
                <a:lnTo>
                  <a:pt x="1216161" y="487368"/>
                </a:lnTo>
                <a:lnTo>
                  <a:pt x="1207005" y="491774"/>
                </a:lnTo>
                <a:cubicBezTo>
                  <a:pt x="1216161" y="487368"/>
                  <a:pt x="1216161" y="487368"/>
                  <a:pt x="1201489" y="480312"/>
                </a:cubicBezTo>
                <a:lnTo>
                  <a:pt x="1207005" y="491774"/>
                </a:lnTo>
                <a:lnTo>
                  <a:pt x="1192332" y="484718"/>
                </a:lnTo>
                <a:lnTo>
                  <a:pt x="1197848" y="496180"/>
                </a:lnTo>
                <a:lnTo>
                  <a:pt x="1188691" y="500587"/>
                </a:lnTo>
                <a:cubicBezTo>
                  <a:pt x="1188691" y="500587"/>
                  <a:pt x="1188691" y="500587"/>
                  <a:pt x="1194035" y="511691"/>
                </a:cubicBezTo>
                <a:lnTo>
                  <a:pt x="1184583" y="516239"/>
                </a:lnTo>
                <a:cubicBezTo>
                  <a:pt x="1184583" y="516239"/>
                  <a:pt x="1189926" y="527343"/>
                  <a:pt x="1199378" y="522795"/>
                </a:cubicBezTo>
                <a:cubicBezTo>
                  <a:pt x="1199378" y="522795"/>
                  <a:pt x="1199378" y="522795"/>
                  <a:pt x="1194035" y="511691"/>
                </a:cubicBezTo>
                <a:cubicBezTo>
                  <a:pt x="1203191" y="507285"/>
                  <a:pt x="1203191" y="507285"/>
                  <a:pt x="1203191" y="507285"/>
                </a:cubicBezTo>
                <a:lnTo>
                  <a:pt x="1197848" y="496180"/>
                </a:lnTo>
                <a:cubicBezTo>
                  <a:pt x="1197848" y="496180"/>
                  <a:pt x="1197848" y="496180"/>
                  <a:pt x="1207005" y="491774"/>
                </a:cubicBezTo>
                <a:lnTo>
                  <a:pt x="1221505" y="498472"/>
                </a:lnTo>
                <a:cubicBezTo>
                  <a:pt x="1230957" y="493924"/>
                  <a:pt x="1221505" y="498472"/>
                  <a:pt x="1230957" y="493924"/>
                </a:cubicBezTo>
                <a:lnTo>
                  <a:pt x="1225613" y="482820"/>
                </a:lnTo>
                <a:cubicBezTo>
                  <a:pt x="1225613" y="482820"/>
                  <a:pt x="1225613" y="482820"/>
                  <a:pt x="1234770" y="478413"/>
                </a:cubicBezTo>
                <a:lnTo>
                  <a:pt x="1249270" y="485111"/>
                </a:lnTo>
                <a:lnTo>
                  <a:pt x="1240113" y="489518"/>
                </a:lnTo>
                <a:lnTo>
                  <a:pt x="1245457" y="500622"/>
                </a:lnTo>
                <a:lnTo>
                  <a:pt x="1239785" y="503351"/>
                </a:lnTo>
                <a:lnTo>
                  <a:pt x="1239141" y="503661"/>
                </a:lnTo>
                <a:lnTo>
                  <a:pt x="1236300" y="505028"/>
                </a:lnTo>
                <a:lnTo>
                  <a:pt x="1226848" y="509576"/>
                </a:lnTo>
                <a:cubicBezTo>
                  <a:pt x="1226848" y="509576"/>
                  <a:pt x="1226848" y="509576"/>
                  <a:pt x="1232191" y="520681"/>
                </a:cubicBezTo>
                <a:cubicBezTo>
                  <a:pt x="1232191" y="520681"/>
                  <a:pt x="1232191" y="520681"/>
                  <a:pt x="1223035" y="525087"/>
                </a:cubicBezTo>
                <a:cubicBezTo>
                  <a:pt x="1213878" y="529493"/>
                  <a:pt x="1219394" y="540955"/>
                  <a:pt x="1219394" y="540955"/>
                </a:cubicBezTo>
                <a:cubicBezTo>
                  <a:pt x="1210237" y="545362"/>
                  <a:pt x="1210237" y="545362"/>
                  <a:pt x="1224737" y="552060"/>
                </a:cubicBezTo>
                <a:cubicBezTo>
                  <a:pt x="1226073" y="554836"/>
                  <a:pt x="1226741" y="556224"/>
                  <a:pt x="1227075" y="556918"/>
                </a:cubicBezTo>
                <a:lnTo>
                  <a:pt x="1227267" y="557318"/>
                </a:lnTo>
                <a:lnTo>
                  <a:pt x="1230081" y="563164"/>
                </a:lnTo>
                <a:lnTo>
                  <a:pt x="1220924" y="567570"/>
                </a:lnTo>
                <a:lnTo>
                  <a:pt x="1219743" y="568139"/>
                </a:lnTo>
                <a:cubicBezTo>
                  <a:pt x="1218561" y="568707"/>
                  <a:pt x="1216198" y="569844"/>
                  <a:pt x="1211472" y="572118"/>
                </a:cubicBezTo>
                <a:cubicBezTo>
                  <a:pt x="1211472" y="572118"/>
                  <a:pt x="1211472" y="572118"/>
                  <a:pt x="1196972" y="565420"/>
                </a:cubicBezTo>
                <a:cubicBezTo>
                  <a:pt x="1206129" y="561014"/>
                  <a:pt x="1206129" y="561014"/>
                  <a:pt x="1206129" y="561014"/>
                </a:cubicBezTo>
                <a:cubicBezTo>
                  <a:pt x="1206129" y="561014"/>
                  <a:pt x="1206129" y="561014"/>
                  <a:pt x="1200785" y="549910"/>
                </a:cubicBezTo>
                <a:cubicBezTo>
                  <a:pt x="1200785" y="549910"/>
                  <a:pt x="1200785" y="549910"/>
                  <a:pt x="1206129" y="561014"/>
                </a:cubicBezTo>
                <a:lnTo>
                  <a:pt x="1196972" y="565420"/>
                </a:lnTo>
                <a:cubicBezTo>
                  <a:pt x="1196972" y="565420"/>
                  <a:pt x="1196972" y="565420"/>
                  <a:pt x="1191629" y="554316"/>
                </a:cubicBezTo>
                <a:cubicBezTo>
                  <a:pt x="1191629" y="554316"/>
                  <a:pt x="1191629" y="554316"/>
                  <a:pt x="1186113" y="542854"/>
                </a:cubicBezTo>
                <a:lnTo>
                  <a:pt x="1195270" y="538448"/>
                </a:lnTo>
                <a:lnTo>
                  <a:pt x="1189926" y="527343"/>
                </a:lnTo>
                <a:cubicBezTo>
                  <a:pt x="1180770" y="531749"/>
                  <a:pt x="1189926" y="527343"/>
                  <a:pt x="1180770" y="531749"/>
                </a:cubicBezTo>
                <a:lnTo>
                  <a:pt x="1186113" y="542854"/>
                </a:lnTo>
                <a:lnTo>
                  <a:pt x="1176956" y="547260"/>
                </a:lnTo>
                <a:lnTo>
                  <a:pt x="1182472" y="558722"/>
                </a:lnTo>
                <a:cubicBezTo>
                  <a:pt x="1182472" y="558722"/>
                  <a:pt x="1182472" y="558722"/>
                  <a:pt x="1173316" y="563129"/>
                </a:cubicBezTo>
                <a:cubicBezTo>
                  <a:pt x="1173316" y="563129"/>
                  <a:pt x="1173316" y="563129"/>
                  <a:pt x="1178659" y="574233"/>
                </a:cubicBezTo>
                <a:cubicBezTo>
                  <a:pt x="1178659" y="574233"/>
                  <a:pt x="1178659" y="574233"/>
                  <a:pt x="1169207" y="578781"/>
                </a:cubicBezTo>
                <a:cubicBezTo>
                  <a:pt x="1169207" y="578781"/>
                  <a:pt x="1169207" y="578781"/>
                  <a:pt x="1174550" y="589885"/>
                </a:cubicBezTo>
                <a:cubicBezTo>
                  <a:pt x="1174550" y="589885"/>
                  <a:pt x="1174550" y="589885"/>
                  <a:pt x="1184002" y="585337"/>
                </a:cubicBezTo>
                <a:cubicBezTo>
                  <a:pt x="1178659" y="574233"/>
                  <a:pt x="1178659" y="574233"/>
                  <a:pt x="1178659" y="574233"/>
                </a:cubicBezTo>
                <a:cubicBezTo>
                  <a:pt x="1178659" y="574233"/>
                  <a:pt x="1178659" y="574233"/>
                  <a:pt x="1187816" y="569827"/>
                </a:cubicBezTo>
                <a:lnTo>
                  <a:pt x="1182472" y="558722"/>
                </a:lnTo>
                <a:lnTo>
                  <a:pt x="1191629" y="554316"/>
                </a:lnTo>
                <a:lnTo>
                  <a:pt x="1196972" y="565420"/>
                </a:lnTo>
                <a:lnTo>
                  <a:pt x="1202316" y="576525"/>
                </a:lnTo>
                <a:lnTo>
                  <a:pt x="1211472" y="572118"/>
                </a:lnTo>
                <a:cubicBezTo>
                  <a:pt x="1216816" y="583223"/>
                  <a:pt x="1216816" y="583223"/>
                  <a:pt x="1216816" y="583223"/>
                </a:cubicBezTo>
                <a:lnTo>
                  <a:pt x="1207659" y="587629"/>
                </a:lnTo>
                <a:lnTo>
                  <a:pt x="1198502" y="592035"/>
                </a:lnTo>
                <a:cubicBezTo>
                  <a:pt x="1207659" y="587629"/>
                  <a:pt x="1207659" y="587629"/>
                  <a:pt x="1207659" y="587629"/>
                </a:cubicBezTo>
                <a:cubicBezTo>
                  <a:pt x="1209038" y="590494"/>
                  <a:pt x="1209727" y="591927"/>
                  <a:pt x="1210072" y="592644"/>
                </a:cubicBezTo>
                <a:lnTo>
                  <a:pt x="1210185" y="592879"/>
                </a:lnTo>
                <a:lnTo>
                  <a:pt x="1213175" y="599091"/>
                </a:lnTo>
                <a:cubicBezTo>
                  <a:pt x="1213175" y="599091"/>
                  <a:pt x="1213175" y="599091"/>
                  <a:pt x="1204018" y="603497"/>
                </a:cubicBezTo>
                <a:cubicBezTo>
                  <a:pt x="1204018" y="603497"/>
                  <a:pt x="1204018" y="603497"/>
                  <a:pt x="1204686" y="604886"/>
                </a:cubicBezTo>
                <a:lnTo>
                  <a:pt x="1207149" y="610004"/>
                </a:lnTo>
                <a:lnTo>
                  <a:pt x="1207107" y="609917"/>
                </a:lnTo>
                <a:cubicBezTo>
                  <a:pt x="1207358" y="610438"/>
                  <a:pt x="1208026" y="611826"/>
                  <a:pt x="1209362" y="614602"/>
                </a:cubicBezTo>
                <a:cubicBezTo>
                  <a:pt x="1218518" y="610196"/>
                  <a:pt x="1218518" y="610196"/>
                  <a:pt x="1214705" y="625706"/>
                </a:cubicBezTo>
                <a:lnTo>
                  <a:pt x="1223862" y="621300"/>
                </a:lnTo>
                <a:cubicBezTo>
                  <a:pt x="1223862" y="621300"/>
                  <a:pt x="1223862" y="621300"/>
                  <a:pt x="1229205" y="632404"/>
                </a:cubicBezTo>
                <a:cubicBezTo>
                  <a:pt x="1229205" y="632404"/>
                  <a:pt x="1229205" y="632404"/>
                  <a:pt x="1234721" y="643866"/>
                </a:cubicBezTo>
                <a:lnTo>
                  <a:pt x="1243877" y="639460"/>
                </a:lnTo>
                <a:cubicBezTo>
                  <a:pt x="1243877" y="639460"/>
                  <a:pt x="1243877" y="639460"/>
                  <a:pt x="1238361" y="627998"/>
                </a:cubicBezTo>
                <a:lnTo>
                  <a:pt x="1233018" y="616894"/>
                </a:lnTo>
                <a:lnTo>
                  <a:pt x="1223862" y="621300"/>
                </a:lnTo>
                <a:lnTo>
                  <a:pt x="1218518" y="610196"/>
                </a:lnTo>
                <a:lnTo>
                  <a:pt x="1213175" y="599091"/>
                </a:lnTo>
                <a:lnTo>
                  <a:pt x="1222331" y="594685"/>
                </a:lnTo>
                <a:lnTo>
                  <a:pt x="1216816" y="583223"/>
                </a:lnTo>
                <a:cubicBezTo>
                  <a:pt x="1216816" y="583223"/>
                  <a:pt x="1226268" y="578674"/>
                  <a:pt x="1231783" y="590137"/>
                </a:cubicBezTo>
                <a:lnTo>
                  <a:pt x="1240940" y="585731"/>
                </a:lnTo>
                <a:lnTo>
                  <a:pt x="1242276" y="588507"/>
                </a:lnTo>
                <a:lnTo>
                  <a:pt x="1242944" y="589895"/>
                </a:lnTo>
                <a:lnTo>
                  <a:pt x="1243010" y="590032"/>
                </a:lnTo>
                <a:lnTo>
                  <a:pt x="1243089" y="590197"/>
                </a:lnTo>
                <a:lnTo>
                  <a:pt x="1246283" y="596835"/>
                </a:lnTo>
                <a:cubicBezTo>
                  <a:pt x="1237127" y="601241"/>
                  <a:pt x="1237127" y="601241"/>
                  <a:pt x="1237127" y="601241"/>
                </a:cubicBezTo>
                <a:lnTo>
                  <a:pt x="1246283" y="596835"/>
                </a:lnTo>
                <a:lnTo>
                  <a:pt x="1255440" y="592429"/>
                </a:lnTo>
                <a:cubicBezTo>
                  <a:pt x="1255440" y="592429"/>
                  <a:pt x="1256776" y="595205"/>
                  <a:pt x="1257444" y="596593"/>
                </a:cubicBezTo>
                <a:lnTo>
                  <a:pt x="1257516" y="596743"/>
                </a:lnTo>
                <a:lnTo>
                  <a:pt x="1260783" y="603533"/>
                </a:lnTo>
                <a:lnTo>
                  <a:pt x="1266127" y="614637"/>
                </a:lnTo>
                <a:cubicBezTo>
                  <a:pt x="1266127" y="614637"/>
                  <a:pt x="1266127" y="614637"/>
                  <a:pt x="1256970" y="619043"/>
                </a:cubicBezTo>
                <a:lnTo>
                  <a:pt x="1262486" y="630506"/>
                </a:lnTo>
                <a:cubicBezTo>
                  <a:pt x="1262486" y="630506"/>
                  <a:pt x="1262486" y="630506"/>
                  <a:pt x="1267829" y="641610"/>
                </a:cubicBezTo>
                <a:lnTo>
                  <a:pt x="1276986" y="637204"/>
                </a:lnTo>
                <a:cubicBezTo>
                  <a:pt x="1276986" y="637204"/>
                  <a:pt x="1276986" y="637204"/>
                  <a:pt x="1282329" y="648308"/>
                </a:cubicBezTo>
                <a:cubicBezTo>
                  <a:pt x="1282329" y="648308"/>
                  <a:pt x="1282329" y="648308"/>
                  <a:pt x="1273173" y="652714"/>
                </a:cubicBezTo>
                <a:cubicBezTo>
                  <a:pt x="1278516" y="663819"/>
                  <a:pt x="1287673" y="659412"/>
                  <a:pt x="1287673" y="659412"/>
                </a:cubicBezTo>
                <a:lnTo>
                  <a:pt x="1296829" y="655006"/>
                </a:lnTo>
                <a:cubicBezTo>
                  <a:pt x="1296829" y="655006"/>
                  <a:pt x="1296829" y="655006"/>
                  <a:pt x="1291486" y="643902"/>
                </a:cubicBezTo>
                <a:cubicBezTo>
                  <a:pt x="1291486" y="643902"/>
                  <a:pt x="1291486" y="643902"/>
                  <a:pt x="1286143" y="632798"/>
                </a:cubicBezTo>
                <a:cubicBezTo>
                  <a:pt x="1286143" y="632798"/>
                  <a:pt x="1286143" y="632798"/>
                  <a:pt x="1295595" y="628249"/>
                </a:cubicBezTo>
                <a:lnTo>
                  <a:pt x="1290251" y="617145"/>
                </a:lnTo>
                <a:cubicBezTo>
                  <a:pt x="1284735" y="605683"/>
                  <a:pt x="1284735" y="605683"/>
                  <a:pt x="1293892" y="601276"/>
                </a:cubicBezTo>
                <a:lnTo>
                  <a:pt x="1284735" y="605683"/>
                </a:lnTo>
                <a:lnTo>
                  <a:pt x="1275283" y="610231"/>
                </a:lnTo>
                <a:cubicBezTo>
                  <a:pt x="1275283" y="610231"/>
                  <a:pt x="1275283" y="610231"/>
                  <a:pt x="1269940" y="599127"/>
                </a:cubicBezTo>
                <a:cubicBezTo>
                  <a:pt x="1269940" y="599127"/>
                  <a:pt x="1269940" y="599127"/>
                  <a:pt x="1279392" y="594578"/>
                </a:cubicBezTo>
                <a:lnTo>
                  <a:pt x="1288548" y="590172"/>
                </a:lnTo>
                <a:lnTo>
                  <a:pt x="1297705" y="585766"/>
                </a:lnTo>
                <a:cubicBezTo>
                  <a:pt x="1297705" y="585766"/>
                  <a:pt x="1297705" y="585766"/>
                  <a:pt x="1303049" y="596870"/>
                </a:cubicBezTo>
                <a:cubicBezTo>
                  <a:pt x="1303049" y="596870"/>
                  <a:pt x="1303049" y="596870"/>
                  <a:pt x="1306862" y="581360"/>
                </a:cubicBezTo>
                <a:cubicBezTo>
                  <a:pt x="1306862" y="581360"/>
                  <a:pt x="1306862" y="581360"/>
                  <a:pt x="1312205" y="592464"/>
                </a:cubicBezTo>
                <a:cubicBezTo>
                  <a:pt x="1312205" y="592464"/>
                  <a:pt x="1312205" y="592464"/>
                  <a:pt x="1317721" y="603927"/>
                </a:cubicBezTo>
                <a:lnTo>
                  <a:pt x="1308564" y="608333"/>
                </a:lnTo>
                <a:cubicBezTo>
                  <a:pt x="1313908" y="619437"/>
                  <a:pt x="1308564" y="608333"/>
                  <a:pt x="1299408" y="612739"/>
                </a:cubicBezTo>
                <a:lnTo>
                  <a:pt x="1304751" y="623843"/>
                </a:lnTo>
                <a:cubicBezTo>
                  <a:pt x="1304751" y="623843"/>
                  <a:pt x="1304751" y="623843"/>
                  <a:pt x="1313908" y="619437"/>
                </a:cubicBezTo>
                <a:lnTo>
                  <a:pt x="1319251" y="630541"/>
                </a:lnTo>
                <a:cubicBezTo>
                  <a:pt x="1313908" y="619437"/>
                  <a:pt x="1328408" y="626135"/>
                  <a:pt x="1323064" y="615031"/>
                </a:cubicBezTo>
                <a:cubicBezTo>
                  <a:pt x="1332221" y="610625"/>
                  <a:pt x="1332221" y="610625"/>
                  <a:pt x="1332221" y="610625"/>
                </a:cubicBezTo>
                <a:lnTo>
                  <a:pt x="1337564" y="621729"/>
                </a:lnTo>
                <a:cubicBezTo>
                  <a:pt x="1342908" y="632833"/>
                  <a:pt x="1352360" y="628285"/>
                  <a:pt x="1352360" y="628285"/>
                </a:cubicBezTo>
                <a:cubicBezTo>
                  <a:pt x="1352360" y="628285"/>
                  <a:pt x="1352360" y="628285"/>
                  <a:pt x="1361516" y="623879"/>
                </a:cubicBezTo>
                <a:cubicBezTo>
                  <a:pt x="1361516" y="623879"/>
                  <a:pt x="1361516" y="623879"/>
                  <a:pt x="1360848" y="622491"/>
                </a:cubicBezTo>
                <a:lnTo>
                  <a:pt x="1358322" y="617240"/>
                </a:lnTo>
                <a:lnTo>
                  <a:pt x="1358427" y="617459"/>
                </a:lnTo>
                <a:cubicBezTo>
                  <a:pt x="1358177" y="616938"/>
                  <a:pt x="1357509" y="615550"/>
                  <a:pt x="1356173" y="612774"/>
                </a:cubicBezTo>
                <a:cubicBezTo>
                  <a:pt x="1365329" y="608368"/>
                  <a:pt x="1370673" y="619472"/>
                  <a:pt x="1370673" y="619472"/>
                </a:cubicBezTo>
                <a:lnTo>
                  <a:pt x="1365329" y="608368"/>
                </a:lnTo>
                <a:lnTo>
                  <a:pt x="1374486" y="603962"/>
                </a:lnTo>
                <a:cubicBezTo>
                  <a:pt x="1365329" y="608368"/>
                  <a:pt x="1365329" y="608368"/>
                  <a:pt x="1365329" y="608368"/>
                </a:cubicBezTo>
                <a:lnTo>
                  <a:pt x="1356173" y="612774"/>
                </a:lnTo>
                <a:cubicBezTo>
                  <a:pt x="1356173" y="612774"/>
                  <a:pt x="1356173" y="612774"/>
                  <a:pt x="1350829" y="601670"/>
                </a:cubicBezTo>
                <a:cubicBezTo>
                  <a:pt x="1356173" y="612774"/>
                  <a:pt x="1359986" y="597264"/>
                  <a:pt x="1350829" y="601670"/>
                </a:cubicBezTo>
                <a:lnTo>
                  <a:pt x="1341673" y="606076"/>
                </a:lnTo>
                <a:lnTo>
                  <a:pt x="1332221" y="610625"/>
                </a:lnTo>
                <a:lnTo>
                  <a:pt x="1323064" y="615031"/>
                </a:lnTo>
                <a:cubicBezTo>
                  <a:pt x="1323064" y="615031"/>
                  <a:pt x="1323064" y="615031"/>
                  <a:pt x="1317721" y="603927"/>
                </a:cubicBezTo>
                <a:lnTo>
                  <a:pt x="1321362" y="588058"/>
                </a:lnTo>
                <a:lnTo>
                  <a:pt x="1330814" y="583510"/>
                </a:lnTo>
                <a:lnTo>
                  <a:pt x="1336330" y="594972"/>
                </a:lnTo>
                <a:lnTo>
                  <a:pt x="1345486" y="590566"/>
                </a:lnTo>
                <a:cubicBezTo>
                  <a:pt x="1345486" y="590566"/>
                  <a:pt x="1354643" y="586160"/>
                  <a:pt x="1349127" y="574697"/>
                </a:cubicBezTo>
                <a:lnTo>
                  <a:pt x="1354643" y="586160"/>
                </a:lnTo>
                <a:cubicBezTo>
                  <a:pt x="1354643" y="586160"/>
                  <a:pt x="1354643" y="586160"/>
                  <a:pt x="1359986" y="597264"/>
                </a:cubicBezTo>
                <a:lnTo>
                  <a:pt x="1354643" y="586160"/>
                </a:lnTo>
                <a:cubicBezTo>
                  <a:pt x="1354643" y="586160"/>
                  <a:pt x="1354643" y="586160"/>
                  <a:pt x="1363799" y="581753"/>
                </a:cubicBezTo>
                <a:lnTo>
                  <a:pt x="1373251" y="577205"/>
                </a:lnTo>
                <a:lnTo>
                  <a:pt x="1378595" y="588309"/>
                </a:lnTo>
                <a:lnTo>
                  <a:pt x="1387751" y="583903"/>
                </a:lnTo>
                <a:lnTo>
                  <a:pt x="1396908" y="579497"/>
                </a:lnTo>
                <a:lnTo>
                  <a:pt x="1402251" y="590601"/>
                </a:lnTo>
                <a:lnTo>
                  <a:pt x="1411703" y="586053"/>
                </a:lnTo>
                <a:lnTo>
                  <a:pt x="1420860" y="581647"/>
                </a:lnTo>
                <a:cubicBezTo>
                  <a:pt x="1415516" y="570542"/>
                  <a:pt x="1420860" y="581647"/>
                  <a:pt x="1415516" y="570542"/>
                </a:cubicBezTo>
                <a:lnTo>
                  <a:pt x="1424673" y="566136"/>
                </a:lnTo>
                <a:cubicBezTo>
                  <a:pt x="1424673" y="566136"/>
                  <a:pt x="1424673" y="566136"/>
                  <a:pt x="1430016" y="577240"/>
                </a:cubicBezTo>
                <a:lnTo>
                  <a:pt x="1435360" y="588345"/>
                </a:lnTo>
                <a:cubicBezTo>
                  <a:pt x="1435360" y="588345"/>
                  <a:pt x="1435360" y="588345"/>
                  <a:pt x="1430016" y="577240"/>
                </a:cubicBezTo>
                <a:cubicBezTo>
                  <a:pt x="1430016" y="577240"/>
                  <a:pt x="1430016" y="577240"/>
                  <a:pt x="1439173" y="572834"/>
                </a:cubicBezTo>
                <a:cubicBezTo>
                  <a:pt x="1439173" y="572834"/>
                  <a:pt x="1439173" y="572834"/>
                  <a:pt x="1448625" y="568286"/>
                </a:cubicBezTo>
                <a:lnTo>
                  <a:pt x="1453969" y="579390"/>
                </a:lnTo>
                <a:lnTo>
                  <a:pt x="1463125" y="574984"/>
                </a:lnTo>
                <a:lnTo>
                  <a:pt x="1468641" y="586447"/>
                </a:lnTo>
                <a:cubicBezTo>
                  <a:pt x="1463125" y="574984"/>
                  <a:pt x="1463125" y="574984"/>
                  <a:pt x="1463125" y="574984"/>
                </a:cubicBezTo>
                <a:cubicBezTo>
                  <a:pt x="1463125" y="574984"/>
                  <a:pt x="1463125" y="574984"/>
                  <a:pt x="1457782" y="563880"/>
                </a:cubicBezTo>
                <a:lnTo>
                  <a:pt x="1461595" y="548369"/>
                </a:lnTo>
                <a:lnTo>
                  <a:pt x="1466938" y="559474"/>
                </a:lnTo>
                <a:cubicBezTo>
                  <a:pt x="1472282" y="570578"/>
                  <a:pt x="1472282" y="570578"/>
                  <a:pt x="1472282" y="570578"/>
                </a:cubicBezTo>
                <a:cubicBezTo>
                  <a:pt x="1472282" y="570578"/>
                  <a:pt x="1472282" y="570578"/>
                  <a:pt x="1481438" y="566172"/>
                </a:cubicBezTo>
                <a:lnTo>
                  <a:pt x="1486954" y="577634"/>
                </a:lnTo>
                <a:cubicBezTo>
                  <a:pt x="1481438" y="566172"/>
                  <a:pt x="1481438" y="566172"/>
                  <a:pt x="1481438" y="566172"/>
                </a:cubicBezTo>
                <a:cubicBezTo>
                  <a:pt x="1485547" y="550519"/>
                  <a:pt x="1485547" y="550519"/>
                  <a:pt x="1490890" y="561623"/>
                </a:cubicBezTo>
                <a:lnTo>
                  <a:pt x="1496406" y="573086"/>
                </a:lnTo>
                <a:lnTo>
                  <a:pt x="1494571" y="569273"/>
                </a:lnTo>
                <a:lnTo>
                  <a:pt x="1494079" y="568250"/>
                </a:lnTo>
                <a:cubicBezTo>
                  <a:pt x="1493820" y="567713"/>
                  <a:pt x="1493993" y="568071"/>
                  <a:pt x="1494337" y="568787"/>
                </a:cubicBezTo>
                <a:lnTo>
                  <a:pt x="1495027" y="570220"/>
                </a:lnTo>
                <a:lnTo>
                  <a:pt x="1496406" y="573086"/>
                </a:lnTo>
                <a:lnTo>
                  <a:pt x="1500047" y="557217"/>
                </a:lnTo>
                <a:lnTo>
                  <a:pt x="1505563" y="568680"/>
                </a:lnTo>
                <a:lnTo>
                  <a:pt x="1514719" y="564273"/>
                </a:lnTo>
                <a:lnTo>
                  <a:pt x="1509203" y="552811"/>
                </a:lnTo>
                <a:lnTo>
                  <a:pt x="1518360" y="548405"/>
                </a:lnTo>
                <a:cubicBezTo>
                  <a:pt x="1518360" y="548405"/>
                  <a:pt x="1518360" y="548405"/>
                  <a:pt x="1519049" y="549838"/>
                </a:cubicBezTo>
                <a:lnTo>
                  <a:pt x="1521576" y="555087"/>
                </a:lnTo>
                <a:lnTo>
                  <a:pt x="1521807" y="555569"/>
                </a:lnTo>
                <a:cubicBezTo>
                  <a:pt x="1522497" y="557002"/>
                  <a:pt x="1523876" y="559867"/>
                  <a:pt x="1523876" y="559867"/>
                </a:cubicBezTo>
                <a:cubicBezTo>
                  <a:pt x="1523876" y="559867"/>
                  <a:pt x="1533328" y="555319"/>
                  <a:pt x="1527812" y="543857"/>
                </a:cubicBezTo>
                <a:cubicBezTo>
                  <a:pt x="1527812" y="543857"/>
                  <a:pt x="1527812" y="543857"/>
                  <a:pt x="1528502" y="545289"/>
                </a:cubicBezTo>
                <a:lnTo>
                  <a:pt x="1531170" y="550834"/>
                </a:lnTo>
                <a:lnTo>
                  <a:pt x="1531148" y="550788"/>
                </a:lnTo>
                <a:lnTo>
                  <a:pt x="1531001" y="550483"/>
                </a:lnTo>
                <a:cubicBezTo>
                  <a:pt x="1531259" y="551021"/>
                  <a:pt x="1531949" y="552453"/>
                  <a:pt x="1533328" y="555319"/>
                </a:cubicBezTo>
                <a:cubicBezTo>
                  <a:pt x="1542484" y="550913"/>
                  <a:pt x="1542484" y="550913"/>
                  <a:pt x="1542484" y="550913"/>
                </a:cubicBezTo>
                <a:cubicBezTo>
                  <a:pt x="1543820" y="553689"/>
                  <a:pt x="1544488" y="555077"/>
                  <a:pt x="1544822" y="555771"/>
                </a:cubicBezTo>
                <a:lnTo>
                  <a:pt x="1545034" y="556211"/>
                </a:lnTo>
                <a:lnTo>
                  <a:pt x="1546531" y="559323"/>
                </a:lnTo>
                <a:lnTo>
                  <a:pt x="1547828" y="562017"/>
                </a:lnTo>
                <a:cubicBezTo>
                  <a:pt x="1547828" y="562017"/>
                  <a:pt x="1547828" y="562017"/>
                  <a:pt x="1547160" y="560629"/>
                </a:cubicBezTo>
                <a:lnTo>
                  <a:pt x="1546531" y="559323"/>
                </a:lnTo>
                <a:lnTo>
                  <a:pt x="1545490" y="557159"/>
                </a:lnTo>
                <a:cubicBezTo>
                  <a:pt x="1545156" y="556465"/>
                  <a:pt x="1545156" y="556465"/>
                  <a:pt x="1545156" y="556465"/>
                </a:cubicBezTo>
                <a:lnTo>
                  <a:pt x="1545034" y="556211"/>
                </a:lnTo>
                <a:lnTo>
                  <a:pt x="1544697" y="555510"/>
                </a:lnTo>
                <a:lnTo>
                  <a:pt x="1542484" y="550913"/>
                </a:lnTo>
                <a:lnTo>
                  <a:pt x="1546125" y="535044"/>
                </a:lnTo>
                <a:cubicBezTo>
                  <a:pt x="1546125" y="535044"/>
                  <a:pt x="1547504" y="537910"/>
                  <a:pt x="1548193" y="539343"/>
                </a:cubicBezTo>
                <a:lnTo>
                  <a:pt x="1548305" y="539575"/>
                </a:lnTo>
                <a:lnTo>
                  <a:pt x="1548339" y="539644"/>
                </a:lnTo>
                <a:lnTo>
                  <a:pt x="1551641" y="546507"/>
                </a:lnTo>
                <a:cubicBezTo>
                  <a:pt x="1551641" y="546507"/>
                  <a:pt x="1551641" y="546507"/>
                  <a:pt x="1552309" y="547895"/>
                </a:cubicBezTo>
                <a:lnTo>
                  <a:pt x="1553645" y="550671"/>
                </a:lnTo>
                <a:lnTo>
                  <a:pt x="1553741" y="550872"/>
                </a:lnTo>
                <a:lnTo>
                  <a:pt x="1553770" y="550932"/>
                </a:lnTo>
                <a:lnTo>
                  <a:pt x="1553790" y="550972"/>
                </a:lnTo>
                <a:lnTo>
                  <a:pt x="1553979" y="551365"/>
                </a:lnTo>
                <a:cubicBezTo>
                  <a:pt x="1554312" y="552059"/>
                  <a:pt x="1554312" y="552059"/>
                  <a:pt x="1554313" y="552059"/>
                </a:cubicBezTo>
                <a:lnTo>
                  <a:pt x="1554558" y="552569"/>
                </a:lnTo>
                <a:lnTo>
                  <a:pt x="1554646" y="552753"/>
                </a:lnTo>
                <a:lnTo>
                  <a:pt x="1554835" y="553145"/>
                </a:lnTo>
                <a:lnTo>
                  <a:pt x="1554730" y="552926"/>
                </a:lnTo>
                <a:cubicBezTo>
                  <a:pt x="1554980" y="553447"/>
                  <a:pt x="1555648" y="554835"/>
                  <a:pt x="1556984" y="557611"/>
                </a:cubicBezTo>
                <a:cubicBezTo>
                  <a:pt x="1556984" y="557611"/>
                  <a:pt x="1556984" y="557611"/>
                  <a:pt x="1573187" y="591282"/>
                </a:cubicBezTo>
                <a:cubicBezTo>
                  <a:pt x="1573187" y="591282"/>
                  <a:pt x="1573187" y="591282"/>
                  <a:pt x="1578530" y="602386"/>
                </a:cubicBezTo>
                <a:cubicBezTo>
                  <a:pt x="1578530" y="602386"/>
                  <a:pt x="1578530" y="602386"/>
                  <a:pt x="1573187" y="591282"/>
                </a:cubicBezTo>
                <a:cubicBezTo>
                  <a:pt x="1573187" y="591282"/>
                  <a:pt x="1587687" y="597980"/>
                  <a:pt x="1573187" y="591282"/>
                </a:cubicBezTo>
                <a:lnTo>
                  <a:pt x="1576672" y="589605"/>
                </a:lnTo>
                <a:lnTo>
                  <a:pt x="1581199" y="587426"/>
                </a:lnTo>
                <a:cubicBezTo>
                  <a:pt x="1582344" y="586876"/>
                  <a:pt x="1582344" y="586876"/>
                  <a:pt x="1582344" y="586876"/>
                </a:cubicBezTo>
                <a:cubicBezTo>
                  <a:pt x="1587687" y="597980"/>
                  <a:pt x="1587687" y="597980"/>
                  <a:pt x="1587687" y="597980"/>
                </a:cubicBezTo>
                <a:cubicBezTo>
                  <a:pt x="1587687" y="597980"/>
                  <a:pt x="1587687" y="597980"/>
                  <a:pt x="1602482" y="604536"/>
                </a:cubicBezTo>
                <a:cubicBezTo>
                  <a:pt x="1611639" y="600130"/>
                  <a:pt x="1611639" y="600130"/>
                  <a:pt x="1611639" y="600130"/>
                </a:cubicBezTo>
                <a:lnTo>
                  <a:pt x="1616982" y="611234"/>
                </a:lnTo>
                <a:cubicBezTo>
                  <a:pt x="1602482" y="604536"/>
                  <a:pt x="1616982" y="611234"/>
                  <a:pt x="1616982" y="611234"/>
                </a:cubicBezTo>
                <a:cubicBezTo>
                  <a:pt x="1626139" y="606828"/>
                  <a:pt x="1626139" y="606828"/>
                  <a:pt x="1626139" y="606828"/>
                </a:cubicBezTo>
                <a:cubicBezTo>
                  <a:pt x="1626139" y="606828"/>
                  <a:pt x="1626139" y="606828"/>
                  <a:pt x="1626807" y="608216"/>
                </a:cubicBezTo>
                <a:cubicBezTo>
                  <a:pt x="1627475" y="609604"/>
                  <a:pt x="1628811" y="612380"/>
                  <a:pt x="1631482" y="617932"/>
                </a:cubicBezTo>
                <a:lnTo>
                  <a:pt x="1640639" y="613526"/>
                </a:lnTo>
                <a:cubicBezTo>
                  <a:pt x="1650091" y="608977"/>
                  <a:pt x="1640639" y="613526"/>
                  <a:pt x="1650091" y="608977"/>
                </a:cubicBezTo>
                <a:lnTo>
                  <a:pt x="1659248" y="604571"/>
                </a:lnTo>
                <a:lnTo>
                  <a:pt x="1664763" y="616034"/>
                </a:lnTo>
                <a:lnTo>
                  <a:pt x="1670107" y="627138"/>
                </a:lnTo>
                <a:lnTo>
                  <a:pt x="1675450" y="638242"/>
                </a:lnTo>
                <a:lnTo>
                  <a:pt x="1684607" y="633836"/>
                </a:lnTo>
                <a:cubicBezTo>
                  <a:pt x="1684607" y="633836"/>
                  <a:pt x="1684607" y="633836"/>
                  <a:pt x="1679263" y="622732"/>
                </a:cubicBezTo>
                <a:cubicBezTo>
                  <a:pt x="1679263" y="622732"/>
                  <a:pt x="1679263" y="622732"/>
                  <a:pt x="1688420" y="618325"/>
                </a:cubicBezTo>
                <a:cubicBezTo>
                  <a:pt x="1688420" y="618325"/>
                  <a:pt x="1688420" y="618325"/>
                  <a:pt x="1697872" y="613777"/>
                </a:cubicBezTo>
                <a:lnTo>
                  <a:pt x="1707029" y="609371"/>
                </a:lnTo>
                <a:cubicBezTo>
                  <a:pt x="1707029" y="609371"/>
                  <a:pt x="1707029" y="609371"/>
                  <a:pt x="1716185" y="604965"/>
                </a:cubicBezTo>
                <a:cubicBezTo>
                  <a:pt x="1716185" y="604965"/>
                  <a:pt x="1716185" y="604965"/>
                  <a:pt x="1721528" y="616069"/>
                </a:cubicBezTo>
                <a:cubicBezTo>
                  <a:pt x="1730685" y="611663"/>
                  <a:pt x="1730685" y="611663"/>
                  <a:pt x="1736201" y="623125"/>
                </a:cubicBezTo>
                <a:lnTo>
                  <a:pt x="1741544" y="634229"/>
                </a:lnTo>
                <a:lnTo>
                  <a:pt x="1746888" y="645334"/>
                </a:lnTo>
                <a:cubicBezTo>
                  <a:pt x="1746888" y="645334"/>
                  <a:pt x="1746888" y="645334"/>
                  <a:pt x="1741544" y="634229"/>
                </a:cubicBezTo>
                <a:cubicBezTo>
                  <a:pt x="1741544" y="634229"/>
                  <a:pt x="1741544" y="634229"/>
                  <a:pt x="1750996" y="629681"/>
                </a:cubicBezTo>
                <a:lnTo>
                  <a:pt x="1760153" y="625275"/>
                </a:lnTo>
                <a:lnTo>
                  <a:pt x="1769310" y="620869"/>
                </a:lnTo>
                <a:lnTo>
                  <a:pt x="1774653" y="631973"/>
                </a:lnTo>
                <a:cubicBezTo>
                  <a:pt x="1774653" y="631973"/>
                  <a:pt x="1765496" y="636379"/>
                  <a:pt x="1770840" y="647483"/>
                </a:cubicBezTo>
                <a:cubicBezTo>
                  <a:pt x="1770840" y="647483"/>
                  <a:pt x="1770840" y="647483"/>
                  <a:pt x="1776355" y="658946"/>
                </a:cubicBezTo>
                <a:cubicBezTo>
                  <a:pt x="1776355" y="658946"/>
                  <a:pt x="1776355" y="658946"/>
                  <a:pt x="1767199" y="663352"/>
                </a:cubicBezTo>
                <a:lnTo>
                  <a:pt x="1772542" y="674456"/>
                </a:lnTo>
                <a:cubicBezTo>
                  <a:pt x="1763090" y="679005"/>
                  <a:pt x="1768434" y="690109"/>
                  <a:pt x="1768434" y="690109"/>
                </a:cubicBezTo>
                <a:lnTo>
                  <a:pt x="1777886" y="685561"/>
                </a:lnTo>
                <a:cubicBezTo>
                  <a:pt x="1777886" y="685561"/>
                  <a:pt x="1777886" y="685561"/>
                  <a:pt x="1772542" y="674456"/>
                </a:cubicBezTo>
                <a:lnTo>
                  <a:pt x="1781699" y="670050"/>
                </a:lnTo>
                <a:lnTo>
                  <a:pt x="1776355" y="658946"/>
                </a:lnTo>
                <a:lnTo>
                  <a:pt x="1779996" y="643077"/>
                </a:lnTo>
                <a:lnTo>
                  <a:pt x="1776802" y="636439"/>
                </a:lnTo>
                <a:lnTo>
                  <a:pt x="1776907" y="636658"/>
                </a:lnTo>
                <a:cubicBezTo>
                  <a:pt x="1776657" y="636137"/>
                  <a:pt x="1775989" y="634749"/>
                  <a:pt x="1774653" y="631973"/>
                </a:cubicBezTo>
                <a:lnTo>
                  <a:pt x="1783809" y="627567"/>
                </a:lnTo>
                <a:cubicBezTo>
                  <a:pt x="1783809" y="627567"/>
                  <a:pt x="1783809" y="627567"/>
                  <a:pt x="1778466" y="616463"/>
                </a:cubicBezTo>
                <a:lnTo>
                  <a:pt x="1773123" y="605358"/>
                </a:lnTo>
                <a:cubicBezTo>
                  <a:pt x="1782575" y="600810"/>
                  <a:pt x="1777059" y="589348"/>
                  <a:pt x="1777059" y="589348"/>
                </a:cubicBezTo>
                <a:lnTo>
                  <a:pt x="1782575" y="600810"/>
                </a:lnTo>
                <a:cubicBezTo>
                  <a:pt x="1782575" y="600810"/>
                  <a:pt x="1782575" y="600810"/>
                  <a:pt x="1787918" y="611914"/>
                </a:cubicBezTo>
                <a:cubicBezTo>
                  <a:pt x="1787918" y="611914"/>
                  <a:pt x="1787918" y="611914"/>
                  <a:pt x="1793261" y="623019"/>
                </a:cubicBezTo>
                <a:lnTo>
                  <a:pt x="1789153" y="638671"/>
                </a:lnTo>
                <a:lnTo>
                  <a:pt x="1798605" y="634123"/>
                </a:lnTo>
                <a:lnTo>
                  <a:pt x="1804121" y="645585"/>
                </a:lnTo>
                <a:lnTo>
                  <a:pt x="1809464" y="656690"/>
                </a:lnTo>
                <a:cubicBezTo>
                  <a:pt x="1809464" y="656690"/>
                  <a:pt x="1809464" y="656690"/>
                  <a:pt x="1800012" y="661238"/>
                </a:cubicBezTo>
                <a:cubicBezTo>
                  <a:pt x="1800012" y="661238"/>
                  <a:pt x="1800012" y="661238"/>
                  <a:pt x="1794669" y="650134"/>
                </a:cubicBezTo>
                <a:cubicBezTo>
                  <a:pt x="1794669" y="650134"/>
                  <a:pt x="1794669" y="650134"/>
                  <a:pt x="1800012" y="661238"/>
                </a:cubicBezTo>
                <a:lnTo>
                  <a:pt x="1790855" y="665644"/>
                </a:lnTo>
                <a:cubicBezTo>
                  <a:pt x="1790855" y="665644"/>
                  <a:pt x="1785512" y="654540"/>
                  <a:pt x="1790855" y="665644"/>
                </a:cubicBezTo>
                <a:cubicBezTo>
                  <a:pt x="1790855" y="665644"/>
                  <a:pt x="1790855" y="665644"/>
                  <a:pt x="1792000" y="665093"/>
                </a:cubicBezTo>
                <a:lnTo>
                  <a:pt x="1792764" y="664726"/>
                </a:lnTo>
                <a:lnTo>
                  <a:pt x="1800012" y="661238"/>
                </a:lnTo>
                <a:cubicBezTo>
                  <a:pt x="1801348" y="664014"/>
                  <a:pt x="1802016" y="665402"/>
                  <a:pt x="1802266" y="665922"/>
                </a:cubicBezTo>
                <a:lnTo>
                  <a:pt x="1802127" y="665634"/>
                </a:lnTo>
                <a:lnTo>
                  <a:pt x="1800680" y="662626"/>
                </a:lnTo>
                <a:lnTo>
                  <a:pt x="1802016" y="665402"/>
                </a:lnTo>
                <a:lnTo>
                  <a:pt x="1802127" y="665634"/>
                </a:lnTo>
                <a:lnTo>
                  <a:pt x="1805355" y="672342"/>
                </a:lnTo>
                <a:cubicBezTo>
                  <a:pt x="1805355" y="672342"/>
                  <a:pt x="1805355" y="672342"/>
                  <a:pt x="1814807" y="667794"/>
                </a:cubicBezTo>
                <a:cubicBezTo>
                  <a:pt x="1809464" y="656690"/>
                  <a:pt x="1809464" y="656690"/>
                  <a:pt x="1809464" y="656690"/>
                </a:cubicBezTo>
                <a:lnTo>
                  <a:pt x="1818621" y="652283"/>
                </a:lnTo>
                <a:cubicBezTo>
                  <a:pt x="1818621" y="652283"/>
                  <a:pt x="1813277" y="641179"/>
                  <a:pt x="1804121" y="645585"/>
                </a:cubicBezTo>
                <a:lnTo>
                  <a:pt x="1813277" y="641179"/>
                </a:lnTo>
                <a:cubicBezTo>
                  <a:pt x="1813277" y="641179"/>
                  <a:pt x="1813277" y="641179"/>
                  <a:pt x="1822434" y="636773"/>
                </a:cubicBezTo>
                <a:lnTo>
                  <a:pt x="1816918" y="625310"/>
                </a:lnTo>
                <a:lnTo>
                  <a:pt x="1826075" y="620904"/>
                </a:lnTo>
                <a:cubicBezTo>
                  <a:pt x="1826075" y="620904"/>
                  <a:pt x="1826075" y="620904"/>
                  <a:pt x="1831590" y="632367"/>
                </a:cubicBezTo>
                <a:cubicBezTo>
                  <a:pt x="1836934" y="643471"/>
                  <a:pt x="1846386" y="638923"/>
                  <a:pt x="1841042" y="627818"/>
                </a:cubicBezTo>
                <a:cubicBezTo>
                  <a:pt x="1841042" y="627818"/>
                  <a:pt x="1841042" y="627818"/>
                  <a:pt x="1835527" y="616356"/>
                </a:cubicBezTo>
                <a:lnTo>
                  <a:pt x="1844683" y="611950"/>
                </a:lnTo>
                <a:cubicBezTo>
                  <a:pt x="1844683" y="611950"/>
                  <a:pt x="1844683" y="611950"/>
                  <a:pt x="1850199" y="623412"/>
                </a:cubicBezTo>
                <a:cubicBezTo>
                  <a:pt x="1850199" y="623412"/>
                  <a:pt x="1850199" y="623412"/>
                  <a:pt x="1855542" y="634516"/>
                </a:cubicBezTo>
                <a:lnTo>
                  <a:pt x="1846386" y="638923"/>
                </a:lnTo>
                <a:cubicBezTo>
                  <a:pt x="1836934" y="643471"/>
                  <a:pt x="1836934" y="643471"/>
                  <a:pt x="1836934" y="643471"/>
                </a:cubicBezTo>
                <a:cubicBezTo>
                  <a:pt x="1846386" y="638923"/>
                  <a:pt x="1846386" y="638923"/>
                  <a:pt x="1846386" y="638923"/>
                </a:cubicBezTo>
                <a:lnTo>
                  <a:pt x="1851729" y="650027"/>
                </a:lnTo>
                <a:lnTo>
                  <a:pt x="1842277" y="654575"/>
                </a:lnTo>
                <a:lnTo>
                  <a:pt x="1847621" y="665679"/>
                </a:lnTo>
                <a:cubicBezTo>
                  <a:pt x="1847621" y="665679"/>
                  <a:pt x="1857073" y="661131"/>
                  <a:pt x="1851729" y="650027"/>
                </a:cubicBezTo>
                <a:lnTo>
                  <a:pt x="1857073" y="661131"/>
                </a:lnTo>
                <a:cubicBezTo>
                  <a:pt x="1857073" y="661131"/>
                  <a:pt x="1857073" y="661131"/>
                  <a:pt x="1866229" y="656725"/>
                </a:cubicBezTo>
                <a:lnTo>
                  <a:pt x="1871745" y="668187"/>
                </a:lnTo>
                <a:lnTo>
                  <a:pt x="1862588" y="672594"/>
                </a:lnTo>
                <a:cubicBezTo>
                  <a:pt x="1862588" y="672594"/>
                  <a:pt x="1862588" y="672594"/>
                  <a:pt x="1867932" y="683698"/>
                </a:cubicBezTo>
                <a:cubicBezTo>
                  <a:pt x="1867932" y="683698"/>
                  <a:pt x="1867932" y="683698"/>
                  <a:pt x="1858480" y="688246"/>
                </a:cubicBezTo>
                <a:cubicBezTo>
                  <a:pt x="1858480" y="688246"/>
                  <a:pt x="1849323" y="692652"/>
                  <a:pt x="1854667" y="703756"/>
                </a:cubicBezTo>
                <a:lnTo>
                  <a:pt x="1860010" y="714861"/>
                </a:lnTo>
                <a:cubicBezTo>
                  <a:pt x="1850853" y="719267"/>
                  <a:pt x="1850853" y="719267"/>
                  <a:pt x="1856369" y="730729"/>
                </a:cubicBezTo>
                <a:lnTo>
                  <a:pt x="1850047" y="741027"/>
                </a:lnTo>
                <a:lnTo>
                  <a:pt x="1847212" y="735136"/>
                </a:lnTo>
                <a:lnTo>
                  <a:pt x="1837761" y="739684"/>
                </a:lnTo>
                <a:lnTo>
                  <a:pt x="1843104" y="750788"/>
                </a:lnTo>
                <a:lnTo>
                  <a:pt x="1833947" y="755194"/>
                </a:lnTo>
                <a:lnTo>
                  <a:pt x="1839291" y="766299"/>
                </a:lnTo>
                <a:lnTo>
                  <a:pt x="1844634" y="777403"/>
                </a:lnTo>
                <a:lnTo>
                  <a:pt x="1853791" y="772997"/>
                </a:lnTo>
                <a:lnTo>
                  <a:pt x="1848447" y="761892"/>
                </a:lnTo>
                <a:lnTo>
                  <a:pt x="1839291" y="766299"/>
                </a:lnTo>
                <a:cubicBezTo>
                  <a:pt x="1839291" y="766299"/>
                  <a:pt x="1848447" y="761892"/>
                  <a:pt x="1843104" y="750788"/>
                </a:cubicBezTo>
                <a:cubicBezTo>
                  <a:pt x="1843104" y="750788"/>
                  <a:pt x="1843104" y="750788"/>
                  <a:pt x="1852556" y="746240"/>
                </a:cubicBezTo>
                <a:cubicBezTo>
                  <a:pt x="1857899" y="757344"/>
                  <a:pt x="1867056" y="752938"/>
                  <a:pt x="1861713" y="741834"/>
                </a:cubicBezTo>
                <a:cubicBezTo>
                  <a:pt x="1861713" y="741834"/>
                  <a:pt x="1856369" y="730729"/>
                  <a:pt x="1865526" y="726323"/>
                </a:cubicBezTo>
                <a:cubicBezTo>
                  <a:pt x="1874682" y="721917"/>
                  <a:pt x="1865526" y="726323"/>
                  <a:pt x="1860010" y="714861"/>
                </a:cubicBezTo>
                <a:cubicBezTo>
                  <a:pt x="1860010" y="714861"/>
                  <a:pt x="1860010" y="714861"/>
                  <a:pt x="1869167" y="710455"/>
                </a:cubicBezTo>
                <a:lnTo>
                  <a:pt x="1863823" y="699350"/>
                </a:lnTo>
                <a:cubicBezTo>
                  <a:pt x="1863823" y="699350"/>
                  <a:pt x="1863823" y="699350"/>
                  <a:pt x="1873275" y="694802"/>
                </a:cubicBezTo>
                <a:cubicBezTo>
                  <a:pt x="1882432" y="690396"/>
                  <a:pt x="1882432" y="690396"/>
                  <a:pt x="1877088" y="679292"/>
                </a:cubicBezTo>
                <a:cubicBezTo>
                  <a:pt x="1877088" y="679292"/>
                  <a:pt x="1877088" y="679292"/>
                  <a:pt x="1871745" y="668187"/>
                </a:cubicBezTo>
                <a:cubicBezTo>
                  <a:pt x="1871745" y="668187"/>
                  <a:pt x="1880902" y="663781"/>
                  <a:pt x="1875386" y="652319"/>
                </a:cubicBezTo>
                <a:cubicBezTo>
                  <a:pt x="1875386" y="652319"/>
                  <a:pt x="1875386" y="652319"/>
                  <a:pt x="1880902" y="663781"/>
                </a:cubicBezTo>
                <a:cubicBezTo>
                  <a:pt x="1890058" y="659375"/>
                  <a:pt x="1884542" y="647913"/>
                  <a:pt x="1884542" y="647913"/>
                </a:cubicBezTo>
                <a:lnTo>
                  <a:pt x="1890058" y="659375"/>
                </a:lnTo>
                <a:cubicBezTo>
                  <a:pt x="1890058" y="659375"/>
                  <a:pt x="1890058" y="659375"/>
                  <a:pt x="1899510" y="654827"/>
                </a:cubicBezTo>
                <a:lnTo>
                  <a:pt x="1904854" y="665931"/>
                </a:lnTo>
                <a:cubicBezTo>
                  <a:pt x="1904854" y="665931"/>
                  <a:pt x="1904854" y="665931"/>
                  <a:pt x="1910197" y="677035"/>
                </a:cubicBezTo>
                <a:lnTo>
                  <a:pt x="1900745" y="681583"/>
                </a:lnTo>
                <a:lnTo>
                  <a:pt x="1896932" y="697094"/>
                </a:lnTo>
                <a:lnTo>
                  <a:pt x="1902448" y="708556"/>
                </a:lnTo>
                <a:lnTo>
                  <a:pt x="1898634" y="724067"/>
                </a:lnTo>
                <a:cubicBezTo>
                  <a:pt x="1898634" y="724067"/>
                  <a:pt x="1903978" y="735171"/>
                  <a:pt x="1907791" y="719661"/>
                </a:cubicBezTo>
                <a:lnTo>
                  <a:pt x="1913134" y="730765"/>
                </a:lnTo>
                <a:lnTo>
                  <a:pt x="1903978" y="735171"/>
                </a:lnTo>
                <a:cubicBezTo>
                  <a:pt x="1903978" y="735171"/>
                  <a:pt x="1903978" y="735171"/>
                  <a:pt x="1909321" y="746275"/>
                </a:cubicBezTo>
                <a:cubicBezTo>
                  <a:pt x="1909321" y="746275"/>
                  <a:pt x="1909321" y="746275"/>
                  <a:pt x="1900165" y="750681"/>
                </a:cubicBezTo>
                <a:cubicBezTo>
                  <a:pt x="1900165" y="750681"/>
                  <a:pt x="1900165" y="750681"/>
                  <a:pt x="1905680" y="762144"/>
                </a:cubicBezTo>
                <a:lnTo>
                  <a:pt x="1896228" y="766692"/>
                </a:lnTo>
                <a:lnTo>
                  <a:pt x="1901572" y="777796"/>
                </a:lnTo>
                <a:cubicBezTo>
                  <a:pt x="1901572" y="777796"/>
                  <a:pt x="1901572" y="777796"/>
                  <a:pt x="1902753" y="777228"/>
                </a:cubicBezTo>
                <a:lnTo>
                  <a:pt x="1909842" y="773817"/>
                </a:lnTo>
                <a:lnTo>
                  <a:pt x="1906915" y="788901"/>
                </a:lnTo>
                <a:lnTo>
                  <a:pt x="1912259" y="800005"/>
                </a:lnTo>
                <a:cubicBezTo>
                  <a:pt x="1903102" y="804411"/>
                  <a:pt x="1912259" y="800005"/>
                  <a:pt x="1903102" y="804411"/>
                </a:cubicBezTo>
                <a:lnTo>
                  <a:pt x="1908618" y="815873"/>
                </a:lnTo>
                <a:lnTo>
                  <a:pt x="1899461" y="820280"/>
                </a:lnTo>
                <a:cubicBezTo>
                  <a:pt x="1899461" y="820280"/>
                  <a:pt x="1899461" y="820280"/>
                  <a:pt x="1890304" y="824686"/>
                </a:cubicBezTo>
                <a:lnTo>
                  <a:pt x="1895648" y="835790"/>
                </a:lnTo>
                <a:lnTo>
                  <a:pt x="1886196" y="840338"/>
                </a:lnTo>
                <a:cubicBezTo>
                  <a:pt x="1891539" y="851443"/>
                  <a:pt x="1891539" y="851443"/>
                  <a:pt x="1882383" y="855849"/>
                </a:cubicBezTo>
                <a:cubicBezTo>
                  <a:pt x="1882383" y="855849"/>
                  <a:pt x="1883719" y="858625"/>
                  <a:pt x="1884387" y="860013"/>
                </a:cubicBezTo>
                <a:lnTo>
                  <a:pt x="1884512" y="860274"/>
                </a:lnTo>
                <a:lnTo>
                  <a:pt x="1887726" y="866953"/>
                </a:lnTo>
                <a:cubicBezTo>
                  <a:pt x="1873226" y="860255"/>
                  <a:pt x="1878569" y="871359"/>
                  <a:pt x="1878569" y="871359"/>
                </a:cubicBezTo>
                <a:lnTo>
                  <a:pt x="1869413" y="875766"/>
                </a:lnTo>
                <a:cubicBezTo>
                  <a:pt x="1869413" y="875766"/>
                  <a:pt x="1859961" y="880314"/>
                  <a:pt x="1865304" y="891418"/>
                </a:cubicBezTo>
                <a:lnTo>
                  <a:pt x="1856148" y="895824"/>
                </a:lnTo>
                <a:cubicBezTo>
                  <a:pt x="1856148" y="895824"/>
                  <a:pt x="1856148" y="895824"/>
                  <a:pt x="1846991" y="900230"/>
                </a:cubicBezTo>
                <a:cubicBezTo>
                  <a:pt x="1846991" y="900230"/>
                  <a:pt x="1852507" y="911693"/>
                  <a:pt x="1843350" y="916099"/>
                </a:cubicBezTo>
                <a:cubicBezTo>
                  <a:pt x="1843350" y="916099"/>
                  <a:pt x="1843350" y="916099"/>
                  <a:pt x="1833898" y="920647"/>
                </a:cubicBezTo>
                <a:lnTo>
                  <a:pt x="1824742" y="925054"/>
                </a:lnTo>
                <a:cubicBezTo>
                  <a:pt x="1824742" y="925054"/>
                  <a:pt x="1830085" y="936158"/>
                  <a:pt x="1815585" y="929460"/>
                </a:cubicBezTo>
                <a:lnTo>
                  <a:pt x="1820928" y="940564"/>
                </a:lnTo>
                <a:lnTo>
                  <a:pt x="1811772" y="944970"/>
                </a:lnTo>
                <a:lnTo>
                  <a:pt x="1802320" y="949519"/>
                </a:lnTo>
                <a:lnTo>
                  <a:pt x="1793163" y="953925"/>
                </a:lnTo>
                <a:cubicBezTo>
                  <a:pt x="1793163" y="953925"/>
                  <a:pt x="1793163" y="953925"/>
                  <a:pt x="1784007" y="958331"/>
                </a:cubicBezTo>
                <a:cubicBezTo>
                  <a:pt x="1784007" y="958331"/>
                  <a:pt x="1784007" y="958331"/>
                  <a:pt x="1774850" y="962737"/>
                </a:cubicBezTo>
                <a:cubicBezTo>
                  <a:pt x="1774850" y="962737"/>
                  <a:pt x="1774850" y="962737"/>
                  <a:pt x="1765398" y="967285"/>
                </a:cubicBezTo>
                <a:lnTo>
                  <a:pt x="1756241" y="971692"/>
                </a:lnTo>
                <a:lnTo>
                  <a:pt x="1747085" y="976098"/>
                </a:lnTo>
                <a:cubicBezTo>
                  <a:pt x="1747085" y="976098"/>
                  <a:pt x="1747085" y="976098"/>
                  <a:pt x="1737928" y="980504"/>
                </a:cubicBezTo>
                <a:cubicBezTo>
                  <a:pt x="1737928" y="980504"/>
                  <a:pt x="1737928" y="980504"/>
                  <a:pt x="1728476" y="985052"/>
                </a:cubicBezTo>
                <a:lnTo>
                  <a:pt x="1719320" y="989459"/>
                </a:lnTo>
                <a:cubicBezTo>
                  <a:pt x="1719320" y="989459"/>
                  <a:pt x="1719320" y="989459"/>
                  <a:pt x="1710163" y="993865"/>
                </a:cubicBezTo>
                <a:lnTo>
                  <a:pt x="1701006" y="998271"/>
                </a:lnTo>
                <a:cubicBezTo>
                  <a:pt x="1701006" y="998271"/>
                  <a:pt x="1701006" y="998271"/>
                  <a:pt x="1691554" y="1002819"/>
                </a:cubicBezTo>
                <a:lnTo>
                  <a:pt x="1682398" y="1007225"/>
                </a:lnTo>
                <a:lnTo>
                  <a:pt x="1677054" y="996121"/>
                </a:lnTo>
                <a:cubicBezTo>
                  <a:pt x="1673241" y="1011632"/>
                  <a:pt x="1673241" y="1011632"/>
                  <a:pt x="1667898" y="1000527"/>
                </a:cubicBezTo>
                <a:cubicBezTo>
                  <a:pt x="1667898" y="1000527"/>
                  <a:pt x="1667898" y="1000527"/>
                  <a:pt x="1658741" y="1004933"/>
                </a:cubicBezTo>
                <a:lnTo>
                  <a:pt x="1649289" y="1009482"/>
                </a:lnTo>
                <a:cubicBezTo>
                  <a:pt x="1649289" y="1009482"/>
                  <a:pt x="1649289" y="1009482"/>
                  <a:pt x="1640133" y="1013888"/>
                </a:cubicBezTo>
                <a:cubicBezTo>
                  <a:pt x="1640133" y="1013888"/>
                  <a:pt x="1634617" y="1002426"/>
                  <a:pt x="1640133" y="1013888"/>
                </a:cubicBezTo>
                <a:cubicBezTo>
                  <a:pt x="1640133" y="1013888"/>
                  <a:pt x="1634617" y="1002426"/>
                  <a:pt x="1625460" y="1006832"/>
                </a:cubicBezTo>
                <a:lnTo>
                  <a:pt x="1616304" y="1011238"/>
                </a:lnTo>
                <a:lnTo>
                  <a:pt x="1606852" y="1015786"/>
                </a:lnTo>
                <a:lnTo>
                  <a:pt x="1597695" y="1020192"/>
                </a:lnTo>
                <a:cubicBezTo>
                  <a:pt x="1597695" y="1020192"/>
                  <a:pt x="1597695" y="1020192"/>
                  <a:pt x="1592352" y="1009088"/>
                </a:cubicBezTo>
                <a:cubicBezTo>
                  <a:pt x="1592352" y="1009088"/>
                  <a:pt x="1592352" y="1009088"/>
                  <a:pt x="1593496" y="1008537"/>
                </a:cubicBezTo>
                <a:lnTo>
                  <a:pt x="1595837" y="1007411"/>
                </a:lnTo>
                <a:lnTo>
                  <a:pt x="1600363" y="1005233"/>
                </a:lnTo>
                <a:cubicBezTo>
                  <a:pt x="1601508" y="1004682"/>
                  <a:pt x="1601508" y="1004682"/>
                  <a:pt x="1601508" y="1004682"/>
                </a:cubicBezTo>
                <a:lnTo>
                  <a:pt x="1595837" y="1007411"/>
                </a:lnTo>
                <a:lnTo>
                  <a:pt x="1592352" y="1009088"/>
                </a:lnTo>
                <a:lnTo>
                  <a:pt x="1587008" y="997984"/>
                </a:lnTo>
                <a:lnTo>
                  <a:pt x="1583195" y="1013494"/>
                </a:lnTo>
                <a:lnTo>
                  <a:pt x="1573743" y="1018043"/>
                </a:lnTo>
                <a:cubicBezTo>
                  <a:pt x="1573743" y="1018043"/>
                  <a:pt x="1573743" y="1018043"/>
                  <a:pt x="1564586" y="1022449"/>
                </a:cubicBezTo>
                <a:cubicBezTo>
                  <a:pt x="1564586" y="1022449"/>
                  <a:pt x="1555430" y="1026855"/>
                  <a:pt x="1550086" y="1015751"/>
                </a:cubicBezTo>
                <a:cubicBezTo>
                  <a:pt x="1550086" y="1015751"/>
                  <a:pt x="1550086" y="1015751"/>
                  <a:pt x="1540930" y="1020157"/>
                </a:cubicBezTo>
                <a:cubicBezTo>
                  <a:pt x="1540930" y="1020157"/>
                  <a:pt x="1540930" y="1020157"/>
                  <a:pt x="1531478" y="1024705"/>
                </a:cubicBezTo>
                <a:cubicBezTo>
                  <a:pt x="1531478" y="1024705"/>
                  <a:pt x="1531478" y="1024705"/>
                  <a:pt x="1522321" y="1029112"/>
                </a:cubicBezTo>
                <a:lnTo>
                  <a:pt x="1513165" y="1033518"/>
                </a:lnTo>
                <a:lnTo>
                  <a:pt x="1509967" y="1026872"/>
                </a:lnTo>
                <a:lnTo>
                  <a:pt x="1510076" y="1027098"/>
                </a:lnTo>
                <a:cubicBezTo>
                  <a:pt x="1509825" y="1026578"/>
                  <a:pt x="1509157" y="1025190"/>
                  <a:pt x="1507821" y="1022413"/>
                </a:cubicBezTo>
                <a:lnTo>
                  <a:pt x="1498665" y="1026820"/>
                </a:lnTo>
                <a:cubicBezTo>
                  <a:pt x="1498665" y="1026820"/>
                  <a:pt x="1498665" y="1026820"/>
                  <a:pt x="1489508" y="1031226"/>
                </a:cubicBezTo>
                <a:cubicBezTo>
                  <a:pt x="1489508" y="1031226"/>
                  <a:pt x="1489508" y="1031226"/>
                  <a:pt x="1480056" y="1035774"/>
                </a:cubicBezTo>
                <a:cubicBezTo>
                  <a:pt x="1480056" y="1035774"/>
                  <a:pt x="1474713" y="1024670"/>
                  <a:pt x="1465556" y="1029076"/>
                </a:cubicBezTo>
                <a:lnTo>
                  <a:pt x="1456399" y="1033482"/>
                </a:lnTo>
                <a:cubicBezTo>
                  <a:pt x="1456399" y="1033482"/>
                  <a:pt x="1456399" y="1033482"/>
                  <a:pt x="1447243" y="1037888"/>
                </a:cubicBezTo>
                <a:cubicBezTo>
                  <a:pt x="1447243" y="1037888"/>
                  <a:pt x="1445864" y="1035023"/>
                  <a:pt x="1445174" y="1033590"/>
                </a:cubicBezTo>
                <a:lnTo>
                  <a:pt x="1445107" y="1033449"/>
                </a:lnTo>
                <a:lnTo>
                  <a:pt x="1441727" y="1026426"/>
                </a:lnTo>
                <a:lnTo>
                  <a:pt x="1432275" y="1030974"/>
                </a:lnTo>
                <a:lnTo>
                  <a:pt x="1423118" y="1035380"/>
                </a:lnTo>
                <a:lnTo>
                  <a:pt x="1413962" y="1039787"/>
                </a:lnTo>
                <a:cubicBezTo>
                  <a:pt x="1413962" y="1039787"/>
                  <a:pt x="1408618" y="1028682"/>
                  <a:pt x="1413962" y="1039787"/>
                </a:cubicBezTo>
                <a:lnTo>
                  <a:pt x="1399462" y="1033089"/>
                </a:lnTo>
                <a:lnTo>
                  <a:pt x="1390010" y="1037637"/>
                </a:lnTo>
                <a:lnTo>
                  <a:pt x="1380853" y="1042043"/>
                </a:lnTo>
                <a:cubicBezTo>
                  <a:pt x="1371697" y="1046449"/>
                  <a:pt x="1371697" y="1046449"/>
                  <a:pt x="1366353" y="1035345"/>
                </a:cubicBezTo>
                <a:cubicBezTo>
                  <a:pt x="1366353" y="1035345"/>
                  <a:pt x="1367689" y="1038121"/>
                  <a:pt x="1368357" y="1039509"/>
                </a:cubicBezTo>
                <a:lnTo>
                  <a:pt x="1368499" y="1039804"/>
                </a:lnTo>
                <a:lnTo>
                  <a:pt x="1371697" y="1046449"/>
                </a:lnTo>
                <a:lnTo>
                  <a:pt x="1362540" y="1050856"/>
                </a:lnTo>
                <a:cubicBezTo>
                  <a:pt x="1362540" y="1050856"/>
                  <a:pt x="1362540" y="1050856"/>
                  <a:pt x="1353088" y="1055404"/>
                </a:cubicBezTo>
                <a:lnTo>
                  <a:pt x="1358431" y="1066508"/>
                </a:lnTo>
                <a:lnTo>
                  <a:pt x="1367883" y="1061960"/>
                </a:lnTo>
                <a:cubicBezTo>
                  <a:pt x="1373399" y="1073422"/>
                  <a:pt x="1373399" y="1073422"/>
                  <a:pt x="1373399" y="1073422"/>
                </a:cubicBezTo>
                <a:cubicBezTo>
                  <a:pt x="1373399" y="1073422"/>
                  <a:pt x="1373399" y="1073422"/>
                  <a:pt x="1378743" y="1084526"/>
                </a:cubicBezTo>
                <a:cubicBezTo>
                  <a:pt x="1387899" y="1080120"/>
                  <a:pt x="1387899" y="1080120"/>
                  <a:pt x="1387899" y="1080120"/>
                </a:cubicBezTo>
                <a:cubicBezTo>
                  <a:pt x="1387899" y="1080120"/>
                  <a:pt x="1387899" y="1080120"/>
                  <a:pt x="1393243" y="1091225"/>
                </a:cubicBezTo>
                <a:lnTo>
                  <a:pt x="1387899" y="1080120"/>
                </a:lnTo>
                <a:cubicBezTo>
                  <a:pt x="1387899" y="1080120"/>
                  <a:pt x="1387899" y="1080120"/>
                  <a:pt x="1391712" y="1064610"/>
                </a:cubicBezTo>
                <a:cubicBezTo>
                  <a:pt x="1393048" y="1067386"/>
                  <a:pt x="1393716" y="1068774"/>
                  <a:pt x="1394050" y="1069468"/>
                </a:cubicBezTo>
                <a:lnTo>
                  <a:pt x="1394221" y="1069823"/>
                </a:lnTo>
                <a:lnTo>
                  <a:pt x="1397056" y="1075714"/>
                </a:lnTo>
                <a:cubicBezTo>
                  <a:pt x="1394384" y="1070162"/>
                  <a:pt x="1394384" y="1070162"/>
                  <a:pt x="1394384" y="1070162"/>
                </a:cubicBezTo>
                <a:lnTo>
                  <a:pt x="1394221" y="1069823"/>
                </a:lnTo>
                <a:lnTo>
                  <a:pt x="1392380" y="1065998"/>
                </a:lnTo>
                <a:cubicBezTo>
                  <a:pt x="1391712" y="1064610"/>
                  <a:pt x="1391712" y="1064610"/>
                  <a:pt x="1391712" y="1064610"/>
                </a:cubicBezTo>
                <a:cubicBezTo>
                  <a:pt x="1391712" y="1064610"/>
                  <a:pt x="1391712" y="1064610"/>
                  <a:pt x="1392857" y="1064059"/>
                </a:cubicBezTo>
                <a:lnTo>
                  <a:pt x="1395197" y="1062933"/>
                </a:lnTo>
                <a:lnTo>
                  <a:pt x="1399724" y="1060754"/>
                </a:lnTo>
                <a:cubicBezTo>
                  <a:pt x="1400869" y="1060204"/>
                  <a:pt x="1400869" y="1060204"/>
                  <a:pt x="1400869" y="1060204"/>
                </a:cubicBezTo>
                <a:lnTo>
                  <a:pt x="1406212" y="1071308"/>
                </a:lnTo>
                <a:cubicBezTo>
                  <a:pt x="1406212" y="1071308"/>
                  <a:pt x="1408575" y="1070171"/>
                  <a:pt x="1409756" y="1069602"/>
                </a:cubicBezTo>
                <a:lnTo>
                  <a:pt x="1412119" y="1068465"/>
                </a:lnTo>
                <a:cubicBezTo>
                  <a:pt x="1413301" y="1067897"/>
                  <a:pt x="1415664" y="1066760"/>
                  <a:pt x="1415664" y="1066760"/>
                </a:cubicBezTo>
                <a:cubicBezTo>
                  <a:pt x="1415664" y="1066760"/>
                  <a:pt x="1415664" y="1066760"/>
                  <a:pt x="1411556" y="1082412"/>
                </a:cubicBezTo>
                <a:cubicBezTo>
                  <a:pt x="1411556" y="1082412"/>
                  <a:pt x="1415664" y="1066760"/>
                  <a:pt x="1421008" y="1077864"/>
                </a:cubicBezTo>
                <a:cubicBezTo>
                  <a:pt x="1430164" y="1073458"/>
                  <a:pt x="1426351" y="1088968"/>
                  <a:pt x="1426351" y="1088968"/>
                </a:cubicBezTo>
                <a:lnTo>
                  <a:pt x="1435508" y="1084562"/>
                </a:lnTo>
                <a:cubicBezTo>
                  <a:pt x="1435508" y="1084562"/>
                  <a:pt x="1434172" y="1081786"/>
                  <a:pt x="1433504" y="1080398"/>
                </a:cubicBezTo>
                <a:lnTo>
                  <a:pt x="1433453" y="1080293"/>
                </a:lnTo>
                <a:lnTo>
                  <a:pt x="1433170" y="1079704"/>
                </a:lnTo>
                <a:cubicBezTo>
                  <a:pt x="1432168" y="1077622"/>
                  <a:pt x="1434172" y="1081786"/>
                  <a:pt x="1430164" y="1073458"/>
                </a:cubicBezTo>
                <a:lnTo>
                  <a:pt x="1439321" y="1069051"/>
                </a:lnTo>
                <a:lnTo>
                  <a:pt x="1444664" y="1080156"/>
                </a:lnTo>
                <a:cubicBezTo>
                  <a:pt x="1447336" y="1085708"/>
                  <a:pt x="1449625" y="1084606"/>
                  <a:pt x="1451246" y="1082117"/>
                </a:cubicBezTo>
                <a:lnTo>
                  <a:pt x="1451761" y="1080843"/>
                </a:lnTo>
                <a:lnTo>
                  <a:pt x="1459164" y="1086854"/>
                </a:lnTo>
                <a:cubicBezTo>
                  <a:pt x="1464680" y="1098316"/>
                  <a:pt x="1459164" y="1086854"/>
                  <a:pt x="1464680" y="1098316"/>
                </a:cubicBezTo>
                <a:cubicBezTo>
                  <a:pt x="1468616" y="1082305"/>
                  <a:pt x="1464680" y="1098316"/>
                  <a:pt x="1474132" y="1093768"/>
                </a:cubicBezTo>
                <a:cubicBezTo>
                  <a:pt x="1474132" y="1093768"/>
                  <a:pt x="1474132" y="1093768"/>
                  <a:pt x="1474800" y="1095156"/>
                </a:cubicBezTo>
                <a:lnTo>
                  <a:pt x="1477304" y="1100359"/>
                </a:lnTo>
                <a:lnTo>
                  <a:pt x="1477221" y="1100188"/>
                </a:lnTo>
                <a:cubicBezTo>
                  <a:pt x="1477471" y="1100708"/>
                  <a:pt x="1478139" y="1102096"/>
                  <a:pt x="1479475" y="1104872"/>
                </a:cubicBezTo>
                <a:lnTo>
                  <a:pt x="1488632" y="1100466"/>
                </a:lnTo>
                <a:cubicBezTo>
                  <a:pt x="1488632" y="1100466"/>
                  <a:pt x="1488632" y="1100466"/>
                  <a:pt x="1493976" y="1111570"/>
                </a:cubicBezTo>
                <a:cubicBezTo>
                  <a:pt x="1493976" y="1111570"/>
                  <a:pt x="1499491" y="1123033"/>
                  <a:pt x="1503132" y="1107164"/>
                </a:cubicBezTo>
                <a:lnTo>
                  <a:pt x="1508648" y="1118626"/>
                </a:lnTo>
                <a:cubicBezTo>
                  <a:pt x="1513991" y="1129731"/>
                  <a:pt x="1517805" y="1114220"/>
                  <a:pt x="1513991" y="1129731"/>
                </a:cubicBezTo>
                <a:lnTo>
                  <a:pt x="1523148" y="1125325"/>
                </a:lnTo>
                <a:lnTo>
                  <a:pt x="1528491" y="1136429"/>
                </a:lnTo>
                <a:cubicBezTo>
                  <a:pt x="1528491" y="1136429"/>
                  <a:pt x="1528491" y="1136429"/>
                  <a:pt x="1529672" y="1135860"/>
                </a:cubicBezTo>
                <a:lnTo>
                  <a:pt x="1530854" y="1135292"/>
                </a:lnTo>
                <a:lnTo>
                  <a:pt x="1532035" y="1134723"/>
                </a:lnTo>
                <a:lnTo>
                  <a:pt x="1537943" y="1131880"/>
                </a:lnTo>
                <a:lnTo>
                  <a:pt x="1543287" y="1142985"/>
                </a:lnTo>
                <a:cubicBezTo>
                  <a:pt x="1552443" y="1138579"/>
                  <a:pt x="1548803" y="1154447"/>
                  <a:pt x="1552443" y="1138579"/>
                </a:cubicBezTo>
                <a:cubicBezTo>
                  <a:pt x="1552443" y="1138579"/>
                  <a:pt x="1548803" y="1154447"/>
                  <a:pt x="1557959" y="1150041"/>
                </a:cubicBezTo>
                <a:cubicBezTo>
                  <a:pt x="1557959" y="1150041"/>
                  <a:pt x="1557959" y="1150041"/>
                  <a:pt x="1563302" y="1161145"/>
                </a:cubicBezTo>
                <a:cubicBezTo>
                  <a:pt x="1567880" y="1158942"/>
                  <a:pt x="1567880" y="1158942"/>
                  <a:pt x="1567880" y="1158942"/>
                </a:cubicBezTo>
                <a:cubicBezTo>
                  <a:pt x="1567880" y="1158942"/>
                  <a:pt x="1567880" y="1158942"/>
                  <a:pt x="1572459" y="1156739"/>
                </a:cubicBezTo>
                <a:cubicBezTo>
                  <a:pt x="1577802" y="1167843"/>
                  <a:pt x="1572459" y="1156739"/>
                  <a:pt x="1577802" y="1167843"/>
                </a:cubicBezTo>
                <a:cubicBezTo>
                  <a:pt x="1577802" y="1167843"/>
                  <a:pt x="1577802" y="1167843"/>
                  <a:pt x="1578470" y="1169231"/>
                </a:cubicBezTo>
                <a:lnTo>
                  <a:pt x="1580933" y="1174350"/>
                </a:lnTo>
                <a:lnTo>
                  <a:pt x="1580891" y="1174263"/>
                </a:lnTo>
                <a:cubicBezTo>
                  <a:pt x="1581142" y="1174783"/>
                  <a:pt x="1581810" y="1176171"/>
                  <a:pt x="1583146" y="1178947"/>
                </a:cubicBezTo>
                <a:cubicBezTo>
                  <a:pt x="1583146" y="1178947"/>
                  <a:pt x="1583146" y="1178947"/>
                  <a:pt x="1588662" y="1190410"/>
                </a:cubicBezTo>
                <a:cubicBezTo>
                  <a:pt x="1583146" y="1178947"/>
                  <a:pt x="1588662" y="1190410"/>
                  <a:pt x="1588662" y="1190410"/>
                </a:cubicBezTo>
                <a:cubicBezTo>
                  <a:pt x="1588662" y="1190410"/>
                  <a:pt x="1588662" y="1190410"/>
                  <a:pt x="1587517" y="1190961"/>
                </a:cubicBezTo>
                <a:lnTo>
                  <a:pt x="1586000" y="1191691"/>
                </a:lnTo>
                <a:lnTo>
                  <a:pt x="1579505" y="1194816"/>
                </a:lnTo>
                <a:cubicBezTo>
                  <a:pt x="1580841" y="1197592"/>
                  <a:pt x="1581509" y="1198980"/>
                  <a:pt x="1581759" y="1199501"/>
                </a:cubicBezTo>
                <a:lnTo>
                  <a:pt x="1581621" y="1199213"/>
                </a:lnTo>
                <a:lnTo>
                  <a:pt x="1580173" y="1196204"/>
                </a:lnTo>
                <a:lnTo>
                  <a:pt x="1581509" y="1198980"/>
                </a:lnTo>
                <a:lnTo>
                  <a:pt x="1581621" y="1199213"/>
                </a:lnTo>
                <a:lnTo>
                  <a:pt x="1584848" y="1205920"/>
                </a:lnTo>
                <a:lnTo>
                  <a:pt x="1581035" y="1221431"/>
                </a:lnTo>
                <a:lnTo>
                  <a:pt x="1586379" y="1232535"/>
                </a:lnTo>
                <a:lnTo>
                  <a:pt x="1591894" y="1243997"/>
                </a:lnTo>
                <a:cubicBezTo>
                  <a:pt x="1591894" y="1243997"/>
                  <a:pt x="1591894" y="1243997"/>
                  <a:pt x="1590712" y="1244566"/>
                </a:cubicBezTo>
                <a:lnTo>
                  <a:pt x="1587901" y="1245919"/>
                </a:lnTo>
                <a:lnTo>
                  <a:pt x="1582442" y="1248546"/>
                </a:lnTo>
                <a:cubicBezTo>
                  <a:pt x="1576927" y="1237083"/>
                  <a:pt x="1573286" y="1252952"/>
                  <a:pt x="1573286" y="1252952"/>
                </a:cubicBezTo>
                <a:cubicBezTo>
                  <a:pt x="1573286" y="1252952"/>
                  <a:pt x="1573286" y="1252952"/>
                  <a:pt x="1567770" y="1241489"/>
                </a:cubicBezTo>
                <a:lnTo>
                  <a:pt x="1576927" y="1237083"/>
                </a:lnTo>
                <a:lnTo>
                  <a:pt x="1571583" y="1225979"/>
                </a:lnTo>
                <a:cubicBezTo>
                  <a:pt x="1581035" y="1221431"/>
                  <a:pt x="1581035" y="1221431"/>
                  <a:pt x="1575692" y="1210326"/>
                </a:cubicBezTo>
                <a:cubicBezTo>
                  <a:pt x="1575692" y="1210326"/>
                  <a:pt x="1575692" y="1210326"/>
                  <a:pt x="1576360" y="1211714"/>
                </a:cubicBezTo>
                <a:lnTo>
                  <a:pt x="1578697" y="1216573"/>
                </a:lnTo>
                <a:cubicBezTo>
                  <a:pt x="1577696" y="1214491"/>
                  <a:pt x="1579699" y="1218655"/>
                  <a:pt x="1575692" y="1210326"/>
                </a:cubicBezTo>
                <a:cubicBezTo>
                  <a:pt x="1575692" y="1210326"/>
                  <a:pt x="1571583" y="1225979"/>
                  <a:pt x="1566240" y="1214875"/>
                </a:cubicBezTo>
                <a:cubicBezTo>
                  <a:pt x="1557083" y="1219281"/>
                  <a:pt x="1566240" y="1214875"/>
                  <a:pt x="1562427" y="1230385"/>
                </a:cubicBezTo>
                <a:cubicBezTo>
                  <a:pt x="1562427" y="1230385"/>
                  <a:pt x="1563763" y="1233161"/>
                  <a:pt x="1564431" y="1234549"/>
                </a:cubicBezTo>
                <a:lnTo>
                  <a:pt x="1564556" y="1234811"/>
                </a:lnTo>
                <a:lnTo>
                  <a:pt x="1567770" y="1241489"/>
                </a:lnTo>
                <a:lnTo>
                  <a:pt x="1558613" y="1245896"/>
                </a:lnTo>
                <a:lnTo>
                  <a:pt x="1561940" y="1252810"/>
                </a:lnTo>
                <a:lnTo>
                  <a:pt x="1561802" y="1252522"/>
                </a:lnTo>
                <a:cubicBezTo>
                  <a:pt x="1562060" y="1253060"/>
                  <a:pt x="1562750" y="1254493"/>
                  <a:pt x="1564129" y="1257358"/>
                </a:cubicBezTo>
                <a:cubicBezTo>
                  <a:pt x="1554972" y="1261764"/>
                  <a:pt x="1554972" y="1261764"/>
                  <a:pt x="1554972" y="1261764"/>
                </a:cubicBezTo>
                <a:cubicBezTo>
                  <a:pt x="1554972" y="1261764"/>
                  <a:pt x="1554972" y="1261764"/>
                  <a:pt x="1545521" y="1266313"/>
                </a:cubicBezTo>
                <a:cubicBezTo>
                  <a:pt x="1545521" y="1266313"/>
                  <a:pt x="1544142" y="1263447"/>
                  <a:pt x="1543453" y="1262014"/>
                </a:cubicBezTo>
                <a:lnTo>
                  <a:pt x="1543421" y="1261949"/>
                </a:lnTo>
                <a:lnTo>
                  <a:pt x="1540005" y="1254850"/>
                </a:lnTo>
                <a:cubicBezTo>
                  <a:pt x="1545521" y="1266313"/>
                  <a:pt x="1536364" y="1270719"/>
                  <a:pt x="1545521" y="1266313"/>
                </a:cubicBezTo>
                <a:cubicBezTo>
                  <a:pt x="1550864" y="1277417"/>
                  <a:pt x="1554972" y="1261764"/>
                  <a:pt x="1554972" y="1261764"/>
                </a:cubicBezTo>
                <a:lnTo>
                  <a:pt x="1560316" y="1272869"/>
                </a:lnTo>
                <a:lnTo>
                  <a:pt x="1569473" y="1268462"/>
                </a:lnTo>
                <a:cubicBezTo>
                  <a:pt x="1569473" y="1268462"/>
                  <a:pt x="1569473" y="1268462"/>
                  <a:pt x="1574816" y="1279567"/>
                </a:cubicBezTo>
                <a:lnTo>
                  <a:pt x="1580159" y="1290671"/>
                </a:lnTo>
                <a:cubicBezTo>
                  <a:pt x="1580159" y="1290671"/>
                  <a:pt x="1580159" y="1290671"/>
                  <a:pt x="1571003" y="1295077"/>
                </a:cubicBezTo>
                <a:lnTo>
                  <a:pt x="1576518" y="1306540"/>
                </a:lnTo>
                <a:lnTo>
                  <a:pt x="1567066" y="1311088"/>
                </a:lnTo>
                <a:cubicBezTo>
                  <a:pt x="1561551" y="1299625"/>
                  <a:pt x="1561551" y="1299625"/>
                  <a:pt x="1561551" y="1299625"/>
                </a:cubicBezTo>
                <a:cubicBezTo>
                  <a:pt x="1561551" y="1299625"/>
                  <a:pt x="1561551" y="1299625"/>
                  <a:pt x="1556207" y="1288521"/>
                </a:cubicBezTo>
                <a:cubicBezTo>
                  <a:pt x="1556207" y="1288521"/>
                  <a:pt x="1556207" y="1288521"/>
                  <a:pt x="1550864" y="1277417"/>
                </a:cubicBezTo>
                <a:cubicBezTo>
                  <a:pt x="1550864" y="1277417"/>
                  <a:pt x="1547051" y="1292927"/>
                  <a:pt x="1556207" y="1288521"/>
                </a:cubicBezTo>
                <a:cubicBezTo>
                  <a:pt x="1556207" y="1288521"/>
                  <a:pt x="1556207" y="1288521"/>
                  <a:pt x="1547051" y="1292927"/>
                </a:cubicBezTo>
                <a:lnTo>
                  <a:pt x="1541707" y="1281823"/>
                </a:lnTo>
                <a:cubicBezTo>
                  <a:pt x="1541707" y="1281823"/>
                  <a:pt x="1537894" y="1297334"/>
                  <a:pt x="1532551" y="1286229"/>
                </a:cubicBezTo>
                <a:cubicBezTo>
                  <a:pt x="1532551" y="1286229"/>
                  <a:pt x="1532551" y="1286229"/>
                  <a:pt x="1523394" y="1290635"/>
                </a:cubicBezTo>
                <a:cubicBezTo>
                  <a:pt x="1523394" y="1290635"/>
                  <a:pt x="1523394" y="1290635"/>
                  <a:pt x="1528738" y="1301740"/>
                </a:cubicBezTo>
                <a:lnTo>
                  <a:pt x="1537894" y="1297334"/>
                </a:lnTo>
                <a:cubicBezTo>
                  <a:pt x="1537894" y="1297334"/>
                  <a:pt x="1528738" y="1301740"/>
                  <a:pt x="1543238" y="1308438"/>
                </a:cubicBezTo>
                <a:lnTo>
                  <a:pt x="1534081" y="1312844"/>
                </a:lnTo>
                <a:lnTo>
                  <a:pt x="1539597" y="1324306"/>
                </a:lnTo>
                <a:lnTo>
                  <a:pt x="1544940" y="1335411"/>
                </a:lnTo>
                <a:cubicBezTo>
                  <a:pt x="1539597" y="1324306"/>
                  <a:pt x="1539597" y="1324306"/>
                  <a:pt x="1535488" y="1339959"/>
                </a:cubicBezTo>
                <a:lnTo>
                  <a:pt x="1540831" y="1351063"/>
                </a:lnTo>
                <a:cubicBezTo>
                  <a:pt x="1531675" y="1355469"/>
                  <a:pt x="1531675" y="1355469"/>
                  <a:pt x="1531675" y="1355469"/>
                </a:cubicBezTo>
                <a:cubicBezTo>
                  <a:pt x="1540831" y="1351063"/>
                  <a:pt x="1540831" y="1351063"/>
                  <a:pt x="1540831" y="1351063"/>
                </a:cubicBezTo>
                <a:lnTo>
                  <a:pt x="1550283" y="1346515"/>
                </a:lnTo>
                <a:cubicBezTo>
                  <a:pt x="1540831" y="1351063"/>
                  <a:pt x="1546175" y="1362167"/>
                  <a:pt x="1546175" y="1362167"/>
                </a:cubicBezTo>
                <a:cubicBezTo>
                  <a:pt x="1546175" y="1362167"/>
                  <a:pt x="1551691" y="1373630"/>
                  <a:pt x="1542534" y="1378036"/>
                </a:cubicBezTo>
                <a:cubicBezTo>
                  <a:pt x="1533377" y="1382442"/>
                  <a:pt x="1533377" y="1382442"/>
                  <a:pt x="1537018" y="1366574"/>
                </a:cubicBezTo>
                <a:cubicBezTo>
                  <a:pt x="1537018" y="1366574"/>
                  <a:pt x="1537018" y="1366574"/>
                  <a:pt x="1527862" y="1370980"/>
                </a:cubicBezTo>
                <a:cubicBezTo>
                  <a:pt x="1533377" y="1382442"/>
                  <a:pt x="1527862" y="1370980"/>
                  <a:pt x="1527862" y="1370980"/>
                </a:cubicBezTo>
                <a:lnTo>
                  <a:pt x="1533377" y="1382442"/>
                </a:lnTo>
                <a:cubicBezTo>
                  <a:pt x="1533377" y="1382442"/>
                  <a:pt x="1533377" y="1382442"/>
                  <a:pt x="1534045" y="1383830"/>
                </a:cubicBezTo>
                <a:lnTo>
                  <a:pt x="1536508" y="1388949"/>
                </a:lnTo>
                <a:lnTo>
                  <a:pt x="1536466" y="1388862"/>
                </a:lnTo>
                <a:cubicBezTo>
                  <a:pt x="1536717" y="1389382"/>
                  <a:pt x="1537385" y="1390771"/>
                  <a:pt x="1538721" y="1393547"/>
                </a:cubicBezTo>
                <a:cubicBezTo>
                  <a:pt x="1529564" y="1397953"/>
                  <a:pt x="1529564" y="1397953"/>
                  <a:pt x="1520112" y="1402501"/>
                </a:cubicBezTo>
                <a:lnTo>
                  <a:pt x="1525456" y="1413605"/>
                </a:lnTo>
                <a:cubicBezTo>
                  <a:pt x="1525456" y="1413605"/>
                  <a:pt x="1525456" y="1413605"/>
                  <a:pt x="1516299" y="1418011"/>
                </a:cubicBezTo>
                <a:lnTo>
                  <a:pt x="1507142" y="1422418"/>
                </a:lnTo>
                <a:cubicBezTo>
                  <a:pt x="1501799" y="1411313"/>
                  <a:pt x="1510956" y="1406907"/>
                  <a:pt x="1501799" y="1411313"/>
                </a:cubicBezTo>
                <a:cubicBezTo>
                  <a:pt x="1501799" y="1411313"/>
                  <a:pt x="1501799" y="1411313"/>
                  <a:pt x="1496456" y="1400209"/>
                </a:cubicBezTo>
                <a:lnTo>
                  <a:pt x="1501799" y="1411313"/>
                </a:lnTo>
                <a:lnTo>
                  <a:pt x="1507142" y="1422418"/>
                </a:lnTo>
                <a:lnTo>
                  <a:pt x="1497986" y="1426824"/>
                </a:lnTo>
                <a:cubicBezTo>
                  <a:pt x="1497986" y="1426824"/>
                  <a:pt x="1497986" y="1426824"/>
                  <a:pt x="1507142" y="1422418"/>
                </a:cubicBezTo>
                <a:lnTo>
                  <a:pt x="1512486" y="1433522"/>
                </a:lnTo>
                <a:cubicBezTo>
                  <a:pt x="1512486" y="1433522"/>
                  <a:pt x="1512486" y="1433522"/>
                  <a:pt x="1503329" y="1437928"/>
                </a:cubicBezTo>
                <a:lnTo>
                  <a:pt x="1508673" y="1449032"/>
                </a:lnTo>
                <a:cubicBezTo>
                  <a:pt x="1508673" y="1449032"/>
                  <a:pt x="1508673" y="1449032"/>
                  <a:pt x="1499221" y="1453581"/>
                </a:cubicBezTo>
                <a:cubicBezTo>
                  <a:pt x="1499221" y="1453581"/>
                  <a:pt x="1499221" y="1453581"/>
                  <a:pt x="1495580" y="1469449"/>
                </a:cubicBezTo>
                <a:cubicBezTo>
                  <a:pt x="1495580" y="1469449"/>
                  <a:pt x="1495580" y="1469449"/>
                  <a:pt x="1500923" y="1480553"/>
                </a:cubicBezTo>
                <a:cubicBezTo>
                  <a:pt x="1500923" y="1480553"/>
                  <a:pt x="1500923" y="1480553"/>
                  <a:pt x="1491767" y="1484960"/>
                </a:cubicBezTo>
                <a:lnTo>
                  <a:pt x="1486423" y="1473855"/>
                </a:lnTo>
                <a:cubicBezTo>
                  <a:pt x="1491001" y="1471652"/>
                  <a:pt x="1491001" y="1471652"/>
                  <a:pt x="1488712" y="1472754"/>
                </a:cubicBezTo>
                <a:lnTo>
                  <a:pt x="1486423" y="1473855"/>
                </a:lnTo>
                <a:lnTo>
                  <a:pt x="1481141" y="1465809"/>
                </a:lnTo>
                <a:cubicBezTo>
                  <a:pt x="1479997" y="1466360"/>
                  <a:pt x="1479086" y="1470327"/>
                  <a:pt x="1477266" y="1478262"/>
                </a:cubicBezTo>
                <a:cubicBezTo>
                  <a:pt x="1471751" y="1466799"/>
                  <a:pt x="1480907" y="1462393"/>
                  <a:pt x="1480907" y="1462393"/>
                </a:cubicBezTo>
                <a:cubicBezTo>
                  <a:pt x="1480907" y="1462393"/>
                  <a:pt x="1480907" y="1462393"/>
                  <a:pt x="1471751" y="1466799"/>
                </a:cubicBezTo>
                <a:cubicBezTo>
                  <a:pt x="1471751" y="1466799"/>
                  <a:pt x="1471751" y="1466799"/>
                  <a:pt x="1475564" y="1451289"/>
                </a:cubicBezTo>
                <a:lnTo>
                  <a:pt x="1470221" y="1440185"/>
                </a:lnTo>
                <a:cubicBezTo>
                  <a:pt x="1470221" y="1440185"/>
                  <a:pt x="1470221" y="1440185"/>
                  <a:pt x="1475564" y="1451289"/>
                </a:cubicBezTo>
                <a:cubicBezTo>
                  <a:pt x="1466407" y="1455695"/>
                  <a:pt x="1466407" y="1455695"/>
                  <a:pt x="1471751" y="1466799"/>
                </a:cubicBezTo>
                <a:cubicBezTo>
                  <a:pt x="1466407" y="1455695"/>
                  <a:pt x="1466407" y="1455695"/>
                  <a:pt x="1456955" y="1460243"/>
                </a:cubicBezTo>
                <a:lnTo>
                  <a:pt x="1462299" y="1471347"/>
                </a:lnTo>
                <a:cubicBezTo>
                  <a:pt x="1467815" y="1482810"/>
                  <a:pt x="1467815" y="1482810"/>
                  <a:pt x="1467815" y="1482810"/>
                </a:cubicBezTo>
                <a:lnTo>
                  <a:pt x="1458658" y="1487216"/>
                </a:lnTo>
                <a:lnTo>
                  <a:pt x="1454845" y="1502727"/>
                </a:lnTo>
                <a:lnTo>
                  <a:pt x="1445688" y="1507133"/>
                </a:lnTo>
                <a:cubicBezTo>
                  <a:pt x="1445688" y="1507133"/>
                  <a:pt x="1445688" y="1507133"/>
                  <a:pt x="1446356" y="1508521"/>
                </a:cubicBezTo>
                <a:lnTo>
                  <a:pt x="1448864" y="1513733"/>
                </a:lnTo>
                <a:lnTo>
                  <a:pt x="1448777" y="1513552"/>
                </a:lnTo>
                <a:cubicBezTo>
                  <a:pt x="1449028" y="1514073"/>
                  <a:pt x="1449696" y="1515461"/>
                  <a:pt x="1451032" y="1518237"/>
                </a:cubicBezTo>
                <a:lnTo>
                  <a:pt x="1456547" y="1529699"/>
                </a:lnTo>
                <a:cubicBezTo>
                  <a:pt x="1451032" y="1518237"/>
                  <a:pt x="1451032" y="1518237"/>
                  <a:pt x="1451032" y="1518237"/>
                </a:cubicBezTo>
                <a:cubicBezTo>
                  <a:pt x="1460188" y="1513831"/>
                  <a:pt x="1460188" y="1513831"/>
                  <a:pt x="1460188" y="1513831"/>
                </a:cubicBezTo>
                <a:cubicBezTo>
                  <a:pt x="1460188" y="1513831"/>
                  <a:pt x="1460188" y="1513831"/>
                  <a:pt x="1465704" y="1525293"/>
                </a:cubicBezTo>
                <a:cubicBezTo>
                  <a:pt x="1465704" y="1525293"/>
                  <a:pt x="1465704" y="1525293"/>
                  <a:pt x="1471047" y="1536397"/>
                </a:cubicBezTo>
                <a:cubicBezTo>
                  <a:pt x="1471047" y="1536397"/>
                  <a:pt x="1471047" y="1536397"/>
                  <a:pt x="1461891" y="1540804"/>
                </a:cubicBezTo>
                <a:lnTo>
                  <a:pt x="1452439" y="1545352"/>
                </a:lnTo>
                <a:cubicBezTo>
                  <a:pt x="1452439" y="1545352"/>
                  <a:pt x="1452439" y="1545352"/>
                  <a:pt x="1443282" y="1549758"/>
                </a:cubicBezTo>
                <a:lnTo>
                  <a:pt x="1448625" y="1560862"/>
                </a:lnTo>
                <a:lnTo>
                  <a:pt x="1442954" y="1563592"/>
                </a:lnTo>
                <a:lnTo>
                  <a:pt x="1440614" y="1564718"/>
                </a:lnTo>
                <a:cubicBezTo>
                  <a:pt x="1439469" y="1565269"/>
                  <a:pt x="1439469" y="1565269"/>
                  <a:pt x="1439469" y="1565269"/>
                </a:cubicBezTo>
                <a:cubicBezTo>
                  <a:pt x="1443282" y="1549758"/>
                  <a:pt x="1439469" y="1565269"/>
                  <a:pt x="1439469" y="1565269"/>
                </a:cubicBezTo>
                <a:cubicBezTo>
                  <a:pt x="1439469" y="1565269"/>
                  <a:pt x="1439469" y="1565269"/>
                  <a:pt x="1438801" y="1563881"/>
                </a:cubicBezTo>
                <a:lnTo>
                  <a:pt x="1436275" y="1558630"/>
                </a:lnTo>
                <a:lnTo>
                  <a:pt x="1436380" y="1558849"/>
                </a:lnTo>
                <a:cubicBezTo>
                  <a:pt x="1436130" y="1558328"/>
                  <a:pt x="1435462" y="1556940"/>
                  <a:pt x="1434126" y="1554164"/>
                </a:cubicBezTo>
                <a:lnTo>
                  <a:pt x="1424969" y="1558571"/>
                </a:lnTo>
                <a:lnTo>
                  <a:pt x="1420860" y="1574223"/>
                </a:lnTo>
                <a:cubicBezTo>
                  <a:pt x="1411704" y="1578629"/>
                  <a:pt x="1420860" y="1574223"/>
                  <a:pt x="1411704" y="1578629"/>
                </a:cubicBezTo>
                <a:cubicBezTo>
                  <a:pt x="1411704" y="1578629"/>
                  <a:pt x="1411704" y="1578629"/>
                  <a:pt x="1417047" y="1589734"/>
                </a:cubicBezTo>
                <a:lnTo>
                  <a:pt x="1426204" y="1585327"/>
                </a:lnTo>
                <a:cubicBezTo>
                  <a:pt x="1426204" y="1585327"/>
                  <a:pt x="1426204" y="1585327"/>
                  <a:pt x="1420860" y="1574223"/>
                </a:cubicBezTo>
                <a:cubicBezTo>
                  <a:pt x="1420860" y="1574223"/>
                  <a:pt x="1420860" y="1574223"/>
                  <a:pt x="1430312" y="1569675"/>
                </a:cubicBezTo>
                <a:cubicBezTo>
                  <a:pt x="1430312" y="1569675"/>
                  <a:pt x="1430312" y="1569675"/>
                  <a:pt x="1435656" y="1580779"/>
                </a:cubicBezTo>
                <a:lnTo>
                  <a:pt x="1441171" y="1592241"/>
                </a:lnTo>
                <a:cubicBezTo>
                  <a:pt x="1441171" y="1592241"/>
                  <a:pt x="1441171" y="1592241"/>
                  <a:pt x="1439989" y="1592810"/>
                </a:cubicBezTo>
                <a:lnTo>
                  <a:pt x="1436445" y="1594516"/>
                </a:lnTo>
                <a:lnTo>
                  <a:pt x="1431719" y="1596790"/>
                </a:lnTo>
                <a:cubicBezTo>
                  <a:pt x="1430766" y="1600667"/>
                  <a:pt x="1430289" y="1602606"/>
                  <a:pt x="1430110" y="1603333"/>
                </a:cubicBezTo>
                <a:lnTo>
                  <a:pt x="1430159" y="1603135"/>
                </a:lnTo>
                <a:lnTo>
                  <a:pt x="1427906" y="1612300"/>
                </a:lnTo>
                <a:cubicBezTo>
                  <a:pt x="1427906" y="1612300"/>
                  <a:pt x="1422563" y="1601196"/>
                  <a:pt x="1427906" y="1612300"/>
                </a:cubicBezTo>
                <a:cubicBezTo>
                  <a:pt x="1418750" y="1616706"/>
                  <a:pt x="1427906" y="1612300"/>
                  <a:pt x="1418750" y="1616706"/>
                </a:cubicBezTo>
                <a:cubicBezTo>
                  <a:pt x="1409593" y="1621113"/>
                  <a:pt x="1418750" y="1616706"/>
                  <a:pt x="1409593" y="1621113"/>
                </a:cubicBezTo>
                <a:lnTo>
                  <a:pt x="1404250" y="1610008"/>
                </a:lnTo>
                <a:cubicBezTo>
                  <a:pt x="1404250" y="1610008"/>
                  <a:pt x="1404250" y="1610008"/>
                  <a:pt x="1394798" y="1614557"/>
                </a:cubicBezTo>
                <a:lnTo>
                  <a:pt x="1389282" y="1603094"/>
                </a:lnTo>
                <a:lnTo>
                  <a:pt x="1383939" y="1591990"/>
                </a:lnTo>
                <a:cubicBezTo>
                  <a:pt x="1383939" y="1591990"/>
                  <a:pt x="1383939" y="1591990"/>
                  <a:pt x="1374782" y="1596396"/>
                </a:cubicBezTo>
                <a:cubicBezTo>
                  <a:pt x="1374782" y="1596396"/>
                  <a:pt x="1374782" y="1596396"/>
                  <a:pt x="1369438" y="1585292"/>
                </a:cubicBezTo>
                <a:cubicBezTo>
                  <a:pt x="1360282" y="1589698"/>
                  <a:pt x="1364095" y="1574188"/>
                  <a:pt x="1364095" y="1574188"/>
                </a:cubicBezTo>
                <a:cubicBezTo>
                  <a:pt x="1354938" y="1578594"/>
                  <a:pt x="1364095" y="1574188"/>
                  <a:pt x="1354938" y="1578594"/>
                </a:cubicBezTo>
                <a:lnTo>
                  <a:pt x="1349423" y="1567131"/>
                </a:lnTo>
                <a:cubicBezTo>
                  <a:pt x="1348087" y="1564355"/>
                  <a:pt x="1346847" y="1563243"/>
                  <a:pt x="1345881" y="1563066"/>
                </a:cubicBezTo>
                <a:lnTo>
                  <a:pt x="1345152" y="1563664"/>
                </a:lnTo>
                <a:lnTo>
                  <a:pt x="1340169" y="1559618"/>
                </a:lnTo>
                <a:cubicBezTo>
                  <a:pt x="1337212" y="1559332"/>
                  <a:pt x="1334923" y="1560433"/>
                  <a:pt x="1334923" y="1560433"/>
                </a:cubicBezTo>
                <a:lnTo>
                  <a:pt x="1329579" y="1549329"/>
                </a:lnTo>
                <a:lnTo>
                  <a:pt x="1333220" y="1533460"/>
                </a:lnTo>
                <a:cubicBezTo>
                  <a:pt x="1324064" y="1537867"/>
                  <a:pt x="1329579" y="1549329"/>
                  <a:pt x="1329579" y="1549329"/>
                </a:cubicBezTo>
                <a:cubicBezTo>
                  <a:pt x="1320127" y="1553877"/>
                  <a:pt x="1320127" y="1553877"/>
                  <a:pt x="1314612" y="1542415"/>
                </a:cubicBezTo>
                <a:cubicBezTo>
                  <a:pt x="1314612" y="1542415"/>
                  <a:pt x="1314612" y="1542415"/>
                  <a:pt x="1309268" y="1531311"/>
                </a:cubicBezTo>
                <a:lnTo>
                  <a:pt x="1300112" y="1535717"/>
                </a:lnTo>
                <a:cubicBezTo>
                  <a:pt x="1300112" y="1535717"/>
                  <a:pt x="1300112" y="1535717"/>
                  <a:pt x="1294768" y="1524613"/>
                </a:cubicBezTo>
                <a:cubicBezTo>
                  <a:pt x="1294768" y="1524613"/>
                  <a:pt x="1294768" y="1524613"/>
                  <a:pt x="1303925" y="1520207"/>
                </a:cubicBezTo>
                <a:cubicBezTo>
                  <a:pt x="1303925" y="1520207"/>
                  <a:pt x="1302589" y="1517430"/>
                  <a:pt x="1301921" y="1516042"/>
                </a:cubicBezTo>
                <a:lnTo>
                  <a:pt x="1301779" y="1515748"/>
                </a:lnTo>
                <a:lnTo>
                  <a:pt x="1298581" y="1509102"/>
                </a:lnTo>
                <a:cubicBezTo>
                  <a:pt x="1294768" y="1524613"/>
                  <a:pt x="1298581" y="1509102"/>
                  <a:pt x="1289425" y="1513509"/>
                </a:cubicBezTo>
                <a:cubicBezTo>
                  <a:pt x="1286753" y="1507956"/>
                  <a:pt x="1286753" y="1507956"/>
                  <a:pt x="1286753" y="1507956"/>
                </a:cubicBezTo>
                <a:lnTo>
                  <a:pt x="1286611" y="1507662"/>
                </a:lnTo>
                <a:lnTo>
                  <a:pt x="1284081" y="1502404"/>
                </a:lnTo>
                <a:cubicBezTo>
                  <a:pt x="1293238" y="1497998"/>
                  <a:pt x="1293238" y="1497998"/>
                  <a:pt x="1293238" y="1497998"/>
                </a:cubicBezTo>
                <a:lnTo>
                  <a:pt x="1302690" y="1493450"/>
                </a:lnTo>
                <a:cubicBezTo>
                  <a:pt x="1302690" y="1493450"/>
                  <a:pt x="1302690" y="1493450"/>
                  <a:pt x="1297174" y="1481987"/>
                </a:cubicBezTo>
                <a:lnTo>
                  <a:pt x="1306331" y="1477581"/>
                </a:lnTo>
                <a:cubicBezTo>
                  <a:pt x="1306331" y="1477581"/>
                  <a:pt x="1315487" y="1473175"/>
                  <a:pt x="1310144" y="1462071"/>
                </a:cubicBezTo>
                <a:cubicBezTo>
                  <a:pt x="1310144" y="1462071"/>
                  <a:pt x="1304801" y="1450966"/>
                  <a:pt x="1300987" y="1466477"/>
                </a:cubicBezTo>
                <a:cubicBezTo>
                  <a:pt x="1295644" y="1455373"/>
                  <a:pt x="1304801" y="1450966"/>
                  <a:pt x="1304801" y="1450966"/>
                </a:cubicBezTo>
                <a:lnTo>
                  <a:pt x="1308614" y="1435456"/>
                </a:lnTo>
                <a:cubicBezTo>
                  <a:pt x="1308614" y="1435456"/>
                  <a:pt x="1309950" y="1438232"/>
                  <a:pt x="1310618" y="1439620"/>
                </a:cubicBezTo>
                <a:lnTo>
                  <a:pt x="1310743" y="1439882"/>
                </a:lnTo>
                <a:lnTo>
                  <a:pt x="1313957" y="1446560"/>
                </a:lnTo>
                <a:lnTo>
                  <a:pt x="1319301" y="1457665"/>
                </a:lnTo>
                <a:cubicBezTo>
                  <a:pt x="1319301" y="1457665"/>
                  <a:pt x="1319301" y="1457665"/>
                  <a:pt x="1313957" y="1446560"/>
                </a:cubicBezTo>
                <a:lnTo>
                  <a:pt x="1318066" y="1430908"/>
                </a:lnTo>
                <a:lnTo>
                  <a:pt x="1308614" y="1435456"/>
                </a:lnTo>
                <a:lnTo>
                  <a:pt x="1299457" y="1439862"/>
                </a:lnTo>
                <a:cubicBezTo>
                  <a:pt x="1299457" y="1439862"/>
                  <a:pt x="1299457" y="1439862"/>
                  <a:pt x="1304801" y="1450966"/>
                </a:cubicBezTo>
                <a:lnTo>
                  <a:pt x="1295644" y="1455373"/>
                </a:lnTo>
                <a:lnTo>
                  <a:pt x="1300987" y="1466477"/>
                </a:lnTo>
                <a:lnTo>
                  <a:pt x="1291831" y="1470883"/>
                </a:lnTo>
                <a:cubicBezTo>
                  <a:pt x="1291831" y="1470883"/>
                  <a:pt x="1291831" y="1470883"/>
                  <a:pt x="1291163" y="1469495"/>
                </a:cubicBezTo>
                <a:lnTo>
                  <a:pt x="1288700" y="1464376"/>
                </a:lnTo>
                <a:lnTo>
                  <a:pt x="1288742" y="1464463"/>
                </a:lnTo>
                <a:cubicBezTo>
                  <a:pt x="1288491" y="1463943"/>
                  <a:pt x="1287823" y="1462555"/>
                  <a:pt x="1286487" y="1459779"/>
                </a:cubicBezTo>
                <a:lnTo>
                  <a:pt x="1277035" y="1464327"/>
                </a:lnTo>
                <a:cubicBezTo>
                  <a:pt x="1277035" y="1464327"/>
                  <a:pt x="1281144" y="1448675"/>
                  <a:pt x="1271692" y="1453223"/>
                </a:cubicBezTo>
                <a:cubicBezTo>
                  <a:pt x="1271692" y="1453223"/>
                  <a:pt x="1271692" y="1453223"/>
                  <a:pt x="1281144" y="1448675"/>
                </a:cubicBezTo>
                <a:cubicBezTo>
                  <a:pt x="1281144" y="1448675"/>
                  <a:pt x="1281144" y="1448675"/>
                  <a:pt x="1282289" y="1448124"/>
                </a:cubicBezTo>
                <a:lnTo>
                  <a:pt x="1284629" y="1446998"/>
                </a:lnTo>
                <a:lnTo>
                  <a:pt x="1289156" y="1444819"/>
                </a:lnTo>
                <a:cubicBezTo>
                  <a:pt x="1290301" y="1444268"/>
                  <a:pt x="1290301" y="1444268"/>
                  <a:pt x="1290301" y="1444268"/>
                </a:cubicBezTo>
                <a:cubicBezTo>
                  <a:pt x="1284785" y="1432806"/>
                  <a:pt x="1284785" y="1432806"/>
                  <a:pt x="1284785" y="1432806"/>
                </a:cubicBezTo>
                <a:lnTo>
                  <a:pt x="1279442" y="1421702"/>
                </a:lnTo>
                <a:cubicBezTo>
                  <a:pt x="1279442" y="1421702"/>
                  <a:pt x="1279442" y="1421702"/>
                  <a:pt x="1270285" y="1426108"/>
                </a:cubicBezTo>
                <a:cubicBezTo>
                  <a:pt x="1270285" y="1426108"/>
                  <a:pt x="1270285" y="1426108"/>
                  <a:pt x="1264942" y="1415004"/>
                </a:cubicBezTo>
                <a:cubicBezTo>
                  <a:pt x="1264942" y="1415004"/>
                  <a:pt x="1264942" y="1415004"/>
                  <a:pt x="1259598" y="1403899"/>
                </a:cubicBezTo>
                <a:cubicBezTo>
                  <a:pt x="1259598" y="1403899"/>
                  <a:pt x="1259598" y="1403899"/>
                  <a:pt x="1254082" y="1392437"/>
                </a:cubicBezTo>
                <a:lnTo>
                  <a:pt x="1244630" y="1396985"/>
                </a:lnTo>
                <a:cubicBezTo>
                  <a:pt x="1239287" y="1385881"/>
                  <a:pt x="1239287" y="1385881"/>
                  <a:pt x="1239287" y="1385881"/>
                </a:cubicBezTo>
                <a:lnTo>
                  <a:pt x="1230130" y="1390287"/>
                </a:lnTo>
                <a:lnTo>
                  <a:pt x="1233944" y="1374777"/>
                </a:lnTo>
                <a:cubicBezTo>
                  <a:pt x="1243396" y="1370228"/>
                  <a:pt x="1243396" y="1370228"/>
                  <a:pt x="1228600" y="1363673"/>
                </a:cubicBezTo>
                <a:lnTo>
                  <a:pt x="1223084" y="1352210"/>
                </a:lnTo>
                <a:lnTo>
                  <a:pt x="1219444" y="1368079"/>
                </a:lnTo>
                <a:cubicBezTo>
                  <a:pt x="1210287" y="1372485"/>
                  <a:pt x="1210287" y="1372485"/>
                  <a:pt x="1210287" y="1372485"/>
                </a:cubicBezTo>
                <a:cubicBezTo>
                  <a:pt x="1210287" y="1372485"/>
                  <a:pt x="1210287" y="1372485"/>
                  <a:pt x="1206474" y="1387995"/>
                </a:cubicBezTo>
                <a:cubicBezTo>
                  <a:pt x="1201130" y="1376891"/>
                  <a:pt x="1201130" y="1376891"/>
                  <a:pt x="1201130" y="1376891"/>
                </a:cubicBezTo>
                <a:cubicBezTo>
                  <a:pt x="1210287" y="1372485"/>
                  <a:pt x="1210287" y="1372485"/>
                  <a:pt x="1204771" y="1361022"/>
                </a:cubicBezTo>
                <a:cubicBezTo>
                  <a:pt x="1199428" y="1349918"/>
                  <a:pt x="1208584" y="1345512"/>
                  <a:pt x="1208584" y="1345512"/>
                </a:cubicBezTo>
                <a:lnTo>
                  <a:pt x="1203241" y="1334408"/>
                </a:lnTo>
                <a:cubicBezTo>
                  <a:pt x="1203241" y="1334408"/>
                  <a:pt x="1203241" y="1334408"/>
                  <a:pt x="1207054" y="1318897"/>
                </a:cubicBezTo>
                <a:cubicBezTo>
                  <a:pt x="1207054" y="1318897"/>
                  <a:pt x="1207054" y="1318897"/>
                  <a:pt x="1201538" y="1307435"/>
                </a:cubicBezTo>
                <a:lnTo>
                  <a:pt x="1196195" y="1296331"/>
                </a:lnTo>
                <a:cubicBezTo>
                  <a:pt x="1196195" y="1296331"/>
                  <a:pt x="1196195" y="1296331"/>
                  <a:pt x="1201538" y="1307435"/>
                </a:cubicBezTo>
                <a:cubicBezTo>
                  <a:pt x="1192382" y="1311841"/>
                  <a:pt x="1192382" y="1311841"/>
                  <a:pt x="1187038" y="1300737"/>
                </a:cubicBezTo>
                <a:lnTo>
                  <a:pt x="1181695" y="1289633"/>
                </a:lnTo>
                <a:cubicBezTo>
                  <a:pt x="1181695" y="1289633"/>
                  <a:pt x="1181695" y="1289633"/>
                  <a:pt x="1187038" y="1300737"/>
                </a:cubicBezTo>
                <a:cubicBezTo>
                  <a:pt x="1187038" y="1300737"/>
                  <a:pt x="1187038" y="1300737"/>
                  <a:pt x="1192382" y="1311841"/>
                </a:cubicBezTo>
                <a:lnTo>
                  <a:pt x="1197898" y="1323304"/>
                </a:lnTo>
                <a:cubicBezTo>
                  <a:pt x="1207054" y="1318897"/>
                  <a:pt x="1203241" y="1334408"/>
                  <a:pt x="1203241" y="1334408"/>
                </a:cubicBezTo>
                <a:lnTo>
                  <a:pt x="1194084" y="1338814"/>
                </a:lnTo>
                <a:lnTo>
                  <a:pt x="1199428" y="1349918"/>
                </a:lnTo>
                <a:lnTo>
                  <a:pt x="1190271" y="1354324"/>
                </a:lnTo>
                <a:lnTo>
                  <a:pt x="1189089" y="1354893"/>
                </a:lnTo>
                <a:cubicBezTo>
                  <a:pt x="1187908" y="1355461"/>
                  <a:pt x="1185545" y="1356598"/>
                  <a:pt x="1180819" y="1358873"/>
                </a:cubicBezTo>
                <a:lnTo>
                  <a:pt x="1177006" y="1374383"/>
                </a:lnTo>
                <a:lnTo>
                  <a:pt x="1167849" y="1378789"/>
                </a:lnTo>
                <a:cubicBezTo>
                  <a:pt x="1167849" y="1378789"/>
                  <a:pt x="1167849" y="1378789"/>
                  <a:pt x="1162506" y="1367685"/>
                </a:cubicBezTo>
                <a:lnTo>
                  <a:pt x="1157163" y="1356581"/>
                </a:lnTo>
                <a:lnTo>
                  <a:pt x="1166319" y="1352175"/>
                </a:lnTo>
                <a:cubicBezTo>
                  <a:pt x="1166319" y="1352175"/>
                  <a:pt x="1166319" y="1352175"/>
                  <a:pt x="1171663" y="1363279"/>
                </a:cubicBezTo>
                <a:cubicBezTo>
                  <a:pt x="1171663" y="1363279"/>
                  <a:pt x="1175476" y="1347768"/>
                  <a:pt x="1166319" y="1352175"/>
                </a:cubicBezTo>
                <a:cubicBezTo>
                  <a:pt x="1166319" y="1352175"/>
                  <a:pt x="1166319" y="1352175"/>
                  <a:pt x="1160976" y="1341071"/>
                </a:cubicBezTo>
                <a:lnTo>
                  <a:pt x="1170132" y="1336664"/>
                </a:lnTo>
                <a:cubicBezTo>
                  <a:pt x="1170132" y="1336664"/>
                  <a:pt x="1170132" y="1336664"/>
                  <a:pt x="1170800" y="1338052"/>
                </a:cubicBezTo>
                <a:lnTo>
                  <a:pt x="1174182" y="1345079"/>
                </a:lnTo>
                <a:lnTo>
                  <a:pt x="1174808" y="1346380"/>
                </a:lnTo>
                <a:cubicBezTo>
                  <a:pt x="1175476" y="1347768"/>
                  <a:pt x="1175476" y="1347768"/>
                  <a:pt x="1175476" y="1347768"/>
                </a:cubicBezTo>
                <a:lnTo>
                  <a:pt x="1184928" y="1343220"/>
                </a:lnTo>
                <a:lnTo>
                  <a:pt x="1179584" y="1332116"/>
                </a:lnTo>
                <a:cubicBezTo>
                  <a:pt x="1179584" y="1332116"/>
                  <a:pt x="1179584" y="1332116"/>
                  <a:pt x="1188741" y="1327710"/>
                </a:cubicBezTo>
                <a:lnTo>
                  <a:pt x="1183225" y="1316247"/>
                </a:lnTo>
                <a:cubicBezTo>
                  <a:pt x="1174069" y="1320654"/>
                  <a:pt x="1179584" y="1332116"/>
                  <a:pt x="1179584" y="1332116"/>
                </a:cubicBezTo>
                <a:lnTo>
                  <a:pt x="1175476" y="1347768"/>
                </a:lnTo>
                <a:lnTo>
                  <a:pt x="1174182" y="1345079"/>
                </a:lnTo>
                <a:lnTo>
                  <a:pt x="1173942" y="1344582"/>
                </a:lnTo>
                <a:lnTo>
                  <a:pt x="1170132" y="1336664"/>
                </a:lnTo>
                <a:lnTo>
                  <a:pt x="1164617" y="1325202"/>
                </a:lnTo>
                <a:cubicBezTo>
                  <a:pt x="1155460" y="1329608"/>
                  <a:pt x="1155460" y="1329608"/>
                  <a:pt x="1155460" y="1329608"/>
                </a:cubicBezTo>
                <a:cubicBezTo>
                  <a:pt x="1155460" y="1329608"/>
                  <a:pt x="1155460" y="1329608"/>
                  <a:pt x="1150117" y="1318504"/>
                </a:cubicBezTo>
                <a:lnTo>
                  <a:pt x="1159273" y="1314098"/>
                </a:lnTo>
                <a:cubicBezTo>
                  <a:pt x="1150117" y="1318504"/>
                  <a:pt x="1150117" y="1318504"/>
                  <a:pt x="1150117" y="1318504"/>
                </a:cubicBezTo>
                <a:lnTo>
                  <a:pt x="1140960" y="1322910"/>
                </a:lnTo>
                <a:lnTo>
                  <a:pt x="1144773" y="1307400"/>
                </a:lnTo>
                <a:cubicBezTo>
                  <a:pt x="1144773" y="1307400"/>
                  <a:pt x="1144773" y="1307400"/>
                  <a:pt x="1139430" y="1296295"/>
                </a:cubicBezTo>
                <a:cubicBezTo>
                  <a:pt x="1148587" y="1291889"/>
                  <a:pt x="1148587" y="1291889"/>
                  <a:pt x="1148587" y="1291889"/>
                </a:cubicBezTo>
                <a:lnTo>
                  <a:pt x="1155203" y="1288705"/>
                </a:lnTo>
                <a:lnTo>
                  <a:pt x="1156857" y="1287909"/>
                </a:lnTo>
                <a:cubicBezTo>
                  <a:pt x="1158038" y="1287341"/>
                  <a:pt x="1158038" y="1287341"/>
                  <a:pt x="1158038" y="1287341"/>
                </a:cubicBezTo>
                <a:cubicBezTo>
                  <a:pt x="1158038" y="1287341"/>
                  <a:pt x="1148587" y="1291889"/>
                  <a:pt x="1153930" y="1302993"/>
                </a:cubicBezTo>
                <a:lnTo>
                  <a:pt x="1163382" y="1298445"/>
                </a:lnTo>
                <a:cubicBezTo>
                  <a:pt x="1163382" y="1298445"/>
                  <a:pt x="1163382" y="1298445"/>
                  <a:pt x="1158038" y="1287341"/>
                </a:cubicBezTo>
                <a:cubicBezTo>
                  <a:pt x="1167195" y="1282935"/>
                  <a:pt x="1161679" y="1271472"/>
                  <a:pt x="1167195" y="1282935"/>
                </a:cubicBezTo>
                <a:cubicBezTo>
                  <a:pt x="1167195" y="1282935"/>
                  <a:pt x="1167195" y="1282935"/>
                  <a:pt x="1172538" y="1294039"/>
                </a:cubicBezTo>
                <a:cubicBezTo>
                  <a:pt x="1176352" y="1278528"/>
                  <a:pt x="1172538" y="1294039"/>
                  <a:pt x="1167195" y="1282935"/>
                </a:cubicBezTo>
                <a:cubicBezTo>
                  <a:pt x="1161679" y="1271472"/>
                  <a:pt x="1167195" y="1282935"/>
                  <a:pt x="1161679" y="1271472"/>
                </a:cubicBezTo>
                <a:lnTo>
                  <a:pt x="1156336" y="1260368"/>
                </a:lnTo>
                <a:lnTo>
                  <a:pt x="1147179" y="1264774"/>
                </a:lnTo>
                <a:cubicBezTo>
                  <a:pt x="1150993" y="1249264"/>
                  <a:pt x="1150993" y="1249264"/>
                  <a:pt x="1141836" y="1253670"/>
                </a:cubicBezTo>
                <a:lnTo>
                  <a:pt x="1132384" y="1258218"/>
                </a:lnTo>
                <a:cubicBezTo>
                  <a:pt x="1132384" y="1258218"/>
                  <a:pt x="1132384" y="1258218"/>
                  <a:pt x="1136320" y="1242207"/>
                </a:cubicBezTo>
                <a:cubicBezTo>
                  <a:pt x="1136320" y="1242207"/>
                  <a:pt x="1136320" y="1242207"/>
                  <a:pt x="1126868" y="1246756"/>
                </a:cubicBezTo>
                <a:cubicBezTo>
                  <a:pt x="1126868" y="1246756"/>
                  <a:pt x="1126868" y="1246756"/>
                  <a:pt x="1132384" y="1258218"/>
                </a:cubicBezTo>
                <a:cubicBezTo>
                  <a:pt x="1132384" y="1258218"/>
                  <a:pt x="1132384" y="1258218"/>
                  <a:pt x="1141836" y="1253670"/>
                </a:cubicBezTo>
                <a:cubicBezTo>
                  <a:pt x="1132384" y="1258218"/>
                  <a:pt x="1141836" y="1253670"/>
                  <a:pt x="1137727" y="1269322"/>
                </a:cubicBezTo>
                <a:lnTo>
                  <a:pt x="1128571" y="1273729"/>
                </a:lnTo>
                <a:cubicBezTo>
                  <a:pt x="1119414" y="1278135"/>
                  <a:pt x="1119414" y="1278135"/>
                  <a:pt x="1119414" y="1278135"/>
                </a:cubicBezTo>
                <a:cubicBezTo>
                  <a:pt x="1119414" y="1278135"/>
                  <a:pt x="1114071" y="1267031"/>
                  <a:pt x="1110257" y="1282541"/>
                </a:cubicBezTo>
                <a:cubicBezTo>
                  <a:pt x="1110257" y="1282541"/>
                  <a:pt x="1110257" y="1282541"/>
                  <a:pt x="1104914" y="1271437"/>
                </a:cubicBezTo>
                <a:cubicBezTo>
                  <a:pt x="1104914" y="1271437"/>
                  <a:pt x="1104914" y="1271437"/>
                  <a:pt x="1106059" y="1270886"/>
                </a:cubicBezTo>
                <a:lnTo>
                  <a:pt x="1108399" y="1269760"/>
                </a:lnTo>
                <a:lnTo>
                  <a:pt x="1112926" y="1267581"/>
                </a:lnTo>
                <a:cubicBezTo>
                  <a:pt x="1114071" y="1267031"/>
                  <a:pt x="1114071" y="1267031"/>
                  <a:pt x="1114071" y="1267031"/>
                </a:cubicBezTo>
                <a:lnTo>
                  <a:pt x="1108555" y="1255568"/>
                </a:lnTo>
                <a:lnTo>
                  <a:pt x="1103212" y="1244464"/>
                </a:lnTo>
                <a:lnTo>
                  <a:pt x="1094055" y="1248870"/>
                </a:lnTo>
                <a:cubicBezTo>
                  <a:pt x="1094055" y="1248870"/>
                  <a:pt x="1094055" y="1248870"/>
                  <a:pt x="1088712" y="1237766"/>
                </a:cubicBezTo>
                <a:cubicBezTo>
                  <a:pt x="1097868" y="1233360"/>
                  <a:pt x="1097868" y="1233360"/>
                  <a:pt x="1092525" y="1222255"/>
                </a:cubicBezTo>
                <a:cubicBezTo>
                  <a:pt x="1092525" y="1222255"/>
                  <a:pt x="1092525" y="1222255"/>
                  <a:pt x="1093669" y="1221705"/>
                </a:cubicBezTo>
                <a:lnTo>
                  <a:pt x="1095463" y="1220842"/>
                </a:lnTo>
                <a:lnTo>
                  <a:pt x="1100537" y="1218400"/>
                </a:lnTo>
                <a:cubicBezTo>
                  <a:pt x="1101681" y="1217849"/>
                  <a:pt x="1101681" y="1217849"/>
                  <a:pt x="1101681" y="1217849"/>
                </a:cubicBezTo>
                <a:cubicBezTo>
                  <a:pt x="1101681" y="1217849"/>
                  <a:pt x="1101681" y="1217849"/>
                  <a:pt x="1116181" y="1224547"/>
                </a:cubicBezTo>
                <a:lnTo>
                  <a:pt x="1125633" y="1219999"/>
                </a:lnTo>
                <a:cubicBezTo>
                  <a:pt x="1116181" y="1224547"/>
                  <a:pt x="1116181" y="1224547"/>
                  <a:pt x="1116181" y="1224547"/>
                </a:cubicBezTo>
                <a:lnTo>
                  <a:pt x="1110838" y="1213443"/>
                </a:lnTo>
                <a:lnTo>
                  <a:pt x="1105495" y="1202339"/>
                </a:lnTo>
                <a:lnTo>
                  <a:pt x="1114947" y="1197790"/>
                </a:lnTo>
                <a:cubicBezTo>
                  <a:pt x="1114947" y="1197790"/>
                  <a:pt x="1114947" y="1197790"/>
                  <a:pt x="1120290" y="1208895"/>
                </a:cubicBezTo>
                <a:lnTo>
                  <a:pt x="1124103" y="1193384"/>
                </a:lnTo>
                <a:cubicBezTo>
                  <a:pt x="1124103" y="1193384"/>
                  <a:pt x="1124103" y="1193384"/>
                  <a:pt x="1129447" y="1204488"/>
                </a:cubicBezTo>
                <a:cubicBezTo>
                  <a:pt x="1129447" y="1204488"/>
                  <a:pt x="1129447" y="1204488"/>
                  <a:pt x="1133260" y="1188978"/>
                </a:cubicBezTo>
                <a:lnTo>
                  <a:pt x="1138603" y="1200082"/>
                </a:lnTo>
                <a:lnTo>
                  <a:pt x="1143947" y="1211187"/>
                </a:lnTo>
                <a:lnTo>
                  <a:pt x="1134790" y="1215593"/>
                </a:lnTo>
                <a:cubicBezTo>
                  <a:pt x="1134790" y="1215593"/>
                  <a:pt x="1134790" y="1215593"/>
                  <a:pt x="1143947" y="1211187"/>
                </a:cubicBezTo>
                <a:lnTo>
                  <a:pt x="1153103" y="1206780"/>
                </a:lnTo>
                <a:cubicBezTo>
                  <a:pt x="1153103" y="1206780"/>
                  <a:pt x="1153103" y="1206780"/>
                  <a:pt x="1162555" y="1202232"/>
                </a:cubicBezTo>
                <a:lnTo>
                  <a:pt x="1158447" y="1217885"/>
                </a:lnTo>
                <a:lnTo>
                  <a:pt x="1149290" y="1222291"/>
                </a:lnTo>
                <a:cubicBezTo>
                  <a:pt x="1158447" y="1217885"/>
                  <a:pt x="1158447" y="1217885"/>
                  <a:pt x="1158447" y="1217885"/>
                </a:cubicBezTo>
                <a:lnTo>
                  <a:pt x="1163790" y="1228989"/>
                </a:lnTo>
                <a:lnTo>
                  <a:pt x="1173242" y="1224441"/>
                </a:lnTo>
                <a:cubicBezTo>
                  <a:pt x="1173242" y="1224441"/>
                  <a:pt x="1173242" y="1224441"/>
                  <a:pt x="1178758" y="1235903"/>
                </a:cubicBezTo>
                <a:cubicBezTo>
                  <a:pt x="1178758" y="1235903"/>
                  <a:pt x="1178758" y="1235903"/>
                  <a:pt x="1169306" y="1240451"/>
                </a:cubicBezTo>
                <a:lnTo>
                  <a:pt x="1160149" y="1244857"/>
                </a:lnTo>
                <a:lnTo>
                  <a:pt x="1165493" y="1255962"/>
                </a:lnTo>
                <a:lnTo>
                  <a:pt x="1170836" y="1267066"/>
                </a:lnTo>
                <a:cubicBezTo>
                  <a:pt x="1170836" y="1267066"/>
                  <a:pt x="1170836" y="1267066"/>
                  <a:pt x="1171981" y="1266515"/>
                </a:cubicBezTo>
                <a:lnTo>
                  <a:pt x="1172745" y="1266148"/>
                </a:lnTo>
                <a:lnTo>
                  <a:pt x="1179993" y="1262660"/>
                </a:lnTo>
                <a:cubicBezTo>
                  <a:pt x="1174649" y="1251556"/>
                  <a:pt x="1174649" y="1251556"/>
                  <a:pt x="1184101" y="1247007"/>
                </a:cubicBezTo>
                <a:cubicBezTo>
                  <a:pt x="1179993" y="1262660"/>
                  <a:pt x="1179993" y="1262660"/>
                  <a:pt x="1189445" y="1258111"/>
                </a:cubicBezTo>
                <a:lnTo>
                  <a:pt x="1194960" y="1269574"/>
                </a:lnTo>
                <a:cubicBezTo>
                  <a:pt x="1204117" y="1265168"/>
                  <a:pt x="1204117" y="1265168"/>
                  <a:pt x="1204117" y="1265168"/>
                </a:cubicBezTo>
                <a:cubicBezTo>
                  <a:pt x="1204117" y="1265168"/>
                  <a:pt x="1204117" y="1265168"/>
                  <a:pt x="1198601" y="1253705"/>
                </a:cubicBezTo>
                <a:lnTo>
                  <a:pt x="1189445" y="1258111"/>
                </a:lnTo>
                <a:cubicBezTo>
                  <a:pt x="1198601" y="1253705"/>
                  <a:pt x="1198601" y="1253705"/>
                  <a:pt x="1193258" y="1242601"/>
                </a:cubicBezTo>
                <a:lnTo>
                  <a:pt x="1184101" y="1247007"/>
                </a:lnTo>
                <a:cubicBezTo>
                  <a:pt x="1193258" y="1242601"/>
                  <a:pt x="1187914" y="1231497"/>
                  <a:pt x="1187914" y="1231497"/>
                </a:cubicBezTo>
                <a:lnTo>
                  <a:pt x="1178758" y="1235903"/>
                </a:lnTo>
                <a:cubicBezTo>
                  <a:pt x="1178758" y="1235903"/>
                  <a:pt x="1187914" y="1231497"/>
                  <a:pt x="1182399" y="1220034"/>
                </a:cubicBezTo>
                <a:lnTo>
                  <a:pt x="1173242" y="1224441"/>
                </a:lnTo>
                <a:cubicBezTo>
                  <a:pt x="1163790" y="1228989"/>
                  <a:pt x="1163790" y="1228989"/>
                  <a:pt x="1163790" y="1228989"/>
                </a:cubicBezTo>
                <a:cubicBezTo>
                  <a:pt x="1163790" y="1228989"/>
                  <a:pt x="1163790" y="1228989"/>
                  <a:pt x="1158447" y="1217885"/>
                </a:cubicBezTo>
                <a:cubicBezTo>
                  <a:pt x="1158447" y="1217885"/>
                  <a:pt x="1158447" y="1217885"/>
                  <a:pt x="1167899" y="1213336"/>
                </a:cubicBezTo>
                <a:lnTo>
                  <a:pt x="1162555" y="1202232"/>
                </a:lnTo>
                <a:cubicBezTo>
                  <a:pt x="1162555" y="1202232"/>
                  <a:pt x="1162555" y="1202232"/>
                  <a:pt x="1157212" y="1191128"/>
                </a:cubicBezTo>
                <a:lnTo>
                  <a:pt x="1166368" y="1186722"/>
                </a:lnTo>
                <a:lnTo>
                  <a:pt x="1161025" y="1175617"/>
                </a:lnTo>
                <a:cubicBezTo>
                  <a:pt x="1161025" y="1175617"/>
                  <a:pt x="1161025" y="1175617"/>
                  <a:pt x="1162170" y="1175067"/>
                </a:cubicBezTo>
                <a:lnTo>
                  <a:pt x="1164510" y="1173940"/>
                </a:lnTo>
                <a:lnTo>
                  <a:pt x="1169037" y="1171762"/>
                </a:lnTo>
                <a:cubicBezTo>
                  <a:pt x="1170182" y="1171211"/>
                  <a:pt x="1170182" y="1171211"/>
                  <a:pt x="1170182" y="1171211"/>
                </a:cubicBezTo>
                <a:lnTo>
                  <a:pt x="1164510" y="1173940"/>
                </a:lnTo>
                <a:lnTo>
                  <a:pt x="1161025" y="1175617"/>
                </a:lnTo>
                <a:cubicBezTo>
                  <a:pt x="1161025" y="1175617"/>
                  <a:pt x="1161025" y="1175617"/>
                  <a:pt x="1159880" y="1176168"/>
                </a:cubicBezTo>
                <a:lnTo>
                  <a:pt x="1158363" y="1176898"/>
                </a:lnTo>
                <a:lnTo>
                  <a:pt x="1151868" y="1180024"/>
                </a:lnTo>
                <a:cubicBezTo>
                  <a:pt x="1146353" y="1168561"/>
                  <a:pt x="1146353" y="1168561"/>
                  <a:pt x="1146353" y="1168561"/>
                </a:cubicBezTo>
                <a:lnTo>
                  <a:pt x="1155509" y="1164155"/>
                </a:lnTo>
                <a:lnTo>
                  <a:pt x="1164666" y="1159749"/>
                </a:lnTo>
                <a:lnTo>
                  <a:pt x="1159322" y="1148644"/>
                </a:lnTo>
                <a:lnTo>
                  <a:pt x="1150166" y="1153051"/>
                </a:lnTo>
                <a:lnTo>
                  <a:pt x="1155509" y="1164155"/>
                </a:lnTo>
                <a:cubicBezTo>
                  <a:pt x="1146353" y="1168561"/>
                  <a:pt x="1146353" y="1168561"/>
                  <a:pt x="1146353" y="1168561"/>
                </a:cubicBezTo>
                <a:cubicBezTo>
                  <a:pt x="1146353" y="1168561"/>
                  <a:pt x="1146353" y="1168561"/>
                  <a:pt x="1141009" y="1157457"/>
                </a:cubicBezTo>
                <a:lnTo>
                  <a:pt x="1135666" y="1146353"/>
                </a:lnTo>
                <a:cubicBezTo>
                  <a:pt x="1135666" y="1146353"/>
                  <a:pt x="1135666" y="1146353"/>
                  <a:pt x="1136810" y="1145802"/>
                </a:cubicBezTo>
                <a:lnTo>
                  <a:pt x="1139151" y="1144676"/>
                </a:lnTo>
                <a:lnTo>
                  <a:pt x="1143677" y="1142497"/>
                </a:lnTo>
                <a:cubicBezTo>
                  <a:pt x="1144822" y="1141946"/>
                  <a:pt x="1144822" y="1141946"/>
                  <a:pt x="1144822" y="1141946"/>
                </a:cubicBezTo>
                <a:cubicBezTo>
                  <a:pt x="1153979" y="1137540"/>
                  <a:pt x="1144822" y="1141946"/>
                  <a:pt x="1139479" y="1130842"/>
                </a:cubicBezTo>
                <a:cubicBezTo>
                  <a:pt x="1148636" y="1126436"/>
                  <a:pt x="1148636" y="1126436"/>
                  <a:pt x="1148636" y="1126436"/>
                </a:cubicBezTo>
                <a:lnTo>
                  <a:pt x="1139479" y="1130842"/>
                </a:lnTo>
                <a:cubicBezTo>
                  <a:pt x="1139479" y="1130842"/>
                  <a:pt x="1139479" y="1130842"/>
                  <a:pt x="1144822" y="1141946"/>
                </a:cubicBezTo>
                <a:lnTo>
                  <a:pt x="1139151" y="1144676"/>
                </a:lnTo>
                <a:lnTo>
                  <a:pt x="1135666" y="1146353"/>
                </a:lnTo>
                <a:cubicBezTo>
                  <a:pt x="1135666" y="1146353"/>
                  <a:pt x="1135666" y="1146353"/>
                  <a:pt x="1126214" y="1150901"/>
                </a:cubicBezTo>
                <a:lnTo>
                  <a:pt x="1131557" y="1162005"/>
                </a:lnTo>
                <a:cubicBezTo>
                  <a:pt x="1122401" y="1166411"/>
                  <a:pt x="1126214" y="1150901"/>
                  <a:pt x="1117057" y="1155307"/>
                </a:cubicBezTo>
                <a:cubicBezTo>
                  <a:pt x="1117057" y="1155307"/>
                  <a:pt x="1117057" y="1155307"/>
                  <a:pt x="1107901" y="1159713"/>
                </a:cubicBezTo>
                <a:cubicBezTo>
                  <a:pt x="1113244" y="1170818"/>
                  <a:pt x="1107901" y="1159713"/>
                  <a:pt x="1117057" y="1155307"/>
                </a:cubicBezTo>
                <a:cubicBezTo>
                  <a:pt x="1117057" y="1155307"/>
                  <a:pt x="1122401" y="1166411"/>
                  <a:pt x="1113244" y="1170818"/>
                </a:cubicBezTo>
                <a:cubicBezTo>
                  <a:pt x="1104087" y="1175224"/>
                  <a:pt x="1109431" y="1186328"/>
                  <a:pt x="1109431" y="1186328"/>
                </a:cubicBezTo>
                <a:cubicBezTo>
                  <a:pt x="1109431" y="1186328"/>
                  <a:pt x="1109431" y="1186328"/>
                  <a:pt x="1104087" y="1175224"/>
                </a:cubicBezTo>
                <a:cubicBezTo>
                  <a:pt x="1104087" y="1175224"/>
                  <a:pt x="1104087" y="1175224"/>
                  <a:pt x="1098744" y="1164119"/>
                </a:cubicBezTo>
                <a:lnTo>
                  <a:pt x="1094635" y="1179772"/>
                </a:lnTo>
                <a:lnTo>
                  <a:pt x="1085479" y="1184178"/>
                </a:lnTo>
                <a:cubicBezTo>
                  <a:pt x="1085479" y="1184178"/>
                  <a:pt x="1085479" y="1184178"/>
                  <a:pt x="1090822" y="1195282"/>
                </a:cubicBezTo>
                <a:lnTo>
                  <a:pt x="1096338" y="1206745"/>
                </a:lnTo>
                <a:lnTo>
                  <a:pt x="1087181" y="1211151"/>
                </a:lnTo>
                <a:cubicBezTo>
                  <a:pt x="1081666" y="1199689"/>
                  <a:pt x="1087181" y="1211151"/>
                  <a:pt x="1087181" y="1211151"/>
                </a:cubicBezTo>
                <a:cubicBezTo>
                  <a:pt x="1078025" y="1215557"/>
                  <a:pt x="1078025" y="1215557"/>
                  <a:pt x="1078025" y="1215557"/>
                </a:cubicBezTo>
                <a:cubicBezTo>
                  <a:pt x="1087181" y="1211151"/>
                  <a:pt x="1087181" y="1211151"/>
                  <a:pt x="1087181" y="1211151"/>
                </a:cubicBezTo>
                <a:cubicBezTo>
                  <a:pt x="1078025" y="1215557"/>
                  <a:pt x="1078025" y="1215557"/>
                  <a:pt x="1083368" y="1226662"/>
                </a:cubicBezTo>
                <a:cubicBezTo>
                  <a:pt x="1083368" y="1226662"/>
                  <a:pt x="1083368" y="1226662"/>
                  <a:pt x="1073916" y="1231210"/>
                </a:cubicBezTo>
                <a:lnTo>
                  <a:pt x="1064760" y="1235616"/>
                </a:lnTo>
                <a:cubicBezTo>
                  <a:pt x="1055603" y="1240022"/>
                  <a:pt x="1064760" y="1235616"/>
                  <a:pt x="1060946" y="1251126"/>
                </a:cubicBezTo>
                <a:cubicBezTo>
                  <a:pt x="1060946" y="1251126"/>
                  <a:pt x="1060946" y="1251126"/>
                  <a:pt x="1070103" y="1246720"/>
                </a:cubicBezTo>
                <a:cubicBezTo>
                  <a:pt x="1070103" y="1246720"/>
                  <a:pt x="1070103" y="1246720"/>
                  <a:pt x="1075446" y="1257825"/>
                </a:cubicBezTo>
                <a:cubicBezTo>
                  <a:pt x="1070103" y="1246720"/>
                  <a:pt x="1070103" y="1246720"/>
                  <a:pt x="1079260" y="1242314"/>
                </a:cubicBezTo>
                <a:lnTo>
                  <a:pt x="1084603" y="1253418"/>
                </a:lnTo>
                <a:cubicBezTo>
                  <a:pt x="1075446" y="1257825"/>
                  <a:pt x="1075446" y="1257825"/>
                  <a:pt x="1080790" y="1268929"/>
                </a:cubicBezTo>
                <a:cubicBezTo>
                  <a:pt x="1089946" y="1264523"/>
                  <a:pt x="1089946" y="1264523"/>
                  <a:pt x="1089946" y="1264523"/>
                </a:cubicBezTo>
                <a:lnTo>
                  <a:pt x="1099398" y="1259974"/>
                </a:lnTo>
                <a:cubicBezTo>
                  <a:pt x="1099398" y="1259974"/>
                  <a:pt x="1099398" y="1259974"/>
                  <a:pt x="1104914" y="1271437"/>
                </a:cubicBezTo>
                <a:cubicBezTo>
                  <a:pt x="1104914" y="1271437"/>
                  <a:pt x="1104914" y="1271437"/>
                  <a:pt x="1110257" y="1282541"/>
                </a:cubicBezTo>
                <a:lnTo>
                  <a:pt x="1104350" y="1285384"/>
                </a:lnTo>
                <a:lnTo>
                  <a:pt x="1100806" y="1287089"/>
                </a:lnTo>
                <a:lnTo>
                  <a:pt x="1095462" y="1275985"/>
                </a:lnTo>
                <a:cubicBezTo>
                  <a:pt x="1095462" y="1275985"/>
                  <a:pt x="1095462" y="1275985"/>
                  <a:pt x="1100806" y="1287089"/>
                </a:cubicBezTo>
                <a:lnTo>
                  <a:pt x="1106149" y="1298194"/>
                </a:lnTo>
                <a:lnTo>
                  <a:pt x="1096992" y="1302600"/>
                </a:lnTo>
                <a:lnTo>
                  <a:pt x="1091649" y="1291495"/>
                </a:lnTo>
                <a:lnTo>
                  <a:pt x="1082492" y="1295902"/>
                </a:lnTo>
                <a:cubicBezTo>
                  <a:pt x="1082492" y="1295902"/>
                  <a:pt x="1082492" y="1295902"/>
                  <a:pt x="1077149" y="1284797"/>
                </a:cubicBezTo>
                <a:lnTo>
                  <a:pt x="1071633" y="1273335"/>
                </a:lnTo>
                <a:lnTo>
                  <a:pt x="1066290" y="1262231"/>
                </a:lnTo>
                <a:cubicBezTo>
                  <a:pt x="1057133" y="1266637"/>
                  <a:pt x="1057133" y="1266637"/>
                  <a:pt x="1057133" y="1266637"/>
                </a:cubicBezTo>
                <a:cubicBezTo>
                  <a:pt x="1057133" y="1266637"/>
                  <a:pt x="1057133" y="1266637"/>
                  <a:pt x="1062477" y="1277741"/>
                </a:cubicBezTo>
                <a:lnTo>
                  <a:pt x="1053025" y="1282289"/>
                </a:lnTo>
                <a:cubicBezTo>
                  <a:pt x="1058540" y="1293752"/>
                  <a:pt x="1058540" y="1293752"/>
                  <a:pt x="1058540" y="1293752"/>
                </a:cubicBezTo>
                <a:cubicBezTo>
                  <a:pt x="1058540" y="1293752"/>
                  <a:pt x="1058540" y="1293752"/>
                  <a:pt x="1057396" y="1294303"/>
                </a:cubicBezTo>
                <a:lnTo>
                  <a:pt x="1055878" y="1295033"/>
                </a:lnTo>
                <a:lnTo>
                  <a:pt x="1049384" y="1298158"/>
                </a:lnTo>
                <a:lnTo>
                  <a:pt x="1040227" y="1302564"/>
                </a:lnTo>
                <a:cubicBezTo>
                  <a:pt x="1031070" y="1306971"/>
                  <a:pt x="1031070" y="1306971"/>
                  <a:pt x="1031070" y="1306971"/>
                </a:cubicBezTo>
                <a:cubicBezTo>
                  <a:pt x="1040227" y="1302564"/>
                  <a:pt x="1034711" y="1291102"/>
                  <a:pt x="1034711" y="1291102"/>
                </a:cubicBezTo>
                <a:cubicBezTo>
                  <a:pt x="1034711" y="1291102"/>
                  <a:pt x="1034711" y="1291102"/>
                  <a:pt x="1033566" y="1291653"/>
                </a:cubicBezTo>
                <a:lnTo>
                  <a:pt x="1032049" y="1292383"/>
                </a:lnTo>
                <a:lnTo>
                  <a:pt x="1025555" y="1295508"/>
                </a:lnTo>
                <a:cubicBezTo>
                  <a:pt x="1025555" y="1295508"/>
                  <a:pt x="1025555" y="1295508"/>
                  <a:pt x="1029368" y="1279998"/>
                </a:cubicBezTo>
                <a:lnTo>
                  <a:pt x="1024025" y="1268893"/>
                </a:lnTo>
                <a:cubicBezTo>
                  <a:pt x="1020211" y="1284404"/>
                  <a:pt x="1020211" y="1284404"/>
                  <a:pt x="1029368" y="1279998"/>
                </a:cubicBezTo>
                <a:lnTo>
                  <a:pt x="1020211" y="1284404"/>
                </a:lnTo>
                <a:cubicBezTo>
                  <a:pt x="1020211" y="1284404"/>
                  <a:pt x="1020211" y="1284404"/>
                  <a:pt x="1010759" y="1288952"/>
                </a:cubicBezTo>
                <a:lnTo>
                  <a:pt x="1016103" y="1300056"/>
                </a:lnTo>
                <a:lnTo>
                  <a:pt x="1021619" y="1311519"/>
                </a:lnTo>
                <a:lnTo>
                  <a:pt x="1012462" y="1315925"/>
                </a:lnTo>
                <a:cubicBezTo>
                  <a:pt x="1012462" y="1315925"/>
                  <a:pt x="1012462" y="1315925"/>
                  <a:pt x="1017805" y="1327029"/>
                </a:cubicBezTo>
                <a:lnTo>
                  <a:pt x="1008649" y="1331435"/>
                </a:lnTo>
                <a:cubicBezTo>
                  <a:pt x="1008649" y="1331435"/>
                  <a:pt x="1008649" y="1331435"/>
                  <a:pt x="1013992" y="1342540"/>
                </a:cubicBezTo>
                <a:lnTo>
                  <a:pt x="1004836" y="1346946"/>
                </a:lnTo>
                <a:lnTo>
                  <a:pt x="995384" y="1351494"/>
                </a:lnTo>
                <a:lnTo>
                  <a:pt x="990040" y="1340390"/>
                </a:lnTo>
                <a:cubicBezTo>
                  <a:pt x="990040" y="1340390"/>
                  <a:pt x="990040" y="1340390"/>
                  <a:pt x="999492" y="1335842"/>
                </a:cubicBezTo>
                <a:lnTo>
                  <a:pt x="990040" y="1340390"/>
                </a:lnTo>
                <a:lnTo>
                  <a:pt x="980884" y="1344796"/>
                </a:lnTo>
                <a:lnTo>
                  <a:pt x="986227" y="1355900"/>
                </a:lnTo>
                <a:cubicBezTo>
                  <a:pt x="980884" y="1344796"/>
                  <a:pt x="980884" y="1344796"/>
                  <a:pt x="990040" y="1340390"/>
                </a:cubicBezTo>
                <a:cubicBezTo>
                  <a:pt x="990040" y="1340390"/>
                  <a:pt x="990040" y="1340390"/>
                  <a:pt x="995384" y="1351494"/>
                </a:cubicBezTo>
                <a:cubicBezTo>
                  <a:pt x="1010351" y="1358408"/>
                  <a:pt x="1000899" y="1362957"/>
                  <a:pt x="1010351" y="1358408"/>
                </a:cubicBezTo>
                <a:lnTo>
                  <a:pt x="1000899" y="1362957"/>
                </a:lnTo>
                <a:cubicBezTo>
                  <a:pt x="1000899" y="1362957"/>
                  <a:pt x="1000899" y="1362957"/>
                  <a:pt x="1006243" y="1374061"/>
                </a:cubicBezTo>
                <a:cubicBezTo>
                  <a:pt x="1006243" y="1374061"/>
                  <a:pt x="1006243" y="1374061"/>
                  <a:pt x="1010351" y="1358408"/>
                </a:cubicBezTo>
                <a:lnTo>
                  <a:pt x="1013511" y="1364974"/>
                </a:lnTo>
                <a:lnTo>
                  <a:pt x="1013440" y="1364828"/>
                </a:lnTo>
                <a:cubicBezTo>
                  <a:pt x="1013691" y="1365348"/>
                  <a:pt x="1014359" y="1366737"/>
                  <a:pt x="1015695" y="1369513"/>
                </a:cubicBezTo>
                <a:lnTo>
                  <a:pt x="1024851" y="1365106"/>
                </a:lnTo>
                <a:cubicBezTo>
                  <a:pt x="1021038" y="1380617"/>
                  <a:pt x="1030195" y="1376211"/>
                  <a:pt x="1030195" y="1376211"/>
                </a:cubicBezTo>
                <a:lnTo>
                  <a:pt x="1021038" y="1380617"/>
                </a:lnTo>
                <a:lnTo>
                  <a:pt x="1011586" y="1385165"/>
                </a:lnTo>
                <a:cubicBezTo>
                  <a:pt x="1011586" y="1385165"/>
                  <a:pt x="1011586" y="1385165"/>
                  <a:pt x="1016930" y="1396269"/>
                </a:cubicBezTo>
                <a:cubicBezTo>
                  <a:pt x="1016930" y="1396269"/>
                  <a:pt x="1016930" y="1396269"/>
                  <a:pt x="1007773" y="1400676"/>
                </a:cubicBezTo>
                <a:lnTo>
                  <a:pt x="1002429" y="1389571"/>
                </a:lnTo>
                <a:cubicBezTo>
                  <a:pt x="1002429" y="1389571"/>
                  <a:pt x="1002429" y="1389571"/>
                  <a:pt x="993273" y="1393978"/>
                </a:cubicBezTo>
                <a:lnTo>
                  <a:pt x="984116" y="1398384"/>
                </a:lnTo>
                <a:cubicBezTo>
                  <a:pt x="989460" y="1409488"/>
                  <a:pt x="984116" y="1398384"/>
                  <a:pt x="989460" y="1409488"/>
                </a:cubicBezTo>
                <a:cubicBezTo>
                  <a:pt x="984116" y="1398384"/>
                  <a:pt x="984116" y="1398384"/>
                  <a:pt x="993273" y="1393978"/>
                </a:cubicBezTo>
                <a:lnTo>
                  <a:pt x="998616" y="1405082"/>
                </a:lnTo>
                <a:lnTo>
                  <a:pt x="1004132" y="1416544"/>
                </a:lnTo>
                <a:cubicBezTo>
                  <a:pt x="998616" y="1405082"/>
                  <a:pt x="998616" y="1405082"/>
                  <a:pt x="998616" y="1405082"/>
                </a:cubicBezTo>
                <a:lnTo>
                  <a:pt x="1007773" y="1400676"/>
                </a:lnTo>
                <a:cubicBezTo>
                  <a:pt x="1007773" y="1400676"/>
                  <a:pt x="1007773" y="1400676"/>
                  <a:pt x="1008463" y="1402108"/>
                </a:cubicBezTo>
                <a:lnTo>
                  <a:pt x="1011153" y="1407700"/>
                </a:lnTo>
                <a:lnTo>
                  <a:pt x="1010962" y="1407302"/>
                </a:lnTo>
                <a:cubicBezTo>
                  <a:pt x="1011220" y="1407840"/>
                  <a:pt x="1011910" y="1409272"/>
                  <a:pt x="1013289" y="1412138"/>
                </a:cubicBezTo>
                <a:cubicBezTo>
                  <a:pt x="1009475" y="1427648"/>
                  <a:pt x="1013289" y="1412138"/>
                  <a:pt x="1013289" y="1412138"/>
                </a:cubicBezTo>
                <a:lnTo>
                  <a:pt x="1015395" y="1416515"/>
                </a:lnTo>
                <a:lnTo>
                  <a:pt x="1018632" y="1423242"/>
                </a:lnTo>
                <a:cubicBezTo>
                  <a:pt x="1018632" y="1423242"/>
                  <a:pt x="1018632" y="1423242"/>
                  <a:pt x="1009475" y="1427648"/>
                </a:cubicBezTo>
                <a:lnTo>
                  <a:pt x="1000319" y="1432055"/>
                </a:lnTo>
                <a:cubicBezTo>
                  <a:pt x="1000319" y="1432055"/>
                  <a:pt x="1000319" y="1432055"/>
                  <a:pt x="1005662" y="1443159"/>
                </a:cubicBezTo>
                <a:cubicBezTo>
                  <a:pt x="1005662" y="1443159"/>
                  <a:pt x="1005662" y="1443159"/>
                  <a:pt x="996210" y="1447707"/>
                </a:cubicBezTo>
                <a:cubicBezTo>
                  <a:pt x="1005662" y="1443159"/>
                  <a:pt x="1005662" y="1443159"/>
                  <a:pt x="1001554" y="1458811"/>
                </a:cubicBezTo>
                <a:lnTo>
                  <a:pt x="992397" y="1463218"/>
                </a:lnTo>
                <a:cubicBezTo>
                  <a:pt x="987054" y="1452113"/>
                  <a:pt x="987054" y="1452113"/>
                  <a:pt x="977897" y="1456519"/>
                </a:cubicBezTo>
                <a:lnTo>
                  <a:pt x="972554" y="1445415"/>
                </a:lnTo>
                <a:lnTo>
                  <a:pt x="963102" y="1449964"/>
                </a:lnTo>
                <a:cubicBezTo>
                  <a:pt x="963102" y="1449964"/>
                  <a:pt x="963102" y="1449964"/>
                  <a:pt x="957758" y="1438859"/>
                </a:cubicBezTo>
                <a:cubicBezTo>
                  <a:pt x="948602" y="1443266"/>
                  <a:pt x="948602" y="1443266"/>
                  <a:pt x="943086" y="1431803"/>
                </a:cubicBezTo>
                <a:cubicBezTo>
                  <a:pt x="943086" y="1431803"/>
                  <a:pt x="943086" y="1431803"/>
                  <a:pt x="937742" y="1420699"/>
                </a:cubicBezTo>
                <a:cubicBezTo>
                  <a:pt x="928586" y="1425105"/>
                  <a:pt x="937742" y="1420699"/>
                  <a:pt x="928586" y="1425105"/>
                </a:cubicBezTo>
                <a:lnTo>
                  <a:pt x="923242" y="1414001"/>
                </a:lnTo>
                <a:lnTo>
                  <a:pt x="917899" y="1402897"/>
                </a:lnTo>
                <a:cubicBezTo>
                  <a:pt x="917899" y="1402897"/>
                  <a:pt x="917899" y="1402897"/>
                  <a:pt x="908742" y="1407303"/>
                </a:cubicBezTo>
                <a:lnTo>
                  <a:pt x="903227" y="1395840"/>
                </a:lnTo>
                <a:lnTo>
                  <a:pt x="888431" y="1389284"/>
                </a:lnTo>
                <a:lnTo>
                  <a:pt x="883088" y="1378180"/>
                </a:lnTo>
                <a:cubicBezTo>
                  <a:pt x="873931" y="1382586"/>
                  <a:pt x="877572" y="1366718"/>
                  <a:pt x="868416" y="1371124"/>
                </a:cubicBezTo>
                <a:cubicBezTo>
                  <a:pt x="872229" y="1355613"/>
                  <a:pt x="863072" y="1360020"/>
                  <a:pt x="863072" y="1360020"/>
                </a:cubicBezTo>
                <a:cubicBezTo>
                  <a:pt x="853916" y="1364426"/>
                  <a:pt x="857729" y="1348915"/>
                  <a:pt x="857729" y="1348915"/>
                </a:cubicBezTo>
                <a:cubicBezTo>
                  <a:pt x="848572" y="1353322"/>
                  <a:pt x="857729" y="1348915"/>
                  <a:pt x="848572" y="1353322"/>
                </a:cubicBezTo>
                <a:lnTo>
                  <a:pt x="843229" y="1342217"/>
                </a:lnTo>
                <a:cubicBezTo>
                  <a:pt x="843229" y="1342217"/>
                  <a:pt x="843229" y="1342217"/>
                  <a:pt x="852385" y="1337811"/>
                </a:cubicBezTo>
                <a:lnTo>
                  <a:pt x="843229" y="1342217"/>
                </a:lnTo>
                <a:cubicBezTo>
                  <a:pt x="843229" y="1342217"/>
                  <a:pt x="843229" y="1342217"/>
                  <a:pt x="837885" y="1331113"/>
                </a:cubicBezTo>
                <a:cubicBezTo>
                  <a:pt x="828729" y="1335519"/>
                  <a:pt x="837885" y="1331113"/>
                  <a:pt x="828729" y="1335519"/>
                </a:cubicBezTo>
                <a:lnTo>
                  <a:pt x="819572" y="1339925"/>
                </a:lnTo>
                <a:lnTo>
                  <a:pt x="810120" y="1344474"/>
                </a:lnTo>
                <a:lnTo>
                  <a:pt x="815464" y="1355578"/>
                </a:lnTo>
                <a:lnTo>
                  <a:pt x="806307" y="1359984"/>
                </a:lnTo>
                <a:lnTo>
                  <a:pt x="811650" y="1371088"/>
                </a:lnTo>
                <a:lnTo>
                  <a:pt x="802494" y="1375495"/>
                </a:lnTo>
                <a:lnTo>
                  <a:pt x="797150" y="1364390"/>
                </a:lnTo>
                <a:cubicBezTo>
                  <a:pt x="797150" y="1364390"/>
                  <a:pt x="797150" y="1364390"/>
                  <a:pt x="793337" y="1379901"/>
                </a:cubicBezTo>
                <a:lnTo>
                  <a:pt x="798681" y="1391005"/>
                </a:lnTo>
                <a:lnTo>
                  <a:pt x="789229" y="1395553"/>
                </a:lnTo>
                <a:lnTo>
                  <a:pt x="783885" y="1384449"/>
                </a:lnTo>
                <a:lnTo>
                  <a:pt x="774729" y="1388855"/>
                </a:lnTo>
                <a:cubicBezTo>
                  <a:pt x="783885" y="1384449"/>
                  <a:pt x="778542" y="1373345"/>
                  <a:pt x="778542" y="1373345"/>
                </a:cubicBezTo>
                <a:cubicBezTo>
                  <a:pt x="778542" y="1373345"/>
                  <a:pt x="783885" y="1384449"/>
                  <a:pt x="778542" y="1373345"/>
                </a:cubicBezTo>
                <a:cubicBezTo>
                  <a:pt x="778542" y="1373345"/>
                  <a:pt x="778542" y="1373345"/>
                  <a:pt x="769385" y="1377751"/>
                </a:cubicBezTo>
                <a:lnTo>
                  <a:pt x="760229" y="1382157"/>
                </a:lnTo>
                <a:cubicBezTo>
                  <a:pt x="769385" y="1377751"/>
                  <a:pt x="769385" y="1377751"/>
                  <a:pt x="769385" y="1377751"/>
                </a:cubicBezTo>
                <a:lnTo>
                  <a:pt x="774729" y="1388855"/>
                </a:lnTo>
                <a:cubicBezTo>
                  <a:pt x="783885" y="1384449"/>
                  <a:pt x="783885" y="1384449"/>
                  <a:pt x="783885" y="1384449"/>
                </a:cubicBezTo>
                <a:cubicBezTo>
                  <a:pt x="780072" y="1399960"/>
                  <a:pt x="780072" y="1399960"/>
                  <a:pt x="789229" y="1395553"/>
                </a:cubicBezTo>
                <a:lnTo>
                  <a:pt x="780072" y="1399960"/>
                </a:lnTo>
                <a:cubicBezTo>
                  <a:pt x="780072" y="1399960"/>
                  <a:pt x="780072" y="1399960"/>
                  <a:pt x="785415" y="1411064"/>
                </a:cubicBezTo>
                <a:cubicBezTo>
                  <a:pt x="785415" y="1411064"/>
                  <a:pt x="785415" y="1411064"/>
                  <a:pt x="776259" y="1415470"/>
                </a:cubicBezTo>
                <a:lnTo>
                  <a:pt x="770915" y="1404366"/>
                </a:lnTo>
                <a:lnTo>
                  <a:pt x="761759" y="1408772"/>
                </a:lnTo>
                <a:lnTo>
                  <a:pt x="756415" y="1397668"/>
                </a:lnTo>
                <a:lnTo>
                  <a:pt x="751072" y="1386563"/>
                </a:lnTo>
                <a:cubicBezTo>
                  <a:pt x="751072" y="1386563"/>
                  <a:pt x="751072" y="1386563"/>
                  <a:pt x="750404" y="1385175"/>
                </a:cubicBezTo>
                <a:lnTo>
                  <a:pt x="747878" y="1379925"/>
                </a:lnTo>
                <a:lnTo>
                  <a:pt x="747983" y="1380144"/>
                </a:lnTo>
                <a:cubicBezTo>
                  <a:pt x="747733" y="1379623"/>
                  <a:pt x="747065" y="1378235"/>
                  <a:pt x="745729" y="1375459"/>
                </a:cubicBezTo>
                <a:cubicBezTo>
                  <a:pt x="745729" y="1375459"/>
                  <a:pt x="745729" y="1375459"/>
                  <a:pt x="736277" y="1380008"/>
                </a:cubicBezTo>
                <a:lnTo>
                  <a:pt x="727120" y="1384414"/>
                </a:lnTo>
                <a:lnTo>
                  <a:pt x="721604" y="1372951"/>
                </a:lnTo>
                <a:cubicBezTo>
                  <a:pt x="727120" y="1384414"/>
                  <a:pt x="727120" y="1384414"/>
                  <a:pt x="727120" y="1384414"/>
                </a:cubicBezTo>
                <a:lnTo>
                  <a:pt x="717963" y="1388820"/>
                </a:lnTo>
                <a:lnTo>
                  <a:pt x="712448" y="1377357"/>
                </a:lnTo>
                <a:cubicBezTo>
                  <a:pt x="712448" y="1377357"/>
                  <a:pt x="712448" y="1377357"/>
                  <a:pt x="707104" y="1366253"/>
                </a:cubicBezTo>
                <a:lnTo>
                  <a:pt x="697948" y="1370659"/>
                </a:lnTo>
                <a:lnTo>
                  <a:pt x="688496" y="1375208"/>
                </a:lnTo>
                <a:lnTo>
                  <a:pt x="693839" y="1386312"/>
                </a:lnTo>
                <a:cubicBezTo>
                  <a:pt x="703291" y="1381764"/>
                  <a:pt x="697948" y="1370659"/>
                  <a:pt x="688496" y="1375208"/>
                </a:cubicBezTo>
                <a:cubicBezTo>
                  <a:pt x="697948" y="1370659"/>
                  <a:pt x="697948" y="1370659"/>
                  <a:pt x="697948" y="1370659"/>
                </a:cubicBezTo>
                <a:lnTo>
                  <a:pt x="703291" y="1381764"/>
                </a:lnTo>
                <a:cubicBezTo>
                  <a:pt x="703291" y="1381764"/>
                  <a:pt x="703291" y="1381764"/>
                  <a:pt x="712448" y="1377357"/>
                </a:cubicBezTo>
                <a:lnTo>
                  <a:pt x="708807" y="1393226"/>
                </a:lnTo>
                <a:cubicBezTo>
                  <a:pt x="708807" y="1393226"/>
                  <a:pt x="714150" y="1404330"/>
                  <a:pt x="704698" y="1408879"/>
                </a:cubicBezTo>
                <a:lnTo>
                  <a:pt x="705880" y="1408310"/>
                </a:lnTo>
                <a:cubicBezTo>
                  <a:pt x="707061" y="1407742"/>
                  <a:pt x="709424" y="1406604"/>
                  <a:pt x="714150" y="1404330"/>
                </a:cubicBezTo>
                <a:lnTo>
                  <a:pt x="723307" y="1399924"/>
                </a:lnTo>
                <a:cubicBezTo>
                  <a:pt x="723307" y="1399924"/>
                  <a:pt x="714150" y="1404330"/>
                  <a:pt x="728650" y="1411028"/>
                </a:cubicBezTo>
                <a:cubicBezTo>
                  <a:pt x="728650" y="1411028"/>
                  <a:pt x="728650" y="1411028"/>
                  <a:pt x="723307" y="1399924"/>
                </a:cubicBezTo>
                <a:cubicBezTo>
                  <a:pt x="723307" y="1399924"/>
                  <a:pt x="723307" y="1399924"/>
                  <a:pt x="732463" y="1395518"/>
                </a:cubicBezTo>
                <a:lnTo>
                  <a:pt x="737807" y="1406622"/>
                </a:lnTo>
                <a:lnTo>
                  <a:pt x="743150" y="1417726"/>
                </a:lnTo>
                <a:lnTo>
                  <a:pt x="748494" y="1428831"/>
                </a:lnTo>
                <a:lnTo>
                  <a:pt x="739337" y="1433237"/>
                </a:lnTo>
                <a:cubicBezTo>
                  <a:pt x="739337" y="1433237"/>
                  <a:pt x="739337" y="1433237"/>
                  <a:pt x="733994" y="1422133"/>
                </a:cubicBezTo>
                <a:cubicBezTo>
                  <a:pt x="733994" y="1422133"/>
                  <a:pt x="739337" y="1433237"/>
                  <a:pt x="730180" y="1437643"/>
                </a:cubicBezTo>
                <a:lnTo>
                  <a:pt x="724837" y="1426539"/>
                </a:lnTo>
                <a:lnTo>
                  <a:pt x="715385" y="1431087"/>
                </a:lnTo>
                <a:cubicBezTo>
                  <a:pt x="720728" y="1442191"/>
                  <a:pt x="706228" y="1435493"/>
                  <a:pt x="711572" y="1446598"/>
                </a:cubicBezTo>
                <a:cubicBezTo>
                  <a:pt x="711572" y="1446598"/>
                  <a:pt x="710236" y="1443821"/>
                  <a:pt x="709568" y="1442433"/>
                </a:cubicBezTo>
                <a:lnTo>
                  <a:pt x="709426" y="1442139"/>
                </a:lnTo>
                <a:lnTo>
                  <a:pt x="706228" y="1435493"/>
                </a:lnTo>
                <a:cubicBezTo>
                  <a:pt x="706228" y="1435493"/>
                  <a:pt x="706228" y="1435493"/>
                  <a:pt x="700885" y="1424389"/>
                </a:cubicBezTo>
                <a:cubicBezTo>
                  <a:pt x="700885" y="1424389"/>
                  <a:pt x="695542" y="1413285"/>
                  <a:pt x="691728" y="1428795"/>
                </a:cubicBezTo>
                <a:cubicBezTo>
                  <a:pt x="691728" y="1428795"/>
                  <a:pt x="686385" y="1417691"/>
                  <a:pt x="691728" y="1428795"/>
                </a:cubicBezTo>
                <a:lnTo>
                  <a:pt x="697072" y="1439900"/>
                </a:lnTo>
                <a:cubicBezTo>
                  <a:pt x="687915" y="1444306"/>
                  <a:pt x="697072" y="1439900"/>
                  <a:pt x="687915" y="1444306"/>
                </a:cubicBezTo>
                <a:cubicBezTo>
                  <a:pt x="687915" y="1444306"/>
                  <a:pt x="697072" y="1439900"/>
                  <a:pt x="693259" y="1455410"/>
                </a:cubicBezTo>
                <a:lnTo>
                  <a:pt x="702415" y="1451004"/>
                </a:lnTo>
                <a:lnTo>
                  <a:pt x="707931" y="1462466"/>
                </a:lnTo>
                <a:lnTo>
                  <a:pt x="704118" y="1477977"/>
                </a:lnTo>
                <a:lnTo>
                  <a:pt x="698774" y="1466872"/>
                </a:lnTo>
                <a:cubicBezTo>
                  <a:pt x="698774" y="1466872"/>
                  <a:pt x="698774" y="1466872"/>
                  <a:pt x="704118" y="1477977"/>
                </a:cubicBezTo>
                <a:cubicBezTo>
                  <a:pt x="704118" y="1477977"/>
                  <a:pt x="704118" y="1477977"/>
                  <a:pt x="694666" y="1482525"/>
                </a:cubicBezTo>
                <a:cubicBezTo>
                  <a:pt x="694666" y="1482525"/>
                  <a:pt x="704118" y="1477977"/>
                  <a:pt x="689322" y="1471421"/>
                </a:cubicBezTo>
                <a:lnTo>
                  <a:pt x="685509" y="1486931"/>
                </a:lnTo>
                <a:cubicBezTo>
                  <a:pt x="685509" y="1486931"/>
                  <a:pt x="685509" y="1486931"/>
                  <a:pt x="680166" y="1475827"/>
                </a:cubicBezTo>
                <a:lnTo>
                  <a:pt x="685509" y="1486931"/>
                </a:lnTo>
                <a:cubicBezTo>
                  <a:pt x="676353" y="1491337"/>
                  <a:pt x="685509" y="1486931"/>
                  <a:pt x="676353" y="1491337"/>
                </a:cubicBezTo>
                <a:lnTo>
                  <a:pt x="661853" y="1484639"/>
                </a:lnTo>
                <a:lnTo>
                  <a:pt x="656337" y="1473177"/>
                </a:lnTo>
                <a:lnTo>
                  <a:pt x="650993" y="1462073"/>
                </a:lnTo>
                <a:cubicBezTo>
                  <a:pt x="645650" y="1450968"/>
                  <a:pt x="636198" y="1455517"/>
                  <a:pt x="636198" y="1455517"/>
                </a:cubicBezTo>
                <a:lnTo>
                  <a:pt x="630855" y="1444412"/>
                </a:lnTo>
                <a:lnTo>
                  <a:pt x="625511" y="1433308"/>
                </a:lnTo>
                <a:cubicBezTo>
                  <a:pt x="625511" y="1433308"/>
                  <a:pt x="625511" y="1433308"/>
                  <a:pt x="619995" y="1421846"/>
                </a:cubicBezTo>
                <a:cubicBezTo>
                  <a:pt x="614652" y="1410742"/>
                  <a:pt x="614652" y="1410742"/>
                  <a:pt x="605495" y="1415148"/>
                </a:cubicBezTo>
                <a:cubicBezTo>
                  <a:pt x="614652" y="1410742"/>
                  <a:pt x="609309" y="1399637"/>
                  <a:pt x="600152" y="1404043"/>
                </a:cubicBezTo>
                <a:lnTo>
                  <a:pt x="597688" y="1398922"/>
                </a:lnTo>
                <a:lnTo>
                  <a:pt x="597481" y="1398491"/>
                </a:lnTo>
                <a:lnTo>
                  <a:pt x="597235" y="1397981"/>
                </a:lnTo>
                <a:lnTo>
                  <a:pt x="596958" y="1397405"/>
                </a:lnTo>
                <a:lnTo>
                  <a:pt x="597063" y="1397624"/>
                </a:lnTo>
                <a:cubicBezTo>
                  <a:pt x="596813" y="1397103"/>
                  <a:pt x="596145" y="1395715"/>
                  <a:pt x="594809" y="1392939"/>
                </a:cubicBezTo>
                <a:cubicBezTo>
                  <a:pt x="594809" y="1392939"/>
                  <a:pt x="596145" y="1395715"/>
                  <a:pt x="596813" y="1397103"/>
                </a:cubicBezTo>
                <a:lnTo>
                  <a:pt x="596896" y="1397276"/>
                </a:lnTo>
                <a:lnTo>
                  <a:pt x="597147" y="1397797"/>
                </a:lnTo>
                <a:lnTo>
                  <a:pt x="597235" y="1397981"/>
                </a:lnTo>
                <a:lnTo>
                  <a:pt x="597688" y="1398922"/>
                </a:lnTo>
                <a:lnTo>
                  <a:pt x="597814" y="1399185"/>
                </a:lnTo>
                <a:cubicBezTo>
                  <a:pt x="598148" y="1399879"/>
                  <a:pt x="598816" y="1401267"/>
                  <a:pt x="600152" y="1404043"/>
                </a:cubicBezTo>
                <a:lnTo>
                  <a:pt x="590995" y="1408450"/>
                </a:lnTo>
                <a:cubicBezTo>
                  <a:pt x="590995" y="1408450"/>
                  <a:pt x="590995" y="1408450"/>
                  <a:pt x="591663" y="1409838"/>
                </a:cubicBezTo>
                <a:lnTo>
                  <a:pt x="594171" y="1415050"/>
                </a:lnTo>
                <a:lnTo>
                  <a:pt x="594085" y="1414869"/>
                </a:lnTo>
                <a:cubicBezTo>
                  <a:pt x="594335" y="1415390"/>
                  <a:pt x="595003" y="1416778"/>
                  <a:pt x="596339" y="1419554"/>
                </a:cubicBezTo>
                <a:cubicBezTo>
                  <a:pt x="596339" y="1419554"/>
                  <a:pt x="596339" y="1419554"/>
                  <a:pt x="587182" y="1423960"/>
                </a:cubicBezTo>
                <a:cubicBezTo>
                  <a:pt x="592526" y="1435064"/>
                  <a:pt x="587182" y="1423960"/>
                  <a:pt x="592526" y="1435064"/>
                </a:cubicBezTo>
                <a:lnTo>
                  <a:pt x="583074" y="1439613"/>
                </a:lnTo>
                <a:lnTo>
                  <a:pt x="579433" y="1455481"/>
                </a:lnTo>
                <a:lnTo>
                  <a:pt x="576017" y="1448383"/>
                </a:lnTo>
                <a:lnTo>
                  <a:pt x="576244" y="1448855"/>
                </a:lnTo>
                <a:cubicBezTo>
                  <a:pt x="575986" y="1448317"/>
                  <a:pt x="575296" y="1446884"/>
                  <a:pt x="573917" y="1444019"/>
                </a:cubicBezTo>
                <a:cubicBezTo>
                  <a:pt x="559417" y="1437321"/>
                  <a:pt x="573917" y="1444019"/>
                  <a:pt x="573917" y="1444019"/>
                </a:cubicBezTo>
                <a:cubicBezTo>
                  <a:pt x="579433" y="1455481"/>
                  <a:pt x="579433" y="1455481"/>
                  <a:pt x="579433" y="1455481"/>
                </a:cubicBezTo>
                <a:lnTo>
                  <a:pt x="570276" y="1459887"/>
                </a:lnTo>
                <a:lnTo>
                  <a:pt x="564760" y="1448425"/>
                </a:lnTo>
                <a:lnTo>
                  <a:pt x="555604" y="1452831"/>
                </a:lnTo>
                <a:cubicBezTo>
                  <a:pt x="552932" y="1447279"/>
                  <a:pt x="552932" y="1447279"/>
                  <a:pt x="552932" y="1447279"/>
                </a:cubicBezTo>
                <a:lnTo>
                  <a:pt x="552803" y="1447010"/>
                </a:lnTo>
                <a:lnTo>
                  <a:pt x="550260" y="1441727"/>
                </a:lnTo>
                <a:cubicBezTo>
                  <a:pt x="550260" y="1441727"/>
                  <a:pt x="550260" y="1441727"/>
                  <a:pt x="551405" y="1441176"/>
                </a:cubicBezTo>
                <a:lnTo>
                  <a:pt x="553745" y="1440050"/>
                </a:lnTo>
                <a:lnTo>
                  <a:pt x="558272" y="1437872"/>
                </a:lnTo>
                <a:cubicBezTo>
                  <a:pt x="559417" y="1437321"/>
                  <a:pt x="559417" y="1437321"/>
                  <a:pt x="559417" y="1437321"/>
                </a:cubicBezTo>
                <a:lnTo>
                  <a:pt x="553745" y="1440050"/>
                </a:lnTo>
                <a:lnTo>
                  <a:pt x="550260" y="1441727"/>
                </a:lnTo>
                <a:cubicBezTo>
                  <a:pt x="550260" y="1441727"/>
                  <a:pt x="548924" y="1438951"/>
                  <a:pt x="548256" y="1437563"/>
                </a:cubicBezTo>
                <a:lnTo>
                  <a:pt x="548111" y="1437261"/>
                </a:lnTo>
                <a:lnTo>
                  <a:pt x="544917" y="1430623"/>
                </a:lnTo>
                <a:cubicBezTo>
                  <a:pt x="539574" y="1419518"/>
                  <a:pt x="539574" y="1419518"/>
                  <a:pt x="530122" y="1424067"/>
                </a:cubicBezTo>
                <a:cubicBezTo>
                  <a:pt x="530122" y="1424067"/>
                  <a:pt x="520965" y="1428473"/>
                  <a:pt x="535465" y="1435171"/>
                </a:cubicBezTo>
                <a:cubicBezTo>
                  <a:pt x="526308" y="1439577"/>
                  <a:pt x="535465" y="1435171"/>
                  <a:pt x="526308" y="1439577"/>
                </a:cubicBezTo>
                <a:lnTo>
                  <a:pt x="531652" y="1450681"/>
                </a:lnTo>
                <a:lnTo>
                  <a:pt x="517152" y="1443983"/>
                </a:lnTo>
                <a:cubicBezTo>
                  <a:pt x="517152" y="1443983"/>
                  <a:pt x="517152" y="1443983"/>
                  <a:pt x="522495" y="1455088"/>
                </a:cubicBezTo>
                <a:lnTo>
                  <a:pt x="513339" y="1459494"/>
                </a:lnTo>
                <a:cubicBezTo>
                  <a:pt x="513339" y="1459494"/>
                  <a:pt x="503887" y="1464042"/>
                  <a:pt x="498543" y="1452938"/>
                </a:cubicBezTo>
                <a:lnTo>
                  <a:pt x="507995" y="1448390"/>
                </a:lnTo>
                <a:cubicBezTo>
                  <a:pt x="507995" y="1448390"/>
                  <a:pt x="507995" y="1448390"/>
                  <a:pt x="507327" y="1447002"/>
                </a:cubicBezTo>
                <a:lnTo>
                  <a:pt x="504823" y="1441798"/>
                </a:lnTo>
                <a:lnTo>
                  <a:pt x="504906" y="1441970"/>
                </a:lnTo>
                <a:cubicBezTo>
                  <a:pt x="504656" y="1441449"/>
                  <a:pt x="503988" y="1440061"/>
                  <a:pt x="502652" y="1437285"/>
                </a:cubicBezTo>
                <a:cubicBezTo>
                  <a:pt x="502652" y="1437285"/>
                  <a:pt x="502652" y="1437285"/>
                  <a:pt x="503797" y="1436735"/>
                </a:cubicBezTo>
                <a:lnTo>
                  <a:pt x="506137" y="1435608"/>
                </a:lnTo>
                <a:lnTo>
                  <a:pt x="510664" y="1433430"/>
                </a:lnTo>
                <a:cubicBezTo>
                  <a:pt x="511808" y="1432879"/>
                  <a:pt x="511808" y="1432879"/>
                  <a:pt x="511808" y="1432879"/>
                </a:cubicBezTo>
                <a:cubicBezTo>
                  <a:pt x="526308" y="1439577"/>
                  <a:pt x="526308" y="1439577"/>
                  <a:pt x="520965" y="1428473"/>
                </a:cubicBezTo>
                <a:cubicBezTo>
                  <a:pt x="520965" y="1428473"/>
                  <a:pt x="520965" y="1428473"/>
                  <a:pt x="511808" y="1432879"/>
                </a:cubicBezTo>
                <a:lnTo>
                  <a:pt x="506293" y="1421417"/>
                </a:lnTo>
                <a:cubicBezTo>
                  <a:pt x="497136" y="1425823"/>
                  <a:pt x="497136" y="1425823"/>
                  <a:pt x="491793" y="1414719"/>
                </a:cubicBezTo>
                <a:cubicBezTo>
                  <a:pt x="491793" y="1414719"/>
                  <a:pt x="491793" y="1414719"/>
                  <a:pt x="500949" y="1410313"/>
                </a:cubicBezTo>
                <a:cubicBezTo>
                  <a:pt x="500949" y="1410313"/>
                  <a:pt x="500949" y="1410313"/>
                  <a:pt x="495606" y="1399208"/>
                </a:cubicBezTo>
                <a:lnTo>
                  <a:pt x="486449" y="1403614"/>
                </a:lnTo>
                <a:cubicBezTo>
                  <a:pt x="500949" y="1410313"/>
                  <a:pt x="500949" y="1410313"/>
                  <a:pt x="491793" y="1414719"/>
                </a:cubicBezTo>
                <a:lnTo>
                  <a:pt x="497136" y="1425823"/>
                </a:lnTo>
                <a:cubicBezTo>
                  <a:pt x="502652" y="1437285"/>
                  <a:pt x="502652" y="1437285"/>
                  <a:pt x="502652" y="1437285"/>
                </a:cubicBezTo>
                <a:lnTo>
                  <a:pt x="493200" y="1441834"/>
                </a:lnTo>
                <a:cubicBezTo>
                  <a:pt x="493200" y="1441834"/>
                  <a:pt x="493200" y="1441834"/>
                  <a:pt x="498543" y="1452938"/>
                </a:cubicBezTo>
                <a:cubicBezTo>
                  <a:pt x="498543" y="1452938"/>
                  <a:pt x="498543" y="1452938"/>
                  <a:pt x="489387" y="1457344"/>
                </a:cubicBezTo>
                <a:cubicBezTo>
                  <a:pt x="489387" y="1457344"/>
                  <a:pt x="489387" y="1457344"/>
                  <a:pt x="484043" y="1446240"/>
                </a:cubicBezTo>
                <a:lnTo>
                  <a:pt x="474887" y="1450646"/>
                </a:lnTo>
                <a:lnTo>
                  <a:pt x="480230" y="1461750"/>
                </a:lnTo>
                <a:cubicBezTo>
                  <a:pt x="465730" y="1455052"/>
                  <a:pt x="471073" y="1466156"/>
                  <a:pt x="465730" y="1455052"/>
                </a:cubicBezTo>
                <a:lnTo>
                  <a:pt x="456278" y="1459601"/>
                </a:lnTo>
                <a:lnTo>
                  <a:pt x="452862" y="1452502"/>
                </a:lnTo>
                <a:lnTo>
                  <a:pt x="453089" y="1452974"/>
                </a:lnTo>
                <a:cubicBezTo>
                  <a:pt x="452831" y="1452436"/>
                  <a:pt x="452141" y="1451004"/>
                  <a:pt x="450762" y="1448138"/>
                </a:cubicBezTo>
                <a:lnTo>
                  <a:pt x="460214" y="1443590"/>
                </a:lnTo>
                <a:cubicBezTo>
                  <a:pt x="450762" y="1448138"/>
                  <a:pt x="450762" y="1448138"/>
                  <a:pt x="450762" y="1448138"/>
                </a:cubicBezTo>
                <a:lnTo>
                  <a:pt x="445419" y="1437034"/>
                </a:lnTo>
                <a:lnTo>
                  <a:pt x="454871" y="1432486"/>
                </a:lnTo>
                <a:cubicBezTo>
                  <a:pt x="454871" y="1432486"/>
                  <a:pt x="449527" y="1421381"/>
                  <a:pt x="454871" y="1432486"/>
                </a:cubicBezTo>
                <a:lnTo>
                  <a:pt x="440075" y="1425930"/>
                </a:lnTo>
                <a:lnTo>
                  <a:pt x="449527" y="1421381"/>
                </a:lnTo>
                <a:cubicBezTo>
                  <a:pt x="458684" y="1416975"/>
                  <a:pt x="458684" y="1416975"/>
                  <a:pt x="458684" y="1416975"/>
                </a:cubicBezTo>
                <a:cubicBezTo>
                  <a:pt x="458684" y="1416975"/>
                  <a:pt x="458684" y="1416975"/>
                  <a:pt x="464027" y="1428079"/>
                </a:cubicBezTo>
                <a:lnTo>
                  <a:pt x="473184" y="1423673"/>
                </a:lnTo>
                <a:cubicBezTo>
                  <a:pt x="464027" y="1428079"/>
                  <a:pt x="464027" y="1428079"/>
                  <a:pt x="469371" y="1439184"/>
                </a:cubicBezTo>
                <a:cubicBezTo>
                  <a:pt x="469371" y="1439184"/>
                  <a:pt x="469371" y="1439184"/>
                  <a:pt x="478527" y="1434777"/>
                </a:cubicBezTo>
                <a:cubicBezTo>
                  <a:pt x="478527" y="1434777"/>
                  <a:pt x="473184" y="1423673"/>
                  <a:pt x="487684" y="1430371"/>
                </a:cubicBezTo>
                <a:cubicBezTo>
                  <a:pt x="487684" y="1430371"/>
                  <a:pt x="487684" y="1430371"/>
                  <a:pt x="482341" y="1419267"/>
                </a:cubicBezTo>
                <a:lnTo>
                  <a:pt x="473184" y="1423673"/>
                </a:lnTo>
                <a:lnTo>
                  <a:pt x="467841" y="1412569"/>
                </a:lnTo>
                <a:cubicBezTo>
                  <a:pt x="476997" y="1408163"/>
                  <a:pt x="476997" y="1408163"/>
                  <a:pt x="476997" y="1408163"/>
                </a:cubicBezTo>
                <a:cubicBezTo>
                  <a:pt x="467841" y="1412569"/>
                  <a:pt x="467841" y="1412569"/>
                  <a:pt x="467841" y="1412569"/>
                </a:cubicBezTo>
                <a:lnTo>
                  <a:pt x="464635" y="1405906"/>
                </a:lnTo>
                <a:lnTo>
                  <a:pt x="464752" y="1406149"/>
                </a:lnTo>
                <a:cubicBezTo>
                  <a:pt x="464501" y="1405629"/>
                  <a:pt x="463833" y="1404241"/>
                  <a:pt x="462497" y="1401465"/>
                </a:cubicBezTo>
                <a:lnTo>
                  <a:pt x="453341" y="1405871"/>
                </a:lnTo>
                <a:lnTo>
                  <a:pt x="458684" y="1416975"/>
                </a:lnTo>
                <a:lnTo>
                  <a:pt x="449527" y="1421381"/>
                </a:lnTo>
                <a:cubicBezTo>
                  <a:pt x="449527" y="1421381"/>
                  <a:pt x="449527" y="1421381"/>
                  <a:pt x="440075" y="1425930"/>
                </a:cubicBezTo>
                <a:cubicBezTo>
                  <a:pt x="440075" y="1425930"/>
                  <a:pt x="440075" y="1425930"/>
                  <a:pt x="425575" y="1419232"/>
                </a:cubicBezTo>
                <a:cubicBezTo>
                  <a:pt x="425575" y="1419232"/>
                  <a:pt x="425575" y="1419232"/>
                  <a:pt x="430919" y="1430336"/>
                </a:cubicBezTo>
                <a:lnTo>
                  <a:pt x="421762" y="1434742"/>
                </a:lnTo>
                <a:lnTo>
                  <a:pt x="412606" y="1439148"/>
                </a:lnTo>
                <a:lnTo>
                  <a:pt x="403154" y="1443697"/>
                </a:lnTo>
                <a:lnTo>
                  <a:pt x="397810" y="1432592"/>
                </a:lnTo>
                <a:cubicBezTo>
                  <a:pt x="392295" y="1421130"/>
                  <a:pt x="392295" y="1421130"/>
                  <a:pt x="392295" y="1421130"/>
                </a:cubicBezTo>
                <a:cubicBezTo>
                  <a:pt x="397810" y="1432592"/>
                  <a:pt x="397810" y="1432592"/>
                  <a:pt x="397810" y="1432592"/>
                </a:cubicBezTo>
                <a:lnTo>
                  <a:pt x="383138" y="1425536"/>
                </a:lnTo>
                <a:cubicBezTo>
                  <a:pt x="373981" y="1429942"/>
                  <a:pt x="373981" y="1429942"/>
                  <a:pt x="359481" y="1423244"/>
                </a:cubicBezTo>
                <a:cubicBezTo>
                  <a:pt x="359481" y="1423244"/>
                  <a:pt x="359481" y="1423244"/>
                  <a:pt x="350029" y="1427793"/>
                </a:cubicBezTo>
                <a:lnTo>
                  <a:pt x="344686" y="1416688"/>
                </a:lnTo>
                <a:cubicBezTo>
                  <a:pt x="354138" y="1412140"/>
                  <a:pt x="344686" y="1416688"/>
                  <a:pt x="354138" y="1412140"/>
                </a:cubicBezTo>
                <a:lnTo>
                  <a:pt x="344686" y="1416688"/>
                </a:lnTo>
                <a:lnTo>
                  <a:pt x="335529" y="1421094"/>
                </a:lnTo>
                <a:lnTo>
                  <a:pt x="330186" y="1409990"/>
                </a:lnTo>
                <a:lnTo>
                  <a:pt x="321029" y="1414396"/>
                </a:lnTo>
                <a:cubicBezTo>
                  <a:pt x="321029" y="1414396"/>
                  <a:pt x="321029" y="1414396"/>
                  <a:pt x="311873" y="1418803"/>
                </a:cubicBezTo>
                <a:lnTo>
                  <a:pt x="306357" y="1407340"/>
                </a:lnTo>
                <a:lnTo>
                  <a:pt x="296905" y="1411888"/>
                </a:lnTo>
                <a:cubicBezTo>
                  <a:pt x="296905" y="1411888"/>
                  <a:pt x="296905" y="1411888"/>
                  <a:pt x="291562" y="1400784"/>
                </a:cubicBezTo>
                <a:lnTo>
                  <a:pt x="288364" y="1394139"/>
                </a:lnTo>
                <a:lnTo>
                  <a:pt x="288473" y="1394365"/>
                </a:lnTo>
                <a:cubicBezTo>
                  <a:pt x="288222" y="1393844"/>
                  <a:pt x="287554" y="1392456"/>
                  <a:pt x="286218" y="1389680"/>
                </a:cubicBezTo>
                <a:lnTo>
                  <a:pt x="295670" y="1385132"/>
                </a:lnTo>
                <a:cubicBezTo>
                  <a:pt x="295670" y="1385132"/>
                  <a:pt x="294334" y="1382356"/>
                  <a:pt x="293666" y="1380968"/>
                </a:cubicBezTo>
                <a:lnTo>
                  <a:pt x="293561" y="1380748"/>
                </a:lnTo>
                <a:lnTo>
                  <a:pt x="290327" y="1374027"/>
                </a:lnTo>
                <a:lnTo>
                  <a:pt x="284811" y="1362565"/>
                </a:lnTo>
                <a:lnTo>
                  <a:pt x="275359" y="1367113"/>
                </a:lnTo>
                <a:lnTo>
                  <a:pt x="266202" y="1371519"/>
                </a:lnTo>
                <a:lnTo>
                  <a:pt x="251702" y="1364821"/>
                </a:lnTo>
                <a:cubicBezTo>
                  <a:pt x="251702" y="1364821"/>
                  <a:pt x="251702" y="1364821"/>
                  <a:pt x="242546" y="1369228"/>
                </a:cubicBezTo>
                <a:cubicBezTo>
                  <a:pt x="227750" y="1362672"/>
                  <a:pt x="233094" y="1373776"/>
                  <a:pt x="227750" y="1362672"/>
                </a:cubicBezTo>
                <a:cubicBezTo>
                  <a:pt x="218594" y="1367078"/>
                  <a:pt x="213250" y="1355974"/>
                  <a:pt x="213250" y="1355974"/>
                </a:cubicBezTo>
                <a:cubicBezTo>
                  <a:pt x="214586" y="1358750"/>
                  <a:pt x="215254" y="1360138"/>
                  <a:pt x="215588" y="1360832"/>
                </a:cubicBezTo>
                <a:lnTo>
                  <a:pt x="215917" y="1361515"/>
                </a:lnTo>
                <a:lnTo>
                  <a:pt x="215922" y="1361526"/>
                </a:lnTo>
                <a:cubicBezTo>
                  <a:pt x="215922" y="1361526"/>
                  <a:pt x="215922" y="1361526"/>
                  <a:pt x="216256" y="1362220"/>
                </a:cubicBezTo>
                <a:lnTo>
                  <a:pt x="216739" y="1363223"/>
                </a:lnTo>
                <a:lnTo>
                  <a:pt x="218594" y="1367078"/>
                </a:lnTo>
                <a:cubicBezTo>
                  <a:pt x="218594" y="1367078"/>
                  <a:pt x="219930" y="1369854"/>
                  <a:pt x="220598" y="1371242"/>
                </a:cubicBezTo>
                <a:lnTo>
                  <a:pt x="220743" y="1371544"/>
                </a:lnTo>
                <a:lnTo>
                  <a:pt x="223937" y="1378182"/>
                </a:lnTo>
                <a:lnTo>
                  <a:pt x="214781" y="1382588"/>
                </a:lnTo>
                <a:cubicBezTo>
                  <a:pt x="214781" y="1382588"/>
                  <a:pt x="214781" y="1382588"/>
                  <a:pt x="214113" y="1381200"/>
                </a:cubicBezTo>
                <a:lnTo>
                  <a:pt x="212638" y="1378135"/>
                </a:lnTo>
                <a:lnTo>
                  <a:pt x="209437" y="1371484"/>
                </a:lnTo>
                <a:cubicBezTo>
                  <a:pt x="209437" y="1371484"/>
                  <a:pt x="209437" y="1371484"/>
                  <a:pt x="200281" y="1375890"/>
                </a:cubicBezTo>
                <a:lnTo>
                  <a:pt x="194937" y="1364786"/>
                </a:lnTo>
                <a:cubicBezTo>
                  <a:pt x="194937" y="1364786"/>
                  <a:pt x="194937" y="1364786"/>
                  <a:pt x="204094" y="1360380"/>
                </a:cubicBezTo>
                <a:cubicBezTo>
                  <a:pt x="204094" y="1360380"/>
                  <a:pt x="204094" y="1360380"/>
                  <a:pt x="198578" y="1348917"/>
                </a:cubicBezTo>
                <a:cubicBezTo>
                  <a:pt x="189421" y="1353324"/>
                  <a:pt x="198578" y="1348917"/>
                  <a:pt x="189421" y="1353324"/>
                </a:cubicBezTo>
                <a:cubicBezTo>
                  <a:pt x="174626" y="1346768"/>
                  <a:pt x="174626" y="1346768"/>
                  <a:pt x="184078" y="1342219"/>
                </a:cubicBezTo>
                <a:cubicBezTo>
                  <a:pt x="179352" y="1344494"/>
                  <a:pt x="179352" y="1344494"/>
                  <a:pt x="180534" y="1343925"/>
                </a:cubicBezTo>
                <a:lnTo>
                  <a:pt x="174626" y="1346768"/>
                </a:lnTo>
                <a:cubicBezTo>
                  <a:pt x="174626" y="1346768"/>
                  <a:pt x="169283" y="1335663"/>
                  <a:pt x="174626" y="1346768"/>
                </a:cubicBezTo>
                <a:cubicBezTo>
                  <a:pt x="160126" y="1340070"/>
                  <a:pt x="174626" y="1346768"/>
                  <a:pt x="160126" y="1340070"/>
                </a:cubicBezTo>
                <a:cubicBezTo>
                  <a:pt x="160126" y="1340070"/>
                  <a:pt x="161462" y="1342846"/>
                  <a:pt x="162130" y="1344234"/>
                </a:cubicBezTo>
                <a:lnTo>
                  <a:pt x="162275" y="1344536"/>
                </a:lnTo>
                <a:lnTo>
                  <a:pt x="163320" y="1346708"/>
                </a:lnTo>
                <a:lnTo>
                  <a:pt x="163215" y="1346489"/>
                </a:lnTo>
                <a:cubicBezTo>
                  <a:pt x="163465" y="1347010"/>
                  <a:pt x="164133" y="1348398"/>
                  <a:pt x="165469" y="1351174"/>
                </a:cubicBezTo>
                <a:lnTo>
                  <a:pt x="174626" y="1346768"/>
                </a:lnTo>
                <a:cubicBezTo>
                  <a:pt x="179969" y="1357872"/>
                  <a:pt x="189421" y="1353324"/>
                  <a:pt x="189421" y="1353324"/>
                </a:cubicBezTo>
                <a:lnTo>
                  <a:pt x="179969" y="1357872"/>
                </a:lnTo>
                <a:lnTo>
                  <a:pt x="170813" y="1362278"/>
                </a:lnTo>
                <a:cubicBezTo>
                  <a:pt x="161656" y="1366684"/>
                  <a:pt x="170813" y="1362278"/>
                  <a:pt x="161656" y="1366684"/>
                </a:cubicBezTo>
                <a:cubicBezTo>
                  <a:pt x="161656" y="1366684"/>
                  <a:pt x="160320" y="1363908"/>
                  <a:pt x="159652" y="1362520"/>
                </a:cubicBezTo>
                <a:lnTo>
                  <a:pt x="159550" y="1362307"/>
                </a:lnTo>
                <a:lnTo>
                  <a:pt x="158419" y="1359957"/>
                </a:lnTo>
                <a:lnTo>
                  <a:pt x="158567" y="1360265"/>
                </a:lnTo>
                <a:cubicBezTo>
                  <a:pt x="158317" y="1359744"/>
                  <a:pt x="157649" y="1358356"/>
                  <a:pt x="156313" y="1355580"/>
                </a:cubicBezTo>
                <a:lnTo>
                  <a:pt x="147156" y="1359986"/>
                </a:lnTo>
                <a:lnTo>
                  <a:pt x="137704" y="1364535"/>
                </a:lnTo>
                <a:cubicBezTo>
                  <a:pt x="147156" y="1359986"/>
                  <a:pt x="137704" y="1364535"/>
                  <a:pt x="132361" y="1353430"/>
                </a:cubicBezTo>
                <a:lnTo>
                  <a:pt x="126845" y="1341968"/>
                </a:lnTo>
                <a:lnTo>
                  <a:pt x="136297" y="1337420"/>
                </a:lnTo>
                <a:lnTo>
                  <a:pt x="130954" y="1326315"/>
                </a:lnTo>
                <a:cubicBezTo>
                  <a:pt x="140110" y="1321909"/>
                  <a:pt x="125610" y="1315211"/>
                  <a:pt x="125610" y="1315211"/>
                </a:cubicBezTo>
                <a:cubicBezTo>
                  <a:pt x="140110" y="1321909"/>
                  <a:pt x="134767" y="1310805"/>
                  <a:pt x="134767" y="1310805"/>
                </a:cubicBezTo>
                <a:cubicBezTo>
                  <a:pt x="129423" y="1299701"/>
                  <a:pt x="143924" y="1306399"/>
                  <a:pt x="138580" y="1295294"/>
                </a:cubicBezTo>
                <a:cubicBezTo>
                  <a:pt x="133237" y="1284190"/>
                  <a:pt x="138580" y="1295294"/>
                  <a:pt x="133237" y="1284190"/>
                </a:cubicBezTo>
                <a:lnTo>
                  <a:pt x="142393" y="1279784"/>
                </a:lnTo>
                <a:cubicBezTo>
                  <a:pt x="142393" y="1279784"/>
                  <a:pt x="142393" y="1279784"/>
                  <a:pt x="136878" y="1268321"/>
                </a:cubicBezTo>
                <a:cubicBezTo>
                  <a:pt x="151845" y="1275236"/>
                  <a:pt x="136878" y="1268321"/>
                  <a:pt x="146330" y="1263773"/>
                </a:cubicBezTo>
                <a:lnTo>
                  <a:pt x="140986" y="1252669"/>
                </a:lnTo>
                <a:cubicBezTo>
                  <a:pt x="144799" y="1237159"/>
                  <a:pt x="135643" y="1241565"/>
                  <a:pt x="144799" y="1237159"/>
                </a:cubicBezTo>
                <a:cubicBezTo>
                  <a:pt x="153956" y="1232752"/>
                  <a:pt x="139456" y="1226054"/>
                  <a:pt x="148613" y="1221648"/>
                </a:cubicBezTo>
                <a:cubicBezTo>
                  <a:pt x="148613" y="1221648"/>
                  <a:pt x="148613" y="1221648"/>
                  <a:pt x="143097" y="1210186"/>
                </a:cubicBezTo>
                <a:cubicBezTo>
                  <a:pt x="148613" y="1221648"/>
                  <a:pt x="148613" y="1221648"/>
                  <a:pt x="157769" y="1217242"/>
                </a:cubicBezTo>
                <a:lnTo>
                  <a:pt x="167221" y="1212694"/>
                </a:lnTo>
                <a:cubicBezTo>
                  <a:pt x="167221" y="1212694"/>
                  <a:pt x="167221" y="1212694"/>
                  <a:pt x="167889" y="1214082"/>
                </a:cubicBezTo>
                <a:lnTo>
                  <a:pt x="170352" y="1219200"/>
                </a:lnTo>
                <a:lnTo>
                  <a:pt x="172565" y="1223798"/>
                </a:lnTo>
                <a:cubicBezTo>
                  <a:pt x="172565" y="1223798"/>
                  <a:pt x="172565" y="1223798"/>
                  <a:pt x="181721" y="1219392"/>
                </a:cubicBezTo>
                <a:lnTo>
                  <a:pt x="172565" y="1223798"/>
                </a:lnTo>
                <a:lnTo>
                  <a:pt x="170381" y="1219259"/>
                </a:lnTo>
                <a:lnTo>
                  <a:pt x="167221" y="1212694"/>
                </a:lnTo>
                <a:cubicBezTo>
                  <a:pt x="161705" y="1201231"/>
                  <a:pt x="152253" y="1205779"/>
                  <a:pt x="152253" y="1205779"/>
                </a:cubicBezTo>
                <a:cubicBezTo>
                  <a:pt x="161705" y="1201231"/>
                  <a:pt x="152253" y="1205779"/>
                  <a:pt x="161705" y="1201231"/>
                </a:cubicBezTo>
                <a:lnTo>
                  <a:pt x="176378" y="1208287"/>
                </a:lnTo>
                <a:lnTo>
                  <a:pt x="185534" y="1203881"/>
                </a:lnTo>
                <a:cubicBezTo>
                  <a:pt x="194691" y="1199475"/>
                  <a:pt x="194691" y="1199475"/>
                  <a:pt x="194691" y="1199475"/>
                </a:cubicBezTo>
                <a:cubicBezTo>
                  <a:pt x="194691" y="1199475"/>
                  <a:pt x="194691" y="1199475"/>
                  <a:pt x="195359" y="1200863"/>
                </a:cubicBezTo>
                <a:lnTo>
                  <a:pt x="197863" y="1206066"/>
                </a:lnTo>
                <a:lnTo>
                  <a:pt x="197780" y="1205895"/>
                </a:lnTo>
                <a:cubicBezTo>
                  <a:pt x="198030" y="1206415"/>
                  <a:pt x="198698" y="1207803"/>
                  <a:pt x="200034" y="1210579"/>
                </a:cubicBezTo>
                <a:cubicBezTo>
                  <a:pt x="200034" y="1210579"/>
                  <a:pt x="198698" y="1207803"/>
                  <a:pt x="198030" y="1206415"/>
                </a:cubicBezTo>
                <a:lnTo>
                  <a:pt x="197885" y="1206113"/>
                </a:lnTo>
                <a:lnTo>
                  <a:pt x="194691" y="1199475"/>
                </a:lnTo>
                <a:cubicBezTo>
                  <a:pt x="194691" y="1199475"/>
                  <a:pt x="204143" y="1194927"/>
                  <a:pt x="209486" y="1206031"/>
                </a:cubicBezTo>
                <a:cubicBezTo>
                  <a:pt x="223986" y="1212729"/>
                  <a:pt x="223986" y="1212729"/>
                  <a:pt x="214830" y="1217135"/>
                </a:cubicBezTo>
                <a:cubicBezTo>
                  <a:pt x="214830" y="1217135"/>
                  <a:pt x="214830" y="1217135"/>
                  <a:pt x="223986" y="1212729"/>
                </a:cubicBezTo>
                <a:cubicBezTo>
                  <a:pt x="233143" y="1208323"/>
                  <a:pt x="223986" y="1212729"/>
                  <a:pt x="233143" y="1208323"/>
                </a:cubicBezTo>
                <a:cubicBezTo>
                  <a:pt x="223986" y="1212729"/>
                  <a:pt x="218643" y="1201625"/>
                  <a:pt x="223986" y="1212729"/>
                </a:cubicBezTo>
                <a:cubicBezTo>
                  <a:pt x="223986" y="1212729"/>
                  <a:pt x="222650" y="1209953"/>
                  <a:pt x="221982" y="1208565"/>
                </a:cubicBezTo>
                <a:lnTo>
                  <a:pt x="221837" y="1208263"/>
                </a:lnTo>
                <a:lnTo>
                  <a:pt x="218643" y="1201625"/>
                </a:lnTo>
                <a:cubicBezTo>
                  <a:pt x="227800" y="1197219"/>
                  <a:pt x="227800" y="1197219"/>
                  <a:pt x="227800" y="1197219"/>
                </a:cubicBezTo>
                <a:cubicBezTo>
                  <a:pt x="218643" y="1201625"/>
                  <a:pt x="218643" y="1201625"/>
                  <a:pt x="218643" y="1201625"/>
                </a:cubicBezTo>
                <a:lnTo>
                  <a:pt x="209486" y="1206031"/>
                </a:lnTo>
                <a:lnTo>
                  <a:pt x="204143" y="1194927"/>
                </a:lnTo>
                <a:cubicBezTo>
                  <a:pt x="213300" y="1190521"/>
                  <a:pt x="204143" y="1194927"/>
                  <a:pt x="198627" y="1183464"/>
                </a:cubicBezTo>
                <a:lnTo>
                  <a:pt x="207784" y="1179058"/>
                </a:lnTo>
                <a:lnTo>
                  <a:pt x="213300" y="1190521"/>
                </a:lnTo>
                <a:cubicBezTo>
                  <a:pt x="213300" y="1190521"/>
                  <a:pt x="213300" y="1190521"/>
                  <a:pt x="222456" y="1186114"/>
                </a:cubicBezTo>
                <a:lnTo>
                  <a:pt x="216940" y="1174652"/>
                </a:lnTo>
                <a:cubicBezTo>
                  <a:pt x="226097" y="1170246"/>
                  <a:pt x="226097" y="1170246"/>
                  <a:pt x="226097" y="1170246"/>
                </a:cubicBezTo>
                <a:lnTo>
                  <a:pt x="220754" y="1159141"/>
                </a:lnTo>
                <a:cubicBezTo>
                  <a:pt x="215410" y="1148037"/>
                  <a:pt x="206254" y="1152443"/>
                  <a:pt x="220754" y="1159141"/>
                </a:cubicBezTo>
                <a:lnTo>
                  <a:pt x="211597" y="1163548"/>
                </a:lnTo>
                <a:cubicBezTo>
                  <a:pt x="211597" y="1163548"/>
                  <a:pt x="211597" y="1163548"/>
                  <a:pt x="216940" y="1174652"/>
                </a:cubicBezTo>
                <a:cubicBezTo>
                  <a:pt x="207784" y="1179058"/>
                  <a:pt x="202440" y="1167954"/>
                  <a:pt x="207784" y="1179058"/>
                </a:cubicBezTo>
                <a:cubicBezTo>
                  <a:pt x="207784" y="1179058"/>
                  <a:pt x="207784" y="1179058"/>
                  <a:pt x="202440" y="1167954"/>
                </a:cubicBezTo>
                <a:lnTo>
                  <a:pt x="197097" y="1156850"/>
                </a:lnTo>
                <a:lnTo>
                  <a:pt x="191754" y="1145745"/>
                </a:lnTo>
                <a:cubicBezTo>
                  <a:pt x="191754" y="1145745"/>
                  <a:pt x="191754" y="1145745"/>
                  <a:pt x="200910" y="1141339"/>
                </a:cubicBezTo>
                <a:cubicBezTo>
                  <a:pt x="200910" y="1141339"/>
                  <a:pt x="200910" y="1141339"/>
                  <a:pt x="206254" y="1152443"/>
                </a:cubicBezTo>
                <a:cubicBezTo>
                  <a:pt x="215410" y="1148037"/>
                  <a:pt x="215410" y="1148037"/>
                  <a:pt x="200910" y="1141339"/>
                </a:cubicBezTo>
                <a:lnTo>
                  <a:pt x="195394" y="1129877"/>
                </a:lnTo>
                <a:cubicBezTo>
                  <a:pt x="195394" y="1129877"/>
                  <a:pt x="190051" y="1118773"/>
                  <a:pt x="180894" y="1123179"/>
                </a:cubicBezTo>
                <a:cubicBezTo>
                  <a:pt x="180894" y="1123179"/>
                  <a:pt x="180894" y="1123179"/>
                  <a:pt x="190051" y="1118773"/>
                </a:cubicBezTo>
                <a:cubicBezTo>
                  <a:pt x="190051" y="1118773"/>
                  <a:pt x="175551" y="1112074"/>
                  <a:pt x="184708" y="1107668"/>
                </a:cubicBezTo>
                <a:cubicBezTo>
                  <a:pt x="184708" y="1107668"/>
                  <a:pt x="184708" y="1107668"/>
                  <a:pt x="199208" y="1114366"/>
                </a:cubicBezTo>
                <a:lnTo>
                  <a:pt x="204551" y="1125471"/>
                </a:lnTo>
                <a:cubicBezTo>
                  <a:pt x="204551" y="1125471"/>
                  <a:pt x="204551" y="1125471"/>
                  <a:pt x="214003" y="1120922"/>
                </a:cubicBezTo>
                <a:lnTo>
                  <a:pt x="217330" y="1127836"/>
                </a:lnTo>
                <a:lnTo>
                  <a:pt x="217192" y="1127549"/>
                </a:lnTo>
                <a:cubicBezTo>
                  <a:pt x="217451" y="1128086"/>
                  <a:pt x="218140" y="1129519"/>
                  <a:pt x="219519" y="1132385"/>
                </a:cubicBezTo>
                <a:lnTo>
                  <a:pt x="210067" y="1136933"/>
                </a:lnTo>
                <a:cubicBezTo>
                  <a:pt x="215410" y="1148037"/>
                  <a:pt x="224862" y="1143489"/>
                  <a:pt x="224862" y="1143489"/>
                </a:cubicBezTo>
                <a:cubicBezTo>
                  <a:pt x="234019" y="1139083"/>
                  <a:pt x="234019" y="1139083"/>
                  <a:pt x="239362" y="1150187"/>
                </a:cubicBezTo>
                <a:lnTo>
                  <a:pt x="230206" y="1154593"/>
                </a:lnTo>
                <a:cubicBezTo>
                  <a:pt x="230206" y="1154593"/>
                  <a:pt x="230206" y="1154593"/>
                  <a:pt x="235549" y="1165697"/>
                </a:cubicBezTo>
                <a:lnTo>
                  <a:pt x="244706" y="1161291"/>
                </a:lnTo>
                <a:lnTo>
                  <a:pt x="239362" y="1150187"/>
                </a:lnTo>
                <a:lnTo>
                  <a:pt x="248519" y="1145781"/>
                </a:lnTo>
                <a:lnTo>
                  <a:pt x="234019" y="1139083"/>
                </a:lnTo>
                <a:lnTo>
                  <a:pt x="219519" y="1132385"/>
                </a:lnTo>
                <a:lnTo>
                  <a:pt x="228675" y="1127978"/>
                </a:lnTo>
                <a:cubicBezTo>
                  <a:pt x="223160" y="1116516"/>
                  <a:pt x="223160" y="1116516"/>
                  <a:pt x="223160" y="1116516"/>
                </a:cubicBezTo>
                <a:lnTo>
                  <a:pt x="232316" y="1112110"/>
                </a:lnTo>
                <a:cubicBezTo>
                  <a:pt x="241473" y="1107704"/>
                  <a:pt x="241473" y="1107704"/>
                  <a:pt x="241473" y="1107704"/>
                </a:cubicBezTo>
                <a:lnTo>
                  <a:pt x="236129" y="1096599"/>
                </a:lnTo>
                <a:cubicBezTo>
                  <a:pt x="221629" y="1089901"/>
                  <a:pt x="221629" y="1089901"/>
                  <a:pt x="221629" y="1089901"/>
                </a:cubicBezTo>
                <a:cubicBezTo>
                  <a:pt x="221629" y="1089901"/>
                  <a:pt x="221629" y="1089901"/>
                  <a:pt x="207129" y="1083203"/>
                </a:cubicBezTo>
                <a:cubicBezTo>
                  <a:pt x="216286" y="1078797"/>
                  <a:pt x="216286" y="1078797"/>
                  <a:pt x="216286" y="1078797"/>
                </a:cubicBezTo>
                <a:cubicBezTo>
                  <a:pt x="225443" y="1074391"/>
                  <a:pt x="225443" y="1074391"/>
                  <a:pt x="225443" y="1074391"/>
                </a:cubicBezTo>
                <a:cubicBezTo>
                  <a:pt x="225443" y="1074391"/>
                  <a:pt x="225443" y="1074391"/>
                  <a:pt x="219927" y="1062928"/>
                </a:cubicBezTo>
                <a:lnTo>
                  <a:pt x="229379" y="1058380"/>
                </a:lnTo>
                <a:cubicBezTo>
                  <a:pt x="238536" y="1053974"/>
                  <a:pt x="238536" y="1053974"/>
                  <a:pt x="244051" y="1065436"/>
                </a:cubicBezTo>
                <a:lnTo>
                  <a:pt x="234895" y="1069843"/>
                </a:lnTo>
                <a:cubicBezTo>
                  <a:pt x="234895" y="1069843"/>
                  <a:pt x="234895" y="1069843"/>
                  <a:pt x="244051" y="1065436"/>
                </a:cubicBezTo>
                <a:cubicBezTo>
                  <a:pt x="244051" y="1065436"/>
                  <a:pt x="244051" y="1065436"/>
                  <a:pt x="238536" y="1053974"/>
                </a:cubicBezTo>
                <a:cubicBezTo>
                  <a:pt x="247692" y="1049568"/>
                  <a:pt x="247692" y="1049568"/>
                  <a:pt x="253208" y="1061030"/>
                </a:cubicBezTo>
                <a:cubicBezTo>
                  <a:pt x="253208" y="1061030"/>
                  <a:pt x="253208" y="1061030"/>
                  <a:pt x="258551" y="1072134"/>
                </a:cubicBezTo>
                <a:lnTo>
                  <a:pt x="249395" y="1076541"/>
                </a:lnTo>
                <a:cubicBezTo>
                  <a:pt x="258551" y="1072134"/>
                  <a:pt x="258551" y="1072134"/>
                  <a:pt x="258551" y="1072134"/>
                </a:cubicBezTo>
                <a:cubicBezTo>
                  <a:pt x="258551" y="1072134"/>
                  <a:pt x="259887" y="1074910"/>
                  <a:pt x="260555" y="1076299"/>
                </a:cubicBezTo>
                <a:lnTo>
                  <a:pt x="260735" y="1076673"/>
                </a:lnTo>
                <a:lnTo>
                  <a:pt x="260806" y="1076819"/>
                </a:lnTo>
                <a:cubicBezTo>
                  <a:pt x="260555" y="1076299"/>
                  <a:pt x="259887" y="1074910"/>
                  <a:pt x="258551" y="1072134"/>
                </a:cubicBezTo>
                <a:cubicBezTo>
                  <a:pt x="267708" y="1067728"/>
                  <a:pt x="267708" y="1067728"/>
                  <a:pt x="267708" y="1067728"/>
                </a:cubicBezTo>
                <a:cubicBezTo>
                  <a:pt x="258551" y="1072134"/>
                  <a:pt x="267708" y="1067728"/>
                  <a:pt x="258551" y="1072134"/>
                </a:cubicBezTo>
                <a:cubicBezTo>
                  <a:pt x="258551" y="1072134"/>
                  <a:pt x="258551" y="1072134"/>
                  <a:pt x="253208" y="1061030"/>
                </a:cubicBezTo>
                <a:cubicBezTo>
                  <a:pt x="253208" y="1061030"/>
                  <a:pt x="253208" y="1061030"/>
                  <a:pt x="254353" y="1060479"/>
                </a:cubicBezTo>
                <a:lnTo>
                  <a:pt x="256693" y="1059353"/>
                </a:lnTo>
                <a:lnTo>
                  <a:pt x="261220" y="1057175"/>
                </a:lnTo>
                <a:cubicBezTo>
                  <a:pt x="262364" y="1056624"/>
                  <a:pt x="262364" y="1056624"/>
                  <a:pt x="262364" y="1056624"/>
                </a:cubicBezTo>
                <a:lnTo>
                  <a:pt x="256693" y="1059353"/>
                </a:lnTo>
                <a:lnTo>
                  <a:pt x="253208" y="1061030"/>
                </a:lnTo>
                <a:lnTo>
                  <a:pt x="247692" y="1049568"/>
                </a:lnTo>
                <a:lnTo>
                  <a:pt x="242349" y="1038464"/>
                </a:lnTo>
                <a:lnTo>
                  <a:pt x="233192" y="1042870"/>
                </a:lnTo>
                <a:cubicBezTo>
                  <a:pt x="227849" y="1031765"/>
                  <a:pt x="227849" y="1031765"/>
                  <a:pt x="227849" y="1031765"/>
                </a:cubicBezTo>
                <a:cubicBezTo>
                  <a:pt x="237005" y="1027359"/>
                  <a:pt x="237005" y="1027359"/>
                  <a:pt x="237005" y="1027359"/>
                </a:cubicBezTo>
                <a:lnTo>
                  <a:pt x="227849" y="1031765"/>
                </a:lnTo>
                <a:lnTo>
                  <a:pt x="222505" y="1020661"/>
                </a:lnTo>
                <a:cubicBezTo>
                  <a:pt x="231662" y="1016255"/>
                  <a:pt x="231662" y="1016255"/>
                  <a:pt x="231662" y="1016255"/>
                </a:cubicBezTo>
                <a:cubicBezTo>
                  <a:pt x="231662" y="1016255"/>
                  <a:pt x="230283" y="1013389"/>
                  <a:pt x="229594" y="1011957"/>
                </a:cubicBezTo>
                <a:lnTo>
                  <a:pt x="229562" y="1011891"/>
                </a:lnTo>
                <a:lnTo>
                  <a:pt x="229335" y="1011419"/>
                </a:lnTo>
                <a:cubicBezTo>
                  <a:pt x="229594" y="1011957"/>
                  <a:pt x="230283" y="1013389"/>
                  <a:pt x="231662" y="1016255"/>
                </a:cubicBezTo>
                <a:cubicBezTo>
                  <a:pt x="222505" y="1020661"/>
                  <a:pt x="231662" y="1016255"/>
                  <a:pt x="222505" y="1020661"/>
                </a:cubicBezTo>
                <a:cubicBezTo>
                  <a:pt x="207833" y="1013605"/>
                  <a:pt x="207833" y="1013605"/>
                  <a:pt x="207833" y="1013605"/>
                </a:cubicBezTo>
                <a:lnTo>
                  <a:pt x="211446" y="1011866"/>
                </a:lnTo>
                <a:lnTo>
                  <a:pt x="212412" y="1011402"/>
                </a:lnTo>
                <a:lnTo>
                  <a:pt x="213684" y="1010790"/>
                </a:lnTo>
                <a:lnTo>
                  <a:pt x="215845" y="1009750"/>
                </a:lnTo>
                <a:cubicBezTo>
                  <a:pt x="216990" y="1009199"/>
                  <a:pt x="216990" y="1009199"/>
                  <a:pt x="216990" y="1009199"/>
                </a:cubicBezTo>
                <a:cubicBezTo>
                  <a:pt x="216990" y="1009199"/>
                  <a:pt x="216990" y="1009199"/>
                  <a:pt x="218135" y="1008648"/>
                </a:cubicBezTo>
                <a:lnTo>
                  <a:pt x="219102" y="1008182"/>
                </a:lnTo>
                <a:lnTo>
                  <a:pt x="226146" y="1004793"/>
                </a:lnTo>
                <a:lnTo>
                  <a:pt x="235303" y="1000386"/>
                </a:lnTo>
                <a:cubicBezTo>
                  <a:pt x="244755" y="995838"/>
                  <a:pt x="229959" y="989282"/>
                  <a:pt x="229959" y="989282"/>
                </a:cubicBezTo>
                <a:cubicBezTo>
                  <a:pt x="229959" y="989282"/>
                  <a:pt x="229959" y="989282"/>
                  <a:pt x="239411" y="984734"/>
                </a:cubicBezTo>
                <a:lnTo>
                  <a:pt x="236174" y="978007"/>
                </a:lnTo>
                <a:lnTo>
                  <a:pt x="236322" y="978314"/>
                </a:lnTo>
                <a:cubicBezTo>
                  <a:pt x="236072" y="977794"/>
                  <a:pt x="235404" y="976406"/>
                  <a:pt x="234068" y="973630"/>
                </a:cubicBezTo>
                <a:cubicBezTo>
                  <a:pt x="238647" y="971427"/>
                  <a:pt x="238647" y="971427"/>
                  <a:pt x="238647" y="971427"/>
                </a:cubicBezTo>
                <a:lnTo>
                  <a:pt x="241226" y="970186"/>
                </a:lnTo>
                <a:lnTo>
                  <a:pt x="242080" y="969774"/>
                </a:lnTo>
                <a:cubicBezTo>
                  <a:pt x="243225" y="969223"/>
                  <a:pt x="243225" y="969223"/>
                  <a:pt x="243225" y="969223"/>
                </a:cubicBezTo>
                <a:lnTo>
                  <a:pt x="241226" y="970186"/>
                </a:lnTo>
                <a:lnTo>
                  <a:pt x="240563" y="970504"/>
                </a:lnTo>
                <a:lnTo>
                  <a:pt x="234068" y="973630"/>
                </a:lnTo>
                <a:lnTo>
                  <a:pt x="228725" y="962525"/>
                </a:lnTo>
                <a:cubicBezTo>
                  <a:pt x="237881" y="958119"/>
                  <a:pt x="237881" y="958119"/>
                  <a:pt x="237881" y="958119"/>
                </a:cubicBezTo>
                <a:lnTo>
                  <a:pt x="247038" y="953713"/>
                </a:lnTo>
                <a:cubicBezTo>
                  <a:pt x="241522" y="942251"/>
                  <a:pt x="241522" y="942251"/>
                  <a:pt x="241522" y="942251"/>
                </a:cubicBezTo>
                <a:lnTo>
                  <a:pt x="250679" y="937844"/>
                </a:lnTo>
                <a:lnTo>
                  <a:pt x="245335" y="926740"/>
                </a:lnTo>
                <a:lnTo>
                  <a:pt x="254787" y="922192"/>
                </a:lnTo>
                <a:cubicBezTo>
                  <a:pt x="254787" y="922192"/>
                  <a:pt x="254787" y="922192"/>
                  <a:pt x="256600" y="923029"/>
                </a:cubicBezTo>
                <a:lnTo>
                  <a:pt x="264530" y="926693"/>
                </a:lnTo>
                <a:lnTo>
                  <a:pt x="267475" y="928053"/>
                </a:lnTo>
                <a:cubicBezTo>
                  <a:pt x="269287" y="928890"/>
                  <a:pt x="269287" y="928890"/>
                  <a:pt x="269287" y="928890"/>
                </a:cubicBezTo>
                <a:lnTo>
                  <a:pt x="264530" y="926693"/>
                </a:lnTo>
                <a:lnTo>
                  <a:pt x="254787" y="922192"/>
                </a:lnTo>
                <a:cubicBezTo>
                  <a:pt x="254787" y="922192"/>
                  <a:pt x="254787" y="922192"/>
                  <a:pt x="239992" y="915636"/>
                </a:cubicBezTo>
                <a:lnTo>
                  <a:pt x="249444" y="911088"/>
                </a:lnTo>
                <a:cubicBezTo>
                  <a:pt x="249444" y="911088"/>
                  <a:pt x="254787" y="922192"/>
                  <a:pt x="249444" y="911088"/>
                </a:cubicBezTo>
                <a:lnTo>
                  <a:pt x="258600" y="906681"/>
                </a:lnTo>
                <a:cubicBezTo>
                  <a:pt x="258600" y="906681"/>
                  <a:pt x="258600" y="906681"/>
                  <a:pt x="253085" y="895219"/>
                </a:cubicBezTo>
                <a:lnTo>
                  <a:pt x="262241" y="890813"/>
                </a:lnTo>
                <a:cubicBezTo>
                  <a:pt x="247741" y="884115"/>
                  <a:pt x="256898" y="879709"/>
                  <a:pt x="256898" y="879709"/>
                </a:cubicBezTo>
                <a:cubicBezTo>
                  <a:pt x="266054" y="875302"/>
                  <a:pt x="266054" y="875302"/>
                  <a:pt x="271398" y="886407"/>
                </a:cubicBezTo>
                <a:cubicBezTo>
                  <a:pt x="271398" y="886407"/>
                  <a:pt x="271398" y="886407"/>
                  <a:pt x="266054" y="875302"/>
                </a:cubicBezTo>
                <a:cubicBezTo>
                  <a:pt x="266054" y="875302"/>
                  <a:pt x="266054" y="875302"/>
                  <a:pt x="256898" y="879709"/>
                </a:cubicBezTo>
                <a:cubicBezTo>
                  <a:pt x="256898" y="879709"/>
                  <a:pt x="266054" y="875302"/>
                  <a:pt x="260711" y="864198"/>
                </a:cubicBezTo>
                <a:lnTo>
                  <a:pt x="251554" y="868604"/>
                </a:lnTo>
                <a:lnTo>
                  <a:pt x="237054" y="861906"/>
                </a:lnTo>
                <a:lnTo>
                  <a:pt x="227898" y="866312"/>
                </a:lnTo>
                <a:cubicBezTo>
                  <a:pt x="227898" y="866312"/>
                  <a:pt x="227898" y="866312"/>
                  <a:pt x="227230" y="864924"/>
                </a:cubicBezTo>
                <a:lnTo>
                  <a:pt x="225290" y="860892"/>
                </a:lnTo>
                <a:lnTo>
                  <a:pt x="225227" y="860760"/>
                </a:lnTo>
                <a:cubicBezTo>
                  <a:pt x="225227" y="860760"/>
                  <a:pt x="225227" y="860760"/>
                  <a:pt x="224893" y="860066"/>
                </a:cubicBezTo>
                <a:lnTo>
                  <a:pt x="225290" y="860892"/>
                </a:lnTo>
                <a:lnTo>
                  <a:pt x="225436" y="861195"/>
                </a:lnTo>
                <a:lnTo>
                  <a:pt x="222555" y="855208"/>
                </a:lnTo>
                <a:cubicBezTo>
                  <a:pt x="222555" y="855208"/>
                  <a:pt x="222555" y="855208"/>
                  <a:pt x="231711" y="850802"/>
                </a:cubicBezTo>
                <a:cubicBezTo>
                  <a:pt x="237054" y="861906"/>
                  <a:pt x="246211" y="857500"/>
                  <a:pt x="246211" y="857500"/>
                </a:cubicBezTo>
                <a:cubicBezTo>
                  <a:pt x="246211" y="857500"/>
                  <a:pt x="251554" y="868604"/>
                  <a:pt x="246211" y="857500"/>
                </a:cubicBezTo>
                <a:lnTo>
                  <a:pt x="243017" y="850862"/>
                </a:lnTo>
                <a:lnTo>
                  <a:pt x="243122" y="851080"/>
                </a:lnTo>
                <a:cubicBezTo>
                  <a:pt x="242872" y="850560"/>
                  <a:pt x="242204" y="849172"/>
                  <a:pt x="240868" y="846396"/>
                </a:cubicBezTo>
                <a:cubicBezTo>
                  <a:pt x="240868" y="846396"/>
                  <a:pt x="240868" y="846396"/>
                  <a:pt x="250024" y="841990"/>
                </a:cubicBezTo>
                <a:cubicBezTo>
                  <a:pt x="250024" y="841990"/>
                  <a:pt x="250024" y="841990"/>
                  <a:pt x="255368" y="853094"/>
                </a:cubicBezTo>
                <a:lnTo>
                  <a:pt x="264820" y="848545"/>
                </a:lnTo>
                <a:lnTo>
                  <a:pt x="261649" y="841956"/>
                </a:lnTo>
                <a:lnTo>
                  <a:pt x="261731" y="842126"/>
                </a:lnTo>
                <a:cubicBezTo>
                  <a:pt x="261480" y="841605"/>
                  <a:pt x="260812" y="840217"/>
                  <a:pt x="259476" y="837441"/>
                </a:cubicBezTo>
                <a:lnTo>
                  <a:pt x="250024" y="841990"/>
                </a:lnTo>
                <a:cubicBezTo>
                  <a:pt x="250024" y="841990"/>
                  <a:pt x="250024" y="841990"/>
                  <a:pt x="244509" y="830527"/>
                </a:cubicBezTo>
                <a:cubicBezTo>
                  <a:pt x="244509" y="830527"/>
                  <a:pt x="244509" y="830527"/>
                  <a:pt x="253961" y="825979"/>
                </a:cubicBezTo>
                <a:cubicBezTo>
                  <a:pt x="253961" y="825979"/>
                  <a:pt x="244509" y="830527"/>
                  <a:pt x="239165" y="819423"/>
                </a:cubicBezTo>
                <a:lnTo>
                  <a:pt x="248617" y="814875"/>
                </a:lnTo>
                <a:cubicBezTo>
                  <a:pt x="257774" y="810468"/>
                  <a:pt x="248617" y="814875"/>
                  <a:pt x="257774" y="810468"/>
                </a:cubicBezTo>
                <a:lnTo>
                  <a:pt x="248617" y="814875"/>
                </a:lnTo>
                <a:lnTo>
                  <a:pt x="246468" y="810409"/>
                </a:lnTo>
                <a:lnTo>
                  <a:pt x="246488" y="810449"/>
                </a:lnTo>
                <a:lnTo>
                  <a:pt x="246517" y="810509"/>
                </a:lnTo>
                <a:lnTo>
                  <a:pt x="247949" y="813487"/>
                </a:lnTo>
                <a:lnTo>
                  <a:pt x="246613" y="810710"/>
                </a:lnTo>
                <a:lnTo>
                  <a:pt x="246517" y="810509"/>
                </a:lnTo>
                <a:lnTo>
                  <a:pt x="243274" y="803770"/>
                </a:lnTo>
                <a:lnTo>
                  <a:pt x="233822" y="808319"/>
                </a:lnTo>
                <a:lnTo>
                  <a:pt x="228478" y="797214"/>
                </a:lnTo>
                <a:cubicBezTo>
                  <a:pt x="219322" y="801621"/>
                  <a:pt x="228478" y="797214"/>
                  <a:pt x="219322" y="801621"/>
                </a:cubicBezTo>
                <a:cubicBezTo>
                  <a:pt x="219322" y="801621"/>
                  <a:pt x="219322" y="801621"/>
                  <a:pt x="213806" y="790158"/>
                </a:cubicBezTo>
                <a:lnTo>
                  <a:pt x="204649" y="794564"/>
                </a:lnTo>
                <a:cubicBezTo>
                  <a:pt x="213806" y="790158"/>
                  <a:pt x="199306" y="783460"/>
                  <a:pt x="199306" y="783460"/>
                </a:cubicBezTo>
                <a:cubicBezTo>
                  <a:pt x="199306" y="783460"/>
                  <a:pt x="199306" y="783460"/>
                  <a:pt x="190149" y="787866"/>
                </a:cubicBezTo>
                <a:lnTo>
                  <a:pt x="184806" y="776762"/>
                </a:lnTo>
                <a:lnTo>
                  <a:pt x="175354" y="781310"/>
                </a:lnTo>
                <a:cubicBezTo>
                  <a:pt x="175354" y="781310"/>
                  <a:pt x="175354" y="781310"/>
                  <a:pt x="170011" y="770206"/>
                </a:cubicBezTo>
                <a:lnTo>
                  <a:pt x="160854" y="774612"/>
                </a:lnTo>
                <a:cubicBezTo>
                  <a:pt x="164495" y="758744"/>
                  <a:pt x="160854" y="774612"/>
                  <a:pt x="155338" y="763150"/>
                </a:cubicBezTo>
                <a:cubicBezTo>
                  <a:pt x="146182" y="767556"/>
                  <a:pt x="140838" y="756452"/>
                  <a:pt x="140838" y="756452"/>
                </a:cubicBezTo>
                <a:lnTo>
                  <a:pt x="135495" y="745348"/>
                </a:lnTo>
                <a:cubicBezTo>
                  <a:pt x="126338" y="749754"/>
                  <a:pt x="135495" y="745348"/>
                  <a:pt x="126338" y="749754"/>
                </a:cubicBezTo>
                <a:cubicBezTo>
                  <a:pt x="126338" y="749754"/>
                  <a:pt x="125002" y="746978"/>
                  <a:pt x="124334" y="745590"/>
                </a:cubicBezTo>
                <a:lnTo>
                  <a:pt x="124209" y="745328"/>
                </a:lnTo>
                <a:lnTo>
                  <a:pt x="120995" y="738650"/>
                </a:lnTo>
                <a:cubicBezTo>
                  <a:pt x="120995" y="738650"/>
                  <a:pt x="120995" y="738650"/>
                  <a:pt x="111543" y="743198"/>
                </a:cubicBezTo>
                <a:lnTo>
                  <a:pt x="106027" y="731735"/>
                </a:lnTo>
                <a:cubicBezTo>
                  <a:pt x="106027" y="731735"/>
                  <a:pt x="106027" y="731735"/>
                  <a:pt x="96871" y="736142"/>
                </a:cubicBezTo>
                <a:lnTo>
                  <a:pt x="91527" y="725037"/>
                </a:lnTo>
                <a:cubicBezTo>
                  <a:pt x="91527" y="725037"/>
                  <a:pt x="90191" y="722261"/>
                  <a:pt x="89523" y="720873"/>
                </a:cubicBezTo>
                <a:lnTo>
                  <a:pt x="89378" y="720572"/>
                </a:lnTo>
                <a:lnTo>
                  <a:pt x="89189" y="720179"/>
                </a:lnTo>
                <a:cubicBezTo>
                  <a:pt x="88188" y="718097"/>
                  <a:pt x="90191" y="722261"/>
                  <a:pt x="86184" y="713933"/>
                </a:cubicBezTo>
                <a:lnTo>
                  <a:pt x="77027" y="718339"/>
                </a:lnTo>
                <a:cubicBezTo>
                  <a:pt x="77027" y="718339"/>
                  <a:pt x="77027" y="718339"/>
                  <a:pt x="71511" y="706877"/>
                </a:cubicBezTo>
                <a:lnTo>
                  <a:pt x="62355" y="711283"/>
                </a:lnTo>
                <a:cubicBezTo>
                  <a:pt x="66168" y="695773"/>
                  <a:pt x="66168" y="695773"/>
                  <a:pt x="57011" y="700179"/>
                </a:cubicBezTo>
                <a:lnTo>
                  <a:pt x="66168" y="695773"/>
                </a:lnTo>
                <a:cubicBezTo>
                  <a:pt x="60825" y="684668"/>
                  <a:pt x="66168" y="695773"/>
                  <a:pt x="57011" y="700179"/>
                </a:cubicBezTo>
                <a:lnTo>
                  <a:pt x="51668" y="689075"/>
                </a:lnTo>
                <a:cubicBezTo>
                  <a:pt x="57011" y="700179"/>
                  <a:pt x="51668" y="689075"/>
                  <a:pt x="60825" y="684668"/>
                </a:cubicBezTo>
                <a:cubicBezTo>
                  <a:pt x="60825" y="684668"/>
                  <a:pt x="60825" y="684668"/>
                  <a:pt x="55481" y="673564"/>
                </a:cubicBezTo>
                <a:cubicBezTo>
                  <a:pt x="55481" y="673564"/>
                  <a:pt x="55481" y="673564"/>
                  <a:pt x="50138" y="662460"/>
                </a:cubicBezTo>
                <a:lnTo>
                  <a:pt x="44622" y="650997"/>
                </a:lnTo>
                <a:cubicBezTo>
                  <a:pt x="44622" y="650997"/>
                  <a:pt x="44622" y="650997"/>
                  <a:pt x="39279" y="639893"/>
                </a:cubicBezTo>
                <a:cubicBezTo>
                  <a:pt x="48435" y="635487"/>
                  <a:pt x="48435" y="635487"/>
                  <a:pt x="53779" y="646591"/>
                </a:cubicBezTo>
                <a:lnTo>
                  <a:pt x="59294" y="658054"/>
                </a:lnTo>
                <a:cubicBezTo>
                  <a:pt x="64638" y="669158"/>
                  <a:pt x="73794" y="664752"/>
                  <a:pt x="68451" y="653647"/>
                </a:cubicBezTo>
                <a:cubicBezTo>
                  <a:pt x="62935" y="642185"/>
                  <a:pt x="62935" y="642185"/>
                  <a:pt x="62935" y="642185"/>
                </a:cubicBezTo>
                <a:cubicBezTo>
                  <a:pt x="62935" y="642185"/>
                  <a:pt x="62935" y="642185"/>
                  <a:pt x="72387" y="637637"/>
                </a:cubicBezTo>
                <a:lnTo>
                  <a:pt x="67044" y="626533"/>
                </a:lnTo>
                <a:lnTo>
                  <a:pt x="76200" y="622126"/>
                </a:lnTo>
                <a:lnTo>
                  <a:pt x="85357" y="617720"/>
                </a:lnTo>
                <a:lnTo>
                  <a:pt x="80014" y="606616"/>
                </a:lnTo>
                <a:cubicBezTo>
                  <a:pt x="80014" y="606616"/>
                  <a:pt x="80014" y="606616"/>
                  <a:pt x="74670" y="595512"/>
                </a:cubicBezTo>
                <a:cubicBezTo>
                  <a:pt x="74670" y="595512"/>
                  <a:pt x="74670" y="595512"/>
                  <a:pt x="80014" y="606616"/>
                </a:cubicBezTo>
                <a:cubicBezTo>
                  <a:pt x="70857" y="611022"/>
                  <a:pt x="70857" y="611022"/>
                  <a:pt x="70857" y="611022"/>
                </a:cubicBezTo>
                <a:lnTo>
                  <a:pt x="61700" y="615428"/>
                </a:lnTo>
                <a:lnTo>
                  <a:pt x="67044" y="626533"/>
                </a:lnTo>
                <a:lnTo>
                  <a:pt x="52248" y="619977"/>
                </a:lnTo>
                <a:cubicBezTo>
                  <a:pt x="52248" y="619977"/>
                  <a:pt x="52248" y="619977"/>
                  <a:pt x="43092" y="624383"/>
                </a:cubicBezTo>
                <a:lnTo>
                  <a:pt x="37748" y="613279"/>
                </a:lnTo>
                <a:lnTo>
                  <a:pt x="46905" y="608872"/>
                </a:lnTo>
                <a:lnTo>
                  <a:pt x="41389" y="597410"/>
                </a:lnTo>
                <a:lnTo>
                  <a:pt x="50841" y="592862"/>
                </a:lnTo>
                <a:cubicBezTo>
                  <a:pt x="50841" y="592862"/>
                  <a:pt x="50841" y="592862"/>
                  <a:pt x="45498" y="581757"/>
                </a:cubicBezTo>
                <a:lnTo>
                  <a:pt x="36046" y="586306"/>
                </a:lnTo>
                <a:cubicBezTo>
                  <a:pt x="36046" y="586306"/>
                  <a:pt x="36046" y="586306"/>
                  <a:pt x="41389" y="597410"/>
                </a:cubicBezTo>
                <a:lnTo>
                  <a:pt x="32233" y="601816"/>
                </a:lnTo>
                <a:cubicBezTo>
                  <a:pt x="32233" y="601816"/>
                  <a:pt x="32233" y="601816"/>
                  <a:pt x="37748" y="613279"/>
                </a:cubicBezTo>
                <a:cubicBezTo>
                  <a:pt x="37748" y="613279"/>
                  <a:pt x="37748" y="613279"/>
                  <a:pt x="43092" y="624383"/>
                </a:cubicBezTo>
                <a:cubicBezTo>
                  <a:pt x="33935" y="628789"/>
                  <a:pt x="28592" y="617685"/>
                  <a:pt x="28592" y="617685"/>
                </a:cubicBezTo>
                <a:cubicBezTo>
                  <a:pt x="23076" y="606222"/>
                  <a:pt x="23076" y="606222"/>
                  <a:pt x="23076" y="606222"/>
                </a:cubicBezTo>
                <a:lnTo>
                  <a:pt x="17733" y="595118"/>
                </a:lnTo>
                <a:cubicBezTo>
                  <a:pt x="17733" y="595118"/>
                  <a:pt x="17733" y="595118"/>
                  <a:pt x="12389" y="584014"/>
                </a:cubicBezTo>
                <a:lnTo>
                  <a:pt x="21546" y="579608"/>
                </a:lnTo>
                <a:lnTo>
                  <a:pt x="16202" y="568503"/>
                </a:lnTo>
                <a:lnTo>
                  <a:pt x="25359" y="564097"/>
                </a:lnTo>
                <a:cubicBezTo>
                  <a:pt x="25359" y="564097"/>
                  <a:pt x="25359" y="564097"/>
                  <a:pt x="30702" y="575201"/>
                </a:cubicBezTo>
                <a:cubicBezTo>
                  <a:pt x="30702" y="575201"/>
                  <a:pt x="30702" y="575201"/>
                  <a:pt x="40154" y="570653"/>
                </a:cubicBezTo>
                <a:lnTo>
                  <a:pt x="30702" y="575201"/>
                </a:lnTo>
                <a:lnTo>
                  <a:pt x="25359" y="564097"/>
                </a:lnTo>
                <a:lnTo>
                  <a:pt x="34811" y="559549"/>
                </a:lnTo>
                <a:cubicBezTo>
                  <a:pt x="25359" y="564097"/>
                  <a:pt x="19843" y="552635"/>
                  <a:pt x="19843" y="552635"/>
                </a:cubicBezTo>
                <a:cubicBezTo>
                  <a:pt x="19843" y="552635"/>
                  <a:pt x="19843" y="552635"/>
                  <a:pt x="29295" y="548086"/>
                </a:cubicBezTo>
                <a:lnTo>
                  <a:pt x="38452" y="543680"/>
                </a:lnTo>
                <a:cubicBezTo>
                  <a:pt x="29295" y="548086"/>
                  <a:pt x="29295" y="548086"/>
                  <a:pt x="23952" y="536982"/>
                </a:cubicBezTo>
                <a:lnTo>
                  <a:pt x="27765" y="521472"/>
                </a:lnTo>
                <a:cubicBezTo>
                  <a:pt x="33108" y="532576"/>
                  <a:pt x="42265" y="528170"/>
                  <a:pt x="36922" y="517066"/>
                </a:cubicBezTo>
                <a:cubicBezTo>
                  <a:pt x="36922" y="517066"/>
                  <a:pt x="36922" y="517066"/>
                  <a:pt x="42265" y="528170"/>
                </a:cubicBezTo>
                <a:lnTo>
                  <a:pt x="33108" y="532576"/>
                </a:lnTo>
                <a:cubicBezTo>
                  <a:pt x="38452" y="543680"/>
                  <a:pt x="47609" y="539274"/>
                  <a:pt x="47609" y="539274"/>
                </a:cubicBezTo>
                <a:cubicBezTo>
                  <a:pt x="53124" y="550737"/>
                  <a:pt x="43968" y="555143"/>
                  <a:pt x="43968" y="555143"/>
                </a:cubicBezTo>
                <a:lnTo>
                  <a:pt x="53124" y="550737"/>
                </a:lnTo>
                <a:cubicBezTo>
                  <a:pt x="53124" y="550737"/>
                  <a:pt x="53124" y="550737"/>
                  <a:pt x="47609" y="539274"/>
                </a:cubicBezTo>
                <a:lnTo>
                  <a:pt x="42265" y="528170"/>
                </a:lnTo>
                <a:lnTo>
                  <a:pt x="36922" y="517066"/>
                </a:lnTo>
                <a:lnTo>
                  <a:pt x="46078" y="512659"/>
                </a:lnTo>
                <a:cubicBezTo>
                  <a:pt x="36922" y="517066"/>
                  <a:pt x="51422" y="523764"/>
                  <a:pt x="51422" y="523764"/>
                </a:cubicBezTo>
                <a:lnTo>
                  <a:pt x="56765" y="534868"/>
                </a:lnTo>
                <a:lnTo>
                  <a:pt x="66217" y="530319"/>
                </a:lnTo>
                <a:lnTo>
                  <a:pt x="71733" y="541782"/>
                </a:lnTo>
                <a:lnTo>
                  <a:pt x="77076" y="552886"/>
                </a:lnTo>
                <a:lnTo>
                  <a:pt x="67624" y="557435"/>
                </a:lnTo>
                <a:lnTo>
                  <a:pt x="58468" y="561841"/>
                </a:lnTo>
                <a:lnTo>
                  <a:pt x="63811" y="572945"/>
                </a:lnTo>
                <a:lnTo>
                  <a:pt x="72968" y="568539"/>
                </a:lnTo>
                <a:lnTo>
                  <a:pt x="78311" y="579643"/>
                </a:lnTo>
                <a:cubicBezTo>
                  <a:pt x="78311" y="579643"/>
                  <a:pt x="78311" y="579643"/>
                  <a:pt x="72968" y="568539"/>
                </a:cubicBezTo>
                <a:lnTo>
                  <a:pt x="67624" y="557435"/>
                </a:lnTo>
                <a:cubicBezTo>
                  <a:pt x="77076" y="552886"/>
                  <a:pt x="72968" y="568539"/>
                  <a:pt x="82420" y="563990"/>
                </a:cubicBezTo>
                <a:lnTo>
                  <a:pt x="87763" y="575095"/>
                </a:lnTo>
                <a:cubicBezTo>
                  <a:pt x="87763" y="575095"/>
                  <a:pt x="87763" y="575095"/>
                  <a:pt x="96920" y="570689"/>
                </a:cubicBezTo>
                <a:lnTo>
                  <a:pt x="106076" y="566282"/>
                </a:lnTo>
                <a:cubicBezTo>
                  <a:pt x="96920" y="570689"/>
                  <a:pt x="106076" y="566282"/>
                  <a:pt x="100733" y="555178"/>
                </a:cubicBezTo>
                <a:lnTo>
                  <a:pt x="91576" y="559584"/>
                </a:lnTo>
                <a:cubicBezTo>
                  <a:pt x="91576" y="559584"/>
                  <a:pt x="82420" y="563990"/>
                  <a:pt x="77076" y="552886"/>
                </a:cubicBezTo>
                <a:cubicBezTo>
                  <a:pt x="77076" y="552886"/>
                  <a:pt x="77076" y="552886"/>
                  <a:pt x="71733" y="541782"/>
                </a:cubicBezTo>
                <a:cubicBezTo>
                  <a:pt x="71733" y="541782"/>
                  <a:pt x="80889" y="537376"/>
                  <a:pt x="66217" y="530319"/>
                </a:cubicBezTo>
                <a:cubicBezTo>
                  <a:pt x="66217" y="530319"/>
                  <a:pt x="66217" y="530319"/>
                  <a:pt x="75374" y="525913"/>
                </a:cubicBezTo>
                <a:lnTo>
                  <a:pt x="84530" y="521507"/>
                </a:lnTo>
                <a:cubicBezTo>
                  <a:pt x="84530" y="521507"/>
                  <a:pt x="84530" y="521507"/>
                  <a:pt x="79187" y="510403"/>
                </a:cubicBezTo>
                <a:cubicBezTo>
                  <a:pt x="79187" y="510403"/>
                  <a:pt x="79187" y="510403"/>
                  <a:pt x="73844" y="499299"/>
                </a:cubicBezTo>
                <a:cubicBezTo>
                  <a:pt x="64687" y="503705"/>
                  <a:pt x="73844" y="499299"/>
                  <a:pt x="79187" y="510403"/>
                </a:cubicBezTo>
                <a:lnTo>
                  <a:pt x="84530" y="521507"/>
                </a:lnTo>
                <a:cubicBezTo>
                  <a:pt x="75374" y="525913"/>
                  <a:pt x="75374" y="525913"/>
                  <a:pt x="75374" y="525913"/>
                </a:cubicBezTo>
                <a:lnTo>
                  <a:pt x="66217" y="530319"/>
                </a:lnTo>
                <a:lnTo>
                  <a:pt x="60874" y="519215"/>
                </a:lnTo>
                <a:lnTo>
                  <a:pt x="51422" y="523764"/>
                </a:lnTo>
                <a:lnTo>
                  <a:pt x="46078" y="512659"/>
                </a:lnTo>
                <a:cubicBezTo>
                  <a:pt x="46078" y="512659"/>
                  <a:pt x="46078" y="512659"/>
                  <a:pt x="40735" y="501555"/>
                </a:cubicBezTo>
                <a:cubicBezTo>
                  <a:pt x="40735" y="501555"/>
                  <a:pt x="40735" y="501555"/>
                  <a:pt x="35219" y="490093"/>
                </a:cubicBezTo>
                <a:cubicBezTo>
                  <a:pt x="40735" y="501555"/>
                  <a:pt x="50187" y="497007"/>
                  <a:pt x="50187" y="497007"/>
                </a:cubicBezTo>
                <a:lnTo>
                  <a:pt x="55530" y="508111"/>
                </a:lnTo>
                <a:lnTo>
                  <a:pt x="64687" y="503705"/>
                </a:lnTo>
                <a:cubicBezTo>
                  <a:pt x="64687" y="503705"/>
                  <a:pt x="64687" y="503705"/>
                  <a:pt x="59344" y="492601"/>
                </a:cubicBezTo>
                <a:cubicBezTo>
                  <a:pt x="50187" y="497007"/>
                  <a:pt x="50187" y="497007"/>
                  <a:pt x="44671" y="485544"/>
                </a:cubicBezTo>
                <a:cubicBezTo>
                  <a:pt x="44671" y="485544"/>
                  <a:pt x="44671" y="485544"/>
                  <a:pt x="53828" y="481138"/>
                </a:cubicBezTo>
                <a:cubicBezTo>
                  <a:pt x="53828" y="481138"/>
                  <a:pt x="44671" y="485544"/>
                  <a:pt x="48484" y="470034"/>
                </a:cubicBezTo>
                <a:cubicBezTo>
                  <a:pt x="57641" y="465628"/>
                  <a:pt x="57641" y="465628"/>
                  <a:pt x="52298" y="454524"/>
                </a:cubicBezTo>
                <a:lnTo>
                  <a:pt x="57641" y="465628"/>
                </a:lnTo>
                <a:lnTo>
                  <a:pt x="61454" y="450117"/>
                </a:lnTo>
                <a:cubicBezTo>
                  <a:pt x="61454" y="450117"/>
                  <a:pt x="61454" y="450117"/>
                  <a:pt x="66798" y="461222"/>
                </a:cubicBezTo>
                <a:cubicBezTo>
                  <a:pt x="66798" y="461222"/>
                  <a:pt x="66798" y="461222"/>
                  <a:pt x="72141" y="472326"/>
                </a:cubicBezTo>
                <a:cubicBezTo>
                  <a:pt x="62984" y="476732"/>
                  <a:pt x="62984" y="476732"/>
                  <a:pt x="62984" y="476732"/>
                </a:cubicBezTo>
                <a:lnTo>
                  <a:pt x="72141" y="472326"/>
                </a:lnTo>
                <a:cubicBezTo>
                  <a:pt x="77657" y="483788"/>
                  <a:pt x="77657" y="483788"/>
                  <a:pt x="77657" y="483788"/>
                </a:cubicBezTo>
                <a:cubicBezTo>
                  <a:pt x="72141" y="472326"/>
                  <a:pt x="72141" y="472326"/>
                  <a:pt x="72141" y="472326"/>
                </a:cubicBezTo>
                <a:cubicBezTo>
                  <a:pt x="76250" y="456673"/>
                  <a:pt x="76250" y="456673"/>
                  <a:pt x="66798" y="461222"/>
                </a:cubicBezTo>
                <a:cubicBezTo>
                  <a:pt x="66798" y="461222"/>
                  <a:pt x="66798" y="461222"/>
                  <a:pt x="61454" y="450117"/>
                </a:cubicBezTo>
                <a:cubicBezTo>
                  <a:pt x="70906" y="445569"/>
                  <a:pt x="70906" y="445569"/>
                  <a:pt x="80063" y="441163"/>
                </a:cubicBezTo>
                <a:lnTo>
                  <a:pt x="74719" y="430059"/>
                </a:lnTo>
                <a:lnTo>
                  <a:pt x="83876" y="425652"/>
                </a:lnTo>
                <a:cubicBezTo>
                  <a:pt x="83876" y="425652"/>
                  <a:pt x="83876" y="425652"/>
                  <a:pt x="93033" y="421246"/>
                </a:cubicBezTo>
                <a:lnTo>
                  <a:pt x="96969" y="405235"/>
                </a:lnTo>
                <a:cubicBezTo>
                  <a:pt x="96969" y="405235"/>
                  <a:pt x="91625" y="394131"/>
                  <a:pt x="100782" y="389725"/>
                </a:cubicBezTo>
                <a:lnTo>
                  <a:pt x="109939" y="385319"/>
                </a:lnTo>
                <a:lnTo>
                  <a:pt x="104595" y="374215"/>
                </a:lnTo>
                <a:cubicBezTo>
                  <a:pt x="104595" y="374215"/>
                  <a:pt x="104595" y="374215"/>
                  <a:pt x="103927" y="372827"/>
                </a:cubicBezTo>
                <a:lnTo>
                  <a:pt x="102099" y="369028"/>
                </a:lnTo>
                <a:lnTo>
                  <a:pt x="101924" y="368662"/>
                </a:lnTo>
                <a:lnTo>
                  <a:pt x="101710" y="368219"/>
                </a:lnTo>
                <a:lnTo>
                  <a:pt x="99252" y="363110"/>
                </a:lnTo>
                <a:lnTo>
                  <a:pt x="108408" y="358704"/>
                </a:lnTo>
                <a:lnTo>
                  <a:pt x="113752" y="369808"/>
                </a:lnTo>
                <a:lnTo>
                  <a:pt x="123204" y="365260"/>
                </a:lnTo>
                <a:cubicBezTo>
                  <a:pt x="123204" y="365260"/>
                  <a:pt x="123204" y="365260"/>
                  <a:pt x="117860" y="354156"/>
                </a:cubicBezTo>
                <a:cubicBezTo>
                  <a:pt x="112345" y="342693"/>
                  <a:pt x="102893" y="347242"/>
                  <a:pt x="112345" y="342693"/>
                </a:cubicBezTo>
                <a:lnTo>
                  <a:pt x="121501" y="338287"/>
                </a:lnTo>
                <a:lnTo>
                  <a:pt x="130658" y="333881"/>
                </a:lnTo>
                <a:cubicBezTo>
                  <a:pt x="121501" y="338287"/>
                  <a:pt x="121501" y="338287"/>
                  <a:pt x="121501" y="338287"/>
                </a:cubicBezTo>
                <a:lnTo>
                  <a:pt x="116158" y="327183"/>
                </a:lnTo>
                <a:lnTo>
                  <a:pt x="125314" y="322777"/>
                </a:lnTo>
                <a:lnTo>
                  <a:pt x="134471" y="318371"/>
                </a:lnTo>
                <a:lnTo>
                  <a:pt x="139814" y="329475"/>
                </a:lnTo>
                <a:cubicBezTo>
                  <a:pt x="130658" y="333881"/>
                  <a:pt x="136174" y="345343"/>
                  <a:pt x="136174" y="345343"/>
                </a:cubicBezTo>
                <a:lnTo>
                  <a:pt x="145330" y="340937"/>
                </a:lnTo>
                <a:cubicBezTo>
                  <a:pt x="145330" y="340937"/>
                  <a:pt x="145330" y="340937"/>
                  <a:pt x="150674" y="352042"/>
                </a:cubicBezTo>
                <a:lnTo>
                  <a:pt x="141517" y="356448"/>
                </a:lnTo>
                <a:lnTo>
                  <a:pt x="146860" y="367552"/>
                </a:lnTo>
                <a:cubicBezTo>
                  <a:pt x="146860" y="367552"/>
                  <a:pt x="146860" y="367552"/>
                  <a:pt x="152204" y="378656"/>
                </a:cubicBezTo>
                <a:lnTo>
                  <a:pt x="143047" y="383062"/>
                </a:lnTo>
                <a:cubicBezTo>
                  <a:pt x="133891" y="387469"/>
                  <a:pt x="133891" y="387469"/>
                  <a:pt x="133891" y="387469"/>
                </a:cubicBezTo>
                <a:cubicBezTo>
                  <a:pt x="133891" y="387469"/>
                  <a:pt x="133891" y="387469"/>
                  <a:pt x="137704" y="371958"/>
                </a:cubicBezTo>
                <a:cubicBezTo>
                  <a:pt x="128547" y="376364"/>
                  <a:pt x="137704" y="371958"/>
                  <a:pt x="128547" y="376364"/>
                </a:cubicBezTo>
                <a:lnTo>
                  <a:pt x="133891" y="387469"/>
                </a:lnTo>
                <a:cubicBezTo>
                  <a:pt x="143047" y="383062"/>
                  <a:pt x="143047" y="383062"/>
                  <a:pt x="143047" y="383062"/>
                </a:cubicBezTo>
                <a:cubicBezTo>
                  <a:pt x="143047" y="383062"/>
                  <a:pt x="139406" y="398931"/>
                  <a:pt x="148563" y="394525"/>
                </a:cubicBezTo>
                <a:lnTo>
                  <a:pt x="153906" y="405629"/>
                </a:lnTo>
                <a:cubicBezTo>
                  <a:pt x="153906" y="405629"/>
                  <a:pt x="153906" y="405629"/>
                  <a:pt x="163063" y="401223"/>
                </a:cubicBezTo>
                <a:cubicBezTo>
                  <a:pt x="168406" y="412327"/>
                  <a:pt x="168406" y="412327"/>
                  <a:pt x="172220" y="396817"/>
                </a:cubicBezTo>
                <a:lnTo>
                  <a:pt x="163063" y="401223"/>
                </a:lnTo>
                <a:lnTo>
                  <a:pt x="157720" y="390119"/>
                </a:lnTo>
                <a:cubicBezTo>
                  <a:pt x="157720" y="390119"/>
                  <a:pt x="157720" y="390119"/>
                  <a:pt x="152204" y="378656"/>
                </a:cubicBezTo>
                <a:cubicBezTo>
                  <a:pt x="146860" y="367552"/>
                  <a:pt x="146860" y="367552"/>
                  <a:pt x="156017" y="363146"/>
                </a:cubicBezTo>
                <a:lnTo>
                  <a:pt x="150674" y="352042"/>
                </a:lnTo>
                <a:cubicBezTo>
                  <a:pt x="150674" y="352042"/>
                  <a:pt x="160126" y="347493"/>
                  <a:pt x="154782" y="336389"/>
                </a:cubicBezTo>
                <a:cubicBezTo>
                  <a:pt x="154782" y="336389"/>
                  <a:pt x="154782" y="336389"/>
                  <a:pt x="160126" y="347493"/>
                </a:cubicBezTo>
                <a:lnTo>
                  <a:pt x="165469" y="358597"/>
                </a:lnTo>
                <a:cubicBezTo>
                  <a:pt x="165469" y="358597"/>
                  <a:pt x="165469" y="358597"/>
                  <a:pt x="170812" y="369702"/>
                </a:cubicBezTo>
                <a:cubicBezTo>
                  <a:pt x="170812" y="369702"/>
                  <a:pt x="170812" y="369702"/>
                  <a:pt x="161360" y="374250"/>
                </a:cubicBezTo>
                <a:cubicBezTo>
                  <a:pt x="161360" y="374250"/>
                  <a:pt x="161360" y="374250"/>
                  <a:pt x="166876" y="385712"/>
                </a:cubicBezTo>
                <a:lnTo>
                  <a:pt x="176328" y="381164"/>
                </a:lnTo>
                <a:lnTo>
                  <a:pt x="170812" y="369702"/>
                </a:lnTo>
                <a:cubicBezTo>
                  <a:pt x="165469" y="358597"/>
                  <a:pt x="174626" y="354191"/>
                  <a:pt x="174626" y="354191"/>
                </a:cubicBezTo>
                <a:cubicBezTo>
                  <a:pt x="174626" y="354191"/>
                  <a:pt x="174626" y="354191"/>
                  <a:pt x="169282" y="343087"/>
                </a:cubicBezTo>
                <a:cubicBezTo>
                  <a:pt x="178439" y="338681"/>
                  <a:pt x="169282" y="343087"/>
                  <a:pt x="178439" y="338681"/>
                </a:cubicBezTo>
                <a:cubicBezTo>
                  <a:pt x="178439" y="338681"/>
                  <a:pt x="178439" y="338681"/>
                  <a:pt x="179107" y="340069"/>
                </a:cubicBezTo>
                <a:lnTo>
                  <a:pt x="181633" y="345319"/>
                </a:lnTo>
                <a:lnTo>
                  <a:pt x="181528" y="345100"/>
                </a:lnTo>
                <a:cubicBezTo>
                  <a:pt x="181778" y="345621"/>
                  <a:pt x="182446" y="347009"/>
                  <a:pt x="183782" y="349785"/>
                </a:cubicBezTo>
                <a:lnTo>
                  <a:pt x="187595" y="334275"/>
                </a:lnTo>
                <a:cubicBezTo>
                  <a:pt x="187595" y="334275"/>
                  <a:pt x="187595" y="334275"/>
                  <a:pt x="182252" y="323170"/>
                </a:cubicBezTo>
                <a:cubicBezTo>
                  <a:pt x="182252" y="323170"/>
                  <a:pt x="182252" y="323170"/>
                  <a:pt x="173095" y="327577"/>
                </a:cubicBezTo>
                <a:cubicBezTo>
                  <a:pt x="182252" y="323170"/>
                  <a:pt x="173095" y="327577"/>
                  <a:pt x="167580" y="316114"/>
                </a:cubicBezTo>
                <a:lnTo>
                  <a:pt x="173095" y="327577"/>
                </a:lnTo>
                <a:cubicBezTo>
                  <a:pt x="167580" y="316114"/>
                  <a:pt x="163939" y="331983"/>
                  <a:pt x="158423" y="320520"/>
                </a:cubicBezTo>
                <a:cubicBezTo>
                  <a:pt x="158423" y="320520"/>
                  <a:pt x="158423" y="320520"/>
                  <a:pt x="153080" y="309416"/>
                </a:cubicBezTo>
                <a:cubicBezTo>
                  <a:pt x="153080" y="309416"/>
                  <a:pt x="153080" y="309416"/>
                  <a:pt x="147736" y="298312"/>
                </a:cubicBezTo>
                <a:lnTo>
                  <a:pt x="156893" y="293906"/>
                </a:lnTo>
                <a:cubicBezTo>
                  <a:pt x="153080" y="309416"/>
                  <a:pt x="162236" y="305010"/>
                  <a:pt x="162236" y="305010"/>
                </a:cubicBezTo>
                <a:cubicBezTo>
                  <a:pt x="167580" y="316114"/>
                  <a:pt x="167580" y="316114"/>
                  <a:pt x="176736" y="311708"/>
                </a:cubicBezTo>
                <a:lnTo>
                  <a:pt x="171393" y="300604"/>
                </a:lnTo>
                <a:cubicBezTo>
                  <a:pt x="171393" y="300604"/>
                  <a:pt x="171393" y="300604"/>
                  <a:pt x="180845" y="296055"/>
                </a:cubicBezTo>
                <a:cubicBezTo>
                  <a:pt x="180845" y="296055"/>
                  <a:pt x="180845" y="296055"/>
                  <a:pt x="186188" y="307160"/>
                </a:cubicBezTo>
                <a:cubicBezTo>
                  <a:pt x="186188" y="307160"/>
                  <a:pt x="186188" y="307160"/>
                  <a:pt x="195345" y="302753"/>
                </a:cubicBezTo>
                <a:lnTo>
                  <a:pt x="190001" y="291649"/>
                </a:lnTo>
                <a:cubicBezTo>
                  <a:pt x="184658" y="280545"/>
                  <a:pt x="190001" y="291649"/>
                  <a:pt x="184658" y="280545"/>
                </a:cubicBezTo>
                <a:lnTo>
                  <a:pt x="179142" y="269082"/>
                </a:lnTo>
                <a:lnTo>
                  <a:pt x="173799" y="257978"/>
                </a:lnTo>
                <a:lnTo>
                  <a:pt x="182956" y="253572"/>
                </a:lnTo>
                <a:lnTo>
                  <a:pt x="192112" y="249166"/>
                </a:lnTo>
                <a:lnTo>
                  <a:pt x="186769" y="238062"/>
                </a:lnTo>
                <a:cubicBezTo>
                  <a:pt x="196221" y="233513"/>
                  <a:pt x="186769" y="238062"/>
                  <a:pt x="196221" y="233513"/>
                </a:cubicBezTo>
                <a:cubicBezTo>
                  <a:pt x="196221" y="233513"/>
                  <a:pt x="205377" y="229107"/>
                  <a:pt x="210721" y="240211"/>
                </a:cubicBezTo>
                <a:cubicBezTo>
                  <a:pt x="216064" y="251316"/>
                  <a:pt x="216064" y="251316"/>
                  <a:pt x="225221" y="246909"/>
                </a:cubicBezTo>
                <a:lnTo>
                  <a:pt x="230737" y="258372"/>
                </a:lnTo>
                <a:lnTo>
                  <a:pt x="239893" y="253966"/>
                </a:lnTo>
                <a:lnTo>
                  <a:pt x="245236" y="265070"/>
                </a:lnTo>
                <a:cubicBezTo>
                  <a:pt x="250580" y="276174"/>
                  <a:pt x="250580" y="276174"/>
                  <a:pt x="260032" y="271626"/>
                </a:cubicBezTo>
                <a:lnTo>
                  <a:pt x="265548" y="283088"/>
                </a:lnTo>
                <a:lnTo>
                  <a:pt x="274704" y="278682"/>
                </a:lnTo>
                <a:lnTo>
                  <a:pt x="280048" y="289786"/>
                </a:lnTo>
                <a:cubicBezTo>
                  <a:pt x="280048" y="289786"/>
                  <a:pt x="289204" y="285380"/>
                  <a:pt x="294548" y="296484"/>
                </a:cubicBezTo>
                <a:lnTo>
                  <a:pt x="299891" y="307589"/>
                </a:lnTo>
                <a:cubicBezTo>
                  <a:pt x="299891" y="307589"/>
                  <a:pt x="299891" y="307589"/>
                  <a:pt x="309048" y="303182"/>
                </a:cubicBezTo>
                <a:cubicBezTo>
                  <a:pt x="309048" y="303182"/>
                  <a:pt x="309048" y="303182"/>
                  <a:pt x="314563" y="314645"/>
                </a:cubicBezTo>
                <a:cubicBezTo>
                  <a:pt x="314563" y="314645"/>
                  <a:pt x="314563" y="314645"/>
                  <a:pt x="324015" y="310097"/>
                </a:cubicBezTo>
                <a:lnTo>
                  <a:pt x="329359" y="321201"/>
                </a:lnTo>
                <a:cubicBezTo>
                  <a:pt x="334702" y="332305"/>
                  <a:pt x="343859" y="327899"/>
                  <a:pt x="343859" y="327899"/>
                </a:cubicBezTo>
                <a:cubicBezTo>
                  <a:pt x="353015" y="323493"/>
                  <a:pt x="349202" y="339003"/>
                  <a:pt x="358359" y="334597"/>
                </a:cubicBezTo>
                <a:cubicBezTo>
                  <a:pt x="358359" y="334597"/>
                  <a:pt x="358359" y="334597"/>
                  <a:pt x="363875" y="346059"/>
                </a:cubicBezTo>
                <a:cubicBezTo>
                  <a:pt x="361586" y="347161"/>
                  <a:pt x="360775" y="348406"/>
                  <a:pt x="360763" y="349480"/>
                </a:cubicBezTo>
                <a:lnTo>
                  <a:pt x="361029" y="349858"/>
                </a:lnTo>
                <a:lnTo>
                  <a:pt x="357866" y="354079"/>
                </a:lnTo>
                <a:cubicBezTo>
                  <a:pt x="356054" y="353242"/>
                  <a:pt x="354718" y="350466"/>
                  <a:pt x="354718" y="350466"/>
                </a:cubicBezTo>
                <a:cubicBezTo>
                  <a:pt x="357390" y="356018"/>
                  <a:pt x="357390" y="356018"/>
                  <a:pt x="357866" y="354079"/>
                </a:cubicBezTo>
                <a:cubicBezTo>
                  <a:pt x="358773" y="354498"/>
                  <a:pt x="359798" y="354431"/>
                  <a:pt x="360835" y="353291"/>
                </a:cubicBezTo>
                <a:lnTo>
                  <a:pt x="361810" y="350972"/>
                </a:lnTo>
                <a:lnTo>
                  <a:pt x="362445" y="351876"/>
                </a:lnTo>
                <a:cubicBezTo>
                  <a:pt x="364257" y="352713"/>
                  <a:pt x="366547" y="351612"/>
                  <a:pt x="363875" y="346059"/>
                </a:cubicBezTo>
                <a:cubicBezTo>
                  <a:pt x="363875" y="346059"/>
                  <a:pt x="363875" y="346059"/>
                  <a:pt x="369218" y="357164"/>
                </a:cubicBezTo>
                <a:lnTo>
                  <a:pt x="363875" y="346059"/>
                </a:lnTo>
                <a:lnTo>
                  <a:pt x="373031" y="341653"/>
                </a:lnTo>
                <a:cubicBezTo>
                  <a:pt x="378375" y="352757"/>
                  <a:pt x="378375" y="352757"/>
                  <a:pt x="387531" y="348351"/>
                </a:cubicBezTo>
                <a:lnTo>
                  <a:pt x="392875" y="359455"/>
                </a:lnTo>
                <a:cubicBezTo>
                  <a:pt x="402327" y="354907"/>
                  <a:pt x="402327" y="354907"/>
                  <a:pt x="407670" y="366011"/>
                </a:cubicBezTo>
                <a:cubicBezTo>
                  <a:pt x="407670" y="366011"/>
                  <a:pt x="416827" y="361605"/>
                  <a:pt x="422342" y="373068"/>
                </a:cubicBezTo>
                <a:lnTo>
                  <a:pt x="413186" y="377474"/>
                </a:lnTo>
                <a:cubicBezTo>
                  <a:pt x="422342" y="373068"/>
                  <a:pt x="413186" y="377474"/>
                  <a:pt x="422342" y="373068"/>
                </a:cubicBezTo>
                <a:cubicBezTo>
                  <a:pt x="418529" y="388578"/>
                  <a:pt x="422342" y="373068"/>
                  <a:pt x="418529" y="388578"/>
                </a:cubicBezTo>
                <a:lnTo>
                  <a:pt x="409077" y="393126"/>
                </a:lnTo>
                <a:cubicBezTo>
                  <a:pt x="418529" y="388578"/>
                  <a:pt x="409077" y="393126"/>
                  <a:pt x="414421" y="404231"/>
                </a:cubicBezTo>
                <a:lnTo>
                  <a:pt x="423872" y="399682"/>
                </a:lnTo>
                <a:lnTo>
                  <a:pt x="420658" y="393004"/>
                </a:lnTo>
                <a:lnTo>
                  <a:pt x="420783" y="393263"/>
                </a:lnTo>
                <a:cubicBezTo>
                  <a:pt x="420533" y="392742"/>
                  <a:pt x="419865" y="391354"/>
                  <a:pt x="418529" y="388578"/>
                </a:cubicBezTo>
                <a:cubicBezTo>
                  <a:pt x="418529" y="388578"/>
                  <a:pt x="423872" y="399682"/>
                  <a:pt x="427686" y="384172"/>
                </a:cubicBezTo>
                <a:cubicBezTo>
                  <a:pt x="427686" y="384172"/>
                  <a:pt x="427686" y="384172"/>
                  <a:pt x="428354" y="385560"/>
                </a:cubicBezTo>
                <a:lnTo>
                  <a:pt x="429802" y="388568"/>
                </a:lnTo>
                <a:lnTo>
                  <a:pt x="433029" y="395276"/>
                </a:lnTo>
                <a:lnTo>
                  <a:pt x="442186" y="390870"/>
                </a:lnTo>
                <a:cubicBezTo>
                  <a:pt x="442186" y="390870"/>
                  <a:pt x="447529" y="401974"/>
                  <a:pt x="438372" y="406380"/>
                </a:cubicBezTo>
                <a:cubicBezTo>
                  <a:pt x="429216" y="410787"/>
                  <a:pt x="438372" y="406380"/>
                  <a:pt x="429216" y="410787"/>
                </a:cubicBezTo>
                <a:cubicBezTo>
                  <a:pt x="429216" y="410787"/>
                  <a:pt x="429216" y="410787"/>
                  <a:pt x="434732" y="422249"/>
                </a:cubicBezTo>
                <a:lnTo>
                  <a:pt x="443888" y="417843"/>
                </a:lnTo>
                <a:cubicBezTo>
                  <a:pt x="453045" y="413437"/>
                  <a:pt x="453045" y="413437"/>
                  <a:pt x="458388" y="424541"/>
                </a:cubicBezTo>
                <a:lnTo>
                  <a:pt x="449232" y="428947"/>
                </a:lnTo>
                <a:cubicBezTo>
                  <a:pt x="440075" y="433353"/>
                  <a:pt x="440075" y="433353"/>
                  <a:pt x="440075" y="433353"/>
                </a:cubicBezTo>
                <a:lnTo>
                  <a:pt x="430623" y="437902"/>
                </a:lnTo>
                <a:lnTo>
                  <a:pt x="435966" y="449006"/>
                </a:lnTo>
                <a:lnTo>
                  <a:pt x="426810" y="453412"/>
                </a:lnTo>
                <a:cubicBezTo>
                  <a:pt x="426810" y="453412"/>
                  <a:pt x="426810" y="453412"/>
                  <a:pt x="432153" y="464516"/>
                </a:cubicBezTo>
                <a:cubicBezTo>
                  <a:pt x="432153" y="464516"/>
                  <a:pt x="432153" y="464516"/>
                  <a:pt x="422997" y="468922"/>
                </a:cubicBezTo>
                <a:cubicBezTo>
                  <a:pt x="422997" y="468922"/>
                  <a:pt x="428512" y="480385"/>
                  <a:pt x="422997" y="468922"/>
                </a:cubicBezTo>
                <a:lnTo>
                  <a:pt x="428512" y="480385"/>
                </a:lnTo>
                <a:cubicBezTo>
                  <a:pt x="428512" y="480385"/>
                  <a:pt x="428512" y="480385"/>
                  <a:pt x="437669" y="475979"/>
                </a:cubicBezTo>
                <a:lnTo>
                  <a:pt x="443012" y="487083"/>
                </a:lnTo>
                <a:lnTo>
                  <a:pt x="452169" y="482677"/>
                </a:lnTo>
                <a:cubicBezTo>
                  <a:pt x="452169" y="482677"/>
                  <a:pt x="452169" y="482677"/>
                  <a:pt x="461621" y="478128"/>
                </a:cubicBezTo>
                <a:lnTo>
                  <a:pt x="456278" y="467024"/>
                </a:lnTo>
                <a:lnTo>
                  <a:pt x="450762" y="455562"/>
                </a:lnTo>
                <a:cubicBezTo>
                  <a:pt x="454575" y="440051"/>
                  <a:pt x="454575" y="440051"/>
                  <a:pt x="459918" y="451156"/>
                </a:cubicBezTo>
                <a:cubicBezTo>
                  <a:pt x="459918" y="451156"/>
                  <a:pt x="459918" y="451156"/>
                  <a:pt x="465434" y="462618"/>
                </a:cubicBezTo>
                <a:cubicBezTo>
                  <a:pt x="465434" y="462618"/>
                  <a:pt x="465434" y="462618"/>
                  <a:pt x="474591" y="458212"/>
                </a:cubicBezTo>
                <a:lnTo>
                  <a:pt x="469075" y="446749"/>
                </a:lnTo>
                <a:cubicBezTo>
                  <a:pt x="469075" y="446749"/>
                  <a:pt x="469075" y="446749"/>
                  <a:pt x="478232" y="442343"/>
                </a:cubicBezTo>
                <a:cubicBezTo>
                  <a:pt x="483747" y="453806"/>
                  <a:pt x="483747" y="453806"/>
                  <a:pt x="483747" y="453806"/>
                </a:cubicBezTo>
                <a:cubicBezTo>
                  <a:pt x="483747" y="453806"/>
                  <a:pt x="485083" y="456582"/>
                  <a:pt x="485751" y="457970"/>
                </a:cubicBezTo>
                <a:lnTo>
                  <a:pt x="485893" y="458264"/>
                </a:lnTo>
                <a:lnTo>
                  <a:pt x="486002" y="458490"/>
                </a:lnTo>
                <a:cubicBezTo>
                  <a:pt x="485751" y="457970"/>
                  <a:pt x="485083" y="456582"/>
                  <a:pt x="483747" y="453806"/>
                </a:cubicBezTo>
                <a:lnTo>
                  <a:pt x="478232" y="442343"/>
                </a:lnTo>
                <a:cubicBezTo>
                  <a:pt x="472888" y="431239"/>
                  <a:pt x="472888" y="431239"/>
                  <a:pt x="472888" y="431239"/>
                </a:cubicBezTo>
                <a:lnTo>
                  <a:pt x="470462" y="426197"/>
                </a:lnTo>
                <a:lnTo>
                  <a:pt x="470217" y="425687"/>
                </a:lnTo>
                <a:cubicBezTo>
                  <a:pt x="470217" y="425687"/>
                  <a:pt x="470217" y="425687"/>
                  <a:pt x="467545" y="420135"/>
                </a:cubicBezTo>
                <a:lnTo>
                  <a:pt x="476997" y="415586"/>
                </a:lnTo>
                <a:lnTo>
                  <a:pt x="471653" y="404482"/>
                </a:lnTo>
                <a:lnTo>
                  <a:pt x="480810" y="400076"/>
                </a:lnTo>
                <a:cubicBezTo>
                  <a:pt x="480810" y="400076"/>
                  <a:pt x="484435" y="401750"/>
                  <a:pt x="489242" y="402856"/>
                </a:cubicBezTo>
                <a:lnTo>
                  <a:pt x="493345" y="402690"/>
                </a:lnTo>
                <a:lnTo>
                  <a:pt x="495310" y="406774"/>
                </a:lnTo>
                <a:lnTo>
                  <a:pt x="504762" y="402226"/>
                </a:lnTo>
                <a:cubicBezTo>
                  <a:pt x="519262" y="408924"/>
                  <a:pt x="519262" y="408924"/>
                  <a:pt x="519262" y="408924"/>
                </a:cubicBezTo>
                <a:cubicBezTo>
                  <a:pt x="519262" y="408924"/>
                  <a:pt x="519262" y="408924"/>
                  <a:pt x="524605" y="420028"/>
                </a:cubicBezTo>
                <a:cubicBezTo>
                  <a:pt x="515449" y="424434"/>
                  <a:pt x="524605" y="420028"/>
                  <a:pt x="515449" y="424434"/>
                </a:cubicBezTo>
                <a:lnTo>
                  <a:pt x="510105" y="413330"/>
                </a:lnTo>
                <a:lnTo>
                  <a:pt x="500653" y="417878"/>
                </a:lnTo>
                <a:cubicBezTo>
                  <a:pt x="495310" y="406774"/>
                  <a:pt x="486153" y="411180"/>
                  <a:pt x="491497" y="422284"/>
                </a:cubicBezTo>
                <a:cubicBezTo>
                  <a:pt x="491497" y="422284"/>
                  <a:pt x="491497" y="422284"/>
                  <a:pt x="486153" y="411180"/>
                </a:cubicBezTo>
                <a:cubicBezTo>
                  <a:pt x="476997" y="415586"/>
                  <a:pt x="482340" y="426691"/>
                  <a:pt x="482340" y="426691"/>
                </a:cubicBezTo>
                <a:lnTo>
                  <a:pt x="487684" y="437795"/>
                </a:lnTo>
                <a:cubicBezTo>
                  <a:pt x="493199" y="449257"/>
                  <a:pt x="493199" y="449257"/>
                  <a:pt x="493199" y="449257"/>
                </a:cubicBezTo>
                <a:lnTo>
                  <a:pt x="507699" y="455955"/>
                </a:lnTo>
                <a:lnTo>
                  <a:pt x="498543" y="460362"/>
                </a:lnTo>
                <a:lnTo>
                  <a:pt x="503886" y="471466"/>
                </a:lnTo>
                <a:cubicBezTo>
                  <a:pt x="503886" y="471466"/>
                  <a:pt x="503886" y="471466"/>
                  <a:pt x="498543" y="460362"/>
                </a:cubicBezTo>
                <a:cubicBezTo>
                  <a:pt x="503886" y="471466"/>
                  <a:pt x="503886" y="471466"/>
                  <a:pt x="513043" y="467060"/>
                </a:cubicBezTo>
                <a:cubicBezTo>
                  <a:pt x="513043" y="467060"/>
                  <a:pt x="513043" y="467060"/>
                  <a:pt x="498543" y="460362"/>
                </a:cubicBezTo>
                <a:cubicBezTo>
                  <a:pt x="507699" y="455955"/>
                  <a:pt x="507699" y="455955"/>
                  <a:pt x="507699" y="455955"/>
                </a:cubicBezTo>
                <a:cubicBezTo>
                  <a:pt x="516856" y="451549"/>
                  <a:pt x="516856" y="451549"/>
                  <a:pt x="516856" y="451549"/>
                </a:cubicBezTo>
                <a:cubicBezTo>
                  <a:pt x="507699" y="455955"/>
                  <a:pt x="516856" y="451549"/>
                  <a:pt x="507699" y="455955"/>
                </a:cubicBezTo>
                <a:cubicBezTo>
                  <a:pt x="507699" y="455955"/>
                  <a:pt x="507699" y="455955"/>
                  <a:pt x="502356" y="444851"/>
                </a:cubicBezTo>
                <a:cubicBezTo>
                  <a:pt x="511513" y="440445"/>
                  <a:pt x="511513" y="440445"/>
                  <a:pt x="511513" y="440445"/>
                </a:cubicBezTo>
                <a:cubicBezTo>
                  <a:pt x="526308" y="447001"/>
                  <a:pt x="526308" y="447001"/>
                  <a:pt x="526308" y="447001"/>
                </a:cubicBezTo>
                <a:cubicBezTo>
                  <a:pt x="520965" y="435897"/>
                  <a:pt x="511513" y="440445"/>
                  <a:pt x="511513" y="440445"/>
                </a:cubicBezTo>
                <a:lnTo>
                  <a:pt x="505997" y="428983"/>
                </a:lnTo>
                <a:cubicBezTo>
                  <a:pt x="511513" y="440445"/>
                  <a:pt x="505997" y="428983"/>
                  <a:pt x="505997" y="428983"/>
                </a:cubicBezTo>
                <a:cubicBezTo>
                  <a:pt x="505997" y="428983"/>
                  <a:pt x="505997" y="428983"/>
                  <a:pt x="515449" y="424434"/>
                </a:cubicBezTo>
                <a:cubicBezTo>
                  <a:pt x="515449" y="424434"/>
                  <a:pt x="515449" y="424434"/>
                  <a:pt x="520965" y="435897"/>
                </a:cubicBezTo>
                <a:cubicBezTo>
                  <a:pt x="520965" y="435897"/>
                  <a:pt x="520965" y="435897"/>
                  <a:pt x="530121" y="431490"/>
                </a:cubicBezTo>
                <a:cubicBezTo>
                  <a:pt x="530121" y="431490"/>
                  <a:pt x="530121" y="431490"/>
                  <a:pt x="529432" y="430058"/>
                </a:cubicBezTo>
                <a:lnTo>
                  <a:pt x="526712" y="424406"/>
                </a:lnTo>
                <a:lnTo>
                  <a:pt x="526932" y="424864"/>
                </a:lnTo>
                <a:cubicBezTo>
                  <a:pt x="526674" y="424326"/>
                  <a:pt x="525984" y="422894"/>
                  <a:pt x="524605" y="420028"/>
                </a:cubicBezTo>
                <a:cubicBezTo>
                  <a:pt x="524605" y="420028"/>
                  <a:pt x="524605" y="420028"/>
                  <a:pt x="533762" y="415622"/>
                </a:cubicBezTo>
                <a:cubicBezTo>
                  <a:pt x="528419" y="404518"/>
                  <a:pt x="528419" y="404518"/>
                  <a:pt x="519262" y="408924"/>
                </a:cubicBezTo>
                <a:cubicBezTo>
                  <a:pt x="519262" y="408924"/>
                  <a:pt x="519262" y="408924"/>
                  <a:pt x="528419" y="404518"/>
                </a:cubicBezTo>
                <a:lnTo>
                  <a:pt x="542919" y="411216"/>
                </a:lnTo>
                <a:lnTo>
                  <a:pt x="537575" y="400111"/>
                </a:lnTo>
                <a:cubicBezTo>
                  <a:pt x="542919" y="411216"/>
                  <a:pt x="528419" y="404518"/>
                  <a:pt x="528419" y="404518"/>
                </a:cubicBezTo>
                <a:lnTo>
                  <a:pt x="523075" y="393413"/>
                </a:lnTo>
                <a:lnTo>
                  <a:pt x="513919" y="397820"/>
                </a:lnTo>
                <a:lnTo>
                  <a:pt x="504762" y="402226"/>
                </a:lnTo>
                <a:lnTo>
                  <a:pt x="493345" y="402690"/>
                </a:lnTo>
                <a:lnTo>
                  <a:pt x="489967" y="395670"/>
                </a:lnTo>
                <a:lnTo>
                  <a:pt x="499419" y="391121"/>
                </a:lnTo>
                <a:cubicBezTo>
                  <a:pt x="499419" y="391121"/>
                  <a:pt x="499419" y="391121"/>
                  <a:pt x="508575" y="386715"/>
                </a:cubicBezTo>
                <a:lnTo>
                  <a:pt x="493903" y="379659"/>
                </a:lnTo>
                <a:lnTo>
                  <a:pt x="503059" y="375253"/>
                </a:lnTo>
                <a:cubicBezTo>
                  <a:pt x="503059" y="375253"/>
                  <a:pt x="503059" y="375253"/>
                  <a:pt x="512216" y="370847"/>
                </a:cubicBezTo>
                <a:lnTo>
                  <a:pt x="517732" y="382309"/>
                </a:lnTo>
                <a:lnTo>
                  <a:pt x="526888" y="377903"/>
                </a:lnTo>
                <a:cubicBezTo>
                  <a:pt x="526888" y="377903"/>
                  <a:pt x="526888" y="377903"/>
                  <a:pt x="532232" y="389007"/>
                </a:cubicBezTo>
                <a:cubicBezTo>
                  <a:pt x="532232" y="389007"/>
                  <a:pt x="532232" y="389007"/>
                  <a:pt x="541684" y="384459"/>
                </a:cubicBezTo>
                <a:lnTo>
                  <a:pt x="550840" y="380053"/>
                </a:lnTo>
                <a:lnTo>
                  <a:pt x="559997" y="375646"/>
                </a:lnTo>
                <a:cubicBezTo>
                  <a:pt x="550840" y="380053"/>
                  <a:pt x="550840" y="380053"/>
                  <a:pt x="550840" y="380053"/>
                </a:cubicBezTo>
                <a:cubicBezTo>
                  <a:pt x="550840" y="380053"/>
                  <a:pt x="545497" y="368948"/>
                  <a:pt x="536340" y="373355"/>
                </a:cubicBezTo>
                <a:cubicBezTo>
                  <a:pt x="536340" y="373355"/>
                  <a:pt x="536340" y="373355"/>
                  <a:pt x="545497" y="368948"/>
                </a:cubicBezTo>
                <a:cubicBezTo>
                  <a:pt x="545497" y="368948"/>
                  <a:pt x="545497" y="368948"/>
                  <a:pt x="539981" y="357486"/>
                </a:cubicBezTo>
                <a:lnTo>
                  <a:pt x="530825" y="361892"/>
                </a:lnTo>
                <a:lnTo>
                  <a:pt x="521373" y="366440"/>
                </a:lnTo>
                <a:lnTo>
                  <a:pt x="519189" y="361902"/>
                </a:lnTo>
                <a:lnTo>
                  <a:pt x="519230" y="361987"/>
                </a:lnTo>
                <a:lnTo>
                  <a:pt x="520705" y="365052"/>
                </a:lnTo>
                <a:lnTo>
                  <a:pt x="519369" y="362276"/>
                </a:lnTo>
                <a:lnTo>
                  <a:pt x="519230" y="361987"/>
                </a:lnTo>
                <a:lnTo>
                  <a:pt x="516029" y="355336"/>
                </a:lnTo>
                <a:cubicBezTo>
                  <a:pt x="525481" y="350788"/>
                  <a:pt x="525481" y="350788"/>
                  <a:pt x="525481" y="350788"/>
                </a:cubicBezTo>
                <a:lnTo>
                  <a:pt x="534638" y="346382"/>
                </a:lnTo>
                <a:cubicBezTo>
                  <a:pt x="534638" y="346382"/>
                  <a:pt x="534638" y="346382"/>
                  <a:pt x="543794" y="341976"/>
                </a:cubicBezTo>
                <a:cubicBezTo>
                  <a:pt x="543794" y="341976"/>
                  <a:pt x="543794" y="341976"/>
                  <a:pt x="538451" y="330871"/>
                </a:cubicBezTo>
                <a:cubicBezTo>
                  <a:pt x="538451" y="330871"/>
                  <a:pt x="538451" y="330871"/>
                  <a:pt x="537783" y="329483"/>
                </a:cubicBezTo>
                <a:lnTo>
                  <a:pt x="535257" y="324233"/>
                </a:lnTo>
                <a:lnTo>
                  <a:pt x="535362" y="324452"/>
                </a:lnTo>
                <a:cubicBezTo>
                  <a:pt x="535112" y="323931"/>
                  <a:pt x="534444" y="322543"/>
                  <a:pt x="533108" y="319767"/>
                </a:cubicBezTo>
                <a:lnTo>
                  <a:pt x="527592" y="308305"/>
                </a:lnTo>
                <a:cubicBezTo>
                  <a:pt x="527592" y="308305"/>
                  <a:pt x="527592" y="308305"/>
                  <a:pt x="542264" y="315361"/>
                </a:cubicBezTo>
                <a:lnTo>
                  <a:pt x="536749" y="303898"/>
                </a:lnTo>
                <a:lnTo>
                  <a:pt x="533551" y="297253"/>
                </a:lnTo>
                <a:lnTo>
                  <a:pt x="533660" y="297479"/>
                </a:lnTo>
                <a:cubicBezTo>
                  <a:pt x="533409" y="296958"/>
                  <a:pt x="532741" y="295570"/>
                  <a:pt x="531405" y="292794"/>
                </a:cubicBezTo>
                <a:cubicBezTo>
                  <a:pt x="540857" y="288246"/>
                  <a:pt x="540857" y="288246"/>
                  <a:pt x="540857" y="288246"/>
                </a:cubicBezTo>
                <a:lnTo>
                  <a:pt x="531405" y="292794"/>
                </a:lnTo>
                <a:cubicBezTo>
                  <a:pt x="531405" y="292794"/>
                  <a:pt x="516905" y="286096"/>
                  <a:pt x="531405" y="292794"/>
                </a:cubicBezTo>
                <a:lnTo>
                  <a:pt x="522249" y="297200"/>
                </a:lnTo>
                <a:cubicBezTo>
                  <a:pt x="522249" y="297200"/>
                  <a:pt x="522249" y="297200"/>
                  <a:pt x="522917" y="298588"/>
                </a:cubicBezTo>
                <a:lnTo>
                  <a:pt x="525421" y="303792"/>
                </a:lnTo>
                <a:lnTo>
                  <a:pt x="525338" y="303620"/>
                </a:lnTo>
                <a:cubicBezTo>
                  <a:pt x="525588" y="304140"/>
                  <a:pt x="526256" y="305529"/>
                  <a:pt x="527592" y="308305"/>
                </a:cubicBezTo>
                <a:cubicBezTo>
                  <a:pt x="527592" y="308305"/>
                  <a:pt x="527592" y="308305"/>
                  <a:pt x="518435" y="312711"/>
                </a:cubicBezTo>
                <a:lnTo>
                  <a:pt x="503935" y="306013"/>
                </a:lnTo>
                <a:lnTo>
                  <a:pt x="513092" y="301607"/>
                </a:lnTo>
                <a:cubicBezTo>
                  <a:pt x="513092" y="301607"/>
                  <a:pt x="513092" y="301607"/>
                  <a:pt x="507749" y="290502"/>
                </a:cubicBezTo>
                <a:lnTo>
                  <a:pt x="502405" y="279398"/>
                </a:lnTo>
                <a:cubicBezTo>
                  <a:pt x="502405" y="279398"/>
                  <a:pt x="502405" y="279398"/>
                  <a:pt x="516905" y="286096"/>
                </a:cubicBezTo>
                <a:lnTo>
                  <a:pt x="511562" y="274992"/>
                </a:lnTo>
                <a:cubicBezTo>
                  <a:pt x="511562" y="274992"/>
                  <a:pt x="520718" y="270586"/>
                  <a:pt x="506046" y="263529"/>
                </a:cubicBezTo>
                <a:cubicBezTo>
                  <a:pt x="515203" y="259123"/>
                  <a:pt x="515203" y="259123"/>
                  <a:pt x="515203" y="259123"/>
                </a:cubicBezTo>
                <a:cubicBezTo>
                  <a:pt x="509859" y="248019"/>
                  <a:pt x="509859" y="248019"/>
                  <a:pt x="524655" y="254575"/>
                </a:cubicBezTo>
                <a:cubicBezTo>
                  <a:pt x="519311" y="243471"/>
                  <a:pt x="509859" y="248019"/>
                  <a:pt x="509859" y="248019"/>
                </a:cubicBezTo>
                <a:cubicBezTo>
                  <a:pt x="509859" y="248019"/>
                  <a:pt x="509859" y="248019"/>
                  <a:pt x="504516" y="236915"/>
                </a:cubicBezTo>
                <a:lnTo>
                  <a:pt x="513968" y="232366"/>
                </a:lnTo>
                <a:cubicBezTo>
                  <a:pt x="513968" y="232366"/>
                  <a:pt x="513968" y="232366"/>
                  <a:pt x="519311" y="243471"/>
                </a:cubicBezTo>
                <a:cubicBezTo>
                  <a:pt x="519311" y="243471"/>
                  <a:pt x="519311" y="243471"/>
                  <a:pt x="513968" y="232366"/>
                </a:cubicBezTo>
                <a:cubicBezTo>
                  <a:pt x="513968" y="232366"/>
                  <a:pt x="512632" y="229590"/>
                  <a:pt x="511964" y="228202"/>
                </a:cubicBezTo>
                <a:lnTo>
                  <a:pt x="511784" y="227828"/>
                </a:lnTo>
                <a:lnTo>
                  <a:pt x="508624" y="221262"/>
                </a:lnTo>
                <a:lnTo>
                  <a:pt x="517781" y="216856"/>
                </a:lnTo>
                <a:cubicBezTo>
                  <a:pt x="517781" y="216856"/>
                  <a:pt x="517781" y="216856"/>
                  <a:pt x="512265" y="205394"/>
                </a:cubicBezTo>
                <a:cubicBezTo>
                  <a:pt x="512265" y="205394"/>
                  <a:pt x="512265" y="205394"/>
                  <a:pt x="511597" y="204006"/>
                </a:cubicBezTo>
                <a:lnTo>
                  <a:pt x="509093" y="198802"/>
                </a:lnTo>
                <a:lnTo>
                  <a:pt x="509176" y="198974"/>
                </a:lnTo>
                <a:cubicBezTo>
                  <a:pt x="508926" y="198453"/>
                  <a:pt x="508258" y="197065"/>
                  <a:pt x="506922" y="194289"/>
                </a:cubicBezTo>
                <a:cubicBezTo>
                  <a:pt x="506922" y="194289"/>
                  <a:pt x="506922" y="194289"/>
                  <a:pt x="521422" y="200987"/>
                </a:cubicBezTo>
                <a:cubicBezTo>
                  <a:pt x="521422" y="200987"/>
                  <a:pt x="521422" y="200987"/>
                  <a:pt x="516078" y="189883"/>
                </a:cubicBezTo>
                <a:lnTo>
                  <a:pt x="501578" y="183185"/>
                </a:lnTo>
                <a:lnTo>
                  <a:pt x="510735" y="178779"/>
                </a:lnTo>
                <a:cubicBezTo>
                  <a:pt x="510735" y="178779"/>
                  <a:pt x="510735" y="178779"/>
                  <a:pt x="511403" y="180167"/>
                </a:cubicBezTo>
                <a:lnTo>
                  <a:pt x="513740" y="185025"/>
                </a:lnTo>
                <a:cubicBezTo>
                  <a:pt x="512739" y="182943"/>
                  <a:pt x="514742" y="187107"/>
                  <a:pt x="510735" y="178779"/>
                </a:cubicBezTo>
                <a:lnTo>
                  <a:pt x="519892" y="174373"/>
                </a:lnTo>
                <a:lnTo>
                  <a:pt x="513397" y="177498"/>
                </a:lnTo>
                <a:lnTo>
                  <a:pt x="511880" y="178228"/>
                </a:lnTo>
                <a:cubicBezTo>
                  <a:pt x="510735" y="178779"/>
                  <a:pt x="510735" y="178779"/>
                  <a:pt x="510735" y="178779"/>
                </a:cubicBezTo>
                <a:lnTo>
                  <a:pt x="505392" y="167675"/>
                </a:lnTo>
                <a:lnTo>
                  <a:pt x="502056" y="160743"/>
                </a:lnTo>
                <a:lnTo>
                  <a:pt x="502134" y="160903"/>
                </a:lnTo>
                <a:lnTo>
                  <a:pt x="502203" y="161048"/>
                </a:lnTo>
                <a:lnTo>
                  <a:pt x="501382" y="159342"/>
                </a:lnTo>
                <a:lnTo>
                  <a:pt x="499876" y="156212"/>
                </a:lnTo>
                <a:lnTo>
                  <a:pt x="509033" y="151806"/>
                </a:lnTo>
                <a:cubicBezTo>
                  <a:pt x="509033" y="151806"/>
                  <a:pt x="507697" y="149030"/>
                  <a:pt x="507029" y="147642"/>
                </a:cubicBezTo>
                <a:lnTo>
                  <a:pt x="506887" y="147347"/>
                </a:lnTo>
                <a:lnTo>
                  <a:pt x="503689" y="140702"/>
                </a:lnTo>
                <a:cubicBezTo>
                  <a:pt x="503689" y="140702"/>
                  <a:pt x="503689" y="140702"/>
                  <a:pt x="498346" y="129598"/>
                </a:cubicBezTo>
                <a:cubicBezTo>
                  <a:pt x="507798" y="125049"/>
                  <a:pt x="507798" y="125049"/>
                  <a:pt x="507798" y="125049"/>
                </a:cubicBezTo>
                <a:cubicBezTo>
                  <a:pt x="507798" y="125049"/>
                  <a:pt x="507798" y="125049"/>
                  <a:pt x="513141" y="136153"/>
                </a:cubicBezTo>
                <a:cubicBezTo>
                  <a:pt x="513141" y="136153"/>
                  <a:pt x="513141" y="136153"/>
                  <a:pt x="507798" y="125049"/>
                </a:cubicBezTo>
                <a:lnTo>
                  <a:pt x="516954" y="120643"/>
                </a:lnTo>
                <a:cubicBezTo>
                  <a:pt x="516954" y="120643"/>
                  <a:pt x="511439" y="109181"/>
                  <a:pt x="516954" y="120643"/>
                </a:cubicBezTo>
                <a:cubicBezTo>
                  <a:pt x="511439" y="109181"/>
                  <a:pt x="516954" y="120643"/>
                  <a:pt x="511439" y="109181"/>
                </a:cubicBezTo>
                <a:cubicBezTo>
                  <a:pt x="511439" y="109181"/>
                  <a:pt x="511439" y="109181"/>
                  <a:pt x="520595" y="104774"/>
                </a:cubicBezTo>
                <a:cubicBezTo>
                  <a:pt x="515252" y="93670"/>
                  <a:pt x="520595" y="104774"/>
                  <a:pt x="515252" y="93670"/>
                </a:cubicBezTo>
                <a:lnTo>
                  <a:pt x="509908" y="82566"/>
                </a:lnTo>
                <a:cubicBezTo>
                  <a:pt x="519065" y="78160"/>
                  <a:pt x="519065" y="78160"/>
                  <a:pt x="519065" y="78160"/>
                </a:cubicBezTo>
                <a:cubicBezTo>
                  <a:pt x="513722" y="67055"/>
                  <a:pt x="513722" y="67055"/>
                  <a:pt x="504565" y="71462"/>
                </a:cubicBezTo>
                <a:cubicBezTo>
                  <a:pt x="504565" y="71462"/>
                  <a:pt x="504565" y="71462"/>
                  <a:pt x="513722" y="67055"/>
                </a:cubicBezTo>
                <a:cubicBezTo>
                  <a:pt x="523174" y="62507"/>
                  <a:pt x="523174" y="62507"/>
                  <a:pt x="523174" y="62507"/>
                </a:cubicBezTo>
                <a:cubicBezTo>
                  <a:pt x="523174" y="62507"/>
                  <a:pt x="523174" y="62507"/>
                  <a:pt x="528517" y="73611"/>
                </a:cubicBezTo>
                <a:lnTo>
                  <a:pt x="537674" y="69205"/>
                </a:lnTo>
                <a:cubicBezTo>
                  <a:pt x="537674" y="69205"/>
                  <a:pt x="537674" y="69205"/>
                  <a:pt x="532330" y="58101"/>
                </a:cubicBezTo>
                <a:cubicBezTo>
                  <a:pt x="532330" y="58101"/>
                  <a:pt x="532330" y="58101"/>
                  <a:pt x="541487" y="53695"/>
                </a:cubicBezTo>
                <a:lnTo>
                  <a:pt x="536143" y="42591"/>
                </a:lnTo>
                <a:cubicBezTo>
                  <a:pt x="536143" y="42591"/>
                  <a:pt x="541487" y="53695"/>
                  <a:pt x="550643" y="49289"/>
                </a:cubicBezTo>
                <a:lnTo>
                  <a:pt x="545300" y="38184"/>
                </a:lnTo>
                <a:cubicBezTo>
                  <a:pt x="554752" y="33636"/>
                  <a:pt x="545300" y="38184"/>
                  <a:pt x="554752" y="33636"/>
                </a:cubicBezTo>
                <a:lnTo>
                  <a:pt x="560095" y="44740"/>
                </a:lnTo>
                <a:cubicBezTo>
                  <a:pt x="560095" y="44740"/>
                  <a:pt x="560095" y="44740"/>
                  <a:pt x="554752" y="33636"/>
                </a:cubicBezTo>
                <a:lnTo>
                  <a:pt x="563909" y="29230"/>
                </a:lnTo>
                <a:lnTo>
                  <a:pt x="549236" y="22174"/>
                </a:lnTo>
                <a:cubicBezTo>
                  <a:pt x="549236" y="22174"/>
                  <a:pt x="549236" y="22174"/>
                  <a:pt x="558393" y="17767"/>
                </a:cubicBezTo>
                <a:lnTo>
                  <a:pt x="553049" y="6663"/>
                </a:lnTo>
                <a:cubicBezTo>
                  <a:pt x="562206" y="2257"/>
                  <a:pt x="567549" y="13361"/>
                  <a:pt x="567549" y="13361"/>
                </a:cubicBezTo>
                <a:lnTo>
                  <a:pt x="576706" y="8955"/>
                </a:lnTo>
                <a:lnTo>
                  <a:pt x="582222" y="20417"/>
                </a:lnTo>
                <a:cubicBezTo>
                  <a:pt x="576706" y="8955"/>
                  <a:pt x="576706" y="8955"/>
                  <a:pt x="576706" y="8955"/>
                </a:cubicBezTo>
                <a:cubicBezTo>
                  <a:pt x="586158" y="4407"/>
                  <a:pt x="586158" y="4407"/>
                  <a:pt x="586158" y="4407"/>
                </a:cubicBezTo>
                <a:close/>
                <a:moveTo>
                  <a:pt x="619144" y="2651"/>
                </a:moveTo>
                <a:cubicBezTo>
                  <a:pt x="624487" y="13755"/>
                  <a:pt x="624487" y="13755"/>
                  <a:pt x="624487" y="13755"/>
                </a:cubicBezTo>
                <a:close/>
                <a:moveTo>
                  <a:pt x="595315" y="0"/>
                </a:moveTo>
                <a:lnTo>
                  <a:pt x="586158" y="4407"/>
                </a:lnTo>
                <a:cubicBezTo>
                  <a:pt x="586158" y="4407"/>
                  <a:pt x="586158" y="4407"/>
                  <a:pt x="595315" y="0"/>
                </a:cubicBezTo>
                <a:close/>
              </a:path>
            </a:pathLst>
          </a:custGeom>
          <a:solidFill>
            <a:schemeClr val="bg1">
              <a:lumMod val="85000"/>
            </a:schemeClr>
          </a:solidFill>
        </p:spPr>
        <p:txBody>
          <a:bodyPr wrap="square">
            <a:noAutofit/>
          </a:bodyPr>
          <a:lstStyle/>
          <a:p>
            <a:endParaRPr lang="en-UA"/>
          </a:p>
        </p:txBody>
      </p:sp>
      <p:sp>
        <p:nvSpPr>
          <p:cNvPr id="23" name="Picture Placeholder 22">
            <a:extLst>
              <a:ext uri="{FF2B5EF4-FFF2-40B4-BE49-F238E27FC236}">
                <a16:creationId xmlns:a16="http://schemas.microsoft.com/office/drawing/2014/main" id="{0F98587E-B397-5849-9A84-96C0CBB54A2C}"/>
              </a:ext>
            </a:extLst>
          </p:cNvPr>
          <p:cNvSpPr>
            <a:spLocks noGrp="1"/>
          </p:cNvSpPr>
          <p:nvPr>
            <p:ph type="pic" sz="quarter" idx="14"/>
          </p:nvPr>
        </p:nvSpPr>
        <p:spPr>
          <a:xfrm>
            <a:off x="361459" y="5081692"/>
            <a:ext cx="2136052" cy="1637221"/>
          </a:xfrm>
          <a:custGeom>
            <a:avLst/>
            <a:gdLst>
              <a:gd name="connsiteX0" fmla="*/ 846649 w 2136330"/>
              <a:gd name="connsiteY0" fmla="*/ 1611124 h 1637221"/>
              <a:gd name="connsiteX1" fmla="*/ 846649 w 2136330"/>
              <a:gd name="connsiteY1" fmla="*/ 1611124 h 1637221"/>
              <a:gd name="connsiteX2" fmla="*/ 810413 w 2136330"/>
              <a:gd name="connsiteY2" fmla="*/ 1608847 h 1637221"/>
              <a:gd name="connsiteX3" fmla="*/ 821311 w 2136330"/>
              <a:gd name="connsiteY3" fmla="*/ 1618305 h 1637221"/>
              <a:gd name="connsiteX4" fmla="*/ 803193 w 2136330"/>
              <a:gd name="connsiteY4" fmla="*/ 1617167 h 1637221"/>
              <a:gd name="connsiteX5" fmla="*/ 810413 w 2136330"/>
              <a:gd name="connsiteY5" fmla="*/ 1608847 h 1637221"/>
              <a:gd name="connsiteX6" fmla="*/ 890690 w 2136330"/>
              <a:gd name="connsiteY6" fmla="*/ 1605118 h 1637221"/>
              <a:gd name="connsiteX7" fmla="*/ 883470 w 2136330"/>
              <a:gd name="connsiteY7" fmla="*/ 1613437 h 1637221"/>
              <a:gd name="connsiteX8" fmla="*/ 890690 w 2136330"/>
              <a:gd name="connsiteY8" fmla="*/ 1605118 h 1637221"/>
              <a:gd name="connsiteX9" fmla="*/ 901588 w 2136330"/>
              <a:gd name="connsiteY9" fmla="*/ 1614575 h 1637221"/>
              <a:gd name="connsiteX10" fmla="*/ 890690 w 2136330"/>
              <a:gd name="connsiteY10" fmla="*/ 1605118 h 1637221"/>
              <a:gd name="connsiteX11" fmla="*/ 940172 w 2136330"/>
              <a:gd name="connsiteY11" fmla="*/ 1603833 h 1637221"/>
              <a:gd name="connsiteX12" fmla="*/ 940510 w 2136330"/>
              <a:gd name="connsiteY12" fmla="*/ 1604126 h 1637221"/>
              <a:gd name="connsiteX13" fmla="*/ 945278 w 2136330"/>
              <a:gd name="connsiteY13" fmla="*/ 1608264 h 1637221"/>
              <a:gd name="connsiteX14" fmla="*/ 872220 w 2136330"/>
              <a:gd name="connsiteY14" fmla="*/ 1603674 h 1637221"/>
              <a:gd name="connsiteX15" fmla="*/ 883470 w 2136330"/>
              <a:gd name="connsiteY15" fmla="*/ 1613437 h 1637221"/>
              <a:gd name="connsiteX16" fmla="*/ 865000 w 2136330"/>
              <a:gd name="connsiteY16" fmla="*/ 1611994 h 1637221"/>
              <a:gd name="connsiteX17" fmla="*/ 920779 w 2136330"/>
              <a:gd name="connsiteY17" fmla="*/ 1603470 h 1637221"/>
              <a:gd name="connsiteX18" fmla="*/ 927159 w 2136330"/>
              <a:gd name="connsiteY18" fmla="*/ 1607126 h 1637221"/>
              <a:gd name="connsiteX19" fmla="*/ 938058 w 2136330"/>
              <a:gd name="connsiteY19" fmla="*/ 1616584 h 1637221"/>
              <a:gd name="connsiteX20" fmla="*/ 919707 w 2136330"/>
              <a:gd name="connsiteY20" fmla="*/ 1615714 h 1637221"/>
              <a:gd name="connsiteX21" fmla="*/ 912487 w 2136330"/>
              <a:gd name="connsiteY21" fmla="*/ 1624033 h 1637221"/>
              <a:gd name="connsiteX22" fmla="*/ 901588 w 2136330"/>
              <a:gd name="connsiteY22" fmla="*/ 1614575 h 1637221"/>
              <a:gd name="connsiteX23" fmla="*/ 908808 w 2136330"/>
              <a:gd name="connsiteY23" fmla="*/ 1606256 h 1637221"/>
              <a:gd name="connsiteX24" fmla="*/ 920779 w 2136330"/>
              <a:gd name="connsiteY24" fmla="*/ 1603470 h 1637221"/>
              <a:gd name="connsiteX25" fmla="*/ 939436 w 2136330"/>
              <a:gd name="connsiteY25" fmla="*/ 1603195 h 1637221"/>
              <a:gd name="connsiteX26" fmla="*/ 940172 w 2136330"/>
              <a:gd name="connsiteY26" fmla="*/ 1603833 h 1637221"/>
              <a:gd name="connsiteX27" fmla="*/ 939829 w 2136330"/>
              <a:gd name="connsiteY27" fmla="*/ 1603535 h 1637221"/>
              <a:gd name="connsiteX28" fmla="*/ 885944 w 2136330"/>
              <a:gd name="connsiteY28" fmla="*/ 1600999 h 1637221"/>
              <a:gd name="connsiteX29" fmla="*/ 890690 w 2136330"/>
              <a:gd name="connsiteY29" fmla="*/ 1605118 h 1637221"/>
              <a:gd name="connsiteX30" fmla="*/ 885944 w 2136330"/>
              <a:gd name="connsiteY30" fmla="*/ 1600999 h 1637221"/>
              <a:gd name="connsiteX31" fmla="*/ 934380 w 2136330"/>
              <a:gd name="connsiteY31" fmla="*/ 1598806 h 1637221"/>
              <a:gd name="connsiteX32" fmla="*/ 938058 w 2136330"/>
              <a:gd name="connsiteY32" fmla="*/ 1616584 h 1637221"/>
              <a:gd name="connsiteX33" fmla="*/ 927159 w 2136330"/>
              <a:gd name="connsiteY33" fmla="*/ 1607126 h 1637221"/>
              <a:gd name="connsiteX34" fmla="*/ 934380 w 2136330"/>
              <a:gd name="connsiteY34" fmla="*/ 1598806 h 1637221"/>
              <a:gd name="connsiteX35" fmla="*/ 939148 w 2136330"/>
              <a:gd name="connsiteY35" fmla="*/ 1602944 h 1637221"/>
              <a:gd name="connsiteX36" fmla="*/ 939436 w 2136330"/>
              <a:gd name="connsiteY36" fmla="*/ 1603195 h 1637221"/>
              <a:gd name="connsiteX37" fmla="*/ 897910 w 2136330"/>
              <a:gd name="connsiteY37" fmla="*/ 1596798 h 1637221"/>
              <a:gd name="connsiteX38" fmla="*/ 908808 w 2136330"/>
              <a:gd name="connsiteY38" fmla="*/ 1606256 h 1637221"/>
              <a:gd name="connsiteX39" fmla="*/ 788265 w 2136330"/>
              <a:gd name="connsiteY39" fmla="*/ 1589626 h 1637221"/>
              <a:gd name="connsiteX40" fmla="*/ 788265 w 2136330"/>
              <a:gd name="connsiteY40" fmla="*/ 1589626 h 1637221"/>
              <a:gd name="connsiteX41" fmla="*/ 923481 w 2136330"/>
              <a:gd name="connsiteY41" fmla="*/ 1589348 h 1637221"/>
              <a:gd name="connsiteX42" fmla="*/ 934380 w 2136330"/>
              <a:gd name="connsiteY42" fmla="*/ 1598806 h 1637221"/>
              <a:gd name="connsiteX43" fmla="*/ 923481 w 2136330"/>
              <a:gd name="connsiteY43" fmla="*/ 1589348 h 1637221"/>
              <a:gd name="connsiteX44" fmla="*/ 839526 w 2136330"/>
              <a:gd name="connsiteY44" fmla="*/ 1575301 h 1637221"/>
              <a:gd name="connsiteX45" fmla="*/ 832306 w 2136330"/>
              <a:gd name="connsiteY45" fmla="*/ 1583620 h 1637221"/>
              <a:gd name="connsiteX46" fmla="*/ 850424 w 2136330"/>
              <a:gd name="connsiteY46" fmla="*/ 1584758 h 1637221"/>
              <a:gd name="connsiteX47" fmla="*/ 1625623 w 2136330"/>
              <a:gd name="connsiteY47" fmla="*/ 1568230 h 1637221"/>
              <a:gd name="connsiteX48" fmla="*/ 1632004 w 2136330"/>
              <a:gd name="connsiteY48" fmla="*/ 1571885 h 1637221"/>
              <a:gd name="connsiteX49" fmla="*/ 1624551 w 2136330"/>
              <a:gd name="connsiteY49" fmla="*/ 1580473 h 1637221"/>
              <a:gd name="connsiteX50" fmla="*/ 1613653 w 2136330"/>
              <a:gd name="connsiteY50" fmla="*/ 1571015 h 1637221"/>
              <a:gd name="connsiteX51" fmla="*/ 1625623 w 2136330"/>
              <a:gd name="connsiteY51" fmla="*/ 1568230 h 1637221"/>
              <a:gd name="connsiteX52" fmla="*/ 810158 w 2136330"/>
              <a:gd name="connsiteY52" fmla="*/ 1564399 h 1637221"/>
              <a:gd name="connsiteX53" fmla="*/ 814361 w 2136330"/>
              <a:gd name="connsiteY53" fmla="*/ 1568047 h 1637221"/>
              <a:gd name="connsiteX54" fmla="*/ 814755 w 2136330"/>
              <a:gd name="connsiteY54" fmla="*/ 1568389 h 1637221"/>
              <a:gd name="connsiteX55" fmla="*/ 810158 w 2136330"/>
              <a:gd name="connsiteY55" fmla="*/ 1564399 h 1637221"/>
              <a:gd name="connsiteX56" fmla="*/ 810158 w 2136330"/>
              <a:gd name="connsiteY56" fmla="*/ 1564399 h 1637221"/>
              <a:gd name="connsiteX57" fmla="*/ 802705 w 2136330"/>
              <a:gd name="connsiteY57" fmla="*/ 1572987 h 1637221"/>
              <a:gd name="connsiteX58" fmla="*/ 813603 w 2136330"/>
              <a:gd name="connsiteY58" fmla="*/ 1582445 h 1637221"/>
              <a:gd name="connsiteX59" fmla="*/ 821056 w 2136330"/>
              <a:gd name="connsiteY59" fmla="*/ 1573857 h 1637221"/>
              <a:gd name="connsiteX60" fmla="*/ 819694 w 2136330"/>
              <a:gd name="connsiteY60" fmla="*/ 1572675 h 1637221"/>
              <a:gd name="connsiteX61" fmla="*/ 814361 w 2136330"/>
              <a:gd name="connsiteY61" fmla="*/ 1568047 h 1637221"/>
              <a:gd name="connsiteX62" fmla="*/ 814244 w 2136330"/>
              <a:gd name="connsiteY62" fmla="*/ 1567946 h 1637221"/>
              <a:gd name="connsiteX63" fmla="*/ 810158 w 2136330"/>
              <a:gd name="connsiteY63" fmla="*/ 1564399 h 1637221"/>
              <a:gd name="connsiteX64" fmla="*/ 890435 w 2136330"/>
              <a:gd name="connsiteY64" fmla="*/ 1560670 h 1637221"/>
              <a:gd name="connsiteX65" fmla="*/ 883215 w 2136330"/>
              <a:gd name="connsiteY65" fmla="*/ 1568989 h 1637221"/>
              <a:gd name="connsiteX66" fmla="*/ 894113 w 2136330"/>
              <a:gd name="connsiteY66" fmla="*/ 1578447 h 1637221"/>
              <a:gd name="connsiteX67" fmla="*/ 883215 w 2136330"/>
              <a:gd name="connsiteY67" fmla="*/ 1568989 h 1637221"/>
              <a:gd name="connsiteX68" fmla="*/ 901333 w 2136330"/>
              <a:gd name="connsiteY68" fmla="*/ 1570128 h 1637221"/>
              <a:gd name="connsiteX69" fmla="*/ 897655 w 2136330"/>
              <a:gd name="connsiteY69" fmla="*/ 1552350 h 1637221"/>
              <a:gd name="connsiteX70" fmla="*/ 901742 w 2136330"/>
              <a:gd name="connsiteY70" fmla="*/ 1555897 h 1637221"/>
              <a:gd name="connsiteX71" fmla="*/ 899017 w 2136330"/>
              <a:gd name="connsiteY71" fmla="*/ 1553533 h 1637221"/>
              <a:gd name="connsiteX72" fmla="*/ 897655 w 2136330"/>
              <a:gd name="connsiteY72" fmla="*/ 1552350 h 1637221"/>
              <a:gd name="connsiteX73" fmla="*/ 1573387 w 2136330"/>
              <a:gd name="connsiteY73" fmla="*/ 1550656 h 1637221"/>
              <a:gd name="connsiteX74" fmla="*/ 1584285 w 2136330"/>
              <a:gd name="connsiteY74" fmla="*/ 1560114 h 1637221"/>
              <a:gd name="connsiteX75" fmla="*/ 1573387 w 2136330"/>
              <a:gd name="connsiteY75" fmla="*/ 1550656 h 1637221"/>
              <a:gd name="connsiteX76" fmla="*/ 1573387 w 2136330"/>
              <a:gd name="connsiteY76" fmla="*/ 1550656 h 1637221"/>
              <a:gd name="connsiteX77" fmla="*/ 1591505 w 2136330"/>
              <a:gd name="connsiteY77" fmla="*/ 1551794 h 1637221"/>
              <a:gd name="connsiteX78" fmla="*/ 1595183 w 2136330"/>
              <a:gd name="connsiteY78" fmla="*/ 1569572 h 1637221"/>
              <a:gd name="connsiteX79" fmla="*/ 1587963 w 2136330"/>
              <a:gd name="connsiteY79" fmla="*/ 1577891 h 1637221"/>
              <a:gd name="connsiteX80" fmla="*/ 1577065 w 2136330"/>
              <a:gd name="connsiteY80" fmla="*/ 1568433 h 1637221"/>
              <a:gd name="connsiteX81" fmla="*/ 1584285 w 2136330"/>
              <a:gd name="connsiteY81" fmla="*/ 1560114 h 1637221"/>
              <a:gd name="connsiteX82" fmla="*/ 1573387 w 2136330"/>
              <a:gd name="connsiteY82" fmla="*/ 1550656 h 1637221"/>
              <a:gd name="connsiteX83" fmla="*/ 959814 w 2136330"/>
              <a:gd name="connsiteY83" fmla="*/ 1547482 h 1637221"/>
              <a:gd name="connsiteX84" fmla="*/ 970712 w 2136330"/>
              <a:gd name="connsiteY84" fmla="*/ 1556940 h 1637221"/>
              <a:gd name="connsiteX85" fmla="*/ 1635546 w 2136330"/>
              <a:gd name="connsiteY85" fmla="*/ 1545788 h 1637221"/>
              <a:gd name="connsiteX86" fmla="*/ 1635546 w 2136330"/>
              <a:gd name="connsiteY86" fmla="*/ 1545788 h 1637221"/>
              <a:gd name="connsiteX87" fmla="*/ 973222 w 2136330"/>
              <a:gd name="connsiteY87" fmla="*/ 1544761 h 1637221"/>
              <a:gd name="connsiteX88" fmla="*/ 977932 w 2136330"/>
              <a:gd name="connsiteY88" fmla="*/ 1548621 h 1637221"/>
              <a:gd name="connsiteX89" fmla="*/ 970712 w 2136330"/>
              <a:gd name="connsiteY89" fmla="*/ 1556940 h 1637221"/>
              <a:gd name="connsiteX90" fmla="*/ 973222 w 2136330"/>
              <a:gd name="connsiteY90" fmla="*/ 1544761 h 1637221"/>
              <a:gd name="connsiteX91" fmla="*/ 1562488 w 2136330"/>
              <a:gd name="connsiteY91" fmla="*/ 1541198 h 1637221"/>
              <a:gd name="connsiteX92" fmla="*/ 1573387 w 2136330"/>
              <a:gd name="connsiteY92" fmla="*/ 1550656 h 1637221"/>
              <a:gd name="connsiteX93" fmla="*/ 1489431 w 2136330"/>
              <a:gd name="connsiteY93" fmla="*/ 1536608 h 1637221"/>
              <a:gd name="connsiteX94" fmla="*/ 1482211 w 2136330"/>
              <a:gd name="connsiteY94" fmla="*/ 1544927 h 1637221"/>
              <a:gd name="connsiteX95" fmla="*/ 1489431 w 2136330"/>
              <a:gd name="connsiteY95" fmla="*/ 1536608 h 1637221"/>
              <a:gd name="connsiteX96" fmla="*/ 980841 w 2136330"/>
              <a:gd name="connsiteY96" fmla="*/ 1536089 h 1637221"/>
              <a:gd name="connsiteX97" fmla="*/ 981110 w 2136330"/>
              <a:gd name="connsiteY97" fmla="*/ 1536323 h 1637221"/>
              <a:gd name="connsiteX98" fmla="*/ 981299 w 2136330"/>
              <a:gd name="connsiteY98" fmla="*/ 1536486 h 1637221"/>
              <a:gd name="connsiteX99" fmla="*/ 985385 w 2136330"/>
              <a:gd name="connsiteY99" fmla="*/ 1540033 h 1637221"/>
              <a:gd name="connsiteX100" fmla="*/ 1624296 w 2136330"/>
              <a:gd name="connsiteY100" fmla="*/ 1536025 h 1637221"/>
              <a:gd name="connsiteX101" fmla="*/ 1629921 w 2136330"/>
              <a:gd name="connsiteY101" fmla="*/ 1540907 h 1637221"/>
              <a:gd name="connsiteX102" fmla="*/ 1625702 w 2136330"/>
              <a:gd name="connsiteY102" fmla="*/ 1537246 h 1637221"/>
              <a:gd name="connsiteX103" fmla="*/ 1624296 w 2136330"/>
              <a:gd name="connsiteY103" fmla="*/ 1536025 h 1637221"/>
              <a:gd name="connsiteX104" fmla="*/ 1588060 w 2136330"/>
              <a:gd name="connsiteY104" fmla="*/ 1533748 h 1637221"/>
              <a:gd name="connsiteX105" fmla="*/ 1592146 w 2136330"/>
              <a:gd name="connsiteY105" fmla="*/ 1537295 h 1637221"/>
              <a:gd name="connsiteX106" fmla="*/ 1592354 w 2136330"/>
              <a:gd name="connsiteY106" fmla="*/ 1537476 h 1637221"/>
              <a:gd name="connsiteX107" fmla="*/ 1588060 w 2136330"/>
              <a:gd name="connsiteY107" fmla="*/ 1533748 h 1637221"/>
              <a:gd name="connsiteX108" fmla="*/ 1592657 w 2136330"/>
              <a:gd name="connsiteY108" fmla="*/ 1537738 h 1637221"/>
              <a:gd name="connsiteX109" fmla="*/ 1592354 w 2136330"/>
              <a:gd name="connsiteY109" fmla="*/ 1537476 h 1637221"/>
              <a:gd name="connsiteX110" fmla="*/ 1598958 w 2136330"/>
              <a:gd name="connsiteY110" fmla="*/ 1543206 h 1637221"/>
              <a:gd name="connsiteX111" fmla="*/ 1606178 w 2136330"/>
              <a:gd name="connsiteY111" fmla="*/ 1534887 h 1637221"/>
              <a:gd name="connsiteX112" fmla="*/ 1638020 w 2136330"/>
              <a:gd name="connsiteY112" fmla="*/ 1533349 h 1637221"/>
              <a:gd name="connsiteX113" fmla="*/ 1642766 w 2136330"/>
              <a:gd name="connsiteY113" fmla="*/ 1537468 h 1637221"/>
              <a:gd name="connsiteX114" fmla="*/ 1638020 w 2136330"/>
              <a:gd name="connsiteY114" fmla="*/ 1533349 h 1637221"/>
              <a:gd name="connsiteX115" fmla="*/ 974487 w 2136330"/>
              <a:gd name="connsiteY115" fmla="*/ 1530575 h 1637221"/>
              <a:gd name="connsiteX116" fmla="*/ 979085 w 2136330"/>
              <a:gd name="connsiteY116" fmla="*/ 1534565 h 1637221"/>
              <a:gd name="connsiteX117" fmla="*/ 978762 w 2136330"/>
              <a:gd name="connsiteY117" fmla="*/ 1534285 h 1637221"/>
              <a:gd name="connsiteX118" fmla="*/ 978574 w 2136330"/>
              <a:gd name="connsiteY118" fmla="*/ 1534121 h 1637221"/>
              <a:gd name="connsiteX119" fmla="*/ 974487 w 2136330"/>
              <a:gd name="connsiteY119" fmla="*/ 1530575 h 1637221"/>
              <a:gd name="connsiteX120" fmla="*/ 1668337 w 2136330"/>
              <a:gd name="connsiteY120" fmla="*/ 1530019 h 1637221"/>
              <a:gd name="connsiteX121" fmla="*/ 1679235 w 2136330"/>
              <a:gd name="connsiteY121" fmla="*/ 1539477 h 1637221"/>
              <a:gd name="connsiteX122" fmla="*/ 1672015 w 2136330"/>
              <a:gd name="connsiteY122" fmla="*/ 1547796 h 1637221"/>
              <a:gd name="connsiteX123" fmla="*/ 1661117 w 2136330"/>
              <a:gd name="connsiteY123" fmla="*/ 1538338 h 1637221"/>
              <a:gd name="connsiteX124" fmla="*/ 1361434 w 2136330"/>
              <a:gd name="connsiteY124" fmla="*/ 1528566 h 1637221"/>
              <a:gd name="connsiteX125" fmla="*/ 1354214 w 2136330"/>
              <a:gd name="connsiteY125" fmla="*/ 1536886 h 1637221"/>
              <a:gd name="connsiteX126" fmla="*/ 1361434 w 2136330"/>
              <a:gd name="connsiteY126" fmla="*/ 1528566 h 1637221"/>
              <a:gd name="connsiteX127" fmla="*/ 1361434 w 2136330"/>
              <a:gd name="connsiteY127" fmla="*/ 1528566 h 1637221"/>
              <a:gd name="connsiteX128" fmla="*/ 1423593 w 2136330"/>
              <a:gd name="connsiteY128" fmla="*/ 1523698 h 1637221"/>
              <a:gd name="connsiteX129" fmla="*/ 1416373 w 2136330"/>
              <a:gd name="connsiteY129" fmla="*/ 1532018 h 1637221"/>
              <a:gd name="connsiteX130" fmla="*/ 1423593 w 2136330"/>
              <a:gd name="connsiteY130" fmla="*/ 1523698 h 1637221"/>
              <a:gd name="connsiteX131" fmla="*/ 1387006 w 2136330"/>
              <a:gd name="connsiteY131" fmla="*/ 1521117 h 1637221"/>
              <a:gd name="connsiteX132" fmla="*/ 1379786 w 2136330"/>
              <a:gd name="connsiteY132" fmla="*/ 1529436 h 1637221"/>
              <a:gd name="connsiteX133" fmla="*/ 1387006 w 2136330"/>
              <a:gd name="connsiteY133" fmla="*/ 1521117 h 1637221"/>
              <a:gd name="connsiteX134" fmla="*/ 1397904 w 2136330"/>
              <a:gd name="connsiteY134" fmla="*/ 1530574 h 1637221"/>
              <a:gd name="connsiteX135" fmla="*/ 1387006 w 2136330"/>
              <a:gd name="connsiteY135" fmla="*/ 1521117 h 1637221"/>
              <a:gd name="connsiteX136" fmla="*/ 1657439 w 2136330"/>
              <a:gd name="connsiteY136" fmla="*/ 1520561 h 1637221"/>
              <a:gd name="connsiteX137" fmla="*/ 1675557 w 2136330"/>
              <a:gd name="connsiteY137" fmla="*/ 1521699 h 1637221"/>
              <a:gd name="connsiteX138" fmla="*/ 1686455 w 2136330"/>
              <a:gd name="connsiteY138" fmla="*/ 1531157 h 1637221"/>
              <a:gd name="connsiteX139" fmla="*/ 1679235 w 2136330"/>
              <a:gd name="connsiteY139" fmla="*/ 1539477 h 1637221"/>
              <a:gd name="connsiteX140" fmla="*/ 1668337 w 2136330"/>
              <a:gd name="connsiteY140" fmla="*/ 1530019 h 1637221"/>
              <a:gd name="connsiteX141" fmla="*/ 1638969 w 2136330"/>
              <a:gd name="connsiteY141" fmla="*/ 1519118 h 1637221"/>
              <a:gd name="connsiteX142" fmla="*/ 1650219 w 2136330"/>
              <a:gd name="connsiteY142" fmla="*/ 1528881 h 1637221"/>
              <a:gd name="connsiteX143" fmla="*/ 1638969 w 2136330"/>
              <a:gd name="connsiteY143" fmla="*/ 1519118 h 1637221"/>
              <a:gd name="connsiteX144" fmla="*/ 1357989 w 2136330"/>
              <a:gd name="connsiteY144" fmla="*/ 1510520 h 1637221"/>
              <a:gd name="connsiteX145" fmla="*/ 1368887 w 2136330"/>
              <a:gd name="connsiteY145" fmla="*/ 1519978 h 1637221"/>
              <a:gd name="connsiteX146" fmla="*/ 1361434 w 2136330"/>
              <a:gd name="connsiteY146" fmla="*/ 1528566 h 1637221"/>
              <a:gd name="connsiteX147" fmla="*/ 1350536 w 2136330"/>
              <a:gd name="connsiteY147" fmla="*/ 1519108 h 1637221"/>
              <a:gd name="connsiteX148" fmla="*/ 1671879 w 2136330"/>
              <a:gd name="connsiteY148" fmla="*/ 1503922 h 1637221"/>
              <a:gd name="connsiteX149" fmla="*/ 1682777 w 2136330"/>
              <a:gd name="connsiteY149" fmla="*/ 1513380 h 1637221"/>
              <a:gd name="connsiteX150" fmla="*/ 1675557 w 2136330"/>
              <a:gd name="connsiteY150" fmla="*/ 1521699 h 1637221"/>
              <a:gd name="connsiteX151" fmla="*/ 1664659 w 2136330"/>
              <a:gd name="connsiteY151" fmla="*/ 1512241 h 1637221"/>
              <a:gd name="connsiteX152" fmla="*/ 671359 w 2136330"/>
              <a:gd name="connsiteY152" fmla="*/ 1502757 h 1637221"/>
              <a:gd name="connsiteX153" fmla="*/ 675888 w 2136330"/>
              <a:gd name="connsiteY153" fmla="*/ 1506687 h 1637221"/>
              <a:gd name="connsiteX154" fmla="*/ 675446 w 2136330"/>
              <a:gd name="connsiteY154" fmla="*/ 1506304 h 1637221"/>
              <a:gd name="connsiteX155" fmla="*/ 671359 w 2136330"/>
              <a:gd name="connsiteY155" fmla="*/ 1502757 h 1637221"/>
              <a:gd name="connsiteX156" fmla="*/ 1365209 w 2136330"/>
              <a:gd name="connsiteY156" fmla="*/ 1502201 h 1637221"/>
              <a:gd name="connsiteX157" fmla="*/ 1365209 w 2136330"/>
              <a:gd name="connsiteY157" fmla="*/ 1502201 h 1637221"/>
              <a:gd name="connsiteX158" fmla="*/ 1681555 w 2136330"/>
              <a:gd name="connsiteY158" fmla="*/ 1501027 h 1637221"/>
              <a:gd name="connsiteX159" fmla="*/ 1671879 w 2136330"/>
              <a:gd name="connsiteY159" fmla="*/ 1503922 h 1637221"/>
              <a:gd name="connsiteX160" fmla="*/ 1681555 w 2136330"/>
              <a:gd name="connsiteY160" fmla="*/ 1501027 h 1637221"/>
              <a:gd name="connsiteX161" fmla="*/ 1481956 w 2136330"/>
              <a:gd name="connsiteY161" fmla="*/ 1500480 h 1637221"/>
              <a:gd name="connsiteX162" fmla="*/ 1492854 w 2136330"/>
              <a:gd name="connsiteY162" fmla="*/ 1509937 h 1637221"/>
              <a:gd name="connsiteX163" fmla="*/ 667367 w 2136330"/>
              <a:gd name="connsiteY163" fmla="*/ 1499292 h 1637221"/>
              <a:gd name="connsiteX164" fmla="*/ 669953 w 2136330"/>
              <a:gd name="connsiteY164" fmla="*/ 1501536 h 1637221"/>
              <a:gd name="connsiteX165" fmla="*/ 671359 w 2136330"/>
              <a:gd name="connsiteY165" fmla="*/ 1502757 h 1637221"/>
              <a:gd name="connsiteX166" fmla="*/ 751637 w 2136330"/>
              <a:gd name="connsiteY166" fmla="*/ 1499027 h 1637221"/>
              <a:gd name="connsiteX167" fmla="*/ 750394 w 2136330"/>
              <a:gd name="connsiteY167" fmla="*/ 1500460 h 1637221"/>
              <a:gd name="connsiteX168" fmla="*/ 744417 w 2136330"/>
              <a:gd name="connsiteY168" fmla="*/ 1507347 h 1637221"/>
              <a:gd name="connsiteX169" fmla="*/ 745319 w 2136330"/>
              <a:gd name="connsiteY169" fmla="*/ 1506307 h 1637221"/>
              <a:gd name="connsiteX170" fmla="*/ 750394 w 2136330"/>
              <a:gd name="connsiteY170" fmla="*/ 1500460 h 1637221"/>
              <a:gd name="connsiteX171" fmla="*/ 750734 w 2136330"/>
              <a:gd name="connsiteY171" fmla="*/ 1500067 h 1637221"/>
              <a:gd name="connsiteX172" fmla="*/ 751637 w 2136330"/>
              <a:gd name="connsiteY172" fmla="*/ 1499027 h 1637221"/>
              <a:gd name="connsiteX173" fmla="*/ 1310270 w 2136330"/>
              <a:gd name="connsiteY173" fmla="*/ 1498749 h 1637221"/>
              <a:gd name="connsiteX174" fmla="*/ 1303050 w 2136330"/>
              <a:gd name="connsiteY174" fmla="*/ 1507069 h 1637221"/>
              <a:gd name="connsiteX175" fmla="*/ 660109 w 2136330"/>
              <a:gd name="connsiteY175" fmla="*/ 1492994 h 1637221"/>
              <a:gd name="connsiteX176" fmla="*/ 661516 w 2136330"/>
              <a:gd name="connsiteY176" fmla="*/ 1494214 h 1637221"/>
              <a:gd name="connsiteX177" fmla="*/ 667367 w 2136330"/>
              <a:gd name="connsiteY177" fmla="*/ 1499292 h 1637221"/>
              <a:gd name="connsiteX178" fmla="*/ 1335841 w 2136330"/>
              <a:gd name="connsiteY178" fmla="*/ 1491300 h 1637221"/>
              <a:gd name="connsiteX179" fmla="*/ 1346739 w 2136330"/>
              <a:gd name="connsiteY179" fmla="*/ 1500757 h 1637221"/>
              <a:gd name="connsiteX180" fmla="*/ 1328388 w 2136330"/>
              <a:gd name="connsiteY180" fmla="*/ 1499888 h 1637221"/>
              <a:gd name="connsiteX181" fmla="*/ 1317490 w 2136330"/>
              <a:gd name="connsiteY181" fmla="*/ 1490430 h 1637221"/>
              <a:gd name="connsiteX182" fmla="*/ 1322088 w 2136330"/>
              <a:gd name="connsiteY182" fmla="*/ 1494420 h 1637221"/>
              <a:gd name="connsiteX183" fmla="*/ 1321765 w 2136330"/>
              <a:gd name="connsiteY183" fmla="*/ 1494140 h 1637221"/>
              <a:gd name="connsiteX184" fmla="*/ 1368149 w 2136330"/>
              <a:gd name="connsiteY184" fmla="*/ 1490167 h 1637221"/>
              <a:gd name="connsiteX185" fmla="*/ 1368210 w 2136330"/>
              <a:gd name="connsiteY185" fmla="*/ 1490220 h 1637221"/>
              <a:gd name="connsiteX186" fmla="*/ 1372429 w 2136330"/>
              <a:gd name="connsiteY186" fmla="*/ 1493881 h 1637221"/>
              <a:gd name="connsiteX187" fmla="*/ 1631613 w 2136330"/>
              <a:gd name="connsiteY187" fmla="*/ 1483563 h 1637221"/>
              <a:gd name="connsiteX188" fmla="*/ 1624393 w 2136330"/>
              <a:gd name="connsiteY188" fmla="*/ 1491882 h 1637221"/>
              <a:gd name="connsiteX189" fmla="*/ 1624393 w 2136330"/>
              <a:gd name="connsiteY189" fmla="*/ 1491882 h 1637221"/>
              <a:gd name="connsiteX190" fmla="*/ 1623049 w 2136330"/>
              <a:gd name="connsiteY190" fmla="*/ 1496870 h 1637221"/>
              <a:gd name="connsiteX191" fmla="*/ 1623325 w 2136330"/>
              <a:gd name="connsiteY191" fmla="*/ 1497063 h 1637221"/>
              <a:gd name="connsiteX192" fmla="*/ 1622162 w 2136330"/>
              <a:gd name="connsiteY192" fmla="*/ 1502709 h 1637221"/>
              <a:gd name="connsiteX193" fmla="*/ 1617173 w 2136330"/>
              <a:gd name="connsiteY193" fmla="*/ 1500202 h 1637221"/>
              <a:gd name="connsiteX194" fmla="*/ 1628071 w 2136330"/>
              <a:gd name="connsiteY194" fmla="*/ 1509660 h 1637221"/>
              <a:gd name="connsiteX195" fmla="*/ 1635291 w 2136330"/>
              <a:gd name="connsiteY195" fmla="*/ 1501340 h 1637221"/>
              <a:gd name="connsiteX196" fmla="*/ 1627134 w 2136330"/>
              <a:gd name="connsiteY196" fmla="*/ 1499731 h 1637221"/>
              <a:gd name="connsiteX197" fmla="*/ 1623325 w 2136330"/>
              <a:gd name="connsiteY197" fmla="*/ 1497063 h 1637221"/>
              <a:gd name="connsiteX198" fmla="*/ 1624393 w 2136330"/>
              <a:gd name="connsiteY198" fmla="*/ 1491882 h 1637221"/>
              <a:gd name="connsiteX199" fmla="*/ 1631613 w 2136330"/>
              <a:gd name="connsiteY199" fmla="*/ 1483563 h 1637221"/>
              <a:gd name="connsiteX200" fmla="*/ 1374903 w 2136330"/>
              <a:gd name="connsiteY200" fmla="*/ 1481443 h 1637221"/>
              <a:gd name="connsiteX201" fmla="*/ 1374905 w 2136330"/>
              <a:gd name="connsiteY201" fmla="*/ 1481445 h 1637221"/>
              <a:gd name="connsiteX202" fmla="*/ 1379649 w 2136330"/>
              <a:gd name="connsiteY202" fmla="*/ 1485562 h 1637221"/>
              <a:gd name="connsiteX203" fmla="*/ 1374903 w 2136330"/>
              <a:gd name="connsiteY203" fmla="*/ 1481443 h 1637221"/>
              <a:gd name="connsiteX204" fmla="*/ 1674059 w 2136330"/>
              <a:gd name="connsiteY204" fmla="*/ 1478684 h 1637221"/>
              <a:gd name="connsiteX205" fmla="*/ 1668984 w 2136330"/>
              <a:gd name="connsiteY205" fmla="*/ 1484531 h 1637221"/>
              <a:gd name="connsiteX206" fmla="*/ 1668082 w 2136330"/>
              <a:gd name="connsiteY206" fmla="*/ 1485571 h 1637221"/>
              <a:gd name="connsiteX207" fmla="*/ 626262 w 2136330"/>
              <a:gd name="connsiteY207" fmla="*/ 1478676 h 1637221"/>
              <a:gd name="connsiteX208" fmla="*/ 626585 w 2136330"/>
              <a:gd name="connsiteY208" fmla="*/ 1478956 h 1637221"/>
              <a:gd name="connsiteX209" fmla="*/ 626773 w 2136330"/>
              <a:gd name="connsiteY209" fmla="*/ 1479119 h 1637221"/>
              <a:gd name="connsiteX210" fmla="*/ 630860 w 2136330"/>
              <a:gd name="connsiteY210" fmla="*/ 1482666 h 1637221"/>
              <a:gd name="connsiteX211" fmla="*/ 626262 w 2136330"/>
              <a:gd name="connsiteY211" fmla="*/ 1478676 h 1637221"/>
              <a:gd name="connsiteX212" fmla="*/ 1675302 w 2136330"/>
              <a:gd name="connsiteY212" fmla="*/ 1477251 h 1637221"/>
              <a:gd name="connsiteX213" fmla="*/ 1674399 w 2136330"/>
              <a:gd name="connsiteY213" fmla="*/ 1478291 h 1637221"/>
              <a:gd name="connsiteX214" fmla="*/ 1674059 w 2136330"/>
              <a:gd name="connsiteY214" fmla="*/ 1478684 h 1637221"/>
              <a:gd name="connsiteX215" fmla="*/ 1233534 w 2136330"/>
              <a:gd name="connsiteY215" fmla="*/ 1476382 h 1637221"/>
              <a:gd name="connsiteX216" fmla="*/ 1226314 w 2136330"/>
              <a:gd name="connsiteY216" fmla="*/ 1484701 h 1637221"/>
              <a:gd name="connsiteX217" fmla="*/ 1233534 w 2136330"/>
              <a:gd name="connsiteY217" fmla="*/ 1476382 h 1637221"/>
              <a:gd name="connsiteX218" fmla="*/ 638313 w 2136330"/>
              <a:gd name="connsiteY218" fmla="*/ 1474078 h 1637221"/>
              <a:gd name="connsiteX219" fmla="*/ 649211 w 2136330"/>
              <a:gd name="connsiteY219" fmla="*/ 1483536 h 1637221"/>
              <a:gd name="connsiteX220" fmla="*/ 641758 w 2136330"/>
              <a:gd name="connsiteY220" fmla="*/ 1492124 h 1637221"/>
              <a:gd name="connsiteX221" fmla="*/ 630860 w 2136330"/>
              <a:gd name="connsiteY221" fmla="*/ 1482666 h 1637221"/>
              <a:gd name="connsiteX222" fmla="*/ 638313 w 2136330"/>
              <a:gd name="connsiteY222" fmla="*/ 1474078 h 1637221"/>
              <a:gd name="connsiteX223" fmla="*/ 619962 w 2136330"/>
              <a:gd name="connsiteY223" fmla="*/ 1473208 h 1637221"/>
              <a:gd name="connsiteX224" fmla="*/ 624559 w 2136330"/>
              <a:gd name="connsiteY224" fmla="*/ 1477198 h 1637221"/>
              <a:gd name="connsiteX225" fmla="*/ 624237 w 2136330"/>
              <a:gd name="connsiteY225" fmla="*/ 1476918 h 1637221"/>
              <a:gd name="connsiteX226" fmla="*/ 624049 w 2136330"/>
              <a:gd name="connsiteY226" fmla="*/ 1476755 h 1637221"/>
              <a:gd name="connsiteX227" fmla="*/ 619962 w 2136330"/>
              <a:gd name="connsiteY227" fmla="*/ 1473208 h 1637221"/>
              <a:gd name="connsiteX228" fmla="*/ 1025260 w 2136330"/>
              <a:gd name="connsiteY228" fmla="*/ 1472070 h 1637221"/>
              <a:gd name="connsiteX229" fmla="*/ 1029347 w 2136330"/>
              <a:gd name="connsiteY229" fmla="*/ 1475616 h 1637221"/>
              <a:gd name="connsiteX230" fmla="*/ 1029714 w 2136330"/>
              <a:gd name="connsiteY230" fmla="*/ 1475935 h 1637221"/>
              <a:gd name="connsiteX231" fmla="*/ 1034796 w 2136330"/>
              <a:gd name="connsiteY231" fmla="*/ 1480345 h 1637221"/>
              <a:gd name="connsiteX232" fmla="*/ 1036158 w 2136330"/>
              <a:gd name="connsiteY232" fmla="*/ 1481527 h 1637221"/>
              <a:gd name="connsiteX233" fmla="*/ 1025260 w 2136330"/>
              <a:gd name="connsiteY233" fmla="*/ 1472070 h 1637221"/>
              <a:gd name="connsiteX234" fmla="*/ 1025260 w 2136330"/>
              <a:gd name="connsiteY234" fmla="*/ 1472070 h 1637221"/>
              <a:gd name="connsiteX235" fmla="*/ 1029858 w 2136330"/>
              <a:gd name="connsiteY235" fmla="*/ 1476060 h 1637221"/>
              <a:gd name="connsiteX236" fmla="*/ 1029714 w 2136330"/>
              <a:gd name="connsiteY236" fmla="*/ 1475935 h 1637221"/>
              <a:gd name="connsiteX237" fmla="*/ 601492 w 2136330"/>
              <a:gd name="connsiteY237" fmla="*/ 1471765 h 1637221"/>
              <a:gd name="connsiteX238" fmla="*/ 594272 w 2136330"/>
              <a:gd name="connsiteY238" fmla="*/ 1480084 h 1637221"/>
              <a:gd name="connsiteX239" fmla="*/ 601492 w 2136330"/>
              <a:gd name="connsiteY239" fmla="*/ 1471765 h 1637221"/>
              <a:gd name="connsiteX240" fmla="*/ 1327565 w 2136330"/>
              <a:gd name="connsiteY240" fmla="*/ 1469532 h 1637221"/>
              <a:gd name="connsiteX241" fmla="*/ 1332163 w 2136330"/>
              <a:gd name="connsiteY241" fmla="*/ 1473522 h 1637221"/>
              <a:gd name="connsiteX242" fmla="*/ 1327598 w 2136330"/>
              <a:gd name="connsiteY242" fmla="*/ 1469561 h 1637221"/>
              <a:gd name="connsiteX243" fmla="*/ 1259105 w 2136330"/>
              <a:gd name="connsiteY243" fmla="*/ 1468932 h 1637221"/>
              <a:gd name="connsiteX244" fmla="*/ 1251885 w 2136330"/>
              <a:gd name="connsiteY244" fmla="*/ 1477252 h 1637221"/>
              <a:gd name="connsiteX245" fmla="*/ 970554 w 2136330"/>
              <a:gd name="connsiteY245" fmla="*/ 1468350 h 1637221"/>
              <a:gd name="connsiteX246" fmla="*/ 963101 w 2136330"/>
              <a:gd name="connsiteY246" fmla="*/ 1476937 h 1637221"/>
              <a:gd name="connsiteX247" fmla="*/ 970554 w 2136330"/>
              <a:gd name="connsiteY247" fmla="*/ 1468350 h 1637221"/>
              <a:gd name="connsiteX248" fmla="*/ 970554 w 2136330"/>
              <a:gd name="connsiteY248" fmla="*/ 1468350 h 1637221"/>
              <a:gd name="connsiteX249" fmla="*/ 1240987 w 2136330"/>
              <a:gd name="connsiteY249" fmla="*/ 1467794 h 1637221"/>
              <a:gd name="connsiteX250" fmla="*/ 1251885 w 2136330"/>
              <a:gd name="connsiteY250" fmla="*/ 1477252 h 1637221"/>
              <a:gd name="connsiteX251" fmla="*/ 1222284 w 2136330"/>
              <a:gd name="connsiteY251" fmla="*/ 1466619 h 1637221"/>
              <a:gd name="connsiteX252" fmla="*/ 1215064 w 2136330"/>
              <a:gd name="connsiteY252" fmla="*/ 1474938 h 1637221"/>
              <a:gd name="connsiteX253" fmla="*/ 1032713 w 2136330"/>
              <a:gd name="connsiteY253" fmla="*/ 1463482 h 1637221"/>
              <a:gd name="connsiteX254" fmla="*/ 1043611 w 2136330"/>
              <a:gd name="connsiteY254" fmla="*/ 1472940 h 1637221"/>
              <a:gd name="connsiteX255" fmla="*/ 608712 w 2136330"/>
              <a:gd name="connsiteY255" fmla="*/ 1463445 h 1637221"/>
              <a:gd name="connsiteX256" fmla="*/ 619962 w 2136330"/>
              <a:gd name="connsiteY256" fmla="*/ 1473208 h 1637221"/>
              <a:gd name="connsiteX257" fmla="*/ 601492 w 2136330"/>
              <a:gd name="connsiteY257" fmla="*/ 1471765 h 1637221"/>
              <a:gd name="connsiteX258" fmla="*/ 608712 w 2136330"/>
              <a:gd name="connsiteY258" fmla="*/ 1463445 h 1637221"/>
              <a:gd name="connsiteX259" fmla="*/ 1334785 w 2136330"/>
              <a:gd name="connsiteY259" fmla="*/ 1461213 h 1637221"/>
              <a:gd name="connsiteX260" fmla="*/ 1339383 w 2136330"/>
              <a:gd name="connsiteY260" fmla="*/ 1465203 h 1637221"/>
              <a:gd name="connsiteX261" fmla="*/ 1334785 w 2136330"/>
              <a:gd name="connsiteY261" fmla="*/ 1461213 h 1637221"/>
              <a:gd name="connsiteX262" fmla="*/ 1248207 w 2136330"/>
              <a:gd name="connsiteY262" fmla="*/ 1459474 h 1637221"/>
              <a:gd name="connsiteX263" fmla="*/ 1259105 w 2136330"/>
              <a:gd name="connsiteY263" fmla="*/ 1468932 h 1637221"/>
              <a:gd name="connsiteX264" fmla="*/ 1248207 w 2136330"/>
              <a:gd name="connsiteY264" fmla="*/ 1459474 h 1637221"/>
              <a:gd name="connsiteX265" fmla="*/ 1248207 w 2136330"/>
              <a:gd name="connsiteY265" fmla="*/ 1459474 h 1637221"/>
              <a:gd name="connsiteX266" fmla="*/ 1248207 w 2136330"/>
              <a:gd name="connsiteY266" fmla="*/ 1459474 h 1637221"/>
              <a:gd name="connsiteX267" fmla="*/ 959655 w 2136330"/>
              <a:gd name="connsiteY267" fmla="*/ 1458892 h 1637221"/>
              <a:gd name="connsiteX268" fmla="*/ 952203 w 2136330"/>
              <a:gd name="connsiteY268" fmla="*/ 1467480 h 1637221"/>
              <a:gd name="connsiteX269" fmla="*/ 963101 w 2136330"/>
              <a:gd name="connsiteY269" fmla="*/ 1476937 h 1637221"/>
              <a:gd name="connsiteX270" fmla="*/ 981452 w 2136330"/>
              <a:gd name="connsiteY270" fmla="*/ 1477807 h 1637221"/>
              <a:gd name="connsiteX271" fmla="*/ 970554 w 2136330"/>
              <a:gd name="connsiteY271" fmla="*/ 1468350 h 1637221"/>
              <a:gd name="connsiteX272" fmla="*/ 959655 w 2136330"/>
              <a:gd name="connsiteY272" fmla="*/ 1458892 h 1637221"/>
              <a:gd name="connsiteX273" fmla="*/ 1364954 w 2136330"/>
              <a:gd name="connsiteY273" fmla="*/ 1457753 h 1637221"/>
              <a:gd name="connsiteX274" fmla="*/ 1375852 w 2136330"/>
              <a:gd name="connsiteY274" fmla="*/ 1467211 h 1637221"/>
              <a:gd name="connsiteX275" fmla="*/ 1364954 w 2136330"/>
              <a:gd name="connsiteY275" fmla="*/ 1457753 h 1637221"/>
              <a:gd name="connsiteX276" fmla="*/ 1021815 w 2136330"/>
              <a:gd name="connsiteY276" fmla="*/ 1454024 h 1637221"/>
              <a:gd name="connsiteX277" fmla="*/ 1021815 w 2136330"/>
              <a:gd name="connsiteY277" fmla="*/ 1454024 h 1637221"/>
              <a:gd name="connsiteX278" fmla="*/ 1255427 w 2136330"/>
              <a:gd name="connsiteY278" fmla="*/ 1451155 h 1637221"/>
              <a:gd name="connsiteX279" fmla="*/ 1259971 w 2136330"/>
              <a:gd name="connsiteY279" fmla="*/ 1455098 h 1637221"/>
              <a:gd name="connsiteX280" fmla="*/ 1259702 w 2136330"/>
              <a:gd name="connsiteY280" fmla="*/ 1454865 h 1637221"/>
              <a:gd name="connsiteX281" fmla="*/ 1259514 w 2136330"/>
              <a:gd name="connsiteY281" fmla="*/ 1454701 h 1637221"/>
              <a:gd name="connsiteX282" fmla="*/ 1255427 w 2136330"/>
              <a:gd name="connsiteY282" fmla="*/ 1451155 h 1637221"/>
              <a:gd name="connsiteX283" fmla="*/ 1678844 w 2136330"/>
              <a:gd name="connsiteY283" fmla="*/ 1451154 h 1637221"/>
              <a:gd name="connsiteX284" fmla="*/ 1671624 w 2136330"/>
              <a:gd name="connsiteY284" fmla="*/ 1459474 h 1637221"/>
              <a:gd name="connsiteX285" fmla="*/ 1660726 w 2136330"/>
              <a:gd name="connsiteY285" fmla="*/ 1450016 h 1637221"/>
              <a:gd name="connsiteX286" fmla="*/ 1660726 w 2136330"/>
              <a:gd name="connsiteY286" fmla="*/ 1450016 h 1637221"/>
              <a:gd name="connsiteX287" fmla="*/ 998514 w 2136330"/>
              <a:gd name="connsiteY287" fmla="*/ 1448859 h 1637221"/>
              <a:gd name="connsiteX288" fmla="*/ 1003112 w 2136330"/>
              <a:gd name="connsiteY288" fmla="*/ 1452849 h 1637221"/>
              <a:gd name="connsiteX289" fmla="*/ 998909 w 2136330"/>
              <a:gd name="connsiteY289" fmla="*/ 1449201 h 1637221"/>
              <a:gd name="connsiteX290" fmla="*/ 1262647 w 2136330"/>
              <a:gd name="connsiteY290" fmla="*/ 1442835 h 1637221"/>
              <a:gd name="connsiteX291" fmla="*/ 1267191 w 2136330"/>
              <a:gd name="connsiteY291" fmla="*/ 1446779 h 1637221"/>
              <a:gd name="connsiteX292" fmla="*/ 1266922 w 2136330"/>
              <a:gd name="connsiteY292" fmla="*/ 1446545 h 1637221"/>
              <a:gd name="connsiteX293" fmla="*/ 974096 w 2136330"/>
              <a:gd name="connsiteY293" fmla="*/ 1442252 h 1637221"/>
              <a:gd name="connsiteX294" fmla="*/ 977774 w 2136330"/>
              <a:gd name="connsiteY294" fmla="*/ 1460030 h 1637221"/>
              <a:gd name="connsiteX295" fmla="*/ 984994 w 2136330"/>
              <a:gd name="connsiteY295" fmla="*/ 1451710 h 1637221"/>
              <a:gd name="connsiteX296" fmla="*/ 974096 w 2136330"/>
              <a:gd name="connsiteY296" fmla="*/ 1442252 h 1637221"/>
              <a:gd name="connsiteX297" fmla="*/ 1667945 w 2136330"/>
              <a:gd name="connsiteY297" fmla="*/ 1441697 h 1637221"/>
              <a:gd name="connsiteX298" fmla="*/ 1678844 w 2136330"/>
              <a:gd name="connsiteY298" fmla="*/ 1451154 h 1637221"/>
              <a:gd name="connsiteX299" fmla="*/ 1667945 w 2136330"/>
              <a:gd name="connsiteY299" fmla="*/ 1441697 h 1637221"/>
              <a:gd name="connsiteX300" fmla="*/ 600703 w 2136330"/>
              <a:gd name="connsiteY300" fmla="*/ 1441439 h 1637221"/>
              <a:gd name="connsiteX301" fmla="*/ 605267 w 2136330"/>
              <a:gd name="connsiteY301" fmla="*/ 1445399 h 1637221"/>
              <a:gd name="connsiteX302" fmla="*/ 601180 w 2136330"/>
              <a:gd name="connsiteY302" fmla="*/ 1441853 h 1637221"/>
              <a:gd name="connsiteX303" fmla="*/ 1054373 w 2136330"/>
              <a:gd name="connsiteY303" fmla="*/ 1438523 h 1637221"/>
              <a:gd name="connsiteX304" fmla="*/ 1058051 w 2136330"/>
              <a:gd name="connsiteY304" fmla="*/ 1456300 h 1637221"/>
              <a:gd name="connsiteX305" fmla="*/ 1047153 w 2136330"/>
              <a:gd name="connsiteY305" fmla="*/ 1446843 h 1637221"/>
              <a:gd name="connsiteX306" fmla="*/ 1372140 w 2136330"/>
              <a:gd name="connsiteY306" fmla="*/ 1438465 h 1637221"/>
              <a:gd name="connsiteX307" fmla="*/ 1361276 w 2136330"/>
              <a:gd name="connsiteY307" fmla="*/ 1439975 h 1637221"/>
              <a:gd name="connsiteX308" fmla="*/ 1372174 w 2136330"/>
              <a:gd name="connsiteY308" fmla="*/ 1449433 h 1637221"/>
              <a:gd name="connsiteX309" fmla="*/ 1372174 w 2136330"/>
              <a:gd name="connsiteY309" fmla="*/ 1449433 h 1637221"/>
              <a:gd name="connsiteX310" fmla="*/ 1372140 w 2136330"/>
              <a:gd name="connsiteY310" fmla="*/ 1438465 h 1637221"/>
              <a:gd name="connsiteX311" fmla="*/ 1675398 w 2136330"/>
              <a:gd name="connsiteY311" fmla="*/ 1433109 h 1637221"/>
              <a:gd name="connsiteX312" fmla="*/ 1686297 w 2136330"/>
              <a:gd name="connsiteY312" fmla="*/ 1442566 h 1637221"/>
              <a:gd name="connsiteX313" fmla="*/ 1667945 w 2136330"/>
              <a:gd name="connsiteY313" fmla="*/ 1441697 h 1637221"/>
              <a:gd name="connsiteX314" fmla="*/ 601146 w 2136330"/>
              <a:gd name="connsiteY314" fmla="*/ 1430884 h 1637221"/>
              <a:gd name="connsiteX315" fmla="*/ 605267 w 2136330"/>
              <a:gd name="connsiteY315" fmla="*/ 1445399 h 1637221"/>
              <a:gd name="connsiteX316" fmla="*/ 600669 w 2136330"/>
              <a:gd name="connsiteY316" fmla="*/ 1441409 h 1637221"/>
              <a:gd name="connsiteX317" fmla="*/ 600703 w 2136330"/>
              <a:gd name="connsiteY317" fmla="*/ 1441439 h 1637221"/>
              <a:gd name="connsiteX318" fmla="*/ 594368 w 2136330"/>
              <a:gd name="connsiteY318" fmla="*/ 1435942 h 1637221"/>
              <a:gd name="connsiteX319" fmla="*/ 601146 w 2136330"/>
              <a:gd name="connsiteY319" fmla="*/ 1430884 h 1637221"/>
              <a:gd name="connsiteX320" fmla="*/ 601588 w 2136330"/>
              <a:gd name="connsiteY320" fmla="*/ 1427622 h 1637221"/>
              <a:gd name="connsiteX321" fmla="*/ 612487 w 2136330"/>
              <a:gd name="connsiteY321" fmla="*/ 1437080 h 1637221"/>
              <a:gd name="connsiteX322" fmla="*/ 601588 w 2136330"/>
              <a:gd name="connsiteY322" fmla="*/ 1427622 h 1637221"/>
              <a:gd name="connsiteX323" fmla="*/ 988768 w 2136330"/>
              <a:gd name="connsiteY323" fmla="*/ 1425345 h 1637221"/>
              <a:gd name="connsiteX324" fmla="*/ 999667 w 2136330"/>
              <a:gd name="connsiteY324" fmla="*/ 1434803 h 1637221"/>
              <a:gd name="connsiteX325" fmla="*/ 988768 w 2136330"/>
              <a:gd name="connsiteY325" fmla="*/ 1425345 h 1637221"/>
              <a:gd name="connsiteX326" fmla="*/ 933829 w 2136330"/>
              <a:gd name="connsiteY326" fmla="*/ 1421893 h 1637221"/>
              <a:gd name="connsiteX327" fmla="*/ 944728 w 2136330"/>
              <a:gd name="connsiteY327" fmla="*/ 1431351 h 1637221"/>
              <a:gd name="connsiteX328" fmla="*/ 963197 w 2136330"/>
              <a:gd name="connsiteY328" fmla="*/ 1432795 h 1637221"/>
              <a:gd name="connsiteX329" fmla="*/ 951948 w 2136330"/>
              <a:gd name="connsiteY329" fmla="*/ 1423032 h 1637221"/>
              <a:gd name="connsiteX330" fmla="*/ 1069046 w 2136330"/>
              <a:gd name="connsiteY330" fmla="*/ 1421616 h 1637221"/>
              <a:gd name="connsiteX331" fmla="*/ 1079944 w 2136330"/>
              <a:gd name="connsiteY331" fmla="*/ 1431073 h 1637221"/>
              <a:gd name="connsiteX332" fmla="*/ 1069046 w 2136330"/>
              <a:gd name="connsiteY332" fmla="*/ 1421616 h 1637221"/>
              <a:gd name="connsiteX333" fmla="*/ 1339128 w 2136330"/>
              <a:gd name="connsiteY333" fmla="*/ 1420755 h 1637221"/>
              <a:gd name="connsiteX334" fmla="*/ 1337885 w 2136330"/>
              <a:gd name="connsiteY334" fmla="*/ 1422187 h 1637221"/>
              <a:gd name="connsiteX335" fmla="*/ 1331908 w 2136330"/>
              <a:gd name="connsiteY335" fmla="*/ 1429074 h 1637221"/>
              <a:gd name="connsiteX336" fmla="*/ 1027627 w 2136330"/>
              <a:gd name="connsiteY336" fmla="*/ 1415312 h 1637221"/>
              <a:gd name="connsiteX337" fmla="*/ 1027733 w 2136330"/>
              <a:gd name="connsiteY337" fmla="*/ 1415404 h 1637221"/>
              <a:gd name="connsiteX338" fmla="*/ 1028138 w 2136330"/>
              <a:gd name="connsiteY338" fmla="*/ 1415756 h 1637221"/>
              <a:gd name="connsiteX339" fmla="*/ 1032225 w 2136330"/>
              <a:gd name="connsiteY339" fmla="*/ 1419302 h 1637221"/>
              <a:gd name="connsiteX340" fmla="*/ 1027627 w 2136330"/>
              <a:gd name="connsiteY340" fmla="*/ 1415312 h 1637221"/>
              <a:gd name="connsiteX341" fmla="*/ 1687910 w 2136330"/>
              <a:gd name="connsiteY341" fmla="*/ 1414796 h 1637221"/>
              <a:gd name="connsiteX342" fmla="*/ 1689838 w 2136330"/>
              <a:gd name="connsiteY342" fmla="*/ 1416469 h 1637221"/>
              <a:gd name="connsiteX343" fmla="*/ 1688476 w 2136330"/>
              <a:gd name="connsiteY343" fmla="*/ 1415287 h 1637221"/>
              <a:gd name="connsiteX344" fmla="*/ 1076266 w 2136330"/>
              <a:gd name="connsiteY344" fmla="*/ 1413296 h 1637221"/>
              <a:gd name="connsiteX345" fmla="*/ 1087164 w 2136330"/>
              <a:gd name="connsiteY345" fmla="*/ 1422754 h 1637221"/>
              <a:gd name="connsiteX346" fmla="*/ 1076266 w 2136330"/>
              <a:gd name="connsiteY346" fmla="*/ 1413296 h 1637221"/>
              <a:gd name="connsiteX347" fmla="*/ 1211483 w 2136330"/>
              <a:gd name="connsiteY347" fmla="*/ 1413018 h 1637221"/>
              <a:gd name="connsiteX348" fmla="*/ 1207873 w 2136330"/>
              <a:gd name="connsiteY348" fmla="*/ 1417178 h 1637221"/>
              <a:gd name="connsiteX349" fmla="*/ 1205165 w 2136330"/>
              <a:gd name="connsiteY349" fmla="*/ 1420298 h 1637221"/>
              <a:gd name="connsiteX350" fmla="*/ 1204263 w 2136330"/>
              <a:gd name="connsiteY350" fmla="*/ 1421338 h 1637221"/>
              <a:gd name="connsiteX351" fmla="*/ 1205625 w 2136330"/>
              <a:gd name="connsiteY351" fmla="*/ 1422520 h 1637221"/>
              <a:gd name="connsiteX352" fmla="*/ 1213232 w 2136330"/>
              <a:gd name="connsiteY352" fmla="*/ 1429122 h 1637221"/>
              <a:gd name="connsiteX353" fmla="*/ 1213799 w 2136330"/>
              <a:gd name="connsiteY353" fmla="*/ 1429613 h 1637221"/>
              <a:gd name="connsiteX354" fmla="*/ 1215161 w 2136330"/>
              <a:gd name="connsiteY354" fmla="*/ 1430795 h 1637221"/>
              <a:gd name="connsiteX355" fmla="*/ 1213232 w 2136330"/>
              <a:gd name="connsiteY355" fmla="*/ 1429122 h 1637221"/>
              <a:gd name="connsiteX356" fmla="*/ 1204263 w 2136330"/>
              <a:gd name="connsiteY356" fmla="*/ 1421338 h 1637221"/>
              <a:gd name="connsiteX357" fmla="*/ 1222381 w 2136330"/>
              <a:gd name="connsiteY357" fmla="*/ 1422476 h 1637221"/>
              <a:gd name="connsiteX358" fmla="*/ 1058148 w 2136330"/>
              <a:gd name="connsiteY358" fmla="*/ 1412158 h 1637221"/>
              <a:gd name="connsiteX359" fmla="*/ 1069046 w 2136330"/>
              <a:gd name="connsiteY359" fmla="*/ 1421616 h 1637221"/>
              <a:gd name="connsiteX360" fmla="*/ 1058148 w 2136330"/>
              <a:gd name="connsiteY360" fmla="*/ 1412158 h 1637221"/>
              <a:gd name="connsiteX361" fmla="*/ 1058148 w 2136330"/>
              <a:gd name="connsiteY361" fmla="*/ 1412158 h 1637221"/>
              <a:gd name="connsiteX362" fmla="*/ 1076266 w 2136330"/>
              <a:gd name="connsiteY362" fmla="*/ 1413296 h 1637221"/>
              <a:gd name="connsiteX363" fmla="*/ 1069046 w 2136330"/>
              <a:gd name="connsiteY363" fmla="*/ 1421616 h 1637221"/>
              <a:gd name="connsiteX364" fmla="*/ 1058148 w 2136330"/>
              <a:gd name="connsiteY364" fmla="*/ 1412158 h 1637221"/>
              <a:gd name="connsiteX365" fmla="*/ 1328229 w 2136330"/>
              <a:gd name="connsiteY365" fmla="*/ 1411297 h 1637221"/>
              <a:gd name="connsiteX366" fmla="*/ 1339128 w 2136330"/>
              <a:gd name="connsiteY366" fmla="*/ 1420755 h 1637221"/>
              <a:gd name="connsiteX367" fmla="*/ 1321009 w 2136330"/>
              <a:gd name="connsiteY367" fmla="*/ 1419616 h 1637221"/>
              <a:gd name="connsiteX368" fmla="*/ 1328229 w 2136330"/>
              <a:gd name="connsiteY368" fmla="*/ 1411297 h 1637221"/>
              <a:gd name="connsiteX369" fmla="*/ 1328229 w 2136330"/>
              <a:gd name="connsiteY369" fmla="*/ 1411297 h 1637221"/>
              <a:gd name="connsiteX370" fmla="*/ 1321009 w 2136330"/>
              <a:gd name="connsiteY370" fmla="*/ 1419616 h 1637221"/>
              <a:gd name="connsiteX371" fmla="*/ 1313556 w 2136330"/>
              <a:gd name="connsiteY371" fmla="*/ 1428204 h 1637221"/>
              <a:gd name="connsiteX372" fmla="*/ 1331908 w 2136330"/>
              <a:gd name="connsiteY372" fmla="*/ 1429074 h 1637221"/>
              <a:gd name="connsiteX373" fmla="*/ 1324455 w 2136330"/>
              <a:gd name="connsiteY373" fmla="*/ 1437662 h 1637221"/>
              <a:gd name="connsiteX374" fmla="*/ 1317235 w 2136330"/>
              <a:gd name="connsiteY374" fmla="*/ 1445982 h 1637221"/>
              <a:gd name="connsiteX375" fmla="*/ 1335705 w 2136330"/>
              <a:gd name="connsiteY375" fmla="*/ 1447425 h 1637221"/>
              <a:gd name="connsiteX376" fmla="*/ 1328484 w 2136330"/>
              <a:gd name="connsiteY376" fmla="*/ 1455745 h 1637221"/>
              <a:gd name="connsiteX377" fmla="*/ 1328484 w 2136330"/>
              <a:gd name="connsiteY377" fmla="*/ 1455745 h 1637221"/>
              <a:gd name="connsiteX378" fmla="*/ 1321265 w 2136330"/>
              <a:gd name="connsiteY378" fmla="*/ 1464064 h 1637221"/>
              <a:gd name="connsiteX379" fmla="*/ 1327598 w 2136330"/>
              <a:gd name="connsiteY379" fmla="*/ 1469561 h 1637221"/>
              <a:gd name="connsiteX380" fmla="*/ 1328076 w 2136330"/>
              <a:gd name="connsiteY380" fmla="*/ 1469976 h 1637221"/>
              <a:gd name="connsiteX381" fmla="*/ 1332163 w 2136330"/>
              <a:gd name="connsiteY381" fmla="*/ 1473522 h 1637221"/>
              <a:gd name="connsiteX382" fmla="*/ 1339383 w 2136330"/>
              <a:gd name="connsiteY382" fmla="*/ 1465203 h 1637221"/>
              <a:gd name="connsiteX383" fmla="*/ 1357501 w 2136330"/>
              <a:gd name="connsiteY383" fmla="*/ 1466341 h 1637221"/>
              <a:gd name="connsiteX384" fmla="*/ 1339383 w 2136330"/>
              <a:gd name="connsiteY384" fmla="*/ 1465203 h 1637221"/>
              <a:gd name="connsiteX385" fmla="*/ 1328484 w 2136330"/>
              <a:gd name="connsiteY385" fmla="*/ 1455745 h 1637221"/>
              <a:gd name="connsiteX386" fmla="*/ 1346603 w 2136330"/>
              <a:gd name="connsiteY386" fmla="*/ 1456883 h 1637221"/>
              <a:gd name="connsiteX387" fmla="*/ 1335705 w 2136330"/>
              <a:gd name="connsiteY387" fmla="*/ 1447425 h 1637221"/>
              <a:gd name="connsiteX388" fmla="*/ 1324455 w 2136330"/>
              <a:gd name="connsiteY388" fmla="*/ 1437662 h 1637221"/>
              <a:gd name="connsiteX389" fmla="*/ 1331908 w 2136330"/>
              <a:gd name="connsiteY389" fmla="*/ 1429074 h 1637221"/>
              <a:gd name="connsiteX390" fmla="*/ 1336654 w 2136330"/>
              <a:gd name="connsiteY390" fmla="*/ 1433193 h 1637221"/>
              <a:gd name="connsiteX391" fmla="*/ 1336231 w 2136330"/>
              <a:gd name="connsiteY391" fmla="*/ 1432826 h 1637221"/>
              <a:gd name="connsiteX392" fmla="*/ 1343157 w 2136330"/>
              <a:gd name="connsiteY392" fmla="*/ 1438837 h 1637221"/>
              <a:gd name="connsiteX393" fmla="*/ 1336207 w 2136330"/>
              <a:gd name="connsiteY393" fmla="*/ 1432805 h 1637221"/>
              <a:gd name="connsiteX394" fmla="*/ 1336126 w 2136330"/>
              <a:gd name="connsiteY394" fmla="*/ 1432735 h 1637221"/>
              <a:gd name="connsiteX395" fmla="*/ 1333314 w 2136330"/>
              <a:gd name="connsiteY395" fmla="*/ 1430295 h 1637221"/>
              <a:gd name="connsiteX396" fmla="*/ 1336207 w 2136330"/>
              <a:gd name="connsiteY396" fmla="*/ 1432805 h 1637221"/>
              <a:gd name="connsiteX397" fmla="*/ 1336231 w 2136330"/>
              <a:gd name="connsiteY397" fmla="*/ 1432826 h 1637221"/>
              <a:gd name="connsiteX398" fmla="*/ 1331908 w 2136330"/>
              <a:gd name="connsiteY398" fmla="*/ 1429074 h 1637221"/>
              <a:gd name="connsiteX399" fmla="*/ 1332810 w 2136330"/>
              <a:gd name="connsiteY399" fmla="*/ 1428034 h 1637221"/>
              <a:gd name="connsiteX400" fmla="*/ 1337885 w 2136330"/>
              <a:gd name="connsiteY400" fmla="*/ 1422187 h 1637221"/>
              <a:gd name="connsiteX401" fmla="*/ 1338225 w 2136330"/>
              <a:gd name="connsiteY401" fmla="*/ 1421795 h 1637221"/>
              <a:gd name="connsiteX402" fmla="*/ 1339128 w 2136330"/>
              <a:gd name="connsiteY402" fmla="*/ 1420755 h 1637221"/>
              <a:gd name="connsiteX403" fmla="*/ 1678940 w 2136330"/>
              <a:gd name="connsiteY403" fmla="*/ 1407012 h 1637221"/>
              <a:gd name="connsiteX404" fmla="*/ 1671720 w 2136330"/>
              <a:gd name="connsiteY404" fmla="*/ 1415331 h 1637221"/>
              <a:gd name="connsiteX405" fmla="*/ 1678940 w 2136330"/>
              <a:gd name="connsiteY405" fmla="*/ 1407012 h 1637221"/>
              <a:gd name="connsiteX406" fmla="*/ 1687910 w 2136330"/>
              <a:gd name="connsiteY406" fmla="*/ 1414796 h 1637221"/>
              <a:gd name="connsiteX407" fmla="*/ 1680302 w 2136330"/>
              <a:gd name="connsiteY407" fmla="*/ 1408194 h 1637221"/>
              <a:gd name="connsiteX408" fmla="*/ 1678940 w 2136330"/>
              <a:gd name="connsiteY408" fmla="*/ 1407012 h 1637221"/>
              <a:gd name="connsiteX409" fmla="*/ 654728 w 2136330"/>
              <a:gd name="connsiteY409" fmla="*/ 1402165 h 1637221"/>
              <a:gd name="connsiteX410" fmla="*/ 652498 w 2136330"/>
              <a:gd name="connsiteY410" fmla="*/ 1412991 h 1637221"/>
              <a:gd name="connsiteX411" fmla="*/ 659718 w 2136330"/>
              <a:gd name="connsiteY411" fmla="*/ 1404672 h 1637221"/>
              <a:gd name="connsiteX412" fmla="*/ 654728 w 2136330"/>
              <a:gd name="connsiteY412" fmla="*/ 1402165 h 1637221"/>
              <a:gd name="connsiteX413" fmla="*/ 1010428 w 2136330"/>
              <a:gd name="connsiteY413" fmla="*/ 1400386 h 1637221"/>
              <a:gd name="connsiteX414" fmla="*/ 1021327 w 2136330"/>
              <a:gd name="connsiteY414" fmla="*/ 1409844 h 1637221"/>
              <a:gd name="connsiteX415" fmla="*/ 1010428 w 2136330"/>
              <a:gd name="connsiteY415" fmla="*/ 1400386 h 1637221"/>
              <a:gd name="connsiteX416" fmla="*/ 955722 w 2136330"/>
              <a:gd name="connsiteY416" fmla="*/ 1396666 h 1637221"/>
              <a:gd name="connsiteX417" fmla="*/ 960320 w 2136330"/>
              <a:gd name="connsiteY417" fmla="*/ 1400656 h 1637221"/>
              <a:gd name="connsiteX418" fmla="*/ 959997 w 2136330"/>
              <a:gd name="connsiteY418" fmla="*/ 1400376 h 1637221"/>
              <a:gd name="connsiteX419" fmla="*/ 1334070 w 2136330"/>
              <a:gd name="connsiteY419" fmla="*/ 1396311 h 1637221"/>
              <a:gd name="connsiteX420" fmla="*/ 1335449 w 2136330"/>
              <a:gd name="connsiteY420" fmla="*/ 1402977 h 1637221"/>
              <a:gd name="connsiteX421" fmla="*/ 1334070 w 2136330"/>
              <a:gd name="connsiteY421" fmla="*/ 1396311 h 1637221"/>
              <a:gd name="connsiteX422" fmla="*/ 1072588 w 2136330"/>
              <a:gd name="connsiteY422" fmla="*/ 1395519 h 1637221"/>
              <a:gd name="connsiteX423" fmla="*/ 1083486 w 2136330"/>
              <a:gd name="connsiteY423" fmla="*/ 1404976 h 1637221"/>
              <a:gd name="connsiteX424" fmla="*/ 1065368 w 2136330"/>
              <a:gd name="connsiteY424" fmla="*/ 1403838 h 1637221"/>
              <a:gd name="connsiteX425" fmla="*/ 1072588 w 2136330"/>
              <a:gd name="connsiteY425" fmla="*/ 1395519 h 1637221"/>
              <a:gd name="connsiteX426" fmla="*/ 967489 w 2136330"/>
              <a:gd name="connsiteY426" fmla="*/ 1394116 h 1637221"/>
              <a:gd name="connsiteX427" fmla="*/ 955722 w 2136330"/>
              <a:gd name="connsiteY427" fmla="*/ 1396666 h 1637221"/>
              <a:gd name="connsiteX428" fmla="*/ 959809 w 2136330"/>
              <a:gd name="connsiteY428" fmla="*/ 1400213 h 1637221"/>
              <a:gd name="connsiteX429" fmla="*/ 959997 w 2136330"/>
              <a:gd name="connsiteY429" fmla="*/ 1400376 h 1637221"/>
              <a:gd name="connsiteX430" fmla="*/ 966620 w 2136330"/>
              <a:gd name="connsiteY430" fmla="*/ 1406124 h 1637221"/>
              <a:gd name="connsiteX431" fmla="*/ 973840 w 2136330"/>
              <a:gd name="connsiteY431" fmla="*/ 1397805 h 1637221"/>
              <a:gd name="connsiteX432" fmla="*/ 967489 w 2136330"/>
              <a:gd name="connsiteY432" fmla="*/ 1394116 h 1637221"/>
              <a:gd name="connsiteX433" fmla="*/ 662340 w 2136330"/>
              <a:gd name="connsiteY433" fmla="*/ 1392362 h 1637221"/>
              <a:gd name="connsiteX434" fmla="*/ 662409 w 2136330"/>
              <a:gd name="connsiteY434" fmla="*/ 1392422 h 1637221"/>
              <a:gd name="connsiteX435" fmla="*/ 666938 w 2136330"/>
              <a:gd name="connsiteY435" fmla="*/ 1396352 h 1637221"/>
              <a:gd name="connsiteX436" fmla="*/ 662340 w 2136330"/>
              <a:gd name="connsiteY436" fmla="*/ 1392362 h 1637221"/>
              <a:gd name="connsiteX437" fmla="*/ 1630075 w 2136330"/>
              <a:gd name="connsiteY437" fmla="*/ 1388305 h 1637221"/>
              <a:gd name="connsiteX438" fmla="*/ 1631454 w 2136330"/>
              <a:gd name="connsiteY438" fmla="*/ 1394972 h 1637221"/>
              <a:gd name="connsiteX439" fmla="*/ 1628719 w 2136330"/>
              <a:gd name="connsiteY439" fmla="*/ 1389233 h 1637221"/>
              <a:gd name="connsiteX440" fmla="*/ 1196555 w 2136330"/>
              <a:gd name="connsiteY440" fmla="*/ 1385478 h 1637221"/>
              <a:gd name="connsiteX441" fmla="*/ 1207453 w 2136330"/>
              <a:gd name="connsiteY441" fmla="*/ 1394936 h 1637221"/>
              <a:gd name="connsiteX442" fmla="*/ 1196555 w 2136330"/>
              <a:gd name="connsiteY442" fmla="*/ 1385478 h 1637221"/>
              <a:gd name="connsiteX443" fmla="*/ 1673618 w 2136330"/>
              <a:gd name="connsiteY443" fmla="*/ 1382162 h 1637221"/>
              <a:gd name="connsiteX444" fmla="*/ 1674910 w 2136330"/>
              <a:gd name="connsiteY444" fmla="*/ 1388929 h 1637221"/>
              <a:gd name="connsiteX445" fmla="*/ 1673618 w 2136330"/>
              <a:gd name="connsiteY445" fmla="*/ 1382162 h 1637221"/>
              <a:gd name="connsiteX446" fmla="*/ 615057 w 2136330"/>
              <a:gd name="connsiteY446" fmla="*/ 1380499 h 1637221"/>
              <a:gd name="connsiteX447" fmla="*/ 615172 w 2136330"/>
              <a:gd name="connsiteY447" fmla="*/ 1380599 h 1637221"/>
              <a:gd name="connsiteX448" fmla="*/ 615584 w 2136330"/>
              <a:gd name="connsiteY448" fmla="*/ 1380957 h 1637221"/>
              <a:gd name="connsiteX449" fmla="*/ 619803 w 2136330"/>
              <a:gd name="connsiteY449" fmla="*/ 1384618 h 1637221"/>
              <a:gd name="connsiteX450" fmla="*/ 630701 w 2136330"/>
              <a:gd name="connsiteY450" fmla="*/ 1394075 h 1637221"/>
              <a:gd name="connsiteX451" fmla="*/ 627091 w 2136330"/>
              <a:gd name="connsiteY451" fmla="*/ 1398235 h 1637221"/>
              <a:gd name="connsiteX452" fmla="*/ 623481 w 2136330"/>
              <a:gd name="connsiteY452" fmla="*/ 1402395 h 1637221"/>
              <a:gd name="connsiteX453" fmla="*/ 622119 w 2136330"/>
              <a:gd name="connsiteY453" fmla="*/ 1401213 h 1637221"/>
              <a:gd name="connsiteX454" fmla="*/ 617351 w 2136330"/>
              <a:gd name="connsiteY454" fmla="*/ 1397075 h 1637221"/>
              <a:gd name="connsiteX455" fmla="*/ 612583 w 2136330"/>
              <a:gd name="connsiteY455" fmla="*/ 1392937 h 1637221"/>
              <a:gd name="connsiteX456" fmla="*/ 605130 w 2136330"/>
              <a:gd name="connsiteY456" fmla="*/ 1401525 h 1637221"/>
              <a:gd name="connsiteX457" fmla="*/ 597910 w 2136330"/>
              <a:gd name="connsiteY457" fmla="*/ 1409845 h 1637221"/>
              <a:gd name="connsiteX458" fmla="*/ 608808 w 2136330"/>
              <a:gd name="connsiteY458" fmla="*/ 1419302 h 1637221"/>
              <a:gd name="connsiteX459" fmla="*/ 616028 w 2136330"/>
              <a:gd name="connsiteY459" fmla="*/ 1410983 h 1637221"/>
              <a:gd name="connsiteX460" fmla="*/ 626927 w 2136330"/>
              <a:gd name="connsiteY460" fmla="*/ 1420441 h 1637221"/>
              <a:gd name="connsiteX461" fmla="*/ 623481 w 2136330"/>
              <a:gd name="connsiteY461" fmla="*/ 1402395 h 1637221"/>
              <a:gd name="connsiteX462" fmla="*/ 627568 w 2136330"/>
              <a:gd name="connsiteY462" fmla="*/ 1405942 h 1637221"/>
              <a:gd name="connsiteX463" fmla="*/ 628011 w 2136330"/>
              <a:gd name="connsiteY463" fmla="*/ 1406325 h 1637221"/>
              <a:gd name="connsiteX464" fmla="*/ 628079 w 2136330"/>
              <a:gd name="connsiteY464" fmla="*/ 1406385 h 1637221"/>
              <a:gd name="connsiteX465" fmla="*/ 623481 w 2136330"/>
              <a:gd name="connsiteY465" fmla="*/ 1402395 h 1637221"/>
              <a:gd name="connsiteX466" fmla="*/ 624384 w 2136330"/>
              <a:gd name="connsiteY466" fmla="*/ 1401355 h 1637221"/>
              <a:gd name="connsiteX467" fmla="*/ 627091 w 2136330"/>
              <a:gd name="connsiteY467" fmla="*/ 1398235 h 1637221"/>
              <a:gd name="connsiteX468" fmla="*/ 629799 w 2136330"/>
              <a:gd name="connsiteY468" fmla="*/ 1395115 h 1637221"/>
              <a:gd name="connsiteX469" fmla="*/ 630701 w 2136330"/>
              <a:gd name="connsiteY469" fmla="*/ 1394075 h 1637221"/>
              <a:gd name="connsiteX470" fmla="*/ 619803 w 2136330"/>
              <a:gd name="connsiteY470" fmla="*/ 1384618 h 1637221"/>
              <a:gd name="connsiteX471" fmla="*/ 615057 w 2136330"/>
              <a:gd name="connsiteY471" fmla="*/ 1380499 h 1637221"/>
              <a:gd name="connsiteX472" fmla="*/ 1682363 w 2136330"/>
              <a:gd name="connsiteY472" fmla="*/ 1380341 h 1637221"/>
              <a:gd name="connsiteX473" fmla="*/ 1674910 w 2136330"/>
              <a:gd name="connsiteY473" fmla="*/ 1388929 h 1637221"/>
              <a:gd name="connsiteX474" fmla="*/ 1682363 w 2136330"/>
              <a:gd name="connsiteY474" fmla="*/ 1380341 h 1637221"/>
              <a:gd name="connsiteX475" fmla="*/ 663492 w 2136330"/>
              <a:gd name="connsiteY475" fmla="*/ 1378306 h 1637221"/>
              <a:gd name="connsiteX476" fmla="*/ 666938 w 2136330"/>
              <a:gd name="connsiteY476" fmla="*/ 1396352 h 1637221"/>
              <a:gd name="connsiteX477" fmla="*/ 662851 w 2136330"/>
              <a:gd name="connsiteY477" fmla="*/ 1392805 h 1637221"/>
              <a:gd name="connsiteX478" fmla="*/ 662409 w 2136330"/>
              <a:gd name="connsiteY478" fmla="*/ 1392422 h 1637221"/>
              <a:gd name="connsiteX479" fmla="*/ 656040 w 2136330"/>
              <a:gd name="connsiteY479" fmla="*/ 1386894 h 1637221"/>
              <a:gd name="connsiteX480" fmla="*/ 666938 w 2136330"/>
              <a:gd name="connsiteY480" fmla="*/ 1396352 h 1637221"/>
              <a:gd name="connsiteX481" fmla="*/ 663492 w 2136330"/>
              <a:gd name="connsiteY481" fmla="*/ 1378306 h 1637221"/>
              <a:gd name="connsiteX482" fmla="*/ 1271992 w 2136330"/>
              <a:gd name="connsiteY482" fmla="*/ 1377077 h 1637221"/>
              <a:gd name="connsiteX483" fmla="*/ 1277065 w 2136330"/>
              <a:gd name="connsiteY483" fmla="*/ 1381480 h 1637221"/>
              <a:gd name="connsiteX484" fmla="*/ 1272297 w 2136330"/>
              <a:gd name="connsiteY484" fmla="*/ 1377342 h 1637221"/>
              <a:gd name="connsiteX485" fmla="*/ 627023 w 2136330"/>
              <a:gd name="connsiteY485" fmla="*/ 1376298 h 1637221"/>
              <a:gd name="connsiteX486" fmla="*/ 637921 w 2136330"/>
              <a:gd name="connsiteY486" fmla="*/ 1385756 h 1637221"/>
              <a:gd name="connsiteX487" fmla="*/ 627023 w 2136330"/>
              <a:gd name="connsiteY487" fmla="*/ 1376298 h 1637221"/>
              <a:gd name="connsiteX488" fmla="*/ 1271054 w 2136330"/>
              <a:gd name="connsiteY488" fmla="*/ 1376263 h 1637221"/>
              <a:gd name="connsiteX489" fmla="*/ 1271391 w 2136330"/>
              <a:gd name="connsiteY489" fmla="*/ 1376556 h 1637221"/>
              <a:gd name="connsiteX490" fmla="*/ 1271766 w 2136330"/>
              <a:gd name="connsiteY490" fmla="*/ 1376881 h 1637221"/>
              <a:gd name="connsiteX491" fmla="*/ 1271992 w 2136330"/>
              <a:gd name="connsiteY491" fmla="*/ 1377077 h 1637221"/>
              <a:gd name="connsiteX492" fmla="*/ 1032321 w 2136330"/>
              <a:gd name="connsiteY492" fmla="*/ 1375159 h 1637221"/>
              <a:gd name="connsiteX493" fmla="*/ 1025101 w 2136330"/>
              <a:gd name="connsiteY493" fmla="*/ 1383479 h 1637221"/>
              <a:gd name="connsiteX494" fmla="*/ 1036000 w 2136330"/>
              <a:gd name="connsiteY494" fmla="*/ 1392937 h 1637221"/>
              <a:gd name="connsiteX495" fmla="*/ 1043220 w 2136330"/>
              <a:gd name="connsiteY495" fmla="*/ 1384617 h 1637221"/>
              <a:gd name="connsiteX496" fmla="*/ 1032321 w 2136330"/>
              <a:gd name="connsiteY496" fmla="*/ 1375159 h 1637221"/>
              <a:gd name="connsiteX497" fmla="*/ 1269688 w 2136330"/>
              <a:gd name="connsiteY497" fmla="*/ 1375077 h 1637221"/>
              <a:gd name="connsiteX498" fmla="*/ 1271054 w 2136330"/>
              <a:gd name="connsiteY498" fmla="*/ 1376263 h 1637221"/>
              <a:gd name="connsiteX499" fmla="*/ 1270935 w 2136330"/>
              <a:gd name="connsiteY499" fmla="*/ 1376160 h 1637221"/>
              <a:gd name="connsiteX500" fmla="*/ 1266167 w 2136330"/>
              <a:gd name="connsiteY500" fmla="*/ 1372022 h 1637221"/>
              <a:gd name="connsiteX501" fmla="*/ 1269688 w 2136330"/>
              <a:gd name="connsiteY501" fmla="*/ 1375077 h 1637221"/>
              <a:gd name="connsiteX502" fmla="*/ 1267529 w 2136330"/>
              <a:gd name="connsiteY502" fmla="*/ 1373204 h 1637221"/>
              <a:gd name="connsiteX503" fmla="*/ 1266167 w 2136330"/>
              <a:gd name="connsiteY503" fmla="*/ 1372022 h 1637221"/>
              <a:gd name="connsiteX504" fmla="*/ 1671465 w 2136330"/>
              <a:gd name="connsiteY504" fmla="*/ 1370883 h 1637221"/>
              <a:gd name="connsiteX505" fmla="*/ 1682363 w 2136330"/>
              <a:gd name="connsiteY505" fmla="*/ 1380341 h 1637221"/>
              <a:gd name="connsiteX506" fmla="*/ 517378 w 2136330"/>
              <a:gd name="connsiteY506" fmla="*/ 1369126 h 1637221"/>
              <a:gd name="connsiteX507" fmla="*/ 528276 w 2136330"/>
              <a:gd name="connsiteY507" fmla="*/ 1378584 h 1637221"/>
              <a:gd name="connsiteX508" fmla="*/ 517378 w 2136330"/>
              <a:gd name="connsiteY508" fmla="*/ 1369126 h 1637221"/>
              <a:gd name="connsiteX509" fmla="*/ 1211228 w 2136330"/>
              <a:gd name="connsiteY509" fmla="*/ 1368570 h 1637221"/>
              <a:gd name="connsiteX510" fmla="*/ 1209985 w 2136330"/>
              <a:gd name="connsiteY510" fmla="*/ 1370003 h 1637221"/>
              <a:gd name="connsiteX511" fmla="*/ 1204008 w 2136330"/>
              <a:gd name="connsiteY511" fmla="*/ 1376890 h 1637221"/>
              <a:gd name="connsiteX512" fmla="*/ 1210449 w 2136330"/>
              <a:gd name="connsiteY512" fmla="*/ 1382480 h 1637221"/>
              <a:gd name="connsiteX513" fmla="*/ 1210819 w 2136330"/>
              <a:gd name="connsiteY513" fmla="*/ 1382801 h 1637221"/>
              <a:gd name="connsiteX514" fmla="*/ 1213543 w 2136330"/>
              <a:gd name="connsiteY514" fmla="*/ 1385166 h 1637221"/>
              <a:gd name="connsiteX515" fmla="*/ 1210449 w 2136330"/>
              <a:gd name="connsiteY515" fmla="*/ 1382480 h 1637221"/>
              <a:gd name="connsiteX516" fmla="*/ 1210341 w 2136330"/>
              <a:gd name="connsiteY516" fmla="*/ 1382387 h 1637221"/>
              <a:gd name="connsiteX517" fmla="*/ 1214906 w 2136330"/>
              <a:gd name="connsiteY517" fmla="*/ 1386348 h 1637221"/>
              <a:gd name="connsiteX518" fmla="*/ 1210308 w 2136330"/>
              <a:gd name="connsiteY518" fmla="*/ 1382358 h 1637221"/>
              <a:gd name="connsiteX519" fmla="*/ 1210341 w 2136330"/>
              <a:gd name="connsiteY519" fmla="*/ 1382387 h 1637221"/>
              <a:gd name="connsiteX520" fmla="*/ 1204008 w 2136330"/>
              <a:gd name="connsiteY520" fmla="*/ 1376890 h 1637221"/>
              <a:gd name="connsiteX521" fmla="*/ 1204910 w 2136330"/>
              <a:gd name="connsiteY521" fmla="*/ 1375850 h 1637221"/>
              <a:gd name="connsiteX522" fmla="*/ 1209985 w 2136330"/>
              <a:gd name="connsiteY522" fmla="*/ 1370003 h 1637221"/>
              <a:gd name="connsiteX523" fmla="*/ 1210325 w 2136330"/>
              <a:gd name="connsiteY523" fmla="*/ 1369610 h 1637221"/>
              <a:gd name="connsiteX524" fmla="*/ 1211228 w 2136330"/>
              <a:gd name="connsiteY524" fmla="*/ 1368570 h 1637221"/>
              <a:gd name="connsiteX525" fmla="*/ 647997 w 2136330"/>
              <a:gd name="connsiteY525" fmla="*/ 1364858 h 1637221"/>
              <a:gd name="connsiteX526" fmla="*/ 652594 w 2136330"/>
              <a:gd name="connsiteY526" fmla="*/ 1368848 h 1637221"/>
              <a:gd name="connsiteX527" fmla="*/ 647997 w 2136330"/>
              <a:gd name="connsiteY527" fmla="*/ 1364858 h 1637221"/>
              <a:gd name="connsiteX528" fmla="*/ 1677442 w 2136330"/>
              <a:gd name="connsiteY528" fmla="*/ 1363996 h 1637221"/>
              <a:gd name="connsiteX529" fmla="*/ 1672368 w 2136330"/>
              <a:gd name="connsiteY529" fmla="*/ 1369843 h 1637221"/>
              <a:gd name="connsiteX530" fmla="*/ 1671465 w 2136330"/>
              <a:gd name="connsiteY530" fmla="*/ 1370883 h 1637221"/>
              <a:gd name="connsiteX531" fmla="*/ 1053295 w 2136330"/>
              <a:gd name="connsiteY531" fmla="*/ 1363720 h 1637221"/>
              <a:gd name="connsiteX532" fmla="*/ 1057893 w 2136330"/>
              <a:gd name="connsiteY532" fmla="*/ 1367710 h 1637221"/>
              <a:gd name="connsiteX533" fmla="*/ 1053397 w 2136330"/>
              <a:gd name="connsiteY533" fmla="*/ 1363808 h 1637221"/>
              <a:gd name="connsiteX534" fmla="*/ 849618 w 2136330"/>
              <a:gd name="connsiteY534" fmla="*/ 1363398 h 1637221"/>
              <a:gd name="connsiteX535" fmla="*/ 854364 w 2136330"/>
              <a:gd name="connsiteY535" fmla="*/ 1367517 h 1637221"/>
              <a:gd name="connsiteX536" fmla="*/ 853837 w 2136330"/>
              <a:gd name="connsiteY536" fmla="*/ 1367059 h 1637221"/>
              <a:gd name="connsiteX537" fmla="*/ 851025 w 2136330"/>
              <a:gd name="connsiteY537" fmla="*/ 1364618 h 1637221"/>
              <a:gd name="connsiteX538" fmla="*/ 860868 w 2136330"/>
              <a:gd name="connsiteY538" fmla="*/ 1373161 h 1637221"/>
              <a:gd name="connsiteX539" fmla="*/ 1678685 w 2136330"/>
              <a:gd name="connsiteY539" fmla="*/ 1362564 h 1637221"/>
              <a:gd name="connsiteX540" fmla="*/ 1677783 w 2136330"/>
              <a:gd name="connsiteY540" fmla="*/ 1363604 h 1637221"/>
              <a:gd name="connsiteX541" fmla="*/ 1677442 w 2136330"/>
              <a:gd name="connsiteY541" fmla="*/ 1363996 h 1637221"/>
              <a:gd name="connsiteX542" fmla="*/ 1255268 w 2136330"/>
              <a:gd name="connsiteY542" fmla="*/ 1362564 h 1637221"/>
              <a:gd name="connsiteX543" fmla="*/ 1247815 w 2136330"/>
              <a:gd name="connsiteY543" fmla="*/ 1371152 h 1637221"/>
              <a:gd name="connsiteX544" fmla="*/ 1258714 w 2136330"/>
              <a:gd name="connsiteY544" fmla="*/ 1380610 h 1637221"/>
              <a:gd name="connsiteX545" fmla="*/ 1277065 w 2136330"/>
              <a:gd name="connsiteY545" fmla="*/ 1381480 h 1637221"/>
              <a:gd name="connsiteX546" fmla="*/ 1275703 w 2136330"/>
              <a:gd name="connsiteY546" fmla="*/ 1380297 h 1637221"/>
              <a:gd name="connsiteX547" fmla="*/ 1271766 w 2136330"/>
              <a:gd name="connsiteY547" fmla="*/ 1376881 h 1637221"/>
              <a:gd name="connsiteX548" fmla="*/ 1271616 w 2136330"/>
              <a:gd name="connsiteY548" fmla="*/ 1376751 h 1637221"/>
              <a:gd name="connsiteX549" fmla="*/ 1271391 w 2136330"/>
              <a:gd name="connsiteY549" fmla="*/ 1376556 h 1637221"/>
              <a:gd name="connsiteX550" fmla="*/ 1266167 w 2136330"/>
              <a:gd name="connsiteY550" fmla="*/ 1372022 h 1637221"/>
              <a:gd name="connsiteX551" fmla="*/ 1322701 w 2136330"/>
              <a:gd name="connsiteY551" fmla="*/ 1362273 h 1637221"/>
              <a:gd name="connsiteX552" fmla="*/ 1326920 w 2136330"/>
              <a:gd name="connsiteY552" fmla="*/ 1365934 h 1637221"/>
              <a:gd name="connsiteX553" fmla="*/ 1328326 w 2136330"/>
              <a:gd name="connsiteY553" fmla="*/ 1367154 h 1637221"/>
              <a:gd name="connsiteX554" fmla="*/ 1095111 w 2136330"/>
              <a:gd name="connsiteY554" fmla="*/ 1359825 h 1637221"/>
              <a:gd name="connsiteX555" fmla="*/ 1101701 w 2136330"/>
              <a:gd name="connsiteY555" fmla="*/ 1361972 h 1637221"/>
              <a:gd name="connsiteX556" fmla="*/ 1097587 w 2136330"/>
              <a:gd name="connsiteY556" fmla="*/ 1363871 h 1637221"/>
              <a:gd name="connsiteX557" fmla="*/ 641696 w 2136330"/>
              <a:gd name="connsiteY557" fmla="*/ 1359390 h 1637221"/>
              <a:gd name="connsiteX558" fmla="*/ 652594 w 2136330"/>
              <a:gd name="connsiteY558" fmla="*/ 1368848 h 1637221"/>
              <a:gd name="connsiteX559" fmla="*/ 641696 w 2136330"/>
              <a:gd name="connsiteY559" fmla="*/ 1359390 h 1637221"/>
              <a:gd name="connsiteX560" fmla="*/ 1623746 w 2136330"/>
              <a:gd name="connsiteY560" fmla="*/ 1359112 h 1637221"/>
              <a:gd name="connsiteX561" fmla="*/ 1616526 w 2136330"/>
              <a:gd name="connsiteY561" fmla="*/ 1367432 h 1637221"/>
              <a:gd name="connsiteX562" fmla="*/ 1627776 w 2136330"/>
              <a:gd name="connsiteY562" fmla="*/ 1377195 h 1637221"/>
              <a:gd name="connsiteX563" fmla="*/ 1625528 w 2136330"/>
              <a:gd name="connsiteY563" fmla="*/ 1382537 h 1637221"/>
              <a:gd name="connsiteX564" fmla="*/ 1628719 w 2136330"/>
              <a:gd name="connsiteY564" fmla="*/ 1389233 h 1637221"/>
              <a:gd name="connsiteX565" fmla="*/ 1627872 w 2136330"/>
              <a:gd name="connsiteY565" fmla="*/ 1389812 h 1637221"/>
              <a:gd name="connsiteX566" fmla="*/ 1631454 w 2136330"/>
              <a:gd name="connsiteY566" fmla="*/ 1394972 h 1637221"/>
              <a:gd name="connsiteX567" fmla="*/ 1626005 w 2136330"/>
              <a:gd name="connsiteY567" fmla="*/ 1390243 h 1637221"/>
              <a:gd name="connsiteX568" fmla="*/ 1620556 w 2136330"/>
              <a:gd name="connsiteY568" fmla="*/ 1385514 h 1637221"/>
              <a:gd name="connsiteX569" fmla="*/ 1626005 w 2136330"/>
              <a:gd name="connsiteY569" fmla="*/ 1390243 h 1637221"/>
              <a:gd name="connsiteX570" fmla="*/ 1631454 w 2136330"/>
              <a:gd name="connsiteY570" fmla="*/ 1394972 h 1637221"/>
              <a:gd name="connsiteX571" fmla="*/ 1637431 w 2136330"/>
              <a:gd name="connsiteY571" fmla="*/ 1388085 h 1637221"/>
              <a:gd name="connsiteX572" fmla="*/ 1637771 w 2136330"/>
              <a:gd name="connsiteY572" fmla="*/ 1387692 h 1637221"/>
              <a:gd name="connsiteX573" fmla="*/ 1638674 w 2136330"/>
              <a:gd name="connsiteY573" fmla="*/ 1386652 h 1637221"/>
              <a:gd name="connsiteX574" fmla="*/ 1627776 w 2136330"/>
              <a:gd name="connsiteY574" fmla="*/ 1377195 h 1637221"/>
              <a:gd name="connsiteX575" fmla="*/ 1627776 w 2136330"/>
              <a:gd name="connsiteY575" fmla="*/ 1377195 h 1637221"/>
              <a:gd name="connsiteX576" fmla="*/ 1616526 w 2136330"/>
              <a:gd name="connsiteY576" fmla="*/ 1367432 h 1637221"/>
              <a:gd name="connsiteX577" fmla="*/ 1634996 w 2136330"/>
              <a:gd name="connsiteY577" fmla="*/ 1368875 h 1637221"/>
              <a:gd name="connsiteX578" fmla="*/ 911778 w 2136330"/>
              <a:gd name="connsiteY578" fmla="*/ 1358530 h 1637221"/>
              <a:gd name="connsiteX579" fmla="*/ 904325 w 2136330"/>
              <a:gd name="connsiteY579" fmla="*/ 1367118 h 1637221"/>
              <a:gd name="connsiteX580" fmla="*/ 915223 w 2136330"/>
              <a:gd name="connsiteY580" fmla="*/ 1376575 h 1637221"/>
              <a:gd name="connsiteX581" fmla="*/ 911136 w 2136330"/>
              <a:gd name="connsiteY581" fmla="*/ 1373029 h 1637221"/>
              <a:gd name="connsiteX582" fmla="*/ 910769 w 2136330"/>
              <a:gd name="connsiteY582" fmla="*/ 1372710 h 1637221"/>
              <a:gd name="connsiteX583" fmla="*/ 910625 w 2136330"/>
              <a:gd name="connsiteY583" fmla="*/ 1372585 h 1637221"/>
              <a:gd name="connsiteX584" fmla="*/ 915223 w 2136330"/>
              <a:gd name="connsiteY584" fmla="*/ 1376575 h 1637221"/>
              <a:gd name="connsiteX585" fmla="*/ 922676 w 2136330"/>
              <a:gd name="connsiteY585" fmla="*/ 1367988 h 1637221"/>
              <a:gd name="connsiteX586" fmla="*/ 1046994 w 2136330"/>
              <a:gd name="connsiteY586" fmla="*/ 1358252 h 1637221"/>
              <a:gd name="connsiteX587" fmla="*/ 1051081 w 2136330"/>
              <a:gd name="connsiteY587" fmla="*/ 1361798 h 1637221"/>
              <a:gd name="connsiteX588" fmla="*/ 1051490 w 2136330"/>
              <a:gd name="connsiteY588" fmla="*/ 1362153 h 1637221"/>
              <a:gd name="connsiteX589" fmla="*/ 622993 w 2136330"/>
              <a:gd name="connsiteY589" fmla="*/ 1358215 h 1637221"/>
              <a:gd name="connsiteX590" fmla="*/ 634243 w 2136330"/>
              <a:gd name="connsiteY590" fmla="*/ 1367978 h 1637221"/>
              <a:gd name="connsiteX591" fmla="*/ 1317076 w 2136330"/>
              <a:gd name="connsiteY591" fmla="*/ 1357391 h 1637221"/>
              <a:gd name="connsiteX592" fmla="*/ 1318482 w 2136330"/>
              <a:gd name="connsiteY592" fmla="*/ 1358612 h 1637221"/>
              <a:gd name="connsiteX593" fmla="*/ 1322701 w 2136330"/>
              <a:gd name="connsiteY593" fmla="*/ 1362273 h 1637221"/>
              <a:gd name="connsiteX594" fmla="*/ 1587509 w 2136330"/>
              <a:gd name="connsiteY594" fmla="*/ 1356835 h 1637221"/>
              <a:gd name="connsiteX595" fmla="*/ 1598408 w 2136330"/>
              <a:gd name="connsiteY595" fmla="*/ 1366293 h 1637221"/>
              <a:gd name="connsiteX596" fmla="*/ 1163508 w 2136330"/>
              <a:gd name="connsiteY596" fmla="*/ 1356799 h 1637221"/>
              <a:gd name="connsiteX597" fmla="*/ 1163508 w 2136330"/>
              <a:gd name="connsiteY597" fmla="*/ 1356799 h 1637221"/>
              <a:gd name="connsiteX598" fmla="*/ 1109154 w 2136330"/>
              <a:gd name="connsiteY598" fmla="*/ 1353384 h 1637221"/>
              <a:gd name="connsiteX599" fmla="*/ 1109154 w 2136330"/>
              <a:gd name="connsiteY599" fmla="*/ 1353384 h 1637221"/>
              <a:gd name="connsiteX600" fmla="*/ 1667787 w 2136330"/>
              <a:gd name="connsiteY600" fmla="*/ 1353106 h 1637221"/>
              <a:gd name="connsiteX601" fmla="*/ 1685905 w 2136330"/>
              <a:gd name="connsiteY601" fmla="*/ 1354244 h 1637221"/>
              <a:gd name="connsiteX602" fmla="*/ 1678685 w 2136330"/>
              <a:gd name="connsiteY602" fmla="*/ 1362564 h 1637221"/>
              <a:gd name="connsiteX603" fmla="*/ 1090451 w 2136330"/>
              <a:gd name="connsiteY603" fmla="*/ 1352209 h 1637221"/>
              <a:gd name="connsiteX604" fmla="*/ 1101701 w 2136330"/>
              <a:gd name="connsiteY604" fmla="*/ 1361972 h 1637221"/>
              <a:gd name="connsiteX605" fmla="*/ 1649669 w 2136330"/>
              <a:gd name="connsiteY605" fmla="*/ 1351967 h 1637221"/>
              <a:gd name="connsiteX606" fmla="*/ 1654266 w 2136330"/>
              <a:gd name="connsiteY606" fmla="*/ 1355957 h 1637221"/>
              <a:gd name="connsiteX607" fmla="*/ 1653944 w 2136330"/>
              <a:gd name="connsiteY607" fmla="*/ 1355677 h 1637221"/>
              <a:gd name="connsiteX608" fmla="*/ 630446 w 2136330"/>
              <a:gd name="connsiteY608" fmla="*/ 1349627 h 1637221"/>
              <a:gd name="connsiteX609" fmla="*/ 622993 w 2136330"/>
              <a:gd name="connsiteY609" fmla="*/ 1358215 h 1637221"/>
              <a:gd name="connsiteX610" fmla="*/ 634243 w 2136330"/>
              <a:gd name="connsiteY610" fmla="*/ 1367978 h 1637221"/>
              <a:gd name="connsiteX611" fmla="*/ 645141 w 2136330"/>
              <a:gd name="connsiteY611" fmla="*/ 1377436 h 1637221"/>
              <a:gd name="connsiteX612" fmla="*/ 652594 w 2136330"/>
              <a:gd name="connsiteY612" fmla="*/ 1368848 h 1637221"/>
              <a:gd name="connsiteX613" fmla="*/ 641696 w 2136330"/>
              <a:gd name="connsiteY613" fmla="*/ 1359390 h 1637221"/>
              <a:gd name="connsiteX614" fmla="*/ 630446 w 2136330"/>
              <a:gd name="connsiteY614" fmla="*/ 1349627 h 1637221"/>
              <a:gd name="connsiteX615" fmla="*/ 557389 w 2136330"/>
              <a:gd name="connsiteY615" fmla="*/ 1345038 h 1637221"/>
              <a:gd name="connsiteX616" fmla="*/ 549936 w 2136330"/>
              <a:gd name="connsiteY616" fmla="*/ 1353625 h 1637221"/>
              <a:gd name="connsiteX617" fmla="*/ 557389 w 2136330"/>
              <a:gd name="connsiteY617" fmla="*/ 1345038 h 1637221"/>
              <a:gd name="connsiteX618" fmla="*/ 1251239 w 2136330"/>
              <a:gd name="connsiteY618" fmla="*/ 1344481 h 1637221"/>
              <a:gd name="connsiteX619" fmla="*/ 1244019 w 2136330"/>
              <a:gd name="connsiteY619" fmla="*/ 1352801 h 1637221"/>
              <a:gd name="connsiteX620" fmla="*/ 1262488 w 2136330"/>
              <a:gd name="connsiteY620" fmla="*/ 1354244 h 1637221"/>
              <a:gd name="connsiteX621" fmla="*/ 1251239 w 2136330"/>
              <a:gd name="connsiteY621" fmla="*/ 1344481 h 1637221"/>
              <a:gd name="connsiteX622" fmla="*/ 539038 w 2136330"/>
              <a:gd name="connsiteY622" fmla="*/ 1344168 h 1637221"/>
              <a:gd name="connsiteX623" fmla="*/ 539038 w 2136330"/>
              <a:gd name="connsiteY623" fmla="*/ 1344168 h 1637221"/>
              <a:gd name="connsiteX624" fmla="*/ 859461 w 2136330"/>
              <a:gd name="connsiteY624" fmla="*/ 1342768 h 1637221"/>
              <a:gd name="connsiteX625" fmla="*/ 864059 w 2136330"/>
              <a:gd name="connsiteY625" fmla="*/ 1346758 h 1637221"/>
              <a:gd name="connsiteX626" fmla="*/ 859907 w 2136330"/>
              <a:gd name="connsiteY626" fmla="*/ 1343156 h 1637221"/>
              <a:gd name="connsiteX627" fmla="*/ 1484851 w 2136330"/>
              <a:gd name="connsiteY627" fmla="*/ 1341612 h 1637221"/>
              <a:gd name="connsiteX628" fmla="*/ 1477631 w 2136330"/>
              <a:gd name="connsiteY628" fmla="*/ 1349932 h 1637221"/>
              <a:gd name="connsiteX629" fmla="*/ 1484851 w 2136330"/>
              <a:gd name="connsiteY629" fmla="*/ 1341612 h 1637221"/>
              <a:gd name="connsiteX630" fmla="*/ 1620068 w 2136330"/>
              <a:gd name="connsiteY630" fmla="*/ 1341335 h 1637221"/>
              <a:gd name="connsiteX631" fmla="*/ 1630966 w 2136330"/>
              <a:gd name="connsiteY631" fmla="*/ 1350792 h 1637221"/>
              <a:gd name="connsiteX632" fmla="*/ 1620068 w 2136330"/>
              <a:gd name="connsiteY632" fmla="*/ 1341335 h 1637221"/>
              <a:gd name="connsiteX633" fmla="*/ 637666 w 2136330"/>
              <a:gd name="connsiteY633" fmla="*/ 1341308 h 1637221"/>
              <a:gd name="connsiteX634" fmla="*/ 648916 w 2136330"/>
              <a:gd name="connsiteY634" fmla="*/ 1351071 h 1637221"/>
              <a:gd name="connsiteX635" fmla="*/ 659814 w 2136330"/>
              <a:gd name="connsiteY635" fmla="*/ 1360529 h 1637221"/>
              <a:gd name="connsiteX636" fmla="*/ 648916 w 2136330"/>
              <a:gd name="connsiteY636" fmla="*/ 1351071 h 1637221"/>
              <a:gd name="connsiteX637" fmla="*/ 637666 w 2136330"/>
              <a:gd name="connsiteY637" fmla="*/ 1341308 h 1637221"/>
              <a:gd name="connsiteX638" fmla="*/ 1111630 w 2136330"/>
              <a:gd name="connsiteY638" fmla="*/ 1340947 h 1637221"/>
              <a:gd name="connsiteX639" fmla="*/ 1112155 w 2136330"/>
              <a:gd name="connsiteY639" fmla="*/ 1341403 h 1637221"/>
              <a:gd name="connsiteX640" fmla="*/ 1116374 w 2136330"/>
              <a:gd name="connsiteY640" fmla="*/ 1345064 h 1637221"/>
              <a:gd name="connsiteX641" fmla="*/ 1043316 w 2136330"/>
              <a:gd name="connsiteY641" fmla="*/ 1340474 h 1637221"/>
              <a:gd name="connsiteX642" fmla="*/ 1036096 w 2136330"/>
              <a:gd name="connsiteY642" fmla="*/ 1348794 h 1637221"/>
              <a:gd name="connsiteX643" fmla="*/ 1046994 w 2136330"/>
              <a:gd name="connsiteY643" fmla="*/ 1358252 h 1637221"/>
              <a:gd name="connsiteX644" fmla="*/ 1039541 w 2136330"/>
              <a:gd name="connsiteY644" fmla="*/ 1366840 h 1637221"/>
              <a:gd name="connsiteX645" fmla="*/ 1046994 w 2136330"/>
              <a:gd name="connsiteY645" fmla="*/ 1358252 h 1637221"/>
              <a:gd name="connsiteX646" fmla="*/ 1051592 w 2136330"/>
              <a:gd name="connsiteY646" fmla="*/ 1362242 h 1637221"/>
              <a:gd name="connsiteX647" fmla="*/ 1051490 w 2136330"/>
              <a:gd name="connsiteY647" fmla="*/ 1362153 h 1637221"/>
              <a:gd name="connsiteX648" fmla="*/ 1053397 w 2136330"/>
              <a:gd name="connsiteY648" fmla="*/ 1363808 h 1637221"/>
              <a:gd name="connsiteX649" fmla="*/ 1053806 w 2136330"/>
              <a:gd name="connsiteY649" fmla="*/ 1364163 h 1637221"/>
              <a:gd name="connsiteX650" fmla="*/ 1057893 w 2136330"/>
              <a:gd name="connsiteY650" fmla="*/ 1367710 h 1637221"/>
              <a:gd name="connsiteX651" fmla="*/ 1054214 w 2136330"/>
              <a:gd name="connsiteY651" fmla="*/ 1349932 h 1637221"/>
              <a:gd name="connsiteX652" fmla="*/ 1043316 w 2136330"/>
              <a:gd name="connsiteY652" fmla="*/ 1340474 h 1637221"/>
              <a:gd name="connsiteX653" fmla="*/ 1065504 w 2136330"/>
              <a:gd name="connsiteY653" fmla="*/ 1339675 h 1637221"/>
              <a:gd name="connsiteX654" fmla="*/ 1061434 w 2136330"/>
              <a:gd name="connsiteY654" fmla="*/ 1341613 h 1637221"/>
              <a:gd name="connsiteX655" fmla="*/ 1072333 w 2136330"/>
              <a:gd name="connsiteY655" fmla="*/ 1351071 h 1637221"/>
              <a:gd name="connsiteX656" fmla="*/ 1065504 w 2136330"/>
              <a:gd name="connsiteY656" fmla="*/ 1339675 h 1637221"/>
              <a:gd name="connsiteX657" fmla="*/ 1313398 w 2136330"/>
              <a:gd name="connsiteY657" fmla="*/ 1339614 h 1637221"/>
              <a:gd name="connsiteX658" fmla="*/ 1317996 w 2136330"/>
              <a:gd name="connsiteY658" fmla="*/ 1343604 h 1637221"/>
              <a:gd name="connsiteX659" fmla="*/ 1317750 w 2136330"/>
              <a:gd name="connsiteY659" fmla="*/ 1343391 h 1637221"/>
              <a:gd name="connsiteX660" fmla="*/ 1664109 w 2136330"/>
              <a:gd name="connsiteY660" fmla="*/ 1335328 h 1637221"/>
              <a:gd name="connsiteX661" fmla="*/ 1675007 w 2136330"/>
              <a:gd name="connsiteY661" fmla="*/ 1344786 h 1637221"/>
              <a:gd name="connsiteX662" fmla="*/ 1667787 w 2136330"/>
              <a:gd name="connsiteY662" fmla="*/ 1353106 h 1637221"/>
              <a:gd name="connsiteX663" fmla="*/ 1656889 w 2136330"/>
              <a:gd name="connsiteY663" fmla="*/ 1343648 h 1637221"/>
              <a:gd name="connsiteX664" fmla="*/ 1664109 w 2136330"/>
              <a:gd name="connsiteY664" fmla="*/ 1335328 h 1637221"/>
              <a:gd name="connsiteX665" fmla="*/ 1136610 w 2136330"/>
              <a:gd name="connsiteY665" fmla="*/ 1333456 h 1637221"/>
              <a:gd name="connsiteX666" fmla="*/ 1136944 w 2136330"/>
              <a:gd name="connsiteY666" fmla="*/ 1333745 h 1637221"/>
              <a:gd name="connsiteX667" fmla="*/ 1141712 w 2136330"/>
              <a:gd name="connsiteY667" fmla="*/ 1337883 h 1637221"/>
              <a:gd name="connsiteX668" fmla="*/ 1203871 w 2136330"/>
              <a:gd name="connsiteY668" fmla="*/ 1333015 h 1637221"/>
              <a:gd name="connsiteX669" fmla="*/ 1196651 w 2136330"/>
              <a:gd name="connsiteY669" fmla="*/ 1341335 h 1637221"/>
              <a:gd name="connsiteX670" fmla="*/ 1207549 w 2136330"/>
              <a:gd name="connsiteY670" fmla="*/ 1350793 h 1637221"/>
              <a:gd name="connsiteX671" fmla="*/ 1207549 w 2136330"/>
              <a:gd name="connsiteY671" fmla="*/ 1350793 h 1637221"/>
              <a:gd name="connsiteX672" fmla="*/ 1214769 w 2136330"/>
              <a:gd name="connsiteY672" fmla="*/ 1342473 h 1637221"/>
              <a:gd name="connsiteX673" fmla="*/ 1609169 w 2136330"/>
              <a:gd name="connsiteY673" fmla="*/ 1331877 h 1637221"/>
              <a:gd name="connsiteX674" fmla="*/ 1620068 w 2136330"/>
              <a:gd name="connsiteY674" fmla="*/ 1341335 h 1637221"/>
              <a:gd name="connsiteX675" fmla="*/ 1609169 w 2136330"/>
              <a:gd name="connsiteY675" fmla="*/ 1331877 h 1637221"/>
              <a:gd name="connsiteX676" fmla="*/ 1130814 w 2136330"/>
              <a:gd name="connsiteY676" fmla="*/ 1328425 h 1637221"/>
              <a:gd name="connsiteX677" fmla="*/ 1132176 w 2136330"/>
              <a:gd name="connsiteY677" fmla="*/ 1329607 h 1637221"/>
              <a:gd name="connsiteX678" fmla="*/ 1136610 w 2136330"/>
              <a:gd name="connsiteY678" fmla="*/ 1333456 h 1637221"/>
              <a:gd name="connsiteX679" fmla="*/ 1136263 w 2136330"/>
              <a:gd name="connsiteY679" fmla="*/ 1333154 h 1637221"/>
              <a:gd name="connsiteX680" fmla="*/ 1130814 w 2136330"/>
              <a:gd name="connsiteY680" fmla="*/ 1328425 h 1637221"/>
              <a:gd name="connsiteX681" fmla="*/ 1671329 w 2136330"/>
              <a:gd name="connsiteY681" fmla="*/ 1327009 h 1637221"/>
              <a:gd name="connsiteX682" fmla="*/ 1682227 w 2136330"/>
              <a:gd name="connsiteY682" fmla="*/ 1336467 h 1637221"/>
              <a:gd name="connsiteX683" fmla="*/ 1664109 w 2136330"/>
              <a:gd name="connsiteY683" fmla="*/ 1335328 h 1637221"/>
              <a:gd name="connsiteX684" fmla="*/ 1076107 w 2136330"/>
              <a:gd name="connsiteY684" fmla="*/ 1324705 h 1637221"/>
              <a:gd name="connsiteX685" fmla="*/ 1087006 w 2136330"/>
              <a:gd name="connsiteY685" fmla="*/ 1334163 h 1637221"/>
              <a:gd name="connsiteX686" fmla="*/ 652106 w 2136330"/>
              <a:gd name="connsiteY686" fmla="*/ 1324669 h 1637221"/>
              <a:gd name="connsiteX687" fmla="*/ 663356 w 2136330"/>
              <a:gd name="connsiteY687" fmla="*/ 1334432 h 1637221"/>
              <a:gd name="connsiteX688" fmla="*/ 1327838 w 2136330"/>
              <a:gd name="connsiteY688" fmla="*/ 1322975 h 1637221"/>
              <a:gd name="connsiteX689" fmla="*/ 1338736 w 2136330"/>
              <a:gd name="connsiteY689" fmla="*/ 1332432 h 1637221"/>
              <a:gd name="connsiteX690" fmla="*/ 1331516 w 2136330"/>
              <a:gd name="connsiteY690" fmla="*/ 1340752 h 1637221"/>
              <a:gd name="connsiteX691" fmla="*/ 1320618 w 2136330"/>
              <a:gd name="connsiteY691" fmla="*/ 1331294 h 1637221"/>
              <a:gd name="connsiteX692" fmla="*/ 1327838 w 2136330"/>
              <a:gd name="connsiteY692" fmla="*/ 1322975 h 1637221"/>
              <a:gd name="connsiteX693" fmla="*/ 1359913 w 2136330"/>
              <a:gd name="connsiteY693" fmla="*/ 1321169 h 1637221"/>
              <a:gd name="connsiteX694" fmla="*/ 1364659 w 2136330"/>
              <a:gd name="connsiteY694" fmla="*/ 1325288 h 1637221"/>
              <a:gd name="connsiteX695" fmla="*/ 1359913 w 2136330"/>
              <a:gd name="connsiteY695" fmla="*/ 1321169 h 1637221"/>
              <a:gd name="connsiteX696" fmla="*/ 1579801 w 2136330"/>
              <a:gd name="connsiteY696" fmla="*/ 1320975 h 1637221"/>
              <a:gd name="connsiteX697" fmla="*/ 1572581 w 2136330"/>
              <a:gd name="connsiteY697" fmla="*/ 1329295 h 1637221"/>
              <a:gd name="connsiteX698" fmla="*/ 1583831 w 2136330"/>
              <a:gd name="connsiteY698" fmla="*/ 1339058 h 1637221"/>
              <a:gd name="connsiteX699" fmla="*/ 1591051 w 2136330"/>
              <a:gd name="connsiteY699" fmla="*/ 1330738 h 1637221"/>
              <a:gd name="connsiteX700" fmla="*/ 1579801 w 2136330"/>
              <a:gd name="connsiteY700" fmla="*/ 1320975 h 1637221"/>
              <a:gd name="connsiteX701" fmla="*/ 1630446 w 2136330"/>
              <a:gd name="connsiteY701" fmla="*/ 1320700 h 1637221"/>
              <a:gd name="connsiteX702" fmla="*/ 1634741 w 2136330"/>
              <a:gd name="connsiteY702" fmla="*/ 1324427 h 1637221"/>
              <a:gd name="connsiteX703" fmla="*/ 1630654 w 2136330"/>
              <a:gd name="connsiteY703" fmla="*/ 1320880 h 1637221"/>
              <a:gd name="connsiteX704" fmla="*/ 849482 w 2136330"/>
              <a:gd name="connsiteY704" fmla="*/ 1319523 h 1637221"/>
              <a:gd name="connsiteX705" fmla="*/ 860380 w 2136330"/>
              <a:gd name="connsiteY705" fmla="*/ 1328981 h 1637221"/>
              <a:gd name="connsiteX706" fmla="*/ 853160 w 2136330"/>
              <a:gd name="connsiteY706" fmla="*/ 1337301 h 1637221"/>
              <a:gd name="connsiteX707" fmla="*/ 854523 w 2136330"/>
              <a:gd name="connsiteY707" fmla="*/ 1338483 h 1637221"/>
              <a:gd name="connsiteX708" fmla="*/ 859907 w 2136330"/>
              <a:gd name="connsiteY708" fmla="*/ 1343156 h 1637221"/>
              <a:gd name="connsiteX709" fmla="*/ 859972 w 2136330"/>
              <a:gd name="connsiteY709" fmla="*/ 1343212 h 1637221"/>
              <a:gd name="connsiteX710" fmla="*/ 864059 w 2136330"/>
              <a:gd name="connsiteY710" fmla="*/ 1346758 h 1637221"/>
              <a:gd name="connsiteX711" fmla="*/ 853160 w 2136330"/>
              <a:gd name="connsiteY711" fmla="*/ 1337301 h 1637221"/>
              <a:gd name="connsiteX712" fmla="*/ 860380 w 2136330"/>
              <a:gd name="connsiteY712" fmla="*/ 1328981 h 1637221"/>
              <a:gd name="connsiteX713" fmla="*/ 871279 w 2136330"/>
              <a:gd name="connsiteY713" fmla="*/ 1338439 h 1637221"/>
              <a:gd name="connsiteX714" fmla="*/ 860380 w 2136330"/>
              <a:gd name="connsiteY714" fmla="*/ 1328981 h 1637221"/>
              <a:gd name="connsiteX715" fmla="*/ 849482 w 2136330"/>
              <a:gd name="connsiteY715" fmla="*/ 1319523 h 1637221"/>
              <a:gd name="connsiteX716" fmla="*/ 1525214 w 2136330"/>
              <a:gd name="connsiteY716" fmla="*/ 1317829 h 1637221"/>
              <a:gd name="connsiteX717" fmla="*/ 1517994 w 2136330"/>
              <a:gd name="connsiteY717" fmla="*/ 1326148 h 1637221"/>
              <a:gd name="connsiteX718" fmla="*/ 1528892 w 2136330"/>
              <a:gd name="connsiteY718" fmla="*/ 1335606 h 1637221"/>
              <a:gd name="connsiteX719" fmla="*/ 1517994 w 2136330"/>
              <a:gd name="connsiteY719" fmla="*/ 1326148 h 1637221"/>
              <a:gd name="connsiteX720" fmla="*/ 1536112 w 2136330"/>
              <a:gd name="connsiteY720" fmla="*/ 1327287 h 1637221"/>
              <a:gd name="connsiteX721" fmla="*/ 1525214 w 2136330"/>
              <a:gd name="connsiteY721" fmla="*/ 1317829 h 1637221"/>
              <a:gd name="connsiteX722" fmla="*/ 1083327 w 2136330"/>
              <a:gd name="connsiteY722" fmla="*/ 1316386 h 1637221"/>
              <a:gd name="connsiteX723" fmla="*/ 1094226 w 2136330"/>
              <a:gd name="connsiteY723" fmla="*/ 1325844 h 1637221"/>
              <a:gd name="connsiteX724" fmla="*/ 487873 w 2136330"/>
              <a:gd name="connsiteY724" fmla="*/ 1314350 h 1637221"/>
              <a:gd name="connsiteX725" fmla="*/ 498771 w 2136330"/>
              <a:gd name="connsiteY725" fmla="*/ 1323808 h 1637221"/>
              <a:gd name="connsiteX726" fmla="*/ 491551 w 2136330"/>
              <a:gd name="connsiteY726" fmla="*/ 1332128 h 1637221"/>
              <a:gd name="connsiteX727" fmla="*/ 487873 w 2136330"/>
              <a:gd name="connsiteY727" fmla="*/ 1314350 h 1637221"/>
              <a:gd name="connsiteX728" fmla="*/ 1452156 w 2136330"/>
              <a:gd name="connsiteY728" fmla="*/ 1313239 h 1637221"/>
              <a:gd name="connsiteX729" fmla="*/ 1463054 w 2136330"/>
              <a:gd name="connsiteY729" fmla="*/ 1322697 h 1637221"/>
              <a:gd name="connsiteX730" fmla="*/ 1473953 w 2136330"/>
              <a:gd name="connsiteY730" fmla="*/ 1332155 h 1637221"/>
              <a:gd name="connsiteX731" fmla="*/ 1470507 w 2136330"/>
              <a:gd name="connsiteY731" fmla="*/ 1314109 h 1637221"/>
              <a:gd name="connsiteX732" fmla="*/ 1481406 w 2136330"/>
              <a:gd name="connsiteY732" fmla="*/ 1323567 h 1637221"/>
              <a:gd name="connsiteX733" fmla="*/ 1488626 w 2136330"/>
              <a:gd name="connsiteY733" fmla="*/ 1315247 h 1637221"/>
              <a:gd name="connsiteX734" fmla="*/ 1470507 w 2136330"/>
              <a:gd name="connsiteY734" fmla="*/ 1314109 h 1637221"/>
              <a:gd name="connsiteX735" fmla="*/ 1452156 w 2136330"/>
              <a:gd name="connsiteY735" fmla="*/ 1313239 h 1637221"/>
              <a:gd name="connsiteX736" fmla="*/ 1212017 w 2136330"/>
              <a:gd name="connsiteY736" fmla="*/ 1312266 h 1637221"/>
              <a:gd name="connsiteX737" fmla="*/ 1200074 w 2136330"/>
              <a:gd name="connsiteY737" fmla="*/ 1314664 h 1637221"/>
              <a:gd name="connsiteX738" fmla="*/ 1211324 w 2136330"/>
              <a:gd name="connsiteY738" fmla="*/ 1324427 h 1637221"/>
              <a:gd name="connsiteX739" fmla="*/ 1218544 w 2136330"/>
              <a:gd name="connsiteY739" fmla="*/ 1316108 h 1637221"/>
              <a:gd name="connsiteX740" fmla="*/ 1212017 w 2136330"/>
              <a:gd name="connsiteY740" fmla="*/ 1312266 h 1637221"/>
              <a:gd name="connsiteX741" fmla="*/ 1145487 w 2136330"/>
              <a:gd name="connsiteY741" fmla="*/ 1311518 h 1637221"/>
              <a:gd name="connsiteX742" fmla="*/ 1156385 w 2136330"/>
              <a:gd name="connsiteY742" fmla="*/ 1320976 h 1637221"/>
              <a:gd name="connsiteX743" fmla="*/ 1167283 w 2136330"/>
              <a:gd name="connsiteY743" fmla="*/ 1330434 h 1637221"/>
              <a:gd name="connsiteX744" fmla="*/ 1149165 w 2136330"/>
              <a:gd name="connsiteY744" fmla="*/ 1329295 h 1637221"/>
              <a:gd name="connsiteX745" fmla="*/ 1145487 w 2136330"/>
              <a:gd name="connsiteY745" fmla="*/ 1311518 h 1637221"/>
              <a:gd name="connsiteX746" fmla="*/ 1243882 w 2136330"/>
              <a:gd name="connsiteY746" fmla="*/ 1308927 h 1637221"/>
              <a:gd name="connsiteX747" fmla="*/ 1254780 w 2136330"/>
              <a:gd name="connsiteY747" fmla="*/ 1318385 h 1637221"/>
              <a:gd name="connsiteX748" fmla="*/ 1265679 w 2136330"/>
              <a:gd name="connsiteY748" fmla="*/ 1327842 h 1637221"/>
              <a:gd name="connsiteX749" fmla="*/ 1254780 w 2136330"/>
              <a:gd name="connsiteY749" fmla="*/ 1318385 h 1637221"/>
              <a:gd name="connsiteX750" fmla="*/ 1243882 w 2136330"/>
              <a:gd name="connsiteY750" fmla="*/ 1308927 h 1637221"/>
              <a:gd name="connsiteX751" fmla="*/ 1667532 w 2136330"/>
              <a:gd name="connsiteY751" fmla="*/ 1308658 h 1637221"/>
              <a:gd name="connsiteX752" fmla="*/ 1678782 w 2136330"/>
              <a:gd name="connsiteY752" fmla="*/ 1318421 h 1637221"/>
              <a:gd name="connsiteX753" fmla="*/ 1660079 w 2136330"/>
              <a:gd name="connsiteY753" fmla="*/ 1317246 h 1637221"/>
              <a:gd name="connsiteX754" fmla="*/ 1612944 w 2136330"/>
              <a:gd name="connsiteY754" fmla="*/ 1305511 h 1637221"/>
              <a:gd name="connsiteX755" fmla="*/ 1631062 w 2136330"/>
              <a:gd name="connsiteY755" fmla="*/ 1306650 h 1637221"/>
              <a:gd name="connsiteX756" fmla="*/ 1623842 w 2136330"/>
              <a:gd name="connsiteY756" fmla="*/ 1314969 h 1637221"/>
              <a:gd name="connsiteX757" fmla="*/ 1324393 w 2136330"/>
              <a:gd name="connsiteY757" fmla="*/ 1304929 h 1637221"/>
              <a:gd name="connsiteX758" fmla="*/ 1335291 w 2136330"/>
              <a:gd name="connsiteY758" fmla="*/ 1314387 h 1637221"/>
              <a:gd name="connsiteX759" fmla="*/ 1327838 w 2136330"/>
              <a:gd name="connsiteY759" fmla="*/ 1322975 h 1637221"/>
              <a:gd name="connsiteX760" fmla="*/ 1316940 w 2136330"/>
              <a:gd name="connsiteY760" fmla="*/ 1313517 h 1637221"/>
              <a:gd name="connsiteX761" fmla="*/ 1134237 w 2136330"/>
              <a:gd name="connsiteY761" fmla="*/ 1301755 h 1637221"/>
              <a:gd name="connsiteX762" fmla="*/ 1145487 w 2136330"/>
              <a:gd name="connsiteY762" fmla="*/ 1311518 h 1637221"/>
              <a:gd name="connsiteX763" fmla="*/ 1138267 w 2136330"/>
              <a:gd name="connsiteY763" fmla="*/ 1319837 h 1637221"/>
              <a:gd name="connsiteX764" fmla="*/ 1127017 w 2136330"/>
              <a:gd name="connsiteY764" fmla="*/ 1310074 h 1637221"/>
              <a:gd name="connsiteX765" fmla="*/ 673999 w 2136330"/>
              <a:gd name="connsiteY765" fmla="*/ 1299442 h 1637221"/>
              <a:gd name="connsiteX766" fmla="*/ 666779 w 2136330"/>
              <a:gd name="connsiteY766" fmla="*/ 1307761 h 1637221"/>
              <a:gd name="connsiteX767" fmla="*/ 659559 w 2136330"/>
              <a:gd name="connsiteY767" fmla="*/ 1316081 h 1637221"/>
              <a:gd name="connsiteX768" fmla="*/ 670809 w 2136330"/>
              <a:gd name="connsiteY768" fmla="*/ 1325844 h 1637221"/>
              <a:gd name="connsiteX769" fmla="*/ 678029 w 2136330"/>
              <a:gd name="connsiteY769" fmla="*/ 1317524 h 1637221"/>
              <a:gd name="connsiteX770" fmla="*/ 685249 w 2136330"/>
              <a:gd name="connsiteY770" fmla="*/ 1309205 h 1637221"/>
              <a:gd name="connsiteX771" fmla="*/ 680704 w 2136330"/>
              <a:gd name="connsiteY771" fmla="*/ 1305260 h 1637221"/>
              <a:gd name="connsiteX772" fmla="*/ 520664 w 2136330"/>
              <a:gd name="connsiteY772" fmla="*/ 1298581 h 1637221"/>
              <a:gd name="connsiteX773" fmla="*/ 513444 w 2136330"/>
              <a:gd name="connsiteY773" fmla="*/ 1306901 h 1637221"/>
              <a:gd name="connsiteX774" fmla="*/ 520664 w 2136330"/>
              <a:gd name="connsiteY774" fmla="*/ 1298581 h 1637221"/>
              <a:gd name="connsiteX775" fmla="*/ 1349731 w 2136330"/>
              <a:gd name="connsiteY775" fmla="*/ 1297747 h 1637221"/>
              <a:gd name="connsiteX776" fmla="*/ 1360629 w 2136330"/>
              <a:gd name="connsiteY776" fmla="*/ 1307205 h 1637221"/>
              <a:gd name="connsiteX777" fmla="*/ 1349731 w 2136330"/>
              <a:gd name="connsiteY777" fmla="*/ 1297747 h 1637221"/>
              <a:gd name="connsiteX778" fmla="*/ 1601694 w 2136330"/>
              <a:gd name="connsiteY778" fmla="*/ 1295748 h 1637221"/>
              <a:gd name="connsiteX779" fmla="*/ 1620164 w 2136330"/>
              <a:gd name="connsiteY779" fmla="*/ 1297192 h 1637221"/>
              <a:gd name="connsiteX780" fmla="*/ 1612944 w 2136330"/>
              <a:gd name="connsiteY780" fmla="*/ 1305511 h 1637221"/>
              <a:gd name="connsiteX781" fmla="*/ 1612944 w 2136330"/>
              <a:gd name="connsiteY781" fmla="*/ 1305511 h 1637221"/>
              <a:gd name="connsiteX782" fmla="*/ 1623842 w 2136330"/>
              <a:gd name="connsiteY782" fmla="*/ 1314969 h 1637221"/>
              <a:gd name="connsiteX783" fmla="*/ 1605724 w 2136330"/>
              <a:gd name="connsiteY783" fmla="*/ 1313831 h 1637221"/>
              <a:gd name="connsiteX784" fmla="*/ 1616622 w 2136330"/>
              <a:gd name="connsiteY784" fmla="*/ 1323289 h 1637221"/>
              <a:gd name="connsiteX785" fmla="*/ 1627521 w 2136330"/>
              <a:gd name="connsiteY785" fmla="*/ 1332747 h 1637221"/>
              <a:gd name="connsiteX786" fmla="*/ 1620068 w 2136330"/>
              <a:gd name="connsiteY786" fmla="*/ 1341335 h 1637221"/>
              <a:gd name="connsiteX787" fmla="*/ 1609169 w 2136330"/>
              <a:gd name="connsiteY787" fmla="*/ 1331877 h 1637221"/>
              <a:gd name="connsiteX788" fmla="*/ 1609169 w 2136330"/>
              <a:gd name="connsiteY788" fmla="*/ 1331877 h 1637221"/>
              <a:gd name="connsiteX789" fmla="*/ 1601949 w 2136330"/>
              <a:gd name="connsiteY789" fmla="*/ 1340196 h 1637221"/>
              <a:gd name="connsiteX790" fmla="*/ 1620068 w 2136330"/>
              <a:gd name="connsiteY790" fmla="*/ 1341335 h 1637221"/>
              <a:gd name="connsiteX791" fmla="*/ 1612848 w 2136330"/>
              <a:gd name="connsiteY791" fmla="*/ 1349654 h 1637221"/>
              <a:gd name="connsiteX792" fmla="*/ 1630966 w 2136330"/>
              <a:gd name="connsiteY792" fmla="*/ 1350792 h 1637221"/>
              <a:gd name="connsiteX793" fmla="*/ 1627521 w 2136330"/>
              <a:gd name="connsiteY793" fmla="*/ 1332747 h 1637221"/>
              <a:gd name="connsiteX794" fmla="*/ 1634741 w 2136330"/>
              <a:gd name="connsiteY794" fmla="*/ 1324427 h 1637221"/>
              <a:gd name="connsiteX795" fmla="*/ 1630143 w 2136330"/>
              <a:gd name="connsiteY795" fmla="*/ 1320437 h 1637221"/>
              <a:gd name="connsiteX796" fmla="*/ 1630446 w 2136330"/>
              <a:gd name="connsiteY796" fmla="*/ 1320700 h 1637221"/>
              <a:gd name="connsiteX797" fmla="*/ 1623842 w 2136330"/>
              <a:gd name="connsiteY797" fmla="*/ 1314969 h 1637221"/>
              <a:gd name="connsiteX798" fmla="*/ 1631062 w 2136330"/>
              <a:gd name="connsiteY798" fmla="*/ 1306650 h 1637221"/>
              <a:gd name="connsiteX799" fmla="*/ 1620164 w 2136330"/>
              <a:gd name="connsiteY799" fmla="*/ 1297192 h 1637221"/>
              <a:gd name="connsiteX800" fmla="*/ 1620164 w 2136330"/>
              <a:gd name="connsiteY800" fmla="*/ 1297192 h 1637221"/>
              <a:gd name="connsiteX801" fmla="*/ 1141457 w 2136330"/>
              <a:gd name="connsiteY801" fmla="*/ 1293435 h 1637221"/>
              <a:gd name="connsiteX802" fmla="*/ 1152707 w 2136330"/>
              <a:gd name="connsiteY802" fmla="*/ 1303198 h 1637221"/>
              <a:gd name="connsiteX803" fmla="*/ 1141457 w 2136330"/>
              <a:gd name="connsiteY803" fmla="*/ 1293435 h 1637221"/>
              <a:gd name="connsiteX804" fmla="*/ 884896 w 2136330"/>
              <a:gd name="connsiteY804" fmla="*/ 1291444 h 1637221"/>
              <a:gd name="connsiteX805" fmla="*/ 889493 w 2136330"/>
              <a:gd name="connsiteY805" fmla="*/ 1295434 h 1637221"/>
              <a:gd name="connsiteX806" fmla="*/ 882273 w 2136330"/>
              <a:gd name="connsiteY806" fmla="*/ 1303754 h 1637221"/>
              <a:gd name="connsiteX807" fmla="*/ 900391 w 2136330"/>
              <a:gd name="connsiteY807" fmla="*/ 1304892 h 1637221"/>
              <a:gd name="connsiteX808" fmla="*/ 889493 w 2136330"/>
              <a:gd name="connsiteY808" fmla="*/ 1295434 h 1637221"/>
              <a:gd name="connsiteX809" fmla="*/ 884896 w 2136330"/>
              <a:gd name="connsiteY809" fmla="*/ 1291444 h 1637221"/>
              <a:gd name="connsiteX810" fmla="*/ 1663853 w 2136330"/>
              <a:gd name="connsiteY810" fmla="*/ 1290880 h 1637221"/>
              <a:gd name="connsiteX811" fmla="*/ 1674752 w 2136330"/>
              <a:gd name="connsiteY811" fmla="*/ 1300338 h 1637221"/>
              <a:gd name="connsiteX812" fmla="*/ 1656633 w 2136330"/>
              <a:gd name="connsiteY812" fmla="*/ 1299200 h 1637221"/>
              <a:gd name="connsiteX813" fmla="*/ 1154302 w 2136330"/>
              <a:gd name="connsiteY813" fmla="*/ 1289997 h 1637221"/>
              <a:gd name="connsiteX814" fmla="*/ 1158520 w 2136330"/>
              <a:gd name="connsiteY814" fmla="*/ 1293658 h 1637221"/>
              <a:gd name="connsiteX815" fmla="*/ 1159927 w 2136330"/>
              <a:gd name="connsiteY815" fmla="*/ 1294879 h 1637221"/>
              <a:gd name="connsiteX816" fmla="*/ 1148677 w 2136330"/>
              <a:gd name="connsiteY816" fmla="*/ 1285116 h 1637221"/>
              <a:gd name="connsiteX817" fmla="*/ 1150083 w 2136330"/>
              <a:gd name="connsiteY817" fmla="*/ 1286336 h 1637221"/>
              <a:gd name="connsiteX818" fmla="*/ 1154302 w 2136330"/>
              <a:gd name="connsiteY818" fmla="*/ 1289997 h 1637221"/>
              <a:gd name="connsiteX819" fmla="*/ 1112440 w 2136330"/>
              <a:gd name="connsiteY819" fmla="*/ 1282839 h 1637221"/>
              <a:gd name="connsiteX820" fmla="*/ 1123339 w 2136330"/>
              <a:gd name="connsiteY820" fmla="*/ 1292297 h 1637221"/>
              <a:gd name="connsiteX821" fmla="*/ 1616134 w 2136330"/>
              <a:gd name="connsiteY821" fmla="*/ 1279109 h 1637221"/>
              <a:gd name="connsiteX822" fmla="*/ 1627384 w 2136330"/>
              <a:gd name="connsiteY822" fmla="*/ 1288872 h 1637221"/>
              <a:gd name="connsiteX823" fmla="*/ 1616134 w 2136330"/>
              <a:gd name="connsiteY823" fmla="*/ 1279109 h 1637221"/>
              <a:gd name="connsiteX824" fmla="*/ 1616134 w 2136330"/>
              <a:gd name="connsiteY824" fmla="*/ 1279109 h 1637221"/>
              <a:gd name="connsiteX825" fmla="*/ 1608914 w 2136330"/>
              <a:gd name="connsiteY825" fmla="*/ 1287429 h 1637221"/>
              <a:gd name="connsiteX826" fmla="*/ 1627384 w 2136330"/>
              <a:gd name="connsiteY826" fmla="*/ 1288872 h 1637221"/>
              <a:gd name="connsiteX827" fmla="*/ 1616134 w 2136330"/>
              <a:gd name="connsiteY827" fmla="*/ 1279109 h 1637221"/>
              <a:gd name="connsiteX828" fmla="*/ 1327934 w 2136330"/>
              <a:gd name="connsiteY828" fmla="*/ 1278832 h 1637221"/>
              <a:gd name="connsiteX829" fmla="*/ 1338833 w 2136330"/>
              <a:gd name="connsiteY829" fmla="*/ 1288290 h 1637221"/>
              <a:gd name="connsiteX830" fmla="*/ 1331613 w 2136330"/>
              <a:gd name="connsiteY830" fmla="*/ 1296609 h 1637221"/>
              <a:gd name="connsiteX831" fmla="*/ 1320714 w 2136330"/>
              <a:gd name="connsiteY831" fmla="*/ 1287151 h 1637221"/>
              <a:gd name="connsiteX832" fmla="*/ 1327934 w 2136330"/>
              <a:gd name="connsiteY832" fmla="*/ 1278832 h 1637221"/>
              <a:gd name="connsiteX833" fmla="*/ 1242911 w 2136330"/>
              <a:gd name="connsiteY833" fmla="*/ 1278442 h 1637221"/>
              <a:gd name="connsiteX834" fmla="*/ 1247657 w 2136330"/>
              <a:gd name="connsiteY834" fmla="*/ 1282561 h 1637221"/>
              <a:gd name="connsiteX835" fmla="*/ 1242911 w 2136330"/>
              <a:gd name="connsiteY835" fmla="*/ 1278442 h 1637221"/>
              <a:gd name="connsiteX836" fmla="*/ 1462799 w 2136330"/>
              <a:gd name="connsiteY836" fmla="*/ 1278249 h 1637221"/>
              <a:gd name="connsiteX837" fmla="*/ 1474049 w 2136330"/>
              <a:gd name="connsiteY837" fmla="*/ 1288012 h 1637221"/>
              <a:gd name="connsiteX838" fmla="*/ 1462799 w 2136330"/>
              <a:gd name="connsiteY838" fmla="*/ 1278249 h 1637221"/>
              <a:gd name="connsiteX839" fmla="*/ 1119660 w 2136330"/>
              <a:gd name="connsiteY839" fmla="*/ 1274520 h 1637221"/>
              <a:gd name="connsiteX840" fmla="*/ 1130558 w 2136330"/>
              <a:gd name="connsiteY840" fmla="*/ 1283977 h 1637221"/>
              <a:gd name="connsiteX841" fmla="*/ 1119660 w 2136330"/>
              <a:gd name="connsiteY841" fmla="*/ 1274520 h 1637221"/>
              <a:gd name="connsiteX842" fmla="*/ 695892 w 2136330"/>
              <a:gd name="connsiteY842" fmla="*/ 1274215 h 1637221"/>
              <a:gd name="connsiteX843" fmla="*/ 707142 w 2136330"/>
              <a:gd name="connsiteY843" fmla="*/ 1283978 h 1637221"/>
              <a:gd name="connsiteX844" fmla="*/ 695892 w 2136330"/>
              <a:gd name="connsiteY844" fmla="*/ 1274215 h 1637221"/>
              <a:gd name="connsiteX845" fmla="*/ 1101542 w 2136330"/>
              <a:gd name="connsiteY845" fmla="*/ 1273381 h 1637221"/>
              <a:gd name="connsiteX846" fmla="*/ 1112440 w 2136330"/>
              <a:gd name="connsiteY846" fmla="*/ 1282839 h 1637221"/>
              <a:gd name="connsiteX847" fmla="*/ 1101542 w 2136330"/>
              <a:gd name="connsiteY847" fmla="*/ 1273381 h 1637221"/>
              <a:gd name="connsiteX848" fmla="*/ 1316685 w 2136330"/>
              <a:gd name="connsiteY848" fmla="*/ 1269069 h 1637221"/>
              <a:gd name="connsiteX849" fmla="*/ 1327934 w 2136330"/>
              <a:gd name="connsiteY849" fmla="*/ 1278832 h 1637221"/>
              <a:gd name="connsiteX850" fmla="*/ 1320714 w 2136330"/>
              <a:gd name="connsiteY850" fmla="*/ 1287151 h 1637221"/>
              <a:gd name="connsiteX851" fmla="*/ 1309465 w 2136330"/>
              <a:gd name="connsiteY851" fmla="*/ 1277388 h 1637221"/>
              <a:gd name="connsiteX852" fmla="*/ 1316685 w 2136330"/>
              <a:gd name="connsiteY852" fmla="*/ 1269069 h 1637221"/>
              <a:gd name="connsiteX853" fmla="*/ 739933 w 2136330"/>
              <a:gd name="connsiteY853" fmla="*/ 1268209 h 1637221"/>
              <a:gd name="connsiteX854" fmla="*/ 750831 w 2136330"/>
              <a:gd name="connsiteY854" fmla="*/ 1277666 h 1637221"/>
              <a:gd name="connsiteX855" fmla="*/ 743378 w 2136330"/>
              <a:gd name="connsiteY855" fmla="*/ 1286254 h 1637221"/>
              <a:gd name="connsiteX856" fmla="*/ 736158 w 2136330"/>
              <a:gd name="connsiteY856" fmla="*/ 1294574 h 1637221"/>
              <a:gd name="connsiteX857" fmla="*/ 743378 w 2136330"/>
              <a:gd name="connsiteY857" fmla="*/ 1286254 h 1637221"/>
              <a:gd name="connsiteX858" fmla="*/ 750831 w 2136330"/>
              <a:gd name="connsiteY858" fmla="*/ 1277666 h 1637221"/>
              <a:gd name="connsiteX859" fmla="*/ 749469 w 2136330"/>
              <a:gd name="connsiteY859" fmla="*/ 1276484 h 1637221"/>
              <a:gd name="connsiteX860" fmla="*/ 744701 w 2136330"/>
              <a:gd name="connsiteY860" fmla="*/ 1272346 h 1637221"/>
              <a:gd name="connsiteX861" fmla="*/ 1163350 w 2136330"/>
              <a:gd name="connsiteY861" fmla="*/ 1268208 h 1637221"/>
              <a:gd name="connsiteX862" fmla="*/ 1168975 w 2136330"/>
              <a:gd name="connsiteY862" fmla="*/ 1273090 h 1637221"/>
              <a:gd name="connsiteX863" fmla="*/ 1174600 w 2136330"/>
              <a:gd name="connsiteY863" fmla="*/ 1277971 h 1637221"/>
              <a:gd name="connsiteX864" fmla="*/ 1166162 w 2136330"/>
              <a:gd name="connsiteY864" fmla="*/ 1270649 h 1637221"/>
              <a:gd name="connsiteX865" fmla="*/ 1298566 w 2136330"/>
              <a:gd name="connsiteY865" fmla="*/ 1267930 h 1637221"/>
              <a:gd name="connsiteX866" fmla="*/ 1303164 w 2136330"/>
              <a:gd name="connsiteY866" fmla="*/ 1271920 h 1637221"/>
              <a:gd name="connsiteX867" fmla="*/ 1302841 w 2136330"/>
              <a:gd name="connsiteY867" fmla="*/ 1271640 h 1637221"/>
              <a:gd name="connsiteX868" fmla="*/ 586365 w 2136330"/>
              <a:gd name="connsiteY868" fmla="*/ 1267616 h 1637221"/>
              <a:gd name="connsiteX869" fmla="*/ 597264 w 2136330"/>
              <a:gd name="connsiteY869" fmla="*/ 1277074 h 1637221"/>
              <a:gd name="connsiteX870" fmla="*/ 608162 w 2136330"/>
              <a:gd name="connsiteY870" fmla="*/ 1286532 h 1637221"/>
              <a:gd name="connsiteX871" fmla="*/ 604716 w 2136330"/>
              <a:gd name="connsiteY871" fmla="*/ 1268486 h 1637221"/>
              <a:gd name="connsiteX872" fmla="*/ 615615 w 2136330"/>
              <a:gd name="connsiteY872" fmla="*/ 1277944 h 1637221"/>
              <a:gd name="connsiteX873" fmla="*/ 626864 w 2136330"/>
              <a:gd name="connsiteY873" fmla="*/ 1287707 h 1637221"/>
              <a:gd name="connsiteX874" fmla="*/ 615615 w 2136330"/>
              <a:gd name="connsiteY874" fmla="*/ 1277944 h 1637221"/>
              <a:gd name="connsiteX875" fmla="*/ 604716 w 2136330"/>
              <a:gd name="connsiteY875" fmla="*/ 1268486 h 1637221"/>
              <a:gd name="connsiteX876" fmla="*/ 597264 w 2136330"/>
              <a:gd name="connsiteY876" fmla="*/ 1277074 h 1637221"/>
              <a:gd name="connsiteX877" fmla="*/ 586365 w 2136330"/>
              <a:gd name="connsiteY877" fmla="*/ 1267616 h 1637221"/>
              <a:gd name="connsiteX878" fmla="*/ 1349074 w 2136330"/>
              <a:gd name="connsiteY878" fmla="*/ 1267537 h 1637221"/>
              <a:gd name="connsiteX879" fmla="*/ 1349419 w 2136330"/>
              <a:gd name="connsiteY879" fmla="*/ 1267835 h 1637221"/>
              <a:gd name="connsiteX880" fmla="*/ 1353506 w 2136330"/>
              <a:gd name="connsiteY880" fmla="*/ 1271382 h 1637221"/>
              <a:gd name="connsiteX881" fmla="*/ 1126880 w 2136330"/>
              <a:gd name="connsiteY881" fmla="*/ 1266200 h 1637221"/>
              <a:gd name="connsiteX882" fmla="*/ 1137778 w 2136330"/>
              <a:gd name="connsiteY882" fmla="*/ 1275658 h 1637221"/>
              <a:gd name="connsiteX883" fmla="*/ 1126880 w 2136330"/>
              <a:gd name="connsiteY883" fmla="*/ 1266200 h 1637221"/>
              <a:gd name="connsiteX884" fmla="*/ 973545 w 2136330"/>
              <a:gd name="connsiteY884" fmla="*/ 1265340 h 1637221"/>
              <a:gd name="connsiteX885" fmla="*/ 966325 w 2136330"/>
              <a:gd name="connsiteY885" fmla="*/ 1273659 h 1637221"/>
              <a:gd name="connsiteX886" fmla="*/ 977224 w 2136330"/>
              <a:gd name="connsiteY886" fmla="*/ 1283117 h 1637221"/>
              <a:gd name="connsiteX887" fmla="*/ 984444 w 2136330"/>
              <a:gd name="connsiteY887" fmla="*/ 1274797 h 1637221"/>
              <a:gd name="connsiteX888" fmla="*/ 531659 w 2136330"/>
              <a:gd name="connsiteY888" fmla="*/ 1263896 h 1637221"/>
              <a:gd name="connsiteX889" fmla="*/ 535104 w 2136330"/>
              <a:gd name="connsiteY889" fmla="*/ 1281942 h 1637221"/>
              <a:gd name="connsiteX890" fmla="*/ 542557 w 2136330"/>
              <a:gd name="connsiteY890" fmla="*/ 1273354 h 1637221"/>
              <a:gd name="connsiteX891" fmla="*/ 531659 w 2136330"/>
              <a:gd name="connsiteY891" fmla="*/ 1263896 h 1637221"/>
              <a:gd name="connsiteX892" fmla="*/ 1353082 w 2136330"/>
              <a:gd name="connsiteY892" fmla="*/ 1262582 h 1637221"/>
              <a:gd name="connsiteX893" fmla="*/ 1360726 w 2136330"/>
              <a:gd name="connsiteY893" fmla="*/ 1263063 h 1637221"/>
              <a:gd name="connsiteX894" fmla="*/ 1353082 w 2136330"/>
              <a:gd name="connsiteY894" fmla="*/ 1262582 h 1637221"/>
              <a:gd name="connsiteX895" fmla="*/ 1189039 w 2136330"/>
              <a:gd name="connsiteY895" fmla="*/ 1261332 h 1637221"/>
              <a:gd name="connsiteX896" fmla="*/ 1199938 w 2136330"/>
              <a:gd name="connsiteY896" fmla="*/ 1270790 h 1637221"/>
              <a:gd name="connsiteX897" fmla="*/ 1192718 w 2136330"/>
              <a:gd name="connsiteY897" fmla="*/ 1279109 h 1637221"/>
              <a:gd name="connsiteX898" fmla="*/ 1203616 w 2136330"/>
              <a:gd name="connsiteY898" fmla="*/ 1288567 h 1637221"/>
              <a:gd name="connsiteX899" fmla="*/ 1203616 w 2136330"/>
              <a:gd name="connsiteY899" fmla="*/ 1288567 h 1637221"/>
              <a:gd name="connsiteX900" fmla="*/ 1210836 w 2136330"/>
              <a:gd name="connsiteY900" fmla="*/ 1280248 h 1637221"/>
              <a:gd name="connsiteX901" fmla="*/ 1199938 w 2136330"/>
              <a:gd name="connsiteY901" fmla="*/ 1270790 h 1637221"/>
              <a:gd name="connsiteX902" fmla="*/ 1199938 w 2136330"/>
              <a:gd name="connsiteY902" fmla="*/ 1270790 h 1637221"/>
              <a:gd name="connsiteX903" fmla="*/ 1207391 w 2136330"/>
              <a:gd name="connsiteY903" fmla="*/ 1262202 h 1637221"/>
              <a:gd name="connsiteX904" fmla="*/ 1189039 w 2136330"/>
              <a:gd name="connsiteY904" fmla="*/ 1261332 h 1637221"/>
              <a:gd name="connsiteX905" fmla="*/ 900488 w 2136330"/>
              <a:gd name="connsiteY905" fmla="*/ 1260749 h 1637221"/>
              <a:gd name="connsiteX906" fmla="*/ 911386 w 2136330"/>
              <a:gd name="connsiteY906" fmla="*/ 1270207 h 1637221"/>
              <a:gd name="connsiteX907" fmla="*/ 922284 w 2136330"/>
              <a:gd name="connsiteY907" fmla="*/ 1279665 h 1637221"/>
              <a:gd name="connsiteX908" fmla="*/ 911386 w 2136330"/>
              <a:gd name="connsiteY908" fmla="*/ 1270207 h 1637221"/>
              <a:gd name="connsiteX909" fmla="*/ 900488 w 2136330"/>
              <a:gd name="connsiteY909" fmla="*/ 1260749 h 1637221"/>
              <a:gd name="connsiteX910" fmla="*/ 1230481 w 2136330"/>
              <a:gd name="connsiteY910" fmla="*/ 1260363 h 1637221"/>
              <a:gd name="connsiteX911" fmla="*/ 1225509 w 2136330"/>
              <a:gd name="connsiteY911" fmla="*/ 1263340 h 1637221"/>
              <a:gd name="connsiteX912" fmla="*/ 1236407 w 2136330"/>
              <a:gd name="connsiteY912" fmla="*/ 1272798 h 1637221"/>
              <a:gd name="connsiteX913" fmla="*/ 1247657 w 2136330"/>
              <a:gd name="connsiteY913" fmla="*/ 1282561 h 1637221"/>
              <a:gd name="connsiteX914" fmla="*/ 1229187 w 2136330"/>
              <a:gd name="connsiteY914" fmla="*/ 1281118 h 1637221"/>
              <a:gd name="connsiteX915" fmla="*/ 1247657 w 2136330"/>
              <a:gd name="connsiteY915" fmla="*/ 1282561 h 1637221"/>
              <a:gd name="connsiteX916" fmla="*/ 1240437 w 2136330"/>
              <a:gd name="connsiteY916" fmla="*/ 1290881 h 1637221"/>
              <a:gd name="connsiteX917" fmla="*/ 1251335 w 2136330"/>
              <a:gd name="connsiteY917" fmla="*/ 1300339 h 1637221"/>
              <a:gd name="connsiteX918" fmla="*/ 1247657 w 2136330"/>
              <a:gd name="connsiteY918" fmla="*/ 1282561 h 1637221"/>
              <a:gd name="connsiteX919" fmla="*/ 1254877 w 2136330"/>
              <a:gd name="connsiteY919" fmla="*/ 1274242 h 1637221"/>
              <a:gd name="connsiteX920" fmla="*/ 1243627 w 2136330"/>
              <a:gd name="connsiteY920" fmla="*/ 1264479 h 1637221"/>
              <a:gd name="connsiteX921" fmla="*/ 1230481 w 2136330"/>
              <a:gd name="connsiteY921" fmla="*/ 1260363 h 1637221"/>
              <a:gd name="connsiteX922" fmla="*/ 538879 w 2136330"/>
              <a:gd name="connsiteY922" fmla="*/ 1255577 h 1637221"/>
              <a:gd name="connsiteX923" fmla="*/ 538879 w 2136330"/>
              <a:gd name="connsiteY923" fmla="*/ 1255577 h 1637221"/>
              <a:gd name="connsiteX924" fmla="*/ 1638027 w 2136330"/>
              <a:gd name="connsiteY924" fmla="*/ 1253882 h 1637221"/>
              <a:gd name="connsiteX925" fmla="*/ 1630807 w 2136330"/>
              <a:gd name="connsiteY925" fmla="*/ 1262202 h 1637221"/>
              <a:gd name="connsiteX926" fmla="*/ 1638027 w 2136330"/>
              <a:gd name="connsiteY926" fmla="*/ 1253882 h 1637221"/>
              <a:gd name="connsiteX927" fmla="*/ 1638027 w 2136330"/>
              <a:gd name="connsiteY927" fmla="*/ 1253882 h 1637221"/>
              <a:gd name="connsiteX928" fmla="*/ 1649277 w 2136330"/>
              <a:gd name="connsiteY928" fmla="*/ 1263645 h 1637221"/>
              <a:gd name="connsiteX929" fmla="*/ 1638027 w 2136330"/>
              <a:gd name="connsiteY929" fmla="*/ 1253882 h 1637221"/>
              <a:gd name="connsiteX930" fmla="*/ 1349827 w 2136330"/>
              <a:gd name="connsiteY930" fmla="*/ 1253605 h 1637221"/>
              <a:gd name="connsiteX931" fmla="*/ 1342607 w 2136330"/>
              <a:gd name="connsiteY931" fmla="*/ 1261924 h 1637221"/>
              <a:gd name="connsiteX932" fmla="*/ 1343969 w 2136330"/>
              <a:gd name="connsiteY932" fmla="*/ 1263107 h 1637221"/>
              <a:gd name="connsiteX933" fmla="*/ 1349074 w 2136330"/>
              <a:gd name="connsiteY933" fmla="*/ 1267537 h 1637221"/>
              <a:gd name="connsiteX934" fmla="*/ 1348908 w 2136330"/>
              <a:gd name="connsiteY934" fmla="*/ 1267392 h 1637221"/>
              <a:gd name="connsiteX935" fmla="*/ 1353506 w 2136330"/>
              <a:gd name="connsiteY935" fmla="*/ 1271382 h 1637221"/>
              <a:gd name="connsiteX936" fmla="*/ 1346053 w 2136330"/>
              <a:gd name="connsiteY936" fmla="*/ 1279970 h 1637221"/>
              <a:gd name="connsiteX937" fmla="*/ 1356951 w 2136330"/>
              <a:gd name="connsiteY937" fmla="*/ 1289428 h 1637221"/>
              <a:gd name="connsiteX938" fmla="*/ 1356951 w 2136330"/>
              <a:gd name="connsiteY938" fmla="*/ 1289428 h 1637221"/>
              <a:gd name="connsiteX939" fmla="*/ 1364404 w 2136330"/>
              <a:gd name="connsiteY939" fmla="*/ 1280840 h 1637221"/>
              <a:gd name="connsiteX940" fmla="*/ 1353506 w 2136330"/>
              <a:gd name="connsiteY940" fmla="*/ 1271382 h 1637221"/>
              <a:gd name="connsiteX941" fmla="*/ 1360726 w 2136330"/>
              <a:gd name="connsiteY941" fmla="*/ 1263063 h 1637221"/>
              <a:gd name="connsiteX942" fmla="*/ 551924 w 2136330"/>
              <a:gd name="connsiteY942" fmla="*/ 1252312 h 1637221"/>
              <a:gd name="connsiteX943" fmla="*/ 556997 w 2136330"/>
              <a:gd name="connsiteY943" fmla="*/ 1256715 h 1637221"/>
              <a:gd name="connsiteX944" fmla="*/ 552229 w 2136330"/>
              <a:gd name="connsiteY944" fmla="*/ 1252577 h 1637221"/>
              <a:gd name="connsiteX945" fmla="*/ 1601791 w 2136330"/>
              <a:gd name="connsiteY945" fmla="*/ 1251606 h 1637221"/>
              <a:gd name="connsiteX946" fmla="*/ 1612689 w 2136330"/>
              <a:gd name="connsiteY946" fmla="*/ 1261063 h 1637221"/>
              <a:gd name="connsiteX947" fmla="*/ 1601791 w 2136330"/>
              <a:gd name="connsiteY947" fmla="*/ 1251606 h 1637221"/>
              <a:gd name="connsiteX948" fmla="*/ 1177790 w 2136330"/>
              <a:gd name="connsiteY948" fmla="*/ 1251569 h 1637221"/>
              <a:gd name="connsiteX949" fmla="*/ 1170570 w 2136330"/>
              <a:gd name="connsiteY949" fmla="*/ 1259889 h 1637221"/>
              <a:gd name="connsiteX950" fmla="*/ 1177790 w 2136330"/>
              <a:gd name="connsiteY950" fmla="*/ 1251569 h 1637221"/>
              <a:gd name="connsiteX951" fmla="*/ 550986 w 2136330"/>
              <a:gd name="connsiteY951" fmla="*/ 1251499 h 1637221"/>
              <a:gd name="connsiteX952" fmla="*/ 551167 w 2136330"/>
              <a:gd name="connsiteY952" fmla="*/ 1251655 h 1637221"/>
              <a:gd name="connsiteX953" fmla="*/ 551817 w 2136330"/>
              <a:gd name="connsiteY953" fmla="*/ 1252219 h 1637221"/>
              <a:gd name="connsiteX954" fmla="*/ 551924 w 2136330"/>
              <a:gd name="connsiteY954" fmla="*/ 1252312 h 1637221"/>
              <a:gd name="connsiteX955" fmla="*/ 549620 w 2136330"/>
              <a:gd name="connsiteY955" fmla="*/ 1250313 h 1637221"/>
              <a:gd name="connsiteX956" fmla="*/ 550986 w 2136330"/>
              <a:gd name="connsiteY956" fmla="*/ 1251499 h 1637221"/>
              <a:gd name="connsiteX957" fmla="*/ 550867 w 2136330"/>
              <a:gd name="connsiteY957" fmla="*/ 1251395 h 1637221"/>
              <a:gd name="connsiteX958" fmla="*/ 1294888 w 2136330"/>
              <a:gd name="connsiteY958" fmla="*/ 1250153 h 1637221"/>
              <a:gd name="connsiteX959" fmla="*/ 1313006 w 2136330"/>
              <a:gd name="connsiteY959" fmla="*/ 1251291 h 1637221"/>
              <a:gd name="connsiteX960" fmla="*/ 1305786 w 2136330"/>
              <a:gd name="connsiteY960" fmla="*/ 1259611 h 1637221"/>
              <a:gd name="connsiteX961" fmla="*/ 1193118 w 2136330"/>
              <a:gd name="connsiteY961" fmla="*/ 1249815 h 1637221"/>
              <a:gd name="connsiteX962" fmla="*/ 1195086 w 2136330"/>
              <a:gd name="connsiteY962" fmla="*/ 1251524 h 1637221"/>
              <a:gd name="connsiteX963" fmla="*/ 1196492 w 2136330"/>
              <a:gd name="connsiteY963" fmla="*/ 1252744 h 1637221"/>
              <a:gd name="connsiteX964" fmla="*/ 1141553 w 2136330"/>
              <a:gd name="connsiteY964" fmla="*/ 1249292 h 1637221"/>
              <a:gd name="connsiteX965" fmla="*/ 1145231 w 2136330"/>
              <a:gd name="connsiteY965" fmla="*/ 1267070 h 1637221"/>
              <a:gd name="connsiteX966" fmla="*/ 1134333 w 2136330"/>
              <a:gd name="connsiteY966" fmla="*/ 1257612 h 1637221"/>
              <a:gd name="connsiteX967" fmla="*/ 1192115 w 2136330"/>
              <a:gd name="connsiteY967" fmla="*/ 1248946 h 1637221"/>
              <a:gd name="connsiteX968" fmla="*/ 1192274 w 2136330"/>
              <a:gd name="connsiteY968" fmla="*/ 1249083 h 1637221"/>
              <a:gd name="connsiteX969" fmla="*/ 1193118 w 2136330"/>
              <a:gd name="connsiteY969" fmla="*/ 1249815 h 1637221"/>
              <a:gd name="connsiteX970" fmla="*/ 767894 w 2136330"/>
              <a:gd name="connsiteY970" fmla="*/ 1248718 h 1637221"/>
              <a:gd name="connsiteX971" fmla="*/ 772491 w 2136330"/>
              <a:gd name="connsiteY971" fmla="*/ 1252708 h 1637221"/>
              <a:gd name="connsiteX972" fmla="*/ 767894 w 2136330"/>
              <a:gd name="connsiteY972" fmla="*/ 1248718 h 1637221"/>
              <a:gd name="connsiteX973" fmla="*/ 1191749 w 2136330"/>
              <a:gd name="connsiteY973" fmla="*/ 1248627 h 1637221"/>
              <a:gd name="connsiteX974" fmla="*/ 1191989 w 2136330"/>
              <a:gd name="connsiteY974" fmla="*/ 1248836 h 1637221"/>
              <a:gd name="connsiteX975" fmla="*/ 1196492 w 2136330"/>
              <a:gd name="connsiteY975" fmla="*/ 1252744 h 1637221"/>
              <a:gd name="connsiteX976" fmla="*/ 988218 w 2136330"/>
              <a:gd name="connsiteY976" fmla="*/ 1248432 h 1637221"/>
              <a:gd name="connsiteX977" fmla="*/ 980765 w 2136330"/>
              <a:gd name="connsiteY977" fmla="*/ 1257020 h 1637221"/>
              <a:gd name="connsiteX978" fmla="*/ 991664 w 2136330"/>
              <a:gd name="connsiteY978" fmla="*/ 1266478 h 1637221"/>
              <a:gd name="connsiteX979" fmla="*/ 999117 w 2136330"/>
              <a:gd name="connsiteY979" fmla="*/ 1257890 h 1637221"/>
              <a:gd name="connsiteX980" fmla="*/ 1004285 w 2136330"/>
              <a:gd name="connsiteY980" fmla="*/ 1262376 h 1637221"/>
              <a:gd name="connsiteX981" fmla="*/ 1004566 w 2136330"/>
              <a:gd name="connsiteY981" fmla="*/ 1262619 h 1637221"/>
              <a:gd name="connsiteX982" fmla="*/ 1010015 w 2136330"/>
              <a:gd name="connsiteY982" fmla="*/ 1267348 h 1637221"/>
              <a:gd name="connsiteX983" fmla="*/ 1017235 w 2136330"/>
              <a:gd name="connsiteY983" fmla="*/ 1259028 h 1637221"/>
              <a:gd name="connsiteX984" fmla="*/ 1006337 w 2136330"/>
              <a:gd name="connsiteY984" fmla="*/ 1249570 h 1637221"/>
              <a:gd name="connsiteX985" fmla="*/ 1010015 w 2136330"/>
              <a:gd name="connsiteY985" fmla="*/ 1267348 h 1637221"/>
              <a:gd name="connsiteX986" fmla="*/ 1004285 w 2136330"/>
              <a:gd name="connsiteY986" fmla="*/ 1262376 h 1637221"/>
              <a:gd name="connsiteX987" fmla="*/ 1003885 w 2136330"/>
              <a:gd name="connsiteY987" fmla="*/ 1262028 h 1637221"/>
              <a:gd name="connsiteX988" fmla="*/ 999117 w 2136330"/>
              <a:gd name="connsiteY988" fmla="*/ 1257890 h 1637221"/>
              <a:gd name="connsiteX989" fmla="*/ 699434 w 2136330"/>
              <a:gd name="connsiteY989" fmla="*/ 1248118 h 1637221"/>
              <a:gd name="connsiteX990" fmla="*/ 710332 w 2136330"/>
              <a:gd name="connsiteY990" fmla="*/ 1257576 h 1637221"/>
              <a:gd name="connsiteX991" fmla="*/ 703112 w 2136330"/>
              <a:gd name="connsiteY991" fmla="*/ 1265895 h 1637221"/>
              <a:gd name="connsiteX992" fmla="*/ 695892 w 2136330"/>
              <a:gd name="connsiteY992" fmla="*/ 1274215 h 1637221"/>
              <a:gd name="connsiteX993" fmla="*/ 677774 w 2136330"/>
              <a:gd name="connsiteY993" fmla="*/ 1273076 h 1637221"/>
              <a:gd name="connsiteX994" fmla="*/ 688672 w 2136330"/>
              <a:gd name="connsiteY994" fmla="*/ 1282534 h 1637221"/>
              <a:gd name="connsiteX995" fmla="*/ 699922 w 2136330"/>
              <a:gd name="connsiteY995" fmla="*/ 1292297 h 1637221"/>
              <a:gd name="connsiteX996" fmla="*/ 688672 w 2136330"/>
              <a:gd name="connsiteY996" fmla="*/ 1282534 h 1637221"/>
              <a:gd name="connsiteX997" fmla="*/ 707142 w 2136330"/>
              <a:gd name="connsiteY997" fmla="*/ 1283978 h 1637221"/>
              <a:gd name="connsiteX998" fmla="*/ 703112 w 2136330"/>
              <a:gd name="connsiteY998" fmla="*/ 1265895 h 1637221"/>
              <a:gd name="connsiteX999" fmla="*/ 703112 w 2136330"/>
              <a:gd name="connsiteY999" fmla="*/ 1265895 h 1637221"/>
              <a:gd name="connsiteX1000" fmla="*/ 710332 w 2136330"/>
              <a:gd name="connsiteY1000" fmla="*/ 1257576 h 1637221"/>
              <a:gd name="connsiteX1001" fmla="*/ 1190868 w 2136330"/>
              <a:gd name="connsiteY1001" fmla="*/ 1247863 h 1637221"/>
              <a:gd name="connsiteX1002" fmla="*/ 1192115 w 2136330"/>
              <a:gd name="connsiteY1002" fmla="*/ 1248946 h 1637221"/>
              <a:gd name="connsiteX1003" fmla="*/ 1191989 w 2136330"/>
              <a:gd name="connsiteY1003" fmla="*/ 1248836 h 1637221"/>
              <a:gd name="connsiteX1004" fmla="*/ 546099 w 2136330"/>
              <a:gd name="connsiteY1004" fmla="*/ 1247257 h 1637221"/>
              <a:gd name="connsiteX1005" fmla="*/ 549620 w 2136330"/>
              <a:gd name="connsiteY1005" fmla="*/ 1250313 h 1637221"/>
              <a:gd name="connsiteX1006" fmla="*/ 547461 w 2136330"/>
              <a:gd name="connsiteY1006" fmla="*/ 1248440 h 1637221"/>
              <a:gd name="connsiteX1007" fmla="*/ 546099 w 2136330"/>
              <a:gd name="connsiteY1007" fmla="*/ 1247257 h 1637221"/>
              <a:gd name="connsiteX1008" fmla="*/ 1645247 w 2136330"/>
              <a:gd name="connsiteY1008" fmla="*/ 1245563 h 1637221"/>
              <a:gd name="connsiteX1009" fmla="*/ 1656497 w 2136330"/>
              <a:gd name="connsiteY1009" fmla="*/ 1255326 h 1637221"/>
              <a:gd name="connsiteX1010" fmla="*/ 1645247 w 2136330"/>
              <a:gd name="connsiteY1010" fmla="*/ 1245563 h 1637221"/>
              <a:gd name="connsiteX1011" fmla="*/ 1185243 w 2136330"/>
              <a:gd name="connsiteY1011" fmla="*/ 1242981 h 1637221"/>
              <a:gd name="connsiteX1012" fmla="*/ 1186649 w 2136330"/>
              <a:gd name="connsiteY1012" fmla="*/ 1244202 h 1637221"/>
              <a:gd name="connsiteX1013" fmla="*/ 1190868 w 2136330"/>
              <a:gd name="connsiteY1013" fmla="*/ 1247863 h 1637221"/>
              <a:gd name="connsiteX1014" fmla="*/ 1185243 w 2136330"/>
              <a:gd name="connsiteY1014" fmla="*/ 1242981 h 1637221"/>
              <a:gd name="connsiteX1015" fmla="*/ 1191749 w 2136330"/>
              <a:gd name="connsiteY1015" fmla="*/ 1248627 h 1637221"/>
              <a:gd name="connsiteX1016" fmla="*/ 1191746 w 2136330"/>
              <a:gd name="connsiteY1016" fmla="*/ 1248625 h 1637221"/>
              <a:gd name="connsiteX1017" fmla="*/ 1196492 w 2136330"/>
              <a:gd name="connsiteY1017" fmla="*/ 1252744 h 1637221"/>
              <a:gd name="connsiteX1018" fmla="*/ 1203712 w 2136330"/>
              <a:gd name="connsiteY1018" fmla="*/ 1244425 h 1637221"/>
              <a:gd name="connsiteX1019" fmla="*/ 608258 w 2136330"/>
              <a:gd name="connsiteY1019" fmla="*/ 1242389 h 1637221"/>
              <a:gd name="connsiteX1020" fmla="*/ 619156 w 2136330"/>
              <a:gd name="connsiteY1020" fmla="*/ 1251847 h 1637221"/>
              <a:gd name="connsiteX1021" fmla="*/ 608258 w 2136330"/>
              <a:gd name="connsiteY1021" fmla="*/ 1242389 h 1637221"/>
              <a:gd name="connsiteX1022" fmla="*/ 608258 w 2136330"/>
              <a:gd name="connsiteY1022" fmla="*/ 1242389 h 1637221"/>
              <a:gd name="connsiteX1023" fmla="*/ 1252170 w 2136330"/>
              <a:gd name="connsiteY1023" fmla="*/ 1242251 h 1637221"/>
              <a:gd name="connsiteX1024" fmla="*/ 1258300 w 2136330"/>
              <a:gd name="connsiteY1024" fmla="*/ 1247571 h 1637221"/>
              <a:gd name="connsiteX1025" fmla="*/ 1250847 w 2136330"/>
              <a:gd name="connsiteY1025" fmla="*/ 1256159 h 1637221"/>
              <a:gd name="connsiteX1026" fmla="*/ 1258300 w 2136330"/>
              <a:gd name="connsiteY1026" fmla="*/ 1247571 h 1637221"/>
              <a:gd name="connsiteX1027" fmla="*/ 1256938 w 2136330"/>
              <a:gd name="connsiteY1027" fmla="*/ 1246389 h 1637221"/>
              <a:gd name="connsiteX1028" fmla="*/ 1255387 w 2136330"/>
              <a:gd name="connsiteY1028" fmla="*/ 1245043 h 1637221"/>
              <a:gd name="connsiteX1029" fmla="*/ 1640972 w 2136330"/>
              <a:gd name="connsiteY1029" fmla="*/ 1241853 h 1637221"/>
              <a:gd name="connsiteX1030" fmla="*/ 1641160 w 2136330"/>
              <a:gd name="connsiteY1030" fmla="*/ 1242016 h 1637221"/>
              <a:gd name="connsiteX1031" fmla="*/ 1645247 w 2136330"/>
              <a:gd name="connsiteY1031" fmla="*/ 1245563 h 1637221"/>
              <a:gd name="connsiteX1032" fmla="*/ 1302108 w 2136330"/>
              <a:gd name="connsiteY1032" fmla="*/ 1241833 h 1637221"/>
              <a:gd name="connsiteX1033" fmla="*/ 1313006 w 2136330"/>
              <a:gd name="connsiteY1033" fmla="*/ 1251291 h 1637221"/>
              <a:gd name="connsiteX1034" fmla="*/ 1148773 w 2136330"/>
              <a:gd name="connsiteY1034" fmla="*/ 1240973 h 1637221"/>
              <a:gd name="connsiteX1035" fmla="*/ 1152451 w 2136330"/>
              <a:gd name="connsiteY1035" fmla="*/ 1258750 h 1637221"/>
              <a:gd name="connsiteX1036" fmla="*/ 1141553 w 2136330"/>
              <a:gd name="connsiteY1036" fmla="*/ 1249292 h 1637221"/>
              <a:gd name="connsiteX1037" fmla="*/ 1148773 w 2136330"/>
              <a:gd name="connsiteY1037" fmla="*/ 1240973 h 1637221"/>
              <a:gd name="connsiteX1038" fmla="*/ 775347 w 2136330"/>
              <a:gd name="connsiteY1038" fmla="*/ 1240130 h 1637221"/>
              <a:gd name="connsiteX1039" fmla="*/ 779944 w 2136330"/>
              <a:gd name="connsiteY1039" fmla="*/ 1244120 h 1637221"/>
              <a:gd name="connsiteX1040" fmla="*/ 775347 w 2136330"/>
              <a:gd name="connsiteY1040" fmla="*/ 1240130 h 1637221"/>
              <a:gd name="connsiteX1041" fmla="*/ 553319 w 2136330"/>
              <a:gd name="connsiteY1041" fmla="*/ 1238938 h 1637221"/>
              <a:gd name="connsiteX1042" fmla="*/ 556997 w 2136330"/>
              <a:gd name="connsiteY1042" fmla="*/ 1256715 h 1637221"/>
              <a:gd name="connsiteX1043" fmla="*/ 551817 w 2136330"/>
              <a:gd name="connsiteY1043" fmla="*/ 1252219 h 1637221"/>
              <a:gd name="connsiteX1044" fmla="*/ 551548 w 2136330"/>
              <a:gd name="connsiteY1044" fmla="*/ 1251986 h 1637221"/>
              <a:gd name="connsiteX1045" fmla="*/ 551167 w 2136330"/>
              <a:gd name="connsiteY1045" fmla="*/ 1251655 h 1637221"/>
              <a:gd name="connsiteX1046" fmla="*/ 546099 w 2136330"/>
              <a:gd name="connsiteY1046" fmla="*/ 1247257 h 1637221"/>
              <a:gd name="connsiteX1047" fmla="*/ 538879 w 2136330"/>
              <a:gd name="connsiteY1047" fmla="*/ 1255577 h 1637221"/>
              <a:gd name="connsiteX1048" fmla="*/ 549777 w 2136330"/>
              <a:gd name="connsiteY1048" fmla="*/ 1265035 h 1637221"/>
              <a:gd name="connsiteX1049" fmla="*/ 556997 w 2136330"/>
              <a:gd name="connsiteY1049" fmla="*/ 1256715 h 1637221"/>
              <a:gd name="connsiteX1050" fmla="*/ 553319 w 2136330"/>
              <a:gd name="connsiteY1050" fmla="*/ 1238938 h 1637221"/>
              <a:gd name="connsiteX1051" fmla="*/ 1297510 w 2136330"/>
              <a:gd name="connsiteY1051" fmla="*/ 1237843 h 1637221"/>
              <a:gd name="connsiteX1052" fmla="*/ 1297654 w 2136330"/>
              <a:gd name="connsiteY1052" fmla="*/ 1237968 h 1637221"/>
              <a:gd name="connsiteX1053" fmla="*/ 1302108 w 2136330"/>
              <a:gd name="connsiteY1053" fmla="*/ 1241833 h 1637221"/>
              <a:gd name="connsiteX1054" fmla="*/ 1297510 w 2136330"/>
              <a:gd name="connsiteY1054" fmla="*/ 1237843 h 1637221"/>
              <a:gd name="connsiteX1055" fmla="*/ 1517835 w 2136330"/>
              <a:gd name="connsiteY1055" fmla="*/ 1237558 h 1637221"/>
              <a:gd name="connsiteX1056" fmla="*/ 1528733 w 2136330"/>
              <a:gd name="connsiteY1056" fmla="*/ 1247015 h 1637221"/>
              <a:gd name="connsiteX1057" fmla="*/ 1517835 w 2136330"/>
              <a:gd name="connsiteY1057" fmla="*/ 1237558 h 1637221"/>
              <a:gd name="connsiteX1058" fmla="*/ 1616231 w 2136330"/>
              <a:gd name="connsiteY1058" fmla="*/ 1234966 h 1637221"/>
              <a:gd name="connsiteX1059" fmla="*/ 1609011 w 2136330"/>
              <a:gd name="connsiteY1059" fmla="*/ 1243286 h 1637221"/>
              <a:gd name="connsiteX1060" fmla="*/ 1609011 w 2136330"/>
              <a:gd name="connsiteY1060" fmla="*/ 1243286 h 1637221"/>
              <a:gd name="connsiteX1061" fmla="*/ 1590893 w 2136330"/>
              <a:gd name="connsiteY1061" fmla="*/ 1242148 h 1637221"/>
              <a:gd name="connsiteX1062" fmla="*/ 1601791 w 2136330"/>
              <a:gd name="connsiteY1062" fmla="*/ 1251606 h 1637221"/>
              <a:gd name="connsiteX1063" fmla="*/ 1594338 w 2136330"/>
              <a:gd name="connsiteY1063" fmla="*/ 1260193 h 1637221"/>
              <a:gd name="connsiteX1064" fmla="*/ 1612689 w 2136330"/>
              <a:gd name="connsiteY1064" fmla="*/ 1261063 h 1637221"/>
              <a:gd name="connsiteX1065" fmla="*/ 1619909 w 2136330"/>
              <a:gd name="connsiteY1065" fmla="*/ 1252744 h 1637221"/>
              <a:gd name="connsiteX1066" fmla="*/ 1601791 w 2136330"/>
              <a:gd name="connsiteY1066" fmla="*/ 1251606 h 1637221"/>
              <a:gd name="connsiteX1067" fmla="*/ 1609011 w 2136330"/>
              <a:gd name="connsiteY1067" fmla="*/ 1243286 h 1637221"/>
              <a:gd name="connsiteX1068" fmla="*/ 1616231 w 2136330"/>
              <a:gd name="connsiteY1068" fmla="*/ 1234966 h 1637221"/>
              <a:gd name="connsiteX1069" fmla="*/ 1627129 w 2136330"/>
              <a:gd name="connsiteY1069" fmla="*/ 1244424 h 1637221"/>
              <a:gd name="connsiteX1070" fmla="*/ 1309561 w 2136330"/>
              <a:gd name="connsiteY1070" fmla="*/ 1233245 h 1637221"/>
              <a:gd name="connsiteX1071" fmla="*/ 1320459 w 2136330"/>
              <a:gd name="connsiteY1071" fmla="*/ 1242703 h 1637221"/>
              <a:gd name="connsiteX1072" fmla="*/ 1309561 w 2136330"/>
              <a:gd name="connsiteY1072" fmla="*/ 1233245 h 1637221"/>
              <a:gd name="connsiteX1073" fmla="*/ 1199683 w 2136330"/>
              <a:gd name="connsiteY1073" fmla="*/ 1226342 h 1637221"/>
              <a:gd name="connsiteX1074" fmla="*/ 1196073 w 2136330"/>
              <a:gd name="connsiteY1074" fmla="*/ 1230502 h 1637221"/>
              <a:gd name="connsiteX1075" fmla="*/ 1192463 w 2136330"/>
              <a:gd name="connsiteY1075" fmla="*/ 1234662 h 1637221"/>
              <a:gd name="connsiteX1076" fmla="*/ 1193365 w 2136330"/>
              <a:gd name="connsiteY1076" fmla="*/ 1233622 h 1637221"/>
              <a:gd name="connsiteX1077" fmla="*/ 1196073 w 2136330"/>
              <a:gd name="connsiteY1077" fmla="*/ 1230502 h 1637221"/>
              <a:gd name="connsiteX1078" fmla="*/ 1198780 w 2136330"/>
              <a:gd name="connsiteY1078" fmla="*/ 1227382 h 1637221"/>
              <a:gd name="connsiteX1079" fmla="*/ 1199683 w 2136330"/>
              <a:gd name="connsiteY1079" fmla="*/ 1226342 h 1637221"/>
              <a:gd name="connsiteX1080" fmla="*/ 1470116 w 2136330"/>
              <a:gd name="connsiteY1080" fmla="*/ 1225786 h 1637221"/>
              <a:gd name="connsiteX1081" fmla="*/ 1462896 w 2136330"/>
              <a:gd name="connsiteY1081" fmla="*/ 1234106 h 1637221"/>
              <a:gd name="connsiteX1082" fmla="*/ 1470116 w 2136330"/>
              <a:gd name="connsiteY1082" fmla="*/ 1225786 h 1637221"/>
              <a:gd name="connsiteX1083" fmla="*/ 1096689 w 2136330"/>
              <a:gd name="connsiteY1083" fmla="*/ 1224943 h 1637221"/>
              <a:gd name="connsiteX1084" fmla="*/ 1101287 w 2136330"/>
              <a:gd name="connsiteY1084" fmla="*/ 1228933 h 1637221"/>
              <a:gd name="connsiteX1085" fmla="*/ 1096689 w 2136330"/>
              <a:gd name="connsiteY1085" fmla="*/ 1224943 h 1637221"/>
              <a:gd name="connsiteX1086" fmla="*/ 1451998 w 2136330"/>
              <a:gd name="connsiteY1086" fmla="*/ 1224648 h 1637221"/>
              <a:gd name="connsiteX1087" fmla="*/ 1456085 w 2136330"/>
              <a:gd name="connsiteY1087" fmla="*/ 1228195 h 1637221"/>
              <a:gd name="connsiteX1088" fmla="*/ 1456238 w 2136330"/>
              <a:gd name="connsiteY1088" fmla="*/ 1228328 h 1637221"/>
              <a:gd name="connsiteX1089" fmla="*/ 1456595 w 2136330"/>
              <a:gd name="connsiteY1089" fmla="*/ 1228638 h 1637221"/>
              <a:gd name="connsiteX1090" fmla="*/ 1451998 w 2136330"/>
              <a:gd name="connsiteY1090" fmla="*/ 1224648 h 1637221"/>
              <a:gd name="connsiteX1091" fmla="*/ 1028229 w 2136330"/>
              <a:gd name="connsiteY1091" fmla="*/ 1224343 h 1637221"/>
              <a:gd name="connsiteX1092" fmla="*/ 1020777 w 2136330"/>
              <a:gd name="connsiteY1092" fmla="*/ 1232931 h 1637221"/>
              <a:gd name="connsiteX1093" fmla="*/ 567992 w 2136330"/>
              <a:gd name="connsiteY1093" fmla="*/ 1222030 h 1637221"/>
              <a:gd name="connsiteX1094" fmla="*/ 578890 w 2136330"/>
              <a:gd name="connsiteY1094" fmla="*/ 1231488 h 1637221"/>
              <a:gd name="connsiteX1095" fmla="*/ 1072037 w 2136330"/>
              <a:gd name="connsiteY1095" fmla="*/ 1218605 h 1637221"/>
              <a:gd name="connsiteX1096" fmla="*/ 1072037 w 2136330"/>
              <a:gd name="connsiteY1096" fmla="*/ 1218605 h 1637221"/>
              <a:gd name="connsiteX1097" fmla="*/ 1495687 w 2136330"/>
              <a:gd name="connsiteY1097" fmla="*/ 1218337 h 1637221"/>
              <a:gd name="connsiteX1098" fmla="*/ 1506585 w 2136330"/>
              <a:gd name="connsiteY1098" fmla="*/ 1227795 h 1637221"/>
              <a:gd name="connsiteX1099" fmla="*/ 1513805 w 2136330"/>
              <a:gd name="connsiteY1099" fmla="*/ 1219475 h 1637221"/>
              <a:gd name="connsiteX1100" fmla="*/ 1506585 w 2136330"/>
              <a:gd name="connsiteY1100" fmla="*/ 1227795 h 1637221"/>
              <a:gd name="connsiteX1101" fmla="*/ 1495687 w 2136330"/>
              <a:gd name="connsiteY1101" fmla="*/ 1218337 h 1637221"/>
              <a:gd name="connsiteX1102" fmla="*/ 783486 w 2136330"/>
              <a:gd name="connsiteY1102" fmla="*/ 1218023 h 1637221"/>
              <a:gd name="connsiteX1103" fmla="*/ 776266 w 2136330"/>
              <a:gd name="connsiteY1103" fmla="*/ 1226342 h 1637221"/>
              <a:gd name="connsiteX1104" fmla="*/ 769046 w 2136330"/>
              <a:gd name="connsiteY1104" fmla="*/ 1234662 h 1637221"/>
              <a:gd name="connsiteX1105" fmla="*/ 761593 w 2136330"/>
              <a:gd name="connsiteY1105" fmla="*/ 1243250 h 1637221"/>
              <a:gd name="connsiteX1106" fmla="*/ 754373 w 2136330"/>
              <a:gd name="connsiteY1106" fmla="*/ 1251569 h 1637221"/>
              <a:gd name="connsiteX1107" fmla="*/ 765271 w 2136330"/>
              <a:gd name="connsiteY1107" fmla="*/ 1261027 h 1637221"/>
              <a:gd name="connsiteX1108" fmla="*/ 772491 w 2136330"/>
              <a:gd name="connsiteY1108" fmla="*/ 1252708 h 1637221"/>
              <a:gd name="connsiteX1109" fmla="*/ 779944 w 2136330"/>
              <a:gd name="connsiteY1109" fmla="*/ 1244120 h 1637221"/>
              <a:gd name="connsiteX1110" fmla="*/ 787164 w 2136330"/>
              <a:gd name="connsiteY1110" fmla="*/ 1235800 h 1637221"/>
              <a:gd name="connsiteX1111" fmla="*/ 776266 w 2136330"/>
              <a:gd name="connsiteY1111" fmla="*/ 1226342 h 1637221"/>
              <a:gd name="connsiteX1112" fmla="*/ 794384 w 2136330"/>
              <a:gd name="connsiteY1112" fmla="*/ 1227481 h 1637221"/>
              <a:gd name="connsiteX1113" fmla="*/ 783486 w 2136330"/>
              <a:gd name="connsiteY1113" fmla="*/ 1218023 h 1637221"/>
              <a:gd name="connsiteX1114" fmla="*/ 1342119 w 2136330"/>
              <a:gd name="connsiteY1114" fmla="*/ 1217745 h 1637221"/>
              <a:gd name="connsiteX1115" fmla="*/ 1353017 w 2136330"/>
              <a:gd name="connsiteY1115" fmla="*/ 1227203 h 1637221"/>
              <a:gd name="connsiteX1116" fmla="*/ 1342119 w 2136330"/>
              <a:gd name="connsiteY1116" fmla="*/ 1217745 h 1637221"/>
              <a:gd name="connsiteX1117" fmla="*/ 1612553 w 2136330"/>
              <a:gd name="connsiteY1117" fmla="*/ 1217189 h 1637221"/>
              <a:gd name="connsiteX1118" fmla="*/ 1617007 w 2136330"/>
              <a:gd name="connsiteY1118" fmla="*/ 1221055 h 1637221"/>
              <a:gd name="connsiteX1119" fmla="*/ 1616792 w 2136330"/>
              <a:gd name="connsiteY1119" fmla="*/ 1220869 h 1637221"/>
              <a:gd name="connsiteX1120" fmla="*/ 630151 w 2136330"/>
              <a:gd name="connsiteY1120" fmla="*/ 1217162 h 1637221"/>
              <a:gd name="connsiteX1121" fmla="*/ 641049 w 2136330"/>
              <a:gd name="connsiteY1121" fmla="*/ 1226620 h 1637221"/>
              <a:gd name="connsiteX1122" fmla="*/ 630151 w 2136330"/>
              <a:gd name="connsiteY1122" fmla="*/ 1217162 h 1637221"/>
              <a:gd name="connsiteX1123" fmla="*/ 1103909 w 2136330"/>
              <a:gd name="connsiteY1123" fmla="*/ 1216624 h 1637221"/>
              <a:gd name="connsiteX1124" fmla="*/ 1108507 w 2136330"/>
              <a:gd name="connsiteY1124" fmla="*/ 1220614 h 1637221"/>
              <a:gd name="connsiteX1125" fmla="*/ 1103909 w 2136330"/>
              <a:gd name="connsiteY1125" fmla="*/ 1216624 h 1637221"/>
              <a:gd name="connsiteX1126" fmla="*/ 1324001 w 2136330"/>
              <a:gd name="connsiteY1126" fmla="*/ 1216606 h 1637221"/>
              <a:gd name="connsiteX1127" fmla="*/ 1322758 w 2136330"/>
              <a:gd name="connsiteY1127" fmla="*/ 1218039 h 1637221"/>
              <a:gd name="connsiteX1128" fmla="*/ 1316781 w 2136330"/>
              <a:gd name="connsiteY1128" fmla="*/ 1224926 h 1637221"/>
              <a:gd name="connsiteX1129" fmla="*/ 526777 w 2136330"/>
              <a:gd name="connsiteY1129" fmla="*/ 1215903 h 1637221"/>
              <a:gd name="connsiteX1130" fmla="*/ 531523 w 2136330"/>
              <a:gd name="connsiteY1130" fmla="*/ 1220022 h 1637221"/>
              <a:gd name="connsiteX1131" fmla="*/ 526777 w 2136330"/>
              <a:gd name="connsiteY1131" fmla="*/ 1215903 h 1637221"/>
              <a:gd name="connsiteX1132" fmla="*/ 746898 w 2136330"/>
              <a:gd name="connsiteY1132" fmla="*/ 1215441 h 1637221"/>
              <a:gd name="connsiteX1133" fmla="*/ 750695 w 2136330"/>
              <a:gd name="connsiteY1133" fmla="*/ 1233792 h 1637221"/>
              <a:gd name="connsiteX1134" fmla="*/ 739445 w 2136330"/>
              <a:gd name="connsiteY1134" fmla="*/ 1224029 h 1637221"/>
              <a:gd name="connsiteX1135" fmla="*/ 746898 w 2136330"/>
              <a:gd name="connsiteY1135" fmla="*/ 1215441 h 1637221"/>
              <a:gd name="connsiteX1136" fmla="*/ 758148 w 2136330"/>
              <a:gd name="connsiteY1136" fmla="*/ 1225204 h 1637221"/>
              <a:gd name="connsiteX1137" fmla="*/ 746898 w 2136330"/>
              <a:gd name="connsiteY1137" fmla="*/ 1215441 h 1637221"/>
              <a:gd name="connsiteX1138" fmla="*/ 1017331 w 2136330"/>
              <a:gd name="connsiteY1138" fmla="*/ 1214885 h 1637221"/>
              <a:gd name="connsiteX1139" fmla="*/ 1009878 w 2136330"/>
              <a:gd name="connsiteY1139" fmla="*/ 1223473 h 1637221"/>
              <a:gd name="connsiteX1140" fmla="*/ 1002658 w 2136330"/>
              <a:gd name="connsiteY1140" fmla="*/ 1231793 h 1637221"/>
              <a:gd name="connsiteX1141" fmla="*/ 1020777 w 2136330"/>
              <a:gd name="connsiteY1141" fmla="*/ 1232931 h 1637221"/>
              <a:gd name="connsiteX1142" fmla="*/ 1013556 w 2136330"/>
              <a:gd name="connsiteY1142" fmla="*/ 1241251 h 1637221"/>
              <a:gd name="connsiteX1143" fmla="*/ 1024455 w 2136330"/>
              <a:gd name="connsiteY1143" fmla="*/ 1250709 h 1637221"/>
              <a:gd name="connsiteX1144" fmla="*/ 1013556 w 2136330"/>
              <a:gd name="connsiteY1144" fmla="*/ 1241251 h 1637221"/>
              <a:gd name="connsiteX1145" fmla="*/ 1031675 w 2136330"/>
              <a:gd name="connsiteY1145" fmla="*/ 1242389 h 1637221"/>
              <a:gd name="connsiteX1146" fmla="*/ 1039128 w 2136330"/>
              <a:gd name="connsiteY1146" fmla="*/ 1233801 h 1637221"/>
              <a:gd name="connsiteX1147" fmla="*/ 1028229 w 2136330"/>
              <a:gd name="connsiteY1147" fmla="*/ 1224343 h 1637221"/>
              <a:gd name="connsiteX1148" fmla="*/ 1287413 w 2136330"/>
              <a:gd name="connsiteY1148" fmla="*/ 1214025 h 1637221"/>
              <a:gd name="connsiteX1149" fmla="*/ 1291919 w 2136330"/>
              <a:gd name="connsiteY1149" fmla="*/ 1217935 h 1637221"/>
              <a:gd name="connsiteX1150" fmla="*/ 1292159 w 2136330"/>
              <a:gd name="connsiteY1150" fmla="*/ 1218144 h 1637221"/>
              <a:gd name="connsiteX1151" fmla="*/ 1287413 w 2136330"/>
              <a:gd name="connsiteY1151" fmla="*/ 1214025 h 1637221"/>
              <a:gd name="connsiteX1152" fmla="*/ 1287413 w 2136330"/>
              <a:gd name="connsiteY1152" fmla="*/ 1214025 h 1637221"/>
              <a:gd name="connsiteX1153" fmla="*/ 1305883 w 2136330"/>
              <a:gd name="connsiteY1153" fmla="*/ 1215468 h 1637221"/>
              <a:gd name="connsiteX1154" fmla="*/ 1316781 w 2136330"/>
              <a:gd name="connsiteY1154" fmla="*/ 1224926 h 1637221"/>
              <a:gd name="connsiteX1155" fmla="*/ 1298663 w 2136330"/>
              <a:gd name="connsiteY1155" fmla="*/ 1223788 h 1637221"/>
              <a:gd name="connsiteX1156" fmla="*/ 1297257 w 2136330"/>
              <a:gd name="connsiteY1156" fmla="*/ 1222567 h 1637221"/>
              <a:gd name="connsiteX1157" fmla="*/ 1291919 w 2136330"/>
              <a:gd name="connsiteY1157" fmla="*/ 1217935 h 1637221"/>
              <a:gd name="connsiteX1158" fmla="*/ 1291632 w 2136330"/>
              <a:gd name="connsiteY1158" fmla="*/ 1217686 h 1637221"/>
              <a:gd name="connsiteX1159" fmla="*/ 1287413 w 2136330"/>
              <a:gd name="connsiteY1159" fmla="*/ 1214025 h 1637221"/>
              <a:gd name="connsiteX1160" fmla="*/ 575212 w 2136330"/>
              <a:gd name="connsiteY1160" fmla="*/ 1213711 h 1637221"/>
              <a:gd name="connsiteX1161" fmla="*/ 567992 w 2136330"/>
              <a:gd name="connsiteY1161" fmla="*/ 1222030 h 1637221"/>
              <a:gd name="connsiteX1162" fmla="*/ 560772 w 2136330"/>
              <a:gd name="connsiteY1162" fmla="*/ 1230350 h 1637221"/>
              <a:gd name="connsiteX1163" fmla="*/ 571670 w 2136330"/>
              <a:gd name="connsiteY1163" fmla="*/ 1239808 h 1637221"/>
              <a:gd name="connsiteX1164" fmla="*/ 578890 w 2136330"/>
              <a:gd name="connsiteY1164" fmla="*/ 1231488 h 1637221"/>
              <a:gd name="connsiteX1165" fmla="*/ 586110 w 2136330"/>
              <a:gd name="connsiteY1165" fmla="*/ 1223169 h 1637221"/>
              <a:gd name="connsiteX1166" fmla="*/ 575212 w 2136330"/>
              <a:gd name="connsiteY1166" fmla="*/ 1213711 h 1637221"/>
              <a:gd name="connsiteX1167" fmla="*/ 1232825 w 2136330"/>
              <a:gd name="connsiteY1167" fmla="*/ 1210878 h 1637221"/>
              <a:gd name="connsiteX1168" fmla="*/ 1236504 w 2136330"/>
              <a:gd name="connsiteY1168" fmla="*/ 1228655 h 1637221"/>
              <a:gd name="connsiteX1169" fmla="*/ 1247402 w 2136330"/>
              <a:gd name="connsiteY1169" fmla="*/ 1238113 h 1637221"/>
              <a:gd name="connsiteX1170" fmla="*/ 1239949 w 2136330"/>
              <a:gd name="connsiteY1170" fmla="*/ 1246701 h 1637221"/>
              <a:gd name="connsiteX1171" fmla="*/ 1229051 w 2136330"/>
              <a:gd name="connsiteY1171" fmla="*/ 1237243 h 1637221"/>
              <a:gd name="connsiteX1172" fmla="*/ 1218152 w 2136330"/>
              <a:gd name="connsiteY1172" fmla="*/ 1227786 h 1637221"/>
              <a:gd name="connsiteX1173" fmla="*/ 1210932 w 2136330"/>
              <a:gd name="connsiteY1173" fmla="*/ 1236105 h 1637221"/>
              <a:gd name="connsiteX1174" fmla="*/ 1221831 w 2136330"/>
              <a:gd name="connsiteY1174" fmla="*/ 1245563 h 1637221"/>
              <a:gd name="connsiteX1175" fmla="*/ 1229051 w 2136330"/>
              <a:gd name="connsiteY1175" fmla="*/ 1237243 h 1637221"/>
              <a:gd name="connsiteX1176" fmla="*/ 1239949 w 2136330"/>
              <a:gd name="connsiteY1176" fmla="*/ 1246701 h 1637221"/>
              <a:gd name="connsiteX1177" fmla="*/ 1247402 w 2136330"/>
              <a:gd name="connsiteY1177" fmla="*/ 1238113 h 1637221"/>
              <a:gd name="connsiteX1178" fmla="*/ 1254622 w 2136330"/>
              <a:gd name="connsiteY1178" fmla="*/ 1229794 h 1637221"/>
              <a:gd name="connsiteX1179" fmla="*/ 1247402 w 2136330"/>
              <a:gd name="connsiteY1179" fmla="*/ 1238113 h 1637221"/>
              <a:gd name="connsiteX1180" fmla="*/ 1236504 w 2136330"/>
              <a:gd name="connsiteY1180" fmla="*/ 1228655 h 1637221"/>
              <a:gd name="connsiteX1181" fmla="*/ 1243724 w 2136330"/>
              <a:gd name="connsiteY1181" fmla="*/ 1220336 h 1637221"/>
              <a:gd name="connsiteX1182" fmla="*/ 1214355 w 2136330"/>
              <a:gd name="connsiteY1182" fmla="*/ 1209435 h 1637221"/>
              <a:gd name="connsiteX1183" fmla="*/ 1206903 w 2136330"/>
              <a:gd name="connsiteY1183" fmla="*/ 1218023 h 1637221"/>
              <a:gd name="connsiteX1184" fmla="*/ 1214355 w 2136330"/>
              <a:gd name="connsiteY1184" fmla="*/ 1209435 h 1637221"/>
              <a:gd name="connsiteX1185" fmla="*/ 1620005 w 2136330"/>
              <a:gd name="connsiteY1185" fmla="*/ 1208601 h 1637221"/>
              <a:gd name="connsiteX1186" fmla="*/ 1612553 w 2136330"/>
              <a:gd name="connsiteY1186" fmla="*/ 1217189 h 1637221"/>
              <a:gd name="connsiteX1187" fmla="*/ 534229 w 2136330"/>
              <a:gd name="connsiteY1187" fmla="*/ 1207315 h 1637221"/>
              <a:gd name="connsiteX1188" fmla="*/ 538975 w 2136330"/>
              <a:gd name="connsiteY1188" fmla="*/ 1211434 h 1637221"/>
              <a:gd name="connsiteX1189" fmla="*/ 534229 w 2136330"/>
              <a:gd name="connsiteY1189" fmla="*/ 1207315 h 1637221"/>
              <a:gd name="connsiteX1190" fmla="*/ 1871736 w 2136330"/>
              <a:gd name="connsiteY1190" fmla="*/ 1206870 h 1637221"/>
              <a:gd name="connsiteX1191" fmla="*/ 1871736 w 2136330"/>
              <a:gd name="connsiteY1191" fmla="*/ 1206870 h 1637221"/>
              <a:gd name="connsiteX1192" fmla="*/ 1700283 w 2136330"/>
              <a:gd name="connsiteY1192" fmla="*/ 1204871 h 1637221"/>
              <a:gd name="connsiteX1193" fmla="*/ 1701645 w 2136330"/>
              <a:gd name="connsiteY1193" fmla="*/ 1206053 h 1637221"/>
              <a:gd name="connsiteX1194" fmla="*/ 1706413 w 2136330"/>
              <a:gd name="connsiteY1194" fmla="*/ 1210191 h 1637221"/>
              <a:gd name="connsiteX1195" fmla="*/ 1700283 w 2136330"/>
              <a:gd name="connsiteY1195" fmla="*/ 1204871 h 1637221"/>
              <a:gd name="connsiteX1196" fmla="*/ 1141298 w 2136330"/>
              <a:gd name="connsiteY1196" fmla="*/ 1204845 h 1637221"/>
              <a:gd name="connsiteX1197" fmla="*/ 1152548 w 2136330"/>
              <a:gd name="connsiteY1197" fmla="*/ 1214608 h 1637221"/>
              <a:gd name="connsiteX1198" fmla="*/ 1153910 w 2136330"/>
              <a:gd name="connsiteY1198" fmla="*/ 1215790 h 1637221"/>
              <a:gd name="connsiteX1199" fmla="*/ 1157997 w 2136330"/>
              <a:gd name="connsiteY1199" fmla="*/ 1219337 h 1637221"/>
              <a:gd name="connsiteX1200" fmla="*/ 1162084 w 2136330"/>
              <a:gd name="connsiteY1200" fmla="*/ 1222883 h 1637221"/>
              <a:gd name="connsiteX1201" fmla="*/ 1163446 w 2136330"/>
              <a:gd name="connsiteY1201" fmla="*/ 1224065 h 1637221"/>
              <a:gd name="connsiteX1202" fmla="*/ 1157997 w 2136330"/>
              <a:gd name="connsiteY1202" fmla="*/ 1219337 h 1637221"/>
              <a:gd name="connsiteX1203" fmla="*/ 1152548 w 2136330"/>
              <a:gd name="connsiteY1203" fmla="*/ 1214608 h 1637221"/>
              <a:gd name="connsiteX1204" fmla="*/ 1159768 w 2136330"/>
              <a:gd name="connsiteY1204" fmla="*/ 1206288 h 1637221"/>
              <a:gd name="connsiteX1205" fmla="*/ 1141298 w 2136330"/>
              <a:gd name="connsiteY1205" fmla="*/ 1204845 h 1637221"/>
              <a:gd name="connsiteX1206" fmla="*/ 1681813 w 2136330"/>
              <a:gd name="connsiteY1206" fmla="*/ 1203428 h 1637221"/>
              <a:gd name="connsiteX1207" fmla="*/ 1693063 w 2136330"/>
              <a:gd name="connsiteY1207" fmla="*/ 1213191 h 1637221"/>
              <a:gd name="connsiteX1208" fmla="*/ 1681813 w 2136330"/>
              <a:gd name="connsiteY1208" fmla="*/ 1203428 h 1637221"/>
              <a:gd name="connsiteX1209" fmla="*/ 1663462 w 2136330"/>
              <a:gd name="connsiteY1209" fmla="*/ 1202558 h 1637221"/>
              <a:gd name="connsiteX1210" fmla="*/ 1656242 w 2136330"/>
              <a:gd name="connsiteY1210" fmla="*/ 1210878 h 1637221"/>
              <a:gd name="connsiteX1211" fmla="*/ 1663462 w 2136330"/>
              <a:gd name="connsiteY1211" fmla="*/ 1202558 h 1637221"/>
              <a:gd name="connsiteX1212" fmla="*/ 1663462 w 2136330"/>
              <a:gd name="connsiteY1212" fmla="*/ 1202558 h 1637221"/>
              <a:gd name="connsiteX1213" fmla="*/ 1667737 w 2136330"/>
              <a:gd name="connsiteY1213" fmla="*/ 1206268 h 1637221"/>
              <a:gd name="connsiteX1214" fmla="*/ 1667549 w 2136330"/>
              <a:gd name="connsiteY1214" fmla="*/ 1206105 h 1637221"/>
              <a:gd name="connsiteX1215" fmla="*/ 1663462 w 2136330"/>
              <a:gd name="connsiteY1215" fmla="*/ 1202558 h 1637221"/>
              <a:gd name="connsiteX1216" fmla="*/ 1703390 w 2136330"/>
              <a:gd name="connsiteY1216" fmla="*/ 1201291 h 1637221"/>
              <a:gd name="connsiteX1217" fmla="*/ 1701185 w 2136330"/>
              <a:gd name="connsiteY1217" fmla="*/ 1203831 h 1637221"/>
              <a:gd name="connsiteX1218" fmla="*/ 1700283 w 2136330"/>
              <a:gd name="connsiteY1218" fmla="*/ 1204871 h 1637221"/>
              <a:gd name="connsiteX1219" fmla="*/ 1185106 w 2136330"/>
              <a:gd name="connsiteY1219" fmla="*/ 1199107 h 1637221"/>
              <a:gd name="connsiteX1220" fmla="*/ 1177886 w 2136330"/>
              <a:gd name="connsiteY1220" fmla="*/ 1207426 h 1637221"/>
              <a:gd name="connsiteX1221" fmla="*/ 1185106 w 2136330"/>
              <a:gd name="connsiteY1221" fmla="*/ 1199107 h 1637221"/>
              <a:gd name="connsiteX1222" fmla="*/ 1188784 w 2136330"/>
              <a:gd name="connsiteY1222" fmla="*/ 1216884 h 1637221"/>
              <a:gd name="connsiteX1223" fmla="*/ 1196004 w 2136330"/>
              <a:gd name="connsiteY1223" fmla="*/ 1208565 h 1637221"/>
              <a:gd name="connsiteX1224" fmla="*/ 1608756 w 2136330"/>
              <a:gd name="connsiteY1224" fmla="*/ 1198838 h 1637221"/>
              <a:gd name="connsiteX1225" fmla="*/ 1620005 w 2136330"/>
              <a:gd name="connsiteY1225" fmla="*/ 1208601 h 1637221"/>
              <a:gd name="connsiteX1226" fmla="*/ 1601303 w 2136330"/>
              <a:gd name="connsiteY1226" fmla="*/ 1207426 h 1637221"/>
              <a:gd name="connsiteX1227" fmla="*/ 1031771 w 2136330"/>
              <a:gd name="connsiteY1227" fmla="*/ 1198246 h 1637221"/>
              <a:gd name="connsiteX1228" fmla="*/ 1024551 w 2136330"/>
              <a:gd name="connsiteY1228" fmla="*/ 1206566 h 1637221"/>
              <a:gd name="connsiteX1229" fmla="*/ 1035449 w 2136330"/>
              <a:gd name="connsiteY1229" fmla="*/ 1216024 h 1637221"/>
              <a:gd name="connsiteX1230" fmla="*/ 1024551 w 2136330"/>
              <a:gd name="connsiteY1230" fmla="*/ 1206566 h 1637221"/>
              <a:gd name="connsiteX1231" fmla="*/ 1042669 w 2136330"/>
              <a:gd name="connsiteY1231" fmla="*/ 1207704 h 1637221"/>
              <a:gd name="connsiteX1232" fmla="*/ 1031771 w 2136330"/>
              <a:gd name="connsiteY1232" fmla="*/ 1198246 h 1637221"/>
              <a:gd name="connsiteX1233" fmla="*/ 1301853 w 2136330"/>
              <a:gd name="connsiteY1233" fmla="*/ 1197385 h 1637221"/>
              <a:gd name="connsiteX1234" fmla="*/ 1313103 w 2136330"/>
              <a:gd name="connsiteY1234" fmla="*/ 1207149 h 1637221"/>
              <a:gd name="connsiteX1235" fmla="*/ 1301853 w 2136330"/>
              <a:gd name="connsiteY1235" fmla="*/ 1197385 h 1637221"/>
              <a:gd name="connsiteX1236" fmla="*/ 1707503 w 2136330"/>
              <a:gd name="connsiteY1236" fmla="*/ 1196552 h 1637221"/>
              <a:gd name="connsiteX1237" fmla="*/ 1703893 w 2136330"/>
              <a:gd name="connsiteY1237" fmla="*/ 1200712 h 1637221"/>
              <a:gd name="connsiteX1238" fmla="*/ 1703390 w 2136330"/>
              <a:gd name="connsiteY1238" fmla="*/ 1201291 h 1637221"/>
              <a:gd name="connsiteX1239" fmla="*/ 1707503 w 2136330"/>
              <a:gd name="connsiteY1239" fmla="*/ 1196552 h 1637221"/>
              <a:gd name="connsiteX1240" fmla="*/ 1707503 w 2136330"/>
              <a:gd name="connsiteY1240" fmla="*/ 1196552 h 1637221"/>
              <a:gd name="connsiteX1241" fmla="*/ 775062 w 2136330"/>
              <a:gd name="connsiteY1241" fmla="*/ 1196126 h 1637221"/>
              <a:gd name="connsiteX1242" fmla="*/ 779808 w 2136330"/>
              <a:gd name="connsiteY1242" fmla="*/ 1200245 h 1637221"/>
              <a:gd name="connsiteX1243" fmla="*/ 775589 w 2136330"/>
              <a:gd name="connsiteY1243" fmla="*/ 1196584 h 1637221"/>
              <a:gd name="connsiteX1244" fmla="*/ 775064 w 2136330"/>
              <a:gd name="connsiteY1244" fmla="*/ 1196128 h 1637221"/>
              <a:gd name="connsiteX1245" fmla="*/ 1315944 w 2136330"/>
              <a:gd name="connsiteY1245" fmla="*/ 1195029 h 1637221"/>
              <a:gd name="connsiteX1246" fmla="*/ 1317635 w 2136330"/>
              <a:gd name="connsiteY1246" fmla="*/ 1196496 h 1637221"/>
              <a:gd name="connsiteX1247" fmla="*/ 1320323 w 2136330"/>
              <a:gd name="connsiteY1247" fmla="*/ 1198829 h 1637221"/>
              <a:gd name="connsiteX1248" fmla="*/ 1316104 w 2136330"/>
              <a:gd name="connsiteY1248" fmla="*/ 1195168 h 1637221"/>
              <a:gd name="connsiteX1249" fmla="*/ 1670915 w 2136330"/>
              <a:gd name="connsiteY1249" fmla="*/ 1193970 h 1637221"/>
              <a:gd name="connsiteX1250" fmla="*/ 1674360 w 2136330"/>
              <a:gd name="connsiteY1250" fmla="*/ 1212016 h 1637221"/>
              <a:gd name="connsiteX1251" fmla="*/ 1667737 w 2136330"/>
              <a:gd name="connsiteY1251" fmla="*/ 1206268 h 1637221"/>
              <a:gd name="connsiteX1252" fmla="*/ 1668060 w 2136330"/>
              <a:gd name="connsiteY1252" fmla="*/ 1206548 h 1637221"/>
              <a:gd name="connsiteX1253" fmla="*/ 1663462 w 2136330"/>
              <a:gd name="connsiteY1253" fmla="*/ 1202558 h 1637221"/>
              <a:gd name="connsiteX1254" fmla="*/ 1670915 w 2136330"/>
              <a:gd name="connsiteY1254" fmla="*/ 1193970 h 1637221"/>
              <a:gd name="connsiteX1255" fmla="*/ 958714 w 2136330"/>
              <a:gd name="connsiteY1255" fmla="*/ 1193656 h 1637221"/>
              <a:gd name="connsiteX1256" fmla="*/ 951494 w 2136330"/>
              <a:gd name="connsiteY1256" fmla="*/ 1201976 h 1637221"/>
              <a:gd name="connsiteX1257" fmla="*/ 962392 w 2136330"/>
              <a:gd name="connsiteY1257" fmla="*/ 1211434 h 1637221"/>
              <a:gd name="connsiteX1258" fmla="*/ 969612 w 2136330"/>
              <a:gd name="connsiteY1258" fmla="*/ 1203114 h 1637221"/>
              <a:gd name="connsiteX1259" fmla="*/ 1517347 w 2136330"/>
              <a:gd name="connsiteY1259" fmla="*/ 1193378 h 1637221"/>
              <a:gd name="connsiteX1260" fmla="*/ 1510127 w 2136330"/>
              <a:gd name="connsiteY1260" fmla="*/ 1201698 h 1637221"/>
              <a:gd name="connsiteX1261" fmla="*/ 1528245 w 2136330"/>
              <a:gd name="connsiteY1261" fmla="*/ 1202836 h 1637221"/>
              <a:gd name="connsiteX1262" fmla="*/ 1535698 w 2136330"/>
              <a:gd name="connsiteY1262" fmla="*/ 1194248 h 1637221"/>
              <a:gd name="connsiteX1263" fmla="*/ 1517347 w 2136330"/>
              <a:gd name="connsiteY1263" fmla="*/ 1193378 h 1637221"/>
              <a:gd name="connsiteX1264" fmla="*/ 1057342 w 2136330"/>
              <a:gd name="connsiteY1264" fmla="*/ 1190797 h 1637221"/>
              <a:gd name="connsiteX1265" fmla="*/ 1049889 w 2136330"/>
              <a:gd name="connsiteY1265" fmla="*/ 1199385 h 1637221"/>
              <a:gd name="connsiteX1266" fmla="*/ 1057342 w 2136330"/>
              <a:gd name="connsiteY1266" fmla="*/ 1190797 h 1637221"/>
              <a:gd name="connsiteX1267" fmla="*/ 1309073 w 2136330"/>
              <a:gd name="connsiteY1267" fmla="*/ 1189066 h 1637221"/>
              <a:gd name="connsiteX1268" fmla="*/ 1301853 w 2136330"/>
              <a:gd name="connsiteY1268" fmla="*/ 1197385 h 1637221"/>
              <a:gd name="connsiteX1269" fmla="*/ 1678135 w 2136330"/>
              <a:gd name="connsiteY1269" fmla="*/ 1185651 h 1637221"/>
              <a:gd name="connsiteX1270" fmla="*/ 1670915 w 2136330"/>
              <a:gd name="connsiteY1270" fmla="*/ 1193970 h 1637221"/>
              <a:gd name="connsiteX1271" fmla="*/ 1678135 w 2136330"/>
              <a:gd name="connsiteY1271" fmla="*/ 1185651 h 1637221"/>
              <a:gd name="connsiteX1272" fmla="*/ 1678135 w 2136330"/>
              <a:gd name="connsiteY1272" fmla="*/ 1185651 h 1637221"/>
              <a:gd name="connsiteX1273" fmla="*/ 1689033 w 2136330"/>
              <a:gd name="connsiteY1273" fmla="*/ 1195109 h 1637221"/>
              <a:gd name="connsiteX1274" fmla="*/ 1681813 w 2136330"/>
              <a:gd name="connsiteY1274" fmla="*/ 1203428 h 1637221"/>
              <a:gd name="connsiteX1275" fmla="*/ 1670915 w 2136330"/>
              <a:gd name="connsiteY1275" fmla="*/ 1193970 h 1637221"/>
              <a:gd name="connsiteX1276" fmla="*/ 1678135 w 2136330"/>
              <a:gd name="connsiteY1276" fmla="*/ 1185651 h 1637221"/>
              <a:gd name="connsiteX1277" fmla="*/ 1660017 w 2136330"/>
              <a:gd name="connsiteY1277" fmla="*/ 1184512 h 1637221"/>
              <a:gd name="connsiteX1278" fmla="*/ 1670915 w 2136330"/>
              <a:gd name="connsiteY1278" fmla="*/ 1193970 h 1637221"/>
              <a:gd name="connsiteX1279" fmla="*/ 1663462 w 2136330"/>
              <a:gd name="connsiteY1279" fmla="*/ 1202558 h 1637221"/>
              <a:gd name="connsiteX1280" fmla="*/ 1652564 w 2136330"/>
              <a:gd name="connsiteY1280" fmla="*/ 1193100 h 1637221"/>
              <a:gd name="connsiteX1281" fmla="*/ 659264 w 2136330"/>
              <a:gd name="connsiteY1281" fmla="*/ 1183616 h 1637221"/>
              <a:gd name="connsiteX1282" fmla="*/ 670162 w 2136330"/>
              <a:gd name="connsiteY1282" fmla="*/ 1193074 h 1637221"/>
              <a:gd name="connsiteX1283" fmla="*/ 659264 w 2136330"/>
              <a:gd name="connsiteY1283" fmla="*/ 1183616 h 1637221"/>
              <a:gd name="connsiteX1284" fmla="*/ 1217897 w 2136330"/>
              <a:gd name="connsiteY1284" fmla="*/ 1183338 h 1637221"/>
              <a:gd name="connsiteX1285" fmla="*/ 1210677 w 2136330"/>
              <a:gd name="connsiteY1285" fmla="*/ 1191657 h 1637221"/>
              <a:gd name="connsiteX1286" fmla="*/ 1203457 w 2136330"/>
              <a:gd name="connsiteY1286" fmla="*/ 1199977 h 1637221"/>
              <a:gd name="connsiteX1287" fmla="*/ 1210677 w 2136330"/>
              <a:gd name="connsiteY1287" fmla="*/ 1191657 h 1637221"/>
              <a:gd name="connsiteX1288" fmla="*/ 1217897 w 2136330"/>
              <a:gd name="connsiteY1288" fmla="*/ 1183338 h 1637221"/>
              <a:gd name="connsiteX1289" fmla="*/ 1228796 w 2136330"/>
              <a:gd name="connsiteY1289" fmla="*/ 1192795 h 1637221"/>
              <a:gd name="connsiteX1290" fmla="*/ 1240045 w 2136330"/>
              <a:gd name="connsiteY1290" fmla="*/ 1202558 h 1637221"/>
              <a:gd name="connsiteX1291" fmla="*/ 1228796 w 2136330"/>
              <a:gd name="connsiteY1291" fmla="*/ 1192795 h 1637221"/>
              <a:gd name="connsiteX1292" fmla="*/ 1236016 w 2136330"/>
              <a:gd name="connsiteY1292" fmla="*/ 1184476 h 1637221"/>
              <a:gd name="connsiteX1293" fmla="*/ 1217897 w 2136330"/>
              <a:gd name="connsiteY1293" fmla="*/ 1183338 h 1637221"/>
              <a:gd name="connsiteX1294" fmla="*/ 1673537 w 2136330"/>
              <a:gd name="connsiteY1294" fmla="*/ 1181661 h 1637221"/>
              <a:gd name="connsiteX1295" fmla="*/ 1678135 w 2136330"/>
              <a:gd name="connsiteY1295" fmla="*/ 1185651 h 1637221"/>
              <a:gd name="connsiteX1296" fmla="*/ 1673537 w 2136330"/>
              <a:gd name="connsiteY1296" fmla="*/ 1181661 h 1637221"/>
              <a:gd name="connsiteX1297" fmla="*/ 1046444 w 2136330"/>
              <a:gd name="connsiteY1297" fmla="*/ 1181339 h 1637221"/>
              <a:gd name="connsiteX1298" fmla="*/ 1057342 w 2136330"/>
              <a:gd name="connsiteY1298" fmla="*/ 1190797 h 1637221"/>
              <a:gd name="connsiteX1299" fmla="*/ 1046444 w 2136330"/>
              <a:gd name="connsiteY1299" fmla="*/ 1181339 h 1637221"/>
              <a:gd name="connsiteX1300" fmla="*/ 757660 w 2136330"/>
              <a:gd name="connsiteY1300" fmla="*/ 1181025 h 1637221"/>
              <a:gd name="connsiteX1301" fmla="*/ 768558 w 2136330"/>
              <a:gd name="connsiteY1301" fmla="*/ 1190482 h 1637221"/>
              <a:gd name="connsiteX1302" fmla="*/ 739541 w 2136330"/>
              <a:gd name="connsiteY1302" fmla="*/ 1179886 h 1637221"/>
              <a:gd name="connsiteX1303" fmla="*/ 739541 w 2136330"/>
              <a:gd name="connsiteY1303" fmla="*/ 1179886 h 1637221"/>
              <a:gd name="connsiteX1304" fmla="*/ 1298175 w 2136330"/>
              <a:gd name="connsiteY1304" fmla="*/ 1179608 h 1637221"/>
              <a:gd name="connsiteX1305" fmla="*/ 1309073 w 2136330"/>
              <a:gd name="connsiteY1305" fmla="*/ 1189066 h 1637221"/>
              <a:gd name="connsiteX1306" fmla="*/ 1298175 w 2136330"/>
              <a:gd name="connsiteY1306" fmla="*/ 1179608 h 1637221"/>
              <a:gd name="connsiteX1307" fmla="*/ 586207 w 2136330"/>
              <a:gd name="connsiteY1307" fmla="*/ 1179026 h 1637221"/>
              <a:gd name="connsiteX1308" fmla="*/ 578987 w 2136330"/>
              <a:gd name="connsiteY1308" fmla="*/ 1187345 h 1637221"/>
              <a:gd name="connsiteX1309" fmla="*/ 589885 w 2136330"/>
              <a:gd name="connsiteY1309" fmla="*/ 1196803 h 1637221"/>
              <a:gd name="connsiteX1310" fmla="*/ 600783 w 2136330"/>
              <a:gd name="connsiteY1310" fmla="*/ 1206261 h 1637221"/>
              <a:gd name="connsiteX1311" fmla="*/ 608003 w 2136330"/>
              <a:gd name="connsiteY1311" fmla="*/ 1197942 h 1637221"/>
              <a:gd name="connsiteX1312" fmla="*/ 602554 w 2136330"/>
              <a:gd name="connsiteY1312" fmla="*/ 1193213 h 1637221"/>
              <a:gd name="connsiteX1313" fmla="*/ 602274 w 2136330"/>
              <a:gd name="connsiteY1313" fmla="*/ 1192970 h 1637221"/>
              <a:gd name="connsiteX1314" fmla="*/ 601873 w 2136330"/>
              <a:gd name="connsiteY1314" fmla="*/ 1192622 h 1637221"/>
              <a:gd name="connsiteX1315" fmla="*/ 597105 w 2136330"/>
              <a:gd name="connsiteY1315" fmla="*/ 1188484 h 1637221"/>
              <a:gd name="connsiteX1316" fmla="*/ 604325 w 2136330"/>
              <a:gd name="connsiteY1316" fmla="*/ 1180164 h 1637221"/>
              <a:gd name="connsiteX1317" fmla="*/ 615223 w 2136330"/>
              <a:gd name="connsiteY1317" fmla="*/ 1189622 h 1637221"/>
              <a:gd name="connsiteX1318" fmla="*/ 604325 w 2136330"/>
              <a:gd name="connsiteY1318" fmla="*/ 1180164 h 1637221"/>
              <a:gd name="connsiteX1319" fmla="*/ 597105 w 2136330"/>
              <a:gd name="connsiteY1319" fmla="*/ 1188484 h 1637221"/>
              <a:gd name="connsiteX1320" fmla="*/ 803523 w 2136330"/>
              <a:gd name="connsiteY1320" fmla="*/ 1178423 h 1637221"/>
              <a:gd name="connsiteX1321" fmla="*/ 805379 w 2136330"/>
              <a:gd name="connsiteY1321" fmla="*/ 1192796 h 1637221"/>
              <a:gd name="connsiteX1322" fmla="*/ 812599 w 2136330"/>
              <a:gd name="connsiteY1322" fmla="*/ 1184476 h 1637221"/>
              <a:gd name="connsiteX1323" fmla="*/ 803523 w 2136330"/>
              <a:gd name="connsiteY1323" fmla="*/ 1178423 h 1637221"/>
              <a:gd name="connsiteX1324" fmla="*/ 1667237 w 2136330"/>
              <a:gd name="connsiteY1324" fmla="*/ 1176193 h 1637221"/>
              <a:gd name="connsiteX1325" fmla="*/ 1667237 w 2136330"/>
              <a:gd name="connsiteY1325" fmla="*/ 1176193 h 1637221"/>
              <a:gd name="connsiteX1326" fmla="*/ 1667237 w 2136330"/>
              <a:gd name="connsiteY1326" fmla="*/ 1176193 h 1637221"/>
              <a:gd name="connsiteX1327" fmla="*/ 1678135 w 2136330"/>
              <a:gd name="connsiteY1327" fmla="*/ 1185651 h 1637221"/>
              <a:gd name="connsiteX1328" fmla="*/ 1667237 w 2136330"/>
              <a:gd name="connsiteY1328" fmla="*/ 1176193 h 1637221"/>
              <a:gd name="connsiteX1329" fmla="*/ 955036 w 2136330"/>
              <a:gd name="connsiteY1329" fmla="*/ 1175879 h 1637221"/>
              <a:gd name="connsiteX1330" fmla="*/ 965934 w 2136330"/>
              <a:gd name="connsiteY1330" fmla="*/ 1185337 h 1637221"/>
              <a:gd name="connsiteX1331" fmla="*/ 976832 w 2136330"/>
              <a:gd name="connsiteY1331" fmla="*/ 1194795 h 1637221"/>
              <a:gd name="connsiteX1332" fmla="*/ 984285 w 2136330"/>
              <a:gd name="connsiteY1332" fmla="*/ 1186207 h 1637221"/>
              <a:gd name="connsiteX1333" fmla="*/ 973387 w 2136330"/>
              <a:gd name="connsiteY1333" fmla="*/ 1176749 h 1637221"/>
              <a:gd name="connsiteX1334" fmla="*/ 965934 w 2136330"/>
              <a:gd name="connsiteY1334" fmla="*/ 1185337 h 1637221"/>
              <a:gd name="connsiteX1335" fmla="*/ 1649118 w 2136330"/>
              <a:gd name="connsiteY1335" fmla="*/ 1175055 h 1637221"/>
              <a:gd name="connsiteX1336" fmla="*/ 1654108 w 2136330"/>
              <a:gd name="connsiteY1336" fmla="*/ 1177561 h 1637221"/>
              <a:gd name="connsiteX1337" fmla="*/ 1654985 w 2136330"/>
              <a:gd name="connsiteY1337" fmla="*/ 1176891 h 1637221"/>
              <a:gd name="connsiteX1338" fmla="*/ 1662264 w 2136330"/>
              <a:gd name="connsiteY1338" fmla="*/ 1179170 h 1637221"/>
              <a:gd name="connsiteX1339" fmla="*/ 1667237 w 2136330"/>
              <a:gd name="connsiteY1339" fmla="*/ 1176193 h 1637221"/>
              <a:gd name="connsiteX1340" fmla="*/ 1660017 w 2136330"/>
              <a:gd name="connsiteY1340" fmla="*/ 1184512 h 1637221"/>
              <a:gd name="connsiteX1341" fmla="*/ 1649118 w 2136330"/>
              <a:gd name="connsiteY1341" fmla="*/ 1175055 h 1637221"/>
              <a:gd name="connsiteX1342" fmla="*/ 1342216 w 2136330"/>
              <a:gd name="connsiteY1342" fmla="*/ 1173602 h 1637221"/>
              <a:gd name="connsiteX1343" fmla="*/ 1334996 w 2136330"/>
              <a:gd name="connsiteY1343" fmla="*/ 1181921 h 1637221"/>
              <a:gd name="connsiteX1344" fmla="*/ 1342216 w 2136330"/>
              <a:gd name="connsiteY1344" fmla="*/ 1173602 h 1637221"/>
              <a:gd name="connsiteX1345" fmla="*/ 1053664 w 2136330"/>
              <a:gd name="connsiteY1345" fmla="*/ 1173019 h 1637221"/>
              <a:gd name="connsiteX1346" fmla="*/ 1064562 w 2136330"/>
              <a:gd name="connsiteY1346" fmla="*/ 1182477 h 1637221"/>
              <a:gd name="connsiteX1347" fmla="*/ 1057342 w 2136330"/>
              <a:gd name="connsiteY1347" fmla="*/ 1190797 h 1637221"/>
              <a:gd name="connsiteX1348" fmla="*/ 1999937 w 2136330"/>
              <a:gd name="connsiteY1348" fmla="*/ 1172686 h 1637221"/>
              <a:gd name="connsiteX1349" fmla="*/ 1992258 w 2136330"/>
              <a:gd name="connsiteY1349" fmla="*/ 1178784 h 1637221"/>
              <a:gd name="connsiteX1350" fmla="*/ 2003156 w 2136330"/>
              <a:gd name="connsiteY1350" fmla="*/ 1188242 h 1637221"/>
              <a:gd name="connsiteX1351" fmla="*/ 2010376 w 2136330"/>
              <a:gd name="connsiteY1351" fmla="*/ 1179922 h 1637221"/>
              <a:gd name="connsiteX1352" fmla="*/ 1999937 w 2136330"/>
              <a:gd name="connsiteY1352" fmla="*/ 1172686 h 1637221"/>
              <a:gd name="connsiteX1353" fmla="*/ 1710926 w 2136330"/>
              <a:gd name="connsiteY1353" fmla="*/ 1169882 h 1637221"/>
              <a:gd name="connsiteX1354" fmla="*/ 1703473 w 2136330"/>
              <a:gd name="connsiteY1354" fmla="*/ 1178469 h 1637221"/>
              <a:gd name="connsiteX1355" fmla="*/ 1714723 w 2136330"/>
              <a:gd name="connsiteY1355" fmla="*/ 1188232 h 1637221"/>
              <a:gd name="connsiteX1356" fmla="*/ 1703473 w 2136330"/>
              <a:gd name="connsiteY1356" fmla="*/ 1178469 h 1637221"/>
              <a:gd name="connsiteX1357" fmla="*/ 1710926 w 2136330"/>
              <a:gd name="connsiteY1357" fmla="*/ 1169882 h 1637221"/>
              <a:gd name="connsiteX1358" fmla="*/ 1115823 w 2136330"/>
              <a:gd name="connsiteY1358" fmla="*/ 1168151 h 1637221"/>
              <a:gd name="connsiteX1359" fmla="*/ 1126722 w 2136330"/>
              <a:gd name="connsiteY1359" fmla="*/ 1177609 h 1637221"/>
              <a:gd name="connsiteX1360" fmla="*/ 1115823 w 2136330"/>
              <a:gd name="connsiteY1360" fmla="*/ 1168151 h 1637221"/>
              <a:gd name="connsiteX1361" fmla="*/ 1115823 w 2136330"/>
              <a:gd name="connsiteY1361" fmla="*/ 1168151 h 1637221"/>
              <a:gd name="connsiteX1362" fmla="*/ 1108603 w 2136330"/>
              <a:gd name="connsiteY1362" fmla="*/ 1176471 h 1637221"/>
              <a:gd name="connsiteX1363" fmla="*/ 1119502 w 2136330"/>
              <a:gd name="connsiteY1363" fmla="*/ 1185929 h 1637221"/>
              <a:gd name="connsiteX1364" fmla="*/ 1126722 w 2136330"/>
              <a:gd name="connsiteY1364" fmla="*/ 1177609 h 1637221"/>
              <a:gd name="connsiteX1365" fmla="*/ 1115823 w 2136330"/>
              <a:gd name="connsiteY1365" fmla="*/ 1168151 h 1637221"/>
              <a:gd name="connsiteX1366" fmla="*/ 1521122 w 2136330"/>
              <a:gd name="connsiteY1366" fmla="*/ 1167013 h 1637221"/>
              <a:gd name="connsiteX1367" fmla="*/ 1513902 w 2136330"/>
              <a:gd name="connsiteY1367" fmla="*/ 1175332 h 1637221"/>
              <a:gd name="connsiteX1368" fmla="*/ 1513902 w 2136330"/>
              <a:gd name="connsiteY1368" fmla="*/ 1175332 h 1637221"/>
              <a:gd name="connsiteX1369" fmla="*/ 1656338 w 2136330"/>
              <a:gd name="connsiteY1369" fmla="*/ 1166735 h 1637221"/>
              <a:gd name="connsiteX1370" fmla="*/ 1656762 w 2136330"/>
              <a:gd name="connsiteY1370" fmla="*/ 1175535 h 1637221"/>
              <a:gd name="connsiteX1371" fmla="*/ 1654985 w 2136330"/>
              <a:gd name="connsiteY1371" fmla="*/ 1176891 h 1637221"/>
              <a:gd name="connsiteX1372" fmla="*/ 1649118 w 2136330"/>
              <a:gd name="connsiteY1372" fmla="*/ 1175055 h 1637221"/>
              <a:gd name="connsiteX1373" fmla="*/ 1656338 w 2136330"/>
              <a:gd name="connsiteY1373" fmla="*/ 1166735 h 1637221"/>
              <a:gd name="connsiteX1374" fmla="*/ 1232570 w 2136330"/>
              <a:gd name="connsiteY1374" fmla="*/ 1166430 h 1637221"/>
              <a:gd name="connsiteX1375" fmla="*/ 1225117 w 2136330"/>
              <a:gd name="connsiteY1375" fmla="*/ 1175018 h 1637221"/>
              <a:gd name="connsiteX1376" fmla="*/ 1232570 w 2136330"/>
              <a:gd name="connsiteY1376" fmla="*/ 1166430 h 1637221"/>
              <a:gd name="connsiteX1377" fmla="*/ 1238019 w 2136330"/>
              <a:gd name="connsiteY1377" fmla="*/ 1171159 h 1637221"/>
              <a:gd name="connsiteX1378" fmla="*/ 1238234 w 2136330"/>
              <a:gd name="connsiteY1378" fmla="*/ 1171345 h 1637221"/>
              <a:gd name="connsiteX1379" fmla="*/ 1243468 w 2136330"/>
              <a:gd name="connsiteY1379" fmla="*/ 1175888 h 1637221"/>
              <a:gd name="connsiteX1380" fmla="*/ 1238700 w 2136330"/>
              <a:gd name="connsiteY1380" fmla="*/ 1171750 h 1637221"/>
              <a:gd name="connsiteX1381" fmla="*/ 1238234 w 2136330"/>
              <a:gd name="connsiteY1381" fmla="*/ 1171345 h 1637221"/>
              <a:gd name="connsiteX1382" fmla="*/ 1503004 w 2136330"/>
              <a:gd name="connsiteY1382" fmla="*/ 1165874 h 1637221"/>
              <a:gd name="connsiteX1383" fmla="*/ 1495551 w 2136330"/>
              <a:gd name="connsiteY1383" fmla="*/ 1174462 h 1637221"/>
              <a:gd name="connsiteX1384" fmla="*/ 1503004 w 2136330"/>
              <a:gd name="connsiteY1384" fmla="*/ 1165874 h 1637221"/>
              <a:gd name="connsiteX1385" fmla="*/ 1042766 w 2136330"/>
              <a:gd name="connsiteY1385" fmla="*/ 1163561 h 1637221"/>
              <a:gd name="connsiteX1386" fmla="*/ 1035546 w 2136330"/>
              <a:gd name="connsiteY1386" fmla="*/ 1171881 h 1637221"/>
              <a:gd name="connsiteX1387" fmla="*/ 1046444 w 2136330"/>
              <a:gd name="connsiteY1387" fmla="*/ 1181339 h 1637221"/>
              <a:gd name="connsiteX1388" fmla="*/ 1038991 w 2136330"/>
              <a:gd name="connsiteY1388" fmla="*/ 1189927 h 1637221"/>
              <a:gd name="connsiteX1389" fmla="*/ 1049889 w 2136330"/>
              <a:gd name="connsiteY1389" fmla="*/ 1199385 h 1637221"/>
              <a:gd name="connsiteX1390" fmla="*/ 1060788 w 2136330"/>
              <a:gd name="connsiteY1390" fmla="*/ 1208843 h 1637221"/>
              <a:gd name="connsiteX1391" fmla="*/ 1068241 w 2136330"/>
              <a:gd name="connsiteY1391" fmla="*/ 1200255 h 1637221"/>
              <a:gd name="connsiteX1392" fmla="*/ 1079490 w 2136330"/>
              <a:gd name="connsiteY1392" fmla="*/ 1210018 h 1637221"/>
              <a:gd name="connsiteX1393" fmla="*/ 1072037 w 2136330"/>
              <a:gd name="connsiteY1393" fmla="*/ 1218605 h 1637221"/>
              <a:gd name="connsiteX1394" fmla="*/ 1064817 w 2136330"/>
              <a:gd name="connsiteY1394" fmla="*/ 1226925 h 1637221"/>
              <a:gd name="connsiteX1395" fmla="*/ 1057598 w 2136330"/>
              <a:gd name="connsiteY1395" fmla="*/ 1235245 h 1637221"/>
              <a:gd name="connsiteX1396" fmla="*/ 1061684 w 2136330"/>
              <a:gd name="connsiteY1396" fmla="*/ 1238791 h 1637221"/>
              <a:gd name="connsiteX1397" fmla="*/ 1061837 w 2136330"/>
              <a:gd name="connsiteY1397" fmla="*/ 1238924 h 1637221"/>
              <a:gd name="connsiteX1398" fmla="*/ 1062195 w 2136330"/>
              <a:gd name="connsiteY1398" fmla="*/ 1239235 h 1637221"/>
              <a:gd name="connsiteX1399" fmla="*/ 1057598 w 2136330"/>
              <a:gd name="connsiteY1399" fmla="*/ 1235245 h 1637221"/>
              <a:gd name="connsiteX1400" fmla="*/ 1064817 w 2136330"/>
              <a:gd name="connsiteY1400" fmla="*/ 1226925 h 1637221"/>
              <a:gd name="connsiteX1401" fmla="*/ 1075716 w 2136330"/>
              <a:gd name="connsiteY1401" fmla="*/ 1236383 h 1637221"/>
              <a:gd name="connsiteX1402" fmla="*/ 1082936 w 2136330"/>
              <a:gd name="connsiteY1402" fmla="*/ 1228063 h 1637221"/>
              <a:gd name="connsiteX1403" fmla="*/ 1090389 w 2136330"/>
              <a:gd name="connsiteY1403" fmla="*/ 1219475 h 1637221"/>
              <a:gd name="connsiteX1404" fmla="*/ 1086710 w 2136330"/>
              <a:gd name="connsiteY1404" fmla="*/ 1201698 h 1637221"/>
              <a:gd name="connsiteX1405" fmla="*/ 1093930 w 2136330"/>
              <a:gd name="connsiteY1405" fmla="*/ 1193378 h 1637221"/>
              <a:gd name="connsiteX1406" fmla="*/ 1086710 w 2136330"/>
              <a:gd name="connsiteY1406" fmla="*/ 1201698 h 1637221"/>
              <a:gd name="connsiteX1407" fmla="*/ 1079490 w 2136330"/>
              <a:gd name="connsiteY1407" fmla="*/ 1210018 h 1637221"/>
              <a:gd name="connsiteX1408" fmla="*/ 1068241 w 2136330"/>
              <a:gd name="connsiteY1408" fmla="*/ 1200255 h 1637221"/>
              <a:gd name="connsiteX1409" fmla="*/ 1057342 w 2136330"/>
              <a:gd name="connsiteY1409" fmla="*/ 1190797 h 1637221"/>
              <a:gd name="connsiteX1410" fmla="*/ 1064562 w 2136330"/>
              <a:gd name="connsiteY1410" fmla="*/ 1182477 h 1637221"/>
              <a:gd name="connsiteX1411" fmla="*/ 1053664 w 2136330"/>
              <a:gd name="connsiteY1411" fmla="*/ 1173019 h 1637221"/>
              <a:gd name="connsiteX1412" fmla="*/ 1048896 w 2136330"/>
              <a:gd name="connsiteY1412" fmla="*/ 1168881 h 1637221"/>
              <a:gd name="connsiteX1413" fmla="*/ 1048484 w 2136330"/>
              <a:gd name="connsiteY1413" fmla="*/ 1168523 h 1637221"/>
              <a:gd name="connsiteX1414" fmla="*/ 1048215 w 2136330"/>
              <a:gd name="connsiteY1414" fmla="*/ 1168290 h 1637221"/>
              <a:gd name="connsiteX1415" fmla="*/ 1047834 w 2136330"/>
              <a:gd name="connsiteY1415" fmla="*/ 1167959 h 1637221"/>
              <a:gd name="connsiteX1416" fmla="*/ 1047534 w 2136330"/>
              <a:gd name="connsiteY1416" fmla="*/ 1167699 h 1637221"/>
              <a:gd name="connsiteX1417" fmla="*/ 1042766 w 2136330"/>
              <a:gd name="connsiteY1417" fmla="*/ 1163561 h 1637221"/>
              <a:gd name="connsiteX1418" fmla="*/ 1736616 w 2136330"/>
              <a:gd name="connsiteY1418" fmla="*/ 1163005 h 1637221"/>
              <a:gd name="connsiteX1419" fmla="*/ 1747514 w 2136330"/>
              <a:gd name="connsiteY1419" fmla="*/ 1172463 h 1637221"/>
              <a:gd name="connsiteX1420" fmla="*/ 1740294 w 2136330"/>
              <a:gd name="connsiteY1420" fmla="*/ 1180783 h 1637221"/>
              <a:gd name="connsiteX1421" fmla="*/ 1747514 w 2136330"/>
              <a:gd name="connsiteY1421" fmla="*/ 1172463 h 1637221"/>
              <a:gd name="connsiteX1422" fmla="*/ 1736616 w 2136330"/>
              <a:gd name="connsiteY1422" fmla="*/ 1163005 h 1637221"/>
              <a:gd name="connsiteX1423" fmla="*/ 735863 w 2136330"/>
              <a:gd name="connsiteY1423" fmla="*/ 1162109 h 1637221"/>
              <a:gd name="connsiteX1424" fmla="*/ 728643 w 2136330"/>
              <a:gd name="connsiteY1424" fmla="*/ 1170428 h 1637221"/>
              <a:gd name="connsiteX1425" fmla="*/ 735863 w 2136330"/>
              <a:gd name="connsiteY1425" fmla="*/ 1162109 h 1637221"/>
              <a:gd name="connsiteX1426" fmla="*/ 1141162 w 2136330"/>
              <a:gd name="connsiteY1426" fmla="*/ 1160970 h 1637221"/>
              <a:gd name="connsiteX1427" fmla="*/ 1133942 w 2136330"/>
              <a:gd name="connsiteY1427" fmla="*/ 1169290 h 1637221"/>
              <a:gd name="connsiteX1428" fmla="*/ 1141162 w 2136330"/>
              <a:gd name="connsiteY1428" fmla="*/ 1160970 h 1637221"/>
              <a:gd name="connsiteX1429" fmla="*/ 662806 w 2136330"/>
              <a:gd name="connsiteY1429" fmla="*/ 1157519 h 1637221"/>
              <a:gd name="connsiteX1430" fmla="*/ 655586 w 2136330"/>
              <a:gd name="connsiteY1430" fmla="*/ 1165838 h 1637221"/>
              <a:gd name="connsiteX1431" fmla="*/ 666484 w 2136330"/>
              <a:gd name="connsiteY1431" fmla="*/ 1175296 h 1637221"/>
              <a:gd name="connsiteX1432" fmla="*/ 659264 w 2136330"/>
              <a:gd name="connsiteY1432" fmla="*/ 1183616 h 1637221"/>
              <a:gd name="connsiteX1433" fmla="*/ 648366 w 2136330"/>
              <a:gd name="connsiteY1433" fmla="*/ 1174158 h 1637221"/>
              <a:gd name="connsiteX1434" fmla="*/ 659264 w 2136330"/>
              <a:gd name="connsiteY1434" fmla="*/ 1183616 h 1637221"/>
              <a:gd name="connsiteX1435" fmla="*/ 652044 w 2136330"/>
              <a:gd name="connsiteY1435" fmla="*/ 1191935 h 1637221"/>
              <a:gd name="connsiteX1436" fmla="*/ 662942 w 2136330"/>
              <a:gd name="connsiteY1436" fmla="*/ 1201393 h 1637221"/>
              <a:gd name="connsiteX1437" fmla="*/ 670162 w 2136330"/>
              <a:gd name="connsiteY1437" fmla="*/ 1193074 h 1637221"/>
              <a:gd name="connsiteX1438" fmla="*/ 666484 w 2136330"/>
              <a:gd name="connsiteY1438" fmla="*/ 1175296 h 1637221"/>
              <a:gd name="connsiteX1439" fmla="*/ 673704 w 2136330"/>
              <a:gd name="connsiteY1439" fmla="*/ 1166977 h 1637221"/>
              <a:gd name="connsiteX1440" fmla="*/ 695000 w 2136330"/>
              <a:gd name="connsiteY1440" fmla="*/ 1155817 h 1637221"/>
              <a:gd name="connsiteX1441" fmla="*/ 695188 w 2136330"/>
              <a:gd name="connsiteY1441" fmla="*/ 1155981 h 1637221"/>
              <a:gd name="connsiteX1442" fmla="*/ 699275 w 2136330"/>
              <a:gd name="connsiteY1442" fmla="*/ 1159527 h 1637221"/>
              <a:gd name="connsiteX1443" fmla="*/ 761434 w 2136330"/>
              <a:gd name="connsiteY1443" fmla="*/ 1154659 h 1637221"/>
              <a:gd name="connsiteX1444" fmla="*/ 772333 w 2136330"/>
              <a:gd name="connsiteY1444" fmla="*/ 1164117 h 1637221"/>
              <a:gd name="connsiteX1445" fmla="*/ 761434 w 2136330"/>
              <a:gd name="connsiteY1445" fmla="*/ 1154659 h 1637221"/>
              <a:gd name="connsiteX1446" fmla="*/ 1659055 w 2136330"/>
              <a:gd name="connsiteY1446" fmla="*/ 1154507 h 1637221"/>
              <a:gd name="connsiteX1447" fmla="*/ 1659340 w 2136330"/>
              <a:gd name="connsiteY1447" fmla="*/ 1154754 h 1637221"/>
              <a:gd name="connsiteX1448" fmla="*/ 1663558 w 2136330"/>
              <a:gd name="connsiteY1448" fmla="*/ 1158415 h 1637221"/>
              <a:gd name="connsiteX1449" fmla="*/ 1590501 w 2136330"/>
              <a:gd name="connsiteY1449" fmla="*/ 1153825 h 1637221"/>
              <a:gd name="connsiteX1450" fmla="*/ 1590501 w 2136330"/>
              <a:gd name="connsiteY1450" fmla="*/ 1153825 h 1637221"/>
              <a:gd name="connsiteX1451" fmla="*/ 1301949 w 2136330"/>
              <a:gd name="connsiteY1451" fmla="*/ 1153243 h 1637221"/>
              <a:gd name="connsiteX1452" fmla="*/ 1312848 w 2136330"/>
              <a:gd name="connsiteY1452" fmla="*/ 1162701 h 1637221"/>
              <a:gd name="connsiteX1453" fmla="*/ 1316526 w 2136330"/>
              <a:gd name="connsiteY1453" fmla="*/ 1180478 h 1637221"/>
              <a:gd name="connsiteX1454" fmla="*/ 1305628 w 2136330"/>
              <a:gd name="connsiteY1454" fmla="*/ 1171020 h 1637221"/>
              <a:gd name="connsiteX1455" fmla="*/ 1305628 w 2136330"/>
              <a:gd name="connsiteY1455" fmla="*/ 1171020 h 1637221"/>
              <a:gd name="connsiteX1456" fmla="*/ 1294729 w 2136330"/>
              <a:gd name="connsiteY1456" fmla="*/ 1161562 h 1637221"/>
              <a:gd name="connsiteX1457" fmla="*/ 1301949 w 2136330"/>
              <a:gd name="connsiteY1457" fmla="*/ 1153243 h 1637221"/>
              <a:gd name="connsiteX1458" fmla="*/ 1448933 w 2136330"/>
              <a:gd name="connsiteY1458" fmla="*/ 1150414 h 1637221"/>
              <a:gd name="connsiteX1459" fmla="*/ 1455284 w 2136330"/>
              <a:gd name="connsiteY1459" fmla="*/ 1154103 h 1637221"/>
              <a:gd name="connsiteX1460" fmla="*/ 1448064 w 2136330"/>
              <a:gd name="connsiteY1460" fmla="*/ 1162423 h 1637221"/>
              <a:gd name="connsiteX1461" fmla="*/ 1437166 w 2136330"/>
              <a:gd name="connsiteY1461" fmla="*/ 1152965 h 1637221"/>
              <a:gd name="connsiteX1462" fmla="*/ 1448933 w 2136330"/>
              <a:gd name="connsiteY1462" fmla="*/ 1150414 h 1637221"/>
              <a:gd name="connsiteX1463" fmla="*/ 1652309 w 2136330"/>
              <a:gd name="connsiteY1463" fmla="*/ 1148652 h 1637221"/>
              <a:gd name="connsiteX1464" fmla="*/ 1653715 w 2136330"/>
              <a:gd name="connsiteY1464" fmla="*/ 1149873 h 1637221"/>
              <a:gd name="connsiteX1465" fmla="*/ 1659055 w 2136330"/>
              <a:gd name="connsiteY1465" fmla="*/ 1154507 h 1637221"/>
              <a:gd name="connsiteX1466" fmla="*/ 1658812 w 2136330"/>
              <a:gd name="connsiteY1466" fmla="*/ 1154296 h 1637221"/>
              <a:gd name="connsiteX1467" fmla="*/ 1663558 w 2136330"/>
              <a:gd name="connsiteY1467" fmla="*/ 1158415 h 1637221"/>
              <a:gd name="connsiteX1468" fmla="*/ 1656338 w 2136330"/>
              <a:gd name="connsiteY1468" fmla="*/ 1166735 h 1637221"/>
              <a:gd name="connsiteX1469" fmla="*/ 1645089 w 2136330"/>
              <a:gd name="connsiteY1469" fmla="*/ 1156972 h 1637221"/>
              <a:gd name="connsiteX1470" fmla="*/ 768654 w 2136330"/>
              <a:gd name="connsiteY1470" fmla="*/ 1146340 h 1637221"/>
              <a:gd name="connsiteX1471" fmla="*/ 786773 w 2136330"/>
              <a:gd name="connsiteY1471" fmla="*/ 1147478 h 1637221"/>
              <a:gd name="connsiteX1472" fmla="*/ 779553 w 2136330"/>
              <a:gd name="connsiteY1472" fmla="*/ 1155798 h 1637221"/>
              <a:gd name="connsiteX1473" fmla="*/ 768654 w 2136330"/>
              <a:gd name="connsiteY1473" fmla="*/ 1146340 h 1637221"/>
              <a:gd name="connsiteX1474" fmla="*/ 1444386 w 2136330"/>
              <a:gd name="connsiteY1474" fmla="*/ 1144645 h 1637221"/>
              <a:gd name="connsiteX1475" fmla="*/ 1437166 w 2136330"/>
              <a:gd name="connsiteY1475" fmla="*/ 1152965 h 1637221"/>
              <a:gd name="connsiteX1476" fmla="*/ 1448064 w 2136330"/>
              <a:gd name="connsiteY1476" fmla="*/ 1162423 h 1637221"/>
              <a:gd name="connsiteX1477" fmla="*/ 1455284 w 2136330"/>
              <a:gd name="connsiteY1477" fmla="*/ 1154103 h 1637221"/>
              <a:gd name="connsiteX1478" fmla="*/ 800526 w 2136330"/>
              <a:gd name="connsiteY1478" fmla="*/ 1144358 h 1637221"/>
              <a:gd name="connsiteX1479" fmla="*/ 805124 w 2136330"/>
              <a:gd name="connsiteY1479" fmla="*/ 1148348 h 1637221"/>
              <a:gd name="connsiteX1480" fmla="*/ 800526 w 2136330"/>
              <a:gd name="connsiteY1480" fmla="*/ 1144358 h 1637221"/>
              <a:gd name="connsiteX1481" fmla="*/ 695597 w 2136330"/>
              <a:gd name="connsiteY1481" fmla="*/ 1141750 h 1637221"/>
              <a:gd name="connsiteX1482" fmla="*/ 688377 w 2136330"/>
              <a:gd name="connsiteY1482" fmla="*/ 1150069 h 1637221"/>
              <a:gd name="connsiteX1483" fmla="*/ 695597 w 2136330"/>
              <a:gd name="connsiteY1483" fmla="*/ 1141750 h 1637221"/>
              <a:gd name="connsiteX1484" fmla="*/ 695597 w 2136330"/>
              <a:gd name="connsiteY1484" fmla="*/ 1141750 h 1637221"/>
              <a:gd name="connsiteX1485" fmla="*/ 1389447 w 2136330"/>
              <a:gd name="connsiteY1485" fmla="*/ 1141194 h 1637221"/>
              <a:gd name="connsiteX1486" fmla="*/ 1382227 w 2136330"/>
              <a:gd name="connsiteY1486" fmla="*/ 1149513 h 1637221"/>
              <a:gd name="connsiteX1487" fmla="*/ 1389447 w 2136330"/>
              <a:gd name="connsiteY1487" fmla="*/ 1141194 h 1637221"/>
              <a:gd name="connsiteX1488" fmla="*/ 1400345 w 2136330"/>
              <a:gd name="connsiteY1488" fmla="*/ 1150652 h 1637221"/>
              <a:gd name="connsiteX1489" fmla="*/ 1389447 w 2136330"/>
              <a:gd name="connsiteY1489" fmla="*/ 1141194 h 1637221"/>
              <a:gd name="connsiteX1490" fmla="*/ 997902 w 2136330"/>
              <a:gd name="connsiteY1490" fmla="*/ 1139212 h 1637221"/>
              <a:gd name="connsiteX1491" fmla="*/ 1002500 w 2136330"/>
              <a:gd name="connsiteY1491" fmla="*/ 1143202 h 1637221"/>
              <a:gd name="connsiteX1492" fmla="*/ 995047 w 2136330"/>
              <a:gd name="connsiteY1492" fmla="*/ 1151790 h 1637221"/>
              <a:gd name="connsiteX1493" fmla="*/ 1005945 w 2136330"/>
              <a:gd name="connsiteY1493" fmla="*/ 1161248 h 1637221"/>
              <a:gd name="connsiteX1494" fmla="*/ 1002500 w 2136330"/>
              <a:gd name="connsiteY1494" fmla="*/ 1143202 h 1637221"/>
              <a:gd name="connsiteX1495" fmla="*/ 1013398 w 2136330"/>
              <a:gd name="connsiteY1495" fmla="*/ 1152660 h 1637221"/>
              <a:gd name="connsiteX1496" fmla="*/ 1002500 w 2136330"/>
              <a:gd name="connsiteY1496" fmla="*/ 1143202 h 1637221"/>
              <a:gd name="connsiteX1497" fmla="*/ 997902 w 2136330"/>
              <a:gd name="connsiteY1497" fmla="*/ 1139212 h 1637221"/>
              <a:gd name="connsiteX1498" fmla="*/ 659009 w 2136330"/>
              <a:gd name="connsiteY1498" fmla="*/ 1139168 h 1637221"/>
              <a:gd name="connsiteX1499" fmla="*/ 651556 w 2136330"/>
              <a:gd name="connsiteY1499" fmla="*/ 1147756 h 1637221"/>
              <a:gd name="connsiteX1500" fmla="*/ 794226 w 2136330"/>
              <a:gd name="connsiteY1500" fmla="*/ 1138890 h 1637221"/>
              <a:gd name="connsiteX1501" fmla="*/ 805124 w 2136330"/>
              <a:gd name="connsiteY1501" fmla="*/ 1148348 h 1637221"/>
              <a:gd name="connsiteX1502" fmla="*/ 794226 w 2136330"/>
              <a:gd name="connsiteY1502" fmla="*/ 1138890 h 1637221"/>
              <a:gd name="connsiteX1503" fmla="*/ 775874 w 2136330"/>
              <a:gd name="connsiteY1503" fmla="*/ 1138020 h 1637221"/>
              <a:gd name="connsiteX1504" fmla="*/ 786773 w 2136330"/>
              <a:gd name="connsiteY1504" fmla="*/ 1147478 h 1637221"/>
              <a:gd name="connsiteX1505" fmla="*/ 775874 w 2136330"/>
              <a:gd name="connsiteY1505" fmla="*/ 1138020 h 1637221"/>
              <a:gd name="connsiteX1506" fmla="*/ 1334741 w 2136330"/>
              <a:gd name="connsiteY1506" fmla="*/ 1137474 h 1637221"/>
              <a:gd name="connsiteX1507" fmla="*/ 1327288 w 2136330"/>
              <a:gd name="connsiteY1507" fmla="*/ 1146062 h 1637221"/>
              <a:gd name="connsiteX1508" fmla="*/ 1338186 w 2136330"/>
              <a:gd name="connsiteY1508" fmla="*/ 1155519 h 1637221"/>
              <a:gd name="connsiteX1509" fmla="*/ 1345639 w 2136330"/>
              <a:gd name="connsiteY1509" fmla="*/ 1146931 h 1637221"/>
              <a:gd name="connsiteX1510" fmla="*/ 622540 w 2136330"/>
              <a:gd name="connsiteY1510" fmla="*/ 1137160 h 1637221"/>
              <a:gd name="connsiteX1511" fmla="*/ 633438 w 2136330"/>
              <a:gd name="connsiteY1511" fmla="*/ 1146617 h 1637221"/>
              <a:gd name="connsiteX1512" fmla="*/ 626218 w 2136330"/>
              <a:gd name="connsiteY1512" fmla="*/ 1154937 h 1637221"/>
              <a:gd name="connsiteX1513" fmla="*/ 615320 w 2136330"/>
              <a:gd name="connsiteY1513" fmla="*/ 1145479 h 1637221"/>
              <a:gd name="connsiteX1514" fmla="*/ 618998 w 2136330"/>
              <a:gd name="connsiteY1514" fmla="*/ 1163257 h 1637221"/>
              <a:gd name="connsiteX1515" fmla="*/ 611545 w 2136330"/>
              <a:gd name="connsiteY1515" fmla="*/ 1171845 h 1637221"/>
              <a:gd name="connsiteX1516" fmla="*/ 618998 w 2136330"/>
              <a:gd name="connsiteY1516" fmla="*/ 1163257 h 1637221"/>
              <a:gd name="connsiteX1517" fmla="*/ 618998 w 2136330"/>
              <a:gd name="connsiteY1517" fmla="*/ 1163257 h 1637221"/>
              <a:gd name="connsiteX1518" fmla="*/ 626218 w 2136330"/>
              <a:gd name="connsiteY1518" fmla="*/ 1154937 h 1637221"/>
              <a:gd name="connsiteX1519" fmla="*/ 633438 w 2136330"/>
              <a:gd name="connsiteY1519" fmla="*/ 1146617 h 1637221"/>
              <a:gd name="connsiteX1520" fmla="*/ 702817 w 2136330"/>
              <a:gd name="connsiteY1520" fmla="*/ 1133430 h 1637221"/>
              <a:gd name="connsiteX1521" fmla="*/ 695597 w 2136330"/>
              <a:gd name="connsiteY1521" fmla="*/ 1141750 h 1637221"/>
              <a:gd name="connsiteX1522" fmla="*/ 702817 w 2136330"/>
              <a:gd name="connsiteY1522" fmla="*/ 1133430 h 1637221"/>
              <a:gd name="connsiteX1523" fmla="*/ 702817 w 2136330"/>
              <a:gd name="connsiteY1523" fmla="*/ 1133430 h 1637221"/>
              <a:gd name="connsiteX1524" fmla="*/ 713715 w 2136330"/>
              <a:gd name="connsiteY1524" fmla="*/ 1142888 h 1637221"/>
              <a:gd name="connsiteX1525" fmla="*/ 838034 w 2136330"/>
              <a:gd name="connsiteY1525" fmla="*/ 1133152 h 1637221"/>
              <a:gd name="connsiteX1526" fmla="*/ 848932 w 2136330"/>
              <a:gd name="connsiteY1526" fmla="*/ 1142610 h 1637221"/>
              <a:gd name="connsiteX1527" fmla="*/ 838034 w 2136330"/>
              <a:gd name="connsiteY1527" fmla="*/ 1133152 h 1637221"/>
              <a:gd name="connsiteX1528" fmla="*/ 838034 w 2136330"/>
              <a:gd name="connsiteY1528" fmla="*/ 1133152 h 1637221"/>
              <a:gd name="connsiteX1529" fmla="*/ 1996278 w 2136330"/>
              <a:gd name="connsiteY1529" fmla="*/ 1132871 h 1637221"/>
              <a:gd name="connsiteX1530" fmla="*/ 2003019 w 2136330"/>
              <a:gd name="connsiteY1530" fmla="*/ 1144367 h 1637221"/>
              <a:gd name="connsiteX1531" fmla="*/ 1992121 w 2136330"/>
              <a:gd name="connsiteY1531" fmla="*/ 1134909 h 1637221"/>
              <a:gd name="connsiteX1532" fmla="*/ 1992121 w 2136330"/>
              <a:gd name="connsiteY1532" fmla="*/ 1134909 h 1637221"/>
              <a:gd name="connsiteX1533" fmla="*/ 1996278 w 2136330"/>
              <a:gd name="connsiteY1533" fmla="*/ 1132871 h 1637221"/>
              <a:gd name="connsiteX1534" fmla="*/ 1532116 w 2136330"/>
              <a:gd name="connsiteY1534" fmla="*/ 1132328 h 1637221"/>
              <a:gd name="connsiteX1535" fmla="*/ 1543015 w 2136330"/>
              <a:gd name="connsiteY1535" fmla="*/ 1141786 h 1637221"/>
              <a:gd name="connsiteX1536" fmla="*/ 684699 w 2136330"/>
              <a:gd name="connsiteY1536" fmla="*/ 1132292 h 1637221"/>
              <a:gd name="connsiteX1537" fmla="*/ 677479 w 2136330"/>
              <a:gd name="connsiteY1537" fmla="*/ 1140611 h 1637221"/>
              <a:gd name="connsiteX1538" fmla="*/ 684699 w 2136330"/>
              <a:gd name="connsiteY1538" fmla="*/ 1132292 h 1637221"/>
              <a:gd name="connsiteX1539" fmla="*/ 684699 w 2136330"/>
              <a:gd name="connsiteY1539" fmla="*/ 1132292 h 1637221"/>
              <a:gd name="connsiteX1540" fmla="*/ 677479 w 2136330"/>
              <a:gd name="connsiteY1540" fmla="*/ 1140611 h 1637221"/>
              <a:gd name="connsiteX1541" fmla="*/ 684699 w 2136330"/>
              <a:gd name="connsiteY1541" fmla="*/ 1132292 h 1637221"/>
              <a:gd name="connsiteX1542" fmla="*/ 684699 w 2136330"/>
              <a:gd name="connsiteY1542" fmla="*/ 1132292 h 1637221"/>
              <a:gd name="connsiteX1543" fmla="*/ 695597 w 2136330"/>
              <a:gd name="connsiteY1543" fmla="*/ 1141750 h 1637221"/>
              <a:gd name="connsiteX1544" fmla="*/ 2005875 w 2136330"/>
              <a:gd name="connsiteY1544" fmla="*/ 1131789 h 1637221"/>
              <a:gd name="connsiteX1545" fmla="*/ 2010472 w 2136330"/>
              <a:gd name="connsiteY1545" fmla="*/ 1135779 h 1637221"/>
              <a:gd name="connsiteX1546" fmla="*/ 2005875 w 2136330"/>
              <a:gd name="connsiteY1546" fmla="*/ 1131789 h 1637221"/>
              <a:gd name="connsiteX1547" fmla="*/ 1089997 w 2136330"/>
              <a:gd name="connsiteY1547" fmla="*/ 1131153 h 1637221"/>
              <a:gd name="connsiteX1548" fmla="*/ 1100895 w 2136330"/>
              <a:gd name="connsiteY1548" fmla="*/ 1140611 h 1637221"/>
              <a:gd name="connsiteX1549" fmla="*/ 1089997 w 2136330"/>
              <a:gd name="connsiteY1549" fmla="*/ 1131153 h 1637221"/>
              <a:gd name="connsiteX1550" fmla="*/ 801446 w 2136330"/>
              <a:gd name="connsiteY1550" fmla="*/ 1130571 h 1637221"/>
              <a:gd name="connsiteX1551" fmla="*/ 802808 w 2136330"/>
              <a:gd name="connsiteY1551" fmla="*/ 1131753 h 1637221"/>
              <a:gd name="connsiteX1552" fmla="*/ 809242 w 2136330"/>
              <a:gd name="connsiteY1552" fmla="*/ 1137336 h 1637221"/>
              <a:gd name="connsiteX1553" fmla="*/ 810982 w 2136330"/>
              <a:gd name="connsiteY1553" fmla="*/ 1138846 h 1637221"/>
              <a:gd name="connsiteX1554" fmla="*/ 812344 w 2136330"/>
              <a:gd name="connsiteY1554" fmla="*/ 1140028 h 1637221"/>
              <a:gd name="connsiteX1555" fmla="*/ 794226 w 2136330"/>
              <a:gd name="connsiteY1555" fmla="*/ 1138890 h 1637221"/>
              <a:gd name="connsiteX1556" fmla="*/ 801446 w 2136330"/>
              <a:gd name="connsiteY1556" fmla="*/ 1130571 h 1637221"/>
              <a:gd name="connsiteX1557" fmla="*/ 812344 w 2136330"/>
              <a:gd name="connsiteY1557" fmla="*/ 1140028 h 1637221"/>
              <a:gd name="connsiteX1558" fmla="*/ 809242 w 2136330"/>
              <a:gd name="connsiteY1558" fmla="*/ 1137336 h 1637221"/>
              <a:gd name="connsiteX1559" fmla="*/ 1360079 w 2136330"/>
              <a:gd name="connsiteY1559" fmla="*/ 1130292 h 1637221"/>
              <a:gd name="connsiteX1560" fmla="*/ 1371329 w 2136330"/>
              <a:gd name="connsiteY1560" fmla="*/ 1140055 h 1637221"/>
              <a:gd name="connsiteX1561" fmla="*/ 1360079 w 2136330"/>
              <a:gd name="connsiteY1561" fmla="*/ 1130292 h 1637221"/>
              <a:gd name="connsiteX1562" fmla="*/ 1495295 w 2136330"/>
              <a:gd name="connsiteY1562" fmla="*/ 1130014 h 1637221"/>
              <a:gd name="connsiteX1563" fmla="*/ 1488076 w 2136330"/>
              <a:gd name="connsiteY1563" fmla="*/ 1138334 h 1637221"/>
              <a:gd name="connsiteX1564" fmla="*/ 1495295 w 2136330"/>
              <a:gd name="connsiteY1564" fmla="*/ 1130014 h 1637221"/>
              <a:gd name="connsiteX1565" fmla="*/ 1495295 w 2136330"/>
              <a:gd name="connsiteY1565" fmla="*/ 1130014 h 1637221"/>
              <a:gd name="connsiteX1566" fmla="*/ 1488076 w 2136330"/>
              <a:gd name="connsiteY1566" fmla="*/ 1138334 h 1637221"/>
              <a:gd name="connsiteX1567" fmla="*/ 1498974 w 2136330"/>
              <a:gd name="connsiteY1567" fmla="*/ 1147792 h 1637221"/>
              <a:gd name="connsiteX1568" fmla="*/ 1506194 w 2136330"/>
              <a:gd name="connsiteY1568" fmla="*/ 1139472 h 1637221"/>
              <a:gd name="connsiteX1569" fmla="*/ 783327 w 2136330"/>
              <a:gd name="connsiteY1569" fmla="*/ 1129432 h 1637221"/>
              <a:gd name="connsiteX1570" fmla="*/ 794226 w 2136330"/>
              <a:gd name="connsiteY1570" fmla="*/ 1138890 h 1637221"/>
              <a:gd name="connsiteX1571" fmla="*/ 783327 w 2136330"/>
              <a:gd name="connsiteY1571" fmla="*/ 1129432 h 1637221"/>
              <a:gd name="connsiteX1572" fmla="*/ 1287021 w 2136330"/>
              <a:gd name="connsiteY1572" fmla="*/ 1125702 h 1637221"/>
              <a:gd name="connsiteX1573" fmla="*/ 1298271 w 2136330"/>
              <a:gd name="connsiteY1573" fmla="*/ 1135465 h 1637221"/>
              <a:gd name="connsiteX1574" fmla="*/ 1291051 w 2136330"/>
              <a:gd name="connsiteY1574" fmla="*/ 1143785 h 1637221"/>
              <a:gd name="connsiteX1575" fmla="*/ 1279801 w 2136330"/>
              <a:gd name="connsiteY1575" fmla="*/ 1134022 h 1637221"/>
              <a:gd name="connsiteX1576" fmla="*/ 1280704 w 2136330"/>
              <a:gd name="connsiteY1576" fmla="*/ 1132982 h 1637221"/>
              <a:gd name="connsiteX1577" fmla="*/ 1283411 w 2136330"/>
              <a:gd name="connsiteY1577" fmla="*/ 1129862 h 1637221"/>
              <a:gd name="connsiteX1578" fmla="*/ 1286119 w 2136330"/>
              <a:gd name="connsiteY1578" fmla="*/ 1126742 h 1637221"/>
              <a:gd name="connsiteX1579" fmla="*/ 1287021 w 2136330"/>
              <a:gd name="connsiteY1579" fmla="*/ 1125702 h 1637221"/>
              <a:gd name="connsiteX1580" fmla="*/ 1287021 w 2136330"/>
              <a:gd name="connsiteY1580" fmla="*/ 1125702 h 1637221"/>
              <a:gd name="connsiteX1581" fmla="*/ 1283411 w 2136330"/>
              <a:gd name="connsiteY1581" fmla="*/ 1129862 h 1637221"/>
              <a:gd name="connsiteX1582" fmla="*/ 1279801 w 2136330"/>
              <a:gd name="connsiteY1582" fmla="*/ 1134022 h 1637221"/>
              <a:gd name="connsiteX1583" fmla="*/ 1291051 w 2136330"/>
              <a:gd name="connsiteY1583" fmla="*/ 1143785 h 1637221"/>
              <a:gd name="connsiteX1584" fmla="*/ 1294729 w 2136330"/>
              <a:gd name="connsiteY1584" fmla="*/ 1161562 h 1637221"/>
              <a:gd name="connsiteX1585" fmla="*/ 1283831 w 2136330"/>
              <a:gd name="connsiteY1585" fmla="*/ 1152104 h 1637221"/>
              <a:gd name="connsiteX1586" fmla="*/ 1294729 w 2136330"/>
              <a:gd name="connsiteY1586" fmla="*/ 1161562 h 1637221"/>
              <a:gd name="connsiteX1587" fmla="*/ 1298175 w 2136330"/>
              <a:gd name="connsiteY1587" fmla="*/ 1179608 h 1637221"/>
              <a:gd name="connsiteX1588" fmla="*/ 1290955 w 2136330"/>
              <a:gd name="connsiteY1588" fmla="*/ 1187928 h 1637221"/>
              <a:gd name="connsiteX1589" fmla="*/ 1301853 w 2136330"/>
              <a:gd name="connsiteY1589" fmla="*/ 1197385 h 1637221"/>
              <a:gd name="connsiteX1590" fmla="*/ 1283735 w 2136330"/>
              <a:gd name="connsiteY1590" fmla="*/ 1196247 h 1637221"/>
              <a:gd name="connsiteX1591" fmla="*/ 1294633 w 2136330"/>
              <a:gd name="connsiteY1591" fmla="*/ 1205705 h 1637221"/>
              <a:gd name="connsiteX1592" fmla="*/ 1305883 w 2136330"/>
              <a:gd name="connsiteY1592" fmla="*/ 1215468 h 1637221"/>
              <a:gd name="connsiteX1593" fmla="*/ 1287413 w 2136330"/>
              <a:gd name="connsiteY1593" fmla="*/ 1214025 h 1637221"/>
              <a:gd name="connsiteX1594" fmla="*/ 1298663 w 2136330"/>
              <a:gd name="connsiteY1594" fmla="*/ 1223788 h 1637221"/>
              <a:gd name="connsiteX1595" fmla="*/ 1309561 w 2136330"/>
              <a:gd name="connsiteY1595" fmla="*/ 1233245 h 1637221"/>
              <a:gd name="connsiteX1596" fmla="*/ 1302108 w 2136330"/>
              <a:gd name="connsiteY1596" fmla="*/ 1241833 h 1637221"/>
              <a:gd name="connsiteX1597" fmla="*/ 1298021 w 2136330"/>
              <a:gd name="connsiteY1597" fmla="*/ 1238287 h 1637221"/>
              <a:gd name="connsiteX1598" fmla="*/ 1297868 w 2136330"/>
              <a:gd name="connsiteY1598" fmla="*/ 1238154 h 1637221"/>
              <a:gd name="connsiteX1599" fmla="*/ 1297654 w 2136330"/>
              <a:gd name="connsiteY1599" fmla="*/ 1237968 h 1637221"/>
              <a:gd name="connsiteX1600" fmla="*/ 1292572 w 2136330"/>
              <a:gd name="connsiteY1600" fmla="*/ 1233558 h 1637221"/>
              <a:gd name="connsiteX1601" fmla="*/ 1291210 w 2136330"/>
              <a:gd name="connsiteY1601" fmla="*/ 1232376 h 1637221"/>
              <a:gd name="connsiteX1602" fmla="*/ 1283990 w 2136330"/>
              <a:gd name="connsiteY1602" fmla="*/ 1240695 h 1637221"/>
              <a:gd name="connsiteX1603" fmla="*/ 1294888 w 2136330"/>
              <a:gd name="connsiteY1603" fmla="*/ 1250153 h 1637221"/>
              <a:gd name="connsiteX1604" fmla="*/ 1287668 w 2136330"/>
              <a:gd name="connsiteY1604" fmla="*/ 1258473 h 1637221"/>
              <a:gd name="connsiteX1605" fmla="*/ 1305786 w 2136330"/>
              <a:gd name="connsiteY1605" fmla="*/ 1259611 h 1637221"/>
              <a:gd name="connsiteX1606" fmla="*/ 1316685 w 2136330"/>
              <a:gd name="connsiteY1606" fmla="*/ 1269069 h 1637221"/>
              <a:gd name="connsiteX1607" fmla="*/ 1298566 w 2136330"/>
              <a:gd name="connsiteY1607" fmla="*/ 1267930 h 1637221"/>
              <a:gd name="connsiteX1608" fmla="*/ 1302653 w 2136330"/>
              <a:gd name="connsiteY1608" fmla="*/ 1271477 h 1637221"/>
              <a:gd name="connsiteX1609" fmla="*/ 1302841 w 2136330"/>
              <a:gd name="connsiteY1609" fmla="*/ 1271640 h 1637221"/>
              <a:gd name="connsiteX1610" fmla="*/ 1309465 w 2136330"/>
              <a:gd name="connsiteY1610" fmla="*/ 1277388 h 1637221"/>
              <a:gd name="connsiteX1611" fmla="*/ 1302245 w 2136330"/>
              <a:gd name="connsiteY1611" fmla="*/ 1285708 h 1637221"/>
              <a:gd name="connsiteX1612" fmla="*/ 1313494 w 2136330"/>
              <a:gd name="connsiteY1612" fmla="*/ 1295471 h 1637221"/>
              <a:gd name="connsiteX1613" fmla="*/ 1306041 w 2136330"/>
              <a:gd name="connsiteY1613" fmla="*/ 1304059 h 1637221"/>
              <a:gd name="connsiteX1614" fmla="*/ 1316940 w 2136330"/>
              <a:gd name="connsiteY1614" fmla="*/ 1313517 h 1637221"/>
              <a:gd name="connsiteX1615" fmla="*/ 1309720 w 2136330"/>
              <a:gd name="connsiteY1615" fmla="*/ 1321836 h 1637221"/>
              <a:gd name="connsiteX1616" fmla="*/ 1327838 w 2136330"/>
              <a:gd name="connsiteY1616" fmla="*/ 1322975 h 1637221"/>
              <a:gd name="connsiteX1617" fmla="*/ 1320618 w 2136330"/>
              <a:gd name="connsiteY1617" fmla="*/ 1331294 h 1637221"/>
              <a:gd name="connsiteX1618" fmla="*/ 1313398 w 2136330"/>
              <a:gd name="connsiteY1618" fmla="*/ 1339614 h 1637221"/>
              <a:gd name="connsiteX1619" fmla="*/ 1317485 w 2136330"/>
              <a:gd name="connsiteY1619" fmla="*/ 1343160 h 1637221"/>
              <a:gd name="connsiteX1620" fmla="*/ 1317750 w 2136330"/>
              <a:gd name="connsiteY1620" fmla="*/ 1343391 h 1637221"/>
              <a:gd name="connsiteX1621" fmla="*/ 1324296 w 2136330"/>
              <a:gd name="connsiteY1621" fmla="*/ 1349071 h 1637221"/>
              <a:gd name="connsiteX1622" fmla="*/ 1317076 w 2136330"/>
              <a:gd name="connsiteY1622" fmla="*/ 1357391 h 1637221"/>
              <a:gd name="connsiteX1623" fmla="*/ 1328326 w 2136330"/>
              <a:gd name="connsiteY1623" fmla="*/ 1367154 h 1637221"/>
              <a:gd name="connsiteX1624" fmla="*/ 1320873 w 2136330"/>
              <a:gd name="connsiteY1624" fmla="*/ 1375742 h 1637221"/>
              <a:gd name="connsiteX1625" fmla="*/ 1339224 w 2136330"/>
              <a:gd name="connsiteY1625" fmla="*/ 1376612 h 1637221"/>
              <a:gd name="connsiteX1626" fmla="*/ 1328326 w 2136330"/>
              <a:gd name="connsiteY1626" fmla="*/ 1367154 h 1637221"/>
              <a:gd name="connsiteX1627" fmla="*/ 1335546 w 2136330"/>
              <a:gd name="connsiteY1627" fmla="*/ 1358834 h 1637221"/>
              <a:gd name="connsiteX1628" fmla="*/ 1335546 w 2136330"/>
              <a:gd name="connsiteY1628" fmla="*/ 1358834 h 1637221"/>
              <a:gd name="connsiteX1629" fmla="*/ 1324296 w 2136330"/>
              <a:gd name="connsiteY1629" fmla="*/ 1349071 h 1637221"/>
              <a:gd name="connsiteX1630" fmla="*/ 1331516 w 2136330"/>
              <a:gd name="connsiteY1630" fmla="*/ 1340752 h 1637221"/>
              <a:gd name="connsiteX1631" fmla="*/ 1338736 w 2136330"/>
              <a:gd name="connsiteY1631" fmla="*/ 1332432 h 1637221"/>
              <a:gd name="connsiteX1632" fmla="*/ 1346189 w 2136330"/>
              <a:gd name="connsiteY1632" fmla="*/ 1323844 h 1637221"/>
              <a:gd name="connsiteX1633" fmla="*/ 1335291 w 2136330"/>
              <a:gd name="connsiteY1633" fmla="*/ 1314387 h 1637221"/>
              <a:gd name="connsiteX1634" fmla="*/ 1342511 w 2136330"/>
              <a:gd name="connsiteY1634" fmla="*/ 1306067 h 1637221"/>
              <a:gd name="connsiteX1635" fmla="*/ 1331613 w 2136330"/>
              <a:gd name="connsiteY1635" fmla="*/ 1296609 h 1637221"/>
              <a:gd name="connsiteX1636" fmla="*/ 1338833 w 2136330"/>
              <a:gd name="connsiteY1636" fmla="*/ 1288290 h 1637221"/>
              <a:gd name="connsiteX1637" fmla="*/ 1327934 w 2136330"/>
              <a:gd name="connsiteY1637" fmla="*/ 1278832 h 1637221"/>
              <a:gd name="connsiteX1638" fmla="*/ 1335154 w 2136330"/>
              <a:gd name="connsiteY1638" fmla="*/ 1270512 h 1637221"/>
              <a:gd name="connsiteX1639" fmla="*/ 1323905 w 2136330"/>
              <a:gd name="connsiteY1639" fmla="*/ 1260749 h 1637221"/>
              <a:gd name="connsiteX1640" fmla="*/ 1331357 w 2136330"/>
              <a:gd name="connsiteY1640" fmla="*/ 1252161 h 1637221"/>
              <a:gd name="connsiteX1641" fmla="*/ 1323905 w 2136330"/>
              <a:gd name="connsiteY1641" fmla="*/ 1260749 h 1637221"/>
              <a:gd name="connsiteX1642" fmla="*/ 1313006 w 2136330"/>
              <a:gd name="connsiteY1642" fmla="*/ 1251291 h 1637221"/>
              <a:gd name="connsiteX1643" fmla="*/ 1320459 w 2136330"/>
              <a:gd name="connsiteY1643" fmla="*/ 1242703 h 1637221"/>
              <a:gd name="connsiteX1644" fmla="*/ 1327679 w 2136330"/>
              <a:gd name="connsiteY1644" fmla="*/ 1234384 h 1637221"/>
              <a:gd name="connsiteX1645" fmla="*/ 1316781 w 2136330"/>
              <a:gd name="connsiteY1645" fmla="*/ 1224926 h 1637221"/>
              <a:gd name="connsiteX1646" fmla="*/ 1317684 w 2136330"/>
              <a:gd name="connsiteY1646" fmla="*/ 1223886 h 1637221"/>
              <a:gd name="connsiteX1647" fmla="*/ 1322758 w 2136330"/>
              <a:gd name="connsiteY1647" fmla="*/ 1218039 h 1637221"/>
              <a:gd name="connsiteX1648" fmla="*/ 1323099 w 2136330"/>
              <a:gd name="connsiteY1648" fmla="*/ 1217646 h 1637221"/>
              <a:gd name="connsiteX1649" fmla="*/ 1324001 w 2136330"/>
              <a:gd name="connsiteY1649" fmla="*/ 1216606 h 1637221"/>
              <a:gd name="connsiteX1650" fmla="*/ 1334899 w 2136330"/>
              <a:gd name="connsiteY1650" fmla="*/ 1226064 h 1637221"/>
              <a:gd name="connsiteX1651" fmla="*/ 1345798 w 2136330"/>
              <a:gd name="connsiteY1651" fmla="*/ 1235522 h 1637221"/>
              <a:gd name="connsiteX1652" fmla="*/ 1357047 w 2136330"/>
              <a:gd name="connsiteY1652" fmla="*/ 1245285 h 1637221"/>
              <a:gd name="connsiteX1653" fmla="*/ 1345798 w 2136330"/>
              <a:gd name="connsiteY1653" fmla="*/ 1235522 h 1637221"/>
              <a:gd name="connsiteX1654" fmla="*/ 1353017 w 2136330"/>
              <a:gd name="connsiteY1654" fmla="*/ 1227203 h 1637221"/>
              <a:gd name="connsiteX1655" fmla="*/ 1342119 w 2136330"/>
              <a:gd name="connsiteY1655" fmla="*/ 1217745 h 1637221"/>
              <a:gd name="connsiteX1656" fmla="*/ 1349572 w 2136330"/>
              <a:gd name="connsiteY1656" fmla="*/ 1209157 h 1637221"/>
              <a:gd name="connsiteX1657" fmla="*/ 1356792 w 2136330"/>
              <a:gd name="connsiteY1657" fmla="*/ 1200837 h 1637221"/>
              <a:gd name="connsiteX1658" fmla="*/ 1345894 w 2136330"/>
              <a:gd name="connsiteY1658" fmla="*/ 1191379 h 1637221"/>
              <a:gd name="connsiteX1659" fmla="*/ 1338674 w 2136330"/>
              <a:gd name="connsiteY1659" fmla="*/ 1199699 h 1637221"/>
              <a:gd name="connsiteX1660" fmla="*/ 1349572 w 2136330"/>
              <a:gd name="connsiteY1660" fmla="*/ 1209157 h 1637221"/>
              <a:gd name="connsiteX1661" fmla="*/ 1342119 w 2136330"/>
              <a:gd name="connsiteY1661" fmla="*/ 1217745 h 1637221"/>
              <a:gd name="connsiteX1662" fmla="*/ 1334899 w 2136330"/>
              <a:gd name="connsiteY1662" fmla="*/ 1226064 h 1637221"/>
              <a:gd name="connsiteX1663" fmla="*/ 1324001 w 2136330"/>
              <a:gd name="connsiteY1663" fmla="*/ 1216606 h 1637221"/>
              <a:gd name="connsiteX1664" fmla="*/ 1313103 w 2136330"/>
              <a:gd name="connsiteY1664" fmla="*/ 1207149 h 1637221"/>
              <a:gd name="connsiteX1665" fmla="*/ 1320323 w 2136330"/>
              <a:gd name="connsiteY1665" fmla="*/ 1198829 h 1637221"/>
              <a:gd name="connsiteX1666" fmla="*/ 1318917 w 2136330"/>
              <a:gd name="connsiteY1666" fmla="*/ 1197608 h 1637221"/>
              <a:gd name="connsiteX1667" fmla="*/ 1317635 w 2136330"/>
              <a:gd name="connsiteY1667" fmla="*/ 1196496 h 1637221"/>
              <a:gd name="connsiteX1668" fmla="*/ 1315577 w 2136330"/>
              <a:gd name="connsiteY1668" fmla="*/ 1194710 h 1637221"/>
              <a:gd name="connsiteX1669" fmla="*/ 1315944 w 2136330"/>
              <a:gd name="connsiteY1669" fmla="*/ 1195029 h 1637221"/>
              <a:gd name="connsiteX1670" fmla="*/ 1309073 w 2136330"/>
              <a:gd name="connsiteY1670" fmla="*/ 1189066 h 1637221"/>
              <a:gd name="connsiteX1671" fmla="*/ 1316526 w 2136330"/>
              <a:gd name="connsiteY1671" fmla="*/ 1180478 h 1637221"/>
              <a:gd name="connsiteX1672" fmla="*/ 1316526 w 2136330"/>
              <a:gd name="connsiteY1672" fmla="*/ 1180478 h 1637221"/>
              <a:gd name="connsiteX1673" fmla="*/ 1323746 w 2136330"/>
              <a:gd name="connsiteY1673" fmla="*/ 1172158 h 1637221"/>
              <a:gd name="connsiteX1674" fmla="*/ 1312848 w 2136330"/>
              <a:gd name="connsiteY1674" fmla="*/ 1162701 h 1637221"/>
              <a:gd name="connsiteX1675" fmla="*/ 1301949 w 2136330"/>
              <a:gd name="connsiteY1675" fmla="*/ 1153243 h 1637221"/>
              <a:gd name="connsiteX1676" fmla="*/ 1291051 w 2136330"/>
              <a:gd name="connsiteY1676" fmla="*/ 1143785 h 1637221"/>
              <a:gd name="connsiteX1677" fmla="*/ 1298271 w 2136330"/>
              <a:gd name="connsiteY1677" fmla="*/ 1135465 h 1637221"/>
              <a:gd name="connsiteX1678" fmla="*/ 1305491 w 2136330"/>
              <a:gd name="connsiteY1678" fmla="*/ 1127146 h 1637221"/>
              <a:gd name="connsiteX1679" fmla="*/ 1298271 w 2136330"/>
              <a:gd name="connsiteY1679" fmla="*/ 1135465 h 1637221"/>
              <a:gd name="connsiteX1680" fmla="*/ 1287021 w 2136330"/>
              <a:gd name="connsiteY1680" fmla="*/ 1125702 h 1637221"/>
              <a:gd name="connsiteX1681" fmla="*/ 710270 w 2136330"/>
              <a:gd name="connsiteY1681" fmla="*/ 1124842 h 1637221"/>
              <a:gd name="connsiteX1682" fmla="*/ 702817 w 2136330"/>
              <a:gd name="connsiteY1682" fmla="*/ 1133430 h 1637221"/>
              <a:gd name="connsiteX1683" fmla="*/ 710270 w 2136330"/>
              <a:gd name="connsiteY1683" fmla="*/ 1124842 h 1637221"/>
              <a:gd name="connsiteX1684" fmla="*/ 1133687 w 2136330"/>
              <a:gd name="connsiteY1684" fmla="*/ 1124842 h 1637221"/>
              <a:gd name="connsiteX1685" fmla="*/ 1126467 w 2136330"/>
              <a:gd name="connsiteY1685" fmla="*/ 1133161 h 1637221"/>
              <a:gd name="connsiteX1686" fmla="*/ 1133687 w 2136330"/>
              <a:gd name="connsiteY1686" fmla="*/ 1124842 h 1637221"/>
              <a:gd name="connsiteX1687" fmla="*/ 845487 w 2136330"/>
              <a:gd name="connsiteY1687" fmla="*/ 1124564 h 1637221"/>
              <a:gd name="connsiteX1688" fmla="*/ 849573 w 2136330"/>
              <a:gd name="connsiteY1688" fmla="*/ 1128111 h 1637221"/>
              <a:gd name="connsiteX1689" fmla="*/ 849762 w 2136330"/>
              <a:gd name="connsiteY1689" fmla="*/ 1128274 h 1637221"/>
              <a:gd name="connsiteX1690" fmla="*/ 856385 w 2136330"/>
              <a:gd name="connsiteY1690" fmla="*/ 1134022 h 1637221"/>
              <a:gd name="connsiteX1691" fmla="*/ 845487 w 2136330"/>
              <a:gd name="connsiteY1691" fmla="*/ 1124564 h 1637221"/>
              <a:gd name="connsiteX1692" fmla="*/ 845487 w 2136330"/>
              <a:gd name="connsiteY1692" fmla="*/ 1124564 h 1637221"/>
              <a:gd name="connsiteX1693" fmla="*/ 850084 w 2136330"/>
              <a:gd name="connsiteY1693" fmla="*/ 1128554 h 1637221"/>
              <a:gd name="connsiteX1694" fmla="*/ 849762 w 2136330"/>
              <a:gd name="connsiteY1694" fmla="*/ 1128274 h 1637221"/>
              <a:gd name="connsiteX1695" fmla="*/ 691919 w 2136330"/>
              <a:gd name="connsiteY1695" fmla="*/ 1123972 h 1637221"/>
              <a:gd name="connsiteX1696" fmla="*/ 691919 w 2136330"/>
              <a:gd name="connsiteY1696" fmla="*/ 1123972 h 1637221"/>
              <a:gd name="connsiteX1697" fmla="*/ 637212 w 2136330"/>
              <a:gd name="connsiteY1697" fmla="*/ 1120252 h 1637221"/>
              <a:gd name="connsiteX1698" fmla="*/ 629760 w 2136330"/>
              <a:gd name="connsiteY1698" fmla="*/ 1128840 h 1637221"/>
              <a:gd name="connsiteX1699" fmla="*/ 640658 w 2136330"/>
              <a:gd name="connsiteY1699" fmla="*/ 1138298 h 1637221"/>
              <a:gd name="connsiteX1700" fmla="*/ 648111 w 2136330"/>
              <a:gd name="connsiteY1700" fmla="*/ 1129710 h 1637221"/>
              <a:gd name="connsiteX1701" fmla="*/ 637212 w 2136330"/>
              <a:gd name="connsiteY1701" fmla="*/ 1120252 h 1637221"/>
              <a:gd name="connsiteX1702" fmla="*/ 907294 w 2136330"/>
              <a:gd name="connsiteY1702" fmla="*/ 1119391 h 1637221"/>
              <a:gd name="connsiteX1703" fmla="*/ 899841 w 2136330"/>
              <a:gd name="connsiteY1703" fmla="*/ 1127979 h 1637221"/>
              <a:gd name="connsiteX1704" fmla="*/ 911091 w 2136330"/>
              <a:gd name="connsiteY1704" fmla="*/ 1137742 h 1637221"/>
              <a:gd name="connsiteX1705" fmla="*/ 914769 w 2136330"/>
              <a:gd name="connsiteY1705" fmla="*/ 1155520 h 1637221"/>
              <a:gd name="connsiteX1706" fmla="*/ 921989 w 2136330"/>
              <a:gd name="connsiteY1706" fmla="*/ 1147200 h 1637221"/>
              <a:gd name="connsiteX1707" fmla="*/ 929442 w 2136330"/>
              <a:gd name="connsiteY1707" fmla="*/ 1138612 h 1637221"/>
              <a:gd name="connsiteX1708" fmla="*/ 918544 w 2136330"/>
              <a:gd name="connsiteY1708" fmla="*/ 1129154 h 1637221"/>
              <a:gd name="connsiteX1709" fmla="*/ 911091 w 2136330"/>
              <a:gd name="connsiteY1709" fmla="*/ 1137742 h 1637221"/>
              <a:gd name="connsiteX1710" fmla="*/ 907294 w 2136330"/>
              <a:gd name="connsiteY1710" fmla="*/ 1119391 h 1637221"/>
              <a:gd name="connsiteX1711" fmla="*/ 618861 w 2136330"/>
              <a:gd name="connsiteY1711" fmla="*/ 1119382 h 1637221"/>
              <a:gd name="connsiteX1712" fmla="*/ 617618 w 2136330"/>
              <a:gd name="connsiteY1712" fmla="*/ 1120815 h 1637221"/>
              <a:gd name="connsiteX1713" fmla="*/ 611641 w 2136330"/>
              <a:gd name="connsiteY1713" fmla="*/ 1127702 h 1637221"/>
              <a:gd name="connsiteX1714" fmla="*/ 612544 w 2136330"/>
              <a:gd name="connsiteY1714" fmla="*/ 1126662 h 1637221"/>
              <a:gd name="connsiteX1715" fmla="*/ 617618 w 2136330"/>
              <a:gd name="connsiteY1715" fmla="*/ 1120815 h 1637221"/>
              <a:gd name="connsiteX1716" fmla="*/ 617959 w 2136330"/>
              <a:gd name="connsiteY1716" fmla="*/ 1120422 h 1637221"/>
              <a:gd name="connsiteX1717" fmla="*/ 618861 w 2136330"/>
              <a:gd name="connsiteY1717" fmla="*/ 1119382 h 1637221"/>
              <a:gd name="connsiteX1718" fmla="*/ 1177728 w 2136330"/>
              <a:gd name="connsiteY1718" fmla="*/ 1118836 h 1637221"/>
              <a:gd name="connsiteX1719" fmla="*/ 1188626 w 2136330"/>
              <a:gd name="connsiteY1719" fmla="*/ 1128294 h 1637221"/>
              <a:gd name="connsiteX1720" fmla="*/ 1181173 w 2136330"/>
              <a:gd name="connsiteY1720" fmla="*/ 1136881 h 1637221"/>
              <a:gd name="connsiteX1721" fmla="*/ 1188626 w 2136330"/>
              <a:gd name="connsiteY1721" fmla="*/ 1128294 h 1637221"/>
              <a:gd name="connsiteX1722" fmla="*/ 1177728 w 2136330"/>
              <a:gd name="connsiteY1722" fmla="*/ 1118836 h 1637221"/>
              <a:gd name="connsiteX1723" fmla="*/ 1497281 w 2136330"/>
              <a:gd name="connsiteY1723" fmla="*/ 1117152 h 1637221"/>
              <a:gd name="connsiteX1724" fmla="*/ 1497748 w 2136330"/>
              <a:gd name="connsiteY1724" fmla="*/ 1117557 h 1637221"/>
              <a:gd name="connsiteX1725" fmla="*/ 1502516 w 2136330"/>
              <a:gd name="connsiteY1725" fmla="*/ 1121695 h 1637221"/>
              <a:gd name="connsiteX1726" fmla="*/ 1122788 w 2136330"/>
              <a:gd name="connsiteY1726" fmla="*/ 1115384 h 1637221"/>
              <a:gd name="connsiteX1727" fmla="*/ 1115568 w 2136330"/>
              <a:gd name="connsiteY1727" fmla="*/ 1123703 h 1637221"/>
              <a:gd name="connsiteX1728" fmla="*/ 1126467 w 2136330"/>
              <a:gd name="connsiteY1728" fmla="*/ 1133161 h 1637221"/>
              <a:gd name="connsiteX1729" fmla="*/ 1133687 w 2136330"/>
              <a:gd name="connsiteY1729" fmla="*/ 1124842 h 1637221"/>
              <a:gd name="connsiteX1730" fmla="*/ 1122788 w 2136330"/>
              <a:gd name="connsiteY1730" fmla="*/ 1115384 h 1637221"/>
              <a:gd name="connsiteX1731" fmla="*/ 1037446 w 2136330"/>
              <a:gd name="connsiteY1731" fmla="*/ 1114719 h 1637221"/>
              <a:gd name="connsiteX1732" fmla="*/ 1037489 w 2136330"/>
              <a:gd name="connsiteY1732" fmla="*/ 1114756 h 1637221"/>
              <a:gd name="connsiteX1733" fmla="*/ 1041149 w 2136330"/>
              <a:gd name="connsiteY1733" fmla="*/ 1117932 h 1637221"/>
              <a:gd name="connsiteX1734" fmla="*/ 1042511 w 2136330"/>
              <a:gd name="connsiteY1734" fmla="*/ 1119114 h 1637221"/>
              <a:gd name="connsiteX1735" fmla="*/ 1645185 w 2136330"/>
              <a:gd name="connsiteY1735" fmla="*/ 1112829 h 1637221"/>
              <a:gd name="connsiteX1736" fmla="*/ 1656083 w 2136330"/>
              <a:gd name="connsiteY1736" fmla="*/ 1122287 h 1637221"/>
              <a:gd name="connsiteX1737" fmla="*/ 1659529 w 2136330"/>
              <a:gd name="connsiteY1737" fmla="*/ 1140333 h 1637221"/>
              <a:gd name="connsiteX1738" fmla="*/ 1652309 w 2136330"/>
              <a:gd name="connsiteY1738" fmla="*/ 1148652 h 1637221"/>
              <a:gd name="connsiteX1739" fmla="*/ 1641410 w 2136330"/>
              <a:gd name="connsiteY1739" fmla="*/ 1139194 h 1637221"/>
              <a:gd name="connsiteX1740" fmla="*/ 1643215 w 2136330"/>
              <a:gd name="connsiteY1740" fmla="*/ 1137114 h 1637221"/>
              <a:gd name="connsiteX1741" fmla="*/ 1648630 w 2136330"/>
              <a:gd name="connsiteY1741" fmla="*/ 1130875 h 1637221"/>
              <a:gd name="connsiteX1742" fmla="*/ 1637732 w 2136330"/>
              <a:gd name="connsiteY1742" fmla="*/ 1121417 h 1637221"/>
              <a:gd name="connsiteX1743" fmla="*/ 1645185 w 2136330"/>
              <a:gd name="connsiteY1743" fmla="*/ 1112829 h 1637221"/>
              <a:gd name="connsiteX1744" fmla="*/ 1491617 w 2136330"/>
              <a:gd name="connsiteY1744" fmla="*/ 1112237 h 1637221"/>
              <a:gd name="connsiteX1745" fmla="*/ 1497281 w 2136330"/>
              <a:gd name="connsiteY1745" fmla="*/ 1117152 h 1637221"/>
              <a:gd name="connsiteX1746" fmla="*/ 1497066 w 2136330"/>
              <a:gd name="connsiteY1746" fmla="*/ 1116966 h 1637221"/>
              <a:gd name="connsiteX1747" fmla="*/ 1491617 w 2136330"/>
              <a:gd name="connsiteY1747" fmla="*/ 1112237 h 1637221"/>
              <a:gd name="connsiteX1748" fmla="*/ 1203066 w 2136330"/>
              <a:gd name="connsiteY1748" fmla="*/ 1111654 h 1637221"/>
              <a:gd name="connsiteX1749" fmla="*/ 1195846 w 2136330"/>
              <a:gd name="connsiteY1749" fmla="*/ 1119974 h 1637221"/>
              <a:gd name="connsiteX1750" fmla="*/ 1203066 w 2136330"/>
              <a:gd name="connsiteY1750" fmla="*/ 1111654 h 1637221"/>
              <a:gd name="connsiteX1751" fmla="*/ 1338282 w 2136330"/>
              <a:gd name="connsiteY1751" fmla="*/ 1111377 h 1637221"/>
              <a:gd name="connsiteX1752" fmla="*/ 1331062 w 2136330"/>
              <a:gd name="connsiteY1752" fmla="*/ 1119696 h 1637221"/>
              <a:gd name="connsiteX1753" fmla="*/ 1338282 w 2136330"/>
              <a:gd name="connsiteY1753" fmla="*/ 1111377 h 1637221"/>
              <a:gd name="connsiteX1754" fmla="*/ 1031613 w 2136330"/>
              <a:gd name="connsiteY1754" fmla="*/ 1109656 h 1637221"/>
              <a:gd name="connsiteX1755" fmla="*/ 1037446 w 2136330"/>
              <a:gd name="connsiteY1755" fmla="*/ 1114719 h 1637221"/>
              <a:gd name="connsiteX1756" fmla="*/ 1037409 w 2136330"/>
              <a:gd name="connsiteY1756" fmla="*/ 1114686 h 1637221"/>
              <a:gd name="connsiteX1757" fmla="*/ 1032975 w 2136330"/>
              <a:gd name="connsiteY1757" fmla="*/ 1110838 h 1637221"/>
              <a:gd name="connsiteX1758" fmla="*/ 1031613 w 2136330"/>
              <a:gd name="connsiteY1758" fmla="*/ 1109656 h 1637221"/>
              <a:gd name="connsiteX1759" fmla="*/ 1031613 w 2136330"/>
              <a:gd name="connsiteY1759" fmla="*/ 1109656 h 1637221"/>
              <a:gd name="connsiteX1760" fmla="*/ 1037062 w 2136330"/>
              <a:gd name="connsiteY1760" fmla="*/ 1114385 h 1637221"/>
              <a:gd name="connsiteX1761" fmla="*/ 1037409 w 2136330"/>
              <a:gd name="connsiteY1761" fmla="*/ 1114686 h 1637221"/>
              <a:gd name="connsiteX1762" fmla="*/ 1042511 w 2136330"/>
              <a:gd name="connsiteY1762" fmla="*/ 1119114 h 1637221"/>
              <a:gd name="connsiteX1763" fmla="*/ 1037743 w 2136330"/>
              <a:gd name="connsiteY1763" fmla="*/ 1114976 h 1637221"/>
              <a:gd name="connsiteX1764" fmla="*/ 1037489 w 2136330"/>
              <a:gd name="connsiteY1764" fmla="*/ 1114756 h 1637221"/>
              <a:gd name="connsiteX1765" fmla="*/ 804987 w 2136330"/>
              <a:gd name="connsiteY1765" fmla="*/ 1104473 h 1637221"/>
              <a:gd name="connsiteX1766" fmla="*/ 797767 w 2136330"/>
              <a:gd name="connsiteY1766" fmla="*/ 1112793 h 1637221"/>
              <a:gd name="connsiteX1767" fmla="*/ 808666 w 2136330"/>
              <a:gd name="connsiteY1767" fmla="*/ 1122251 h 1637221"/>
              <a:gd name="connsiteX1768" fmla="*/ 801446 w 2136330"/>
              <a:gd name="connsiteY1768" fmla="*/ 1130571 h 1637221"/>
              <a:gd name="connsiteX1769" fmla="*/ 790547 w 2136330"/>
              <a:gd name="connsiteY1769" fmla="*/ 1121113 h 1637221"/>
              <a:gd name="connsiteX1770" fmla="*/ 783327 w 2136330"/>
              <a:gd name="connsiteY1770" fmla="*/ 1129432 h 1637221"/>
              <a:gd name="connsiteX1771" fmla="*/ 775874 w 2136330"/>
              <a:gd name="connsiteY1771" fmla="*/ 1138020 h 1637221"/>
              <a:gd name="connsiteX1772" fmla="*/ 768654 w 2136330"/>
              <a:gd name="connsiteY1772" fmla="*/ 1146340 h 1637221"/>
              <a:gd name="connsiteX1773" fmla="*/ 761434 w 2136330"/>
              <a:gd name="connsiteY1773" fmla="*/ 1154659 h 1637221"/>
              <a:gd name="connsiteX1774" fmla="*/ 754214 w 2136330"/>
              <a:gd name="connsiteY1774" fmla="*/ 1162979 h 1637221"/>
              <a:gd name="connsiteX1775" fmla="*/ 754214 w 2136330"/>
              <a:gd name="connsiteY1775" fmla="*/ 1162979 h 1637221"/>
              <a:gd name="connsiteX1776" fmla="*/ 765113 w 2136330"/>
              <a:gd name="connsiteY1776" fmla="*/ 1172437 h 1637221"/>
              <a:gd name="connsiteX1777" fmla="*/ 757660 w 2136330"/>
              <a:gd name="connsiteY1777" fmla="*/ 1181025 h 1637221"/>
              <a:gd name="connsiteX1778" fmla="*/ 756297 w 2136330"/>
              <a:gd name="connsiteY1778" fmla="*/ 1179842 h 1637221"/>
              <a:gd name="connsiteX1779" fmla="*/ 746762 w 2136330"/>
              <a:gd name="connsiteY1779" fmla="*/ 1171567 h 1637221"/>
              <a:gd name="connsiteX1780" fmla="*/ 739541 w 2136330"/>
              <a:gd name="connsiteY1780" fmla="*/ 1179886 h 1637221"/>
              <a:gd name="connsiteX1781" fmla="*/ 750440 w 2136330"/>
              <a:gd name="connsiteY1781" fmla="*/ 1189344 h 1637221"/>
              <a:gd name="connsiteX1782" fmla="*/ 761338 w 2136330"/>
              <a:gd name="connsiteY1782" fmla="*/ 1198802 h 1637221"/>
              <a:gd name="connsiteX1783" fmla="*/ 754118 w 2136330"/>
              <a:gd name="connsiteY1783" fmla="*/ 1207122 h 1637221"/>
              <a:gd name="connsiteX1784" fmla="*/ 743220 w 2136330"/>
              <a:gd name="connsiteY1784" fmla="*/ 1197664 h 1637221"/>
              <a:gd name="connsiteX1785" fmla="*/ 732321 w 2136330"/>
              <a:gd name="connsiteY1785" fmla="*/ 1188206 h 1637221"/>
              <a:gd name="connsiteX1786" fmla="*/ 736000 w 2136330"/>
              <a:gd name="connsiteY1786" fmla="*/ 1205983 h 1637221"/>
              <a:gd name="connsiteX1787" fmla="*/ 728547 w 2136330"/>
              <a:gd name="connsiteY1787" fmla="*/ 1214571 h 1637221"/>
              <a:gd name="connsiteX1788" fmla="*/ 721327 w 2136330"/>
              <a:gd name="connsiteY1788" fmla="*/ 1222891 h 1637221"/>
              <a:gd name="connsiteX1789" fmla="*/ 714107 w 2136330"/>
              <a:gd name="connsiteY1789" fmla="*/ 1231210 h 1637221"/>
              <a:gd name="connsiteX1790" fmla="*/ 706887 w 2136330"/>
              <a:gd name="connsiteY1790" fmla="*/ 1239530 h 1637221"/>
              <a:gd name="connsiteX1791" fmla="*/ 717785 w 2136330"/>
              <a:gd name="connsiteY1791" fmla="*/ 1248988 h 1637221"/>
              <a:gd name="connsiteX1792" fmla="*/ 725005 w 2136330"/>
              <a:gd name="connsiteY1792" fmla="*/ 1240668 h 1637221"/>
              <a:gd name="connsiteX1793" fmla="*/ 736255 w 2136330"/>
              <a:gd name="connsiteY1793" fmla="*/ 1250431 h 1637221"/>
              <a:gd name="connsiteX1794" fmla="*/ 743475 w 2136330"/>
              <a:gd name="connsiteY1794" fmla="*/ 1242112 h 1637221"/>
              <a:gd name="connsiteX1795" fmla="*/ 732225 w 2136330"/>
              <a:gd name="connsiteY1795" fmla="*/ 1232349 h 1637221"/>
              <a:gd name="connsiteX1796" fmla="*/ 739445 w 2136330"/>
              <a:gd name="connsiteY1796" fmla="*/ 1224029 h 1637221"/>
              <a:gd name="connsiteX1797" fmla="*/ 750695 w 2136330"/>
              <a:gd name="connsiteY1797" fmla="*/ 1233792 h 1637221"/>
              <a:gd name="connsiteX1798" fmla="*/ 758148 w 2136330"/>
              <a:gd name="connsiteY1798" fmla="*/ 1225204 h 1637221"/>
              <a:gd name="connsiteX1799" fmla="*/ 765368 w 2136330"/>
              <a:gd name="connsiteY1799" fmla="*/ 1216885 h 1637221"/>
              <a:gd name="connsiteX1800" fmla="*/ 754118 w 2136330"/>
              <a:gd name="connsiteY1800" fmla="*/ 1207122 h 1637221"/>
              <a:gd name="connsiteX1801" fmla="*/ 761338 w 2136330"/>
              <a:gd name="connsiteY1801" fmla="*/ 1198802 h 1637221"/>
              <a:gd name="connsiteX1802" fmla="*/ 772588 w 2136330"/>
              <a:gd name="connsiteY1802" fmla="*/ 1208565 h 1637221"/>
              <a:gd name="connsiteX1803" fmla="*/ 761338 w 2136330"/>
              <a:gd name="connsiteY1803" fmla="*/ 1198802 h 1637221"/>
              <a:gd name="connsiteX1804" fmla="*/ 768558 w 2136330"/>
              <a:gd name="connsiteY1804" fmla="*/ 1190482 h 1637221"/>
              <a:gd name="connsiteX1805" fmla="*/ 776011 w 2136330"/>
              <a:gd name="connsiteY1805" fmla="*/ 1181894 h 1637221"/>
              <a:gd name="connsiteX1806" fmla="*/ 787261 w 2136330"/>
              <a:gd name="connsiteY1806" fmla="*/ 1191657 h 1637221"/>
              <a:gd name="connsiteX1807" fmla="*/ 794481 w 2136330"/>
              <a:gd name="connsiteY1807" fmla="*/ 1183338 h 1637221"/>
              <a:gd name="connsiteX1808" fmla="*/ 790451 w 2136330"/>
              <a:gd name="connsiteY1808" fmla="*/ 1165255 h 1637221"/>
              <a:gd name="connsiteX1809" fmla="*/ 797671 w 2136330"/>
              <a:gd name="connsiteY1809" fmla="*/ 1156936 h 1637221"/>
              <a:gd name="connsiteX1810" fmla="*/ 805124 w 2136330"/>
              <a:gd name="connsiteY1810" fmla="*/ 1148348 h 1637221"/>
              <a:gd name="connsiteX1811" fmla="*/ 812344 w 2136330"/>
              <a:gd name="connsiteY1811" fmla="*/ 1140028 h 1637221"/>
              <a:gd name="connsiteX1812" fmla="*/ 819564 w 2136330"/>
              <a:gd name="connsiteY1812" fmla="*/ 1131709 h 1637221"/>
              <a:gd name="connsiteX1813" fmla="*/ 826784 w 2136330"/>
              <a:gd name="connsiteY1813" fmla="*/ 1123389 h 1637221"/>
              <a:gd name="connsiteX1814" fmla="*/ 838034 w 2136330"/>
              <a:gd name="connsiteY1814" fmla="*/ 1133152 h 1637221"/>
              <a:gd name="connsiteX1815" fmla="*/ 830814 w 2136330"/>
              <a:gd name="connsiteY1815" fmla="*/ 1141472 h 1637221"/>
              <a:gd name="connsiteX1816" fmla="*/ 841712 w 2136330"/>
              <a:gd name="connsiteY1816" fmla="*/ 1150930 h 1637221"/>
              <a:gd name="connsiteX1817" fmla="*/ 848932 w 2136330"/>
              <a:gd name="connsiteY1817" fmla="*/ 1142610 h 1637221"/>
              <a:gd name="connsiteX1818" fmla="*/ 856385 w 2136330"/>
              <a:gd name="connsiteY1818" fmla="*/ 1134022 h 1637221"/>
              <a:gd name="connsiteX1819" fmla="*/ 863605 w 2136330"/>
              <a:gd name="connsiteY1819" fmla="*/ 1125703 h 1637221"/>
              <a:gd name="connsiteX1820" fmla="*/ 845487 w 2136330"/>
              <a:gd name="connsiteY1820" fmla="*/ 1124564 h 1637221"/>
              <a:gd name="connsiteX1821" fmla="*/ 838034 w 2136330"/>
              <a:gd name="connsiteY1821" fmla="*/ 1133152 h 1637221"/>
              <a:gd name="connsiteX1822" fmla="*/ 826784 w 2136330"/>
              <a:gd name="connsiteY1822" fmla="*/ 1123389 h 1637221"/>
              <a:gd name="connsiteX1823" fmla="*/ 834237 w 2136330"/>
              <a:gd name="connsiteY1823" fmla="*/ 1114801 h 1637221"/>
              <a:gd name="connsiteX1824" fmla="*/ 826784 w 2136330"/>
              <a:gd name="connsiteY1824" fmla="*/ 1123389 h 1637221"/>
              <a:gd name="connsiteX1825" fmla="*/ 815886 w 2136330"/>
              <a:gd name="connsiteY1825" fmla="*/ 1113931 h 1637221"/>
              <a:gd name="connsiteX1826" fmla="*/ 720166 w 2136330"/>
              <a:gd name="connsiteY1826" fmla="*/ 1104260 h 1637221"/>
              <a:gd name="connsiteX1827" fmla="*/ 720623 w 2136330"/>
              <a:gd name="connsiteY1827" fmla="*/ 1104656 h 1637221"/>
              <a:gd name="connsiteX1828" fmla="*/ 724710 w 2136330"/>
              <a:gd name="connsiteY1828" fmla="*/ 1108203 h 1637221"/>
              <a:gd name="connsiteX1829" fmla="*/ 1499070 w 2136330"/>
              <a:gd name="connsiteY1829" fmla="*/ 1103649 h 1637221"/>
              <a:gd name="connsiteX1830" fmla="*/ 1491617 w 2136330"/>
              <a:gd name="connsiteY1830" fmla="*/ 1112237 h 1637221"/>
              <a:gd name="connsiteX1831" fmla="*/ 1484397 w 2136330"/>
              <a:gd name="connsiteY1831" fmla="*/ 1120557 h 1637221"/>
              <a:gd name="connsiteX1832" fmla="*/ 1491617 w 2136330"/>
              <a:gd name="connsiteY1832" fmla="*/ 1112237 h 1637221"/>
              <a:gd name="connsiteX1833" fmla="*/ 1502516 w 2136330"/>
              <a:gd name="connsiteY1833" fmla="*/ 1121695 h 1637221"/>
              <a:gd name="connsiteX1834" fmla="*/ 1509968 w 2136330"/>
              <a:gd name="connsiteY1834" fmla="*/ 1113107 h 1637221"/>
              <a:gd name="connsiteX1835" fmla="*/ 2021234 w 2136330"/>
              <a:gd name="connsiteY1835" fmla="*/ 1101363 h 1637221"/>
              <a:gd name="connsiteX1836" fmla="*/ 2014014 w 2136330"/>
              <a:gd name="connsiteY1836" fmla="*/ 1109682 h 1637221"/>
              <a:gd name="connsiteX1837" fmla="*/ 2021234 w 2136330"/>
              <a:gd name="connsiteY1837" fmla="*/ 1101363 h 1637221"/>
              <a:gd name="connsiteX1838" fmla="*/ 2021234 w 2136330"/>
              <a:gd name="connsiteY1838" fmla="*/ 1101363 h 1637221"/>
              <a:gd name="connsiteX1839" fmla="*/ 2032132 w 2136330"/>
              <a:gd name="connsiteY1839" fmla="*/ 1110821 h 1637221"/>
              <a:gd name="connsiteX1840" fmla="*/ 2021234 w 2136330"/>
              <a:gd name="connsiteY1840" fmla="*/ 1101363 h 1637221"/>
              <a:gd name="connsiteX1841" fmla="*/ 953958 w 2136330"/>
              <a:gd name="connsiteY1841" fmla="*/ 1101076 h 1637221"/>
              <a:gd name="connsiteX1842" fmla="*/ 958555 w 2136330"/>
              <a:gd name="connsiteY1842" fmla="*/ 1105066 h 1637221"/>
              <a:gd name="connsiteX1843" fmla="*/ 969453 w 2136330"/>
              <a:gd name="connsiteY1843" fmla="*/ 1114523 h 1637221"/>
              <a:gd name="connsiteX1844" fmla="*/ 958555 w 2136330"/>
              <a:gd name="connsiteY1844" fmla="*/ 1105066 h 1637221"/>
              <a:gd name="connsiteX1845" fmla="*/ 953958 w 2136330"/>
              <a:gd name="connsiteY1845" fmla="*/ 1101076 h 1637221"/>
              <a:gd name="connsiteX1846" fmla="*/ 1444131 w 2136330"/>
              <a:gd name="connsiteY1846" fmla="*/ 1100197 h 1637221"/>
              <a:gd name="connsiteX1847" fmla="*/ 1439732 w 2136330"/>
              <a:gd name="connsiteY1847" fmla="*/ 1105266 h 1637221"/>
              <a:gd name="connsiteX1848" fmla="*/ 1436911 w 2136330"/>
              <a:gd name="connsiteY1848" fmla="*/ 1108517 h 1637221"/>
              <a:gd name="connsiteX1849" fmla="*/ 1438273 w 2136330"/>
              <a:gd name="connsiteY1849" fmla="*/ 1109699 h 1637221"/>
              <a:gd name="connsiteX1850" fmla="*/ 1442360 w 2136330"/>
              <a:gd name="connsiteY1850" fmla="*/ 1113246 h 1637221"/>
              <a:gd name="connsiteX1851" fmla="*/ 1446447 w 2136330"/>
              <a:gd name="connsiteY1851" fmla="*/ 1116793 h 1637221"/>
              <a:gd name="connsiteX1852" fmla="*/ 1447809 w 2136330"/>
              <a:gd name="connsiteY1852" fmla="*/ 1117975 h 1637221"/>
              <a:gd name="connsiteX1853" fmla="*/ 1442360 w 2136330"/>
              <a:gd name="connsiteY1853" fmla="*/ 1113246 h 1637221"/>
              <a:gd name="connsiteX1854" fmla="*/ 1436911 w 2136330"/>
              <a:gd name="connsiteY1854" fmla="*/ 1108517 h 1637221"/>
              <a:gd name="connsiteX1855" fmla="*/ 1437814 w 2136330"/>
              <a:gd name="connsiteY1855" fmla="*/ 1107477 h 1637221"/>
              <a:gd name="connsiteX1856" fmla="*/ 1439732 w 2136330"/>
              <a:gd name="connsiteY1856" fmla="*/ 1105266 h 1637221"/>
              <a:gd name="connsiteX1857" fmla="*/ 1443229 w 2136330"/>
              <a:gd name="connsiteY1857" fmla="*/ 1101237 h 1637221"/>
              <a:gd name="connsiteX1858" fmla="*/ 1444131 w 2136330"/>
              <a:gd name="connsiteY1858" fmla="*/ 1100197 h 1637221"/>
              <a:gd name="connsiteX1859" fmla="*/ 2002764 w 2136330"/>
              <a:gd name="connsiteY1859" fmla="*/ 1099919 h 1637221"/>
              <a:gd name="connsiteX1860" fmla="*/ 2002764 w 2136330"/>
              <a:gd name="connsiteY1860" fmla="*/ 1099919 h 1637221"/>
              <a:gd name="connsiteX1861" fmla="*/ 731930 w 2136330"/>
              <a:gd name="connsiteY1861" fmla="*/ 1099883 h 1637221"/>
              <a:gd name="connsiteX1862" fmla="*/ 724710 w 2136330"/>
              <a:gd name="connsiteY1862" fmla="*/ 1108203 h 1637221"/>
              <a:gd name="connsiteX1863" fmla="*/ 664041 w 2136330"/>
              <a:gd name="connsiteY1863" fmla="*/ 1099779 h 1637221"/>
              <a:gd name="connsiteX1864" fmla="*/ 669771 w 2136330"/>
              <a:gd name="connsiteY1864" fmla="*/ 1104751 h 1637221"/>
              <a:gd name="connsiteX1865" fmla="*/ 664322 w 2136330"/>
              <a:gd name="connsiteY1865" fmla="*/ 1100022 h 1637221"/>
              <a:gd name="connsiteX1866" fmla="*/ 658873 w 2136330"/>
              <a:gd name="connsiteY1866" fmla="*/ 1095293 h 1637221"/>
              <a:gd name="connsiteX1867" fmla="*/ 663640 w 2136330"/>
              <a:gd name="connsiteY1867" fmla="*/ 1099431 h 1637221"/>
              <a:gd name="connsiteX1868" fmla="*/ 664041 w 2136330"/>
              <a:gd name="connsiteY1868" fmla="*/ 1099779 h 1637221"/>
              <a:gd name="connsiteX1869" fmla="*/ 658873 w 2136330"/>
              <a:gd name="connsiteY1869" fmla="*/ 1095293 h 1637221"/>
              <a:gd name="connsiteX1870" fmla="*/ 658873 w 2136330"/>
              <a:gd name="connsiteY1870" fmla="*/ 1095293 h 1637221"/>
              <a:gd name="connsiteX1871" fmla="*/ 1911589 w 2136330"/>
              <a:gd name="connsiteY1871" fmla="*/ 1094191 h 1637221"/>
              <a:gd name="connsiteX1872" fmla="*/ 1922487 w 2136330"/>
              <a:gd name="connsiteY1872" fmla="*/ 1103649 h 1637221"/>
              <a:gd name="connsiteX1873" fmla="*/ 1911589 w 2136330"/>
              <a:gd name="connsiteY1873" fmla="*/ 1094191 h 1637221"/>
              <a:gd name="connsiteX1874" fmla="*/ 1334604 w 2136330"/>
              <a:gd name="connsiteY1874" fmla="*/ 1093599 h 1637221"/>
              <a:gd name="connsiteX1875" fmla="*/ 1327384 w 2136330"/>
              <a:gd name="connsiteY1875" fmla="*/ 1101919 h 1637221"/>
              <a:gd name="connsiteX1876" fmla="*/ 1334604 w 2136330"/>
              <a:gd name="connsiteY1876" fmla="*/ 1093599 h 1637221"/>
              <a:gd name="connsiteX1877" fmla="*/ 2028687 w 2136330"/>
              <a:gd name="connsiteY1877" fmla="*/ 1092775 h 1637221"/>
              <a:gd name="connsiteX1878" fmla="*/ 2021234 w 2136330"/>
              <a:gd name="connsiteY1878" fmla="*/ 1101363 h 1637221"/>
              <a:gd name="connsiteX1879" fmla="*/ 2009984 w 2136330"/>
              <a:gd name="connsiteY1879" fmla="*/ 1091600 h 1637221"/>
              <a:gd name="connsiteX1880" fmla="*/ 2021234 w 2136330"/>
              <a:gd name="connsiteY1880" fmla="*/ 1101363 h 1637221"/>
              <a:gd name="connsiteX1881" fmla="*/ 2002764 w 2136330"/>
              <a:gd name="connsiteY1881" fmla="*/ 1099919 h 1637221"/>
              <a:gd name="connsiteX1882" fmla="*/ 604166 w 2136330"/>
              <a:gd name="connsiteY1882" fmla="*/ 1091573 h 1637221"/>
              <a:gd name="connsiteX1883" fmla="*/ 596713 w 2136330"/>
              <a:gd name="connsiteY1883" fmla="*/ 1100161 h 1637221"/>
              <a:gd name="connsiteX1884" fmla="*/ 874600 w 2136330"/>
              <a:gd name="connsiteY1884" fmla="*/ 1091018 h 1637221"/>
              <a:gd name="connsiteX1885" fmla="*/ 878045 w 2136330"/>
              <a:gd name="connsiteY1885" fmla="*/ 1109064 h 1637221"/>
              <a:gd name="connsiteX1886" fmla="*/ 867147 w 2136330"/>
              <a:gd name="connsiteY1886" fmla="*/ 1099606 h 1637221"/>
              <a:gd name="connsiteX1887" fmla="*/ 878045 w 2136330"/>
              <a:gd name="connsiteY1887" fmla="*/ 1109064 h 1637221"/>
              <a:gd name="connsiteX1888" fmla="*/ 885498 w 2136330"/>
              <a:gd name="connsiteY1888" fmla="*/ 1100476 h 1637221"/>
              <a:gd name="connsiteX1889" fmla="*/ 1298016 w 2136330"/>
              <a:gd name="connsiteY1889" fmla="*/ 1091017 h 1637221"/>
              <a:gd name="connsiteX1890" fmla="*/ 1290796 w 2136330"/>
              <a:gd name="connsiteY1890" fmla="*/ 1099337 h 1637221"/>
              <a:gd name="connsiteX1891" fmla="*/ 1290796 w 2136330"/>
              <a:gd name="connsiteY1891" fmla="*/ 1099337 h 1637221"/>
              <a:gd name="connsiteX1892" fmla="*/ 1301694 w 2136330"/>
              <a:gd name="connsiteY1892" fmla="*/ 1108795 h 1637221"/>
              <a:gd name="connsiteX1893" fmla="*/ 1312944 w 2136330"/>
              <a:gd name="connsiteY1893" fmla="*/ 1118558 h 1637221"/>
              <a:gd name="connsiteX1894" fmla="*/ 1301694 w 2136330"/>
              <a:gd name="connsiteY1894" fmla="*/ 1108795 h 1637221"/>
              <a:gd name="connsiteX1895" fmla="*/ 1290796 w 2136330"/>
              <a:gd name="connsiteY1895" fmla="*/ 1099337 h 1637221"/>
              <a:gd name="connsiteX1896" fmla="*/ 1298016 w 2136330"/>
              <a:gd name="connsiteY1896" fmla="*/ 1091017 h 1637221"/>
              <a:gd name="connsiteX1897" fmla="*/ 721032 w 2136330"/>
              <a:gd name="connsiteY1897" fmla="*/ 1090426 h 1637221"/>
              <a:gd name="connsiteX1898" fmla="*/ 713812 w 2136330"/>
              <a:gd name="connsiteY1898" fmla="*/ 1098745 h 1637221"/>
              <a:gd name="connsiteX1899" fmla="*/ 715174 w 2136330"/>
              <a:gd name="connsiteY1899" fmla="*/ 1099928 h 1637221"/>
              <a:gd name="connsiteX1900" fmla="*/ 720166 w 2136330"/>
              <a:gd name="connsiteY1900" fmla="*/ 1104260 h 1637221"/>
              <a:gd name="connsiteX1901" fmla="*/ 720112 w 2136330"/>
              <a:gd name="connsiteY1901" fmla="*/ 1104213 h 1637221"/>
              <a:gd name="connsiteX1902" fmla="*/ 724710 w 2136330"/>
              <a:gd name="connsiteY1902" fmla="*/ 1108203 h 1637221"/>
              <a:gd name="connsiteX1903" fmla="*/ 735608 w 2136330"/>
              <a:gd name="connsiteY1903" fmla="*/ 1117661 h 1637221"/>
              <a:gd name="connsiteX1904" fmla="*/ 742828 w 2136330"/>
              <a:gd name="connsiteY1904" fmla="*/ 1109341 h 1637221"/>
              <a:gd name="connsiteX1905" fmla="*/ 731930 w 2136330"/>
              <a:gd name="connsiteY1905" fmla="*/ 1099883 h 1637221"/>
              <a:gd name="connsiteX1906" fmla="*/ 721032 w 2136330"/>
              <a:gd name="connsiteY1906" fmla="*/ 1090426 h 1637221"/>
              <a:gd name="connsiteX1907" fmla="*/ 2023941 w 2136330"/>
              <a:gd name="connsiteY1907" fmla="*/ 1088656 h 1637221"/>
              <a:gd name="connsiteX1908" fmla="*/ 2028687 w 2136330"/>
              <a:gd name="connsiteY1908" fmla="*/ 1092775 h 1637221"/>
              <a:gd name="connsiteX1909" fmla="*/ 2023941 w 2136330"/>
              <a:gd name="connsiteY1909" fmla="*/ 1088656 h 1637221"/>
              <a:gd name="connsiteX1910" fmla="*/ 1206840 w 2136330"/>
              <a:gd name="connsiteY1910" fmla="*/ 1085289 h 1637221"/>
              <a:gd name="connsiteX1911" fmla="*/ 1199388 w 2136330"/>
              <a:gd name="connsiteY1911" fmla="*/ 1093877 h 1637221"/>
              <a:gd name="connsiteX1912" fmla="*/ 1206840 w 2136330"/>
              <a:gd name="connsiteY1912" fmla="*/ 1085289 h 1637221"/>
              <a:gd name="connsiteX1913" fmla="*/ 697964 w 2136330"/>
              <a:gd name="connsiteY1913" fmla="*/ 1084992 h 1637221"/>
              <a:gd name="connsiteX1914" fmla="*/ 702562 w 2136330"/>
              <a:gd name="connsiteY1914" fmla="*/ 1088982 h 1637221"/>
              <a:gd name="connsiteX1915" fmla="*/ 697964 w 2136330"/>
              <a:gd name="connsiteY1915" fmla="*/ 1084992 h 1637221"/>
              <a:gd name="connsiteX1916" fmla="*/ 476170 w 2136330"/>
              <a:gd name="connsiteY1916" fmla="*/ 1083532 h 1637221"/>
              <a:gd name="connsiteX1917" fmla="*/ 487419 w 2136330"/>
              <a:gd name="connsiteY1917" fmla="*/ 1093295 h 1637221"/>
              <a:gd name="connsiteX1918" fmla="*/ 611386 w 2136330"/>
              <a:gd name="connsiteY1918" fmla="*/ 1083254 h 1637221"/>
              <a:gd name="connsiteX1919" fmla="*/ 615064 w 2136330"/>
              <a:gd name="connsiteY1919" fmla="*/ 1101031 h 1637221"/>
              <a:gd name="connsiteX1920" fmla="*/ 611386 w 2136330"/>
              <a:gd name="connsiteY1920" fmla="*/ 1083254 h 1637221"/>
              <a:gd name="connsiteX1921" fmla="*/ 881820 w 2136330"/>
              <a:gd name="connsiteY1921" fmla="*/ 1082698 h 1637221"/>
              <a:gd name="connsiteX1922" fmla="*/ 892718 w 2136330"/>
              <a:gd name="connsiteY1922" fmla="*/ 1092156 h 1637221"/>
              <a:gd name="connsiteX1923" fmla="*/ 881820 w 2136330"/>
              <a:gd name="connsiteY1923" fmla="*/ 1082698 h 1637221"/>
              <a:gd name="connsiteX1924" fmla="*/ 322835 w 2136330"/>
              <a:gd name="connsiteY1924" fmla="*/ 1082671 h 1637221"/>
              <a:gd name="connsiteX1925" fmla="*/ 322835 w 2136330"/>
              <a:gd name="connsiteY1925" fmla="*/ 1082671 h 1637221"/>
              <a:gd name="connsiteX1926" fmla="*/ 458051 w 2136330"/>
              <a:gd name="connsiteY1926" fmla="*/ 1082393 h 1637221"/>
              <a:gd name="connsiteX1927" fmla="*/ 468950 w 2136330"/>
              <a:gd name="connsiteY1927" fmla="*/ 1091851 h 1637221"/>
              <a:gd name="connsiteX1928" fmla="*/ 450598 w 2136330"/>
              <a:gd name="connsiteY1928" fmla="*/ 1090981 h 1637221"/>
              <a:gd name="connsiteX1929" fmla="*/ 458051 w 2136330"/>
              <a:gd name="connsiteY1929" fmla="*/ 1082393 h 1637221"/>
              <a:gd name="connsiteX1930" fmla="*/ 593268 w 2136330"/>
              <a:gd name="connsiteY1930" fmla="*/ 1082116 h 1637221"/>
              <a:gd name="connsiteX1931" fmla="*/ 585815 w 2136330"/>
              <a:gd name="connsiteY1931" fmla="*/ 1090703 h 1637221"/>
              <a:gd name="connsiteX1932" fmla="*/ 593268 w 2136330"/>
              <a:gd name="connsiteY1932" fmla="*/ 1082116 h 1637221"/>
              <a:gd name="connsiteX1933" fmla="*/ 593268 w 2136330"/>
              <a:gd name="connsiteY1933" fmla="*/ 1082116 h 1637221"/>
              <a:gd name="connsiteX1934" fmla="*/ 604166 w 2136330"/>
              <a:gd name="connsiteY1934" fmla="*/ 1091573 h 1637221"/>
              <a:gd name="connsiteX1935" fmla="*/ 593268 w 2136330"/>
              <a:gd name="connsiteY1935" fmla="*/ 1082116 h 1637221"/>
              <a:gd name="connsiteX1936" fmla="*/ 1931197 w 2136330"/>
              <a:gd name="connsiteY1936" fmla="*/ 1082038 h 1637221"/>
              <a:gd name="connsiteX1937" fmla="*/ 1936927 w 2136330"/>
              <a:gd name="connsiteY1937" fmla="*/ 1087010 h 1637221"/>
              <a:gd name="connsiteX1938" fmla="*/ 1931478 w 2136330"/>
              <a:gd name="connsiteY1938" fmla="*/ 1082281 h 1637221"/>
              <a:gd name="connsiteX1939" fmla="*/ 439700 w 2136330"/>
              <a:gd name="connsiteY1939" fmla="*/ 1081523 h 1637221"/>
              <a:gd name="connsiteX1940" fmla="*/ 444298 w 2136330"/>
              <a:gd name="connsiteY1940" fmla="*/ 1085513 h 1637221"/>
              <a:gd name="connsiteX1941" fmla="*/ 443975 w 2136330"/>
              <a:gd name="connsiteY1941" fmla="*/ 1085233 h 1637221"/>
              <a:gd name="connsiteX1942" fmla="*/ 556447 w 2136330"/>
              <a:gd name="connsiteY1942" fmla="*/ 1079802 h 1637221"/>
              <a:gd name="connsiteX1943" fmla="*/ 549227 w 2136330"/>
              <a:gd name="connsiteY1943" fmla="*/ 1088122 h 1637221"/>
              <a:gd name="connsiteX1944" fmla="*/ 556447 w 2136330"/>
              <a:gd name="connsiteY1944" fmla="*/ 1079802 h 1637221"/>
              <a:gd name="connsiteX1945" fmla="*/ 826880 w 2136330"/>
              <a:gd name="connsiteY1945" fmla="*/ 1079246 h 1637221"/>
              <a:gd name="connsiteX1946" fmla="*/ 837779 w 2136330"/>
              <a:gd name="connsiteY1946" fmla="*/ 1088704 h 1637221"/>
              <a:gd name="connsiteX1947" fmla="*/ 826880 w 2136330"/>
              <a:gd name="connsiteY1947" fmla="*/ 1079246 h 1637221"/>
              <a:gd name="connsiteX1948" fmla="*/ 384994 w 2136330"/>
              <a:gd name="connsiteY1948" fmla="*/ 1077803 h 1637221"/>
              <a:gd name="connsiteX1949" fmla="*/ 395892 w 2136330"/>
              <a:gd name="connsiteY1949" fmla="*/ 1087261 h 1637221"/>
              <a:gd name="connsiteX1950" fmla="*/ 377541 w 2136330"/>
              <a:gd name="connsiteY1950" fmla="*/ 1086391 h 1637221"/>
              <a:gd name="connsiteX1951" fmla="*/ 384994 w 2136330"/>
              <a:gd name="connsiteY1951" fmla="*/ 1077803 h 1637221"/>
              <a:gd name="connsiteX1952" fmla="*/ 1926029 w 2136330"/>
              <a:gd name="connsiteY1952" fmla="*/ 1077552 h 1637221"/>
              <a:gd name="connsiteX1953" fmla="*/ 1930797 w 2136330"/>
              <a:gd name="connsiteY1953" fmla="*/ 1081690 h 1637221"/>
              <a:gd name="connsiteX1954" fmla="*/ 1931197 w 2136330"/>
              <a:gd name="connsiteY1954" fmla="*/ 1082038 h 1637221"/>
              <a:gd name="connsiteX1955" fmla="*/ 655427 w 2136330"/>
              <a:gd name="connsiteY1955" fmla="*/ 1077248 h 1637221"/>
              <a:gd name="connsiteX1956" fmla="*/ 647974 w 2136330"/>
              <a:gd name="connsiteY1956" fmla="*/ 1085836 h 1637221"/>
              <a:gd name="connsiteX1957" fmla="*/ 658873 w 2136330"/>
              <a:gd name="connsiteY1957" fmla="*/ 1095293 h 1637221"/>
              <a:gd name="connsiteX1958" fmla="*/ 651653 w 2136330"/>
              <a:gd name="connsiteY1958" fmla="*/ 1103613 h 1637221"/>
              <a:gd name="connsiteX1959" fmla="*/ 662551 w 2136330"/>
              <a:gd name="connsiteY1959" fmla="*/ 1113071 h 1637221"/>
              <a:gd name="connsiteX1960" fmla="*/ 666229 w 2136330"/>
              <a:gd name="connsiteY1960" fmla="*/ 1130848 h 1637221"/>
              <a:gd name="connsiteX1961" fmla="*/ 655331 w 2136330"/>
              <a:gd name="connsiteY1961" fmla="*/ 1121390 h 1637221"/>
              <a:gd name="connsiteX1962" fmla="*/ 644432 w 2136330"/>
              <a:gd name="connsiteY1962" fmla="*/ 1111933 h 1637221"/>
              <a:gd name="connsiteX1963" fmla="*/ 655331 w 2136330"/>
              <a:gd name="connsiteY1963" fmla="*/ 1121390 h 1637221"/>
              <a:gd name="connsiteX1964" fmla="*/ 666229 w 2136330"/>
              <a:gd name="connsiteY1964" fmla="*/ 1130848 h 1637221"/>
              <a:gd name="connsiteX1965" fmla="*/ 677479 w 2136330"/>
              <a:gd name="connsiteY1965" fmla="*/ 1140611 h 1637221"/>
              <a:gd name="connsiteX1966" fmla="*/ 688377 w 2136330"/>
              <a:gd name="connsiteY1966" fmla="*/ 1150069 h 1637221"/>
              <a:gd name="connsiteX1967" fmla="*/ 688377 w 2136330"/>
              <a:gd name="connsiteY1967" fmla="*/ 1150069 h 1637221"/>
              <a:gd name="connsiteX1968" fmla="*/ 681157 w 2136330"/>
              <a:gd name="connsiteY1968" fmla="*/ 1158389 h 1637221"/>
              <a:gd name="connsiteX1969" fmla="*/ 688377 w 2136330"/>
              <a:gd name="connsiteY1969" fmla="*/ 1150069 h 1637221"/>
              <a:gd name="connsiteX1970" fmla="*/ 695000 w 2136330"/>
              <a:gd name="connsiteY1970" fmla="*/ 1155817 h 1637221"/>
              <a:gd name="connsiteX1971" fmla="*/ 694678 w 2136330"/>
              <a:gd name="connsiteY1971" fmla="*/ 1155537 h 1637221"/>
              <a:gd name="connsiteX1972" fmla="*/ 699275 w 2136330"/>
              <a:gd name="connsiteY1972" fmla="*/ 1159527 h 1637221"/>
              <a:gd name="connsiteX1973" fmla="*/ 706495 w 2136330"/>
              <a:gd name="connsiteY1973" fmla="*/ 1151208 h 1637221"/>
              <a:gd name="connsiteX1974" fmla="*/ 713715 w 2136330"/>
              <a:gd name="connsiteY1974" fmla="*/ 1142888 h 1637221"/>
              <a:gd name="connsiteX1975" fmla="*/ 721168 w 2136330"/>
              <a:gd name="connsiteY1975" fmla="*/ 1134300 h 1637221"/>
              <a:gd name="connsiteX1976" fmla="*/ 710270 w 2136330"/>
              <a:gd name="connsiteY1976" fmla="*/ 1124842 h 1637221"/>
              <a:gd name="connsiteX1977" fmla="*/ 717490 w 2136330"/>
              <a:gd name="connsiteY1977" fmla="*/ 1116523 h 1637221"/>
              <a:gd name="connsiteX1978" fmla="*/ 706592 w 2136330"/>
              <a:gd name="connsiteY1978" fmla="*/ 1107065 h 1637221"/>
              <a:gd name="connsiteX1979" fmla="*/ 699372 w 2136330"/>
              <a:gd name="connsiteY1979" fmla="*/ 1115384 h 1637221"/>
              <a:gd name="connsiteX1980" fmla="*/ 691919 w 2136330"/>
              <a:gd name="connsiteY1980" fmla="*/ 1123972 h 1637221"/>
              <a:gd name="connsiteX1981" fmla="*/ 702817 w 2136330"/>
              <a:gd name="connsiteY1981" fmla="*/ 1133430 h 1637221"/>
              <a:gd name="connsiteX1982" fmla="*/ 684699 w 2136330"/>
              <a:gd name="connsiteY1982" fmla="*/ 1132292 h 1637221"/>
              <a:gd name="connsiteX1983" fmla="*/ 673449 w 2136330"/>
              <a:gd name="connsiteY1983" fmla="*/ 1122529 h 1637221"/>
              <a:gd name="connsiteX1984" fmla="*/ 662551 w 2136330"/>
              <a:gd name="connsiteY1984" fmla="*/ 1113071 h 1637221"/>
              <a:gd name="connsiteX1985" fmla="*/ 651653 w 2136330"/>
              <a:gd name="connsiteY1985" fmla="*/ 1103613 h 1637221"/>
              <a:gd name="connsiteX1986" fmla="*/ 669771 w 2136330"/>
              <a:gd name="connsiteY1986" fmla="*/ 1104751 h 1637221"/>
              <a:gd name="connsiteX1987" fmla="*/ 680669 w 2136330"/>
              <a:gd name="connsiteY1987" fmla="*/ 1114209 h 1637221"/>
              <a:gd name="connsiteX1988" fmla="*/ 688122 w 2136330"/>
              <a:gd name="connsiteY1988" fmla="*/ 1105621 h 1637221"/>
              <a:gd name="connsiteX1989" fmla="*/ 695342 w 2136330"/>
              <a:gd name="connsiteY1989" fmla="*/ 1097302 h 1637221"/>
              <a:gd name="connsiteX1990" fmla="*/ 677224 w 2136330"/>
              <a:gd name="connsiteY1990" fmla="*/ 1096163 h 1637221"/>
              <a:gd name="connsiteX1991" fmla="*/ 688122 w 2136330"/>
              <a:gd name="connsiteY1991" fmla="*/ 1105621 h 1637221"/>
              <a:gd name="connsiteX1992" fmla="*/ 669771 w 2136330"/>
              <a:gd name="connsiteY1992" fmla="*/ 1104751 h 1637221"/>
              <a:gd name="connsiteX1993" fmla="*/ 666325 w 2136330"/>
              <a:gd name="connsiteY1993" fmla="*/ 1086705 h 1637221"/>
              <a:gd name="connsiteX1994" fmla="*/ 666325 w 2136330"/>
              <a:gd name="connsiteY1994" fmla="*/ 1086705 h 1637221"/>
              <a:gd name="connsiteX1995" fmla="*/ 673545 w 2136330"/>
              <a:gd name="connsiteY1995" fmla="*/ 1078386 h 1637221"/>
              <a:gd name="connsiteX1996" fmla="*/ 684444 w 2136330"/>
              <a:gd name="connsiteY1996" fmla="*/ 1087844 h 1637221"/>
              <a:gd name="connsiteX1997" fmla="*/ 673545 w 2136330"/>
              <a:gd name="connsiteY1997" fmla="*/ 1078386 h 1637221"/>
              <a:gd name="connsiteX1998" fmla="*/ 666325 w 2136330"/>
              <a:gd name="connsiteY1998" fmla="*/ 1086705 h 1637221"/>
              <a:gd name="connsiteX1999" fmla="*/ 655427 w 2136330"/>
              <a:gd name="connsiteY1999" fmla="*/ 1077248 h 1637221"/>
              <a:gd name="connsiteX2000" fmla="*/ 366643 w 2136330"/>
              <a:gd name="connsiteY2000" fmla="*/ 1076933 h 1637221"/>
              <a:gd name="connsiteX2001" fmla="*/ 359423 w 2136330"/>
              <a:gd name="connsiteY2001" fmla="*/ 1085253 h 1637221"/>
              <a:gd name="connsiteX2002" fmla="*/ 366643 w 2136330"/>
              <a:gd name="connsiteY2002" fmla="*/ 1076933 h 1637221"/>
              <a:gd name="connsiteX2003" fmla="*/ 377541 w 2136330"/>
              <a:gd name="connsiteY2003" fmla="*/ 1086391 h 1637221"/>
              <a:gd name="connsiteX2004" fmla="*/ 370321 w 2136330"/>
              <a:gd name="connsiteY2004" fmla="*/ 1094711 h 1637221"/>
              <a:gd name="connsiteX2005" fmla="*/ 359423 w 2136330"/>
              <a:gd name="connsiteY2005" fmla="*/ 1085253 h 1637221"/>
              <a:gd name="connsiteX2006" fmla="*/ 366643 w 2136330"/>
              <a:gd name="connsiteY2006" fmla="*/ 1076933 h 1637221"/>
              <a:gd name="connsiteX2007" fmla="*/ 501859 w 2136330"/>
              <a:gd name="connsiteY2007" fmla="*/ 1076656 h 1637221"/>
              <a:gd name="connsiteX2008" fmla="*/ 494639 w 2136330"/>
              <a:gd name="connsiteY2008" fmla="*/ 1084975 h 1637221"/>
              <a:gd name="connsiteX2009" fmla="*/ 348525 w 2136330"/>
              <a:gd name="connsiteY2009" fmla="*/ 1075795 h 1637221"/>
              <a:gd name="connsiteX2010" fmla="*/ 341305 w 2136330"/>
              <a:gd name="connsiteY2010" fmla="*/ 1084115 h 1637221"/>
              <a:gd name="connsiteX2011" fmla="*/ 348525 w 2136330"/>
              <a:gd name="connsiteY2011" fmla="*/ 1075795 h 1637221"/>
              <a:gd name="connsiteX2012" fmla="*/ 359423 w 2136330"/>
              <a:gd name="connsiteY2012" fmla="*/ 1085253 h 1637221"/>
              <a:gd name="connsiteX2013" fmla="*/ 330055 w 2136330"/>
              <a:gd name="connsiteY2013" fmla="*/ 1074352 h 1637221"/>
              <a:gd name="connsiteX2014" fmla="*/ 322835 w 2136330"/>
              <a:gd name="connsiteY2014" fmla="*/ 1082671 h 1637221"/>
              <a:gd name="connsiteX2015" fmla="*/ 322682 w 2136330"/>
              <a:gd name="connsiteY2015" fmla="*/ 1080205 h 1637221"/>
              <a:gd name="connsiteX2016" fmla="*/ 465271 w 2136330"/>
              <a:gd name="connsiteY2016" fmla="*/ 1074074 h 1637221"/>
              <a:gd name="connsiteX2017" fmla="*/ 458051 w 2136330"/>
              <a:gd name="connsiteY2017" fmla="*/ 1082393 h 1637221"/>
              <a:gd name="connsiteX2018" fmla="*/ 465271 w 2136330"/>
              <a:gd name="connsiteY2018" fmla="*/ 1074074 h 1637221"/>
              <a:gd name="connsiteX2019" fmla="*/ 735705 w 2136330"/>
              <a:gd name="connsiteY2019" fmla="*/ 1073518 h 1637221"/>
              <a:gd name="connsiteX2020" fmla="*/ 728485 w 2136330"/>
              <a:gd name="connsiteY2020" fmla="*/ 1081838 h 1637221"/>
              <a:gd name="connsiteX2021" fmla="*/ 739383 w 2136330"/>
              <a:gd name="connsiteY2021" fmla="*/ 1091296 h 1637221"/>
              <a:gd name="connsiteX2022" fmla="*/ 728485 w 2136330"/>
              <a:gd name="connsiteY2022" fmla="*/ 1081838 h 1637221"/>
              <a:gd name="connsiteX2023" fmla="*/ 735705 w 2136330"/>
              <a:gd name="connsiteY2023" fmla="*/ 1073518 h 1637221"/>
              <a:gd name="connsiteX2024" fmla="*/ 746603 w 2136330"/>
              <a:gd name="connsiteY2024" fmla="*/ 1082976 h 1637221"/>
              <a:gd name="connsiteX2025" fmla="*/ 753823 w 2136330"/>
              <a:gd name="connsiteY2025" fmla="*/ 1074656 h 1637221"/>
              <a:gd name="connsiteX2026" fmla="*/ 746603 w 2136330"/>
              <a:gd name="connsiteY2026" fmla="*/ 1082976 h 1637221"/>
              <a:gd name="connsiteX2027" fmla="*/ 311936 w 2136330"/>
              <a:gd name="connsiteY2027" fmla="*/ 1073213 h 1637221"/>
              <a:gd name="connsiteX2028" fmla="*/ 304484 w 2136330"/>
              <a:gd name="connsiteY2028" fmla="*/ 1081801 h 1637221"/>
              <a:gd name="connsiteX2029" fmla="*/ 311936 w 2136330"/>
              <a:gd name="connsiteY2029" fmla="*/ 1073213 h 1637221"/>
              <a:gd name="connsiteX2030" fmla="*/ 311936 w 2136330"/>
              <a:gd name="connsiteY2030" fmla="*/ 1073213 h 1637221"/>
              <a:gd name="connsiteX2031" fmla="*/ 322835 w 2136330"/>
              <a:gd name="connsiteY2031" fmla="*/ 1082671 h 1637221"/>
              <a:gd name="connsiteX2032" fmla="*/ 311936 w 2136330"/>
              <a:gd name="connsiteY2032" fmla="*/ 1073213 h 1637221"/>
              <a:gd name="connsiteX2033" fmla="*/ 447153 w 2136330"/>
              <a:gd name="connsiteY2033" fmla="*/ 1072935 h 1637221"/>
              <a:gd name="connsiteX2034" fmla="*/ 458051 w 2136330"/>
              <a:gd name="connsiteY2034" fmla="*/ 1082393 h 1637221"/>
              <a:gd name="connsiteX2035" fmla="*/ 447153 w 2136330"/>
              <a:gd name="connsiteY2035" fmla="*/ 1072935 h 1637221"/>
              <a:gd name="connsiteX2036" fmla="*/ 582370 w 2136330"/>
              <a:gd name="connsiteY2036" fmla="*/ 1072658 h 1637221"/>
              <a:gd name="connsiteX2037" fmla="*/ 574917 w 2136330"/>
              <a:gd name="connsiteY2037" fmla="*/ 1081246 h 1637221"/>
              <a:gd name="connsiteX2038" fmla="*/ 582370 w 2136330"/>
              <a:gd name="connsiteY2038" fmla="*/ 1072658 h 1637221"/>
              <a:gd name="connsiteX2039" fmla="*/ 582370 w 2136330"/>
              <a:gd name="connsiteY2039" fmla="*/ 1072658 h 1637221"/>
              <a:gd name="connsiteX2040" fmla="*/ 593268 w 2136330"/>
              <a:gd name="connsiteY2040" fmla="*/ 1082116 h 1637221"/>
              <a:gd name="connsiteX2041" fmla="*/ 582370 w 2136330"/>
              <a:gd name="connsiteY2041" fmla="*/ 1072658 h 1637221"/>
              <a:gd name="connsiteX2042" fmla="*/ 428802 w 2136330"/>
              <a:gd name="connsiteY2042" fmla="*/ 1072066 h 1637221"/>
              <a:gd name="connsiteX2043" fmla="*/ 421582 w 2136330"/>
              <a:gd name="connsiteY2043" fmla="*/ 1080385 h 1637221"/>
              <a:gd name="connsiteX2044" fmla="*/ 1970070 w 2136330"/>
              <a:gd name="connsiteY2044" fmla="*/ 1071546 h 1637221"/>
              <a:gd name="connsiteX2045" fmla="*/ 1973748 w 2136330"/>
              <a:gd name="connsiteY2045" fmla="*/ 1089323 h 1637221"/>
              <a:gd name="connsiteX2046" fmla="*/ 1970070 w 2136330"/>
              <a:gd name="connsiteY2046" fmla="*/ 1071546 h 1637221"/>
              <a:gd name="connsiteX2047" fmla="*/ 1970070 w 2136330"/>
              <a:gd name="connsiteY2047" fmla="*/ 1071546 h 1637221"/>
              <a:gd name="connsiteX2048" fmla="*/ 1980968 w 2136330"/>
              <a:gd name="connsiteY2048" fmla="*/ 1081004 h 1637221"/>
              <a:gd name="connsiteX2049" fmla="*/ 1970070 w 2136330"/>
              <a:gd name="connsiteY2049" fmla="*/ 1071546 h 1637221"/>
              <a:gd name="connsiteX2050" fmla="*/ 275467 w 2136330"/>
              <a:gd name="connsiteY2050" fmla="*/ 1071205 h 1637221"/>
              <a:gd name="connsiteX2051" fmla="*/ 286365 w 2136330"/>
              <a:gd name="connsiteY2051" fmla="*/ 1080663 h 1637221"/>
              <a:gd name="connsiteX2052" fmla="*/ 279145 w 2136330"/>
              <a:gd name="connsiteY2052" fmla="*/ 1088982 h 1637221"/>
              <a:gd name="connsiteX2053" fmla="*/ 268247 w 2136330"/>
              <a:gd name="connsiteY2053" fmla="*/ 1079525 h 1637221"/>
              <a:gd name="connsiteX2054" fmla="*/ 275467 w 2136330"/>
              <a:gd name="connsiteY2054" fmla="*/ 1071205 h 1637221"/>
              <a:gd name="connsiteX2055" fmla="*/ 834100 w 2136330"/>
              <a:gd name="connsiteY2055" fmla="*/ 1070927 h 1637221"/>
              <a:gd name="connsiteX2056" fmla="*/ 826880 w 2136330"/>
              <a:gd name="connsiteY2056" fmla="*/ 1079246 h 1637221"/>
              <a:gd name="connsiteX2057" fmla="*/ 830559 w 2136330"/>
              <a:gd name="connsiteY2057" fmla="*/ 1097024 h 1637221"/>
              <a:gd name="connsiteX2058" fmla="*/ 819660 w 2136330"/>
              <a:gd name="connsiteY2058" fmla="*/ 1087566 h 1637221"/>
              <a:gd name="connsiteX2059" fmla="*/ 812440 w 2136330"/>
              <a:gd name="connsiteY2059" fmla="*/ 1095886 h 1637221"/>
              <a:gd name="connsiteX2060" fmla="*/ 801542 w 2136330"/>
              <a:gd name="connsiteY2060" fmla="*/ 1086428 h 1637221"/>
              <a:gd name="connsiteX2061" fmla="*/ 812440 w 2136330"/>
              <a:gd name="connsiteY2061" fmla="*/ 1095886 h 1637221"/>
              <a:gd name="connsiteX2062" fmla="*/ 823339 w 2136330"/>
              <a:gd name="connsiteY2062" fmla="*/ 1105343 h 1637221"/>
              <a:gd name="connsiteX2063" fmla="*/ 830559 w 2136330"/>
              <a:gd name="connsiteY2063" fmla="*/ 1097024 h 1637221"/>
              <a:gd name="connsiteX2064" fmla="*/ 837779 w 2136330"/>
              <a:gd name="connsiteY2064" fmla="*/ 1088704 h 1637221"/>
              <a:gd name="connsiteX2065" fmla="*/ 848677 w 2136330"/>
              <a:gd name="connsiteY2065" fmla="*/ 1098162 h 1637221"/>
              <a:gd name="connsiteX2066" fmla="*/ 837779 w 2136330"/>
              <a:gd name="connsiteY2066" fmla="*/ 1088704 h 1637221"/>
              <a:gd name="connsiteX2067" fmla="*/ 844999 w 2136330"/>
              <a:gd name="connsiteY2067" fmla="*/ 1080385 h 1637221"/>
              <a:gd name="connsiteX2068" fmla="*/ 855897 w 2136330"/>
              <a:gd name="connsiteY2068" fmla="*/ 1089843 h 1637221"/>
              <a:gd name="connsiteX2069" fmla="*/ 844999 w 2136330"/>
              <a:gd name="connsiteY2069" fmla="*/ 1080385 h 1637221"/>
              <a:gd name="connsiteX2070" fmla="*/ 834100 w 2136330"/>
              <a:gd name="connsiteY2070" fmla="*/ 1070927 h 1637221"/>
              <a:gd name="connsiteX2071" fmla="*/ 545549 w 2136330"/>
              <a:gd name="connsiteY2071" fmla="*/ 1070344 h 1637221"/>
              <a:gd name="connsiteX2072" fmla="*/ 549227 w 2136330"/>
              <a:gd name="connsiteY2072" fmla="*/ 1088122 h 1637221"/>
              <a:gd name="connsiteX2073" fmla="*/ 538329 w 2136330"/>
              <a:gd name="connsiteY2073" fmla="*/ 1078664 h 1637221"/>
              <a:gd name="connsiteX2074" fmla="*/ 256997 w 2136330"/>
              <a:gd name="connsiteY2074" fmla="*/ 1069762 h 1637221"/>
              <a:gd name="connsiteX2075" fmla="*/ 261216 w 2136330"/>
              <a:gd name="connsiteY2075" fmla="*/ 1073423 h 1637221"/>
              <a:gd name="connsiteX2076" fmla="*/ 261629 w 2136330"/>
              <a:gd name="connsiteY2076" fmla="*/ 1073781 h 1637221"/>
              <a:gd name="connsiteX2077" fmla="*/ 261743 w 2136330"/>
              <a:gd name="connsiteY2077" fmla="*/ 1073881 h 1637221"/>
              <a:gd name="connsiteX2078" fmla="*/ 256997 w 2136330"/>
              <a:gd name="connsiteY2078" fmla="*/ 1069762 h 1637221"/>
              <a:gd name="connsiteX2079" fmla="*/ 527431 w 2136330"/>
              <a:gd name="connsiteY2079" fmla="*/ 1069206 h 1637221"/>
              <a:gd name="connsiteX2080" fmla="*/ 520211 w 2136330"/>
              <a:gd name="connsiteY2080" fmla="*/ 1077526 h 1637221"/>
              <a:gd name="connsiteX2081" fmla="*/ 527431 w 2136330"/>
              <a:gd name="connsiteY2081" fmla="*/ 1069206 h 1637221"/>
              <a:gd name="connsiteX2082" fmla="*/ 527431 w 2136330"/>
              <a:gd name="connsiteY2082" fmla="*/ 1069206 h 1637221"/>
              <a:gd name="connsiteX2083" fmla="*/ 531109 w 2136330"/>
              <a:gd name="connsiteY2083" fmla="*/ 1086983 h 1637221"/>
              <a:gd name="connsiteX2084" fmla="*/ 520211 w 2136330"/>
              <a:gd name="connsiteY2084" fmla="*/ 1077526 h 1637221"/>
              <a:gd name="connsiteX2085" fmla="*/ 527431 w 2136330"/>
              <a:gd name="connsiteY2085" fmla="*/ 1069206 h 1637221"/>
              <a:gd name="connsiteX2086" fmla="*/ 1933482 w 2136330"/>
              <a:gd name="connsiteY2086" fmla="*/ 1068964 h 1637221"/>
              <a:gd name="connsiteX2087" fmla="*/ 1926029 w 2136330"/>
              <a:gd name="connsiteY2087" fmla="*/ 1077552 h 1637221"/>
              <a:gd name="connsiteX2088" fmla="*/ 1929707 w 2136330"/>
              <a:gd name="connsiteY2088" fmla="*/ 1095329 h 1637221"/>
              <a:gd name="connsiteX2089" fmla="*/ 1936927 w 2136330"/>
              <a:gd name="connsiteY2089" fmla="*/ 1087010 h 1637221"/>
              <a:gd name="connsiteX2090" fmla="*/ 1933482 w 2136330"/>
              <a:gd name="connsiteY2090" fmla="*/ 1068964 h 1637221"/>
              <a:gd name="connsiteX2091" fmla="*/ 509312 w 2136330"/>
              <a:gd name="connsiteY2091" fmla="*/ 1068068 h 1637221"/>
              <a:gd name="connsiteX2092" fmla="*/ 509312 w 2136330"/>
              <a:gd name="connsiteY2092" fmla="*/ 1068068 h 1637221"/>
              <a:gd name="connsiteX2093" fmla="*/ 242949 w 2136330"/>
              <a:gd name="connsiteY2093" fmla="*/ 1066686 h 1637221"/>
              <a:gd name="connsiteX2094" fmla="*/ 249777 w 2136330"/>
              <a:gd name="connsiteY2094" fmla="*/ 1078081 h 1637221"/>
              <a:gd name="connsiteX2095" fmla="*/ 238879 w 2136330"/>
              <a:gd name="connsiteY2095" fmla="*/ 1068623 h 1637221"/>
              <a:gd name="connsiteX2096" fmla="*/ 242949 w 2136330"/>
              <a:gd name="connsiteY2096" fmla="*/ 1066686 h 1637221"/>
              <a:gd name="connsiteX2097" fmla="*/ 337275 w 2136330"/>
              <a:gd name="connsiteY2097" fmla="*/ 1066032 h 1637221"/>
              <a:gd name="connsiteX2098" fmla="*/ 330055 w 2136330"/>
              <a:gd name="connsiteY2098" fmla="*/ 1074352 h 1637221"/>
              <a:gd name="connsiteX2099" fmla="*/ 337275 w 2136330"/>
              <a:gd name="connsiteY2099" fmla="*/ 1066032 h 1637221"/>
              <a:gd name="connsiteX2100" fmla="*/ 337275 w 2136330"/>
              <a:gd name="connsiteY2100" fmla="*/ 1066032 h 1637221"/>
              <a:gd name="connsiteX2101" fmla="*/ 571120 w 2136330"/>
              <a:gd name="connsiteY2101" fmla="*/ 1062895 h 1637221"/>
              <a:gd name="connsiteX2102" fmla="*/ 574917 w 2136330"/>
              <a:gd name="connsiteY2102" fmla="*/ 1081246 h 1637221"/>
              <a:gd name="connsiteX2103" fmla="*/ 571120 w 2136330"/>
              <a:gd name="connsiteY2103" fmla="*/ 1062895 h 1637221"/>
              <a:gd name="connsiteX2104" fmla="*/ 417552 w 2136330"/>
              <a:gd name="connsiteY2104" fmla="*/ 1062303 h 1637221"/>
              <a:gd name="connsiteX2105" fmla="*/ 422097 w 2136330"/>
              <a:gd name="connsiteY2105" fmla="*/ 1066247 h 1637221"/>
              <a:gd name="connsiteX2106" fmla="*/ 422298 w 2136330"/>
              <a:gd name="connsiteY2106" fmla="*/ 1066422 h 1637221"/>
              <a:gd name="connsiteX2107" fmla="*/ 417552 w 2136330"/>
              <a:gd name="connsiteY2107" fmla="*/ 1062303 h 1637221"/>
              <a:gd name="connsiteX2108" fmla="*/ 264217 w 2136330"/>
              <a:gd name="connsiteY2108" fmla="*/ 1061442 h 1637221"/>
              <a:gd name="connsiteX2109" fmla="*/ 256997 w 2136330"/>
              <a:gd name="connsiteY2109" fmla="*/ 1069762 h 1637221"/>
              <a:gd name="connsiteX2110" fmla="*/ 264217 w 2136330"/>
              <a:gd name="connsiteY2110" fmla="*/ 1061442 h 1637221"/>
              <a:gd name="connsiteX2111" fmla="*/ 246099 w 2136330"/>
              <a:gd name="connsiteY2111" fmla="*/ 1060304 h 1637221"/>
              <a:gd name="connsiteX2112" fmla="*/ 256997 w 2136330"/>
              <a:gd name="connsiteY2112" fmla="*/ 1069762 h 1637221"/>
              <a:gd name="connsiteX2113" fmla="*/ 249777 w 2136330"/>
              <a:gd name="connsiteY2113" fmla="*/ 1078081 h 1637221"/>
              <a:gd name="connsiteX2114" fmla="*/ 227981 w 2136330"/>
              <a:gd name="connsiteY2114" fmla="*/ 1059165 h 1637221"/>
              <a:gd name="connsiteX2115" fmla="*/ 238879 w 2136330"/>
              <a:gd name="connsiteY2115" fmla="*/ 1068623 h 1637221"/>
              <a:gd name="connsiteX2116" fmla="*/ 249777 w 2136330"/>
              <a:gd name="connsiteY2116" fmla="*/ 1078081 h 1637221"/>
              <a:gd name="connsiteX2117" fmla="*/ 242324 w 2136330"/>
              <a:gd name="connsiteY2117" fmla="*/ 1086669 h 1637221"/>
              <a:gd name="connsiteX2118" fmla="*/ 231426 w 2136330"/>
              <a:gd name="connsiteY2118" fmla="*/ 1077211 h 1637221"/>
              <a:gd name="connsiteX2119" fmla="*/ 220528 w 2136330"/>
              <a:gd name="connsiteY2119" fmla="*/ 1067753 h 1637221"/>
              <a:gd name="connsiteX2120" fmla="*/ 227981 w 2136330"/>
              <a:gd name="connsiteY2120" fmla="*/ 1059165 h 1637221"/>
              <a:gd name="connsiteX2121" fmla="*/ 903712 w 2136330"/>
              <a:gd name="connsiteY2121" fmla="*/ 1057471 h 1637221"/>
              <a:gd name="connsiteX2122" fmla="*/ 907158 w 2136330"/>
              <a:gd name="connsiteY2122" fmla="*/ 1075517 h 1637221"/>
              <a:gd name="connsiteX2123" fmla="*/ 914611 w 2136330"/>
              <a:gd name="connsiteY2123" fmla="*/ 1066929 h 1637221"/>
              <a:gd name="connsiteX2124" fmla="*/ 903712 w 2136330"/>
              <a:gd name="connsiteY2124" fmla="*/ 1057471 h 1637221"/>
              <a:gd name="connsiteX2125" fmla="*/ 1597562 w 2136330"/>
              <a:gd name="connsiteY2125" fmla="*/ 1056915 h 1637221"/>
              <a:gd name="connsiteX2126" fmla="*/ 1590342 w 2136330"/>
              <a:gd name="connsiteY2126" fmla="*/ 1065235 h 1637221"/>
              <a:gd name="connsiteX2127" fmla="*/ 1597562 w 2136330"/>
              <a:gd name="connsiteY2127" fmla="*/ 1056915 h 1637221"/>
              <a:gd name="connsiteX2128" fmla="*/ 1038578 w 2136330"/>
              <a:gd name="connsiteY2128" fmla="*/ 1056888 h 1637221"/>
              <a:gd name="connsiteX2129" fmla="*/ 1031125 w 2136330"/>
              <a:gd name="connsiteY2129" fmla="*/ 1065476 h 1637221"/>
              <a:gd name="connsiteX2130" fmla="*/ 1042374 w 2136330"/>
              <a:gd name="connsiteY2130" fmla="*/ 1075239 h 1637221"/>
              <a:gd name="connsiteX2131" fmla="*/ 1049827 w 2136330"/>
              <a:gd name="connsiteY2131" fmla="*/ 1066651 h 1637221"/>
              <a:gd name="connsiteX2132" fmla="*/ 1049827 w 2136330"/>
              <a:gd name="connsiteY2132" fmla="*/ 1066651 h 1637221"/>
              <a:gd name="connsiteX2133" fmla="*/ 1038578 w 2136330"/>
              <a:gd name="connsiteY2133" fmla="*/ 1056888 h 1637221"/>
              <a:gd name="connsiteX2134" fmla="*/ 1290660 w 2136330"/>
              <a:gd name="connsiteY2134" fmla="*/ 1055462 h 1637221"/>
              <a:gd name="connsiteX2135" fmla="*/ 1301558 w 2136330"/>
              <a:gd name="connsiteY2135" fmla="*/ 1064920 h 1637221"/>
              <a:gd name="connsiteX2136" fmla="*/ 646800 w 2136330"/>
              <a:gd name="connsiteY2136" fmla="*/ 1055175 h 1637221"/>
              <a:gd name="connsiteX2137" fmla="*/ 651397 w 2136330"/>
              <a:gd name="connsiteY2137" fmla="*/ 1059165 h 1637221"/>
              <a:gd name="connsiteX2138" fmla="*/ 646800 w 2136330"/>
              <a:gd name="connsiteY2138" fmla="*/ 1055175 h 1637221"/>
              <a:gd name="connsiteX2139" fmla="*/ 713557 w 2136330"/>
              <a:gd name="connsiteY2139" fmla="*/ 1054297 h 1637221"/>
              <a:gd name="connsiteX2140" fmla="*/ 706337 w 2136330"/>
              <a:gd name="connsiteY2140" fmla="*/ 1062617 h 1637221"/>
              <a:gd name="connsiteX2141" fmla="*/ 717235 w 2136330"/>
              <a:gd name="connsiteY2141" fmla="*/ 1072075 h 1637221"/>
              <a:gd name="connsiteX2142" fmla="*/ 724455 w 2136330"/>
              <a:gd name="connsiteY2142" fmla="*/ 1063755 h 1637221"/>
              <a:gd name="connsiteX2143" fmla="*/ 713557 w 2136330"/>
              <a:gd name="connsiteY2143" fmla="*/ 1054297 h 1637221"/>
              <a:gd name="connsiteX2144" fmla="*/ 622381 w 2136330"/>
              <a:gd name="connsiteY2144" fmla="*/ 1048569 h 1637221"/>
              <a:gd name="connsiteX2145" fmla="*/ 617428 w 2136330"/>
              <a:gd name="connsiteY2145" fmla="*/ 1056918 h 1637221"/>
              <a:gd name="connsiteX2146" fmla="*/ 614928 w 2136330"/>
              <a:gd name="connsiteY2146" fmla="*/ 1057157 h 1637221"/>
              <a:gd name="connsiteX2147" fmla="*/ 604030 w 2136330"/>
              <a:gd name="connsiteY2147" fmla="*/ 1047699 h 1637221"/>
              <a:gd name="connsiteX2148" fmla="*/ 614928 w 2136330"/>
              <a:gd name="connsiteY2148" fmla="*/ 1057157 h 1637221"/>
              <a:gd name="connsiteX2149" fmla="*/ 607708 w 2136330"/>
              <a:gd name="connsiteY2149" fmla="*/ 1065476 h 1637221"/>
              <a:gd name="connsiteX2150" fmla="*/ 614928 w 2136330"/>
              <a:gd name="connsiteY2150" fmla="*/ 1057157 h 1637221"/>
              <a:gd name="connsiteX2151" fmla="*/ 625826 w 2136330"/>
              <a:gd name="connsiteY2151" fmla="*/ 1066615 h 1637221"/>
              <a:gd name="connsiteX2152" fmla="*/ 629505 w 2136330"/>
              <a:gd name="connsiteY2152" fmla="*/ 1084392 h 1637221"/>
              <a:gd name="connsiteX2153" fmla="*/ 618606 w 2136330"/>
              <a:gd name="connsiteY2153" fmla="*/ 1074934 h 1637221"/>
              <a:gd name="connsiteX2154" fmla="*/ 611386 w 2136330"/>
              <a:gd name="connsiteY2154" fmla="*/ 1083254 h 1637221"/>
              <a:gd name="connsiteX2155" fmla="*/ 600488 w 2136330"/>
              <a:gd name="connsiteY2155" fmla="*/ 1073796 h 1637221"/>
              <a:gd name="connsiteX2156" fmla="*/ 599126 w 2136330"/>
              <a:gd name="connsiteY2156" fmla="*/ 1072614 h 1637221"/>
              <a:gd name="connsiteX2157" fmla="*/ 594358 w 2136330"/>
              <a:gd name="connsiteY2157" fmla="*/ 1068476 h 1637221"/>
              <a:gd name="connsiteX2158" fmla="*/ 600488 w 2136330"/>
              <a:gd name="connsiteY2158" fmla="*/ 1073796 h 1637221"/>
              <a:gd name="connsiteX2159" fmla="*/ 593268 w 2136330"/>
              <a:gd name="connsiteY2159" fmla="*/ 1082116 h 1637221"/>
              <a:gd name="connsiteX2160" fmla="*/ 582370 w 2136330"/>
              <a:gd name="connsiteY2160" fmla="*/ 1072658 h 1637221"/>
              <a:gd name="connsiteX2161" fmla="*/ 582370 w 2136330"/>
              <a:gd name="connsiteY2161" fmla="*/ 1072658 h 1637221"/>
              <a:gd name="connsiteX2162" fmla="*/ 571120 w 2136330"/>
              <a:gd name="connsiteY2162" fmla="*/ 1062895 h 1637221"/>
              <a:gd name="connsiteX2163" fmla="*/ 578340 w 2136330"/>
              <a:gd name="connsiteY2163" fmla="*/ 1054575 h 1637221"/>
              <a:gd name="connsiteX2164" fmla="*/ 589590 w 2136330"/>
              <a:gd name="connsiteY2164" fmla="*/ 1064338 h 1637221"/>
              <a:gd name="connsiteX2165" fmla="*/ 596810 w 2136330"/>
              <a:gd name="connsiteY2165" fmla="*/ 1056019 h 1637221"/>
              <a:gd name="connsiteX2166" fmla="*/ 501007 w 2136330"/>
              <a:gd name="connsiteY2166" fmla="*/ 1046275 h 1637221"/>
              <a:gd name="connsiteX2167" fmla="*/ 501196 w 2136330"/>
              <a:gd name="connsiteY2167" fmla="*/ 1046438 h 1637221"/>
              <a:gd name="connsiteX2168" fmla="*/ 505283 w 2136330"/>
              <a:gd name="connsiteY2168" fmla="*/ 1049985 h 1637221"/>
              <a:gd name="connsiteX2169" fmla="*/ 585560 w 2136330"/>
              <a:gd name="connsiteY2169" fmla="*/ 1046256 h 1637221"/>
              <a:gd name="connsiteX2170" fmla="*/ 578340 w 2136330"/>
              <a:gd name="connsiteY2170" fmla="*/ 1054575 h 1637221"/>
              <a:gd name="connsiteX2171" fmla="*/ 585560 w 2136330"/>
              <a:gd name="connsiteY2171" fmla="*/ 1046256 h 1637221"/>
              <a:gd name="connsiteX2172" fmla="*/ 549323 w 2136330"/>
              <a:gd name="connsiteY2172" fmla="*/ 1043979 h 1637221"/>
              <a:gd name="connsiteX2173" fmla="*/ 560222 w 2136330"/>
              <a:gd name="connsiteY2173" fmla="*/ 1053437 h 1637221"/>
              <a:gd name="connsiteX2174" fmla="*/ 552769 w 2136330"/>
              <a:gd name="connsiteY2174" fmla="*/ 1062025 h 1637221"/>
              <a:gd name="connsiteX2175" fmla="*/ 242421 w 2136330"/>
              <a:gd name="connsiteY2175" fmla="*/ 1042526 h 1637221"/>
              <a:gd name="connsiteX2176" fmla="*/ 242421 w 2136330"/>
              <a:gd name="connsiteY2176" fmla="*/ 1042526 h 1637221"/>
              <a:gd name="connsiteX2177" fmla="*/ 215383 w 2136330"/>
              <a:gd name="connsiteY2177" fmla="*/ 1042079 h 1637221"/>
              <a:gd name="connsiteX2178" fmla="*/ 217083 w 2136330"/>
              <a:gd name="connsiteY2178" fmla="*/ 1049708 h 1637221"/>
              <a:gd name="connsiteX2179" fmla="*/ 215383 w 2136330"/>
              <a:gd name="connsiteY2179" fmla="*/ 1042079 h 1637221"/>
              <a:gd name="connsiteX2180" fmla="*/ 224303 w 2136330"/>
              <a:gd name="connsiteY2180" fmla="*/ 1041388 h 1637221"/>
              <a:gd name="connsiteX2181" fmla="*/ 235201 w 2136330"/>
              <a:gd name="connsiteY2181" fmla="*/ 1050846 h 1637221"/>
              <a:gd name="connsiteX2182" fmla="*/ 227981 w 2136330"/>
              <a:gd name="connsiteY2182" fmla="*/ 1059165 h 1637221"/>
              <a:gd name="connsiteX2183" fmla="*/ 217083 w 2136330"/>
              <a:gd name="connsiteY2183" fmla="*/ 1049708 h 1637221"/>
              <a:gd name="connsiteX2184" fmla="*/ 409509 w 2136330"/>
              <a:gd name="connsiteY2184" fmla="*/ 1040267 h 1637221"/>
              <a:gd name="connsiteX2185" fmla="*/ 414107 w 2136330"/>
              <a:gd name="connsiteY2185" fmla="*/ 1044257 h 1637221"/>
              <a:gd name="connsiteX2186" fmla="*/ 409509 w 2136330"/>
              <a:gd name="connsiteY2186" fmla="*/ 1040267 h 1637221"/>
              <a:gd name="connsiteX2187" fmla="*/ 2017301 w 2136330"/>
              <a:gd name="connsiteY2187" fmla="*/ 1039137 h 1637221"/>
              <a:gd name="connsiteX2188" fmla="*/ 2010081 w 2136330"/>
              <a:gd name="connsiteY2188" fmla="*/ 1047457 h 1637221"/>
              <a:gd name="connsiteX2189" fmla="*/ 2017301 w 2136330"/>
              <a:gd name="connsiteY2189" fmla="*/ 1039137 h 1637221"/>
              <a:gd name="connsiteX2190" fmla="*/ 1593533 w 2136330"/>
              <a:gd name="connsiteY2190" fmla="*/ 1038833 h 1637221"/>
              <a:gd name="connsiteX2191" fmla="*/ 1586313 w 2136330"/>
              <a:gd name="connsiteY2191" fmla="*/ 1047152 h 1637221"/>
              <a:gd name="connsiteX2192" fmla="*/ 1593533 w 2136330"/>
              <a:gd name="connsiteY2192" fmla="*/ 1038833 h 1637221"/>
              <a:gd name="connsiteX2193" fmla="*/ 641993 w 2136330"/>
              <a:gd name="connsiteY2193" fmla="*/ 1038698 h 1637221"/>
              <a:gd name="connsiteX2194" fmla="*/ 640499 w 2136330"/>
              <a:gd name="connsiteY2194" fmla="*/ 1049707 h 1637221"/>
              <a:gd name="connsiteX2195" fmla="*/ 638251 w 2136330"/>
              <a:gd name="connsiteY2195" fmla="*/ 1055049 h 1637221"/>
              <a:gd name="connsiteX2196" fmla="*/ 639868 w 2136330"/>
              <a:gd name="connsiteY2196" fmla="*/ 1058441 h 1637221"/>
              <a:gd name="connsiteX2197" fmla="*/ 639631 w 2136330"/>
              <a:gd name="connsiteY2197" fmla="*/ 1061716 h 1637221"/>
              <a:gd name="connsiteX2198" fmla="*/ 644177 w 2136330"/>
              <a:gd name="connsiteY2198" fmla="*/ 1067485 h 1637221"/>
              <a:gd name="connsiteX2199" fmla="*/ 639868 w 2136330"/>
              <a:gd name="connsiteY2199" fmla="*/ 1058441 h 1637221"/>
              <a:gd name="connsiteX2200" fmla="*/ 640499 w 2136330"/>
              <a:gd name="connsiteY2200" fmla="*/ 1049707 h 1637221"/>
              <a:gd name="connsiteX2201" fmla="*/ 647719 w 2136330"/>
              <a:gd name="connsiteY2201" fmla="*/ 1041388 h 1637221"/>
              <a:gd name="connsiteX2202" fmla="*/ 641993 w 2136330"/>
              <a:gd name="connsiteY2202" fmla="*/ 1038698 h 1637221"/>
              <a:gd name="connsiteX2203" fmla="*/ 1999183 w 2136330"/>
              <a:gd name="connsiteY2203" fmla="*/ 1037999 h 1637221"/>
              <a:gd name="connsiteX2204" fmla="*/ 2010081 w 2136330"/>
              <a:gd name="connsiteY2204" fmla="*/ 1047457 h 1637221"/>
              <a:gd name="connsiteX2205" fmla="*/ 2002861 w 2136330"/>
              <a:gd name="connsiteY2205" fmla="*/ 1055776 h 1637221"/>
              <a:gd name="connsiteX2206" fmla="*/ 1999183 w 2136330"/>
              <a:gd name="connsiteY2206" fmla="*/ 1037999 h 1637221"/>
              <a:gd name="connsiteX2207" fmla="*/ 1286863 w 2136330"/>
              <a:gd name="connsiteY2207" fmla="*/ 1037112 h 1637221"/>
              <a:gd name="connsiteX2208" fmla="*/ 1279410 w 2136330"/>
              <a:gd name="connsiteY2208" fmla="*/ 1045700 h 1637221"/>
              <a:gd name="connsiteX2209" fmla="*/ 1286863 w 2136330"/>
              <a:gd name="connsiteY2209" fmla="*/ 1037112 h 1637221"/>
              <a:gd name="connsiteX2210" fmla="*/ 845095 w 2136330"/>
              <a:gd name="connsiteY2210" fmla="*/ 1036242 h 1637221"/>
              <a:gd name="connsiteX2211" fmla="*/ 837875 w 2136330"/>
              <a:gd name="connsiteY2211" fmla="*/ 1044561 h 1637221"/>
              <a:gd name="connsiteX2212" fmla="*/ 845095 w 2136330"/>
              <a:gd name="connsiteY2212" fmla="*/ 1036242 h 1637221"/>
              <a:gd name="connsiteX2213" fmla="*/ 855993 w 2136330"/>
              <a:gd name="connsiteY2213" fmla="*/ 1045700 h 1637221"/>
              <a:gd name="connsiteX2214" fmla="*/ 855993 w 2136330"/>
              <a:gd name="connsiteY2214" fmla="*/ 1045700 h 1637221"/>
              <a:gd name="connsiteX2215" fmla="*/ 863213 w 2136330"/>
              <a:gd name="connsiteY2215" fmla="*/ 1037380 h 1637221"/>
              <a:gd name="connsiteX2216" fmla="*/ 874111 w 2136330"/>
              <a:gd name="connsiteY2216" fmla="*/ 1046838 h 1637221"/>
              <a:gd name="connsiteX2217" fmla="*/ 881564 w 2136330"/>
              <a:gd name="connsiteY2217" fmla="*/ 1038250 h 1637221"/>
              <a:gd name="connsiteX2218" fmla="*/ 874111 w 2136330"/>
              <a:gd name="connsiteY2218" fmla="*/ 1046838 h 1637221"/>
              <a:gd name="connsiteX2219" fmla="*/ 863213 w 2136330"/>
              <a:gd name="connsiteY2219" fmla="*/ 1037380 h 1637221"/>
              <a:gd name="connsiteX2220" fmla="*/ 855993 w 2136330"/>
              <a:gd name="connsiteY2220" fmla="*/ 1045700 h 1637221"/>
              <a:gd name="connsiteX2221" fmla="*/ 845095 w 2136330"/>
              <a:gd name="connsiteY2221" fmla="*/ 1036242 h 1637221"/>
              <a:gd name="connsiteX2222" fmla="*/ 471668 w 2136330"/>
              <a:gd name="connsiteY2222" fmla="*/ 1035399 h 1637221"/>
              <a:gd name="connsiteX2223" fmla="*/ 476266 w 2136330"/>
              <a:gd name="connsiteY2223" fmla="*/ 1039389 h 1637221"/>
              <a:gd name="connsiteX2224" fmla="*/ 468813 w 2136330"/>
              <a:gd name="connsiteY2224" fmla="*/ 1047977 h 1637221"/>
              <a:gd name="connsiteX2225" fmla="*/ 476266 w 2136330"/>
              <a:gd name="connsiteY2225" fmla="*/ 1039389 h 1637221"/>
              <a:gd name="connsiteX2226" fmla="*/ 471668 w 2136330"/>
              <a:gd name="connsiteY2226" fmla="*/ 1035399 h 1637221"/>
              <a:gd name="connsiteX2227" fmla="*/ 403209 w 2136330"/>
              <a:gd name="connsiteY2227" fmla="*/ 1034799 h 1637221"/>
              <a:gd name="connsiteX2228" fmla="*/ 414107 w 2136330"/>
              <a:gd name="connsiteY2228" fmla="*/ 1044257 h 1637221"/>
              <a:gd name="connsiteX2229" fmla="*/ 403209 w 2136330"/>
              <a:gd name="connsiteY2229" fmla="*/ 1034799 h 1637221"/>
              <a:gd name="connsiteX2230" fmla="*/ 366388 w 2136330"/>
              <a:gd name="connsiteY2230" fmla="*/ 1032485 h 1637221"/>
              <a:gd name="connsiteX2231" fmla="*/ 360174 w 2136330"/>
              <a:gd name="connsiteY2231" fmla="*/ 1039645 h 1637221"/>
              <a:gd name="connsiteX2232" fmla="*/ 359168 w 2136330"/>
              <a:gd name="connsiteY2232" fmla="*/ 1040805 h 1637221"/>
              <a:gd name="connsiteX2233" fmla="*/ 501604 w 2136330"/>
              <a:gd name="connsiteY2233" fmla="*/ 1032208 h 1637221"/>
              <a:gd name="connsiteX2234" fmla="*/ 494384 w 2136330"/>
              <a:gd name="connsiteY2234" fmla="*/ 1040527 h 1637221"/>
              <a:gd name="connsiteX2235" fmla="*/ 501604 w 2136330"/>
              <a:gd name="connsiteY2235" fmla="*/ 1032208 h 1637221"/>
              <a:gd name="connsiteX2236" fmla="*/ 501604 w 2136330"/>
              <a:gd name="connsiteY2236" fmla="*/ 1032208 h 1637221"/>
              <a:gd name="connsiteX2237" fmla="*/ 501604 w 2136330"/>
              <a:gd name="connsiteY2237" fmla="*/ 1032208 h 1637221"/>
              <a:gd name="connsiteX2238" fmla="*/ 506134 w 2136330"/>
              <a:gd name="connsiteY2238" fmla="*/ 1036138 h 1637221"/>
              <a:gd name="connsiteX2239" fmla="*/ 505691 w 2136330"/>
              <a:gd name="connsiteY2239" fmla="*/ 1035755 h 1637221"/>
              <a:gd name="connsiteX2240" fmla="*/ 501604 w 2136330"/>
              <a:gd name="connsiteY2240" fmla="*/ 1032208 h 1637221"/>
              <a:gd name="connsiteX2241" fmla="*/ 1619455 w 2136330"/>
              <a:gd name="connsiteY2241" fmla="*/ 1031688 h 1637221"/>
              <a:gd name="connsiteX2242" fmla="*/ 1612002 w 2136330"/>
              <a:gd name="connsiteY2242" fmla="*/ 1040276 h 1637221"/>
              <a:gd name="connsiteX2243" fmla="*/ 1622901 w 2136330"/>
              <a:gd name="connsiteY2243" fmla="*/ 1049734 h 1637221"/>
              <a:gd name="connsiteX2244" fmla="*/ 1630354 w 2136330"/>
              <a:gd name="connsiteY2244" fmla="*/ 1041146 h 1637221"/>
              <a:gd name="connsiteX2245" fmla="*/ 213053 w 2136330"/>
              <a:gd name="connsiteY2245" fmla="*/ 1031625 h 1637221"/>
              <a:gd name="connsiteX2246" fmla="*/ 205833 w 2136330"/>
              <a:gd name="connsiteY2246" fmla="*/ 1039945 h 1637221"/>
              <a:gd name="connsiteX2247" fmla="*/ 194935 w 2136330"/>
              <a:gd name="connsiteY2247" fmla="*/ 1030487 h 1637221"/>
              <a:gd name="connsiteX2248" fmla="*/ 191208 w 2136330"/>
              <a:gd name="connsiteY2248" fmla="*/ 1034781 h 1637221"/>
              <a:gd name="connsiteX2249" fmla="*/ 187482 w 2136330"/>
              <a:gd name="connsiteY2249" fmla="*/ 1039075 h 1637221"/>
              <a:gd name="connsiteX2250" fmla="*/ 194935 w 2136330"/>
              <a:gd name="connsiteY2250" fmla="*/ 1030487 h 1637221"/>
              <a:gd name="connsiteX2251" fmla="*/ 205833 w 2136330"/>
              <a:gd name="connsiteY2251" fmla="*/ 1039945 h 1637221"/>
              <a:gd name="connsiteX2252" fmla="*/ 198380 w 2136330"/>
              <a:gd name="connsiteY2252" fmla="*/ 1048533 h 1637221"/>
              <a:gd name="connsiteX2253" fmla="*/ 187482 w 2136330"/>
              <a:gd name="connsiteY2253" fmla="*/ 1039075 h 1637221"/>
              <a:gd name="connsiteX2254" fmla="*/ 188413 w 2136330"/>
              <a:gd name="connsiteY2254" fmla="*/ 1038001 h 1637221"/>
              <a:gd name="connsiteX2255" fmla="*/ 191208 w 2136330"/>
              <a:gd name="connsiteY2255" fmla="*/ 1034781 h 1637221"/>
              <a:gd name="connsiteX2256" fmla="*/ 194003 w 2136330"/>
              <a:gd name="connsiteY2256" fmla="*/ 1031560 h 1637221"/>
              <a:gd name="connsiteX2257" fmla="*/ 194935 w 2136330"/>
              <a:gd name="connsiteY2257" fmla="*/ 1030487 h 1637221"/>
              <a:gd name="connsiteX2258" fmla="*/ 194935 w 2136330"/>
              <a:gd name="connsiteY2258" fmla="*/ 1030487 h 1637221"/>
              <a:gd name="connsiteX2259" fmla="*/ 194935 w 2136330"/>
              <a:gd name="connsiteY2259" fmla="*/ 1030487 h 1637221"/>
              <a:gd name="connsiteX2260" fmla="*/ 176583 w 2136330"/>
              <a:gd name="connsiteY2260" fmla="*/ 1029617 h 1637221"/>
              <a:gd name="connsiteX2261" fmla="*/ 169363 w 2136330"/>
              <a:gd name="connsiteY2261" fmla="*/ 1037936 h 1637221"/>
              <a:gd name="connsiteX2262" fmla="*/ 208455 w 2136330"/>
              <a:gd name="connsiteY2262" fmla="*/ 1027635 h 1637221"/>
              <a:gd name="connsiteX2263" fmla="*/ 213053 w 2136330"/>
              <a:gd name="connsiteY2263" fmla="*/ 1031625 h 1637221"/>
              <a:gd name="connsiteX2264" fmla="*/ 208455 w 2136330"/>
              <a:gd name="connsiteY2264" fmla="*/ 1027635 h 1637221"/>
              <a:gd name="connsiteX2265" fmla="*/ 257094 w 2136330"/>
              <a:gd name="connsiteY2265" fmla="*/ 1025619 h 1637221"/>
              <a:gd name="connsiteX2266" fmla="*/ 249641 w 2136330"/>
              <a:gd name="connsiteY2266" fmla="*/ 1034207 h 1637221"/>
              <a:gd name="connsiteX2267" fmla="*/ 260539 w 2136330"/>
              <a:gd name="connsiteY2267" fmla="*/ 1043665 h 1637221"/>
              <a:gd name="connsiteX2268" fmla="*/ 797609 w 2136330"/>
              <a:gd name="connsiteY2268" fmla="*/ 1024202 h 1637221"/>
              <a:gd name="connsiteX2269" fmla="*/ 790156 w 2136330"/>
              <a:gd name="connsiteY2269" fmla="*/ 1032790 h 1637221"/>
              <a:gd name="connsiteX2270" fmla="*/ 797609 w 2136330"/>
              <a:gd name="connsiteY2270" fmla="*/ 1024202 h 1637221"/>
              <a:gd name="connsiteX2271" fmla="*/ 790156 w 2136330"/>
              <a:gd name="connsiteY2271" fmla="*/ 1032790 h 1637221"/>
              <a:gd name="connsiteX2272" fmla="*/ 808507 w 2136330"/>
              <a:gd name="connsiteY2272" fmla="*/ 1033660 h 1637221"/>
              <a:gd name="connsiteX2273" fmla="*/ 373608 w 2136330"/>
              <a:gd name="connsiteY2273" fmla="*/ 1024166 h 1637221"/>
              <a:gd name="connsiteX2274" fmla="*/ 377637 w 2136330"/>
              <a:gd name="connsiteY2274" fmla="*/ 1042248 h 1637221"/>
              <a:gd name="connsiteX2275" fmla="*/ 384857 w 2136330"/>
              <a:gd name="connsiteY2275" fmla="*/ 1033929 h 1637221"/>
              <a:gd name="connsiteX2276" fmla="*/ 508824 w 2136330"/>
              <a:gd name="connsiteY2276" fmla="*/ 1023888 h 1637221"/>
              <a:gd name="connsiteX2277" fmla="*/ 501604 w 2136330"/>
              <a:gd name="connsiteY2277" fmla="*/ 1032208 h 1637221"/>
              <a:gd name="connsiteX2278" fmla="*/ 494384 w 2136330"/>
              <a:gd name="connsiteY2278" fmla="*/ 1040527 h 1637221"/>
              <a:gd name="connsiteX2279" fmla="*/ 501007 w 2136330"/>
              <a:gd name="connsiteY2279" fmla="*/ 1046275 h 1637221"/>
              <a:gd name="connsiteX2280" fmla="*/ 500685 w 2136330"/>
              <a:gd name="connsiteY2280" fmla="*/ 1045995 h 1637221"/>
              <a:gd name="connsiteX2281" fmla="*/ 505283 w 2136330"/>
              <a:gd name="connsiteY2281" fmla="*/ 1049985 h 1637221"/>
              <a:gd name="connsiteX2282" fmla="*/ 512503 w 2136330"/>
              <a:gd name="connsiteY2282" fmla="*/ 1041666 h 1637221"/>
              <a:gd name="connsiteX2283" fmla="*/ 506134 w 2136330"/>
              <a:gd name="connsiteY2283" fmla="*/ 1036138 h 1637221"/>
              <a:gd name="connsiteX2284" fmla="*/ 506202 w 2136330"/>
              <a:gd name="connsiteY2284" fmla="*/ 1036198 h 1637221"/>
              <a:gd name="connsiteX2285" fmla="*/ 501604 w 2136330"/>
              <a:gd name="connsiteY2285" fmla="*/ 1032208 h 1637221"/>
              <a:gd name="connsiteX2286" fmla="*/ 508824 w 2136330"/>
              <a:gd name="connsiteY2286" fmla="*/ 1023888 h 1637221"/>
              <a:gd name="connsiteX2287" fmla="*/ 355489 w 2136330"/>
              <a:gd name="connsiteY2287" fmla="*/ 1023028 h 1637221"/>
              <a:gd name="connsiteX2288" fmla="*/ 366388 w 2136330"/>
              <a:gd name="connsiteY2288" fmla="*/ 1032485 h 1637221"/>
              <a:gd name="connsiteX2289" fmla="*/ 359168 w 2136330"/>
              <a:gd name="connsiteY2289" fmla="*/ 1040805 h 1637221"/>
              <a:gd name="connsiteX2290" fmla="*/ 348269 w 2136330"/>
              <a:gd name="connsiteY2290" fmla="*/ 1031347 h 1637221"/>
              <a:gd name="connsiteX2291" fmla="*/ 349172 w 2136330"/>
              <a:gd name="connsiteY2291" fmla="*/ 1030307 h 1637221"/>
              <a:gd name="connsiteX2292" fmla="*/ 354246 w 2136330"/>
              <a:gd name="connsiteY2292" fmla="*/ 1024460 h 1637221"/>
              <a:gd name="connsiteX2293" fmla="*/ 354587 w 2136330"/>
              <a:gd name="connsiteY2293" fmla="*/ 1024068 h 1637221"/>
              <a:gd name="connsiteX2294" fmla="*/ 355489 w 2136330"/>
              <a:gd name="connsiteY2294" fmla="*/ 1023028 h 1637221"/>
              <a:gd name="connsiteX2295" fmla="*/ 355489 w 2136330"/>
              <a:gd name="connsiteY2295" fmla="*/ 1023028 h 1637221"/>
              <a:gd name="connsiteX2296" fmla="*/ 359944 w 2136330"/>
              <a:gd name="connsiteY2296" fmla="*/ 1026893 h 1637221"/>
              <a:gd name="connsiteX2297" fmla="*/ 359576 w 2136330"/>
              <a:gd name="connsiteY2297" fmla="*/ 1026574 h 1637221"/>
              <a:gd name="connsiteX2298" fmla="*/ 355489 w 2136330"/>
              <a:gd name="connsiteY2298" fmla="*/ 1023028 h 1637221"/>
              <a:gd name="connsiteX2299" fmla="*/ 355489 w 2136330"/>
              <a:gd name="connsiteY2299" fmla="*/ 1023028 h 1637221"/>
              <a:gd name="connsiteX2300" fmla="*/ 354246 w 2136330"/>
              <a:gd name="connsiteY2300" fmla="*/ 1024460 h 1637221"/>
              <a:gd name="connsiteX2301" fmla="*/ 348269 w 2136330"/>
              <a:gd name="connsiteY2301" fmla="*/ 1031347 h 1637221"/>
              <a:gd name="connsiteX2302" fmla="*/ 359168 w 2136330"/>
              <a:gd name="connsiteY2302" fmla="*/ 1040805 h 1637221"/>
              <a:gd name="connsiteX2303" fmla="*/ 360070 w 2136330"/>
              <a:gd name="connsiteY2303" fmla="*/ 1039765 h 1637221"/>
              <a:gd name="connsiteX2304" fmla="*/ 360174 w 2136330"/>
              <a:gd name="connsiteY2304" fmla="*/ 1039645 h 1637221"/>
              <a:gd name="connsiteX2305" fmla="*/ 362778 w 2136330"/>
              <a:gd name="connsiteY2305" fmla="*/ 1036645 h 1637221"/>
              <a:gd name="connsiteX2306" fmla="*/ 366388 w 2136330"/>
              <a:gd name="connsiteY2306" fmla="*/ 1032485 h 1637221"/>
              <a:gd name="connsiteX2307" fmla="*/ 365025 w 2136330"/>
              <a:gd name="connsiteY2307" fmla="*/ 1031303 h 1637221"/>
              <a:gd name="connsiteX2308" fmla="*/ 359944 w 2136330"/>
              <a:gd name="connsiteY2308" fmla="*/ 1026893 h 1637221"/>
              <a:gd name="connsiteX2309" fmla="*/ 360087 w 2136330"/>
              <a:gd name="connsiteY2309" fmla="*/ 1027018 h 1637221"/>
              <a:gd name="connsiteX2310" fmla="*/ 355489 w 2136330"/>
              <a:gd name="connsiteY2310" fmla="*/ 1023028 h 1637221"/>
              <a:gd name="connsiteX2311" fmla="*/ 165685 w 2136330"/>
              <a:gd name="connsiteY2311" fmla="*/ 1020159 h 1637221"/>
              <a:gd name="connsiteX2312" fmla="*/ 169363 w 2136330"/>
              <a:gd name="connsiteY2312" fmla="*/ 1037936 h 1637221"/>
              <a:gd name="connsiteX2313" fmla="*/ 158465 w 2136330"/>
              <a:gd name="connsiteY2313" fmla="*/ 1028478 h 1637221"/>
              <a:gd name="connsiteX2314" fmla="*/ 1265066 w 2136330"/>
              <a:gd name="connsiteY2314" fmla="*/ 1018196 h 1637221"/>
              <a:gd name="connsiteX2315" fmla="*/ 1275965 w 2136330"/>
              <a:gd name="connsiteY2315" fmla="*/ 1027654 h 1637221"/>
              <a:gd name="connsiteX2316" fmla="*/ 1265066 w 2136330"/>
              <a:gd name="connsiteY2316" fmla="*/ 1018196 h 1637221"/>
              <a:gd name="connsiteX2317" fmla="*/ 399530 w 2136330"/>
              <a:gd name="connsiteY2317" fmla="*/ 1017021 h 1637221"/>
              <a:gd name="connsiteX2318" fmla="*/ 410429 w 2136330"/>
              <a:gd name="connsiteY2318" fmla="*/ 1026479 h 1637221"/>
              <a:gd name="connsiteX2319" fmla="*/ 403209 w 2136330"/>
              <a:gd name="connsiteY2319" fmla="*/ 1034799 h 1637221"/>
              <a:gd name="connsiteX2320" fmla="*/ 395756 w 2136330"/>
              <a:gd name="connsiteY2320" fmla="*/ 1043387 h 1637221"/>
              <a:gd name="connsiteX2321" fmla="*/ 406654 w 2136330"/>
              <a:gd name="connsiteY2321" fmla="*/ 1052845 h 1637221"/>
              <a:gd name="connsiteX2322" fmla="*/ 414107 w 2136330"/>
              <a:gd name="connsiteY2322" fmla="*/ 1044257 h 1637221"/>
              <a:gd name="connsiteX2323" fmla="*/ 421327 w 2136330"/>
              <a:gd name="connsiteY2323" fmla="*/ 1035937 h 1637221"/>
              <a:gd name="connsiteX2324" fmla="*/ 432225 w 2136330"/>
              <a:gd name="connsiteY2324" fmla="*/ 1045395 h 1637221"/>
              <a:gd name="connsiteX2325" fmla="*/ 443475 w 2136330"/>
              <a:gd name="connsiteY2325" fmla="*/ 1055158 h 1637221"/>
              <a:gd name="connsiteX2326" fmla="*/ 450695 w 2136330"/>
              <a:gd name="connsiteY2326" fmla="*/ 1046839 h 1637221"/>
              <a:gd name="connsiteX2327" fmla="*/ 461593 w 2136330"/>
              <a:gd name="connsiteY2327" fmla="*/ 1056296 h 1637221"/>
              <a:gd name="connsiteX2328" fmla="*/ 450695 w 2136330"/>
              <a:gd name="connsiteY2328" fmla="*/ 1046839 h 1637221"/>
              <a:gd name="connsiteX2329" fmla="*/ 457915 w 2136330"/>
              <a:gd name="connsiteY2329" fmla="*/ 1038519 h 1637221"/>
              <a:gd name="connsiteX2330" fmla="*/ 454118 w 2136330"/>
              <a:gd name="connsiteY2330" fmla="*/ 1020168 h 1637221"/>
              <a:gd name="connsiteX2331" fmla="*/ 446665 w 2136330"/>
              <a:gd name="connsiteY2331" fmla="*/ 1028756 h 1637221"/>
              <a:gd name="connsiteX2332" fmla="*/ 450695 w 2136330"/>
              <a:gd name="connsiteY2332" fmla="*/ 1046839 h 1637221"/>
              <a:gd name="connsiteX2333" fmla="*/ 439445 w 2136330"/>
              <a:gd name="connsiteY2333" fmla="*/ 1037076 h 1637221"/>
              <a:gd name="connsiteX2334" fmla="*/ 435767 w 2136330"/>
              <a:gd name="connsiteY2334" fmla="*/ 1019298 h 1637221"/>
              <a:gd name="connsiteX2335" fmla="*/ 428547 w 2136330"/>
              <a:gd name="connsiteY2335" fmla="*/ 1027618 h 1637221"/>
              <a:gd name="connsiteX2336" fmla="*/ 421327 w 2136330"/>
              <a:gd name="connsiteY2336" fmla="*/ 1035937 h 1637221"/>
              <a:gd name="connsiteX2337" fmla="*/ 410429 w 2136330"/>
              <a:gd name="connsiteY2337" fmla="*/ 1026479 h 1637221"/>
              <a:gd name="connsiteX2338" fmla="*/ 417649 w 2136330"/>
              <a:gd name="connsiteY2338" fmla="*/ 1018160 h 1637221"/>
              <a:gd name="connsiteX2339" fmla="*/ 410429 w 2136330"/>
              <a:gd name="connsiteY2339" fmla="*/ 1026479 h 1637221"/>
              <a:gd name="connsiteX2340" fmla="*/ 237141 w 2136330"/>
              <a:gd name="connsiteY2340" fmla="*/ 1017007 h 1637221"/>
              <a:gd name="connsiteX2341" fmla="*/ 238743 w 2136330"/>
              <a:gd name="connsiteY2341" fmla="*/ 1024749 h 1637221"/>
              <a:gd name="connsiteX2342" fmla="*/ 237141 w 2136330"/>
              <a:gd name="connsiteY2342" fmla="*/ 1017007 h 1637221"/>
              <a:gd name="connsiteX2343" fmla="*/ 1940798 w 2136330"/>
              <a:gd name="connsiteY2343" fmla="*/ 1016501 h 1637221"/>
              <a:gd name="connsiteX2344" fmla="*/ 1944885 w 2136330"/>
              <a:gd name="connsiteY2344" fmla="*/ 1020048 h 1637221"/>
              <a:gd name="connsiteX2345" fmla="*/ 1945093 w 2136330"/>
              <a:gd name="connsiteY2345" fmla="*/ 1020229 h 1637221"/>
              <a:gd name="connsiteX2346" fmla="*/ 1948018 w 2136330"/>
              <a:gd name="connsiteY2346" fmla="*/ 1008182 h 1637221"/>
              <a:gd name="connsiteX2347" fmla="*/ 1940798 w 2136330"/>
              <a:gd name="connsiteY2347" fmla="*/ 1016501 h 1637221"/>
              <a:gd name="connsiteX2348" fmla="*/ 672537 w 2136330"/>
              <a:gd name="connsiteY2348" fmla="*/ 1004114 h 1637221"/>
              <a:gd name="connsiteX2349" fmla="*/ 676832 w 2136330"/>
              <a:gd name="connsiteY2349" fmla="*/ 1007841 h 1637221"/>
              <a:gd name="connsiteX2350" fmla="*/ 672745 w 2136330"/>
              <a:gd name="connsiteY2350" fmla="*/ 1004295 h 1637221"/>
              <a:gd name="connsiteX2351" fmla="*/ 738991 w 2136330"/>
              <a:gd name="connsiteY2351" fmla="*/ 1002973 h 1637221"/>
              <a:gd name="connsiteX2352" fmla="*/ 731771 w 2136330"/>
              <a:gd name="connsiteY2352" fmla="*/ 1011293 h 1637221"/>
              <a:gd name="connsiteX2353" fmla="*/ 738991 w 2136330"/>
              <a:gd name="connsiteY2353" fmla="*/ 1002973 h 1637221"/>
              <a:gd name="connsiteX2354" fmla="*/ 664691 w 2136330"/>
              <a:gd name="connsiteY2354" fmla="*/ 999816 h 1637221"/>
              <a:gd name="connsiteX2355" fmla="*/ 659616 w 2136330"/>
              <a:gd name="connsiteY2355" fmla="*/ 1005663 h 1637221"/>
              <a:gd name="connsiteX2356" fmla="*/ 658714 w 2136330"/>
              <a:gd name="connsiteY2356" fmla="*/ 1006703 h 1637221"/>
              <a:gd name="connsiteX2357" fmla="*/ 665934 w 2136330"/>
              <a:gd name="connsiteY2357" fmla="*/ 998383 h 1637221"/>
              <a:gd name="connsiteX2358" fmla="*/ 665031 w 2136330"/>
              <a:gd name="connsiteY2358" fmla="*/ 999423 h 1637221"/>
              <a:gd name="connsiteX2359" fmla="*/ 664691 w 2136330"/>
              <a:gd name="connsiteY2359" fmla="*/ 999816 h 1637221"/>
              <a:gd name="connsiteX2360" fmla="*/ 377382 w 2136330"/>
              <a:gd name="connsiteY2360" fmla="*/ 997801 h 1637221"/>
              <a:gd name="connsiteX2361" fmla="*/ 370162 w 2136330"/>
              <a:gd name="connsiteY2361" fmla="*/ 1006120 h 1637221"/>
              <a:gd name="connsiteX2362" fmla="*/ 899779 w 2136330"/>
              <a:gd name="connsiteY2362" fmla="*/ 995246 h 1637221"/>
              <a:gd name="connsiteX2363" fmla="*/ 892326 w 2136330"/>
              <a:gd name="connsiteY2363" fmla="*/ 1003834 h 1637221"/>
              <a:gd name="connsiteX2364" fmla="*/ 899779 w 2136330"/>
              <a:gd name="connsiteY2364" fmla="*/ 995246 h 1637221"/>
              <a:gd name="connsiteX2365" fmla="*/ 187578 w 2136330"/>
              <a:gd name="connsiteY2365" fmla="*/ 994932 h 1637221"/>
              <a:gd name="connsiteX2366" fmla="*/ 180358 w 2136330"/>
              <a:gd name="connsiteY2366" fmla="*/ 1003251 h 1637221"/>
              <a:gd name="connsiteX2367" fmla="*/ 191256 w 2136330"/>
              <a:gd name="connsiteY2367" fmla="*/ 1012709 h 1637221"/>
              <a:gd name="connsiteX2368" fmla="*/ 198476 w 2136330"/>
              <a:gd name="connsiteY2368" fmla="*/ 1004390 h 1637221"/>
              <a:gd name="connsiteX2369" fmla="*/ 399111 w 2136330"/>
              <a:gd name="connsiteY2369" fmla="*/ 994779 h 1637221"/>
              <a:gd name="connsiteX2370" fmla="*/ 396403 w 2136330"/>
              <a:gd name="connsiteY2370" fmla="*/ 997899 h 1637221"/>
              <a:gd name="connsiteX2371" fmla="*/ 395501 w 2136330"/>
              <a:gd name="connsiteY2371" fmla="*/ 998939 h 1637221"/>
              <a:gd name="connsiteX2372" fmla="*/ 402721 w 2136330"/>
              <a:gd name="connsiteY2372" fmla="*/ 990619 h 1637221"/>
              <a:gd name="connsiteX2373" fmla="*/ 401818 w 2136330"/>
              <a:gd name="connsiteY2373" fmla="*/ 991659 h 1637221"/>
              <a:gd name="connsiteX2374" fmla="*/ 399111 w 2136330"/>
              <a:gd name="connsiteY2374" fmla="*/ 994779 h 1637221"/>
              <a:gd name="connsiteX2375" fmla="*/ 402721 w 2136330"/>
              <a:gd name="connsiteY2375" fmla="*/ 990619 h 1637221"/>
              <a:gd name="connsiteX2376" fmla="*/ 395501 w 2136330"/>
              <a:gd name="connsiteY2376" fmla="*/ 998939 h 1637221"/>
              <a:gd name="connsiteX2377" fmla="*/ 406750 w 2136330"/>
              <a:gd name="connsiteY2377" fmla="*/ 1008702 h 1637221"/>
              <a:gd name="connsiteX2378" fmla="*/ 413970 w 2136330"/>
              <a:gd name="connsiteY2378" fmla="*/ 1000382 h 1637221"/>
              <a:gd name="connsiteX2379" fmla="*/ 1907752 w 2136330"/>
              <a:gd name="connsiteY2379" fmla="*/ 987823 h 1637221"/>
              <a:gd name="connsiteX2380" fmla="*/ 1900299 w 2136330"/>
              <a:gd name="connsiteY2380" fmla="*/ 996411 h 1637221"/>
              <a:gd name="connsiteX2381" fmla="*/ 1907752 w 2136330"/>
              <a:gd name="connsiteY2381" fmla="*/ 987823 h 1637221"/>
              <a:gd name="connsiteX2382" fmla="*/ 1900299 w 2136330"/>
              <a:gd name="connsiteY2382" fmla="*/ 996411 h 1637221"/>
              <a:gd name="connsiteX2383" fmla="*/ 1911197 w 2136330"/>
              <a:gd name="connsiteY2383" fmla="*/ 1005869 h 1637221"/>
              <a:gd name="connsiteX2384" fmla="*/ 1870931 w 2136330"/>
              <a:gd name="connsiteY2384" fmla="*/ 985509 h 1637221"/>
              <a:gd name="connsiteX2385" fmla="*/ 1863711 w 2136330"/>
              <a:gd name="connsiteY2385" fmla="*/ 993829 h 1637221"/>
              <a:gd name="connsiteX2386" fmla="*/ 1866691 w 2136330"/>
              <a:gd name="connsiteY2386" fmla="*/ 981830 h 1637221"/>
              <a:gd name="connsiteX2387" fmla="*/ 1866844 w 2136330"/>
              <a:gd name="connsiteY2387" fmla="*/ 981963 h 1637221"/>
              <a:gd name="connsiteX2388" fmla="*/ 1870931 w 2136330"/>
              <a:gd name="connsiteY2388" fmla="*/ 985509 h 1637221"/>
              <a:gd name="connsiteX2389" fmla="*/ 1866333 w 2136330"/>
              <a:gd name="connsiteY2389" fmla="*/ 981519 h 1637221"/>
              <a:gd name="connsiteX2390" fmla="*/ 1866476 w 2136330"/>
              <a:gd name="connsiteY2390" fmla="*/ 981644 h 1637221"/>
              <a:gd name="connsiteX2391" fmla="*/ 1870931 w 2136330"/>
              <a:gd name="connsiteY2391" fmla="*/ 985509 h 1637221"/>
              <a:gd name="connsiteX2392" fmla="*/ 1866333 w 2136330"/>
              <a:gd name="connsiteY2392" fmla="*/ 981519 h 1637221"/>
              <a:gd name="connsiteX2393" fmla="*/ 1933090 w 2136330"/>
              <a:gd name="connsiteY2393" fmla="*/ 980641 h 1637221"/>
              <a:gd name="connsiteX2394" fmla="*/ 1925870 w 2136330"/>
              <a:gd name="connsiteY2394" fmla="*/ 988961 h 1637221"/>
              <a:gd name="connsiteX2395" fmla="*/ 1933090 w 2136330"/>
              <a:gd name="connsiteY2395" fmla="*/ 980641 h 1637221"/>
              <a:gd name="connsiteX2396" fmla="*/ 643786 w 2136330"/>
              <a:gd name="connsiteY2396" fmla="*/ 979162 h 1637221"/>
              <a:gd name="connsiteX2397" fmla="*/ 655036 w 2136330"/>
              <a:gd name="connsiteY2397" fmla="*/ 988925 h 1637221"/>
              <a:gd name="connsiteX2398" fmla="*/ 647816 w 2136330"/>
              <a:gd name="connsiteY2398" fmla="*/ 997245 h 1637221"/>
              <a:gd name="connsiteX2399" fmla="*/ 636566 w 2136330"/>
              <a:gd name="connsiteY2399" fmla="*/ 987482 h 1637221"/>
              <a:gd name="connsiteX2400" fmla="*/ 643786 w 2136330"/>
              <a:gd name="connsiteY2400" fmla="*/ 979162 h 1637221"/>
              <a:gd name="connsiteX2401" fmla="*/ 742766 w 2136330"/>
              <a:gd name="connsiteY2401" fmla="*/ 976608 h 1637221"/>
              <a:gd name="connsiteX2402" fmla="*/ 735313 w 2136330"/>
              <a:gd name="connsiteY2402" fmla="*/ 985196 h 1637221"/>
              <a:gd name="connsiteX2403" fmla="*/ 746211 w 2136330"/>
              <a:gd name="connsiteY2403" fmla="*/ 994654 h 1637221"/>
              <a:gd name="connsiteX2404" fmla="*/ 753664 w 2136330"/>
              <a:gd name="connsiteY2404" fmla="*/ 986066 h 1637221"/>
              <a:gd name="connsiteX2405" fmla="*/ 742766 w 2136330"/>
              <a:gd name="connsiteY2405" fmla="*/ 976608 h 1637221"/>
              <a:gd name="connsiteX2406" fmla="*/ 746853 w 2136330"/>
              <a:gd name="connsiteY2406" fmla="*/ 980155 h 1637221"/>
              <a:gd name="connsiteX2407" fmla="*/ 747310 w 2136330"/>
              <a:gd name="connsiteY2407" fmla="*/ 980551 h 1637221"/>
              <a:gd name="connsiteX2408" fmla="*/ 747364 w 2136330"/>
              <a:gd name="connsiteY2408" fmla="*/ 980598 h 1637221"/>
              <a:gd name="connsiteX2409" fmla="*/ 742766 w 2136330"/>
              <a:gd name="connsiteY2409" fmla="*/ 976608 h 1637221"/>
              <a:gd name="connsiteX2410" fmla="*/ 1860033 w 2136330"/>
              <a:gd name="connsiteY2410" fmla="*/ 976052 h 1637221"/>
              <a:gd name="connsiteX2411" fmla="*/ 1866691 w 2136330"/>
              <a:gd name="connsiteY2411" fmla="*/ 981830 h 1637221"/>
              <a:gd name="connsiteX2412" fmla="*/ 1866476 w 2136330"/>
              <a:gd name="connsiteY2412" fmla="*/ 981644 h 1637221"/>
              <a:gd name="connsiteX2413" fmla="*/ 1861395 w 2136330"/>
              <a:gd name="connsiteY2413" fmla="*/ 977234 h 1637221"/>
              <a:gd name="connsiteX2414" fmla="*/ 1860033 w 2136330"/>
              <a:gd name="connsiteY2414" fmla="*/ 976052 h 1637221"/>
              <a:gd name="connsiteX2415" fmla="*/ 165430 w 2136330"/>
              <a:gd name="connsiteY2415" fmla="*/ 975711 h 1637221"/>
              <a:gd name="connsiteX2416" fmla="*/ 165430 w 2136330"/>
              <a:gd name="connsiteY2416" fmla="*/ 975711 h 1637221"/>
              <a:gd name="connsiteX2417" fmla="*/ 639188 w 2136330"/>
              <a:gd name="connsiteY2417" fmla="*/ 975172 h 1637221"/>
              <a:gd name="connsiteX2418" fmla="*/ 643786 w 2136330"/>
              <a:gd name="connsiteY2418" fmla="*/ 979162 h 1637221"/>
              <a:gd name="connsiteX2419" fmla="*/ 639188 w 2136330"/>
              <a:gd name="connsiteY2419" fmla="*/ 975172 h 1637221"/>
              <a:gd name="connsiteX2420" fmla="*/ 1264578 w 2136330"/>
              <a:gd name="connsiteY2420" fmla="*/ 974016 h 1637221"/>
              <a:gd name="connsiteX2421" fmla="*/ 1275828 w 2136330"/>
              <a:gd name="connsiteY2421" fmla="*/ 983779 h 1637221"/>
              <a:gd name="connsiteX2422" fmla="*/ 583881 w 2136330"/>
              <a:gd name="connsiteY2422" fmla="*/ 971401 h 1637221"/>
              <a:gd name="connsiteX2423" fmla="*/ 589198 w 2136330"/>
              <a:gd name="connsiteY2423" fmla="*/ 976016 h 1637221"/>
              <a:gd name="connsiteX2424" fmla="*/ 583922 w 2136330"/>
              <a:gd name="connsiteY2424" fmla="*/ 971437 h 1637221"/>
              <a:gd name="connsiteX2425" fmla="*/ 651006 w 2136330"/>
              <a:gd name="connsiteY2425" fmla="*/ 970843 h 1637221"/>
              <a:gd name="connsiteX2426" fmla="*/ 643786 w 2136330"/>
              <a:gd name="connsiteY2426" fmla="*/ 979162 h 1637221"/>
              <a:gd name="connsiteX2427" fmla="*/ 651006 w 2136330"/>
              <a:gd name="connsiteY2427" fmla="*/ 970843 h 1637221"/>
              <a:gd name="connsiteX2428" fmla="*/ 583228 w 2136330"/>
              <a:gd name="connsiteY2428" fmla="*/ 970835 h 1637221"/>
              <a:gd name="connsiteX2429" fmla="*/ 583573 w 2136330"/>
              <a:gd name="connsiteY2429" fmla="*/ 971134 h 1637221"/>
              <a:gd name="connsiteX2430" fmla="*/ 583881 w 2136330"/>
              <a:gd name="connsiteY2430" fmla="*/ 971401 h 1637221"/>
              <a:gd name="connsiteX2431" fmla="*/ 1849134 w 2136330"/>
              <a:gd name="connsiteY2431" fmla="*/ 966594 h 1637221"/>
              <a:gd name="connsiteX2432" fmla="*/ 1841914 w 2136330"/>
              <a:gd name="connsiteY2432" fmla="*/ 974913 h 1637221"/>
              <a:gd name="connsiteX2433" fmla="*/ 1852813 w 2136330"/>
              <a:gd name="connsiteY2433" fmla="*/ 984371 h 1637221"/>
              <a:gd name="connsiteX2434" fmla="*/ 1863711 w 2136330"/>
              <a:gd name="connsiteY2434" fmla="*/ 993829 h 1637221"/>
              <a:gd name="connsiteX2435" fmla="*/ 1874961 w 2136330"/>
              <a:gd name="connsiteY2435" fmla="*/ 1003592 h 1637221"/>
              <a:gd name="connsiteX2436" fmla="*/ 1882181 w 2136330"/>
              <a:gd name="connsiteY2436" fmla="*/ 995272 h 1637221"/>
              <a:gd name="connsiteX2437" fmla="*/ 1870931 w 2136330"/>
              <a:gd name="connsiteY2437" fmla="*/ 985509 h 1637221"/>
              <a:gd name="connsiteX2438" fmla="*/ 1860033 w 2136330"/>
              <a:gd name="connsiteY2438" fmla="*/ 976052 h 1637221"/>
              <a:gd name="connsiteX2439" fmla="*/ 1849134 w 2136330"/>
              <a:gd name="connsiteY2439" fmla="*/ 966594 h 1637221"/>
              <a:gd name="connsiteX2440" fmla="*/ 577948 w 2136330"/>
              <a:gd name="connsiteY2440" fmla="*/ 966253 h 1637221"/>
              <a:gd name="connsiteX2441" fmla="*/ 583228 w 2136330"/>
              <a:gd name="connsiteY2441" fmla="*/ 970835 h 1637221"/>
              <a:gd name="connsiteX2442" fmla="*/ 583175 w 2136330"/>
              <a:gd name="connsiteY2442" fmla="*/ 970789 h 1637221"/>
              <a:gd name="connsiteX2443" fmla="*/ 579355 w 2136330"/>
              <a:gd name="connsiteY2443" fmla="*/ 967473 h 1637221"/>
              <a:gd name="connsiteX2444" fmla="*/ 577948 w 2136330"/>
              <a:gd name="connsiteY2444" fmla="*/ 966253 h 1637221"/>
              <a:gd name="connsiteX2445" fmla="*/ 947010 w 2136330"/>
              <a:gd name="connsiteY2445" fmla="*/ 962837 h 1637221"/>
              <a:gd name="connsiteX2446" fmla="*/ 939790 w 2136330"/>
              <a:gd name="connsiteY2446" fmla="*/ 971157 h 1637221"/>
              <a:gd name="connsiteX2447" fmla="*/ 950689 w 2136330"/>
              <a:gd name="connsiteY2447" fmla="*/ 980615 h 1637221"/>
              <a:gd name="connsiteX2448" fmla="*/ 957909 w 2136330"/>
              <a:gd name="connsiteY2448" fmla="*/ 972295 h 1637221"/>
              <a:gd name="connsiteX2449" fmla="*/ 953141 w 2136330"/>
              <a:gd name="connsiteY2449" fmla="*/ 968157 h 1637221"/>
              <a:gd name="connsiteX2450" fmla="*/ 952728 w 2136330"/>
              <a:gd name="connsiteY2450" fmla="*/ 967799 h 1637221"/>
              <a:gd name="connsiteX2451" fmla="*/ 952460 w 2136330"/>
              <a:gd name="connsiteY2451" fmla="*/ 967566 h 1637221"/>
              <a:gd name="connsiteX2452" fmla="*/ 952078 w 2136330"/>
              <a:gd name="connsiteY2452" fmla="*/ 967235 h 1637221"/>
              <a:gd name="connsiteX2453" fmla="*/ 951778 w 2136330"/>
              <a:gd name="connsiteY2453" fmla="*/ 966975 h 1637221"/>
              <a:gd name="connsiteX2454" fmla="*/ 947010 w 2136330"/>
              <a:gd name="connsiteY2454" fmla="*/ 962837 h 1637221"/>
              <a:gd name="connsiteX2455" fmla="*/ 643834 w 2136330"/>
              <a:gd name="connsiteY2455" fmla="*/ 957091 h 1637221"/>
              <a:gd name="connsiteX2456" fmla="*/ 641039 w 2136330"/>
              <a:gd name="connsiteY2456" fmla="*/ 960311 h 1637221"/>
              <a:gd name="connsiteX2457" fmla="*/ 640108 w 2136330"/>
              <a:gd name="connsiteY2457" fmla="*/ 961385 h 1637221"/>
              <a:gd name="connsiteX2458" fmla="*/ 684149 w 2136330"/>
              <a:gd name="connsiteY2458" fmla="*/ 955379 h 1637221"/>
              <a:gd name="connsiteX2459" fmla="*/ 676929 w 2136330"/>
              <a:gd name="connsiteY2459" fmla="*/ 963698 h 1637221"/>
              <a:gd name="connsiteX2460" fmla="*/ 669709 w 2136330"/>
              <a:gd name="connsiteY2460" fmla="*/ 972018 h 1637221"/>
              <a:gd name="connsiteX2461" fmla="*/ 680607 w 2136330"/>
              <a:gd name="connsiteY2461" fmla="*/ 981476 h 1637221"/>
              <a:gd name="connsiteX2462" fmla="*/ 687827 w 2136330"/>
              <a:gd name="connsiteY2462" fmla="*/ 973156 h 1637221"/>
              <a:gd name="connsiteX2463" fmla="*/ 676929 w 2136330"/>
              <a:gd name="connsiteY2463" fmla="*/ 963698 h 1637221"/>
              <a:gd name="connsiteX2464" fmla="*/ 684149 w 2136330"/>
              <a:gd name="connsiteY2464" fmla="*/ 955379 h 1637221"/>
              <a:gd name="connsiteX2465" fmla="*/ 647561 w 2136330"/>
              <a:gd name="connsiteY2465" fmla="*/ 952797 h 1637221"/>
              <a:gd name="connsiteX2466" fmla="*/ 646629 w 2136330"/>
              <a:gd name="connsiteY2466" fmla="*/ 953870 h 1637221"/>
              <a:gd name="connsiteX2467" fmla="*/ 643834 w 2136330"/>
              <a:gd name="connsiteY2467" fmla="*/ 957091 h 1637221"/>
              <a:gd name="connsiteX2468" fmla="*/ 493993 w 2136330"/>
              <a:gd name="connsiteY2468" fmla="*/ 952205 h 1637221"/>
              <a:gd name="connsiteX2469" fmla="*/ 486773 w 2136330"/>
              <a:gd name="connsiteY2469" fmla="*/ 960524 h 1637221"/>
              <a:gd name="connsiteX2470" fmla="*/ 493993 w 2136330"/>
              <a:gd name="connsiteY2470" fmla="*/ 952205 h 1637221"/>
              <a:gd name="connsiteX2471" fmla="*/ 611091 w 2136330"/>
              <a:gd name="connsiteY2471" fmla="*/ 950789 h 1637221"/>
              <a:gd name="connsiteX2472" fmla="*/ 603871 w 2136330"/>
              <a:gd name="connsiteY2472" fmla="*/ 959108 h 1637221"/>
              <a:gd name="connsiteX2473" fmla="*/ 611091 w 2136330"/>
              <a:gd name="connsiteY2473" fmla="*/ 950789 h 1637221"/>
              <a:gd name="connsiteX2474" fmla="*/ 592621 w 2136330"/>
              <a:gd name="connsiteY2474" fmla="*/ 949345 h 1637221"/>
              <a:gd name="connsiteX2475" fmla="*/ 592621 w 2136330"/>
              <a:gd name="connsiteY2475" fmla="*/ 949345 h 1637221"/>
              <a:gd name="connsiteX2476" fmla="*/ 709720 w 2136330"/>
              <a:gd name="connsiteY2476" fmla="*/ 947929 h 1637221"/>
              <a:gd name="connsiteX2477" fmla="*/ 702267 w 2136330"/>
              <a:gd name="connsiteY2477" fmla="*/ 956517 h 1637221"/>
              <a:gd name="connsiteX2478" fmla="*/ 713165 w 2136330"/>
              <a:gd name="connsiteY2478" fmla="*/ 965975 h 1637221"/>
              <a:gd name="connsiteX2479" fmla="*/ 720618 w 2136330"/>
              <a:gd name="connsiteY2479" fmla="*/ 957387 h 1637221"/>
              <a:gd name="connsiteX2480" fmla="*/ 538034 w 2136330"/>
              <a:gd name="connsiteY2480" fmla="*/ 946199 h 1637221"/>
              <a:gd name="connsiteX2481" fmla="*/ 548932 w 2136330"/>
              <a:gd name="connsiteY2481" fmla="*/ 955657 h 1637221"/>
              <a:gd name="connsiteX2482" fmla="*/ 538034 w 2136330"/>
              <a:gd name="connsiteY2482" fmla="*/ 946199 h 1637221"/>
              <a:gd name="connsiteX2483" fmla="*/ 581723 w 2136330"/>
              <a:gd name="connsiteY2483" fmla="*/ 939887 h 1637221"/>
              <a:gd name="connsiteX2484" fmla="*/ 574503 w 2136330"/>
              <a:gd name="connsiteY2484" fmla="*/ 948207 h 1637221"/>
              <a:gd name="connsiteX2485" fmla="*/ 585401 w 2136330"/>
              <a:gd name="connsiteY2485" fmla="*/ 957665 h 1637221"/>
              <a:gd name="connsiteX2486" fmla="*/ 577948 w 2136330"/>
              <a:gd name="connsiteY2486" fmla="*/ 966253 h 1637221"/>
              <a:gd name="connsiteX2487" fmla="*/ 567050 w 2136330"/>
              <a:gd name="connsiteY2487" fmla="*/ 956795 h 1637221"/>
              <a:gd name="connsiteX2488" fmla="*/ 559830 w 2136330"/>
              <a:gd name="connsiteY2488" fmla="*/ 965114 h 1637221"/>
              <a:gd name="connsiteX2489" fmla="*/ 559830 w 2136330"/>
              <a:gd name="connsiteY2489" fmla="*/ 965114 h 1637221"/>
              <a:gd name="connsiteX2490" fmla="*/ 567050 w 2136330"/>
              <a:gd name="connsiteY2490" fmla="*/ 956795 h 1637221"/>
              <a:gd name="connsiteX2491" fmla="*/ 570728 w 2136330"/>
              <a:gd name="connsiteY2491" fmla="*/ 974572 h 1637221"/>
              <a:gd name="connsiteX2492" fmla="*/ 577948 w 2136330"/>
              <a:gd name="connsiteY2492" fmla="*/ 966253 h 1637221"/>
              <a:gd name="connsiteX2493" fmla="*/ 582870 w 2136330"/>
              <a:gd name="connsiteY2493" fmla="*/ 970524 h 1637221"/>
              <a:gd name="connsiteX2494" fmla="*/ 583175 w 2136330"/>
              <a:gd name="connsiteY2494" fmla="*/ 970789 h 1637221"/>
              <a:gd name="connsiteX2495" fmla="*/ 583922 w 2136330"/>
              <a:gd name="connsiteY2495" fmla="*/ 971437 h 1637221"/>
              <a:gd name="connsiteX2496" fmla="*/ 584276 w 2136330"/>
              <a:gd name="connsiteY2496" fmla="*/ 971744 h 1637221"/>
              <a:gd name="connsiteX2497" fmla="*/ 589198 w 2136330"/>
              <a:gd name="connsiteY2497" fmla="*/ 976016 h 1637221"/>
              <a:gd name="connsiteX2498" fmla="*/ 585401 w 2136330"/>
              <a:gd name="connsiteY2498" fmla="*/ 957665 h 1637221"/>
              <a:gd name="connsiteX2499" fmla="*/ 1951305 w 2136330"/>
              <a:gd name="connsiteY2499" fmla="*/ 937637 h 1637221"/>
              <a:gd name="connsiteX2500" fmla="*/ 1944085 w 2136330"/>
              <a:gd name="connsiteY2500" fmla="*/ 945957 h 1637221"/>
              <a:gd name="connsiteX2501" fmla="*/ 526784 w 2136330"/>
              <a:gd name="connsiteY2501" fmla="*/ 936436 h 1637221"/>
              <a:gd name="connsiteX2502" fmla="*/ 530814 w 2136330"/>
              <a:gd name="connsiteY2502" fmla="*/ 954518 h 1637221"/>
              <a:gd name="connsiteX2503" fmla="*/ 541712 w 2136330"/>
              <a:gd name="connsiteY2503" fmla="*/ 963976 h 1637221"/>
              <a:gd name="connsiteX2504" fmla="*/ 534492 w 2136330"/>
              <a:gd name="connsiteY2504" fmla="*/ 972296 h 1637221"/>
              <a:gd name="connsiteX2505" fmla="*/ 541712 w 2136330"/>
              <a:gd name="connsiteY2505" fmla="*/ 963976 h 1637221"/>
              <a:gd name="connsiteX2506" fmla="*/ 552610 w 2136330"/>
              <a:gd name="connsiteY2506" fmla="*/ 973434 h 1637221"/>
              <a:gd name="connsiteX2507" fmla="*/ 541712 w 2136330"/>
              <a:gd name="connsiteY2507" fmla="*/ 963976 h 1637221"/>
              <a:gd name="connsiteX2508" fmla="*/ 548932 w 2136330"/>
              <a:gd name="connsiteY2508" fmla="*/ 955657 h 1637221"/>
              <a:gd name="connsiteX2509" fmla="*/ 538034 w 2136330"/>
              <a:gd name="connsiteY2509" fmla="*/ 946199 h 1637221"/>
              <a:gd name="connsiteX2510" fmla="*/ 545254 w 2136330"/>
              <a:gd name="connsiteY2510" fmla="*/ 937879 h 1637221"/>
              <a:gd name="connsiteX2511" fmla="*/ 538034 w 2136330"/>
              <a:gd name="connsiteY2511" fmla="*/ 946199 h 1637221"/>
              <a:gd name="connsiteX2512" fmla="*/ 373449 w 2136330"/>
              <a:gd name="connsiteY2512" fmla="*/ 935575 h 1637221"/>
              <a:gd name="connsiteX2513" fmla="*/ 384699 w 2136330"/>
              <a:gd name="connsiteY2513" fmla="*/ 945338 h 1637221"/>
              <a:gd name="connsiteX2514" fmla="*/ 391919 w 2136330"/>
              <a:gd name="connsiteY2514" fmla="*/ 937019 h 1637221"/>
              <a:gd name="connsiteX2515" fmla="*/ 373449 w 2136330"/>
              <a:gd name="connsiteY2515" fmla="*/ 935575 h 1637221"/>
              <a:gd name="connsiteX2516" fmla="*/ 508666 w 2136330"/>
              <a:gd name="connsiteY2516" fmla="*/ 935297 h 1637221"/>
              <a:gd name="connsiteX2517" fmla="*/ 501446 w 2136330"/>
              <a:gd name="connsiteY2517" fmla="*/ 943617 h 1637221"/>
              <a:gd name="connsiteX2518" fmla="*/ 512344 w 2136330"/>
              <a:gd name="connsiteY2518" fmla="*/ 953075 h 1637221"/>
              <a:gd name="connsiteX2519" fmla="*/ 508666 w 2136330"/>
              <a:gd name="connsiteY2519" fmla="*/ 935297 h 1637221"/>
              <a:gd name="connsiteX2520" fmla="*/ 1896366 w 2136330"/>
              <a:gd name="connsiteY2520" fmla="*/ 934185 h 1637221"/>
              <a:gd name="connsiteX2521" fmla="*/ 1907264 w 2136330"/>
              <a:gd name="connsiteY2521" fmla="*/ 943643 h 1637221"/>
              <a:gd name="connsiteX2522" fmla="*/ 1925966 w 2136330"/>
              <a:gd name="connsiteY2522" fmla="*/ 944818 h 1637221"/>
              <a:gd name="connsiteX2523" fmla="*/ 1918514 w 2136330"/>
              <a:gd name="connsiteY2523" fmla="*/ 953406 h 1637221"/>
              <a:gd name="connsiteX2524" fmla="*/ 1929412 w 2136330"/>
              <a:gd name="connsiteY2524" fmla="*/ 962864 h 1637221"/>
              <a:gd name="connsiteX2525" fmla="*/ 1936865 w 2136330"/>
              <a:gd name="connsiteY2525" fmla="*/ 954276 h 1637221"/>
              <a:gd name="connsiteX2526" fmla="*/ 1925966 w 2136330"/>
              <a:gd name="connsiteY2526" fmla="*/ 944818 h 1637221"/>
              <a:gd name="connsiteX2527" fmla="*/ 1914717 w 2136330"/>
              <a:gd name="connsiteY2527" fmla="*/ 935055 h 1637221"/>
              <a:gd name="connsiteX2528" fmla="*/ 1907264 w 2136330"/>
              <a:gd name="connsiteY2528" fmla="*/ 943643 h 1637221"/>
              <a:gd name="connsiteX2529" fmla="*/ 1896366 w 2136330"/>
              <a:gd name="connsiteY2529" fmla="*/ 934185 h 1637221"/>
              <a:gd name="connsiteX2530" fmla="*/ 958005 w 2136330"/>
              <a:gd name="connsiteY2530" fmla="*/ 928153 h 1637221"/>
              <a:gd name="connsiteX2531" fmla="*/ 968903 w 2136330"/>
              <a:gd name="connsiteY2531" fmla="*/ 937610 h 1637221"/>
              <a:gd name="connsiteX2532" fmla="*/ 958005 w 2136330"/>
              <a:gd name="connsiteY2532" fmla="*/ 928153 h 1637221"/>
              <a:gd name="connsiteX2533" fmla="*/ 958005 w 2136330"/>
              <a:gd name="connsiteY2533" fmla="*/ 928153 h 1637221"/>
              <a:gd name="connsiteX2534" fmla="*/ 950552 w 2136330"/>
              <a:gd name="connsiteY2534" fmla="*/ 936740 h 1637221"/>
              <a:gd name="connsiteX2535" fmla="*/ 961450 w 2136330"/>
              <a:gd name="connsiteY2535" fmla="*/ 946198 h 1637221"/>
              <a:gd name="connsiteX2536" fmla="*/ 968903 w 2136330"/>
              <a:gd name="connsiteY2536" fmla="*/ 937610 h 1637221"/>
              <a:gd name="connsiteX2537" fmla="*/ 958005 w 2136330"/>
              <a:gd name="connsiteY2537" fmla="*/ 928153 h 1637221"/>
              <a:gd name="connsiteX2538" fmla="*/ 110587 w 2136330"/>
              <a:gd name="connsiteY2538" fmla="*/ 928116 h 1637221"/>
              <a:gd name="connsiteX2539" fmla="*/ 121486 w 2136330"/>
              <a:gd name="connsiteY2539" fmla="*/ 937574 h 1637221"/>
              <a:gd name="connsiteX2540" fmla="*/ 114266 w 2136330"/>
              <a:gd name="connsiteY2540" fmla="*/ 945894 h 1637221"/>
              <a:gd name="connsiteX2541" fmla="*/ 103367 w 2136330"/>
              <a:gd name="connsiteY2541" fmla="*/ 936436 h 1637221"/>
              <a:gd name="connsiteX2542" fmla="*/ 632984 w 2136330"/>
              <a:gd name="connsiteY2542" fmla="*/ 925562 h 1637221"/>
              <a:gd name="connsiteX2543" fmla="*/ 625764 w 2136330"/>
              <a:gd name="connsiteY2543" fmla="*/ 933881 h 1637221"/>
              <a:gd name="connsiteX2544" fmla="*/ 636662 w 2136330"/>
              <a:gd name="connsiteY2544" fmla="*/ 943339 h 1637221"/>
              <a:gd name="connsiteX2545" fmla="*/ 629209 w 2136330"/>
              <a:gd name="connsiteY2545" fmla="*/ 951927 h 1637221"/>
              <a:gd name="connsiteX2546" fmla="*/ 628307 w 2136330"/>
              <a:gd name="connsiteY2546" fmla="*/ 952967 h 1637221"/>
              <a:gd name="connsiteX2547" fmla="*/ 628063 w 2136330"/>
              <a:gd name="connsiteY2547" fmla="*/ 953249 h 1637221"/>
              <a:gd name="connsiteX2548" fmla="*/ 621989 w 2136330"/>
              <a:gd name="connsiteY2548" fmla="*/ 960247 h 1637221"/>
              <a:gd name="connsiteX2549" fmla="*/ 632888 w 2136330"/>
              <a:gd name="connsiteY2549" fmla="*/ 969705 h 1637221"/>
              <a:gd name="connsiteX2550" fmla="*/ 636566 w 2136330"/>
              <a:gd name="connsiteY2550" fmla="*/ 987482 h 1637221"/>
              <a:gd name="connsiteX2551" fmla="*/ 629346 w 2136330"/>
              <a:gd name="connsiteY2551" fmla="*/ 995801 h 1637221"/>
              <a:gd name="connsiteX2552" fmla="*/ 618448 w 2136330"/>
              <a:gd name="connsiteY2552" fmla="*/ 986344 h 1637221"/>
              <a:gd name="connsiteX2553" fmla="*/ 610995 w 2136330"/>
              <a:gd name="connsiteY2553" fmla="*/ 994932 h 1637221"/>
              <a:gd name="connsiteX2554" fmla="*/ 600096 w 2136330"/>
              <a:gd name="connsiteY2554" fmla="*/ 985474 h 1637221"/>
              <a:gd name="connsiteX2555" fmla="*/ 592876 w 2136330"/>
              <a:gd name="connsiteY2555" fmla="*/ 993793 h 1637221"/>
              <a:gd name="connsiteX2556" fmla="*/ 600096 w 2136330"/>
              <a:gd name="connsiteY2556" fmla="*/ 985474 h 1637221"/>
              <a:gd name="connsiteX2557" fmla="*/ 610995 w 2136330"/>
              <a:gd name="connsiteY2557" fmla="*/ 994932 h 1637221"/>
              <a:gd name="connsiteX2558" fmla="*/ 621893 w 2136330"/>
              <a:gd name="connsiteY2558" fmla="*/ 1004389 h 1637221"/>
              <a:gd name="connsiteX2559" fmla="*/ 629346 w 2136330"/>
              <a:gd name="connsiteY2559" fmla="*/ 995801 h 1637221"/>
              <a:gd name="connsiteX2560" fmla="*/ 640596 w 2136330"/>
              <a:gd name="connsiteY2560" fmla="*/ 1005564 h 1637221"/>
              <a:gd name="connsiteX2561" fmla="*/ 647816 w 2136330"/>
              <a:gd name="connsiteY2561" fmla="*/ 997245 h 1637221"/>
              <a:gd name="connsiteX2562" fmla="*/ 658714 w 2136330"/>
              <a:gd name="connsiteY2562" fmla="*/ 1006703 h 1637221"/>
              <a:gd name="connsiteX2563" fmla="*/ 669612 w 2136330"/>
              <a:gd name="connsiteY2563" fmla="*/ 1016161 h 1637221"/>
              <a:gd name="connsiteX2564" fmla="*/ 676832 w 2136330"/>
              <a:gd name="connsiteY2564" fmla="*/ 1007841 h 1637221"/>
              <a:gd name="connsiteX2565" fmla="*/ 672234 w 2136330"/>
              <a:gd name="connsiteY2565" fmla="*/ 1003851 h 1637221"/>
              <a:gd name="connsiteX2566" fmla="*/ 672537 w 2136330"/>
              <a:gd name="connsiteY2566" fmla="*/ 1004114 h 1637221"/>
              <a:gd name="connsiteX2567" fmla="*/ 665934 w 2136330"/>
              <a:gd name="connsiteY2567" fmla="*/ 998383 h 1637221"/>
              <a:gd name="connsiteX2568" fmla="*/ 655036 w 2136330"/>
              <a:gd name="connsiteY2568" fmla="*/ 988925 h 1637221"/>
              <a:gd name="connsiteX2569" fmla="*/ 662256 w 2136330"/>
              <a:gd name="connsiteY2569" fmla="*/ 980606 h 1637221"/>
              <a:gd name="connsiteX2570" fmla="*/ 651006 w 2136330"/>
              <a:gd name="connsiteY2570" fmla="*/ 970843 h 1637221"/>
              <a:gd name="connsiteX2571" fmla="*/ 658459 w 2136330"/>
              <a:gd name="connsiteY2571" fmla="*/ 962255 h 1637221"/>
              <a:gd name="connsiteX2572" fmla="*/ 647561 w 2136330"/>
              <a:gd name="connsiteY2572" fmla="*/ 952797 h 1637221"/>
              <a:gd name="connsiteX2573" fmla="*/ 636662 w 2136330"/>
              <a:gd name="connsiteY2573" fmla="*/ 943339 h 1637221"/>
              <a:gd name="connsiteX2574" fmla="*/ 632984 w 2136330"/>
              <a:gd name="connsiteY2574" fmla="*/ 925562 h 1637221"/>
              <a:gd name="connsiteX2575" fmla="*/ 990563 w 2136330"/>
              <a:gd name="connsiteY2575" fmla="*/ 912652 h 1637221"/>
              <a:gd name="connsiteX2576" fmla="*/ 983343 w 2136330"/>
              <a:gd name="connsiteY2576" fmla="*/ 920971 h 1637221"/>
              <a:gd name="connsiteX2577" fmla="*/ 994242 w 2136330"/>
              <a:gd name="connsiteY2577" fmla="*/ 930429 h 1637221"/>
              <a:gd name="connsiteX2578" fmla="*/ 1001461 w 2136330"/>
              <a:gd name="connsiteY2578" fmla="*/ 922110 h 1637221"/>
              <a:gd name="connsiteX2579" fmla="*/ 990563 w 2136330"/>
              <a:gd name="connsiteY2579" fmla="*/ 912652 h 1637221"/>
              <a:gd name="connsiteX2580" fmla="*/ 551299 w 2136330"/>
              <a:gd name="connsiteY2580" fmla="*/ 898899 h 1637221"/>
              <a:gd name="connsiteX2581" fmla="*/ 555897 w 2136330"/>
              <a:gd name="connsiteY2581" fmla="*/ 902889 h 1637221"/>
              <a:gd name="connsiteX2582" fmla="*/ 551299 w 2136330"/>
              <a:gd name="connsiteY2582" fmla="*/ 898899 h 1637221"/>
              <a:gd name="connsiteX2583" fmla="*/ 618056 w 2136330"/>
              <a:gd name="connsiteY2583" fmla="*/ 898021 h 1637221"/>
              <a:gd name="connsiteX2584" fmla="*/ 610836 w 2136330"/>
              <a:gd name="connsiteY2584" fmla="*/ 906341 h 1637221"/>
              <a:gd name="connsiteX2585" fmla="*/ 621734 w 2136330"/>
              <a:gd name="connsiteY2585" fmla="*/ 915799 h 1637221"/>
              <a:gd name="connsiteX2586" fmla="*/ 628954 w 2136330"/>
              <a:gd name="connsiteY2586" fmla="*/ 907479 h 1637221"/>
              <a:gd name="connsiteX2587" fmla="*/ 618056 w 2136330"/>
              <a:gd name="connsiteY2587" fmla="*/ 898021 h 1637221"/>
              <a:gd name="connsiteX2588" fmla="*/ 121582 w 2136330"/>
              <a:gd name="connsiteY2588" fmla="*/ 893432 h 1637221"/>
              <a:gd name="connsiteX2589" fmla="*/ 132480 w 2136330"/>
              <a:gd name="connsiteY2589" fmla="*/ 902889 h 1637221"/>
              <a:gd name="connsiteX2590" fmla="*/ 336725 w 2136330"/>
              <a:gd name="connsiteY2590" fmla="*/ 889119 h 1637221"/>
              <a:gd name="connsiteX2591" fmla="*/ 336725 w 2136330"/>
              <a:gd name="connsiteY2591" fmla="*/ 889119 h 1637221"/>
              <a:gd name="connsiteX2592" fmla="*/ 336725 w 2136330"/>
              <a:gd name="connsiteY2592" fmla="*/ 889119 h 1637221"/>
              <a:gd name="connsiteX2593" fmla="*/ 347974 w 2136330"/>
              <a:gd name="connsiteY2593" fmla="*/ 898882 h 1637221"/>
              <a:gd name="connsiteX2594" fmla="*/ 336725 w 2136330"/>
              <a:gd name="connsiteY2594" fmla="*/ 889119 h 1637221"/>
              <a:gd name="connsiteX2595" fmla="*/ 453823 w 2136330"/>
              <a:gd name="connsiteY2595" fmla="*/ 887703 h 1637221"/>
              <a:gd name="connsiteX2596" fmla="*/ 446603 w 2136330"/>
              <a:gd name="connsiteY2596" fmla="*/ 896022 h 1637221"/>
              <a:gd name="connsiteX2597" fmla="*/ 453823 w 2136330"/>
              <a:gd name="connsiteY2597" fmla="*/ 887703 h 1637221"/>
              <a:gd name="connsiteX2598" fmla="*/ 457501 w 2136330"/>
              <a:gd name="connsiteY2598" fmla="*/ 905480 h 1637221"/>
              <a:gd name="connsiteX2599" fmla="*/ 464721 w 2136330"/>
              <a:gd name="connsiteY2599" fmla="*/ 897161 h 1637221"/>
              <a:gd name="connsiteX2600" fmla="*/ 570570 w 2136330"/>
              <a:gd name="connsiteY2600" fmla="*/ 885982 h 1637221"/>
              <a:gd name="connsiteX2601" fmla="*/ 563117 w 2136330"/>
              <a:gd name="connsiteY2601" fmla="*/ 894570 h 1637221"/>
              <a:gd name="connsiteX2602" fmla="*/ 555897 w 2136330"/>
              <a:gd name="connsiteY2602" fmla="*/ 902889 h 1637221"/>
              <a:gd name="connsiteX2603" fmla="*/ 544999 w 2136330"/>
              <a:gd name="connsiteY2603" fmla="*/ 893431 h 1637221"/>
              <a:gd name="connsiteX2604" fmla="*/ 548677 w 2136330"/>
              <a:gd name="connsiteY2604" fmla="*/ 911209 h 1637221"/>
              <a:gd name="connsiteX2605" fmla="*/ 555897 w 2136330"/>
              <a:gd name="connsiteY2605" fmla="*/ 902889 h 1637221"/>
              <a:gd name="connsiteX2606" fmla="*/ 563117 w 2136330"/>
              <a:gd name="connsiteY2606" fmla="*/ 894570 h 1637221"/>
              <a:gd name="connsiteX2607" fmla="*/ 570570 w 2136330"/>
              <a:gd name="connsiteY2607" fmla="*/ 885982 h 1637221"/>
              <a:gd name="connsiteX2608" fmla="*/ 417002 w 2136330"/>
              <a:gd name="connsiteY2608" fmla="*/ 885390 h 1637221"/>
              <a:gd name="connsiteX2609" fmla="*/ 409782 w 2136330"/>
              <a:gd name="connsiteY2609" fmla="*/ 893709 h 1637221"/>
              <a:gd name="connsiteX2610" fmla="*/ 421032 w 2136330"/>
              <a:gd name="connsiteY2610" fmla="*/ 903472 h 1637221"/>
              <a:gd name="connsiteX2611" fmla="*/ 417002 w 2136330"/>
              <a:gd name="connsiteY2611" fmla="*/ 885390 h 1637221"/>
              <a:gd name="connsiteX2612" fmla="*/ 1929253 w 2136330"/>
              <a:gd name="connsiteY2612" fmla="*/ 874273 h 1637221"/>
              <a:gd name="connsiteX2613" fmla="*/ 1940151 w 2136330"/>
              <a:gd name="connsiteY2613" fmla="*/ 883731 h 1637221"/>
              <a:gd name="connsiteX2614" fmla="*/ 1929253 w 2136330"/>
              <a:gd name="connsiteY2614" fmla="*/ 874273 h 1637221"/>
              <a:gd name="connsiteX2615" fmla="*/ 369867 w 2136330"/>
              <a:gd name="connsiteY2615" fmla="*/ 873655 h 1637221"/>
              <a:gd name="connsiteX2616" fmla="*/ 373545 w 2136330"/>
              <a:gd name="connsiteY2616" fmla="*/ 891432 h 1637221"/>
              <a:gd name="connsiteX2617" fmla="*/ 362647 w 2136330"/>
              <a:gd name="connsiteY2617" fmla="*/ 881975 h 1637221"/>
              <a:gd name="connsiteX2618" fmla="*/ 355194 w 2136330"/>
              <a:gd name="connsiteY2618" fmla="*/ 890562 h 1637221"/>
              <a:gd name="connsiteX2619" fmla="*/ 366093 w 2136330"/>
              <a:gd name="connsiteY2619" fmla="*/ 900020 h 1637221"/>
              <a:gd name="connsiteX2620" fmla="*/ 373545 w 2136330"/>
              <a:gd name="connsiteY2620" fmla="*/ 891432 h 1637221"/>
              <a:gd name="connsiteX2621" fmla="*/ 380765 w 2136330"/>
              <a:gd name="connsiteY2621" fmla="*/ 883113 h 1637221"/>
              <a:gd name="connsiteX2622" fmla="*/ 369867 w 2136330"/>
              <a:gd name="connsiteY2622" fmla="*/ 873655 h 1637221"/>
              <a:gd name="connsiteX2623" fmla="*/ 1907105 w 2136330"/>
              <a:gd name="connsiteY2623" fmla="*/ 855053 h 1637221"/>
              <a:gd name="connsiteX2624" fmla="*/ 1899885 w 2136330"/>
              <a:gd name="connsiteY2624" fmla="*/ 863372 h 1637221"/>
              <a:gd name="connsiteX2625" fmla="*/ 1907105 w 2136330"/>
              <a:gd name="connsiteY2625" fmla="*/ 855053 h 1637221"/>
              <a:gd name="connsiteX2626" fmla="*/ 1909090 w 2136330"/>
              <a:gd name="connsiteY2626" fmla="*/ 842190 h 1637221"/>
              <a:gd name="connsiteX2627" fmla="*/ 1909557 w 2136330"/>
              <a:gd name="connsiteY2627" fmla="*/ 842595 h 1637221"/>
              <a:gd name="connsiteX2628" fmla="*/ 1914325 w 2136330"/>
              <a:gd name="connsiteY2628" fmla="*/ 846733 h 1637221"/>
              <a:gd name="connsiteX2629" fmla="*/ 1903427 w 2136330"/>
              <a:gd name="connsiteY2629" fmla="*/ 837275 h 1637221"/>
              <a:gd name="connsiteX2630" fmla="*/ 1909090 w 2136330"/>
              <a:gd name="connsiteY2630" fmla="*/ 842190 h 1637221"/>
              <a:gd name="connsiteX2631" fmla="*/ 1908876 w 2136330"/>
              <a:gd name="connsiteY2631" fmla="*/ 842004 h 1637221"/>
              <a:gd name="connsiteX2632" fmla="*/ 1903427 w 2136330"/>
              <a:gd name="connsiteY2632" fmla="*/ 837275 h 1637221"/>
              <a:gd name="connsiteX2633" fmla="*/ 559535 w 2136330"/>
              <a:gd name="connsiteY2633" fmla="*/ 832649 h 1637221"/>
              <a:gd name="connsiteX2634" fmla="*/ 570433 w 2136330"/>
              <a:gd name="connsiteY2634" fmla="*/ 842107 h 1637221"/>
              <a:gd name="connsiteX2635" fmla="*/ 563213 w 2136330"/>
              <a:gd name="connsiteY2635" fmla="*/ 850427 h 1637221"/>
              <a:gd name="connsiteX2636" fmla="*/ 552315 w 2136330"/>
              <a:gd name="connsiteY2636" fmla="*/ 840969 h 1637221"/>
              <a:gd name="connsiteX2637" fmla="*/ 553677 w 2136330"/>
              <a:gd name="connsiteY2637" fmla="*/ 842151 h 1637221"/>
              <a:gd name="connsiteX2638" fmla="*/ 558669 w 2136330"/>
              <a:gd name="connsiteY2638" fmla="*/ 846483 h 1637221"/>
              <a:gd name="connsiteX2639" fmla="*/ 563213 w 2136330"/>
              <a:gd name="connsiteY2639" fmla="*/ 850427 h 1637221"/>
              <a:gd name="connsiteX2640" fmla="*/ 570433 w 2136330"/>
              <a:gd name="connsiteY2640" fmla="*/ 842107 h 1637221"/>
              <a:gd name="connsiteX2641" fmla="*/ 559535 w 2136330"/>
              <a:gd name="connsiteY2641" fmla="*/ 832649 h 1637221"/>
              <a:gd name="connsiteX2642" fmla="*/ 1081580 w 2136330"/>
              <a:gd name="connsiteY2642" fmla="*/ 829789 h 1637221"/>
              <a:gd name="connsiteX2643" fmla="*/ 1074360 w 2136330"/>
              <a:gd name="connsiteY2643" fmla="*/ 838109 h 1637221"/>
              <a:gd name="connsiteX2644" fmla="*/ 1081580 w 2136330"/>
              <a:gd name="connsiteY2644" fmla="*/ 829789 h 1637221"/>
              <a:gd name="connsiteX2645" fmla="*/ 1923980 w 2136330"/>
              <a:gd name="connsiteY2645" fmla="*/ 827352 h 1637221"/>
              <a:gd name="connsiteX2646" fmla="*/ 1928998 w 2136330"/>
              <a:gd name="connsiteY2646" fmla="*/ 829825 h 1637221"/>
              <a:gd name="connsiteX2647" fmla="*/ 1921545 w 2136330"/>
              <a:gd name="connsiteY2647" fmla="*/ 838413 h 1637221"/>
              <a:gd name="connsiteX2648" fmla="*/ 1923980 w 2136330"/>
              <a:gd name="connsiteY2648" fmla="*/ 827352 h 1637221"/>
              <a:gd name="connsiteX2649" fmla="*/ 1107503 w 2136330"/>
              <a:gd name="connsiteY2649" fmla="*/ 822645 h 1637221"/>
              <a:gd name="connsiteX2650" fmla="*/ 1100050 w 2136330"/>
              <a:gd name="connsiteY2650" fmla="*/ 831233 h 1637221"/>
              <a:gd name="connsiteX2651" fmla="*/ 1110948 w 2136330"/>
              <a:gd name="connsiteY2651" fmla="*/ 840691 h 1637221"/>
              <a:gd name="connsiteX2652" fmla="*/ 1118401 w 2136330"/>
              <a:gd name="connsiteY2652" fmla="*/ 832103 h 1637221"/>
              <a:gd name="connsiteX2653" fmla="*/ 1110948 w 2136330"/>
              <a:gd name="connsiteY2653" fmla="*/ 840691 h 1637221"/>
              <a:gd name="connsiteX2654" fmla="*/ 1107503 w 2136330"/>
              <a:gd name="connsiteY2654" fmla="*/ 822645 h 1637221"/>
              <a:gd name="connsiteX2655" fmla="*/ 68164 w 2136330"/>
              <a:gd name="connsiteY2655" fmla="*/ 817903 h 1637221"/>
              <a:gd name="connsiteX2656" fmla="*/ 69930 w 2136330"/>
              <a:gd name="connsiteY2656" fmla="*/ 819435 h 1637221"/>
              <a:gd name="connsiteX2657" fmla="*/ 68567 w 2136330"/>
              <a:gd name="connsiteY2657" fmla="*/ 818253 h 1637221"/>
              <a:gd name="connsiteX2658" fmla="*/ 1863161 w 2136330"/>
              <a:gd name="connsiteY2658" fmla="*/ 816916 h 1637221"/>
              <a:gd name="connsiteX2659" fmla="*/ 1874410 w 2136330"/>
              <a:gd name="connsiteY2659" fmla="*/ 826679 h 1637221"/>
              <a:gd name="connsiteX2660" fmla="*/ 1855941 w 2136330"/>
              <a:gd name="connsiteY2660" fmla="*/ 825236 h 1637221"/>
              <a:gd name="connsiteX2661" fmla="*/ 1863161 w 2136330"/>
              <a:gd name="connsiteY2661" fmla="*/ 816916 h 1637221"/>
              <a:gd name="connsiteX2662" fmla="*/ 997625 w 2136330"/>
              <a:gd name="connsiteY2662" fmla="*/ 815742 h 1637221"/>
              <a:gd name="connsiteX2663" fmla="*/ 1002079 w 2136330"/>
              <a:gd name="connsiteY2663" fmla="*/ 819607 h 1637221"/>
              <a:gd name="connsiteX2664" fmla="*/ 1001712 w 2136330"/>
              <a:gd name="connsiteY2664" fmla="*/ 819288 h 1637221"/>
              <a:gd name="connsiteX2665" fmla="*/ 997625 w 2136330"/>
              <a:gd name="connsiteY2665" fmla="*/ 815742 h 1637221"/>
              <a:gd name="connsiteX2666" fmla="*/ 997625 w 2136330"/>
              <a:gd name="connsiteY2666" fmla="*/ 815742 h 1637221"/>
              <a:gd name="connsiteX2667" fmla="*/ 990405 w 2136330"/>
              <a:gd name="connsiteY2667" fmla="*/ 824061 h 1637221"/>
              <a:gd name="connsiteX2668" fmla="*/ 983185 w 2136330"/>
              <a:gd name="connsiteY2668" fmla="*/ 832381 h 1637221"/>
              <a:gd name="connsiteX2669" fmla="*/ 990405 w 2136330"/>
              <a:gd name="connsiteY2669" fmla="*/ 824061 h 1637221"/>
              <a:gd name="connsiteX2670" fmla="*/ 1001303 w 2136330"/>
              <a:gd name="connsiteY2670" fmla="*/ 833519 h 1637221"/>
              <a:gd name="connsiteX2671" fmla="*/ 1008523 w 2136330"/>
              <a:gd name="connsiteY2671" fmla="*/ 825199 h 1637221"/>
              <a:gd name="connsiteX2672" fmla="*/ 1008523 w 2136330"/>
              <a:gd name="connsiteY2672" fmla="*/ 825199 h 1637221"/>
              <a:gd name="connsiteX2673" fmla="*/ 1007161 w 2136330"/>
              <a:gd name="connsiteY2673" fmla="*/ 824017 h 1637221"/>
              <a:gd name="connsiteX2674" fmla="*/ 1002393 w 2136330"/>
              <a:gd name="connsiteY2674" fmla="*/ 819879 h 1637221"/>
              <a:gd name="connsiteX2675" fmla="*/ 1002079 w 2136330"/>
              <a:gd name="connsiteY2675" fmla="*/ 819607 h 1637221"/>
              <a:gd name="connsiteX2676" fmla="*/ 1002105 w 2136330"/>
              <a:gd name="connsiteY2676" fmla="*/ 819630 h 1637221"/>
              <a:gd name="connsiteX2677" fmla="*/ 1002222 w 2136330"/>
              <a:gd name="connsiteY2677" fmla="*/ 819732 h 1637221"/>
              <a:gd name="connsiteX2678" fmla="*/ 1001165 w 2136330"/>
              <a:gd name="connsiteY2678" fmla="*/ 818814 h 1637221"/>
              <a:gd name="connsiteX2679" fmla="*/ 65332 w 2136330"/>
              <a:gd name="connsiteY2679" fmla="*/ 815445 h 1637221"/>
              <a:gd name="connsiteX2680" fmla="*/ 65446 w 2136330"/>
              <a:gd name="connsiteY2680" fmla="*/ 815544 h 1637221"/>
              <a:gd name="connsiteX2681" fmla="*/ 68164 w 2136330"/>
              <a:gd name="connsiteY2681" fmla="*/ 817903 h 1637221"/>
              <a:gd name="connsiteX2682" fmla="*/ 65843 w 2136330"/>
              <a:gd name="connsiteY2682" fmla="*/ 815888 h 1637221"/>
              <a:gd name="connsiteX2683" fmla="*/ 65332 w 2136330"/>
              <a:gd name="connsiteY2683" fmla="*/ 815445 h 1637221"/>
              <a:gd name="connsiteX2684" fmla="*/ 1858706 w 2136330"/>
              <a:gd name="connsiteY2684" fmla="*/ 813050 h 1637221"/>
              <a:gd name="connsiteX2685" fmla="*/ 1859074 w 2136330"/>
              <a:gd name="connsiteY2685" fmla="*/ 813369 h 1637221"/>
              <a:gd name="connsiteX2686" fmla="*/ 1863161 w 2136330"/>
              <a:gd name="connsiteY2686" fmla="*/ 816916 h 1637221"/>
              <a:gd name="connsiteX2687" fmla="*/ 906449 w 2136330"/>
              <a:gd name="connsiteY2687" fmla="*/ 810013 h 1637221"/>
              <a:gd name="connsiteX2688" fmla="*/ 917347 w 2136330"/>
              <a:gd name="connsiteY2688" fmla="*/ 819471 h 1637221"/>
              <a:gd name="connsiteX2689" fmla="*/ 899229 w 2136330"/>
              <a:gd name="connsiteY2689" fmla="*/ 818333 h 1637221"/>
              <a:gd name="connsiteX2690" fmla="*/ 917347 w 2136330"/>
              <a:gd name="connsiteY2690" fmla="*/ 819471 h 1637221"/>
              <a:gd name="connsiteX2691" fmla="*/ 59031 w 2136330"/>
              <a:gd name="connsiteY2691" fmla="*/ 809977 h 1637221"/>
              <a:gd name="connsiteX2692" fmla="*/ 69930 w 2136330"/>
              <a:gd name="connsiteY2692" fmla="*/ 819435 h 1637221"/>
              <a:gd name="connsiteX2693" fmla="*/ 65446 w 2136330"/>
              <a:gd name="connsiteY2693" fmla="*/ 815544 h 1637221"/>
              <a:gd name="connsiteX2694" fmla="*/ 1852262 w 2136330"/>
              <a:gd name="connsiteY2694" fmla="*/ 807458 h 1637221"/>
              <a:gd name="connsiteX2695" fmla="*/ 1853625 w 2136330"/>
              <a:gd name="connsiteY2695" fmla="*/ 808640 h 1637221"/>
              <a:gd name="connsiteX2696" fmla="*/ 1858706 w 2136330"/>
              <a:gd name="connsiteY2696" fmla="*/ 813050 h 1637221"/>
              <a:gd name="connsiteX2697" fmla="*/ 1858563 w 2136330"/>
              <a:gd name="connsiteY2697" fmla="*/ 812926 h 1637221"/>
              <a:gd name="connsiteX2698" fmla="*/ 1863161 w 2136330"/>
              <a:gd name="connsiteY2698" fmla="*/ 816916 h 1637221"/>
              <a:gd name="connsiteX2699" fmla="*/ 1855941 w 2136330"/>
              <a:gd name="connsiteY2699" fmla="*/ 825236 h 1637221"/>
              <a:gd name="connsiteX2700" fmla="*/ 1845042 w 2136330"/>
              <a:gd name="connsiteY2700" fmla="*/ 815778 h 1637221"/>
              <a:gd name="connsiteX2701" fmla="*/ 1004845 w 2136330"/>
              <a:gd name="connsiteY2701" fmla="*/ 807422 h 1637221"/>
              <a:gd name="connsiteX2702" fmla="*/ 1015743 w 2136330"/>
              <a:gd name="connsiteY2702" fmla="*/ 816880 h 1637221"/>
              <a:gd name="connsiteX2703" fmla="*/ 1026993 w 2136330"/>
              <a:gd name="connsiteY2703" fmla="*/ 826643 h 1637221"/>
              <a:gd name="connsiteX2704" fmla="*/ 1023196 w 2136330"/>
              <a:gd name="connsiteY2704" fmla="*/ 808292 h 1637221"/>
              <a:gd name="connsiteX2705" fmla="*/ 1015743 w 2136330"/>
              <a:gd name="connsiteY2705" fmla="*/ 816880 h 1637221"/>
              <a:gd name="connsiteX2706" fmla="*/ 1004845 w 2136330"/>
              <a:gd name="connsiteY2706" fmla="*/ 807422 h 1637221"/>
              <a:gd name="connsiteX2707" fmla="*/ 1847665 w 2136330"/>
              <a:gd name="connsiteY2707" fmla="*/ 803468 h 1637221"/>
              <a:gd name="connsiteX2708" fmla="*/ 1852262 w 2136330"/>
              <a:gd name="connsiteY2708" fmla="*/ 807458 h 1637221"/>
              <a:gd name="connsiteX2709" fmla="*/ 1847665 w 2136330"/>
              <a:gd name="connsiteY2709" fmla="*/ 803468 h 1637221"/>
              <a:gd name="connsiteX2710" fmla="*/ 931787 w 2136330"/>
              <a:gd name="connsiteY2710" fmla="*/ 802832 h 1637221"/>
              <a:gd name="connsiteX2711" fmla="*/ 942685 w 2136330"/>
              <a:gd name="connsiteY2711" fmla="*/ 812290 h 1637221"/>
              <a:gd name="connsiteX2712" fmla="*/ 48133 w 2136330"/>
              <a:gd name="connsiteY2712" fmla="*/ 800519 h 1637221"/>
              <a:gd name="connsiteX2713" fmla="*/ 66484 w 2136330"/>
              <a:gd name="connsiteY2713" fmla="*/ 801389 h 1637221"/>
              <a:gd name="connsiteX2714" fmla="*/ 59031 w 2136330"/>
              <a:gd name="connsiteY2714" fmla="*/ 809977 h 1637221"/>
              <a:gd name="connsiteX2715" fmla="*/ 48133 w 2136330"/>
              <a:gd name="connsiteY2715" fmla="*/ 800519 h 1637221"/>
              <a:gd name="connsiteX2716" fmla="*/ 85164 w 2136330"/>
              <a:gd name="connsiteY2716" fmla="*/ 788430 h 1637221"/>
              <a:gd name="connsiteX2717" fmla="*/ 85379 w 2136330"/>
              <a:gd name="connsiteY2717" fmla="*/ 788616 h 1637221"/>
              <a:gd name="connsiteX2718" fmla="*/ 90460 w 2136330"/>
              <a:gd name="connsiteY2718" fmla="*/ 793026 h 1637221"/>
              <a:gd name="connsiteX2719" fmla="*/ 91822 w 2136330"/>
              <a:gd name="connsiteY2719" fmla="*/ 794208 h 1637221"/>
              <a:gd name="connsiteX2720" fmla="*/ 1910743 w 2136330"/>
              <a:gd name="connsiteY2720" fmla="*/ 784813 h 1637221"/>
              <a:gd name="connsiteX2721" fmla="*/ 1903523 w 2136330"/>
              <a:gd name="connsiteY2721" fmla="*/ 793132 h 1637221"/>
              <a:gd name="connsiteX2722" fmla="*/ 1910743 w 2136330"/>
              <a:gd name="connsiteY2722" fmla="*/ 784813 h 1637221"/>
              <a:gd name="connsiteX2723" fmla="*/ 1910743 w 2136330"/>
              <a:gd name="connsiteY2723" fmla="*/ 784813 h 1637221"/>
              <a:gd name="connsiteX2724" fmla="*/ 1921642 w 2136330"/>
              <a:gd name="connsiteY2724" fmla="*/ 794271 h 1637221"/>
              <a:gd name="connsiteX2725" fmla="*/ 1914422 w 2136330"/>
              <a:gd name="connsiteY2725" fmla="*/ 802590 h 1637221"/>
              <a:gd name="connsiteX2726" fmla="*/ 1910743 w 2136330"/>
              <a:gd name="connsiteY2726" fmla="*/ 784813 h 1637221"/>
              <a:gd name="connsiteX2727" fmla="*/ 80924 w 2136330"/>
              <a:gd name="connsiteY2727" fmla="*/ 784750 h 1637221"/>
              <a:gd name="connsiteX2728" fmla="*/ 85164 w 2136330"/>
              <a:gd name="connsiteY2728" fmla="*/ 788430 h 1637221"/>
              <a:gd name="connsiteX2729" fmla="*/ 85011 w 2136330"/>
              <a:gd name="connsiteY2729" fmla="*/ 788297 h 1637221"/>
              <a:gd name="connsiteX2730" fmla="*/ 80924 w 2136330"/>
              <a:gd name="connsiteY2730" fmla="*/ 784750 h 1637221"/>
              <a:gd name="connsiteX2731" fmla="*/ 80924 w 2136330"/>
              <a:gd name="connsiteY2731" fmla="*/ 784750 h 1637221"/>
              <a:gd name="connsiteX2732" fmla="*/ 85522 w 2136330"/>
              <a:gd name="connsiteY2732" fmla="*/ 788740 h 1637221"/>
              <a:gd name="connsiteX2733" fmla="*/ 85379 w 2136330"/>
              <a:gd name="connsiteY2733" fmla="*/ 788616 h 1637221"/>
              <a:gd name="connsiteX2734" fmla="*/ 1892274 w 2136330"/>
              <a:gd name="connsiteY2734" fmla="*/ 783369 h 1637221"/>
              <a:gd name="connsiteX2735" fmla="*/ 1903523 w 2136330"/>
              <a:gd name="connsiteY2735" fmla="*/ 793132 h 1637221"/>
              <a:gd name="connsiteX2736" fmla="*/ 1914422 w 2136330"/>
              <a:gd name="connsiteY2736" fmla="*/ 802590 h 1637221"/>
              <a:gd name="connsiteX2737" fmla="*/ 1925320 w 2136330"/>
              <a:gd name="connsiteY2737" fmla="*/ 812048 h 1637221"/>
              <a:gd name="connsiteX2738" fmla="*/ 1918100 w 2136330"/>
              <a:gd name="connsiteY2738" fmla="*/ 820368 h 1637221"/>
              <a:gd name="connsiteX2739" fmla="*/ 1907202 w 2136330"/>
              <a:gd name="connsiteY2739" fmla="*/ 810910 h 1637221"/>
              <a:gd name="connsiteX2740" fmla="*/ 1896303 w 2136330"/>
              <a:gd name="connsiteY2740" fmla="*/ 801452 h 1637221"/>
              <a:gd name="connsiteX2741" fmla="*/ 1892274 w 2136330"/>
              <a:gd name="connsiteY2741" fmla="*/ 783369 h 1637221"/>
              <a:gd name="connsiteX2742" fmla="*/ 449986 w 2136330"/>
              <a:gd name="connsiteY2742" fmla="*/ 781335 h 1637221"/>
              <a:gd name="connsiteX2743" fmla="*/ 442533 w 2136330"/>
              <a:gd name="connsiteY2743" fmla="*/ 789923 h 1637221"/>
              <a:gd name="connsiteX2744" fmla="*/ 449986 w 2136330"/>
              <a:gd name="connsiteY2744" fmla="*/ 781335 h 1637221"/>
              <a:gd name="connsiteX2745" fmla="*/ 25985 w 2136330"/>
              <a:gd name="connsiteY2745" fmla="*/ 781298 h 1637221"/>
              <a:gd name="connsiteX2746" fmla="*/ 36883 w 2136330"/>
              <a:gd name="connsiteY2746" fmla="*/ 790756 h 1637221"/>
              <a:gd name="connsiteX2747" fmla="*/ 25985 w 2136330"/>
              <a:gd name="connsiteY2747" fmla="*/ 781298 h 1637221"/>
              <a:gd name="connsiteX2748" fmla="*/ 800345 w 2136330"/>
              <a:gd name="connsiteY2748" fmla="*/ 776744 h 1637221"/>
              <a:gd name="connsiteX2749" fmla="*/ 811243 w 2136330"/>
              <a:gd name="connsiteY2749" fmla="*/ 786202 h 1637221"/>
              <a:gd name="connsiteX2750" fmla="*/ 1814618 w 2136330"/>
              <a:gd name="connsiteY2750" fmla="*/ 774789 h 1637221"/>
              <a:gd name="connsiteX2751" fmla="*/ 1819216 w 2136330"/>
              <a:gd name="connsiteY2751" fmla="*/ 778779 h 1637221"/>
              <a:gd name="connsiteX2752" fmla="*/ 1814618 w 2136330"/>
              <a:gd name="connsiteY2752" fmla="*/ 774789 h 1637221"/>
              <a:gd name="connsiteX2753" fmla="*/ 51556 w 2136330"/>
              <a:gd name="connsiteY2753" fmla="*/ 773849 h 1637221"/>
              <a:gd name="connsiteX2754" fmla="*/ 62806 w 2136330"/>
              <a:gd name="connsiteY2754" fmla="*/ 783612 h 1637221"/>
              <a:gd name="connsiteX2755" fmla="*/ 55586 w 2136330"/>
              <a:gd name="connsiteY2755" fmla="*/ 791931 h 1637221"/>
              <a:gd name="connsiteX2756" fmla="*/ 48133 w 2136330"/>
              <a:gd name="connsiteY2756" fmla="*/ 800519 h 1637221"/>
              <a:gd name="connsiteX2757" fmla="*/ 36883 w 2136330"/>
              <a:gd name="connsiteY2757" fmla="*/ 790756 h 1637221"/>
              <a:gd name="connsiteX2758" fmla="*/ 44336 w 2136330"/>
              <a:gd name="connsiteY2758" fmla="*/ 782168 h 1637221"/>
              <a:gd name="connsiteX2759" fmla="*/ 51556 w 2136330"/>
              <a:gd name="connsiteY2759" fmla="*/ 773849 h 1637221"/>
              <a:gd name="connsiteX2760" fmla="*/ 51556 w 2136330"/>
              <a:gd name="connsiteY2760" fmla="*/ 773849 h 1637221"/>
              <a:gd name="connsiteX2761" fmla="*/ 1151056 w 2136330"/>
              <a:gd name="connsiteY2761" fmla="*/ 772459 h 1637221"/>
              <a:gd name="connsiteX2762" fmla="*/ 1161954 w 2136330"/>
              <a:gd name="connsiteY2762" fmla="*/ 781917 h 1637221"/>
              <a:gd name="connsiteX2763" fmla="*/ 1169174 w 2136330"/>
              <a:gd name="connsiteY2763" fmla="*/ 773598 h 1637221"/>
              <a:gd name="connsiteX2764" fmla="*/ 1161954 w 2136330"/>
              <a:gd name="connsiteY2764" fmla="*/ 781917 h 1637221"/>
              <a:gd name="connsiteX2765" fmla="*/ 1151056 w 2136330"/>
              <a:gd name="connsiteY2765" fmla="*/ 772459 h 1637221"/>
              <a:gd name="connsiteX2766" fmla="*/ 303871 w 2136330"/>
              <a:gd name="connsiteY2766" fmla="*/ 772155 h 1637221"/>
              <a:gd name="connsiteX2767" fmla="*/ 296418 w 2136330"/>
              <a:gd name="connsiteY2767" fmla="*/ 780743 h 1637221"/>
              <a:gd name="connsiteX2768" fmla="*/ 303871 w 2136330"/>
              <a:gd name="connsiteY2768" fmla="*/ 772155 h 1637221"/>
              <a:gd name="connsiteX2769" fmla="*/ 314769 w 2136330"/>
              <a:gd name="connsiteY2769" fmla="*/ 781613 h 1637221"/>
              <a:gd name="connsiteX2770" fmla="*/ 303871 w 2136330"/>
              <a:gd name="connsiteY2770" fmla="*/ 772155 h 1637221"/>
              <a:gd name="connsiteX2771" fmla="*/ 438736 w 2136330"/>
              <a:gd name="connsiteY2771" fmla="*/ 771572 h 1637221"/>
              <a:gd name="connsiteX2772" fmla="*/ 435010 w 2136330"/>
              <a:gd name="connsiteY2772" fmla="*/ 775866 h 1637221"/>
              <a:gd name="connsiteX2773" fmla="*/ 431283 w 2136330"/>
              <a:gd name="connsiteY2773" fmla="*/ 780160 h 1637221"/>
              <a:gd name="connsiteX2774" fmla="*/ 413165 w 2136330"/>
              <a:gd name="connsiteY2774" fmla="*/ 779021 h 1637221"/>
              <a:gd name="connsiteX2775" fmla="*/ 424063 w 2136330"/>
              <a:gd name="connsiteY2775" fmla="*/ 788479 h 1637221"/>
              <a:gd name="connsiteX2776" fmla="*/ 431283 w 2136330"/>
              <a:gd name="connsiteY2776" fmla="*/ 780160 h 1637221"/>
              <a:gd name="connsiteX2777" fmla="*/ 432215 w 2136330"/>
              <a:gd name="connsiteY2777" fmla="*/ 779086 h 1637221"/>
              <a:gd name="connsiteX2778" fmla="*/ 435010 w 2136330"/>
              <a:gd name="connsiteY2778" fmla="*/ 775866 h 1637221"/>
              <a:gd name="connsiteX2779" fmla="*/ 437805 w 2136330"/>
              <a:gd name="connsiteY2779" fmla="*/ 772645 h 1637221"/>
              <a:gd name="connsiteX2780" fmla="*/ 438736 w 2136330"/>
              <a:gd name="connsiteY2780" fmla="*/ 771572 h 1637221"/>
              <a:gd name="connsiteX2781" fmla="*/ 131834 w 2136330"/>
              <a:gd name="connsiteY2781" fmla="*/ 770119 h 1637221"/>
              <a:gd name="connsiteX2782" fmla="*/ 124614 w 2136330"/>
              <a:gd name="connsiteY2782" fmla="*/ 778439 h 1637221"/>
              <a:gd name="connsiteX2783" fmla="*/ 135863 w 2136330"/>
              <a:gd name="connsiteY2783" fmla="*/ 788202 h 1637221"/>
              <a:gd name="connsiteX2784" fmla="*/ 143083 w 2136330"/>
              <a:gd name="connsiteY2784" fmla="*/ 779882 h 1637221"/>
              <a:gd name="connsiteX2785" fmla="*/ 153982 w 2136330"/>
              <a:gd name="connsiteY2785" fmla="*/ 789340 h 1637221"/>
              <a:gd name="connsiteX2786" fmla="*/ 161202 w 2136330"/>
              <a:gd name="connsiteY2786" fmla="*/ 781021 h 1637221"/>
              <a:gd name="connsiteX2787" fmla="*/ 150303 w 2136330"/>
              <a:gd name="connsiteY2787" fmla="*/ 771563 h 1637221"/>
              <a:gd name="connsiteX2788" fmla="*/ 143083 w 2136330"/>
              <a:gd name="connsiteY2788" fmla="*/ 779882 h 1637221"/>
              <a:gd name="connsiteX2789" fmla="*/ 605795 w 2136330"/>
              <a:gd name="connsiteY2789" fmla="*/ 769757 h 1637221"/>
              <a:gd name="connsiteX2790" fmla="*/ 605910 w 2136330"/>
              <a:gd name="connsiteY2790" fmla="*/ 769856 h 1637221"/>
              <a:gd name="connsiteX2791" fmla="*/ 606322 w 2136330"/>
              <a:gd name="connsiteY2791" fmla="*/ 770215 h 1637221"/>
              <a:gd name="connsiteX2792" fmla="*/ 610541 w 2136330"/>
              <a:gd name="connsiteY2792" fmla="*/ 773876 h 1637221"/>
              <a:gd name="connsiteX2793" fmla="*/ 605795 w 2136330"/>
              <a:gd name="connsiteY2793" fmla="*/ 769757 h 1637221"/>
              <a:gd name="connsiteX2794" fmla="*/ 1790200 w 2136330"/>
              <a:gd name="connsiteY2794" fmla="*/ 768183 h 1637221"/>
              <a:gd name="connsiteX2795" fmla="*/ 1782747 w 2136330"/>
              <a:gd name="connsiteY2795" fmla="*/ 776771 h 1637221"/>
              <a:gd name="connsiteX2796" fmla="*/ 1801098 w 2136330"/>
              <a:gd name="connsiteY2796" fmla="*/ 777641 h 1637221"/>
              <a:gd name="connsiteX2797" fmla="*/ 1906714 w 2136330"/>
              <a:gd name="connsiteY2797" fmla="*/ 766730 h 1637221"/>
              <a:gd name="connsiteX2798" fmla="*/ 1917963 w 2136330"/>
              <a:gd name="connsiteY2798" fmla="*/ 776493 h 1637221"/>
              <a:gd name="connsiteX2799" fmla="*/ 1910743 w 2136330"/>
              <a:gd name="connsiteY2799" fmla="*/ 784813 h 1637221"/>
              <a:gd name="connsiteX2800" fmla="*/ 1909337 w 2136330"/>
              <a:gd name="connsiteY2800" fmla="*/ 783592 h 1637221"/>
              <a:gd name="connsiteX2801" fmla="*/ 1900900 w 2136330"/>
              <a:gd name="connsiteY2801" fmla="*/ 776270 h 1637221"/>
              <a:gd name="connsiteX2802" fmla="*/ 1899494 w 2136330"/>
              <a:gd name="connsiteY2802" fmla="*/ 775050 h 1637221"/>
              <a:gd name="connsiteX2803" fmla="*/ 1906714 w 2136330"/>
              <a:gd name="connsiteY2803" fmla="*/ 766730 h 1637221"/>
              <a:gd name="connsiteX2804" fmla="*/ 1059529 w 2136330"/>
              <a:gd name="connsiteY2804" fmla="*/ 766426 h 1637221"/>
              <a:gd name="connsiteX2805" fmla="*/ 1070779 w 2136330"/>
              <a:gd name="connsiteY2805" fmla="*/ 776189 h 1637221"/>
              <a:gd name="connsiteX2806" fmla="*/ 1063559 w 2136330"/>
              <a:gd name="connsiteY2806" fmla="*/ 784508 h 1637221"/>
              <a:gd name="connsiteX2807" fmla="*/ 1070779 w 2136330"/>
              <a:gd name="connsiteY2807" fmla="*/ 776189 h 1637221"/>
              <a:gd name="connsiteX2808" fmla="*/ 1888595 w 2136330"/>
              <a:gd name="connsiteY2808" fmla="*/ 765592 h 1637221"/>
              <a:gd name="connsiteX2809" fmla="*/ 1888595 w 2136330"/>
              <a:gd name="connsiteY2809" fmla="*/ 765592 h 1637221"/>
              <a:gd name="connsiteX2810" fmla="*/ 617761 w 2136330"/>
              <a:gd name="connsiteY2810" fmla="*/ 765556 h 1637221"/>
              <a:gd name="connsiteX2811" fmla="*/ 628659 w 2136330"/>
              <a:gd name="connsiteY2811" fmla="*/ 775014 h 1637221"/>
              <a:gd name="connsiteX2812" fmla="*/ 628659 w 2136330"/>
              <a:gd name="connsiteY2812" fmla="*/ 775014 h 1637221"/>
              <a:gd name="connsiteX2813" fmla="*/ 617761 w 2136330"/>
              <a:gd name="connsiteY2813" fmla="*/ 765556 h 1637221"/>
              <a:gd name="connsiteX2814" fmla="*/ 58776 w 2136330"/>
              <a:gd name="connsiteY2814" fmla="*/ 765529 h 1637221"/>
              <a:gd name="connsiteX2815" fmla="*/ 70026 w 2136330"/>
              <a:gd name="connsiteY2815" fmla="*/ 775292 h 1637221"/>
              <a:gd name="connsiteX2816" fmla="*/ 58776 w 2136330"/>
              <a:gd name="connsiteY2816" fmla="*/ 765529 h 1637221"/>
              <a:gd name="connsiteX2817" fmla="*/ 752626 w 2136330"/>
              <a:gd name="connsiteY2817" fmla="*/ 764973 h 1637221"/>
              <a:gd name="connsiteX2818" fmla="*/ 745406 w 2136330"/>
              <a:gd name="connsiteY2818" fmla="*/ 773293 h 1637221"/>
              <a:gd name="connsiteX2819" fmla="*/ 763876 w 2136330"/>
              <a:gd name="connsiteY2819" fmla="*/ 774736 h 1637221"/>
              <a:gd name="connsiteX2820" fmla="*/ 508116 w 2136330"/>
              <a:gd name="connsiteY2820" fmla="*/ 758384 h 1637221"/>
              <a:gd name="connsiteX2821" fmla="*/ 519014 w 2136330"/>
              <a:gd name="connsiteY2821" fmla="*/ 767842 h 1637221"/>
              <a:gd name="connsiteX2822" fmla="*/ 990081 w 2136330"/>
              <a:gd name="connsiteY2822" fmla="*/ 757676 h 1637221"/>
              <a:gd name="connsiteX2823" fmla="*/ 987374 w 2136330"/>
              <a:gd name="connsiteY2823" fmla="*/ 760796 h 1637221"/>
              <a:gd name="connsiteX2824" fmla="*/ 986471 w 2136330"/>
              <a:gd name="connsiteY2824" fmla="*/ 761836 h 1637221"/>
              <a:gd name="connsiteX2825" fmla="*/ 65996 w 2136330"/>
              <a:gd name="connsiteY2825" fmla="*/ 757210 h 1637221"/>
              <a:gd name="connsiteX2826" fmla="*/ 58776 w 2136330"/>
              <a:gd name="connsiteY2826" fmla="*/ 765529 h 1637221"/>
              <a:gd name="connsiteX2827" fmla="*/ 625214 w 2136330"/>
              <a:gd name="connsiteY2827" fmla="*/ 756968 h 1637221"/>
              <a:gd name="connsiteX2828" fmla="*/ 636112 w 2136330"/>
              <a:gd name="connsiteY2828" fmla="*/ 766426 h 1637221"/>
              <a:gd name="connsiteX2829" fmla="*/ 1877697 w 2136330"/>
              <a:gd name="connsiteY2829" fmla="*/ 756134 h 1637221"/>
              <a:gd name="connsiteX2830" fmla="*/ 1873119 w 2136330"/>
              <a:gd name="connsiteY2830" fmla="*/ 758314 h 1637221"/>
              <a:gd name="connsiteX2831" fmla="*/ 1871674 w 2136330"/>
              <a:gd name="connsiteY2831" fmla="*/ 756614 h 1637221"/>
              <a:gd name="connsiteX2832" fmla="*/ 1877697 w 2136330"/>
              <a:gd name="connsiteY2832" fmla="*/ 756134 h 1637221"/>
              <a:gd name="connsiteX2833" fmla="*/ 1870477 w 2136330"/>
              <a:gd name="connsiteY2833" fmla="*/ 764454 h 1637221"/>
              <a:gd name="connsiteX2834" fmla="*/ 1877697 w 2136330"/>
              <a:gd name="connsiteY2834" fmla="*/ 756134 h 1637221"/>
              <a:gd name="connsiteX2835" fmla="*/ 1841109 w 2136330"/>
              <a:gd name="connsiteY2835" fmla="*/ 753552 h 1637221"/>
              <a:gd name="connsiteX2836" fmla="*/ 1833656 w 2136330"/>
              <a:gd name="connsiteY2836" fmla="*/ 762140 h 1637221"/>
              <a:gd name="connsiteX2837" fmla="*/ 1841109 w 2136330"/>
              <a:gd name="connsiteY2837" fmla="*/ 753552 h 1637221"/>
              <a:gd name="connsiteX2838" fmla="*/ 993691 w 2136330"/>
              <a:gd name="connsiteY2838" fmla="*/ 753516 h 1637221"/>
              <a:gd name="connsiteX2839" fmla="*/ 992789 w 2136330"/>
              <a:gd name="connsiteY2839" fmla="*/ 754556 h 1637221"/>
              <a:gd name="connsiteX2840" fmla="*/ 990081 w 2136330"/>
              <a:gd name="connsiteY2840" fmla="*/ 757676 h 1637221"/>
              <a:gd name="connsiteX2841" fmla="*/ 993691 w 2136330"/>
              <a:gd name="connsiteY2841" fmla="*/ 753516 h 1637221"/>
              <a:gd name="connsiteX2842" fmla="*/ 986471 w 2136330"/>
              <a:gd name="connsiteY2842" fmla="*/ 761836 h 1637221"/>
              <a:gd name="connsiteX2843" fmla="*/ 979251 w 2136330"/>
              <a:gd name="connsiteY2843" fmla="*/ 770155 h 1637221"/>
              <a:gd name="connsiteX2844" fmla="*/ 986471 w 2136330"/>
              <a:gd name="connsiteY2844" fmla="*/ 761836 h 1637221"/>
              <a:gd name="connsiteX2845" fmla="*/ 997721 w 2136330"/>
              <a:gd name="connsiteY2845" fmla="*/ 771599 h 1637221"/>
              <a:gd name="connsiteX2846" fmla="*/ 1004941 w 2136330"/>
              <a:gd name="connsiteY2846" fmla="*/ 763279 h 1637221"/>
              <a:gd name="connsiteX2847" fmla="*/ 993691 w 2136330"/>
              <a:gd name="connsiteY2847" fmla="*/ 753516 h 1637221"/>
              <a:gd name="connsiteX2848" fmla="*/ 855451 w 2136330"/>
              <a:gd name="connsiteY2848" fmla="*/ 751170 h 1637221"/>
              <a:gd name="connsiteX2849" fmla="*/ 857420 w 2136330"/>
              <a:gd name="connsiteY2849" fmla="*/ 752879 h 1637221"/>
              <a:gd name="connsiteX2850" fmla="*/ 858826 w 2136330"/>
              <a:gd name="connsiteY2850" fmla="*/ 754099 h 1637221"/>
              <a:gd name="connsiteX2851" fmla="*/ 264411 w 2136330"/>
              <a:gd name="connsiteY2851" fmla="*/ 750866 h 1637221"/>
              <a:gd name="connsiteX2852" fmla="*/ 264304 w 2136330"/>
              <a:gd name="connsiteY2852" fmla="*/ 750990 h 1637221"/>
              <a:gd name="connsiteX2853" fmla="*/ 263372 w 2136330"/>
              <a:gd name="connsiteY2853" fmla="*/ 752064 h 1637221"/>
              <a:gd name="connsiteX2854" fmla="*/ 160230 w 2136330"/>
              <a:gd name="connsiteY2854" fmla="*/ 750536 h 1637221"/>
              <a:gd name="connsiteX2855" fmla="*/ 164976 w 2136330"/>
              <a:gd name="connsiteY2855" fmla="*/ 754655 h 1637221"/>
              <a:gd name="connsiteX2856" fmla="*/ 160230 w 2136330"/>
              <a:gd name="connsiteY2856" fmla="*/ 750536 h 1637221"/>
              <a:gd name="connsiteX2857" fmla="*/ 854449 w 2136330"/>
              <a:gd name="connsiteY2857" fmla="*/ 750301 h 1637221"/>
              <a:gd name="connsiteX2858" fmla="*/ 854608 w 2136330"/>
              <a:gd name="connsiteY2858" fmla="*/ 750438 h 1637221"/>
              <a:gd name="connsiteX2859" fmla="*/ 855451 w 2136330"/>
              <a:gd name="connsiteY2859" fmla="*/ 751170 h 1637221"/>
              <a:gd name="connsiteX2860" fmla="*/ 91919 w 2136330"/>
              <a:gd name="connsiteY2860" fmla="*/ 750065 h 1637221"/>
              <a:gd name="connsiteX2861" fmla="*/ 102817 w 2136330"/>
              <a:gd name="connsiteY2861" fmla="*/ 759523 h 1637221"/>
              <a:gd name="connsiteX2862" fmla="*/ 91919 w 2136330"/>
              <a:gd name="connsiteY2862" fmla="*/ 750065 h 1637221"/>
              <a:gd name="connsiteX2863" fmla="*/ 854083 w 2136330"/>
              <a:gd name="connsiteY2863" fmla="*/ 749982 h 1637221"/>
              <a:gd name="connsiteX2864" fmla="*/ 854323 w 2136330"/>
              <a:gd name="connsiteY2864" fmla="*/ 750191 h 1637221"/>
              <a:gd name="connsiteX2865" fmla="*/ 858826 w 2136330"/>
              <a:gd name="connsiteY2865" fmla="*/ 754099 h 1637221"/>
              <a:gd name="connsiteX2866" fmla="*/ 1073969 w 2136330"/>
              <a:gd name="connsiteY2866" fmla="*/ 749787 h 1637221"/>
              <a:gd name="connsiteX2867" fmla="*/ 1078187 w 2136330"/>
              <a:gd name="connsiteY2867" fmla="*/ 753448 h 1637221"/>
              <a:gd name="connsiteX2868" fmla="*/ 1078292 w 2136330"/>
              <a:gd name="connsiteY2868" fmla="*/ 753539 h 1637221"/>
              <a:gd name="connsiteX2869" fmla="*/ 853201 w 2136330"/>
              <a:gd name="connsiteY2869" fmla="*/ 749218 h 1637221"/>
              <a:gd name="connsiteX2870" fmla="*/ 854449 w 2136330"/>
              <a:gd name="connsiteY2870" fmla="*/ 750301 h 1637221"/>
              <a:gd name="connsiteX2871" fmla="*/ 854323 w 2136330"/>
              <a:gd name="connsiteY2871" fmla="*/ 750191 h 1637221"/>
              <a:gd name="connsiteX2872" fmla="*/ 412342 w 2136330"/>
              <a:gd name="connsiteY2872" fmla="*/ 748666 h 1637221"/>
              <a:gd name="connsiteX2873" fmla="*/ 416940 w 2136330"/>
              <a:gd name="connsiteY2873" fmla="*/ 752656 h 1637221"/>
              <a:gd name="connsiteX2874" fmla="*/ 412342 w 2136330"/>
              <a:gd name="connsiteY2874" fmla="*/ 748666 h 1637221"/>
              <a:gd name="connsiteX2875" fmla="*/ 851955 w 2136330"/>
              <a:gd name="connsiteY2875" fmla="*/ 748136 h 1637221"/>
              <a:gd name="connsiteX2876" fmla="*/ 853201 w 2136330"/>
              <a:gd name="connsiteY2876" fmla="*/ 749218 h 1637221"/>
              <a:gd name="connsiteX2877" fmla="*/ 852082 w 2136330"/>
              <a:gd name="connsiteY2877" fmla="*/ 748247 h 1637221"/>
              <a:gd name="connsiteX2878" fmla="*/ 55098 w 2136330"/>
              <a:gd name="connsiteY2878" fmla="*/ 747752 h 1637221"/>
              <a:gd name="connsiteX2879" fmla="*/ 65996 w 2136330"/>
              <a:gd name="connsiteY2879" fmla="*/ 757210 h 1637221"/>
              <a:gd name="connsiteX2880" fmla="*/ 55098 w 2136330"/>
              <a:gd name="connsiteY2880" fmla="*/ 747752 h 1637221"/>
              <a:gd name="connsiteX2881" fmla="*/ 850951 w 2136330"/>
              <a:gd name="connsiteY2881" fmla="*/ 747265 h 1637221"/>
              <a:gd name="connsiteX2882" fmla="*/ 851795 w 2136330"/>
              <a:gd name="connsiteY2882" fmla="*/ 747997 h 1637221"/>
              <a:gd name="connsiteX2883" fmla="*/ 851955 w 2136330"/>
              <a:gd name="connsiteY2883" fmla="*/ 748136 h 1637221"/>
              <a:gd name="connsiteX2884" fmla="*/ 460396 w 2136330"/>
              <a:gd name="connsiteY2884" fmla="*/ 746613 h 1637221"/>
              <a:gd name="connsiteX2885" fmla="*/ 464795 w 2136330"/>
              <a:gd name="connsiteY2885" fmla="*/ 750431 h 1637221"/>
              <a:gd name="connsiteX2886" fmla="*/ 465142 w 2136330"/>
              <a:gd name="connsiteY2886" fmla="*/ 750732 h 1637221"/>
              <a:gd name="connsiteX2887" fmla="*/ 460396 w 2136330"/>
              <a:gd name="connsiteY2887" fmla="*/ 746613 h 1637221"/>
              <a:gd name="connsiteX2888" fmla="*/ 69154 w 2136330"/>
              <a:gd name="connsiteY2888" fmla="*/ 744894 h 1637221"/>
              <a:gd name="connsiteX2889" fmla="*/ 73449 w 2136330"/>
              <a:gd name="connsiteY2889" fmla="*/ 748622 h 1637221"/>
              <a:gd name="connsiteX2890" fmla="*/ 69362 w 2136330"/>
              <a:gd name="connsiteY2890" fmla="*/ 745075 h 1637221"/>
              <a:gd name="connsiteX2891" fmla="*/ 153727 w 2136330"/>
              <a:gd name="connsiteY2891" fmla="*/ 744892 h 1637221"/>
              <a:gd name="connsiteX2892" fmla="*/ 150117 w 2136330"/>
              <a:gd name="connsiteY2892" fmla="*/ 749052 h 1637221"/>
              <a:gd name="connsiteX2893" fmla="*/ 146506 w 2136330"/>
              <a:gd name="connsiteY2893" fmla="*/ 753212 h 1637221"/>
              <a:gd name="connsiteX2894" fmla="*/ 847576 w 2136330"/>
              <a:gd name="connsiteY2894" fmla="*/ 744336 h 1637221"/>
              <a:gd name="connsiteX2895" fmla="*/ 852082 w 2136330"/>
              <a:gd name="connsiteY2895" fmla="*/ 748247 h 1637221"/>
              <a:gd name="connsiteX2896" fmla="*/ 852323 w 2136330"/>
              <a:gd name="connsiteY2896" fmla="*/ 748455 h 1637221"/>
              <a:gd name="connsiteX2897" fmla="*/ 847576 w 2136330"/>
              <a:gd name="connsiteY2897" fmla="*/ 744336 h 1637221"/>
              <a:gd name="connsiteX2898" fmla="*/ 847576 w 2136330"/>
              <a:gd name="connsiteY2898" fmla="*/ 744336 h 1637221"/>
              <a:gd name="connsiteX2899" fmla="*/ 848983 w 2136330"/>
              <a:gd name="connsiteY2899" fmla="*/ 745557 h 1637221"/>
              <a:gd name="connsiteX2900" fmla="*/ 850951 w 2136330"/>
              <a:gd name="connsiteY2900" fmla="*/ 747265 h 1637221"/>
              <a:gd name="connsiteX2901" fmla="*/ 270825 w 2136330"/>
              <a:gd name="connsiteY2901" fmla="*/ 743476 h 1637221"/>
              <a:gd name="connsiteX2902" fmla="*/ 267099 w 2136330"/>
              <a:gd name="connsiteY2902" fmla="*/ 747770 h 1637221"/>
              <a:gd name="connsiteX2903" fmla="*/ 264411 w 2136330"/>
              <a:gd name="connsiteY2903" fmla="*/ 750866 h 1637221"/>
              <a:gd name="connsiteX2904" fmla="*/ 355342 w 2136330"/>
              <a:gd name="connsiteY2904" fmla="*/ 743426 h 1637221"/>
              <a:gd name="connsiteX2905" fmla="*/ 355557 w 2136330"/>
              <a:gd name="connsiteY2905" fmla="*/ 743612 h 1637221"/>
              <a:gd name="connsiteX2906" fmla="*/ 360638 w 2136330"/>
              <a:gd name="connsiteY2906" fmla="*/ 748022 h 1637221"/>
              <a:gd name="connsiteX2907" fmla="*/ 362001 w 2136330"/>
              <a:gd name="connsiteY2907" fmla="*/ 749204 h 1637221"/>
              <a:gd name="connsiteX2908" fmla="*/ 1081422 w 2136330"/>
              <a:gd name="connsiteY2908" fmla="*/ 741199 h 1637221"/>
              <a:gd name="connsiteX2909" fmla="*/ 1073969 w 2136330"/>
              <a:gd name="connsiteY2909" fmla="*/ 749787 h 1637221"/>
              <a:gd name="connsiteX2910" fmla="*/ 1078715 w 2136330"/>
              <a:gd name="connsiteY2910" fmla="*/ 753906 h 1637221"/>
              <a:gd name="connsiteX2911" fmla="*/ 1078292 w 2136330"/>
              <a:gd name="connsiteY2911" fmla="*/ 753539 h 1637221"/>
              <a:gd name="connsiteX2912" fmla="*/ 1085219 w 2136330"/>
              <a:gd name="connsiteY2912" fmla="*/ 759550 h 1637221"/>
              <a:gd name="connsiteX2913" fmla="*/ 1081422 w 2136330"/>
              <a:gd name="connsiteY2913" fmla="*/ 741199 h 1637221"/>
              <a:gd name="connsiteX2914" fmla="*/ 369221 w 2136330"/>
              <a:gd name="connsiteY2914" fmla="*/ 740885 h 1637221"/>
              <a:gd name="connsiteX2915" fmla="*/ 362001 w 2136330"/>
              <a:gd name="connsiteY2915" fmla="*/ 749204 h 1637221"/>
              <a:gd name="connsiteX2916" fmla="*/ 927854 w 2136330"/>
              <a:gd name="connsiteY2916" fmla="*/ 740607 h 1637221"/>
              <a:gd name="connsiteX2917" fmla="*/ 939104 w 2136330"/>
              <a:gd name="connsiteY2917" fmla="*/ 750370 h 1637221"/>
              <a:gd name="connsiteX2918" fmla="*/ 927854 w 2136330"/>
              <a:gd name="connsiteY2918" fmla="*/ 740607 h 1637221"/>
              <a:gd name="connsiteX2919" fmla="*/ 504437 w 2136330"/>
              <a:gd name="connsiteY2919" fmla="*/ 740607 h 1637221"/>
              <a:gd name="connsiteX2920" fmla="*/ 515335 w 2136330"/>
              <a:gd name="connsiteY2920" fmla="*/ 750065 h 1637221"/>
              <a:gd name="connsiteX2921" fmla="*/ 351102 w 2136330"/>
              <a:gd name="connsiteY2921" fmla="*/ 739747 h 1637221"/>
              <a:gd name="connsiteX2922" fmla="*/ 355342 w 2136330"/>
              <a:gd name="connsiteY2922" fmla="*/ 743426 h 1637221"/>
              <a:gd name="connsiteX2923" fmla="*/ 355189 w 2136330"/>
              <a:gd name="connsiteY2923" fmla="*/ 743293 h 1637221"/>
              <a:gd name="connsiteX2924" fmla="*/ 351102 w 2136330"/>
              <a:gd name="connsiteY2924" fmla="*/ 739747 h 1637221"/>
              <a:gd name="connsiteX2925" fmla="*/ 351102 w 2136330"/>
              <a:gd name="connsiteY2925" fmla="*/ 739747 h 1637221"/>
              <a:gd name="connsiteX2926" fmla="*/ 355700 w 2136330"/>
              <a:gd name="connsiteY2926" fmla="*/ 743737 h 1637221"/>
              <a:gd name="connsiteX2927" fmla="*/ 355557 w 2136330"/>
              <a:gd name="connsiteY2927" fmla="*/ 743612 h 1637221"/>
              <a:gd name="connsiteX2928" fmla="*/ 909736 w 2136330"/>
              <a:gd name="connsiteY2928" fmla="*/ 739468 h 1637221"/>
              <a:gd name="connsiteX2929" fmla="*/ 920634 w 2136330"/>
              <a:gd name="connsiteY2929" fmla="*/ 748926 h 1637221"/>
              <a:gd name="connsiteX2930" fmla="*/ 913414 w 2136330"/>
              <a:gd name="connsiteY2930" fmla="*/ 757246 h 1637221"/>
              <a:gd name="connsiteX2931" fmla="*/ 920634 w 2136330"/>
              <a:gd name="connsiteY2931" fmla="*/ 748926 h 1637221"/>
              <a:gd name="connsiteX2932" fmla="*/ 909736 w 2136330"/>
              <a:gd name="connsiteY2932" fmla="*/ 739468 h 1637221"/>
              <a:gd name="connsiteX2933" fmla="*/ 197767 w 2136330"/>
              <a:gd name="connsiteY2933" fmla="*/ 738886 h 1637221"/>
              <a:gd name="connsiteX2934" fmla="*/ 190315 w 2136330"/>
              <a:gd name="connsiteY2934" fmla="*/ 747474 h 1637221"/>
              <a:gd name="connsiteX2935" fmla="*/ 201213 w 2136330"/>
              <a:gd name="connsiteY2935" fmla="*/ 756932 h 1637221"/>
              <a:gd name="connsiteX2936" fmla="*/ 208666 w 2136330"/>
              <a:gd name="connsiteY2936" fmla="*/ 748344 h 1637221"/>
              <a:gd name="connsiteX2937" fmla="*/ 197767 w 2136330"/>
              <a:gd name="connsiteY2937" fmla="*/ 738886 h 1637221"/>
              <a:gd name="connsiteX2938" fmla="*/ 247615 w 2136330"/>
              <a:gd name="connsiteY2938" fmla="*/ 738617 h 1637221"/>
              <a:gd name="connsiteX2939" fmla="*/ 245254 w 2136330"/>
              <a:gd name="connsiteY2939" fmla="*/ 750926 h 1637221"/>
              <a:gd name="connsiteX2940" fmla="*/ 252474 w 2136330"/>
              <a:gd name="connsiteY2940" fmla="*/ 742606 h 1637221"/>
              <a:gd name="connsiteX2941" fmla="*/ 247615 w 2136330"/>
              <a:gd name="connsiteY2941" fmla="*/ 738617 h 1637221"/>
              <a:gd name="connsiteX2942" fmla="*/ 44200 w 2136330"/>
              <a:gd name="connsiteY2942" fmla="*/ 738294 h 1637221"/>
              <a:gd name="connsiteX2943" fmla="*/ 36980 w 2136330"/>
              <a:gd name="connsiteY2943" fmla="*/ 746613 h 1637221"/>
              <a:gd name="connsiteX2944" fmla="*/ 44200 w 2136330"/>
              <a:gd name="connsiteY2944" fmla="*/ 738294 h 1637221"/>
              <a:gd name="connsiteX2945" fmla="*/ 467849 w 2136330"/>
              <a:gd name="connsiteY2945" fmla="*/ 738025 h 1637221"/>
              <a:gd name="connsiteX2946" fmla="*/ 460396 w 2136330"/>
              <a:gd name="connsiteY2946" fmla="*/ 746613 h 1637221"/>
              <a:gd name="connsiteX2947" fmla="*/ 453176 w 2136330"/>
              <a:gd name="connsiteY2947" fmla="*/ 754933 h 1637221"/>
              <a:gd name="connsiteX2948" fmla="*/ 471646 w 2136330"/>
              <a:gd name="connsiteY2948" fmla="*/ 756376 h 1637221"/>
              <a:gd name="connsiteX2949" fmla="*/ 470240 w 2136330"/>
              <a:gd name="connsiteY2949" fmla="*/ 755156 h 1637221"/>
              <a:gd name="connsiteX2950" fmla="*/ 464795 w 2136330"/>
              <a:gd name="connsiteY2950" fmla="*/ 750431 h 1637221"/>
              <a:gd name="connsiteX2951" fmla="*/ 464615 w 2136330"/>
              <a:gd name="connsiteY2951" fmla="*/ 750274 h 1637221"/>
              <a:gd name="connsiteX2952" fmla="*/ 460396 w 2136330"/>
              <a:gd name="connsiteY2952" fmla="*/ 746613 h 1637221"/>
              <a:gd name="connsiteX2953" fmla="*/ 467849 w 2136330"/>
              <a:gd name="connsiteY2953" fmla="*/ 738025 h 1637221"/>
              <a:gd name="connsiteX2954" fmla="*/ 584715 w 2136330"/>
              <a:gd name="connsiteY2954" fmla="*/ 736877 h 1637221"/>
              <a:gd name="connsiteX2955" fmla="*/ 595613 w 2136330"/>
              <a:gd name="connsiteY2955" fmla="*/ 746335 h 1637221"/>
              <a:gd name="connsiteX2956" fmla="*/ 588393 w 2136330"/>
              <a:gd name="connsiteY2956" fmla="*/ 754655 h 1637221"/>
              <a:gd name="connsiteX2957" fmla="*/ 577495 w 2136330"/>
              <a:gd name="connsiteY2957" fmla="*/ 745197 h 1637221"/>
              <a:gd name="connsiteX2958" fmla="*/ 584715 w 2136330"/>
              <a:gd name="connsiteY2958" fmla="*/ 736877 h 1637221"/>
              <a:gd name="connsiteX2959" fmla="*/ 577495 w 2136330"/>
              <a:gd name="connsiteY2959" fmla="*/ 745197 h 1637221"/>
              <a:gd name="connsiteX2960" fmla="*/ 588393 w 2136330"/>
              <a:gd name="connsiteY2960" fmla="*/ 754655 h 1637221"/>
              <a:gd name="connsiteX2961" fmla="*/ 581173 w 2136330"/>
              <a:gd name="connsiteY2961" fmla="*/ 762974 h 1637221"/>
              <a:gd name="connsiteX2962" fmla="*/ 592071 w 2136330"/>
              <a:gd name="connsiteY2962" fmla="*/ 772432 h 1637221"/>
              <a:gd name="connsiteX2963" fmla="*/ 599291 w 2136330"/>
              <a:gd name="connsiteY2963" fmla="*/ 764113 h 1637221"/>
              <a:gd name="connsiteX2964" fmla="*/ 588393 w 2136330"/>
              <a:gd name="connsiteY2964" fmla="*/ 754655 h 1637221"/>
              <a:gd name="connsiteX2965" fmla="*/ 595613 w 2136330"/>
              <a:gd name="connsiteY2965" fmla="*/ 746335 h 1637221"/>
              <a:gd name="connsiteX2966" fmla="*/ 606511 w 2136330"/>
              <a:gd name="connsiteY2966" fmla="*/ 755793 h 1637221"/>
              <a:gd name="connsiteX2967" fmla="*/ 613964 w 2136330"/>
              <a:gd name="connsiteY2967" fmla="*/ 747205 h 1637221"/>
              <a:gd name="connsiteX2968" fmla="*/ 606511 w 2136330"/>
              <a:gd name="connsiteY2968" fmla="*/ 755793 h 1637221"/>
              <a:gd name="connsiteX2969" fmla="*/ 595613 w 2136330"/>
              <a:gd name="connsiteY2969" fmla="*/ 746335 h 1637221"/>
              <a:gd name="connsiteX2970" fmla="*/ 160947 w 2136330"/>
              <a:gd name="connsiteY2970" fmla="*/ 736573 h 1637221"/>
              <a:gd name="connsiteX2971" fmla="*/ 172196 w 2136330"/>
              <a:gd name="connsiteY2971" fmla="*/ 746336 h 1637221"/>
              <a:gd name="connsiteX2972" fmla="*/ 164976 w 2136330"/>
              <a:gd name="connsiteY2972" fmla="*/ 754655 h 1637221"/>
              <a:gd name="connsiteX2973" fmla="*/ 153727 w 2136330"/>
              <a:gd name="connsiteY2973" fmla="*/ 744892 h 1637221"/>
              <a:gd name="connsiteX2974" fmla="*/ 142828 w 2136330"/>
              <a:gd name="connsiteY2974" fmla="*/ 735434 h 1637221"/>
              <a:gd name="connsiteX2975" fmla="*/ 153727 w 2136330"/>
              <a:gd name="connsiteY2975" fmla="*/ 744892 h 1637221"/>
              <a:gd name="connsiteX2976" fmla="*/ 142828 w 2136330"/>
              <a:gd name="connsiteY2976" fmla="*/ 735434 h 1637221"/>
              <a:gd name="connsiteX2977" fmla="*/ 278045 w 2136330"/>
              <a:gd name="connsiteY2977" fmla="*/ 735156 h 1637221"/>
              <a:gd name="connsiteX2978" fmla="*/ 282248 w 2136330"/>
              <a:gd name="connsiteY2978" fmla="*/ 738804 h 1637221"/>
              <a:gd name="connsiteX2979" fmla="*/ 282340 w 2136330"/>
              <a:gd name="connsiteY2979" fmla="*/ 738884 h 1637221"/>
              <a:gd name="connsiteX2980" fmla="*/ 413262 w 2136330"/>
              <a:gd name="connsiteY2980" fmla="*/ 734879 h 1637221"/>
              <a:gd name="connsiteX2981" fmla="*/ 406042 w 2136330"/>
              <a:gd name="connsiteY2981" fmla="*/ 743198 h 1637221"/>
              <a:gd name="connsiteX2982" fmla="*/ 836678 w 2136330"/>
              <a:gd name="connsiteY2982" fmla="*/ 734878 h 1637221"/>
              <a:gd name="connsiteX2983" fmla="*/ 847576 w 2136330"/>
              <a:gd name="connsiteY2983" fmla="*/ 744336 h 1637221"/>
              <a:gd name="connsiteX2984" fmla="*/ 854083 w 2136330"/>
              <a:gd name="connsiteY2984" fmla="*/ 749982 h 1637221"/>
              <a:gd name="connsiteX2985" fmla="*/ 854080 w 2136330"/>
              <a:gd name="connsiteY2985" fmla="*/ 749980 h 1637221"/>
              <a:gd name="connsiteX2986" fmla="*/ 858826 w 2136330"/>
              <a:gd name="connsiteY2986" fmla="*/ 754099 h 1637221"/>
              <a:gd name="connsiteX2987" fmla="*/ 866046 w 2136330"/>
              <a:gd name="connsiteY2987" fmla="*/ 745780 h 1637221"/>
              <a:gd name="connsiteX2988" fmla="*/ 854796 w 2136330"/>
              <a:gd name="connsiteY2988" fmla="*/ 736017 h 1637221"/>
              <a:gd name="connsiteX2989" fmla="*/ 847576 w 2136330"/>
              <a:gd name="connsiteY2989" fmla="*/ 744336 h 1637221"/>
              <a:gd name="connsiteX2990" fmla="*/ 836678 w 2136330"/>
              <a:gd name="connsiteY2990" fmla="*/ 734878 h 1637221"/>
              <a:gd name="connsiteX2991" fmla="*/ 836678 w 2136330"/>
              <a:gd name="connsiteY2991" fmla="*/ 734878 h 1637221"/>
              <a:gd name="connsiteX2992" fmla="*/ 426782 w 2136330"/>
              <a:gd name="connsiteY2992" fmla="*/ 732027 h 1637221"/>
              <a:gd name="connsiteX2993" fmla="*/ 431380 w 2136330"/>
              <a:gd name="connsiteY2993" fmla="*/ 736017 h 1637221"/>
              <a:gd name="connsiteX2994" fmla="*/ 426782 w 2136330"/>
              <a:gd name="connsiteY2994" fmla="*/ 732027 h 1637221"/>
              <a:gd name="connsiteX2995" fmla="*/ 223106 w 2136330"/>
              <a:gd name="connsiteY2995" fmla="*/ 731705 h 1637221"/>
              <a:gd name="connsiteX2996" fmla="*/ 226784 w 2136330"/>
              <a:gd name="connsiteY2996" fmla="*/ 749482 h 1637221"/>
              <a:gd name="connsiteX2997" fmla="*/ 223106 w 2136330"/>
              <a:gd name="connsiteY2997" fmla="*/ 731705 h 1637221"/>
              <a:gd name="connsiteX2998" fmla="*/ 223106 w 2136330"/>
              <a:gd name="connsiteY2998" fmla="*/ 731705 h 1637221"/>
              <a:gd name="connsiteX2999" fmla="*/ 215886 w 2136330"/>
              <a:gd name="connsiteY2999" fmla="*/ 740024 h 1637221"/>
              <a:gd name="connsiteX3000" fmla="*/ 226784 w 2136330"/>
              <a:gd name="connsiteY3000" fmla="*/ 749482 h 1637221"/>
              <a:gd name="connsiteX3001" fmla="*/ 234004 w 2136330"/>
              <a:gd name="connsiteY3001" fmla="*/ 741163 h 1637221"/>
              <a:gd name="connsiteX3002" fmla="*/ 241224 w 2136330"/>
              <a:gd name="connsiteY3002" fmla="*/ 732843 h 1637221"/>
              <a:gd name="connsiteX3003" fmla="*/ 234004 w 2136330"/>
              <a:gd name="connsiteY3003" fmla="*/ 741163 h 1637221"/>
              <a:gd name="connsiteX3004" fmla="*/ 358322 w 2136330"/>
              <a:gd name="connsiteY3004" fmla="*/ 731427 h 1637221"/>
              <a:gd name="connsiteX3005" fmla="*/ 351102 w 2136330"/>
              <a:gd name="connsiteY3005" fmla="*/ 739747 h 1637221"/>
              <a:gd name="connsiteX3006" fmla="*/ 358322 w 2136330"/>
              <a:gd name="connsiteY3006" fmla="*/ 731427 h 1637221"/>
              <a:gd name="connsiteX3007" fmla="*/ 358322 w 2136330"/>
              <a:gd name="connsiteY3007" fmla="*/ 731427 h 1637221"/>
              <a:gd name="connsiteX3008" fmla="*/ 369221 w 2136330"/>
              <a:gd name="connsiteY3008" fmla="*/ 740885 h 1637221"/>
              <a:gd name="connsiteX3009" fmla="*/ 33301 w 2136330"/>
              <a:gd name="connsiteY3009" fmla="*/ 728836 h 1637221"/>
              <a:gd name="connsiteX3010" fmla="*/ 44200 w 2136330"/>
              <a:gd name="connsiteY3010" fmla="*/ 738294 h 1637221"/>
              <a:gd name="connsiteX3011" fmla="*/ 26081 w 2136330"/>
              <a:gd name="connsiteY3011" fmla="*/ 737156 h 1637221"/>
              <a:gd name="connsiteX3012" fmla="*/ 150048 w 2136330"/>
              <a:gd name="connsiteY3012" fmla="*/ 727115 h 1637221"/>
              <a:gd name="connsiteX3013" fmla="*/ 142828 w 2136330"/>
              <a:gd name="connsiteY3013" fmla="*/ 735434 h 1637221"/>
              <a:gd name="connsiteX3014" fmla="*/ 146506 w 2136330"/>
              <a:gd name="connsiteY3014" fmla="*/ 753212 h 1637221"/>
              <a:gd name="connsiteX3015" fmla="*/ 147409 w 2136330"/>
              <a:gd name="connsiteY3015" fmla="*/ 752172 h 1637221"/>
              <a:gd name="connsiteX3016" fmla="*/ 150117 w 2136330"/>
              <a:gd name="connsiteY3016" fmla="*/ 749052 h 1637221"/>
              <a:gd name="connsiteX3017" fmla="*/ 152824 w 2136330"/>
              <a:gd name="connsiteY3017" fmla="*/ 745932 h 1637221"/>
              <a:gd name="connsiteX3018" fmla="*/ 153727 w 2136330"/>
              <a:gd name="connsiteY3018" fmla="*/ 744892 h 1637221"/>
              <a:gd name="connsiteX3019" fmla="*/ 164976 w 2136330"/>
              <a:gd name="connsiteY3019" fmla="*/ 754655 h 1637221"/>
              <a:gd name="connsiteX3020" fmla="*/ 172196 w 2136330"/>
              <a:gd name="connsiteY3020" fmla="*/ 746336 h 1637221"/>
              <a:gd name="connsiteX3021" fmla="*/ 160947 w 2136330"/>
              <a:gd name="connsiteY3021" fmla="*/ 736573 h 1637221"/>
              <a:gd name="connsiteX3022" fmla="*/ 168167 w 2136330"/>
              <a:gd name="connsiteY3022" fmla="*/ 728253 h 1637221"/>
              <a:gd name="connsiteX3023" fmla="*/ 160947 w 2136330"/>
              <a:gd name="connsiteY3023" fmla="*/ 736573 h 1637221"/>
              <a:gd name="connsiteX3024" fmla="*/ 267147 w 2136330"/>
              <a:gd name="connsiteY3024" fmla="*/ 725699 h 1637221"/>
              <a:gd name="connsiteX3025" fmla="*/ 259927 w 2136330"/>
              <a:gd name="connsiteY3025" fmla="*/ 734018 h 1637221"/>
              <a:gd name="connsiteX3026" fmla="*/ 263372 w 2136330"/>
              <a:gd name="connsiteY3026" fmla="*/ 752064 h 1637221"/>
              <a:gd name="connsiteX3027" fmla="*/ 270825 w 2136330"/>
              <a:gd name="connsiteY3027" fmla="*/ 743476 h 1637221"/>
              <a:gd name="connsiteX3028" fmla="*/ 281723 w 2136330"/>
              <a:gd name="connsiteY3028" fmla="*/ 752934 h 1637221"/>
              <a:gd name="connsiteX3029" fmla="*/ 281723 w 2136330"/>
              <a:gd name="connsiteY3029" fmla="*/ 752934 h 1637221"/>
              <a:gd name="connsiteX3030" fmla="*/ 278045 w 2136330"/>
              <a:gd name="connsiteY3030" fmla="*/ 735156 h 1637221"/>
              <a:gd name="connsiteX3031" fmla="*/ 282643 w 2136330"/>
              <a:gd name="connsiteY3031" fmla="*/ 739146 h 1637221"/>
              <a:gd name="connsiteX3032" fmla="*/ 282340 w 2136330"/>
              <a:gd name="connsiteY3032" fmla="*/ 738884 h 1637221"/>
              <a:gd name="connsiteX3033" fmla="*/ 288943 w 2136330"/>
              <a:gd name="connsiteY3033" fmla="*/ 744614 h 1637221"/>
              <a:gd name="connsiteX3034" fmla="*/ 299841 w 2136330"/>
              <a:gd name="connsiteY3034" fmla="*/ 754072 h 1637221"/>
              <a:gd name="connsiteX3035" fmla="*/ 296163 w 2136330"/>
              <a:gd name="connsiteY3035" fmla="*/ 736295 h 1637221"/>
              <a:gd name="connsiteX3036" fmla="*/ 307061 w 2136330"/>
              <a:gd name="connsiteY3036" fmla="*/ 745753 h 1637221"/>
              <a:gd name="connsiteX3037" fmla="*/ 303383 w 2136330"/>
              <a:gd name="connsiteY3037" fmla="*/ 727975 h 1637221"/>
              <a:gd name="connsiteX3038" fmla="*/ 296163 w 2136330"/>
              <a:gd name="connsiteY3038" fmla="*/ 736295 h 1637221"/>
              <a:gd name="connsiteX3039" fmla="*/ 288943 w 2136330"/>
              <a:gd name="connsiteY3039" fmla="*/ 744614 h 1637221"/>
              <a:gd name="connsiteX3040" fmla="*/ 287581 w 2136330"/>
              <a:gd name="connsiteY3040" fmla="*/ 743432 h 1637221"/>
              <a:gd name="connsiteX3041" fmla="*/ 282248 w 2136330"/>
              <a:gd name="connsiteY3041" fmla="*/ 738804 h 1637221"/>
              <a:gd name="connsiteX3042" fmla="*/ 282132 w 2136330"/>
              <a:gd name="connsiteY3042" fmla="*/ 738703 h 1637221"/>
              <a:gd name="connsiteX3043" fmla="*/ 278045 w 2136330"/>
              <a:gd name="connsiteY3043" fmla="*/ 735156 h 1637221"/>
              <a:gd name="connsiteX3044" fmla="*/ 277142 w 2136330"/>
              <a:gd name="connsiteY3044" fmla="*/ 736196 h 1637221"/>
              <a:gd name="connsiteX3045" fmla="*/ 276091 w 2136330"/>
              <a:gd name="connsiteY3045" fmla="*/ 737408 h 1637221"/>
              <a:gd name="connsiteX3046" fmla="*/ 270825 w 2136330"/>
              <a:gd name="connsiteY3046" fmla="*/ 743476 h 1637221"/>
              <a:gd name="connsiteX3047" fmla="*/ 267147 w 2136330"/>
              <a:gd name="connsiteY3047" fmla="*/ 725699 h 1637221"/>
              <a:gd name="connsiteX3048" fmla="*/ 825780 w 2136330"/>
              <a:gd name="connsiteY3048" fmla="*/ 725420 h 1637221"/>
              <a:gd name="connsiteX3049" fmla="*/ 818560 w 2136330"/>
              <a:gd name="connsiteY3049" fmla="*/ 733740 h 1637221"/>
              <a:gd name="connsiteX3050" fmla="*/ 825780 w 2136330"/>
              <a:gd name="connsiteY3050" fmla="*/ 725420 h 1637221"/>
              <a:gd name="connsiteX3051" fmla="*/ 1808414 w 2136330"/>
              <a:gd name="connsiteY3051" fmla="*/ 725179 h 1637221"/>
              <a:gd name="connsiteX3052" fmla="*/ 1819313 w 2136330"/>
              <a:gd name="connsiteY3052" fmla="*/ 734637 h 1637221"/>
              <a:gd name="connsiteX3053" fmla="*/ 402012 w 2136330"/>
              <a:gd name="connsiteY3053" fmla="*/ 725116 h 1637221"/>
              <a:gd name="connsiteX3054" fmla="*/ 406042 w 2136330"/>
              <a:gd name="connsiteY3054" fmla="*/ 743198 h 1637221"/>
              <a:gd name="connsiteX3055" fmla="*/ 394792 w 2136330"/>
              <a:gd name="connsiteY3055" fmla="*/ 733435 h 1637221"/>
              <a:gd name="connsiteX3056" fmla="*/ 383894 w 2136330"/>
              <a:gd name="connsiteY3056" fmla="*/ 723977 h 1637221"/>
              <a:gd name="connsiteX3057" fmla="*/ 387339 w 2136330"/>
              <a:gd name="connsiteY3057" fmla="*/ 742023 h 1637221"/>
              <a:gd name="connsiteX3058" fmla="*/ 380119 w 2136330"/>
              <a:gd name="connsiteY3058" fmla="*/ 750343 h 1637221"/>
              <a:gd name="connsiteX3059" fmla="*/ 376441 w 2136330"/>
              <a:gd name="connsiteY3059" fmla="*/ 732565 h 1637221"/>
              <a:gd name="connsiteX3060" fmla="*/ 328954 w 2136330"/>
              <a:gd name="connsiteY3060" fmla="*/ 720526 h 1637221"/>
              <a:gd name="connsiteX3061" fmla="*/ 340204 w 2136330"/>
              <a:gd name="connsiteY3061" fmla="*/ 730289 h 1637221"/>
              <a:gd name="connsiteX3062" fmla="*/ 332984 w 2136330"/>
              <a:gd name="connsiteY3062" fmla="*/ 738608 h 1637221"/>
              <a:gd name="connsiteX3063" fmla="*/ 328954 w 2136330"/>
              <a:gd name="connsiteY3063" fmla="*/ 720526 h 1637221"/>
              <a:gd name="connsiteX3064" fmla="*/ 1022804 w 2136330"/>
              <a:gd name="connsiteY3064" fmla="*/ 719970 h 1637221"/>
              <a:gd name="connsiteX3065" fmla="*/ 1015584 w 2136330"/>
              <a:gd name="connsiteY3065" fmla="*/ 728289 h 1637221"/>
              <a:gd name="connsiteX3066" fmla="*/ 1022804 w 2136330"/>
              <a:gd name="connsiteY3066" fmla="*/ 719970 h 1637221"/>
              <a:gd name="connsiteX3067" fmla="*/ 815341 w 2136330"/>
              <a:gd name="connsiteY3067" fmla="*/ 718185 h 1637221"/>
              <a:gd name="connsiteX3068" fmla="*/ 807662 w 2136330"/>
              <a:gd name="connsiteY3068" fmla="*/ 724282 h 1637221"/>
              <a:gd name="connsiteX3069" fmla="*/ 818560 w 2136330"/>
              <a:gd name="connsiteY3069" fmla="*/ 733740 h 1637221"/>
              <a:gd name="connsiteX3070" fmla="*/ 811340 w 2136330"/>
              <a:gd name="connsiteY3070" fmla="*/ 742060 h 1637221"/>
              <a:gd name="connsiteX3071" fmla="*/ 818560 w 2136330"/>
              <a:gd name="connsiteY3071" fmla="*/ 733740 h 1637221"/>
              <a:gd name="connsiteX3072" fmla="*/ 829458 w 2136330"/>
              <a:gd name="connsiteY3072" fmla="*/ 743198 h 1637221"/>
              <a:gd name="connsiteX3073" fmla="*/ 840356 w 2136330"/>
              <a:gd name="connsiteY3073" fmla="*/ 752656 h 1637221"/>
              <a:gd name="connsiteX3074" fmla="*/ 829458 w 2136330"/>
              <a:gd name="connsiteY3074" fmla="*/ 743198 h 1637221"/>
              <a:gd name="connsiteX3075" fmla="*/ 825780 w 2136330"/>
              <a:gd name="connsiteY3075" fmla="*/ 725420 h 1637221"/>
              <a:gd name="connsiteX3076" fmla="*/ 815341 w 2136330"/>
              <a:gd name="connsiteY3076" fmla="*/ 718185 h 1637221"/>
              <a:gd name="connsiteX3077" fmla="*/ 1895912 w 2136330"/>
              <a:gd name="connsiteY3077" fmla="*/ 713130 h 1637221"/>
              <a:gd name="connsiteX3078" fmla="*/ 1888692 w 2136330"/>
              <a:gd name="connsiteY3078" fmla="*/ 721449 h 1637221"/>
              <a:gd name="connsiteX3079" fmla="*/ 1888692 w 2136330"/>
              <a:gd name="connsiteY3079" fmla="*/ 721449 h 1637221"/>
              <a:gd name="connsiteX3080" fmla="*/ 1030024 w 2136330"/>
              <a:gd name="connsiteY3080" fmla="*/ 711650 h 1637221"/>
              <a:gd name="connsiteX3081" fmla="*/ 1034054 w 2136330"/>
              <a:gd name="connsiteY3081" fmla="*/ 729733 h 1637221"/>
              <a:gd name="connsiteX3082" fmla="*/ 1041274 w 2136330"/>
              <a:gd name="connsiteY3082" fmla="*/ 721413 h 1637221"/>
              <a:gd name="connsiteX3083" fmla="*/ 29505 w 2136330"/>
              <a:gd name="connsiteY3083" fmla="*/ 710485 h 1637221"/>
              <a:gd name="connsiteX3084" fmla="*/ 22052 w 2136330"/>
              <a:gd name="connsiteY3084" fmla="*/ 719073 h 1637221"/>
              <a:gd name="connsiteX3085" fmla="*/ 380215 w 2136330"/>
              <a:gd name="connsiteY3085" fmla="*/ 706200 h 1637221"/>
              <a:gd name="connsiteX3086" fmla="*/ 385384 w 2136330"/>
              <a:gd name="connsiteY3086" fmla="*/ 710686 h 1637221"/>
              <a:gd name="connsiteX3087" fmla="*/ 385665 w 2136330"/>
              <a:gd name="connsiteY3087" fmla="*/ 710929 h 1637221"/>
              <a:gd name="connsiteX3088" fmla="*/ 391114 w 2136330"/>
              <a:gd name="connsiteY3088" fmla="*/ 715658 h 1637221"/>
              <a:gd name="connsiteX3089" fmla="*/ 383894 w 2136330"/>
              <a:gd name="connsiteY3089" fmla="*/ 723977 h 1637221"/>
              <a:gd name="connsiteX3090" fmla="*/ 372995 w 2136330"/>
              <a:gd name="connsiteY3090" fmla="*/ 714519 h 1637221"/>
              <a:gd name="connsiteX3091" fmla="*/ 365542 w 2136330"/>
              <a:gd name="connsiteY3091" fmla="*/ 723107 h 1637221"/>
              <a:gd name="connsiteX3092" fmla="*/ 376441 w 2136330"/>
              <a:gd name="connsiteY3092" fmla="*/ 732565 h 1637221"/>
              <a:gd name="connsiteX3093" fmla="*/ 358322 w 2136330"/>
              <a:gd name="connsiteY3093" fmla="*/ 731427 h 1637221"/>
              <a:gd name="connsiteX3094" fmla="*/ 347424 w 2136330"/>
              <a:gd name="connsiteY3094" fmla="*/ 721969 h 1637221"/>
              <a:gd name="connsiteX3095" fmla="*/ 351102 w 2136330"/>
              <a:gd name="connsiteY3095" fmla="*/ 739747 h 1637221"/>
              <a:gd name="connsiteX3096" fmla="*/ 340204 w 2136330"/>
              <a:gd name="connsiteY3096" fmla="*/ 730289 h 1637221"/>
              <a:gd name="connsiteX3097" fmla="*/ 328954 w 2136330"/>
              <a:gd name="connsiteY3097" fmla="*/ 720526 h 1637221"/>
              <a:gd name="connsiteX3098" fmla="*/ 321734 w 2136330"/>
              <a:gd name="connsiteY3098" fmla="*/ 728845 h 1637221"/>
              <a:gd name="connsiteX3099" fmla="*/ 314281 w 2136330"/>
              <a:gd name="connsiteY3099" fmla="*/ 737433 h 1637221"/>
              <a:gd name="connsiteX3100" fmla="*/ 325531 w 2136330"/>
              <a:gd name="connsiteY3100" fmla="*/ 747196 h 1637221"/>
              <a:gd name="connsiteX3101" fmla="*/ 324629 w 2136330"/>
              <a:gd name="connsiteY3101" fmla="*/ 748236 h 1637221"/>
              <a:gd name="connsiteX3102" fmla="*/ 324384 w 2136330"/>
              <a:gd name="connsiteY3102" fmla="*/ 748518 h 1637221"/>
              <a:gd name="connsiteX3103" fmla="*/ 318311 w 2136330"/>
              <a:gd name="connsiteY3103" fmla="*/ 755516 h 1637221"/>
              <a:gd name="connsiteX3104" fmla="*/ 329209 w 2136330"/>
              <a:gd name="connsiteY3104" fmla="*/ 764974 h 1637221"/>
              <a:gd name="connsiteX3105" fmla="*/ 336429 w 2136330"/>
              <a:gd name="connsiteY3105" fmla="*/ 756654 h 1637221"/>
              <a:gd name="connsiteX3106" fmla="*/ 347328 w 2136330"/>
              <a:gd name="connsiteY3106" fmla="*/ 766112 h 1637221"/>
              <a:gd name="connsiteX3107" fmla="*/ 340108 w 2136330"/>
              <a:gd name="connsiteY3107" fmla="*/ 774431 h 1637221"/>
              <a:gd name="connsiteX3108" fmla="*/ 351006 w 2136330"/>
              <a:gd name="connsiteY3108" fmla="*/ 783889 h 1637221"/>
              <a:gd name="connsiteX3109" fmla="*/ 358226 w 2136330"/>
              <a:gd name="connsiteY3109" fmla="*/ 775570 h 1637221"/>
              <a:gd name="connsiteX3110" fmla="*/ 369476 w 2136330"/>
              <a:gd name="connsiteY3110" fmla="*/ 785333 h 1637221"/>
              <a:gd name="connsiteX3111" fmla="*/ 376929 w 2136330"/>
              <a:gd name="connsiteY3111" fmla="*/ 776745 h 1637221"/>
              <a:gd name="connsiteX3112" fmla="*/ 387827 w 2136330"/>
              <a:gd name="connsiteY3112" fmla="*/ 786203 h 1637221"/>
              <a:gd name="connsiteX3113" fmla="*/ 395047 w 2136330"/>
              <a:gd name="connsiteY3113" fmla="*/ 777883 h 1637221"/>
              <a:gd name="connsiteX3114" fmla="*/ 384149 w 2136330"/>
              <a:gd name="connsiteY3114" fmla="*/ 768425 h 1637221"/>
              <a:gd name="connsiteX3115" fmla="*/ 376929 w 2136330"/>
              <a:gd name="connsiteY3115" fmla="*/ 776745 h 1637221"/>
              <a:gd name="connsiteX3116" fmla="*/ 369476 w 2136330"/>
              <a:gd name="connsiteY3116" fmla="*/ 785333 h 1637221"/>
              <a:gd name="connsiteX3117" fmla="*/ 365257 w 2136330"/>
              <a:gd name="connsiteY3117" fmla="*/ 781672 h 1637221"/>
              <a:gd name="connsiteX3118" fmla="*/ 368069 w 2136330"/>
              <a:gd name="connsiteY3118" fmla="*/ 784112 h 1637221"/>
              <a:gd name="connsiteX3119" fmla="*/ 358226 w 2136330"/>
              <a:gd name="connsiteY3119" fmla="*/ 775570 h 1637221"/>
              <a:gd name="connsiteX3120" fmla="*/ 347328 w 2136330"/>
              <a:gd name="connsiteY3120" fmla="*/ 766112 h 1637221"/>
              <a:gd name="connsiteX3121" fmla="*/ 336429 w 2136330"/>
              <a:gd name="connsiteY3121" fmla="*/ 756654 h 1637221"/>
              <a:gd name="connsiteX3122" fmla="*/ 343882 w 2136330"/>
              <a:gd name="connsiteY3122" fmla="*/ 748066 h 1637221"/>
              <a:gd name="connsiteX3123" fmla="*/ 354781 w 2136330"/>
              <a:gd name="connsiteY3123" fmla="*/ 757524 h 1637221"/>
              <a:gd name="connsiteX3124" fmla="*/ 362001 w 2136330"/>
              <a:gd name="connsiteY3124" fmla="*/ 749204 h 1637221"/>
              <a:gd name="connsiteX3125" fmla="*/ 372899 w 2136330"/>
              <a:gd name="connsiteY3125" fmla="*/ 758662 h 1637221"/>
              <a:gd name="connsiteX3126" fmla="*/ 372899 w 2136330"/>
              <a:gd name="connsiteY3126" fmla="*/ 758662 h 1637221"/>
              <a:gd name="connsiteX3127" fmla="*/ 380119 w 2136330"/>
              <a:gd name="connsiteY3127" fmla="*/ 750343 h 1637221"/>
              <a:gd name="connsiteX3128" fmla="*/ 398589 w 2136330"/>
              <a:gd name="connsiteY3128" fmla="*/ 751786 h 1637221"/>
              <a:gd name="connsiteX3129" fmla="*/ 406042 w 2136330"/>
              <a:gd name="connsiteY3129" fmla="*/ 743198 h 1637221"/>
              <a:gd name="connsiteX3130" fmla="*/ 416940 w 2136330"/>
              <a:gd name="connsiteY3130" fmla="*/ 752656 h 1637221"/>
              <a:gd name="connsiteX3131" fmla="*/ 427838 w 2136330"/>
              <a:gd name="connsiteY3131" fmla="*/ 762114 h 1637221"/>
              <a:gd name="connsiteX3132" fmla="*/ 416940 w 2136330"/>
              <a:gd name="connsiteY3132" fmla="*/ 752656 h 1637221"/>
              <a:gd name="connsiteX3133" fmla="*/ 424160 w 2136330"/>
              <a:gd name="connsiteY3133" fmla="*/ 744336 h 1637221"/>
              <a:gd name="connsiteX3134" fmla="*/ 431380 w 2136330"/>
              <a:gd name="connsiteY3134" fmla="*/ 736017 h 1637221"/>
              <a:gd name="connsiteX3135" fmla="*/ 420482 w 2136330"/>
              <a:gd name="connsiteY3135" fmla="*/ 726559 h 1637221"/>
              <a:gd name="connsiteX3136" fmla="*/ 402012 w 2136330"/>
              <a:gd name="connsiteY3136" fmla="*/ 725116 h 1637221"/>
              <a:gd name="connsiteX3137" fmla="*/ 391114 w 2136330"/>
              <a:gd name="connsiteY3137" fmla="*/ 715658 h 1637221"/>
              <a:gd name="connsiteX3138" fmla="*/ 385384 w 2136330"/>
              <a:gd name="connsiteY3138" fmla="*/ 710686 h 1637221"/>
              <a:gd name="connsiteX3139" fmla="*/ 384983 w 2136330"/>
              <a:gd name="connsiteY3139" fmla="*/ 710338 h 1637221"/>
              <a:gd name="connsiteX3140" fmla="*/ 380215 w 2136330"/>
              <a:gd name="connsiteY3140" fmla="*/ 706200 h 1637221"/>
              <a:gd name="connsiteX3141" fmla="*/ 1884662 w 2136330"/>
              <a:gd name="connsiteY3141" fmla="*/ 703367 h 1637221"/>
              <a:gd name="connsiteX3142" fmla="*/ 1877442 w 2136330"/>
              <a:gd name="connsiteY3142" fmla="*/ 711686 h 1637221"/>
              <a:gd name="connsiteX3143" fmla="*/ 1884662 w 2136330"/>
              <a:gd name="connsiteY3143" fmla="*/ 703367 h 1637221"/>
              <a:gd name="connsiteX3144" fmla="*/ 1001008 w 2136330"/>
              <a:gd name="connsiteY3144" fmla="*/ 701054 h 1637221"/>
              <a:gd name="connsiteX3145" fmla="*/ 1011906 w 2136330"/>
              <a:gd name="connsiteY3145" fmla="*/ 710512 h 1637221"/>
              <a:gd name="connsiteX3146" fmla="*/ 1001008 w 2136330"/>
              <a:gd name="connsiteY3146" fmla="*/ 701054 h 1637221"/>
              <a:gd name="connsiteX3147" fmla="*/ 563191 w 2136330"/>
              <a:gd name="connsiteY3147" fmla="*/ 697673 h 1637221"/>
              <a:gd name="connsiteX3148" fmla="*/ 559121 w 2136330"/>
              <a:gd name="connsiteY3148" fmla="*/ 699611 h 1637221"/>
              <a:gd name="connsiteX3149" fmla="*/ 570020 w 2136330"/>
              <a:gd name="connsiteY3149" fmla="*/ 709069 h 1637221"/>
              <a:gd name="connsiteX3150" fmla="*/ 563191 w 2136330"/>
              <a:gd name="connsiteY3150" fmla="*/ 697673 h 1637221"/>
              <a:gd name="connsiteX3151" fmla="*/ 891362 w 2136330"/>
              <a:gd name="connsiteY3151" fmla="*/ 693882 h 1637221"/>
              <a:gd name="connsiteX3152" fmla="*/ 883909 w 2136330"/>
              <a:gd name="connsiteY3152" fmla="*/ 702470 h 1637221"/>
              <a:gd name="connsiteX3153" fmla="*/ 895159 w 2136330"/>
              <a:gd name="connsiteY3153" fmla="*/ 712233 h 1637221"/>
              <a:gd name="connsiteX3154" fmla="*/ 883909 w 2136330"/>
              <a:gd name="connsiteY3154" fmla="*/ 702470 h 1637221"/>
              <a:gd name="connsiteX3155" fmla="*/ 891362 w 2136330"/>
              <a:gd name="connsiteY3155" fmla="*/ 693882 h 1637221"/>
              <a:gd name="connsiteX3156" fmla="*/ 902612 w 2136330"/>
              <a:gd name="connsiteY3156" fmla="*/ 703645 h 1637221"/>
              <a:gd name="connsiteX3157" fmla="*/ 891362 w 2136330"/>
              <a:gd name="connsiteY3157" fmla="*/ 693882 h 1637221"/>
              <a:gd name="connsiteX3158" fmla="*/ 584460 w 2136330"/>
              <a:gd name="connsiteY3158" fmla="*/ 692429 h 1637221"/>
              <a:gd name="connsiteX3159" fmla="*/ 594303 w 2136330"/>
              <a:gd name="connsiteY3159" fmla="*/ 700972 h 1637221"/>
              <a:gd name="connsiteX3160" fmla="*/ 595709 w 2136330"/>
              <a:gd name="connsiteY3160" fmla="*/ 702192 h 1637221"/>
              <a:gd name="connsiteX3161" fmla="*/ 701558 w 2136330"/>
              <a:gd name="connsiteY3161" fmla="*/ 691013 h 1637221"/>
              <a:gd name="connsiteX3162" fmla="*/ 705236 w 2136330"/>
              <a:gd name="connsiteY3162" fmla="*/ 708791 h 1637221"/>
              <a:gd name="connsiteX3163" fmla="*/ 701558 w 2136330"/>
              <a:gd name="connsiteY3163" fmla="*/ 691013 h 1637221"/>
              <a:gd name="connsiteX3164" fmla="*/ 836775 w 2136330"/>
              <a:gd name="connsiteY3164" fmla="*/ 690736 h 1637221"/>
              <a:gd name="connsiteX3165" fmla="*/ 842661 w 2136330"/>
              <a:gd name="connsiteY3165" fmla="*/ 695843 h 1637221"/>
              <a:gd name="connsiteX3166" fmla="*/ 842905 w 2136330"/>
              <a:gd name="connsiteY3166" fmla="*/ 696056 h 1637221"/>
              <a:gd name="connsiteX3167" fmla="*/ 845744 w 2136330"/>
              <a:gd name="connsiteY3167" fmla="*/ 698520 h 1637221"/>
              <a:gd name="connsiteX3168" fmla="*/ 846311 w 2136330"/>
              <a:gd name="connsiteY3168" fmla="*/ 699011 h 1637221"/>
              <a:gd name="connsiteX3169" fmla="*/ 847673 w 2136330"/>
              <a:gd name="connsiteY3169" fmla="*/ 700193 h 1637221"/>
              <a:gd name="connsiteX3170" fmla="*/ 858571 w 2136330"/>
              <a:gd name="connsiteY3170" fmla="*/ 709651 h 1637221"/>
              <a:gd name="connsiteX3171" fmla="*/ 854893 w 2136330"/>
              <a:gd name="connsiteY3171" fmla="*/ 691874 h 1637221"/>
              <a:gd name="connsiteX3172" fmla="*/ 847673 w 2136330"/>
              <a:gd name="connsiteY3172" fmla="*/ 700193 h 1637221"/>
              <a:gd name="connsiteX3173" fmla="*/ 845744 w 2136330"/>
              <a:gd name="connsiteY3173" fmla="*/ 698520 h 1637221"/>
              <a:gd name="connsiteX3174" fmla="*/ 842661 w 2136330"/>
              <a:gd name="connsiteY3174" fmla="*/ 695843 h 1637221"/>
              <a:gd name="connsiteX3175" fmla="*/ 842224 w 2136330"/>
              <a:gd name="connsiteY3175" fmla="*/ 695465 h 1637221"/>
              <a:gd name="connsiteX3176" fmla="*/ 836775 w 2136330"/>
              <a:gd name="connsiteY3176" fmla="*/ 690736 h 1637221"/>
              <a:gd name="connsiteX3177" fmla="*/ 971640 w 2136330"/>
              <a:gd name="connsiteY3177" fmla="*/ 690153 h 1637221"/>
              <a:gd name="connsiteX3178" fmla="*/ 964420 w 2136330"/>
              <a:gd name="connsiteY3178" fmla="*/ 698472 h 1637221"/>
              <a:gd name="connsiteX3179" fmla="*/ 956967 w 2136330"/>
              <a:gd name="connsiteY3179" fmla="*/ 707060 h 1637221"/>
              <a:gd name="connsiteX3180" fmla="*/ 946069 w 2136330"/>
              <a:gd name="connsiteY3180" fmla="*/ 697602 h 1637221"/>
              <a:gd name="connsiteX3181" fmla="*/ 938849 w 2136330"/>
              <a:gd name="connsiteY3181" fmla="*/ 705922 h 1637221"/>
              <a:gd name="connsiteX3182" fmla="*/ 949747 w 2136330"/>
              <a:gd name="connsiteY3182" fmla="*/ 715380 h 1637221"/>
              <a:gd name="connsiteX3183" fmla="*/ 938849 w 2136330"/>
              <a:gd name="connsiteY3183" fmla="*/ 705922 h 1637221"/>
              <a:gd name="connsiteX3184" fmla="*/ 956967 w 2136330"/>
              <a:gd name="connsiteY3184" fmla="*/ 707060 h 1637221"/>
              <a:gd name="connsiteX3185" fmla="*/ 968217 w 2136330"/>
              <a:gd name="connsiteY3185" fmla="*/ 716823 h 1637221"/>
              <a:gd name="connsiteX3186" fmla="*/ 975670 w 2136330"/>
              <a:gd name="connsiteY3186" fmla="*/ 708235 h 1637221"/>
              <a:gd name="connsiteX3187" fmla="*/ 964420 w 2136330"/>
              <a:gd name="connsiteY3187" fmla="*/ 698472 h 1637221"/>
              <a:gd name="connsiteX3188" fmla="*/ 818305 w 2136330"/>
              <a:gd name="connsiteY3188" fmla="*/ 689292 h 1637221"/>
              <a:gd name="connsiteX3189" fmla="*/ 823930 w 2136330"/>
              <a:gd name="connsiteY3189" fmla="*/ 694174 h 1637221"/>
              <a:gd name="connsiteX3190" fmla="*/ 829555 w 2136330"/>
              <a:gd name="connsiteY3190" fmla="*/ 699055 h 1637221"/>
              <a:gd name="connsiteX3191" fmla="*/ 828149 w 2136330"/>
              <a:gd name="connsiteY3191" fmla="*/ 697835 h 1637221"/>
              <a:gd name="connsiteX3192" fmla="*/ 823930 w 2136330"/>
              <a:gd name="connsiteY3192" fmla="*/ 694174 h 1637221"/>
              <a:gd name="connsiteX3193" fmla="*/ 819711 w 2136330"/>
              <a:gd name="connsiteY3193" fmla="*/ 690513 h 1637221"/>
              <a:gd name="connsiteX3194" fmla="*/ 818305 w 2136330"/>
              <a:gd name="connsiteY3194" fmla="*/ 689292 h 1637221"/>
              <a:gd name="connsiteX3195" fmla="*/ 1070387 w 2136330"/>
              <a:gd name="connsiteY3195" fmla="*/ 687866 h 1637221"/>
              <a:gd name="connsiteX3196" fmla="*/ 1063167 w 2136330"/>
              <a:gd name="connsiteY3196" fmla="*/ 696186 h 1637221"/>
              <a:gd name="connsiteX3197" fmla="*/ 1070387 w 2136330"/>
              <a:gd name="connsiteY3197" fmla="*/ 687866 h 1637221"/>
              <a:gd name="connsiteX3198" fmla="*/ 1081285 w 2136330"/>
              <a:gd name="connsiteY3198" fmla="*/ 697324 h 1637221"/>
              <a:gd name="connsiteX3199" fmla="*/ 1070387 w 2136330"/>
              <a:gd name="connsiteY3199" fmla="*/ 687866 h 1637221"/>
              <a:gd name="connsiteX3200" fmla="*/ 195826 w 2136330"/>
              <a:gd name="connsiteY3200" fmla="*/ 687093 h 1637221"/>
              <a:gd name="connsiteX3201" fmla="*/ 197280 w 2136330"/>
              <a:gd name="connsiteY3201" fmla="*/ 694706 h 1637221"/>
              <a:gd name="connsiteX3202" fmla="*/ 195826 w 2136330"/>
              <a:gd name="connsiteY3202" fmla="*/ 687093 h 1637221"/>
              <a:gd name="connsiteX3203" fmla="*/ 1187134 w 2136330"/>
              <a:gd name="connsiteY3203" fmla="*/ 686145 h 1637221"/>
              <a:gd name="connsiteX3204" fmla="*/ 1179914 w 2136330"/>
              <a:gd name="connsiteY3204" fmla="*/ 694465 h 1637221"/>
              <a:gd name="connsiteX3205" fmla="*/ 1190812 w 2136330"/>
              <a:gd name="connsiteY3205" fmla="*/ 703923 h 1637221"/>
              <a:gd name="connsiteX3206" fmla="*/ 1179914 w 2136330"/>
              <a:gd name="connsiteY3206" fmla="*/ 694465 h 1637221"/>
              <a:gd name="connsiteX3207" fmla="*/ 1187134 w 2136330"/>
              <a:gd name="connsiteY3207" fmla="*/ 686145 h 1637221"/>
              <a:gd name="connsiteX3208" fmla="*/ 33046 w 2136330"/>
              <a:gd name="connsiteY3208" fmla="*/ 684388 h 1637221"/>
              <a:gd name="connsiteX3209" fmla="*/ 43945 w 2136330"/>
              <a:gd name="connsiteY3209" fmla="*/ 693846 h 1637221"/>
              <a:gd name="connsiteX3210" fmla="*/ 33046 w 2136330"/>
              <a:gd name="connsiteY3210" fmla="*/ 684388 h 1637221"/>
              <a:gd name="connsiteX3211" fmla="*/ 591680 w 2136330"/>
              <a:gd name="connsiteY3211" fmla="*/ 684110 h 1637221"/>
              <a:gd name="connsiteX3212" fmla="*/ 595709 w 2136330"/>
              <a:gd name="connsiteY3212" fmla="*/ 702192 h 1637221"/>
              <a:gd name="connsiteX3213" fmla="*/ 591680 w 2136330"/>
              <a:gd name="connsiteY3213" fmla="*/ 684110 h 1637221"/>
              <a:gd name="connsiteX3214" fmla="*/ 591680 w 2136330"/>
              <a:gd name="connsiteY3214" fmla="*/ 684110 h 1637221"/>
              <a:gd name="connsiteX3215" fmla="*/ 602929 w 2136330"/>
              <a:gd name="connsiteY3215" fmla="*/ 693873 h 1637221"/>
              <a:gd name="connsiteX3216" fmla="*/ 591680 w 2136330"/>
              <a:gd name="connsiteY3216" fmla="*/ 684110 h 1637221"/>
              <a:gd name="connsiteX3217" fmla="*/ 591680 w 2136330"/>
              <a:gd name="connsiteY3217" fmla="*/ 684110 h 1637221"/>
              <a:gd name="connsiteX3218" fmla="*/ 584460 w 2136330"/>
              <a:gd name="connsiteY3218" fmla="*/ 692429 h 1637221"/>
              <a:gd name="connsiteX3219" fmla="*/ 595709 w 2136330"/>
              <a:gd name="connsiteY3219" fmla="*/ 702192 h 1637221"/>
              <a:gd name="connsiteX3220" fmla="*/ 588489 w 2136330"/>
              <a:gd name="connsiteY3220" fmla="*/ 710512 h 1637221"/>
              <a:gd name="connsiteX3221" fmla="*/ 595709 w 2136330"/>
              <a:gd name="connsiteY3221" fmla="*/ 702192 h 1637221"/>
              <a:gd name="connsiteX3222" fmla="*/ 602929 w 2136330"/>
              <a:gd name="connsiteY3222" fmla="*/ 693873 h 1637221"/>
              <a:gd name="connsiteX3223" fmla="*/ 613828 w 2136330"/>
              <a:gd name="connsiteY3223" fmla="*/ 703331 h 1637221"/>
              <a:gd name="connsiteX3224" fmla="*/ 621281 w 2136330"/>
              <a:gd name="connsiteY3224" fmla="*/ 694743 h 1637221"/>
              <a:gd name="connsiteX3225" fmla="*/ 610382 w 2136330"/>
              <a:gd name="connsiteY3225" fmla="*/ 685285 h 1637221"/>
              <a:gd name="connsiteX3226" fmla="*/ 602929 w 2136330"/>
              <a:gd name="connsiteY3226" fmla="*/ 693873 h 1637221"/>
              <a:gd name="connsiteX3227" fmla="*/ 591680 w 2136330"/>
              <a:gd name="connsiteY3227" fmla="*/ 684110 h 1637221"/>
              <a:gd name="connsiteX3228" fmla="*/ 1132195 w 2136330"/>
              <a:gd name="connsiteY3228" fmla="*/ 682693 h 1637221"/>
              <a:gd name="connsiteX3229" fmla="*/ 1124975 w 2136330"/>
              <a:gd name="connsiteY3229" fmla="*/ 691013 h 1637221"/>
              <a:gd name="connsiteX3230" fmla="*/ 1132195 w 2136330"/>
              <a:gd name="connsiteY3230" fmla="*/ 682693 h 1637221"/>
              <a:gd name="connsiteX3231" fmla="*/ 537325 w 2136330"/>
              <a:gd name="connsiteY3231" fmla="*/ 680695 h 1637221"/>
              <a:gd name="connsiteX3232" fmla="*/ 529872 w 2136330"/>
              <a:gd name="connsiteY3232" fmla="*/ 689283 h 1637221"/>
              <a:gd name="connsiteX3233" fmla="*/ 537325 w 2136330"/>
              <a:gd name="connsiteY3233" fmla="*/ 680695 h 1637221"/>
              <a:gd name="connsiteX3234" fmla="*/ 548223 w 2136330"/>
              <a:gd name="connsiteY3234" fmla="*/ 690153 h 1637221"/>
              <a:gd name="connsiteX3235" fmla="*/ 537325 w 2136330"/>
              <a:gd name="connsiteY3235" fmla="*/ 680695 h 1637221"/>
              <a:gd name="connsiteX3236" fmla="*/ 537325 w 2136330"/>
              <a:gd name="connsiteY3236" fmla="*/ 680695 h 1637221"/>
              <a:gd name="connsiteX3237" fmla="*/ 113324 w 2136330"/>
              <a:gd name="connsiteY3237" fmla="*/ 680659 h 1637221"/>
              <a:gd name="connsiteX3238" fmla="*/ 124222 w 2136330"/>
              <a:gd name="connsiteY3238" fmla="*/ 690116 h 1637221"/>
              <a:gd name="connsiteX3239" fmla="*/ 113324 w 2136330"/>
              <a:gd name="connsiteY3239" fmla="*/ 680659 h 1637221"/>
              <a:gd name="connsiteX3240" fmla="*/ 42088 w 2136330"/>
              <a:gd name="connsiteY3240" fmla="*/ 679473 h 1637221"/>
              <a:gd name="connsiteX3241" fmla="*/ 51165 w 2136330"/>
              <a:gd name="connsiteY3241" fmla="*/ 685526 h 1637221"/>
              <a:gd name="connsiteX3242" fmla="*/ 43945 w 2136330"/>
              <a:gd name="connsiteY3242" fmla="*/ 693846 h 1637221"/>
              <a:gd name="connsiteX3243" fmla="*/ 42088 w 2136330"/>
              <a:gd name="connsiteY3243" fmla="*/ 679473 h 1637221"/>
              <a:gd name="connsiteX3244" fmla="*/ 482386 w 2136330"/>
              <a:gd name="connsiteY3244" fmla="*/ 677243 h 1637221"/>
              <a:gd name="connsiteX3245" fmla="*/ 475166 w 2136330"/>
              <a:gd name="connsiteY3245" fmla="*/ 685563 h 1637221"/>
              <a:gd name="connsiteX3246" fmla="*/ 486064 w 2136330"/>
              <a:gd name="connsiteY3246" fmla="*/ 695021 h 1637221"/>
              <a:gd name="connsiteX3247" fmla="*/ 475166 w 2136330"/>
              <a:gd name="connsiteY3247" fmla="*/ 685563 h 1637221"/>
              <a:gd name="connsiteX3248" fmla="*/ 476068 w 2136330"/>
              <a:gd name="connsiteY3248" fmla="*/ 684523 h 1637221"/>
              <a:gd name="connsiteX3249" fmla="*/ 478776 w 2136330"/>
              <a:gd name="connsiteY3249" fmla="*/ 681403 h 1637221"/>
              <a:gd name="connsiteX3250" fmla="*/ 2005302 w 2136330"/>
              <a:gd name="connsiteY3250" fmla="*/ 675853 h 1637221"/>
              <a:gd name="connsiteX3251" fmla="*/ 2005302 w 2136330"/>
              <a:gd name="connsiteY3251" fmla="*/ 675853 h 1637221"/>
              <a:gd name="connsiteX3252" fmla="*/ 679410 w 2136330"/>
              <a:gd name="connsiteY3252" fmla="*/ 671792 h 1637221"/>
              <a:gd name="connsiteX3253" fmla="*/ 672190 w 2136330"/>
              <a:gd name="connsiteY3253" fmla="*/ 680112 h 1637221"/>
              <a:gd name="connsiteX3254" fmla="*/ 683440 w 2136330"/>
              <a:gd name="connsiteY3254" fmla="*/ 689875 h 1637221"/>
              <a:gd name="connsiteX3255" fmla="*/ 672190 w 2136330"/>
              <a:gd name="connsiteY3255" fmla="*/ 680112 h 1637221"/>
              <a:gd name="connsiteX3256" fmla="*/ 679410 w 2136330"/>
              <a:gd name="connsiteY3256" fmla="*/ 671792 h 1637221"/>
              <a:gd name="connsiteX3257" fmla="*/ 949843 w 2136330"/>
              <a:gd name="connsiteY3257" fmla="*/ 671237 h 1637221"/>
              <a:gd name="connsiteX3258" fmla="*/ 960742 w 2136330"/>
              <a:gd name="connsiteY3258" fmla="*/ 680695 h 1637221"/>
              <a:gd name="connsiteX3259" fmla="*/ 949843 w 2136330"/>
              <a:gd name="connsiteY3259" fmla="*/ 671237 h 1637221"/>
              <a:gd name="connsiteX3260" fmla="*/ 1085060 w 2136330"/>
              <a:gd name="connsiteY3260" fmla="*/ 670959 h 1637221"/>
              <a:gd name="connsiteX3261" fmla="*/ 1088738 w 2136330"/>
              <a:gd name="connsiteY3261" fmla="*/ 688736 h 1637221"/>
              <a:gd name="connsiteX3262" fmla="*/ 1077840 w 2136330"/>
              <a:gd name="connsiteY3262" fmla="*/ 679279 h 1637221"/>
              <a:gd name="connsiteX3263" fmla="*/ 1085060 w 2136330"/>
              <a:gd name="connsiteY3263" fmla="*/ 670959 h 1637221"/>
              <a:gd name="connsiteX3264" fmla="*/ 372507 w 2136330"/>
              <a:gd name="connsiteY3264" fmla="*/ 670340 h 1637221"/>
              <a:gd name="connsiteX3265" fmla="*/ 383757 w 2136330"/>
              <a:gd name="connsiteY3265" fmla="*/ 680103 h 1637221"/>
              <a:gd name="connsiteX3266" fmla="*/ 365287 w 2136330"/>
              <a:gd name="connsiteY3266" fmla="*/ 678660 h 1637221"/>
              <a:gd name="connsiteX3267" fmla="*/ 372507 w 2136330"/>
              <a:gd name="connsiteY3267" fmla="*/ 670340 h 1637221"/>
              <a:gd name="connsiteX3268" fmla="*/ 642941 w 2136330"/>
              <a:gd name="connsiteY3268" fmla="*/ 669784 h 1637221"/>
              <a:gd name="connsiteX3269" fmla="*/ 635721 w 2136330"/>
              <a:gd name="connsiteY3269" fmla="*/ 678104 h 1637221"/>
              <a:gd name="connsiteX3270" fmla="*/ 646619 w 2136330"/>
              <a:gd name="connsiteY3270" fmla="*/ 687562 h 1637221"/>
              <a:gd name="connsiteX3271" fmla="*/ 639399 w 2136330"/>
              <a:gd name="connsiteY3271" fmla="*/ 695881 h 1637221"/>
              <a:gd name="connsiteX3272" fmla="*/ 650297 w 2136330"/>
              <a:gd name="connsiteY3272" fmla="*/ 705339 h 1637221"/>
              <a:gd name="connsiteX3273" fmla="*/ 639399 w 2136330"/>
              <a:gd name="connsiteY3273" fmla="*/ 695881 h 1637221"/>
              <a:gd name="connsiteX3274" fmla="*/ 646619 w 2136330"/>
              <a:gd name="connsiteY3274" fmla="*/ 687562 h 1637221"/>
              <a:gd name="connsiteX3275" fmla="*/ 653839 w 2136330"/>
              <a:gd name="connsiteY3275" fmla="*/ 679242 h 1637221"/>
              <a:gd name="connsiteX3276" fmla="*/ 642941 w 2136330"/>
              <a:gd name="connsiteY3276" fmla="*/ 669784 h 1637221"/>
              <a:gd name="connsiteX3277" fmla="*/ 1098189 w 2136330"/>
              <a:gd name="connsiteY3277" fmla="*/ 669590 h 1637221"/>
              <a:gd name="connsiteX3278" fmla="*/ 1095958 w 2136330"/>
              <a:gd name="connsiteY3278" fmla="*/ 680417 h 1637221"/>
              <a:gd name="connsiteX3279" fmla="*/ 1085060 w 2136330"/>
              <a:gd name="connsiteY3279" fmla="*/ 670959 h 1637221"/>
              <a:gd name="connsiteX3280" fmla="*/ 1077840 w 2136330"/>
              <a:gd name="connsiteY3280" fmla="*/ 679279 h 1637221"/>
              <a:gd name="connsiteX3281" fmla="*/ 1088738 w 2136330"/>
              <a:gd name="connsiteY3281" fmla="*/ 688736 h 1637221"/>
              <a:gd name="connsiteX3282" fmla="*/ 1095958 w 2136330"/>
              <a:gd name="connsiteY3282" fmla="*/ 680417 h 1637221"/>
              <a:gd name="connsiteX3283" fmla="*/ 1103178 w 2136330"/>
              <a:gd name="connsiteY3283" fmla="*/ 672097 h 1637221"/>
              <a:gd name="connsiteX3284" fmla="*/ 1114076 w 2136330"/>
              <a:gd name="connsiteY3284" fmla="*/ 681555 h 1637221"/>
              <a:gd name="connsiteX3285" fmla="*/ 1103178 w 2136330"/>
              <a:gd name="connsiteY3285" fmla="*/ 672097 h 1637221"/>
              <a:gd name="connsiteX3286" fmla="*/ 1098189 w 2136330"/>
              <a:gd name="connsiteY3286" fmla="*/ 669590 h 1637221"/>
              <a:gd name="connsiteX3287" fmla="*/ 219172 w 2136330"/>
              <a:gd name="connsiteY3287" fmla="*/ 669479 h 1637221"/>
              <a:gd name="connsiteX3288" fmla="*/ 211952 w 2136330"/>
              <a:gd name="connsiteY3288" fmla="*/ 677799 h 1637221"/>
              <a:gd name="connsiteX3289" fmla="*/ 223202 w 2136330"/>
              <a:gd name="connsiteY3289" fmla="*/ 687562 h 1637221"/>
              <a:gd name="connsiteX3290" fmla="*/ 219172 w 2136330"/>
              <a:gd name="connsiteY3290" fmla="*/ 669479 h 1637221"/>
              <a:gd name="connsiteX3291" fmla="*/ 65838 w 2136330"/>
              <a:gd name="connsiteY3291" fmla="*/ 668619 h 1637221"/>
              <a:gd name="connsiteX3292" fmla="*/ 65838 w 2136330"/>
              <a:gd name="connsiteY3292" fmla="*/ 668619 h 1637221"/>
              <a:gd name="connsiteX3293" fmla="*/ 89056 w 2136330"/>
              <a:gd name="connsiteY3293" fmla="*/ 668030 h 1637221"/>
              <a:gd name="connsiteX3294" fmla="*/ 84307 w 2136330"/>
              <a:gd name="connsiteY3294" fmla="*/ 670062 h 1637221"/>
              <a:gd name="connsiteX3295" fmla="*/ 95206 w 2136330"/>
              <a:gd name="connsiteY3295" fmla="*/ 679520 h 1637221"/>
              <a:gd name="connsiteX3296" fmla="*/ 87986 w 2136330"/>
              <a:gd name="connsiteY3296" fmla="*/ 687840 h 1637221"/>
              <a:gd name="connsiteX3297" fmla="*/ 95206 w 2136330"/>
              <a:gd name="connsiteY3297" fmla="*/ 679520 h 1637221"/>
              <a:gd name="connsiteX3298" fmla="*/ 102426 w 2136330"/>
              <a:gd name="connsiteY3298" fmla="*/ 671201 h 1637221"/>
              <a:gd name="connsiteX3299" fmla="*/ 102426 w 2136330"/>
              <a:gd name="connsiteY3299" fmla="*/ 671201 h 1637221"/>
              <a:gd name="connsiteX3300" fmla="*/ 95206 w 2136330"/>
              <a:gd name="connsiteY3300" fmla="*/ 679520 h 1637221"/>
              <a:gd name="connsiteX3301" fmla="*/ 89056 w 2136330"/>
              <a:gd name="connsiteY3301" fmla="*/ 668030 h 1637221"/>
              <a:gd name="connsiteX3302" fmla="*/ 1030121 w 2136330"/>
              <a:gd name="connsiteY3302" fmla="*/ 667507 h 1637221"/>
              <a:gd name="connsiteX3303" fmla="*/ 1022901 w 2136330"/>
              <a:gd name="connsiteY3303" fmla="*/ 675827 h 1637221"/>
              <a:gd name="connsiteX3304" fmla="*/ 1030121 w 2136330"/>
              <a:gd name="connsiteY3304" fmla="*/ 667507 h 1637221"/>
              <a:gd name="connsiteX3305" fmla="*/ 182936 w 2136330"/>
              <a:gd name="connsiteY3305" fmla="*/ 667203 h 1637221"/>
              <a:gd name="connsiteX3306" fmla="*/ 175483 w 2136330"/>
              <a:gd name="connsiteY3306" fmla="*/ 675791 h 1637221"/>
              <a:gd name="connsiteX3307" fmla="*/ 193834 w 2136330"/>
              <a:gd name="connsiteY3307" fmla="*/ 676661 h 1637221"/>
              <a:gd name="connsiteX3308" fmla="*/ 186381 w 2136330"/>
              <a:gd name="connsiteY3308" fmla="*/ 685249 h 1637221"/>
              <a:gd name="connsiteX3309" fmla="*/ 197280 w 2136330"/>
              <a:gd name="connsiteY3309" fmla="*/ 694706 h 1637221"/>
              <a:gd name="connsiteX3310" fmla="*/ 204732 w 2136330"/>
              <a:gd name="connsiteY3310" fmla="*/ 686119 h 1637221"/>
              <a:gd name="connsiteX3311" fmla="*/ 193834 w 2136330"/>
              <a:gd name="connsiteY3311" fmla="*/ 676661 h 1637221"/>
              <a:gd name="connsiteX3312" fmla="*/ 182936 w 2136330"/>
              <a:gd name="connsiteY3312" fmla="*/ 667203 h 1637221"/>
              <a:gd name="connsiteX3313" fmla="*/ 606353 w 2136330"/>
              <a:gd name="connsiteY3313" fmla="*/ 667202 h 1637221"/>
              <a:gd name="connsiteX3314" fmla="*/ 617602 w 2136330"/>
              <a:gd name="connsiteY3314" fmla="*/ 676965 h 1637221"/>
              <a:gd name="connsiteX3315" fmla="*/ 624822 w 2136330"/>
              <a:gd name="connsiteY3315" fmla="*/ 668646 h 1637221"/>
              <a:gd name="connsiteX3316" fmla="*/ 617602 w 2136330"/>
              <a:gd name="connsiteY3316" fmla="*/ 676965 h 1637221"/>
              <a:gd name="connsiteX3317" fmla="*/ 606353 w 2136330"/>
              <a:gd name="connsiteY3317" fmla="*/ 667202 h 1637221"/>
              <a:gd name="connsiteX3318" fmla="*/ 29368 w 2136330"/>
              <a:gd name="connsiteY3318" fmla="*/ 666611 h 1637221"/>
              <a:gd name="connsiteX3319" fmla="*/ 33046 w 2136330"/>
              <a:gd name="connsiteY3319" fmla="*/ 684388 h 1637221"/>
              <a:gd name="connsiteX3320" fmla="*/ 22148 w 2136330"/>
              <a:gd name="connsiteY3320" fmla="*/ 674930 h 1637221"/>
              <a:gd name="connsiteX3321" fmla="*/ 23051 w 2136330"/>
              <a:gd name="connsiteY3321" fmla="*/ 673890 h 1637221"/>
              <a:gd name="connsiteX3322" fmla="*/ 28125 w 2136330"/>
              <a:gd name="connsiteY3322" fmla="*/ 668043 h 1637221"/>
              <a:gd name="connsiteX3323" fmla="*/ 28466 w 2136330"/>
              <a:gd name="connsiteY3323" fmla="*/ 667651 h 1637221"/>
              <a:gd name="connsiteX3324" fmla="*/ 29368 w 2136330"/>
              <a:gd name="connsiteY3324" fmla="*/ 666611 h 1637221"/>
              <a:gd name="connsiteX3325" fmla="*/ 588234 w 2136330"/>
              <a:gd name="connsiteY3325" fmla="*/ 666064 h 1637221"/>
              <a:gd name="connsiteX3326" fmla="*/ 599133 w 2136330"/>
              <a:gd name="connsiteY3326" fmla="*/ 675522 h 1637221"/>
              <a:gd name="connsiteX3327" fmla="*/ 588234 w 2136330"/>
              <a:gd name="connsiteY3327" fmla="*/ 666064 h 1637221"/>
              <a:gd name="connsiteX3328" fmla="*/ 1146868 w 2136330"/>
              <a:gd name="connsiteY3328" fmla="*/ 665786 h 1637221"/>
              <a:gd name="connsiteX3329" fmla="*/ 1158117 w 2136330"/>
              <a:gd name="connsiteY3329" fmla="*/ 675549 h 1637221"/>
              <a:gd name="connsiteX3330" fmla="*/ 434666 w 2136330"/>
              <a:gd name="connsiteY3330" fmla="*/ 665472 h 1637221"/>
              <a:gd name="connsiteX3331" fmla="*/ 427446 w 2136330"/>
              <a:gd name="connsiteY3331" fmla="*/ 673792 h 1637221"/>
              <a:gd name="connsiteX3332" fmla="*/ 432214 w 2136330"/>
              <a:gd name="connsiteY3332" fmla="*/ 677930 h 1637221"/>
              <a:gd name="connsiteX3333" fmla="*/ 432514 w 2136330"/>
              <a:gd name="connsiteY3333" fmla="*/ 678190 h 1637221"/>
              <a:gd name="connsiteX3334" fmla="*/ 432896 w 2136330"/>
              <a:gd name="connsiteY3334" fmla="*/ 678521 h 1637221"/>
              <a:gd name="connsiteX3335" fmla="*/ 433164 w 2136330"/>
              <a:gd name="connsiteY3335" fmla="*/ 678754 h 1637221"/>
              <a:gd name="connsiteX3336" fmla="*/ 433577 w 2136330"/>
              <a:gd name="connsiteY3336" fmla="*/ 679112 h 1637221"/>
              <a:gd name="connsiteX3337" fmla="*/ 438345 w 2136330"/>
              <a:gd name="connsiteY3337" fmla="*/ 683250 h 1637221"/>
              <a:gd name="connsiteX3338" fmla="*/ 431125 w 2136330"/>
              <a:gd name="connsiteY3338" fmla="*/ 691569 h 1637221"/>
              <a:gd name="connsiteX3339" fmla="*/ 438345 w 2136330"/>
              <a:gd name="connsiteY3339" fmla="*/ 683250 h 1637221"/>
              <a:gd name="connsiteX3340" fmla="*/ 445565 w 2136330"/>
              <a:gd name="connsiteY3340" fmla="*/ 674930 h 1637221"/>
              <a:gd name="connsiteX3341" fmla="*/ 1263966 w 2136330"/>
              <a:gd name="connsiteY3341" fmla="*/ 664370 h 1637221"/>
              <a:gd name="connsiteX3342" fmla="*/ 1274864 w 2136330"/>
              <a:gd name="connsiteY3342" fmla="*/ 673828 h 1637221"/>
              <a:gd name="connsiteX3343" fmla="*/ 1256513 w 2136330"/>
              <a:gd name="connsiteY3343" fmla="*/ 672958 h 1637221"/>
              <a:gd name="connsiteX3344" fmla="*/ 1267411 w 2136330"/>
              <a:gd name="connsiteY3344" fmla="*/ 682416 h 1637221"/>
              <a:gd name="connsiteX3345" fmla="*/ 1274864 w 2136330"/>
              <a:gd name="connsiteY3345" fmla="*/ 673828 h 1637221"/>
              <a:gd name="connsiteX3346" fmla="*/ 263213 w 2136330"/>
              <a:gd name="connsiteY3346" fmla="*/ 663473 h 1637221"/>
              <a:gd name="connsiteX3347" fmla="*/ 255993 w 2136330"/>
              <a:gd name="connsiteY3347" fmla="*/ 671793 h 1637221"/>
              <a:gd name="connsiteX3348" fmla="*/ 266892 w 2136330"/>
              <a:gd name="connsiteY3348" fmla="*/ 681251 h 1637221"/>
              <a:gd name="connsiteX3349" fmla="*/ 263213 w 2136330"/>
              <a:gd name="connsiteY3349" fmla="*/ 663473 h 1637221"/>
              <a:gd name="connsiteX3350" fmla="*/ 533295 w 2136330"/>
              <a:gd name="connsiteY3350" fmla="*/ 662612 h 1637221"/>
              <a:gd name="connsiteX3351" fmla="*/ 544545 w 2136330"/>
              <a:gd name="connsiteY3351" fmla="*/ 672375 h 1637221"/>
              <a:gd name="connsiteX3352" fmla="*/ 551765 w 2136330"/>
              <a:gd name="connsiteY3352" fmla="*/ 664056 h 1637221"/>
              <a:gd name="connsiteX3353" fmla="*/ 544545 w 2136330"/>
              <a:gd name="connsiteY3353" fmla="*/ 672375 h 1637221"/>
              <a:gd name="connsiteX3354" fmla="*/ 325373 w 2136330"/>
              <a:gd name="connsiteY3354" fmla="*/ 658605 h 1637221"/>
              <a:gd name="connsiteX3355" fmla="*/ 325373 w 2136330"/>
              <a:gd name="connsiteY3355" fmla="*/ 658605 h 1637221"/>
              <a:gd name="connsiteX3356" fmla="*/ 1019223 w 2136330"/>
              <a:gd name="connsiteY3356" fmla="*/ 658049 h 1637221"/>
              <a:gd name="connsiteX3357" fmla="*/ 1030121 w 2136330"/>
              <a:gd name="connsiteY3357" fmla="*/ 667507 h 1637221"/>
              <a:gd name="connsiteX3358" fmla="*/ 1019223 w 2136330"/>
              <a:gd name="connsiteY3358" fmla="*/ 658049 h 1637221"/>
              <a:gd name="connsiteX3359" fmla="*/ 865888 w 2136330"/>
              <a:gd name="connsiteY3359" fmla="*/ 657189 h 1637221"/>
              <a:gd name="connsiteX3360" fmla="*/ 858668 w 2136330"/>
              <a:gd name="connsiteY3360" fmla="*/ 665508 h 1637221"/>
              <a:gd name="connsiteX3361" fmla="*/ 876786 w 2136330"/>
              <a:gd name="connsiteY3361" fmla="*/ 666647 h 1637221"/>
              <a:gd name="connsiteX3362" fmla="*/ 887684 w 2136330"/>
              <a:gd name="connsiteY3362" fmla="*/ 676105 h 1637221"/>
              <a:gd name="connsiteX3363" fmla="*/ 876786 w 2136330"/>
              <a:gd name="connsiteY3363" fmla="*/ 666647 h 1637221"/>
              <a:gd name="connsiteX3364" fmla="*/ 1694603 w 2136330"/>
              <a:gd name="connsiteY3364" fmla="*/ 656050 h 1637221"/>
              <a:gd name="connsiteX3365" fmla="*/ 1687383 w 2136330"/>
              <a:gd name="connsiteY3365" fmla="*/ 664369 h 1637221"/>
              <a:gd name="connsiteX3366" fmla="*/ 1705852 w 2136330"/>
              <a:gd name="connsiteY3366" fmla="*/ 665813 h 1637221"/>
              <a:gd name="connsiteX3367" fmla="*/ 330345 w 2136330"/>
              <a:gd name="connsiteY3367" fmla="*/ 655628 h 1637221"/>
              <a:gd name="connsiteX3368" fmla="*/ 325373 w 2136330"/>
              <a:gd name="connsiteY3368" fmla="*/ 658605 h 1637221"/>
              <a:gd name="connsiteX3369" fmla="*/ 318153 w 2136330"/>
              <a:gd name="connsiteY3369" fmla="*/ 666925 h 1637221"/>
              <a:gd name="connsiteX3370" fmla="*/ 306903 w 2136330"/>
              <a:gd name="connsiteY3370" fmla="*/ 657162 h 1637221"/>
              <a:gd name="connsiteX3371" fmla="*/ 310700 w 2136330"/>
              <a:gd name="connsiteY3371" fmla="*/ 675513 h 1637221"/>
              <a:gd name="connsiteX3372" fmla="*/ 318153 w 2136330"/>
              <a:gd name="connsiteY3372" fmla="*/ 666925 h 1637221"/>
              <a:gd name="connsiteX3373" fmla="*/ 329051 w 2136330"/>
              <a:gd name="connsiteY3373" fmla="*/ 676383 h 1637221"/>
              <a:gd name="connsiteX3374" fmla="*/ 336271 w 2136330"/>
              <a:gd name="connsiteY3374" fmla="*/ 668063 h 1637221"/>
              <a:gd name="connsiteX3375" fmla="*/ 343491 w 2136330"/>
              <a:gd name="connsiteY3375" fmla="*/ 659744 h 1637221"/>
              <a:gd name="connsiteX3376" fmla="*/ 330345 w 2136330"/>
              <a:gd name="connsiteY3376" fmla="*/ 655628 h 1637221"/>
              <a:gd name="connsiteX3377" fmla="*/ 964283 w 2136330"/>
              <a:gd name="connsiteY3377" fmla="*/ 654598 h 1637221"/>
              <a:gd name="connsiteX3378" fmla="*/ 975182 w 2136330"/>
              <a:gd name="connsiteY3378" fmla="*/ 664056 h 1637221"/>
              <a:gd name="connsiteX3379" fmla="*/ 964283 w 2136330"/>
              <a:gd name="connsiteY3379" fmla="*/ 654598 h 1637221"/>
              <a:gd name="connsiteX3380" fmla="*/ 1216247 w 2136330"/>
              <a:gd name="connsiteY3380" fmla="*/ 652599 h 1637221"/>
              <a:gd name="connsiteX3381" fmla="*/ 1209027 w 2136330"/>
              <a:gd name="connsiteY3381" fmla="*/ 660918 h 1637221"/>
              <a:gd name="connsiteX3382" fmla="*/ 1209027 w 2136330"/>
              <a:gd name="connsiteY3382" fmla="*/ 660918 h 1637221"/>
              <a:gd name="connsiteX3383" fmla="*/ 1201807 w 2136330"/>
              <a:gd name="connsiteY3383" fmla="*/ 669238 h 1637221"/>
              <a:gd name="connsiteX3384" fmla="*/ 1212705 w 2136330"/>
              <a:gd name="connsiteY3384" fmla="*/ 678696 h 1637221"/>
              <a:gd name="connsiteX3385" fmla="*/ 1201807 w 2136330"/>
              <a:gd name="connsiteY3385" fmla="*/ 669238 h 1637221"/>
              <a:gd name="connsiteX3386" fmla="*/ 1219925 w 2136330"/>
              <a:gd name="connsiteY3386" fmla="*/ 670376 h 1637221"/>
              <a:gd name="connsiteX3387" fmla="*/ 1209027 w 2136330"/>
              <a:gd name="connsiteY3387" fmla="*/ 660918 h 1637221"/>
              <a:gd name="connsiteX3388" fmla="*/ 1227145 w 2136330"/>
              <a:gd name="connsiteY3388" fmla="*/ 662056 h 1637221"/>
              <a:gd name="connsiteX3389" fmla="*/ 369062 w 2136330"/>
              <a:gd name="connsiteY3389" fmla="*/ 652294 h 1637221"/>
              <a:gd name="connsiteX3390" fmla="*/ 372507 w 2136330"/>
              <a:gd name="connsiteY3390" fmla="*/ 670340 h 1637221"/>
              <a:gd name="connsiteX3391" fmla="*/ 361609 w 2136330"/>
              <a:gd name="connsiteY3391" fmla="*/ 660882 h 1637221"/>
              <a:gd name="connsiteX3392" fmla="*/ 369062 w 2136330"/>
              <a:gd name="connsiteY3392" fmla="*/ 652294 h 1637221"/>
              <a:gd name="connsiteX3393" fmla="*/ 909577 w 2136330"/>
              <a:gd name="connsiteY3393" fmla="*/ 650878 h 1637221"/>
              <a:gd name="connsiteX3394" fmla="*/ 909577 w 2136330"/>
              <a:gd name="connsiteY3394" fmla="*/ 650878 h 1637221"/>
              <a:gd name="connsiteX3395" fmla="*/ 1026442 w 2136330"/>
              <a:gd name="connsiteY3395" fmla="*/ 649730 h 1637221"/>
              <a:gd name="connsiteX3396" fmla="*/ 1026442 w 2136330"/>
              <a:gd name="connsiteY3396" fmla="*/ 649730 h 1637221"/>
              <a:gd name="connsiteX3397" fmla="*/ 449339 w 2136330"/>
              <a:gd name="connsiteY3397" fmla="*/ 648565 h 1637221"/>
              <a:gd name="connsiteX3398" fmla="*/ 453579 w 2136330"/>
              <a:gd name="connsiteY3398" fmla="*/ 652244 h 1637221"/>
              <a:gd name="connsiteX3399" fmla="*/ 453426 w 2136330"/>
              <a:gd name="connsiteY3399" fmla="*/ 652111 h 1637221"/>
              <a:gd name="connsiteX3400" fmla="*/ 449339 w 2136330"/>
              <a:gd name="connsiteY3400" fmla="*/ 648565 h 1637221"/>
              <a:gd name="connsiteX3401" fmla="*/ 923098 w 2136330"/>
              <a:gd name="connsiteY3401" fmla="*/ 648026 h 1637221"/>
              <a:gd name="connsiteX3402" fmla="*/ 923455 w 2136330"/>
              <a:gd name="connsiteY3402" fmla="*/ 648336 h 1637221"/>
              <a:gd name="connsiteX3403" fmla="*/ 923609 w 2136330"/>
              <a:gd name="connsiteY3403" fmla="*/ 648469 h 1637221"/>
              <a:gd name="connsiteX3404" fmla="*/ 927695 w 2136330"/>
              <a:gd name="connsiteY3404" fmla="*/ 652016 h 1637221"/>
              <a:gd name="connsiteX3405" fmla="*/ 923098 w 2136330"/>
              <a:gd name="connsiteY3405" fmla="*/ 648026 h 1637221"/>
              <a:gd name="connsiteX3406" fmla="*/ 431221 w 2136330"/>
              <a:gd name="connsiteY3406" fmla="*/ 647426 h 1637221"/>
              <a:gd name="connsiteX3407" fmla="*/ 442119 w 2136330"/>
              <a:gd name="connsiteY3407" fmla="*/ 656884 h 1637221"/>
              <a:gd name="connsiteX3408" fmla="*/ 453018 w 2136330"/>
              <a:gd name="connsiteY3408" fmla="*/ 666342 h 1637221"/>
              <a:gd name="connsiteX3409" fmla="*/ 460238 w 2136330"/>
              <a:gd name="connsiteY3409" fmla="*/ 658022 h 1637221"/>
              <a:gd name="connsiteX3410" fmla="*/ 453579 w 2136330"/>
              <a:gd name="connsiteY3410" fmla="*/ 652244 h 1637221"/>
              <a:gd name="connsiteX3411" fmla="*/ 453937 w 2136330"/>
              <a:gd name="connsiteY3411" fmla="*/ 652555 h 1637221"/>
              <a:gd name="connsiteX3412" fmla="*/ 449339 w 2136330"/>
              <a:gd name="connsiteY3412" fmla="*/ 648565 h 1637221"/>
              <a:gd name="connsiteX3413" fmla="*/ 442119 w 2136330"/>
              <a:gd name="connsiteY3413" fmla="*/ 656884 h 1637221"/>
              <a:gd name="connsiteX3414" fmla="*/ 442119 w 2136330"/>
              <a:gd name="connsiteY3414" fmla="*/ 656884 h 1637221"/>
              <a:gd name="connsiteX3415" fmla="*/ 989854 w 2136330"/>
              <a:gd name="connsiteY3415" fmla="*/ 647148 h 1637221"/>
              <a:gd name="connsiteX3416" fmla="*/ 1000753 w 2136330"/>
              <a:gd name="connsiteY3416" fmla="*/ 656606 h 1637221"/>
              <a:gd name="connsiteX3417" fmla="*/ 989854 w 2136330"/>
              <a:gd name="connsiteY3417" fmla="*/ 647148 h 1637221"/>
              <a:gd name="connsiteX3418" fmla="*/ 1125071 w 2136330"/>
              <a:gd name="connsiteY3418" fmla="*/ 646870 h 1637221"/>
              <a:gd name="connsiteX3419" fmla="*/ 1117851 w 2136330"/>
              <a:gd name="connsiteY3419" fmla="*/ 655190 h 1637221"/>
              <a:gd name="connsiteX3420" fmla="*/ 1110398 w 2136330"/>
              <a:gd name="connsiteY3420" fmla="*/ 663778 h 1637221"/>
              <a:gd name="connsiteX3421" fmla="*/ 1117851 w 2136330"/>
              <a:gd name="connsiteY3421" fmla="*/ 655190 h 1637221"/>
              <a:gd name="connsiteX3422" fmla="*/ 1128749 w 2136330"/>
              <a:gd name="connsiteY3422" fmla="*/ 664648 h 1637221"/>
              <a:gd name="connsiteX3423" fmla="*/ 886628 w 2136330"/>
              <a:gd name="connsiteY3423" fmla="*/ 646018 h 1637221"/>
              <a:gd name="connsiteX3424" fmla="*/ 891226 w 2136330"/>
              <a:gd name="connsiteY3424" fmla="*/ 650008 h 1637221"/>
              <a:gd name="connsiteX3425" fmla="*/ 886628 w 2136330"/>
              <a:gd name="connsiteY3425" fmla="*/ 646018 h 1637221"/>
              <a:gd name="connsiteX3426" fmla="*/ 1070132 w 2136330"/>
              <a:gd name="connsiteY3426" fmla="*/ 643419 h 1637221"/>
              <a:gd name="connsiteX3427" fmla="*/ 1074730 w 2136330"/>
              <a:gd name="connsiteY3427" fmla="*/ 647409 h 1637221"/>
              <a:gd name="connsiteX3428" fmla="*/ 1074644 w 2136330"/>
              <a:gd name="connsiteY3428" fmla="*/ 647334 h 1637221"/>
              <a:gd name="connsiteX3429" fmla="*/ 646715 w 2136330"/>
              <a:gd name="connsiteY3429" fmla="*/ 643419 h 1637221"/>
              <a:gd name="connsiteX3430" fmla="*/ 657614 w 2136330"/>
              <a:gd name="connsiteY3430" fmla="*/ 652877 h 1637221"/>
              <a:gd name="connsiteX3431" fmla="*/ 646715 w 2136330"/>
              <a:gd name="connsiteY3431" fmla="*/ 643419 h 1637221"/>
              <a:gd name="connsiteX3432" fmla="*/ 339813 w 2136330"/>
              <a:gd name="connsiteY3432" fmla="*/ 641966 h 1637221"/>
              <a:gd name="connsiteX3433" fmla="*/ 332593 w 2136330"/>
              <a:gd name="connsiteY3433" fmla="*/ 650286 h 1637221"/>
              <a:gd name="connsiteX3434" fmla="*/ 339813 w 2136330"/>
              <a:gd name="connsiteY3434" fmla="*/ 641966 h 1637221"/>
              <a:gd name="connsiteX3435" fmla="*/ 474678 w 2136330"/>
              <a:gd name="connsiteY3435" fmla="*/ 641383 h 1637221"/>
              <a:gd name="connsiteX3436" fmla="*/ 485927 w 2136330"/>
              <a:gd name="connsiteY3436" fmla="*/ 651146 h 1637221"/>
              <a:gd name="connsiteX3437" fmla="*/ 478708 w 2136330"/>
              <a:gd name="connsiteY3437" fmla="*/ 659466 h 1637221"/>
              <a:gd name="connsiteX3438" fmla="*/ 489606 w 2136330"/>
              <a:gd name="connsiteY3438" fmla="*/ 668924 h 1637221"/>
              <a:gd name="connsiteX3439" fmla="*/ 496826 w 2136330"/>
              <a:gd name="connsiteY3439" fmla="*/ 660604 h 1637221"/>
              <a:gd name="connsiteX3440" fmla="*/ 485927 w 2136330"/>
              <a:gd name="connsiteY3440" fmla="*/ 651146 h 1637221"/>
              <a:gd name="connsiteX3441" fmla="*/ 493380 w 2136330"/>
              <a:gd name="connsiteY3441" fmla="*/ 642558 h 1637221"/>
              <a:gd name="connsiteX3442" fmla="*/ 485927 w 2136330"/>
              <a:gd name="connsiteY3442" fmla="*/ 651146 h 1637221"/>
              <a:gd name="connsiteX3443" fmla="*/ 609894 w 2136330"/>
              <a:gd name="connsiteY3443" fmla="*/ 641105 h 1637221"/>
              <a:gd name="connsiteX3444" fmla="*/ 602674 w 2136330"/>
              <a:gd name="connsiteY3444" fmla="*/ 649425 h 1637221"/>
              <a:gd name="connsiteX3445" fmla="*/ 613573 w 2136330"/>
              <a:gd name="connsiteY3445" fmla="*/ 658883 h 1637221"/>
              <a:gd name="connsiteX3446" fmla="*/ 620793 w 2136330"/>
              <a:gd name="connsiteY3446" fmla="*/ 650563 h 1637221"/>
              <a:gd name="connsiteX3447" fmla="*/ 632042 w 2136330"/>
              <a:gd name="connsiteY3447" fmla="*/ 660326 h 1637221"/>
              <a:gd name="connsiteX3448" fmla="*/ 639495 w 2136330"/>
              <a:gd name="connsiteY3448" fmla="*/ 651738 h 1637221"/>
              <a:gd name="connsiteX3449" fmla="*/ 628245 w 2136330"/>
              <a:gd name="connsiteY3449" fmla="*/ 641975 h 1637221"/>
              <a:gd name="connsiteX3450" fmla="*/ 620793 w 2136330"/>
              <a:gd name="connsiteY3450" fmla="*/ 650563 h 1637221"/>
              <a:gd name="connsiteX3451" fmla="*/ 609894 w 2136330"/>
              <a:gd name="connsiteY3451" fmla="*/ 641105 h 1637221"/>
              <a:gd name="connsiteX3452" fmla="*/ 997074 w 2136330"/>
              <a:gd name="connsiteY3452" fmla="*/ 638829 h 1637221"/>
              <a:gd name="connsiteX3453" fmla="*/ 995831 w 2136330"/>
              <a:gd name="connsiteY3453" fmla="*/ 640261 h 1637221"/>
              <a:gd name="connsiteX3454" fmla="*/ 989854 w 2136330"/>
              <a:gd name="connsiteY3454" fmla="*/ 647148 h 1637221"/>
              <a:gd name="connsiteX3455" fmla="*/ 978956 w 2136330"/>
              <a:gd name="connsiteY3455" fmla="*/ 637690 h 1637221"/>
              <a:gd name="connsiteX3456" fmla="*/ 989854 w 2136330"/>
              <a:gd name="connsiteY3456" fmla="*/ 647148 h 1637221"/>
              <a:gd name="connsiteX3457" fmla="*/ 978956 w 2136330"/>
              <a:gd name="connsiteY3457" fmla="*/ 637690 h 1637221"/>
              <a:gd name="connsiteX3458" fmla="*/ 825621 w 2136330"/>
              <a:gd name="connsiteY3458" fmla="*/ 636830 h 1637221"/>
              <a:gd name="connsiteX3459" fmla="*/ 825621 w 2136330"/>
              <a:gd name="connsiteY3459" fmla="*/ 636830 h 1637221"/>
              <a:gd name="connsiteX3460" fmla="*/ 536837 w 2136330"/>
              <a:gd name="connsiteY3460" fmla="*/ 636516 h 1637221"/>
              <a:gd name="connsiteX3461" fmla="*/ 547735 w 2136330"/>
              <a:gd name="connsiteY3461" fmla="*/ 645973 h 1637221"/>
              <a:gd name="connsiteX3462" fmla="*/ 536837 w 2136330"/>
              <a:gd name="connsiteY3462" fmla="*/ 636516 h 1637221"/>
              <a:gd name="connsiteX3463" fmla="*/ 536837 w 2136330"/>
              <a:gd name="connsiteY3463" fmla="*/ 636516 h 1637221"/>
              <a:gd name="connsiteX3464" fmla="*/ 529617 w 2136330"/>
              <a:gd name="connsiteY3464" fmla="*/ 644835 h 1637221"/>
              <a:gd name="connsiteX3465" fmla="*/ 540515 w 2136330"/>
              <a:gd name="connsiteY3465" fmla="*/ 654293 h 1637221"/>
              <a:gd name="connsiteX3466" fmla="*/ 547735 w 2136330"/>
              <a:gd name="connsiteY3466" fmla="*/ 645973 h 1637221"/>
              <a:gd name="connsiteX3467" fmla="*/ 536837 w 2136330"/>
              <a:gd name="connsiteY3467" fmla="*/ 636516 h 1637221"/>
              <a:gd name="connsiteX3468" fmla="*/ 807270 w 2136330"/>
              <a:gd name="connsiteY3468" fmla="*/ 635960 h 1637221"/>
              <a:gd name="connsiteX3469" fmla="*/ 800050 w 2136330"/>
              <a:gd name="connsiteY3469" fmla="*/ 644279 h 1637221"/>
              <a:gd name="connsiteX3470" fmla="*/ 810948 w 2136330"/>
              <a:gd name="connsiteY3470" fmla="*/ 653737 h 1637221"/>
              <a:gd name="connsiteX3471" fmla="*/ 818168 w 2136330"/>
              <a:gd name="connsiteY3471" fmla="*/ 645418 h 1637221"/>
              <a:gd name="connsiteX3472" fmla="*/ 518719 w 2136330"/>
              <a:gd name="connsiteY3472" fmla="*/ 635377 h 1637221"/>
              <a:gd name="connsiteX3473" fmla="*/ 511499 w 2136330"/>
              <a:gd name="connsiteY3473" fmla="*/ 643697 h 1637221"/>
              <a:gd name="connsiteX3474" fmla="*/ 504279 w 2136330"/>
              <a:gd name="connsiteY3474" fmla="*/ 652016 h 1637221"/>
              <a:gd name="connsiteX3475" fmla="*/ 511499 w 2136330"/>
              <a:gd name="connsiteY3475" fmla="*/ 643697 h 1637221"/>
              <a:gd name="connsiteX3476" fmla="*/ 518719 w 2136330"/>
              <a:gd name="connsiteY3476" fmla="*/ 635377 h 1637221"/>
              <a:gd name="connsiteX3477" fmla="*/ 1077352 w 2136330"/>
              <a:gd name="connsiteY3477" fmla="*/ 635099 h 1637221"/>
              <a:gd name="connsiteX3478" fmla="*/ 1070132 w 2136330"/>
              <a:gd name="connsiteY3478" fmla="*/ 643419 h 1637221"/>
              <a:gd name="connsiteX3479" fmla="*/ 1347785 w 2136330"/>
              <a:gd name="connsiteY3479" fmla="*/ 634543 h 1637221"/>
              <a:gd name="connsiteX3480" fmla="*/ 1358683 w 2136330"/>
              <a:gd name="connsiteY3480" fmla="*/ 644001 h 1637221"/>
              <a:gd name="connsiteX3481" fmla="*/ 1351463 w 2136330"/>
              <a:gd name="connsiteY3481" fmla="*/ 652321 h 1637221"/>
              <a:gd name="connsiteX3482" fmla="*/ 1358683 w 2136330"/>
              <a:gd name="connsiteY3482" fmla="*/ 644001 h 1637221"/>
              <a:gd name="connsiteX3483" fmla="*/ 1357321 w 2136330"/>
              <a:gd name="connsiteY3483" fmla="*/ 642819 h 1637221"/>
              <a:gd name="connsiteX3484" fmla="*/ 1355770 w 2136330"/>
              <a:gd name="connsiteY3484" fmla="*/ 641473 h 1637221"/>
              <a:gd name="connsiteX3485" fmla="*/ 905899 w 2136330"/>
              <a:gd name="connsiteY3485" fmla="*/ 633100 h 1637221"/>
              <a:gd name="connsiteX3486" fmla="*/ 898219 w 2136330"/>
              <a:gd name="connsiteY3486" fmla="*/ 639198 h 1637221"/>
              <a:gd name="connsiteX3487" fmla="*/ 893348 w 2136330"/>
              <a:gd name="connsiteY3487" fmla="*/ 635821 h 1637221"/>
              <a:gd name="connsiteX3488" fmla="*/ 894132 w 2136330"/>
              <a:gd name="connsiteY3488" fmla="*/ 635651 h 1637221"/>
              <a:gd name="connsiteX3489" fmla="*/ 905899 w 2136330"/>
              <a:gd name="connsiteY3489" fmla="*/ 633100 h 1637221"/>
              <a:gd name="connsiteX3490" fmla="*/ 1041115 w 2136330"/>
              <a:gd name="connsiteY3490" fmla="*/ 632822 h 1637221"/>
              <a:gd name="connsiteX3491" fmla="*/ 1033895 w 2136330"/>
              <a:gd name="connsiteY3491" fmla="*/ 641142 h 1637221"/>
              <a:gd name="connsiteX3492" fmla="*/ 1041115 w 2136330"/>
              <a:gd name="connsiteY3492" fmla="*/ 632822 h 1637221"/>
              <a:gd name="connsiteX3493" fmla="*/ 1052014 w 2136330"/>
              <a:gd name="connsiteY3493" fmla="*/ 642280 h 1637221"/>
              <a:gd name="connsiteX3494" fmla="*/ 887781 w 2136330"/>
              <a:gd name="connsiteY3494" fmla="*/ 631962 h 1637221"/>
              <a:gd name="connsiteX3495" fmla="*/ 892378 w 2136330"/>
              <a:gd name="connsiteY3495" fmla="*/ 635952 h 1637221"/>
              <a:gd name="connsiteX3496" fmla="*/ 892056 w 2136330"/>
              <a:gd name="connsiteY3496" fmla="*/ 635672 h 1637221"/>
              <a:gd name="connsiteX3497" fmla="*/ 887781 w 2136330"/>
              <a:gd name="connsiteY3497" fmla="*/ 631962 h 1637221"/>
              <a:gd name="connsiteX3498" fmla="*/ 893348 w 2136330"/>
              <a:gd name="connsiteY3498" fmla="*/ 635821 h 1637221"/>
              <a:gd name="connsiteX3499" fmla="*/ 892661 w 2136330"/>
              <a:gd name="connsiteY3499" fmla="*/ 635970 h 1637221"/>
              <a:gd name="connsiteX3500" fmla="*/ 887781 w 2136330"/>
              <a:gd name="connsiteY3500" fmla="*/ 631962 h 1637221"/>
              <a:gd name="connsiteX3501" fmla="*/ 937538 w 2136330"/>
              <a:gd name="connsiteY3501" fmla="*/ 631387 h 1637221"/>
              <a:gd name="connsiteX3502" fmla="*/ 937860 w 2136330"/>
              <a:gd name="connsiteY3502" fmla="*/ 631667 h 1637221"/>
              <a:gd name="connsiteX3503" fmla="*/ 942135 w 2136330"/>
              <a:gd name="connsiteY3503" fmla="*/ 635377 h 1637221"/>
              <a:gd name="connsiteX3504" fmla="*/ 937538 w 2136330"/>
              <a:gd name="connsiteY3504" fmla="*/ 631387 h 1637221"/>
              <a:gd name="connsiteX3505" fmla="*/ 1716495 w 2136330"/>
              <a:gd name="connsiteY3505" fmla="*/ 630823 h 1637221"/>
              <a:gd name="connsiteX3506" fmla="*/ 1709275 w 2136330"/>
              <a:gd name="connsiteY3506" fmla="*/ 639142 h 1637221"/>
              <a:gd name="connsiteX3507" fmla="*/ 1720525 w 2136330"/>
              <a:gd name="connsiteY3507" fmla="*/ 648905 h 1637221"/>
              <a:gd name="connsiteX3508" fmla="*/ 1731424 w 2136330"/>
              <a:gd name="connsiteY3508" fmla="*/ 658363 h 1637221"/>
              <a:gd name="connsiteX3509" fmla="*/ 1742322 w 2136330"/>
              <a:gd name="connsiteY3509" fmla="*/ 667821 h 1637221"/>
              <a:gd name="connsiteX3510" fmla="*/ 1731424 w 2136330"/>
              <a:gd name="connsiteY3510" fmla="*/ 658363 h 1637221"/>
              <a:gd name="connsiteX3511" fmla="*/ 1720525 w 2136330"/>
              <a:gd name="connsiteY3511" fmla="*/ 648905 h 1637221"/>
              <a:gd name="connsiteX3512" fmla="*/ 1727745 w 2136330"/>
              <a:gd name="connsiteY3512" fmla="*/ 640586 h 1637221"/>
              <a:gd name="connsiteX3513" fmla="*/ 1716495 w 2136330"/>
              <a:gd name="connsiteY3513" fmla="*/ 630823 h 1637221"/>
              <a:gd name="connsiteX3514" fmla="*/ 445661 w 2136330"/>
              <a:gd name="connsiteY3514" fmla="*/ 630787 h 1637221"/>
              <a:gd name="connsiteX3515" fmla="*/ 451110 w 2136330"/>
              <a:gd name="connsiteY3515" fmla="*/ 635516 h 1637221"/>
              <a:gd name="connsiteX3516" fmla="*/ 451325 w 2136330"/>
              <a:gd name="connsiteY3516" fmla="*/ 635702 h 1637221"/>
              <a:gd name="connsiteX3517" fmla="*/ 456560 w 2136330"/>
              <a:gd name="connsiteY3517" fmla="*/ 640245 h 1637221"/>
              <a:gd name="connsiteX3518" fmla="*/ 451792 w 2136330"/>
              <a:gd name="connsiteY3518" fmla="*/ 636107 h 1637221"/>
              <a:gd name="connsiteX3519" fmla="*/ 451325 w 2136330"/>
              <a:gd name="connsiteY3519" fmla="*/ 635702 h 1637221"/>
              <a:gd name="connsiteX3520" fmla="*/ 427543 w 2136330"/>
              <a:gd name="connsiteY3520" fmla="*/ 629649 h 1637221"/>
              <a:gd name="connsiteX3521" fmla="*/ 420323 w 2136330"/>
              <a:gd name="connsiteY3521" fmla="*/ 637968 h 1637221"/>
              <a:gd name="connsiteX3522" fmla="*/ 427543 w 2136330"/>
              <a:gd name="connsiteY3522" fmla="*/ 629649 h 1637221"/>
              <a:gd name="connsiteX3523" fmla="*/ 832841 w 2136330"/>
              <a:gd name="connsiteY3523" fmla="*/ 628510 h 1637221"/>
              <a:gd name="connsiteX3524" fmla="*/ 843740 w 2136330"/>
              <a:gd name="connsiteY3524" fmla="*/ 637968 h 1637221"/>
              <a:gd name="connsiteX3525" fmla="*/ 832841 w 2136330"/>
              <a:gd name="connsiteY3525" fmla="*/ 628510 h 1637221"/>
              <a:gd name="connsiteX3526" fmla="*/ 999697 w 2136330"/>
              <a:gd name="connsiteY3526" fmla="*/ 626519 h 1637221"/>
              <a:gd name="connsiteX3527" fmla="*/ 1000055 w 2136330"/>
              <a:gd name="connsiteY3527" fmla="*/ 626829 h 1637221"/>
              <a:gd name="connsiteX3528" fmla="*/ 1004294 w 2136330"/>
              <a:gd name="connsiteY3528" fmla="*/ 630509 h 1637221"/>
              <a:gd name="connsiteX3529" fmla="*/ 999697 w 2136330"/>
              <a:gd name="connsiteY3529" fmla="*/ 626519 h 1637221"/>
              <a:gd name="connsiteX3530" fmla="*/ 931237 w 2136330"/>
              <a:gd name="connsiteY3530" fmla="*/ 625919 h 1637221"/>
              <a:gd name="connsiteX3531" fmla="*/ 935512 w 2136330"/>
              <a:gd name="connsiteY3531" fmla="*/ 629629 h 1637221"/>
              <a:gd name="connsiteX3532" fmla="*/ 935324 w 2136330"/>
              <a:gd name="connsiteY3532" fmla="*/ 629466 h 1637221"/>
              <a:gd name="connsiteX3533" fmla="*/ 931237 w 2136330"/>
              <a:gd name="connsiteY3533" fmla="*/ 625919 h 1637221"/>
              <a:gd name="connsiteX3534" fmla="*/ 84052 w 2136330"/>
              <a:gd name="connsiteY3534" fmla="*/ 625615 h 1637221"/>
              <a:gd name="connsiteX3535" fmla="*/ 76832 w 2136330"/>
              <a:gd name="connsiteY3535" fmla="*/ 633934 h 1637221"/>
              <a:gd name="connsiteX3536" fmla="*/ 84052 w 2136330"/>
              <a:gd name="connsiteY3536" fmla="*/ 625615 h 1637221"/>
              <a:gd name="connsiteX3537" fmla="*/ 94950 w 2136330"/>
              <a:gd name="connsiteY3537" fmla="*/ 635072 h 1637221"/>
              <a:gd name="connsiteX3538" fmla="*/ 95853 w 2136330"/>
              <a:gd name="connsiteY3538" fmla="*/ 634032 h 1637221"/>
              <a:gd name="connsiteX3539" fmla="*/ 97608 w 2136330"/>
              <a:gd name="connsiteY3539" fmla="*/ 632011 h 1637221"/>
              <a:gd name="connsiteX3540" fmla="*/ 100927 w 2136330"/>
              <a:gd name="connsiteY3540" fmla="*/ 628185 h 1637221"/>
              <a:gd name="connsiteX3541" fmla="*/ 101268 w 2136330"/>
              <a:gd name="connsiteY3541" fmla="*/ 627793 h 1637221"/>
              <a:gd name="connsiteX3542" fmla="*/ 102170 w 2136330"/>
              <a:gd name="connsiteY3542" fmla="*/ 626753 h 1637221"/>
              <a:gd name="connsiteX3543" fmla="*/ 100927 w 2136330"/>
              <a:gd name="connsiteY3543" fmla="*/ 628185 h 1637221"/>
              <a:gd name="connsiteX3544" fmla="*/ 94950 w 2136330"/>
              <a:gd name="connsiteY3544" fmla="*/ 635072 h 1637221"/>
              <a:gd name="connsiteX3545" fmla="*/ 354486 w 2136330"/>
              <a:gd name="connsiteY3545" fmla="*/ 625059 h 1637221"/>
              <a:gd name="connsiteX3546" fmla="*/ 365384 w 2136330"/>
              <a:gd name="connsiteY3546" fmla="*/ 634517 h 1637221"/>
              <a:gd name="connsiteX3547" fmla="*/ 376282 w 2136330"/>
              <a:gd name="connsiteY3547" fmla="*/ 643975 h 1637221"/>
              <a:gd name="connsiteX3548" fmla="*/ 369062 w 2136330"/>
              <a:gd name="connsiteY3548" fmla="*/ 652294 h 1637221"/>
              <a:gd name="connsiteX3549" fmla="*/ 361609 w 2136330"/>
              <a:gd name="connsiteY3549" fmla="*/ 660882 h 1637221"/>
              <a:gd name="connsiteX3550" fmla="*/ 372507 w 2136330"/>
              <a:gd name="connsiteY3550" fmla="*/ 670340 h 1637221"/>
              <a:gd name="connsiteX3551" fmla="*/ 354389 w 2136330"/>
              <a:gd name="connsiteY3551" fmla="*/ 669202 h 1637221"/>
              <a:gd name="connsiteX3552" fmla="*/ 365287 w 2136330"/>
              <a:gd name="connsiteY3552" fmla="*/ 678660 h 1637221"/>
              <a:gd name="connsiteX3553" fmla="*/ 376537 w 2136330"/>
              <a:gd name="connsiteY3553" fmla="*/ 688422 h 1637221"/>
              <a:gd name="connsiteX3554" fmla="*/ 383757 w 2136330"/>
              <a:gd name="connsiteY3554" fmla="*/ 680103 h 1637221"/>
              <a:gd name="connsiteX3555" fmla="*/ 394655 w 2136330"/>
              <a:gd name="connsiteY3555" fmla="*/ 689561 h 1637221"/>
              <a:gd name="connsiteX3556" fmla="*/ 383757 w 2136330"/>
              <a:gd name="connsiteY3556" fmla="*/ 680103 h 1637221"/>
              <a:gd name="connsiteX3557" fmla="*/ 383757 w 2136330"/>
              <a:gd name="connsiteY3557" fmla="*/ 680103 h 1637221"/>
              <a:gd name="connsiteX3558" fmla="*/ 391210 w 2136330"/>
              <a:gd name="connsiteY3558" fmla="*/ 671515 h 1637221"/>
              <a:gd name="connsiteX3559" fmla="*/ 402108 w 2136330"/>
              <a:gd name="connsiteY3559" fmla="*/ 680973 h 1637221"/>
              <a:gd name="connsiteX3560" fmla="*/ 409328 w 2136330"/>
              <a:gd name="connsiteY3560" fmla="*/ 672653 h 1637221"/>
              <a:gd name="connsiteX3561" fmla="*/ 398430 w 2136330"/>
              <a:gd name="connsiteY3561" fmla="*/ 663195 h 1637221"/>
              <a:gd name="connsiteX3562" fmla="*/ 391210 w 2136330"/>
              <a:gd name="connsiteY3562" fmla="*/ 671515 h 1637221"/>
              <a:gd name="connsiteX3563" fmla="*/ 379960 w 2136330"/>
              <a:gd name="connsiteY3563" fmla="*/ 661752 h 1637221"/>
              <a:gd name="connsiteX3564" fmla="*/ 372507 w 2136330"/>
              <a:gd name="connsiteY3564" fmla="*/ 670340 h 1637221"/>
              <a:gd name="connsiteX3565" fmla="*/ 369062 w 2136330"/>
              <a:gd name="connsiteY3565" fmla="*/ 652294 h 1637221"/>
              <a:gd name="connsiteX3566" fmla="*/ 376282 w 2136330"/>
              <a:gd name="connsiteY3566" fmla="*/ 643975 h 1637221"/>
              <a:gd name="connsiteX3567" fmla="*/ 365384 w 2136330"/>
              <a:gd name="connsiteY3567" fmla="*/ 634517 h 1637221"/>
              <a:gd name="connsiteX3568" fmla="*/ 489351 w 2136330"/>
              <a:gd name="connsiteY3568" fmla="*/ 624476 h 1637221"/>
              <a:gd name="connsiteX3569" fmla="*/ 500600 w 2136330"/>
              <a:gd name="connsiteY3569" fmla="*/ 634239 h 1637221"/>
              <a:gd name="connsiteX3570" fmla="*/ 201151 w 2136330"/>
              <a:gd name="connsiteY3570" fmla="*/ 624198 h 1637221"/>
              <a:gd name="connsiteX3571" fmla="*/ 193698 w 2136330"/>
              <a:gd name="connsiteY3571" fmla="*/ 632786 h 1637221"/>
              <a:gd name="connsiteX3572" fmla="*/ 895001 w 2136330"/>
              <a:gd name="connsiteY3572" fmla="*/ 623642 h 1637221"/>
              <a:gd name="connsiteX3573" fmla="*/ 905899 w 2136330"/>
              <a:gd name="connsiteY3573" fmla="*/ 633100 h 1637221"/>
              <a:gd name="connsiteX3574" fmla="*/ 895001 w 2136330"/>
              <a:gd name="connsiteY3574" fmla="*/ 623642 h 1637221"/>
              <a:gd name="connsiteX3575" fmla="*/ 1029866 w 2136330"/>
              <a:gd name="connsiteY3575" fmla="*/ 623059 h 1637221"/>
              <a:gd name="connsiteX3576" fmla="*/ 1034084 w 2136330"/>
              <a:gd name="connsiteY3576" fmla="*/ 626720 h 1637221"/>
              <a:gd name="connsiteX3577" fmla="*/ 1041115 w 2136330"/>
              <a:gd name="connsiteY3577" fmla="*/ 632822 h 1637221"/>
              <a:gd name="connsiteX3578" fmla="*/ 1022646 w 2136330"/>
              <a:gd name="connsiteY3578" fmla="*/ 631379 h 1637221"/>
              <a:gd name="connsiteX3579" fmla="*/ 1029866 w 2136330"/>
              <a:gd name="connsiteY3579" fmla="*/ 623059 h 1637221"/>
              <a:gd name="connsiteX3580" fmla="*/ 317665 w 2136330"/>
              <a:gd name="connsiteY3580" fmla="*/ 622745 h 1637221"/>
              <a:gd name="connsiteX3581" fmla="*/ 310445 w 2136330"/>
              <a:gd name="connsiteY3581" fmla="*/ 631065 h 1637221"/>
              <a:gd name="connsiteX3582" fmla="*/ 328563 w 2136330"/>
              <a:gd name="connsiteY3582" fmla="*/ 632203 h 1637221"/>
              <a:gd name="connsiteX3583" fmla="*/ 29113 w 2136330"/>
              <a:gd name="connsiteY3583" fmla="*/ 622163 h 1637221"/>
              <a:gd name="connsiteX3584" fmla="*/ 40363 w 2136330"/>
              <a:gd name="connsiteY3584" fmla="*/ 631926 h 1637221"/>
              <a:gd name="connsiteX3585" fmla="*/ 29113 w 2136330"/>
              <a:gd name="connsiteY3585" fmla="*/ 622163 h 1637221"/>
              <a:gd name="connsiteX3586" fmla="*/ 1011747 w 2136330"/>
              <a:gd name="connsiteY3586" fmla="*/ 621921 h 1637221"/>
              <a:gd name="connsiteX3587" fmla="*/ 1022646 w 2136330"/>
              <a:gd name="connsiteY3587" fmla="*/ 631379 h 1637221"/>
              <a:gd name="connsiteX3588" fmla="*/ 1011747 w 2136330"/>
              <a:gd name="connsiteY3588" fmla="*/ 621921 h 1637221"/>
              <a:gd name="connsiteX3589" fmla="*/ 858180 w 2136330"/>
              <a:gd name="connsiteY3589" fmla="*/ 621329 h 1637221"/>
              <a:gd name="connsiteX3590" fmla="*/ 869078 w 2136330"/>
              <a:gd name="connsiteY3590" fmla="*/ 630787 h 1637221"/>
              <a:gd name="connsiteX3591" fmla="*/ 874703 w 2136330"/>
              <a:gd name="connsiteY3591" fmla="*/ 635668 h 1637221"/>
              <a:gd name="connsiteX3592" fmla="*/ 880328 w 2136330"/>
              <a:gd name="connsiteY3592" fmla="*/ 640550 h 1637221"/>
              <a:gd name="connsiteX3593" fmla="*/ 878922 w 2136330"/>
              <a:gd name="connsiteY3593" fmla="*/ 639329 h 1637221"/>
              <a:gd name="connsiteX3594" fmla="*/ 874703 w 2136330"/>
              <a:gd name="connsiteY3594" fmla="*/ 635668 h 1637221"/>
              <a:gd name="connsiteX3595" fmla="*/ 870484 w 2136330"/>
              <a:gd name="connsiteY3595" fmla="*/ 632007 h 1637221"/>
              <a:gd name="connsiteX3596" fmla="*/ 869078 w 2136330"/>
              <a:gd name="connsiteY3596" fmla="*/ 630787 h 1637221"/>
              <a:gd name="connsiteX3597" fmla="*/ 858180 w 2136330"/>
              <a:gd name="connsiteY3597" fmla="*/ 621329 h 1637221"/>
              <a:gd name="connsiteX3598" fmla="*/ 146211 w 2136330"/>
              <a:gd name="connsiteY3598" fmla="*/ 620747 h 1637221"/>
              <a:gd name="connsiteX3599" fmla="*/ 157110 w 2136330"/>
              <a:gd name="connsiteY3599" fmla="*/ 630205 h 1637221"/>
              <a:gd name="connsiteX3600" fmla="*/ 128093 w 2136330"/>
              <a:gd name="connsiteY3600" fmla="*/ 619608 h 1637221"/>
              <a:gd name="connsiteX3601" fmla="*/ 120640 w 2136330"/>
              <a:gd name="connsiteY3601" fmla="*/ 628196 h 1637221"/>
              <a:gd name="connsiteX3602" fmla="*/ 131539 w 2136330"/>
              <a:gd name="connsiteY3602" fmla="*/ 637654 h 1637221"/>
              <a:gd name="connsiteX3603" fmla="*/ 138991 w 2136330"/>
              <a:gd name="connsiteY3603" fmla="*/ 629066 h 1637221"/>
              <a:gd name="connsiteX3604" fmla="*/ 128093 w 2136330"/>
              <a:gd name="connsiteY3604" fmla="*/ 619608 h 1637221"/>
              <a:gd name="connsiteX3605" fmla="*/ 1025268 w 2136330"/>
              <a:gd name="connsiteY3605" fmla="*/ 619069 h 1637221"/>
              <a:gd name="connsiteX3606" fmla="*/ 1029866 w 2136330"/>
              <a:gd name="connsiteY3606" fmla="*/ 623059 h 1637221"/>
              <a:gd name="connsiteX3607" fmla="*/ 1025268 w 2136330"/>
              <a:gd name="connsiteY3607" fmla="*/ 619069 h 1637221"/>
              <a:gd name="connsiteX3608" fmla="*/ 1245360 w 2136330"/>
              <a:gd name="connsiteY3608" fmla="*/ 619052 h 1637221"/>
              <a:gd name="connsiteX3609" fmla="*/ 1238140 w 2136330"/>
              <a:gd name="connsiteY3609" fmla="*/ 627372 h 1637221"/>
              <a:gd name="connsiteX3610" fmla="*/ 1245360 w 2136330"/>
              <a:gd name="connsiteY3610" fmla="*/ 619052 h 1637221"/>
              <a:gd name="connsiteX3611" fmla="*/ 1256258 w 2136330"/>
              <a:gd name="connsiteY3611" fmla="*/ 628510 h 1637221"/>
              <a:gd name="connsiteX3612" fmla="*/ 1249038 w 2136330"/>
              <a:gd name="connsiteY3612" fmla="*/ 636829 h 1637221"/>
              <a:gd name="connsiteX3613" fmla="*/ 1260288 w 2136330"/>
              <a:gd name="connsiteY3613" fmla="*/ 646592 h 1637221"/>
              <a:gd name="connsiteX3614" fmla="*/ 1249038 w 2136330"/>
              <a:gd name="connsiteY3614" fmla="*/ 636829 h 1637221"/>
              <a:gd name="connsiteX3615" fmla="*/ 1256258 w 2136330"/>
              <a:gd name="connsiteY3615" fmla="*/ 628510 h 1637221"/>
              <a:gd name="connsiteX3616" fmla="*/ 1267508 w 2136330"/>
              <a:gd name="connsiteY3616" fmla="*/ 638273 h 1637221"/>
              <a:gd name="connsiteX3617" fmla="*/ 1274728 w 2136330"/>
              <a:gd name="connsiteY3617" fmla="*/ 629953 h 1637221"/>
              <a:gd name="connsiteX3618" fmla="*/ 1263478 w 2136330"/>
              <a:gd name="connsiteY3618" fmla="*/ 620190 h 1637221"/>
              <a:gd name="connsiteX3619" fmla="*/ 1274728 w 2136330"/>
              <a:gd name="connsiteY3619" fmla="*/ 629953 h 1637221"/>
              <a:gd name="connsiteX3620" fmla="*/ 1267508 w 2136330"/>
              <a:gd name="connsiteY3620" fmla="*/ 638273 h 1637221"/>
              <a:gd name="connsiteX3621" fmla="*/ 1256258 w 2136330"/>
              <a:gd name="connsiteY3621" fmla="*/ 628510 h 1637221"/>
              <a:gd name="connsiteX3622" fmla="*/ 1245360 w 2136330"/>
              <a:gd name="connsiteY3622" fmla="*/ 619052 h 1637221"/>
              <a:gd name="connsiteX3623" fmla="*/ 262958 w 2136330"/>
              <a:gd name="connsiteY3623" fmla="*/ 619025 h 1637221"/>
              <a:gd name="connsiteX3624" fmla="*/ 255505 w 2136330"/>
              <a:gd name="connsiteY3624" fmla="*/ 627613 h 1637221"/>
              <a:gd name="connsiteX3625" fmla="*/ 266755 w 2136330"/>
              <a:gd name="connsiteY3625" fmla="*/ 637376 h 1637221"/>
              <a:gd name="connsiteX3626" fmla="*/ 274208 w 2136330"/>
              <a:gd name="connsiteY3626" fmla="*/ 628788 h 1637221"/>
              <a:gd name="connsiteX3627" fmla="*/ 285106 w 2136330"/>
              <a:gd name="connsiteY3627" fmla="*/ 638246 h 1637221"/>
              <a:gd name="connsiteX3628" fmla="*/ 292326 w 2136330"/>
              <a:gd name="connsiteY3628" fmla="*/ 629927 h 1637221"/>
              <a:gd name="connsiteX3629" fmla="*/ 303225 w 2136330"/>
              <a:gd name="connsiteY3629" fmla="*/ 639384 h 1637221"/>
              <a:gd name="connsiteX3630" fmla="*/ 299546 w 2136330"/>
              <a:gd name="connsiteY3630" fmla="*/ 621607 h 1637221"/>
              <a:gd name="connsiteX3631" fmla="*/ 292326 w 2136330"/>
              <a:gd name="connsiteY3631" fmla="*/ 629927 h 1637221"/>
              <a:gd name="connsiteX3632" fmla="*/ 281428 w 2136330"/>
              <a:gd name="connsiteY3632" fmla="*/ 620469 h 1637221"/>
              <a:gd name="connsiteX3633" fmla="*/ 274208 w 2136330"/>
              <a:gd name="connsiteY3633" fmla="*/ 628788 h 1637221"/>
              <a:gd name="connsiteX3634" fmla="*/ 244607 w 2136330"/>
              <a:gd name="connsiteY3634" fmla="*/ 618155 h 1637221"/>
              <a:gd name="connsiteX3635" fmla="*/ 237387 w 2136330"/>
              <a:gd name="connsiteY3635" fmla="*/ 626475 h 1637221"/>
              <a:gd name="connsiteX3636" fmla="*/ 244607 w 2136330"/>
              <a:gd name="connsiteY3636" fmla="*/ 618155 h 1637221"/>
              <a:gd name="connsiteX3637" fmla="*/ 244607 w 2136330"/>
              <a:gd name="connsiteY3637" fmla="*/ 618155 h 1637221"/>
              <a:gd name="connsiteX3638" fmla="*/ 237387 w 2136330"/>
              <a:gd name="connsiteY3638" fmla="*/ 626475 h 1637221"/>
              <a:gd name="connsiteX3639" fmla="*/ 248285 w 2136330"/>
              <a:gd name="connsiteY3639" fmla="*/ 635933 h 1637221"/>
              <a:gd name="connsiteX3640" fmla="*/ 244607 w 2136330"/>
              <a:gd name="connsiteY3640" fmla="*/ 618155 h 1637221"/>
              <a:gd name="connsiteX3641" fmla="*/ 379824 w 2136330"/>
              <a:gd name="connsiteY3641" fmla="*/ 617878 h 1637221"/>
              <a:gd name="connsiteX3642" fmla="*/ 390722 w 2136330"/>
              <a:gd name="connsiteY3642" fmla="*/ 627335 h 1637221"/>
              <a:gd name="connsiteX3643" fmla="*/ 383502 w 2136330"/>
              <a:gd name="connsiteY3643" fmla="*/ 635655 h 1637221"/>
              <a:gd name="connsiteX3644" fmla="*/ 372604 w 2136330"/>
              <a:gd name="connsiteY3644" fmla="*/ 626197 h 1637221"/>
              <a:gd name="connsiteX3645" fmla="*/ 379824 w 2136330"/>
              <a:gd name="connsiteY3645" fmla="*/ 617878 h 1637221"/>
              <a:gd name="connsiteX3646" fmla="*/ 1055555 w 2136330"/>
              <a:gd name="connsiteY3646" fmla="*/ 616183 h 1637221"/>
              <a:gd name="connsiteX3647" fmla="*/ 1048335 w 2136330"/>
              <a:gd name="connsiteY3647" fmla="*/ 624503 h 1637221"/>
              <a:gd name="connsiteX3648" fmla="*/ 1055555 w 2136330"/>
              <a:gd name="connsiteY3648" fmla="*/ 616183 h 1637221"/>
              <a:gd name="connsiteX3649" fmla="*/ 208371 w 2136330"/>
              <a:gd name="connsiteY3649" fmla="*/ 615879 h 1637221"/>
              <a:gd name="connsiteX3650" fmla="*/ 201151 w 2136330"/>
              <a:gd name="connsiteY3650" fmla="*/ 624198 h 1637221"/>
              <a:gd name="connsiteX3651" fmla="*/ 182448 w 2136330"/>
              <a:gd name="connsiteY3651" fmla="*/ 623023 h 1637221"/>
              <a:gd name="connsiteX3652" fmla="*/ 193698 w 2136330"/>
              <a:gd name="connsiteY3652" fmla="*/ 632786 h 1637221"/>
              <a:gd name="connsiteX3653" fmla="*/ 212049 w 2136330"/>
              <a:gd name="connsiteY3653" fmla="*/ 633656 h 1637221"/>
              <a:gd name="connsiteX3654" fmla="*/ 219269 w 2136330"/>
              <a:gd name="connsiteY3654" fmla="*/ 625337 h 1637221"/>
              <a:gd name="connsiteX3655" fmla="*/ 902221 w 2136330"/>
              <a:gd name="connsiteY3655" fmla="*/ 615323 h 1637221"/>
              <a:gd name="connsiteX3656" fmla="*/ 913119 w 2136330"/>
              <a:gd name="connsiteY3656" fmla="*/ 624781 h 1637221"/>
              <a:gd name="connsiteX3657" fmla="*/ 902221 w 2136330"/>
              <a:gd name="connsiteY3657" fmla="*/ 615323 h 1637221"/>
              <a:gd name="connsiteX3658" fmla="*/ 902221 w 2136330"/>
              <a:gd name="connsiteY3658" fmla="*/ 615323 h 1637221"/>
              <a:gd name="connsiteX3659" fmla="*/ 902221 w 2136330"/>
              <a:gd name="connsiteY3659" fmla="*/ 615323 h 1637221"/>
              <a:gd name="connsiteX3660" fmla="*/ 1037086 w 2136330"/>
              <a:gd name="connsiteY3660" fmla="*/ 614740 h 1637221"/>
              <a:gd name="connsiteX3661" fmla="*/ 1029866 w 2136330"/>
              <a:gd name="connsiteY3661" fmla="*/ 623059 h 1637221"/>
              <a:gd name="connsiteX3662" fmla="*/ 387277 w 2136330"/>
              <a:gd name="connsiteY3662" fmla="*/ 609290 h 1637221"/>
              <a:gd name="connsiteX3663" fmla="*/ 379824 w 2136330"/>
              <a:gd name="connsiteY3663" fmla="*/ 617878 h 1637221"/>
              <a:gd name="connsiteX3664" fmla="*/ 372604 w 2136330"/>
              <a:gd name="connsiteY3664" fmla="*/ 626197 h 1637221"/>
              <a:gd name="connsiteX3665" fmla="*/ 383502 w 2136330"/>
              <a:gd name="connsiteY3665" fmla="*/ 635655 h 1637221"/>
              <a:gd name="connsiteX3666" fmla="*/ 390722 w 2136330"/>
              <a:gd name="connsiteY3666" fmla="*/ 627335 h 1637221"/>
              <a:gd name="connsiteX3667" fmla="*/ 401620 w 2136330"/>
              <a:gd name="connsiteY3667" fmla="*/ 636793 h 1637221"/>
              <a:gd name="connsiteX3668" fmla="*/ 412870 w 2136330"/>
              <a:gd name="connsiteY3668" fmla="*/ 646556 h 1637221"/>
              <a:gd name="connsiteX3669" fmla="*/ 394400 w 2136330"/>
              <a:gd name="connsiteY3669" fmla="*/ 645113 h 1637221"/>
              <a:gd name="connsiteX3670" fmla="*/ 405650 w 2136330"/>
              <a:gd name="connsiteY3670" fmla="*/ 654876 h 1637221"/>
              <a:gd name="connsiteX3671" fmla="*/ 412870 w 2136330"/>
              <a:gd name="connsiteY3671" fmla="*/ 646556 h 1637221"/>
              <a:gd name="connsiteX3672" fmla="*/ 401620 w 2136330"/>
              <a:gd name="connsiteY3672" fmla="*/ 636793 h 1637221"/>
              <a:gd name="connsiteX3673" fmla="*/ 409073 w 2136330"/>
              <a:gd name="connsiteY3673" fmla="*/ 628205 h 1637221"/>
              <a:gd name="connsiteX3674" fmla="*/ 401620 w 2136330"/>
              <a:gd name="connsiteY3674" fmla="*/ 636793 h 1637221"/>
              <a:gd name="connsiteX3675" fmla="*/ 398175 w 2136330"/>
              <a:gd name="connsiteY3675" fmla="*/ 618747 h 1637221"/>
              <a:gd name="connsiteX3676" fmla="*/ 390722 w 2136330"/>
              <a:gd name="connsiteY3676" fmla="*/ 627335 h 1637221"/>
              <a:gd name="connsiteX3677" fmla="*/ 387277 w 2136330"/>
              <a:gd name="connsiteY3677" fmla="*/ 609290 h 1637221"/>
              <a:gd name="connsiteX3678" fmla="*/ 934126 w 2136330"/>
              <a:gd name="connsiteY3678" fmla="*/ 606078 h 1637221"/>
              <a:gd name="connsiteX3679" fmla="*/ 938690 w 2136330"/>
              <a:gd name="connsiteY3679" fmla="*/ 617331 h 1637221"/>
              <a:gd name="connsiteX3680" fmla="*/ 945910 w 2136330"/>
              <a:gd name="connsiteY3680" fmla="*/ 609011 h 1637221"/>
              <a:gd name="connsiteX3681" fmla="*/ 934126 w 2136330"/>
              <a:gd name="connsiteY3681" fmla="*/ 606078 h 1637221"/>
              <a:gd name="connsiteX3682" fmla="*/ 737636 w 2136330"/>
              <a:gd name="connsiteY3682" fmla="*/ 604699 h 1637221"/>
              <a:gd name="connsiteX3683" fmla="*/ 759784 w 2136330"/>
              <a:gd name="connsiteY3683" fmla="*/ 623920 h 1637221"/>
              <a:gd name="connsiteX3684" fmla="*/ 748886 w 2136330"/>
              <a:gd name="connsiteY3684" fmla="*/ 614462 h 1637221"/>
              <a:gd name="connsiteX3685" fmla="*/ 872853 w 2136330"/>
              <a:gd name="connsiteY3685" fmla="*/ 604421 h 1637221"/>
              <a:gd name="connsiteX3686" fmla="*/ 883751 w 2136330"/>
              <a:gd name="connsiteY3686" fmla="*/ 613879 h 1637221"/>
              <a:gd name="connsiteX3687" fmla="*/ 989951 w 2136330"/>
              <a:gd name="connsiteY3687" fmla="*/ 603005 h 1637221"/>
              <a:gd name="connsiteX3688" fmla="*/ 989951 w 2136330"/>
              <a:gd name="connsiteY3688" fmla="*/ 603005 h 1637221"/>
              <a:gd name="connsiteX3689" fmla="*/ 628109 w 2136330"/>
              <a:gd name="connsiteY3689" fmla="*/ 598101 h 1637221"/>
              <a:gd name="connsiteX3690" fmla="*/ 646460 w 2136330"/>
              <a:gd name="connsiteY3690" fmla="*/ 598971 h 1637221"/>
              <a:gd name="connsiteX3691" fmla="*/ 641527 w 2136330"/>
              <a:gd name="connsiteY3691" fmla="*/ 604655 h 1637221"/>
              <a:gd name="connsiteX3692" fmla="*/ 639007 w 2136330"/>
              <a:gd name="connsiteY3692" fmla="*/ 607559 h 1637221"/>
              <a:gd name="connsiteX3693" fmla="*/ 620889 w 2136330"/>
              <a:gd name="connsiteY3693" fmla="*/ 606421 h 1637221"/>
              <a:gd name="connsiteX3694" fmla="*/ 1186975 w 2136330"/>
              <a:gd name="connsiteY3694" fmla="*/ 597554 h 1637221"/>
              <a:gd name="connsiteX3695" fmla="*/ 1197873 w 2136330"/>
              <a:gd name="connsiteY3695" fmla="*/ 607012 h 1637221"/>
              <a:gd name="connsiteX3696" fmla="*/ 1186975 w 2136330"/>
              <a:gd name="connsiteY3696" fmla="*/ 597554 h 1637221"/>
              <a:gd name="connsiteX3697" fmla="*/ 609991 w 2136330"/>
              <a:gd name="connsiteY3697" fmla="*/ 596963 h 1637221"/>
              <a:gd name="connsiteX3698" fmla="*/ 628109 w 2136330"/>
              <a:gd name="connsiteY3698" fmla="*/ 598101 h 1637221"/>
              <a:gd name="connsiteX3699" fmla="*/ 609991 w 2136330"/>
              <a:gd name="connsiteY3699" fmla="*/ 596963 h 1637221"/>
              <a:gd name="connsiteX3700" fmla="*/ 51006 w 2136330"/>
              <a:gd name="connsiteY3700" fmla="*/ 596936 h 1637221"/>
              <a:gd name="connsiteX3701" fmla="*/ 62256 w 2136330"/>
              <a:gd name="connsiteY3701" fmla="*/ 606699 h 1637221"/>
              <a:gd name="connsiteX3702" fmla="*/ 51006 w 2136330"/>
              <a:gd name="connsiteY3702" fmla="*/ 596936 h 1637221"/>
              <a:gd name="connsiteX3703" fmla="*/ 525314 w 2136330"/>
              <a:gd name="connsiteY3703" fmla="*/ 596875 h 1637221"/>
              <a:gd name="connsiteX3704" fmla="*/ 529713 w 2136330"/>
              <a:gd name="connsiteY3704" fmla="*/ 600692 h 1637221"/>
              <a:gd name="connsiteX3705" fmla="*/ 525495 w 2136330"/>
              <a:gd name="connsiteY3705" fmla="*/ 597031 h 1637221"/>
              <a:gd name="connsiteX3706" fmla="*/ 524967 w 2136330"/>
              <a:gd name="connsiteY3706" fmla="*/ 596573 h 1637221"/>
              <a:gd name="connsiteX3707" fmla="*/ 529713 w 2136330"/>
              <a:gd name="connsiteY3707" fmla="*/ 600692 h 1637221"/>
              <a:gd name="connsiteX3708" fmla="*/ 525168 w 2136330"/>
              <a:gd name="connsiteY3708" fmla="*/ 596748 h 1637221"/>
              <a:gd name="connsiteX3709" fmla="*/ 321439 w 2136330"/>
              <a:gd name="connsiteY3709" fmla="*/ 596380 h 1637221"/>
              <a:gd name="connsiteX3710" fmla="*/ 332338 w 2136330"/>
              <a:gd name="connsiteY3710" fmla="*/ 605838 h 1637221"/>
              <a:gd name="connsiteX3711" fmla="*/ 314219 w 2136330"/>
              <a:gd name="connsiteY3711" fmla="*/ 604700 h 1637221"/>
              <a:gd name="connsiteX3712" fmla="*/ 880072 w 2136330"/>
              <a:gd name="connsiteY3712" fmla="*/ 596102 h 1637221"/>
              <a:gd name="connsiteX3713" fmla="*/ 890971 w 2136330"/>
              <a:gd name="connsiteY3713" fmla="*/ 605560 h 1637221"/>
              <a:gd name="connsiteX3714" fmla="*/ 880072 w 2136330"/>
              <a:gd name="connsiteY3714" fmla="*/ 596102 h 1637221"/>
              <a:gd name="connsiteX3715" fmla="*/ 880072 w 2136330"/>
              <a:gd name="connsiteY3715" fmla="*/ 596102 h 1637221"/>
              <a:gd name="connsiteX3716" fmla="*/ 880072 w 2136330"/>
              <a:gd name="connsiteY3716" fmla="*/ 596102 h 1637221"/>
              <a:gd name="connsiteX3717" fmla="*/ 541208 w 2136330"/>
              <a:gd name="connsiteY3717" fmla="*/ 596083 h 1637221"/>
              <a:gd name="connsiteX3718" fmla="*/ 541478 w 2136330"/>
              <a:gd name="connsiteY3718" fmla="*/ 596316 h 1637221"/>
              <a:gd name="connsiteX3719" fmla="*/ 546469 w 2136330"/>
              <a:gd name="connsiteY3719" fmla="*/ 600648 h 1637221"/>
              <a:gd name="connsiteX3720" fmla="*/ 547832 w 2136330"/>
              <a:gd name="connsiteY3720" fmla="*/ 601831 h 1637221"/>
              <a:gd name="connsiteX3721" fmla="*/ 1015289 w 2136330"/>
              <a:gd name="connsiteY3721" fmla="*/ 595824 h 1637221"/>
              <a:gd name="connsiteX3722" fmla="*/ 1026187 w 2136330"/>
              <a:gd name="connsiteY3722" fmla="*/ 605282 h 1637221"/>
              <a:gd name="connsiteX3723" fmla="*/ 1015289 w 2136330"/>
              <a:gd name="connsiteY3723" fmla="*/ 595824 h 1637221"/>
              <a:gd name="connsiteX3724" fmla="*/ 326871 w 2136330"/>
              <a:gd name="connsiteY3724" fmla="*/ 595625 h 1637221"/>
              <a:gd name="connsiteX3725" fmla="*/ 332338 w 2136330"/>
              <a:gd name="connsiteY3725" fmla="*/ 605838 h 1637221"/>
              <a:gd name="connsiteX3726" fmla="*/ 326871 w 2136330"/>
              <a:gd name="connsiteY3726" fmla="*/ 595625 h 1637221"/>
              <a:gd name="connsiteX3727" fmla="*/ 641862 w 2136330"/>
              <a:gd name="connsiteY3727" fmla="*/ 594981 h 1637221"/>
              <a:gd name="connsiteX3728" fmla="*/ 642220 w 2136330"/>
              <a:gd name="connsiteY3728" fmla="*/ 595291 h 1637221"/>
              <a:gd name="connsiteX3729" fmla="*/ 646460 w 2136330"/>
              <a:gd name="connsiteY3729" fmla="*/ 598971 h 1637221"/>
              <a:gd name="connsiteX3730" fmla="*/ 641862 w 2136330"/>
              <a:gd name="connsiteY3730" fmla="*/ 594981 h 1637221"/>
              <a:gd name="connsiteX3731" fmla="*/ 997171 w 2136330"/>
              <a:gd name="connsiteY3731" fmla="*/ 594686 h 1637221"/>
              <a:gd name="connsiteX3732" fmla="*/ 1008069 w 2136330"/>
              <a:gd name="connsiteY3732" fmla="*/ 604144 h 1637221"/>
              <a:gd name="connsiteX3733" fmla="*/ 997171 w 2136330"/>
              <a:gd name="connsiteY3733" fmla="*/ 594686 h 1637221"/>
              <a:gd name="connsiteX3734" fmla="*/ 353078 w 2136330"/>
              <a:gd name="connsiteY3734" fmla="*/ 594667 h 1637221"/>
              <a:gd name="connsiteX3735" fmla="*/ 357676 w 2136330"/>
              <a:gd name="connsiteY3735" fmla="*/ 598657 h 1637221"/>
              <a:gd name="connsiteX3736" fmla="*/ 353078 w 2136330"/>
              <a:gd name="connsiteY3736" fmla="*/ 594667 h 1637221"/>
              <a:gd name="connsiteX3737" fmla="*/ 536933 w 2136330"/>
              <a:gd name="connsiteY3737" fmla="*/ 592373 h 1637221"/>
              <a:gd name="connsiteX3738" fmla="*/ 541208 w 2136330"/>
              <a:gd name="connsiteY3738" fmla="*/ 596083 h 1637221"/>
              <a:gd name="connsiteX3739" fmla="*/ 541020 w 2136330"/>
              <a:gd name="connsiteY3739" fmla="*/ 595920 h 1637221"/>
              <a:gd name="connsiteX3740" fmla="*/ 536933 w 2136330"/>
              <a:gd name="connsiteY3740" fmla="*/ 592373 h 1637221"/>
              <a:gd name="connsiteX3741" fmla="*/ 536933 w 2136330"/>
              <a:gd name="connsiteY3741" fmla="*/ 592373 h 1637221"/>
              <a:gd name="connsiteX3742" fmla="*/ 541531 w 2136330"/>
              <a:gd name="connsiteY3742" fmla="*/ 596363 h 1637221"/>
              <a:gd name="connsiteX3743" fmla="*/ 541478 w 2136330"/>
              <a:gd name="connsiteY3743" fmla="*/ 596316 h 1637221"/>
              <a:gd name="connsiteX3744" fmla="*/ 383598 w 2136330"/>
              <a:gd name="connsiteY3744" fmla="*/ 591512 h 1637221"/>
              <a:gd name="connsiteX3745" fmla="*/ 383598 w 2136330"/>
              <a:gd name="connsiteY3745" fmla="*/ 591512 h 1637221"/>
              <a:gd name="connsiteX3746" fmla="*/ 942232 w 2136330"/>
              <a:gd name="connsiteY3746" fmla="*/ 591234 h 1637221"/>
              <a:gd name="connsiteX3747" fmla="*/ 942232 w 2136330"/>
              <a:gd name="connsiteY3747" fmla="*/ 591234 h 1637221"/>
              <a:gd name="connsiteX3748" fmla="*/ 518464 w 2136330"/>
              <a:gd name="connsiteY3748" fmla="*/ 590929 h 1637221"/>
              <a:gd name="connsiteX3749" fmla="*/ 525168 w 2136330"/>
              <a:gd name="connsiteY3749" fmla="*/ 596748 h 1637221"/>
              <a:gd name="connsiteX3750" fmla="*/ 525314 w 2136330"/>
              <a:gd name="connsiteY3750" fmla="*/ 596875 h 1637221"/>
              <a:gd name="connsiteX3751" fmla="*/ 519870 w 2136330"/>
              <a:gd name="connsiteY3751" fmla="*/ 592150 h 1637221"/>
              <a:gd name="connsiteX3752" fmla="*/ 518464 w 2136330"/>
              <a:gd name="connsiteY3752" fmla="*/ 590929 h 1637221"/>
              <a:gd name="connsiteX3753" fmla="*/ 635562 w 2136330"/>
              <a:gd name="connsiteY3753" fmla="*/ 589513 h 1637221"/>
              <a:gd name="connsiteX3754" fmla="*/ 628109 w 2136330"/>
              <a:gd name="connsiteY3754" fmla="*/ 598101 h 1637221"/>
              <a:gd name="connsiteX3755" fmla="*/ 752076 w 2136330"/>
              <a:gd name="connsiteY3755" fmla="*/ 588060 h 1637221"/>
              <a:gd name="connsiteX3756" fmla="*/ 744856 w 2136330"/>
              <a:gd name="connsiteY3756" fmla="*/ 596380 h 1637221"/>
              <a:gd name="connsiteX3757" fmla="*/ 756106 w 2136330"/>
              <a:gd name="connsiteY3757" fmla="*/ 606143 h 1637221"/>
              <a:gd name="connsiteX3758" fmla="*/ 763326 w 2136330"/>
              <a:gd name="connsiteY3758" fmla="*/ 597823 h 1637221"/>
              <a:gd name="connsiteX3759" fmla="*/ 774224 w 2136330"/>
              <a:gd name="connsiteY3759" fmla="*/ 607281 h 1637221"/>
              <a:gd name="connsiteX3760" fmla="*/ 763326 w 2136330"/>
              <a:gd name="connsiteY3760" fmla="*/ 597823 h 1637221"/>
              <a:gd name="connsiteX3761" fmla="*/ 752076 w 2136330"/>
              <a:gd name="connsiteY3761" fmla="*/ 588060 h 1637221"/>
              <a:gd name="connsiteX3762" fmla="*/ 887293 w 2136330"/>
              <a:gd name="connsiteY3762" fmla="*/ 587782 h 1637221"/>
              <a:gd name="connsiteX3763" fmla="*/ 898191 w 2136330"/>
              <a:gd name="connsiteY3763" fmla="*/ 597240 h 1637221"/>
              <a:gd name="connsiteX3764" fmla="*/ 887293 w 2136330"/>
              <a:gd name="connsiteY3764" fmla="*/ 587782 h 1637221"/>
              <a:gd name="connsiteX3765" fmla="*/ 1022509 w 2136330"/>
              <a:gd name="connsiteY3765" fmla="*/ 587505 h 1637221"/>
              <a:gd name="connsiteX3766" fmla="*/ 1033407 w 2136330"/>
              <a:gd name="connsiteY3766" fmla="*/ 596962 h 1637221"/>
              <a:gd name="connsiteX3767" fmla="*/ 512112 w 2136330"/>
              <a:gd name="connsiteY3767" fmla="*/ 587240 h 1637221"/>
              <a:gd name="connsiteX3768" fmla="*/ 518464 w 2136330"/>
              <a:gd name="connsiteY3768" fmla="*/ 590929 h 1637221"/>
              <a:gd name="connsiteX3769" fmla="*/ 511244 w 2136330"/>
              <a:gd name="connsiteY3769" fmla="*/ 599249 h 1637221"/>
              <a:gd name="connsiteX3770" fmla="*/ 500345 w 2136330"/>
              <a:gd name="connsiteY3770" fmla="*/ 589791 h 1637221"/>
              <a:gd name="connsiteX3771" fmla="*/ 500345 w 2136330"/>
              <a:gd name="connsiteY3771" fmla="*/ 589791 h 1637221"/>
              <a:gd name="connsiteX3772" fmla="*/ 512112 w 2136330"/>
              <a:gd name="connsiteY3772" fmla="*/ 587240 h 1637221"/>
              <a:gd name="connsiteX3773" fmla="*/ 869174 w 2136330"/>
              <a:gd name="connsiteY3773" fmla="*/ 586644 h 1637221"/>
              <a:gd name="connsiteX3774" fmla="*/ 880072 w 2136330"/>
              <a:gd name="connsiteY3774" fmla="*/ 596102 h 1637221"/>
              <a:gd name="connsiteX3775" fmla="*/ 872853 w 2136330"/>
              <a:gd name="connsiteY3775" fmla="*/ 604421 h 1637221"/>
              <a:gd name="connsiteX3776" fmla="*/ 861954 w 2136330"/>
              <a:gd name="connsiteY3776" fmla="*/ 594964 h 1637221"/>
              <a:gd name="connsiteX3777" fmla="*/ 869174 w 2136330"/>
              <a:gd name="connsiteY3777" fmla="*/ 586644 h 1637221"/>
              <a:gd name="connsiteX3778" fmla="*/ 1004391 w 2136330"/>
              <a:gd name="connsiteY3778" fmla="*/ 586366 h 1637221"/>
              <a:gd name="connsiteX3779" fmla="*/ 1015289 w 2136330"/>
              <a:gd name="connsiteY3779" fmla="*/ 595824 h 1637221"/>
              <a:gd name="connsiteX3780" fmla="*/ 1004391 w 2136330"/>
              <a:gd name="connsiteY3780" fmla="*/ 586366 h 1637221"/>
              <a:gd name="connsiteX3781" fmla="*/ 1054381 w 2136330"/>
              <a:gd name="connsiteY3781" fmla="*/ 585523 h 1637221"/>
              <a:gd name="connsiteX3782" fmla="*/ 1058979 w 2136330"/>
              <a:gd name="connsiteY3782" fmla="*/ 589513 h 1637221"/>
              <a:gd name="connsiteX3783" fmla="*/ 1054381 w 2136330"/>
              <a:gd name="connsiteY3783" fmla="*/ 585523 h 1637221"/>
              <a:gd name="connsiteX3784" fmla="*/ 851056 w 2136330"/>
              <a:gd name="connsiteY3784" fmla="*/ 585506 h 1637221"/>
              <a:gd name="connsiteX3785" fmla="*/ 861954 w 2136330"/>
              <a:gd name="connsiteY3785" fmla="*/ 594964 h 1637221"/>
              <a:gd name="connsiteX3786" fmla="*/ 851056 w 2136330"/>
              <a:gd name="connsiteY3786" fmla="*/ 585506 h 1637221"/>
              <a:gd name="connsiteX3787" fmla="*/ 851056 w 2136330"/>
              <a:gd name="connsiteY3787" fmla="*/ 585506 h 1637221"/>
              <a:gd name="connsiteX3788" fmla="*/ 851056 w 2136330"/>
              <a:gd name="connsiteY3788" fmla="*/ 585506 h 1637221"/>
              <a:gd name="connsiteX3789" fmla="*/ 1103020 w 2136330"/>
              <a:gd name="connsiteY3789" fmla="*/ 583507 h 1637221"/>
              <a:gd name="connsiteX3790" fmla="*/ 1113918 w 2136330"/>
              <a:gd name="connsiteY3790" fmla="*/ 592964 h 1637221"/>
              <a:gd name="connsiteX3791" fmla="*/ 949452 w 2136330"/>
              <a:gd name="connsiteY3791" fmla="*/ 582914 h 1637221"/>
              <a:gd name="connsiteX3792" fmla="*/ 949452 w 2136330"/>
              <a:gd name="connsiteY3792" fmla="*/ 582914 h 1637221"/>
              <a:gd name="connsiteX3793" fmla="*/ 864577 w 2136330"/>
              <a:gd name="connsiteY3793" fmla="*/ 582654 h 1637221"/>
              <a:gd name="connsiteX3794" fmla="*/ 869174 w 2136330"/>
              <a:gd name="connsiteY3794" fmla="*/ 586644 h 1637221"/>
              <a:gd name="connsiteX3795" fmla="*/ 864577 w 2136330"/>
              <a:gd name="connsiteY3795" fmla="*/ 582654 h 1637221"/>
              <a:gd name="connsiteX3796" fmla="*/ 525684 w 2136330"/>
              <a:gd name="connsiteY3796" fmla="*/ 582610 h 1637221"/>
              <a:gd name="connsiteX3797" fmla="*/ 536933 w 2136330"/>
              <a:gd name="connsiteY3797" fmla="*/ 592373 h 1637221"/>
              <a:gd name="connsiteX3798" fmla="*/ 547832 w 2136330"/>
              <a:gd name="connsiteY3798" fmla="*/ 601831 h 1637221"/>
              <a:gd name="connsiteX3799" fmla="*/ 529713 w 2136330"/>
              <a:gd name="connsiteY3799" fmla="*/ 600692 h 1637221"/>
              <a:gd name="connsiteX3800" fmla="*/ 525684 w 2136330"/>
              <a:gd name="connsiteY3800" fmla="*/ 582610 h 1637221"/>
              <a:gd name="connsiteX3801" fmla="*/ 642782 w 2136330"/>
              <a:gd name="connsiteY3801" fmla="*/ 581194 h 1637221"/>
              <a:gd name="connsiteX3802" fmla="*/ 635562 w 2136330"/>
              <a:gd name="connsiteY3802" fmla="*/ 589513 h 1637221"/>
              <a:gd name="connsiteX3803" fmla="*/ 1201415 w 2136330"/>
              <a:gd name="connsiteY3803" fmla="*/ 580915 h 1637221"/>
              <a:gd name="connsiteX3804" fmla="*/ 1205093 w 2136330"/>
              <a:gd name="connsiteY3804" fmla="*/ 598693 h 1637221"/>
              <a:gd name="connsiteX3805" fmla="*/ 1212313 w 2136330"/>
              <a:gd name="connsiteY3805" fmla="*/ 590373 h 1637221"/>
              <a:gd name="connsiteX3806" fmla="*/ 624664 w 2136330"/>
              <a:gd name="connsiteY3806" fmla="*/ 580055 h 1637221"/>
              <a:gd name="connsiteX3807" fmla="*/ 635562 w 2136330"/>
              <a:gd name="connsiteY3807" fmla="*/ 589513 h 1637221"/>
              <a:gd name="connsiteX3808" fmla="*/ 624664 w 2136330"/>
              <a:gd name="connsiteY3808" fmla="*/ 580055 h 1637221"/>
              <a:gd name="connsiteX3809" fmla="*/ 624664 w 2136330"/>
              <a:gd name="connsiteY3809" fmla="*/ 580055 h 1637221"/>
              <a:gd name="connsiteX3810" fmla="*/ 624664 w 2136330"/>
              <a:gd name="connsiteY3810" fmla="*/ 580055 h 1637221"/>
              <a:gd name="connsiteX3811" fmla="*/ 1048080 w 2136330"/>
              <a:gd name="connsiteY3811" fmla="*/ 580055 h 1637221"/>
              <a:gd name="connsiteX3812" fmla="*/ 1058979 w 2136330"/>
              <a:gd name="connsiteY3812" fmla="*/ 589513 h 1637221"/>
              <a:gd name="connsiteX3813" fmla="*/ 1048080 w 2136330"/>
              <a:gd name="connsiteY3813" fmla="*/ 580055 h 1637221"/>
              <a:gd name="connsiteX3814" fmla="*/ 894745 w 2136330"/>
              <a:gd name="connsiteY3814" fmla="*/ 579194 h 1637221"/>
              <a:gd name="connsiteX3815" fmla="*/ 905644 w 2136330"/>
              <a:gd name="connsiteY3815" fmla="*/ 588652 h 1637221"/>
              <a:gd name="connsiteX3816" fmla="*/ 894745 w 2136330"/>
              <a:gd name="connsiteY3816" fmla="*/ 579194 h 1637221"/>
              <a:gd name="connsiteX3817" fmla="*/ 1029962 w 2136330"/>
              <a:gd name="connsiteY3817" fmla="*/ 578917 h 1637221"/>
              <a:gd name="connsiteX3818" fmla="*/ 1040860 w 2136330"/>
              <a:gd name="connsiteY3818" fmla="*/ 588374 h 1637221"/>
              <a:gd name="connsiteX3819" fmla="*/ 1029962 w 2136330"/>
              <a:gd name="connsiteY3819" fmla="*/ 578917 h 1637221"/>
              <a:gd name="connsiteX3820" fmla="*/ 1029962 w 2136330"/>
              <a:gd name="connsiteY3820" fmla="*/ 578917 h 1637221"/>
              <a:gd name="connsiteX3821" fmla="*/ 1048080 w 2136330"/>
              <a:gd name="connsiteY3821" fmla="*/ 580055 h 1637221"/>
              <a:gd name="connsiteX3822" fmla="*/ 1051759 w 2136330"/>
              <a:gd name="connsiteY3822" fmla="*/ 597832 h 1637221"/>
              <a:gd name="connsiteX3823" fmla="*/ 1044306 w 2136330"/>
              <a:gd name="connsiteY3823" fmla="*/ 606420 h 1637221"/>
              <a:gd name="connsiteX3824" fmla="*/ 1037086 w 2136330"/>
              <a:gd name="connsiteY3824" fmla="*/ 614740 h 1637221"/>
              <a:gd name="connsiteX3825" fmla="*/ 1026187 w 2136330"/>
              <a:gd name="connsiteY3825" fmla="*/ 605282 h 1637221"/>
              <a:gd name="connsiteX3826" fmla="*/ 1033407 w 2136330"/>
              <a:gd name="connsiteY3826" fmla="*/ 596962 h 1637221"/>
              <a:gd name="connsiteX3827" fmla="*/ 1033407 w 2136330"/>
              <a:gd name="connsiteY3827" fmla="*/ 596962 h 1637221"/>
              <a:gd name="connsiteX3828" fmla="*/ 1040860 w 2136330"/>
              <a:gd name="connsiteY3828" fmla="*/ 588374 h 1637221"/>
              <a:gd name="connsiteX3829" fmla="*/ 1029962 w 2136330"/>
              <a:gd name="connsiteY3829" fmla="*/ 578917 h 1637221"/>
              <a:gd name="connsiteX3830" fmla="*/ 791519 w 2136330"/>
              <a:gd name="connsiteY3830" fmla="*/ 578064 h 1637221"/>
              <a:gd name="connsiteX3831" fmla="*/ 796117 w 2136330"/>
              <a:gd name="connsiteY3831" fmla="*/ 582054 h 1637221"/>
              <a:gd name="connsiteX3832" fmla="*/ 791519 w 2136330"/>
              <a:gd name="connsiteY3832" fmla="*/ 578064 h 1637221"/>
              <a:gd name="connsiteX3833" fmla="*/ 587843 w 2136330"/>
              <a:gd name="connsiteY3833" fmla="*/ 577742 h 1637221"/>
              <a:gd name="connsiteX3834" fmla="*/ 598741 w 2136330"/>
              <a:gd name="connsiteY3834" fmla="*/ 587200 h 1637221"/>
              <a:gd name="connsiteX3835" fmla="*/ 605961 w 2136330"/>
              <a:gd name="connsiteY3835" fmla="*/ 578880 h 1637221"/>
              <a:gd name="connsiteX3836" fmla="*/ 587843 w 2136330"/>
              <a:gd name="connsiteY3836" fmla="*/ 577742 h 1637221"/>
              <a:gd name="connsiteX3837" fmla="*/ 858276 w 2136330"/>
              <a:gd name="connsiteY3837" fmla="*/ 577186 h 1637221"/>
              <a:gd name="connsiteX3838" fmla="*/ 866261 w 2136330"/>
              <a:gd name="connsiteY3838" fmla="*/ 584116 h 1637221"/>
              <a:gd name="connsiteX3839" fmla="*/ 867812 w 2136330"/>
              <a:gd name="connsiteY3839" fmla="*/ 585462 h 1637221"/>
              <a:gd name="connsiteX3840" fmla="*/ 869174 w 2136330"/>
              <a:gd name="connsiteY3840" fmla="*/ 586644 h 1637221"/>
              <a:gd name="connsiteX3841" fmla="*/ 551606 w 2136330"/>
              <a:gd name="connsiteY3841" fmla="*/ 575465 h 1637221"/>
              <a:gd name="connsiteX3842" fmla="*/ 562505 w 2136330"/>
              <a:gd name="connsiteY3842" fmla="*/ 584923 h 1637221"/>
              <a:gd name="connsiteX3843" fmla="*/ 555052 w 2136330"/>
              <a:gd name="connsiteY3843" fmla="*/ 593511 h 1637221"/>
              <a:gd name="connsiteX3844" fmla="*/ 544153 w 2136330"/>
              <a:gd name="connsiteY3844" fmla="*/ 584053 h 1637221"/>
              <a:gd name="connsiteX3845" fmla="*/ 551606 w 2136330"/>
              <a:gd name="connsiteY3845" fmla="*/ 575465 h 1637221"/>
              <a:gd name="connsiteX3846" fmla="*/ 466350 w 2136330"/>
              <a:gd name="connsiteY3846" fmla="*/ 575344 h 1637221"/>
              <a:gd name="connsiteX3847" fmla="*/ 471096 w 2136330"/>
              <a:gd name="connsiteY3847" fmla="*/ 579463 h 1637221"/>
              <a:gd name="connsiteX3848" fmla="*/ 466350 w 2136330"/>
              <a:gd name="connsiteY3848" fmla="*/ 575344 h 1637221"/>
              <a:gd name="connsiteX3849" fmla="*/ 1110240 w 2136330"/>
              <a:gd name="connsiteY3849" fmla="*/ 575187 h 1637221"/>
              <a:gd name="connsiteX3850" fmla="*/ 1103020 w 2136330"/>
              <a:gd name="connsiteY3850" fmla="*/ 583507 h 1637221"/>
              <a:gd name="connsiteX3851" fmla="*/ 956905 w 2136330"/>
              <a:gd name="connsiteY3851" fmla="*/ 574327 h 1637221"/>
              <a:gd name="connsiteX3852" fmla="*/ 956905 w 2136330"/>
              <a:gd name="connsiteY3852" fmla="*/ 574327 h 1637221"/>
              <a:gd name="connsiteX3853" fmla="*/ 956905 w 2136330"/>
              <a:gd name="connsiteY3853" fmla="*/ 574327 h 1637221"/>
              <a:gd name="connsiteX3854" fmla="*/ 967803 w 2136330"/>
              <a:gd name="connsiteY3854" fmla="*/ 583784 h 1637221"/>
              <a:gd name="connsiteX3855" fmla="*/ 1092121 w 2136330"/>
              <a:gd name="connsiteY3855" fmla="*/ 574049 h 1637221"/>
              <a:gd name="connsiteX3856" fmla="*/ 1103020 w 2136330"/>
              <a:gd name="connsiteY3856" fmla="*/ 583507 h 1637221"/>
              <a:gd name="connsiteX3857" fmla="*/ 1092121 w 2136330"/>
              <a:gd name="connsiteY3857" fmla="*/ 574049 h 1637221"/>
              <a:gd name="connsiteX3858" fmla="*/ 514785 w 2136330"/>
              <a:gd name="connsiteY3858" fmla="*/ 573152 h 1637221"/>
              <a:gd name="connsiteX3859" fmla="*/ 525684 w 2136330"/>
              <a:gd name="connsiteY3859" fmla="*/ 582610 h 1637221"/>
              <a:gd name="connsiteX3860" fmla="*/ 518464 w 2136330"/>
              <a:gd name="connsiteY3860" fmla="*/ 590929 h 1637221"/>
              <a:gd name="connsiteX3861" fmla="*/ 507565 w 2136330"/>
              <a:gd name="connsiteY3861" fmla="*/ 581471 h 1637221"/>
              <a:gd name="connsiteX3862" fmla="*/ 507565 w 2136330"/>
              <a:gd name="connsiteY3862" fmla="*/ 581471 h 1637221"/>
              <a:gd name="connsiteX3863" fmla="*/ 514785 w 2136330"/>
              <a:gd name="connsiteY3863" fmla="*/ 573152 h 1637221"/>
              <a:gd name="connsiteX3864" fmla="*/ 525684 w 2136330"/>
              <a:gd name="connsiteY3864" fmla="*/ 582610 h 1637221"/>
              <a:gd name="connsiteX3865" fmla="*/ 2097488 w 2136330"/>
              <a:gd name="connsiteY3865" fmla="*/ 573068 h 1637221"/>
              <a:gd name="connsiteX3866" fmla="*/ 2092641 w 2136330"/>
              <a:gd name="connsiteY3866" fmla="*/ 575214 h 1637221"/>
              <a:gd name="connsiteX3867" fmla="*/ 2103539 w 2136330"/>
              <a:gd name="connsiteY3867" fmla="*/ 584671 h 1637221"/>
              <a:gd name="connsiteX3868" fmla="*/ 2097488 w 2136330"/>
              <a:gd name="connsiteY3868" fmla="*/ 573068 h 1637221"/>
              <a:gd name="connsiteX3869" fmla="*/ 496667 w 2136330"/>
              <a:gd name="connsiteY3869" fmla="*/ 572013 h 1637221"/>
              <a:gd name="connsiteX3870" fmla="*/ 507565 w 2136330"/>
              <a:gd name="connsiteY3870" fmla="*/ 581471 h 1637221"/>
              <a:gd name="connsiteX3871" fmla="*/ 496667 w 2136330"/>
              <a:gd name="connsiteY3871" fmla="*/ 572013 h 1637221"/>
              <a:gd name="connsiteX3872" fmla="*/ 496667 w 2136330"/>
              <a:gd name="connsiteY3872" fmla="*/ 572013 h 1637221"/>
              <a:gd name="connsiteX3873" fmla="*/ 631884 w 2136330"/>
              <a:gd name="connsiteY3873" fmla="*/ 571736 h 1637221"/>
              <a:gd name="connsiteX3874" fmla="*/ 642782 w 2136330"/>
              <a:gd name="connsiteY3874" fmla="*/ 581194 h 1637221"/>
              <a:gd name="connsiteX3875" fmla="*/ 631884 w 2136330"/>
              <a:gd name="connsiteY3875" fmla="*/ 571736 h 1637221"/>
              <a:gd name="connsiteX3876" fmla="*/ 1055300 w 2136330"/>
              <a:gd name="connsiteY3876" fmla="*/ 571735 h 1637221"/>
              <a:gd name="connsiteX3877" fmla="*/ 1066199 w 2136330"/>
              <a:gd name="connsiteY3877" fmla="*/ 581193 h 1637221"/>
              <a:gd name="connsiteX3878" fmla="*/ 1048080 w 2136330"/>
              <a:gd name="connsiteY3878" fmla="*/ 580055 h 1637221"/>
              <a:gd name="connsiteX3879" fmla="*/ 1055300 w 2136330"/>
              <a:gd name="connsiteY3879" fmla="*/ 571735 h 1637221"/>
              <a:gd name="connsiteX3880" fmla="*/ 1066199 w 2136330"/>
              <a:gd name="connsiteY3880" fmla="*/ 581193 h 1637221"/>
              <a:gd name="connsiteX3881" fmla="*/ 970425 w 2136330"/>
              <a:gd name="connsiteY3881" fmla="*/ 571475 h 1637221"/>
              <a:gd name="connsiteX3882" fmla="*/ 975023 w 2136330"/>
              <a:gd name="connsiteY3882" fmla="*/ 575465 h 1637221"/>
              <a:gd name="connsiteX3883" fmla="*/ 970425 w 2136330"/>
              <a:gd name="connsiteY3883" fmla="*/ 571475 h 1637221"/>
              <a:gd name="connsiteX3884" fmla="*/ 1037182 w 2136330"/>
              <a:gd name="connsiteY3884" fmla="*/ 570597 h 1637221"/>
              <a:gd name="connsiteX3885" fmla="*/ 1029962 w 2136330"/>
              <a:gd name="connsiteY3885" fmla="*/ 578917 h 1637221"/>
              <a:gd name="connsiteX3886" fmla="*/ 1037182 w 2136330"/>
              <a:gd name="connsiteY3886" fmla="*/ 570597 h 1637221"/>
              <a:gd name="connsiteX3887" fmla="*/ 1037182 w 2136330"/>
              <a:gd name="connsiteY3887" fmla="*/ 570597 h 1637221"/>
              <a:gd name="connsiteX3888" fmla="*/ 1048080 w 2136330"/>
              <a:gd name="connsiteY3888" fmla="*/ 580055 h 1637221"/>
              <a:gd name="connsiteX3889" fmla="*/ 1037182 w 2136330"/>
              <a:gd name="connsiteY3889" fmla="*/ 570597 h 1637221"/>
              <a:gd name="connsiteX3890" fmla="*/ 627339 w 2136330"/>
              <a:gd name="connsiteY3890" fmla="*/ 567791 h 1637221"/>
              <a:gd name="connsiteX3891" fmla="*/ 631884 w 2136330"/>
              <a:gd name="connsiteY3891" fmla="*/ 571736 h 1637221"/>
              <a:gd name="connsiteX3892" fmla="*/ 627665 w 2136330"/>
              <a:gd name="connsiteY3892" fmla="*/ 568075 h 1637221"/>
              <a:gd name="connsiteX3893" fmla="*/ 879250 w 2136330"/>
              <a:gd name="connsiteY3893" fmla="*/ 565747 h 1637221"/>
              <a:gd name="connsiteX3894" fmla="*/ 883847 w 2136330"/>
              <a:gd name="connsiteY3894" fmla="*/ 569737 h 1637221"/>
              <a:gd name="connsiteX3895" fmla="*/ 879250 w 2136330"/>
              <a:gd name="connsiteY3895" fmla="*/ 565747 h 1637221"/>
              <a:gd name="connsiteX3896" fmla="*/ 1147548 w 2136330"/>
              <a:gd name="connsiteY3896" fmla="*/ 565220 h 1637221"/>
              <a:gd name="connsiteX3897" fmla="*/ 1135578 w 2136330"/>
              <a:gd name="connsiteY3897" fmla="*/ 568006 h 1637221"/>
              <a:gd name="connsiteX3898" fmla="*/ 1146476 w 2136330"/>
              <a:gd name="connsiteY3898" fmla="*/ 577464 h 1637221"/>
              <a:gd name="connsiteX3899" fmla="*/ 1153929 w 2136330"/>
              <a:gd name="connsiteY3899" fmla="*/ 568876 h 1637221"/>
              <a:gd name="connsiteX3900" fmla="*/ 1147548 w 2136330"/>
              <a:gd name="connsiteY3900" fmla="*/ 565220 h 1637221"/>
              <a:gd name="connsiteX3901" fmla="*/ 1080872 w 2136330"/>
              <a:gd name="connsiteY3901" fmla="*/ 564286 h 1637221"/>
              <a:gd name="connsiteX3902" fmla="*/ 1092121 w 2136330"/>
              <a:gd name="connsiteY3902" fmla="*/ 574049 h 1637221"/>
              <a:gd name="connsiteX3903" fmla="*/ 503887 w 2136330"/>
              <a:gd name="connsiteY3903" fmla="*/ 563694 h 1637221"/>
              <a:gd name="connsiteX3904" fmla="*/ 522005 w 2136330"/>
              <a:gd name="connsiteY3904" fmla="*/ 564832 h 1637221"/>
              <a:gd name="connsiteX3905" fmla="*/ 532904 w 2136330"/>
              <a:gd name="connsiteY3905" fmla="*/ 574290 h 1637221"/>
              <a:gd name="connsiteX3906" fmla="*/ 514785 w 2136330"/>
              <a:gd name="connsiteY3906" fmla="*/ 573152 h 1637221"/>
              <a:gd name="connsiteX3907" fmla="*/ 503887 w 2136330"/>
              <a:gd name="connsiteY3907" fmla="*/ 563694 h 1637221"/>
              <a:gd name="connsiteX3908" fmla="*/ 2068245 w 2136330"/>
              <a:gd name="connsiteY3908" fmla="*/ 561335 h 1637221"/>
              <a:gd name="connsiteX3909" fmla="*/ 2063273 w 2136330"/>
              <a:gd name="connsiteY3909" fmla="*/ 564312 h 1637221"/>
              <a:gd name="connsiteX3910" fmla="*/ 2074171 w 2136330"/>
              <a:gd name="connsiteY3910" fmla="*/ 573770 h 1637221"/>
              <a:gd name="connsiteX3911" fmla="*/ 2081391 w 2136330"/>
              <a:gd name="connsiteY3911" fmla="*/ 565451 h 1637221"/>
              <a:gd name="connsiteX3912" fmla="*/ 2068245 w 2136330"/>
              <a:gd name="connsiteY3912" fmla="*/ 561335 h 1637221"/>
              <a:gd name="connsiteX3913" fmla="*/ 940382 w 2136330"/>
              <a:gd name="connsiteY3913" fmla="*/ 559987 h 1637221"/>
              <a:gd name="connsiteX3914" fmla="*/ 944600 w 2136330"/>
              <a:gd name="connsiteY3914" fmla="*/ 563648 h 1637221"/>
              <a:gd name="connsiteX3915" fmla="*/ 946006 w 2136330"/>
              <a:gd name="connsiteY3915" fmla="*/ 564869 h 1637221"/>
              <a:gd name="connsiteX3916" fmla="*/ 499433 w 2136330"/>
              <a:gd name="connsiteY3916" fmla="*/ 559828 h 1637221"/>
              <a:gd name="connsiteX3917" fmla="*/ 499647 w 2136330"/>
              <a:gd name="connsiteY3917" fmla="*/ 560014 h 1637221"/>
              <a:gd name="connsiteX3918" fmla="*/ 503887 w 2136330"/>
              <a:gd name="connsiteY3918" fmla="*/ 563694 h 1637221"/>
              <a:gd name="connsiteX3919" fmla="*/ 786814 w 2136330"/>
              <a:gd name="connsiteY3919" fmla="*/ 559395 h 1637221"/>
              <a:gd name="connsiteX3920" fmla="*/ 791033 w 2136330"/>
              <a:gd name="connsiteY3920" fmla="*/ 563056 h 1637221"/>
              <a:gd name="connsiteX3921" fmla="*/ 792439 w 2136330"/>
              <a:gd name="connsiteY3921" fmla="*/ 564277 h 1637221"/>
              <a:gd name="connsiteX3922" fmla="*/ 566046 w 2136330"/>
              <a:gd name="connsiteY3922" fmla="*/ 558826 h 1637221"/>
              <a:gd name="connsiteX3923" fmla="*/ 570644 w 2136330"/>
              <a:gd name="connsiteY3923" fmla="*/ 562816 h 1637221"/>
              <a:gd name="connsiteX3924" fmla="*/ 570286 w 2136330"/>
              <a:gd name="connsiteY3924" fmla="*/ 562506 h 1637221"/>
              <a:gd name="connsiteX3925" fmla="*/ 989463 w 2136330"/>
              <a:gd name="connsiteY3925" fmla="*/ 558826 h 1637221"/>
              <a:gd name="connsiteX3926" fmla="*/ 1000361 w 2136330"/>
              <a:gd name="connsiteY3926" fmla="*/ 568284 h 1637221"/>
              <a:gd name="connsiteX3927" fmla="*/ 989463 w 2136330"/>
              <a:gd name="connsiteY3927" fmla="*/ 558826 h 1637221"/>
              <a:gd name="connsiteX3928" fmla="*/ 989463 w 2136330"/>
              <a:gd name="connsiteY3928" fmla="*/ 558826 h 1637221"/>
              <a:gd name="connsiteX3929" fmla="*/ 1000361 w 2136330"/>
              <a:gd name="connsiteY3929" fmla="*/ 568284 h 1637221"/>
              <a:gd name="connsiteX3930" fmla="*/ 1000361 w 2136330"/>
              <a:gd name="connsiteY3930" fmla="*/ 568284 h 1637221"/>
              <a:gd name="connsiteX3931" fmla="*/ 989463 w 2136330"/>
              <a:gd name="connsiteY3931" fmla="*/ 558826 h 1637221"/>
              <a:gd name="connsiteX3932" fmla="*/ 548983 w 2136330"/>
              <a:gd name="connsiteY3932" fmla="*/ 558603 h 1637221"/>
              <a:gd name="connsiteX3933" fmla="*/ 551795 w 2136330"/>
              <a:gd name="connsiteY3933" fmla="*/ 561044 h 1637221"/>
              <a:gd name="connsiteX3934" fmla="*/ 552323 w 2136330"/>
              <a:gd name="connsiteY3934" fmla="*/ 561502 h 1637221"/>
              <a:gd name="connsiteX3935" fmla="*/ 550732 w 2136330"/>
              <a:gd name="connsiteY3935" fmla="*/ 560122 h 1637221"/>
              <a:gd name="connsiteX3936" fmla="*/ 971345 w 2136330"/>
              <a:gd name="connsiteY3936" fmla="*/ 557687 h 1637221"/>
              <a:gd name="connsiteX3937" fmla="*/ 979330 w 2136330"/>
              <a:gd name="connsiteY3937" fmla="*/ 564617 h 1637221"/>
              <a:gd name="connsiteX3938" fmla="*/ 980881 w 2136330"/>
              <a:gd name="connsiteY3938" fmla="*/ 565963 h 1637221"/>
              <a:gd name="connsiteX3939" fmla="*/ 982243 w 2136330"/>
              <a:gd name="connsiteY3939" fmla="*/ 567145 h 1637221"/>
              <a:gd name="connsiteX3940" fmla="*/ 974258 w 2136330"/>
              <a:gd name="connsiteY3940" fmla="*/ 560215 h 1637221"/>
              <a:gd name="connsiteX3941" fmla="*/ 972707 w 2136330"/>
              <a:gd name="connsiteY3941" fmla="*/ 558869 h 1637221"/>
              <a:gd name="connsiteX3942" fmla="*/ 971345 w 2136330"/>
              <a:gd name="connsiteY3942" fmla="*/ 557687 h 1637221"/>
              <a:gd name="connsiteX3943" fmla="*/ 547577 w 2136330"/>
              <a:gd name="connsiteY3943" fmla="*/ 557383 h 1637221"/>
              <a:gd name="connsiteX3944" fmla="*/ 550732 w 2136330"/>
              <a:gd name="connsiteY3944" fmla="*/ 560122 h 1637221"/>
              <a:gd name="connsiteX3945" fmla="*/ 558826 w 2136330"/>
              <a:gd name="connsiteY3945" fmla="*/ 567146 h 1637221"/>
              <a:gd name="connsiteX3946" fmla="*/ 529458 w 2136330"/>
              <a:gd name="connsiteY3946" fmla="*/ 556244 h 1637221"/>
              <a:gd name="connsiteX3947" fmla="*/ 540357 w 2136330"/>
              <a:gd name="connsiteY3947" fmla="*/ 565702 h 1637221"/>
              <a:gd name="connsiteX3948" fmla="*/ 532371 w 2136330"/>
              <a:gd name="connsiteY3948" fmla="*/ 558772 h 1637221"/>
              <a:gd name="connsiteX3949" fmla="*/ 530821 w 2136330"/>
              <a:gd name="connsiteY3949" fmla="*/ 557426 h 1637221"/>
              <a:gd name="connsiteX3950" fmla="*/ 529458 w 2136330"/>
              <a:gd name="connsiteY3950" fmla="*/ 556244 h 1637221"/>
              <a:gd name="connsiteX3951" fmla="*/ 529458 w 2136330"/>
              <a:gd name="connsiteY3951" fmla="*/ 556244 h 1637221"/>
              <a:gd name="connsiteX3952" fmla="*/ 529458 w 2136330"/>
              <a:gd name="connsiteY3952" fmla="*/ 556244 h 1637221"/>
              <a:gd name="connsiteX3953" fmla="*/ 799892 w 2136330"/>
              <a:gd name="connsiteY3953" fmla="*/ 555689 h 1637221"/>
              <a:gd name="connsiteX3954" fmla="*/ 810790 w 2136330"/>
              <a:gd name="connsiteY3954" fmla="*/ 565147 h 1637221"/>
              <a:gd name="connsiteX3955" fmla="*/ 799892 w 2136330"/>
              <a:gd name="connsiteY3955" fmla="*/ 555689 h 1637221"/>
              <a:gd name="connsiteX3956" fmla="*/ 934757 w 2136330"/>
              <a:gd name="connsiteY3956" fmla="*/ 555106 h 1637221"/>
              <a:gd name="connsiteX3957" fmla="*/ 936163 w 2136330"/>
              <a:gd name="connsiteY3957" fmla="*/ 556326 h 1637221"/>
              <a:gd name="connsiteX3958" fmla="*/ 940382 w 2136330"/>
              <a:gd name="connsiteY3958" fmla="*/ 559987 h 1637221"/>
              <a:gd name="connsiteX3959" fmla="*/ 781189 w 2136330"/>
              <a:gd name="connsiteY3959" fmla="*/ 554514 h 1637221"/>
              <a:gd name="connsiteX3960" fmla="*/ 782595 w 2136330"/>
              <a:gd name="connsiteY3960" fmla="*/ 555734 h 1637221"/>
              <a:gd name="connsiteX3961" fmla="*/ 786814 w 2136330"/>
              <a:gd name="connsiteY3961" fmla="*/ 559395 h 1637221"/>
              <a:gd name="connsiteX3962" fmla="*/ 627854 w 2136330"/>
              <a:gd name="connsiteY3962" fmla="*/ 553653 h 1637221"/>
              <a:gd name="connsiteX3963" fmla="*/ 646324 w 2136330"/>
              <a:gd name="connsiteY3963" fmla="*/ 555097 h 1637221"/>
              <a:gd name="connsiteX3964" fmla="*/ 639104 w 2136330"/>
              <a:gd name="connsiteY3964" fmla="*/ 563416 h 1637221"/>
              <a:gd name="connsiteX3965" fmla="*/ 898287 w 2136330"/>
              <a:gd name="connsiteY3965" fmla="*/ 553097 h 1637221"/>
              <a:gd name="connsiteX3966" fmla="*/ 891067 w 2136330"/>
              <a:gd name="connsiteY3966" fmla="*/ 561417 h 1637221"/>
              <a:gd name="connsiteX3967" fmla="*/ 901965 w 2136330"/>
              <a:gd name="connsiteY3967" fmla="*/ 570875 h 1637221"/>
              <a:gd name="connsiteX3968" fmla="*/ 894745 w 2136330"/>
              <a:gd name="connsiteY3968" fmla="*/ 579194 h 1637221"/>
              <a:gd name="connsiteX3969" fmla="*/ 887293 w 2136330"/>
              <a:gd name="connsiteY3969" fmla="*/ 587782 h 1637221"/>
              <a:gd name="connsiteX3970" fmla="*/ 880072 w 2136330"/>
              <a:gd name="connsiteY3970" fmla="*/ 596102 h 1637221"/>
              <a:gd name="connsiteX3971" fmla="*/ 869174 w 2136330"/>
              <a:gd name="connsiteY3971" fmla="*/ 586644 h 1637221"/>
              <a:gd name="connsiteX3972" fmla="*/ 876394 w 2136330"/>
              <a:gd name="connsiteY3972" fmla="*/ 578324 h 1637221"/>
              <a:gd name="connsiteX3973" fmla="*/ 865496 w 2136330"/>
              <a:gd name="connsiteY3973" fmla="*/ 568867 h 1637221"/>
              <a:gd name="connsiteX3974" fmla="*/ 883847 w 2136330"/>
              <a:gd name="connsiteY3974" fmla="*/ 569737 h 1637221"/>
              <a:gd name="connsiteX3975" fmla="*/ 872949 w 2136330"/>
              <a:gd name="connsiteY3975" fmla="*/ 560279 h 1637221"/>
              <a:gd name="connsiteX3976" fmla="*/ 865496 w 2136330"/>
              <a:gd name="connsiteY3976" fmla="*/ 568867 h 1637221"/>
              <a:gd name="connsiteX3977" fmla="*/ 858276 w 2136330"/>
              <a:gd name="connsiteY3977" fmla="*/ 577186 h 1637221"/>
              <a:gd name="connsiteX3978" fmla="*/ 847026 w 2136330"/>
              <a:gd name="connsiteY3978" fmla="*/ 567423 h 1637221"/>
              <a:gd name="connsiteX3979" fmla="*/ 858276 w 2136330"/>
              <a:gd name="connsiteY3979" fmla="*/ 577186 h 1637221"/>
              <a:gd name="connsiteX3980" fmla="*/ 851056 w 2136330"/>
              <a:gd name="connsiteY3980" fmla="*/ 585506 h 1637221"/>
              <a:gd name="connsiteX3981" fmla="*/ 854734 w 2136330"/>
              <a:gd name="connsiteY3981" fmla="*/ 603283 h 1637221"/>
              <a:gd name="connsiteX3982" fmla="*/ 854734 w 2136330"/>
              <a:gd name="connsiteY3982" fmla="*/ 603283 h 1637221"/>
              <a:gd name="connsiteX3983" fmla="*/ 861954 w 2136330"/>
              <a:gd name="connsiteY3983" fmla="*/ 594964 h 1637221"/>
              <a:gd name="connsiteX3984" fmla="*/ 872853 w 2136330"/>
              <a:gd name="connsiteY3984" fmla="*/ 604421 h 1637221"/>
              <a:gd name="connsiteX3985" fmla="*/ 865632 w 2136330"/>
              <a:gd name="connsiteY3985" fmla="*/ 612741 h 1637221"/>
              <a:gd name="connsiteX3986" fmla="*/ 865632 w 2136330"/>
              <a:gd name="connsiteY3986" fmla="*/ 612741 h 1637221"/>
              <a:gd name="connsiteX3987" fmla="*/ 876531 w 2136330"/>
              <a:gd name="connsiteY3987" fmla="*/ 622199 h 1637221"/>
              <a:gd name="connsiteX3988" fmla="*/ 887781 w 2136330"/>
              <a:gd name="connsiteY3988" fmla="*/ 631962 h 1637221"/>
              <a:gd name="connsiteX3989" fmla="*/ 891867 w 2136330"/>
              <a:gd name="connsiteY3989" fmla="*/ 635508 h 1637221"/>
              <a:gd name="connsiteX3990" fmla="*/ 892056 w 2136330"/>
              <a:gd name="connsiteY3990" fmla="*/ 635672 h 1637221"/>
              <a:gd name="connsiteX3991" fmla="*/ 898679 w 2136330"/>
              <a:gd name="connsiteY3991" fmla="*/ 641420 h 1637221"/>
              <a:gd name="connsiteX3992" fmla="*/ 905899 w 2136330"/>
              <a:gd name="connsiteY3992" fmla="*/ 633100 h 1637221"/>
              <a:gd name="connsiteX3993" fmla="*/ 913119 w 2136330"/>
              <a:gd name="connsiteY3993" fmla="*/ 624781 h 1637221"/>
              <a:gd name="connsiteX3994" fmla="*/ 931237 w 2136330"/>
              <a:gd name="connsiteY3994" fmla="*/ 625919 h 1637221"/>
              <a:gd name="connsiteX3995" fmla="*/ 924017 w 2136330"/>
              <a:gd name="connsiteY3995" fmla="*/ 634239 h 1637221"/>
              <a:gd name="connsiteX3996" fmla="*/ 916797 w 2136330"/>
              <a:gd name="connsiteY3996" fmla="*/ 642558 h 1637221"/>
              <a:gd name="connsiteX3997" fmla="*/ 909577 w 2136330"/>
              <a:gd name="connsiteY3997" fmla="*/ 650878 h 1637221"/>
              <a:gd name="connsiteX3998" fmla="*/ 902124 w 2136330"/>
              <a:gd name="connsiteY3998" fmla="*/ 659466 h 1637221"/>
              <a:gd name="connsiteX3999" fmla="*/ 913022 w 2136330"/>
              <a:gd name="connsiteY3999" fmla="*/ 668923 h 1637221"/>
              <a:gd name="connsiteX4000" fmla="*/ 920475 w 2136330"/>
              <a:gd name="connsiteY4000" fmla="*/ 660335 h 1637221"/>
              <a:gd name="connsiteX4001" fmla="*/ 927695 w 2136330"/>
              <a:gd name="connsiteY4001" fmla="*/ 652016 h 1637221"/>
              <a:gd name="connsiteX4002" fmla="*/ 924017 w 2136330"/>
              <a:gd name="connsiteY4002" fmla="*/ 634239 h 1637221"/>
              <a:gd name="connsiteX4003" fmla="*/ 928915 w 2136330"/>
              <a:gd name="connsiteY4003" fmla="*/ 638489 h 1637221"/>
              <a:gd name="connsiteX4004" fmla="*/ 929086 w 2136330"/>
              <a:gd name="connsiteY4004" fmla="*/ 638638 h 1637221"/>
              <a:gd name="connsiteX4005" fmla="*/ 929466 w 2136330"/>
              <a:gd name="connsiteY4005" fmla="*/ 638968 h 1637221"/>
              <a:gd name="connsiteX4006" fmla="*/ 929646 w 2136330"/>
              <a:gd name="connsiteY4006" fmla="*/ 639123 h 1637221"/>
              <a:gd name="connsiteX4007" fmla="*/ 929740 w 2136330"/>
              <a:gd name="connsiteY4007" fmla="*/ 639205 h 1637221"/>
              <a:gd name="connsiteX4008" fmla="*/ 934915 w 2136330"/>
              <a:gd name="connsiteY4008" fmla="*/ 643696 h 1637221"/>
              <a:gd name="connsiteX4009" fmla="*/ 943353 w 2136330"/>
              <a:gd name="connsiteY4009" fmla="*/ 651019 h 1637221"/>
              <a:gd name="connsiteX4010" fmla="*/ 946165 w 2136330"/>
              <a:gd name="connsiteY4010" fmla="*/ 653459 h 1637221"/>
              <a:gd name="connsiteX4011" fmla="*/ 934915 w 2136330"/>
              <a:gd name="connsiteY4011" fmla="*/ 643696 h 1637221"/>
              <a:gd name="connsiteX4012" fmla="*/ 930147 w 2136330"/>
              <a:gd name="connsiteY4012" fmla="*/ 639559 h 1637221"/>
              <a:gd name="connsiteX4013" fmla="*/ 929740 w 2136330"/>
              <a:gd name="connsiteY4013" fmla="*/ 639205 h 1637221"/>
              <a:gd name="connsiteX4014" fmla="*/ 928915 w 2136330"/>
              <a:gd name="connsiteY4014" fmla="*/ 638489 h 1637221"/>
              <a:gd name="connsiteX4015" fmla="*/ 928785 w 2136330"/>
              <a:gd name="connsiteY4015" fmla="*/ 638376 h 1637221"/>
              <a:gd name="connsiteX4016" fmla="*/ 924017 w 2136330"/>
              <a:gd name="connsiteY4016" fmla="*/ 634239 h 1637221"/>
              <a:gd name="connsiteX4017" fmla="*/ 942135 w 2136330"/>
              <a:gd name="connsiteY4017" fmla="*/ 635377 h 1637221"/>
              <a:gd name="connsiteX4018" fmla="*/ 953385 w 2136330"/>
              <a:gd name="connsiteY4018" fmla="*/ 645140 h 1637221"/>
              <a:gd name="connsiteX4019" fmla="*/ 955203 w 2136330"/>
              <a:gd name="connsiteY4019" fmla="*/ 646718 h 1637221"/>
              <a:gd name="connsiteX4020" fmla="*/ 956066 w 2136330"/>
              <a:gd name="connsiteY4020" fmla="*/ 647466 h 1637221"/>
              <a:gd name="connsiteX4021" fmla="*/ 957807 w 2136330"/>
              <a:gd name="connsiteY4021" fmla="*/ 648977 h 1637221"/>
              <a:gd name="connsiteX4022" fmla="*/ 955203 w 2136330"/>
              <a:gd name="connsiteY4022" fmla="*/ 646718 h 1637221"/>
              <a:gd name="connsiteX4023" fmla="*/ 942135 w 2136330"/>
              <a:gd name="connsiteY4023" fmla="*/ 635377 h 1637221"/>
              <a:gd name="connsiteX4024" fmla="*/ 938049 w 2136330"/>
              <a:gd name="connsiteY4024" fmla="*/ 631830 h 1637221"/>
              <a:gd name="connsiteX4025" fmla="*/ 937860 w 2136330"/>
              <a:gd name="connsiteY4025" fmla="*/ 631667 h 1637221"/>
              <a:gd name="connsiteX4026" fmla="*/ 935512 w 2136330"/>
              <a:gd name="connsiteY4026" fmla="*/ 629629 h 1637221"/>
              <a:gd name="connsiteX4027" fmla="*/ 935835 w 2136330"/>
              <a:gd name="connsiteY4027" fmla="*/ 629909 h 1637221"/>
              <a:gd name="connsiteX4028" fmla="*/ 931237 w 2136330"/>
              <a:gd name="connsiteY4028" fmla="*/ 625919 h 1637221"/>
              <a:gd name="connsiteX4029" fmla="*/ 920339 w 2136330"/>
              <a:gd name="connsiteY4029" fmla="*/ 616461 h 1637221"/>
              <a:gd name="connsiteX4030" fmla="*/ 909441 w 2136330"/>
              <a:gd name="connsiteY4030" fmla="*/ 607003 h 1637221"/>
              <a:gd name="connsiteX4031" fmla="*/ 909441 w 2136330"/>
              <a:gd name="connsiteY4031" fmla="*/ 607003 h 1637221"/>
              <a:gd name="connsiteX4032" fmla="*/ 920339 w 2136330"/>
              <a:gd name="connsiteY4032" fmla="*/ 616461 h 1637221"/>
              <a:gd name="connsiteX4033" fmla="*/ 913119 w 2136330"/>
              <a:gd name="connsiteY4033" fmla="*/ 624781 h 1637221"/>
              <a:gd name="connsiteX4034" fmla="*/ 902221 w 2136330"/>
              <a:gd name="connsiteY4034" fmla="*/ 615323 h 1637221"/>
              <a:gd name="connsiteX4035" fmla="*/ 895001 w 2136330"/>
              <a:gd name="connsiteY4035" fmla="*/ 623642 h 1637221"/>
              <a:gd name="connsiteX4036" fmla="*/ 890782 w 2136330"/>
              <a:gd name="connsiteY4036" fmla="*/ 619981 h 1637221"/>
              <a:gd name="connsiteX4037" fmla="*/ 890721 w 2136330"/>
              <a:gd name="connsiteY4037" fmla="*/ 619928 h 1637221"/>
              <a:gd name="connsiteX4038" fmla="*/ 890255 w 2136330"/>
              <a:gd name="connsiteY4038" fmla="*/ 619523 h 1637221"/>
              <a:gd name="connsiteX4039" fmla="*/ 895001 w 2136330"/>
              <a:gd name="connsiteY4039" fmla="*/ 623642 h 1637221"/>
              <a:gd name="connsiteX4040" fmla="*/ 887781 w 2136330"/>
              <a:gd name="connsiteY4040" fmla="*/ 631962 h 1637221"/>
              <a:gd name="connsiteX4041" fmla="*/ 876531 w 2136330"/>
              <a:gd name="connsiteY4041" fmla="*/ 622199 h 1637221"/>
              <a:gd name="connsiteX4042" fmla="*/ 875168 w 2136330"/>
              <a:gd name="connsiteY4042" fmla="*/ 621017 h 1637221"/>
              <a:gd name="connsiteX4043" fmla="*/ 873618 w 2136330"/>
              <a:gd name="connsiteY4043" fmla="*/ 619671 h 1637221"/>
              <a:gd name="connsiteX4044" fmla="*/ 865632 w 2136330"/>
              <a:gd name="connsiteY4044" fmla="*/ 612741 h 1637221"/>
              <a:gd name="connsiteX4045" fmla="*/ 883751 w 2136330"/>
              <a:gd name="connsiteY4045" fmla="*/ 613879 h 1637221"/>
              <a:gd name="connsiteX4046" fmla="*/ 883751 w 2136330"/>
              <a:gd name="connsiteY4046" fmla="*/ 613879 h 1637221"/>
              <a:gd name="connsiteX4047" fmla="*/ 890971 w 2136330"/>
              <a:gd name="connsiteY4047" fmla="*/ 605560 h 1637221"/>
              <a:gd name="connsiteX4048" fmla="*/ 898191 w 2136330"/>
              <a:gd name="connsiteY4048" fmla="*/ 597240 h 1637221"/>
              <a:gd name="connsiteX4049" fmla="*/ 905644 w 2136330"/>
              <a:gd name="connsiteY4049" fmla="*/ 588652 h 1637221"/>
              <a:gd name="connsiteX4050" fmla="*/ 912864 w 2136330"/>
              <a:gd name="connsiteY4050" fmla="*/ 580333 h 1637221"/>
              <a:gd name="connsiteX4051" fmla="*/ 901965 w 2136330"/>
              <a:gd name="connsiteY4051" fmla="*/ 570875 h 1637221"/>
              <a:gd name="connsiteX4052" fmla="*/ 891067 w 2136330"/>
              <a:gd name="connsiteY4052" fmla="*/ 561417 h 1637221"/>
              <a:gd name="connsiteX4053" fmla="*/ 891067 w 2136330"/>
              <a:gd name="connsiteY4053" fmla="*/ 561417 h 1637221"/>
              <a:gd name="connsiteX4054" fmla="*/ 909185 w 2136330"/>
              <a:gd name="connsiteY4054" fmla="*/ 562555 h 1637221"/>
              <a:gd name="connsiteX4055" fmla="*/ 916405 w 2136330"/>
              <a:gd name="connsiteY4055" fmla="*/ 554236 h 1637221"/>
              <a:gd name="connsiteX4056" fmla="*/ 927304 w 2136330"/>
              <a:gd name="connsiteY4056" fmla="*/ 563694 h 1637221"/>
              <a:gd name="connsiteX4057" fmla="*/ 927304 w 2136330"/>
              <a:gd name="connsiteY4057" fmla="*/ 563694 h 1637221"/>
              <a:gd name="connsiteX4058" fmla="*/ 916405 w 2136330"/>
              <a:gd name="connsiteY4058" fmla="*/ 554236 h 1637221"/>
              <a:gd name="connsiteX4059" fmla="*/ 909185 w 2136330"/>
              <a:gd name="connsiteY4059" fmla="*/ 562555 h 1637221"/>
              <a:gd name="connsiteX4060" fmla="*/ 898287 w 2136330"/>
              <a:gd name="connsiteY4060" fmla="*/ 553097 h 1637221"/>
              <a:gd name="connsiteX4061" fmla="*/ 1015034 w 2136330"/>
              <a:gd name="connsiteY4061" fmla="*/ 551376 h 1637221"/>
              <a:gd name="connsiteX4062" fmla="*/ 1015034 w 2136330"/>
              <a:gd name="connsiteY4062" fmla="*/ 551376 h 1637221"/>
              <a:gd name="connsiteX4063" fmla="*/ 536678 w 2136330"/>
              <a:gd name="connsiteY4063" fmla="*/ 547925 h 1637221"/>
              <a:gd name="connsiteX4064" fmla="*/ 541222 w 2136330"/>
              <a:gd name="connsiteY4064" fmla="*/ 551868 h 1637221"/>
              <a:gd name="connsiteX4065" fmla="*/ 540765 w 2136330"/>
              <a:gd name="connsiteY4065" fmla="*/ 551471 h 1637221"/>
              <a:gd name="connsiteX4066" fmla="*/ 536678 w 2136330"/>
              <a:gd name="connsiteY4066" fmla="*/ 547925 h 1637221"/>
              <a:gd name="connsiteX4067" fmla="*/ 941977 w 2136330"/>
              <a:gd name="connsiteY4067" fmla="*/ 546786 h 1637221"/>
              <a:gd name="connsiteX4068" fmla="*/ 946608 w 2136330"/>
              <a:gd name="connsiteY4068" fmla="*/ 550806 h 1637221"/>
              <a:gd name="connsiteX4069" fmla="*/ 946723 w 2136330"/>
              <a:gd name="connsiteY4069" fmla="*/ 550905 h 1637221"/>
              <a:gd name="connsiteX4070" fmla="*/ 941977 w 2136330"/>
              <a:gd name="connsiteY4070" fmla="*/ 546786 h 1637221"/>
              <a:gd name="connsiteX4071" fmla="*/ 653777 w 2136330"/>
              <a:gd name="connsiteY4071" fmla="*/ 546509 h 1637221"/>
              <a:gd name="connsiteX4072" fmla="*/ 664675 w 2136330"/>
              <a:gd name="connsiteY4072" fmla="*/ 555966 h 1637221"/>
              <a:gd name="connsiteX4073" fmla="*/ 2041477 w 2136330"/>
              <a:gd name="connsiteY4073" fmla="*/ 545397 h 1637221"/>
              <a:gd name="connsiteX4074" fmla="*/ 2046926 w 2136330"/>
              <a:gd name="connsiteY4074" fmla="*/ 550126 h 1637221"/>
              <a:gd name="connsiteX4075" fmla="*/ 2047226 w 2136330"/>
              <a:gd name="connsiteY4075" fmla="*/ 550386 h 1637221"/>
              <a:gd name="connsiteX4076" fmla="*/ 2052375 w 2136330"/>
              <a:gd name="connsiteY4076" fmla="*/ 554854 h 1637221"/>
              <a:gd name="connsiteX4077" fmla="*/ 2047607 w 2136330"/>
              <a:gd name="connsiteY4077" fmla="*/ 550717 h 1637221"/>
              <a:gd name="connsiteX4078" fmla="*/ 2047226 w 2136330"/>
              <a:gd name="connsiteY4078" fmla="*/ 550386 h 1637221"/>
              <a:gd name="connsiteX4079" fmla="*/ 635074 w 2136330"/>
              <a:gd name="connsiteY4079" fmla="*/ 545334 h 1637221"/>
              <a:gd name="connsiteX4080" fmla="*/ 646324 w 2136330"/>
              <a:gd name="connsiteY4080" fmla="*/ 555097 h 1637221"/>
              <a:gd name="connsiteX4081" fmla="*/ 1194292 w 2136330"/>
              <a:gd name="connsiteY4081" fmla="*/ 545092 h 1637221"/>
              <a:gd name="connsiteX4082" fmla="*/ 1186839 w 2136330"/>
              <a:gd name="connsiteY4082" fmla="*/ 553680 h 1637221"/>
              <a:gd name="connsiteX4083" fmla="*/ 1197737 w 2136330"/>
              <a:gd name="connsiteY4083" fmla="*/ 563138 h 1637221"/>
              <a:gd name="connsiteX4084" fmla="*/ 1186839 w 2136330"/>
              <a:gd name="connsiteY4084" fmla="*/ 553680 h 1637221"/>
              <a:gd name="connsiteX4085" fmla="*/ 1205190 w 2136330"/>
              <a:gd name="connsiteY4085" fmla="*/ 554550 h 1637221"/>
              <a:gd name="connsiteX4086" fmla="*/ 1194292 w 2136330"/>
              <a:gd name="connsiteY4086" fmla="*/ 545092 h 1637221"/>
              <a:gd name="connsiteX4087" fmla="*/ 667297 w 2136330"/>
              <a:gd name="connsiteY4087" fmla="*/ 543657 h 1637221"/>
              <a:gd name="connsiteX4088" fmla="*/ 667541 w 2136330"/>
              <a:gd name="connsiteY4088" fmla="*/ 543869 h 1637221"/>
              <a:gd name="connsiteX4089" fmla="*/ 667745 w 2136330"/>
              <a:gd name="connsiteY4089" fmla="*/ 544045 h 1637221"/>
              <a:gd name="connsiteX4090" fmla="*/ 668453 w 2136330"/>
              <a:gd name="connsiteY4090" fmla="*/ 544659 h 1637221"/>
              <a:gd name="connsiteX4091" fmla="*/ 671895 w 2136330"/>
              <a:gd name="connsiteY4091" fmla="*/ 547647 h 1637221"/>
              <a:gd name="connsiteX4092" fmla="*/ 667297 w 2136330"/>
              <a:gd name="connsiteY4092" fmla="*/ 543657 h 1637221"/>
              <a:gd name="connsiteX4093" fmla="*/ 1256099 w 2136330"/>
              <a:gd name="connsiteY4093" fmla="*/ 539919 h 1637221"/>
              <a:gd name="connsiteX4094" fmla="*/ 1248646 w 2136330"/>
              <a:gd name="connsiteY4094" fmla="*/ 548507 h 1637221"/>
              <a:gd name="connsiteX4095" fmla="*/ 1256099 w 2136330"/>
              <a:gd name="connsiteY4095" fmla="*/ 539919 h 1637221"/>
              <a:gd name="connsiteX4096" fmla="*/ 1267349 w 2136330"/>
              <a:gd name="connsiteY4096" fmla="*/ 549682 h 1637221"/>
              <a:gd name="connsiteX4097" fmla="*/ 777243 w 2136330"/>
              <a:gd name="connsiteY4097" fmla="*/ 539797 h 1637221"/>
              <a:gd name="connsiteX4098" fmla="*/ 781189 w 2136330"/>
              <a:gd name="connsiteY4098" fmla="*/ 554514 h 1637221"/>
              <a:gd name="connsiteX4099" fmla="*/ 770291 w 2136330"/>
              <a:gd name="connsiteY4099" fmla="*/ 545056 h 1637221"/>
              <a:gd name="connsiteX4100" fmla="*/ 777243 w 2136330"/>
              <a:gd name="connsiteY4100" fmla="*/ 539797 h 1637221"/>
              <a:gd name="connsiteX4101" fmla="*/ 1102532 w 2136330"/>
              <a:gd name="connsiteY4101" fmla="*/ 539327 h 1637221"/>
              <a:gd name="connsiteX4102" fmla="*/ 1103938 w 2136330"/>
              <a:gd name="connsiteY4102" fmla="*/ 540548 h 1637221"/>
              <a:gd name="connsiteX4103" fmla="*/ 1109368 w 2136330"/>
              <a:gd name="connsiteY4103" fmla="*/ 545260 h 1637221"/>
              <a:gd name="connsiteX4104" fmla="*/ 1112375 w 2136330"/>
              <a:gd name="connsiteY4104" fmla="*/ 547869 h 1637221"/>
              <a:gd name="connsiteX4105" fmla="*/ 1113781 w 2136330"/>
              <a:gd name="connsiteY4105" fmla="*/ 549090 h 1637221"/>
              <a:gd name="connsiteX4106" fmla="*/ 1106561 w 2136330"/>
              <a:gd name="connsiteY4106" fmla="*/ 557410 h 1637221"/>
              <a:gd name="connsiteX4107" fmla="*/ 1095312 w 2136330"/>
              <a:gd name="connsiteY4107" fmla="*/ 547647 h 1637221"/>
              <a:gd name="connsiteX4108" fmla="*/ 1102532 w 2136330"/>
              <a:gd name="connsiteY4108" fmla="*/ 539327 h 1637221"/>
              <a:gd name="connsiteX4109" fmla="*/ 1113781 w 2136330"/>
              <a:gd name="connsiteY4109" fmla="*/ 549090 h 1637221"/>
              <a:gd name="connsiteX4110" fmla="*/ 1109368 w 2136330"/>
              <a:gd name="connsiteY4110" fmla="*/ 545260 h 1637221"/>
              <a:gd name="connsiteX4111" fmla="*/ 814332 w 2136330"/>
              <a:gd name="connsiteY4111" fmla="*/ 539050 h 1637221"/>
              <a:gd name="connsiteX4112" fmla="*/ 818418 w 2136330"/>
              <a:gd name="connsiteY4112" fmla="*/ 542596 h 1637221"/>
              <a:gd name="connsiteX4113" fmla="*/ 818844 w 2136330"/>
              <a:gd name="connsiteY4113" fmla="*/ 542965 h 1637221"/>
              <a:gd name="connsiteX4114" fmla="*/ 818929 w 2136330"/>
              <a:gd name="connsiteY4114" fmla="*/ 543040 h 1637221"/>
              <a:gd name="connsiteX4115" fmla="*/ 814332 w 2136330"/>
              <a:gd name="connsiteY4115" fmla="*/ 539050 h 1637221"/>
              <a:gd name="connsiteX4116" fmla="*/ 949197 w 2136330"/>
              <a:gd name="connsiteY4116" fmla="*/ 538467 h 1637221"/>
              <a:gd name="connsiteX4117" fmla="*/ 941977 w 2136330"/>
              <a:gd name="connsiteY4117" fmla="*/ 546786 h 1637221"/>
              <a:gd name="connsiteX4118" fmla="*/ 934757 w 2136330"/>
              <a:gd name="connsiteY4118" fmla="*/ 555106 h 1637221"/>
              <a:gd name="connsiteX4119" fmla="*/ 923858 w 2136330"/>
              <a:gd name="connsiteY4119" fmla="*/ 545648 h 1637221"/>
              <a:gd name="connsiteX4120" fmla="*/ 923858 w 2136330"/>
              <a:gd name="connsiteY4120" fmla="*/ 545648 h 1637221"/>
              <a:gd name="connsiteX4121" fmla="*/ 934757 w 2136330"/>
              <a:gd name="connsiteY4121" fmla="*/ 555106 h 1637221"/>
              <a:gd name="connsiteX4122" fmla="*/ 946006 w 2136330"/>
              <a:gd name="connsiteY4122" fmla="*/ 564869 h 1637221"/>
              <a:gd name="connsiteX4123" fmla="*/ 953226 w 2136330"/>
              <a:gd name="connsiteY4123" fmla="*/ 556549 h 1637221"/>
              <a:gd name="connsiteX4124" fmla="*/ 946608 w 2136330"/>
              <a:gd name="connsiteY4124" fmla="*/ 550806 h 1637221"/>
              <a:gd name="connsiteX4125" fmla="*/ 946195 w 2136330"/>
              <a:gd name="connsiteY4125" fmla="*/ 550447 h 1637221"/>
              <a:gd name="connsiteX4126" fmla="*/ 941977 w 2136330"/>
              <a:gd name="connsiteY4126" fmla="*/ 546786 h 1637221"/>
              <a:gd name="connsiteX4127" fmla="*/ 960446 w 2136330"/>
              <a:gd name="connsiteY4127" fmla="*/ 548230 h 1637221"/>
              <a:gd name="connsiteX4128" fmla="*/ 960446 w 2136330"/>
              <a:gd name="connsiteY4128" fmla="*/ 548230 h 1637221"/>
              <a:gd name="connsiteX4129" fmla="*/ 1084413 w 2136330"/>
              <a:gd name="connsiteY4129" fmla="*/ 538189 h 1637221"/>
              <a:gd name="connsiteX4130" fmla="*/ 1095312 w 2136330"/>
              <a:gd name="connsiteY4130" fmla="*/ 547647 h 1637221"/>
              <a:gd name="connsiteX4131" fmla="*/ 1077193 w 2136330"/>
              <a:gd name="connsiteY4131" fmla="*/ 546508 h 1637221"/>
              <a:gd name="connsiteX4132" fmla="*/ 575973 w 2136330"/>
              <a:gd name="connsiteY4132" fmla="*/ 537800 h 1637221"/>
              <a:gd name="connsiteX4133" fmla="*/ 580719 w 2136330"/>
              <a:gd name="connsiteY4133" fmla="*/ 541919 h 1637221"/>
              <a:gd name="connsiteX4134" fmla="*/ 575973 w 2136330"/>
              <a:gd name="connsiteY4134" fmla="*/ 537800 h 1637221"/>
              <a:gd name="connsiteX4135" fmla="*/ 507662 w 2136330"/>
              <a:gd name="connsiteY4135" fmla="*/ 537329 h 1637221"/>
              <a:gd name="connsiteX4136" fmla="*/ 518560 w 2136330"/>
              <a:gd name="connsiteY4136" fmla="*/ 546786 h 1637221"/>
              <a:gd name="connsiteX4137" fmla="*/ 517198 w 2136330"/>
              <a:gd name="connsiteY4137" fmla="*/ 545604 h 1637221"/>
              <a:gd name="connsiteX4138" fmla="*/ 515458 w 2136330"/>
              <a:gd name="connsiteY4138" fmla="*/ 544094 h 1637221"/>
              <a:gd name="connsiteX4139" fmla="*/ 1963673 w 2136330"/>
              <a:gd name="connsiteY4139" fmla="*/ 536688 h 1637221"/>
              <a:gd name="connsiteX4140" fmla="*/ 1968419 w 2136330"/>
              <a:gd name="connsiteY4140" fmla="*/ 540807 h 1637221"/>
              <a:gd name="connsiteX4141" fmla="*/ 1979317 w 2136330"/>
              <a:gd name="connsiteY4141" fmla="*/ 550264 h 1637221"/>
              <a:gd name="connsiteX4142" fmla="*/ 1968419 w 2136330"/>
              <a:gd name="connsiteY4142" fmla="*/ 540807 h 1637221"/>
              <a:gd name="connsiteX4143" fmla="*/ 1963673 w 2136330"/>
              <a:gd name="connsiteY4143" fmla="*/ 536688 h 1637221"/>
              <a:gd name="connsiteX4144" fmla="*/ 658309 w 2136330"/>
              <a:gd name="connsiteY4144" fmla="*/ 535857 h 1637221"/>
              <a:gd name="connsiteX4145" fmla="*/ 659591 w 2136330"/>
              <a:gd name="connsiteY4145" fmla="*/ 536969 h 1637221"/>
              <a:gd name="connsiteX4146" fmla="*/ 660997 w 2136330"/>
              <a:gd name="connsiteY4146" fmla="*/ 538189 h 1637221"/>
              <a:gd name="connsiteX4147" fmla="*/ 656251 w 2136330"/>
              <a:gd name="connsiteY4147" fmla="*/ 534070 h 1637221"/>
              <a:gd name="connsiteX4148" fmla="*/ 658309 w 2136330"/>
              <a:gd name="connsiteY4148" fmla="*/ 535857 h 1637221"/>
              <a:gd name="connsiteX4149" fmla="*/ 656618 w 2136330"/>
              <a:gd name="connsiteY4149" fmla="*/ 534389 h 1637221"/>
              <a:gd name="connsiteX4150" fmla="*/ 2062450 w 2136330"/>
              <a:gd name="connsiteY4150" fmla="*/ 533957 h 1637221"/>
              <a:gd name="connsiteX4151" fmla="*/ 2062808 w 2136330"/>
              <a:gd name="connsiteY4151" fmla="*/ 534267 h 1637221"/>
              <a:gd name="connsiteX4152" fmla="*/ 2062961 w 2136330"/>
              <a:gd name="connsiteY4152" fmla="*/ 534400 h 1637221"/>
              <a:gd name="connsiteX4153" fmla="*/ 2067048 w 2136330"/>
              <a:gd name="connsiteY4153" fmla="*/ 537947 h 1637221"/>
              <a:gd name="connsiteX4154" fmla="*/ 2062450 w 2136330"/>
              <a:gd name="connsiteY4154" fmla="*/ 533957 h 1637221"/>
              <a:gd name="connsiteX4155" fmla="*/ 1061060 w 2136330"/>
              <a:gd name="connsiteY4155" fmla="*/ 532507 h 1637221"/>
              <a:gd name="connsiteX4156" fmla="*/ 1061527 w 2136330"/>
              <a:gd name="connsiteY4156" fmla="*/ 532913 h 1637221"/>
              <a:gd name="connsiteX4157" fmla="*/ 1066295 w 2136330"/>
              <a:gd name="connsiteY4157" fmla="*/ 537050 h 1637221"/>
              <a:gd name="connsiteX4158" fmla="*/ 1128454 w 2136330"/>
              <a:gd name="connsiteY4158" fmla="*/ 532183 h 1637221"/>
              <a:gd name="connsiteX4159" fmla="*/ 1146572 w 2136330"/>
              <a:gd name="connsiteY4159" fmla="*/ 533321 h 1637221"/>
              <a:gd name="connsiteX4160" fmla="*/ 1139352 w 2136330"/>
              <a:gd name="connsiteY4160" fmla="*/ 541640 h 1637221"/>
              <a:gd name="connsiteX4161" fmla="*/ 1128454 w 2136330"/>
              <a:gd name="connsiteY4161" fmla="*/ 532183 h 1637221"/>
              <a:gd name="connsiteX4162" fmla="*/ 569469 w 2136330"/>
              <a:gd name="connsiteY4162" fmla="*/ 532156 h 1637221"/>
              <a:gd name="connsiteX4163" fmla="*/ 580719 w 2136330"/>
              <a:gd name="connsiteY4163" fmla="*/ 541919 h 1637221"/>
              <a:gd name="connsiteX4164" fmla="*/ 569469 w 2136330"/>
              <a:gd name="connsiteY4164" fmla="*/ 532156 h 1637221"/>
              <a:gd name="connsiteX4165" fmla="*/ 821552 w 2136330"/>
              <a:gd name="connsiteY4165" fmla="*/ 530730 h 1637221"/>
              <a:gd name="connsiteX4166" fmla="*/ 832450 w 2136330"/>
              <a:gd name="connsiteY4166" fmla="*/ 540188 h 1637221"/>
              <a:gd name="connsiteX4167" fmla="*/ 839903 w 2136330"/>
              <a:gd name="connsiteY4167" fmla="*/ 531600 h 1637221"/>
              <a:gd name="connsiteX4168" fmla="*/ 832450 w 2136330"/>
              <a:gd name="connsiteY4168" fmla="*/ 540188 h 1637221"/>
              <a:gd name="connsiteX4169" fmla="*/ 821552 w 2136330"/>
              <a:gd name="connsiteY4169" fmla="*/ 530730 h 1637221"/>
              <a:gd name="connsiteX4170" fmla="*/ 668217 w 2136330"/>
              <a:gd name="connsiteY4170" fmla="*/ 529869 h 1637221"/>
              <a:gd name="connsiteX4171" fmla="*/ 669579 w 2136330"/>
              <a:gd name="connsiteY4171" fmla="*/ 531051 h 1637221"/>
              <a:gd name="connsiteX4172" fmla="*/ 679115 w 2136330"/>
              <a:gd name="connsiteY4172" fmla="*/ 539327 h 1637221"/>
              <a:gd name="connsiteX4173" fmla="*/ 668217 w 2136330"/>
              <a:gd name="connsiteY4173" fmla="*/ 529869 h 1637221"/>
              <a:gd name="connsiteX4174" fmla="*/ 2074268 w 2136330"/>
              <a:gd name="connsiteY4174" fmla="*/ 529627 h 1637221"/>
              <a:gd name="connsiteX4175" fmla="*/ 2077737 w 2136330"/>
              <a:gd name="connsiteY4175" fmla="*/ 534917 h 1637221"/>
              <a:gd name="connsiteX4176" fmla="*/ 2076531 w 2136330"/>
              <a:gd name="connsiteY4176" fmla="*/ 535891 h 1637221"/>
              <a:gd name="connsiteX4177" fmla="*/ 2067048 w 2136330"/>
              <a:gd name="connsiteY4177" fmla="*/ 537947 h 1637221"/>
              <a:gd name="connsiteX4178" fmla="*/ 2074268 w 2136330"/>
              <a:gd name="connsiteY4178" fmla="*/ 529627 h 1637221"/>
              <a:gd name="connsiteX4179" fmla="*/ 583193 w 2136330"/>
              <a:gd name="connsiteY4179" fmla="*/ 529480 h 1637221"/>
              <a:gd name="connsiteX4180" fmla="*/ 587939 w 2136330"/>
              <a:gd name="connsiteY4180" fmla="*/ 533599 h 1637221"/>
              <a:gd name="connsiteX4181" fmla="*/ 583616 w 2136330"/>
              <a:gd name="connsiteY4181" fmla="*/ 529847 h 1637221"/>
              <a:gd name="connsiteX4182" fmla="*/ 583600 w 2136330"/>
              <a:gd name="connsiteY4182" fmla="*/ 529834 h 1637221"/>
              <a:gd name="connsiteX4183" fmla="*/ 514882 w 2136330"/>
              <a:gd name="connsiteY4183" fmla="*/ 529009 h 1637221"/>
              <a:gd name="connsiteX4184" fmla="*/ 507662 w 2136330"/>
              <a:gd name="connsiteY4184" fmla="*/ 537329 h 1637221"/>
              <a:gd name="connsiteX4185" fmla="*/ 514882 w 2136330"/>
              <a:gd name="connsiteY4185" fmla="*/ 529009 h 1637221"/>
              <a:gd name="connsiteX4186" fmla="*/ 784964 w 2136330"/>
              <a:gd name="connsiteY4186" fmla="*/ 528148 h 1637221"/>
              <a:gd name="connsiteX4187" fmla="*/ 795862 w 2136330"/>
              <a:gd name="connsiteY4187" fmla="*/ 537606 h 1637221"/>
              <a:gd name="connsiteX4188" fmla="*/ 795862 w 2136330"/>
              <a:gd name="connsiteY4188" fmla="*/ 537606 h 1637221"/>
              <a:gd name="connsiteX4189" fmla="*/ 1055397 w 2136330"/>
              <a:gd name="connsiteY4189" fmla="*/ 527593 h 1637221"/>
              <a:gd name="connsiteX4190" fmla="*/ 1059075 w 2136330"/>
              <a:gd name="connsiteY4190" fmla="*/ 545370 h 1637221"/>
              <a:gd name="connsiteX4191" fmla="*/ 1048177 w 2136330"/>
              <a:gd name="connsiteY4191" fmla="*/ 535912 h 1637221"/>
              <a:gd name="connsiteX4192" fmla="*/ 1055397 w 2136330"/>
              <a:gd name="connsiteY4192" fmla="*/ 527593 h 1637221"/>
              <a:gd name="connsiteX4193" fmla="*/ 1059637 w 2136330"/>
              <a:gd name="connsiteY4193" fmla="*/ 531272 h 1637221"/>
              <a:gd name="connsiteX4194" fmla="*/ 1061060 w 2136330"/>
              <a:gd name="connsiteY4194" fmla="*/ 532507 h 1637221"/>
              <a:gd name="connsiteX4195" fmla="*/ 1060846 w 2136330"/>
              <a:gd name="connsiteY4195" fmla="*/ 532322 h 1637221"/>
              <a:gd name="connsiteX4196" fmla="*/ 1060165 w 2136330"/>
              <a:gd name="connsiteY4196" fmla="*/ 531730 h 1637221"/>
              <a:gd name="connsiteX4197" fmla="*/ 1059550 w 2136330"/>
              <a:gd name="connsiteY4197" fmla="*/ 531197 h 1637221"/>
              <a:gd name="connsiteX4198" fmla="*/ 748494 w 2136330"/>
              <a:gd name="connsiteY4198" fmla="*/ 526140 h 1637221"/>
              <a:gd name="connsiteX4199" fmla="*/ 759392 w 2136330"/>
              <a:gd name="connsiteY4199" fmla="*/ 535598 h 1637221"/>
              <a:gd name="connsiteX4200" fmla="*/ 752172 w 2136330"/>
              <a:gd name="connsiteY4200" fmla="*/ 543917 h 1637221"/>
              <a:gd name="connsiteX4201" fmla="*/ 763071 w 2136330"/>
              <a:gd name="connsiteY4201" fmla="*/ 553375 h 1637221"/>
              <a:gd name="connsiteX4202" fmla="*/ 773969 w 2136330"/>
              <a:gd name="connsiteY4202" fmla="*/ 562833 h 1637221"/>
              <a:gd name="connsiteX4203" fmla="*/ 766749 w 2136330"/>
              <a:gd name="connsiteY4203" fmla="*/ 571153 h 1637221"/>
              <a:gd name="connsiteX4204" fmla="*/ 755851 w 2136330"/>
              <a:gd name="connsiteY4204" fmla="*/ 561695 h 1637221"/>
              <a:gd name="connsiteX4205" fmla="*/ 737732 w 2136330"/>
              <a:gd name="connsiteY4205" fmla="*/ 560556 h 1637221"/>
              <a:gd name="connsiteX4206" fmla="*/ 748631 w 2136330"/>
              <a:gd name="connsiteY4206" fmla="*/ 570014 h 1637221"/>
              <a:gd name="connsiteX4207" fmla="*/ 755851 w 2136330"/>
              <a:gd name="connsiteY4207" fmla="*/ 561695 h 1637221"/>
              <a:gd name="connsiteX4208" fmla="*/ 766749 w 2136330"/>
              <a:gd name="connsiteY4208" fmla="*/ 571153 h 1637221"/>
              <a:gd name="connsiteX4209" fmla="*/ 773969 w 2136330"/>
              <a:gd name="connsiteY4209" fmla="*/ 562833 h 1637221"/>
              <a:gd name="connsiteX4210" fmla="*/ 781189 w 2136330"/>
              <a:gd name="connsiteY4210" fmla="*/ 554514 h 1637221"/>
              <a:gd name="connsiteX4211" fmla="*/ 792439 w 2136330"/>
              <a:gd name="connsiteY4211" fmla="*/ 564277 h 1637221"/>
              <a:gd name="connsiteX4212" fmla="*/ 803337 w 2136330"/>
              <a:gd name="connsiteY4212" fmla="*/ 573734 h 1637221"/>
              <a:gd name="connsiteX4213" fmla="*/ 814235 w 2136330"/>
              <a:gd name="connsiteY4213" fmla="*/ 583192 h 1637221"/>
              <a:gd name="connsiteX4214" fmla="*/ 821688 w 2136330"/>
              <a:gd name="connsiteY4214" fmla="*/ 574604 h 1637221"/>
              <a:gd name="connsiteX4215" fmla="*/ 810790 w 2136330"/>
              <a:gd name="connsiteY4215" fmla="*/ 565147 h 1637221"/>
              <a:gd name="connsiteX4216" fmla="*/ 799892 w 2136330"/>
              <a:gd name="connsiteY4216" fmla="*/ 555689 h 1637221"/>
              <a:gd name="connsiteX4217" fmla="*/ 792439 w 2136330"/>
              <a:gd name="connsiteY4217" fmla="*/ 564277 h 1637221"/>
              <a:gd name="connsiteX4218" fmla="*/ 781189 w 2136330"/>
              <a:gd name="connsiteY4218" fmla="*/ 554514 h 1637221"/>
              <a:gd name="connsiteX4219" fmla="*/ 788642 w 2136330"/>
              <a:gd name="connsiteY4219" fmla="*/ 545926 h 1637221"/>
              <a:gd name="connsiteX4220" fmla="*/ 777744 w 2136330"/>
              <a:gd name="connsiteY4220" fmla="*/ 536468 h 1637221"/>
              <a:gd name="connsiteX4221" fmla="*/ 770291 w 2136330"/>
              <a:gd name="connsiteY4221" fmla="*/ 545056 h 1637221"/>
              <a:gd name="connsiteX4222" fmla="*/ 759392 w 2136330"/>
              <a:gd name="connsiteY4222" fmla="*/ 535598 h 1637221"/>
              <a:gd name="connsiteX4223" fmla="*/ 766845 w 2136330"/>
              <a:gd name="connsiteY4223" fmla="*/ 527010 h 1637221"/>
              <a:gd name="connsiteX4224" fmla="*/ 748494 w 2136330"/>
              <a:gd name="connsiteY4224" fmla="*/ 526140 h 1637221"/>
              <a:gd name="connsiteX4225" fmla="*/ 2101428 w 2136330"/>
              <a:gd name="connsiteY4225" fmla="*/ 525851 h 1637221"/>
              <a:gd name="connsiteX4226" fmla="*/ 2110504 w 2136330"/>
              <a:gd name="connsiteY4226" fmla="*/ 531904 h 1637221"/>
              <a:gd name="connsiteX4227" fmla="*/ 2103284 w 2136330"/>
              <a:gd name="connsiteY4227" fmla="*/ 540224 h 1637221"/>
              <a:gd name="connsiteX4228" fmla="*/ 2101428 w 2136330"/>
              <a:gd name="connsiteY4228" fmla="*/ 525851 h 1637221"/>
              <a:gd name="connsiteX4229" fmla="*/ 2069670 w 2136330"/>
              <a:gd name="connsiteY4229" fmla="*/ 525637 h 1637221"/>
              <a:gd name="connsiteX4230" fmla="*/ 2074268 w 2136330"/>
              <a:gd name="connsiteY4230" fmla="*/ 529627 h 1637221"/>
              <a:gd name="connsiteX4231" fmla="*/ 2069670 w 2136330"/>
              <a:gd name="connsiteY4231" fmla="*/ 525637 h 1637221"/>
              <a:gd name="connsiteX4232" fmla="*/ 2001210 w 2136330"/>
              <a:gd name="connsiteY4232" fmla="*/ 525037 h 1637221"/>
              <a:gd name="connsiteX4233" fmla="*/ 1993990 w 2136330"/>
              <a:gd name="connsiteY4233" fmla="*/ 533357 h 1637221"/>
              <a:gd name="connsiteX4234" fmla="*/ 2004888 w 2136330"/>
              <a:gd name="connsiteY4234" fmla="*/ 542815 h 1637221"/>
              <a:gd name="connsiteX4235" fmla="*/ 2012108 w 2136330"/>
              <a:gd name="connsiteY4235" fmla="*/ 534495 h 1637221"/>
              <a:gd name="connsiteX4236" fmla="*/ 2001210 w 2136330"/>
              <a:gd name="connsiteY4236" fmla="*/ 525037 h 1637221"/>
              <a:gd name="connsiteX4237" fmla="*/ 982339 w 2136330"/>
              <a:gd name="connsiteY4237" fmla="*/ 523003 h 1637221"/>
              <a:gd name="connsiteX4238" fmla="*/ 986794 w 2136330"/>
              <a:gd name="connsiteY4238" fmla="*/ 526868 h 1637221"/>
              <a:gd name="connsiteX4239" fmla="*/ 986579 w 2136330"/>
              <a:gd name="connsiteY4239" fmla="*/ 526682 h 1637221"/>
              <a:gd name="connsiteX4240" fmla="*/ 986426 w 2136330"/>
              <a:gd name="connsiteY4240" fmla="*/ 526549 h 1637221"/>
              <a:gd name="connsiteX4241" fmla="*/ 982339 w 2136330"/>
              <a:gd name="connsiteY4241" fmla="*/ 523003 h 1637221"/>
              <a:gd name="connsiteX4242" fmla="*/ 982339 w 2136330"/>
              <a:gd name="connsiteY4242" fmla="*/ 523003 h 1637221"/>
              <a:gd name="connsiteX4243" fmla="*/ 983702 w 2136330"/>
              <a:gd name="connsiteY4243" fmla="*/ 524185 h 1637221"/>
              <a:gd name="connsiteX4244" fmla="*/ 993238 w 2136330"/>
              <a:gd name="connsiteY4244" fmla="*/ 532460 h 1637221"/>
              <a:gd name="connsiteX4245" fmla="*/ 991875 w 2136330"/>
              <a:gd name="connsiteY4245" fmla="*/ 531278 h 1637221"/>
              <a:gd name="connsiteX4246" fmla="*/ 986794 w 2136330"/>
              <a:gd name="connsiteY4246" fmla="*/ 526868 h 1637221"/>
              <a:gd name="connsiteX4247" fmla="*/ 986937 w 2136330"/>
              <a:gd name="connsiteY4247" fmla="*/ 526993 h 1637221"/>
              <a:gd name="connsiteX4248" fmla="*/ 982339 w 2136330"/>
              <a:gd name="connsiteY4248" fmla="*/ 523003 h 1637221"/>
              <a:gd name="connsiteX4249" fmla="*/ 540220 w 2136330"/>
              <a:gd name="connsiteY4249" fmla="*/ 521828 h 1637221"/>
              <a:gd name="connsiteX4250" fmla="*/ 544818 w 2136330"/>
              <a:gd name="connsiteY4250" fmla="*/ 525818 h 1637221"/>
              <a:gd name="connsiteX4251" fmla="*/ 544495 w 2136330"/>
              <a:gd name="connsiteY4251" fmla="*/ 525538 h 1637221"/>
              <a:gd name="connsiteX4252" fmla="*/ 675437 w 2136330"/>
              <a:gd name="connsiteY4252" fmla="*/ 521550 h 1637221"/>
              <a:gd name="connsiteX4253" fmla="*/ 679524 w 2136330"/>
              <a:gd name="connsiteY4253" fmla="*/ 525096 h 1637221"/>
              <a:gd name="connsiteX4254" fmla="*/ 679712 w 2136330"/>
              <a:gd name="connsiteY4254" fmla="*/ 525260 h 1637221"/>
              <a:gd name="connsiteX4255" fmla="*/ 686335 w 2136330"/>
              <a:gd name="connsiteY4255" fmla="*/ 531008 h 1637221"/>
              <a:gd name="connsiteX4256" fmla="*/ 675437 w 2136330"/>
              <a:gd name="connsiteY4256" fmla="*/ 521550 h 1637221"/>
              <a:gd name="connsiteX4257" fmla="*/ 675437 w 2136330"/>
              <a:gd name="connsiteY4257" fmla="*/ 521550 h 1637221"/>
              <a:gd name="connsiteX4258" fmla="*/ 679981 w 2136330"/>
              <a:gd name="connsiteY4258" fmla="*/ 525493 h 1637221"/>
              <a:gd name="connsiteX4259" fmla="*/ 679712 w 2136330"/>
              <a:gd name="connsiteY4259" fmla="*/ 525260 h 1637221"/>
              <a:gd name="connsiteX4260" fmla="*/ 2081488 w 2136330"/>
              <a:gd name="connsiteY4260" fmla="*/ 521308 h 1637221"/>
              <a:gd name="connsiteX4261" fmla="*/ 2081488 w 2136330"/>
              <a:gd name="connsiteY4261" fmla="*/ 521308 h 1637221"/>
              <a:gd name="connsiteX4262" fmla="*/ 945518 w 2136330"/>
              <a:gd name="connsiteY4262" fmla="*/ 520689 h 1637221"/>
              <a:gd name="connsiteX4263" fmla="*/ 944275 w 2136330"/>
              <a:gd name="connsiteY4263" fmla="*/ 522122 h 1637221"/>
              <a:gd name="connsiteX4264" fmla="*/ 938298 w 2136330"/>
              <a:gd name="connsiteY4264" fmla="*/ 529009 h 1637221"/>
              <a:gd name="connsiteX4265" fmla="*/ 1080735 w 2136330"/>
              <a:gd name="connsiteY4265" fmla="*/ 520411 h 1637221"/>
              <a:gd name="connsiteX4266" fmla="*/ 1091633 w 2136330"/>
              <a:gd name="connsiteY4266" fmla="*/ 529869 h 1637221"/>
              <a:gd name="connsiteX4267" fmla="*/ 1080735 w 2136330"/>
              <a:gd name="connsiteY4267" fmla="*/ 520411 h 1637221"/>
              <a:gd name="connsiteX4268" fmla="*/ 1085333 w 2136330"/>
              <a:gd name="connsiteY4268" fmla="*/ 524401 h 1637221"/>
              <a:gd name="connsiteX4269" fmla="*/ 1084822 w 2136330"/>
              <a:gd name="connsiteY4269" fmla="*/ 523958 h 1637221"/>
              <a:gd name="connsiteX4270" fmla="*/ 1080735 w 2136330"/>
              <a:gd name="connsiteY4270" fmla="*/ 520411 h 1637221"/>
              <a:gd name="connsiteX4271" fmla="*/ 792184 w 2136330"/>
              <a:gd name="connsiteY4271" fmla="*/ 519829 h 1637221"/>
              <a:gd name="connsiteX4272" fmla="*/ 793546 w 2136330"/>
              <a:gd name="connsiteY4272" fmla="*/ 521011 h 1637221"/>
              <a:gd name="connsiteX4273" fmla="*/ 803082 w 2136330"/>
              <a:gd name="connsiteY4273" fmla="*/ 529287 h 1637221"/>
              <a:gd name="connsiteX4274" fmla="*/ 810302 w 2136330"/>
              <a:gd name="connsiteY4274" fmla="*/ 520967 h 1637221"/>
              <a:gd name="connsiteX4275" fmla="*/ 792184 w 2136330"/>
              <a:gd name="connsiteY4275" fmla="*/ 519829 h 1637221"/>
              <a:gd name="connsiteX4276" fmla="*/ 927400 w 2136330"/>
              <a:gd name="connsiteY4276" fmla="*/ 519551 h 1637221"/>
              <a:gd name="connsiteX4277" fmla="*/ 938298 w 2136330"/>
              <a:gd name="connsiteY4277" fmla="*/ 529009 h 1637221"/>
              <a:gd name="connsiteX4278" fmla="*/ 927400 w 2136330"/>
              <a:gd name="connsiteY4278" fmla="*/ 519551 h 1637221"/>
              <a:gd name="connsiteX4279" fmla="*/ 503632 w 2136330"/>
              <a:gd name="connsiteY4279" fmla="*/ 519246 h 1637221"/>
              <a:gd name="connsiteX4280" fmla="*/ 507851 w 2136330"/>
              <a:gd name="connsiteY4280" fmla="*/ 522907 h 1637221"/>
              <a:gd name="connsiteX4281" fmla="*/ 508011 w 2136330"/>
              <a:gd name="connsiteY4281" fmla="*/ 523046 h 1637221"/>
              <a:gd name="connsiteX4282" fmla="*/ 506320 w 2136330"/>
              <a:gd name="connsiteY4282" fmla="*/ 521579 h 1637221"/>
              <a:gd name="connsiteX4283" fmla="*/ 1044147 w 2136330"/>
              <a:gd name="connsiteY4283" fmla="*/ 517830 h 1637221"/>
              <a:gd name="connsiteX4284" fmla="*/ 1055397 w 2136330"/>
              <a:gd name="connsiteY4284" fmla="*/ 527593 h 1637221"/>
              <a:gd name="connsiteX4285" fmla="*/ 1044147 w 2136330"/>
              <a:gd name="connsiteY4285" fmla="*/ 517830 h 1637221"/>
              <a:gd name="connsiteX4286" fmla="*/ 670691 w 2136330"/>
              <a:gd name="connsiteY4286" fmla="*/ 517431 h 1637221"/>
              <a:gd name="connsiteX4287" fmla="*/ 675437 w 2136330"/>
              <a:gd name="connsiteY4287" fmla="*/ 521550 h 1637221"/>
              <a:gd name="connsiteX4288" fmla="*/ 671038 w 2136330"/>
              <a:gd name="connsiteY4288" fmla="*/ 517732 h 1637221"/>
              <a:gd name="connsiteX4289" fmla="*/ 670892 w 2136330"/>
              <a:gd name="connsiteY4289" fmla="*/ 517605 h 1637221"/>
              <a:gd name="connsiteX4290" fmla="*/ 940974 w 2136330"/>
              <a:gd name="connsiteY4290" fmla="*/ 516746 h 1637221"/>
              <a:gd name="connsiteX4291" fmla="*/ 941243 w 2136330"/>
              <a:gd name="connsiteY4291" fmla="*/ 516979 h 1637221"/>
              <a:gd name="connsiteX4292" fmla="*/ 945518 w 2136330"/>
              <a:gd name="connsiteY4292" fmla="*/ 520689 h 1637221"/>
              <a:gd name="connsiteX4293" fmla="*/ 1990312 w 2136330"/>
              <a:gd name="connsiteY4293" fmla="*/ 515579 h 1637221"/>
              <a:gd name="connsiteX4294" fmla="*/ 1983092 w 2136330"/>
              <a:gd name="connsiteY4294" fmla="*/ 523899 h 1637221"/>
              <a:gd name="connsiteX4295" fmla="*/ 1990312 w 2136330"/>
              <a:gd name="connsiteY4295" fmla="*/ 515579 h 1637221"/>
              <a:gd name="connsiteX4296" fmla="*/ 1124424 w 2136330"/>
              <a:gd name="connsiteY4296" fmla="*/ 514100 h 1637221"/>
              <a:gd name="connsiteX4297" fmla="*/ 1125831 w 2136330"/>
              <a:gd name="connsiteY4297" fmla="*/ 515321 h 1637221"/>
              <a:gd name="connsiteX4298" fmla="*/ 1131261 w 2136330"/>
              <a:gd name="connsiteY4298" fmla="*/ 520033 h 1637221"/>
              <a:gd name="connsiteX4299" fmla="*/ 1134268 w 2136330"/>
              <a:gd name="connsiteY4299" fmla="*/ 522642 h 1637221"/>
              <a:gd name="connsiteX4300" fmla="*/ 1135674 w 2136330"/>
              <a:gd name="connsiteY4300" fmla="*/ 523863 h 1637221"/>
              <a:gd name="connsiteX4301" fmla="*/ 1146572 w 2136330"/>
              <a:gd name="connsiteY4301" fmla="*/ 533321 h 1637221"/>
              <a:gd name="connsiteX4302" fmla="*/ 1128454 w 2136330"/>
              <a:gd name="connsiteY4302" fmla="*/ 532183 h 1637221"/>
              <a:gd name="connsiteX4303" fmla="*/ 1139352 w 2136330"/>
              <a:gd name="connsiteY4303" fmla="*/ 541640 h 1637221"/>
              <a:gd name="connsiteX4304" fmla="*/ 1132132 w 2136330"/>
              <a:gd name="connsiteY4304" fmla="*/ 549960 h 1637221"/>
              <a:gd name="connsiteX4305" fmla="*/ 1133495 w 2136330"/>
              <a:gd name="connsiteY4305" fmla="*/ 551142 h 1637221"/>
              <a:gd name="connsiteX4306" fmla="*/ 1135045 w 2136330"/>
              <a:gd name="connsiteY4306" fmla="*/ 552488 h 1637221"/>
              <a:gd name="connsiteX4307" fmla="*/ 1143031 w 2136330"/>
              <a:gd name="connsiteY4307" fmla="*/ 559418 h 1637221"/>
              <a:gd name="connsiteX4308" fmla="*/ 1150251 w 2136330"/>
              <a:gd name="connsiteY4308" fmla="*/ 551098 h 1637221"/>
              <a:gd name="connsiteX4309" fmla="*/ 1139352 w 2136330"/>
              <a:gd name="connsiteY4309" fmla="*/ 541640 h 1637221"/>
              <a:gd name="connsiteX4310" fmla="*/ 1146572 w 2136330"/>
              <a:gd name="connsiteY4310" fmla="*/ 533321 h 1637221"/>
              <a:gd name="connsiteX4311" fmla="*/ 1153792 w 2136330"/>
              <a:gd name="connsiteY4311" fmla="*/ 525001 h 1637221"/>
              <a:gd name="connsiteX4312" fmla="*/ 1135674 w 2136330"/>
              <a:gd name="connsiteY4312" fmla="*/ 523863 h 1637221"/>
              <a:gd name="connsiteX4313" fmla="*/ 1131261 w 2136330"/>
              <a:gd name="connsiteY4313" fmla="*/ 520033 h 1637221"/>
              <a:gd name="connsiteX4314" fmla="*/ 836224 w 2136330"/>
              <a:gd name="connsiteY4314" fmla="*/ 513822 h 1637221"/>
              <a:gd name="connsiteX4315" fmla="*/ 847123 w 2136330"/>
              <a:gd name="connsiteY4315" fmla="*/ 523280 h 1637221"/>
              <a:gd name="connsiteX4316" fmla="*/ 836224 w 2136330"/>
              <a:gd name="connsiteY4316" fmla="*/ 513822 h 1637221"/>
              <a:gd name="connsiteX4317" fmla="*/ 547673 w 2136330"/>
              <a:gd name="connsiteY4317" fmla="*/ 513240 h 1637221"/>
              <a:gd name="connsiteX4318" fmla="*/ 540220 w 2136330"/>
              <a:gd name="connsiteY4318" fmla="*/ 521828 h 1637221"/>
              <a:gd name="connsiteX4319" fmla="*/ 547673 w 2136330"/>
              <a:gd name="connsiteY4319" fmla="*/ 513240 h 1637221"/>
              <a:gd name="connsiteX4320" fmla="*/ 547673 w 2136330"/>
              <a:gd name="connsiteY4320" fmla="*/ 513240 h 1637221"/>
              <a:gd name="connsiteX4321" fmla="*/ 558571 w 2136330"/>
              <a:gd name="connsiteY4321" fmla="*/ 522698 h 1637221"/>
              <a:gd name="connsiteX4322" fmla="*/ 547673 w 2136330"/>
              <a:gd name="connsiteY4322" fmla="*/ 513240 h 1637221"/>
              <a:gd name="connsiteX4323" fmla="*/ 1021431 w 2136330"/>
              <a:gd name="connsiteY4323" fmla="*/ 512701 h 1637221"/>
              <a:gd name="connsiteX4324" fmla="*/ 1026029 w 2136330"/>
              <a:gd name="connsiteY4324" fmla="*/ 516691 h 1637221"/>
              <a:gd name="connsiteX4325" fmla="*/ 1021431 w 2136330"/>
              <a:gd name="connsiteY4325" fmla="*/ 512701 h 1637221"/>
              <a:gd name="connsiteX4326" fmla="*/ 529322 w 2136330"/>
              <a:gd name="connsiteY4326" fmla="*/ 512370 h 1637221"/>
              <a:gd name="connsiteX4327" fmla="*/ 540220 w 2136330"/>
              <a:gd name="connsiteY4327" fmla="*/ 521828 h 1637221"/>
              <a:gd name="connsiteX4328" fmla="*/ 529322 w 2136330"/>
              <a:gd name="connsiteY4328" fmla="*/ 512370 h 1637221"/>
              <a:gd name="connsiteX4329" fmla="*/ 1003080 w 2136330"/>
              <a:gd name="connsiteY4329" fmla="*/ 511831 h 1637221"/>
              <a:gd name="connsiteX4330" fmla="*/ 1007678 w 2136330"/>
              <a:gd name="connsiteY4330" fmla="*/ 515821 h 1637221"/>
              <a:gd name="connsiteX4331" fmla="*/ 1003080 w 2136330"/>
              <a:gd name="connsiteY4331" fmla="*/ 511831 h 1637221"/>
              <a:gd name="connsiteX4332" fmla="*/ 1088188 w 2136330"/>
              <a:gd name="connsiteY4332" fmla="*/ 511823 h 1637221"/>
              <a:gd name="connsiteX4333" fmla="*/ 1099086 w 2136330"/>
              <a:gd name="connsiteY4333" fmla="*/ 521281 h 1637221"/>
              <a:gd name="connsiteX4334" fmla="*/ 1109984 w 2136330"/>
              <a:gd name="connsiteY4334" fmla="*/ 530739 h 1637221"/>
              <a:gd name="connsiteX4335" fmla="*/ 1099086 w 2136330"/>
              <a:gd name="connsiteY4335" fmla="*/ 521281 h 1637221"/>
              <a:gd name="connsiteX4336" fmla="*/ 1117204 w 2136330"/>
              <a:gd name="connsiteY4336" fmla="*/ 522420 h 1637221"/>
              <a:gd name="connsiteX4337" fmla="*/ 1099086 w 2136330"/>
              <a:gd name="connsiteY4337" fmla="*/ 521281 h 1637221"/>
              <a:gd name="connsiteX4338" fmla="*/ 1088188 w 2136330"/>
              <a:gd name="connsiteY4338" fmla="*/ 511823 h 1637221"/>
              <a:gd name="connsiteX4339" fmla="*/ 664187 w 2136330"/>
              <a:gd name="connsiteY4339" fmla="*/ 511787 h 1637221"/>
              <a:gd name="connsiteX4340" fmla="*/ 665593 w 2136330"/>
              <a:gd name="connsiteY4340" fmla="*/ 513007 h 1637221"/>
              <a:gd name="connsiteX4341" fmla="*/ 671038 w 2136330"/>
              <a:gd name="connsiteY4341" fmla="*/ 517732 h 1637221"/>
              <a:gd name="connsiteX4342" fmla="*/ 671218 w 2136330"/>
              <a:gd name="connsiteY4342" fmla="*/ 517889 h 1637221"/>
              <a:gd name="connsiteX4343" fmla="*/ 675437 w 2136330"/>
              <a:gd name="connsiteY4343" fmla="*/ 521550 h 1637221"/>
              <a:gd name="connsiteX4344" fmla="*/ 668217 w 2136330"/>
              <a:gd name="connsiteY4344" fmla="*/ 529869 h 1637221"/>
              <a:gd name="connsiteX4345" fmla="*/ 656967 w 2136330"/>
              <a:gd name="connsiteY4345" fmla="*/ 520107 h 1637221"/>
              <a:gd name="connsiteX4346" fmla="*/ 656967 w 2136330"/>
              <a:gd name="connsiteY4346" fmla="*/ 520107 h 1637221"/>
              <a:gd name="connsiteX4347" fmla="*/ 664187 w 2136330"/>
              <a:gd name="connsiteY4347" fmla="*/ 511787 h 1637221"/>
              <a:gd name="connsiteX4348" fmla="*/ 898032 w 2136330"/>
              <a:gd name="connsiteY4348" fmla="*/ 508650 h 1637221"/>
              <a:gd name="connsiteX4349" fmla="*/ 899438 w 2136330"/>
              <a:gd name="connsiteY4349" fmla="*/ 509870 h 1637221"/>
              <a:gd name="connsiteX4350" fmla="*/ 909282 w 2136330"/>
              <a:gd name="connsiteY4350" fmla="*/ 518413 h 1637221"/>
              <a:gd name="connsiteX4351" fmla="*/ 920180 w 2136330"/>
              <a:gd name="connsiteY4351" fmla="*/ 527870 h 1637221"/>
              <a:gd name="connsiteX4352" fmla="*/ 931078 w 2136330"/>
              <a:gd name="connsiteY4352" fmla="*/ 537328 h 1637221"/>
              <a:gd name="connsiteX4353" fmla="*/ 938298 w 2136330"/>
              <a:gd name="connsiteY4353" fmla="*/ 529009 h 1637221"/>
              <a:gd name="connsiteX4354" fmla="*/ 939201 w 2136330"/>
              <a:gd name="connsiteY4354" fmla="*/ 527969 h 1637221"/>
              <a:gd name="connsiteX4355" fmla="*/ 944275 w 2136330"/>
              <a:gd name="connsiteY4355" fmla="*/ 522122 h 1637221"/>
              <a:gd name="connsiteX4356" fmla="*/ 944616 w 2136330"/>
              <a:gd name="connsiteY4356" fmla="*/ 521729 h 1637221"/>
              <a:gd name="connsiteX4357" fmla="*/ 945518 w 2136330"/>
              <a:gd name="connsiteY4357" fmla="*/ 520689 h 1637221"/>
              <a:gd name="connsiteX4358" fmla="*/ 941432 w 2136330"/>
              <a:gd name="connsiteY4358" fmla="*/ 517143 h 1637221"/>
              <a:gd name="connsiteX4359" fmla="*/ 941243 w 2136330"/>
              <a:gd name="connsiteY4359" fmla="*/ 516979 h 1637221"/>
              <a:gd name="connsiteX4360" fmla="*/ 934620 w 2136330"/>
              <a:gd name="connsiteY4360" fmla="*/ 511231 h 1637221"/>
              <a:gd name="connsiteX4361" fmla="*/ 935983 w 2136330"/>
              <a:gd name="connsiteY4361" fmla="*/ 512414 h 1637221"/>
              <a:gd name="connsiteX4362" fmla="*/ 940974 w 2136330"/>
              <a:gd name="connsiteY4362" fmla="*/ 516746 h 1637221"/>
              <a:gd name="connsiteX4363" fmla="*/ 940921 w 2136330"/>
              <a:gd name="connsiteY4363" fmla="*/ 516699 h 1637221"/>
              <a:gd name="connsiteX4364" fmla="*/ 945518 w 2136330"/>
              <a:gd name="connsiteY4364" fmla="*/ 520689 h 1637221"/>
              <a:gd name="connsiteX4365" fmla="*/ 927400 w 2136330"/>
              <a:gd name="connsiteY4365" fmla="*/ 519551 h 1637221"/>
              <a:gd name="connsiteX4366" fmla="*/ 909282 w 2136330"/>
              <a:gd name="connsiteY4366" fmla="*/ 518413 h 1637221"/>
              <a:gd name="connsiteX4367" fmla="*/ 2015650 w 2136330"/>
              <a:gd name="connsiteY4367" fmla="*/ 508398 h 1637221"/>
              <a:gd name="connsiteX4368" fmla="*/ 2008430 w 2136330"/>
              <a:gd name="connsiteY4368" fmla="*/ 516718 h 1637221"/>
              <a:gd name="connsiteX4369" fmla="*/ 536775 w 2136330"/>
              <a:gd name="connsiteY4369" fmla="*/ 503782 h 1637221"/>
              <a:gd name="connsiteX4370" fmla="*/ 541319 w 2136330"/>
              <a:gd name="connsiteY4370" fmla="*/ 507725 h 1637221"/>
              <a:gd name="connsiteX4371" fmla="*/ 540862 w 2136330"/>
              <a:gd name="connsiteY4371" fmla="*/ 507329 h 1637221"/>
              <a:gd name="connsiteX4372" fmla="*/ 536775 w 2136330"/>
              <a:gd name="connsiteY4372" fmla="*/ 503782 h 1637221"/>
              <a:gd name="connsiteX4373" fmla="*/ 1095408 w 2136330"/>
              <a:gd name="connsiteY4373" fmla="*/ 503504 h 1637221"/>
              <a:gd name="connsiteX4374" fmla="*/ 1099726 w 2136330"/>
              <a:gd name="connsiteY4374" fmla="*/ 507251 h 1637221"/>
              <a:gd name="connsiteX4375" fmla="*/ 1100006 w 2136330"/>
              <a:gd name="connsiteY4375" fmla="*/ 507494 h 1637221"/>
              <a:gd name="connsiteX4376" fmla="*/ 1099975 w 2136330"/>
              <a:gd name="connsiteY4376" fmla="*/ 507467 h 1637221"/>
              <a:gd name="connsiteX4377" fmla="*/ 1099683 w 2136330"/>
              <a:gd name="connsiteY4377" fmla="*/ 507214 h 1637221"/>
              <a:gd name="connsiteX4378" fmla="*/ 550295 w 2136330"/>
              <a:gd name="connsiteY4378" fmla="*/ 500930 h 1637221"/>
              <a:gd name="connsiteX4379" fmla="*/ 554893 w 2136330"/>
              <a:gd name="connsiteY4379" fmla="*/ 504920 h 1637221"/>
              <a:gd name="connsiteX4380" fmla="*/ 550295 w 2136330"/>
              <a:gd name="connsiteY4380" fmla="*/ 500930 h 1637221"/>
              <a:gd name="connsiteX4381" fmla="*/ 1004232 w 2136330"/>
              <a:gd name="connsiteY4381" fmla="*/ 497775 h 1637221"/>
              <a:gd name="connsiteX4382" fmla="*/ 1015131 w 2136330"/>
              <a:gd name="connsiteY4382" fmla="*/ 507233 h 1637221"/>
              <a:gd name="connsiteX4383" fmla="*/ 1004232 w 2136330"/>
              <a:gd name="connsiteY4383" fmla="*/ 497775 h 1637221"/>
              <a:gd name="connsiteX4384" fmla="*/ 1004232 w 2136330"/>
              <a:gd name="connsiteY4384" fmla="*/ 497775 h 1637221"/>
              <a:gd name="connsiteX4385" fmla="*/ 996779 w 2136330"/>
              <a:gd name="connsiteY4385" fmla="*/ 506363 h 1637221"/>
              <a:gd name="connsiteX4386" fmla="*/ 989559 w 2136330"/>
              <a:gd name="connsiteY4386" fmla="*/ 514683 h 1637221"/>
              <a:gd name="connsiteX4387" fmla="*/ 1000458 w 2136330"/>
              <a:gd name="connsiteY4387" fmla="*/ 524141 h 1637221"/>
              <a:gd name="connsiteX4388" fmla="*/ 1007678 w 2136330"/>
              <a:gd name="connsiteY4388" fmla="*/ 515821 h 1637221"/>
              <a:gd name="connsiteX4389" fmla="*/ 996779 w 2136330"/>
              <a:gd name="connsiteY4389" fmla="*/ 506363 h 1637221"/>
              <a:gd name="connsiteX4390" fmla="*/ 1015131 w 2136330"/>
              <a:gd name="connsiteY4390" fmla="*/ 507233 h 1637221"/>
              <a:gd name="connsiteX4391" fmla="*/ 1004232 w 2136330"/>
              <a:gd name="connsiteY4391" fmla="*/ 497775 h 1637221"/>
              <a:gd name="connsiteX4392" fmla="*/ 678860 w 2136330"/>
              <a:gd name="connsiteY4392" fmla="*/ 494879 h 1637221"/>
              <a:gd name="connsiteX4393" fmla="*/ 690110 w 2136330"/>
              <a:gd name="connsiteY4393" fmla="*/ 504642 h 1637221"/>
              <a:gd name="connsiteX4394" fmla="*/ 678860 w 2136330"/>
              <a:gd name="connsiteY4394" fmla="*/ 494879 h 1637221"/>
              <a:gd name="connsiteX4395" fmla="*/ 2000006 w 2136330"/>
              <a:gd name="connsiteY4395" fmla="*/ 494821 h 1637221"/>
              <a:gd name="connsiteX4396" fmla="*/ 2004752 w 2136330"/>
              <a:gd name="connsiteY4396" fmla="*/ 498940 h 1637221"/>
              <a:gd name="connsiteX4397" fmla="*/ 2000533 w 2136330"/>
              <a:gd name="connsiteY4397" fmla="*/ 495279 h 1637221"/>
              <a:gd name="connsiteX4398" fmla="*/ 2000224 w 2136330"/>
              <a:gd name="connsiteY4398" fmla="*/ 495010 h 1637221"/>
              <a:gd name="connsiteX4399" fmla="*/ 2048441 w 2136330"/>
              <a:gd name="connsiteY4399" fmla="*/ 492629 h 1637221"/>
              <a:gd name="connsiteX4400" fmla="*/ 2059340 w 2136330"/>
              <a:gd name="connsiteY4400" fmla="*/ 502087 h 1637221"/>
              <a:gd name="connsiteX4401" fmla="*/ 2048441 w 2136330"/>
              <a:gd name="connsiteY4401" fmla="*/ 492629 h 1637221"/>
              <a:gd name="connsiteX4402" fmla="*/ 1066040 w 2136330"/>
              <a:gd name="connsiteY4402" fmla="*/ 492603 h 1637221"/>
              <a:gd name="connsiteX4403" fmla="*/ 1067446 w 2136330"/>
              <a:gd name="connsiteY4403" fmla="*/ 493823 h 1637221"/>
              <a:gd name="connsiteX4404" fmla="*/ 1069415 w 2136330"/>
              <a:gd name="connsiteY4404" fmla="*/ 495532 h 1637221"/>
              <a:gd name="connsiteX4405" fmla="*/ 1070259 w 2136330"/>
              <a:gd name="connsiteY4405" fmla="*/ 496264 h 1637221"/>
              <a:gd name="connsiteX4406" fmla="*/ 1070786 w 2136330"/>
              <a:gd name="connsiteY4406" fmla="*/ 496721 h 1637221"/>
              <a:gd name="connsiteX4407" fmla="*/ 1070037 w 2136330"/>
              <a:gd name="connsiteY4407" fmla="*/ 496071 h 1637221"/>
              <a:gd name="connsiteX4408" fmla="*/ 1071665 w 2136330"/>
              <a:gd name="connsiteY4408" fmla="*/ 497484 h 1637221"/>
              <a:gd name="connsiteX4409" fmla="*/ 1077290 w 2136330"/>
              <a:gd name="connsiteY4409" fmla="*/ 502365 h 1637221"/>
              <a:gd name="connsiteX4410" fmla="*/ 1058587 w 2136330"/>
              <a:gd name="connsiteY4410" fmla="*/ 501190 h 1637221"/>
              <a:gd name="connsiteX4411" fmla="*/ 1066040 w 2136330"/>
              <a:gd name="connsiteY4411" fmla="*/ 492603 h 1637221"/>
              <a:gd name="connsiteX4412" fmla="*/ 1070037 w 2136330"/>
              <a:gd name="connsiteY4412" fmla="*/ 496071 h 1637221"/>
              <a:gd name="connsiteX4413" fmla="*/ 1069415 w 2136330"/>
              <a:gd name="connsiteY4413" fmla="*/ 495532 h 1637221"/>
              <a:gd name="connsiteX4414" fmla="*/ 1047689 w 2136330"/>
              <a:gd name="connsiteY4414" fmla="*/ 491733 h 1637221"/>
              <a:gd name="connsiteX4415" fmla="*/ 1058587 w 2136330"/>
              <a:gd name="connsiteY4415" fmla="*/ 501190 h 1637221"/>
              <a:gd name="connsiteX4416" fmla="*/ 1056659 w 2136330"/>
              <a:gd name="connsiteY4416" fmla="*/ 499517 h 1637221"/>
              <a:gd name="connsiteX4417" fmla="*/ 605802 w 2136330"/>
              <a:gd name="connsiteY4417" fmla="*/ 490289 h 1637221"/>
              <a:gd name="connsiteX4418" fmla="*/ 617052 w 2136330"/>
              <a:gd name="connsiteY4418" fmla="*/ 500052 h 1637221"/>
              <a:gd name="connsiteX4419" fmla="*/ 587684 w 2136330"/>
              <a:gd name="connsiteY4419" fmla="*/ 489151 h 1637221"/>
              <a:gd name="connsiteX4420" fmla="*/ 598582 w 2136330"/>
              <a:gd name="connsiteY4420" fmla="*/ 498609 h 1637221"/>
              <a:gd name="connsiteX4421" fmla="*/ 591129 w 2136330"/>
              <a:gd name="connsiteY4421" fmla="*/ 507197 h 1637221"/>
              <a:gd name="connsiteX4422" fmla="*/ 580231 w 2136330"/>
              <a:gd name="connsiteY4422" fmla="*/ 497739 h 1637221"/>
              <a:gd name="connsiteX4423" fmla="*/ 672201 w 2136330"/>
              <a:gd name="connsiteY4423" fmla="*/ 489101 h 1637221"/>
              <a:gd name="connsiteX4424" fmla="*/ 672416 w 2136330"/>
              <a:gd name="connsiteY4424" fmla="*/ 489287 h 1637221"/>
              <a:gd name="connsiteX4425" fmla="*/ 677498 w 2136330"/>
              <a:gd name="connsiteY4425" fmla="*/ 493697 h 1637221"/>
              <a:gd name="connsiteX4426" fmla="*/ 678860 w 2136330"/>
              <a:gd name="connsiteY4426" fmla="*/ 494879 h 1637221"/>
              <a:gd name="connsiteX4427" fmla="*/ 1052778 w 2136330"/>
              <a:gd name="connsiteY4427" fmla="*/ 488621 h 1637221"/>
              <a:gd name="connsiteX4428" fmla="*/ 1066040 w 2136330"/>
              <a:gd name="connsiteY4428" fmla="*/ 492603 h 1637221"/>
              <a:gd name="connsiteX4429" fmla="*/ 1047689 w 2136330"/>
              <a:gd name="connsiteY4429" fmla="*/ 491733 h 1637221"/>
              <a:gd name="connsiteX4430" fmla="*/ 1052778 w 2136330"/>
              <a:gd name="connsiteY4430" fmla="*/ 488621 h 1637221"/>
              <a:gd name="connsiteX4431" fmla="*/ 569333 w 2136330"/>
              <a:gd name="connsiteY4431" fmla="*/ 488281 h 1637221"/>
              <a:gd name="connsiteX4432" fmla="*/ 574101 w 2136330"/>
              <a:gd name="connsiteY4432" fmla="*/ 492419 h 1637221"/>
              <a:gd name="connsiteX4433" fmla="*/ 578869 w 2136330"/>
              <a:gd name="connsiteY4433" fmla="*/ 496557 h 1637221"/>
              <a:gd name="connsiteX4434" fmla="*/ 580231 w 2136330"/>
              <a:gd name="connsiteY4434" fmla="*/ 497739 h 1637221"/>
              <a:gd name="connsiteX4435" fmla="*/ 839415 w 2136330"/>
              <a:gd name="connsiteY4435" fmla="*/ 487420 h 1637221"/>
              <a:gd name="connsiteX4436" fmla="*/ 850665 w 2136330"/>
              <a:gd name="connsiteY4436" fmla="*/ 497183 h 1637221"/>
              <a:gd name="connsiteX4437" fmla="*/ 667962 w 2136330"/>
              <a:gd name="connsiteY4437" fmla="*/ 485422 h 1637221"/>
              <a:gd name="connsiteX4438" fmla="*/ 672201 w 2136330"/>
              <a:gd name="connsiteY4438" fmla="*/ 489101 h 1637221"/>
              <a:gd name="connsiteX4439" fmla="*/ 672048 w 2136330"/>
              <a:gd name="connsiteY4439" fmla="*/ 488968 h 1637221"/>
              <a:gd name="connsiteX4440" fmla="*/ 667962 w 2136330"/>
              <a:gd name="connsiteY4440" fmla="*/ 485422 h 1637221"/>
              <a:gd name="connsiteX4441" fmla="*/ 667962 w 2136330"/>
              <a:gd name="connsiteY4441" fmla="*/ 485422 h 1637221"/>
              <a:gd name="connsiteX4442" fmla="*/ 672559 w 2136330"/>
              <a:gd name="connsiteY4442" fmla="*/ 489412 h 1637221"/>
              <a:gd name="connsiteX4443" fmla="*/ 672416 w 2136330"/>
              <a:gd name="connsiteY4443" fmla="*/ 489287 h 1637221"/>
              <a:gd name="connsiteX4444" fmla="*/ 2055661 w 2136330"/>
              <a:gd name="connsiteY4444" fmla="*/ 484310 h 1637221"/>
              <a:gd name="connsiteX4445" fmla="*/ 2048441 w 2136330"/>
              <a:gd name="connsiteY4445" fmla="*/ 492629 h 1637221"/>
              <a:gd name="connsiteX4446" fmla="*/ 613526 w 2136330"/>
              <a:gd name="connsiteY4446" fmla="*/ 484230 h 1637221"/>
              <a:gd name="connsiteX4447" fmla="*/ 624272 w 2136330"/>
              <a:gd name="connsiteY4447" fmla="*/ 491733 h 1637221"/>
              <a:gd name="connsiteX4448" fmla="*/ 605802 w 2136330"/>
              <a:gd name="connsiteY4448" fmla="*/ 490289 h 1637221"/>
              <a:gd name="connsiteX4449" fmla="*/ 613526 w 2136330"/>
              <a:gd name="connsiteY4449" fmla="*/ 484230 h 1637221"/>
              <a:gd name="connsiteX4450" fmla="*/ 496275 w 2136330"/>
              <a:gd name="connsiteY4450" fmla="*/ 483691 h 1637221"/>
              <a:gd name="connsiteX4451" fmla="*/ 489056 w 2136330"/>
              <a:gd name="connsiteY4451" fmla="*/ 492011 h 1637221"/>
              <a:gd name="connsiteX4452" fmla="*/ 496275 w 2136330"/>
              <a:gd name="connsiteY4452" fmla="*/ 483691 h 1637221"/>
              <a:gd name="connsiteX4453" fmla="*/ 507174 w 2136330"/>
              <a:gd name="connsiteY4453" fmla="*/ 493149 h 1637221"/>
              <a:gd name="connsiteX4454" fmla="*/ 693300 w 2136330"/>
              <a:gd name="connsiteY4454" fmla="*/ 478240 h 1637221"/>
              <a:gd name="connsiteX4455" fmla="*/ 704550 w 2136330"/>
              <a:gd name="connsiteY4455" fmla="*/ 488003 h 1637221"/>
              <a:gd name="connsiteX4456" fmla="*/ 693300 w 2136330"/>
              <a:gd name="connsiteY4456" fmla="*/ 478240 h 1637221"/>
              <a:gd name="connsiteX4457" fmla="*/ 1098950 w 2136330"/>
              <a:gd name="connsiteY4457" fmla="*/ 477407 h 1637221"/>
              <a:gd name="connsiteX4458" fmla="*/ 1103225 w 2136330"/>
              <a:gd name="connsiteY4458" fmla="*/ 481117 h 1637221"/>
              <a:gd name="connsiteX4459" fmla="*/ 1103037 w 2136330"/>
              <a:gd name="connsiteY4459" fmla="*/ 480954 h 1637221"/>
              <a:gd name="connsiteX4460" fmla="*/ 1098950 w 2136330"/>
              <a:gd name="connsiteY4460" fmla="*/ 477407 h 1637221"/>
              <a:gd name="connsiteX4461" fmla="*/ 1098950 w 2136330"/>
              <a:gd name="connsiteY4461" fmla="*/ 477407 h 1637221"/>
              <a:gd name="connsiteX4462" fmla="*/ 1109848 w 2136330"/>
              <a:gd name="connsiteY4462" fmla="*/ 486865 h 1637221"/>
              <a:gd name="connsiteX4463" fmla="*/ 1103225 w 2136330"/>
              <a:gd name="connsiteY4463" fmla="*/ 481117 h 1637221"/>
              <a:gd name="connsiteX4464" fmla="*/ 1103548 w 2136330"/>
              <a:gd name="connsiteY4464" fmla="*/ 481397 h 1637221"/>
              <a:gd name="connsiteX4465" fmla="*/ 1098950 w 2136330"/>
              <a:gd name="connsiteY4465" fmla="*/ 477407 h 1637221"/>
              <a:gd name="connsiteX4466" fmla="*/ 1233815 w 2136330"/>
              <a:gd name="connsiteY4466" fmla="*/ 476824 h 1637221"/>
              <a:gd name="connsiteX4467" fmla="*/ 1226595 w 2136330"/>
              <a:gd name="connsiteY4467" fmla="*/ 485143 h 1637221"/>
              <a:gd name="connsiteX4468" fmla="*/ 1237845 w 2136330"/>
              <a:gd name="connsiteY4468" fmla="*/ 494906 h 1637221"/>
              <a:gd name="connsiteX4469" fmla="*/ 1245065 w 2136330"/>
              <a:gd name="connsiteY4469" fmla="*/ 486587 h 1637221"/>
              <a:gd name="connsiteX4470" fmla="*/ 1080480 w 2136330"/>
              <a:gd name="connsiteY4470" fmla="*/ 475963 h 1637221"/>
              <a:gd name="connsiteX4471" fmla="*/ 1080480 w 2136330"/>
              <a:gd name="connsiteY4471" fmla="*/ 475963 h 1637221"/>
              <a:gd name="connsiteX4472" fmla="*/ 503728 w 2136330"/>
              <a:gd name="connsiteY4472" fmla="*/ 475103 h 1637221"/>
              <a:gd name="connsiteX4473" fmla="*/ 496275 w 2136330"/>
              <a:gd name="connsiteY4473" fmla="*/ 483691 h 1637221"/>
              <a:gd name="connsiteX4474" fmla="*/ 927145 w 2136330"/>
              <a:gd name="connsiteY4474" fmla="*/ 475103 h 1637221"/>
              <a:gd name="connsiteX4475" fmla="*/ 932770 w 2136330"/>
              <a:gd name="connsiteY4475" fmla="*/ 479984 h 1637221"/>
              <a:gd name="connsiteX4476" fmla="*/ 938395 w 2136330"/>
              <a:gd name="connsiteY4476" fmla="*/ 484866 h 1637221"/>
              <a:gd name="connsiteX4477" fmla="*/ 929958 w 2136330"/>
              <a:gd name="connsiteY4477" fmla="*/ 477543 h 1637221"/>
              <a:gd name="connsiteX4478" fmla="*/ 620242 w 2136330"/>
              <a:gd name="connsiteY4478" fmla="*/ 473650 h 1637221"/>
              <a:gd name="connsiteX4479" fmla="*/ 630086 w 2136330"/>
              <a:gd name="connsiteY4479" fmla="*/ 482193 h 1637221"/>
              <a:gd name="connsiteX4480" fmla="*/ 627274 w 2136330"/>
              <a:gd name="connsiteY4480" fmla="*/ 479752 h 1637221"/>
              <a:gd name="connsiteX4481" fmla="*/ 631492 w 2136330"/>
              <a:gd name="connsiteY4481" fmla="*/ 483413 h 1637221"/>
              <a:gd name="connsiteX4482" fmla="*/ 1449542 w 2136330"/>
              <a:gd name="connsiteY4482" fmla="*/ 472548 h 1637221"/>
              <a:gd name="connsiteX4483" fmla="*/ 1442089 w 2136330"/>
              <a:gd name="connsiteY4483" fmla="*/ 481136 h 1637221"/>
              <a:gd name="connsiteX4484" fmla="*/ 1452987 w 2136330"/>
              <a:gd name="connsiteY4484" fmla="*/ 490594 h 1637221"/>
              <a:gd name="connsiteX4485" fmla="*/ 1460440 w 2136330"/>
              <a:gd name="connsiteY4485" fmla="*/ 482006 h 1637221"/>
              <a:gd name="connsiteX4486" fmla="*/ 1452987 w 2136330"/>
              <a:gd name="connsiteY4486" fmla="*/ 490594 h 1637221"/>
              <a:gd name="connsiteX4487" fmla="*/ 1442089 w 2136330"/>
              <a:gd name="connsiteY4487" fmla="*/ 481136 h 1637221"/>
              <a:gd name="connsiteX4488" fmla="*/ 2008175 w 2136330"/>
              <a:gd name="connsiteY4488" fmla="*/ 472270 h 1637221"/>
              <a:gd name="connsiteX4489" fmla="*/ 2019425 w 2136330"/>
              <a:gd name="connsiteY4489" fmla="*/ 482033 h 1637221"/>
              <a:gd name="connsiteX4490" fmla="*/ 2058517 w 2136330"/>
              <a:gd name="connsiteY4490" fmla="*/ 471732 h 1637221"/>
              <a:gd name="connsiteX4491" fmla="*/ 2063114 w 2136330"/>
              <a:gd name="connsiteY4491" fmla="*/ 475722 h 1637221"/>
              <a:gd name="connsiteX4492" fmla="*/ 2058517 w 2136330"/>
              <a:gd name="connsiteY4492" fmla="*/ 471732 h 1637221"/>
              <a:gd name="connsiteX4493" fmla="*/ 1007423 w 2136330"/>
              <a:gd name="connsiteY4493" fmla="*/ 471373 h 1637221"/>
              <a:gd name="connsiteX4494" fmla="*/ 1018672 w 2136330"/>
              <a:gd name="connsiteY4494" fmla="*/ 481136 h 1637221"/>
              <a:gd name="connsiteX4495" fmla="*/ 1011452 w 2136330"/>
              <a:gd name="connsiteY4495" fmla="*/ 489456 h 1637221"/>
              <a:gd name="connsiteX4496" fmla="*/ 1018672 w 2136330"/>
              <a:gd name="connsiteY4496" fmla="*/ 481136 h 1637221"/>
              <a:gd name="connsiteX4497" fmla="*/ 1007423 w 2136330"/>
              <a:gd name="connsiteY4497" fmla="*/ 471373 h 1637221"/>
              <a:gd name="connsiteX4498" fmla="*/ 1184432 w 2136330"/>
              <a:gd name="connsiteY4498" fmla="*/ 470431 h 1637221"/>
              <a:gd name="connsiteX4499" fmla="*/ 1197578 w 2136330"/>
              <a:gd name="connsiteY4499" fmla="*/ 474547 h 1637221"/>
              <a:gd name="connsiteX4500" fmla="*/ 1179460 w 2136330"/>
              <a:gd name="connsiteY4500" fmla="*/ 473409 h 1637221"/>
              <a:gd name="connsiteX4501" fmla="*/ 1184432 w 2136330"/>
              <a:gd name="connsiteY4501" fmla="*/ 470431 h 1637221"/>
              <a:gd name="connsiteX4502" fmla="*/ 497105 w 2136330"/>
              <a:gd name="connsiteY4502" fmla="*/ 469355 h 1637221"/>
              <a:gd name="connsiteX4503" fmla="*/ 497374 w 2136330"/>
              <a:gd name="connsiteY4503" fmla="*/ 469589 h 1637221"/>
              <a:gd name="connsiteX4504" fmla="*/ 502366 w 2136330"/>
              <a:gd name="connsiteY4504" fmla="*/ 473921 h 1637221"/>
              <a:gd name="connsiteX4505" fmla="*/ 503728 w 2136330"/>
              <a:gd name="connsiteY4505" fmla="*/ 475103 h 1637221"/>
              <a:gd name="connsiteX4506" fmla="*/ 971186 w 2136330"/>
              <a:gd name="connsiteY4506" fmla="*/ 469097 h 1637221"/>
              <a:gd name="connsiteX4507" fmla="*/ 963733 w 2136330"/>
              <a:gd name="connsiteY4507" fmla="*/ 477685 h 1637221"/>
              <a:gd name="connsiteX4508" fmla="*/ 547185 w 2136330"/>
              <a:gd name="connsiteY4508" fmla="*/ 469060 h 1637221"/>
              <a:gd name="connsiteX4509" fmla="*/ 558435 w 2136330"/>
              <a:gd name="connsiteY4509" fmla="*/ 478823 h 1637221"/>
              <a:gd name="connsiteX4510" fmla="*/ 817618 w 2136330"/>
              <a:gd name="connsiteY4510" fmla="*/ 468505 h 1637221"/>
              <a:gd name="connsiteX4511" fmla="*/ 828516 w 2136330"/>
              <a:gd name="connsiteY4511" fmla="*/ 477963 h 1637221"/>
              <a:gd name="connsiteX4512" fmla="*/ 810398 w 2136330"/>
              <a:gd name="connsiteY4512" fmla="*/ 476824 h 1637221"/>
              <a:gd name="connsiteX4513" fmla="*/ 803178 w 2136330"/>
              <a:gd name="connsiteY4513" fmla="*/ 485144 h 1637221"/>
              <a:gd name="connsiteX4514" fmla="*/ 795958 w 2136330"/>
              <a:gd name="connsiteY4514" fmla="*/ 493463 h 1637221"/>
              <a:gd name="connsiteX4515" fmla="*/ 806856 w 2136330"/>
              <a:gd name="connsiteY4515" fmla="*/ 502921 h 1637221"/>
              <a:gd name="connsiteX4516" fmla="*/ 799404 w 2136330"/>
              <a:gd name="connsiteY4516" fmla="*/ 511509 h 1637221"/>
              <a:gd name="connsiteX4517" fmla="*/ 817755 w 2136330"/>
              <a:gd name="connsiteY4517" fmla="*/ 512379 h 1637221"/>
              <a:gd name="connsiteX4518" fmla="*/ 806856 w 2136330"/>
              <a:gd name="connsiteY4518" fmla="*/ 502921 h 1637221"/>
              <a:gd name="connsiteX4519" fmla="*/ 795958 w 2136330"/>
              <a:gd name="connsiteY4519" fmla="*/ 493463 h 1637221"/>
              <a:gd name="connsiteX4520" fmla="*/ 814076 w 2136330"/>
              <a:gd name="connsiteY4520" fmla="*/ 494602 h 1637221"/>
              <a:gd name="connsiteX4521" fmla="*/ 824975 w 2136330"/>
              <a:gd name="connsiteY4521" fmla="*/ 504059 h 1637221"/>
              <a:gd name="connsiteX4522" fmla="*/ 814076 w 2136330"/>
              <a:gd name="connsiteY4522" fmla="*/ 494602 h 1637221"/>
              <a:gd name="connsiteX4523" fmla="*/ 803178 w 2136330"/>
              <a:gd name="connsiteY4523" fmla="*/ 485144 h 1637221"/>
              <a:gd name="connsiteX4524" fmla="*/ 810398 w 2136330"/>
              <a:gd name="connsiteY4524" fmla="*/ 476824 h 1637221"/>
              <a:gd name="connsiteX4525" fmla="*/ 821296 w 2136330"/>
              <a:gd name="connsiteY4525" fmla="*/ 486282 h 1637221"/>
              <a:gd name="connsiteX4526" fmla="*/ 839415 w 2136330"/>
              <a:gd name="connsiteY4526" fmla="*/ 487420 h 1637221"/>
              <a:gd name="connsiteX4527" fmla="*/ 850665 w 2136330"/>
              <a:gd name="connsiteY4527" fmla="*/ 497183 h 1637221"/>
              <a:gd name="connsiteX4528" fmla="*/ 858117 w 2136330"/>
              <a:gd name="connsiteY4528" fmla="*/ 488595 h 1637221"/>
              <a:gd name="connsiteX4529" fmla="*/ 852493 w 2136330"/>
              <a:gd name="connsiteY4529" fmla="*/ 483714 h 1637221"/>
              <a:gd name="connsiteX4530" fmla="*/ 848274 w 2136330"/>
              <a:gd name="connsiteY4530" fmla="*/ 480053 h 1637221"/>
              <a:gd name="connsiteX4531" fmla="*/ 846868 w 2136330"/>
              <a:gd name="connsiteY4531" fmla="*/ 478832 h 1637221"/>
              <a:gd name="connsiteX4532" fmla="*/ 839415 w 2136330"/>
              <a:gd name="connsiteY4532" fmla="*/ 487420 h 1637221"/>
              <a:gd name="connsiteX4533" fmla="*/ 828516 w 2136330"/>
              <a:gd name="connsiteY4533" fmla="*/ 477963 h 1637221"/>
              <a:gd name="connsiteX4534" fmla="*/ 817618 w 2136330"/>
              <a:gd name="connsiteY4534" fmla="*/ 468505 h 1637221"/>
              <a:gd name="connsiteX4535" fmla="*/ 952835 w 2136330"/>
              <a:gd name="connsiteY4535" fmla="*/ 468227 h 1637221"/>
              <a:gd name="connsiteX4536" fmla="*/ 945615 w 2136330"/>
              <a:gd name="connsiteY4536" fmla="*/ 476546 h 1637221"/>
              <a:gd name="connsiteX4537" fmla="*/ 952835 w 2136330"/>
              <a:gd name="connsiteY4537" fmla="*/ 468227 h 1637221"/>
              <a:gd name="connsiteX4538" fmla="*/ 934365 w 2136330"/>
              <a:gd name="connsiteY4538" fmla="*/ 466783 h 1637221"/>
              <a:gd name="connsiteX4539" fmla="*/ 945615 w 2136330"/>
              <a:gd name="connsiteY4539" fmla="*/ 476546 h 1637221"/>
              <a:gd name="connsiteX4540" fmla="*/ 956513 w 2136330"/>
              <a:gd name="connsiteY4540" fmla="*/ 486004 h 1637221"/>
              <a:gd name="connsiteX4541" fmla="*/ 938395 w 2136330"/>
              <a:gd name="connsiteY4541" fmla="*/ 484866 h 1637221"/>
              <a:gd name="connsiteX4542" fmla="*/ 936989 w 2136330"/>
              <a:gd name="connsiteY4542" fmla="*/ 483645 h 1637221"/>
              <a:gd name="connsiteX4543" fmla="*/ 932770 w 2136330"/>
              <a:gd name="connsiteY4543" fmla="*/ 479984 h 1637221"/>
              <a:gd name="connsiteX4544" fmla="*/ 928551 w 2136330"/>
              <a:gd name="connsiteY4544" fmla="*/ 476323 h 1637221"/>
              <a:gd name="connsiteX4545" fmla="*/ 927145 w 2136330"/>
              <a:gd name="connsiteY4545" fmla="*/ 475103 h 1637221"/>
              <a:gd name="connsiteX4546" fmla="*/ 919925 w 2136330"/>
              <a:gd name="connsiteY4546" fmla="*/ 483423 h 1637221"/>
              <a:gd name="connsiteX4547" fmla="*/ 931175 w 2136330"/>
              <a:gd name="connsiteY4547" fmla="*/ 493185 h 1637221"/>
              <a:gd name="connsiteX4548" fmla="*/ 931175 w 2136330"/>
              <a:gd name="connsiteY4548" fmla="*/ 493185 h 1637221"/>
              <a:gd name="connsiteX4549" fmla="*/ 938395 w 2136330"/>
              <a:gd name="connsiteY4549" fmla="*/ 484866 h 1637221"/>
              <a:gd name="connsiteX4550" fmla="*/ 944729 w 2136330"/>
              <a:gd name="connsiteY4550" fmla="*/ 490363 h 1637221"/>
              <a:gd name="connsiteX4551" fmla="*/ 949293 w 2136330"/>
              <a:gd name="connsiteY4551" fmla="*/ 494324 h 1637221"/>
              <a:gd name="connsiteX4552" fmla="*/ 960191 w 2136330"/>
              <a:gd name="connsiteY4552" fmla="*/ 503782 h 1637221"/>
              <a:gd name="connsiteX4553" fmla="*/ 949293 w 2136330"/>
              <a:gd name="connsiteY4553" fmla="*/ 494324 h 1637221"/>
              <a:gd name="connsiteX4554" fmla="*/ 956513 w 2136330"/>
              <a:gd name="connsiteY4554" fmla="*/ 486004 h 1637221"/>
              <a:gd name="connsiteX4555" fmla="*/ 967411 w 2136330"/>
              <a:gd name="connsiteY4555" fmla="*/ 495462 h 1637221"/>
              <a:gd name="connsiteX4556" fmla="*/ 956513 w 2136330"/>
              <a:gd name="connsiteY4556" fmla="*/ 486004 h 1637221"/>
              <a:gd name="connsiteX4557" fmla="*/ 963733 w 2136330"/>
              <a:gd name="connsiteY4557" fmla="*/ 477685 h 1637221"/>
              <a:gd name="connsiteX4558" fmla="*/ 974631 w 2136330"/>
              <a:gd name="connsiteY4558" fmla="*/ 487143 h 1637221"/>
              <a:gd name="connsiteX4559" fmla="*/ 963733 w 2136330"/>
              <a:gd name="connsiteY4559" fmla="*/ 477685 h 1637221"/>
              <a:gd name="connsiteX4560" fmla="*/ 982084 w 2136330"/>
              <a:gd name="connsiteY4560" fmla="*/ 478555 h 1637221"/>
              <a:gd name="connsiteX4561" fmla="*/ 971186 w 2136330"/>
              <a:gd name="connsiteY4561" fmla="*/ 469097 h 1637221"/>
              <a:gd name="connsiteX4562" fmla="*/ 952835 w 2136330"/>
              <a:gd name="connsiteY4562" fmla="*/ 468227 h 1637221"/>
              <a:gd name="connsiteX4563" fmla="*/ 934365 w 2136330"/>
              <a:gd name="connsiteY4563" fmla="*/ 466783 h 1637221"/>
              <a:gd name="connsiteX4564" fmla="*/ 696328 w 2136330"/>
              <a:gd name="connsiteY4564" fmla="*/ 465813 h 1637221"/>
              <a:gd name="connsiteX4565" fmla="*/ 700753 w 2136330"/>
              <a:gd name="connsiteY4565" fmla="*/ 469652 h 1637221"/>
              <a:gd name="connsiteX4566" fmla="*/ 696666 w 2136330"/>
              <a:gd name="connsiteY4566" fmla="*/ 466106 h 1637221"/>
              <a:gd name="connsiteX4567" fmla="*/ 696155 w 2136330"/>
              <a:gd name="connsiteY4567" fmla="*/ 465662 h 1637221"/>
              <a:gd name="connsiteX4568" fmla="*/ 700753 w 2136330"/>
              <a:gd name="connsiteY4568" fmla="*/ 469652 h 1637221"/>
              <a:gd name="connsiteX4569" fmla="*/ 696233 w 2136330"/>
              <a:gd name="connsiteY4569" fmla="*/ 465730 h 1637221"/>
              <a:gd name="connsiteX4570" fmla="*/ 492830 w 2136330"/>
              <a:gd name="connsiteY4570" fmla="*/ 465645 h 1637221"/>
              <a:gd name="connsiteX4571" fmla="*/ 497105 w 2136330"/>
              <a:gd name="connsiteY4571" fmla="*/ 469355 h 1637221"/>
              <a:gd name="connsiteX4572" fmla="*/ 496917 w 2136330"/>
              <a:gd name="connsiteY4572" fmla="*/ 469192 h 1637221"/>
              <a:gd name="connsiteX4573" fmla="*/ 492830 w 2136330"/>
              <a:gd name="connsiteY4573" fmla="*/ 465645 h 1637221"/>
              <a:gd name="connsiteX4574" fmla="*/ 492830 w 2136330"/>
              <a:gd name="connsiteY4574" fmla="*/ 465645 h 1637221"/>
              <a:gd name="connsiteX4575" fmla="*/ 497428 w 2136330"/>
              <a:gd name="connsiteY4575" fmla="*/ 469635 h 1637221"/>
              <a:gd name="connsiteX4576" fmla="*/ 497374 w 2136330"/>
              <a:gd name="connsiteY4576" fmla="*/ 469589 h 1637221"/>
              <a:gd name="connsiteX4577" fmla="*/ 1051463 w 2136330"/>
              <a:gd name="connsiteY4577" fmla="*/ 465367 h 1637221"/>
              <a:gd name="connsiteX4578" fmla="*/ 1062362 w 2136330"/>
              <a:gd name="connsiteY4578" fmla="*/ 474825 h 1637221"/>
              <a:gd name="connsiteX4579" fmla="*/ 1051463 w 2136330"/>
              <a:gd name="connsiteY4579" fmla="*/ 465367 h 1637221"/>
              <a:gd name="connsiteX4580" fmla="*/ 627695 w 2136330"/>
              <a:gd name="connsiteY4580" fmla="*/ 465062 h 1637221"/>
              <a:gd name="connsiteX4581" fmla="*/ 638945 w 2136330"/>
              <a:gd name="connsiteY4581" fmla="*/ 474825 h 1637221"/>
              <a:gd name="connsiteX4582" fmla="*/ 627695 w 2136330"/>
              <a:gd name="connsiteY4582" fmla="*/ 465062 h 1637221"/>
              <a:gd name="connsiteX4583" fmla="*/ 609344 w 2136330"/>
              <a:gd name="connsiteY4583" fmla="*/ 464192 h 1637221"/>
              <a:gd name="connsiteX4584" fmla="*/ 613942 w 2136330"/>
              <a:gd name="connsiteY4584" fmla="*/ 468182 h 1637221"/>
              <a:gd name="connsiteX4585" fmla="*/ 613619 w 2136330"/>
              <a:gd name="connsiteY4585" fmla="*/ 467902 h 1637221"/>
              <a:gd name="connsiteX4586" fmla="*/ 1168210 w 2136330"/>
              <a:gd name="connsiteY4586" fmla="*/ 463646 h 1637221"/>
              <a:gd name="connsiteX4587" fmla="*/ 1179460 w 2136330"/>
              <a:gd name="connsiteY4587" fmla="*/ 473409 h 1637221"/>
              <a:gd name="connsiteX4588" fmla="*/ 1172007 w 2136330"/>
              <a:gd name="connsiteY4588" fmla="*/ 481997 h 1637221"/>
              <a:gd name="connsiteX4589" fmla="*/ 1182905 w 2136330"/>
              <a:gd name="connsiteY4589" fmla="*/ 491455 h 1637221"/>
              <a:gd name="connsiteX4590" fmla="*/ 1193804 w 2136330"/>
              <a:gd name="connsiteY4590" fmla="*/ 500913 h 1637221"/>
              <a:gd name="connsiteX4591" fmla="*/ 1175685 w 2136330"/>
              <a:gd name="connsiteY4591" fmla="*/ 499774 h 1637221"/>
              <a:gd name="connsiteX4592" fmla="*/ 1186584 w 2136330"/>
              <a:gd name="connsiteY4592" fmla="*/ 509232 h 1637221"/>
              <a:gd name="connsiteX4593" fmla="*/ 1179364 w 2136330"/>
              <a:gd name="connsiteY4593" fmla="*/ 517552 h 1637221"/>
              <a:gd name="connsiteX4594" fmla="*/ 1197482 w 2136330"/>
              <a:gd name="connsiteY4594" fmla="*/ 518690 h 1637221"/>
              <a:gd name="connsiteX4595" fmla="*/ 1190262 w 2136330"/>
              <a:gd name="connsiteY4595" fmla="*/ 527010 h 1637221"/>
              <a:gd name="connsiteX4596" fmla="*/ 1208732 w 2136330"/>
              <a:gd name="connsiteY4596" fmla="*/ 528453 h 1637221"/>
              <a:gd name="connsiteX4597" fmla="*/ 1197482 w 2136330"/>
              <a:gd name="connsiteY4597" fmla="*/ 518690 h 1637221"/>
              <a:gd name="connsiteX4598" fmla="*/ 1186584 w 2136330"/>
              <a:gd name="connsiteY4598" fmla="*/ 509232 h 1637221"/>
              <a:gd name="connsiteX4599" fmla="*/ 1193804 w 2136330"/>
              <a:gd name="connsiteY4599" fmla="*/ 500913 h 1637221"/>
              <a:gd name="connsiteX4600" fmla="*/ 1182905 w 2136330"/>
              <a:gd name="connsiteY4600" fmla="*/ 491455 h 1637221"/>
              <a:gd name="connsiteX4601" fmla="*/ 1190358 w 2136330"/>
              <a:gd name="connsiteY4601" fmla="*/ 482867 h 1637221"/>
              <a:gd name="connsiteX4602" fmla="*/ 1197578 w 2136330"/>
              <a:gd name="connsiteY4602" fmla="*/ 474547 h 1637221"/>
              <a:gd name="connsiteX4603" fmla="*/ 1186680 w 2136330"/>
              <a:gd name="connsiteY4603" fmla="*/ 465089 h 1637221"/>
              <a:gd name="connsiteX4604" fmla="*/ 1179460 w 2136330"/>
              <a:gd name="connsiteY4604" fmla="*/ 473409 h 1637221"/>
              <a:gd name="connsiteX4605" fmla="*/ 1175241 w 2136330"/>
              <a:gd name="connsiteY4605" fmla="*/ 469748 h 1637221"/>
              <a:gd name="connsiteX4606" fmla="*/ 1178054 w 2136330"/>
              <a:gd name="connsiteY4606" fmla="*/ 472188 h 1637221"/>
              <a:gd name="connsiteX4607" fmla="*/ 1168210 w 2136330"/>
              <a:gd name="connsiteY4607" fmla="*/ 463646 h 1637221"/>
              <a:gd name="connsiteX4608" fmla="*/ 1997277 w 2136330"/>
              <a:gd name="connsiteY4608" fmla="*/ 462812 h 1637221"/>
              <a:gd name="connsiteX4609" fmla="*/ 1998639 w 2136330"/>
              <a:gd name="connsiteY4609" fmla="*/ 463994 h 1637221"/>
              <a:gd name="connsiteX4610" fmla="*/ 2001279 w 2136330"/>
              <a:gd name="connsiteY4610" fmla="*/ 466286 h 1637221"/>
              <a:gd name="connsiteX4611" fmla="*/ 2001364 w 2136330"/>
              <a:gd name="connsiteY4611" fmla="*/ 466359 h 1637221"/>
              <a:gd name="connsiteX4612" fmla="*/ 2001378 w 2136330"/>
              <a:gd name="connsiteY4612" fmla="*/ 466372 h 1637221"/>
              <a:gd name="connsiteX4613" fmla="*/ 2008175 w 2136330"/>
              <a:gd name="connsiteY4613" fmla="*/ 472270 h 1637221"/>
              <a:gd name="connsiteX4614" fmla="*/ 2000955 w 2136330"/>
              <a:gd name="connsiteY4614" fmla="*/ 480590 h 1637221"/>
              <a:gd name="connsiteX4615" fmla="*/ 1990057 w 2136330"/>
              <a:gd name="connsiteY4615" fmla="*/ 471132 h 1637221"/>
              <a:gd name="connsiteX4616" fmla="*/ 1997277 w 2136330"/>
              <a:gd name="connsiteY4616" fmla="*/ 462812 h 1637221"/>
              <a:gd name="connsiteX4617" fmla="*/ 1997277 w 2136330"/>
              <a:gd name="connsiteY4617" fmla="*/ 462812 h 1637221"/>
              <a:gd name="connsiteX4618" fmla="*/ 2001875 w 2136330"/>
              <a:gd name="connsiteY4618" fmla="*/ 466802 h 1637221"/>
              <a:gd name="connsiteX4619" fmla="*/ 2001378 w 2136330"/>
              <a:gd name="connsiteY4619" fmla="*/ 466372 h 1637221"/>
              <a:gd name="connsiteX4620" fmla="*/ 2001279 w 2136330"/>
              <a:gd name="connsiteY4620" fmla="*/ 466286 h 1637221"/>
              <a:gd name="connsiteX4621" fmla="*/ 506351 w 2136330"/>
              <a:gd name="connsiteY4621" fmla="*/ 462794 h 1637221"/>
              <a:gd name="connsiteX4622" fmla="*/ 506419 w 2136330"/>
              <a:gd name="connsiteY4622" fmla="*/ 462853 h 1637221"/>
              <a:gd name="connsiteX4623" fmla="*/ 510948 w 2136330"/>
              <a:gd name="connsiteY4623" fmla="*/ 466784 h 1637221"/>
              <a:gd name="connsiteX4624" fmla="*/ 506351 w 2136330"/>
              <a:gd name="connsiteY4624" fmla="*/ 462794 h 1637221"/>
              <a:gd name="connsiteX4625" fmla="*/ 2047618 w 2136330"/>
              <a:gd name="connsiteY4625" fmla="*/ 462274 h 1637221"/>
              <a:gd name="connsiteX4626" fmla="*/ 2047937 w 2136330"/>
              <a:gd name="connsiteY4626" fmla="*/ 462550 h 1637221"/>
              <a:gd name="connsiteX4627" fmla="*/ 2052216 w 2136330"/>
              <a:gd name="connsiteY4627" fmla="*/ 466264 h 1637221"/>
              <a:gd name="connsiteX4628" fmla="*/ 2047618 w 2136330"/>
              <a:gd name="connsiteY4628" fmla="*/ 462274 h 1637221"/>
              <a:gd name="connsiteX4629" fmla="*/ 1979159 w 2136330"/>
              <a:gd name="connsiteY4629" fmla="*/ 461674 h 1637221"/>
              <a:gd name="connsiteX4630" fmla="*/ 1983756 w 2136330"/>
              <a:gd name="connsiteY4630" fmla="*/ 465664 h 1637221"/>
              <a:gd name="connsiteX4631" fmla="*/ 1983434 w 2136330"/>
              <a:gd name="connsiteY4631" fmla="*/ 465384 h 1637221"/>
              <a:gd name="connsiteX4632" fmla="*/ 2029119 w 2136330"/>
              <a:gd name="connsiteY4632" fmla="*/ 461275 h 1637221"/>
              <a:gd name="connsiteX4633" fmla="*/ 2033865 w 2136330"/>
              <a:gd name="connsiteY4633" fmla="*/ 465394 h 1637221"/>
              <a:gd name="connsiteX4634" fmla="*/ 2029119 w 2136330"/>
              <a:gd name="connsiteY4634" fmla="*/ 461275 h 1637221"/>
              <a:gd name="connsiteX4635" fmla="*/ 554638 w 2136330"/>
              <a:gd name="connsiteY4635" fmla="*/ 460472 h 1637221"/>
              <a:gd name="connsiteX4636" fmla="*/ 559037 w 2136330"/>
              <a:gd name="connsiteY4636" fmla="*/ 464290 h 1637221"/>
              <a:gd name="connsiteX4637" fmla="*/ 559384 w 2136330"/>
              <a:gd name="connsiteY4637" fmla="*/ 464591 h 1637221"/>
              <a:gd name="connsiteX4638" fmla="*/ 554638 w 2136330"/>
              <a:gd name="connsiteY4638" fmla="*/ 460472 h 1637221"/>
              <a:gd name="connsiteX4639" fmla="*/ 689855 w 2136330"/>
              <a:gd name="connsiteY4639" fmla="*/ 460195 h 1637221"/>
              <a:gd name="connsiteX4640" fmla="*/ 696233 w 2136330"/>
              <a:gd name="connsiteY4640" fmla="*/ 465730 h 1637221"/>
              <a:gd name="connsiteX4641" fmla="*/ 696328 w 2136330"/>
              <a:gd name="connsiteY4641" fmla="*/ 465813 h 1637221"/>
              <a:gd name="connsiteX4642" fmla="*/ 691217 w 2136330"/>
              <a:gd name="connsiteY4642" fmla="*/ 461377 h 1637221"/>
              <a:gd name="connsiteX4643" fmla="*/ 689855 w 2136330"/>
              <a:gd name="connsiteY4643" fmla="*/ 460195 h 1637221"/>
              <a:gd name="connsiteX4644" fmla="*/ 586628 w 2136330"/>
              <a:gd name="connsiteY4644" fmla="*/ 459064 h 1637221"/>
              <a:gd name="connsiteX4645" fmla="*/ 591226 w 2136330"/>
              <a:gd name="connsiteY4645" fmla="*/ 463054 h 1637221"/>
              <a:gd name="connsiteX4646" fmla="*/ 586628 w 2136330"/>
              <a:gd name="connsiteY4646" fmla="*/ 459064 h 1637221"/>
              <a:gd name="connsiteX4647" fmla="*/ 1058683 w 2136330"/>
              <a:gd name="connsiteY4647" fmla="*/ 457048 h 1637221"/>
              <a:gd name="connsiteX4648" fmla="*/ 1069582 w 2136330"/>
              <a:gd name="connsiteY4648" fmla="*/ 466506 h 1637221"/>
              <a:gd name="connsiteX4649" fmla="*/ 1058683 w 2136330"/>
              <a:gd name="connsiteY4649" fmla="*/ 457048 h 1637221"/>
              <a:gd name="connsiteX4650" fmla="*/ 2041318 w 2136330"/>
              <a:gd name="connsiteY4650" fmla="*/ 456806 h 1637221"/>
              <a:gd name="connsiteX4651" fmla="*/ 2059436 w 2136330"/>
              <a:gd name="connsiteY4651" fmla="*/ 457944 h 1637221"/>
              <a:gd name="connsiteX4652" fmla="*/ 2052216 w 2136330"/>
              <a:gd name="connsiteY4652" fmla="*/ 466264 h 1637221"/>
              <a:gd name="connsiteX4653" fmla="*/ 2048129 w 2136330"/>
              <a:gd name="connsiteY4653" fmla="*/ 462717 h 1637221"/>
              <a:gd name="connsiteX4654" fmla="*/ 2047937 w 2136330"/>
              <a:gd name="connsiteY4654" fmla="*/ 462550 h 1637221"/>
              <a:gd name="connsiteX4655" fmla="*/ 2022615 w 2136330"/>
              <a:gd name="connsiteY4655" fmla="*/ 455631 h 1637221"/>
              <a:gd name="connsiteX4656" fmla="*/ 2033865 w 2136330"/>
              <a:gd name="connsiteY4656" fmla="*/ 465394 h 1637221"/>
              <a:gd name="connsiteX4657" fmla="*/ 2022615 w 2136330"/>
              <a:gd name="connsiteY4657" fmla="*/ 455631 h 1637221"/>
              <a:gd name="connsiteX4658" fmla="*/ 616797 w 2136330"/>
              <a:gd name="connsiteY4658" fmla="*/ 455605 h 1637221"/>
              <a:gd name="connsiteX4659" fmla="*/ 627695 w 2136330"/>
              <a:gd name="connsiteY4659" fmla="*/ 465062 h 1637221"/>
              <a:gd name="connsiteX4660" fmla="*/ 616797 w 2136330"/>
              <a:gd name="connsiteY4660" fmla="*/ 455605 h 1637221"/>
              <a:gd name="connsiteX4661" fmla="*/ 1869280 w 2136330"/>
              <a:gd name="connsiteY4661" fmla="*/ 454770 h 1637221"/>
              <a:gd name="connsiteX4662" fmla="*/ 1862060 w 2136330"/>
              <a:gd name="connsiteY4662" fmla="*/ 463090 h 1637221"/>
              <a:gd name="connsiteX4663" fmla="*/ 1869280 w 2136330"/>
              <a:gd name="connsiteY4663" fmla="*/ 454770 h 1637221"/>
              <a:gd name="connsiteX4664" fmla="*/ 697075 w 2136330"/>
              <a:gd name="connsiteY4664" fmla="*/ 451875 h 1637221"/>
              <a:gd name="connsiteX4665" fmla="*/ 707973 w 2136330"/>
              <a:gd name="connsiteY4665" fmla="*/ 461333 h 1637221"/>
              <a:gd name="connsiteX4666" fmla="*/ 700753 w 2136330"/>
              <a:gd name="connsiteY4666" fmla="*/ 469652 h 1637221"/>
              <a:gd name="connsiteX4667" fmla="*/ 689855 w 2136330"/>
              <a:gd name="connsiteY4667" fmla="*/ 460195 h 1637221"/>
              <a:gd name="connsiteX4668" fmla="*/ 1949558 w 2136330"/>
              <a:gd name="connsiteY4668" fmla="*/ 451041 h 1637221"/>
              <a:gd name="connsiteX4669" fmla="*/ 1960808 w 2136330"/>
              <a:gd name="connsiteY4669" fmla="*/ 460804 h 1637221"/>
              <a:gd name="connsiteX4670" fmla="*/ 1953588 w 2136330"/>
              <a:gd name="connsiteY4670" fmla="*/ 469123 h 1637221"/>
              <a:gd name="connsiteX4671" fmla="*/ 1942338 w 2136330"/>
              <a:gd name="connsiteY4671" fmla="*/ 459360 h 1637221"/>
              <a:gd name="connsiteX4672" fmla="*/ 1949558 w 2136330"/>
              <a:gd name="connsiteY4672" fmla="*/ 451041 h 1637221"/>
              <a:gd name="connsiteX4673" fmla="*/ 1949558 w 2136330"/>
              <a:gd name="connsiteY4673" fmla="*/ 451041 h 1637221"/>
              <a:gd name="connsiteX4674" fmla="*/ 1968260 w 2136330"/>
              <a:gd name="connsiteY4674" fmla="*/ 452216 h 1637221"/>
              <a:gd name="connsiteX4675" fmla="*/ 1979159 w 2136330"/>
              <a:gd name="connsiteY4675" fmla="*/ 461674 h 1637221"/>
              <a:gd name="connsiteX4676" fmla="*/ 1983245 w 2136330"/>
              <a:gd name="connsiteY4676" fmla="*/ 465221 h 1637221"/>
              <a:gd name="connsiteX4677" fmla="*/ 1983434 w 2136330"/>
              <a:gd name="connsiteY4677" fmla="*/ 465384 h 1637221"/>
              <a:gd name="connsiteX4678" fmla="*/ 1990057 w 2136330"/>
              <a:gd name="connsiteY4678" fmla="*/ 471132 h 1637221"/>
              <a:gd name="connsiteX4679" fmla="*/ 2000955 w 2136330"/>
              <a:gd name="connsiteY4679" fmla="*/ 480590 h 1637221"/>
              <a:gd name="connsiteX4680" fmla="*/ 1982604 w 2136330"/>
              <a:gd name="connsiteY4680" fmla="*/ 479720 h 1637221"/>
              <a:gd name="connsiteX4681" fmla="*/ 1971706 w 2136330"/>
              <a:gd name="connsiteY4681" fmla="*/ 470262 h 1637221"/>
              <a:gd name="connsiteX4682" fmla="*/ 1960808 w 2136330"/>
              <a:gd name="connsiteY4682" fmla="*/ 460804 h 1637221"/>
              <a:gd name="connsiteX4683" fmla="*/ 1949558 w 2136330"/>
              <a:gd name="connsiteY4683" fmla="*/ 451041 h 1637221"/>
              <a:gd name="connsiteX4684" fmla="*/ 593848 w 2136330"/>
              <a:gd name="connsiteY4684" fmla="*/ 450745 h 1637221"/>
              <a:gd name="connsiteX4685" fmla="*/ 598446 w 2136330"/>
              <a:gd name="connsiteY4685" fmla="*/ 454735 h 1637221"/>
              <a:gd name="connsiteX4686" fmla="*/ 593848 w 2136330"/>
              <a:gd name="connsiteY4686" fmla="*/ 450745 h 1637221"/>
              <a:gd name="connsiteX4687" fmla="*/ 1047785 w 2136330"/>
              <a:gd name="connsiteY4687" fmla="*/ 447590 h 1637221"/>
              <a:gd name="connsiteX4688" fmla="*/ 1058683 w 2136330"/>
              <a:gd name="connsiteY4688" fmla="*/ 457048 h 1637221"/>
              <a:gd name="connsiteX4689" fmla="*/ 1047785 w 2136330"/>
              <a:gd name="connsiteY4689" fmla="*/ 447590 h 1637221"/>
              <a:gd name="connsiteX4690" fmla="*/ 1876500 w 2136330"/>
              <a:gd name="connsiteY4690" fmla="*/ 446451 h 1637221"/>
              <a:gd name="connsiteX4691" fmla="*/ 1887750 w 2136330"/>
              <a:gd name="connsiteY4691" fmla="*/ 456214 h 1637221"/>
              <a:gd name="connsiteX4692" fmla="*/ 1880530 w 2136330"/>
              <a:gd name="connsiteY4692" fmla="*/ 464533 h 1637221"/>
              <a:gd name="connsiteX4693" fmla="*/ 1891428 w 2136330"/>
              <a:gd name="connsiteY4693" fmla="*/ 473991 h 1637221"/>
              <a:gd name="connsiteX4694" fmla="*/ 1898648 w 2136330"/>
              <a:gd name="connsiteY4694" fmla="*/ 465672 h 1637221"/>
              <a:gd name="connsiteX4695" fmla="*/ 1887750 w 2136330"/>
              <a:gd name="connsiteY4695" fmla="*/ 456214 h 1637221"/>
              <a:gd name="connsiteX4696" fmla="*/ 1876500 w 2136330"/>
              <a:gd name="connsiteY4696" fmla="*/ 446451 h 1637221"/>
              <a:gd name="connsiteX4697" fmla="*/ 704754 w 2136330"/>
              <a:gd name="connsiteY4697" fmla="*/ 445778 h 1637221"/>
              <a:gd name="connsiteX4698" fmla="*/ 697075 w 2136330"/>
              <a:gd name="connsiteY4698" fmla="*/ 451875 h 1637221"/>
              <a:gd name="connsiteX4699" fmla="*/ 697075 w 2136330"/>
              <a:gd name="connsiteY4699" fmla="*/ 451875 h 1637221"/>
              <a:gd name="connsiteX4700" fmla="*/ 689855 w 2136330"/>
              <a:gd name="connsiteY4700" fmla="*/ 460195 h 1637221"/>
              <a:gd name="connsiteX4701" fmla="*/ 700753 w 2136330"/>
              <a:gd name="connsiteY4701" fmla="*/ 469652 h 1637221"/>
              <a:gd name="connsiteX4702" fmla="*/ 682402 w 2136330"/>
              <a:gd name="connsiteY4702" fmla="*/ 468782 h 1637221"/>
              <a:gd name="connsiteX4703" fmla="*/ 693300 w 2136330"/>
              <a:gd name="connsiteY4703" fmla="*/ 478240 h 1637221"/>
              <a:gd name="connsiteX4704" fmla="*/ 686080 w 2136330"/>
              <a:gd name="connsiteY4704" fmla="*/ 486560 h 1637221"/>
              <a:gd name="connsiteX4705" fmla="*/ 675182 w 2136330"/>
              <a:gd name="connsiteY4705" fmla="*/ 477102 h 1637221"/>
              <a:gd name="connsiteX4706" fmla="*/ 686080 w 2136330"/>
              <a:gd name="connsiteY4706" fmla="*/ 486560 h 1637221"/>
              <a:gd name="connsiteX4707" fmla="*/ 667962 w 2136330"/>
              <a:gd name="connsiteY4707" fmla="*/ 485422 h 1637221"/>
              <a:gd name="connsiteX4708" fmla="*/ 660742 w 2136330"/>
              <a:gd name="connsiteY4708" fmla="*/ 493741 h 1637221"/>
              <a:gd name="connsiteX4709" fmla="*/ 671640 w 2136330"/>
              <a:gd name="connsiteY4709" fmla="*/ 503199 h 1637221"/>
              <a:gd name="connsiteX4710" fmla="*/ 671640 w 2136330"/>
              <a:gd name="connsiteY4710" fmla="*/ 503199 h 1637221"/>
              <a:gd name="connsiteX4711" fmla="*/ 682890 w 2136330"/>
              <a:gd name="connsiteY4711" fmla="*/ 512962 h 1637221"/>
              <a:gd name="connsiteX4712" fmla="*/ 664187 w 2136330"/>
              <a:gd name="connsiteY4712" fmla="*/ 511787 h 1637221"/>
              <a:gd name="connsiteX4713" fmla="*/ 656967 w 2136330"/>
              <a:gd name="connsiteY4713" fmla="*/ 520107 h 1637221"/>
              <a:gd name="connsiteX4714" fmla="*/ 649747 w 2136330"/>
              <a:gd name="connsiteY4714" fmla="*/ 528426 h 1637221"/>
              <a:gd name="connsiteX4715" fmla="*/ 656618 w 2136330"/>
              <a:gd name="connsiteY4715" fmla="*/ 534389 h 1637221"/>
              <a:gd name="connsiteX4716" fmla="*/ 656778 w 2136330"/>
              <a:gd name="connsiteY4716" fmla="*/ 534528 h 1637221"/>
              <a:gd name="connsiteX4717" fmla="*/ 660997 w 2136330"/>
              <a:gd name="connsiteY4717" fmla="*/ 538189 h 1637221"/>
              <a:gd name="connsiteX4718" fmla="*/ 653777 w 2136330"/>
              <a:gd name="connsiteY4718" fmla="*/ 546509 h 1637221"/>
              <a:gd name="connsiteX4719" fmla="*/ 635074 w 2136330"/>
              <a:gd name="connsiteY4719" fmla="*/ 545334 h 1637221"/>
              <a:gd name="connsiteX4720" fmla="*/ 627854 w 2136330"/>
              <a:gd name="connsiteY4720" fmla="*/ 553653 h 1637221"/>
              <a:gd name="connsiteX4721" fmla="*/ 631884 w 2136330"/>
              <a:gd name="connsiteY4721" fmla="*/ 571736 h 1637221"/>
              <a:gd name="connsiteX4722" fmla="*/ 627138 w 2136330"/>
              <a:gd name="connsiteY4722" fmla="*/ 567617 h 1637221"/>
              <a:gd name="connsiteX4723" fmla="*/ 627339 w 2136330"/>
              <a:gd name="connsiteY4723" fmla="*/ 567791 h 1637221"/>
              <a:gd name="connsiteX4724" fmla="*/ 620634 w 2136330"/>
              <a:gd name="connsiteY4724" fmla="*/ 561973 h 1637221"/>
              <a:gd name="connsiteX4725" fmla="*/ 613414 w 2136330"/>
              <a:gd name="connsiteY4725" fmla="*/ 570292 h 1637221"/>
              <a:gd name="connsiteX4726" fmla="*/ 618336 w 2136330"/>
              <a:gd name="connsiteY4726" fmla="*/ 574564 h 1637221"/>
              <a:gd name="connsiteX4727" fmla="*/ 624664 w 2136330"/>
              <a:gd name="connsiteY4727" fmla="*/ 580055 h 1637221"/>
              <a:gd name="connsiteX4728" fmla="*/ 617211 w 2136330"/>
              <a:gd name="connsiteY4728" fmla="*/ 588643 h 1637221"/>
              <a:gd name="connsiteX4729" fmla="*/ 628109 w 2136330"/>
              <a:gd name="connsiteY4729" fmla="*/ 598101 h 1637221"/>
              <a:gd name="connsiteX4730" fmla="*/ 609991 w 2136330"/>
              <a:gd name="connsiteY4730" fmla="*/ 596963 h 1637221"/>
              <a:gd name="connsiteX4731" fmla="*/ 609991 w 2136330"/>
              <a:gd name="connsiteY4731" fmla="*/ 596963 h 1637221"/>
              <a:gd name="connsiteX4732" fmla="*/ 620889 w 2136330"/>
              <a:gd name="connsiteY4732" fmla="*/ 606421 h 1637221"/>
              <a:gd name="connsiteX4733" fmla="*/ 613669 w 2136330"/>
              <a:gd name="connsiteY4733" fmla="*/ 614740 h 1637221"/>
              <a:gd name="connsiteX4734" fmla="*/ 606449 w 2136330"/>
              <a:gd name="connsiteY4734" fmla="*/ 623060 h 1637221"/>
              <a:gd name="connsiteX4735" fmla="*/ 613669 w 2136330"/>
              <a:gd name="connsiteY4735" fmla="*/ 614740 h 1637221"/>
              <a:gd name="connsiteX4736" fmla="*/ 624567 w 2136330"/>
              <a:gd name="connsiteY4736" fmla="*/ 624198 h 1637221"/>
              <a:gd name="connsiteX4737" fmla="*/ 631787 w 2136330"/>
              <a:gd name="connsiteY4737" fmla="*/ 615878 h 1637221"/>
              <a:gd name="connsiteX4738" fmla="*/ 642686 w 2136330"/>
              <a:gd name="connsiteY4738" fmla="*/ 625336 h 1637221"/>
              <a:gd name="connsiteX4739" fmla="*/ 631787 w 2136330"/>
              <a:gd name="connsiteY4739" fmla="*/ 615878 h 1637221"/>
              <a:gd name="connsiteX4740" fmla="*/ 631787 w 2136330"/>
              <a:gd name="connsiteY4740" fmla="*/ 615878 h 1637221"/>
              <a:gd name="connsiteX4741" fmla="*/ 639007 w 2136330"/>
              <a:gd name="connsiteY4741" fmla="*/ 607559 h 1637221"/>
              <a:gd name="connsiteX4742" fmla="*/ 639939 w 2136330"/>
              <a:gd name="connsiteY4742" fmla="*/ 606485 h 1637221"/>
              <a:gd name="connsiteX4743" fmla="*/ 641527 w 2136330"/>
              <a:gd name="connsiteY4743" fmla="*/ 604655 h 1637221"/>
              <a:gd name="connsiteX4744" fmla="*/ 642734 w 2136330"/>
              <a:gd name="connsiteY4744" fmla="*/ 603265 h 1637221"/>
              <a:gd name="connsiteX4745" fmla="*/ 646460 w 2136330"/>
              <a:gd name="connsiteY4745" fmla="*/ 598971 h 1637221"/>
              <a:gd name="connsiteX4746" fmla="*/ 646460 w 2136330"/>
              <a:gd name="connsiteY4746" fmla="*/ 598971 h 1637221"/>
              <a:gd name="connsiteX4747" fmla="*/ 642373 w 2136330"/>
              <a:gd name="connsiteY4747" fmla="*/ 595424 h 1637221"/>
              <a:gd name="connsiteX4748" fmla="*/ 642220 w 2136330"/>
              <a:gd name="connsiteY4748" fmla="*/ 595291 h 1637221"/>
              <a:gd name="connsiteX4749" fmla="*/ 635562 w 2136330"/>
              <a:gd name="connsiteY4749" fmla="*/ 589513 h 1637221"/>
              <a:gd name="connsiteX4750" fmla="*/ 653680 w 2136330"/>
              <a:gd name="connsiteY4750" fmla="*/ 590651 h 1637221"/>
              <a:gd name="connsiteX4751" fmla="*/ 642782 w 2136330"/>
              <a:gd name="connsiteY4751" fmla="*/ 581194 h 1637221"/>
              <a:gd name="connsiteX4752" fmla="*/ 650002 w 2136330"/>
              <a:gd name="connsiteY4752" fmla="*/ 572874 h 1637221"/>
              <a:gd name="connsiteX4753" fmla="*/ 651364 w 2136330"/>
              <a:gd name="connsiteY4753" fmla="*/ 574056 h 1637221"/>
              <a:gd name="connsiteX4754" fmla="*/ 656132 w 2136330"/>
              <a:gd name="connsiteY4754" fmla="*/ 578194 h 1637221"/>
              <a:gd name="connsiteX4755" fmla="*/ 660900 w 2136330"/>
              <a:gd name="connsiteY4755" fmla="*/ 582332 h 1637221"/>
              <a:gd name="connsiteX4756" fmla="*/ 654277 w 2136330"/>
              <a:gd name="connsiteY4756" fmla="*/ 576584 h 1637221"/>
              <a:gd name="connsiteX4757" fmla="*/ 650002 w 2136330"/>
              <a:gd name="connsiteY4757" fmla="*/ 572874 h 1637221"/>
              <a:gd name="connsiteX4758" fmla="*/ 631884 w 2136330"/>
              <a:gd name="connsiteY4758" fmla="*/ 571736 h 1637221"/>
              <a:gd name="connsiteX4759" fmla="*/ 639104 w 2136330"/>
              <a:gd name="connsiteY4759" fmla="*/ 563416 h 1637221"/>
              <a:gd name="connsiteX4760" fmla="*/ 646324 w 2136330"/>
              <a:gd name="connsiteY4760" fmla="*/ 555097 h 1637221"/>
              <a:gd name="connsiteX4761" fmla="*/ 657222 w 2136330"/>
              <a:gd name="connsiteY4761" fmla="*/ 564554 h 1637221"/>
              <a:gd name="connsiteX4762" fmla="*/ 657222 w 2136330"/>
              <a:gd name="connsiteY4762" fmla="*/ 564554 h 1637221"/>
              <a:gd name="connsiteX4763" fmla="*/ 664675 w 2136330"/>
              <a:gd name="connsiteY4763" fmla="*/ 555966 h 1637221"/>
              <a:gd name="connsiteX4764" fmla="*/ 671895 w 2136330"/>
              <a:gd name="connsiteY4764" fmla="*/ 547647 h 1637221"/>
              <a:gd name="connsiteX4765" fmla="*/ 670533 w 2136330"/>
              <a:gd name="connsiteY4765" fmla="*/ 546465 h 1637221"/>
              <a:gd name="connsiteX4766" fmla="*/ 668453 w 2136330"/>
              <a:gd name="connsiteY4766" fmla="*/ 544659 h 1637221"/>
              <a:gd name="connsiteX4767" fmla="*/ 667808 w 2136330"/>
              <a:gd name="connsiteY4767" fmla="*/ 544100 h 1637221"/>
              <a:gd name="connsiteX4768" fmla="*/ 667745 w 2136330"/>
              <a:gd name="connsiteY4768" fmla="*/ 544045 h 1637221"/>
              <a:gd name="connsiteX4769" fmla="*/ 660997 w 2136330"/>
              <a:gd name="connsiteY4769" fmla="*/ 538189 h 1637221"/>
              <a:gd name="connsiteX4770" fmla="*/ 679115 w 2136330"/>
              <a:gd name="connsiteY4770" fmla="*/ 539327 h 1637221"/>
              <a:gd name="connsiteX4771" fmla="*/ 686335 w 2136330"/>
              <a:gd name="connsiteY4771" fmla="*/ 531008 h 1637221"/>
              <a:gd name="connsiteX4772" fmla="*/ 684973 w 2136330"/>
              <a:gd name="connsiteY4772" fmla="*/ 529825 h 1637221"/>
              <a:gd name="connsiteX4773" fmla="*/ 679981 w 2136330"/>
              <a:gd name="connsiteY4773" fmla="*/ 525493 h 1637221"/>
              <a:gd name="connsiteX4774" fmla="*/ 680034 w 2136330"/>
              <a:gd name="connsiteY4774" fmla="*/ 525540 h 1637221"/>
              <a:gd name="connsiteX4775" fmla="*/ 675437 w 2136330"/>
              <a:gd name="connsiteY4775" fmla="*/ 521550 h 1637221"/>
              <a:gd name="connsiteX4776" fmla="*/ 682890 w 2136330"/>
              <a:gd name="connsiteY4776" fmla="*/ 512962 h 1637221"/>
              <a:gd name="connsiteX4777" fmla="*/ 701008 w 2136330"/>
              <a:gd name="connsiteY4777" fmla="*/ 514100 h 1637221"/>
              <a:gd name="connsiteX4778" fmla="*/ 690110 w 2136330"/>
              <a:gd name="connsiteY4778" fmla="*/ 504642 h 1637221"/>
              <a:gd name="connsiteX4779" fmla="*/ 697330 w 2136330"/>
              <a:gd name="connsiteY4779" fmla="*/ 496323 h 1637221"/>
              <a:gd name="connsiteX4780" fmla="*/ 697330 w 2136330"/>
              <a:gd name="connsiteY4780" fmla="*/ 496323 h 1637221"/>
              <a:gd name="connsiteX4781" fmla="*/ 686080 w 2136330"/>
              <a:gd name="connsiteY4781" fmla="*/ 486560 h 1637221"/>
              <a:gd name="connsiteX4782" fmla="*/ 704550 w 2136330"/>
              <a:gd name="connsiteY4782" fmla="*/ 488003 h 1637221"/>
              <a:gd name="connsiteX4783" fmla="*/ 712003 w 2136330"/>
              <a:gd name="connsiteY4783" fmla="*/ 479415 h 1637221"/>
              <a:gd name="connsiteX4784" fmla="*/ 700753 w 2136330"/>
              <a:gd name="connsiteY4784" fmla="*/ 469652 h 1637221"/>
              <a:gd name="connsiteX4785" fmla="*/ 707973 w 2136330"/>
              <a:gd name="connsiteY4785" fmla="*/ 461333 h 1637221"/>
              <a:gd name="connsiteX4786" fmla="*/ 715193 w 2136330"/>
              <a:gd name="connsiteY4786" fmla="*/ 453013 h 1637221"/>
              <a:gd name="connsiteX4787" fmla="*/ 704754 w 2136330"/>
              <a:gd name="connsiteY4787" fmla="*/ 445778 h 1637221"/>
              <a:gd name="connsiteX4788" fmla="*/ 569078 w 2136330"/>
              <a:gd name="connsiteY4788" fmla="*/ 443833 h 1637221"/>
              <a:gd name="connsiteX4789" fmla="*/ 580328 w 2136330"/>
              <a:gd name="connsiteY4789" fmla="*/ 453596 h 1637221"/>
              <a:gd name="connsiteX4790" fmla="*/ 569078 w 2136330"/>
              <a:gd name="connsiteY4790" fmla="*/ 443833 h 1637221"/>
              <a:gd name="connsiteX4791" fmla="*/ 704295 w 2136330"/>
              <a:gd name="connsiteY4791" fmla="*/ 443555 h 1637221"/>
              <a:gd name="connsiteX4792" fmla="*/ 708892 w 2136330"/>
              <a:gd name="connsiteY4792" fmla="*/ 447545 h 1637221"/>
              <a:gd name="connsiteX4793" fmla="*/ 708859 w 2136330"/>
              <a:gd name="connsiteY4793" fmla="*/ 447516 h 1637221"/>
              <a:gd name="connsiteX4794" fmla="*/ 708381 w 2136330"/>
              <a:gd name="connsiteY4794" fmla="*/ 447102 h 1637221"/>
              <a:gd name="connsiteX4795" fmla="*/ 704295 w 2136330"/>
              <a:gd name="connsiteY4795" fmla="*/ 443555 h 1637221"/>
              <a:gd name="connsiteX4796" fmla="*/ 1957011 w 2136330"/>
              <a:gd name="connsiteY4796" fmla="*/ 442453 h 1637221"/>
              <a:gd name="connsiteX4797" fmla="*/ 1968260 w 2136330"/>
              <a:gd name="connsiteY4797" fmla="*/ 452216 h 1637221"/>
              <a:gd name="connsiteX4798" fmla="*/ 1957011 w 2136330"/>
              <a:gd name="connsiteY4798" fmla="*/ 442453 h 1637221"/>
              <a:gd name="connsiteX4799" fmla="*/ 889133 w 2136330"/>
              <a:gd name="connsiteY4799" fmla="*/ 442115 h 1637221"/>
              <a:gd name="connsiteX4800" fmla="*/ 894450 w 2136330"/>
              <a:gd name="connsiteY4800" fmla="*/ 446729 h 1637221"/>
              <a:gd name="connsiteX4801" fmla="*/ 889174 w 2136330"/>
              <a:gd name="connsiteY4801" fmla="*/ 442151 h 1637221"/>
              <a:gd name="connsiteX4802" fmla="*/ 1938660 w 2136330"/>
              <a:gd name="connsiteY4802" fmla="*/ 441583 h 1637221"/>
              <a:gd name="connsiteX4803" fmla="*/ 1938660 w 2136330"/>
              <a:gd name="connsiteY4803" fmla="*/ 441583 h 1637221"/>
              <a:gd name="connsiteX4804" fmla="*/ 888480 w 2136330"/>
              <a:gd name="connsiteY4804" fmla="*/ 441548 h 1637221"/>
              <a:gd name="connsiteX4805" fmla="*/ 888527 w 2136330"/>
              <a:gd name="connsiteY4805" fmla="*/ 441589 h 1637221"/>
              <a:gd name="connsiteX4806" fmla="*/ 889087 w 2136330"/>
              <a:gd name="connsiteY4806" fmla="*/ 442075 h 1637221"/>
              <a:gd name="connsiteX4807" fmla="*/ 889133 w 2136330"/>
              <a:gd name="connsiteY4807" fmla="*/ 442115 h 1637221"/>
              <a:gd name="connsiteX4808" fmla="*/ 1970735 w 2136330"/>
              <a:gd name="connsiteY4808" fmla="*/ 439778 h 1637221"/>
              <a:gd name="connsiteX4809" fmla="*/ 1975481 w 2136330"/>
              <a:gd name="connsiteY4809" fmla="*/ 443896 h 1637221"/>
              <a:gd name="connsiteX4810" fmla="*/ 1970735 w 2136330"/>
              <a:gd name="connsiteY4810" fmla="*/ 439778 h 1637221"/>
              <a:gd name="connsiteX4811" fmla="*/ 1952413 w 2136330"/>
              <a:gd name="connsiteY4811" fmla="*/ 438463 h 1637221"/>
              <a:gd name="connsiteX4812" fmla="*/ 1952771 w 2136330"/>
              <a:gd name="connsiteY4812" fmla="*/ 438773 h 1637221"/>
              <a:gd name="connsiteX4813" fmla="*/ 1957011 w 2136330"/>
              <a:gd name="connsiteY4813" fmla="*/ 442453 h 1637221"/>
              <a:gd name="connsiteX4814" fmla="*/ 1952413 w 2136330"/>
              <a:gd name="connsiteY4814" fmla="*/ 438463 h 1637221"/>
              <a:gd name="connsiteX4815" fmla="*/ 883201 w 2136330"/>
              <a:gd name="connsiteY4815" fmla="*/ 436966 h 1637221"/>
              <a:gd name="connsiteX4816" fmla="*/ 888480 w 2136330"/>
              <a:gd name="connsiteY4816" fmla="*/ 441548 h 1637221"/>
              <a:gd name="connsiteX4817" fmla="*/ 888427 w 2136330"/>
              <a:gd name="connsiteY4817" fmla="*/ 441502 h 1637221"/>
              <a:gd name="connsiteX4818" fmla="*/ 884607 w 2136330"/>
              <a:gd name="connsiteY4818" fmla="*/ 438187 h 1637221"/>
              <a:gd name="connsiteX4819" fmla="*/ 883201 w 2136330"/>
              <a:gd name="connsiteY4819" fmla="*/ 436966 h 1637221"/>
              <a:gd name="connsiteX4820" fmla="*/ 883201 w 2136330"/>
              <a:gd name="connsiteY4820" fmla="*/ 436966 h 1637221"/>
              <a:gd name="connsiteX4821" fmla="*/ 888122 w 2136330"/>
              <a:gd name="connsiteY4821" fmla="*/ 441238 h 1637221"/>
              <a:gd name="connsiteX4822" fmla="*/ 888427 w 2136330"/>
              <a:gd name="connsiteY4822" fmla="*/ 441502 h 1637221"/>
              <a:gd name="connsiteX4823" fmla="*/ 889174 w 2136330"/>
              <a:gd name="connsiteY4823" fmla="*/ 442151 h 1637221"/>
              <a:gd name="connsiteX4824" fmla="*/ 889529 w 2136330"/>
              <a:gd name="connsiteY4824" fmla="*/ 442458 h 1637221"/>
              <a:gd name="connsiteX4825" fmla="*/ 894450 w 2136330"/>
              <a:gd name="connsiteY4825" fmla="*/ 446729 h 1637221"/>
              <a:gd name="connsiteX4826" fmla="*/ 890232 w 2136330"/>
              <a:gd name="connsiteY4826" fmla="*/ 443068 h 1637221"/>
              <a:gd name="connsiteX4827" fmla="*/ 893044 w 2136330"/>
              <a:gd name="connsiteY4827" fmla="*/ 445509 h 1637221"/>
              <a:gd name="connsiteX4828" fmla="*/ 889087 w 2136330"/>
              <a:gd name="connsiteY4828" fmla="*/ 442075 h 1637221"/>
              <a:gd name="connsiteX4829" fmla="*/ 888826 w 2136330"/>
              <a:gd name="connsiteY4829" fmla="*/ 441848 h 1637221"/>
              <a:gd name="connsiteX4830" fmla="*/ 888527 w 2136330"/>
              <a:gd name="connsiteY4830" fmla="*/ 441589 h 1637221"/>
              <a:gd name="connsiteX4831" fmla="*/ 865082 w 2136330"/>
              <a:gd name="connsiteY4831" fmla="*/ 435828 h 1637221"/>
              <a:gd name="connsiteX4832" fmla="*/ 875981 w 2136330"/>
              <a:gd name="connsiteY4832" fmla="*/ 445286 h 1637221"/>
              <a:gd name="connsiteX4833" fmla="*/ 887230 w 2136330"/>
              <a:gd name="connsiteY4833" fmla="*/ 455049 h 1637221"/>
              <a:gd name="connsiteX4834" fmla="*/ 875981 w 2136330"/>
              <a:gd name="connsiteY4834" fmla="*/ 445286 h 1637221"/>
              <a:gd name="connsiteX4835" fmla="*/ 963478 w 2136330"/>
              <a:gd name="connsiteY4835" fmla="*/ 433237 h 1637221"/>
              <a:gd name="connsiteX4836" fmla="*/ 974728 w 2136330"/>
              <a:gd name="connsiteY4836" fmla="*/ 443000 h 1637221"/>
              <a:gd name="connsiteX4837" fmla="*/ 967508 w 2136330"/>
              <a:gd name="connsiteY4837" fmla="*/ 451319 h 1637221"/>
              <a:gd name="connsiteX4838" fmla="*/ 956258 w 2136330"/>
              <a:gd name="connsiteY4838" fmla="*/ 441556 h 1637221"/>
              <a:gd name="connsiteX4839" fmla="*/ 963478 w 2136330"/>
              <a:gd name="connsiteY4839" fmla="*/ 433237 h 1637221"/>
              <a:gd name="connsiteX4840" fmla="*/ 974728 w 2136330"/>
              <a:gd name="connsiteY4840" fmla="*/ 443000 h 1637221"/>
              <a:gd name="connsiteX4841" fmla="*/ 963478 w 2136330"/>
              <a:gd name="connsiteY4841" fmla="*/ 433237 h 1637221"/>
              <a:gd name="connsiteX4842" fmla="*/ 810143 w 2136330"/>
              <a:gd name="connsiteY4842" fmla="*/ 432376 h 1637221"/>
              <a:gd name="connsiteX4843" fmla="*/ 821393 w 2136330"/>
              <a:gd name="connsiteY4843" fmla="*/ 442139 h 1637221"/>
              <a:gd name="connsiteX4844" fmla="*/ 802923 w 2136330"/>
              <a:gd name="connsiteY4844" fmla="*/ 440696 h 1637221"/>
              <a:gd name="connsiteX4845" fmla="*/ 814173 w 2136330"/>
              <a:gd name="connsiteY4845" fmla="*/ 450459 h 1637221"/>
              <a:gd name="connsiteX4846" fmla="*/ 832291 w 2136330"/>
              <a:gd name="connsiteY4846" fmla="*/ 451597 h 1637221"/>
              <a:gd name="connsiteX4847" fmla="*/ 825071 w 2136330"/>
              <a:gd name="connsiteY4847" fmla="*/ 459917 h 1637221"/>
              <a:gd name="connsiteX4848" fmla="*/ 843189 w 2136330"/>
              <a:gd name="connsiteY4848" fmla="*/ 461055 h 1637221"/>
              <a:gd name="connsiteX4849" fmla="*/ 832291 w 2136330"/>
              <a:gd name="connsiteY4849" fmla="*/ 451597 h 1637221"/>
              <a:gd name="connsiteX4850" fmla="*/ 832291 w 2136330"/>
              <a:gd name="connsiteY4850" fmla="*/ 451597 h 1637221"/>
              <a:gd name="connsiteX4851" fmla="*/ 830929 w 2136330"/>
              <a:gd name="connsiteY4851" fmla="*/ 450415 h 1637221"/>
              <a:gd name="connsiteX4852" fmla="*/ 829378 w 2136330"/>
              <a:gd name="connsiteY4852" fmla="*/ 449069 h 1637221"/>
              <a:gd name="connsiteX4853" fmla="*/ 821393 w 2136330"/>
              <a:gd name="connsiteY4853" fmla="*/ 442139 h 1637221"/>
              <a:gd name="connsiteX4854" fmla="*/ 828613 w 2136330"/>
              <a:gd name="connsiteY4854" fmla="*/ 433820 h 1637221"/>
              <a:gd name="connsiteX4855" fmla="*/ 839511 w 2136330"/>
              <a:gd name="connsiteY4855" fmla="*/ 443278 h 1637221"/>
              <a:gd name="connsiteX4856" fmla="*/ 828613 w 2136330"/>
              <a:gd name="connsiteY4856" fmla="*/ 433820 h 1637221"/>
              <a:gd name="connsiteX4857" fmla="*/ 821393 w 2136330"/>
              <a:gd name="connsiteY4857" fmla="*/ 442139 h 1637221"/>
              <a:gd name="connsiteX4858" fmla="*/ 1978172 w 2136330"/>
              <a:gd name="connsiteY4858" fmla="*/ 431647 h 1637221"/>
              <a:gd name="connsiteX4859" fmla="*/ 1982701 w 2136330"/>
              <a:gd name="connsiteY4859" fmla="*/ 435577 h 1637221"/>
              <a:gd name="connsiteX4860" fmla="*/ 1978482 w 2136330"/>
              <a:gd name="connsiteY4860" fmla="*/ 431916 h 1637221"/>
              <a:gd name="connsiteX4861" fmla="*/ 1062458 w 2136330"/>
              <a:gd name="connsiteY4861" fmla="*/ 430682 h 1637221"/>
              <a:gd name="connsiteX4862" fmla="*/ 1066733 w 2136330"/>
              <a:gd name="connsiteY4862" fmla="*/ 434392 h 1637221"/>
              <a:gd name="connsiteX4863" fmla="*/ 1066545 w 2136330"/>
              <a:gd name="connsiteY4863" fmla="*/ 434229 h 1637221"/>
              <a:gd name="connsiteX4864" fmla="*/ 1062458 w 2136330"/>
              <a:gd name="connsiteY4864" fmla="*/ 430682 h 1637221"/>
              <a:gd name="connsiteX4865" fmla="*/ 1062458 w 2136330"/>
              <a:gd name="connsiteY4865" fmla="*/ 430682 h 1637221"/>
              <a:gd name="connsiteX4866" fmla="*/ 1073356 w 2136330"/>
              <a:gd name="connsiteY4866" fmla="*/ 440140 h 1637221"/>
              <a:gd name="connsiteX4867" fmla="*/ 1065904 w 2136330"/>
              <a:gd name="connsiteY4867" fmla="*/ 448728 h 1637221"/>
              <a:gd name="connsiteX4868" fmla="*/ 1058683 w 2136330"/>
              <a:gd name="connsiteY4868" fmla="*/ 457048 h 1637221"/>
              <a:gd name="connsiteX4869" fmla="*/ 1047785 w 2136330"/>
              <a:gd name="connsiteY4869" fmla="*/ 447590 h 1637221"/>
              <a:gd name="connsiteX4870" fmla="*/ 1040565 w 2136330"/>
              <a:gd name="connsiteY4870" fmla="*/ 455909 h 1637221"/>
              <a:gd name="connsiteX4871" fmla="*/ 1058683 w 2136330"/>
              <a:gd name="connsiteY4871" fmla="*/ 457048 h 1637221"/>
              <a:gd name="connsiteX4872" fmla="*/ 1062362 w 2136330"/>
              <a:gd name="connsiteY4872" fmla="*/ 474825 h 1637221"/>
              <a:gd name="connsiteX4873" fmla="*/ 1051463 w 2136330"/>
              <a:gd name="connsiteY4873" fmla="*/ 465367 h 1637221"/>
              <a:gd name="connsiteX4874" fmla="*/ 1044243 w 2136330"/>
              <a:gd name="connsiteY4874" fmla="*/ 473687 h 1637221"/>
              <a:gd name="connsiteX4875" fmla="*/ 1055142 w 2136330"/>
              <a:gd name="connsiteY4875" fmla="*/ 483145 h 1637221"/>
              <a:gd name="connsiteX4876" fmla="*/ 1047689 w 2136330"/>
              <a:gd name="connsiteY4876" fmla="*/ 491733 h 1637221"/>
              <a:gd name="connsiteX4877" fmla="*/ 1036791 w 2136330"/>
              <a:gd name="connsiteY4877" fmla="*/ 482275 h 1637221"/>
              <a:gd name="connsiteX4878" fmla="*/ 1025892 w 2136330"/>
              <a:gd name="connsiteY4878" fmla="*/ 472817 h 1637221"/>
              <a:gd name="connsiteX4879" fmla="*/ 1036791 w 2136330"/>
              <a:gd name="connsiteY4879" fmla="*/ 482275 h 1637221"/>
              <a:gd name="connsiteX4880" fmla="*/ 1029571 w 2136330"/>
              <a:gd name="connsiteY4880" fmla="*/ 490594 h 1637221"/>
              <a:gd name="connsiteX4881" fmla="*/ 1040469 w 2136330"/>
              <a:gd name="connsiteY4881" fmla="*/ 500052 h 1637221"/>
              <a:gd name="connsiteX4882" fmla="*/ 1029571 w 2136330"/>
              <a:gd name="connsiteY4882" fmla="*/ 490594 h 1637221"/>
              <a:gd name="connsiteX4883" fmla="*/ 1047689 w 2136330"/>
              <a:gd name="connsiteY4883" fmla="*/ 491733 h 1637221"/>
              <a:gd name="connsiteX4884" fmla="*/ 1049051 w 2136330"/>
              <a:gd name="connsiteY4884" fmla="*/ 492915 h 1637221"/>
              <a:gd name="connsiteX4885" fmla="*/ 1056659 w 2136330"/>
              <a:gd name="connsiteY4885" fmla="*/ 499517 h 1637221"/>
              <a:gd name="connsiteX4886" fmla="*/ 1057225 w 2136330"/>
              <a:gd name="connsiteY4886" fmla="*/ 500008 h 1637221"/>
              <a:gd name="connsiteX4887" fmla="*/ 1058587 w 2136330"/>
              <a:gd name="connsiteY4887" fmla="*/ 501190 h 1637221"/>
              <a:gd name="connsiteX4888" fmla="*/ 1051367 w 2136330"/>
              <a:gd name="connsiteY4888" fmla="*/ 509510 h 1637221"/>
              <a:gd name="connsiteX4889" fmla="*/ 1044147 w 2136330"/>
              <a:gd name="connsiteY4889" fmla="*/ 517830 h 1637221"/>
              <a:gd name="connsiteX4890" fmla="*/ 1036927 w 2136330"/>
              <a:gd name="connsiteY4890" fmla="*/ 526149 h 1637221"/>
              <a:gd name="connsiteX4891" fmla="*/ 1038333 w 2136330"/>
              <a:gd name="connsiteY4891" fmla="*/ 527370 h 1637221"/>
              <a:gd name="connsiteX4892" fmla="*/ 1046771 w 2136330"/>
              <a:gd name="connsiteY4892" fmla="*/ 534692 h 1637221"/>
              <a:gd name="connsiteX4893" fmla="*/ 1048177 w 2136330"/>
              <a:gd name="connsiteY4893" fmla="*/ 535912 h 1637221"/>
              <a:gd name="connsiteX4894" fmla="*/ 1042319 w 2136330"/>
              <a:gd name="connsiteY4894" fmla="*/ 542662 h 1637221"/>
              <a:gd name="connsiteX4895" fmla="*/ 1040724 w 2136330"/>
              <a:gd name="connsiteY4895" fmla="*/ 544500 h 1637221"/>
              <a:gd name="connsiteX4896" fmla="*/ 1029474 w 2136330"/>
              <a:gd name="connsiteY4896" fmla="*/ 534737 h 1637221"/>
              <a:gd name="connsiteX4897" fmla="*/ 1040724 w 2136330"/>
              <a:gd name="connsiteY4897" fmla="*/ 544500 h 1637221"/>
              <a:gd name="connsiteX4898" fmla="*/ 1022254 w 2136330"/>
              <a:gd name="connsiteY4898" fmla="*/ 543057 h 1637221"/>
              <a:gd name="connsiteX4899" fmla="*/ 1011356 w 2136330"/>
              <a:gd name="connsiteY4899" fmla="*/ 533599 h 1637221"/>
              <a:gd name="connsiteX4900" fmla="*/ 1018576 w 2136330"/>
              <a:gd name="connsiteY4900" fmla="*/ 525279 h 1637221"/>
              <a:gd name="connsiteX4901" fmla="*/ 1011356 w 2136330"/>
              <a:gd name="connsiteY4901" fmla="*/ 533599 h 1637221"/>
              <a:gd name="connsiteX4902" fmla="*/ 1022254 w 2136330"/>
              <a:gd name="connsiteY4902" fmla="*/ 543057 h 1637221"/>
              <a:gd name="connsiteX4903" fmla="*/ 1027879 w 2136330"/>
              <a:gd name="connsiteY4903" fmla="*/ 547938 h 1637221"/>
              <a:gd name="connsiteX4904" fmla="*/ 1028331 w 2136330"/>
              <a:gd name="connsiteY4904" fmla="*/ 548330 h 1637221"/>
              <a:gd name="connsiteX4905" fmla="*/ 1028582 w 2136330"/>
              <a:gd name="connsiteY4905" fmla="*/ 548548 h 1637221"/>
              <a:gd name="connsiteX4906" fmla="*/ 1033504 w 2136330"/>
              <a:gd name="connsiteY4906" fmla="*/ 552820 h 1637221"/>
              <a:gd name="connsiteX4907" fmla="*/ 1029285 w 2136330"/>
              <a:gd name="connsiteY4907" fmla="*/ 549159 h 1637221"/>
              <a:gd name="connsiteX4908" fmla="*/ 1029224 w 2136330"/>
              <a:gd name="connsiteY4908" fmla="*/ 549105 h 1637221"/>
              <a:gd name="connsiteX4909" fmla="*/ 1028758 w 2136330"/>
              <a:gd name="connsiteY4909" fmla="*/ 548701 h 1637221"/>
              <a:gd name="connsiteX4910" fmla="*/ 1033504 w 2136330"/>
              <a:gd name="connsiteY4910" fmla="*/ 552820 h 1637221"/>
              <a:gd name="connsiteX4911" fmla="*/ 1026284 w 2136330"/>
              <a:gd name="connsiteY4911" fmla="*/ 561139 h 1637221"/>
              <a:gd name="connsiteX4912" fmla="*/ 1037182 w 2136330"/>
              <a:gd name="connsiteY4912" fmla="*/ 570597 h 1637221"/>
              <a:gd name="connsiteX4913" fmla="*/ 1037182 w 2136330"/>
              <a:gd name="connsiteY4913" fmla="*/ 570597 h 1637221"/>
              <a:gd name="connsiteX4914" fmla="*/ 1029962 w 2136330"/>
              <a:gd name="connsiteY4914" fmla="*/ 578917 h 1637221"/>
              <a:gd name="connsiteX4915" fmla="*/ 1028600 w 2136330"/>
              <a:gd name="connsiteY4915" fmla="*/ 577735 h 1637221"/>
              <a:gd name="connsiteX4916" fmla="*/ 1019064 w 2136330"/>
              <a:gd name="connsiteY4916" fmla="*/ 569459 h 1637221"/>
              <a:gd name="connsiteX4917" fmla="*/ 1019064 w 2136330"/>
              <a:gd name="connsiteY4917" fmla="*/ 569459 h 1637221"/>
              <a:gd name="connsiteX4918" fmla="*/ 1029962 w 2136330"/>
              <a:gd name="connsiteY4918" fmla="*/ 578917 h 1637221"/>
              <a:gd name="connsiteX4919" fmla="*/ 1025875 w 2136330"/>
              <a:gd name="connsiteY4919" fmla="*/ 575370 h 1637221"/>
              <a:gd name="connsiteX4920" fmla="*/ 1025708 w 2136330"/>
              <a:gd name="connsiteY4920" fmla="*/ 575225 h 1637221"/>
              <a:gd name="connsiteX4921" fmla="*/ 1025364 w 2136330"/>
              <a:gd name="connsiteY4921" fmla="*/ 574927 h 1637221"/>
              <a:gd name="connsiteX4922" fmla="*/ 1026676 w 2136330"/>
              <a:gd name="connsiteY4922" fmla="*/ 576065 h 1637221"/>
              <a:gd name="connsiteX4923" fmla="*/ 1029962 w 2136330"/>
              <a:gd name="connsiteY4923" fmla="*/ 578917 h 1637221"/>
              <a:gd name="connsiteX4924" fmla="*/ 1022509 w 2136330"/>
              <a:gd name="connsiteY4924" fmla="*/ 587505 h 1637221"/>
              <a:gd name="connsiteX4925" fmla="*/ 1011611 w 2136330"/>
              <a:gd name="connsiteY4925" fmla="*/ 578047 h 1637221"/>
              <a:gd name="connsiteX4926" fmla="*/ 1004391 w 2136330"/>
              <a:gd name="connsiteY4926" fmla="*/ 586366 h 1637221"/>
              <a:gd name="connsiteX4927" fmla="*/ 993141 w 2136330"/>
              <a:gd name="connsiteY4927" fmla="*/ 576603 h 1637221"/>
              <a:gd name="connsiteX4928" fmla="*/ 988373 w 2136330"/>
              <a:gd name="connsiteY4928" fmla="*/ 572465 h 1637221"/>
              <a:gd name="connsiteX4929" fmla="*/ 988120 w 2136330"/>
              <a:gd name="connsiteY4929" fmla="*/ 572245 h 1637221"/>
              <a:gd name="connsiteX4930" fmla="*/ 982243 w 2136330"/>
              <a:gd name="connsiteY4930" fmla="*/ 567145 h 1637221"/>
              <a:gd name="connsiteX4931" fmla="*/ 978565 w 2136330"/>
              <a:gd name="connsiteY4931" fmla="*/ 549368 h 1637221"/>
              <a:gd name="connsiteX4932" fmla="*/ 971345 w 2136330"/>
              <a:gd name="connsiteY4932" fmla="*/ 557687 h 1637221"/>
              <a:gd name="connsiteX4933" fmla="*/ 964125 w 2136330"/>
              <a:gd name="connsiteY4933" fmla="*/ 566007 h 1637221"/>
              <a:gd name="connsiteX4934" fmla="*/ 956905 w 2136330"/>
              <a:gd name="connsiteY4934" fmla="*/ 574327 h 1637221"/>
              <a:gd name="connsiteX4935" fmla="*/ 949452 w 2136330"/>
              <a:gd name="connsiteY4935" fmla="*/ 582914 h 1637221"/>
              <a:gd name="connsiteX4936" fmla="*/ 960350 w 2136330"/>
              <a:gd name="connsiteY4936" fmla="*/ 592372 h 1637221"/>
              <a:gd name="connsiteX4937" fmla="*/ 942232 w 2136330"/>
              <a:gd name="connsiteY4937" fmla="*/ 591234 h 1637221"/>
              <a:gd name="connsiteX4938" fmla="*/ 953130 w 2136330"/>
              <a:gd name="connsiteY4938" fmla="*/ 600692 h 1637221"/>
              <a:gd name="connsiteX4939" fmla="*/ 960350 w 2136330"/>
              <a:gd name="connsiteY4939" fmla="*/ 592372 h 1637221"/>
              <a:gd name="connsiteX4940" fmla="*/ 967803 w 2136330"/>
              <a:gd name="connsiteY4940" fmla="*/ 583784 h 1637221"/>
              <a:gd name="connsiteX4941" fmla="*/ 978701 w 2136330"/>
              <a:gd name="connsiteY4941" fmla="*/ 593242 h 1637221"/>
              <a:gd name="connsiteX4942" fmla="*/ 967803 w 2136330"/>
              <a:gd name="connsiteY4942" fmla="*/ 583784 h 1637221"/>
              <a:gd name="connsiteX4943" fmla="*/ 975023 w 2136330"/>
              <a:gd name="connsiteY4943" fmla="*/ 575465 h 1637221"/>
              <a:gd name="connsiteX4944" fmla="*/ 982243 w 2136330"/>
              <a:gd name="connsiteY4944" fmla="*/ 567145 h 1637221"/>
              <a:gd name="connsiteX4945" fmla="*/ 987692 w 2136330"/>
              <a:gd name="connsiteY4945" fmla="*/ 571874 h 1637221"/>
              <a:gd name="connsiteX4946" fmla="*/ 988120 w 2136330"/>
              <a:gd name="connsiteY4946" fmla="*/ 572245 h 1637221"/>
              <a:gd name="connsiteX4947" fmla="*/ 991779 w 2136330"/>
              <a:gd name="connsiteY4947" fmla="*/ 575421 h 1637221"/>
              <a:gd name="connsiteX4948" fmla="*/ 993141 w 2136330"/>
              <a:gd name="connsiteY4948" fmla="*/ 576603 h 1637221"/>
              <a:gd name="connsiteX4949" fmla="*/ 1004391 w 2136330"/>
              <a:gd name="connsiteY4949" fmla="*/ 586366 h 1637221"/>
              <a:gd name="connsiteX4950" fmla="*/ 1008069 w 2136330"/>
              <a:gd name="connsiteY4950" fmla="*/ 604144 h 1637221"/>
              <a:gd name="connsiteX4951" fmla="*/ 997171 w 2136330"/>
              <a:gd name="connsiteY4951" fmla="*/ 594686 h 1637221"/>
              <a:gd name="connsiteX4952" fmla="*/ 997171 w 2136330"/>
              <a:gd name="connsiteY4952" fmla="*/ 594686 h 1637221"/>
              <a:gd name="connsiteX4953" fmla="*/ 989951 w 2136330"/>
              <a:gd name="connsiteY4953" fmla="*/ 603005 h 1637221"/>
              <a:gd name="connsiteX4954" fmla="*/ 1000849 w 2136330"/>
              <a:gd name="connsiteY4954" fmla="*/ 612463 h 1637221"/>
              <a:gd name="connsiteX4955" fmla="*/ 1011747 w 2136330"/>
              <a:gd name="connsiteY4955" fmla="*/ 621921 h 1637221"/>
              <a:gd name="connsiteX4956" fmla="*/ 1004294 w 2136330"/>
              <a:gd name="connsiteY4956" fmla="*/ 630509 h 1637221"/>
              <a:gd name="connsiteX4957" fmla="*/ 1000208 w 2136330"/>
              <a:gd name="connsiteY4957" fmla="*/ 626962 h 1637221"/>
              <a:gd name="connsiteX4958" fmla="*/ 1000055 w 2136330"/>
              <a:gd name="connsiteY4958" fmla="*/ 626829 h 1637221"/>
              <a:gd name="connsiteX4959" fmla="*/ 993396 w 2136330"/>
              <a:gd name="connsiteY4959" fmla="*/ 621051 h 1637221"/>
              <a:gd name="connsiteX4960" fmla="*/ 988905 w 2136330"/>
              <a:gd name="connsiteY4960" fmla="*/ 617153 h 1637221"/>
              <a:gd name="connsiteX4961" fmla="*/ 982498 w 2136330"/>
              <a:gd name="connsiteY4961" fmla="*/ 611593 h 1637221"/>
              <a:gd name="connsiteX4962" fmla="*/ 986176 w 2136330"/>
              <a:gd name="connsiteY4962" fmla="*/ 629371 h 1637221"/>
              <a:gd name="connsiteX4963" fmla="*/ 975278 w 2136330"/>
              <a:gd name="connsiteY4963" fmla="*/ 619913 h 1637221"/>
              <a:gd name="connsiteX4964" fmla="*/ 986176 w 2136330"/>
              <a:gd name="connsiteY4964" fmla="*/ 629371 h 1637221"/>
              <a:gd name="connsiteX4965" fmla="*/ 978956 w 2136330"/>
              <a:gd name="connsiteY4965" fmla="*/ 637690 h 1637221"/>
              <a:gd name="connsiteX4966" fmla="*/ 974359 w 2136330"/>
              <a:gd name="connsiteY4966" fmla="*/ 633700 h 1637221"/>
              <a:gd name="connsiteX4967" fmla="*/ 974392 w 2136330"/>
              <a:gd name="connsiteY4967" fmla="*/ 633729 h 1637221"/>
              <a:gd name="connsiteX4968" fmla="*/ 968058 w 2136330"/>
              <a:gd name="connsiteY4968" fmla="*/ 628232 h 1637221"/>
              <a:gd name="connsiteX4969" fmla="*/ 974499 w 2136330"/>
              <a:gd name="connsiteY4969" fmla="*/ 633822 h 1637221"/>
              <a:gd name="connsiteX4970" fmla="*/ 974869 w 2136330"/>
              <a:gd name="connsiteY4970" fmla="*/ 634144 h 1637221"/>
              <a:gd name="connsiteX4971" fmla="*/ 977594 w 2136330"/>
              <a:gd name="connsiteY4971" fmla="*/ 636508 h 1637221"/>
              <a:gd name="connsiteX4972" fmla="*/ 974499 w 2136330"/>
              <a:gd name="connsiteY4972" fmla="*/ 633822 h 1637221"/>
              <a:gd name="connsiteX4973" fmla="*/ 974392 w 2136330"/>
              <a:gd name="connsiteY4973" fmla="*/ 633729 h 1637221"/>
              <a:gd name="connsiteX4974" fmla="*/ 978956 w 2136330"/>
              <a:gd name="connsiteY4974" fmla="*/ 637690 h 1637221"/>
              <a:gd name="connsiteX4975" fmla="*/ 971736 w 2136330"/>
              <a:gd name="connsiteY4975" fmla="*/ 646010 h 1637221"/>
              <a:gd name="connsiteX4976" fmla="*/ 960838 w 2136330"/>
              <a:gd name="connsiteY4976" fmla="*/ 636552 h 1637221"/>
              <a:gd name="connsiteX4977" fmla="*/ 949588 w 2136330"/>
              <a:gd name="connsiteY4977" fmla="*/ 626789 h 1637221"/>
              <a:gd name="connsiteX4978" fmla="*/ 960838 w 2136330"/>
              <a:gd name="connsiteY4978" fmla="*/ 636552 h 1637221"/>
              <a:gd name="connsiteX4979" fmla="*/ 971736 w 2136330"/>
              <a:gd name="connsiteY4979" fmla="*/ 646010 h 1637221"/>
              <a:gd name="connsiteX4980" fmla="*/ 964283 w 2136330"/>
              <a:gd name="connsiteY4980" fmla="*/ 654598 h 1637221"/>
              <a:gd name="connsiteX4981" fmla="*/ 957063 w 2136330"/>
              <a:gd name="connsiteY4981" fmla="*/ 662917 h 1637221"/>
              <a:gd name="connsiteX4982" fmla="*/ 967962 w 2136330"/>
              <a:gd name="connsiteY4982" fmla="*/ 672375 h 1637221"/>
              <a:gd name="connsiteX4983" fmla="*/ 967962 w 2136330"/>
              <a:gd name="connsiteY4983" fmla="*/ 672375 h 1637221"/>
              <a:gd name="connsiteX4984" fmla="*/ 978860 w 2136330"/>
              <a:gd name="connsiteY4984" fmla="*/ 681833 h 1637221"/>
              <a:gd name="connsiteX4985" fmla="*/ 967962 w 2136330"/>
              <a:gd name="connsiteY4985" fmla="*/ 672375 h 1637221"/>
              <a:gd name="connsiteX4986" fmla="*/ 975182 w 2136330"/>
              <a:gd name="connsiteY4986" fmla="*/ 664056 h 1637221"/>
              <a:gd name="connsiteX4987" fmla="*/ 986080 w 2136330"/>
              <a:gd name="connsiteY4987" fmla="*/ 673513 h 1637221"/>
              <a:gd name="connsiteX4988" fmla="*/ 993533 w 2136330"/>
              <a:gd name="connsiteY4988" fmla="*/ 664926 h 1637221"/>
              <a:gd name="connsiteX4989" fmla="*/ 1000753 w 2136330"/>
              <a:gd name="connsiteY4989" fmla="*/ 656606 h 1637221"/>
              <a:gd name="connsiteX4990" fmla="*/ 1007973 w 2136330"/>
              <a:gd name="connsiteY4990" fmla="*/ 648286 h 1637221"/>
              <a:gd name="connsiteX4991" fmla="*/ 1019223 w 2136330"/>
              <a:gd name="connsiteY4991" fmla="*/ 658049 h 1637221"/>
              <a:gd name="connsiteX4992" fmla="*/ 1012002 w 2136330"/>
              <a:gd name="connsiteY4992" fmla="*/ 666369 h 1637221"/>
              <a:gd name="connsiteX4993" fmla="*/ 1012002 w 2136330"/>
              <a:gd name="connsiteY4993" fmla="*/ 666369 h 1637221"/>
              <a:gd name="connsiteX4994" fmla="*/ 1008527 w 2136330"/>
              <a:gd name="connsiteY4994" fmla="*/ 670373 h 1637221"/>
              <a:gd name="connsiteX4995" fmla="*/ 1004782 w 2136330"/>
              <a:gd name="connsiteY4995" fmla="*/ 674688 h 1637221"/>
              <a:gd name="connsiteX4996" fmla="*/ 1008393 w 2136330"/>
              <a:gd name="connsiteY4996" fmla="*/ 670529 h 1637221"/>
              <a:gd name="connsiteX4997" fmla="*/ 1008527 w 2136330"/>
              <a:gd name="connsiteY4997" fmla="*/ 670373 h 1637221"/>
              <a:gd name="connsiteX4998" fmla="*/ 1011100 w 2136330"/>
              <a:gd name="connsiteY4998" fmla="*/ 667409 h 1637221"/>
              <a:gd name="connsiteX4999" fmla="*/ 1012002 w 2136330"/>
              <a:gd name="connsiteY4999" fmla="*/ 666369 h 1637221"/>
              <a:gd name="connsiteX5000" fmla="*/ 1022901 w 2136330"/>
              <a:gd name="connsiteY5000" fmla="*/ 675827 h 1637221"/>
              <a:gd name="connsiteX5001" fmla="*/ 1015681 w 2136330"/>
              <a:gd name="connsiteY5001" fmla="*/ 684146 h 1637221"/>
              <a:gd name="connsiteX5002" fmla="*/ 1015681 w 2136330"/>
              <a:gd name="connsiteY5002" fmla="*/ 684146 h 1637221"/>
              <a:gd name="connsiteX5003" fmla="*/ 1022901 w 2136330"/>
              <a:gd name="connsiteY5003" fmla="*/ 675827 h 1637221"/>
              <a:gd name="connsiteX5004" fmla="*/ 1033799 w 2136330"/>
              <a:gd name="connsiteY5004" fmla="*/ 685285 h 1637221"/>
              <a:gd name="connsiteX5005" fmla="*/ 1022901 w 2136330"/>
              <a:gd name="connsiteY5005" fmla="*/ 675827 h 1637221"/>
              <a:gd name="connsiteX5006" fmla="*/ 1041019 w 2136330"/>
              <a:gd name="connsiteY5006" fmla="*/ 676965 h 1637221"/>
              <a:gd name="connsiteX5007" fmla="*/ 1030121 w 2136330"/>
              <a:gd name="connsiteY5007" fmla="*/ 667507 h 1637221"/>
              <a:gd name="connsiteX5008" fmla="*/ 1019223 w 2136330"/>
              <a:gd name="connsiteY5008" fmla="*/ 658049 h 1637221"/>
              <a:gd name="connsiteX5009" fmla="*/ 1007973 w 2136330"/>
              <a:gd name="connsiteY5009" fmla="*/ 648286 h 1637221"/>
              <a:gd name="connsiteX5010" fmla="*/ 989854 w 2136330"/>
              <a:gd name="connsiteY5010" fmla="*/ 647148 h 1637221"/>
              <a:gd name="connsiteX5011" fmla="*/ 990757 w 2136330"/>
              <a:gd name="connsiteY5011" fmla="*/ 646108 h 1637221"/>
              <a:gd name="connsiteX5012" fmla="*/ 995831 w 2136330"/>
              <a:gd name="connsiteY5012" fmla="*/ 640261 h 1637221"/>
              <a:gd name="connsiteX5013" fmla="*/ 996172 w 2136330"/>
              <a:gd name="connsiteY5013" fmla="*/ 639869 h 1637221"/>
              <a:gd name="connsiteX5014" fmla="*/ 997074 w 2136330"/>
              <a:gd name="connsiteY5014" fmla="*/ 638829 h 1637221"/>
              <a:gd name="connsiteX5015" fmla="*/ 1001161 w 2136330"/>
              <a:gd name="connsiteY5015" fmla="*/ 642375 h 1637221"/>
              <a:gd name="connsiteX5016" fmla="*/ 1001314 w 2136330"/>
              <a:gd name="connsiteY5016" fmla="*/ 642508 h 1637221"/>
              <a:gd name="connsiteX5017" fmla="*/ 1001672 w 2136330"/>
              <a:gd name="connsiteY5017" fmla="*/ 642819 h 1637221"/>
              <a:gd name="connsiteX5018" fmla="*/ 997074 w 2136330"/>
              <a:gd name="connsiteY5018" fmla="*/ 638829 h 1637221"/>
              <a:gd name="connsiteX5019" fmla="*/ 986176 w 2136330"/>
              <a:gd name="connsiteY5019" fmla="*/ 629371 h 1637221"/>
              <a:gd name="connsiteX5020" fmla="*/ 1004294 w 2136330"/>
              <a:gd name="connsiteY5020" fmla="*/ 630509 h 1637221"/>
              <a:gd name="connsiteX5021" fmla="*/ 1022646 w 2136330"/>
              <a:gd name="connsiteY5021" fmla="*/ 631379 h 1637221"/>
              <a:gd name="connsiteX5022" fmla="*/ 1015193 w 2136330"/>
              <a:gd name="connsiteY5022" fmla="*/ 639967 h 1637221"/>
              <a:gd name="connsiteX5023" fmla="*/ 1019411 w 2136330"/>
              <a:gd name="connsiteY5023" fmla="*/ 643628 h 1637221"/>
              <a:gd name="connsiteX5024" fmla="*/ 1016599 w 2136330"/>
              <a:gd name="connsiteY5024" fmla="*/ 641187 h 1637221"/>
              <a:gd name="connsiteX5025" fmla="*/ 1026442 w 2136330"/>
              <a:gd name="connsiteY5025" fmla="*/ 649730 h 1637221"/>
              <a:gd name="connsiteX5026" fmla="*/ 1037341 w 2136330"/>
              <a:gd name="connsiteY5026" fmla="*/ 659188 h 1637221"/>
              <a:gd name="connsiteX5027" fmla="*/ 1044794 w 2136330"/>
              <a:gd name="connsiteY5027" fmla="*/ 650600 h 1637221"/>
              <a:gd name="connsiteX5028" fmla="*/ 1052014 w 2136330"/>
              <a:gd name="connsiteY5028" fmla="*/ 642280 h 1637221"/>
              <a:gd name="connsiteX5029" fmla="*/ 1059234 w 2136330"/>
              <a:gd name="connsiteY5029" fmla="*/ 633961 h 1637221"/>
              <a:gd name="connsiteX5030" fmla="*/ 1070132 w 2136330"/>
              <a:gd name="connsiteY5030" fmla="*/ 643419 h 1637221"/>
              <a:gd name="connsiteX5031" fmla="*/ 1070132 w 2136330"/>
              <a:gd name="connsiteY5031" fmla="*/ 643419 h 1637221"/>
              <a:gd name="connsiteX5032" fmla="*/ 1074219 w 2136330"/>
              <a:gd name="connsiteY5032" fmla="*/ 646965 h 1637221"/>
              <a:gd name="connsiteX5033" fmla="*/ 1074644 w 2136330"/>
              <a:gd name="connsiteY5033" fmla="*/ 647334 h 1637221"/>
              <a:gd name="connsiteX5034" fmla="*/ 1081030 w 2136330"/>
              <a:gd name="connsiteY5034" fmla="*/ 652876 h 1637221"/>
              <a:gd name="connsiteX5035" fmla="*/ 1088250 w 2136330"/>
              <a:gd name="connsiteY5035" fmla="*/ 644557 h 1637221"/>
              <a:gd name="connsiteX5036" fmla="*/ 1077352 w 2136330"/>
              <a:gd name="connsiteY5036" fmla="*/ 635099 h 1637221"/>
              <a:gd name="connsiteX5037" fmla="*/ 1084805 w 2136330"/>
              <a:gd name="connsiteY5037" fmla="*/ 626511 h 1637221"/>
              <a:gd name="connsiteX5038" fmla="*/ 1095703 w 2136330"/>
              <a:gd name="connsiteY5038" fmla="*/ 635969 h 1637221"/>
              <a:gd name="connsiteX5039" fmla="*/ 1102923 w 2136330"/>
              <a:gd name="connsiteY5039" fmla="*/ 627649 h 1637221"/>
              <a:gd name="connsiteX5040" fmla="*/ 1084805 w 2136330"/>
              <a:gd name="connsiteY5040" fmla="*/ 626511 h 1637221"/>
              <a:gd name="connsiteX5041" fmla="*/ 1092025 w 2136330"/>
              <a:gd name="connsiteY5041" fmla="*/ 618191 h 1637221"/>
              <a:gd name="connsiteX5042" fmla="*/ 1099245 w 2136330"/>
              <a:gd name="connsiteY5042" fmla="*/ 609872 h 1637221"/>
              <a:gd name="connsiteX5043" fmla="*/ 1117363 w 2136330"/>
              <a:gd name="connsiteY5043" fmla="*/ 611010 h 1637221"/>
              <a:gd name="connsiteX5044" fmla="*/ 1106465 w 2136330"/>
              <a:gd name="connsiteY5044" fmla="*/ 601552 h 1637221"/>
              <a:gd name="connsiteX5045" fmla="*/ 1113918 w 2136330"/>
              <a:gd name="connsiteY5045" fmla="*/ 592964 h 1637221"/>
              <a:gd name="connsiteX5046" fmla="*/ 1132036 w 2136330"/>
              <a:gd name="connsiteY5046" fmla="*/ 594103 h 1637221"/>
              <a:gd name="connsiteX5047" fmla="*/ 1150506 w 2136330"/>
              <a:gd name="connsiteY5047" fmla="*/ 595546 h 1637221"/>
              <a:gd name="connsiteX5048" fmla="*/ 1151408 w 2136330"/>
              <a:gd name="connsiteY5048" fmla="*/ 594506 h 1637221"/>
              <a:gd name="connsiteX5049" fmla="*/ 1156483 w 2136330"/>
              <a:gd name="connsiteY5049" fmla="*/ 588659 h 1637221"/>
              <a:gd name="connsiteX5050" fmla="*/ 1156823 w 2136330"/>
              <a:gd name="connsiteY5050" fmla="*/ 588267 h 1637221"/>
              <a:gd name="connsiteX5051" fmla="*/ 1157726 w 2136330"/>
              <a:gd name="connsiteY5051" fmla="*/ 587227 h 1637221"/>
              <a:gd name="connsiteX5052" fmla="*/ 1156483 w 2136330"/>
              <a:gd name="connsiteY5052" fmla="*/ 588659 h 1637221"/>
              <a:gd name="connsiteX5053" fmla="*/ 1150506 w 2136330"/>
              <a:gd name="connsiteY5053" fmla="*/ 595546 h 1637221"/>
              <a:gd name="connsiteX5054" fmla="*/ 1146287 w 2136330"/>
              <a:gd name="connsiteY5054" fmla="*/ 591885 h 1637221"/>
              <a:gd name="connsiteX5055" fmla="*/ 1149100 w 2136330"/>
              <a:gd name="connsiteY5055" fmla="*/ 594326 h 1637221"/>
              <a:gd name="connsiteX5056" fmla="*/ 1139256 w 2136330"/>
              <a:gd name="connsiteY5056" fmla="*/ 585783 h 1637221"/>
              <a:gd name="connsiteX5057" fmla="*/ 1132036 w 2136330"/>
              <a:gd name="connsiteY5057" fmla="*/ 594103 h 1637221"/>
              <a:gd name="connsiteX5058" fmla="*/ 1113918 w 2136330"/>
              <a:gd name="connsiteY5058" fmla="*/ 592964 h 1637221"/>
              <a:gd name="connsiteX5059" fmla="*/ 1121138 w 2136330"/>
              <a:gd name="connsiteY5059" fmla="*/ 584645 h 1637221"/>
              <a:gd name="connsiteX5060" fmla="*/ 1110240 w 2136330"/>
              <a:gd name="connsiteY5060" fmla="*/ 575187 h 1637221"/>
              <a:gd name="connsiteX5061" fmla="*/ 1099341 w 2136330"/>
              <a:gd name="connsiteY5061" fmla="*/ 565729 h 1637221"/>
              <a:gd name="connsiteX5062" fmla="*/ 1106561 w 2136330"/>
              <a:gd name="connsiteY5062" fmla="*/ 557410 h 1637221"/>
              <a:gd name="connsiteX5063" fmla="*/ 1117460 w 2136330"/>
              <a:gd name="connsiteY5063" fmla="*/ 566867 h 1637221"/>
              <a:gd name="connsiteX5064" fmla="*/ 1124680 w 2136330"/>
              <a:gd name="connsiteY5064" fmla="*/ 558548 h 1637221"/>
              <a:gd name="connsiteX5065" fmla="*/ 1117460 w 2136330"/>
              <a:gd name="connsiteY5065" fmla="*/ 566867 h 1637221"/>
              <a:gd name="connsiteX5066" fmla="*/ 1106561 w 2136330"/>
              <a:gd name="connsiteY5066" fmla="*/ 557410 h 1637221"/>
              <a:gd name="connsiteX5067" fmla="*/ 1113781 w 2136330"/>
              <a:gd name="connsiteY5067" fmla="*/ 549090 h 1637221"/>
              <a:gd name="connsiteX5068" fmla="*/ 1102532 w 2136330"/>
              <a:gd name="connsiteY5068" fmla="*/ 539327 h 1637221"/>
              <a:gd name="connsiteX5069" fmla="*/ 1091633 w 2136330"/>
              <a:gd name="connsiteY5069" fmla="*/ 529869 h 1637221"/>
              <a:gd name="connsiteX5070" fmla="*/ 1080735 w 2136330"/>
              <a:gd name="connsiteY5070" fmla="*/ 520411 h 1637221"/>
              <a:gd name="connsiteX5071" fmla="*/ 1082097 w 2136330"/>
              <a:gd name="connsiteY5071" fmla="*/ 521593 h 1637221"/>
              <a:gd name="connsiteX5072" fmla="*/ 1083648 w 2136330"/>
              <a:gd name="connsiteY5072" fmla="*/ 522939 h 1637221"/>
              <a:gd name="connsiteX5073" fmla="*/ 1091633 w 2136330"/>
              <a:gd name="connsiteY5073" fmla="*/ 529869 h 1637221"/>
              <a:gd name="connsiteX5074" fmla="*/ 1084413 w 2136330"/>
              <a:gd name="connsiteY5074" fmla="*/ 538189 h 1637221"/>
              <a:gd name="connsiteX5075" fmla="*/ 1077193 w 2136330"/>
              <a:gd name="connsiteY5075" fmla="*/ 546508 h 1637221"/>
              <a:gd name="connsiteX5076" fmla="*/ 1088092 w 2136330"/>
              <a:gd name="connsiteY5076" fmla="*/ 555966 h 1637221"/>
              <a:gd name="connsiteX5077" fmla="*/ 1080872 w 2136330"/>
              <a:gd name="connsiteY5077" fmla="*/ 564286 h 1637221"/>
              <a:gd name="connsiteX5078" fmla="*/ 1073419 w 2136330"/>
              <a:gd name="connsiteY5078" fmla="*/ 572874 h 1637221"/>
              <a:gd name="connsiteX5079" fmla="*/ 1062520 w 2136330"/>
              <a:gd name="connsiteY5079" fmla="*/ 563416 h 1637221"/>
              <a:gd name="connsiteX5080" fmla="*/ 1055300 w 2136330"/>
              <a:gd name="connsiteY5080" fmla="*/ 571735 h 1637221"/>
              <a:gd name="connsiteX5081" fmla="*/ 1053938 w 2136330"/>
              <a:gd name="connsiteY5081" fmla="*/ 570553 h 1637221"/>
              <a:gd name="connsiteX5082" fmla="*/ 1044402 w 2136330"/>
              <a:gd name="connsiteY5082" fmla="*/ 562277 h 1637221"/>
              <a:gd name="connsiteX5083" fmla="*/ 1051622 w 2136330"/>
              <a:gd name="connsiteY5083" fmla="*/ 553958 h 1637221"/>
              <a:gd name="connsiteX5084" fmla="*/ 1044402 w 2136330"/>
              <a:gd name="connsiteY5084" fmla="*/ 562277 h 1637221"/>
              <a:gd name="connsiteX5085" fmla="*/ 1033504 w 2136330"/>
              <a:gd name="connsiteY5085" fmla="*/ 552820 h 1637221"/>
              <a:gd name="connsiteX5086" fmla="*/ 1040724 w 2136330"/>
              <a:gd name="connsiteY5086" fmla="*/ 544500 h 1637221"/>
              <a:gd name="connsiteX5087" fmla="*/ 1040724 w 2136330"/>
              <a:gd name="connsiteY5087" fmla="*/ 544500 h 1637221"/>
              <a:gd name="connsiteX5088" fmla="*/ 1041656 w 2136330"/>
              <a:gd name="connsiteY5088" fmla="*/ 543426 h 1637221"/>
              <a:gd name="connsiteX5089" fmla="*/ 1042319 w 2136330"/>
              <a:gd name="connsiteY5089" fmla="*/ 542662 h 1637221"/>
              <a:gd name="connsiteX5090" fmla="*/ 1047245 w 2136330"/>
              <a:gd name="connsiteY5090" fmla="*/ 536986 h 1637221"/>
              <a:gd name="connsiteX5091" fmla="*/ 1048177 w 2136330"/>
              <a:gd name="connsiteY5091" fmla="*/ 535912 h 1637221"/>
              <a:gd name="connsiteX5092" fmla="*/ 1059075 w 2136330"/>
              <a:gd name="connsiteY5092" fmla="*/ 545370 h 1637221"/>
              <a:gd name="connsiteX5093" fmla="*/ 1066295 w 2136330"/>
              <a:gd name="connsiteY5093" fmla="*/ 537050 h 1637221"/>
              <a:gd name="connsiteX5094" fmla="*/ 1073515 w 2136330"/>
              <a:gd name="connsiteY5094" fmla="*/ 528731 h 1637221"/>
              <a:gd name="connsiteX5095" fmla="*/ 1062617 w 2136330"/>
              <a:gd name="connsiteY5095" fmla="*/ 519273 h 1637221"/>
              <a:gd name="connsiteX5096" fmla="*/ 1069837 w 2136330"/>
              <a:gd name="connsiteY5096" fmla="*/ 510953 h 1637221"/>
              <a:gd name="connsiteX5097" fmla="*/ 1069837 w 2136330"/>
              <a:gd name="connsiteY5097" fmla="*/ 510953 h 1637221"/>
              <a:gd name="connsiteX5098" fmla="*/ 1077290 w 2136330"/>
              <a:gd name="connsiteY5098" fmla="*/ 502365 h 1637221"/>
              <a:gd name="connsiteX5099" fmla="*/ 1077290 w 2136330"/>
              <a:gd name="connsiteY5099" fmla="*/ 502365 h 1637221"/>
              <a:gd name="connsiteX5100" fmla="*/ 1084510 w 2136330"/>
              <a:gd name="connsiteY5100" fmla="*/ 494046 h 1637221"/>
              <a:gd name="connsiteX5101" fmla="*/ 1089679 w 2136330"/>
              <a:gd name="connsiteY5101" fmla="*/ 498532 h 1637221"/>
              <a:gd name="connsiteX5102" fmla="*/ 1089959 w 2136330"/>
              <a:gd name="connsiteY5102" fmla="*/ 498775 h 1637221"/>
              <a:gd name="connsiteX5103" fmla="*/ 1095408 w 2136330"/>
              <a:gd name="connsiteY5103" fmla="*/ 503504 h 1637221"/>
              <a:gd name="connsiteX5104" fmla="*/ 1099495 w 2136330"/>
              <a:gd name="connsiteY5104" fmla="*/ 507051 h 1637221"/>
              <a:gd name="connsiteX5105" fmla="*/ 1099683 w 2136330"/>
              <a:gd name="connsiteY5105" fmla="*/ 507214 h 1637221"/>
              <a:gd name="connsiteX5106" fmla="*/ 1106306 w 2136330"/>
              <a:gd name="connsiteY5106" fmla="*/ 512962 h 1637221"/>
              <a:gd name="connsiteX5107" fmla="*/ 1113526 w 2136330"/>
              <a:gd name="connsiteY5107" fmla="*/ 504642 h 1637221"/>
              <a:gd name="connsiteX5108" fmla="*/ 1095408 w 2136330"/>
              <a:gd name="connsiteY5108" fmla="*/ 503504 h 1637221"/>
              <a:gd name="connsiteX5109" fmla="*/ 1089679 w 2136330"/>
              <a:gd name="connsiteY5109" fmla="*/ 498532 h 1637221"/>
              <a:gd name="connsiteX5110" fmla="*/ 1089278 w 2136330"/>
              <a:gd name="connsiteY5110" fmla="*/ 498184 h 1637221"/>
              <a:gd name="connsiteX5111" fmla="*/ 1084510 w 2136330"/>
              <a:gd name="connsiteY5111" fmla="*/ 494046 h 1637221"/>
              <a:gd name="connsiteX5112" fmla="*/ 1073260 w 2136330"/>
              <a:gd name="connsiteY5112" fmla="*/ 484283 h 1637221"/>
              <a:gd name="connsiteX5113" fmla="*/ 1062362 w 2136330"/>
              <a:gd name="connsiteY5113" fmla="*/ 474825 h 1637221"/>
              <a:gd name="connsiteX5114" fmla="*/ 1069582 w 2136330"/>
              <a:gd name="connsiteY5114" fmla="*/ 466506 h 1637221"/>
              <a:gd name="connsiteX5115" fmla="*/ 1076802 w 2136330"/>
              <a:gd name="connsiteY5115" fmla="*/ 458186 h 1637221"/>
              <a:gd name="connsiteX5116" fmla="*/ 1084255 w 2136330"/>
              <a:gd name="connsiteY5116" fmla="*/ 449598 h 1637221"/>
              <a:gd name="connsiteX5117" fmla="*/ 1073356 w 2136330"/>
              <a:gd name="connsiteY5117" fmla="*/ 440140 h 1637221"/>
              <a:gd name="connsiteX5118" fmla="*/ 1073356 w 2136330"/>
              <a:gd name="connsiteY5118" fmla="*/ 440140 h 1637221"/>
              <a:gd name="connsiteX5119" fmla="*/ 1066733 w 2136330"/>
              <a:gd name="connsiteY5119" fmla="*/ 434392 h 1637221"/>
              <a:gd name="connsiteX5120" fmla="*/ 1067056 w 2136330"/>
              <a:gd name="connsiteY5120" fmla="*/ 434672 h 1637221"/>
              <a:gd name="connsiteX5121" fmla="*/ 1062458 w 2136330"/>
              <a:gd name="connsiteY5121" fmla="*/ 430682 h 1637221"/>
              <a:gd name="connsiteX5122" fmla="*/ 638457 w 2136330"/>
              <a:gd name="connsiteY5122" fmla="*/ 430646 h 1637221"/>
              <a:gd name="connsiteX5123" fmla="*/ 649355 w 2136330"/>
              <a:gd name="connsiteY5123" fmla="*/ 440104 h 1637221"/>
              <a:gd name="connsiteX5124" fmla="*/ 1043755 w 2136330"/>
              <a:gd name="connsiteY5124" fmla="*/ 429507 h 1637221"/>
              <a:gd name="connsiteX5125" fmla="*/ 1055005 w 2136330"/>
              <a:gd name="connsiteY5125" fmla="*/ 439270 h 1637221"/>
              <a:gd name="connsiteX5126" fmla="*/ 1043755 w 2136330"/>
              <a:gd name="connsiteY5126" fmla="*/ 429507 h 1637221"/>
              <a:gd name="connsiteX5127" fmla="*/ 565400 w 2136330"/>
              <a:gd name="connsiteY5127" fmla="*/ 426056 h 1637221"/>
              <a:gd name="connsiteX5128" fmla="*/ 583751 w 2136330"/>
              <a:gd name="connsiteY5128" fmla="*/ 426926 h 1637221"/>
              <a:gd name="connsiteX5129" fmla="*/ 576298 w 2136330"/>
              <a:gd name="connsiteY5129" fmla="*/ 435514 h 1637221"/>
              <a:gd name="connsiteX5130" fmla="*/ 565400 w 2136330"/>
              <a:gd name="connsiteY5130" fmla="*/ 426056 h 1637221"/>
              <a:gd name="connsiteX5131" fmla="*/ 700616 w 2136330"/>
              <a:gd name="connsiteY5131" fmla="*/ 425778 h 1637221"/>
              <a:gd name="connsiteX5132" fmla="*/ 711515 w 2136330"/>
              <a:gd name="connsiteY5132" fmla="*/ 435236 h 1637221"/>
              <a:gd name="connsiteX5133" fmla="*/ 722413 w 2136330"/>
              <a:gd name="connsiteY5133" fmla="*/ 444694 h 1637221"/>
              <a:gd name="connsiteX5134" fmla="*/ 711515 w 2136330"/>
              <a:gd name="connsiteY5134" fmla="*/ 435236 h 1637221"/>
              <a:gd name="connsiteX5135" fmla="*/ 700616 w 2136330"/>
              <a:gd name="connsiteY5135" fmla="*/ 425778 h 1637221"/>
              <a:gd name="connsiteX5136" fmla="*/ 547281 w 2136330"/>
              <a:gd name="connsiteY5136" fmla="*/ 424918 h 1637221"/>
              <a:gd name="connsiteX5137" fmla="*/ 540061 w 2136330"/>
              <a:gd name="connsiteY5137" fmla="*/ 433237 h 1637221"/>
              <a:gd name="connsiteX5138" fmla="*/ 547281 w 2136330"/>
              <a:gd name="connsiteY5138" fmla="*/ 424918 h 1637221"/>
              <a:gd name="connsiteX5139" fmla="*/ 732488 w 2136330"/>
              <a:gd name="connsiteY5139" fmla="*/ 423796 h 1637221"/>
              <a:gd name="connsiteX5140" fmla="*/ 737086 w 2136330"/>
              <a:gd name="connsiteY5140" fmla="*/ 427786 h 1637221"/>
              <a:gd name="connsiteX5141" fmla="*/ 732488 w 2136330"/>
              <a:gd name="connsiteY5141" fmla="*/ 423796 h 1637221"/>
              <a:gd name="connsiteX5142" fmla="*/ 1069678 w 2136330"/>
              <a:gd name="connsiteY5142" fmla="*/ 422363 h 1637221"/>
              <a:gd name="connsiteX5143" fmla="*/ 1080576 w 2136330"/>
              <a:gd name="connsiteY5143" fmla="*/ 431821 h 1637221"/>
              <a:gd name="connsiteX5144" fmla="*/ 1069678 w 2136330"/>
              <a:gd name="connsiteY5144" fmla="*/ 422363 h 1637221"/>
              <a:gd name="connsiteX5145" fmla="*/ 2015951 w 2136330"/>
              <a:gd name="connsiteY5145" fmla="*/ 422030 h 1637221"/>
              <a:gd name="connsiteX5146" fmla="*/ 2026390 w 2136330"/>
              <a:gd name="connsiteY5146" fmla="*/ 429266 h 1637221"/>
              <a:gd name="connsiteX5147" fmla="*/ 2019170 w 2136330"/>
              <a:gd name="connsiteY5147" fmla="*/ 437585 h 1637221"/>
              <a:gd name="connsiteX5148" fmla="*/ 2008272 w 2136330"/>
              <a:gd name="connsiteY5148" fmla="*/ 428127 h 1637221"/>
              <a:gd name="connsiteX5149" fmla="*/ 2015951 w 2136330"/>
              <a:gd name="connsiteY5149" fmla="*/ 422030 h 1637221"/>
              <a:gd name="connsiteX5150" fmla="*/ 843286 w 2136330"/>
              <a:gd name="connsiteY5150" fmla="*/ 416912 h 1637221"/>
              <a:gd name="connsiteX5151" fmla="*/ 835833 w 2136330"/>
              <a:gd name="connsiteY5151" fmla="*/ 425500 h 1637221"/>
              <a:gd name="connsiteX5152" fmla="*/ 846731 w 2136330"/>
              <a:gd name="connsiteY5152" fmla="*/ 434958 h 1637221"/>
              <a:gd name="connsiteX5153" fmla="*/ 854184 w 2136330"/>
              <a:gd name="connsiteY5153" fmla="*/ 426370 h 1637221"/>
              <a:gd name="connsiteX5154" fmla="*/ 846731 w 2136330"/>
              <a:gd name="connsiteY5154" fmla="*/ 434958 h 1637221"/>
              <a:gd name="connsiteX5155" fmla="*/ 835833 w 2136330"/>
              <a:gd name="connsiteY5155" fmla="*/ 425500 h 1637221"/>
              <a:gd name="connsiteX5156" fmla="*/ 1924316 w 2136330"/>
              <a:gd name="connsiteY5156" fmla="*/ 414079 h 1637221"/>
              <a:gd name="connsiteX5157" fmla="*/ 1916863 w 2136330"/>
              <a:gd name="connsiteY5157" fmla="*/ 422667 h 1637221"/>
              <a:gd name="connsiteX5158" fmla="*/ 1927761 w 2136330"/>
              <a:gd name="connsiteY5158" fmla="*/ 432125 h 1637221"/>
              <a:gd name="connsiteX5159" fmla="*/ 1927761 w 2136330"/>
              <a:gd name="connsiteY5159" fmla="*/ 432125 h 1637221"/>
              <a:gd name="connsiteX5160" fmla="*/ 1935214 w 2136330"/>
              <a:gd name="connsiteY5160" fmla="*/ 423537 h 1637221"/>
              <a:gd name="connsiteX5161" fmla="*/ 1924316 w 2136330"/>
              <a:gd name="connsiteY5161" fmla="*/ 414079 h 1637221"/>
              <a:gd name="connsiteX5162" fmla="*/ 733407 w 2136330"/>
              <a:gd name="connsiteY5162" fmla="*/ 410009 h 1637221"/>
              <a:gd name="connsiteX5163" fmla="*/ 744306 w 2136330"/>
              <a:gd name="connsiteY5163" fmla="*/ 419467 h 1637221"/>
              <a:gd name="connsiteX5164" fmla="*/ 733407 w 2136330"/>
              <a:gd name="connsiteY5164" fmla="*/ 410009 h 1637221"/>
              <a:gd name="connsiteX5165" fmla="*/ 715289 w 2136330"/>
              <a:gd name="connsiteY5165" fmla="*/ 408871 h 1637221"/>
              <a:gd name="connsiteX5166" fmla="*/ 718830 w 2136330"/>
              <a:gd name="connsiteY5166" fmla="*/ 411943 h 1637221"/>
              <a:gd name="connsiteX5167" fmla="*/ 719887 w 2136330"/>
              <a:gd name="connsiteY5167" fmla="*/ 412861 h 1637221"/>
              <a:gd name="connsiteX5168" fmla="*/ 719769 w 2136330"/>
              <a:gd name="connsiteY5168" fmla="*/ 412759 h 1637221"/>
              <a:gd name="connsiteX5169" fmla="*/ 719529 w 2136330"/>
              <a:gd name="connsiteY5169" fmla="*/ 412550 h 1637221"/>
              <a:gd name="connsiteX5170" fmla="*/ 660350 w 2136330"/>
              <a:gd name="connsiteY5170" fmla="*/ 405419 h 1637221"/>
              <a:gd name="connsiteX5171" fmla="*/ 671248 w 2136330"/>
              <a:gd name="connsiteY5171" fmla="*/ 414877 h 1637221"/>
              <a:gd name="connsiteX5172" fmla="*/ 660350 w 2136330"/>
              <a:gd name="connsiteY5172" fmla="*/ 405419 h 1637221"/>
              <a:gd name="connsiteX5173" fmla="*/ 979019 w 2136330"/>
              <a:gd name="connsiteY5173" fmla="*/ 404321 h 1637221"/>
              <a:gd name="connsiteX5174" fmla="*/ 967253 w 2136330"/>
              <a:gd name="connsiteY5174" fmla="*/ 406871 h 1637221"/>
              <a:gd name="connsiteX5175" fmla="*/ 978151 w 2136330"/>
              <a:gd name="connsiteY5175" fmla="*/ 416329 h 1637221"/>
              <a:gd name="connsiteX5176" fmla="*/ 970698 w 2136330"/>
              <a:gd name="connsiteY5176" fmla="*/ 424917 h 1637221"/>
              <a:gd name="connsiteX5177" fmla="*/ 963478 w 2136330"/>
              <a:gd name="connsiteY5177" fmla="*/ 433237 h 1637221"/>
              <a:gd name="connsiteX5178" fmla="*/ 952580 w 2136330"/>
              <a:gd name="connsiteY5178" fmla="*/ 423779 h 1637221"/>
              <a:gd name="connsiteX5179" fmla="*/ 956258 w 2136330"/>
              <a:gd name="connsiteY5179" fmla="*/ 441556 h 1637221"/>
              <a:gd name="connsiteX5180" fmla="*/ 967508 w 2136330"/>
              <a:gd name="connsiteY5180" fmla="*/ 451319 h 1637221"/>
              <a:gd name="connsiteX5181" fmla="*/ 978406 w 2136330"/>
              <a:gd name="connsiteY5181" fmla="*/ 460777 h 1637221"/>
              <a:gd name="connsiteX5182" fmla="*/ 967508 w 2136330"/>
              <a:gd name="connsiteY5182" fmla="*/ 451319 h 1637221"/>
              <a:gd name="connsiteX5183" fmla="*/ 967508 w 2136330"/>
              <a:gd name="connsiteY5183" fmla="*/ 451319 h 1637221"/>
              <a:gd name="connsiteX5184" fmla="*/ 974728 w 2136330"/>
              <a:gd name="connsiteY5184" fmla="*/ 443000 h 1637221"/>
              <a:gd name="connsiteX5185" fmla="*/ 981948 w 2136330"/>
              <a:gd name="connsiteY5185" fmla="*/ 434680 h 1637221"/>
              <a:gd name="connsiteX5186" fmla="*/ 977729 w 2136330"/>
              <a:gd name="connsiteY5186" fmla="*/ 431019 h 1637221"/>
              <a:gd name="connsiteX5187" fmla="*/ 980542 w 2136330"/>
              <a:gd name="connsiteY5187" fmla="*/ 433460 h 1637221"/>
              <a:gd name="connsiteX5188" fmla="*/ 981948 w 2136330"/>
              <a:gd name="connsiteY5188" fmla="*/ 434680 h 1637221"/>
              <a:gd name="connsiteX5189" fmla="*/ 970698 w 2136330"/>
              <a:gd name="connsiteY5189" fmla="*/ 424917 h 1637221"/>
              <a:gd name="connsiteX5190" fmla="*/ 978151 w 2136330"/>
              <a:gd name="connsiteY5190" fmla="*/ 416329 h 1637221"/>
              <a:gd name="connsiteX5191" fmla="*/ 983776 w 2136330"/>
              <a:gd name="connsiteY5191" fmla="*/ 421211 h 1637221"/>
              <a:gd name="connsiteX5192" fmla="*/ 989401 w 2136330"/>
              <a:gd name="connsiteY5192" fmla="*/ 426092 h 1637221"/>
              <a:gd name="connsiteX5193" fmla="*/ 996621 w 2136330"/>
              <a:gd name="connsiteY5193" fmla="*/ 417773 h 1637221"/>
              <a:gd name="connsiteX5194" fmla="*/ 989401 w 2136330"/>
              <a:gd name="connsiteY5194" fmla="*/ 426092 h 1637221"/>
              <a:gd name="connsiteX5195" fmla="*/ 987995 w 2136330"/>
              <a:gd name="connsiteY5195" fmla="*/ 424872 h 1637221"/>
              <a:gd name="connsiteX5196" fmla="*/ 983776 w 2136330"/>
              <a:gd name="connsiteY5196" fmla="*/ 421211 h 1637221"/>
              <a:gd name="connsiteX5197" fmla="*/ 979557 w 2136330"/>
              <a:gd name="connsiteY5197" fmla="*/ 417550 h 1637221"/>
              <a:gd name="connsiteX5198" fmla="*/ 978151 w 2136330"/>
              <a:gd name="connsiteY5198" fmla="*/ 416329 h 1637221"/>
              <a:gd name="connsiteX5199" fmla="*/ 985371 w 2136330"/>
              <a:gd name="connsiteY5199" fmla="*/ 408010 h 1637221"/>
              <a:gd name="connsiteX5200" fmla="*/ 979019 w 2136330"/>
              <a:gd name="connsiteY5200" fmla="*/ 404321 h 1637221"/>
              <a:gd name="connsiteX5201" fmla="*/ 1993344 w 2136330"/>
              <a:gd name="connsiteY5201" fmla="*/ 400587 h 1637221"/>
              <a:gd name="connsiteX5202" fmla="*/ 2004593 w 2136330"/>
              <a:gd name="connsiteY5202" fmla="*/ 410350 h 1637221"/>
              <a:gd name="connsiteX5203" fmla="*/ 1993344 w 2136330"/>
              <a:gd name="connsiteY5203" fmla="*/ 400587 h 1637221"/>
              <a:gd name="connsiteX5204" fmla="*/ 722509 w 2136330"/>
              <a:gd name="connsiteY5204" fmla="*/ 400551 h 1637221"/>
              <a:gd name="connsiteX5205" fmla="*/ 722509 w 2136330"/>
              <a:gd name="connsiteY5205" fmla="*/ 400551 h 1637221"/>
              <a:gd name="connsiteX5206" fmla="*/ 857726 w 2136330"/>
              <a:gd name="connsiteY5206" fmla="*/ 400273 h 1637221"/>
              <a:gd name="connsiteX5207" fmla="*/ 868624 w 2136330"/>
              <a:gd name="connsiteY5207" fmla="*/ 409731 h 1637221"/>
              <a:gd name="connsiteX5208" fmla="*/ 551056 w 2136330"/>
              <a:gd name="connsiteY5208" fmla="*/ 398552 h 1637221"/>
              <a:gd name="connsiteX5209" fmla="*/ 543603 w 2136330"/>
              <a:gd name="connsiteY5209" fmla="*/ 407140 h 1637221"/>
              <a:gd name="connsiteX5210" fmla="*/ 551056 w 2136330"/>
              <a:gd name="connsiteY5210" fmla="*/ 398552 h 1637221"/>
              <a:gd name="connsiteX5211" fmla="*/ 889598 w 2136330"/>
              <a:gd name="connsiteY5211" fmla="*/ 398291 h 1637221"/>
              <a:gd name="connsiteX5212" fmla="*/ 894195 w 2136330"/>
              <a:gd name="connsiteY5212" fmla="*/ 402281 h 1637221"/>
              <a:gd name="connsiteX5213" fmla="*/ 889598 w 2136330"/>
              <a:gd name="connsiteY5213" fmla="*/ 398291 h 1637221"/>
              <a:gd name="connsiteX5214" fmla="*/ 667570 w 2136330"/>
              <a:gd name="connsiteY5214" fmla="*/ 397099 h 1637221"/>
              <a:gd name="connsiteX5215" fmla="*/ 678468 w 2136330"/>
              <a:gd name="connsiteY5215" fmla="*/ 406557 h 1637221"/>
              <a:gd name="connsiteX5216" fmla="*/ 667570 w 2136330"/>
              <a:gd name="connsiteY5216" fmla="*/ 397099 h 1637221"/>
              <a:gd name="connsiteX5217" fmla="*/ 649452 w 2136330"/>
              <a:gd name="connsiteY5217" fmla="*/ 395961 h 1637221"/>
              <a:gd name="connsiteX5218" fmla="*/ 642232 w 2136330"/>
              <a:gd name="connsiteY5218" fmla="*/ 404280 h 1637221"/>
              <a:gd name="connsiteX5219" fmla="*/ 653130 w 2136330"/>
              <a:gd name="connsiteY5219" fmla="*/ 413738 h 1637221"/>
              <a:gd name="connsiteX5220" fmla="*/ 635012 w 2136330"/>
              <a:gd name="connsiteY5220" fmla="*/ 412600 h 1637221"/>
              <a:gd name="connsiteX5221" fmla="*/ 645910 w 2136330"/>
              <a:gd name="connsiteY5221" fmla="*/ 422058 h 1637221"/>
              <a:gd name="connsiteX5222" fmla="*/ 638457 w 2136330"/>
              <a:gd name="connsiteY5222" fmla="*/ 430646 h 1637221"/>
              <a:gd name="connsiteX5223" fmla="*/ 638457 w 2136330"/>
              <a:gd name="connsiteY5223" fmla="*/ 430646 h 1637221"/>
              <a:gd name="connsiteX5224" fmla="*/ 631237 w 2136330"/>
              <a:gd name="connsiteY5224" fmla="*/ 438965 h 1637221"/>
              <a:gd name="connsiteX5225" fmla="*/ 642135 w 2136330"/>
              <a:gd name="connsiteY5225" fmla="*/ 448423 h 1637221"/>
              <a:gd name="connsiteX5226" fmla="*/ 624017 w 2136330"/>
              <a:gd name="connsiteY5226" fmla="*/ 447285 h 1637221"/>
              <a:gd name="connsiteX5227" fmla="*/ 622774 w 2136330"/>
              <a:gd name="connsiteY5227" fmla="*/ 448718 h 1637221"/>
              <a:gd name="connsiteX5228" fmla="*/ 617700 w 2136330"/>
              <a:gd name="connsiteY5228" fmla="*/ 454565 h 1637221"/>
              <a:gd name="connsiteX5229" fmla="*/ 616797 w 2136330"/>
              <a:gd name="connsiteY5229" fmla="*/ 455605 h 1637221"/>
              <a:gd name="connsiteX5230" fmla="*/ 609344 w 2136330"/>
              <a:gd name="connsiteY5230" fmla="*/ 464192 h 1637221"/>
              <a:gd name="connsiteX5231" fmla="*/ 613431 w 2136330"/>
              <a:gd name="connsiteY5231" fmla="*/ 467739 h 1637221"/>
              <a:gd name="connsiteX5232" fmla="*/ 613619 w 2136330"/>
              <a:gd name="connsiteY5232" fmla="*/ 467902 h 1637221"/>
              <a:gd name="connsiteX5233" fmla="*/ 620242 w 2136330"/>
              <a:gd name="connsiteY5233" fmla="*/ 473650 h 1637221"/>
              <a:gd name="connsiteX5234" fmla="*/ 613022 w 2136330"/>
              <a:gd name="connsiteY5234" fmla="*/ 481970 h 1637221"/>
              <a:gd name="connsiteX5235" fmla="*/ 613022 w 2136330"/>
              <a:gd name="connsiteY5235" fmla="*/ 481970 h 1637221"/>
              <a:gd name="connsiteX5236" fmla="*/ 605802 w 2136330"/>
              <a:gd name="connsiteY5236" fmla="*/ 490289 h 1637221"/>
              <a:gd name="connsiteX5237" fmla="*/ 610021 w 2136330"/>
              <a:gd name="connsiteY5237" fmla="*/ 493950 h 1637221"/>
              <a:gd name="connsiteX5238" fmla="*/ 607209 w 2136330"/>
              <a:gd name="connsiteY5238" fmla="*/ 491510 h 1637221"/>
              <a:gd name="connsiteX5239" fmla="*/ 617052 w 2136330"/>
              <a:gd name="connsiteY5239" fmla="*/ 500052 h 1637221"/>
              <a:gd name="connsiteX5240" fmla="*/ 598582 w 2136330"/>
              <a:gd name="connsiteY5240" fmla="*/ 498609 h 1637221"/>
              <a:gd name="connsiteX5241" fmla="*/ 587684 w 2136330"/>
              <a:gd name="connsiteY5241" fmla="*/ 489151 h 1637221"/>
              <a:gd name="connsiteX5242" fmla="*/ 576786 w 2136330"/>
              <a:gd name="connsiteY5242" fmla="*/ 479693 h 1637221"/>
              <a:gd name="connsiteX5243" fmla="*/ 569333 w 2136330"/>
              <a:gd name="connsiteY5243" fmla="*/ 488281 h 1637221"/>
              <a:gd name="connsiteX5244" fmla="*/ 558435 w 2136330"/>
              <a:gd name="connsiteY5244" fmla="*/ 478823 h 1637221"/>
              <a:gd name="connsiteX5245" fmla="*/ 558435 w 2136330"/>
              <a:gd name="connsiteY5245" fmla="*/ 478823 h 1637221"/>
              <a:gd name="connsiteX5246" fmla="*/ 565888 w 2136330"/>
              <a:gd name="connsiteY5246" fmla="*/ 470235 h 1637221"/>
              <a:gd name="connsiteX5247" fmla="*/ 564481 w 2136330"/>
              <a:gd name="connsiteY5247" fmla="*/ 469015 h 1637221"/>
              <a:gd name="connsiteX5248" fmla="*/ 559037 w 2136330"/>
              <a:gd name="connsiteY5248" fmla="*/ 464290 h 1637221"/>
              <a:gd name="connsiteX5249" fmla="*/ 558857 w 2136330"/>
              <a:gd name="connsiteY5249" fmla="*/ 464133 h 1637221"/>
              <a:gd name="connsiteX5250" fmla="*/ 554638 w 2136330"/>
              <a:gd name="connsiteY5250" fmla="*/ 460472 h 1637221"/>
              <a:gd name="connsiteX5251" fmla="*/ 573108 w 2136330"/>
              <a:gd name="connsiteY5251" fmla="*/ 461916 h 1637221"/>
              <a:gd name="connsiteX5252" fmla="*/ 561858 w 2136330"/>
              <a:gd name="connsiteY5252" fmla="*/ 452153 h 1637221"/>
              <a:gd name="connsiteX5253" fmla="*/ 580328 w 2136330"/>
              <a:gd name="connsiteY5253" fmla="*/ 453596 h 1637221"/>
              <a:gd name="connsiteX5254" fmla="*/ 587548 w 2136330"/>
              <a:gd name="connsiteY5254" fmla="*/ 445277 h 1637221"/>
              <a:gd name="connsiteX5255" fmla="*/ 587548 w 2136330"/>
              <a:gd name="connsiteY5255" fmla="*/ 445277 h 1637221"/>
              <a:gd name="connsiteX5256" fmla="*/ 576298 w 2136330"/>
              <a:gd name="connsiteY5256" fmla="*/ 435514 h 1637221"/>
              <a:gd name="connsiteX5257" fmla="*/ 583751 w 2136330"/>
              <a:gd name="connsiteY5257" fmla="*/ 426926 h 1637221"/>
              <a:gd name="connsiteX5258" fmla="*/ 572853 w 2136330"/>
              <a:gd name="connsiteY5258" fmla="*/ 417468 h 1637221"/>
              <a:gd name="connsiteX5259" fmla="*/ 565400 w 2136330"/>
              <a:gd name="connsiteY5259" fmla="*/ 426056 h 1637221"/>
              <a:gd name="connsiteX5260" fmla="*/ 576298 w 2136330"/>
              <a:gd name="connsiteY5260" fmla="*/ 435514 h 1637221"/>
              <a:gd name="connsiteX5261" fmla="*/ 569078 w 2136330"/>
              <a:gd name="connsiteY5261" fmla="*/ 443833 h 1637221"/>
              <a:gd name="connsiteX5262" fmla="*/ 561858 w 2136330"/>
              <a:gd name="connsiteY5262" fmla="*/ 452153 h 1637221"/>
              <a:gd name="connsiteX5263" fmla="*/ 554638 w 2136330"/>
              <a:gd name="connsiteY5263" fmla="*/ 460472 h 1637221"/>
              <a:gd name="connsiteX5264" fmla="*/ 547185 w 2136330"/>
              <a:gd name="connsiteY5264" fmla="*/ 469060 h 1637221"/>
              <a:gd name="connsiteX5265" fmla="*/ 558435 w 2136330"/>
              <a:gd name="connsiteY5265" fmla="*/ 478823 h 1637221"/>
              <a:gd name="connsiteX5266" fmla="*/ 551215 w 2136330"/>
              <a:gd name="connsiteY5266" fmla="*/ 487143 h 1637221"/>
              <a:gd name="connsiteX5267" fmla="*/ 549809 w 2136330"/>
              <a:gd name="connsiteY5267" fmla="*/ 485922 h 1637221"/>
              <a:gd name="connsiteX5268" fmla="*/ 544887 w 2136330"/>
              <a:gd name="connsiteY5268" fmla="*/ 481651 h 1637221"/>
              <a:gd name="connsiteX5269" fmla="*/ 539965 w 2136330"/>
              <a:gd name="connsiteY5269" fmla="*/ 477380 h 1637221"/>
              <a:gd name="connsiteX5270" fmla="*/ 532745 w 2136330"/>
              <a:gd name="connsiteY5270" fmla="*/ 485699 h 1637221"/>
              <a:gd name="connsiteX5271" fmla="*/ 539965 w 2136330"/>
              <a:gd name="connsiteY5271" fmla="*/ 477380 h 1637221"/>
              <a:gd name="connsiteX5272" fmla="*/ 551215 w 2136330"/>
              <a:gd name="connsiteY5272" fmla="*/ 487143 h 1637221"/>
              <a:gd name="connsiteX5273" fmla="*/ 543995 w 2136330"/>
              <a:gd name="connsiteY5273" fmla="*/ 495462 h 1637221"/>
              <a:gd name="connsiteX5274" fmla="*/ 543995 w 2136330"/>
              <a:gd name="connsiteY5274" fmla="*/ 495462 h 1637221"/>
              <a:gd name="connsiteX5275" fmla="*/ 536775 w 2136330"/>
              <a:gd name="connsiteY5275" fmla="*/ 503782 h 1637221"/>
              <a:gd name="connsiteX5276" fmla="*/ 525525 w 2136330"/>
              <a:gd name="connsiteY5276" fmla="*/ 494019 h 1637221"/>
              <a:gd name="connsiteX5277" fmla="*/ 518072 w 2136330"/>
              <a:gd name="connsiteY5277" fmla="*/ 502607 h 1637221"/>
              <a:gd name="connsiteX5278" fmla="*/ 524777 w 2136330"/>
              <a:gd name="connsiteY5278" fmla="*/ 508425 h 1637221"/>
              <a:gd name="connsiteX5279" fmla="*/ 529322 w 2136330"/>
              <a:gd name="connsiteY5279" fmla="*/ 512370 h 1637221"/>
              <a:gd name="connsiteX5280" fmla="*/ 522102 w 2136330"/>
              <a:gd name="connsiteY5280" fmla="*/ 520689 h 1637221"/>
              <a:gd name="connsiteX5281" fmla="*/ 514882 w 2136330"/>
              <a:gd name="connsiteY5281" fmla="*/ 529009 h 1637221"/>
              <a:gd name="connsiteX5282" fmla="*/ 503632 w 2136330"/>
              <a:gd name="connsiteY5282" fmla="*/ 519246 h 1637221"/>
              <a:gd name="connsiteX5283" fmla="*/ 505038 w 2136330"/>
              <a:gd name="connsiteY5283" fmla="*/ 520467 h 1637221"/>
              <a:gd name="connsiteX5284" fmla="*/ 506320 w 2136330"/>
              <a:gd name="connsiteY5284" fmla="*/ 521579 h 1637221"/>
              <a:gd name="connsiteX5285" fmla="*/ 508378 w 2136330"/>
              <a:gd name="connsiteY5285" fmla="*/ 523365 h 1637221"/>
              <a:gd name="connsiteX5286" fmla="*/ 508011 w 2136330"/>
              <a:gd name="connsiteY5286" fmla="*/ 523046 h 1637221"/>
              <a:gd name="connsiteX5287" fmla="*/ 514882 w 2136330"/>
              <a:gd name="connsiteY5287" fmla="*/ 529009 h 1637221"/>
              <a:gd name="connsiteX5288" fmla="*/ 507662 w 2136330"/>
              <a:gd name="connsiteY5288" fmla="*/ 537329 h 1637221"/>
              <a:gd name="connsiteX5289" fmla="*/ 518560 w 2136330"/>
              <a:gd name="connsiteY5289" fmla="*/ 546786 h 1637221"/>
              <a:gd name="connsiteX5290" fmla="*/ 525780 w 2136330"/>
              <a:gd name="connsiteY5290" fmla="*/ 538467 h 1637221"/>
              <a:gd name="connsiteX5291" fmla="*/ 533000 w 2136330"/>
              <a:gd name="connsiteY5291" fmla="*/ 530147 h 1637221"/>
              <a:gd name="connsiteX5292" fmla="*/ 540220 w 2136330"/>
              <a:gd name="connsiteY5292" fmla="*/ 521828 h 1637221"/>
              <a:gd name="connsiteX5293" fmla="*/ 544307 w 2136330"/>
              <a:gd name="connsiteY5293" fmla="*/ 525375 h 1637221"/>
              <a:gd name="connsiteX5294" fmla="*/ 544495 w 2136330"/>
              <a:gd name="connsiteY5294" fmla="*/ 525538 h 1637221"/>
              <a:gd name="connsiteX5295" fmla="*/ 551118 w 2136330"/>
              <a:gd name="connsiteY5295" fmla="*/ 531286 h 1637221"/>
              <a:gd name="connsiteX5296" fmla="*/ 550216 w 2136330"/>
              <a:gd name="connsiteY5296" fmla="*/ 532326 h 1637221"/>
              <a:gd name="connsiteX5297" fmla="*/ 547508 w 2136330"/>
              <a:gd name="connsiteY5297" fmla="*/ 535446 h 1637221"/>
              <a:gd name="connsiteX5298" fmla="*/ 547508 w 2136330"/>
              <a:gd name="connsiteY5298" fmla="*/ 535446 h 1637221"/>
              <a:gd name="connsiteX5299" fmla="*/ 543898 w 2136330"/>
              <a:gd name="connsiteY5299" fmla="*/ 539605 h 1637221"/>
              <a:gd name="connsiteX5300" fmla="*/ 536678 w 2136330"/>
              <a:gd name="connsiteY5300" fmla="*/ 547925 h 1637221"/>
              <a:gd name="connsiteX5301" fmla="*/ 529458 w 2136330"/>
              <a:gd name="connsiteY5301" fmla="*/ 556244 h 1637221"/>
              <a:gd name="connsiteX5302" fmla="*/ 522005 w 2136330"/>
              <a:gd name="connsiteY5302" fmla="*/ 564832 h 1637221"/>
              <a:gd name="connsiteX5303" fmla="*/ 511107 w 2136330"/>
              <a:gd name="connsiteY5303" fmla="*/ 555374 h 1637221"/>
              <a:gd name="connsiteX5304" fmla="*/ 503887 w 2136330"/>
              <a:gd name="connsiteY5304" fmla="*/ 563694 h 1637221"/>
              <a:gd name="connsiteX5305" fmla="*/ 499800 w 2136330"/>
              <a:gd name="connsiteY5305" fmla="*/ 560147 h 1637221"/>
              <a:gd name="connsiteX5306" fmla="*/ 499647 w 2136330"/>
              <a:gd name="connsiteY5306" fmla="*/ 560014 h 1637221"/>
              <a:gd name="connsiteX5307" fmla="*/ 492989 w 2136330"/>
              <a:gd name="connsiteY5307" fmla="*/ 554236 h 1637221"/>
              <a:gd name="connsiteX5308" fmla="*/ 494351 w 2136330"/>
              <a:gd name="connsiteY5308" fmla="*/ 555418 h 1637221"/>
              <a:gd name="connsiteX5309" fmla="*/ 499433 w 2136330"/>
              <a:gd name="connsiteY5309" fmla="*/ 559828 h 1637221"/>
              <a:gd name="connsiteX5310" fmla="*/ 499289 w 2136330"/>
              <a:gd name="connsiteY5310" fmla="*/ 559704 h 1637221"/>
              <a:gd name="connsiteX5311" fmla="*/ 503887 w 2136330"/>
              <a:gd name="connsiteY5311" fmla="*/ 563694 h 1637221"/>
              <a:gd name="connsiteX5312" fmla="*/ 496667 w 2136330"/>
              <a:gd name="connsiteY5312" fmla="*/ 572013 h 1637221"/>
              <a:gd name="connsiteX5313" fmla="*/ 507565 w 2136330"/>
              <a:gd name="connsiteY5313" fmla="*/ 581471 h 1637221"/>
              <a:gd name="connsiteX5314" fmla="*/ 500345 w 2136330"/>
              <a:gd name="connsiteY5314" fmla="*/ 589791 h 1637221"/>
              <a:gd name="connsiteX5315" fmla="*/ 492892 w 2136330"/>
              <a:gd name="connsiteY5315" fmla="*/ 598379 h 1637221"/>
              <a:gd name="connsiteX5316" fmla="*/ 511244 w 2136330"/>
              <a:gd name="connsiteY5316" fmla="*/ 599249 h 1637221"/>
              <a:gd name="connsiteX5317" fmla="*/ 529713 w 2136330"/>
              <a:gd name="connsiteY5317" fmla="*/ 600692 h 1637221"/>
              <a:gd name="connsiteX5318" fmla="*/ 540612 w 2136330"/>
              <a:gd name="connsiteY5318" fmla="*/ 610150 h 1637221"/>
              <a:gd name="connsiteX5319" fmla="*/ 547832 w 2136330"/>
              <a:gd name="connsiteY5319" fmla="*/ 601831 h 1637221"/>
              <a:gd name="connsiteX5320" fmla="*/ 565950 w 2136330"/>
              <a:gd name="connsiteY5320" fmla="*/ 602969 h 1637221"/>
              <a:gd name="connsiteX5321" fmla="*/ 555052 w 2136330"/>
              <a:gd name="connsiteY5321" fmla="*/ 593511 h 1637221"/>
              <a:gd name="connsiteX5322" fmla="*/ 573403 w 2136330"/>
              <a:gd name="connsiteY5322" fmla="*/ 594381 h 1637221"/>
              <a:gd name="connsiteX5323" fmla="*/ 584301 w 2136330"/>
              <a:gd name="connsiteY5323" fmla="*/ 603839 h 1637221"/>
              <a:gd name="connsiteX5324" fmla="*/ 591521 w 2136330"/>
              <a:gd name="connsiteY5324" fmla="*/ 595519 h 1637221"/>
              <a:gd name="connsiteX5325" fmla="*/ 580623 w 2136330"/>
              <a:gd name="connsiteY5325" fmla="*/ 586061 h 1637221"/>
              <a:gd name="connsiteX5326" fmla="*/ 573403 w 2136330"/>
              <a:gd name="connsiteY5326" fmla="*/ 594381 h 1637221"/>
              <a:gd name="connsiteX5327" fmla="*/ 562505 w 2136330"/>
              <a:gd name="connsiteY5327" fmla="*/ 584923 h 1637221"/>
              <a:gd name="connsiteX5328" fmla="*/ 551606 w 2136330"/>
              <a:gd name="connsiteY5328" fmla="*/ 575465 h 1637221"/>
              <a:gd name="connsiteX5329" fmla="*/ 544153 w 2136330"/>
              <a:gd name="connsiteY5329" fmla="*/ 584053 h 1637221"/>
              <a:gd name="connsiteX5330" fmla="*/ 536933 w 2136330"/>
              <a:gd name="connsiteY5330" fmla="*/ 592373 h 1637221"/>
              <a:gd name="connsiteX5331" fmla="*/ 525684 w 2136330"/>
              <a:gd name="connsiteY5331" fmla="*/ 582610 h 1637221"/>
              <a:gd name="connsiteX5332" fmla="*/ 532904 w 2136330"/>
              <a:gd name="connsiteY5332" fmla="*/ 574290 h 1637221"/>
              <a:gd name="connsiteX5333" fmla="*/ 540357 w 2136330"/>
              <a:gd name="connsiteY5333" fmla="*/ 565702 h 1637221"/>
              <a:gd name="connsiteX5334" fmla="*/ 547577 w 2136330"/>
              <a:gd name="connsiteY5334" fmla="*/ 557383 h 1637221"/>
              <a:gd name="connsiteX5335" fmla="*/ 555670 w 2136330"/>
              <a:gd name="connsiteY5335" fmla="*/ 564407 h 1637221"/>
              <a:gd name="connsiteX5336" fmla="*/ 557420 w 2136330"/>
              <a:gd name="connsiteY5336" fmla="*/ 565925 h 1637221"/>
              <a:gd name="connsiteX5337" fmla="*/ 558826 w 2136330"/>
              <a:gd name="connsiteY5337" fmla="*/ 567146 h 1637221"/>
              <a:gd name="connsiteX5338" fmla="*/ 566046 w 2136330"/>
              <a:gd name="connsiteY5338" fmla="*/ 558826 h 1637221"/>
              <a:gd name="connsiteX5339" fmla="*/ 570133 w 2136330"/>
              <a:gd name="connsiteY5339" fmla="*/ 562373 h 1637221"/>
              <a:gd name="connsiteX5340" fmla="*/ 570286 w 2136330"/>
              <a:gd name="connsiteY5340" fmla="*/ 562506 h 1637221"/>
              <a:gd name="connsiteX5341" fmla="*/ 576945 w 2136330"/>
              <a:gd name="connsiteY5341" fmla="*/ 568284 h 1637221"/>
              <a:gd name="connsiteX5342" fmla="*/ 584165 w 2136330"/>
              <a:gd name="connsiteY5342" fmla="*/ 559964 h 1637221"/>
              <a:gd name="connsiteX5343" fmla="*/ 566046 w 2136330"/>
              <a:gd name="connsiteY5343" fmla="*/ 558826 h 1637221"/>
              <a:gd name="connsiteX5344" fmla="*/ 573266 w 2136330"/>
              <a:gd name="connsiteY5344" fmla="*/ 550507 h 1637221"/>
              <a:gd name="connsiteX5345" fmla="*/ 580719 w 2136330"/>
              <a:gd name="connsiteY5345" fmla="*/ 541919 h 1637221"/>
              <a:gd name="connsiteX5346" fmla="*/ 591617 w 2136330"/>
              <a:gd name="connsiteY5346" fmla="*/ 551376 h 1637221"/>
              <a:gd name="connsiteX5347" fmla="*/ 580719 w 2136330"/>
              <a:gd name="connsiteY5347" fmla="*/ 541919 h 1637221"/>
              <a:gd name="connsiteX5348" fmla="*/ 598837 w 2136330"/>
              <a:gd name="connsiteY5348" fmla="*/ 543057 h 1637221"/>
              <a:gd name="connsiteX5349" fmla="*/ 587939 w 2136330"/>
              <a:gd name="connsiteY5349" fmla="*/ 533599 h 1637221"/>
              <a:gd name="connsiteX5350" fmla="*/ 595159 w 2136330"/>
              <a:gd name="connsiteY5350" fmla="*/ 525279 h 1637221"/>
              <a:gd name="connsiteX5351" fmla="*/ 583909 w 2136330"/>
              <a:gd name="connsiteY5351" fmla="*/ 515516 h 1637221"/>
              <a:gd name="connsiteX5352" fmla="*/ 576689 w 2136330"/>
              <a:gd name="connsiteY5352" fmla="*/ 523836 h 1637221"/>
              <a:gd name="connsiteX5353" fmla="*/ 583616 w 2136330"/>
              <a:gd name="connsiteY5353" fmla="*/ 529847 h 1637221"/>
              <a:gd name="connsiteX5354" fmla="*/ 583721 w 2136330"/>
              <a:gd name="connsiteY5354" fmla="*/ 529938 h 1637221"/>
              <a:gd name="connsiteX5355" fmla="*/ 587939 w 2136330"/>
              <a:gd name="connsiteY5355" fmla="*/ 533599 h 1637221"/>
              <a:gd name="connsiteX5356" fmla="*/ 569469 w 2136330"/>
              <a:gd name="connsiteY5356" fmla="*/ 532156 h 1637221"/>
              <a:gd name="connsiteX5357" fmla="*/ 562016 w 2136330"/>
              <a:gd name="connsiteY5357" fmla="*/ 540744 h 1637221"/>
              <a:gd name="connsiteX5358" fmla="*/ 573266 w 2136330"/>
              <a:gd name="connsiteY5358" fmla="*/ 550507 h 1637221"/>
              <a:gd name="connsiteX5359" fmla="*/ 554797 w 2136330"/>
              <a:gd name="connsiteY5359" fmla="*/ 549063 h 1637221"/>
              <a:gd name="connsiteX5360" fmla="*/ 566046 w 2136330"/>
              <a:gd name="connsiteY5360" fmla="*/ 558826 h 1637221"/>
              <a:gd name="connsiteX5361" fmla="*/ 547577 w 2136330"/>
              <a:gd name="connsiteY5361" fmla="*/ 557383 h 1637221"/>
              <a:gd name="connsiteX5362" fmla="*/ 546214 w 2136330"/>
              <a:gd name="connsiteY5362" fmla="*/ 556200 h 1637221"/>
              <a:gd name="connsiteX5363" fmla="*/ 541446 w 2136330"/>
              <a:gd name="connsiteY5363" fmla="*/ 552063 h 1637221"/>
              <a:gd name="connsiteX5364" fmla="*/ 541222 w 2136330"/>
              <a:gd name="connsiteY5364" fmla="*/ 551868 h 1637221"/>
              <a:gd name="connsiteX5365" fmla="*/ 541245 w 2136330"/>
              <a:gd name="connsiteY5365" fmla="*/ 551888 h 1637221"/>
              <a:gd name="connsiteX5366" fmla="*/ 541276 w 2136330"/>
              <a:gd name="connsiteY5366" fmla="*/ 551915 h 1637221"/>
              <a:gd name="connsiteX5367" fmla="*/ 540997 w 2136330"/>
              <a:gd name="connsiteY5367" fmla="*/ 551672 h 1637221"/>
              <a:gd name="connsiteX5368" fmla="*/ 536678 w 2136330"/>
              <a:gd name="connsiteY5368" fmla="*/ 547925 h 1637221"/>
              <a:gd name="connsiteX5369" fmla="*/ 543898 w 2136330"/>
              <a:gd name="connsiteY5369" fmla="*/ 539605 h 1637221"/>
              <a:gd name="connsiteX5370" fmla="*/ 547508 w 2136330"/>
              <a:gd name="connsiteY5370" fmla="*/ 535446 h 1637221"/>
              <a:gd name="connsiteX5371" fmla="*/ 553055 w 2136330"/>
              <a:gd name="connsiteY5371" fmla="*/ 535246 h 1637221"/>
              <a:gd name="connsiteX5372" fmla="*/ 551118 w 2136330"/>
              <a:gd name="connsiteY5372" fmla="*/ 531286 h 1637221"/>
              <a:gd name="connsiteX5373" fmla="*/ 558571 w 2136330"/>
              <a:gd name="connsiteY5373" fmla="*/ 522698 h 1637221"/>
              <a:gd name="connsiteX5374" fmla="*/ 557209 w 2136330"/>
              <a:gd name="connsiteY5374" fmla="*/ 521516 h 1637221"/>
              <a:gd name="connsiteX5375" fmla="*/ 555658 w 2136330"/>
              <a:gd name="connsiteY5375" fmla="*/ 520170 h 1637221"/>
              <a:gd name="connsiteX5376" fmla="*/ 547673 w 2136330"/>
              <a:gd name="connsiteY5376" fmla="*/ 513240 h 1637221"/>
              <a:gd name="connsiteX5377" fmla="*/ 546311 w 2136330"/>
              <a:gd name="connsiteY5377" fmla="*/ 512057 h 1637221"/>
              <a:gd name="connsiteX5378" fmla="*/ 541319 w 2136330"/>
              <a:gd name="connsiteY5378" fmla="*/ 507725 h 1637221"/>
              <a:gd name="connsiteX5379" fmla="*/ 541372 w 2136330"/>
              <a:gd name="connsiteY5379" fmla="*/ 507772 h 1637221"/>
              <a:gd name="connsiteX5380" fmla="*/ 536775 w 2136330"/>
              <a:gd name="connsiteY5380" fmla="*/ 503782 h 1637221"/>
              <a:gd name="connsiteX5381" fmla="*/ 554893 w 2136330"/>
              <a:gd name="connsiteY5381" fmla="*/ 504920 h 1637221"/>
              <a:gd name="connsiteX5382" fmla="*/ 543995 w 2136330"/>
              <a:gd name="connsiteY5382" fmla="*/ 495462 h 1637221"/>
              <a:gd name="connsiteX5383" fmla="*/ 551215 w 2136330"/>
              <a:gd name="connsiteY5383" fmla="*/ 487143 h 1637221"/>
              <a:gd name="connsiteX5384" fmla="*/ 562113 w 2136330"/>
              <a:gd name="connsiteY5384" fmla="*/ 496601 h 1637221"/>
              <a:gd name="connsiteX5385" fmla="*/ 562113 w 2136330"/>
              <a:gd name="connsiteY5385" fmla="*/ 496601 h 1637221"/>
              <a:gd name="connsiteX5386" fmla="*/ 551215 w 2136330"/>
              <a:gd name="connsiteY5386" fmla="*/ 487143 h 1637221"/>
              <a:gd name="connsiteX5387" fmla="*/ 551215 w 2136330"/>
              <a:gd name="connsiteY5387" fmla="*/ 487143 h 1637221"/>
              <a:gd name="connsiteX5388" fmla="*/ 569333 w 2136330"/>
              <a:gd name="connsiteY5388" fmla="*/ 488281 h 1637221"/>
              <a:gd name="connsiteX5389" fmla="*/ 580231 w 2136330"/>
              <a:gd name="connsiteY5389" fmla="*/ 497739 h 1637221"/>
              <a:gd name="connsiteX5390" fmla="*/ 591129 w 2136330"/>
              <a:gd name="connsiteY5390" fmla="*/ 507197 h 1637221"/>
              <a:gd name="connsiteX5391" fmla="*/ 602379 w 2136330"/>
              <a:gd name="connsiteY5391" fmla="*/ 516960 h 1637221"/>
              <a:gd name="connsiteX5392" fmla="*/ 609832 w 2136330"/>
              <a:gd name="connsiteY5392" fmla="*/ 508372 h 1637221"/>
              <a:gd name="connsiteX5393" fmla="*/ 598582 w 2136330"/>
              <a:gd name="connsiteY5393" fmla="*/ 498609 h 1637221"/>
              <a:gd name="connsiteX5394" fmla="*/ 617052 w 2136330"/>
              <a:gd name="connsiteY5394" fmla="*/ 500052 h 1637221"/>
              <a:gd name="connsiteX5395" fmla="*/ 624272 w 2136330"/>
              <a:gd name="connsiteY5395" fmla="*/ 491733 h 1637221"/>
              <a:gd name="connsiteX5396" fmla="*/ 613022 w 2136330"/>
              <a:gd name="connsiteY5396" fmla="*/ 481970 h 1637221"/>
              <a:gd name="connsiteX5397" fmla="*/ 631492 w 2136330"/>
              <a:gd name="connsiteY5397" fmla="*/ 483413 h 1637221"/>
              <a:gd name="connsiteX5398" fmla="*/ 638945 w 2136330"/>
              <a:gd name="connsiteY5398" fmla="*/ 474825 h 1637221"/>
              <a:gd name="connsiteX5399" fmla="*/ 627695 w 2136330"/>
              <a:gd name="connsiteY5399" fmla="*/ 465062 h 1637221"/>
              <a:gd name="connsiteX5400" fmla="*/ 634915 w 2136330"/>
              <a:gd name="connsiteY5400" fmla="*/ 456743 h 1637221"/>
              <a:gd name="connsiteX5401" fmla="*/ 646165 w 2136330"/>
              <a:gd name="connsiteY5401" fmla="*/ 466506 h 1637221"/>
              <a:gd name="connsiteX5402" fmla="*/ 634915 w 2136330"/>
              <a:gd name="connsiteY5402" fmla="*/ 456743 h 1637221"/>
              <a:gd name="connsiteX5403" fmla="*/ 642135 w 2136330"/>
              <a:gd name="connsiteY5403" fmla="*/ 448423 h 1637221"/>
              <a:gd name="connsiteX5404" fmla="*/ 631237 w 2136330"/>
              <a:gd name="connsiteY5404" fmla="*/ 438965 h 1637221"/>
              <a:gd name="connsiteX5405" fmla="*/ 649355 w 2136330"/>
              <a:gd name="connsiteY5405" fmla="*/ 440104 h 1637221"/>
              <a:gd name="connsiteX5406" fmla="*/ 656808 w 2136330"/>
              <a:gd name="connsiteY5406" fmla="*/ 431516 h 1637221"/>
              <a:gd name="connsiteX5407" fmla="*/ 645910 w 2136330"/>
              <a:gd name="connsiteY5407" fmla="*/ 422058 h 1637221"/>
              <a:gd name="connsiteX5408" fmla="*/ 645910 w 2136330"/>
              <a:gd name="connsiteY5408" fmla="*/ 422058 h 1637221"/>
              <a:gd name="connsiteX5409" fmla="*/ 664028 w 2136330"/>
              <a:gd name="connsiteY5409" fmla="*/ 423196 h 1637221"/>
              <a:gd name="connsiteX5410" fmla="*/ 671248 w 2136330"/>
              <a:gd name="connsiteY5410" fmla="*/ 414877 h 1637221"/>
              <a:gd name="connsiteX5411" fmla="*/ 678468 w 2136330"/>
              <a:gd name="connsiteY5411" fmla="*/ 406557 h 1637221"/>
              <a:gd name="connsiteX5412" fmla="*/ 667570 w 2136330"/>
              <a:gd name="connsiteY5412" fmla="*/ 397099 h 1637221"/>
              <a:gd name="connsiteX5413" fmla="*/ 660350 w 2136330"/>
              <a:gd name="connsiteY5413" fmla="*/ 405419 h 1637221"/>
              <a:gd name="connsiteX5414" fmla="*/ 642232 w 2136330"/>
              <a:gd name="connsiteY5414" fmla="*/ 404280 h 1637221"/>
              <a:gd name="connsiteX5415" fmla="*/ 649452 w 2136330"/>
              <a:gd name="connsiteY5415" fmla="*/ 395961 h 1637221"/>
              <a:gd name="connsiteX5416" fmla="*/ 649452 w 2136330"/>
              <a:gd name="connsiteY5416" fmla="*/ 395961 h 1637221"/>
              <a:gd name="connsiteX5417" fmla="*/ 748080 w 2136330"/>
              <a:gd name="connsiteY5417" fmla="*/ 393101 h 1637221"/>
              <a:gd name="connsiteX5418" fmla="*/ 758979 w 2136330"/>
              <a:gd name="connsiteY5418" fmla="*/ 402559 h 1637221"/>
              <a:gd name="connsiteX5419" fmla="*/ 748080 w 2136330"/>
              <a:gd name="connsiteY5419" fmla="*/ 393101 h 1637221"/>
              <a:gd name="connsiteX5420" fmla="*/ 1959783 w 2136330"/>
              <a:gd name="connsiteY5420" fmla="*/ 386047 h 1637221"/>
              <a:gd name="connsiteX5421" fmla="*/ 1960240 w 2136330"/>
              <a:gd name="connsiteY5421" fmla="*/ 386444 h 1637221"/>
              <a:gd name="connsiteX5422" fmla="*/ 1964327 w 2136330"/>
              <a:gd name="connsiteY5422" fmla="*/ 389991 h 1637221"/>
              <a:gd name="connsiteX5423" fmla="*/ 872399 w 2136330"/>
              <a:gd name="connsiteY5423" fmla="*/ 383366 h 1637221"/>
              <a:gd name="connsiteX5424" fmla="*/ 883297 w 2136330"/>
              <a:gd name="connsiteY5424" fmla="*/ 392823 h 1637221"/>
              <a:gd name="connsiteX5425" fmla="*/ 886742 w 2136330"/>
              <a:gd name="connsiteY5425" fmla="*/ 410869 h 1637221"/>
              <a:gd name="connsiteX5426" fmla="*/ 886742 w 2136330"/>
              <a:gd name="connsiteY5426" fmla="*/ 410869 h 1637221"/>
              <a:gd name="connsiteX5427" fmla="*/ 894195 w 2136330"/>
              <a:gd name="connsiteY5427" fmla="*/ 402281 h 1637221"/>
              <a:gd name="connsiteX5428" fmla="*/ 905094 w 2136330"/>
              <a:gd name="connsiteY5428" fmla="*/ 411739 h 1637221"/>
              <a:gd name="connsiteX5429" fmla="*/ 894195 w 2136330"/>
              <a:gd name="connsiteY5429" fmla="*/ 402281 h 1637221"/>
              <a:gd name="connsiteX5430" fmla="*/ 883297 w 2136330"/>
              <a:gd name="connsiteY5430" fmla="*/ 392823 h 1637221"/>
              <a:gd name="connsiteX5431" fmla="*/ 718831 w 2136330"/>
              <a:gd name="connsiteY5431" fmla="*/ 382774 h 1637221"/>
              <a:gd name="connsiteX5432" fmla="*/ 729729 w 2136330"/>
              <a:gd name="connsiteY5432" fmla="*/ 392231 h 1637221"/>
              <a:gd name="connsiteX5433" fmla="*/ 722509 w 2136330"/>
              <a:gd name="connsiteY5433" fmla="*/ 400551 h 1637221"/>
              <a:gd name="connsiteX5434" fmla="*/ 711611 w 2136330"/>
              <a:gd name="connsiteY5434" fmla="*/ 391093 h 1637221"/>
              <a:gd name="connsiteX5435" fmla="*/ 704391 w 2136330"/>
              <a:gd name="connsiteY5435" fmla="*/ 399413 h 1637221"/>
              <a:gd name="connsiteX5436" fmla="*/ 711611 w 2136330"/>
              <a:gd name="connsiteY5436" fmla="*/ 391093 h 1637221"/>
              <a:gd name="connsiteX5437" fmla="*/ 722509 w 2136330"/>
              <a:gd name="connsiteY5437" fmla="*/ 400551 h 1637221"/>
              <a:gd name="connsiteX5438" fmla="*/ 715289 w 2136330"/>
              <a:gd name="connsiteY5438" fmla="*/ 408871 h 1637221"/>
              <a:gd name="connsiteX5439" fmla="*/ 719376 w 2136330"/>
              <a:gd name="connsiteY5439" fmla="*/ 412417 h 1637221"/>
              <a:gd name="connsiteX5440" fmla="*/ 719529 w 2136330"/>
              <a:gd name="connsiteY5440" fmla="*/ 412550 h 1637221"/>
              <a:gd name="connsiteX5441" fmla="*/ 726187 w 2136330"/>
              <a:gd name="connsiteY5441" fmla="*/ 418328 h 1637221"/>
              <a:gd name="connsiteX5442" fmla="*/ 718967 w 2136330"/>
              <a:gd name="connsiteY5442" fmla="*/ 426648 h 1637221"/>
              <a:gd name="connsiteX5443" fmla="*/ 729866 w 2136330"/>
              <a:gd name="connsiteY5443" fmla="*/ 436106 h 1637221"/>
              <a:gd name="connsiteX5444" fmla="*/ 737086 w 2136330"/>
              <a:gd name="connsiteY5444" fmla="*/ 427786 h 1637221"/>
              <a:gd name="connsiteX5445" fmla="*/ 726187 w 2136330"/>
              <a:gd name="connsiteY5445" fmla="*/ 418328 h 1637221"/>
              <a:gd name="connsiteX5446" fmla="*/ 744306 w 2136330"/>
              <a:gd name="connsiteY5446" fmla="*/ 419467 h 1637221"/>
              <a:gd name="connsiteX5447" fmla="*/ 733407 w 2136330"/>
              <a:gd name="connsiteY5447" fmla="*/ 410009 h 1637221"/>
              <a:gd name="connsiteX5448" fmla="*/ 733407 w 2136330"/>
              <a:gd name="connsiteY5448" fmla="*/ 410009 h 1637221"/>
              <a:gd name="connsiteX5449" fmla="*/ 740627 w 2136330"/>
              <a:gd name="connsiteY5449" fmla="*/ 401689 h 1637221"/>
              <a:gd name="connsiteX5450" fmla="*/ 751526 w 2136330"/>
              <a:gd name="connsiteY5450" fmla="*/ 411147 h 1637221"/>
              <a:gd name="connsiteX5451" fmla="*/ 740627 w 2136330"/>
              <a:gd name="connsiteY5451" fmla="*/ 401689 h 1637221"/>
              <a:gd name="connsiteX5452" fmla="*/ 735178 w 2136330"/>
              <a:gd name="connsiteY5452" fmla="*/ 396960 h 1637221"/>
              <a:gd name="connsiteX5453" fmla="*/ 734898 w 2136330"/>
              <a:gd name="connsiteY5453" fmla="*/ 396717 h 1637221"/>
              <a:gd name="connsiteX5454" fmla="*/ 734497 w 2136330"/>
              <a:gd name="connsiteY5454" fmla="*/ 396369 h 1637221"/>
              <a:gd name="connsiteX5455" fmla="*/ 729729 w 2136330"/>
              <a:gd name="connsiteY5455" fmla="*/ 392231 h 1637221"/>
              <a:gd name="connsiteX5456" fmla="*/ 718831 w 2136330"/>
              <a:gd name="connsiteY5456" fmla="*/ 382774 h 1637221"/>
              <a:gd name="connsiteX5457" fmla="*/ 988913 w 2136330"/>
              <a:gd name="connsiteY5457" fmla="*/ 381913 h 1637221"/>
              <a:gd name="connsiteX5458" fmla="*/ 999811 w 2136330"/>
              <a:gd name="connsiteY5458" fmla="*/ 391371 h 1637221"/>
              <a:gd name="connsiteX5459" fmla="*/ 606938 w 2136330"/>
              <a:gd name="connsiteY5459" fmla="*/ 380944 h 1637221"/>
              <a:gd name="connsiteX5460" fmla="*/ 601965 w 2136330"/>
              <a:gd name="connsiteY5460" fmla="*/ 383921 h 1637221"/>
              <a:gd name="connsiteX5461" fmla="*/ 594513 w 2136330"/>
              <a:gd name="connsiteY5461" fmla="*/ 392509 h 1637221"/>
              <a:gd name="connsiteX5462" fmla="*/ 583614 w 2136330"/>
              <a:gd name="connsiteY5462" fmla="*/ 383051 h 1637221"/>
              <a:gd name="connsiteX5463" fmla="*/ 583614 w 2136330"/>
              <a:gd name="connsiteY5463" fmla="*/ 383051 h 1637221"/>
              <a:gd name="connsiteX5464" fmla="*/ 594513 w 2136330"/>
              <a:gd name="connsiteY5464" fmla="*/ 392509 h 1637221"/>
              <a:gd name="connsiteX5465" fmla="*/ 587293 w 2136330"/>
              <a:gd name="connsiteY5465" fmla="*/ 400829 h 1637221"/>
              <a:gd name="connsiteX5466" fmla="*/ 580073 w 2136330"/>
              <a:gd name="connsiteY5466" fmla="*/ 409148 h 1637221"/>
              <a:gd name="connsiteX5467" fmla="*/ 590971 w 2136330"/>
              <a:gd name="connsiteY5467" fmla="*/ 418606 h 1637221"/>
              <a:gd name="connsiteX5468" fmla="*/ 598191 w 2136330"/>
              <a:gd name="connsiteY5468" fmla="*/ 410287 h 1637221"/>
              <a:gd name="connsiteX5469" fmla="*/ 605411 w 2136330"/>
              <a:gd name="connsiteY5469" fmla="*/ 401967 h 1637221"/>
              <a:gd name="connsiteX5470" fmla="*/ 612864 w 2136330"/>
              <a:gd name="connsiteY5470" fmla="*/ 393379 h 1637221"/>
              <a:gd name="connsiteX5471" fmla="*/ 601965 w 2136330"/>
              <a:gd name="connsiteY5471" fmla="*/ 383921 h 1637221"/>
              <a:gd name="connsiteX5472" fmla="*/ 620084 w 2136330"/>
              <a:gd name="connsiteY5472" fmla="*/ 385060 h 1637221"/>
              <a:gd name="connsiteX5473" fmla="*/ 606938 w 2136330"/>
              <a:gd name="connsiteY5473" fmla="*/ 380944 h 1637221"/>
              <a:gd name="connsiteX5474" fmla="*/ 664125 w 2136330"/>
              <a:gd name="connsiteY5474" fmla="*/ 379053 h 1637221"/>
              <a:gd name="connsiteX5475" fmla="*/ 672110 w 2136330"/>
              <a:gd name="connsiteY5475" fmla="*/ 385983 h 1637221"/>
              <a:gd name="connsiteX5476" fmla="*/ 673661 w 2136330"/>
              <a:gd name="connsiteY5476" fmla="*/ 387329 h 1637221"/>
              <a:gd name="connsiteX5477" fmla="*/ 675023 w 2136330"/>
              <a:gd name="connsiteY5477" fmla="*/ 388511 h 1637221"/>
              <a:gd name="connsiteX5478" fmla="*/ 1204640 w 2136330"/>
              <a:gd name="connsiteY5478" fmla="*/ 377637 h 1637221"/>
              <a:gd name="connsiteX5479" fmla="*/ 1215538 w 2136330"/>
              <a:gd name="connsiteY5479" fmla="*/ 387095 h 1637221"/>
              <a:gd name="connsiteX5480" fmla="*/ 1204640 w 2136330"/>
              <a:gd name="connsiteY5480" fmla="*/ 377637 h 1637221"/>
              <a:gd name="connsiteX5481" fmla="*/ 1898490 w 2136330"/>
              <a:gd name="connsiteY5481" fmla="*/ 377081 h 1637221"/>
              <a:gd name="connsiteX5482" fmla="*/ 1891270 w 2136330"/>
              <a:gd name="connsiteY5482" fmla="*/ 385400 h 1637221"/>
              <a:gd name="connsiteX5483" fmla="*/ 1902168 w 2136330"/>
              <a:gd name="connsiteY5483" fmla="*/ 394858 h 1637221"/>
              <a:gd name="connsiteX5484" fmla="*/ 1920286 w 2136330"/>
              <a:gd name="connsiteY5484" fmla="*/ 395997 h 1637221"/>
              <a:gd name="connsiteX5485" fmla="*/ 1909388 w 2136330"/>
              <a:gd name="connsiteY5485" fmla="*/ 386539 h 1637221"/>
              <a:gd name="connsiteX5486" fmla="*/ 616406 w 2136330"/>
              <a:gd name="connsiteY5486" fmla="*/ 367282 h 1637221"/>
              <a:gd name="connsiteX5487" fmla="*/ 609186 w 2136330"/>
              <a:gd name="connsiteY5487" fmla="*/ 375602 h 1637221"/>
              <a:gd name="connsiteX5488" fmla="*/ 627304 w 2136330"/>
              <a:gd name="connsiteY5488" fmla="*/ 376740 h 1637221"/>
              <a:gd name="connsiteX5489" fmla="*/ 638554 w 2136330"/>
              <a:gd name="connsiteY5489" fmla="*/ 386503 h 1637221"/>
              <a:gd name="connsiteX5490" fmla="*/ 631334 w 2136330"/>
              <a:gd name="connsiteY5490" fmla="*/ 394823 h 1637221"/>
              <a:gd name="connsiteX5491" fmla="*/ 638554 w 2136330"/>
              <a:gd name="connsiteY5491" fmla="*/ 386503 h 1637221"/>
              <a:gd name="connsiteX5492" fmla="*/ 627304 w 2136330"/>
              <a:gd name="connsiteY5492" fmla="*/ 376740 h 1637221"/>
              <a:gd name="connsiteX5493" fmla="*/ 751622 w 2136330"/>
              <a:gd name="connsiteY5493" fmla="*/ 367004 h 1637221"/>
              <a:gd name="connsiteX5494" fmla="*/ 750379 w 2136330"/>
              <a:gd name="connsiteY5494" fmla="*/ 368437 h 1637221"/>
              <a:gd name="connsiteX5495" fmla="*/ 744402 w 2136330"/>
              <a:gd name="connsiteY5495" fmla="*/ 375324 h 1637221"/>
              <a:gd name="connsiteX5496" fmla="*/ 755300 w 2136330"/>
              <a:gd name="connsiteY5496" fmla="*/ 384782 h 1637221"/>
              <a:gd name="connsiteX5497" fmla="*/ 744402 w 2136330"/>
              <a:gd name="connsiteY5497" fmla="*/ 375324 h 1637221"/>
              <a:gd name="connsiteX5498" fmla="*/ 745305 w 2136330"/>
              <a:gd name="connsiteY5498" fmla="*/ 374284 h 1637221"/>
              <a:gd name="connsiteX5499" fmla="*/ 750379 w 2136330"/>
              <a:gd name="connsiteY5499" fmla="*/ 368437 h 1637221"/>
              <a:gd name="connsiteX5500" fmla="*/ 750720 w 2136330"/>
              <a:gd name="connsiteY5500" fmla="*/ 368044 h 1637221"/>
              <a:gd name="connsiteX5501" fmla="*/ 751622 w 2136330"/>
              <a:gd name="connsiteY5501" fmla="*/ 367004 h 1637221"/>
              <a:gd name="connsiteX5502" fmla="*/ 762520 w 2136330"/>
              <a:gd name="connsiteY5502" fmla="*/ 376462 h 1637221"/>
              <a:gd name="connsiteX5503" fmla="*/ 678565 w 2136330"/>
              <a:gd name="connsiteY5503" fmla="*/ 362414 h 1637221"/>
              <a:gd name="connsiteX5504" fmla="*/ 689463 w 2136330"/>
              <a:gd name="connsiteY5504" fmla="*/ 371872 h 1637221"/>
              <a:gd name="connsiteX5505" fmla="*/ 1416104 w 2136330"/>
              <a:gd name="connsiteY5505" fmla="*/ 355547 h 1637221"/>
              <a:gd name="connsiteX5506" fmla="*/ 1427354 w 2136330"/>
              <a:gd name="connsiteY5506" fmla="*/ 365310 h 1637221"/>
              <a:gd name="connsiteX5507" fmla="*/ 992687 w 2136330"/>
              <a:gd name="connsiteY5507" fmla="*/ 355547 h 1637221"/>
              <a:gd name="connsiteX5508" fmla="*/ 1003586 w 2136330"/>
              <a:gd name="connsiteY5508" fmla="*/ 365005 h 1637221"/>
              <a:gd name="connsiteX5509" fmla="*/ 568919 w 2136330"/>
              <a:gd name="connsiteY5509" fmla="*/ 355243 h 1637221"/>
              <a:gd name="connsiteX5510" fmla="*/ 561466 w 2136330"/>
              <a:gd name="connsiteY5510" fmla="*/ 363831 h 1637221"/>
              <a:gd name="connsiteX5511" fmla="*/ 568919 w 2136330"/>
              <a:gd name="connsiteY5511" fmla="*/ 355243 h 1637221"/>
              <a:gd name="connsiteX5512" fmla="*/ 580169 w 2136330"/>
              <a:gd name="connsiteY5512" fmla="*/ 365006 h 1637221"/>
              <a:gd name="connsiteX5513" fmla="*/ 568919 w 2136330"/>
              <a:gd name="connsiteY5513" fmla="*/ 355243 h 1637221"/>
              <a:gd name="connsiteX5514" fmla="*/ 685785 w 2136330"/>
              <a:gd name="connsiteY5514" fmla="*/ 354095 h 1637221"/>
              <a:gd name="connsiteX5515" fmla="*/ 696683 w 2136330"/>
              <a:gd name="connsiteY5515" fmla="*/ 363553 h 1637221"/>
              <a:gd name="connsiteX5516" fmla="*/ 685785 w 2136330"/>
              <a:gd name="connsiteY5516" fmla="*/ 354095 h 1637221"/>
              <a:gd name="connsiteX5517" fmla="*/ 1920383 w 2136330"/>
              <a:gd name="connsiteY5517" fmla="*/ 351854 h 1637221"/>
              <a:gd name="connsiteX5518" fmla="*/ 1923828 w 2136330"/>
              <a:gd name="connsiteY5518" fmla="*/ 369900 h 1637221"/>
              <a:gd name="connsiteX5519" fmla="*/ 1912930 w 2136330"/>
              <a:gd name="connsiteY5519" fmla="*/ 360442 h 1637221"/>
              <a:gd name="connsiteX5520" fmla="*/ 699034 w 2136330"/>
              <a:gd name="connsiteY5520" fmla="*/ 350537 h 1637221"/>
              <a:gd name="connsiteX5521" fmla="*/ 699071 w 2136330"/>
              <a:gd name="connsiteY5521" fmla="*/ 350570 h 1637221"/>
              <a:gd name="connsiteX5522" fmla="*/ 704136 w 2136330"/>
              <a:gd name="connsiteY5522" fmla="*/ 354965 h 1637221"/>
              <a:gd name="connsiteX5523" fmla="*/ 576139 w 2136330"/>
              <a:gd name="connsiteY5523" fmla="*/ 346923 h 1637221"/>
              <a:gd name="connsiteX5524" fmla="*/ 568919 w 2136330"/>
              <a:gd name="connsiteY5524" fmla="*/ 355243 h 1637221"/>
              <a:gd name="connsiteX5525" fmla="*/ 693238 w 2136330"/>
              <a:gd name="connsiteY5525" fmla="*/ 345507 h 1637221"/>
              <a:gd name="connsiteX5526" fmla="*/ 694600 w 2136330"/>
              <a:gd name="connsiteY5526" fmla="*/ 346689 h 1637221"/>
              <a:gd name="connsiteX5527" fmla="*/ 699034 w 2136330"/>
              <a:gd name="connsiteY5527" fmla="*/ 350537 h 1637221"/>
              <a:gd name="connsiteX5528" fmla="*/ 698687 w 2136330"/>
              <a:gd name="connsiteY5528" fmla="*/ 350236 h 1637221"/>
              <a:gd name="connsiteX5529" fmla="*/ 693238 w 2136330"/>
              <a:gd name="connsiteY5529" fmla="*/ 345507 h 1637221"/>
              <a:gd name="connsiteX5530" fmla="*/ 674886 w 2136330"/>
              <a:gd name="connsiteY5530" fmla="*/ 344637 h 1637221"/>
              <a:gd name="connsiteX5531" fmla="*/ 685785 w 2136330"/>
              <a:gd name="connsiteY5531" fmla="*/ 354095 h 1637221"/>
              <a:gd name="connsiteX5532" fmla="*/ 995363 w 2136330"/>
              <a:gd name="connsiteY5532" fmla="*/ 343284 h 1637221"/>
              <a:gd name="connsiteX5533" fmla="*/ 995632 w 2136330"/>
              <a:gd name="connsiteY5533" fmla="*/ 343518 h 1637221"/>
              <a:gd name="connsiteX5534" fmla="*/ 995821 w 2136330"/>
              <a:gd name="connsiteY5534" fmla="*/ 343681 h 1637221"/>
              <a:gd name="connsiteX5535" fmla="*/ 999907 w 2136330"/>
              <a:gd name="connsiteY5535" fmla="*/ 347228 h 1637221"/>
              <a:gd name="connsiteX5536" fmla="*/ 1909484 w 2136330"/>
              <a:gd name="connsiteY5536" fmla="*/ 342396 h 1637221"/>
              <a:gd name="connsiteX5537" fmla="*/ 1920383 w 2136330"/>
              <a:gd name="connsiteY5537" fmla="*/ 351854 h 1637221"/>
              <a:gd name="connsiteX5538" fmla="*/ 705627 w 2136330"/>
              <a:gd name="connsiteY5538" fmla="*/ 341673 h 1637221"/>
              <a:gd name="connsiteX5539" fmla="*/ 711356 w 2136330"/>
              <a:gd name="connsiteY5539" fmla="*/ 346645 h 1637221"/>
              <a:gd name="connsiteX5540" fmla="*/ 705907 w 2136330"/>
              <a:gd name="connsiteY5540" fmla="*/ 341916 h 1637221"/>
              <a:gd name="connsiteX5541" fmla="*/ 755397 w 2136330"/>
              <a:gd name="connsiteY5541" fmla="*/ 340639 h 1637221"/>
              <a:gd name="connsiteX5542" fmla="*/ 766295 w 2136330"/>
              <a:gd name="connsiteY5542" fmla="*/ 350097 h 1637221"/>
              <a:gd name="connsiteX5543" fmla="*/ 758842 w 2136330"/>
              <a:gd name="connsiteY5543" fmla="*/ 358685 h 1637221"/>
              <a:gd name="connsiteX5544" fmla="*/ 766295 w 2136330"/>
              <a:gd name="connsiteY5544" fmla="*/ 350097 h 1637221"/>
              <a:gd name="connsiteX5545" fmla="*/ 583359 w 2136330"/>
              <a:gd name="connsiteY5545" fmla="*/ 338603 h 1637221"/>
              <a:gd name="connsiteX5546" fmla="*/ 576139 w 2136330"/>
              <a:gd name="connsiteY5546" fmla="*/ 346923 h 1637221"/>
              <a:gd name="connsiteX5547" fmla="*/ 583359 w 2136330"/>
              <a:gd name="connsiteY5547" fmla="*/ 338603 h 1637221"/>
              <a:gd name="connsiteX5548" fmla="*/ 594609 w 2136330"/>
              <a:gd name="connsiteY5548" fmla="*/ 348366 h 1637221"/>
              <a:gd name="connsiteX5549" fmla="*/ 989009 w 2136330"/>
              <a:gd name="connsiteY5549" fmla="*/ 337770 h 1637221"/>
              <a:gd name="connsiteX5550" fmla="*/ 990371 w 2136330"/>
              <a:gd name="connsiteY5550" fmla="*/ 338952 h 1637221"/>
              <a:gd name="connsiteX5551" fmla="*/ 995363 w 2136330"/>
              <a:gd name="connsiteY5551" fmla="*/ 343284 h 1637221"/>
              <a:gd name="connsiteX5552" fmla="*/ 995310 w 2136330"/>
              <a:gd name="connsiteY5552" fmla="*/ 343238 h 1637221"/>
              <a:gd name="connsiteX5553" fmla="*/ 999907 w 2136330"/>
              <a:gd name="connsiteY5553" fmla="*/ 347228 h 1637221"/>
              <a:gd name="connsiteX5554" fmla="*/ 1010806 w 2136330"/>
              <a:gd name="connsiteY5554" fmla="*/ 356686 h 1637221"/>
              <a:gd name="connsiteX5555" fmla="*/ 999907 w 2136330"/>
              <a:gd name="connsiteY5555" fmla="*/ 347228 h 1637221"/>
              <a:gd name="connsiteX5556" fmla="*/ 989009 w 2136330"/>
              <a:gd name="connsiteY5556" fmla="*/ 337770 h 1637221"/>
              <a:gd name="connsiteX5557" fmla="*/ 682339 w 2136330"/>
              <a:gd name="connsiteY5557" fmla="*/ 336049 h 1637221"/>
              <a:gd name="connsiteX5558" fmla="*/ 693238 w 2136330"/>
              <a:gd name="connsiteY5558" fmla="*/ 345507 h 1637221"/>
              <a:gd name="connsiteX5559" fmla="*/ 682339 w 2136330"/>
              <a:gd name="connsiteY5559" fmla="*/ 336049 h 1637221"/>
              <a:gd name="connsiteX5560" fmla="*/ 578762 w 2136330"/>
              <a:gd name="connsiteY5560" fmla="*/ 334613 h 1637221"/>
              <a:gd name="connsiteX5561" fmla="*/ 583359 w 2136330"/>
              <a:gd name="connsiteY5561" fmla="*/ 338603 h 1637221"/>
              <a:gd name="connsiteX5562" fmla="*/ 578762 w 2136330"/>
              <a:gd name="connsiteY5562" fmla="*/ 334613 h 1637221"/>
              <a:gd name="connsiteX5563" fmla="*/ 1401528 w 2136330"/>
              <a:gd name="connsiteY5563" fmla="*/ 328312 h 1637221"/>
              <a:gd name="connsiteX5564" fmla="*/ 1412426 w 2136330"/>
              <a:gd name="connsiteY5564" fmla="*/ 337770 h 1637221"/>
              <a:gd name="connsiteX5565" fmla="*/ 1412426 w 2136330"/>
              <a:gd name="connsiteY5565" fmla="*/ 337770 h 1637221"/>
              <a:gd name="connsiteX5566" fmla="*/ 1430777 w 2136330"/>
              <a:gd name="connsiteY5566" fmla="*/ 338640 h 1637221"/>
              <a:gd name="connsiteX5567" fmla="*/ 1412426 w 2136330"/>
              <a:gd name="connsiteY5567" fmla="*/ 337770 h 1637221"/>
              <a:gd name="connsiteX5568" fmla="*/ 1419879 w 2136330"/>
              <a:gd name="connsiteY5568" fmla="*/ 329182 h 1637221"/>
              <a:gd name="connsiteX5569" fmla="*/ 1412426 w 2136330"/>
              <a:gd name="connsiteY5569" fmla="*/ 337770 h 1637221"/>
              <a:gd name="connsiteX5570" fmla="*/ 1401528 w 2136330"/>
              <a:gd name="connsiteY5570" fmla="*/ 328312 h 1637221"/>
              <a:gd name="connsiteX5571" fmla="*/ 586015 w 2136330"/>
              <a:gd name="connsiteY5571" fmla="*/ 326323 h 1637221"/>
              <a:gd name="connsiteX5572" fmla="*/ 590579 w 2136330"/>
              <a:gd name="connsiteY5572" fmla="*/ 330284 h 1637221"/>
              <a:gd name="connsiteX5573" fmla="*/ 586492 w 2136330"/>
              <a:gd name="connsiteY5573" fmla="*/ 326737 h 1637221"/>
              <a:gd name="connsiteX5574" fmla="*/ 751367 w 2136330"/>
              <a:gd name="connsiteY5574" fmla="*/ 322556 h 1637221"/>
              <a:gd name="connsiteX5575" fmla="*/ 762617 w 2136330"/>
              <a:gd name="connsiteY5575" fmla="*/ 332319 h 1637221"/>
              <a:gd name="connsiteX5576" fmla="*/ 773515 w 2136330"/>
              <a:gd name="connsiteY5576" fmla="*/ 341777 h 1637221"/>
              <a:gd name="connsiteX5577" fmla="*/ 762617 w 2136330"/>
              <a:gd name="connsiteY5577" fmla="*/ 332319 h 1637221"/>
              <a:gd name="connsiteX5578" fmla="*/ 579681 w 2136330"/>
              <a:gd name="connsiteY5578" fmla="*/ 320826 h 1637221"/>
              <a:gd name="connsiteX5579" fmla="*/ 584170 w 2136330"/>
              <a:gd name="connsiteY5579" fmla="*/ 324722 h 1637221"/>
              <a:gd name="connsiteX5580" fmla="*/ 589217 w 2136330"/>
              <a:gd name="connsiteY5580" fmla="*/ 329102 h 1637221"/>
              <a:gd name="connsiteX5581" fmla="*/ 590579 w 2136330"/>
              <a:gd name="connsiteY5581" fmla="*/ 330284 h 1637221"/>
              <a:gd name="connsiteX5582" fmla="*/ 583359 w 2136330"/>
              <a:gd name="connsiteY5582" fmla="*/ 338603 h 1637221"/>
              <a:gd name="connsiteX5583" fmla="*/ 572461 w 2136330"/>
              <a:gd name="connsiteY5583" fmla="*/ 329146 h 1637221"/>
              <a:gd name="connsiteX5584" fmla="*/ 579681 w 2136330"/>
              <a:gd name="connsiteY5584" fmla="*/ 320826 h 1637221"/>
              <a:gd name="connsiteX5585" fmla="*/ 696780 w 2136330"/>
              <a:gd name="connsiteY5585" fmla="*/ 319410 h 1637221"/>
              <a:gd name="connsiteX5586" fmla="*/ 689559 w 2136330"/>
              <a:gd name="connsiteY5586" fmla="*/ 327729 h 1637221"/>
              <a:gd name="connsiteX5587" fmla="*/ 700458 w 2136330"/>
              <a:gd name="connsiteY5587" fmla="*/ 337187 h 1637221"/>
              <a:gd name="connsiteX5588" fmla="*/ 682339 w 2136330"/>
              <a:gd name="connsiteY5588" fmla="*/ 336049 h 1637221"/>
              <a:gd name="connsiteX5589" fmla="*/ 674886 w 2136330"/>
              <a:gd name="connsiteY5589" fmla="*/ 344637 h 1637221"/>
              <a:gd name="connsiteX5590" fmla="*/ 667667 w 2136330"/>
              <a:gd name="connsiteY5590" fmla="*/ 352956 h 1637221"/>
              <a:gd name="connsiteX5591" fmla="*/ 685785 w 2136330"/>
              <a:gd name="connsiteY5591" fmla="*/ 354095 h 1637221"/>
              <a:gd name="connsiteX5592" fmla="*/ 678565 w 2136330"/>
              <a:gd name="connsiteY5592" fmla="*/ 362414 h 1637221"/>
              <a:gd name="connsiteX5593" fmla="*/ 675840 w 2136330"/>
              <a:gd name="connsiteY5593" fmla="*/ 360050 h 1637221"/>
              <a:gd name="connsiteX5594" fmla="*/ 674478 w 2136330"/>
              <a:gd name="connsiteY5594" fmla="*/ 358868 h 1637221"/>
              <a:gd name="connsiteX5595" fmla="*/ 678565 w 2136330"/>
              <a:gd name="connsiteY5595" fmla="*/ 362414 h 1637221"/>
              <a:gd name="connsiteX5596" fmla="*/ 671345 w 2136330"/>
              <a:gd name="connsiteY5596" fmla="*/ 370734 h 1637221"/>
              <a:gd name="connsiteX5597" fmla="*/ 664125 w 2136330"/>
              <a:gd name="connsiteY5597" fmla="*/ 379053 h 1637221"/>
              <a:gd name="connsiteX5598" fmla="*/ 675023 w 2136330"/>
              <a:gd name="connsiteY5598" fmla="*/ 388511 h 1637221"/>
              <a:gd name="connsiteX5599" fmla="*/ 693141 w 2136330"/>
              <a:gd name="connsiteY5599" fmla="*/ 389650 h 1637221"/>
              <a:gd name="connsiteX5600" fmla="*/ 682243 w 2136330"/>
              <a:gd name="connsiteY5600" fmla="*/ 380192 h 1637221"/>
              <a:gd name="connsiteX5601" fmla="*/ 671345 w 2136330"/>
              <a:gd name="connsiteY5601" fmla="*/ 370734 h 1637221"/>
              <a:gd name="connsiteX5602" fmla="*/ 678565 w 2136330"/>
              <a:gd name="connsiteY5602" fmla="*/ 362414 h 1637221"/>
              <a:gd name="connsiteX5603" fmla="*/ 689463 w 2136330"/>
              <a:gd name="connsiteY5603" fmla="*/ 371872 h 1637221"/>
              <a:gd name="connsiteX5604" fmla="*/ 689463 w 2136330"/>
              <a:gd name="connsiteY5604" fmla="*/ 371872 h 1637221"/>
              <a:gd name="connsiteX5605" fmla="*/ 696683 w 2136330"/>
              <a:gd name="connsiteY5605" fmla="*/ 363553 h 1637221"/>
              <a:gd name="connsiteX5606" fmla="*/ 704136 w 2136330"/>
              <a:gd name="connsiteY5606" fmla="*/ 354965 h 1637221"/>
              <a:gd name="connsiteX5607" fmla="*/ 699368 w 2136330"/>
              <a:gd name="connsiteY5607" fmla="*/ 350827 h 1637221"/>
              <a:gd name="connsiteX5608" fmla="*/ 699071 w 2136330"/>
              <a:gd name="connsiteY5608" fmla="*/ 350570 h 1637221"/>
              <a:gd name="connsiteX5609" fmla="*/ 693238 w 2136330"/>
              <a:gd name="connsiteY5609" fmla="*/ 345507 h 1637221"/>
              <a:gd name="connsiteX5610" fmla="*/ 693238 w 2136330"/>
              <a:gd name="connsiteY5610" fmla="*/ 345507 h 1637221"/>
              <a:gd name="connsiteX5611" fmla="*/ 711356 w 2136330"/>
              <a:gd name="connsiteY5611" fmla="*/ 346645 h 1637221"/>
              <a:gd name="connsiteX5612" fmla="*/ 709994 w 2136330"/>
              <a:gd name="connsiteY5612" fmla="*/ 345463 h 1637221"/>
              <a:gd name="connsiteX5613" fmla="*/ 705226 w 2136330"/>
              <a:gd name="connsiteY5613" fmla="*/ 341325 h 1637221"/>
              <a:gd name="connsiteX5614" fmla="*/ 705627 w 2136330"/>
              <a:gd name="connsiteY5614" fmla="*/ 341673 h 1637221"/>
              <a:gd name="connsiteX5615" fmla="*/ 700458 w 2136330"/>
              <a:gd name="connsiteY5615" fmla="*/ 337187 h 1637221"/>
              <a:gd name="connsiteX5616" fmla="*/ 696780 w 2136330"/>
              <a:gd name="connsiteY5616" fmla="*/ 319410 h 1637221"/>
              <a:gd name="connsiteX5617" fmla="*/ 1759340 w 2136330"/>
              <a:gd name="connsiteY5617" fmla="*/ 315133 h 1637221"/>
              <a:gd name="connsiteX5618" fmla="*/ 1752120 w 2136330"/>
              <a:gd name="connsiteY5618" fmla="*/ 323453 h 1637221"/>
              <a:gd name="connsiteX5619" fmla="*/ 1759340 w 2136330"/>
              <a:gd name="connsiteY5619" fmla="*/ 315133 h 1637221"/>
              <a:gd name="connsiteX5620" fmla="*/ 623722 w 2136330"/>
              <a:gd name="connsiteY5620" fmla="*/ 314820 h 1637221"/>
              <a:gd name="connsiteX5621" fmla="*/ 634620 w 2136330"/>
              <a:gd name="connsiteY5621" fmla="*/ 324278 h 1637221"/>
              <a:gd name="connsiteX5622" fmla="*/ 628946 w 2136330"/>
              <a:gd name="connsiteY5622" fmla="*/ 330817 h 1637221"/>
              <a:gd name="connsiteX5623" fmla="*/ 627400 w 2136330"/>
              <a:gd name="connsiteY5623" fmla="*/ 332597 h 1637221"/>
              <a:gd name="connsiteX5624" fmla="*/ 609282 w 2136330"/>
              <a:gd name="connsiteY5624" fmla="*/ 331459 h 1637221"/>
              <a:gd name="connsiteX5625" fmla="*/ 620180 w 2136330"/>
              <a:gd name="connsiteY5625" fmla="*/ 340917 h 1637221"/>
              <a:gd name="connsiteX5626" fmla="*/ 631078 w 2136330"/>
              <a:gd name="connsiteY5626" fmla="*/ 350375 h 1637221"/>
              <a:gd name="connsiteX5627" fmla="*/ 612727 w 2136330"/>
              <a:gd name="connsiteY5627" fmla="*/ 349505 h 1637221"/>
              <a:gd name="connsiteX5628" fmla="*/ 623626 w 2136330"/>
              <a:gd name="connsiteY5628" fmla="*/ 358963 h 1637221"/>
              <a:gd name="connsiteX5629" fmla="*/ 631078 w 2136330"/>
              <a:gd name="connsiteY5629" fmla="*/ 350375 h 1637221"/>
              <a:gd name="connsiteX5630" fmla="*/ 638299 w 2136330"/>
              <a:gd name="connsiteY5630" fmla="*/ 342055 h 1637221"/>
              <a:gd name="connsiteX5631" fmla="*/ 627400 w 2136330"/>
              <a:gd name="connsiteY5631" fmla="*/ 332597 h 1637221"/>
              <a:gd name="connsiteX5632" fmla="*/ 628303 w 2136330"/>
              <a:gd name="connsiteY5632" fmla="*/ 331557 h 1637221"/>
              <a:gd name="connsiteX5633" fmla="*/ 628946 w 2136330"/>
              <a:gd name="connsiteY5633" fmla="*/ 330817 h 1637221"/>
              <a:gd name="connsiteX5634" fmla="*/ 633718 w 2136330"/>
              <a:gd name="connsiteY5634" fmla="*/ 325318 h 1637221"/>
              <a:gd name="connsiteX5635" fmla="*/ 634620 w 2136330"/>
              <a:gd name="connsiteY5635" fmla="*/ 324278 h 1637221"/>
              <a:gd name="connsiteX5636" fmla="*/ 634620 w 2136330"/>
              <a:gd name="connsiteY5636" fmla="*/ 324278 h 1637221"/>
              <a:gd name="connsiteX5637" fmla="*/ 652739 w 2136330"/>
              <a:gd name="connsiteY5637" fmla="*/ 325416 h 1637221"/>
              <a:gd name="connsiteX5638" fmla="*/ 641840 w 2136330"/>
              <a:gd name="connsiteY5638" fmla="*/ 315958 h 1637221"/>
              <a:gd name="connsiteX5639" fmla="*/ 623722 w 2136330"/>
              <a:gd name="connsiteY5639" fmla="*/ 314820 h 1637221"/>
              <a:gd name="connsiteX5640" fmla="*/ 1876438 w 2136330"/>
              <a:gd name="connsiteY5640" fmla="*/ 313717 h 1637221"/>
              <a:gd name="connsiteX5641" fmla="*/ 1887336 w 2136330"/>
              <a:gd name="connsiteY5641" fmla="*/ 323175 h 1637221"/>
              <a:gd name="connsiteX5642" fmla="*/ 1868985 w 2136330"/>
              <a:gd name="connsiteY5642" fmla="*/ 322305 h 1637221"/>
              <a:gd name="connsiteX5643" fmla="*/ 1858087 w 2136330"/>
              <a:gd name="connsiteY5643" fmla="*/ 312847 h 1637221"/>
              <a:gd name="connsiteX5644" fmla="*/ 1868985 w 2136330"/>
              <a:gd name="connsiteY5644" fmla="*/ 322305 h 1637221"/>
              <a:gd name="connsiteX5645" fmla="*/ 1834907 w 2136330"/>
              <a:gd name="connsiteY5645" fmla="*/ 307544 h 1637221"/>
              <a:gd name="connsiteX5646" fmla="*/ 1832397 w 2136330"/>
              <a:gd name="connsiteY5646" fmla="*/ 319724 h 1637221"/>
              <a:gd name="connsiteX5647" fmla="*/ 1832397 w 2136330"/>
              <a:gd name="connsiteY5647" fmla="*/ 319724 h 1637221"/>
              <a:gd name="connsiteX5648" fmla="*/ 1839617 w 2136330"/>
              <a:gd name="connsiteY5648" fmla="*/ 311404 h 1637221"/>
              <a:gd name="connsiteX5649" fmla="*/ 1834907 w 2136330"/>
              <a:gd name="connsiteY5649" fmla="*/ 307544 h 1637221"/>
              <a:gd name="connsiteX5650" fmla="*/ 1883658 w 2136330"/>
              <a:gd name="connsiteY5650" fmla="*/ 305398 h 1637221"/>
              <a:gd name="connsiteX5651" fmla="*/ 1894556 w 2136330"/>
              <a:gd name="connsiteY5651" fmla="*/ 314856 h 1637221"/>
              <a:gd name="connsiteX5652" fmla="*/ 1887336 w 2136330"/>
              <a:gd name="connsiteY5652" fmla="*/ 323175 h 1637221"/>
              <a:gd name="connsiteX5653" fmla="*/ 1876438 w 2136330"/>
              <a:gd name="connsiteY5653" fmla="*/ 313717 h 1637221"/>
              <a:gd name="connsiteX5654" fmla="*/ 1865540 w 2136330"/>
              <a:gd name="connsiteY5654" fmla="*/ 304259 h 1637221"/>
              <a:gd name="connsiteX5655" fmla="*/ 1883658 w 2136330"/>
              <a:gd name="connsiteY5655" fmla="*/ 305398 h 1637221"/>
              <a:gd name="connsiteX5656" fmla="*/ 1865540 w 2136330"/>
              <a:gd name="connsiteY5656" fmla="*/ 304259 h 1637221"/>
              <a:gd name="connsiteX5657" fmla="*/ 1780284 w 2136330"/>
              <a:gd name="connsiteY5657" fmla="*/ 304139 h 1637221"/>
              <a:gd name="connsiteX5658" fmla="*/ 1785030 w 2136330"/>
              <a:gd name="connsiteY5658" fmla="*/ 308257 h 1637221"/>
              <a:gd name="connsiteX5659" fmla="*/ 1780453 w 2136330"/>
              <a:gd name="connsiteY5659" fmla="*/ 304286 h 1637221"/>
              <a:gd name="connsiteX5660" fmla="*/ 711452 w 2136330"/>
              <a:gd name="connsiteY5660" fmla="*/ 302502 h 1637221"/>
              <a:gd name="connsiteX5661" fmla="*/ 703999 w 2136330"/>
              <a:gd name="connsiteY5661" fmla="*/ 311090 h 1637221"/>
              <a:gd name="connsiteX5662" fmla="*/ 703999 w 2136330"/>
              <a:gd name="connsiteY5662" fmla="*/ 311090 h 1637221"/>
              <a:gd name="connsiteX5663" fmla="*/ 711452 w 2136330"/>
              <a:gd name="connsiteY5663" fmla="*/ 302502 h 1637221"/>
              <a:gd name="connsiteX5664" fmla="*/ 722351 w 2136330"/>
              <a:gd name="connsiteY5664" fmla="*/ 311960 h 1637221"/>
              <a:gd name="connsiteX5665" fmla="*/ 601574 w 2136330"/>
              <a:gd name="connsiteY5665" fmla="*/ 295599 h 1637221"/>
              <a:gd name="connsiteX5666" fmla="*/ 594354 w 2136330"/>
              <a:gd name="connsiteY5666" fmla="*/ 303919 h 1637221"/>
              <a:gd name="connsiteX5667" fmla="*/ 645615 w 2136330"/>
              <a:gd name="connsiteY5667" fmla="*/ 289593 h 1637221"/>
              <a:gd name="connsiteX5668" fmla="*/ 650383 w 2136330"/>
              <a:gd name="connsiteY5668" fmla="*/ 293731 h 1637221"/>
              <a:gd name="connsiteX5669" fmla="*/ 650784 w 2136330"/>
              <a:gd name="connsiteY5669" fmla="*/ 294079 h 1637221"/>
              <a:gd name="connsiteX5670" fmla="*/ 651064 w 2136330"/>
              <a:gd name="connsiteY5670" fmla="*/ 294322 h 1637221"/>
              <a:gd name="connsiteX5671" fmla="*/ 651745 w 2136330"/>
              <a:gd name="connsiteY5671" fmla="*/ 294913 h 1637221"/>
              <a:gd name="connsiteX5672" fmla="*/ 646977 w 2136330"/>
              <a:gd name="connsiteY5672" fmla="*/ 290775 h 1637221"/>
              <a:gd name="connsiteX5673" fmla="*/ 645615 w 2136330"/>
              <a:gd name="connsiteY5673" fmla="*/ 289593 h 1637221"/>
              <a:gd name="connsiteX5674" fmla="*/ 590676 w 2136330"/>
              <a:gd name="connsiteY5674" fmla="*/ 286141 h 1637221"/>
              <a:gd name="connsiteX5675" fmla="*/ 601574 w 2136330"/>
              <a:gd name="connsiteY5675" fmla="*/ 295599 h 1637221"/>
              <a:gd name="connsiteX5676" fmla="*/ 1776635 w 2136330"/>
              <a:gd name="connsiteY5676" fmla="*/ 285916 h 1637221"/>
              <a:gd name="connsiteX5677" fmla="*/ 1781233 w 2136330"/>
              <a:gd name="connsiteY5677" fmla="*/ 289906 h 1637221"/>
              <a:gd name="connsiteX5678" fmla="*/ 1776635 w 2136330"/>
              <a:gd name="connsiteY5678" fmla="*/ 285916 h 1637221"/>
              <a:gd name="connsiteX5679" fmla="*/ 1843392 w 2136330"/>
              <a:gd name="connsiteY5679" fmla="*/ 285039 h 1637221"/>
              <a:gd name="connsiteX5680" fmla="*/ 1847990 w 2136330"/>
              <a:gd name="connsiteY5680" fmla="*/ 289029 h 1637221"/>
              <a:gd name="connsiteX5681" fmla="*/ 1847632 w 2136330"/>
              <a:gd name="connsiteY5681" fmla="*/ 288718 h 1637221"/>
              <a:gd name="connsiteX5682" fmla="*/ 1847479 w 2136330"/>
              <a:gd name="connsiteY5682" fmla="*/ 288585 h 1637221"/>
              <a:gd name="connsiteX5683" fmla="*/ 1843392 w 2136330"/>
              <a:gd name="connsiteY5683" fmla="*/ 285039 h 1637221"/>
              <a:gd name="connsiteX5684" fmla="*/ 1770334 w 2136330"/>
              <a:gd name="connsiteY5684" fmla="*/ 280449 h 1637221"/>
              <a:gd name="connsiteX5685" fmla="*/ 1774847 w 2136330"/>
              <a:gd name="connsiteY5685" fmla="*/ 284365 h 1637221"/>
              <a:gd name="connsiteX5686" fmla="*/ 1774421 w 2136330"/>
              <a:gd name="connsiteY5686" fmla="*/ 283995 h 1637221"/>
              <a:gd name="connsiteX5687" fmla="*/ 1770334 w 2136330"/>
              <a:gd name="connsiteY5687" fmla="*/ 280449 h 1637221"/>
              <a:gd name="connsiteX5688" fmla="*/ 1733865 w 2136330"/>
              <a:gd name="connsiteY5688" fmla="*/ 278440 h 1637221"/>
              <a:gd name="connsiteX5689" fmla="*/ 1726645 w 2136330"/>
              <a:gd name="connsiteY5689" fmla="*/ 286760 h 1637221"/>
              <a:gd name="connsiteX5690" fmla="*/ 1733865 w 2136330"/>
              <a:gd name="connsiteY5690" fmla="*/ 278440 h 1637221"/>
              <a:gd name="connsiteX5691" fmla="*/ 1715395 w 2136330"/>
              <a:gd name="connsiteY5691" fmla="*/ 276997 h 1637221"/>
              <a:gd name="connsiteX5692" fmla="*/ 1708175 w 2136330"/>
              <a:gd name="connsiteY5692" fmla="*/ 285316 h 1637221"/>
              <a:gd name="connsiteX5693" fmla="*/ 1719425 w 2136330"/>
              <a:gd name="connsiteY5693" fmla="*/ 295079 h 1637221"/>
              <a:gd name="connsiteX5694" fmla="*/ 1715395 w 2136330"/>
              <a:gd name="connsiteY5694" fmla="*/ 276997 h 1637221"/>
              <a:gd name="connsiteX5695" fmla="*/ 714643 w 2136330"/>
              <a:gd name="connsiteY5695" fmla="*/ 276100 h 1637221"/>
              <a:gd name="connsiteX5696" fmla="*/ 713400 w 2136330"/>
              <a:gd name="connsiteY5696" fmla="*/ 277533 h 1637221"/>
              <a:gd name="connsiteX5697" fmla="*/ 707423 w 2136330"/>
              <a:gd name="connsiteY5697" fmla="*/ 284420 h 1637221"/>
              <a:gd name="connsiteX5698" fmla="*/ 708325 w 2136330"/>
              <a:gd name="connsiteY5698" fmla="*/ 283380 h 1637221"/>
              <a:gd name="connsiteX5699" fmla="*/ 713400 w 2136330"/>
              <a:gd name="connsiteY5699" fmla="*/ 277533 h 1637221"/>
              <a:gd name="connsiteX5700" fmla="*/ 713740 w 2136330"/>
              <a:gd name="connsiteY5700" fmla="*/ 277140 h 1637221"/>
              <a:gd name="connsiteX5701" fmla="*/ 714643 w 2136330"/>
              <a:gd name="connsiteY5701" fmla="*/ 276100 h 1637221"/>
              <a:gd name="connsiteX5702" fmla="*/ 720268 w 2136330"/>
              <a:gd name="connsiteY5702" fmla="*/ 280982 h 1637221"/>
              <a:gd name="connsiteX5703" fmla="*/ 725892 w 2136330"/>
              <a:gd name="connsiteY5703" fmla="*/ 285863 h 1637221"/>
              <a:gd name="connsiteX5704" fmla="*/ 718672 w 2136330"/>
              <a:gd name="connsiteY5704" fmla="*/ 294183 h 1637221"/>
              <a:gd name="connsiteX5705" fmla="*/ 725892 w 2136330"/>
              <a:gd name="connsiteY5705" fmla="*/ 285863 h 1637221"/>
              <a:gd name="connsiteX5706" fmla="*/ 724486 w 2136330"/>
              <a:gd name="connsiteY5706" fmla="*/ 284643 h 1637221"/>
              <a:gd name="connsiteX5707" fmla="*/ 720268 w 2136330"/>
              <a:gd name="connsiteY5707" fmla="*/ 280982 h 1637221"/>
              <a:gd name="connsiteX5708" fmla="*/ 716049 w 2136330"/>
              <a:gd name="connsiteY5708" fmla="*/ 277321 h 1637221"/>
              <a:gd name="connsiteX5709" fmla="*/ 714643 w 2136330"/>
              <a:gd name="connsiteY5709" fmla="*/ 276100 h 1637221"/>
              <a:gd name="connsiteX5710" fmla="*/ 1832494 w 2136330"/>
              <a:gd name="connsiteY5710" fmla="*/ 275581 h 1637221"/>
              <a:gd name="connsiteX5711" fmla="*/ 1825041 w 2136330"/>
              <a:gd name="connsiteY5711" fmla="*/ 284169 h 1637221"/>
              <a:gd name="connsiteX5712" fmla="*/ 1832494 w 2136330"/>
              <a:gd name="connsiteY5712" fmla="*/ 275581 h 1637221"/>
              <a:gd name="connsiteX5713" fmla="*/ 1843392 w 2136330"/>
              <a:gd name="connsiteY5713" fmla="*/ 285039 h 1637221"/>
              <a:gd name="connsiteX5714" fmla="*/ 1832494 w 2136330"/>
              <a:gd name="connsiteY5714" fmla="*/ 275581 h 1637221"/>
              <a:gd name="connsiteX5715" fmla="*/ 1832494 w 2136330"/>
              <a:gd name="connsiteY5715" fmla="*/ 275581 h 1637221"/>
              <a:gd name="connsiteX5716" fmla="*/ 626089 w 2136330"/>
              <a:gd name="connsiteY5716" fmla="*/ 258062 h 1637221"/>
              <a:gd name="connsiteX5717" fmla="*/ 630687 w 2136330"/>
              <a:gd name="connsiteY5717" fmla="*/ 262052 h 1637221"/>
              <a:gd name="connsiteX5718" fmla="*/ 626089 w 2136330"/>
              <a:gd name="connsiteY5718" fmla="*/ 258062 h 1637221"/>
              <a:gd name="connsiteX5719" fmla="*/ 1810346 w 2136330"/>
              <a:gd name="connsiteY5719" fmla="*/ 256360 h 1637221"/>
              <a:gd name="connsiteX5720" fmla="*/ 1814669 w 2136330"/>
              <a:gd name="connsiteY5720" fmla="*/ 260112 h 1637221"/>
              <a:gd name="connsiteX5721" fmla="*/ 1815092 w 2136330"/>
              <a:gd name="connsiteY5721" fmla="*/ 260479 h 1637221"/>
              <a:gd name="connsiteX5722" fmla="*/ 1810346 w 2136330"/>
              <a:gd name="connsiteY5722" fmla="*/ 256360 h 1637221"/>
              <a:gd name="connsiteX5723" fmla="*/ 773124 w 2136330"/>
              <a:gd name="connsiteY5723" fmla="*/ 253455 h 1637221"/>
              <a:gd name="connsiteX5724" fmla="*/ 784022 w 2136330"/>
              <a:gd name="connsiteY5724" fmla="*/ 262913 h 1637221"/>
              <a:gd name="connsiteX5725" fmla="*/ 773124 w 2136330"/>
              <a:gd name="connsiteY5725" fmla="*/ 253455 h 1637221"/>
              <a:gd name="connsiteX5726" fmla="*/ 615191 w 2136330"/>
              <a:gd name="connsiteY5726" fmla="*/ 248605 h 1637221"/>
              <a:gd name="connsiteX5727" fmla="*/ 619789 w 2136330"/>
              <a:gd name="connsiteY5727" fmla="*/ 252595 h 1637221"/>
              <a:gd name="connsiteX5728" fmla="*/ 615191 w 2136330"/>
              <a:gd name="connsiteY5728" fmla="*/ 248605 h 1637221"/>
              <a:gd name="connsiteX5729" fmla="*/ 1726390 w 2136330"/>
              <a:gd name="connsiteY5729" fmla="*/ 242312 h 1637221"/>
              <a:gd name="connsiteX5730" fmla="*/ 1718937 w 2136330"/>
              <a:gd name="connsiteY5730" fmla="*/ 250900 h 1637221"/>
              <a:gd name="connsiteX5731" fmla="*/ 1724802 w 2136330"/>
              <a:gd name="connsiteY5731" fmla="*/ 240934 h 1637221"/>
              <a:gd name="connsiteX5732" fmla="*/ 1726390 w 2136330"/>
              <a:gd name="connsiteY5732" fmla="*/ 242312 h 1637221"/>
              <a:gd name="connsiteX5733" fmla="*/ 1725028 w 2136330"/>
              <a:gd name="connsiteY5733" fmla="*/ 241130 h 1637221"/>
              <a:gd name="connsiteX5734" fmla="*/ 622855 w 2136330"/>
              <a:gd name="connsiteY5734" fmla="*/ 240670 h 1637221"/>
              <a:gd name="connsiteX5735" fmla="*/ 622922 w 2136330"/>
              <a:gd name="connsiteY5735" fmla="*/ 240728 h 1637221"/>
              <a:gd name="connsiteX5736" fmla="*/ 627009 w 2136330"/>
              <a:gd name="connsiteY5736" fmla="*/ 244275 h 1637221"/>
              <a:gd name="connsiteX5737" fmla="*/ 1554704 w 2136330"/>
              <a:gd name="connsiteY5737" fmla="*/ 240582 h 1637221"/>
              <a:gd name="connsiteX5738" fmla="*/ 1547484 w 2136330"/>
              <a:gd name="connsiteY5738" fmla="*/ 248901 h 1637221"/>
              <a:gd name="connsiteX5739" fmla="*/ 1565602 w 2136330"/>
              <a:gd name="connsiteY5739" fmla="*/ 250039 h 1637221"/>
              <a:gd name="connsiteX5740" fmla="*/ 622411 w 2136330"/>
              <a:gd name="connsiteY5740" fmla="*/ 240285 h 1637221"/>
              <a:gd name="connsiteX5741" fmla="*/ 622769 w 2136330"/>
              <a:gd name="connsiteY5741" fmla="*/ 240595 h 1637221"/>
              <a:gd name="connsiteX5742" fmla="*/ 627009 w 2136330"/>
              <a:gd name="connsiteY5742" fmla="*/ 244275 h 1637221"/>
              <a:gd name="connsiteX5743" fmla="*/ 622411 w 2136330"/>
              <a:gd name="connsiteY5743" fmla="*/ 240285 h 1637221"/>
              <a:gd name="connsiteX5744" fmla="*/ 621774 w 2136330"/>
              <a:gd name="connsiteY5744" fmla="*/ 239732 h 1637221"/>
              <a:gd name="connsiteX5745" fmla="*/ 622241 w 2136330"/>
              <a:gd name="connsiteY5745" fmla="*/ 240137 h 1637221"/>
              <a:gd name="connsiteX5746" fmla="*/ 622855 w 2136330"/>
              <a:gd name="connsiteY5746" fmla="*/ 240670 h 1637221"/>
              <a:gd name="connsiteX5747" fmla="*/ 622769 w 2136330"/>
              <a:gd name="connsiteY5747" fmla="*/ 240595 h 1637221"/>
              <a:gd name="connsiteX5748" fmla="*/ 1806667 w 2136330"/>
              <a:gd name="connsiteY5748" fmla="*/ 238582 h 1637221"/>
              <a:gd name="connsiteX5749" fmla="*/ 1817566 w 2136330"/>
              <a:gd name="connsiteY5749" fmla="*/ 248040 h 1637221"/>
              <a:gd name="connsiteX5750" fmla="*/ 1828815 w 2136330"/>
              <a:gd name="connsiteY5750" fmla="*/ 257803 h 1637221"/>
              <a:gd name="connsiteX5751" fmla="*/ 1821595 w 2136330"/>
              <a:gd name="connsiteY5751" fmla="*/ 266123 h 1637221"/>
              <a:gd name="connsiteX5752" fmla="*/ 1814669 w 2136330"/>
              <a:gd name="connsiteY5752" fmla="*/ 260112 h 1637221"/>
              <a:gd name="connsiteX5753" fmla="*/ 1814564 w 2136330"/>
              <a:gd name="connsiteY5753" fmla="*/ 260021 h 1637221"/>
              <a:gd name="connsiteX5754" fmla="*/ 1810346 w 2136330"/>
              <a:gd name="connsiteY5754" fmla="*/ 256360 h 1637221"/>
              <a:gd name="connsiteX5755" fmla="*/ 1806667 w 2136330"/>
              <a:gd name="connsiteY5755" fmla="*/ 238582 h 1637221"/>
              <a:gd name="connsiteX5756" fmla="*/ 1722060 w 2136330"/>
              <a:gd name="connsiteY5756" fmla="*/ 238554 h 1637221"/>
              <a:gd name="connsiteX5757" fmla="*/ 1724802 w 2136330"/>
              <a:gd name="connsiteY5757" fmla="*/ 240934 h 1637221"/>
              <a:gd name="connsiteX5758" fmla="*/ 1722303 w 2136330"/>
              <a:gd name="connsiteY5758" fmla="*/ 238765 h 1637221"/>
              <a:gd name="connsiteX5759" fmla="*/ 1788549 w 2136330"/>
              <a:gd name="connsiteY5759" fmla="*/ 237444 h 1637221"/>
              <a:gd name="connsiteX5760" fmla="*/ 1799447 w 2136330"/>
              <a:gd name="connsiteY5760" fmla="*/ 246902 h 1637221"/>
              <a:gd name="connsiteX5761" fmla="*/ 1810346 w 2136330"/>
              <a:gd name="connsiteY5761" fmla="*/ 256360 h 1637221"/>
              <a:gd name="connsiteX5762" fmla="*/ 1802893 w 2136330"/>
              <a:gd name="connsiteY5762" fmla="*/ 264948 h 1637221"/>
              <a:gd name="connsiteX5763" fmla="*/ 1791994 w 2136330"/>
              <a:gd name="connsiteY5763" fmla="*/ 255490 h 1637221"/>
              <a:gd name="connsiteX5764" fmla="*/ 1781096 w 2136330"/>
              <a:gd name="connsiteY5764" fmla="*/ 246032 h 1637221"/>
              <a:gd name="connsiteX5765" fmla="*/ 1684603 w 2136330"/>
              <a:gd name="connsiteY5765" fmla="*/ 235689 h 1637221"/>
              <a:gd name="connsiteX5766" fmla="*/ 1689920 w 2136330"/>
              <a:gd name="connsiteY5766" fmla="*/ 240304 h 1637221"/>
              <a:gd name="connsiteX5767" fmla="*/ 1684999 w 2136330"/>
              <a:gd name="connsiteY5767" fmla="*/ 236032 h 1637221"/>
              <a:gd name="connsiteX5768" fmla="*/ 1683950 w 2136330"/>
              <a:gd name="connsiteY5768" fmla="*/ 235123 h 1637221"/>
              <a:gd name="connsiteX5769" fmla="*/ 1684296 w 2136330"/>
              <a:gd name="connsiteY5769" fmla="*/ 235422 h 1637221"/>
              <a:gd name="connsiteX5770" fmla="*/ 1684603 w 2136330"/>
              <a:gd name="connsiteY5770" fmla="*/ 235689 h 1637221"/>
              <a:gd name="connsiteX5771" fmla="*/ 616110 w 2136330"/>
              <a:gd name="connsiteY5771" fmla="*/ 234817 h 1637221"/>
              <a:gd name="connsiteX5772" fmla="*/ 621774 w 2136330"/>
              <a:gd name="connsiteY5772" fmla="*/ 239732 h 1637221"/>
              <a:gd name="connsiteX5773" fmla="*/ 621560 w 2136330"/>
              <a:gd name="connsiteY5773" fmla="*/ 239546 h 1637221"/>
              <a:gd name="connsiteX5774" fmla="*/ 616110 w 2136330"/>
              <a:gd name="connsiteY5774" fmla="*/ 234817 h 1637221"/>
              <a:gd name="connsiteX5775" fmla="*/ 1697140 w 2136330"/>
              <a:gd name="connsiteY5775" fmla="*/ 231984 h 1637221"/>
              <a:gd name="connsiteX5776" fmla="*/ 1697140 w 2136330"/>
              <a:gd name="connsiteY5776" fmla="*/ 231984 h 1637221"/>
              <a:gd name="connsiteX5777" fmla="*/ 714739 w 2136330"/>
              <a:gd name="connsiteY5777" fmla="*/ 231958 h 1637221"/>
              <a:gd name="connsiteX5778" fmla="*/ 725637 w 2136330"/>
              <a:gd name="connsiteY5778" fmla="*/ 241415 h 1637221"/>
              <a:gd name="connsiteX5779" fmla="*/ 714739 w 2136330"/>
              <a:gd name="connsiteY5779" fmla="*/ 231958 h 1637221"/>
              <a:gd name="connsiteX5780" fmla="*/ 1678671 w 2136330"/>
              <a:gd name="connsiteY5780" fmla="*/ 230541 h 1637221"/>
              <a:gd name="connsiteX5781" fmla="*/ 1683950 w 2136330"/>
              <a:gd name="connsiteY5781" fmla="*/ 235123 h 1637221"/>
              <a:gd name="connsiteX5782" fmla="*/ 1683592 w 2136330"/>
              <a:gd name="connsiteY5782" fmla="*/ 234812 h 1637221"/>
              <a:gd name="connsiteX5783" fmla="*/ 1678671 w 2136330"/>
              <a:gd name="connsiteY5783" fmla="*/ 230541 h 1637221"/>
              <a:gd name="connsiteX5784" fmla="*/ 1575677 w 2136330"/>
              <a:gd name="connsiteY5784" fmla="*/ 229142 h 1637221"/>
              <a:gd name="connsiteX5785" fmla="*/ 1580275 w 2136330"/>
              <a:gd name="connsiteY5785" fmla="*/ 233132 h 1637221"/>
              <a:gd name="connsiteX5786" fmla="*/ 1575677 w 2136330"/>
              <a:gd name="connsiteY5786" fmla="*/ 229142 h 1637221"/>
              <a:gd name="connsiteX5787" fmla="*/ 1795769 w 2136330"/>
              <a:gd name="connsiteY5787" fmla="*/ 229125 h 1637221"/>
              <a:gd name="connsiteX5788" fmla="*/ 1806667 w 2136330"/>
              <a:gd name="connsiteY5788" fmla="*/ 238582 h 1637221"/>
              <a:gd name="connsiteX5789" fmla="*/ 1788549 w 2136330"/>
              <a:gd name="connsiteY5789" fmla="*/ 237444 h 1637221"/>
              <a:gd name="connsiteX5790" fmla="*/ 721959 w 2136330"/>
              <a:gd name="connsiteY5790" fmla="*/ 223638 h 1637221"/>
              <a:gd name="connsiteX5791" fmla="*/ 732857 w 2136330"/>
              <a:gd name="connsiteY5791" fmla="*/ 233096 h 1637221"/>
              <a:gd name="connsiteX5792" fmla="*/ 714739 w 2136330"/>
              <a:gd name="connsiteY5792" fmla="*/ 231958 h 1637221"/>
              <a:gd name="connsiteX5793" fmla="*/ 707519 w 2136330"/>
              <a:gd name="connsiteY5793" fmla="*/ 240277 h 1637221"/>
              <a:gd name="connsiteX5794" fmla="*/ 725637 w 2136330"/>
              <a:gd name="connsiteY5794" fmla="*/ 241415 h 1637221"/>
              <a:gd name="connsiteX5795" fmla="*/ 736536 w 2136330"/>
              <a:gd name="connsiteY5795" fmla="*/ 250873 h 1637221"/>
              <a:gd name="connsiteX5796" fmla="*/ 725637 w 2136330"/>
              <a:gd name="connsiteY5796" fmla="*/ 241415 h 1637221"/>
              <a:gd name="connsiteX5797" fmla="*/ 725637 w 2136330"/>
              <a:gd name="connsiteY5797" fmla="*/ 241415 h 1637221"/>
              <a:gd name="connsiteX5798" fmla="*/ 732857 w 2136330"/>
              <a:gd name="connsiteY5798" fmla="*/ 233096 h 1637221"/>
              <a:gd name="connsiteX5799" fmla="*/ 740077 w 2136330"/>
              <a:gd name="connsiteY5799" fmla="*/ 224776 h 1637221"/>
              <a:gd name="connsiteX5800" fmla="*/ 732857 w 2136330"/>
              <a:gd name="connsiteY5800" fmla="*/ 233096 h 1637221"/>
              <a:gd name="connsiteX5801" fmla="*/ 1582897 w 2136330"/>
              <a:gd name="connsiteY5801" fmla="*/ 220822 h 1637221"/>
              <a:gd name="connsiteX5802" fmla="*/ 1587495 w 2136330"/>
              <a:gd name="connsiteY5802" fmla="*/ 224812 h 1637221"/>
              <a:gd name="connsiteX5803" fmla="*/ 1582897 w 2136330"/>
              <a:gd name="connsiteY5803" fmla="*/ 220822 h 1637221"/>
              <a:gd name="connsiteX5804" fmla="*/ 1784871 w 2136330"/>
              <a:gd name="connsiteY5804" fmla="*/ 219667 h 1637221"/>
              <a:gd name="connsiteX5805" fmla="*/ 1795769 w 2136330"/>
              <a:gd name="connsiteY5805" fmla="*/ 229125 h 1637221"/>
              <a:gd name="connsiteX5806" fmla="*/ 1777651 w 2136330"/>
              <a:gd name="connsiteY5806" fmla="*/ 227986 h 1637221"/>
              <a:gd name="connsiteX5807" fmla="*/ 1766401 w 2136330"/>
              <a:gd name="connsiteY5807" fmla="*/ 218223 h 1637221"/>
              <a:gd name="connsiteX5808" fmla="*/ 1777651 w 2136330"/>
              <a:gd name="connsiteY5808" fmla="*/ 227986 h 1637221"/>
              <a:gd name="connsiteX5809" fmla="*/ 1770198 w 2136330"/>
              <a:gd name="connsiteY5809" fmla="*/ 236574 h 1637221"/>
              <a:gd name="connsiteX5810" fmla="*/ 1758948 w 2136330"/>
              <a:gd name="connsiteY5810" fmla="*/ 226811 h 1637221"/>
              <a:gd name="connsiteX5811" fmla="*/ 1766401 w 2136330"/>
              <a:gd name="connsiteY5811" fmla="*/ 218223 h 1637221"/>
              <a:gd name="connsiteX5812" fmla="*/ 999261 w 2136330"/>
              <a:gd name="connsiteY5812" fmla="*/ 214458 h 1637221"/>
              <a:gd name="connsiteX5813" fmla="*/ 992041 w 2136330"/>
              <a:gd name="connsiteY5813" fmla="*/ 222777 h 1637221"/>
              <a:gd name="connsiteX5814" fmla="*/ 999261 w 2136330"/>
              <a:gd name="connsiteY5814" fmla="*/ 214458 h 1637221"/>
              <a:gd name="connsiteX5815" fmla="*/ 1010511 w 2136330"/>
              <a:gd name="connsiteY5815" fmla="*/ 224221 h 1637221"/>
              <a:gd name="connsiteX5816" fmla="*/ 1028862 w 2136330"/>
              <a:gd name="connsiteY5816" fmla="*/ 225091 h 1637221"/>
              <a:gd name="connsiteX5817" fmla="*/ 1017964 w 2136330"/>
              <a:gd name="connsiteY5817" fmla="*/ 215633 h 1637221"/>
              <a:gd name="connsiteX5818" fmla="*/ 1010511 w 2136330"/>
              <a:gd name="connsiteY5818" fmla="*/ 224221 h 1637221"/>
              <a:gd name="connsiteX5819" fmla="*/ 1006292 w 2136330"/>
              <a:gd name="connsiteY5819" fmla="*/ 220560 h 1637221"/>
              <a:gd name="connsiteX5820" fmla="*/ 1009104 w 2136330"/>
              <a:gd name="connsiteY5820" fmla="*/ 223000 h 1637221"/>
              <a:gd name="connsiteX5821" fmla="*/ 999261 w 2136330"/>
              <a:gd name="connsiteY5821" fmla="*/ 214458 h 1637221"/>
              <a:gd name="connsiteX5822" fmla="*/ 626037 w 2136330"/>
              <a:gd name="connsiteY5822" fmla="*/ 213791 h 1637221"/>
              <a:gd name="connsiteX5823" fmla="*/ 630783 w 2136330"/>
              <a:gd name="connsiteY5823" fmla="*/ 217910 h 1637221"/>
              <a:gd name="connsiteX5824" fmla="*/ 626565 w 2136330"/>
              <a:gd name="connsiteY5824" fmla="*/ 214249 h 1637221"/>
              <a:gd name="connsiteX5825" fmla="*/ 626037 w 2136330"/>
              <a:gd name="connsiteY5825" fmla="*/ 213791 h 1637221"/>
              <a:gd name="connsiteX5826" fmla="*/ 1682445 w 2136330"/>
              <a:gd name="connsiteY5826" fmla="*/ 204175 h 1637221"/>
              <a:gd name="connsiteX5827" fmla="*/ 1700564 w 2136330"/>
              <a:gd name="connsiteY5827" fmla="*/ 205314 h 1637221"/>
              <a:gd name="connsiteX5828" fmla="*/ 1707821 w 2136330"/>
              <a:gd name="connsiteY5828" fmla="*/ 211612 h 1637221"/>
              <a:gd name="connsiteX5829" fmla="*/ 1710407 w 2136330"/>
              <a:gd name="connsiteY5829" fmla="*/ 213856 h 1637221"/>
              <a:gd name="connsiteX5830" fmla="*/ 1711813 w 2136330"/>
              <a:gd name="connsiteY5830" fmla="*/ 215077 h 1637221"/>
              <a:gd name="connsiteX5831" fmla="*/ 1722712 w 2136330"/>
              <a:gd name="connsiteY5831" fmla="*/ 224535 h 1637221"/>
              <a:gd name="connsiteX5832" fmla="*/ 1715492 w 2136330"/>
              <a:gd name="connsiteY5832" fmla="*/ 232854 h 1637221"/>
              <a:gd name="connsiteX5833" fmla="*/ 1708039 w 2136330"/>
              <a:gd name="connsiteY5833" fmla="*/ 241442 h 1637221"/>
              <a:gd name="connsiteX5834" fmla="*/ 1697140 w 2136330"/>
              <a:gd name="connsiteY5834" fmla="*/ 231984 h 1637221"/>
              <a:gd name="connsiteX5835" fmla="*/ 1678671 w 2136330"/>
              <a:gd name="connsiteY5835" fmla="*/ 230541 h 1637221"/>
              <a:gd name="connsiteX5836" fmla="*/ 1685891 w 2136330"/>
              <a:gd name="connsiteY5836" fmla="*/ 222221 h 1637221"/>
              <a:gd name="connsiteX5837" fmla="*/ 1693344 w 2136330"/>
              <a:gd name="connsiteY5837" fmla="*/ 213633 h 1637221"/>
              <a:gd name="connsiteX5838" fmla="*/ 1659496 w 2136330"/>
              <a:gd name="connsiteY5838" fmla="*/ 199315 h 1637221"/>
              <a:gd name="connsiteX5839" fmla="*/ 1664094 w 2136330"/>
              <a:gd name="connsiteY5839" fmla="*/ 203305 h 1637221"/>
              <a:gd name="connsiteX5840" fmla="*/ 1659496 w 2136330"/>
              <a:gd name="connsiteY5840" fmla="*/ 199315 h 1637221"/>
              <a:gd name="connsiteX5841" fmla="*/ 1707784 w 2136330"/>
              <a:gd name="connsiteY5841" fmla="*/ 196994 h 1637221"/>
              <a:gd name="connsiteX5842" fmla="*/ 1719033 w 2136330"/>
              <a:gd name="connsiteY5842" fmla="*/ 206757 h 1637221"/>
              <a:gd name="connsiteX5843" fmla="*/ 1700564 w 2136330"/>
              <a:gd name="connsiteY5843" fmla="*/ 205314 h 1637221"/>
              <a:gd name="connsiteX5844" fmla="*/ 1707784 w 2136330"/>
              <a:gd name="connsiteY5844" fmla="*/ 196994 h 1637221"/>
              <a:gd name="connsiteX5845" fmla="*/ 1616608 w 2136330"/>
              <a:gd name="connsiteY5845" fmla="*/ 191266 h 1637221"/>
              <a:gd name="connsiteX5846" fmla="*/ 1619894 w 2136330"/>
              <a:gd name="connsiteY5846" fmla="*/ 194117 h 1637221"/>
              <a:gd name="connsiteX5847" fmla="*/ 1621206 w 2136330"/>
              <a:gd name="connsiteY5847" fmla="*/ 195256 h 1637221"/>
              <a:gd name="connsiteX5848" fmla="*/ 1620862 w 2136330"/>
              <a:gd name="connsiteY5848" fmla="*/ 194958 h 1637221"/>
              <a:gd name="connsiteX5849" fmla="*/ 1620695 w 2136330"/>
              <a:gd name="connsiteY5849" fmla="*/ 194813 h 1637221"/>
              <a:gd name="connsiteX5850" fmla="*/ 1616608 w 2136330"/>
              <a:gd name="connsiteY5850" fmla="*/ 191266 h 1637221"/>
              <a:gd name="connsiteX5851" fmla="*/ 1667307 w 2136330"/>
              <a:gd name="connsiteY5851" fmla="*/ 191038 h 1637221"/>
              <a:gd name="connsiteX5852" fmla="*/ 1667460 w 2136330"/>
              <a:gd name="connsiteY5852" fmla="*/ 191171 h 1637221"/>
              <a:gd name="connsiteX5853" fmla="*/ 1671547 w 2136330"/>
              <a:gd name="connsiteY5853" fmla="*/ 194717 h 1637221"/>
              <a:gd name="connsiteX5854" fmla="*/ 1660649 w 2136330"/>
              <a:gd name="connsiteY5854" fmla="*/ 185260 h 1637221"/>
              <a:gd name="connsiteX5855" fmla="*/ 1667307 w 2136330"/>
              <a:gd name="connsiteY5855" fmla="*/ 191038 h 1637221"/>
              <a:gd name="connsiteX5856" fmla="*/ 1666949 w 2136330"/>
              <a:gd name="connsiteY5856" fmla="*/ 190727 h 1637221"/>
              <a:gd name="connsiteX5857" fmla="*/ 1671547 w 2136330"/>
              <a:gd name="connsiteY5857" fmla="*/ 194717 h 1637221"/>
              <a:gd name="connsiteX5858" fmla="*/ 1664094 w 2136330"/>
              <a:gd name="connsiteY5858" fmla="*/ 203305 h 1637221"/>
              <a:gd name="connsiteX5859" fmla="*/ 1653196 w 2136330"/>
              <a:gd name="connsiteY5859" fmla="*/ 193848 h 1637221"/>
              <a:gd name="connsiteX5860" fmla="*/ 1657961 w 2136330"/>
              <a:gd name="connsiteY5860" fmla="*/ 182927 h 1637221"/>
              <a:gd name="connsiteX5861" fmla="*/ 1659243 w 2136330"/>
              <a:gd name="connsiteY5861" fmla="*/ 184039 h 1637221"/>
              <a:gd name="connsiteX5862" fmla="*/ 1660649 w 2136330"/>
              <a:gd name="connsiteY5862" fmla="*/ 185260 h 1637221"/>
              <a:gd name="connsiteX5863" fmla="*/ 1655903 w 2136330"/>
              <a:gd name="connsiteY5863" fmla="*/ 181141 h 1637221"/>
              <a:gd name="connsiteX5864" fmla="*/ 1657961 w 2136330"/>
              <a:gd name="connsiteY5864" fmla="*/ 182927 h 1637221"/>
              <a:gd name="connsiteX5865" fmla="*/ 1656270 w 2136330"/>
              <a:gd name="connsiteY5865" fmla="*/ 181460 h 1637221"/>
              <a:gd name="connsiteX5866" fmla="*/ 637280 w 2136330"/>
              <a:gd name="connsiteY5866" fmla="*/ 179321 h 1637221"/>
              <a:gd name="connsiteX5867" fmla="*/ 641427 w 2136330"/>
              <a:gd name="connsiteY5867" fmla="*/ 182920 h 1637221"/>
              <a:gd name="connsiteX5868" fmla="*/ 637340 w 2136330"/>
              <a:gd name="connsiteY5868" fmla="*/ 179373 h 1637221"/>
              <a:gd name="connsiteX5869" fmla="*/ 1667869 w 2136330"/>
              <a:gd name="connsiteY5869" fmla="*/ 176940 h 1637221"/>
              <a:gd name="connsiteX5870" fmla="*/ 1685987 w 2136330"/>
              <a:gd name="connsiteY5870" fmla="*/ 178078 h 1637221"/>
              <a:gd name="connsiteX5871" fmla="*/ 1678767 w 2136330"/>
              <a:gd name="connsiteY5871" fmla="*/ 186398 h 1637221"/>
              <a:gd name="connsiteX5872" fmla="*/ 1660649 w 2136330"/>
              <a:gd name="connsiteY5872" fmla="*/ 185260 h 1637221"/>
              <a:gd name="connsiteX5873" fmla="*/ 1667869 w 2136330"/>
              <a:gd name="connsiteY5873" fmla="*/ 176940 h 1637221"/>
              <a:gd name="connsiteX5874" fmla="*/ 1649399 w 2136330"/>
              <a:gd name="connsiteY5874" fmla="*/ 175497 h 1637221"/>
              <a:gd name="connsiteX5875" fmla="*/ 1656270 w 2136330"/>
              <a:gd name="connsiteY5875" fmla="*/ 181460 h 1637221"/>
              <a:gd name="connsiteX5876" fmla="*/ 1656430 w 2136330"/>
              <a:gd name="connsiteY5876" fmla="*/ 181599 h 1637221"/>
              <a:gd name="connsiteX5877" fmla="*/ 1660649 w 2136330"/>
              <a:gd name="connsiteY5877" fmla="*/ 185260 h 1637221"/>
              <a:gd name="connsiteX5878" fmla="*/ 630528 w 2136330"/>
              <a:gd name="connsiteY5878" fmla="*/ 173462 h 1637221"/>
              <a:gd name="connsiteX5879" fmla="*/ 629205 w 2136330"/>
              <a:gd name="connsiteY5879" fmla="*/ 177909 h 1637221"/>
              <a:gd name="connsiteX5880" fmla="*/ 629096 w 2136330"/>
              <a:gd name="connsiteY5880" fmla="*/ 177865 h 1637221"/>
              <a:gd name="connsiteX5881" fmla="*/ 630528 w 2136330"/>
              <a:gd name="connsiteY5881" fmla="*/ 173462 h 1637221"/>
              <a:gd name="connsiteX5882" fmla="*/ 962769 w 2136330"/>
              <a:gd name="connsiteY5882" fmla="*/ 167733 h 1637221"/>
              <a:gd name="connsiteX5883" fmla="*/ 974019 w 2136330"/>
              <a:gd name="connsiteY5883" fmla="*/ 177496 h 1637221"/>
              <a:gd name="connsiteX5884" fmla="*/ 981239 w 2136330"/>
              <a:gd name="connsiteY5884" fmla="*/ 169176 h 1637221"/>
              <a:gd name="connsiteX5885" fmla="*/ 992137 w 2136330"/>
              <a:gd name="connsiteY5885" fmla="*/ 178634 h 1637221"/>
              <a:gd name="connsiteX5886" fmla="*/ 1010255 w 2136330"/>
              <a:gd name="connsiteY5886" fmla="*/ 179773 h 1637221"/>
              <a:gd name="connsiteX5887" fmla="*/ 999357 w 2136330"/>
              <a:gd name="connsiteY5887" fmla="*/ 170315 h 1637221"/>
              <a:gd name="connsiteX5888" fmla="*/ 992137 w 2136330"/>
              <a:gd name="connsiteY5888" fmla="*/ 178634 h 1637221"/>
              <a:gd name="connsiteX5889" fmla="*/ 981239 w 2136330"/>
              <a:gd name="connsiteY5889" fmla="*/ 169176 h 1637221"/>
              <a:gd name="connsiteX5890" fmla="*/ 981239 w 2136330"/>
              <a:gd name="connsiteY5890" fmla="*/ 169176 h 1637221"/>
              <a:gd name="connsiteX5891" fmla="*/ 962769 w 2136330"/>
              <a:gd name="connsiteY5891" fmla="*/ 167733 h 1637221"/>
              <a:gd name="connsiteX5892" fmla="*/ 1001980 w 2136330"/>
              <a:gd name="connsiteY5892" fmla="*/ 158005 h 1637221"/>
              <a:gd name="connsiteX5893" fmla="*/ 1006577 w 2136330"/>
              <a:gd name="connsiteY5893" fmla="*/ 161995 h 1637221"/>
              <a:gd name="connsiteX5894" fmla="*/ 1002490 w 2136330"/>
              <a:gd name="connsiteY5894" fmla="*/ 158449 h 1637221"/>
              <a:gd name="connsiteX5895" fmla="*/ 1001980 w 2136330"/>
              <a:gd name="connsiteY5895" fmla="*/ 158005 h 1637221"/>
              <a:gd name="connsiteX5896" fmla="*/ 984429 w 2136330"/>
              <a:gd name="connsiteY5896" fmla="*/ 142774 h 1637221"/>
              <a:gd name="connsiteX5897" fmla="*/ 995679 w 2136330"/>
              <a:gd name="connsiteY5897" fmla="*/ 152537 h 1637221"/>
              <a:gd name="connsiteX5898" fmla="*/ 988459 w 2136330"/>
              <a:gd name="connsiteY5898" fmla="*/ 160857 h 1637221"/>
              <a:gd name="connsiteX5899" fmla="*/ 977209 w 2136330"/>
              <a:gd name="connsiteY5899" fmla="*/ 151094 h 1637221"/>
              <a:gd name="connsiteX5900" fmla="*/ 984429 w 2136330"/>
              <a:gd name="connsiteY5900" fmla="*/ 142774 h 1637221"/>
              <a:gd name="connsiteX5901" fmla="*/ 981327 w 2136330"/>
              <a:gd name="connsiteY5901" fmla="*/ 140082 h 1637221"/>
              <a:gd name="connsiteX5902" fmla="*/ 984429 w 2136330"/>
              <a:gd name="connsiteY5902" fmla="*/ 142774 h 1637221"/>
              <a:gd name="connsiteX5903" fmla="*/ 983067 w 2136330"/>
              <a:gd name="connsiteY5903" fmla="*/ 141592 h 1637221"/>
              <a:gd name="connsiteX5904" fmla="*/ 998386 w 2136330"/>
              <a:gd name="connsiteY5904" fmla="*/ 139831 h 1637221"/>
              <a:gd name="connsiteX5905" fmla="*/ 1003132 w 2136330"/>
              <a:gd name="connsiteY5905" fmla="*/ 143949 h 1637221"/>
              <a:gd name="connsiteX5906" fmla="*/ 998386 w 2136330"/>
              <a:gd name="connsiteY5906" fmla="*/ 139831 h 1637221"/>
              <a:gd name="connsiteX5907" fmla="*/ 991882 w 2136330"/>
              <a:gd name="connsiteY5907" fmla="*/ 134186 h 1637221"/>
              <a:gd name="connsiteX5908" fmla="*/ 1003132 w 2136330"/>
              <a:gd name="connsiteY5908" fmla="*/ 143949 h 1637221"/>
              <a:gd name="connsiteX5909" fmla="*/ 995679 w 2136330"/>
              <a:gd name="connsiteY5909" fmla="*/ 152537 h 1637221"/>
              <a:gd name="connsiteX5910" fmla="*/ 984429 w 2136330"/>
              <a:gd name="connsiteY5910" fmla="*/ 142774 h 1637221"/>
              <a:gd name="connsiteX5911" fmla="*/ 973531 w 2136330"/>
              <a:gd name="connsiteY5911" fmla="*/ 133317 h 1637221"/>
              <a:gd name="connsiteX5912" fmla="*/ 981327 w 2136330"/>
              <a:gd name="connsiteY5912" fmla="*/ 140082 h 1637221"/>
              <a:gd name="connsiteX5913" fmla="*/ 974893 w 2136330"/>
              <a:gd name="connsiteY5913" fmla="*/ 134499 h 1637221"/>
              <a:gd name="connsiteX5914" fmla="*/ 973531 w 2136330"/>
              <a:gd name="connsiteY5914" fmla="*/ 133317 h 1637221"/>
              <a:gd name="connsiteX5915" fmla="*/ 973531 w 2136330"/>
              <a:gd name="connsiteY5915" fmla="*/ 133317 h 1637221"/>
              <a:gd name="connsiteX5916" fmla="*/ 999102 w 2136330"/>
              <a:gd name="connsiteY5916" fmla="*/ 125867 h 1637221"/>
              <a:gd name="connsiteX5917" fmla="*/ 999102 w 2136330"/>
              <a:gd name="connsiteY5917" fmla="*/ 125867 h 1637221"/>
              <a:gd name="connsiteX5918" fmla="*/ 1327191 w 2136330"/>
              <a:gd name="connsiteY5918" fmla="*/ 116535 h 1637221"/>
              <a:gd name="connsiteX5919" fmla="*/ 1327476 w 2136330"/>
              <a:gd name="connsiteY5919" fmla="*/ 116782 h 1637221"/>
              <a:gd name="connsiteX5920" fmla="*/ 1331695 w 2136330"/>
              <a:gd name="connsiteY5920" fmla="*/ 120443 h 1637221"/>
              <a:gd name="connsiteX5921" fmla="*/ 1442061 w 2136330"/>
              <a:gd name="connsiteY5921" fmla="*/ 115067 h 1637221"/>
              <a:gd name="connsiteX5922" fmla="*/ 1430090 w 2136330"/>
              <a:gd name="connsiteY5922" fmla="*/ 117852 h 1637221"/>
              <a:gd name="connsiteX5923" fmla="*/ 1430090 w 2136330"/>
              <a:gd name="connsiteY5923" fmla="*/ 117852 h 1637221"/>
              <a:gd name="connsiteX5924" fmla="*/ 1448442 w 2136330"/>
              <a:gd name="connsiteY5924" fmla="*/ 118722 h 1637221"/>
              <a:gd name="connsiteX5925" fmla="*/ 1442061 w 2136330"/>
              <a:gd name="connsiteY5925" fmla="*/ 115067 h 1637221"/>
              <a:gd name="connsiteX5926" fmla="*/ 933265 w 2136330"/>
              <a:gd name="connsiteY5926" fmla="*/ 112957 h 1637221"/>
              <a:gd name="connsiteX5927" fmla="*/ 944515 w 2136330"/>
              <a:gd name="connsiteY5927" fmla="*/ 122720 h 1637221"/>
              <a:gd name="connsiteX5928" fmla="*/ 933265 w 2136330"/>
              <a:gd name="connsiteY5928" fmla="*/ 112957 h 1637221"/>
              <a:gd name="connsiteX5929" fmla="*/ 645065 w 2136330"/>
              <a:gd name="connsiteY5929" fmla="*/ 112680 h 1637221"/>
              <a:gd name="connsiteX5930" fmla="*/ 655963 w 2136330"/>
              <a:gd name="connsiteY5930" fmla="*/ 122138 h 1637221"/>
              <a:gd name="connsiteX5931" fmla="*/ 645065 w 2136330"/>
              <a:gd name="connsiteY5931" fmla="*/ 112680 h 1637221"/>
              <a:gd name="connsiteX5932" fmla="*/ 915146 w 2136330"/>
              <a:gd name="connsiteY5932" fmla="*/ 111819 h 1637221"/>
              <a:gd name="connsiteX5933" fmla="*/ 907926 w 2136330"/>
              <a:gd name="connsiteY5933" fmla="*/ 120139 h 1637221"/>
              <a:gd name="connsiteX5934" fmla="*/ 1320445 w 2136330"/>
              <a:gd name="connsiteY5934" fmla="*/ 110680 h 1637221"/>
              <a:gd name="connsiteX5935" fmla="*/ 1338915 w 2136330"/>
              <a:gd name="connsiteY5935" fmla="*/ 112124 h 1637221"/>
              <a:gd name="connsiteX5936" fmla="*/ 1320445 w 2136330"/>
              <a:gd name="connsiteY5936" fmla="*/ 110680 h 1637221"/>
              <a:gd name="connsiteX5937" fmla="*/ 842089 w 2136330"/>
              <a:gd name="connsiteY5937" fmla="*/ 107229 h 1637221"/>
              <a:gd name="connsiteX5938" fmla="*/ 852987 w 2136330"/>
              <a:gd name="connsiteY5938" fmla="*/ 116687 h 1637221"/>
              <a:gd name="connsiteX5939" fmla="*/ 855610 w 2136330"/>
              <a:gd name="connsiteY5939" fmla="*/ 104377 h 1637221"/>
              <a:gd name="connsiteX5940" fmla="*/ 860207 w 2136330"/>
              <a:gd name="connsiteY5940" fmla="*/ 108367 h 1637221"/>
              <a:gd name="connsiteX5941" fmla="*/ 855610 w 2136330"/>
              <a:gd name="connsiteY5941" fmla="*/ 104377 h 1637221"/>
              <a:gd name="connsiteX5942" fmla="*/ 836988 w 2136330"/>
              <a:gd name="connsiteY5942" fmla="*/ 102802 h 1637221"/>
              <a:gd name="connsiteX5943" fmla="*/ 842089 w 2136330"/>
              <a:gd name="connsiteY5943" fmla="*/ 107229 h 1637221"/>
              <a:gd name="connsiteX5944" fmla="*/ 840161 w 2136330"/>
              <a:gd name="connsiteY5944" fmla="*/ 105555 h 1637221"/>
              <a:gd name="connsiteX5945" fmla="*/ 837077 w 2136330"/>
              <a:gd name="connsiteY5945" fmla="*/ 102879 h 1637221"/>
              <a:gd name="connsiteX5946" fmla="*/ 1327665 w 2136330"/>
              <a:gd name="connsiteY5946" fmla="*/ 102361 h 1637221"/>
              <a:gd name="connsiteX5947" fmla="*/ 1320445 w 2136330"/>
              <a:gd name="connsiteY5947" fmla="*/ 110680 h 1637221"/>
              <a:gd name="connsiteX5948" fmla="*/ 1321851 w 2136330"/>
              <a:gd name="connsiteY5948" fmla="*/ 111901 h 1637221"/>
              <a:gd name="connsiteX5949" fmla="*/ 1327191 w 2136330"/>
              <a:gd name="connsiteY5949" fmla="*/ 116535 h 1637221"/>
              <a:gd name="connsiteX5950" fmla="*/ 1326949 w 2136330"/>
              <a:gd name="connsiteY5950" fmla="*/ 116324 h 1637221"/>
              <a:gd name="connsiteX5951" fmla="*/ 1331695 w 2136330"/>
              <a:gd name="connsiteY5951" fmla="*/ 120443 h 1637221"/>
              <a:gd name="connsiteX5952" fmla="*/ 1313225 w 2136330"/>
              <a:gd name="connsiteY5952" fmla="*/ 119000 h 1637221"/>
              <a:gd name="connsiteX5953" fmla="*/ 1318717 w 2136330"/>
              <a:gd name="connsiteY5953" fmla="*/ 123766 h 1637221"/>
              <a:gd name="connsiteX5954" fmla="*/ 1320482 w 2136330"/>
              <a:gd name="connsiteY5954" fmla="*/ 125298 h 1637221"/>
              <a:gd name="connsiteX5955" fmla="*/ 1323068 w 2136330"/>
              <a:gd name="connsiteY5955" fmla="*/ 127542 h 1637221"/>
              <a:gd name="connsiteX5956" fmla="*/ 1324475 w 2136330"/>
              <a:gd name="connsiteY5956" fmla="*/ 128763 h 1637221"/>
              <a:gd name="connsiteX5957" fmla="*/ 1331695 w 2136330"/>
              <a:gd name="connsiteY5957" fmla="*/ 120443 h 1637221"/>
              <a:gd name="connsiteX5958" fmla="*/ 1342593 w 2136330"/>
              <a:gd name="connsiteY5958" fmla="*/ 129901 h 1637221"/>
              <a:gd name="connsiteX5959" fmla="*/ 1331695 w 2136330"/>
              <a:gd name="connsiteY5959" fmla="*/ 120443 h 1637221"/>
              <a:gd name="connsiteX5960" fmla="*/ 1338915 w 2136330"/>
              <a:gd name="connsiteY5960" fmla="*/ 112124 h 1637221"/>
              <a:gd name="connsiteX5961" fmla="*/ 1119742 w 2136330"/>
              <a:gd name="connsiteY5961" fmla="*/ 98354 h 1637221"/>
              <a:gd name="connsiteX5962" fmla="*/ 1112522 w 2136330"/>
              <a:gd name="connsiteY5962" fmla="*/ 106673 h 1637221"/>
              <a:gd name="connsiteX5963" fmla="*/ 1119742 w 2136330"/>
              <a:gd name="connsiteY5963" fmla="*/ 98354 h 1637221"/>
              <a:gd name="connsiteX5964" fmla="*/ 831191 w 2136330"/>
              <a:gd name="connsiteY5964" fmla="*/ 97771 h 1637221"/>
              <a:gd name="connsiteX5965" fmla="*/ 836640 w 2136330"/>
              <a:gd name="connsiteY5965" fmla="*/ 102500 h 1637221"/>
              <a:gd name="connsiteX5966" fmla="*/ 836988 w 2136330"/>
              <a:gd name="connsiteY5966" fmla="*/ 102802 h 1637221"/>
              <a:gd name="connsiteX5967" fmla="*/ 844711 w 2136330"/>
              <a:gd name="connsiteY5967" fmla="*/ 94919 h 1637221"/>
              <a:gd name="connsiteX5968" fmla="*/ 845069 w 2136330"/>
              <a:gd name="connsiteY5968" fmla="*/ 95230 h 1637221"/>
              <a:gd name="connsiteX5969" fmla="*/ 845222 w 2136330"/>
              <a:gd name="connsiteY5969" fmla="*/ 95363 h 1637221"/>
              <a:gd name="connsiteX5970" fmla="*/ 849309 w 2136330"/>
              <a:gd name="connsiteY5970" fmla="*/ 98909 h 1637221"/>
              <a:gd name="connsiteX5971" fmla="*/ 844711 w 2136330"/>
              <a:gd name="connsiteY5971" fmla="*/ 94919 h 1637221"/>
              <a:gd name="connsiteX5972" fmla="*/ 893350 w 2136330"/>
              <a:gd name="connsiteY5972" fmla="*/ 92903 h 1637221"/>
              <a:gd name="connsiteX5973" fmla="*/ 911468 w 2136330"/>
              <a:gd name="connsiteY5973" fmla="*/ 94042 h 1637221"/>
              <a:gd name="connsiteX5974" fmla="*/ 904248 w 2136330"/>
              <a:gd name="connsiteY5974" fmla="*/ 102361 h 1637221"/>
              <a:gd name="connsiteX5975" fmla="*/ 893350 w 2136330"/>
              <a:gd name="connsiteY5975" fmla="*/ 92903 h 1637221"/>
              <a:gd name="connsiteX5976" fmla="*/ 808327 w 2136330"/>
              <a:gd name="connsiteY5976" fmla="*/ 92514 h 1637221"/>
              <a:gd name="connsiteX5977" fmla="*/ 808329 w 2136330"/>
              <a:gd name="connsiteY5977" fmla="*/ 92516 h 1637221"/>
              <a:gd name="connsiteX5978" fmla="*/ 813073 w 2136330"/>
              <a:gd name="connsiteY5978" fmla="*/ 96633 h 1637221"/>
              <a:gd name="connsiteX5979" fmla="*/ 808327 w 2136330"/>
              <a:gd name="connsiteY5979" fmla="*/ 92514 h 1637221"/>
              <a:gd name="connsiteX5980" fmla="*/ 1433865 w 2136330"/>
              <a:gd name="connsiteY5980" fmla="*/ 91487 h 1637221"/>
              <a:gd name="connsiteX5981" fmla="*/ 1426645 w 2136330"/>
              <a:gd name="connsiteY5981" fmla="*/ 99806 h 1637221"/>
              <a:gd name="connsiteX5982" fmla="*/ 1433865 w 2136330"/>
              <a:gd name="connsiteY5982" fmla="*/ 91487 h 1637221"/>
              <a:gd name="connsiteX5983" fmla="*/ 1433865 w 2136330"/>
              <a:gd name="connsiteY5983" fmla="*/ 91487 h 1637221"/>
              <a:gd name="connsiteX5984" fmla="*/ 1444763 w 2136330"/>
              <a:gd name="connsiteY5984" fmla="*/ 100945 h 1637221"/>
              <a:gd name="connsiteX5985" fmla="*/ 1426645 w 2136330"/>
              <a:gd name="connsiteY5985" fmla="*/ 99806 h 1637221"/>
              <a:gd name="connsiteX5986" fmla="*/ 1433865 w 2136330"/>
              <a:gd name="connsiteY5986" fmla="*/ 91487 h 1637221"/>
              <a:gd name="connsiteX5987" fmla="*/ 856529 w 2136330"/>
              <a:gd name="connsiteY5987" fmla="*/ 90590 h 1637221"/>
              <a:gd name="connsiteX5988" fmla="*/ 867427 w 2136330"/>
              <a:gd name="connsiteY5988" fmla="*/ 100048 h 1637221"/>
              <a:gd name="connsiteX5989" fmla="*/ 860207 w 2136330"/>
              <a:gd name="connsiteY5989" fmla="*/ 108367 h 1637221"/>
              <a:gd name="connsiteX5990" fmla="*/ 849309 w 2136330"/>
              <a:gd name="connsiteY5990" fmla="*/ 98909 h 1637221"/>
              <a:gd name="connsiteX5991" fmla="*/ 1415395 w 2136330"/>
              <a:gd name="connsiteY5991" fmla="*/ 90043 h 1637221"/>
              <a:gd name="connsiteX5992" fmla="*/ 1426645 w 2136330"/>
              <a:gd name="connsiteY5992" fmla="*/ 99806 h 1637221"/>
              <a:gd name="connsiteX5993" fmla="*/ 1437543 w 2136330"/>
              <a:gd name="connsiteY5993" fmla="*/ 109264 h 1637221"/>
              <a:gd name="connsiteX5994" fmla="*/ 1444763 w 2136330"/>
              <a:gd name="connsiteY5994" fmla="*/ 100945 h 1637221"/>
              <a:gd name="connsiteX5995" fmla="*/ 1433865 w 2136330"/>
              <a:gd name="connsiteY5995" fmla="*/ 91487 h 1637221"/>
              <a:gd name="connsiteX5996" fmla="*/ 1415395 w 2136330"/>
              <a:gd name="connsiteY5996" fmla="*/ 90043 h 1637221"/>
              <a:gd name="connsiteX5997" fmla="*/ 888604 w 2136330"/>
              <a:gd name="connsiteY5997" fmla="*/ 88785 h 1637221"/>
              <a:gd name="connsiteX5998" fmla="*/ 893350 w 2136330"/>
              <a:gd name="connsiteY5998" fmla="*/ 92903 h 1637221"/>
              <a:gd name="connsiteX5999" fmla="*/ 888604 w 2136330"/>
              <a:gd name="connsiteY5999" fmla="*/ 88785 h 1637221"/>
              <a:gd name="connsiteX6000" fmla="*/ 1053905 w 2136330"/>
              <a:gd name="connsiteY6000" fmla="*/ 85444 h 1637221"/>
              <a:gd name="connsiteX6001" fmla="*/ 1058503 w 2136330"/>
              <a:gd name="connsiteY6001" fmla="*/ 89434 h 1637221"/>
              <a:gd name="connsiteX6002" fmla="*/ 1058180 w 2136330"/>
              <a:gd name="connsiteY6002" fmla="*/ 89154 h 1637221"/>
              <a:gd name="connsiteX6003" fmla="*/ 1323987 w 2136330"/>
              <a:gd name="connsiteY6003" fmla="*/ 84583 h 1637221"/>
              <a:gd name="connsiteX6004" fmla="*/ 1342338 w 2136330"/>
              <a:gd name="connsiteY6004" fmla="*/ 85453 h 1637221"/>
              <a:gd name="connsiteX6005" fmla="*/ 1334885 w 2136330"/>
              <a:gd name="connsiteY6005" fmla="*/ 94041 h 1637221"/>
              <a:gd name="connsiteX6006" fmla="*/ 1323987 w 2136330"/>
              <a:gd name="connsiteY6006" fmla="*/ 84583 h 1637221"/>
              <a:gd name="connsiteX6007" fmla="*/ 1134415 w 2136330"/>
              <a:gd name="connsiteY6007" fmla="*/ 81446 h 1637221"/>
              <a:gd name="connsiteX6008" fmla="*/ 1152534 w 2136330"/>
              <a:gd name="connsiteY6008" fmla="*/ 82585 h 1637221"/>
              <a:gd name="connsiteX6009" fmla="*/ 1145313 w 2136330"/>
              <a:gd name="connsiteY6009" fmla="*/ 90904 h 1637221"/>
              <a:gd name="connsiteX6010" fmla="*/ 1134415 w 2136330"/>
              <a:gd name="connsiteY6010" fmla="*/ 81446 h 1637221"/>
              <a:gd name="connsiteX6011" fmla="*/ 845631 w 2136330"/>
              <a:gd name="connsiteY6011" fmla="*/ 81132 h 1637221"/>
              <a:gd name="connsiteX6012" fmla="*/ 849309 w 2136330"/>
              <a:gd name="connsiteY6012" fmla="*/ 98909 h 1637221"/>
              <a:gd name="connsiteX6013" fmla="*/ 847947 w 2136330"/>
              <a:gd name="connsiteY6013" fmla="*/ 97727 h 1637221"/>
              <a:gd name="connsiteX6014" fmla="*/ 843179 w 2136330"/>
              <a:gd name="connsiteY6014" fmla="*/ 93589 h 1637221"/>
              <a:gd name="connsiteX6015" fmla="*/ 838411 w 2136330"/>
              <a:gd name="connsiteY6015" fmla="*/ 89452 h 1637221"/>
              <a:gd name="connsiteX6016" fmla="*/ 1539714 w 2136330"/>
              <a:gd name="connsiteY6016" fmla="*/ 80308 h 1637221"/>
              <a:gd name="connsiteX6017" fmla="*/ 1544311 w 2136330"/>
              <a:gd name="connsiteY6017" fmla="*/ 84298 h 1637221"/>
              <a:gd name="connsiteX6018" fmla="*/ 1543953 w 2136330"/>
              <a:gd name="connsiteY6018" fmla="*/ 83987 h 1637221"/>
              <a:gd name="connsiteX6019" fmla="*/ 1115713 w 2136330"/>
              <a:gd name="connsiteY6019" fmla="*/ 80271 h 1637221"/>
              <a:gd name="connsiteX6020" fmla="*/ 1108493 w 2136330"/>
              <a:gd name="connsiteY6020" fmla="*/ 88591 h 1637221"/>
              <a:gd name="connsiteX6021" fmla="*/ 1115713 w 2136330"/>
              <a:gd name="connsiteY6021" fmla="*/ 80271 h 1637221"/>
              <a:gd name="connsiteX6022" fmla="*/ 827513 w 2136330"/>
              <a:gd name="connsiteY6022" fmla="*/ 79994 h 1637221"/>
              <a:gd name="connsiteX6023" fmla="*/ 838411 w 2136330"/>
              <a:gd name="connsiteY6023" fmla="*/ 89452 h 1637221"/>
              <a:gd name="connsiteX6024" fmla="*/ 1502893 w 2136330"/>
              <a:gd name="connsiteY6024" fmla="*/ 77994 h 1637221"/>
              <a:gd name="connsiteX6025" fmla="*/ 1495673 w 2136330"/>
              <a:gd name="connsiteY6025" fmla="*/ 86314 h 1637221"/>
              <a:gd name="connsiteX6026" fmla="*/ 1477018 w 2136330"/>
              <a:gd name="connsiteY6026" fmla="*/ 76506 h 1637221"/>
              <a:gd name="connsiteX6027" fmla="*/ 1477554 w 2136330"/>
              <a:gd name="connsiteY6027" fmla="*/ 85175 h 1637221"/>
              <a:gd name="connsiteX6028" fmla="*/ 1477554 w 2136330"/>
              <a:gd name="connsiteY6028" fmla="*/ 85175 h 1637221"/>
              <a:gd name="connsiteX6029" fmla="*/ 1484774 w 2136330"/>
              <a:gd name="connsiteY6029" fmla="*/ 76856 h 1637221"/>
              <a:gd name="connsiteX6030" fmla="*/ 1484774 w 2136330"/>
              <a:gd name="connsiteY6030" fmla="*/ 76856 h 1637221"/>
              <a:gd name="connsiteX6031" fmla="*/ 1477018 w 2136330"/>
              <a:gd name="connsiteY6031" fmla="*/ 76506 h 1637221"/>
              <a:gd name="connsiteX6032" fmla="*/ 871662 w 2136330"/>
              <a:gd name="connsiteY6032" fmla="*/ 75904 h 1637221"/>
              <a:gd name="connsiteX6033" fmla="*/ 882100 w 2136330"/>
              <a:gd name="connsiteY6033" fmla="*/ 83140 h 1637221"/>
              <a:gd name="connsiteX6034" fmla="*/ 874880 w 2136330"/>
              <a:gd name="connsiteY6034" fmla="*/ 91460 h 1637221"/>
              <a:gd name="connsiteX6035" fmla="*/ 873518 w 2136330"/>
              <a:gd name="connsiteY6035" fmla="*/ 90278 h 1637221"/>
              <a:gd name="connsiteX6036" fmla="*/ 871611 w 2136330"/>
              <a:gd name="connsiteY6036" fmla="*/ 88622 h 1637221"/>
              <a:gd name="connsiteX6037" fmla="*/ 863982 w 2136330"/>
              <a:gd name="connsiteY6037" fmla="*/ 82002 h 1637221"/>
              <a:gd name="connsiteX6038" fmla="*/ 871662 w 2136330"/>
              <a:gd name="connsiteY6038" fmla="*/ 75904 h 1637221"/>
              <a:gd name="connsiteX6039" fmla="*/ 804445 w 2136330"/>
              <a:gd name="connsiteY6039" fmla="*/ 74560 h 1637221"/>
              <a:gd name="connsiteX6040" fmla="*/ 809043 w 2136330"/>
              <a:gd name="connsiteY6040" fmla="*/ 78550 h 1637221"/>
              <a:gd name="connsiteX6041" fmla="*/ 804445 w 2136330"/>
              <a:gd name="connsiteY6041" fmla="*/ 74560 h 1637221"/>
              <a:gd name="connsiteX6042" fmla="*/ 853084 w 2136330"/>
              <a:gd name="connsiteY6042" fmla="*/ 72544 h 1637221"/>
              <a:gd name="connsiteX6043" fmla="*/ 863982 w 2136330"/>
              <a:gd name="connsiteY6043" fmla="*/ 82002 h 1637221"/>
              <a:gd name="connsiteX6044" fmla="*/ 874880 w 2136330"/>
              <a:gd name="connsiteY6044" fmla="*/ 91460 h 1637221"/>
              <a:gd name="connsiteX6045" fmla="*/ 882100 w 2136330"/>
              <a:gd name="connsiteY6045" fmla="*/ 83140 h 1637221"/>
              <a:gd name="connsiteX6046" fmla="*/ 893350 w 2136330"/>
              <a:gd name="connsiteY6046" fmla="*/ 92903 h 1637221"/>
              <a:gd name="connsiteX6047" fmla="*/ 886130 w 2136330"/>
              <a:gd name="connsiteY6047" fmla="*/ 101223 h 1637221"/>
              <a:gd name="connsiteX6048" fmla="*/ 879573 w 2136330"/>
              <a:gd name="connsiteY6048" fmla="*/ 97415 h 1637221"/>
              <a:gd name="connsiteX6049" fmla="*/ 876261 w 2136330"/>
              <a:gd name="connsiteY6049" fmla="*/ 98133 h 1637221"/>
              <a:gd name="connsiteX6050" fmla="*/ 872560 w 2136330"/>
              <a:gd name="connsiteY6050" fmla="*/ 96974 h 1637221"/>
              <a:gd name="connsiteX6051" fmla="*/ 867427 w 2136330"/>
              <a:gd name="connsiteY6051" fmla="*/ 100048 h 1637221"/>
              <a:gd name="connsiteX6052" fmla="*/ 856529 w 2136330"/>
              <a:gd name="connsiteY6052" fmla="*/ 90590 h 1637221"/>
              <a:gd name="connsiteX6053" fmla="*/ 845631 w 2136330"/>
              <a:gd name="connsiteY6053" fmla="*/ 81132 h 1637221"/>
              <a:gd name="connsiteX6054" fmla="*/ 798145 w 2136330"/>
              <a:gd name="connsiteY6054" fmla="*/ 69092 h 1637221"/>
              <a:gd name="connsiteX6055" fmla="*/ 809043 w 2136330"/>
              <a:gd name="connsiteY6055" fmla="*/ 78550 h 1637221"/>
              <a:gd name="connsiteX6056" fmla="*/ 1320541 w 2136330"/>
              <a:gd name="connsiteY6056" fmla="*/ 66538 h 1637221"/>
              <a:gd name="connsiteX6057" fmla="*/ 1313088 w 2136330"/>
              <a:gd name="connsiteY6057" fmla="*/ 75125 h 1637221"/>
              <a:gd name="connsiteX6058" fmla="*/ 1323987 w 2136330"/>
              <a:gd name="connsiteY6058" fmla="*/ 84583 h 1637221"/>
              <a:gd name="connsiteX6059" fmla="*/ 1334885 w 2136330"/>
              <a:gd name="connsiteY6059" fmla="*/ 94041 h 1637221"/>
              <a:gd name="connsiteX6060" fmla="*/ 1342338 w 2136330"/>
              <a:gd name="connsiteY6060" fmla="*/ 85453 h 1637221"/>
              <a:gd name="connsiteX6061" fmla="*/ 1323987 w 2136330"/>
              <a:gd name="connsiteY6061" fmla="*/ 84583 h 1637221"/>
              <a:gd name="connsiteX6062" fmla="*/ 1320541 w 2136330"/>
              <a:gd name="connsiteY6062" fmla="*/ 66538 h 1637221"/>
              <a:gd name="connsiteX6063" fmla="*/ 1320541 w 2136330"/>
              <a:gd name="connsiteY6063" fmla="*/ 66538 h 1637221"/>
              <a:gd name="connsiteX6064" fmla="*/ 1013639 w 2136330"/>
              <a:gd name="connsiteY6064" fmla="*/ 65085 h 1637221"/>
              <a:gd name="connsiteX6065" fmla="*/ 1024537 w 2136330"/>
              <a:gd name="connsiteY6065" fmla="*/ 74543 h 1637221"/>
              <a:gd name="connsiteX6066" fmla="*/ 1013639 w 2136330"/>
              <a:gd name="connsiteY6066" fmla="*/ 65085 h 1637221"/>
              <a:gd name="connsiteX6067" fmla="*/ 860304 w 2136330"/>
              <a:gd name="connsiteY6067" fmla="*/ 64225 h 1637221"/>
              <a:gd name="connsiteX6068" fmla="*/ 871202 w 2136330"/>
              <a:gd name="connsiteY6068" fmla="*/ 73682 h 1637221"/>
              <a:gd name="connsiteX6069" fmla="*/ 863982 w 2136330"/>
              <a:gd name="connsiteY6069" fmla="*/ 82002 h 1637221"/>
              <a:gd name="connsiteX6070" fmla="*/ 853084 w 2136330"/>
              <a:gd name="connsiteY6070" fmla="*/ 72544 h 1637221"/>
              <a:gd name="connsiteX6071" fmla="*/ 757172 w 2136330"/>
              <a:gd name="connsiteY6071" fmla="*/ 63176 h 1637221"/>
              <a:gd name="connsiteX6072" fmla="*/ 757457 w 2136330"/>
              <a:gd name="connsiteY6072" fmla="*/ 63423 h 1637221"/>
              <a:gd name="connsiteX6073" fmla="*/ 761675 w 2136330"/>
              <a:gd name="connsiteY6073" fmla="*/ 67084 h 1637221"/>
              <a:gd name="connsiteX6074" fmla="*/ 1400819 w 2136330"/>
              <a:gd name="connsiteY6074" fmla="*/ 62808 h 1637221"/>
              <a:gd name="connsiteX6075" fmla="*/ 1393599 w 2136330"/>
              <a:gd name="connsiteY6075" fmla="*/ 71128 h 1637221"/>
              <a:gd name="connsiteX6076" fmla="*/ 1144109 w 2136330"/>
              <a:gd name="connsiteY6076" fmla="*/ 60689 h 1637221"/>
              <a:gd name="connsiteX6077" fmla="*/ 1148855 w 2136330"/>
              <a:gd name="connsiteY6077" fmla="*/ 64807 h 1637221"/>
              <a:gd name="connsiteX6078" fmla="*/ 1144109 w 2136330"/>
              <a:gd name="connsiteY6078" fmla="*/ 60689 h 1637221"/>
              <a:gd name="connsiteX6079" fmla="*/ 1363998 w 2136330"/>
              <a:gd name="connsiteY6079" fmla="*/ 60495 h 1637221"/>
              <a:gd name="connsiteX6080" fmla="*/ 1375248 w 2136330"/>
              <a:gd name="connsiteY6080" fmla="*/ 70258 h 1637221"/>
              <a:gd name="connsiteX6081" fmla="*/ 1368028 w 2136330"/>
              <a:gd name="connsiteY6081" fmla="*/ 78577 h 1637221"/>
              <a:gd name="connsiteX6082" fmla="*/ 1356778 w 2136330"/>
              <a:gd name="connsiteY6082" fmla="*/ 68814 h 1637221"/>
              <a:gd name="connsiteX6083" fmla="*/ 1462978 w 2136330"/>
              <a:gd name="connsiteY6083" fmla="*/ 57940 h 1637221"/>
              <a:gd name="connsiteX6084" fmla="*/ 1467576 w 2136330"/>
              <a:gd name="connsiteY6084" fmla="*/ 61930 h 1637221"/>
              <a:gd name="connsiteX6085" fmla="*/ 1467253 w 2136330"/>
              <a:gd name="connsiteY6085" fmla="*/ 61650 h 1637221"/>
              <a:gd name="connsiteX6086" fmla="*/ 1467065 w 2136330"/>
              <a:gd name="connsiteY6086" fmla="*/ 61487 h 1637221"/>
              <a:gd name="connsiteX6087" fmla="*/ 1462978 w 2136330"/>
              <a:gd name="connsiteY6087" fmla="*/ 57940 h 1637221"/>
              <a:gd name="connsiteX6088" fmla="*/ 1002740 w 2136330"/>
              <a:gd name="connsiteY6088" fmla="*/ 55627 h 1637221"/>
              <a:gd name="connsiteX6089" fmla="*/ 1007639 w 2136330"/>
              <a:gd name="connsiteY6089" fmla="*/ 59878 h 1637221"/>
              <a:gd name="connsiteX6090" fmla="*/ 1008190 w 2136330"/>
              <a:gd name="connsiteY6090" fmla="*/ 60356 h 1637221"/>
              <a:gd name="connsiteX6091" fmla="*/ 1008464 w 2136330"/>
              <a:gd name="connsiteY6091" fmla="*/ 60594 h 1637221"/>
              <a:gd name="connsiteX6092" fmla="*/ 1013639 w 2136330"/>
              <a:gd name="connsiteY6092" fmla="*/ 65085 h 1637221"/>
              <a:gd name="connsiteX6093" fmla="*/ 995520 w 2136330"/>
              <a:gd name="connsiteY6093" fmla="*/ 63947 h 1637221"/>
              <a:gd name="connsiteX6094" fmla="*/ 1137605 w 2136330"/>
              <a:gd name="connsiteY6094" fmla="*/ 55044 h 1637221"/>
              <a:gd name="connsiteX6095" fmla="*/ 1130385 w 2136330"/>
              <a:gd name="connsiteY6095" fmla="*/ 63364 h 1637221"/>
              <a:gd name="connsiteX6096" fmla="*/ 849405 w 2136330"/>
              <a:gd name="connsiteY6096" fmla="*/ 54767 h 1637221"/>
              <a:gd name="connsiteX6097" fmla="*/ 842185 w 2136330"/>
              <a:gd name="connsiteY6097" fmla="*/ 63086 h 1637221"/>
              <a:gd name="connsiteX6098" fmla="*/ 1272822 w 2136330"/>
              <a:gd name="connsiteY6098" fmla="*/ 54766 h 1637221"/>
              <a:gd name="connsiteX6099" fmla="*/ 1265602 w 2136330"/>
              <a:gd name="connsiteY6099" fmla="*/ 63086 h 1637221"/>
              <a:gd name="connsiteX6100" fmla="*/ 1269280 w 2136330"/>
              <a:gd name="connsiteY6100" fmla="*/ 80863 h 1637221"/>
              <a:gd name="connsiteX6101" fmla="*/ 1276500 w 2136330"/>
              <a:gd name="connsiteY6101" fmla="*/ 72544 h 1637221"/>
              <a:gd name="connsiteX6102" fmla="*/ 1265602 w 2136330"/>
              <a:gd name="connsiteY6102" fmla="*/ 63086 h 1637221"/>
              <a:gd name="connsiteX6103" fmla="*/ 1283720 w 2136330"/>
              <a:gd name="connsiteY6103" fmla="*/ 64224 h 1637221"/>
              <a:gd name="connsiteX6104" fmla="*/ 1272822 w 2136330"/>
              <a:gd name="connsiteY6104" fmla="*/ 54766 h 1637221"/>
              <a:gd name="connsiteX6105" fmla="*/ 1272822 w 2136330"/>
              <a:gd name="connsiteY6105" fmla="*/ 54766 h 1637221"/>
              <a:gd name="connsiteX6106" fmla="*/ 1475647 w 2136330"/>
              <a:gd name="connsiteY6106" fmla="*/ 54350 h 1637221"/>
              <a:gd name="connsiteX6107" fmla="*/ 1481096 w 2136330"/>
              <a:gd name="connsiteY6107" fmla="*/ 59079 h 1637221"/>
              <a:gd name="connsiteX6108" fmla="*/ 1475647 w 2136330"/>
              <a:gd name="connsiteY6108" fmla="*/ 54350 h 1637221"/>
              <a:gd name="connsiteX6109" fmla="*/ 1389921 w 2136330"/>
              <a:gd name="connsiteY6109" fmla="*/ 53350 h 1637221"/>
              <a:gd name="connsiteX6110" fmla="*/ 1400819 w 2136330"/>
              <a:gd name="connsiteY6110" fmla="*/ 62808 h 1637221"/>
              <a:gd name="connsiteX6111" fmla="*/ 1393599 w 2136330"/>
              <a:gd name="connsiteY6111" fmla="*/ 71128 h 1637221"/>
              <a:gd name="connsiteX6112" fmla="*/ 1375248 w 2136330"/>
              <a:gd name="connsiteY6112" fmla="*/ 70258 h 1637221"/>
              <a:gd name="connsiteX6113" fmla="*/ 1382701 w 2136330"/>
              <a:gd name="connsiteY6113" fmla="*/ 61670 h 1637221"/>
              <a:gd name="connsiteX6114" fmla="*/ 1016619 w 2136330"/>
              <a:gd name="connsiteY6114" fmla="*/ 53086 h 1637221"/>
              <a:gd name="connsiteX6115" fmla="*/ 1016772 w 2136330"/>
              <a:gd name="connsiteY6115" fmla="*/ 53219 h 1637221"/>
              <a:gd name="connsiteX6116" fmla="*/ 1020859 w 2136330"/>
              <a:gd name="connsiteY6116" fmla="*/ 56765 h 1637221"/>
              <a:gd name="connsiteX6117" fmla="*/ 1371451 w 2136330"/>
              <a:gd name="connsiteY6117" fmla="*/ 51907 h 1637221"/>
              <a:gd name="connsiteX6118" fmla="*/ 1382701 w 2136330"/>
              <a:gd name="connsiteY6118" fmla="*/ 61670 h 1637221"/>
              <a:gd name="connsiteX6119" fmla="*/ 794466 w 2136330"/>
              <a:gd name="connsiteY6119" fmla="*/ 51315 h 1637221"/>
              <a:gd name="connsiteX6120" fmla="*/ 794466 w 2136330"/>
              <a:gd name="connsiteY6120" fmla="*/ 51315 h 1637221"/>
              <a:gd name="connsiteX6121" fmla="*/ 1470198 w 2136330"/>
              <a:gd name="connsiteY6121" fmla="*/ 49621 h 1637221"/>
              <a:gd name="connsiteX6122" fmla="*/ 1474796 w 2136330"/>
              <a:gd name="connsiteY6122" fmla="*/ 53611 h 1637221"/>
              <a:gd name="connsiteX6123" fmla="*/ 1474493 w 2136330"/>
              <a:gd name="connsiteY6123" fmla="*/ 53348 h 1637221"/>
              <a:gd name="connsiteX6124" fmla="*/ 1475647 w 2136330"/>
              <a:gd name="connsiteY6124" fmla="*/ 54350 h 1637221"/>
              <a:gd name="connsiteX6125" fmla="*/ 1470198 w 2136330"/>
              <a:gd name="connsiteY6125" fmla="*/ 49621 h 1637221"/>
              <a:gd name="connsiteX6126" fmla="*/ 1470198 w 2136330"/>
              <a:gd name="connsiteY6126" fmla="*/ 49621 h 1637221"/>
              <a:gd name="connsiteX6127" fmla="*/ 1474285 w 2136330"/>
              <a:gd name="connsiteY6127" fmla="*/ 53168 h 1637221"/>
              <a:gd name="connsiteX6128" fmla="*/ 1474493 w 2136330"/>
              <a:gd name="connsiteY6128" fmla="*/ 53348 h 1637221"/>
              <a:gd name="connsiteX6129" fmla="*/ 1046430 w 2136330"/>
              <a:gd name="connsiteY6129" fmla="*/ 49316 h 1637221"/>
              <a:gd name="connsiteX6130" fmla="*/ 1057328 w 2136330"/>
              <a:gd name="connsiteY6130" fmla="*/ 58774 h 1637221"/>
              <a:gd name="connsiteX6131" fmla="*/ 1068578 w 2136330"/>
              <a:gd name="connsiteY6131" fmla="*/ 68537 h 1637221"/>
              <a:gd name="connsiteX6132" fmla="*/ 1061358 w 2136330"/>
              <a:gd name="connsiteY6132" fmla="*/ 76856 h 1637221"/>
              <a:gd name="connsiteX6133" fmla="*/ 1053905 w 2136330"/>
              <a:gd name="connsiteY6133" fmla="*/ 85444 h 1637221"/>
              <a:gd name="connsiteX6134" fmla="*/ 1042655 w 2136330"/>
              <a:gd name="connsiteY6134" fmla="*/ 75681 h 1637221"/>
              <a:gd name="connsiteX6135" fmla="*/ 1050108 w 2136330"/>
              <a:gd name="connsiteY6135" fmla="*/ 67093 h 1637221"/>
              <a:gd name="connsiteX6136" fmla="*/ 1039210 w 2136330"/>
              <a:gd name="connsiteY6136" fmla="*/ 57635 h 1637221"/>
              <a:gd name="connsiteX6137" fmla="*/ 1513905 w 2136330"/>
              <a:gd name="connsiteY6137" fmla="*/ 48794 h 1637221"/>
              <a:gd name="connsiteX6138" fmla="*/ 1524786 w 2136330"/>
              <a:gd name="connsiteY6138" fmla="*/ 52767 h 1637221"/>
              <a:gd name="connsiteX6139" fmla="*/ 1513905 w 2136330"/>
              <a:gd name="connsiteY6139" fmla="*/ 48794 h 1637221"/>
              <a:gd name="connsiteX6140" fmla="*/ 757878 w 2136330"/>
              <a:gd name="connsiteY6140" fmla="*/ 48733 h 1637221"/>
              <a:gd name="connsiteX6141" fmla="*/ 769128 w 2136330"/>
              <a:gd name="connsiteY6141" fmla="*/ 58496 h 1637221"/>
              <a:gd name="connsiteX6142" fmla="*/ 1028312 w 2136330"/>
              <a:gd name="connsiteY6142" fmla="*/ 48178 h 1637221"/>
              <a:gd name="connsiteX6143" fmla="*/ 1039210 w 2136330"/>
              <a:gd name="connsiteY6143" fmla="*/ 57635 h 1637221"/>
              <a:gd name="connsiteX6144" fmla="*/ 1031757 w 2136330"/>
              <a:gd name="connsiteY6144" fmla="*/ 66223 h 1637221"/>
              <a:gd name="connsiteX6145" fmla="*/ 1028312 w 2136330"/>
              <a:gd name="connsiteY6145" fmla="*/ 48178 h 1637221"/>
              <a:gd name="connsiteX6146" fmla="*/ 1298393 w 2136330"/>
              <a:gd name="connsiteY6146" fmla="*/ 47317 h 1637221"/>
              <a:gd name="connsiteX6147" fmla="*/ 1290940 w 2136330"/>
              <a:gd name="connsiteY6147" fmla="*/ 55905 h 1637221"/>
              <a:gd name="connsiteX6148" fmla="*/ 1298393 w 2136330"/>
              <a:gd name="connsiteY6148" fmla="*/ 47317 h 1637221"/>
              <a:gd name="connsiteX6149" fmla="*/ 1009960 w 2136330"/>
              <a:gd name="connsiteY6149" fmla="*/ 47308 h 1637221"/>
              <a:gd name="connsiteX6150" fmla="*/ 1016619 w 2136330"/>
              <a:gd name="connsiteY6150" fmla="*/ 53086 h 1637221"/>
              <a:gd name="connsiteX6151" fmla="*/ 1016261 w 2136330"/>
              <a:gd name="connsiteY6151" fmla="*/ 52775 h 1637221"/>
              <a:gd name="connsiteX6152" fmla="*/ 1020859 w 2136330"/>
              <a:gd name="connsiteY6152" fmla="*/ 56765 h 1637221"/>
              <a:gd name="connsiteX6153" fmla="*/ 1013639 w 2136330"/>
              <a:gd name="connsiteY6153" fmla="*/ 65085 h 1637221"/>
              <a:gd name="connsiteX6154" fmla="*/ 1008871 w 2136330"/>
              <a:gd name="connsiteY6154" fmla="*/ 60947 h 1637221"/>
              <a:gd name="connsiteX6155" fmla="*/ 1008464 w 2136330"/>
              <a:gd name="connsiteY6155" fmla="*/ 60594 h 1637221"/>
              <a:gd name="connsiteX6156" fmla="*/ 1007639 w 2136330"/>
              <a:gd name="connsiteY6156" fmla="*/ 59878 h 1637221"/>
              <a:gd name="connsiteX6157" fmla="*/ 1007508 w 2136330"/>
              <a:gd name="connsiteY6157" fmla="*/ 59765 h 1637221"/>
              <a:gd name="connsiteX6158" fmla="*/ 1002740 w 2136330"/>
              <a:gd name="connsiteY6158" fmla="*/ 55627 h 1637221"/>
              <a:gd name="connsiteX6159" fmla="*/ 838156 w 2136330"/>
              <a:gd name="connsiteY6159" fmla="*/ 45004 h 1637221"/>
              <a:gd name="connsiteX6160" fmla="*/ 849405 w 2136330"/>
              <a:gd name="connsiteY6160" fmla="*/ 54767 h 1637221"/>
              <a:gd name="connsiteX6161" fmla="*/ 830936 w 2136330"/>
              <a:gd name="connsiteY6161" fmla="*/ 53323 h 1637221"/>
              <a:gd name="connsiteX6162" fmla="*/ 820037 w 2136330"/>
              <a:gd name="connsiteY6162" fmla="*/ 43865 h 1637221"/>
              <a:gd name="connsiteX6163" fmla="*/ 830936 w 2136330"/>
              <a:gd name="connsiteY6163" fmla="*/ 53323 h 1637221"/>
              <a:gd name="connsiteX6164" fmla="*/ 812585 w 2136330"/>
              <a:gd name="connsiteY6164" fmla="*/ 52453 h 1637221"/>
              <a:gd name="connsiteX6165" fmla="*/ 820037 w 2136330"/>
              <a:gd name="connsiteY6165" fmla="*/ 43865 h 1637221"/>
              <a:gd name="connsiteX6166" fmla="*/ 1513887 w 2136330"/>
              <a:gd name="connsiteY6166" fmla="*/ 43309 h 1637221"/>
              <a:gd name="connsiteX6167" fmla="*/ 1506667 w 2136330"/>
              <a:gd name="connsiteY6167" fmla="*/ 51629 h 1637221"/>
              <a:gd name="connsiteX6168" fmla="*/ 801686 w 2136330"/>
              <a:gd name="connsiteY6168" fmla="*/ 42995 h 1637221"/>
              <a:gd name="connsiteX6169" fmla="*/ 812585 w 2136330"/>
              <a:gd name="connsiteY6169" fmla="*/ 52453 h 1637221"/>
              <a:gd name="connsiteX6170" fmla="*/ 801686 w 2136330"/>
              <a:gd name="connsiteY6170" fmla="*/ 42995 h 1637221"/>
              <a:gd name="connsiteX6171" fmla="*/ 783568 w 2136330"/>
              <a:gd name="connsiteY6171" fmla="*/ 41857 h 1637221"/>
              <a:gd name="connsiteX6172" fmla="*/ 787808 w 2136330"/>
              <a:gd name="connsiteY6172" fmla="*/ 45537 h 1637221"/>
              <a:gd name="connsiteX6173" fmla="*/ 787655 w 2136330"/>
              <a:gd name="connsiteY6173" fmla="*/ 45404 h 1637221"/>
              <a:gd name="connsiteX6174" fmla="*/ 783568 w 2136330"/>
              <a:gd name="connsiteY6174" fmla="*/ 41857 h 1637221"/>
              <a:gd name="connsiteX6175" fmla="*/ 746980 w 2136330"/>
              <a:gd name="connsiteY6175" fmla="*/ 39275 h 1637221"/>
              <a:gd name="connsiteX6176" fmla="*/ 751524 w 2136330"/>
              <a:gd name="connsiteY6176" fmla="*/ 43219 h 1637221"/>
              <a:gd name="connsiteX6177" fmla="*/ 751067 w 2136330"/>
              <a:gd name="connsiteY6177" fmla="*/ 42822 h 1637221"/>
              <a:gd name="connsiteX6178" fmla="*/ 746980 w 2136330"/>
              <a:gd name="connsiteY6178" fmla="*/ 39275 h 1637221"/>
              <a:gd name="connsiteX6179" fmla="*/ 790788 w 2136330"/>
              <a:gd name="connsiteY6179" fmla="*/ 33538 h 1637221"/>
              <a:gd name="connsiteX6180" fmla="*/ 801686 w 2136330"/>
              <a:gd name="connsiteY6180" fmla="*/ 42995 h 1637221"/>
              <a:gd name="connsiteX6181" fmla="*/ 794466 w 2136330"/>
              <a:gd name="connsiteY6181" fmla="*/ 51315 h 1637221"/>
              <a:gd name="connsiteX6182" fmla="*/ 787808 w 2136330"/>
              <a:gd name="connsiteY6182" fmla="*/ 45537 h 1637221"/>
              <a:gd name="connsiteX6183" fmla="*/ 788166 w 2136330"/>
              <a:gd name="connsiteY6183" fmla="*/ 45847 h 1637221"/>
              <a:gd name="connsiteX6184" fmla="*/ 783568 w 2136330"/>
              <a:gd name="connsiteY6184" fmla="*/ 41857 h 1637221"/>
              <a:gd name="connsiteX6185" fmla="*/ 1060870 w 2136330"/>
              <a:gd name="connsiteY6185" fmla="*/ 32677 h 1637221"/>
              <a:gd name="connsiteX6186" fmla="*/ 1053650 w 2136330"/>
              <a:gd name="connsiteY6186" fmla="*/ 40996 h 1637221"/>
              <a:gd name="connsiteX6187" fmla="*/ 687443 w 2136330"/>
              <a:gd name="connsiteY6187" fmla="*/ 31834 h 1637221"/>
              <a:gd name="connsiteX6188" fmla="*/ 692041 w 2136330"/>
              <a:gd name="connsiteY6188" fmla="*/ 35824 h 1637221"/>
              <a:gd name="connsiteX6189" fmla="*/ 687443 w 2136330"/>
              <a:gd name="connsiteY6189" fmla="*/ 31834 h 1637221"/>
              <a:gd name="connsiteX6190" fmla="*/ 1159498 w 2136330"/>
              <a:gd name="connsiteY6190" fmla="*/ 29817 h 1637221"/>
              <a:gd name="connsiteX6191" fmla="*/ 1170748 w 2136330"/>
              <a:gd name="connsiteY6191" fmla="*/ 39580 h 1637221"/>
              <a:gd name="connsiteX6192" fmla="*/ 1152278 w 2136330"/>
              <a:gd name="connsiteY6192" fmla="*/ 38137 h 1637221"/>
              <a:gd name="connsiteX6193" fmla="*/ 1141380 w 2136330"/>
              <a:gd name="connsiteY6193" fmla="*/ 28679 h 1637221"/>
              <a:gd name="connsiteX6194" fmla="*/ 1152278 w 2136330"/>
              <a:gd name="connsiteY6194" fmla="*/ 38137 h 1637221"/>
              <a:gd name="connsiteX6195" fmla="*/ 1144825 w 2136330"/>
              <a:gd name="connsiteY6195" fmla="*/ 46725 h 1637221"/>
              <a:gd name="connsiteX6196" fmla="*/ 1137605 w 2136330"/>
              <a:gd name="connsiteY6196" fmla="*/ 55044 h 1637221"/>
              <a:gd name="connsiteX6197" fmla="*/ 1126707 w 2136330"/>
              <a:gd name="connsiteY6197" fmla="*/ 45586 h 1637221"/>
              <a:gd name="connsiteX6198" fmla="*/ 1133927 w 2136330"/>
              <a:gd name="connsiteY6198" fmla="*/ 37267 h 1637221"/>
              <a:gd name="connsiteX6199" fmla="*/ 1123029 w 2136330"/>
              <a:gd name="connsiteY6199" fmla="*/ 27809 h 1637221"/>
              <a:gd name="connsiteX6200" fmla="*/ 1133927 w 2136330"/>
              <a:gd name="connsiteY6200" fmla="*/ 37267 h 1637221"/>
              <a:gd name="connsiteX6201" fmla="*/ 1115809 w 2136330"/>
              <a:gd name="connsiteY6201" fmla="*/ 36128 h 1637221"/>
              <a:gd name="connsiteX6202" fmla="*/ 1123029 w 2136330"/>
              <a:gd name="connsiteY6202" fmla="*/ 27809 h 1637221"/>
              <a:gd name="connsiteX6203" fmla="*/ 1416786 w 2136330"/>
              <a:gd name="connsiteY6203" fmla="*/ 25146 h 1637221"/>
              <a:gd name="connsiteX6204" fmla="*/ 1429932 w 2136330"/>
              <a:gd name="connsiteY6204" fmla="*/ 29261 h 1637221"/>
              <a:gd name="connsiteX6205" fmla="*/ 1411813 w 2136330"/>
              <a:gd name="connsiteY6205" fmla="*/ 28123 h 1637221"/>
              <a:gd name="connsiteX6206" fmla="*/ 1416786 w 2136330"/>
              <a:gd name="connsiteY6206" fmla="*/ 25146 h 1637221"/>
              <a:gd name="connsiteX6207" fmla="*/ 1144990 w 2136330"/>
              <a:gd name="connsiteY6207" fmla="*/ 24519 h 1637221"/>
              <a:gd name="connsiteX6208" fmla="*/ 1142283 w 2136330"/>
              <a:gd name="connsiteY6208" fmla="*/ 27639 h 1637221"/>
              <a:gd name="connsiteX6209" fmla="*/ 1141380 w 2136330"/>
              <a:gd name="connsiteY6209" fmla="*/ 28679 h 1637221"/>
              <a:gd name="connsiteX6210" fmla="*/ 1068323 w 2136330"/>
              <a:gd name="connsiteY6210" fmla="*/ 24089 h 1637221"/>
              <a:gd name="connsiteX6211" fmla="*/ 1068323 w 2136330"/>
              <a:gd name="connsiteY6211" fmla="*/ 24089 h 1637221"/>
              <a:gd name="connsiteX6212" fmla="*/ 1118734 w 2136330"/>
              <a:gd name="connsiteY6212" fmla="*/ 24081 h 1637221"/>
              <a:gd name="connsiteX6213" fmla="*/ 1123029 w 2136330"/>
              <a:gd name="connsiteY6213" fmla="*/ 27809 h 1637221"/>
              <a:gd name="connsiteX6214" fmla="*/ 1118826 w 2136330"/>
              <a:gd name="connsiteY6214" fmla="*/ 24161 h 1637221"/>
              <a:gd name="connsiteX6215" fmla="*/ 1166718 w 2136330"/>
              <a:gd name="connsiteY6215" fmla="*/ 21498 h 1637221"/>
              <a:gd name="connsiteX6216" fmla="*/ 1177968 w 2136330"/>
              <a:gd name="connsiteY6216" fmla="*/ 31261 h 1637221"/>
              <a:gd name="connsiteX6217" fmla="*/ 1170748 w 2136330"/>
              <a:gd name="connsiteY6217" fmla="*/ 39580 h 1637221"/>
              <a:gd name="connsiteX6218" fmla="*/ 1166718 w 2136330"/>
              <a:gd name="connsiteY6218" fmla="*/ 21498 h 1637221"/>
              <a:gd name="connsiteX6219" fmla="*/ 1148600 w 2136330"/>
              <a:gd name="connsiteY6219" fmla="*/ 20359 h 1637221"/>
              <a:gd name="connsiteX6220" fmla="*/ 1147698 w 2136330"/>
              <a:gd name="connsiteY6220" fmla="*/ 21399 h 1637221"/>
              <a:gd name="connsiteX6221" fmla="*/ 1144990 w 2136330"/>
              <a:gd name="connsiteY6221" fmla="*/ 24519 h 1637221"/>
              <a:gd name="connsiteX6222" fmla="*/ 1419033 w 2136330"/>
              <a:gd name="connsiteY6222" fmla="*/ 19804 h 1637221"/>
              <a:gd name="connsiteX6223" fmla="*/ 1411813 w 2136330"/>
              <a:gd name="connsiteY6223" fmla="*/ 28123 h 1637221"/>
              <a:gd name="connsiteX6224" fmla="*/ 1419033 w 2136330"/>
              <a:gd name="connsiteY6224" fmla="*/ 19804 h 1637221"/>
              <a:gd name="connsiteX6225" fmla="*/ 1429932 w 2136330"/>
              <a:gd name="connsiteY6225" fmla="*/ 29261 h 1637221"/>
              <a:gd name="connsiteX6226" fmla="*/ 1419033 w 2136330"/>
              <a:gd name="connsiteY6226" fmla="*/ 19804 h 1637221"/>
              <a:gd name="connsiteX6227" fmla="*/ 1313702 w 2136330"/>
              <a:gd name="connsiteY6227" fmla="*/ 18669 h 1637221"/>
              <a:gd name="connsiteX6228" fmla="*/ 1320053 w 2136330"/>
              <a:gd name="connsiteY6228" fmla="*/ 22358 h 1637221"/>
              <a:gd name="connsiteX6229" fmla="*/ 1312833 w 2136330"/>
              <a:gd name="connsiteY6229" fmla="*/ 30678 h 1637221"/>
              <a:gd name="connsiteX6230" fmla="*/ 1307104 w 2136330"/>
              <a:gd name="connsiteY6230" fmla="*/ 25706 h 1637221"/>
              <a:gd name="connsiteX6231" fmla="*/ 1306703 w 2136330"/>
              <a:gd name="connsiteY6231" fmla="*/ 25358 h 1637221"/>
              <a:gd name="connsiteX6232" fmla="*/ 1301935 w 2136330"/>
              <a:gd name="connsiteY6232" fmla="*/ 21220 h 1637221"/>
              <a:gd name="connsiteX6233" fmla="*/ 1313702 w 2136330"/>
              <a:gd name="connsiteY6233" fmla="*/ 18669 h 1637221"/>
              <a:gd name="connsiteX6234" fmla="*/ 1400564 w 2136330"/>
              <a:gd name="connsiteY6234" fmla="*/ 18360 h 1637221"/>
              <a:gd name="connsiteX6235" fmla="*/ 1411813 w 2136330"/>
              <a:gd name="connsiteY6235" fmla="*/ 28123 h 1637221"/>
              <a:gd name="connsiteX6236" fmla="*/ 1404361 w 2136330"/>
              <a:gd name="connsiteY6236" fmla="*/ 36711 h 1637221"/>
              <a:gd name="connsiteX6237" fmla="*/ 1397141 w 2136330"/>
              <a:gd name="connsiteY6237" fmla="*/ 45031 h 1637221"/>
              <a:gd name="connsiteX6238" fmla="*/ 1385891 w 2136330"/>
              <a:gd name="connsiteY6238" fmla="*/ 35268 h 1637221"/>
              <a:gd name="connsiteX6239" fmla="*/ 1393111 w 2136330"/>
              <a:gd name="connsiteY6239" fmla="*/ 26948 h 1637221"/>
              <a:gd name="connsiteX6240" fmla="*/ 1093661 w 2136330"/>
              <a:gd name="connsiteY6240" fmla="*/ 16908 h 1637221"/>
              <a:gd name="connsiteX6241" fmla="*/ 1104911 w 2136330"/>
              <a:gd name="connsiteY6241" fmla="*/ 26671 h 1637221"/>
              <a:gd name="connsiteX6242" fmla="*/ 1097691 w 2136330"/>
              <a:gd name="connsiteY6242" fmla="*/ 34990 h 1637221"/>
              <a:gd name="connsiteX6243" fmla="*/ 1086441 w 2136330"/>
              <a:gd name="connsiteY6243" fmla="*/ 25227 h 1637221"/>
              <a:gd name="connsiteX6244" fmla="*/ 1160989 w 2136330"/>
              <a:gd name="connsiteY6244" fmla="*/ 16526 h 1637221"/>
              <a:gd name="connsiteX6245" fmla="*/ 1166718 w 2136330"/>
              <a:gd name="connsiteY6245" fmla="*/ 21498 h 1637221"/>
              <a:gd name="connsiteX6246" fmla="*/ 1161269 w 2136330"/>
              <a:gd name="connsiteY6246" fmla="*/ 16769 h 1637221"/>
              <a:gd name="connsiteX6247" fmla="*/ 1345976 w 2136330"/>
              <a:gd name="connsiteY6247" fmla="*/ 15214 h 1637221"/>
              <a:gd name="connsiteX6248" fmla="*/ 1364094 w 2136330"/>
              <a:gd name="connsiteY6248" fmla="*/ 16352 h 1637221"/>
              <a:gd name="connsiteX6249" fmla="*/ 1374992 w 2136330"/>
              <a:gd name="connsiteY6249" fmla="*/ 25810 h 1637221"/>
              <a:gd name="connsiteX6250" fmla="*/ 1385891 w 2136330"/>
              <a:gd name="connsiteY6250" fmla="*/ 35268 h 1637221"/>
              <a:gd name="connsiteX6251" fmla="*/ 1378671 w 2136330"/>
              <a:gd name="connsiteY6251" fmla="*/ 43587 h 1637221"/>
              <a:gd name="connsiteX6252" fmla="*/ 1389921 w 2136330"/>
              <a:gd name="connsiteY6252" fmla="*/ 53350 h 1637221"/>
              <a:gd name="connsiteX6253" fmla="*/ 1371451 w 2136330"/>
              <a:gd name="connsiteY6253" fmla="*/ 51907 h 1637221"/>
              <a:gd name="connsiteX6254" fmla="*/ 1363998 w 2136330"/>
              <a:gd name="connsiteY6254" fmla="*/ 60495 h 1637221"/>
              <a:gd name="connsiteX6255" fmla="*/ 1353100 w 2136330"/>
              <a:gd name="connsiteY6255" fmla="*/ 51037 h 1637221"/>
              <a:gd name="connsiteX6256" fmla="*/ 1360552 w 2136330"/>
              <a:gd name="connsiteY6256" fmla="*/ 42449 h 1637221"/>
              <a:gd name="connsiteX6257" fmla="*/ 1349654 w 2136330"/>
              <a:gd name="connsiteY6257" fmla="*/ 32991 h 1637221"/>
              <a:gd name="connsiteX6258" fmla="*/ 1356874 w 2136330"/>
              <a:gd name="connsiteY6258" fmla="*/ 24671 h 1637221"/>
              <a:gd name="connsiteX6259" fmla="*/ 1173938 w 2136330"/>
              <a:gd name="connsiteY6259" fmla="*/ 13178 h 1637221"/>
              <a:gd name="connsiteX6260" fmla="*/ 1166718 w 2136330"/>
              <a:gd name="connsiteY6260" fmla="*/ 21498 h 1637221"/>
              <a:gd name="connsiteX6261" fmla="*/ 732404 w 2136330"/>
              <a:gd name="connsiteY6261" fmla="*/ 12040 h 1637221"/>
              <a:gd name="connsiteX6262" fmla="*/ 743302 w 2136330"/>
              <a:gd name="connsiteY6262" fmla="*/ 21498 h 1637221"/>
              <a:gd name="connsiteX6263" fmla="*/ 1155820 w 2136330"/>
              <a:gd name="connsiteY6263" fmla="*/ 12040 h 1637221"/>
              <a:gd name="connsiteX6264" fmla="*/ 1160588 w 2136330"/>
              <a:gd name="connsiteY6264" fmla="*/ 16178 h 1637221"/>
              <a:gd name="connsiteX6265" fmla="*/ 1160989 w 2136330"/>
              <a:gd name="connsiteY6265" fmla="*/ 16526 h 1637221"/>
              <a:gd name="connsiteX6266" fmla="*/ 713934 w 2136330"/>
              <a:gd name="connsiteY6266" fmla="*/ 10597 h 1637221"/>
              <a:gd name="connsiteX6267" fmla="*/ 725184 w 2136330"/>
              <a:gd name="connsiteY6267" fmla="*/ 20360 h 1637221"/>
              <a:gd name="connsiteX6268" fmla="*/ 736082 w 2136330"/>
              <a:gd name="connsiteY6268" fmla="*/ 29817 h 1637221"/>
              <a:gd name="connsiteX6269" fmla="*/ 743302 w 2136330"/>
              <a:gd name="connsiteY6269" fmla="*/ 21498 h 1637221"/>
              <a:gd name="connsiteX6270" fmla="*/ 754200 w 2136330"/>
              <a:gd name="connsiteY6270" fmla="*/ 30956 h 1637221"/>
              <a:gd name="connsiteX6271" fmla="*/ 746980 w 2136330"/>
              <a:gd name="connsiteY6271" fmla="*/ 39275 h 1637221"/>
              <a:gd name="connsiteX6272" fmla="*/ 748342 w 2136330"/>
              <a:gd name="connsiteY6272" fmla="*/ 40458 h 1637221"/>
              <a:gd name="connsiteX6273" fmla="*/ 753110 w 2136330"/>
              <a:gd name="connsiteY6273" fmla="*/ 44595 h 1637221"/>
              <a:gd name="connsiteX6274" fmla="*/ 757878 w 2136330"/>
              <a:gd name="connsiteY6274" fmla="*/ 48733 h 1637221"/>
              <a:gd name="connsiteX6275" fmla="*/ 750425 w 2136330"/>
              <a:gd name="connsiteY6275" fmla="*/ 57321 h 1637221"/>
              <a:gd name="connsiteX6276" fmla="*/ 751832 w 2136330"/>
              <a:gd name="connsiteY6276" fmla="*/ 58542 h 1637221"/>
              <a:gd name="connsiteX6277" fmla="*/ 757172 w 2136330"/>
              <a:gd name="connsiteY6277" fmla="*/ 63176 h 1637221"/>
              <a:gd name="connsiteX6278" fmla="*/ 756929 w 2136330"/>
              <a:gd name="connsiteY6278" fmla="*/ 62966 h 1637221"/>
              <a:gd name="connsiteX6279" fmla="*/ 761675 w 2136330"/>
              <a:gd name="connsiteY6279" fmla="*/ 67084 h 1637221"/>
              <a:gd name="connsiteX6280" fmla="*/ 769128 w 2136330"/>
              <a:gd name="connsiteY6280" fmla="*/ 58496 h 1637221"/>
              <a:gd name="connsiteX6281" fmla="*/ 776348 w 2136330"/>
              <a:gd name="connsiteY6281" fmla="*/ 50177 h 1637221"/>
              <a:gd name="connsiteX6282" fmla="*/ 765098 w 2136330"/>
              <a:gd name="connsiteY6282" fmla="*/ 40414 h 1637221"/>
              <a:gd name="connsiteX6283" fmla="*/ 776348 w 2136330"/>
              <a:gd name="connsiteY6283" fmla="*/ 50177 h 1637221"/>
              <a:gd name="connsiteX6284" fmla="*/ 757878 w 2136330"/>
              <a:gd name="connsiteY6284" fmla="*/ 48733 h 1637221"/>
              <a:gd name="connsiteX6285" fmla="*/ 756516 w 2136330"/>
              <a:gd name="connsiteY6285" fmla="*/ 47551 h 1637221"/>
              <a:gd name="connsiteX6286" fmla="*/ 751524 w 2136330"/>
              <a:gd name="connsiteY6286" fmla="*/ 43219 h 1637221"/>
              <a:gd name="connsiteX6287" fmla="*/ 751578 w 2136330"/>
              <a:gd name="connsiteY6287" fmla="*/ 43265 h 1637221"/>
              <a:gd name="connsiteX6288" fmla="*/ 746980 w 2136330"/>
              <a:gd name="connsiteY6288" fmla="*/ 39275 h 1637221"/>
              <a:gd name="connsiteX6289" fmla="*/ 754200 w 2136330"/>
              <a:gd name="connsiteY6289" fmla="*/ 30956 h 1637221"/>
              <a:gd name="connsiteX6290" fmla="*/ 761420 w 2136330"/>
              <a:gd name="connsiteY6290" fmla="*/ 22636 h 1637221"/>
              <a:gd name="connsiteX6291" fmla="*/ 772318 w 2136330"/>
              <a:gd name="connsiteY6291" fmla="*/ 32094 h 1637221"/>
              <a:gd name="connsiteX6292" fmla="*/ 783568 w 2136330"/>
              <a:gd name="connsiteY6292" fmla="*/ 41857 h 1637221"/>
              <a:gd name="connsiteX6293" fmla="*/ 794466 w 2136330"/>
              <a:gd name="connsiteY6293" fmla="*/ 51315 h 1637221"/>
              <a:gd name="connsiteX6294" fmla="*/ 805365 w 2136330"/>
              <a:gd name="connsiteY6294" fmla="*/ 60773 h 1637221"/>
              <a:gd name="connsiteX6295" fmla="*/ 798145 w 2136330"/>
              <a:gd name="connsiteY6295" fmla="*/ 69092 h 1637221"/>
              <a:gd name="connsiteX6296" fmla="*/ 790925 w 2136330"/>
              <a:gd name="connsiteY6296" fmla="*/ 77412 h 1637221"/>
              <a:gd name="connsiteX6297" fmla="*/ 801823 w 2136330"/>
              <a:gd name="connsiteY6297" fmla="*/ 86870 h 1637221"/>
              <a:gd name="connsiteX6298" fmla="*/ 813073 w 2136330"/>
              <a:gd name="connsiteY6298" fmla="*/ 96633 h 1637221"/>
              <a:gd name="connsiteX6299" fmla="*/ 820293 w 2136330"/>
              <a:gd name="connsiteY6299" fmla="*/ 88313 h 1637221"/>
              <a:gd name="connsiteX6300" fmla="*/ 813073 w 2136330"/>
              <a:gd name="connsiteY6300" fmla="*/ 96633 h 1637221"/>
              <a:gd name="connsiteX6301" fmla="*/ 808854 w 2136330"/>
              <a:gd name="connsiteY6301" fmla="*/ 92972 h 1637221"/>
              <a:gd name="connsiteX6302" fmla="*/ 808329 w 2136330"/>
              <a:gd name="connsiteY6302" fmla="*/ 92516 h 1637221"/>
              <a:gd name="connsiteX6303" fmla="*/ 801823 w 2136330"/>
              <a:gd name="connsiteY6303" fmla="*/ 86870 h 1637221"/>
              <a:gd name="connsiteX6304" fmla="*/ 809043 w 2136330"/>
              <a:gd name="connsiteY6304" fmla="*/ 78550 h 1637221"/>
              <a:gd name="connsiteX6305" fmla="*/ 805365 w 2136330"/>
              <a:gd name="connsiteY6305" fmla="*/ 60773 h 1637221"/>
              <a:gd name="connsiteX6306" fmla="*/ 812585 w 2136330"/>
              <a:gd name="connsiteY6306" fmla="*/ 52453 h 1637221"/>
              <a:gd name="connsiteX6307" fmla="*/ 823483 w 2136330"/>
              <a:gd name="connsiteY6307" fmla="*/ 61911 h 1637221"/>
              <a:gd name="connsiteX6308" fmla="*/ 830936 w 2136330"/>
              <a:gd name="connsiteY6308" fmla="*/ 53323 h 1637221"/>
              <a:gd name="connsiteX6309" fmla="*/ 842185 w 2136330"/>
              <a:gd name="connsiteY6309" fmla="*/ 63086 h 1637221"/>
              <a:gd name="connsiteX6310" fmla="*/ 853084 w 2136330"/>
              <a:gd name="connsiteY6310" fmla="*/ 72544 h 1637221"/>
              <a:gd name="connsiteX6311" fmla="*/ 834733 w 2136330"/>
              <a:gd name="connsiteY6311" fmla="*/ 71674 h 1637221"/>
              <a:gd name="connsiteX6312" fmla="*/ 845631 w 2136330"/>
              <a:gd name="connsiteY6312" fmla="*/ 81132 h 1637221"/>
              <a:gd name="connsiteX6313" fmla="*/ 827513 w 2136330"/>
              <a:gd name="connsiteY6313" fmla="*/ 79994 h 1637221"/>
              <a:gd name="connsiteX6314" fmla="*/ 838411 w 2136330"/>
              <a:gd name="connsiteY6314" fmla="*/ 89452 h 1637221"/>
              <a:gd name="connsiteX6315" fmla="*/ 831191 w 2136330"/>
              <a:gd name="connsiteY6315" fmla="*/ 97771 h 1637221"/>
              <a:gd name="connsiteX6316" fmla="*/ 837077 w 2136330"/>
              <a:gd name="connsiteY6316" fmla="*/ 102879 h 1637221"/>
              <a:gd name="connsiteX6317" fmla="*/ 837321 w 2136330"/>
              <a:gd name="connsiteY6317" fmla="*/ 103091 h 1637221"/>
              <a:gd name="connsiteX6318" fmla="*/ 840161 w 2136330"/>
              <a:gd name="connsiteY6318" fmla="*/ 105555 h 1637221"/>
              <a:gd name="connsiteX6319" fmla="*/ 840727 w 2136330"/>
              <a:gd name="connsiteY6319" fmla="*/ 106047 h 1637221"/>
              <a:gd name="connsiteX6320" fmla="*/ 842089 w 2136330"/>
              <a:gd name="connsiteY6320" fmla="*/ 107229 h 1637221"/>
              <a:gd name="connsiteX6321" fmla="*/ 843451 w 2136330"/>
              <a:gd name="connsiteY6321" fmla="*/ 108411 h 1637221"/>
              <a:gd name="connsiteX6322" fmla="*/ 845002 w 2136330"/>
              <a:gd name="connsiteY6322" fmla="*/ 109757 h 1637221"/>
              <a:gd name="connsiteX6323" fmla="*/ 852987 w 2136330"/>
              <a:gd name="connsiteY6323" fmla="*/ 116687 h 1637221"/>
              <a:gd name="connsiteX6324" fmla="*/ 860207 w 2136330"/>
              <a:gd name="connsiteY6324" fmla="*/ 108367 h 1637221"/>
              <a:gd name="connsiteX6325" fmla="*/ 867427 w 2136330"/>
              <a:gd name="connsiteY6325" fmla="*/ 100048 h 1637221"/>
              <a:gd name="connsiteX6326" fmla="*/ 876261 w 2136330"/>
              <a:gd name="connsiteY6326" fmla="*/ 98133 h 1637221"/>
              <a:gd name="connsiteX6327" fmla="*/ 886130 w 2136330"/>
              <a:gd name="connsiteY6327" fmla="*/ 101223 h 1637221"/>
              <a:gd name="connsiteX6328" fmla="*/ 889575 w 2136330"/>
              <a:gd name="connsiteY6328" fmla="*/ 119269 h 1637221"/>
              <a:gd name="connsiteX6329" fmla="*/ 897028 w 2136330"/>
              <a:gd name="connsiteY6329" fmla="*/ 110681 h 1637221"/>
              <a:gd name="connsiteX6330" fmla="*/ 904248 w 2136330"/>
              <a:gd name="connsiteY6330" fmla="*/ 102361 h 1637221"/>
              <a:gd name="connsiteX6331" fmla="*/ 911468 w 2136330"/>
              <a:gd name="connsiteY6331" fmla="*/ 94042 h 1637221"/>
              <a:gd name="connsiteX6332" fmla="*/ 922366 w 2136330"/>
              <a:gd name="connsiteY6332" fmla="*/ 103499 h 1637221"/>
              <a:gd name="connsiteX6333" fmla="*/ 933265 w 2136330"/>
              <a:gd name="connsiteY6333" fmla="*/ 112957 h 1637221"/>
              <a:gd name="connsiteX6334" fmla="*/ 926045 w 2136330"/>
              <a:gd name="connsiteY6334" fmla="*/ 121277 h 1637221"/>
              <a:gd name="connsiteX6335" fmla="*/ 937294 w 2136330"/>
              <a:gd name="connsiteY6335" fmla="*/ 131040 h 1637221"/>
              <a:gd name="connsiteX6336" fmla="*/ 944515 w 2136330"/>
              <a:gd name="connsiteY6336" fmla="*/ 122720 h 1637221"/>
              <a:gd name="connsiteX6337" fmla="*/ 955413 w 2136330"/>
              <a:gd name="connsiteY6337" fmla="*/ 132178 h 1637221"/>
              <a:gd name="connsiteX6338" fmla="*/ 966311 w 2136330"/>
              <a:gd name="connsiteY6338" fmla="*/ 141636 h 1637221"/>
              <a:gd name="connsiteX6339" fmla="*/ 984429 w 2136330"/>
              <a:gd name="connsiteY6339" fmla="*/ 142774 h 1637221"/>
              <a:gd name="connsiteX6340" fmla="*/ 977209 w 2136330"/>
              <a:gd name="connsiteY6340" fmla="*/ 151094 h 1637221"/>
              <a:gd name="connsiteX6341" fmla="*/ 988459 w 2136330"/>
              <a:gd name="connsiteY6341" fmla="*/ 160857 h 1637221"/>
              <a:gd name="connsiteX6342" fmla="*/ 1006577 w 2136330"/>
              <a:gd name="connsiteY6342" fmla="*/ 161995 h 1637221"/>
              <a:gd name="connsiteX6343" fmla="*/ 1014030 w 2136330"/>
              <a:gd name="connsiteY6343" fmla="*/ 153407 h 1637221"/>
              <a:gd name="connsiteX6344" fmla="*/ 1003132 w 2136330"/>
              <a:gd name="connsiteY6344" fmla="*/ 143949 h 1637221"/>
              <a:gd name="connsiteX6345" fmla="*/ 1010352 w 2136330"/>
              <a:gd name="connsiteY6345" fmla="*/ 135630 h 1637221"/>
              <a:gd name="connsiteX6346" fmla="*/ 999102 w 2136330"/>
              <a:gd name="connsiteY6346" fmla="*/ 125867 h 1637221"/>
              <a:gd name="connsiteX6347" fmla="*/ 1006322 w 2136330"/>
              <a:gd name="connsiteY6347" fmla="*/ 117547 h 1637221"/>
              <a:gd name="connsiteX6348" fmla="*/ 995424 w 2136330"/>
              <a:gd name="connsiteY6348" fmla="*/ 108089 h 1637221"/>
              <a:gd name="connsiteX6349" fmla="*/ 1002644 w 2136330"/>
              <a:gd name="connsiteY6349" fmla="*/ 99770 h 1637221"/>
              <a:gd name="connsiteX6350" fmla="*/ 1001282 w 2136330"/>
              <a:gd name="connsiteY6350" fmla="*/ 98588 h 1637221"/>
              <a:gd name="connsiteX6351" fmla="*/ 996514 w 2136330"/>
              <a:gd name="connsiteY6351" fmla="*/ 94450 h 1637221"/>
              <a:gd name="connsiteX6352" fmla="*/ 991746 w 2136330"/>
              <a:gd name="connsiteY6352" fmla="*/ 90312 h 1637221"/>
              <a:gd name="connsiteX6353" fmla="*/ 999199 w 2136330"/>
              <a:gd name="connsiteY6353" fmla="*/ 81724 h 1637221"/>
              <a:gd name="connsiteX6354" fmla="*/ 1006419 w 2136330"/>
              <a:gd name="connsiteY6354" fmla="*/ 73405 h 1637221"/>
              <a:gd name="connsiteX6355" fmla="*/ 1017317 w 2136330"/>
              <a:gd name="connsiteY6355" fmla="*/ 82862 h 1637221"/>
              <a:gd name="connsiteX6356" fmla="*/ 1024537 w 2136330"/>
              <a:gd name="connsiteY6356" fmla="*/ 74543 h 1637221"/>
              <a:gd name="connsiteX6357" fmla="*/ 1031757 w 2136330"/>
              <a:gd name="connsiteY6357" fmla="*/ 66223 h 1637221"/>
              <a:gd name="connsiteX6358" fmla="*/ 1042655 w 2136330"/>
              <a:gd name="connsiteY6358" fmla="*/ 75681 h 1637221"/>
              <a:gd name="connsiteX6359" fmla="*/ 1053905 w 2136330"/>
              <a:gd name="connsiteY6359" fmla="*/ 85444 h 1637221"/>
              <a:gd name="connsiteX6360" fmla="*/ 1057992 w 2136330"/>
              <a:gd name="connsiteY6360" fmla="*/ 88991 h 1637221"/>
              <a:gd name="connsiteX6361" fmla="*/ 1058180 w 2136330"/>
              <a:gd name="connsiteY6361" fmla="*/ 89154 h 1637221"/>
              <a:gd name="connsiteX6362" fmla="*/ 1064803 w 2136330"/>
              <a:gd name="connsiteY6362" fmla="*/ 94902 h 1637221"/>
              <a:gd name="connsiteX6363" fmla="*/ 1061358 w 2136330"/>
              <a:gd name="connsiteY6363" fmla="*/ 76856 h 1637221"/>
              <a:gd name="connsiteX6364" fmla="*/ 1061358 w 2136330"/>
              <a:gd name="connsiteY6364" fmla="*/ 76856 h 1637221"/>
              <a:gd name="connsiteX6365" fmla="*/ 1068578 w 2136330"/>
              <a:gd name="connsiteY6365" fmla="*/ 68537 h 1637221"/>
              <a:gd name="connsiteX6366" fmla="*/ 1079476 w 2136330"/>
              <a:gd name="connsiteY6366" fmla="*/ 77995 h 1637221"/>
              <a:gd name="connsiteX6367" fmla="*/ 1086696 w 2136330"/>
              <a:gd name="connsiteY6367" fmla="*/ 69675 h 1637221"/>
              <a:gd name="connsiteX6368" fmla="*/ 1097594 w 2136330"/>
              <a:gd name="connsiteY6368" fmla="*/ 79133 h 1637221"/>
              <a:gd name="connsiteX6369" fmla="*/ 1086696 w 2136330"/>
              <a:gd name="connsiteY6369" fmla="*/ 69675 h 1637221"/>
              <a:gd name="connsiteX6370" fmla="*/ 1104814 w 2136330"/>
              <a:gd name="connsiteY6370" fmla="*/ 70813 h 1637221"/>
              <a:gd name="connsiteX6371" fmla="*/ 1093916 w 2136330"/>
              <a:gd name="connsiteY6371" fmla="*/ 61355 h 1637221"/>
              <a:gd name="connsiteX6372" fmla="*/ 1086696 w 2136330"/>
              <a:gd name="connsiteY6372" fmla="*/ 69675 h 1637221"/>
              <a:gd name="connsiteX6373" fmla="*/ 1075798 w 2136330"/>
              <a:gd name="connsiteY6373" fmla="*/ 60217 h 1637221"/>
              <a:gd name="connsiteX6374" fmla="*/ 1064548 w 2136330"/>
              <a:gd name="connsiteY6374" fmla="*/ 50454 h 1637221"/>
              <a:gd name="connsiteX6375" fmla="*/ 1071768 w 2136330"/>
              <a:gd name="connsiteY6375" fmla="*/ 42135 h 1637221"/>
              <a:gd name="connsiteX6376" fmla="*/ 1060870 w 2136330"/>
              <a:gd name="connsiteY6376" fmla="*/ 32677 h 1637221"/>
              <a:gd name="connsiteX6377" fmla="*/ 1068323 w 2136330"/>
              <a:gd name="connsiteY6377" fmla="*/ 24089 h 1637221"/>
              <a:gd name="connsiteX6378" fmla="*/ 1079221 w 2136330"/>
              <a:gd name="connsiteY6378" fmla="*/ 33547 h 1637221"/>
              <a:gd name="connsiteX6379" fmla="*/ 1083018 w 2136330"/>
              <a:gd name="connsiteY6379" fmla="*/ 51898 h 1637221"/>
              <a:gd name="connsiteX6380" fmla="*/ 1090471 w 2136330"/>
              <a:gd name="connsiteY6380" fmla="*/ 43310 h 1637221"/>
              <a:gd name="connsiteX6381" fmla="*/ 1097691 w 2136330"/>
              <a:gd name="connsiteY6381" fmla="*/ 34990 h 1637221"/>
              <a:gd name="connsiteX6382" fmla="*/ 1104911 w 2136330"/>
              <a:gd name="connsiteY6382" fmla="*/ 26671 h 1637221"/>
              <a:gd name="connsiteX6383" fmla="*/ 1112131 w 2136330"/>
              <a:gd name="connsiteY6383" fmla="*/ 18351 h 1637221"/>
              <a:gd name="connsiteX6384" fmla="*/ 1113493 w 2136330"/>
              <a:gd name="connsiteY6384" fmla="*/ 19533 h 1637221"/>
              <a:gd name="connsiteX6385" fmla="*/ 1118826 w 2136330"/>
              <a:gd name="connsiteY6385" fmla="*/ 24161 h 1637221"/>
              <a:gd name="connsiteX6386" fmla="*/ 1118942 w 2136330"/>
              <a:gd name="connsiteY6386" fmla="*/ 24262 h 1637221"/>
              <a:gd name="connsiteX6387" fmla="*/ 1123029 w 2136330"/>
              <a:gd name="connsiteY6387" fmla="*/ 27809 h 1637221"/>
              <a:gd name="connsiteX6388" fmla="*/ 1115809 w 2136330"/>
              <a:gd name="connsiteY6388" fmla="*/ 36128 h 1637221"/>
              <a:gd name="connsiteX6389" fmla="*/ 1126707 w 2136330"/>
              <a:gd name="connsiteY6389" fmla="*/ 45586 h 1637221"/>
              <a:gd name="connsiteX6390" fmla="*/ 1119487 w 2136330"/>
              <a:gd name="connsiteY6390" fmla="*/ 53906 h 1637221"/>
              <a:gd name="connsiteX6391" fmla="*/ 1130385 w 2136330"/>
              <a:gd name="connsiteY6391" fmla="*/ 63364 h 1637221"/>
              <a:gd name="connsiteX6392" fmla="*/ 1141635 w 2136330"/>
              <a:gd name="connsiteY6392" fmla="*/ 73127 h 1637221"/>
              <a:gd name="connsiteX6393" fmla="*/ 1134415 w 2136330"/>
              <a:gd name="connsiteY6393" fmla="*/ 81446 h 1637221"/>
              <a:gd name="connsiteX6394" fmla="*/ 1145313 w 2136330"/>
              <a:gd name="connsiteY6394" fmla="*/ 90904 h 1637221"/>
              <a:gd name="connsiteX6395" fmla="*/ 1156212 w 2136330"/>
              <a:gd name="connsiteY6395" fmla="*/ 100362 h 1637221"/>
              <a:gd name="connsiteX6396" fmla="*/ 1152534 w 2136330"/>
              <a:gd name="connsiteY6396" fmla="*/ 82585 h 1637221"/>
              <a:gd name="connsiteX6397" fmla="*/ 1159754 w 2136330"/>
              <a:gd name="connsiteY6397" fmla="*/ 74265 h 1637221"/>
              <a:gd name="connsiteX6398" fmla="*/ 1166974 w 2136330"/>
              <a:gd name="connsiteY6398" fmla="*/ 65945 h 1637221"/>
              <a:gd name="connsiteX6399" fmla="*/ 1174426 w 2136330"/>
              <a:gd name="connsiteY6399" fmla="*/ 57358 h 1637221"/>
              <a:gd name="connsiteX6400" fmla="*/ 1181646 w 2136330"/>
              <a:gd name="connsiteY6400" fmla="*/ 49038 h 1637221"/>
              <a:gd name="connsiteX6401" fmla="*/ 1174426 w 2136330"/>
              <a:gd name="connsiteY6401" fmla="*/ 57358 h 1637221"/>
              <a:gd name="connsiteX6402" fmla="*/ 1166974 w 2136330"/>
              <a:gd name="connsiteY6402" fmla="*/ 65945 h 1637221"/>
              <a:gd name="connsiteX6403" fmla="*/ 1148855 w 2136330"/>
              <a:gd name="connsiteY6403" fmla="*/ 64807 h 1637221"/>
              <a:gd name="connsiteX6404" fmla="*/ 1156075 w 2136330"/>
              <a:gd name="connsiteY6404" fmla="*/ 56488 h 1637221"/>
              <a:gd name="connsiteX6405" fmla="*/ 1163528 w 2136330"/>
              <a:gd name="connsiteY6405" fmla="*/ 47900 h 1637221"/>
              <a:gd name="connsiteX6406" fmla="*/ 1170748 w 2136330"/>
              <a:gd name="connsiteY6406" fmla="*/ 39580 h 1637221"/>
              <a:gd name="connsiteX6407" fmla="*/ 1177968 w 2136330"/>
              <a:gd name="connsiteY6407" fmla="*/ 31261 h 1637221"/>
              <a:gd name="connsiteX6408" fmla="*/ 1185188 w 2136330"/>
              <a:gd name="connsiteY6408" fmla="*/ 22941 h 1637221"/>
              <a:gd name="connsiteX6409" fmla="*/ 1192641 w 2136330"/>
              <a:gd name="connsiteY6409" fmla="*/ 14353 h 1637221"/>
              <a:gd name="connsiteX6410" fmla="*/ 1210759 w 2136330"/>
              <a:gd name="connsiteY6410" fmla="*/ 15491 h 1637221"/>
              <a:gd name="connsiteX6411" fmla="*/ 1207601 w 2136330"/>
              <a:gd name="connsiteY6411" fmla="*/ 19131 h 1637221"/>
              <a:gd name="connsiteX6412" fmla="*/ 1204442 w 2136330"/>
              <a:gd name="connsiteY6412" fmla="*/ 22771 h 1637221"/>
              <a:gd name="connsiteX6413" fmla="*/ 1203539 w 2136330"/>
              <a:gd name="connsiteY6413" fmla="*/ 23811 h 1637221"/>
              <a:gd name="connsiteX6414" fmla="*/ 1196086 w 2136330"/>
              <a:gd name="connsiteY6414" fmla="*/ 32399 h 1637221"/>
              <a:gd name="connsiteX6415" fmla="*/ 1214438 w 2136330"/>
              <a:gd name="connsiteY6415" fmla="*/ 33269 h 1637221"/>
              <a:gd name="connsiteX6416" fmla="*/ 1206985 w 2136330"/>
              <a:gd name="connsiteY6416" fmla="*/ 41857 h 1637221"/>
              <a:gd name="connsiteX6417" fmla="*/ 1214438 w 2136330"/>
              <a:gd name="connsiteY6417" fmla="*/ 33269 h 1637221"/>
              <a:gd name="connsiteX6418" fmla="*/ 1203539 w 2136330"/>
              <a:gd name="connsiteY6418" fmla="*/ 23811 h 1637221"/>
              <a:gd name="connsiteX6419" fmla="*/ 1210759 w 2136330"/>
              <a:gd name="connsiteY6419" fmla="*/ 15491 h 1637221"/>
              <a:gd name="connsiteX6420" fmla="*/ 1221658 w 2136330"/>
              <a:gd name="connsiteY6420" fmla="*/ 24949 h 1637221"/>
              <a:gd name="connsiteX6421" fmla="*/ 1246996 w 2136330"/>
              <a:gd name="connsiteY6421" fmla="*/ 17768 h 1637221"/>
              <a:gd name="connsiteX6422" fmla="*/ 1258246 w 2136330"/>
              <a:gd name="connsiteY6422" fmla="*/ 27531 h 1637221"/>
              <a:gd name="connsiteX6423" fmla="*/ 1265699 w 2136330"/>
              <a:gd name="connsiteY6423" fmla="*/ 18943 h 1637221"/>
              <a:gd name="connsiteX6424" fmla="*/ 1276597 w 2136330"/>
              <a:gd name="connsiteY6424" fmla="*/ 28401 h 1637221"/>
              <a:gd name="connsiteX6425" fmla="*/ 1287495 w 2136330"/>
              <a:gd name="connsiteY6425" fmla="*/ 37859 h 1637221"/>
              <a:gd name="connsiteX6426" fmla="*/ 1294715 w 2136330"/>
              <a:gd name="connsiteY6426" fmla="*/ 29539 h 1637221"/>
              <a:gd name="connsiteX6427" fmla="*/ 1301935 w 2136330"/>
              <a:gd name="connsiteY6427" fmla="*/ 21220 h 1637221"/>
              <a:gd name="connsiteX6428" fmla="*/ 1307104 w 2136330"/>
              <a:gd name="connsiteY6428" fmla="*/ 25706 h 1637221"/>
              <a:gd name="connsiteX6429" fmla="*/ 1307384 w 2136330"/>
              <a:gd name="connsiteY6429" fmla="*/ 25949 h 1637221"/>
              <a:gd name="connsiteX6430" fmla="*/ 1312833 w 2136330"/>
              <a:gd name="connsiteY6430" fmla="*/ 30678 h 1637221"/>
              <a:gd name="connsiteX6431" fmla="*/ 1331303 w 2136330"/>
              <a:gd name="connsiteY6431" fmla="*/ 32121 h 1637221"/>
              <a:gd name="connsiteX6432" fmla="*/ 1338756 w 2136330"/>
              <a:gd name="connsiteY6432" fmla="*/ 23533 h 1637221"/>
              <a:gd name="connsiteX6433" fmla="*/ 1338756 w 2136330"/>
              <a:gd name="connsiteY6433" fmla="*/ 23533 h 1637221"/>
              <a:gd name="connsiteX6434" fmla="*/ 1349654 w 2136330"/>
              <a:gd name="connsiteY6434" fmla="*/ 32991 h 1637221"/>
              <a:gd name="connsiteX6435" fmla="*/ 1342201 w 2136330"/>
              <a:gd name="connsiteY6435" fmla="*/ 41579 h 1637221"/>
              <a:gd name="connsiteX6436" fmla="*/ 1353100 w 2136330"/>
              <a:gd name="connsiteY6436" fmla="*/ 51037 h 1637221"/>
              <a:gd name="connsiteX6437" fmla="*/ 1353100 w 2136330"/>
              <a:gd name="connsiteY6437" fmla="*/ 51037 h 1637221"/>
              <a:gd name="connsiteX6438" fmla="*/ 1345880 w 2136330"/>
              <a:gd name="connsiteY6438" fmla="*/ 59356 h 1637221"/>
              <a:gd name="connsiteX6439" fmla="*/ 1338660 w 2136330"/>
              <a:gd name="connsiteY6439" fmla="*/ 67676 h 1637221"/>
              <a:gd name="connsiteX6440" fmla="*/ 1349558 w 2136330"/>
              <a:gd name="connsiteY6440" fmla="*/ 77134 h 1637221"/>
              <a:gd name="connsiteX6441" fmla="*/ 1356778 w 2136330"/>
              <a:gd name="connsiteY6441" fmla="*/ 68814 h 1637221"/>
              <a:gd name="connsiteX6442" fmla="*/ 1368028 w 2136330"/>
              <a:gd name="connsiteY6442" fmla="*/ 78577 h 1637221"/>
              <a:gd name="connsiteX6443" fmla="*/ 1360808 w 2136330"/>
              <a:gd name="connsiteY6443" fmla="*/ 86897 h 1637221"/>
              <a:gd name="connsiteX6444" fmla="*/ 1368028 w 2136330"/>
              <a:gd name="connsiteY6444" fmla="*/ 78577 h 1637221"/>
              <a:gd name="connsiteX6445" fmla="*/ 1378926 w 2136330"/>
              <a:gd name="connsiteY6445" fmla="*/ 88035 h 1637221"/>
              <a:gd name="connsiteX6446" fmla="*/ 1386146 w 2136330"/>
              <a:gd name="connsiteY6446" fmla="*/ 79716 h 1637221"/>
              <a:gd name="connsiteX6447" fmla="*/ 1393599 w 2136330"/>
              <a:gd name="connsiteY6447" fmla="*/ 71128 h 1637221"/>
              <a:gd name="connsiteX6448" fmla="*/ 1404497 w 2136330"/>
              <a:gd name="connsiteY6448" fmla="*/ 80585 h 1637221"/>
              <a:gd name="connsiteX6449" fmla="*/ 1411717 w 2136330"/>
              <a:gd name="connsiteY6449" fmla="*/ 72266 h 1637221"/>
              <a:gd name="connsiteX6450" fmla="*/ 1418937 w 2136330"/>
              <a:gd name="connsiteY6450" fmla="*/ 63946 h 1637221"/>
              <a:gd name="connsiteX6451" fmla="*/ 1437055 w 2136330"/>
              <a:gd name="connsiteY6451" fmla="*/ 65085 h 1637221"/>
              <a:gd name="connsiteX6452" fmla="*/ 1429835 w 2136330"/>
              <a:gd name="connsiteY6452" fmla="*/ 73404 h 1637221"/>
              <a:gd name="connsiteX6453" fmla="*/ 1441085 w 2136330"/>
              <a:gd name="connsiteY6453" fmla="*/ 83167 h 1637221"/>
              <a:gd name="connsiteX6454" fmla="*/ 1448305 w 2136330"/>
              <a:gd name="connsiteY6454" fmla="*/ 74848 h 1637221"/>
              <a:gd name="connsiteX6455" fmla="*/ 1437055 w 2136330"/>
              <a:gd name="connsiteY6455" fmla="*/ 65085 h 1637221"/>
              <a:gd name="connsiteX6456" fmla="*/ 1426157 w 2136330"/>
              <a:gd name="connsiteY6456" fmla="*/ 55627 h 1637221"/>
              <a:gd name="connsiteX6457" fmla="*/ 1418937 w 2136330"/>
              <a:gd name="connsiteY6457" fmla="*/ 63946 h 1637221"/>
              <a:gd name="connsiteX6458" fmla="*/ 1408039 w 2136330"/>
              <a:gd name="connsiteY6458" fmla="*/ 54488 h 1637221"/>
              <a:gd name="connsiteX6459" fmla="*/ 1415259 w 2136330"/>
              <a:gd name="connsiteY6459" fmla="*/ 46169 h 1637221"/>
              <a:gd name="connsiteX6460" fmla="*/ 1404361 w 2136330"/>
              <a:gd name="connsiteY6460" fmla="*/ 36711 h 1637221"/>
              <a:gd name="connsiteX6461" fmla="*/ 1410882 w 2136330"/>
              <a:gd name="connsiteY6461" fmla="*/ 29197 h 1637221"/>
              <a:gd name="connsiteX6462" fmla="*/ 1411813 w 2136330"/>
              <a:gd name="connsiteY6462" fmla="*/ 28123 h 1637221"/>
              <a:gd name="connsiteX6463" fmla="*/ 1422712 w 2136330"/>
              <a:gd name="connsiteY6463" fmla="*/ 37581 h 1637221"/>
              <a:gd name="connsiteX6464" fmla="*/ 1429932 w 2136330"/>
              <a:gd name="connsiteY6464" fmla="*/ 29261 h 1637221"/>
              <a:gd name="connsiteX6465" fmla="*/ 1437152 w 2136330"/>
              <a:gd name="connsiteY6465" fmla="*/ 20942 h 1637221"/>
              <a:gd name="connsiteX6466" fmla="*/ 1448050 w 2136330"/>
              <a:gd name="connsiteY6466" fmla="*/ 30400 h 1637221"/>
              <a:gd name="connsiteX6467" fmla="*/ 1440830 w 2136330"/>
              <a:gd name="connsiteY6467" fmla="*/ 38719 h 1637221"/>
              <a:gd name="connsiteX6468" fmla="*/ 1451728 w 2136330"/>
              <a:gd name="connsiteY6468" fmla="*/ 48177 h 1637221"/>
              <a:gd name="connsiteX6469" fmla="*/ 1433610 w 2136330"/>
              <a:gd name="connsiteY6469" fmla="*/ 47039 h 1637221"/>
              <a:gd name="connsiteX6470" fmla="*/ 1444508 w 2136330"/>
              <a:gd name="connsiteY6470" fmla="*/ 56497 h 1637221"/>
              <a:gd name="connsiteX6471" fmla="*/ 1451728 w 2136330"/>
              <a:gd name="connsiteY6471" fmla="*/ 48177 h 1637221"/>
              <a:gd name="connsiteX6472" fmla="*/ 1462978 w 2136330"/>
              <a:gd name="connsiteY6472" fmla="*/ 57940 h 1637221"/>
              <a:gd name="connsiteX6473" fmla="*/ 1455758 w 2136330"/>
              <a:gd name="connsiteY6473" fmla="*/ 66260 h 1637221"/>
              <a:gd name="connsiteX6474" fmla="*/ 1466656 w 2136330"/>
              <a:gd name="connsiteY6474" fmla="*/ 75718 h 1637221"/>
              <a:gd name="connsiteX6475" fmla="*/ 1473876 w 2136330"/>
              <a:gd name="connsiteY6475" fmla="*/ 67398 h 1637221"/>
              <a:gd name="connsiteX6476" fmla="*/ 1481096 w 2136330"/>
              <a:gd name="connsiteY6476" fmla="*/ 59079 h 1637221"/>
              <a:gd name="connsiteX6477" fmla="*/ 1488316 w 2136330"/>
              <a:gd name="connsiteY6477" fmla="*/ 50759 h 1637221"/>
              <a:gd name="connsiteX6478" fmla="*/ 1477418 w 2136330"/>
              <a:gd name="connsiteY6478" fmla="*/ 41301 h 1637221"/>
              <a:gd name="connsiteX6479" fmla="*/ 1495769 w 2136330"/>
              <a:gd name="connsiteY6479" fmla="*/ 42171 h 1637221"/>
              <a:gd name="connsiteX6480" fmla="*/ 1506667 w 2136330"/>
              <a:gd name="connsiteY6480" fmla="*/ 51629 h 1637221"/>
              <a:gd name="connsiteX6481" fmla="*/ 1506667 w 2136330"/>
              <a:gd name="connsiteY6481" fmla="*/ 51629 h 1637221"/>
              <a:gd name="connsiteX6482" fmla="*/ 1499214 w 2136330"/>
              <a:gd name="connsiteY6482" fmla="*/ 60217 h 1637221"/>
              <a:gd name="connsiteX6483" fmla="*/ 1506667 w 2136330"/>
              <a:gd name="connsiteY6483" fmla="*/ 51629 h 1637221"/>
              <a:gd name="connsiteX6484" fmla="*/ 1517566 w 2136330"/>
              <a:gd name="connsiteY6484" fmla="*/ 61087 h 1637221"/>
              <a:gd name="connsiteX6485" fmla="*/ 1521362 w 2136330"/>
              <a:gd name="connsiteY6485" fmla="*/ 79438 h 1637221"/>
              <a:gd name="connsiteX6486" fmla="*/ 1528815 w 2136330"/>
              <a:gd name="connsiteY6486" fmla="*/ 70850 h 1637221"/>
              <a:gd name="connsiteX6487" fmla="*/ 1517566 w 2136330"/>
              <a:gd name="connsiteY6487" fmla="*/ 61087 h 1637221"/>
              <a:gd name="connsiteX6488" fmla="*/ 1524786 w 2136330"/>
              <a:gd name="connsiteY6488" fmla="*/ 52767 h 1637221"/>
              <a:gd name="connsiteX6489" fmla="*/ 1513887 w 2136330"/>
              <a:gd name="connsiteY6489" fmla="*/ 43309 h 1637221"/>
              <a:gd name="connsiteX6490" fmla="*/ 1521107 w 2136330"/>
              <a:gd name="connsiteY6490" fmla="*/ 34990 h 1637221"/>
              <a:gd name="connsiteX6491" fmla="*/ 1532006 w 2136330"/>
              <a:gd name="connsiteY6491" fmla="*/ 44448 h 1637221"/>
              <a:gd name="connsiteX6492" fmla="*/ 1536035 w 2136330"/>
              <a:gd name="connsiteY6492" fmla="*/ 62530 h 1637221"/>
              <a:gd name="connsiteX6493" fmla="*/ 1546934 w 2136330"/>
              <a:gd name="connsiteY6493" fmla="*/ 71988 h 1637221"/>
              <a:gd name="connsiteX6494" fmla="*/ 1539714 w 2136330"/>
              <a:gd name="connsiteY6494" fmla="*/ 80308 h 1637221"/>
              <a:gd name="connsiteX6495" fmla="*/ 1543800 w 2136330"/>
              <a:gd name="connsiteY6495" fmla="*/ 83854 h 1637221"/>
              <a:gd name="connsiteX6496" fmla="*/ 1543953 w 2136330"/>
              <a:gd name="connsiteY6496" fmla="*/ 83987 h 1637221"/>
              <a:gd name="connsiteX6497" fmla="*/ 1550612 w 2136330"/>
              <a:gd name="connsiteY6497" fmla="*/ 89765 h 1637221"/>
              <a:gd name="connsiteX6498" fmla="*/ 1543159 w 2136330"/>
              <a:gd name="connsiteY6498" fmla="*/ 98353 h 1637221"/>
              <a:gd name="connsiteX6499" fmla="*/ 1554057 w 2136330"/>
              <a:gd name="connsiteY6499" fmla="*/ 107811 h 1637221"/>
              <a:gd name="connsiteX6500" fmla="*/ 1546837 w 2136330"/>
              <a:gd name="connsiteY6500" fmla="*/ 116131 h 1637221"/>
              <a:gd name="connsiteX6501" fmla="*/ 1558087 w 2136330"/>
              <a:gd name="connsiteY6501" fmla="*/ 125894 h 1637221"/>
              <a:gd name="connsiteX6502" fmla="*/ 1550867 w 2136330"/>
              <a:gd name="connsiteY6502" fmla="*/ 134213 h 1637221"/>
              <a:gd name="connsiteX6503" fmla="*/ 1561765 w 2136330"/>
              <a:gd name="connsiteY6503" fmla="*/ 143671 h 1637221"/>
              <a:gd name="connsiteX6504" fmla="*/ 1554545 w 2136330"/>
              <a:gd name="connsiteY6504" fmla="*/ 151991 h 1637221"/>
              <a:gd name="connsiteX6505" fmla="*/ 1565443 w 2136330"/>
              <a:gd name="connsiteY6505" fmla="*/ 161449 h 1637221"/>
              <a:gd name="connsiteX6506" fmla="*/ 1557991 w 2136330"/>
              <a:gd name="connsiteY6506" fmla="*/ 170037 h 1637221"/>
              <a:gd name="connsiteX6507" fmla="*/ 1568889 w 2136330"/>
              <a:gd name="connsiteY6507" fmla="*/ 179495 h 1637221"/>
              <a:gd name="connsiteX6508" fmla="*/ 1561669 w 2136330"/>
              <a:gd name="connsiteY6508" fmla="*/ 187814 h 1637221"/>
              <a:gd name="connsiteX6509" fmla="*/ 1565699 w 2136330"/>
              <a:gd name="connsiteY6509" fmla="*/ 205897 h 1637221"/>
              <a:gd name="connsiteX6510" fmla="*/ 1569377 w 2136330"/>
              <a:gd name="connsiteY6510" fmla="*/ 223674 h 1637221"/>
              <a:gd name="connsiteX6511" fmla="*/ 1561924 w 2136330"/>
              <a:gd name="connsiteY6511" fmla="*/ 232262 h 1637221"/>
              <a:gd name="connsiteX6512" fmla="*/ 1572822 w 2136330"/>
              <a:gd name="connsiteY6512" fmla="*/ 241720 h 1637221"/>
              <a:gd name="connsiteX6513" fmla="*/ 1580275 w 2136330"/>
              <a:gd name="connsiteY6513" fmla="*/ 233132 h 1637221"/>
              <a:gd name="connsiteX6514" fmla="*/ 1587495 w 2136330"/>
              <a:gd name="connsiteY6514" fmla="*/ 224812 h 1637221"/>
              <a:gd name="connsiteX6515" fmla="*/ 1594715 w 2136330"/>
              <a:gd name="connsiteY6515" fmla="*/ 216493 h 1637221"/>
              <a:gd name="connsiteX6516" fmla="*/ 1601935 w 2136330"/>
              <a:gd name="connsiteY6516" fmla="*/ 208173 h 1637221"/>
              <a:gd name="connsiteX6517" fmla="*/ 1609388 w 2136330"/>
              <a:gd name="connsiteY6517" fmla="*/ 199585 h 1637221"/>
              <a:gd name="connsiteX6518" fmla="*/ 1609388 w 2136330"/>
              <a:gd name="connsiteY6518" fmla="*/ 199585 h 1637221"/>
              <a:gd name="connsiteX6519" fmla="*/ 1616608 w 2136330"/>
              <a:gd name="connsiteY6519" fmla="*/ 191266 h 1637221"/>
              <a:gd name="connsiteX6520" fmla="*/ 1627506 w 2136330"/>
              <a:gd name="connsiteY6520" fmla="*/ 200724 h 1637221"/>
              <a:gd name="connsiteX6521" fmla="*/ 1623828 w 2136330"/>
              <a:gd name="connsiteY6521" fmla="*/ 182946 h 1637221"/>
              <a:gd name="connsiteX6522" fmla="*/ 1634726 w 2136330"/>
              <a:gd name="connsiteY6522" fmla="*/ 192404 h 1637221"/>
              <a:gd name="connsiteX6523" fmla="*/ 1641946 w 2136330"/>
              <a:gd name="connsiteY6523" fmla="*/ 184085 h 1637221"/>
              <a:gd name="connsiteX6524" fmla="*/ 1653196 w 2136330"/>
              <a:gd name="connsiteY6524" fmla="*/ 193848 h 1637221"/>
              <a:gd name="connsiteX6525" fmla="*/ 1664094 w 2136330"/>
              <a:gd name="connsiteY6525" fmla="*/ 203305 h 1637221"/>
              <a:gd name="connsiteX6526" fmla="*/ 1671547 w 2136330"/>
              <a:gd name="connsiteY6526" fmla="*/ 194717 h 1637221"/>
              <a:gd name="connsiteX6527" fmla="*/ 1682445 w 2136330"/>
              <a:gd name="connsiteY6527" fmla="*/ 204175 h 1637221"/>
              <a:gd name="connsiteX6528" fmla="*/ 1674992 w 2136330"/>
              <a:gd name="connsiteY6528" fmla="*/ 212763 h 1637221"/>
              <a:gd name="connsiteX6529" fmla="*/ 1667772 w 2136330"/>
              <a:gd name="connsiteY6529" fmla="*/ 221083 h 1637221"/>
              <a:gd name="connsiteX6530" fmla="*/ 1678671 w 2136330"/>
              <a:gd name="connsiteY6530" fmla="*/ 230541 h 1637221"/>
              <a:gd name="connsiteX6531" fmla="*/ 1671451 w 2136330"/>
              <a:gd name="connsiteY6531" fmla="*/ 238860 h 1637221"/>
              <a:gd name="connsiteX6532" fmla="*/ 1682700 w 2136330"/>
              <a:gd name="connsiteY6532" fmla="*/ 248623 h 1637221"/>
              <a:gd name="connsiteX6533" fmla="*/ 1689920 w 2136330"/>
              <a:gd name="connsiteY6533" fmla="*/ 240304 h 1637221"/>
              <a:gd name="connsiteX6534" fmla="*/ 1689920 w 2136330"/>
              <a:gd name="connsiteY6534" fmla="*/ 240304 h 1637221"/>
              <a:gd name="connsiteX6535" fmla="*/ 1697140 w 2136330"/>
              <a:gd name="connsiteY6535" fmla="*/ 231984 h 1637221"/>
              <a:gd name="connsiteX6536" fmla="*/ 1708039 w 2136330"/>
              <a:gd name="connsiteY6536" fmla="*/ 241442 h 1637221"/>
              <a:gd name="connsiteX6537" fmla="*/ 1718937 w 2136330"/>
              <a:gd name="connsiteY6537" fmla="*/ 250900 h 1637221"/>
              <a:gd name="connsiteX6538" fmla="*/ 1729835 w 2136330"/>
              <a:gd name="connsiteY6538" fmla="*/ 260358 h 1637221"/>
              <a:gd name="connsiteX6539" fmla="*/ 1741085 w 2136330"/>
              <a:gd name="connsiteY6539" fmla="*/ 270121 h 1637221"/>
              <a:gd name="connsiteX6540" fmla="*/ 1729835 w 2136330"/>
              <a:gd name="connsiteY6540" fmla="*/ 260358 h 1637221"/>
              <a:gd name="connsiteX6541" fmla="*/ 1737288 w 2136330"/>
              <a:gd name="connsiteY6541" fmla="*/ 251770 h 1637221"/>
              <a:gd name="connsiteX6542" fmla="*/ 1737288 w 2136330"/>
              <a:gd name="connsiteY6542" fmla="*/ 251770 h 1637221"/>
              <a:gd name="connsiteX6543" fmla="*/ 1726390 w 2136330"/>
              <a:gd name="connsiteY6543" fmla="*/ 242312 h 1637221"/>
              <a:gd name="connsiteX6544" fmla="*/ 1721792 w 2136330"/>
              <a:gd name="connsiteY6544" fmla="*/ 238322 h 1637221"/>
              <a:gd name="connsiteX6545" fmla="*/ 1722060 w 2136330"/>
              <a:gd name="connsiteY6545" fmla="*/ 238554 h 1637221"/>
              <a:gd name="connsiteX6546" fmla="*/ 1715492 w 2136330"/>
              <a:gd name="connsiteY6546" fmla="*/ 232854 h 1637221"/>
              <a:gd name="connsiteX6547" fmla="*/ 1722712 w 2136330"/>
              <a:gd name="connsiteY6547" fmla="*/ 224535 h 1637221"/>
              <a:gd name="connsiteX6548" fmla="*/ 1729932 w 2136330"/>
              <a:gd name="connsiteY6548" fmla="*/ 216215 h 1637221"/>
              <a:gd name="connsiteX6549" fmla="*/ 1719033 w 2136330"/>
              <a:gd name="connsiteY6549" fmla="*/ 206757 h 1637221"/>
              <a:gd name="connsiteX6550" fmla="*/ 1737152 w 2136330"/>
              <a:gd name="connsiteY6550" fmla="*/ 207895 h 1637221"/>
              <a:gd name="connsiteX6551" fmla="*/ 1748050 w 2136330"/>
              <a:gd name="connsiteY6551" fmla="*/ 217353 h 1637221"/>
              <a:gd name="connsiteX6552" fmla="*/ 1758948 w 2136330"/>
              <a:gd name="connsiteY6552" fmla="*/ 226811 h 1637221"/>
              <a:gd name="connsiteX6553" fmla="*/ 1751728 w 2136330"/>
              <a:gd name="connsiteY6553" fmla="*/ 235131 h 1637221"/>
              <a:gd name="connsiteX6554" fmla="*/ 1740830 w 2136330"/>
              <a:gd name="connsiteY6554" fmla="*/ 225673 h 1637221"/>
              <a:gd name="connsiteX6555" fmla="*/ 1733610 w 2136330"/>
              <a:gd name="connsiteY6555" fmla="*/ 233992 h 1637221"/>
              <a:gd name="connsiteX6556" fmla="*/ 1744508 w 2136330"/>
              <a:gd name="connsiteY6556" fmla="*/ 243450 h 1637221"/>
              <a:gd name="connsiteX6557" fmla="*/ 1751728 w 2136330"/>
              <a:gd name="connsiteY6557" fmla="*/ 235131 h 1637221"/>
              <a:gd name="connsiteX6558" fmla="*/ 1762978 w 2136330"/>
              <a:gd name="connsiteY6558" fmla="*/ 244894 h 1637221"/>
              <a:gd name="connsiteX6559" fmla="*/ 1751728 w 2136330"/>
              <a:gd name="connsiteY6559" fmla="*/ 235131 h 1637221"/>
              <a:gd name="connsiteX6560" fmla="*/ 1770198 w 2136330"/>
              <a:gd name="connsiteY6560" fmla="*/ 236574 h 1637221"/>
              <a:gd name="connsiteX6561" fmla="*/ 1781096 w 2136330"/>
              <a:gd name="connsiteY6561" fmla="*/ 246032 h 1637221"/>
              <a:gd name="connsiteX6562" fmla="*/ 1791994 w 2136330"/>
              <a:gd name="connsiteY6562" fmla="*/ 255490 h 1637221"/>
              <a:gd name="connsiteX6563" fmla="*/ 1802893 w 2136330"/>
              <a:gd name="connsiteY6563" fmla="*/ 264948 h 1637221"/>
              <a:gd name="connsiteX6564" fmla="*/ 1821595 w 2136330"/>
              <a:gd name="connsiteY6564" fmla="*/ 266123 h 1637221"/>
              <a:gd name="connsiteX6565" fmla="*/ 1814142 w 2136330"/>
              <a:gd name="connsiteY6565" fmla="*/ 274711 h 1637221"/>
              <a:gd name="connsiteX6566" fmla="*/ 1825041 w 2136330"/>
              <a:gd name="connsiteY6566" fmla="*/ 284169 h 1637221"/>
              <a:gd name="connsiteX6567" fmla="*/ 1835939 w 2136330"/>
              <a:gd name="connsiteY6567" fmla="*/ 293626 h 1637221"/>
              <a:gd name="connsiteX6568" fmla="*/ 1835939 w 2136330"/>
              <a:gd name="connsiteY6568" fmla="*/ 293626 h 1637221"/>
              <a:gd name="connsiteX6569" fmla="*/ 1817821 w 2136330"/>
              <a:gd name="connsiteY6569" fmla="*/ 292488 h 1637221"/>
              <a:gd name="connsiteX6570" fmla="*/ 1806922 w 2136330"/>
              <a:gd name="connsiteY6570" fmla="*/ 283030 h 1637221"/>
              <a:gd name="connsiteX6571" fmla="*/ 1799702 w 2136330"/>
              <a:gd name="connsiteY6571" fmla="*/ 291350 h 1637221"/>
              <a:gd name="connsiteX6572" fmla="*/ 1788453 w 2136330"/>
              <a:gd name="connsiteY6572" fmla="*/ 281587 h 1637221"/>
              <a:gd name="connsiteX6573" fmla="*/ 1781233 w 2136330"/>
              <a:gd name="connsiteY6573" fmla="*/ 289906 h 1637221"/>
              <a:gd name="connsiteX6574" fmla="*/ 1774847 w 2136330"/>
              <a:gd name="connsiteY6574" fmla="*/ 284365 h 1637221"/>
              <a:gd name="connsiteX6575" fmla="*/ 1774932 w 2136330"/>
              <a:gd name="connsiteY6575" fmla="*/ 284439 h 1637221"/>
              <a:gd name="connsiteX6576" fmla="*/ 1770334 w 2136330"/>
              <a:gd name="connsiteY6576" fmla="*/ 280449 h 1637221"/>
              <a:gd name="connsiteX6577" fmla="*/ 1777554 w 2136330"/>
              <a:gd name="connsiteY6577" fmla="*/ 272129 h 1637221"/>
              <a:gd name="connsiteX6578" fmla="*/ 1766656 w 2136330"/>
              <a:gd name="connsiteY6578" fmla="*/ 262671 h 1637221"/>
              <a:gd name="connsiteX6579" fmla="*/ 1759436 w 2136330"/>
              <a:gd name="connsiteY6579" fmla="*/ 270991 h 1637221"/>
              <a:gd name="connsiteX6580" fmla="*/ 1751983 w 2136330"/>
              <a:gd name="connsiteY6580" fmla="*/ 279579 h 1637221"/>
              <a:gd name="connsiteX6581" fmla="*/ 1759436 w 2136330"/>
              <a:gd name="connsiteY6581" fmla="*/ 270991 h 1637221"/>
              <a:gd name="connsiteX6582" fmla="*/ 1770334 w 2136330"/>
              <a:gd name="connsiteY6582" fmla="*/ 280449 h 1637221"/>
              <a:gd name="connsiteX6583" fmla="*/ 1762882 w 2136330"/>
              <a:gd name="connsiteY6583" fmla="*/ 289037 h 1637221"/>
              <a:gd name="connsiteX6584" fmla="*/ 1755662 w 2136330"/>
              <a:gd name="connsiteY6584" fmla="*/ 297356 h 1637221"/>
              <a:gd name="connsiteX6585" fmla="*/ 1748442 w 2136330"/>
              <a:gd name="connsiteY6585" fmla="*/ 305676 h 1637221"/>
              <a:gd name="connsiteX6586" fmla="*/ 1741222 w 2136330"/>
              <a:gd name="connsiteY6586" fmla="*/ 313995 h 1637221"/>
              <a:gd name="connsiteX6587" fmla="*/ 1752120 w 2136330"/>
              <a:gd name="connsiteY6587" fmla="*/ 323453 h 1637221"/>
              <a:gd name="connsiteX6588" fmla="*/ 1759340 w 2136330"/>
              <a:gd name="connsiteY6588" fmla="*/ 315133 h 1637221"/>
              <a:gd name="connsiteX6589" fmla="*/ 1766560 w 2136330"/>
              <a:gd name="connsiteY6589" fmla="*/ 306814 h 1637221"/>
              <a:gd name="connsiteX6590" fmla="*/ 1773780 w 2136330"/>
              <a:gd name="connsiteY6590" fmla="*/ 298494 h 1637221"/>
              <a:gd name="connsiteX6591" fmla="*/ 1775186 w 2136330"/>
              <a:gd name="connsiteY6591" fmla="*/ 299715 h 1637221"/>
              <a:gd name="connsiteX6592" fmla="*/ 1780453 w 2136330"/>
              <a:gd name="connsiteY6592" fmla="*/ 304286 h 1637221"/>
              <a:gd name="connsiteX6593" fmla="*/ 1780811 w 2136330"/>
              <a:gd name="connsiteY6593" fmla="*/ 304596 h 1637221"/>
              <a:gd name="connsiteX6594" fmla="*/ 1785030 w 2136330"/>
              <a:gd name="connsiteY6594" fmla="*/ 308257 h 1637221"/>
              <a:gd name="connsiteX6595" fmla="*/ 1792482 w 2136330"/>
              <a:gd name="connsiteY6595" fmla="*/ 299669 h 1637221"/>
              <a:gd name="connsiteX6596" fmla="*/ 1803381 w 2136330"/>
              <a:gd name="connsiteY6596" fmla="*/ 309127 h 1637221"/>
              <a:gd name="connsiteX6597" fmla="*/ 1792482 w 2136330"/>
              <a:gd name="connsiteY6597" fmla="*/ 299669 h 1637221"/>
              <a:gd name="connsiteX6598" fmla="*/ 1781233 w 2136330"/>
              <a:gd name="connsiteY6598" fmla="*/ 289906 h 1637221"/>
              <a:gd name="connsiteX6599" fmla="*/ 1799702 w 2136330"/>
              <a:gd name="connsiteY6599" fmla="*/ 291350 h 1637221"/>
              <a:gd name="connsiteX6600" fmla="*/ 1810601 w 2136330"/>
              <a:gd name="connsiteY6600" fmla="*/ 300808 h 1637221"/>
              <a:gd name="connsiteX6601" fmla="*/ 1821499 w 2136330"/>
              <a:gd name="connsiteY6601" fmla="*/ 310266 h 1637221"/>
              <a:gd name="connsiteX6602" fmla="*/ 1821499 w 2136330"/>
              <a:gd name="connsiteY6602" fmla="*/ 310266 h 1637221"/>
              <a:gd name="connsiteX6603" fmla="*/ 1810601 w 2136330"/>
              <a:gd name="connsiteY6603" fmla="*/ 300808 h 1637221"/>
              <a:gd name="connsiteX6604" fmla="*/ 1799702 w 2136330"/>
              <a:gd name="connsiteY6604" fmla="*/ 291350 h 1637221"/>
              <a:gd name="connsiteX6605" fmla="*/ 1806922 w 2136330"/>
              <a:gd name="connsiteY6605" fmla="*/ 283030 h 1637221"/>
              <a:gd name="connsiteX6606" fmla="*/ 1817821 w 2136330"/>
              <a:gd name="connsiteY6606" fmla="*/ 292488 h 1637221"/>
              <a:gd name="connsiteX6607" fmla="*/ 1828719 w 2136330"/>
              <a:gd name="connsiteY6607" fmla="*/ 301946 h 1637221"/>
              <a:gd name="connsiteX6608" fmla="*/ 1835939 w 2136330"/>
              <a:gd name="connsiteY6608" fmla="*/ 293626 h 1637221"/>
              <a:gd name="connsiteX6609" fmla="*/ 1854290 w 2136330"/>
              <a:gd name="connsiteY6609" fmla="*/ 294496 h 1637221"/>
              <a:gd name="connsiteX6610" fmla="*/ 1872760 w 2136330"/>
              <a:gd name="connsiteY6610" fmla="*/ 295940 h 1637221"/>
              <a:gd name="connsiteX6611" fmla="*/ 1865540 w 2136330"/>
              <a:gd name="connsiteY6611" fmla="*/ 304259 h 1637221"/>
              <a:gd name="connsiteX6612" fmla="*/ 1858087 w 2136330"/>
              <a:gd name="connsiteY6612" fmla="*/ 312847 h 1637221"/>
              <a:gd name="connsiteX6613" fmla="*/ 1850867 w 2136330"/>
              <a:gd name="connsiteY6613" fmla="*/ 321167 h 1637221"/>
              <a:gd name="connsiteX6614" fmla="*/ 1868985 w 2136330"/>
              <a:gd name="connsiteY6614" fmla="*/ 322305 h 1637221"/>
              <a:gd name="connsiteX6615" fmla="*/ 1861765 w 2136330"/>
              <a:gd name="connsiteY6615" fmla="*/ 330625 h 1637221"/>
              <a:gd name="connsiteX6616" fmla="*/ 1868985 w 2136330"/>
              <a:gd name="connsiteY6616" fmla="*/ 322305 h 1637221"/>
              <a:gd name="connsiteX6617" fmla="*/ 1879883 w 2136330"/>
              <a:gd name="connsiteY6617" fmla="*/ 331763 h 1637221"/>
              <a:gd name="connsiteX6618" fmla="*/ 1887336 w 2136330"/>
              <a:gd name="connsiteY6618" fmla="*/ 323175 h 1637221"/>
              <a:gd name="connsiteX6619" fmla="*/ 1909484 w 2136330"/>
              <a:gd name="connsiteY6619" fmla="*/ 342396 h 1637221"/>
              <a:gd name="connsiteX6620" fmla="*/ 1902031 w 2136330"/>
              <a:gd name="connsiteY6620" fmla="*/ 350984 h 1637221"/>
              <a:gd name="connsiteX6621" fmla="*/ 1912930 w 2136330"/>
              <a:gd name="connsiteY6621" fmla="*/ 360442 h 1637221"/>
              <a:gd name="connsiteX6622" fmla="*/ 1905710 w 2136330"/>
              <a:gd name="connsiteY6622" fmla="*/ 368761 h 1637221"/>
              <a:gd name="connsiteX6623" fmla="*/ 1894811 w 2136330"/>
              <a:gd name="connsiteY6623" fmla="*/ 359304 h 1637221"/>
              <a:gd name="connsiteX6624" fmla="*/ 1905710 w 2136330"/>
              <a:gd name="connsiteY6624" fmla="*/ 368761 h 1637221"/>
              <a:gd name="connsiteX6625" fmla="*/ 1916608 w 2136330"/>
              <a:gd name="connsiteY6625" fmla="*/ 378219 h 1637221"/>
              <a:gd name="connsiteX6626" fmla="*/ 1923828 w 2136330"/>
              <a:gd name="connsiteY6626" fmla="*/ 369900 h 1637221"/>
              <a:gd name="connsiteX6627" fmla="*/ 1934726 w 2136330"/>
              <a:gd name="connsiteY6627" fmla="*/ 379358 h 1637221"/>
              <a:gd name="connsiteX6628" fmla="*/ 1953429 w 2136330"/>
              <a:gd name="connsiteY6628" fmla="*/ 380533 h 1637221"/>
              <a:gd name="connsiteX6629" fmla="*/ 1954791 w 2136330"/>
              <a:gd name="connsiteY6629" fmla="*/ 381715 h 1637221"/>
              <a:gd name="connsiteX6630" fmla="*/ 1959783 w 2136330"/>
              <a:gd name="connsiteY6630" fmla="*/ 386047 h 1637221"/>
              <a:gd name="connsiteX6631" fmla="*/ 1959729 w 2136330"/>
              <a:gd name="connsiteY6631" fmla="*/ 386001 h 1637221"/>
              <a:gd name="connsiteX6632" fmla="*/ 1964327 w 2136330"/>
              <a:gd name="connsiteY6632" fmla="*/ 389991 h 1637221"/>
              <a:gd name="connsiteX6633" fmla="*/ 1956874 w 2136330"/>
              <a:gd name="connsiteY6633" fmla="*/ 398578 h 1637221"/>
              <a:gd name="connsiteX6634" fmla="*/ 1967772 w 2136330"/>
              <a:gd name="connsiteY6634" fmla="*/ 408036 h 1637221"/>
              <a:gd name="connsiteX6635" fmla="*/ 1986124 w 2136330"/>
              <a:gd name="connsiteY6635" fmla="*/ 408906 h 1637221"/>
              <a:gd name="connsiteX6636" fmla="*/ 1978671 w 2136330"/>
              <a:gd name="connsiteY6636" fmla="*/ 417494 h 1637221"/>
              <a:gd name="connsiteX6637" fmla="*/ 1989921 w 2136330"/>
              <a:gd name="connsiteY6637" fmla="*/ 427257 h 1637221"/>
              <a:gd name="connsiteX6638" fmla="*/ 1997373 w 2136330"/>
              <a:gd name="connsiteY6638" fmla="*/ 418669 h 1637221"/>
              <a:gd name="connsiteX6639" fmla="*/ 2004593 w 2136330"/>
              <a:gd name="connsiteY6639" fmla="*/ 410350 h 1637221"/>
              <a:gd name="connsiteX6640" fmla="*/ 2015492 w 2136330"/>
              <a:gd name="connsiteY6640" fmla="*/ 419808 h 1637221"/>
              <a:gd name="connsiteX6641" fmla="*/ 2008272 w 2136330"/>
              <a:gd name="connsiteY6641" fmla="*/ 428127 h 1637221"/>
              <a:gd name="connsiteX6642" fmla="*/ 2019170 w 2136330"/>
              <a:gd name="connsiteY6642" fmla="*/ 437585 h 1637221"/>
              <a:gd name="connsiteX6643" fmla="*/ 2030068 w 2136330"/>
              <a:gd name="connsiteY6643" fmla="*/ 447043 h 1637221"/>
              <a:gd name="connsiteX6644" fmla="*/ 2041318 w 2136330"/>
              <a:gd name="connsiteY6644" fmla="*/ 456806 h 1637221"/>
              <a:gd name="connsiteX6645" fmla="*/ 2022615 w 2136330"/>
              <a:gd name="connsiteY6645" fmla="*/ 455631 h 1637221"/>
              <a:gd name="connsiteX6646" fmla="*/ 2011717 w 2136330"/>
              <a:gd name="connsiteY6646" fmla="*/ 446173 h 1637221"/>
              <a:gd name="connsiteX6647" fmla="*/ 2004497 w 2136330"/>
              <a:gd name="connsiteY6647" fmla="*/ 454493 h 1637221"/>
              <a:gd name="connsiteX6648" fmla="*/ 1997277 w 2136330"/>
              <a:gd name="connsiteY6648" fmla="*/ 462812 h 1637221"/>
              <a:gd name="connsiteX6649" fmla="*/ 1986379 w 2136330"/>
              <a:gd name="connsiteY6649" fmla="*/ 453354 h 1637221"/>
              <a:gd name="connsiteX6650" fmla="*/ 1979159 w 2136330"/>
              <a:gd name="connsiteY6650" fmla="*/ 461674 h 1637221"/>
              <a:gd name="connsiteX6651" fmla="*/ 1968260 w 2136330"/>
              <a:gd name="connsiteY6651" fmla="*/ 452216 h 1637221"/>
              <a:gd name="connsiteX6652" fmla="*/ 1964231 w 2136330"/>
              <a:gd name="connsiteY6652" fmla="*/ 434133 h 1637221"/>
              <a:gd name="connsiteX6653" fmla="*/ 1975481 w 2136330"/>
              <a:gd name="connsiteY6653" fmla="*/ 443896 h 1637221"/>
              <a:gd name="connsiteX6654" fmla="*/ 1982701 w 2136330"/>
              <a:gd name="connsiteY6654" fmla="*/ 435577 h 1637221"/>
              <a:gd name="connsiteX6655" fmla="*/ 1977955 w 2136330"/>
              <a:gd name="connsiteY6655" fmla="*/ 431458 h 1637221"/>
              <a:gd name="connsiteX6656" fmla="*/ 1978172 w 2136330"/>
              <a:gd name="connsiteY6656" fmla="*/ 431647 h 1637221"/>
              <a:gd name="connsiteX6657" fmla="*/ 1971451 w 2136330"/>
              <a:gd name="connsiteY6657" fmla="*/ 425814 h 1637221"/>
              <a:gd name="connsiteX6658" fmla="*/ 1960552 w 2136330"/>
              <a:gd name="connsiteY6658" fmla="*/ 416356 h 1637221"/>
              <a:gd name="connsiteX6659" fmla="*/ 1971451 w 2136330"/>
              <a:gd name="connsiteY6659" fmla="*/ 425814 h 1637221"/>
              <a:gd name="connsiteX6660" fmla="*/ 1964231 w 2136330"/>
              <a:gd name="connsiteY6660" fmla="*/ 434133 h 1637221"/>
              <a:gd name="connsiteX6661" fmla="*/ 1957011 w 2136330"/>
              <a:gd name="connsiteY6661" fmla="*/ 442453 h 1637221"/>
              <a:gd name="connsiteX6662" fmla="*/ 1952924 w 2136330"/>
              <a:gd name="connsiteY6662" fmla="*/ 438906 h 1637221"/>
              <a:gd name="connsiteX6663" fmla="*/ 1952771 w 2136330"/>
              <a:gd name="connsiteY6663" fmla="*/ 438773 h 1637221"/>
              <a:gd name="connsiteX6664" fmla="*/ 1946112 w 2136330"/>
              <a:gd name="connsiteY6664" fmla="*/ 432995 h 1637221"/>
              <a:gd name="connsiteX6665" fmla="*/ 1938660 w 2136330"/>
              <a:gd name="connsiteY6665" fmla="*/ 441583 h 1637221"/>
              <a:gd name="connsiteX6666" fmla="*/ 1931440 w 2136330"/>
              <a:gd name="connsiteY6666" fmla="*/ 449903 h 1637221"/>
              <a:gd name="connsiteX6667" fmla="*/ 1920541 w 2136330"/>
              <a:gd name="connsiteY6667" fmla="*/ 440445 h 1637221"/>
              <a:gd name="connsiteX6668" fmla="*/ 1913321 w 2136330"/>
              <a:gd name="connsiteY6668" fmla="*/ 448764 h 1637221"/>
              <a:gd name="connsiteX6669" fmla="*/ 1931440 w 2136330"/>
              <a:gd name="connsiteY6669" fmla="*/ 449903 h 1637221"/>
              <a:gd name="connsiteX6670" fmla="*/ 1942338 w 2136330"/>
              <a:gd name="connsiteY6670" fmla="*/ 459360 h 1637221"/>
              <a:gd name="connsiteX6671" fmla="*/ 1935118 w 2136330"/>
              <a:gd name="connsiteY6671" fmla="*/ 467680 h 1637221"/>
              <a:gd name="connsiteX6672" fmla="*/ 1946368 w 2136330"/>
              <a:gd name="connsiteY6672" fmla="*/ 477443 h 1637221"/>
              <a:gd name="connsiteX6673" fmla="*/ 1953588 w 2136330"/>
              <a:gd name="connsiteY6673" fmla="*/ 469123 h 1637221"/>
              <a:gd name="connsiteX6674" fmla="*/ 1964486 w 2136330"/>
              <a:gd name="connsiteY6674" fmla="*/ 478581 h 1637221"/>
              <a:gd name="connsiteX6675" fmla="*/ 1975384 w 2136330"/>
              <a:gd name="connsiteY6675" fmla="*/ 488039 h 1637221"/>
              <a:gd name="connsiteX6676" fmla="*/ 1982604 w 2136330"/>
              <a:gd name="connsiteY6676" fmla="*/ 479720 h 1637221"/>
              <a:gd name="connsiteX6677" fmla="*/ 1993502 w 2136330"/>
              <a:gd name="connsiteY6677" fmla="*/ 489177 h 1637221"/>
              <a:gd name="connsiteX6678" fmla="*/ 1986282 w 2136330"/>
              <a:gd name="connsiteY6678" fmla="*/ 497497 h 1637221"/>
              <a:gd name="connsiteX6679" fmla="*/ 2004752 w 2136330"/>
              <a:gd name="connsiteY6679" fmla="*/ 498940 h 1637221"/>
              <a:gd name="connsiteX6680" fmla="*/ 1997532 w 2136330"/>
              <a:gd name="connsiteY6680" fmla="*/ 507260 h 1637221"/>
              <a:gd name="connsiteX6681" fmla="*/ 2008430 w 2136330"/>
              <a:gd name="connsiteY6681" fmla="*/ 516718 h 1637221"/>
              <a:gd name="connsiteX6682" fmla="*/ 2026548 w 2136330"/>
              <a:gd name="connsiteY6682" fmla="*/ 517856 h 1637221"/>
              <a:gd name="connsiteX6683" fmla="*/ 2015650 w 2136330"/>
              <a:gd name="connsiteY6683" fmla="*/ 508398 h 1637221"/>
              <a:gd name="connsiteX6684" fmla="*/ 2004752 w 2136330"/>
              <a:gd name="connsiteY6684" fmla="*/ 498940 h 1637221"/>
              <a:gd name="connsiteX6685" fmla="*/ 2012205 w 2136330"/>
              <a:gd name="connsiteY6685" fmla="*/ 490352 h 1637221"/>
              <a:gd name="connsiteX6686" fmla="*/ 2023103 w 2136330"/>
              <a:gd name="connsiteY6686" fmla="*/ 499810 h 1637221"/>
              <a:gd name="connsiteX6687" fmla="*/ 2034001 w 2136330"/>
              <a:gd name="connsiteY6687" fmla="*/ 509268 h 1637221"/>
              <a:gd name="connsiteX6688" fmla="*/ 2023103 w 2136330"/>
              <a:gd name="connsiteY6688" fmla="*/ 499810 h 1637221"/>
              <a:gd name="connsiteX6689" fmla="*/ 2030323 w 2136330"/>
              <a:gd name="connsiteY6689" fmla="*/ 491491 h 1637221"/>
              <a:gd name="connsiteX6690" fmla="*/ 2019425 w 2136330"/>
              <a:gd name="connsiteY6690" fmla="*/ 482033 h 1637221"/>
              <a:gd name="connsiteX6691" fmla="*/ 2026645 w 2136330"/>
              <a:gd name="connsiteY6691" fmla="*/ 473713 h 1637221"/>
              <a:gd name="connsiteX6692" fmla="*/ 2033865 w 2136330"/>
              <a:gd name="connsiteY6692" fmla="*/ 465394 h 1637221"/>
              <a:gd name="connsiteX6693" fmla="*/ 2052216 w 2136330"/>
              <a:gd name="connsiteY6693" fmla="*/ 466264 h 1637221"/>
              <a:gd name="connsiteX6694" fmla="*/ 2044763 w 2136330"/>
              <a:gd name="connsiteY6694" fmla="*/ 474852 h 1637221"/>
              <a:gd name="connsiteX6695" fmla="*/ 2063114 w 2136330"/>
              <a:gd name="connsiteY6695" fmla="*/ 475722 h 1637221"/>
              <a:gd name="connsiteX6696" fmla="*/ 2074013 w 2136330"/>
              <a:gd name="connsiteY6696" fmla="*/ 485180 h 1637221"/>
              <a:gd name="connsiteX6697" fmla="*/ 2066560 w 2136330"/>
              <a:gd name="connsiteY6697" fmla="*/ 493767 h 1637221"/>
              <a:gd name="connsiteX6698" fmla="*/ 2055661 w 2136330"/>
              <a:gd name="connsiteY6698" fmla="*/ 484310 h 1637221"/>
              <a:gd name="connsiteX6699" fmla="*/ 2037543 w 2136330"/>
              <a:gd name="connsiteY6699" fmla="*/ 483171 h 1637221"/>
              <a:gd name="connsiteX6700" fmla="*/ 2048441 w 2136330"/>
              <a:gd name="connsiteY6700" fmla="*/ 492629 h 1637221"/>
              <a:gd name="connsiteX6701" fmla="*/ 2041221 w 2136330"/>
              <a:gd name="connsiteY6701" fmla="*/ 500949 h 1637221"/>
              <a:gd name="connsiteX6702" fmla="*/ 2052120 w 2136330"/>
              <a:gd name="connsiteY6702" fmla="*/ 510407 h 1637221"/>
              <a:gd name="connsiteX6703" fmla="*/ 2063369 w 2136330"/>
              <a:gd name="connsiteY6703" fmla="*/ 520170 h 1637221"/>
              <a:gd name="connsiteX6704" fmla="*/ 2056149 w 2136330"/>
              <a:gd name="connsiteY6704" fmla="*/ 528489 h 1637221"/>
              <a:gd name="connsiteX6705" fmla="*/ 2056149 w 2136330"/>
              <a:gd name="connsiteY6705" fmla="*/ 528489 h 1637221"/>
              <a:gd name="connsiteX6706" fmla="*/ 2051228 w 2136330"/>
              <a:gd name="connsiteY6706" fmla="*/ 524218 h 1637221"/>
              <a:gd name="connsiteX6707" fmla="*/ 2050927 w 2136330"/>
              <a:gd name="connsiteY6707" fmla="*/ 523957 h 1637221"/>
              <a:gd name="connsiteX6708" fmla="*/ 2050525 w 2136330"/>
              <a:gd name="connsiteY6708" fmla="*/ 523608 h 1637221"/>
              <a:gd name="connsiteX6709" fmla="*/ 2050054 w 2136330"/>
              <a:gd name="connsiteY6709" fmla="*/ 523200 h 1637221"/>
              <a:gd name="connsiteX6710" fmla="*/ 2049821 w 2136330"/>
              <a:gd name="connsiteY6710" fmla="*/ 522998 h 1637221"/>
              <a:gd name="connsiteX6711" fmla="*/ 2044900 w 2136330"/>
              <a:gd name="connsiteY6711" fmla="*/ 518726 h 1637221"/>
              <a:gd name="connsiteX6712" fmla="*/ 2037447 w 2136330"/>
              <a:gd name="connsiteY6712" fmla="*/ 527314 h 1637221"/>
              <a:gd name="connsiteX6713" fmla="*/ 2048697 w 2136330"/>
              <a:gd name="connsiteY6713" fmla="*/ 537077 h 1637221"/>
              <a:gd name="connsiteX6714" fmla="*/ 2048697 w 2136330"/>
              <a:gd name="connsiteY6714" fmla="*/ 537077 h 1637221"/>
              <a:gd name="connsiteX6715" fmla="*/ 2067048 w 2136330"/>
              <a:gd name="connsiteY6715" fmla="*/ 537947 h 1637221"/>
              <a:gd name="connsiteX6716" fmla="*/ 2067048 w 2136330"/>
              <a:gd name="connsiteY6716" fmla="*/ 537947 h 1637221"/>
              <a:gd name="connsiteX6717" fmla="*/ 2074744 w 2136330"/>
              <a:gd name="connsiteY6717" fmla="*/ 537334 h 1637221"/>
              <a:gd name="connsiteX6718" fmla="*/ 2076531 w 2136330"/>
              <a:gd name="connsiteY6718" fmla="*/ 535891 h 1637221"/>
              <a:gd name="connsiteX6719" fmla="*/ 2078814 w 2136330"/>
              <a:gd name="connsiteY6719" fmla="*/ 535396 h 1637221"/>
              <a:gd name="connsiteX6720" fmla="*/ 2085166 w 2136330"/>
              <a:gd name="connsiteY6720" fmla="*/ 539085 h 1637221"/>
              <a:gd name="connsiteX6721" fmla="*/ 2074268 w 2136330"/>
              <a:gd name="connsiteY6721" fmla="*/ 529627 h 1637221"/>
              <a:gd name="connsiteX6722" fmla="*/ 2074268 w 2136330"/>
              <a:gd name="connsiteY6722" fmla="*/ 529627 h 1637221"/>
              <a:gd name="connsiteX6723" fmla="*/ 2081488 w 2136330"/>
              <a:gd name="connsiteY6723" fmla="*/ 521308 h 1637221"/>
              <a:gd name="connsiteX6724" fmla="*/ 2092386 w 2136330"/>
              <a:gd name="connsiteY6724" fmla="*/ 530766 h 1637221"/>
              <a:gd name="connsiteX6725" fmla="*/ 2103284 w 2136330"/>
              <a:gd name="connsiteY6725" fmla="*/ 540224 h 1637221"/>
              <a:gd name="connsiteX6726" fmla="*/ 2096064 w 2136330"/>
              <a:gd name="connsiteY6726" fmla="*/ 548543 h 1637221"/>
              <a:gd name="connsiteX6727" fmla="*/ 2103284 w 2136330"/>
              <a:gd name="connsiteY6727" fmla="*/ 540224 h 1637221"/>
              <a:gd name="connsiteX6728" fmla="*/ 2114534 w 2136330"/>
              <a:gd name="connsiteY6728" fmla="*/ 549987 h 1637221"/>
              <a:gd name="connsiteX6729" fmla="*/ 2125432 w 2136330"/>
              <a:gd name="connsiteY6729" fmla="*/ 559444 h 1637221"/>
              <a:gd name="connsiteX6730" fmla="*/ 2136330 w 2136330"/>
              <a:gd name="connsiteY6730" fmla="*/ 568902 h 1637221"/>
              <a:gd name="connsiteX6731" fmla="*/ 2121890 w 2136330"/>
              <a:gd name="connsiteY6731" fmla="*/ 585541 h 1637221"/>
              <a:gd name="connsiteX6732" fmla="*/ 2114438 w 2136330"/>
              <a:gd name="connsiteY6732" fmla="*/ 594129 h 1637221"/>
              <a:gd name="connsiteX6733" fmla="*/ 2107218 w 2136330"/>
              <a:gd name="connsiteY6733" fmla="*/ 602449 h 1637221"/>
              <a:gd name="connsiteX6734" fmla="*/ 2099998 w 2136330"/>
              <a:gd name="connsiteY6734" fmla="*/ 610769 h 1637221"/>
              <a:gd name="connsiteX6735" fmla="*/ 2092777 w 2136330"/>
              <a:gd name="connsiteY6735" fmla="*/ 619088 h 1637221"/>
              <a:gd name="connsiteX6736" fmla="*/ 2074426 w 2136330"/>
              <a:gd name="connsiteY6736" fmla="*/ 618218 h 1637221"/>
              <a:gd name="connsiteX6737" fmla="*/ 2067206 w 2136330"/>
              <a:gd name="connsiteY6737" fmla="*/ 626538 h 1637221"/>
              <a:gd name="connsiteX6738" fmla="*/ 2059986 w 2136330"/>
              <a:gd name="connsiteY6738" fmla="*/ 634857 h 1637221"/>
              <a:gd name="connsiteX6739" fmla="*/ 2052766 w 2136330"/>
              <a:gd name="connsiteY6739" fmla="*/ 643177 h 1637221"/>
              <a:gd name="connsiteX6740" fmla="*/ 2045313 w 2136330"/>
              <a:gd name="connsiteY6740" fmla="*/ 651765 h 1637221"/>
              <a:gd name="connsiteX6741" fmla="*/ 2038093 w 2136330"/>
              <a:gd name="connsiteY6741" fmla="*/ 660084 h 1637221"/>
              <a:gd name="connsiteX6742" fmla="*/ 2030873 w 2136330"/>
              <a:gd name="connsiteY6742" fmla="*/ 668404 h 1637221"/>
              <a:gd name="connsiteX6743" fmla="*/ 2012755 w 2136330"/>
              <a:gd name="connsiteY6743" fmla="*/ 667265 h 1637221"/>
              <a:gd name="connsiteX6744" fmla="*/ 2005302 w 2136330"/>
              <a:gd name="connsiteY6744" fmla="*/ 675853 h 1637221"/>
              <a:gd name="connsiteX6745" fmla="*/ 1998082 w 2136330"/>
              <a:gd name="connsiteY6745" fmla="*/ 684173 h 1637221"/>
              <a:gd name="connsiteX6746" fmla="*/ 1990862 w 2136330"/>
              <a:gd name="connsiteY6746" fmla="*/ 692493 h 1637221"/>
              <a:gd name="connsiteX6747" fmla="*/ 1983642 w 2136330"/>
              <a:gd name="connsiteY6747" fmla="*/ 700812 h 1637221"/>
              <a:gd name="connsiteX6748" fmla="*/ 1976189 w 2136330"/>
              <a:gd name="connsiteY6748" fmla="*/ 709400 h 1637221"/>
              <a:gd name="connsiteX6749" fmla="*/ 1968969 w 2136330"/>
              <a:gd name="connsiteY6749" fmla="*/ 717720 h 1637221"/>
              <a:gd name="connsiteX6750" fmla="*/ 1968969 w 2136330"/>
              <a:gd name="connsiteY6750" fmla="*/ 717720 h 1637221"/>
              <a:gd name="connsiteX6751" fmla="*/ 1961749 w 2136330"/>
              <a:gd name="connsiteY6751" fmla="*/ 726039 h 1637221"/>
              <a:gd name="connsiteX6752" fmla="*/ 1950500 w 2136330"/>
              <a:gd name="connsiteY6752" fmla="*/ 716276 h 1637221"/>
              <a:gd name="connsiteX6753" fmla="*/ 1943280 w 2136330"/>
              <a:gd name="connsiteY6753" fmla="*/ 724596 h 1637221"/>
              <a:gd name="connsiteX6754" fmla="*/ 1932381 w 2136330"/>
              <a:gd name="connsiteY6754" fmla="*/ 715138 h 1637221"/>
              <a:gd name="connsiteX6755" fmla="*/ 1932381 w 2136330"/>
              <a:gd name="connsiteY6755" fmla="*/ 715138 h 1637221"/>
              <a:gd name="connsiteX6756" fmla="*/ 1943280 w 2136330"/>
              <a:gd name="connsiteY6756" fmla="*/ 724596 h 1637221"/>
              <a:gd name="connsiteX6757" fmla="*/ 1935827 w 2136330"/>
              <a:gd name="connsiteY6757" fmla="*/ 733184 h 1637221"/>
              <a:gd name="connsiteX6758" fmla="*/ 1928607 w 2136330"/>
              <a:gd name="connsiteY6758" fmla="*/ 741503 h 1637221"/>
              <a:gd name="connsiteX6759" fmla="*/ 1921387 w 2136330"/>
              <a:gd name="connsiteY6759" fmla="*/ 749823 h 1637221"/>
              <a:gd name="connsiteX6760" fmla="*/ 1895815 w 2136330"/>
              <a:gd name="connsiteY6760" fmla="*/ 757272 h 1637221"/>
              <a:gd name="connsiteX6761" fmla="*/ 1888595 w 2136330"/>
              <a:gd name="connsiteY6761" fmla="*/ 765592 h 1637221"/>
              <a:gd name="connsiteX6762" fmla="*/ 1877697 w 2136330"/>
              <a:gd name="connsiteY6762" fmla="*/ 756134 h 1637221"/>
              <a:gd name="connsiteX6763" fmla="*/ 1870903 w 2136330"/>
              <a:gd name="connsiteY6763" fmla="*/ 755707 h 1637221"/>
              <a:gd name="connsiteX6764" fmla="*/ 1871674 w 2136330"/>
              <a:gd name="connsiteY6764" fmla="*/ 756614 h 1637221"/>
              <a:gd name="connsiteX6765" fmla="*/ 1870000 w 2136330"/>
              <a:gd name="connsiteY6765" fmla="*/ 756747 h 1637221"/>
              <a:gd name="connsiteX6766" fmla="*/ 1870477 w 2136330"/>
              <a:gd name="connsiteY6766" fmla="*/ 764454 h 1637221"/>
              <a:gd name="connsiteX6767" fmla="*/ 1881375 w 2136330"/>
              <a:gd name="connsiteY6767" fmla="*/ 773911 h 1637221"/>
              <a:gd name="connsiteX6768" fmla="*/ 1888595 w 2136330"/>
              <a:gd name="connsiteY6768" fmla="*/ 765592 h 1637221"/>
              <a:gd name="connsiteX6769" fmla="*/ 1892274 w 2136330"/>
              <a:gd name="connsiteY6769" fmla="*/ 783369 h 1637221"/>
              <a:gd name="connsiteX6770" fmla="*/ 1885054 w 2136330"/>
              <a:gd name="connsiteY6770" fmla="*/ 791689 h 1637221"/>
              <a:gd name="connsiteX6771" fmla="*/ 1874155 w 2136330"/>
              <a:gd name="connsiteY6771" fmla="*/ 782231 h 1637221"/>
              <a:gd name="connsiteX6772" fmla="*/ 1866702 w 2136330"/>
              <a:gd name="connsiteY6772" fmla="*/ 790819 h 1637221"/>
              <a:gd name="connsiteX6773" fmla="*/ 1855804 w 2136330"/>
              <a:gd name="connsiteY6773" fmla="*/ 781361 h 1637221"/>
              <a:gd name="connsiteX6774" fmla="*/ 1848584 w 2136330"/>
              <a:gd name="connsiteY6774" fmla="*/ 789681 h 1637221"/>
              <a:gd name="connsiteX6775" fmla="*/ 1830466 w 2136330"/>
              <a:gd name="connsiteY6775" fmla="*/ 788542 h 1637221"/>
              <a:gd name="connsiteX6776" fmla="*/ 1848584 w 2136330"/>
              <a:gd name="connsiteY6776" fmla="*/ 789681 h 1637221"/>
              <a:gd name="connsiteX6777" fmla="*/ 1859482 w 2136330"/>
              <a:gd name="connsiteY6777" fmla="*/ 799139 h 1637221"/>
              <a:gd name="connsiteX6778" fmla="*/ 1852262 w 2136330"/>
              <a:gd name="connsiteY6778" fmla="*/ 807458 h 1637221"/>
              <a:gd name="connsiteX6779" fmla="*/ 1841364 w 2136330"/>
              <a:gd name="connsiteY6779" fmla="*/ 798000 h 1637221"/>
              <a:gd name="connsiteX6780" fmla="*/ 1834144 w 2136330"/>
              <a:gd name="connsiteY6780" fmla="*/ 806320 h 1637221"/>
              <a:gd name="connsiteX6781" fmla="*/ 1826691 w 2136330"/>
              <a:gd name="connsiteY6781" fmla="*/ 814908 h 1637221"/>
              <a:gd name="connsiteX6782" fmla="*/ 1819471 w 2136330"/>
              <a:gd name="connsiteY6782" fmla="*/ 823227 h 1637221"/>
              <a:gd name="connsiteX6783" fmla="*/ 1826691 w 2136330"/>
              <a:gd name="connsiteY6783" fmla="*/ 814908 h 1637221"/>
              <a:gd name="connsiteX6784" fmla="*/ 1845042 w 2136330"/>
              <a:gd name="connsiteY6784" fmla="*/ 815778 h 1637221"/>
              <a:gd name="connsiteX6785" fmla="*/ 1855941 w 2136330"/>
              <a:gd name="connsiteY6785" fmla="*/ 825236 h 1637221"/>
              <a:gd name="connsiteX6786" fmla="*/ 1855941 w 2136330"/>
              <a:gd name="connsiteY6786" fmla="*/ 825236 h 1637221"/>
              <a:gd name="connsiteX6787" fmla="*/ 1867190 w 2136330"/>
              <a:gd name="connsiteY6787" fmla="*/ 834998 h 1637221"/>
              <a:gd name="connsiteX6788" fmla="*/ 1874410 w 2136330"/>
              <a:gd name="connsiteY6788" fmla="*/ 826679 h 1637221"/>
              <a:gd name="connsiteX6789" fmla="*/ 1885309 w 2136330"/>
              <a:gd name="connsiteY6789" fmla="*/ 836137 h 1637221"/>
              <a:gd name="connsiteX6790" fmla="*/ 1878089 w 2136330"/>
              <a:gd name="connsiteY6790" fmla="*/ 844456 h 1637221"/>
              <a:gd name="connsiteX6791" fmla="*/ 1888987 w 2136330"/>
              <a:gd name="connsiteY6791" fmla="*/ 853914 h 1637221"/>
              <a:gd name="connsiteX6792" fmla="*/ 1885309 w 2136330"/>
              <a:gd name="connsiteY6792" fmla="*/ 836137 h 1637221"/>
              <a:gd name="connsiteX6793" fmla="*/ 1881630 w 2136330"/>
              <a:gd name="connsiteY6793" fmla="*/ 818359 h 1637221"/>
              <a:gd name="connsiteX6794" fmla="*/ 1892529 w 2136330"/>
              <a:gd name="connsiteY6794" fmla="*/ 827817 h 1637221"/>
              <a:gd name="connsiteX6795" fmla="*/ 1888850 w 2136330"/>
              <a:gd name="connsiteY6795" fmla="*/ 810040 h 1637221"/>
              <a:gd name="connsiteX6796" fmla="*/ 1881630 w 2136330"/>
              <a:gd name="connsiteY6796" fmla="*/ 818359 h 1637221"/>
              <a:gd name="connsiteX6797" fmla="*/ 1870381 w 2136330"/>
              <a:gd name="connsiteY6797" fmla="*/ 808596 h 1637221"/>
              <a:gd name="connsiteX6798" fmla="*/ 1859482 w 2136330"/>
              <a:gd name="connsiteY6798" fmla="*/ 799139 h 1637221"/>
              <a:gd name="connsiteX6799" fmla="*/ 1866702 w 2136330"/>
              <a:gd name="connsiteY6799" fmla="*/ 790819 h 1637221"/>
              <a:gd name="connsiteX6800" fmla="*/ 1877601 w 2136330"/>
              <a:gd name="connsiteY6800" fmla="*/ 800277 h 1637221"/>
              <a:gd name="connsiteX6801" fmla="*/ 1885054 w 2136330"/>
              <a:gd name="connsiteY6801" fmla="*/ 791689 h 1637221"/>
              <a:gd name="connsiteX6802" fmla="*/ 1896303 w 2136330"/>
              <a:gd name="connsiteY6802" fmla="*/ 801452 h 1637221"/>
              <a:gd name="connsiteX6803" fmla="*/ 1907202 w 2136330"/>
              <a:gd name="connsiteY6803" fmla="*/ 810910 h 1637221"/>
              <a:gd name="connsiteX6804" fmla="*/ 1910647 w 2136330"/>
              <a:gd name="connsiteY6804" fmla="*/ 828956 h 1637221"/>
              <a:gd name="connsiteX6805" fmla="*/ 1899749 w 2136330"/>
              <a:gd name="connsiteY6805" fmla="*/ 819498 h 1637221"/>
              <a:gd name="connsiteX6806" fmla="*/ 1910647 w 2136330"/>
              <a:gd name="connsiteY6806" fmla="*/ 828956 h 1637221"/>
              <a:gd name="connsiteX6807" fmla="*/ 1903427 w 2136330"/>
              <a:gd name="connsiteY6807" fmla="*/ 837275 h 1637221"/>
              <a:gd name="connsiteX6808" fmla="*/ 1896207 w 2136330"/>
              <a:gd name="connsiteY6808" fmla="*/ 845595 h 1637221"/>
              <a:gd name="connsiteX6809" fmla="*/ 1914325 w 2136330"/>
              <a:gd name="connsiteY6809" fmla="*/ 846733 h 1637221"/>
              <a:gd name="connsiteX6810" fmla="*/ 1925575 w 2136330"/>
              <a:gd name="connsiteY6810" fmla="*/ 856496 h 1637221"/>
              <a:gd name="connsiteX6811" fmla="*/ 1936473 w 2136330"/>
              <a:gd name="connsiteY6811" fmla="*/ 865954 h 1637221"/>
              <a:gd name="connsiteX6812" fmla="*/ 1940151 w 2136330"/>
              <a:gd name="connsiteY6812" fmla="*/ 883731 h 1637221"/>
              <a:gd name="connsiteX6813" fmla="*/ 1929253 w 2136330"/>
              <a:gd name="connsiteY6813" fmla="*/ 874273 h 1637221"/>
              <a:gd name="connsiteX6814" fmla="*/ 1922033 w 2136330"/>
              <a:gd name="connsiteY6814" fmla="*/ 882593 h 1637221"/>
              <a:gd name="connsiteX6815" fmla="*/ 1911135 w 2136330"/>
              <a:gd name="connsiteY6815" fmla="*/ 873135 h 1637221"/>
              <a:gd name="connsiteX6816" fmla="*/ 1922033 w 2136330"/>
              <a:gd name="connsiteY6816" fmla="*/ 882593 h 1637221"/>
              <a:gd name="connsiteX6817" fmla="*/ 1932931 w 2136330"/>
              <a:gd name="connsiteY6817" fmla="*/ 892051 h 1637221"/>
              <a:gd name="connsiteX6818" fmla="*/ 1940151 w 2136330"/>
              <a:gd name="connsiteY6818" fmla="*/ 883731 h 1637221"/>
              <a:gd name="connsiteX6819" fmla="*/ 1943830 w 2136330"/>
              <a:gd name="connsiteY6819" fmla="*/ 901509 h 1637221"/>
              <a:gd name="connsiteX6820" fmla="*/ 1947626 w 2136330"/>
              <a:gd name="connsiteY6820" fmla="*/ 919860 h 1637221"/>
              <a:gd name="connsiteX6821" fmla="*/ 1958525 w 2136330"/>
              <a:gd name="connsiteY6821" fmla="*/ 929318 h 1637221"/>
              <a:gd name="connsiteX6822" fmla="*/ 1951305 w 2136330"/>
              <a:gd name="connsiteY6822" fmla="*/ 937637 h 1637221"/>
              <a:gd name="connsiteX6823" fmla="*/ 1940406 w 2136330"/>
              <a:gd name="connsiteY6823" fmla="*/ 928179 h 1637221"/>
              <a:gd name="connsiteX6824" fmla="*/ 1933186 w 2136330"/>
              <a:gd name="connsiteY6824" fmla="*/ 936499 h 1637221"/>
              <a:gd name="connsiteX6825" fmla="*/ 1944085 w 2136330"/>
              <a:gd name="connsiteY6825" fmla="*/ 945957 h 1637221"/>
              <a:gd name="connsiteX6826" fmla="*/ 1954983 w 2136330"/>
              <a:gd name="connsiteY6826" fmla="*/ 955414 h 1637221"/>
              <a:gd name="connsiteX6827" fmla="*/ 1965881 w 2136330"/>
              <a:gd name="connsiteY6827" fmla="*/ 964872 h 1637221"/>
              <a:gd name="connsiteX6828" fmla="*/ 1977131 w 2136330"/>
              <a:gd name="connsiteY6828" fmla="*/ 974635 h 1637221"/>
              <a:gd name="connsiteX6829" fmla="*/ 1969911 w 2136330"/>
              <a:gd name="connsiteY6829" fmla="*/ 982955 h 1637221"/>
              <a:gd name="connsiteX6830" fmla="*/ 1980809 w 2136330"/>
              <a:gd name="connsiteY6830" fmla="*/ 992413 h 1637221"/>
              <a:gd name="connsiteX6831" fmla="*/ 1973356 w 2136330"/>
              <a:gd name="connsiteY6831" fmla="*/ 1001001 h 1637221"/>
              <a:gd name="connsiteX6832" fmla="*/ 1991707 w 2136330"/>
              <a:gd name="connsiteY6832" fmla="*/ 1001871 h 1637221"/>
              <a:gd name="connsiteX6833" fmla="*/ 1984255 w 2136330"/>
              <a:gd name="connsiteY6833" fmla="*/ 1010459 h 1637221"/>
              <a:gd name="connsiteX6834" fmla="*/ 1977035 w 2136330"/>
              <a:gd name="connsiteY6834" fmla="*/ 1018778 h 1637221"/>
              <a:gd name="connsiteX6835" fmla="*/ 1966136 w 2136330"/>
              <a:gd name="connsiteY6835" fmla="*/ 1009320 h 1637221"/>
              <a:gd name="connsiteX6836" fmla="*/ 1958916 w 2136330"/>
              <a:gd name="connsiteY6836" fmla="*/ 1017640 h 1637221"/>
              <a:gd name="connsiteX6837" fmla="*/ 1948018 w 2136330"/>
              <a:gd name="connsiteY6837" fmla="*/ 1008182 h 1637221"/>
              <a:gd name="connsiteX6838" fmla="*/ 1936768 w 2136330"/>
              <a:gd name="connsiteY6838" fmla="*/ 998419 h 1637221"/>
              <a:gd name="connsiteX6839" fmla="*/ 1929548 w 2136330"/>
              <a:gd name="connsiteY6839" fmla="*/ 1006739 h 1637221"/>
              <a:gd name="connsiteX6840" fmla="*/ 1922095 w 2136330"/>
              <a:gd name="connsiteY6840" fmla="*/ 1015326 h 1637221"/>
              <a:gd name="connsiteX6841" fmla="*/ 1933345 w 2136330"/>
              <a:gd name="connsiteY6841" fmla="*/ 1025089 h 1637221"/>
              <a:gd name="connsiteX6842" fmla="*/ 1940798 w 2136330"/>
              <a:gd name="connsiteY6842" fmla="*/ 1016501 h 1637221"/>
              <a:gd name="connsiteX6843" fmla="*/ 1945396 w 2136330"/>
              <a:gd name="connsiteY6843" fmla="*/ 1020491 h 1637221"/>
              <a:gd name="connsiteX6844" fmla="*/ 1945093 w 2136330"/>
              <a:gd name="connsiteY6844" fmla="*/ 1020229 h 1637221"/>
              <a:gd name="connsiteX6845" fmla="*/ 1951696 w 2136330"/>
              <a:gd name="connsiteY6845" fmla="*/ 1025959 h 1637221"/>
              <a:gd name="connsiteX6846" fmla="*/ 1944243 w 2136330"/>
              <a:gd name="connsiteY6846" fmla="*/ 1034547 h 1637221"/>
              <a:gd name="connsiteX6847" fmla="*/ 1955142 w 2136330"/>
              <a:gd name="connsiteY6847" fmla="*/ 1044005 h 1637221"/>
              <a:gd name="connsiteX6848" fmla="*/ 1966040 w 2136330"/>
              <a:gd name="connsiteY6848" fmla="*/ 1053463 h 1637221"/>
              <a:gd name="connsiteX6849" fmla="*/ 1970070 w 2136330"/>
              <a:gd name="connsiteY6849" fmla="*/ 1071546 h 1637221"/>
              <a:gd name="connsiteX6850" fmla="*/ 1958820 w 2136330"/>
              <a:gd name="connsiteY6850" fmla="*/ 1061783 h 1637221"/>
              <a:gd name="connsiteX6851" fmla="*/ 1947922 w 2136330"/>
              <a:gd name="connsiteY6851" fmla="*/ 1052325 h 1637221"/>
              <a:gd name="connsiteX6852" fmla="*/ 1937023 w 2136330"/>
              <a:gd name="connsiteY6852" fmla="*/ 1042867 h 1637221"/>
              <a:gd name="connsiteX6853" fmla="*/ 1926125 w 2136330"/>
              <a:gd name="connsiteY6853" fmla="*/ 1033409 h 1637221"/>
              <a:gd name="connsiteX6854" fmla="*/ 1914875 w 2136330"/>
              <a:gd name="connsiteY6854" fmla="*/ 1023646 h 1637221"/>
              <a:gd name="connsiteX6855" fmla="*/ 1926125 w 2136330"/>
              <a:gd name="connsiteY6855" fmla="*/ 1033409 h 1637221"/>
              <a:gd name="connsiteX6856" fmla="*/ 1937023 w 2136330"/>
              <a:gd name="connsiteY6856" fmla="*/ 1042867 h 1637221"/>
              <a:gd name="connsiteX6857" fmla="*/ 1947922 w 2136330"/>
              <a:gd name="connsiteY6857" fmla="*/ 1052325 h 1637221"/>
              <a:gd name="connsiteX6858" fmla="*/ 1940702 w 2136330"/>
              <a:gd name="connsiteY6858" fmla="*/ 1060644 h 1637221"/>
              <a:gd name="connsiteX6859" fmla="*/ 1951600 w 2136330"/>
              <a:gd name="connsiteY6859" fmla="*/ 1070102 h 1637221"/>
              <a:gd name="connsiteX6860" fmla="*/ 1962850 w 2136330"/>
              <a:gd name="connsiteY6860" fmla="*/ 1079865 h 1637221"/>
              <a:gd name="connsiteX6861" fmla="*/ 1955630 w 2136330"/>
              <a:gd name="connsiteY6861" fmla="*/ 1088185 h 1637221"/>
              <a:gd name="connsiteX6862" fmla="*/ 1955630 w 2136330"/>
              <a:gd name="connsiteY6862" fmla="*/ 1088185 h 1637221"/>
              <a:gd name="connsiteX6863" fmla="*/ 1966528 w 2136330"/>
              <a:gd name="connsiteY6863" fmla="*/ 1097643 h 1637221"/>
              <a:gd name="connsiteX6864" fmla="*/ 1955630 w 2136330"/>
              <a:gd name="connsiteY6864" fmla="*/ 1088185 h 1637221"/>
              <a:gd name="connsiteX6865" fmla="*/ 1962850 w 2136330"/>
              <a:gd name="connsiteY6865" fmla="*/ 1079865 h 1637221"/>
              <a:gd name="connsiteX6866" fmla="*/ 1973748 w 2136330"/>
              <a:gd name="connsiteY6866" fmla="*/ 1089323 h 1637221"/>
              <a:gd name="connsiteX6867" fmla="*/ 1984646 w 2136330"/>
              <a:gd name="connsiteY6867" fmla="*/ 1098781 h 1637221"/>
              <a:gd name="connsiteX6868" fmla="*/ 1973748 w 2136330"/>
              <a:gd name="connsiteY6868" fmla="*/ 1089323 h 1637221"/>
              <a:gd name="connsiteX6869" fmla="*/ 1980968 w 2136330"/>
              <a:gd name="connsiteY6869" fmla="*/ 1081004 h 1637221"/>
              <a:gd name="connsiteX6870" fmla="*/ 1977290 w 2136330"/>
              <a:gd name="connsiteY6870" fmla="*/ 1063226 h 1637221"/>
              <a:gd name="connsiteX6871" fmla="*/ 1988188 w 2136330"/>
              <a:gd name="connsiteY6871" fmla="*/ 1072684 h 1637221"/>
              <a:gd name="connsiteX6872" fmla="*/ 1999086 w 2136330"/>
              <a:gd name="connsiteY6872" fmla="*/ 1082142 h 1637221"/>
              <a:gd name="connsiteX6873" fmla="*/ 2006539 w 2136330"/>
              <a:gd name="connsiteY6873" fmla="*/ 1073554 h 1637221"/>
              <a:gd name="connsiteX6874" fmla="*/ 1995641 w 2136330"/>
              <a:gd name="connsiteY6874" fmla="*/ 1064096 h 1637221"/>
              <a:gd name="connsiteX6875" fmla="*/ 1984743 w 2136330"/>
              <a:gd name="connsiteY6875" fmla="*/ 1054638 h 1637221"/>
              <a:gd name="connsiteX6876" fmla="*/ 1973493 w 2136330"/>
              <a:gd name="connsiteY6876" fmla="*/ 1044875 h 1637221"/>
              <a:gd name="connsiteX6877" fmla="*/ 1962595 w 2136330"/>
              <a:gd name="connsiteY6877" fmla="*/ 1035417 h 1637221"/>
              <a:gd name="connsiteX6878" fmla="*/ 1951696 w 2136330"/>
              <a:gd name="connsiteY6878" fmla="*/ 1025959 h 1637221"/>
              <a:gd name="connsiteX6879" fmla="*/ 1958916 w 2136330"/>
              <a:gd name="connsiteY6879" fmla="*/ 1017640 h 1637221"/>
              <a:gd name="connsiteX6880" fmla="*/ 1969815 w 2136330"/>
              <a:gd name="connsiteY6880" fmla="*/ 1027098 h 1637221"/>
              <a:gd name="connsiteX6881" fmla="*/ 1969815 w 2136330"/>
              <a:gd name="connsiteY6881" fmla="*/ 1027098 h 1637221"/>
              <a:gd name="connsiteX6882" fmla="*/ 1977035 w 2136330"/>
              <a:gd name="connsiteY6882" fmla="*/ 1018778 h 1637221"/>
              <a:gd name="connsiteX6883" fmla="*/ 1984255 w 2136330"/>
              <a:gd name="connsiteY6883" fmla="*/ 1010459 h 1637221"/>
              <a:gd name="connsiteX6884" fmla="*/ 1984255 w 2136330"/>
              <a:gd name="connsiteY6884" fmla="*/ 1010459 h 1637221"/>
              <a:gd name="connsiteX6885" fmla="*/ 1995153 w 2136330"/>
              <a:gd name="connsiteY6885" fmla="*/ 1019917 h 1637221"/>
              <a:gd name="connsiteX6886" fmla="*/ 2002606 w 2136330"/>
              <a:gd name="connsiteY6886" fmla="*/ 1011329 h 1637221"/>
              <a:gd name="connsiteX6887" fmla="*/ 2006403 w 2136330"/>
              <a:gd name="connsiteY6887" fmla="*/ 1029679 h 1637221"/>
              <a:gd name="connsiteX6888" fmla="*/ 1999183 w 2136330"/>
              <a:gd name="connsiteY6888" fmla="*/ 1037999 h 1637221"/>
              <a:gd name="connsiteX6889" fmla="*/ 1991963 w 2136330"/>
              <a:gd name="connsiteY6889" fmla="*/ 1046319 h 1637221"/>
              <a:gd name="connsiteX6890" fmla="*/ 2002861 w 2136330"/>
              <a:gd name="connsiteY6890" fmla="*/ 1055776 h 1637221"/>
              <a:gd name="connsiteX6891" fmla="*/ 2013759 w 2136330"/>
              <a:gd name="connsiteY6891" fmla="*/ 1065234 h 1637221"/>
              <a:gd name="connsiteX6892" fmla="*/ 2024657 w 2136330"/>
              <a:gd name="connsiteY6892" fmla="*/ 1074692 h 1637221"/>
              <a:gd name="connsiteX6893" fmla="*/ 2017437 w 2136330"/>
              <a:gd name="connsiteY6893" fmla="*/ 1083012 h 1637221"/>
              <a:gd name="connsiteX6894" fmla="*/ 2017437 w 2136330"/>
              <a:gd name="connsiteY6894" fmla="*/ 1083012 h 1637221"/>
              <a:gd name="connsiteX6895" fmla="*/ 2009984 w 2136330"/>
              <a:gd name="connsiteY6895" fmla="*/ 1091600 h 1637221"/>
              <a:gd name="connsiteX6896" fmla="*/ 1991866 w 2136330"/>
              <a:gd name="connsiteY6896" fmla="*/ 1090461 h 1637221"/>
              <a:gd name="connsiteX6897" fmla="*/ 2002764 w 2136330"/>
              <a:gd name="connsiteY6897" fmla="*/ 1099919 h 1637221"/>
              <a:gd name="connsiteX6898" fmla="*/ 2006794 w 2136330"/>
              <a:gd name="connsiteY6898" fmla="*/ 1118002 h 1637221"/>
              <a:gd name="connsiteX6899" fmla="*/ 1995544 w 2136330"/>
              <a:gd name="connsiteY6899" fmla="*/ 1108239 h 1637221"/>
              <a:gd name="connsiteX6900" fmla="*/ 1999574 w 2136330"/>
              <a:gd name="connsiteY6900" fmla="*/ 1126321 h 1637221"/>
              <a:gd name="connsiteX6901" fmla="*/ 1988324 w 2136330"/>
              <a:gd name="connsiteY6901" fmla="*/ 1116558 h 1637221"/>
              <a:gd name="connsiteX6902" fmla="*/ 1999574 w 2136330"/>
              <a:gd name="connsiteY6902" fmla="*/ 1126321 h 1637221"/>
              <a:gd name="connsiteX6903" fmla="*/ 1992121 w 2136330"/>
              <a:gd name="connsiteY6903" fmla="*/ 1134909 h 1637221"/>
              <a:gd name="connsiteX6904" fmla="*/ 1980871 w 2136330"/>
              <a:gd name="connsiteY6904" fmla="*/ 1125146 h 1637221"/>
              <a:gd name="connsiteX6905" fmla="*/ 1980871 w 2136330"/>
              <a:gd name="connsiteY6905" fmla="*/ 1125146 h 1637221"/>
              <a:gd name="connsiteX6906" fmla="*/ 1973651 w 2136330"/>
              <a:gd name="connsiteY6906" fmla="*/ 1133466 h 1637221"/>
              <a:gd name="connsiteX6907" fmla="*/ 1966431 w 2136330"/>
              <a:gd name="connsiteY6907" fmla="*/ 1141785 h 1637221"/>
              <a:gd name="connsiteX6908" fmla="*/ 1977681 w 2136330"/>
              <a:gd name="connsiteY6908" fmla="*/ 1151548 h 1637221"/>
              <a:gd name="connsiteX6909" fmla="*/ 1970461 w 2136330"/>
              <a:gd name="connsiteY6909" fmla="*/ 1159868 h 1637221"/>
              <a:gd name="connsiteX6910" fmla="*/ 1981359 w 2136330"/>
              <a:gd name="connsiteY6910" fmla="*/ 1169326 h 1637221"/>
              <a:gd name="connsiteX6911" fmla="*/ 1988579 w 2136330"/>
              <a:gd name="connsiteY6911" fmla="*/ 1161006 h 1637221"/>
              <a:gd name="connsiteX6912" fmla="*/ 1977681 w 2136330"/>
              <a:gd name="connsiteY6912" fmla="*/ 1151548 h 1637221"/>
              <a:gd name="connsiteX6913" fmla="*/ 1984901 w 2136330"/>
              <a:gd name="connsiteY6913" fmla="*/ 1143229 h 1637221"/>
              <a:gd name="connsiteX6914" fmla="*/ 1973651 w 2136330"/>
              <a:gd name="connsiteY6914" fmla="*/ 1133466 h 1637221"/>
              <a:gd name="connsiteX6915" fmla="*/ 1980871 w 2136330"/>
              <a:gd name="connsiteY6915" fmla="*/ 1125146 h 1637221"/>
              <a:gd name="connsiteX6916" fmla="*/ 1992121 w 2136330"/>
              <a:gd name="connsiteY6916" fmla="*/ 1134909 h 1637221"/>
              <a:gd name="connsiteX6917" fmla="*/ 2003019 w 2136330"/>
              <a:gd name="connsiteY6917" fmla="*/ 1144367 h 1637221"/>
              <a:gd name="connsiteX6918" fmla="*/ 2010472 w 2136330"/>
              <a:gd name="connsiteY6918" fmla="*/ 1135779 h 1637221"/>
              <a:gd name="connsiteX6919" fmla="*/ 2021371 w 2136330"/>
              <a:gd name="connsiteY6919" fmla="*/ 1145237 h 1637221"/>
              <a:gd name="connsiteX6920" fmla="*/ 2032269 w 2136330"/>
              <a:gd name="connsiteY6920" fmla="*/ 1154695 h 1637221"/>
              <a:gd name="connsiteX6921" fmla="*/ 2024816 w 2136330"/>
              <a:gd name="connsiteY6921" fmla="*/ 1163283 h 1637221"/>
              <a:gd name="connsiteX6922" fmla="*/ 2024816 w 2136330"/>
              <a:gd name="connsiteY6922" fmla="*/ 1163283 h 1637221"/>
              <a:gd name="connsiteX6923" fmla="*/ 2017596 w 2136330"/>
              <a:gd name="connsiteY6923" fmla="*/ 1171602 h 1637221"/>
              <a:gd name="connsiteX6924" fmla="*/ 2024627 w 2136330"/>
              <a:gd name="connsiteY6924" fmla="*/ 1177704 h 1637221"/>
              <a:gd name="connsiteX6925" fmla="*/ 2028846 w 2136330"/>
              <a:gd name="connsiteY6925" fmla="*/ 1181365 h 1637221"/>
              <a:gd name="connsiteX6926" fmla="*/ 2033614 w 2136330"/>
              <a:gd name="connsiteY6926" fmla="*/ 1185503 h 1637221"/>
              <a:gd name="connsiteX6927" fmla="*/ 2034014 w 2136330"/>
              <a:gd name="connsiteY6927" fmla="*/ 1185851 h 1637221"/>
              <a:gd name="connsiteX6928" fmla="*/ 2034295 w 2136330"/>
              <a:gd name="connsiteY6928" fmla="*/ 1186094 h 1637221"/>
              <a:gd name="connsiteX6929" fmla="*/ 2039744 w 2136330"/>
              <a:gd name="connsiteY6929" fmla="*/ 1190823 h 1637221"/>
              <a:gd name="connsiteX6930" fmla="*/ 2032524 w 2136330"/>
              <a:gd name="connsiteY6930" fmla="*/ 1199143 h 1637221"/>
              <a:gd name="connsiteX6931" fmla="*/ 2014406 w 2136330"/>
              <a:gd name="connsiteY6931" fmla="*/ 1198005 h 1637221"/>
              <a:gd name="connsiteX6932" fmla="*/ 1995703 w 2136330"/>
              <a:gd name="connsiteY6932" fmla="*/ 1196829 h 1637221"/>
              <a:gd name="connsiteX6933" fmla="*/ 1988483 w 2136330"/>
              <a:gd name="connsiteY6933" fmla="*/ 1205149 h 1637221"/>
              <a:gd name="connsiteX6934" fmla="*/ 1970365 w 2136330"/>
              <a:gd name="connsiteY6934" fmla="*/ 1204011 h 1637221"/>
              <a:gd name="connsiteX6935" fmla="*/ 1963145 w 2136330"/>
              <a:gd name="connsiteY6935" fmla="*/ 1212330 h 1637221"/>
              <a:gd name="connsiteX6936" fmla="*/ 1952246 w 2136330"/>
              <a:gd name="connsiteY6936" fmla="*/ 1202872 h 1637221"/>
              <a:gd name="connsiteX6937" fmla="*/ 1944794 w 2136330"/>
              <a:gd name="connsiteY6937" fmla="*/ 1211460 h 1637221"/>
              <a:gd name="connsiteX6938" fmla="*/ 1933895 w 2136330"/>
              <a:gd name="connsiteY6938" fmla="*/ 1202002 h 1637221"/>
              <a:gd name="connsiteX6939" fmla="*/ 1926675 w 2136330"/>
              <a:gd name="connsiteY6939" fmla="*/ 1210322 h 1637221"/>
              <a:gd name="connsiteX6940" fmla="*/ 1915426 w 2136330"/>
              <a:gd name="connsiteY6940" fmla="*/ 1200559 h 1637221"/>
              <a:gd name="connsiteX6941" fmla="*/ 1908206 w 2136330"/>
              <a:gd name="connsiteY6941" fmla="*/ 1208879 h 1637221"/>
              <a:gd name="connsiteX6942" fmla="*/ 1900986 w 2136330"/>
              <a:gd name="connsiteY6942" fmla="*/ 1217198 h 1637221"/>
              <a:gd name="connsiteX6943" fmla="*/ 1890087 w 2136330"/>
              <a:gd name="connsiteY6943" fmla="*/ 1207740 h 1637221"/>
              <a:gd name="connsiteX6944" fmla="*/ 1871736 w 2136330"/>
              <a:gd name="connsiteY6944" fmla="*/ 1206870 h 1637221"/>
              <a:gd name="connsiteX6945" fmla="*/ 1864516 w 2136330"/>
              <a:gd name="connsiteY6945" fmla="*/ 1215190 h 1637221"/>
              <a:gd name="connsiteX6946" fmla="*/ 1853618 w 2136330"/>
              <a:gd name="connsiteY6946" fmla="*/ 1205732 h 1637221"/>
              <a:gd name="connsiteX6947" fmla="*/ 1846398 w 2136330"/>
              <a:gd name="connsiteY6947" fmla="*/ 1214052 h 1637221"/>
              <a:gd name="connsiteX6948" fmla="*/ 1835148 w 2136330"/>
              <a:gd name="connsiteY6948" fmla="*/ 1204289 h 1637221"/>
              <a:gd name="connsiteX6949" fmla="*/ 1827928 w 2136330"/>
              <a:gd name="connsiteY6949" fmla="*/ 1212608 h 1637221"/>
              <a:gd name="connsiteX6950" fmla="*/ 1817030 w 2136330"/>
              <a:gd name="connsiteY6950" fmla="*/ 1203150 h 1637221"/>
              <a:gd name="connsiteX6951" fmla="*/ 1809577 w 2136330"/>
              <a:gd name="connsiteY6951" fmla="*/ 1211738 h 1637221"/>
              <a:gd name="connsiteX6952" fmla="*/ 1791459 w 2136330"/>
              <a:gd name="connsiteY6952" fmla="*/ 1210600 h 1637221"/>
              <a:gd name="connsiteX6953" fmla="*/ 1784239 w 2136330"/>
              <a:gd name="connsiteY6953" fmla="*/ 1218919 h 1637221"/>
              <a:gd name="connsiteX6954" fmla="*/ 1773340 w 2136330"/>
              <a:gd name="connsiteY6954" fmla="*/ 1209462 h 1637221"/>
              <a:gd name="connsiteX6955" fmla="*/ 1754871 w 2136330"/>
              <a:gd name="connsiteY6955" fmla="*/ 1208018 h 1637221"/>
              <a:gd name="connsiteX6956" fmla="*/ 1736519 w 2136330"/>
              <a:gd name="connsiteY6956" fmla="*/ 1207148 h 1637221"/>
              <a:gd name="connsiteX6957" fmla="*/ 1729299 w 2136330"/>
              <a:gd name="connsiteY6957" fmla="*/ 1215468 h 1637221"/>
              <a:gd name="connsiteX6958" fmla="*/ 1718401 w 2136330"/>
              <a:gd name="connsiteY6958" fmla="*/ 1206010 h 1637221"/>
              <a:gd name="connsiteX6959" fmla="*/ 1717039 w 2136330"/>
              <a:gd name="connsiteY6959" fmla="*/ 1204828 h 1637221"/>
              <a:gd name="connsiteX6960" fmla="*/ 1712271 w 2136330"/>
              <a:gd name="connsiteY6960" fmla="*/ 1200690 h 1637221"/>
              <a:gd name="connsiteX6961" fmla="*/ 1713633 w 2136330"/>
              <a:gd name="connsiteY6961" fmla="*/ 1201872 h 1637221"/>
              <a:gd name="connsiteX6962" fmla="*/ 1708865 w 2136330"/>
              <a:gd name="connsiteY6962" fmla="*/ 1197734 h 1637221"/>
              <a:gd name="connsiteX6963" fmla="*/ 1707503 w 2136330"/>
              <a:gd name="connsiteY6963" fmla="*/ 1196552 h 1637221"/>
              <a:gd name="connsiteX6964" fmla="*/ 1700283 w 2136330"/>
              <a:gd name="connsiteY6964" fmla="*/ 1204871 h 1637221"/>
              <a:gd name="connsiteX6965" fmla="*/ 1693063 w 2136330"/>
              <a:gd name="connsiteY6965" fmla="*/ 1213191 h 1637221"/>
              <a:gd name="connsiteX6966" fmla="*/ 1681813 w 2136330"/>
              <a:gd name="connsiteY6966" fmla="*/ 1203428 h 1637221"/>
              <a:gd name="connsiteX6967" fmla="*/ 1689033 w 2136330"/>
              <a:gd name="connsiteY6967" fmla="*/ 1195109 h 1637221"/>
              <a:gd name="connsiteX6968" fmla="*/ 1678135 w 2136330"/>
              <a:gd name="connsiteY6968" fmla="*/ 1185651 h 1637221"/>
              <a:gd name="connsiteX6969" fmla="*/ 1685355 w 2136330"/>
              <a:gd name="connsiteY6969" fmla="*/ 1177331 h 1637221"/>
              <a:gd name="connsiteX6970" fmla="*/ 1674457 w 2136330"/>
              <a:gd name="connsiteY6970" fmla="*/ 1167873 h 1637221"/>
              <a:gd name="connsiteX6971" fmla="*/ 1674457 w 2136330"/>
              <a:gd name="connsiteY6971" fmla="*/ 1167873 h 1637221"/>
              <a:gd name="connsiteX6972" fmla="*/ 1667237 w 2136330"/>
              <a:gd name="connsiteY6972" fmla="*/ 1176193 h 1637221"/>
              <a:gd name="connsiteX6973" fmla="*/ 1663558 w 2136330"/>
              <a:gd name="connsiteY6973" fmla="*/ 1158415 h 1637221"/>
              <a:gd name="connsiteX6974" fmla="*/ 1670778 w 2136330"/>
              <a:gd name="connsiteY6974" fmla="*/ 1150096 h 1637221"/>
              <a:gd name="connsiteX6975" fmla="*/ 1659529 w 2136330"/>
              <a:gd name="connsiteY6975" fmla="*/ 1140333 h 1637221"/>
              <a:gd name="connsiteX6976" fmla="*/ 1666982 w 2136330"/>
              <a:gd name="connsiteY6976" fmla="*/ 1131745 h 1637221"/>
              <a:gd name="connsiteX6977" fmla="*/ 1656083 w 2136330"/>
              <a:gd name="connsiteY6977" fmla="*/ 1122287 h 1637221"/>
              <a:gd name="connsiteX6978" fmla="*/ 1663303 w 2136330"/>
              <a:gd name="connsiteY6978" fmla="*/ 1113967 h 1637221"/>
              <a:gd name="connsiteX6979" fmla="*/ 1652405 w 2136330"/>
              <a:gd name="connsiteY6979" fmla="*/ 1104510 h 1637221"/>
              <a:gd name="connsiteX6980" fmla="*/ 1645185 w 2136330"/>
              <a:gd name="connsiteY6980" fmla="*/ 1112829 h 1637221"/>
              <a:gd name="connsiteX6981" fmla="*/ 1634287 w 2136330"/>
              <a:gd name="connsiteY6981" fmla="*/ 1103371 h 1637221"/>
              <a:gd name="connsiteX6982" fmla="*/ 1626834 w 2136330"/>
              <a:gd name="connsiteY6982" fmla="*/ 1111959 h 1637221"/>
              <a:gd name="connsiteX6983" fmla="*/ 1619614 w 2136330"/>
              <a:gd name="connsiteY6983" fmla="*/ 1120279 h 1637221"/>
              <a:gd name="connsiteX6984" fmla="*/ 1630512 w 2136330"/>
              <a:gd name="connsiteY6984" fmla="*/ 1129737 h 1637221"/>
              <a:gd name="connsiteX6985" fmla="*/ 1641410 w 2136330"/>
              <a:gd name="connsiteY6985" fmla="*/ 1139194 h 1637221"/>
              <a:gd name="connsiteX6986" fmla="*/ 1634190 w 2136330"/>
              <a:gd name="connsiteY6986" fmla="*/ 1147514 h 1637221"/>
              <a:gd name="connsiteX6987" fmla="*/ 1623292 w 2136330"/>
              <a:gd name="connsiteY6987" fmla="*/ 1138056 h 1637221"/>
              <a:gd name="connsiteX6988" fmla="*/ 1634190 w 2136330"/>
              <a:gd name="connsiteY6988" fmla="*/ 1147514 h 1637221"/>
              <a:gd name="connsiteX6989" fmla="*/ 1645089 w 2136330"/>
              <a:gd name="connsiteY6989" fmla="*/ 1156972 h 1637221"/>
              <a:gd name="connsiteX6990" fmla="*/ 1656338 w 2136330"/>
              <a:gd name="connsiteY6990" fmla="*/ 1166735 h 1637221"/>
              <a:gd name="connsiteX6991" fmla="*/ 1649118 w 2136330"/>
              <a:gd name="connsiteY6991" fmla="*/ 1175055 h 1637221"/>
              <a:gd name="connsiteX6992" fmla="*/ 1643494 w 2136330"/>
              <a:gd name="connsiteY6992" fmla="*/ 1170173 h 1637221"/>
              <a:gd name="connsiteX6993" fmla="*/ 1637869 w 2136330"/>
              <a:gd name="connsiteY6993" fmla="*/ 1165291 h 1637221"/>
              <a:gd name="connsiteX6994" fmla="*/ 1637869 w 2136330"/>
              <a:gd name="connsiteY6994" fmla="*/ 1165291 h 1637221"/>
              <a:gd name="connsiteX6995" fmla="*/ 1639275 w 2136330"/>
              <a:gd name="connsiteY6995" fmla="*/ 1166512 h 1637221"/>
              <a:gd name="connsiteX6996" fmla="*/ 1643494 w 2136330"/>
              <a:gd name="connsiteY6996" fmla="*/ 1170173 h 1637221"/>
              <a:gd name="connsiteX6997" fmla="*/ 1647712 w 2136330"/>
              <a:gd name="connsiteY6997" fmla="*/ 1173834 h 1637221"/>
              <a:gd name="connsiteX6998" fmla="*/ 1649118 w 2136330"/>
              <a:gd name="connsiteY6998" fmla="*/ 1175055 h 1637221"/>
              <a:gd name="connsiteX6999" fmla="*/ 1660017 w 2136330"/>
              <a:gd name="connsiteY6999" fmla="*/ 1184512 h 1637221"/>
              <a:gd name="connsiteX7000" fmla="*/ 1641666 w 2136330"/>
              <a:gd name="connsiteY7000" fmla="*/ 1183642 h 1637221"/>
              <a:gd name="connsiteX7001" fmla="*/ 1640259 w 2136330"/>
              <a:gd name="connsiteY7001" fmla="*/ 1182422 h 1637221"/>
              <a:gd name="connsiteX7002" fmla="*/ 1636041 w 2136330"/>
              <a:gd name="connsiteY7002" fmla="*/ 1178761 h 1637221"/>
              <a:gd name="connsiteX7003" fmla="*/ 1631822 w 2136330"/>
              <a:gd name="connsiteY7003" fmla="*/ 1175100 h 1637221"/>
              <a:gd name="connsiteX7004" fmla="*/ 1630416 w 2136330"/>
              <a:gd name="connsiteY7004" fmla="*/ 1173879 h 1637221"/>
              <a:gd name="connsiteX7005" fmla="*/ 1636041 w 2136330"/>
              <a:gd name="connsiteY7005" fmla="*/ 1178761 h 1637221"/>
              <a:gd name="connsiteX7006" fmla="*/ 1641666 w 2136330"/>
              <a:gd name="connsiteY7006" fmla="*/ 1183642 h 1637221"/>
              <a:gd name="connsiteX7007" fmla="*/ 1652564 w 2136330"/>
              <a:gd name="connsiteY7007" fmla="*/ 1193100 h 1637221"/>
              <a:gd name="connsiteX7008" fmla="*/ 1634445 w 2136330"/>
              <a:gd name="connsiteY7008" fmla="*/ 1191962 h 1637221"/>
              <a:gd name="connsiteX7009" fmla="*/ 1645344 w 2136330"/>
              <a:gd name="connsiteY7009" fmla="*/ 1201420 h 1637221"/>
              <a:gd name="connsiteX7010" fmla="*/ 1638124 w 2136330"/>
              <a:gd name="connsiteY7010" fmla="*/ 1209739 h 1637221"/>
              <a:gd name="connsiteX7011" fmla="*/ 1649022 w 2136330"/>
              <a:gd name="connsiteY7011" fmla="*/ 1219197 h 1637221"/>
              <a:gd name="connsiteX7012" fmla="*/ 1641802 w 2136330"/>
              <a:gd name="connsiteY7012" fmla="*/ 1227517 h 1637221"/>
              <a:gd name="connsiteX7013" fmla="*/ 1630904 w 2136330"/>
              <a:gd name="connsiteY7013" fmla="*/ 1218059 h 1637221"/>
              <a:gd name="connsiteX7014" fmla="*/ 1620005 w 2136330"/>
              <a:gd name="connsiteY7014" fmla="*/ 1208601 h 1637221"/>
              <a:gd name="connsiteX7015" fmla="*/ 1627226 w 2136330"/>
              <a:gd name="connsiteY7015" fmla="*/ 1200282 h 1637221"/>
              <a:gd name="connsiteX7016" fmla="*/ 1615976 w 2136330"/>
              <a:gd name="connsiteY7016" fmla="*/ 1190518 h 1637221"/>
              <a:gd name="connsiteX7017" fmla="*/ 1608756 w 2136330"/>
              <a:gd name="connsiteY7017" fmla="*/ 1198838 h 1637221"/>
              <a:gd name="connsiteX7018" fmla="*/ 1597857 w 2136330"/>
              <a:gd name="connsiteY7018" fmla="*/ 1189380 h 1637221"/>
              <a:gd name="connsiteX7019" fmla="*/ 1605077 w 2136330"/>
              <a:gd name="connsiteY7019" fmla="*/ 1181061 h 1637221"/>
              <a:gd name="connsiteX7020" fmla="*/ 1623196 w 2136330"/>
              <a:gd name="connsiteY7020" fmla="*/ 1182199 h 1637221"/>
              <a:gd name="connsiteX7021" fmla="*/ 1612297 w 2136330"/>
              <a:gd name="connsiteY7021" fmla="*/ 1172741 h 1637221"/>
              <a:gd name="connsiteX7022" fmla="*/ 1601399 w 2136330"/>
              <a:gd name="connsiteY7022" fmla="*/ 1163283 h 1637221"/>
              <a:gd name="connsiteX7023" fmla="*/ 1597721 w 2136330"/>
              <a:gd name="connsiteY7023" fmla="*/ 1145506 h 1637221"/>
              <a:gd name="connsiteX7024" fmla="*/ 1608619 w 2136330"/>
              <a:gd name="connsiteY7024" fmla="*/ 1154964 h 1637221"/>
              <a:gd name="connsiteX7025" fmla="*/ 1597721 w 2136330"/>
              <a:gd name="connsiteY7025" fmla="*/ 1145506 h 1637221"/>
              <a:gd name="connsiteX7026" fmla="*/ 1586471 w 2136330"/>
              <a:gd name="connsiteY7026" fmla="*/ 1135743 h 1637221"/>
              <a:gd name="connsiteX7027" fmla="*/ 1605174 w 2136330"/>
              <a:gd name="connsiteY7027" fmla="*/ 1136918 h 1637221"/>
              <a:gd name="connsiteX7028" fmla="*/ 1593924 w 2136330"/>
              <a:gd name="connsiteY7028" fmla="*/ 1127155 h 1637221"/>
              <a:gd name="connsiteX7029" fmla="*/ 1586471 w 2136330"/>
              <a:gd name="connsiteY7029" fmla="*/ 1135743 h 1637221"/>
              <a:gd name="connsiteX7030" fmla="*/ 1597721 w 2136330"/>
              <a:gd name="connsiteY7030" fmla="*/ 1145506 h 1637221"/>
              <a:gd name="connsiteX7031" fmla="*/ 1590501 w 2136330"/>
              <a:gd name="connsiteY7031" fmla="*/ 1153825 h 1637221"/>
              <a:gd name="connsiteX7032" fmla="*/ 1601399 w 2136330"/>
              <a:gd name="connsiteY7032" fmla="*/ 1163283 h 1637221"/>
              <a:gd name="connsiteX7033" fmla="*/ 1594179 w 2136330"/>
              <a:gd name="connsiteY7033" fmla="*/ 1171603 h 1637221"/>
              <a:gd name="connsiteX7034" fmla="*/ 1601399 w 2136330"/>
              <a:gd name="connsiteY7034" fmla="*/ 1163283 h 1637221"/>
              <a:gd name="connsiteX7035" fmla="*/ 1612297 w 2136330"/>
              <a:gd name="connsiteY7035" fmla="*/ 1172741 h 1637221"/>
              <a:gd name="connsiteX7036" fmla="*/ 1605077 w 2136330"/>
              <a:gd name="connsiteY7036" fmla="*/ 1181061 h 1637221"/>
              <a:gd name="connsiteX7037" fmla="*/ 1605077 w 2136330"/>
              <a:gd name="connsiteY7037" fmla="*/ 1181061 h 1637221"/>
              <a:gd name="connsiteX7038" fmla="*/ 1597857 w 2136330"/>
              <a:gd name="connsiteY7038" fmla="*/ 1189380 h 1637221"/>
              <a:gd name="connsiteX7039" fmla="*/ 1590405 w 2136330"/>
              <a:gd name="connsiteY7039" fmla="*/ 1197968 h 1637221"/>
              <a:gd name="connsiteX7040" fmla="*/ 1601303 w 2136330"/>
              <a:gd name="connsiteY7040" fmla="*/ 1207426 h 1637221"/>
              <a:gd name="connsiteX7041" fmla="*/ 1606928 w 2136330"/>
              <a:gd name="connsiteY7041" fmla="*/ 1212308 h 1637221"/>
              <a:gd name="connsiteX7042" fmla="*/ 1611146 w 2136330"/>
              <a:gd name="connsiteY7042" fmla="*/ 1215969 h 1637221"/>
              <a:gd name="connsiteX7043" fmla="*/ 1612553 w 2136330"/>
              <a:gd name="connsiteY7043" fmla="*/ 1217189 h 1637221"/>
              <a:gd name="connsiteX7044" fmla="*/ 1594083 w 2136330"/>
              <a:gd name="connsiteY7044" fmla="*/ 1215746 h 1637221"/>
              <a:gd name="connsiteX7045" fmla="*/ 1605333 w 2136330"/>
              <a:gd name="connsiteY7045" fmla="*/ 1225509 h 1637221"/>
              <a:gd name="connsiteX7046" fmla="*/ 1612553 w 2136330"/>
              <a:gd name="connsiteY7046" fmla="*/ 1217189 h 1637221"/>
              <a:gd name="connsiteX7047" fmla="*/ 1616639 w 2136330"/>
              <a:gd name="connsiteY7047" fmla="*/ 1220736 h 1637221"/>
              <a:gd name="connsiteX7048" fmla="*/ 1616792 w 2136330"/>
              <a:gd name="connsiteY7048" fmla="*/ 1220869 h 1637221"/>
              <a:gd name="connsiteX7049" fmla="*/ 1623451 w 2136330"/>
              <a:gd name="connsiteY7049" fmla="*/ 1226647 h 1637221"/>
              <a:gd name="connsiteX7050" fmla="*/ 1622089 w 2136330"/>
              <a:gd name="connsiteY7050" fmla="*/ 1225465 h 1637221"/>
              <a:gd name="connsiteX7051" fmla="*/ 1617007 w 2136330"/>
              <a:gd name="connsiteY7051" fmla="*/ 1221055 h 1637221"/>
              <a:gd name="connsiteX7052" fmla="*/ 1617150 w 2136330"/>
              <a:gd name="connsiteY7052" fmla="*/ 1221179 h 1637221"/>
              <a:gd name="connsiteX7053" fmla="*/ 1612553 w 2136330"/>
              <a:gd name="connsiteY7053" fmla="*/ 1217189 h 1637221"/>
              <a:gd name="connsiteX7054" fmla="*/ 1630904 w 2136330"/>
              <a:gd name="connsiteY7054" fmla="*/ 1218059 h 1637221"/>
              <a:gd name="connsiteX7055" fmla="*/ 1641802 w 2136330"/>
              <a:gd name="connsiteY7055" fmla="*/ 1227517 h 1637221"/>
              <a:gd name="connsiteX7056" fmla="*/ 1649022 w 2136330"/>
              <a:gd name="connsiteY7056" fmla="*/ 1219197 h 1637221"/>
              <a:gd name="connsiteX7057" fmla="*/ 1652700 w 2136330"/>
              <a:gd name="connsiteY7057" fmla="*/ 1236975 h 1637221"/>
              <a:gd name="connsiteX7058" fmla="*/ 1634349 w 2136330"/>
              <a:gd name="connsiteY7058" fmla="*/ 1236105 h 1637221"/>
              <a:gd name="connsiteX7059" fmla="*/ 1640972 w 2136330"/>
              <a:gd name="connsiteY7059" fmla="*/ 1241853 h 1637221"/>
              <a:gd name="connsiteX7060" fmla="*/ 1640650 w 2136330"/>
              <a:gd name="connsiteY7060" fmla="*/ 1241573 h 1637221"/>
              <a:gd name="connsiteX7061" fmla="*/ 1645247 w 2136330"/>
              <a:gd name="connsiteY7061" fmla="*/ 1245563 h 1637221"/>
              <a:gd name="connsiteX7062" fmla="*/ 1638027 w 2136330"/>
              <a:gd name="connsiteY7062" fmla="*/ 1253882 h 1637221"/>
              <a:gd name="connsiteX7063" fmla="*/ 1630807 w 2136330"/>
              <a:gd name="connsiteY7063" fmla="*/ 1262202 h 1637221"/>
              <a:gd name="connsiteX7064" fmla="*/ 1642057 w 2136330"/>
              <a:gd name="connsiteY7064" fmla="*/ 1271965 h 1637221"/>
              <a:gd name="connsiteX7065" fmla="*/ 1652955 w 2136330"/>
              <a:gd name="connsiteY7065" fmla="*/ 1281423 h 1637221"/>
              <a:gd name="connsiteX7066" fmla="*/ 1645735 w 2136330"/>
              <a:gd name="connsiteY7066" fmla="*/ 1289742 h 1637221"/>
              <a:gd name="connsiteX7067" fmla="*/ 1656633 w 2136330"/>
              <a:gd name="connsiteY7067" fmla="*/ 1299200 h 1637221"/>
              <a:gd name="connsiteX7068" fmla="*/ 1649181 w 2136330"/>
              <a:gd name="connsiteY7068" fmla="*/ 1307788 h 1637221"/>
              <a:gd name="connsiteX7069" fmla="*/ 1641961 w 2136330"/>
              <a:gd name="connsiteY7069" fmla="*/ 1316107 h 1637221"/>
              <a:gd name="connsiteX7070" fmla="*/ 1649181 w 2136330"/>
              <a:gd name="connsiteY7070" fmla="*/ 1307788 h 1637221"/>
              <a:gd name="connsiteX7071" fmla="*/ 1660079 w 2136330"/>
              <a:gd name="connsiteY7071" fmla="*/ 1317246 h 1637221"/>
              <a:gd name="connsiteX7072" fmla="*/ 1652859 w 2136330"/>
              <a:gd name="connsiteY7072" fmla="*/ 1325565 h 1637221"/>
              <a:gd name="connsiteX7073" fmla="*/ 1645639 w 2136330"/>
              <a:gd name="connsiteY7073" fmla="*/ 1333885 h 1637221"/>
              <a:gd name="connsiteX7074" fmla="*/ 1652859 w 2136330"/>
              <a:gd name="connsiteY7074" fmla="*/ 1325565 h 1637221"/>
              <a:gd name="connsiteX7075" fmla="*/ 1654265 w 2136330"/>
              <a:gd name="connsiteY7075" fmla="*/ 1326786 h 1637221"/>
              <a:gd name="connsiteX7076" fmla="*/ 1664109 w 2136330"/>
              <a:gd name="connsiteY7076" fmla="*/ 1335328 h 1637221"/>
              <a:gd name="connsiteX7077" fmla="*/ 1656889 w 2136330"/>
              <a:gd name="connsiteY7077" fmla="*/ 1343648 h 1637221"/>
              <a:gd name="connsiteX7078" fmla="*/ 1649669 w 2136330"/>
              <a:gd name="connsiteY7078" fmla="*/ 1351967 h 1637221"/>
              <a:gd name="connsiteX7079" fmla="*/ 1653755 w 2136330"/>
              <a:gd name="connsiteY7079" fmla="*/ 1355514 h 1637221"/>
              <a:gd name="connsiteX7080" fmla="*/ 1653944 w 2136330"/>
              <a:gd name="connsiteY7080" fmla="*/ 1355677 h 1637221"/>
              <a:gd name="connsiteX7081" fmla="*/ 1660567 w 2136330"/>
              <a:gd name="connsiteY7081" fmla="*/ 1361425 h 1637221"/>
              <a:gd name="connsiteX7082" fmla="*/ 1667787 w 2136330"/>
              <a:gd name="connsiteY7082" fmla="*/ 1353106 h 1637221"/>
              <a:gd name="connsiteX7083" fmla="*/ 1671465 w 2136330"/>
              <a:gd name="connsiteY7083" fmla="*/ 1370883 h 1637221"/>
              <a:gd name="connsiteX7084" fmla="*/ 1664012 w 2136330"/>
              <a:gd name="connsiteY7084" fmla="*/ 1379471 h 1637221"/>
              <a:gd name="connsiteX7085" fmla="*/ 1674910 w 2136330"/>
              <a:gd name="connsiteY7085" fmla="*/ 1388929 h 1637221"/>
              <a:gd name="connsiteX7086" fmla="*/ 1667690 w 2136330"/>
              <a:gd name="connsiteY7086" fmla="*/ 1397249 h 1637221"/>
              <a:gd name="connsiteX7087" fmla="*/ 1678940 w 2136330"/>
              <a:gd name="connsiteY7087" fmla="*/ 1407012 h 1637221"/>
              <a:gd name="connsiteX7088" fmla="*/ 1671720 w 2136330"/>
              <a:gd name="connsiteY7088" fmla="*/ 1415331 h 1637221"/>
              <a:gd name="connsiteX7089" fmla="*/ 1682618 w 2136330"/>
              <a:gd name="connsiteY7089" fmla="*/ 1424789 h 1637221"/>
              <a:gd name="connsiteX7090" fmla="*/ 1664500 w 2136330"/>
              <a:gd name="connsiteY7090" fmla="*/ 1423651 h 1637221"/>
              <a:gd name="connsiteX7091" fmla="*/ 1665862 w 2136330"/>
              <a:gd name="connsiteY7091" fmla="*/ 1424833 h 1637221"/>
              <a:gd name="connsiteX7092" fmla="*/ 1667413 w 2136330"/>
              <a:gd name="connsiteY7092" fmla="*/ 1426179 h 1637221"/>
              <a:gd name="connsiteX7093" fmla="*/ 1675398 w 2136330"/>
              <a:gd name="connsiteY7093" fmla="*/ 1433109 h 1637221"/>
              <a:gd name="connsiteX7094" fmla="*/ 1675398 w 2136330"/>
              <a:gd name="connsiteY7094" fmla="*/ 1433109 h 1637221"/>
              <a:gd name="connsiteX7095" fmla="*/ 1667945 w 2136330"/>
              <a:gd name="connsiteY7095" fmla="*/ 1441697 h 1637221"/>
              <a:gd name="connsiteX7096" fmla="*/ 1660726 w 2136330"/>
              <a:gd name="connsiteY7096" fmla="*/ 1450016 h 1637221"/>
              <a:gd name="connsiteX7097" fmla="*/ 1671624 w 2136330"/>
              <a:gd name="connsiteY7097" fmla="*/ 1459474 h 1637221"/>
              <a:gd name="connsiteX7098" fmla="*/ 1664404 w 2136330"/>
              <a:gd name="connsiteY7098" fmla="*/ 1467793 h 1637221"/>
              <a:gd name="connsiteX7099" fmla="*/ 1675302 w 2136330"/>
              <a:gd name="connsiteY7099" fmla="*/ 1477251 h 1637221"/>
              <a:gd name="connsiteX7100" fmla="*/ 1668082 w 2136330"/>
              <a:gd name="connsiteY7100" fmla="*/ 1485571 h 1637221"/>
              <a:gd name="connsiteX7101" fmla="*/ 1679332 w 2136330"/>
              <a:gd name="connsiteY7101" fmla="*/ 1495334 h 1637221"/>
              <a:gd name="connsiteX7102" fmla="*/ 1671879 w 2136330"/>
              <a:gd name="connsiteY7102" fmla="*/ 1503922 h 1637221"/>
              <a:gd name="connsiteX7103" fmla="*/ 1670473 w 2136330"/>
              <a:gd name="connsiteY7103" fmla="*/ 1502701 h 1637221"/>
              <a:gd name="connsiteX7104" fmla="*/ 1663442 w 2136330"/>
              <a:gd name="connsiteY7104" fmla="*/ 1496600 h 1637221"/>
              <a:gd name="connsiteX7105" fmla="*/ 1660629 w 2136330"/>
              <a:gd name="connsiteY7105" fmla="*/ 1494159 h 1637221"/>
              <a:gd name="connsiteX7106" fmla="*/ 1649731 w 2136330"/>
              <a:gd name="connsiteY7106" fmla="*/ 1484701 h 1637221"/>
              <a:gd name="connsiteX7107" fmla="*/ 1660629 w 2136330"/>
              <a:gd name="connsiteY7107" fmla="*/ 1494159 h 1637221"/>
              <a:gd name="connsiteX7108" fmla="*/ 1653409 w 2136330"/>
              <a:gd name="connsiteY7108" fmla="*/ 1502478 h 1637221"/>
              <a:gd name="connsiteX7109" fmla="*/ 1646189 w 2136330"/>
              <a:gd name="connsiteY7109" fmla="*/ 1510798 h 1637221"/>
              <a:gd name="connsiteX7110" fmla="*/ 1638969 w 2136330"/>
              <a:gd name="connsiteY7110" fmla="*/ 1519118 h 1637221"/>
              <a:gd name="connsiteX7111" fmla="*/ 1631516 w 2136330"/>
              <a:gd name="connsiteY7111" fmla="*/ 1527705 h 1637221"/>
              <a:gd name="connsiteX7112" fmla="*/ 1635546 w 2136330"/>
              <a:gd name="connsiteY7112" fmla="*/ 1545788 h 1637221"/>
              <a:gd name="connsiteX7113" fmla="*/ 1634140 w 2136330"/>
              <a:gd name="connsiteY7113" fmla="*/ 1544567 h 1637221"/>
              <a:gd name="connsiteX7114" fmla="*/ 1629921 w 2136330"/>
              <a:gd name="connsiteY7114" fmla="*/ 1540907 h 1637221"/>
              <a:gd name="connsiteX7115" fmla="*/ 1630624 w 2136330"/>
              <a:gd name="connsiteY7115" fmla="*/ 1541517 h 1637221"/>
              <a:gd name="connsiteX7116" fmla="*/ 1624296 w 2136330"/>
              <a:gd name="connsiteY7116" fmla="*/ 1536025 h 1637221"/>
              <a:gd name="connsiteX7117" fmla="*/ 1617076 w 2136330"/>
              <a:gd name="connsiteY7117" fmla="*/ 1544345 h 1637221"/>
              <a:gd name="connsiteX7118" fmla="*/ 1628326 w 2136330"/>
              <a:gd name="connsiteY7118" fmla="*/ 1554108 h 1637221"/>
              <a:gd name="connsiteX7119" fmla="*/ 1621106 w 2136330"/>
              <a:gd name="connsiteY7119" fmla="*/ 1562427 h 1637221"/>
              <a:gd name="connsiteX7120" fmla="*/ 1613653 w 2136330"/>
              <a:gd name="connsiteY7120" fmla="*/ 1571015 h 1637221"/>
              <a:gd name="connsiteX7121" fmla="*/ 1606433 w 2136330"/>
              <a:gd name="connsiteY7121" fmla="*/ 1579335 h 1637221"/>
              <a:gd name="connsiteX7122" fmla="*/ 1595183 w 2136330"/>
              <a:gd name="connsiteY7122" fmla="*/ 1569572 h 1637221"/>
              <a:gd name="connsiteX7123" fmla="*/ 1602403 w 2136330"/>
              <a:gd name="connsiteY7123" fmla="*/ 1561252 h 1637221"/>
              <a:gd name="connsiteX7124" fmla="*/ 1591505 w 2136330"/>
              <a:gd name="connsiteY7124" fmla="*/ 1551794 h 1637221"/>
              <a:gd name="connsiteX7125" fmla="*/ 1573387 w 2136330"/>
              <a:gd name="connsiteY7125" fmla="*/ 1550656 h 1637221"/>
              <a:gd name="connsiteX7126" fmla="*/ 1580607 w 2136330"/>
              <a:gd name="connsiteY7126" fmla="*/ 1542336 h 1637221"/>
              <a:gd name="connsiteX7127" fmla="*/ 1569708 w 2136330"/>
              <a:gd name="connsiteY7127" fmla="*/ 1532878 h 1637221"/>
              <a:gd name="connsiteX7128" fmla="*/ 1562488 w 2136330"/>
              <a:gd name="connsiteY7128" fmla="*/ 1541198 h 1637221"/>
              <a:gd name="connsiteX7129" fmla="*/ 1573387 w 2136330"/>
              <a:gd name="connsiteY7129" fmla="*/ 1550656 h 1637221"/>
              <a:gd name="connsiteX7130" fmla="*/ 1566167 w 2136330"/>
              <a:gd name="connsiteY7130" fmla="*/ 1558975 h 1637221"/>
              <a:gd name="connsiteX7131" fmla="*/ 1558947 w 2136330"/>
              <a:gd name="connsiteY7131" fmla="*/ 1567295 h 1637221"/>
              <a:gd name="connsiteX7132" fmla="*/ 1548048 w 2136330"/>
              <a:gd name="connsiteY7132" fmla="*/ 1557837 h 1637221"/>
              <a:gd name="connsiteX7133" fmla="*/ 1555268 w 2136330"/>
              <a:gd name="connsiteY7133" fmla="*/ 1549517 h 1637221"/>
              <a:gd name="connsiteX7134" fmla="*/ 1548048 w 2136330"/>
              <a:gd name="connsiteY7134" fmla="*/ 1557837 h 1637221"/>
              <a:gd name="connsiteX7135" fmla="*/ 1551494 w 2136330"/>
              <a:gd name="connsiteY7135" fmla="*/ 1575883 h 1637221"/>
              <a:gd name="connsiteX7136" fmla="*/ 1540595 w 2136330"/>
              <a:gd name="connsiteY7136" fmla="*/ 1566425 h 1637221"/>
              <a:gd name="connsiteX7137" fmla="*/ 1529346 w 2136330"/>
              <a:gd name="connsiteY7137" fmla="*/ 1556662 h 1637221"/>
              <a:gd name="connsiteX7138" fmla="*/ 1522126 w 2136330"/>
              <a:gd name="connsiteY7138" fmla="*/ 1564982 h 1637221"/>
              <a:gd name="connsiteX7139" fmla="*/ 1511227 w 2136330"/>
              <a:gd name="connsiteY7139" fmla="*/ 1555524 h 1637221"/>
              <a:gd name="connsiteX7140" fmla="*/ 1500329 w 2136330"/>
              <a:gd name="connsiteY7140" fmla="*/ 1546066 h 1637221"/>
              <a:gd name="connsiteX7141" fmla="*/ 1507549 w 2136330"/>
              <a:gd name="connsiteY7141" fmla="*/ 1537746 h 1637221"/>
              <a:gd name="connsiteX7142" fmla="*/ 1496651 w 2136330"/>
              <a:gd name="connsiteY7142" fmla="*/ 1528288 h 1637221"/>
              <a:gd name="connsiteX7143" fmla="*/ 1504104 w 2136330"/>
              <a:gd name="connsiteY7143" fmla="*/ 1519700 h 1637221"/>
              <a:gd name="connsiteX7144" fmla="*/ 1496651 w 2136330"/>
              <a:gd name="connsiteY7144" fmla="*/ 1528288 h 1637221"/>
              <a:gd name="connsiteX7145" fmla="*/ 1507549 w 2136330"/>
              <a:gd name="connsiteY7145" fmla="*/ 1537746 h 1637221"/>
              <a:gd name="connsiteX7146" fmla="*/ 1489431 w 2136330"/>
              <a:gd name="connsiteY7146" fmla="*/ 1536608 h 1637221"/>
              <a:gd name="connsiteX7147" fmla="*/ 1478181 w 2136330"/>
              <a:gd name="connsiteY7147" fmla="*/ 1526845 h 1637221"/>
              <a:gd name="connsiteX7148" fmla="*/ 1489431 w 2136330"/>
              <a:gd name="connsiteY7148" fmla="*/ 1536608 h 1637221"/>
              <a:gd name="connsiteX7149" fmla="*/ 1482211 w 2136330"/>
              <a:gd name="connsiteY7149" fmla="*/ 1544927 h 1637221"/>
              <a:gd name="connsiteX7150" fmla="*/ 1470961 w 2136330"/>
              <a:gd name="connsiteY7150" fmla="*/ 1535165 h 1637221"/>
              <a:gd name="connsiteX7151" fmla="*/ 1463741 w 2136330"/>
              <a:gd name="connsiteY7151" fmla="*/ 1543484 h 1637221"/>
              <a:gd name="connsiteX7152" fmla="*/ 1456288 w 2136330"/>
              <a:gd name="connsiteY7152" fmla="*/ 1552072 h 1637221"/>
              <a:gd name="connsiteX7153" fmla="*/ 1445390 w 2136330"/>
              <a:gd name="connsiteY7153" fmla="*/ 1542614 h 1637221"/>
              <a:gd name="connsiteX7154" fmla="*/ 1434492 w 2136330"/>
              <a:gd name="connsiteY7154" fmla="*/ 1533156 h 1637221"/>
              <a:gd name="connsiteX7155" fmla="*/ 1416373 w 2136330"/>
              <a:gd name="connsiteY7155" fmla="*/ 1532018 h 1637221"/>
              <a:gd name="connsiteX7156" fmla="*/ 1423593 w 2136330"/>
              <a:gd name="connsiteY7156" fmla="*/ 1523698 h 1637221"/>
              <a:gd name="connsiteX7157" fmla="*/ 1412344 w 2136330"/>
              <a:gd name="connsiteY7157" fmla="*/ 1513935 h 1637221"/>
              <a:gd name="connsiteX7158" fmla="*/ 1405124 w 2136330"/>
              <a:gd name="connsiteY7158" fmla="*/ 1522255 h 1637221"/>
              <a:gd name="connsiteX7159" fmla="*/ 1394225 w 2136330"/>
              <a:gd name="connsiteY7159" fmla="*/ 1512797 h 1637221"/>
              <a:gd name="connsiteX7160" fmla="*/ 1387006 w 2136330"/>
              <a:gd name="connsiteY7160" fmla="*/ 1521117 h 1637221"/>
              <a:gd name="connsiteX7161" fmla="*/ 1376107 w 2136330"/>
              <a:gd name="connsiteY7161" fmla="*/ 1511659 h 1637221"/>
              <a:gd name="connsiteX7162" fmla="*/ 1383327 w 2136330"/>
              <a:gd name="connsiteY7162" fmla="*/ 1503339 h 1637221"/>
              <a:gd name="connsiteX7163" fmla="*/ 1365209 w 2136330"/>
              <a:gd name="connsiteY7163" fmla="*/ 1502201 h 1637221"/>
              <a:gd name="connsiteX7164" fmla="*/ 1372429 w 2136330"/>
              <a:gd name="connsiteY7164" fmla="*/ 1493881 h 1637221"/>
              <a:gd name="connsiteX7165" fmla="*/ 1379649 w 2136330"/>
              <a:gd name="connsiteY7165" fmla="*/ 1485562 h 1637221"/>
              <a:gd name="connsiteX7166" fmla="*/ 1375430 w 2136330"/>
              <a:gd name="connsiteY7166" fmla="*/ 1481901 h 1637221"/>
              <a:gd name="connsiteX7167" fmla="*/ 1374905 w 2136330"/>
              <a:gd name="connsiteY7167" fmla="*/ 1481445 h 1637221"/>
              <a:gd name="connsiteX7168" fmla="*/ 1368399 w 2136330"/>
              <a:gd name="connsiteY7168" fmla="*/ 1475799 h 1637221"/>
              <a:gd name="connsiteX7169" fmla="*/ 1361179 w 2136330"/>
              <a:gd name="connsiteY7169" fmla="*/ 1484118 h 1637221"/>
              <a:gd name="connsiteX7170" fmla="*/ 1368149 w 2136330"/>
              <a:gd name="connsiteY7170" fmla="*/ 1490167 h 1637221"/>
              <a:gd name="connsiteX7171" fmla="*/ 1367683 w 2136330"/>
              <a:gd name="connsiteY7171" fmla="*/ 1489762 h 1637221"/>
              <a:gd name="connsiteX7172" fmla="*/ 1372429 w 2136330"/>
              <a:gd name="connsiteY7172" fmla="*/ 1493881 h 1637221"/>
              <a:gd name="connsiteX7173" fmla="*/ 1365209 w 2136330"/>
              <a:gd name="connsiteY7173" fmla="*/ 1502201 h 1637221"/>
              <a:gd name="connsiteX7174" fmla="*/ 1357989 w 2136330"/>
              <a:gd name="connsiteY7174" fmla="*/ 1510520 h 1637221"/>
              <a:gd name="connsiteX7175" fmla="*/ 1346739 w 2136330"/>
              <a:gd name="connsiteY7175" fmla="*/ 1500757 h 1637221"/>
              <a:gd name="connsiteX7176" fmla="*/ 1353959 w 2136330"/>
              <a:gd name="connsiteY7176" fmla="*/ 1492438 h 1637221"/>
              <a:gd name="connsiteX7177" fmla="*/ 1343061 w 2136330"/>
              <a:gd name="connsiteY7177" fmla="*/ 1482980 h 1637221"/>
              <a:gd name="connsiteX7178" fmla="*/ 1335841 w 2136330"/>
              <a:gd name="connsiteY7178" fmla="*/ 1491300 h 1637221"/>
              <a:gd name="connsiteX7179" fmla="*/ 1324943 w 2136330"/>
              <a:gd name="connsiteY7179" fmla="*/ 1481842 h 1637221"/>
              <a:gd name="connsiteX7180" fmla="*/ 1324011 w 2136330"/>
              <a:gd name="connsiteY7180" fmla="*/ 1482915 h 1637221"/>
              <a:gd name="connsiteX7181" fmla="*/ 1322707 w 2136330"/>
              <a:gd name="connsiteY7181" fmla="*/ 1484418 h 1637221"/>
              <a:gd name="connsiteX7182" fmla="*/ 1317490 w 2136330"/>
              <a:gd name="connsiteY7182" fmla="*/ 1490430 h 1637221"/>
              <a:gd name="connsiteX7183" fmla="*/ 1321577 w 2136330"/>
              <a:gd name="connsiteY7183" fmla="*/ 1493977 h 1637221"/>
              <a:gd name="connsiteX7184" fmla="*/ 1321765 w 2136330"/>
              <a:gd name="connsiteY7184" fmla="*/ 1494140 h 1637221"/>
              <a:gd name="connsiteX7185" fmla="*/ 1328388 w 2136330"/>
              <a:gd name="connsiteY7185" fmla="*/ 1499888 h 1637221"/>
              <a:gd name="connsiteX7186" fmla="*/ 1321168 w 2136330"/>
              <a:gd name="connsiteY7186" fmla="*/ 1508207 h 1637221"/>
              <a:gd name="connsiteX7187" fmla="*/ 1310270 w 2136330"/>
              <a:gd name="connsiteY7187" fmla="*/ 1498749 h 1637221"/>
              <a:gd name="connsiteX7188" fmla="*/ 1310270 w 2136330"/>
              <a:gd name="connsiteY7188" fmla="*/ 1498749 h 1637221"/>
              <a:gd name="connsiteX7189" fmla="*/ 1299372 w 2136330"/>
              <a:gd name="connsiteY7189" fmla="*/ 1489291 h 1637221"/>
              <a:gd name="connsiteX7190" fmla="*/ 1292152 w 2136330"/>
              <a:gd name="connsiteY7190" fmla="*/ 1497611 h 1637221"/>
              <a:gd name="connsiteX7191" fmla="*/ 1280902 w 2136330"/>
              <a:gd name="connsiteY7191" fmla="*/ 1487848 h 1637221"/>
              <a:gd name="connsiteX7192" fmla="*/ 1288122 w 2136330"/>
              <a:gd name="connsiteY7192" fmla="*/ 1479528 h 1637221"/>
              <a:gd name="connsiteX7193" fmla="*/ 1306592 w 2136330"/>
              <a:gd name="connsiteY7193" fmla="*/ 1480972 h 1637221"/>
              <a:gd name="connsiteX7194" fmla="*/ 1295342 w 2136330"/>
              <a:gd name="connsiteY7194" fmla="*/ 1471209 h 1637221"/>
              <a:gd name="connsiteX7195" fmla="*/ 1288122 w 2136330"/>
              <a:gd name="connsiteY7195" fmla="*/ 1479528 h 1637221"/>
              <a:gd name="connsiteX7196" fmla="*/ 1280902 w 2136330"/>
              <a:gd name="connsiteY7196" fmla="*/ 1487848 h 1637221"/>
              <a:gd name="connsiteX7197" fmla="*/ 1270004 w 2136330"/>
              <a:gd name="connsiteY7197" fmla="*/ 1478390 h 1637221"/>
              <a:gd name="connsiteX7198" fmla="*/ 1277224 w 2136330"/>
              <a:gd name="connsiteY7198" fmla="*/ 1470070 h 1637221"/>
              <a:gd name="connsiteX7199" fmla="*/ 1266325 w 2136330"/>
              <a:gd name="connsiteY7199" fmla="*/ 1460613 h 1637221"/>
              <a:gd name="connsiteX7200" fmla="*/ 1264963 w 2136330"/>
              <a:gd name="connsiteY7200" fmla="*/ 1459430 h 1637221"/>
              <a:gd name="connsiteX7201" fmla="*/ 1259971 w 2136330"/>
              <a:gd name="connsiteY7201" fmla="*/ 1455098 h 1637221"/>
              <a:gd name="connsiteX7202" fmla="*/ 1260025 w 2136330"/>
              <a:gd name="connsiteY7202" fmla="*/ 1455145 h 1637221"/>
              <a:gd name="connsiteX7203" fmla="*/ 1255427 w 2136330"/>
              <a:gd name="connsiteY7203" fmla="*/ 1451155 h 1637221"/>
              <a:gd name="connsiteX7204" fmla="*/ 1262647 w 2136330"/>
              <a:gd name="connsiteY7204" fmla="*/ 1442835 h 1637221"/>
              <a:gd name="connsiteX7205" fmla="*/ 1266734 w 2136330"/>
              <a:gd name="connsiteY7205" fmla="*/ 1446382 h 1637221"/>
              <a:gd name="connsiteX7206" fmla="*/ 1266922 w 2136330"/>
              <a:gd name="connsiteY7206" fmla="*/ 1446545 h 1637221"/>
              <a:gd name="connsiteX7207" fmla="*/ 1273545 w 2136330"/>
              <a:gd name="connsiteY7207" fmla="*/ 1452293 h 1637221"/>
              <a:gd name="connsiteX7208" fmla="*/ 1272183 w 2136330"/>
              <a:gd name="connsiteY7208" fmla="*/ 1451111 h 1637221"/>
              <a:gd name="connsiteX7209" fmla="*/ 1267191 w 2136330"/>
              <a:gd name="connsiteY7209" fmla="*/ 1446779 h 1637221"/>
              <a:gd name="connsiteX7210" fmla="*/ 1267245 w 2136330"/>
              <a:gd name="connsiteY7210" fmla="*/ 1446825 h 1637221"/>
              <a:gd name="connsiteX7211" fmla="*/ 1262647 w 2136330"/>
              <a:gd name="connsiteY7211" fmla="*/ 1442835 h 1637221"/>
              <a:gd name="connsiteX7212" fmla="*/ 1270100 w 2136330"/>
              <a:gd name="connsiteY7212" fmla="*/ 1434247 h 1637221"/>
              <a:gd name="connsiteX7213" fmla="*/ 1266070 w 2136330"/>
              <a:gd name="connsiteY7213" fmla="*/ 1416165 h 1637221"/>
              <a:gd name="connsiteX7214" fmla="*/ 1258850 w 2136330"/>
              <a:gd name="connsiteY7214" fmla="*/ 1424484 h 1637221"/>
              <a:gd name="connsiteX7215" fmla="*/ 1270100 w 2136330"/>
              <a:gd name="connsiteY7215" fmla="*/ 1434247 h 1637221"/>
              <a:gd name="connsiteX7216" fmla="*/ 1251397 w 2136330"/>
              <a:gd name="connsiteY7216" fmla="*/ 1433072 h 1637221"/>
              <a:gd name="connsiteX7217" fmla="*/ 1262647 w 2136330"/>
              <a:gd name="connsiteY7217" fmla="*/ 1442835 h 1637221"/>
              <a:gd name="connsiteX7218" fmla="*/ 1255427 w 2136330"/>
              <a:gd name="connsiteY7218" fmla="*/ 1451155 h 1637221"/>
              <a:gd name="connsiteX7219" fmla="*/ 1248207 w 2136330"/>
              <a:gd name="connsiteY7219" fmla="*/ 1459474 h 1637221"/>
              <a:gd name="connsiteX7220" fmla="*/ 1240987 w 2136330"/>
              <a:gd name="connsiteY7220" fmla="*/ 1467794 h 1637221"/>
              <a:gd name="connsiteX7221" fmla="*/ 1233534 w 2136330"/>
              <a:gd name="connsiteY7221" fmla="*/ 1476382 h 1637221"/>
              <a:gd name="connsiteX7222" fmla="*/ 1222284 w 2136330"/>
              <a:gd name="connsiteY7222" fmla="*/ 1466619 h 1637221"/>
              <a:gd name="connsiteX7223" fmla="*/ 1211386 w 2136330"/>
              <a:gd name="connsiteY7223" fmla="*/ 1457161 h 1637221"/>
              <a:gd name="connsiteX7224" fmla="*/ 1229737 w 2136330"/>
              <a:gd name="connsiteY7224" fmla="*/ 1458031 h 1637221"/>
              <a:gd name="connsiteX7225" fmla="*/ 1211386 w 2136330"/>
              <a:gd name="connsiteY7225" fmla="*/ 1457161 h 1637221"/>
              <a:gd name="connsiteX7226" fmla="*/ 1218839 w 2136330"/>
              <a:gd name="connsiteY7226" fmla="*/ 1448573 h 1637221"/>
              <a:gd name="connsiteX7227" fmla="*/ 1200488 w 2136330"/>
              <a:gd name="connsiteY7227" fmla="*/ 1447703 h 1637221"/>
              <a:gd name="connsiteX7228" fmla="*/ 1189590 w 2136330"/>
              <a:gd name="connsiteY7228" fmla="*/ 1438245 h 1637221"/>
              <a:gd name="connsiteX7229" fmla="*/ 1207941 w 2136330"/>
              <a:gd name="connsiteY7229" fmla="*/ 1439115 h 1637221"/>
              <a:gd name="connsiteX7230" fmla="*/ 1197043 w 2136330"/>
              <a:gd name="connsiteY7230" fmla="*/ 1429657 h 1637221"/>
              <a:gd name="connsiteX7231" fmla="*/ 1189590 w 2136330"/>
              <a:gd name="connsiteY7231" fmla="*/ 1438245 h 1637221"/>
              <a:gd name="connsiteX7232" fmla="*/ 1178340 w 2136330"/>
              <a:gd name="connsiteY7232" fmla="*/ 1428482 h 1637221"/>
              <a:gd name="connsiteX7233" fmla="*/ 1167442 w 2136330"/>
              <a:gd name="connsiteY7233" fmla="*/ 1419024 h 1637221"/>
              <a:gd name="connsiteX7234" fmla="*/ 1185793 w 2136330"/>
              <a:gd name="connsiteY7234" fmla="*/ 1419894 h 1637221"/>
              <a:gd name="connsiteX7235" fmla="*/ 1174895 w 2136330"/>
              <a:gd name="connsiteY7235" fmla="*/ 1410436 h 1637221"/>
              <a:gd name="connsiteX7236" fmla="*/ 1174895 w 2136330"/>
              <a:gd name="connsiteY7236" fmla="*/ 1410436 h 1637221"/>
              <a:gd name="connsiteX7237" fmla="*/ 1171216 w 2136330"/>
              <a:gd name="connsiteY7237" fmla="*/ 1392659 h 1637221"/>
              <a:gd name="connsiteX7238" fmla="*/ 1178436 w 2136330"/>
              <a:gd name="connsiteY7238" fmla="*/ 1384339 h 1637221"/>
              <a:gd name="connsiteX7239" fmla="*/ 1167538 w 2136330"/>
              <a:gd name="connsiteY7239" fmla="*/ 1374882 h 1637221"/>
              <a:gd name="connsiteX7240" fmla="*/ 1174758 w 2136330"/>
              <a:gd name="connsiteY7240" fmla="*/ 1366562 h 1637221"/>
              <a:gd name="connsiteX7241" fmla="*/ 1163508 w 2136330"/>
              <a:gd name="connsiteY7241" fmla="*/ 1356799 h 1637221"/>
              <a:gd name="connsiteX7242" fmla="*/ 1170961 w 2136330"/>
              <a:gd name="connsiteY7242" fmla="*/ 1348211 h 1637221"/>
              <a:gd name="connsiteX7243" fmla="*/ 1178181 w 2136330"/>
              <a:gd name="connsiteY7243" fmla="*/ 1339891 h 1637221"/>
              <a:gd name="connsiteX7244" fmla="*/ 1167283 w 2136330"/>
              <a:gd name="connsiteY7244" fmla="*/ 1330434 h 1637221"/>
              <a:gd name="connsiteX7245" fmla="*/ 1163605 w 2136330"/>
              <a:gd name="connsiteY7245" fmla="*/ 1312656 h 1637221"/>
              <a:gd name="connsiteX7246" fmla="*/ 1163605 w 2136330"/>
              <a:gd name="connsiteY7246" fmla="*/ 1312656 h 1637221"/>
              <a:gd name="connsiteX7247" fmla="*/ 1170825 w 2136330"/>
              <a:gd name="connsiteY7247" fmla="*/ 1304337 h 1637221"/>
              <a:gd name="connsiteX7248" fmla="*/ 1159927 w 2136330"/>
              <a:gd name="connsiteY7248" fmla="*/ 1294879 h 1637221"/>
              <a:gd name="connsiteX7249" fmla="*/ 1167379 w 2136330"/>
              <a:gd name="connsiteY7249" fmla="*/ 1286291 h 1637221"/>
              <a:gd name="connsiteX7250" fmla="*/ 1174600 w 2136330"/>
              <a:gd name="connsiteY7250" fmla="*/ 1277971 h 1637221"/>
              <a:gd name="connsiteX7251" fmla="*/ 1173193 w 2136330"/>
              <a:gd name="connsiteY7251" fmla="*/ 1276751 h 1637221"/>
              <a:gd name="connsiteX7252" fmla="*/ 1168975 w 2136330"/>
              <a:gd name="connsiteY7252" fmla="*/ 1273090 h 1637221"/>
              <a:gd name="connsiteX7253" fmla="*/ 1164756 w 2136330"/>
              <a:gd name="connsiteY7253" fmla="*/ 1269429 h 1637221"/>
              <a:gd name="connsiteX7254" fmla="*/ 1163350 w 2136330"/>
              <a:gd name="connsiteY7254" fmla="*/ 1268208 h 1637221"/>
              <a:gd name="connsiteX7255" fmla="*/ 1163350 w 2136330"/>
              <a:gd name="connsiteY7255" fmla="*/ 1268208 h 1637221"/>
              <a:gd name="connsiteX7256" fmla="*/ 1156130 w 2136330"/>
              <a:gd name="connsiteY7256" fmla="*/ 1276528 h 1637221"/>
              <a:gd name="connsiteX7257" fmla="*/ 1145231 w 2136330"/>
              <a:gd name="connsiteY7257" fmla="*/ 1267070 h 1637221"/>
              <a:gd name="connsiteX7258" fmla="*/ 1152451 w 2136330"/>
              <a:gd name="connsiteY7258" fmla="*/ 1258750 h 1637221"/>
              <a:gd name="connsiteX7259" fmla="*/ 1159671 w 2136330"/>
              <a:gd name="connsiteY7259" fmla="*/ 1250431 h 1637221"/>
              <a:gd name="connsiteX7260" fmla="*/ 1148773 w 2136330"/>
              <a:gd name="connsiteY7260" fmla="*/ 1240973 h 1637221"/>
              <a:gd name="connsiteX7261" fmla="*/ 1137875 w 2136330"/>
              <a:gd name="connsiteY7261" fmla="*/ 1231515 h 1637221"/>
              <a:gd name="connsiteX7262" fmla="*/ 1126625 w 2136330"/>
              <a:gd name="connsiteY7262" fmla="*/ 1221752 h 1637221"/>
              <a:gd name="connsiteX7263" fmla="*/ 1119405 w 2136330"/>
              <a:gd name="connsiteY7263" fmla="*/ 1230072 h 1637221"/>
              <a:gd name="connsiteX7264" fmla="*/ 1123624 w 2136330"/>
              <a:gd name="connsiteY7264" fmla="*/ 1233733 h 1637221"/>
              <a:gd name="connsiteX7265" fmla="*/ 1130655 w 2136330"/>
              <a:gd name="connsiteY7265" fmla="*/ 1239835 h 1637221"/>
              <a:gd name="connsiteX7266" fmla="*/ 1123435 w 2136330"/>
              <a:gd name="connsiteY7266" fmla="*/ 1248154 h 1637221"/>
              <a:gd name="connsiteX7267" fmla="*/ 1112185 w 2136330"/>
              <a:gd name="connsiteY7267" fmla="*/ 1238391 h 1637221"/>
              <a:gd name="connsiteX7268" fmla="*/ 1115982 w 2136330"/>
              <a:gd name="connsiteY7268" fmla="*/ 1256742 h 1637221"/>
              <a:gd name="connsiteX7269" fmla="*/ 1123435 w 2136330"/>
              <a:gd name="connsiteY7269" fmla="*/ 1248154 h 1637221"/>
              <a:gd name="connsiteX7270" fmla="*/ 1134333 w 2136330"/>
              <a:gd name="connsiteY7270" fmla="*/ 1257612 h 1637221"/>
              <a:gd name="connsiteX7271" fmla="*/ 1145231 w 2136330"/>
              <a:gd name="connsiteY7271" fmla="*/ 1267070 h 1637221"/>
              <a:gd name="connsiteX7272" fmla="*/ 1156130 w 2136330"/>
              <a:gd name="connsiteY7272" fmla="*/ 1276528 h 1637221"/>
              <a:gd name="connsiteX7273" fmla="*/ 1148677 w 2136330"/>
              <a:gd name="connsiteY7273" fmla="*/ 1285116 h 1637221"/>
              <a:gd name="connsiteX7274" fmla="*/ 1141457 w 2136330"/>
              <a:gd name="connsiteY7274" fmla="*/ 1293435 h 1637221"/>
              <a:gd name="connsiteX7275" fmla="*/ 1130558 w 2136330"/>
              <a:gd name="connsiteY7275" fmla="*/ 1283977 h 1637221"/>
              <a:gd name="connsiteX7276" fmla="*/ 1119660 w 2136330"/>
              <a:gd name="connsiteY7276" fmla="*/ 1274520 h 1637221"/>
              <a:gd name="connsiteX7277" fmla="*/ 1112440 w 2136330"/>
              <a:gd name="connsiteY7277" fmla="*/ 1282839 h 1637221"/>
              <a:gd name="connsiteX7278" fmla="*/ 1101542 w 2136330"/>
              <a:gd name="connsiteY7278" fmla="*/ 1273381 h 1637221"/>
              <a:gd name="connsiteX7279" fmla="*/ 1108762 w 2136330"/>
              <a:gd name="connsiteY7279" fmla="*/ 1265062 h 1637221"/>
              <a:gd name="connsiteX7280" fmla="*/ 1101542 w 2136330"/>
              <a:gd name="connsiteY7280" fmla="*/ 1273381 h 1637221"/>
              <a:gd name="connsiteX7281" fmla="*/ 1094322 w 2136330"/>
              <a:gd name="connsiteY7281" fmla="*/ 1281701 h 1637221"/>
              <a:gd name="connsiteX7282" fmla="*/ 1105220 w 2136330"/>
              <a:gd name="connsiteY7282" fmla="*/ 1291159 h 1637221"/>
              <a:gd name="connsiteX7283" fmla="*/ 1097767 w 2136330"/>
              <a:gd name="connsiteY7283" fmla="*/ 1299747 h 1637221"/>
              <a:gd name="connsiteX7284" fmla="*/ 1090547 w 2136330"/>
              <a:gd name="connsiteY7284" fmla="*/ 1308066 h 1637221"/>
              <a:gd name="connsiteX7285" fmla="*/ 1079649 w 2136330"/>
              <a:gd name="connsiteY7285" fmla="*/ 1298608 h 1637221"/>
              <a:gd name="connsiteX7286" fmla="*/ 1083327 w 2136330"/>
              <a:gd name="connsiteY7286" fmla="*/ 1316386 h 1637221"/>
              <a:gd name="connsiteX7287" fmla="*/ 1072429 w 2136330"/>
              <a:gd name="connsiteY7287" fmla="*/ 1306928 h 1637221"/>
              <a:gd name="connsiteX7288" fmla="*/ 1083327 w 2136330"/>
              <a:gd name="connsiteY7288" fmla="*/ 1316386 h 1637221"/>
              <a:gd name="connsiteX7289" fmla="*/ 1076107 w 2136330"/>
              <a:gd name="connsiteY7289" fmla="*/ 1324705 h 1637221"/>
              <a:gd name="connsiteX7290" fmla="*/ 1065209 w 2136330"/>
              <a:gd name="connsiteY7290" fmla="*/ 1315247 h 1637221"/>
              <a:gd name="connsiteX7291" fmla="*/ 1076107 w 2136330"/>
              <a:gd name="connsiteY7291" fmla="*/ 1324705 h 1637221"/>
              <a:gd name="connsiteX7292" fmla="*/ 1087006 w 2136330"/>
              <a:gd name="connsiteY7292" fmla="*/ 1334163 h 1637221"/>
              <a:gd name="connsiteX7293" fmla="*/ 1083327 w 2136330"/>
              <a:gd name="connsiteY7293" fmla="*/ 1316386 h 1637221"/>
              <a:gd name="connsiteX7294" fmla="*/ 1094226 w 2136330"/>
              <a:gd name="connsiteY7294" fmla="*/ 1325844 h 1637221"/>
              <a:gd name="connsiteX7295" fmla="*/ 1101446 w 2136330"/>
              <a:gd name="connsiteY7295" fmla="*/ 1317524 h 1637221"/>
              <a:gd name="connsiteX7296" fmla="*/ 1108666 w 2136330"/>
              <a:gd name="connsiteY7296" fmla="*/ 1309204 h 1637221"/>
              <a:gd name="connsiteX7297" fmla="*/ 1116119 w 2136330"/>
              <a:gd name="connsiteY7297" fmla="*/ 1300617 h 1637221"/>
              <a:gd name="connsiteX7298" fmla="*/ 1105220 w 2136330"/>
              <a:gd name="connsiteY7298" fmla="*/ 1291159 h 1637221"/>
              <a:gd name="connsiteX7299" fmla="*/ 1112440 w 2136330"/>
              <a:gd name="connsiteY7299" fmla="*/ 1282839 h 1637221"/>
              <a:gd name="connsiteX7300" fmla="*/ 1123339 w 2136330"/>
              <a:gd name="connsiteY7300" fmla="*/ 1292297 h 1637221"/>
              <a:gd name="connsiteX7301" fmla="*/ 1130558 w 2136330"/>
              <a:gd name="connsiteY7301" fmla="*/ 1283977 h 1637221"/>
              <a:gd name="connsiteX7302" fmla="*/ 1141457 w 2136330"/>
              <a:gd name="connsiteY7302" fmla="*/ 1293435 h 1637221"/>
              <a:gd name="connsiteX7303" fmla="*/ 1134237 w 2136330"/>
              <a:gd name="connsiteY7303" fmla="*/ 1301755 h 1637221"/>
              <a:gd name="connsiteX7304" fmla="*/ 1127017 w 2136330"/>
              <a:gd name="connsiteY7304" fmla="*/ 1310074 h 1637221"/>
              <a:gd name="connsiteX7305" fmla="*/ 1138267 w 2136330"/>
              <a:gd name="connsiteY7305" fmla="*/ 1319837 h 1637221"/>
              <a:gd name="connsiteX7306" fmla="*/ 1130814 w 2136330"/>
              <a:gd name="connsiteY7306" fmla="*/ 1328425 h 1637221"/>
              <a:gd name="connsiteX7307" fmla="*/ 1119564 w 2136330"/>
              <a:gd name="connsiteY7307" fmla="*/ 1318662 h 1637221"/>
              <a:gd name="connsiteX7308" fmla="*/ 1130814 w 2136330"/>
              <a:gd name="connsiteY7308" fmla="*/ 1328425 h 1637221"/>
              <a:gd name="connsiteX7309" fmla="*/ 1123594 w 2136330"/>
              <a:gd name="connsiteY7309" fmla="*/ 1336745 h 1637221"/>
              <a:gd name="connsiteX7310" fmla="*/ 1112344 w 2136330"/>
              <a:gd name="connsiteY7310" fmla="*/ 1326982 h 1637221"/>
              <a:gd name="connsiteX7311" fmla="*/ 1105124 w 2136330"/>
              <a:gd name="connsiteY7311" fmla="*/ 1335301 h 1637221"/>
              <a:gd name="connsiteX7312" fmla="*/ 1111630 w 2136330"/>
              <a:gd name="connsiteY7312" fmla="*/ 1340947 h 1637221"/>
              <a:gd name="connsiteX7313" fmla="*/ 1111628 w 2136330"/>
              <a:gd name="connsiteY7313" fmla="*/ 1340945 h 1637221"/>
              <a:gd name="connsiteX7314" fmla="*/ 1116374 w 2136330"/>
              <a:gd name="connsiteY7314" fmla="*/ 1345064 h 1637221"/>
              <a:gd name="connsiteX7315" fmla="*/ 1109154 w 2136330"/>
              <a:gd name="connsiteY7315" fmla="*/ 1353384 h 1637221"/>
              <a:gd name="connsiteX7316" fmla="*/ 1097904 w 2136330"/>
              <a:gd name="connsiteY7316" fmla="*/ 1343621 h 1637221"/>
              <a:gd name="connsiteX7317" fmla="*/ 1090451 w 2136330"/>
              <a:gd name="connsiteY7317" fmla="*/ 1352209 h 1637221"/>
              <a:gd name="connsiteX7318" fmla="*/ 1095111 w 2136330"/>
              <a:gd name="connsiteY7318" fmla="*/ 1359825 h 1637221"/>
              <a:gd name="connsiteX7319" fmla="*/ 1088247 w 2136330"/>
              <a:gd name="connsiteY7319" fmla="*/ 1357589 h 1637221"/>
              <a:gd name="connsiteX7320" fmla="*/ 1083231 w 2136330"/>
              <a:gd name="connsiteY7320" fmla="*/ 1360528 h 1637221"/>
              <a:gd name="connsiteX7321" fmla="*/ 1094481 w 2136330"/>
              <a:gd name="connsiteY7321" fmla="*/ 1370292 h 1637221"/>
              <a:gd name="connsiteX7322" fmla="*/ 1076011 w 2136330"/>
              <a:gd name="connsiteY7322" fmla="*/ 1368848 h 1637221"/>
              <a:gd name="connsiteX7323" fmla="*/ 1087261 w 2136330"/>
              <a:gd name="connsiteY7323" fmla="*/ 1378611 h 1637221"/>
              <a:gd name="connsiteX7324" fmla="*/ 1080041 w 2136330"/>
              <a:gd name="connsiteY7324" fmla="*/ 1386931 h 1637221"/>
              <a:gd name="connsiteX7325" fmla="*/ 1068791 w 2136330"/>
              <a:gd name="connsiteY7325" fmla="*/ 1377168 h 1637221"/>
              <a:gd name="connsiteX7326" fmla="*/ 1080041 w 2136330"/>
              <a:gd name="connsiteY7326" fmla="*/ 1386931 h 1637221"/>
              <a:gd name="connsiteX7327" fmla="*/ 1072588 w 2136330"/>
              <a:gd name="connsiteY7327" fmla="*/ 1395519 h 1637221"/>
              <a:gd name="connsiteX7328" fmla="*/ 1065368 w 2136330"/>
              <a:gd name="connsiteY7328" fmla="*/ 1403838 h 1637221"/>
              <a:gd name="connsiteX7329" fmla="*/ 1058148 w 2136330"/>
              <a:gd name="connsiteY7329" fmla="*/ 1412158 h 1637221"/>
              <a:gd name="connsiteX7330" fmla="*/ 1050928 w 2136330"/>
              <a:gd name="connsiteY7330" fmla="*/ 1420477 h 1637221"/>
              <a:gd name="connsiteX7331" fmla="*/ 1039678 w 2136330"/>
              <a:gd name="connsiteY7331" fmla="*/ 1410714 h 1637221"/>
              <a:gd name="connsiteX7332" fmla="*/ 1028780 w 2136330"/>
              <a:gd name="connsiteY7332" fmla="*/ 1401256 h 1637221"/>
              <a:gd name="connsiteX7333" fmla="*/ 1017881 w 2136330"/>
              <a:gd name="connsiteY7333" fmla="*/ 1391798 h 1637221"/>
              <a:gd name="connsiteX7334" fmla="*/ 1028780 w 2136330"/>
              <a:gd name="connsiteY7334" fmla="*/ 1401256 h 1637221"/>
              <a:gd name="connsiteX7335" fmla="*/ 1010428 w 2136330"/>
              <a:gd name="connsiteY7335" fmla="*/ 1400386 h 1637221"/>
              <a:gd name="connsiteX7336" fmla="*/ 999530 w 2136330"/>
              <a:gd name="connsiteY7336" fmla="*/ 1390928 h 1637221"/>
              <a:gd name="connsiteX7337" fmla="*/ 1010428 w 2136330"/>
              <a:gd name="connsiteY7337" fmla="*/ 1400386 h 1637221"/>
              <a:gd name="connsiteX7338" fmla="*/ 1003208 w 2136330"/>
              <a:gd name="connsiteY7338" fmla="*/ 1408706 h 1637221"/>
              <a:gd name="connsiteX7339" fmla="*/ 1014107 w 2136330"/>
              <a:gd name="connsiteY7339" fmla="*/ 1418164 h 1637221"/>
              <a:gd name="connsiteX7340" fmla="*/ 1006887 w 2136330"/>
              <a:gd name="connsiteY7340" fmla="*/ 1426483 h 1637221"/>
              <a:gd name="connsiteX7341" fmla="*/ 995988 w 2136330"/>
              <a:gd name="connsiteY7341" fmla="*/ 1417025 h 1637221"/>
              <a:gd name="connsiteX7342" fmla="*/ 985090 w 2136330"/>
              <a:gd name="connsiteY7342" fmla="*/ 1407568 h 1637221"/>
              <a:gd name="connsiteX7343" fmla="*/ 995988 w 2136330"/>
              <a:gd name="connsiteY7343" fmla="*/ 1417025 h 1637221"/>
              <a:gd name="connsiteX7344" fmla="*/ 988768 w 2136330"/>
              <a:gd name="connsiteY7344" fmla="*/ 1425345 h 1637221"/>
              <a:gd name="connsiteX7345" fmla="*/ 977870 w 2136330"/>
              <a:gd name="connsiteY7345" fmla="*/ 1415887 h 1637221"/>
              <a:gd name="connsiteX7346" fmla="*/ 988768 w 2136330"/>
              <a:gd name="connsiteY7346" fmla="*/ 1425345 h 1637221"/>
              <a:gd name="connsiteX7347" fmla="*/ 992214 w 2136330"/>
              <a:gd name="connsiteY7347" fmla="*/ 1443391 h 1637221"/>
              <a:gd name="connsiteX7348" fmla="*/ 993576 w 2136330"/>
              <a:gd name="connsiteY7348" fmla="*/ 1444573 h 1637221"/>
              <a:gd name="connsiteX7349" fmla="*/ 998909 w 2136330"/>
              <a:gd name="connsiteY7349" fmla="*/ 1449201 h 1637221"/>
              <a:gd name="connsiteX7350" fmla="*/ 999025 w 2136330"/>
              <a:gd name="connsiteY7350" fmla="*/ 1449302 h 1637221"/>
              <a:gd name="connsiteX7351" fmla="*/ 1003112 w 2136330"/>
              <a:gd name="connsiteY7351" fmla="*/ 1452849 h 1637221"/>
              <a:gd name="connsiteX7352" fmla="*/ 1010565 w 2136330"/>
              <a:gd name="connsiteY7352" fmla="*/ 1444261 h 1637221"/>
              <a:gd name="connsiteX7353" fmla="*/ 999667 w 2136330"/>
              <a:gd name="connsiteY7353" fmla="*/ 1434803 h 1637221"/>
              <a:gd name="connsiteX7354" fmla="*/ 1006887 w 2136330"/>
              <a:gd name="connsiteY7354" fmla="*/ 1426483 h 1637221"/>
              <a:gd name="connsiteX7355" fmla="*/ 1014107 w 2136330"/>
              <a:gd name="connsiteY7355" fmla="*/ 1418164 h 1637221"/>
              <a:gd name="connsiteX7356" fmla="*/ 1015469 w 2136330"/>
              <a:gd name="connsiteY7356" fmla="*/ 1419346 h 1637221"/>
              <a:gd name="connsiteX7357" fmla="*/ 1017628 w 2136330"/>
              <a:gd name="connsiteY7357" fmla="*/ 1421219 h 1637221"/>
              <a:gd name="connsiteX7358" fmla="*/ 1018875 w 2136330"/>
              <a:gd name="connsiteY7358" fmla="*/ 1422302 h 1637221"/>
              <a:gd name="connsiteX7359" fmla="*/ 1018994 w 2136330"/>
              <a:gd name="connsiteY7359" fmla="*/ 1422405 h 1637221"/>
              <a:gd name="connsiteX7360" fmla="*/ 1019932 w 2136330"/>
              <a:gd name="connsiteY7360" fmla="*/ 1423219 h 1637221"/>
              <a:gd name="connsiteX7361" fmla="*/ 1020237 w 2136330"/>
              <a:gd name="connsiteY7361" fmla="*/ 1423484 h 1637221"/>
              <a:gd name="connsiteX7362" fmla="*/ 1025005 w 2136330"/>
              <a:gd name="connsiteY7362" fmla="*/ 1427622 h 1637221"/>
              <a:gd name="connsiteX7363" fmla="*/ 1019932 w 2136330"/>
              <a:gd name="connsiteY7363" fmla="*/ 1423219 h 1637221"/>
              <a:gd name="connsiteX7364" fmla="*/ 1019556 w 2136330"/>
              <a:gd name="connsiteY7364" fmla="*/ 1422893 h 1637221"/>
              <a:gd name="connsiteX7365" fmla="*/ 1018994 w 2136330"/>
              <a:gd name="connsiteY7365" fmla="*/ 1422405 h 1637221"/>
              <a:gd name="connsiteX7366" fmla="*/ 1017628 w 2136330"/>
              <a:gd name="connsiteY7366" fmla="*/ 1421219 h 1637221"/>
              <a:gd name="connsiteX7367" fmla="*/ 1014107 w 2136330"/>
              <a:gd name="connsiteY7367" fmla="*/ 1418164 h 1637221"/>
              <a:gd name="connsiteX7368" fmla="*/ 1021327 w 2136330"/>
              <a:gd name="connsiteY7368" fmla="*/ 1409844 h 1637221"/>
              <a:gd name="connsiteX7369" fmla="*/ 1028780 w 2136330"/>
              <a:gd name="connsiteY7369" fmla="*/ 1401256 h 1637221"/>
              <a:gd name="connsiteX7370" fmla="*/ 1039678 w 2136330"/>
              <a:gd name="connsiteY7370" fmla="*/ 1410714 h 1637221"/>
              <a:gd name="connsiteX7371" fmla="*/ 1050928 w 2136330"/>
              <a:gd name="connsiteY7371" fmla="*/ 1420477 h 1637221"/>
              <a:gd name="connsiteX7372" fmla="*/ 1061826 w 2136330"/>
              <a:gd name="connsiteY7372" fmla="*/ 1429935 h 1637221"/>
              <a:gd name="connsiteX7373" fmla="*/ 1072724 w 2136330"/>
              <a:gd name="connsiteY7373" fmla="*/ 1439393 h 1637221"/>
              <a:gd name="connsiteX7374" fmla="*/ 1054373 w 2136330"/>
              <a:gd name="connsiteY7374" fmla="*/ 1438523 h 1637221"/>
              <a:gd name="connsiteX7375" fmla="*/ 1054373 w 2136330"/>
              <a:gd name="connsiteY7375" fmla="*/ 1438523 h 1637221"/>
              <a:gd name="connsiteX7376" fmla="*/ 1047153 w 2136330"/>
              <a:gd name="connsiteY7376" fmla="*/ 1446843 h 1637221"/>
              <a:gd name="connsiteX7377" fmla="*/ 1039933 w 2136330"/>
              <a:gd name="connsiteY7377" fmla="*/ 1455162 h 1637221"/>
              <a:gd name="connsiteX7378" fmla="*/ 1035165 w 2136330"/>
              <a:gd name="connsiteY7378" fmla="*/ 1451024 h 1637221"/>
              <a:gd name="connsiteX7379" fmla="*/ 1034932 w 2136330"/>
              <a:gd name="connsiteY7379" fmla="*/ 1450822 h 1637221"/>
              <a:gd name="connsiteX7380" fmla="*/ 1034775 w 2136330"/>
              <a:gd name="connsiteY7380" fmla="*/ 1450686 h 1637221"/>
              <a:gd name="connsiteX7381" fmla="*/ 1034144 w 2136330"/>
              <a:gd name="connsiteY7381" fmla="*/ 1450138 h 1637221"/>
              <a:gd name="connsiteX7382" fmla="*/ 1033948 w 2136330"/>
              <a:gd name="connsiteY7382" fmla="*/ 1449968 h 1637221"/>
              <a:gd name="connsiteX7383" fmla="*/ 1033803 w 2136330"/>
              <a:gd name="connsiteY7383" fmla="*/ 1449842 h 1637221"/>
              <a:gd name="connsiteX7384" fmla="*/ 1032126 w 2136330"/>
              <a:gd name="connsiteY7384" fmla="*/ 1448387 h 1637221"/>
              <a:gd name="connsiteX7385" fmla="*/ 1029035 w 2136330"/>
              <a:gd name="connsiteY7385" fmla="*/ 1445704 h 1637221"/>
              <a:gd name="connsiteX7386" fmla="*/ 1034144 w 2136330"/>
              <a:gd name="connsiteY7386" fmla="*/ 1450138 h 1637221"/>
              <a:gd name="connsiteX7387" fmla="*/ 1034484 w 2136330"/>
              <a:gd name="connsiteY7387" fmla="*/ 1450433 h 1637221"/>
              <a:gd name="connsiteX7388" fmla="*/ 1034775 w 2136330"/>
              <a:gd name="connsiteY7388" fmla="*/ 1450686 h 1637221"/>
              <a:gd name="connsiteX7389" fmla="*/ 1038571 w 2136330"/>
              <a:gd name="connsiteY7389" fmla="*/ 1453980 h 1637221"/>
              <a:gd name="connsiteX7390" fmla="*/ 1039933 w 2136330"/>
              <a:gd name="connsiteY7390" fmla="*/ 1455162 h 1637221"/>
              <a:gd name="connsiteX7391" fmla="*/ 1032713 w 2136330"/>
              <a:gd name="connsiteY7391" fmla="*/ 1463482 h 1637221"/>
              <a:gd name="connsiteX7392" fmla="*/ 1025260 w 2136330"/>
              <a:gd name="connsiteY7392" fmla="*/ 1472070 h 1637221"/>
              <a:gd name="connsiteX7393" fmla="*/ 1018040 w 2136330"/>
              <a:gd name="connsiteY7393" fmla="*/ 1480389 h 1637221"/>
              <a:gd name="connsiteX7394" fmla="*/ 1028938 w 2136330"/>
              <a:gd name="connsiteY7394" fmla="*/ 1489847 h 1637221"/>
              <a:gd name="connsiteX7395" fmla="*/ 1021718 w 2136330"/>
              <a:gd name="connsiteY7395" fmla="*/ 1498167 h 1637221"/>
              <a:gd name="connsiteX7396" fmla="*/ 1014498 w 2136330"/>
              <a:gd name="connsiteY7396" fmla="*/ 1506486 h 1637221"/>
              <a:gd name="connsiteX7397" fmla="*/ 1007045 w 2136330"/>
              <a:gd name="connsiteY7397" fmla="*/ 1515074 h 1637221"/>
              <a:gd name="connsiteX7398" fmla="*/ 996147 w 2136330"/>
              <a:gd name="connsiteY7398" fmla="*/ 1505616 h 1637221"/>
              <a:gd name="connsiteX7399" fmla="*/ 988927 w 2136330"/>
              <a:gd name="connsiteY7399" fmla="*/ 1513936 h 1637221"/>
              <a:gd name="connsiteX7400" fmla="*/ 999825 w 2136330"/>
              <a:gd name="connsiteY7400" fmla="*/ 1523394 h 1637221"/>
              <a:gd name="connsiteX7401" fmla="*/ 992605 w 2136330"/>
              <a:gd name="connsiteY7401" fmla="*/ 1531713 h 1637221"/>
              <a:gd name="connsiteX7402" fmla="*/ 985982 w 2136330"/>
              <a:gd name="connsiteY7402" fmla="*/ 1525965 h 1637221"/>
              <a:gd name="connsiteX7403" fmla="*/ 981707 w 2136330"/>
              <a:gd name="connsiteY7403" fmla="*/ 1522255 h 1637221"/>
              <a:gd name="connsiteX7404" fmla="*/ 974487 w 2136330"/>
              <a:gd name="connsiteY7404" fmla="*/ 1530575 h 1637221"/>
              <a:gd name="connsiteX7405" fmla="*/ 975849 w 2136330"/>
              <a:gd name="connsiteY7405" fmla="*/ 1531757 h 1637221"/>
              <a:gd name="connsiteX7406" fmla="*/ 980617 w 2136330"/>
              <a:gd name="connsiteY7406" fmla="*/ 1535895 h 1637221"/>
              <a:gd name="connsiteX7407" fmla="*/ 980841 w 2136330"/>
              <a:gd name="connsiteY7407" fmla="*/ 1536089 h 1637221"/>
              <a:gd name="connsiteX7408" fmla="*/ 980819 w 2136330"/>
              <a:gd name="connsiteY7408" fmla="*/ 1536070 h 1637221"/>
              <a:gd name="connsiteX7409" fmla="*/ 980788 w 2136330"/>
              <a:gd name="connsiteY7409" fmla="*/ 1536043 h 1637221"/>
              <a:gd name="connsiteX7410" fmla="*/ 981067 w 2136330"/>
              <a:gd name="connsiteY7410" fmla="*/ 1536285 h 1637221"/>
              <a:gd name="connsiteX7411" fmla="*/ 985385 w 2136330"/>
              <a:gd name="connsiteY7411" fmla="*/ 1540033 h 1637221"/>
              <a:gd name="connsiteX7412" fmla="*/ 977932 w 2136330"/>
              <a:gd name="connsiteY7412" fmla="*/ 1548621 h 1637221"/>
              <a:gd name="connsiteX7413" fmla="*/ 967034 w 2136330"/>
              <a:gd name="connsiteY7413" fmla="*/ 1539163 h 1637221"/>
              <a:gd name="connsiteX7414" fmla="*/ 959814 w 2136330"/>
              <a:gd name="connsiteY7414" fmla="*/ 1547482 h 1637221"/>
              <a:gd name="connsiteX7415" fmla="*/ 952594 w 2136330"/>
              <a:gd name="connsiteY7415" fmla="*/ 1555802 h 1637221"/>
              <a:gd name="connsiteX7416" fmla="*/ 963492 w 2136330"/>
              <a:gd name="connsiteY7416" fmla="*/ 1565260 h 1637221"/>
              <a:gd name="connsiteX7417" fmla="*/ 956272 w 2136330"/>
              <a:gd name="connsiteY7417" fmla="*/ 1573579 h 1637221"/>
              <a:gd name="connsiteX7418" fmla="*/ 945374 w 2136330"/>
              <a:gd name="connsiteY7418" fmla="*/ 1564121 h 1637221"/>
              <a:gd name="connsiteX7419" fmla="*/ 948820 w 2136330"/>
              <a:gd name="connsiteY7419" fmla="*/ 1582167 h 1637221"/>
              <a:gd name="connsiteX7420" fmla="*/ 941600 w 2136330"/>
              <a:gd name="connsiteY7420" fmla="*/ 1590487 h 1637221"/>
              <a:gd name="connsiteX7421" fmla="*/ 934380 w 2136330"/>
              <a:gd name="connsiteY7421" fmla="*/ 1598806 h 1637221"/>
              <a:gd name="connsiteX7422" fmla="*/ 930701 w 2136330"/>
              <a:gd name="connsiteY7422" fmla="*/ 1581029 h 1637221"/>
              <a:gd name="connsiteX7423" fmla="*/ 937921 w 2136330"/>
              <a:gd name="connsiteY7423" fmla="*/ 1572709 h 1637221"/>
              <a:gd name="connsiteX7424" fmla="*/ 927023 w 2136330"/>
              <a:gd name="connsiteY7424" fmla="*/ 1563251 h 1637221"/>
              <a:gd name="connsiteX7425" fmla="*/ 930701 w 2136330"/>
              <a:gd name="connsiteY7425" fmla="*/ 1581029 h 1637221"/>
              <a:gd name="connsiteX7426" fmla="*/ 919803 w 2136330"/>
              <a:gd name="connsiteY7426" fmla="*/ 1571571 h 1637221"/>
              <a:gd name="connsiteX7427" fmla="*/ 912583 w 2136330"/>
              <a:gd name="connsiteY7427" fmla="*/ 1579891 h 1637221"/>
              <a:gd name="connsiteX7428" fmla="*/ 905363 w 2136330"/>
              <a:gd name="connsiteY7428" fmla="*/ 1588210 h 1637221"/>
              <a:gd name="connsiteX7429" fmla="*/ 897910 w 2136330"/>
              <a:gd name="connsiteY7429" fmla="*/ 1596798 h 1637221"/>
              <a:gd name="connsiteX7430" fmla="*/ 886660 w 2136330"/>
              <a:gd name="connsiteY7430" fmla="*/ 1587035 h 1637221"/>
              <a:gd name="connsiteX7431" fmla="*/ 879440 w 2136330"/>
              <a:gd name="connsiteY7431" fmla="*/ 1595355 h 1637221"/>
              <a:gd name="connsiteX7432" fmla="*/ 872220 w 2136330"/>
              <a:gd name="connsiteY7432" fmla="*/ 1603674 h 1637221"/>
              <a:gd name="connsiteX7433" fmla="*/ 861322 w 2136330"/>
              <a:gd name="connsiteY7433" fmla="*/ 1594216 h 1637221"/>
              <a:gd name="connsiteX7434" fmla="*/ 868542 w 2136330"/>
              <a:gd name="connsiteY7434" fmla="*/ 1585897 h 1637221"/>
              <a:gd name="connsiteX7435" fmla="*/ 861322 w 2136330"/>
              <a:gd name="connsiteY7435" fmla="*/ 1594216 h 1637221"/>
              <a:gd name="connsiteX7436" fmla="*/ 854102 w 2136330"/>
              <a:gd name="connsiteY7436" fmla="*/ 1602536 h 1637221"/>
              <a:gd name="connsiteX7437" fmla="*/ 846649 w 2136330"/>
              <a:gd name="connsiteY7437" fmla="*/ 1611124 h 1637221"/>
              <a:gd name="connsiteX7438" fmla="*/ 839429 w 2136330"/>
              <a:gd name="connsiteY7438" fmla="*/ 1619443 h 1637221"/>
              <a:gd name="connsiteX7439" fmla="*/ 843107 w 2136330"/>
              <a:gd name="connsiteY7439" fmla="*/ 1637221 h 1637221"/>
              <a:gd name="connsiteX7440" fmla="*/ 832209 w 2136330"/>
              <a:gd name="connsiteY7440" fmla="*/ 1627763 h 1637221"/>
              <a:gd name="connsiteX7441" fmla="*/ 821311 w 2136330"/>
              <a:gd name="connsiteY7441" fmla="*/ 1618305 h 1637221"/>
              <a:gd name="connsiteX7442" fmla="*/ 810413 w 2136330"/>
              <a:gd name="connsiteY7442" fmla="*/ 1608847 h 1637221"/>
              <a:gd name="connsiteX7443" fmla="*/ 799163 w 2136330"/>
              <a:gd name="connsiteY7443" fmla="*/ 1599084 h 1637221"/>
              <a:gd name="connsiteX7444" fmla="*/ 817633 w 2136330"/>
              <a:gd name="connsiteY7444" fmla="*/ 1600528 h 1637221"/>
              <a:gd name="connsiteX7445" fmla="*/ 828531 w 2136330"/>
              <a:gd name="connsiteY7445" fmla="*/ 1609985 h 1637221"/>
              <a:gd name="connsiteX7446" fmla="*/ 817633 w 2136330"/>
              <a:gd name="connsiteY7446" fmla="*/ 1600528 h 1637221"/>
              <a:gd name="connsiteX7447" fmla="*/ 806383 w 2136330"/>
              <a:gd name="connsiteY7447" fmla="*/ 1590765 h 1637221"/>
              <a:gd name="connsiteX7448" fmla="*/ 795485 w 2136330"/>
              <a:gd name="connsiteY7448" fmla="*/ 1581307 h 1637221"/>
              <a:gd name="connsiteX7449" fmla="*/ 788265 w 2136330"/>
              <a:gd name="connsiteY7449" fmla="*/ 1589626 h 1637221"/>
              <a:gd name="connsiteX7450" fmla="*/ 777366 w 2136330"/>
              <a:gd name="connsiteY7450" fmla="*/ 1580168 h 1637221"/>
              <a:gd name="connsiteX7451" fmla="*/ 788265 w 2136330"/>
              <a:gd name="connsiteY7451" fmla="*/ 1589626 h 1637221"/>
              <a:gd name="connsiteX7452" fmla="*/ 781045 w 2136330"/>
              <a:gd name="connsiteY7452" fmla="*/ 1597946 h 1637221"/>
              <a:gd name="connsiteX7453" fmla="*/ 770146 w 2136330"/>
              <a:gd name="connsiteY7453" fmla="*/ 1588488 h 1637221"/>
              <a:gd name="connsiteX7454" fmla="*/ 759248 w 2136330"/>
              <a:gd name="connsiteY7454" fmla="*/ 1579030 h 1637221"/>
              <a:gd name="connsiteX7455" fmla="*/ 766468 w 2136330"/>
              <a:gd name="connsiteY7455" fmla="*/ 1570711 h 1637221"/>
              <a:gd name="connsiteX7456" fmla="*/ 755218 w 2136330"/>
              <a:gd name="connsiteY7456" fmla="*/ 1560948 h 1637221"/>
              <a:gd name="connsiteX7457" fmla="*/ 747998 w 2136330"/>
              <a:gd name="connsiteY7457" fmla="*/ 1569267 h 1637221"/>
              <a:gd name="connsiteX7458" fmla="*/ 737100 w 2136330"/>
              <a:gd name="connsiteY7458" fmla="*/ 1559809 h 1637221"/>
              <a:gd name="connsiteX7459" fmla="*/ 744320 w 2136330"/>
              <a:gd name="connsiteY7459" fmla="*/ 1551490 h 1637221"/>
              <a:gd name="connsiteX7460" fmla="*/ 740642 w 2136330"/>
              <a:gd name="connsiteY7460" fmla="*/ 1533712 h 1637221"/>
              <a:gd name="connsiteX7461" fmla="*/ 751540 w 2136330"/>
              <a:gd name="connsiteY7461" fmla="*/ 1543170 h 1637221"/>
              <a:gd name="connsiteX7462" fmla="*/ 740642 w 2136330"/>
              <a:gd name="connsiteY7462" fmla="*/ 1533712 h 1637221"/>
              <a:gd name="connsiteX7463" fmla="*/ 747862 w 2136330"/>
              <a:gd name="connsiteY7463" fmla="*/ 1525393 h 1637221"/>
              <a:gd name="connsiteX7464" fmla="*/ 736964 w 2136330"/>
              <a:gd name="connsiteY7464" fmla="*/ 1515935 h 1637221"/>
              <a:gd name="connsiteX7465" fmla="*/ 747862 w 2136330"/>
              <a:gd name="connsiteY7465" fmla="*/ 1525393 h 1637221"/>
              <a:gd name="connsiteX7466" fmla="*/ 729744 w 2136330"/>
              <a:gd name="connsiteY7466" fmla="*/ 1524254 h 1637221"/>
              <a:gd name="connsiteX7467" fmla="*/ 740642 w 2136330"/>
              <a:gd name="connsiteY7467" fmla="*/ 1533712 h 1637221"/>
              <a:gd name="connsiteX7468" fmla="*/ 739739 w 2136330"/>
              <a:gd name="connsiteY7468" fmla="*/ 1534752 h 1637221"/>
              <a:gd name="connsiteX7469" fmla="*/ 735330 w 2136330"/>
              <a:gd name="connsiteY7469" fmla="*/ 1539833 h 1637221"/>
              <a:gd name="connsiteX7470" fmla="*/ 733422 w 2136330"/>
              <a:gd name="connsiteY7470" fmla="*/ 1542032 h 1637221"/>
              <a:gd name="connsiteX7471" fmla="*/ 722524 w 2136330"/>
              <a:gd name="connsiteY7471" fmla="*/ 1532574 h 1637221"/>
              <a:gd name="connsiteX7472" fmla="*/ 711274 w 2136330"/>
              <a:gd name="connsiteY7472" fmla="*/ 1522811 h 1637221"/>
              <a:gd name="connsiteX7473" fmla="*/ 715304 w 2136330"/>
              <a:gd name="connsiteY7473" fmla="*/ 1540893 h 1637221"/>
              <a:gd name="connsiteX7474" fmla="*/ 709679 w 2136330"/>
              <a:gd name="connsiteY7474" fmla="*/ 1536012 h 1637221"/>
              <a:gd name="connsiteX7475" fmla="*/ 705460 w 2136330"/>
              <a:gd name="connsiteY7475" fmla="*/ 1532351 h 1637221"/>
              <a:gd name="connsiteX7476" fmla="*/ 704054 w 2136330"/>
              <a:gd name="connsiteY7476" fmla="*/ 1531131 h 1637221"/>
              <a:gd name="connsiteX7477" fmla="*/ 696601 w 2136330"/>
              <a:gd name="connsiteY7477" fmla="*/ 1539718 h 1637221"/>
              <a:gd name="connsiteX7478" fmla="*/ 693156 w 2136330"/>
              <a:gd name="connsiteY7478" fmla="*/ 1521673 h 1637221"/>
              <a:gd name="connsiteX7479" fmla="*/ 685703 w 2136330"/>
              <a:gd name="connsiteY7479" fmla="*/ 1530261 h 1637221"/>
              <a:gd name="connsiteX7480" fmla="*/ 682257 w 2136330"/>
              <a:gd name="connsiteY7480" fmla="*/ 1512215 h 1637221"/>
              <a:gd name="connsiteX7481" fmla="*/ 675888 w 2136330"/>
              <a:gd name="connsiteY7481" fmla="*/ 1506687 h 1637221"/>
              <a:gd name="connsiteX7482" fmla="*/ 675957 w 2136330"/>
              <a:gd name="connsiteY7482" fmla="*/ 1506747 h 1637221"/>
              <a:gd name="connsiteX7483" fmla="*/ 671359 w 2136330"/>
              <a:gd name="connsiteY7483" fmla="*/ 1502757 h 1637221"/>
              <a:gd name="connsiteX7484" fmla="*/ 678579 w 2136330"/>
              <a:gd name="connsiteY7484" fmla="*/ 1494437 h 1637221"/>
              <a:gd name="connsiteX7485" fmla="*/ 667329 w 2136330"/>
              <a:gd name="connsiteY7485" fmla="*/ 1484674 h 1637221"/>
              <a:gd name="connsiteX7486" fmla="*/ 656431 w 2136330"/>
              <a:gd name="connsiteY7486" fmla="*/ 1475216 h 1637221"/>
              <a:gd name="connsiteX7487" fmla="*/ 649211 w 2136330"/>
              <a:gd name="connsiteY7487" fmla="*/ 1483536 h 1637221"/>
              <a:gd name="connsiteX7488" fmla="*/ 638313 w 2136330"/>
              <a:gd name="connsiteY7488" fmla="*/ 1474078 h 1637221"/>
              <a:gd name="connsiteX7489" fmla="*/ 627415 w 2136330"/>
              <a:gd name="connsiteY7489" fmla="*/ 1464620 h 1637221"/>
              <a:gd name="connsiteX7490" fmla="*/ 634635 w 2136330"/>
              <a:gd name="connsiteY7490" fmla="*/ 1456301 h 1637221"/>
              <a:gd name="connsiteX7491" fmla="*/ 623385 w 2136330"/>
              <a:gd name="connsiteY7491" fmla="*/ 1446538 h 1637221"/>
              <a:gd name="connsiteX7492" fmla="*/ 641855 w 2136330"/>
              <a:gd name="connsiteY7492" fmla="*/ 1447981 h 1637221"/>
              <a:gd name="connsiteX7493" fmla="*/ 630605 w 2136330"/>
              <a:gd name="connsiteY7493" fmla="*/ 1438218 h 1637221"/>
              <a:gd name="connsiteX7494" fmla="*/ 637825 w 2136330"/>
              <a:gd name="connsiteY7494" fmla="*/ 1429899 h 1637221"/>
              <a:gd name="connsiteX7495" fmla="*/ 649075 w 2136330"/>
              <a:gd name="connsiteY7495" fmla="*/ 1439662 h 1637221"/>
              <a:gd name="connsiteX7496" fmla="*/ 637825 w 2136330"/>
              <a:gd name="connsiteY7496" fmla="*/ 1429899 h 1637221"/>
              <a:gd name="connsiteX7497" fmla="*/ 630605 w 2136330"/>
              <a:gd name="connsiteY7497" fmla="*/ 1438218 h 1637221"/>
              <a:gd name="connsiteX7498" fmla="*/ 623385 w 2136330"/>
              <a:gd name="connsiteY7498" fmla="*/ 1446538 h 1637221"/>
              <a:gd name="connsiteX7499" fmla="*/ 616165 w 2136330"/>
              <a:gd name="connsiteY7499" fmla="*/ 1454857 h 1637221"/>
              <a:gd name="connsiteX7500" fmla="*/ 608712 w 2136330"/>
              <a:gd name="connsiteY7500" fmla="*/ 1463445 h 1637221"/>
              <a:gd name="connsiteX7501" fmla="*/ 597814 w 2136330"/>
              <a:gd name="connsiteY7501" fmla="*/ 1453987 h 1637221"/>
              <a:gd name="connsiteX7502" fmla="*/ 605267 w 2136330"/>
              <a:gd name="connsiteY7502" fmla="*/ 1445399 h 1637221"/>
              <a:gd name="connsiteX7503" fmla="*/ 612487 w 2136330"/>
              <a:gd name="connsiteY7503" fmla="*/ 1437080 h 1637221"/>
              <a:gd name="connsiteX7504" fmla="*/ 619707 w 2136330"/>
              <a:gd name="connsiteY7504" fmla="*/ 1428760 h 1637221"/>
              <a:gd name="connsiteX7505" fmla="*/ 612487 w 2136330"/>
              <a:gd name="connsiteY7505" fmla="*/ 1437080 h 1637221"/>
              <a:gd name="connsiteX7506" fmla="*/ 601588 w 2136330"/>
              <a:gd name="connsiteY7506" fmla="*/ 1427622 h 1637221"/>
              <a:gd name="connsiteX7507" fmla="*/ 590690 w 2136330"/>
              <a:gd name="connsiteY7507" fmla="*/ 1418164 h 1637221"/>
              <a:gd name="connsiteX7508" fmla="*/ 594368 w 2136330"/>
              <a:gd name="connsiteY7508" fmla="*/ 1435942 h 1637221"/>
              <a:gd name="connsiteX7509" fmla="*/ 583470 w 2136330"/>
              <a:gd name="connsiteY7509" fmla="*/ 1426484 h 1637221"/>
              <a:gd name="connsiteX7510" fmla="*/ 576017 w 2136330"/>
              <a:gd name="connsiteY7510" fmla="*/ 1435072 h 1637221"/>
              <a:gd name="connsiteX7511" fmla="*/ 564767 w 2136330"/>
              <a:gd name="connsiteY7511" fmla="*/ 1425309 h 1637221"/>
              <a:gd name="connsiteX7512" fmla="*/ 561322 w 2136330"/>
              <a:gd name="connsiteY7512" fmla="*/ 1407263 h 1637221"/>
              <a:gd name="connsiteX7513" fmla="*/ 572220 w 2136330"/>
              <a:gd name="connsiteY7513" fmla="*/ 1416721 h 1637221"/>
              <a:gd name="connsiteX7514" fmla="*/ 561322 w 2136330"/>
              <a:gd name="connsiteY7514" fmla="*/ 1407263 h 1637221"/>
              <a:gd name="connsiteX7515" fmla="*/ 553869 w 2136330"/>
              <a:gd name="connsiteY7515" fmla="*/ 1415851 h 1637221"/>
              <a:gd name="connsiteX7516" fmla="*/ 553869 w 2136330"/>
              <a:gd name="connsiteY7516" fmla="*/ 1415851 h 1637221"/>
              <a:gd name="connsiteX7517" fmla="*/ 542971 w 2136330"/>
              <a:gd name="connsiteY7517" fmla="*/ 1406393 h 1637221"/>
              <a:gd name="connsiteX7518" fmla="*/ 550424 w 2136330"/>
              <a:gd name="connsiteY7518" fmla="*/ 1397805 h 1637221"/>
              <a:gd name="connsiteX7519" fmla="*/ 557644 w 2136330"/>
              <a:gd name="connsiteY7519" fmla="*/ 1389485 h 1637221"/>
              <a:gd name="connsiteX7520" fmla="*/ 539526 w 2136330"/>
              <a:gd name="connsiteY7520" fmla="*/ 1388347 h 1637221"/>
              <a:gd name="connsiteX7521" fmla="*/ 528276 w 2136330"/>
              <a:gd name="connsiteY7521" fmla="*/ 1378584 h 1637221"/>
              <a:gd name="connsiteX7522" fmla="*/ 535496 w 2136330"/>
              <a:gd name="connsiteY7522" fmla="*/ 1370265 h 1637221"/>
              <a:gd name="connsiteX7523" fmla="*/ 546746 w 2136330"/>
              <a:gd name="connsiteY7523" fmla="*/ 1380027 h 1637221"/>
              <a:gd name="connsiteX7524" fmla="*/ 553966 w 2136330"/>
              <a:gd name="connsiteY7524" fmla="*/ 1371708 h 1637221"/>
              <a:gd name="connsiteX7525" fmla="*/ 542716 w 2136330"/>
              <a:gd name="connsiteY7525" fmla="*/ 1361945 h 1637221"/>
              <a:gd name="connsiteX7526" fmla="*/ 549936 w 2136330"/>
              <a:gd name="connsiteY7526" fmla="*/ 1353625 h 1637221"/>
              <a:gd name="connsiteX7527" fmla="*/ 561186 w 2136330"/>
              <a:gd name="connsiteY7527" fmla="*/ 1363388 h 1637221"/>
              <a:gd name="connsiteX7528" fmla="*/ 568639 w 2136330"/>
              <a:gd name="connsiteY7528" fmla="*/ 1354800 h 1637221"/>
              <a:gd name="connsiteX7529" fmla="*/ 557389 w 2136330"/>
              <a:gd name="connsiteY7529" fmla="*/ 1345038 h 1637221"/>
              <a:gd name="connsiteX7530" fmla="*/ 564609 w 2136330"/>
              <a:gd name="connsiteY7530" fmla="*/ 1336718 h 1637221"/>
              <a:gd name="connsiteX7531" fmla="*/ 575859 w 2136330"/>
              <a:gd name="connsiteY7531" fmla="*/ 1346481 h 1637221"/>
              <a:gd name="connsiteX7532" fmla="*/ 571829 w 2136330"/>
              <a:gd name="connsiteY7532" fmla="*/ 1328398 h 1637221"/>
              <a:gd name="connsiteX7533" fmla="*/ 583079 w 2136330"/>
              <a:gd name="connsiteY7533" fmla="*/ 1338161 h 1637221"/>
              <a:gd name="connsiteX7534" fmla="*/ 571829 w 2136330"/>
              <a:gd name="connsiteY7534" fmla="*/ 1328398 h 1637221"/>
              <a:gd name="connsiteX7535" fmla="*/ 564609 w 2136330"/>
              <a:gd name="connsiteY7535" fmla="*/ 1336718 h 1637221"/>
              <a:gd name="connsiteX7536" fmla="*/ 553711 w 2136330"/>
              <a:gd name="connsiteY7536" fmla="*/ 1327260 h 1637221"/>
              <a:gd name="connsiteX7537" fmla="*/ 553711 w 2136330"/>
              <a:gd name="connsiteY7537" fmla="*/ 1327260 h 1637221"/>
              <a:gd name="connsiteX7538" fmla="*/ 560931 w 2136330"/>
              <a:gd name="connsiteY7538" fmla="*/ 1318940 h 1637221"/>
              <a:gd name="connsiteX7539" fmla="*/ 553711 w 2136330"/>
              <a:gd name="connsiteY7539" fmla="*/ 1327260 h 1637221"/>
              <a:gd name="connsiteX7540" fmla="*/ 546491 w 2136330"/>
              <a:gd name="connsiteY7540" fmla="*/ 1335580 h 1637221"/>
              <a:gd name="connsiteX7541" fmla="*/ 557389 w 2136330"/>
              <a:gd name="connsiteY7541" fmla="*/ 1345038 h 1637221"/>
              <a:gd name="connsiteX7542" fmla="*/ 539038 w 2136330"/>
              <a:gd name="connsiteY7542" fmla="*/ 1344168 h 1637221"/>
              <a:gd name="connsiteX7543" fmla="*/ 531818 w 2136330"/>
              <a:gd name="connsiteY7543" fmla="*/ 1352487 h 1637221"/>
              <a:gd name="connsiteX7544" fmla="*/ 542716 w 2136330"/>
              <a:gd name="connsiteY7544" fmla="*/ 1361945 h 1637221"/>
              <a:gd name="connsiteX7545" fmla="*/ 535496 w 2136330"/>
              <a:gd name="connsiteY7545" fmla="*/ 1370265 h 1637221"/>
              <a:gd name="connsiteX7546" fmla="*/ 524598 w 2136330"/>
              <a:gd name="connsiteY7546" fmla="*/ 1360807 h 1637221"/>
              <a:gd name="connsiteX7547" fmla="*/ 524598 w 2136330"/>
              <a:gd name="connsiteY7547" fmla="*/ 1360807 h 1637221"/>
              <a:gd name="connsiteX7548" fmla="*/ 517378 w 2136330"/>
              <a:gd name="connsiteY7548" fmla="*/ 1369126 h 1637221"/>
              <a:gd name="connsiteX7549" fmla="*/ 509925 w 2136330"/>
              <a:gd name="connsiteY7549" fmla="*/ 1377714 h 1637221"/>
              <a:gd name="connsiteX7550" fmla="*/ 499026 w 2136330"/>
              <a:gd name="connsiteY7550" fmla="*/ 1368256 h 1637221"/>
              <a:gd name="connsiteX7551" fmla="*/ 506479 w 2136330"/>
              <a:gd name="connsiteY7551" fmla="*/ 1359668 h 1637221"/>
              <a:gd name="connsiteX7552" fmla="*/ 488128 w 2136330"/>
              <a:gd name="connsiteY7552" fmla="*/ 1358798 h 1637221"/>
              <a:gd name="connsiteX7553" fmla="*/ 495581 w 2136330"/>
              <a:gd name="connsiteY7553" fmla="*/ 1350210 h 1637221"/>
              <a:gd name="connsiteX7554" fmla="*/ 502801 w 2136330"/>
              <a:gd name="connsiteY7554" fmla="*/ 1341891 h 1637221"/>
              <a:gd name="connsiteX7555" fmla="*/ 491551 w 2136330"/>
              <a:gd name="connsiteY7555" fmla="*/ 1332128 h 1637221"/>
              <a:gd name="connsiteX7556" fmla="*/ 510021 w 2136330"/>
              <a:gd name="connsiteY7556" fmla="*/ 1333571 h 1637221"/>
              <a:gd name="connsiteX7557" fmla="*/ 498771 w 2136330"/>
              <a:gd name="connsiteY7557" fmla="*/ 1323808 h 1637221"/>
              <a:gd name="connsiteX7558" fmla="*/ 487873 w 2136330"/>
              <a:gd name="connsiteY7558" fmla="*/ 1314350 h 1637221"/>
              <a:gd name="connsiteX7559" fmla="*/ 495093 w 2136330"/>
              <a:gd name="connsiteY7559" fmla="*/ 1306031 h 1637221"/>
              <a:gd name="connsiteX7560" fmla="*/ 484195 w 2136330"/>
              <a:gd name="connsiteY7560" fmla="*/ 1296573 h 1637221"/>
              <a:gd name="connsiteX7561" fmla="*/ 491648 w 2136330"/>
              <a:gd name="connsiteY7561" fmla="*/ 1287985 h 1637221"/>
              <a:gd name="connsiteX7562" fmla="*/ 480750 w 2136330"/>
              <a:gd name="connsiteY7562" fmla="*/ 1278527 h 1637221"/>
              <a:gd name="connsiteX7563" fmla="*/ 487970 w 2136330"/>
              <a:gd name="connsiteY7563" fmla="*/ 1270208 h 1637221"/>
              <a:gd name="connsiteX7564" fmla="*/ 498868 w 2136330"/>
              <a:gd name="connsiteY7564" fmla="*/ 1279666 h 1637221"/>
              <a:gd name="connsiteX7565" fmla="*/ 498868 w 2136330"/>
              <a:gd name="connsiteY7565" fmla="*/ 1279666 h 1637221"/>
              <a:gd name="connsiteX7566" fmla="*/ 487970 w 2136330"/>
              <a:gd name="connsiteY7566" fmla="*/ 1270208 h 1637221"/>
              <a:gd name="connsiteX7567" fmla="*/ 495190 w 2136330"/>
              <a:gd name="connsiteY7567" fmla="*/ 1261888 h 1637221"/>
              <a:gd name="connsiteX7568" fmla="*/ 502410 w 2136330"/>
              <a:gd name="connsiteY7568" fmla="*/ 1253569 h 1637221"/>
              <a:gd name="connsiteX7569" fmla="*/ 509863 w 2136330"/>
              <a:gd name="connsiteY7569" fmla="*/ 1244981 h 1637221"/>
              <a:gd name="connsiteX7570" fmla="*/ 517083 w 2136330"/>
              <a:gd name="connsiteY7570" fmla="*/ 1236661 h 1637221"/>
              <a:gd name="connsiteX7571" fmla="*/ 524303 w 2136330"/>
              <a:gd name="connsiteY7571" fmla="*/ 1228341 h 1637221"/>
              <a:gd name="connsiteX7572" fmla="*/ 531523 w 2136330"/>
              <a:gd name="connsiteY7572" fmla="*/ 1220022 h 1637221"/>
              <a:gd name="connsiteX7573" fmla="*/ 538975 w 2136330"/>
              <a:gd name="connsiteY7573" fmla="*/ 1211434 h 1637221"/>
              <a:gd name="connsiteX7574" fmla="*/ 546195 w 2136330"/>
              <a:gd name="connsiteY7574" fmla="*/ 1203114 h 1637221"/>
              <a:gd name="connsiteX7575" fmla="*/ 534946 w 2136330"/>
              <a:gd name="connsiteY7575" fmla="*/ 1193352 h 1637221"/>
              <a:gd name="connsiteX7576" fmla="*/ 542166 w 2136330"/>
              <a:gd name="connsiteY7576" fmla="*/ 1185032 h 1637221"/>
              <a:gd name="connsiteX7577" fmla="*/ 542166 w 2136330"/>
              <a:gd name="connsiteY7577" fmla="*/ 1185032 h 1637221"/>
              <a:gd name="connsiteX7578" fmla="*/ 549386 w 2136330"/>
              <a:gd name="connsiteY7578" fmla="*/ 1176712 h 1637221"/>
              <a:gd name="connsiteX7579" fmla="*/ 556839 w 2136330"/>
              <a:gd name="connsiteY7579" fmla="*/ 1168125 h 1637221"/>
              <a:gd name="connsiteX7580" fmla="*/ 564059 w 2136330"/>
              <a:gd name="connsiteY7580" fmla="*/ 1159805 h 1637221"/>
              <a:gd name="connsiteX7581" fmla="*/ 571279 w 2136330"/>
              <a:gd name="connsiteY7581" fmla="*/ 1151485 h 1637221"/>
              <a:gd name="connsiteX7582" fmla="*/ 571279 w 2136330"/>
              <a:gd name="connsiteY7582" fmla="*/ 1151485 h 1637221"/>
              <a:gd name="connsiteX7583" fmla="*/ 578499 w 2136330"/>
              <a:gd name="connsiteY7583" fmla="*/ 1143166 h 1637221"/>
              <a:gd name="connsiteX7584" fmla="*/ 585952 w 2136330"/>
              <a:gd name="connsiteY7584" fmla="*/ 1134578 h 1637221"/>
              <a:gd name="connsiteX7585" fmla="*/ 585952 w 2136330"/>
              <a:gd name="connsiteY7585" fmla="*/ 1134578 h 1637221"/>
              <a:gd name="connsiteX7586" fmla="*/ 593172 w 2136330"/>
              <a:gd name="connsiteY7586" fmla="*/ 1126258 h 1637221"/>
              <a:gd name="connsiteX7587" fmla="*/ 600392 w 2136330"/>
              <a:gd name="connsiteY7587" fmla="*/ 1117939 h 1637221"/>
              <a:gd name="connsiteX7588" fmla="*/ 607612 w 2136330"/>
              <a:gd name="connsiteY7588" fmla="*/ 1109619 h 1637221"/>
              <a:gd name="connsiteX7589" fmla="*/ 615064 w 2136330"/>
              <a:gd name="connsiteY7589" fmla="*/ 1101031 h 1637221"/>
              <a:gd name="connsiteX7590" fmla="*/ 622284 w 2136330"/>
              <a:gd name="connsiteY7590" fmla="*/ 1092712 h 1637221"/>
              <a:gd name="connsiteX7591" fmla="*/ 629505 w 2136330"/>
              <a:gd name="connsiteY7591" fmla="*/ 1084392 h 1637221"/>
              <a:gd name="connsiteX7592" fmla="*/ 625826 w 2136330"/>
              <a:gd name="connsiteY7592" fmla="*/ 1066615 h 1637221"/>
              <a:gd name="connsiteX7593" fmla="*/ 617222 w 2136330"/>
              <a:gd name="connsiteY7593" fmla="*/ 1057265 h 1637221"/>
              <a:gd name="connsiteX7594" fmla="*/ 617428 w 2136330"/>
              <a:gd name="connsiteY7594" fmla="*/ 1056918 h 1637221"/>
              <a:gd name="connsiteX7595" fmla="*/ 622741 w 2136330"/>
              <a:gd name="connsiteY7595" fmla="*/ 1056410 h 1637221"/>
              <a:gd name="connsiteX7596" fmla="*/ 622381 w 2136330"/>
              <a:gd name="connsiteY7596" fmla="*/ 1048569 h 1637221"/>
              <a:gd name="connsiteX7597" fmla="*/ 622381 w 2136330"/>
              <a:gd name="connsiteY7597" fmla="*/ 1048569 h 1637221"/>
              <a:gd name="connsiteX7598" fmla="*/ 611483 w 2136330"/>
              <a:gd name="connsiteY7598" fmla="*/ 1039111 h 1637221"/>
              <a:gd name="connsiteX7599" fmla="*/ 604030 w 2136330"/>
              <a:gd name="connsiteY7599" fmla="*/ 1047699 h 1637221"/>
              <a:gd name="connsiteX7600" fmla="*/ 596810 w 2136330"/>
              <a:gd name="connsiteY7600" fmla="*/ 1056019 h 1637221"/>
              <a:gd name="connsiteX7601" fmla="*/ 585560 w 2136330"/>
              <a:gd name="connsiteY7601" fmla="*/ 1046256 h 1637221"/>
              <a:gd name="connsiteX7602" fmla="*/ 574662 w 2136330"/>
              <a:gd name="connsiteY7602" fmla="*/ 1036798 h 1637221"/>
              <a:gd name="connsiteX7603" fmla="*/ 567442 w 2136330"/>
              <a:gd name="connsiteY7603" fmla="*/ 1045117 h 1637221"/>
              <a:gd name="connsiteX7604" fmla="*/ 556544 w 2136330"/>
              <a:gd name="connsiteY7604" fmla="*/ 1035659 h 1637221"/>
              <a:gd name="connsiteX7605" fmla="*/ 560222 w 2136330"/>
              <a:gd name="connsiteY7605" fmla="*/ 1053437 h 1637221"/>
              <a:gd name="connsiteX7606" fmla="*/ 549323 w 2136330"/>
              <a:gd name="connsiteY7606" fmla="*/ 1043979 h 1637221"/>
              <a:gd name="connsiteX7607" fmla="*/ 538425 w 2136330"/>
              <a:gd name="connsiteY7607" fmla="*/ 1034521 h 1637221"/>
              <a:gd name="connsiteX7608" fmla="*/ 549323 w 2136330"/>
              <a:gd name="connsiteY7608" fmla="*/ 1043979 h 1637221"/>
              <a:gd name="connsiteX7609" fmla="*/ 541871 w 2136330"/>
              <a:gd name="connsiteY7609" fmla="*/ 1052567 h 1637221"/>
              <a:gd name="connsiteX7610" fmla="*/ 530972 w 2136330"/>
              <a:gd name="connsiteY7610" fmla="*/ 1043109 h 1637221"/>
              <a:gd name="connsiteX7611" fmla="*/ 519723 w 2136330"/>
              <a:gd name="connsiteY7611" fmla="*/ 1033346 h 1637221"/>
              <a:gd name="connsiteX7612" fmla="*/ 523752 w 2136330"/>
              <a:gd name="connsiteY7612" fmla="*/ 1051429 h 1637221"/>
              <a:gd name="connsiteX7613" fmla="*/ 534651 w 2136330"/>
              <a:gd name="connsiteY7613" fmla="*/ 1060886 h 1637221"/>
              <a:gd name="connsiteX7614" fmla="*/ 541871 w 2136330"/>
              <a:gd name="connsiteY7614" fmla="*/ 1052567 h 1637221"/>
              <a:gd name="connsiteX7615" fmla="*/ 552769 w 2136330"/>
              <a:gd name="connsiteY7615" fmla="*/ 1062025 h 1637221"/>
              <a:gd name="connsiteX7616" fmla="*/ 560222 w 2136330"/>
              <a:gd name="connsiteY7616" fmla="*/ 1053437 h 1637221"/>
              <a:gd name="connsiteX7617" fmla="*/ 560222 w 2136330"/>
              <a:gd name="connsiteY7617" fmla="*/ 1053437 h 1637221"/>
              <a:gd name="connsiteX7618" fmla="*/ 567442 w 2136330"/>
              <a:gd name="connsiteY7618" fmla="*/ 1045117 h 1637221"/>
              <a:gd name="connsiteX7619" fmla="*/ 571120 w 2136330"/>
              <a:gd name="connsiteY7619" fmla="*/ 1062895 h 1637221"/>
              <a:gd name="connsiteX7620" fmla="*/ 563667 w 2136330"/>
              <a:gd name="connsiteY7620" fmla="*/ 1071483 h 1637221"/>
              <a:gd name="connsiteX7621" fmla="*/ 562765 w 2136330"/>
              <a:gd name="connsiteY7621" fmla="*/ 1072523 h 1637221"/>
              <a:gd name="connsiteX7622" fmla="*/ 561501 w 2136330"/>
              <a:gd name="connsiteY7622" fmla="*/ 1073979 h 1637221"/>
              <a:gd name="connsiteX7623" fmla="*/ 556447 w 2136330"/>
              <a:gd name="connsiteY7623" fmla="*/ 1079802 h 1637221"/>
              <a:gd name="connsiteX7624" fmla="*/ 545549 w 2136330"/>
              <a:gd name="connsiteY7624" fmla="*/ 1070344 h 1637221"/>
              <a:gd name="connsiteX7625" fmla="*/ 538329 w 2136330"/>
              <a:gd name="connsiteY7625" fmla="*/ 1078664 h 1637221"/>
              <a:gd name="connsiteX7626" fmla="*/ 527431 w 2136330"/>
              <a:gd name="connsiteY7626" fmla="*/ 1069206 h 1637221"/>
              <a:gd name="connsiteX7627" fmla="*/ 516532 w 2136330"/>
              <a:gd name="connsiteY7627" fmla="*/ 1059748 h 1637221"/>
              <a:gd name="connsiteX7628" fmla="*/ 509312 w 2136330"/>
              <a:gd name="connsiteY7628" fmla="*/ 1068068 h 1637221"/>
              <a:gd name="connsiteX7629" fmla="*/ 501859 w 2136330"/>
              <a:gd name="connsiteY7629" fmla="*/ 1076656 h 1637221"/>
              <a:gd name="connsiteX7630" fmla="*/ 494639 w 2136330"/>
              <a:gd name="connsiteY7630" fmla="*/ 1084975 h 1637221"/>
              <a:gd name="connsiteX7631" fmla="*/ 490610 w 2136330"/>
              <a:gd name="connsiteY7631" fmla="*/ 1066893 h 1637221"/>
              <a:gd name="connsiteX7632" fmla="*/ 483390 w 2136330"/>
              <a:gd name="connsiteY7632" fmla="*/ 1075212 h 1637221"/>
              <a:gd name="connsiteX7633" fmla="*/ 483390 w 2136330"/>
              <a:gd name="connsiteY7633" fmla="*/ 1075212 h 1637221"/>
              <a:gd name="connsiteX7634" fmla="*/ 472491 w 2136330"/>
              <a:gd name="connsiteY7634" fmla="*/ 1065754 h 1637221"/>
              <a:gd name="connsiteX7635" fmla="*/ 476170 w 2136330"/>
              <a:gd name="connsiteY7635" fmla="*/ 1083532 h 1637221"/>
              <a:gd name="connsiteX7636" fmla="*/ 465271 w 2136330"/>
              <a:gd name="connsiteY7636" fmla="*/ 1074074 h 1637221"/>
              <a:gd name="connsiteX7637" fmla="*/ 454373 w 2136330"/>
              <a:gd name="connsiteY7637" fmla="*/ 1064616 h 1637221"/>
              <a:gd name="connsiteX7638" fmla="*/ 447153 w 2136330"/>
              <a:gd name="connsiteY7638" fmla="*/ 1072935 h 1637221"/>
              <a:gd name="connsiteX7639" fmla="*/ 439700 w 2136330"/>
              <a:gd name="connsiteY7639" fmla="*/ 1081523 h 1637221"/>
              <a:gd name="connsiteX7640" fmla="*/ 443787 w 2136330"/>
              <a:gd name="connsiteY7640" fmla="*/ 1085070 h 1637221"/>
              <a:gd name="connsiteX7641" fmla="*/ 443975 w 2136330"/>
              <a:gd name="connsiteY7641" fmla="*/ 1085233 h 1637221"/>
              <a:gd name="connsiteX7642" fmla="*/ 450598 w 2136330"/>
              <a:gd name="connsiteY7642" fmla="*/ 1090981 h 1637221"/>
              <a:gd name="connsiteX7643" fmla="*/ 432480 w 2136330"/>
              <a:gd name="connsiteY7643" fmla="*/ 1089843 h 1637221"/>
              <a:gd name="connsiteX7644" fmla="*/ 428802 w 2136330"/>
              <a:gd name="connsiteY7644" fmla="*/ 1072066 h 1637221"/>
              <a:gd name="connsiteX7645" fmla="*/ 422097 w 2136330"/>
              <a:gd name="connsiteY7645" fmla="*/ 1066247 h 1637221"/>
              <a:gd name="connsiteX7646" fmla="*/ 421771 w 2136330"/>
              <a:gd name="connsiteY7646" fmla="*/ 1065964 h 1637221"/>
              <a:gd name="connsiteX7647" fmla="*/ 417552 w 2136330"/>
              <a:gd name="connsiteY7647" fmla="*/ 1062303 h 1637221"/>
              <a:gd name="connsiteX7648" fmla="*/ 410332 w 2136330"/>
              <a:gd name="connsiteY7648" fmla="*/ 1070622 h 1637221"/>
              <a:gd name="connsiteX7649" fmla="*/ 421582 w 2136330"/>
              <a:gd name="connsiteY7649" fmla="*/ 1080385 h 1637221"/>
              <a:gd name="connsiteX7650" fmla="*/ 414362 w 2136330"/>
              <a:gd name="connsiteY7650" fmla="*/ 1088705 h 1637221"/>
              <a:gd name="connsiteX7651" fmla="*/ 414362 w 2136330"/>
              <a:gd name="connsiteY7651" fmla="*/ 1088705 h 1637221"/>
              <a:gd name="connsiteX7652" fmla="*/ 403112 w 2136330"/>
              <a:gd name="connsiteY7652" fmla="*/ 1078942 h 1637221"/>
              <a:gd name="connsiteX7653" fmla="*/ 414362 w 2136330"/>
              <a:gd name="connsiteY7653" fmla="*/ 1088705 h 1637221"/>
              <a:gd name="connsiteX7654" fmla="*/ 395892 w 2136330"/>
              <a:gd name="connsiteY7654" fmla="*/ 1087261 h 1637221"/>
              <a:gd name="connsiteX7655" fmla="*/ 384994 w 2136330"/>
              <a:gd name="connsiteY7655" fmla="*/ 1077803 h 1637221"/>
              <a:gd name="connsiteX7656" fmla="*/ 377541 w 2136330"/>
              <a:gd name="connsiteY7656" fmla="*/ 1086391 h 1637221"/>
              <a:gd name="connsiteX7657" fmla="*/ 366643 w 2136330"/>
              <a:gd name="connsiteY7657" fmla="*/ 1076933 h 1637221"/>
              <a:gd name="connsiteX7658" fmla="*/ 348525 w 2136330"/>
              <a:gd name="connsiteY7658" fmla="*/ 1075795 h 1637221"/>
              <a:gd name="connsiteX7659" fmla="*/ 337275 w 2136330"/>
              <a:gd name="connsiteY7659" fmla="*/ 1066032 h 1637221"/>
              <a:gd name="connsiteX7660" fmla="*/ 330055 w 2136330"/>
              <a:gd name="connsiteY7660" fmla="*/ 1074352 h 1637221"/>
              <a:gd name="connsiteX7661" fmla="*/ 319157 w 2136330"/>
              <a:gd name="connsiteY7661" fmla="*/ 1064894 h 1637221"/>
              <a:gd name="connsiteX7662" fmla="*/ 330055 w 2136330"/>
              <a:gd name="connsiteY7662" fmla="*/ 1074352 h 1637221"/>
              <a:gd name="connsiteX7663" fmla="*/ 322358 w 2136330"/>
              <a:gd name="connsiteY7663" fmla="*/ 1074965 h 1637221"/>
              <a:gd name="connsiteX7664" fmla="*/ 322682 w 2136330"/>
              <a:gd name="connsiteY7664" fmla="*/ 1080205 h 1637221"/>
              <a:gd name="connsiteX7665" fmla="*/ 322375 w 2136330"/>
              <a:gd name="connsiteY7665" fmla="*/ 1080449 h 1637221"/>
              <a:gd name="connsiteX7666" fmla="*/ 311936 w 2136330"/>
              <a:gd name="connsiteY7666" fmla="*/ 1073213 h 1637221"/>
              <a:gd name="connsiteX7667" fmla="*/ 301038 w 2136330"/>
              <a:gd name="connsiteY7667" fmla="*/ 1063755 h 1637221"/>
              <a:gd name="connsiteX7668" fmla="*/ 293585 w 2136330"/>
              <a:gd name="connsiteY7668" fmla="*/ 1072343 h 1637221"/>
              <a:gd name="connsiteX7669" fmla="*/ 282687 w 2136330"/>
              <a:gd name="connsiteY7669" fmla="*/ 1062885 h 1637221"/>
              <a:gd name="connsiteX7670" fmla="*/ 286365 w 2136330"/>
              <a:gd name="connsiteY7670" fmla="*/ 1080663 h 1637221"/>
              <a:gd name="connsiteX7671" fmla="*/ 275467 w 2136330"/>
              <a:gd name="connsiteY7671" fmla="*/ 1071205 h 1637221"/>
              <a:gd name="connsiteX7672" fmla="*/ 264217 w 2136330"/>
              <a:gd name="connsiteY7672" fmla="*/ 1061442 h 1637221"/>
              <a:gd name="connsiteX7673" fmla="*/ 253319 w 2136330"/>
              <a:gd name="connsiteY7673" fmla="*/ 1051984 h 1637221"/>
              <a:gd name="connsiteX7674" fmla="*/ 242421 w 2136330"/>
              <a:gd name="connsiteY7674" fmla="*/ 1042526 h 1637221"/>
              <a:gd name="connsiteX7675" fmla="*/ 231523 w 2136330"/>
              <a:gd name="connsiteY7675" fmla="*/ 1033068 h 1637221"/>
              <a:gd name="connsiteX7676" fmla="*/ 242421 w 2136330"/>
              <a:gd name="connsiteY7676" fmla="*/ 1042526 h 1637221"/>
              <a:gd name="connsiteX7677" fmla="*/ 235201 w 2136330"/>
              <a:gd name="connsiteY7677" fmla="*/ 1050846 h 1637221"/>
              <a:gd name="connsiteX7678" fmla="*/ 224303 w 2136330"/>
              <a:gd name="connsiteY7678" fmla="*/ 1041388 h 1637221"/>
              <a:gd name="connsiteX7679" fmla="*/ 213053 w 2136330"/>
              <a:gd name="connsiteY7679" fmla="*/ 1031625 h 1637221"/>
              <a:gd name="connsiteX7680" fmla="*/ 202155 w 2136330"/>
              <a:gd name="connsiteY7680" fmla="*/ 1022167 h 1637221"/>
              <a:gd name="connsiteX7681" fmla="*/ 194935 w 2136330"/>
              <a:gd name="connsiteY7681" fmla="*/ 1030487 h 1637221"/>
              <a:gd name="connsiteX7682" fmla="*/ 184036 w 2136330"/>
              <a:gd name="connsiteY7682" fmla="*/ 1021029 h 1637221"/>
              <a:gd name="connsiteX7683" fmla="*/ 176583 w 2136330"/>
              <a:gd name="connsiteY7683" fmla="*/ 1029617 h 1637221"/>
              <a:gd name="connsiteX7684" fmla="*/ 171986 w 2136330"/>
              <a:gd name="connsiteY7684" fmla="*/ 1025627 h 1637221"/>
              <a:gd name="connsiteX7685" fmla="*/ 172154 w 2136330"/>
              <a:gd name="connsiteY7685" fmla="*/ 1025773 h 1637221"/>
              <a:gd name="connsiteX7686" fmla="*/ 175221 w 2136330"/>
              <a:gd name="connsiteY7686" fmla="*/ 1028434 h 1637221"/>
              <a:gd name="connsiteX7687" fmla="*/ 172497 w 2136330"/>
              <a:gd name="connsiteY7687" fmla="*/ 1026070 h 1637221"/>
              <a:gd name="connsiteX7688" fmla="*/ 172154 w 2136330"/>
              <a:gd name="connsiteY7688" fmla="*/ 1025773 h 1637221"/>
              <a:gd name="connsiteX7689" fmla="*/ 165685 w 2136330"/>
              <a:gd name="connsiteY7689" fmla="*/ 1020159 h 1637221"/>
              <a:gd name="connsiteX7690" fmla="*/ 154435 w 2136330"/>
              <a:gd name="connsiteY7690" fmla="*/ 1010396 h 1637221"/>
              <a:gd name="connsiteX7691" fmla="*/ 154435 w 2136330"/>
              <a:gd name="connsiteY7691" fmla="*/ 1010396 h 1637221"/>
              <a:gd name="connsiteX7692" fmla="*/ 173138 w 2136330"/>
              <a:gd name="connsiteY7692" fmla="*/ 1011571 h 1637221"/>
              <a:gd name="connsiteX7693" fmla="*/ 161888 w 2136330"/>
              <a:gd name="connsiteY7693" fmla="*/ 1001808 h 1637221"/>
              <a:gd name="connsiteX7694" fmla="*/ 154435 w 2136330"/>
              <a:gd name="connsiteY7694" fmla="*/ 1010396 h 1637221"/>
              <a:gd name="connsiteX7695" fmla="*/ 143537 w 2136330"/>
              <a:gd name="connsiteY7695" fmla="*/ 1000938 h 1637221"/>
              <a:gd name="connsiteX7696" fmla="*/ 150990 w 2136330"/>
              <a:gd name="connsiteY7696" fmla="*/ 992350 h 1637221"/>
              <a:gd name="connsiteX7697" fmla="*/ 158210 w 2136330"/>
              <a:gd name="connsiteY7697" fmla="*/ 984031 h 1637221"/>
              <a:gd name="connsiteX7698" fmla="*/ 169108 w 2136330"/>
              <a:gd name="connsiteY7698" fmla="*/ 993488 h 1637221"/>
              <a:gd name="connsiteX7699" fmla="*/ 165021 w 2136330"/>
              <a:gd name="connsiteY7699" fmla="*/ 989942 h 1637221"/>
              <a:gd name="connsiteX7700" fmla="*/ 164868 w 2136330"/>
              <a:gd name="connsiteY7700" fmla="*/ 989809 h 1637221"/>
              <a:gd name="connsiteX7701" fmla="*/ 164511 w 2136330"/>
              <a:gd name="connsiteY7701" fmla="*/ 989498 h 1637221"/>
              <a:gd name="connsiteX7702" fmla="*/ 169108 w 2136330"/>
              <a:gd name="connsiteY7702" fmla="*/ 993488 h 1637221"/>
              <a:gd name="connsiteX7703" fmla="*/ 176328 w 2136330"/>
              <a:gd name="connsiteY7703" fmla="*/ 985169 h 1637221"/>
              <a:gd name="connsiteX7704" fmla="*/ 183548 w 2136330"/>
              <a:gd name="connsiteY7704" fmla="*/ 976849 h 1637221"/>
              <a:gd name="connsiteX7705" fmla="*/ 183548 w 2136330"/>
              <a:gd name="connsiteY7705" fmla="*/ 976849 h 1637221"/>
              <a:gd name="connsiteX7706" fmla="*/ 165430 w 2136330"/>
              <a:gd name="connsiteY7706" fmla="*/ 975711 h 1637221"/>
              <a:gd name="connsiteX7707" fmla="*/ 158210 w 2136330"/>
              <a:gd name="connsiteY7707" fmla="*/ 984031 h 1637221"/>
              <a:gd name="connsiteX7708" fmla="*/ 147312 w 2136330"/>
              <a:gd name="connsiteY7708" fmla="*/ 974573 h 1637221"/>
              <a:gd name="connsiteX7709" fmla="*/ 136414 w 2136330"/>
              <a:gd name="connsiteY7709" fmla="*/ 965115 h 1637221"/>
              <a:gd name="connsiteX7710" fmla="*/ 143634 w 2136330"/>
              <a:gd name="connsiteY7710" fmla="*/ 956795 h 1637221"/>
              <a:gd name="connsiteX7711" fmla="*/ 136414 w 2136330"/>
              <a:gd name="connsiteY7711" fmla="*/ 965115 h 1637221"/>
              <a:gd name="connsiteX7712" fmla="*/ 135007 w 2136330"/>
              <a:gd name="connsiteY7712" fmla="*/ 963894 h 1637221"/>
              <a:gd name="connsiteX7713" fmla="*/ 125164 w 2136330"/>
              <a:gd name="connsiteY7713" fmla="*/ 955352 h 1637221"/>
              <a:gd name="connsiteX7714" fmla="*/ 132384 w 2136330"/>
              <a:gd name="connsiteY7714" fmla="*/ 947032 h 1637221"/>
              <a:gd name="connsiteX7715" fmla="*/ 121486 w 2136330"/>
              <a:gd name="connsiteY7715" fmla="*/ 937574 h 1637221"/>
              <a:gd name="connsiteX7716" fmla="*/ 128706 w 2136330"/>
              <a:gd name="connsiteY7716" fmla="*/ 929255 h 1637221"/>
              <a:gd name="connsiteX7717" fmla="*/ 117807 w 2136330"/>
              <a:gd name="connsiteY7717" fmla="*/ 919797 h 1637221"/>
              <a:gd name="connsiteX7718" fmla="*/ 136158 w 2136330"/>
              <a:gd name="connsiteY7718" fmla="*/ 920667 h 1637221"/>
              <a:gd name="connsiteX7719" fmla="*/ 125260 w 2136330"/>
              <a:gd name="connsiteY7719" fmla="*/ 911209 h 1637221"/>
              <a:gd name="connsiteX7720" fmla="*/ 114362 w 2136330"/>
              <a:gd name="connsiteY7720" fmla="*/ 901751 h 1637221"/>
              <a:gd name="connsiteX7721" fmla="*/ 110332 w 2136330"/>
              <a:gd name="connsiteY7721" fmla="*/ 883669 h 1637221"/>
              <a:gd name="connsiteX7722" fmla="*/ 103112 w 2136330"/>
              <a:gd name="connsiteY7722" fmla="*/ 891988 h 1637221"/>
              <a:gd name="connsiteX7723" fmla="*/ 92214 w 2136330"/>
              <a:gd name="connsiteY7723" fmla="*/ 882530 h 1637221"/>
              <a:gd name="connsiteX7724" fmla="*/ 81316 w 2136330"/>
              <a:gd name="connsiteY7724" fmla="*/ 873072 h 1637221"/>
              <a:gd name="connsiteX7725" fmla="*/ 88536 w 2136330"/>
              <a:gd name="connsiteY7725" fmla="*/ 864753 h 1637221"/>
              <a:gd name="connsiteX7726" fmla="*/ 77637 w 2136330"/>
              <a:gd name="connsiteY7726" fmla="*/ 855295 h 1637221"/>
              <a:gd name="connsiteX7727" fmla="*/ 95756 w 2136330"/>
              <a:gd name="connsiteY7727" fmla="*/ 856433 h 1637221"/>
              <a:gd name="connsiteX7728" fmla="*/ 84858 w 2136330"/>
              <a:gd name="connsiteY7728" fmla="*/ 846975 h 1637221"/>
              <a:gd name="connsiteX7729" fmla="*/ 73608 w 2136330"/>
              <a:gd name="connsiteY7729" fmla="*/ 837212 h 1637221"/>
              <a:gd name="connsiteX7730" fmla="*/ 80828 w 2136330"/>
              <a:gd name="connsiteY7730" fmla="*/ 828893 h 1637221"/>
              <a:gd name="connsiteX7731" fmla="*/ 92078 w 2136330"/>
              <a:gd name="connsiteY7731" fmla="*/ 838656 h 1637221"/>
              <a:gd name="connsiteX7732" fmla="*/ 80828 w 2136330"/>
              <a:gd name="connsiteY7732" fmla="*/ 828893 h 1637221"/>
              <a:gd name="connsiteX7733" fmla="*/ 88281 w 2136330"/>
              <a:gd name="connsiteY7733" fmla="*/ 820305 h 1637221"/>
              <a:gd name="connsiteX7734" fmla="*/ 77382 w 2136330"/>
              <a:gd name="connsiteY7734" fmla="*/ 810847 h 1637221"/>
              <a:gd name="connsiteX7735" fmla="*/ 66484 w 2136330"/>
              <a:gd name="connsiteY7735" fmla="*/ 801389 h 1637221"/>
              <a:gd name="connsiteX7736" fmla="*/ 73704 w 2136330"/>
              <a:gd name="connsiteY7736" fmla="*/ 793070 h 1637221"/>
              <a:gd name="connsiteX7737" fmla="*/ 84602 w 2136330"/>
              <a:gd name="connsiteY7737" fmla="*/ 802528 h 1637221"/>
              <a:gd name="connsiteX7738" fmla="*/ 91822 w 2136330"/>
              <a:gd name="connsiteY7738" fmla="*/ 794208 h 1637221"/>
              <a:gd name="connsiteX7739" fmla="*/ 99042 w 2136330"/>
              <a:gd name="connsiteY7739" fmla="*/ 785888 h 1637221"/>
              <a:gd name="connsiteX7740" fmla="*/ 109941 w 2136330"/>
              <a:gd name="connsiteY7740" fmla="*/ 795346 h 1637221"/>
              <a:gd name="connsiteX7741" fmla="*/ 117394 w 2136330"/>
              <a:gd name="connsiteY7741" fmla="*/ 786758 h 1637221"/>
              <a:gd name="connsiteX7742" fmla="*/ 106495 w 2136330"/>
              <a:gd name="connsiteY7742" fmla="*/ 777300 h 1637221"/>
              <a:gd name="connsiteX7743" fmla="*/ 99042 w 2136330"/>
              <a:gd name="connsiteY7743" fmla="*/ 785888 h 1637221"/>
              <a:gd name="connsiteX7744" fmla="*/ 80924 w 2136330"/>
              <a:gd name="connsiteY7744" fmla="*/ 784750 h 1637221"/>
              <a:gd name="connsiteX7745" fmla="*/ 73704 w 2136330"/>
              <a:gd name="connsiteY7745" fmla="*/ 793070 h 1637221"/>
              <a:gd name="connsiteX7746" fmla="*/ 62806 w 2136330"/>
              <a:gd name="connsiteY7746" fmla="*/ 783612 h 1637221"/>
              <a:gd name="connsiteX7747" fmla="*/ 70026 w 2136330"/>
              <a:gd name="connsiteY7747" fmla="*/ 775292 h 1637221"/>
              <a:gd name="connsiteX7748" fmla="*/ 65996 w 2136330"/>
              <a:gd name="connsiteY7748" fmla="*/ 757210 h 1637221"/>
              <a:gd name="connsiteX7749" fmla="*/ 77246 w 2136330"/>
              <a:gd name="connsiteY7749" fmla="*/ 766973 h 1637221"/>
              <a:gd name="connsiteX7750" fmla="*/ 84699 w 2136330"/>
              <a:gd name="connsiteY7750" fmla="*/ 758385 h 1637221"/>
              <a:gd name="connsiteX7751" fmla="*/ 95597 w 2136330"/>
              <a:gd name="connsiteY7751" fmla="*/ 767843 h 1637221"/>
              <a:gd name="connsiteX7752" fmla="*/ 102817 w 2136330"/>
              <a:gd name="connsiteY7752" fmla="*/ 759523 h 1637221"/>
              <a:gd name="connsiteX7753" fmla="*/ 113715 w 2136330"/>
              <a:gd name="connsiteY7753" fmla="*/ 768981 h 1637221"/>
              <a:gd name="connsiteX7754" fmla="*/ 110037 w 2136330"/>
              <a:gd name="connsiteY7754" fmla="*/ 751203 h 1637221"/>
              <a:gd name="connsiteX7755" fmla="*/ 120935 w 2136330"/>
              <a:gd name="connsiteY7755" fmla="*/ 760661 h 1637221"/>
              <a:gd name="connsiteX7756" fmla="*/ 128155 w 2136330"/>
              <a:gd name="connsiteY7756" fmla="*/ 752342 h 1637221"/>
              <a:gd name="connsiteX7757" fmla="*/ 117257 w 2136330"/>
              <a:gd name="connsiteY7757" fmla="*/ 742884 h 1637221"/>
              <a:gd name="connsiteX7758" fmla="*/ 106359 w 2136330"/>
              <a:gd name="connsiteY7758" fmla="*/ 733426 h 1637221"/>
              <a:gd name="connsiteX7759" fmla="*/ 117257 w 2136330"/>
              <a:gd name="connsiteY7759" fmla="*/ 742884 h 1637221"/>
              <a:gd name="connsiteX7760" fmla="*/ 120935 w 2136330"/>
              <a:gd name="connsiteY7760" fmla="*/ 760661 h 1637221"/>
              <a:gd name="connsiteX7761" fmla="*/ 110037 w 2136330"/>
              <a:gd name="connsiteY7761" fmla="*/ 751203 h 1637221"/>
              <a:gd name="connsiteX7762" fmla="*/ 99139 w 2136330"/>
              <a:gd name="connsiteY7762" fmla="*/ 741746 h 1637221"/>
              <a:gd name="connsiteX7763" fmla="*/ 91919 w 2136330"/>
              <a:gd name="connsiteY7763" fmla="*/ 750065 h 1637221"/>
              <a:gd name="connsiteX7764" fmla="*/ 80669 w 2136330"/>
              <a:gd name="connsiteY7764" fmla="*/ 740302 h 1637221"/>
              <a:gd name="connsiteX7765" fmla="*/ 84699 w 2136330"/>
              <a:gd name="connsiteY7765" fmla="*/ 758385 h 1637221"/>
              <a:gd name="connsiteX7766" fmla="*/ 73449 w 2136330"/>
              <a:gd name="connsiteY7766" fmla="*/ 748622 h 1637221"/>
              <a:gd name="connsiteX7767" fmla="*/ 70737 w 2136330"/>
              <a:gd name="connsiteY7767" fmla="*/ 746268 h 1637221"/>
              <a:gd name="connsiteX7768" fmla="*/ 68851 w 2136330"/>
              <a:gd name="connsiteY7768" fmla="*/ 744632 h 1637221"/>
              <a:gd name="connsiteX7769" fmla="*/ 69013 w 2136330"/>
              <a:gd name="connsiteY7769" fmla="*/ 744772 h 1637221"/>
              <a:gd name="connsiteX7770" fmla="*/ 69154 w 2136330"/>
              <a:gd name="connsiteY7770" fmla="*/ 744894 h 1637221"/>
              <a:gd name="connsiteX7771" fmla="*/ 62551 w 2136330"/>
              <a:gd name="connsiteY7771" fmla="*/ 739164 h 1637221"/>
              <a:gd name="connsiteX7772" fmla="*/ 55098 w 2136330"/>
              <a:gd name="connsiteY7772" fmla="*/ 747752 h 1637221"/>
              <a:gd name="connsiteX7773" fmla="*/ 44200 w 2136330"/>
              <a:gd name="connsiteY7773" fmla="*/ 738294 h 1637221"/>
              <a:gd name="connsiteX7774" fmla="*/ 40754 w 2136330"/>
              <a:gd name="connsiteY7774" fmla="*/ 720248 h 1637221"/>
              <a:gd name="connsiteX7775" fmla="*/ 51653 w 2136330"/>
              <a:gd name="connsiteY7775" fmla="*/ 729706 h 1637221"/>
              <a:gd name="connsiteX7776" fmla="*/ 40754 w 2136330"/>
              <a:gd name="connsiteY7776" fmla="*/ 720248 h 1637221"/>
              <a:gd name="connsiteX7777" fmla="*/ 29505 w 2136330"/>
              <a:gd name="connsiteY7777" fmla="*/ 710485 h 1637221"/>
              <a:gd name="connsiteX7778" fmla="*/ 36725 w 2136330"/>
              <a:gd name="connsiteY7778" fmla="*/ 702166 h 1637221"/>
              <a:gd name="connsiteX7779" fmla="*/ 47974 w 2136330"/>
              <a:gd name="connsiteY7779" fmla="*/ 711929 h 1637221"/>
              <a:gd name="connsiteX7780" fmla="*/ 55194 w 2136330"/>
              <a:gd name="connsiteY7780" fmla="*/ 703609 h 1637221"/>
              <a:gd name="connsiteX7781" fmla="*/ 36725 w 2136330"/>
              <a:gd name="connsiteY7781" fmla="*/ 702166 h 1637221"/>
              <a:gd name="connsiteX7782" fmla="*/ 43945 w 2136330"/>
              <a:gd name="connsiteY7782" fmla="*/ 693846 h 1637221"/>
              <a:gd name="connsiteX7783" fmla="*/ 62414 w 2136330"/>
              <a:gd name="connsiteY7783" fmla="*/ 695289 h 1637221"/>
              <a:gd name="connsiteX7784" fmla="*/ 58618 w 2136330"/>
              <a:gd name="connsiteY7784" fmla="*/ 676939 h 1637221"/>
              <a:gd name="connsiteX7785" fmla="*/ 69867 w 2136330"/>
              <a:gd name="connsiteY7785" fmla="*/ 686702 h 1637221"/>
              <a:gd name="connsiteX7786" fmla="*/ 77087 w 2136330"/>
              <a:gd name="connsiteY7786" fmla="*/ 678382 h 1637221"/>
              <a:gd name="connsiteX7787" fmla="*/ 77087 w 2136330"/>
              <a:gd name="connsiteY7787" fmla="*/ 678382 h 1637221"/>
              <a:gd name="connsiteX7788" fmla="*/ 65838 w 2136330"/>
              <a:gd name="connsiteY7788" fmla="*/ 668619 h 1637221"/>
              <a:gd name="connsiteX7789" fmla="*/ 58618 w 2136330"/>
              <a:gd name="connsiteY7789" fmla="*/ 676939 h 1637221"/>
              <a:gd name="connsiteX7790" fmla="*/ 58618 w 2136330"/>
              <a:gd name="connsiteY7790" fmla="*/ 676939 h 1637221"/>
              <a:gd name="connsiteX7791" fmla="*/ 51165 w 2136330"/>
              <a:gd name="connsiteY7791" fmla="*/ 685526 h 1637221"/>
              <a:gd name="connsiteX7792" fmla="*/ 47719 w 2136330"/>
              <a:gd name="connsiteY7792" fmla="*/ 667481 h 1637221"/>
              <a:gd name="connsiteX7793" fmla="*/ 40266 w 2136330"/>
              <a:gd name="connsiteY7793" fmla="*/ 676069 h 1637221"/>
              <a:gd name="connsiteX7794" fmla="*/ 29368 w 2136330"/>
              <a:gd name="connsiteY7794" fmla="*/ 666611 h 1637221"/>
              <a:gd name="connsiteX7795" fmla="*/ 28125 w 2136330"/>
              <a:gd name="connsiteY7795" fmla="*/ 668043 h 1637221"/>
              <a:gd name="connsiteX7796" fmla="*/ 22148 w 2136330"/>
              <a:gd name="connsiteY7796" fmla="*/ 674930 h 1637221"/>
              <a:gd name="connsiteX7797" fmla="*/ 11250 w 2136330"/>
              <a:gd name="connsiteY7797" fmla="*/ 665472 h 1637221"/>
              <a:gd name="connsiteX7798" fmla="*/ 0 w 2136330"/>
              <a:gd name="connsiteY7798" fmla="*/ 655709 h 1637221"/>
              <a:gd name="connsiteX7799" fmla="*/ 18470 w 2136330"/>
              <a:gd name="connsiteY7799" fmla="*/ 657153 h 1637221"/>
              <a:gd name="connsiteX7800" fmla="*/ 7220 w 2136330"/>
              <a:gd name="connsiteY7800" fmla="*/ 647390 h 1637221"/>
              <a:gd name="connsiteX7801" fmla="*/ 14673 w 2136330"/>
              <a:gd name="connsiteY7801" fmla="*/ 638802 h 1637221"/>
              <a:gd name="connsiteX7802" fmla="*/ 33143 w 2136330"/>
              <a:gd name="connsiteY7802" fmla="*/ 640245 h 1637221"/>
              <a:gd name="connsiteX7803" fmla="*/ 40363 w 2136330"/>
              <a:gd name="connsiteY7803" fmla="*/ 631926 h 1637221"/>
              <a:gd name="connsiteX7804" fmla="*/ 40363 w 2136330"/>
              <a:gd name="connsiteY7804" fmla="*/ 631926 h 1637221"/>
              <a:gd name="connsiteX7805" fmla="*/ 47583 w 2136330"/>
              <a:gd name="connsiteY7805" fmla="*/ 623606 h 1637221"/>
              <a:gd name="connsiteX7806" fmla="*/ 65934 w 2136330"/>
              <a:gd name="connsiteY7806" fmla="*/ 624476 h 1637221"/>
              <a:gd name="connsiteX7807" fmla="*/ 55036 w 2136330"/>
              <a:gd name="connsiteY7807" fmla="*/ 615018 h 1637221"/>
              <a:gd name="connsiteX7808" fmla="*/ 43786 w 2136330"/>
              <a:gd name="connsiteY7808" fmla="*/ 605255 h 1637221"/>
              <a:gd name="connsiteX7809" fmla="*/ 62256 w 2136330"/>
              <a:gd name="connsiteY7809" fmla="*/ 606699 h 1637221"/>
              <a:gd name="connsiteX7810" fmla="*/ 69476 w 2136330"/>
              <a:gd name="connsiteY7810" fmla="*/ 598379 h 1637221"/>
              <a:gd name="connsiteX7811" fmla="*/ 76696 w 2136330"/>
              <a:gd name="connsiteY7811" fmla="*/ 590060 h 1637221"/>
              <a:gd name="connsiteX7812" fmla="*/ 87594 w 2136330"/>
              <a:gd name="connsiteY7812" fmla="*/ 599517 h 1637221"/>
              <a:gd name="connsiteX7813" fmla="*/ 95047 w 2136330"/>
              <a:gd name="connsiteY7813" fmla="*/ 590930 h 1637221"/>
              <a:gd name="connsiteX7814" fmla="*/ 105945 w 2136330"/>
              <a:gd name="connsiteY7814" fmla="*/ 600387 h 1637221"/>
              <a:gd name="connsiteX7815" fmla="*/ 113165 w 2136330"/>
              <a:gd name="connsiteY7815" fmla="*/ 592068 h 1637221"/>
              <a:gd name="connsiteX7816" fmla="*/ 120385 w 2136330"/>
              <a:gd name="connsiteY7816" fmla="*/ 583748 h 1637221"/>
              <a:gd name="connsiteX7817" fmla="*/ 131283 w 2136330"/>
              <a:gd name="connsiteY7817" fmla="*/ 593206 h 1637221"/>
              <a:gd name="connsiteX7818" fmla="*/ 138503 w 2136330"/>
              <a:gd name="connsiteY7818" fmla="*/ 584887 h 1637221"/>
              <a:gd name="connsiteX7819" fmla="*/ 149753 w 2136330"/>
              <a:gd name="connsiteY7819" fmla="*/ 594650 h 1637221"/>
              <a:gd name="connsiteX7820" fmla="*/ 157206 w 2136330"/>
              <a:gd name="connsiteY7820" fmla="*/ 586062 h 1637221"/>
              <a:gd name="connsiteX7821" fmla="*/ 168104 w 2136330"/>
              <a:gd name="connsiteY7821" fmla="*/ 595520 h 1637221"/>
              <a:gd name="connsiteX7822" fmla="*/ 175324 w 2136330"/>
              <a:gd name="connsiteY7822" fmla="*/ 587200 h 1637221"/>
              <a:gd name="connsiteX7823" fmla="*/ 186223 w 2136330"/>
              <a:gd name="connsiteY7823" fmla="*/ 596658 h 1637221"/>
              <a:gd name="connsiteX7824" fmla="*/ 193443 w 2136330"/>
              <a:gd name="connsiteY7824" fmla="*/ 588338 h 1637221"/>
              <a:gd name="connsiteX7825" fmla="*/ 204341 w 2136330"/>
              <a:gd name="connsiteY7825" fmla="*/ 597796 h 1637221"/>
              <a:gd name="connsiteX7826" fmla="*/ 211561 w 2136330"/>
              <a:gd name="connsiteY7826" fmla="*/ 589477 h 1637221"/>
              <a:gd name="connsiteX7827" fmla="*/ 230264 w 2136330"/>
              <a:gd name="connsiteY7827" fmla="*/ 590652 h 1637221"/>
              <a:gd name="connsiteX7828" fmla="*/ 237484 w 2136330"/>
              <a:gd name="connsiteY7828" fmla="*/ 582332 h 1637221"/>
              <a:gd name="connsiteX7829" fmla="*/ 248382 w 2136330"/>
              <a:gd name="connsiteY7829" fmla="*/ 591790 h 1637221"/>
              <a:gd name="connsiteX7830" fmla="*/ 259280 w 2136330"/>
              <a:gd name="connsiteY7830" fmla="*/ 601248 h 1637221"/>
              <a:gd name="connsiteX7831" fmla="*/ 266500 w 2136330"/>
              <a:gd name="connsiteY7831" fmla="*/ 592928 h 1637221"/>
              <a:gd name="connsiteX7832" fmla="*/ 277398 w 2136330"/>
              <a:gd name="connsiteY7832" fmla="*/ 602386 h 1637221"/>
              <a:gd name="connsiteX7833" fmla="*/ 284618 w 2136330"/>
              <a:gd name="connsiteY7833" fmla="*/ 594067 h 1637221"/>
              <a:gd name="connsiteX7834" fmla="*/ 303321 w 2136330"/>
              <a:gd name="connsiteY7834" fmla="*/ 595242 h 1637221"/>
              <a:gd name="connsiteX7835" fmla="*/ 314219 w 2136330"/>
              <a:gd name="connsiteY7835" fmla="*/ 604700 h 1637221"/>
              <a:gd name="connsiteX7836" fmla="*/ 325118 w 2136330"/>
              <a:gd name="connsiteY7836" fmla="*/ 614157 h 1637221"/>
              <a:gd name="connsiteX7837" fmla="*/ 332338 w 2136330"/>
              <a:gd name="connsiteY7837" fmla="*/ 605838 h 1637221"/>
              <a:gd name="connsiteX7838" fmla="*/ 339557 w 2136330"/>
              <a:gd name="connsiteY7838" fmla="*/ 597518 h 1637221"/>
              <a:gd name="connsiteX7839" fmla="*/ 357676 w 2136330"/>
              <a:gd name="connsiteY7839" fmla="*/ 598657 h 1637221"/>
              <a:gd name="connsiteX7840" fmla="*/ 376378 w 2136330"/>
              <a:gd name="connsiteY7840" fmla="*/ 599832 h 1637221"/>
              <a:gd name="connsiteX7841" fmla="*/ 383598 w 2136330"/>
              <a:gd name="connsiteY7841" fmla="*/ 591512 h 1637221"/>
              <a:gd name="connsiteX7842" fmla="*/ 394497 w 2136330"/>
              <a:gd name="connsiteY7842" fmla="*/ 600970 h 1637221"/>
              <a:gd name="connsiteX7843" fmla="*/ 401717 w 2136330"/>
              <a:gd name="connsiteY7843" fmla="*/ 592650 h 1637221"/>
              <a:gd name="connsiteX7844" fmla="*/ 412615 w 2136330"/>
              <a:gd name="connsiteY7844" fmla="*/ 602108 h 1637221"/>
              <a:gd name="connsiteX7845" fmla="*/ 419835 w 2136330"/>
              <a:gd name="connsiteY7845" fmla="*/ 593789 h 1637221"/>
              <a:gd name="connsiteX7846" fmla="*/ 430733 w 2136330"/>
              <a:gd name="connsiteY7846" fmla="*/ 603247 h 1637221"/>
              <a:gd name="connsiteX7847" fmla="*/ 438186 w 2136330"/>
              <a:gd name="connsiteY7847" fmla="*/ 594659 h 1637221"/>
              <a:gd name="connsiteX7848" fmla="*/ 449436 w 2136330"/>
              <a:gd name="connsiteY7848" fmla="*/ 604422 h 1637221"/>
              <a:gd name="connsiteX7849" fmla="*/ 456656 w 2136330"/>
              <a:gd name="connsiteY7849" fmla="*/ 596102 h 1637221"/>
              <a:gd name="connsiteX7850" fmla="*/ 467554 w 2136330"/>
              <a:gd name="connsiteY7850" fmla="*/ 605560 h 1637221"/>
              <a:gd name="connsiteX7851" fmla="*/ 456656 w 2136330"/>
              <a:gd name="connsiteY7851" fmla="*/ 596102 h 1637221"/>
              <a:gd name="connsiteX7852" fmla="*/ 456656 w 2136330"/>
              <a:gd name="connsiteY7852" fmla="*/ 596102 h 1637221"/>
              <a:gd name="connsiteX7853" fmla="*/ 463876 w 2136330"/>
              <a:gd name="connsiteY7853" fmla="*/ 587783 h 1637221"/>
              <a:gd name="connsiteX7854" fmla="*/ 471096 w 2136330"/>
              <a:gd name="connsiteY7854" fmla="*/ 579463 h 1637221"/>
              <a:gd name="connsiteX7855" fmla="*/ 467299 w 2136330"/>
              <a:gd name="connsiteY7855" fmla="*/ 561112 h 1637221"/>
              <a:gd name="connsiteX7856" fmla="*/ 474519 w 2136330"/>
              <a:gd name="connsiteY7856" fmla="*/ 552793 h 1637221"/>
              <a:gd name="connsiteX7857" fmla="*/ 481739 w 2136330"/>
              <a:gd name="connsiteY7857" fmla="*/ 544473 h 1637221"/>
              <a:gd name="connsiteX7858" fmla="*/ 470841 w 2136330"/>
              <a:gd name="connsiteY7858" fmla="*/ 535015 h 1637221"/>
              <a:gd name="connsiteX7859" fmla="*/ 478061 w 2136330"/>
              <a:gd name="connsiteY7859" fmla="*/ 526696 h 1637221"/>
              <a:gd name="connsiteX7860" fmla="*/ 485514 w 2136330"/>
              <a:gd name="connsiteY7860" fmla="*/ 518108 h 1637221"/>
              <a:gd name="connsiteX7861" fmla="*/ 492734 w 2136330"/>
              <a:gd name="connsiteY7861" fmla="*/ 509788 h 1637221"/>
              <a:gd name="connsiteX7862" fmla="*/ 481836 w 2136330"/>
              <a:gd name="connsiteY7862" fmla="*/ 500330 h 1637221"/>
              <a:gd name="connsiteX7863" fmla="*/ 486433 w 2136330"/>
              <a:gd name="connsiteY7863" fmla="*/ 504320 h 1637221"/>
              <a:gd name="connsiteX7864" fmla="*/ 486130 w 2136330"/>
              <a:gd name="connsiteY7864" fmla="*/ 504058 h 1637221"/>
              <a:gd name="connsiteX7865" fmla="*/ 485922 w 2136330"/>
              <a:gd name="connsiteY7865" fmla="*/ 503877 h 1637221"/>
              <a:gd name="connsiteX7866" fmla="*/ 481836 w 2136330"/>
              <a:gd name="connsiteY7866" fmla="*/ 500330 h 1637221"/>
              <a:gd name="connsiteX7867" fmla="*/ 489056 w 2136330"/>
              <a:gd name="connsiteY7867" fmla="*/ 492011 h 1637221"/>
              <a:gd name="connsiteX7868" fmla="*/ 499954 w 2136330"/>
              <a:gd name="connsiteY7868" fmla="*/ 501469 h 1637221"/>
              <a:gd name="connsiteX7869" fmla="*/ 507174 w 2136330"/>
              <a:gd name="connsiteY7869" fmla="*/ 493149 h 1637221"/>
              <a:gd name="connsiteX7870" fmla="*/ 511261 w 2136330"/>
              <a:gd name="connsiteY7870" fmla="*/ 496696 h 1637221"/>
              <a:gd name="connsiteX7871" fmla="*/ 511414 w 2136330"/>
              <a:gd name="connsiteY7871" fmla="*/ 496829 h 1637221"/>
              <a:gd name="connsiteX7872" fmla="*/ 511771 w 2136330"/>
              <a:gd name="connsiteY7872" fmla="*/ 497139 h 1637221"/>
              <a:gd name="connsiteX7873" fmla="*/ 507174 w 2136330"/>
              <a:gd name="connsiteY7873" fmla="*/ 493149 h 1637221"/>
              <a:gd name="connsiteX7874" fmla="*/ 514627 w 2136330"/>
              <a:gd name="connsiteY7874" fmla="*/ 484561 h 1637221"/>
              <a:gd name="connsiteX7875" fmla="*/ 503728 w 2136330"/>
              <a:gd name="connsiteY7875" fmla="*/ 475103 h 1637221"/>
              <a:gd name="connsiteX7876" fmla="*/ 510948 w 2136330"/>
              <a:gd name="connsiteY7876" fmla="*/ 466784 h 1637221"/>
              <a:gd name="connsiteX7877" fmla="*/ 521847 w 2136330"/>
              <a:gd name="connsiteY7877" fmla="*/ 476242 h 1637221"/>
              <a:gd name="connsiteX7878" fmla="*/ 510948 w 2136330"/>
              <a:gd name="connsiteY7878" fmla="*/ 466784 h 1637221"/>
              <a:gd name="connsiteX7879" fmla="*/ 518169 w 2136330"/>
              <a:gd name="connsiteY7879" fmla="*/ 458464 h 1637221"/>
              <a:gd name="connsiteX7880" fmla="*/ 525388 w 2136330"/>
              <a:gd name="connsiteY7880" fmla="*/ 450145 h 1637221"/>
              <a:gd name="connsiteX7881" fmla="*/ 518169 w 2136330"/>
              <a:gd name="connsiteY7881" fmla="*/ 458464 h 1637221"/>
              <a:gd name="connsiteX7882" fmla="*/ 510948 w 2136330"/>
              <a:gd name="connsiteY7882" fmla="*/ 466784 h 1637221"/>
              <a:gd name="connsiteX7883" fmla="*/ 506862 w 2136330"/>
              <a:gd name="connsiteY7883" fmla="*/ 463237 h 1637221"/>
              <a:gd name="connsiteX7884" fmla="*/ 506419 w 2136330"/>
              <a:gd name="connsiteY7884" fmla="*/ 462853 h 1637221"/>
              <a:gd name="connsiteX7885" fmla="*/ 500050 w 2136330"/>
              <a:gd name="connsiteY7885" fmla="*/ 457326 h 1637221"/>
              <a:gd name="connsiteX7886" fmla="*/ 507270 w 2136330"/>
              <a:gd name="connsiteY7886" fmla="*/ 449006 h 1637221"/>
              <a:gd name="connsiteX7887" fmla="*/ 514490 w 2136330"/>
              <a:gd name="connsiteY7887" fmla="*/ 440687 h 1637221"/>
              <a:gd name="connsiteX7888" fmla="*/ 514490 w 2136330"/>
              <a:gd name="connsiteY7888" fmla="*/ 440687 h 1637221"/>
              <a:gd name="connsiteX7889" fmla="*/ 521943 w 2136330"/>
              <a:gd name="connsiteY7889" fmla="*/ 432099 h 1637221"/>
              <a:gd name="connsiteX7890" fmla="*/ 529163 w 2136330"/>
              <a:gd name="connsiteY7890" fmla="*/ 423779 h 1637221"/>
              <a:gd name="connsiteX7891" fmla="*/ 536383 w 2136330"/>
              <a:gd name="connsiteY7891" fmla="*/ 415460 h 1637221"/>
              <a:gd name="connsiteX7892" fmla="*/ 543603 w 2136330"/>
              <a:gd name="connsiteY7892" fmla="*/ 407140 h 1637221"/>
              <a:gd name="connsiteX7893" fmla="*/ 551056 w 2136330"/>
              <a:gd name="connsiteY7893" fmla="*/ 398552 h 1637221"/>
              <a:gd name="connsiteX7894" fmla="*/ 561954 w 2136330"/>
              <a:gd name="connsiteY7894" fmla="*/ 408010 h 1637221"/>
              <a:gd name="connsiteX7895" fmla="*/ 551056 w 2136330"/>
              <a:gd name="connsiteY7895" fmla="*/ 398552 h 1637221"/>
              <a:gd name="connsiteX7896" fmla="*/ 558276 w 2136330"/>
              <a:gd name="connsiteY7896" fmla="*/ 390233 h 1637221"/>
              <a:gd name="connsiteX7897" fmla="*/ 551056 w 2136330"/>
              <a:gd name="connsiteY7897" fmla="*/ 398552 h 1637221"/>
              <a:gd name="connsiteX7898" fmla="*/ 539806 w 2136330"/>
              <a:gd name="connsiteY7898" fmla="*/ 388789 h 1637221"/>
              <a:gd name="connsiteX7899" fmla="*/ 547026 w 2136330"/>
              <a:gd name="connsiteY7899" fmla="*/ 380470 h 1637221"/>
              <a:gd name="connsiteX7900" fmla="*/ 554246 w 2136330"/>
              <a:gd name="connsiteY7900" fmla="*/ 372150 h 1637221"/>
              <a:gd name="connsiteX7901" fmla="*/ 561466 w 2136330"/>
              <a:gd name="connsiteY7901" fmla="*/ 363831 h 1637221"/>
              <a:gd name="connsiteX7902" fmla="*/ 572716 w 2136330"/>
              <a:gd name="connsiteY7902" fmla="*/ 373593 h 1637221"/>
              <a:gd name="connsiteX7903" fmla="*/ 580169 w 2136330"/>
              <a:gd name="connsiteY7903" fmla="*/ 365006 h 1637221"/>
              <a:gd name="connsiteX7904" fmla="*/ 587389 w 2136330"/>
              <a:gd name="connsiteY7904" fmla="*/ 356686 h 1637221"/>
              <a:gd name="connsiteX7905" fmla="*/ 594609 w 2136330"/>
              <a:gd name="connsiteY7905" fmla="*/ 348366 h 1637221"/>
              <a:gd name="connsiteX7906" fmla="*/ 590579 w 2136330"/>
              <a:gd name="connsiteY7906" fmla="*/ 330284 h 1637221"/>
              <a:gd name="connsiteX7907" fmla="*/ 585982 w 2136330"/>
              <a:gd name="connsiteY7907" fmla="*/ 326294 h 1637221"/>
              <a:gd name="connsiteX7908" fmla="*/ 586015 w 2136330"/>
              <a:gd name="connsiteY7908" fmla="*/ 326323 h 1637221"/>
              <a:gd name="connsiteX7909" fmla="*/ 579681 w 2136330"/>
              <a:gd name="connsiteY7909" fmla="*/ 320826 h 1637221"/>
              <a:gd name="connsiteX7910" fmla="*/ 587134 w 2136330"/>
              <a:gd name="connsiteY7910" fmla="*/ 312238 h 1637221"/>
              <a:gd name="connsiteX7911" fmla="*/ 587134 w 2136330"/>
              <a:gd name="connsiteY7911" fmla="*/ 312238 h 1637221"/>
              <a:gd name="connsiteX7912" fmla="*/ 594354 w 2136330"/>
              <a:gd name="connsiteY7912" fmla="*/ 303919 h 1637221"/>
              <a:gd name="connsiteX7913" fmla="*/ 612472 w 2136330"/>
              <a:gd name="connsiteY7913" fmla="*/ 305057 h 1637221"/>
              <a:gd name="connsiteX7914" fmla="*/ 612472 w 2136330"/>
              <a:gd name="connsiteY7914" fmla="*/ 305057 h 1637221"/>
              <a:gd name="connsiteX7915" fmla="*/ 601574 w 2136330"/>
              <a:gd name="connsiteY7915" fmla="*/ 295599 h 1637221"/>
              <a:gd name="connsiteX7916" fmla="*/ 608794 w 2136330"/>
              <a:gd name="connsiteY7916" fmla="*/ 287279 h 1637221"/>
              <a:gd name="connsiteX7917" fmla="*/ 612881 w 2136330"/>
              <a:gd name="connsiteY7917" fmla="*/ 290826 h 1637221"/>
              <a:gd name="connsiteX7918" fmla="*/ 613069 w 2136330"/>
              <a:gd name="connsiteY7918" fmla="*/ 290989 h 1637221"/>
              <a:gd name="connsiteX7919" fmla="*/ 613392 w 2136330"/>
              <a:gd name="connsiteY7919" fmla="*/ 291269 h 1637221"/>
              <a:gd name="connsiteX7920" fmla="*/ 608794 w 2136330"/>
              <a:gd name="connsiteY7920" fmla="*/ 287279 h 1637221"/>
              <a:gd name="connsiteX7921" fmla="*/ 616247 w 2136330"/>
              <a:gd name="connsiteY7921" fmla="*/ 278692 h 1637221"/>
              <a:gd name="connsiteX7922" fmla="*/ 623467 w 2136330"/>
              <a:gd name="connsiteY7922" fmla="*/ 270372 h 1637221"/>
              <a:gd name="connsiteX7923" fmla="*/ 634365 w 2136330"/>
              <a:gd name="connsiteY7923" fmla="*/ 279830 h 1637221"/>
              <a:gd name="connsiteX7924" fmla="*/ 645615 w 2136330"/>
              <a:gd name="connsiteY7924" fmla="*/ 289593 h 1637221"/>
              <a:gd name="connsiteX7925" fmla="*/ 638395 w 2136330"/>
              <a:gd name="connsiteY7925" fmla="*/ 297912 h 1637221"/>
              <a:gd name="connsiteX7926" fmla="*/ 638395 w 2136330"/>
              <a:gd name="connsiteY7926" fmla="*/ 297912 h 1637221"/>
              <a:gd name="connsiteX7927" fmla="*/ 630942 w 2136330"/>
              <a:gd name="connsiteY7927" fmla="*/ 306500 h 1637221"/>
              <a:gd name="connsiteX7928" fmla="*/ 649293 w 2136330"/>
              <a:gd name="connsiteY7928" fmla="*/ 307370 h 1637221"/>
              <a:gd name="connsiteX7929" fmla="*/ 656513 w 2136330"/>
              <a:gd name="connsiteY7929" fmla="*/ 299051 h 1637221"/>
              <a:gd name="connsiteX7930" fmla="*/ 645615 w 2136330"/>
              <a:gd name="connsiteY7930" fmla="*/ 289593 h 1637221"/>
              <a:gd name="connsiteX7931" fmla="*/ 634365 w 2136330"/>
              <a:gd name="connsiteY7931" fmla="*/ 279830 h 1637221"/>
              <a:gd name="connsiteX7932" fmla="*/ 641585 w 2136330"/>
              <a:gd name="connsiteY7932" fmla="*/ 271510 h 1637221"/>
              <a:gd name="connsiteX7933" fmla="*/ 652835 w 2136330"/>
              <a:gd name="connsiteY7933" fmla="*/ 281273 h 1637221"/>
              <a:gd name="connsiteX7934" fmla="*/ 663733 w 2136330"/>
              <a:gd name="connsiteY7934" fmla="*/ 290731 h 1637221"/>
              <a:gd name="connsiteX7935" fmla="*/ 652835 w 2136330"/>
              <a:gd name="connsiteY7935" fmla="*/ 281273 h 1637221"/>
              <a:gd name="connsiteX7936" fmla="*/ 641585 w 2136330"/>
              <a:gd name="connsiteY7936" fmla="*/ 271510 h 1637221"/>
              <a:gd name="connsiteX7937" fmla="*/ 634365 w 2136330"/>
              <a:gd name="connsiteY7937" fmla="*/ 279830 h 1637221"/>
              <a:gd name="connsiteX7938" fmla="*/ 623467 w 2136330"/>
              <a:gd name="connsiteY7938" fmla="*/ 270372 h 1637221"/>
              <a:gd name="connsiteX7939" fmla="*/ 616247 w 2136330"/>
              <a:gd name="connsiteY7939" fmla="*/ 278692 h 1637221"/>
              <a:gd name="connsiteX7940" fmla="*/ 608794 w 2136330"/>
              <a:gd name="connsiteY7940" fmla="*/ 287279 h 1637221"/>
              <a:gd name="connsiteX7941" fmla="*/ 601574 w 2136330"/>
              <a:gd name="connsiteY7941" fmla="*/ 295599 h 1637221"/>
              <a:gd name="connsiteX7942" fmla="*/ 597896 w 2136330"/>
              <a:gd name="connsiteY7942" fmla="*/ 277822 h 1637221"/>
              <a:gd name="connsiteX7943" fmla="*/ 597896 w 2136330"/>
              <a:gd name="connsiteY7943" fmla="*/ 277822 h 1637221"/>
              <a:gd name="connsiteX7944" fmla="*/ 605349 w 2136330"/>
              <a:gd name="connsiteY7944" fmla="*/ 269234 h 1637221"/>
              <a:gd name="connsiteX7945" fmla="*/ 612569 w 2136330"/>
              <a:gd name="connsiteY7945" fmla="*/ 260914 h 1637221"/>
              <a:gd name="connsiteX7946" fmla="*/ 619789 w 2136330"/>
              <a:gd name="connsiteY7946" fmla="*/ 252595 h 1637221"/>
              <a:gd name="connsiteX7947" fmla="*/ 619789 w 2136330"/>
              <a:gd name="connsiteY7947" fmla="*/ 252595 h 1637221"/>
              <a:gd name="connsiteX7948" fmla="*/ 627009 w 2136330"/>
              <a:gd name="connsiteY7948" fmla="*/ 244275 h 1637221"/>
              <a:gd name="connsiteX7949" fmla="*/ 637907 w 2136330"/>
              <a:gd name="connsiteY7949" fmla="*/ 253733 h 1637221"/>
              <a:gd name="connsiteX7950" fmla="*/ 645360 w 2136330"/>
              <a:gd name="connsiteY7950" fmla="*/ 245145 h 1637221"/>
              <a:gd name="connsiteX7951" fmla="*/ 634462 w 2136330"/>
              <a:gd name="connsiteY7951" fmla="*/ 235687 h 1637221"/>
              <a:gd name="connsiteX7952" fmla="*/ 641682 w 2136330"/>
              <a:gd name="connsiteY7952" fmla="*/ 227367 h 1637221"/>
              <a:gd name="connsiteX7953" fmla="*/ 641682 w 2136330"/>
              <a:gd name="connsiteY7953" fmla="*/ 227367 h 1637221"/>
              <a:gd name="connsiteX7954" fmla="*/ 641682 w 2136330"/>
              <a:gd name="connsiteY7954" fmla="*/ 227367 h 1637221"/>
              <a:gd name="connsiteX7955" fmla="*/ 634462 w 2136330"/>
              <a:gd name="connsiteY7955" fmla="*/ 235687 h 1637221"/>
              <a:gd name="connsiteX7956" fmla="*/ 645360 w 2136330"/>
              <a:gd name="connsiteY7956" fmla="*/ 245145 h 1637221"/>
              <a:gd name="connsiteX7957" fmla="*/ 627009 w 2136330"/>
              <a:gd name="connsiteY7957" fmla="*/ 244275 h 1637221"/>
              <a:gd name="connsiteX7958" fmla="*/ 625646 w 2136330"/>
              <a:gd name="connsiteY7958" fmla="*/ 243093 h 1637221"/>
              <a:gd name="connsiteX7959" fmla="*/ 620878 w 2136330"/>
              <a:gd name="connsiteY7959" fmla="*/ 238955 h 1637221"/>
              <a:gd name="connsiteX7960" fmla="*/ 616110 w 2136330"/>
              <a:gd name="connsiteY7960" fmla="*/ 234817 h 1637221"/>
              <a:gd name="connsiteX7961" fmla="*/ 623563 w 2136330"/>
              <a:gd name="connsiteY7961" fmla="*/ 226229 h 1637221"/>
              <a:gd name="connsiteX7962" fmla="*/ 630783 w 2136330"/>
              <a:gd name="connsiteY7962" fmla="*/ 217910 h 1637221"/>
              <a:gd name="connsiteX7963" fmla="*/ 638003 w 2136330"/>
              <a:gd name="connsiteY7963" fmla="*/ 209590 h 1637221"/>
              <a:gd name="connsiteX7964" fmla="*/ 631299 w 2136330"/>
              <a:gd name="connsiteY7964" fmla="*/ 203772 h 1637221"/>
              <a:gd name="connsiteX7965" fmla="*/ 626754 w 2136330"/>
              <a:gd name="connsiteY7965" fmla="*/ 199827 h 1637221"/>
              <a:gd name="connsiteX7966" fmla="*/ 633974 w 2136330"/>
              <a:gd name="connsiteY7966" fmla="*/ 191507 h 1637221"/>
              <a:gd name="connsiteX7967" fmla="*/ 628970 w 2136330"/>
              <a:gd name="connsiteY7967" fmla="*/ 178697 h 1637221"/>
              <a:gd name="connsiteX7968" fmla="*/ 629205 w 2136330"/>
              <a:gd name="connsiteY7968" fmla="*/ 177909 h 1637221"/>
              <a:gd name="connsiteX7969" fmla="*/ 641427 w 2136330"/>
              <a:gd name="connsiteY7969" fmla="*/ 182920 h 1637221"/>
              <a:gd name="connsiteX7970" fmla="*/ 636829 w 2136330"/>
              <a:gd name="connsiteY7970" fmla="*/ 178930 h 1637221"/>
              <a:gd name="connsiteX7971" fmla="*/ 637280 w 2136330"/>
              <a:gd name="connsiteY7971" fmla="*/ 179321 h 1637221"/>
              <a:gd name="connsiteX7972" fmla="*/ 636659 w 2136330"/>
              <a:gd name="connsiteY7972" fmla="*/ 178782 h 1637221"/>
              <a:gd name="connsiteX7973" fmla="*/ 630528 w 2136330"/>
              <a:gd name="connsiteY7973" fmla="*/ 173462 h 1637221"/>
              <a:gd name="connsiteX7974" fmla="*/ 630528 w 2136330"/>
              <a:gd name="connsiteY7974" fmla="*/ 173462 h 1637221"/>
              <a:gd name="connsiteX7975" fmla="*/ 637748 w 2136330"/>
              <a:gd name="connsiteY7975" fmla="*/ 165142 h 1637221"/>
              <a:gd name="connsiteX7976" fmla="*/ 644968 w 2136330"/>
              <a:gd name="connsiteY7976" fmla="*/ 156823 h 1637221"/>
              <a:gd name="connsiteX7977" fmla="*/ 652188 w 2136330"/>
              <a:gd name="connsiteY7977" fmla="*/ 148503 h 1637221"/>
              <a:gd name="connsiteX7978" fmla="*/ 641290 w 2136330"/>
              <a:gd name="connsiteY7978" fmla="*/ 139045 h 1637221"/>
              <a:gd name="connsiteX7979" fmla="*/ 648743 w 2136330"/>
              <a:gd name="connsiteY7979" fmla="*/ 130457 h 1637221"/>
              <a:gd name="connsiteX7980" fmla="*/ 655963 w 2136330"/>
              <a:gd name="connsiteY7980" fmla="*/ 122138 h 1637221"/>
              <a:gd name="connsiteX7981" fmla="*/ 663183 w 2136330"/>
              <a:gd name="connsiteY7981" fmla="*/ 113818 h 1637221"/>
              <a:gd name="connsiteX7982" fmla="*/ 659505 w 2136330"/>
              <a:gd name="connsiteY7982" fmla="*/ 96041 h 1637221"/>
              <a:gd name="connsiteX7983" fmla="*/ 670403 w 2136330"/>
              <a:gd name="connsiteY7983" fmla="*/ 105499 h 1637221"/>
              <a:gd name="connsiteX7984" fmla="*/ 664954 w 2136330"/>
              <a:gd name="connsiteY7984" fmla="*/ 100770 h 1637221"/>
              <a:gd name="connsiteX7985" fmla="*/ 663800 w 2136330"/>
              <a:gd name="connsiteY7985" fmla="*/ 99768 h 1637221"/>
              <a:gd name="connsiteX7986" fmla="*/ 659505 w 2136330"/>
              <a:gd name="connsiteY7986" fmla="*/ 96041 h 1637221"/>
              <a:gd name="connsiteX7987" fmla="*/ 666958 w 2136330"/>
              <a:gd name="connsiteY7987" fmla="*/ 87453 h 1637221"/>
              <a:gd name="connsiteX7988" fmla="*/ 674178 w 2136330"/>
              <a:gd name="connsiteY7988" fmla="*/ 79133 h 1637221"/>
              <a:gd name="connsiteX7989" fmla="*/ 670148 w 2136330"/>
              <a:gd name="connsiteY7989" fmla="*/ 61051 h 1637221"/>
              <a:gd name="connsiteX7990" fmla="*/ 677368 w 2136330"/>
              <a:gd name="connsiteY7990" fmla="*/ 52731 h 1637221"/>
              <a:gd name="connsiteX7991" fmla="*/ 684821 w 2136330"/>
              <a:gd name="connsiteY7991" fmla="*/ 44143 h 1637221"/>
              <a:gd name="connsiteX7992" fmla="*/ 692041 w 2136330"/>
              <a:gd name="connsiteY7992" fmla="*/ 35824 h 1637221"/>
              <a:gd name="connsiteX7993" fmla="*/ 699261 w 2136330"/>
              <a:gd name="connsiteY7993" fmla="*/ 27504 h 1637221"/>
              <a:gd name="connsiteX7994" fmla="*/ 688363 w 2136330"/>
              <a:gd name="connsiteY7994" fmla="*/ 18046 h 1637221"/>
              <a:gd name="connsiteX7995" fmla="*/ 706481 w 2136330"/>
              <a:gd name="connsiteY7995" fmla="*/ 19185 h 1637221"/>
              <a:gd name="connsiteX7996" fmla="*/ 706481 w 2136330"/>
              <a:gd name="connsiteY7996" fmla="*/ 19185 h 1637221"/>
              <a:gd name="connsiteX7997" fmla="*/ 713934 w 2136330"/>
              <a:gd name="connsiteY7997" fmla="*/ 10597 h 1637221"/>
              <a:gd name="connsiteX7998" fmla="*/ 718152 w 2136330"/>
              <a:gd name="connsiteY7998" fmla="*/ 14258 h 1637221"/>
              <a:gd name="connsiteX7999" fmla="*/ 715340 w 2136330"/>
              <a:gd name="connsiteY7999" fmla="*/ 11817 h 1637221"/>
              <a:gd name="connsiteX8000" fmla="*/ 713934 w 2136330"/>
              <a:gd name="connsiteY8000" fmla="*/ 10597 h 1637221"/>
              <a:gd name="connsiteX8001" fmla="*/ 1119584 w 2136330"/>
              <a:gd name="connsiteY8001" fmla="*/ 9763 h 1637221"/>
              <a:gd name="connsiteX8002" fmla="*/ 1114792 w 2136330"/>
              <a:gd name="connsiteY8002" fmla="*/ 15285 h 1637221"/>
              <a:gd name="connsiteX8003" fmla="*/ 1112131 w 2136330"/>
              <a:gd name="connsiteY8003" fmla="*/ 18351 h 1637221"/>
              <a:gd name="connsiteX8004" fmla="*/ 1100881 w 2136330"/>
              <a:gd name="connsiteY8004" fmla="*/ 8588 h 1637221"/>
              <a:gd name="connsiteX8005" fmla="*/ 1093661 w 2136330"/>
              <a:gd name="connsiteY8005" fmla="*/ 16908 h 1637221"/>
              <a:gd name="connsiteX8006" fmla="*/ 1371314 w 2136330"/>
              <a:gd name="connsiteY8006" fmla="*/ 8032 h 1637221"/>
              <a:gd name="connsiteX8007" fmla="*/ 1382212 w 2136330"/>
              <a:gd name="connsiteY8007" fmla="*/ 17490 h 1637221"/>
              <a:gd name="connsiteX8008" fmla="*/ 1393111 w 2136330"/>
              <a:gd name="connsiteY8008" fmla="*/ 26948 h 1637221"/>
              <a:gd name="connsiteX8009" fmla="*/ 1385891 w 2136330"/>
              <a:gd name="connsiteY8009" fmla="*/ 35268 h 1637221"/>
              <a:gd name="connsiteX8010" fmla="*/ 1374992 w 2136330"/>
              <a:gd name="connsiteY8010" fmla="*/ 25810 h 1637221"/>
              <a:gd name="connsiteX8011" fmla="*/ 1364094 w 2136330"/>
              <a:gd name="connsiteY8011" fmla="*/ 16352 h 1637221"/>
              <a:gd name="connsiteX8012" fmla="*/ 1371314 w 2136330"/>
              <a:gd name="connsiteY8012" fmla="*/ 8032 h 1637221"/>
              <a:gd name="connsiteX8013" fmla="*/ 1217979 w 2136330"/>
              <a:gd name="connsiteY8013" fmla="*/ 7172 h 1637221"/>
              <a:gd name="connsiteX8014" fmla="*/ 1228878 w 2136330"/>
              <a:gd name="connsiteY8014" fmla="*/ 16630 h 1637221"/>
              <a:gd name="connsiteX8015" fmla="*/ 1221658 w 2136330"/>
              <a:gd name="connsiteY8015" fmla="*/ 24949 h 1637221"/>
              <a:gd name="connsiteX8016" fmla="*/ 1210759 w 2136330"/>
              <a:gd name="connsiteY8016" fmla="*/ 15491 h 1637221"/>
              <a:gd name="connsiteX8017" fmla="*/ 1126804 w 2136330"/>
              <a:gd name="connsiteY8017" fmla="*/ 1443 h 1637221"/>
              <a:gd name="connsiteX8018" fmla="*/ 1137702 w 2136330"/>
              <a:gd name="connsiteY8018" fmla="*/ 10901 h 1637221"/>
              <a:gd name="connsiteX8019" fmla="*/ 1148600 w 2136330"/>
              <a:gd name="connsiteY8019" fmla="*/ 20359 h 1637221"/>
              <a:gd name="connsiteX8020" fmla="*/ 1130482 w 2136330"/>
              <a:gd name="connsiteY8020" fmla="*/ 19221 h 1637221"/>
              <a:gd name="connsiteX8021" fmla="*/ 1141380 w 2136330"/>
              <a:gd name="connsiteY8021" fmla="*/ 28679 h 1637221"/>
              <a:gd name="connsiteX8022" fmla="*/ 1123029 w 2136330"/>
              <a:gd name="connsiteY8022" fmla="*/ 27809 h 1637221"/>
              <a:gd name="connsiteX8023" fmla="*/ 1118431 w 2136330"/>
              <a:gd name="connsiteY8023" fmla="*/ 23819 h 1637221"/>
              <a:gd name="connsiteX8024" fmla="*/ 1118734 w 2136330"/>
              <a:gd name="connsiteY8024" fmla="*/ 24081 h 1637221"/>
              <a:gd name="connsiteX8025" fmla="*/ 1112131 w 2136330"/>
              <a:gd name="connsiteY8025" fmla="*/ 18351 h 1637221"/>
              <a:gd name="connsiteX8026" fmla="*/ 1113062 w 2136330"/>
              <a:gd name="connsiteY8026" fmla="*/ 17277 h 1637221"/>
              <a:gd name="connsiteX8027" fmla="*/ 1114792 w 2136330"/>
              <a:gd name="connsiteY8027" fmla="*/ 15285 h 1637221"/>
              <a:gd name="connsiteX8028" fmla="*/ 1118652 w 2136330"/>
              <a:gd name="connsiteY8028" fmla="*/ 10837 h 1637221"/>
              <a:gd name="connsiteX8029" fmla="*/ 1119584 w 2136330"/>
              <a:gd name="connsiteY8029" fmla="*/ 9763 h 1637221"/>
              <a:gd name="connsiteX8030" fmla="*/ 1108334 w 2136330"/>
              <a:gd name="connsiteY8030" fmla="*/ 0 h 1637221"/>
              <a:gd name="connsiteX8031" fmla="*/ 1119584 w 2136330"/>
              <a:gd name="connsiteY8031" fmla="*/ 9763 h 1637221"/>
              <a:gd name="connsiteX8032" fmla="*/ 1100881 w 2136330"/>
              <a:gd name="connsiteY8032" fmla="*/ 8588 h 1637221"/>
              <a:gd name="connsiteX8033" fmla="*/ 1108334 w 2136330"/>
              <a:gd name="connsiteY8033" fmla="*/ 0 h 16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Lst>
            <a:rect l="l" t="t" r="r" b="b"/>
            <a:pathLst>
              <a:path w="2136330" h="1637221">
                <a:moveTo>
                  <a:pt x="846649" y="1611124"/>
                </a:moveTo>
                <a:cubicBezTo>
                  <a:pt x="857547" y="1620582"/>
                  <a:pt x="846649" y="1611124"/>
                  <a:pt x="846649" y="1611124"/>
                </a:cubicBezTo>
                <a:close/>
                <a:moveTo>
                  <a:pt x="810413" y="1608847"/>
                </a:moveTo>
                <a:cubicBezTo>
                  <a:pt x="810413" y="1608847"/>
                  <a:pt x="810413" y="1608847"/>
                  <a:pt x="821311" y="1618305"/>
                </a:cubicBezTo>
                <a:cubicBezTo>
                  <a:pt x="810413" y="1608847"/>
                  <a:pt x="803193" y="1617167"/>
                  <a:pt x="803193" y="1617167"/>
                </a:cubicBezTo>
                <a:cubicBezTo>
                  <a:pt x="803193" y="1617167"/>
                  <a:pt x="803193" y="1617167"/>
                  <a:pt x="810413" y="1608847"/>
                </a:cubicBezTo>
                <a:close/>
                <a:moveTo>
                  <a:pt x="890690" y="1605118"/>
                </a:moveTo>
                <a:cubicBezTo>
                  <a:pt x="890690" y="1605118"/>
                  <a:pt x="890690" y="1605118"/>
                  <a:pt x="883470" y="1613437"/>
                </a:cubicBezTo>
                <a:close/>
                <a:moveTo>
                  <a:pt x="890690" y="1605118"/>
                </a:moveTo>
                <a:lnTo>
                  <a:pt x="901588" y="1614575"/>
                </a:lnTo>
                <a:cubicBezTo>
                  <a:pt x="901588" y="1614575"/>
                  <a:pt x="901588" y="1614575"/>
                  <a:pt x="890690" y="1605118"/>
                </a:cubicBezTo>
                <a:close/>
                <a:moveTo>
                  <a:pt x="940172" y="1603833"/>
                </a:moveTo>
                <a:lnTo>
                  <a:pt x="940510" y="1604126"/>
                </a:lnTo>
                <a:cubicBezTo>
                  <a:pt x="941191" y="1604717"/>
                  <a:pt x="942553" y="1605900"/>
                  <a:pt x="945278" y="1608264"/>
                </a:cubicBezTo>
                <a:close/>
                <a:moveTo>
                  <a:pt x="872220" y="1603674"/>
                </a:moveTo>
                <a:cubicBezTo>
                  <a:pt x="872220" y="1603674"/>
                  <a:pt x="872220" y="1603674"/>
                  <a:pt x="883470" y="1613437"/>
                </a:cubicBezTo>
                <a:cubicBezTo>
                  <a:pt x="883470" y="1613437"/>
                  <a:pt x="883470" y="1613437"/>
                  <a:pt x="865000" y="1611994"/>
                </a:cubicBezTo>
                <a:close/>
                <a:moveTo>
                  <a:pt x="920779" y="1603470"/>
                </a:moveTo>
                <a:cubicBezTo>
                  <a:pt x="924435" y="1604761"/>
                  <a:pt x="927159" y="1607126"/>
                  <a:pt x="927159" y="1607126"/>
                </a:cubicBezTo>
                <a:cubicBezTo>
                  <a:pt x="927159" y="1607126"/>
                  <a:pt x="927159" y="1607126"/>
                  <a:pt x="938058" y="1616584"/>
                </a:cubicBezTo>
                <a:cubicBezTo>
                  <a:pt x="938058" y="1616584"/>
                  <a:pt x="938058" y="1616584"/>
                  <a:pt x="919707" y="1615714"/>
                </a:cubicBezTo>
                <a:lnTo>
                  <a:pt x="912487" y="1624033"/>
                </a:lnTo>
                <a:lnTo>
                  <a:pt x="901588" y="1614575"/>
                </a:lnTo>
                <a:cubicBezTo>
                  <a:pt x="912487" y="1624033"/>
                  <a:pt x="908808" y="1606256"/>
                  <a:pt x="908808" y="1606256"/>
                </a:cubicBezTo>
                <a:cubicBezTo>
                  <a:pt x="912535" y="1601962"/>
                  <a:pt x="917123" y="1602180"/>
                  <a:pt x="920779" y="1603470"/>
                </a:cubicBezTo>
                <a:close/>
                <a:moveTo>
                  <a:pt x="939436" y="1603195"/>
                </a:moveTo>
                <a:lnTo>
                  <a:pt x="940172" y="1603833"/>
                </a:lnTo>
                <a:lnTo>
                  <a:pt x="939829" y="1603535"/>
                </a:lnTo>
                <a:close/>
                <a:moveTo>
                  <a:pt x="885944" y="1600999"/>
                </a:moveTo>
                <a:cubicBezTo>
                  <a:pt x="886471" y="1601457"/>
                  <a:pt x="887878" y="1602677"/>
                  <a:pt x="890690" y="1605118"/>
                </a:cubicBezTo>
                <a:cubicBezTo>
                  <a:pt x="890690" y="1605118"/>
                  <a:pt x="884362" y="1599626"/>
                  <a:pt x="885944" y="1600999"/>
                </a:cubicBezTo>
                <a:close/>
                <a:moveTo>
                  <a:pt x="934380" y="1598806"/>
                </a:moveTo>
                <a:cubicBezTo>
                  <a:pt x="945278" y="1608264"/>
                  <a:pt x="927159" y="1607126"/>
                  <a:pt x="938058" y="1616584"/>
                </a:cubicBezTo>
                <a:lnTo>
                  <a:pt x="927159" y="1607126"/>
                </a:lnTo>
                <a:close/>
                <a:moveTo>
                  <a:pt x="934380" y="1598806"/>
                </a:moveTo>
                <a:cubicBezTo>
                  <a:pt x="937104" y="1601171"/>
                  <a:pt x="938466" y="1602353"/>
                  <a:pt x="939148" y="1602944"/>
                </a:cubicBezTo>
                <a:lnTo>
                  <a:pt x="939436" y="1603195"/>
                </a:lnTo>
                <a:close/>
                <a:moveTo>
                  <a:pt x="897910" y="1596798"/>
                </a:moveTo>
                <a:cubicBezTo>
                  <a:pt x="908808" y="1606256"/>
                  <a:pt x="908808" y="1606256"/>
                  <a:pt x="908808" y="1606256"/>
                </a:cubicBezTo>
                <a:close/>
                <a:moveTo>
                  <a:pt x="788265" y="1589626"/>
                </a:moveTo>
                <a:cubicBezTo>
                  <a:pt x="799163" y="1599084"/>
                  <a:pt x="788265" y="1589626"/>
                  <a:pt x="788265" y="1589626"/>
                </a:cubicBezTo>
                <a:close/>
                <a:moveTo>
                  <a:pt x="923481" y="1589348"/>
                </a:moveTo>
                <a:cubicBezTo>
                  <a:pt x="923481" y="1589348"/>
                  <a:pt x="923481" y="1589348"/>
                  <a:pt x="934380" y="1598806"/>
                </a:cubicBezTo>
                <a:cubicBezTo>
                  <a:pt x="927159" y="1607126"/>
                  <a:pt x="916261" y="1597668"/>
                  <a:pt x="923481" y="1589348"/>
                </a:cubicBezTo>
                <a:close/>
                <a:moveTo>
                  <a:pt x="839526" y="1575301"/>
                </a:moveTo>
                <a:cubicBezTo>
                  <a:pt x="839526" y="1575301"/>
                  <a:pt x="839526" y="1575301"/>
                  <a:pt x="832306" y="1583620"/>
                </a:cubicBezTo>
                <a:cubicBezTo>
                  <a:pt x="832306" y="1583620"/>
                  <a:pt x="832306" y="1583620"/>
                  <a:pt x="850424" y="1584758"/>
                </a:cubicBezTo>
                <a:close/>
                <a:moveTo>
                  <a:pt x="1625623" y="1568230"/>
                </a:moveTo>
                <a:cubicBezTo>
                  <a:pt x="1629280" y="1569520"/>
                  <a:pt x="1632004" y="1571885"/>
                  <a:pt x="1632004" y="1571885"/>
                </a:cubicBezTo>
                <a:cubicBezTo>
                  <a:pt x="1632004" y="1571885"/>
                  <a:pt x="1632004" y="1571885"/>
                  <a:pt x="1624551" y="1580473"/>
                </a:cubicBezTo>
                <a:cubicBezTo>
                  <a:pt x="1624551" y="1580473"/>
                  <a:pt x="1624551" y="1580473"/>
                  <a:pt x="1613653" y="1571015"/>
                </a:cubicBezTo>
                <a:cubicBezTo>
                  <a:pt x="1617379" y="1566721"/>
                  <a:pt x="1621967" y="1566939"/>
                  <a:pt x="1625623" y="1568230"/>
                </a:cubicBezTo>
                <a:close/>
                <a:moveTo>
                  <a:pt x="810158" y="1564399"/>
                </a:moveTo>
                <a:lnTo>
                  <a:pt x="814361" y="1568047"/>
                </a:lnTo>
                <a:lnTo>
                  <a:pt x="814755" y="1568389"/>
                </a:lnTo>
                <a:cubicBezTo>
                  <a:pt x="814244" y="1567946"/>
                  <a:pt x="812882" y="1566764"/>
                  <a:pt x="810158" y="1564399"/>
                </a:cubicBezTo>
                <a:close/>
                <a:moveTo>
                  <a:pt x="810158" y="1564399"/>
                </a:moveTo>
                <a:cubicBezTo>
                  <a:pt x="821056" y="1573857"/>
                  <a:pt x="813603" y="1582445"/>
                  <a:pt x="802705" y="1572987"/>
                </a:cubicBezTo>
                <a:cubicBezTo>
                  <a:pt x="813603" y="1582445"/>
                  <a:pt x="813603" y="1582445"/>
                  <a:pt x="813603" y="1582445"/>
                </a:cubicBezTo>
                <a:lnTo>
                  <a:pt x="821056" y="1573857"/>
                </a:lnTo>
                <a:cubicBezTo>
                  <a:pt x="821056" y="1573857"/>
                  <a:pt x="821056" y="1573857"/>
                  <a:pt x="819694" y="1572675"/>
                </a:cubicBezTo>
                <a:lnTo>
                  <a:pt x="814361" y="1568047"/>
                </a:lnTo>
                <a:lnTo>
                  <a:pt x="814244" y="1567946"/>
                </a:lnTo>
                <a:cubicBezTo>
                  <a:pt x="812882" y="1566764"/>
                  <a:pt x="810158" y="1564399"/>
                  <a:pt x="810158" y="1564399"/>
                </a:cubicBezTo>
                <a:close/>
                <a:moveTo>
                  <a:pt x="890435" y="1560670"/>
                </a:moveTo>
                <a:lnTo>
                  <a:pt x="883215" y="1568989"/>
                </a:lnTo>
                <a:cubicBezTo>
                  <a:pt x="883215" y="1568989"/>
                  <a:pt x="883215" y="1568989"/>
                  <a:pt x="894113" y="1578447"/>
                </a:cubicBezTo>
                <a:cubicBezTo>
                  <a:pt x="894113" y="1578447"/>
                  <a:pt x="894113" y="1578447"/>
                  <a:pt x="883215" y="1568989"/>
                </a:cubicBezTo>
                <a:cubicBezTo>
                  <a:pt x="883215" y="1568989"/>
                  <a:pt x="890435" y="1560670"/>
                  <a:pt x="901333" y="1570128"/>
                </a:cubicBezTo>
                <a:close/>
                <a:moveTo>
                  <a:pt x="897655" y="1552350"/>
                </a:moveTo>
                <a:cubicBezTo>
                  <a:pt x="903104" y="1557079"/>
                  <a:pt x="903104" y="1557079"/>
                  <a:pt x="901742" y="1555897"/>
                </a:cubicBezTo>
                <a:lnTo>
                  <a:pt x="899017" y="1553533"/>
                </a:lnTo>
                <a:cubicBezTo>
                  <a:pt x="897655" y="1552350"/>
                  <a:pt x="897655" y="1552350"/>
                  <a:pt x="897655" y="1552350"/>
                </a:cubicBezTo>
                <a:close/>
                <a:moveTo>
                  <a:pt x="1573387" y="1550656"/>
                </a:moveTo>
                <a:lnTo>
                  <a:pt x="1584285" y="1560114"/>
                </a:lnTo>
                <a:cubicBezTo>
                  <a:pt x="1573387" y="1550656"/>
                  <a:pt x="1573387" y="1550656"/>
                  <a:pt x="1573387" y="1550656"/>
                </a:cubicBezTo>
                <a:close/>
                <a:moveTo>
                  <a:pt x="1573387" y="1550656"/>
                </a:moveTo>
                <a:cubicBezTo>
                  <a:pt x="1584285" y="1560114"/>
                  <a:pt x="1591505" y="1551794"/>
                  <a:pt x="1591505" y="1551794"/>
                </a:cubicBezTo>
                <a:cubicBezTo>
                  <a:pt x="1584285" y="1560114"/>
                  <a:pt x="1595183" y="1569572"/>
                  <a:pt x="1595183" y="1569572"/>
                </a:cubicBezTo>
                <a:lnTo>
                  <a:pt x="1587963" y="1577891"/>
                </a:lnTo>
                <a:lnTo>
                  <a:pt x="1577065" y="1568433"/>
                </a:lnTo>
                <a:cubicBezTo>
                  <a:pt x="1577065" y="1568433"/>
                  <a:pt x="1577065" y="1568433"/>
                  <a:pt x="1584285" y="1560114"/>
                </a:cubicBezTo>
                <a:cubicBezTo>
                  <a:pt x="1584285" y="1560114"/>
                  <a:pt x="1584285" y="1560114"/>
                  <a:pt x="1573387" y="1550656"/>
                </a:cubicBezTo>
                <a:close/>
                <a:moveTo>
                  <a:pt x="959814" y="1547482"/>
                </a:moveTo>
                <a:cubicBezTo>
                  <a:pt x="970712" y="1556940"/>
                  <a:pt x="970712" y="1556940"/>
                  <a:pt x="970712" y="1556940"/>
                </a:cubicBezTo>
                <a:close/>
                <a:moveTo>
                  <a:pt x="1635546" y="1545788"/>
                </a:moveTo>
                <a:cubicBezTo>
                  <a:pt x="1635546" y="1545788"/>
                  <a:pt x="1646444" y="1555246"/>
                  <a:pt x="1635546" y="1545788"/>
                </a:cubicBezTo>
                <a:close/>
                <a:moveTo>
                  <a:pt x="973222" y="1544761"/>
                </a:moveTo>
                <a:cubicBezTo>
                  <a:pt x="973846" y="1545074"/>
                  <a:pt x="975208" y="1546256"/>
                  <a:pt x="977932" y="1548621"/>
                </a:cubicBezTo>
                <a:lnTo>
                  <a:pt x="970712" y="1556940"/>
                </a:lnTo>
                <a:cubicBezTo>
                  <a:pt x="976127" y="1550701"/>
                  <a:pt x="971351" y="1543821"/>
                  <a:pt x="973222" y="1544761"/>
                </a:cubicBezTo>
                <a:close/>
                <a:moveTo>
                  <a:pt x="1562488" y="1541198"/>
                </a:moveTo>
                <a:cubicBezTo>
                  <a:pt x="1573387" y="1550656"/>
                  <a:pt x="1573387" y="1550656"/>
                  <a:pt x="1573387" y="1550656"/>
                </a:cubicBezTo>
                <a:close/>
                <a:moveTo>
                  <a:pt x="1489431" y="1536608"/>
                </a:moveTo>
                <a:cubicBezTo>
                  <a:pt x="1489431" y="1536608"/>
                  <a:pt x="1489431" y="1536608"/>
                  <a:pt x="1482211" y="1544927"/>
                </a:cubicBezTo>
                <a:cubicBezTo>
                  <a:pt x="1482211" y="1544927"/>
                  <a:pt x="1482211" y="1544927"/>
                  <a:pt x="1489431" y="1536608"/>
                </a:cubicBezTo>
                <a:close/>
                <a:moveTo>
                  <a:pt x="980841" y="1536089"/>
                </a:moveTo>
                <a:lnTo>
                  <a:pt x="981110" y="1536323"/>
                </a:lnTo>
                <a:lnTo>
                  <a:pt x="981299" y="1536486"/>
                </a:lnTo>
                <a:cubicBezTo>
                  <a:pt x="982661" y="1537668"/>
                  <a:pt x="985385" y="1540033"/>
                  <a:pt x="985385" y="1540033"/>
                </a:cubicBezTo>
                <a:close/>
                <a:moveTo>
                  <a:pt x="1624296" y="1536025"/>
                </a:moveTo>
                <a:lnTo>
                  <a:pt x="1629921" y="1540907"/>
                </a:lnTo>
                <a:lnTo>
                  <a:pt x="1625702" y="1537246"/>
                </a:lnTo>
                <a:cubicBezTo>
                  <a:pt x="1624296" y="1536025"/>
                  <a:pt x="1624296" y="1536025"/>
                  <a:pt x="1624296" y="1536025"/>
                </a:cubicBezTo>
                <a:close/>
                <a:moveTo>
                  <a:pt x="1588060" y="1533748"/>
                </a:moveTo>
                <a:cubicBezTo>
                  <a:pt x="1588060" y="1533748"/>
                  <a:pt x="1590784" y="1536113"/>
                  <a:pt x="1592146" y="1537295"/>
                </a:cubicBezTo>
                <a:lnTo>
                  <a:pt x="1592354" y="1537476"/>
                </a:lnTo>
                <a:close/>
                <a:moveTo>
                  <a:pt x="1588060" y="1533748"/>
                </a:moveTo>
                <a:cubicBezTo>
                  <a:pt x="1590784" y="1536113"/>
                  <a:pt x="1592146" y="1537295"/>
                  <a:pt x="1592657" y="1537738"/>
                </a:cubicBezTo>
                <a:lnTo>
                  <a:pt x="1592354" y="1537476"/>
                </a:lnTo>
                <a:lnTo>
                  <a:pt x="1598958" y="1543206"/>
                </a:lnTo>
                <a:lnTo>
                  <a:pt x="1606178" y="1534887"/>
                </a:lnTo>
                <a:close/>
                <a:moveTo>
                  <a:pt x="1638020" y="1533349"/>
                </a:moveTo>
                <a:cubicBezTo>
                  <a:pt x="1638547" y="1533807"/>
                  <a:pt x="1639953" y="1535028"/>
                  <a:pt x="1642766" y="1537468"/>
                </a:cubicBezTo>
                <a:cubicBezTo>
                  <a:pt x="1642766" y="1537468"/>
                  <a:pt x="1636438" y="1531977"/>
                  <a:pt x="1638020" y="1533349"/>
                </a:cubicBezTo>
                <a:close/>
                <a:moveTo>
                  <a:pt x="974487" y="1530575"/>
                </a:moveTo>
                <a:cubicBezTo>
                  <a:pt x="977212" y="1532939"/>
                  <a:pt x="978574" y="1534121"/>
                  <a:pt x="979085" y="1534565"/>
                </a:cubicBezTo>
                <a:lnTo>
                  <a:pt x="978762" y="1534285"/>
                </a:lnTo>
                <a:lnTo>
                  <a:pt x="978574" y="1534121"/>
                </a:lnTo>
                <a:cubicBezTo>
                  <a:pt x="977212" y="1532939"/>
                  <a:pt x="974487" y="1530575"/>
                  <a:pt x="974487" y="1530575"/>
                </a:cubicBezTo>
                <a:close/>
                <a:moveTo>
                  <a:pt x="1668337" y="1530019"/>
                </a:moveTo>
                <a:cubicBezTo>
                  <a:pt x="1679235" y="1539477"/>
                  <a:pt x="1679235" y="1539477"/>
                  <a:pt x="1679235" y="1539477"/>
                </a:cubicBezTo>
                <a:cubicBezTo>
                  <a:pt x="1668337" y="1530019"/>
                  <a:pt x="1679235" y="1539477"/>
                  <a:pt x="1672015" y="1547796"/>
                </a:cubicBezTo>
                <a:cubicBezTo>
                  <a:pt x="1672015" y="1547796"/>
                  <a:pt x="1672015" y="1547796"/>
                  <a:pt x="1661117" y="1538338"/>
                </a:cubicBezTo>
                <a:close/>
                <a:moveTo>
                  <a:pt x="1361434" y="1528566"/>
                </a:moveTo>
                <a:cubicBezTo>
                  <a:pt x="1361434" y="1528566"/>
                  <a:pt x="1361434" y="1528566"/>
                  <a:pt x="1354214" y="1536886"/>
                </a:cubicBezTo>
                <a:close/>
                <a:moveTo>
                  <a:pt x="1361434" y="1528566"/>
                </a:moveTo>
                <a:cubicBezTo>
                  <a:pt x="1372333" y="1538024"/>
                  <a:pt x="1361434" y="1528566"/>
                  <a:pt x="1361434" y="1528566"/>
                </a:cubicBezTo>
                <a:close/>
                <a:moveTo>
                  <a:pt x="1423593" y="1523698"/>
                </a:moveTo>
                <a:lnTo>
                  <a:pt x="1416373" y="1532018"/>
                </a:lnTo>
                <a:cubicBezTo>
                  <a:pt x="1416373" y="1532018"/>
                  <a:pt x="1416373" y="1532018"/>
                  <a:pt x="1423593" y="1523698"/>
                </a:cubicBezTo>
                <a:close/>
                <a:moveTo>
                  <a:pt x="1387006" y="1521117"/>
                </a:moveTo>
                <a:cubicBezTo>
                  <a:pt x="1387006" y="1521117"/>
                  <a:pt x="1387006" y="1521117"/>
                  <a:pt x="1379786" y="1529436"/>
                </a:cubicBezTo>
                <a:close/>
                <a:moveTo>
                  <a:pt x="1387006" y="1521117"/>
                </a:moveTo>
                <a:lnTo>
                  <a:pt x="1397904" y="1530574"/>
                </a:lnTo>
                <a:cubicBezTo>
                  <a:pt x="1387006" y="1521117"/>
                  <a:pt x="1387006" y="1521117"/>
                  <a:pt x="1387006" y="1521117"/>
                </a:cubicBezTo>
                <a:close/>
                <a:moveTo>
                  <a:pt x="1657439" y="1520561"/>
                </a:moveTo>
                <a:lnTo>
                  <a:pt x="1675557" y="1521699"/>
                </a:lnTo>
                <a:lnTo>
                  <a:pt x="1686455" y="1531157"/>
                </a:lnTo>
                <a:cubicBezTo>
                  <a:pt x="1668337" y="1530019"/>
                  <a:pt x="1668337" y="1530019"/>
                  <a:pt x="1679235" y="1539477"/>
                </a:cubicBezTo>
                <a:lnTo>
                  <a:pt x="1668337" y="1530019"/>
                </a:lnTo>
                <a:close/>
                <a:moveTo>
                  <a:pt x="1638969" y="1519118"/>
                </a:moveTo>
                <a:cubicBezTo>
                  <a:pt x="1638969" y="1519118"/>
                  <a:pt x="1638969" y="1519118"/>
                  <a:pt x="1650219" y="1528881"/>
                </a:cubicBezTo>
                <a:cubicBezTo>
                  <a:pt x="1642766" y="1537468"/>
                  <a:pt x="1642766" y="1537468"/>
                  <a:pt x="1638969" y="1519118"/>
                </a:cubicBezTo>
                <a:close/>
                <a:moveTo>
                  <a:pt x="1357989" y="1510520"/>
                </a:moveTo>
                <a:cubicBezTo>
                  <a:pt x="1357989" y="1510520"/>
                  <a:pt x="1357989" y="1510520"/>
                  <a:pt x="1368887" y="1519978"/>
                </a:cubicBezTo>
                <a:lnTo>
                  <a:pt x="1361434" y="1528566"/>
                </a:lnTo>
                <a:cubicBezTo>
                  <a:pt x="1361434" y="1528566"/>
                  <a:pt x="1361434" y="1528566"/>
                  <a:pt x="1350536" y="1519108"/>
                </a:cubicBezTo>
                <a:close/>
                <a:moveTo>
                  <a:pt x="1671879" y="1503922"/>
                </a:moveTo>
                <a:cubicBezTo>
                  <a:pt x="1664659" y="1512241"/>
                  <a:pt x="1671879" y="1503922"/>
                  <a:pt x="1682777" y="1513380"/>
                </a:cubicBezTo>
                <a:cubicBezTo>
                  <a:pt x="1682777" y="1513380"/>
                  <a:pt x="1682777" y="1513380"/>
                  <a:pt x="1675557" y="1521699"/>
                </a:cubicBezTo>
                <a:cubicBezTo>
                  <a:pt x="1664659" y="1512241"/>
                  <a:pt x="1664659" y="1512241"/>
                  <a:pt x="1664659" y="1512241"/>
                </a:cubicBezTo>
                <a:close/>
                <a:moveTo>
                  <a:pt x="671359" y="1502757"/>
                </a:moveTo>
                <a:lnTo>
                  <a:pt x="675888" y="1506687"/>
                </a:lnTo>
                <a:lnTo>
                  <a:pt x="675446" y="1506304"/>
                </a:lnTo>
                <a:cubicBezTo>
                  <a:pt x="674084" y="1505121"/>
                  <a:pt x="671359" y="1502757"/>
                  <a:pt x="671359" y="1502757"/>
                </a:cubicBezTo>
                <a:close/>
                <a:moveTo>
                  <a:pt x="1365209" y="1502201"/>
                </a:moveTo>
                <a:cubicBezTo>
                  <a:pt x="1376107" y="1511659"/>
                  <a:pt x="1365209" y="1502201"/>
                  <a:pt x="1365209" y="1502201"/>
                </a:cubicBezTo>
                <a:close/>
                <a:moveTo>
                  <a:pt x="1681555" y="1501027"/>
                </a:moveTo>
                <a:cubicBezTo>
                  <a:pt x="1682918" y="1502210"/>
                  <a:pt x="1681054" y="1504357"/>
                  <a:pt x="1671879" y="1503922"/>
                </a:cubicBezTo>
                <a:cubicBezTo>
                  <a:pt x="1675605" y="1499628"/>
                  <a:pt x="1680193" y="1499845"/>
                  <a:pt x="1681555" y="1501027"/>
                </a:cubicBezTo>
                <a:close/>
                <a:moveTo>
                  <a:pt x="1481956" y="1500480"/>
                </a:moveTo>
                <a:cubicBezTo>
                  <a:pt x="1492854" y="1509937"/>
                  <a:pt x="1492854" y="1509937"/>
                  <a:pt x="1492854" y="1509937"/>
                </a:cubicBezTo>
                <a:close/>
                <a:moveTo>
                  <a:pt x="667367" y="1499292"/>
                </a:moveTo>
                <a:lnTo>
                  <a:pt x="669953" y="1501536"/>
                </a:lnTo>
                <a:cubicBezTo>
                  <a:pt x="671359" y="1502757"/>
                  <a:pt x="671359" y="1502757"/>
                  <a:pt x="671359" y="1502757"/>
                </a:cubicBezTo>
                <a:close/>
                <a:moveTo>
                  <a:pt x="751637" y="1499027"/>
                </a:moveTo>
                <a:lnTo>
                  <a:pt x="750394" y="1500460"/>
                </a:lnTo>
                <a:lnTo>
                  <a:pt x="744417" y="1507347"/>
                </a:lnTo>
                <a:cubicBezTo>
                  <a:pt x="744417" y="1507347"/>
                  <a:pt x="744417" y="1507347"/>
                  <a:pt x="745319" y="1506307"/>
                </a:cubicBezTo>
                <a:lnTo>
                  <a:pt x="750394" y="1500460"/>
                </a:lnTo>
                <a:lnTo>
                  <a:pt x="750734" y="1500067"/>
                </a:lnTo>
                <a:cubicBezTo>
                  <a:pt x="751637" y="1499027"/>
                  <a:pt x="751637" y="1499027"/>
                  <a:pt x="751637" y="1499027"/>
                </a:cubicBezTo>
                <a:close/>
                <a:moveTo>
                  <a:pt x="1310270" y="1498749"/>
                </a:moveTo>
                <a:cubicBezTo>
                  <a:pt x="1303050" y="1507069"/>
                  <a:pt x="1313948" y="1516527"/>
                  <a:pt x="1303050" y="1507069"/>
                </a:cubicBezTo>
                <a:close/>
                <a:moveTo>
                  <a:pt x="660109" y="1492994"/>
                </a:moveTo>
                <a:cubicBezTo>
                  <a:pt x="660109" y="1492994"/>
                  <a:pt x="660109" y="1492994"/>
                  <a:pt x="661516" y="1494214"/>
                </a:cubicBezTo>
                <a:lnTo>
                  <a:pt x="667367" y="1499292"/>
                </a:lnTo>
                <a:close/>
                <a:moveTo>
                  <a:pt x="1335841" y="1491300"/>
                </a:moveTo>
                <a:cubicBezTo>
                  <a:pt x="1346739" y="1500757"/>
                  <a:pt x="1346739" y="1500757"/>
                  <a:pt x="1346739" y="1500757"/>
                </a:cubicBezTo>
                <a:cubicBezTo>
                  <a:pt x="1339286" y="1509345"/>
                  <a:pt x="1328388" y="1499888"/>
                  <a:pt x="1328388" y="1499888"/>
                </a:cubicBezTo>
                <a:close/>
                <a:moveTo>
                  <a:pt x="1317490" y="1490430"/>
                </a:moveTo>
                <a:cubicBezTo>
                  <a:pt x="1320214" y="1492794"/>
                  <a:pt x="1321577" y="1493977"/>
                  <a:pt x="1322088" y="1494420"/>
                </a:cubicBezTo>
                <a:lnTo>
                  <a:pt x="1321765" y="1494140"/>
                </a:lnTo>
                <a:close/>
                <a:moveTo>
                  <a:pt x="1368149" y="1490167"/>
                </a:moveTo>
                <a:lnTo>
                  <a:pt x="1368210" y="1490220"/>
                </a:lnTo>
                <a:cubicBezTo>
                  <a:pt x="1369617" y="1491441"/>
                  <a:pt x="1372429" y="1493881"/>
                  <a:pt x="1372429" y="1493881"/>
                </a:cubicBezTo>
                <a:close/>
                <a:moveTo>
                  <a:pt x="1631613" y="1483563"/>
                </a:moveTo>
                <a:cubicBezTo>
                  <a:pt x="1624393" y="1491882"/>
                  <a:pt x="1613494" y="1482424"/>
                  <a:pt x="1624393" y="1491882"/>
                </a:cubicBezTo>
                <a:cubicBezTo>
                  <a:pt x="1624393" y="1491882"/>
                  <a:pt x="1613494" y="1482424"/>
                  <a:pt x="1624393" y="1491882"/>
                </a:cubicBezTo>
                <a:cubicBezTo>
                  <a:pt x="1622588" y="1493962"/>
                  <a:pt x="1622366" y="1495593"/>
                  <a:pt x="1623049" y="1496870"/>
                </a:cubicBezTo>
                <a:lnTo>
                  <a:pt x="1623325" y="1497063"/>
                </a:lnTo>
                <a:lnTo>
                  <a:pt x="1622162" y="1502709"/>
                </a:lnTo>
                <a:cubicBezTo>
                  <a:pt x="1622622" y="1504931"/>
                  <a:pt x="1622622" y="1504931"/>
                  <a:pt x="1617173" y="1500202"/>
                </a:cubicBezTo>
                <a:lnTo>
                  <a:pt x="1628071" y="1509660"/>
                </a:lnTo>
                <a:lnTo>
                  <a:pt x="1635291" y="1501340"/>
                </a:lnTo>
                <a:cubicBezTo>
                  <a:pt x="1635291" y="1501340"/>
                  <a:pt x="1630761" y="1501056"/>
                  <a:pt x="1627134" y="1499731"/>
                </a:cubicBezTo>
                <a:lnTo>
                  <a:pt x="1623325" y="1497063"/>
                </a:lnTo>
                <a:lnTo>
                  <a:pt x="1624393" y="1491882"/>
                </a:lnTo>
                <a:cubicBezTo>
                  <a:pt x="1631613" y="1483563"/>
                  <a:pt x="1631613" y="1483563"/>
                  <a:pt x="1631613" y="1483563"/>
                </a:cubicBezTo>
                <a:close/>
                <a:moveTo>
                  <a:pt x="1374903" y="1481443"/>
                </a:moveTo>
                <a:lnTo>
                  <a:pt x="1374905" y="1481445"/>
                </a:lnTo>
                <a:lnTo>
                  <a:pt x="1379649" y="1485562"/>
                </a:lnTo>
                <a:cubicBezTo>
                  <a:pt x="1376837" y="1483121"/>
                  <a:pt x="1375430" y="1481901"/>
                  <a:pt x="1374903" y="1481443"/>
                </a:cubicBezTo>
                <a:close/>
                <a:moveTo>
                  <a:pt x="1674059" y="1478684"/>
                </a:moveTo>
                <a:lnTo>
                  <a:pt x="1668984" y="1484531"/>
                </a:lnTo>
                <a:cubicBezTo>
                  <a:pt x="1668082" y="1485571"/>
                  <a:pt x="1668082" y="1485571"/>
                  <a:pt x="1668082" y="1485571"/>
                </a:cubicBezTo>
                <a:close/>
                <a:moveTo>
                  <a:pt x="626262" y="1478676"/>
                </a:moveTo>
                <a:lnTo>
                  <a:pt x="626585" y="1478956"/>
                </a:lnTo>
                <a:lnTo>
                  <a:pt x="626773" y="1479119"/>
                </a:lnTo>
                <a:cubicBezTo>
                  <a:pt x="628135" y="1480302"/>
                  <a:pt x="630860" y="1482666"/>
                  <a:pt x="630860" y="1482666"/>
                </a:cubicBezTo>
                <a:cubicBezTo>
                  <a:pt x="628135" y="1480302"/>
                  <a:pt x="626773" y="1479119"/>
                  <a:pt x="626262" y="1478676"/>
                </a:cubicBezTo>
                <a:close/>
                <a:moveTo>
                  <a:pt x="1675302" y="1477251"/>
                </a:moveTo>
                <a:cubicBezTo>
                  <a:pt x="1675302" y="1477251"/>
                  <a:pt x="1675302" y="1477251"/>
                  <a:pt x="1674399" y="1478291"/>
                </a:cubicBezTo>
                <a:lnTo>
                  <a:pt x="1674059" y="1478684"/>
                </a:lnTo>
                <a:close/>
                <a:moveTo>
                  <a:pt x="1233534" y="1476382"/>
                </a:moveTo>
                <a:lnTo>
                  <a:pt x="1226314" y="1484701"/>
                </a:lnTo>
                <a:cubicBezTo>
                  <a:pt x="1233534" y="1476382"/>
                  <a:pt x="1233534" y="1476382"/>
                  <a:pt x="1233534" y="1476382"/>
                </a:cubicBezTo>
                <a:close/>
                <a:moveTo>
                  <a:pt x="638313" y="1474078"/>
                </a:moveTo>
                <a:cubicBezTo>
                  <a:pt x="638313" y="1474078"/>
                  <a:pt x="638313" y="1474078"/>
                  <a:pt x="649211" y="1483536"/>
                </a:cubicBezTo>
                <a:lnTo>
                  <a:pt x="641758" y="1492124"/>
                </a:lnTo>
                <a:cubicBezTo>
                  <a:pt x="641758" y="1492124"/>
                  <a:pt x="641758" y="1492124"/>
                  <a:pt x="630860" y="1482666"/>
                </a:cubicBezTo>
                <a:cubicBezTo>
                  <a:pt x="630860" y="1482666"/>
                  <a:pt x="630860" y="1482666"/>
                  <a:pt x="638313" y="1474078"/>
                </a:cubicBezTo>
                <a:close/>
                <a:moveTo>
                  <a:pt x="619962" y="1473208"/>
                </a:moveTo>
                <a:cubicBezTo>
                  <a:pt x="622686" y="1475573"/>
                  <a:pt x="624049" y="1476755"/>
                  <a:pt x="624559" y="1477198"/>
                </a:cubicBezTo>
                <a:lnTo>
                  <a:pt x="624237" y="1476918"/>
                </a:lnTo>
                <a:lnTo>
                  <a:pt x="624049" y="1476755"/>
                </a:lnTo>
                <a:cubicBezTo>
                  <a:pt x="622686" y="1475573"/>
                  <a:pt x="619962" y="1473208"/>
                  <a:pt x="619962" y="1473208"/>
                </a:cubicBezTo>
                <a:close/>
                <a:moveTo>
                  <a:pt x="1025260" y="1472070"/>
                </a:moveTo>
                <a:cubicBezTo>
                  <a:pt x="1025260" y="1472070"/>
                  <a:pt x="1027985" y="1474434"/>
                  <a:pt x="1029347" y="1475616"/>
                </a:cubicBezTo>
                <a:lnTo>
                  <a:pt x="1029714" y="1475935"/>
                </a:lnTo>
                <a:lnTo>
                  <a:pt x="1034796" y="1480345"/>
                </a:lnTo>
                <a:cubicBezTo>
                  <a:pt x="1036158" y="1481527"/>
                  <a:pt x="1036158" y="1481527"/>
                  <a:pt x="1036158" y="1481527"/>
                </a:cubicBezTo>
                <a:cubicBezTo>
                  <a:pt x="1025260" y="1472070"/>
                  <a:pt x="1025260" y="1472070"/>
                  <a:pt x="1025260" y="1472070"/>
                </a:cubicBezTo>
                <a:close/>
                <a:moveTo>
                  <a:pt x="1025260" y="1472070"/>
                </a:moveTo>
                <a:cubicBezTo>
                  <a:pt x="1027985" y="1474434"/>
                  <a:pt x="1029347" y="1475616"/>
                  <a:pt x="1029858" y="1476060"/>
                </a:cubicBezTo>
                <a:lnTo>
                  <a:pt x="1029714" y="1475935"/>
                </a:lnTo>
                <a:close/>
                <a:moveTo>
                  <a:pt x="601492" y="1471765"/>
                </a:moveTo>
                <a:lnTo>
                  <a:pt x="594272" y="1480084"/>
                </a:lnTo>
                <a:cubicBezTo>
                  <a:pt x="594272" y="1480084"/>
                  <a:pt x="594272" y="1480084"/>
                  <a:pt x="601492" y="1471765"/>
                </a:cubicBezTo>
                <a:close/>
                <a:moveTo>
                  <a:pt x="1327565" y="1469532"/>
                </a:moveTo>
                <a:cubicBezTo>
                  <a:pt x="1328076" y="1469975"/>
                  <a:pt x="1329438" y="1471158"/>
                  <a:pt x="1332163" y="1473522"/>
                </a:cubicBezTo>
                <a:lnTo>
                  <a:pt x="1327598" y="1469561"/>
                </a:lnTo>
                <a:close/>
                <a:moveTo>
                  <a:pt x="1259105" y="1468932"/>
                </a:moveTo>
                <a:cubicBezTo>
                  <a:pt x="1251885" y="1477252"/>
                  <a:pt x="1251885" y="1477252"/>
                  <a:pt x="1251885" y="1477252"/>
                </a:cubicBezTo>
                <a:close/>
                <a:moveTo>
                  <a:pt x="970554" y="1468350"/>
                </a:moveTo>
                <a:cubicBezTo>
                  <a:pt x="970554" y="1468350"/>
                  <a:pt x="970554" y="1468350"/>
                  <a:pt x="963101" y="1476937"/>
                </a:cubicBezTo>
                <a:close/>
                <a:moveTo>
                  <a:pt x="970554" y="1468350"/>
                </a:moveTo>
                <a:cubicBezTo>
                  <a:pt x="981452" y="1477807"/>
                  <a:pt x="970554" y="1468350"/>
                  <a:pt x="970554" y="1468350"/>
                </a:cubicBezTo>
                <a:close/>
                <a:moveTo>
                  <a:pt x="1240987" y="1467794"/>
                </a:moveTo>
                <a:cubicBezTo>
                  <a:pt x="1251885" y="1477252"/>
                  <a:pt x="1251885" y="1477252"/>
                  <a:pt x="1251885" y="1477252"/>
                </a:cubicBezTo>
                <a:close/>
                <a:moveTo>
                  <a:pt x="1222284" y="1466619"/>
                </a:moveTo>
                <a:cubicBezTo>
                  <a:pt x="1215064" y="1474938"/>
                  <a:pt x="1215064" y="1474938"/>
                  <a:pt x="1215064" y="1474938"/>
                </a:cubicBezTo>
                <a:close/>
                <a:moveTo>
                  <a:pt x="1032713" y="1463482"/>
                </a:moveTo>
                <a:cubicBezTo>
                  <a:pt x="1043611" y="1472940"/>
                  <a:pt x="1043611" y="1472940"/>
                  <a:pt x="1043611" y="1472940"/>
                </a:cubicBezTo>
                <a:close/>
                <a:moveTo>
                  <a:pt x="608712" y="1463445"/>
                </a:moveTo>
                <a:lnTo>
                  <a:pt x="619962" y="1473208"/>
                </a:lnTo>
                <a:cubicBezTo>
                  <a:pt x="619962" y="1473208"/>
                  <a:pt x="619962" y="1473208"/>
                  <a:pt x="601492" y="1471765"/>
                </a:cubicBezTo>
                <a:cubicBezTo>
                  <a:pt x="601492" y="1471765"/>
                  <a:pt x="601492" y="1471765"/>
                  <a:pt x="608712" y="1463445"/>
                </a:cubicBezTo>
                <a:close/>
                <a:moveTo>
                  <a:pt x="1334785" y="1461213"/>
                </a:moveTo>
                <a:cubicBezTo>
                  <a:pt x="1333252" y="1459883"/>
                  <a:pt x="1339383" y="1465203"/>
                  <a:pt x="1339383" y="1465203"/>
                </a:cubicBezTo>
                <a:cubicBezTo>
                  <a:pt x="1336658" y="1462838"/>
                  <a:pt x="1335296" y="1461656"/>
                  <a:pt x="1334785" y="1461213"/>
                </a:cubicBezTo>
                <a:close/>
                <a:moveTo>
                  <a:pt x="1248207" y="1459474"/>
                </a:moveTo>
                <a:lnTo>
                  <a:pt x="1259105" y="1468932"/>
                </a:lnTo>
                <a:cubicBezTo>
                  <a:pt x="1259105" y="1468932"/>
                  <a:pt x="1259105" y="1468932"/>
                  <a:pt x="1248207" y="1459474"/>
                </a:cubicBezTo>
                <a:close/>
                <a:moveTo>
                  <a:pt x="1248207" y="1459474"/>
                </a:moveTo>
                <a:cubicBezTo>
                  <a:pt x="1259105" y="1468932"/>
                  <a:pt x="1248207" y="1459474"/>
                  <a:pt x="1248207" y="1459474"/>
                </a:cubicBezTo>
                <a:close/>
                <a:moveTo>
                  <a:pt x="959655" y="1458892"/>
                </a:moveTo>
                <a:lnTo>
                  <a:pt x="952203" y="1467480"/>
                </a:lnTo>
                <a:cubicBezTo>
                  <a:pt x="970554" y="1468350"/>
                  <a:pt x="963101" y="1476937"/>
                  <a:pt x="963101" y="1476937"/>
                </a:cubicBezTo>
                <a:cubicBezTo>
                  <a:pt x="963101" y="1476937"/>
                  <a:pt x="970554" y="1468350"/>
                  <a:pt x="981452" y="1477807"/>
                </a:cubicBezTo>
                <a:lnTo>
                  <a:pt x="970554" y="1468350"/>
                </a:lnTo>
                <a:cubicBezTo>
                  <a:pt x="970554" y="1468350"/>
                  <a:pt x="970554" y="1468350"/>
                  <a:pt x="959655" y="1458892"/>
                </a:cubicBezTo>
                <a:close/>
                <a:moveTo>
                  <a:pt x="1364954" y="1457753"/>
                </a:moveTo>
                <a:lnTo>
                  <a:pt x="1375852" y="1467211"/>
                </a:lnTo>
                <a:cubicBezTo>
                  <a:pt x="1375852" y="1467211"/>
                  <a:pt x="1375852" y="1467211"/>
                  <a:pt x="1364954" y="1457753"/>
                </a:cubicBezTo>
                <a:close/>
                <a:moveTo>
                  <a:pt x="1021815" y="1454024"/>
                </a:moveTo>
                <a:cubicBezTo>
                  <a:pt x="1021815" y="1454024"/>
                  <a:pt x="1032713" y="1463482"/>
                  <a:pt x="1021815" y="1454024"/>
                </a:cubicBezTo>
                <a:close/>
                <a:moveTo>
                  <a:pt x="1255427" y="1451155"/>
                </a:moveTo>
                <a:lnTo>
                  <a:pt x="1259971" y="1455098"/>
                </a:lnTo>
                <a:lnTo>
                  <a:pt x="1259702" y="1454865"/>
                </a:lnTo>
                <a:lnTo>
                  <a:pt x="1259514" y="1454701"/>
                </a:lnTo>
                <a:cubicBezTo>
                  <a:pt x="1258152" y="1453519"/>
                  <a:pt x="1255427" y="1451155"/>
                  <a:pt x="1255427" y="1451155"/>
                </a:cubicBezTo>
                <a:close/>
                <a:moveTo>
                  <a:pt x="1678844" y="1451154"/>
                </a:moveTo>
                <a:cubicBezTo>
                  <a:pt x="1682522" y="1468932"/>
                  <a:pt x="1682522" y="1468932"/>
                  <a:pt x="1671624" y="1459474"/>
                </a:cubicBezTo>
                <a:close/>
                <a:moveTo>
                  <a:pt x="1660726" y="1450016"/>
                </a:moveTo>
                <a:cubicBezTo>
                  <a:pt x="1678844" y="1451154"/>
                  <a:pt x="1660726" y="1450016"/>
                  <a:pt x="1660726" y="1450016"/>
                </a:cubicBezTo>
                <a:close/>
                <a:moveTo>
                  <a:pt x="998514" y="1448859"/>
                </a:moveTo>
                <a:cubicBezTo>
                  <a:pt x="999025" y="1449302"/>
                  <a:pt x="1000388" y="1450484"/>
                  <a:pt x="1003112" y="1452849"/>
                </a:cubicBezTo>
                <a:lnTo>
                  <a:pt x="998909" y="1449201"/>
                </a:lnTo>
                <a:close/>
                <a:moveTo>
                  <a:pt x="1262647" y="1442835"/>
                </a:moveTo>
                <a:lnTo>
                  <a:pt x="1267191" y="1446779"/>
                </a:lnTo>
                <a:lnTo>
                  <a:pt x="1266922" y="1446545"/>
                </a:lnTo>
                <a:close/>
                <a:moveTo>
                  <a:pt x="974096" y="1442252"/>
                </a:moveTo>
                <a:cubicBezTo>
                  <a:pt x="966875" y="1450572"/>
                  <a:pt x="977774" y="1460030"/>
                  <a:pt x="977774" y="1460030"/>
                </a:cubicBezTo>
                <a:lnTo>
                  <a:pt x="984994" y="1451710"/>
                </a:lnTo>
                <a:cubicBezTo>
                  <a:pt x="984994" y="1451710"/>
                  <a:pt x="984994" y="1451710"/>
                  <a:pt x="974096" y="1442252"/>
                </a:cubicBezTo>
                <a:close/>
                <a:moveTo>
                  <a:pt x="1667945" y="1441697"/>
                </a:moveTo>
                <a:lnTo>
                  <a:pt x="1678844" y="1451154"/>
                </a:lnTo>
                <a:cubicBezTo>
                  <a:pt x="1667945" y="1441697"/>
                  <a:pt x="1667945" y="1441697"/>
                  <a:pt x="1667945" y="1441697"/>
                </a:cubicBezTo>
                <a:close/>
                <a:moveTo>
                  <a:pt x="600703" y="1441439"/>
                </a:moveTo>
                <a:lnTo>
                  <a:pt x="605267" y="1445399"/>
                </a:lnTo>
                <a:cubicBezTo>
                  <a:pt x="605267" y="1445399"/>
                  <a:pt x="602542" y="1443035"/>
                  <a:pt x="601180" y="1441853"/>
                </a:cubicBezTo>
                <a:close/>
                <a:moveTo>
                  <a:pt x="1054373" y="1438523"/>
                </a:moveTo>
                <a:cubicBezTo>
                  <a:pt x="1054373" y="1438523"/>
                  <a:pt x="1065271" y="1447981"/>
                  <a:pt x="1058051" y="1456300"/>
                </a:cubicBezTo>
                <a:cubicBezTo>
                  <a:pt x="1047153" y="1446843"/>
                  <a:pt x="1058051" y="1456300"/>
                  <a:pt x="1047153" y="1446843"/>
                </a:cubicBezTo>
                <a:close/>
                <a:moveTo>
                  <a:pt x="1372140" y="1438465"/>
                </a:moveTo>
                <a:cubicBezTo>
                  <a:pt x="1369415" y="1436100"/>
                  <a:pt x="1364886" y="1435815"/>
                  <a:pt x="1361276" y="1439975"/>
                </a:cubicBezTo>
                <a:cubicBezTo>
                  <a:pt x="1361276" y="1439975"/>
                  <a:pt x="1361276" y="1439975"/>
                  <a:pt x="1372174" y="1449433"/>
                </a:cubicBezTo>
                <a:cubicBezTo>
                  <a:pt x="1372174" y="1449433"/>
                  <a:pt x="1361276" y="1439975"/>
                  <a:pt x="1372174" y="1449433"/>
                </a:cubicBezTo>
                <a:cubicBezTo>
                  <a:pt x="1375784" y="1445274"/>
                  <a:pt x="1374864" y="1440829"/>
                  <a:pt x="1372140" y="1438465"/>
                </a:cubicBezTo>
                <a:close/>
                <a:moveTo>
                  <a:pt x="1675398" y="1433109"/>
                </a:moveTo>
                <a:lnTo>
                  <a:pt x="1686297" y="1442566"/>
                </a:lnTo>
                <a:lnTo>
                  <a:pt x="1667945" y="1441697"/>
                </a:lnTo>
                <a:close/>
                <a:moveTo>
                  <a:pt x="601146" y="1430884"/>
                </a:moveTo>
                <a:cubicBezTo>
                  <a:pt x="602508" y="1432066"/>
                  <a:pt x="603427" y="1436510"/>
                  <a:pt x="605267" y="1445399"/>
                </a:cubicBezTo>
                <a:cubicBezTo>
                  <a:pt x="602542" y="1443035"/>
                  <a:pt x="601180" y="1441853"/>
                  <a:pt x="600669" y="1441409"/>
                </a:cubicBezTo>
                <a:lnTo>
                  <a:pt x="600703" y="1441439"/>
                </a:lnTo>
                <a:lnTo>
                  <a:pt x="594368" y="1435942"/>
                </a:lnTo>
                <a:cubicBezTo>
                  <a:pt x="597978" y="1431782"/>
                  <a:pt x="599783" y="1429702"/>
                  <a:pt x="601146" y="1430884"/>
                </a:cubicBezTo>
                <a:close/>
                <a:moveTo>
                  <a:pt x="601588" y="1427622"/>
                </a:moveTo>
                <a:lnTo>
                  <a:pt x="612487" y="1437080"/>
                </a:lnTo>
                <a:cubicBezTo>
                  <a:pt x="601588" y="1427622"/>
                  <a:pt x="601588" y="1427622"/>
                  <a:pt x="601588" y="1427622"/>
                </a:cubicBezTo>
                <a:close/>
                <a:moveTo>
                  <a:pt x="988768" y="1425345"/>
                </a:moveTo>
                <a:cubicBezTo>
                  <a:pt x="999667" y="1434803"/>
                  <a:pt x="999667" y="1434803"/>
                  <a:pt x="999667" y="1434803"/>
                </a:cubicBezTo>
                <a:cubicBezTo>
                  <a:pt x="988768" y="1425345"/>
                  <a:pt x="988768" y="1425345"/>
                  <a:pt x="988768" y="1425345"/>
                </a:cubicBezTo>
                <a:close/>
                <a:moveTo>
                  <a:pt x="933829" y="1421893"/>
                </a:moveTo>
                <a:lnTo>
                  <a:pt x="944728" y="1431351"/>
                </a:lnTo>
                <a:cubicBezTo>
                  <a:pt x="955977" y="1441114"/>
                  <a:pt x="955977" y="1441114"/>
                  <a:pt x="963197" y="1432795"/>
                </a:cubicBezTo>
                <a:lnTo>
                  <a:pt x="951948" y="1423032"/>
                </a:lnTo>
                <a:close/>
                <a:moveTo>
                  <a:pt x="1069046" y="1421616"/>
                </a:moveTo>
                <a:cubicBezTo>
                  <a:pt x="1079944" y="1431073"/>
                  <a:pt x="1079944" y="1431073"/>
                  <a:pt x="1079944" y="1431073"/>
                </a:cubicBezTo>
                <a:cubicBezTo>
                  <a:pt x="1069046" y="1421616"/>
                  <a:pt x="1069046" y="1421616"/>
                  <a:pt x="1069046" y="1421616"/>
                </a:cubicBezTo>
                <a:close/>
                <a:moveTo>
                  <a:pt x="1339128" y="1420755"/>
                </a:moveTo>
                <a:lnTo>
                  <a:pt x="1337885" y="1422187"/>
                </a:lnTo>
                <a:lnTo>
                  <a:pt x="1331908" y="1429074"/>
                </a:lnTo>
                <a:close/>
                <a:moveTo>
                  <a:pt x="1027627" y="1415312"/>
                </a:moveTo>
                <a:lnTo>
                  <a:pt x="1027733" y="1415404"/>
                </a:lnTo>
                <a:lnTo>
                  <a:pt x="1028138" y="1415756"/>
                </a:lnTo>
                <a:cubicBezTo>
                  <a:pt x="1029500" y="1416938"/>
                  <a:pt x="1032225" y="1419302"/>
                  <a:pt x="1032225" y="1419302"/>
                </a:cubicBezTo>
                <a:cubicBezTo>
                  <a:pt x="1029500" y="1416938"/>
                  <a:pt x="1028138" y="1415756"/>
                  <a:pt x="1027627" y="1415312"/>
                </a:cubicBezTo>
                <a:close/>
                <a:moveTo>
                  <a:pt x="1687910" y="1414796"/>
                </a:moveTo>
                <a:lnTo>
                  <a:pt x="1689838" y="1416469"/>
                </a:lnTo>
                <a:cubicBezTo>
                  <a:pt x="1689838" y="1416469"/>
                  <a:pt x="1689838" y="1416469"/>
                  <a:pt x="1688476" y="1415287"/>
                </a:cubicBezTo>
                <a:close/>
                <a:moveTo>
                  <a:pt x="1076266" y="1413296"/>
                </a:moveTo>
                <a:cubicBezTo>
                  <a:pt x="1087164" y="1422754"/>
                  <a:pt x="1087164" y="1422754"/>
                  <a:pt x="1087164" y="1422754"/>
                </a:cubicBezTo>
                <a:cubicBezTo>
                  <a:pt x="1076266" y="1413296"/>
                  <a:pt x="1076266" y="1413296"/>
                  <a:pt x="1076266" y="1413296"/>
                </a:cubicBezTo>
                <a:close/>
                <a:moveTo>
                  <a:pt x="1211483" y="1413018"/>
                </a:moveTo>
                <a:lnTo>
                  <a:pt x="1207873" y="1417178"/>
                </a:lnTo>
                <a:lnTo>
                  <a:pt x="1205165" y="1420298"/>
                </a:lnTo>
                <a:cubicBezTo>
                  <a:pt x="1204263" y="1421338"/>
                  <a:pt x="1204263" y="1421338"/>
                  <a:pt x="1204263" y="1421338"/>
                </a:cubicBezTo>
                <a:cubicBezTo>
                  <a:pt x="1204263" y="1421338"/>
                  <a:pt x="1204263" y="1421338"/>
                  <a:pt x="1205625" y="1422520"/>
                </a:cubicBezTo>
                <a:lnTo>
                  <a:pt x="1213232" y="1429122"/>
                </a:lnTo>
                <a:lnTo>
                  <a:pt x="1213799" y="1429613"/>
                </a:lnTo>
                <a:cubicBezTo>
                  <a:pt x="1215161" y="1430795"/>
                  <a:pt x="1215161" y="1430795"/>
                  <a:pt x="1215161" y="1430795"/>
                </a:cubicBezTo>
                <a:lnTo>
                  <a:pt x="1213232" y="1429122"/>
                </a:lnTo>
                <a:lnTo>
                  <a:pt x="1204263" y="1421338"/>
                </a:lnTo>
                <a:lnTo>
                  <a:pt x="1222381" y="1422476"/>
                </a:lnTo>
                <a:close/>
                <a:moveTo>
                  <a:pt x="1058148" y="1412158"/>
                </a:moveTo>
                <a:lnTo>
                  <a:pt x="1069046" y="1421616"/>
                </a:lnTo>
                <a:cubicBezTo>
                  <a:pt x="1058148" y="1412158"/>
                  <a:pt x="1058148" y="1412158"/>
                  <a:pt x="1058148" y="1412158"/>
                </a:cubicBezTo>
                <a:close/>
                <a:moveTo>
                  <a:pt x="1058148" y="1412158"/>
                </a:moveTo>
                <a:cubicBezTo>
                  <a:pt x="1069046" y="1421616"/>
                  <a:pt x="1069046" y="1421616"/>
                  <a:pt x="1076266" y="1413296"/>
                </a:cubicBezTo>
                <a:cubicBezTo>
                  <a:pt x="1087164" y="1422754"/>
                  <a:pt x="1087164" y="1422754"/>
                  <a:pt x="1069046" y="1421616"/>
                </a:cubicBezTo>
                <a:cubicBezTo>
                  <a:pt x="1069046" y="1421616"/>
                  <a:pt x="1069046" y="1421616"/>
                  <a:pt x="1058148" y="1412158"/>
                </a:cubicBezTo>
                <a:close/>
                <a:moveTo>
                  <a:pt x="1328229" y="1411297"/>
                </a:moveTo>
                <a:cubicBezTo>
                  <a:pt x="1328229" y="1411297"/>
                  <a:pt x="1328229" y="1411297"/>
                  <a:pt x="1339128" y="1420755"/>
                </a:cubicBezTo>
                <a:cubicBezTo>
                  <a:pt x="1328229" y="1411297"/>
                  <a:pt x="1321009" y="1419616"/>
                  <a:pt x="1321009" y="1419616"/>
                </a:cubicBezTo>
                <a:cubicBezTo>
                  <a:pt x="1321009" y="1419616"/>
                  <a:pt x="1321009" y="1419616"/>
                  <a:pt x="1328229" y="1411297"/>
                </a:cubicBezTo>
                <a:close/>
                <a:moveTo>
                  <a:pt x="1328229" y="1411297"/>
                </a:moveTo>
                <a:lnTo>
                  <a:pt x="1321009" y="1419616"/>
                </a:lnTo>
                <a:cubicBezTo>
                  <a:pt x="1321009" y="1419616"/>
                  <a:pt x="1321009" y="1419616"/>
                  <a:pt x="1313556" y="1428204"/>
                </a:cubicBezTo>
                <a:cubicBezTo>
                  <a:pt x="1324455" y="1437662"/>
                  <a:pt x="1324455" y="1437662"/>
                  <a:pt x="1331908" y="1429074"/>
                </a:cubicBezTo>
                <a:cubicBezTo>
                  <a:pt x="1324455" y="1437662"/>
                  <a:pt x="1324455" y="1437662"/>
                  <a:pt x="1324455" y="1437662"/>
                </a:cubicBezTo>
                <a:cubicBezTo>
                  <a:pt x="1324455" y="1437662"/>
                  <a:pt x="1324455" y="1437662"/>
                  <a:pt x="1317235" y="1445982"/>
                </a:cubicBezTo>
                <a:cubicBezTo>
                  <a:pt x="1324455" y="1437662"/>
                  <a:pt x="1335705" y="1447425"/>
                  <a:pt x="1335705" y="1447425"/>
                </a:cubicBezTo>
                <a:lnTo>
                  <a:pt x="1328484" y="1455745"/>
                </a:lnTo>
                <a:cubicBezTo>
                  <a:pt x="1317235" y="1445982"/>
                  <a:pt x="1328484" y="1455745"/>
                  <a:pt x="1328484" y="1455745"/>
                </a:cubicBezTo>
                <a:lnTo>
                  <a:pt x="1321265" y="1464064"/>
                </a:lnTo>
                <a:lnTo>
                  <a:pt x="1327598" y="1469561"/>
                </a:lnTo>
                <a:lnTo>
                  <a:pt x="1328076" y="1469976"/>
                </a:lnTo>
                <a:cubicBezTo>
                  <a:pt x="1329438" y="1471158"/>
                  <a:pt x="1332163" y="1473522"/>
                  <a:pt x="1332163" y="1473522"/>
                </a:cubicBezTo>
                <a:lnTo>
                  <a:pt x="1339383" y="1465203"/>
                </a:lnTo>
                <a:cubicBezTo>
                  <a:pt x="1339383" y="1465203"/>
                  <a:pt x="1350281" y="1474661"/>
                  <a:pt x="1357501" y="1466341"/>
                </a:cubicBezTo>
                <a:cubicBezTo>
                  <a:pt x="1346603" y="1456883"/>
                  <a:pt x="1346603" y="1456883"/>
                  <a:pt x="1339383" y="1465203"/>
                </a:cubicBezTo>
                <a:lnTo>
                  <a:pt x="1328484" y="1455745"/>
                </a:lnTo>
                <a:cubicBezTo>
                  <a:pt x="1339383" y="1465203"/>
                  <a:pt x="1339383" y="1465203"/>
                  <a:pt x="1346603" y="1456883"/>
                </a:cubicBezTo>
                <a:lnTo>
                  <a:pt x="1335705" y="1447425"/>
                </a:lnTo>
                <a:cubicBezTo>
                  <a:pt x="1335705" y="1447425"/>
                  <a:pt x="1335705" y="1447425"/>
                  <a:pt x="1324455" y="1437662"/>
                </a:cubicBezTo>
                <a:lnTo>
                  <a:pt x="1331908" y="1429074"/>
                </a:lnTo>
                <a:cubicBezTo>
                  <a:pt x="1334720" y="1431515"/>
                  <a:pt x="1336126" y="1432735"/>
                  <a:pt x="1336654" y="1433193"/>
                </a:cubicBezTo>
                <a:lnTo>
                  <a:pt x="1336231" y="1432826"/>
                </a:lnTo>
                <a:lnTo>
                  <a:pt x="1343157" y="1438837"/>
                </a:lnTo>
                <a:lnTo>
                  <a:pt x="1336207" y="1432805"/>
                </a:lnTo>
                <a:lnTo>
                  <a:pt x="1336126" y="1432735"/>
                </a:lnTo>
                <a:lnTo>
                  <a:pt x="1333314" y="1430295"/>
                </a:lnTo>
                <a:lnTo>
                  <a:pt x="1336207" y="1432805"/>
                </a:lnTo>
                <a:lnTo>
                  <a:pt x="1336231" y="1432826"/>
                </a:lnTo>
                <a:lnTo>
                  <a:pt x="1331908" y="1429074"/>
                </a:lnTo>
                <a:cubicBezTo>
                  <a:pt x="1331908" y="1429074"/>
                  <a:pt x="1331908" y="1429074"/>
                  <a:pt x="1332810" y="1428034"/>
                </a:cubicBezTo>
                <a:lnTo>
                  <a:pt x="1337885" y="1422187"/>
                </a:lnTo>
                <a:lnTo>
                  <a:pt x="1338225" y="1421795"/>
                </a:lnTo>
                <a:cubicBezTo>
                  <a:pt x="1339128" y="1420755"/>
                  <a:pt x="1339128" y="1420755"/>
                  <a:pt x="1339128" y="1420755"/>
                </a:cubicBezTo>
                <a:close/>
                <a:moveTo>
                  <a:pt x="1678940" y="1407012"/>
                </a:moveTo>
                <a:cubicBezTo>
                  <a:pt x="1678940" y="1407012"/>
                  <a:pt x="1678940" y="1407012"/>
                  <a:pt x="1671720" y="1415331"/>
                </a:cubicBezTo>
                <a:close/>
                <a:moveTo>
                  <a:pt x="1678940" y="1407012"/>
                </a:moveTo>
                <a:lnTo>
                  <a:pt x="1687910" y="1414796"/>
                </a:lnTo>
                <a:lnTo>
                  <a:pt x="1680302" y="1408194"/>
                </a:lnTo>
                <a:cubicBezTo>
                  <a:pt x="1678940" y="1407012"/>
                  <a:pt x="1678940" y="1407012"/>
                  <a:pt x="1678940" y="1407012"/>
                </a:cubicBezTo>
                <a:close/>
                <a:moveTo>
                  <a:pt x="654728" y="1402165"/>
                </a:moveTo>
                <a:cubicBezTo>
                  <a:pt x="652464" y="1402023"/>
                  <a:pt x="650659" y="1404103"/>
                  <a:pt x="652498" y="1412991"/>
                </a:cubicBezTo>
                <a:cubicBezTo>
                  <a:pt x="652498" y="1412991"/>
                  <a:pt x="652498" y="1412991"/>
                  <a:pt x="659718" y="1404672"/>
                </a:cubicBezTo>
                <a:cubicBezTo>
                  <a:pt x="659718" y="1404672"/>
                  <a:pt x="656993" y="1402307"/>
                  <a:pt x="654728" y="1402165"/>
                </a:cubicBezTo>
                <a:close/>
                <a:moveTo>
                  <a:pt x="1010428" y="1400386"/>
                </a:moveTo>
                <a:lnTo>
                  <a:pt x="1021327" y="1409844"/>
                </a:lnTo>
                <a:cubicBezTo>
                  <a:pt x="1021327" y="1409844"/>
                  <a:pt x="1021327" y="1409844"/>
                  <a:pt x="1010428" y="1400386"/>
                </a:cubicBezTo>
                <a:close/>
                <a:moveTo>
                  <a:pt x="955722" y="1396666"/>
                </a:moveTo>
                <a:cubicBezTo>
                  <a:pt x="958447" y="1399031"/>
                  <a:pt x="959809" y="1400213"/>
                  <a:pt x="960320" y="1400656"/>
                </a:cubicBezTo>
                <a:lnTo>
                  <a:pt x="959997" y="1400376"/>
                </a:lnTo>
                <a:close/>
                <a:moveTo>
                  <a:pt x="1334070" y="1396311"/>
                </a:moveTo>
                <a:cubicBezTo>
                  <a:pt x="1331805" y="1396168"/>
                  <a:pt x="1330000" y="1398248"/>
                  <a:pt x="1335449" y="1402977"/>
                </a:cubicBezTo>
                <a:cubicBezTo>
                  <a:pt x="1339059" y="1398817"/>
                  <a:pt x="1336335" y="1396453"/>
                  <a:pt x="1334070" y="1396311"/>
                </a:cubicBezTo>
                <a:close/>
                <a:moveTo>
                  <a:pt x="1072588" y="1395519"/>
                </a:moveTo>
                <a:lnTo>
                  <a:pt x="1083486" y="1404976"/>
                </a:lnTo>
                <a:cubicBezTo>
                  <a:pt x="1083486" y="1404976"/>
                  <a:pt x="1072588" y="1395519"/>
                  <a:pt x="1065368" y="1403838"/>
                </a:cubicBezTo>
                <a:cubicBezTo>
                  <a:pt x="1072588" y="1395519"/>
                  <a:pt x="1072588" y="1395519"/>
                  <a:pt x="1072588" y="1395519"/>
                </a:cubicBezTo>
                <a:close/>
                <a:moveTo>
                  <a:pt x="967489" y="1394116"/>
                </a:moveTo>
                <a:cubicBezTo>
                  <a:pt x="963862" y="1392791"/>
                  <a:pt x="959332" y="1392507"/>
                  <a:pt x="955722" y="1396666"/>
                </a:cubicBezTo>
                <a:cubicBezTo>
                  <a:pt x="955722" y="1396666"/>
                  <a:pt x="958447" y="1399031"/>
                  <a:pt x="959809" y="1400213"/>
                </a:cubicBezTo>
                <a:lnTo>
                  <a:pt x="959997" y="1400376"/>
                </a:lnTo>
                <a:lnTo>
                  <a:pt x="966620" y="1406124"/>
                </a:lnTo>
                <a:lnTo>
                  <a:pt x="973840" y="1397805"/>
                </a:lnTo>
                <a:cubicBezTo>
                  <a:pt x="973840" y="1397805"/>
                  <a:pt x="971116" y="1395440"/>
                  <a:pt x="967489" y="1394116"/>
                </a:cubicBezTo>
                <a:close/>
                <a:moveTo>
                  <a:pt x="662340" y="1392362"/>
                </a:moveTo>
                <a:lnTo>
                  <a:pt x="662409" y="1392422"/>
                </a:lnTo>
                <a:lnTo>
                  <a:pt x="666938" y="1396352"/>
                </a:lnTo>
                <a:cubicBezTo>
                  <a:pt x="664213" y="1393988"/>
                  <a:pt x="662851" y="1392805"/>
                  <a:pt x="662340" y="1392362"/>
                </a:cubicBezTo>
                <a:close/>
                <a:moveTo>
                  <a:pt x="1630075" y="1388305"/>
                </a:moveTo>
                <a:cubicBezTo>
                  <a:pt x="1632339" y="1388448"/>
                  <a:pt x="1635064" y="1390812"/>
                  <a:pt x="1631454" y="1394972"/>
                </a:cubicBezTo>
                <a:lnTo>
                  <a:pt x="1628719" y="1389233"/>
                </a:lnTo>
                <a:close/>
                <a:moveTo>
                  <a:pt x="1196555" y="1385478"/>
                </a:moveTo>
                <a:lnTo>
                  <a:pt x="1207453" y="1394936"/>
                </a:lnTo>
                <a:cubicBezTo>
                  <a:pt x="1207453" y="1394936"/>
                  <a:pt x="1207453" y="1394936"/>
                  <a:pt x="1196555" y="1385478"/>
                </a:cubicBezTo>
                <a:close/>
                <a:moveTo>
                  <a:pt x="1673618" y="1382162"/>
                </a:moveTo>
                <a:cubicBezTo>
                  <a:pt x="1675912" y="1382271"/>
                  <a:pt x="1678637" y="1384635"/>
                  <a:pt x="1674910" y="1388929"/>
                </a:cubicBezTo>
                <a:cubicBezTo>
                  <a:pt x="1669461" y="1384200"/>
                  <a:pt x="1671325" y="1382053"/>
                  <a:pt x="1673618" y="1382162"/>
                </a:cubicBezTo>
                <a:close/>
                <a:moveTo>
                  <a:pt x="615057" y="1380499"/>
                </a:moveTo>
                <a:lnTo>
                  <a:pt x="615172" y="1380599"/>
                </a:lnTo>
                <a:lnTo>
                  <a:pt x="615584" y="1380957"/>
                </a:lnTo>
                <a:cubicBezTo>
                  <a:pt x="616991" y="1382177"/>
                  <a:pt x="619803" y="1384618"/>
                  <a:pt x="619803" y="1384618"/>
                </a:cubicBezTo>
                <a:cubicBezTo>
                  <a:pt x="619803" y="1384618"/>
                  <a:pt x="619803" y="1384618"/>
                  <a:pt x="630701" y="1394075"/>
                </a:cubicBezTo>
                <a:lnTo>
                  <a:pt x="627091" y="1398235"/>
                </a:lnTo>
                <a:lnTo>
                  <a:pt x="623481" y="1402395"/>
                </a:lnTo>
                <a:cubicBezTo>
                  <a:pt x="623481" y="1402395"/>
                  <a:pt x="623481" y="1402395"/>
                  <a:pt x="622119" y="1401213"/>
                </a:cubicBezTo>
                <a:lnTo>
                  <a:pt x="617351" y="1397075"/>
                </a:lnTo>
                <a:lnTo>
                  <a:pt x="612583" y="1392937"/>
                </a:lnTo>
                <a:lnTo>
                  <a:pt x="605130" y="1401525"/>
                </a:lnTo>
                <a:lnTo>
                  <a:pt x="597910" y="1409845"/>
                </a:lnTo>
                <a:lnTo>
                  <a:pt x="608808" y="1419302"/>
                </a:lnTo>
                <a:lnTo>
                  <a:pt x="616028" y="1410983"/>
                </a:lnTo>
                <a:lnTo>
                  <a:pt x="626927" y="1420441"/>
                </a:lnTo>
                <a:cubicBezTo>
                  <a:pt x="634379" y="1411853"/>
                  <a:pt x="634379" y="1411853"/>
                  <a:pt x="623481" y="1402395"/>
                </a:cubicBezTo>
                <a:cubicBezTo>
                  <a:pt x="623481" y="1402395"/>
                  <a:pt x="626206" y="1404759"/>
                  <a:pt x="627568" y="1405942"/>
                </a:cubicBezTo>
                <a:lnTo>
                  <a:pt x="628011" y="1406325"/>
                </a:lnTo>
                <a:lnTo>
                  <a:pt x="628079" y="1406385"/>
                </a:lnTo>
                <a:cubicBezTo>
                  <a:pt x="627568" y="1405942"/>
                  <a:pt x="626206" y="1404759"/>
                  <a:pt x="623481" y="1402395"/>
                </a:cubicBezTo>
                <a:cubicBezTo>
                  <a:pt x="623481" y="1402395"/>
                  <a:pt x="623481" y="1402395"/>
                  <a:pt x="624384" y="1401355"/>
                </a:cubicBezTo>
                <a:lnTo>
                  <a:pt x="627091" y="1398235"/>
                </a:lnTo>
                <a:lnTo>
                  <a:pt x="629799" y="1395115"/>
                </a:lnTo>
                <a:cubicBezTo>
                  <a:pt x="630701" y="1394075"/>
                  <a:pt x="630701" y="1394075"/>
                  <a:pt x="630701" y="1394075"/>
                </a:cubicBezTo>
                <a:lnTo>
                  <a:pt x="619803" y="1384618"/>
                </a:lnTo>
                <a:cubicBezTo>
                  <a:pt x="616991" y="1382177"/>
                  <a:pt x="615584" y="1380957"/>
                  <a:pt x="615057" y="1380499"/>
                </a:cubicBezTo>
                <a:close/>
                <a:moveTo>
                  <a:pt x="1682363" y="1380341"/>
                </a:moveTo>
                <a:lnTo>
                  <a:pt x="1674910" y="1388929"/>
                </a:lnTo>
                <a:cubicBezTo>
                  <a:pt x="1674910" y="1388929"/>
                  <a:pt x="1674910" y="1388929"/>
                  <a:pt x="1682363" y="1380341"/>
                </a:cubicBezTo>
                <a:close/>
                <a:moveTo>
                  <a:pt x="663492" y="1378306"/>
                </a:moveTo>
                <a:cubicBezTo>
                  <a:pt x="663492" y="1378306"/>
                  <a:pt x="663492" y="1378306"/>
                  <a:pt x="666938" y="1396352"/>
                </a:cubicBezTo>
                <a:cubicBezTo>
                  <a:pt x="666938" y="1396352"/>
                  <a:pt x="664213" y="1393988"/>
                  <a:pt x="662851" y="1392805"/>
                </a:cubicBezTo>
                <a:lnTo>
                  <a:pt x="662409" y="1392422"/>
                </a:lnTo>
                <a:lnTo>
                  <a:pt x="656040" y="1386894"/>
                </a:lnTo>
                <a:cubicBezTo>
                  <a:pt x="656040" y="1386894"/>
                  <a:pt x="656040" y="1386894"/>
                  <a:pt x="666938" y="1396352"/>
                </a:cubicBezTo>
                <a:cubicBezTo>
                  <a:pt x="674391" y="1387764"/>
                  <a:pt x="674391" y="1387764"/>
                  <a:pt x="663492" y="1378306"/>
                </a:cubicBezTo>
                <a:close/>
                <a:moveTo>
                  <a:pt x="1271992" y="1377077"/>
                </a:moveTo>
                <a:lnTo>
                  <a:pt x="1277065" y="1381480"/>
                </a:lnTo>
                <a:cubicBezTo>
                  <a:pt x="1274340" y="1379115"/>
                  <a:pt x="1272978" y="1377933"/>
                  <a:pt x="1272297" y="1377342"/>
                </a:cubicBezTo>
                <a:close/>
                <a:moveTo>
                  <a:pt x="627023" y="1376298"/>
                </a:moveTo>
                <a:cubicBezTo>
                  <a:pt x="637921" y="1385756"/>
                  <a:pt x="637921" y="1385756"/>
                  <a:pt x="637921" y="1385756"/>
                </a:cubicBezTo>
                <a:cubicBezTo>
                  <a:pt x="627023" y="1376298"/>
                  <a:pt x="627023" y="1376298"/>
                  <a:pt x="627023" y="1376298"/>
                </a:cubicBezTo>
                <a:close/>
                <a:moveTo>
                  <a:pt x="1271054" y="1376263"/>
                </a:moveTo>
                <a:lnTo>
                  <a:pt x="1271391" y="1376556"/>
                </a:lnTo>
                <a:lnTo>
                  <a:pt x="1271766" y="1376881"/>
                </a:lnTo>
                <a:lnTo>
                  <a:pt x="1271992" y="1377077"/>
                </a:lnTo>
                <a:close/>
                <a:moveTo>
                  <a:pt x="1032321" y="1375159"/>
                </a:moveTo>
                <a:lnTo>
                  <a:pt x="1025101" y="1383479"/>
                </a:lnTo>
                <a:lnTo>
                  <a:pt x="1036000" y="1392937"/>
                </a:lnTo>
                <a:lnTo>
                  <a:pt x="1043220" y="1384617"/>
                </a:lnTo>
                <a:cubicBezTo>
                  <a:pt x="1043220" y="1384617"/>
                  <a:pt x="1043220" y="1384617"/>
                  <a:pt x="1032321" y="1375159"/>
                </a:cubicBezTo>
                <a:close/>
                <a:moveTo>
                  <a:pt x="1269688" y="1375077"/>
                </a:moveTo>
                <a:lnTo>
                  <a:pt x="1271054" y="1376263"/>
                </a:lnTo>
                <a:lnTo>
                  <a:pt x="1270935" y="1376160"/>
                </a:lnTo>
                <a:close/>
                <a:moveTo>
                  <a:pt x="1266167" y="1372022"/>
                </a:moveTo>
                <a:lnTo>
                  <a:pt x="1269688" y="1375077"/>
                </a:lnTo>
                <a:lnTo>
                  <a:pt x="1267529" y="1373204"/>
                </a:lnTo>
                <a:cubicBezTo>
                  <a:pt x="1266167" y="1372022"/>
                  <a:pt x="1266167" y="1372022"/>
                  <a:pt x="1266167" y="1372022"/>
                </a:cubicBezTo>
                <a:close/>
                <a:moveTo>
                  <a:pt x="1671465" y="1370883"/>
                </a:moveTo>
                <a:cubicBezTo>
                  <a:pt x="1682363" y="1380341"/>
                  <a:pt x="1682363" y="1380341"/>
                  <a:pt x="1682363" y="1380341"/>
                </a:cubicBezTo>
                <a:close/>
                <a:moveTo>
                  <a:pt x="517378" y="1369126"/>
                </a:moveTo>
                <a:lnTo>
                  <a:pt x="528276" y="1378584"/>
                </a:lnTo>
                <a:cubicBezTo>
                  <a:pt x="517378" y="1369126"/>
                  <a:pt x="517378" y="1369126"/>
                  <a:pt x="517378" y="1369126"/>
                </a:cubicBezTo>
                <a:close/>
                <a:moveTo>
                  <a:pt x="1211228" y="1368570"/>
                </a:moveTo>
                <a:lnTo>
                  <a:pt x="1209985" y="1370003"/>
                </a:lnTo>
                <a:lnTo>
                  <a:pt x="1204008" y="1376890"/>
                </a:lnTo>
                <a:lnTo>
                  <a:pt x="1210449" y="1382480"/>
                </a:lnTo>
                <a:lnTo>
                  <a:pt x="1210819" y="1382801"/>
                </a:lnTo>
                <a:lnTo>
                  <a:pt x="1213543" y="1385166"/>
                </a:lnTo>
                <a:lnTo>
                  <a:pt x="1210449" y="1382480"/>
                </a:lnTo>
                <a:lnTo>
                  <a:pt x="1210341" y="1382387"/>
                </a:lnTo>
                <a:lnTo>
                  <a:pt x="1214906" y="1386348"/>
                </a:lnTo>
                <a:cubicBezTo>
                  <a:pt x="1212181" y="1383983"/>
                  <a:pt x="1210819" y="1382801"/>
                  <a:pt x="1210308" y="1382358"/>
                </a:cubicBezTo>
                <a:lnTo>
                  <a:pt x="1210341" y="1382387"/>
                </a:lnTo>
                <a:lnTo>
                  <a:pt x="1204008" y="1376890"/>
                </a:lnTo>
                <a:cubicBezTo>
                  <a:pt x="1204008" y="1376890"/>
                  <a:pt x="1204008" y="1376890"/>
                  <a:pt x="1204910" y="1375850"/>
                </a:cubicBezTo>
                <a:lnTo>
                  <a:pt x="1209985" y="1370003"/>
                </a:lnTo>
                <a:lnTo>
                  <a:pt x="1210325" y="1369610"/>
                </a:lnTo>
                <a:cubicBezTo>
                  <a:pt x="1211228" y="1368570"/>
                  <a:pt x="1211228" y="1368570"/>
                  <a:pt x="1211228" y="1368570"/>
                </a:cubicBezTo>
                <a:close/>
                <a:moveTo>
                  <a:pt x="647997" y="1364858"/>
                </a:moveTo>
                <a:cubicBezTo>
                  <a:pt x="646464" y="1363528"/>
                  <a:pt x="652594" y="1368848"/>
                  <a:pt x="652594" y="1368848"/>
                </a:cubicBezTo>
                <a:cubicBezTo>
                  <a:pt x="649870" y="1366484"/>
                  <a:pt x="648507" y="1365302"/>
                  <a:pt x="647997" y="1364858"/>
                </a:cubicBezTo>
                <a:close/>
                <a:moveTo>
                  <a:pt x="1677442" y="1363996"/>
                </a:moveTo>
                <a:lnTo>
                  <a:pt x="1672368" y="1369843"/>
                </a:lnTo>
                <a:cubicBezTo>
                  <a:pt x="1671465" y="1370883"/>
                  <a:pt x="1671465" y="1370883"/>
                  <a:pt x="1671465" y="1370883"/>
                </a:cubicBezTo>
                <a:close/>
                <a:moveTo>
                  <a:pt x="1053295" y="1363720"/>
                </a:moveTo>
                <a:cubicBezTo>
                  <a:pt x="1053806" y="1364163"/>
                  <a:pt x="1055168" y="1365345"/>
                  <a:pt x="1057893" y="1367710"/>
                </a:cubicBezTo>
                <a:lnTo>
                  <a:pt x="1053397" y="1363808"/>
                </a:lnTo>
                <a:close/>
                <a:moveTo>
                  <a:pt x="849618" y="1363398"/>
                </a:moveTo>
                <a:cubicBezTo>
                  <a:pt x="852431" y="1365839"/>
                  <a:pt x="853837" y="1367059"/>
                  <a:pt x="854364" y="1367517"/>
                </a:cubicBezTo>
                <a:cubicBezTo>
                  <a:pt x="854892" y="1367974"/>
                  <a:pt x="854540" y="1367669"/>
                  <a:pt x="853837" y="1367059"/>
                </a:cubicBezTo>
                <a:lnTo>
                  <a:pt x="851025" y="1364618"/>
                </a:lnTo>
                <a:cubicBezTo>
                  <a:pt x="852431" y="1365839"/>
                  <a:pt x="855243" y="1368279"/>
                  <a:pt x="860868" y="1373161"/>
                </a:cubicBezTo>
                <a:close/>
                <a:moveTo>
                  <a:pt x="1678685" y="1362564"/>
                </a:moveTo>
                <a:cubicBezTo>
                  <a:pt x="1678685" y="1362564"/>
                  <a:pt x="1678685" y="1362564"/>
                  <a:pt x="1677783" y="1363604"/>
                </a:cubicBezTo>
                <a:lnTo>
                  <a:pt x="1677442" y="1363996"/>
                </a:lnTo>
                <a:close/>
                <a:moveTo>
                  <a:pt x="1255268" y="1362564"/>
                </a:moveTo>
                <a:lnTo>
                  <a:pt x="1247815" y="1371152"/>
                </a:lnTo>
                <a:lnTo>
                  <a:pt x="1258714" y="1380610"/>
                </a:lnTo>
                <a:lnTo>
                  <a:pt x="1277065" y="1381480"/>
                </a:lnTo>
                <a:cubicBezTo>
                  <a:pt x="1277065" y="1381480"/>
                  <a:pt x="1277065" y="1381480"/>
                  <a:pt x="1275703" y="1380297"/>
                </a:cubicBezTo>
                <a:lnTo>
                  <a:pt x="1271766" y="1376881"/>
                </a:lnTo>
                <a:lnTo>
                  <a:pt x="1271616" y="1376751"/>
                </a:lnTo>
                <a:lnTo>
                  <a:pt x="1271391" y="1376556"/>
                </a:lnTo>
                <a:lnTo>
                  <a:pt x="1266167" y="1372022"/>
                </a:lnTo>
                <a:close/>
                <a:moveTo>
                  <a:pt x="1322701" y="1362273"/>
                </a:moveTo>
                <a:lnTo>
                  <a:pt x="1326920" y="1365934"/>
                </a:lnTo>
                <a:cubicBezTo>
                  <a:pt x="1328326" y="1367154"/>
                  <a:pt x="1328326" y="1367154"/>
                  <a:pt x="1328326" y="1367154"/>
                </a:cubicBezTo>
                <a:close/>
                <a:moveTo>
                  <a:pt x="1095111" y="1359825"/>
                </a:moveTo>
                <a:lnTo>
                  <a:pt x="1101701" y="1361972"/>
                </a:lnTo>
                <a:cubicBezTo>
                  <a:pt x="1098091" y="1366132"/>
                  <a:pt x="1098091" y="1366132"/>
                  <a:pt x="1097587" y="1363871"/>
                </a:cubicBezTo>
                <a:close/>
                <a:moveTo>
                  <a:pt x="641696" y="1359390"/>
                </a:moveTo>
                <a:lnTo>
                  <a:pt x="652594" y="1368848"/>
                </a:lnTo>
                <a:cubicBezTo>
                  <a:pt x="641696" y="1359390"/>
                  <a:pt x="641696" y="1359390"/>
                  <a:pt x="641696" y="1359390"/>
                </a:cubicBezTo>
                <a:close/>
                <a:moveTo>
                  <a:pt x="1623746" y="1359112"/>
                </a:moveTo>
                <a:lnTo>
                  <a:pt x="1616526" y="1367432"/>
                </a:lnTo>
                <a:cubicBezTo>
                  <a:pt x="1616526" y="1367432"/>
                  <a:pt x="1616526" y="1367432"/>
                  <a:pt x="1627776" y="1377195"/>
                </a:cubicBezTo>
                <a:cubicBezTo>
                  <a:pt x="1627776" y="1377195"/>
                  <a:pt x="1625971" y="1379275"/>
                  <a:pt x="1625528" y="1382537"/>
                </a:cubicBezTo>
                <a:lnTo>
                  <a:pt x="1628719" y="1389233"/>
                </a:lnTo>
                <a:lnTo>
                  <a:pt x="1627872" y="1389812"/>
                </a:lnTo>
                <a:cubicBezTo>
                  <a:pt x="1627818" y="1390905"/>
                  <a:pt x="1628729" y="1392607"/>
                  <a:pt x="1631454" y="1394972"/>
                </a:cubicBezTo>
                <a:cubicBezTo>
                  <a:pt x="1626005" y="1390243"/>
                  <a:pt x="1626005" y="1390243"/>
                  <a:pt x="1626005" y="1390243"/>
                </a:cubicBezTo>
                <a:lnTo>
                  <a:pt x="1620556" y="1385514"/>
                </a:lnTo>
                <a:cubicBezTo>
                  <a:pt x="1626005" y="1390243"/>
                  <a:pt x="1626005" y="1390243"/>
                  <a:pt x="1626005" y="1390243"/>
                </a:cubicBezTo>
                <a:lnTo>
                  <a:pt x="1631454" y="1394972"/>
                </a:lnTo>
                <a:lnTo>
                  <a:pt x="1637431" y="1388085"/>
                </a:lnTo>
                <a:lnTo>
                  <a:pt x="1637771" y="1387692"/>
                </a:lnTo>
                <a:cubicBezTo>
                  <a:pt x="1638674" y="1386652"/>
                  <a:pt x="1638674" y="1386652"/>
                  <a:pt x="1638674" y="1386652"/>
                </a:cubicBezTo>
                <a:lnTo>
                  <a:pt x="1627776" y="1377195"/>
                </a:lnTo>
                <a:cubicBezTo>
                  <a:pt x="1616526" y="1367432"/>
                  <a:pt x="1627776" y="1377195"/>
                  <a:pt x="1627776" y="1377195"/>
                </a:cubicBezTo>
                <a:lnTo>
                  <a:pt x="1616526" y="1367432"/>
                </a:lnTo>
                <a:cubicBezTo>
                  <a:pt x="1616526" y="1367432"/>
                  <a:pt x="1627776" y="1377195"/>
                  <a:pt x="1634996" y="1368875"/>
                </a:cubicBezTo>
                <a:close/>
                <a:moveTo>
                  <a:pt x="911778" y="1358530"/>
                </a:moveTo>
                <a:lnTo>
                  <a:pt x="904325" y="1367118"/>
                </a:lnTo>
                <a:cubicBezTo>
                  <a:pt x="915223" y="1376575"/>
                  <a:pt x="915223" y="1376575"/>
                  <a:pt x="915223" y="1376575"/>
                </a:cubicBezTo>
                <a:cubicBezTo>
                  <a:pt x="915223" y="1376575"/>
                  <a:pt x="912499" y="1374211"/>
                  <a:pt x="911136" y="1373029"/>
                </a:cubicBezTo>
                <a:lnTo>
                  <a:pt x="910769" y="1372710"/>
                </a:lnTo>
                <a:lnTo>
                  <a:pt x="910625" y="1372585"/>
                </a:lnTo>
                <a:cubicBezTo>
                  <a:pt x="911136" y="1373029"/>
                  <a:pt x="912499" y="1374211"/>
                  <a:pt x="915223" y="1376575"/>
                </a:cubicBezTo>
                <a:lnTo>
                  <a:pt x="922676" y="1367988"/>
                </a:lnTo>
                <a:close/>
                <a:moveTo>
                  <a:pt x="1046994" y="1358252"/>
                </a:moveTo>
                <a:cubicBezTo>
                  <a:pt x="1046994" y="1358252"/>
                  <a:pt x="1049719" y="1360616"/>
                  <a:pt x="1051081" y="1361798"/>
                </a:cubicBezTo>
                <a:lnTo>
                  <a:pt x="1051490" y="1362153"/>
                </a:lnTo>
                <a:close/>
                <a:moveTo>
                  <a:pt x="622993" y="1358215"/>
                </a:moveTo>
                <a:cubicBezTo>
                  <a:pt x="634243" y="1367978"/>
                  <a:pt x="634243" y="1367978"/>
                  <a:pt x="634243" y="1367978"/>
                </a:cubicBezTo>
                <a:close/>
                <a:moveTo>
                  <a:pt x="1317076" y="1357391"/>
                </a:moveTo>
                <a:cubicBezTo>
                  <a:pt x="1317076" y="1357391"/>
                  <a:pt x="1317076" y="1357391"/>
                  <a:pt x="1318482" y="1358612"/>
                </a:cubicBezTo>
                <a:lnTo>
                  <a:pt x="1322701" y="1362273"/>
                </a:lnTo>
                <a:close/>
                <a:moveTo>
                  <a:pt x="1587509" y="1356835"/>
                </a:moveTo>
                <a:cubicBezTo>
                  <a:pt x="1598408" y="1366293"/>
                  <a:pt x="1598408" y="1366293"/>
                  <a:pt x="1598408" y="1366293"/>
                </a:cubicBezTo>
                <a:close/>
                <a:moveTo>
                  <a:pt x="1163508" y="1356799"/>
                </a:moveTo>
                <a:cubicBezTo>
                  <a:pt x="1163508" y="1356799"/>
                  <a:pt x="1174758" y="1366562"/>
                  <a:pt x="1163508" y="1356799"/>
                </a:cubicBezTo>
                <a:close/>
                <a:moveTo>
                  <a:pt x="1109154" y="1353384"/>
                </a:moveTo>
                <a:cubicBezTo>
                  <a:pt x="1120052" y="1362842"/>
                  <a:pt x="1109154" y="1353384"/>
                  <a:pt x="1109154" y="1353384"/>
                </a:cubicBezTo>
                <a:close/>
                <a:moveTo>
                  <a:pt x="1667787" y="1353106"/>
                </a:moveTo>
                <a:cubicBezTo>
                  <a:pt x="1667787" y="1353106"/>
                  <a:pt x="1667787" y="1353106"/>
                  <a:pt x="1685905" y="1354244"/>
                </a:cubicBezTo>
                <a:cubicBezTo>
                  <a:pt x="1685905" y="1354244"/>
                  <a:pt x="1685905" y="1354244"/>
                  <a:pt x="1678685" y="1362564"/>
                </a:cubicBezTo>
                <a:close/>
                <a:moveTo>
                  <a:pt x="1090451" y="1352209"/>
                </a:moveTo>
                <a:cubicBezTo>
                  <a:pt x="1101701" y="1361972"/>
                  <a:pt x="1101701" y="1361972"/>
                  <a:pt x="1101701" y="1361972"/>
                </a:cubicBezTo>
                <a:close/>
                <a:moveTo>
                  <a:pt x="1649669" y="1351967"/>
                </a:moveTo>
                <a:cubicBezTo>
                  <a:pt x="1652393" y="1354332"/>
                  <a:pt x="1653755" y="1355514"/>
                  <a:pt x="1654266" y="1355957"/>
                </a:cubicBezTo>
                <a:lnTo>
                  <a:pt x="1653944" y="1355677"/>
                </a:lnTo>
                <a:close/>
                <a:moveTo>
                  <a:pt x="630446" y="1349627"/>
                </a:moveTo>
                <a:cubicBezTo>
                  <a:pt x="630446" y="1349627"/>
                  <a:pt x="630446" y="1349627"/>
                  <a:pt x="622993" y="1358215"/>
                </a:cubicBezTo>
                <a:cubicBezTo>
                  <a:pt x="622993" y="1358215"/>
                  <a:pt x="622993" y="1358215"/>
                  <a:pt x="634243" y="1367978"/>
                </a:cubicBezTo>
                <a:cubicBezTo>
                  <a:pt x="645141" y="1377436"/>
                  <a:pt x="645141" y="1377436"/>
                  <a:pt x="645141" y="1377436"/>
                </a:cubicBezTo>
                <a:lnTo>
                  <a:pt x="652594" y="1368848"/>
                </a:lnTo>
                <a:cubicBezTo>
                  <a:pt x="652594" y="1368848"/>
                  <a:pt x="652594" y="1368848"/>
                  <a:pt x="641696" y="1359390"/>
                </a:cubicBezTo>
                <a:cubicBezTo>
                  <a:pt x="641696" y="1359390"/>
                  <a:pt x="641696" y="1359390"/>
                  <a:pt x="630446" y="1349627"/>
                </a:cubicBezTo>
                <a:close/>
                <a:moveTo>
                  <a:pt x="557389" y="1345038"/>
                </a:moveTo>
                <a:cubicBezTo>
                  <a:pt x="557389" y="1345038"/>
                  <a:pt x="568639" y="1354800"/>
                  <a:pt x="549936" y="1353625"/>
                </a:cubicBezTo>
                <a:cubicBezTo>
                  <a:pt x="557389" y="1345038"/>
                  <a:pt x="557389" y="1345038"/>
                  <a:pt x="557389" y="1345038"/>
                </a:cubicBezTo>
                <a:close/>
                <a:moveTo>
                  <a:pt x="1251239" y="1344481"/>
                </a:moveTo>
                <a:cubicBezTo>
                  <a:pt x="1251239" y="1344481"/>
                  <a:pt x="1251239" y="1344481"/>
                  <a:pt x="1244019" y="1352801"/>
                </a:cubicBezTo>
                <a:cubicBezTo>
                  <a:pt x="1251239" y="1344481"/>
                  <a:pt x="1251239" y="1344481"/>
                  <a:pt x="1262488" y="1354244"/>
                </a:cubicBezTo>
                <a:cubicBezTo>
                  <a:pt x="1262488" y="1354244"/>
                  <a:pt x="1262488" y="1354244"/>
                  <a:pt x="1251239" y="1344481"/>
                </a:cubicBezTo>
                <a:close/>
                <a:moveTo>
                  <a:pt x="539038" y="1344168"/>
                </a:moveTo>
                <a:cubicBezTo>
                  <a:pt x="549936" y="1353625"/>
                  <a:pt x="539038" y="1344168"/>
                  <a:pt x="539038" y="1344168"/>
                </a:cubicBezTo>
                <a:close/>
                <a:moveTo>
                  <a:pt x="859461" y="1342768"/>
                </a:moveTo>
                <a:cubicBezTo>
                  <a:pt x="859972" y="1343212"/>
                  <a:pt x="861334" y="1344394"/>
                  <a:pt x="864059" y="1346758"/>
                </a:cubicBezTo>
                <a:lnTo>
                  <a:pt x="859907" y="1343156"/>
                </a:lnTo>
                <a:close/>
                <a:moveTo>
                  <a:pt x="1484851" y="1341612"/>
                </a:moveTo>
                <a:lnTo>
                  <a:pt x="1477631" y="1349932"/>
                </a:lnTo>
                <a:cubicBezTo>
                  <a:pt x="1496101" y="1351375"/>
                  <a:pt x="1477631" y="1349932"/>
                  <a:pt x="1484851" y="1341612"/>
                </a:cubicBezTo>
                <a:close/>
                <a:moveTo>
                  <a:pt x="1620068" y="1341335"/>
                </a:moveTo>
                <a:lnTo>
                  <a:pt x="1630966" y="1350792"/>
                </a:lnTo>
                <a:cubicBezTo>
                  <a:pt x="1620068" y="1341335"/>
                  <a:pt x="1620068" y="1341335"/>
                  <a:pt x="1620068" y="1341335"/>
                </a:cubicBezTo>
                <a:close/>
                <a:moveTo>
                  <a:pt x="637666" y="1341308"/>
                </a:moveTo>
                <a:lnTo>
                  <a:pt x="648916" y="1351071"/>
                </a:lnTo>
                <a:cubicBezTo>
                  <a:pt x="648916" y="1351071"/>
                  <a:pt x="648916" y="1351071"/>
                  <a:pt x="659814" y="1360529"/>
                </a:cubicBezTo>
                <a:lnTo>
                  <a:pt x="648916" y="1351071"/>
                </a:lnTo>
                <a:cubicBezTo>
                  <a:pt x="648916" y="1351071"/>
                  <a:pt x="648916" y="1351071"/>
                  <a:pt x="637666" y="1341308"/>
                </a:cubicBezTo>
                <a:close/>
                <a:moveTo>
                  <a:pt x="1111630" y="1340947"/>
                </a:moveTo>
                <a:lnTo>
                  <a:pt x="1112155" y="1341403"/>
                </a:lnTo>
                <a:cubicBezTo>
                  <a:pt x="1113561" y="1342624"/>
                  <a:pt x="1116374" y="1345064"/>
                  <a:pt x="1116374" y="1345064"/>
                </a:cubicBezTo>
                <a:close/>
                <a:moveTo>
                  <a:pt x="1043316" y="1340474"/>
                </a:moveTo>
                <a:lnTo>
                  <a:pt x="1036096" y="1348794"/>
                </a:lnTo>
                <a:lnTo>
                  <a:pt x="1046994" y="1358252"/>
                </a:lnTo>
                <a:cubicBezTo>
                  <a:pt x="1039541" y="1366840"/>
                  <a:pt x="1039541" y="1366840"/>
                  <a:pt x="1039541" y="1366840"/>
                </a:cubicBezTo>
                <a:lnTo>
                  <a:pt x="1046994" y="1358252"/>
                </a:lnTo>
                <a:cubicBezTo>
                  <a:pt x="1049719" y="1360616"/>
                  <a:pt x="1051081" y="1361798"/>
                  <a:pt x="1051592" y="1362242"/>
                </a:cubicBezTo>
                <a:lnTo>
                  <a:pt x="1051490" y="1362153"/>
                </a:lnTo>
                <a:lnTo>
                  <a:pt x="1053397" y="1363808"/>
                </a:lnTo>
                <a:lnTo>
                  <a:pt x="1053806" y="1364163"/>
                </a:lnTo>
                <a:cubicBezTo>
                  <a:pt x="1055168" y="1365345"/>
                  <a:pt x="1057893" y="1367710"/>
                  <a:pt x="1057893" y="1367710"/>
                </a:cubicBezTo>
                <a:lnTo>
                  <a:pt x="1054214" y="1349932"/>
                </a:lnTo>
                <a:cubicBezTo>
                  <a:pt x="1054214" y="1349932"/>
                  <a:pt x="1054214" y="1349932"/>
                  <a:pt x="1043316" y="1340474"/>
                </a:cubicBezTo>
                <a:close/>
                <a:moveTo>
                  <a:pt x="1065504" y="1339675"/>
                </a:moveTo>
                <a:cubicBezTo>
                  <a:pt x="1063239" y="1339533"/>
                  <a:pt x="1061434" y="1341613"/>
                  <a:pt x="1061434" y="1341613"/>
                </a:cubicBezTo>
                <a:lnTo>
                  <a:pt x="1072333" y="1351071"/>
                </a:lnTo>
                <a:cubicBezTo>
                  <a:pt x="1070493" y="1342182"/>
                  <a:pt x="1067769" y="1339818"/>
                  <a:pt x="1065504" y="1339675"/>
                </a:cubicBezTo>
                <a:close/>
                <a:moveTo>
                  <a:pt x="1313398" y="1339614"/>
                </a:moveTo>
                <a:cubicBezTo>
                  <a:pt x="1316122" y="1341978"/>
                  <a:pt x="1317485" y="1343160"/>
                  <a:pt x="1317996" y="1343604"/>
                </a:cubicBezTo>
                <a:lnTo>
                  <a:pt x="1317750" y="1343391"/>
                </a:lnTo>
                <a:close/>
                <a:moveTo>
                  <a:pt x="1664109" y="1335328"/>
                </a:moveTo>
                <a:cubicBezTo>
                  <a:pt x="1675007" y="1344786"/>
                  <a:pt x="1664109" y="1335328"/>
                  <a:pt x="1675007" y="1344786"/>
                </a:cubicBezTo>
                <a:lnTo>
                  <a:pt x="1667787" y="1353106"/>
                </a:lnTo>
                <a:lnTo>
                  <a:pt x="1656889" y="1343648"/>
                </a:lnTo>
                <a:cubicBezTo>
                  <a:pt x="1664109" y="1335328"/>
                  <a:pt x="1664109" y="1335328"/>
                  <a:pt x="1664109" y="1335328"/>
                </a:cubicBezTo>
                <a:close/>
                <a:moveTo>
                  <a:pt x="1136610" y="1333456"/>
                </a:moveTo>
                <a:lnTo>
                  <a:pt x="1136944" y="1333745"/>
                </a:lnTo>
                <a:cubicBezTo>
                  <a:pt x="1137625" y="1334336"/>
                  <a:pt x="1138987" y="1335519"/>
                  <a:pt x="1141712" y="1337883"/>
                </a:cubicBezTo>
                <a:close/>
                <a:moveTo>
                  <a:pt x="1203871" y="1333015"/>
                </a:moveTo>
                <a:cubicBezTo>
                  <a:pt x="1203871" y="1333015"/>
                  <a:pt x="1203871" y="1333015"/>
                  <a:pt x="1196651" y="1341335"/>
                </a:cubicBezTo>
                <a:cubicBezTo>
                  <a:pt x="1196651" y="1341335"/>
                  <a:pt x="1196651" y="1341335"/>
                  <a:pt x="1207549" y="1350793"/>
                </a:cubicBezTo>
                <a:cubicBezTo>
                  <a:pt x="1196651" y="1341335"/>
                  <a:pt x="1207549" y="1350793"/>
                  <a:pt x="1207549" y="1350793"/>
                </a:cubicBezTo>
                <a:lnTo>
                  <a:pt x="1214769" y="1342473"/>
                </a:lnTo>
                <a:close/>
                <a:moveTo>
                  <a:pt x="1609169" y="1331877"/>
                </a:moveTo>
                <a:lnTo>
                  <a:pt x="1620068" y="1341335"/>
                </a:lnTo>
                <a:cubicBezTo>
                  <a:pt x="1620068" y="1341335"/>
                  <a:pt x="1620068" y="1341335"/>
                  <a:pt x="1609169" y="1331877"/>
                </a:cubicBezTo>
                <a:close/>
                <a:moveTo>
                  <a:pt x="1130814" y="1328425"/>
                </a:moveTo>
                <a:cubicBezTo>
                  <a:pt x="1130814" y="1328425"/>
                  <a:pt x="1130814" y="1328425"/>
                  <a:pt x="1132176" y="1329607"/>
                </a:cubicBezTo>
                <a:lnTo>
                  <a:pt x="1136610" y="1333456"/>
                </a:lnTo>
                <a:lnTo>
                  <a:pt x="1136263" y="1333154"/>
                </a:lnTo>
                <a:cubicBezTo>
                  <a:pt x="1136263" y="1333154"/>
                  <a:pt x="1136263" y="1333154"/>
                  <a:pt x="1130814" y="1328425"/>
                </a:cubicBezTo>
                <a:close/>
                <a:moveTo>
                  <a:pt x="1671329" y="1327009"/>
                </a:moveTo>
                <a:lnTo>
                  <a:pt x="1682227" y="1336467"/>
                </a:lnTo>
                <a:lnTo>
                  <a:pt x="1664109" y="1335328"/>
                </a:lnTo>
                <a:close/>
                <a:moveTo>
                  <a:pt x="1076107" y="1324705"/>
                </a:moveTo>
                <a:cubicBezTo>
                  <a:pt x="1087006" y="1334163"/>
                  <a:pt x="1087006" y="1334163"/>
                  <a:pt x="1087006" y="1334163"/>
                </a:cubicBezTo>
                <a:close/>
                <a:moveTo>
                  <a:pt x="652106" y="1324669"/>
                </a:moveTo>
                <a:cubicBezTo>
                  <a:pt x="652106" y="1324669"/>
                  <a:pt x="652106" y="1324669"/>
                  <a:pt x="663356" y="1334432"/>
                </a:cubicBezTo>
                <a:close/>
                <a:moveTo>
                  <a:pt x="1327838" y="1322975"/>
                </a:moveTo>
                <a:cubicBezTo>
                  <a:pt x="1327838" y="1322975"/>
                  <a:pt x="1327838" y="1322975"/>
                  <a:pt x="1338736" y="1332432"/>
                </a:cubicBezTo>
                <a:cubicBezTo>
                  <a:pt x="1338736" y="1332432"/>
                  <a:pt x="1320618" y="1331294"/>
                  <a:pt x="1331516" y="1340752"/>
                </a:cubicBezTo>
                <a:lnTo>
                  <a:pt x="1320618" y="1331294"/>
                </a:lnTo>
                <a:cubicBezTo>
                  <a:pt x="1327838" y="1322975"/>
                  <a:pt x="1327838" y="1322975"/>
                  <a:pt x="1327838" y="1322975"/>
                </a:cubicBezTo>
                <a:close/>
                <a:moveTo>
                  <a:pt x="1359913" y="1321169"/>
                </a:moveTo>
                <a:cubicBezTo>
                  <a:pt x="1358331" y="1319796"/>
                  <a:pt x="1364659" y="1325288"/>
                  <a:pt x="1364659" y="1325288"/>
                </a:cubicBezTo>
                <a:cubicBezTo>
                  <a:pt x="1361846" y="1322847"/>
                  <a:pt x="1360440" y="1321627"/>
                  <a:pt x="1359913" y="1321169"/>
                </a:cubicBezTo>
                <a:close/>
                <a:moveTo>
                  <a:pt x="1579801" y="1320975"/>
                </a:moveTo>
                <a:lnTo>
                  <a:pt x="1572581" y="1329295"/>
                </a:lnTo>
                <a:cubicBezTo>
                  <a:pt x="1583831" y="1339058"/>
                  <a:pt x="1583831" y="1339058"/>
                  <a:pt x="1583831" y="1339058"/>
                </a:cubicBezTo>
                <a:lnTo>
                  <a:pt x="1591051" y="1330738"/>
                </a:lnTo>
                <a:cubicBezTo>
                  <a:pt x="1591051" y="1330738"/>
                  <a:pt x="1591051" y="1330738"/>
                  <a:pt x="1579801" y="1320975"/>
                </a:cubicBezTo>
                <a:close/>
                <a:moveTo>
                  <a:pt x="1630446" y="1320700"/>
                </a:moveTo>
                <a:lnTo>
                  <a:pt x="1634741" y="1324427"/>
                </a:lnTo>
                <a:cubicBezTo>
                  <a:pt x="1634741" y="1324427"/>
                  <a:pt x="1632016" y="1322063"/>
                  <a:pt x="1630654" y="1320880"/>
                </a:cubicBezTo>
                <a:close/>
                <a:moveTo>
                  <a:pt x="849482" y="1319523"/>
                </a:moveTo>
                <a:lnTo>
                  <a:pt x="860380" y="1328981"/>
                </a:lnTo>
                <a:cubicBezTo>
                  <a:pt x="860380" y="1328981"/>
                  <a:pt x="860380" y="1328981"/>
                  <a:pt x="853160" y="1337301"/>
                </a:cubicBezTo>
                <a:cubicBezTo>
                  <a:pt x="853160" y="1337301"/>
                  <a:pt x="853160" y="1337301"/>
                  <a:pt x="854523" y="1338483"/>
                </a:cubicBezTo>
                <a:lnTo>
                  <a:pt x="859907" y="1343156"/>
                </a:lnTo>
                <a:lnTo>
                  <a:pt x="859972" y="1343212"/>
                </a:lnTo>
                <a:cubicBezTo>
                  <a:pt x="861334" y="1344394"/>
                  <a:pt x="864059" y="1346758"/>
                  <a:pt x="864059" y="1346758"/>
                </a:cubicBezTo>
                <a:lnTo>
                  <a:pt x="853160" y="1337301"/>
                </a:lnTo>
                <a:cubicBezTo>
                  <a:pt x="871279" y="1338439"/>
                  <a:pt x="860380" y="1328981"/>
                  <a:pt x="860380" y="1328981"/>
                </a:cubicBezTo>
                <a:lnTo>
                  <a:pt x="871279" y="1338439"/>
                </a:lnTo>
                <a:cubicBezTo>
                  <a:pt x="871279" y="1338439"/>
                  <a:pt x="871279" y="1338439"/>
                  <a:pt x="860380" y="1328981"/>
                </a:cubicBezTo>
                <a:cubicBezTo>
                  <a:pt x="860380" y="1328981"/>
                  <a:pt x="860380" y="1328981"/>
                  <a:pt x="849482" y="1319523"/>
                </a:cubicBezTo>
                <a:close/>
                <a:moveTo>
                  <a:pt x="1525214" y="1317829"/>
                </a:moveTo>
                <a:lnTo>
                  <a:pt x="1517994" y="1326148"/>
                </a:lnTo>
                <a:cubicBezTo>
                  <a:pt x="1528892" y="1335606"/>
                  <a:pt x="1528892" y="1335606"/>
                  <a:pt x="1528892" y="1335606"/>
                </a:cubicBezTo>
                <a:cubicBezTo>
                  <a:pt x="1517994" y="1326148"/>
                  <a:pt x="1517994" y="1326148"/>
                  <a:pt x="1517994" y="1326148"/>
                </a:cubicBezTo>
                <a:cubicBezTo>
                  <a:pt x="1517994" y="1326148"/>
                  <a:pt x="1517994" y="1326148"/>
                  <a:pt x="1536112" y="1327287"/>
                </a:cubicBezTo>
                <a:cubicBezTo>
                  <a:pt x="1536112" y="1327287"/>
                  <a:pt x="1536112" y="1327287"/>
                  <a:pt x="1525214" y="1317829"/>
                </a:cubicBezTo>
                <a:close/>
                <a:moveTo>
                  <a:pt x="1083327" y="1316386"/>
                </a:moveTo>
                <a:cubicBezTo>
                  <a:pt x="1094226" y="1325844"/>
                  <a:pt x="1094226" y="1325844"/>
                  <a:pt x="1094226" y="1325844"/>
                </a:cubicBezTo>
                <a:close/>
                <a:moveTo>
                  <a:pt x="487873" y="1314350"/>
                </a:moveTo>
                <a:lnTo>
                  <a:pt x="498771" y="1323808"/>
                </a:lnTo>
                <a:lnTo>
                  <a:pt x="491551" y="1332128"/>
                </a:lnTo>
                <a:cubicBezTo>
                  <a:pt x="480653" y="1322670"/>
                  <a:pt x="480653" y="1322670"/>
                  <a:pt x="487873" y="1314350"/>
                </a:cubicBezTo>
                <a:close/>
                <a:moveTo>
                  <a:pt x="1452156" y="1313239"/>
                </a:moveTo>
                <a:lnTo>
                  <a:pt x="1463054" y="1322697"/>
                </a:lnTo>
                <a:lnTo>
                  <a:pt x="1473953" y="1332155"/>
                </a:lnTo>
                <a:cubicBezTo>
                  <a:pt x="1481406" y="1323567"/>
                  <a:pt x="1463054" y="1322697"/>
                  <a:pt x="1470507" y="1314109"/>
                </a:cubicBezTo>
                <a:cubicBezTo>
                  <a:pt x="1481406" y="1323567"/>
                  <a:pt x="1481406" y="1323567"/>
                  <a:pt x="1481406" y="1323567"/>
                </a:cubicBezTo>
                <a:cubicBezTo>
                  <a:pt x="1481406" y="1323567"/>
                  <a:pt x="1481406" y="1323567"/>
                  <a:pt x="1488626" y="1315247"/>
                </a:cubicBezTo>
                <a:lnTo>
                  <a:pt x="1470507" y="1314109"/>
                </a:lnTo>
                <a:cubicBezTo>
                  <a:pt x="1470507" y="1314109"/>
                  <a:pt x="1470507" y="1314109"/>
                  <a:pt x="1452156" y="1313239"/>
                </a:cubicBezTo>
                <a:close/>
                <a:moveTo>
                  <a:pt x="1212017" y="1312266"/>
                </a:moveTo>
                <a:cubicBezTo>
                  <a:pt x="1208302" y="1310865"/>
                  <a:pt x="1203684" y="1310504"/>
                  <a:pt x="1200074" y="1314664"/>
                </a:cubicBezTo>
                <a:cubicBezTo>
                  <a:pt x="1200074" y="1314664"/>
                  <a:pt x="1200074" y="1314664"/>
                  <a:pt x="1211324" y="1324427"/>
                </a:cubicBezTo>
                <a:cubicBezTo>
                  <a:pt x="1211324" y="1324427"/>
                  <a:pt x="1211324" y="1324427"/>
                  <a:pt x="1218544" y="1316108"/>
                </a:cubicBezTo>
                <a:cubicBezTo>
                  <a:pt x="1218544" y="1316108"/>
                  <a:pt x="1215732" y="1313667"/>
                  <a:pt x="1212017" y="1312266"/>
                </a:cubicBezTo>
                <a:close/>
                <a:moveTo>
                  <a:pt x="1145487" y="1311518"/>
                </a:moveTo>
                <a:lnTo>
                  <a:pt x="1156385" y="1320976"/>
                </a:lnTo>
                <a:lnTo>
                  <a:pt x="1167283" y="1330434"/>
                </a:lnTo>
                <a:cubicBezTo>
                  <a:pt x="1167283" y="1330434"/>
                  <a:pt x="1156385" y="1320976"/>
                  <a:pt x="1149165" y="1329295"/>
                </a:cubicBezTo>
                <a:cubicBezTo>
                  <a:pt x="1138267" y="1319837"/>
                  <a:pt x="1145487" y="1311518"/>
                  <a:pt x="1145487" y="1311518"/>
                </a:cubicBezTo>
                <a:close/>
                <a:moveTo>
                  <a:pt x="1243882" y="1308927"/>
                </a:moveTo>
                <a:lnTo>
                  <a:pt x="1254780" y="1318385"/>
                </a:lnTo>
                <a:cubicBezTo>
                  <a:pt x="1254780" y="1318385"/>
                  <a:pt x="1254780" y="1318385"/>
                  <a:pt x="1265679" y="1327842"/>
                </a:cubicBezTo>
                <a:lnTo>
                  <a:pt x="1254780" y="1318385"/>
                </a:lnTo>
                <a:cubicBezTo>
                  <a:pt x="1254780" y="1318385"/>
                  <a:pt x="1254780" y="1318385"/>
                  <a:pt x="1243882" y="1308927"/>
                </a:cubicBezTo>
                <a:close/>
                <a:moveTo>
                  <a:pt x="1667532" y="1308658"/>
                </a:moveTo>
                <a:lnTo>
                  <a:pt x="1678782" y="1318421"/>
                </a:lnTo>
                <a:cubicBezTo>
                  <a:pt x="1678782" y="1318421"/>
                  <a:pt x="1678782" y="1318421"/>
                  <a:pt x="1660079" y="1317246"/>
                </a:cubicBezTo>
                <a:close/>
                <a:moveTo>
                  <a:pt x="1612944" y="1305511"/>
                </a:moveTo>
                <a:cubicBezTo>
                  <a:pt x="1623842" y="1314969"/>
                  <a:pt x="1623842" y="1314969"/>
                  <a:pt x="1631062" y="1306650"/>
                </a:cubicBezTo>
                <a:cubicBezTo>
                  <a:pt x="1623842" y="1314969"/>
                  <a:pt x="1623842" y="1314969"/>
                  <a:pt x="1623842" y="1314969"/>
                </a:cubicBezTo>
                <a:close/>
                <a:moveTo>
                  <a:pt x="1324393" y="1304929"/>
                </a:moveTo>
                <a:cubicBezTo>
                  <a:pt x="1324393" y="1304929"/>
                  <a:pt x="1324393" y="1304929"/>
                  <a:pt x="1335291" y="1314387"/>
                </a:cubicBezTo>
                <a:cubicBezTo>
                  <a:pt x="1335291" y="1314387"/>
                  <a:pt x="1335291" y="1314387"/>
                  <a:pt x="1327838" y="1322975"/>
                </a:cubicBezTo>
                <a:lnTo>
                  <a:pt x="1316940" y="1313517"/>
                </a:lnTo>
                <a:close/>
                <a:moveTo>
                  <a:pt x="1134237" y="1301755"/>
                </a:moveTo>
                <a:lnTo>
                  <a:pt x="1145487" y="1311518"/>
                </a:lnTo>
                <a:lnTo>
                  <a:pt x="1138267" y="1319837"/>
                </a:lnTo>
                <a:cubicBezTo>
                  <a:pt x="1138267" y="1319837"/>
                  <a:pt x="1138267" y="1319837"/>
                  <a:pt x="1127017" y="1310074"/>
                </a:cubicBezTo>
                <a:close/>
                <a:moveTo>
                  <a:pt x="673999" y="1299442"/>
                </a:moveTo>
                <a:cubicBezTo>
                  <a:pt x="685249" y="1309205"/>
                  <a:pt x="678029" y="1317524"/>
                  <a:pt x="666779" y="1307761"/>
                </a:cubicBezTo>
                <a:cubicBezTo>
                  <a:pt x="666779" y="1307761"/>
                  <a:pt x="666779" y="1307761"/>
                  <a:pt x="659559" y="1316081"/>
                </a:cubicBezTo>
                <a:lnTo>
                  <a:pt x="670809" y="1325844"/>
                </a:lnTo>
                <a:cubicBezTo>
                  <a:pt x="670809" y="1325844"/>
                  <a:pt x="670809" y="1325844"/>
                  <a:pt x="678029" y="1317524"/>
                </a:cubicBezTo>
                <a:lnTo>
                  <a:pt x="685249" y="1309205"/>
                </a:lnTo>
                <a:lnTo>
                  <a:pt x="680704" y="1305260"/>
                </a:lnTo>
                <a:close/>
                <a:moveTo>
                  <a:pt x="520664" y="1298581"/>
                </a:moveTo>
                <a:cubicBezTo>
                  <a:pt x="520664" y="1298581"/>
                  <a:pt x="520664" y="1298581"/>
                  <a:pt x="513444" y="1306901"/>
                </a:cubicBezTo>
                <a:cubicBezTo>
                  <a:pt x="524694" y="1316664"/>
                  <a:pt x="520664" y="1298581"/>
                  <a:pt x="520664" y="1298581"/>
                </a:cubicBezTo>
                <a:close/>
                <a:moveTo>
                  <a:pt x="1349731" y="1297747"/>
                </a:moveTo>
                <a:cubicBezTo>
                  <a:pt x="1349731" y="1297747"/>
                  <a:pt x="1349731" y="1297747"/>
                  <a:pt x="1360629" y="1307205"/>
                </a:cubicBezTo>
                <a:cubicBezTo>
                  <a:pt x="1349731" y="1297747"/>
                  <a:pt x="1367849" y="1298886"/>
                  <a:pt x="1349731" y="1297747"/>
                </a:cubicBezTo>
                <a:close/>
                <a:moveTo>
                  <a:pt x="1601694" y="1295748"/>
                </a:moveTo>
                <a:cubicBezTo>
                  <a:pt x="1601694" y="1295748"/>
                  <a:pt x="1612944" y="1305511"/>
                  <a:pt x="1620164" y="1297192"/>
                </a:cubicBezTo>
                <a:lnTo>
                  <a:pt x="1612944" y="1305511"/>
                </a:lnTo>
                <a:cubicBezTo>
                  <a:pt x="1601694" y="1295748"/>
                  <a:pt x="1612944" y="1305511"/>
                  <a:pt x="1612944" y="1305511"/>
                </a:cubicBezTo>
                <a:cubicBezTo>
                  <a:pt x="1612944" y="1305511"/>
                  <a:pt x="1612944" y="1305511"/>
                  <a:pt x="1623842" y="1314969"/>
                </a:cubicBezTo>
                <a:cubicBezTo>
                  <a:pt x="1616622" y="1323289"/>
                  <a:pt x="1616622" y="1323289"/>
                  <a:pt x="1605724" y="1313831"/>
                </a:cubicBezTo>
                <a:lnTo>
                  <a:pt x="1616622" y="1323289"/>
                </a:lnTo>
                <a:cubicBezTo>
                  <a:pt x="1616622" y="1323289"/>
                  <a:pt x="1616622" y="1323289"/>
                  <a:pt x="1627521" y="1332747"/>
                </a:cubicBezTo>
                <a:cubicBezTo>
                  <a:pt x="1627521" y="1332747"/>
                  <a:pt x="1627521" y="1332747"/>
                  <a:pt x="1620068" y="1341335"/>
                </a:cubicBezTo>
                <a:cubicBezTo>
                  <a:pt x="1609169" y="1331877"/>
                  <a:pt x="1609169" y="1331877"/>
                  <a:pt x="1609169" y="1331877"/>
                </a:cubicBezTo>
                <a:cubicBezTo>
                  <a:pt x="1609169" y="1331877"/>
                  <a:pt x="1598271" y="1322419"/>
                  <a:pt x="1609169" y="1331877"/>
                </a:cubicBezTo>
                <a:lnTo>
                  <a:pt x="1601949" y="1340196"/>
                </a:lnTo>
                <a:lnTo>
                  <a:pt x="1620068" y="1341335"/>
                </a:lnTo>
                <a:lnTo>
                  <a:pt x="1612848" y="1349654"/>
                </a:lnTo>
                <a:lnTo>
                  <a:pt x="1630966" y="1350792"/>
                </a:lnTo>
                <a:cubicBezTo>
                  <a:pt x="1638419" y="1342205"/>
                  <a:pt x="1627521" y="1332747"/>
                  <a:pt x="1627521" y="1332747"/>
                </a:cubicBezTo>
                <a:cubicBezTo>
                  <a:pt x="1627521" y="1332747"/>
                  <a:pt x="1627521" y="1332747"/>
                  <a:pt x="1634741" y="1324427"/>
                </a:cubicBezTo>
                <a:cubicBezTo>
                  <a:pt x="1632016" y="1322063"/>
                  <a:pt x="1630654" y="1320880"/>
                  <a:pt x="1630143" y="1320437"/>
                </a:cubicBezTo>
                <a:lnTo>
                  <a:pt x="1630446" y="1320700"/>
                </a:lnTo>
                <a:lnTo>
                  <a:pt x="1623842" y="1314969"/>
                </a:lnTo>
                <a:lnTo>
                  <a:pt x="1631062" y="1306650"/>
                </a:lnTo>
                <a:lnTo>
                  <a:pt x="1620164" y="1297192"/>
                </a:lnTo>
                <a:cubicBezTo>
                  <a:pt x="1620164" y="1297192"/>
                  <a:pt x="1631062" y="1306650"/>
                  <a:pt x="1620164" y="1297192"/>
                </a:cubicBezTo>
                <a:close/>
                <a:moveTo>
                  <a:pt x="1141457" y="1293435"/>
                </a:moveTo>
                <a:lnTo>
                  <a:pt x="1152707" y="1303198"/>
                </a:lnTo>
                <a:cubicBezTo>
                  <a:pt x="1145487" y="1311518"/>
                  <a:pt x="1141457" y="1293435"/>
                  <a:pt x="1141457" y="1293435"/>
                </a:cubicBezTo>
                <a:close/>
                <a:moveTo>
                  <a:pt x="884896" y="1291444"/>
                </a:moveTo>
                <a:cubicBezTo>
                  <a:pt x="883363" y="1290114"/>
                  <a:pt x="889493" y="1295434"/>
                  <a:pt x="889493" y="1295434"/>
                </a:cubicBezTo>
                <a:lnTo>
                  <a:pt x="882273" y="1303754"/>
                </a:lnTo>
                <a:lnTo>
                  <a:pt x="900391" y="1304892"/>
                </a:lnTo>
                <a:cubicBezTo>
                  <a:pt x="900391" y="1304892"/>
                  <a:pt x="900391" y="1304892"/>
                  <a:pt x="889493" y="1295434"/>
                </a:cubicBezTo>
                <a:cubicBezTo>
                  <a:pt x="886769" y="1293070"/>
                  <a:pt x="885407" y="1291888"/>
                  <a:pt x="884896" y="1291444"/>
                </a:cubicBezTo>
                <a:close/>
                <a:moveTo>
                  <a:pt x="1663853" y="1290880"/>
                </a:moveTo>
                <a:cubicBezTo>
                  <a:pt x="1674752" y="1300338"/>
                  <a:pt x="1674752" y="1300338"/>
                  <a:pt x="1674752" y="1300338"/>
                </a:cubicBezTo>
                <a:lnTo>
                  <a:pt x="1656633" y="1299200"/>
                </a:lnTo>
                <a:close/>
                <a:moveTo>
                  <a:pt x="1154302" y="1289997"/>
                </a:moveTo>
                <a:lnTo>
                  <a:pt x="1158520" y="1293658"/>
                </a:lnTo>
                <a:cubicBezTo>
                  <a:pt x="1159927" y="1294879"/>
                  <a:pt x="1159927" y="1294879"/>
                  <a:pt x="1159927" y="1294879"/>
                </a:cubicBezTo>
                <a:close/>
                <a:moveTo>
                  <a:pt x="1148677" y="1285116"/>
                </a:moveTo>
                <a:cubicBezTo>
                  <a:pt x="1148677" y="1285116"/>
                  <a:pt x="1148677" y="1285116"/>
                  <a:pt x="1150083" y="1286336"/>
                </a:cubicBezTo>
                <a:lnTo>
                  <a:pt x="1154302" y="1289997"/>
                </a:lnTo>
                <a:close/>
                <a:moveTo>
                  <a:pt x="1112440" y="1282839"/>
                </a:moveTo>
                <a:cubicBezTo>
                  <a:pt x="1123339" y="1292297"/>
                  <a:pt x="1123339" y="1292297"/>
                  <a:pt x="1123339" y="1292297"/>
                </a:cubicBezTo>
                <a:close/>
                <a:moveTo>
                  <a:pt x="1616134" y="1279109"/>
                </a:moveTo>
                <a:lnTo>
                  <a:pt x="1627384" y="1288872"/>
                </a:lnTo>
                <a:cubicBezTo>
                  <a:pt x="1627384" y="1288872"/>
                  <a:pt x="1627384" y="1288872"/>
                  <a:pt x="1616134" y="1279109"/>
                </a:cubicBezTo>
                <a:close/>
                <a:moveTo>
                  <a:pt x="1616134" y="1279109"/>
                </a:moveTo>
                <a:cubicBezTo>
                  <a:pt x="1616134" y="1279109"/>
                  <a:pt x="1616134" y="1279109"/>
                  <a:pt x="1608914" y="1287429"/>
                </a:cubicBezTo>
                <a:cubicBezTo>
                  <a:pt x="1608914" y="1287429"/>
                  <a:pt x="1620164" y="1297192"/>
                  <a:pt x="1627384" y="1288872"/>
                </a:cubicBezTo>
                <a:cubicBezTo>
                  <a:pt x="1616134" y="1279109"/>
                  <a:pt x="1616134" y="1279109"/>
                  <a:pt x="1616134" y="1279109"/>
                </a:cubicBezTo>
                <a:close/>
                <a:moveTo>
                  <a:pt x="1327934" y="1278832"/>
                </a:moveTo>
                <a:cubicBezTo>
                  <a:pt x="1338833" y="1288290"/>
                  <a:pt x="1338833" y="1288290"/>
                  <a:pt x="1338833" y="1288290"/>
                </a:cubicBezTo>
                <a:cubicBezTo>
                  <a:pt x="1338833" y="1288290"/>
                  <a:pt x="1338833" y="1288290"/>
                  <a:pt x="1331613" y="1296609"/>
                </a:cubicBezTo>
                <a:lnTo>
                  <a:pt x="1320714" y="1287151"/>
                </a:lnTo>
                <a:cubicBezTo>
                  <a:pt x="1327934" y="1278832"/>
                  <a:pt x="1327934" y="1278832"/>
                  <a:pt x="1327934" y="1278832"/>
                </a:cubicBezTo>
                <a:close/>
                <a:moveTo>
                  <a:pt x="1242911" y="1278442"/>
                </a:moveTo>
                <a:cubicBezTo>
                  <a:pt x="1243438" y="1278900"/>
                  <a:pt x="1244844" y="1280120"/>
                  <a:pt x="1247657" y="1282561"/>
                </a:cubicBezTo>
                <a:cubicBezTo>
                  <a:pt x="1247657" y="1282561"/>
                  <a:pt x="1241329" y="1277070"/>
                  <a:pt x="1242911" y="1278442"/>
                </a:cubicBezTo>
                <a:close/>
                <a:moveTo>
                  <a:pt x="1462799" y="1278249"/>
                </a:moveTo>
                <a:lnTo>
                  <a:pt x="1474049" y="1288012"/>
                </a:lnTo>
                <a:cubicBezTo>
                  <a:pt x="1474049" y="1288012"/>
                  <a:pt x="1474049" y="1288012"/>
                  <a:pt x="1462799" y="1278249"/>
                </a:cubicBezTo>
                <a:close/>
                <a:moveTo>
                  <a:pt x="1119660" y="1274520"/>
                </a:moveTo>
                <a:cubicBezTo>
                  <a:pt x="1119660" y="1274520"/>
                  <a:pt x="1119660" y="1274520"/>
                  <a:pt x="1130558" y="1283977"/>
                </a:cubicBezTo>
                <a:cubicBezTo>
                  <a:pt x="1119660" y="1274520"/>
                  <a:pt x="1112440" y="1282839"/>
                  <a:pt x="1119660" y="1274520"/>
                </a:cubicBezTo>
                <a:close/>
                <a:moveTo>
                  <a:pt x="695892" y="1274215"/>
                </a:moveTo>
                <a:lnTo>
                  <a:pt x="707142" y="1283978"/>
                </a:lnTo>
                <a:cubicBezTo>
                  <a:pt x="707142" y="1283978"/>
                  <a:pt x="707142" y="1283978"/>
                  <a:pt x="695892" y="1274215"/>
                </a:cubicBezTo>
                <a:close/>
                <a:moveTo>
                  <a:pt x="1101542" y="1273381"/>
                </a:moveTo>
                <a:lnTo>
                  <a:pt x="1112440" y="1282839"/>
                </a:lnTo>
                <a:cubicBezTo>
                  <a:pt x="1112440" y="1282839"/>
                  <a:pt x="1112440" y="1282839"/>
                  <a:pt x="1101542" y="1273381"/>
                </a:cubicBezTo>
                <a:close/>
                <a:moveTo>
                  <a:pt x="1316685" y="1269069"/>
                </a:moveTo>
                <a:cubicBezTo>
                  <a:pt x="1316685" y="1269069"/>
                  <a:pt x="1316685" y="1269069"/>
                  <a:pt x="1327934" y="1278832"/>
                </a:cubicBezTo>
                <a:lnTo>
                  <a:pt x="1320714" y="1287151"/>
                </a:lnTo>
                <a:lnTo>
                  <a:pt x="1309465" y="1277388"/>
                </a:lnTo>
                <a:cubicBezTo>
                  <a:pt x="1316685" y="1269069"/>
                  <a:pt x="1327934" y="1278832"/>
                  <a:pt x="1316685" y="1269069"/>
                </a:cubicBezTo>
                <a:close/>
                <a:moveTo>
                  <a:pt x="739933" y="1268209"/>
                </a:moveTo>
                <a:lnTo>
                  <a:pt x="750831" y="1277666"/>
                </a:lnTo>
                <a:cubicBezTo>
                  <a:pt x="739933" y="1268209"/>
                  <a:pt x="750831" y="1277666"/>
                  <a:pt x="743378" y="1286254"/>
                </a:cubicBezTo>
                <a:cubicBezTo>
                  <a:pt x="732480" y="1276796"/>
                  <a:pt x="736158" y="1294574"/>
                  <a:pt x="736158" y="1294574"/>
                </a:cubicBezTo>
                <a:cubicBezTo>
                  <a:pt x="736158" y="1294574"/>
                  <a:pt x="736158" y="1294574"/>
                  <a:pt x="743378" y="1286254"/>
                </a:cubicBezTo>
                <a:cubicBezTo>
                  <a:pt x="743378" y="1286254"/>
                  <a:pt x="743378" y="1286254"/>
                  <a:pt x="750831" y="1277666"/>
                </a:cubicBezTo>
                <a:cubicBezTo>
                  <a:pt x="750831" y="1277666"/>
                  <a:pt x="750831" y="1277666"/>
                  <a:pt x="749469" y="1276484"/>
                </a:cubicBezTo>
                <a:lnTo>
                  <a:pt x="744701" y="1272346"/>
                </a:lnTo>
                <a:close/>
                <a:moveTo>
                  <a:pt x="1163350" y="1268208"/>
                </a:moveTo>
                <a:lnTo>
                  <a:pt x="1168975" y="1273090"/>
                </a:lnTo>
                <a:lnTo>
                  <a:pt x="1174600" y="1277971"/>
                </a:lnTo>
                <a:lnTo>
                  <a:pt x="1166162" y="1270649"/>
                </a:lnTo>
                <a:close/>
                <a:moveTo>
                  <a:pt x="1298566" y="1267930"/>
                </a:moveTo>
                <a:cubicBezTo>
                  <a:pt x="1301291" y="1270295"/>
                  <a:pt x="1302653" y="1271477"/>
                  <a:pt x="1303164" y="1271920"/>
                </a:cubicBezTo>
                <a:lnTo>
                  <a:pt x="1302841" y="1271640"/>
                </a:lnTo>
                <a:close/>
                <a:moveTo>
                  <a:pt x="586365" y="1267616"/>
                </a:moveTo>
                <a:lnTo>
                  <a:pt x="597264" y="1277074"/>
                </a:lnTo>
                <a:cubicBezTo>
                  <a:pt x="597264" y="1277074"/>
                  <a:pt x="597264" y="1277074"/>
                  <a:pt x="608162" y="1286532"/>
                </a:cubicBezTo>
                <a:cubicBezTo>
                  <a:pt x="608162" y="1286532"/>
                  <a:pt x="615615" y="1277944"/>
                  <a:pt x="604716" y="1268486"/>
                </a:cubicBezTo>
                <a:cubicBezTo>
                  <a:pt x="604716" y="1268486"/>
                  <a:pt x="604716" y="1268486"/>
                  <a:pt x="615615" y="1277944"/>
                </a:cubicBezTo>
                <a:cubicBezTo>
                  <a:pt x="615615" y="1277944"/>
                  <a:pt x="615615" y="1277944"/>
                  <a:pt x="626864" y="1287707"/>
                </a:cubicBezTo>
                <a:lnTo>
                  <a:pt x="615615" y="1277944"/>
                </a:lnTo>
                <a:lnTo>
                  <a:pt x="604716" y="1268486"/>
                </a:lnTo>
                <a:lnTo>
                  <a:pt x="597264" y="1277074"/>
                </a:lnTo>
                <a:cubicBezTo>
                  <a:pt x="597264" y="1277074"/>
                  <a:pt x="597264" y="1277074"/>
                  <a:pt x="586365" y="1267616"/>
                </a:cubicBezTo>
                <a:close/>
                <a:moveTo>
                  <a:pt x="1349074" y="1267537"/>
                </a:moveTo>
                <a:lnTo>
                  <a:pt x="1349419" y="1267835"/>
                </a:lnTo>
                <a:cubicBezTo>
                  <a:pt x="1350781" y="1269018"/>
                  <a:pt x="1353506" y="1271382"/>
                  <a:pt x="1353506" y="1271382"/>
                </a:cubicBezTo>
                <a:close/>
                <a:moveTo>
                  <a:pt x="1126880" y="1266200"/>
                </a:moveTo>
                <a:cubicBezTo>
                  <a:pt x="1126880" y="1266200"/>
                  <a:pt x="1126880" y="1266200"/>
                  <a:pt x="1137778" y="1275658"/>
                </a:cubicBezTo>
                <a:cubicBezTo>
                  <a:pt x="1137778" y="1275658"/>
                  <a:pt x="1137778" y="1275658"/>
                  <a:pt x="1126880" y="1266200"/>
                </a:cubicBezTo>
                <a:close/>
                <a:moveTo>
                  <a:pt x="973545" y="1265340"/>
                </a:moveTo>
                <a:cubicBezTo>
                  <a:pt x="984444" y="1274797"/>
                  <a:pt x="977224" y="1283117"/>
                  <a:pt x="966325" y="1273659"/>
                </a:cubicBezTo>
                <a:cubicBezTo>
                  <a:pt x="966325" y="1273659"/>
                  <a:pt x="966325" y="1273659"/>
                  <a:pt x="977224" y="1283117"/>
                </a:cubicBezTo>
                <a:cubicBezTo>
                  <a:pt x="977224" y="1283117"/>
                  <a:pt x="977224" y="1283117"/>
                  <a:pt x="984444" y="1274797"/>
                </a:cubicBezTo>
                <a:close/>
                <a:moveTo>
                  <a:pt x="531659" y="1263896"/>
                </a:moveTo>
                <a:cubicBezTo>
                  <a:pt x="531659" y="1263896"/>
                  <a:pt x="524206" y="1272484"/>
                  <a:pt x="535104" y="1281942"/>
                </a:cubicBezTo>
                <a:lnTo>
                  <a:pt x="542557" y="1273354"/>
                </a:lnTo>
                <a:cubicBezTo>
                  <a:pt x="542557" y="1273354"/>
                  <a:pt x="542557" y="1273354"/>
                  <a:pt x="531659" y="1263896"/>
                </a:cubicBezTo>
                <a:close/>
                <a:moveTo>
                  <a:pt x="1353082" y="1262582"/>
                </a:moveTo>
                <a:cubicBezTo>
                  <a:pt x="1350534" y="1262422"/>
                  <a:pt x="1360726" y="1263063"/>
                  <a:pt x="1360726" y="1263063"/>
                </a:cubicBezTo>
                <a:cubicBezTo>
                  <a:pt x="1356196" y="1262778"/>
                  <a:pt x="1353931" y="1262636"/>
                  <a:pt x="1353082" y="1262582"/>
                </a:cubicBezTo>
                <a:close/>
                <a:moveTo>
                  <a:pt x="1189039" y="1261332"/>
                </a:moveTo>
                <a:cubicBezTo>
                  <a:pt x="1189039" y="1261332"/>
                  <a:pt x="1189039" y="1261332"/>
                  <a:pt x="1199938" y="1270790"/>
                </a:cubicBezTo>
                <a:cubicBezTo>
                  <a:pt x="1199938" y="1270790"/>
                  <a:pt x="1199938" y="1270790"/>
                  <a:pt x="1192718" y="1279109"/>
                </a:cubicBezTo>
                <a:lnTo>
                  <a:pt x="1203616" y="1288567"/>
                </a:lnTo>
                <a:cubicBezTo>
                  <a:pt x="1203616" y="1288567"/>
                  <a:pt x="1192718" y="1279109"/>
                  <a:pt x="1203616" y="1288567"/>
                </a:cubicBezTo>
                <a:lnTo>
                  <a:pt x="1210836" y="1280248"/>
                </a:lnTo>
                <a:lnTo>
                  <a:pt x="1199938" y="1270790"/>
                </a:lnTo>
                <a:cubicBezTo>
                  <a:pt x="1210836" y="1280248"/>
                  <a:pt x="1199938" y="1270790"/>
                  <a:pt x="1199938" y="1270790"/>
                </a:cubicBezTo>
                <a:lnTo>
                  <a:pt x="1207391" y="1262202"/>
                </a:lnTo>
                <a:cubicBezTo>
                  <a:pt x="1207391" y="1262202"/>
                  <a:pt x="1207391" y="1262202"/>
                  <a:pt x="1189039" y="1261332"/>
                </a:cubicBezTo>
                <a:close/>
                <a:moveTo>
                  <a:pt x="900488" y="1260749"/>
                </a:moveTo>
                <a:lnTo>
                  <a:pt x="911386" y="1270207"/>
                </a:lnTo>
                <a:cubicBezTo>
                  <a:pt x="911386" y="1270207"/>
                  <a:pt x="911386" y="1270207"/>
                  <a:pt x="922284" y="1279665"/>
                </a:cubicBezTo>
                <a:lnTo>
                  <a:pt x="911386" y="1270207"/>
                </a:lnTo>
                <a:cubicBezTo>
                  <a:pt x="911386" y="1270207"/>
                  <a:pt x="911386" y="1270207"/>
                  <a:pt x="900488" y="1260749"/>
                </a:cubicBezTo>
                <a:close/>
                <a:moveTo>
                  <a:pt x="1230481" y="1260363"/>
                </a:moveTo>
                <a:cubicBezTo>
                  <a:pt x="1227314" y="1261260"/>
                  <a:pt x="1225509" y="1263340"/>
                  <a:pt x="1225509" y="1263340"/>
                </a:cubicBezTo>
                <a:cubicBezTo>
                  <a:pt x="1236407" y="1272798"/>
                  <a:pt x="1225509" y="1263340"/>
                  <a:pt x="1236407" y="1272798"/>
                </a:cubicBezTo>
                <a:lnTo>
                  <a:pt x="1247657" y="1282561"/>
                </a:lnTo>
                <a:lnTo>
                  <a:pt x="1229187" y="1281118"/>
                </a:lnTo>
                <a:cubicBezTo>
                  <a:pt x="1229187" y="1281118"/>
                  <a:pt x="1229187" y="1281118"/>
                  <a:pt x="1247657" y="1282561"/>
                </a:cubicBezTo>
                <a:lnTo>
                  <a:pt x="1240437" y="1290881"/>
                </a:lnTo>
                <a:cubicBezTo>
                  <a:pt x="1240437" y="1290881"/>
                  <a:pt x="1240437" y="1290881"/>
                  <a:pt x="1251335" y="1300339"/>
                </a:cubicBezTo>
                <a:cubicBezTo>
                  <a:pt x="1258555" y="1292019"/>
                  <a:pt x="1247657" y="1282561"/>
                  <a:pt x="1247657" y="1282561"/>
                </a:cubicBezTo>
                <a:lnTo>
                  <a:pt x="1254877" y="1274242"/>
                </a:lnTo>
                <a:lnTo>
                  <a:pt x="1243627" y="1264479"/>
                </a:lnTo>
                <a:cubicBezTo>
                  <a:pt x="1238178" y="1259750"/>
                  <a:pt x="1233649" y="1259465"/>
                  <a:pt x="1230481" y="1260363"/>
                </a:cubicBezTo>
                <a:close/>
                <a:moveTo>
                  <a:pt x="538879" y="1255577"/>
                </a:moveTo>
                <a:cubicBezTo>
                  <a:pt x="549777" y="1265035"/>
                  <a:pt x="538879" y="1255577"/>
                  <a:pt x="538879" y="1255577"/>
                </a:cubicBezTo>
                <a:close/>
                <a:moveTo>
                  <a:pt x="1638027" y="1253882"/>
                </a:moveTo>
                <a:cubicBezTo>
                  <a:pt x="1649277" y="1263645"/>
                  <a:pt x="1649277" y="1263645"/>
                  <a:pt x="1630807" y="1262202"/>
                </a:cubicBezTo>
                <a:cubicBezTo>
                  <a:pt x="1638027" y="1253882"/>
                  <a:pt x="1638027" y="1253882"/>
                  <a:pt x="1638027" y="1253882"/>
                </a:cubicBezTo>
                <a:close/>
                <a:moveTo>
                  <a:pt x="1638027" y="1253882"/>
                </a:moveTo>
                <a:cubicBezTo>
                  <a:pt x="1649277" y="1263645"/>
                  <a:pt x="1649277" y="1263645"/>
                  <a:pt x="1649277" y="1263645"/>
                </a:cubicBezTo>
                <a:cubicBezTo>
                  <a:pt x="1638027" y="1253882"/>
                  <a:pt x="1638027" y="1253882"/>
                  <a:pt x="1638027" y="1253882"/>
                </a:cubicBezTo>
                <a:close/>
                <a:moveTo>
                  <a:pt x="1349827" y="1253605"/>
                </a:moveTo>
                <a:cubicBezTo>
                  <a:pt x="1349827" y="1253605"/>
                  <a:pt x="1349827" y="1253605"/>
                  <a:pt x="1342607" y="1261924"/>
                </a:cubicBezTo>
                <a:cubicBezTo>
                  <a:pt x="1342607" y="1261924"/>
                  <a:pt x="1342607" y="1261924"/>
                  <a:pt x="1343969" y="1263107"/>
                </a:cubicBezTo>
                <a:lnTo>
                  <a:pt x="1349074" y="1267537"/>
                </a:lnTo>
                <a:lnTo>
                  <a:pt x="1348908" y="1267392"/>
                </a:lnTo>
                <a:cubicBezTo>
                  <a:pt x="1349419" y="1267835"/>
                  <a:pt x="1350781" y="1269018"/>
                  <a:pt x="1353506" y="1271382"/>
                </a:cubicBezTo>
                <a:lnTo>
                  <a:pt x="1346053" y="1279970"/>
                </a:lnTo>
                <a:lnTo>
                  <a:pt x="1356951" y="1289428"/>
                </a:lnTo>
                <a:cubicBezTo>
                  <a:pt x="1356951" y="1289428"/>
                  <a:pt x="1367849" y="1298886"/>
                  <a:pt x="1356951" y="1289428"/>
                </a:cubicBezTo>
                <a:cubicBezTo>
                  <a:pt x="1346053" y="1279970"/>
                  <a:pt x="1364404" y="1280840"/>
                  <a:pt x="1364404" y="1280840"/>
                </a:cubicBezTo>
                <a:cubicBezTo>
                  <a:pt x="1364404" y="1280840"/>
                  <a:pt x="1364404" y="1280840"/>
                  <a:pt x="1353506" y="1271382"/>
                </a:cubicBezTo>
                <a:lnTo>
                  <a:pt x="1360726" y="1263063"/>
                </a:lnTo>
                <a:close/>
                <a:moveTo>
                  <a:pt x="551924" y="1252312"/>
                </a:moveTo>
                <a:lnTo>
                  <a:pt x="556997" y="1256715"/>
                </a:lnTo>
                <a:cubicBezTo>
                  <a:pt x="554273" y="1254351"/>
                  <a:pt x="552910" y="1253168"/>
                  <a:pt x="552229" y="1252577"/>
                </a:cubicBezTo>
                <a:close/>
                <a:moveTo>
                  <a:pt x="1601791" y="1251606"/>
                </a:moveTo>
                <a:lnTo>
                  <a:pt x="1612689" y="1261063"/>
                </a:lnTo>
                <a:cubicBezTo>
                  <a:pt x="1601791" y="1251606"/>
                  <a:pt x="1601791" y="1251606"/>
                  <a:pt x="1601791" y="1251606"/>
                </a:cubicBezTo>
                <a:close/>
                <a:moveTo>
                  <a:pt x="1177790" y="1251569"/>
                </a:moveTo>
                <a:lnTo>
                  <a:pt x="1170570" y="1259889"/>
                </a:lnTo>
                <a:cubicBezTo>
                  <a:pt x="1170570" y="1259889"/>
                  <a:pt x="1189039" y="1261332"/>
                  <a:pt x="1177790" y="1251569"/>
                </a:cubicBezTo>
                <a:close/>
                <a:moveTo>
                  <a:pt x="550986" y="1251499"/>
                </a:moveTo>
                <a:lnTo>
                  <a:pt x="551167" y="1251655"/>
                </a:lnTo>
                <a:lnTo>
                  <a:pt x="551817" y="1252219"/>
                </a:lnTo>
                <a:lnTo>
                  <a:pt x="551924" y="1252312"/>
                </a:lnTo>
                <a:close/>
                <a:moveTo>
                  <a:pt x="549620" y="1250313"/>
                </a:moveTo>
                <a:lnTo>
                  <a:pt x="550986" y="1251499"/>
                </a:lnTo>
                <a:lnTo>
                  <a:pt x="550867" y="1251395"/>
                </a:lnTo>
                <a:close/>
                <a:moveTo>
                  <a:pt x="1294888" y="1250153"/>
                </a:moveTo>
                <a:cubicBezTo>
                  <a:pt x="1294888" y="1250153"/>
                  <a:pt x="1294888" y="1250153"/>
                  <a:pt x="1313006" y="1251291"/>
                </a:cubicBezTo>
                <a:lnTo>
                  <a:pt x="1305786" y="1259611"/>
                </a:lnTo>
                <a:close/>
                <a:moveTo>
                  <a:pt x="1193118" y="1249815"/>
                </a:moveTo>
                <a:lnTo>
                  <a:pt x="1195086" y="1251524"/>
                </a:lnTo>
                <a:cubicBezTo>
                  <a:pt x="1196492" y="1252744"/>
                  <a:pt x="1196492" y="1252744"/>
                  <a:pt x="1196492" y="1252744"/>
                </a:cubicBezTo>
                <a:close/>
                <a:moveTo>
                  <a:pt x="1141553" y="1249292"/>
                </a:moveTo>
                <a:cubicBezTo>
                  <a:pt x="1141553" y="1249292"/>
                  <a:pt x="1152451" y="1258750"/>
                  <a:pt x="1145231" y="1267070"/>
                </a:cubicBezTo>
                <a:cubicBezTo>
                  <a:pt x="1145231" y="1267070"/>
                  <a:pt x="1145231" y="1267070"/>
                  <a:pt x="1134333" y="1257612"/>
                </a:cubicBezTo>
                <a:close/>
                <a:moveTo>
                  <a:pt x="1192115" y="1248946"/>
                </a:moveTo>
                <a:lnTo>
                  <a:pt x="1192274" y="1249083"/>
                </a:lnTo>
                <a:lnTo>
                  <a:pt x="1193118" y="1249815"/>
                </a:lnTo>
                <a:close/>
                <a:moveTo>
                  <a:pt x="767894" y="1248718"/>
                </a:moveTo>
                <a:cubicBezTo>
                  <a:pt x="766361" y="1247388"/>
                  <a:pt x="772491" y="1252708"/>
                  <a:pt x="772491" y="1252708"/>
                </a:cubicBezTo>
                <a:cubicBezTo>
                  <a:pt x="769767" y="1250343"/>
                  <a:pt x="768405" y="1249161"/>
                  <a:pt x="767894" y="1248718"/>
                </a:cubicBezTo>
                <a:close/>
                <a:moveTo>
                  <a:pt x="1191749" y="1248627"/>
                </a:moveTo>
                <a:lnTo>
                  <a:pt x="1191989" y="1248836"/>
                </a:lnTo>
                <a:lnTo>
                  <a:pt x="1196492" y="1252744"/>
                </a:lnTo>
                <a:close/>
                <a:moveTo>
                  <a:pt x="988218" y="1248432"/>
                </a:moveTo>
                <a:cubicBezTo>
                  <a:pt x="988218" y="1248432"/>
                  <a:pt x="999117" y="1257890"/>
                  <a:pt x="980765" y="1257020"/>
                </a:cubicBezTo>
                <a:cubicBezTo>
                  <a:pt x="980765" y="1257020"/>
                  <a:pt x="980765" y="1257020"/>
                  <a:pt x="991664" y="1266478"/>
                </a:cubicBezTo>
                <a:lnTo>
                  <a:pt x="999117" y="1257890"/>
                </a:lnTo>
                <a:lnTo>
                  <a:pt x="1004285" y="1262376"/>
                </a:lnTo>
                <a:lnTo>
                  <a:pt x="1004566" y="1262619"/>
                </a:lnTo>
                <a:cubicBezTo>
                  <a:pt x="1004566" y="1262619"/>
                  <a:pt x="1004566" y="1262619"/>
                  <a:pt x="1010015" y="1267348"/>
                </a:cubicBezTo>
                <a:lnTo>
                  <a:pt x="1017235" y="1259028"/>
                </a:lnTo>
                <a:cubicBezTo>
                  <a:pt x="1017235" y="1259028"/>
                  <a:pt x="1017235" y="1259028"/>
                  <a:pt x="1006337" y="1249570"/>
                </a:cubicBezTo>
                <a:cubicBezTo>
                  <a:pt x="1017235" y="1259028"/>
                  <a:pt x="1017235" y="1259028"/>
                  <a:pt x="1010015" y="1267348"/>
                </a:cubicBezTo>
                <a:lnTo>
                  <a:pt x="1004285" y="1262376"/>
                </a:lnTo>
                <a:lnTo>
                  <a:pt x="1003885" y="1262028"/>
                </a:lnTo>
                <a:cubicBezTo>
                  <a:pt x="1003203" y="1261436"/>
                  <a:pt x="1001841" y="1260254"/>
                  <a:pt x="999117" y="1257890"/>
                </a:cubicBezTo>
                <a:close/>
                <a:moveTo>
                  <a:pt x="699434" y="1248118"/>
                </a:moveTo>
                <a:cubicBezTo>
                  <a:pt x="699434" y="1248118"/>
                  <a:pt x="699434" y="1248118"/>
                  <a:pt x="710332" y="1257576"/>
                </a:cubicBezTo>
                <a:lnTo>
                  <a:pt x="703112" y="1265895"/>
                </a:lnTo>
                <a:lnTo>
                  <a:pt x="695892" y="1274215"/>
                </a:lnTo>
                <a:cubicBezTo>
                  <a:pt x="684994" y="1264757"/>
                  <a:pt x="684994" y="1264757"/>
                  <a:pt x="677774" y="1273076"/>
                </a:cubicBezTo>
                <a:cubicBezTo>
                  <a:pt x="677774" y="1273076"/>
                  <a:pt x="677774" y="1273076"/>
                  <a:pt x="688672" y="1282534"/>
                </a:cubicBezTo>
                <a:cubicBezTo>
                  <a:pt x="688672" y="1282534"/>
                  <a:pt x="688672" y="1282534"/>
                  <a:pt x="699922" y="1292297"/>
                </a:cubicBezTo>
                <a:cubicBezTo>
                  <a:pt x="699922" y="1292297"/>
                  <a:pt x="699922" y="1292297"/>
                  <a:pt x="688672" y="1282534"/>
                </a:cubicBezTo>
                <a:cubicBezTo>
                  <a:pt x="699922" y="1292297"/>
                  <a:pt x="707142" y="1283978"/>
                  <a:pt x="707142" y="1283978"/>
                </a:cubicBezTo>
                <a:cubicBezTo>
                  <a:pt x="695892" y="1274215"/>
                  <a:pt x="695892" y="1274215"/>
                  <a:pt x="703112" y="1265895"/>
                </a:cubicBezTo>
                <a:cubicBezTo>
                  <a:pt x="714362" y="1275658"/>
                  <a:pt x="703112" y="1265895"/>
                  <a:pt x="703112" y="1265895"/>
                </a:cubicBezTo>
                <a:cubicBezTo>
                  <a:pt x="710332" y="1257576"/>
                  <a:pt x="710332" y="1257576"/>
                  <a:pt x="710332" y="1257576"/>
                </a:cubicBezTo>
                <a:close/>
                <a:moveTo>
                  <a:pt x="1190868" y="1247863"/>
                </a:moveTo>
                <a:lnTo>
                  <a:pt x="1192115" y="1248946"/>
                </a:lnTo>
                <a:lnTo>
                  <a:pt x="1191989" y="1248836"/>
                </a:lnTo>
                <a:close/>
                <a:moveTo>
                  <a:pt x="546099" y="1247257"/>
                </a:moveTo>
                <a:lnTo>
                  <a:pt x="549620" y="1250313"/>
                </a:lnTo>
                <a:lnTo>
                  <a:pt x="547461" y="1248440"/>
                </a:lnTo>
                <a:cubicBezTo>
                  <a:pt x="546099" y="1247257"/>
                  <a:pt x="546099" y="1247257"/>
                  <a:pt x="546099" y="1247257"/>
                </a:cubicBezTo>
                <a:close/>
                <a:moveTo>
                  <a:pt x="1645247" y="1245563"/>
                </a:moveTo>
                <a:cubicBezTo>
                  <a:pt x="1645247" y="1245563"/>
                  <a:pt x="1645247" y="1245563"/>
                  <a:pt x="1656497" y="1255326"/>
                </a:cubicBezTo>
                <a:cubicBezTo>
                  <a:pt x="1656497" y="1255326"/>
                  <a:pt x="1656497" y="1255326"/>
                  <a:pt x="1645247" y="1245563"/>
                </a:cubicBezTo>
                <a:close/>
                <a:moveTo>
                  <a:pt x="1185243" y="1242981"/>
                </a:moveTo>
                <a:cubicBezTo>
                  <a:pt x="1185243" y="1242981"/>
                  <a:pt x="1185243" y="1242981"/>
                  <a:pt x="1186649" y="1244202"/>
                </a:cubicBezTo>
                <a:lnTo>
                  <a:pt x="1190868" y="1247863"/>
                </a:lnTo>
                <a:close/>
                <a:moveTo>
                  <a:pt x="1185243" y="1242981"/>
                </a:moveTo>
                <a:lnTo>
                  <a:pt x="1191749" y="1248627"/>
                </a:lnTo>
                <a:lnTo>
                  <a:pt x="1191746" y="1248625"/>
                </a:lnTo>
                <a:cubicBezTo>
                  <a:pt x="1192274" y="1249083"/>
                  <a:pt x="1193680" y="1250304"/>
                  <a:pt x="1196492" y="1252744"/>
                </a:cubicBezTo>
                <a:lnTo>
                  <a:pt x="1203712" y="1244425"/>
                </a:lnTo>
                <a:close/>
                <a:moveTo>
                  <a:pt x="608258" y="1242389"/>
                </a:moveTo>
                <a:cubicBezTo>
                  <a:pt x="608258" y="1242389"/>
                  <a:pt x="608258" y="1242389"/>
                  <a:pt x="619156" y="1251847"/>
                </a:cubicBezTo>
                <a:lnTo>
                  <a:pt x="608258" y="1242389"/>
                </a:lnTo>
                <a:cubicBezTo>
                  <a:pt x="608258" y="1242389"/>
                  <a:pt x="619156" y="1251847"/>
                  <a:pt x="608258" y="1242389"/>
                </a:cubicBezTo>
                <a:close/>
                <a:moveTo>
                  <a:pt x="1252170" y="1242251"/>
                </a:moveTo>
                <a:cubicBezTo>
                  <a:pt x="1254213" y="1244024"/>
                  <a:pt x="1250126" y="1240478"/>
                  <a:pt x="1258300" y="1247571"/>
                </a:cubicBezTo>
                <a:cubicBezTo>
                  <a:pt x="1239949" y="1246701"/>
                  <a:pt x="1258300" y="1247571"/>
                  <a:pt x="1250847" y="1256159"/>
                </a:cubicBezTo>
                <a:cubicBezTo>
                  <a:pt x="1250847" y="1256159"/>
                  <a:pt x="1250847" y="1256159"/>
                  <a:pt x="1258300" y="1247571"/>
                </a:cubicBezTo>
                <a:cubicBezTo>
                  <a:pt x="1258300" y="1247571"/>
                  <a:pt x="1258300" y="1247571"/>
                  <a:pt x="1256938" y="1246389"/>
                </a:cubicBezTo>
                <a:lnTo>
                  <a:pt x="1255387" y="1245043"/>
                </a:lnTo>
                <a:close/>
                <a:moveTo>
                  <a:pt x="1640972" y="1241853"/>
                </a:moveTo>
                <a:lnTo>
                  <a:pt x="1641160" y="1242016"/>
                </a:lnTo>
                <a:cubicBezTo>
                  <a:pt x="1642523" y="1243198"/>
                  <a:pt x="1645247" y="1245563"/>
                  <a:pt x="1645247" y="1245563"/>
                </a:cubicBezTo>
                <a:close/>
                <a:moveTo>
                  <a:pt x="1302108" y="1241833"/>
                </a:moveTo>
                <a:cubicBezTo>
                  <a:pt x="1313006" y="1251291"/>
                  <a:pt x="1313006" y="1251291"/>
                  <a:pt x="1313006" y="1251291"/>
                </a:cubicBezTo>
                <a:close/>
                <a:moveTo>
                  <a:pt x="1148773" y="1240973"/>
                </a:moveTo>
                <a:cubicBezTo>
                  <a:pt x="1141553" y="1249292"/>
                  <a:pt x="1159671" y="1250431"/>
                  <a:pt x="1152451" y="1258750"/>
                </a:cubicBezTo>
                <a:cubicBezTo>
                  <a:pt x="1152451" y="1258750"/>
                  <a:pt x="1152451" y="1258750"/>
                  <a:pt x="1141553" y="1249292"/>
                </a:cubicBezTo>
                <a:cubicBezTo>
                  <a:pt x="1141553" y="1249292"/>
                  <a:pt x="1141553" y="1249292"/>
                  <a:pt x="1148773" y="1240973"/>
                </a:cubicBezTo>
                <a:close/>
                <a:moveTo>
                  <a:pt x="775347" y="1240130"/>
                </a:moveTo>
                <a:cubicBezTo>
                  <a:pt x="775857" y="1240573"/>
                  <a:pt x="777220" y="1241755"/>
                  <a:pt x="779944" y="1244120"/>
                </a:cubicBezTo>
                <a:cubicBezTo>
                  <a:pt x="779944" y="1244120"/>
                  <a:pt x="773814" y="1238800"/>
                  <a:pt x="775347" y="1240130"/>
                </a:cubicBezTo>
                <a:close/>
                <a:moveTo>
                  <a:pt x="553319" y="1238938"/>
                </a:moveTo>
                <a:cubicBezTo>
                  <a:pt x="564217" y="1248396"/>
                  <a:pt x="556997" y="1256715"/>
                  <a:pt x="556997" y="1256715"/>
                </a:cubicBezTo>
                <a:lnTo>
                  <a:pt x="551817" y="1252219"/>
                </a:lnTo>
                <a:lnTo>
                  <a:pt x="551548" y="1251986"/>
                </a:lnTo>
                <a:lnTo>
                  <a:pt x="551167" y="1251655"/>
                </a:lnTo>
                <a:lnTo>
                  <a:pt x="546099" y="1247257"/>
                </a:lnTo>
                <a:lnTo>
                  <a:pt x="538879" y="1255577"/>
                </a:lnTo>
                <a:lnTo>
                  <a:pt x="549777" y="1265035"/>
                </a:lnTo>
                <a:lnTo>
                  <a:pt x="556997" y="1256715"/>
                </a:lnTo>
                <a:cubicBezTo>
                  <a:pt x="564217" y="1248396"/>
                  <a:pt x="564217" y="1248396"/>
                  <a:pt x="553319" y="1238938"/>
                </a:cubicBezTo>
                <a:close/>
                <a:moveTo>
                  <a:pt x="1297510" y="1237843"/>
                </a:moveTo>
                <a:lnTo>
                  <a:pt x="1297654" y="1237968"/>
                </a:lnTo>
                <a:lnTo>
                  <a:pt x="1302108" y="1241833"/>
                </a:lnTo>
                <a:cubicBezTo>
                  <a:pt x="1299384" y="1239469"/>
                  <a:pt x="1298021" y="1238287"/>
                  <a:pt x="1297510" y="1237843"/>
                </a:cubicBezTo>
                <a:close/>
                <a:moveTo>
                  <a:pt x="1517835" y="1237558"/>
                </a:moveTo>
                <a:lnTo>
                  <a:pt x="1528733" y="1247015"/>
                </a:lnTo>
                <a:cubicBezTo>
                  <a:pt x="1535953" y="1238696"/>
                  <a:pt x="1535953" y="1238696"/>
                  <a:pt x="1517835" y="1237558"/>
                </a:cubicBezTo>
                <a:close/>
                <a:moveTo>
                  <a:pt x="1616231" y="1234966"/>
                </a:moveTo>
                <a:lnTo>
                  <a:pt x="1609011" y="1243286"/>
                </a:lnTo>
                <a:cubicBezTo>
                  <a:pt x="1598113" y="1233828"/>
                  <a:pt x="1609011" y="1243286"/>
                  <a:pt x="1609011" y="1243286"/>
                </a:cubicBezTo>
                <a:lnTo>
                  <a:pt x="1590893" y="1242148"/>
                </a:lnTo>
                <a:cubicBezTo>
                  <a:pt x="1590893" y="1242148"/>
                  <a:pt x="1590893" y="1242148"/>
                  <a:pt x="1601791" y="1251606"/>
                </a:cubicBezTo>
                <a:lnTo>
                  <a:pt x="1594338" y="1260193"/>
                </a:lnTo>
                <a:cubicBezTo>
                  <a:pt x="1605236" y="1269651"/>
                  <a:pt x="1605236" y="1269651"/>
                  <a:pt x="1612689" y="1261063"/>
                </a:cubicBezTo>
                <a:lnTo>
                  <a:pt x="1619909" y="1252744"/>
                </a:lnTo>
                <a:lnTo>
                  <a:pt x="1601791" y="1251606"/>
                </a:lnTo>
                <a:lnTo>
                  <a:pt x="1609011" y="1243286"/>
                </a:lnTo>
                <a:cubicBezTo>
                  <a:pt x="1616231" y="1234966"/>
                  <a:pt x="1616231" y="1234966"/>
                  <a:pt x="1616231" y="1234966"/>
                </a:cubicBezTo>
                <a:cubicBezTo>
                  <a:pt x="1616231" y="1234966"/>
                  <a:pt x="1616231" y="1234966"/>
                  <a:pt x="1627129" y="1244424"/>
                </a:cubicBezTo>
                <a:close/>
                <a:moveTo>
                  <a:pt x="1309561" y="1233245"/>
                </a:moveTo>
                <a:lnTo>
                  <a:pt x="1320459" y="1242703"/>
                </a:lnTo>
                <a:cubicBezTo>
                  <a:pt x="1320459" y="1242703"/>
                  <a:pt x="1320459" y="1242703"/>
                  <a:pt x="1309561" y="1233245"/>
                </a:cubicBezTo>
                <a:close/>
                <a:moveTo>
                  <a:pt x="1199683" y="1226342"/>
                </a:moveTo>
                <a:lnTo>
                  <a:pt x="1196073" y="1230502"/>
                </a:lnTo>
                <a:lnTo>
                  <a:pt x="1192463" y="1234662"/>
                </a:lnTo>
                <a:cubicBezTo>
                  <a:pt x="1192463" y="1234662"/>
                  <a:pt x="1192463" y="1234662"/>
                  <a:pt x="1193365" y="1233622"/>
                </a:cubicBezTo>
                <a:lnTo>
                  <a:pt x="1196073" y="1230502"/>
                </a:lnTo>
                <a:lnTo>
                  <a:pt x="1198780" y="1227382"/>
                </a:lnTo>
                <a:cubicBezTo>
                  <a:pt x="1199683" y="1226342"/>
                  <a:pt x="1199683" y="1226342"/>
                  <a:pt x="1199683" y="1226342"/>
                </a:cubicBezTo>
                <a:close/>
                <a:moveTo>
                  <a:pt x="1470116" y="1225786"/>
                </a:moveTo>
                <a:lnTo>
                  <a:pt x="1462896" y="1234106"/>
                </a:lnTo>
                <a:cubicBezTo>
                  <a:pt x="1470116" y="1225786"/>
                  <a:pt x="1470116" y="1225786"/>
                  <a:pt x="1470116" y="1225786"/>
                </a:cubicBezTo>
                <a:close/>
                <a:moveTo>
                  <a:pt x="1096689" y="1224943"/>
                </a:moveTo>
                <a:cubicBezTo>
                  <a:pt x="1095157" y="1223613"/>
                  <a:pt x="1101287" y="1228933"/>
                  <a:pt x="1101287" y="1228933"/>
                </a:cubicBezTo>
                <a:cubicBezTo>
                  <a:pt x="1098562" y="1226569"/>
                  <a:pt x="1097200" y="1225387"/>
                  <a:pt x="1096689" y="1224943"/>
                </a:cubicBezTo>
                <a:close/>
                <a:moveTo>
                  <a:pt x="1451998" y="1224648"/>
                </a:moveTo>
                <a:cubicBezTo>
                  <a:pt x="1451998" y="1224648"/>
                  <a:pt x="1454722" y="1227013"/>
                  <a:pt x="1456085" y="1228195"/>
                </a:cubicBezTo>
                <a:lnTo>
                  <a:pt x="1456238" y="1228328"/>
                </a:lnTo>
                <a:lnTo>
                  <a:pt x="1456595" y="1228638"/>
                </a:lnTo>
                <a:cubicBezTo>
                  <a:pt x="1456085" y="1228195"/>
                  <a:pt x="1454722" y="1227013"/>
                  <a:pt x="1451998" y="1224648"/>
                </a:cubicBezTo>
                <a:close/>
                <a:moveTo>
                  <a:pt x="1028229" y="1224343"/>
                </a:moveTo>
                <a:cubicBezTo>
                  <a:pt x="1031675" y="1242389"/>
                  <a:pt x="1031675" y="1242389"/>
                  <a:pt x="1020777" y="1232931"/>
                </a:cubicBezTo>
                <a:close/>
                <a:moveTo>
                  <a:pt x="567992" y="1222030"/>
                </a:moveTo>
                <a:cubicBezTo>
                  <a:pt x="578890" y="1231488"/>
                  <a:pt x="578890" y="1231488"/>
                  <a:pt x="578890" y="1231488"/>
                </a:cubicBezTo>
                <a:close/>
                <a:moveTo>
                  <a:pt x="1072037" y="1218605"/>
                </a:moveTo>
                <a:cubicBezTo>
                  <a:pt x="1082936" y="1228063"/>
                  <a:pt x="1072037" y="1218605"/>
                  <a:pt x="1072037" y="1218605"/>
                </a:cubicBezTo>
                <a:close/>
                <a:moveTo>
                  <a:pt x="1495687" y="1218337"/>
                </a:moveTo>
                <a:cubicBezTo>
                  <a:pt x="1495687" y="1218337"/>
                  <a:pt x="1495687" y="1218337"/>
                  <a:pt x="1506585" y="1227795"/>
                </a:cubicBezTo>
                <a:cubicBezTo>
                  <a:pt x="1513805" y="1219475"/>
                  <a:pt x="1513805" y="1219475"/>
                  <a:pt x="1513805" y="1219475"/>
                </a:cubicBezTo>
                <a:cubicBezTo>
                  <a:pt x="1506585" y="1227795"/>
                  <a:pt x="1506585" y="1227795"/>
                  <a:pt x="1506585" y="1227795"/>
                </a:cubicBezTo>
                <a:cubicBezTo>
                  <a:pt x="1506585" y="1227795"/>
                  <a:pt x="1506585" y="1227795"/>
                  <a:pt x="1495687" y="1218337"/>
                </a:cubicBezTo>
                <a:close/>
                <a:moveTo>
                  <a:pt x="783486" y="1218023"/>
                </a:moveTo>
                <a:cubicBezTo>
                  <a:pt x="783486" y="1218023"/>
                  <a:pt x="783486" y="1218023"/>
                  <a:pt x="776266" y="1226342"/>
                </a:cubicBezTo>
                <a:lnTo>
                  <a:pt x="769046" y="1234662"/>
                </a:lnTo>
                <a:lnTo>
                  <a:pt x="761593" y="1243250"/>
                </a:lnTo>
                <a:lnTo>
                  <a:pt x="754373" y="1251569"/>
                </a:lnTo>
                <a:lnTo>
                  <a:pt x="765271" y="1261027"/>
                </a:lnTo>
                <a:lnTo>
                  <a:pt x="772491" y="1252708"/>
                </a:lnTo>
                <a:cubicBezTo>
                  <a:pt x="772491" y="1252708"/>
                  <a:pt x="772491" y="1252708"/>
                  <a:pt x="779944" y="1244120"/>
                </a:cubicBezTo>
                <a:cubicBezTo>
                  <a:pt x="779944" y="1244120"/>
                  <a:pt x="779944" y="1244120"/>
                  <a:pt x="787164" y="1235800"/>
                </a:cubicBezTo>
                <a:lnTo>
                  <a:pt x="776266" y="1226342"/>
                </a:lnTo>
                <a:lnTo>
                  <a:pt x="794384" y="1227481"/>
                </a:lnTo>
                <a:cubicBezTo>
                  <a:pt x="794384" y="1227481"/>
                  <a:pt x="794384" y="1227481"/>
                  <a:pt x="783486" y="1218023"/>
                </a:cubicBezTo>
                <a:close/>
                <a:moveTo>
                  <a:pt x="1342119" y="1217745"/>
                </a:moveTo>
                <a:lnTo>
                  <a:pt x="1353017" y="1227203"/>
                </a:lnTo>
                <a:cubicBezTo>
                  <a:pt x="1353017" y="1227203"/>
                  <a:pt x="1353017" y="1227203"/>
                  <a:pt x="1342119" y="1217745"/>
                </a:cubicBezTo>
                <a:close/>
                <a:moveTo>
                  <a:pt x="1612553" y="1217189"/>
                </a:moveTo>
                <a:lnTo>
                  <a:pt x="1617007" y="1221055"/>
                </a:lnTo>
                <a:lnTo>
                  <a:pt x="1616792" y="1220869"/>
                </a:lnTo>
                <a:close/>
                <a:moveTo>
                  <a:pt x="630151" y="1217162"/>
                </a:moveTo>
                <a:lnTo>
                  <a:pt x="641049" y="1226620"/>
                </a:lnTo>
                <a:cubicBezTo>
                  <a:pt x="641049" y="1226620"/>
                  <a:pt x="641049" y="1226620"/>
                  <a:pt x="630151" y="1217162"/>
                </a:cubicBezTo>
                <a:close/>
                <a:moveTo>
                  <a:pt x="1103909" y="1216624"/>
                </a:moveTo>
                <a:cubicBezTo>
                  <a:pt x="1102377" y="1215294"/>
                  <a:pt x="1108507" y="1220614"/>
                  <a:pt x="1108507" y="1220614"/>
                </a:cubicBezTo>
                <a:cubicBezTo>
                  <a:pt x="1105782" y="1218249"/>
                  <a:pt x="1104420" y="1217067"/>
                  <a:pt x="1103909" y="1216624"/>
                </a:cubicBezTo>
                <a:close/>
                <a:moveTo>
                  <a:pt x="1324001" y="1216606"/>
                </a:moveTo>
                <a:lnTo>
                  <a:pt x="1322758" y="1218039"/>
                </a:lnTo>
                <a:lnTo>
                  <a:pt x="1316781" y="1224926"/>
                </a:lnTo>
                <a:close/>
                <a:moveTo>
                  <a:pt x="526777" y="1215903"/>
                </a:moveTo>
                <a:cubicBezTo>
                  <a:pt x="527304" y="1216361"/>
                  <a:pt x="528710" y="1217581"/>
                  <a:pt x="531523" y="1220022"/>
                </a:cubicBezTo>
                <a:cubicBezTo>
                  <a:pt x="531523" y="1220022"/>
                  <a:pt x="525195" y="1214530"/>
                  <a:pt x="526777" y="1215903"/>
                </a:cubicBezTo>
                <a:close/>
                <a:moveTo>
                  <a:pt x="746898" y="1215441"/>
                </a:moveTo>
                <a:cubicBezTo>
                  <a:pt x="739445" y="1224029"/>
                  <a:pt x="750695" y="1233792"/>
                  <a:pt x="750695" y="1233792"/>
                </a:cubicBezTo>
                <a:cubicBezTo>
                  <a:pt x="750695" y="1233792"/>
                  <a:pt x="750695" y="1233792"/>
                  <a:pt x="739445" y="1224029"/>
                </a:cubicBezTo>
                <a:close/>
                <a:moveTo>
                  <a:pt x="746898" y="1215441"/>
                </a:moveTo>
                <a:cubicBezTo>
                  <a:pt x="758148" y="1225204"/>
                  <a:pt x="758148" y="1225204"/>
                  <a:pt x="758148" y="1225204"/>
                </a:cubicBezTo>
                <a:cubicBezTo>
                  <a:pt x="746898" y="1215441"/>
                  <a:pt x="746898" y="1215441"/>
                  <a:pt x="746898" y="1215441"/>
                </a:cubicBezTo>
                <a:close/>
                <a:moveTo>
                  <a:pt x="1017331" y="1214885"/>
                </a:moveTo>
                <a:cubicBezTo>
                  <a:pt x="1017331" y="1214885"/>
                  <a:pt x="1017331" y="1214885"/>
                  <a:pt x="1009878" y="1223473"/>
                </a:cubicBezTo>
                <a:cubicBezTo>
                  <a:pt x="1009878" y="1223473"/>
                  <a:pt x="1009878" y="1223473"/>
                  <a:pt x="1002658" y="1231793"/>
                </a:cubicBezTo>
                <a:lnTo>
                  <a:pt x="1020777" y="1232931"/>
                </a:lnTo>
                <a:cubicBezTo>
                  <a:pt x="1020777" y="1232931"/>
                  <a:pt x="1020777" y="1232931"/>
                  <a:pt x="1013556" y="1241251"/>
                </a:cubicBezTo>
                <a:cubicBezTo>
                  <a:pt x="1024455" y="1250709"/>
                  <a:pt x="1024455" y="1250709"/>
                  <a:pt x="1024455" y="1250709"/>
                </a:cubicBezTo>
                <a:lnTo>
                  <a:pt x="1013556" y="1241251"/>
                </a:lnTo>
                <a:cubicBezTo>
                  <a:pt x="1024455" y="1250709"/>
                  <a:pt x="1031675" y="1242389"/>
                  <a:pt x="1031675" y="1242389"/>
                </a:cubicBezTo>
                <a:lnTo>
                  <a:pt x="1039128" y="1233801"/>
                </a:lnTo>
                <a:lnTo>
                  <a:pt x="1028229" y="1224343"/>
                </a:lnTo>
                <a:close/>
                <a:moveTo>
                  <a:pt x="1287413" y="1214025"/>
                </a:moveTo>
                <a:lnTo>
                  <a:pt x="1291919" y="1217935"/>
                </a:lnTo>
                <a:lnTo>
                  <a:pt x="1292159" y="1218144"/>
                </a:lnTo>
                <a:cubicBezTo>
                  <a:pt x="1291632" y="1217686"/>
                  <a:pt x="1290225" y="1216465"/>
                  <a:pt x="1287413" y="1214025"/>
                </a:cubicBezTo>
                <a:close/>
                <a:moveTo>
                  <a:pt x="1287413" y="1214025"/>
                </a:moveTo>
                <a:cubicBezTo>
                  <a:pt x="1298663" y="1223788"/>
                  <a:pt x="1298663" y="1223788"/>
                  <a:pt x="1305883" y="1215468"/>
                </a:cubicBezTo>
                <a:cubicBezTo>
                  <a:pt x="1305883" y="1215468"/>
                  <a:pt x="1305883" y="1215468"/>
                  <a:pt x="1316781" y="1224926"/>
                </a:cubicBezTo>
                <a:lnTo>
                  <a:pt x="1298663" y="1223788"/>
                </a:lnTo>
                <a:cubicBezTo>
                  <a:pt x="1298663" y="1223788"/>
                  <a:pt x="1298663" y="1223788"/>
                  <a:pt x="1297257" y="1222567"/>
                </a:cubicBezTo>
                <a:lnTo>
                  <a:pt x="1291919" y="1217935"/>
                </a:lnTo>
                <a:lnTo>
                  <a:pt x="1291632" y="1217686"/>
                </a:lnTo>
                <a:cubicBezTo>
                  <a:pt x="1290225" y="1216465"/>
                  <a:pt x="1287413" y="1214025"/>
                  <a:pt x="1287413" y="1214025"/>
                </a:cubicBezTo>
                <a:close/>
                <a:moveTo>
                  <a:pt x="575212" y="1213711"/>
                </a:moveTo>
                <a:lnTo>
                  <a:pt x="567992" y="1222030"/>
                </a:lnTo>
                <a:lnTo>
                  <a:pt x="560772" y="1230350"/>
                </a:lnTo>
                <a:lnTo>
                  <a:pt x="571670" y="1239808"/>
                </a:lnTo>
                <a:lnTo>
                  <a:pt x="578890" y="1231488"/>
                </a:lnTo>
                <a:lnTo>
                  <a:pt x="586110" y="1223169"/>
                </a:lnTo>
                <a:cubicBezTo>
                  <a:pt x="586110" y="1223169"/>
                  <a:pt x="586110" y="1223169"/>
                  <a:pt x="575212" y="1213711"/>
                </a:cubicBezTo>
                <a:close/>
                <a:moveTo>
                  <a:pt x="1232825" y="1210878"/>
                </a:moveTo>
                <a:cubicBezTo>
                  <a:pt x="1243724" y="1220336"/>
                  <a:pt x="1225605" y="1219198"/>
                  <a:pt x="1236504" y="1228655"/>
                </a:cubicBezTo>
                <a:cubicBezTo>
                  <a:pt x="1236504" y="1228655"/>
                  <a:pt x="1236504" y="1228655"/>
                  <a:pt x="1247402" y="1238113"/>
                </a:cubicBezTo>
                <a:lnTo>
                  <a:pt x="1239949" y="1246701"/>
                </a:lnTo>
                <a:lnTo>
                  <a:pt x="1229051" y="1237243"/>
                </a:lnTo>
                <a:cubicBezTo>
                  <a:pt x="1229051" y="1237243"/>
                  <a:pt x="1229051" y="1237243"/>
                  <a:pt x="1218152" y="1227786"/>
                </a:cubicBezTo>
                <a:lnTo>
                  <a:pt x="1210932" y="1236105"/>
                </a:lnTo>
                <a:cubicBezTo>
                  <a:pt x="1210932" y="1236105"/>
                  <a:pt x="1210932" y="1236105"/>
                  <a:pt x="1221831" y="1245563"/>
                </a:cubicBezTo>
                <a:lnTo>
                  <a:pt x="1229051" y="1237243"/>
                </a:lnTo>
                <a:cubicBezTo>
                  <a:pt x="1239949" y="1246701"/>
                  <a:pt x="1239949" y="1246701"/>
                  <a:pt x="1239949" y="1246701"/>
                </a:cubicBezTo>
                <a:cubicBezTo>
                  <a:pt x="1247402" y="1238113"/>
                  <a:pt x="1247402" y="1238113"/>
                  <a:pt x="1247402" y="1238113"/>
                </a:cubicBezTo>
                <a:cubicBezTo>
                  <a:pt x="1247402" y="1238113"/>
                  <a:pt x="1247402" y="1238113"/>
                  <a:pt x="1254622" y="1229794"/>
                </a:cubicBezTo>
                <a:lnTo>
                  <a:pt x="1247402" y="1238113"/>
                </a:lnTo>
                <a:lnTo>
                  <a:pt x="1236504" y="1228655"/>
                </a:lnTo>
                <a:lnTo>
                  <a:pt x="1243724" y="1220336"/>
                </a:lnTo>
                <a:close/>
                <a:moveTo>
                  <a:pt x="1214355" y="1209435"/>
                </a:moveTo>
                <a:lnTo>
                  <a:pt x="1206903" y="1218023"/>
                </a:lnTo>
                <a:cubicBezTo>
                  <a:pt x="1214355" y="1209435"/>
                  <a:pt x="1214355" y="1209435"/>
                  <a:pt x="1214355" y="1209435"/>
                </a:cubicBezTo>
                <a:close/>
                <a:moveTo>
                  <a:pt x="1620005" y="1208601"/>
                </a:moveTo>
                <a:cubicBezTo>
                  <a:pt x="1620005" y="1208601"/>
                  <a:pt x="1620005" y="1208601"/>
                  <a:pt x="1612553" y="1217189"/>
                </a:cubicBezTo>
                <a:close/>
                <a:moveTo>
                  <a:pt x="534229" y="1207315"/>
                </a:moveTo>
                <a:cubicBezTo>
                  <a:pt x="534757" y="1207773"/>
                  <a:pt x="536163" y="1208994"/>
                  <a:pt x="538975" y="1211434"/>
                </a:cubicBezTo>
                <a:cubicBezTo>
                  <a:pt x="538975" y="1211434"/>
                  <a:pt x="532647" y="1205943"/>
                  <a:pt x="534229" y="1207315"/>
                </a:cubicBezTo>
                <a:close/>
                <a:moveTo>
                  <a:pt x="1871736" y="1206870"/>
                </a:moveTo>
                <a:cubicBezTo>
                  <a:pt x="1871736" y="1206870"/>
                  <a:pt x="1882634" y="1216328"/>
                  <a:pt x="1871736" y="1206870"/>
                </a:cubicBezTo>
                <a:close/>
                <a:moveTo>
                  <a:pt x="1700283" y="1204871"/>
                </a:moveTo>
                <a:cubicBezTo>
                  <a:pt x="1700283" y="1204871"/>
                  <a:pt x="1700283" y="1204871"/>
                  <a:pt x="1701645" y="1206053"/>
                </a:cubicBezTo>
                <a:lnTo>
                  <a:pt x="1706413" y="1210191"/>
                </a:lnTo>
                <a:cubicBezTo>
                  <a:pt x="1704370" y="1208418"/>
                  <a:pt x="1708457" y="1211965"/>
                  <a:pt x="1700283" y="1204871"/>
                </a:cubicBezTo>
                <a:close/>
                <a:moveTo>
                  <a:pt x="1141298" y="1204845"/>
                </a:moveTo>
                <a:cubicBezTo>
                  <a:pt x="1141298" y="1204845"/>
                  <a:pt x="1141298" y="1204845"/>
                  <a:pt x="1152548" y="1214608"/>
                </a:cubicBezTo>
                <a:cubicBezTo>
                  <a:pt x="1152548" y="1214608"/>
                  <a:pt x="1152548" y="1214608"/>
                  <a:pt x="1153910" y="1215790"/>
                </a:cubicBezTo>
                <a:lnTo>
                  <a:pt x="1157997" y="1219337"/>
                </a:lnTo>
                <a:lnTo>
                  <a:pt x="1162084" y="1222883"/>
                </a:lnTo>
                <a:cubicBezTo>
                  <a:pt x="1163446" y="1224065"/>
                  <a:pt x="1163446" y="1224065"/>
                  <a:pt x="1163446" y="1224065"/>
                </a:cubicBezTo>
                <a:lnTo>
                  <a:pt x="1157997" y="1219337"/>
                </a:lnTo>
                <a:lnTo>
                  <a:pt x="1152548" y="1214608"/>
                </a:lnTo>
                <a:lnTo>
                  <a:pt x="1159768" y="1206288"/>
                </a:lnTo>
                <a:cubicBezTo>
                  <a:pt x="1152548" y="1214608"/>
                  <a:pt x="1152548" y="1214608"/>
                  <a:pt x="1141298" y="1204845"/>
                </a:cubicBezTo>
                <a:close/>
                <a:moveTo>
                  <a:pt x="1681813" y="1203428"/>
                </a:moveTo>
                <a:lnTo>
                  <a:pt x="1693063" y="1213191"/>
                </a:lnTo>
                <a:cubicBezTo>
                  <a:pt x="1681813" y="1203428"/>
                  <a:pt x="1681813" y="1203428"/>
                  <a:pt x="1681813" y="1203428"/>
                </a:cubicBezTo>
                <a:close/>
                <a:moveTo>
                  <a:pt x="1663462" y="1202558"/>
                </a:moveTo>
                <a:lnTo>
                  <a:pt x="1656242" y="1210878"/>
                </a:lnTo>
                <a:cubicBezTo>
                  <a:pt x="1656242" y="1210878"/>
                  <a:pt x="1656242" y="1210878"/>
                  <a:pt x="1663462" y="1202558"/>
                </a:cubicBezTo>
                <a:close/>
                <a:moveTo>
                  <a:pt x="1663462" y="1202558"/>
                </a:moveTo>
                <a:lnTo>
                  <a:pt x="1667737" y="1206268"/>
                </a:lnTo>
                <a:lnTo>
                  <a:pt x="1667549" y="1206105"/>
                </a:lnTo>
                <a:cubicBezTo>
                  <a:pt x="1666187" y="1204923"/>
                  <a:pt x="1663462" y="1202558"/>
                  <a:pt x="1663462" y="1202558"/>
                </a:cubicBezTo>
                <a:close/>
                <a:moveTo>
                  <a:pt x="1703390" y="1201291"/>
                </a:moveTo>
                <a:lnTo>
                  <a:pt x="1701185" y="1203831"/>
                </a:lnTo>
                <a:cubicBezTo>
                  <a:pt x="1700283" y="1204871"/>
                  <a:pt x="1700283" y="1204871"/>
                  <a:pt x="1700283" y="1204871"/>
                </a:cubicBezTo>
                <a:close/>
                <a:moveTo>
                  <a:pt x="1185106" y="1199107"/>
                </a:moveTo>
                <a:cubicBezTo>
                  <a:pt x="1185106" y="1199107"/>
                  <a:pt x="1185106" y="1199107"/>
                  <a:pt x="1177886" y="1207426"/>
                </a:cubicBezTo>
                <a:lnTo>
                  <a:pt x="1185106" y="1199107"/>
                </a:lnTo>
                <a:lnTo>
                  <a:pt x="1188784" y="1216884"/>
                </a:lnTo>
                <a:lnTo>
                  <a:pt x="1196004" y="1208565"/>
                </a:lnTo>
                <a:close/>
                <a:moveTo>
                  <a:pt x="1608756" y="1198838"/>
                </a:moveTo>
                <a:cubicBezTo>
                  <a:pt x="1608756" y="1198838"/>
                  <a:pt x="1608756" y="1198838"/>
                  <a:pt x="1620005" y="1208601"/>
                </a:cubicBezTo>
                <a:cubicBezTo>
                  <a:pt x="1612553" y="1217189"/>
                  <a:pt x="1612553" y="1217189"/>
                  <a:pt x="1601303" y="1207426"/>
                </a:cubicBezTo>
                <a:close/>
                <a:moveTo>
                  <a:pt x="1031771" y="1198246"/>
                </a:moveTo>
                <a:lnTo>
                  <a:pt x="1024551" y="1206566"/>
                </a:lnTo>
                <a:cubicBezTo>
                  <a:pt x="1035449" y="1216024"/>
                  <a:pt x="1035449" y="1216024"/>
                  <a:pt x="1035449" y="1216024"/>
                </a:cubicBezTo>
                <a:lnTo>
                  <a:pt x="1024551" y="1206566"/>
                </a:lnTo>
                <a:lnTo>
                  <a:pt x="1042669" y="1207704"/>
                </a:lnTo>
                <a:cubicBezTo>
                  <a:pt x="1042669" y="1207704"/>
                  <a:pt x="1042669" y="1207704"/>
                  <a:pt x="1031771" y="1198246"/>
                </a:cubicBezTo>
                <a:close/>
                <a:moveTo>
                  <a:pt x="1301853" y="1197385"/>
                </a:moveTo>
                <a:lnTo>
                  <a:pt x="1313103" y="1207149"/>
                </a:lnTo>
                <a:cubicBezTo>
                  <a:pt x="1313103" y="1207149"/>
                  <a:pt x="1313103" y="1207149"/>
                  <a:pt x="1301853" y="1197385"/>
                </a:cubicBezTo>
                <a:close/>
                <a:moveTo>
                  <a:pt x="1707503" y="1196552"/>
                </a:moveTo>
                <a:cubicBezTo>
                  <a:pt x="1703893" y="1200712"/>
                  <a:pt x="1703893" y="1200712"/>
                  <a:pt x="1703893" y="1200712"/>
                </a:cubicBezTo>
                <a:lnTo>
                  <a:pt x="1703390" y="1201291"/>
                </a:lnTo>
                <a:close/>
                <a:moveTo>
                  <a:pt x="1707503" y="1196552"/>
                </a:moveTo>
                <a:cubicBezTo>
                  <a:pt x="1707503" y="1196552"/>
                  <a:pt x="1711181" y="1214329"/>
                  <a:pt x="1707503" y="1196552"/>
                </a:cubicBezTo>
                <a:close/>
                <a:moveTo>
                  <a:pt x="775062" y="1196126"/>
                </a:moveTo>
                <a:cubicBezTo>
                  <a:pt x="775589" y="1196584"/>
                  <a:pt x="776995" y="1197804"/>
                  <a:pt x="779808" y="1200245"/>
                </a:cubicBezTo>
                <a:cubicBezTo>
                  <a:pt x="779808" y="1200245"/>
                  <a:pt x="776995" y="1197804"/>
                  <a:pt x="775589" y="1196584"/>
                </a:cubicBezTo>
                <a:lnTo>
                  <a:pt x="775064" y="1196128"/>
                </a:lnTo>
                <a:close/>
                <a:moveTo>
                  <a:pt x="1315944" y="1195029"/>
                </a:moveTo>
                <a:lnTo>
                  <a:pt x="1317635" y="1196496"/>
                </a:lnTo>
                <a:lnTo>
                  <a:pt x="1320323" y="1198829"/>
                </a:lnTo>
                <a:cubicBezTo>
                  <a:pt x="1320323" y="1198829"/>
                  <a:pt x="1317510" y="1196388"/>
                  <a:pt x="1316104" y="1195168"/>
                </a:cubicBezTo>
                <a:close/>
                <a:moveTo>
                  <a:pt x="1670915" y="1193970"/>
                </a:moveTo>
                <a:lnTo>
                  <a:pt x="1674360" y="1212016"/>
                </a:lnTo>
                <a:lnTo>
                  <a:pt x="1667737" y="1206268"/>
                </a:lnTo>
                <a:lnTo>
                  <a:pt x="1668060" y="1206548"/>
                </a:lnTo>
                <a:cubicBezTo>
                  <a:pt x="1667549" y="1206105"/>
                  <a:pt x="1666187" y="1204923"/>
                  <a:pt x="1663462" y="1202558"/>
                </a:cubicBezTo>
                <a:cubicBezTo>
                  <a:pt x="1663462" y="1202558"/>
                  <a:pt x="1663462" y="1202558"/>
                  <a:pt x="1670915" y="1193970"/>
                </a:cubicBezTo>
                <a:close/>
                <a:moveTo>
                  <a:pt x="958714" y="1193656"/>
                </a:moveTo>
                <a:lnTo>
                  <a:pt x="951494" y="1201976"/>
                </a:lnTo>
                <a:lnTo>
                  <a:pt x="962392" y="1211434"/>
                </a:lnTo>
                <a:cubicBezTo>
                  <a:pt x="962392" y="1211434"/>
                  <a:pt x="962392" y="1211434"/>
                  <a:pt x="969612" y="1203114"/>
                </a:cubicBezTo>
                <a:close/>
                <a:moveTo>
                  <a:pt x="1517347" y="1193378"/>
                </a:moveTo>
                <a:lnTo>
                  <a:pt x="1510127" y="1201698"/>
                </a:lnTo>
                <a:cubicBezTo>
                  <a:pt x="1510127" y="1201698"/>
                  <a:pt x="1517347" y="1193378"/>
                  <a:pt x="1528245" y="1202836"/>
                </a:cubicBezTo>
                <a:cubicBezTo>
                  <a:pt x="1528245" y="1202836"/>
                  <a:pt x="1528245" y="1202836"/>
                  <a:pt x="1535698" y="1194248"/>
                </a:cubicBezTo>
                <a:cubicBezTo>
                  <a:pt x="1528245" y="1202836"/>
                  <a:pt x="1517347" y="1193378"/>
                  <a:pt x="1517347" y="1193378"/>
                </a:cubicBezTo>
                <a:close/>
                <a:moveTo>
                  <a:pt x="1057342" y="1190797"/>
                </a:moveTo>
                <a:lnTo>
                  <a:pt x="1049889" y="1199385"/>
                </a:lnTo>
                <a:cubicBezTo>
                  <a:pt x="1057342" y="1190797"/>
                  <a:pt x="1057342" y="1190797"/>
                  <a:pt x="1057342" y="1190797"/>
                </a:cubicBezTo>
                <a:close/>
                <a:moveTo>
                  <a:pt x="1309073" y="1189066"/>
                </a:moveTo>
                <a:cubicBezTo>
                  <a:pt x="1301853" y="1197385"/>
                  <a:pt x="1301853" y="1197385"/>
                  <a:pt x="1301853" y="1197385"/>
                </a:cubicBezTo>
                <a:close/>
                <a:moveTo>
                  <a:pt x="1678135" y="1185651"/>
                </a:moveTo>
                <a:lnTo>
                  <a:pt x="1670915" y="1193970"/>
                </a:lnTo>
                <a:cubicBezTo>
                  <a:pt x="1670915" y="1193970"/>
                  <a:pt x="1670915" y="1193970"/>
                  <a:pt x="1678135" y="1185651"/>
                </a:cubicBezTo>
                <a:close/>
                <a:moveTo>
                  <a:pt x="1678135" y="1185651"/>
                </a:moveTo>
                <a:cubicBezTo>
                  <a:pt x="1689033" y="1195109"/>
                  <a:pt x="1689033" y="1195109"/>
                  <a:pt x="1689033" y="1195109"/>
                </a:cubicBezTo>
                <a:lnTo>
                  <a:pt x="1681813" y="1203428"/>
                </a:lnTo>
                <a:cubicBezTo>
                  <a:pt x="1681813" y="1203428"/>
                  <a:pt x="1681813" y="1203428"/>
                  <a:pt x="1670915" y="1193970"/>
                </a:cubicBezTo>
                <a:cubicBezTo>
                  <a:pt x="1678135" y="1185651"/>
                  <a:pt x="1678135" y="1185651"/>
                  <a:pt x="1678135" y="1185651"/>
                </a:cubicBezTo>
                <a:close/>
                <a:moveTo>
                  <a:pt x="1660017" y="1184512"/>
                </a:moveTo>
                <a:cubicBezTo>
                  <a:pt x="1660017" y="1184512"/>
                  <a:pt x="1660017" y="1184512"/>
                  <a:pt x="1670915" y="1193970"/>
                </a:cubicBezTo>
                <a:lnTo>
                  <a:pt x="1663462" y="1202558"/>
                </a:lnTo>
                <a:lnTo>
                  <a:pt x="1652564" y="1193100"/>
                </a:lnTo>
                <a:close/>
                <a:moveTo>
                  <a:pt x="659264" y="1183616"/>
                </a:moveTo>
                <a:lnTo>
                  <a:pt x="670162" y="1193074"/>
                </a:lnTo>
                <a:cubicBezTo>
                  <a:pt x="659264" y="1183616"/>
                  <a:pt x="659264" y="1183616"/>
                  <a:pt x="659264" y="1183616"/>
                </a:cubicBezTo>
                <a:close/>
                <a:moveTo>
                  <a:pt x="1217897" y="1183338"/>
                </a:moveTo>
                <a:lnTo>
                  <a:pt x="1210677" y="1191657"/>
                </a:lnTo>
                <a:lnTo>
                  <a:pt x="1203457" y="1199977"/>
                </a:lnTo>
                <a:cubicBezTo>
                  <a:pt x="1210677" y="1191657"/>
                  <a:pt x="1210677" y="1191657"/>
                  <a:pt x="1210677" y="1191657"/>
                </a:cubicBezTo>
                <a:cubicBezTo>
                  <a:pt x="1210677" y="1191657"/>
                  <a:pt x="1210677" y="1191657"/>
                  <a:pt x="1217897" y="1183338"/>
                </a:cubicBezTo>
                <a:lnTo>
                  <a:pt x="1228796" y="1192795"/>
                </a:lnTo>
                <a:cubicBezTo>
                  <a:pt x="1228796" y="1192795"/>
                  <a:pt x="1228796" y="1192795"/>
                  <a:pt x="1240045" y="1202558"/>
                </a:cubicBezTo>
                <a:cubicBezTo>
                  <a:pt x="1240045" y="1202558"/>
                  <a:pt x="1240045" y="1202558"/>
                  <a:pt x="1228796" y="1192795"/>
                </a:cubicBezTo>
                <a:lnTo>
                  <a:pt x="1236016" y="1184476"/>
                </a:lnTo>
                <a:cubicBezTo>
                  <a:pt x="1236016" y="1184476"/>
                  <a:pt x="1236016" y="1184476"/>
                  <a:pt x="1217897" y="1183338"/>
                </a:cubicBezTo>
                <a:close/>
                <a:moveTo>
                  <a:pt x="1673537" y="1181661"/>
                </a:moveTo>
                <a:cubicBezTo>
                  <a:pt x="1672005" y="1180331"/>
                  <a:pt x="1678135" y="1185651"/>
                  <a:pt x="1678135" y="1185651"/>
                </a:cubicBezTo>
                <a:cubicBezTo>
                  <a:pt x="1675410" y="1183286"/>
                  <a:pt x="1674048" y="1182104"/>
                  <a:pt x="1673537" y="1181661"/>
                </a:cubicBezTo>
                <a:close/>
                <a:moveTo>
                  <a:pt x="1046444" y="1181339"/>
                </a:moveTo>
                <a:cubicBezTo>
                  <a:pt x="1057342" y="1190797"/>
                  <a:pt x="1057342" y="1190797"/>
                  <a:pt x="1057342" y="1190797"/>
                </a:cubicBezTo>
                <a:cubicBezTo>
                  <a:pt x="1046444" y="1181339"/>
                  <a:pt x="1046444" y="1181339"/>
                  <a:pt x="1046444" y="1181339"/>
                </a:cubicBezTo>
                <a:close/>
                <a:moveTo>
                  <a:pt x="757660" y="1181025"/>
                </a:moveTo>
                <a:cubicBezTo>
                  <a:pt x="757660" y="1181025"/>
                  <a:pt x="776011" y="1181894"/>
                  <a:pt x="768558" y="1190482"/>
                </a:cubicBezTo>
                <a:close/>
                <a:moveTo>
                  <a:pt x="739541" y="1179886"/>
                </a:moveTo>
                <a:cubicBezTo>
                  <a:pt x="750440" y="1189344"/>
                  <a:pt x="739541" y="1179886"/>
                  <a:pt x="739541" y="1179886"/>
                </a:cubicBezTo>
                <a:close/>
                <a:moveTo>
                  <a:pt x="1298175" y="1179608"/>
                </a:moveTo>
                <a:cubicBezTo>
                  <a:pt x="1309073" y="1189066"/>
                  <a:pt x="1309073" y="1189066"/>
                  <a:pt x="1309073" y="1189066"/>
                </a:cubicBezTo>
                <a:cubicBezTo>
                  <a:pt x="1298175" y="1179608"/>
                  <a:pt x="1298175" y="1179608"/>
                  <a:pt x="1298175" y="1179608"/>
                </a:cubicBezTo>
                <a:close/>
                <a:moveTo>
                  <a:pt x="586207" y="1179026"/>
                </a:moveTo>
                <a:lnTo>
                  <a:pt x="578987" y="1187345"/>
                </a:lnTo>
                <a:cubicBezTo>
                  <a:pt x="589885" y="1196803"/>
                  <a:pt x="589885" y="1196803"/>
                  <a:pt x="589885" y="1196803"/>
                </a:cubicBezTo>
                <a:cubicBezTo>
                  <a:pt x="589885" y="1196803"/>
                  <a:pt x="589885" y="1196803"/>
                  <a:pt x="600783" y="1206261"/>
                </a:cubicBezTo>
                <a:lnTo>
                  <a:pt x="608003" y="1197942"/>
                </a:lnTo>
                <a:cubicBezTo>
                  <a:pt x="602554" y="1193213"/>
                  <a:pt x="602554" y="1193213"/>
                  <a:pt x="602554" y="1193213"/>
                </a:cubicBezTo>
                <a:lnTo>
                  <a:pt x="602274" y="1192970"/>
                </a:lnTo>
                <a:lnTo>
                  <a:pt x="601873" y="1192622"/>
                </a:lnTo>
                <a:cubicBezTo>
                  <a:pt x="601192" y="1192031"/>
                  <a:pt x="599829" y="1190848"/>
                  <a:pt x="597105" y="1188484"/>
                </a:cubicBezTo>
                <a:cubicBezTo>
                  <a:pt x="597105" y="1188484"/>
                  <a:pt x="597105" y="1188484"/>
                  <a:pt x="604325" y="1180164"/>
                </a:cubicBezTo>
                <a:cubicBezTo>
                  <a:pt x="615223" y="1189622"/>
                  <a:pt x="615223" y="1189622"/>
                  <a:pt x="615223" y="1189622"/>
                </a:cubicBezTo>
                <a:lnTo>
                  <a:pt x="604325" y="1180164"/>
                </a:lnTo>
                <a:lnTo>
                  <a:pt x="597105" y="1188484"/>
                </a:lnTo>
                <a:close/>
                <a:moveTo>
                  <a:pt x="803523" y="1178423"/>
                </a:moveTo>
                <a:cubicBezTo>
                  <a:pt x="802620" y="1179463"/>
                  <a:pt x="803540" y="1183907"/>
                  <a:pt x="805379" y="1192796"/>
                </a:cubicBezTo>
                <a:cubicBezTo>
                  <a:pt x="812599" y="1184476"/>
                  <a:pt x="823497" y="1193934"/>
                  <a:pt x="812599" y="1184476"/>
                </a:cubicBezTo>
                <a:cubicBezTo>
                  <a:pt x="807150" y="1179747"/>
                  <a:pt x="804425" y="1177383"/>
                  <a:pt x="803523" y="1178423"/>
                </a:cubicBezTo>
                <a:close/>
                <a:moveTo>
                  <a:pt x="1667237" y="1176193"/>
                </a:moveTo>
                <a:cubicBezTo>
                  <a:pt x="1667237" y="1176193"/>
                  <a:pt x="1670915" y="1193970"/>
                  <a:pt x="1667237" y="1176193"/>
                </a:cubicBezTo>
                <a:close/>
                <a:moveTo>
                  <a:pt x="1667237" y="1176193"/>
                </a:moveTo>
                <a:cubicBezTo>
                  <a:pt x="1678135" y="1185651"/>
                  <a:pt x="1678135" y="1185651"/>
                  <a:pt x="1678135" y="1185651"/>
                </a:cubicBezTo>
                <a:cubicBezTo>
                  <a:pt x="1667237" y="1176193"/>
                  <a:pt x="1667237" y="1176193"/>
                  <a:pt x="1667237" y="1176193"/>
                </a:cubicBezTo>
                <a:close/>
                <a:moveTo>
                  <a:pt x="955036" y="1175879"/>
                </a:moveTo>
                <a:cubicBezTo>
                  <a:pt x="955036" y="1175879"/>
                  <a:pt x="955036" y="1175879"/>
                  <a:pt x="965934" y="1185337"/>
                </a:cubicBezTo>
                <a:cubicBezTo>
                  <a:pt x="965934" y="1185337"/>
                  <a:pt x="965934" y="1185337"/>
                  <a:pt x="976832" y="1194795"/>
                </a:cubicBezTo>
                <a:cubicBezTo>
                  <a:pt x="976832" y="1194795"/>
                  <a:pt x="976832" y="1194795"/>
                  <a:pt x="984285" y="1186207"/>
                </a:cubicBezTo>
                <a:lnTo>
                  <a:pt x="973387" y="1176749"/>
                </a:lnTo>
                <a:lnTo>
                  <a:pt x="965934" y="1185337"/>
                </a:lnTo>
                <a:close/>
                <a:moveTo>
                  <a:pt x="1649118" y="1175055"/>
                </a:moveTo>
                <a:cubicBezTo>
                  <a:pt x="1649118" y="1175055"/>
                  <a:pt x="1651843" y="1177419"/>
                  <a:pt x="1654108" y="1177561"/>
                </a:cubicBezTo>
                <a:lnTo>
                  <a:pt x="1654985" y="1176891"/>
                </a:lnTo>
                <a:lnTo>
                  <a:pt x="1662264" y="1179170"/>
                </a:lnTo>
                <a:cubicBezTo>
                  <a:pt x="1665432" y="1178273"/>
                  <a:pt x="1667237" y="1176193"/>
                  <a:pt x="1667237" y="1176193"/>
                </a:cubicBezTo>
                <a:lnTo>
                  <a:pt x="1660017" y="1184512"/>
                </a:lnTo>
                <a:cubicBezTo>
                  <a:pt x="1660017" y="1184512"/>
                  <a:pt x="1660017" y="1184512"/>
                  <a:pt x="1649118" y="1175055"/>
                </a:cubicBezTo>
                <a:close/>
                <a:moveTo>
                  <a:pt x="1342216" y="1173602"/>
                </a:moveTo>
                <a:lnTo>
                  <a:pt x="1334996" y="1181921"/>
                </a:lnTo>
                <a:cubicBezTo>
                  <a:pt x="1342216" y="1173602"/>
                  <a:pt x="1342216" y="1173602"/>
                  <a:pt x="1342216" y="1173602"/>
                </a:cubicBezTo>
                <a:close/>
                <a:moveTo>
                  <a:pt x="1053664" y="1173019"/>
                </a:moveTo>
                <a:lnTo>
                  <a:pt x="1064562" y="1182477"/>
                </a:lnTo>
                <a:cubicBezTo>
                  <a:pt x="1057342" y="1190797"/>
                  <a:pt x="1057342" y="1190797"/>
                  <a:pt x="1057342" y="1190797"/>
                </a:cubicBezTo>
                <a:close/>
                <a:moveTo>
                  <a:pt x="1999937" y="1172686"/>
                </a:moveTo>
                <a:cubicBezTo>
                  <a:pt x="1997673" y="1172544"/>
                  <a:pt x="1995868" y="1174624"/>
                  <a:pt x="1992258" y="1178784"/>
                </a:cubicBezTo>
                <a:lnTo>
                  <a:pt x="2003156" y="1188242"/>
                </a:lnTo>
                <a:lnTo>
                  <a:pt x="2010376" y="1179922"/>
                </a:lnTo>
                <a:cubicBezTo>
                  <a:pt x="2004927" y="1175193"/>
                  <a:pt x="2002202" y="1172829"/>
                  <a:pt x="1999937" y="1172686"/>
                </a:cubicBezTo>
                <a:close/>
                <a:moveTo>
                  <a:pt x="1710926" y="1169882"/>
                </a:moveTo>
                <a:lnTo>
                  <a:pt x="1703473" y="1178469"/>
                </a:lnTo>
                <a:lnTo>
                  <a:pt x="1714723" y="1188232"/>
                </a:lnTo>
                <a:cubicBezTo>
                  <a:pt x="1714723" y="1188232"/>
                  <a:pt x="1714723" y="1188232"/>
                  <a:pt x="1703473" y="1178469"/>
                </a:cubicBezTo>
                <a:cubicBezTo>
                  <a:pt x="1703473" y="1178469"/>
                  <a:pt x="1703473" y="1178469"/>
                  <a:pt x="1710926" y="1169882"/>
                </a:cubicBezTo>
                <a:close/>
                <a:moveTo>
                  <a:pt x="1115823" y="1168151"/>
                </a:moveTo>
                <a:lnTo>
                  <a:pt x="1126722" y="1177609"/>
                </a:lnTo>
                <a:cubicBezTo>
                  <a:pt x="1115823" y="1168151"/>
                  <a:pt x="1115823" y="1168151"/>
                  <a:pt x="1115823" y="1168151"/>
                </a:cubicBezTo>
                <a:close/>
                <a:moveTo>
                  <a:pt x="1115823" y="1168151"/>
                </a:moveTo>
                <a:lnTo>
                  <a:pt x="1108603" y="1176471"/>
                </a:lnTo>
                <a:lnTo>
                  <a:pt x="1119502" y="1185929"/>
                </a:lnTo>
                <a:lnTo>
                  <a:pt x="1126722" y="1177609"/>
                </a:lnTo>
                <a:cubicBezTo>
                  <a:pt x="1126722" y="1177609"/>
                  <a:pt x="1126722" y="1177609"/>
                  <a:pt x="1115823" y="1168151"/>
                </a:cubicBezTo>
                <a:close/>
                <a:moveTo>
                  <a:pt x="1521122" y="1167013"/>
                </a:moveTo>
                <a:cubicBezTo>
                  <a:pt x="1513902" y="1175332"/>
                  <a:pt x="1513902" y="1175332"/>
                  <a:pt x="1513902" y="1175332"/>
                </a:cubicBezTo>
                <a:cubicBezTo>
                  <a:pt x="1513902" y="1175332"/>
                  <a:pt x="1503004" y="1165874"/>
                  <a:pt x="1513902" y="1175332"/>
                </a:cubicBezTo>
                <a:close/>
                <a:moveTo>
                  <a:pt x="1656338" y="1166735"/>
                </a:moveTo>
                <a:cubicBezTo>
                  <a:pt x="1657258" y="1171179"/>
                  <a:pt x="1657266" y="1173921"/>
                  <a:pt x="1656762" y="1175535"/>
                </a:cubicBezTo>
                <a:lnTo>
                  <a:pt x="1654985" y="1176891"/>
                </a:lnTo>
                <a:lnTo>
                  <a:pt x="1649118" y="1175055"/>
                </a:lnTo>
                <a:cubicBezTo>
                  <a:pt x="1649118" y="1175055"/>
                  <a:pt x="1649118" y="1175055"/>
                  <a:pt x="1656338" y="1166735"/>
                </a:cubicBezTo>
                <a:close/>
                <a:moveTo>
                  <a:pt x="1232570" y="1166430"/>
                </a:moveTo>
                <a:cubicBezTo>
                  <a:pt x="1225117" y="1175018"/>
                  <a:pt x="1225117" y="1175018"/>
                  <a:pt x="1225117" y="1175018"/>
                </a:cubicBezTo>
                <a:cubicBezTo>
                  <a:pt x="1232570" y="1166430"/>
                  <a:pt x="1232570" y="1166430"/>
                  <a:pt x="1232570" y="1166430"/>
                </a:cubicBezTo>
                <a:cubicBezTo>
                  <a:pt x="1238019" y="1171159"/>
                  <a:pt x="1238019" y="1171159"/>
                  <a:pt x="1238019" y="1171159"/>
                </a:cubicBezTo>
                <a:lnTo>
                  <a:pt x="1238234" y="1171345"/>
                </a:lnTo>
                <a:lnTo>
                  <a:pt x="1243468" y="1175888"/>
                </a:lnTo>
                <a:cubicBezTo>
                  <a:pt x="1240744" y="1173523"/>
                  <a:pt x="1239382" y="1172341"/>
                  <a:pt x="1238700" y="1171750"/>
                </a:cubicBezTo>
                <a:lnTo>
                  <a:pt x="1238234" y="1171345"/>
                </a:lnTo>
                <a:close/>
                <a:moveTo>
                  <a:pt x="1503004" y="1165874"/>
                </a:moveTo>
                <a:cubicBezTo>
                  <a:pt x="1503004" y="1165874"/>
                  <a:pt x="1503004" y="1165874"/>
                  <a:pt x="1495551" y="1174462"/>
                </a:cubicBezTo>
                <a:cubicBezTo>
                  <a:pt x="1495551" y="1174462"/>
                  <a:pt x="1495551" y="1174462"/>
                  <a:pt x="1503004" y="1165874"/>
                </a:cubicBezTo>
                <a:close/>
                <a:moveTo>
                  <a:pt x="1042766" y="1163561"/>
                </a:moveTo>
                <a:lnTo>
                  <a:pt x="1035546" y="1171881"/>
                </a:lnTo>
                <a:cubicBezTo>
                  <a:pt x="1035546" y="1171881"/>
                  <a:pt x="1035546" y="1171881"/>
                  <a:pt x="1046444" y="1181339"/>
                </a:cubicBezTo>
                <a:lnTo>
                  <a:pt x="1038991" y="1189927"/>
                </a:lnTo>
                <a:lnTo>
                  <a:pt x="1049889" y="1199385"/>
                </a:lnTo>
                <a:lnTo>
                  <a:pt x="1060788" y="1208843"/>
                </a:lnTo>
                <a:lnTo>
                  <a:pt x="1068241" y="1200255"/>
                </a:lnTo>
                <a:cubicBezTo>
                  <a:pt x="1068241" y="1200255"/>
                  <a:pt x="1068241" y="1200255"/>
                  <a:pt x="1079490" y="1210018"/>
                </a:cubicBezTo>
                <a:lnTo>
                  <a:pt x="1072037" y="1218605"/>
                </a:lnTo>
                <a:cubicBezTo>
                  <a:pt x="1072037" y="1218605"/>
                  <a:pt x="1072037" y="1218605"/>
                  <a:pt x="1064817" y="1226925"/>
                </a:cubicBezTo>
                <a:cubicBezTo>
                  <a:pt x="1064817" y="1226925"/>
                  <a:pt x="1064817" y="1226925"/>
                  <a:pt x="1057598" y="1235245"/>
                </a:cubicBezTo>
                <a:cubicBezTo>
                  <a:pt x="1057598" y="1235245"/>
                  <a:pt x="1060322" y="1237609"/>
                  <a:pt x="1061684" y="1238791"/>
                </a:cubicBezTo>
                <a:lnTo>
                  <a:pt x="1061837" y="1238924"/>
                </a:lnTo>
                <a:lnTo>
                  <a:pt x="1062195" y="1239235"/>
                </a:lnTo>
                <a:cubicBezTo>
                  <a:pt x="1061684" y="1238791"/>
                  <a:pt x="1060322" y="1237609"/>
                  <a:pt x="1057598" y="1235245"/>
                </a:cubicBezTo>
                <a:lnTo>
                  <a:pt x="1064817" y="1226925"/>
                </a:lnTo>
                <a:lnTo>
                  <a:pt x="1075716" y="1236383"/>
                </a:lnTo>
                <a:lnTo>
                  <a:pt x="1082936" y="1228063"/>
                </a:lnTo>
                <a:cubicBezTo>
                  <a:pt x="1079490" y="1210018"/>
                  <a:pt x="1090389" y="1219475"/>
                  <a:pt x="1090389" y="1219475"/>
                </a:cubicBezTo>
                <a:lnTo>
                  <a:pt x="1086710" y="1201698"/>
                </a:lnTo>
                <a:cubicBezTo>
                  <a:pt x="1093930" y="1193378"/>
                  <a:pt x="1093930" y="1193378"/>
                  <a:pt x="1093930" y="1193378"/>
                </a:cubicBezTo>
                <a:lnTo>
                  <a:pt x="1086710" y="1201698"/>
                </a:lnTo>
                <a:cubicBezTo>
                  <a:pt x="1086710" y="1201698"/>
                  <a:pt x="1086710" y="1201698"/>
                  <a:pt x="1079490" y="1210018"/>
                </a:cubicBezTo>
                <a:cubicBezTo>
                  <a:pt x="1079490" y="1210018"/>
                  <a:pt x="1079490" y="1210018"/>
                  <a:pt x="1068241" y="1200255"/>
                </a:cubicBezTo>
                <a:lnTo>
                  <a:pt x="1057342" y="1190797"/>
                </a:lnTo>
                <a:cubicBezTo>
                  <a:pt x="1064562" y="1182477"/>
                  <a:pt x="1064562" y="1182477"/>
                  <a:pt x="1064562" y="1182477"/>
                </a:cubicBezTo>
                <a:cubicBezTo>
                  <a:pt x="1064562" y="1182477"/>
                  <a:pt x="1064562" y="1182477"/>
                  <a:pt x="1053664" y="1173019"/>
                </a:cubicBezTo>
                <a:cubicBezTo>
                  <a:pt x="1050940" y="1170655"/>
                  <a:pt x="1049577" y="1169472"/>
                  <a:pt x="1048896" y="1168881"/>
                </a:cubicBezTo>
                <a:lnTo>
                  <a:pt x="1048484" y="1168523"/>
                </a:lnTo>
                <a:lnTo>
                  <a:pt x="1048215" y="1168290"/>
                </a:lnTo>
                <a:lnTo>
                  <a:pt x="1047834" y="1167959"/>
                </a:lnTo>
                <a:lnTo>
                  <a:pt x="1047534" y="1167699"/>
                </a:lnTo>
                <a:cubicBezTo>
                  <a:pt x="1046853" y="1167108"/>
                  <a:pt x="1045491" y="1165926"/>
                  <a:pt x="1042766" y="1163561"/>
                </a:cubicBezTo>
                <a:close/>
                <a:moveTo>
                  <a:pt x="1736616" y="1163005"/>
                </a:moveTo>
                <a:lnTo>
                  <a:pt x="1747514" y="1172463"/>
                </a:lnTo>
                <a:lnTo>
                  <a:pt x="1740294" y="1180783"/>
                </a:lnTo>
                <a:cubicBezTo>
                  <a:pt x="1747514" y="1172463"/>
                  <a:pt x="1747514" y="1172463"/>
                  <a:pt x="1747514" y="1172463"/>
                </a:cubicBezTo>
                <a:cubicBezTo>
                  <a:pt x="1747514" y="1172463"/>
                  <a:pt x="1747514" y="1172463"/>
                  <a:pt x="1736616" y="1163005"/>
                </a:cubicBezTo>
                <a:close/>
                <a:moveTo>
                  <a:pt x="735863" y="1162109"/>
                </a:moveTo>
                <a:cubicBezTo>
                  <a:pt x="735863" y="1162109"/>
                  <a:pt x="735863" y="1162109"/>
                  <a:pt x="728643" y="1170428"/>
                </a:cubicBezTo>
                <a:cubicBezTo>
                  <a:pt x="728643" y="1170428"/>
                  <a:pt x="728643" y="1170428"/>
                  <a:pt x="735863" y="1162109"/>
                </a:cubicBezTo>
                <a:close/>
                <a:moveTo>
                  <a:pt x="1141162" y="1160970"/>
                </a:moveTo>
                <a:lnTo>
                  <a:pt x="1133942" y="1169290"/>
                </a:lnTo>
                <a:cubicBezTo>
                  <a:pt x="1133942" y="1169290"/>
                  <a:pt x="1133942" y="1169290"/>
                  <a:pt x="1141162" y="1160970"/>
                </a:cubicBezTo>
                <a:close/>
                <a:moveTo>
                  <a:pt x="662806" y="1157519"/>
                </a:moveTo>
                <a:lnTo>
                  <a:pt x="655586" y="1165838"/>
                </a:lnTo>
                <a:cubicBezTo>
                  <a:pt x="655586" y="1165838"/>
                  <a:pt x="655586" y="1165838"/>
                  <a:pt x="666484" y="1175296"/>
                </a:cubicBezTo>
                <a:cubicBezTo>
                  <a:pt x="666484" y="1175296"/>
                  <a:pt x="666484" y="1175296"/>
                  <a:pt x="659264" y="1183616"/>
                </a:cubicBezTo>
                <a:cubicBezTo>
                  <a:pt x="659264" y="1183616"/>
                  <a:pt x="659264" y="1183616"/>
                  <a:pt x="648366" y="1174158"/>
                </a:cubicBezTo>
                <a:cubicBezTo>
                  <a:pt x="648366" y="1174158"/>
                  <a:pt x="648366" y="1174158"/>
                  <a:pt x="659264" y="1183616"/>
                </a:cubicBezTo>
                <a:lnTo>
                  <a:pt x="652044" y="1191935"/>
                </a:lnTo>
                <a:cubicBezTo>
                  <a:pt x="662942" y="1201393"/>
                  <a:pt x="652044" y="1191935"/>
                  <a:pt x="662942" y="1201393"/>
                </a:cubicBezTo>
                <a:lnTo>
                  <a:pt x="670162" y="1193074"/>
                </a:lnTo>
                <a:cubicBezTo>
                  <a:pt x="670162" y="1193074"/>
                  <a:pt x="659264" y="1183616"/>
                  <a:pt x="666484" y="1175296"/>
                </a:cubicBezTo>
                <a:cubicBezTo>
                  <a:pt x="684602" y="1176435"/>
                  <a:pt x="673704" y="1166977"/>
                  <a:pt x="673704" y="1166977"/>
                </a:cubicBezTo>
                <a:close/>
                <a:moveTo>
                  <a:pt x="695000" y="1155817"/>
                </a:moveTo>
                <a:lnTo>
                  <a:pt x="695188" y="1155981"/>
                </a:lnTo>
                <a:cubicBezTo>
                  <a:pt x="696551" y="1157163"/>
                  <a:pt x="699275" y="1159527"/>
                  <a:pt x="699275" y="1159527"/>
                </a:cubicBezTo>
                <a:close/>
                <a:moveTo>
                  <a:pt x="761434" y="1154659"/>
                </a:moveTo>
                <a:lnTo>
                  <a:pt x="772333" y="1164117"/>
                </a:lnTo>
                <a:cubicBezTo>
                  <a:pt x="761434" y="1154659"/>
                  <a:pt x="761434" y="1154659"/>
                  <a:pt x="761434" y="1154659"/>
                </a:cubicBezTo>
                <a:close/>
                <a:moveTo>
                  <a:pt x="1659055" y="1154507"/>
                </a:moveTo>
                <a:lnTo>
                  <a:pt x="1659340" y="1154754"/>
                </a:lnTo>
                <a:cubicBezTo>
                  <a:pt x="1660746" y="1155974"/>
                  <a:pt x="1663558" y="1158415"/>
                  <a:pt x="1663558" y="1158415"/>
                </a:cubicBezTo>
                <a:close/>
                <a:moveTo>
                  <a:pt x="1590501" y="1153825"/>
                </a:moveTo>
                <a:cubicBezTo>
                  <a:pt x="1608619" y="1154964"/>
                  <a:pt x="1590501" y="1153825"/>
                  <a:pt x="1590501" y="1153825"/>
                </a:cubicBezTo>
                <a:close/>
                <a:moveTo>
                  <a:pt x="1301949" y="1153243"/>
                </a:moveTo>
                <a:cubicBezTo>
                  <a:pt x="1301949" y="1153243"/>
                  <a:pt x="1301949" y="1153243"/>
                  <a:pt x="1312848" y="1162701"/>
                </a:cubicBezTo>
                <a:cubicBezTo>
                  <a:pt x="1305628" y="1171020"/>
                  <a:pt x="1305628" y="1171020"/>
                  <a:pt x="1316526" y="1180478"/>
                </a:cubicBezTo>
                <a:lnTo>
                  <a:pt x="1305628" y="1171020"/>
                </a:lnTo>
                <a:cubicBezTo>
                  <a:pt x="1305628" y="1171020"/>
                  <a:pt x="1316526" y="1180478"/>
                  <a:pt x="1305628" y="1171020"/>
                </a:cubicBezTo>
                <a:lnTo>
                  <a:pt x="1294729" y="1161562"/>
                </a:lnTo>
                <a:cubicBezTo>
                  <a:pt x="1294729" y="1161562"/>
                  <a:pt x="1294729" y="1161562"/>
                  <a:pt x="1301949" y="1153243"/>
                </a:cubicBezTo>
                <a:close/>
                <a:moveTo>
                  <a:pt x="1448933" y="1150414"/>
                </a:moveTo>
                <a:cubicBezTo>
                  <a:pt x="1452560" y="1151739"/>
                  <a:pt x="1455284" y="1154103"/>
                  <a:pt x="1455284" y="1154103"/>
                </a:cubicBezTo>
                <a:cubicBezTo>
                  <a:pt x="1455284" y="1154103"/>
                  <a:pt x="1437166" y="1152965"/>
                  <a:pt x="1448064" y="1162423"/>
                </a:cubicBezTo>
                <a:lnTo>
                  <a:pt x="1437166" y="1152965"/>
                </a:lnTo>
                <a:cubicBezTo>
                  <a:pt x="1440776" y="1148805"/>
                  <a:pt x="1445306" y="1149090"/>
                  <a:pt x="1448933" y="1150414"/>
                </a:cubicBezTo>
                <a:close/>
                <a:moveTo>
                  <a:pt x="1652309" y="1148652"/>
                </a:moveTo>
                <a:cubicBezTo>
                  <a:pt x="1652309" y="1148652"/>
                  <a:pt x="1652309" y="1148652"/>
                  <a:pt x="1653715" y="1149873"/>
                </a:cubicBezTo>
                <a:lnTo>
                  <a:pt x="1659055" y="1154507"/>
                </a:lnTo>
                <a:lnTo>
                  <a:pt x="1658812" y="1154296"/>
                </a:lnTo>
                <a:cubicBezTo>
                  <a:pt x="1659340" y="1154754"/>
                  <a:pt x="1660746" y="1155974"/>
                  <a:pt x="1663558" y="1158415"/>
                </a:cubicBezTo>
                <a:lnTo>
                  <a:pt x="1656338" y="1166735"/>
                </a:lnTo>
                <a:cubicBezTo>
                  <a:pt x="1645089" y="1156972"/>
                  <a:pt x="1645089" y="1156972"/>
                  <a:pt x="1645089" y="1156972"/>
                </a:cubicBezTo>
                <a:close/>
                <a:moveTo>
                  <a:pt x="768654" y="1146340"/>
                </a:moveTo>
                <a:lnTo>
                  <a:pt x="786773" y="1147478"/>
                </a:lnTo>
                <a:cubicBezTo>
                  <a:pt x="786773" y="1147478"/>
                  <a:pt x="786773" y="1147478"/>
                  <a:pt x="779553" y="1155798"/>
                </a:cubicBezTo>
                <a:cubicBezTo>
                  <a:pt x="779553" y="1155798"/>
                  <a:pt x="779553" y="1155798"/>
                  <a:pt x="768654" y="1146340"/>
                </a:cubicBezTo>
                <a:close/>
                <a:moveTo>
                  <a:pt x="1444386" y="1144645"/>
                </a:moveTo>
                <a:lnTo>
                  <a:pt x="1437166" y="1152965"/>
                </a:lnTo>
                <a:cubicBezTo>
                  <a:pt x="1437166" y="1152965"/>
                  <a:pt x="1437166" y="1152965"/>
                  <a:pt x="1448064" y="1162423"/>
                </a:cubicBezTo>
                <a:lnTo>
                  <a:pt x="1455284" y="1154103"/>
                </a:lnTo>
                <a:close/>
                <a:moveTo>
                  <a:pt x="800526" y="1144358"/>
                </a:moveTo>
                <a:cubicBezTo>
                  <a:pt x="798994" y="1143028"/>
                  <a:pt x="805124" y="1148348"/>
                  <a:pt x="805124" y="1148348"/>
                </a:cubicBezTo>
                <a:cubicBezTo>
                  <a:pt x="802399" y="1145983"/>
                  <a:pt x="801037" y="1144801"/>
                  <a:pt x="800526" y="1144358"/>
                </a:cubicBezTo>
                <a:close/>
                <a:moveTo>
                  <a:pt x="695597" y="1141750"/>
                </a:moveTo>
                <a:cubicBezTo>
                  <a:pt x="688377" y="1150069"/>
                  <a:pt x="688377" y="1150069"/>
                  <a:pt x="688377" y="1150069"/>
                </a:cubicBezTo>
                <a:close/>
                <a:moveTo>
                  <a:pt x="695597" y="1141750"/>
                </a:moveTo>
                <a:cubicBezTo>
                  <a:pt x="695597" y="1141750"/>
                  <a:pt x="706495" y="1151208"/>
                  <a:pt x="695597" y="1141750"/>
                </a:cubicBezTo>
                <a:close/>
                <a:moveTo>
                  <a:pt x="1389447" y="1141194"/>
                </a:moveTo>
                <a:lnTo>
                  <a:pt x="1382227" y="1149513"/>
                </a:lnTo>
                <a:cubicBezTo>
                  <a:pt x="1389447" y="1141194"/>
                  <a:pt x="1389447" y="1141194"/>
                  <a:pt x="1389447" y="1141194"/>
                </a:cubicBezTo>
                <a:cubicBezTo>
                  <a:pt x="1389447" y="1141194"/>
                  <a:pt x="1389447" y="1141194"/>
                  <a:pt x="1400345" y="1150652"/>
                </a:cubicBezTo>
                <a:cubicBezTo>
                  <a:pt x="1400345" y="1150652"/>
                  <a:pt x="1400345" y="1150652"/>
                  <a:pt x="1389447" y="1141194"/>
                </a:cubicBezTo>
                <a:close/>
                <a:moveTo>
                  <a:pt x="997902" y="1139212"/>
                </a:moveTo>
                <a:cubicBezTo>
                  <a:pt x="996370" y="1137882"/>
                  <a:pt x="1002500" y="1143202"/>
                  <a:pt x="1002500" y="1143202"/>
                </a:cubicBezTo>
                <a:lnTo>
                  <a:pt x="995047" y="1151790"/>
                </a:lnTo>
                <a:lnTo>
                  <a:pt x="1005945" y="1161248"/>
                </a:lnTo>
                <a:cubicBezTo>
                  <a:pt x="1005945" y="1161248"/>
                  <a:pt x="1005945" y="1161248"/>
                  <a:pt x="1002500" y="1143202"/>
                </a:cubicBezTo>
                <a:lnTo>
                  <a:pt x="1013398" y="1152660"/>
                </a:lnTo>
                <a:cubicBezTo>
                  <a:pt x="1013398" y="1152660"/>
                  <a:pt x="1013398" y="1152660"/>
                  <a:pt x="1002500" y="1143202"/>
                </a:cubicBezTo>
                <a:cubicBezTo>
                  <a:pt x="999775" y="1140838"/>
                  <a:pt x="998413" y="1139656"/>
                  <a:pt x="997902" y="1139212"/>
                </a:cubicBezTo>
                <a:close/>
                <a:moveTo>
                  <a:pt x="659009" y="1139168"/>
                </a:moveTo>
                <a:cubicBezTo>
                  <a:pt x="651556" y="1147756"/>
                  <a:pt x="651556" y="1147756"/>
                  <a:pt x="651556" y="1147756"/>
                </a:cubicBezTo>
                <a:close/>
                <a:moveTo>
                  <a:pt x="794226" y="1138890"/>
                </a:moveTo>
                <a:cubicBezTo>
                  <a:pt x="805124" y="1148348"/>
                  <a:pt x="805124" y="1148348"/>
                  <a:pt x="805124" y="1148348"/>
                </a:cubicBezTo>
                <a:cubicBezTo>
                  <a:pt x="794226" y="1138890"/>
                  <a:pt x="794226" y="1138890"/>
                  <a:pt x="794226" y="1138890"/>
                </a:cubicBezTo>
                <a:close/>
                <a:moveTo>
                  <a:pt x="775874" y="1138020"/>
                </a:moveTo>
                <a:lnTo>
                  <a:pt x="786773" y="1147478"/>
                </a:lnTo>
                <a:cubicBezTo>
                  <a:pt x="775874" y="1138020"/>
                  <a:pt x="775874" y="1138020"/>
                  <a:pt x="775874" y="1138020"/>
                </a:cubicBezTo>
                <a:close/>
                <a:moveTo>
                  <a:pt x="1334741" y="1137474"/>
                </a:moveTo>
                <a:cubicBezTo>
                  <a:pt x="1327288" y="1146062"/>
                  <a:pt x="1334741" y="1137474"/>
                  <a:pt x="1327288" y="1146062"/>
                </a:cubicBezTo>
                <a:lnTo>
                  <a:pt x="1338186" y="1155519"/>
                </a:lnTo>
                <a:lnTo>
                  <a:pt x="1345639" y="1146931"/>
                </a:lnTo>
                <a:close/>
                <a:moveTo>
                  <a:pt x="622540" y="1137160"/>
                </a:moveTo>
                <a:cubicBezTo>
                  <a:pt x="622540" y="1137160"/>
                  <a:pt x="622540" y="1137160"/>
                  <a:pt x="633438" y="1146617"/>
                </a:cubicBezTo>
                <a:cubicBezTo>
                  <a:pt x="615320" y="1145479"/>
                  <a:pt x="615320" y="1145479"/>
                  <a:pt x="626218" y="1154937"/>
                </a:cubicBezTo>
                <a:lnTo>
                  <a:pt x="615320" y="1145479"/>
                </a:lnTo>
                <a:cubicBezTo>
                  <a:pt x="626218" y="1154937"/>
                  <a:pt x="626218" y="1154937"/>
                  <a:pt x="618998" y="1163257"/>
                </a:cubicBezTo>
                <a:cubicBezTo>
                  <a:pt x="611545" y="1171845"/>
                  <a:pt x="611545" y="1171845"/>
                  <a:pt x="611545" y="1171845"/>
                </a:cubicBezTo>
                <a:lnTo>
                  <a:pt x="618998" y="1163257"/>
                </a:lnTo>
                <a:cubicBezTo>
                  <a:pt x="618998" y="1163257"/>
                  <a:pt x="629896" y="1172715"/>
                  <a:pt x="618998" y="1163257"/>
                </a:cubicBezTo>
                <a:cubicBezTo>
                  <a:pt x="618998" y="1163257"/>
                  <a:pt x="618998" y="1163257"/>
                  <a:pt x="626218" y="1154937"/>
                </a:cubicBezTo>
                <a:cubicBezTo>
                  <a:pt x="626218" y="1154937"/>
                  <a:pt x="626218" y="1154937"/>
                  <a:pt x="633438" y="1146617"/>
                </a:cubicBezTo>
                <a:close/>
                <a:moveTo>
                  <a:pt x="702817" y="1133430"/>
                </a:moveTo>
                <a:lnTo>
                  <a:pt x="695597" y="1141750"/>
                </a:lnTo>
                <a:cubicBezTo>
                  <a:pt x="695597" y="1141750"/>
                  <a:pt x="695597" y="1141750"/>
                  <a:pt x="702817" y="1133430"/>
                </a:cubicBezTo>
                <a:close/>
                <a:moveTo>
                  <a:pt x="702817" y="1133430"/>
                </a:moveTo>
                <a:cubicBezTo>
                  <a:pt x="713715" y="1142888"/>
                  <a:pt x="713715" y="1142888"/>
                  <a:pt x="713715" y="1142888"/>
                </a:cubicBezTo>
                <a:close/>
                <a:moveTo>
                  <a:pt x="838034" y="1133152"/>
                </a:moveTo>
                <a:cubicBezTo>
                  <a:pt x="848932" y="1142610"/>
                  <a:pt x="848932" y="1142610"/>
                  <a:pt x="848932" y="1142610"/>
                </a:cubicBezTo>
                <a:close/>
                <a:moveTo>
                  <a:pt x="838034" y="1133152"/>
                </a:moveTo>
                <a:cubicBezTo>
                  <a:pt x="848932" y="1142610"/>
                  <a:pt x="838034" y="1133152"/>
                  <a:pt x="838034" y="1133152"/>
                </a:cubicBezTo>
                <a:close/>
                <a:moveTo>
                  <a:pt x="1996278" y="1132871"/>
                </a:moveTo>
                <a:cubicBezTo>
                  <a:pt x="1998572" y="1132980"/>
                  <a:pt x="2001297" y="1135344"/>
                  <a:pt x="2003019" y="1144367"/>
                </a:cubicBezTo>
                <a:cubicBezTo>
                  <a:pt x="1992121" y="1134909"/>
                  <a:pt x="2003019" y="1144367"/>
                  <a:pt x="1992121" y="1134909"/>
                </a:cubicBezTo>
                <a:cubicBezTo>
                  <a:pt x="1992121" y="1134909"/>
                  <a:pt x="2003019" y="1144367"/>
                  <a:pt x="1992121" y="1134909"/>
                </a:cubicBezTo>
                <a:cubicBezTo>
                  <a:pt x="1992121" y="1134909"/>
                  <a:pt x="1993984" y="1132762"/>
                  <a:pt x="1996278" y="1132871"/>
                </a:cubicBezTo>
                <a:close/>
                <a:moveTo>
                  <a:pt x="1532116" y="1132328"/>
                </a:moveTo>
                <a:cubicBezTo>
                  <a:pt x="1532116" y="1132328"/>
                  <a:pt x="1532116" y="1132328"/>
                  <a:pt x="1543015" y="1141786"/>
                </a:cubicBezTo>
                <a:close/>
                <a:moveTo>
                  <a:pt x="684699" y="1132292"/>
                </a:moveTo>
                <a:lnTo>
                  <a:pt x="677479" y="1140611"/>
                </a:lnTo>
                <a:cubicBezTo>
                  <a:pt x="677479" y="1140611"/>
                  <a:pt x="677479" y="1140611"/>
                  <a:pt x="684699" y="1132292"/>
                </a:cubicBezTo>
                <a:close/>
                <a:moveTo>
                  <a:pt x="684699" y="1132292"/>
                </a:moveTo>
                <a:cubicBezTo>
                  <a:pt x="695597" y="1141750"/>
                  <a:pt x="695597" y="1141750"/>
                  <a:pt x="677479" y="1140611"/>
                </a:cubicBezTo>
                <a:cubicBezTo>
                  <a:pt x="684699" y="1132292"/>
                  <a:pt x="684699" y="1132292"/>
                  <a:pt x="684699" y="1132292"/>
                </a:cubicBezTo>
                <a:close/>
                <a:moveTo>
                  <a:pt x="684699" y="1132292"/>
                </a:moveTo>
                <a:cubicBezTo>
                  <a:pt x="684699" y="1132292"/>
                  <a:pt x="684699" y="1132292"/>
                  <a:pt x="695597" y="1141750"/>
                </a:cubicBezTo>
                <a:close/>
                <a:moveTo>
                  <a:pt x="2005875" y="1131789"/>
                </a:moveTo>
                <a:cubicBezTo>
                  <a:pt x="2004342" y="1130459"/>
                  <a:pt x="2010472" y="1135779"/>
                  <a:pt x="2010472" y="1135779"/>
                </a:cubicBezTo>
                <a:cubicBezTo>
                  <a:pt x="2007748" y="1133415"/>
                  <a:pt x="2006386" y="1132232"/>
                  <a:pt x="2005875" y="1131789"/>
                </a:cubicBezTo>
                <a:close/>
                <a:moveTo>
                  <a:pt x="1089997" y="1131153"/>
                </a:moveTo>
                <a:lnTo>
                  <a:pt x="1100895" y="1140611"/>
                </a:lnTo>
                <a:cubicBezTo>
                  <a:pt x="1100895" y="1140611"/>
                  <a:pt x="1100895" y="1140611"/>
                  <a:pt x="1089997" y="1131153"/>
                </a:cubicBezTo>
                <a:close/>
                <a:moveTo>
                  <a:pt x="801446" y="1130571"/>
                </a:moveTo>
                <a:cubicBezTo>
                  <a:pt x="801446" y="1130571"/>
                  <a:pt x="801446" y="1130571"/>
                  <a:pt x="802808" y="1131753"/>
                </a:cubicBezTo>
                <a:lnTo>
                  <a:pt x="809242" y="1137336"/>
                </a:lnTo>
                <a:lnTo>
                  <a:pt x="810982" y="1138846"/>
                </a:lnTo>
                <a:cubicBezTo>
                  <a:pt x="812344" y="1140028"/>
                  <a:pt x="812344" y="1140028"/>
                  <a:pt x="812344" y="1140028"/>
                </a:cubicBezTo>
                <a:lnTo>
                  <a:pt x="794226" y="1138890"/>
                </a:lnTo>
                <a:close/>
                <a:moveTo>
                  <a:pt x="801446" y="1130571"/>
                </a:moveTo>
                <a:lnTo>
                  <a:pt x="812344" y="1140028"/>
                </a:lnTo>
                <a:lnTo>
                  <a:pt x="809242" y="1137336"/>
                </a:lnTo>
                <a:close/>
                <a:moveTo>
                  <a:pt x="1360079" y="1130292"/>
                </a:moveTo>
                <a:lnTo>
                  <a:pt x="1371329" y="1140055"/>
                </a:lnTo>
                <a:cubicBezTo>
                  <a:pt x="1371329" y="1140055"/>
                  <a:pt x="1371329" y="1140055"/>
                  <a:pt x="1360079" y="1130292"/>
                </a:cubicBezTo>
                <a:close/>
                <a:moveTo>
                  <a:pt x="1495295" y="1130014"/>
                </a:moveTo>
                <a:cubicBezTo>
                  <a:pt x="1506194" y="1139472"/>
                  <a:pt x="1506194" y="1139472"/>
                  <a:pt x="1488076" y="1138334"/>
                </a:cubicBezTo>
                <a:cubicBezTo>
                  <a:pt x="1488076" y="1138334"/>
                  <a:pt x="1488076" y="1138334"/>
                  <a:pt x="1495295" y="1130014"/>
                </a:cubicBezTo>
                <a:close/>
                <a:moveTo>
                  <a:pt x="1495295" y="1130014"/>
                </a:moveTo>
                <a:cubicBezTo>
                  <a:pt x="1495295" y="1130014"/>
                  <a:pt x="1495295" y="1130014"/>
                  <a:pt x="1488076" y="1138334"/>
                </a:cubicBezTo>
                <a:cubicBezTo>
                  <a:pt x="1488076" y="1138334"/>
                  <a:pt x="1488076" y="1138334"/>
                  <a:pt x="1498974" y="1147792"/>
                </a:cubicBezTo>
                <a:lnTo>
                  <a:pt x="1506194" y="1139472"/>
                </a:lnTo>
                <a:close/>
                <a:moveTo>
                  <a:pt x="783327" y="1129432"/>
                </a:moveTo>
                <a:cubicBezTo>
                  <a:pt x="794226" y="1138890"/>
                  <a:pt x="794226" y="1138890"/>
                  <a:pt x="794226" y="1138890"/>
                </a:cubicBezTo>
                <a:cubicBezTo>
                  <a:pt x="783327" y="1129432"/>
                  <a:pt x="783327" y="1129432"/>
                  <a:pt x="783327" y="1129432"/>
                </a:cubicBezTo>
                <a:close/>
                <a:moveTo>
                  <a:pt x="1287021" y="1125702"/>
                </a:moveTo>
                <a:lnTo>
                  <a:pt x="1298271" y="1135465"/>
                </a:lnTo>
                <a:lnTo>
                  <a:pt x="1291051" y="1143785"/>
                </a:lnTo>
                <a:cubicBezTo>
                  <a:pt x="1291051" y="1143785"/>
                  <a:pt x="1291051" y="1143785"/>
                  <a:pt x="1279801" y="1134022"/>
                </a:cubicBezTo>
                <a:cubicBezTo>
                  <a:pt x="1279801" y="1134022"/>
                  <a:pt x="1279801" y="1134022"/>
                  <a:pt x="1280704" y="1132982"/>
                </a:cubicBezTo>
                <a:lnTo>
                  <a:pt x="1283411" y="1129862"/>
                </a:lnTo>
                <a:lnTo>
                  <a:pt x="1286119" y="1126742"/>
                </a:lnTo>
                <a:cubicBezTo>
                  <a:pt x="1287021" y="1125702"/>
                  <a:pt x="1287021" y="1125702"/>
                  <a:pt x="1287021" y="1125702"/>
                </a:cubicBezTo>
                <a:close/>
                <a:moveTo>
                  <a:pt x="1287021" y="1125702"/>
                </a:moveTo>
                <a:lnTo>
                  <a:pt x="1283411" y="1129862"/>
                </a:lnTo>
                <a:lnTo>
                  <a:pt x="1279801" y="1134022"/>
                </a:lnTo>
                <a:lnTo>
                  <a:pt x="1291051" y="1143785"/>
                </a:lnTo>
                <a:cubicBezTo>
                  <a:pt x="1283831" y="1152104"/>
                  <a:pt x="1283831" y="1152104"/>
                  <a:pt x="1294729" y="1161562"/>
                </a:cubicBezTo>
                <a:cubicBezTo>
                  <a:pt x="1294729" y="1161562"/>
                  <a:pt x="1294729" y="1161562"/>
                  <a:pt x="1283831" y="1152104"/>
                </a:cubicBezTo>
                <a:lnTo>
                  <a:pt x="1294729" y="1161562"/>
                </a:lnTo>
                <a:cubicBezTo>
                  <a:pt x="1294729" y="1161562"/>
                  <a:pt x="1305628" y="1171020"/>
                  <a:pt x="1298175" y="1179608"/>
                </a:cubicBezTo>
                <a:lnTo>
                  <a:pt x="1290955" y="1187928"/>
                </a:lnTo>
                <a:lnTo>
                  <a:pt x="1301853" y="1197385"/>
                </a:lnTo>
                <a:lnTo>
                  <a:pt x="1283735" y="1196247"/>
                </a:lnTo>
                <a:lnTo>
                  <a:pt x="1294633" y="1205705"/>
                </a:lnTo>
                <a:cubicBezTo>
                  <a:pt x="1294633" y="1205705"/>
                  <a:pt x="1294633" y="1205705"/>
                  <a:pt x="1305883" y="1215468"/>
                </a:cubicBezTo>
                <a:lnTo>
                  <a:pt x="1287413" y="1214025"/>
                </a:lnTo>
                <a:lnTo>
                  <a:pt x="1298663" y="1223788"/>
                </a:lnTo>
                <a:lnTo>
                  <a:pt x="1309561" y="1233245"/>
                </a:lnTo>
                <a:lnTo>
                  <a:pt x="1302108" y="1241833"/>
                </a:lnTo>
                <a:cubicBezTo>
                  <a:pt x="1302108" y="1241833"/>
                  <a:pt x="1299384" y="1239469"/>
                  <a:pt x="1298021" y="1238287"/>
                </a:cubicBezTo>
                <a:lnTo>
                  <a:pt x="1297868" y="1238154"/>
                </a:lnTo>
                <a:lnTo>
                  <a:pt x="1297654" y="1237968"/>
                </a:lnTo>
                <a:lnTo>
                  <a:pt x="1292572" y="1233558"/>
                </a:lnTo>
                <a:cubicBezTo>
                  <a:pt x="1291210" y="1232376"/>
                  <a:pt x="1291210" y="1232376"/>
                  <a:pt x="1291210" y="1232376"/>
                </a:cubicBezTo>
                <a:cubicBezTo>
                  <a:pt x="1302108" y="1241833"/>
                  <a:pt x="1283990" y="1240695"/>
                  <a:pt x="1283990" y="1240695"/>
                </a:cubicBezTo>
                <a:lnTo>
                  <a:pt x="1294888" y="1250153"/>
                </a:lnTo>
                <a:lnTo>
                  <a:pt x="1287668" y="1258473"/>
                </a:lnTo>
                <a:cubicBezTo>
                  <a:pt x="1287668" y="1258473"/>
                  <a:pt x="1287668" y="1258473"/>
                  <a:pt x="1305786" y="1259611"/>
                </a:cubicBezTo>
                <a:lnTo>
                  <a:pt x="1316685" y="1269069"/>
                </a:lnTo>
                <a:cubicBezTo>
                  <a:pt x="1316685" y="1269069"/>
                  <a:pt x="1316685" y="1269069"/>
                  <a:pt x="1298566" y="1267930"/>
                </a:cubicBezTo>
                <a:cubicBezTo>
                  <a:pt x="1298566" y="1267930"/>
                  <a:pt x="1301291" y="1270295"/>
                  <a:pt x="1302653" y="1271477"/>
                </a:cubicBezTo>
                <a:lnTo>
                  <a:pt x="1302841" y="1271640"/>
                </a:lnTo>
                <a:lnTo>
                  <a:pt x="1309465" y="1277388"/>
                </a:lnTo>
                <a:lnTo>
                  <a:pt x="1302245" y="1285708"/>
                </a:lnTo>
                <a:lnTo>
                  <a:pt x="1313494" y="1295471"/>
                </a:lnTo>
                <a:cubicBezTo>
                  <a:pt x="1313494" y="1295471"/>
                  <a:pt x="1313494" y="1295471"/>
                  <a:pt x="1306041" y="1304059"/>
                </a:cubicBezTo>
                <a:cubicBezTo>
                  <a:pt x="1306041" y="1304059"/>
                  <a:pt x="1306041" y="1304059"/>
                  <a:pt x="1316940" y="1313517"/>
                </a:cubicBezTo>
                <a:lnTo>
                  <a:pt x="1309720" y="1321836"/>
                </a:lnTo>
                <a:cubicBezTo>
                  <a:pt x="1309720" y="1321836"/>
                  <a:pt x="1316940" y="1313517"/>
                  <a:pt x="1327838" y="1322975"/>
                </a:cubicBezTo>
                <a:lnTo>
                  <a:pt x="1320618" y="1331294"/>
                </a:lnTo>
                <a:cubicBezTo>
                  <a:pt x="1320618" y="1331294"/>
                  <a:pt x="1331516" y="1340752"/>
                  <a:pt x="1313398" y="1339614"/>
                </a:cubicBezTo>
                <a:cubicBezTo>
                  <a:pt x="1313398" y="1339614"/>
                  <a:pt x="1316122" y="1341978"/>
                  <a:pt x="1317485" y="1343160"/>
                </a:cubicBezTo>
                <a:lnTo>
                  <a:pt x="1317750" y="1343391"/>
                </a:lnTo>
                <a:lnTo>
                  <a:pt x="1324296" y="1349071"/>
                </a:lnTo>
                <a:lnTo>
                  <a:pt x="1317076" y="1357391"/>
                </a:lnTo>
                <a:lnTo>
                  <a:pt x="1328326" y="1367154"/>
                </a:lnTo>
                <a:cubicBezTo>
                  <a:pt x="1328326" y="1367154"/>
                  <a:pt x="1328326" y="1367154"/>
                  <a:pt x="1320873" y="1375742"/>
                </a:cubicBezTo>
                <a:lnTo>
                  <a:pt x="1339224" y="1376612"/>
                </a:lnTo>
                <a:lnTo>
                  <a:pt x="1328326" y="1367154"/>
                </a:lnTo>
                <a:lnTo>
                  <a:pt x="1335546" y="1358834"/>
                </a:lnTo>
                <a:cubicBezTo>
                  <a:pt x="1324296" y="1349071"/>
                  <a:pt x="1335546" y="1358834"/>
                  <a:pt x="1335546" y="1358834"/>
                </a:cubicBezTo>
                <a:lnTo>
                  <a:pt x="1324296" y="1349071"/>
                </a:lnTo>
                <a:lnTo>
                  <a:pt x="1331516" y="1340752"/>
                </a:lnTo>
                <a:lnTo>
                  <a:pt x="1338736" y="1332432"/>
                </a:lnTo>
                <a:cubicBezTo>
                  <a:pt x="1338736" y="1332432"/>
                  <a:pt x="1338736" y="1332432"/>
                  <a:pt x="1346189" y="1323844"/>
                </a:cubicBezTo>
                <a:cubicBezTo>
                  <a:pt x="1346189" y="1323844"/>
                  <a:pt x="1327838" y="1322975"/>
                  <a:pt x="1335291" y="1314387"/>
                </a:cubicBezTo>
                <a:cubicBezTo>
                  <a:pt x="1324393" y="1304929"/>
                  <a:pt x="1342511" y="1306067"/>
                  <a:pt x="1342511" y="1306067"/>
                </a:cubicBezTo>
                <a:lnTo>
                  <a:pt x="1331613" y="1296609"/>
                </a:lnTo>
                <a:lnTo>
                  <a:pt x="1338833" y="1288290"/>
                </a:lnTo>
                <a:lnTo>
                  <a:pt x="1327934" y="1278832"/>
                </a:lnTo>
                <a:cubicBezTo>
                  <a:pt x="1327934" y="1278832"/>
                  <a:pt x="1327934" y="1278832"/>
                  <a:pt x="1335154" y="1270512"/>
                </a:cubicBezTo>
                <a:lnTo>
                  <a:pt x="1323905" y="1260749"/>
                </a:lnTo>
                <a:cubicBezTo>
                  <a:pt x="1331357" y="1252161"/>
                  <a:pt x="1331357" y="1252161"/>
                  <a:pt x="1331357" y="1252161"/>
                </a:cubicBezTo>
                <a:lnTo>
                  <a:pt x="1323905" y="1260749"/>
                </a:lnTo>
                <a:lnTo>
                  <a:pt x="1313006" y="1251291"/>
                </a:lnTo>
                <a:cubicBezTo>
                  <a:pt x="1313006" y="1251291"/>
                  <a:pt x="1313006" y="1251291"/>
                  <a:pt x="1320459" y="1242703"/>
                </a:cubicBezTo>
                <a:cubicBezTo>
                  <a:pt x="1320459" y="1242703"/>
                  <a:pt x="1320459" y="1242703"/>
                  <a:pt x="1327679" y="1234384"/>
                </a:cubicBezTo>
                <a:lnTo>
                  <a:pt x="1316781" y="1224926"/>
                </a:lnTo>
                <a:cubicBezTo>
                  <a:pt x="1316781" y="1224926"/>
                  <a:pt x="1316781" y="1224926"/>
                  <a:pt x="1317684" y="1223886"/>
                </a:cubicBezTo>
                <a:lnTo>
                  <a:pt x="1322758" y="1218039"/>
                </a:lnTo>
                <a:lnTo>
                  <a:pt x="1323099" y="1217646"/>
                </a:lnTo>
                <a:cubicBezTo>
                  <a:pt x="1324001" y="1216606"/>
                  <a:pt x="1324001" y="1216606"/>
                  <a:pt x="1324001" y="1216606"/>
                </a:cubicBezTo>
                <a:lnTo>
                  <a:pt x="1334899" y="1226064"/>
                </a:lnTo>
                <a:lnTo>
                  <a:pt x="1345798" y="1235522"/>
                </a:lnTo>
                <a:cubicBezTo>
                  <a:pt x="1345798" y="1235522"/>
                  <a:pt x="1349827" y="1253605"/>
                  <a:pt x="1357047" y="1245285"/>
                </a:cubicBezTo>
                <a:cubicBezTo>
                  <a:pt x="1357047" y="1245285"/>
                  <a:pt x="1357047" y="1245285"/>
                  <a:pt x="1345798" y="1235522"/>
                </a:cubicBezTo>
                <a:lnTo>
                  <a:pt x="1353017" y="1227203"/>
                </a:lnTo>
                <a:cubicBezTo>
                  <a:pt x="1342119" y="1217745"/>
                  <a:pt x="1342119" y="1217745"/>
                  <a:pt x="1342119" y="1217745"/>
                </a:cubicBezTo>
                <a:cubicBezTo>
                  <a:pt x="1349572" y="1209157"/>
                  <a:pt x="1349572" y="1209157"/>
                  <a:pt x="1349572" y="1209157"/>
                </a:cubicBezTo>
                <a:cubicBezTo>
                  <a:pt x="1349572" y="1209157"/>
                  <a:pt x="1338674" y="1199699"/>
                  <a:pt x="1356792" y="1200837"/>
                </a:cubicBezTo>
                <a:lnTo>
                  <a:pt x="1345894" y="1191379"/>
                </a:lnTo>
                <a:cubicBezTo>
                  <a:pt x="1345894" y="1191379"/>
                  <a:pt x="1345894" y="1191379"/>
                  <a:pt x="1338674" y="1199699"/>
                </a:cubicBezTo>
                <a:lnTo>
                  <a:pt x="1349572" y="1209157"/>
                </a:lnTo>
                <a:lnTo>
                  <a:pt x="1342119" y="1217745"/>
                </a:lnTo>
                <a:lnTo>
                  <a:pt x="1334899" y="1226064"/>
                </a:lnTo>
                <a:cubicBezTo>
                  <a:pt x="1334899" y="1226064"/>
                  <a:pt x="1334899" y="1226064"/>
                  <a:pt x="1324001" y="1216606"/>
                </a:cubicBezTo>
                <a:lnTo>
                  <a:pt x="1313103" y="1207149"/>
                </a:lnTo>
                <a:lnTo>
                  <a:pt x="1320323" y="1198829"/>
                </a:lnTo>
                <a:cubicBezTo>
                  <a:pt x="1320323" y="1198829"/>
                  <a:pt x="1320323" y="1198829"/>
                  <a:pt x="1318917" y="1197608"/>
                </a:cubicBezTo>
                <a:lnTo>
                  <a:pt x="1317635" y="1196496"/>
                </a:lnTo>
                <a:lnTo>
                  <a:pt x="1315577" y="1194710"/>
                </a:lnTo>
                <a:lnTo>
                  <a:pt x="1315944" y="1195029"/>
                </a:lnTo>
                <a:lnTo>
                  <a:pt x="1309073" y="1189066"/>
                </a:lnTo>
                <a:cubicBezTo>
                  <a:pt x="1309073" y="1189066"/>
                  <a:pt x="1309073" y="1189066"/>
                  <a:pt x="1316526" y="1180478"/>
                </a:cubicBezTo>
                <a:cubicBezTo>
                  <a:pt x="1327776" y="1190241"/>
                  <a:pt x="1316526" y="1180478"/>
                  <a:pt x="1316526" y="1180478"/>
                </a:cubicBezTo>
                <a:lnTo>
                  <a:pt x="1323746" y="1172158"/>
                </a:lnTo>
                <a:lnTo>
                  <a:pt x="1312848" y="1162701"/>
                </a:lnTo>
                <a:cubicBezTo>
                  <a:pt x="1312848" y="1162701"/>
                  <a:pt x="1312848" y="1162701"/>
                  <a:pt x="1301949" y="1153243"/>
                </a:cubicBezTo>
                <a:lnTo>
                  <a:pt x="1291051" y="1143785"/>
                </a:lnTo>
                <a:cubicBezTo>
                  <a:pt x="1291051" y="1143785"/>
                  <a:pt x="1291051" y="1143785"/>
                  <a:pt x="1298271" y="1135465"/>
                </a:cubicBezTo>
                <a:cubicBezTo>
                  <a:pt x="1298271" y="1135465"/>
                  <a:pt x="1298271" y="1135465"/>
                  <a:pt x="1305491" y="1127146"/>
                </a:cubicBezTo>
                <a:lnTo>
                  <a:pt x="1298271" y="1135465"/>
                </a:lnTo>
                <a:cubicBezTo>
                  <a:pt x="1298271" y="1135465"/>
                  <a:pt x="1298271" y="1135465"/>
                  <a:pt x="1287021" y="1125702"/>
                </a:cubicBezTo>
                <a:close/>
                <a:moveTo>
                  <a:pt x="710270" y="1124842"/>
                </a:moveTo>
                <a:lnTo>
                  <a:pt x="702817" y="1133430"/>
                </a:lnTo>
                <a:cubicBezTo>
                  <a:pt x="702817" y="1133430"/>
                  <a:pt x="702817" y="1133430"/>
                  <a:pt x="710270" y="1124842"/>
                </a:cubicBezTo>
                <a:close/>
                <a:moveTo>
                  <a:pt x="1133687" y="1124842"/>
                </a:moveTo>
                <a:cubicBezTo>
                  <a:pt x="1133687" y="1124842"/>
                  <a:pt x="1133687" y="1124842"/>
                  <a:pt x="1126467" y="1133161"/>
                </a:cubicBezTo>
                <a:cubicBezTo>
                  <a:pt x="1126467" y="1133161"/>
                  <a:pt x="1126467" y="1133161"/>
                  <a:pt x="1133687" y="1124842"/>
                </a:cubicBezTo>
                <a:close/>
                <a:moveTo>
                  <a:pt x="845487" y="1124564"/>
                </a:moveTo>
                <a:cubicBezTo>
                  <a:pt x="845487" y="1124564"/>
                  <a:pt x="848211" y="1126929"/>
                  <a:pt x="849573" y="1128111"/>
                </a:cubicBezTo>
                <a:lnTo>
                  <a:pt x="849762" y="1128274"/>
                </a:lnTo>
                <a:lnTo>
                  <a:pt x="856385" y="1134022"/>
                </a:lnTo>
                <a:cubicBezTo>
                  <a:pt x="845487" y="1124564"/>
                  <a:pt x="845487" y="1124564"/>
                  <a:pt x="845487" y="1124564"/>
                </a:cubicBezTo>
                <a:close/>
                <a:moveTo>
                  <a:pt x="845487" y="1124564"/>
                </a:moveTo>
                <a:cubicBezTo>
                  <a:pt x="848211" y="1126929"/>
                  <a:pt x="849573" y="1128111"/>
                  <a:pt x="850084" y="1128554"/>
                </a:cubicBezTo>
                <a:lnTo>
                  <a:pt x="849762" y="1128274"/>
                </a:lnTo>
                <a:close/>
                <a:moveTo>
                  <a:pt x="691919" y="1123972"/>
                </a:moveTo>
                <a:cubicBezTo>
                  <a:pt x="702817" y="1133430"/>
                  <a:pt x="691919" y="1123972"/>
                  <a:pt x="691919" y="1123972"/>
                </a:cubicBezTo>
                <a:close/>
                <a:moveTo>
                  <a:pt x="637212" y="1120252"/>
                </a:moveTo>
                <a:lnTo>
                  <a:pt x="629760" y="1128840"/>
                </a:lnTo>
                <a:cubicBezTo>
                  <a:pt x="640658" y="1138298"/>
                  <a:pt x="629760" y="1128840"/>
                  <a:pt x="640658" y="1138298"/>
                </a:cubicBezTo>
                <a:lnTo>
                  <a:pt x="648111" y="1129710"/>
                </a:lnTo>
                <a:cubicBezTo>
                  <a:pt x="648111" y="1129710"/>
                  <a:pt x="648111" y="1129710"/>
                  <a:pt x="637212" y="1120252"/>
                </a:cubicBezTo>
                <a:close/>
                <a:moveTo>
                  <a:pt x="907294" y="1119391"/>
                </a:moveTo>
                <a:lnTo>
                  <a:pt x="899841" y="1127979"/>
                </a:lnTo>
                <a:cubicBezTo>
                  <a:pt x="899841" y="1127979"/>
                  <a:pt x="899841" y="1127979"/>
                  <a:pt x="911091" y="1137742"/>
                </a:cubicBezTo>
                <a:cubicBezTo>
                  <a:pt x="911091" y="1137742"/>
                  <a:pt x="911091" y="1137742"/>
                  <a:pt x="914769" y="1155520"/>
                </a:cubicBezTo>
                <a:lnTo>
                  <a:pt x="921989" y="1147200"/>
                </a:lnTo>
                <a:cubicBezTo>
                  <a:pt x="921989" y="1147200"/>
                  <a:pt x="921989" y="1147200"/>
                  <a:pt x="929442" y="1138612"/>
                </a:cubicBezTo>
                <a:lnTo>
                  <a:pt x="918544" y="1129154"/>
                </a:lnTo>
                <a:lnTo>
                  <a:pt x="911091" y="1137742"/>
                </a:lnTo>
                <a:cubicBezTo>
                  <a:pt x="899841" y="1127979"/>
                  <a:pt x="899841" y="1127979"/>
                  <a:pt x="907294" y="1119391"/>
                </a:cubicBezTo>
                <a:close/>
                <a:moveTo>
                  <a:pt x="618861" y="1119382"/>
                </a:moveTo>
                <a:lnTo>
                  <a:pt x="617618" y="1120815"/>
                </a:lnTo>
                <a:lnTo>
                  <a:pt x="611641" y="1127702"/>
                </a:lnTo>
                <a:cubicBezTo>
                  <a:pt x="611641" y="1127702"/>
                  <a:pt x="611641" y="1127702"/>
                  <a:pt x="612544" y="1126662"/>
                </a:cubicBezTo>
                <a:lnTo>
                  <a:pt x="617618" y="1120815"/>
                </a:lnTo>
                <a:lnTo>
                  <a:pt x="617959" y="1120422"/>
                </a:lnTo>
                <a:cubicBezTo>
                  <a:pt x="618861" y="1119382"/>
                  <a:pt x="618861" y="1119382"/>
                  <a:pt x="618861" y="1119382"/>
                </a:cubicBezTo>
                <a:close/>
                <a:moveTo>
                  <a:pt x="1177728" y="1118836"/>
                </a:moveTo>
                <a:lnTo>
                  <a:pt x="1188626" y="1128294"/>
                </a:lnTo>
                <a:cubicBezTo>
                  <a:pt x="1188626" y="1128294"/>
                  <a:pt x="1188626" y="1128294"/>
                  <a:pt x="1181173" y="1136881"/>
                </a:cubicBezTo>
                <a:cubicBezTo>
                  <a:pt x="1181173" y="1136881"/>
                  <a:pt x="1181173" y="1136881"/>
                  <a:pt x="1188626" y="1128294"/>
                </a:cubicBezTo>
                <a:cubicBezTo>
                  <a:pt x="1177728" y="1118836"/>
                  <a:pt x="1177728" y="1118836"/>
                  <a:pt x="1177728" y="1118836"/>
                </a:cubicBezTo>
                <a:close/>
                <a:moveTo>
                  <a:pt x="1497281" y="1117152"/>
                </a:moveTo>
                <a:lnTo>
                  <a:pt x="1497748" y="1117557"/>
                </a:lnTo>
                <a:cubicBezTo>
                  <a:pt x="1498429" y="1118148"/>
                  <a:pt x="1499791" y="1119330"/>
                  <a:pt x="1502516" y="1121695"/>
                </a:cubicBezTo>
                <a:close/>
                <a:moveTo>
                  <a:pt x="1122788" y="1115384"/>
                </a:moveTo>
                <a:cubicBezTo>
                  <a:pt x="1115568" y="1123703"/>
                  <a:pt x="1115568" y="1123703"/>
                  <a:pt x="1115568" y="1123703"/>
                </a:cubicBezTo>
                <a:cubicBezTo>
                  <a:pt x="1126467" y="1133161"/>
                  <a:pt x="1126467" y="1133161"/>
                  <a:pt x="1126467" y="1133161"/>
                </a:cubicBezTo>
                <a:cubicBezTo>
                  <a:pt x="1126467" y="1133161"/>
                  <a:pt x="1137716" y="1142924"/>
                  <a:pt x="1133687" y="1124842"/>
                </a:cubicBezTo>
                <a:cubicBezTo>
                  <a:pt x="1133687" y="1124842"/>
                  <a:pt x="1133687" y="1124842"/>
                  <a:pt x="1122788" y="1115384"/>
                </a:cubicBezTo>
                <a:close/>
                <a:moveTo>
                  <a:pt x="1037446" y="1114719"/>
                </a:moveTo>
                <a:lnTo>
                  <a:pt x="1037489" y="1114756"/>
                </a:lnTo>
                <a:lnTo>
                  <a:pt x="1041149" y="1117932"/>
                </a:lnTo>
                <a:cubicBezTo>
                  <a:pt x="1042511" y="1119114"/>
                  <a:pt x="1042511" y="1119114"/>
                  <a:pt x="1042511" y="1119114"/>
                </a:cubicBezTo>
                <a:close/>
                <a:moveTo>
                  <a:pt x="1645185" y="1112829"/>
                </a:moveTo>
                <a:cubicBezTo>
                  <a:pt x="1645185" y="1112829"/>
                  <a:pt x="1645185" y="1112829"/>
                  <a:pt x="1656083" y="1122287"/>
                </a:cubicBezTo>
                <a:cubicBezTo>
                  <a:pt x="1659529" y="1140333"/>
                  <a:pt x="1666982" y="1131745"/>
                  <a:pt x="1659529" y="1140333"/>
                </a:cubicBezTo>
                <a:lnTo>
                  <a:pt x="1652309" y="1148652"/>
                </a:lnTo>
                <a:lnTo>
                  <a:pt x="1641410" y="1139194"/>
                </a:lnTo>
                <a:lnTo>
                  <a:pt x="1643215" y="1137114"/>
                </a:lnTo>
                <a:cubicBezTo>
                  <a:pt x="1643215" y="1137114"/>
                  <a:pt x="1645020" y="1135035"/>
                  <a:pt x="1648630" y="1130875"/>
                </a:cubicBezTo>
                <a:lnTo>
                  <a:pt x="1637732" y="1121417"/>
                </a:lnTo>
                <a:cubicBezTo>
                  <a:pt x="1637732" y="1121417"/>
                  <a:pt x="1637732" y="1121417"/>
                  <a:pt x="1645185" y="1112829"/>
                </a:cubicBezTo>
                <a:close/>
                <a:moveTo>
                  <a:pt x="1491617" y="1112237"/>
                </a:moveTo>
                <a:lnTo>
                  <a:pt x="1497281" y="1117152"/>
                </a:lnTo>
                <a:lnTo>
                  <a:pt x="1497066" y="1116966"/>
                </a:lnTo>
                <a:cubicBezTo>
                  <a:pt x="1497066" y="1116966"/>
                  <a:pt x="1497066" y="1116966"/>
                  <a:pt x="1491617" y="1112237"/>
                </a:cubicBezTo>
                <a:close/>
                <a:moveTo>
                  <a:pt x="1203066" y="1111654"/>
                </a:moveTo>
                <a:lnTo>
                  <a:pt x="1195846" y="1119974"/>
                </a:lnTo>
                <a:cubicBezTo>
                  <a:pt x="1203066" y="1111654"/>
                  <a:pt x="1203066" y="1111654"/>
                  <a:pt x="1203066" y="1111654"/>
                </a:cubicBezTo>
                <a:close/>
                <a:moveTo>
                  <a:pt x="1338282" y="1111377"/>
                </a:moveTo>
                <a:cubicBezTo>
                  <a:pt x="1338282" y="1111377"/>
                  <a:pt x="1338282" y="1111377"/>
                  <a:pt x="1331062" y="1119696"/>
                </a:cubicBezTo>
                <a:cubicBezTo>
                  <a:pt x="1331062" y="1119696"/>
                  <a:pt x="1349181" y="1120834"/>
                  <a:pt x="1338282" y="1111377"/>
                </a:cubicBezTo>
                <a:close/>
                <a:moveTo>
                  <a:pt x="1031613" y="1109656"/>
                </a:moveTo>
                <a:lnTo>
                  <a:pt x="1037446" y="1114719"/>
                </a:lnTo>
                <a:lnTo>
                  <a:pt x="1037409" y="1114686"/>
                </a:lnTo>
                <a:lnTo>
                  <a:pt x="1032975" y="1110838"/>
                </a:lnTo>
                <a:cubicBezTo>
                  <a:pt x="1031613" y="1109656"/>
                  <a:pt x="1031613" y="1109656"/>
                  <a:pt x="1031613" y="1109656"/>
                </a:cubicBezTo>
                <a:close/>
                <a:moveTo>
                  <a:pt x="1031613" y="1109656"/>
                </a:moveTo>
                <a:cubicBezTo>
                  <a:pt x="1037062" y="1114385"/>
                  <a:pt x="1037062" y="1114385"/>
                  <a:pt x="1037062" y="1114385"/>
                </a:cubicBezTo>
                <a:lnTo>
                  <a:pt x="1037409" y="1114686"/>
                </a:lnTo>
                <a:lnTo>
                  <a:pt x="1042511" y="1119114"/>
                </a:lnTo>
                <a:cubicBezTo>
                  <a:pt x="1039786" y="1116749"/>
                  <a:pt x="1038424" y="1115567"/>
                  <a:pt x="1037743" y="1114976"/>
                </a:cubicBezTo>
                <a:lnTo>
                  <a:pt x="1037489" y="1114756"/>
                </a:lnTo>
                <a:close/>
                <a:moveTo>
                  <a:pt x="804987" y="1104473"/>
                </a:moveTo>
                <a:cubicBezTo>
                  <a:pt x="804987" y="1104473"/>
                  <a:pt x="804987" y="1104473"/>
                  <a:pt x="797767" y="1112793"/>
                </a:cubicBezTo>
                <a:cubicBezTo>
                  <a:pt x="797767" y="1112793"/>
                  <a:pt x="797767" y="1112793"/>
                  <a:pt x="808666" y="1122251"/>
                </a:cubicBezTo>
                <a:cubicBezTo>
                  <a:pt x="808666" y="1122251"/>
                  <a:pt x="808666" y="1122251"/>
                  <a:pt x="801446" y="1130571"/>
                </a:cubicBezTo>
                <a:cubicBezTo>
                  <a:pt x="801446" y="1130571"/>
                  <a:pt x="801446" y="1130571"/>
                  <a:pt x="790547" y="1121113"/>
                </a:cubicBezTo>
                <a:cubicBezTo>
                  <a:pt x="790547" y="1121113"/>
                  <a:pt x="790547" y="1121113"/>
                  <a:pt x="783327" y="1129432"/>
                </a:cubicBezTo>
                <a:cubicBezTo>
                  <a:pt x="783327" y="1129432"/>
                  <a:pt x="783327" y="1129432"/>
                  <a:pt x="775874" y="1138020"/>
                </a:cubicBezTo>
                <a:cubicBezTo>
                  <a:pt x="775874" y="1138020"/>
                  <a:pt x="775874" y="1138020"/>
                  <a:pt x="768654" y="1146340"/>
                </a:cubicBezTo>
                <a:lnTo>
                  <a:pt x="761434" y="1154659"/>
                </a:lnTo>
                <a:lnTo>
                  <a:pt x="754214" y="1162979"/>
                </a:lnTo>
                <a:cubicBezTo>
                  <a:pt x="754214" y="1162979"/>
                  <a:pt x="743316" y="1153521"/>
                  <a:pt x="754214" y="1162979"/>
                </a:cubicBezTo>
                <a:lnTo>
                  <a:pt x="765113" y="1172437"/>
                </a:lnTo>
                <a:lnTo>
                  <a:pt x="757660" y="1181025"/>
                </a:lnTo>
                <a:lnTo>
                  <a:pt x="756297" y="1179842"/>
                </a:lnTo>
                <a:cubicBezTo>
                  <a:pt x="754935" y="1178660"/>
                  <a:pt x="752211" y="1176296"/>
                  <a:pt x="746762" y="1171567"/>
                </a:cubicBezTo>
                <a:lnTo>
                  <a:pt x="739541" y="1179886"/>
                </a:lnTo>
                <a:cubicBezTo>
                  <a:pt x="739541" y="1179886"/>
                  <a:pt x="739541" y="1179886"/>
                  <a:pt x="750440" y="1189344"/>
                </a:cubicBezTo>
                <a:cubicBezTo>
                  <a:pt x="750440" y="1189344"/>
                  <a:pt x="750440" y="1189344"/>
                  <a:pt x="761338" y="1198802"/>
                </a:cubicBezTo>
                <a:lnTo>
                  <a:pt x="754118" y="1207122"/>
                </a:lnTo>
                <a:lnTo>
                  <a:pt x="743220" y="1197664"/>
                </a:lnTo>
                <a:cubicBezTo>
                  <a:pt x="743220" y="1197664"/>
                  <a:pt x="743220" y="1197664"/>
                  <a:pt x="732321" y="1188206"/>
                </a:cubicBezTo>
                <a:cubicBezTo>
                  <a:pt x="732321" y="1188206"/>
                  <a:pt x="743220" y="1197664"/>
                  <a:pt x="736000" y="1205983"/>
                </a:cubicBezTo>
                <a:cubicBezTo>
                  <a:pt x="736000" y="1205983"/>
                  <a:pt x="736000" y="1205983"/>
                  <a:pt x="728547" y="1214571"/>
                </a:cubicBezTo>
                <a:lnTo>
                  <a:pt x="721327" y="1222891"/>
                </a:lnTo>
                <a:cubicBezTo>
                  <a:pt x="721327" y="1222891"/>
                  <a:pt x="721327" y="1222891"/>
                  <a:pt x="714107" y="1231210"/>
                </a:cubicBezTo>
                <a:lnTo>
                  <a:pt x="706887" y="1239530"/>
                </a:lnTo>
                <a:cubicBezTo>
                  <a:pt x="706887" y="1239530"/>
                  <a:pt x="706887" y="1239530"/>
                  <a:pt x="717785" y="1248988"/>
                </a:cubicBezTo>
                <a:lnTo>
                  <a:pt x="725005" y="1240668"/>
                </a:lnTo>
                <a:cubicBezTo>
                  <a:pt x="725005" y="1240668"/>
                  <a:pt x="725005" y="1240668"/>
                  <a:pt x="736255" y="1250431"/>
                </a:cubicBezTo>
                <a:cubicBezTo>
                  <a:pt x="736255" y="1250431"/>
                  <a:pt x="736255" y="1250431"/>
                  <a:pt x="743475" y="1242112"/>
                </a:cubicBezTo>
                <a:cubicBezTo>
                  <a:pt x="743475" y="1242112"/>
                  <a:pt x="750695" y="1233792"/>
                  <a:pt x="732225" y="1232349"/>
                </a:cubicBezTo>
                <a:lnTo>
                  <a:pt x="739445" y="1224029"/>
                </a:lnTo>
                <a:lnTo>
                  <a:pt x="750695" y="1233792"/>
                </a:lnTo>
                <a:lnTo>
                  <a:pt x="758148" y="1225204"/>
                </a:lnTo>
                <a:lnTo>
                  <a:pt x="765368" y="1216885"/>
                </a:lnTo>
                <a:lnTo>
                  <a:pt x="754118" y="1207122"/>
                </a:lnTo>
                <a:cubicBezTo>
                  <a:pt x="761338" y="1198802"/>
                  <a:pt x="761338" y="1198802"/>
                  <a:pt x="761338" y="1198802"/>
                </a:cubicBezTo>
                <a:cubicBezTo>
                  <a:pt x="761338" y="1198802"/>
                  <a:pt x="761338" y="1198802"/>
                  <a:pt x="772588" y="1208565"/>
                </a:cubicBezTo>
                <a:lnTo>
                  <a:pt x="761338" y="1198802"/>
                </a:lnTo>
                <a:lnTo>
                  <a:pt x="768558" y="1190482"/>
                </a:lnTo>
                <a:lnTo>
                  <a:pt x="776011" y="1181894"/>
                </a:lnTo>
                <a:cubicBezTo>
                  <a:pt x="776011" y="1181894"/>
                  <a:pt x="783231" y="1173575"/>
                  <a:pt x="787261" y="1191657"/>
                </a:cubicBezTo>
                <a:lnTo>
                  <a:pt x="794481" y="1183338"/>
                </a:lnTo>
                <a:cubicBezTo>
                  <a:pt x="794481" y="1183338"/>
                  <a:pt x="801701" y="1175018"/>
                  <a:pt x="790451" y="1165255"/>
                </a:cubicBezTo>
                <a:lnTo>
                  <a:pt x="797671" y="1156936"/>
                </a:lnTo>
                <a:cubicBezTo>
                  <a:pt x="797671" y="1156936"/>
                  <a:pt x="797671" y="1156936"/>
                  <a:pt x="805124" y="1148348"/>
                </a:cubicBezTo>
                <a:lnTo>
                  <a:pt x="812344" y="1140028"/>
                </a:lnTo>
                <a:lnTo>
                  <a:pt x="819564" y="1131709"/>
                </a:lnTo>
                <a:cubicBezTo>
                  <a:pt x="819564" y="1131709"/>
                  <a:pt x="819564" y="1131709"/>
                  <a:pt x="826784" y="1123389"/>
                </a:cubicBezTo>
                <a:lnTo>
                  <a:pt x="838034" y="1133152"/>
                </a:lnTo>
                <a:cubicBezTo>
                  <a:pt x="838034" y="1133152"/>
                  <a:pt x="838034" y="1133152"/>
                  <a:pt x="830814" y="1141472"/>
                </a:cubicBezTo>
                <a:lnTo>
                  <a:pt x="841712" y="1150930"/>
                </a:lnTo>
                <a:cubicBezTo>
                  <a:pt x="841712" y="1150930"/>
                  <a:pt x="841712" y="1150930"/>
                  <a:pt x="848932" y="1142610"/>
                </a:cubicBezTo>
                <a:lnTo>
                  <a:pt x="856385" y="1134022"/>
                </a:lnTo>
                <a:lnTo>
                  <a:pt x="863605" y="1125703"/>
                </a:lnTo>
                <a:cubicBezTo>
                  <a:pt x="863605" y="1125703"/>
                  <a:pt x="856385" y="1134022"/>
                  <a:pt x="845487" y="1124564"/>
                </a:cubicBezTo>
                <a:lnTo>
                  <a:pt x="838034" y="1133152"/>
                </a:lnTo>
                <a:cubicBezTo>
                  <a:pt x="826784" y="1123389"/>
                  <a:pt x="826784" y="1123389"/>
                  <a:pt x="826784" y="1123389"/>
                </a:cubicBezTo>
                <a:cubicBezTo>
                  <a:pt x="826784" y="1123389"/>
                  <a:pt x="826784" y="1123389"/>
                  <a:pt x="834237" y="1114801"/>
                </a:cubicBezTo>
                <a:cubicBezTo>
                  <a:pt x="834237" y="1114801"/>
                  <a:pt x="834237" y="1114801"/>
                  <a:pt x="826784" y="1123389"/>
                </a:cubicBezTo>
                <a:cubicBezTo>
                  <a:pt x="826784" y="1123389"/>
                  <a:pt x="826784" y="1123389"/>
                  <a:pt x="815886" y="1113931"/>
                </a:cubicBezTo>
                <a:close/>
                <a:moveTo>
                  <a:pt x="720166" y="1104260"/>
                </a:moveTo>
                <a:lnTo>
                  <a:pt x="720623" y="1104656"/>
                </a:lnTo>
                <a:cubicBezTo>
                  <a:pt x="721985" y="1105839"/>
                  <a:pt x="724710" y="1108203"/>
                  <a:pt x="724710" y="1108203"/>
                </a:cubicBezTo>
                <a:close/>
                <a:moveTo>
                  <a:pt x="1499070" y="1103649"/>
                </a:moveTo>
                <a:cubicBezTo>
                  <a:pt x="1499070" y="1103649"/>
                  <a:pt x="1499070" y="1103649"/>
                  <a:pt x="1491617" y="1112237"/>
                </a:cubicBezTo>
                <a:lnTo>
                  <a:pt x="1484397" y="1120557"/>
                </a:lnTo>
                <a:cubicBezTo>
                  <a:pt x="1491617" y="1112237"/>
                  <a:pt x="1491617" y="1112237"/>
                  <a:pt x="1491617" y="1112237"/>
                </a:cubicBezTo>
                <a:cubicBezTo>
                  <a:pt x="1491617" y="1112237"/>
                  <a:pt x="1491617" y="1112237"/>
                  <a:pt x="1502516" y="1121695"/>
                </a:cubicBezTo>
                <a:lnTo>
                  <a:pt x="1509968" y="1113107"/>
                </a:lnTo>
                <a:close/>
                <a:moveTo>
                  <a:pt x="2021234" y="1101363"/>
                </a:moveTo>
                <a:lnTo>
                  <a:pt x="2014014" y="1109682"/>
                </a:lnTo>
                <a:cubicBezTo>
                  <a:pt x="2014014" y="1109682"/>
                  <a:pt x="2014014" y="1109682"/>
                  <a:pt x="2021234" y="1101363"/>
                </a:cubicBezTo>
                <a:close/>
                <a:moveTo>
                  <a:pt x="2021234" y="1101363"/>
                </a:moveTo>
                <a:cubicBezTo>
                  <a:pt x="2032132" y="1110821"/>
                  <a:pt x="2032132" y="1110821"/>
                  <a:pt x="2032132" y="1110821"/>
                </a:cubicBezTo>
                <a:cubicBezTo>
                  <a:pt x="2021234" y="1101363"/>
                  <a:pt x="2021234" y="1101363"/>
                  <a:pt x="2021234" y="1101363"/>
                </a:cubicBezTo>
                <a:close/>
                <a:moveTo>
                  <a:pt x="953958" y="1101076"/>
                </a:moveTo>
                <a:cubicBezTo>
                  <a:pt x="952425" y="1099746"/>
                  <a:pt x="958555" y="1105066"/>
                  <a:pt x="958555" y="1105066"/>
                </a:cubicBezTo>
                <a:cubicBezTo>
                  <a:pt x="958555" y="1105066"/>
                  <a:pt x="958555" y="1105066"/>
                  <a:pt x="969453" y="1114523"/>
                </a:cubicBezTo>
                <a:lnTo>
                  <a:pt x="958555" y="1105066"/>
                </a:lnTo>
                <a:cubicBezTo>
                  <a:pt x="955831" y="1102701"/>
                  <a:pt x="954468" y="1101519"/>
                  <a:pt x="953958" y="1101076"/>
                </a:cubicBezTo>
                <a:close/>
                <a:moveTo>
                  <a:pt x="1444131" y="1100197"/>
                </a:moveTo>
                <a:lnTo>
                  <a:pt x="1439732" y="1105266"/>
                </a:lnTo>
                <a:lnTo>
                  <a:pt x="1436911" y="1108517"/>
                </a:lnTo>
                <a:cubicBezTo>
                  <a:pt x="1436911" y="1108517"/>
                  <a:pt x="1436911" y="1108517"/>
                  <a:pt x="1438273" y="1109699"/>
                </a:cubicBezTo>
                <a:lnTo>
                  <a:pt x="1442360" y="1113246"/>
                </a:lnTo>
                <a:lnTo>
                  <a:pt x="1446447" y="1116793"/>
                </a:lnTo>
                <a:cubicBezTo>
                  <a:pt x="1447809" y="1117975"/>
                  <a:pt x="1447809" y="1117975"/>
                  <a:pt x="1447809" y="1117975"/>
                </a:cubicBezTo>
                <a:lnTo>
                  <a:pt x="1442360" y="1113246"/>
                </a:lnTo>
                <a:lnTo>
                  <a:pt x="1436911" y="1108517"/>
                </a:lnTo>
                <a:cubicBezTo>
                  <a:pt x="1436911" y="1108517"/>
                  <a:pt x="1436911" y="1108517"/>
                  <a:pt x="1437814" y="1107477"/>
                </a:cubicBezTo>
                <a:lnTo>
                  <a:pt x="1439732" y="1105266"/>
                </a:lnTo>
                <a:lnTo>
                  <a:pt x="1443229" y="1101237"/>
                </a:lnTo>
                <a:cubicBezTo>
                  <a:pt x="1444131" y="1100197"/>
                  <a:pt x="1444131" y="1100197"/>
                  <a:pt x="1444131" y="1100197"/>
                </a:cubicBezTo>
                <a:close/>
                <a:moveTo>
                  <a:pt x="2002764" y="1099919"/>
                </a:moveTo>
                <a:cubicBezTo>
                  <a:pt x="2002764" y="1099919"/>
                  <a:pt x="2014014" y="1109682"/>
                  <a:pt x="2002764" y="1099919"/>
                </a:cubicBezTo>
                <a:close/>
                <a:moveTo>
                  <a:pt x="731930" y="1099883"/>
                </a:moveTo>
                <a:cubicBezTo>
                  <a:pt x="731930" y="1099883"/>
                  <a:pt x="731930" y="1099883"/>
                  <a:pt x="724710" y="1108203"/>
                </a:cubicBezTo>
                <a:close/>
                <a:moveTo>
                  <a:pt x="664041" y="1099779"/>
                </a:moveTo>
                <a:lnTo>
                  <a:pt x="669771" y="1104751"/>
                </a:lnTo>
                <a:cubicBezTo>
                  <a:pt x="664322" y="1100022"/>
                  <a:pt x="664322" y="1100022"/>
                  <a:pt x="664322" y="1100022"/>
                </a:cubicBezTo>
                <a:close/>
                <a:moveTo>
                  <a:pt x="658873" y="1095293"/>
                </a:moveTo>
                <a:cubicBezTo>
                  <a:pt x="661597" y="1097658"/>
                  <a:pt x="662959" y="1098840"/>
                  <a:pt x="663640" y="1099431"/>
                </a:cubicBezTo>
                <a:lnTo>
                  <a:pt x="664041" y="1099779"/>
                </a:lnTo>
                <a:close/>
                <a:moveTo>
                  <a:pt x="658873" y="1095293"/>
                </a:moveTo>
                <a:cubicBezTo>
                  <a:pt x="669771" y="1104751"/>
                  <a:pt x="658873" y="1095293"/>
                  <a:pt x="658873" y="1095293"/>
                </a:cubicBezTo>
                <a:close/>
                <a:moveTo>
                  <a:pt x="1911589" y="1094191"/>
                </a:moveTo>
                <a:lnTo>
                  <a:pt x="1922487" y="1103649"/>
                </a:lnTo>
                <a:cubicBezTo>
                  <a:pt x="1922487" y="1103649"/>
                  <a:pt x="1922487" y="1103649"/>
                  <a:pt x="1911589" y="1094191"/>
                </a:cubicBezTo>
                <a:close/>
                <a:moveTo>
                  <a:pt x="1334604" y="1093599"/>
                </a:moveTo>
                <a:lnTo>
                  <a:pt x="1327384" y="1101919"/>
                </a:lnTo>
                <a:cubicBezTo>
                  <a:pt x="1327384" y="1101919"/>
                  <a:pt x="1327384" y="1101919"/>
                  <a:pt x="1334604" y="1093599"/>
                </a:cubicBezTo>
                <a:close/>
                <a:moveTo>
                  <a:pt x="2028687" y="1092775"/>
                </a:moveTo>
                <a:cubicBezTo>
                  <a:pt x="2021234" y="1101363"/>
                  <a:pt x="2021234" y="1101363"/>
                  <a:pt x="2021234" y="1101363"/>
                </a:cubicBezTo>
                <a:close/>
                <a:moveTo>
                  <a:pt x="2009984" y="1091600"/>
                </a:moveTo>
                <a:cubicBezTo>
                  <a:pt x="2009984" y="1091600"/>
                  <a:pt x="2009984" y="1091600"/>
                  <a:pt x="2021234" y="1101363"/>
                </a:cubicBezTo>
                <a:lnTo>
                  <a:pt x="2002764" y="1099919"/>
                </a:lnTo>
                <a:close/>
                <a:moveTo>
                  <a:pt x="604166" y="1091573"/>
                </a:moveTo>
                <a:cubicBezTo>
                  <a:pt x="604166" y="1091573"/>
                  <a:pt x="604166" y="1091573"/>
                  <a:pt x="596713" y="1100161"/>
                </a:cubicBezTo>
                <a:close/>
                <a:moveTo>
                  <a:pt x="874600" y="1091018"/>
                </a:moveTo>
                <a:lnTo>
                  <a:pt x="878045" y="1109064"/>
                </a:lnTo>
                <a:cubicBezTo>
                  <a:pt x="878045" y="1109064"/>
                  <a:pt x="878045" y="1109064"/>
                  <a:pt x="867147" y="1099606"/>
                </a:cubicBezTo>
                <a:lnTo>
                  <a:pt x="878045" y="1109064"/>
                </a:lnTo>
                <a:cubicBezTo>
                  <a:pt x="878045" y="1109064"/>
                  <a:pt x="878045" y="1109064"/>
                  <a:pt x="885498" y="1100476"/>
                </a:cubicBezTo>
                <a:close/>
                <a:moveTo>
                  <a:pt x="1298016" y="1091017"/>
                </a:moveTo>
                <a:lnTo>
                  <a:pt x="1290796" y="1099337"/>
                </a:lnTo>
                <a:cubicBezTo>
                  <a:pt x="1290796" y="1099337"/>
                  <a:pt x="1279898" y="1089879"/>
                  <a:pt x="1290796" y="1099337"/>
                </a:cubicBezTo>
                <a:lnTo>
                  <a:pt x="1301694" y="1108795"/>
                </a:lnTo>
                <a:lnTo>
                  <a:pt x="1312944" y="1118558"/>
                </a:lnTo>
                <a:cubicBezTo>
                  <a:pt x="1312944" y="1118558"/>
                  <a:pt x="1312944" y="1118558"/>
                  <a:pt x="1301694" y="1108795"/>
                </a:cubicBezTo>
                <a:cubicBezTo>
                  <a:pt x="1290796" y="1099337"/>
                  <a:pt x="1290796" y="1099337"/>
                  <a:pt x="1290796" y="1099337"/>
                </a:cubicBezTo>
                <a:cubicBezTo>
                  <a:pt x="1298016" y="1091017"/>
                  <a:pt x="1298016" y="1091017"/>
                  <a:pt x="1298016" y="1091017"/>
                </a:cubicBezTo>
                <a:close/>
                <a:moveTo>
                  <a:pt x="721032" y="1090426"/>
                </a:moveTo>
                <a:cubicBezTo>
                  <a:pt x="713812" y="1098745"/>
                  <a:pt x="713812" y="1098745"/>
                  <a:pt x="713812" y="1098745"/>
                </a:cubicBezTo>
                <a:cubicBezTo>
                  <a:pt x="713812" y="1098745"/>
                  <a:pt x="713812" y="1098745"/>
                  <a:pt x="715174" y="1099928"/>
                </a:cubicBezTo>
                <a:lnTo>
                  <a:pt x="720166" y="1104260"/>
                </a:lnTo>
                <a:lnTo>
                  <a:pt x="720112" y="1104213"/>
                </a:lnTo>
                <a:cubicBezTo>
                  <a:pt x="720623" y="1104656"/>
                  <a:pt x="721985" y="1105839"/>
                  <a:pt x="724710" y="1108203"/>
                </a:cubicBezTo>
                <a:lnTo>
                  <a:pt x="735608" y="1117661"/>
                </a:lnTo>
                <a:lnTo>
                  <a:pt x="742828" y="1109341"/>
                </a:lnTo>
                <a:lnTo>
                  <a:pt x="731930" y="1099883"/>
                </a:lnTo>
                <a:cubicBezTo>
                  <a:pt x="731930" y="1099883"/>
                  <a:pt x="731930" y="1099883"/>
                  <a:pt x="721032" y="1090426"/>
                </a:cubicBezTo>
                <a:close/>
                <a:moveTo>
                  <a:pt x="2023941" y="1088656"/>
                </a:moveTo>
                <a:cubicBezTo>
                  <a:pt x="2024468" y="1089114"/>
                  <a:pt x="2025875" y="1090334"/>
                  <a:pt x="2028687" y="1092775"/>
                </a:cubicBezTo>
                <a:cubicBezTo>
                  <a:pt x="2028687" y="1092775"/>
                  <a:pt x="2022359" y="1087283"/>
                  <a:pt x="2023941" y="1088656"/>
                </a:cubicBezTo>
                <a:close/>
                <a:moveTo>
                  <a:pt x="1206840" y="1085289"/>
                </a:moveTo>
                <a:lnTo>
                  <a:pt x="1199388" y="1093877"/>
                </a:lnTo>
                <a:cubicBezTo>
                  <a:pt x="1206840" y="1085289"/>
                  <a:pt x="1206840" y="1085289"/>
                  <a:pt x="1206840" y="1085289"/>
                </a:cubicBezTo>
                <a:close/>
                <a:moveTo>
                  <a:pt x="697964" y="1084992"/>
                </a:moveTo>
                <a:cubicBezTo>
                  <a:pt x="698475" y="1085435"/>
                  <a:pt x="699837" y="1086618"/>
                  <a:pt x="702562" y="1088982"/>
                </a:cubicBezTo>
                <a:cubicBezTo>
                  <a:pt x="702562" y="1088982"/>
                  <a:pt x="696432" y="1083662"/>
                  <a:pt x="697964" y="1084992"/>
                </a:cubicBezTo>
                <a:close/>
                <a:moveTo>
                  <a:pt x="476170" y="1083532"/>
                </a:moveTo>
                <a:cubicBezTo>
                  <a:pt x="487419" y="1093295"/>
                  <a:pt x="487419" y="1093295"/>
                  <a:pt x="487419" y="1093295"/>
                </a:cubicBezTo>
                <a:close/>
                <a:moveTo>
                  <a:pt x="611386" y="1083254"/>
                </a:moveTo>
                <a:cubicBezTo>
                  <a:pt x="622284" y="1092712"/>
                  <a:pt x="615064" y="1101031"/>
                  <a:pt x="615064" y="1101031"/>
                </a:cubicBezTo>
                <a:cubicBezTo>
                  <a:pt x="615064" y="1101031"/>
                  <a:pt x="615064" y="1101031"/>
                  <a:pt x="611386" y="1083254"/>
                </a:cubicBezTo>
                <a:close/>
                <a:moveTo>
                  <a:pt x="881820" y="1082698"/>
                </a:moveTo>
                <a:cubicBezTo>
                  <a:pt x="881820" y="1082698"/>
                  <a:pt x="885498" y="1100476"/>
                  <a:pt x="892718" y="1092156"/>
                </a:cubicBezTo>
                <a:cubicBezTo>
                  <a:pt x="892718" y="1092156"/>
                  <a:pt x="892718" y="1092156"/>
                  <a:pt x="881820" y="1082698"/>
                </a:cubicBezTo>
                <a:close/>
                <a:moveTo>
                  <a:pt x="322835" y="1082671"/>
                </a:moveTo>
                <a:cubicBezTo>
                  <a:pt x="322835" y="1082671"/>
                  <a:pt x="334085" y="1092434"/>
                  <a:pt x="322835" y="1082671"/>
                </a:cubicBezTo>
                <a:close/>
                <a:moveTo>
                  <a:pt x="458051" y="1082393"/>
                </a:moveTo>
                <a:cubicBezTo>
                  <a:pt x="458051" y="1082393"/>
                  <a:pt x="458051" y="1082393"/>
                  <a:pt x="468950" y="1091851"/>
                </a:cubicBezTo>
                <a:cubicBezTo>
                  <a:pt x="468950" y="1091851"/>
                  <a:pt x="468950" y="1091851"/>
                  <a:pt x="450598" y="1090981"/>
                </a:cubicBezTo>
                <a:cubicBezTo>
                  <a:pt x="450598" y="1090981"/>
                  <a:pt x="450598" y="1090981"/>
                  <a:pt x="458051" y="1082393"/>
                </a:cubicBezTo>
                <a:close/>
                <a:moveTo>
                  <a:pt x="593268" y="1082116"/>
                </a:moveTo>
                <a:lnTo>
                  <a:pt x="585815" y="1090703"/>
                </a:lnTo>
                <a:cubicBezTo>
                  <a:pt x="593268" y="1082116"/>
                  <a:pt x="593268" y="1082116"/>
                  <a:pt x="593268" y="1082116"/>
                </a:cubicBezTo>
                <a:close/>
                <a:moveTo>
                  <a:pt x="593268" y="1082116"/>
                </a:moveTo>
                <a:lnTo>
                  <a:pt x="604166" y="1091573"/>
                </a:lnTo>
                <a:cubicBezTo>
                  <a:pt x="593268" y="1082116"/>
                  <a:pt x="593268" y="1082116"/>
                  <a:pt x="593268" y="1082116"/>
                </a:cubicBezTo>
                <a:close/>
                <a:moveTo>
                  <a:pt x="1931197" y="1082038"/>
                </a:moveTo>
                <a:lnTo>
                  <a:pt x="1936927" y="1087010"/>
                </a:lnTo>
                <a:cubicBezTo>
                  <a:pt x="1931478" y="1082281"/>
                  <a:pt x="1931478" y="1082281"/>
                  <a:pt x="1931478" y="1082281"/>
                </a:cubicBezTo>
                <a:close/>
                <a:moveTo>
                  <a:pt x="439700" y="1081523"/>
                </a:moveTo>
                <a:cubicBezTo>
                  <a:pt x="442425" y="1083888"/>
                  <a:pt x="443787" y="1085070"/>
                  <a:pt x="444298" y="1085513"/>
                </a:cubicBezTo>
                <a:lnTo>
                  <a:pt x="443975" y="1085233"/>
                </a:lnTo>
                <a:close/>
                <a:moveTo>
                  <a:pt x="556447" y="1079802"/>
                </a:moveTo>
                <a:lnTo>
                  <a:pt x="549227" y="1088122"/>
                </a:lnTo>
                <a:cubicBezTo>
                  <a:pt x="556447" y="1079802"/>
                  <a:pt x="556447" y="1079802"/>
                  <a:pt x="556447" y="1079802"/>
                </a:cubicBezTo>
                <a:close/>
                <a:moveTo>
                  <a:pt x="826880" y="1079246"/>
                </a:moveTo>
                <a:cubicBezTo>
                  <a:pt x="837779" y="1088704"/>
                  <a:pt x="837779" y="1088704"/>
                  <a:pt x="837779" y="1088704"/>
                </a:cubicBezTo>
                <a:cubicBezTo>
                  <a:pt x="826880" y="1079246"/>
                  <a:pt x="826880" y="1079246"/>
                  <a:pt x="826880" y="1079246"/>
                </a:cubicBezTo>
                <a:close/>
                <a:moveTo>
                  <a:pt x="384994" y="1077803"/>
                </a:moveTo>
                <a:cubicBezTo>
                  <a:pt x="384994" y="1077803"/>
                  <a:pt x="384994" y="1077803"/>
                  <a:pt x="395892" y="1087261"/>
                </a:cubicBezTo>
                <a:cubicBezTo>
                  <a:pt x="395892" y="1087261"/>
                  <a:pt x="395892" y="1087261"/>
                  <a:pt x="377541" y="1086391"/>
                </a:cubicBezTo>
                <a:cubicBezTo>
                  <a:pt x="384994" y="1077803"/>
                  <a:pt x="384994" y="1077803"/>
                  <a:pt x="384994" y="1077803"/>
                </a:cubicBezTo>
                <a:close/>
                <a:moveTo>
                  <a:pt x="1926029" y="1077552"/>
                </a:moveTo>
                <a:cubicBezTo>
                  <a:pt x="1928753" y="1079916"/>
                  <a:pt x="1930115" y="1081098"/>
                  <a:pt x="1930797" y="1081690"/>
                </a:cubicBezTo>
                <a:lnTo>
                  <a:pt x="1931197" y="1082038"/>
                </a:lnTo>
                <a:close/>
                <a:moveTo>
                  <a:pt x="655427" y="1077248"/>
                </a:moveTo>
                <a:lnTo>
                  <a:pt x="647974" y="1085836"/>
                </a:lnTo>
                <a:cubicBezTo>
                  <a:pt x="647974" y="1085836"/>
                  <a:pt x="647974" y="1085836"/>
                  <a:pt x="658873" y="1095293"/>
                </a:cubicBezTo>
                <a:cubicBezTo>
                  <a:pt x="658873" y="1095293"/>
                  <a:pt x="658873" y="1095293"/>
                  <a:pt x="651653" y="1103613"/>
                </a:cubicBezTo>
                <a:cubicBezTo>
                  <a:pt x="651653" y="1103613"/>
                  <a:pt x="651653" y="1103613"/>
                  <a:pt x="662551" y="1113071"/>
                </a:cubicBezTo>
                <a:cubicBezTo>
                  <a:pt x="673449" y="1122529"/>
                  <a:pt x="673449" y="1122529"/>
                  <a:pt x="666229" y="1130848"/>
                </a:cubicBezTo>
                <a:cubicBezTo>
                  <a:pt x="666229" y="1130848"/>
                  <a:pt x="666229" y="1130848"/>
                  <a:pt x="655331" y="1121390"/>
                </a:cubicBezTo>
                <a:cubicBezTo>
                  <a:pt x="655331" y="1121390"/>
                  <a:pt x="655331" y="1121390"/>
                  <a:pt x="644432" y="1111933"/>
                </a:cubicBezTo>
                <a:cubicBezTo>
                  <a:pt x="655331" y="1121390"/>
                  <a:pt x="644432" y="1111933"/>
                  <a:pt x="655331" y="1121390"/>
                </a:cubicBezTo>
                <a:lnTo>
                  <a:pt x="666229" y="1130848"/>
                </a:lnTo>
                <a:lnTo>
                  <a:pt x="677479" y="1140611"/>
                </a:lnTo>
                <a:cubicBezTo>
                  <a:pt x="677479" y="1140611"/>
                  <a:pt x="677479" y="1140611"/>
                  <a:pt x="688377" y="1150069"/>
                </a:cubicBezTo>
                <a:cubicBezTo>
                  <a:pt x="688377" y="1150069"/>
                  <a:pt x="677479" y="1140611"/>
                  <a:pt x="688377" y="1150069"/>
                </a:cubicBezTo>
                <a:cubicBezTo>
                  <a:pt x="677479" y="1140611"/>
                  <a:pt x="688377" y="1150069"/>
                  <a:pt x="681157" y="1158389"/>
                </a:cubicBezTo>
                <a:cubicBezTo>
                  <a:pt x="681157" y="1158389"/>
                  <a:pt x="681157" y="1158389"/>
                  <a:pt x="688377" y="1150069"/>
                </a:cubicBezTo>
                <a:lnTo>
                  <a:pt x="695000" y="1155817"/>
                </a:lnTo>
                <a:lnTo>
                  <a:pt x="694678" y="1155537"/>
                </a:lnTo>
                <a:cubicBezTo>
                  <a:pt x="695188" y="1155981"/>
                  <a:pt x="696551" y="1157163"/>
                  <a:pt x="699275" y="1159527"/>
                </a:cubicBezTo>
                <a:cubicBezTo>
                  <a:pt x="699275" y="1159527"/>
                  <a:pt x="699275" y="1159527"/>
                  <a:pt x="706495" y="1151208"/>
                </a:cubicBezTo>
                <a:lnTo>
                  <a:pt x="713715" y="1142888"/>
                </a:lnTo>
                <a:cubicBezTo>
                  <a:pt x="713715" y="1142888"/>
                  <a:pt x="713715" y="1142888"/>
                  <a:pt x="721168" y="1134300"/>
                </a:cubicBezTo>
                <a:lnTo>
                  <a:pt x="710270" y="1124842"/>
                </a:lnTo>
                <a:cubicBezTo>
                  <a:pt x="710270" y="1124842"/>
                  <a:pt x="710270" y="1124842"/>
                  <a:pt x="717490" y="1116523"/>
                </a:cubicBezTo>
                <a:lnTo>
                  <a:pt x="706592" y="1107065"/>
                </a:lnTo>
                <a:lnTo>
                  <a:pt x="699372" y="1115384"/>
                </a:lnTo>
                <a:lnTo>
                  <a:pt x="691919" y="1123972"/>
                </a:lnTo>
                <a:cubicBezTo>
                  <a:pt x="691919" y="1123972"/>
                  <a:pt x="691919" y="1123972"/>
                  <a:pt x="702817" y="1133430"/>
                </a:cubicBezTo>
                <a:cubicBezTo>
                  <a:pt x="691919" y="1123972"/>
                  <a:pt x="691919" y="1123972"/>
                  <a:pt x="684699" y="1132292"/>
                </a:cubicBezTo>
                <a:cubicBezTo>
                  <a:pt x="666229" y="1130848"/>
                  <a:pt x="673449" y="1122529"/>
                  <a:pt x="673449" y="1122529"/>
                </a:cubicBezTo>
                <a:lnTo>
                  <a:pt x="662551" y="1113071"/>
                </a:lnTo>
                <a:lnTo>
                  <a:pt x="651653" y="1103613"/>
                </a:lnTo>
                <a:cubicBezTo>
                  <a:pt x="662551" y="1113071"/>
                  <a:pt x="662551" y="1113071"/>
                  <a:pt x="669771" y="1104751"/>
                </a:cubicBezTo>
                <a:cubicBezTo>
                  <a:pt x="669771" y="1104751"/>
                  <a:pt x="669771" y="1104751"/>
                  <a:pt x="680669" y="1114209"/>
                </a:cubicBezTo>
                <a:lnTo>
                  <a:pt x="688122" y="1105621"/>
                </a:lnTo>
                <a:cubicBezTo>
                  <a:pt x="688122" y="1105621"/>
                  <a:pt x="688122" y="1105621"/>
                  <a:pt x="695342" y="1097302"/>
                </a:cubicBezTo>
                <a:cubicBezTo>
                  <a:pt x="695342" y="1097302"/>
                  <a:pt x="688122" y="1105621"/>
                  <a:pt x="677224" y="1096163"/>
                </a:cubicBezTo>
                <a:cubicBezTo>
                  <a:pt x="688122" y="1105621"/>
                  <a:pt x="677224" y="1096163"/>
                  <a:pt x="688122" y="1105621"/>
                </a:cubicBezTo>
                <a:lnTo>
                  <a:pt x="669771" y="1104751"/>
                </a:lnTo>
                <a:cubicBezTo>
                  <a:pt x="669771" y="1104751"/>
                  <a:pt x="677224" y="1096163"/>
                  <a:pt x="666325" y="1086705"/>
                </a:cubicBezTo>
                <a:cubicBezTo>
                  <a:pt x="666325" y="1086705"/>
                  <a:pt x="677224" y="1096163"/>
                  <a:pt x="666325" y="1086705"/>
                </a:cubicBezTo>
                <a:lnTo>
                  <a:pt x="673545" y="1078386"/>
                </a:lnTo>
                <a:cubicBezTo>
                  <a:pt x="673545" y="1078386"/>
                  <a:pt x="673545" y="1078386"/>
                  <a:pt x="684444" y="1087844"/>
                </a:cubicBezTo>
                <a:lnTo>
                  <a:pt x="673545" y="1078386"/>
                </a:lnTo>
                <a:cubicBezTo>
                  <a:pt x="666325" y="1086705"/>
                  <a:pt x="666325" y="1086705"/>
                  <a:pt x="666325" y="1086705"/>
                </a:cubicBezTo>
                <a:cubicBezTo>
                  <a:pt x="666325" y="1086705"/>
                  <a:pt x="666325" y="1086705"/>
                  <a:pt x="655427" y="1077248"/>
                </a:cubicBezTo>
                <a:close/>
                <a:moveTo>
                  <a:pt x="366643" y="1076933"/>
                </a:moveTo>
                <a:cubicBezTo>
                  <a:pt x="366643" y="1076933"/>
                  <a:pt x="366643" y="1076933"/>
                  <a:pt x="359423" y="1085253"/>
                </a:cubicBezTo>
                <a:close/>
                <a:moveTo>
                  <a:pt x="366643" y="1076933"/>
                </a:moveTo>
                <a:cubicBezTo>
                  <a:pt x="366643" y="1076933"/>
                  <a:pt x="366643" y="1076933"/>
                  <a:pt x="377541" y="1086391"/>
                </a:cubicBezTo>
                <a:lnTo>
                  <a:pt x="370321" y="1094711"/>
                </a:lnTo>
                <a:cubicBezTo>
                  <a:pt x="370321" y="1094711"/>
                  <a:pt x="370321" y="1094711"/>
                  <a:pt x="359423" y="1085253"/>
                </a:cubicBezTo>
                <a:cubicBezTo>
                  <a:pt x="359423" y="1085253"/>
                  <a:pt x="359423" y="1085253"/>
                  <a:pt x="366643" y="1076933"/>
                </a:cubicBezTo>
                <a:close/>
                <a:moveTo>
                  <a:pt x="501859" y="1076656"/>
                </a:moveTo>
                <a:cubicBezTo>
                  <a:pt x="494639" y="1084975"/>
                  <a:pt x="494639" y="1084975"/>
                  <a:pt x="494639" y="1084975"/>
                </a:cubicBezTo>
                <a:close/>
                <a:moveTo>
                  <a:pt x="348525" y="1075795"/>
                </a:moveTo>
                <a:cubicBezTo>
                  <a:pt x="341305" y="1084115"/>
                  <a:pt x="341305" y="1084115"/>
                  <a:pt x="341305" y="1084115"/>
                </a:cubicBezTo>
                <a:close/>
                <a:moveTo>
                  <a:pt x="348525" y="1075795"/>
                </a:moveTo>
                <a:cubicBezTo>
                  <a:pt x="359423" y="1085253"/>
                  <a:pt x="359423" y="1085253"/>
                  <a:pt x="359423" y="1085253"/>
                </a:cubicBezTo>
                <a:close/>
                <a:moveTo>
                  <a:pt x="330055" y="1074352"/>
                </a:moveTo>
                <a:cubicBezTo>
                  <a:pt x="330055" y="1074352"/>
                  <a:pt x="330055" y="1074352"/>
                  <a:pt x="322835" y="1082671"/>
                </a:cubicBezTo>
                <a:lnTo>
                  <a:pt x="322682" y="1080205"/>
                </a:lnTo>
                <a:close/>
                <a:moveTo>
                  <a:pt x="465271" y="1074074"/>
                </a:moveTo>
                <a:lnTo>
                  <a:pt x="458051" y="1082393"/>
                </a:lnTo>
                <a:cubicBezTo>
                  <a:pt x="458051" y="1082393"/>
                  <a:pt x="458051" y="1082393"/>
                  <a:pt x="465271" y="1074074"/>
                </a:cubicBezTo>
                <a:close/>
                <a:moveTo>
                  <a:pt x="735705" y="1073518"/>
                </a:moveTo>
                <a:cubicBezTo>
                  <a:pt x="735705" y="1073518"/>
                  <a:pt x="735705" y="1073518"/>
                  <a:pt x="728485" y="1081838"/>
                </a:cubicBezTo>
                <a:cubicBezTo>
                  <a:pt x="728485" y="1081838"/>
                  <a:pt x="728485" y="1081838"/>
                  <a:pt x="739383" y="1091296"/>
                </a:cubicBezTo>
                <a:lnTo>
                  <a:pt x="728485" y="1081838"/>
                </a:lnTo>
                <a:cubicBezTo>
                  <a:pt x="728485" y="1081838"/>
                  <a:pt x="728485" y="1081838"/>
                  <a:pt x="735705" y="1073518"/>
                </a:cubicBezTo>
                <a:cubicBezTo>
                  <a:pt x="735705" y="1073518"/>
                  <a:pt x="735705" y="1073518"/>
                  <a:pt x="746603" y="1082976"/>
                </a:cubicBezTo>
                <a:cubicBezTo>
                  <a:pt x="753823" y="1074656"/>
                  <a:pt x="753823" y="1074656"/>
                  <a:pt x="753823" y="1074656"/>
                </a:cubicBezTo>
                <a:lnTo>
                  <a:pt x="746603" y="1082976"/>
                </a:lnTo>
                <a:close/>
                <a:moveTo>
                  <a:pt x="311936" y="1073213"/>
                </a:moveTo>
                <a:lnTo>
                  <a:pt x="304484" y="1081801"/>
                </a:lnTo>
                <a:cubicBezTo>
                  <a:pt x="304484" y="1081801"/>
                  <a:pt x="304484" y="1081801"/>
                  <a:pt x="311936" y="1073213"/>
                </a:cubicBezTo>
                <a:close/>
                <a:moveTo>
                  <a:pt x="311936" y="1073213"/>
                </a:moveTo>
                <a:lnTo>
                  <a:pt x="322835" y="1082671"/>
                </a:lnTo>
                <a:cubicBezTo>
                  <a:pt x="322835" y="1082671"/>
                  <a:pt x="315382" y="1091259"/>
                  <a:pt x="311936" y="1073213"/>
                </a:cubicBezTo>
                <a:close/>
                <a:moveTo>
                  <a:pt x="447153" y="1072935"/>
                </a:moveTo>
                <a:lnTo>
                  <a:pt x="458051" y="1082393"/>
                </a:lnTo>
                <a:cubicBezTo>
                  <a:pt x="447153" y="1072935"/>
                  <a:pt x="447153" y="1072935"/>
                  <a:pt x="447153" y="1072935"/>
                </a:cubicBezTo>
                <a:close/>
                <a:moveTo>
                  <a:pt x="582370" y="1072658"/>
                </a:moveTo>
                <a:lnTo>
                  <a:pt x="574917" y="1081246"/>
                </a:lnTo>
                <a:cubicBezTo>
                  <a:pt x="574917" y="1081246"/>
                  <a:pt x="574917" y="1081246"/>
                  <a:pt x="582370" y="1072658"/>
                </a:cubicBezTo>
                <a:close/>
                <a:moveTo>
                  <a:pt x="582370" y="1072658"/>
                </a:moveTo>
                <a:lnTo>
                  <a:pt x="593268" y="1082116"/>
                </a:lnTo>
                <a:cubicBezTo>
                  <a:pt x="582370" y="1072658"/>
                  <a:pt x="582370" y="1072658"/>
                  <a:pt x="582370" y="1072658"/>
                </a:cubicBezTo>
                <a:close/>
                <a:moveTo>
                  <a:pt x="428802" y="1072066"/>
                </a:moveTo>
                <a:cubicBezTo>
                  <a:pt x="428802" y="1072066"/>
                  <a:pt x="428802" y="1072066"/>
                  <a:pt x="421582" y="1080385"/>
                </a:cubicBezTo>
                <a:close/>
                <a:moveTo>
                  <a:pt x="1970070" y="1071546"/>
                </a:moveTo>
                <a:cubicBezTo>
                  <a:pt x="1980968" y="1081004"/>
                  <a:pt x="1980968" y="1081004"/>
                  <a:pt x="1973748" y="1089323"/>
                </a:cubicBezTo>
                <a:cubicBezTo>
                  <a:pt x="1962850" y="1079865"/>
                  <a:pt x="1970070" y="1071546"/>
                  <a:pt x="1970070" y="1071546"/>
                </a:cubicBezTo>
                <a:close/>
                <a:moveTo>
                  <a:pt x="1970070" y="1071546"/>
                </a:moveTo>
                <a:cubicBezTo>
                  <a:pt x="1980968" y="1081004"/>
                  <a:pt x="1980968" y="1081004"/>
                  <a:pt x="1980968" y="1081004"/>
                </a:cubicBezTo>
                <a:cubicBezTo>
                  <a:pt x="1970070" y="1071546"/>
                  <a:pt x="1970070" y="1071546"/>
                  <a:pt x="1970070" y="1071546"/>
                </a:cubicBezTo>
                <a:close/>
                <a:moveTo>
                  <a:pt x="275467" y="1071205"/>
                </a:moveTo>
                <a:cubicBezTo>
                  <a:pt x="275467" y="1071205"/>
                  <a:pt x="275467" y="1071205"/>
                  <a:pt x="286365" y="1080663"/>
                </a:cubicBezTo>
                <a:cubicBezTo>
                  <a:pt x="286365" y="1080663"/>
                  <a:pt x="286365" y="1080663"/>
                  <a:pt x="279145" y="1088982"/>
                </a:cubicBezTo>
                <a:cubicBezTo>
                  <a:pt x="279145" y="1088982"/>
                  <a:pt x="279145" y="1088982"/>
                  <a:pt x="268247" y="1079525"/>
                </a:cubicBezTo>
                <a:cubicBezTo>
                  <a:pt x="275467" y="1071205"/>
                  <a:pt x="275467" y="1071205"/>
                  <a:pt x="275467" y="1071205"/>
                </a:cubicBezTo>
                <a:close/>
                <a:moveTo>
                  <a:pt x="834100" y="1070927"/>
                </a:moveTo>
                <a:lnTo>
                  <a:pt x="826880" y="1079246"/>
                </a:lnTo>
                <a:cubicBezTo>
                  <a:pt x="819660" y="1087566"/>
                  <a:pt x="830559" y="1097024"/>
                  <a:pt x="830559" y="1097024"/>
                </a:cubicBezTo>
                <a:lnTo>
                  <a:pt x="819660" y="1087566"/>
                </a:lnTo>
                <a:lnTo>
                  <a:pt x="812440" y="1095886"/>
                </a:lnTo>
                <a:cubicBezTo>
                  <a:pt x="812440" y="1095886"/>
                  <a:pt x="812440" y="1095886"/>
                  <a:pt x="801542" y="1086428"/>
                </a:cubicBezTo>
                <a:lnTo>
                  <a:pt x="812440" y="1095886"/>
                </a:lnTo>
                <a:lnTo>
                  <a:pt x="823339" y="1105343"/>
                </a:lnTo>
                <a:cubicBezTo>
                  <a:pt x="830559" y="1097024"/>
                  <a:pt x="823339" y="1105343"/>
                  <a:pt x="830559" y="1097024"/>
                </a:cubicBezTo>
                <a:lnTo>
                  <a:pt x="837779" y="1088704"/>
                </a:lnTo>
                <a:cubicBezTo>
                  <a:pt x="837779" y="1088704"/>
                  <a:pt x="837779" y="1088704"/>
                  <a:pt x="848677" y="1098162"/>
                </a:cubicBezTo>
                <a:cubicBezTo>
                  <a:pt x="848677" y="1098162"/>
                  <a:pt x="848677" y="1098162"/>
                  <a:pt x="837779" y="1088704"/>
                </a:cubicBezTo>
                <a:lnTo>
                  <a:pt x="844999" y="1080385"/>
                </a:lnTo>
                <a:cubicBezTo>
                  <a:pt x="844999" y="1080385"/>
                  <a:pt x="844999" y="1080385"/>
                  <a:pt x="855897" y="1089843"/>
                </a:cubicBezTo>
                <a:lnTo>
                  <a:pt x="844999" y="1080385"/>
                </a:lnTo>
                <a:cubicBezTo>
                  <a:pt x="837779" y="1088704"/>
                  <a:pt x="834100" y="1070927"/>
                  <a:pt x="834100" y="1070927"/>
                </a:cubicBezTo>
                <a:close/>
                <a:moveTo>
                  <a:pt x="545549" y="1070344"/>
                </a:moveTo>
                <a:cubicBezTo>
                  <a:pt x="538329" y="1078664"/>
                  <a:pt x="538329" y="1078664"/>
                  <a:pt x="549227" y="1088122"/>
                </a:cubicBezTo>
                <a:cubicBezTo>
                  <a:pt x="538329" y="1078664"/>
                  <a:pt x="538329" y="1078664"/>
                  <a:pt x="538329" y="1078664"/>
                </a:cubicBezTo>
                <a:close/>
                <a:moveTo>
                  <a:pt x="256997" y="1069762"/>
                </a:moveTo>
                <a:cubicBezTo>
                  <a:pt x="256997" y="1069762"/>
                  <a:pt x="259810" y="1072202"/>
                  <a:pt x="261216" y="1073423"/>
                </a:cubicBezTo>
                <a:lnTo>
                  <a:pt x="261629" y="1073781"/>
                </a:lnTo>
                <a:lnTo>
                  <a:pt x="261743" y="1073881"/>
                </a:lnTo>
                <a:cubicBezTo>
                  <a:pt x="261216" y="1073423"/>
                  <a:pt x="259810" y="1072202"/>
                  <a:pt x="256997" y="1069762"/>
                </a:cubicBezTo>
                <a:close/>
                <a:moveTo>
                  <a:pt x="527431" y="1069206"/>
                </a:moveTo>
                <a:lnTo>
                  <a:pt x="520211" y="1077526"/>
                </a:lnTo>
                <a:cubicBezTo>
                  <a:pt x="527431" y="1069206"/>
                  <a:pt x="527431" y="1069206"/>
                  <a:pt x="527431" y="1069206"/>
                </a:cubicBezTo>
                <a:close/>
                <a:moveTo>
                  <a:pt x="527431" y="1069206"/>
                </a:moveTo>
                <a:cubicBezTo>
                  <a:pt x="527431" y="1069206"/>
                  <a:pt x="520211" y="1077526"/>
                  <a:pt x="531109" y="1086983"/>
                </a:cubicBezTo>
                <a:lnTo>
                  <a:pt x="520211" y="1077526"/>
                </a:lnTo>
                <a:cubicBezTo>
                  <a:pt x="520211" y="1077526"/>
                  <a:pt x="520211" y="1077526"/>
                  <a:pt x="527431" y="1069206"/>
                </a:cubicBezTo>
                <a:close/>
                <a:moveTo>
                  <a:pt x="1933482" y="1068964"/>
                </a:moveTo>
                <a:lnTo>
                  <a:pt x="1926029" y="1077552"/>
                </a:lnTo>
                <a:cubicBezTo>
                  <a:pt x="1926029" y="1077552"/>
                  <a:pt x="1936927" y="1087010"/>
                  <a:pt x="1929707" y="1095329"/>
                </a:cubicBezTo>
                <a:cubicBezTo>
                  <a:pt x="1929707" y="1095329"/>
                  <a:pt x="1929707" y="1095329"/>
                  <a:pt x="1936927" y="1087010"/>
                </a:cubicBezTo>
                <a:cubicBezTo>
                  <a:pt x="1936927" y="1087010"/>
                  <a:pt x="1936927" y="1087010"/>
                  <a:pt x="1933482" y="1068964"/>
                </a:cubicBezTo>
                <a:close/>
                <a:moveTo>
                  <a:pt x="509312" y="1068068"/>
                </a:moveTo>
                <a:cubicBezTo>
                  <a:pt x="520211" y="1077526"/>
                  <a:pt x="509312" y="1068068"/>
                  <a:pt x="509312" y="1068068"/>
                </a:cubicBezTo>
                <a:close/>
                <a:moveTo>
                  <a:pt x="242949" y="1066686"/>
                </a:moveTo>
                <a:cubicBezTo>
                  <a:pt x="243409" y="1068908"/>
                  <a:pt x="244328" y="1073352"/>
                  <a:pt x="249777" y="1078081"/>
                </a:cubicBezTo>
                <a:cubicBezTo>
                  <a:pt x="249777" y="1078081"/>
                  <a:pt x="249777" y="1078081"/>
                  <a:pt x="238879" y="1068623"/>
                </a:cubicBezTo>
                <a:cubicBezTo>
                  <a:pt x="242489" y="1064464"/>
                  <a:pt x="242489" y="1064464"/>
                  <a:pt x="242949" y="1066686"/>
                </a:cubicBezTo>
                <a:close/>
                <a:moveTo>
                  <a:pt x="337275" y="1066032"/>
                </a:moveTo>
                <a:cubicBezTo>
                  <a:pt x="341305" y="1084115"/>
                  <a:pt x="341305" y="1084115"/>
                  <a:pt x="330055" y="1074352"/>
                </a:cubicBezTo>
                <a:close/>
                <a:moveTo>
                  <a:pt x="337275" y="1066032"/>
                </a:moveTo>
                <a:cubicBezTo>
                  <a:pt x="341305" y="1084115"/>
                  <a:pt x="337275" y="1066032"/>
                  <a:pt x="337275" y="1066032"/>
                </a:cubicBezTo>
                <a:close/>
                <a:moveTo>
                  <a:pt x="571120" y="1062895"/>
                </a:moveTo>
                <a:cubicBezTo>
                  <a:pt x="571120" y="1062895"/>
                  <a:pt x="571120" y="1062895"/>
                  <a:pt x="574917" y="1081246"/>
                </a:cubicBezTo>
                <a:cubicBezTo>
                  <a:pt x="563667" y="1071483"/>
                  <a:pt x="571120" y="1062895"/>
                  <a:pt x="571120" y="1062895"/>
                </a:cubicBezTo>
                <a:close/>
                <a:moveTo>
                  <a:pt x="417552" y="1062303"/>
                </a:moveTo>
                <a:lnTo>
                  <a:pt x="422097" y="1066247"/>
                </a:lnTo>
                <a:lnTo>
                  <a:pt x="422298" y="1066422"/>
                </a:lnTo>
                <a:cubicBezTo>
                  <a:pt x="421771" y="1065964"/>
                  <a:pt x="420365" y="1064744"/>
                  <a:pt x="417552" y="1062303"/>
                </a:cubicBezTo>
                <a:close/>
                <a:moveTo>
                  <a:pt x="264217" y="1061442"/>
                </a:moveTo>
                <a:cubicBezTo>
                  <a:pt x="268247" y="1079525"/>
                  <a:pt x="268247" y="1079525"/>
                  <a:pt x="256997" y="1069762"/>
                </a:cubicBezTo>
                <a:cubicBezTo>
                  <a:pt x="264217" y="1061442"/>
                  <a:pt x="256997" y="1069762"/>
                  <a:pt x="264217" y="1061442"/>
                </a:cubicBezTo>
                <a:close/>
                <a:moveTo>
                  <a:pt x="246099" y="1060304"/>
                </a:moveTo>
                <a:cubicBezTo>
                  <a:pt x="246099" y="1060304"/>
                  <a:pt x="246099" y="1060304"/>
                  <a:pt x="256997" y="1069762"/>
                </a:cubicBezTo>
                <a:lnTo>
                  <a:pt x="249777" y="1078081"/>
                </a:lnTo>
                <a:close/>
                <a:moveTo>
                  <a:pt x="227981" y="1059165"/>
                </a:moveTo>
                <a:cubicBezTo>
                  <a:pt x="238879" y="1068623"/>
                  <a:pt x="238879" y="1068623"/>
                  <a:pt x="238879" y="1068623"/>
                </a:cubicBezTo>
                <a:lnTo>
                  <a:pt x="249777" y="1078081"/>
                </a:lnTo>
                <a:cubicBezTo>
                  <a:pt x="249777" y="1078081"/>
                  <a:pt x="249777" y="1078081"/>
                  <a:pt x="242324" y="1086669"/>
                </a:cubicBezTo>
                <a:lnTo>
                  <a:pt x="231426" y="1077211"/>
                </a:lnTo>
                <a:lnTo>
                  <a:pt x="220528" y="1067753"/>
                </a:lnTo>
                <a:cubicBezTo>
                  <a:pt x="227981" y="1059165"/>
                  <a:pt x="227981" y="1059165"/>
                  <a:pt x="227981" y="1059165"/>
                </a:cubicBezTo>
                <a:close/>
                <a:moveTo>
                  <a:pt x="903712" y="1057471"/>
                </a:moveTo>
                <a:cubicBezTo>
                  <a:pt x="896260" y="1066059"/>
                  <a:pt x="907158" y="1075517"/>
                  <a:pt x="907158" y="1075517"/>
                </a:cubicBezTo>
                <a:lnTo>
                  <a:pt x="914611" y="1066929"/>
                </a:lnTo>
                <a:cubicBezTo>
                  <a:pt x="914611" y="1066929"/>
                  <a:pt x="914611" y="1066929"/>
                  <a:pt x="903712" y="1057471"/>
                </a:cubicBezTo>
                <a:close/>
                <a:moveTo>
                  <a:pt x="1597562" y="1056915"/>
                </a:moveTo>
                <a:lnTo>
                  <a:pt x="1590342" y="1065235"/>
                </a:lnTo>
                <a:cubicBezTo>
                  <a:pt x="1597562" y="1056915"/>
                  <a:pt x="1597562" y="1056915"/>
                  <a:pt x="1597562" y="1056915"/>
                </a:cubicBezTo>
                <a:close/>
                <a:moveTo>
                  <a:pt x="1038578" y="1056888"/>
                </a:moveTo>
                <a:lnTo>
                  <a:pt x="1031125" y="1065476"/>
                </a:lnTo>
                <a:lnTo>
                  <a:pt x="1042374" y="1075239"/>
                </a:lnTo>
                <a:lnTo>
                  <a:pt x="1049827" y="1066651"/>
                </a:lnTo>
                <a:cubicBezTo>
                  <a:pt x="1038578" y="1056888"/>
                  <a:pt x="1049827" y="1066651"/>
                  <a:pt x="1049827" y="1066651"/>
                </a:cubicBezTo>
                <a:cubicBezTo>
                  <a:pt x="1042374" y="1075239"/>
                  <a:pt x="1042374" y="1075239"/>
                  <a:pt x="1038578" y="1056888"/>
                </a:cubicBezTo>
                <a:close/>
                <a:moveTo>
                  <a:pt x="1290660" y="1055462"/>
                </a:moveTo>
                <a:cubicBezTo>
                  <a:pt x="1290660" y="1055462"/>
                  <a:pt x="1290660" y="1055462"/>
                  <a:pt x="1301558" y="1064920"/>
                </a:cubicBezTo>
                <a:close/>
                <a:moveTo>
                  <a:pt x="646800" y="1055175"/>
                </a:moveTo>
                <a:cubicBezTo>
                  <a:pt x="645267" y="1053845"/>
                  <a:pt x="651397" y="1059165"/>
                  <a:pt x="651397" y="1059165"/>
                </a:cubicBezTo>
                <a:cubicBezTo>
                  <a:pt x="648673" y="1056801"/>
                  <a:pt x="647311" y="1055618"/>
                  <a:pt x="646800" y="1055175"/>
                </a:cubicBezTo>
                <a:close/>
                <a:moveTo>
                  <a:pt x="713557" y="1054297"/>
                </a:moveTo>
                <a:lnTo>
                  <a:pt x="706337" y="1062617"/>
                </a:lnTo>
                <a:cubicBezTo>
                  <a:pt x="717235" y="1072075"/>
                  <a:pt x="717235" y="1072075"/>
                  <a:pt x="717235" y="1072075"/>
                </a:cubicBezTo>
                <a:lnTo>
                  <a:pt x="724455" y="1063755"/>
                </a:lnTo>
                <a:cubicBezTo>
                  <a:pt x="724455" y="1063755"/>
                  <a:pt x="724455" y="1063755"/>
                  <a:pt x="713557" y="1054297"/>
                </a:cubicBezTo>
                <a:close/>
                <a:moveTo>
                  <a:pt x="622381" y="1048569"/>
                </a:moveTo>
                <a:lnTo>
                  <a:pt x="617428" y="1056918"/>
                </a:lnTo>
                <a:lnTo>
                  <a:pt x="614928" y="1057157"/>
                </a:lnTo>
                <a:close/>
                <a:moveTo>
                  <a:pt x="604030" y="1047699"/>
                </a:moveTo>
                <a:cubicBezTo>
                  <a:pt x="604030" y="1047699"/>
                  <a:pt x="604030" y="1047699"/>
                  <a:pt x="614928" y="1057157"/>
                </a:cubicBezTo>
                <a:lnTo>
                  <a:pt x="607708" y="1065476"/>
                </a:lnTo>
                <a:cubicBezTo>
                  <a:pt x="614928" y="1057157"/>
                  <a:pt x="614928" y="1057157"/>
                  <a:pt x="614928" y="1057157"/>
                </a:cubicBezTo>
                <a:lnTo>
                  <a:pt x="625826" y="1066615"/>
                </a:lnTo>
                <a:cubicBezTo>
                  <a:pt x="629505" y="1084392"/>
                  <a:pt x="629505" y="1084392"/>
                  <a:pt x="629505" y="1084392"/>
                </a:cubicBezTo>
                <a:lnTo>
                  <a:pt x="618606" y="1074934"/>
                </a:lnTo>
                <a:lnTo>
                  <a:pt x="611386" y="1083254"/>
                </a:lnTo>
                <a:cubicBezTo>
                  <a:pt x="611386" y="1083254"/>
                  <a:pt x="611386" y="1083254"/>
                  <a:pt x="600488" y="1073796"/>
                </a:cubicBezTo>
                <a:cubicBezTo>
                  <a:pt x="600488" y="1073796"/>
                  <a:pt x="600488" y="1073796"/>
                  <a:pt x="599126" y="1072614"/>
                </a:cubicBezTo>
                <a:lnTo>
                  <a:pt x="594358" y="1068476"/>
                </a:lnTo>
                <a:cubicBezTo>
                  <a:pt x="596401" y="1070250"/>
                  <a:pt x="592314" y="1066703"/>
                  <a:pt x="600488" y="1073796"/>
                </a:cubicBezTo>
                <a:lnTo>
                  <a:pt x="593268" y="1082116"/>
                </a:lnTo>
                <a:cubicBezTo>
                  <a:pt x="593268" y="1082116"/>
                  <a:pt x="593268" y="1082116"/>
                  <a:pt x="582370" y="1072658"/>
                </a:cubicBezTo>
                <a:cubicBezTo>
                  <a:pt x="582370" y="1072658"/>
                  <a:pt x="593268" y="1082116"/>
                  <a:pt x="582370" y="1072658"/>
                </a:cubicBezTo>
                <a:lnTo>
                  <a:pt x="571120" y="1062895"/>
                </a:lnTo>
                <a:cubicBezTo>
                  <a:pt x="571120" y="1062895"/>
                  <a:pt x="571120" y="1062895"/>
                  <a:pt x="578340" y="1054575"/>
                </a:cubicBezTo>
                <a:cubicBezTo>
                  <a:pt x="578340" y="1054575"/>
                  <a:pt x="578340" y="1054575"/>
                  <a:pt x="589590" y="1064338"/>
                </a:cubicBezTo>
                <a:cubicBezTo>
                  <a:pt x="589590" y="1064338"/>
                  <a:pt x="589590" y="1064338"/>
                  <a:pt x="596810" y="1056019"/>
                </a:cubicBezTo>
                <a:close/>
                <a:moveTo>
                  <a:pt x="501007" y="1046275"/>
                </a:moveTo>
                <a:lnTo>
                  <a:pt x="501196" y="1046438"/>
                </a:lnTo>
                <a:cubicBezTo>
                  <a:pt x="502558" y="1047621"/>
                  <a:pt x="505283" y="1049985"/>
                  <a:pt x="505283" y="1049985"/>
                </a:cubicBezTo>
                <a:close/>
                <a:moveTo>
                  <a:pt x="585560" y="1046256"/>
                </a:moveTo>
                <a:cubicBezTo>
                  <a:pt x="578340" y="1054575"/>
                  <a:pt x="578340" y="1054575"/>
                  <a:pt x="578340" y="1054575"/>
                </a:cubicBezTo>
                <a:cubicBezTo>
                  <a:pt x="585560" y="1046256"/>
                  <a:pt x="585560" y="1046256"/>
                  <a:pt x="585560" y="1046256"/>
                </a:cubicBezTo>
                <a:close/>
                <a:moveTo>
                  <a:pt x="549323" y="1043979"/>
                </a:moveTo>
                <a:cubicBezTo>
                  <a:pt x="549323" y="1043979"/>
                  <a:pt x="549323" y="1043979"/>
                  <a:pt x="560222" y="1053437"/>
                </a:cubicBezTo>
                <a:lnTo>
                  <a:pt x="552769" y="1062025"/>
                </a:lnTo>
                <a:close/>
                <a:moveTo>
                  <a:pt x="242421" y="1042526"/>
                </a:moveTo>
                <a:cubicBezTo>
                  <a:pt x="242421" y="1042526"/>
                  <a:pt x="246099" y="1060304"/>
                  <a:pt x="242421" y="1042526"/>
                </a:cubicBezTo>
                <a:close/>
                <a:moveTo>
                  <a:pt x="215383" y="1042079"/>
                </a:moveTo>
                <a:cubicBezTo>
                  <a:pt x="215571" y="1042927"/>
                  <a:pt x="216075" y="1045187"/>
                  <a:pt x="217083" y="1049708"/>
                </a:cubicBezTo>
                <a:cubicBezTo>
                  <a:pt x="217083" y="1049708"/>
                  <a:pt x="214816" y="1039536"/>
                  <a:pt x="215383" y="1042079"/>
                </a:cubicBezTo>
                <a:close/>
                <a:moveTo>
                  <a:pt x="224303" y="1041388"/>
                </a:moveTo>
                <a:cubicBezTo>
                  <a:pt x="224303" y="1041388"/>
                  <a:pt x="224303" y="1041388"/>
                  <a:pt x="235201" y="1050846"/>
                </a:cubicBezTo>
                <a:cubicBezTo>
                  <a:pt x="235201" y="1050846"/>
                  <a:pt x="235201" y="1050846"/>
                  <a:pt x="227981" y="1059165"/>
                </a:cubicBezTo>
                <a:cubicBezTo>
                  <a:pt x="227981" y="1059165"/>
                  <a:pt x="227981" y="1059165"/>
                  <a:pt x="217083" y="1049708"/>
                </a:cubicBezTo>
                <a:close/>
                <a:moveTo>
                  <a:pt x="409509" y="1040267"/>
                </a:moveTo>
                <a:cubicBezTo>
                  <a:pt x="410020" y="1040710"/>
                  <a:pt x="411382" y="1041892"/>
                  <a:pt x="414107" y="1044257"/>
                </a:cubicBezTo>
                <a:cubicBezTo>
                  <a:pt x="414107" y="1044257"/>
                  <a:pt x="407977" y="1038937"/>
                  <a:pt x="409509" y="1040267"/>
                </a:cubicBezTo>
                <a:close/>
                <a:moveTo>
                  <a:pt x="2017301" y="1039137"/>
                </a:moveTo>
                <a:lnTo>
                  <a:pt x="2010081" y="1047457"/>
                </a:lnTo>
                <a:cubicBezTo>
                  <a:pt x="2010081" y="1047457"/>
                  <a:pt x="2010081" y="1047457"/>
                  <a:pt x="2017301" y="1039137"/>
                </a:cubicBezTo>
                <a:close/>
                <a:moveTo>
                  <a:pt x="1593533" y="1038833"/>
                </a:moveTo>
                <a:lnTo>
                  <a:pt x="1586313" y="1047152"/>
                </a:lnTo>
                <a:cubicBezTo>
                  <a:pt x="1593533" y="1038833"/>
                  <a:pt x="1593533" y="1038833"/>
                  <a:pt x="1593533" y="1038833"/>
                </a:cubicBezTo>
                <a:close/>
                <a:moveTo>
                  <a:pt x="641993" y="1038698"/>
                </a:moveTo>
                <a:cubicBezTo>
                  <a:pt x="638430" y="1039707"/>
                  <a:pt x="640499" y="1049707"/>
                  <a:pt x="640499" y="1049707"/>
                </a:cubicBezTo>
                <a:cubicBezTo>
                  <a:pt x="640499" y="1049707"/>
                  <a:pt x="638694" y="1051787"/>
                  <a:pt x="638251" y="1055049"/>
                </a:cubicBezTo>
                <a:lnTo>
                  <a:pt x="639868" y="1058441"/>
                </a:lnTo>
                <a:lnTo>
                  <a:pt x="639631" y="1061716"/>
                </a:lnTo>
                <a:cubicBezTo>
                  <a:pt x="641453" y="1065120"/>
                  <a:pt x="644177" y="1067485"/>
                  <a:pt x="644177" y="1067485"/>
                </a:cubicBezTo>
                <a:lnTo>
                  <a:pt x="639868" y="1058441"/>
                </a:lnTo>
                <a:lnTo>
                  <a:pt x="640499" y="1049707"/>
                </a:lnTo>
                <a:cubicBezTo>
                  <a:pt x="651397" y="1059165"/>
                  <a:pt x="647719" y="1041388"/>
                  <a:pt x="647719" y="1041388"/>
                </a:cubicBezTo>
                <a:cubicBezTo>
                  <a:pt x="644995" y="1039023"/>
                  <a:pt x="643181" y="1038361"/>
                  <a:pt x="641993" y="1038698"/>
                </a:cubicBezTo>
                <a:close/>
                <a:moveTo>
                  <a:pt x="1999183" y="1037999"/>
                </a:moveTo>
                <a:cubicBezTo>
                  <a:pt x="1999183" y="1037999"/>
                  <a:pt x="1999183" y="1037999"/>
                  <a:pt x="2010081" y="1047457"/>
                </a:cubicBezTo>
                <a:lnTo>
                  <a:pt x="2002861" y="1055776"/>
                </a:lnTo>
                <a:cubicBezTo>
                  <a:pt x="2010081" y="1047457"/>
                  <a:pt x="1999183" y="1037999"/>
                  <a:pt x="1999183" y="1037999"/>
                </a:cubicBezTo>
                <a:close/>
                <a:moveTo>
                  <a:pt x="1286863" y="1037112"/>
                </a:moveTo>
                <a:lnTo>
                  <a:pt x="1279410" y="1045700"/>
                </a:lnTo>
                <a:cubicBezTo>
                  <a:pt x="1286863" y="1037112"/>
                  <a:pt x="1286863" y="1037112"/>
                  <a:pt x="1286863" y="1037112"/>
                </a:cubicBezTo>
                <a:close/>
                <a:moveTo>
                  <a:pt x="845095" y="1036242"/>
                </a:moveTo>
                <a:lnTo>
                  <a:pt x="837875" y="1044561"/>
                </a:lnTo>
                <a:cubicBezTo>
                  <a:pt x="837875" y="1044561"/>
                  <a:pt x="837875" y="1044561"/>
                  <a:pt x="845095" y="1036242"/>
                </a:cubicBezTo>
                <a:cubicBezTo>
                  <a:pt x="845095" y="1036242"/>
                  <a:pt x="845095" y="1036242"/>
                  <a:pt x="855993" y="1045700"/>
                </a:cubicBezTo>
                <a:cubicBezTo>
                  <a:pt x="855993" y="1045700"/>
                  <a:pt x="866891" y="1055158"/>
                  <a:pt x="855993" y="1045700"/>
                </a:cubicBezTo>
                <a:cubicBezTo>
                  <a:pt x="855993" y="1045700"/>
                  <a:pt x="855993" y="1045700"/>
                  <a:pt x="863213" y="1037380"/>
                </a:cubicBezTo>
                <a:lnTo>
                  <a:pt x="874111" y="1046838"/>
                </a:lnTo>
                <a:cubicBezTo>
                  <a:pt x="881564" y="1038250"/>
                  <a:pt x="881564" y="1038250"/>
                  <a:pt x="881564" y="1038250"/>
                </a:cubicBezTo>
                <a:lnTo>
                  <a:pt x="874111" y="1046838"/>
                </a:lnTo>
                <a:cubicBezTo>
                  <a:pt x="874111" y="1046838"/>
                  <a:pt x="874111" y="1046838"/>
                  <a:pt x="863213" y="1037380"/>
                </a:cubicBezTo>
                <a:lnTo>
                  <a:pt x="855993" y="1045700"/>
                </a:lnTo>
                <a:cubicBezTo>
                  <a:pt x="855993" y="1045700"/>
                  <a:pt x="855993" y="1045700"/>
                  <a:pt x="845095" y="1036242"/>
                </a:cubicBezTo>
                <a:close/>
                <a:moveTo>
                  <a:pt x="471668" y="1035399"/>
                </a:moveTo>
                <a:cubicBezTo>
                  <a:pt x="470136" y="1034069"/>
                  <a:pt x="476266" y="1039389"/>
                  <a:pt x="476266" y="1039389"/>
                </a:cubicBezTo>
                <a:cubicBezTo>
                  <a:pt x="468813" y="1047977"/>
                  <a:pt x="468813" y="1047977"/>
                  <a:pt x="468813" y="1047977"/>
                </a:cubicBezTo>
                <a:lnTo>
                  <a:pt x="476266" y="1039389"/>
                </a:lnTo>
                <a:cubicBezTo>
                  <a:pt x="473541" y="1037024"/>
                  <a:pt x="472179" y="1035842"/>
                  <a:pt x="471668" y="1035399"/>
                </a:cubicBezTo>
                <a:close/>
                <a:moveTo>
                  <a:pt x="403209" y="1034799"/>
                </a:moveTo>
                <a:lnTo>
                  <a:pt x="414107" y="1044257"/>
                </a:lnTo>
                <a:cubicBezTo>
                  <a:pt x="403209" y="1034799"/>
                  <a:pt x="403209" y="1034799"/>
                  <a:pt x="403209" y="1034799"/>
                </a:cubicBezTo>
                <a:close/>
                <a:moveTo>
                  <a:pt x="366388" y="1032485"/>
                </a:moveTo>
                <a:lnTo>
                  <a:pt x="360174" y="1039645"/>
                </a:lnTo>
                <a:lnTo>
                  <a:pt x="359168" y="1040805"/>
                </a:lnTo>
                <a:close/>
                <a:moveTo>
                  <a:pt x="501604" y="1032208"/>
                </a:moveTo>
                <a:cubicBezTo>
                  <a:pt x="494384" y="1040527"/>
                  <a:pt x="494384" y="1040527"/>
                  <a:pt x="494384" y="1040527"/>
                </a:cubicBezTo>
                <a:close/>
                <a:moveTo>
                  <a:pt x="501604" y="1032208"/>
                </a:moveTo>
                <a:cubicBezTo>
                  <a:pt x="501604" y="1032208"/>
                  <a:pt x="505283" y="1049985"/>
                  <a:pt x="501604" y="1032208"/>
                </a:cubicBezTo>
                <a:close/>
                <a:moveTo>
                  <a:pt x="501604" y="1032208"/>
                </a:moveTo>
                <a:lnTo>
                  <a:pt x="506134" y="1036138"/>
                </a:lnTo>
                <a:lnTo>
                  <a:pt x="505691" y="1035755"/>
                </a:lnTo>
                <a:cubicBezTo>
                  <a:pt x="504329" y="1034572"/>
                  <a:pt x="501604" y="1032208"/>
                  <a:pt x="501604" y="1032208"/>
                </a:cubicBezTo>
                <a:close/>
                <a:moveTo>
                  <a:pt x="1619455" y="1031688"/>
                </a:moveTo>
                <a:lnTo>
                  <a:pt x="1612002" y="1040276"/>
                </a:lnTo>
                <a:lnTo>
                  <a:pt x="1622901" y="1049734"/>
                </a:lnTo>
                <a:lnTo>
                  <a:pt x="1630354" y="1041146"/>
                </a:lnTo>
                <a:close/>
                <a:moveTo>
                  <a:pt x="213053" y="1031625"/>
                </a:moveTo>
                <a:cubicBezTo>
                  <a:pt x="213053" y="1031625"/>
                  <a:pt x="213053" y="1031625"/>
                  <a:pt x="205833" y="1039945"/>
                </a:cubicBezTo>
                <a:close/>
                <a:moveTo>
                  <a:pt x="194935" y="1030487"/>
                </a:moveTo>
                <a:lnTo>
                  <a:pt x="191208" y="1034781"/>
                </a:lnTo>
                <a:lnTo>
                  <a:pt x="187482" y="1039075"/>
                </a:lnTo>
                <a:close/>
                <a:moveTo>
                  <a:pt x="194935" y="1030487"/>
                </a:moveTo>
                <a:lnTo>
                  <a:pt x="205833" y="1039945"/>
                </a:lnTo>
                <a:lnTo>
                  <a:pt x="198380" y="1048533"/>
                </a:lnTo>
                <a:cubicBezTo>
                  <a:pt x="198380" y="1048533"/>
                  <a:pt x="198380" y="1048533"/>
                  <a:pt x="187482" y="1039075"/>
                </a:cubicBezTo>
                <a:cubicBezTo>
                  <a:pt x="187482" y="1039075"/>
                  <a:pt x="187482" y="1039075"/>
                  <a:pt x="188413" y="1038001"/>
                </a:cubicBezTo>
                <a:lnTo>
                  <a:pt x="191208" y="1034781"/>
                </a:lnTo>
                <a:lnTo>
                  <a:pt x="194003" y="1031560"/>
                </a:lnTo>
                <a:cubicBezTo>
                  <a:pt x="194935" y="1030487"/>
                  <a:pt x="194935" y="1030487"/>
                  <a:pt x="194935" y="1030487"/>
                </a:cubicBezTo>
                <a:close/>
                <a:moveTo>
                  <a:pt x="194935" y="1030487"/>
                </a:moveTo>
                <a:cubicBezTo>
                  <a:pt x="194935" y="1030487"/>
                  <a:pt x="205833" y="1039945"/>
                  <a:pt x="194935" y="1030487"/>
                </a:cubicBezTo>
                <a:close/>
                <a:moveTo>
                  <a:pt x="176583" y="1029617"/>
                </a:moveTo>
                <a:cubicBezTo>
                  <a:pt x="169363" y="1037936"/>
                  <a:pt x="169363" y="1037936"/>
                  <a:pt x="169363" y="1037936"/>
                </a:cubicBezTo>
                <a:close/>
                <a:moveTo>
                  <a:pt x="208455" y="1027635"/>
                </a:moveTo>
                <a:cubicBezTo>
                  <a:pt x="206923" y="1026305"/>
                  <a:pt x="213053" y="1031625"/>
                  <a:pt x="213053" y="1031625"/>
                </a:cubicBezTo>
                <a:cubicBezTo>
                  <a:pt x="210328" y="1029261"/>
                  <a:pt x="208966" y="1028078"/>
                  <a:pt x="208455" y="1027635"/>
                </a:cubicBezTo>
                <a:close/>
                <a:moveTo>
                  <a:pt x="257094" y="1025619"/>
                </a:moveTo>
                <a:cubicBezTo>
                  <a:pt x="257094" y="1025619"/>
                  <a:pt x="257094" y="1025619"/>
                  <a:pt x="249641" y="1034207"/>
                </a:cubicBezTo>
                <a:cubicBezTo>
                  <a:pt x="257094" y="1025619"/>
                  <a:pt x="260539" y="1043665"/>
                  <a:pt x="260539" y="1043665"/>
                </a:cubicBezTo>
                <a:close/>
                <a:moveTo>
                  <a:pt x="797609" y="1024202"/>
                </a:moveTo>
                <a:cubicBezTo>
                  <a:pt x="790156" y="1032790"/>
                  <a:pt x="790156" y="1032790"/>
                  <a:pt x="790156" y="1032790"/>
                </a:cubicBezTo>
                <a:close/>
                <a:moveTo>
                  <a:pt x="797609" y="1024202"/>
                </a:moveTo>
                <a:cubicBezTo>
                  <a:pt x="797609" y="1024202"/>
                  <a:pt x="797609" y="1024202"/>
                  <a:pt x="790156" y="1032790"/>
                </a:cubicBezTo>
                <a:cubicBezTo>
                  <a:pt x="797609" y="1024202"/>
                  <a:pt x="797609" y="1024202"/>
                  <a:pt x="808507" y="1033660"/>
                </a:cubicBezTo>
                <a:close/>
                <a:moveTo>
                  <a:pt x="373608" y="1024166"/>
                </a:moveTo>
                <a:cubicBezTo>
                  <a:pt x="384857" y="1033929"/>
                  <a:pt x="377637" y="1042248"/>
                  <a:pt x="377637" y="1042248"/>
                </a:cubicBezTo>
                <a:cubicBezTo>
                  <a:pt x="384857" y="1033929"/>
                  <a:pt x="384857" y="1033929"/>
                  <a:pt x="384857" y="1033929"/>
                </a:cubicBezTo>
                <a:close/>
                <a:moveTo>
                  <a:pt x="508824" y="1023888"/>
                </a:moveTo>
                <a:lnTo>
                  <a:pt x="501604" y="1032208"/>
                </a:lnTo>
                <a:cubicBezTo>
                  <a:pt x="501604" y="1032208"/>
                  <a:pt x="501604" y="1032208"/>
                  <a:pt x="494384" y="1040527"/>
                </a:cubicBezTo>
                <a:lnTo>
                  <a:pt x="501007" y="1046275"/>
                </a:lnTo>
                <a:lnTo>
                  <a:pt x="500685" y="1045995"/>
                </a:lnTo>
                <a:cubicBezTo>
                  <a:pt x="501196" y="1046438"/>
                  <a:pt x="502558" y="1047621"/>
                  <a:pt x="505283" y="1049985"/>
                </a:cubicBezTo>
                <a:cubicBezTo>
                  <a:pt x="505283" y="1049985"/>
                  <a:pt x="505283" y="1049985"/>
                  <a:pt x="512503" y="1041666"/>
                </a:cubicBezTo>
                <a:lnTo>
                  <a:pt x="506134" y="1036138"/>
                </a:lnTo>
                <a:lnTo>
                  <a:pt x="506202" y="1036198"/>
                </a:lnTo>
                <a:cubicBezTo>
                  <a:pt x="505691" y="1035755"/>
                  <a:pt x="504329" y="1034572"/>
                  <a:pt x="501604" y="1032208"/>
                </a:cubicBezTo>
                <a:cubicBezTo>
                  <a:pt x="508824" y="1023888"/>
                  <a:pt x="508824" y="1023888"/>
                  <a:pt x="508824" y="1023888"/>
                </a:cubicBezTo>
                <a:close/>
                <a:moveTo>
                  <a:pt x="355489" y="1023028"/>
                </a:moveTo>
                <a:cubicBezTo>
                  <a:pt x="355489" y="1023028"/>
                  <a:pt x="355489" y="1023028"/>
                  <a:pt x="366388" y="1032485"/>
                </a:cubicBezTo>
                <a:cubicBezTo>
                  <a:pt x="366388" y="1032485"/>
                  <a:pt x="366388" y="1032485"/>
                  <a:pt x="359168" y="1040805"/>
                </a:cubicBezTo>
                <a:cubicBezTo>
                  <a:pt x="359168" y="1040805"/>
                  <a:pt x="355489" y="1023028"/>
                  <a:pt x="348269" y="1031347"/>
                </a:cubicBezTo>
                <a:cubicBezTo>
                  <a:pt x="348269" y="1031347"/>
                  <a:pt x="348269" y="1031347"/>
                  <a:pt x="349172" y="1030307"/>
                </a:cubicBezTo>
                <a:lnTo>
                  <a:pt x="354246" y="1024460"/>
                </a:lnTo>
                <a:lnTo>
                  <a:pt x="354587" y="1024068"/>
                </a:lnTo>
                <a:cubicBezTo>
                  <a:pt x="355489" y="1023028"/>
                  <a:pt x="355489" y="1023028"/>
                  <a:pt x="355489" y="1023028"/>
                </a:cubicBezTo>
                <a:close/>
                <a:moveTo>
                  <a:pt x="355489" y="1023028"/>
                </a:moveTo>
                <a:lnTo>
                  <a:pt x="359944" y="1026893"/>
                </a:lnTo>
                <a:lnTo>
                  <a:pt x="359576" y="1026574"/>
                </a:lnTo>
                <a:cubicBezTo>
                  <a:pt x="358214" y="1025392"/>
                  <a:pt x="355489" y="1023028"/>
                  <a:pt x="355489" y="1023028"/>
                </a:cubicBezTo>
                <a:close/>
                <a:moveTo>
                  <a:pt x="355489" y="1023028"/>
                </a:moveTo>
                <a:lnTo>
                  <a:pt x="354246" y="1024460"/>
                </a:lnTo>
                <a:lnTo>
                  <a:pt x="348269" y="1031347"/>
                </a:lnTo>
                <a:lnTo>
                  <a:pt x="359168" y="1040805"/>
                </a:lnTo>
                <a:cubicBezTo>
                  <a:pt x="359168" y="1040805"/>
                  <a:pt x="359168" y="1040805"/>
                  <a:pt x="360070" y="1039765"/>
                </a:cubicBezTo>
                <a:lnTo>
                  <a:pt x="360174" y="1039645"/>
                </a:lnTo>
                <a:lnTo>
                  <a:pt x="362778" y="1036645"/>
                </a:lnTo>
                <a:cubicBezTo>
                  <a:pt x="362778" y="1036645"/>
                  <a:pt x="362778" y="1036645"/>
                  <a:pt x="366388" y="1032485"/>
                </a:cubicBezTo>
                <a:cubicBezTo>
                  <a:pt x="366388" y="1032485"/>
                  <a:pt x="366388" y="1032485"/>
                  <a:pt x="365025" y="1031303"/>
                </a:cubicBezTo>
                <a:lnTo>
                  <a:pt x="359944" y="1026893"/>
                </a:lnTo>
                <a:lnTo>
                  <a:pt x="360087" y="1027018"/>
                </a:lnTo>
                <a:cubicBezTo>
                  <a:pt x="359576" y="1026574"/>
                  <a:pt x="358214" y="1025392"/>
                  <a:pt x="355489" y="1023028"/>
                </a:cubicBezTo>
                <a:close/>
                <a:moveTo>
                  <a:pt x="165685" y="1020159"/>
                </a:moveTo>
                <a:cubicBezTo>
                  <a:pt x="165685" y="1020159"/>
                  <a:pt x="176583" y="1029617"/>
                  <a:pt x="169363" y="1037936"/>
                </a:cubicBezTo>
                <a:lnTo>
                  <a:pt x="158465" y="1028478"/>
                </a:lnTo>
                <a:close/>
                <a:moveTo>
                  <a:pt x="1265066" y="1018196"/>
                </a:moveTo>
                <a:cubicBezTo>
                  <a:pt x="1265066" y="1018196"/>
                  <a:pt x="1265066" y="1018196"/>
                  <a:pt x="1275965" y="1027654"/>
                </a:cubicBezTo>
                <a:cubicBezTo>
                  <a:pt x="1275965" y="1027654"/>
                  <a:pt x="1275965" y="1027654"/>
                  <a:pt x="1265066" y="1018196"/>
                </a:cubicBezTo>
                <a:close/>
                <a:moveTo>
                  <a:pt x="399530" y="1017021"/>
                </a:moveTo>
                <a:cubicBezTo>
                  <a:pt x="399530" y="1017021"/>
                  <a:pt x="399530" y="1017021"/>
                  <a:pt x="410429" y="1026479"/>
                </a:cubicBezTo>
                <a:lnTo>
                  <a:pt x="403209" y="1034799"/>
                </a:lnTo>
                <a:cubicBezTo>
                  <a:pt x="403209" y="1034799"/>
                  <a:pt x="403209" y="1034799"/>
                  <a:pt x="395756" y="1043387"/>
                </a:cubicBezTo>
                <a:cubicBezTo>
                  <a:pt x="395756" y="1043387"/>
                  <a:pt x="395756" y="1043387"/>
                  <a:pt x="406654" y="1052845"/>
                </a:cubicBezTo>
                <a:cubicBezTo>
                  <a:pt x="403209" y="1034799"/>
                  <a:pt x="414107" y="1044257"/>
                  <a:pt x="414107" y="1044257"/>
                </a:cubicBezTo>
                <a:lnTo>
                  <a:pt x="421327" y="1035937"/>
                </a:lnTo>
                <a:cubicBezTo>
                  <a:pt x="432225" y="1045395"/>
                  <a:pt x="432225" y="1045395"/>
                  <a:pt x="432225" y="1045395"/>
                </a:cubicBezTo>
                <a:cubicBezTo>
                  <a:pt x="432225" y="1045395"/>
                  <a:pt x="432225" y="1045395"/>
                  <a:pt x="443475" y="1055158"/>
                </a:cubicBezTo>
                <a:cubicBezTo>
                  <a:pt x="443475" y="1055158"/>
                  <a:pt x="439445" y="1037076"/>
                  <a:pt x="450695" y="1046839"/>
                </a:cubicBezTo>
                <a:lnTo>
                  <a:pt x="461593" y="1056296"/>
                </a:lnTo>
                <a:cubicBezTo>
                  <a:pt x="461593" y="1056296"/>
                  <a:pt x="461593" y="1056296"/>
                  <a:pt x="450695" y="1046839"/>
                </a:cubicBezTo>
                <a:cubicBezTo>
                  <a:pt x="450695" y="1046839"/>
                  <a:pt x="450695" y="1046839"/>
                  <a:pt x="457915" y="1038519"/>
                </a:cubicBezTo>
                <a:cubicBezTo>
                  <a:pt x="465368" y="1029931"/>
                  <a:pt x="454118" y="1020168"/>
                  <a:pt x="454118" y="1020168"/>
                </a:cubicBezTo>
                <a:lnTo>
                  <a:pt x="446665" y="1028756"/>
                </a:lnTo>
                <a:cubicBezTo>
                  <a:pt x="446665" y="1028756"/>
                  <a:pt x="446665" y="1028756"/>
                  <a:pt x="450695" y="1046839"/>
                </a:cubicBezTo>
                <a:cubicBezTo>
                  <a:pt x="439445" y="1037076"/>
                  <a:pt x="439445" y="1037076"/>
                  <a:pt x="439445" y="1037076"/>
                </a:cubicBezTo>
                <a:cubicBezTo>
                  <a:pt x="439445" y="1037076"/>
                  <a:pt x="446665" y="1028756"/>
                  <a:pt x="435767" y="1019298"/>
                </a:cubicBezTo>
                <a:cubicBezTo>
                  <a:pt x="435767" y="1019298"/>
                  <a:pt x="435767" y="1019298"/>
                  <a:pt x="428547" y="1027618"/>
                </a:cubicBezTo>
                <a:cubicBezTo>
                  <a:pt x="428547" y="1027618"/>
                  <a:pt x="428547" y="1027618"/>
                  <a:pt x="421327" y="1035937"/>
                </a:cubicBezTo>
                <a:lnTo>
                  <a:pt x="410429" y="1026479"/>
                </a:lnTo>
                <a:cubicBezTo>
                  <a:pt x="417649" y="1018160"/>
                  <a:pt x="417649" y="1018160"/>
                  <a:pt x="417649" y="1018160"/>
                </a:cubicBezTo>
                <a:lnTo>
                  <a:pt x="410429" y="1026479"/>
                </a:lnTo>
                <a:close/>
                <a:moveTo>
                  <a:pt x="237141" y="1017007"/>
                </a:moveTo>
                <a:cubicBezTo>
                  <a:pt x="237319" y="1017867"/>
                  <a:pt x="237793" y="1020161"/>
                  <a:pt x="238743" y="1024749"/>
                </a:cubicBezTo>
                <a:cubicBezTo>
                  <a:pt x="238743" y="1024749"/>
                  <a:pt x="236607" y="1014426"/>
                  <a:pt x="237141" y="1017007"/>
                </a:cubicBezTo>
                <a:close/>
                <a:moveTo>
                  <a:pt x="1940798" y="1016501"/>
                </a:moveTo>
                <a:cubicBezTo>
                  <a:pt x="1940798" y="1016501"/>
                  <a:pt x="1943523" y="1018866"/>
                  <a:pt x="1944885" y="1020048"/>
                </a:cubicBezTo>
                <a:lnTo>
                  <a:pt x="1945093" y="1020229"/>
                </a:lnTo>
                <a:close/>
                <a:moveTo>
                  <a:pt x="1948018" y="1008182"/>
                </a:moveTo>
                <a:cubicBezTo>
                  <a:pt x="1948018" y="1008182"/>
                  <a:pt x="1948018" y="1008182"/>
                  <a:pt x="1940798" y="1016501"/>
                </a:cubicBezTo>
                <a:close/>
                <a:moveTo>
                  <a:pt x="672537" y="1004114"/>
                </a:moveTo>
                <a:lnTo>
                  <a:pt x="676832" y="1007841"/>
                </a:lnTo>
                <a:cubicBezTo>
                  <a:pt x="676832" y="1007841"/>
                  <a:pt x="674108" y="1005477"/>
                  <a:pt x="672745" y="1004295"/>
                </a:cubicBezTo>
                <a:close/>
                <a:moveTo>
                  <a:pt x="738991" y="1002973"/>
                </a:moveTo>
                <a:cubicBezTo>
                  <a:pt x="731771" y="1011293"/>
                  <a:pt x="731771" y="1011293"/>
                  <a:pt x="731771" y="1011293"/>
                </a:cubicBezTo>
                <a:cubicBezTo>
                  <a:pt x="738991" y="1002973"/>
                  <a:pt x="738991" y="1002973"/>
                  <a:pt x="738991" y="1002973"/>
                </a:cubicBezTo>
                <a:close/>
                <a:moveTo>
                  <a:pt x="664691" y="999816"/>
                </a:moveTo>
                <a:lnTo>
                  <a:pt x="659616" y="1005663"/>
                </a:lnTo>
                <a:cubicBezTo>
                  <a:pt x="658714" y="1006703"/>
                  <a:pt x="658714" y="1006703"/>
                  <a:pt x="658714" y="1006703"/>
                </a:cubicBezTo>
                <a:close/>
                <a:moveTo>
                  <a:pt x="665934" y="998383"/>
                </a:moveTo>
                <a:cubicBezTo>
                  <a:pt x="665934" y="998383"/>
                  <a:pt x="665934" y="998383"/>
                  <a:pt x="665031" y="999423"/>
                </a:cubicBezTo>
                <a:lnTo>
                  <a:pt x="664691" y="999816"/>
                </a:lnTo>
                <a:close/>
                <a:moveTo>
                  <a:pt x="377382" y="997801"/>
                </a:moveTo>
                <a:cubicBezTo>
                  <a:pt x="377382" y="997801"/>
                  <a:pt x="377382" y="997801"/>
                  <a:pt x="370162" y="1006120"/>
                </a:cubicBezTo>
                <a:close/>
                <a:moveTo>
                  <a:pt x="899779" y="995246"/>
                </a:moveTo>
                <a:cubicBezTo>
                  <a:pt x="892326" y="1003834"/>
                  <a:pt x="892326" y="1003834"/>
                  <a:pt x="892326" y="1003834"/>
                </a:cubicBezTo>
                <a:cubicBezTo>
                  <a:pt x="899779" y="995246"/>
                  <a:pt x="899779" y="995246"/>
                  <a:pt x="899779" y="995246"/>
                </a:cubicBezTo>
                <a:close/>
                <a:moveTo>
                  <a:pt x="187578" y="994932"/>
                </a:moveTo>
                <a:lnTo>
                  <a:pt x="180358" y="1003251"/>
                </a:lnTo>
                <a:lnTo>
                  <a:pt x="191256" y="1012709"/>
                </a:lnTo>
                <a:cubicBezTo>
                  <a:pt x="191256" y="1012709"/>
                  <a:pt x="187578" y="994932"/>
                  <a:pt x="198476" y="1004390"/>
                </a:cubicBezTo>
                <a:close/>
                <a:moveTo>
                  <a:pt x="399111" y="994779"/>
                </a:moveTo>
                <a:lnTo>
                  <a:pt x="396403" y="997899"/>
                </a:lnTo>
                <a:cubicBezTo>
                  <a:pt x="395501" y="998939"/>
                  <a:pt x="395501" y="998939"/>
                  <a:pt x="395501" y="998939"/>
                </a:cubicBezTo>
                <a:close/>
                <a:moveTo>
                  <a:pt x="402721" y="990619"/>
                </a:moveTo>
                <a:cubicBezTo>
                  <a:pt x="402721" y="990619"/>
                  <a:pt x="402721" y="990619"/>
                  <a:pt x="401818" y="991659"/>
                </a:cubicBezTo>
                <a:lnTo>
                  <a:pt x="399111" y="994779"/>
                </a:lnTo>
                <a:close/>
                <a:moveTo>
                  <a:pt x="402721" y="990619"/>
                </a:moveTo>
                <a:lnTo>
                  <a:pt x="395501" y="998939"/>
                </a:lnTo>
                <a:lnTo>
                  <a:pt x="406750" y="1008702"/>
                </a:lnTo>
                <a:lnTo>
                  <a:pt x="413970" y="1000382"/>
                </a:lnTo>
                <a:close/>
                <a:moveTo>
                  <a:pt x="1907752" y="987823"/>
                </a:moveTo>
                <a:cubicBezTo>
                  <a:pt x="1900299" y="996411"/>
                  <a:pt x="1900299" y="996411"/>
                  <a:pt x="1900299" y="996411"/>
                </a:cubicBezTo>
                <a:close/>
                <a:moveTo>
                  <a:pt x="1907752" y="987823"/>
                </a:moveTo>
                <a:cubicBezTo>
                  <a:pt x="1907752" y="987823"/>
                  <a:pt x="1907752" y="987823"/>
                  <a:pt x="1900299" y="996411"/>
                </a:cubicBezTo>
                <a:lnTo>
                  <a:pt x="1911197" y="1005869"/>
                </a:lnTo>
                <a:close/>
                <a:moveTo>
                  <a:pt x="1870931" y="985509"/>
                </a:moveTo>
                <a:cubicBezTo>
                  <a:pt x="1870931" y="985509"/>
                  <a:pt x="1870931" y="985509"/>
                  <a:pt x="1863711" y="993829"/>
                </a:cubicBezTo>
                <a:close/>
                <a:moveTo>
                  <a:pt x="1866691" y="981830"/>
                </a:moveTo>
                <a:lnTo>
                  <a:pt x="1866844" y="981963"/>
                </a:lnTo>
                <a:cubicBezTo>
                  <a:pt x="1868206" y="983145"/>
                  <a:pt x="1870931" y="985509"/>
                  <a:pt x="1870931" y="985509"/>
                </a:cubicBezTo>
                <a:close/>
                <a:moveTo>
                  <a:pt x="1866333" y="981519"/>
                </a:moveTo>
                <a:lnTo>
                  <a:pt x="1866476" y="981644"/>
                </a:lnTo>
                <a:lnTo>
                  <a:pt x="1870931" y="985509"/>
                </a:lnTo>
                <a:cubicBezTo>
                  <a:pt x="1868206" y="983145"/>
                  <a:pt x="1866844" y="981963"/>
                  <a:pt x="1866333" y="981519"/>
                </a:cubicBezTo>
                <a:close/>
                <a:moveTo>
                  <a:pt x="1933090" y="980641"/>
                </a:moveTo>
                <a:lnTo>
                  <a:pt x="1925870" y="988961"/>
                </a:lnTo>
                <a:cubicBezTo>
                  <a:pt x="1933090" y="980641"/>
                  <a:pt x="1933090" y="980641"/>
                  <a:pt x="1933090" y="980641"/>
                </a:cubicBezTo>
                <a:close/>
                <a:moveTo>
                  <a:pt x="643786" y="979162"/>
                </a:moveTo>
                <a:cubicBezTo>
                  <a:pt x="643786" y="979162"/>
                  <a:pt x="643786" y="979162"/>
                  <a:pt x="655036" y="988925"/>
                </a:cubicBezTo>
                <a:lnTo>
                  <a:pt x="647816" y="997245"/>
                </a:lnTo>
                <a:lnTo>
                  <a:pt x="636566" y="987482"/>
                </a:lnTo>
                <a:cubicBezTo>
                  <a:pt x="636566" y="987482"/>
                  <a:pt x="636566" y="987482"/>
                  <a:pt x="643786" y="979162"/>
                </a:cubicBezTo>
                <a:close/>
                <a:moveTo>
                  <a:pt x="742766" y="976608"/>
                </a:moveTo>
                <a:cubicBezTo>
                  <a:pt x="742766" y="976608"/>
                  <a:pt x="742766" y="976608"/>
                  <a:pt x="735313" y="985196"/>
                </a:cubicBezTo>
                <a:cubicBezTo>
                  <a:pt x="735313" y="985196"/>
                  <a:pt x="735313" y="985196"/>
                  <a:pt x="746211" y="994654"/>
                </a:cubicBezTo>
                <a:lnTo>
                  <a:pt x="753664" y="986066"/>
                </a:lnTo>
                <a:cubicBezTo>
                  <a:pt x="742766" y="976608"/>
                  <a:pt x="742766" y="976608"/>
                  <a:pt x="742766" y="976608"/>
                </a:cubicBezTo>
                <a:cubicBezTo>
                  <a:pt x="742766" y="976608"/>
                  <a:pt x="745491" y="978972"/>
                  <a:pt x="746853" y="980155"/>
                </a:cubicBezTo>
                <a:lnTo>
                  <a:pt x="747310" y="980551"/>
                </a:lnTo>
                <a:lnTo>
                  <a:pt x="747364" y="980598"/>
                </a:lnTo>
                <a:cubicBezTo>
                  <a:pt x="746853" y="980155"/>
                  <a:pt x="745491" y="978972"/>
                  <a:pt x="742766" y="976608"/>
                </a:cubicBezTo>
                <a:close/>
                <a:moveTo>
                  <a:pt x="1860033" y="976052"/>
                </a:moveTo>
                <a:lnTo>
                  <a:pt x="1866691" y="981830"/>
                </a:lnTo>
                <a:lnTo>
                  <a:pt x="1866476" y="981644"/>
                </a:lnTo>
                <a:lnTo>
                  <a:pt x="1861395" y="977234"/>
                </a:lnTo>
                <a:cubicBezTo>
                  <a:pt x="1860033" y="976052"/>
                  <a:pt x="1860033" y="976052"/>
                  <a:pt x="1860033" y="976052"/>
                </a:cubicBezTo>
                <a:close/>
                <a:moveTo>
                  <a:pt x="165430" y="975711"/>
                </a:moveTo>
                <a:cubicBezTo>
                  <a:pt x="165430" y="975711"/>
                  <a:pt x="176328" y="985169"/>
                  <a:pt x="165430" y="975711"/>
                </a:cubicBezTo>
                <a:close/>
                <a:moveTo>
                  <a:pt x="639188" y="975172"/>
                </a:moveTo>
                <a:cubicBezTo>
                  <a:pt x="637656" y="973842"/>
                  <a:pt x="643786" y="979162"/>
                  <a:pt x="643786" y="979162"/>
                </a:cubicBezTo>
                <a:cubicBezTo>
                  <a:pt x="641061" y="976798"/>
                  <a:pt x="639699" y="975616"/>
                  <a:pt x="639188" y="975172"/>
                </a:cubicBezTo>
                <a:close/>
                <a:moveTo>
                  <a:pt x="1264578" y="974016"/>
                </a:moveTo>
                <a:cubicBezTo>
                  <a:pt x="1275828" y="983779"/>
                  <a:pt x="1275828" y="983779"/>
                  <a:pt x="1275828" y="983779"/>
                </a:cubicBezTo>
                <a:close/>
                <a:moveTo>
                  <a:pt x="583881" y="971401"/>
                </a:moveTo>
                <a:lnTo>
                  <a:pt x="589198" y="976016"/>
                </a:lnTo>
                <a:lnTo>
                  <a:pt x="583922" y="971437"/>
                </a:lnTo>
                <a:close/>
                <a:moveTo>
                  <a:pt x="651006" y="970843"/>
                </a:moveTo>
                <a:cubicBezTo>
                  <a:pt x="643786" y="979162"/>
                  <a:pt x="643786" y="979162"/>
                  <a:pt x="643786" y="979162"/>
                </a:cubicBezTo>
                <a:cubicBezTo>
                  <a:pt x="651006" y="970843"/>
                  <a:pt x="651006" y="970843"/>
                  <a:pt x="651006" y="970843"/>
                </a:cubicBezTo>
                <a:close/>
                <a:moveTo>
                  <a:pt x="583228" y="970835"/>
                </a:moveTo>
                <a:lnTo>
                  <a:pt x="583573" y="971134"/>
                </a:lnTo>
                <a:lnTo>
                  <a:pt x="583881" y="971401"/>
                </a:lnTo>
                <a:close/>
                <a:moveTo>
                  <a:pt x="1849134" y="966594"/>
                </a:moveTo>
                <a:cubicBezTo>
                  <a:pt x="1849134" y="966594"/>
                  <a:pt x="1849134" y="966594"/>
                  <a:pt x="1841914" y="974913"/>
                </a:cubicBezTo>
                <a:lnTo>
                  <a:pt x="1852813" y="984371"/>
                </a:lnTo>
                <a:cubicBezTo>
                  <a:pt x="1852813" y="984371"/>
                  <a:pt x="1852813" y="984371"/>
                  <a:pt x="1863711" y="993829"/>
                </a:cubicBezTo>
                <a:cubicBezTo>
                  <a:pt x="1863711" y="993829"/>
                  <a:pt x="1863711" y="993829"/>
                  <a:pt x="1874961" y="1003592"/>
                </a:cubicBezTo>
                <a:cubicBezTo>
                  <a:pt x="1874961" y="1003592"/>
                  <a:pt x="1874961" y="1003592"/>
                  <a:pt x="1882181" y="995272"/>
                </a:cubicBezTo>
                <a:cubicBezTo>
                  <a:pt x="1882181" y="995272"/>
                  <a:pt x="1882181" y="995272"/>
                  <a:pt x="1870931" y="985509"/>
                </a:cubicBezTo>
                <a:cubicBezTo>
                  <a:pt x="1870931" y="985509"/>
                  <a:pt x="1870931" y="985509"/>
                  <a:pt x="1860033" y="976052"/>
                </a:cubicBezTo>
                <a:cubicBezTo>
                  <a:pt x="1841914" y="974913"/>
                  <a:pt x="1849134" y="966594"/>
                  <a:pt x="1849134" y="966594"/>
                </a:cubicBezTo>
                <a:close/>
                <a:moveTo>
                  <a:pt x="577948" y="966253"/>
                </a:moveTo>
                <a:lnTo>
                  <a:pt x="583228" y="970835"/>
                </a:lnTo>
                <a:lnTo>
                  <a:pt x="583175" y="970789"/>
                </a:lnTo>
                <a:lnTo>
                  <a:pt x="579355" y="967473"/>
                </a:lnTo>
                <a:cubicBezTo>
                  <a:pt x="577948" y="966253"/>
                  <a:pt x="577948" y="966253"/>
                  <a:pt x="577948" y="966253"/>
                </a:cubicBezTo>
                <a:close/>
                <a:moveTo>
                  <a:pt x="947010" y="962837"/>
                </a:moveTo>
                <a:lnTo>
                  <a:pt x="939790" y="971157"/>
                </a:lnTo>
                <a:lnTo>
                  <a:pt x="950689" y="980615"/>
                </a:lnTo>
                <a:cubicBezTo>
                  <a:pt x="950689" y="980615"/>
                  <a:pt x="950689" y="980615"/>
                  <a:pt x="957909" y="972295"/>
                </a:cubicBezTo>
                <a:cubicBezTo>
                  <a:pt x="955184" y="969931"/>
                  <a:pt x="953822" y="968748"/>
                  <a:pt x="953141" y="968157"/>
                </a:cubicBezTo>
                <a:lnTo>
                  <a:pt x="952728" y="967799"/>
                </a:lnTo>
                <a:lnTo>
                  <a:pt x="952460" y="967566"/>
                </a:lnTo>
                <a:lnTo>
                  <a:pt x="952078" y="967235"/>
                </a:lnTo>
                <a:lnTo>
                  <a:pt x="951778" y="966975"/>
                </a:lnTo>
                <a:cubicBezTo>
                  <a:pt x="951097" y="966384"/>
                  <a:pt x="949735" y="965202"/>
                  <a:pt x="947010" y="962837"/>
                </a:cubicBezTo>
                <a:close/>
                <a:moveTo>
                  <a:pt x="643834" y="957091"/>
                </a:moveTo>
                <a:lnTo>
                  <a:pt x="641039" y="960311"/>
                </a:lnTo>
                <a:cubicBezTo>
                  <a:pt x="640108" y="961385"/>
                  <a:pt x="640108" y="961385"/>
                  <a:pt x="640108" y="961385"/>
                </a:cubicBezTo>
                <a:close/>
                <a:moveTo>
                  <a:pt x="684149" y="955379"/>
                </a:moveTo>
                <a:lnTo>
                  <a:pt x="676929" y="963698"/>
                </a:lnTo>
                <a:lnTo>
                  <a:pt x="669709" y="972018"/>
                </a:lnTo>
                <a:lnTo>
                  <a:pt x="680607" y="981476"/>
                </a:lnTo>
                <a:cubicBezTo>
                  <a:pt x="680607" y="981476"/>
                  <a:pt x="680607" y="981476"/>
                  <a:pt x="687827" y="973156"/>
                </a:cubicBezTo>
                <a:lnTo>
                  <a:pt x="676929" y="963698"/>
                </a:lnTo>
                <a:cubicBezTo>
                  <a:pt x="676929" y="963698"/>
                  <a:pt x="676929" y="963698"/>
                  <a:pt x="684149" y="955379"/>
                </a:cubicBezTo>
                <a:close/>
                <a:moveTo>
                  <a:pt x="647561" y="952797"/>
                </a:moveTo>
                <a:cubicBezTo>
                  <a:pt x="647561" y="952797"/>
                  <a:pt x="647561" y="952797"/>
                  <a:pt x="646629" y="953870"/>
                </a:cubicBezTo>
                <a:lnTo>
                  <a:pt x="643834" y="957091"/>
                </a:lnTo>
                <a:close/>
                <a:moveTo>
                  <a:pt x="493993" y="952205"/>
                </a:moveTo>
                <a:lnTo>
                  <a:pt x="486773" y="960524"/>
                </a:lnTo>
                <a:cubicBezTo>
                  <a:pt x="497671" y="969982"/>
                  <a:pt x="497671" y="969982"/>
                  <a:pt x="493993" y="952205"/>
                </a:cubicBezTo>
                <a:close/>
                <a:moveTo>
                  <a:pt x="611091" y="950789"/>
                </a:moveTo>
                <a:cubicBezTo>
                  <a:pt x="611091" y="950789"/>
                  <a:pt x="611091" y="950789"/>
                  <a:pt x="603871" y="959108"/>
                </a:cubicBezTo>
                <a:cubicBezTo>
                  <a:pt x="603871" y="959108"/>
                  <a:pt x="614769" y="968566"/>
                  <a:pt x="611091" y="950789"/>
                </a:cubicBezTo>
                <a:close/>
                <a:moveTo>
                  <a:pt x="592621" y="949345"/>
                </a:moveTo>
                <a:cubicBezTo>
                  <a:pt x="603871" y="959108"/>
                  <a:pt x="592621" y="949345"/>
                  <a:pt x="592621" y="949345"/>
                </a:cubicBezTo>
                <a:close/>
                <a:moveTo>
                  <a:pt x="709720" y="947929"/>
                </a:moveTo>
                <a:cubicBezTo>
                  <a:pt x="709720" y="947929"/>
                  <a:pt x="709720" y="947929"/>
                  <a:pt x="702267" y="956517"/>
                </a:cubicBezTo>
                <a:lnTo>
                  <a:pt x="713165" y="965975"/>
                </a:lnTo>
                <a:cubicBezTo>
                  <a:pt x="713165" y="965975"/>
                  <a:pt x="713165" y="965975"/>
                  <a:pt x="720618" y="957387"/>
                </a:cubicBezTo>
                <a:close/>
                <a:moveTo>
                  <a:pt x="538034" y="946199"/>
                </a:moveTo>
                <a:lnTo>
                  <a:pt x="548932" y="955657"/>
                </a:lnTo>
                <a:cubicBezTo>
                  <a:pt x="538034" y="946199"/>
                  <a:pt x="530814" y="954518"/>
                  <a:pt x="538034" y="946199"/>
                </a:cubicBezTo>
                <a:close/>
                <a:moveTo>
                  <a:pt x="581723" y="939887"/>
                </a:moveTo>
                <a:lnTo>
                  <a:pt x="574503" y="948207"/>
                </a:lnTo>
                <a:lnTo>
                  <a:pt x="585401" y="957665"/>
                </a:lnTo>
                <a:lnTo>
                  <a:pt x="577948" y="966253"/>
                </a:lnTo>
                <a:cubicBezTo>
                  <a:pt x="577948" y="966253"/>
                  <a:pt x="577948" y="966253"/>
                  <a:pt x="567050" y="956795"/>
                </a:cubicBezTo>
                <a:lnTo>
                  <a:pt x="559830" y="965114"/>
                </a:lnTo>
                <a:cubicBezTo>
                  <a:pt x="570728" y="974572"/>
                  <a:pt x="559830" y="965114"/>
                  <a:pt x="559830" y="965114"/>
                </a:cubicBezTo>
                <a:cubicBezTo>
                  <a:pt x="559830" y="965114"/>
                  <a:pt x="559830" y="965114"/>
                  <a:pt x="567050" y="956795"/>
                </a:cubicBezTo>
                <a:cubicBezTo>
                  <a:pt x="570728" y="974572"/>
                  <a:pt x="577948" y="966253"/>
                  <a:pt x="570728" y="974572"/>
                </a:cubicBezTo>
                <a:cubicBezTo>
                  <a:pt x="570728" y="974572"/>
                  <a:pt x="570728" y="974572"/>
                  <a:pt x="577948" y="966253"/>
                </a:cubicBezTo>
                <a:cubicBezTo>
                  <a:pt x="580761" y="968693"/>
                  <a:pt x="582167" y="969914"/>
                  <a:pt x="582870" y="970524"/>
                </a:cubicBezTo>
                <a:lnTo>
                  <a:pt x="583175" y="970789"/>
                </a:lnTo>
                <a:lnTo>
                  <a:pt x="583922" y="971437"/>
                </a:lnTo>
                <a:lnTo>
                  <a:pt x="584276" y="971744"/>
                </a:lnTo>
                <a:cubicBezTo>
                  <a:pt x="584980" y="972355"/>
                  <a:pt x="586386" y="973575"/>
                  <a:pt x="589198" y="976016"/>
                </a:cubicBezTo>
                <a:cubicBezTo>
                  <a:pt x="589198" y="976016"/>
                  <a:pt x="589198" y="976016"/>
                  <a:pt x="585401" y="957665"/>
                </a:cubicBezTo>
                <a:close/>
                <a:moveTo>
                  <a:pt x="1951305" y="937637"/>
                </a:moveTo>
                <a:cubicBezTo>
                  <a:pt x="1951305" y="937637"/>
                  <a:pt x="1951305" y="937637"/>
                  <a:pt x="1944085" y="945957"/>
                </a:cubicBezTo>
                <a:close/>
                <a:moveTo>
                  <a:pt x="526784" y="936436"/>
                </a:moveTo>
                <a:cubicBezTo>
                  <a:pt x="538034" y="946199"/>
                  <a:pt x="530814" y="954518"/>
                  <a:pt x="530814" y="954518"/>
                </a:cubicBezTo>
                <a:lnTo>
                  <a:pt x="541712" y="963976"/>
                </a:lnTo>
                <a:lnTo>
                  <a:pt x="534492" y="972296"/>
                </a:lnTo>
                <a:cubicBezTo>
                  <a:pt x="534492" y="972296"/>
                  <a:pt x="534492" y="972296"/>
                  <a:pt x="541712" y="963976"/>
                </a:cubicBezTo>
                <a:cubicBezTo>
                  <a:pt x="541712" y="963976"/>
                  <a:pt x="541712" y="963976"/>
                  <a:pt x="552610" y="973434"/>
                </a:cubicBezTo>
                <a:cubicBezTo>
                  <a:pt x="552610" y="973434"/>
                  <a:pt x="552610" y="973434"/>
                  <a:pt x="541712" y="963976"/>
                </a:cubicBezTo>
                <a:lnTo>
                  <a:pt x="548932" y="955657"/>
                </a:lnTo>
                <a:cubicBezTo>
                  <a:pt x="538034" y="946199"/>
                  <a:pt x="538034" y="946199"/>
                  <a:pt x="538034" y="946199"/>
                </a:cubicBezTo>
                <a:lnTo>
                  <a:pt x="545254" y="937879"/>
                </a:lnTo>
                <a:cubicBezTo>
                  <a:pt x="538034" y="946199"/>
                  <a:pt x="538034" y="946199"/>
                  <a:pt x="538034" y="946199"/>
                </a:cubicBezTo>
                <a:close/>
                <a:moveTo>
                  <a:pt x="373449" y="935575"/>
                </a:moveTo>
                <a:cubicBezTo>
                  <a:pt x="373449" y="935575"/>
                  <a:pt x="373449" y="935575"/>
                  <a:pt x="384699" y="945338"/>
                </a:cubicBezTo>
                <a:lnTo>
                  <a:pt x="391919" y="937019"/>
                </a:lnTo>
                <a:cubicBezTo>
                  <a:pt x="384699" y="945338"/>
                  <a:pt x="391919" y="937019"/>
                  <a:pt x="373449" y="935575"/>
                </a:cubicBezTo>
                <a:close/>
                <a:moveTo>
                  <a:pt x="508666" y="935297"/>
                </a:moveTo>
                <a:lnTo>
                  <a:pt x="501446" y="943617"/>
                </a:lnTo>
                <a:lnTo>
                  <a:pt x="512344" y="953075"/>
                </a:lnTo>
                <a:cubicBezTo>
                  <a:pt x="512344" y="953075"/>
                  <a:pt x="512344" y="953075"/>
                  <a:pt x="508666" y="935297"/>
                </a:cubicBezTo>
                <a:close/>
                <a:moveTo>
                  <a:pt x="1896366" y="934185"/>
                </a:moveTo>
                <a:cubicBezTo>
                  <a:pt x="1889146" y="942505"/>
                  <a:pt x="1907264" y="943643"/>
                  <a:pt x="1907264" y="943643"/>
                </a:cubicBezTo>
                <a:lnTo>
                  <a:pt x="1925966" y="944818"/>
                </a:lnTo>
                <a:lnTo>
                  <a:pt x="1918514" y="953406"/>
                </a:lnTo>
                <a:lnTo>
                  <a:pt x="1929412" y="962864"/>
                </a:lnTo>
                <a:cubicBezTo>
                  <a:pt x="1929412" y="962864"/>
                  <a:pt x="1929412" y="962864"/>
                  <a:pt x="1936865" y="954276"/>
                </a:cubicBezTo>
                <a:lnTo>
                  <a:pt x="1925966" y="944818"/>
                </a:lnTo>
                <a:lnTo>
                  <a:pt x="1914717" y="935055"/>
                </a:lnTo>
                <a:lnTo>
                  <a:pt x="1907264" y="943643"/>
                </a:lnTo>
                <a:cubicBezTo>
                  <a:pt x="1907264" y="943643"/>
                  <a:pt x="1907264" y="943643"/>
                  <a:pt x="1896366" y="934185"/>
                </a:cubicBezTo>
                <a:close/>
                <a:moveTo>
                  <a:pt x="958005" y="928153"/>
                </a:moveTo>
                <a:lnTo>
                  <a:pt x="968903" y="937610"/>
                </a:lnTo>
                <a:cubicBezTo>
                  <a:pt x="961450" y="946198"/>
                  <a:pt x="958005" y="928153"/>
                  <a:pt x="958005" y="928153"/>
                </a:cubicBezTo>
                <a:close/>
                <a:moveTo>
                  <a:pt x="958005" y="928153"/>
                </a:moveTo>
                <a:lnTo>
                  <a:pt x="950552" y="936740"/>
                </a:lnTo>
                <a:cubicBezTo>
                  <a:pt x="958005" y="928153"/>
                  <a:pt x="950552" y="936740"/>
                  <a:pt x="961450" y="946198"/>
                </a:cubicBezTo>
                <a:cubicBezTo>
                  <a:pt x="961450" y="946198"/>
                  <a:pt x="961450" y="946198"/>
                  <a:pt x="968903" y="937610"/>
                </a:cubicBezTo>
                <a:cubicBezTo>
                  <a:pt x="968903" y="937610"/>
                  <a:pt x="968903" y="937610"/>
                  <a:pt x="958005" y="928153"/>
                </a:cubicBezTo>
                <a:close/>
                <a:moveTo>
                  <a:pt x="110587" y="928116"/>
                </a:moveTo>
                <a:lnTo>
                  <a:pt x="121486" y="937574"/>
                </a:lnTo>
                <a:cubicBezTo>
                  <a:pt x="121486" y="937574"/>
                  <a:pt x="121486" y="937574"/>
                  <a:pt x="114266" y="945894"/>
                </a:cubicBezTo>
                <a:cubicBezTo>
                  <a:pt x="114266" y="945894"/>
                  <a:pt x="114266" y="945894"/>
                  <a:pt x="103367" y="936436"/>
                </a:cubicBezTo>
                <a:close/>
                <a:moveTo>
                  <a:pt x="632984" y="925562"/>
                </a:moveTo>
                <a:cubicBezTo>
                  <a:pt x="632984" y="925562"/>
                  <a:pt x="632984" y="925562"/>
                  <a:pt x="625764" y="933881"/>
                </a:cubicBezTo>
                <a:lnTo>
                  <a:pt x="636662" y="943339"/>
                </a:lnTo>
                <a:cubicBezTo>
                  <a:pt x="636662" y="943339"/>
                  <a:pt x="636662" y="943339"/>
                  <a:pt x="629209" y="951927"/>
                </a:cubicBezTo>
                <a:cubicBezTo>
                  <a:pt x="629209" y="951927"/>
                  <a:pt x="629209" y="951927"/>
                  <a:pt x="628307" y="952967"/>
                </a:cubicBezTo>
                <a:lnTo>
                  <a:pt x="628063" y="953249"/>
                </a:lnTo>
                <a:lnTo>
                  <a:pt x="621989" y="960247"/>
                </a:lnTo>
                <a:lnTo>
                  <a:pt x="632888" y="969705"/>
                </a:lnTo>
                <a:cubicBezTo>
                  <a:pt x="632888" y="969705"/>
                  <a:pt x="625668" y="978024"/>
                  <a:pt x="636566" y="987482"/>
                </a:cubicBezTo>
                <a:cubicBezTo>
                  <a:pt x="636566" y="987482"/>
                  <a:pt x="636566" y="987482"/>
                  <a:pt x="629346" y="995801"/>
                </a:cubicBezTo>
                <a:cubicBezTo>
                  <a:pt x="629346" y="995801"/>
                  <a:pt x="629346" y="995801"/>
                  <a:pt x="618448" y="986344"/>
                </a:cubicBezTo>
                <a:cubicBezTo>
                  <a:pt x="618448" y="986344"/>
                  <a:pt x="618448" y="986344"/>
                  <a:pt x="610995" y="994932"/>
                </a:cubicBezTo>
                <a:cubicBezTo>
                  <a:pt x="610995" y="994932"/>
                  <a:pt x="610995" y="994932"/>
                  <a:pt x="600096" y="985474"/>
                </a:cubicBezTo>
                <a:lnTo>
                  <a:pt x="592876" y="993793"/>
                </a:lnTo>
                <a:cubicBezTo>
                  <a:pt x="603775" y="1003251"/>
                  <a:pt x="592876" y="993793"/>
                  <a:pt x="600096" y="985474"/>
                </a:cubicBezTo>
                <a:lnTo>
                  <a:pt x="610995" y="994932"/>
                </a:lnTo>
                <a:lnTo>
                  <a:pt x="621893" y="1004389"/>
                </a:lnTo>
                <a:lnTo>
                  <a:pt x="629346" y="995801"/>
                </a:lnTo>
                <a:cubicBezTo>
                  <a:pt x="629346" y="995801"/>
                  <a:pt x="629346" y="995801"/>
                  <a:pt x="640596" y="1005564"/>
                </a:cubicBezTo>
                <a:lnTo>
                  <a:pt x="647816" y="997245"/>
                </a:lnTo>
                <a:lnTo>
                  <a:pt x="658714" y="1006703"/>
                </a:lnTo>
                <a:cubicBezTo>
                  <a:pt x="658714" y="1006703"/>
                  <a:pt x="658714" y="1006703"/>
                  <a:pt x="669612" y="1016161"/>
                </a:cubicBezTo>
                <a:lnTo>
                  <a:pt x="676832" y="1007841"/>
                </a:lnTo>
                <a:cubicBezTo>
                  <a:pt x="674108" y="1005477"/>
                  <a:pt x="672745" y="1004295"/>
                  <a:pt x="672234" y="1003851"/>
                </a:cubicBezTo>
                <a:lnTo>
                  <a:pt x="672537" y="1004114"/>
                </a:lnTo>
                <a:lnTo>
                  <a:pt x="665934" y="998383"/>
                </a:lnTo>
                <a:cubicBezTo>
                  <a:pt x="665934" y="998383"/>
                  <a:pt x="665934" y="998383"/>
                  <a:pt x="655036" y="988925"/>
                </a:cubicBezTo>
                <a:lnTo>
                  <a:pt x="662256" y="980606"/>
                </a:lnTo>
                <a:lnTo>
                  <a:pt x="651006" y="970843"/>
                </a:lnTo>
                <a:cubicBezTo>
                  <a:pt x="651006" y="970843"/>
                  <a:pt x="651006" y="970843"/>
                  <a:pt x="658459" y="962255"/>
                </a:cubicBezTo>
                <a:cubicBezTo>
                  <a:pt x="647561" y="952797"/>
                  <a:pt x="654781" y="944477"/>
                  <a:pt x="647561" y="952797"/>
                </a:cubicBezTo>
                <a:lnTo>
                  <a:pt x="636662" y="943339"/>
                </a:lnTo>
                <a:cubicBezTo>
                  <a:pt x="643882" y="935020"/>
                  <a:pt x="643882" y="935020"/>
                  <a:pt x="632984" y="925562"/>
                </a:cubicBezTo>
                <a:close/>
                <a:moveTo>
                  <a:pt x="990563" y="912652"/>
                </a:moveTo>
                <a:lnTo>
                  <a:pt x="983343" y="920971"/>
                </a:lnTo>
                <a:lnTo>
                  <a:pt x="994242" y="930429"/>
                </a:lnTo>
                <a:lnTo>
                  <a:pt x="1001461" y="922110"/>
                </a:lnTo>
                <a:cubicBezTo>
                  <a:pt x="1001461" y="922110"/>
                  <a:pt x="1001461" y="922110"/>
                  <a:pt x="990563" y="912652"/>
                </a:cubicBezTo>
                <a:close/>
                <a:moveTo>
                  <a:pt x="551299" y="898899"/>
                </a:moveTo>
                <a:cubicBezTo>
                  <a:pt x="549767" y="897569"/>
                  <a:pt x="555897" y="902889"/>
                  <a:pt x="555897" y="902889"/>
                </a:cubicBezTo>
                <a:cubicBezTo>
                  <a:pt x="553172" y="900525"/>
                  <a:pt x="551810" y="899343"/>
                  <a:pt x="551299" y="898899"/>
                </a:cubicBezTo>
                <a:close/>
                <a:moveTo>
                  <a:pt x="618056" y="898021"/>
                </a:moveTo>
                <a:lnTo>
                  <a:pt x="610836" y="906341"/>
                </a:lnTo>
                <a:lnTo>
                  <a:pt x="621734" y="915799"/>
                </a:lnTo>
                <a:cubicBezTo>
                  <a:pt x="621734" y="915799"/>
                  <a:pt x="621734" y="915799"/>
                  <a:pt x="628954" y="907479"/>
                </a:cubicBezTo>
                <a:cubicBezTo>
                  <a:pt x="628954" y="907479"/>
                  <a:pt x="628954" y="907479"/>
                  <a:pt x="618056" y="898021"/>
                </a:cubicBezTo>
                <a:close/>
                <a:moveTo>
                  <a:pt x="121582" y="893432"/>
                </a:moveTo>
                <a:cubicBezTo>
                  <a:pt x="121582" y="893432"/>
                  <a:pt x="121582" y="893432"/>
                  <a:pt x="132480" y="902889"/>
                </a:cubicBezTo>
                <a:close/>
                <a:moveTo>
                  <a:pt x="336725" y="889119"/>
                </a:moveTo>
                <a:cubicBezTo>
                  <a:pt x="336725" y="889119"/>
                  <a:pt x="347974" y="898882"/>
                  <a:pt x="336725" y="889119"/>
                </a:cubicBezTo>
                <a:close/>
                <a:moveTo>
                  <a:pt x="336725" y="889119"/>
                </a:moveTo>
                <a:cubicBezTo>
                  <a:pt x="340754" y="907202"/>
                  <a:pt x="347974" y="898882"/>
                  <a:pt x="347974" y="898882"/>
                </a:cubicBezTo>
                <a:cubicBezTo>
                  <a:pt x="347974" y="898882"/>
                  <a:pt x="347974" y="898882"/>
                  <a:pt x="336725" y="889119"/>
                </a:cubicBezTo>
                <a:close/>
                <a:moveTo>
                  <a:pt x="453823" y="887703"/>
                </a:moveTo>
                <a:lnTo>
                  <a:pt x="446603" y="896022"/>
                </a:lnTo>
                <a:cubicBezTo>
                  <a:pt x="446603" y="896022"/>
                  <a:pt x="446603" y="896022"/>
                  <a:pt x="453823" y="887703"/>
                </a:cubicBezTo>
                <a:cubicBezTo>
                  <a:pt x="464721" y="897161"/>
                  <a:pt x="464721" y="897161"/>
                  <a:pt x="457501" y="905480"/>
                </a:cubicBezTo>
                <a:cubicBezTo>
                  <a:pt x="457501" y="905480"/>
                  <a:pt x="457501" y="905480"/>
                  <a:pt x="464721" y="897161"/>
                </a:cubicBezTo>
                <a:close/>
                <a:moveTo>
                  <a:pt x="570570" y="885982"/>
                </a:moveTo>
                <a:lnTo>
                  <a:pt x="563117" y="894570"/>
                </a:lnTo>
                <a:cubicBezTo>
                  <a:pt x="555897" y="902889"/>
                  <a:pt x="555897" y="902889"/>
                  <a:pt x="555897" y="902889"/>
                </a:cubicBezTo>
                <a:cubicBezTo>
                  <a:pt x="555897" y="902889"/>
                  <a:pt x="555897" y="902889"/>
                  <a:pt x="544999" y="893431"/>
                </a:cubicBezTo>
                <a:cubicBezTo>
                  <a:pt x="555897" y="902889"/>
                  <a:pt x="555897" y="902889"/>
                  <a:pt x="548677" y="911209"/>
                </a:cubicBezTo>
                <a:cubicBezTo>
                  <a:pt x="548677" y="911209"/>
                  <a:pt x="548677" y="911209"/>
                  <a:pt x="555897" y="902889"/>
                </a:cubicBezTo>
                <a:cubicBezTo>
                  <a:pt x="563117" y="894570"/>
                  <a:pt x="563117" y="894570"/>
                  <a:pt x="563117" y="894570"/>
                </a:cubicBezTo>
                <a:cubicBezTo>
                  <a:pt x="570570" y="885982"/>
                  <a:pt x="570570" y="885982"/>
                  <a:pt x="570570" y="885982"/>
                </a:cubicBezTo>
                <a:close/>
                <a:moveTo>
                  <a:pt x="417002" y="885390"/>
                </a:moveTo>
                <a:lnTo>
                  <a:pt x="409782" y="893709"/>
                </a:lnTo>
                <a:lnTo>
                  <a:pt x="421032" y="903472"/>
                </a:lnTo>
                <a:cubicBezTo>
                  <a:pt x="421032" y="903472"/>
                  <a:pt x="421032" y="903472"/>
                  <a:pt x="417002" y="885390"/>
                </a:cubicBezTo>
                <a:close/>
                <a:moveTo>
                  <a:pt x="1929253" y="874273"/>
                </a:moveTo>
                <a:cubicBezTo>
                  <a:pt x="1929253" y="874273"/>
                  <a:pt x="1929253" y="874273"/>
                  <a:pt x="1940151" y="883731"/>
                </a:cubicBezTo>
                <a:cubicBezTo>
                  <a:pt x="1932931" y="892051"/>
                  <a:pt x="1929253" y="874273"/>
                  <a:pt x="1929253" y="874273"/>
                </a:cubicBezTo>
                <a:close/>
                <a:moveTo>
                  <a:pt x="369867" y="873655"/>
                </a:moveTo>
                <a:cubicBezTo>
                  <a:pt x="380765" y="883113"/>
                  <a:pt x="373545" y="891432"/>
                  <a:pt x="373545" y="891432"/>
                </a:cubicBezTo>
                <a:lnTo>
                  <a:pt x="362647" y="881975"/>
                </a:lnTo>
                <a:cubicBezTo>
                  <a:pt x="362647" y="881975"/>
                  <a:pt x="362647" y="881975"/>
                  <a:pt x="355194" y="890562"/>
                </a:cubicBezTo>
                <a:cubicBezTo>
                  <a:pt x="362647" y="881975"/>
                  <a:pt x="355194" y="890562"/>
                  <a:pt x="366093" y="900020"/>
                </a:cubicBezTo>
                <a:cubicBezTo>
                  <a:pt x="355194" y="890562"/>
                  <a:pt x="362647" y="881975"/>
                  <a:pt x="373545" y="891432"/>
                </a:cubicBezTo>
                <a:lnTo>
                  <a:pt x="380765" y="883113"/>
                </a:lnTo>
                <a:cubicBezTo>
                  <a:pt x="380765" y="883113"/>
                  <a:pt x="380765" y="883113"/>
                  <a:pt x="369867" y="873655"/>
                </a:cubicBezTo>
                <a:close/>
                <a:moveTo>
                  <a:pt x="1907105" y="855053"/>
                </a:moveTo>
                <a:lnTo>
                  <a:pt x="1899885" y="863372"/>
                </a:lnTo>
                <a:cubicBezTo>
                  <a:pt x="1899885" y="863372"/>
                  <a:pt x="1899885" y="863372"/>
                  <a:pt x="1907105" y="855053"/>
                </a:cubicBezTo>
                <a:close/>
                <a:moveTo>
                  <a:pt x="1909090" y="842190"/>
                </a:moveTo>
                <a:lnTo>
                  <a:pt x="1909557" y="842595"/>
                </a:lnTo>
                <a:cubicBezTo>
                  <a:pt x="1910238" y="843186"/>
                  <a:pt x="1911601" y="844368"/>
                  <a:pt x="1914325" y="846733"/>
                </a:cubicBezTo>
                <a:close/>
                <a:moveTo>
                  <a:pt x="1903427" y="837275"/>
                </a:moveTo>
                <a:lnTo>
                  <a:pt x="1909090" y="842190"/>
                </a:lnTo>
                <a:lnTo>
                  <a:pt x="1908876" y="842004"/>
                </a:lnTo>
                <a:cubicBezTo>
                  <a:pt x="1908876" y="842004"/>
                  <a:pt x="1908876" y="842004"/>
                  <a:pt x="1903427" y="837275"/>
                </a:cubicBezTo>
                <a:close/>
                <a:moveTo>
                  <a:pt x="559535" y="832649"/>
                </a:moveTo>
                <a:lnTo>
                  <a:pt x="570433" y="842107"/>
                </a:lnTo>
                <a:cubicBezTo>
                  <a:pt x="563213" y="850427"/>
                  <a:pt x="563213" y="850427"/>
                  <a:pt x="563213" y="850427"/>
                </a:cubicBezTo>
                <a:cubicBezTo>
                  <a:pt x="563213" y="850427"/>
                  <a:pt x="563213" y="850427"/>
                  <a:pt x="552315" y="840969"/>
                </a:cubicBezTo>
                <a:cubicBezTo>
                  <a:pt x="552315" y="840969"/>
                  <a:pt x="552315" y="840969"/>
                  <a:pt x="553677" y="842151"/>
                </a:cubicBezTo>
                <a:lnTo>
                  <a:pt x="558669" y="846483"/>
                </a:lnTo>
                <a:lnTo>
                  <a:pt x="563213" y="850427"/>
                </a:lnTo>
                <a:cubicBezTo>
                  <a:pt x="570433" y="842107"/>
                  <a:pt x="570433" y="842107"/>
                  <a:pt x="570433" y="842107"/>
                </a:cubicBezTo>
                <a:cubicBezTo>
                  <a:pt x="570433" y="842107"/>
                  <a:pt x="570433" y="842107"/>
                  <a:pt x="559535" y="832649"/>
                </a:cubicBezTo>
                <a:close/>
                <a:moveTo>
                  <a:pt x="1081580" y="829789"/>
                </a:moveTo>
                <a:lnTo>
                  <a:pt x="1074360" y="838109"/>
                </a:lnTo>
                <a:cubicBezTo>
                  <a:pt x="1081580" y="829789"/>
                  <a:pt x="1081580" y="829789"/>
                  <a:pt x="1081580" y="829789"/>
                </a:cubicBezTo>
                <a:close/>
                <a:moveTo>
                  <a:pt x="1923980" y="827352"/>
                </a:moveTo>
                <a:cubicBezTo>
                  <a:pt x="1926274" y="827461"/>
                  <a:pt x="1928998" y="829825"/>
                  <a:pt x="1928998" y="829825"/>
                </a:cubicBezTo>
                <a:cubicBezTo>
                  <a:pt x="1928998" y="829825"/>
                  <a:pt x="1928998" y="829825"/>
                  <a:pt x="1921545" y="838413"/>
                </a:cubicBezTo>
                <a:cubicBezTo>
                  <a:pt x="1919822" y="829391"/>
                  <a:pt x="1921686" y="827244"/>
                  <a:pt x="1923980" y="827352"/>
                </a:cubicBezTo>
                <a:close/>
                <a:moveTo>
                  <a:pt x="1107503" y="822645"/>
                </a:moveTo>
                <a:cubicBezTo>
                  <a:pt x="1107503" y="822645"/>
                  <a:pt x="1107503" y="822645"/>
                  <a:pt x="1100050" y="831233"/>
                </a:cubicBezTo>
                <a:lnTo>
                  <a:pt x="1110948" y="840691"/>
                </a:lnTo>
                <a:cubicBezTo>
                  <a:pt x="1110948" y="840691"/>
                  <a:pt x="1110948" y="840691"/>
                  <a:pt x="1118401" y="832103"/>
                </a:cubicBezTo>
                <a:lnTo>
                  <a:pt x="1110948" y="840691"/>
                </a:lnTo>
                <a:cubicBezTo>
                  <a:pt x="1110948" y="840691"/>
                  <a:pt x="1100050" y="831233"/>
                  <a:pt x="1107503" y="822645"/>
                </a:cubicBezTo>
                <a:close/>
                <a:moveTo>
                  <a:pt x="68164" y="817903"/>
                </a:moveTo>
                <a:lnTo>
                  <a:pt x="69930" y="819435"/>
                </a:lnTo>
                <a:cubicBezTo>
                  <a:pt x="69930" y="819435"/>
                  <a:pt x="69930" y="819435"/>
                  <a:pt x="68567" y="818253"/>
                </a:cubicBezTo>
                <a:close/>
                <a:moveTo>
                  <a:pt x="1863161" y="816916"/>
                </a:moveTo>
                <a:lnTo>
                  <a:pt x="1874410" y="826679"/>
                </a:lnTo>
                <a:cubicBezTo>
                  <a:pt x="1874410" y="826679"/>
                  <a:pt x="1867190" y="834998"/>
                  <a:pt x="1855941" y="825236"/>
                </a:cubicBezTo>
                <a:cubicBezTo>
                  <a:pt x="1863161" y="816916"/>
                  <a:pt x="1863161" y="816916"/>
                  <a:pt x="1863161" y="816916"/>
                </a:cubicBezTo>
                <a:close/>
                <a:moveTo>
                  <a:pt x="997625" y="815742"/>
                </a:moveTo>
                <a:lnTo>
                  <a:pt x="1002079" y="819607"/>
                </a:lnTo>
                <a:lnTo>
                  <a:pt x="1001712" y="819288"/>
                </a:lnTo>
                <a:cubicBezTo>
                  <a:pt x="1000349" y="818106"/>
                  <a:pt x="997625" y="815742"/>
                  <a:pt x="997625" y="815742"/>
                </a:cubicBezTo>
                <a:close/>
                <a:moveTo>
                  <a:pt x="997625" y="815742"/>
                </a:moveTo>
                <a:lnTo>
                  <a:pt x="990405" y="824061"/>
                </a:lnTo>
                <a:lnTo>
                  <a:pt x="983185" y="832381"/>
                </a:lnTo>
                <a:cubicBezTo>
                  <a:pt x="990405" y="824061"/>
                  <a:pt x="990405" y="824061"/>
                  <a:pt x="990405" y="824061"/>
                </a:cubicBezTo>
                <a:cubicBezTo>
                  <a:pt x="1001303" y="833519"/>
                  <a:pt x="1001303" y="833519"/>
                  <a:pt x="1001303" y="833519"/>
                </a:cubicBezTo>
                <a:lnTo>
                  <a:pt x="1008523" y="825199"/>
                </a:lnTo>
                <a:cubicBezTo>
                  <a:pt x="1019773" y="834962"/>
                  <a:pt x="1008523" y="825199"/>
                  <a:pt x="1008523" y="825199"/>
                </a:cubicBezTo>
                <a:cubicBezTo>
                  <a:pt x="1008523" y="825199"/>
                  <a:pt x="1008523" y="825199"/>
                  <a:pt x="1007161" y="824017"/>
                </a:cubicBezTo>
                <a:lnTo>
                  <a:pt x="1002393" y="819879"/>
                </a:lnTo>
                <a:lnTo>
                  <a:pt x="1002079" y="819607"/>
                </a:lnTo>
                <a:lnTo>
                  <a:pt x="1002105" y="819630"/>
                </a:lnTo>
                <a:lnTo>
                  <a:pt x="1002222" y="819732"/>
                </a:lnTo>
                <a:lnTo>
                  <a:pt x="1001165" y="818814"/>
                </a:lnTo>
                <a:close/>
                <a:moveTo>
                  <a:pt x="65332" y="815445"/>
                </a:moveTo>
                <a:lnTo>
                  <a:pt x="65446" y="815544"/>
                </a:lnTo>
                <a:lnTo>
                  <a:pt x="68164" y="817903"/>
                </a:lnTo>
                <a:lnTo>
                  <a:pt x="65843" y="815888"/>
                </a:lnTo>
                <a:cubicBezTo>
                  <a:pt x="65162" y="815297"/>
                  <a:pt x="64821" y="815002"/>
                  <a:pt x="65332" y="815445"/>
                </a:cubicBezTo>
                <a:close/>
                <a:moveTo>
                  <a:pt x="1858706" y="813050"/>
                </a:moveTo>
                <a:lnTo>
                  <a:pt x="1859074" y="813369"/>
                </a:lnTo>
                <a:cubicBezTo>
                  <a:pt x="1860436" y="814551"/>
                  <a:pt x="1863161" y="816916"/>
                  <a:pt x="1863161" y="816916"/>
                </a:cubicBezTo>
                <a:close/>
                <a:moveTo>
                  <a:pt x="906449" y="810013"/>
                </a:moveTo>
                <a:cubicBezTo>
                  <a:pt x="906449" y="810013"/>
                  <a:pt x="906449" y="810013"/>
                  <a:pt x="917347" y="819471"/>
                </a:cubicBezTo>
                <a:cubicBezTo>
                  <a:pt x="899229" y="818333"/>
                  <a:pt x="899229" y="818333"/>
                  <a:pt x="899229" y="818333"/>
                </a:cubicBezTo>
                <a:cubicBezTo>
                  <a:pt x="910127" y="827791"/>
                  <a:pt x="917347" y="819471"/>
                  <a:pt x="917347" y="819471"/>
                </a:cubicBezTo>
                <a:close/>
                <a:moveTo>
                  <a:pt x="59031" y="809977"/>
                </a:moveTo>
                <a:lnTo>
                  <a:pt x="69930" y="819435"/>
                </a:lnTo>
                <a:lnTo>
                  <a:pt x="65446" y="815544"/>
                </a:lnTo>
                <a:close/>
                <a:moveTo>
                  <a:pt x="1852262" y="807458"/>
                </a:moveTo>
                <a:cubicBezTo>
                  <a:pt x="1852262" y="807458"/>
                  <a:pt x="1852262" y="807458"/>
                  <a:pt x="1853625" y="808640"/>
                </a:cubicBezTo>
                <a:lnTo>
                  <a:pt x="1858706" y="813050"/>
                </a:lnTo>
                <a:lnTo>
                  <a:pt x="1858563" y="812926"/>
                </a:lnTo>
                <a:cubicBezTo>
                  <a:pt x="1859074" y="813369"/>
                  <a:pt x="1860436" y="814551"/>
                  <a:pt x="1863161" y="816916"/>
                </a:cubicBezTo>
                <a:lnTo>
                  <a:pt x="1855941" y="825236"/>
                </a:lnTo>
                <a:cubicBezTo>
                  <a:pt x="1855941" y="825236"/>
                  <a:pt x="1855941" y="825236"/>
                  <a:pt x="1845042" y="815778"/>
                </a:cubicBezTo>
                <a:close/>
                <a:moveTo>
                  <a:pt x="1004845" y="807422"/>
                </a:moveTo>
                <a:cubicBezTo>
                  <a:pt x="1004845" y="807422"/>
                  <a:pt x="1004845" y="807422"/>
                  <a:pt x="1015743" y="816880"/>
                </a:cubicBezTo>
                <a:lnTo>
                  <a:pt x="1026993" y="826643"/>
                </a:lnTo>
                <a:cubicBezTo>
                  <a:pt x="1015743" y="816880"/>
                  <a:pt x="1023196" y="808292"/>
                  <a:pt x="1023196" y="808292"/>
                </a:cubicBezTo>
                <a:cubicBezTo>
                  <a:pt x="1023196" y="808292"/>
                  <a:pt x="1023196" y="808292"/>
                  <a:pt x="1015743" y="816880"/>
                </a:cubicBezTo>
                <a:cubicBezTo>
                  <a:pt x="1015743" y="816880"/>
                  <a:pt x="1015743" y="816880"/>
                  <a:pt x="1004845" y="807422"/>
                </a:cubicBezTo>
                <a:close/>
                <a:moveTo>
                  <a:pt x="1847665" y="803468"/>
                </a:moveTo>
                <a:cubicBezTo>
                  <a:pt x="1846132" y="802138"/>
                  <a:pt x="1852262" y="807458"/>
                  <a:pt x="1852262" y="807458"/>
                </a:cubicBezTo>
                <a:cubicBezTo>
                  <a:pt x="1849538" y="805094"/>
                  <a:pt x="1848176" y="803911"/>
                  <a:pt x="1847665" y="803468"/>
                </a:cubicBezTo>
                <a:close/>
                <a:moveTo>
                  <a:pt x="931787" y="802832"/>
                </a:moveTo>
                <a:cubicBezTo>
                  <a:pt x="931787" y="802832"/>
                  <a:pt x="931787" y="802832"/>
                  <a:pt x="942685" y="812290"/>
                </a:cubicBezTo>
                <a:close/>
                <a:moveTo>
                  <a:pt x="48133" y="800519"/>
                </a:moveTo>
                <a:lnTo>
                  <a:pt x="66484" y="801389"/>
                </a:lnTo>
                <a:lnTo>
                  <a:pt x="59031" y="809977"/>
                </a:lnTo>
                <a:cubicBezTo>
                  <a:pt x="59031" y="809977"/>
                  <a:pt x="59031" y="809977"/>
                  <a:pt x="48133" y="800519"/>
                </a:cubicBezTo>
                <a:close/>
                <a:moveTo>
                  <a:pt x="85164" y="788430"/>
                </a:moveTo>
                <a:lnTo>
                  <a:pt x="85379" y="788616"/>
                </a:lnTo>
                <a:lnTo>
                  <a:pt x="90460" y="793026"/>
                </a:lnTo>
                <a:cubicBezTo>
                  <a:pt x="91822" y="794208"/>
                  <a:pt x="91822" y="794208"/>
                  <a:pt x="91822" y="794208"/>
                </a:cubicBezTo>
                <a:close/>
                <a:moveTo>
                  <a:pt x="1910743" y="784813"/>
                </a:moveTo>
                <a:lnTo>
                  <a:pt x="1903523" y="793132"/>
                </a:lnTo>
                <a:cubicBezTo>
                  <a:pt x="1903523" y="793132"/>
                  <a:pt x="1903523" y="793132"/>
                  <a:pt x="1910743" y="784813"/>
                </a:cubicBezTo>
                <a:close/>
                <a:moveTo>
                  <a:pt x="1910743" y="784813"/>
                </a:moveTo>
                <a:cubicBezTo>
                  <a:pt x="1910743" y="784813"/>
                  <a:pt x="1910743" y="784813"/>
                  <a:pt x="1921642" y="794271"/>
                </a:cubicBezTo>
                <a:lnTo>
                  <a:pt x="1914422" y="802590"/>
                </a:lnTo>
                <a:cubicBezTo>
                  <a:pt x="1914422" y="802590"/>
                  <a:pt x="1914422" y="802590"/>
                  <a:pt x="1910743" y="784813"/>
                </a:cubicBezTo>
                <a:close/>
                <a:moveTo>
                  <a:pt x="80924" y="784750"/>
                </a:moveTo>
                <a:lnTo>
                  <a:pt x="85164" y="788430"/>
                </a:lnTo>
                <a:lnTo>
                  <a:pt x="85011" y="788297"/>
                </a:lnTo>
                <a:cubicBezTo>
                  <a:pt x="83649" y="787115"/>
                  <a:pt x="80924" y="784750"/>
                  <a:pt x="80924" y="784750"/>
                </a:cubicBezTo>
                <a:close/>
                <a:moveTo>
                  <a:pt x="80924" y="784750"/>
                </a:moveTo>
                <a:cubicBezTo>
                  <a:pt x="83649" y="787115"/>
                  <a:pt x="85011" y="788297"/>
                  <a:pt x="85522" y="788740"/>
                </a:cubicBezTo>
                <a:lnTo>
                  <a:pt x="85379" y="788616"/>
                </a:lnTo>
                <a:close/>
                <a:moveTo>
                  <a:pt x="1892274" y="783369"/>
                </a:moveTo>
                <a:lnTo>
                  <a:pt x="1903523" y="793132"/>
                </a:lnTo>
                <a:lnTo>
                  <a:pt x="1914422" y="802590"/>
                </a:lnTo>
                <a:lnTo>
                  <a:pt x="1925320" y="812048"/>
                </a:lnTo>
                <a:lnTo>
                  <a:pt x="1918100" y="820368"/>
                </a:lnTo>
                <a:cubicBezTo>
                  <a:pt x="1914422" y="802590"/>
                  <a:pt x="1907202" y="810910"/>
                  <a:pt x="1907202" y="810910"/>
                </a:cubicBezTo>
                <a:cubicBezTo>
                  <a:pt x="1907202" y="810910"/>
                  <a:pt x="1907202" y="810910"/>
                  <a:pt x="1896303" y="801452"/>
                </a:cubicBezTo>
                <a:cubicBezTo>
                  <a:pt x="1896303" y="801452"/>
                  <a:pt x="1896303" y="801452"/>
                  <a:pt x="1892274" y="783369"/>
                </a:cubicBezTo>
                <a:close/>
                <a:moveTo>
                  <a:pt x="449986" y="781335"/>
                </a:moveTo>
                <a:lnTo>
                  <a:pt x="442533" y="789923"/>
                </a:lnTo>
                <a:cubicBezTo>
                  <a:pt x="449986" y="781335"/>
                  <a:pt x="449986" y="781335"/>
                  <a:pt x="449986" y="781335"/>
                </a:cubicBezTo>
                <a:close/>
                <a:moveTo>
                  <a:pt x="25985" y="781298"/>
                </a:moveTo>
                <a:cubicBezTo>
                  <a:pt x="36883" y="790756"/>
                  <a:pt x="36883" y="790756"/>
                  <a:pt x="36883" y="790756"/>
                </a:cubicBezTo>
                <a:cubicBezTo>
                  <a:pt x="25985" y="781298"/>
                  <a:pt x="25985" y="781298"/>
                  <a:pt x="25985" y="781298"/>
                </a:cubicBezTo>
                <a:close/>
                <a:moveTo>
                  <a:pt x="800345" y="776744"/>
                </a:moveTo>
                <a:cubicBezTo>
                  <a:pt x="811243" y="786202"/>
                  <a:pt x="811243" y="786202"/>
                  <a:pt x="811243" y="786202"/>
                </a:cubicBezTo>
                <a:close/>
                <a:moveTo>
                  <a:pt x="1814618" y="774789"/>
                </a:moveTo>
                <a:cubicBezTo>
                  <a:pt x="1815129" y="775233"/>
                  <a:pt x="1816492" y="776415"/>
                  <a:pt x="1819216" y="778779"/>
                </a:cubicBezTo>
                <a:cubicBezTo>
                  <a:pt x="1819216" y="778779"/>
                  <a:pt x="1813086" y="773459"/>
                  <a:pt x="1814618" y="774789"/>
                </a:cubicBezTo>
                <a:close/>
                <a:moveTo>
                  <a:pt x="51556" y="773849"/>
                </a:moveTo>
                <a:lnTo>
                  <a:pt x="62806" y="783612"/>
                </a:lnTo>
                <a:lnTo>
                  <a:pt x="55586" y="791931"/>
                </a:lnTo>
                <a:cubicBezTo>
                  <a:pt x="44336" y="782168"/>
                  <a:pt x="44336" y="782168"/>
                  <a:pt x="48133" y="800519"/>
                </a:cubicBezTo>
                <a:cubicBezTo>
                  <a:pt x="48133" y="800519"/>
                  <a:pt x="48133" y="800519"/>
                  <a:pt x="36883" y="790756"/>
                </a:cubicBezTo>
                <a:lnTo>
                  <a:pt x="44336" y="782168"/>
                </a:lnTo>
                <a:lnTo>
                  <a:pt x="51556" y="773849"/>
                </a:lnTo>
                <a:cubicBezTo>
                  <a:pt x="62806" y="783612"/>
                  <a:pt x="51556" y="773849"/>
                  <a:pt x="51556" y="773849"/>
                </a:cubicBezTo>
                <a:close/>
                <a:moveTo>
                  <a:pt x="1151056" y="772459"/>
                </a:moveTo>
                <a:lnTo>
                  <a:pt x="1161954" y="781917"/>
                </a:lnTo>
                <a:cubicBezTo>
                  <a:pt x="1169174" y="773598"/>
                  <a:pt x="1169174" y="773598"/>
                  <a:pt x="1169174" y="773598"/>
                </a:cubicBezTo>
                <a:lnTo>
                  <a:pt x="1161954" y="781917"/>
                </a:lnTo>
                <a:cubicBezTo>
                  <a:pt x="1161954" y="781917"/>
                  <a:pt x="1161954" y="781917"/>
                  <a:pt x="1151056" y="772459"/>
                </a:cubicBezTo>
                <a:close/>
                <a:moveTo>
                  <a:pt x="303871" y="772155"/>
                </a:moveTo>
                <a:lnTo>
                  <a:pt x="296418" y="780743"/>
                </a:lnTo>
                <a:cubicBezTo>
                  <a:pt x="307317" y="790201"/>
                  <a:pt x="307317" y="790201"/>
                  <a:pt x="303871" y="772155"/>
                </a:cubicBezTo>
                <a:lnTo>
                  <a:pt x="314769" y="781613"/>
                </a:lnTo>
                <a:cubicBezTo>
                  <a:pt x="311091" y="763835"/>
                  <a:pt x="314769" y="781613"/>
                  <a:pt x="303871" y="772155"/>
                </a:cubicBezTo>
                <a:close/>
                <a:moveTo>
                  <a:pt x="438736" y="771572"/>
                </a:moveTo>
                <a:lnTo>
                  <a:pt x="435010" y="775866"/>
                </a:lnTo>
                <a:lnTo>
                  <a:pt x="431283" y="780160"/>
                </a:lnTo>
                <a:cubicBezTo>
                  <a:pt x="424063" y="788479"/>
                  <a:pt x="413165" y="779021"/>
                  <a:pt x="413165" y="779021"/>
                </a:cubicBezTo>
                <a:lnTo>
                  <a:pt x="424063" y="788479"/>
                </a:lnTo>
                <a:lnTo>
                  <a:pt x="431283" y="780160"/>
                </a:lnTo>
                <a:cubicBezTo>
                  <a:pt x="431283" y="780160"/>
                  <a:pt x="431283" y="780160"/>
                  <a:pt x="432215" y="779086"/>
                </a:cubicBezTo>
                <a:lnTo>
                  <a:pt x="435010" y="775866"/>
                </a:lnTo>
                <a:lnTo>
                  <a:pt x="437805" y="772645"/>
                </a:lnTo>
                <a:cubicBezTo>
                  <a:pt x="438736" y="771572"/>
                  <a:pt x="438736" y="771572"/>
                  <a:pt x="438736" y="771572"/>
                </a:cubicBezTo>
                <a:close/>
                <a:moveTo>
                  <a:pt x="131834" y="770119"/>
                </a:moveTo>
                <a:cubicBezTo>
                  <a:pt x="135863" y="788202"/>
                  <a:pt x="135863" y="788202"/>
                  <a:pt x="124614" y="778439"/>
                </a:cubicBezTo>
                <a:lnTo>
                  <a:pt x="135863" y="788202"/>
                </a:lnTo>
                <a:cubicBezTo>
                  <a:pt x="135863" y="788202"/>
                  <a:pt x="135863" y="788202"/>
                  <a:pt x="143083" y="779882"/>
                </a:cubicBezTo>
                <a:lnTo>
                  <a:pt x="153982" y="789340"/>
                </a:lnTo>
                <a:lnTo>
                  <a:pt x="161202" y="781021"/>
                </a:lnTo>
                <a:lnTo>
                  <a:pt x="150303" y="771563"/>
                </a:lnTo>
                <a:lnTo>
                  <a:pt x="143083" y="779882"/>
                </a:lnTo>
                <a:close/>
                <a:moveTo>
                  <a:pt x="605795" y="769757"/>
                </a:moveTo>
                <a:lnTo>
                  <a:pt x="605910" y="769856"/>
                </a:lnTo>
                <a:lnTo>
                  <a:pt x="606322" y="770215"/>
                </a:lnTo>
                <a:cubicBezTo>
                  <a:pt x="607729" y="771435"/>
                  <a:pt x="610541" y="773876"/>
                  <a:pt x="610541" y="773876"/>
                </a:cubicBezTo>
                <a:cubicBezTo>
                  <a:pt x="607729" y="771435"/>
                  <a:pt x="606322" y="770215"/>
                  <a:pt x="605795" y="769757"/>
                </a:cubicBezTo>
                <a:close/>
                <a:moveTo>
                  <a:pt x="1790200" y="768183"/>
                </a:moveTo>
                <a:cubicBezTo>
                  <a:pt x="1790200" y="768183"/>
                  <a:pt x="1790200" y="768183"/>
                  <a:pt x="1782747" y="776771"/>
                </a:cubicBezTo>
                <a:cubicBezTo>
                  <a:pt x="1790200" y="768183"/>
                  <a:pt x="1801098" y="777641"/>
                  <a:pt x="1801098" y="777641"/>
                </a:cubicBezTo>
                <a:close/>
                <a:moveTo>
                  <a:pt x="1906714" y="766730"/>
                </a:moveTo>
                <a:cubicBezTo>
                  <a:pt x="1906714" y="766730"/>
                  <a:pt x="1906714" y="766730"/>
                  <a:pt x="1917963" y="776493"/>
                </a:cubicBezTo>
                <a:cubicBezTo>
                  <a:pt x="1917963" y="776493"/>
                  <a:pt x="1917963" y="776493"/>
                  <a:pt x="1910743" y="784813"/>
                </a:cubicBezTo>
                <a:lnTo>
                  <a:pt x="1909337" y="783592"/>
                </a:lnTo>
                <a:lnTo>
                  <a:pt x="1900900" y="776270"/>
                </a:lnTo>
                <a:lnTo>
                  <a:pt x="1899494" y="775050"/>
                </a:lnTo>
                <a:cubicBezTo>
                  <a:pt x="1899494" y="775050"/>
                  <a:pt x="1899494" y="775050"/>
                  <a:pt x="1906714" y="766730"/>
                </a:cubicBezTo>
                <a:close/>
                <a:moveTo>
                  <a:pt x="1059529" y="766426"/>
                </a:moveTo>
                <a:cubicBezTo>
                  <a:pt x="1059529" y="766426"/>
                  <a:pt x="1059529" y="766426"/>
                  <a:pt x="1070779" y="776189"/>
                </a:cubicBezTo>
                <a:lnTo>
                  <a:pt x="1063559" y="784508"/>
                </a:lnTo>
                <a:cubicBezTo>
                  <a:pt x="1070779" y="776189"/>
                  <a:pt x="1070779" y="776189"/>
                  <a:pt x="1070779" y="776189"/>
                </a:cubicBezTo>
                <a:close/>
                <a:moveTo>
                  <a:pt x="1888595" y="765592"/>
                </a:moveTo>
                <a:cubicBezTo>
                  <a:pt x="1899494" y="775050"/>
                  <a:pt x="1888595" y="765592"/>
                  <a:pt x="1888595" y="765592"/>
                </a:cubicBezTo>
                <a:close/>
                <a:moveTo>
                  <a:pt x="617761" y="765556"/>
                </a:moveTo>
                <a:lnTo>
                  <a:pt x="628659" y="775014"/>
                </a:lnTo>
                <a:cubicBezTo>
                  <a:pt x="628659" y="775014"/>
                  <a:pt x="617761" y="765556"/>
                  <a:pt x="628659" y="775014"/>
                </a:cubicBezTo>
                <a:cubicBezTo>
                  <a:pt x="628659" y="775014"/>
                  <a:pt x="628659" y="775014"/>
                  <a:pt x="617761" y="765556"/>
                </a:cubicBezTo>
                <a:close/>
                <a:moveTo>
                  <a:pt x="58776" y="765529"/>
                </a:moveTo>
                <a:lnTo>
                  <a:pt x="70026" y="775292"/>
                </a:lnTo>
                <a:cubicBezTo>
                  <a:pt x="58776" y="765529"/>
                  <a:pt x="58776" y="765529"/>
                  <a:pt x="58776" y="765529"/>
                </a:cubicBezTo>
                <a:close/>
                <a:moveTo>
                  <a:pt x="752626" y="764973"/>
                </a:moveTo>
                <a:lnTo>
                  <a:pt x="745406" y="773293"/>
                </a:lnTo>
                <a:cubicBezTo>
                  <a:pt x="745406" y="773293"/>
                  <a:pt x="752626" y="764973"/>
                  <a:pt x="763876" y="774736"/>
                </a:cubicBezTo>
                <a:close/>
                <a:moveTo>
                  <a:pt x="508116" y="758384"/>
                </a:moveTo>
                <a:cubicBezTo>
                  <a:pt x="508116" y="758384"/>
                  <a:pt x="508116" y="758384"/>
                  <a:pt x="519014" y="767842"/>
                </a:cubicBezTo>
                <a:close/>
                <a:moveTo>
                  <a:pt x="990081" y="757676"/>
                </a:moveTo>
                <a:lnTo>
                  <a:pt x="987374" y="760796"/>
                </a:lnTo>
                <a:cubicBezTo>
                  <a:pt x="986471" y="761836"/>
                  <a:pt x="986471" y="761836"/>
                  <a:pt x="986471" y="761836"/>
                </a:cubicBezTo>
                <a:close/>
                <a:moveTo>
                  <a:pt x="65996" y="757210"/>
                </a:moveTo>
                <a:cubicBezTo>
                  <a:pt x="65996" y="757210"/>
                  <a:pt x="65996" y="757210"/>
                  <a:pt x="58776" y="765529"/>
                </a:cubicBezTo>
                <a:close/>
                <a:moveTo>
                  <a:pt x="625214" y="756968"/>
                </a:moveTo>
                <a:cubicBezTo>
                  <a:pt x="625214" y="756968"/>
                  <a:pt x="625214" y="756968"/>
                  <a:pt x="636112" y="766426"/>
                </a:cubicBezTo>
                <a:close/>
                <a:moveTo>
                  <a:pt x="1877697" y="756134"/>
                </a:moveTo>
                <a:cubicBezTo>
                  <a:pt x="1875892" y="758214"/>
                  <a:pt x="1874308" y="758663"/>
                  <a:pt x="1873119" y="758314"/>
                </a:cubicBezTo>
                <a:lnTo>
                  <a:pt x="1871674" y="756614"/>
                </a:lnTo>
                <a:close/>
                <a:moveTo>
                  <a:pt x="1877697" y="756134"/>
                </a:moveTo>
                <a:lnTo>
                  <a:pt x="1870477" y="764454"/>
                </a:lnTo>
                <a:cubicBezTo>
                  <a:pt x="1870477" y="764454"/>
                  <a:pt x="1870477" y="764454"/>
                  <a:pt x="1877697" y="756134"/>
                </a:cubicBezTo>
                <a:close/>
                <a:moveTo>
                  <a:pt x="1841109" y="753552"/>
                </a:moveTo>
                <a:lnTo>
                  <a:pt x="1833656" y="762140"/>
                </a:lnTo>
                <a:cubicBezTo>
                  <a:pt x="1833656" y="762140"/>
                  <a:pt x="1833656" y="762140"/>
                  <a:pt x="1841109" y="753552"/>
                </a:cubicBezTo>
                <a:close/>
                <a:moveTo>
                  <a:pt x="993691" y="753516"/>
                </a:moveTo>
                <a:cubicBezTo>
                  <a:pt x="993691" y="753516"/>
                  <a:pt x="993691" y="753516"/>
                  <a:pt x="992789" y="754556"/>
                </a:cubicBezTo>
                <a:lnTo>
                  <a:pt x="990081" y="757676"/>
                </a:lnTo>
                <a:close/>
                <a:moveTo>
                  <a:pt x="993691" y="753516"/>
                </a:moveTo>
                <a:lnTo>
                  <a:pt x="986471" y="761836"/>
                </a:lnTo>
                <a:lnTo>
                  <a:pt x="979251" y="770155"/>
                </a:lnTo>
                <a:cubicBezTo>
                  <a:pt x="986471" y="761836"/>
                  <a:pt x="986471" y="761836"/>
                  <a:pt x="986471" y="761836"/>
                </a:cubicBezTo>
                <a:cubicBezTo>
                  <a:pt x="986471" y="761836"/>
                  <a:pt x="986471" y="761836"/>
                  <a:pt x="997721" y="771599"/>
                </a:cubicBezTo>
                <a:cubicBezTo>
                  <a:pt x="986471" y="761836"/>
                  <a:pt x="986471" y="761836"/>
                  <a:pt x="1004941" y="763279"/>
                </a:cubicBezTo>
                <a:cubicBezTo>
                  <a:pt x="1004941" y="763279"/>
                  <a:pt x="1004941" y="763279"/>
                  <a:pt x="993691" y="753516"/>
                </a:cubicBezTo>
                <a:close/>
                <a:moveTo>
                  <a:pt x="855451" y="751170"/>
                </a:moveTo>
                <a:lnTo>
                  <a:pt x="857420" y="752879"/>
                </a:lnTo>
                <a:cubicBezTo>
                  <a:pt x="858826" y="754099"/>
                  <a:pt x="858826" y="754099"/>
                  <a:pt x="858826" y="754099"/>
                </a:cubicBezTo>
                <a:close/>
                <a:moveTo>
                  <a:pt x="264411" y="750866"/>
                </a:moveTo>
                <a:lnTo>
                  <a:pt x="264304" y="750990"/>
                </a:lnTo>
                <a:cubicBezTo>
                  <a:pt x="263372" y="752064"/>
                  <a:pt x="263372" y="752064"/>
                  <a:pt x="263372" y="752064"/>
                </a:cubicBezTo>
                <a:close/>
                <a:moveTo>
                  <a:pt x="160230" y="750536"/>
                </a:moveTo>
                <a:cubicBezTo>
                  <a:pt x="160758" y="750994"/>
                  <a:pt x="162164" y="752215"/>
                  <a:pt x="164976" y="754655"/>
                </a:cubicBezTo>
                <a:cubicBezTo>
                  <a:pt x="164976" y="754655"/>
                  <a:pt x="158648" y="749164"/>
                  <a:pt x="160230" y="750536"/>
                </a:cubicBezTo>
                <a:close/>
                <a:moveTo>
                  <a:pt x="854449" y="750301"/>
                </a:moveTo>
                <a:lnTo>
                  <a:pt x="854608" y="750438"/>
                </a:lnTo>
                <a:lnTo>
                  <a:pt x="855451" y="751170"/>
                </a:lnTo>
                <a:close/>
                <a:moveTo>
                  <a:pt x="91919" y="750065"/>
                </a:moveTo>
                <a:lnTo>
                  <a:pt x="102817" y="759523"/>
                </a:lnTo>
                <a:cubicBezTo>
                  <a:pt x="91919" y="750065"/>
                  <a:pt x="91919" y="750065"/>
                  <a:pt x="91919" y="750065"/>
                </a:cubicBezTo>
                <a:close/>
                <a:moveTo>
                  <a:pt x="854083" y="749982"/>
                </a:moveTo>
                <a:lnTo>
                  <a:pt x="854323" y="750191"/>
                </a:lnTo>
                <a:lnTo>
                  <a:pt x="858826" y="754099"/>
                </a:lnTo>
                <a:close/>
                <a:moveTo>
                  <a:pt x="1073969" y="749787"/>
                </a:moveTo>
                <a:cubicBezTo>
                  <a:pt x="1073969" y="749787"/>
                  <a:pt x="1076781" y="752227"/>
                  <a:pt x="1078187" y="753448"/>
                </a:cubicBezTo>
                <a:lnTo>
                  <a:pt x="1078292" y="753539"/>
                </a:lnTo>
                <a:close/>
                <a:moveTo>
                  <a:pt x="853201" y="749218"/>
                </a:moveTo>
                <a:lnTo>
                  <a:pt x="854449" y="750301"/>
                </a:lnTo>
                <a:lnTo>
                  <a:pt x="854323" y="750191"/>
                </a:lnTo>
                <a:close/>
                <a:moveTo>
                  <a:pt x="412342" y="748666"/>
                </a:moveTo>
                <a:cubicBezTo>
                  <a:pt x="410810" y="747336"/>
                  <a:pt x="416940" y="752656"/>
                  <a:pt x="416940" y="752656"/>
                </a:cubicBezTo>
                <a:cubicBezTo>
                  <a:pt x="414215" y="750292"/>
                  <a:pt x="412853" y="749110"/>
                  <a:pt x="412342" y="748666"/>
                </a:cubicBezTo>
                <a:close/>
                <a:moveTo>
                  <a:pt x="851955" y="748136"/>
                </a:moveTo>
                <a:lnTo>
                  <a:pt x="853201" y="749218"/>
                </a:lnTo>
                <a:lnTo>
                  <a:pt x="852082" y="748247"/>
                </a:lnTo>
                <a:close/>
                <a:moveTo>
                  <a:pt x="55098" y="747752"/>
                </a:moveTo>
                <a:lnTo>
                  <a:pt x="65996" y="757210"/>
                </a:lnTo>
                <a:cubicBezTo>
                  <a:pt x="55098" y="747752"/>
                  <a:pt x="55098" y="747752"/>
                  <a:pt x="55098" y="747752"/>
                </a:cubicBezTo>
                <a:close/>
                <a:moveTo>
                  <a:pt x="850951" y="747265"/>
                </a:moveTo>
                <a:lnTo>
                  <a:pt x="851795" y="747997"/>
                </a:lnTo>
                <a:lnTo>
                  <a:pt x="851955" y="748136"/>
                </a:lnTo>
                <a:close/>
                <a:moveTo>
                  <a:pt x="460396" y="746613"/>
                </a:moveTo>
                <a:lnTo>
                  <a:pt x="464795" y="750431"/>
                </a:lnTo>
                <a:lnTo>
                  <a:pt x="465142" y="750732"/>
                </a:lnTo>
                <a:cubicBezTo>
                  <a:pt x="464615" y="750274"/>
                  <a:pt x="463209" y="749054"/>
                  <a:pt x="460396" y="746613"/>
                </a:cubicBezTo>
                <a:close/>
                <a:moveTo>
                  <a:pt x="69154" y="744894"/>
                </a:moveTo>
                <a:lnTo>
                  <a:pt x="73449" y="748622"/>
                </a:lnTo>
                <a:cubicBezTo>
                  <a:pt x="73449" y="748622"/>
                  <a:pt x="70724" y="746257"/>
                  <a:pt x="69362" y="745075"/>
                </a:cubicBezTo>
                <a:close/>
                <a:moveTo>
                  <a:pt x="153727" y="744892"/>
                </a:moveTo>
                <a:lnTo>
                  <a:pt x="150117" y="749052"/>
                </a:lnTo>
                <a:lnTo>
                  <a:pt x="146506" y="753212"/>
                </a:lnTo>
                <a:close/>
                <a:moveTo>
                  <a:pt x="847576" y="744336"/>
                </a:moveTo>
                <a:lnTo>
                  <a:pt x="852082" y="748247"/>
                </a:lnTo>
                <a:lnTo>
                  <a:pt x="852323" y="748455"/>
                </a:lnTo>
                <a:cubicBezTo>
                  <a:pt x="851795" y="747997"/>
                  <a:pt x="850389" y="746777"/>
                  <a:pt x="847576" y="744336"/>
                </a:cubicBezTo>
                <a:close/>
                <a:moveTo>
                  <a:pt x="847576" y="744336"/>
                </a:moveTo>
                <a:cubicBezTo>
                  <a:pt x="847576" y="744336"/>
                  <a:pt x="847576" y="744336"/>
                  <a:pt x="848983" y="745557"/>
                </a:cubicBezTo>
                <a:lnTo>
                  <a:pt x="850951" y="747265"/>
                </a:lnTo>
                <a:close/>
                <a:moveTo>
                  <a:pt x="270825" y="743476"/>
                </a:moveTo>
                <a:cubicBezTo>
                  <a:pt x="267099" y="747770"/>
                  <a:pt x="267099" y="747770"/>
                  <a:pt x="267099" y="747770"/>
                </a:cubicBezTo>
                <a:lnTo>
                  <a:pt x="264411" y="750866"/>
                </a:lnTo>
                <a:close/>
                <a:moveTo>
                  <a:pt x="355342" y="743426"/>
                </a:moveTo>
                <a:lnTo>
                  <a:pt x="355557" y="743612"/>
                </a:lnTo>
                <a:lnTo>
                  <a:pt x="360638" y="748022"/>
                </a:lnTo>
                <a:cubicBezTo>
                  <a:pt x="362001" y="749204"/>
                  <a:pt x="362001" y="749204"/>
                  <a:pt x="362001" y="749204"/>
                </a:cubicBezTo>
                <a:close/>
                <a:moveTo>
                  <a:pt x="1081422" y="741199"/>
                </a:moveTo>
                <a:lnTo>
                  <a:pt x="1073969" y="749787"/>
                </a:lnTo>
                <a:cubicBezTo>
                  <a:pt x="1076781" y="752227"/>
                  <a:pt x="1078187" y="753448"/>
                  <a:pt x="1078715" y="753906"/>
                </a:cubicBezTo>
                <a:lnTo>
                  <a:pt x="1078292" y="753539"/>
                </a:lnTo>
                <a:lnTo>
                  <a:pt x="1085219" y="759550"/>
                </a:lnTo>
                <a:cubicBezTo>
                  <a:pt x="1085219" y="759550"/>
                  <a:pt x="1085219" y="759550"/>
                  <a:pt x="1081422" y="741199"/>
                </a:cubicBezTo>
                <a:close/>
                <a:moveTo>
                  <a:pt x="369221" y="740885"/>
                </a:moveTo>
                <a:cubicBezTo>
                  <a:pt x="362001" y="749204"/>
                  <a:pt x="362001" y="749204"/>
                  <a:pt x="362001" y="749204"/>
                </a:cubicBezTo>
                <a:close/>
                <a:moveTo>
                  <a:pt x="927854" y="740607"/>
                </a:moveTo>
                <a:lnTo>
                  <a:pt x="939104" y="750370"/>
                </a:lnTo>
                <a:cubicBezTo>
                  <a:pt x="939104" y="750370"/>
                  <a:pt x="939104" y="750370"/>
                  <a:pt x="927854" y="740607"/>
                </a:cubicBezTo>
                <a:close/>
                <a:moveTo>
                  <a:pt x="504437" y="740607"/>
                </a:moveTo>
                <a:cubicBezTo>
                  <a:pt x="504437" y="740607"/>
                  <a:pt x="504437" y="740607"/>
                  <a:pt x="515335" y="750065"/>
                </a:cubicBezTo>
                <a:close/>
                <a:moveTo>
                  <a:pt x="351102" y="739747"/>
                </a:moveTo>
                <a:lnTo>
                  <a:pt x="355342" y="743426"/>
                </a:lnTo>
                <a:lnTo>
                  <a:pt x="355189" y="743293"/>
                </a:lnTo>
                <a:cubicBezTo>
                  <a:pt x="353827" y="742111"/>
                  <a:pt x="351102" y="739747"/>
                  <a:pt x="351102" y="739747"/>
                </a:cubicBezTo>
                <a:close/>
                <a:moveTo>
                  <a:pt x="351102" y="739747"/>
                </a:moveTo>
                <a:cubicBezTo>
                  <a:pt x="353827" y="742111"/>
                  <a:pt x="355189" y="743293"/>
                  <a:pt x="355700" y="743737"/>
                </a:cubicBezTo>
                <a:lnTo>
                  <a:pt x="355557" y="743612"/>
                </a:lnTo>
                <a:close/>
                <a:moveTo>
                  <a:pt x="909736" y="739468"/>
                </a:moveTo>
                <a:lnTo>
                  <a:pt x="920634" y="748926"/>
                </a:lnTo>
                <a:lnTo>
                  <a:pt x="913414" y="757246"/>
                </a:lnTo>
                <a:cubicBezTo>
                  <a:pt x="920634" y="748926"/>
                  <a:pt x="920634" y="748926"/>
                  <a:pt x="920634" y="748926"/>
                </a:cubicBezTo>
                <a:cubicBezTo>
                  <a:pt x="920634" y="748926"/>
                  <a:pt x="920634" y="748926"/>
                  <a:pt x="909736" y="739468"/>
                </a:cubicBezTo>
                <a:close/>
                <a:moveTo>
                  <a:pt x="197767" y="738886"/>
                </a:moveTo>
                <a:lnTo>
                  <a:pt x="190315" y="747474"/>
                </a:lnTo>
                <a:lnTo>
                  <a:pt x="201213" y="756932"/>
                </a:lnTo>
                <a:cubicBezTo>
                  <a:pt x="201213" y="756932"/>
                  <a:pt x="197767" y="738886"/>
                  <a:pt x="208666" y="748344"/>
                </a:cubicBezTo>
                <a:cubicBezTo>
                  <a:pt x="208666" y="748344"/>
                  <a:pt x="208666" y="748344"/>
                  <a:pt x="197767" y="738886"/>
                </a:cubicBezTo>
                <a:close/>
                <a:moveTo>
                  <a:pt x="247615" y="738617"/>
                </a:moveTo>
                <a:cubicBezTo>
                  <a:pt x="245695" y="737635"/>
                  <a:pt x="250669" y="744686"/>
                  <a:pt x="245254" y="750926"/>
                </a:cubicBezTo>
                <a:cubicBezTo>
                  <a:pt x="245254" y="750926"/>
                  <a:pt x="245254" y="750926"/>
                  <a:pt x="252474" y="742606"/>
                </a:cubicBezTo>
                <a:cubicBezTo>
                  <a:pt x="249661" y="740166"/>
                  <a:pt x="248255" y="738945"/>
                  <a:pt x="247615" y="738617"/>
                </a:cubicBezTo>
                <a:close/>
                <a:moveTo>
                  <a:pt x="44200" y="738294"/>
                </a:moveTo>
                <a:cubicBezTo>
                  <a:pt x="55098" y="747752"/>
                  <a:pt x="36980" y="746613"/>
                  <a:pt x="36980" y="746613"/>
                </a:cubicBezTo>
                <a:cubicBezTo>
                  <a:pt x="36980" y="746613"/>
                  <a:pt x="36980" y="746613"/>
                  <a:pt x="44200" y="738294"/>
                </a:cubicBezTo>
                <a:close/>
                <a:moveTo>
                  <a:pt x="467849" y="738025"/>
                </a:moveTo>
                <a:lnTo>
                  <a:pt x="460396" y="746613"/>
                </a:lnTo>
                <a:cubicBezTo>
                  <a:pt x="460396" y="746613"/>
                  <a:pt x="460396" y="746613"/>
                  <a:pt x="453176" y="754933"/>
                </a:cubicBezTo>
                <a:lnTo>
                  <a:pt x="471646" y="756376"/>
                </a:lnTo>
                <a:cubicBezTo>
                  <a:pt x="471646" y="756376"/>
                  <a:pt x="471646" y="756376"/>
                  <a:pt x="470240" y="755156"/>
                </a:cubicBezTo>
                <a:lnTo>
                  <a:pt x="464795" y="750431"/>
                </a:lnTo>
                <a:lnTo>
                  <a:pt x="464615" y="750274"/>
                </a:lnTo>
                <a:cubicBezTo>
                  <a:pt x="463209" y="749054"/>
                  <a:pt x="460396" y="746613"/>
                  <a:pt x="460396" y="746613"/>
                </a:cubicBezTo>
                <a:cubicBezTo>
                  <a:pt x="467849" y="738025"/>
                  <a:pt x="467849" y="738025"/>
                  <a:pt x="467849" y="738025"/>
                </a:cubicBezTo>
                <a:close/>
                <a:moveTo>
                  <a:pt x="584715" y="736877"/>
                </a:moveTo>
                <a:cubicBezTo>
                  <a:pt x="584715" y="736877"/>
                  <a:pt x="584715" y="736877"/>
                  <a:pt x="595613" y="746335"/>
                </a:cubicBezTo>
                <a:lnTo>
                  <a:pt x="588393" y="754655"/>
                </a:lnTo>
                <a:lnTo>
                  <a:pt x="577495" y="745197"/>
                </a:lnTo>
                <a:close/>
                <a:moveTo>
                  <a:pt x="584715" y="736877"/>
                </a:moveTo>
                <a:cubicBezTo>
                  <a:pt x="584715" y="736877"/>
                  <a:pt x="584715" y="736877"/>
                  <a:pt x="577495" y="745197"/>
                </a:cubicBezTo>
                <a:cubicBezTo>
                  <a:pt x="577495" y="745197"/>
                  <a:pt x="577495" y="745197"/>
                  <a:pt x="588393" y="754655"/>
                </a:cubicBezTo>
                <a:cubicBezTo>
                  <a:pt x="588393" y="754655"/>
                  <a:pt x="588393" y="754655"/>
                  <a:pt x="581173" y="762974"/>
                </a:cubicBezTo>
                <a:lnTo>
                  <a:pt x="592071" y="772432"/>
                </a:lnTo>
                <a:lnTo>
                  <a:pt x="599291" y="764113"/>
                </a:lnTo>
                <a:lnTo>
                  <a:pt x="588393" y="754655"/>
                </a:lnTo>
                <a:cubicBezTo>
                  <a:pt x="588393" y="754655"/>
                  <a:pt x="588393" y="754655"/>
                  <a:pt x="595613" y="746335"/>
                </a:cubicBezTo>
                <a:cubicBezTo>
                  <a:pt x="606511" y="755793"/>
                  <a:pt x="606511" y="755793"/>
                  <a:pt x="606511" y="755793"/>
                </a:cubicBezTo>
                <a:cubicBezTo>
                  <a:pt x="606511" y="755793"/>
                  <a:pt x="606511" y="755793"/>
                  <a:pt x="613964" y="747205"/>
                </a:cubicBezTo>
                <a:cubicBezTo>
                  <a:pt x="613964" y="747205"/>
                  <a:pt x="613964" y="747205"/>
                  <a:pt x="606511" y="755793"/>
                </a:cubicBezTo>
                <a:cubicBezTo>
                  <a:pt x="606511" y="755793"/>
                  <a:pt x="613964" y="747205"/>
                  <a:pt x="595613" y="746335"/>
                </a:cubicBezTo>
                <a:close/>
                <a:moveTo>
                  <a:pt x="160947" y="736573"/>
                </a:moveTo>
                <a:cubicBezTo>
                  <a:pt x="160947" y="736573"/>
                  <a:pt x="160947" y="736573"/>
                  <a:pt x="172196" y="746336"/>
                </a:cubicBezTo>
                <a:lnTo>
                  <a:pt x="164976" y="754655"/>
                </a:lnTo>
                <a:cubicBezTo>
                  <a:pt x="164976" y="754655"/>
                  <a:pt x="164976" y="754655"/>
                  <a:pt x="153727" y="744892"/>
                </a:cubicBezTo>
                <a:close/>
                <a:moveTo>
                  <a:pt x="142828" y="735434"/>
                </a:moveTo>
                <a:lnTo>
                  <a:pt x="153727" y="744892"/>
                </a:lnTo>
                <a:cubicBezTo>
                  <a:pt x="142828" y="735434"/>
                  <a:pt x="142828" y="735434"/>
                  <a:pt x="142828" y="735434"/>
                </a:cubicBezTo>
                <a:close/>
                <a:moveTo>
                  <a:pt x="278045" y="735156"/>
                </a:moveTo>
                <a:lnTo>
                  <a:pt x="282248" y="738804"/>
                </a:lnTo>
                <a:lnTo>
                  <a:pt x="282340" y="738884"/>
                </a:lnTo>
                <a:close/>
                <a:moveTo>
                  <a:pt x="413262" y="734879"/>
                </a:moveTo>
                <a:cubicBezTo>
                  <a:pt x="406042" y="743198"/>
                  <a:pt x="406042" y="743198"/>
                  <a:pt x="406042" y="743198"/>
                </a:cubicBezTo>
                <a:close/>
                <a:moveTo>
                  <a:pt x="836678" y="734878"/>
                </a:moveTo>
                <a:lnTo>
                  <a:pt x="847576" y="744336"/>
                </a:lnTo>
                <a:lnTo>
                  <a:pt x="854083" y="749982"/>
                </a:lnTo>
                <a:lnTo>
                  <a:pt x="854080" y="749980"/>
                </a:lnTo>
                <a:cubicBezTo>
                  <a:pt x="854608" y="750438"/>
                  <a:pt x="856014" y="751659"/>
                  <a:pt x="858826" y="754099"/>
                </a:cubicBezTo>
                <a:lnTo>
                  <a:pt x="866046" y="745780"/>
                </a:lnTo>
                <a:cubicBezTo>
                  <a:pt x="866046" y="745780"/>
                  <a:pt x="866046" y="745780"/>
                  <a:pt x="854796" y="736017"/>
                </a:cubicBezTo>
                <a:lnTo>
                  <a:pt x="847576" y="744336"/>
                </a:lnTo>
                <a:cubicBezTo>
                  <a:pt x="847576" y="744336"/>
                  <a:pt x="847576" y="744336"/>
                  <a:pt x="836678" y="734878"/>
                </a:cubicBezTo>
                <a:cubicBezTo>
                  <a:pt x="836678" y="734878"/>
                  <a:pt x="847576" y="744336"/>
                  <a:pt x="836678" y="734878"/>
                </a:cubicBezTo>
                <a:close/>
                <a:moveTo>
                  <a:pt x="426782" y="732027"/>
                </a:moveTo>
                <a:cubicBezTo>
                  <a:pt x="427293" y="732470"/>
                  <a:pt x="428655" y="733652"/>
                  <a:pt x="431380" y="736017"/>
                </a:cubicBezTo>
                <a:cubicBezTo>
                  <a:pt x="431380" y="736017"/>
                  <a:pt x="425250" y="730697"/>
                  <a:pt x="426782" y="732027"/>
                </a:cubicBezTo>
                <a:close/>
                <a:moveTo>
                  <a:pt x="223106" y="731705"/>
                </a:moveTo>
                <a:lnTo>
                  <a:pt x="226784" y="749482"/>
                </a:lnTo>
                <a:cubicBezTo>
                  <a:pt x="215886" y="740024"/>
                  <a:pt x="215886" y="740024"/>
                  <a:pt x="223106" y="731705"/>
                </a:cubicBezTo>
                <a:close/>
                <a:moveTo>
                  <a:pt x="223106" y="731705"/>
                </a:moveTo>
                <a:lnTo>
                  <a:pt x="215886" y="740024"/>
                </a:lnTo>
                <a:cubicBezTo>
                  <a:pt x="215886" y="740024"/>
                  <a:pt x="215886" y="740024"/>
                  <a:pt x="226784" y="749482"/>
                </a:cubicBezTo>
                <a:lnTo>
                  <a:pt x="234004" y="741163"/>
                </a:lnTo>
                <a:cubicBezTo>
                  <a:pt x="241224" y="732843"/>
                  <a:pt x="234004" y="741163"/>
                  <a:pt x="241224" y="732843"/>
                </a:cubicBezTo>
                <a:lnTo>
                  <a:pt x="234004" y="741163"/>
                </a:lnTo>
                <a:close/>
                <a:moveTo>
                  <a:pt x="358322" y="731427"/>
                </a:moveTo>
                <a:lnTo>
                  <a:pt x="351102" y="739747"/>
                </a:lnTo>
                <a:cubicBezTo>
                  <a:pt x="358322" y="731427"/>
                  <a:pt x="358322" y="731427"/>
                  <a:pt x="358322" y="731427"/>
                </a:cubicBezTo>
                <a:close/>
                <a:moveTo>
                  <a:pt x="358322" y="731427"/>
                </a:moveTo>
                <a:cubicBezTo>
                  <a:pt x="369221" y="740885"/>
                  <a:pt x="369221" y="740885"/>
                  <a:pt x="369221" y="740885"/>
                </a:cubicBezTo>
                <a:close/>
                <a:moveTo>
                  <a:pt x="33301" y="728836"/>
                </a:moveTo>
                <a:cubicBezTo>
                  <a:pt x="33301" y="728836"/>
                  <a:pt x="33301" y="728836"/>
                  <a:pt x="44200" y="738294"/>
                </a:cubicBezTo>
                <a:cubicBezTo>
                  <a:pt x="36980" y="746613"/>
                  <a:pt x="33301" y="728836"/>
                  <a:pt x="26081" y="737156"/>
                </a:cubicBezTo>
                <a:close/>
                <a:moveTo>
                  <a:pt x="150048" y="727115"/>
                </a:moveTo>
                <a:cubicBezTo>
                  <a:pt x="153727" y="744892"/>
                  <a:pt x="142828" y="735434"/>
                  <a:pt x="142828" y="735434"/>
                </a:cubicBezTo>
                <a:cubicBezTo>
                  <a:pt x="135608" y="743754"/>
                  <a:pt x="135608" y="743754"/>
                  <a:pt x="146506" y="753212"/>
                </a:cubicBezTo>
                <a:cubicBezTo>
                  <a:pt x="146506" y="753212"/>
                  <a:pt x="146506" y="753212"/>
                  <a:pt x="147409" y="752172"/>
                </a:cubicBezTo>
                <a:lnTo>
                  <a:pt x="150117" y="749052"/>
                </a:lnTo>
                <a:lnTo>
                  <a:pt x="152824" y="745932"/>
                </a:lnTo>
                <a:cubicBezTo>
                  <a:pt x="153727" y="744892"/>
                  <a:pt x="153727" y="744892"/>
                  <a:pt x="153727" y="744892"/>
                </a:cubicBezTo>
                <a:cubicBezTo>
                  <a:pt x="164976" y="754655"/>
                  <a:pt x="157756" y="762975"/>
                  <a:pt x="164976" y="754655"/>
                </a:cubicBezTo>
                <a:cubicBezTo>
                  <a:pt x="172196" y="746336"/>
                  <a:pt x="172196" y="746336"/>
                  <a:pt x="172196" y="746336"/>
                </a:cubicBezTo>
                <a:cubicBezTo>
                  <a:pt x="172196" y="746336"/>
                  <a:pt x="172196" y="746336"/>
                  <a:pt x="160947" y="736573"/>
                </a:cubicBezTo>
                <a:cubicBezTo>
                  <a:pt x="168167" y="728253"/>
                  <a:pt x="168167" y="728253"/>
                  <a:pt x="168167" y="728253"/>
                </a:cubicBezTo>
                <a:lnTo>
                  <a:pt x="160947" y="736573"/>
                </a:lnTo>
                <a:close/>
                <a:moveTo>
                  <a:pt x="267147" y="725699"/>
                </a:moveTo>
                <a:lnTo>
                  <a:pt x="259927" y="734018"/>
                </a:lnTo>
                <a:cubicBezTo>
                  <a:pt x="259927" y="734018"/>
                  <a:pt x="259927" y="734018"/>
                  <a:pt x="263372" y="752064"/>
                </a:cubicBezTo>
                <a:cubicBezTo>
                  <a:pt x="263372" y="752064"/>
                  <a:pt x="281723" y="752934"/>
                  <a:pt x="270825" y="743476"/>
                </a:cubicBezTo>
                <a:cubicBezTo>
                  <a:pt x="270825" y="743476"/>
                  <a:pt x="270825" y="743476"/>
                  <a:pt x="281723" y="752934"/>
                </a:cubicBezTo>
                <a:cubicBezTo>
                  <a:pt x="281723" y="752934"/>
                  <a:pt x="292621" y="762392"/>
                  <a:pt x="281723" y="752934"/>
                </a:cubicBezTo>
                <a:cubicBezTo>
                  <a:pt x="270825" y="743476"/>
                  <a:pt x="278045" y="735156"/>
                  <a:pt x="278045" y="735156"/>
                </a:cubicBezTo>
                <a:cubicBezTo>
                  <a:pt x="280769" y="737521"/>
                  <a:pt x="282132" y="738703"/>
                  <a:pt x="282643" y="739146"/>
                </a:cubicBezTo>
                <a:lnTo>
                  <a:pt x="282340" y="738884"/>
                </a:lnTo>
                <a:lnTo>
                  <a:pt x="288943" y="744614"/>
                </a:lnTo>
                <a:cubicBezTo>
                  <a:pt x="288943" y="744614"/>
                  <a:pt x="288943" y="744614"/>
                  <a:pt x="299841" y="754072"/>
                </a:cubicBezTo>
                <a:cubicBezTo>
                  <a:pt x="307061" y="745753"/>
                  <a:pt x="307061" y="745753"/>
                  <a:pt x="296163" y="736295"/>
                </a:cubicBezTo>
                <a:lnTo>
                  <a:pt x="307061" y="745753"/>
                </a:lnTo>
                <a:cubicBezTo>
                  <a:pt x="307061" y="745753"/>
                  <a:pt x="296163" y="736295"/>
                  <a:pt x="303383" y="727975"/>
                </a:cubicBezTo>
                <a:cubicBezTo>
                  <a:pt x="303383" y="727975"/>
                  <a:pt x="303383" y="727975"/>
                  <a:pt x="296163" y="736295"/>
                </a:cubicBezTo>
                <a:lnTo>
                  <a:pt x="288943" y="744614"/>
                </a:lnTo>
                <a:cubicBezTo>
                  <a:pt x="288943" y="744614"/>
                  <a:pt x="288943" y="744614"/>
                  <a:pt x="287581" y="743432"/>
                </a:cubicBezTo>
                <a:lnTo>
                  <a:pt x="282248" y="738804"/>
                </a:lnTo>
                <a:lnTo>
                  <a:pt x="282132" y="738703"/>
                </a:lnTo>
                <a:cubicBezTo>
                  <a:pt x="280769" y="737521"/>
                  <a:pt x="278045" y="735156"/>
                  <a:pt x="278045" y="735156"/>
                </a:cubicBezTo>
                <a:cubicBezTo>
                  <a:pt x="278045" y="735156"/>
                  <a:pt x="278045" y="735156"/>
                  <a:pt x="277142" y="736196"/>
                </a:cubicBezTo>
                <a:lnTo>
                  <a:pt x="276091" y="737408"/>
                </a:lnTo>
                <a:lnTo>
                  <a:pt x="270825" y="743476"/>
                </a:lnTo>
                <a:cubicBezTo>
                  <a:pt x="259927" y="734018"/>
                  <a:pt x="259927" y="734018"/>
                  <a:pt x="267147" y="725699"/>
                </a:cubicBezTo>
                <a:close/>
                <a:moveTo>
                  <a:pt x="825780" y="725420"/>
                </a:moveTo>
                <a:lnTo>
                  <a:pt x="818560" y="733740"/>
                </a:lnTo>
                <a:cubicBezTo>
                  <a:pt x="818560" y="733740"/>
                  <a:pt x="818560" y="733740"/>
                  <a:pt x="825780" y="725420"/>
                </a:cubicBezTo>
                <a:close/>
                <a:moveTo>
                  <a:pt x="1808414" y="725179"/>
                </a:moveTo>
                <a:cubicBezTo>
                  <a:pt x="1808414" y="725179"/>
                  <a:pt x="1808414" y="725179"/>
                  <a:pt x="1819313" y="734637"/>
                </a:cubicBezTo>
                <a:close/>
                <a:moveTo>
                  <a:pt x="402012" y="725116"/>
                </a:moveTo>
                <a:cubicBezTo>
                  <a:pt x="394792" y="733435"/>
                  <a:pt x="394792" y="733435"/>
                  <a:pt x="406042" y="743198"/>
                </a:cubicBezTo>
                <a:lnTo>
                  <a:pt x="394792" y="733435"/>
                </a:lnTo>
                <a:close/>
                <a:moveTo>
                  <a:pt x="383894" y="723977"/>
                </a:moveTo>
                <a:cubicBezTo>
                  <a:pt x="383894" y="723977"/>
                  <a:pt x="383894" y="723977"/>
                  <a:pt x="387339" y="742023"/>
                </a:cubicBezTo>
                <a:lnTo>
                  <a:pt x="380119" y="750343"/>
                </a:lnTo>
                <a:cubicBezTo>
                  <a:pt x="387339" y="742023"/>
                  <a:pt x="387339" y="742023"/>
                  <a:pt x="376441" y="732565"/>
                </a:cubicBezTo>
                <a:close/>
                <a:moveTo>
                  <a:pt x="328954" y="720526"/>
                </a:moveTo>
                <a:lnTo>
                  <a:pt x="340204" y="730289"/>
                </a:lnTo>
                <a:lnTo>
                  <a:pt x="332984" y="738608"/>
                </a:lnTo>
                <a:cubicBezTo>
                  <a:pt x="332984" y="738608"/>
                  <a:pt x="340204" y="730289"/>
                  <a:pt x="328954" y="720526"/>
                </a:cubicBezTo>
                <a:close/>
                <a:moveTo>
                  <a:pt x="1022804" y="719970"/>
                </a:moveTo>
                <a:cubicBezTo>
                  <a:pt x="1022804" y="719970"/>
                  <a:pt x="1022804" y="719970"/>
                  <a:pt x="1015584" y="728289"/>
                </a:cubicBezTo>
                <a:cubicBezTo>
                  <a:pt x="1015584" y="728289"/>
                  <a:pt x="1015584" y="728289"/>
                  <a:pt x="1022804" y="719970"/>
                </a:cubicBezTo>
                <a:close/>
                <a:moveTo>
                  <a:pt x="815341" y="718185"/>
                </a:moveTo>
                <a:cubicBezTo>
                  <a:pt x="813077" y="718043"/>
                  <a:pt x="811272" y="720123"/>
                  <a:pt x="807662" y="724282"/>
                </a:cubicBezTo>
                <a:lnTo>
                  <a:pt x="818560" y="733740"/>
                </a:lnTo>
                <a:lnTo>
                  <a:pt x="811340" y="742060"/>
                </a:lnTo>
                <a:cubicBezTo>
                  <a:pt x="818560" y="733740"/>
                  <a:pt x="818560" y="733740"/>
                  <a:pt x="818560" y="733740"/>
                </a:cubicBezTo>
                <a:lnTo>
                  <a:pt x="829458" y="743198"/>
                </a:lnTo>
                <a:cubicBezTo>
                  <a:pt x="829458" y="743198"/>
                  <a:pt x="829458" y="743198"/>
                  <a:pt x="840356" y="752656"/>
                </a:cubicBezTo>
                <a:lnTo>
                  <a:pt x="829458" y="743198"/>
                </a:lnTo>
                <a:cubicBezTo>
                  <a:pt x="829458" y="743198"/>
                  <a:pt x="818560" y="733740"/>
                  <a:pt x="825780" y="725420"/>
                </a:cubicBezTo>
                <a:cubicBezTo>
                  <a:pt x="820331" y="720691"/>
                  <a:pt x="817606" y="718327"/>
                  <a:pt x="815341" y="718185"/>
                </a:cubicBezTo>
                <a:close/>
                <a:moveTo>
                  <a:pt x="1895912" y="713130"/>
                </a:moveTo>
                <a:cubicBezTo>
                  <a:pt x="1888692" y="721449"/>
                  <a:pt x="1888692" y="721449"/>
                  <a:pt x="1888692" y="721449"/>
                </a:cubicBezTo>
                <a:cubicBezTo>
                  <a:pt x="1888692" y="721449"/>
                  <a:pt x="1884662" y="703367"/>
                  <a:pt x="1888692" y="721449"/>
                </a:cubicBezTo>
                <a:close/>
                <a:moveTo>
                  <a:pt x="1030024" y="711650"/>
                </a:moveTo>
                <a:cubicBezTo>
                  <a:pt x="1041274" y="721413"/>
                  <a:pt x="1030024" y="711650"/>
                  <a:pt x="1034054" y="729733"/>
                </a:cubicBezTo>
                <a:cubicBezTo>
                  <a:pt x="1034054" y="729733"/>
                  <a:pt x="1034054" y="729733"/>
                  <a:pt x="1041274" y="721413"/>
                </a:cubicBezTo>
                <a:close/>
                <a:moveTo>
                  <a:pt x="29505" y="710485"/>
                </a:moveTo>
                <a:cubicBezTo>
                  <a:pt x="29505" y="710485"/>
                  <a:pt x="29505" y="710485"/>
                  <a:pt x="22052" y="719073"/>
                </a:cubicBezTo>
                <a:close/>
                <a:moveTo>
                  <a:pt x="380215" y="706200"/>
                </a:moveTo>
                <a:lnTo>
                  <a:pt x="385384" y="710686"/>
                </a:lnTo>
                <a:lnTo>
                  <a:pt x="385665" y="710929"/>
                </a:lnTo>
                <a:cubicBezTo>
                  <a:pt x="385664" y="710929"/>
                  <a:pt x="385664" y="710929"/>
                  <a:pt x="391114" y="715658"/>
                </a:cubicBezTo>
                <a:lnTo>
                  <a:pt x="383894" y="723977"/>
                </a:lnTo>
                <a:lnTo>
                  <a:pt x="372995" y="714519"/>
                </a:lnTo>
                <a:lnTo>
                  <a:pt x="365542" y="723107"/>
                </a:lnTo>
                <a:lnTo>
                  <a:pt x="376441" y="732565"/>
                </a:lnTo>
                <a:cubicBezTo>
                  <a:pt x="365542" y="723107"/>
                  <a:pt x="365542" y="723107"/>
                  <a:pt x="358322" y="731427"/>
                </a:cubicBezTo>
                <a:cubicBezTo>
                  <a:pt x="358322" y="731427"/>
                  <a:pt x="358322" y="731427"/>
                  <a:pt x="347424" y="721969"/>
                </a:cubicBezTo>
                <a:cubicBezTo>
                  <a:pt x="358322" y="731427"/>
                  <a:pt x="351102" y="739747"/>
                  <a:pt x="351102" y="739747"/>
                </a:cubicBezTo>
                <a:cubicBezTo>
                  <a:pt x="351102" y="739747"/>
                  <a:pt x="351102" y="739747"/>
                  <a:pt x="340204" y="730289"/>
                </a:cubicBezTo>
                <a:cubicBezTo>
                  <a:pt x="340204" y="730289"/>
                  <a:pt x="340204" y="730289"/>
                  <a:pt x="328954" y="720526"/>
                </a:cubicBezTo>
                <a:lnTo>
                  <a:pt x="321734" y="728845"/>
                </a:lnTo>
                <a:lnTo>
                  <a:pt x="314281" y="737433"/>
                </a:lnTo>
                <a:cubicBezTo>
                  <a:pt x="314281" y="737433"/>
                  <a:pt x="314281" y="737433"/>
                  <a:pt x="325531" y="747196"/>
                </a:cubicBezTo>
                <a:cubicBezTo>
                  <a:pt x="325531" y="747196"/>
                  <a:pt x="325531" y="747196"/>
                  <a:pt x="324629" y="748236"/>
                </a:cubicBezTo>
                <a:lnTo>
                  <a:pt x="324384" y="748518"/>
                </a:lnTo>
                <a:lnTo>
                  <a:pt x="318311" y="755516"/>
                </a:lnTo>
                <a:cubicBezTo>
                  <a:pt x="318311" y="755516"/>
                  <a:pt x="318311" y="755516"/>
                  <a:pt x="329209" y="764974"/>
                </a:cubicBezTo>
                <a:lnTo>
                  <a:pt x="336429" y="756654"/>
                </a:lnTo>
                <a:cubicBezTo>
                  <a:pt x="336429" y="756654"/>
                  <a:pt x="336429" y="756654"/>
                  <a:pt x="347328" y="766112"/>
                </a:cubicBezTo>
                <a:lnTo>
                  <a:pt x="340108" y="774431"/>
                </a:lnTo>
                <a:lnTo>
                  <a:pt x="351006" y="783889"/>
                </a:lnTo>
                <a:lnTo>
                  <a:pt x="358226" y="775570"/>
                </a:lnTo>
                <a:lnTo>
                  <a:pt x="369476" y="785333"/>
                </a:lnTo>
                <a:lnTo>
                  <a:pt x="376929" y="776745"/>
                </a:lnTo>
                <a:lnTo>
                  <a:pt x="387827" y="786203"/>
                </a:lnTo>
                <a:cubicBezTo>
                  <a:pt x="387827" y="786203"/>
                  <a:pt x="387827" y="786203"/>
                  <a:pt x="395047" y="777883"/>
                </a:cubicBezTo>
                <a:cubicBezTo>
                  <a:pt x="387827" y="786203"/>
                  <a:pt x="384149" y="768425"/>
                  <a:pt x="384149" y="768425"/>
                </a:cubicBezTo>
                <a:cubicBezTo>
                  <a:pt x="384149" y="768425"/>
                  <a:pt x="384149" y="768425"/>
                  <a:pt x="376929" y="776745"/>
                </a:cubicBezTo>
                <a:cubicBezTo>
                  <a:pt x="376929" y="776745"/>
                  <a:pt x="365679" y="766982"/>
                  <a:pt x="369476" y="785333"/>
                </a:cubicBezTo>
                <a:cubicBezTo>
                  <a:pt x="363851" y="780451"/>
                  <a:pt x="363851" y="780451"/>
                  <a:pt x="365257" y="781672"/>
                </a:cubicBezTo>
                <a:lnTo>
                  <a:pt x="368069" y="784112"/>
                </a:lnTo>
                <a:cubicBezTo>
                  <a:pt x="366663" y="782892"/>
                  <a:pt x="363851" y="780451"/>
                  <a:pt x="358226" y="775570"/>
                </a:cubicBezTo>
                <a:lnTo>
                  <a:pt x="347328" y="766112"/>
                </a:lnTo>
                <a:cubicBezTo>
                  <a:pt x="347328" y="766112"/>
                  <a:pt x="347328" y="766112"/>
                  <a:pt x="336429" y="756654"/>
                </a:cubicBezTo>
                <a:cubicBezTo>
                  <a:pt x="336429" y="756654"/>
                  <a:pt x="336429" y="756654"/>
                  <a:pt x="343882" y="748066"/>
                </a:cubicBezTo>
                <a:cubicBezTo>
                  <a:pt x="343882" y="748066"/>
                  <a:pt x="343882" y="748066"/>
                  <a:pt x="354781" y="757524"/>
                </a:cubicBezTo>
                <a:cubicBezTo>
                  <a:pt x="354781" y="757524"/>
                  <a:pt x="354781" y="757524"/>
                  <a:pt x="362001" y="749204"/>
                </a:cubicBezTo>
                <a:cubicBezTo>
                  <a:pt x="362001" y="749204"/>
                  <a:pt x="362001" y="749204"/>
                  <a:pt x="372899" y="758662"/>
                </a:cubicBezTo>
                <a:cubicBezTo>
                  <a:pt x="384149" y="768425"/>
                  <a:pt x="372899" y="758662"/>
                  <a:pt x="372899" y="758662"/>
                </a:cubicBezTo>
                <a:cubicBezTo>
                  <a:pt x="372899" y="758662"/>
                  <a:pt x="372899" y="758662"/>
                  <a:pt x="380119" y="750343"/>
                </a:cubicBezTo>
                <a:cubicBezTo>
                  <a:pt x="380119" y="750343"/>
                  <a:pt x="391369" y="760106"/>
                  <a:pt x="398589" y="751786"/>
                </a:cubicBezTo>
                <a:lnTo>
                  <a:pt x="406042" y="743198"/>
                </a:lnTo>
                <a:cubicBezTo>
                  <a:pt x="398589" y="751786"/>
                  <a:pt x="416940" y="752656"/>
                  <a:pt x="416940" y="752656"/>
                </a:cubicBezTo>
                <a:cubicBezTo>
                  <a:pt x="416940" y="752656"/>
                  <a:pt x="416940" y="752656"/>
                  <a:pt x="427838" y="762114"/>
                </a:cubicBezTo>
                <a:cubicBezTo>
                  <a:pt x="435058" y="753794"/>
                  <a:pt x="435058" y="753794"/>
                  <a:pt x="416940" y="752656"/>
                </a:cubicBezTo>
                <a:cubicBezTo>
                  <a:pt x="416940" y="752656"/>
                  <a:pt x="416940" y="752656"/>
                  <a:pt x="424160" y="744336"/>
                </a:cubicBezTo>
                <a:cubicBezTo>
                  <a:pt x="413262" y="734879"/>
                  <a:pt x="431380" y="736017"/>
                  <a:pt x="431380" y="736017"/>
                </a:cubicBezTo>
                <a:lnTo>
                  <a:pt x="420482" y="726559"/>
                </a:lnTo>
                <a:cubicBezTo>
                  <a:pt x="409232" y="716796"/>
                  <a:pt x="402012" y="725116"/>
                  <a:pt x="402012" y="725116"/>
                </a:cubicBezTo>
                <a:cubicBezTo>
                  <a:pt x="391114" y="715658"/>
                  <a:pt x="402012" y="725116"/>
                  <a:pt x="391114" y="715658"/>
                </a:cubicBezTo>
                <a:lnTo>
                  <a:pt x="385384" y="710686"/>
                </a:lnTo>
                <a:lnTo>
                  <a:pt x="384983" y="710338"/>
                </a:lnTo>
                <a:cubicBezTo>
                  <a:pt x="384302" y="709746"/>
                  <a:pt x="382940" y="708564"/>
                  <a:pt x="380215" y="706200"/>
                </a:cubicBezTo>
                <a:close/>
                <a:moveTo>
                  <a:pt x="1884662" y="703367"/>
                </a:moveTo>
                <a:cubicBezTo>
                  <a:pt x="1877442" y="711686"/>
                  <a:pt x="1866544" y="702228"/>
                  <a:pt x="1877442" y="711686"/>
                </a:cubicBezTo>
                <a:cubicBezTo>
                  <a:pt x="1877442" y="711686"/>
                  <a:pt x="1877442" y="711686"/>
                  <a:pt x="1884662" y="703367"/>
                </a:cubicBezTo>
                <a:close/>
                <a:moveTo>
                  <a:pt x="1001008" y="701054"/>
                </a:moveTo>
                <a:lnTo>
                  <a:pt x="1011906" y="710512"/>
                </a:lnTo>
                <a:cubicBezTo>
                  <a:pt x="1011906" y="710512"/>
                  <a:pt x="1011906" y="710512"/>
                  <a:pt x="1001008" y="701054"/>
                </a:cubicBezTo>
                <a:close/>
                <a:moveTo>
                  <a:pt x="563191" y="697673"/>
                </a:moveTo>
                <a:cubicBezTo>
                  <a:pt x="560926" y="697531"/>
                  <a:pt x="559121" y="699611"/>
                  <a:pt x="559121" y="699611"/>
                </a:cubicBezTo>
                <a:lnTo>
                  <a:pt x="570020" y="709069"/>
                </a:lnTo>
                <a:cubicBezTo>
                  <a:pt x="568181" y="700180"/>
                  <a:pt x="565456" y="697816"/>
                  <a:pt x="563191" y="697673"/>
                </a:cubicBezTo>
                <a:close/>
                <a:moveTo>
                  <a:pt x="891362" y="693882"/>
                </a:moveTo>
                <a:cubicBezTo>
                  <a:pt x="883909" y="702470"/>
                  <a:pt x="883909" y="702470"/>
                  <a:pt x="883909" y="702470"/>
                </a:cubicBezTo>
                <a:cubicBezTo>
                  <a:pt x="883909" y="702470"/>
                  <a:pt x="883909" y="702470"/>
                  <a:pt x="895159" y="712233"/>
                </a:cubicBezTo>
                <a:lnTo>
                  <a:pt x="883909" y="702470"/>
                </a:lnTo>
                <a:lnTo>
                  <a:pt x="891362" y="693882"/>
                </a:lnTo>
                <a:lnTo>
                  <a:pt x="902612" y="703645"/>
                </a:lnTo>
                <a:cubicBezTo>
                  <a:pt x="902612" y="703645"/>
                  <a:pt x="902612" y="703645"/>
                  <a:pt x="891362" y="693882"/>
                </a:cubicBezTo>
                <a:close/>
                <a:moveTo>
                  <a:pt x="584460" y="692429"/>
                </a:moveTo>
                <a:cubicBezTo>
                  <a:pt x="590085" y="697311"/>
                  <a:pt x="592897" y="699751"/>
                  <a:pt x="594303" y="700972"/>
                </a:cubicBezTo>
                <a:cubicBezTo>
                  <a:pt x="595709" y="702192"/>
                  <a:pt x="595709" y="702192"/>
                  <a:pt x="595709" y="702192"/>
                </a:cubicBezTo>
                <a:close/>
                <a:moveTo>
                  <a:pt x="701558" y="691013"/>
                </a:moveTo>
                <a:cubicBezTo>
                  <a:pt x="701558" y="691013"/>
                  <a:pt x="694338" y="699333"/>
                  <a:pt x="705236" y="708791"/>
                </a:cubicBezTo>
                <a:cubicBezTo>
                  <a:pt x="712456" y="700471"/>
                  <a:pt x="701558" y="691013"/>
                  <a:pt x="701558" y="691013"/>
                </a:cubicBezTo>
                <a:close/>
                <a:moveTo>
                  <a:pt x="836775" y="690736"/>
                </a:moveTo>
                <a:lnTo>
                  <a:pt x="842661" y="695843"/>
                </a:lnTo>
                <a:lnTo>
                  <a:pt x="842905" y="696056"/>
                </a:lnTo>
                <a:lnTo>
                  <a:pt x="845744" y="698520"/>
                </a:lnTo>
                <a:lnTo>
                  <a:pt x="846311" y="699011"/>
                </a:lnTo>
                <a:cubicBezTo>
                  <a:pt x="847673" y="700193"/>
                  <a:pt x="847673" y="700193"/>
                  <a:pt x="847673" y="700193"/>
                </a:cubicBezTo>
                <a:cubicBezTo>
                  <a:pt x="847673" y="700193"/>
                  <a:pt x="847673" y="700193"/>
                  <a:pt x="858571" y="709651"/>
                </a:cubicBezTo>
                <a:cubicBezTo>
                  <a:pt x="858571" y="709651"/>
                  <a:pt x="865791" y="701332"/>
                  <a:pt x="854893" y="691874"/>
                </a:cubicBezTo>
                <a:cubicBezTo>
                  <a:pt x="854893" y="691874"/>
                  <a:pt x="854893" y="691874"/>
                  <a:pt x="847673" y="700193"/>
                </a:cubicBezTo>
                <a:lnTo>
                  <a:pt x="845744" y="698520"/>
                </a:lnTo>
                <a:lnTo>
                  <a:pt x="842661" y="695843"/>
                </a:lnTo>
                <a:lnTo>
                  <a:pt x="842224" y="695465"/>
                </a:lnTo>
                <a:cubicBezTo>
                  <a:pt x="842224" y="695465"/>
                  <a:pt x="842224" y="695465"/>
                  <a:pt x="836775" y="690736"/>
                </a:cubicBezTo>
                <a:close/>
                <a:moveTo>
                  <a:pt x="971640" y="690153"/>
                </a:moveTo>
                <a:cubicBezTo>
                  <a:pt x="964420" y="698472"/>
                  <a:pt x="964420" y="698472"/>
                  <a:pt x="964420" y="698472"/>
                </a:cubicBezTo>
                <a:cubicBezTo>
                  <a:pt x="964420" y="698472"/>
                  <a:pt x="964420" y="698472"/>
                  <a:pt x="956967" y="707060"/>
                </a:cubicBezTo>
                <a:lnTo>
                  <a:pt x="946069" y="697602"/>
                </a:lnTo>
                <a:cubicBezTo>
                  <a:pt x="946069" y="697602"/>
                  <a:pt x="946069" y="697602"/>
                  <a:pt x="938849" y="705922"/>
                </a:cubicBezTo>
                <a:lnTo>
                  <a:pt x="949747" y="715380"/>
                </a:lnTo>
                <a:cubicBezTo>
                  <a:pt x="949747" y="715380"/>
                  <a:pt x="949747" y="715380"/>
                  <a:pt x="938849" y="705922"/>
                </a:cubicBezTo>
                <a:cubicBezTo>
                  <a:pt x="949747" y="715380"/>
                  <a:pt x="956967" y="707060"/>
                  <a:pt x="956967" y="707060"/>
                </a:cubicBezTo>
                <a:cubicBezTo>
                  <a:pt x="968217" y="716823"/>
                  <a:pt x="968217" y="716823"/>
                  <a:pt x="968217" y="716823"/>
                </a:cubicBezTo>
                <a:cubicBezTo>
                  <a:pt x="968217" y="716823"/>
                  <a:pt x="968217" y="716823"/>
                  <a:pt x="975670" y="708235"/>
                </a:cubicBezTo>
                <a:cubicBezTo>
                  <a:pt x="975670" y="708235"/>
                  <a:pt x="975670" y="708235"/>
                  <a:pt x="964420" y="698472"/>
                </a:cubicBezTo>
                <a:close/>
                <a:moveTo>
                  <a:pt x="818305" y="689292"/>
                </a:moveTo>
                <a:lnTo>
                  <a:pt x="823930" y="694174"/>
                </a:lnTo>
                <a:lnTo>
                  <a:pt x="829555" y="699055"/>
                </a:lnTo>
                <a:cubicBezTo>
                  <a:pt x="829555" y="699055"/>
                  <a:pt x="829555" y="699055"/>
                  <a:pt x="828149" y="697835"/>
                </a:cubicBezTo>
                <a:lnTo>
                  <a:pt x="823930" y="694174"/>
                </a:lnTo>
                <a:lnTo>
                  <a:pt x="819711" y="690513"/>
                </a:lnTo>
                <a:cubicBezTo>
                  <a:pt x="818305" y="689292"/>
                  <a:pt x="818305" y="689292"/>
                  <a:pt x="818305" y="689292"/>
                </a:cubicBezTo>
                <a:close/>
                <a:moveTo>
                  <a:pt x="1070387" y="687866"/>
                </a:moveTo>
                <a:lnTo>
                  <a:pt x="1063167" y="696186"/>
                </a:lnTo>
                <a:cubicBezTo>
                  <a:pt x="1063167" y="696186"/>
                  <a:pt x="1063167" y="696186"/>
                  <a:pt x="1070387" y="687866"/>
                </a:cubicBezTo>
                <a:cubicBezTo>
                  <a:pt x="1081285" y="697324"/>
                  <a:pt x="1081285" y="697324"/>
                  <a:pt x="1081285" y="697324"/>
                </a:cubicBezTo>
                <a:cubicBezTo>
                  <a:pt x="1070387" y="687866"/>
                  <a:pt x="1070387" y="687866"/>
                  <a:pt x="1070387" y="687866"/>
                </a:cubicBezTo>
                <a:close/>
                <a:moveTo>
                  <a:pt x="195826" y="687093"/>
                </a:moveTo>
                <a:cubicBezTo>
                  <a:pt x="195988" y="687939"/>
                  <a:pt x="196418" y="690195"/>
                  <a:pt x="197280" y="694706"/>
                </a:cubicBezTo>
                <a:cubicBezTo>
                  <a:pt x="197280" y="694706"/>
                  <a:pt x="195342" y="684556"/>
                  <a:pt x="195826" y="687093"/>
                </a:cubicBezTo>
                <a:close/>
                <a:moveTo>
                  <a:pt x="1187134" y="686145"/>
                </a:moveTo>
                <a:cubicBezTo>
                  <a:pt x="1179914" y="694465"/>
                  <a:pt x="1179914" y="694465"/>
                  <a:pt x="1179914" y="694465"/>
                </a:cubicBezTo>
                <a:cubicBezTo>
                  <a:pt x="1179914" y="694465"/>
                  <a:pt x="1179914" y="694465"/>
                  <a:pt x="1190812" y="703923"/>
                </a:cubicBezTo>
                <a:lnTo>
                  <a:pt x="1179914" y="694465"/>
                </a:lnTo>
                <a:cubicBezTo>
                  <a:pt x="1187134" y="686145"/>
                  <a:pt x="1187134" y="686145"/>
                  <a:pt x="1187134" y="686145"/>
                </a:cubicBezTo>
                <a:close/>
                <a:moveTo>
                  <a:pt x="33046" y="684388"/>
                </a:moveTo>
                <a:cubicBezTo>
                  <a:pt x="43945" y="693846"/>
                  <a:pt x="43945" y="693846"/>
                  <a:pt x="43945" y="693846"/>
                </a:cubicBezTo>
                <a:cubicBezTo>
                  <a:pt x="33046" y="684388"/>
                  <a:pt x="33046" y="684388"/>
                  <a:pt x="33046" y="684388"/>
                </a:cubicBezTo>
                <a:close/>
                <a:moveTo>
                  <a:pt x="591680" y="684110"/>
                </a:moveTo>
                <a:cubicBezTo>
                  <a:pt x="602929" y="693873"/>
                  <a:pt x="602929" y="693873"/>
                  <a:pt x="595709" y="702192"/>
                </a:cubicBezTo>
                <a:cubicBezTo>
                  <a:pt x="584460" y="692429"/>
                  <a:pt x="584460" y="692429"/>
                  <a:pt x="591680" y="684110"/>
                </a:cubicBezTo>
                <a:close/>
                <a:moveTo>
                  <a:pt x="591680" y="684110"/>
                </a:moveTo>
                <a:lnTo>
                  <a:pt x="602929" y="693873"/>
                </a:lnTo>
                <a:cubicBezTo>
                  <a:pt x="591680" y="684110"/>
                  <a:pt x="591680" y="684110"/>
                  <a:pt x="591680" y="684110"/>
                </a:cubicBezTo>
                <a:close/>
                <a:moveTo>
                  <a:pt x="591680" y="684110"/>
                </a:moveTo>
                <a:lnTo>
                  <a:pt x="584460" y="692429"/>
                </a:lnTo>
                <a:cubicBezTo>
                  <a:pt x="584460" y="692429"/>
                  <a:pt x="584460" y="692429"/>
                  <a:pt x="595709" y="702192"/>
                </a:cubicBezTo>
                <a:cubicBezTo>
                  <a:pt x="588489" y="710512"/>
                  <a:pt x="588489" y="710512"/>
                  <a:pt x="588489" y="710512"/>
                </a:cubicBezTo>
                <a:lnTo>
                  <a:pt x="595709" y="702192"/>
                </a:lnTo>
                <a:lnTo>
                  <a:pt x="602929" y="693873"/>
                </a:lnTo>
                <a:lnTo>
                  <a:pt x="613828" y="703331"/>
                </a:lnTo>
                <a:cubicBezTo>
                  <a:pt x="613828" y="703331"/>
                  <a:pt x="613828" y="703331"/>
                  <a:pt x="621281" y="694743"/>
                </a:cubicBezTo>
                <a:cubicBezTo>
                  <a:pt x="613828" y="703331"/>
                  <a:pt x="610382" y="685285"/>
                  <a:pt x="610382" y="685285"/>
                </a:cubicBezTo>
                <a:cubicBezTo>
                  <a:pt x="610382" y="685285"/>
                  <a:pt x="610382" y="685285"/>
                  <a:pt x="602929" y="693873"/>
                </a:cubicBezTo>
                <a:cubicBezTo>
                  <a:pt x="602929" y="693873"/>
                  <a:pt x="602929" y="693873"/>
                  <a:pt x="591680" y="684110"/>
                </a:cubicBezTo>
                <a:close/>
                <a:moveTo>
                  <a:pt x="1132195" y="682693"/>
                </a:moveTo>
                <a:lnTo>
                  <a:pt x="1124975" y="691013"/>
                </a:lnTo>
                <a:cubicBezTo>
                  <a:pt x="1132195" y="682693"/>
                  <a:pt x="1132195" y="682693"/>
                  <a:pt x="1132195" y="682693"/>
                </a:cubicBezTo>
                <a:close/>
                <a:moveTo>
                  <a:pt x="537325" y="680695"/>
                </a:moveTo>
                <a:lnTo>
                  <a:pt x="529872" y="689283"/>
                </a:lnTo>
                <a:cubicBezTo>
                  <a:pt x="529872" y="689283"/>
                  <a:pt x="529872" y="689283"/>
                  <a:pt x="537325" y="680695"/>
                </a:cubicBezTo>
                <a:cubicBezTo>
                  <a:pt x="548223" y="690153"/>
                  <a:pt x="548223" y="690153"/>
                  <a:pt x="548223" y="690153"/>
                </a:cubicBezTo>
                <a:lnTo>
                  <a:pt x="537325" y="680695"/>
                </a:lnTo>
                <a:cubicBezTo>
                  <a:pt x="537325" y="680695"/>
                  <a:pt x="548223" y="690153"/>
                  <a:pt x="537325" y="680695"/>
                </a:cubicBezTo>
                <a:close/>
                <a:moveTo>
                  <a:pt x="113324" y="680659"/>
                </a:moveTo>
                <a:cubicBezTo>
                  <a:pt x="113324" y="680659"/>
                  <a:pt x="113324" y="680659"/>
                  <a:pt x="124222" y="690116"/>
                </a:cubicBezTo>
                <a:cubicBezTo>
                  <a:pt x="124222" y="690116"/>
                  <a:pt x="124222" y="690116"/>
                  <a:pt x="113324" y="680659"/>
                </a:cubicBezTo>
                <a:close/>
                <a:moveTo>
                  <a:pt x="42088" y="679473"/>
                </a:moveTo>
                <a:cubicBezTo>
                  <a:pt x="42991" y="678433"/>
                  <a:pt x="45716" y="680798"/>
                  <a:pt x="51165" y="685526"/>
                </a:cubicBezTo>
                <a:cubicBezTo>
                  <a:pt x="51165" y="685526"/>
                  <a:pt x="51165" y="685526"/>
                  <a:pt x="43945" y="693846"/>
                </a:cubicBezTo>
                <a:cubicBezTo>
                  <a:pt x="42106" y="684957"/>
                  <a:pt x="41186" y="680513"/>
                  <a:pt x="42088" y="679473"/>
                </a:cubicBezTo>
                <a:close/>
                <a:moveTo>
                  <a:pt x="482386" y="677243"/>
                </a:moveTo>
                <a:lnTo>
                  <a:pt x="475166" y="685563"/>
                </a:lnTo>
                <a:cubicBezTo>
                  <a:pt x="475166" y="685563"/>
                  <a:pt x="475166" y="685563"/>
                  <a:pt x="486064" y="695021"/>
                </a:cubicBezTo>
                <a:lnTo>
                  <a:pt x="475166" y="685563"/>
                </a:lnTo>
                <a:cubicBezTo>
                  <a:pt x="475166" y="685563"/>
                  <a:pt x="475166" y="685563"/>
                  <a:pt x="476068" y="684523"/>
                </a:cubicBezTo>
                <a:lnTo>
                  <a:pt x="478776" y="681403"/>
                </a:lnTo>
                <a:close/>
                <a:moveTo>
                  <a:pt x="2005302" y="675853"/>
                </a:moveTo>
                <a:cubicBezTo>
                  <a:pt x="2016200" y="685311"/>
                  <a:pt x="2005302" y="675853"/>
                  <a:pt x="2005302" y="675853"/>
                </a:cubicBezTo>
                <a:close/>
                <a:moveTo>
                  <a:pt x="679410" y="671792"/>
                </a:moveTo>
                <a:lnTo>
                  <a:pt x="672190" y="680112"/>
                </a:lnTo>
                <a:cubicBezTo>
                  <a:pt x="672190" y="680112"/>
                  <a:pt x="672190" y="680112"/>
                  <a:pt x="683440" y="689875"/>
                </a:cubicBezTo>
                <a:lnTo>
                  <a:pt x="672190" y="680112"/>
                </a:lnTo>
                <a:cubicBezTo>
                  <a:pt x="672190" y="680112"/>
                  <a:pt x="672190" y="680112"/>
                  <a:pt x="679410" y="671792"/>
                </a:cubicBezTo>
                <a:close/>
                <a:moveTo>
                  <a:pt x="949843" y="671237"/>
                </a:moveTo>
                <a:lnTo>
                  <a:pt x="960742" y="680695"/>
                </a:lnTo>
                <a:cubicBezTo>
                  <a:pt x="960742" y="680695"/>
                  <a:pt x="960742" y="680695"/>
                  <a:pt x="949843" y="671237"/>
                </a:cubicBezTo>
                <a:close/>
                <a:moveTo>
                  <a:pt x="1085060" y="670959"/>
                </a:moveTo>
                <a:cubicBezTo>
                  <a:pt x="1095958" y="680417"/>
                  <a:pt x="1088738" y="688736"/>
                  <a:pt x="1088738" y="688736"/>
                </a:cubicBezTo>
                <a:cubicBezTo>
                  <a:pt x="1077840" y="679279"/>
                  <a:pt x="1088738" y="688736"/>
                  <a:pt x="1077840" y="679279"/>
                </a:cubicBezTo>
                <a:cubicBezTo>
                  <a:pt x="1077840" y="679279"/>
                  <a:pt x="1077840" y="679279"/>
                  <a:pt x="1085060" y="670959"/>
                </a:cubicBezTo>
                <a:close/>
                <a:moveTo>
                  <a:pt x="372507" y="670340"/>
                </a:moveTo>
                <a:lnTo>
                  <a:pt x="383757" y="680103"/>
                </a:lnTo>
                <a:cubicBezTo>
                  <a:pt x="383757" y="680103"/>
                  <a:pt x="376537" y="688422"/>
                  <a:pt x="365287" y="678660"/>
                </a:cubicBezTo>
                <a:cubicBezTo>
                  <a:pt x="372507" y="670340"/>
                  <a:pt x="365287" y="678660"/>
                  <a:pt x="372507" y="670340"/>
                </a:cubicBezTo>
                <a:close/>
                <a:moveTo>
                  <a:pt x="642941" y="669784"/>
                </a:moveTo>
                <a:lnTo>
                  <a:pt x="635721" y="678104"/>
                </a:lnTo>
                <a:lnTo>
                  <a:pt x="646619" y="687562"/>
                </a:lnTo>
                <a:cubicBezTo>
                  <a:pt x="646619" y="687562"/>
                  <a:pt x="646619" y="687562"/>
                  <a:pt x="639399" y="695881"/>
                </a:cubicBezTo>
                <a:cubicBezTo>
                  <a:pt x="639399" y="695881"/>
                  <a:pt x="639399" y="695881"/>
                  <a:pt x="650297" y="705339"/>
                </a:cubicBezTo>
                <a:cubicBezTo>
                  <a:pt x="650297" y="705339"/>
                  <a:pt x="650297" y="705339"/>
                  <a:pt x="639399" y="695881"/>
                </a:cubicBezTo>
                <a:lnTo>
                  <a:pt x="646619" y="687562"/>
                </a:lnTo>
                <a:lnTo>
                  <a:pt x="653839" y="679242"/>
                </a:lnTo>
                <a:cubicBezTo>
                  <a:pt x="653839" y="679242"/>
                  <a:pt x="653839" y="679242"/>
                  <a:pt x="642941" y="669784"/>
                </a:cubicBezTo>
                <a:close/>
                <a:moveTo>
                  <a:pt x="1098189" y="669590"/>
                </a:moveTo>
                <a:cubicBezTo>
                  <a:pt x="1095924" y="669448"/>
                  <a:pt x="1094119" y="671528"/>
                  <a:pt x="1095958" y="680417"/>
                </a:cubicBezTo>
                <a:lnTo>
                  <a:pt x="1085060" y="670959"/>
                </a:lnTo>
                <a:lnTo>
                  <a:pt x="1077840" y="679279"/>
                </a:lnTo>
                <a:cubicBezTo>
                  <a:pt x="1077840" y="679279"/>
                  <a:pt x="1077840" y="679279"/>
                  <a:pt x="1088738" y="688736"/>
                </a:cubicBezTo>
                <a:cubicBezTo>
                  <a:pt x="1088738" y="688736"/>
                  <a:pt x="1088738" y="688736"/>
                  <a:pt x="1095958" y="680417"/>
                </a:cubicBezTo>
                <a:cubicBezTo>
                  <a:pt x="1114076" y="681555"/>
                  <a:pt x="1114076" y="681555"/>
                  <a:pt x="1103178" y="672097"/>
                </a:cubicBezTo>
                <a:lnTo>
                  <a:pt x="1114076" y="681555"/>
                </a:lnTo>
                <a:cubicBezTo>
                  <a:pt x="1110398" y="663778"/>
                  <a:pt x="1103178" y="672097"/>
                  <a:pt x="1103178" y="672097"/>
                </a:cubicBezTo>
                <a:cubicBezTo>
                  <a:pt x="1103178" y="672097"/>
                  <a:pt x="1100454" y="669733"/>
                  <a:pt x="1098189" y="669590"/>
                </a:cubicBezTo>
                <a:close/>
                <a:moveTo>
                  <a:pt x="219172" y="669479"/>
                </a:moveTo>
                <a:lnTo>
                  <a:pt x="211952" y="677799"/>
                </a:lnTo>
                <a:lnTo>
                  <a:pt x="223202" y="687562"/>
                </a:lnTo>
                <a:cubicBezTo>
                  <a:pt x="211952" y="677799"/>
                  <a:pt x="211952" y="677799"/>
                  <a:pt x="219172" y="669479"/>
                </a:cubicBezTo>
                <a:close/>
                <a:moveTo>
                  <a:pt x="65838" y="668619"/>
                </a:moveTo>
                <a:cubicBezTo>
                  <a:pt x="65838" y="668619"/>
                  <a:pt x="77087" y="678382"/>
                  <a:pt x="65838" y="668619"/>
                </a:cubicBezTo>
                <a:close/>
                <a:moveTo>
                  <a:pt x="89056" y="668030"/>
                </a:moveTo>
                <a:cubicBezTo>
                  <a:pt x="87696" y="667534"/>
                  <a:pt x="86112" y="667982"/>
                  <a:pt x="84307" y="670062"/>
                </a:cubicBezTo>
                <a:cubicBezTo>
                  <a:pt x="84307" y="670062"/>
                  <a:pt x="84307" y="670062"/>
                  <a:pt x="95206" y="679520"/>
                </a:cubicBezTo>
                <a:lnTo>
                  <a:pt x="87986" y="687840"/>
                </a:lnTo>
                <a:cubicBezTo>
                  <a:pt x="87986" y="687840"/>
                  <a:pt x="87986" y="687840"/>
                  <a:pt x="95206" y="679520"/>
                </a:cubicBezTo>
                <a:lnTo>
                  <a:pt x="102426" y="671201"/>
                </a:lnTo>
                <a:cubicBezTo>
                  <a:pt x="102426" y="671201"/>
                  <a:pt x="113324" y="680659"/>
                  <a:pt x="102426" y="671201"/>
                </a:cubicBezTo>
                <a:cubicBezTo>
                  <a:pt x="109878" y="662613"/>
                  <a:pt x="102426" y="671201"/>
                  <a:pt x="95206" y="679520"/>
                </a:cubicBezTo>
                <a:cubicBezTo>
                  <a:pt x="95206" y="679520"/>
                  <a:pt x="93137" y="669520"/>
                  <a:pt x="89056" y="668030"/>
                </a:cubicBezTo>
                <a:close/>
                <a:moveTo>
                  <a:pt x="1030121" y="667507"/>
                </a:moveTo>
                <a:lnTo>
                  <a:pt x="1022901" y="675827"/>
                </a:lnTo>
                <a:cubicBezTo>
                  <a:pt x="1022901" y="675827"/>
                  <a:pt x="1022901" y="675827"/>
                  <a:pt x="1030121" y="667507"/>
                </a:cubicBezTo>
                <a:close/>
                <a:moveTo>
                  <a:pt x="182936" y="667203"/>
                </a:moveTo>
                <a:lnTo>
                  <a:pt x="175483" y="675791"/>
                </a:lnTo>
                <a:lnTo>
                  <a:pt x="193834" y="676661"/>
                </a:lnTo>
                <a:cubicBezTo>
                  <a:pt x="193834" y="676661"/>
                  <a:pt x="193834" y="676661"/>
                  <a:pt x="186381" y="685249"/>
                </a:cubicBezTo>
                <a:cubicBezTo>
                  <a:pt x="186381" y="685249"/>
                  <a:pt x="186381" y="685249"/>
                  <a:pt x="197280" y="694706"/>
                </a:cubicBezTo>
                <a:lnTo>
                  <a:pt x="204732" y="686119"/>
                </a:lnTo>
                <a:lnTo>
                  <a:pt x="193834" y="676661"/>
                </a:lnTo>
                <a:cubicBezTo>
                  <a:pt x="193834" y="676661"/>
                  <a:pt x="193834" y="676661"/>
                  <a:pt x="182936" y="667203"/>
                </a:cubicBezTo>
                <a:close/>
                <a:moveTo>
                  <a:pt x="606353" y="667202"/>
                </a:moveTo>
                <a:cubicBezTo>
                  <a:pt x="606353" y="667202"/>
                  <a:pt x="606353" y="667202"/>
                  <a:pt x="617602" y="676965"/>
                </a:cubicBezTo>
                <a:cubicBezTo>
                  <a:pt x="617602" y="676965"/>
                  <a:pt x="617602" y="676965"/>
                  <a:pt x="624822" y="668646"/>
                </a:cubicBezTo>
                <a:lnTo>
                  <a:pt x="617602" y="676965"/>
                </a:lnTo>
                <a:cubicBezTo>
                  <a:pt x="617602" y="676965"/>
                  <a:pt x="617602" y="676965"/>
                  <a:pt x="606353" y="667202"/>
                </a:cubicBezTo>
                <a:close/>
                <a:moveTo>
                  <a:pt x="29368" y="666611"/>
                </a:moveTo>
                <a:cubicBezTo>
                  <a:pt x="40266" y="676069"/>
                  <a:pt x="22148" y="674930"/>
                  <a:pt x="33046" y="684388"/>
                </a:cubicBezTo>
                <a:cubicBezTo>
                  <a:pt x="33046" y="684388"/>
                  <a:pt x="33046" y="684388"/>
                  <a:pt x="22148" y="674930"/>
                </a:cubicBezTo>
                <a:cubicBezTo>
                  <a:pt x="22148" y="674930"/>
                  <a:pt x="22148" y="674930"/>
                  <a:pt x="23051" y="673890"/>
                </a:cubicBezTo>
                <a:lnTo>
                  <a:pt x="28125" y="668043"/>
                </a:lnTo>
                <a:lnTo>
                  <a:pt x="28466" y="667651"/>
                </a:lnTo>
                <a:cubicBezTo>
                  <a:pt x="29368" y="666611"/>
                  <a:pt x="29368" y="666611"/>
                  <a:pt x="29368" y="666611"/>
                </a:cubicBezTo>
                <a:close/>
                <a:moveTo>
                  <a:pt x="588234" y="666064"/>
                </a:moveTo>
                <a:lnTo>
                  <a:pt x="599133" y="675522"/>
                </a:lnTo>
                <a:cubicBezTo>
                  <a:pt x="599133" y="675522"/>
                  <a:pt x="599133" y="675522"/>
                  <a:pt x="588234" y="666064"/>
                </a:cubicBezTo>
                <a:close/>
                <a:moveTo>
                  <a:pt x="1146868" y="665786"/>
                </a:moveTo>
                <a:cubicBezTo>
                  <a:pt x="1158117" y="675549"/>
                  <a:pt x="1158117" y="675549"/>
                  <a:pt x="1158117" y="675549"/>
                </a:cubicBezTo>
                <a:close/>
                <a:moveTo>
                  <a:pt x="434666" y="665472"/>
                </a:moveTo>
                <a:cubicBezTo>
                  <a:pt x="434666" y="665472"/>
                  <a:pt x="434666" y="665472"/>
                  <a:pt x="427446" y="673792"/>
                </a:cubicBezTo>
                <a:cubicBezTo>
                  <a:pt x="430171" y="676156"/>
                  <a:pt x="431533" y="677339"/>
                  <a:pt x="432214" y="677930"/>
                </a:cubicBezTo>
                <a:lnTo>
                  <a:pt x="432514" y="678190"/>
                </a:lnTo>
                <a:lnTo>
                  <a:pt x="432896" y="678521"/>
                </a:lnTo>
                <a:lnTo>
                  <a:pt x="433164" y="678754"/>
                </a:lnTo>
                <a:lnTo>
                  <a:pt x="433577" y="679112"/>
                </a:lnTo>
                <a:cubicBezTo>
                  <a:pt x="434258" y="679703"/>
                  <a:pt x="435620" y="680885"/>
                  <a:pt x="438345" y="683250"/>
                </a:cubicBezTo>
                <a:cubicBezTo>
                  <a:pt x="438345" y="683250"/>
                  <a:pt x="438345" y="683250"/>
                  <a:pt x="431125" y="691569"/>
                </a:cubicBezTo>
                <a:lnTo>
                  <a:pt x="438345" y="683250"/>
                </a:lnTo>
                <a:lnTo>
                  <a:pt x="445565" y="674930"/>
                </a:lnTo>
                <a:close/>
                <a:moveTo>
                  <a:pt x="1263966" y="664370"/>
                </a:moveTo>
                <a:cubicBezTo>
                  <a:pt x="1263966" y="664370"/>
                  <a:pt x="1263966" y="664370"/>
                  <a:pt x="1274864" y="673828"/>
                </a:cubicBezTo>
                <a:lnTo>
                  <a:pt x="1256513" y="672958"/>
                </a:lnTo>
                <a:lnTo>
                  <a:pt x="1267411" y="682416"/>
                </a:lnTo>
                <a:lnTo>
                  <a:pt x="1274864" y="673828"/>
                </a:lnTo>
                <a:close/>
                <a:moveTo>
                  <a:pt x="263213" y="663473"/>
                </a:moveTo>
                <a:cubicBezTo>
                  <a:pt x="263213" y="663473"/>
                  <a:pt x="263213" y="663473"/>
                  <a:pt x="255993" y="671793"/>
                </a:cubicBezTo>
                <a:cubicBezTo>
                  <a:pt x="255993" y="671793"/>
                  <a:pt x="255993" y="671793"/>
                  <a:pt x="266892" y="681251"/>
                </a:cubicBezTo>
                <a:cubicBezTo>
                  <a:pt x="266892" y="681251"/>
                  <a:pt x="274112" y="672931"/>
                  <a:pt x="263213" y="663473"/>
                </a:cubicBezTo>
                <a:close/>
                <a:moveTo>
                  <a:pt x="533295" y="662612"/>
                </a:moveTo>
                <a:cubicBezTo>
                  <a:pt x="533295" y="662612"/>
                  <a:pt x="533295" y="662612"/>
                  <a:pt x="544545" y="672375"/>
                </a:cubicBezTo>
                <a:cubicBezTo>
                  <a:pt x="551765" y="664056"/>
                  <a:pt x="551765" y="664056"/>
                  <a:pt x="551765" y="664056"/>
                </a:cubicBezTo>
                <a:lnTo>
                  <a:pt x="544545" y="672375"/>
                </a:lnTo>
                <a:close/>
                <a:moveTo>
                  <a:pt x="325373" y="658605"/>
                </a:moveTo>
                <a:cubicBezTo>
                  <a:pt x="336271" y="668063"/>
                  <a:pt x="325373" y="658605"/>
                  <a:pt x="325373" y="658605"/>
                </a:cubicBezTo>
                <a:close/>
                <a:moveTo>
                  <a:pt x="1019223" y="658049"/>
                </a:moveTo>
                <a:lnTo>
                  <a:pt x="1030121" y="667507"/>
                </a:lnTo>
                <a:cubicBezTo>
                  <a:pt x="1019223" y="658049"/>
                  <a:pt x="1019223" y="658049"/>
                  <a:pt x="1019223" y="658049"/>
                </a:cubicBezTo>
                <a:close/>
                <a:moveTo>
                  <a:pt x="865888" y="657189"/>
                </a:moveTo>
                <a:lnTo>
                  <a:pt x="858668" y="665508"/>
                </a:lnTo>
                <a:lnTo>
                  <a:pt x="876786" y="666647"/>
                </a:lnTo>
                <a:cubicBezTo>
                  <a:pt x="876786" y="666647"/>
                  <a:pt x="876786" y="666647"/>
                  <a:pt x="887684" y="676105"/>
                </a:cubicBezTo>
                <a:lnTo>
                  <a:pt x="876786" y="666647"/>
                </a:lnTo>
                <a:close/>
                <a:moveTo>
                  <a:pt x="1694603" y="656050"/>
                </a:moveTo>
                <a:cubicBezTo>
                  <a:pt x="1694603" y="656050"/>
                  <a:pt x="1694603" y="656050"/>
                  <a:pt x="1687383" y="664369"/>
                </a:cubicBezTo>
                <a:cubicBezTo>
                  <a:pt x="1694603" y="656050"/>
                  <a:pt x="1705852" y="665813"/>
                  <a:pt x="1705852" y="665813"/>
                </a:cubicBezTo>
                <a:close/>
                <a:moveTo>
                  <a:pt x="330345" y="655628"/>
                </a:moveTo>
                <a:cubicBezTo>
                  <a:pt x="327178" y="656525"/>
                  <a:pt x="325373" y="658605"/>
                  <a:pt x="325373" y="658605"/>
                </a:cubicBezTo>
                <a:lnTo>
                  <a:pt x="318153" y="666925"/>
                </a:lnTo>
                <a:lnTo>
                  <a:pt x="306903" y="657162"/>
                </a:lnTo>
                <a:cubicBezTo>
                  <a:pt x="306903" y="657162"/>
                  <a:pt x="306903" y="657162"/>
                  <a:pt x="310700" y="675513"/>
                </a:cubicBezTo>
                <a:lnTo>
                  <a:pt x="318153" y="666925"/>
                </a:lnTo>
                <a:lnTo>
                  <a:pt x="329051" y="676383"/>
                </a:lnTo>
                <a:cubicBezTo>
                  <a:pt x="329051" y="676383"/>
                  <a:pt x="329051" y="676383"/>
                  <a:pt x="336271" y="668063"/>
                </a:cubicBezTo>
                <a:lnTo>
                  <a:pt x="343491" y="659744"/>
                </a:lnTo>
                <a:cubicBezTo>
                  <a:pt x="338042" y="655015"/>
                  <a:pt x="333512" y="654730"/>
                  <a:pt x="330345" y="655628"/>
                </a:cubicBezTo>
                <a:close/>
                <a:moveTo>
                  <a:pt x="964283" y="654598"/>
                </a:moveTo>
                <a:lnTo>
                  <a:pt x="975182" y="664056"/>
                </a:lnTo>
                <a:cubicBezTo>
                  <a:pt x="964283" y="654598"/>
                  <a:pt x="964283" y="654598"/>
                  <a:pt x="964283" y="654598"/>
                </a:cubicBezTo>
                <a:close/>
                <a:moveTo>
                  <a:pt x="1216247" y="652599"/>
                </a:moveTo>
                <a:cubicBezTo>
                  <a:pt x="1216247" y="652599"/>
                  <a:pt x="1216247" y="652599"/>
                  <a:pt x="1209027" y="660918"/>
                </a:cubicBezTo>
                <a:cubicBezTo>
                  <a:pt x="1198129" y="651460"/>
                  <a:pt x="1209027" y="660918"/>
                  <a:pt x="1209027" y="660918"/>
                </a:cubicBezTo>
                <a:cubicBezTo>
                  <a:pt x="1209027" y="660918"/>
                  <a:pt x="1209027" y="660918"/>
                  <a:pt x="1201807" y="669238"/>
                </a:cubicBezTo>
                <a:cubicBezTo>
                  <a:pt x="1201807" y="669238"/>
                  <a:pt x="1201807" y="669238"/>
                  <a:pt x="1212705" y="678696"/>
                </a:cubicBezTo>
                <a:lnTo>
                  <a:pt x="1201807" y="669238"/>
                </a:lnTo>
                <a:lnTo>
                  <a:pt x="1219925" y="670376"/>
                </a:lnTo>
                <a:cubicBezTo>
                  <a:pt x="1209027" y="660918"/>
                  <a:pt x="1209027" y="660918"/>
                  <a:pt x="1209027" y="660918"/>
                </a:cubicBezTo>
                <a:lnTo>
                  <a:pt x="1227145" y="662056"/>
                </a:lnTo>
                <a:close/>
                <a:moveTo>
                  <a:pt x="369062" y="652294"/>
                </a:moveTo>
                <a:cubicBezTo>
                  <a:pt x="361609" y="660882"/>
                  <a:pt x="372507" y="670340"/>
                  <a:pt x="372507" y="670340"/>
                </a:cubicBezTo>
                <a:cubicBezTo>
                  <a:pt x="372507" y="670340"/>
                  <a:pt x="372507" y="670340"/>
                  <a:pt x="361609" y="660882"/>
                </a:cubicBezTo>
                <a:cubicBezTo>
                  <a:pt x="361609" y="660882"/>
                  <a:pt x="361609" y="660882"/>
                  <a:pt x="369062" y="652294"/>
                </a:cubicBezTo>
                <a:close/>
                <a:moveTo>
                  <a:pt x="909577" y="650878"/>
                </a:moveTo>
                <a:cubicBezTo>
                  <a:pt x="920475" y="660335"/>
                  <a:pt x="909577" y="650878"/>
                  <a:pt x="909577" y="650878"/>
                </a:cubicBezTo>
                <a:close/>
                <a:moveTo>
                  <a:pt x="1026442" y="649730"/>
                </a:moveTo>
                <a:cubicBezTo>
                  <a:pt x="1037341" y="659188"/>
                  <a:pt x="1026442" y="649730"/>
                  <a:pt x="1026442" y="649730"/>
                </a:cubicBezTo>
                <a:close/>
                <a:moveTo>
                  <a:pt x="449339" y="648565"/>
                </a:moveTo>
                <a:lnTo>
                  <a:pt x="453579" y="652244"/>
                </a:lnTo>
                <a:lnTo>
                  <a:pt x="453426" y="652111"/>
                </a:lnTo>
                <a:cubicBezTo>
                  <a:pt x="452064" y="650929"/>
                  <a:pt x="449339" y="648565"/>
                  <a:pt x="449339" y="648565"/>
                </a:cubicBezTo>
                <a:close/>
                <a:moveTo>
                  <a:pt x="923098" y="648026"/>
                </a:moveTo>
                <a:lnTo>
                  <a:pt x="923455" y="648336"/>
                </a:lnTo>
                <a:lnTo>
                  <a:pt x="923609" y="648469"/>
                </a:lnTo>
                <a:cubicBezTo>
                  <a:pt x="924971" y="649651"/>
                  <a:pt x="927695" y="652016"/>
                  <a:pt x="927695" y="652016"/>
                </a:cubicBezTo>
                <a:cubicBezTo>
                  <a:pt x="924971" y="649651"/>
                  <a:pt x="923609" y="648469"/>
                  <a:pt x="923098" y="648026"/>
                </a:cubicBezTo>
                <a:close/>
                <a:moveTo>
                  <a:pt x="431221" y="647426"/>
                </a:moveTo>
                <a:cubicBezTo>
                  <a:pt x="431221" y="647426"/>
                  <a:pt x="431221" y="647426"/>
                  <a:pt x="442119" y="656884"/>
                </a:cubicBezTo>
                <a:cubicBezTo>
                  <a:pt x="442119" y="656884"/>
                  <a:pt x="442119" y="656884"/>
                  <a:pt x="453018" y="666342"/>
                </a:cubicBezTo>
                <a:lnTo>
                  <a:pt x="460238" y="658022"/>
                </a:lnTo>
                <a:lnTo>
                  <a:pt x="453579" y="652244"/>
                </a:lnTo>
                <a:lnTo>
                  <a:pt x="453937" y="652555"/>
                </a:lnTo>
                <a:cubicBezTo>
                  <a:pt x="453426" y="652111"/>
                  <a:pt x="452064" y="650929"/>
                  <a:pt x="449339" y="648565"/>
                </a:cubicBezTo>
                <a:cubicBezTo>
                  <a:pt x="449339" y="648565"/>
                  <a:pt x="449339" y="648565"/>
                  <a:pt x="442119" y="656884"/>
                </a:cubicBezTo>
                <a:cubicBezTo>
                  <a:pt x="438441" y="639107"/>
                  <a:pt x="442119" y="656884"/>
                  <a:pt x="442119" y="656884"/>
                </a:cubicBezTo>
                <a:close/>
                <a:moveTo>
                  <a:pt x="989854" y="647148"/>
                </a:moveTo>
                <a:cubicBezTo>
                  <a:pt x="1000753" y="656606"/>
                  <a:pt x="1000753" y="656606"/>
                  <a:pt x="1000753" y="656606"/>
                </a:cubicBezTo>
                <a:cubicBezTo>
                  <a:pt x="989854" y="647148"/>
                  <a:pt x="989854" y="647148"/>
                  <a:pt x="989854" y="647148"/>
                </a:cubicBezTo>
                <a:close/>
                <a:moveTo>
                  <a:pt x="1125071" y="646870"/>
                </a:moveTo>
                <a:lnTo>
                  <a:pt x="1117851" y="655190"/>
                </a:lnTo>
                <a:cubicBezTo>
                  <a:pt x="1110398" y="663778"/>
                  <a:pt x="1110398" y="663778"/>
                  <a:pt x="1110398" y="663778"/>
                </a:cubicBezTo>
                <a:lnTo>
                  <a:pt x="1117851" y="655190"/>
                </a:lnTo>
                <a:cubicBezTo>
                  <a:pt x="1117851" y="655190"/>
                  <a:pt x="1117851" y="655190"/>
                  <a:pt x="1128749" y="664648"/>
                </a:cubicBezTo>
                <a:close/>
                <a:moveTo>
                  <a:pt x="886628" y="646018"/>
                </a:moveTo>
                <a:cubicBezTo>
                  <a:pt x="885096" y="644688"/>
                  <a:pt x="891226" y="650008"/>
                  <a:pt x="891226" y="650008"/>
                </a:cubicBezTo>
                <a:cubicBezTo>
                  <a:pt x="888501" y="647643"/>
                  <a:pt x="887139" y="646461"/>
                  <a:pt x="886628" y="646018"/>
                </a:cubicBezTo>
                <a:close/>
                <a:moveTo>
                  <a:pt x="1070132" y="643419"/>
                </a:moveTo>
                <a:cubicBezTo>
                  <a:pt x="1072856" y="645783"/>
                  <a:pt x="1074219" y="646965"/>
                  <a:pt x="1074730" y="647409"/>
                </a:cubicBezTo>
                <a:lnTo>
                  <a:pt x="1074644" y="647334"/>
                </a:lnTo>
                <a:close/>
                <a:moveTo>
                  <a:pt x="646715" y="643419"/>
                </a:moveTo>
                <a:lnTo>
                  <a:pt x="657614" y="652877"/>
                </a:lnTo>
                <a:cubicBezTo>
                  <a:pt x="664834" y="644557"/>
                  <a:pt x="657614" y="652877"/>
                  <a:pt x="646715" y="643419"/>
                </a:cubicBezTo>
                <a:close/>
                <a:moveTo>
                  <a:pt x="339813" y="641966"/>
                </a:moveTo>
                <a:lnTo>
                  <a:pt x="332593" y="650286"/>
                </a:lnTo>
                <a:cubicBezTo>
                  <a:pt x="339813" y="641966"/>
                  <a:pt x="339813" y="641966"/>
                  <a:pt x="339813" y="641966"/>
                </a:cubicBezTo>
                <a:close/>
                <a:moveTo>
                  <a:pt x="474678" y="641383"/>
                </a:moveTo>
                <a:cubicBezTo>
                  <a:pt x="474678" y="641383"/>
                  <a:pt x="474678" y="641383"/>
                  <a:pt x="485927" y="651146"/>
                </a:cubicBezTo>
                <a:lnTo>
                  <a:pt x="478708" y="659466"/>
                </a:lnTo>
                <a:lnTo>
                  <a:pt x="489606" y="668924"/>
                </a:lnTo>
                <a:lnTo>
                  <a:pt x="496826" y="660604"/>
                </a:lnTo>
                <a:lnTo>
                  <a:pt x="485927" y="651146"/>
                </a:lnTo>
                <a:cubicBezTo>
                  <a:pt x="485927" y="651146"/>
                  <a:pt x="485927" y="651146"/>
                  <a:pt x="493380" y="642558"/>
                </a:cubicBezTo>
                <a:cubicBezTo>
                  <a:pt x="493380" y="642558"/>
                  <a:pt x="474678" y="641383"/>
                  <a:pt x="485927" y="651146"/>
                </a:cubicBezTo>
                <a:close/>
                <a:moveTo>
                  <a:pt x="609894" y="641105"/>
                </a:moveTo>
                <a:cubicBezTo>
                  <a:pt x="609894" y="641105"/>
                  <a:pt x="609894" y="641105"/>
                  <a:pt x="602674" y="649425"/>
                </a:cubicBezTo>
                <a:lnTo>
                  <a:pt x="613573" y="658883"/>
                </a:lnTo>
                <a:lnTo>
                  <a:pt x="620793" y="650563"/>
                </a:lnTo>
                <a:cubicBezTo>
                  <a:pt x="620793" y="650563"/>
                  <a:pt x="620793" y="650563"/>
                  <a:pt x="632042" y="660326"/>
                </a:cubicBezTo>
                <a:lnTo>
                  <a:pt x="639495" y="651738"/>
                </a:lnTo>
                <a:lnTo>
                  <a:pt x="628245" y="641975"/>
                </a:lnTo>
                <a:cubicBezTo>
                  <a:pt x="628245" y="641975"/>
                  <a:pt x="628245" y="641975"/>
                  <a:pt x="620793" y="650563"/>
                </a:cubicBezTo>
                <a:cubicBezTo>
                  <a:pt x="620793" y="650563"/>
                  <a:pt x="620793" y="650563"/>
                  <a:pt x="609894" y="641105"/>
                </a:cubicBezTo>
                <a:close/>
                <a:moveTo>
                  <a:pt x="997074" y="638829"/>
                </a:moveTo>
                <a:lnTo>
                  <a:pt x="995831" y="640261"/>
                </a:lnTo>
                <a:lnTo>
                  <a:pt x="989854" y="647148"/>
                </a:lnTo>
                <a:close/>
                <a:moveTo>
                  <a:pt x="978956" y="637690"/>
                </a:moveTo>
                <a:lnTo>
                  <a:pt x="989854" y="647148"/>
                </a:lnTo>
                <a:cubicBezTo>
                  <a:pt x="978956" y="637690"/>
                  <a:pt x="978956" y="637690"/>
                  <a:pt x="978956" y="637690"/>
                </a:cubicBezTo>
                <a:close/>
                <a:moveTo>
                  <a:pt x="825621" y="636830"/>
                </a:moveTo>
                <a:cubicBezTo>
                  <a:pt x="825621" y="636830"/>
                  <a:pt x="836520" y="646288"/>
                  <a:pt x="825621" y="636830"/>
                </a:cubicBezTo>
                <a:close/>
                <a:moveTo>
                  <a:pt x="536837" y="636516"/>
                </a:moveTo>
                <a:lnTo>
                  <a:pt x="547735" y="645973"/>
                </a:lnTo>
                <a:cubicBezTo>
                  <a:pt x="536837" y="636516"/>
                  <a:pt x="536837" y="636516"/>
                  <a:pt x="536837" y="636516"/>
                </a:cubicBezTo>
                <a:close/>
                <a:moveTo>
                  <a:pt x="536837" y="636516"/>
                </a:moveTo>
                <a:lnTo>
                  <a:pt x="529617" y="644835"/>
                </a:lnTo>
                <a:cubicBezTo>
                  <a:pt x="529617" y="644835"/>
                  <a:pt x="529617" y="644835"/>
                  <a:pt x="540515" y="654293"/>
                </a:cubicBezTo>
                <a:cubicBezTo>
                  <a:pt x="540515" y="654293"/>
                  <a:pt x="529617" y="644835"/>
                  <a:pt x="547735" y="645973"/>
                </a:cubicBezTo>
                <a:cubicBezTo>
                  <a:pt x="547735" y="645973"/>
                  <a:pt x="547735" y="645973"/>
                  <a:pt x="536837" y="636516"/>
                </a:cubicBezTo>
                <a:close/>
                <a:moveTo>
                  <a:pt x="807270" y="635960"/>
                </a:moveTo>
                <a:lnTo>
                  <a:pt x="800050" y="644279"/>
                </a:lnTo>
                <a:lnTo>
                  <a:pt x="810948" y="653737"/>
                </a:lnTo>
                <a:lnTo>
                  <a:pt x="818168" y="645418"/>
                </a:lnTo>
                <a:close/>
                <a:moveTo>
                  <a:pt x="518719" y="635377"/>
                </a:moveTo>
                <a:cubicBezTo>
                  <a:pt x="518719" y="635377"/>
                  <a:pt x="518719" y="635377"/>
                  <a:pt x="511499" y="643697"/>
                </a:cubicBezTo>
                <a:lnTo>
                  <a:pt x="504279" y="652016"/>
                </a:lnTo>
                <a:cubicBezTo>
                  <a:pt x="511499" y="643697"/>
                  <a:pt x="511499" y="643697"/>
                  <a:pt x="511499" y="643697"/>
                </a:cubicBezTo>
                <a:cubicBezTo>
                  <a:pt x="511499" y="643697"/>
                  <a:pt x="511499" y="643697"/>
                  <a:pt x="518719" y="635377"/>
                </a:cubicBezTo>
                <a:close/>
                <a:moveTo>
                  <a:pt x="1077352" y="635099"/>
                </a:moveTo>
                <a:cubicBezTo>
                  <a:pt x="1077352" y="635099"/>
                  <a:pt x="1077352" y="635099"/>
                  <a:pt x="1070132" y="643419"/>
                </a:cubicBezTo>
                <a:close/>
                <a:moveTo>
                  <a:pt x="1347785" y="634543"/>
                </a:moveTo>
                <a:cubicBezTo>
                  <a:pt x="1347785" y="634543"/>
                  <a:pt x="1347785" y="634543"/>
                  <a:pt x="1358683" y="644001"/>
                </a:cubicBezTo>
                <a:lnTo>
                  <a:pt x="1351463" y="652321"/>
                </a:lnTo>
                <a:cubicBezTo>
                  <a:pt x="1358683" y="644001"/>
                  <a:pt x="1358683" y="644001"/>
                  <a:pt x="1358683" y="644001"/>
                </a:cubicBezTo>
                <a:cubicBezTo>
                  <a:pt x="1358683" y="644001"/>
                  <a:pt x="1358683" y="644001"/>
                  <a:pt x="1357321" y="642819"/>
                </a:cubicBezTo>
                <a:lnTo>
                  <a:pt x="1355770" y="641473"/>
                </a:lnTo>
                <a:close/>
                <a:moveTo>
                  <a:pt x="905899" y="633100"/>
                </a:moveTo>
                <a:cubicBezTo>
                  <a:pt x="902289" y="637260"/>
                  <a:pt x="900484" y="639340"/>
                  <a:pt x="898219" y="639198"/>
                </a:cubicBezTo>
                <a:lnTo>
                  <a:pt x="893348" y="635821"/>
                </a:lnTo>
                <a:lnTo>
                  <a:pt x="894132" y="635651"/>
                </a:lnTo>
                <a:cubicBezTo>
                  <a:pt x="895035" y="634611"/>
                  <a:pt x="896840" y="632531"/>
                  <a:pt x="905899" y="633100"/>
                </a:cubicBezTo>
                <a:close/>
                <a:moveTo>
                  <a:pt x="1041115" y="632822"/>
                </a:moveTo>
                <a:cubicBezTo>
                  <a:pt x="1033895" y="641142"/>
                  <a:pt x="1033895" y="641142"/>
                  <a:pt x="1033895" y="641142"/>
                </a:cubicBezTo>
                <a:close/>
                <a:moveTo>
                  <a:pt x="1041115" y="632822"/>
                </a:moveTo>
                <a:cubicBezTo>
                  <a:pt x="1052014" y="642280"/>
                  <a:pt x="1052014" y="642280"/>
                  <a:pt x="1052014" y="642280"/>
                </a:cubicBezTo>
                <a:close/>
                <a:moveTo>
                  <a:pt x="887781" y="631962"/>
                </a:moveTo>
                <a:cubicBezTo>
                  <a:pt x="890505" y="634326"/>
                  <a:pt x="891867" y="635508"/>
                  <a:pt x="892378" y="635952"/>
                </a:cubicBezTo>
                <a:lnTo>
                  <a:pt x="892056" y="635672"/>
                </a:lnTo>
                <a:close/>
                <a:moveTo>
                  <a:pt x="887781" y="631962"/>
                </a:moveTo>
                <a:lnTo>
                  <a:pt x="893348" y="635821"/>
                </a:lnTo>
                <a:lnTo>
                  <a:pt x="892661" y="635970"/>
                </a:lnTo>
                <a:cubicBezTo>
                  <a:pt x="891867" y="635508"/>
                  <a:pt x="890505" y="634326"/>
                  <a:pt x="887781" y="631962"/>
                </a:cubicBezTo>
                <a:close/>
                <a:moveTo>
                  <a:pt x="937538" y="631387"/>
                </a:moveTo>
                <a:lnTo>
                  <a:pt x="937860" y="631667"/>
                </a:lnTo>
                <a:lnTo>
                  <a:pt x="942135" y="635377"/>
                </a:lnTo>
                <a:cubicBezTo>
                  <a:pt x="939411" y="633012"/>
                  <a:pt x="938049" y="631830"/>
                  <a:pt x="937538" y="631387"/>
                </a:cubicBezTo>
                <a:close/>
                <a:moveTo>
                  <a:pt x="1716495" y="630823"/>
                </a:moveTo>
                <a:cubicBezTo>
                  <a:pt x="1716495" y="630823"/>
                  <a:pt x="1716495" y="630823"/>
                  <a:pt x="1709275" y="639142"/>
                </a:cubicBezTo>
                <a:cubicBezTo>
                  <a:pt x="1709275" y="639142"/>
                  <a:pt x="1709275" y="639142"/>
                  <a:pt x="1720525" y="648905"/>
                </a:cubicBezTo>
                <a:cubicBezTo>
                  <a:pt x="1720525" y="648905"/>
                  <a:pt x="1720525" y="648905"/>
                  <a:pt x="1731424" y="658363"/>
                </a:cubicBezTo>
                <a:cubicBezTo>
                  <a:pt x="1731424" y="658363"/>
                  <a:pt x="1731424" y="658363"/>
                  <a:pt x="1742322" y="667821"/>
                </a:cubicBezTo>
                <a:lnTo>
                  <a:pt x="1731424" y="658363"/>
                </a:lnTo>
                <a:lnTo>
                  <a:pt x="1720525" y="648905"/>
                </a:lnTo>
                <a:cubicBezTo>
                  <a:pt x="1720525" y="648905"/>
                  <a:pt x="1716495" y="630823"/>
                  <a:pt x="1727745" y="640586"/>
                </a:cubicBezTo>
                <a:cubicBezTo>
                  <a:pt x="1727745" y="640586"/>
                  <a:pt x="1727745" y="640586"/>
                  <a:pt x="1716495" y="630823"/>
                </a:cubicBezTo>
                <a:close/>
                <a:moveTo>
                  <a:pt x="445661" y="630787"/>
                </a:moveTo>
                <a:cubicBezTo>
                  <a:pt x="451110" y="635516"/>
                  <a:pt x="451110" y="635516"/>
                  <a:pt x="451110" y="635516"/>
                </a:cubicBezTo>
                <a:lnTo>
                  <a:pt x="451325" y="635702"/>
                </a:lnTo>
                <a:lnTo>
                  <a:pt x="456560" y="640245"/>
                </a:lnTo>
                <a:cubicBezTo>
                  <a:pt x="453835" y="637880"/>
                  <a:pt x="452473" y="636698"/>
                  <a:pt x="451792" y="636107"/>
                </a:cubicBezTo>
                <a:lnTo>
                  <a:pt x="451325" y="635702"/>
                </a:lnTo>
                <a:close/>
                <a:moveTo>
                  <a:pt x="427543" y="629649"/>
                </a:moveTo>
                <a:cubicBezTo>
                  <a:pt x="427543" y="629649"/>
                  <a:pt x="427543" y="629649"/>
                  <a:pt x="420323" y="637968"/>
                </a:cubicBezTo>
                <a:cubicBezTo>
                  <a:pt x="420323" y="637968"/>
                  <a:pt x="431221" y="647426"/>
                  <a:pt x="427543" y="629649"/>
                </a:cubicBezTo>
                <a:close/>
                <a:moveTo>
                  <a:pt x="832841" y="628510"/>
                </a:moveTo>
                <a:lnTo>
                  <a:pt x="843740" y="637968"/>
                </a:lnTo>
                <a:cubicBezTo>
                  <a:pt x="850960" y="629648"/>
                  <a:pt x="843740" y="637968"/>
                  <a:pt x="832841" y="628510"/>
                </a:cubicBezTo>
                <a:close/>
                <a:moveTo>
                  <a:pt x="999697" y="626519"/>
                </a:moveTo>
                <a:lnTo>
                  <a:pt x="1000055" y="626829"/>
                </a:lnTo>
                <a:lnTo>
                  <a:pt x="1004294" y="630509"/>
                </a:lnTo>
                <a:cubicBezTo>
                  <a:pt x="1001570" y="628144"/>
                  <a:pt x="1000208" y="626962"/>
                  <a:pt x="999697" y="626519"/>
                </a:cubicBezTo>
                <a:close/>
                <a:moveTo>
                  <a:pt x="931237" y="625919"/>
                </a:moveTo>
                <a:lnTo>
                  <a:pt x="935512" y="629629"/>
                </a:lnTo>
                <a:lnTo>
                  <a:pt x="935324" y="629466"/>
                </a:lnTo>
                <a:cubicBezTo>
                  <a:pt x="933962" y="628283"/>
                  <a:pt x="931237" y="625919"/>
                  <a:pt x="931237" y="625919"/>
                </a:cubicBezTo>
                <a:close/>
                <a:moveTo>
                  <a:pt x="84052" y="625615"/>
                </a:moveTo>
                <a:lnTo>
                  <a:pt x="76832" y="633934"/>
                </a:lnTo>
                <a:cubicBezTo>
                  <a:pt x="84052" y="625615"/>
                  <a:pt x="84052" y="625615"/>
                  <a:pt x="84052" y="625615"/>
                </a:cubicBezTo>
                <a:cubicBezTo>
                  <a:pt x="87730" y="643392"/>
                  <a:pt x="87730" y="643392"/>
                  <a:pt x="94950" y="635072"/>
                </a:cubicBezTo>
                <a:cubicBezTo>
                  <a:pt x="94950" y="635072"/>
                  <a:pt x="94950" y="635072"/>
                  <a:pt x="95853" y="634032"/>
                </a:cubicBezTo>
                <a:lnTo>
                  <a:pt x="97608" y="632011"/>
                </a:lnTo>
                <a:lnTo>
                  <a:pt x="100927" y="628185"/>
                </a:lnTo>
                <a:lnTo>
                  <a:pt x="101268" y="627793"/>
                </a:lnTo>
                <a:cubicBezTo>
                  <a:pt x="102170" y="626753"/>
                  <a:pt x="102170" y="626753"/>
                  <a:pt x="102170" y="626753"/>
                </a:cubicBezTo>
                <a:lnTo>
                  <a:pt x="100927" y="628185"/>
                </a:lnTo>
                <a:lnTo>
                  <a:pt x="94950" y="635072"/>
                </a:lnTo>
                <a:close/>
                <a:moveTo>
                  <a:pt x="354486" y="625059"/>
                </a:moveTo>
                <a:cubicBezTo>
                  <a:pt x="354486" y="625059"/>
                  <a:pt x="354486" y="625059"/>
                  <a:pt x="365384" y="634517"/>
                </a:cubicBezTo>
                <a:cubicBezTo>
                  <a:pt x="365384" y="634517"/>
                  <a:pt x="365384" y="634517"/>
                  <a:pt x="376282" y="643975"/>
                </a:cubicBezTo>
                <a:lnTo>
                  <a:pt x="369062" y="652294"/>
                </a:lnTo>
                <a:lnTo>
                  <a:pt x="361609" y="660882"/>
                </a:lnTo>
                <a:lnTo>
                  <a:pt x="372507" y="670340"/>
                </a:lnTo>
                <a:cubicBezTo>
                  <a:pt x="361609" y="660882"/>
                  <a:pt x="354389" y="669202"/>
                  <a:pt x="354389" y="669202"/>
                </a:cubicBezTo>
                <a:cubicBezTo>
                  <a:pt x="354389" y="669202"/>
                  <a:pt x="354389" y="669202"/>
                  <a:pt x="365287" y="678660"/>
                </a:cubicBezTo>
                <a:lnTo>
                  <a:pt x="376537" y="688422"/>
                </a:lnTo>
                <a:lnTo>
                  <a:pt x="383757" y="680103"/>
                </a:lnTo>
                <a:cubicBezTo>
                  <a:pt x="383757" y="680103"/>
                  <a:pt x="383757" y="680103"/>
                  <a:pt x="394655" y="689561"/>
                </a:cubicBezTo>
                <a:cubicBezTo>
                  <a:pt x="394655" y="689561"/>
                  <a:pt x="394655" y="689561"/>
                  <a:pt x="383757" y="680103"/>
                </a:cubicBezTo>
                <a:cubicBezTo>
                  <a:pt x="383757" y="680103"/>
                  <a:pt x="394655" y="689561"/>
                  <a:pt x="383757" y="680103"/>
                </a:cubicBezTo>
                <a:lnTo>
                  <a:pt x="391210" y="671515"/>
                </a:lnTo>
                <a:cubicBezTo>
                  <a:pt x="391210" y="671515"/>
                  <a:pt x="391210" y="671515"/>
                  <a:pt x="402108" y="680973"/>
                </a:cubicBezTo>
                <a:lnTo>
                  <a:pt x="409328" y="672653"/>
                </a:lnTo>
                <a:cubicBezTo>
                  <a:pt x="409328" y="672653"/>
                  <a:pt x="409328" y="672653"/>
                  <a:pt x="398430" y="663195"/>
                </a:cubicBezTo>
                <a:cubicBezTo>
                  <a:pt x="398430" y="663195"/>
                  <a:pt x="398430" y="663195"/>
                  <a:pt x="391210" y="671515"/>
                </a:cubicBezTo>
                <a:cubicBezTo>
                  <a:pt x="391210" y="671515"/>
                  <a:pt x="391210" y="671515"/>
                  <a:pt x="379960" y="661752"/>
                </a:cubicBezTo>
                <a:lnTo>
                  <a:pt x="372507" y="670340"/>
                </a:lnTo>
                <a:cubicBezTo>
                  <a:pt x="372507" y="670340"/>
                  <a:pt x="379960" y="661752"/>
                  <a:pt x="369062" y="652294"/>
                </a:cubicBezTo>
                <a:cubicBezTo>
                  <a:pt x="369062" y="652294"/>
                  <a:pt x="369062" y="652294"/>
                  <a:pt x="376282" y="643975"/>
                </a:cubicBezTo>
                <a:lnTo>
                  <a:pt x="365384" y="634517"/>
                </a:lnTo>
                <a:close/>
                <a:moveTo>
                  <a:pt x="489351" y="624476"/>
                </a:moveTo>
                <a:cubicBezTo>
                  <a:pt x="489351" y="624476"/>
                  <a:pt x="489351" y="624476"/>
                  <a:pt x="500600" y="634239"/>
                </a:cubicBezTo>
                <a:close/>
                <a:moveTo>
                  <a:pt x="201151" y="624198"/>
                </a:moveTo>
                <a:cubicBezTo>
                  <a:pt x="193698" y="632786"/>
                  <a:pt x="193698" y="632786"/>
                  <a:pt x="193698" y="632786"/>
                </a:cubicBezTo>
                <a:close/>
                <a:moveTo>
                  <a:pt x="895001" y="623642"/>
                </a:moveTo>
                <a:cubicBezTo>
                  <a:pt x="905899" y="633100"/>
                  <a:pt x="905899" y="633100"/>
                  <a:pt x="905899" y="633100"/>
                </a:cubicBezTo>
                <a:cubicBezTo>
                  <a:pt x="895001" y="623642"/>
                  <a:pt x="895001" y="623642"/>
                  <a:pt x="895001" y="623642"/>
                </a:cubicBezTo>
                <a:close/>
                <a:moveTo>
                  <a:pt x="1029866" y="623059"/>
                </a:moveTo>
                <a:cubicBezTo>
                  <a:pt x="1035491" y="627941"/>
                  <a:pt x="1035491" y="627941"/>
                  <a:pt x="1034084" y="626720"/>
                </a:cubicBezTo>
                <a:lnTo>
                  <a:pt x="1041115" y="632822"/>
                </a:lnTo>
                <a:cubicBezTo>
                  <a:pt x="1033895" y="641142"/>
                  <a:pt x="1022646" y="631379"/>
                  <a:pt x="1022646" y="631379"/>
                </a:cubicBezTo>
                <a:cubicBezTo>
                  <a:pt x="1022646" y="631379"/>
                  <a:pt x="1022646" y="631379"/>
                  <a:pt x="1029866" y="623059"/>
                </a:cubicBezTo>
                <a:close/>
                <a:moveTo>
                  <a:pt x="317665" y="622745"/>
                </a:moveTo>
                <a:cubicBezTo>
                  <a:pt x="317665" y="622745"/>
                  <a:pt x="317665" y="622745"/>
                  <a:pt x="310445" y="631065"/>
                </a:cubicBezTo>
                <a:cubicBezTo>
                  <a:pt x="321343" y="640523"/>
                  <a:pt x="328563" y="632203"/>
                  <a:pt x="328563" y="632203"/>
                </a:cubicBezTo>
                <a:close/>
                <a:moveTo>
                  <a:pt x="29113" y="622163"/>
                </a:moveTo>
                <a:cubicBezTo>
                  <a:pt x="40363" y="631926"/>
                  <a:pt x="40363" y="631926"/>
                  <a:pt x="40363" y="631926"/>
                </a:cubicBezTo>
                <a:cubicBezTo>
                  <a:pt x="29113" y="622163"/>
                  <a:pt x="29113" y="622163"/>
                  <a:pt x="29113" y="622163"/>
                </a:cubicBezTo>
                <a:close/>
                <a:moveTo>
                  <a:pt x="1011747" y="621921"/>
                </a:moveTo>
                <a:lnTo>
                  <a:pt x="1022646" y="631379"/>
                </a:lnTo>
                <a:cubicBezTo>
                  <a:pt x="1022646" y="631379"/>
                  <a:pt x="1022646" y="631379"/>
                  <a:pt x="1011747" y="621921"/>
                </a:cubicBezTo>
                <a:close/>
                <a:moveTo>
                  <a:pt x="858180" y="621329"/>
                </a:moveTo>
                <a:lnTo>
                  <a:pt x="869078" y="630787"/>
                </a:lnTo>
                <a:lnTo>
                  <a:pt x="874703" y="635668"/>
                </a:lnTo>
                <a:lnTo>
                  <a:pt x="880328" y="640550"/>
                </a:lnTo>
                <a:cubicBezTo>
                  <a:pt x="880328" y="640550"/>
                  <a:pt x="880328" y="640550"/>
                  <a:pt x="878922" y="639329"/>
                </a:cubicBezTo>
                <a:lnTo>
                  <a:pt x="874703" y="635668"/>
                </a:lnTo>
                <a:lnTo>
                  <a:pt x="870484" y="632007"/>
                </a:lnTo>
                <a:cubicBezTo>
                  <a:pt x="869078" y="630787"/>
                  <a:pt x="869078" y="630787"/>
                  <a:pt x="869078" y="630787"/>
                </a:cubicBezTo>
                <a:cubicBezTo>
                  <a:pt x="869078" y="630787"/>
                  <a:pt x="869078" y="630787"/>
                  <a:pt x="858180" y="621329"/>
                </a:cubicBezTo>
                <a:close/>
                <a:moveTo>
                  <a:pt x="146211" y="620747"/>
                </a:moveTo>
                <a:cubicBezTo>
                  <a:pt x="149890" y="638524"/>
                  <a:pt x="157110" y="630205"/>
                  <a:pt x="157110" y="630205"/>
                </a:cubicBezTo>
                <a:close/>
                <a:moveTo>
                  <a:pt x="128093" y="619608"/>
                </a:moveTo>
                <a:lnTo>
                  <a:pt x="120640" y="628196"/>
                </a:lnTo>
                <a:lnTo>
                  <a:pt x="131539" y="637654"/>
                </a:lnTo>
                <a:cubicBezTo>
                  <a:pt x="131539" y="637654"/>
                  <a:pt x="131539" y="637654"/>
                  <a:pt x="138991" y="629066"/>
                </a:cubicBezTo>
                <a:cubicBezTo>
                  <a:pt x="138991" y="629066"/>
                  <a:pt x="138991" y="629066"/>
                  <a:pt x="128093" y="619608"/>
                </a:cubicBezTo>
                <a:close/>
                <a:moveTo>
                  <a:pt x="1025268" y="619069"/>
                </a:moveTo>
                <a:cubicBezTo>
                  <a:pt x="1023735" y="617739"/>
                  <a:pt x="1029866" y="623059"/>
                  <a:pt x="1029866" y="623059"/>
                </a:cubicBezTo>
                <a:cubicBezTo>
                  <a:pt x="1027141" y="620695"/>
                  <a:pt x="1025779" y="619512"/>
                  <a:pt x="1025268" y="619069"/>
                </a:cubicBezTo>
                <a:close/>
                <a:moveTo>
                  <a:pt x="1245360" y="619052"/>
                </a:moveTo>
                <a:cubicBezTo>
                  <a:pt x="1238140" y="627372"/>
                  <a:pt x="1238140" y="627372"/>
                  <a:pt x="1238140" y="627372"/>
                </a:cubicBezTo>
                <a:cubicBezTo>
                  <a:pt x="1245360" y="619052"/>
                  <a:pt x="1245360" y="619052"/>
                  <a:pt x="1245360" y="619052"/>
                </a:cubicBezTo>
                <a:lnTo>
                  <a:pt x="1256258" y="628510"/>
                </a:lnTo>
                <a:cubicBezTo>
                  <a:pt x="1249038" y="636829"/>
                  <a:pt x="1249038" y="636829"/>
                  <a:pt x="1249038" y="636829"/>
                </a:cubicBezTo>
                <a:cubicBezTo>
                  <a:pt x="1249038" y="636829"/>
                  <a:pt x="1249038" y="636829"/>
                  <a:pt x="1260288" y="646592"/>
                </a:cubicBezTo>
                <a:lnTo>
                  <a:pt x="1249038" y="636829"/>
                </a:lnTo>
                <a:lnTo>
                  <a:pt x="1256258" y="628510"/>
                </a:lnTo>
                <a:cubicBezTo>
                  <a:pt x="1256258" y="628510"/>
                  <a:pt x="1256258" y="628510"/>
                  <a:pt x="1267508" y="638273"/>
                </a:cubicBezTo>
                <a:cubicBezTo>
                  <a:pt x="1267508" y="638273"/>
                  <a:pt x="1267508" y="638273"/>
                  <a:pt x="1274728" y="629953"/>
                </a:cubicBezTo>
                <a:cubicBezTo>
                  <a:pt x="1274728" y="629953"/>
                  <a:pt x="1274728" y="629953"/>
                  <a:pt x="1263478" y="620190"/>
                </a:cubicBezTo>
                <a:lnTo>
                  <a:pt x="1274728" y="629953"/>
                </a:lnTo>
                <a:lnTo>
                  <a:pt x="1267508" y="638273"/>
                </a:lnTo>
                <a:cubicBezTo>
                  <a:pt x="1267508" y="638273"/>
                  <a:pt x="1267508" y="638273"/>
                  <a:pt x="1256258" y="628510"/>
                </a:cubicBezTo>
                <a:cubicBezTo>
                  <a:pt x="1256258" y="628510"/>
                  <a:pt x="1256258" y="628510"/>
                  <a:pt x="1245360" y="619052"/>
                </a:cubicBezTo>
                <a:close/>
                <a:moveTo>
                  <a:pt x="262958" y="619025"/>
                </a:moveTo>
                <a:lnTo>
                  <a:pt x="255505" y="627613"/>
                </a:lnTo>
                <a:lnTo>
                  <a:pt x="266755" y="637376"/>
                </a:lnTo>
                <a:cubicBezTo>
                  <a:pt x="266755" y="637376"/>
                  <a:pt x="266755" y="637376"/>
                  <a:pt x="274208" y="628788"/>
                </a:cubicBezTo>
                <a:cubicBezTo>
                  <a:pt x="274208" y="628788"/>
                  <a:pt x="274208" y="628788"/>
                  <a:pt x="285106" y="638246"/>
                </a:cubicBezTo>
                <a:lnTo>
                  <a:pt x="292326" y="629927"/>
                </a:lnTo>
                <a:cubicBezTo>
                  <a:pt x="292326" y="629927"/>
                  <a:pt x="292326" y="629927"/>
                  <a:pt x="303225" y="639384"/>
                </a:cubicBezTo>
                <a:cubicBezTo>
                  <a:pt x="310445" y="631065"/>
                  <a:pt x="299546" y="621607"/>
                  <a:pt x="299546" y="621607"/>
                </a:cubicBezTo>
                <a:lnTo>
                  <a:pt x="292326" y="629927"/>
                </a:lnTo>
                <a:cubicBezTo>
                  <a:pt x="281428" y="620469"/>
                  <a:pt x="292326" y="629927"/>
                  <a:pt x="281428" y="620469"/>
                </a:cubicBezTo>
                <a:lnTo>
                  <a:pt x="274208" y="628788"/>
                </a:lnTo>
                <a:close/>
                <a:moveTo>
                  <a:pt x="244607" y="618155"/>
                </a:moveTo>
                <a:cubicBezTo>
                  <a:pt x="244607" y="618155"/>
                  <a:pt x="244607" y="618155"/>
                  <a:pt x="237387" y="626475"/>
                </a:cubicBezTo>
                <a:cubicBezTo>
                  <a:pt x="237387" y="626475"/>
                  <a:pt x="237387" y="626475"/>
                  <a:pt x="244607" y="618155"/>
                </a:cubicBezTo>
                <a:close/>
                <a:moveTo>
                  <a:pt x="244607" y="618155"/>
                </a:moveTo>
                <a:lnTo>
                  <a:pt x="237387" y="626475"/>
                </a:lnTo>
                <a:lnTo>
                  <a:pt x="248285" y="635933"/>
                </a:lnTo>
                <a:cubicBezTo>
                  <a:pt x="248285" y="635933"/>
                  <a:pt x="248285" y="635933"/>
                  <a:pt x="244607" y="618155"/>
                </a:cubicBezTo>
                <a:close/>
                <a:moveTo>
                  <a:pt x="379824" y="617878"/>
                </a:moveTo>
                <a:cubicBezTo>
                  <a:pt x="390722" y="627335"/>
                  <a:pt x="390722" y="627335"/>
                  <a:pt x="390722" y="627335"/>
                </a:cubicBezTo>
                <a:cubicBezTo>
                  <a:pt x="390722" y="627335"/>
                  <a:pt x="379824" y="617878"/>
                  <a:pt x="383502" y="635655"/>
                </a:cubicBezTo>
                <a:cubicBezTo>
                  <a:pt x="383502" y="635655"/>
                  <a:pt x="383502" y="635655"/>
                  <a:pt x="372604" y="626197"/>
                </a:cubicBezTo>
                <a:cubicBezTo>
                  <a:pt x="372604" y="626197"/>
                  <a:pt x="372604" y="626197"/>
                  <a:pt x="379824" y="617878"/>
                </a:cubicBezTo>
                <a:close/>
                <a:moveTo>
                  <a:pt x="1055555" y="616183"/>
                </a:moveTo>
                <a:lnTo>
                  <a:pt x="1048335" y="624503"/>
                </a:lnTo>
                <a:cubicBezTo>
                  <a:pt x="1048335" y="624503"/>
                  <a:pt x="1048335" y="624503"/>
                  <a:pt x="1055555" y="616183"/>
                </a:cubicBezTo>
                <a:close/>
                <a:moveTo>
                  <a:pt x="208371" y="615879"/>
                </a:moveTo>
                <a:lnTo>
                  <a:pt x="201151" y="624198"/>
                </a:lnTo>
                <a:cubicBezTo>
                  <a:pt x="189901" y="614435"/>
                  <a:pt x="193698" y="632786"/>
                  <a:pt x="182448" y="623023"/>
                </a:cubicBezTo>
                <a:cubicBezTo>
                  <a:pt x="182448" y="623023"/>
                  <a:pt x="182448" y="623023"/>
                  <a:pt x="193698" y="632786"/>
                </a:cubicBezTo>
                <a:cubicBezTo>
                  <a:pt x="201151" y="624198"/>
                  <a:pt x="201151" y="624198"/>
                  <a:pt x="212049" y="633656"/>
                </a:cubicBezTo>
                <a:lnTo>
                  <a:pt x="219269" y="625337"/>
                </a:lnTo>
                <a:close/>
                <a:moveTo>
                  <a:pt x="902221" y="615323"/>
                </a:moveTo>
                <a:cubicBezTo>
                  <a:pt x="913119" y="624781"/>
                  <a:pt x="913119" y="624781"/>
                  <a:pt x="913119" y="624781"/>
                </a:cubicBezTo>
                <a:cubicBezTo>
                  <a:pt x="902221" y="615323"/>
                  <a:pt x="902221" y="615323"/>
                  <a:pt x="902221" y="615323"/>
                </a:cubicBezTo>
                <a:close/>
                <a:moveTo>
                  <a:pt x="902221" y="615323"/>
                </a:moveTo>
                <a:cubicBezTo>
                  <a:pt x="902221" y="615323"/>
                  <a:pt x="913119" y="624781"/>
                  <a:pt x="902221" y="615323"/>
                </a:cubicBezTo>
                <a:close/>
                <a:moveTo>
                  <a:pt x="1037086" y="614740"/>
                </a:moveTo>
                <a:cubicBezTo>
                  <a:pt x="1029866" y="623059"/>
                  <a:pt x="1029866" y="623059"/>
                  <a:pt x="1029866" y="623059"/>
                </a:cubicBezTo>
                <a:close/>
                <a:moveTo>
                  <a:pt x="387277" y="609290"/>
                </a:moveTo>
                <a:lnTo>
                  <a:pt x="379824" y="617878"/>
                </a:lnTo>
                <a:lnTo>
                  <a:pt x="372604" y="626197"/>
                </a:lnTo>
                <a:lnTo>
                  <a:pt x="383502" y="635655"/>
                </a:lnTo>
                <a:lnTo>
                  <a:pt x="390722" y="627335"/>
                </a:lnTo>
                <a:lnTo>
                  <a:pt x="401620" y="636793"/>
                </a:lnTo>
                <a:cubicBezTo>
                  <a:pt x="401620" y="636793"/>
                  <a:pt x="401620" y="636793"/>
                  <a:pt x="412870" y="646556"/>
                </a:cubicBezTo>
                <a:cubicBezTo>
                  <a:pt x="405650" y="654876"/>
                  <a:pt x="405650" y="654876"/>
                  <a:pt x="394400" y="645113"/>
                </a:cubicBezTo>
                <a:lnTo>
                  <a:pt x="405650" y="654876"/>
                </a:lnTo>
                <a:lnTo>
                  <a:pt x="412870" y="646556"/>
                </a:lnTo>
                <a:lnTo>
                  <a:pt x="401620" y="636793"/>
                </a:lnTo>
                <a:cubicBezTo>
                  <a:pt x="409073" y="628205"/>
                  <a:pt x="409073" y="628205"/>
                  <a:pt x="409073" y="628205"/>
                </a:cubicBezTo>
                <a:lnTo>
                  <a:pt x="401620" y="636793"/>
                </a:lnTo>
                <a:lnTo>
                  <a:pt x="398175" y="618747"/>
                </a:lnTo>
                <a:lnTo>
                  <a:pt x="390722" y="627335"/>
                </a:lnTo>
                <a:cubicBezTo>
                  <a:pt x="379824" y="617878"/>
                  <a:pt x="379824" y="617878"/>
                  <a:pt x="387277" y="609290"/>
                </a:cubicBezTo>
                <a:close/>
                <a:moveTo>
                  <a:pt x="934126" y="606078"/>
                </a:moveTo>
                <a:cubicBezTo>
                  <a:pt x="932321" y="608158"/>
                  <a:pt x="933241" y="612602"/>
                  <a:pt x="938690" y="617331"/>
                </a:cubicBezTo>
                <a:lnTo>
                  <a:pt x="945910" y="609011"/>
                </a:lnTo>
                <a:cubicBezTo>
                  <a:pt x="940461" y="604282"/>
                  <a:pt x="935931" y="603998"/>
                  <a:pt x="934126" y="606078"/>
                </a:cubicBezTo>
                <a:close/>
                <a:moveTo>
                  <a:pt x="737636" y="604699"/>
                </a:moveTo>
                <a:cubicBezTo>
                  <a:pt x="748886" y="614462"/>
                  <a:pt x="748886" y="614462"/>
                  <a:pt x="759784" y="623920"/>
                </a:cubicBezTo>
                <a:cubicBezTo>
                  <a:pt x="759784" y="623920"/>
                  <a:pt x="759784" y="623920"/>
                  <a:pt x="748886" y="614462"/>
                </a:cubicBezTo>
                <a:close/>
                <a:moveTo>
                  <a:pt x="872853" y="604421"/>
                </a:moveTo>
                <a:cubicBezTo>
                  <a:pt x="872853" y="604421"/>
                  <a:pt x="872853" y="604421"/>
                  <a:pt x="883751" y="613879"/>
                </a:cubicBezTo>
                <a:close/>
                <a:moveTo>
                  <a:pt x="989951" y="603005"/>
                </a:moveTo>
                <a:cubicBezTo>
                  <a:pt x="1000849" y="612463"/>
                  <a:pt x="989951" y="603005"/>
                  <a:pt x="989951" y="603005"/>
                </a:cubicBezTo>
                <a:close/>
                <a:moveTo>
                  <a:pt x="628109" y="598101"/>
                </a:moveTo>
                <a:cubicBezTo>
                  <a:pt x="628109" y="598101"/>
                  <a:pt x="639007" y="607559"/>
                  <a:pt x="646460" y="598971"/>
                </a:cubicBezTo>
                <a:lnTo>
                  <a:pt x="641527" y="604655"/>
                </a:lnTo>
                <a:lnTo>
                  <a:pt x="639007" y="607559"/>
                </a:lnTo>
                <a:lnTo>
                  <a:pt x="620889" y="606421"/>
                </a:lnTo>
                <a:close/>
                <a:moveTo>
                  <a:pt x="1186975" y="597554"/>
                </a:moveTo>
                <a:lnTo>
                  <a:pt x="1197873" y="607012"/>
                </a:lnTo>
                <a:cubicBezTo>
                  <a:pt x="1197873" y="607012"/>
                  <a:pt x="1197873" y="607012"/>
                  <a:pt x="1186975" y="597554"/>
                </a:cubicBezTo>
                <a:close/>
                <a:moveTo>
                  <a:pt x="609991" y="596963"/>
                </a:moveTo>
                <a:cubicBezTo>
                  <a:pt x="620889" y="606421"/>
                  <a:pt x="628109" y="598101"/>
                  <a:pt x="628109" y="598101"/>
                </a:cubicBezTo>
                <a:cubicBezTo>
                  <a:pt x="620889" y="606421"/>
                  <a:pt x="620889" y="606421"/>
                  <a:pt x="609991" y="596963"/>
                </a:cubicBezTo>
                <a:close/>
                <a:moveTo>
                  <a:pt x="51006" y="596936"/>
                </a:moveTo>
                <a:cubicBezTo>
                  <a:pt x="62256" y="606699"/>
                  <a:pt x="62256" y="606699"/>
                  <a:pt x="62256" y="606699"/>
                </a:cubicBezTo>
                <a:cubicBezTo>
                  <a:pt x="51006" y="596936"/>
                  <a:pt x="51006" y="596936"/>
                  <a:pt x="51006" y="596936"/>
                </a:cubicBezTo>
                <a:close/>
                <a:moveTo>
                  <a:pt x="525314" y="596875"/>
                </a:moveTo>
                <a:lnTo>
                  <a:pt x="529713" y="600692"/>
                </a:lnTo>
                <a:cubicBezTo>
                  <a:pt x="529713" y="600692"/>
                  <a:pt x="526901" y="598252"/>
                  <a:pt x="525495" y="597031"/>
                </a:cubicBezTo>
                <a:close/>
                <a:moveTo>
                  <a:pt x="524967" y="596573"/>
                </a:moveTo>
                <a:cubicBezTo>
                  <a:pt x="525495" y="597031"/>
                  <a:pt x="526901" y="598252"/>
                  <a:pt x="529713" y="600692"/>
                </a:cubicBezTo>
                <a:lnTo>
                  <a:pt x="525168" y="596748"/>
                </a:lnTo>
                <a:close/>
                <a:moveTo>
                  <a:pt x="321439" y="596380"/>
                </a:moveTo>
                <a:lnTo>
                  <a:pt x="332338" y="605838"/>
                </a:lnTo>
                <a:cubicBezTo>
                  <a:pt x="332338" y="605838"/>
                  <a:pt x="325118" y="614157"/>
                  <a:pt x="314219" y="604700"/>
                </a:cubicBezTo>
                <a:close/>
                <a:moveTo>
                  <a:pt x="880072" y="596102"/>
                </a:moveTo>
                <a:lnTo>
                  <a:pt x="890971" y="605560"/>
                </a:lnTo>
                <a:cubicBezTo>
                  <a:pt x="880072" y="596102"/>
                  <a:pt x="880072" y="596102"/>
                  <a:pt x="880072" y="596102"/>
                </a:cubicBezTo>
                <a:close/>
                <a:moveTo>
                  <a:pt x="880072" y="596102"/>
                </a:moveTo>
                <a:cubicBezTo>
                  <a:pt x="890971" y="605560"/>
                  <a:pt x="880072" y="596102"/>
                  <a:pt x="880072" y="596102"/>
                </a:cubicBezTo>
                <a:close/>
                <a:moveTo>
                  <a:pt x="541208" y="596083"/>
                </a:moveTo>
                <a:lnTo>
                  <a:pt x="541478" y="596316"/>
                </a:lnTo>
                <a:lnTo>
                  <a:pt x="546469" y="600648"/>
                </a:lnTo>
                <a:cubicBezTo>
                  <a:pt x="547832" y="601831"/>
                  <a:pt x="547832" y="601831"/>
                  <a:pt x="547832" y="601831"/>
                </a:cubicBezTo>
                <a:close/>
                <a:moveTo>
                  <a:pt x="1015289" y="595824"/>
                </a:moveTo>
                <a:lnTo>
                  <a:pt x="1026187" y="605282"/>
                </a:lnTo>
                <a:cubicBezTo>
                  <a:pt x="1037086" y="614740"/>
                  <a:pt x="1026187" y="605282"/>
                  <a:pt x="1015289" y="595824"/>
                </a:cubicBezTo>
                <a:close/>
                <a:moveTo>
                  <a:pt x="326871" y="595625"/>
                </a:moveTo>
                <a:cubicBezTo>
                  <a:pt x="327774" y="594585"/>
                  <a:pt x="330498" y="596949"/>
                  <a:pt x="332338" y="605838"/>
                </a:cubicBezTo>
                <a:cubicBezTo>
                  <a:pt x="326888" y="601109"/>
                  <a:pt x="325969" y="596665"/>
                  <a:pt x="326871" y="595625"/>
                </a:cubicBezTo>
                <a:close/>
                <a:moveTo>
                  <a:pt x="641862" y="594981"/>
                </a:moveTo>
                <a:lnTo>
                  <a:pt x="642220" y="595291"/>
                </a:lnTo>
                <a:lnTo>
                  <a:pt x="646460" y="598971"/>
                </a:lnTo>
                <a:cubicBezTo>
                  <a:pt x="643736" y="596606"/>
                  <a:pt x="642373" y="595424"/>
                  <a:pt x="641862" y="594981"/>
                </a:cubicBezTo>
                <a:close/>
                <a:moveTo>
                  <a:pt x="997171" y="594686"/>
                </a:moveTo>
                <a:lnTo>
                  <a:pt x="1008069" y="604144"/>
                </a:lnTo>
                <a:cubicBezTo>
                  <a:pt x="997171" y="594686"/>
                  <a:pt x="997171" y="594686"/>
                  <a:pt x="997171" y="594686"/>
                </a:cubicBezTo>
                <a:close/>
                <a:moveTo>
                  <a:pt x="353078" y="594667"/>
                </a:moveTo>
                <a:cubicBezTo>
                  <a:pt x="353589" y="595110"/>
                  <a:pt x="354951" y="596292"/>
                  <a:pt x="357676" y="598657"/>
                </a:cubicBezTo>
                <a:cubicBezTo>
                  <a:pt x="357676" y="598657"/>
                  <a:pt x="351546" y="593337"/>
                  <a:pt x="353078" y="594667"/>
                </a:cubicBezTo>
                <a:close/>
                <a:moveTo>
                  <a:pt x="536933" y="592373"/>
                </a:moveTo>
                <a:lnTo>
                  <a:pt x="541208" y="596083"/>
                </a:lnTo>
                <a:lnTo>
                  <a:pt x="541020" y="595920"/>
                </a:lnTo>
                <a:cubicBezTo>
                  <a:pt x="539658" y="594737"/>
                  <a:pt x="536933" y="592373"/>
                  <a:pt x="536933" y="592373"/>
                </a:cubicBezTo>
                <a:close/>
                <a:moveTo>
                  <a:pt x="536933" y="592373"/>
                </a:moveTo>
                <a:cubicBezTo>
                  <a:pt x="539658" y="594737"/>
                  <a:pt x="541020" y="595920"/>
                  <a:pt x="541531" y="596363"/>
                </a:cubicBezTo>
                <a:lnTo>
                  <a:pt x="541478" y="596316"/>
                </a:lnTo>
                <a:close/>
                <a:moveTo>
                  <a:pt x="383598" y="591512"/>
                </a:moveTo>
                <a:cubicBezTo>
                  <a:pt x="394497" y="600970"/>
                  <a:pt x="383598" y="591512"/>
                  <a:pt x="383598" y="591512"/>
                </a:cubicBezTo>
                <a:close/>
                <a:moveTo>
                  <a:pt x="942232" y="591234"/>
                </a:moveTo>
                <a:cubicBezTo>
                  <a:pt x="942232" y="591234"/>
                  <a:pt x="953130" y="600692"/>
                  <a:pt x="942232" y="591234"/>
                </a:cubicBezTo>
                <a:close/>
                <a:moveTo>
                  <a:pt x="518464" y="590929"/>
                </a:moveTo>
                <a:lnTo>
                  <a:pt x="525168" y="596748"/>
                </a:lnTo>
                <a:lnTo>
                  <a:pt x="525314" y="596875"/>
                </a:lnTo>
                <a:lnTo>
                  <a:pt x="519870" y="592150"/>
                </a:lnTo>
                <a:cubicBezTo>
                  <a:pt x="518464" y="590929"/>
                  <a:pt x="518464" y="590929"/>
                  <a:pt x="518464" y="590929"/>
                </a:cubicBezTo>
                <a:close/>
                <a:moveTo>
                  <a:pt x="635562" y="589513"/>
                </a:moveTo>
                <a:cubicBezTo>
                  <a:pt x="635562" y="589513"/>
                  <a:pt x="635562" y="589513"/>
                  <a:pt x="628109" y="598101"/>
                </a:cubicBezTo>
                <a:close/>
                <a:moveTo>
                  <a:pt x="752076" y="588060"/>
                </a:moveTo>
                <a:cubicBezTo>
                  <a:pt x="763326" y="597823"/>
                  <a:pt x="744856" y="596380"/>
                  <a:pt x="744856" y="596380"/>
                </a:cubicBezTo>
                <a:lnTo>
                  <a:pt x="756106" y="606143"/>
                </a:lnTo>
                <a:cubicBezTo>
                  <a:pt x="756106" y="606143"/>
                  <a:pt x="756106" y="606143"/>
                  <a:pt x="763326" y="597823"/>
                </a:cubicBezTo>
                <a:cubicBezTo>
                  <a:pt x="763326" y="597823"/>
                  <a:pt x="763326" y="597823"/>
                  <a:pt x="774224" y="607281"/>
                </a:cubicBezTo>
                <a:lnTo>
                  <a:pt x="763326" y="597823"/>
                </a:lnTo>
                <a:cubicBezTo>
                  <a:pt x="763326" y="597823"/>
                  <a:pt x="763326" y="597823"/>
                  <a:pt x="752076" y="588060"/>
                </a:cubicBezTo>
                <a:close/>
                <a:moveTo>
                  <a:pt x="887293" y="587782"/>
                </a:moveTo>
                <a:cubicBezTo>
                  <a:pt x="898191" y="597240"/>
                  <a:pt x="898191" y="597240"/>
                  <a:pt x="898191" y="597240"/>
                </a:cubicBezTo>
                <a:cubicBezTo>
                  <a:pt x="887293" y="587782"/>
                  <a:pt x="887293" y="587782"/>
                  <a:pt x="887293" y="587782"/>
                </a:cubicBezTo>
                <a:close/>
                <a:moveTo>
                  <a:pt x="1022509" y="587505"/>
                </a:moveTo>
                <a:cubicBezTo>
                  <a:pt x="1033407" y="596962"/>
                  <a:pt x="1033407" y="596962"/>
                  <a:pt x="1033407" y="596962"/>
                </a:cubicBezTo>
                <a:close/>
                <a:moveTo>
                  <a:pt x="512112" y="587240"/>
                </a:moveTo>
                <a:cubicBezTo>
                  <a:pt x="515739" y="588565"/>
                  <a:pt x="518464" y="590929"/>
                  <a:pt x="518464" y="590929"/>
                </a:cubicBezTo>
                <a:lnTo>
                  <a:pt x="511244" y="599249"/>
                </a:lnTo>
                <a:lnTo>
                  <a:pt x="500345" y="589791"/>
                </a:lnTo>
                <a:cubicBezTo>
                  <a:pt x="500345" y="589791"/>
                  <a:pt x="511244" y="599249"/>
                  <a:pt x="500345" y="589791"/>
                </a:cubicBezTo>
                <a:cubicBezTo>
                  <a:pt x="503955" y="585631"/>
                  <a:pt x="508485" y="585916"/>
                  <a:pt x="512112" y="587240"/>
                </a:cubicBezTo>
                <a:close/>
                <a:moveTo>
                  <a:pt x="869174" y="586644"/>
                </a:moveTo>
                <a:cubicBezTo>
                  <a:pt x="869174" y="586644"/>
                  <a:pt x="869174" y="586644"/>
                  <a:pt x="880072" y="596102"/>
                </a:cubicBezTo>
                <a:cubicBezTo>
                  <a:pt x="890971" y="605560"/>
                  <a:pt x="890971" y="605560"/>
                  <a:pt x="872853" y="604421"/>
                </a:cubicBezTo>
                <a:lnTo>
                  <a:pt x="861954" y="594964"/>
                </a:lnTo>
                <a:cubicBezTo>
                  <a:pt x="869174" y="586644"/>
                  <a:pt x="869174" y="586644"/>
                  <a:pt x="869174" y="586644"/>
                </a:cubicBezTo>
                <a:close/>
                <a:moveTo>
                  <a:pt x="1004391" y="586366"/>
                </a:moveTo>
                <a:lnTo>
                  <a:pt x="1015289" y="595824"/>
                </a:lnTo>
                <a:cubicBezTo>
                  <a:pt x="1004391" y="586366"/>
                  <a:pt x="1004391" y="586366"/>
                  <a:pt x="1004391" y="586366"/>
                </a:cubicBezTo>
                <a:close/>
                <a:moveTo>
                  <a:pt x="1054381" y="585523"/>
                </a:moveTo>
                <a:cubicBezTo>
                  <a:pt x="1054892" y="585966"/>
                  <a:pt x="1056254" y="587148"/>
                  <a:pt x="1058979" y="589513"/>
                </a:cubicBezTo>
                <a:cubicBezTo>
                  <a:pt x="1058979" y="589513"/>
                  <a:pt x="1052848" y="584193"/>
                  <a:pt x="1054381" y="585523"/>
                </a:cubicBezTo>
                <a:close/>
                <a:moveTo>
                  <a:pt x="851056" y="585506"/>
                </a:moveTo>
                <a:lnTo>
                  <a:pt x="861954" y="594964"/>
                </a:lnTo>
                <a:cubicBezTo>
                  <a:pt x="851056" y="585506"/>
                  <a:pt x="851056" y="585506"/>
                  <a:pt x="851056" y="585506"/>
                </a:cubicBezTo>
                <a:close/>
                <a:moveTo>
                  <a:pt x="851056" y="585506"/>
                </a:moveTo>
                <a:cubicBezTo>
                  <a:pt x="861954" y="594964"/>
                  <a:pt x="851056" y="585506"/>
                  <a:pt x="851056" y="585506"/>
                </a:cubicBezTo>
                <a:close/>
                <a:moveTo>
                  <a:pt x="1103020" y="583507"/>
                </a:moveTo>
                <a:cubicBezTo>
                  <a:pt x="1113918" y="592964"/>
                  <a:pt x="1113918" y="592964"/>
                  <a:pt x="1113918" y="592964"/>
                </a:cubicBezTo>
                <a:close/>
                <a:moveTo>
                  <a:pt x="949452" y="582914"/>
                </a:moveTo>
                <a:cubicBezTo>
                  <a:pt x="960350" y="592372"/>
                  <a:pt x="949452" y="582914"/>
                  <a:pt x="949452" y="582914"/>
                </a:cubicBezTo>
                <a:close/>
                <a:moveTo>
                  <a:pt x="864577" y="582654"/>
                </a:moveTo>
                <a:cubicBezTo>
                  <a:pt x="863044" y="581324"/>
                  <a:pt x="869174" y="586644"/>
                  <a:pt x="869174" y="586644"/>
                </a:cubicBezTo>
                <a:cubicBezTo>
                  <a:pt x="866450" y="584280"/>
                  <a:pt x="865088" y="583098"/>
                  <a:pt x="864577" y="582654"/>
                </a:cubicBezTo>
                <a:close/>
                <a:moveTo>
                  <a:pt x="525684" y="582610"/>
                </a:moveTo>
                <a:cubicBezTo>
                  <a:pt x="525684" y="582610"/>
                  <a:pt x="525684" y="582610"/>
                  <a:pt x="536933" y="592373"/>
                </a:cubicBezTo>
                <a:cubicBezTo>
                  <a:pt x="536933" y="592373"/>
                  <a:pt x="536933" y="592373"/>
                  <a:pt x="547832" y="601831"/>
                </a:cubicBezTo>
                <a:cubicBezTo>
                  <a:pt x="547832" y="601831"/>
                  <a:pt x="536933" y="592373"/>
                  <a:pt x="529713" y="600692"/>
                </a:cubicBezTo>
                <a:cubicBezTo>
                  <a:pt x="525684" y="582610"/>
                  <a:pt x="536933" y="592373"/>
                  <a:pt x="525684" y="582610"/>
                </a:cubicBezTo>
                <a:close/>
                <a:moveTo>
                  <a:pt x="642782" y="581194"/>
                </a:moveTo>
                <a:cubicBezTo>
                  <a:pt x="642782" y="581194"/>
                  <a:pt x="642782" y="581194"/>
                  <a:pt x="635562" y="589513"/>
                </a:cubicBezTo>
                <a:close/>
                <a:moveTo>
                  <a:pt x="1201415" y="580915"/>
                </a:moveTo>
                <a:cubicBezTo>
                  <a:pt x="1194195" y="589235"/>
                  <a:pt x="1205093" y="598693"/>
                  <a:pt x="1205093" y="598693"/>
                </a:cubicBezTo>
                <a:lnTo>
                  <a:pt x="1212313" y="590373"/>
                </a:lnTo>
                <a:close/>
                <a:moveTo>
                  <a:pt x="624664" y="580055"/>
                </a:moveTo>
                <a:lnTo>
                  <a:pt x="635562" y="589513"/>
                </a:lnTo>
                <a:cubicBezTo>
                  <a:pt x="624664" y="580055"/>
                  <a:pt x="624664" y="580055"/>
                  <a:pt x="624664" y="580055"/>
                </a:cubicBezTo>
                <a:close/>
                <a:moveTo>
                  <a:pt x="624664" y="580055"/>
                </a:moveTo>
                <a:cubicBezTo>
                  <a:pt x="635562" y="589513"/>
                  <a:pt x="624664" y="580055"/>
                  <a:pt x="624664" y="580055"/>
                </a:cubicBezTo>
                <a:close/>
                <a:moveTo>
                  <a:pt x="1048080" y="580055"/>
                </a:moveTo>
                <a:cubicBezTo>
                  <a:pt x="1058979" y="589513"/>
                  <a:pt x="1058979" y="589513"/>
                  <a:pt x="1058979" y="589513"/>
                </a:cubicBezTo>
                <a:cubicBezTo>
                  <a:pt x="1048080" y="580055"/>
                  <a:pt x="1048080" y="580055"/>
                  <a:pt x="1048080" y="580055"/>
                </a:cubicBezTo>
                <a:close/>
                <a:moveTo>
                  <a:pt x="894745" y="579194"/>
                </a:moveTo>
                <a:cubicBezTo>
                  <a:pt x="905644" y="588652"/>
                  <a:pt x="905644" y="588652"/>
                  <a:pt x="905644" y="588652"/>
                </a:cubicBezTo>
                <a:cubicBezTo>
                  <a:pt x="894745" y="579194"/>
                  <a:pt x="894745" y="579194"/>
                  <a:pt x="894745" y="579194"/>
                </a:cubicBezTo>
                <a:close/>
                <a:moveTo>
                  <a:pt x="1029962" y="578917"/>
                </a:moveTo>
                <a:lnTo>
                  <a:pt x="1040860" y="588374"/>
                </a:lnTo>
                <a:cubicBezTo>
                  <a:pt x="1029962" y="578917"/>
                  <a:pt x="1029962" y="578917"/>
                  <a:pt x="1029962" y="578917"/>
                </a:cubicBezTo>
                <a:close/>
                <a:moveTo>
                  <a:pt x="1029962" y="578917"/>
                </a:moveTo>
                <a:cubicBezTo>
                  <a:pt x="1040860" y="588374"/>
                  <a:pt x="1040860" y="588374"/>
                  <a:pt x="1048080" y="580055"/>
                </a:cubicBezTo>
                <a:cubicBezTo>
                  <a:pt x="1058979" y="589513"/>
                  <a:pt x="1058979" y="589513"/>
                  <a:pt x="1051759" y="597832"/>
                </a:cubicBezTo>
                <a:cubicBezTo>
                  <a:pt x="1044306" y="606420"/>
                  <a:pt x="1051759" y="597832"/>
                  <a:pt x="1044306" y="606420"/>
                </a:cubicBezTo>
                <a:lnTo>
                  <a:pt x="1037086" y="614740"/>
                </a:lnTo>
                <a:lnTo>
                  <a:pt x="1026187" y="605282"/>
                </a:lnTo>
                <a:cubicBezTo>
                  <a:pt x="1026187" y="605282"/>
                  <a:pt x="1026187" y="605282"/>
                  <a:pt x="1033407" y="596962"/>
                </a:cubicBezTo>
                <a:cubicBezTo>
                  <a:pt x="1044306" y="606420"/>
                  <a:pt x="1033407" y="596962"/>
                  <a:pt x="1033407" y="596962"/>
                </a:cubicBezTo>
                <a:lnTo>
                  <a:pt x="1040860" y="588374"/>
                </a:lnTo>
                <a:cubicBezTo>
                  <a:pt x="1040860" y="588374"/>
                  <a:pt x="1040860" y="588374"/>
                  <a:pt x="1029962" y="578917"/>
                </a:cubicBezTo>
                <a:close/>
                <a:moveTo>
                  <a:pt x="791519" y="578064"/>
                </a:moveTo>
                <a:cubicBezTo>
                  <a:pt x="792030" y="578507"/>
                  <a:pt x="793392" y="579690"/>
                  <a:pt x="796117" y="582054"/>
                </a:cubicBezTo>
                <a:cubicBezTo>
                  <a:pt x="796117" y="582054"/>
                  <a:pt x="789987" y="576734"/>
                  <a:pt x="791519" y="578064"/>
                </a:cubicBezTo>
                <a:close/>
                <a:moveTo>
                  <a:pt x="587843" y="577742"/>
                </a:moveTo>
                <a:lnTo>
                  <a:pt x="598741" y="587200"/>
                </a:lnTo>
                <a:lnTo>
                  <a:pt x="605961" y="578880"/>
                </a:lnTo>
                <a:cubicBezTo>
                  <a:pt x="605961" y="578880"/>
                  <a:pt x="605961" y="578880"/>
                  <a:pt x="587843" y="577742"/>
                </a:cubicBezTo>
                <a:close/>
                <a:moveTo>
                  <a:pt x="858276" y="577186"/>
                </a:moveTo>
                <a:lnTo>
                  <a:pt x="866261" y="584116"/>
                </a:lnTo>
                <a:lnTo>
                  <a:pt x="867812" y="585462"/>
                </a:lnTo>
                <a:cubicBezTo>
                  <a:pt x="869174" y="586644"/>
                  <a:pt x="869174" y="586644"/>
                  <a:pt x="869174" y="586644"/>
                </a:cubicBezTo>
                <a:close/>
                <a:moveTo>
                  <a:pt x="551606" y="575465"/>
                </a:moveTo>
                <a:lnTo>
                  <a:pt x="562505" y="584923"/>
                </a:lnTo>
                <a:cubicBezTo>
                  <a:pt x="562505" y="584923"/>
                  <a:pt x="562505" y="584923"/>
                  <a:pt x="555052" y="593511"/>
                </a:cubicBezTo>
                <a:cubicBezTo>
                  <a:pt x="544153" y="584053"/>
                  <a:pt x="544153" y="584053"/>
                  <a:pt x="544153" y="584053"/>
                </a:cubicBezTo>
                <a:cubicBezTo>
                  <a:pt x="551606" y="575465"/>
                  <a:pt x="551606" y="575465"/>
                  <a:pt x="551606" y="575465"/>
                </a:cubicBezTo>
                <a:close/>
                <a:moveTo>
                  <a:pt x="466350" y="575344"/>
                </a:moveTo>
                <a:cubicBezTo>
                  <a:pt x="466877" y="575802"/>
                  <a:pt x="468283" y="577023"/>
                  <a:pt x="471096" y="579463"/>
                </a:cubicBezTo>
                <a:cubicBezTo>
                  <a:pt x="471096" y="579463"/>
                  <a:pt x="464768" y="573972"/>
                  <a:pt x="466350" y="575344"/>
                </a:cubicBezTo>
                <a:close/>
                <a:moveTo>
                  <a:pt x="1110240" y="575187"/>
                </a:moveTo>
                <a:cubicBezTo>
                  <a:pt x="1110240" y="575187"/>
                  <a:pt x="1110240" y="575187"/>
                  <a:pt x="1103020" y="583507"/>
                </a:cubicBezTo>
                <a:close/>
                <a:moveTo>
                  <a:pt x="956905" y="574327"/>
                </a:moveTo>
                <a:cubicBezTo>
                  <a:pt x="967803" y="583784"/>
                  <a:pt x="956905" y="574327"/>
                  <a:pt x="956905" y="574327"/>
                </a:cubicBezTo>
                <a:close/>
                <a:moveTo>
                  <a:pt x="956905" y="574327"/>
                </a:moveTo>
                <a:cubicBezTo>
                  <a:pt x="967803" y="583784"/>
                  <a:pt x="967803" y="583784"/>
                  <a:pt x="967803" y="583784"/>
                </a:cubicBezTo>
                <a:close/>
                <a:moveTo>
                  <a:pt x="1092121" y="574049"/>
                </a:moveTo>
                <a:lnTo>
                  <a:pt x="1103020" y="583507"/>
                </a:lnTo>
                <a:cubicBezTo>
                  <a:pt x="1092121" y="574049"/>
                  <a:pt x="1092121" y="574049"/>
                  <a:pt x="1092121" y="574049"/>
                </a:cubicBezTo>
                <a:close/>
                <a:moveTo>
                  <a:pt x="514785" y="573152"/>
                </a:moveTo>
                <a:cubicBezTo>
                  <a:pt x="514785" y="573152"/>
                  <a:pt x="514785" y="573152"/>
                  <a:pt x="525684" y="582610"/>
                </a:cubicBezTo>
                <a:lnTo>
                  <a:pt x="518464" y="590929"/>
                </a:lnTo>
                <a:lnTo>
                  <a:pt x="507565" y="581471"/>
                </a:lnTo>
                <a:cubicBezTo>
                  <a:pt x="507565" y="581471"/>
                  <a:pt x="518464" y="590929"/>
                  <a:pt x="507565" y="581471"/>
                </a:cubicBezTo>
                <a:close/>
                <a:moveTo>
                  <a:pt x="514785" y="573152"/>
                </a:moveTo>
                <a:cubicBezTo>
                  <a:pt x="525684" y="582610"/>
                  <a:pt x="525684" y="582610"/>
                  <a:pt x="525684" y="582610"/>
                </a:cubicBezTo>
                <a:close/>
                <a:moveTo>
                  <a:pt x="2097488" y="573068"/>
                </a:moveTo>
                <a:cubicBezTo>
                  <a:pt x="2096117" y="572584"/>
                  <a:pt x="2094504" y="573067"/>
                  <a:pt x="2092641" y="575214"/>
                </a:cubicBezTo>
                <a:cubicBezTo>
                  <a:pt x="2092641" y="575214"/>
                  <a:pt x="2092641" y="575214"/>
                  <a:pt x="2103539" y="584671"/>
                </a:cubicBezTo>
                <a:cubicBezTo>
                  <a:pt x="2103539" y="584671"/>
                  <a:pt x="2101601" y="574521"/>
                  <a:pt x="2097488" y="573068"/>
                </a:cubicBezTo>
                <a:close/>
                <a:moveTo>
                  <a:pt x="496667" y="572013"/>
                </a:moveTo>
                <a:cubicBezTo>
                  <a:pt x="507565" y="581471"/>
                  <a:pt x="507565" y="581471"/>
                  <a:pt x="507565" y="581471"/>
                </a:cubicBezTo>
                <a:close/>
                <a:moveTo>
                  <a:pt x="496667" y="572013"/>
                </a:moveTo>
                <a:cubicBezTo>
                  <a:pt x="507565" y="581471"/>
                  <a:pt x="496667" y="572013"/>
                  <a:pt x="496667" y="572013"/>
                </a:cubicBezTo>
                <a:close/>
                <a:moveTo>
                  <a:pt x="631884" y="571736"/>
                </a:moveTo>
                <a:lnTo>
                  <a:pt x="642782" y="581194"/>
                </a:lnTo>
                <a:cubicBezTo>
                  <a:pt x="642782" y="581194"/>
                  <a:pt x="642782" y="581194"/>
                  <a:pt x="631884" y="571736"/>
                </a:cubicBezTo>
                <a:close/>
                <a:moveTo>
                  <a:pt x="1055300" y="571735"/>
                </a:moveTo>
                <a:cubicBezTo>
                  <a:pt x="1055300" y="571735"/>
                  <a:pt x="1055300" y="571735"/>
                  <a:pt x="1066199" y="581193"/>
                </a:cubicBezTo>
                <a:cubicBezTo>
                  <a:pt x="1058979" y="589513"/>
                  <a:pt x="1048080" y="580055"/>
                  <a:pt x="1048080" y="580055"/>
                </a:cubicBezTo>
                <a:close/>
                <a:moveTo>
                  <a:pt x="1055300" y="571735"/>
                </a:moveTo>
                <a:cubicBezTo>
                  <a:pt x="1066199" y="581193"/>
                  <a:pt x="1066199" y="581193"/>
                  <a:pt x="1066199" y="581193"/>
                </a:cubicBezTo>
                <a:close/>
                <a:moveTo>
                  <a:pt x="970425" y="571475"/>
                </a:moveTo>
                <a:cubicBezTo>
                  <a:pt x="968893" y="570145"/>
                  <a:pt x="975023" y="575465"/>
                  <a:pt x="975023" y="575465"/>
                </a:cubicBezTo>
                <a:cubicBezTo>
                  <a:pt x="972298" y="573100"/>
                  <a:pt x="970936" y="571918"/>
                  <a:pt x="970425" y="571475"/>
                </a:cubicBezTo>
                <a:close/>
                <a:moveTo>
                  <a:pt x="1037182" y="570597"/>
                </a:moveTo>
                <a:cubicBezTo>
                  <a:pt x="1048080" y="580055"/>
                  <a:pt x="1048080" y="580055"/>
                  <a:pt x="1029962" y="578917"/>
                </a:cubicBezTo>
                <a:cubicBezTo>
                  <a:pt x="1037182" y="570597"/>
                  <a:pt x="1037182" y="570597"/>
                  <a:pt x="1037182" y="570597"/>
                </a:cubicBezTo>
                <a:close/>
                <a:moveTo>
                  <a:pt x="1037182" y="570597"/>
                </a:moveTo>
                <a:lnTo>
                  <a:pt x="1048080" y="580055"/>
                </a:lnTo>
                <a:cubicBezTo>
                  <a:pt x="1048080" y="580055"/>
                  <a:pt x="1048080" y="580055"/>
                  <a:pt x="1037182" y="570597"/>
                </a:cubicBezTo>
                <a:close/>
                <a:moveTo>
                  <a:pt x="627339" y="567791"/>
                </a:moveTo>
                <a:lnTo>
                  <a:pt x="631884" y="571736"/>
                </a:lnTo>
                <a:cubicBezTo>
                  <a:pt x="631884" y="571736"/>
                  <a:pt x="629071" y="569295"/>
                  <a:pt x="627665" y="568075"/>
                </a:cubicBezTo>
                <a:close/>
                <a:moveTo>
                  <a:pt x="879250" y="565747"/>
                </a:moveTo>
                <a:cubicBezTo>
                  <a:pt x="879760" y="566190"/>
                  <a:pt x="881123" y="567372"/>
                  <a:pt x="883847" y="569737"/>
                </a:cubicBezTo>
                <a:cubicBezTo>
                  <a:pt x="883847" y="569737"/>
                  <a:pt x="877717" y="564417"/>
                  <a:pt x="879250" y="565747"/>
                </a:cubicBezTo>
                <a:close/>
                <a:moveTo>
                  <a:pt x="1147548" y="565220"/>
                </a:moveTo>
                <a:cubicBezTo>
                  <a:pt x="1143892" y="563929"/>
                  <a:pt x="1139304" y="563712"/>
                  <a:pt x="1135578" y="568006"/>
                </a:cubicBezTo>
                <a:cubicBezTo>
                  <a:pt x="1135578" y="568006"/>
                  <a:pt x="1135578" y="568006"/>
                  <a:pt x="1146476" y="577464"/>
                </a:cubicBezTo>
                <a:lnTo>
                  <a:pt x="1153929" y="568876"/>
                </a:lnTo>
                <a:cubicBezTo>
                  <a:pt x="1153929" y="568876"/>
                  <a:pt x="1151204" y="566511"/>
                  <a:pt x="1147548" y="565220"/>
                </a:cubicBezTo>
                <a:close/>
                <a:moveTo>
                  <a:pt x="1080872" y="564286"/>
                </a:moveTo>
                <a:cubicBezTo>
                  <a:pt x="1092121" y="574049"/>
                  <a:pt x="1092121" y="574049"/>
                  <a:pt x="1092121" y="574049"/>
                </a:cubicBezTo>
                <a:close/>
                <a:moveTo>
                  <a:pt x="503887" y="563694"/>
                </a:moveTo>
                <a:cubicBezTo>
                  <a:pt x="514785" y="573152"/>
                  <a:pt x="514785" y="573152"/>
                  <a:pt x="522005" y="564832"/>
                </a:cubicBezTo>
                <a:cubicBezTo>
                  <a:pt x="522005" y="564832"/>
                  <a:pt x="522005" y="564832"/>
                  <a:pt x="532904" y="574290"/>
                </a:cubicBezTo>
                <a:lnTo>
                  <a:pt x="514785" y="573152"/>
                </a:lnTo>
                <a:cubicBezTo>
                  <a:pt x="503887" y="563694"/>
                  <a:pt x="503887" y="563694"/>
                  <a:pt x="503887" y="563694"/>
                </a:cubicBezTo>
                <a:close/>
                <a:moveTo>
                  <a:pt x="2068245" y="561335"/>
                </a:moveTo>
                <a:cubicBezTo>
                  <a:pt x="2065078" y="562232"/>
                  <a:pt x="2063273" y="564312"/>
                  <a:pt x="2063273" y="564312"/>
                </a:cubicBezTo>
                <a:lnTo>
                  <a:pt x="2074171" y="573770"/>
                </a:lnTo>
                <a:lnTo>
                  <a:pt x="2081391" y="565451"/>
                </a:lnTo>
                <a:cubicBezTo>
                  <a:pt x="2075942" y="560722"/>
                  <a:pt x="2071413" y="560437"/>
                  <a:pt x="2068245" y="561335"/>
                </a:cubicBezTo>
                <a:close/>
                <a:moveTo>
                  <a:pt x="940382" y="559987"/>
                </a:moveTo>
                <a:lnTo>
                  <a:pt x="944600" y="563648"/>
                </a:lnTo>
                <a:cubicBezTo>
                  <a:pt x="946006" y="564869"/>
                  <a:pt x="946006" y="564869"/>
                  <a:pt x="946006" y="564869"/>
                </a:cubicBezTo>
                <a:close/>
                <a:moveTo>
                  <a:pt x="499433" y="559828"/>
                </a:moveTo>
                <a:lnTo>
                  <a:pt x="499647" y="560014"/>
                </a:lnTo>
                <a:lnTo>
                  <a:pt x="503887" y="563694"/>
                </a:lnTo>
                <a:close/>
                <a:moveTo>
                  <a:pt x="786814" y="559395"/>
                </a:moveTo>
                <a:lnTo>
                  <a:pt x="791033" y="563056"/>
                </a:lnTo>
                <a:cubicBezTo>
                  <a:pt x="792439" y="564277"/>
                  <a:pt x="792439" y="564277"/>
                  <a:pt x="792439" y="564277"/>
                </a:cubicBezTo>
                <a:close/>
                <a:moveTo>
                  <a:pt x="566046" y="558826"/>
                </a:moveTo>
                <a:cubicBezTo>
                  <a:pt x="568771" y="561191"/>
                  <a:pt x="570133" y="562373"/>
                  <a:pt x="570644" y="562816"/>
                </a:cubicBezTo>
                <a:lnTo>
                  <a:pt x="570286" y="562506"/>
                </a:lnTo>
                <a:close/>
                <a:moveTo>
                  <a:pt x="989463" y="558826"/>
                </a:moveTo>
                <a:lnTo>
                  <a:pt x="1000361" y="568284"/>
                </a:lnTo>
                <a:cubicBezTo>
                  <a:pt x="989463" y="558826"/>
                  <a:pt x="989463" y="558826"/>
                  <a:pt x="989463" y="558826"/>
                </a:cubicBezTo>
                <a:close/>
                <a:moveTo>
                  <a:pt x="989463" y="558826"/>
                </a:moveTo>
                <a:cubicBezTo>
                  <a:pt x="982243" y="567145"/>
                  <a:pt x="989463" y="558826"/>
                  <a:pt x="1000361" y="568284"/>
                </a:cubicBezTo>
                <a:cubicBezTo>
                  <a:pt x="1011611" y="578047"/>
                  <a:pt x="1000361" y="568284"/>
                  <a:pt x="1000361" y="568284"/>
                </a:cubicBezTo>
                <a:cubicBezTo>
                  <a:pt x="1000361" y="568284"/>
                  <a:pt x="1000361" y="568284"/>
                  <a:pt x="989463" y="558826"/>
                </a:cubicBezTo>
                <a:close/>
                <a:moveTo>
                  <a:pt x="548983" y="558603"/>
                </a:moveTo>
                <a:lnTo>
                  <a:pt x="551795" y="561044"/>
                </a:lnTo>
                <a:cubicBezTo>
                  <a:pt x="552498" y="561654"/>
                  <a:pt x="552850" y="561959"/>
                  <a:pt x="552323" y="561502"/>
                </a:cubicBezTo>
                <a:lnTo>
                  <a:pt x="550732" y="560122"/>
                </a:lnTo>
                <a:close/>
                <a:moveTo>
                  <a:pt x="971345" y="557687"/>
                </a:moveTo>
                <a:lnTo>
                  <a:pt x="979330" y="564617"/>
                </a:lnTo>
                <a:lnTo>
                  <a:pt x="980881" y="565963"/>
                </a:lnTo>
                <a:cubicBezTo>
                  <a:pt x="982243" y="567145"/>
                  <a:pt x="982243" y="567145"/>
                  <a:pt x="982243" y="567145"/>
                </a:cubicBezTo>
                <a:lnTo>
                  <a:pt x="974258" y="560215"/>
                </a:lnTo>
                <a:lnTo>
                  <a:pt x="972707" y="558869"/>
                </a:lnTo>
                <a:cubicBezTo>
                  <a:pt x="971345" y="557687"/>
                  <a:pt x="971345" y="557687"/>
                  <a:pt x="971345" y="557687"/>
                </a:cubicBezTo>
                <a:close/>
                <a:moveTo>
                  <a:pt x="547577" y="557383"/>
                </a:moveTo>
                <a:lnTo>
                  <a:pt x="550732" y="560122"/>
                </a:lnTo>
                <a:lnTo>
                  <a:pt x="558826" y="567146"/>
                </a:lnTo>
                <a:close/>
                <a:moveTo>
                  <a:pt x="529458" y="556244"/>
                </a:moveTo>
                <a:cubicBezTo>
                  <a:pt x="540357" y="565702"/>
                  <a:pt x="540357" y="565702"/>
                  <a:pt x="540357" y="565702"/>
                </a:cubicBezTo>
                <a:lnTo>
                  <a:pt x="532371" y="558772"/>
                </a:lnTo>
                <a:lnTo>
                  <a:pt x="530821" y="557426"/>
                </a:lnTo>
                <a:cubicBezTo>
                  <a:pt x="529458" y="556244"/>
                  <a:pt x="529458" y="556244"/>
                  <a:pt x="529458" y="556244"/>
                </a:cubicBezTo>
                <a:close/>
                <a:moveTo>
                  <a:pt x="529458" y="556244"/>
                </a:moveTo>
                <a:cubicBezTo>
                  <a:pt x="540357" y="565702"/>
                  <a:pt x="529458" y="556244"/>
                  <a:pt x="529458" y="556244"/>
                </a:cubicBezTo>
                <a:close/>
                <a:moveTo>
                  <a:pt x="799892" y="555689"/>
                </a:moveTo>
                <a:lnTo>
                  <a:pt x="810790" y="565147"/>
                </a:lnTo>
                <a:cubicBezTo>
                  <a:pt x="799892" y="555689"/>
                  <a:pt x="799892" y="555689"/>
                  <a:pt x="799892" y="555689"/>
                </a:cubicBezTo>
                <a:close/>
                <a:moveTo>
                  <a:pt x="934757" y="555106"/>
                </a:moveTo>
                <a:cubicBezTo>
                  <a:pt x="934757" y="555106"/>
                  <a:pt x="934757" y="555106"/>
                  <a:pt x="936163" y="556326"/>
                </a:cubicBezTo>
                <a:lnTo>
                  <a:pt x="940382" y="559987"/>
                </a:lnTo>
                <a:close/>
                <a:moveTo>
                  <a:pt x="781189" y="554514"/>
                </a:moveTo>
                <a:cubicBezTo>
                  <a:pt x="781189" y="554514"/>
                  <a:pt x="781189" y="554514"/>
                  <a:pt x="782595" y="555734"/>
                </a:cubicBezTo>
                <a:lnTo>
                  <a:pt x="786814" y="559395"/>
                </a:lnTo>
                <a:close/>
                <a:moveTo>
                  <a:pt x="627854" y="553653"/>
                </a:moveTo>
                <a:lnTo>
                  <a:pt x="646324" y="555097"/>
                </a:lnTo>
                <a:lnTo>
                  <a:pt x="639104" y="563416"/>
                </a:lnTo>
                <a:close/>
                <a:moveTo>
                  <a:pt x="898287" y="553097"/>
                </a:moveTo>
                <a:cubicBezTo>
                  <a:pt x="898287" y="553097"/>
                  <a:pt x="898287" y="553097"/>
                  <a:pt x="891067" y="561417"/>
                </a:cubicBezTo>
                <a:cubicBezTo>
                  <a:pt x="891067" y="561417"/>
                  <a:pt x="891067" y="561417"/>
                  <a:pt x="901965" y="570875"/>
                </a:cubicBezTo>
                <a:cubicBezTo>
                  <a:pt x="901965" y="570875"/>
                  <a:pt x="901965" y="570875"/>
                  <a:pt x="894745" y="579194"/>
                </a:cubicBezTo>
                <a:lnTo>
                  <a:pt x="887293" y="587782"/>
                </a:lnTo>
                <a:cubicBezTo>
                  <a:pt x="887293" y="587782"/>
                  <a:pt x="887293" y="587782"/>
                  <a:pt x="880072" y="596102"/>
                </a:cubicBezTo>
                <a:lnTo>
                  <a:pt x="869174" y="586644"/>
                </a:lnTo>
                <a:cubicBezTo>
                  <a:pt x="869174" y="586644"/>
                  <a:pt x="869174" y="586644"/>
                  <a:pt x="876394" y="578324"/>
                </a:cubicBezTo>
                <a:lnTo>
                  <a:pt x="865496" y="568867"/>
                </a:lnTo>
                <a:cubicBezTo>
                  <a:pt x="872949" y="560279"/>
                  <a:pt x="883847" y="569737"/>
                  <a:pt x="883847" y="569737"/>
                </a:cubicBezTo>
                <a:lnTo>
                  <a:pt x="872949" y="560279"/>
                </a:lnTo>
                <a:cubicBezTo>
                  <a:pt x="872949" y="560279"/>
                  <a:pt x="872949" y="560279"/>
                  <a:pt x="865496" y="568867"/>
                </a:cubicBezTo>
                <a:cubicBezTo>
                  <a:pt x="865496" y="568867"/>
                  <a:pt x="865496" y="568867"/>
                  <a:pt x="858276" y="577186"/>
                </a:cubicBezTo>
                <a:lnTo>
                  <a:pt x="847026" y="567423"/>
                </a:lnTo>
                <a:cubicBezTo>
                  <a:pt x="847026" y="567423"/>
                  <a:pt x="847026" y="567423"/>
                  <a:pt x="858276" y="577186"/>
                </a:cubicBezTo>
                <a:cubicBezTo>
                  <a:pt x="858276" y="577186"/>
                  <a:pt x="858276" y="577186"/>
                  <a:pt x="851056" y="585506"/>
                </a:cubicBezTo>
                <a:cubicBezTo>
                  <a:pt x="843836" y="593825"/>
                  <a:pt x="843836" y="593825"/>
                  <a:pt x="854734" y="603283"/>
                </a:cubicBezTo>
                <a:cubicBezTo>
                  <a:pt x="854734" y="603283"/>
                  <a:pt x="843836" y="593825"/>
                  <a:pt x="854734" y="603283"/>
                </a:cubicBezTo>
                <a:lnTo>
                  <a:pt x="861954" y="594964"/>
                </a:lnTo>
                <a:cubicBezTo>
                  <a:pt x="861954" y="594964"/>
                  <a:pt x="861954" y="594964"/>
                  <a:pt x="872853" y="604421"/>
                </a:cubicBezTo>
                <a:lnTo>
                  <a:pt x="865632" y="612741"/>
                </a:lnTo>
                <a:cubicBezTo>
                  <a:pt x="865632" y="612741"/>
                  <a:pt x="854734" y="603283"/>
                  <a:pt x="865632" y="612741"/>
                </a:cubicBezTo>
                <a:lnTo>
                  <a:pt x="876531" y="622199"/>
                </a:lnTo>
                <a:lnTo>
                  <a:pt x="887781" y="631962"/>
                </a:lnTo>
                <a:cubicBezTo>
                  <a:pt x="887781" y="631962"/>
                  <a:pt x="890505" y="634326"/>
                  <a:pt x="891867" y="635508"/>
                </a:cubicBezTo>
                <a:lnTo>
                  <a:pt x="892056" y="635672"/>
                </a:lnTo>
                <a:lnTo>
                  <a:pt x="898679" y="641420"/>
                </a:lnTo>
                <a:cubicBezTo>
                  <a:pt x="898679" y="641420"/>
                  <a:pt x="898679" y="641420"/>
                  <a:pt x="905899" y="633100"/>
                </a:cubicBezTo>
                <a:cubicBezTo>
                  <a:pt x="905899" y="633100"/>
                  <a:pt x="905899" y="633100"/>
                  <a:pt x="913119" y="624781"/>
                </a:cubicBezTo>
                <a:cubicBezTo>
                  <a:pt x="920339" y="616461"/>
                  <a:pt x="931237" y="625919"/>
                  <a:pt x="931237" y="625919"/>
                </a:cubicBezTo>
                <a:cubicBezTo>
                  <a:pt x="931237" y="625919"/>
                  <a:pt x="931237" y="625919"/>
                  <a:pt x="924017" y="634239"/>
                </a:cubicBezTo>
                <a:lnTo>
                  <a:pt x="916797" y="642558"/>
                </a:lnTo>
                <a:cubicBezTo>
                  <a:pt x="909577" y="650878"/>
                  <a:pt x="909577" y="650878"/>
                  <a:pt x="909577" y="650878"/>
                </a:cubicBezTo>
                <a:lnTo>
                  <a:pt x="902124" y="659466"/>
                </a:lnTo>
                <a:lnTo>
                  <a:pt x="913022" y="668923"/>
                </a:lnTo>
                <a:lnTo>
                  <a:pt x="920475" y="660335"/>
                </a:lnTo>
                <a:cubicBezTo>
                  <a:pt x="920475" y="660335"/>
                  <a:pt x="920475" y="660335"/>
                  <a:pt x="927695" y="652016"/>
                </a:cubicBezTo>
                <a:cubicBezTo>
                  <a:pt x="924017" y="634239"/>
                  <a:pt x="934915" y="643696"/>
                  <a:pt x="924017" y="634239"/>
                </a:cubicBezTo>
                <a:lnTo>
                  <a:pt x="928915" y="638489"/>
                </a:lnTo>
                <a:lnTo>
                  <a:pt x="929086" y="638638"/>
                </a:lnTo>
                <a:lnTo>
                  <a:pt x="929466" y="638968"/>
                </a:lnTo>
                <a:lnTo>
                  <a:pt x="929646" y="639123"/>
                </a:lnTo>
                <a:lnTo>
                  <a:pt x="929740" y="639205"/>
                </a:lnTo>
                <a:lnTo>
                  <a:pt x="934915" y="643696"/>
                </a:lnTo>
                <a:cubicBezTo>
                  <a:pt x="940540" y="648578"/>
                  <a:pt x="943353" y="651019"/>
                  <a:pt x="943353" y="651019"/>
                </a:cubicBezTo>
                <a:lnTo>
                  <a:pt x="946165" y="653459"/>
                </a:lnTo>
                <a:cubicBezTo>
                  <a:pt x="934915" y="643696"/>
                  <a:pt x="934915" y="643696"/>
                  <a:pt x="934915" y="643696"/>
                </a:cubicBezTo>
                <a:cubicBezTo>
                  <a:pt x="932191" y="641332"/>
                  <a:pt x="930828" y="640150"/>
                  <a:pt x="930147" y="639559"/>
                </a:cubicBezTo>
                <a:lnTo>
                  <a:pt x="929740" y="639205"/>
                </a:lnTo>
                <a:lnTo>
                  <a:pt x="928915" y="638489"/>
                </a:lnTo>
                <a:lnTo>
                  <a:pt x="928785" y="638376"/>
                </a:lnTo>
                <a:cubicBezTo>
                  <a:pt x="928104" y="637785"/>
                  <a:pt x="926742" y="636603"/>
                  <a:pt x="924017" y="634239"/>
                </a:cubicBezTo>
                <a:cubicBezTo>
                  <a:pt x="934915" y="643696"/>
                  <a:pt x="942135" y="635377"/>
                  <a:pt x="942135" y="635377"/>
                </a:cubicBezTo>
                <a:cubicBezTo>
                  <a:pt x="942135" y="635377"/>
                  <a:pt x="934915" y="643696"/>
                  <a:pt x="953385" y="645140"/>
                </a:cubicBezTo>
                <a:lnTo>
                  <a:pt x="955203" y="646718"/>
                </a:lnTo>
                <a:lnTo>
                  <a:pt x="956066" y="647466"/>
                </a:lnTo>
                <a:cubicBezTo>
                  <a:pt x="957450" y="648667"/>
                  <a:pt x="958142" y="649268"/>
                  <a:pt x="957807" y="648977"/>
                </a:cubicBezTo>
                <a:lnTo>
                  <a:pt x="955203" y="646718"/>
                </a:lnTo>
                <a:lnTo>
                  <a:pt x="942135" y="635377"/>
                </a:lnTo>
                <a:cubicBezTo>
                  <a:pt x="942135" y="635377"/>
                  <a:pt x="939411" y="633012"/>
                  <a:pt x="938049" y="631830"/>
                </a:cubicBezTo>
                <a:lnTo>
                  <a:pt x="937860" y="631667"/>
                </a:lnTo>
                <a:lnTo>
                  <a:pt x="935512" y="629629"/>
                </a:lnTo>
                <a:lnTo>
                  <a:pt x="935835" y="629909"/>
                </a:lnTo>
                <a:cubicBezTo>
                  <a:pt x="935324" y="629466"/>
                  <a:pt x="933962" y="628283"/>
                  <a:pt x="931237" y="625919"/>
                </a:cubicBezTo>
                <a:lnTo>
                  <a:pt x="920339" y="616461"/>
                </a:lnTo>
                <a:cubicBezTo>
                  <a:pt x="920339" y="616461"/>
                  <a:pt x="920339" y="616461"/>
                  <a:pt x="909441" y="607003"/>
                </a:cubicBezTo>
                <a:cubicBezTo>
                  <a:pt x="909441" y="607003"/>
                  <a:pt x="920339" y="616461"/>
                  <a:pt x="909441" y="607003"/>
                </a:cubicBezTo>
                <a:lnTo>
                  <a:pt x="920339" y="616461"/>
                </a:lnTo>
                <a:lnTo>
                  <a:pt x="913119" y="624781"/>
                </a:lnTo>
                <a:cubicBezTo>
                  <a:pt x="920339" y="616461"/>
                  <a:pt x="909441" y="607003"/>
                  <a:pt x="902221" y="615323"/>
                </a:cubicBezTo>
                <a:lnTo>
                  <a:pt x="895001" y="623642"/>
                </a:lnTo>
                <a:cubicBezTo>
                  <a:pt x="895001" y="623642"/>
                  <a:pt x="892188" y="621202"/>
                  <a:pt x="890782" y="619981"/>
                </a:cubicBezTo>
                <a:lnTo>
                  <a:pt x="890721" y="619928"/>
                </a:lnTo>
                <a:lnTo>
                  <a:pt x="890255" y="619523"/>
                </a:lnTo>
                <a:cubicBezTo>
                  <a:pt x="890782" y="619981"/>
                  <a:pt x="892188" y="621202"/>
                  <a:pt x="895001" y="623642"/>
                </a:cubicBezTo>
                <a:cubicBezTo>
                  <a:pt x="895001" y="623642"/>
                  <a:pt x="895001" y="623642"/>
                  <a:pt x="887781" y="631962"/>
                </a:cubicBezTo>
                <a:cubicBezTo>
                  <a:pt x="887781" y="631962"/>
                  <a:pt x="887781" y="631962"/>
                  <a:pt x="876531" y="622199"/>
                </a:cubicBezTo>
                <a:cubicBezTo>
                  <a:pt x="876531" y="622199"/>
                  <a:pt x="876531" y="622199"/>
                  <a:pt x="875168" y="621017"/>
                </a:cubicBezTo>
                <a:lnTo>
                  <a:pt x="873618" y="619671"/>
                </a:lnTo>
                <a:lnTo>
                  <a:pt x="865632" y="612741"/>
                </a:lnTo>
                <a:cubicBezTo>
                  <a:pt x="872853" y="604421"/>
                  <a:pt x="872853" y="604421"/>
                  <a:pt x="883751" y="613879"/>
                </a:cubicBezTo>
                <a:cubicBezTo>
                  <a:pt x="895001" y="623642"/>
                  <a:pt x="883751" y="613879"/>
                  <a:pt x="883751" y="613879"/>
                </a:cubicBezTo>
                <a:lnTo>
                  <a:pt x="890971" y="605560"/>
                </a:lnTo>
                <a:lnTo>
                  <a:pt x="898191" y="597240"/>
                </a:lnTo>
                <a:lnTo>
                  <a:pt x="905644" y="588652"/>
                </a:lnTo>
                <a:lnTo>
                  <a:pt x="912864" y="580333"/>
                </a:lnTo>
                <a:lnTo>
                  <a:pt x="901965" y="570875"/>
                </a:lnTo>
                <a:cubicBezTo>
                  <a:pt x="901965" y="570875"/>
                  <a:pt x="901965" y="570875"/>
                  <a:pt x="891067" y="561417"/>
                </a:cubicBezTo>
                <a:cubicBezTo>
                  <a:pt x="891067" y="561417"/>
                  <a:pt x="901965" y="570875"/>
                  <a:pt x="891067" y="561417"/>
                </a:cubicBezTo>
                <a:cubicBezTo>
                  <a:pt x="898287" y="553097"/>
                  <a:pt x="909185" y="562555"/>
                  <a:pt x="909185" y="562555"/>
                </a:cubicBezTo>
                <a:lnTo>
                  <a:pt x="916405" y="554236"/>
                </a:lnTo>
                <a:cubicBezTo>
                  <a:pt x="916405" y="554236"/>
                  <a:pt x="916405" y="554236"/>
                  <a:pt x="927304" y="563694"/>
                </a:cubicBezTo>
                <a:cubicBezTo>
                  <a:pt x="927304" y="563694"/>
                  <a:pt x="916405" y="554236"/>
                  <a:pt x="927304" y="563694"/>
                </a:cubicBezTo>
                <a:lnTo>
                  <a:pt x="916405" y="554236"/>
                </a:lnTo>
                <a:cubicBezTo>
                  <a:pt x="909185" y="562555"/>
                  <a:pt x="909185" y="562555"/>
                  <a:pt x="909185" y="562555"/>
                </a:cubicBezTo>
                <a:cubicBezTo>
                  <a:pt x="909185" y="562555"/>
                  <a:pt x="909185" y="562555"/>
                  <a:pt x="898287" y="553097"/>
                </a:cubicBezTo>
                <a:close/>
                <a:moveTo>
                  <a:pt x="1015034" y="551376"/>
                </a:moveTo>
                <a:cubicBezTo>
                  <a:pt x="1026284" y="561139"/>
                  <a:pt x="1015034" y="551376"/>
                  <a:pt x="1015034" y="551376"/>
                </a:cubicBezTo>
                <a:close/>
                <a:moveTo>
                  <a:pt x="536678" y="547925"/>
                </a:moveTo>
                <a:lnTo>
                  <a:pt x="541222" y="551868"/>
                </a:lnTo>
                <a:lnTo>
                  <a:pt x="540765" y="551471"/>
                </a:lnTo>
                <a:cubicBezTo>
                  <a:pt x="539403" y="550289"/>
                  <a:pt x="536678" y="547925"/>
                  <a:pt x="536678" y="547925"/>
                </a:cubicBezTo>
                <a:close/>
                <a:moveTo>
                  <a:pt x="941977" y="546786"/>
                </a:moveTo>
                <a:lnTo>
                  <a:pt x="946608" y="550806"/>
                </a:lnTo>
                <a:lnTo>
                  <a:pt x="946723" y="550905"/>
                </a:lnTo>
                <a:cubicBezTo>
                  <a:pt x="946195" y="550447"/>
                  <a:pt x="944789" y="549227"/>
                  <a:pt x="941977" y="546786"/>
                </a:cubicBezTo>
                <a:close/>
                <a:moveTo>
                  <a:pt x="653777" y="546509"/>
                </a:moveTo>
                <a:cubicBezTo>
                  <a:pt x="664675" y="555966"/>
                  <a:pt x="664675" y="555966"/>
                  <a:pt x="664675" y="555966"/>
                </a:cubicBezTo>
                <a:close/>
                <a:moveTo>
                  <a:pt x="2041477" y="545397"/>
                </a:moveTo>
                <a:cubicBezTo>
                  <a:pt x="2046926" y="550125"/>
                  <a:pt x="2046926" y="550125"/>
                  <a:pt x="2046926" y="550126"/>
                </a:cubicBezTo>
                <a:lnTo>
                  <a:pt x="2047226" y="550386"/>
                </a:lnTo>
                <a:lnTo>
                  <a:pt x="2052375" y="554854"/>
                </a:lnTo>
                <a:cubicBezTo>
                  <a:pt x="2049650" y="552490"/>
                  <a:pt x="2048288" y="551308"/>
                  <a:pt x="2047607" y="550717"/>
                </a:cubicBezTo>
                <a:lnTo>
                  <a:pt x="2047226" y="550386"/>
                </a:lnTo>
                <a:close/>
                <a:moveTo>
                  <a:pt x="635074" y="545334"/>
                </a:moveTo>
                <a:cubicBezTo>
                  <a:pt x="646324" y="555097"/>
                  <a:pt x="646324" y="555097"/>
                  <a:pt x="646324" y="555097"/>
                </a:cubicBezTo>
                <a:close/>
                <a:moveTo>
                  <a:pt x="1194292" y="545092"/>
                </a:moveTo>
                <a:cubicBezTo>
                  <a:pt x="1194292" y="545092"/>
                  <a:pt x="1194292" y="545092"/>
                  <a:pt x="1186839" y="553680"/>
                </a:cubicBezTo>
                <a:lnTo>
                  <a:pt x="1197737" y="563138"/>
                </a:lnTo>
                <a:cubicBezTo>
                  <a:pt x="1197737" y="563138"/>
                  <a:pt x="1197737" y="563138"/>
                  <a:pt x="1186839" y="553680"/>
                </a:cubicBezTo>
                <a:lnTo>
                  <a:pt x="1205190" y="554550"/>
                </a:lnTo>
                <a:cubicBezTo>
                  <a:pt x="1205190" y="554550"/>
                  <a:pt x="1205190" y="554550"/>
                  <a:pt x="1194292" y="545092"/>
                </a:cubicBezTo>
                <a:close/>
                <a:moveTo>
                  <a:pt x="667297" y="543657"/>
                </a:moveTo>
                <a:lnTo>
                  <a:pt x="667541" y="543869"/>
                </a:lnTo>
                <a:lnTo>
                  <a:pt x="667745" y="544045"/>
                </a:lnTo>
                <a:lnTo>
                  <a:pt x="668453" y="544659"/>
                </a:lnTo>
                <a:lnTo>
                  <a:pt x="671895" y="547647"/>
                </a:lnTo>
                <a:cubicBezTo>
                  <a:pt x="669170" y="545282"/>
                  <a:pt x="667808" y="544100"/>
                  <a:pt x="667297" y="543657"/>
                </a:cubicBezTo>
                <a:close/>
                <a:moveTo>
                  <a:pt x="1256099" y="539919"/>
                </a:moveTo>
                <a:lnTo>
                  <a:pt x="1248646" y="548507"/>
                </a:lnTo>
                <a:cubicBezTo>
                  <a:pt x="1256099" y="539919"/>
                  <a:pt x="1256099" y="539919"/>
                  <a:pt x="1256099" y="539919"/>
                </a:cubicBezTo>
                <a:cubicBezTo>
                  <a:pt x="1256099" y="539919"/>
                  <a:pt x="1256099" y="539919"/>
                  <a:pt x="1267349" y="549682"/>
                </a:cubicBezTo>
                <a:close/>
                <a:moveTo>
                  <a:pt x="777243" y="539797"/>
                </a:moveTo>
                <a:cubicBezTo>
                  <a:pt x="778605" y="540979"/>
                  <a:pt x="779466" y="545491"/>
                  <a:pt x="781189" y="554514"/>
                </a:cubicBezTo>
                <a:cubicBezTo>
                  <a:pt x="781189" y="554514"/>
                  <a:pt x="781189" y="554514"/>
                  <a:pt x="770291" y="545056"/>
                </a:cubicBezTo>
                <a:cubicBezTo>
                  <a:pt x="774017" y="540762"/>
                  <a:pt x="775880" y="538615"/>
                  <a:pt x="777243" y="539797"/>
                </a:cubicBezTo>
                <a:close/>
                <a:moveTo>
                  <a:pt x="1102532" y="539327"/>
                </a:moveTo>
                <a:cubicBezTo>
                  <a:pt x="1102532" y="539327"/>
                  <a:pt x="1102532" y="539327"/>
                  <a:pt x="1103938" y="540548"/>
                </a:cubicBezTo>
                <a:lnTo>
                  <a:pt x="1109368" y="545260"/>
                </a:lnTo>
                <a:lnTo>
                  <a:pt x="1112375" y="547869"/>
                </a:lnTo>
                <a:cubicBezTo>
                  <a:pt x="1113781" y="549090"/>
                  <a:pt x="1113781" y="549090"/>
                  <a:pt x="1113781" y="549090"/>
                </a:cubicBezTo>
                <a:cubicBezTo>
                  <a:pt x="1106561" y="557410"/>
                  <a:pt x="1106561" y="557410"/>
                  <a:pt x="1106561" y="557410"/>
                </a:cubicBezTo>
                <a:lnTo>
                  <a:pt x="1095312" y="547647"/>
                </a:lnTo>
                <a:close/>
                <a:moveTo>
                  <a:pt x="1102532" y="539327"/>
                </a:moveTo>
                <a:lnTo>
                  <a:pt x="1113781" y="549090"/>
                </a:lnTo>
                <a:lnTo>
                  <a:pt x="1109368" y="545260"/>
                </a:lnTo>
                <a:close/>
                <a:moveTo>
                  <a:pt x="814332" y="539050"/>
                </a:moveTo>
                <a:cubicBezTo>
                  <a:pt x="814332" y="539050"/>
                  <a:pt x="817056" y="541414"/>
                  <a:pt x="818418" y="542596"/>
                </a:cubicBezTo>
                <a:lnTo>
                  <a:pt x="818844" y="542965"/>
                </a:lnTo>
                <a:lnTo>
                  <a:pt x="818929" y="543040"/>
                </a:lnTo>
                <a:cubicBezTo>
                  <a:pt x="818418" y="542596"/>
                  <a:pt x="817056" y="541414"/>
                  <a:pt x="814332" y="539050"/>
                </a:cubicBezTo>
                <a:close/>
                <a:moveTo>
                  <a:pt x="949197" y="538467"/>
                </a:moveTo>
                <a:lnTo>
                  <a:pt x="941977" y="546786"/>
                </a:lnTo>
                <a:lnTo>
                  <a:pt x="934757" y="555106"/>
                </a:lnTo>
                <a:cubicBezTo>
                  <a:pt x="934757" y="555106"/>
                  <a:pt x="934757" y="555106"/>
                  <a:pt x="923858" y="545648"/>
                </a:cubicBezTo>
                <a:cubicBezTo>
                  <a:pt x="923858" y="545648"/>
                  <a:pt x="934757" y="555106"/>
                  <a:pt x="923858" y="545648"/>
                </a:cubicBezTo>
                <a:cubicBezTo>
                  <a:pt x="923858" y="545648"/>
                  <a:pt x="923858" y="545648"/>
                  <a:pt x="934757" y="555106"/>
                </a:cubicBezTo>
                <a:lnTo>
                  <a:pt x="946006" y="564869"/>
                </a:lnTo>
                <a:lnTo>
                  <a:pt x="953226" y="556549"/>
                </a:lnTo>
                <a:lnTo>
                  <a:pt x="946608" y="550806"/>
                </a:lnTo>
                <a:lnTo>
                  <a:pt x="946195" y="550447"/>
                </a:lnTo>
                <a:cubicBezTo>
                  <a:pt x="944789" y="549227"/>
                  <a:pt x="941977" y="546786"/>
                  <a:pt x="941977" y="546786"/>
                </a:cubicBezTo>
                <a:cubicBezTo>
                  <a:pt x="960446" y="548230"/>
                  <a:pt x="941977" y="546786"/>
                  <a:pt x="960446" y="548230"/>
                </a:cubicBezTo>
                <a:cubicBezTo>
                  <a:pt x="949197" y="538467"/>
                  <a:pt x="960446" y="548230"/>
                  <a:pt x="960446" y="548230"/>
                </a:cubicBezTo>
                <a:close/>
                <a:moveTo>
                  <a:pt x="1084413" y="538189"/>
                </a:moveTo>
                <a:cubicBezTo>
                  <a:pt x="1084413" y="538189"/>
                  <a:pt x="1077193" y="546508"/>
                  <a:pt x="1095312" y="547647"/>
                </a:cubicBezTo>
                <a:cubicBezTo>
                  <a:pt x="1095312" y="547647"/>
                  <a:pt x="1095312" y="547647"/>
                  <a:pt x="1077193" y="546508"/>
                </a:cubicBezTo>
                <a:close/>
                <a:moveTo>
                  <a:pt x="575973" y="537800"/>
                </a:moveTo>
                <a:cubicBezTo>
                  <a:pt x="576501" y="538258"/>
                  <a:pt x="577907" y="539478"/>
                  <a:pt x="580719" y="541919"/>
                </a:cubicBezTo>
                <a:cubicBezTo>
                  <a:pt x="580719" y="541919"/>
                  <a:pt x="574391" y="536427"/>
                  <a:pt x="575973" y="537800"/>
                </a:cubicBezTo>
                <a:close/>
                <a:moveTo>
                  <a:pt x="507662" y="537329"/>
                </a:moveTo>
                <a:cubicBezTo>
                  <a:pt x="518560" y="546786"/>
                  <a:pt x="507662" y="537329"/>
                  <a:pt x="518560" y="546786"/>
                </a:cubicBezTo>
                <a:cubicBezTo>
                  <a:pt x="518560" y="546786"/>
                  <a:pt x="518560" y="546786"/>
                  <a:pt x="517198" y="545604"/>
                </a:cubicBezTo>
                <a:lnTo>
                  <a:pt x="515458" y="544094"/>
                </a:lnTo>
                <a:close/>
                <a:moveTo>
                  <a:pt x="1963673" y="536688"/>
                </a:moveTo>
                <a:cubicBezTo>
                  <a:pt x="1962091" y="535315"/>
                  <a:pt x="1968419" y="540807"/>
                  <a:pt x="1968419" y="540807"/>
                </a:cubicBezTo>
                <a:lnTo>
                  <a:pt x="1979317" y="550264"/>
                </a:lnTo>
                <a:cubicBezTo>
                  <a:pt x="1979317" y="550264"/>
                  <a:pt x="1979317" y="550264"/>
                  <a:pt x="1968419" y="540807"/>
                </a:cubicBezTo>
                <a:cubicBezTo>
                  <a:pt x="1965607" y="538366"/>
                  <a:pt x="1964200" y="537146"/>
                  <a:pt x="1963673" y="536688"/>
                </a:cubicBezTo>
                <a:close/>
                <a:moveTo>
                  <a:pt x="658309" y="535857"/>
                </a:moveTo>
                <a:lnTo>
                  <a:pt x="659591" y="536969"/>
                </a:lnTo>
                <a:cubicBezTo>
                  <a:pt x="660997" y="538189"/>
                  <a:pt x="660997" y="538189"/>
                  <a:pt x="660997" y="538189"/>
                </a:cubicBezTo>
                <a:close/>
                <a:moveTo>
                  <a:pt x="656251" y="534070"/>
                </a:moveTo>
                <a:lnTo>
                  <a:pt x="658309" y="535857"/>
                </a:lnTo>
                <a:lnTo>
                  <a:pt x="656618" y="534389"/>
                </a:lnTo>
                <a:close/>
                <a:moveTo>
                  <a:pt x="2062450" y="533957"/>
                </a:moveTo>
                <a:lnTo>
                  <a:pt x="2062808" y="534267"/>
                </a:lnTo>
                <a:lnTo>
                  <a:pt x="2062961" y="534400"/>
                </a:lnTo>
                <a:cubicBezTo>
                  <a:pt x="2064323" y="535582"/>
                  <a:pt x="2067048" y="537947"/>
                  <a:pt x="2067048" y="537947"/>
                </a:cubicBezTo>
                <a:cubicBezTo>
                  <a:pt x="2064323" y="535582"/>
                  <a:pt x="2062961" y="534400"/>
                  <a:pt x="2062450" y="533957"/>
                </a:cubicBezTo>
                <a:close/>
                <a:moveTo>
                  <a:pt x="1061060" y="532507"/>
                </a:moveTo>
                <a:lnTo>
                  <a:pt x="1061527" y="532913"/>
                </a:lnTo>
                <a:cubicBezTo>
                  <a:pt x="1062208" y="533504"/>
                  <a:pt x="1063571" y="534686"/>
                  <a:pt x="1066295" y="537050"/>
                </a:cubicBezTo>
                <a:close/>
                <a:moveTo>
                  <a:pt x="1128454" y="532183"/>
                </a:moveTo>
                <a:lnTo>
                  <a:pt x="1146572" y="533321"/>
                </a:lnTo>
                <a:lnTo>
                  <a:pt x="1139352" y="541640"/>
                </a:lnTo>
                <a:cubicBezTo>
                  <a:pt x="1139352" y="541640"/>
                  <a:pt x="1139352" y="541640"/>
                  <a:pt x="1128454" y="532183"/>
                </a:cubicBezTo>
                <a:close/>
                <a:moveTo>
                  <a:pt x="569469" y="532156"/>
                </a:moveTo>
                <a:lnTo>
                  <a:pt x="580719" y="541919"/>
                </a:lnTo>
                <a:cubicBezTo>
                  <a:pt x="569469" y="532156"/>
                  <a:pt x="569469" y="532156"/>
                  <a:pt x="569469" y="532156"/>
                </a:cubicBezTo>
                <a:close/>
                <a:moveTo>
                  <a:pt x="821552" y="530730"/>
                </a:moveTo>
                <a:cubicBezTo>
                  <a:pt x="821552" y="530730"/>
                  <a:pt x="821552" y="530730"/>
                  <a:pt x="832450" y="540188"/>
                </a:cubicBezTo>
                <a:cubicBezTo>
                  <a:pt x="839903" y="531600"/>
                  <a:pt x="839903" y="531600"/>
                  <a:pt x="839903" y="531600"/>
                </a:cubicBezTo>
                <a:cubicBezTo>
                  <a:pt x="832450" y="540188"/>
                  <a:pt x="832450" y="540188"/>
                  <a:pt x="832450" y="540188"/>
                </a:cubicBezTo>
                <a:cubicBezTo>
                  <a:pt x="832450" y="540188"/>
                  <a:pt x="832450" y="540188"/>
                  <a:pt x="821552" y="530730"/>
                </a:cubicBezTo>
                <a:close/>
                <a:moveTo>
                  <a:pt x="668217" y="529869"/>
                </a:moveTo>
                <a:cubicBezTo>
                  <a:pt x="668217" y="529869"/>
                  <a:pt x="668217" y="529869"/>
                  <a:pt x="669579" y="531051"/>
                </a:cubicBezTo>
                <a:cubicBezTo>
                  <a:pt x="670941" y="532234"/>
                  <a:pt x="673666" y="534598"/>
                  <a:pt x="679115" y="539327"/>
                </a:cubicBezTo>
                <a:cubicBezTo>
                  <a:pt x="679115" y="539327"/>
                  <a:pt x="679115" y="539327"/>
                  <a:pt x="668217" y="529869"/>
                </a:cubicBezTo>
                <a:close/>
                <a:moveTo>
                  <a:pt x="2074268" y="529627"/>
                </a:moveTo>
                <a:cubicBezTo>
                  <a:pt x="2076992" y="531992"/>
                  <a:pt x="2077903" y="533694"/>
                  <a:pt x="2077737" y="534917"/>
                </a:cubicBezTo>
                <a:lnTo>
                  <a:pt x="2076531" y="535891"/>
                </a:lnTo>
                <a:lnTo>
                  <a:pt x="2067048" y="537947"/>
                </a:lnTo>
                <a:cubicBezTo>
                  <a:pt x="2067048" y="537947"/>
                  <a:pt x="2067048" y="537947"/>
                  <a:pt x="2074268" y="529627"/>
                </a:cubicBezTo>
                <a:close/>
                <a:moveTo>
                  <a:pt x="583193" y="529480"/>
                </a:moveTo>
                <a:cubicBezTo>
                  <a:pt x="583721" y="529938"/>
                  <a:pt x="585127" y="531159"/>
                  <a:pt x="587939" y="533599"/>
                </a:cubicBezTo>
                <a:lnTo>
                  <a:pt x="583616" y="529847"/>
                </a:lnTo>
                <a:lnTo>
                  <a:pt x="583600" y="529834"/>
                </a:lnTo>
                <a:close/>
                <a:moveTo>
                  <a:pt x="514882" y="529009"/>
                </a:moveTo>
                <a:cubicBezTo>
                  <a:pt x="507662" y="537329"/>
                  <a:pt x="507662" y="537329"/>
                  <a:pt x="507662" y="537329"/>
                </a:cubicBezTo>
                <a:cubicBezTo>
                  <a:pt x="514882" y="529009"/>
                  <a:pt x="514882" y="529009"/>
                  <a:pt x="514882" y="529009"/>
                </a:cubicBezTo>
                <a:close/>
                <a:moveTo>
                  <a:pt x="784964" y="528148"/>
                </a:moveTo>
                <a:cubicBezTo>
                  <a:pt x="784964" y="528148"/>
                  <a:pt x="784964" y="528148"/>
                  <a:pt x="795862" y="537606"/>
                </a:cubicBezTo>
                <a:cubicBezTo>
                  <a:pt x="807112" y="547369"/>
                  <a:pt x="795862" y="537606"/>
                  <a:pt x="795862" y="537606"/>
                </a:cubicBezTo>
                <a:close/>
                <a:moveTo>
                  <a:pt x="1055397" y="527593"/>
                </a:moveTo>
                <a:cubicBezTo>
                  <a:pt x="1066295" y="537050"/>
                  <a:pt x="1066295" y="537050"/>
                  <a:pt x="1059075" y="545370"/>
                </a:cubicBezTo>
                <a:cubicBezTo>
                  <a:pt x="1059075" y="545370"/>
                  <a:pt x="1059075" y="545370"/>
                  <a:pt x="1048177" y="535912"/>
                </a:cubicBezTo>
                <a:close/>
                <a:moveTo>
                  <a:pt x="1055397" y="527593"/>
                </a:moveTo>
                <a:lnTo>
                  <a:pt x="1059637" y="531272"/>
                </a:lnTo>
                <a:lnTo>
                  <a:pt x="1061060" y="532507"/>
                </a:lnTo>
                <a:lnTo>
                  <a:pt x="1060846" y="532322"/>
                </a:lnTo>
                <a:cubicBezTo>
                  <a:pt x="1060846" y="532322"/>
                  <a:pt x="1060846" y="532322"/>
                  <a:pt x="1060165" y="531730"/>
                </a:cubicBezTo>
                <a:lnTo>
                  <a:pt x="1059550" y="531197"/>
                </a:lnTo>
                <a:close/>
                <a:moveTo>
                  <a:pt x="748494" y="526140"/>
                </a:moveTo>
                <a:lnTo>
                  <a:pt x="759392" y="535598"/>
                </a:lnTo>
                <a:lnTo>
                  <a:pt x="752172" y="543917"/>
                </a:lnTo>
                <a:lnTo>
                  <a:pt x="763071" y="553375"/>
                </a:lnTo>
                <a:cubicBezTo>
                  <a:pt x="763071" y="553375"/>
                  <a:pt x="763071" y="553375"/>
                  <a:pt x="773969" y="562833"/>
                </a:cubicBezTo>
                <a:lnTo>
                  <a:pt x="766749" y="571153"/>
                </a:lnTo>
                <a:lnTo>
                  <a:pt x="755851" y="561695"/>
                </a:lnTo>
                <a:lnTo>
                  <a:pt x="737732" y="560556"/>
                </a:lnTo>
                <a:lnTo>
                  <a:pt x="748631" y="570014"/>
                </a:lnTo>
                <a:cubicBezTo>
                  <a:pt x="748631" y="570014"/>
                  <a:pt x="748631" y="570014"/>
                  <a:pt x="755851" y="561695"/>
                </a:cubicBezTo>
                <a:cubicBezTo>
                  <a:pt x="755851" y="561695"/>
                  <a:pt x="755851" y="561695"/>
                  <a:pt x="766749" y="571153"/>
                </a:cubicBezTo>
                <a:cubicBezTo>
                  <a:pt x="766749" y="571153"/>
                  <a:pt x="766749" y="571153"/>
                  <a:pt x="773969" y="562833"/>
                </a:cubicBezTo>
                <a:lnTo>
                  <a:pt x="781189" y="554514"/>
                </a:lnTo>
                <a:lnTo>
                  <a:pt x="792439" y="564277"/>
                </a:lnTo>
                <a:cubicBezTo>
                  <a:pt x="792439" y="564277"/>
                  <a:pt x="792439" y="564277"/>
                  <a:pt x="803337" y="573734"/>
                </a:cubicBezTo>
                <a:cubicBezTo>
                  <a:pt x="803337" y="573734"/>
                  <a:pt x="803337" y="573734"/>
                  <a:pt x="814235" y="583192"/>
                </a:cubicBezTo>
                <a:lnTo>
                  <a:pt x="821688" y="574604"/>
                </a:lnTo>
                <a:lnTo>
                  <a:pt x="810790" y="565147"/>
                </a:lnTo>
                <a:cubicBezTo>
                  <a:pt x="810790" y="565147"/>
                  <a:pt x="810790" y="565147"/>
                  <a:pt x="799892" y="555689"/>
                </a:cubicBezTo>
                <a:cubicBezTo>
                  <a:pt x="799892" y="555689"/>
                  <a:pt x="799892" y="555689"/>
                  <a:pt x="792439" y="564277"/>
                </a:cubicBezTo>
                <a:cubicBezTo>
                  <a:pt x="788642" y="545926"/>
                  <a:pt x="781189" y="554514"/>
                  <a:pt x="781189" y="554514"/>
                </a:cubicBezTo>
                <a:lnTo>
                  <a:pt x="788642" y="545926"/>
                </a:lnTo>
                <a:lnTo>
                  <a:pt x="777744" y="536468"/>
                </a:lnTo>
                <a:cubicBezTo>
                  <a:pt x="777744" y="536468"/>
                  <a:pt x="766845" y="527010"/>
                  <a:pt x="770291" y="545056"/>
                </a:cubicBezTo>
                <a:lnTo>
                  <a:pt x="759392" y="535598"/>
                </a:lnTo>
                <a:lnTo>
                  <a:pt x="766845" y="527010"/>
                </a:lnTo>
                <a:cubicBezTo>
                  <a:pt x="766845" y="527010"/>
                  <a:pt x="759392" y="535598"/>
                  <a:pt x="748494" y="526140"/>
                </a:cubicBezTo>
                <a:close/>
                <a:moveTo>
                  <a:pt x="2101428" y="525851"/>
                </a:moveTo>
                <a:cubicBezTo>
                  <a:pt x="2102330" y="524811"/>
                  <a:pt x="2105055" y="527175"/>
                  <a:pt x="2110504" y="531904"/>
                </a:cubicBezTo>
                <a:lnTo>
                  <a:pt x="2103284" y="540224"/>
                </a:lnTo>
                <a:cubicBezTo>
                  <a:pt x="2101445" y="531335"/>
                  <a:pt x="2100525" y="526891"/>
                  <a:pt x="2101428" y="525851"/>
                </a:cubicBezTo>
                <a:close/>
                <a:moveTo>
                  <a:pt x="2069670" y="525637"/>
                </a:moveTo>
                <a:cubicBezTo>
                  <a:pt x="2070181" y="526081"/>
                  <a:pt x="2071543" y="527263"/>
                  <a:pt x="2074268" y="529627"/>
                </a:cubicBezTo>
                <a:cubicBezTo>
                  <a:pt x="2074268" y="529627"/>
                  <a:pt x="2068137" y="524307"/>
                  <a:pt x="2069670" y="525637"/>
                </a:cubicBezTo>
                <a:close/>
                <a:moveTo>
                  <a:pt x="2001210" y="525037"/>
                </a:moveTo>
                <a:lnTo>
                  <a:pt x="1993990" y="533357"/>
                </a:lnTo>
                <a:lnTo>
                  <a:pt x="2004888" y="542815"/>
                </a:lnTo>
                <a:cubicBezTo>
                  <a:pt x="1993990" y="533357"/>
                  <a:pt x="2004888" y="542815"/>
                  <a:pt x="2012108" y="534495"/>
                </a:cubicBezTo>
                <a:cubicBezTo>
                  <a:pt x="2012108" y="534495"/>
                  <a:pt x="2012108" y="534495"/>
                  <a:pt x="2001210" y="525037"/>
                </a:cubicBezTo>
                <a:close/>
                <a:moveTo>
                  <a:pt x="982339" y="523003"/>
                </a:moveTo>
                <a:lnTo>
                  <a:pt x="986794" y="526868"/>
                </a:lnTo>
                <a:lnTo>
                  <a:pt x="986579" y="526682"/>
                </a:lnTo>
                <a:lnTo>
                  <a:pt x="986426" y="526549"/>
                </a:lnTo>
                <a:cubicBezTo>
                  <a:pt x="985064" y="525367"/>
                  <a:pt x="982339" y="523003"/>
                  <a:pt x="982339" y="523003"/>
                </a:cubicBezTo>
                <a:close/>
                <a:moveTo>
                  <a:pt x="982339" y="523003"/>
                </a:moveTo>
                <a:cubicBezTo>
                  <a:pt x="982339" y="523003"/>
                  <a:pt x="982339" y="523003"/>
                  <a:pt x="983702" y="524185"/>
                </a:cubicBezTo>
                <a:cubicBezTo>
                  <a:pt x="985064" y="525367"/>
                  <a:pt x="987788" y="527731"/>
                  <a:pt x="993238" y="532460"/>
                </a:cubicBezTo>
                <a:cubicBezTo>
                  <a:pt x="993238" y="532460"/>
                  <a:pt x="993238" y="532460"/>
                  <a:pt x="991875" y="531278"/>
                </a:cubicBezTo>
                <a:lnTo>
                  <a:pt x="986794" y="526868"/>
                </a:lnTo>
                <a:lnTo>
                  <a:pt x="986937" y="526993"/>
                </a:lnTo>
                <a:cubicBezTo>
                  <a:pt x="986426" y="526549"/>
                  <a:pt x="985064" y="525367"/>
                  <a:pt x="982339" y="523003"/>
                </a:cubicBezTo>
                <a:close/>
                <a:moveTo>
                  <a:pt x="540220" y="521828"/>
                </a:moveTo>
                <a:cubicBezTo>
                  <a:pt x="542945" y="524192"/>
                  <a:pt x="544307" y="525375"/>
                  <a:pt x="544818" y="525818"/>
                </a:cubicBezTo>
                <a:lnTo>
                  <a:pt x="544495" y="525538"/>
                </a:lnTo>
                <a:close/>
                <a:moveTo>
                  <a:pt x="675437" y="521550"/>
                </a:moveTo>
                <a:cubicBezTo>
                  <a:pt x="675437" y="521550"/>
                  <a:pt x="678161" y="523914"/>
                  <a:pt x="679524" y="525096"/>
                </a:cubicBezTo>
                <a:lnTo>
                  <a:pt x="679712" y="525260"/>
                </a:lnTo>
                <a:lnTo>
                  <a:pt x="686335" y="531008"/>
                </a:lnTo>
                <a:cubicBezTo>
                  <a:pt x="675437" y="521550"/>
                  <a:pt x="675437" y="521550"/>
                  <a:pt x="675437" y="521550"/>
                </a:cubicBezTo>
                <a:close/>
                <a:moveTo>
                  <a:pt x="675437" y="521550"/>
                </a:moveTo>
                <a:lnTo>
                  <a:pt x="679981" y="525493"/>
                </a:lnTo>
                <a:lnTo>
                  <a:pt x="679712" y="525260"/>
                </a:lnTo>
                <a:close/>
                <a:moveTo>
                  <a:pt x="2081488" y="521308"/>
                </a:moveTo>
                <a:cubicBezTo>
                  <a:pt x="2081488" y="521308"/>
                  <a:pt x="2092386" y="530766"/>
                  <a:pt x="2081488" y="521308"/>
                </a:cubicBezTo>
                <a:close/>
                <a:moveTo>
                  <a:pt x="945518" y="520689"/>
                </a:moveTo>
                <a:lnTo>
                  <a:pt x="944275" y="522122"/>
                </a:lnTo>
                <a:lnTo>
                  <a:pt x="938298" y="529009"/>
                </a:lnTo>
                <a:close/>
                <a:moveTo>
                  <a:pt x="1080735" y="520411"/>
                </a:moveTo>
                <a:cubicBezTo>
                  <a:pt x="1091633" y="529869"/>
                  <a:pt x="1091633" y="529869"/>
                  <a:pt x="1091633" y="529869"/>
                </a:cubicBezTo>
                <a:close/>
                <a:moveTo>
                  <a:pt x="1080735" y="520411"/>
                </a:moveTo>
                <a:cubicBezTo>
                  <a:pt x="1083460" y="522776"/>
                  <a:pt x="1084822" y="523958"/>
                  <a:pt x="1085333" y="524401"/>
                </a:cubicBezTo>
                <a:cubicBezTo>
                  <a:pt x="1085844" y="524845"/>
                  <a:pt x="1085503" y="524549"/>
                  <a:pt x="1084822" y="523958"/>
                </a:cubicBezTo>
                <a:cubicBezTo>
                  <a:pt x="1083460" y="522776"/>
                  <a:pt x="1080735" y="520411"/>
                  <a:pt x="1080735" y="520411"/>
                </a:cubicBezTo>
                <a:close/>
                <a:moveTo>
                  <a:pt x="792184" y="519829"/>
                </a:moveTo>
                <a:lnTo>
                  <a:pt x="793546" y="521011"/>
                </a:lnTo>
                <a:lnTo>
                  <a:pt x="803082" y="529287"/>
                </a:lnTo>
                <a:lnTo>
                  <a:pt x="810302" y="520967"/>
                </a:lnTo>
                <a:cubicBezTo>
                  <a:pt x="803082" y="529287"/>
                  <a:pt x="792184" y="519829"/>
                  <a:pt x="792184" y="519829"/>
                </a:cubicBezTo>
                <a:close/>
                <a:moveTo>
                  <a:pt x="927400" y="519551"/>
                </a:moveTo>
                <a:cubicBezTo>
                  <a:pt x="938298" y="529009"/>
                  <a:pt x="938298" y="529009"/>
                  <a:pt x="938298" y="529009"/>
                </a:cubicBezTo>
                <a:cubicBezTo>
                  <a:pt x="927400" y="519551"/>
                  <a:pt x="927400" y="519551"/>
                  <a:pt x="927400" y="519551"/>
                </a:cubicBezTo>
                <a:close/>
                <a:moveTo>
                  <a:pt x="503632" y="519246"/>
                </a:moveTo>
                <a:cubicBezTo>
                  <a:pt x="503632" y="519246"/>
                  <a:pt x="506444" y="521687"/>
                  <a:pt x="507851" y="522907"/>
                </a:cubicBezTo>
                <a:lnTo>
                  <a:pt x="508011" y="523046"/>
                </a:lnTo>
                <a:lnTo>
                  <a:pt x="506320" y="521579"/>
                </a:lnTo>
                <a:close/>
                <a:moveTo>
                  <a:pt x="1044147" y="517830"/>
                </a:moveTo>
                <a:lnTo>
                  <a:pt x="1055397" y="527593"/>
                </a:lnTo>
                <a:cubicBezTo>
                  <a:pt x="1044147" y="517830"/>
                  <a:pt x="1044147" y="517830"/>
                  <a:pt x="1044147" y="517830"/>
                </a:cubicBezTo>
                <a:close/>
                <a:moveTo>
                  <a:pt x="670691" y="517431"/>
                </a:moveTo>
                <a:cubicBezTo>
                  <a:pt x="671218" y="517889"/>
                  <a:pt x="672624" y="519109"/>
                  <a:pt x="675437" y="521550"/>
                </a:cubicBezTo>
                <a:lnTo>
                  <a:pt x="671038" y="517732"/>
                </a:lnTo>
                <a:lnTo>
                  <a:pt x="670892" y="517605"/>
                </a:lnTo>
                <a:close/>
                <a:moveTo>
                  <a:pt x="940974" y="516746"/>
                </a:moveTo>
                <a:lnTo>
                  <a:pt x="941243" y="516979"/>
                </a:lnTo>
                <a:lnTo>
                  <a:pt x="945518" y="520689"/>
                </a:lnTo>
                <a:close/>
                <a:moveTo>
                  <a:pt x="1990312" y="515579"/>
                </a:moveTo>
                <a:lnTo>
                  <a:pt x="1983092" y="523899"/>
                </a:lnTo>
                <a:cubicBezTo>
                  <a:pt x="1990312" y="515579"/>
                  <a:pt x="1990312" y="515579"/>
                  <a:pt x="1990312" y="515579"/>
                </a:cubicBezTo>
                <a:close/>
                <a:moveTo>
                  <a:pt x="1124424" y="514100"/>
                </a:moveTo>
                <a:cubicBezTo>
                  <a:pt x="1124424" y="514100"/>
                  <a:pt x="1124424" y="514100"/>
                  <a:pt x="1125831" y="515321"/>
                </a:cubicBezTo>
                <a:lnTo>
                  <a:pt x="1131261" y="520033"/>
                </a:lnTo>
                <a:lnTo>
                  <a:pt x="1134268" y="522642"/>
                </a:lnTo>
                <a:cubicBezTo>
                  <a:pt x="1135674" y="523863"/>
                  <a:pt x="1135674" y="523863"/>
                  <a:pt x="1135674" y="523863"/>
                </a:cubicBezTo>
                <a:lnTo>
                  <a:pt x="1146572" y="533321"/>
                </a:lnTo>
                <a:cubicBezTo>
                  <a:pt x="1135674" y="523863"/>
                  <a:pt x="1128454" y="532183"/>
                  <a:pt x="1128454" y="532183"/>
                </a:cubicBezTo>
                <a:cubicBezTo>
                  <a:pt x="1121234" y="540502"/>
                  <a:pt x="1121234" y="540502"/>
                  <a:pt x="1139352" y="541640"/>
                </a:cubicBezTo>
                <a:lnTo>
                  <a:pt x="1132132" y="549960"/>
                </a:lnTo>
                <a:cubicBezTo>
                  <a:pt x="1132132" y="549960"/>
                  <a:pt x="1132132" y="549960"/>
                  <a:pt x="1133495" y="551142"/>
                </a:cubicBezTo>
                <a:lnTo>
                  <a:pt x="1135045" y="552488"/>
                </a:lnTo>
                <a:lnTo>
                  <a:pt x="1143031" y="559418"/>
                </a:lnTo>
                <a:lnTo>
                  <a:pt x="1150251" y="551098"/>
                </a:lnTo>
                <a:lnTo>
                  <a:pt x="1139352" y="541640"/>
                </a:lnTo>
                <a:cubicBezTo>
                  <a:pt x="1146572" y="533321"/>
                  <a:pt x="1146572" y="533321"/>
                  <a:pt x="1146572" y="533321"/>
                </a:cubicBezTo>
                <a:cubicBezTo>
                  <a:pt x="1146572" y="533321"/>
                  <a:pt x="1146572" y="533321"/>
                  <a:pt x="1153792" y="525001"/>
                </a:cubicBezTo>
                <a:cubicBezTo>
                  <a:pt x="1153792" y="525001"/>
                  <a:pt x="1142894" y="515543"/>
                  <a:pt x="1135674" y="523863"/>
                </a:cubicBezTo>
                <a:lnTo>
                  <a:pt x="1131261" y="520033"/>
                </a:lnTo>
                <a:close/>
                <a:moveTo>
                  <a:pt x="836224" y="513822"/>
                </a:moveTo>
                <a:lnTo>
                  <a:pt x="847123" y="523280"/>
                </a:lnTo>
                <a:cubicBezTo>
                  <a:pt x="847123" y="523280"/>
                  <a:pt x="847123" y="523280"/>
                  <a:pt x="836224" y="513822"/>
                </a:cubicBezTo>
                <a:close/>
                <a:moveTo>
                  <a:pt x="547673" y="513240"/>
                </a:moveTo>
                <a:lnTo>
                  <a:pt x="540220" y="521828"/>
                </a:lnTo>
                <a:cubicBezTo>
                  <a:pt x="540220" y="521828"/>
                  <a:pt x="529322" y="512370"/>
                  <a:pt x="547673" y="513240"/>
                </a:cubicBezTo>
                <a:close/>
                <a:moveTo>
                  <a:pt x="547673" y="513240"/>
                </a:moveTo>
                <a:lnTo>
                  <a:pt x="558571" y="522698"/>
                </a:lnTo>
                <a:cubicBezTo>
                  <a:pt x="547673" y="513240"/>
                  <a:pt x="547673" y="513240"/>
                  <a:pt x="547673" y="513240"/>
                </a:cubicBezTo>
                <a:close/>
                <a:moveTo>
                  <a:pt x="1021431" y="512701"/>
                </a:moveTo>
                <a:cubicBezTo>
                  <a:pt x="1021942" y="513144"/>
                  <a:pt x="1023304" y="514327"/>
                  <a:pt x="1026029" y="516691"/>
                </a:cubicBezTo>
                <a:cubicBezTo>
                  <a:pt x="1026029" y="516691"/>
                  <a:pt x="1019899" y="511371"/>
                  <a:pt x="1021431" y="512701"/>
                </a:cubicBezTo>
                <a:close/>
                <a:moveTo>
                  <a:pt x="529322" y="512370"/>
                </a:moveTo>
                <a:lnTo>
                  <a:pt x="540220" y="521828"/>
                </a:lnTo>
                <a:cubicBezTo>
                  <a:pt x="529322" y="512370"/>
                  <a:pt x="529322" y="512370"/>
                  <a:pt x="529322" y="512370"/>
                </a:cubicBezTo>
                <a:close/>
                <a:moveTo>
                  <a:pt x="1003080" y="511831"/>
                </a:moveTo>
                <a:cubicBezTo>
                  <a:pt x="1001547" y="510501"/>
                  <a:pt x="1007678" y="515821"/>
                  <a:pt x="1007678" y="515821"/>
                </a:cubicBezTo>
                <a:cubicBezTo>
                  <a:pt x="1004953" y="513457"/>
                  <a:pt x="1003591" y="512274"/>
                  <a:pt x="1003080" y="511831"/>
                </a:cubicBezTo>
                <a:close/>
                <a:moveTo>
                  <a:pt x="1088188" y="511823"/>
                </a:moveTo>
                <a:lnTo>
                  <a:pt x="1099086" y="521281"/>
                </a:lnTo>
                <a:lnTo>
                  <a:pt x="1109984" y="530739"/>
                </a:lnTo>
                <a:cubicBezTo>
                  <a:pt x="1109984" y="530739"/>
                  <a:pt x="1109984" y="530739"/>
                  <a:pt x="1099086" y="521281"/>
                </a:cubicBezTo>
                <a:lnTo>
                  <a:pt x="1117204" y="522420"/>
                </a:lnTo>
                <a:cubicBezTo>
                  <a:pt x="1117204" y="522420"/>
                  <a:pt x="1106306" y="512962"/>
                  <a:pt x="1099086" y="521281"/>
                </a:cubicBezTo>
                <a:cubicBezTo>
                  <a:pt x="1099086" y="521281"/>
                  <a:pt x="1099086" y="521281"/>
                  <a:pt x="1088188" y="511823"/>
                </a:cubicBezTo>
                <a:close/>
                <a:moveTo>
                  <a:pt x="664187" y="511787"/>
                </a:moveTo>
                <a:cubicBezTo>
                  <a:pt x="664187" y="511787"/>
                  <a:pt x="664187" y="511787"/>
                  <a:pt x="665593" y="513007"/>
                </a:cubicBezTo>
                <a:lnTo>
                  <a:pt x="671038" y="517732"/>
                </a:lnTo>
                <a:lnTo>
                  <a:pt x="671218" y="517889"/>
                </a:lnTo>
                <a:cubicBezTo>
                  <a:pt x="672624" y="519109"/>
                  <a:pt x="675437" y="521550"/>
                  <a:pt x="675437" y="521550"/>
                </a:cubicBezTo>
                <a:lnTo>
                  <a:pt x="668217" y="529869"/>
                </a:lnTo>
                <a:cubicBezTo>
                  <a:pt x="656967" y="520107"/>
                  <a:pt x="656967" y="520107"/>
                  <a:pt x="656967" y="520107"/>
                </a:cubicBezTo>
                <a:cubicBezTo>
                  <a:pt x="656967" y="520107"/>
                  <a:pt x="668217" y="529869"/>
                  <a:pt x="656967" y="520107"/>
                </a:cubicBezTo>
                <a:cubicBezTo>
                  <a:pt x="664187" y="511787"/>
                  <a:pt x="664187" y="511787"/>
                  <a:pt x="664187" y="511787"/>
                </a:cubicBezTo>
                <a:close/>
                <a:moveTo>
                  <a:pt x="898032" y="508650"/>
                </a:moveTo>
                <a:lnTo>
                  <a:pt x="899438" y="509870"/>
                </a:lnTo>
                <a:cubicBezTo>
                  <a:pt x="900845" y="511091"/>
                  <a:pt x="903657" y="513531"/>
                  <a:pt x="909282" y="518413"/>
                </a:cubicBezTo>
                <a:lnTo>
                  <a:pt x="920180" y="527870"/>
                </a:lnTo>
                <a:cubicBezTo>
                  <a:pt x="920180" y="527870"/>
                  <a:pt x="920180" y="527870"/>
                  <a:pt x="931078" y="537328"/>
                </a:cubicBezTo>
                <a:lnTo>
                  <a:pt x="938298" y="529009"/>
                </a:lnTo>
                <a:cubicBezTo>
                  <a:pt x="938298" y="529009"/>
                  <a:pt x="938298" y="529009"/>
                  <a:pt x="939201" y="527969"/>
                </a:cubicBezTo>
                <a:lnTo>
                  <a:pt x="944275" y="522122"/>
                </a:lnTo>
                <a:lnTo>
                  <a:pt x="944616" y="521729"/>
                </a:lnTo>
                <a:cubicBezTo>
                  <a:pt x="945518" y="520689"/>
                  <a:pt x="945518" y="520689"/>
                  <a:pt x="945518" y="520689"/>
                </a:cubicBezTo>
                <a:cubicBezTo>
                  <a:pt x="945518" y="520689"/>
                  <a:pt x="942794" y="518325"/>
                  <a:pt x="941432" y="517143"/>
                </a:cubicBezTo>
                <a:lnTo>
                  <a:pt x="941243" y="516979"/>
                </a:lnTo>
                <a:lnTo>
                  <a:pt x="934620" y="511231"/>
                </a:lnTo>
                <a:cubicBezTo>
                  <a:pt x="934620" y="511231"/>
                  <a:pt x="934620" y="511231"/>
                  <a:pt x="935983" y="512414"/>
                </a:cubicBezTo>
                <a:lnTo>
                  <a:pt x="940974" y="516746"/>
                </a:lnTo>
                <a:lnTo>
                  <a:pt x="940921" y="516699"/>
                </a:lnTo>
                <a:cubicBezTo>
                  <a:pt x="941432" y="517143"/>
                  <a:pt x="942794" y="518325"/>
                  <a:pt x="945518" y="520689"/>
                </a:cubicBezTo>
                <a:lnTo>
                  <a:pt x="927400" y="519551"/>
                </a:lnTo>
                <a:lnTo>
                  <a:pt x="909282" y="518413"/>
                </a:lnTo>
                <a:close/>
                <a:moveTo>
                  <a:pt x="2015650" y="508398"/>
                </a:moveTo>
                <a:cubicBezTo>
                  <a:pt x="2015650" y="508398"/>
                  <a:pt x="2015650" y="508398"/>
                  <a:pt x="2008430" y="516718"/>
                </a:cubicBezTo>
                <a:close/>
                <a:moveTo>
                  <a:pt x="536775" y="503782"/>
                </a:moveTo>
                <a:lnTo>
                  <a:pt x="541319" y="507725"/>
                </a:lnTo>
                <a:lnTo>
                  <a:pt x="540862" y="507329"/>
                </a:lnTo>
                <a:cubicBezTo>
                  <a:pt x="539499" y="506146"/>
                  <a:pt x="536775" y="503782"/>
                  <a:pt x="536775" y="503782"/>
                </a:cubicBezTo>
                <a:close/>
                <a:moveTo>
                  <a:pt x="1095408" y="503504"/>
                </a:moveTo>
                <a:lnTo>
                  <a:pt x="1099726" y="507251"/>
                </a:lnTo>
                <a:lnTo>
                  <a:pt x="1100006" y="507494"/>
                </a:lnTo>
                <a:lnTo>
                  <a:pt x="1099975" y="507467"/>
                </a:lnTo>
                <a:lnTo>
                  <a:pt x="1099683" y="507214"/>
                </a:lnTo>
                <a:close/>
                <a:moveTo>
                  <a:pt x="550295" y="500930"/>
                </a:moveTo>
                <a:cubicBezTo>
                  <a:pt x="548763" y="499600"/>
                  <a:pt x="554893" y="504920"/>
                  <a:pt x="554893" y="504920"/>
                </a:cubicBezTo>
                <a:cubicBezTo>
                  <a:pt x="552168" y="502556"/>
                  <a:pt x="550806" y="501373"/>
                  <a:pt x="550295" y="500930"/>
                </a:cubicBezTo>
                <a:close/>
                <a:moveTo>
                  <a:pt x="1004232" y="497775"/>
                </a:moveTo>
                <a:lnTo>
                  <a:pt x="1015131" y="507233"/>
                </a:lnTo>
                <a:cubicBezTo>
                  <a:pt x="1004232" y="497775"/>
                  <a:pt x="1004232" y="497775"/>
                  <a:pt x="1004232" y="497775"/>
                </a:cubicBezTo>
                <a:close/>
                <a:moveTo>
                  <a:pt x="1004232" y="497775"/>
                </a:moveTo>
                <a:lnTo>
                  <a:pt x="996779" y="506363"/>
                </a:lnTo>
                <a:cubicBezTo>
                  <a:pt x="996779" y="506363"/>
                  <a:pt x="996779" y="506363"/>
                  <a:pt x="989559" y="514683"/>
                </a:cubicBezTo>
                <a:lnTo>
                  <a:pt x="1000458" y="524141"/>
                </a:lnTo>
                <a:lnTo>
                  <a:pt x="1007678" y="515821"/>
                </a:lnTo>
                <a:cubicBezTo>
                  <a:pt x="1007678" y="515821"/>
                  <a:pt x="1007678" y="515821"/>
                  <a:pt x="996779" y="506363"/>
                </a:cubicBezTo>
                <a:cubicBezTo>
                  <a:pt x="996779" y="506363"/>
                  <a:pt x="996779" y="506363"/>
                  <a:pt x="1015131" y="507233"/>
                </a:cubicBezTo>
                <a:cubicBezTo>
                  <a:pt x="1015131" y="507233"/>
                  <a:pt x="1015131" y="507233"/>
                  <a:pt x="1004232" y="497775"/>
                </a:cubicBezTo>
                <a:close/>
                <a:moveTo>
                  <a:pt x="678860" y="494879"/>
                </a:moveTo>
                <a:cubicBezTo>
                  <a:pt x="690110" y="504642"/>
                  <a:pt x="690110" y="504642"/>
                  <a:pt x="690110" y="504642"/>
                </a:cubicBezTo>
                <a:cubicBezTo>
                  <a:pt x="678860" y="494879"/>
                  <a:pt x="678860" y="494879"/>
                  <a:pt x="678860" y="494879"/>
                </a:cubicBezTo>
                <a:close/>
                <a:moveTo>
                  <a:pt x="2000006" y="494821"/>
                </a:moveTo>
                <a:cubicBezTo>
                  <a:pt x="2000533" y="495279"/>
                  <a:pt x="2001940" y="496500"/>
                  <a:pt x="2004752" y="498940"/>
                </a:cubicBezTo>
                <a:cubicBezTo>
                  <a:pt x="2004752" y="498940"/>
                  <a:pt x="2001940" y="496500"/>
                  <a:pt x="2000533" y="495279"/>
                </a:cubicBezTo>
                <a:lnTo>
                  <a:pt x="2000224" y="495010"/>
                </a:lnTo>
                <a:close/>
                <a:moveTo>
                  <a:pt x="2048441" y="492629"/>
                </a:moveTo>
                <a:cubicBezTo>
                  <a:pt x="2059340" y="502087"/>
                  <a:pt x="2059340" y="502087"/>
                  <a:pt x="2059340" y="502087"/>
                </a:cubicBezTo>
                <a:cubicBezTo>
                  <a:pt x="2048441" y="492629"/>
                  <a:pt x="2048441" y="492629"/>
                  <a:pt x="2048441" y="492629"/>
                </a:cubicBezTo>
                <a:close/>
                <a:moveTo>
                  <a:pt x="1066040" y="492603"/>
                </a:moveTo>
                <a:cubicBezTo>
                  <a:pt x="1066040" y="492603"/>
                  <a:pt x="1066040" y="492603"/>
                  <a:pt x="1067446" y="493823"/>
                </a:cubicBezTo>
                <a:lnTo>
                  <a:pt x="1069415" y="495532"/>
                </a:lnTo>
                <a:lnTo>
                  <a:pt x="1070259" y="496264"/>
                </a:lnTo>
                <a:cubicBezTo>
                  <a:pt x="1070962" y="496874"/>
                  <a:pt x="1071313" y="497179"/>
                  <a:pt x="1070786" y="496721"/>
                </a:cubicBezTo>
                <a:lnTo>
                  <a:pt x="1070037" y="496071"/>
                </a:lnTo>
                <a:lnTo>
                  <a:pt x="1071665" y="497484"/>
                </a:lnTo>
                <a:lnTo>
                  <a:pt x="1077290" y="502365"/>
                </a:lnTo>
                <a:cubicBezTo>
                  <a:pt x="1077290" y="502365"/>
                  <a:pt x="1066040" y="492603"/>
                  <a:pt x="1058587" y="501190"/>
                </a:cubicBezTo>
                <a:close/>
                <a:moveTo>
                  <a:pt x="1066040" y="492603"/>
                </a:moveTo>
                <a:lnTo>
                  <a:pt x="1070037" y="496071"/>
                </a:lnTo>
                <a:lnTo>
                  <a:pt x="1069415" y="495532"/>
                </a:lnTo>
                <a:close/>
                <a:moveTo>
                  <a:pt x="1047689" y="491733"/>
                </a:moveTo>
                <a:lnTo>
                  <a:pt x="1058587" y="501190"/>
                </a:lnTo>
                <a:lnTo>
                  <a:pt x="1056659" y="499517"/>
                </a:lnTo>
                <a:close/>
                <a:moveTo>
                  <a:pt x="605802" y="490289"/>
                </a:moveTo>
                <a:cubicBezTo>
                  <a:pt x="617052" y="500052"/>
                  <a:pt x="617052" y="500052"/>
                  <a:pt x="617052" y="500052"/>
                </a:cubicBezTo>
                <a:close/>
                <a:moveTo>
                  <a:pt x="587684" y="489151"/>
                </a:moveTo>
                <a:cubicBezTo>
                  <a:pt x="587684" y="489151"/>
                  <a:pt x="587684" y="489151"/>
                  <a:pt x="598582" y="498609"/>
                </a:cubicBezTo>
                <a:cubicBezTo>
                  <a:pt x="598582" y="498609"/>
                  <a:pt x="598582" y="498609"/>
                  <a:pt x="591129" y="507197"/>
                </a:cubicBezTo>
                <a:cubicBezTo>
                  <a:pt x="591129" y="507197"/>
                  <a:pt x="591129" y="507197"/>
                  <a:pt x="580231" y="497739"/>
                </a:cubicBezTo>
                <a:close/>
                <a:moveTo>
                  <a:pt x="672201" y="489101"/>
                </a:moveTo>
                <a:lnTo>
                  <a:pt x="672416" y="489287"/>
                </a:lnTo>
                <a:lnTo>
                  <a:pt x="677498" y="493697"/>
                </a:lnTo>
                <a:cubicBezTo>
                  <a:pt x="678860" y="494879"/>
                  <a:pt x="678860" y="494879"/>
                  <a:pt x="678860" y="494879"/>
                </a:cubicBezTo>
                <a:close/>
                <a:moveTo>
                  <a:pt x="1052778" y="488621"/>
                </a:moveTo>
                <a:cubicBezTo>
                  <a:pt x="1056003" y="487656"/>
                  <a:pt x="1060591" y="487874"/>
                  <a:pt x="1066040" y="492603"/>
                </a:cubicBezTo>
                <a:lnTo>
                  <a:pt x="1047689" y="491733"/>
                </a:lnTo>
                <a:cubicBezTo>
                  <a:pt x="1047689" y="491733"/>
                  <a:pt x="1049552" y="489586"/>
                  <a:pt x="1052778" y="488621"/>
                </a:cubicBezTo>
                <a:close/>
                <a:moveTo>
                  <a:pt x="569333" y="488281"/>
                </a:moveTo>
                <a:lnTo>
                  <a:pt x="574101" y="492419"/>
                </a:lnTo>
                <a:lnTo>
                  <a:pt x="578869" y="496557"/>
                </a:lnTo>
                <a:cubicBezTo>
                  <a:pt x="580231" y="497739"/>
                  <a:pt x="580231" y="497739"/>
                  <a:pt x="580231" y="497739"/>
                </a:cubicBezTo>
                <a:close/>
                <a:moveTo>
                  <a:pt x="839415" y="487420"/>
                </a:moveTo>
                <a:cubicBezTo>
                  <a:pt x="850665" y="497183"/>
                  <a:pt x="850665" y="497183"/>
                  <a:pt x="850665" y="497183"/>
                </a:cubicBezTo>
                <a:close/>
                <a:moveTo>
                  <a:pt x="667962" y="485422"/>
                </a:moveTo>
                <a:lnTo>
                  <a:pt x="672201" y="489101"/>
                </a:lnTo>
                <a:lnTo>
                  <a:pt x="672048" y="488968"/>
                </a:lnTo>
                <a:cubicBezTo>
                  <a:pt x="670686" y="487786"/>
                  <a:pt x="667962" y="485422"/>
                  <a:pt x="667962" y="485422"/>
                </a:cubicBezTo>
                <a:close/>
                <a:moveTo>
                  <a:pt x="667962" y="485422"/>
                </a:moveTo>
                <a:cubicBezTo>
                  <a:pt x="670686" y="487786"/>
                  <a:pt x="672048" y="488968"/>
                  <a:pt x="672559" y="489412"/>
                </a:cubicBezTo>
                <a:lnTo>
                  <a:pt x="672416" y="489287"/>
                </a:lnTo>
                <a:close/>
                <a:moveTo>
                  <a:pt x="2055661" y="484310"/>
                </a:moveTo>
                <a:cubicBezTo>
                  <a:pt x="2048441" y="492629"/>
                  <a:pt x="2048441" y="492629"/>
                  <a:pt x="2048441" y="492629"/>
                </a:cubicBezTo>
                <a:close/>
                <a:moveTo>
                  <a:pt x="613526" y="484230"/>
                </a:moveTo>
                <a:cubicBezTo>
                  <a:pt x="615835" y="484410"/>
                  <a:pt x="618647" y="486851"/>
                  <a:pt x="624272" y="491733"/>
                </a:cubicBezTo>
                <a:cubicBezTo>
                  <a:pt x="624272" y="491733"/>
                  <a:pt x="613022" y="481970"/>
                  <a:pt x="605802" y="490289"/>
                </a:cubicBezTo>
                <a:cubicBezTo>
                  <a:pt x="609412" y="486130"/>
                  <a:pt x="611217" y="484050"/>
                  <a:pt x="613526" y="484230"/>
                </a:cubicBezTo>
                <a:close/>
                <a:moveTo>
                  <a:pt x="496275" y="483691"/>
                </a:moveTo>
                <a:cubicBezTo>
                  <a:pt x="496275" y="483691"/>
                  <a:pt x="507174" y="493149"/>
                  <a:pt x="489056" y="492011"/>
                </a:cubicBezTo>
                <a:close/>
                <a:moveTo>
                  <a:pt x="496275" y="483691"/>
                </a:moveTo>
                <a:cubicBezTo>
                  <a:pt x="507174" y="493149"/>
                  <a:pt x="507174" y="493149"/>
                  <a:pt x="507174" y="493149"/>
                </a:cubicBezTo>
                <a:close/>
                <a:moveTo>
                  <a:pt x="693300" y="478240"/>
                </a:moveTo>
                <a:cubicBezTo>
                  <a:pt x="704550" y="488003"/>
                  <a:pt x="704550" y="488003"/>
                  <a:pt x="704550" y="488003"/>
                </a:cubicBezTo>
                <a:cubicBezTo>
                  <a:pt x="693300" y="478240"/>
                  <a:pt x="693300" y="478240"/>
                  <a:pt x="693300" y="478240"/>
                </a:cubicBezTo>
                <a:close/>
                <a:moveTo>
                  <a:pt x="1098950" y="477407"/>
                </a:moveTo>
                <a:lnTo>
                  <a:pt x="1103225" y="481117"/>
                </a:lnTo>
                <a:lnTo>
                  <a:pt x="1103037" y="480954"/>
                </a:lnTo>
                <a:cubicBezTo>
                  <a:pt x="1101674" y="479771"/>
                  <a:pt x="1098950" y="477407"/>
                  <a:pt x="1098950" y="477407"/>
                </a:cubicBezTo>
                <a:close/>
                <a:moveTo>
                  <a:pt x="1098950" y="477407"/>
                </a:moveTo>
                <a:cubicBezTo>
                  <a:pt x="1098950" y="477407"/>
                  <a:pt x="1098950" y="477407"/>
                  <a:pt x="1109848" y="486865"/>
                </a:cubicBezTo>
                <a:lnTo>
                  <a:pt x="1103225" y="481117"/>
                </a:lnTo>
                <a:lnTo>
                  <a:pt x="1103548" y="481397"/>
                </a:lnTo>
                <a:cubicBezTo>
                  <a:pt x="1103037" y="480954"/>
                  <a:pt x="1101674" y="479771"/>
                  <a:pt x="1098950" y="477407"/>
                </a:cubicBezTo>
                <a:close/>
                <a:moveTo>
                  <a:pt x="1233815" y="476824"/>
                </a:moveTo>
                <a:lnTo>
                  <a:pt x="1226595" y="485143"/>
                </a:lnTo>
                <a:lnTo>
                  <a:pt x="1237845" y="494906"/>
                </a:lnTo>
                <a:cubicBezTo>
                  <a:pt x="1237845" y="494906"/>
                  <a:pt x="1237845" y="494906"/>
                  <a:pt x="1245065" y="486587"/>
                </a:cubicBezTo>
                <a:close/>
                <a:moveTo>
                  <a:pt x="1080480" y="475963"/>
                </a:moveTo>
                <a:cubicBezTo>
                  <a:pt x="1091730" y="485726"/>
                  <a:pt x="1080480" y="475963"/>
                  <a:pt x="1080480" y="475963"/>
                </a:cubicBezTo>
                <a:close/>
                <a:moveTo>
                  <a:pt x="503728" y="475103"/>
                </a:moveTo>
                <a:cubicBezTo>
                  <a:pt x="496275" y="483691"/>
                  <a:pt x="496275" y="483691"/>
                  <a:pt x="496275" y="483691"/>
                </a:cubicBezTo>
                <a:close/>
                <a:moveTo>
                  <a:pt x="927145" y="475103"/>
                </a:moveTo>
                <a:lnTo>
                  <a:pt x="932770" y="479984"/>
                </a:lnTo>
                <a:lnTo>
                  <a:pt x="938395" y="484866"/>
                </a:lnTo>
                <a:cubicBezTo>
                  <a:pt x="932770" y="479984"/>
                  <a:pt x="929958" y="477543"/>
                  <a:pt x="929958" y="477543"/>
                </a:cubicBezTo>
                <a:close/>
                <a:moveTo>
                  <a:pt x="620242" y="473650"/>
                </a:moveTo>
                <a:cubicBezTo>
                  <a:pt x="625867" y="478532"/>
                  <a:pt x="628680" y="480972"/>
                  <a:pt x="630086" y="482193"/>
                </a:cubicBezTo>
                <a:lnTo>
                  <a:pt x="627274" y="479752"/>
                </a:lnTo>
                <a:cubicBezTo>
                  <a:pt x="625867" y="478532"/>
                  <a:pt x="625867" y="478532"/>
                  <a:pt x="631492" y="483413"/>
                </a:cubicBezTo>
                <a:close/>
                <a:moveTo>
                  <a:pt x="1449542" y="472548"/>
                </a:moveTo>
                <a:cubicBezTo>
                  <a:pt x="1442089" y="481136"/>
                  <a:pt x="1442089" y="481136"/>
                  <a:pt x="1442089" y="481136"/>
                </a:cubicBezTo>
                <a:cubicBezTo>
                  <a:pt x="1442089" y="481136"/>
                  <a:pt x="1442089" y="481136"/>
                  <a:pt x="1452987" y="490594"/>
                </a:cubicBezTo>
                <a:cubicBezTo>
                  <a:pt x="1460440" y="482006"/>
                  <a:pt x="1460440" y="482006"/>
                  <a:pt x="1460440" y="482006"/>
                </a:cubicBezTo>
                <a:cubicBezTo>
                  <a:pt x="1452987" y="490594"/>
                  <a:pt x="1452987" y="490594"/>
                  <a:pt x="1452987" y="490594"/>
                </a:cubicBezTo>
                <a:cubicBezTo>
                  <a:pt x="1452987" y="490594"/>
                  <a:pt x="1452987" y="490594"/>
                  <a:pt x="1442089" y="481136"/>
                </a:cubicBezTo>
                <a:close/>
                <a:moveTo>
                  <a:pt x="2008175" y="472270"/>
                </a:moveTo>
                <a:cubicBezTo>
                  <a:pt x="2019425" y="482033"/>
                  <a:pt x="2019425" y="482033"/>
                  <a:pt x="2019425" y="482033"/>
                </a:cubicBezTo>
                <a:close/>
                <a:moveTo>
                  <a:pt x="2058517" y="471732"/>
                </a:moveTo>
                <a:cubicBezTo>
                  <a:pt x="2056984" y="470402"/>
                  <a:pt x="2063114" y="475722"/>
                  <a:pt x="2063114" y="475722"/>
                </a:cubicBezTo>
                <a:cubicBezTo>
                  <a:pt x="2060390" y="473357"/>
                  <a:pt x="2059028" y="472175"/>
                  <a:pt x="2058517" y="471732"/>
                </a:cubicBezTo>
                <a:close/>
                <a:moveTo>
                  <a:pt x="1007423" y="471373"/>
                </a:moveTo>
                <a:lnTo>
                  <a:pt x="1018672" y="481136"/>
                </a:lnTo>
                <a:cubicBezTo>
                  <a:pt x="1007423" y="471373"/>
                  <a:pt x="1011452" y="489456"/>
                  <a:pt x="1011452" y="489456"/>
                </a:cubicBezTo>
                <a:cubicBezTo>
                  <a:pt x="1011452" y="489456"/>
                  <a:pt x="1011452" y="489456"/>
                  <a:pt x="1018672" y="481136"/>
                </a:cubicBezTo>
                <a:cubicBezTo>
                  <a:pt x="1018672" y="481136"/>
                  <a:pt x="1018672" y="481136"/>
                  <a:pt x="1007423" y="471373"/>
                </a:cubicBezTo>
                <a:close/>
                <a:moveTo>
                  <a:pt x="1184432" y="470431"/>
                </a:moveTo>
                <a:cubicBezTo>
                  <a:pt x="1187600" y="469534"/>
                  <a:pt x="1192129" y="469818"/>
                  <a:pt x="1197578" y="474547"/>
                </a:cubicBezTo>
                <a:cubicBezTo>
                  <a:pt x="1190358" y="482867"/>
                  <a:pt x="1179460" y="473409"/>
                  <a:pt x="1179460" y="473409"/>
                </a:cubicBezTo>
                <a:cubicBezTo>
                  <a:pt x="1179460" y="473409"/>
                  <a:pt x="1181265" y="471329"/>
                  <a:pt x="1184432" y="470431"/>
                </a:cubicBezTo>
                <a:close/>
                <a:moveTo>
                  <a:pt x="497105" y="469355"/>
                </a:moveTo>
                <a:lnTo>
                  <a:pt x="497374" y="469589"/>
                </a:lnTo>
                <a:lnTo>
                  <a:pt x="502366" y="473921"/>
                </a:lnTo>
                <a:cubicBezTo>
                  <a:pt x="503728" y="475103"/>
                  <a:pt x="503728" y="475103"/>
                  <a:pt x="503728" y="475103"/>
                </a:cubicBezTo>
                <a:close/>
                <a:moveTo>
                  <a:pt x="971186" y="469097"/>
                </a:moveTo>
                <a:cubicBezTo>
                  <a:pt x="963733" y="477685"/>
                  <a:pt x="963733" y="477685"/>
                  <a:pt x="963733" y="477685"/>
                </a:cubicBezTo>
                <a:close/>
                <a:moveTo>
                  <a:pt x="547185" y="469060"/>
                </a:moveTo>
                <a:cubicBezTo>
                  <a:pt x="558435" y="478823"/>
                  <a:pt x="558435" y="478823"/>
                  <a:pt x="558435" y="478823"/>
                </a:cubicBezTo>
                <a:close/>
                <a:moveTo>
                  <a:pt x="817618" y="468505"/>
                </a:moveTo>
                <a:cubicBezTo>
                  <a:pt x="817618" y="468505"/>
                  <a:pt x="817618" y="468505"/>
                  <a:pt x="828516" y="477963"/>
                </a:cubicBezTo>
                <a:cubicBezTo>
                  <a:pt x="828516" y="477963"/>
                  <a:pt x="821296" y="486282"/>
                  <a:pt x="810398" y="476824"/>
                </a:cubicBezTo>
                <a:cubicBezTo>
                  <a:pt x="803178" y="485144"/>
                  <a:pt x="803178" y="485144"/>
                  <a:pt x="803178" y="485144"/>
                </a:cubicBezTo>
                <a:lnTo>
                  <a:pt x="795958" y="493463"/>
                </a:lnTo>
                <a:cubicBezTo>
                  <a:pt x="795958" y="493463"/>
                  <a:pt x="795958" y="493463"/>
                  <a:pt x="806856" y="502921"/>
                </a:cubicBezTo>
                <a:cubicBezTo>
                  <a:pt x="806856" y="502921"/>
                  <a:pt x="806856" y="502921"/>
                  <a:pt x="799404" y="511509"/>
                </a:cubicBezTo>
                <a:cubicBezTo>
                  <a:pt x="806856" y="502921"/>
                  <a:pt x="817755" y="512379"/>
                  <a:pt x="817755" y="512379"/>
                </a:cubicBezTo>
                <a:cubicBezTo>
                  <a:pt x="806856" y="502921"/>
                  <a:pt x="806856" y="502921"/>
                  <a:pt x="806856" y="502921"/>
                </a:cubicBezTo>
                <a:lnTo>
                  <a:pt x="795958" y="493463"/>
                </a:lnTo>
                <a:lnTo>
                  <a:pt x="814076" y="494602"/>
                </a:lnTo>
                <a:lnTo>
                  <a:pt x="824975" y="504059"/>
                </a:lnTo>
                <a:cubicBezTo>
                  <a:pt x="824975" y="504059"/>
                  <a:pt x="824975" y="504059"/>
                  <a:pt x="814076" y="494602"/>
                </a:cubicBezTo>
                <a:lnTo>
                  <a:pt x="803178" y="485144"/>
                </a:lnTo>
                <a:lnTo>
                  <a:pt x="810398" y="476824"/>
                </a:lnTo>
                <a:cubicBezTo>
                  <a:pt x="810398" y="476824"/>
                  <a:pt x="810398" y="476824"/>
                  <a:pt x="821296" y="486282"/>
                </a:cubicBezTo>
                <a:cubicBezTo>
                  <a:pt x="828516" y="477963"/>
                  <a:pt x="828516" y="477963"/>
                  <a:pt x="839415" y="487420"/>
                </a:cubicBezTo>
                <a:cubicBezTo>
                  <a:pt x="839415" y="487420"/>
                  <a:pt x="839415" y="487420"/>
                  <a:pt x="850665" y="497183"/>
                </a:cubicBezTo>
                <a:lnTo>
                  <a:pt x="858117" y="488595"/>
                </a:lnTo>
                <a:lnTo>
                  <a:pt x="852493" y="483714"/>
                </a:lnTo>
                <a:lnTo>
                  <a:pt x="848274" y="480053"/>
                </a:lnTo>
                <a:cubicBezTo>
                  <a:pt x="846868" y="478832"/>
                  <a:pt x="846868" y="478832"/>
                  <a:pt x="846868" y="478832"/>
                </a:cubicBezTo>
                <a:lnTo>
                  <a:pt x="839415" y="487420"/>
                </a:lnTo>
                <a:lnTo>
                  <a:pt x="828516" y="477963"/>
                </a:lnTo>
                <a:cubicBezTo>
                  <a:pt x="828516" y="477963"/>
                  <a:pt x="828516" y="477963"/>
                  <a:pt x="817618" y="468505"/>
                </a:cubicBezTo>
                <a:close/>
                <a:moveTo>
                  <a:pt x="952835" y="468227"/>
                </a:moveTo>
                <a:cubicBezTo>
                  <a:pt x="952835" y="468227"/>
                  <a:pt x="952835" y="468227"/>
                  <a:pt x="945615" y="476546"/>
                </a:cubicBezTo>
                <a:cubicBezTo>
                  <a:pt x="945615" y="476546"/>
                  <a:pt x="945615" y="476546"/>
                  <a:pt x="952835" y="468227"/>
                </a:cubicBezTo>
                <a:close/>
                <a:moveTo>
                  <a:pt x="934365" y="466783"/>
                </a:moveTo>
                <a:cubicBezTo>
                  <a:pt x="934365" y="466783"/>
                  <a:pt x="934365" y="466783"/>
                  <a:pt x="945615" y="476546"/>
                </a:cubicBezTo>
                <a:lnTo>
                  <a:pt x="956513" y="486004"/>
                </a:lnTo>
                <a:cubicBezTo>
                  <a:pt x="956513" y="486004"/>
                  <a:pt x="949293" y="494324"/>
                  <a:pt x="938395" y="484866"/>
                </a:cubicBezTo>
                <a:cubicBezTo>
                  <a:pt x="938395" y="484866"/>
                  <a:pt x="938395" y="484866"/>
                  <a:pt x="936989" y="483645"/>
                </a:cubicBezTo>
                <a:lnTo>
                  <a:pt x="932770" y="479984"/>
                </a:lnTo>
                <a:lnTo>
                  <a:pt x="928551" y="476323"/>
                </a:lnTo>
                <a:cubicBezTo>
                  <a:pt x="927145" y="475103"/>
                  <a:pt x="927145" y="475103"/>
                  <a:pt x="927145" y="475103"/>
                </a:cubicBezTo>
                <a:cubicBezTo>
                  <a:pt x="927145" y="475103"/>
                  <a:pt x="927145" y="475103"/>
                  <a:pt x="919925" y="483423"/>
                </a:cubicBezTo>
                <a:cubicBezTo>
                  <a:pt x="919925" y="483423"/>
                  <a:pt x="919925" y="483423"/>
                  <a:pt x="931175" y="493185"/>
                </a:cubicBezTo>
                <a:cubicBezTo>
                  <a:pt x="931175" y="493185"/>
                  <a:pt x="942073" y="502643"/>
                  <a:pt x="931175" y="493185"/>
                </a:cubicBezTo>
                <a:cubicBezTo>
                  <a:pt x="938395" y="484866"/>
                  <a:pt x="949293" y="494324"/>
                  <a:pt x="938395" y="484866"/>
                </a:cubicBezTo>
                <a:lnTo>
                  <a:pt x="944729" y="490363"/>
                </a:lnTo>
                <a:lnTo>
                  <a:pt x="949293" y="494324"/>
                </a:lnTo>
                <a:cubicBezTo>
                  <a:pt x="949293" y="494324"/>
                  <a:pt x="949293" y="494324"/>
                  <a:pt x="960191" y="503782"/>
                </a:cubicBezTo>
                <a:lnTo>
                  <a:pt x="949293" y="494324"/>
                </a:lnTo>
                <a:lnTo>
                  <a:pt x="956513" y="486004"/>
                </a:lnTo>
                <a:cubicBezTo>
                  <a:pt x="956513" y="486004"/>
                  <a:pt x="956513" y="486004"/>
                  <a:pt x="967411" y="495462"/>
                </a:cubicBezTo>
                <a:lnTo>
                  <a:pt x="956513" y="486004"/>
                </a:lnTo>
                <a:cubicBezTo>
                  <a:pt x="963733" y="477685"/>
                  <a:pt x="963733" y="477685"/>
                  <a:pt x="963733" y="477685"/>
                </a:cubicBezTo>
                <a:cubicBezTo>
                  <a:pt x="963733" y="477685"/>
                  <a:pt x="963733" y="477685"/>
                  <a:pt x="974631" y="487143"/>
                </a:cubicBezTo>
                <a:lnTo>
                  <a:pt x="963733" y="477685"/>
                </a:lnTo>
                <a:cubicBezTo>
                  <a:pt x="974631" y="487143"/>
                  <a:pt x="982084" y="478555"/>
                  <a:pt x="982084" y="478555"/>
                </a:cubicBezTo>
                <a:cubicBezTo>
                  <a:pt x="982084" y="478555"/>
                  <a:pt x="982084" y="478555"/>
                  <a:pt x="971186" y="469097"/>
                </a:cubicBezTo>
                <a:lnTo>
                  <a:pt x="952835" y="468227"/>
                </a:lnTo>
                <a:cubicBezTo>
                  <a:pt x="952835" y="468227"/>
                  <a:pt x="945615" y="476546"/>
                  <a:pt x="934365" y="466783"/>
                </a:cubicBezTo>
                <a:close/>
                <a:moveTo>
                  <a:pt x="696328" y="465813"/>
                </a:moveTo>
                <a:lnTo>
                  <a:pt x="700753" y="469652"/>
                </a:lnTo>
                <a:cubicBezTo>
                  <a:pt x="700753" y="469652"/>
                  <a:pt x="698028" y="467288"/>
                  <a:pt x="696666" y="466106"/>
                </a:cubicBezTo>
                <a:close/>
                <a:moveTo>
                  <a:pt x="696155" y="465662"/>
                </a:moveTo>
                <a:cubicBezTo>
                  <a:pt x="696666" y="466106"/>
                  <a:pt x="698028" y="467288"/>
                  <a:pt x="700753" y="469652"/>
                </a:cubicBezTo>
                <a:lnTo>
                  <a:pt x="696233" y="465730"/>
                </a:lnTo>
                <a:close/>
                <a:moveTo>
                  <a:pt x="492830" y="465645"/>
                </a:moveTo>
                <a:lnTo>
                  <a:pt x="497105" y="469355"/>
                </a:lnTo>
                <a:lnTo>
                  <a:pt x="496917" y="469192"/>
                </a:lnTo>
                <a:cubicBezTo>
                  <a:pt x="495555" y="468010"/>
                  <a:pt x="492830" y="465645"/>
                  <a:pt x="492830" y="465645"/>
                </a:cubicBezTo>
                <a:close/>
                <a:moveTo>
                  <a:pt x="492830" y="465645"/>
                </a:moveTo>
                <a:cubicBezTo>
                  <a:pt x="495555" y="468010"/>
                  <a:pt x="496917" y="469192"/>
                  <a:pt x="497428" y="469635"/>
                </a:cubicBezTo>
                <a:lnTo>
                  <a:pt x="497374" y="469589"/>
                </a:lnTo>
                <a:close/>
                <a:moveTo>
                  <a:pt x="1051463" y="465367"/>
                </a:moveTo>
                <a:lnTo>
                  <a:pt x="1062362" y="474825"/>
                </a:lnTo>
                <a:cubicBezTo>
                  <a:pt x="1051463" y="465367"/>
                  <a:pt x="1051463" y="465367"/>
                  <a:pt x="1051463" y="465367"/>
                </a:cubicBezTo>
                <a:close/>
                <a:moveTo>
                  <a:pt x="627695" y="465062"/>
                </a:moveTo>
                <a:lnTo>
                  <a:pt x="638945" y="474825"/>
                </a:lnTo>
                <a:cubicBezTo>
                  <a:pt x="627695" y="465062"/>
                  <a:pt x="627695" y="465062"/>
                  <a:pt x="627695" y="465062"/>
                </a:cubicBezTo>
                <a:close/>
                <a:moveTo>
                  <a:pt x="609344" y="464192"/>
                </a:moveTo>
                <a:cubicBezTo>
                  <a:pt x="612069" y="466557"/>
                  <a:pt x="613431" y="467739"/>
                  <a:pt x="613942" y="468182"/>
                </a:cubicBezTo>
                <a:lnTo>
                  <a:pt x="613619" y="467902"/>
                </a:lnTo>
                <a:close/>
                <a:moveTo>
                  <a:pt x="1168210" y="463646"/>
                </a:moveTo>
                <a:cubicBezTo>
                  <a:pt x="1168210" y="463646"/>
                  <a:pt x="1168210" y="463646"/>
                  <a:pt x="1179460" y="473409"/>
                </a:cubicBezTo>
                <a:lnTo>
                  <a:pt x="1172007" y="481997"/>
                </a:lnTo>
                <a:cubicBezTo>
                  <a:pt x="1172007" y="481997"/>
                  <a:pt x="1172007" y="481997"/>
                  <a:pt x="1182905" y="491455"/>
                </a:cubicBezTo>
                <a:lnTo>
                  <a:pt x="1193804" y="500913"/>
                </a:lnTo>
                <a:lnTo>
                  <a:pt x="1175685" y="499774"/>
                </a:lnTo>
                <a:cubicBezTo>
                  <a:pt x="1175685" y="499774"/>
                  <a:pt x="1175685" y="499774"/>
                  <a:pt x="1186584" y="509232"/>
                </a:cubicBezTo>
                <a:lnTo>
                  <a:pt x="1179364" y="517552"/>
                </a:lnTo>
                <a:cubicBezTo>
                  <a:pt x="1190262" y="527010"/>
                  <a:pt x="1190262" y="527010"/>
                  <a:pt x="1197482" y="518690"/>
                </a:cubicBezTo>
                <a:lnTo>
                  <a:pt x="1190262" y="527010"/>
                </a:lnTo>
                <a:cubicBezTo>
                  <a:pt x="1190262" y="527010"/>
                  <a:pt x="1197482" y="518690"/>
                  <a:pt x="1208732" y="528453"/>
                </a:cubicBezTo>
                <a:lnTo>
                  <a:pt x="1197482" y="518690"/>
                </a:lnTo>
                <a:lnTo>
                  <a:pt x="1186584" y="509232"/>
                </a:lnTo>
                <a:cubicBezTo>
                  <a:pt x="1186584" y="509232"/>
                  <a:pt x="1186584" y="509232"/>
                  <a:pt x="1193804" y="500913"/>
                </a:cubicBezTo>
                <a:cubicBezTo>
                  <a:pt x="1193804" y="500913"/>
                  <a:pt x="1193804" y="500913"/>
                  <a:pt x="1182905" y="491455"/>
                </a:cubicBezTo>
                <a:lnTo>
                  <a:pt x="1190358" y="482867"/>
                </a:lnTo>
                <a:lnTo>
                  <a:pt x="1197578" y="474547"/>
                </a:lnTo>
                <a:lnTo>
                  <a:pt x="1186680" y="465089"/>
                </a:lnTo>
                <a:lnTo>
                  <a:pt x="1179460" y="473409"/>
                </a:lnTo>
                <a:cubicBezTo>
                  <a:pt x="1173835" y="468527"/>
                  <a:pt x="1173835" y="468527"/>
                  <a:pt x="1175241" y="469748"/>
                </a:cubicBezTo>
                <a:lnTo>
                  <a:pt x="1178054" y="472188"/>
                </a:lnTo>
                <a:cubicBezTo>
                  <a:pt x="1176648" y="470968"/>
                  <a:pt x="1173835" y="468527"/>
                  <a:pt x="1168210" y="463646"/>
                </a:cubicBezTo>
                <a:close/>
                <a:moveTo>
                  <a:pt x="1997277" y="462812"/>
                </a:moveTo>
                <a:cubicBezTo>
                  <a:pt x="1997277" y="462812"/>
                  <a:pt x="1997277" y="462812"/>
                  <a:pt x="1998639" y="463994"/>
                </a:cubicBezTo>
                <a:lnTo>
                  <a:pt x="2001279" y="466286"/>
                </a:lnTo>
                <a:lnTo>
                  <a:pt x="2001364" y="466359"/>
                </a:lnTo>
                <a:lnTo>
                  <a:pt x="2001378" y="466372"/>
                </a:lnTo>
                <a:lnTo>
                  <a:pt x="2008175" y="472270"/>
                </a:lnTo>
                <a:cubicBezTo>
                  <a:pt x="2008175" y="472270"/>
                  <a:pt x="2008175" y="472270"/>
                  <a:pt x="2000955" y="480590"/>
                </a:cubicBezTo>
                <a:lnTo>
                  <a:pt x="1990057" y="471132"/>
                </a:lnTo>
                <a:cubicBezTo>
                  <a:pt x="1990057" y="471132"/>
                  <a:pt x="1990057" y="471132"/>
                  <a:pt x="1997277" y="462812"/>
                </a:cubicBezTo>
                <a:close/>
                <a:moveTo>
                  <a:pt x="1997277" y="462812"/>
                </a:moveTo>
                <a:cubicBezTo>
                  <a:pt x="2000001" y="465177"/>
                  <a:pt x="2001364" y="466359"/>
                  <a:pt x="2001875" y="466802"/>
                </a:cubicBezTo>
                <a:lnTo>
                  <a:pt x="2001378" y="466372"/>
                </a:lnTo>
                <a:lnTo>
                  <a:pt x="2001279" y="466286"/>
                </a:lnTo>
                <a:close/>
                <a:moveTo>
                  <a:pt x="506351" y="462794"/>
                </a:moveTo>
                <a:lnTo>
                  <a:pt x="506419" y="462853"/>
                </a:lnTo>
                <a:lnTo>
                  <a:pt x="510948" y="466784"/>
                </a:lnTo>
                <a:cubicBezTo>
                  <a:pt x="508224" y="464419"/>
                  <a:pt x="506862" y="463237"/>
                  <a:pt x="506351" y="462794"/>
                </a:cubicBezTo>
                <a:close/>
                <a:moveTo>
                  <a:pt x="2047618" y="462274"/>
                </a:moveTo>
                <a:lnTo>
                  <a:pt x="2047937" y="462550"/>
                </a:lnTo>
                <a:lnTo>
                  <a:pt x="2052216" y="466264"/>
                </a:lnTo>
                <a:cubicBezTo>
                  <a:pt x="2049492" y="463899"/>
                  <a:pt x="2048129" y="462717"/>
                  <a:pt x="2047618" y="462274"/>
                </a:cubicBezTo>
                <a:close/>
                <a:moveTo>
                  <a:pt x="1979159" y="461674"/>
                </a:moveTo>
                <a:cubicBezTo>
                  <a:pt x="1981883" y="464038"/>
                  <a:pt x="1983245" y="465221"/>
                  <a:pt x="1983756" y="465664"/>
                </a:cubicBezTo>
                <a:lnTo>
                  <a:pt x="1983434" y="465384"/>
                </a:lnTo>
                <a:close/>
                <a:moveTo>
                  <a:pt x="2029119" y="461275"/>
                </a:moveTo>
                <a:cubicBezTo>
                  <a:pt x="2029646" y="461733"/>
                  <a:pt x="2031052" y="462953"/>
                  <a:pt x="2033865" y="465394"/>
                </a:cubicBezTo>
                <a:cubicBezTo>
                  <a:pt x="2033865" y="465394"/>
                  <a:pt x="2027537" y="459902"/>
                  <a:pt x="2029119" y="461275"/>
                </a:cubicBezTo>
                <a:close/>
                <a:moveTo>
                  <a:pt x="554638" y="460472"/>
                </a:moveTo>
                <a:lnTo>
                  <a:pt x="559037" y="464290"/>
                </a:lnTo>
                <a:lnTo>
                  <a:pt x="559384" y="464591"/>
                </a:lnTo>
                <a:cubicBezTo>
                  <a:pt x="558857" y="464133"/>
                  <a:pt x="557450" y="462913"/>
                  <a:pt x="554638" y="460472"/>
                </a:cubicBezTo>
                <a:close/>
                <a:moveTo>
                  <a:pt x="689855" y="460195"/>
                </a:moveTo>
                <a:lnTo>
                  <a:pt x="696233" y="465730"/>
                </a:lnTo>
                <a:lnTo>
                  <a:pt x="696328" y="465813"/>
                </a:lnTo>
                <a:lnTo>
                  <a:pt x="691217" y="461377"/>
                </a:lnTo>
                <a:cubicBezTo>
                  <a:pt x="689855" y="460195"/>
                  <a:pt x="689855" y="460195"/>
                  <a:pt x="689855" y="460195"/>
                </a:cubicBezTo>
                <a:close/>
                <a:moveTo>
                  <a:pt x="586628" y="459064"/>
                </a:moveTo>
                <a:cubicBezTo>
                  <a:pt x="587139" y="459508"/>
                  <a:pt x="588501" y="460690"/>
                  <a:pt x="591226" y="463054"/>
                </a:cubicBezTo>
                <a:cubicBezTo>
                  <a:pt x="591226" y="463054"/>
                  <a:pt x="585096" y="457734"/>
                  <a:pt x="586628" y="459064"/>
                </a:cubicBezTo>
                <a:close/>
                <a:moveTo>
                  <a:pt x="1058683" y="457048"/>
                </a:moveTo>
                <a:lnTo>
                  <a:pt x="1069582" y="466506"/>
                </a:lnTo>
                <a:cubicBezTo>
                  <a:pt x="1058683" y="457048"/>
                  <a:pt x="1058683" y="457048"/>
                  <a:pt x="1058683" y="457048"/>
                </a:cubicBezTo>
                <a:close/>
                <a:moveTo>
                  <a:pt x="2041318" y="456806"/>
                </a:moveTo>
                <a:cubicBezTo>
                  <a:pt x="2052216" y="466264"/>
                  <a:pt x="2059436" y="457944"/>
                  <a:pt x="2059436" y="457944"/>
                </a:cubicBezTo>
                <a:lnTo>
                  <a:pt x="2052216" y="466264"/>
                </a:lnTo>
                <a:cubicBezTo>
                  <a:pt x="2052216" y="466264"/>
                  <a:pt x="2049492" y="463899"/>
                  <a:pt x="2048129" y="462717"/>
                </a:cubicBezTo>
                <a:lnTo>
                  <a:pt x="2047937" y="462550"/>
                </a:lnTo>
                <a:close/>
                <a:moveTo>
                  <a:pt x="2022615" y="455631"/>
                </a:moveTo>
                <a:lnTo>
                  <a:pt x="2033865" y="465394"/>
                </a:lnTo>
                <a:cubicBezTo>
                  <a:pt x="2015395" y="463950"/>
                  <a:pt x="2022615" y="455631"/>
                  <a:pt x="2022615" y="455631"/>
                </a:cubicBezTo>
                <a:close/>
                <a:moveTo>
                  <a:pt x="616797" y="455605"/>
                </a:moveTo>
                <a:cubicBezTo>
                  <a:pt x="627695" y="465062"/>
                  <a:pt x="627695" y="465062"/>
                  <a:pt x="627695" y="465062"/>
                </a:cubicBezTo>
                <a:cubicBezTo>
                  <a:pt x="616797" y="455605"/>
                  <a:pt x="616797" y="455605"/>
                  <a:pt x="616797" y="455605"/>
                </a:cubicBezTo>
                <a:close/>
                <a:moveTo>
                  <a:pt x="1869280" y="454770"/>
                </a:moveTo>
                <a:lnTo>
                  <a:pt x="1862060" y="463090"/>
                </a:lnTo>
                <a:cubicBezTo>
                  <a:pt x="1862060" y="463090"/>
                  <a:pt x="1862060" y="463090"/>
                  <a:pt x="1869280" y="454770"/>
                </a:cubicBezTo>
                <a:close/>
                <a:moveTo>
                  <a:pt x="697075" y="451875"/>
                </a:moveTo>
                <a:cubicBezTo>
                  <a:pt x="707973" y="461333"/>
                  <a:pt x="707973" y="461333"/>
                  <a:pt x="707973" y="461333"/>
                </a:cubicBezTo>
                <a:lnTo>
                  <a:pt x="700753" y="469652"/>
                </a:lnTo>
                <a:cubicBezTo>
                  <a:pt x="697075" y="451875"/>
                  <a:pt x="689855" y="460195"/>
                  <a:pt x="689855" y="460195"/>
                </a:cubicBezTo>
                <a:close/>
                <a:moveTo>
                  <a:pt x="1949558" y="451041"/>
                </a:moveTo>
                <a:lnTo>
                  <a:pt x="1960808" y="460804"/>
                </a:lnTo>
                <a:lnTo>
                  <a:pt x="1953588" y="469123"/>
                </a:lnTo>
                <a:lnTo>
                  <a:pt x="1942338" y="459360"/>
                </a:lnTo>
                <a:cubicBezTo>
                  <a:pt x="1942338" y="459360"/>
                  <a:pt x="1942338" y="459360"/>
                  <a:pt x="1949558" y="451041"/>
                </a:cubicBezTo>
                <a:close/>
                <a:moveTo>
                  <a:pt x="1949558" y="451041"/>
                </a:moveTo>
                <a:cubicBezTo>
                  <a:pt x="1949558" y="451041"/>
                  <a:pt x="1949558" y="451041"/>
                  <a:pt x="1968260" y="452216"/>
                </a:cubicBezTo>
                <a:lnTo>
                  <a:pt x="1979159" y="461674"/>
                </a:lnTo>
                <a:cubicBezTo>
                  <a:pt x="1979159" y="461674"/>
                  <a:pt x="1981883" y="464038"/>
                  <a:pt x="1983245" y="465221"/>
                </a:cubicBezTo>
                <a:lnTo>
                  <a:pt x="1983434" y="465384"/>
                </a:lnTo>
                <a:lnTo>
                  <a:pt x="1990057" y="471132"/>
                </a:lnTo>
                <a:cubicBezTo>
                  <a:pt x="1990057" y="471132"/>
                  <a:pt x="1990057" y="471132"/>
                  <a:pt x="2000955" y="480590"/>
                </a:cubicBezTo>
                <a:cubicBezTo>
                  <a:pt x="1990057" y="471132"/>
                  <a:pt x="1993502" y="489177"/>
                  <a:pt x="1982604" y="479720"/>
                </a:cubicBezTo>
                <a:lnTo>
                  <a:pt x="1971706" y="470262"/>
                </a:lnTo>
                <a:cubicBezTo>
                  <a:pt x="1964486" y="478581"/>
                  <a:pt x="1953588" y="469123"/>
                  <a:pt x="1960808" y="460804"/>
                </a:cubicBezTo>
                <a:cubicBezTo>
                  <a:pt x="1949558" y="451041"/>
                  <a:pt x="1949558" y="451041"/>
                  <a:pt x="1949558" y="451041"/>
                </a:cubicBezTo>
                <a:close/>
                <a:moveTo>
                  <a:pt x="593848" y="450745"/>
                </a:moveTo>
                <a:cubicBezTo>
                  <a:pt x="592316" y="449415"/>
                  <a:pt x="598446" y="454735"/>
                  <a:pt x="598446" y="454735"/>
                </a:cubicBezTo>
                <a:cubicBezTo>
                  <a:pt x="595721" y="452370"/>
                  <a:pt x="594359" y="451188"/>
                  <a:pt x="593848" y="450745"/>
                </a:cubicBezTo>
                <a:close/>
                <a:moveTo>
                  <a:pt x="1047785" y="447590"/>
                </a:moveTo>
                <a:lnTo>
                  <a:pt x="1058683" y="457048"/>
                </a:lnTo>
                <a:cubicBezTo>
                  <a:pt x="1047785" y="447590"/>
                  <a:pt x="1047785" y="447590"/>
                  <a:pt x="1047785" y="447590"/>
                </a:cubicBezTo>
                <a:close/>
                <a:moveTo>
                  <a:pt x="1876500" y="446451"/>
                </a:moveTo>
                <a:lnTo>
                  <a:pt x="1887750" y="456214"/>
                </a:lnTo>
                <a:cubicBezTo>
                  <a:pt x="1887750" y="456214"/>
                  <a:pt x="1887750" y="456214"/>
                  <a:pt x="1880530" y="464533"/>
                </a:cubicBezTo>
                <a:lnTo>
                  <a:pt x="1891428" y="473991"/>
                </a:lnTo>
                <a:cubicBezTo>
                  <a:pt x="1891428" y="473991"/>
                  <a:pt x="1891428" y="473991"/>
                  <a:pt x="1898648" y="465672"/>
                </a:cubicBezTo>
                <a:lnTo>
                  <a:pt x="1887750" y="456214"/>
                </a:lnTo>
                <a:cubicBezTo>
                  <a:pt x="1887750" y="456214"/>
                  <a:pt x="1887750" y="456214"/>
                  <a:pt x="1876500" y="446451"/>
                </a:cubicBezTo>
                <a:close/>
                <a:moveTo>
                  <a:pt x="704754" y="445778"/>
                </a:moveTo>
                <a:cubicBezTo>
                  <a:pt x="702490" y="445635"/>
                  <a:pt x="700685" y="447715"/>
                  <a:pt x="697075" y="451875"/>
                </a:cubicBezTo>
                <a:cubicBezTo>
                  <a:pt x="697075" y="451875"/>
                  <a:pt x="686176" y="442417"/>
                  <a:pt x="697075" y="451875"/>
                </a:cubicBezTo>
                <a:cubicBezTo>
                  <a:pt x="689855" y="460195"/>
                  <a:pt x="689855" y="460195"/>
                  <a:pt x="689855" y="460195"/>
                </a:cubicBezTo>
                <a:cubicBezTo>
                  <a:pt x="682402" y="468782"/>
                  <a:pt x="700753" y="469652"/>
                  <a:pt x="700753" y="469652"/>
                </a:cubicBezTo>
                <a:lnTo>
                  <a:pt x="682402" y="468782"/>
                </a:lnTo>
                <a:cubicBezTo>
                  <a:pt x="682402" y="468782"/>
                  <a:pt x="682402" y="468782"/>
                  <a:pt x="693300" y="478240"/>
                </a:cubicBezTo>
                <a:cubicBezTo>
                  <a:pt x="693300" y="478240"/>
                  <a:pt x="693300" y="478240"/>
                  <a:pt x="686080" y="486560"/>
                </a:cubicBezTo>
                <a:lnTo>
                  <a:pt x="675182" y="477102"/>
                </a:lnTo>
                <a:cubicBezTo>
                  <a:pt x="675182" y="477102"/>
                  <a:pt x="675182" y="477102"/>
                  <a:pt x="686080" y="486560"/>
                </a:cubicBezTo>
                <a:cubicBezTo>
                  <a:pt x="678860" y="494879"/>
                  <a:pt x="667962" y="485422"/>
                  <a:pt x="667962" y="485422"/>
                </a:cubicBezTo>
                <a:lnTo>
                  <a:pt x="660742" y="493741"/>
                </a:lnTo>
                <a:cubicBezTo>
                  <a:pt x="671640" y="503199"/>
                  <a:pt x="671640" y="503199"/>
                  <a:pt x="671640" y="503199"/>
                </a:cubicBezTo>
                <a:cubicBezTo>
                  <a:pt x="671640" y="503199"/>
                  <a:pt x="660742" y="493741"/>
                  <a:pt x="671640" y="503199"/>
                </a:cubicBezTo>
                <a:lnTo>
                  <a:pt x="682890" y="512962"/>
                </a:lnTo>
                <a:lnTo>
                  <a:pt x="664187" y="511787"/>
                </a:lnTo>
                <a:lnTo>
                  <a:pt x="656967" y="520107"/>
                </a:lnTo>
                <a:lnTo>
                  <a:pt x="649747" y="528426"/>
                </a:lnTo>
                <a:lnTo>
                  <a:pt x="656618" y="534389"/>
                </a:lnTo>
                <a:lnTo>
                  <a:pt x="656778" y="534528"/>
                </a:lnTo>
                <a:cubicBezTo>
                  <a:pt x="658184" y="535749"/>
                  <a:pt x="660997" y="538189"/>
                  <a:pt x="660997" y="538189"/>
                </a:cubicBezTo>
                <a:cubicBezTo>
                  <a:pt x="660997" y="538189"/>
                  <a:pt x="660997" y="538189"/>
                  <a:pt x="653777" y="546509"/>
                </a:cubicBezTo>
                <a:cubicBezTo>
                  <a:pt x="646324" y="555097"/>
                  <a:pt x="646324" y="555097"/>
                  <a:pt x="635074" y="545334"/>
                </a:cubicBezTo>
                <a:lnTo>
                  <a:pt x="627854" y="553653"/>
                </a:lnTo>
                <a:cubicBezTo>
                  <a:pt x="620634" y="561973"/>
                  <a:pt x="631884" y="571736"/>
                  <a:pt x="631884" y="571736"/>
                </a:cubicBezTo>
                <a:cubicBezTo>
                  <a:pt x="629071" y="569295"/>
                  <a:pt x="627665" y="568075"/>
                  <a:pt x="627138" y="567617"/>
                </a:cubicBezTo>
                <a:lnTo>
                  <a:pt x="627339" y="567791"/>
                </a:lnTo>
                <a:lnTo>
                  <a:pt x="620634" y="561973"/>
                </a:lnTo>
                <a:lnTo>
                  <a:pt x="613414" y="570292"/>
                </a:lnTo>
                <a:cubicBezTo>
                  <a:pt x="616226" y="572733"/>
                  <a:pt x="617633" y="573953"/>
                  <a:pt x="618336" y="574564"/>
                </a:cubicBezTo>
                <a:cubicBezTo>
                  <a:pt x="620445" y="576394"/>
                  <a:pt x="616226" y="572733"/>
                  <a:pt x="624664" y="580055"/>
                </a:cubicBezTo>
                <a:cubicBezTo>
                  <a:pt x="624664" y="580055"/>
                  <a:pt x="624664" y="580055"/>
                  <a:pt x="617211" y="588643"/>
                </a:cubicBezTo>
                <a:lnTo>
                  <a:pt x="628109" y="598101"/>
                </a:lnTo>
                <a:cubicBezTo>
                  <a:pt x="617211" y="588643"/>
                  <a:pt x="617211" y="588643"/>
                  <a:pt x="609991" y="596963"/>
                </a:cubicBezTo>
                <a:cubicBezTo>
                  <a:pt x="598741" y="587200"/>
                  <a:pt x="609991" y="596963"/>
                  <a:pt x="609991" y="596963"/>
                </a:cubicBezTo>
                <a:lnTo>
                  <a:pt x="620889" y="606421"/>
                </a:lnTo>
                <a:lnTo>
                  <a:pt x="613669" y="614740"/>
                </a:lnTo>
                <a:lnTo>
                  <a:pt x="606449" y="623060"/>
                </a:lnTo>
                <a:cubicBezTo>
                  <a:pt x="606449" y="623060"/>
                  <a:pt x="606449" y="623060"/>
                  <a:pt x="613669" y="614740"/>
                </a:cubicBezTo>
                <a:cubicBezTo>
                  <a:pt x="613669" y="614740"/>
                  <a:pt x="613669" y="614740"/>
                  <a:pt x="624567" y="624198"/>
                </a:cubicBezTo>
                <a:lnTo>
                  <a:pt x="631787" y="615878"/>
                </a:lnTo>
                <a:cubicBezTo>
                  <a:pt x="631787" y="615878"/>
                  <a:pt x="631787" y="615878"/>
                  <a:pt x="642686" y="625336"/>
                </a:cubicBezTo>
                <a:cubicBezTo>
                  <a:pt x="642686" y="625336"/>
                  <a:pt x="642686" y="625336"/>
                  <a:pt x="631787" y="615878"/>
                </a:cubicBezTo>
                <a:cubicBezTo>
                  <a:pt x="631787" y="615878"/>
                  <a:pt x="642686" y="625336"/>
                  <a:pt x="631787" y="615878"/>
                </a:cubicBezTo>
                <a:lnTo>
                  <a:pt x="639007" y="607559"/>
                </a:lnTo>
                <a:cubicBezTo>
                  <a:pt x="639007" y="607559"/>
                  <a:pt x="639007" y="607559"/>
                  <a:pt x="639939" y="606485"/>
                </a:cubicBezTo>
                <a:lnTo>
                  <a:pt x="641527" y="604655"/>
                </a:lnTo>
                <a:lnTo>
                  <a:pt x="642734" y="603265"/>
                </a:lnTo>
                <a:cubicBezTo>
                  <a:pt x="642734" y="603265"/>
                  <a:pt x="642734" y="603265"/>
                  <a:pt x="646460" y="598971"/>
                </a:cubicBezTo>
                <a:cubicBezTo>
                  <a:pt x="646460" y="598971"/>
                  <a:pt x="657358" y="608429"/>
                  <a:pt x="646460" y="598971"/>
                </a:cubicBezTo>
                <a:cubicBezTo>
                  <a:pt x="646460" y="598971"/>
                  <a:pt x="643736" y="596606"/>
                  <a:pt x="642373" y="595424"/>
                </a:cubicBezTo>
                <a:lnTo>
                  <a:pt x="642220" y="595291"/>
                </a:lnTo>
                <a:lnTo>
                  <a:pt x="635562" y="589513"/>
                </a:lnTo>
                <a:cubicBezTo>
                  <a:pt x="635562" y="589513"/>
                  <a:pt x="646460" y="598971"/>
                  <a:pt x="653680" y="590651"/>
                </a:cubicBezTo>
                <a:lnTo>
                  <a:pt x="642782" y="581194"/>
                </a:lnTo>
                <a:cubicBezTo>
                  <a:pt x="642782" y="581194"/>
                  <a:pt x="642782" y="581194"/>
                  <a:pt x="650002" y="572874"/>
                </a:cubicBezTo>
                <a:cubicBezTo>
                  <a:pt x="650002" y="572874"/>
                  <a:pt x="650002" y="572874"/>
                  <a:pt x="651364" y="574056"/>
                </a:cubicBezTo>
                <a:lnTo>
                  <a:pt x="656132" y="578194"/>
                </a:lnTo>
                <a:lnTo>
                  <a:pt x="660900" y="582332"/>
                </a:lnTo>
                <a:lnTo>
                  <a:pt x="654277" y="576584"/>
                </a:lnTo>
                <a:lnTo>
                  <a:pt x="650002" y="572874"/>
                </a:lnTo>
                <a:cubicBezTo>
                  <a:pt x="639104" y="563416"/>
                  <a:pt x="631884" y="571736"/>
                  <a:pt x="631884" y="571736"/>
                </a:cubicBezTo>
                <a:lnTo>
                  <a:pt x="639104" y="563416"/>
                </a:lnTo>
                <a:cubicBezTo>
                  <a:pt x="639104" y="563416"/>
                  <a:pt x="639104" y="563416"/>
                  <a:pt x="646324" y="555097"/>
                </a:cubicBezTo>
                <a:lnTo>
                  <a:pt x="657222" y="564554"/>
                </a:lnTo>
                <a:cubicBezTo>
                  <a:pt x="657222" y="564554"/>
                  <a:pt x="668120" y="574012"/>
                  <a:pt x="657222" y="564554"/>
                </a:cubicBezTo>
                <a:lnTo>
                  <a:pt x="664675" y="555966"/>
                </a:lnTo>
                <a:lnTo>
                  <a:pt x="671895" y="547647"/>
                </a:lnTo>
                <a:cubicBezTo>
                  <a:pt x="671895" y="547647"/>
                  <a:pt x="671895" y="547647"/>
                  <a:pt x="670533" y="546465"/>
                </a:cubicBezTo>
                <a:lnTo>
                  <a:pt x="668453" y="544659"/>
                </a:lnTo>
                <a:lnTo>
                  <a:pt x="667808" y="544100"/>
                </a:lnTo>
                <a:lnTo>
                  <a:pt x="667745" y="544045"/>
                </a:lnTo>
                <a:lnTo>
                  <a:pt x="660997" y="538189"/>
                </a:lnTo>
                <a:cubicBezTo>
                  <a:pt x="660997" y="538189"/>
                  <a:pt x="660997" y="538189"/>
                  <a:pt x="679115" y="539327"/>
                </a:cubicBezTo>
                <a:lnTo>
                  <a:pt x="686335" y="531008"/>
                </a:lnTo>
                <a:cubicBezTo>
                  <a:pt x="686335" y="531008"/>
                  <a:pt x="686335" y="531008"/>
                  <a:pt x="684973" y="529825"/>
                </a:cubicBezTo>
                <a:lnTo>
                  <a:pt x="679981" y="525493"/>
                </a:lnTo>
                <a:lnTo>
                  <a:pt x="680034" y="525540"/>
                </a:lnTo>
                <a:cubicBezTo>
                  <a:pt x="679524" y="525096"/>
                  <a:pt x="678161" y="523914"/>
                  <a:pt x="675437" y="521550"/>
                </a:cubicBezTo>
                <a:cubicBezTo>
                  <a:pt x="675437" y="521550"/>
                  <a:pt x="675437" y="521550"/>
                  <a:pt x="682890" y="512962"/>
                </a:cubicBezTo>
                <a:cubicBezTo>
                  <a:pt x="682890" y="512962"/>
                  <a:pt x="690110" y="504642"/>
                  <a:pt x="701008" y="514100"/>
                </a:cubicBezTo>
                <a:lnTo>
                  <a:pt x="690110" y="504642"/>
                </a:lnTo>
                <a:cubicBezTo>
                  <a:pt x="690110" y="504642"/>
                  <a:pt x="690110" y="504642"/>
                  <a:pt x="697330" y="496323"/>
                </a:cubicBezTo>
                <a:cubicBezTo>
                  <a:pt x="697330" y="496323"/>
                  <a:pt x="708228" y="505781"/>
                  <a:pt x="697330" y="496323"/>
                </a:cubicBezTo>
                <a:cubicBezTo>
                  <a:pt x="686080" y="486560"/>
                  <a:pt x="697330" y="496323"/>
                  <a:pt x="686080" y="486560"/>
                </a:cubicBezTo>
                <a:cubicBezTo>
                  <a:pt x="686080" y="486560"/>
                  <a:pt x="697330" y="496323"/>
                  <a:pt x="704550" y="488003"/>
                </a:cubicBezTo>
                <a:lnTo>
                  <a:pt x="712003" y="479415"/>
                </a:lnTo>
                <a:cubicBezTo>
                  <a:pt x="712003" y="479415"/>
                  <a:pt x="712003" y="479415"/>
                  <a:pt x="700753" y="469652"/>
                </a:cubicBezTo>
                <a:cubicBezTo>
                  <a:pt x="707973" y="461333"/>
                  <a:pt x="719223" y="471096"/>
                  <a:pt x="707973" y="461333"/>
                </a:cubicBezTo>
                <a:lnTo>
                  <a:pt x="715193" y="453013"/>
                </a:lnTo>
                <a:cubicBezTo>
                  <a:pt x="709744" y="448284"/>
                  <a:pt x="707019" y="445920"/>
                  <a:pt x="704754" y="445778"/>
                </a:cubicBezTo>
                <a:close/>
                <a:moveTo>
                  <a:pt x="569078" y="443833"/>
                </a:moveTo>
                <a:lnTo>
                  <a:pt x="580328" y="453596"/>
                </a:lnTo>
                <a:cubicBezTo>
                  <a:pt x="569078" y="443833"/>
                  <a:pt x="569078" y="443833"/>
                  <a:pt x="569078" y="443833"/>
                </a:cubicBezTo>
                <a:close/>
                <a:moveTo>
                  <a:pt x="704295" y="443555"/>
                </a:moveTo>
                <a:cubicBezTo>
                  <a:pt x="707019" y="445920"/>
                  <a:pt x="708381" y="447102"/>
                  <a:pt x="708892" y="447545"/>
                </a:cubicBezTo>
                <a:lnTo>
                  <a:pt x="708859" y="447516"/>
                </a:lnTo>
                <a:lnTo>
                  <a:pt x="708381" y="447102"/>
                </a:lnTo>
                <a:cubicBezTo>
                  <a:pt x="707019" y="445920"/>
                  <a:pt x="704295" y="443555"/>
                  <a:pt x="704295" y="443555"/>
                </a:cubicBezTo>
                <a:close/>
                <a:moveTo>
                  <a:pt x="1957011" y="442453"/>
                </a:moveTo>
                <a:cubicBezTo>
                  <a:pt x="1968260" y="452216"/>
                  <a:pt x="1968260" y="452216"/>
                  <a:pt x="1968260" y="452216"/>
                </a:cubicBezTo>
                <a:cubicBezTo>
                  <a:pt x="1957011" y="442453"/>
                  <a:pt x="1957011" y="442453"/>
                  <a:pt x="1957011" y="442453"/>
                </a:cubicBezTo>
                <a:close/>
                <a:moveTo>
                  <a:pt x="889133" y="442115"/>
                </a:moveTo>
                <a:lnTo>
                  <a:pt x="894450" y="446729"/>
                </a:lnTo>
                <a:lnTo>
                  <a:pt x="889174" y="442151"/>
                </a:lnTo>
                <a:close/>
                <a:moveTo>
                  <a:pt x="1938660" y="441583"/>
                </a:moveTo>
                <a:cubicBezTo>
                  <a:pt x="1938660" y="441583"/>
                  <a:pt x="1949558" y="451041"/>
                  <a:pt x="1938660" y="441583"/>
                </a:cubicBezTo>
                <a:close/>
                <a:moveTo>
                  <a:pt x="888480" y="441548"/>
                </a:moveTo>
                <a:lnTo>
                  <a:pt x="888527" y="441589"/>
                </a:lnTo>
                <a:lnTo>
                  <a:pt x="889087" y="442075"/>
                </a:lnTo>
                <a:lnTo>
                  <a:pt x="889133" y="442115"/>
                </a:lnTo>
                <a:close/>
                <a:moveTo>
                  <a:pt x="1970735" y="439778"/>
                </a:moveTo>
                <a:cubicBezTo>
                  <a:pt x="1971262" y="440235"/>
                  <a:pt x="1972668" y="441456"/>
                  <a:pt x="1975481" y="443896"/>
                </a:cubicBezTo>
                <a:cubicBezTo>
                  <a:pt x="1975481" y="443896"/>
                  <a:pt x="1969152" y="438405"/>
                  <a:pt x="1970735" y="439778"/>
                </a:cubicBezTo>
                <a:close/>
                <a:moveTo>
                  <a:pt x="1952413" y="438463"/>
                </a:moveTo>
                <a:lnTo>
                  <a:pt x="1952771" y="438773"/>
                </a:lnTo>
                <a:lnTo>
                  <a:pt x="1957011" y="442453"/>
                </a:lnTo>
                <a:cubicBezTo>
                  <a:pt x="1954286" y="440088"/>
                  <a:pt x="1952924" y="438906"/>
                  <a:pt x="1952413" y="438463"/>
                </a:cubicBezTo>
                <a:close/>
                <a:moveTo>
                  <a:pt x="883201" y="436966"/>
                </a:moveTo>
                <a:lnTo>
                  <a:pt x="888480" y="441548"/>
                </a:lnTo>
                <a:lnTo>
                  <a:pt x="888427" y="441502"/>
                </a:lnTo>
                <a:lnTo>
                  <a:pt x="884607" y="438187"/>
                </a:lnTo>
                <a:cubicBezTo>
                  <a:pt x="883201" y="436966"/>
                  <a:pt x="883201" y="436966"/>
                  <a:pt x="883201" y="436966"/>
                </a:cubicBezTo>
                <a:close/>
                <a:moveTo>
                  <a:pt x="883201" y="436966"/>
                </a:moveTo>
                <a:cubicBezTo>
                  <a:pt x="886013" y="439407"/>
                  <a:pt x="887419" y="440627"/>
                  <a:pt x="888122" y="441238"/>
                </a:cubicBezTo>
                <a:lnTo>
                  <a:pt x="888427" y="441502"/>
                </a:lnTo>
                <a:lnTo>
                  <a:pt x="889174" y="442151"/>
                </a:lnTo>
                <a:lnTo>
                  <a:pt x="889529" y="442458"/>
                </a:lnTo>
                <a:cubicBezTo>
                  <a:pt x="890232" y="443068"/>
                  <a:pt x="891638" y="444289"/>
                  <a:pt x="894450" y="446729"/>
                </a:cubicBezTo>
                <a:cubicBezTo>
                  <a:pt x="888825" y="441848"/>
                  <a:pt x="888825" y="441848"/>
                  <a:pt x="890232" y="443068"/>
                </a:cubicBezTo>
                <a:lnTo>
                  <a:pt x="893044" y="445509"/>
                </a:lnTo>
                <a:lnTo>
                  <a:pt x="889087" y="442075"/>
                </a:lnTo>
                <a:lnTo>
                  <a:pt x="888826" y="441848"/>
                </a:lnTo>
                <a:lnTo>
                  <a:pt x="888527" y="441589"/>
                </a:lnTo>
                <a:close/>
                <a:moveTo>
                  <a:pt x="865082" y="435828"/>
                </a:moveTo>
                <a:cubicBezTo>
                  <a:pt x="865082" y="435828"/>
                  <a:pt x="865082" y="435828"/>
                  <a:pt x="875981" y="445286"/>
                </a:cubicBezTo>
                <a:cubicBezTo>
                  <a:pt x="875981" y="445286"/>
                  <a:pt x="875981" y="445286"/>
                  <a:pt x="887230" y="455049"/>
                </a:cubicBezTo>
                <a:cubicBezTo>
                  <a:pt x="887230" y="455049"/>
                  <a:pt x="887230" y="455049"/>
                  <a:pt x="875981" y="445286"/>
                </a:cubicBezTo>
                <a:close/>
                <a:moveTo>
                  <a:pt x="963478" y="433237"/>
                </a:moveTo>
                <a:cubicBezTo>
                  <a:pt x="956258" y="441556"/>
                  <a:pt x="956258" y="441556"/>
                  <a:pt x="974728" y="443000"/>
                </a:cubicBezTo>
                <a:cubicBezTo>
                  <a:pt x="974728" y="443000"/>
                  <a:pt x="974728" y="443000"/>
                  <a:pt x="967508" y="451319"/>
                </a:cubicBezTo>
                <a:lnTo>
                  <a:pt x="956258" y="441556"/>
                </a:lnTo>
                <a:close/>
                <a:moveTo>
                  <a:pt x="963478" y="433237"/>
                </a:moveTo>
                <a:cubicBezTo>
                  <a:pt x="974728" y="443000"/>
                  <a:pt x="974728" y="443000"/>
                  <a:pt x="974728" y="443000"/>
                </a:cubicBezTo>
                <a:cubicBezTo>
                  <a:pt x="963478" y="433237"/>
                  <a:pt x="963478" y="433237"/>
                  <a:pt x="963478" y="433237"/>
                </a:cubicBezTo>
                <a:close/>
                <a:moveTo>
                  <a:pt x="810143" y="432376"/>
                </a:moveTo>
                <a:cubicBezTo>
                  <a:pt x="810143" y="432376"/>
                  <a:pt x="810143" y="432376"/>
                  <a:pt x="821393" y="442139"/>
                </a:cubicBezTo>
                <a:lnTo>
                  <a:pt x="802923" y="440696"/>
                </a:lnTo>
                <a:lnTo>
                  <a:pt x="814173" y="450459"/>
                </a:lnTo>
                <a:cubicBezTo>
                  <a:pt x="821393" y="442139"/>
                  <a:pt x="821393" y="442139"/>
                  <a:pt x="832291" y="451597"/>
                </a:cubicBezTo>
                <a:lnTo>
                  <a:pt x="825071" y="459917"/>
                </a:lnTo>
                <a:cubicBezTo>
                  <a:pt x="825071" y="459917"/>
                  <a:pt x="832291" y="451597"/>
                  <a:pt x="843189" y="461055"/>
                </a:cubicBezTo>
                <a:lnTo>
                  <a:pt x="832291" y="451597"/>
                </a:lnTo>
                <a:cubicBezTo>
                  <a:pt x="832291" y="451597"/>
                  <a:pt x="843189" y="461055"/>
                  <a:pt x="832291" y="451597"/>
                </a:cubicBezTo>
                <a:cubicBezTo>
                  <a:pt x="832291" y="451597"/>
                  <a:pt x="832291" y="451597"/>
                  <a:pt x="830929" y="450415"/>
                </a:cubicBezTo>
                <a:lnTo>
                  <a:pt x="829378" y="449069"/>
                </a:lnTo>
                <a:lnTo>
                  <a:pt x="821393" y="442139"/>
                </a:lnTo>
                <a:cubicBezTo>
                  <a:pt x="828613" y="433820"/>
                  <a:pt x="828613" y="433820"/>
                  <a:pt x="828613" y="433820"/>
                </a:cubicBezTo>
                <a:lnTo>
                  <a:pt x="839511" y="443278"/>
                </a:lnTo>
                <a:cubicBezTo>
                  <a:pt x="839511" y="443278"/>
                  <a:pt x="839511" y="443278"/>
                  <a:pt x="828613" y="433820"/>
                </a:cubicBezTo>
                <a:lnTo>
                  <a:pt x="821393" y="442139"/>
                </a:lnTo>
                <a:close/>
                <a:moveTo>
                  <a:pt x="1978172" y="431647"/>
                </a:moveTo>
                <a:lnTo>
                  <a:pt x="1982701" y="435577"/>
                </a:lnTo>
                <a:cubicBezTo>
                  <a:pt x="1982701" y="435577"/>
                  <a:pt x="1979888" y="433136"/>
                  <a:pt x="1978482" y="431916"/>
                </a:cubicBezTo>
                <a:close/>
                <a:moveTo>
                  <a:pt x="1062458" y="430682"/>
                </a:moveTo>
                <a:lnTo>
                  <a:pt x="1066733" y="434392"/>
                </a:lnTo>
                <a:lnTo>
                  <a:pt x="1066545" y="434229"/>
                </a:lnTo>
                <a:cubicBezTo>
                  <a:pt x="1065183" y="433047"/>
                  <a:pt x="1062458" y="430682"/>
                  <a:pt x="1062458" y="430682"/>
                </a:cubicBezTo>
                <a:close/>
                <a:moveTo>
                  <a:pt x="1062458" y="430682"/>
                </a:moveTo>
                <a:cubicBezTo>
                  <a:pt x="1062458" y="430682"/>
                  <a:pt x="1062458" y="430682"/>
                  <a:pt x="1073356" y="440140"/>
                </a:cubicBezTo>
                <a:lnTo>
                  <a:pt x="1065904" y="448728"/>
                </a:lnTo>
                <a:lnTo>
                  <a:pt x="1058683" y="457048"/>
                </a:lnTo>
                <a:cubicBezTo>
                  <a:pt x="1058683" y="457048"/>
                  <a:pt x="1058683" y="457048"/>
                  <a:pt x="1047785" y="447590"/>
                </a:cubicBezTo>
                <a:lnTo>
                  <a:pt x="1040565" y="455909"/>
                </a:lnTo>
                <a:cubicBezTo>
                  <a:pt x="1047785" y="447590"/>
                  <a:pt x="1058683" y="457048"/>
                  <a:pt x="1058683" y="457048"/>
                </a:cubicBezTo>
                <a:cubicBezTo>
                  <a:pt x="1058683" y="457048"/>
                  <a:pt x="1058683" y="457048"/>
                  <a:pt x="1062362" y="474825"/>
                </a:cubicBezTo>
                <a:cubicBezTo>
                  <a:pt x="1062362" y="474825"/>
                  <a:pt x="1062362" y="474825"/>
                  <a:pt x="1051463" y="465367"/>
                </a:cubicBezTo>
                <a:cubicBezTo>
                  <a:pt x="1044243" y="473687"/>
                  <a:pt x="1051463" y="465367"/>
                  <a:pt x="1044243" y="473687"/>
                </a:cubicBezTo>
                <a:cubicBezTo>
                  <a:pt x="1044243" y="473687"/>
                  <a:pt x="1044243" y="473687"/>
                  <a:pt x="1055142" y="483145"/>
                </a:cubicBezTo>
                <a:lnTo>
                  <a:pt x="1047689" y="491733"/>
                </a:lnTo>
                <a:lnTo>
                  <a:pt x="1036791" y="482275"/>
                </a:lnTo>
                <a:lnTo>
                  <a:pt x="1025892" y="472817"/>
                </a:lnTo>
                <a:cubicBezTo>
                  <a:pt x="1025892" y="472817"/>
                  <a:pt x="1025892" y="472817"/>
                  <a:pt x="1036791" y="482275"/>
                </a:cubicBezTo>
                <a:cubicBezTo>
                  <a:pt x="1025892" y="472817"/>
                  <a:pt x="1018672" y="481136"/>
                  <a:pt x="1029571" y="490594"/>
                </a:cubicBezTo>
                <a:cubicBezTo>
                  <a:pt x="1029571" y="490594"/>
                  <a:pt x="1029571" y="490594"/>
                  <a:pt x="1040469" y="500052"/>
                </a:cubicBezTo>
                <a:lnTo>
                  <a:pt x="1029571" y="490594"/>
                </a:lnTo>
                <a:lnTo>
                  <a:pt x="1047689" y="491733"/>
                </a:lnTo>
                <a:cubicBezTo>
                  <a:pt x="1047689" y="491733"/>
                  <a:pt x="1047689" y="491733"/>
                  <a:pt x="1049051" y="492915"/>
                </a:cubicBezTo>
                <a:lnTo>
                  <a:pt x="1056659" y="499517"/>
                </a:lnTo>
                <a:lnTo>
                  <a:pt x="1057225" y="500008"/>
                </a:lnTo>
                <a:cubicBezTo>
                  <a:pt x="1058587" y="501190"/>
                  <a:pt x="1058587" y="501190"/>
                  <a:pt x="1058587" y="501190"/>
                </a:cubicBezTo>
                <a:cubicBezTo>
                  <a:pt x="1058587" y="501190"/>
                  <a:pt x="1058587" y="501190"/>
                  <a:pt x="1051367" y="509510"/>
                </a:cubicBezTo>
                <a:lnTo>
                  <a:pt x="1044147" y="517830"/>
                </a:lnTo>
                <a:lnTo>
                  <a:pt x="1036927" y="526149"/>
                </a:lnTo>
                <a:lnTo>
                  <a:pt x="1038333" y="527370"/>
                </a:lnTo>
                <a:lnTo>
                  <a:pt x="1046771" y="534692"/>
                </a:lnTo>
                <a:lnTo>
                  <a:pt x="1048177" y="535912"/>
                </a:lnTo>
                <a:lnTo>
                  <a:pt x="1042319" y="542662"/>
                </a:lnTo>
                <a:lnTo>
                  <a:pt x="1040724" y="544500"/>
                </a:lnTo>
                <a:cubicBezTo>
                  <a:pt x="1040724" y="544500"/>
                  <a:pt x="1040724" y="544500"/>
                  <a:pt x="1029474" y="534737"/>
                </a:cubicBezTo>
                <a:cubicBezTo>
                  <a:pt x="1029474" y="534737"/>
                  <a:pt x="1029474" y="534737"/>
                  <a:pt x="1040724" y="544500"/>
                </a:cubicBezTo>
                <a:cubicBezTo>
                  <a:pt x="1029474" y="534737"/>
                  <a:pt x="1022254" y="543057"/>
                  <a:pt x="1022254" y="543057"/>
                </a:cubicBezTo>
                <a:lnTo>
                  <a:pt x="1011356" y="533599"/>
                </a:lnTo>
                <a:cubicBezTo>
                  <a:pt x="1018576" y="525279"/>
                  <a:pt x="1018576" y="525279"/>
                  <a:pt x="1018576" y="525279"/>
                </a:cubicBezTo>
                <a:lnTo>
                  <a:pt x="1011356" y="533599"/>
                </a:lnTo>
                <a:cubicBezTo>
                  <a:pt x="1011356" y="533599"/>
                  <a:pt x="1011356" y="533599"/>
                  <a:pt x="1022254" y="543057"/>
                </a:cubicBezTo>
                <a:cubicBezTo>
                  <a:pt x="1027879" y="547938"/>
                  <a:pt x="1027879" y="547938"/>
                  <a:pt x="1027879" y="547938"/>
                </a:cubicBezTo>
                <a:lnTo>
                  <a:pt x="1028331" y="548330"/>
                </a:lnTo>
                <a:lnTo>
                  <a:pt x="1028582" y="548548"/>
                </a:lnTo>
                <a:lnTo>
                  <a:pt x="1033504" y="552820"/>
                </a:lnTo>
                <a:cubicBezTo>
                  <a:pt x="1033504" y="552820"/>
                  <a:pt x="1030691" y="550379"/>
                  <a:pt x="1029285" y="549159"/>
                </a:cubicBezTo>
                <a:lnTo>
                  <a:pt x="1029224" y="549105"/>
                </a:lnTo>
                <a:lnTo>
                  <a:pt x="1028758" y="548701"/>
                </a:lnTo>
                <a:cubicBezTo>
                  <a:pt x="1029285" y="549159"/>
                  <a:pt x="1030691" y="550379"/>
                  <a:pt x="1033504" y="552820"/>
                </a:cubicBezTo>
                <a:cubicBezTo>
                  <a:pt x="1033504" y="552820"/>
                  <a:pt x="1033504" y="552820"/>
                  <a:pt x="1026284" y="561139"/>
                </a:cubicBezTo>
                <a:cubicBezTo>
                  <a:pt x="1026284" y="561139"/>
                  <a:pt x="1026284" y="561139"/>
                  <a:pt x="1037182" y="570597"/>
                </a:cubicBezTo>
                <a:cubicBezTo>
                  <a:pt x="1037182" y="570597"/>
                  <a:pt x="1026284" y="561139"/>
                  <a:pt x="1037182" y="570597"/>
                </a:cubicBezTo>
                <a:lnTo>
                  <a:pt x="1029962" y="578917"/>
                </a:lnTo>
                <a:cubicBezTo>
                  <a:pt x="1029962" y="578917"/>
                  <a:pt x="1029962" y="578917"/>
                  <a:pt x="1028600" y="577735"/>
                </a:cubicBezTo>
                <a:cubicBezTo>
                  <a:pt x="1027238" y="576552"/>
                  <a:pt x="1024513" y="574188"/>
                  <a:pt x="1019064" y="569459"/>
                </a:cubicBezTo>
                <a:cubicBezTo>
                  <a:pt x="1019064" y="569459"/>
                  <a:pt x="1029962" y="578917"/>
                  <a:pt x="1019064" y="569459"/>
                </a:cubicBezTo>
                <a:lnTo>
                  <a:pt x="1029962" y="578917"/>
                </a:lnTo>
                <a:cubicBezTo>
                  <a:pt x="1029962" y="578917"/>
                  <a:pt x="1027238" y="576552"/>
                  <a:pt x="1025875" y="575370"/>
                </a:cubicBezTo>
                <a:lnTo>
                  <a:pt x="1025708" y="575225"/>
                </a:lnTo>
                <a:lnTo>
                  <a:pt x="1025364" y="574927"/>
                </a:lnTo>
                <a:lnTo>
                  <a:pt x="1026676" y="576065"/>
                </a:lnTo>
                <a:lnTo>
                  <a:pt x="1029962" y="578917"/>
                </a:lnTo>
                <a:lnTo>
                  <a:pt x="1022509" y="587505"/>
                </a:lnTo>
                <a:lnTo>
                  <a:pt x="1011611" y="578047"/>
                </a:lnTo>
                <a:lnTo>
                  <a:pt x="1004391" y="586366"/>
                </a:lnTo>
                <a:cubicBezTo>
                  <a:pt x="1004391" y="586366"/>
                  <a:pt x="1004391" y="586366"/>
                  <a:pt x="993141" y="576603"/>
                </a:cubicBezTo>
                <a:cubicBezTo>
                  <a:pt x="990417" y="574239"/>
                  <a:pt x="989054" y="573057"/>
                  <a:pt x="988373" y="572465"/>
                </a:cubicBezTo>
                <a:lnTo>
                  <a:pt x="988120" y="572245"/>
                </a:lnTo>
                <a:lnTo>
                  <a:pt x="982243" y="567145"/>
                </a:lnTo>
                <a:cubicBezTo>
                  <a:pt x="989463" y="558826"/>
                  <a:pt x="989463" y="558826"/>
                  <a:pt x="978565" y="549368"/>
                </a:cubicBezTo>
                <a:lnTo>
                  <a:pt x="971345" y="557687"/>
                </a:lnTo>
                <a:cubicBezTo>
                  <a:pt x="971345" y="557687"/>
                  <a:pt x="971345" y="557687"/>
                  <a:pt x="964125" y="566007"/>
                </a:cubicBezTo>
                <a:cubicBezTo>
                  <a:pt x="964125" y="566007"/>
                  <a:pt x="975023" y="575465"/>
                  <a:pt x="956905" y="574327"/>
                </a:cubicBezTo>
                <a:cubicBezTo>
                  <a:pt x="956905" y="574327"/>
                  <a:pt x="956905" y="574327"/>
                  <a:pt x="949452" y="582914"/>
                </a:cubicBezTo>
                <a:cubicBezTo>
                  <a:pt x="960350" y="592372"/>
                  <a:pt x="960350" y="592372"/>
                  <a:pt x="960350" y="592372"/>
                </a:cubicBezTo>
                <a:lnTo>
                  <a:pt x="942232" y="591234"/>
                </a:lnTo>
                <a:cubicBezTo>
                  <a:pt x="942232" y="591234"/>
                  <a:pt x="942232" y="591234"/>
                  <a:pt x="953130" y="600692"/>
                </a:cubicBezTo>
                <a:cubicBezTo>
                  <a:pt x="953130" y="600692"/>
                  <a:pt x="953130" y="600692"/>
                  <a:pt x="960350" y="592372"/>
                </a:cubicBezTo>
                <a:cubicBezTo>
                  <a:pt x="960350" y="592372"/>
                  <a:pt x="960350" y="592372"/>
                  <a:pt x="967803" y="583784"/>
                </a:cubicBezTo>
                <a:cubicBezTo>
                  <a:pt x="967803" y="583784"/>
                  <a:pt x="967803" y="583784"/>
                  <a:pt x="978701" y="593242"/>
                </a:cubicBezTo>
                <a:cubicBezTo>
                  <a:pt x="978701" y="593242"/>
                  <a:pt x="978701" y="593242"/>
                  <a:pt x="967803" y="583784"/>
                </a:cubicBezTo>
                <a:lnTo>
                  <a:pt x="975023" y="575465"/>
                </a:lnTo>
                <a:lnTo>
                  <a:pt x="982243" y="567145"/>
                </a:lnTo>
                <a:cubicBezTo>
                  <a:pt x="987692" y="571874"/>
                  <a:pt x="987692" y="571874"/>
                  <a:pt x="987692" y="571874"/>
                </a:cubicBezTo>
                <a:lnTo>
                  <a:pt x="988120" y="572245"/>
                </a:lnTo>
                <a:lnTo>
                  <a:pt x="991779" y="575421"/>
                </a:lnTo>
                <a:cubicBezTo>
                  <a:pt x="993141" y="576603"/>
                  <a:pt x="993141" y="576603"/>
                  <a:pt x="993141" y="576603"/>
                </a:cubicBezTo>
                <a:lnTo>
                  <a:pt x="1004391" y="586366"/>
                </a:lnTo>
                <a:cubicBezTo>
                  <a:pt x="1015289" y="595824"/>
                  <a:pt x="1015289" y="595824"/>
                  <a:pt x="1008069" y="604144"/>
                </a:cubicBezTo>
                <a:cubicBezTo>
                  <a:pt x="1008069" y="604144"/>
                  <a:pt x="1008069" y="604144"/>
                  <a:pt x="997171" y="594686"/>
                </a:cubicBezTo>
                <a:cubicBezTo>
                  <a:pt x="997171" y="594686"/>
                  <a:pt x="1008069" y="604144"/>
                  <a:pt x="997171" y="594686"/>
                </a:cubicBezTo>
                <a:lnTo>
                  <a:pt x="989951" y="603005"/>
                </a:lnTo>
                <a:cubicBezTo>
                  <a:pt x="989951" y="603005"/>
                  <a:pt x="989951" y="603005"/>
                  <a:pt x="1000849" y="612463"/>
                </a:cubicBezTo>
                <a:lnTo>
                  <a:pt x="1011747" y="621921"/>
                </a:lnTo>
                <a:lnTo>
                  <a:pt x="1004294" y="630509"/>
                </a:lnTo>
                <a:lnTo>
                  <a:pt x="1000208" y="626962"/>
                </a:lnTo>
                <a:lnTo>
                  <a:pt x="1000055" y="626829"/>
                </a:lnTo>
                <a:lnTo>
                  <a:pt x="993396" y="621051"/>
                </a:lnTo>
                <a:lnTo>
                  <a:pt x="988905" y="617153"/>
                </a:lnTo>
                <a:lnTo>
                  <a:pt x="982498" y="611593"/>
                </a:lnTo>
                <a:cubicBezTo>
                  <a:pt x="993396" y="621051"/>
                  <a:pt x="993396" y="621051"/>
                  <a:pt x="986176" y="629371"/>
                </a:cubicBezTo>
                <a:cubicBezTo>
                  <a:pt x="986176" y="629371"/>
                  <a:pt x="986176" y="629371"/>
                  <a:pt x="975278" y="619913"/>
                </a:cubicBezTo>
                <a:cubicBezTo>
                  <a:pt x="975278" y="619913"/>
                  <a:pt x="975278" y="619913"/>
                  <a:pt x="986176" y="629371"/>
                </a:cubicBezTo>
                <a:lnTo>
                  <a:pt x="978956" y="637690"/>
                </a:lnTo>
                <a:cubicBezTo>
                  <a:pt x="976232" y="635326"/>
                  <a:pt x="974869" y="634144"/>
                  <a:pt x="974359" y="633700"/>
                </a:cubicBezTo>
                <a:lnTo>
                  <a:pt x="974392" y="633729"/>
                </a:lnTo>
                <a:lnTo>
                  <a:pt x="968058" y="628232"/>
                </a:lnTo>
                <a:lnTo>
                  <a:pt x="974499" y="633822"/>
                </a:lnTo>
                <a:lnTo>
                  <a:pt x="974869" y="634144"/>
                </a:lnTo>
                <a:lnTo>
                  <a:pt x="977594" y="636508"/>
                </a:lnTo>
                <a:lnTo>
                  <a:pt x="974499" y="633822"/>
                </a:lnTo>
                <a:lnTo>
                  <a:pt x="974392" y="633729"/>
                </a:lnTo>
                <a:lnTo>
                  <a:pt x="978956" y="637690"/>
                </a:lnTo>
                <a:lnTo>
                  <a:pt x="971736" y="646010"/>
                </a:lnTo>
                <a:cubicBezTo>
                  <a:pt x="971736" y="646010"/>
                  <a:pt x="971736" y="646010"/>
                  <a:pt x="960838" y="636552"/>
                </a:cubicBezTo>
                <a:cubicBezTo>
                  <a:pt x="960838" y="636552"/>
                  <a:pt x="960838" y="636552"/>
                  <a:pt x="949588" y="626789"/>
                </a:cubicBezTo>
                <a:lnTo>
                  <a:pt x="960838" y="636552"/>
                </a:lnTo>
                <a:lnTo>
                  <a:pt x="971736" y="646010"/>
                </a:lnTo>
                <a:cubicBezTo>
                  <a:pt x="964283" y="654598"/>
                  <a:pt x="964283" y="654598"/>
                  <a:pt x="964283" y="654598"/>
                </a:cubicBezTo>
                <a:lnTo>
                  <a:pt x="957063" y="662917"/>
                </a:lnTo>
                <a:cubicBezTo>
                  <a:pt x="957063" y="662917"/>
                  <a:pt x="957063" y="662917"/>
                  <a:pt x="967962" y="672375"/>
                </a:cubicBezTo>
                <a:cubicBezTo>
                  <a:pt x="967962" y="672375"/>
                  <a:pt x="957063" y="662917"/>
                  <a:pt x="967962" y="672375"/>
                </a:cubicBezTo>
                <a:lnTo>
                  <a:pt x="978860" y="681833"/>
                </a:lnTo>
                <a:cubicBezTo>
                  <a:pt x="978860" y="681833"/>
                  <a:pt x="978860" y="681833"/>
                  <a:pt x="967962" y="672375"/>
                </a:cubicBezTo>
                <a:lnTo>
                  <a:pt x="975182" y="664056"/>
                </a:lnTo>
                <a:cubicBezTo>
                  <a:pt x="975182" y="664056"/>
                  <a:pt x="975182" y="664056"/>
                  <a:pt x="986080" y="673513"/>
                </a:cubicBezTo>
                <a:cubicBezTo>
                  <a:pt x="986080" y="673513"/>
                  <a:pt x="986080" y="673513"/>
                  <a:pt x="993533" y="664926"/>
                </a:cubicBezTo>
                <a:lnTo>
                  <a:pt x="1000753" y="656606"/>
                </a:lnTo>
                <a:cubicBezTo>
                  <a:pt x="1000753" y="656606"/>
                  <a:pt x="1000753" y="656606"/>
                  <a:pt x="1007973" y="648286"/>
                </a:cubicBezTo>
                <a:lnTo>
                  <a:pt x="1019223" y="658049"/>
                </a:lnTo>
                <a:cubicBezTo>
                  <a:pt x="1019223" y="658049"/>
                  <a:pt x="1019223" y="658049"/>
                  <a:pt x="1012002" y="666369"/>
                </a:cubicBezTo>
                <a:cubicBezTo>
                  <a:pt x="1000753" y="656606"/>
                  <a:pt x="1012002" y="666369"/>
                  <a:pt x="1012002" y="666369"/>
                </a:cubicBezTo>
                <a:lnTo>
                  <a:pt x="1008527" y="670373"/>
                </a:lnTo>
                <a:lnTo>
                  <a:pt x="1004782" y="674688"/>
                </a:lnTo>
                <a:cubicBezTo>
                  <a:pt x="1008392" y="670529"/>
                  <a:pt x="1008392" y="670529"/>
                  <a:pt x="1008393" y="670529"/>
                </a:cubicBezTo>
                <a:lnTo>
                  <a:pt x="1008527" y="670373"/>
                </a:lnTo>
                <a:lnTo>
                  <a:pt x="1011100" y="667409"/>
                </a:lnTo>
                <a:cubicBezTo>
                  <a:pt x="1012002" y="666369"/>
                  <a:pt x="1012002" y="666369"/>
                  <a:pt x="1012002" y="666369"/>
                </a:cubicBezTo>
                <a:lnTo>
                  <a:pt x="1022901" y="675827"/>
                </a:lnTo>
                <a:cubicBezTo>
                  <a:pt x="1015681" y="684146"/>
                  <a:pt x="1015681" y="684146"/>
                  <a:pt x="1015681" y="684146"/>
                </a:cubicBezTo>
                <a:cubicBezTo>
                  <a:pt x="1026579" y="693604"/>
                  <a:pt x="1015681" y="684146"/>
                  <a:pt x="1015681" y="684146"/>
                </a:cubicBezTo>
                <a:lnTo>
                  <a:pt x="1022901" y="675827"/>
                </a:lnTo>
                <a:lnTo>
                  <a:pt x="1033799" y="685285"/>
                </a:lnTo>
                <a:cubicBezTo>
                  <a:pt x="1033799" y="685285"/>
                  <a:pt x="1033799" y="685285"/>
                  <a:pt x="1022901" y="675827"/>
                </a:cubicBezTo>
                <a:cubicBezTo>
                  <a:pt x="1022901" y="675827"/>
                  <a:pt x="1022901" y="675827"/>
                  <a:pt x="1041019" y="676965"/>
                </a:cubicBezTo>
                <a:lnTo>
                  <a:pt x="1030121" y="667507"/>
                </a:lnTo>
                <a:cubicBezTo>
                  <a:pt x="1030121" y="667507"/>
                  <a:pt x="1030121" y="667507"/>
                  <a:pt x="1019223" y="658049"/>
                </a:cubicBezTo>
                <a:cubicBezTo>
                  <a:pt x="1019223" y="658049"/>
                  <a:pt x="1019223" y="658049"/>
                  <a:pt x="1007973" y="648286"/>
                </a:cubicBezTo>
                <a:cubicBezTo>
                  <a:pt x="1000753" y="656606"/>
                  <a:pt x="989854" y="647148"/>
                  <a:pt x="989854" y="647148"/>
                </a:cubicBezTo>
                <a:cubicBezTo>
                  <a:pt x="989854" y="647148"/>
                  <a:pt x="989854" y="647148"/>
                  <a:pt x="990757" y="646108"/>
                </a:cubicBezTo>
                <a:lnTo>
                  <a:pt x="995831" y="640261"/>
                </a:lnTo>
                <a:lnTo>
                  <a:pt x="996172" y="639869"/>
                </a:lnTo>
                <a:cubicBezTo>
                  <a:pt x="997074" y="638829"/>
                  <a:pt x="997074" y="638829"/>
                  <a:pt x="997074" y="638829"/>
                </a:cubicBezTo>
                <a:cubicBezTo>
                  <a:pt x="997074" y="638829"/>
                  <a:pt x="999799" y="641193"/>
                  <a:pt x="1001161" y="642375"/>
                </a:cubicBezTo>
                <a:lnTo>
                  <a:pt x="1001314" y="642508"/>
                </a:lnTo>
                <a:lnTo>
                  <a:pt x="1001672" y="642819"/>
                </a:lnTo>
                <a:cubicBezTo>
                  <a:pt x="1001161" y="642375"/>
                  <a:pt x="999799" y="641193"/>
                  <a:pt x="997074" y="638829"/>
                </a:cubicBezTo>
                <a:lnTo>
                  <a:pt x="986176" y="629371"/>
                </a:lnTo>
                <a:cubicBezTo>
                  <a:pt x="986176" y="629371"/>
                  <a:pt x="986176" y="629371"/>
                  <a:pt x="1004294" y="630509"/>
                </a:cubicBezTo>
                <a:cubicBezTo>
                  <a:pt x="1022646" y="631379"/>
                  <a:pt x="1011747" y="621921"/>
                  <a:pt x="1022646" y="631379"/>
                </a:cubicBezTo>
                <a:lnTo>
                  <a:pt x="1015193" y="639967"/>
                </a:lnTo>
                <a:cubicBezTo>
                  <a:pt x="1020818" y="644848"/>
                  <a:pt x="1020818" y="644848"/>
                  <a:pt x="1019411" y="643628"/>
                </a:cubicBezTo>
                <a:lnTo>
                  <a:pt x="1016599" y="641187"/>
                </a:lnTo>
                <a:cubicBezTo>
                  <a:pt x="1018005" y="642408"/>
                  <a:pt x="1020818" y="644848"/>
                  <a:pt x="1026442" y="649730"/>
                </a:cubicBezTo>
                <a:cubicBezTo>
                  <a:pt x="1026442" y="649730"/>
                  <a:pt x="1026442" y="649730"/>
                  <a:pt x="1037341" y="659188"/>
                </a:cubicBezTo>
                <a:lnTo>
                  <a:pt x="1044794" y="650600"/>
                </a:lnTo>
                <a:lnTo>
                  <a:pt x="1052014" y="642280"/>
                </a:lnTo>
                <a:cubicBezTo>
                  <a:pt x="1062912" y="651738"/>
                  <a:pt x="1070132" y="643419"/>
                  <a:pt x="1059234" y="633961"/>
                </a:cubicBezTo>
                <a:cubicBezTo>
                  <a:pt x="1059234" y="633961"/>
                  <a:pt x="1059234" y="633961"/>
                  <a:pt x="1070132" y="643419"/>
                </a:cubicBezTo>
                <a:cubicBezTo>
                  <a:pt x="1070132" y="643419"/>
                  <a:pt x="1059234" y="633961"/>
                  <a:pt x="1070132" y="643419"/>
                </a:cubicBezTo>
                <a:cubicBezTo>
                  <a:pt x="1070132" y="643419"/>
                  <a:pt x="1072856" y="645783"/>
                  <a:pt x="1074219" y="646965"/>
                </a:cubicBezTo>
                <a:lnTo>
                  <a:pt x="1074644" y="647334"/>
                </a:lnTo>
                <a:lnTo>
                  <a:pt x="1081030" y="652876"/>
                </a:lnTo>
                <a:lnTo>
                  <a:pt x="1088250" y="644557"/>
                </a:lnTo>
                <a:lnTo>
                  <a:pt x="1077352" y="635099"/>
                </a:lnTo>
                <a:lnTo>
                  <a:pt x="1084805" y="626511"/>
                </a:lnTo>
                <a:cubicBezTo>
                  <a:pt x="1084805" y="626511"/>
                  <a:pt x="1084805" y="626511"/>
                  <a:pt x="1095703" y="635969"/>
                </a:cubicBezTo>
                <a:lnTo>
                  <a:pt x="1102923" y="627649"/>
                </a:lnTo>
                <a:cubicBezTo>
                  <a:pt x="1092025" y="618191"/>
                  <a:pt x="1092025" y="618191"/>
                  <a:pt x="1084805" y="626511"/>
                </a:cubicBezTo>
                <a:lnTo>
                  <a:pt x="1092025" y="618191"/>
                </a:lnTo>
                <a:lnTo>
                  <a:pt x="1099245" y="609872"/>
                </a:lnTo>
                <a:cubicBezTo>
                  <a:pt x="1099245" y="609872"/>
                  <a:pt x="1106465" y="601552"/>
                  <a:pt x="1117363" y="611010"/>
                </a:cubicBezTo>
                <a:lnTo>
                  <a:pt x="1106465" y="601552"/>
                </a:lnTo>
                <a:cubicBezTo>
                  <a:pt x="1106465" y="601552"/>
                  <a:pt x="1106465" y="601552"/>
                  <a:pt x="1113918" y="592964"/>
                </a:cubicBezTo>
                <a:cubicBezTo>
                  <a:pt x="1124816" y="602422"/>
                  <a:pt x="1124816" y="602422"/>
                  <a:pt x="1132036" y="594103"/>
                </a:cubicBezTo>
                <a:lnTo>
                  <a:pt x="1150506" y="595546"/>
                </a:lnTo>
                <a:cubicBezTo>
                  <a:pt x="1150506" y="595546"/>
                  <a:pt x="1150506" y="595546"/>
                  <a:pt x="1151408" y="594506"/>
                </a:cubicBezTo>
                <a:lnTo>
                  <a:pt x="1156483" y="588659"/>
                </a:lnTo>
                <a:lnTo>
                  <a:pt x="1156823" y="588267"/>
                </a:lnTo>
                <a:cubicBezTo>
                  <a:pt x="1157726" y="587227"/>
                  <a:pt x="1157726" y="587227"/>
                  <a:pt x="1157726" y="587227"/>
                </a:cubicBezTo>
                <a:lnTo>
                  <a:pt x="1156483" y="588659"/>
                </a:lnTo>
                <a:lnTo>
                  <a:pt x="1150506" y="595546"/>
                </a:lnTo>
                <a:cubicBezTo>
                  <a:pt x="1144881" y="590665"/>
                  <a:pt x="1144881" y="590665"/>
                  <a:pt x="1146287" y="591885"/>
                </a:cubicBezTo>
                <a:lnTo>
                  <a:pt x="1149100" y="594326"/>
                </a:lnTo>
                <a:cubicBezTo>
                  <a:pt x="1147693" y="593105"/>
                  <a:pt x="1144881" y="590665"/>
                  <a:pt x="1139256" y="585783"/>
                </a:cubicBezTo>
                <a:cubicBezTo>
                  <a:pt x="1139256" y="585783"/>
                  <a:pt x="1139256" y="585783"/>
                  <a:pt x="1132036" y="594103"/>
                </a:cubicBezTo>
                <a:lnTo>
                  <a:pt x="1113918" y="592964"/>
                </a:lnTo>
                <a:lnTo>
                  <a:pt x="1121138" y="584645"/>
                </a:lnTo>
                <a:cubicBezTo>
                  <a:pt x="1121138" y="584645"/>
                  <a:pt x="1121138" y="584645"/>
                  <a:pt x="1110240" y="575187"/>
                </a:cubicBezTo>
                <a:lnTo>
                  <a:pt x="1099341" y="565729"/>
                </a:lnTo>
                <a:lnTo>
                  <a:pt x="1106561" y="557410"/>
                </a:lnTo>
                <a:lnTo>
                  <a:pt x="1117460" y="566867"/>
                </a:lnTo>
                <a:cubicBezTo>
                  <a:pt x="1124680" y="558548"/>
                  <a:pt x="1124680" y="558548"/>
                  <a:pt x="1124680" y="558548"/>
                </a:cubicBezTo>
                <a:cubicBezTo>
                  <a:pt x="1117460" y="566867"/>
                  <a:pt x="1117460" y="566867"/>
                  <a:pt x="1117460" y="566867"/>
                </a:cubicBezTo>
                <a:cubicBezTo>
                  <a:pt x="1124680" y="558548"/>
                  <a:pt x="1117460" y="566867"/>
                  <a:pt x="1106561" y="557410"/>
                </a:cubicBezTo>
                <a:lnTo>
                  <a:pt x="1113781" y="549090"/>
                </a:lnTo>
                <a:cubicBezTo>
                  <a:pt x="1121234" y="540502"/>
                  <a:pt x="1121234" y="540502"/>
                  <a:pt x="1102532" y="539327"/>
                </a:cubicBezTo>
                <a:cubicBezTo>
                  <a:pt x="1102532" y="539327"/>
                  <a:pt x="1102532" y="539327"/>
                  <a:pt x="1091633" y="529869"/>
                </a:cubicBezTo>
                <a:cubicBezTo>
                  <a:pt x="1099086" y="521281"/>
                  <a:pt x="1091633" y="529869"/>
                  <a:pt x="1080735" y="520411"/>
                </a:cubicBezTo>
                <a:cubicBezTo>
                  <a:pt x="1080735" y="520411"/>
                  <a:pt x="1080735" y="520411"/>
                  <a:pt x="1082097" y="521593"/>
                </a:cubicBezTo>
                <a:lnTo>
                  <a:pt x="1083648" y="522939"/>
                </a:lnTo>
                <a:lnTo>
                  <a:pt x="1091633" y="529869"/>
                </a:lnTo>
                <a:cubicBezTo>
                  <a:pt x="1091633" y="529869"/>
                  <a:pt x="1091633" y="529869"/>
                  <a:pt x="1084413" y="538189"/>
                </a:cubicBezTo>
                <a:cubicBezTo>
                  <a:pt x="1084413" y="538189"/>
                  <a:pt x="1066295" y="537050"/>
                  <a:pt x="1077193" y="546508"/>
                </a:cubicBezTo>
                <a:lnTo>
                  <a:pt x="1088092" y="555966"/>
                </a:lnTo>
                <a:cubicBezTo>
                  <a:pt x="1069973" y="554828"/>
                  <a:pt x="1080872" y="564286"/>
                  <a:pt x="1080872" y="564286"/>
                </a:cubicBezTo>
                <a:lnTo>
                  <a:pt x="1073419" y="572874"/>
                </a:lnTo>
                <a:lnTo>
                  <a:pt x="1062520" y="563416"/>
                </a:lnTo>
                <a:lnTo>
                  <a:pt x="1055300" y="571735"/>
                </a:lnTo>
                <a:lnTo>
                  <a:pt x="1053938" y="570553"/>
                </a:lnTo>
                <a:cubicBezTo>
                  <a:pt x="1052576" y="569371"/>
                  <a:pt x="1049851" y="567006"/>
                  <a:pt x="1044402" y="562277"/>
                </a:cubicBezTo>
                <a:cubicBezTo>
                  <a:pt x="1051622" y="553958"/>
                  <a:pt x="1051622" y="553958"/>
                  <a:pt x="1051622" y="553958"/>
                </a:cubicBezTo>
                <a:lnTo>
                  <a:pt x="1044402" y="562277"/>
                </a:lnTo>
                <a:lnTo>
                  <a:pt x="1033504" y="552820"/>
                </a:lnTo>
                <a:lnTo>
                  <a:pt x="1040724" y="544500"/>
                </a:lnTo>
                <a:cubicBezTo>
                  <a:pt x="1040724" y="544500"/>
                  <a:pt x="1051622" y="553958"/>
                  <a:pt x="1040724" y="544500"/>
                </a:cubicBezTo>
                <a:cubicBezTo>
                  <a:pt x="1040724" y="544500"/>
                  <a:pt x="1040724" y="544500"/>
                  <a:pt x="1041656" y="543426"/>
                </a:cubicBezTo>
                <a:lnTo>
                  <a:pt x="1042319" y="542662"/>
                </a:lnTo>
                <a:lnTo>
                  <a:pt x="1047245" y="536986"/>
                </a:lnTo>
                <a:cubicBezTo>
                  <a:pt x="1048177" y="535912"/>
                  <a:pt x="1048177" y="535912"/>
                  <a:pt x="1048177" y="535912"/>
                </a:cubicBezTo>
                <a:lnTo>
                  <a:pt x="1059075" y="545370"/>
                </a:lnTo>
                <a:lnTo>
                  <a:pt x="1066295" y="537050"/>
                </a:lnTo>
                <a:lnTo>
                  <a:pt x="1073515" y="528731"/>
                </a:lnTo>
                <a:cubicBezTo>
                  <a:pt x="1062617" y="519273"/>
                  <a:pt x="1062617" y="519273"/>
                  <a:pt x="1062617" y="519273"/>
                </a:cubicBezTo>
                <a:cubicBezTo>
                  <a:pt x="1062617" y="519273"/>
                  <a:pt x="1062617" y="519273"/>
                  <a:pt x="1069837" y="510953"/>
                </a:cubicBezTo>
                <a:cubicBezTo>
                  <a:pt x="1088188" y="511823"/>
                  <a:pt x="1069837" y="510953"/>
                  <a:pt x="1069837" y="510953"/>
                </a:cubicBezTo>
                <a:cubicBezTo>
                  <a:pt x="1069837" y="510953"/>
                  <a:pt x="1069837" y="510953"/>
                  <a:pt x="1077290" y="502365"/>
                </a:cubicBezTo>
                <a:cubicBezTo>
                  <a:pt x="1088188" y="511823"/>
                  <a:pt x="1077290" y="502365"/>
                  <a:pt x="1077290" y="502365"/>
                </a:cubicBezTo>
                <a:lnTo>
                  <a:pt x="1084510" y="494046"/>
                </a:lnTo>
                <a:lnTo>
                  <a:pt x="1089679" y="498532"/>
                </a:lnTo>
                <a:lnTo>
                  <a:pt x="1089959" y="498775"/>
                </a:lnTo>
                <a:cubicBezTo>
                  <a:pt x="1089959" y="498775"/>
                  <a:pt x="1089959" y="498775"/>
                  <a:pt x="1095408" y="503504"/>
                </a:cubicBezTo>
                <a:cubicBezTo>
                  <a:pt x="1095408" y="503504"/>
                  <a:pt x="1098133" y="505868"/>
                  <a:pt x="1099495" y="507051"/>
                </a:cubicBezTo>
                <a:lnTo>
                  <a:pt x="1099683" y="507214"/>
                </a:lnTo>
                <a:lnTo>
                  <a:pt x="1106306" y="512962"/>
                </a:lnTo>
                <a:lnTo>
                  <a:pt x="1113526" y="504642"/>
                </a:lnTo>
                <a:cubicBezTo>
                  <a:pt x="1113526" y="504642"/>
                  <a:pt x="1113526" y="504642"/>
                  <a:pt x="1095408" y="503504"/>
                </a:cubicBezTo>
                <a:lnTo>
                  <a:pt x="1089679" y="498532"/>
                </a:lnTo>
                <a:lnTo>
                  <a:pt x="1089278" y="498184"/>
                </a:lnTo>
                <a:cubicBezTo>
                  <a:pt x="1088597" y="497593"/>
                  <a:pt x="1087234" y="496410"/>
                  <a:pt x="1084510" y="494046"/>
                </a:cubicBezTo>
                <a:cubicBezTo>
                  <a:pt x="1084510" y="494046"/>
                  <a:pt x="1084510" y="494046"/>
                  <a:pt x="1073260" y="484283"/>
                </a:cubicBezTo>
                <a:lnTo>
                  <a:pt x="1062362" y="474825"/>
                </a:lnTo>
                <a:lnTo>
                  <a:pt x="1069582" y="466506"/>
                </a:lnTo>
                <a:lnTo>
                  <a:pt x="1076802" y="458186"/>
                </a:lnTo>
                <a:cubicBezTo>
                  <a:pt x="1065904" y="448728"/>
                  <a:pt x="1076802" y="458186"/>
                  <a:pt x="1084255" y="449598"/>
                </a:cubicBezTo>
                <a:cubicBezTo>
                  <a:pt x="1073356" y="440140"/>
                  <a:pt x="1073356" y="440140"/>
                  <a:pt x="1073356" y="440140"/>
                </a:cubicBezTo>
                <a:cubicBezTo>
                  <a:pt x="1073356" y="440140"/>
                  <a:pt x="1084255" y="449598"/>
                  <a:pt x="1073356" y="440140"/>
                </a:cubicBezTo>
                <a:lnTo>
                  <a:pt x="1066733" y="434392"/>
                </a:lnTo>
                <a:lnTo>
                  <a:pt x="1067056" y="434672"/>
                </a:lnTo>
                <a:cubicBezTo>
                  <a:pt x="1066545" y="434229"/>
                  <a:pt x="1065183" y="433047"/>
                  <a:pt x="1062458" y="430682"/>
                </a:cubicBezTo>
                <a:close/>
                <a:moveTo>
                  <a:pt x="638457" y="430646"/>
                </a:moveTo>
                <a:cubicBezTo>
                  <a:pt x="638457" y="430646"/>
                  <a:pt x="638457" y="430646"/>
                  <a:pt x="649355" y="440104"/>
                </a:cubicBezTo>
                <a:close/>
                <a:moveTo>
                  <a:pt x="1043755" y="429507"/>
                </a:moveTo>
                <a:cubicBezTo>
                  <a:pt x="1043755" y="429507"/>
                  <a:pt x="1043755" y="429507"/>
                  <a:pt x="1055005" y="439270"/>
                </a:cubicBezTo>
                <a:cubicBezTo>
                  <a:pt x="1055005" y="439270"/>
                  <a:pt x="1055005" y="439270"/>
                  <a:pt x="1043755" y="429507"/>
                </a:cubicBezTo>
                <a:close/>
                <a:moveTo>
                  <a:pt x="565400" y="426056"/>
                </a:moveTo>
                <a:lnTo>
                  <a:pt x="583751" y="426926"/>
                </a:lnTo>
                <a:lnTo>
                  <a:pt x="576298" y="435514"/>
                </a:lnTo>
                <a:cubicBezTo>
                  <a:pt x="576298" y="435514"/>
                  <a:pt x="576298" y="435514"/>
                  <a:pt x="565400" y="426056"/>
                </a:cubicBezTo>
                <a:close/>
                <a:moveTo>
                  <a:pt x="700616" y="425778"/>
                </a:moveTo>
                <a:lnTo>
                  <a:pt x="711515" y="435236"/>
                </a:lnTo>
                <a:cubicBezTo>
                  <a:pt x="711515" y="435236"/>
                  <a:pt x="711515" y="435236"/>
                  <a:pt x="722413" y="444694"/>
                </a:cubicBezTo>
                <a:lnTo>
                  <a:pt x="711515" y="435236"/>
                </a:lnTo>
                <a:cubicBezTo>
                  <a:pt x="711515" y="435236"/>
                  <a:pt x="711515" y="435236"/>
                  <a:pt x="700616" y="425778"/>
                </a:cubicBezTo>
                <a:close/>
                <a:moveTo>
                  <a:pt x="547281" y="424918"/>
                </a:moveTo>
                <a:lnTo>
                  <a:pt x="540061" y="433237"/>
                </a:lnTo>
                <a:cubicBezTo>
                  <a:pt x="547281" y="424918"/>
                  <a:pt x="547281" y="424918"/>
                  <a:pt x="547281" y="424918"/>
                </a:cubicBezTo>
                <a:close/>
                <a:moveTo>
                  <a:pt x="732488" y="423796"/>
                </a:moveTo>
                <a:cubicBezTo>
                  <a:pt x="730955" y="422466"/>
                  <a:pt x="737086" y="427786"/>
                  <a:pt x="737086" y="427786"/>
                </a:cubicBezTo>
                <a:cubicBezTo>
                  <a:pt x="734361" y="425422"/>
                  <a:pt x="732999" y="424240"/>
                  <a:pt x="732488" y="423796"/>
                </a:cubicBezTo>
                <a:close/>
                <a:moveTo>
                  <a:pt x="1069678" y="422363"/>
                </a:moveTo>
                <a:lnTo>
                  <a:pt x="1080576" y="431821"/>
                </a:lnTo>
                <a:cubicBezTo>
                  <a:pt x="1080576" y="431821"/>
                  <a:pt x="1080576" y="431821"/>
                  <a:pt x="1069678" y="422363"/>
                </a:cubicBezTo>
                <a:close/>
                <a:moveTo>
                  <a:pt x="2015951" y="422030"/>
                </a:moveTo>
                <a:cubicBezTo>
                  <a:pt x="2018216" y="422172"/>
                  <a:pt x="2020941" y="424537"/>
                  <a:pt x="2026390" y="429266"/>
                </a:cubicBezTo>
                <a:cubicBezTo>
                  <a:pt x="2026390" y="429266"/>
                  <a:pt x="2026390" y="429266"/>
                  <a:pt x="2019170" y="437585"/>
                </a:cubicBezTo>
                <a:cubicBezTo>
                  <a:pt x="2019170" y="437585"/>
                  <a:pt x="2019170" y="437585"/>
                  <a:pt x="2008272" y="428127"/>
                </a:cubicBezTo>
                <a:cubicBezTo>
                  <a:pt x="2011882" y="423968"/>
                  <a:pt x="2013687" y="421888"/>
                  <a:pt x="2015951" y="422030"/>
                </a:cubicBezTo>
                <a:close/>
                <a:moveTo>
                  <a:pt x="843286" y="416912"/>
                </a:moveTo>
                <a:cubicBezTo>
                  <a:pt x="835833" y="425500"/>
                  <a:pt x="835833" y="425500"/>
                  <a:pt x="835833" y="425500"/>
                </a:cubicBezTo>
                <a:cubicBezTo>
                  <a:pt x="835833" y="425500"/>
                  <a:pt x="835833" y="425500"/>
                  <a:pt x="846731" y="434958"/>
                </a:cubicBezTo>
                <a:lnTo>
                  <a:pt x="854184" y="426370"/>
                </a:lnTo>
                <a:cubicBezTo>
                  <a:pt x="846731" y="434958"/>
                  <a:pt x="846731" y="434958"/>
                  <a:pt x="846731" y="434958"/>
                </a:cubicBezTo>
                <a:cubicBezTo>
                  <a:pt x="846731" y="434958"/>
                  <a:pt x="846731" y="434958"/>
                  <a:pt x="835833" y="425500"/>
                </a:cubicBezTo>
                <a:close/>
                <a:moveTo>
                  <a:pt x="1924316" y="414079"/>
                </a:moveTo>
                <a:lnTo>
                  <a:pt x="1916863" y="422667"/>
                </a:lnTo>
                <a:lnTo>
                  <a:pt x="1927761" y="432125"/>
                </a:lnTo>
                <a:cubicBezTo>
                  <a:pt x="1927761" y="432125"/>
                  <a:pt x="1916863" y="422667"/>
                  <a:pt x="1927761" y="432125"/>
                </a:cubicBezTo>
                <a:lnTo>
                  <a:pt x="1935214" y="423537"/>
                </a:lnTo>
                <a:cubicBezTo>
                  <a:pt x="1935214" y="423537"/>
                  <a:pt x="1935214" y="423537"/>
                  <a:pt x="1924316" y="414079"/>
                </a:cubicBezTo>
                <a:close/>
                <a:moveTo>
                  <a:pt x="733407" y="410009"/>
                </a:moveTo>
                <a:lnTo>
                  <a:pt x="744306" y="419467"/>
                </a:lnTo>
                <a:cubicBezTo>
                  <a:pt x="733407" y="410009"/>
                  <a:pt x="733407" y="410009"/>
                  <a:pt x="733407" y="410009"/>
                </a:cubicBezTo>
                <a:close/>
                <a:moveTo>
                  <a:pt x="715289" y="408871"/>
                </a:moveTo>
                <a:lnTo>
                  <a:pt x="718830" y="411943"/>
                </a:lnTo>
                <a:lnTo>
                  <a:pt x="719887" y="412861"/>
                </a:lnTo>
                <a:lnTo>
                  <a:pt x="719769" y="412759"/>
                </a:lnTo>
                <a:lnTo>
                  <a:pt x="719529" y="412550"/>
                </a:lnTo>
                <a:close/>
                <a:moveTo>
                  <a:pt x="660350" y="405419"/>
                </a:moveTo>
                <a:cubicBezTo>
                  <a:pt x="671248" y="414877"/>
                  <a:pt x="671248" y="414877"/>
                  <a:pt x="671248" y="414877"/>
                </a:cubicBezTo>
                <a:cubicBezTo>
                  <a:pt x="660350" y="405419"/>
                  <a:pt x="660350" y="405419"/>
                  <a:pt x="660350" y="405419"/>
                </a:cubicBezTo>
                <a:close/>
                <a:moveTo>
                  <a:pt x="979019" y="404321"/>
                </a:moveTo>
                <a:cubicBezTo>
                  <a:pt x="975392" y="402996"/>
                  <a:pt x="970863" y="402712"/>
                  <a:pt x="967253" y="406871"/>
                </a:cubicBezTo>
                <a:cubicBezTo>
                  <a:pt x="967253" y="406871"/>
                  <a:pt x="967253" y="406871"/>
                  <a:pt x="978151" y="416329"/>
                </a:cubicBezTo>
                <a:cubicBezTo>
                  <a:pt x="970698" y="424917"/>
                  <a:pt x="970698" y="424917"/>
                  <a:pt x="970698" y="424917"/>
                </a:cubicBezTo>
                <a:lnTo>
                  <a:pt x="963478" y="433237"/>
                </a:lnTo>
                <a:cubicBezTo>
                  <a:pt x="963478" y="433237"/>
                  <a:pt x="963478" y="433237"/>
                  <a:pt x="952580" y="423779"/>
                </a:cubicBezTo>
                <a:cubicBezTo>
                  <a:pt x="963478" y="433237"/>
                  <a:pt x="956258" y="441556"/>
                  <a:pt x="956258" y="441556"/>
                </a:cubicBezTo>
                <a:cubicBezTo>
                  <a:pt x="956258" y="441556"/>
                  <a:pt x="956258" y="441556"/>
                  <a:pt x="967508" y="451319"/>
                </a:cubicBezTo>
                <a:cubicBezTo>
                  <a:pt x="967508" y="451319"/>
                  <a:pt x="967508" y="451319"/>
                  <a:pt x="978406" y="460777"/>
                </a:cubicBezTo>
                <a:cubicBezTo>
                  <a:pt x="978406" y="460777"/>
                  <a:pt x="978406" y="460777"/>
                  <a:pt x="967508" y="451319"/>
                </a:cubicBezTo>
                <a:cubicBezTo>
                  <a:pt x="967508" y="451319"/>
                  <a:pt x="978406" y="460777"/>
                  <a:pt x="967508" y="451319"/>
                </a:cubicBezTo>
                <a:cubicBezTo>
                  <a:pt x="967508" y="451319"/>
                  <a:pt x="985626" y="452458"/>
                  <a:pt x="974728" y="443000"/>
                </a:cubicBezTo>
                <a:lnTo>
                  <a:pt x="981948" y="434680"/>
                </a:lnTo>
                <a:cubicBezTo>
                  <a:pt x="976323" y="429799"/>
                  <a:pt x="976323" y="429799"/>
                  <a:pt x="977729" y="431019"/>
                </a:cubicBezTo>
                <a:lnTo>
                  <a:pt x="980542" y="433460"/>
                </a:lnTo>
                <a:cubicBezTo>
                  <a:pt x="981948" y="434680"/>
                  <a:pt x="981948" y="434680"/>
                  <a:pt x="981948" y="434680"/>
                </a:cubicBezTo>
                <a:cubicBezTo>
                  <a:pt x="970698" y="424917"/>
                  <a:pt x="970698" y="424917"/>
                  <a:pt x="970698" y="424917"/>
                </a:cubicBezTo>
                <a:lnTo>
                  <a:pt x="978151" y="416329"/>
                </a:lnTo>
                <a:lnTo>
                  <a:pt x="983776" y="421211"/>
                </a:lnTo>
                <a:lnTo>
                  <a:pt x="989401" y="426092"/>
                </a:lnTo>
                <a:cubicBezTo>
                  <a:pt x="1007519" y="427231"/>
                  <a:pt x="1007519" y="427231"/>
                  <a:pt x="996621" y="417773"/>
                </a:cubicBezTo>
                <a:lnTo>
                  <a:pt x="989401" y="426092"/>
                </a:lnTo>
                <a:cubicBezTo>
                  <a:pt x="989401" y="426092"/>
                  <a:pt x="989401" y="426092"/>
                  <a:pt x="987995" y="424872"/>
                </a:cubicBezTo>
                <a:lnTo>
                  <a:pt x="983776" y="421211"/>
                </a:lnTo>
                <a:lnTo>
                  <a:pt x="979557" y="417550"/>
                </a:lnTo>
                <a:cubicBezTo>
                  <a:pt x="978151" y="416329"/>
                  <a:pt x="978151" y="416329"/>
                  <a:pt x="978151" y="416329"/>
                </a:cubicBezTo>
                <a:cubicBezTo>
                  <a:pt x="985371" y="408010"/>
                  <a:pt x="985371" y="408010"/>
                  <a:pt x="985371" y="408010"/>
                </a:cubicBezTo>
                <a:cubicBezTo>
                  <a:pt x="985371" y="408010"/>
                  <a:pt x="982646" y="405645"/>
                  <a:pt x="979019" y="404321"/>
                </a:cubicBezTo>
                <a:close/>
                <a:moveTo>
                  <a:pt x="1993344" y="400587"/>
                </a:moveTo>
                <a:cubicBezTo>
                  <a:pt x="2004593" y="410350"/>
                  <a:pt x="2004593" y="410350"/>
                  <a:pt x="2004593" y="410350"/>
                </a:cubicBezTo>
                <a:cubicBezTo>
                  <a:pt x="1993344" y="400587"/>
                  <a:pt x="1993344" y="400587"/>
                  <a:pt x="1993344" y="400587"/>
                </a:cubicBezTo>
                <a:close/>
                <a:moveTo>
                  <a:pt x="722509" y="400551"/>
                </a:moveTo>
                <a:cubicBezTo>
                  <a:pt x="733407" y="410009"/>
                  <a:pt x="722509" y="400551"/>
                  <a:pt x="722509" y="400551"/>
                </a:cubicBezTo>
                <a:close/>
                <a:moveTo>
                  <a:pt x="857726" y="400273"/>
                </a:moveTo>
                <a:cubicBezTo>
                  <a:pt x="857726" y="400273"/>
                  <a:pt x="857726" y="400273"/>
                  <a:pt x="868624" y="409731"/>
                </a:cubicBezTo>
                <a:close/>
                <a:moveTo>
                  <a:pt x="551056" y="398552"/>
                </a:moveTo>
                <a:lnTo>
                  <a:pt x="543603" y="407140"/>
                </a:lnTo>
                <a:cubicBezTo>
                  <a:pt x="532353" y="397377"/>
                  <a:pt x="543603" y="407140"/>
                  <a:pt x="551056" y="398552"/>
                </a:cubicBezTo>
                <a:close/>
                <a:moveTo>
                  <a:pt x="889598" y="398291"/>
                </a:moveTo>
                <a:cubicBezTo>
                  <a:pt x="888065" y="396961"/>
                  <a:pt x="894195" y="402281"/>
                  <a:pt x="894195" y="402281"/>
                </a:cubicBezTo>
                <a:cubicBezTo>
                  <a:pt x="891471" y="399917"/>
                  <a:pt x="890109" y="398735"/>
                  <a:pt x="889598" y="398291"/>
                </a:cubicBezTo>
                <a:close/>
                <a:moveTo>
                  <a:pt x="667570" y="397099"/>
                </a:moveTo>
                <a:lnTo>
                  <a:pt x="678468" y="406557"/>
                </a:lnTo>
                <a:cubicBezTo>
                  <a:pt x="667570" y="397099"/>
                  <a:pt x="667570" y="397099"/>
                  <a:pt x="667570" y="397099"/>
                </a:cubicBezTo>
                <a:close/>
                <a:moveTo>
                  <a:pt x="649452" y="395961"/>
                </a:moveTo>
                <a:lnTo>
                  <a:pt x="642232" y="404280"/>
                </a:lnTo>
                <a:lnTo>
                  <a:pt x="653130" y="413738"/>
                </a:lnTo>
                <a:cubicBezTo>
                  <a:pt x="653130" y="413738"/>
                  <a:pt x="645910" y="422058"/>
                  <a:pt x="635012" y="412600"/>
                </a:cubicBezTo>
                <a:lnTo>
                  <a:pt x="645910" y="422058"/>
                </a:lnTo>
                <a:lnTo>
                  <a:pt x="638457" y="430646"/>
                </a:lnTo>
                <a:cubicBezTo>
                  <a:pt x="638457" y="430646"/>
                  <a:pt x="627559" y="421188"/>
                  <a:pt x="638457" y="430646"/>
                </a:cubicBezTo>
                <a:cubicBezTo>
                  <a:pt x="638457" y="430646"/>
                  <a:pt x="638457" y="430646"/>
                  <a:pt x="631237" y="438965"/>
                </a:cubicBezTo>
                <a:cubicBezTo>
                  <a:pt x="631237" y="438965"/>
                  <a:pt x="631237" y="438965"/>
                  <a:pt x="642135" y="448423"/>
                </a:cubicBezTo>
                <a:cubicBezTo>
                  <a:pt x="642135" y="448423"/>
                  <a:pt x="642135" y="448423"/>
                  <a:pt x="624017" y="447285"/>
                </a:cubicBezTo>
                <a:lnTo>
                  <a:pt x="622774" y="448718"/>
                </a:lnTo>
                <a:lnTo>
                  <a:pt x="617700" y="454565"/>
                </a:lnTo>
                <a:cubicBezTo>
                  <a:pt x="616797" y="455605"/>
                  <a:pt x="616797" y="455605"/>
                  <a:pt x="616797" y="455605"/>
                </a:cubicBezTo>
                <a:lnTo>
                  <a:pt x="609344" y="464192"/>
                </a:lnTo>
                <a:cubicBezTo>
                  <a:pt x="609344" y="464192"/>
                  <a:pt x="612069" y="466557"/>
                  <a:pt x="613431" y="467739"/>
                </a:cubicBezTo>
                <a:lnTo>
                  <a:pt x="613619" y="467902"/>
                </a:lnTo>
                <a:lnTo>
                  <a:pt x="620242" y="473650"/>
                </a:lnTo>
                <a:cubicBezTo>
                  <a:pt x="602124" y="472512"/>
                  <a:pt x="613022" y="481970"/>
                  <a:pt x="613022" y="481970"/>
                </a:cubicBezTo>
                <a:cubicBezTo>
                  <a:pt x="602124" y="472512"/>
                  <a:pt x="613022" y="481970"/>
                  <a:pt x="613022" y="481970"/>
                </a:cubicBezTo>
                <a:lnTo>
                  <a:pt x="605802" y="490289"/>
                </a:lnTo>
                <a:cubicBezTo>
                  <a:pt x="611427" y="495171"/>
                  <a:pt x="611427" y="495171"/>
                  <a:pt x="610021" y="493950"/>
                </a:cubicBezTo>
                <a:lnTo>
                  <a:pt x="607209" y="491510"/>
                </a:lnTo>
                <a:cubicBezTo>
                  <a:pt x="608615" y="492730"/>
                  <a:pt x="611427" y="495171"/>
                  <a:pt x="617052" y="500052"/>
                </a:cubicBezTo>
                <a:lnTo>
                  <a:pt x="598582" y="498609"/>
                </a:lnTo>
                <a:cubicBezTo>
                  <a:pt x="598582" y="498609"/>
                  <a:pt x="598582" y="498609"/>
                  <a:pt x="587684" y="489151"/>
                </a:cubicBezTo>
                <a:cubicBezTo>
                  <a:pt x="569333" y="488281"/>
                  <a:pt x="576786" y="479693"/>
                  <a:pt x="576786" y="479693"/>
                </a:cubicBezTo>
                <a:lnTo>
                  <a:pt x="569333" y="488281"/>
                </a:lnTo>
                <a:cubicBezTo>
                  <a:pt x="569333" y="488281"/>
                  <a:pt x="569333" y="488281"/>
                  <a:pt x="558435" y="478823"/>
                </a:cubicBezTo>
                <a:cubicBezTo>
                  <a:pt x="558435" y="478823"/>
                  <a:pt x="569333" y="488281"/>
                  <a:pt x="558435" y="478823"/>
                </a:cubicBezTo>
                <a:cubicBezTo>
                  <a:pt x="558435" y="478823"/>
                  <a:pt x="558435" y="478823"/>
                  <a:pt x="565888" y="470235"/>
                </a:cubicBezTo>
                <a:cubicBezTo>
                  <a:pt x="565888" y="470235"/>
                  <a:pt x="565888" y="470235"/>
                  <a:pt x="564481" y="469015"/>
                </a:cubicBezTo>
                <a:lnTo>
                  <a:pt x="559037" y="464290"/>
                </a:lnTo>
                <a:lnTo>
                  <a:pt x="558857" y="464133"/>
                </a:lnTo>
                <a:cubicBezTo>
                  <a:pt x="557450" y="462913"/>
                  <a:pt x="554638" y="460472"/>
                  <a:pt x="554638" y="460472"/>
                </a:cubicBezTo>
                <a:lnTo>
                  <a:pt x="573108" y="461916"/>
                </a:lnTo>
                <a:lnTo>
                  <a:pt x="561858" y="452153"/>
                </a:lnTo>
                <a:cubicBezTo>
                  <a:pt x="561858" y="452153"/>
                  <a:pt x="573108" y="461916"/>
                  <a:pt x="580328" y="453596"/>
                </a:cubicBezTo>
                <a:cubicBezTo>
                  <a:pt x="569078" y="443833"/>
                  <a:pt x="569078" y="443833"/>
                  <a:pt x="587548" y="445277"/>
                </a:cubicBezTo>
                <a:cubicBezTo>
                  <a:pt x="598446" y="454735"/>
                  <a:pt x="587548" y="445277"/>
                  <a:pt x="587548" y="445277"/>
                </a:cubicBezTo>
                <a:cubicBezTo>
                  <a:pt x="587548" y="445277"/>
                  <a:pt x="587548" y="445277"/>
                  <a:pt x="576298" y="435514"/>
                </a:cubicBezTo>
                <a:cubicBezTo>
                  <a:pt x="583751" y="426926"/>
                  <a:pt x="583751" y="426926"/>
                  <a:pt x="583751" y="426926"/>
                </a:cubicBezTo>
                <a:cubicBezTo>
                  <a:pt x="583751" y="426926"/>
                  <a:pt x="583751" y="426926"/>
                  <a:pt x="572853" y="417468"/>
                </a:cubicBezTo>
                <a:lnTo>
                  <a:pt x="565400" y="426056"/>
                </a:lnTo>
                <a:lnTo>
                  <a:pt x="576298" y="435514"/>
                </a:lnTo>
                <a:cubicBezTo>
                  <a:pt x="576298" y="435514"/>
                  <a:pt x="576298" y="435514"/>
                  <a:pt x="569078" y="443833"/>
                </a:cubicBezTo>
                <a:lnTo>
                  <a:pt x="561858" y="452153"/>
                </a:lnTo>
                <a:cubicBezTo>
                  <a:pt x="561858" y="452153"/>
                  <a:pt x="561858" y="452153"/>
                  <a:pt x="554638" y="460472"/>
                </a:cubicBezTo>
                <a:lnTo>
                  <a:pt x="547185" y="469060"/>
                </a:lnTo>
                <a:cubicBezTo>
                  <a:pt x="547185" y="469060"/>
                  <a:pt x="547185" y="469060"/>
                  <a:pt x="558435" y="478823"/>
                </a:cubicBezTo>
                <a:cubicBezTo>
                  <a:pt x="558435" y="478823"/>
                  <a:pt x="558435" y="478823"/>
                  <a:pt x="551215" y="487143"/>
                </a:cubicBezTo>
                <a:cubicBezTo>
                  <a:pt x="551215" y="487143"/>
                  <a:pt x="551215" y="487143"/>
                  <a:pt x="549809" y="485922"/>
                </a:cubicBezTo>
                <a:lnTo>
                  <a:pt x="544887" y="481651"/>
                </a:lnTo>
                <a:lnTo>
                  <a:pt x="539965" y="477380"/>
                </a:lnTo>
                <a:lnTo>
                  <a:pt x="532745" y="485699"/>
                </a:lnTo>
                <a:cubicBezTo>
                  <a:pt x="539965" y="477380"/>
                  <a:pt x="539965" y="477380"/>
                  <a:pt x="539965" y="477380"/>
                </a:cubicBezTo>
                <a:lnTo>
                  <a:pt x="551215" y="487143"/>
                </a:lnTo>
                <a:cubicBezTo>
                  <a:pt x="532745" y="485699"/>
                  <a:pt x="532745" y="485699"/>
                  <a:pt x="543995" y="495462"/>
                </a:cubicBezTo>
                <a:cubicBezTo>
                  <a:pt x="532745" y="485699"/>
                  <a:pt x="543995" y="495462"/>
                  <a:pt x="543995" y="495462"/>
                </a:cubicBezTo>
                <a:lnTo>
                  <a:pt x="536775" y="503782"/>
                </a:lnTo>
                <a:lnTo>
                  <a:pt x="525525" y="494019"/>
                </a:lnTo>
                <a:cubicBezTo>
                  <a:pt x="525525" y="494019"/>
                  <a:pt x="525525" y="494019"/>
                  <a:pt x="518072" y="502607"/>
                </a:cubicBezTo>
                <a:lnTo>
                  <a:pt x="524777" y="508425"/>
                </a:lnTo>
                <a:lnTo>
                  <a:pt x="529322" y="512370"/>
                </a:lnTo>
                <a:lnTo>
                  <a:pt x="522102" y="520689"/>
                </a:lnTo>
                <a:lnTo>
                  <a:pt x="514882" y="529009"/>
                </a:lnTo>
                <a:cubicBezTo>
                  <a:pt x="514882" y="529009"/>
                  <a:pt x="514882" y="529009"/>
                  <a:pt x="503632" y="519246"/>
                </a:cubicBezTo>
                <a:cubicBezTo>
                  <a:pt x="503632" y="519246"/>
                  <a:pt x="503632" y="519246"/>
                  <a:pt x="505038" y="520467"/>
                </a:cubicBezTo>
                <a:lnTo>
                  <a:pt x="506320" y="521579"/>
                </a:lnTo>
                <a:lnTo>
                  <a:pt x="508378" y="523365"/>
                </a:lnTo>
                <a:lnTo>
                  <a:pt x="508011" y="523046"/>
                </a:lnTo>
                <a:lnTo>
                  <a:pt x="514882" y="529009"/>
                </a:lnTo>
                <a:cubicBezTo>
                  <a:pt x="503632" y="519246"/>
                  <a:pt x="514882" y="529009"/>
                  <a:pt x="507662" y="537329"/>
                </a:cubicBezTo>
                <a:cubicBezTo>
                  <a:pt x="500209" y="545916"/>
                  <a:pt x="511107" y="555374"/>
                  <a:pt x="518560" y="546786"/>
                </a:cubicBezTo>
                <a:cubicBezTo>
                  <a:pt x="518560" y="546786"/>
                  <a:pt x="518560" y="546786"/>
                  <a:pt x="525780" y="538467"/>
                </a:cubicBezTo>
                <a:lnTo>
                  <a:pt x="533000" y="530147"/>
                </a:lnTo>
                <a:cubicBezTo>
                  <a:pt x="522102" y="520689"/>
                  <a:pt x="540220" y="521828"/>
                  <a:pt x="540220" y="521828"/>
                </a:cubicBezTo>
                <a:cubicBezTo>
                  <a:pt x="540220" y="521828"/>
                  <a:pt x="542945" y="524192"/>
                  <a:pt x="544307" y="525375"/>
                </a:cubicBezTo>
                <a:lnTo>
                  <a:pt x="544495" y="525538"/>
                </a:lnTo>
                <a:lnTo>
                  <a:pt x="551118" y="531286"/>
                </a:lnTo>
                <a:cubicBezTo>
                  <a:pt x="551118" y="531286"/>
                  <a:pt x="551118" y="531286"/>
                  <a:pt x="550216" y="532326"/>
                </a:cubicBezTo>
                <a:lnTo>
                  <a:pt x="547508" y="535446"/>
                </a:lnTo>
                <a:lnTo>
                  <a:pt x="547508" y="535446"/>
                </a:lnTo>
                <a:cubicBezTo>
                  <a:pt x="542979" y="535161"/>
                  <a:pt x="538449" y="534876"/>
                  <a:pt x="543898" y="539605"/>
                </a:cubicBezTo>
                <a:cubicBezTo>
                  <a:pt x="543898" y="539605"/>
                  <a:pt x="543898" y="539605"/>
                  <a:pt x="536678" y="547925"/>
                </a:cubicBezTo>
                <a:cubicBezTo>
                  <a:pt x="536678" y="547925"/>
                  <a:pt x="536678" y="547925"/>
                  <a:pt x="529458" y="556244"/>
                </a:cubicBezTo>
                <a:cubicBezTo>
                  <a:pt x="522005" y="564832"/>
                  <a:pt x="532904" y="574290"/>
                  <a:pt x="522005" y="564832"/>
                </a:cubicBezTo>
                <a:cubicBezTo>
                  <a:pt x="522005" y="564832"/>
                  <a:pt x="522005" y="564832"/>
                  <a:pt x="511107" y="555374"/>
                </a:cubicBezTo>
                <a:cubicBezTo>
                  <a:pt x="511107" y="555374"/>
                  <a:pt x="511107" y="555374"/>
                  <a:pt x="503887" y="563694"/>
                </a:cubicBezTo>
                <a:cubicBezTo>
                  <a:pt x="503887" y="563694"/>
                  <a:pt x="501163" y="561329"/>
                  <a:pt x="499800" y="560147"/>
                </a:cubicBezTo>
                <a:lnTo>
                  <a:pt x="499647" y="560014"/>
                </a:lnTo>
                <a:lnTo>
                  <a:pt x="492989" y="554236"/>
                </a:lnTo>
                <a:cubicBezTo>
                  <a:pt x="492989" y="554236"/>
                  <a:pt x="492989" y="554236"/>
                  <a:pt x="494351" y="555418"/>
                </a:cubicBezTo>
                <a:lnTo>
                  <a:pt x="499433" y="559828"/>
                </a:lnTo>
                <a:lnTo>
                  <a:pt x="499289" y="559704"/>
                </a:lnTo>
                <a:cubicBezTo>
                  <a:pt x="499800" y="560147"/>
                  <a:pt x="501163" y="561329"/>
                  <a:pt x="503887" y="563694"/>
                </a:cubicBezTo>
                <a:lnTo>
                  <a:pt x="496667" y="572013"/>
                </a:lnTo>
                <a:cubicBezTo>
                  <a:pt x="496667" y="572013"/>
                  <a:pt x="496667" y="572013"/>
                  <a:pt x="507565" y="581471"/>
                </a:cubicBezTo>
                <a:lnTo>
                  <a:pt x="500345" y="589791"/>
                </a:lnTo>
                <a:cubicBezTo>
                  <a:pt x="500345" y="589791"/>
                  <a:pt x="500345" y="589791"/>
                  <a:pt x="492892" y="598379"/>
                </a:cubicBezTo>
                <a:lnTo>
                  <a:pt x="511244" y="599249"/>
                </a:lnTo>
                <a:lnTo>
                  <a:pt x="529713" y="600692"/>
                </a:lnTo>
                <a:lnTo>
                  <a:pt x="540612" y="610150"/>
                </a:lnTo>
                <a:cubicBezTo>
                  <a:pt x="540612" y="610150"/>
                  <a:pt x="540612" y="610150"/>
                  <a:pt x="547832" y="601831"/>
                </a:cubicBezTo>
                <a:lnTo>
                  <a:pt x="565950" y="602969"/>
                </a:lnTo>
                <a:lnTo>
                  <a:pt x="555052" y="593511"/>
                </a:lnTo>
                <a:lnTo>
                  <a:pt x="573403" y="594381"/>
                </a:lnTo>
                <a:lnTo>
                  <a:pt x="584301" y="603839"/>
                </a:lnTo>
                <a:lnTo>
                  <a:pt x="591521" y="595519"/>
                </a:lnTo>
                <a:cubicBezTo>
                  <a:pt x="591521" y="595519"/>
                  <a:pt x="591521" y="595519"/>
                  <a:pt x="580623" y="586061"/>
                </a:cubicBezTo>
                <a:lnTo>
                  <a:pt x="573403" y="594381"/>
                </a:lnTo>
                <a:lnTo>
                  <a:pt x="562505" y="584923"/>
                </a:lnTo>
                <a:cubicBezTo>
                  <a:pt x="569724" y="576603"/>
                  <a:pt x="569724" y="576603"/>
                  <a:pt x="551606" y="575465"/>
                </a:cubicBezTo>
                <a:lnTo>
                  <a:pt x="544153" y="584053"/>
                </a:lnTo>
                <a:cubicBezTo>
                  <a:pt x="544153" y="584053"/>
                  <a:pt x="544153" y="584053"/>
                  <a:pt x="536933" y="592373"/>
                </a:cubicBezTo>
                <a:cubicBezTo>
                  <a:pt x="536933" y="592373"/>
                  <a:pt x="536933" y="592373"/>
                  <a:pt x="525684" y="582610"/>
                </a:cubicBezTo>
                <a:cubicBezTo>
                  <a:pt x="525684" y="582610"/>
                  <a:pt x="525684" y="582610"/>
                  <a:pt x="532904" y="574290"/>
                </a:cubicBezTo>
                <a:lnTo>
                  <a:pt x="540357" y="565702"/>
                </a:lnTo>
                <a:cubicBezTo>
                  <a:pt x="529458" y="556244"/>
                  <a:pt x="547577" y="557383"/>
                  <a:pt x="547577" y="557383"/>
                </a:cubicBezTo>
                <a:lnTo>
                  <a:pt x="555670" y="564407"/>
                </a:lnTo>
                <a:lnTo>
                  <a:pt x="557420" y="565925"/>
                </a:lnTo>
                <a:cubicBezTo>
                  <a:pt x="558826" y="567146"/>
                  <a:pt x="558826" y="567146"/>
                  <a:pt x="558826" y="567146"/>
                </a:cubicBezTo>
                <a:cubicBezTo>
                  <a:pt x="558826" y="567146"/>
                  <a:pt x="558826" y="567146"/>
                  <a:pt x="566046" y="558826"/>
                </a:cubicBezTo>
                <a:cubicBezTo>
                  <a:pt x="566046" y="558826"/>
                  <a:pt x="568771" y="561191"/>
                  <a:pt x="570133" y="562373"/>
                </a:cubicBezTo>
                <a:lnTo>
                  <a:pt x="570286" y="562506"/>
                </a:lnTo>
                <a:lnTo>
                  <a:pt x="576945" y="568284"/>
                </a:lnTo>
                <a:lnTo>
                  <a:pt x="584165" y="559964"/>
                </a:lnTo>
                <a:cubicBezTo>
                  <a:pt x="576945" y="568284"/>
                  <a:pt x="576945" y="568284"/>
                  <a:pt x="566046" y="558826"/>
                </a:cubicBezTo>
                <a:lnTo>
                  <a:pt x="573266" y="550507"/>
                </a:lnTo>
                <a:lnTo>
                  <a:pt x="580719" y="541919"/>
                </a:lnTo>
                <a:lnTo>
                  <a:pt x="591617" y="551376"/>
                </a:lnTo>
                <a:cubicBezTo>
                  <a:pt x="591617" y="551376"/>
                  <a:pt x="591617" y="551376"/>
                  <a:pt x="580719" y="541919"/>
                </a:cubicBezTo>
                <a:cubicBezTo>
                  <a:pt x="598837" y="543057"/>
                  <a:pt x="587939" y="533599"/>
                  <a:pt x="598837" y="543057"/>
                </a:cubicBezTo>
                <a:lnTo>
                  <a:pt x="587939" y="533599"/>
                </a:lnTo>
                <a:lnTo>
                  <a:pt x="595159" y="525279"/>
                </a:lnTo>
                <a:lnTo>
                  <a:pt x="583909" y="515516"/>
                </a:lnTo>
                <a:lnTo>
                  <a:pt x="576689" y="523836"/>
                </a:lnTo>
                <a:lnTo>
                  <a:pt x="583616" y="529847"/>
                </a:lnTo>
                <a:lnTo>
                  <a:pt x="583721" y="529938"/>
                </a:lnTo>
                <a:cubicBezTo>
                  <a:pt x="585127" y="531159"/>
                  <a:pt x="587939" y="533599"/>
                  <a:pt x="587939" y="533599"/>
                </a:cubicBezTo>
                <a:cubicBezTo>
                  <a:pt x="576689" y="523836"/>
                  <a:pt x="576689" y="523836"/>
                  <a:pt x="569469" y="532156"/>
                </a:cubicBezTo>
                <a:cubicBezTo>
                  <a:pt x="569469" y="532156"/>
                  <a:pt x="580719" y="541919"/>
                  <a:pt x="562016" y="540744"/>
                </a:cubicBezTo>
                <a:cubicBezTo>
                  <a:pt x="562016" y="540744"/>
                  <a:pt x="562016" y="540744"/>
                  <a:pt x="573266" y="550507"/>
                </a:cubicBezTo>
                <a:cubicBezTo>
                  <a:pt x="573266" y="550507"/>
                  <a:pt x="566046" y="558826"/>
                  <a:pt x="554797" y="549063"/>
                </a:cubicBezTo>
                <a:cubicBezTo>
                  <a:pt x="566046" y="558826"/>
                  <a:pt x="566046" y="558826"/>
                  <a:pt x="566046" y="558826"/>
                </a:cubicBezTo>
                <a:cubicBezTo>
                  <a:pt x="566046" y="558826"/>
                  <a:pt x="554797" y="549063"/>
                  <a:pt x="547577" y="557383"/>
                </a:cubicBezTo>
                <a:cubicBezTo>
                  <a:pt x="547577" y="557383"/>
                  <a:pt x="547577" y="557383"/>
                  <a:pt x="546214" y="556200"/>
                </a:cubicBezTo>
                <a:lnTo>
                  <a:pt x="541446" y="552063"/>
                </a:lnTo>
                <a:lnTo>
                  <a:pt x="541222" y="551868"/>
                </a:lnTo>
                <a:lnTo>
                  <a:pt x="541245" y="551888"/>
                </a:lnTo>
                <a:lnTo>
                  <a:pt x="541276" y="551915"/>
                </a:lnTo>
                <a:lnTo>
                  <a:pt x="540997" y="551672"/>
                </a:lnTo>
                <a:lnTo>
                  <a:pt x="536678" y="547925"/>
                </a:lnTo>
                <a:lnTo>
                  <a:pt x="543898" y="539605"/>
                </a:lnTo>
                <a:lnTo>
                  <a:pt x="547508" y="535446"/>
                </a:lnTo>
                <a:lnTo>
                  <a:pt x="553055" y="535246"/>
                </a:lnTo>
                <a:cubicBezTo>
                  <a:pt x="554073" y="534761"/>
                  <a:pt x="553843" y="533650"/>
                  <a:pt x="551118" y="531286"/>
                </a:cubicBezTo>
                <a:cubicBezTo>
                  <a:pt x="551118" y="531286"/>
                  <a:pt x="551118" y="531286"/>
                  <a:pt x="558571" y="522698"/>
                </a:cubicBezTo>
                <a:cubicBezTo>
                  <a:pt x="558571" y="522698"/>
                  <a:pt x="558571" y="522698"/>
                  <a:pt x="557209" y="521516"/>
                </a:cubicBezTo>
                <a:lnTo>
                  <a:pt x="555658" y="520170"/>
                </a:lnTo>
                <a:lnTo>
                  <a:pt x="547673" y="513240"/>
                </a:lnTo>
                <a:cubicBezTo>
                  <a:pt x="547673" y="513240"/>
                  <a:pt x="547673" y="513240"/>
                  <a:pt x="546311" y="512057"/>
                </a:cubicBezTo>
                <a:lnTo>
                  <a:pt x="541319" y="507725"/>
                </a:lnTo>
                <a:lnTo>
                  <a:pt x="541372" y="507772"/>
                </a:lnTo>
                <a:cubicBezTo>
                  <a:pt x="540862" y="507329"/>
                  <a:pt x="539499" y="506146"/>
                  <a:pt x="536775" y="503782"/>
                </a:cubicBezTo>
                <a:cubicBezTo>
                  <a:pt x="536775" y="503782"/>
                  <a:pt x="536775" y="503782"/>
                  <a:pt x="554893" y="504920"/>
                </a:cubicBezTo>
                <a:lnTo>
                  <a:pt x="543995" y="495462"/>
                </a:lnTo>
                <a:lnTo>
                  <a:pt x="551215" y="487143"/>
                </a:lnTo>
                <a:cubicBezTo>
                  <a:pt x="551215" y="487143"/>
                  <a:pt x="551215" y="487143"/>
                  <a:pt x="562113" y="496601"/>
                </a:cubicBezTo>
                <a:cubicBezTo>
                  <a:pt x="551215" y="487143"/>
                  <a:pt x="562113" y="496601"/>
                  <a:pt x="562113" y="496601"/>
                </a:cubicBezTo>
                <a:lnTo>
                  <a:pt x="551215" y="487143"/>
                </a:lnTo>
                <a:cubicBezTo>
                  <a:pt x="562113" y="496601"/>
                  <a:pt x="551215" y="487143"/>
                  <a:pt x="551215" y="487143"/>
                </a:cubicBezTo>
                <a:cubicBezTo>
                  <a:pt x="551215" y="487143"/>
                  <a:pt x="562113" y="496601"/>
                  <a:pt x="569333" y="488281"/>
                </a:cubicBezTo>
                <a:cubicBezTo>
                  <a:pt x="569333" y="488281"/>
                  <a:pt x="569333" y="488281"/>
                  <a:pt x="580231" y="497739"/>
                </a:cubicBezTo>
                <a:lnTo>
                  <a:pt x="591129" y="507197"/>
                </a:lnTo>
                <a:cubicBezTo>
                  <a:pt x="602379" y="516960"/>
                  <a:pt x="602379" y="516960"/>
                  <a:pt x="602379" y="516960"/>
                </a:cubicBezTo>
                <a:cubicBezTo>
                  <a:pt x="602379" y="516960"/>
                  <a:pt x="602379" y="516960"/>
                  <a:pt x="609832" y="508372"/>
                </a:cubicBezTo>
                <a:cubicBezTo>
                  <a:pt x="609832" y="508372"/>
                  <a:pt x="609832" y="508372"/>
                  <a:pt x="598582" y="498609"/>
                </a:cubicBezTo>
                <a:cubicBezTo>
                  <a:pt x="609832" y="508372"/>
                  <a:pt x="617052" y="500052"/>
                  <a:pt x="617052" y="500052"/>
                </a:cubicBezTo>
                <a:cubicBezTo>
                  <a:pt x="617052" y="500052"/>
                  <a:pt x="617052" y="500052"/>
                  <a:pt x="624272" y="491733"/>
                </a:cubicBezTo>
                <a:lnTo>
                  <a:pt x="613022" y="481970"/>
                </a:lnTo>
                <a:lnTo>
                  <a:pt x="631492" y="483413"/>
                </a:lnTo>
                <a:cubicBezTo>
                  <a:pt x="631492" y="483413"/>
                  <a:pt x="631492" y="483413"/>
                  <a:pt x="638945" y="474825"/>
                </a:cubicBezTo>
                <a:cubicBezTo>
                  <a:pt x="638945" y="474825"/>
                  <a:pt x="638945" y="474825"/>
                  <a:pt x="627695" y="465062"/>
                </a:cubicBezTo>
                <a:cubicBezTo>
                  <a:pt x="627695" y="465062"/>
                  <a:pt x="627695" y="465062"/>
                  <a:pt x="634915" y="456743"/>
                </a:cubicBezTo>
                <a:cubicBezTo>
                  <a:pt x="634915" y="456743"/>
                  <a:pt x="634915" y="456743"/>
                  <a:pt x="646165" y="466506"/>
                </a:cubicBezTo>
                <a:cubicBezTo>
                  <a:pt x="646165" y="466506"/>
                  <a:pt x="646165" y="466506"/>
                  <a:pt x="634915" y="456743"/>
                </a:cubicBezTo>
                <a:lnTo>
                  <a:pt x="642135" y="448423"/>
                </a:lnTo>
                <a:cubicBezTo>
                  <a:pt x="642135" y="448423"/>
                  <a:pt x="642135" y="448423"/>
                  <a:pt x="631237" y="438965"/>
                </a:cubicBezTo>
                <a:lnTo>
                  <a:pt x="649355" y="440104"/>
                </a:lnTo>
                <a:cubicBezTo>
                  <a:pt x="649355" y="440104"/>
                  <a:pt x="649355" y="440104"/>
                  <a:pt x="656808" y="431516"/>
                </a:cubicBezTo>
                <a:lnTo>
                  <a:pt x="645910" y="422058"/>
                </a:lnTo>
                <a:cubicBezTo>
                  <a:pt x="645910" y="422058"/>
                  <a:pt x="656808" y="431516"/>
                  <a:pt x="645910" y="422058"/>
                </a:cubicBezTo>
                <a:cubicBezTo>
                  <a:pt x="645910" y="422058"/>
                  <a:pt x="656808" y="431516"/>
                  <a:pt x="664028" y="423196"/>
                </a:cubicBezTo>
                <a:lnTo>
                  <a:pt x="671248" y="414877"/>
                </a:lnTo>
                <a:lnTo>
                  <a:pt x="678468" y="406557"/>
                </a:lnTo>
                <a:cubicBezTo>
                  <a:pt x="678468" y="406557"/>
                  <a:pt x="678468" y="406557"/>
                  <a:pt x="667570" y="397099"/>
                </a:cubicBezTo>
                <a:lnTo>
                  <a:pt x="660350" y="405419"/>
                </a:lnTo>
                <a:cubicBezTo>
                  <a:pt x="653130" y="413738"/>
                  <a:pt x="653130" y="413738"/>
                  <a:pt x="642232" y="404280"/>
                </a:cubicBezTo>
                <a:cubicBezTo>
                  <a:pt x="642232" y="404280"/>
                  <a:pt x="660350" y="405419"/>
                  <a:pt x="649452" y="395961"/>
                </a:cubicBezTo>
                <a:cubicBezTo>
                  <a:pt x="649452" y="395961"/>
                  <a:pt x="660350" y="405419"/>
                  <a:pt x="649452" y="395961"/>
                </a:cubicBezTo>
                <a:close/>
                <a:moveTo>
                  <a:pt x="748080" y="393101"/>
                </a:moveTo>
                <a:cubicBezTo>
                  <a:pt x="748080" y="393101"/>
                  <a:pt x="748080" y="393101"/>
                  <a:pt x="758979" y="402559"/>
                </a:cubicBezTo>
                <a:cubicBezTo>
                  <a:pt x="758979" y="402559"/>
                  <a:pt x="758979" y="402559"/>
                  <a:pt x="748080" y="393101"/>
                </a:cubicBezTo>
                <a:close/>
                <a:moveTo>
                  <a:pt x="1959783" y="386047"/>
                </a:moveTo>
                <a:lnTo>
                  <a:pt x="1960240" y="386444"/>
                </a:lnTo>
                <a:cubicBezTo>
                  <a:pt x="1961603" y="387626"/>
                  <a:pt x="1964327" y="389991"/>
                  <a:pt x="1964327" y="389991"/>
                </a:cubicBezTo>
                <a:close/>
                <a:moveTo>
                  <a:pt x="872399" y="383366"/>
                </a:moveTo>
                <a:cubicBezTo>
                  <a:pt x="883297" y="392823"/>
                  <a:pt x="883297" y="392823"/>
                  <a:pt x="883297" y="392823"/>
                </a:cubicBezTo>
                <a:cubicBezTo>
                  <a:pt x="894195" y="402281"/>
                  <a:pt x="875844" y="401411"/>
                  <a:pt x="886742" y="410869"/>
                </a:cubicBezTo>
                <a:cubicBezTo>
                  <a:pt x="886742" y="410869"/>
                  <a:pt x="875844" y="401411"/>
                  <a:pt x="886742" y="410869"/>
                </a:cubicBezTo>
                <a:cubicBezTo>
                  <a:pt x="886742" y="410869"/>
                  <a:pt x="886742" y="410869"/>
                  <a:pt x="894195" y="402281"/>
                </a:cubicBezTo>
                <a:cubicBezTo>
                  <a:pt x="894195" y="402281"/>
                  <a:pt x="894195" y="402281"/>
                  <a:pt x="905094" y="411739"/>
                </a:cubicBezTo>
                <a:lnTo>
                  <a:pt x="894195" y="402281"/>
                </a:lnTo>
                <a:cubicBezTo>
                  <a:pt x="894195" y="402281"/>
                  <a:pt x="894195" y="402281"/>
                  <a:pt x="883297" y="392823"/>
                </a:cubicBezTo>
                <a:close/>
                <a:moveTo>
                  <a:pt x="718831" y="382774"/>
                </a:moveTo>
                <a:cubicBezTo>
                  <a:pt x="718831" y="382774"/>
                  <a:pt x="718831" y="382774"/>
                  <a:pt x="729729" y="392231"/>
                </a:cubicBezTo>
                <a:cubicBezTo>
                  <a:pt x="729729" y="392231"/>
                  <a:pt x="729729" y="392231"/>
                  <a:pt x="722509" y="400551"/>
                </a:cubicBezTo>
                <a:cubicBezTo>
                  <a:pt x="722509" y="400551"/>
                  <a:pt x="722509" y="400551"/>
                  <a:pt x="711611" y="391093"/>
                </a:cubicBezTo>
                <a:lnTo>
                  <a:pt x="704391" y="399413"/>
                </a:lnTo>
                <a:cubicBezTo>
                  <a:pt x="711611" y="391093"/>
                  <a:pt x="711611" y="391093"/>
                  <a:pt x="711611" y="391093"/>
                </a:cubicBezTo>
                <a:lnTo>
                  <a:pt x="722509" y="400551"/>
                </a:lnTo>
                <a:lnTo>
                  <a:pt x="715289" y="408871"/>
                </a:lnTo>
                <a:cubicBezTo>
                  <a:pt x="715289" y="408871"/>
                  <a:pt x="718014" y="411235"/>
                  <a:pt x="719376" y="412417"/>
                </a:cubicBezTo>
                <a:lnTo>
                  <a:pt x="719529" y="412550"/>
                </a:lnTo>
                <a:lnTo>
                  <a:pt x="726187" y="418328"/>
                </a:lnTo>
                <a:cubicBezTo>
                  <a:pt x="726187" y="418328"/>
                  <a:pt x="726187" y="418328"/>
                  <a:pt x="718967" y="426648"/>
                </a:cubicBezTo>
                <a:lnTo>
                  <a:pt x="729866" y="436106"/>
                </a:lnTo>
                <a:cubicBezTo>
                  <a:pt x="729866" y="436106"/>
                  <a:pt x="729866" y="436106"/>
                  <a:pt x="737086" y="427786"/>
                </a:cubicBezTo>
                <a:cubicBezTo>
                  <a:pt x="737086" y="427786"/>
                  <a:pt x="737086" y="427786"/>
                  <a:pt x="726187" y="418328"/>
                </a:cubicBezTo>
                <a:lnTo>
                  <a:pt x="744306" y="419467"/>
                </a:lnTo>
                <a:cubicBezTo>
                  <a:pt x="744306" y="419467"/>
                  <a:pt x="744306" y="419467"/>
                  <a:pt x="733407" y="410009"/>
                </a:cubicBezTo>
                <a:cubicBezTo>
                  <a:pt x="744306" y="419467"/>
                  <a:pt x="733407" y="410009"/>
                  <a:pt x="733407" y="410009"/>
                </a:cubicBezTo>
                <a:cubicBezTo>
                  <a:pt x="740627" y="401689"/>
                  <a:pt x="740627" y="401689"/>
                  <a:pt x="740627" y="401689"/>
                </a:cubicBezTo>
                <a:cubicBezTo>
                  <a:pt x="740627" y="401689"/>
                  <a:pt x="740627" y="401689"/>
                  <a:pt x="751526" y="411147"/>
                </a:cubicBezTo>
                <a:lnTo>
                  <a:pt x="740627" y="401689"/>
                </a:lnTo>
                <a:cubicBezTo>
                  <a:pt x="735178" y="396960"/>
                  <a:pt x="735178" y="396960"/>
                  <a:pt x="735178" y="396960"/>
                </a:cubicBezTo>
                <a:lnTo>
                  <a:pt x="734898" y="396717"/>
                </a:lnTo>
                <a:lnTo>
                  <a:pt x="734497" y="396369"/>
                </a:lnTo>
                <a:cubicBezTo>
                  <a:pt x="733816" y="395778"/>
                  <a:pt x="732454" y="394596"/>
                  <a:pt x="729729" y="392231"/>
                </a:cubicBezTo>
                <a:cubicBezTo>
                  <a:pt x="729729" y="392231"/>
                  <a:pt x="729729" y="392231"/>
                  <a:pt x="718831" y="382774"/>
                </a:cubicBezTo>
                <a:close/>
                <a:moveTo>
                  <a:pt x="988913" y="381913"/>
                </a:moveTo>
                <a:cubicBezTo>
                  <a:pt x="988913" y="381913"/>
                  <a:pt x="988913" y="381913"/>
                  <a:pt x="999811" y="391371"/>
                </a:cubicBezTo>
                <a:close/>
                <a:moveTo>
                  <a:pt x="606938" y="380944"/>
                </a:moveTo>
                <a:cubicBezTo>
                  <a:pt x="603771" y="381841"/>
                  <a:pt x="601965" y="383921"/>
                  <a:pt x="601965" y="383921"/>
                </a:cubicBezTo>
                <a:lnTo>
                  <a:pt x="594513" y="392509"/>
                </a:lnTo>
                <a:cubicBezTo>
                  <a:pt x="594513" y="392509"/>
                  <a:pt x="594513" y="392509"/>
                  <a:pt x="583614" y="383051"/>
                </a:cubicBezTo>
                <a:cubicBezTo>
                  <a:pt x="594513" y="392509"/>
                  <a:pt x="583614" y="383051"/>
                  <a:pt x="583614" y="383051"/>
                </a:cubicBezTo>
                <a:cubicBezTo>
                  <a:pt x="583614" y="383051"/>
                  <a:pt x="583614" y="383051"/>
                  <a:pt x="594513" y="392509"/>
                </a:cubicBezTo>
                <a:lnTo>
                  <a:pt x="587293" y="400829"/>
                </a:lnTo>
                <a:cubicBezTo>
                  <a:pt x="587293" y="400829"/>
                  <a:pt x="587293" y="400829"/>
                  <a:pt x="580073" y="409148"/>
                </a:cubicBezTo>
                <a:cubicBezTo>
                  <a:pt x="580073" y="409148"/>
                  <a:pt x="580073" y="409148"/>
                  <a:pt x="590971" y="418606"/>
                </a:cubicBezTo>
                <a:cubicBezTo>
                  <a:pt x="590971" y="418606"/>
                  <a:pt x="590971" y="418606"/>
                  <a:pt x="598191" y="410287"/>
                </a:cubicBezTo>
                <a:lnTo>
                  <a:pt x="605411" y="401967"/>
                </a:lnTo>
                <a:lnTo>
                  <a:pt x="612864" y="393379"/>
                </a:lnTo>
                <a:cubicBezTo>
                  <a:pt x="601965" y="383921"/>
                  <a:pt x="601965" y="383921"/>
                  <a:pt x="601965" y="383921"/>
                </a:cubicBezTo>
                <a:cubicBezTo>
                  <a:pt x="612864" y="393379"/>
                  <a:pt x="620084" y="385060"/>
                  <a:pt x="620084" y="385060"/>
                </a:cubicBezTo>
                <a:cubicBezTo>
                  <a:pt x="614635" y="380331"/>
                  <a:pt x="610105" y="380046"/>
                  <a:pt x="606938" y="380944"/>
                </a:cubicBezTo>
                <a:close/>
                <a:moveTo>
                  <a:pt x="664125" y="379053"/>
                </a:moveTo>
                <a:lnTo>
                  <a:pt x="672110" y="385983"/>
                </a:lnTo>
                <a:lnTo>
                  <a:pt x="673661" y="387329"/>
                </a:lnTo>
                <a:cubicBezTo>
                  <a:pt x="675023" y="388511"/>
                  <a:pt x="675023" y="388511"/>
                  <a:pt x="675023" y="388511"/>
                </a:cubicBezTo>
                <a:close/>
                <a:moveTo>
                  <a:pt x="1204640" y="377637"/>
                </a:moveTo>
                <a:cubicBezTo>
                  <a:pt x="1204640" y="377637"/>
                  <a:pt x="1204640" y="377637"/>
                  <a:pt x="1215538" y="387095"/>
                </a:cubicBezTo>
                <a:cubicBezTo>
                  <a:pt x="1215538" y="387095"/>
                  <a:pt x="1215538" y="387095"/>
                  <a:pt x="1204640" y="377637"/>
                </a:cubicBezTo>
                <a:close/>
                <a:moveTo>
                  <a:pt x="1898490" y="377081"/>
                </a:moveTo>
                <a:lnTo>
                  <a:pt x="1891270" y="385400"/>
                </a:lnTo>
                <a:cubicBezTo>
                  <a:pt x="1891270" y="385400"/>
                  <a:pt x="1891270" y="385400"/>
                  <a:pt x="1902168" y="394858"/>
                </a:cubicBezTo>
                <a:lnTo>
                  <a:pt x="1920286" y="395997"/>
                </a:lnTo>
                <a:lnTo>
                  <a:pt x="1909388" y="386539"/>
                </a:lnTo>
                <a:close/>
                <a:moveTo>
                  <a:pt x="616406" y="367282"/>
                </a:moveTo>
                <a:lnTo>
                  <a:pt x="609186" y="375602"/>
                </a:lnTo>
                <a:cubicBezTo>
                  <a:pt x="609186" y="375602"/>
                  <a:pt x="616406" y="367282"/>
                  <a:pt x="627304" y="376740"/>
                </a:cubicBezTo>
                <a:lnTo>
                  <a:pt x="638554" y="386503"/>
                </a:lnTo>
                <a:cubicBezTo>
                  <a:pt x="631334" y="394823"/>
                  <a:pt x="631334" y="394823"/>
                  <a:pt x="631334" y="394823"/>
                </a:cubicBezTo>
                <a:lnTo>
                  <a:pt x="638554" y="386503"/>
                </a:lnTo>
                <a:cubicBezTo>
                  <a:pt x="638554" y="386503"/>
                  <a:pt x="638554" y="386503"/>
                  <a:pt x="627304" y="376740"/>
                </a:cubicBezTo>
                <a:close/>
                <a:moveTo>
                  <a:pt x="751622" y="367004"/>
                </a:moveTo>
                <a:lnTo>
                  <a:pt x="750379" y="368437"/>
                </a:lnTo>
                <a:lnTo>
                  <a:pt x="744402" y="375324"/>
                </a:lnTo>
                <a:cubicBezTo>
                  <a:pt x="744402" y="375324"/>
                  <a:pt x="744402" y="375324"/>
                  <a:pt x="755300" y="384782"/>
                </a:cubicBezTo>
                <a:cubicBezTo>
                  <a:pt x="755300" y="384782"/>
                  <a:pt x="755300" y="384782"/>
                  <a:pt x="744402" y="375324"/>
                </a:cubicBezTo>
                <a:cubicBezTo>
                  <a:pt x="744402" y="375324"/>
                  <a:pt x="744402" y="375324"/>
                  <a:pt x="745305" y="374284"/>
                </a:cubicBezTo>
                <a:lnTo>
                  <a:pt x="750379" y="368437"/>
                </a:lnTo>
                <a:lnTo>
                  <a:pt x="750720" y="368044"/>
                </a:lnTo>
                <a:cubicBezTo>
                  <a:pt x="751622" y="367004"/>
                  <a:pt x="751622" y="367004"/>
                  <a:pt x="751622" y="367004"/>
                </a:cubicBezTo>
                <a:cubicBezTo>
                  <a:pt x="751622" y="367004"/>
                  <a:pt x="751622" y="367004"/>
                  <a:pt x="762520" y="376462"/>
                </a:cubicBezTo>
                <a:close/>
                <a:moveTo>
                  <a:pt x="678565" y="362414"/>
                </a:moveTo>
                <a:cubicBezTo>
                  <a:pt x="689463" y="371872"/>
                  <a:pt x="689463" y="371872"/>
                  <a:pt x="689463" y="371872"/>
                </a:cubicBezTo>
                <a:close/>
                <a:moveTo>
                  <a:pt x="1416104" y="355547"/>
                </a:moveTo>
                <a:cubicBezTo>
                  <a:pt x="1408884" y="363867"/>
                  <a:pt x="1427354" y="365310"/>
                  <a:pt x="1427354" y="365310"/>
                </a:cubicBezTo>
                <a:close/>
                <a:moveTo>
                  <a:pt x="992687" y="355547"/>
                </a:moveTo>
                <a:cubicBezTo>
                  <a:pt x="985467" y="363867"/>
                  <a:pt x="985467" y="363867"/>
                  <a:pt x="1003586" y="365005"/>
                </a:cubicBezTo>
                <a:close/>
                <a:moveTo>
                  <a:pt x="568919" y="355243"/>
                </a:moveTo>
                <a:cubicBezTo>
                  <a:pt x="561466" y="363831"/>
                  <a:pt x="561466" y="363831"/>
                  <a:pt x="561466" y="363831"/>
                </a:cubicBezTo>
                <a:close/>
                <a:moveTo>
                  <a:pt x="568919" y="355243"/>
                </a:moveTo>
                <a:cubicBezTo>
                  <a:pt x="580169" y="365006"/>
                  <a:pt x="580169" y="365006"/>
                  <a:pt x="580169" y="365006"/>
                </a:cubicBezTo>
                <a:cubicBezTo>
                  <a:pt x="568919" y="355243"/>
                  <a:pt x="568919" y="355243"/>
                  <a:pt x="568919" y="355243"/>
                </a:cubicBezTo>
                <a:close/>
                <a:moveTo>
                  <a:pt x="685785" y="354095"/>
                </a:moveTo>
                <a:lnTo>
                  <a:pt x="696683" y="363553"/>
                </a:lnTo>
                <a:cubicBezTo>
                  <a:pt x="685785" y="354095"/>
                  <a:pt x="685785" y="354095"/>
                  <a:pt x="685785" y="354095"/>
                </a:cubicBezTo>
                <a:close/>
                <a:moveTo>
                  <a:pt x="1920383" y="351854"/>
                </a:moveTo>
                <a:cubicBezTo>
                  <a:pt x="1920383" y="351854"/>
                  <a:pt x="1931281" y="361312"/>
                  <a:pt x="1923828" y="369900"/>
                </a:cubicBezTo>
                <a:lnTo>
                  <a:pt x="1912930" y="360442"/>
                </a:lnTo>
                <a:close/>
                <a:moveTo>
                  <a:pt x="699034" y="350537"/>
                </a:moveTo>
                <a:lnTo>
                  <a:pt x="699071" y="350570"/>
                </a:lnTo>
                <a:lnTo>
                  <a:pt x="704136" y="354965"/>
                </a:lnTo>
                <a:close/>
                <a:moveTo>
                  <a:pt x="576139" y="346923"/>
                </a:moveTo>
                <a:cubicBezTo>
                  <a:pt x="568919" y="355243"/>
                  <a:pt x="576139" y="346923"/>
                  <a:pt x="568919" y="355243"/>
                </a:cubicBezTo>
                <a:close/>
                <a:moveTo>
                  <a:pt x="693238" y="345507"/>
                </a:moveTo>
                <a:cubicBezTo>
                  <a:pt x="693238" y="345507"/>
                  <a:pt x="693238" y="345507"/>
                  <a:pt x="694600" y="346689"/>
                </a:cubicBezTo>
                <a:lnTo>
                  <a:pt x="699034" y="350537"/>
                </a:lnTo>
                <a:lnTo>
                  <a:pt x="698687" y="350236"/>
                </a:lnTo>
                <a:cubicBezTo>
                  <a:pt x="698687" y="350236"/>
                  <a:pt x="698687" y="350236"/>
                  <a:pt x="693238" y="345507"/>
                </a:cubicBezTo>
                <a:close/>
                <a:moveTo>
                  <a:pt x="674886" y="344637"/>
                </a:moveTo>
                <a:cubicBezTo>
                  <a:pt x="685785" y="354095"/>
                  <a:pt x="685785" y="354095"/>
                  <a:pt x="685785" y="354095"/>
                </a:cubicBezTo>
                <a:close/>
                <a:moveTo>
                  <a:pt x="995363" y="343284"/>
                </a:moveTo>
                <a:lnTo>
                  <a:pt x="995632" y="343518"/>
                </a:lnTo>
                <a:lnTo>
                  <a:pt x="995821" y="343681"/>
                </a:lnTo>
                <a:cubicBezTo>
                  <a:pt x="997183" y="344863"/>
                  <a:pt x="999907" y="347228"/>
                  <a:pt x="999907" y="347228"/>
                </a:cubicBezTo>
                <a:close/>
                <a:moveTo>
                  <a:pt x="1909484" y="342396"/>
                </a:moveTo>
                <a:cubicBezTo>
                  <a:pt x="1920383" y="351854"/>
                  <a:pt x="1920383" y="351854"/>
                  <a:pt x="1920383" y="351854"/>
                </a:cubicBezTo>
                <a:close/>
                <a:moveTo>
                  <a:pt x="705627" y="341673"/>
                </a:moveTo>
                <a:lnTo>
                  <a:pt x="711356" y="346645"/>
                </a:lnTo>
                <a:cubicBezTo>
                  <a:pt x="705907" y="341916"/>
                  <a:pt x="705907" y="341916"/>
                  <a:pt x="705907" y="341916"/>
                </a:cubicBezTo>
                <a:close/>
                <a:moveTo>
                  <a:pt x="755397" y="340639"/>
                </a:moveTo>
                <a:cubicBezTo>
                  <a:pt x="755397" y="340639"/>
                  <a:pt x="755397" y="340639"/>
                  <a:pt x="766295" y="350097"/>
                </a:cubicBezTo>
                <a:lnTo>
                  <a:pt x="758842" y="358685"/>
                </a:lnTo>
                <a:cubicBezTo>
                  <a:pt x="766295" y="350097"/>
                  <a:pt x="766295" y="350097"/>
                  <a:pt x="766295" y="350097"/>
                </a:cubicBezTo>
                <a:close/>
                <a:moveTo>
                  <a:pt x="583359" y="338603"/>
                </a:moveTo>
                <a:cubicBezTo>
                  <a:pt x="576139" y="346923"/>
                  <a:pt x="576139" y="346923"/>
                  <a:pt x="576139" y="346923"/>
                </a:cubicBezTo>
                <a:close/>
                <a:moveTo>
                  <a:pt x="583359" y="338603"/>
                </a:moveTo>
                <a:cubicBezTo>
                  <a:pt x="594609" y="348366"/>
                  <a:pt x="594609" y="348366"/>
                  <a:pt x="594609" y="348366"/>
                </a:cubicBezTo>
                <a:close/>
                <a:moveTo>
                  <a:pt x="989009" y="337770"/>
                </a:moveTo>
                <a:cubicBezTo>
                  <a:pt x="989009" y="337770"/>
                  <a:pt x="989009" y="337770"/>
                  <a:pt x="990371" y="338952"/>
                </a:cubicBezTo>
                <a:lnTo>
                  <a:pt x="995363" y="343284"/>
                </a:lnTo>
                <a:lnTo>
                  <a:pt x="995310" y="343238"/>
                </a:lnTo>
                <a:cubicBezTo>
                  <a:pt x="995821" y="343681"/>
                  <a:pt x="997183" y="344863"/>
                  <a:pt x="999907" y="347228"/>
                </a:cubicBezTo>
                <a:cubicBezTo>
                  <a:pt x="999907" y="347228"/>
                  <a:pt x="999907" y="347228"/>
                  <a:pt x="1010806" y="356686"/>
                </a:cubicBezTo>
                <a:cubicBezTo>
                  <a:pt x="1010806" y="356686"/>
                  <a:pt x="1010806" y="356686"/>
                  <a:pt x="999907" y="347228"/>
                </a:cubicBezTo>
                <a:cubicBezTo>
                  <a:pt x="999907" y="347228"/>
                  <a:pt x="999907" y="347228"/>
                  <a:pt x="989009" y="337770"/>
                </a:cubicBezTo>
                <a:close/>
                <a:moveTo>
                  <a:pt x="682339" y="336049"/>
                </a:moveTo>
                <a:lnTo>
                  <a:pt x="693238" y="345507"/>
                </a:lnTo>
                <a:cubicBezTo>
                  <a:pt x="693238" y="345507"/>
                  <a:pt x="693238" y="345507"/>
                  <a:pt x="682339" y="336049"/>
                </a:cubicBezTo>
                <a:close/>
                <a:moveTo>
                  <a:pt x="578762" y="334613"/>
                </a:moveTo>
                <a:cubicBezTo>
                  <a:pt x="577229" y="333283"/>
                  <a:pt x="583359" y="338603"/>
                  <a:pt x="583359" y="338603"/>
                </a:cubicBezTo>
                <a:cubicBezTo>
                  <a:pt x="580635" y="336239"/>
                  <a:pt x="579272" y="335057"/>
                  <a:pt x="578762" y="334613"/>
                </a:cubicBezTo>
                <a:close/>
                <a:moveTo>
                  <a:pt x="1401528" y="328312"/>
                </a:moveTo>
                <a:lnTo>
                  <a:pt x="1412426" y="337770"/>
                </a:lnTo>
                <a:cubicBezTo>
                  <a:pt x="1412426" y="337770"/>
                  <a:pt x="1401528" y="328312"/>
                  <a:pt x="1412426" y="337770"/>
                </a:cubicBezTo>
                <a:cubicBezTo>
                  <a:pt x="1412426" y="337770"/>
                  <a:pt x="1423324" y="347228"/>
                  <a:pt x="1430777" y="338640"/>
                </a:cubicBezTo>
                <a:lnTo>
                  <a:pt x="1412426" y="337770"/>
                </a:lnTo>
                <a:cubicBezTo>
                  <a:pt x="1419879" y="329182"/>
                  <a:pt x="1419879" y="329182"/>
                  <a:pt x="1419879" y="329182"/>
                </a:cubicBezTo>
                <a:cubicBezTo>
                  <a:pt x="1412426" y="337770"/>
                  <a:pt x="1412426" y="337770"/>
                  <a:pt x="1412426" y="337770"/>
                </a:cubicBezTo>
                <a:cubicBezTo>
                  <a:pt x="1412426" y="337770"/>
                  <a:pt x="1412426" y="337770"/>
                  <a:pt x="1401528" y="328312"/>
                </a:cubicBezTo>
                <a:close/>
                <a:moveTo>
                  <a:pt x="586015" y="326323"/>
                </a:moveTo>
                <a:lnTo>
                  <a:pt x="590579" y="330284"/>
                </a:lnTo>
                <a:cubicBezTo>
                  <a:pt x="590579" y="330284"/>
                  <a:pt x="587855" y="327919"/>
                  <a:pt x="586492" y="326737"/>
                </a:cubicBezTo>
                <a:close/>
                <a:moveTo>
                  <a:pt x="751367" y="322556"/>
                </a:moveTo>
                <a:cubicBezTo>
                  <a:pt x="762617" y="332319"/>
                  <a:pt x="762617" y="332319"/>
                  <a:pt x="762617" y="332319"/>
                </a:cubicBezTo>
                <a:cubicBezTo>
                  <a:pt x="762617" y="332319"/>
                  <a:pt x="762617" y="332319"/>
                  <a:pt x="773515" y="341777"/>
                </a:cubicBezTo>
                <a:lnTo>
                  <a:pt x="762617" y="332319"/>
                </a:lnTo>
                <a:close/>
                <a:moveTo>
                  <a:pt x="579681" y="320826"/>
                </a:moveTo>
                <a:lnTo>
                  <a:pt x="584170" y="324722"/>
                </a:lnTo>
                <a:lnTo>
                  <a:pt x="589217" y="329102"/>
                </a:lnTo>
                <a:cubicBezTo>
                  <a:pt x="590579" y="330284"/>
                  <a:pt x="590579" y="330284"/>
                  <a:pt x="590579" y="330284"/>
                </a:cubicBezTo>
                <a:lnTo>
                  <a:pt x="583359" y="338603"/>
                </a:lnTo>
                <a:cubicBezTo>
                  <a:pt x="583359" y="338603"/>
                  <a:pt x="590579" y="330284"/>
                  <a:pt x="572461" y="329146"/>
                </a:cubicBezTo>
                <a:cubicBezTo>
                  <a:pt x="572461" y="329146"/>
                  <a:pt x="572461" y="329146"/>
                  <a:pt x="579681" y="320826"/>
                </a:cubicBezTo>
                <a:close/>
                <a:moveTo>
                  <a:pt x="696780" y="319410"/>
                </a:moveTo>
                <a:cubicBezTo>
                  <a:pt x="696780" y="319410"/>
                  <a:pt x="678310" y="317966"/>
                  <a:pt x="689559" y="327729"/>
                </a:cubicBezTo>
                <a:cubicBezTo>
                  <a:pt x="700458" y="337187"/>
                  <a:pt x="700458" y="337187"/>
                  <a:pt x="700458" y="337187"/>
                </a:cubicBezTo>
                <a:lnTo>
                  <a:pt x="682339" y="336049"/>
                </a:lnTo>
                <a:lnTo>
                  <a:pt x="674886" y="344637"/>
                </a:lnTo>
                <a:lnTo>
                  <a:pt x="667667" y="352956"/>
                </a:lnTo>
                <a:lnTo>
                  <a:pt x="685785" y="354095"/>
                </a:lnTo>
                <a:lnTo>
                  <a:pt x="678565" y="362414"/>
                </a:lnTo>
                <a:lnTo>
                  <a:pt x="675840" y="360050"/>
                </a:lnTo>
                <a:lnTo>
                  <a:pt x="674478" y="358868"/>
                </a:lnTo>
                <a:cubicBezTo>
                  <a:pt x="673116" y="357685"/>
                  <a:pt x="673116" y="357685"/>
                  <a:pt x="678565" y="362414"/>
                </a:cubicBezTo>
                <a:cubicBezTo>
                  <a:pt x="678565" y="362414"/>
                  <a:pt x="678565" y="362414"/>
                  <a:pt x="671345" y="370734"/>
                </a:cubicBezTo>
                <a:cubicBezTo>
                  <a:pt x="682243" y="380192"/>
                  <a:pt x="664125" y="379053"/>
                  <a:pt x="664125" y="379053"/>
                </a:cubicBezTo>
                <a:cubicBezTo>
                  <a:pt x="664125" y="379053"/>
                  <a:pt x="664125" y="379053"/>
                  <a:pt x="675023" y="388511"/>
                </a:cubicBezTo>
                <a:cubicBezTo>
                  <a:pt x="675023" y="388511"/>
                  <a:pt x="682243" y="380192"/>
                  <a:pt x="693141" y="389650"/>
                </a:cubicBezTo>
                <a:cubicBezTo>
                  <a:pt x="693141" y="389650"/>
                  <a:pt x="693141" y="389650"/>
                  <a:pt x="682243" y="380192"/>
                </a:cubicBezTo>
                <a:cubicBezTo>
                  <a:pt x="671345" y="370734"/>
                  <a:pt x="671345" y="370734"/>
                  <a:pt x="671345" y="370734"/>
                </a:cubicBezTo>
                <a:cubicBezTo>
                  <a:pt x="671345" y="370734"/>
                  <a:pt x="671345" y="370734"/>
                  <a:pt x="678565" y="362414"/>
                </a:cubicBezTo>
                <a:cubicBezTo>
                  <a:pt x="678565" y="362414"/>
                  <a:pt x="678565" y="362414"/>
                  <a:pt x="689463" y="371872"/>
                </a:cubicBezTo>
                <a:cubicBezTo>
                  <a:pt x="689463" y="371872"/>
                  <a:pt x="678565" y="362414"/>
                  <a:pt x="689463" y="371872"/>
                </a:cubicBezTo>
                <a:cubicBezTo>
                  <a:pt x="678565" y="362414"/>
                  <a:pt x="678565" y="362414"/>
                  <a:pt x="696683" y="363553"/>
                </a:cubicBezTo>
                <a:lnTo>
                  <a:pt x="704136" y="354965"/>
                </a:lnTo>
                <a:cubicBezTo>
                  <a:pt x="701411" y="352600"/>
                  <a:pt x="700049" y="351418"/>
                  <a:pt x="699368" y="350827"/>
                </a:cubicBezTo>
                <a:lnTo>
                  <a:pt x="699071" y="350570"/>
                </a:lnTo>
                <a:lnTo>
                  <a:pt x="693238" y="345507"/>
                </a:lnTo>
                <a:cubicBezTo>
                  <a:pt x="704136" y="354965"/>
                  <a:pt x="693238" y="345507"/>
                  <a:pt x="693238" y="345507"/>
                </a:cubicBezTo>
                <a:cubicBezTo>
                  <a:pt x="700458" y="337187"/>
                  <a:pt x="711356" y="346645"/>
                  <a:pt x="711356" y="346645"/>
                </a:cubicBezTo>
                <a:cubicBezTo>
                  <a:pt x="711356" y="346645"/>
                  <a:pt x="711356" y="346645"/>
                  <a:pt x="709994" y="345463"/>
                </a:cubicBezTo>
                <a:lnTo>
                  <a:pt x="705226" y="341325"/>
                </a:lnTo>
                <a:lnTo>
                  <a:pt x="705627" y="341673"/>
                </a:lnTo>
                <a:lnTo>
                  <a:pt x="700458" y="337187"/>
                </a:lnTo>
                <a:cubicBezTo>
                  <a:pt x="700458" y="337187"/>
                  <a:pt x="707678" y="328868"/>
                  <a:pt x="696780" y="319410"/>
                </a:cubicBezTo>
                <a:close/>
                <a:moveTo>
                  <a:pt x="1759340" y="315133"/>
                </a:moveTo>
                <a:lnTo>
                  <a:pt x="1752120" y="323453"/>
                </a:lnTo>
                <a:cubicBezTo>
                  <a:pt x="1752120" y="323453"/>
                  <a:pt x="1752120" y="323453"/>
                  <a:pt x="1759340" y="315133"/>
                </a:cubicBezTo>
                <a:close/>
                <a:moveTo>
                  <a:pt x="623722" y="314820"/>
                </a:moveTo>
                <a:lnTo>
                  <a:pt x="634620" y="324278"/>
                </a:lnTo>
                <a:lnTo>
                  <a:pt x="628946" y="330817"/>
                </a:lnTo>
                <a:lnTo>
                  <a:pt x="627400" y="332597"/>
                </a:lnTo>
                <a:cubicBezTo>
                  <a:pt x="627400" y="332597"/>
                  <a:pt x="620180" y="340917"/>
                  <a:pt x="609282" y="331459"/>
                </a:cubicBezTo>
                <a:lnTo>
                  <a:pt x="620180" y="340917"/>
                </a:lnTo>
                <a:lnTo>
                  <a:pt x="631078" y="350375"/>
                </a:lnTo>
                <a:cubicBezTo>
                  <a:pt x="631078" y="350375"/>
                  <a:pt x="623626" y="358963"/>
                  <a:pt x="612727" y="349505"/>
                </a:cubicBezTo>
                <a:cubicBezTo>
                  <a:pt x="612727" y="349505"/>
                  <a:pt x="612727" y="349505"/>
                  <a:pt x="623626" y="358963"/>
                </a:cubicBezTo>
                <a:lnTo>
                  <a:pt x="631078" y="350375"/>
                </a:lnTo>
                <a:lnTo>
                  <a:pt x="638299" y="342055"/>
                </a:lnTo>
                <a:cubicBezTo>
                  <a:pt x="638299" y="342055"/>
                  <a:pt x="638299" y="342055"/>
                  <a:pt x="627400" y="332597"/>
                </a:cubicBezTo>
                <a:cubicBezTo>
                  <a:pt x="627400" y="332597"/>
                  <a:pt x="627400" y="332597"/>
                  <a:pt x="628303" y="331557"/>
                </a:cubicBezTo>
                <a:lnTo>
                  <a:pt x="628946" y="330817"/>
                </a:lnTo>
                <a:lnTo>
                  <a:pt x="633718" y="325318"/>
                </a:lnTo>
                <a:cubicBezTo>
                  <a:pt x="634620" y="324278"/>
                  <a:pt x="634620" y="324278"/>
                  <a:pt x="634620" y="324278"/>
                </a:cubicBezTo>
                <a:cubicBezTo>
                  <a:pt x="634620" y="324278"/>
                  <a:pt x="645518" y="333736"/>
                  <a:pt x="634620" y="324278"/>
                </a:cubicBezTo>
                <a:lnTo>
                  <a:pt x="652739" y="325416"/>
                </a:lnTo>
                <a:lnTo>
                  <a:pt x="641840" y="315958"/>
                </a:lnTo>
                <a:cubicBezTo>
                  <a:pt x="641840" y="315958"/>
                  <a:pt x="641840" y="315958"/>
                  <a:pt x="623722" y="314820"/>
                </a:cubicBezTo>
                <a:close/>
                <a:moveTo>
                  <a:pt x="1876438" y="313717"/>
                </a:moveTo>
                <a:lnTo>
                  <a:pt x="1887336" y="323175"/>
                </a:lnTo>
                <a:cubicBezTo>
                  <a:pt x="1876438" y="313717"/>
                  <a:pt x="1868985" y="322305"/>
                  <a:pt x="1868985" y="322305"/>
                </a:cubicBezTo>
                <a:close/>
                <a:moveTo>
                  <a:pt x="1858087" y="312847"/>
                </a:moveTo>
                <a:cubicBezTo>
                  <a:pt x="1858087" y="312847"/>
                  <a:pt x="1858087" y="312847"/>
                  <a:pt x="1868985" y="322305"/>
                </a:cubicBezTo>
                <a:close/>
                <a:moveTo>
                  <a:pt x="1834907" y="307544"/>
                </a:moveTo>
                <a:cubicBezTo>
                  <a:pt x="1833036" y="306604"/>
                  <a:pt x="1837812" y="313484"/>
                  <a:pt x="1832397" y="319724"/>
                </a:cubicBezTo>
                <a:cubicBezTo>
                  <a:pt x="1832397" y="319724"/>
                  <a:pt x="1821499" y="310266"/>
                  <a:pt x="1832397" y="319724"/>
                </a:cubicBezTo>
                <a:lnTo>
                  <a:pt x="1839617" y="311404"/>
                </a:lnTo>
                <a:cubicBezTo>
                  <a:pt x="1836893" y="309039"/>
                  <a:pt x="1835530" y="307857"/>
                  <a:pt x="1834907" y="307544"/>
                </a:cubicBezTo>
                <a:close/>
                <a:moveTo>
                  <a:pt x="1883658" y="305398"/>
                </a:moveTo>
                <a:lnTo>
                  <a:pt x="1894556" y="314856"/>
                </a:lnTo>
                <a:lnTo>
                  <a:pt x="1887336" y="323175"/>
                </a:lnTo>
                <a:cubicBezTo>
                  <a:pt x="1887336" y="323175"/>
                  <a:pt x="1887336" y="323175"/>
                  <a:pt x="1876438" y="313717"/>
                </a:cubicBezTo>
                <a:close/>
                <a:moveTo>
                  <a:pt x="1865540" y="304259"/>
                </a:moveTo>
                <a:cubicBezTo>
                  <a:pt x="1865540" y="304259"/>
                  <a:pt x="1865540" y="304259"/>
                  <a:pt x="1883658" y="305398"/>
                </a:cubicBezTo>
                <a:cubicBezTo>
                  <a:pt x="1876438" y="313717"/>
                  <a:pt x="1876438" y="313717"/>
                  <a:pt x="1865540" y="304259"/>
                </a:cubicBezTo>
                <a:close/>
                <a:moveTo>
                  <a:pt x="1780284" y="304139"/>
                </a:moveTo>
                <a:cubicBezTo>
                  <a:pt x="1780811" y="304596"/>
                  <a:pt x="1782217" y="305817"/>
                  <a:pt x="1785030" y="308257"/>
                </a:cubicBezTo>
                <a:lnTo>
                  <a:pt x="1780453" y="304286"/>
                </a:lnTo>
                <a:close/>
                <a:moveTo>
                  <a:pt x="711452" y="302502"/>
                </a:moveTo>
                <a:cubicBezTo>
                  <a:pt x="703999" y="311090"/>
                  <a:pt x="703999" y="311090"/>
                  <a:pt x="703999" y="311090"/>
                </a:cubicBezTo>
                <a:cubicBezTo>
                  <a:pt x="692750" y="301327"/>
                  <a:pt x="703999" y="311090"/>
                  <a:pt x="703999" y="311090"/>
                </a:cubicBezTo>
                <a:lnTo>
                  <a:pt x="711452" y="302502"/>
                </a:lnTo>
                <a:cubicBezTo>
                  <a:pt x="711452" y="302502"/>
                  <a:pt x="711452" y="302502"/>
                  <a:pt x="722351" y="311960"/>
                </a:cubicBezTo>
                <a:close/>
                <a:moveTo>
                  <a:pt x="601574" y="295599"/>
                </a:moveTo>
                <a:cubicBezTo>
                  <a:pt x="601574" y="295599"/>
                  <a:pt x="601574" y="295599"/>
                  <a:pt x="594354" y="303919"/>
                </a:cubicBezTo>
                <a:close/>
                <a:moveTo>
                  <a:pt x="645615" y="289593"/>
                </a:moveTo>
                <a:cubicBezTo>
                  <a:pt x="648340" y="291957"/>
                  <a:pt x="649702" y="293140"/>
                  <a:pt x="650383" y="293731"/>
                </a:cubicBezTo>
                <a:lnTo>
                  <a:pt x="650784" y="294079"/>
                </a:lnTo>
                <a:lnTo>
                  <a:pt x="651064" y="294322"/>
                </a:lnTo>
                <a:cubicBezTo>
                  <a:pt x="651064" y="294322"/>
                  <a:pt x="651064" y="294322"/>
                  <a:pt x="651745" y="294913"/>
                </a:cubicBezTo>
                <a:lnTo>
                  <a:pt x="646977" y="290775"/>
                </a:lnTo>
                <a:cubicBezTo>
                  <a:pt x="645615" y="289593"/>
                  <a:pt x="645615" y="289593"/>
                  <a:pt x="645615" y="289593"/>
                </a:cubicBezTo>
                <a:close/>
                <a:moveTo>
                  <a:pt x="590676" y="286141"/>
                </a:moveTo>
                <a:cubicBezTo>
                  <a:pt x="601574" y="295599"/>
                  <a:pt x="601574" y="295599"/>
                  <a:pt x="601574" y="295599"/>
                </a:cubicBezTo>
                <a:close/>
                <a:moveTo>
                  <a:pt x="1776635" y="285916"/>
                </a:moveTo>
                <a:cubicBezTo>
                  <a:pt x="1777146" y="286360"/>
                  <a:pt x="1778508" y="287542"/>
                  <a:pt x="1781233" y="289906"/>
                </a:cubicBezTo>
                <a:cubicBezTo>
                  <a:pt x="1781233" y="289906"/>
                  <a:pt x="1775102" y="284586"/>
                  <a:pt x="1776635" y="285916"/>
                </a:cubicBezTo>
                <a:close/>
                <a:moveTo>
                  <a:pt x="1843392" y="285039"/>
                </a:moveTo>
                <a:cubicBezTo>
                  <a:pt x="1846116" y="287403"/>
                  <a:pt x="1847479" y="288585"/>
                  <a:pt x="1847990" y="289029"/>
                </a:cubicBezTo>
                <a:lnTo>
                  <a:pt x="1847632" y="288718"/>
                </a:lnTo>
                <a:lnTo>
                  <a:pt x="1847479" y="288585"/>
                </a:lnTo>
                <a:cubicBezTo>
                  <a:pt x="1846116" y="287403"/>
                  <a:pt x="1843392" y="285039"/>
                  <a:pt x="1843392" y="285039"/>
                </a:cubicBezTo>
                <a:close/>
                <a:moveTo>
                  <a:pt x="1770334" y="280449"/>
                </a:moveTo>
                <a:lnTo>
                  <a:pt x="1774847" y="284365"/>
                </a:lnTo>
                <a:lnTo>
                  <a:pt x="1774421" y="283995"/>
                </a:lnTo>
                <a:cubicBezTo>
                  <a:pt x="1773059" y="282813"/>
                  <a:pt x="1770334" y="280449"/>
                  <a:pt x="1770334" y="280449"/>
                </a:cubicBezTo>
                <a:close/>
                <a:moveTo>
                  <a:pt x="1733865" y="278440"/>
                </a:moveTo>
                <a:lnTo>
                  <a:pt x="1726645" y="286760"/>
                </a:lnTo>
                <a:cubicBezTo>
                  <a:pt x="1726645" y="286760"/>
                  <a:pt x="1726645" y="286760"/>
                  <a:pt x="1733865" y="278440"/>
                </a:cubicBezTo>
                <a:close/>
                <a:moveTo>
                  <a:pt x="1715395" y="276997"/>
                </a:moveTo>
                <a:lnTo>
                  <a:pt x="1708175" y="285316"/>
                </a:lnTo>
                <a:lnTo>
                  <a:pt x="1719425" y="295079"/>
                </a:lnTo>
                <a:cubicBezTo>
                  <a:pt x="1726645" y="286760"/>
                  <a:pt x="1726645" y="286760"/>
                  <a:pt x="1715395" y="276997"/>
                </a:cubicBezTo>
                <a:close/>
                <a:moveTo>
                  <a:pt x="714643" y="276100"/>
                </a:moveTo>
                <a:lnTo>
                  <a:pt x="713400" y="277533"/>
                </a:lnTo>
                <a:lnTo>
                  <a:pt x="707423" y="284420"/>
                </a:lnTo>
                <a:cubicBezTo>
                  <a:pt x="707423" y="284420"/>
                  <a:pt x="707423" y="284420"/>
                  <a:pt x="708325" y="283380"/>
                </a:cubicBezTo>
                <a:lnTo>
                  <a:pt x="713400" y="277533"/>
                </a:lnTo>
                <a:lnTo>
                  <a:pt x="713740" y="277140"/>
                </a:lnTo>
                <a:cubicBezTo>
                  <a:pt x="714643" y="276100"/>
                  <a:pt x="714643" y="276100"/>
                  <a:pt x="714643" y="276100"/>
                </a:cubicBezTo>
                <a:lnTo>
                  <a:pt x="720268" y="280982"/>
                </a:lnTo>
                <a:lnTo>
                  <a:pt x="725892" y="285863"/>
                </a:lnTo>
                <a:cubicBezTo>
                  <a:pt x="725892" y="285863"/>
                  <a:pt x="725892" y="285863"/>
                  <a:pt x="718672" y="294183"/>
                </a:cubicBezTo>
                <a:lnTo>
                  <a:pt x="725892" y="285863"/>
                </a:lnTo>
                <a:cubicBezTo>
                  <a:pt x="725892" y="285863"/>
                  <a:pt x="725892" y="285863"/>
                  <a:pt x="724486" y="284643"/>
                </a:cubicBezTo>
                <a:lnTo>
                  <a:pt x="720268" y="280982"/>
                </a:lnTo>
                <a:lnTo>
                  <a:pt x="716049" y="277321"/>
                </a:lnTo>
                <a:cubicBezTo>
                  <a:pt x="714643" y="276100"/>
                  <a:pt x="714643" y="276100"/>
                  <a:pt x="714643" y="276100"/>
                </a:cubicBezTo>
                <a:close/>
                <a:moveTo>
                  <a:pt x="1832494" y="275581"/>
                </a:moveTo>
                <a:cubicBezTo>
                  <a:pt x="1825041" y="284169"/>
                  <a:pt x="1825041" y="284169"/>
                  <a:pt x="1825041" y="284169"/>
                </a:cubicBezTo>
                <a:close/>
                <a:moveTo>
                  <a:pt x="1832494" y="275581"/>
                </a:moveTo>
                <a:cubicBezTo>
                  <a:pt x="1843392" y="285039"/>
                  <a:pt x="1843392" y="285039"/>
                  <a:pt x="1843392" y="285039"/>
                </a:cubicBezTo>
                <a:close/>
                <a:moveTo>
                  <a:pt x="1832494" y="275581"/>
                </a:moveTo>
                <a:cubicBezTo>
                  <a:pt x="1843392" y="285039"/>
                  <a:pt x="1832494" y="275581"/>
                  <a:pt x="1832494" y="275581"/>
                </a:cubicBezTo>
                <a:close/>
                <a:moveTo>
                  <a:pt x="626089" y="258062"/>
                </a:moveTo>
                <a:cubicBezTo>
                  <a:pt x="624557" y="256732"/>
                  <a:pt x="630687" y="262052"/>
                  <a:pt x="630687" y="262052"/>
                </a:cubicBezTo>
                <a:cubicBezTo>
                  <a:pt x="627962" y="259688"/>
                  <a:pt x="626600" y="258506"/>
                  <a:pt x="626089" y="258062"/>
                </a:cubicBezTo>
                <a:close/>
                <a:moveTo>
                  <a:pt x="1810346" y="256360"/>
                </a:moveTo>
                <a:lnTo>
                  <a:pt x="1814669" y="260112"/>
                </a:lnTo>
                <a:lnTo>
                  <a:pt x="1815092" y="260479"/>
                </a:lnTo>
                <a:cubicBezTo>
                  <a:pt x="1814564" y="260021"/>
                  <a:pt x="1813158" y="258801"/>
                  <a:pt x="1810346" y="256360"/>
                </a:cubicBezTo>
                <a:close/>
                <a:moveTo>
                  <a:pt x="773124" y="253455"/>
                </a:moveTo>
                <a:cubicBezTo>
                  <a:pt x="773124" y="253455"/>
                  <a:pt x="773124" y="253455"/>
                  <a:pt x="784022" y="262913"/>
                </a:cubicBezTo>
                <a:cubicBezTo>
                  <a:pt x="784022" y="262913"/>
                  <a:pt x="784022" y="262913"/>
                  <a:pt x="773124" y="253455"/>
                </a:cubicBezTo>
                <a:close/>
                <a:moveTo>
                  <a:pt x="615191" y="248605"/>
                </a:moveTo>
                <a:cubicBezTo>
                  <a:pt x="613658" y="247275"/>
                  <a:pt x="619789" y="252595"/>
                  <a:pt x="619789" y="252595"/>
                </a:cubicBezTo>
                <a:cubicBezTo>
                  <a:pt x="617064" y="250230"/>
                  <a:pt x="615702" y="249048"/>
                  <a:pt x="615191" y="248605"/>
                </a:cubicBezTo>
                <a:close/>
                <a:moveTo>
                  <a:pt x="1726390" y="242312"/>
                </a:moveTo>
                <a:cubicBezTo>
                  <a:pt x="1726390" y="242312"/>
                  <a:pt x="1726390" y="242312"/>
                  <a:pt x="1718937" y="250900"/>
                </a:cubicBezTo>
                <a:close/>
                <a:moveTo>
                  <a:pt x="1724802" y="240934"/>
                </a:moveTo>
                <a:lnTo>
                  <a:pt x="1726390" y="242312"/>
                </a:lnTo>
                <a:cubicBezTo>
                  <a:pt x="1726390" y="242312"/>
                  <a:pt x="1726390" y="242312"/>
                  <a:pt x="1725028" y="241130"/>
                </a:cubicBezTo>
                <a:close/>
                <a:moveTo>
                  <a:pt x="622855" y="240670"/>
                </a:moveTo>
                <a:lnTo>
                  <a:pt x="622922" y="240728"/>
                </a:lnTo>
                <a:lnTo>
                  <a:pt x="627009" y="244275"/>
                </a:lnTo>
                <a:close/>
                <a:moveTo>
                  <a:pt x="1554704" y="240582"/>
                </a:moveTo>
                <a:cubicBezTo>
                  <a:pt x="1547484" y="248901"/>
                  <a:pt x="1554704" y="240582"/>
                  <a:pt x="1547484" y="248901"/>
                </a:cubicBezTo>
                <a:cubicBezTo>
                  <a:pt x="1554704" y="240582"/>
                  <a:pt x="1554704" y="240582"/>
                  <a:pt x="1565602" y="250039"/>
                </a:cubicBezTo>
                <a:close/>
                <a:moveTo>
                  <a:pt x="622411" y="240285"/>
                </a:moveTo>
                <a:lnTo>
                  <a:pt x="622769" y="240595"/>
                </a:lnTo>
                <a:lnTo>
                  <a:pt x="627009" y="244275"/>
                </a:lnTo>
                <a:cubicBezTo>
                  <a:pt x="624284" y="241910"/>
                  <a:pt x="622922" y="240728"/>
                  <a:pt x="622411" y="240285"/>
                </a:cubicBezTo>
                <a:close/>
                <a:moveTo>
                  <a:pt x="621774" y="239732"/>
                </a:moveTo>
                <a:lnTo>
                  <a:pt x="622241" y="240137"/>
                </a:lnTo>
                <a:lnTo>
                  <a:pt x="622855" y="240670"/>
                </a:lnTo>
                <a:lnTo>
                  <a:pt x="622769" y="240595"/>
                </a:lnTo>
                <a:close/>
                <a:moveTo>
                  <a:pt x="1806667" y="238582"/>
                </a:moveTo>
                <a:lnTo>
                  <a:pt x="1817566" y="248040"/>
                </a:lnTo>
                <a:cubicBezTo>
                  <a:pt x="1817566" y="248040"/>
                  <a:pt x="1817566" y="248040"/>
                  <a:pt x="1828815" y="257803"/>
                </a:cubicBezTo>
                <a:lnTo>
                  <a:pt x="1821595" y="266123"/>
                </a:lnTo>
                <a:lnTo>
                  <a:pt x="1814669" y="260112"/>
                </a:lnTo>
                <a:lnTo>
                  <a:pt x="1814564" y="260021"/>
                </a:lnTo>
                <a:cubicBezTo>
                  <a:pt x="1813158" y="258801"/>
                  <a:pt x="1810346" y="256360"/>
                  <a:pt x="1810346" y="256360"/>
                </a:cubicBezTo>
                <a:cubicBezTo>
                  <a:pt x="1799447" y="246902"/>
                  <a:pt x="1799447" y="246902"/>
                  <a:pt x="1806667" y="238582"/>
                </a:cubicBezTo>
                <a:close/>
                <a:moveTo>
                  <a:pt x="1722060" y="238554"/>
                </a:moveTo>
                <a:lnTo>
                  <a:pt x="1724802" y="240934"/>
                </a:lnTo>
                <a:lnTo>
                  <a:pt x="1722303" y="238765"/>
                </a:lnTo>
                <a:close/>
                <a:moveTo>
                  <a:pt x="1788549" y="237444"/>
                </a:moveTo>
                <a:cubicBezTo>
                  <a:pt x="1788549" y="237444"/>
                  <a:pt x="1788549" y="237444"/>
                  <a:pt x="1799447" y="246902"/>
                </a:cubicBezTo>
                <a:lnTo>
                  <a:pt x="1810346" y="256360"/>
                </a:lnTo>
                <a:cubicBezTo>
                  <a:pt x="1810346" y="256360"/>
                  <a:pt x="1810346" y="256360"/>
                  <a:pt x="1802893" y="264948"/>
                </a:cubicBezTo>
                <a:cubicBezTo>
                  <a:pt x="1802893" y="264948"/>
                  <a:pt x="1802893" y="264948"/>
                  <a:pt x="1791994" y="255490"/>
                </a:cubicBezTo>
                <a:cubicBezTo>
                  <a:pt x="1791994" y="255490"/>
                  <a:pt x="1791994" y="255490"/>
                  <a:pt x="1781096" y="246032"/>
                </a:cubicBezTo>
                <a:close/>
                <a:moveTo>
                  <a:pt x="1684603" y="235689"/>
                </a:moveTo>
                <a:lnTo>
                  <a:pt x="1689920" y="240304"/>
                </a:lnTo>
                <a:cubicBezTo>
                  <a:pt x="1687108" y="237863"/>
                  <a:pt x="1685702" y="236643"/>
                  <a:pt x="1684999" y="236032"/>
                </a:cubicBezTo>
                <a:close/>
                <a:moveTo>
                  <a:pt x="1683950" y="235123"/>
                </a:moveTo>
                <a:lnTo>
                  <a:pt x="1684296" y="235422"/>
                </a:lnTo>
                <a:lnTo>
                  <a:pt x="1684603" y="235689"/>
                </a:lnTo>
                <a:close/>
                <a:moveTo>
                  <a:pt x="616110" y="234817"/>
                </a:moveTo>
                <a:lnTo>
                  <a:pt x="621774" y="239732"/>
                </a:lnTo>
                <a:lnTo>
                  <a:pt x="621560" y="239546"/>
                </a:lnTo>
                <a:cubicBezTo>
                  <a:pt x="621560" y="239546"/>
                  <a:pt x="621560" y="239546"/>
                  <a:pt x="616110" y="234817"/>
                </a:cubicBezTo>
                <a:close/>
                <a:moveTo>
                  <a:pt x="1697140" y="231984"/>
                </a:moveTo>
                <a:cubicBezTo>
                  <a:pt x="1708039" y="241442"/>
                  <a:pt x="1697140" y="231984"/>
                  <a:pt x="1697140" y="231984"/>
                </a:cubicBezTo>
                <a:close/>
                <a:moveTo>
                  <a:pt x="714739" y="231958"/>
                </a:moveTo>
                <a:lnTo>
                  <a:pt x="725637" y="241415"/>
                </a:lnTo>
                <a:cubicBezTo>
                  <a:pt x="714739" y="231958"/>
                  <a:pt x="714739" y="231958"/>
                  <a:pt x="714739" y="231958"/>
                </a:cubicBezTo>
                <a:close/>
                <a:moveTo>
                  <a:pt x="1678671" y="230541"/>
                </a:moveTo>
                <a:lnTo>
                  <a:pt x="1683950" y="235123"/>
                </a:lnTo>
                <a:lnTo>
                  <a:pt x="1683592" y="234812"/>
                </a:lnTo>
                <a:cubicBezTo>
                  <a:pt x="1682889" y="234202"/>
                  <a:pt x="1681483" y="232982"/>
                  <a:pt x="1678671" y="230541"/>
                </a:cubicBezTo>
                <a:close/>
                <a:moveTo>
                  <a:pt x="1575677" y="229142"/>
                </a:moveTo>
                <a:cubicBezTo>
                  <a:pt x="1574145" y="227812"/>
                  <a:pt x="1580275" y="233132"/>
                  <a:pt x="1580275" y="233132"/>
                </a:cubicBezTo>
                <a:cubicBezTo>
                  <a:pt x="1577550" y="230767"/>
                  <a:pt x="1576188" y="229585"/>
                  <a:pt x="1575677" y="229142"/>
                </a:cubicBezTo>
                <a:close/>
                <a:moveTo>
                  <a:pt x="1795769" y="229125"/>
                </a:moveTo>
                <a:lnTo>
                  <a:pt x="1806667" y="238582"/>
                </a:lnTo>
                <a:cubicBezTo>
                  <a:pt x="1806667" y="238582"/>
                  <a:pt x="1799447" y="246902"/>
                  <a:pt x="1788549" y="237444"/>
                </a:cubicBezTo>
                <a:close/>
                <a:moveTo>
                  <a:pt x="721959" y="223638"/>
                </a:moveTo>
                <a:cubicBezTo>
                  <a:pt x="721959" y="223638"/>
                  <a:pt x="721959" y="223638"/>
                  <a:pt x="732857" y="233096"/>
                </a:cubicBezTo>
                <a:cubicBezTo>
                  <a:pt x="732857" y="233096"/>
                  <a:pt x="732857" y="233096"/>
                  <a:pt x="714739" y="231958"/>
                </a:cubicBezTo>
                <a:lnTo>
                  <a:pt x="707519" y="240277"/>
                </a:lnTo>
                <a:cubicBezTo>
                  <a:pt x="718417" y="249735"/>
                  <a:pt x="718417" y="249735"/>
                  <a:pt x="725637" y="241415"/>
                </a:cubicBezTo>
                <a:lnTo>
                  <a:pt x="736536" y="250873"/>
                </a:lnTo>
                <a:cubicBezTo>
                  <a:pt x="736536" y="250873"/>
                  <a:pt x="736536" y="250873"/>
                  <a:pt x="725637" y="241415"/>
                </a:cubicBezTo>
                <a:cubicBezTo>
                  <a:pt x="736536" y="250873"/>
                  <a:pt x="725637" y="241415"/>
                  <a:pt x="725637" y="241415"/>
                </a:cubicBezTo>
                <a:lnTo>
                  <a:pt x="732857" y="233096"/>
                </a:lnTo>
                <a:cubicBezTo>
                  <a:pt x="740077" y="224776"/>
                  <a:pt x="740077" y="224776"/>
                  <a:pt x="740077" y="224776"/>
                </a:cubicBezTo>
                <a:cubicBezTo>
                  <a:pt x="732857" y="233096"/>
                  <a:pt x="732857" y="233096"/>
                  <a:pt x="732857" y="233096"/>
                </a:cubicBezTo>
                <a:close/>
                <a:moveTo>
                  <a:pt x="1582897" y="220822"/>
                </a:moveTo>
                <a:cubicBezTo>
                  <a:pt x="1581365" y="219492"/>
                  <a:pt x="1587495" y="224812"/>
                  <a:pt x="1587495" y="224812"/>
                </a:cubicBezTo>
                <a:cubicBezTo>
                  <a:pt x="1584770" y="222448"/>
                  <a:pt x="1583408" y="221266"/>
                  <a:pt x="1582897" y="220822"/>
                </a:cubicBezTo>
                <a:close/>
                <a:moveTo>
                  <a:pt x="1784871" y="219667"/>
                </a:moveTo>
                <a:lnTo>
                  <a:pt x="1795769" y="229125"/>
                </a:lnTo>
                <a:cubicBezTo>
                  <a:pt x="1784871" y="219667"/>
                  <a:pt x="1777651" y="227986"/>
                  <a:pt x="1777651" y="227986"/>
                </a:cubicBezTo>
                <a:close/>
                <a:moveTo>
                  <a:pt x="1766401" y="218223"/>
                </a:moveTo>
                <a:cubicBezTo>
                  <a:pt x="1766401" y="218223"/>
                  <a:pt x="1766401" y="218223"/>
                  <a:pt x="1777651" y="227986"/>
                </a:cubicBezTo>
                <a:lnTo>
                  <a:pt x="1770198" y="236574"/>
                </a:lnTo>
                <a:lnTo>
                  <a:pt x="1758948" y="226811"/>
                </a:lnTo>
                <a:cubicBezTo>
                  <a:pt x="1758948" y="226811"/>
                  <a:pt x="1758948" y="226811"/>
                  <a:pt x="1766401" y="218223"/>
                </a:cubicBezTo>
                <a:close/>
                <a:moveTo>
                  <a:pt x="999261" y="214458"/>
                </a:moveTo>
                <a:lnTo>
                  <a:pt x="992041" y="222777"/>
                </a:lnTo>
                <a:cubicBezTo>
                  <a:pt x="999261" y="214458"/>
                  <a:pt x="999261" y="214458"/>
                  <a:pt x="999261" y="214458"/>
                </a:cubicBezTo>
                <a:cubicBezTo>
                  <a:pt x="999261" y="214458"/>
                  <a:pt x="999261" y="214458"/>
                  <a:pt x="1010511" y="224221"/>
                </a:cubicBezTo>
                <a:cubicBezTo>
                  <a:pt x="1010511" y="224221"/>
                  <a:pt x="1021409" y="233678"/>
                  <a:pt x="1028862" y="225091"/>
                </a:cubicBezTo>
                <a:cubicBezTo>
                  <a:pt x="1028862" y="225091"/>
                  <a:pt x="1028862" y="225091"/>
                  <a:pt x="1017964" y="215633"/>
                </a:cubicBezTo>
                <a:lnTo>
                  <a:pt x="1010511" y="224221"/>
                </a:lnTo>
                <a:cubicBezTo>
                  <a:pt x="1004886" y="219339"/>
                  <a:pt x="1004886" y="219339"/>
                  <a:pt x="1006292" y="220560"/>
                </a:cubicBezTo>
                <a:lnTo>
                  <a:pt x="1009104" y="223000"/>
                </a:lnTo>
                <a:cubicBezTo>
                  <a:pt x="1007698" y="221780"/>
                  <a:pt x="1004886" y="219339"/>
                  <a:pt x="999261" y="214458"/>
                </a:cubicBezTo>
                <a:close/>
                <a:moveTo>
                  <a:pt x="626037" y="213791"/>
                </a:moveTo>
                <a:cubicBezTo>
                  <a:pt x="626565" y="214249"/>
                  <a:pt x="627971" y="215469"/>
                  <a:pt x="630783" y="217910"/>
                </a:cubicBezTo>
                <a:cubicBezTo>
                  <a:pt x="630783" y="217910"/>
                  <a:pt x="627971" y="215469"/>
                  <a:pt x="626565" y="214249"/>
                </a:cubicBezTo>
                <a:cubicBezTo>
                  <a:pt x="625862" y="213638"/>
                  <a:pt x="625510" y="213333"/>
                  <a:pt x="626037" y="213791"/>
                </a:cubicBezTo>
                <a:close/>
                <a:moveTo>
                  <a:pt x="1682445" y="204175"/>
                </a:moveTo>
                <a:cubicBezTo>
                  <a:pt x="1682445" y="204175"/>
                  <a:pt x="1682445" y="204175"/>
                  <a:pt x="1700564" y="205314"/>
                </a:cubicBezTo>
                <a:lnTo>
                  <a:pt x="1707821" y="211612"/>
                </a:lnTo>
                <a:lnTo>
                  <a:pt x="1710407" y="213856"/>
                </a:lnTo>
                <a:cubicBezTo>
                  <a:pt x="1711813" y="215077"/>
                  <a:pt x="1711813" y="215077"/>
                  <a:pt x="1711813" y="215077"/>
                </a:cubicBezTo>
                <a:lnTo>
                  <a:pt x="1722712" y="224535"/>
                </a:lnTo>
                <a:lnTo>
                  <a:pt x="1715492" y="232854"/>
                </a:lnTo>
                <a:lnTo>
                  <a:pt x="1708039" y="241442"/>
                </a:lnTo>
                <a:cubicBezTo>
                  <a:pt x="1704593" y="223396"/>
                  <a:pt x="1697140" y="231984"/>
                  <a:pt x="1697140" y="231984"/>
                </a:cubicBezTo>
                <a:cubicBezTo>
                  <a:pt x="1689920" y="240304"/>
                  <a:pt x="1678671" y="230541"/>
                  <a:pt x="1678671" y="230541"/>
                </a:cubicBezTo>
                <a:lnTo>
                  <a:pt x="1685891" y="222221"/>
                </a:lnTo>
                <a:cubicBezTo>
                  <a:pt x="1685891" y="222221"/>
                  <a:pt x="1685891" y="222221"/>
                  <a:pt x="1693344" y="213633"/>
                </a:cubicBezTo>
                <a:close/>
                <a:moveTo>
                  <a:pt x="1659496" y="199315"/>
                </a:moveTo>
                <a:cubicBezTo>
                  <a:pt x="1660007" y="199759"/>
                  <a:pt x="1661370" y="200941"/>
                  <a:pt x="1664094" y="203305"/>
                </a:cubicBezTo>
                <a:cubicBezTo>
                  <a:pt x="1664094" y="203305"/>
                  <a:pt x="1657964" y="197985"/>
                  <a:pt x="1659496" y="199315"/>
                </a:cubicBezTo>
                <a:close/>
                <a:moveTo>
                  <a:pt x="1707784" y="196994"/>
                </a:moveTo>
                <a:cubicBezTo>
                  <a:pt x="1707784" y="196994"/>
                  <a:pt x="1707784" y="196994"/>
                  <a:pt x="1719033" y="206757"/>
                </a:cubicBezTo>
                <a:lnTo>
                  <a:pt x="1700564" y="205314"/>
                </a:lnTo>
                <a:cubicBezTo>
                  <a:pt x="1700564" y="205314"/>
                  <a:pt x="1700564" y="205314"/>
                  <a:pt x="1707784" y="196994"/>
                </a:cubicBezTo>
                <a:close/>
                <a:moveTo>
                  <a:pt x="1616608" y="191266"/>
                </a:moveTo>
                <a:lnTo>
                  <a:pt x="1619894" y="194117"/>
                </a:lnTo>
                <a:lnTo>
                  <a:pt x="1621206" y="195256"/>
                </a:lnTo>
                <a:lnTo>
                  <a:pt x="1620862" y="194958"/>
                </a:lnTo>
                <a:lnTo>
                  <a:pt x="1620695" y="194813"/>
                </a:lnTo>
                <a:cubicBezTo>
                  <a:pt x="1619333" y="193630"/>
                  <a:pt x="1616608" y="191266"/>
                  <a:pt x="1616608" y="191266"/>
                </a:cubicBezTo>
                <a:close/>
                <a:moveTo>
                  <a:pt x="1667307" y="191038"/>
                </a:moveTo>
                <a:lnTo>
                  <a:pt x="1667460" y="191171"/>
                </a:lnTo>
                <a:cubicBezTo>
                  <a:pt x="1668823" y="192353"/>
                  <a:pt x="1671547" y="194717"/>
                  <a:pt x="1671547" y="194717"/>
                </a:cubicBezTo>
                <a:close/>
                <a:moveTo>
                  <a:pt x="1660649" y="185260"/>
                </a:moveTo>
                <a:lnTo>
                  <a:pt x="1667307" y="191038"/>
                </a:lnTo>
                <a:lnTo>
                  <a:pt x="1666949" y="190727"/>
                </a:lnTo>
                <a:cubicBezTo>
                  <a:pt x="1667460" y="191171"/>
                  <a:pt x="1668823" y="192353"/>
                  <a:pt x="1671547" y="194717"/>
                </a:cubicBezTo>
                <a:lnTo>
                  <a:pt x="1664094" y="203305"/>
                </a:lnTo>
                <a:lnTo>
                  <a:pt x="1653196" y="193848"/>
                </a:lnTo>
                <a:close/>
                <a:moveTo>
                  <a:pt x="1657961" y="182927"/>
                </a:moveTo>
                <a:lnTo>
                  <a:pt x="1659243" y="184039"/>
                </a:lnTo>
                <a:cubicBezTo>
                  <a:pt x="1660649" y="185260"/>
                  <a:pt x="1660649" y="185260"/>
                  <a:pt x="1660649" y="185260"/>
                </a:cubicBezTo>
                <a:close/>
                <a:moveTo>
                  <a:pt x="1655903" y="181141"/>
                </a:moveTo>
                <a:lnTo>
                  <a:pt x="1657961" y="182927"/>
                </a:lnTo>
                <a:lnTo>
                  <a:pt x="1656270" y="181460"/>
                </a:lnTo>
                <a:close/>
                <a:moveTo>
                  <a:pt x="637280" y="179321"/>
                </a:moveTo>
                <a:lnTo>
                  <a:pt x="641427" y="182920"/>
                </a:lnTo>
                <a:cubicBezTo>
                  <a:pt x="641427" y="182920"/>
                  <a:pt x="638702" y="180555"/>
                  <a:pt x="637340" y="179373"/>
                </a:cubicBezTo>
                <a:close/>
                <a:moveTo>
                  <a:pt x="1667869" y="176940"/>
                </a:moveTo>
                <a:cubicBezTo>
                  <a:pt x="1678767" y="186398"/>
                  <a:pt x="1685987" y="178078"/>
                  <a:pt x="1685987" y="178078"/>
                </a:cubicBezTo>
                <a:lnTo>
                  <a:pt x="1678767" y="186398"/>
                </a:lnTo>
                <a:cubicBezTo>
                  <a:pt x="1671547" y="194717"/>
                  <a:pt x="1671547" y="194717"/>
                  <a:pt x="1660649" y="185260"/>
                </a:cubicBezTo>
                <a:cubicBezTo>
                  <a:pt x="1660649" y="185260"/>
                  <a:pt x="1660649" y="185260"/>
                  <a:pt x="1667869" y="176940"/>
                </a:cubicBezTo>
                <a:close/>
                <a:moveTo>
                  <a:pt x="1649399" y="175497"/>
                </a:moveTo>
                <a:lnTo>
                  <a:pt x="1656270" y="181460"/>
                </a:lnTo>
                <a:lnTo>
                  <a:pt x="1656430" y="181599"/>
                </a:lnTo>
                <a:cubicBezTo>
                  <a:pt x="1657836" y="182819"/>
                  <a:pt x="1660649" y="185260"/>
                  <a:pt x="1660649" y="185260"/>
                </a:cubicBezTo>
                <a:close/>
                <a:moveTo>
                  <a:pt x="630528" y="173462"/>
                </a:moveTo>
                <a:lnTo>
                  <a:pt x="629205" y="177909"/>
                </a:lnTo>
                <a:lnTo>
                  <a:pt x="629096" y="177865"/>
                </a:lnTo>
                <a:cubicBezTo>
                  <a:pt x="626802" y="177756"/>
                  <a:pt x="626802" y="177756"/>
                  <a:pt x="630528" y="173462"/>
                </a:cubicBezTo>
                <a:close/>
                <a:moveTo>
                  <a:pt x="962769" y="167733"/>
                </a:moveTo>
                <a:cubicBezTo>
                  <a:pt x="962769" y="167733"/>
                  <a:pt x="962769" y="167733"/>
                  <a:pt x="974019" y="177496"/>
                </a:cubicBezTo>
                <a:lnTo>
                  <a:pt x="981239" y="169176"/>
                </a:lnTo>
                <a:cubicBezTo>
                  <a:pt x="992137" y="178634"/>
                  <a:pt x="992137" y="178634"/>
                  <a:pt x="992137" y="178634"/>
                </a:cubicBezTo>
                <a:cubicBezTo>
                  <a:pt x="999357" y="170315"/>
                  <a:pt x="999357" y="170315"/>
                  <a:pt x="1010255" y="179773"/>
                </a:cubicBezTo>
                <a:cubicBezTo>
                  <a:pt x="1010255" y="179773"/>
                  <a:pt x="1010255" y="179773"/>
                  <a:pt x="999357" y="170315"/>
                </a:cubicBezTo>
                <a:cubicBezTo>
                  <a:pt x="999357" y="170315"/>
                  <a:pt x="999357" y="170315"/>
                  <a:pt x="992137" y="178634"/>
                </a:cubicBezTo>
                <a:lnTo>
                  <a:pt x="981239" y="169176"/>
                </a:lnTo>
                <a:cubicBezTo>
                  <a:pt x="981239" y="169176"/>
                  <a:pt x="999357" y="170315"/>
                  <a:pt x="981239" y="169176"/>
                </a:cubicBezTo>
                <a:cubicBezTo>
                  <a:pt x="974019" y="177496"/>
                  <a:pt x="962769" y="167733"/>
                  <a:pt x="962769" y="167733"/>
                </a:cubicBezTo>
                <a:close/>
                <a:moveTo>
                  <a:pt x="1001980" y="158005"/>
                </a:moveTo>
                <a:cubicBezTo>
                  <a:pt x="1002490" y="158449"/>
                  <a:pt x="1003853" y="159631"/>
                  <a:pt x="1006577" y="161995"/>
                </a:cubicBezTo>
                <a:lnTo>
                  <a:pt x="1002490" y="158449"/>
                </a:lnTo>
                <a:cubicBezTo>
                  <a:pt x="1001809" y="157857"/>
                  <a:pt x="1001469" y="157562"/>
                  <a:pt x="1001980" y="158005"/>
                </a:cubicBezTo>
                <a:close/>
                <a:moveTo>
                  <a:pt x="984429" y="142774"/>
                </a:moveTo>
                <a:lnTo>
                  <a:pt x="995679" y="152537"/>
                </a:lnTo>
                <a:lnTo>
                  <a:pt x="988459" y="160857"/>
                </a:lnTo>
                <a:cubicBezTo>
                  <a:pt x="988459" y="160857"/>
                  <a:pt x="988459" y="160857"/>
                  <a:pt x="977209" y="151094"/>
                </a:cubicBezTo>
                <a:cubicBezTo>
                  <a:pt x="984429" y="142774"/>
                  <a:pt x="984429" y="142774"/>
                  <a:pt x="984429" y="142774"/>
                </a:cubicBezTo>
                <a:close/>
                <a:moveTo>
                  <a:pt x="981327" y="140082"/>
                </a:moveTo>
                <a:lnTo>
                  <a:pt x="984429" y="142774"/>
                </a:lnTo>
                <a:cubicBezTo>
                  <a:pt x="984429" y="142774"/>
                  <a:pt x="984429" y="142774"/>
                  <a:pt x="983067" y="141592"/>
                </a:cubicBezTo>
                <a:close/>
                <a:moveTo>
                  <a:pt x="998386" y="139831"/>
                </a:moveTo>
                <a:cubicBezTo>
                  <a:pt x="998913" y="140288"/>
                  <a:pt x="1000320" y="141509"/>
                  <a:pt x="1003132" y="143949"/>
                </a:cubicBezTo>
                <a:cubicBezTo>
                  <a:pt x="1003132" y="143949"/>
                  <a:pt x="996804" y="138458"/>
                  <a:pt x="998386" y="139831"/>
                </a:cubicBezTo>
                <a:close/>
                <a:moveTo>
                  <a:pt x="991882" y="134186"/>
                </a:moveTo>
                <a:lnTo>
                  <a:pt x="1003132" y="143949"/>
                </a:lnTo>
                <a:cubicBezTo>
                  <a:pt x="1003132" y="143949"/>
                  <a:pt x="1003132" y="143949"/>
                  <a:pt x="995679" y="152537"/>
                </a:cubicBezTo>
                <a:cubicBezTo>
                  <a:pt x="984429" y="142774"/>
                  <a:pt x="984429" y="142774"/>
                  <a:pt x="984429" y="142774"/>
                </a:cubicBezTo>
                <a:close/>
                <a:moveTo>
                  <a:pt x="973531" y="133317"/>
                </a:moveTo>
                <a:lnTo>
                  <a:pt x="981327" y="140082"/>
                </a:lnTo>
                <a:lnTo>
                  <a:pt x="974893" y="134499"/>
                </a:lnTo>
                <a:cubicBezTo>
                  <a:pt x="973531" y="133317"/>
                  <a:pt x="973531" y="133317"/>
                  <a:pt x="973531" y="133317"/>
                </a:cubicBezTo>
                <a:cubicBezTo>
                  <a:pt x="984429" y="142774"/>
                  <a:pt x="973531" y="133317"/>
                  <a:pt x="973531" y="133317"/>
                </a:cubicBezTo>
                <a:close/>
                <a:moveTo>
                  <a:pt x="999102" y="125867"/>
                </a:moveTo>
                <a:cubicBezTo>
                  <a:pt x="999102" y="125867"/>
                  <a:pt x="1010352" y="135630"/>
                  <a:pt x="999102" y="125867"/>
                </a:cubicBezTo>
                <a:close/>
                <a:moveTo>
                  <a:pt x="1327191" y="116535"/>
                </a:moveTo>
                <a:lnTo>
                  <a:pt x="1327476" y="116782"/>
                </a:lnTo>
                <a:cubicBezTo>
                  <a:pt x="1328882" y="118003"/>
                  <a:pt x="1331695" y="120443"/>
                  <a:pt x="1331695" y="120443"/>
                </a:cubicBezTo>
                <a:close/>
                <a:moveTo>
                  <a:pt x="1442061" y="115067"/>
                </a:moveTo>
                <a:cubicBezTo>
                  <a:pt x="1438405" y="113776"/>
                  <a:pt x="1433817" y="113558"/>
                  <a:pt x="1430090" y="117852"/>
                </a:cubicBezTo>
                <a:cubicBezTo>
                  <a:pt x="1430090" y="117852"/>
                  <a:pt x="1440989" y="127310"/>
                  <a:pt x="1430090" y="117852"/>
                </a:cubicBezTo>
                <a:lnTo>
                  <a:pt x="1448442" y="118722"/>
                </a:lnTo>
                <a:cubicBezTo>
                  <a:pt x="1448442" y="118722"/>
                  <a:pt x="1445717" y="116358"/>
                  <a:pt x="1442061" y="115067"/>
                </a:cubicBezTo>
                <a:close/>
                <a:moveTo>
                  <a:pt x="933265" y="112957"/>
                </a:moveTo>
                <a:lnTo>
                  <a:pt x="944515" y="122720"/>
                </a:lnTo>
                <a:cubicBezTo>
                  <a:pt x="933265" y="112957"/>
                  <a:pt x="933265" y="112957"/>
                  <a:pt x="933265" y="112957"/>
                </a:cubicBezTo>
                <a:close/>
                <a:moveTo>
                  <a:pt x="645065" y="112680"/>
                </a:moveTo>
                <a:lnTo>
                  <a:pt x="655963" y="122138"/>
                </a:lnTo>
                <a:cubicBezTo>
                  <a:pt x="655963" y="122138"/>
                  <a:pt x="655963" y="122138"/>
                  <a:pt x="645065" y="112680"/>
                </a:cubicBezTo>
                <a:close/>
                <a:moveTo>
                  <a:pt x="915146" y="111819"/>
                </a:moveTo>
                <a:cubicBezTo>
                  <a:pt x="907926" y="120139"/>
                  <a:pt x="907926" y="120139"/>
                  <a:pt x="907926" y="120139"/>
                </a:cubicBezTo>
                <a:close/>
                <a:moveTo>
                  <a:pt x="1320445" y="110680"/>
                </a:moveTo>
                <a:cubicBezTo>
                  <a:pt x="1338915" y="112124"/>
                  <a:pt x="1338915" y="112124"/>
                  <a:pt x="1338915" y="112124"/>
                </a:cubicBezTo>
                <a:cubicBezTo>
                  <a:pt x="1338915" y="112124"/>
                  <a:pt x="1331695" y="120443"/>
                  <a:pt x="1320445" y="110680"/>
                </a:cubicBezTo>
                <a:close/>
                <a:moveTo>
                  <a:pt x="842089" y="107229"/>
                </a:moveTo>
                <a:cubicBezTo>
                  <a:pt x="852987" y="116687"/>
                  <a:pt x="852987" y="116687"/>
                  <a:pt x="852987" y="116687"/>
                </a:cubicBezTo>
                <a:close/>
                <a:moveTo>
                  <a:pt x="855610" y="104377"/>
                </a:moveTo>
                <a:cubicBezTo>
                  <a:pt x="854077" y="103047"/>
                  <a:pt x="860207" y="108367"/>
                  <a:pt x="860207" y="108367"/>
                </a:cubicBezTo>
                <a:cubicBezTo>
                  <a:pt x="857483" y="106003"/>
                  <a:pt x="856121" y="104821"/>
                  <a:pt x="855610" y="104377"/>
                </a:cubicBezTo>
                <a:close/>
                <a:moveTo>
                  <a:pt x="836988" y="102802"/>
                </a:moveTo>
                <a:lnTo>
                  <a:pt x="842089" y="107229"/>
                </a:lnTo>
                <a:lnTo>
                  <a:pt x="840161" y="105555"/>
                </a:lnTo>
                <a:lnTo>
                  <a:pt x="837077" y="102879"/>
                </a:lnTo>
                <a:close/>
                <a:moveTo>
                  <a:pt x="1327665" y="102361"/>
                </a:moveTo>
                <a:lnTo>
                  <a:pt x="1320445" y="110680"/>
                </a:lnTo>
                <a:cubicBezTo>
                  <a:pt x="1320445" y="110680"/>
                  <a:pt x="1320445" y="110680"/>
                  <a:pt x="1321851" y="111901"/>
                </a:cubicBezTo>
                <a:lnTo>
                  <a:pt x="1327191" y="116535"/>
                </a:lnTo>
                <a:lnTo>
                  <a:pt x="1326949" y="116324"/>
                </a:lnTo>
                <a:cubicBezTo>
                  <a:pt x="1327476" y="116782"/>
                  <a:pt x="1328882" y="118003"/>
                  <a:pt x="1331695" y="120443"/>
                </a:cubicBezTo>
                <a:lnTo>
                  <a:pt x="1313225" y="119000"/>
                </a:lnTo>
                <a:lnTo>
                  <a:pt x="1318717" y="123766"/>
                </a:lnTo>
                <a:lnTo>
                  <a:pt x="1320482" y="125298"/>
                </a:lnTo>
                <a:lnTo>
                  <a:pt x="1323068" y="127542"/>
                </a:lnTo>
                <a:cubicBezTo>
                  <a:pt x="1324475" y="128763"/>
                  <a:pt x="1324475" y="128763"/>
                  <a:pt x="1324475" y="128763"/>
                </a:cubicBezTo>
                <a:lnTo>
                  <a:pt x="1331695" y="120443"/>
                </a:lnTo>
                <a:lnTo>
                  <a:pt x="1342593" y="129901"/>
                </a:lnTo>
                <a:cubicBezTo>
                  <a:pt x="1342593" y="129901"/>
                  <a:pt x="1342593" y="129901"/>
                  <a:pt x="1331695" y="120443"/>
                </a:cubicBezTo>
                <a:lnTo>
                  <a:pt x="1338915" y="112124"/>
                </a:lnTo>
                <a:close/>
                <a:moveTo>
                  <a:pt x="1119742" y="98354"/>
                </a:moveTo>
                <a:lnTo>
                  <a:pt x="1112522" y="106673"/>
                </a:lnTo>
                <a:cubicBezTo>
                  <a:pt x="1112522" y="106673"/>
                  <a:pt x="1112522" y="106673"/>
                  <a:pt x="1119742" y="98354"/>
                </a:cubicBezTo>
                <a:close/>
                <a:moveTo>
                  <a:pt x="831191" y="97771"/>
                </a:moveTo>
                <a:cubicBezTo>
                  <a:pt x="836640" y="102500"/>
                  <a:pt x="836640" y="102500"/>
                  <a:pt x="836640" y="102500"/>
                </a:cubicBezTo>
                <a:lnTo>
                  <a:pt x="836988" y="102802"/>
                </a:lnTo>
                <a:close/>
                <a:moveTo>
                  <a:pt x="844711" y="94919"/>
                </a:moveTo>
                <a:lnTo>
                  <a:pt x="845069" y="95230"/>
                </a:lnTo>
                <a:lnTo>
                  <a:pt x="845222" y="95363"/>
                </a:lnTo>
                <a:lnTo>
                  <a:pt x="849309" y="98909"/>
                </a:lnTo>
                <a:cubicBezTo>
                  <a:pt x="846585" y="96545"/>
                  <a:pt x="845222" y="95363"/>
                  <a:pt x="844711" y="94919"/>
                </a:cubicBezTo>
                <a:close/>
                <a:moveTo>
                  <a:pt x="893350" y="92903"/>
                </a:moveTo>
                <a:cubicBezTo>
                  <a:pt x="893350" y="92903"/>
                  <a:pt x="893350" y="92903"/>
                  <a:pt x="911468" y="94042"/>
                </a:cubicBezTo>
                <a:lnTo>
                  <a:pt x="904248" y="102361"/>
                </a:lnTo>
                <a:cubicBezTo>
                  <a:pt x="893350" y="92903"/>
                  <a:pt x="893350" y="92903"/>
                  <a:pt x="893350" y="92903"/>
                </a:cubicBezTo>
                <a:close/>
                <a:moveTo>
                  <a:pt x="808327" y="92514"/>
                </a:moveTo>
                <a:lnTo>
                  <a:pt x="808329" y="92516"/>
                </a:lnTo>
                <a:lnTo>
                  <a:pt x="813073" y="96633"/>
                </a:lnTo>
                <a:cubicBezTo>
                  <a:pt x="810260" y="94192"/>
                  <a:pt x="808854" y="92972"/>
                  <a:pt x="808327" y="92514"/>
                </a:cubicBezTo>
                <a:close/>
                <a:moveTo>
                  <a:pt x="1433865" y="91487"/>
                </a:moveTo>
                <a:lnTo>
                  <a:pt x="1426645" y="99806"/>
                </a:lnTo>
                <a:cubicBezTo>
                  <a:pt x="1426645" y="99806"/>
                  <a:pt x="1426645" y="99806"/>
                  <a:pt x="1433865" y="91487"/>
                </a:cubicBezTo>
                <a:close/>
                <a:moveTo>
                  <a:pt x="1433865" y="91487"/>
                </a:moveTo>
                <a:cubicBezTo>
                  <a:pt x="1433865" y="91487"/>
                  <a:pt x="1433865" y="91487"/>
                  <a:pt x="1444763" y="100945"/>
                </a:cubicBezTo>
                <a:lnTo>
                  <a:pt x="1426645" y="99806"/>
                </a:lnTo>
                <a:cubicBezTo>
                  <a:pt x="1433865" y="91487"/>
                  <a:pt x="1433865" y="91487"/>
                  <a:pt x="1433865" y="91487"/>
                </a:cubicBezTo>
                <a:close/>
                <a:moveTo>
                  <a:pt x="856529" y="90590"/>
                </a:moveTo>
                <a:lnTo>
                  <a:pt x="867427" y="100048"/>
                </a:lnTo>
                <a:cubicBezTo>
                  <a:pt x="849309" y="98909"/>
                  <a:pt x="860207" y="108367"/>
                  <a:pt x="860207" y="108367"/>
                </a:cubicBezTo>
                <a:lnTo>
                  <a:pt x="849309" y="98909"/>
                </a:lnTo>
                <a:close/>
                <a:moveTo>
                  <a:pt x="1415395" y="90043"/>
                </a:moveTo>
                <a:lnTo>
                  <a:pt x="1426645" y="99806"/>
                </a:lnTo>
                <a:lnTo>
                  <a:pt x="1437543" y="109264"/>
                </a:lnTo>
                <a:lnTo>
                  <a:pt x="1444763" y="100945"/>
                </a:lnTo>
                <a:lnTo>
                  <a:pt x="1433865" y="91487"/>
                </a:lnTo>
                <a:cubicBezTo>
                  <a:pt x="1433865" y="91487"/>
                  <a:pt x="1426645" y="99806"/>
                  <a:pt x="1415395" y="90043"/>
                </a:cubicBezTo>
                <a:close/>
                <a:moveTo>
                  <a:pt x="888604" y="88785"/>
                </a:moveTo>
                <a:cubicBezTo>
                  <a:pt x="889131" y="89242"/>
                  <a:pt x="890538" y="90463"/>
                  <a:pt x="893350" y="92903"/>
                </a:cubicBezTo>
                <a:cubicBezTo>
                  <a:pt x="893350" y="92903"/>
                  <a:pt x="887022" y="87412"/>
                  <a:pt x="888604" y="88785"/>
                </a:cubicBezTo>
                <a:close/>
                <a:moveTo>
                  <a:pt x="1053905" y="85444"/>
                </a:moveTo>
                <a:cubicBezTo>
                  <a:pt x="1056629" y="87809"/>
                  <a:pt x="1057992" y="88991"/>
                  <a:pt x="1058503" y="89434"/>
                </a:cubicBezTo>
                <a:lnTo>
                  <a:pt x="1058180" y="89154"/>
                </a:lnTo>
                <a:close/>
                <a:moveTo>
                  <a:pt x="1323987" y="84583"/>
                </a:moveTo>
                <a:lnTo>
                  <a:pt x="1342338" y="85453"/>
                </a:lnTo>
                <a:lnTo>
                  <a:pt x="1334885" y="94041"/>
                </a:lnTo>
                <a:cubicBezTo>
                  <a:pt x="1334885" y="94041"/>
                  <a:pt x="1334885" y="94041"/>
                  <a:pt x="1323987" y="84583"/>
                </a:cubicBezTo>
                <a:close/>
                <a:moveTo>
                  <a:pt x="1134415" y="81446"/>
                </a:moveTo>
                <a:cubicBezTo>
                  <a:pt x="1134415" y="81446"/>
                  <a:pt x="1134415" y="81446"/>
                  <a:pt x="1152534" y="82585"/>
                </a:cubicBezTo>
                <a:lnTo>
                  <a:pt x="1145313" y="90904"/>
                </a:lnTo>
                <a:cubicBezTo>
                  <a:pt x="1152534" y="82585"/>
                  <a:pt x="1134415" y="81446"/>
                  <a:pt x="1134415" y="81446"/>
                </a:cubicBezTo>
                <a:close/>
                <a:moveTo>
                  <a:pt x="845631" y="81132"/>
                </a:moveTo>
                <a:cubicBezTo>
                  <a:pt x="856529" y="90590"/>
                  <a:pt x="838411" y="89452"/>
                  <a:pt x="849309" y="98909"/>
                </a:cubicBezTo>
                <a:cubicBezTo>
                  <a:pt x="849309" y="98909"/>
                  <a:pt x="849309" y="98909"/>
                  <a:pt x="847947" y="97727"/>
                </a:cubicBezTo>
                <a:lnTo>
                  <a:pt x="843179" y="93589"/>
                </a:lnTo>
                <a:lnTo>
                  <a:pt x="838411" y="89452"/>
                </a:lnTo>
                <a:close/>
                <a:moveTo>
                  <a:pt x="1539714" y="80308"/>
                </a:moveTo>
                <a:cubicBezTo>
                  <a:pt x="1542438" y="82672"/>
                  <a:pt x="1543800" y="83854"/>
                  <a:pt x="1544311" y="84298"/>
                </a:cubicBezTo>
                <a:lnTo>
                  <a:pt x="1543953" y="83987"/>
                </a:lnTo>
                <a:close/>
                <a:moveTo>
                  <a:pt x="1115713" y="80271"/>
                </a:moveTo>
                <a:cubicBezTo>
                  <a:pt x="1108493" y="88591"/>
                  <a:pt x="1108493" y="88591"/>
                  <a:pt x="1108493" y="88591"/>
                </a:cubicBezTo>
                <a:cubicBezTo>
                  <a:pt x="1119742" y="98354"/>
                  <a:pt x="1108493" y="88591"/>
                  <a:pt x="1115713" y="80271"/>
                </a:cubicBezTo>
                <a:close/>
                <a:moveTo>
                  <a:pt x="827513" y="79994"/>
                </a:moveTo>
                <a:cubicBezTo>
                  <a:pt x="838411" y="89452"/>
                  <a:pt x="838411" y="89452"/>
                  <a:pt x="838411" y="89452"/>
                </a:cubicBezTo>
                <a:close/>
                <a:moveTo>
                  <a:pt x="1502893" y="77994"/>
                </a:moveTo>
                <a:cubicBezTo>
                  <a:pt x="1495673" y="86314"/>
                  <a:pt x="1495673" y="86314"/>
                  <a:pt x="1495673" y="86314"/>
                </a:cubicBezTo>
                <a:close/>
                <a:moveTo>
                  <a:pt x="1477018" y="76506"/>
                </a:moveTo>
                <a:cubicBezTo>
                  <a:pt x="1474132" y="76736"/>
                  <a:pt x="1482969" y="78936"/>
                  <a:pt x="1477554" y="85175"/>
                </a:cubicBezTo>
                <a:cubicBezTo>
                  <a:pt x="1484774" y="76856"/>
                  <a:pt x="1466656" y="75718"/>
                  <a:pt x="1477554" y="85175"/>
                </a:cubicBezTo>
                <a:cubicBezTo>
                  <a:pt x="1484774" y="76856"/>
                  <a:pt x="1477554" y="85175"/>
                  <a:pt x="1484774" y="76856"/>
                </a:cubicBezTo>
                <a:cubicBezTo>
                  <a:pt x="1484774" y="76856"/>
                  <a:pt x="1495673" y="86314"/>
                  <a:pt x="1484774" y="76856"/>
                </a:cubicBezTo>
                <a:cubicBezTo>
                  <a:pt x="1480245" y="76571"/>
                  <a:pt x="1477980" y="76429"/>
                  <a:pt x="1477018" y="76506"/>
                </a:cubicBezTo>
                <a:close/>
                <a:moveTo>
                  <a:pt x="871662" y="75904"/>
                </a:moveTo>
                <a:cubicBezTo>
                  <a:pt x="873927" y="76047"/>
                  <a:pt x="876651" y="78411"/>
                  <a:pt x="882100" y="83140"/>
                </a:cubicBezTo>
                <a:cubicBezTo>
                  <a:pt x="863982" y="82002"/>
                  <a:pt x="874880" y="91460"/>
                  <a:pt x="874880" y="91460"/>
                </a:cubicBezTo>
                <a:cubicBezTo>
                  <a:pt x="874880" y="91460"/>
                  <a:pt x="874880" y="91460"/>
                  <a:pt x="873518" y="90278"/>
                </a:cubicBezTo>
                <a:lnTo>
                  <a:pt x="871611" y="88622"/>
                </a:lnTo>
                <a:lnTo>
                  <a:pt x="863982" y="82002"/>
                </a:lnTo>
                <a:cubicBezTo>
                  <a:pt x="867592" y="77842"/>
                  <a:pt x="869397" y="75762"/>
                  <a:pt x="871662" y="75904"/>
                </a:cubicBezTo>
                <a:close/>
                <a:moveTo>
                  <a:pt x="804445" y="74560"/>
                </a:moveTo>
                <a:cubicBezTo>
                  <a:pt x="804956" y="75004"/>
                  <a:pt x="806318" y="76186"/>
                  <a:pt x="809043" y="78550"/>
                </a:cubicBezTo>
                <a:cubicBezTo>
                  <a:pt x="809043" y="78550"/>
                  <a:pt x="802913" y="73230"/>
                  <a:pt x="804445" y="74560"/>
                </a:cubicBezTo>
                <a:close/>
                <a:moveTo>
                  <a:pt x="853084" y="72544"/>
                </a:moveTo>
                <a:lnTo>
                  <a:pt x="863982" y="82002"/>
                </a:lnTo>
                <a:cubicBezTo>
                  <a:pt x="863982" y="82002"/>
                  <a:pt x="863982" y="82002"/>
                  <a:pt x="874880" y="91460"/>
                </a:cubicBezTo>
                <a:lnTo>
                  <a:pt x="882100" y="83140"/>
                </a:lnTo>
                <a:lnTo>
                  <a:pt x="893350" y="92903"/>
                </a:lnTo>
                <a:lnTo>
                  <a:pt x="886130" y="101223"/>
                </a:lnTo>
                <a:cubicBezTo>
                  <a:pt x="886130" y="101223"/>
                  <a:pt x="883318" y="98782"/>
                  <a:pt x="879573" y="97415"/>
                </a:cubicBezTo>
                <a:lnTo>
                  <a:pt x="876261" y="98133"/>
                </a:lnTo>
                <a:lnTo>
                  <a:pt x="872560" y="96974"/>
                </a:lnTo>
                <a:cubicBezTo>
                  <a:pt x="869291" y="97901"/>
                  <a:pt x="867427" y="100048"/>
                  <a:pt x="867427" y="100048"/>
                </a:cubicBezTo>
                <a:cubicBezTo>
                  <a:pt x="867427" y="100048"/>
                  <a:pt x="867427" y="100048"/>
                  <a:pt x="856529" y="90590"/>
                </a:cubicBezTo>
                <a:lnTo>
                  <a:pt x="845631" y="81132"/>
                </a:lnTo>
                <a:close/>
                <a:moveTo>
                  <a:pt x="798145" y="69092"/>
                </a:moveTo>
                <a:cubicBezTo>
                  <a:pt x="809043" y="78550"/>
                  <a:pt x="809043" y="78550"/>
                  <a:pt x="809043" y="78550"/>
                </a:cubicBezTo>
                <a:close/>
                <a:moveTo>
                  <a:pt x="1320541" y="66538"/>
                </a:moveTo>
                <a:lnTo>
                  <a:pt x="1313088" y="75125"/>
                </a:lnTo>
                <a:lnTo>
                  <a:pt x="1323987" y="84583"/>
                </a:lnTo>
                <a:lnTo>
                  <a:pt x="1334885" y="94041"/>
                </a:lnTo>
                <a:cubicBezTo>
                  <a:pt x="1334885" y="94041"/>
                  <a:pt x="1334885" y="94041"/>
                  <a:pt x="1342338" y="85453"/>
                </a:cubicBezTo>
                <a:cubicBezTo>
                  <a:pt x="1323987" y="84583"/>
                  <a:pt x="1323987" y="84583"/>
                  <a:pt x="1323987" y="84583"/>
                </a:cubicBezTo>
                <a:cubicBezTo>
                  <a:pt x="1331440" y="75995"/>
                  <a:pt x="1331440" y="75995"/>
                  <a:pt x="1320541" y="66538"/>
                </a:cubicBezTo>
                <a:cubicBezTo>
                  <a:pt x="1320541" y="66538"/>
                  <a:pt x="1331440" y="75995"/>
                  <a:pt x="1320541" y="66538"/>
                </a:cubicBezTo>
                <a:close/>
                <a:moveTo>
                  <a:pt x="1013639" y="65085"/>
                </a:moveTo>
                <a:lnTo>
                  <a:pt x="1024537" y="74543"/>
                </a:lnTo>
                <a:cubicBezTo>
                  <a:pt x="1013639" y="65085"/>
                  <a:pt x="1013639" y="65085"/>
                  <a:pt x="1013639" y="65085"/>
                </a:cubicBezTo>
                <a:close/>
                <a:moveTo>
                  <a:pt x="860304" y="64225"/>
                </a:moveTo>
                <a:lnTo>
                  <a:pt x="871202" y="73682"/>
                </a:lnTo>
                <a:cubicBezTo>
                  <a:pt x="871202" y="73682"/>
                  <a:pt x="871202" y="73682"/>
                  <a:pt x="863982" y="82002"/>
                </a:cubicBezTo>
                <a:cubicBezTo>
                  <a:pt x="863982" y="82002"/>
                  <a:pt x="863982" y="82002"/>
                  <a:pt x="853084" y="72544"/>
                </a:cubicBezTo>
                <a:close/>
                <a:moveTo>
                  <a:pt x="757172" y="63176"/>
                </a:moveTo>
                <a:lnTo>
                  <a:pt x="757457" y="63423"/>
                </a:lnTo>
                <a:cubicBezTo>
                  <a:pt x="758863" y="64644"/>
                  <a:pt x="761675" y="67084"/>
                  <a:pt x="761675" y="67084"/>
                </a:cubicBezTo>
                <a:close/>
                <a:moveTo>
                  <a:pt x="1400819" y="62808"/>
                </a:moveTo>
                <a:cubicBezTo>
                  <a:pt x="1393599" y="71128"/>
                  <a:pt x="1393599" y="71128"/>
                  <a:pt x="1393599" y="71128"/>
                </a:cubicBezTo>
                <a:close/>
                <a:moveTo>
                  <a:pt x="1144109" y="60689"/>
                </a:moveTo>
                <a:cubicBezTo>
                  <a:pt x="1142527" y="59316"/>
                  <a:pt x="1148855" y="64807"/>
                  <a:pt x="1148855" y="64807"/>
                </a:cubicBezTo>
                <a:cubicBezTo>
                  <a:pt x="1146043" y="62367"/>
                  <a:pt x="1144637" y="61146"/>
                  <a:pt x="1144109" y="60689"/>
                </a:cubicBezTo>
                <a:close/>
                <a:moveTo>
                  <a:pt x="1363998" y="60495"/>
                </a:moveTo>
                <a:cubicBezTo>
                  <a:pt x="1363998" y="60495"/>
                  <a:pt x="1363998" y="60495"/>
                  <a:pt x="1375248" y="70258"/>
                </a:cubicBezTo>
                <a:lnTo>
                  <a:pt x="1368028" y="78577"/>
                </a:lnTo>
                <a:lnTo>
                  <a:pt x="1356778" y="68814"/>
                </a:lnTo>
                <a:close/>
                <a:moveTo>
                  <a:pt x="1462978" y="57940"/>
                </a:moveTo>
                <a:cubicBezTo>
                  <a:pt x="1465702" y="60305"/>
                  <a:pt x="1467065" y="61487"/>
                  <a:pt x="1467576" y="61930"/>
                </a:cubicBezTo>
                <a:lnTo>
                  <a:pt x="1467253" y="61650"/>
                </a:lnTo>
                <a:lnTo>
                  <a:pt x="1467065" y="61487"/>
                </a:lnTo>
                <a:cubicBezTo>
                  <a:pt x="1465702" y="60305"/>
                  <a:pt x="1462978" y="57940"/>
                  <a:pt x="1462978" y="57940"/>
                </a:cubicBezTo>
                <a:close/>
                <a:moveTo>
                  <a:pt x="1002740" y="55627"/>
                </a:moveTo>
                <a:lnTo>
                  <a:pt x="1007639" y="59878"/>
                </a:lnTo>
                <a:lnTo>
                  <a:pt x="1008190" y="60356"/>
                </a:lnTo>
                <a:lnTo>
                  <a:pt x="1008464" y="60594"/>
                </a:lnTo>
                <a:lnTo>
                  <a:pt x="1013639" y="65085"/>
                </a:lnTo>
                <a:lnTo>
                  <a:pt x="995520" y="63947"/>
                </a:lnTo>
                <a:close/>
                <a:moveTo>
                  <a:pt x="1137605" y="55044"/>
                </a:moveTo>
                <a:cubicBezTo>
                  <a:pt x="1137605" y="55044"/>
                  <a:pt x="1137605" y="55044"/>
                  <a:pt x="1130385" y="63364"/>
                </a:cubicBezTo>
                <a:close/>
                <a:moveTo>
                  <a:pt x="849405" y="54767"/>
                </a:moveTo>
                <a:cubicBezTo>
                  <a:pt x="849405" y="54767"/>
                  <a:pt x="849405" y="54767"/>
                  <a:pt x="842185" y="63086"/>
                </a:cubicBezTo>
                <a:close/>
                <a:moveTo>
                  <a:pt x="1272822" y="54766"/>
                </a:moveTo>
                <a:cubicBezTo>
                  <a:pt x="1272822" y="54766"/>
                  <a:pt x="1272822" y="54766"/>
                  <a:pt x="1265602" y="63086"/>
                </a:cubicBezTo>
                <a:cubicBezTo>
                  <a:pt x="1258382" y="71405"/>
                  <a:pt x="1269280" y="80863"/>
                  <a:pt x="1269280" y="80863"/>
                </a:cubicBezTo>
                <a:cubicBezTo>
                  <a:pt x="1269280" y="80863"/>
                  <a:pt x="1269280" y="80863"/>
                  <a:pt x="1276500" y="72544"/>
                </a:cubicBezTo>
                <a:lnTo>
                  <a:pt x="1265602" y="63086"/>
                </a:lnTo>
                <a:lnTo>
                  <a:pt x="1283720" y="64224"/>
                </a:lnTo>
                <a:lnTo>
                  <a:pt x="1272822" y="54766"/>
                </a:lnTo>
                <a:cubicBezTo>
                  <a:pt x="1272822" y="54766"/>
                  <a:pt x="1290940" y="55905"/>
                  <a:pt x="1272822" y="54766"/>
                </a:cubicBezTo>
                <a:close/>
                <a:moveTo>
                  <a:pt x="1475647" y="54350"/>
                </a:moveTo>
                <a:lnTo>
                  <a:pt x="1481096" y="59079"/>
                </a:lnTo>
                <a:cubicBezTo>
                  <a:pt x="1475647" y="54350"/>
                  <a:pt x="1475647" y="54350"/>
                  <a:pt x="1475647" y="54350"/>
                </a:cubicBezTo>
                <a:close/>
                <a:moveTo>
                  <a:pt x="1389921" y="53350"/>
                </a:moveTo>
                <a:cubicBezTo>
                  <a:pt x="1389921" y="53350"/>
                  <a:pt x="1389921" y="53350"/>
                  <a:pt x="1400819" y="62808"/>
                </a:cubicBezTo>
                <a:cubicBezTo>
                  <a:pt x="1400819" y="62808"/>
                  <a:pt x="1400819" y="62808"/>
                  <a:pt x="1393599" y="71128"/>
                </a:cubicBezTo>
                <a:cubicBezTo>
                  <a:pt x="1386146" y="79716"/>
                  <a:pt x="1386146" y="79716"/>
                  <a:pt x="1375248" y="70258"/>
                </a:cubicBezTo>
                <a:lnTo>
                  <a:pt x="1382701" y="61670"/>
                </a:lnTo>
                <a:close/>
                <a:moveTo>
                  <a:pt x="1016619" y="53086"/>
                </a:moveTo>
                <a:lnTo>
                  <a:pt x="1016772" y="53219"/>
                </a:lnTo>
                <a:cubicBezTo>
                  <a:pt x="1018134" y="54401"/>
                  <a:pt x="1020859" y="56765"/>
                  <a:pt x="1020859" y="56765"/>
                </a:cubicBezTo>
                <a:close/>
                <a:moveTo>
                  <a:pt x="1371451" y="51907"/>
                </a:moveTo>
                <a:cubicBezTo>
                  <a:pt x="1371451" y="51907"/>
                  <a:pt x="1371451" y="51907"/>
                  <a:pt x="1382701" y="61670"/>
                </a:cubicBezTo>
                <a:close/>
                <a:moveTo>
                  <a:pt x="794466" y="51315"/>
                </a:moveTo>
                <a:cubicBezTo>
                  <a:pt x="805365" y="60773"/>
                  <a:pt x="794466" y="51315"/>
                  <a:pt x="794466" y="51315"/>
                </a:cubicBezTo>
                <a:close/>
                <a:moveTo>
                  <a:pt x="1470198" y="49621"/>
                </a:moveTo>
                <a:cubicBezTo>
                  <a:pt x="1472923" y="51985"/>
                  <a:pt x="1474285" y="53168"/>
                  <a:pt x="1474796" y="53611"/>
                </a:cubicBezTo>
                <a:lnTo>
                  <a:pt x="1474493" y="53348"/>
                </a:lnTo>
                <a:lnTo>
                  <a:pt x="1475647" y="54350"/>
                </a:lnTo>
                <a:cubicBezTo>
                  <a:pt x="1475647" y="54350"/>
                  <a:pt x="1475647" y="54350"/>
                  <a:pt x="1470198" y="49621"/>
                </a:cubicBezTo>
                <a:close/>
                <a:moveTo>
                  <a:pt x="1470198" y="49621"/>
                </a:moveTo>
                <a:cubicBezTo>
                  <a:pt x="1470198" y="49621"/>
                  <a:pt x="1472923" y="51985"/>
                  <a:pt x="1474285" y="53168"/>
                </a:cubicBezTo>
                <a:lnTo>
                  <a:pt x="1474493" y="53348"/>
                </a:lnTo>
                <a:close/>
                <a:moveTo>
                  <a:pt x="1046430" y="49316"/>
                </a:moveTo>
                <a:lnTo>
                  <a:pt x="1057328" y="58774"/>
                </a:lnTo>
                <a:cubicBezTo>
                  <a:pt x="1057328" y="58774"/>
                  <a:pt x="1057328" y="58774"/>
                  <a:pt x="1068578" y="68537"/>
                </a:cubicBezTo>
                <a:lnTo>
                  <a:pt x="1061358" y="76856"/>
                </a:lnTo>
                <a:cubicBezTo>
                  <a:pt x="1053905" y="85444"/>
                  <a:pt x="1061358" y="76856"/>
                  <a:pt x="1053905" y="85444"/>
                </a:cubicBezTo>
                <a:lnTo>
                  <a:pt x="1042655" y="75681"/>
                </a:lnTo>
                <a:cubicBezTo>
                  <a:pt x="1050108" y="67093"/>
                  <a:pt x="1042655" y="75681"/>
                  <a:pt x="1050108" y="67093"/>
                </a:cubicBezTo>
                <a:lnTo>
                  <a:pt x="1039210" y="57635"/>
                </a:lnTo>
                <a:close/>
                <a:moveTo>
                  <a:pt x="1513905" y="48794"/>
                </a:moveTo>
                <a:cubicBezTo>
                  <a:pt x="1514807" y="47754"/>
                  <a:pt x="1519337" y="48038"/>
                  <a:pt x="1524786" y="52767"/>
                </a:cubicBezTo>
                <a:cubicBezTo>
                  <a:pt x="1515727" y="52198"/>
                  <a:pt x="1513002" y="49834"/>
                  <a:pt x="1513905" y="48794"/>
                </a:cubicBezTo>
                <a:close/>
                <a:moveTo>
                  <a:pt x="757878" y="48733"/>
                </a:moveTo>
                <a:cubicBezTo>
                  <a:pt x="757878" y="48733"/>
                  <a:pt x="757878" y="48733"/>
                  <a:pt x="769128" y="58496"/>
                </a:cubicBezTo>
                <a:close/>
                <a:moveTo>
                  <a:pt x="1028312" y="48178"/>
                </a:moveTo>
                <a:lnTo>
                  <a:pt x="1039210" y="57635"/>
                </a:lnTo>
                <a:lnTo>
                  <a:pt x="1031757" y="66223"/>
                </a:lnTo>
                <a:cubicBezTo>
                  <a:pt x="1020859" y="56765"/>
                  <a:pt x="1020859" y="56765"/>
                  <a:pt x="1028312" y="48178"/>
                </a:cubicBezTo>
                <a:close/>
                <a:moveTo>
                  <a:pt x="1298393" y="47317"/>
                </a:moveTo>
                <a:lnTo>
                  <a:pt x="1290940" y="55905"/>
                </a:lnTo>
                <a:cubicBezTo>
                  <a:pt x="1298393" y="47317"/>
                  <a:pt x="1298393" y="47317"/>
                  <a:pt x="1298393" y="47317"/>
                </a:cubicBezTo>
                <a:close/>
                <a:moveTo>
                  <a:pt x="1009960" y="47308"/>
                </a:moveTo>
                <a:lnTo>
                  <a:pt x="1016619" y="53086"/>
                </a:lnTo>
                <a:lnTo>
                  <a:pt x="1016261" y="52775"/>
                </a:lnTo>
                <a:cubicBezTo>
                  <a:pt x="1016772" y="53219"/>
                  <a:pt x="1018134" y="54401"/>
                  <a:pt x="1020859" y="56765"/>
                </a:cubicBezTo>
                <a:cubicBezTo>
                  <a:pt x="1020859" y="56765"/>
                  <a:pt x="1020859" y="56765"/>
                  <a:pt x="1013639" y="65085"/>
                </a:cubicBezTo>
                <a:cubicBezTo>
                  <a:pt x="1010914" y="62720"/>
                  <a:pt x="1009552" y="61538"/>
                  <a:pt x="1008871" y="60947"/>
                </a:cubicBezTo>
                <a:lnTo>
                  <a:pt x="1008464" y="60594"/>
                </a:lnTo>
                <a:lnTo>
                  <a:pt x="1007639" y="59878"/>
                </a:lnTo>
                <a:lnTo>
                  <a:pt x="1007508" y="59765"/>
                </a:lnTo>
                <a:cubicBezTo>
                  <a:pt x="1006827" y="59174"/>
                  <a:pt x="1005465" y="57992"/>
                  <a:pt x="1002740" y="55627"/>
                </a:cubicBezTo>
                <a:close/>
                <a:moveTo>
                  <a:pt x="838156" y="45004"/>
                </a:moveTo>
                <a:lnTo>
                  <a:pt x="849405" y="54767"/>
                </a:lnTo>
                <a:cubicBezTo>
                  <a:pt x="849405" y="54767"/>
                  <a:pt x="838156" y="45004"/>
                  <a:pt x="830936" y="53323"/>
                </a:cubicBezTo>
                <a:close/>
                <a:moveTo>
                  <a:pt x="820037" y="43865"/>
                </a:moveTo>
                <a:cubicBezTo>
                  <a:pt x="820037" y="43865"/>
                  <a:pt x="820037" y="43865"/>
                  <a:pt x="830936" y="53323"/>
                </a:cubicBezTo>
                <a:cubicBezTo>
                  <a:pt x="823483" y="61911"/>
                  <a:pt x="812585" y="52453"/>
                  <a:pt x="812585" y="52453"/>
                </a:cubicBezTo>
                <a:cubicBezTo>
                  <a:pt x="812585" y="52453"/>
                  <a:pt x="812585" y="52453"/>
                  <a:pt x="820037" y="43865"/>
                </a:cubicBezTo>
                <a:close/>
                <a:moveTo>
                  <a:pt x="1513887" y="43309"/>
                </a:moveTo>
                <a:cubicBezTo>
                  <a:pt x="1513887" y="43309"/>
                  <a:pt x="1513887" y="43309"/>
                  <a:pt x="1506667" y="51629"/>
                </a:cubicBezTo>
                <a:close/>
                <a:moveTo>
                  <a:pt x="801686" y="42995"/>
                </a:moveTo>
                <a:lnTo>
                  <a:pt x="812585" y="52453"/>
                </a:lnTo>
                <a:cubicBezTo>
                  <a:pt x="801686" y="42995"/>
                  <a:pt x="801686" y="42995"/>
                  <a:pt x="801686" y="42995"/>
                </a:cubicBezTo>
                <a:close/>
                <a:moveTo>
                  <a:pt x="783568" y="41857"/>
                </a:moveTo>
                <a:lnTo>
                  <a:pt x="787808" y="45537"/>
                </a:lnTo>
                <a:lnTo>
                  <a:pt x="787655" y="45404"/>
                </a:lnTo>
                <a:cubicBezTo>
                  <a:pt x="786293" y="44222"/>
                  <a:pt x="783568" y="41857"/>
                  <a:pt x="783568" y="41857"/>
                </a:cubicBezTo>
                <a:close/>
                <a:moveTo>
                  <a:pt x="746980" y="39275"/>
                </a:moveTo>
                <a:lnTo>
                  <a:pt x="751524" y="43219"/>
                </a:lnTo>
                <a:lnTo>
                  <a:pt x="751067" y="42822"/>
                </a:lnTo>
                <a:cubicBezTo>
                  <a:pt x="749705" y="41640"/>
                  <a:pt x="746980" y="39275"/>
                  <a:pt x="746980" y="39275"/>
                </a:cubicBezTo>
                <a:close/>
                <a:moveTo>
                  <a:pt x="790788" y="33538"/>
                </a:moveTo>
                <a:lnTo>
                  <a:pt x="801686" y="42995"/>
                </a:lnTo>
                <a:lnTo>
                  <a:pt x="794466" y="51315"/>
                </a:lnTo>
                <a:lnTo>
                  <a:pt x="787808" y="45537"/>
                </a:lnTo>
                <a:lnTo>
                  <a:pt x="788166" y="45847"/>
                </a:lnTo>
                <a:cubicBezTo>
                  <a:pt x="787655" y="45404"/>
                  <a:pt x="786293" y="44222"/>
                  <a:pt x="783568" y="41857"/>
                </a:cubicBezTo>
                <a:close/>
                <a:moveTo>
                  <a:pt x="1060870" y="32677"/>
                </a:moveTo>
                <a:cubicBezTo>
                  <a:pt x="1060870" y="32677"/>
                  <a:pt x="1060870" y="32677"/>
                  <a:pt x="1053650" y="40996"/>
                </a:cubicBezTo>
                <a:close/>
                <a:moveTo>
                  <a:pt x="687443" y="31834"/>
                </a:moveTo>
                <a:cubicBezTo>
                  <a:pt x="687954" y="32277"/>
                  <a:pt x="689316" y="33459"/>
                  <a:pt x="692041" y="35824"/>
                </a:cubicBezTo>
                <a:cubicBezTo>
                  <a:pt x="692041" y="35824"/>
                  <a:pt x="685911" y="30504"/>
                  <a:pt x="687443" y="31834"/>
                </a:cubicBezTo>
                <a:close/>
                <a:moveTo>
                  <a:pt x="1159498" y="29817"/>
                </a:moveTo>
                <a:lnTo>
                  <a:pt x="1170748" y="39580"/>
                </a:lnTo>
                <a:cubicBezTo>
                  <a:pt x="1159498" y="29817"/>
                  <a:pt x="1159498" y="29817"/>
                  <a:pt x="1152278" y="38137"/>
                </a:cubicBezTo>
                <a:close/>
                <a:moveTo>
                  <a:pt x="1141380" y="28679"/>
                </a:moveTo>
                <a:cubicBezTo>
                  <a:pt x="1141380" y="28679"/>
                  <a:pt x="1141380" y="28679"/>
                  <a:pt x="1152278" y="38137"/>
                </a:cubicBezTo>
                <a:lnTo>
                  <a:pt x="1144825" y="46725"/>
                </a:lnTo>
                <a:lnTo>
                  <a:pt x="1137605" y="55044"/>
                </a:lnTo>
                <a:cubicBezTo>
                  <a:pt x="1137605" y="55044"/>
                  <a:pt x="1137605" y="55044"/>
                  <a:pt x="1126707" y="45586"/>
                </a:cubicBezTo>
                <a:lnTo>
                  <a:pt x="1133927" y="37267"/>
                </a:lnTo>
                <a:close/>
                <a:moveTo>
                  <a:pt x="1123029" y="27809"/>
                </a:moveTo>
                <a:lnTo>
                  <a:pt x="1133927" y="37267"/>
                </a:lnTo>
                <a:lnTo>
                  <a:pt x="1115809" y="36128"/>
                </a:lnTo>
                <a:cubicBezTo>
                  <a:pt x="1123029" y="27809"/>
                  <a:pt x="1123029" y="27809"/>
                  <a:pt x="1123029" y="27809"/>
                </a:cubicBezTo>
                <a:close/>
                <a:moveTo>
                  <a:pt x="1416786" y="25146"/>
                </a:moveTo>
                <a:cubicBezTo>
                  <a:pt x="1419953" y="24248"/>
                  <a:pt x="1424483" y="24533"/>
                  <a:pt x="1429932" y="29261"/>
                </a:cubicBezTo>
                <a:cubicBezTo>
                  <a:pt x="1411813" y="28123"/>
                  <a:pt x="1422712" y="37581"/>
                  <a:pt x="1411813" y="28123"/>
                </a:cubicBezTo>
                <a:cubicBezTo>
                  <a:pt x="1411813" y="28123"/>
                  <a:pt x="1413618" y="26043"/>
                  <a:pt x="1416786" y="25146"/>
                </a:cubicBezTo>
                <a:close/>
                <a:moveTo>
                  <a:pt x="1144990" y="24519"/>
                </a:moveTo>
                <a:lnTo>
                  <a:pt x="1142283" y="27639"/>
                </a:lnTo>
                <a:cubicBezTo>
                  <a:pt x="1141380" y="28679"/>
                  <a:pt x="1141380" y="28679"/>
                  <a:pt x="1141380" y="28679"/>
                </a:cubicBezTo>
                <a:close/>
                <a:moveTo>
                  <a:pt x="1068323" y="24089"/>
                </a:moveTo>
                <a:cubicBezTo>
                  <a:pt x="1079221" y="33547"/>
                  <a:pt x="1068323" y="24089"/>
                  <a:pt x="1068323" y="24089"/>
                </a:cubicBezTo>
                <a:close/>
                <a:moveTo>
                  <a:pt x="1118734" y="24081"/>
                </a:moveTo>
                <a:lnTo>
                  <a:pt x="1123029" y="27809"/>
                </a:lnTo>
                <a:lnTo>
                  <a:pt x="1118826" y="24161"/>
                </a:lnTo>
                <a:close/>
                <a:moveTo>
                  <a:pt x="1166718" y="21498"/>
                </a:moveTo>
                <a:lnTo>
                  <a:pt x="1177968" y="31261"/>
                </a:lnTo>
                <a:cubicBezTo>
                  <a:pt x="1170748" y="39580"/>
                  <a:pt x="1177968" y="31261"/>
                  <a:pt x="1170748" y="39580"/>
                </a:cubicBezTo>
                <a:cubicBezTo>
                  <a:pt x="1177968" y="31261"/>
                  <a:pt x="1177968" y="31261"/>
                  <a:pt x="1166718" y="21498"/>
                </a:cubicBezTo>
                <a:close/>
                <a:moveTo>
                  <a:pt x="1148600" y="20359"/>
                </a:moveTo>
                <a:cubicBezTo>
                  <a:pt x="1148600" y="20359"/>
                  <a:pt x="1148600" y="20359"/>
                  <a:pt x="1147698" y="21399"/>
                </a:cubicBezTo>
                <a:lnTo>
                  <a:pt x="1144990" y="24519"/>
                </a:lnTo>
                <a:close/>
                <a:moveTo>
                  <a:pt x="1419033" y="19804"/>
                </a:moveTo>
                <a:cubicBezTo>
                  <a:pt x="1419033" y="19804"/>
                  <a:pt x="1419033" y="19804"/>
                  <a:pt x="1411813" y="28123"/>
                </a:cubicBezTo>
                <a:close/>
                <a:moveTo>
                  <a:pt x="1419033" y="19804"/>
                </a:moveTo>
                <a:lnTo>
                  <a:pt x="1429932" y="29261"/>
                </a:lnTo>
                <a:cubicBezTo>
                  <a:pt x="1419033" y="19804"/>
                  <a:pt x="1419033" y="19804"/>
                  <a:pt x="1419033" y="19804"/>
                </a:cubicBezTo>
                <a:close/>
                <a:moveTo>
                  <a:pt x="1313702" y="18669"/>
                </a:moveTo>
                <a:cubicBezTo>
                  <a:pt x="1317329" y="19994"/>
                  <a:pt x="1320053" y="22358"/>
                  <a:pt x="1320053" y="22358"/>
                </a:cubicBezTo>
                <a:lnTo>
                  <a:pt x="1312833" y="30678"/>
                </a:lnTo>
                <a:lnTo>
                  <a:pt x="1307104" y="25706"/>
                </a:lnTo>
                <a:lnTo>
                  <a:pt x="1306703" y="25358"/>
                </a:lnTo>
                <a:cubicBezTo>
                  <a:pt x="1306022" y="24767"/>
                  <a:pt x="1304660" y="23584"/>
                  <a:pt x="1301935" y="21220"/>
                </a:cubicBezTo>
                <a:cubicBezTo>
                  <a:pt x="1305545" y="17060"/>
                  <a:pt x="1310075" y="17345"/>
                  <a:pt x="1313702" y="18669"/>
                </a:cubicBezTo>
                <a:close/>
                <a:moveTo>
                  <a:pt x="1400564" y="18360"/>
                </a:moveTo>
                <a:cubicBezTo>
                  <a:pt x="1400564" y="18360"/>
                  <a:pt x="1400564" y="18360"/>
                  <a:pt x="1411813" y="28123"/>
                </a:cubicBezTo>
                <a:cubicBezTo>
                  <a:pt x="1404361" y="36711"/>
                  <a:pt x="1404361" y="36711"/>
                  <a:pt x="1404361" y="36711"/>
                </a:cubicBezTo>
                <a:cubicBezTo>
                  <a:pt x="1404361" y="36711"/>
                  <a:pt x="1404361" y="36711"/>
                  <a:pt x="1397141" y="45031"/>
                </a:cubicBezTo>
                <a:lnTo>
                  <a:pt x="1385891" y="35268"/>
                </a:lnTo>
                <a:cubicBezTo>
                  <a:pt x="1393111" y="26948"/>
                  <a:pt x="1393111" y="26948"/>
                  <a:pt x="1393111" y="26948"/>
                </a:cubicBezTo>
                <a:close/>
                <a:moveTo>
                  <a:pt x="1093661" y="16908"/>
                </a:moveTo>
                <a:lnTo>
                  <a:pt x="1104911" y="26671"/>
                </a:lnTo>
                <a:cubicBezTo>
                  <a:pt x="1097691" y="34990"/>
                  <a:pt x="1097691" y="34990"/>
                  <a:pt x="1097691" y="34990"/>
                </a:cubicBezTo>
                <a:cubicBezTo>
                  <a:pt x="1097691" y="34990"/>
                  <a:pt x="1097691" y="34990"/>
                  <a:pt x="1086441" y="25227"/>
                </a:cubicBezTo>
                <a:close/>
                <a:moveTo>
                  <a:pt x="1160989" y="16526"/>
                </a:moveTo>
                <a:lnTo>
                  <a:pt x="1166718" y="21498"/>
                </a:lnTo>
                <a:cubicBezTo>
                  <a:pt x="1161269" y="16769"/>
                  <a:pt x="1161269" y="16769"/>
                  <a:pt x="1161269" y="16769"/>
                </a:cubicBezTo>
                <a:close/>
                <a:moveTo>
                  <a:pt x="1345976" y="15214"/>
                </a:moveTo>
                <a:cubicBezTo>
                  <a:pt x="1345976" y="15214"/>
                  <a:pt x="1345976" y="15214"/>
                  <a:pt x="1364094" y="16352"/>
                </a:cubicBezTo>
                <a:cubicBezTo>
                  <a:pt x="1364094" y="16352"/>
                  <a:pt x="1364094" y="16352"/>
                  <a:pt x="1374992" y="25810"/>
                </a:cubicBezTo>
                <a:cubicBezTo>
                  <a:pt x="1374992" y="25810"/>
                  <a:pt x="1374992" y="25810"/>
                  <a:pt x="1385891" y="35268"/>
                </a:cubicBezTo>
                <a:lnTo>
                  <a:pt x="1378671" y="43587"/>
                </a:lnTo>
                <a:cubicBezTo>
                  <a:pt x="1378671" y="43587"/>
                  <a:pt x="1385891" y="35268"/>
                  <a:pt x="1389921" y="53350"/>
                </a:cubicBezTo>
                <a:cubicBezTo>
                  <a:pt x="1389921" y="53350"/>
                  <a:pt x="1389921" y="53350"/>
                  <a:pt x="1371451" y="51907"/>
                </a:cubicBezTo>
                <a:lnTo>
                  <a:pt x="1363998" y="60495"/>
                </a:lnTo>
                <a:lnTo>
                  <a:pt x="1353100" y="51037"/>
                </a:lnTo>
                <a:cubicBezTo>
                  <a:pt x="1360552" y="42449"/>
                  <a:pt x="1360552" y="42449"/>
                  <a:pt x="1360552" y="42449"/>
                </a:cubicBezTo>
                <a:lnTo>
                  <a:pt x="1349654" y="32991"/>
                </a:lnTo>
                <a:lnTo>
                  <a:pt x="1356874" y="24671"/>
                </a:lnTo>
                <a:close/>
                <a:moveTo>
                  <a:pt x="1173938" y="13178"/>
                </a:moveTo>
                <a:cubicBezTo>
                  <a:pt x="1173938" y="13178"/>
                  <a:pt x="1173938" y="13178"/>
                  <a:pt x="1166718" y="21498"/>
                </a:cubicBezTo>
                <a:close/>
                <a:moveTo>
                  <a:pt x="732404" y="12040"/>
                </a:moveTo>
                <a:cubicBezTo>
                  <a:pt x="743302" y="21498"/>
                  <a:pt x="743302" y="21498"/>
                  <a:pt x="743302" y="21498"/>
                </a:cubicBezTo>
                <a:close/>
                <a:moveTo>
                  <a:pt x="1155820" y="12040"/>
                </a:moveTo>
                <a:cubicBezTo>
                  <a:pt x="1158545" y="14404"/>
                  <a:pt x="1159907" y="15587"/>
                  <a:pt x="1160588" y="16178"/>
                </a:cubicBezTo>
                <a:lnTo>
                  <a:pt x="1160989" y="16526"/>
                </a:lnTo>
                <a:close/>
                <a:moveTo>
                  <a:pt x="713934" y="10597"/>
                </a:moveTo>
                <a:lnTo>
                  <a:pt x="725184" y="20360"/>
                </a:lnTo>
                <a:lnTo>
                  <a:pt x="736082" y="29817"/>
                </a:lnTo>
                <a:cubicBezTo>
                  <a:pt x="736082" y="29817"/>
                  <a:pt x="736082" y="29817"/>
                  <a:pt x="743302" y="21498"/>
                </a:cubicBezTo>
                <a:lnTo>
                  <a:pt x="754200" y="30956"/>
                </a:lnTo>
                <a:cubicBezTo>
                  <a:pt x="746980" y="39275"/>
                  <a:pt x="746980" y="39275"/>
                  <a:pt x="746980" y="39275"/>
                </a:cubicBezTo>
                <a:cubicBezTo>
                  <a:pt x="746980" y="39275"/>
                  <a:pt x="746980" y="39275"/>
                  <a:pt x="748342" y="40458"/>
                </a:cubicBezTo>
                <a:lnTo>
                  <a:pt x="753110" y="44595"/>
                </a:lnTo>
                <a:lnTo>
                  <a:pt x="757878" y="48733"/>
                </a:lnTo>
                <a:cubicBezTo>
                  <a:pt x="750425" y="57321"/>
                  <a:pt x="757878" y="48733"/>
                  <a:pt x="750425" y="57321"/>
                </a:cubicBezTo>
                <a:cubicBezTo>
                  <a:pt x="750425" y="57321"/>
                  <a:pt x="750425" y="57321"/>
                  <a:pt x="751832" y="58542"/>
                </a:cubicBezTo>
                <a:lnTo>
                  <a:pt x="757172" y="63176"/>
                </a:lnTo>
                <a:lnTo>
                  <a:pt x="756929" y="62966"/>
                </a:lnTo>
                <a:cubicBezTo>
                  <a:pt x="757457" y="63423"/>
                  <a:pt x="758863" y="64644"/>
                  <a:pt x="761675" y="67084"/>
                </a:cubicBezTo>
                <a:cubicBezTo>
                  <a:pt x="769128" y="58496"/>
                  <a:pt x="761675" y="67084"/>
                  <a:pt x="769128" y="58496"/>
                </a:cubicBezTo>
                <a:lnTo>
                  <a:pt x="776348" y="50177"/>
                </a:lnTo>
                <a:cubicBezTo>
                  <a:pt x="776348" y="50177"/>
                  <a:pt x="776348" y="50177"/>
                  <a:pt x="765098" y="40414"/>
                </a:cubicBezTo>
                <a:lnTo>
                  <a:pt x="776348" y="50177"/>
                </a:lnTo>
                <a:cubicBezTo>
                  <a:pt x="776348" y="50177"/>
                  <a:pt x="765098" y="40414"/>
                  <a:pt x="757878" y="48733"/>
                </a:cubicBezTo>
                <a:cubicBezTo>
                  <a:pt x="757878" y="48733"/>
                  <a:pt x="757878" y="48733"/>
                  <a:pt x="756516" y="47551"/>
                </a:cubicBezTo>
                <a:lnTo>
                  <a:pt x="751524" y="43219"/>
                </a:lnTo>
                <a:lnTo>
                  <a:pt x="751578" y="43265"/>
                </a:lnTo>
                <a:cubicBezTo>
                  <a:pt x="751067" y="42822"/>
                  <a:pt x="749705" y="41640"/>
                  <a:pt x="746980" y="39275"/>
                </a:cubicBezTo>
                <a:cubicBezTo>
                  <a:pt x="754200" y="30956"/>
                  <a:pt x="754200" y="30956"/>
                  <a:pt x="754200" y="30956"/>
                </a:cubicBezTo>
                <a:cubicBezTo>
                  <a:pt x="754200" y="30956"/>
                  <a:pt x="754200" y="30956"/>
                  <a:pt x="761420" y="22636"/>
                </a:cubicBezTo>
                <a:lnTo>
                  <a:pt x="772318" y="32094"/>
                </a:lnTo>
                <a:cubicBezTo>
                  <a:pt x="783568" y="41857"/>
                  <a:pt x="783568" y="41857"/>
                  <a:pt x="783568" y="41857"/>
                </a:cubicBezTo>
                <a:cubicBezTo>
                  <a:pt x="783568" y="41857"/>
                  <a:pt x="783568" y="41857"/>
                  <a:pt x="794466" y="51315"/>
                </a:cubicBezTo>
                <a:cubicBezTo>
                  <a:pt x="794466" y="51315"/>
                  <a:pt x="794466" y="51315"/>
                  <a:pt x="805365" y="60773"/>
                </a:cubicBezTo>
                <a:lnTo>
                  <a:pt x="798145" y="69092"/>
                </a:lnTo>
                <a:lnTo>
                  <a:pt x="790925" y="77412"/>
                </a:lnTo>
                <a:cubicBezTo>
                  <a:pt x="790925" y="77412"/>
                  <a:pt x="790925" y="77412"/>
                  <a:pt x="801823" y="86870"/>
                </a:cubicBezTo>
                <a:cubicBezTo>
                  <a:pt x="794370" y="95458"/>
                  <a:pt x="801823" y="86870"/>
                  <a:pt x="813073" y="96633"/>
                </a:cubicBezTo>
                <a:lnTo>
                  <a:pt x="820293" y="88313"/>
                </a:lnTo>
                <a:cubicBezTo>
                  <a:pt x="820293" y="88313"/>
                  <a:pt x="801823" y="86870"/>
                  <a:pt x="813073" y="96633"/>
                </a:cubicBezTo>
                <a:cubicBezTo>
                  <a:pt x="813073" y="96633"/>
                  <a:pt x="810260" y="94192"/>
                  <a:pt x="808854" y="92972"/>
                </a:cubicBezTo>
                <a:lnTo>
                  <a:pt x="808329" y="92516"/>
                </a:lnTo>
                <a:lnTo>
                  <a:pt x="801823" y="86870"/>
                </a:lnTo>
                <a:cubicBezTo>
                  <a:pt x="801823" y="86870"/>
                  <a:pt x="801823" y="86870"/>
                  <a:pt x="809043" y="78550"/>
                </a:cubicBezTo>
                <a:cubicBezTo>
                  <a:pt x="816263" y="70231"/>
                  <a:pt x="816263" y="70231"/>
                  <a:pt x="805365" y="60773"/>
                </a:cubicBezTo>
                <a:lnTo>
                  <a:pt x="812585" y="52453"/>
                </a:lnTo>
                <a:cubicBezTo>
                  <a:pt x="812585" y="52453"/>
                  <a:pt x="812585" y="52453"/>
                  <a:pt x="823483" y="61911"/>
                </a:cubicBezTo>
                <a:lnTo>
                  <a:pt x="830936" y="53323"/>
                </a:lnTo>
                <a:lnTo>
                  <a:pt x="842185" y="63086"/>
                </a:lnTo>
                <a:cubicBezTo>
                  <a:pt x="853084" y="72544"/>
                  <a:pt x="853084" y="72544"/>
                  <a:pt x="853084" y="72544"/>
                </a:cubicBezTo>
                <a:cubicBezTo>
                  <a:pt x="845631" y="81132"/>
                  <a:pt x="845631" y="81132"/>
                  <a:pt x="834733" y="71674"/>
                </a:cubicBezTo>
                <a:lnTo>
                  <a:pt x="845631" y="81132"/>
                </a:lnTo>
                <a:lnTo>
                  <a:pt x="827513" y="79994"/>
                </a:lnTo>
                <a:cubicBezTo>
                  <a:pt x="827513" y="79994"/>
                  <a:pt x="827513" y="79994"/>
                  <a:pt x="838411" y="89452"/>
                </a:cubicBezTo>
                <a:cubicBezTo>
                  <a:pt x="849309" y="98909"/>
                  <a:pt x="842089" y="107229"/>
                  <a:pt x="831191" y="97771"/>
                </a:cubicBezTo>
                <a:lnTo>
                  <a:pt x="837077" y="102879"/>
                </a:lnTo>
                <a:lnTo>
                  <a:pt x="837321" y="103091"/>
                </a:lnTo>
                <a:lnTo>
                  <a:pt x="840161" y="105555"/>
                </a:lnTo>
                <a:lnTo>
                  <a:pt x="840727" y="106047"/>
                </a:lnTo>
                <a:cubicBezTo>
                  <a:pt x="842089" y="107229"/>
                  <a:pt x="842089" y="107229"/>
                  <a:pt x="842089" y="107229"/>
                </a:cubicBezTo>
                <a:cubicBezTo>
                  <a:pt x="842089" y="107229"/>
                  <a:pt x="842089" y="107229"/>
                  <a:pt x="843451" y="108411"/>
                </a:cubicBezTo>
                <a:lnTo>
                  <a:pt x="845002" y="109757"/>
                </a:lnTo>
                <a:lnTo>
                  <a:pt x="852987" y="116687"/>
                </a:lnTo>
                <a:lnTo>
                  <a:pt x="860207" y="108367"/>
                </a:lnTo>
                <a:lnTo>
                  <a:pt x="867427" y="100048"/>
                </a:lnTo>
                <a:lnTo>
                  <a:pt x="876261" y="98133"/>
                </a:lnTo>
                <a:lnTo>
                  <a:pt x="886130" y="101223"/>
                </a:lnTo>
                <a:cubicBezTo>
                  <a:pt x="878677" y="109811"/>
                  <a:pt x="878677" y="109811"/>
                  <a:pt x="889575" y="119269"/>
                </a:cubicBezTo>
                <a:cubicBezTo>
                  <a:pt x="889575" y="119269"/>
                  <a:pt x="889575" y="119269"/>
                  <a:pt x="897028" y="110681"/>
                </a:cubicBezTo>
                <a:lnTo>
                  <a:pt x="904248" y="102361"/>
                </a:lnTo>
                <a:cubicBezTo>
                  <a:pt x="904248" y="102361"/>
                  <a:pt x="904248" y="102361"/>
                  <a:pt x="911468" y="94042"/>
                </a:cubicBezTo>
                <a:cubicBezTo>
                  <a:pt x="922366" y="103499"/>
                  <a:pt x="911468" y="94042"/>
                  <a:pt x="922366" y="103499"/>
                </a:cubicBezTo>
                <a:cubicBezTo>
                  <a:pt x="922366" y="103499"/>
                  <a:pt x="922366" y="103499"/>
                  <a:pt x="933265" y="112957"/>
                </a:cubicBezTo>
                <a:lnTo>
                  <a:pt x="926045" y="121277"/>
                </a:lnTo>
                <a:cubicBezTo>
                  <a:pt x="926045" y="121277"/>
                  <a:pt x="926045" y="121277"/>
                  <a:pt x="937294" y="131040"/>
                </a:cubicBezTo>
                <a:lnTo>
                  <a:pt x="944515" y="122720"/>
                </a:lnTo>
                <a:cubicBezTo>
                  <a:pt x="944515" y="122720"/>
                  <a:pt x="944515" y="122720"/>
                  <a:pt x="955413" y="132178"/>
                </a:cubicBezTo>
                <a:cubicBezTo>
                  <a:pt x="955413" y="132178"/>
                  <a:pt x="955413" y="132178"/>
                  <a:pt x="966311" y="141636"/>
                </a:cubicBezTo>
                <a:cubicBezTo>
                  <a:pt x="977209" y="151094"/>
                  <a:pt x="977209" y="151094"/>
                  <a:pt x="984429" y="142774"/>
                </a:cubicBezTo>
                <a:lnTo>
                  <a:pt x="977209" y="151094"/>
                </a:lnTo>
                <a:lnTo>
                  <a:pt x="988459" y="160857"/>
                </a:lnTo>
                <a:cubicBezTo>
                  <a:pt x="995679" y="152537"/>
                  <a:pt x="1006577" y="161995"/>
                  <a:pt x="1006577" y="161995"/>
                </a:cubicBezTo>
                <a:lnTo>
                  <a:pt x="1014030" y="153407"/>
                </a:lnTo>
                <a:lnTo>
                  <a:pt x="1003132" y="143949"/>
                </a:lnTo>
                <a:lnTo>
                  <a:pt x="1010352" y="135630"/>
                </a:lnTo>
                <a:cubicBezTo>
                  <a:pt x="1010352" y="135630"/>
                  <a:pt x="1010352" y="135630"/>
                  <a:pt x="999102" y="125867"/>
                </a:cubicBezTo>
                <a:cubicBezTo>
                  <a:pt x="1006322" y="117547"/>
                  <a:pt x="999102" y="125867"/>
                  <a:pt x="1006322" y="117547"/>
                </a:cubicBezTo>
                <a:lnTo>
                  <a:pt x="995424" y="108089"/>
                </a:lnTo>
                <a:cubicBezTo>
                  <a:pt x="1002644" y="99770"/>
                  <a:pt x="995424" y="108089"/>
                  <a:pt x="1002644" y="99770"/>
                </a:cubicBezTo>
                <a:cubicBezTo>
                  <a:pt x="1002644" y="99770"/>
                  <a:pt x="1002644" y="99770"/>
                  <a:pt x="1001282" y="98588"/>
                </a:cubicBezTo>
                <a:lnTo>
                  <a:pt x="996514" y="94450"/>
                </a:lnTo>
                <a:lnTo>
                  <a:pt x="991746" y="90312"/>
                </a:lnTo>
                <a:cubicBezTo>
                  <a:pt x="991746" y="90312"/>
                  <a:pt x="991746" y="90312"/>
                  <a:pt x="999199" y="81724"/>
                </a:cubicBezTo>
                <a:cubicBezTo>
                  <a:pt x="999199" y="81724"/>
                  <a:pt x="999199" y="81724"/>
                  <a:pt x="1006419" y="73405"/>
                </a:cubicBezTo>
                <a:cubicBezTo>
                  <a:pt x="1006419" y="73405"/>
                  <a:pt x="1006419" y="73405"/>
                  <a:pt x="1017317" y="82862"/>
                </a:cubicBezTo>
                <a:cubicBezTo>
                  <a:pt x="1017317" y="82862"/>
                  <a:pt x="1017317" y="82862"/>
                  <a:pt x="1024537" y="74543"/>
                </a:cubicBezTo>
                <a:lnTo>
                  <a:pt x="1031757" y="66223"/>
                </a:lnTo>
                <a:lnTo>
                  <a:pt x="1042655" y="75681"/>
                </a:lnTo>
                <a:cubicBezTo>
                  <a:pt x="1042655" y="75681"/>
                  <a:pt x="1042655" y="75681"/>
                  <a:pt x="1053905" y="85444"/>
                </a:cubicBezTo>
                <a:cubicBezTo>
                  <a:pt x="1053905" y="85444"/>
                  <a:pt x="1056629" y="87809"/>
                  <a:pt x="1057992" y="88991"/>
                </a:cubicBezTo>
                <a:lnTo>
                  <a:pt x="1058180" y="89154"/>
                </a:lnTo>
                <a:lnTo>
                  <a:pt x="1064803" y="94902"/>
                </a:lnTo>
                <a:cubicBezTo>
                  <a:pt x="1072256" y="86314"/>
                  <a:pt x="1072256" y="86314"/>
                  <a:pt x="1061358" y="76856"/>
                </a:cubicBezTo>
                <a:cubicBezTo>
                  <a:pt x="1061358" y="76856"/>
                  <a:pt x="1072256" y="86314"/>
                  <a:pt x="1061358" y="76856"/>
                </a:cubicBezTo>
                <a:cubicBezTo>
                  <a:pt x="1061358" y="76856"/>
                  <a:pt x="1061358" y="76856"/>
                  <a:pt x="1068578" y="68537"/>
                </a:cubicBezTo>
                <a:lnTo>
                  <a:pt x="1079476" y="77995"/>
                </a:lnTo>
                <a:lnTo>
                  <a:pt x="1086696" y="69675"/>
                </a:lnTo>
                <a:cubicBezTo>
                  <a:pt x="1086696" y="69675"/>
                  <a:pt x="1086696" y="69675"/>
                  <a:pt x="1097594" y="79133"/>
                </a:cubicBezTo>
                <a:lnTo>
                  <a:pt x="1086696" y="69675"/>
                </a:lnTo>
                <a:cubicBezTo>
                  <a:pt x="1093916" y="61355"/>
                  <a:pt x="1104814" y="70813"/>
                  <a:pt x="1104814" y="70813"/>
                </a:cubicBezTo>
                <a:cubicBezTo>
                  <a:pt x="1104814" y="70813"/>
                  <a:pt x="1104814" y="70813"/>
                  <a:pt x="1093916" y="61355"/>
                </a:cubicBezTo>
                <a:lnTo>
                  <a:pt x="1086696" y="69675"/>
                </a:lnTo>
                <a:lnTo>
                  <a:pt x="1075798" y="60217"/>
                </a:lnTo>
                <a:lnTo>
                  <a:pt x="1064548" y="50454"/>
                </a:lnTo>
                <a:cubicBezTo>
                  <a:pt x="1064548" y="50454"/>
                  <a:pt x="1064548" y="50454"/>
                  <a:pt x="1071768" y="42135"/>
                </a:cubicBezTo>
                <a:lnTo>
                  <a:pt x="1060870" y="32677"/>
                </a:lnTo>
                <a:cubicBezTo>
                  <a:pt x="1060870" y="32677"/>
                  <a:pt x="1060870" y="32677"/>
                  <a:pt x="1068323" y="24089"/>
                </a:cubicBezTo>
                <a:cubicBezTo>
                  <a:pt x="1068323" y="24089"/>
                  <a:pt x="1068323" y="24089"/>
                  <a:pt x="1079221" y="33547"/>
                </a:cubicBezTo>
                <a:cubicBezTo>
                  <a:pt x="1090471" y="43310"/>
                  <a:pt x="1090471" y="43310"/>
                  <a:pt x="1083018" y="51898"/>
                </a:cubicBezTo>
                <a:cubicBezTo>
                  <a:pt x="1083018" y="51898"/>
                  <a:pt x="1083018" y="51898"/>
                  <a:pt x="1090471" y="43310"/>
                </a:cubicBezTo>
                <a:lnTo>
                  <a:pt x="1097691" y="34990"/>
                </a:lnTo>
                <a:lnTo>
                  <a:pt x="1104911" y="26671"/>
                </a:lnTo>
                <a:cubicBezTo>
                  <a:pt x="1104911" y="26671"/>
                  <a:pt x="1104911" y="26671"/>
                  <a:pt x="1112131" y="18351"/>
                </a:cubicBezTo>
                <a:cubicBezTo>
                  <a:pt x="1112131" y="18351"/>
                  <a:pt x="1112131" y="18351"/>
                  <a:pt x="1113493" y="19533"/>
                </a:cubicBezTo>
                <a:lnTo>
                  <a:pt x="1118826" y="24161"/>
                </a:lnTo>
                <a:lnTo>
                  <a:pt x="1118942" y="24262"/>
                </a:lnTo>
                <a:cubicBezTo>
                  <a:pt x="1120304" y="25444"/>
                  <a:pt x="1123029" y="27809"/>
                  <a:pt x="1123029" y="27809"/>
                </a:cubicBezTo>
                <a:lnTo>
                  <a:pt x="1115809" y="36128"/>
                </a:lnTo>
                <a:lnTo>
                  <a:pt x="1126707" y="45586"/>
                </a:lnTo>
                <a:cubicBezTo>
                  <a:pt x="1126707" y="45586"/>
                  <a:pt x="1126707" y="45586"/>
                  <a:pt x="1119487" y="53906"/>
                </a:cubicBezTo>
                <a:cubicBezTo>
                  <a:pt x="1119487" y="53906"/>
                  <a:pt x="1119487" y="53906"/>
                  <a:pt x="1130385" y="63364"/>
                </a:cubicBezTo>
                <a:lnTo>
                  <a:pt x="1141635" y="73127"/>
                </a:lnTo>
                <a:lnTo>
                  <a:pt x="1134415" y="81446"/>
                </a:lnTo>
                <a:lnTo>
                  <a:pt x="1145313" y="90904"/>
                </a:lnTo>
                <a:cubicBezTo>
                  <a:pt x="1137861" y="99492"/>
                  <a:pt x="1156212" y="100362"/>
                  <a:pt x="1156212" y="100362"/>
                </a:cubicBezTo>
                <a:cubicBezTo>
                  <a:pt x="1156212" y="100362"/>
                  <a:pt x="1156212" y="100362"/>
                  <a:pt x="1152534" y="82585"/>
                </a:cubicBezTo>
                <a:lnTo>
                  <a:pt x="1159754" y="74265"/>
                </a:lnTo>
                <a:lnTo>
                  <a:pt x="1166974" y="65945"/>
                </a:lnTo>
                <a:cubicBezTo>
                  <a:pt x="1174426" y="57358"/>
                  <a:pt x="1174426" y="57358"/>
                  <a:pt x="1174426" y="57358"/>
                </a:cubicBezTo>
                <a:cubicBezTo>
                  <a:pt x="1181646" y="49038"/>
                  <a:pt x="1181646" y="49038"/>
                  <a:pt x="1181646" y="49038"/>
                </a:cubicBezTo>
                <a:cubicBezTo>
                  <a:pt x="1174426" y="57358"/>
                  <a:pt x="1174426" y="57358"/>
                  <a:pt x="1174426" y="57358"/>
                </a:cubicBezTo>
                <a:lnTo>
                  <a:pt x="1166974" y="65945"/>
                </a:lnTo>
                <a:cubicBezTo>
                  <a:pt x="1166974" y="65945"/>
                  <a:pt x="1156075" y="56488"/>
                  <a:pt x="1148855" y="64807"/>
                </a:cubicBezTo>
                <a:lnTo>
                  <a:pt x="1156075" y="56488"/>
                </a:lnTo>
                <a:lnTo>
                  <a:pt x="1163528" y="47900"/>
                </a:lnTo>
                <a:cubicBezTo>
                  <a:pt x="1163528" y="47900"/>
                  <a:pt x="1163528" y="47900"/>
                  <a:pt x="1170748" y="39580"/>
                </a:cubicBezTo>
                <a:cubicBezTo>
                  <a:pt x="1170748" y="39580"/>
                  <a:pt x="1170748" y="39580"/>
                  <a:pt x="1177968" y="31261"/>
                </a:cubicBezTo>
                <a:lnTo>
                  <a:pt x="1185188" y="22941"/>
                </a:lnTo>
                <a:cubicBezTo>
                  <a:pt x="1192641" y="14353"/>
                  <a:pt x="1185188" y="22941"/>
                  <a:pt x="1192641" y="14353"/>
                </a:cubicBezTo>
                <a:lnTo>
                  <a:pt x="1210759" y="15491"/>
                </a:lnTo>
                <a:lnTo>
                  <a:pt x="1207601" y="19131"/>
                </a:lnTo>
                <a:lnTo>
                  <a:pt x="1204442" y="22771"/>
                </a:lnTo>
                <a:cubicBezTo>
                  <a:pt x="1203539" y="23811"/>
                  <a:pt x="1203539" y="23811"/>
                  <a:pt x="1203539" y="23811"/>
                </a:cubicBezTo>
                <a:lnTo>
                  <a:pt x="1196086" y="32399"/>
                </a:lnTo>
                <a:cubicBezTo>
                  <a:pt x="1203539" y="23811"/>
                  <a:pt x="1214438" y="33269"/>
                  <a:pt x="1214438" y="33269"/>
                </a:cubicBezTo>
                <a:cubicBezTo>
                  <a:pt x="1206985" y="41857"/>
                  <a:pt x="1206985" y="41857"/>
                  <a:pt x="1206985" y="41857"/>
                </a:cubicBezTo>
                <a:cubicBezTo>
                  <a:pt x="1214438" y="33269"/>
                  <a:pt x="1214438" y="33269"/>
                  <a:pt x="1214438" y="33269"/>
                </a:cubicBezTo>
                <a:cubicBezTo>
                  <a:pt x="1203539" y="23811"/>
                  <a:pt x="1203539" y="23811"/>
                  <a:pt x="1203539" y="23811"/>
                </a:cubicBezTo>
                <a:cubicBezTo>
                  <a:pt x="1210759" y="15491"/>
                  <a:pt x="1210759" y="15491"/>
                  <a:pt x="1210759" y="15491"/>
                </a:cubicBezTo>
                <a:cubicBezTo>
                  <a:pt x="1210759" y="15491"/>
                  <a:pt x="1210759" y="15491"/>
                  <a:pt x="1221658" y="24949"/>
                </a:cubicBezTo>
                <a:cubicBezTo>
                  <a:pt x="1239776" y="26088"/>
                  <a:pt x="1239776" y="26088"/>
                  <a:pt x="1246996" y="17768"/>
                </a:cubicBezTo>
                <a:lnTo>
                  <a:pt x="1258246" y="27531"/>
                </a:lnTo>
                <a:cubicBezTo>
                  <a:pt x="1258246" y="27531"/>
                  <a:pt x="1258246" y="27531"/>
                  <a:pt x="1265699" y="18943"/>
                </a:cubicBezTo>
                <a:lnTo>
                  <a:pt x="1276597" y="28401"/>
                </a:lnTo>
                <a:lnTo>
                  <a:pt x="1287495" y="37859"/>
                </a:lnTo>
                <a:lnTo>
                  <a:pt x="1294715" y="29539"/>
                </a:lnTo>
                <a:lnTo>
                  <a:pt x="1301935" y="21220"/>
                </a:lnTo>
                <a:lnTo>
                  <a:pt x="1307104" y="25706"/>
                </a:lnTo>
                <a:lnTo>
                  <a:pt x="1307384" y="25949"/>
                </a:lnTo>
                <a:cubicBezTo>
                  <a:pt x="1307384" y="25949"/>
                  <a:pt x="1307384" y="25949"/>
                  <a:pt x="1312833" y="30678"/>
                </a:cubicBezTo>
                <a:cubicBezTo>
                  <a:pt x="1312833" y="30678"/>
                  <a:pt x="1324083" y="40441"/>
                  <a:pt x="1331303" y="32121"/>
                </a:cubicBezTo>
                <a:lnTo>
                  <a:pt x="1338756" y="23533"/>
                </a:lnTo>
                <a:cubicBezTo>
                  <a:pt x="1338756" y="23533"/>
                  <a:pt x="1349654" y="32991"/>
                  <a:pt x="1338756" y="23533"/>
                </a:cubicBezTo>
                <a:lnTo>
                  <a:pt x="1349654" y="32991"/>
                </a:lnTo>
                <a:lnTo>
                  <a:pt x="1342201" y="41579"/>
                </a:lnTo>
                <a:lnTo>
                  <a:pt x="1353100" y="51037"/>
                </a:lnTo>
                <a:cubicBezTo>
                  <a:pt x="1353100" y="51037"/>
                  <a:pt x="1342201" y="41579"/>
                  <a:pt x="1353100" y="51037"/>
                </a:cubicBezTo>
                <a:lnTo>
                  <a:pt x="1345880" y="59356"/>
                </a:lnTo>
                <a:lnTo>
                  <a:pt x="1338660" y="67676"/>
                </a:lnTo>
                <a:cubicBezTo>
                  <a:pt x="1338660" y="67676"/>
                  <a:pt x="1338660" y="67676"/>
                  <a:pt x="1349558" y="77134"/>
                </a:cubicBezTo>
                <a:cubicBezTo>
                  <a:pt x="1360808" y="86897"/>
                  <a:pt x="1349558" y="77134"/>
                  <a:pt x="1356778" y="68814"/>
                </a:cubicBezTo>
                <a:cubicBezTo>
                  <a:pt x="1356778" y="68814"/>
                  <a:pt x="1356778" y="68814"/>
                  <a:pt x="1368028" y="78577"/>
                </a:cubicBezTo>
                <a:lnTo>
                  <a:pt x="1360808" y="86897"/>
                </a:lnTo>
                <a:cubicBezTo>
                  <a:pt x="1371706" y="96355"/>
                  <a:pt x="1371706" y="96355"/>
                  <a:pt x="1368028" y="78577"/>
                </a:cubicBezTo>
                <a:cubicBezTo>
                  <a:pt x="1368028" y="78577"/>
                  <a:pt x="1368028" y="78577"/>
                  <a:pt x="1378926" y="88035"/>
                </a:cubicBezTo>
                <a:cubicBezTo>
                  <a:pt x="1368028" y="78577"/>
                  <a:pt x="1386146" y="79716"/>
                  <a:pt x="1386146" y="79716"/>
                </a:cubicBezTo>
                <a:lnTo>
                  <a:pt x="1393599" y="71128"/>
                </a:lnTo>
                <a:lnTo>
                  <a:pt x="1404497" y="80585"/>
                </a:lnTo>
                <a:cubicBezTo>
                  <a:pt x="1393599" y="71128"/>
                  <a:pt x="1411717" y="72266"/>
                  <a:pt x="1411717" y="72266"/>
                </a:cubicBezTo>
                <a:lnTo>
                  <a:pt x="1418937" y="63946"/>
                </a:lnTo>
                <a:cubicBezTo>
                  <a:pt x="1429835" y="73404"/>
                  <a:pt x="1437055" y="65085"/>
                  <a:pt x="1437055" y="65085"/>
                </a:cubicBezTo>
                <a:lnTo>
                  <a:pt x="1429835" y="73404"/>
                </a:lnTo>
                <a:lnTo>
                  <a:pt x="1441085" y="83167"/>
                </a:lnTo>
                <a:cubicBezTo>
                  <a:pt x="1429835" y="73404"/>
                  <a:pt x="1437055" y="65085"/>
                  <a:pt x="1448305" y="74848"/>
                </a:cubicBezTo>
                <a:lnTo>
                  <a:pt x="1437055" y="65085"/>
                </a:lnTo>
                <a:lnTo>
                  <a:pt x="1426157" y="55627"/>
                </a:lnTo>
                <a:cubicBezTo>
                  <a:pt x="1426157" y="55627"/>
                  <a:pt x="1426157" y="55627"/>
                  <a:pt x="1418937" y="63946"/>
                </a:cubicBezTo>
                <a:lnTo>
                  <a:pt x="1408039" y="54488"/>
                </a:lnTo>
                <a:cubicBezTo>
                  <a:pt x="1408039" y="54488"/>
                  <a:pt x="1408039" y="54488"/>
                  <a:pt x="1415259" y="46169"/>
                </a:cubicBezTo>
                <a:cubicBezTo>
                  <a:pt x="1415259" y="46169"/>
                  <a:pt x="1415259" y="46169"/>
                  <a:pt x="1404361" y="36711"/>
                </a:cubicBezTo>
                <a:cubicBezTo>
                  <a:pt x="1408087" y="32417"/>
                  <a:pt x="1409950" y="30270"/>
                  <a:pt x="1410882" y="29197"/>
                </a:cubicBezTo>
                <a:lnTo>
                  <a:pt x="1411813" y="28123"/>
                </a:lnTo>
                <a:lnTo>
                  <a:pt x="1422712" y="37581"/>
                </a:lnTo>
                <a:cubicBezTo>
                  <a:pt x="1422712" y="37581"/>
                  <a:pt x="1422712" y="37581"/>
                  <a:pt x="1429932" y="29261"/>
                </a:cubicBezTo>
                <a:cubicBezTo>
                  <a:pt x="1437152" y="20942"/>
                  <a:pt x="1429932" y="29261"/>
                  <a:pt x="1437152" y="20942"/>
                </a:cubicBezTo>
                <a:lnTo>
                  <a:pt x="1448050" y="30400"/>
                </a:lnTo>
                <a:lnTo>
                  <a:pt x="1440830" y="38719"/>
                </a:lnTo>
                <a:cubicBezTo>
                  <a:pt x="1440830" y="38719"/>
                  <a:pt x="1440830" y="38719"/>
                  <a:pt x="1451728" y="48177"/>
                </a:cubicBezTo>
                <a:cubicBezTo>
                  <a:pt x="1444508" y="56497"/>
                  <a:pt x="1451728" y="48177"/>
                  <a:pt x="1433610" y="47039"/>
                </a:cubicBezTo>
                <a:lnTo>
                  <a:pt x="1444508" y="56497"/>
                </a:lnTo>
                <a:lnTo>
                  <a:pt x="1451728" y="48177"/>
                </a:lnTo>
                <a:cubicBezTo>
                  <a:pt x="1451728" y="48177"/>
                  <a:pt x="1451728" y="48177"/>
                  <a:pt x="1462978" y="57940"/>
                </a:cubicBezTo>
                <a:cubicBezTo>
                  <a:pt x="1455758" y="66260"/>
                  <a:pt x="1473876" y="67398"/>
                  <a:pt x="1455758" y="66260"/>
                </a:cubicBezTo>
                <a:cubicBezTo>
                  <a:pt x="1455758" y="66260"/>
                  <a:pt x="1455758" y="66260"/>
                  <a:pt x="1466656" y="75718"/>
                </a:cubicBezTo>
                <a:cubicBezTo>
                  <a:pt x="1466656" y="75718"/>
                  <a:pt x="1466656" y="75718"/>
                  <a:pt x="1473876" y="67398"/>
                </a:cubicBezTo>
                <a:cubicBezTo>
                  <a:pt x="1481096" y="59079"/>
                  <a:pt x="1470198" y="49621"/>
                  <a:pt x="1481096" y="59079"/>
                </a:cubicBezTo>
                <a:lnTo>
                  <a:pt x="1488316" y="50759"/>
                </a:lnTo>
                <a:lnTo>
                  <a:pt x="1477418" y="41301"/>
                </a:lnTo>
                <a:cubicBezTo>
                  <a:pt x="1488316" y="50759"/>
                  <a:pt x="1488316" y="50759"/>
                  <a:pt x="1495769" y="42171"/>
                </a:cubicBezTo>
                <a:lnTo>
                  <a:pt x="1506667" y="51629"/>
                </a:lnTo>
                <a:cubicBezTo>
                  <a:pt x="1495769" y="42171"/>
                  <a:pt x="1506667" y="51629"/>
                  <a:pt x="1506667" y="51629"/>
                </a:cubicBezTo>
                <a:cubicBezTo>
                  <a:pt x="1506667" y="51629"/>
                  <a:pt x="1488316" y="50759"/>
                  <a:pt x="1499214" y="60217"/>
                </a:cubicBezTo>
                <a:lnTo>
                  <a:pt x="1506667" y="51629"/>
                </a:lnTo>
                <a:cubicBezTo>
                  <a:pt x="1506667" y="51629"/>
                  <a:pt x="1506667" y="51629"/>
                  <a:pt x="1517566" y="61087"/>
                </a:cubicBezTo>
                <a:cubicBezTo>
                  <a:pt x="1510113" y="69675"/>
                  <a:pt x="1510113" y="69675"/>
                  <a:pt x="1521362" y="79438"/>
                </a:cubicBezTo>
                <a:cubicBezTo>
                  <a:pt x="1528815" y="70850"/>
                  <a:pt x="1521362" y="79438"/>
                  <a:pt x="1528815" y="70850"/>
                </a:cubicBezTo>
                <a:cubicBezTo>
                  <a:pt x="1528815" y="70850"/>
                  <a:pt x="1528815" y="70850"/>
                  <a:pt x="1517566" y="61087"/>
                </a:cubicBezTo>
                <a:cubicBezTo>
                  <a:pt x="1517566" y="61087"/>
                  <a:pt x="1506667" y="51629"/>
                  <a:pt x="1524786" y="52767"/>
                </a:cubicBezTo>
                <a:cubicBezTo>
                  <a:pt x="1513887" y="43309"/>
                  <a:pt x="1524786" y="52767"/>
                  <a:pt x="1513887" y="43309"/>
                </a:cubicBezTo>
                <a:cubicBezTo>
                  <a:pt x="1513887" y="43309"/>
                  <a:pt x="1532006" y="44448"/>
                  <a:pt x="1521107" y="34990"/>
                </a:cubicBezTo>
                <a:cubicBezTo>
                  <a:pt x="1521107" y="34990"/>
                  <a:pt x="1521107" y="34990"/>
                  <a:pt x="1532006" y="44448"/>
                </a:cubicBezTo>
                <a:lnTo>
                  <a:pt x="1536035" y="62530"/>
                </a:lnTo>
                <a:cubicBezTo>
                  <a:pt x="1536035" y="62530"/>
                  <a:pt x="1536035" y="62530"/>
                  <a:pt x="1546934" y="71988"/>
                </a:cubicBezTo>
                <a:lnTo>
                  <a:pt x="1539714" y="80308"/>
                </a:lnTo>
                <a:cubicBezTo>
                  <a:pt x="1539714" y="80308"/>
                  <a:pt x="1542438" y="82672"/>
                  <a:pt x="1543800" y="83854"/>
                </a:cubicBezTo>
                <a:lnTo>
                  <a:pt x="1543953" y="83987"/>
                </a:lnTo>
                <a:lnTo>
                  <a:pt x="1550612" y="89765"/>
                </a:lnTo>
                <a:lnTo>
                  <a:pt x="1543159" y="98353"/>
                </a:lnTo>
                <a:lnTo>
                  <a:pt x="1554057" y="107811"/>
                </a:lnTo>
                <a:cubicBezTo>
                  <a:pt x="1546837" y="116131"/>
                  <a:pt x="1554057" y="107811"/>
                  <a:pt x="1546837" y="116131"/>
                </a:cubicBezTo>
                <a:lnTo>
                  <a:pt x="1558087" y="125894"/>
                </a:lnTo>
                <a:lnTo>
                  <a:pt x="1550867" y="134213"/>
                </a:lnTo>
                <a:cubicBezTo>
                  <a:pt x="1550867" y="134213"/>
                  <a:pt x="1550867" y="134213"/>
                  <a:pt x="1561765" y="143671"/>
                </a:cubicBezTo>
                <a:lnTo>
                  <a:pt x="1554545" y="151991"/>
                </a:lnTo>
                <a:lnTo>
                  <a:pt x="1565443" y="161449"/>
                </a:lnTo>
                <a:cubicBezTo>
                  <a:pt x="1565443" y="161449"/>
                  <a:pt x="1565443" y="161449"/>
                  <a:pt x="1557991" y="170037"/>
                </a:cubicBezTo>
                <a:cubicBezTo>
                  <a:pt x="1557991" y="170037"/>
                  <a:pt x="1557991" y="170037"/>
                  <a:pt x="1568889" y="179495"/>
                </a:cubicBezTo>
                <a:lnTo>
                  <a:pt x="1561669" y="187814"/>
                </a:lnTo>
                <a:cubicBezTo>
                  <a:pt x="1561669" y="187814"/>
                  <a:pt x="1554449" y="196134"/>
                  <a:pt x="1565699" y="205897"/>
                </a:cubicBezTo>
                <a:cubicBezTo>
                  <a:pt x="1558478" y="214216"/>
                  <a:pt x="1569377" y="223674"/>
                  <a:pt x="1569377" y="223674"/>
                </a:cubicBezTo>
                <a:lnTo>
                  <a:pt x="1561924" y="232262"/>
                </a:lnTo>
                <a:cubicBezTo>
                  <a:pt x="1580275" y="233132"/>
                  <a:pt x="1572822" y="241720"/>
                  <a:pt x="1572822" y="241720"/>
                </a:cubicBezTo>
                <a:lnTo>
                  <a:pt x="1580275" y="233132"/>
                </a:lnTo>
                <a:lnTo>
                  <a:pt x="1587495" y="224812"/>
                </a:lnTo>
                <a:lnTo>
                  <a:pt x="1594715" y="216493"/>
                </a:lnTo>
                <a:cubicBezTo>
                  <a:pt x="1594715" y="216493"/>
                  <a:pt x="1594715" y="216493"/>
                  <a:pt x="1601935" y="208173"/>
                </a:cubicBezTo>
                <a:lnTo>
                  <a:pt x="1609388" y="199585"/>
                </a:lnTo>
                <a:cubicBezTo>
                  <a:pt x="1620286" y="209043"/>
                  <a:pt x="1609388" y="199585"/>
                  <a:pt x="1609388" y="199585"/>
                </a:cubicBezTo>
                <a:cubicBezTo>
                  <a:pt x="1609388" y="199585"/>
                  <a:pt x="1609388" y="199585"/>
                  <a:pt x="1616608" y="191266"/>
                </a:cubicBezTo>
                <a:cubicBezTo>
                  <a:pt x="1616608" y="191266"/>
                  <a:pt x="1616608" y="191266"/>
                  <a:pt x="1627506" y="200724"/>
                </a:cubicBezTo>
                <a:cubicBezTo>
                  <a:pt x="1623828" y="182946"/>
                  <a:pt x="1634726" y="192404"/>
                  <a:pt x="1623828" y="182946"/>
                </a:cubicBezTo>
                <a:lnTo>
                  <a:pt x="1634726" y="192404"/>
                </a:lnTo>
                <a:cubicBezTo>
                  <a:pt x="1641946" y="184085"/>
                  <a:pt x="1653196" y="193848"/>
                  <a:pt x="1641946" y="184085"/>
                </a:cubicBezTo>
                <a:cubicBezTo>
                  <a:pt x="1641946" y="184085"/>
                  <a:pt x="1641946" y="184085"/>
                  <a:pt x="1653196" y="193848"/>
                </a:cubicBezTo>
                <a:cubicBezTo>
                  <a:pt x="1653196" y="193848"/>
                  <a:pt x="1653196" y="193848"/>
                  <a:pt x="1664094" y="203305"/>
                </a:cubicBezTo>
                <a:cubicBezTo>
                  <a:pt x="1664094" y="203305"/>
                  <a:pt x="1664094" y="203305"/>
                  <a:pt x="1671547" y="194717"/>
                </a:cubicBezTo>
                <a:lnTo>
                  <a:pt x="1682445" y="204175"/>
                </a:lnTo>
                <a:lnTo>
                  <a:pt x="1674992" y="212763"/>
                </a:lnTo>
                <a:lnTo>
                  <a:pt x="1667772" y="221083"/>
                </a:lnTo>
                <a:lnTo>
                  <a:pt x="1678671" y="230541"/>
                </a:lnTo>
                <a:cubicBezTo>
                  <a:pt x="1678671" y="230541"/>
                  <a:pt x="1682700" y="248623"/>
                  <a:pt x="1671451" y="238860"/>
                </a:cubicBezTo>
                <a:cubicBezTo>
                  <a:pt x="1671451" y="238860"/>
                  <a:pt x="1671451" y="238860"/>
                  <a:pt x="1682700" y="248623"/>
                </a:cubicBezTo>
                <a:lnTo>
                  <a:pt x="1689920" y="240304"/>
                </a:lnTo>
                <a:cubicBezTo>
                  <a:pt x="1700819" y="249762"/>
                  <a:pt x="1689920" y="240304"/>
                  <a:pt x="1689920" y="240304"/>
                </a:cubicBezTo>
                <a:cubicBezTo>
                  <a:pt x="1689920" y="240304"/>
                  <a:pt x="1689920" y="240304"/>
                  <a:pt x="1697140" y="231984"/>
                </a:cubicBezTo>
                <a:cubicBezTo>
                  <a:pt x="1697140" y="231984"/>
                  <a:pt x="1697140" y="231984"/>
                  <a:pt x="1708039" y="241442"/>
                </a:cubicBezTo>
                <a:lnTo>
                  <a:pt x="1718937" y="250900"/>
                </a:lnTo>
                <a:cubicBezTo>
                  <a:pt x="1718937" y="250900"/>
                  <a:pt x="1718937" y="250900"/>
                  <a:pt x="1729835" y="260358"/>
                </a:cubicBezTo>
                <a:lnTo>
                  <a:pt x="1741085" y="270121"/>
                </a:lnTo>
                <a:cubicBezTo>
                  <a:pt x="1741085" y="270121"/>
                  <a:pt x="1741085" y="270121"/>
                  <a:pt x="1729835" y="260358"/>
                </a:cubicBezTo>
                <a:lnTo>
                  <a:pt x="1737288" y="251770"/>
                </a:lnTo>
                <a:cubicBezTo>
                  <a:pt x="1748538" y="261533"/>
                  <a:pt x="1737288" y="251770"/>
                  <a:pt x="1737288" y="251770"/>
                </a:cubicBezTo>
                <a:lnTo>
                  <a:pt x="1726390" y="242312"/>
                </a:lnTo>
                <a:cubicBezTo>
                  <a:pt x="1723665" y="239947"/>
                  <a:pt x="1722303" y="238765"/>
                  <a:pt x="1721792" y="238322"/>
                </a:cubicBezTo>
                <a:lnTo>
                  <a:pt x="1722060" y="238554"/>
                </a:lnTo>
                <a:lnTo>
                  <a:pt x="1715492" y="232854"/>
                </a:lnTo>
                <a:cubicBezTo>
                  <a:pt x="1715492" y="232854"/>
                  <a:pt x="1715492" y="232854"/>
                  <a:pt x="1722712" y="224535"/>
                </a:cubicBezTo>
                <a:lnTo>
                  <a:pt x="1729932" y="216215"/>
                </a:lnTo>
                <a:cubicBezTo>
                  <a:pt x="1729932" y="216215"/>
                  <a:pt x="1729932" y="216215"/>
                  <a:pt x="1719033" y="206757"/>
                </a:cubicBezTo>
                <a:cubicBezTo>
                  <a:pt x="1729932" y="216215"/>
                  <a:pt x="1729932" y="216215"/>
                  <a:pt x="1737152" y="207895"/>
                </a:cubicBezTo>
                <a:lnTo>
                  <a:pt x="1748050" y="217353"/>
                </a:lnTo>
                <a:cubicBezTo>
                  <a:pt x="1748050" y="217353"/>
                  <a:pt x="1748050" y="217353"/>
                  <a:pt x="1758948" y="226811"/>
                </a:cubicBezTo>
                <a:lnTo>
                  <a:pt x="1751728" y="235131"/>
                </a:lnTo>
                <a:lnTo>
                  <a:pt x="1740830" y="225673"/>
                </a:lnTo>
                <a:cubicBezTo>
                  <a:pt x="1740830" y="225673"/>
                  <a:pt x="1740830" y="225673"/>
                  <a:pt x="1733610" y="233992"/>
                </a:cubicBezTo>
                <a:lnTo>
                  <a:pt x="1744508" y="243450"/>
                </a:lnTo>
                <a:lnTo>
                  <a:pt x="1751728" y="235131"/>
                </a:lnTo>
                <a:lnTo>
                  <a:pt x="1762978" y="244894"/>
                </a:lnTo>
                <a:cubicBezTo>
                  <a:pt x="1751728" y="235131"/>
                  <a:pt x="1751728" y="235131"/>
                  <a:pt x="1751728" y="235131"/>
                </a:cubicBezTo>
                <a:cubicBezTo>
                  <a:pt x="1758948" y="226811"/>
                  <a:pt x="1770198" y="236574"/>
                  <a:pt x="1770198" y="236574"/>
                </a:cubicBezTo>
                <a:lnTo>
                  <a:pt x="1781096" y="246032"/>
                </a:lnTo>
                <a:lnTo>
                  <a:pt x="1791994" y="255490"/>
                </a:lnTo>
                <a:cubicBezTo>
                  <a:pt x="1791994" y="255490"/>
                  <a:pt x="1791994" y="255490"/>
                  <a:pt x="1802893" y="264948"/>
                </a:cubicBezTo>
                <a:cubicBezTo>
                  <a:pt x="1814142" y="274711"/>
                  <a:pt x="1814142" y="274711"/>
                  <a:pt x="1821595" y="266123"/>
                </a:cubicBezTo>
                <a:lnTo>
                  <a:pt x="1814142" y="274711"/>
                </a:lnTo>
                <a:lnTo>
                  <a:pt x="1825041" y="284169"/>
                </a:lnTo>
                <a:lnTo>
                  <a:pt x="1835939" y="293626"/>
                </a:lnTo>
                <a:cubicBezTo>
                  <a:pt x="1825041" y="284169"/>
                  <a:pt x="1835939" y="293626"/>
                  <a:pt x="1835939" y="293626"/>
                </a:cubicBezTo>
                <a:cubicBezTo>
                  <a:pt x="1828719" y="301946"/>
                  <a:pt x="1817821" y="292488"/>
                  <a:pt x="1817821" y="292488"/>
                </a:cubicBezTo>
                <a:cubicBezTo>
                  <a:pt x="1817821" y="292488"/>
                  <a:pt x="1817821" y="292488"/>
                  <a:pt x="1806922" y="283030"/>
                </a:cubicBezTo>
                <a:cubicBezTo>
                  <a:pt x="1799702" y="291350"/>
                  <a:pt x="1799702" y="291350"/>
                  <a:pt x="1799702" y="291350"/>
                </a:cubicBezTo>
                <a:cubicBezTo>
                  <a:pt x="1799702" y="291350"/>
                  <a:pt x="1799702" y="291350"/>
                  <a:pt x="1788453" y="281587"/>
                </a:cubicBezTo>
                <a:cubicBezTo>
                  <a:pt x="1788453" y="281587"/>
                  <a:pt x="1788453" y="281587"/>
                  <a:pt x="1781233" y="289906"/>
                </a:cubicBezTo>
                <a:lnTo>
                  <a:pt x="1774847" y="284365"/>
                </a:lnTo>
                <a:lnTo>
                  <a:pt x="1774932" y="284439"/>
                </a:lnTo>
                <a:cubicBezTo>
                  <a:pt x="1774421" y="283995"/>
                  <a:pt x="1773059" y="282813"/>
                  <a:pt x="1770334" y="280449"/>
                </a:cubicBezTo>
                <a:lnTo>
                  <a:pt x="1777554" y="272129"/>
                </a:lnTo>
                <a:cubicBezTo>
                  <a:pt x="1777554" y="272129"/>
                  <a:pt x="1777554" y="272129"/>
                  <a:pt x="1766656" y="262671"/>
                </a:cubicBezTo>
                <a:cubicBezTo>
                  <a:pt x="1766656" y="262671"/>
                  <a:pt x="1766656" y="262671"/>
                  <a:pt x="1759436" y="270991"/>
                </a:cubicBezTo>
                <a:cubicBezTo>
                  <a:pt x="1759436" y="270991"/>
                  <a:pt x="1759436" y="270991"/>
                  <a:pt x="1751983" y="279579"/>
                </a:cubicBezTo>
                <a:cubicBezTo>
                  <a:pt x="1751983" y="279579"/>
                  <a:pt x="1751983" y="279579"/>
                  <a:pt x="1759436" y="270991"/>
                </a:cubicBezTo>
                <a:lnTo>
                  <a:pt x="1770334" y="280449"/>
                </a:lnTo>
                <a:cubicBezTo>
                  <a:pt x="1770334" y="280449"/>
                  <a:pt x="1770334" y="280449"/>
                  <a:pt x="1762882" y="289037"/>
                </a:cubicBezTo>
                <a:cubicBezTo>
                  <a:pt x="1762882" y="289037"/>
                  <a:pt x="1762882" y="289037"/>
                  <a:pt x="1755662" y="297356"/>
                </a:cubicBezTo>
                <a:lnTo>
                  <a:pt x="1748442" y="305676"/>
                </a:lnTo>
                <a:lnTo>
                  <a:pt x="1741222" y="313995"/>
                </a:lnTo>
                <a:lnTo>
                  <a:pt x="1752120" y="323453"/>
                </a:lnTo>
                <a:cubicBezTo>
                  <a:pt x="1759340" y="315133"/>
                  <a:pt x="1759340" y="315133"/>
                  <a:pt x="1759340" y="315133"/>
                </a:cubicBezTo>
                <a:lnTo>
                  <a:pt x="1766560" y="306814"/>
                </a:lnTo>
                <a:lnTo>
                  <a:pt x="1773780" y="298494"/>
                </a:lnTo>
                <a:cubicBezTo>
                  <a:pt x="1773780" y="298494"/>
                  <a:pt x="1773780" y="298494"/>
                  <a:pt x="1775186" y="299715"/>
                </a:cubicBezTo>
                <a:lnTo>
                  <a:pt x="1780453" y="304286"/>
                </a:lnTo>
                <a:lnTo>
                  <a:pt x="1780811" y="304596"/>
                </a:lnTo>
                <a:cubicBezTo>
                  <a:pt x="1782217" y="305817"/>
                  <a:pt x="1785030" y="308257"/>
                  <a:pt x="1785030" y="308257"/>
                </a:cubicBezTo>
                <a:lnTo>
                  <a:pt x="1792482" y="299669"/>
                </a:lnTo>
                <a:cubicBezTo>
                  <a:pt x="1792482" y="299669"/>
                  <a:pt x="1792482" y="299669"/>
                  <a:pt x="1803381" y="309127"/>
                </a:cubicBezTo>
                <a:lnTo>
                  <a:pt x="1792482" y="299669"/>
                </a:lnTo>
                <a:cubicBezTo>
                  <a:pt x="1792482" y="299669"/>
                  <a:pt x="1792482" y="299669"/>
                  <a:pt x="1781233" y="289906"/>
                </a:cubicBezTo>
                <a:lnTo>
                  <a:pt x="1799702" y="291350"/>
                </a:lnTo>
                <a:cubicBezTo>
                  <a:pt x="1799702" y="291350"/>
                  <a:pt x="1799702" y="291350"/>
                  <a:pt x="1810601" y="300808"/>
                </a:cubicBezTo>
                <a:cubicBezTo>
                  <a:pt x="1810601" y="300808"/>
                  <a:pt x="1810601" y="300808"/>
                  <a:pt x="1821499" y="310266"/>
                </a:cubicBezTo>
                <a:cubicBezTo>
                  <a:pt x="1821499" y="310266"/>
                  <a:pt x="1810601" y="300808"/>
                  <a:pt x="1821499" y="310266"/>
                </a:cubicBezTo>
                <a:lnTo>
                  <a:pt x="1810601" y="300808"/>
                </a:lnTo>
                <a:lnTo>
                  <a:pt x="1799702" y="291350"/>
                </a:lnTo>
                <a:lnTo>
                  <a:pt x="1806922" y="283030"/>
                </a:lnTo>
                <a:cubicBezTo>
                  <a:pt x="1806922" y="283030"/>
                  <a:pt x="1806922" y="283030"/>
                  <a:pt x="1817821" y="292488"/>
                </a:cubicBezTo>
                <a:lnTo>
                  <a:pt x="1828719" y="301946"/>
                </a:lnTo>
                <a:lnTo>
                  <a:pt x="1835939" y="293626"/>
                </a:lnTo>
                <a:cubicBezTo>
                  <a:pt x="1835939" y="293626"/>
                  <a:pt x="1835939" y="293626"/>
                  <a:pt x="1854290" y="294496"/>
                </a:cubicBezTo>
                <a:cubicBezTo>
                  <a:pt x="1854290" y="294496"/>
                  <a:pt x="1861510" y="286177"/>
                  <a:pt x="1872760" y="295940"/>
                </a:cubicBezTo>
                <a:cubicBezTo>
                  <a:pt x="1872760" y="295940"/>
                  <a:pt x="1872760" y="295940"/>
                  <a:pt x="1865540" y="304259"/>
                </a:cubicBezTo>
                <a:cubicBezTo>
                  <a:pt x="1876438" y="313717"/>
                  <a:pt x="1858087" y="312847"/>
                  <a:pt x="1858087" y="312847"/>
                </a:cubicBezTo>
                <a:lnTo>
                  <a:pt x="1850867" y="321167"/>
                </a:lnTo>
                <a:cubicBezTo>
                  <a:pt x="1850867" y="321167"/>
                  <a:pt x="1850867" y="321167"/>
                  <a:pt x="1868985" y="322305"/>
                </a:cubicBezTo>
                <a:cubicBezTo>
                  <a:pt x="1868985" y="322305"/>
                  <a:pt x="1868985" y="322305"/>
                  <a:pt x="1861765" y="330625"/>
                </a:cubicBezTo>
                <a:lnTo>
                  <a:pt x="1868985" y="322305"/>
                </a:lnTo>
                <a:lnTo>
                  <a:pt x="1879883" y="331763"/>
                </a:lnTo>
                <a:lnTo>
                  <a:pt x="1887336" y="323175"/>
                </a:lnTo>
                <a:cubicBezTo>
                  <a:pt x="1898235" y="332633"/>
                  <a:pt x="1898235" y="332633"/>
                  <a:pt x="1909484" y="342396"/>
                </a:cubicBezTo>
                <a:lnTo>
                  <a:pt x="1902031" y="350984"/>
                </a:lnTo>
                <a:lnTo>
                  <a:pt x="1912930" y="360442"/>
                </a:lnTo>
                <a:cubicBezTo>
                  <a:pt x="1912930" y="360442"/>
                  <a:pt x="1912930" y="360442"/>
                  <a:pt x="1905710" y="368761"/>
                </a:cubicBezTo>
                <a:cubicBezTo>
                  <a:pt x="1905710" y="368761"/>
                  <a:pt x="1905710" y="368761"/>
                  <a:pt x="1894811" y="359304"/>
                </a:cubicBezTo>
                <a:cubicBezTo>
                  <a:pt x="1894811" y="359304"/>
                  <a:pt x="1894811" y="359304"/>
                  <a:pt x="1905710" y="368761"/>
                </a:cubicBezTo>
                <a:cubicBezTo>
                  <a:pt x="1905710" y="368761"/>
                  <a:pt x="1905710" y="368761"/>
                  <a:pt x="1916608" y="378219"/>
                </a:cubicBezTo>
                <a:cubicBezTo>
                  <a:pt x="1916608" y="378219"/>
                  <a:pt x="1916608" y="378219"/>
                  <a:pt x="1923828" y="369900"/>
                </a:cubicBezTo>
                <a:lnTo>
                  <a:pt x="1934726" y="379358"/>
                </a:lnTo>
                <a:cubicBezTo>
                  <a:pt x="1945976" y="389121"/>
                  <a:pt x="1945976" y="389121"/>
                  <a:pt x="1953429" y="380533"/>
                </a:cubicBezTo>
                <a:cubicBezTo>
                  <a:pt x="1953429" y="380533"/>
                  <a:pt x="1953429" y="380533"/>
                  <a:pt x="1954791" y="381715"/>
                </a:cubicBezTo>
                <a:lnTo>
                  <a:pt x="1959783" y="386047"/>
                </a:lnTo>
                <a:lnTo>
                  <a:pt x="1959729" y="386001"/>
                </a:lnTo>
                <a:cubicBezTo>
                  <a:pt x="1960240" y="386444"/>
                  <a:pt x="1961603" y="387626"/>
                  <a:pt x="1964327" y="389991"/>
                </a:cubicBezTo>
                <a:cubicBezTo>
                  <a:pt x="1964327" y="389991"/>
                  <a:pt x="1964327" y="389991"/>
                  <a:pt x="1956874" y="398578"/>
                </a:cubicBezTo>
                <a:cubicBezTo>
                  <a:pt x="1956874" y="398578"/>
                  <a:pt x="1956874" y="398578"/>
                  <a:pt x="1967772" y="408036"/>
                </a:cubicBezTo>
                <a:cubicBezTo>
                  <a:pt x="1975225" y="399448"/>
                  <a:pt x="1975225" y="399448"/>
                  <a:pt x="1986124" y="408906"/>
                </a:cubicBezTo>
                <a:lnTo>
                  <a:pt x="1978671" y="417494"/>
                </a:lnTo>
                <a:lnTo>
                  <a:pt x="1989921" y="427257"/>
                </a:lnTo>
                <a:cubicBezTo>
                  <a:pt x="1989921" y="427257"/>
                  <a:pt x="1989921" y="427257"/>
                  <a:pt x="1997373" y="418669"/>
                </a:cubicBezTo>
                <a:cubicBezTo>
                  <a:pt x="1997373" y="418669"/>
                  <a:pt x="1997373" y="418669"/>
                  <a:pt x="2004593" y="410350"/>
                </a:cubicBezTo>
                <a:cubicBezTo>
                  <a:pt x="2004593" y="410350"/>
                  <a:pt x="2004593" y="410350"/>
                  <a:pt x="2015492" y="419808"/>
                </a:cubicBezTo>
                <a:lnTo>
                  <a:pt x="2008272" y="428127"/>
                </a:lnTo>
                <a:lnTo>
                  <a:pt x="2019170" y="437585"/>
                </a:lnTo>
                <a:lnTo>
                  <a:pt x="2030068" y="447043"/>
                </a:lnTo>
                <a:lnTo>
                  <a:pt x="2041318" y="456806"/>
                </a:lnTo>
                <a:cubicBezTo>
                  <a:pt x="2030068" y="447043"/>
                  <a:pt x="2022615" y="455631"/>
                  <a:pt x="2022615" y="455631"/>
                </a:cubicBezTo>
                <a:cubicBezTo>
                  <a:pt x="2022615" y="455631"/>
                  <a:pt x="2022615" y="455631"/>
                  <a:pt x="2011717" y="446173"/>
                </a:cubicBezTo>
                <a:lnTo>
                  <a:pt x="2004497" y="454493"/>
                </a:lnTo>
                <a:lnTo>
                  <a:pt x="1997277" y="462812"/>
                </a:lnTo>
                <a:cubicBezTo>
                  <a:pt x="1997277" y="462812"/>
                  <a:pt x="1997277" y="462812"/>
                  <a:pt x="1986379" y="453354"/>
                </a:cubicBezTo>
                <a:lnTo>
                  <a:pt x="1979159" y="461674"/>
                </a:lnTo>
                <a:cubicBezTo>
                  <a:pt x="1979159" y="461674"/>
                  <a:pt x="1979159" y="461674"/>
                  <a:pt x="1968260" y="452216"/>
                </a:cubicBezTo>
                <a:cubicBezTo>
                  <a:pt x="1957011" y="442453"/>
                  <a:pt x="1964231" y="434133"/>
                  <a:pt x="1964231" y="434133"/>
                </a:cubicBezTo>
                <a:cubicBezTo>
                  <a:pt x="1964231" y="434133"/>
                  <a:pt x="1964231" y="434133"/>
                  <a:pt x="1975481" y="443896"/>
                </a:cubicBezTo>
                <a:lnTo>
                  <a:pt x="1982701" y="435577"/>
                </a:lnTo>
                <a:cubicBezTo>
                  <a:pt x="1979888" y="433136"/>
                  <a:pt x="1978482" y="431916"/>
                  <a:pt x="1977955" y="431458"/>
                </a:cubicBezTo>
                <a:lnTo>
                  <a:pt x="1978172" y="431647"/>
                </a:lnTo>
                <a:lnTo>
                  <a:pt x="1971451" y="425814"/>
                </a:lnTo>
                <a:lnTo>
                  <a:pt x="1960552" y="416356"/>
                </a:lnTo>
                <a:cubicBezTo>
                  <a:pt x="1960552" y="416356"/>
                  <a:pt x="1960552" y="416356"/>
                  <a:pt x="1971451" y="425814"/>
                </a:cubicBezTo>
                <a:lnTo>
                  <a:pt x="1964231" y="434133"/>
                </a:lnTo>
                <a:cubicBezTo>
                  <a:pt x="1964231" y="434133"/>
                  <a:pt x="1964231" y="434133"/>
                  <a:pt x="1957011" y="442453"/>
                </a:cubicBezTo>
                <a:cubicBezTo>
                  <a:pt x="1957011" y="442453"/>
                  <a:pt x="1954286" y="440088"/>
                  <a:pt x="1952924" y="438906"/>
                </a:cubicBezTo>
                <a:lnTo>
                  <a:pt x="1952771" y="438773"/>
                </a:lnTo>
                <a:lnTo>
                  <a:pt x="1946112" y="432995"/>
                </a:lnTo>
                <a:cubicBezTo>
                  <a:pt x="1946112" y="432995"/>
                  <a:pt x="1946112" y="432995"/>
                  <a:pt x="1938660" y="441583"/>
                </a:cubicBezTo>
                <a:lnTo>
                  <a:pt x="1931440" y="449903"/>
                </a:lnTo>
                <a:lnTo>
                  <a:pt x="1920541" y="440445"/>
                </a:lnTo>
                <a:lnTo>
                  <a:pt x="1913321" y="448764"/>
                </a:lnTo>
                <a:cubicBezTo>
                  <a:pt x="1924220" y="458222"/>
                  <a:pt x="1931440" y="449903"/>
                  <a:pt x="1931440" y="449903"/>
                </a:cubicBezTo>
                <a:lnTo>
                  <a:pt x="1942338" y="459360"/>
                </a:lnTo>
                <a:lnTo>
                  <a:pt x="1935118" y="467680"/>
                </a:lnTo>
                <a:lnTo>
                  <a:pt x="1946368" y="477443"/>
                </a:lnTo>
                <a:lnTo>
                  <a:pt x="1953588" y="469123"/>
                </a:lnTo>
                <a:lnTo>
                  <a:pt x="1964486" y="478581"/>
                </a:lnTo>
                <a:cubicBezTo>
                  <a:pt x="1971706" y="470262"/>
                  <a:pt x="1971706" y="470262"/>
                  <a:pt x="1975384" y="488039"/>
                </a:cubicBezTo>
                <a:lnTo>
                  <a:pt x="1982604" y="479720"/>
                </a:lnTo>
                <a:lnTo>
                  <a:pt x="1993502" y="489177"/>
                </a:lnTo>
                <a:cubicBezTo>
                  <a:pt x="1993502" y="489177"/>
                  <a:pt x="1993502" y="489177"/>
                  <a:pt x="1986282" y="497497"/>
                </a:cubicBezTo>
                <a:cubicBezTo>
                  <a:pt x="1986282" y="497497"/>
                  <a:pt x="1993502" y="489177"/>
                  <a:pt x="2004752" y="498940"/>
                </a:cubicBezTo>
                <a:cubicBezTo>
                  <a:pt x="2004752" y="498940"/>
                  <a:pt x="2004752" y="498940"/>
                  <a:pt x="1997532" y="507260"/>
                </a:cubicBezTo>
                <a:lnTo>
                  <a:pt x="2008430" y="516718"/>
                </a:lnTo>
                <a:cubicBezTo>
                  <a:pt x="2015650" y="508398"/>
                  <a:pt x="2015650" y="508398"/>
                  <a:pt x="2026548" y="517856"/>
                </a:cubicBezTo>
                <a:cubicBezTo>
                  <a:pt x="2026548" y="517856"/>
                  <a:pt x="2026548" y="517856"/>
                  <a:pt x="2015650" y="508398"/>
                </a:cubicBezTo>
                <a:cubicBezTo>
                  <a:pt x="2015650" y="508398"/>
                  <a:pt x="2015650" y="508398"/>
                  <a:pt x="2004752" y="498940"/>
                </a:cubicBezTo>
                <a:lnTo>
                  <a:pt x="2012205" y="490352"/>
                </a:lnTo>
                <a:lnTo>
                  <a:pt x="2023103" y="499810"/>
                </a:lnTo>
                <a:cubicBezTo>
                  <a:pt x="2015650" y="508398"/>
                  <a:pt x="2023103" y="499810"/>
                  <a:pt x="2034001" y="509268"/>
                </a:cubicBezTo>
                <a:lnTo>
                  <a:pt x="2023103" y="499810"/>
                </a:lnTo>
                <a:lnTo>
                  <a:pt x="2030323" y="491491"/>
                </a:lnTo>
                <a:cubicBezTo>
                  <a:pt x="2030323" y="491491"/>
                  <a:pt x="2030323" y="491491"/>
                  <a:pt x="2019425" y="482033"/>
                </a:cubicBezTo>
                <a:lnTo>
                  <a:pt x="2026645" y="473713"/>
                </a:lnTo>
                <a:lnTo>
                  <a:pt x="2033865" y="465394"/>
                </a:lnTo>
                <a:cubicBezTo>
                  <a:pt x="2033865" y="465394"/>
                  <a:pt x="2044763" y="474852"/>
                  <a:pt x="2052216" y="466264"/>
                </a:cubicBezTo>
                <a:cubicBezTo>
                  <a:pt x="2052216" y="466264"/>
                  <a:pt x="2052216" y="466264"/>
                  <a:pt x="2044763" y="474852"/>
                </a:cubicBezTo>
                <a:cubicBezTo>
                  <a:pt x="2055661" y="484310"/>
                  <a:pt x="2063114" y="475722"/>
                  <a:pt x="2063114" y="475722"/>
                </a:cubicBezTo>
                <a:lnTo>
                  <a:pt x="2074013" y="485180"/>
                </a:lnTo>
                <a:cubicBezTo>
                  <a:pt x="2074013" y="485180"/>
                  <a:pt x="2074013" y="485180"/>
                  <a:pt x="2066560" y="493767"/>
                </a:cubicBezTo>
                <a:lnTo>
                  <a:pt x="2055661" y="484310"/>
                </a:lnTo>
                <a:lnTo>
                  <a:pt x="2037543" y="483171"/>
                </a:lnTo>
                <a:lnTo>
                  <a:pt x="2048441" y="492629"/>
                </a:lnTo>
                <a:cubicBezTo>
                  <a:pt x="2048441" y="492629"/>
                  <a:pt x="2048441" y="492629"/>
                  <a:pt x="2041221" y="500949"/>
                </a:cubicBezTo>
                <a:cubicBezTo>
                  <a:pt x="2041221" y="500949"/>
                  <a:pt x="2041221" y="500949"/>
                  <a:pt x="2052120" y="510407"/>
                </a:cubicBezTo>
                <a:cubicBezTo>
                  <a:pt x="2052120" y="510407"/>
                  <a:pt x="2052120" y="510407"/>
                  <a:pt x="2063369" y="520170"/>
                </a:cubicBezTo>
                <a:lnTo>
                  <a:pt x="2056149" y="528489"/>
                </a:lnTo>
                <a:cubicBezTo>
                  <a:pt x="2044900" y="518726"/>
                  <a:pt x="2056149" y="528489"/>
                  <a:pt x="2056149" y="528489"/>
                </a:cubicBezTo>
                <a:cubicBezTo>
                  <a:pt x="2053337" y="526049"/>
                  <a:pt x="2051931" y="524828"/>
                  <a:pt x="2051228" y="524218"/>
                </a:cubicBezTo>
                <a:lnTo>
                  <a:pt x="2050927" y="523957"/>
                </a:lnTo>
                <a:lnTo>
                  <a:pt x="2050525" y="523608"/>
                </a:lnTo>
                <a:lnTo>
                  <a:pt x="2050054" y="523200"/>
                </a:lnTo>
                <a:lnTo>
                  <a:pt x="2049821" y="522998"/>
                </a:lnTo>
                <a:cubicBezTo>
                  <a:pt x="2049118" y="522387"/>
                  <a:pt x="2047712" y="521167"/>
                  <a:pt x="2044900" y="518726"/>
                </a:cubicBezTo>
                <a:lnTo>
                  <a:pt x="2037447" y="527314"/>
                </a:lnTo>
                <a:cubicBezTo>
                  <a:pt x="2037447" y="527314"/>
                  <a:pt x="2037447" y="527314"/>
                  <a:pt x="2048697" y="537077"/>
                </a:cubicBezTo>
                <a:cubicBezTo>
                  <a:pt x="2048697" y="537077"/>
                  <a:pt x="2059595" y="546535"/>
                  <a:pt x="2048697" y="537077"/>
                </a:cubicBezTo>
                <a:cubicBezTo>
                  <a:pt x="2048697" y="537077"/>
                  <a:pt x="2048697" y="537077"/>
                  <a:pt x="2067048" y="537947"/>
                </a:cubicBezTo>
                <a:cubicBezTo>
                  <a:pt x="2067048" y="537947"/>
                  <a:pt x="2077946" y="547405"/>
                  <a:pt x="2067048" y="537947"/>
                </a:cubicBezTo>
                <a:cubicBezTo>
                  <a:pt x="2067048" y="537947"/>
                  <a:pt x="2071577" y="538231"/>
                  <a:pt x="2074744" y="537334"/>
                </a:cubicBezTo>
                <a:lnTo>
                  <a:pt x="2076531" y="535891"/>
                </a:lnTo>
                <a:lnTo>
                  <a:pt x="2078814" y="535396"/>
                </a:lnTo>
                <a:cubicBezTo>
                  <a:pt x="2082441" y="536721"/>
                  <a:pt x="2085166" y="539085"/>
                  <a:pt x="2085166" y="539085"/>
                </a:cubicBezTo>
                <a:lnTo>
                  <a:pt x="2074268" y="529627"/>
                </a:lnTo>
                <a:cubicBezTo>
                  <a:pt x="2074268" y="529627"/>
                  <a:pt x="2085166" y="539085"/>
                  <a:pt x="2074268" y="529627"/>
                </a:cubicBezTo>
                <a:cubicBezTo>
                  <a:pt x="2074268" y="529627"/>
                  <a:pt x="2085166" y="539085"/>
                  <a:pt x="2081488" y="521308"/>
                </a:cubicBezTo>
                <a:cubicBezTo>
                  <a:pt x="2092386" y="530766"/>
                  <a:pt x="2092386" y="530766"/>
                  <a:pt x="2092386" y="530766"/>
                </a:cubicBezTo>
                <a:lnTo>
                  <a:pt x="2103284" y="540224"/>
                </a:lnTo>
                <a:cubicBezTo>
                  <a:pt x="2096064" y="548543"/>
                  <a:pt x="2085166" y="539085"/>
                  <a:pt x="2096064" y="548543"/>
                </a:cubicBezTo>
                <a:cubicBezTo>
                  <a:pt x="2096064" y="548543"/>
                  <a:pt x="2096064" y="548543"/>
                  <a:pt x="2103284" y="540224"/>
                </a:cubicBezTo>
                <a:lnTo>
                  <a:pt x="2114534" y="549987"/>
                </a:lnTo>
                <a:lnTo>
                  <a:pt x="2125432" y="559444"/>
                </a:lnTo>
                <a:cubicBezTo>
                  <a:pt x="2125432" y="559444"/>
                  <a:pt x="2125432" y="559444"/>
                  <a:pt x="2136330" y="568902"/>
                </a:cubicBezTo>
                <a:cubicBezTo>
                  <a:pt x="2129110" y="577222"/>
                  <a:pt x="2129110" y="577222"/>
                  <a:pt x="2121890" y="585541"/>
                </a:cubicBezTo>
                <a:cubicBezTo>
                  <a:pt x="2121890" y="585541"/>
                  <a:pt x="2110992" y="576084"/>
                  <a:pt x="2114438" y="594129"/>
                </a:cubicBezTo>
                <a:cubicBezTo>
                  <a:pt x="2114438" y="594129"/>
                  <a:pt x="2114438" y="594129"/>
                  <a:pt x="2107218" y="602449"/>
                </a:cubicBezTo>
                <a:cubicBezTo>
                  <a:pt x="2096319" y="592991"/>
                  <a:pt x="2107218" y="602449"/>
                  <a:pt x="2099998" y="610769"/>
                </a:cubicBezTo>
                <a:lnTo>
                  <a:pt x="2092777" y="619088"/>
                </a:lnTo>
                <a:cubicBezTo>
                  <a:pt x="2092777" y="619088"/>
                  <a:pt x="2085325" y="627676"/>
                  <a:pt x="2074426" y="618218"/>
                </a:cubicBezTo>
                <a:cubicBezTo>
                  <a:pt x="2074426" y="618218"/>
                  <a:pt x="2085325" y="627676"/>
                  <a:pt x="2067206" y="626538"/>
                </a:cubicBezTo>
                <a:lnTo>
                  <a:pt x="2059986" y="634857"/>
                </a:lnTo>
                <a:cubicBezTo>
                  <a:pt x="2059986" y="634857"/>
                  <a:pt x="2059986" y="634857"/>
                  <a:pt x="2052766" y="643177"/>
                </a:cubicBezTo>
                <a:lnTo>
                  <a:pt x="2045313" y="651765"/>
                </a:lnTo>
                <a:lnTo>
                  <a:pt x="2038093" y="660084"/>
                </a:lnTo>
                <a:lnTo>
                  <a:pt x="2030873" y="668404"/>
                </a:lnTo>
                <a:lnTo>
                  <a:pt x="2012755" y="667265"/>
                </a:lnTo>
                <a:cubicBezTo>
                  <a:pt x="2012755" y="667265"/>
                  <a:pt x="2012755" y="667265"/>
                  <a:pt x="2005302" y="675853"/>
                </a:cubicBezTo>
                <a:lnTo>
                  <a:pt x="1998082" y="684173"/>
                </a:lnTo>
                <a:cubicBezTo>
                  <a:pt x="1998082" y="684173"/>
                  <a:pt x="1998082" y="684173"/>
                  <a:pt x="1990862" y="692493"/>
                </a:cubicBezTo>
                <a:cubicBezTo>
                  <a:pt x="1979612" y="682730"/>
                  <a:pt x="1983642" y="700812"/>
                  <a:pt x="1983642" y="700812"/>
                </a:cubicBezTo>
                <a:cubicBezTo>
                  <a:pt x="1972392" y="691049"/>
                  <a:pt x="1983642" y="700812"/>
                  <a:pt x="1976189" y="709400"/>
                </a:cubicBezTo>
                <a:lnTo>
                  <a:pt x="1968969" y="717720"/>
                </a:lnTo>
                <a:cubicBezTo>
                  <a:pt x="1957720" y="707957"/>
                  <a:pt x="1968969" y="717720"/>
                  <a:pt x="1968969" y="717720"/>
                </a:cubicBezTo>
                <a:cubicBezTo>
                  <a:pt x="1968969" y="717720"/>
                  <a:pt x="1950500" y="716276"/>
                  <a:pt x="1961749" y="726039"/>
                </a:cubicBezTo>
                <a:lnTo>
                  <a:pt x="1950500" y="716276"/>
                </a:lnTo>
                <a:lnTo>
                  <a:pt x="1943280" y="724596"/>
                </a:lnTo>
                <a:cubicBezTo>
                  <a:pt x="1932381" y="715138"/>
                  <a:pt x="1939601" y="706818"/>
                  <a:pt x="1932381" y="715138"/>
                </a:cubicBezTo>
                <a:cubicBezTo>
                  <a:pt x="1939601" y="706818"/>
                  <a:pt x="1921483" y="705680"/>
                  <a:pt x="1932381" y="715138"/>
                </a:cubicBezTo>
                <a:cubicBezTo>
                  <a:pt x="1932381" y="715138"/>
                  <a:pt x="1932381" y="715138"/>
                  <a:pt x="1943280" y="724596"/>
                </a:cubicBezTo>
                <a:lnTo>
                  <a:pt x="1935827" y="733184"/>
                </a:lnTo>
                <a:lnTo>
                  <a:pt x="1928607" y="741503"/>
                </a:lnTo>
                <a:lnTo>
                  <a:pt x="1921387" y="749823"/>
                </a:lnTo>
                <a:cubicBezTo>
                  <a:pt x="1914167" y="758142"/>
                  <a:pt x="1914167" y="758142"/>
                  <a:pt x="1895815" y="757272"/>
                </a:cubicBezTo>
                <a:cubicBezTo>
                  <a:pt x="1906714" y="766730"/>
                  <a:pt x="1895815" y="757272"/>
                  <a:pt x="1888595" y="765592"/>
                </a:cubicBezTo>
                <a:cubicBezTo>
                  <a:pt x="1888595" y="765592"/>
                  <a:pt x="1888595" y="765592"/>
                  <a:pt x="1877697" y="756134"/>
                </a:cubicBezTo>
                <a:cubicBezTo>
                  <a:pt x="1872248" y="751405"/>
                  <a:pt x="1870443" y="753485"/>
                  <a:pt x="1870903" y="755707"/>
                </a:cubicBezTo>
                <a:lnTo>
                  <a:pt x="1871674" y="756614"/>
                </a:lnTo>
                <a:lnTo>
                  <a:pt x="1870000" y="756747"/>
                </a:lnTo>
                <a:cubicBezTo>
                  <a:pt x="1866833" y="757645"/>
                  <a:pt x="1865028" y="759725"/>
                  <a:pt x="1870477" y="764454"/>
                </a:cubicBezTo>
                <a:lnTo>
                  <a:pt x="1881375" y="773911"/>
                </a:lnTo>
                <a:lnTo>
                  <a:pt x="1888595" y="765592"/>
                </a:lnTo>
                <a:lnTo>
                  <a:pt x="1892274" y="783369"/>
                </a:lnTo>
                <a:cubicBezTo>
                  <a:pt x="1892274" y="783369"/>
                  <a:pt x="1892274" y="783369"/>
                  <a:pt x="1885054" y="791689"/>
                </a:cubicBezTo>
                <a:lnTo>
                  <a:pt x="1874155" y="782231"/>
                </a:lnTo>
                <a:lnTo>
                  <a:pt x="1866702" y="790819"/>
                </a:lnTo>
                <a:lnTo>
                  <a:pt x="1855804" y="781361"/>
                </a:lnTo>
                <a:lnTo>
                  <a:pt x="1848584" y="789681"/>
                </a:lnTo>
                <a:cubicBezTo>
                  <a:pt x="1837686" y="780223"/>
                  <a:pt x="1837686" y="780223"/>
                  <a:pt x="1830466" y="788542"/>
                </a:cubicBezTo>
                <a:lnTo>
                  <a:pt x="1848584" y="789681"/>
                </a:lnTo>
                <a:cubicBezTo>
                  <a:pt x="1848584" y="789681"/>
                  <a:pt x="1848584" y="789681"/>
                  <a:pt x="1859482" y="799139"/>
                </a:cubicBezTo>
                <a:lnTo>
                  <a:pt x="1852262" y="807458"/>
                </a:lnTo>
                <a:lnTo>
                  <a:pt x="1841364" y="798000"/>
                </a:lnTo>
                <a:cubicBezTo>
                  <a:pt x="1834144" y="806320"/>
                  <a:pt x="1841364" y="798000"/>
                  <a:pt x="1834144" y="806320"/>
                </a:cubicBezTo>
                <a:cubicBezTo>
                  <a:pt x="1834144" y="806320"/>
                  <a:pt x="1834144" y="806320"/>
                  <a:pt x="1826691" y="814908"/>
                </a:cubicBezTo>
                <a:lnTo>
                  <a:pt x="1819471" y="823227"/>
                </a:lnTo>
                <a:cubicBezTo>
                  <a:pt x="1826691" y="814908"/>
                  <a:pt x="1826691" y="814908"/>
                  <a:pt x="1826691" y="814908"/>
                </a:cubicBezTo>
                <a:lnTo>
                  <a:pt x="1845042" y="815778"/>
                </a:lnTo>
                <a:cubicBezTo>
                  <a:pt x="1845042" y="815778"/>
                  <a:pt x="1845042" y="815778"/>
                  <a:pt x="1855941" y="825236"/>
                </a:cubicBezTo>
                <a:cubicBezTo>
                  <a:pt x="1855941" y="825236"/>
                  <a:pt x="1845042" y="815778"/>
                  <a:pt x="1855941" y="825236"/>
                </a:cubicBezTo>
                <a:lnTo>
                  <a:pt x="1867190" y="834998"/>
                </a:lnTo>
                <a:lnTo>
                  <a:pt x="1874410" y="826679"/>
                </a:lnTo>
                <a:lnTo>
                  <a:pt x="1885309" y="836137"/>
                </a:lnTo>
                <a:lnTo>
                  <a:pt x="1878089" y="844456"/>
                </a:lnTo>
                <a:lnTo>
                  <a:pt x="1888987" y="853914"/>
                </a:lnTo>
                <a:cubicBezTo>
                  <a:pt x="1888987" y="853914"/>
                  <a:pt x="1878089" y="844456"/>
                  <a:pt x="1885309" y="836137"/>
                </a:cubicBezTo>
                <a:cubicBezTo>
                  <a:pt x="1885309" y="836137"/>
                  <a:pt x="1885309" y="836137"/>
                  <a:pt x="1881630" y="818359"/>
                </a:cubicBezTo>
                <a:lnTo>
                  <a:pt x="1892529" y="827817"/>
                </a:lnTo>
                <a:cubicBezTo>
                  <a:pt x="1892529" y="827817"/>
                  <a:pt x="1881630" y="818359"/>
                  <a:pt x="1888850" y="810040"/>
                </a:cubicBezTo>
                <a:cubicBezTo>
                  <a:pt x="1888850" y="810040"/>
                  <a:pt x="1888850" y="810040"/>
                  <a:pt x="1881630" y="818359"/>
                </a:cubicBezTo>
                <a:lnTo>
                  <a:pt x="1870381" y="808596"/>
                </a:lnTo>
                <a:lnTo>
                  <a:pt x="1859482" y="799139"/>
                </a:lnTo>
                <a:lnTo>
                  <a:pt x="1866702" y="790819"/>
                </a:lnTo>
                <a:lnTo>
                  <a:pt x="1877601" y="800277"/>
                </a:lnTo>
                <a:lnTo>
                  <a:pt x="1885054" y="791689"/>
                </a:lnTo>
                <a:cubicBezTo>
                  <a:pt x="1885054" y="791689"/>
                  <a:pt x="1885054" y="791689"/>
                  <a:pt x="1896303" y="801452"/>
                </a:cubicBezTo>
                <a:lnTo>
                  <a:pt x="1907202" y="810910"/>
                </a:lnTo>
                <a:cubicBezTo>
                  <a:pt x="1907202" y="810910"/>
                  <a:pt x="1899749" y="819498"/>
                  <a:pt x="1910647" y="828956"/>
                </a:cubicBezTo>
                <a:cubicBezTo>
                  <a:pt x="1910647" y="828956"/>
                  <a:pt x="1910647" y="828956"/>
                  <a:pt x="1899749" y="819498"/>
                </a:cubicBezTo>
                <a:lnTo>
                  <a:pt x="1910647" y="828956"/>
                </a:lnTo>
                <a:lnTo>
                  <a:pt x="1903427" y="837275"/>
                </a:lnTo>
                <a:lnTo>
                  <a:pt x="1896207" y="845595"/>
                </a:lnTo>
                <a:cubicBezTo>
                  <a:pt x="1907105" y="855053"/>
                  <a:pt x="1907105" y="855053"/>
                  <a:pt x="1914325" y="846733"/>
                </a:cubicBezTo>
                <a:cubicBezTo>
                  <a:pt x="1914325" y="846733"/>
                  <a:pt x="1914325" y="846733"/>
                  <a:pt x="1925575" y="856496"/>
                </a:cubicBezTo>
                <a:cubicBezTo>
                  <a:pt x="1925575" y="856496"/>
                  <a:pt x="1932795" y="848176"/>
                  <a:pt x="1936473" y="865954"/>
                </a:cubicBezTo>
                <a:cubicBezTo>
                  <a:pt x="1929253" y="874273"/>
                  <a:pt x="1940151" y="883731"/>
                  <a:pt x="1940151" y="883731"/>
                </a:cubicBezTo>
                <a:lnTo>
                  <a:pt x="1929253" y="874273"/>
                </a:lnTo>
                <a:cubicBezTo>
                  <a:pt x="1929253" y="874273"/>
                  <a:pt x="1929253" y="874273"/>
                  <a:pt x="1922033" y="882593"/>
                </a:cubicBezTo>
                <a:lnTo>
                  <a:pt x="1911135" y="873135"/>
                </a:lnTo>
                <a:cubicBezTo>
                  <a:pt x="1922033" y="882593"/>
                  <a:pt x="1922033" y="882593"/>
                  <a:pt x="1922033" y="882593"/>
                </a:cubicBezTo>
                <a:cubicBezTo>
                  <a:pt x="1922033" y="882593"/>
                  <a:pt x="1922033" y="882593"/>
                  <a:pt x="1932931" y="892051"/>
                </a:cubicBezTo>
                <a:lnTo>
                  <a:pt x="1940151" y="883731"/>
                </a:lnTo>
                <a:cubicBezTo>
                  <a:pt x="1940151" y="883731"/>
                  <a:pt x="1932931" y="892051"/>
                  <a:pt x="1943830" y="901509"/>
                </a:cubicBezTo>
                <a:cubicBezTo>
                  <a:pt x="1943830" y="901509"/>
                  <a:pt x="1943830" y="901509"/>
                  <a:pt x="1947626" y="919860"/>
                </a:cubicBezTo>
                <a:cubicBezTo>
                  <a:pt x="1958525" y="929318"/>
                  <a:pt x="1958525" y="929318"/>
                  <a:pt x="1958525" y="929318"/>
                </a:cubicBezTo>
                <a:lnTo>
                  <a:pt x="1951305" y="937637"/>
                </a:lnTo>
                <a:lnTo>
                  <a:pt x="1940406" y="928179"/>
                </a:lnTo>
                <a:lnTo>
                  <a:pt x="1933186" y="936499"/>
                </a:lnTo>
                <a:lnTo>
                  <a:pt x="1944085" y="945957"/>
                </a:lnTo>
                <a:lnTo>
                  <a:pt x="1954983" y="955414"/>
                </a:lnTo>
                <a:cubicBezTo>
                  <a:pt x="1954983" y="955414"/>
                  <a:pt x="1954983" y="955414"/>
                  <a:pt x="1965881" y="964872"/>
                </a:cubicBezTo>
                <a:lnTo>
                  <a:pt x="1977131" y="974635"/>
                </a:lnTo>
                <a:cubicBezTo>
                  <a:pt x="1988029" y="984093"/>
                  <a:pt x="1969911" y="982955"/>
                  <a:pt x="1969911" y="982955"/>
                </a:cubicBezTo>
                <a:cubicBezTo>
                  <a:pt x="1969911" y="982955"/>
                  <a:pt x="1969911" y="982955"/>
                  <a:pt x="1980809" y="992413"/>
                </a:cubicBezTo>
                <a:lnTo>
                  <a:pt x="1973356" y="1001001"/>
                </a:lnTo>
                <a:cubicBezTo>
                  <a:pt x="1980809" y="992413"/>
                  <a:pt x="1980809" y="992413"/>
                  <a:pt x="1991707" y="1001871"/>
                </a:cubicBezTo>
                <a:lnTo>
                  <a:pt x="1984255" y="1010459"/>
                </a:lnTo>
                <a:cubicBezTo>
                  <a:pt x="1977035" y="1018778"/>
                  <a:pt x="1977035" y="1018778"/>
                  <a:pt x="1977035" y="1018778"/>
                </a:cubicBezTo>
                <a:lnTo>
                  <a:pt x="1966136" y="1009320"/>
                </a:lnTo>
                <a:lnTo>
                  <a:pt x="1958916" y="1017640"/>
                </a:lnTo>
                <a:cubicBezTo>
                  <a:pt x="1958916" y="1017640"/>
                  <a:pt x="1958916" y="1017640"/>
                  <a:pt x="1948018" y="1008182"/>
                </a:cubicBezTo>
                <a:lnTo>
                  <a:pt x="1936768" y="998419"/>
                </a:lnTo>
                <a:lnTo>
                  <a:pt x="1929548" y="1006739"/>
                </a:lnTo>
                <a:lnTo>
                  <a:pt x="1922095" y="1015326"/>
                </a:lnTo>
                <a:cubicBezTo>
                  <a:pt x="1922095" y="1015326"/>
                  <a:pt x="1922095" y="1015326"/>
                  <a:pt x="1933345" y="1025089"/>
                </a:cubicBezTo>
                <a:lnTo>
                  <a:pt x="1940798" y="1016501"/>
                </a:lnTo>
                <a:cubicBezTo>
                  <a:pt x="1943523" y="1018866"/>
                  <a:pt x="1944885" y="1020048"/>
                  <a:pt x="1945396" y="1020491"/>
                </a:cubicBezTo>
                <a:lnTo>
                  <a:pt x="1945093" y="1020229"/>
                </a:lnTo>
                <a:lnTo>
                  <a:pt x="1951696" y="1025959"/>
                </a:lnTo>
                <a:lnTo>
                  <a:pt x="1944243" y="1034547"/>
                </a:lnTo>
                <a:lnTo>
                  <a:pt x="1955142" y="1044005"/>
                </a:lnTo>
                <a:lnTo>
                  <a:pt x="1966040" y="1053463"/>
                </a:lnTo>
                <a:cubicBezTo>
                  <a:pt x="1977290" y="1063226"/>
                  <a:pt x="1966040" y="1053463"/>
                  <a:pt x="1970070" y="1071546"/>
                </a:cubicBezTo>
                <a:lnTo>
                  <a:pt x="1958820" y="1061783"/>
                </a:lnTo>
                <a:lnTo>
                  <a:pt x="1947922" y="1052325"/>
                </a:lnTo>
                <a:lnTo>
                  <a:pt x="1937023" y="1042867"/>
                </a:lnTo>
                <a:cubicBezTo>
                  <a:pt x="1937023" y="1042867"/>
                  <a:pt x="1937023" y="1042867"/>
                  <a:pt x="1926125" y="1033409"/>
                </a:cubicBezTo>
                <a:lnTo>
                  <a:pt x="1914875" y="1023646"/>
                </a:lnTo>
                <a:cubicBezTo>
                  <a:pt x="1914875" y="1023646"/>
                  <a:pt x="1914875" y="1023646"/>
                  <a:pt x="1926125" y="1033409"/>
                </a:cubicBezTo>
                <a:lnTo>
                  <a:pt x="1937023" y="1042867"/>
                </a:lnTo>
                <a:cubicBezTo>
                  <a:pt x="1937023" y="1042867"/>
                  <a:pt x="1937023" y="1042867"/>
                  <a:pt x="1947922" y="1052325"/>
                </a:cubicBezTo>
                <a:lnTo>
                  <a:pt x="1940702" y="1060644"/>
                </a:lnTo>
                <a:cubicBezTo>
                  <a:pt x="1947922" y="1052325"/>
                  <a:pt x="1940702" y="1060644"/>
                  <a:pt x="1951600" y="1070102"/>
                </a:cubicBezTo>
                <a:lnTo>
                  <a:pt x="1962850" y="1079865"/>
                </a:lnTo>
                <a:cubicBezTo>
                  <a:pt x="1955630" y="1088185"/>
                  <a:pt x="1955630" y="1088185"/>
                  <a:pt x="1955630" y="1088185"/>
                </a:cubicBezTo>
                <a:cubicBezTo>
                  <a:pt x="1944380" y="1078422"/>
                  <a:pt x="1955630" y="1088185"/>
                  <a:pt x="1955630" y="1088185"/>
                </a:cubicBezTo>
                <a:lnTo>
                  <a:pt x="1966528" y="1097643"/>
                </a:lnTo>
                <a:cubicBezTo>
                  <a:pt x="1977426" y="1107100"/>
                  <a:pt x="1955630" y="1088185"/>
                  <a:pt x="1955630" y="1088185"/>
                </a:cubicBezTo>
                <a:lnTo>
                  <a:pt x="1962850" y="1079865"/>
                </a:lnTo>
                <a:lnTo>
                  <a:pt x="1973748" y="1089323"/>
                </a:lnTo>
                <a:cubicBezTo>
                  <a:pt x="1977426" y="1107100"/>
                  <a:pt x="1984646" y="1098781"/>
                  <a:pt x="1984646" y="1098781"/>
                </a:cubicBezTo>
                <a:lnTo>
                  <a:pt x="1973748" y="1089323"/>
                </a:lnTo>
                <a:lnTo>
                  <a:pt x="1980968" y="1081004"/>
                </a:lnTo>
                <a:cubicBezTo>
                  <a:pt x="1970070" y="1071546"/>
                  <a:pt x="1977290" y="1063226"/>
                  <a:pt x="1977290" y="1063226"/>
                </a:cubicBezTo>
                <a:lnTo>
                  <a:pt x="1988188" y="1072684"/>
                </a:lnTo>
                <a:lnTo>
                  <a:pt x="1999086" y="1082142"/>
                </a:lnTo>
                <a:lnTo>
                  <a:pt x="2006539" y="1073554"/>
                </a:lnTo>
                <a:cubicBezTo>
                  <a:pt x="2006539" y="1073554"/>
                  <a:pt x="2002861" y="1055776"/>
                  <a:pt x="1995641" y="1064096"/>
                </a:cubicBezTo>
                <a:lnTo>
                  <a:pt x="1984743" y="1054638"/>
                </a:lnTo>
                <a:lnTo>
                  <a:pt x="1973493" y="1044875"/>
                </a:lnTo>
                <a:cubicBezTo>
                  <a:pt x="1973493" y="1044875"/>
                  <a:pt x="1973493" y="1044875"/>
                  <a:pt x="1962595" y="1035417"/>
                </a:cubicBezTo>
                <a:cubicBezTo>
                  <a:pt x="1955142" y="1044005"/>
                  <a:pt x="1951696" y="1025959"/>
                  <a:pt x="1951696" y="1025959"/>
                </a:cubicBezTo>
                <a:lnTo>
                  <a:pt x="1958916" y="1017640"/>
                </a:lnTo>
                <a:lnTo>
                  <a:pt x="1969815" y="1027098"/>
                </a:lnTo>
                <a:cubicBezTo>
                  <a:pt x="1969815" y="1027098"/>
                  <a:pt x="1958916" y="1017640"/>
                  <a:pt x="1969815" y="1027098"/>
                </a:cubicBezTo>
                <a:lnTo>
                  <a:pt x="1977035" y="1018778"/>
                </a:lnTo>
                <a:cubicBezTo>
                  <a:pt x="1984255" y="1010459"/>
                  <a:pt x="1984255" y="1010459"/>
                  <a:pt x="1984255" y="1010459"/>
                </a:cubicBezTo>
                <a:cubicBezTo>
                  <a:pt x="1987933" y="1028236"/>
                  <a:pt x="1984255" y="1010459"/>
                  <a:pt x="1984255" y="1010459"/>
                </a:cubicBezTo>
                <a:lnTo>
                  <a:pt x="1995153" y="1019917"/>
                </a:lnTo>
                <a:lnTo>
                  <a:pt x="2002606" y="1011329"/>
                </a:lnTo>
                <a:lnTo>
                  <a:pt x="2006403" y="1029679"/>
                </a:lnTo>
                <a:lnTo>
                  <a:pt x="1999183" y="1037999"/>
                </a:lnTo>
                <a:lnTo>
                  <a:pt x="1991963" y="1046319"/>
                </a:lnTo>
                <a:cubicBezTo>
                  <a:pt x="1991963" y="1046319"/>
                  <a:pt x="1991963" y="1046319"/>
                  <a:pt x="2002861" y="1055776"/>
                </a:cubicBezTo>
                <a:lnTo>
                  <a:pt x="2013759" y="1065234"/>
                </a:lnTo>
                <a:lnTo>
                  <a:pt x="2024657" y="1074692"/>
                </a:lnTo>
                <a:cubicBezTo>
                  <a:pt x="2017437" y="1083012"/>
                  <a:pt x="2024657" y="1074692"/>
                  <a:pt x="2017437" y="1083012"/>
                </a:cubicBezTo>
                <a:cubicBezTo>
                  <a:pt x="2006539" y="1073554"/>
                  <a:pt x="2017437" y="1083012"/>
                  <a:pt x="2017437" y="1083012"/>
                </a:cubicBezTo>
                <a:lnTo>
                  <a:pt x="2009984" y="1091600"/>
                </a:lnTo>
                <a:cubicBezTo>
                  <a:pt x="1999086" y="1082142"/>
                  <a:pt x="1999086" y="1082142"/>
                  <a:pt x="1991866" y="1090461"/>
                </a:cubicBezTo>
                <a:lnTo>
                  <a:pt x="2002764" y="1099919"/>
                </a:lnTo>
                <a:cubicBezTo>
                  <a:pt x="2002764" y="1099919"/>
                  <a:pt x="2002764" y="1099919"/>
                  <a:pt x="2006794" y="1118002"/>
                </a:cubicBezTo>
                <a:lnTo>
                  <a:pt x="1995544" y="1108239"/>
                </a:lnTo>
                <a:cubicBezTo>
                  <a:pt x="2006794" y="1118002"/>
                  <a:pt x="1999574" y="1126321"/>
                  <a:pt x="1999574" y="1126321"/>
                </a:cubicBezTo>
                <a:cubicBezTo>
                  <a:pt x="1999574" y="1126321"/>
                  <a:pt x="1999574" y="1126321"/>
                  <a:pt x="1988324" y="1116558"/>
                </a:cubicBezTo>
                <a:cubicBezTo>
                  <a:pt x="1988324" y="1116558"/>
                  <a:pt x="1988324" y="1116558"/>
                  <a:pt x="1999574" y="1126321"/>
                </a:cubicBezTo>
                <a:lnTo>
                  <a:pt x="1992121" y="1134909"/>
                </a:lnTo>
                <a:lnTo>
                  <a:pt x="1980871" y="1125146"/>
                </a:lnTo>
                <a:cubicBezTo>
                  <a:pt x="1980871" y="1125146"/>
                  <a:pt x="1969973" y="1115688"/>
                  <a:pt x="1980871" y="1125146"/>
                </a:cubicBezTo>
                <a:cubicBezTo>
                  <a:pt x="1980871" y="1125146"/>
                  <a:pt x="1980871" y="1125146"/>
                  <a:pt x="1973651" y="1133466"/>
                </a:cubicBezTo>
                <a:lnTo>
                  <a:pt x="1966431" y="1141785"/>
                </a:lnTo>
                <a:cubicBezTo>
                  <a:pt x="1966431" y="1141785"/>
                  <a:pt x="1966431" y="1141785"/>
                  <a:pt x="1977681" y="1151548"/>
                </a:cubicBezTo>
                <a:lnTo>
                  <a:pt x="1970461" y="1159868"/>
                </a:lnTo>
                <a:cubicBezTo>
                  <a:pt x="1970461" y="1159868"/>
                  <a:pt x="1977681" y="1151548"/>
                  <a:pt x="1981359" y="1169326"/>
                </a:cubicBezTo>
                <a:lnTo>
                  <a:pt x="1988579" y="1161006"/>
                </a:lnTo>
                <a:lnTo>
                  <a:pt x="1977681" y="1151548"/>
                </a:lnTo>
                <a:cubicBezTo>
                  <a:pt x="1977681" y="1151548"/>
                  <a:pt x="1977681" y="1151548"/>
                  <a:pt x="1984901" y="1143229"/>
                </a:cubicBezTo>
                <a:lnTo>
                  <a:pt x="1973651" y="1133466"/>
                </a:lnTo>
                <a:cubicBezTo>
                  <a:pt x="1973651" y="1133466"/>
                  <a:pt x="1984901" y="1143229"/>
                  <a:pt x="1980871" y="1125146"/>
                </a:cubicBezTo>
                <a:cubicBezTo>
                  <a:pt x="1992121" y="1134909"/>
                  <a:pt x="1992121" y="1134909"/>
                  <a:pt x="1992121" y="1134909"/>
                </a:cubicBezTo>
                <a:cubicBezTo>
                  <a:pt x="1995799" y="1152687"/>
                  <a:pt x="1992121" y="1134909"/>
                  <a:pt x="2003019" y="1144367"/>
                </a:cubicBezTo>
                <a:lnTo>
                  <a:pt x="2010472" y="1135779"/>
                </a:lnTo>
                <a:lnTo>
                  <a:pt x="2021371" y="1145237"/>
                </a:lnTo>
                <a:cubicBezTo>
                  <a:pt x="2021371" y="1145237"/>
                  <a:pt x="2021371" y="1145237"/>
                  <a:pt x="2032269" y="1154695"/>
                </a:cubicBezTo>
                <a:cubicBezTo>
                  <a:pt x="2024816" y="1163283"/>
                  <a:pt x="2032269" y="1154695"/>
                  <a:pt x="2024816" y="1163283"/>
                </a:cubicBezTo>
                <a:cubicBezTo>
                  <a:pt x="2024816" y="1163283"/>
                  <a:pt x="2013918" y="1153825"/>
                  <a:pt x="2024816" y="1163283"/>
                </a:cubicBezTo>
                <a:cubicBezTo>
                  <a:pt x="2017596" y="1171602"/>
                  <a:pt x="2028846" y="1181365"/>
                  <a:pt x="2017596" y="1171602"/>
                </a:cubicBezTo>
                <a:lnTo>
                  <a:pt x="2024627" y="1177704"/>
                </a:lnTo>
                <a:cubicBezTo>
                  <a:pt x="2023221" y="1176484"/>
                  <a:pt x="2023221" y="1176484"/>
                  <a:pt x="2028846" y="1181365"/>
                </a:cubicBezTo>
                <a:cubicBezTo>
                  <a:pt x="2031570" y="1183730"/>
                  <a:pt x="2032932" y="1184912"/>
                  <a:pt x="2033614" y="1185503"/>
                </a:cubicBezTo>
                <a:lnTo>
                  <a:pt x="2034014" y="1185851"/>
                </a:lnTo>
                <a:lnTo>
                  <a:pt x="2034295" y="1186094"/>
                </a:lnTo>
                <a:cubicBezTo>
                  <a:pt x="2034295" y="1186094"/>
                  <a:pt x="2034295" y="1186094"/>
                  <a:pt x="2039744" y="1190823"/>
                </a:cubicBezTo>
                <a:cubicBezTo>
                  <a:pt x="2028846" y="1181365"/>
                  <a:pt x="2032524" y="1199143"/>
                  <a:pt x="2032524" y="1199143"/>
                </a:cubicBezTo>
                <a:cubicBezTo>
                  <a:pt x="2032524" y="1199143"/>
                  <a:pt x="2032524" y="1199143"/>
                  <a:pt x="2014406" y="1198005"/>
                </a:cubicBezTo>
                <a:cubicBezTo>
                  <a:pt x="2006953" y="1206592"/>
                  <a:pt x="1995703" y="1196829"/>
                  <a:pt x="1995703" y="1196829"/>
                </a:cubicBezTo>
                <a:lnTo>
                  <a:pt x="1988483" y="1205149"/>
                </a:lnTo>
                <a:cubicBezTo>
                  <a:pt x="1988483" y="1205149"/>
                  <a:pt x="1981263" y="1213469"/>
                  <a:pt x="1970365" y="1204011"/>
                </a:cubicBezTo>
                <a:lnTo>
                  <a:pt x="1963145" y="1212330"/>
                </a:lnTo>
                <a:lnTo>
                  <a:pt x="1952246" y="1202872"/>
                </a:lnTo>
                <a:cubicBezTo>
                  <a:pt x="1952246" y="1202872"/>
                  <a:pt x="1952246" y="1202872"/>
                  <a:pt x="1944794" y="1211460"/>
                </a:cubicBezTo>
                <a:lnTo>
                  <a:pt x="1933895" y="1202002"/>
                </a:lnTo>
                <a:lnTo>
                  <a:pt x="1926675" y="1210322"/>
                </a:lnTo>
                <a:lnTo>
                  <a:pt x="1915426" y="1200559"/>
                </a:lnTo>
                <a:cubicBezTo>
                  <a:pt x="1915426" y="1200559"/>
                  <a:pt x="1915426" y="1200559"/>
                  <a:pt x="1908206" y="1208879"/>
                </a:cubicBezTo>
                <a:lnTo>
                  <a:pt x="1900986" y="1217198"/>
                </a:lnTo>
                <a:cubicBezTo>
                  <a:pt x="1900986" y="1217198"/>
                  <a:pt x="1900986" y="1217198"/>
                  <a:pt x="1890087" y="1207740"/>
                </a:cubicBezTo>
                <a:cubicBezTo>
                  <a:pt x="1890087" y="1207740"/>
                  <a:pt x="1879189" y="1198282"/>
                  <a:pt x="1871736" y="1206870"/>
                </a:cubicBezTo>
                <a:cubicBezTo>
                  <a:pt x="1871736" y="1206870"/>
                  <a:pt x="1871736" y="1206870"/>
                  <a:pt x="1864516" y="1215190"/>
                </a:cubicBezTo>
                <a:lnTo>
                  <a:pt x="1853618" y="1205732"/>
                </a:lnTo>
                <a:cubicBezTo>
                  <a:pt x="1853618" y="1205732"/>
                  <a:pt x="1853618" y="1205732"/>
                  <a:pt x="1846398" y="1214052"/>
                </a:cubicBezTo>
                <a:cubicBezTo>
                  <a:pt x="1842368" y="1195969"/>
                  <a:pt x="1846398" y="1214052"/>
                  <a:pt x="1835148" y="1204289"/>
                </a:cubicBezTo>
                <a:cubicBezTo>
                  <a:pt x="1835148" y="1204289"/>
                  <a:pt x="1835148" y="1204289"/>
                  <a:pt x="1827928" y="1212608"/>
                </a:cubicBezTo>
                <a:cubicBezTo>
                  <a:pt x="1827928" y="1212608"/>
                  <a:pt x="1827928" y="1212608"/>
                  <a:pt x="1817030" y="1203150"/>
                </a:cubicBezTo>
                <a:cubicBezTo>
                  <a:pt x="1827928" y="1212608"/>
                  <a:pt x="1817030" y="1203150"/>
                  <a:pt x="1809577" y="1211738"/>
                </a:cubicBezTo>
                <a:lnTo>
                  <a:pt x="1791459" y="1210600"/>
                </a:lnTo>
                <a:cubicBezTo>
                  <a:pt x="1791459" y="1210600"/>
                  <a:pt x="1791459" y="1210600"/>
                  <a:pt x="1784239" y="1218919"/>
                </a:cubicBezTo>
                <a:lnTo>
                  <a:pt x="1773340" y="1209462"/>
                </a:lnTo>
                <a:lnTo>
                  <a:pt x="1754871" y="1208018"/>
                </a:lnTo>
                <a:cubicBezTo>
                  <a:pt x="1747418" y="1216606"/>
                  <a:pt x="1747418" y="1216606"/>
                  <a:pt x="1736519" y="1207148"/>
                </a:cubicBezTo>
                <a:lnTo>
                  <a:pt x="1729299" y="1215468"/>
                </a:lnTo>
                <a:lnTo>
                  <a:pt x="1718401" y="1206010"/>
                </a:lnTo>
                <a:cubicBezTo>
                  <a:pt x="1718401" y="1206010"/>
                  <a:pt x="1718401" y="1206010"/>
                  <a:pt x="1717039" y="1204828"/>
                </a:cubicBezTo>
                <a:lnTo>
                  <a:pt x="1712271" y="1200690"/>
                </a:lnTo>
                <a:cubicBezTo>
                  <a:pt x="1713633" y="1201872"/>
                  <a:pt x="1712271" y="1200690"/>
                  <a:pt x="1713633" y="1201872"/>
                </a:cubicBezTo>
                <a:lnTo>
                  <a:pt x="1708865" y="1197734"/>
                </a:lnTo>
                <a:cubicBezTo>
                  <a:pt x="1707503" y="1196552"/>
                  <a:pt x="1707503" y="1196552"/>
                  <a:pt x="1707503" y="1196552"/>
                </a:cubicBezTo>
                <a:lnTo>
                  <a:pt x="1700283" y="1204871"/>
                </a:lnTo>
                <a:cubicBezTo>
                  <a:pt x="1700283" y="1204871"/>
                  <a:pt x="1689033" y="1195109"/>
                  <a:pt x="1693063" y="1213191"/>
                </a:cubicBezTo>
                <a:cubicBezTo>
                  <a:pt x="1693063" y="1213191"/>
                  <a:pt x="1693063" y="1213191"/>
                  <a:pt x="1681813" y="1203428"/>
                </a:cubicBezTo>
                <a:cubicBezTo>
                  <a:pt x="1693063" y="1213191"/>
                  <a:pt x="1689033" y="1195109"/>
                  <a:pt x="1689033" y="1195109"/>
                </a:cubicBezTo>
                <a:lnTo>
                  <a:pt x="1678135" y="1185651"/>
                </a:lnTo>
                <a:cubicBezTo>
                  <a:pt x="1678135" y="1185651"/>
                  <a:pt x="1678135" y="1185651"/>
                  <a:pt x="1685355" y="1177331"/>
                </a:cubicBezTo>
                <a:lnTo>
                  <a:pt x="1674457" y="1167873"/>
                </a:lnTo>
                <a:cubicBezTo>
                  <a:pt x="1674457" y="1167873"/>
                  <a:pt x="1685355" y="1177331"/>
                  <a:pt x="1674457" y="1167873"/>
                </a:cubicBezTo>
                <a:cubicBezTo>
                  <a:pt x="1674457" y="1167873"/>
                  <a:pt x="1674457" y="1167873"/>
                  <a:pt x="1667237" y="1176193"/>
                </a:cubicBezTo>
                <a:cubicBezTo>
                  <a:pt x="1667237" y="1176193"/>
                  <a:pt x="1656338" y="1166735"/>
                  <a:pt x="1663558" y="1158415"/>
                </a:cubicBezTo>
                <a:cubicBezTo>
                  <a:pt x="1663558" y="1158415"/>
                  <a:pt x="1663558" y="1158415"/>
                  <a:pt x="1670778" y="1150096"/>
                </a:cubicBezTo>
                <a:lnTo>
                  <a:pt x="1659529" y="1140333"/>
                </a:lnTo>
                <a:cubicBezTo>
                  <a:pt x="1659529" y="1140333"/>
                  <a:pt x="1659529" y="1140333"/>
                  <a:pt x="1666982" y="1131745"/>
                </a:cubicBezTo>
                <a:lnTo>
                  <a:pt x="1656083" y="1122287"/>
                </a:lnTo>
                <a:cubicBezTo>
                  <a:pt x="1656083" y="1122287"/>
                  <a:pt x="1656083" y="1122287"/>
                  <a:pt x="1663303" y="1113967"/>
                </a:cubicBezTo>
                <a:cubicBezTo>
                  <a:pt x="1663303" y="1113967"/>
                  <a:pt x="1663303" y="1113967"/>
                  <a:pt x="1652405" y="1104510"/>
                </a:cubicBezTo>
                <a:cubicBezTo>
                  <a:pt x="1652405" y="1104510"/>
                  <a:pt x="1652405" y="1104510"/>
                  <a:pt x="1645185" y="1112829"/>
                </a:cubicBezTo>
                <a:lnTo>
                  <a:pt x="1634287" y="1103371"/>
                </a:lnTo>
                <a:cubicBezTo>
                  <a:pt x="1634287" y="1103371"/>
                  <a:pt x="1634287" y="1103371"/>
                  <a:pt x="1626834" y="1111959"/>
                </a:cubicBezTo>
                <a:cubicBezTo>
                  <a:pt x="1626834" y="1111959"/>
                  <a:pt x="1626834" y="1111959"/>
                  <a:pt x="1619614" y="1120279"/>
                </a:cubicBezTo>
                <a:lnTo>
                  <a:pt x="1630512" y="1129737"/>
                </a:lnTo>
                <a:lnTo>
                  <a:pt x="1641410" y="1139194"/>
                </a:lnTo>
                <a:cubicBezTo>
                  <a:pt x="1645089" y="1156972"/>
                  <a:pt x="1645089" y="1156972"/>
                  <a:pt x="1634190" y="1147514"/>
                </a:cubicBezTo>
                <a:cubicBezTo>
                  <a:pt x="1623292" y="1138056"/>
                  <a:pt x="1623292" y="1138056"/>
                  <a:pt x="1623292" y="1138056"/>
                </a:cubicBezTo>
                <a:cubicBezTo>
                  <a:pt x="1634190" y="1147514"/>
                  <a:pt x="1634190" y="1147514"/>
                  <a:pt x="1634190" y="1147514"/>
                </a:cubicBezTo>
                <a:lnTo>
                  <a:pt x="1645089" y="1156972"/>
                </a:lnTo>
                <a:lnTo>
                  <a:pt x="1656338" y="1166735"/>
                </a:lnTo>
                <a:lnTo>
                  <a:pt x="1649118" y="1175055"/>
                </a:lnTo>
                <a:lnTo>
                  <a:pt x="1643494" y="1170173"/>
                </a:lnTo>
                <a:lnTo>
                  <a:pt x="1637869" y="1165291"/>
                </a:lnTo>
                <a:cubicBezTo>
                  <a:pt x="1637869" y="1165291"/>
                  <a:pt x="1626970" y="1155834"/>
                  <a:pt x="1637869" y="1165291"/>
                </a:cubicBezTo>
                <a:cubicBezTo>
                  <a:pt x="1637869" y="1165291"/>
                  <a:pt x="1637869" y="1165291"/>
                  <a:pt x="1639275" y="1166512"/>
                </a:cubicBezTo>
                <a:lnTo>
                  <a:pt x="1643494" y="1170173"/>
                </a:lnTo>
                <a:lnTo>
                  <a:pt x="1647712" y="1173834"/>
                </a:lnTo>
                <a:cubicBezTo>
                  <a:pt x="1649118" y="1175055"/>
                  <a:pt x="1649118" y="1175055"/>
                  <a:pt x="1649118" y="1175055"/>
                </a:cubicBezTo>
                <a:lnTo>
                  <a:pt x="1660017" y="1184512"/>
                </a:lnTo>
                <a:cubicBezTo>
                  <a:pt x="1652564" y="1193100"/>
                  <a:pt x="1641666" y="1183642"/>
                  <a:pt x="1641666" y="1183642"/>
                </a:cubicBezTo>
                <a:cubicBezTo>
                  <a:pt x="1641666" y="1183642"/>
                  <a:pt x="1641666" y="1183642"/>
                  <a:pt x="1640259" y="1182422"/>
                </a:cubicBezTo>
                <a:lnTo>
                  <a:pt x="1636041" y="1178761"/>
                </a:lnTo>
                <a:lnTo>
                  <a:pt x="1631822" y="1175100"/>
                </a:lnTo>
                <a:cubicBezTo>
                  <a:pt x="1630416" y="1173879"/>
                  <a:pt x="1630416" y="1173879"/>
                  <a:pt x="1630416" y="1173879"/>
                </a:cubicBezTo>
                <a:lnTo>
                  <a:pt x="1636041" y="1178761"/>
                </a:lnTo>
                <a:lnTo>
                  <a:pt x="1641666" y="1183642"/>
                </a:lnTo>
                <a:lnTo>
                  <a:pt x="1652564" y="1193100"/>
                </a:lnTo>
                <a:cubicBezTo>
                  <a:pt x="1641666" y="1183642"/>
                  <a:pt x="1641666" y="1183642"/>
                  <a:pt x="1634445" y="1191962"/>
                </a:cubicBezTo>
                <a:cubicBezTo>
                  <a:pt x="1634445" y="1191962"/>
                  <a:pt x="1634445" y="1191962"/>
                  <a:pt x="1645344" y="1201420"/>
                </a:cubicBezTo>
                <a:cubicBezTo>
                  <a:pt x="1645344" y="1201420"/>
                  <a:pt x="1645344" y="1201420"/>
                  <a:pt x="1638124" y="1209739"/>
                </a:cubicBezTo>
                <a:cubicBezTo>
                  <a:pt x="1638124" y="1209739"/>
                  <a:pt x="1638124" y="1209739"/>
                  <a:pt x="1649022" y="1219197"/>
                </a:cubicBezTo>
                <a:cubicBezTo>
                  <a:pt x="1641802" y="1227517"/>
                  <a:pt x="1641802" y="1227517"/>
                  <a:pt x="1641802" y="1227517"/>
                </a:cubicBezTo>
                <a:lnTo>
                  <a:pt x="1630904" y="1218059"/>
                </a:lnTo>
                <a:lnTo>
                  <a:pt x="1620005" y="1208601"/>
                </a:lnTo>
                <a:cubicBezTo>
                  <a:pt x="1608756" y="1198838"/>
                  <a:pt x="1608756" y="1198838"/>
                  <a:pt x="1627226" y="1200282"/>
                </a:cubicBezTo>
                <a:lnTo>
                  <a:pt x="1615976" y="1190518"/>
                </a:lnTo>
                <a:lnTo>
                  <a:pt x="1608756" y="1198838"/>
                </a:lnTo>
                <a:cubicBezTo>
                  <a:pt x="1608756" y="1198838"/>
                  <a:pt x="1608756" y="1198838"/>
                  <a:pt x="1597857" y="1189380"/>
                </a:cubicBezTo>
                <a:cubicBezTo>
                  <a:pt x="1605077" y="1181061"/>
                  <a:pt x="1605077" y="1181061"/>
                  <a:pt x="1605077" y="1181061"/>
                </a:cubicBezTo>
                <a:cubicBezTo>
                  <a:pt x="1615976" y="1190518"/>
                  <a:pt x="1615976" y="1190518"/>
                  <a:pt x="1623196" y="1182199"/>
                </a:cubicBezTo>
                <a:lnTo>
                  <a:pt x="1612297" y="1172741"/>
                </a:lnTo>
                <a:lnTo>
                  <a:pt x="1601399" y="1163283"/>
                </a:lnTo>
                <a:lnTo>
                  <a:pt x="1597721" y="1145506"/>
                </a:lnTo>
                <a:cubicBezTo>
                  <a:pt x="1608619" y="1154964"/>
                  <a:pt x="1608619" y="1154964"/>
                  <a:pt x="1608619" y="1154964"/>
                </a:cubicBezTo>
                <a:lnTo>
                  <a:pt x="1597721" y="1145506"/>
                </a:lnTo>
                <a:cubicBezTo>
                  <a:pt x="1586471" y="1135743"/>
                  <a:pt x="1586471" y="1135743"/>
                  <a:pt x="1586471" y="1135743"/>
                </a:cubicBezTo>
                <a:cubicBezTo>
                  <a:pt x="1593924" y="1127155"/>
                  <a:pt x="1605174" y="1136918"/>
                  <a:pt x="1605174" y="1136918"/>
                </a:cubicBezTo>
                <a:lnTo>
                  <a:pt x="1593924" y="1127155"/>
                </a:lnTo>
                <a:lnTo>
                  <a:pt x="1586471" y="1135743"/>
                </a:lnTo>
                <a:lnTo>
                  <a:pt x="1597721" y="1145506"/>
                </a:lnTo>
                <a:cubicBezTo>
                  <a:pt x="1597721" y="1145506"/>
                  <a:pt x="1597721" y="1145506"/>
                  <a:pt x="1590501" y="1153825"/>
                </a:cubicBezTo>
                <a:lnTo>
                  <a:pt x="1601399" y="1163283"/>
                </a:lnTo>
                <a:cubicBezTo>
                  <a:pt x="1594179" y="1171603"/>
                  <a:pt x="1594179" y="1171603"/>
                  <a:pt x="1594179" y="1171603"/>
                </a:cubicBezTo>
                <a:lnTo>
                  <a:pt x="1601399" y="1163283"/>
                </a:lnTo>
                <a:cubicBezTo>
                  <a:pt x="1601399" y="1163283"/>
                  <a:pt x="1601399" y="1163283"/>
                  <a:pt x="1612297" y="1172741"/>
                </a:cubicBezTo>
                <a:lnTo>
                  <a:pt x="1605077" y="1181061"/>
                </a:lnTo>
                <a:cubicBezTo>
                  <a:pt x="1605077" y="1181061"/>
                  <a:pt x="1594179" y="1171603"/>
                  <a:pt x="1605077" y="1181061"/>
                </a:cubicBezTo>
                <a:lnTo>
                  <a:pt x="1597857" y="1189380"/>
                </a:lnTo>
                <a:cubicBezTo>
                  <a:pt x="1590405" y="1197968"/>
                  <a:pt x="1597857" y="1189380"/>
                  <a:pt x="1590405" y="1197968"/>
                </a:cubicBezTo>
                <a:cubicBezTo>
                  <a:pt x="1590405" y="1197968"/>
                  <a:pt x="1590405" y="1197968"/>
                  <a:pt x="1601303" y="1207426"/>
                </a:cubicBezTo>
                <a:lnTo>
                  <a:pt x="1606928" y="1212308"/>
                </a:lnTo>
                <a:lnTo>
                  <a:pt x="1611146" y="1215969"/>
                </a:lnTo>
                <a:cubicBezTo>
                  <a:pt x="1612553" y="1217189"/>
                  <a:pt x="1612553" y="1217189"/>
                  <a:pt x="1612553" y="1217189"/>
                </a:cubicBezTo>
                <a:cubicBezTo>
                  <a:pt x="1612553" y="1217189"/>
                  <a:pt x="1605333" y="1225509"/>
                  <a:pt x="1594083" y="1215746"/>
                </a:cubicBezTo>
                <a:cubicBezTo>
                  <a:pt x="1594083" y="1215746"/>
                  <a:pt x="1594083" y="1215746"/>
                  <a:pt x="1605333" y="1225509"/>
                </a:cubicBezTo>
                <a:lnTo>
                  <a:pt x="1612553" y="1217189"/>
                </a:lnTo>
                <a:cubicBezTo>
                  <a:pt x="1612553" y="1217189"/>
                  <a:pt x="1615277" y="1219554"/>
                  <a:pt x="1616639" y="1220736"/>
                </a:cubicBezTo>
                <a:lnTo>
                  <a:pt x="1616792" y="1220869"/>
                </a:lnTo>
                <a:lnTo>
                  <a:pt x="1623451" y="1226647"/>
                </a:lnTo>
                <a:cubicBezTo>
                  <a:pt x="1623451" y="1226647"/>
                  <a:pt x="1623451" y="1226647"/>
                  <a:pt x="1622089" y="1225465"/>
                </a:cubicBezTo>
                <a:lnTo>
                  <a:pt x="1617007" y="1221055"/>
                </a:lnTo>
                <a:lnTo>
                  <a:pt x="1617150" y="1221179"/>
                </a:lnTo>
                <a:cubicBezTo>
                  <a:pt x="1616639" y="1220736"/>
                  <a:pt x="1615277" y="1219554"/>
                  <a:pt x="1612553" y="1217189"/>
                </a:cubicBezTo>
                <a:lnTo>
                  <a:pt x="1630904" y="1218059"/>
                </a:lnTo>
                <a:cubicBezTo>
                  <a:pt x="1634349" y="1236105"/>
                  <a:pt x="1641802" y="1227517"/>
                  <a:pt x="1641802" y="1227517"/>
                </a:cubicBezTo>
                <a:cubicBezTo>
                  <a:pt x="1649022" y="1219197"/>
                  <a:pt x="1649022" y="1219197"/>
                  <a:pt x="1649022" y="1219197"/>
                </a:cubicBezTo>
                <a:cubicBezTo>
                  <a:pt x="1659920" y="1228655"/>
                  <a:pt x="1659920" y="1228655"/>
                  <a:pt x="1652700" y="1236975"/>
                </a:cubicBezTo>
                <a:cubicBezTo>
                  <a:pt x="1652700" y="1236975"/>
                  <a:pt x="1652700" y="1236975"/>
                  <a:pt x="1634349" y="1236105"/>
                </a:cubicBezTo>
                <a:lnTo>
                  <a:pt x="1640972" y="1241853"/>
                </a:lnTo>
                <a:lnTo>
                  <a:pt x="1640650" y="1241573"/>
                </a:lnTo>
                <a:cubicBezTo>
                  <a:pt x="1641160" y="1242016"/>
                  <a:pt x="1642523" y="1243198"/>
                  <a:pt x="1645247" y="1245563"/>
                </a:cubicBezTo>
                <a:cubicBezTo>
                  <a:pt x="1638027" y="1253882"/>
                  <a:pt x="1638027" y="1253882"/>
                  <a:pt x="1638027" y="1253882"/>
                </a:cubicBezTo>
                <a:lnTo>
                  <a:pt x="1630807" y="1262202"/>
                </a:lnTo>
                <a:lnTo>
                  <a:pt x="1642057" y="1271965"/>
                </a:lnTo>
                <a:lnTo>
                  <a:pt x="1652955" y="1281423"/>
                </a:lnTo>
                <a:lnTo>
                  <a:pt x="1645735" y="1289742"/>
                </a:lnTo>
                <a:lnTo>
                  <a:pt x="1656633" y="1299200"/>
                </a:lnTo>
                <a:lnTo>
                  <a:pt x="1649181" y="1307788"/>
                </a:lnTo>
                <a:cubicBezTo>
                  <a:pt x="1641961" y="1316107"/>
                  <a:pt x="1641961" y="1316107"/>
                  <a:pt x="1641961" y="1316107"/>
                </a:cubicBezTo>
                <a:lnTo>
                  <a:pt x="1649181" y="1307788"/>
                </a:lnTo>
                <a:lnTo>
                  <a:pt x="1660079" y="1317246"/>
                </a:lnTo>
                <a:lnTo>
                  <a:pt x="1652859" y="1325565"/>
                </a:lnTo>
                <a:cubicBezTo>
                  <a:pt x="1634741" y="1324427"/>
                  <a:pt x="1634741" y="1324427"/>
                  <a:pt x="1645639" y="1333885"/>
                </a:cubicBezTo>
                <a:lnTo>
                  <a:pt x="1652859" y="1325565"/>
                </a:lnTo>
                <a:cubicBezTo>
                  <a:pt x="1652859" y="1325565"/>
                  <a:pt x="1652859" y="1325565"/>
                  <a:pt x="1654265" y="1326786"/>
                </a:cubicBezTo>
                <a:lnTo>
                  <a:pt x="1664109" y="1335328"/>
                </a:lnTo>
                <a:lnTo>
                  <a:pt x="1656889" y="1343648"/>
                </a:lnTo>
                <a:cubicBezTo>
                  <a:pt x="1667787" y="1353106"/>
                  <a:pt x="1649669" y="1351967"/>
                  <a:pt x="1649669" y="1351967"/>
                </a:cubicBezTo>
                <a:cubicBezTo>
                  <a:pt x="1649669" y="1351967"/>
                  <a:pt x="1652393" y="1354332"/>
                  <a:pt x="1653755" y="1355514"/>
                </a:cubicBezTo>
                <a:lnTo>
                  <a:pt x="1653944" y="1355677"/>
                </a:lnTo>
                <a:lnTo>
                  <a:pt x="1660567" y="1361425"/>
                </a:lnTo>
                <a:lnTo>
                  <a:pt x="1667787" y="1353106"/>
                </a:lnTo>
                <a:cubicBezTo>
                  <a:pt x="1678685" y="1362564"/>
                  <a:pt x="1671465" y="1370883"/>
                  <a:pt x="1671465" y="1370883"/>
                </a:cubicBezTo>
                <a:cubicBezTo>
                  <a:pt x="1671465" y="1370883"/>
                  <a:pt x="1671465" y="1370883"/>
                  <a:pt x="1664012" y="1379471"/>
                </a:cubicBezTo>
                <a:lnTo>
                  <a:pt x="1674910" y="1388929"/>
                </a:lnTo>
                <a:cubicBezTo>
                  <a:pt x="1674910" y="1388929"/>
                  <a:pt x="1674910" y="1388929"/>
                  <a:pt x="1667690" y="1397249"/>
                </a:cubicBezTo>
                <a:cubicBezTo>
                  <a:pt x="1678940" y="1407012"/>
                  <a:pt x="1678940" y="1407012"/>
                  <a:pt x="1678940" y="1407012"/>
                </a:cubicBezTo>
                <a:cubicBezTo>
                  <a:pt x="1660470" y="1405568"/>
                  <a:pt x="1671720" y="1415331"/>
                  <a:pt x="1671720" y="1415331"/>
                </a:cubicBezTo>
                <a:cubicBezTo>
                  <a:pt x="1671720" y="1415331"/>
                  <a:pt x="1671720" y="1415331"/>
                  <a:pt x="1682618" y="1424789"/>
                </a:cubicBezTo>
                <a:cubicBezTo>
                  <a:pt x="1675398" y="1433109"/>
                  <a:pt x="1675398" y="1433109"/>
                  <a:pt x="1664500" y="1423651"/>
                </a:cubicBezTo>
                <a:cubicBezTo>
                  <a:pt x="1664500" y="1423651"/>
                  <a:pt x="1664500" y="1423651"/>
                  <a:pt x="1665862" y="1424833"/>
                </a:cubicBezTo>
                <a:lnTo>
                  <a:pt x="1667413" y="1426179"/>
                </a:lnTo>
                <a:lnTo>
                  <a:pt x="1675398" y="1433109"/>
                </a:lnTo>
                <a:cubicBezTo>
                  <a:pt x="1675398" y="1433109"/>
                  <a:pt x="1657047" y="1432239"/>
                  <a:pt x="1675398" y="1433109"/>
                </a:cubicBezTo>
                <a:cubicBezTo>
                  <a:pt x="1675398" y="1433109"/>
                  <a:pt x="1675398" y="1433109"/>
                  <a:pt x="1667945" y="1441697"/>
                </a:cubicBezTo>
                <a:lnTo>
                  <a:pt x="1660726" y="1450016"/>
                </a:lnTo>
                <a:cubicBezTo>
                  <a:pt x="1671624" y="1459474"/>
                  <a:pt x="1660726" y="1450016"/>
                  <a:pt x="1671624" y="1459474"/>
                </a:cubicBezTo>
                <a:lnTo>
                  <a:pt x="1664404" y="1467793"/>
                </a:lnTo>
                <a:lnTo>
                  <a:pt x="1675302" y="1477251"/>
                </a:lnTo>
                <a:lnTo>
                  <a:pt x="1668082" y="1485571"/>
                </a:lnTo>
                <a:cubicBezTo>
                  <a:pt x="1679332" y="1495334"/>
                  <a:pt x="1679332" y="1495334"/>
                  <a:pt x="1679332" y="1495334"/>
                </a:cubicBezTo>
                <a:lnTo>
                  <a:pt x="1671879" y="1503922"/>
                </a:lnTo>
                <a:cubicBezTo>
                  <a:pt x="1671879" y="1503922"/>
                  <a:pt x="1671879" y="1503922"/>
                  <a:pt x="1670473" y="1502701"/>
                </a:cubicBezTo>
                <a:lnTo>
                  <a:pt x="1663442" y="1496600"/>
                </a:lnTo>
                <a:lnTo>
                  <a:pt x="1660629" y="1494159"/>
                </a:lnTo>
                <a:lnTo>
                  <a:pt x="1649731" y="1484701"/>
                </a:lnTo>
                <a:cubicBezTo>
                  <a:pt x="1649731" y="1484701"/>
                  <a:pt x="1649731" y="1484701"/>
                  <a:pt x="1660629" y="1494159"/>
                </a:cubicBezTo>
                <a:cubicBezTo>
                  <a:pt x="1660629" y="1494159"/>
                  <a:pt x="1660629" y="1494159"/>
                  <a:pt x="1653409" y="1502478"/>
                </a:cubicBezTo>
                <a:cubicBezTo>
                  <a:pt x="1653409" y="1502478"/>
                  <a:pt x="1653409" y="1502478"/>
                  <a:pt x="1646189" y="1510798"/>
                </a:cubicBezTo>
                <a:cubicBezTo>
                  <a:pt x="1646189" y="1510798"/>
                  <a:pt x="1646189" y="1510798"/>
                  <a:pt x="1638969" y="1519118"/>
                </a:cubicBezTo>
                <a:lnTo>
                  <a:pt x="1631516" y="1527705"/>
                </a:lnTo>
                <a:cubicBezTo>
                  <a:pt x="1642766" y="1537468"/>
                  <a:pt x="1635546" y="1545788"/>
                  <a:pt x="1635546" y="1545788"/>
                </a:cubicBezTo>
                <a:cubicBezTo>
                  <a:pt x="1635546" y="1545788"/>
                  <a:pt x="1635546" y="1545788"/>
                  <a:pt x="1634140" y="1544567"/>
                </a:cubicBezTo>
                <a:lnTo>
                  <a:pt x="1629921" y="1540907"/>
                </a:lnTo>
                <a:lnTo>
                  <a:pt x="1630624" y="1541517"/>
                </a:lnTo>
                <a:cubicBezTo>
                  <a:pt x="1628515" y="1539686"/>
                  <a:pt x="1632733" y="1543347"/>
                  <a:pt x="1624296" y="1536025"/>
                </a:cubicBezTo>
                <a:lnTo>
                  <a:pt x="1617076" y="1544345"/>
                </a:lnTo>
                <a:lnTo>
                  <a:pt x="1628326" y="1554108"/>
                </a:lnTo>
                <a:lnTo>
                  <a:pt x="1621106" y="1562427"/>
                </a:lnTo>
                <a:cubicBezTo>
                  <a:pt x="1621106" y="1562427"/>
                  <a:pt x="1621106" y="1562427"/>
                  <a:pt x="1613653" y="1571015"/>
                </a:cubicBezTo>
                <a:lnTo>
                  <a:pt x="1606433" y="1579335"/>
                </a:lnTo>
                <a:lnTo>
                  <a:pt x="1595183" y="1569572"/>
                </a:lnTo>
                <a:lnTo>
                  <a:pt x="1602403" y="1561252"/>
                </a:lnTo>
                <a:lnTo>
                  <a:pt x="1591505" y="1551794"/>
                </a:lnTo>
                <a:cubicBezTo>
                  <a:pt x="1591505" y="1551794"/>
                  <a:pt x="1580607" y="1542336"/>
                  <a:pt x="1573387" y="1550656"/>
                </a:cubicBezTo>
                <a:cubicBezTo>
                  <a:pt x="1573387" y="1550656"/>
                  <a:pt x="1573387" y="1550656"/>
                  <a:pt x="1580607" y="1542336"/>
                </a:cubicBezTo>
                <a:lnTo>
                  <a:pt x="1569708" y="1532878"/>
                </a:lnTo>
                <a:cubicBezTo>
                  <a:pt x="1569708" y="1532878"/>
                  <a:pt x="1569708" y="1532878"/>
                  <a:pt x="1562488" y="1541198"/>
                </a:cubicBezTo>
                <a:cubicBezTo>
                  <a:pt x="1562488" y="1541198"/>
                  <a:pt x="1562488" y="1541198"/>
                  <a:pt x="1573387" y="1550656"/>
                </a:cubicBezTo>
                <a:lnTo>
                  <a:pt x="1566167" y="1558975"/>
                </a:lnTo>
                <a:lnTo>
                  <a:pt x="1558947" y="1567295"/>
                </a:lnTo>
                <a:cubicBezTo>
                  <a:pt x="1558947" y="1567295"/>
                  <a:pt x="1558947" y="1567295"/>
                  <a:pt x="1548048" y="1557837"/>
                </a:cubicBezTo>
                <a:lnTo>
                  <a:pt x="1555268" y="1549517"/>
                </a:lnTo>
                <a:cubicBezTo>
                  <a:pt x="1548048" y="1557837"/>
                  <a:pt x="1548048" y="1557837"/>
                  <a:pt x="1548048" y="1557837"/>
                </a:cubicBezTo>
                <a:cubicBezTo>
                  <a:pt x="1540595" y="1566425"/>
                  <a:pt x="1540595" y="1566425"/>
                  <a:pt x="1551494" y="1575883"/>
                </a:cubicBezTo>
                <a:lnTo>
                  <a:pt x="1540595" y="1566425"/>
                </a:lnTo>
                <a:lnTo>
                  <a:pt x="1529346" y="1556662"/>
                </a:lnTo>
                <a:lnTo>
                  <a:pt x="1522126" y="1564982"/>
                </a:lnTo>
                <a:lnTo>
                  <a:pt x="1511227" y="1555524"/>
                </a:lnTo>
                <a:cubicBezTo>
                  <a:pt x="1511227" y="1555524"/>
                  <a:pt x="1511227" y="1555524"/>
                  <a:pt x="1500329" y="1546066"/>
                </a:cubicBezTo>
                <a:lnTo>
                  <a:pt x="1507549" y="1537746"/>
                </a:lnTo>
                <a:lnTo>
                  <a:pt x="1496651" y="1528288"/>
                </a:lnTo>
                <a:lnTo>
                  <a:pt x="1504104" y="1519700"/>
                </a:lnTo>
                <a:cubicBezTo>
                  <a:pt x="1496651" y="1528288"/>
                  <a:pt x="1496651" y="1528288"/>
                  <a:pt x="1496651" y="1528288"/>
                </a:cubicBezTo>
                <a:cubicBezTo>
                  <a:pt x="1496651" y="1528288"/>
                  <a:pt x="1496651" y="1528288"/>
                  <a:pt x="1507549" y="1537746"/>
                </a:cubicBezTo>
                <a:cubicBezTo>
                  <a:pt x="1507549" y="1537746"/>
                  <a:pt x="1500329" y="1546066"/>
                  <a:pt x="1489431" y="1536608"/>
                </a:cubicBezTo>
                <a:cubicBezTo>
                  <a:pt x="1489431" y="1536608"/>
                  <a:pt x="1489431" y="1536608"/>
                  <a:pt x="1478181" y="1526845"/>
                </a:cubicBezTo>
                <a:lnTo>
                  <a:pt x="1489431" y="1536608"/>
                </a:lnTo>
                <a:lnTo>
                  <a:pt x="1482211" y="1544927"/>
                </a:lnTo>
                <a:cubicBezTo>
                  <a:pt x="1482211" y="1544927"/>
                  <a:pt x="1482211" y="1544927"/>
                  <a:pt x="1470961" y="1535165"/>
                </a:cubicBezTo>
                <a:lnTo>
                  <a:pt x="1463741" y="1543484"/>
                </a:lnTo>
                <a:cubicBezTo>
                  <a:pt x="1463741" y="1543484"/>
                  <a:pt x="1463741" y="1543484"/>
                  <a:pt x="1456288" y="1552072"/>
                </a:cubicBezTo>
                <a:lnTo>
                  <a:pt x="1445390" y="1542614"/>
                </a:lnTo>
                <a:lnTo>
                  <a:pt x="1434492" y="1533156"/>
                </a:lnTo>
                <a:cubicBezTo>
                  <a:pt x="1434492" y="1533156"/>
                  <a:pt x="1434492" y="1533156"/>
                  <a:pt x="1416373" y="1532018"/>
                </a:cubicBezTo>
                <a:cubicBezTo>
                  <a:pt x="1423593" y="1523698"/>
                  <a:pt x="1423593" y="1523698"/>
                  <a:pt x="1423593" y="1523698"/>
                </a:cubicBezTo>
                <a:cubicBezTo>
                  <a:pt x="1423593" y="1523698"/>
                  <a:pt x="1423593" y="1523698"/>
                  <a:pt x="1412344" y="1513935"/>
                </a:cubicBezTo>
                <a:cubicBezTo>
                  <a:pt x="1412344" y="1513935"/>
                  <a:pt x="1412344" y="1513935"/>
                  <a:pt x="1405124" y="1522255"/>
                </a:cubicBezTo>
                <a:cubicBezTo>
                  <a:pt x="1405124" y="1522255"/>
                  <a:pt x="1405124" y="1522255"/>
                  <a:pt x="1394225" y="1512797"/>
                </a:cubicBezTo>
                <a:lnTo>
                  <a:pt x="1387006" y="1521117"/>
                </a:lnTo>
                <a:cubicBezTo>
                  <a:pt x="1387006" y="1521117"/>
                  <a:pt x="1387006" y="1521117"/>
                  <a:pt x="1376107" y="1511659"/>
                </a:cubicBezTo>
                <a:cubicBezTo>
                  <a:pt x="1376107" y="1511659"/>
                  <a:pt x="1376107" y="1511659"/>
                  <a:pt x="1383327" y="1503339"/>
                </a:cubicBezTo>
                <a:cubicBezTo>
                  <a:pt x="1372429" y="1493881"/>
                  <a:pt x="1372429" y="1493881"/>
                  <a:pt x="1365209" y="1502201"/>
                </a:cubicBezTo>
                <a:cubicBezTo>
                  <a:pt x="1372429" y="1493881"/>
                  <a:pt x="1372429" y="1493881"/>
                  <a:pt x="1372429" y="1493881"/>
                </a:cubicBezTo>
                <a:lnTo>
                  <a:pt x="1379649" y="1485562"/>
                </a:lnTo>
                <a:cubicBezTo>
                  <a:pt x="1379649" y="1485562"/>
                  <a:pt x="1376837" y="1483121"/>
                  <a:pt x="1375430" y="1481901"/>
                </a:cubicBezTo>
                <a:lnTo>
                  <a:pt x="1374905" y="1481445"/>
                </a:lnTo>
                <a:lnTo>
                  <a:pt x="1368399" y="1475799"/>
                </a:lnTo>
                <a:lnTo>
                  <a:pt x="1361179" y="1484118"/>
                </a:lnTo>
                <a:lnTo>
                  <a:pt x="1368149" y="1490167"/>
                </a:lnTo>
                <a:lnTo>
                  <a:pt x="1367683" y="1489762"/>
                </a:lnTo>
                <a:cubicBezTo>
                  <a:pt x="1368210" y="1490220"/>
                  <a:pt x="1369617" y="1491441"/>
                  <a:pt x="1372429" y="1493881"/>
                </a:cubicBezTo>
                <a:cubicBezTo>
                  <a:pt x="1365209" y="1502201"/>
                  <a:pt x="1365209" y="1502201"/>
                  <a:pt x="1365209" y="1502201"/>
                </a:cubicBezTo>
                <a:lnTo>
                  <a:pt x="1357989" y="1510520"/>
                </a:lnTo>
                <a:lnTo>
                  <a:pt x="1346739" y="1500757"/>
                </a:lnTo>
                <a:cubicBezTo>
                  <a:pt x="1346739" y="1500757"/>
                  <a:pt x="1346739" y="1500757"/>
                  <a:pt x="1353959" y="1492438"/>
                </a:cubicBezTo>
                <a:lnTo>
                  <a:pt x="1343061" y="1482980"/>
                </a:lnTo>
                <a:cubicBezTo>
                  <a:pt x="1353959" y="1492438"/>
                  <a:pt x="1346739" y="1500757"/>
                  <a:pt x="1335841" y="1491300"/>
                </a:cubicBezTo>
                <a:cubicBezTo>
                  <a:pt x="1335841" y="1491300"/>
                  <a:pt x="1335841" y="1491300"/>
                  <a:pt x="1324943" y="1481842"/>
                </a:cubicBezTo>
                <a:cubicBezTo>
                  <a:pt x="1324943" y="1481842"/>
                  <a:pt x="1324943" y="1481842"/>
                  <a:pt x="1324011" y="1482915"/>
                </a:cubicBezTo>
                <a:lnTo>
                  <a:pt x="1322707" y="1484418"/>
                </a:lnTo>
                <a:lnTo>
                  <a:pt x="1317490" y="1490430"/>
                </a:lnTo>
                <a:cubicBezTo>
                  <a:pt x="1317490" y="1490430"/>
                  <a:pt x="1320214" y="1492794"/>
                  <a:pt x="1321577" y="1493977"/>
                </a:cubicBezTo>
                <a:lnTo>
                  <a:pt x="1321765" y="1494140"/>
                </a:lnTo>
                <a:lnTo>
                  <a:pt x="1328388" y="1499888"/>
                </a:lnTo>
                <a:cubicBezTo>
                  <a:pt x="1328388" y="1499888"/>
                  <a:pt x="1328388" y="1499888"/>
                  <a:pt x="1321168" y="1508207"/>
                </a:cubicBezTo>
                <a:lnTo>
                  <a:pt x="1310270" y="1498749"/>
                </a:lnTo>
                <a:cubicBezTo>
                  <a:pt x="1321168" y="1508207"/>
                  <a:pt x="1310270" y="1498749"/>
                  <a:pt x="1310270" y="1498749"/>
                </a:cubicBezTo>
                <a:cubicBezTo>
                  <a:pt x="1310270" y="1498749"/>
                  <a:pt x="1310270" y="1498749"/>
                  <a:pt x="1299372" y="1489291"/>
                </a:cubicBezTo>
                <a:lnTo>
                  <a:pt x="1292152" y="1497611"/>
                </a:lnTo>
                <a:cubicBezTo>
                  <a:pt x="1292152" y="1497611"/>
                  <a:pt x="1292152" y="1497611"/>
                  <a:pt x="1280902" y="1487848"/>
                </a:cubicBezTo>
                <a:cubicBezTo>
                  <a:pt x="1280902" y="1487848"/>
                  <a:pt x="1280902" y="1487848"/>
                  <a:pt x="1288122" y="1479528"/>
                </a:cubicBezTo>
                <a:lnTo>
                  <a:pt x="1306592" y="1480972"/>
                </a:lnTo>
                <a:cubicBezTo>
                  <a:pt x="1306592" y="1480972"/>
                  <a:pt x="1306592" y="1480972"/>
                  <a:pt x="1295342" y="1471209"/>
                </a:cubicBezTo>
                <a:cubicBezTo>
                  <a:pt x="1295342" y="1471209"/>
                  <a:pt x="1295342" y="1471209"/>
                  <a:pt x="1288122" y="1479528"/>
                </a:cubicBezTo>
                <a:lnTo>
                  <a:pt x="1280902" y="1487848"/>
                </a:lnTo>
                <a:lnTo>
                  <a:pt x="1270004" y="1478390"/>
                </a:lnTo>
                <a:cubicBezTo>
                  <a:pt x="1270004" y="1478390"/>
                  <a:pt x="1270004" y="1478390"/>
                  <a:pt x="1277224" y="1470070"/>
                </a:cubicBezTo>
                <a:lnTo>
                  <a:pt x="1266325" y="1460613"/>
                </a:lnTo>
                <a:cubicBezTo>
                  <a:pt x="1266325" y="1460613"/>
                  <a:pt x="1266325" y="1460613"/>
                  <a:pt x="1264963" y="1459430"/>
                </a:cubicBezTo>
                <a:lnTo>
                  <a:pt x="1259971" y="1455098"/>
                </a:lnTo>
                <a:lnTo>
                  <a:pt x="1260025" y="1455145"/>
                </a:lnTo>
                <a:cubicBezTo>
                  <a:pt x="1259514" y="1454701"/>
                  <a:pt x="1258152" y="1453519"/>
                  <a:pt x="1255427" y="1451155"/>
                </a:cubicBezTo>
                <a:lnTo>
                  <a:pt x="1262647" y="1442835"/>
                </a:lnTo>
                <a:cubicBezTo>
                  <a:pt x="1262647" y="1442835"/>
                  <a:pt x="1265372" y="1445200"/>
                  <a:pt x="1266734" y="1446382"/>
                </a:cubicBezTo>
                <a:lnTo>
                  <a:pt x="1266922" y="1446545"/>
                </a:lnTo>
                <a:lnTo>
                  <a:pt x="1273545" y="1452293"/>
                </a:lnTo>
                <a:cubicBezTo>
                  <a:pt x="1273545" y="1452293"/>
                  <a:pt x="1273545" y="1452293"/>
                  <a:pt x="1272183" y="1451111"/>
                </a:cubicBezTo>
                <a:lnTo>
                  <a:pt x="1267191" y="1446779"/>
                </a:lnTo>
                <a:lnTo>
                  <a:pt x="1267245" y="1446825"/>
                </a:lnTo>
                <a:cubicBezTo>
                  <a:pt x="1266734" y="1446382"/>
                  <a:pt x="1265372" y="1445200"/>
                  <a:pt x="1262647" y="1442835"/>
                </a:cubicBezTo>
                <a:lnTo>
                  <a:pt x="1270100" y="1434247"/>
                </a:lnTo>
                <a:cubicBezTo>
                  <a:pt x="1270100" y="1434247"/>
                  <a:pt x="1270100" y="1434247"/>
                  <a:pt x="1266070" y="1416165"/>
                </a:cubicBezTo>
                <a:lnTo>
                  <a:pt x="1258850" y="1424484"/>
                </a:lnTo>
                <a:cubicBezTo>
                  <a:pt x="1270100" y="1434247"/>
                  <a:pt x="1270100" y="1434247"/>
                  <a:pt x="1270100" y="1434247"/>
                </a:cubicBezTo>
                <a:cubicBezTo>
                  <a:pt x="1258850" y="1424484"/>
                  <a:pt x="1251397" y="1433072"/>
                  <a:pt x="1251397" y="1433072"/>
                </a:cubicBezTo>
                <a:lnTo>
                  <a:pt x="1262647" y="1442835"/>
                </a:lnTo>
                <a:cubicBezTo>
                  <a:pt x="1244177" y="1441392"/>
                  <a:pt x="1244177" y="1441392"/>
                  <a:pt x="1255427" y="1451155"/>
                </a:cubicBezTo>
                <a:cubicBezTo>
                  <a:pt x="1255427" y="1451155"/>
                  <a:pt x="1255427" y="1451155"/>
                  <a:pt x="1248207" y="1459474"/>
                </a:cubicBezTo>
                <a:lnTo>
                  <a:pt x="1240987" y="1467794"/>
                </a:lnTo>
                <a:lnTo>
                  <a:pt x="1233534" y="1476382"/>
                </a:lnTo>
                <a:lnTo>
                  <a:pt x="1222284" y="1466619"/>
                </a:lnTo>
                <a:cubicBezTo>
                  <a:pt x="1204166" y="1465480"/>
                  <a:pt x="1204166" y="1465480"/>
                  <a:pt x="1211386" y="1457161"/>
                </a:cubicBezTo>
                <a:cubicBezTo>
                  <a:pt x="1211386" y="1457161"/>
                  <a:pt x="1222284" y="1466619"/>
                  <a:pt x="1229737" y="1458031"/>
                </a:cubicBezTo>
                <a:lnTo>
                  <a:pt x="1211386" y="1457161"/>
                </a:lnTo>
                <a:cubicBezTo>
                  <a:pt x="1211386" y="1457161"/>
                  <a:pt x="1211386" y="1457161"/>
                  <a:pt x="1218839" y="1448573"/>
                </a:cubicBezTo>
                <a:cubicBezTo>
                  <a:pt x="1211386" y="1457161"/>
                  <a:pt x="1200488" y="1447703"/>
                  <a:pt x="1200488" y="1447703"/>
                </a:cubicBezTo>
                <a:lnTo>
                  <a:pt x="1189590" y="1438245"/>
                </a:lnTo>
                <a:cubicBezTo>
                  <a:pt x="1200488" y="1447703"/>
                  <a:pt x="1207941" y="1439115"/>
                  <a:pt x="1207941" y="1439115"/>
                </a:cubicBezTo>
                <a:cubicBezTo>
                  <a:pt x="1197043" y="1429657"/>
                  <a:pt x="1207941" y="1439115"/>
                  <a:pt x="1197043" y="1429657"/>
                </a:cubicBezTo>
                <a:cubicBezTo>
                  <a:pt x="1197043" y="1429657"/>
                  <a:pt x="1197043" y="1429657"/>
                  <a:pt x="1189590" y="1438245"/>
                </a:cubicBezTo>
                <a:lnTo>
                  <a:pt x="1178340" y="1428482"/>
                </a:lnTo>
                <a:lnTo>
                  <a:pt x="1167442" y="1419024"/>
                </a:lnTo>
                <a:cubicBezTo>
                  <a:pt x="1167442" y="1419024"/>
                  <a:pt x="1178340" y="1428482"/>
                  <a:pt x="1185793" y="1419894"/>
                </a:cubicBezTo>
                <a:lnTo>
                  <a:pt x="1174895" y="1410436"/>
                </a:lnTo>
                <a:cubicBezTo>
                  <a:pt x="1174895" y="1410436"/>
                  <a:pt x="1185793" y="1419894"/>
                  <a:pt x="1174895" y="1410436"/>
                </a:cubicBezTo>
                <a:lnTo>
                  <a:pt x="1171216" y="1392659"/>
                </a:lnTo>
                <a:lnTo>
                  <a:pt x="1178436" y="1384339"/>
                </a:lnTo>
                <a:lnTo>
                  <a:pt x="1167538" y="1374882"/>
                </a:lnTo>
                <a:cubicBezTo>
                  <a:pt x="1167538" y="1374882"/>
                  <a:pt x="1167538" y="1374882"/>
                  <a:pt x="1174758" y="1366562"/>
                </a:cubicBezTo>
                <a:lnTo>
                  <a:pt x="1163508" y="1356799"/>
                </a:lnTo>
                <a:lnTo>
                  <a:pt x="1170961" y="1348211"/>
                </a:lnTo>
                <a:cubicBezTo>
                  <a:pt x="1170961" y="1348211"/>
                  <a:pt x="1170961" y="1348211"/>
                  <a:pt x="1178181" y="1339891"/>
                </a:cubicBezTo>
                <a:lnTo>
                  <a:pt x="1167283" y="1330434"/>
                </a:lnTo>
                <a:cubicBezTo>
                  <a:pt x="1174503" y="1322114"/>
                  <a:pt x="1174503" y="1322114"/>
                  <a:pt x="1163605" y="1312656"/>
                </a:cubicBezTo>
                <a:cubicBezTo>
                  <a:pt x="1163605" y="1312656"/>
                  <a:pt x="1174503" y="1322114"/>
                  <a:pt x="1163605" y="1312656"/>
                </a:cubicBezTo>
                <a:cubicBezTo>
                  <a:pt x="1163605" y="1312656"/>
                  <a:pt x="1163605" y="1312656"/>
                  <a:pt x="1170825" y="1304337"/>
                </a:cubicBezTo>
                <a:cubicBezTo>
                  <a:pt x="1170825" y="1304337"/>
                  <a:pt x="1170825" y="1304337"/>
                  <a:pt x="1159927" y="1294879"/>
                </a:cubicBezTo>
                <a:cubicBezTo>
                  <a:pt x="1159927" y="1294879"/>
                  <a:pt x="1159927" y="1294879"/>
                  <a:pt x="1167379" y="1286291"/>
                </a:cubicBezTo>
                <a:lnTo>
                  <a:pt x="1174600" y="1277971"/>
                </a:lnTo>
                <a:cubicBezTo>
                  <a:pt x="1174600" y="1277971"/>
                  <a:pt x="1174600" y="1277971"/>
                  <a:pt x="1173193" y="1276751"/>
                </a:cubicBezTo>
                <a:lnTo>
                  <a:pt x="1168975" y="1273090"/>
                </a:lnTo>
                <a:lnTo>
                  <a:pt x="1164756" y="1269429"/>
                </a:lnTo>
                <a:cubicBezTo>
                  <a:pt x="1163350" y="1268208"/>
                  <a:pt x="1163350" y="1268208"/>
                  <a:pt x="1163350" y="1268208"/>
                </a:cubicBezTo>
                <a:cubicBezTo>
                  <a:pt x="1163350" y="1268208"/>
                  <a:pt x="1152451" y="1258750"/>
                  <a:pt x="1163350" y="1268208"/>
                </a:cubicBezTo>
                <a:lnTo>
                  <a:pt x="1156130" y="1276528"/>
                </a:lnTo>
                <a:cubicBezTo>
                  <a:pt x="1156130" y="1276528"/>
                  <a:pt x="1156130" y="1276528"/>
                  <a:pt x="1145231" y="1267070"/>
                </a:cubicBezTo>
                <a:lnTo>
                  <a:pt x="1152451" y="1258750"/>
                </a:lnTo>
                <a:lnTo>
                  <a:pt x="1159671" y="1250431"/>
                </a:lnTo>
                <a:lnTo>
                  <a:pt x="1148773" y="1240973"/>
                </a:lnTo>
                <a:lnTo>
                  <a:pt x="1137875" y="1231515"/>
                </a:lnTo>
                <a:cubicBezTo>
                  <a:pt x="1137875" y="1231515"/>
                  <a:pt x="1137875" y="1231515"/>
                  <a:pt x="1126625" y="1221752"/>
                </a:cubicBezTo>
                <a:cubicBezTo>
                  <a:pt x="1119405" y="1230072"/>
                  <a:pt x="1130655" y="1239835"/>
                  <a:pt x="1119405" y="1230072"/>
                </a:cubicBezTo>
                <a:cubicBezTo>
                  <a:pt x="1125030" y="1234953"/>
                  <a:pt x="1125030" y="1234953"/>
                  <a:pt x="1123624" y="1233733"/>
                </a:cubicBezTo>
                <a:lnTo>
                  <a:pt x="1130655" y="1239835"/>
                </a:lnTo>
                <a:lnTo>
                  <a:pt x="1123435" y="1248154"/>
                </a:lnTo>
                <a:lnTo>
                  <a:pt x="1112185" y="1238391"/>
                </a:lnTo>
                <a:cubicBezTo>
                  <a:pt x="1104732" y="1246979"/>
                  <a:pt x="1104732" y="1246979"/>
                  <a:pt x="1115982" y="1256742"/>
                </a:cubicBezTo>
                <a:cubicBezTo>
                  <a:pt x="1115982" y="1256742"/>
                  <a:pt x="1115982" y="1256742"/>
                  <a:pt x="1123435" y="1248154"/>
                </a:cubicBezTo>
                <a:cubicBezTo>
                  <a:pt x="1123435" y="1248154"/>
                  <a:pt x="1123435" y="1248154"/>
                  <a:pt x="1134333" y="1257612"/>
                </a:cubicBezTo>
                <a:lnTo>
                  <a:pt x="1145231" y="1267070"/>
                </a:lnTo>
                <a:cubicBezTo>
                  <a:pt x="1145231" y="1267070"/>
                  <a:pt x="1145231" y="1267070"/>
                  <a:pt x="1156130" y="1276528"/>
                </a:cubicBezTo>
                <a:lnTo>
                  <a:pt x="1148677" y="1285116"/>
                </a:lnTo>
                <a:cubicBezTo>
                  <a:pt x="1148677" y="1285116"/>
                  <a:pt x="1148677" y="1285116"/>
                  <a:pt x="1141457" y="1293435"/>
                </a:cubicBezTo>
                <a:cubicBezTo>
                  <a:pt x="1141457" y="1293435"/>
                  <a:pt x="1141457" y="1293435"/>
                  <a:pt x="1130558" y="1283977"/>
                </a:cubicBezTo>
                <a:cubicBezTo>
                  <a:pt x="1130558" y="1283977"/>
                  <a:pt x="1130558" y="1283977"/>
                  <a:pt x="1119660" y="1274520"/>
                </a:cubicBezTo>
                <a:cubicBezTo>
                  <a:pt x="1119660" y="1274520"/>
                  <a:pt x="1119660" y="1274520"/>
                  <a:pt x="1112440" y="1282839"/>
                </a:cubicBezTo>
                <a:cubicBezTo>
                  <a:pt x="1101542" y="1273381"/>
                  <a:pt x="1101542" y="1273381"/>
                  <a:pt x="1101542" y="1273381"/>
                </a:cubicBezTo>
                <a:lnTo>
                  <a:pt x="1108762" y="1265062"/>
                </a:lnTo>
                <a:cubicBezTo>
                  <a:pt x="1108762" y="1265062"/>
                  <a:pt x="1108762" y="1265062"/>
                  <a:pt x="1101542" y="1273381"/>
                </a:cubicBezTo>
                <a:lnTo>
                  <a:pt x="1094322" y="1281701"/>
                </a:lnTo>
                <a:lnTo>
                  <a:pt x="1105220" y="1291159"/>
                </a:lnTo>
                <a:lnTo>
                  <a:pt x="1097767" y="1299747"/>
                </a:lnTo>
                <a:cubicBezTo>
                  <a:pt x="1097767" y="1299747"/>
                  <a:pt x="1097767" y="1299747"/>
                  <a:pt x="1090547" y="1308066"/>
                </a:cubicBezTo>
                <a:cubicBezTo>
                  <a:pt x="1090547" y="1308066"/>
                  <a:pt x="1090547" y="1308066"/>
                  <a:pt x="1079649" y="1298608"/>
                </a:cubicBezTo>
                <a:cubicBezTo>
                  <a:pt x="1072429" y="1306928"/>
                  <a:pt x="1072429" y="1306928"/>
                  <a:pt x="1083327" y="1316386"/>
                </a:cubicBezTo>
                <a:lnTo>
                  <a:pt x="1072429" y="1306928"/>
                </a:lnTo>
                <a:cubicBezTo>
                  <a:pt x="1072429" y="1306928"/>
                  <a:pt x="1072429" y="1306928"/>
                  <a:pt x="1083327" y="1316386"/>
                </a:cubicBezTo>
                <a:cubicBezTo>
                  <a:pt x="1083327" y="1316386"/>
                  <a:pt x="1083327" y="1316386"/>
                  <a:pt x="1076107" y="1324705"/>
                </a:cubicBezTo>
                <a:cubicBezTo>
                  <a:pt x="1076107" y="1324705"/>
                  <a:pt x="1076107" y="1324705"/>
                  <a:pt x="1065209" y="1315247"/>
                </a:cubicBezTo>
                <a:cubicBezTo>
                  <a:pt x="1065209" y="1315247"/>
                  <a:pt x="1065209" y="1315247"/>
                  <a:pt x="1076107" y="1324705"/>
                </a:cubicBezTo>
                <a:cubicBezTo>
                  <a:pt x="1076107" y="1324705"/>
                  <a:pt x="1076107" y="1324705"/>
                  <a:pt x="1087006" y="1334163"/>
                </a:cubicBezTo>
                <a:lnTo>
                  <a:pt x="1083327" y="1316386"/>
                </a:lnTo>
                <a:cubicBezTo>
                  <a:pt x="1083327" y="1316386"/>
                  <a:pt x="1083327" y="1316386"/>
                  <a:pt x="1094226" y="1325844"/>
                </a:cubicBezTo>
                <a:cubicBezTo>
                  <a:pt x="1094226" y="1325844"/>
                  <a:pt x="1094226" y="1325844"/>
                  <a:pt x="1101446" y="1317524"/>
                </a:cubicBezTo>
                <a:lnTo>
                  <a:pt x="1108666" y="1309204"/>
                </a:lnTo>
                <a:cubicBezTo>
                  <a:pt x="1108666" y="1309204"/>
                  <a:pt x="1108666" y="1309204"/>
                  <a:pt x="1116119" y="1300617"/>
                </a:cubicBezTo>
                <a:cubicBezTo>
                  <a:pt x="1116119" y="1300617"/>
                  <a:pt x="1116119" y="1300617"/>
                  <a:pt x="1105220" y="1291159"/>
                </a:cubicBezTo>
                <a:cubicBezTo>
                  <a:pt x="1105220" y="1291159"/>
                  <a:pt x="1105220" y="1291159"/>
                  <a:pt x="1112440" y="1282839"/>
                </a:cubicBezTo>
                <a:cubicBezTo>
                  <a:pt x="1112440" y="1282839"/>
                  <a:pt x="1112440" y="1282839"/>
                  <a:pt x="1123339" y="1292297"/>
                </a:cubicBezTo>
                <a:lnTo>
                  <a:pt x="1130558" y="1283977"/>
                </a:lnTo>
                <a:cubicBezTo>
                  <a:pt x="1130558" y="1283977"/>
                  <a:pt x="1130558" y="1283977"/>
                  <a:pt x="1141457" y="1293435"/>
                </a:cubicBezTo>
                <a:lnTo>
                  <a:pt x="1134237" y="1301755"/>
                </a:lnTo>
                <a:cubicBezTo>
                  <a:pt x="1127017" y="1310074"/>
                  <a:pt x="1127017" y="1310074"/>
                  <a:pt x="1127017" y="1310074"/>
                </a:cubicBezTo>
                <a:lnTo>
                  <a:pt x="1138267" y="1319837"/>
                </a:lnTo>
                <a:lnTo>
                  <a:pt x="1130814" y="1328425"/>
                </a:lnTo>
                <a:lnTo>
                  <a:pt x="1119564" y="1318662"/>
                </a:lnTo>
                <a:cubicBezTo>
                  <a:pt x="1119564" y="1318662"/>
                  <a:pt x="1112344" y="1326982"/>
                  <a:pt x="1130814" y="1328425"/>
                </a:cubicBezTo>
                <a:cubicBezTo>
                  <a:pt x="1130814" y="1328425"/>
                  <a:pt x="1130814" y="1328425"/>
                  <a:pt x="1123594" y="1336745"/>
                </a:cubicBezTo>
                <a:cubicBezTo>
                  <a:pt x="1112344" y="1326982"/>
                  <a:pt x="1112344" y="1326982"/>
                  <a:pt x="1112344" y="1326982"/>
                </a:cubicBezTo>
                <a:lnTo>
                  <a:pt x="1105124" y="1335301"/>
                </a:lnTo>
                <a:lnTo>
                  <a:pt x="1111630" y="1340947"/>
                </a:lnTo>
                <a:lnTo>
                  <a:pt x="1111628" y="1340945"/>
                </a:lnTo>
                <a:cubicBezTo>
                  <a:pt x="1112155" y="1341403"/>
                  <a:pt x="1113561" y="1342624"/>
                  <a:pt x="1116374" y="1345064"/>
                </a:cubicBezTo>
                <a:cubicBezTo>
                  <a:pt x="1116374" y="1345064"/>
                  <a:pt x="1116374" y="1345064"/>
                  <a:pt x="1109154" y="1353384"/>
                </a:cubicBezTo>
                <a:cubicBezTo>
                  <a:pt x="1109154" y="1353384"/>
                  <a:pt x="1109154" y="1353384"/>
                  <a:pt x="1097904" y="1343621"/>
                </a:cubicBezTo>
                <a:lnTo>
                  <a:pt x="1090451" y="1352209"/>
                </a:lnTo>
                <a:lnTo>
                  <a:pt x="1095111" y="1359825"/>
                </a:lnTo>
                <a:lnTo>
                  <a:pt x="1088247" y="1357589"/>
                </a:lnTo>
                <a:cubicBezTo>
                  <a:pt x="1085036" y="1358448"/>
                  <a:pt x="1083231" y="1360528"/>
                  <a:pt x="1083231" y="1360528"/>
                </a:cubicBezTo>
                <a:cubicBezTo>
                  <a:pt x="1094481" y="1370292"/>
                  <a:pt x="1094481" y="1370292"/>
                  <a:pt x="1094481" y="1370292"/>
                </a:cubicBezTo>
                <a:lnTo>
                  <a:pt x="1076011" y="1368848"/>
                </a:lnTo>
                <a:cubicBezTo>
                  <a:pt x="1076011" y="1368848"/>
                  <a:pt x="1076011" y="1368848"/>
                  <a:pt x="1087261" y="1378611"/>
                </a:cubicBezTo>
                <a:lnTo>
                  <a:pt x="1080041" y="1386931"/>
                </a:lnTo>
                <a:cubicBezTo>
                  <a:pt x="1080041" y="1386931"/>
                  <a:pt x="1080041" y="1386931"/>
                  <a:pt x="1068791" y="1377168"/>
                </a:cubicBezTo>
                <a:lnTo>
                  <a:pt x="1080041" y="1386931"/>
                </a:lnTo>
                <a:lnTo>
                  <a:pt x="1072588" y="1395519"/>
                </a:lnTo>
                <a:lnTo>
                  <a:pt x="1065368" y="1403838"/>
                </a:lnTo>
                <a:lnTo>
                  <a:pt x="1058148" y="1412158"/>
                </a:lnTo>
                <a:cubicBezTo>
                  <a:pt x="1058148" y="1412158"/>
                  <a:pt x="1058148" y="1412158"/>
                  <a:pt x="1050928" y="1420477"/>
                </a:cubicBezTo>
                <a:lnTo>
                  <a:pt x="1039678" y="1410714"/>
                </a:lnTo>
                <a:cubicBezTo>
                  <a:pt x="1039678" y="1410714"/>
                  <a:pt x="1039678" y="1410714"/>
                  <a:pt x="1028780" y="1401256"/>
                </a:cubicBezTo>
                <a:cubicBezTo>
                  <a:pt x="1036000" y="1392937"/>
                  <a:pt x="1036000" y="1392937"/>
                  <a:pt x="1017881" y="1391798"/>
                </a:cubicBezTo>
                <a:lnTo>
                  <a:pt x="1028780" y="1401256"/>
                </a:lnTo>
                <a:lnTo>
                  <a:pt x="1010428" y="1400386"/>
                </a:lnTo>
                <a:cubicBezTo>
                  <a:pt x="999530" y="1390928"/>
                  <a:pt x="999530" y="1390928"/>
                  <a:pt x="999530" y="1390928"/>
                </a:cubicBezTo>
                <a:lnTo>
                  <a:pt x="1010428" y="1400386"/>
                </a:lnTo>
                <a:lnTo>
                  <a:pt x="1003208" y="1408706"/>
                </a:lnTo>
                <a:cubicBezTo>
                  <a:pt x="1003208" y="1408706"/>
                  <a:pt x="1003208" y="1408706"/>
                  <a:pt x="1014107" y="1418164"/>
                </a:cubicBezTo>
                <a:lnTo>
                  <a:pt x="1006887" y="1426483"/>
                </a:lnTo>
                <a:lnTo>
                  <a:pt x="995988" y="1417025"/>
                </a:lnTo>
                <a:cubicBezTo>
                  <a:pt x="995988" y="1417025"/>
                  <a:pt x="995988" y="1417025"/>
                  <a:pt x="985090" y="1407568"/>
                </a:cubicBezTo>
                <a:lnTo>
                  <a:pt x="995988" y="1417025"/>
                </a:lnTo>
                <a:lnTo>
                  <a:pt x="988768" y="1425345"/>
                </a:lnTo>
                <a:cubicBezTo>
                  <a:pt x="988768" y="1425345"/>
                  <a:pt x="988768" y="1425345"/>
                  <a:pt x="977870" y="1415887"/>
                </a:cubicBezTo>
                <a:cubicBezTo>
                  <a:pt x="977870" y="1415887"/>
                  <a:pt x="977870" y="1415887"/>
                  <a:pt x="988768" y="1425345"/>
                </a:cubicBezTo>
                <a:cubicBezTo>
                  <a:pt x="988768" y="1425345"/>
                  <a:pt x="999667" y="1434803"/>
                  <a:pt x="992214" y="1443391"/>
                </a:cubicBezTo>
                <a:cubicBezTo>
                  <a:pt x="992214" y="1443391"/>
                  <a:pt x="992214" y="1443391"/>
                  <a:pt x="993576" y="1444573"/>
                </a:cubicBezTo>
                <a:lnTo>
                  <a:pt x="998909" y="1449201"/>
                </a:lnTo>
                <a:lnTo>
                  <a:pt x="999025" y="1449302"/>
                </a:lnTo>
                <a:cubicBezTo>
                  <a:pt x="1000388" y="1450484"/>
                  <a:pt x="1003112" y="1452849"/>
                  <a:pt x="1003112" y="1452849"/>
                </a:cubicBezTo>
                <a:lnTo>
                  <a:pt x="1010565" y="1444261"/>
                </a:lnTo>
                <a:lnTo>
                  <a:pt x="999667" y="1434803"/>
                </a:lnTo>
                <a:cubicBezTo>
                  <a:pt x="999667" y="1434803"/>
                  <a:pt x="999667" y="1434803"/>
                  <a:pt x="1006887" y="1426483"/>
                </a:cubicBezTo>
                <a:cubicBezTo>
                  <a:pt x="1014107" y="1418164"/>
                  <a:pt x="1014107" y="1418164"/>
                  <a:pt x="1014107" y="1418164"/>
                </a:cubicBezTo>
                <a:cubicBezTo>
                  <a:pt x="1014107" y="1418164"/>
                  <a:pt x="1014107" y="1418164"/>
                  <a:pt x="1015469" y="1419346"/>
                </a:cubicBezTo>
                <a:lnTo>
                  <a:pt x="1017628" y="1421219"/>
                </a:lnTo>
                <a:lnTo>
                  <a:pt x="1018875" y="1422302"/>
                </a:lnTo>
                <a:lnTo>
                  <a:pt x="1018994" y="1422405"/>
                </a:lnTo>
                <a:lnTo>
                  <a:pt x="1019932" y="1423219"/>
                </a:lnTo>
                <a:lnTo>
                  <a:pt x="1020237" y="1423484"/>
                </a:lnTo>
                <a:cubicBezTo>
                  <a:pt x="1020918" y="1424075"/>
                  <a:pt x="1022280" y="1425257"/>
                  <a:pt x="1025005" y="1427622"/>
                </a:cubicBezTo>
                <a:lnTo>
                  <a:pt x="1019932" y="1423219"/>
                </a:lnTo>
                <a:lnTo>
                  <a:pt x="1019556" y="1422893"/>
                </a:lnTo>
                <a:lnTo>
                  <a:pt x="1018994" y="1422405"/>
                </a:lnTo>
                <a:lnTo>
                  <a:pt x="1017628" y="1421219"/>
                </a:lnTo>
                <a:lnTo>
                  <a:pt x="1014107" y="1418164"/>
                </a:lnTo>
                <a:cubicBezTo>
                  <a:pt x="1025005" y="1427622"/>
                  <a:pt x="1025005" y="1427622"/>
                  <a:pt x="1021327" y="1409844"/>
                </a:cubicBezTo>
                <a:cubicBezTo>
                  <a:pt x="1021327" y="1409844"/>
                  <a:pt x="1021327" y="1409844"/>
                  <a:pt x="1028780" y="1401256"/>
                </a:cubicBezTo>
                <a:lnTo>
                  <a:pt x="1039678" y="1410714"/>
                </a:lnTo>
                <a:cubicBezTo>
                  <a:pt x="1050928" y="1420477"/>
                  <a:pt x="1043475" y="1429065"/>
                  <a:pt x="1050928" y="1420477"/>
                </a:cubicBezTo>
                <a:cubicBezTo>
                  <a:pt x="1050928" y="1420477"/>
                  <a:pt x="1050928" y="1420477"/>
                  <a:pt x="1061826" y="1429935"/>
                </a:cubicBezTo>
                <a:lnTo>
                  <a:pt x="1072724" y="1439393"/>
                </a:lnTo>
                <a:cubicBezTo>
                  <a:pt x="1072724" y="1439393"/>
                  <a:pt x="1065271" y="1447981"/>
                  <a:pt x="1054373" y="1438523"/>
                </a:cubicBezTo>
                <a:cubicBezTo>
                  <a:pt x="1054373" y="1438523"/>
                  <a:pt x="1043475" y="1429065"/>
                  <a:pt x="1054373" y="1438523"/>
                </a:cubicBezTo>
                <a:cubicBezTo>
                  <a:pt x="1047153" y="1446843"/>
                  <a:pt x="1036255" y="1437385"/>
                  <a:pt x="1047153" y="1446843"/>
                </a:cubicBezTo>
                <a:cubicBezTo>
                  <a:pt x="1047153" y="1446843"/>
                  <a:pt x="1047153" y="1446843"/>
                  <a:pt x="1039933" y="1455162"/>
                </a:cubicBezTo>
                <a:cubicBezTo>
                  <a:pt x="1037208" y="1452798"/>
                  <a:pt x="1035846" y="1451616"/>
                  <a:pt x="1035165" y="1451024"/>
                </a:cubicBezTo>
                <a:lnTo>
                  <a:pt x="1034932" y="1450822"/>
                </a:lnTo>
                <a:lnTo>
                  <a:pt x="1034775" y="1450686"/>
                </a:lnTo>
                <a:lnTo>
                  <a:pt x="1034144" y="1450138"/>
                </a:lnTo>
                <a:lnTo>
                  <a:pt x="1033948" y="1449968"/>
                </a:lnTo>
                <a:lnTo>
                  <a:pt x="1033803" y="1449842"/>
                </a:lnTo>
                <a:lnTo>
                  <a:pt x="1032126" y="1448387"/>
                </a:lnTo>
                <a:lnTo>
                  <a:pt x="1029035" y="1445704"/>
                </a:lnTo>
                <a:lnTo>
                  <a:pt x="1034144" y="1450138"/>
                </a:lnTo>
                <a:lnTo>
                  <a:pt x="1034484" y="1450433"/>
                </a:lnTo>
                <a:lnTo>
                  <a:pt x="1034775" y="1450686"/>
                </a:lnTo>
                <a:lnTo>
                  <a:pt x="1038571" y="1453980"/>
                </a:lnTo>
                <a:cubicBezTo>
                  <a:pt x="1039933" y="1455162"/>
                  <a:pt x="1039933" y="1455162"/>
                  <a:pt x="1039933" y="1455162"/>
                </a:cubicBezTo>
                <a:cubicBezTo>
                  <a:pt x="1039933" y="1455162"/>
                  <a:pt x="1039933" y="1455162"/>
                  <a:pt x="1032713" y="1463482"/>
                </a:cubicBezTo>
                <a:cubicBezTo>
                  <a:pt x="1032713" y="1463482"/>
                  <a:pt x="1032713" y="1463482"/>
                  <a:pt x="1025260" y="1472070"/>
                </a:cubicBezTo>
                <a:cubicBezTo>
                  <a:pt x="1028938" y="1489847"/>
                  <a:pt x="1028938" y="1489847"/>
                  <a:pt x="1018040" y="1480389"/>
                </a:cubicBezTo>
                <a:lnTo>
                  <a:pt x="1028938" y="1489847"/>
                </a:lnTo>
                <a:cubicBezTo>
                  <a:pt x="1028938" y="1489847"/>
                  <a:pt x="1028938" y="1489847"/>
                  <a:pt x="1021718" y="1498167"/>
                </a:cubicBezTo>
                <a:lnTo>
                  <a:pt x="1014498" y="1506486"/>
                </a:lnTo>
                <a:lnTo>
                  <a:pt x="1007045" y="1515074"/>
                </a:lnTo>
                <a:lnTo>
                  <a:pt x="996147" y="1505616"/>
                </a:lnTo>
                <a:lnTo>
                  <a:pt x="988927" y="1513936"/>
                </a:lnTo>
                <a:cubicBezTo>
                  <a:pt x="988927" y="1513936"/>
                  <a:pt x="988927" y="1513936"/>
                  <a:pt x="999825" y="1523394"/>
                </a:cubicBezTo>
                <a:lnTo>
                  <a:pt x="992605" y="1531713"/>
                </a:lnTo>
                <a:lnTo>
                  <a:pt x="985982" y="1525965"/>
                </a:lnTo>
                <a:lnTo>
                  <a:pt x="981707" y="1522255"/>
                </a:lnTo>
                <a:cubicBezTo>
                  <a:pt x="992605" y="1531713"/>
                  <a:pt x="974487" y="1530575"/>
                  <a:pt x="974487" y="1530575"/>
                </a:cubicBezTo>
                <a:cubicBezTo>
                  <a:pt x="974487" y="1530575"/>
                  <a:pt x="974487" y="1530575"/>
                  <a:pt x="975849" y="1531757"/>
                </a:cubicBezTo>
                <a:lnTo>
                  <a:pt x="980617" y="1535895"/>
                </a:lnTo>
                <a:lnTo>
                  <a:pt x="980841" y="1536089"/>
                </a:lnTo>
                <a:lnTo>
                  <a:pt x="980819" y="1536070"/>
                </a:lnTo>
                <a:lnTo>
                  <a:pt x="980788" y="1536043"/>
                </a:lnTo>
                <a:lnTo>
                  <a:pt x="981067" y="1536285"/>
                </a:lnTo>
                <a:lnTo>
                  <a:pt x="985385" y="1540033"/>
                </a:lnTo>
                <a:lnTo>
                  <a:pt x="977932" y="1548621"/>
                </a:lnTo>
                <a:lnTo>
                  <a:pt x="967034" y="1539163"/>
                </a:lnTo>
                <a:lnTo>
                  <a:pt x="959814" y="1547482"/>
                </a:lnTo>
                <a:cubicBezTo>
                  <a:pt x="959814" y="1547482"/>
                  <a:pt x="959814" y="1547482"/>
                  <a:pt x="952594" y="1555802"/>
                </a:cubicBezTo>
                <a:lnTo>
                  <a:pt x="963492" y="1565260"/>
                </a:lnTo>
                <a:lnTo>
                  <a:pt x="956272" y="1573579"/>
                </a:lnTo>
                <a:lnTo>
                  <a:pt x="945374" y="1564121"/>
                </a:lnTo>
                <a:cubicBezTo>
                  <a:pt x="956272" y="1573579"/>
                  <a:pt x="948820" y="1582167"/>
                  <a:pt x="948820" y="1582167"/>
                </a:cubicBezTo>
                <a:cubicBezTo>
                  <a:pt x="948820" y="1582167"/>
                  <a:pt x="948820" y="1582167"/>
                  <a:pt x="941600" y="1590487"/>
                </a:cubicBezTo>
                <a:lnTo>
                  <a:pt x="934380" y="1598806"/>
                </a:lnTo>
                <a:cubicBezTo>
                  <a:pt x="923481" y="1589348"/>
                  <a:pt x="930701" y="1581029"/>
                  <a:pt x="930701" y="1581029"/>
                </a:cubicBezTo>
                <a:lnTo>
                  <a:pt x="937921" y="1572709"/>
                </a:lnTo>
                <a:lnTo>
                  <a:pt x="927023" y="1563251"/>
                </a:lnTo>
                <a:cubicBezTo>
                  <a:pt x="927023" y="1563251"/>
                  <a:pt x="927023" y="1563251"/>
                  <a:pt x="930701" y="1581029"/>
                </a:cubicBezTo>
                <a:cubicBezTo>
                  <a:pt x="930701" y="1581029"/>
                  <a:pt x="930701" y="1581029"/>
                  <a:pt x="919803" y="1571571"/>
                </a:cubicBezTo>
                <a:lnTo>
                  <a:pt x="912583" y="1579891"/>
                </a:lnTo>
                <a:cubicBezTo>
                  <a:pt x="912583" y="1579891"/>
                  <a:pt x="912583" y="1579891"/>
                  <a:pt x="905363" y="1588210"/>
                </a:cubicBezTo>
                <a:lnTo>
                  <a:pt x="897910" y="1596798"/>
                </a:lnTo>
                <a:cubicBezTo>
                  <a:pt x="897910" y="1596798"/>
                  <a:pt x="897910" y="1596798"/>
                  <a:pt x="886660" y="1587035"/>
                </a:cubicBezTo>
                <a:lnTo>
                  <a:pt x="879440" y="1595355"/>
                </a:lnTo>
                <a:cubicBezTo>
                  <a:pt x="879440" y="1595355"/>
                  <a:pt x="879440" y="1595355"/>
                  <a:pt x="872220" y="1603674"/>
                </a:cubicBezTo>
                <a:lnTo>
                  <a:pt x="861322" y="1594216"/>
                </a:lnTo>
                <a:cubicBezTo>
                  <a:pt x="861322" y="1594216"/>
                  <a:pt x="861322" y="1594216"/>
                  <a:pt x="868542" y="1585897"/>
                </a:cubicBezTo>
                <a:lnTo>
                  <a:pt x="861322" y="1594216"/>
                </a:lnTo>
                <a:lnTo>
                  <a:pt x="854102" y="1602536"/>
                </a:lnTo>
                <a:lnTo>
                  <a:pt x="846649" y="1611124"/>
                </a:lnTo>
                <a:cubicBezTo>
                  <a:pt x="857547" y="1620582"/>
                  <a:pt x="857547" y="1620582"/>
                  <a:pt x="839429" y="1619443"/>
                </a:cubicBezTo>
                <a:cubicBezTo>
                  <a:pt x="839429" y="1619443"/>
                  <a:pt x="850327" y="1628901"/>
                  <a:pt x="843107" y="1637221"/>
                </a:cubicBezTo>
                <a:lnTo>
                  <a:pt x="832209" y="1627763"/>
                </a:lnTo>
                <a:lnTo>
                  <a:pt x="821311" y="1618305"/>
                </a:lnTo>
                <a:lnTo>
                  <a:pt x="810413" y="1608847"/>
                </a:lnTo>
                <a:lnTo>
                  <a:pt x="799163" y="1599084"/>
                </a:lnTo>
                <a:cubicBezTo>
                  <a:pt x="810413" y="1608847"/>
                  <a:pt x="806383" y="1590765"/>
                  <a:pt x="817633" y="1600528"/>
                </a:cubicBezTo>
                <a:cubicBezTo>
                  <a:pt x="817633" y="1600528"/>
                  <a:pt x="817633" y="1600528"/>
                  <a:pt x="828531" y="1609985"/>
                </a:cubicBezTo>
                <a:lnTo>
                  <a:pt x="817633" y="1600528"/>
                </a:lnTo>
                <a:lnTo>
                  <a:pt x="806383" y="1590765"/>
                </a:lnTo>
                <a:lnTo>
                  <a:pt x="795485" y="1581307"/>
                </a:lnTo>
                <a:lnTo>
                  <a:pt x="788265" y="1589626"/>
                </a:lnTo>
                <a:cubicBezTo>
                  <a:pt x="777366" y="1580168"/>
                  <a:pt x="777366" y="1580168"/>
                  <a:pt x="777366" y="1580168"/>
                </a:cubicBezTo>
                <a:lnTo>
                  <a:pt x="788265" y="1589626"/>
                </a:lnTo>
                <a:cubicBezTo>
                  <a:pt x="788265" y="1589626"/>
                  <a:pt x="788265" y="1589626"/>
                  <a:pt x="781045" y="1597946"/>
                </a:cubicBezTo>
                <a:cubicBezTo>
                  <a:pt x="781045" y="1597946"/>
                  <a:pt x="781045" y="1597946"/>
                  <a:pt x="770146" y="1588488"/>
                </a:cubicBezTo>
                <a:lnTo>
                  <a:pt x="759248" y="1579030"/>
                </a:lnTo>
                <a:lnTo>
                  <a:pt x="766468" y="1570711"/>
                </a:lnTo>
                <a:cubicBezTo>
                  <a:pt x="766468" y="1570711"/>
                  <a:pt x="766468" y="1570711"/>
                  <a:pt x="755218" y="1560948"/>
                </a:cubicBezTo>
                <a:cubicBezTo>
                  <a:pt x="755218" y="1560948"/>
                  <a:pt x="755218" y="1560948"/>
                  <a:pt x="747998" y="1569267"/>
                </a:cubicBezTo>
                <a:lnTo>
                  <a:pt x="737100" y="1559809"/>
                </a:lnTo>
                <a:cubicBezTo>
                  <a:pt x="737100" y="1559809"/>
                  <a:pt x="737100" y="1559809"/>
                  <a:pt x="744320" y="1551490"/>
                </a:cubicBezTo>
                <a:cubicBezTo>
                  <a:pt x="751540" y="1543170"/>
                  <a:pt x="751540" y="1543170"/>
                  <a:pt x="740642" y="1533712"/>
                </a:cubicBezTo>
                <a:lnTo>
                  <a:pt x="751540" y="1543170"/>
                </a:lnTo>
                <a:cubicBezTo>
                  <a:pt x="740642" y="1533712"/>
                  <a:pt x="740642" y="1533712"/>
                  <a:pt x="740642" y="1533712"/>
                </a:cubicBezTo>
                <a:lnTo>
                  <a:pt x="747862" y="1525393"/>
                </a:lnTo>
                <a:lnTo>
                  <a:pt x="736964" y="1515935"/>
                </a:lnTo>
                <a:cubicBezTo>
                  <a:pt x="736964" y="1515935"/>
                  <a:pt x="736964" y="1515935"/>
                  <a:pt x="747862" y="1525393"/>
                </a:cubicBezTo>
                <a:cubicBezTo>
                  <a:pt x="740642" y="1533712"/>
                  <a:pt x="729744" y="1524254"/>
                  <a:pt x="729744" y="1524254"/>
                </a:cubicBezTo>
                <a:cubicBezTo>
                  <a:pt x="729744" y="1524254"/>
                  <a:pt x="729744" y="1524254"/>
                  <a:pt x="740642" y="1533712"/>
                </a:cubicBezTo>
                <a:cubicBezTo>
                  <a:pt x="740642" y="1533712"/>
                  <a:pt x="740642" y="1533712"/>
                  <a:pt x="739739" y="1534752"/>
                </a:cubicBezTo>
                <a:lnTo>
                  <a:pt x="735330" y="1539833"/>
                </a:lnTo>
                <a:lnTo>
                  <a:pt x="733422" y="1542032"/>
                </a:lnTo>
                <a:lnTo>
                  <a:pt x="722524" y="1532574"/>
                </a:lnTo>
                <a:lnTo>
                  <a:pt x="711274" y="1522811"/>
                </a:lnTo>
                <a:cubicBezTo>
                  <a:pt x="711274" y="1522811"/>
                  <a:pt x="704054" y="1531131"/>
                  <a:pt x="715304" y="1540893"/>
                </a:cubicBezTo>
                <a:lnTo>
                  <a:pt x="709679" y="1536012"/>
                </a:lnTo>
                <a:lnTo>
                  <a:pt x="705460" y="1532351"/>
                </a:lnTo>
                <a:cubicBezTo>
                  <a:pt x="704054" y="1531131"/>
                  <a:pt x="704054" y="1531131"/>
                  <a:pt x="704054" y="1531131"/>
                </a:cubicBezTo>
                <a:cubicBezTo>
                  <a:pt x="704054" y="1531131"/>
                  <a:pt x="704054" y="1531131"/>
                  <a:pt x="696601" y="1539718"/>
                </a:cubicBezTo>
                <a:cubicBezTo>
                  <a:pt x="685703" y="1530261"/>
                  <a:pt x="704054" y="1531131"/>
                  <a:pt x="693156" y="1521673"/>
                </a:cubicBezTo>
                <a:lnTo>
                  <a:pt x="685703" y="1530261"/>
                </a:lnTo>
                <a:cubicBezTo>
                  <a:pt x="674804" y="1520803"/>
                  <a:pt x="682257" y="1512215"/>
                  <a:pt x="682257" y="1512215"/>
                </a:cubicBezTo>
                <a:lnTo>
                  <a:pt x="675888" y="1506687"/>
                </a:lnTo>
                <a:lnTo>
                  <a:pt x="675957" y="1506747"/>
                </a:lnTo>
                <a:cubicBezTo>
                  <a:pt x="675446" y="1506304"/>
                  <a:pt x="674084" y="1505121"/>
                  <a:pt x="671359" y="1502757"/>
                </a:cubicBezTo>
                <a:cubicBezTo>
                  <a:pt x="660109" y="1492994"/>
                  <a:pt x="671359" y="1502757"/>
                  <a:pt x="678579" y="1494437"/>
                </a:cubicBezTo>
                <a:lnTo>
                  <a:pt x="667329" y="1484674"/>
                </a:lnTo>
                <a:cubicBezTo>
                  <a:pt x="656431" y="1475216"/>
                  <a:pt x="656431" y="1475216"/>
                  <a:pt x="656431" y="1475216"/>
                </a:cubicBezTo>
                <a:cubicBezTo>
                  <a:pt x="656431" y="1475216"/>
                  <a:pt x="656431" y="1475216"/>
                  <a:pt x="649211" y="1483536"/>
                </a:cubicBezTo>
                <a:lnTo>
                  <a:pt x="638313" y="1474078"/>
                </a:lnTo>
                <a:lnTo>
                  <a:pt x="627415" y="1464620"/>
                </a:lnTo>
                <a:lnTo>
                  <a:pt x="634635" y="1456301"/>
                </a:lnTo>
                <a:cubicBezTo>
                  <a:pt x="623385" y="1446538"/>
                  <a:pt x="634635" y="1456301"/>
                  <a:pt x="623385" y="1446538"/>
                </a:cubicBezTo>
                <a:cubicBezTo>
                  <a:pt x="634635" y="1456301"/>
                  <a:pt x="641855" y="1447981"/>
                  <a:pt x="641855" y="1447981"/>
                </a:cubicBezTo>
                <a:cubicBezTo>
                  <a:pt x="630605" y="1438218"/>
                  <a:pt x="641855" y="1447981"/>
                  <a:pt x="630605" y="1438218"/>
                </a:cubicBezTo>
                <a:cubicBezTo>
                  <a:pt x="630605" y="1438218"/>
                  <a:pt x="649075" y="1439662"/>
                  <a:pt x="637825" y="1429899"/>
                </a:cubicBezTo>
                <a:lnTo>
                  <a:pt x="649075" y="1439662"/>
                </a:lnTo>
                <a:cubicBezTo>
                  <a:pt x="649075" y="1439662"/>
                  <a:pt x="649075" y="1439662"/>
                  <a:pt x="637825" y="1429899"/>
                </a:cubicBezTo>
                <a:lnTo>
                  <a:pt x="630605" y="1438218"/>
                </a:lnTo>
                <a:lnTo>
                  <a:pt x="623385" y="1446538"/>
                </a:lnTo>
                <a:cubicBezTo>
                  <a:pt x="623385" y="1446538"/>
                  <a:pt x="623385" y="1446538"/>
                  <a:pt x="616165" y="1454857"/>
                </a:cubicBezTo>
                <a:cubicBezTo>
                  <a:pt x="616165" y="1454857"/>
                  <a:pt x="616165" y="1454857"/>
                  <a:pt x="608712" y="1463445"/>
                </a:cubicBezTo>
                <a:lnTo>
                  <a:pt x="597814" y="1453987"/>
                </a:lnTo>
                <a:lnTo>
                  <a:pt x="605267" y="1445399"/>
                </a:lnTo>
                <a:lnTo>
                  <a:pt x="612487" y="1437080"/>
                </a:lnTo>
                <a:lnTo>
                  <a:pt x="619707" y="1428760"/>
                </a:lnTo>
                <a:cubicBezTo>
                  <a:pt x="608808" y="1419302"/>
                  <a:pt x="608808" y="1419302"/>
                  <a:pt x="612487" y="1437080"/>
                </a:cubicBezTo>
                <a:cubicBezTo>
                  <a:pt x="612487" y="1437080"/>
                  <a:pt x="612487" y="1437080"/>
                  <a:pt x="601588" y="1427622"/>
                </a:cubicBezTo>
                <a:cubicBezTo>
                  <a:pt x="597910" y="1409845"/>
                  <a:pt x="597910" y="1409845"/>
                  <a:pt x="590690" y="1418164"/>
                </a:cubicBezTo>
                <a:cubicBezTo>
                  <a:pt x="583470" y="1426484"/>
                  <a:pt x="583470" y="1426484"/>
                  <a:pt x="594368" y="1435942"/>
                </a:cubicBezTo>
                <a:lnTo>
                  <a:pt x="583470" y="1426484"/>
                </a:lnTo>
                <a:lnTo>
                  <a:pt x="576017" y="1435072"/>
                </a:lnTo>
                <a:lnTo>
                  <a:pt x="564767" y="1425309"/>
                </a:lnTo>
                <a:cubicBezTo>
                  <a:pt x="553869" y="1415851"/>
                  <a:pt x="553869" y="1415851"/>
                  <a:pt x="561322" y="1407263"/>
                </a:cubicBezTo>
                <a:cubicBezTo>
                  <a:pt x="561322" y="1407263"/>
                  <a:pt x="561322" y="1407263"/>
                  <a:pt x="572220" y="1416721"/>
                </a:cubicBezTo>
                <a:cubicBezTo>
                  <a:pt x="572220" y="1416721"/>
                  <a:pt x="572220" y="1416721"/>
                  <a:pt x="561322" y="1407263"/>
                </a:cubicBezTo>
                <a:cubicBezTo>
                  <a:pt x="561322" y="1407263"/>
                  <a:pt x="561322" y="1407263"/>
                  <a:pt x="553869" y="1415851"/>
                </a:cubicBezTo>
                <a:cubicBezTo>
                  <a:pt x="553869" y="1415851"/>
                  <a:pt x="542971" y="1406393"/>
                  <a:pt x="553869" y="1415851"/>
                </a:cubicBezTo>
                <a:cubicBezTo>
                  <a:pt x="542971" y="1406393"/>
                  <a:pt x="553869" y="1415851"/>
                  <a:pt x="542971" y="1406393"/>
                </a:cubicBezTo>
                <a:lnTo>
                  <a:pt x="550424" y="1397805"/>
                </a:lnTo>
                <a:lnTo>
                  <a:pt x="557644" y="1389485"/>
                </a:lnTo>
                <a:cubicBezTo>
                  <a:pt x="550424" y="1397805"/>
                  <a:pt x="539526" y="1388347"/>
                  <a:pt x="539526" y="1388347"/>
                </a:cubicBezTo>
                <a:lnTo>
                  <a:pt x="528276" y="1378584"/>
                </a:lnTo>
                <a:lnTo>
                  <a:pt x="535496" y="1370265"/>
                </a:lnTo>
                <a:cubicBezTo>
                  <a:pt x="535496" y="1370265"/>
                  <a:pt x="535496" y="1370265"/>
                  <a:pt x="546746" y="1380027"/>
                </a:cubicBezTo>
                <a:cubicBezTo>
                  <a:pt x="546746" y="1380027"/>
                  <a:pt x="546746" y="1380027"/>
                  <a:pt x="553966" y="1371708"/>
                </a:cubicBezTo>
                <a:lnTo>
                  <a:pt x="542716" y="1361945"/>
                </a:lnTo>
                <a:cubicBezTo>
                  <a:pt x="542716" y="1361945"/>
                  <a:pt x="542716" y="1361945"/>
                  <a:pt x="549936" y="1353625"/>
                </a:cubicBezTo>
                <a:lnTo>
                  <a:pt x="561186" y="1363388"/>
                </a:lnTo>
                <a:cubicBezTo>
                  <a:pt x="561186" y="1363388"/>
                  <a:pt x="561186" y="1363388"/>
                  <a:pt x="568639" y="1354800"/>
                </a:cubicBezTo>
                <a:lnTo>
                  <a:pt x="557389" y="1345038"/>
                </a:lnTo>
                <a:lnTo>
                  <a:pt x="564609" y="1336718"/>
                </a:lnTo>
                <a:lnTo>
                  <a:pt x="575859" y="1346481"/>
                </a:lnTo>
                <a:cubicBezTo>
                  <a:pt x="583079" y="1338161"/>
                  <a:pt x="571829" y="1328398"/>
                  <a:pt x="571829" y="1328398"/>
                </a:cubicBezTo>
                <a:cubicBezTo>
                  <a:pt x="571829" y="1328398"/>
                  <a:pt x="571829" y="1328398"/>
                  <a:pt x="583079" y="1338161"/>
                </a:cubicBezTo>
                <a:lnTo>
                  <a:pt x="571829" y="1328398"/>
                </a:lnTo>
                <a:lnTo>
                  <a:pt x="564609" y="1336718"/>
                </a:lnTo>
                <a:cubicBezTo>
                  <a:pt x="553711" y="1327260"/>
                  <a:pt x="553711" y="1327260"/>
                  <a:pt x="553711" y="1327260"/>
                </a:cubicBezTo>
                <a:cubicBezTo>
                  <a:pt x="564609" y="1336718"/>
                  <a:pt x="553711" y="1327260"/>
                  <a:pt x="553711" y="1327260"/>
                </a:cubicBezTo>
                <a:cubicBezTo>
                  <a:pt x="564609" y="1336718"/>
                  <a:pt x="560931" y="1318940"/>
                  <a:pt x="560931" y="1318940"/>
                </a:cubicBezTo>
                <a:lnTo>
                  <a:pt x="553711" y="1327260"/>
                </a:lnTo>
                <a:cubicBezTo>
                  <a:pt x="553711" y="1327260"/>
                  <a:pt x="553711" y="1327260"/>
                  <a:pt x="546491" y="1335580"/>
                </a:cubicBezTo>
                <a:lnTo>
                  <a:pt x="557389" y="1345038"/>
                </a:lnTo>
                <a:cubicBezTo>
                  <a:pt x="546491" y="1335580"/>
                  <a:pt x="539038" y="1344168"/>
                  <a:pt x="539038" y="1344168"/>
                </a:cubicBezTo>
                <a:cubicBezTo>
                  <a:pt x="539038" y="1344168"/>
                  <a:pt x="539038" y="1344168"/>
                  <a:pt x="531818" y="1352487"/>
                </a:cubicBezTo>
                <a:cubicBezTo>
                  <a:pt x="542716" y="1361945"/>
                  <a:pt x="542716" y="1361945"/>
                  <a:pt x="542716" y="1361945"/>
                </a:cubicBezTo>
                <a:lnTo>
                  <a:pt x="535496" y="1370265"/>
                </a:lnTo>
                <a:cubicBezTo>
                  <a:pt x="535496" y="1370265"/>
                  <a:pt x="535496" y="1370265"/>
                  <a:pt x="524598" y="1360807"/>
                </a:cubicBezTo>
                <a:cubicBezTo>
                  <a:pt x="524598" y="1360807"/>
                  <a:pt x="535496" y="1370265"/>
                  <a:pt x="524598" y="1360807"/>
                </a:cubicBezTo>
                <a:lnTo>
                  <a:pt x="517378" y="1369126"/>
                </a:lnTo>
                <a:lnTo>
                  <a:pt x="509925" y="1377714"/>
                </a:lnTo>
                <a:lnTo>
                  <a:pt x="499026" y="1368256"/>
                </a:lnTo>
                <a:cubicBezTo>
                  <a:pt x="499026" y="1368256"/>
                  <a:pt x="499026" y="1368256"/>
                  <a:pt x="506479" y="1359668"/>
                </a:cubicBezTo>
                <a:cubicBezTo>
                  <a:pt x="506479" y="1359668"/>
                  <a:pt x="506479" y="1359668"/>
                  <a:pt x="488128" y="1358798"/>
                </a:cubicBezTo>
                <a:cubicBezTo>
                  <a:pt x="495581" y="1350210"/>
                  <a:pt x="495581" y="1350210"/>
                  <a:pt x="495581" y="1350210"/>
                </a:cubicBezTo>
                <a:lnTo>
                  <a:pt x="502801" y="1341891"/>
                </a:lnTo>
                <a:cubicBezTo>
                  <a:pt x="502801" y="1341891"/>
                  <a:pt x="502801" y="1341891"/>
                  <a:pt x="491551" y="1332128"/>
                </a:cubicBezTo>
                <a:cubicBezTo>
                  <a:pt x="491551" y="1332128"/>
                  <a:pt x="502801" y="1341891"/>
                  <a:pt x="510021" y="1333571"/>
                </a:cubicBezTo>
                <a:cubicBezTo>
                  <a:pt x="510021" y="1333571"/>
                  <a:pt x="510021" y="1333571"/>
                  <a:pt x="498771" y="1323808"/>
                </a:cubicBezTo>
                <a:cubicBezTo>
                  <a:pt x="498771" y="1323808"/>
                  <a:pt x="498771" y="1323808"/>
                  <a:pt x="487873" y="1314350"/>
                </a:cubicBezTo>
                <a:cubicBezTo>
                  <a:pt x="487873" y="1314350"/>
                  <a:pt x="487873" y="1314350"/>
                  <a:pt x="495093" y="1306031"/>
                </a:cubicBezTo>
                <a:cubicBezTo>
                  <a:pt x="487873" y="1314350"/>
                  <a:pt x="476975" y="1304893"/>
                  <a:pt x="484195" y="1296573"/>
                </a:cubicBezTo>
                <a:cubicBezTo>
                  <a:pt x="484195" y="1296573"/>
                  <a:pt x="484195" y="1296573"/>
                  <a:pt x="491648" y="1287985"/>
                </a:cubicBezTo>
                <a:lnTo>
                  <a:pt x="480750" y="1278527"/>
                </a:lnTo>
                <a:lnTo>
                  <a:pt x="487970" y="1270208"/>
                </a:lnTo>
                <a:cubicBezTo>
                  <a:pt x="487970" y="1270208"/>
                  <a:pt x="487970" y="1270208"/>
                  <a:pt x="498868" y="1279666"/>
                </a:cubicBezTo>
                <a:cubicBezTo>
                  <a:pt x="487970" y="1270208"/>
                  <a:pt x="498868" y="1279666"/>
                  <a:pt x="498868" y="1279666"/>
                </a:cubicBezTo>
                <a:cubicBezTo>
                  <a:pt x="498868" y="1279666"/>
                  <a:pt x="498868" y="1279666"/>
                  <a:pt x="487970" y="1270208"/>
                </a:cubicBezTo>
                <a:lnTo>
                  <a:pt x="495190" y="1261888"/>
                </a:lnTo>
                <a:cubicBezTo>
                  <a:pt x="495190" y="1261888"/>
                  <a:pt x="495190" y="1261888"/>
                  <a:pt x="502410" y="1253569"/>
                </a:cubicBezTo>
                <a:lnTo>
                  <a:pt x="509863" y="1244981"/>
                </a:lnTo>
                <a:lnTo>
                  <a:pt x="517083" y="1236661"/>
                </a:lnTo>
                <a:cubicBezTo>
                  <a:pt x="517083" y="1236661"/>
                  <a:pt x="513053" y="1218579"/>
                  <a:pt x="524303" y="1228341"/>
                </a:cubicBezTo>
                <a:cubicBezTo>
                  <a:pt x="524303" y="1228341"/>
                  <a:pt x="520273" y="1210259"/>
                  <a:pt x="531523" y="1220022"/>
                </a:cubicBezTo>
                <a:lnTo>
                  <a:pt x="538975" y="1211434"/>
                </a:lnTo>
                <a:lnTo>
                  <a:pt x="546195" y="1203114"/>
                </a:lnTo>
                <a:cubicBezTo>
                  <a:pt x="546195" y="1203114"/>
                  <a:pt x="546195" y="1203114"/>
                  <a:pt x="534946" y="1193352"/>
                </a:cubicBezTo>
                <a:cubicBezTo>
                  <a:pt x="542166" y="1185032"/>
                  <a:pt x="534946" y="1193352"/>
                  <a:pt x="542166" y="1185032"/>
                </a:cubicBezTo>
                <a:cubicBezTo>
                  <a:pt x="553415" y="1194795"/>
                  <a:pt x="542166" y="1185032"/>
                  <a:pt x="542166" y="1185032"/>
                </a:cubicBezTo>
                <a:lnTo>
                  <a:pt x="549386" y="1176712"/>
                </a:lnTo>
                <a:cubicBezTo>
                  <a:pt x="549386" y="1176712"/>
                  <a:pt x="568088" y="1177887"/>
                  <a:pt x="556839" y="1168125"/>
                </a:cubicBezTo>
                <a:lnTo>
                  <a:pt x="564059" y="1159805"/>
                </a:lnTo>
                <a:cubicBezTo>
                  <a:pt x="575308" y="1169568"/>
                  <a:pt x="564059" y="1159805"/>
                  <a:pt x="571279" y="1151485"/>
                </a:cubicBezTo>
                <a:cubicBezTo>
                  <a:pt x="582528" y="1161248"/>
                  <a:pt x="571279" y="1151485"/>
                  <a:pt x="571279" y="1151485"/>
                </a:cubicBezTo>
                <a:lnTo>
                  <a:pt x="578499" y="1143166"/>
                </a:lnTo>
                <a:cubicBezTo>
                  <a:pt x="589748" y="1152929"/>
                  <a:pt x="578499" y="1143166"/>
                  <a:pt x="585952" y="1134578"/>
                </a:cubicBezTo>
                <a:cubicBezTo>
                  <a:pt x="597201" y="1144341"/>
                  <a:pt x="585952" y="1134578"/>
                  <a:pt x="585952" y="1134578"/>
                </a:cubicBezTo>
                <a:lnTo>
                  <a:pt x="593172" y="1126258"/>
                </a:lnTo>
                <a:lnTo>
                  <a:pt x="600392" y="1117939"/>
                </a:lnTo>
                <a:cubicBezTo>
                  <a:pt x="600392" y="1117939"/>
                  <a:pt x="600392" y="1117939"/>
                  <a:pt x="607612" y="1109619"/>
                </a:cubicBezTo>
                <a:lnTo>
                  <a:pt x="615064" y="1101031"/>
                </a:lnTo>
                <a:lnTo>
                  <a:pt x="622284" y="1092712"/>
                </a:lnTo>
                <a:lnTo>
                  <a:pt x="629505" y="1084392"/>
                </a:lnTo>
                <a:lnTo>
                  <a:pt x="625826" y="1066615"/>
                </a:lnTo>
                <a:cubicBezTo>
                  <a:pt x="620377" y="1061886"/>
                  <a:pt x="617653" y="1059521"/>
                  <a:pt x="617222" y="1057265"/>
                </a:cubicBezTo>
                <a:lnTo>
                  <a:pt x="617428" y="1056918"/>
                </a:lnTo>
                <a:lnTo>
                  <a:pt x="622741" y="1056410"/>
                </a:lnTo>
                <a:cubicBezTo>
                  <a:pt x="625967" y="1055445"/>
                  <a:pt x="627830" y="1053298"/>
                  <a:pt x="622381" y="1048569"/>
                </a:cubicBezTo>
                <a:cubicBezTo>
                  <a:pt x="633279" y="1058027"/>
                  <a:pt x="622381" y="1048569"/>
                  <a:pt x="622381" y="1048569"/>
                </a:cubicBezTo>
                <a:lnTo>
                  <a:pt x="611483" y="1039111"/>
                </a:lnTo>
                <a:cubicBezTo>
                  <a:pt x="611483" y="1039111"/>
                  <a:pt x="611483" y="1039111"/>
                  <a:pt x="604030" y="1047699"/>
                </a:cubicBezTo>
                <a:cubicBezTo>
                  <a:pt x="604030" y="1047699"/>
                  <a:pt x="604030" y="1047699"/>
                  <a:pt x="596810" y="1056019"/>
                </a:cubicBezTo>
                <a:cubicBezTo>
                  <a:pt x="592780" y="1037936"/>
                  <a:pt x="585560" y="1046256"/>
                  <a:pt x="585560" y="1046256"/>
                </a:cubicBezTo>
                <a:cubicBezTo>
                  <a:pt x="592780" y="1037936"/>
                  <a:pt x="574662" y="1036798"/>
                  <a:pt x="574662" y="1036798"/>
                </a:cubicBezTo>
                <a:cubicBezTo>
                  <a:pt x="574662" y="1036798"/>
                  <a:pt x="574662" y="1036798"/>
                  <a:pt x="567442" y="1045117"/>
                </a:cubicBezTo>
                <a:cubicBezTo>
                  <a:pt x="567442" y="1045117"/>
                  <a:pt x="567442" y="1045117"/>
                  <a:pt x="556544" y="1035659"/>
                </a:cubicBezTo>
                <a:lnTo>
                  <a:pt x="560222" y="1053437"/>
                </a:lnTo>
                <a:lnTo>
                  <a:pt x="549323" y="1043979"/>
                </a:lnTo>
                <a:lnTo>
                  <a:pt x="538425" y="1034521"/>
                </a:lnTo>
                <a:cubicBezTo>
                  <a:pt x="538425" y="1034521"/>
                  <a:pt x="538425" y="1034521"/>
                  <a:pt x="549323" y="1043979"/>
                </a:cubicBezTo>
                <a:cubicBezTo>
                  <a:pt x="549323" y="1043979"/>
                  <a:pt x="549323" y="1043979"/>
                  <a:pt x="541871" y="1052567"/>
                </a:cubicBezTo>
                <a:cubicBezTo>
                  <a:pt x="541871" y="1052567"/>
                  <a:pt x="541871" y="1052567"/>
                  <a:pt x="530972" y="1043109"/>
                </a:cubicBezTo>
                <a:cubicBezTo>
                  <a:pt x="530972" y="1043109"/>
                  <a:pt x="530972" y="1043109"/>
                  <a:pt x="519723" y="1033346"/>
                </a:cubicBezTo>
                <a:cubicBezTo>
                  <a:pt x="519723" y="1033346"/>
                  <a:pt x="530972" y="1043109"/>
                  <a:pt x="523752" y="1051429"/>
                </a:cubicBezTo>
                <a:cubicBezTo>
                  <a:pt x="523752" y="1051429"/>
                  <a:pt x="523752" y="1051429"/>
                  <a:pt x="534651" y="1060886"/>
                </a:cubicBezTo>
                <a:lnTo>
                  <a:pt x="541871" y="1052567"/>
                </a:lnTo>
                <a:lnTo>
                  <a:pt x="552769" y="1062025"/>
                </a:lnTo>
                <a:cubicBezTo>
                  <a:pt x="560222" y="1053437"/>
                  <a:pt x="560222" y="1053437"/>
                  <a:pt x="560222" y="1053437"/>
                </a:cubicBezTo>
                <a:cubicBezTo>
                  <a:pt x="560222" y="1053437"/>
                  <a:pt x="571120" y="1062895"/>
                  <a:pt x="560222" y="1053437"/>
                </a:cubicBezTo>
                <a:lnTo>
                  <a:pt x="567442" y="1045117"/>
                </a:lnTo>
                <a:lnTo>
                  <a:pt x="571120" y="1062895"/>
                </a:lnTo>
                <a:cubicBezTo>
                  <a:pt x="571120" y="1062895"/>
                  <a:pt x="571120" y="1062895"/>
                  <a:pt x="563667" y="1071483"/>
                </a:cubicBezTo>
                <a:cubicBezTo>
                  <a:pt x="563667" y="1071483"/>
                  <a:pt x="563667" y="1071483"/>
                  <a:pt x="562765" y="1072523"/>
                </a:cubicBezTo>
                <a:lnTo>
                  <a:pt x="561501" y="1073979"/>
                </a:lnTo>
                <a:lnTo>
                  <a:pt x="556447" y="1079802"/>
                </a:lnTo>
                <a:cubicBezTo>
                  <a:pt x="556447" y="1079802"/>
                  <a:pt x="556447" y="1079802"/>
                  <a:pt x="545549" y="1070344"/>
                </a:cubicBezTo>
                <a:cubicBezTo>
                  <a:pt x="545549" y="1070344"/>
                  <a:pt x="534651" y="1060886"/>
                  <a:pt x="538329" y="1078664"/>
                </a:cubicBezTo>
                <a:lnTo>
                  <a:pt x="527431" y="1069206"/>
                </a:lnTo>
                <a:cubicBezTo>
                  <a:pt x="527431" y="1069206"/>
                  <a:pt x="527431" y="1069206"/>
                  <a:pt x="516532" y="1059748"/>
                </a:cubicBezTo>
                <a:cubicBezTo>
                  <a:pt x="509312" y="1068068"/>
                  <a:pt x="520211" y="1077526"/>
                  <a:pt x="509312" y="1068068"/>
                </a:cubicBezTo>
                <a:cubicBezTo>
                  <a:pt x="509312" y="1068068"/>
                  <a:pt x="509312" y="1068068"/>
                  <a:pt x="501859" y="1076656"/>
                </a:cubicBezTo>
                <a:cubicBezTo>
                  <a:pt x="501859" y="1076656"/>
                  <a:pt x="501859" y="1076656"/>
                  <a:pt x="494639" y="1084975"/>
                </a:cubicBezTo>
                <a:lnTo>
                  <a:pt x="490610" y="1066893"/>
                </a:lnTo>
                <a:lnTo>
                  <a:pt x="483390" y="1075212"/>
                </a:lnTo>
                <a:cubicBezTo>
                  <a:pt x="490610" y="1066893"/>
                  <a:pt x="479711" y="1057435"/>
                  <a:pt x="483390" y="1075212"/>
                </a:cubicBezTo>
                <a:cubicBezTo>
                  <a:pt x="472491" y="1065754"/>
                  <a:pt x="483390" y="1075212"/>
                  <a:pt x="472491" y="1065754"/>
                </a:cubicBezTo>
                <a:cubicBezTo>
                  <a:pt x="483390" y="1075212"/>
                  <a:pt x="483390" y="1075212"/>
                  <a:pt x="476170" y="1083532"/>
                </a:cubicBezTo>
                <a:cubicBezTo>
                  <a:pt x="476170" y="1083532"/>
                  <a:pt x="476170" y="1083532"/>
                  <a:pt x="465271" y="1074074"/>
                </a:cubicBezTo>
                <a:cubicBezTo>
                  <a:pt x="465271" y="1074074"/>
                  <a:pt x="465271" y="1074074"/>
                  <a:pt x="454373" y="1064616"/>
                </a:cubicBezTo>
                <a:lnTo>
                  <a:pt x="447153" y="1072935"/>
                </a:lnTo>
                <a:cubicBezTo>
                  <a:pt x="447153" y="1072935"/>
                  <a:pt x="447153" y="1072935"/>
                  <a:pt x="439700" y="1081523"/>
                </a:cubicBezTo>
                <a:cubicBezTo>
                  <a:pt x="439700" y="1081523"/>
                  <a:pt x="442425" y="1083888"/>
                  <a:pt x="443787" y="1085070"/>
                </a:cubicBezTo>
                <a:lnTo>
                  <a:pt x="443975" y="1085233"/>
                </a:lnTo>
                <a:lnTo>
                  <a:pt x="450598" y="1090981"/>
                </a:lnTo>
                <a:lnTo>
                  <a:pt x="432480" y="1089843"/>
                </a:lnTo>
                <a:lnTo>
                  <a:pt x="428802" y="1072066"/>
                </a:lnTo>
                <a:lnTo>
                  <a:pt x="422097" y="1066247"/>
                </a:lnTo>
                <a:lnTo>
                  <a:pt x="421771" y="1065964"/>
                </a:lnTo>
                <a:cubicBezTo>
                  <a:pt x="420365" y="1064744"/>
                  <a:pt x="417552" y="1062303"/>
                  <a:pt x="417552" y="1062303"/>
                </a:cubicBezTo>
                <a:cubicBezTo>
                  <a:pt x="421582" y="1080385"/>
                  <a:pt x="417552" y="1062303"/>
                  <a:pt x="410332" y="1070622"/>
                </a:cubicBezTo>
                <a:lnTo>
                  <a:pt x="421582" y="1080385"/>
                </a:lnTo>
                <a:cubicBezTo>
                  <a:pt x="421582" y="1080385"/>
                  <a:pt x="421582" y="1080385"/>
                  <a:pt x="414362" y="1088705"/>
                </a:cubicBezTo>
                <a:cubicBezTo>
                  <a:pt x="403112" y="1078942"/>
                  <a:pt x="414362" y="1088705"/>
                  <a:pt x="414362" y="1088705"/>
                </a:cubicBezTo>
                <a:lnTo>
                  <a:pt x="403112" y="1078942"/>
                </a:lnTo>
                <a:cubicBezTo>
                  <a:pt x="403112" y="1078942"/>
                  <a:pt x="403112" y="1078942"/>
                  <a:pt x="414362" y="1088705"/>
                </a:cubicBezTo>
                <a:cubicBezTo>
                  <a:pt x="414362" y="1088705"/>
                  <a:pt x="414362" y="1088705"/>
                  <a:pt x="395892" y="1087261"/>
                </a:cubicBezTo>
                <a:lnTo>
                  <a:pt x="384994" y="1077803"/>
                </a:lnTo>
                <a:lnTo>
                  <a:pt x="377541" y="1086391"/>
                </a:lnTo>
                <a:lnTo>
                  <a:pt x="366643" y="1076933"/>
                </a:lnTo>
                <a:cubicBezTo>
                  <a:pt x="366643" y="1076933"/>
                  <a:pt x="355745" y="1067475"/>
                  <a:pt x="348525" y="1075795"/>
                </a:cubicBezTo>
                <a:lnTo>
                  <a:pt x="337275" y="1066032"/>
                </a:lnTo>
                <a:cubicBezTo>
                  <a:pt x="337275" y="1066032"/>
                  <a:pt x="337275" y="1066032"/>
                  <a:pt x="330055" y="1074352"/>
                </a:cubicBezTo>
                <a:cubicBezTo>
                  <a:pt x="319157" y="1064894"/>
                  <a:pt x="319157" y="1064894"/>
                  <a:pt x="319157" y="1064894"/>
                </a:cubicBezTo>
                <a:lnTo>
                  <a:pt x="330055" y="1074352"/>
                </a:lnTo>
                <a:cubicBezTo>
                  <a:pt x="324606" y="1069623"/>
                  <a:pt x="322801" y="1071703"/>
                  <a:pt x="322358" y="1074965"/>
                </a:cubicBezTo>
                <a:lnTo>
                  <a:pt x="322682" y="1080205"/>
                </a:lnTo>
                <a:lnTo>
                  <a:pt x="322375" y="1080449"/>
                </a:lnTo>
                <a:cubicBezTo>
                  <a:pt x="320110" y="1080307"/>
                  <a:pt x="317386" y="1077942"/>
                  <a:pt x="311936" y="1073213"/>
                </a:cubicBezTo>
                <a:lnTo>
                  <a:pt x="301038" y="1063755"/>
                </a:lnTo>
                <a:cubicBezTo>
                  <a:pt x="301038" y="1063755"/>
                  <a:pt x="301038" y="1063755"/>
                  <a:pt x="293585" y="1072343"/>
                </a:cubicBezTo>
                <a:cubicBezTo>
                  <a:pt x="293585" y="1072343"/>
                  <a:pt x="293585" y="1072343"/>
                  <a:pt x="282687" y="1062885"/>
                </a:cubicBezTo>
                <a:cubicBezTo>
                  <a:pt x="282687" y="1062885"/>
                  <a:pt x="282687" y="1062885"/>
                  <a:pt x="286365" y="1080663"/>
                </a:cubicBezTo>
                <a:cubicBezTo>
                  <a:pt x="286365" y="1080663"/>
                  <a:pt x="286365" y="1080663"/>
                  <a:pt x="275467" y="1071205"/>
                </a:cubicBezTo>
                <a:cubicBezTo>
                  <a:pt x="275467" y="1071205"/>
                  <a:pt x="275467" y="1071205"/>
                  <a:pt x="264217" y="1061442"/>
                </a:cubicBezTo>
                <a:lnTo>
                  <a:pt x="253319" y="1051984"/>
                </a:lnTo>
                <a:cubicBezTo>
                  <a:pt x="253319" y="1051984"/>
                  <a:pt x="253319" y="1051984"/>
                  <a:pt x="242421" y="1042526"/>
                </a:cubicBezTo>
                <a:cubicBezTo>
                  <a:pt x="231523" y="1033068"/>
                  <a:pt x="231523" y="1033068"/>
                  <a:pt x="231523" y="1033068"/>
                </a:cubicBezTo>
                <a:lnTo>
                  <a:pt x="242421" y="1042526"/>
                </a:lnTo>
                <a:lnTo>
                  <a:pt x="235201" y="1050846"/>
                </a:lnTo>
                <a:lnTo>
                  <a:pt x="224303" y="1041388"/>
                </a:lnTo>
                <a:cubicBezTo>
                  <a:pt x="224303" y="1041388"/>
                  <a:pt x="224303" y="1041388"/>
                  <a:pt x="213053" y="1031625"/>
                </a:cubicBezTo>
                <a:lnTo>
                  <a:pt x="202155" y="1022167"/>
                </a:lnTo>
                <a:lnTo>
                  <a:pt x="194935" y="1030487"/>
                </a:lnTo>
                <a:lnTo>
                  <a:pt x="184036" y="1021029"/>
                </a:lnTo>
                <a:lnTo>
                  <a:pt x="176583" y="1029617"/>
                </a:lnTo>
                <a:cubicBezTo>
                  <a:pt x="173859" y="1027252"/>
                  <a:pt x="172496" y="1026070"/>
                  <a:pt x="171986" y="1025627"/>
                </a:cubicBezTo>
                <a:lnTo>
                  <a:pt x="172154" y="1025773"/>
                </a:lnTo>
                <a:lnTo>
                  <a:pt x="175221" y="1028434"/>
                </a:lnTo>
                <a:lnTo>
                  <a:pt x="172497" y="1026070"/>
                </a:lnTo>
                <a:lnTo>
                  <a:pt x="172154" y="1025773"/>
                </a:lnTo>
                <a:lnTo>
                  <a:pt x="165685" y="1020159"/>
                </a:lnTo>
                <a:lnTo>
                  <a:pt x="154435" y="1010396"/>
                </a:lnTo>
                <a:cubicBezTo>
                  <a:pt x="165685" y="1020159"/>
                  <a:pt x="154435" y="1010396"/>
                  <a:pt x="154435" y="1010396"/>
                </a:cubicBezTo>
                <a:cubicBezTo>
                  <a:pt x="161888" y="1001808"/>
                  <a:pt x="161888" y="1001808"/>
                  <a:pt x="173138" y="1011571"/>
                </a:cubicBezTo>
                <a:cubicBezTo>
                  <a:pt x="173138" y="1011571"/>
                  <a:pt x="173138" y="1011571"/>
                  <a:pt x="161888" y="1001808"/>
                </a:cubicBezTo>
                <a:lnTo>
                  <a:pt x="154435" y="1010396"/>
                </a:lnTo>
                <a:lnTo>
                  <a:pt x="143537" y="1000938"/>
                </a:lnTo>
                <a:cubicBezTo>
                  <a:pt x="143537" y="1000938"/>
                  <a:pt x="143537" y="1000938"/>
                  <a:pt x="150990" y="992350"/>
                </a:cubicBezTo>
                <a:lnTo>
                  <a:pt x="158210" y="984031"/>
                </a:lnTo>
                <a:cubicBezTo>
                  <a:pt x="169108" y="993488"/>
                  <a:pt x="169108" y="993488"/>
                  <a:pt x="169108" y="993488"/>
                </a:cubicBezTo>
                <a:cubicBezTo>
                  <a:pt x="169108" y="993488"/>
                  <a:pt x="166384" y="991124"/>
                  <a:pt x="165021" y="989942"/>
                </a:cubicBezTo>
                <a:lnTo>
                  <a:pt x="164868" y="989809"/>
                </a:lnTo>
                <a:lnTo>
                  <a:pt x="164511" y="989498"/>
                </a:lnTo>
                <a:cubicBezTo>
                  <a:pt x="165021" y="989942"/>
                  <a:pt x="166384" y="991124"/>
                  <a:pt x="169108" y="993488"/>
                </a:cubicBezTo>
                <a:lnTo>
                  <a:pt x="176328" y="985169"/>
                </a:lnTo>
                <a:cubicBezTo>
                  <a:pt x="176328" y="985169"/>
                  <a:pt x="176328" y="985169"/>
                  <a:pt x="183548" y="976849"/>
                </a:cubicBezTo>
                <a:cubicBezTo>
                  <a:pt x="183548" y="976849"/>
                  <a:pt x="172650" y="967391"/>
                  <a:pt x="183548" y="976849"/>
                </a:cubicBezTo>
                <a:lnTo>
                  <a:pt x="165430" y="975711"/>
                </a:lnTo>
                <a:lnTo>
                  <a:pt x="158210" y="984031"/>
                </a:lnTo>
                <a:lnTo>
                  <a:pt x="147312" y="974573"/>
                </a:lnTo>
                <a:cubicBezTo>
                  <a:pt x="147312" y="974573"/>
                  <a:pt x="147312" y="974573"/>
                  <a:pt x="136414" y="965115"/>
                </a:cubicBezTo>
                <a:cubicBezTo>
                  <a:pt x="136414" y="965115"/>
                  <a:pt x="136414" y="965115"/>
                  <a:pt x="143634" y="956795"/>
                </a:cubicBezTo>
                <a:lnTo>
                  <a:pt x="136414" y="965115"/>
                </a:lnTo>
                <a:lnTo>
                  <a:pt x="135007" y="963894"/>
                </a:lnTo>
                <a:cubicBezTo>
                  <a:pt x="133601" y="962674"/>
                  <a:pt x="130789" y="960233"/>
                  <a:pt x="125164" y="955352"/>
                </a:cubicBezTo>
                <a:cubicBezTo>
                  <a:pt x="125164" y="955352"/>
                  <a:pt x="125164" y="955352"/>
                  <a:pt x="132384" y="947032"/>
                </a:cubicBezTo>
                <a:lnTo>
                  <a:pt x="121486" y="937574"/>
                </a:lnTo>
                <a:cubicBezTo>
                  <a:pt x="117807" y="919797"/>
                  <a:pt x="117807" y="919797"/>
                  <a:pt x="128706" y="929255"/>
                </a:cubicBezTo>
                <a:lnTo>
                  <a:pt x="117807" y="919797"/>
                </a:lnTo>
                <a:cubicBezTo>
                  <a:pt x="117807" y="919797"/>
                  <a:pt x="117807" y="919797"/>
                  <a:pt x="136158" y="920667"/>
                </a:cubicBezTo>
                <a:cubicBezTo>
                  <a:pt x="125260" y="911209"/>
                  <a:pt x="125260" y="911209"/>
                  <a:pt x="125260" y="911209"/>
                </a:cubicBezTo>
                <a:lnTo>
                  <a:pt x="114362" y="901751"/>
                </a:lnTo>
                <a:cubicBezTo>
                  <a:pt x="114362" y="901751"/>
                  <a:pt x="103112" y="891988"/>
                  <a:pt x="110332" y="883669"/>
                </a:cubicBezTo>
                <a:lnTo>
                  <a:pt x="103112" y="891988"/>
                </a:lnTo>
                <a:lnTo>
                  <a:pt x="92214" y="882530"/>
                </a:lnTo>
                <a:cubicBezTo>
                  <a:pt x="81316" y="873072"/>
                  <a:pt x="92214" y="882530"/>
                  <a:pt x="81316" y="873072"/>
                </a:cubicBezTo>
                <a:lnTo>
                  <a:pt x="88536" y="864753"/>
                </a:lnTo>
                <a:lnTo>
                  <a:pt x="77637" y="855295"/>
                </a:lnTo>
                <a:cubicBezTo>
                  <a:pt x="88536" y="864753"/>
                  <a:pt x="95756" y="856433"/>
                  <a:pt x="95756" y="856433"/>
                </a:cubicBezTo>
                <a:lnTo>
                  <a:pt x="84858" y="846975"/>
                </a:lnTo>
                <a:cubicBezTo>
                  <a:pt x="84858" y="846975"/>
                  <a:pt x="84858" y="846975"/>
                  <a:pt x="73608" y="837212"/>
                </a:cubicBezTo>
                <a:lnTo>
                  <a:pt x="80828" y="828893"/>
                </a:lnTo>
                <a:lnTo>
                  <a:pt x="92078" y="838656"/>
                </a:lnTo>
                <a:cubicBezTo>
                  <a:pt x="92078" y="838656"/>
                  <a:pt x="92078" y="838656"/>
                  <a:pt x="80828" y="828893"/>
                </a:cubicBezTo>
                <a:lnTo>
                  <a:pt x="88281" y="820305"/>
                </a:lnTo>
                <a:cubicBezTo>
                  <a:pt x="88281" y="820305"/>
                  <a:pt x="88281" y="820305"/>
                  <a:pt x="77382" y="810847"/>
                </a:cubicBezTo>
                <a:lnTo>
                  <a:pt x="66484" y="801389"/>
                </a:lnTo>
                <a:lnTo>
                  <a:pt x="73704" y="793070"/>
                </a:lnTo>
                <a:cubicBezTo>
                  <a:pt x="73704" y="793070"/>
                  <a:pt x="73704" y="793070"/>
                  <a:pt x="84602" y="802528"/>
                </a:cubicBezTo>
                <a:cubicBezTo>
                  <a:pt x="84602" y="802528"/>
                  <a:pt x="84602" y="802528"/>
                  <a:pt x="91822" y="794208"/>
                </a:cubicBezTo>
                <a:cubicBezTo>
                  <a:pt x="91822" y="794208"/>
                  <a:pt x="91822" y="794208"/>
                  <a:pt x="99042" y="785888"/>
                </a:cubicBezTo>
                <a:lnTo>
                  <a:pt x="109941" y="795346"/>
                </a:lnTo>
                <a:cubicBezTo>
                  <a:pt x="109941" y="795346"/>
                  <a:pt x="109941" y="795346"/>
                  <a:pt x="117394" y="786758"/>
                </a:cubicBezTo>
                <a:cubicBezTo>
                  <a:pt x="117394" y="786758"/>
                  <a:pt x="117394" y="786758"/>
                  <a:pt x="106495" y="777300"/>
                </a:cubicBezTo>
                <a:lnTo>
                  <a:pt x="99042" y="785888"/>
                </a:lnTo>
                <a:cubicBezTo>
                  <a:pt x="99042" y="785888"/>
                  <a:pt x="91822" y="794208"/>
                  <a:pt x="80924" y="784750"/>
                </a:cubicBezTo>
                <a:lnTo>
                  <a:pt x="73704" y="793070"/>
                </a:lnTo>
                <a:lnTo>
                  <a:pt x="62806" y="783612"/>
                </a:lnTo>
                <a:lnTo>
                  <a:pt x="70026" y="775292"/>
                </a:lnTo>
                <a:cubicBezTo>
                  <a:pt x="70026" y="775292"/>
                  <a:pt x="70026" y="775292"/>
                  <a:pt x="65996" y="757210"/>
                </a:cubicBezTo>
                <a:cubicBezTo>
                  <a:pt x="77246" y="766973"/>
                  <a:pt x="73449" y="748622"/>
                  <a:pt x="77246" y="766973"/>
                </a:cubicBezTo>
                <a:lnTo>
                  <a:pt x="84699" y="758385"/>
                </a:lnTo>
                <a:cubicBezTo>
                  <a:pt x="84699" y="758385"/>
                  <a:pt x="84699" y="758385"/>
                  <a:pt x="95597" y="767843"/>
                </a:cubicBezTo>
                <a:lnTo>
                  <a:pt x="102817" y="759523"/>
                </a:lnTo>
                <a:lnTo>
                  <a:pt x="113715" y="768981"/>
                </a:lnTo>
                <a:cubicBezTo>
                  <a:pt x="102817" y="759523"/>
                  <a:pt x="110037" y="751203"/>
                  <a:pt x="110037" y="751203"/>
                </a:cubicBezTo>
                <a:lnTo>
                  <a:pt x="120935" y="760661"/>
                </a:lnTo>
                <a:lnTo>
                  <a:pt x="128155" y="752342"/>
                </a:lnTo>
                <a:lnTo>
                  <a:pt x="117257" y="742884"/>
                </a:lnTo>
                <a:cubicBezTo>
                  <a:pt x="117257" y="742884"/>
                  <a:pt x="117257" y="742884"/>
                  <a:pt x="106359" y="733426"/>
                </a:cubicBezTo>
                <a:lnTo>
                  <a:pt x="117257" y="742884"/>
                </a:lnTo>
                <a:cubicBezTo>
                  <a:pt x="117257" y="742884"/>
                  <a:pt x="117257" y="742884"/>
                  <a:pt x="120935" y="760661"/>
                </a:cubicBezTo>
                <a:cubicBezTo>
                  <a:pt x="120935" y="760661"/>
                  <a:pt x="120935" y="760661"/>
                  <a:pt x="110037" y="751203"/>
                </a:cubicBezTo>
                <a:cubicBezTo>
                  <a:pt x="106359" y="733426"/>
                  <a:pt x="106359" y="733426"/>
                  <a:pt x="99139" y="741746"/>
                </a:cubicBezTo>
                <a:lnTo>
                  <a:pt x="91919" y="750065"/>
                </a:lnTo>
                <a:lnTo>
                  <a:pt x="80669" y="740302"/>
                </a:lnTo>
                <a:cubicBezTo>
                  <a:pt x="91919" y="750065"/>
                  <a:pt x="91919" y="750065"/>
                  <a:pt x="84699" y="758385"/>
                </a:cubicBezTo>
                <a:lnTo>
                  <a:pt x="73449" y="748622"/>
                </a:lnTo>
                <a:lnTo>
                  <a:pt x="70737" y="746268"/>
                </a:lnTo>
                <a:lnTo>
                  <a:pt x="68851" y="744632"/>
                </a:lnTo>
                <a:lnTo>
                  <a:pt x="69013" y="744772"/>
                </a:lnTo>
                <a:lnTo>
                  <a:pt x="69154" y="744894"/>
                </a:lnTo>
                <a:lnTo>
                  <a:pt x="62551" y="739164"/>
                </a:lnTo>
                <a:lnTo>
                  <a:pt x="55098" y="747752"/>
                </a:lnTo>
                <a:cubicBezTo>
                  <a:pt x="55098" y="747752"/>
                  <a:pt x="55098" y="747752"/>
                  <a:pt x="44200" y="738294"/>
                </a:cubicBezTo>
                <a:cubicBezTo>
                  <a:pt x="33301" y="728836"/>
                  <a:pt x="40754" y="720248"/>
                  <a:pt x="40754" y="720248"/>
                </a:cubicBezTo>
                <a:cubicBezTo>
                  <a:pt x="40754" y="720248"/>
                  <a:pt x="40754" y="720248"/>
                  <a:pt x="51653" y="729706"/>
                </a:cubicBezTo>
                <a:cubicBezTo>
                  <a:pt x="51653" y="729706"/>
                  <a:pt x="51653" y="729706"/>
                  <a:pt x="40754" y="720248"/>
                </a:cubicBezTo>
                <a:cubicBezTo>
                  <a:pt x="40754" y="720248"/>
                  <a:pt x="40754" y="720248"/>
                  <a:pt x="29505" y="710485"/>
                </a:cubicBezTo>
                <a:lnTo>
                  <a:pt x="36725" y="702166"/>
                </a:lnTo>
                <a:lnTo>
                  <a:pt x="47974" y="711929"/>
                </a:lnTo>
                <a:cubicBezTo>
                  <a:pt x="47974" y="711929"/>
                  <a:pt x="47974" y="711929"/>
                  <a:pt x="55194" y="703609"/>
                </a:cubicBezTo>
                <a:cubicBezTo>
                  <a:pt x="47974" y="711929"/>
                  <a:pt x="36725" y="702166"/>
                  <a:pt x="36725" y="702166"/>
                </a:cubicBezTo>
                <a:lnTo>
                  <a:pt x="43945" y="693846"/>
                </a:lnTo>
                <a:cubicBezTo>
                  <a:pt x="43945" y="693846"/>
                  <a:pt x="43945" y="693846"/>
                  <a:pt x="62414" y="695289"/>
                </a:cubicBezTo>
                <a:lnTo>
                  <a:pt x="58618" y="676939"/>
                </a:lnTo>
                <a:cubicBezTo>
                  <a:pt x="58618" y="676939"/>
                  <a:pt x="58618" y="676939"/>
                  <a:pt x="69867" y="686702"/>
                </a:cubicBezTo>
                <a:cubicBezTo>
                  <a:pt x="69867" y="686702"/>
                  <a:pt x="69867" y="686702"/>
                  <a:pt x="77087" y="678382"/>
                </a:cubicBezTo>
                <a:cubicBezTo>
                  <a:pt x="77087" y="678382"/>
                  <a:pt x="87986" y="687840"/>
                  <a:pt x="77087" y="678382"/>
                </a:cubicBezTo>
                <a:cubicBezTo>
                  <a:pt x="84307" y="670062"/>
                  <a:pt x="77087" y="678382"/>
                  <a:pt x="65838" y="668619"/>
                </a:cubicBezTo>
                <a:lnTo>
                  <a:pt x="58618" y="676939"/>
                </a:lnTo>
                <a:cubicBezTo>
                  <a:pt x="58618" y="676939"/>
                  <a:pt x="47719" y="667481"/>
                  <a:pt x="58618" y="676939"/>
                </a:cubicBezTo>
                <a:lnTo>
                  <a:pt x="51165" y="685526"/>
                </a:lnTo>
                <a:cubicBezTo>
                  <a:pt x="51165" y="685526"/>
                  <a:pt x="58618" y="676939"/>
                  <a:pt x="47719" y="667481"/>
                </a:cubicBezTo>
                <a:lnTo>
                  <a:pt x="40266" y="676069"/>
                </a:lnTo>
                <a:cubicBezTo>
                  <a:pt x="40266" y="676069"/>
                  <a:pt x="40266" y="676069"/>
                  <a:pt x="29368" y="666611"/>
                </a:cubicBezTo>
                <a:lnTo>
                  <a:pt x="28125" y="668043"/>
                </a:lnTo>
                <a:lnTo>
                  <a:pt x="22148" y="674930"/>
                </a:lnTo>
                <a:cubicBezTo>
                  <a:pt x="22148" y="674930"/>
                  <a:pt x="22148" y="674930"/>
                  <a:pt x="11250" y="665472"/>
                </a:cubicBezTo>
                <a:lnTo>
                  <a:pt x="0" y="655709"/>
                </a:lnTo>
                <a:cubicBezTo>
                  <a:pt x="11250" y="665472"/>
                  <a:pt x="18470" y="657153"/>
                  <a:pt x="18470" y="657153"/>
                </a:cubicBezTo>
                <a:lnTo>
                  <a:pt x="7220" y="647390"/>
                </a:lnTo>
                <a:lnTo>
                  <a:pt x="14673" y="638802"/>
                </a:lnTo>
                <a:cubicBezTo>
                  <a:pt x="25923" y="648565"/>
                  <a:pt x="33143" y="640245"/>
                  <a:pt x="33143" y="640245"/>
                </a:cubicBezTo>
                <a:cubicBezTo>
                  <a:pt x="33143" y="640245"/>
                  <a:pt x="33143" y="640245"/>
                  <a:pt x="40363" y="631926"/>
                </a:cubicBezTo>
                <a:cubicBezTo>
                  <a:pt x="51261" y="641384"/>
                  <a:pt x="40363" y="631926"/>
                  <a:pt x="40363" y="631926"/>
                </a:cubicBezTo>
                <a:lnTo>
                  <a:pt x="47583" y="623606"/>
                </a:lnTo>
                <a:lnTo>
                  <a:pt x="65934" y="624476"/>
                </a:lnTo>
                <a:lnTo>
                  <a:pt x="55036" y="615018"/>
                </a:lnTo>
                <a:lnTo>
                  <a:pt x="43786" y="605255"/>
                </a:lnTo>
                <a:cubicBezTo>
                  <a:pt x="55036" y="615018"/>
                  <a:pt x="43786" y="605255"/>
                  <a:pt x="62256" y="606699"/>
                </a:cubicBezTo>
                <a:lnTo>
                  <a:pt x="69476" y="598379"/>
                </a:lnTo>
                <a:lnTo>
                  <a:pt x="76696" y="590060"/>
                </a:lnTo>
                <a:cubicBezTo>
                  <a:pt x="76696" y="590060"/>
                  <a:pt x="76696" y="590060"/>
                  <a:pt x="87594" y="599517"/>
                </a:cubicBezTo>
                <a:lnTo>
                  <a:pt x="95047" y="590930"/>
                </a:lnTo>
                <a:lnTo>
                  <a:pt x="105945" y="600387"/>
                </a:lnTo>
                <a:cubicBezTo>
                  <a:pt x="102267" y="582610"/>
                  <a:pt x="113165" y="592068"/>
                  <a:pt x="113165" y="592068"/>
                </a:cubicBezTo>
                <a:cubicBezTo>
                  <a:pt x="113165" y="592068"/>
                  <a:pt x="113165" y="592068"/>
                  <a:pt x="120385" y="583748"/>
                </a:cubicBezTo>
                <a:cubicBezTo>
                  <a:pt x="120385" y="583748"/>
                  <a:pt x="120385" y="583748"/>
                  <a:pt x="131283" y="593206"/>
                </a:cubicBezTo>
                <a:lnTo>
                  <a:pt x="138503" y="584887"/>
                </a:lnTo>
                <a:cubicBezTo>
                  <a:pt x="138503" y="584887"/>
                  <a:pt x="138503" y="584887"/>
                  <a:pt x="149753" y="594650"/>
                </a:cubicBezTo>
                <a:lnTo>
                  <a:pt x="157206" y="586062"/>
                </a:lnTo>
                <a:lnTo>
                  <a:pt x="168104" y="595520"/>
                </a:lnTo>
                <a:lnTo>
                  <a:pt x="175324" y="587200"/>
                </a:lnTo>
                <a:lnTo>
                  <a:pt x="186223" y="596658"/>
                </a:lnTo>
                <a:lnTo>
                  <a:pt x="193443" y="588338"/>
                </a:lnTo>
                <a:cubicBezTo>
                  <a:pt x="193443" y="588338"/>
                  <a:pt x="193443" y="588338"/>
                  <a:pt x="204341" y="597796"/>
                </a:cubicBezTo>
                <a:cubicBezTo>
                  <a:pt x="211561" y="589477"/>
                  <a:pt x="200663" y="580019"/>
                  <a:pt x="211561" y="589477"/>
                </a:cubicBezTo>
                <a:lnTo>
                  <a:pt x="230264" y="590652"/>
                </a:lnTo>
                <a:cubicBezTo>
                  <a:pt x="230264" y="590652"/>
                  <a:pt x="230264" y="590652"/>
                  <a:pt x="237484" y="582332"/>
                </a:cubicBezTo>
                <a:lnTo>
                  <a:pt x="248382" y="591790"/>
                </a:lnTo>
                <a:lnTo>
                  <a:pt x="259280" y="601248"/>
                </a:lnTo>
                <a:lnTo>
                  <a:pt x="266500" y="592928"/>
                </a:lnTo>
                <a:cubicBezTo>
                  <a:pt x="266500" y="592928"/>
                  <a:pt x="266500" y="592928"/>
                  <a:pt x="277398" y="602386"/>
                </a:cubicBezTo>
                <a:lnTo>
                  <a:pt x="284618" y="594067"/>
                </a:lnTo>
                <a:lnTo>
                  <a:pt x="303321" y="595242"/>
                </a:lnTo>
                <a:cubicBezTo>
                  <a:pt x="303321" y="595242"/>
                  <a:pt x="310541" y="586922"/>
                  <a:pt x="314219" y="604700"/>
                </a:cubicBezTo>
                <a:cubicBezTo>
                  <a:pt x="325118" y="614157"/>
                  <a:pt x="314219" y="604700"/>
                  <a:pt x="325118" y="614157"/>
                </a:cubicBezTo>
                <a:lnTo>
                  <a:pt x="332338" y="605838"/>
                </a:lnTo>
                <a:lnTo>
                  <a:pt x="339557" y="597518"/>
                </a:lnTo>
                <a:cubicBezTo>
                  <a:pt x="350456" y="606976"/>
                  <a:pt x="346778" y="589199"/>
                  <a:pt x="357676" y="598657"/>
                </a:cubicBezTo>
                <a:cubicBezTo>
                  <a:pt x="357676" y="598657"/>
                  <a:pt x="365129" y="590069"/>
                  <a:pt x="376378" y="599832"/>
                </a:cubicBezTo>
                <a:cubicBezTo>
                  <a:pt x="376378" y="599832"/>
                  <a:pt x="376378" y="599832"/>
                  <a:pt x="383598" y="591512"/>
                </a:cubicBezTo>
                <a:lnTo>
                  <a:pt x="394497" y="600970"/>
                </a:lnTo>
                <a:lnTo>
                  <a:pt x="401717" y="592650"/>
                </a:lnTo>
                <a:cubicBezTo>
                  <a:pt x="401717" y="592650"/>
                  <a:pt x="401717" y="592650"/>
                  <a:pt x="412615" y="602108"/>
                </a:cubicBezTo>
                <a:cubicBezTo>
                  <a:pt x="412615" y="602108"/>
                  <a:pt x="412615" y="602108"/>
                  <a:pt x="419835" y="593789"/>
                </a:cubicBezTo>
                <a:lnTo>
                  <a:pt x="430733" y="603247"/>
                </a:lnTo>
                <a:cubicBezTo>
                  <a:pt x="430733" y="603247"/>
                  <a:pt x="430733" y="603247"/>
                  <a:pt x="438186" y="594659"/>
                </a:cubicBezTo>
                <a:lnTo>
                  <a:pt x="449436" y="604422"/>
                </a:lnTo>
                <a:cubicBezTo>
                  <a:pt x="449436" y="604422"/>
                  <a:pt x="449436" y="604422"/>
                  <a:pt x="456656" y="596102"/>
                </a:cubicBezTo>
                <a:cubicBezTo>
                  <a:pt x="456656" y="596102"/>
                  <a:pt x="456656" y="596102"/>
                  <a:pt x="467554" y="605560"/>
                </a:cubicBezTo>
                <a:lnTo>
                  <a:pt x="456656" y="596102"/>
                </a:lnTo>
                <a:cubicBezTo>
                  <a:pt x="467554" y="605560"/>
                  <a:pt x="456656" y="596102"/>
                  <a:pt x="456656" y="596102"/>
                </a:cubicBezTo>
                <a:lnTo>
                  <a:pt x="463876" y="587783"/>
                </a:lnTo>
                <a:cubicBezTo>
                  <a:pt x="471096" y="579463"/>
                  <a:pt x="471096" y="579463"/>
                  <a:pt x="471096" y="579463"/>
                </a:cubicBezTo>
                <a:cubicBezTo>
                  <a:pt x="459846" y="569700"/>
                  <a:pt x="467299" y="561112"/>
                  <a:pt x="467299" y="561112"/>
                </a:cubicBezTo>
                <a:lnTo>
                  <a:pt x="474519" y="552793"/>
                </a:lnTo>
                <a:cubicBezTo>
                  <a:pt x="474519" y="552793"/>
                  <a:pt x="474519" y="552793"/>
                  <a:pt x="481739" y="544473"/>
                </a:cubicBezTo>
                <a:lnTo>
                  <a:pt x="470841" y="535015"/>
                </a:lnTo>
                <a:lnTo>
                  <a:pt x="478061" y="526696"/>
                </a:lnTo>
                <a:cubicBezTo>
                  <a:pt x="478061" y="526696"/>
                  <a:pt x="478061" y="526696"/>
                  <a:pt x="485514" y="518108"/>
                </a:cubicBezTo>
                <a:lnTo>
                  <a:pt x="492734" y="509788"/>
                </a:lnTo>
                <a:cubicBezTo>
                  <a:pt x="481836" y="500330"/>
                  <a:pt x="492734" y="509788"/>
                  <a:pt x="481836" y="500330"/>
                </a:cubicBezTo>
                <a:cubicBezTo>
                  <a:pt x="484560" y="502695"/>
                  <a:pt x="485922" y="503877"/>
                  <a:pt x="486433" y="504320"/>
                </a:cubicBezTo>
                <a:lnTo>
                  <a:pt x="486130" y="504058"/>
                </a:lnTo>
                <a:lnTo>
                  <a:pt x="485922" y="503877"/>
                </a:lnTo>
                <a:cubicBezTo>
                  <a:pt x="484560" y="502695"/>
                  <a:pt x="481836" y="500330"/>
                  <a:pt x="481836" y="500330"/>
                </a:cubicBezTo>
                <a:cubicBezTo>
                  <a:pt x="481836" y="500330"/>
                  <a:pt x="481836" y="500330"/>
                  <a:pt x="489056" y="492011"/>
                </a:cubicBezTo>
                <a:lnTo>
                  <a:pt x="499954" y="501469"/>
                </a:lnTo>
                <a:lnTo>
                  <a:pt x="507174" y="493149"/>
                </a:lnTo>
                <a:cubicBezTo>
                  <a:pt x="507174" y="493149"/>
                  <a:pt x="509898" y="495514"/>
                  <a:pt x="511261" y="496696"/>
                </a:cubicBezTo>
                <a:lnTo>
                  <a:pt x="511414" y="496829"/>
                </a:lnTo>
                <a:lnTo>
                  <a:pt x="511771" y="497139"/>
                </a:lnTo>
                <a:cubicBezTo>
                  <a:pt x="511261" y="496696"/>
                  <a:pt x="509898" y="495514"/>
                  <a:pt x="507174" y="493149"/>
                </a:cubicBezTo>
                <a:cubicBezTo>
                  <a:pt x="514627" y="484561"/>
                  <a:pt x="503728" y="475103"/>
                  <a:pt x="514627" y="484561"/>
                </a:cubicBezTo>
                <a:lnTo>
                  <a:pt x="503728" y="475103"/>
                </a:lnTo>
                <a:cubicBezTo>
                  <a:pt x="503728" y="475103"/>
                  <a:pt x="503728" y="475103"/>
                  <a:pt x="510948" y="466784"/>
                </a:cubicBezTo>
                <a:lnTo>
                  <a:pt x="521847" y="476242"/>
                </a:lnTo>
                <a:cubicBezTo>
                  <a:pt x="521847" y="476242"/>
                  <a:pt x="521847" y="476242"/>
                  <a:pt x="510948" y="466784"/>
                </a:cubicBezTo>
                <a:cubicBezTo>
                  <a:pt x="510948" y="466784"/>
                  <a:pt x="510948" y="466784"/>
                  <a:pt x="518169" y="458464"/>
                </a:cubicBezTo>
                <a:lnTo>
                  <a:pt x="525388" y="450145"/>
                </a:lnTo>
                <a:cubicBezTo>
                  <a:pt x="525388" y="450145"/>
                  <a:pt x="525388" y="450145"/>
                  <a:pt x="518169" y="458464"/>
                </a:cubicBezTo>
                <a:lnTo>
                  <a:pt x="510948" y="466784"/>
                </a:lnTo>
                <a:cubicBezTo>
                  <a:pt x="510948" y="466784"/>
                  <a:pt x="508224" y="464419"/>
                  <a:pt x="506862" y="463237"/>
                </a:cubicBezTo>
                <a:lnTo>
                  <a:pt x="506419" y="462853"/>
                </a:lnTo>
                <a:lnTo>
                  <a:pt x="500050" y="457326"/>
                </a:lnTo>
                <a:cubicBezTo>
                  <a:pt x="507270" y="449006"/>
                  <a:pt x="518169" y="458464"/>
                  <a:pt x="507270" y="449006"/>
                </a:cubicBezTo>
                <a:cubicBezTo>
                  <a:pt x="507270" y="449006"/>
                  <a:pt x="507270" y="449006"/>
                  <a:pt x="514490" y="440687"/>
                </a:cubicBezTo>
                <a:cubicBezTo>
                  <a:pt x="514490" y="440687"/>
                  <a:pt x="525388" y="450145"/>
                  <a:pt x="514490" y="440687"/>
                </a:cubicBezTo>
                <a:lnTo>
                  <a:pt x="521943" y="432099"/>
                </a:lnTo>
                <a:lnTo>
                  <a:pt x="529163" y="423779"/>
                </a:lnTo>
                <a:lnTo>
                  <a:pt x="536383" y="415460"/>
                </a:lnTo>
                <a:lnTo>
                  <a:pt x="543603" y="407140"/>
                </a:lnTo>
                <a:cubicBezTo>
                  <a:pt x="551056" y="398552"/>
                  <a:pt x="551056" y="398552"/>
                  <a:pt x="551056" y="398552"/>
                </a:cubicBezTo>
                <a:lnTo>
                  <a:pt x="561954" y="408010"/>
                </a:lnTo>
                <a:cubicBezTo>
                  <a:pt x="551056" y="398552"/>
                  <a:pt x="551056" y="398552"/>
                  <a:pt x="551056" y="398552"/>
                </a:cubicBezTo>
                <a:lnTo>
                  <a:pt x="558276" y="390233"/>
                </a:lnTo>
                <a:cubicBezTo>
                  <a:pt x="558276" y="390233"/>
                  <a:pt x="558276" y="390233"/>
                  <a:pt x="551056" y="398552"/>
                </a:cubicBezTo>
                <a:cubicBezTo>
                  <a:pt x="551056" y="398552"/>
                  <a:pt x="551056" y="398552"/>
                  <a:pt x="539806" y="388789"/>
                </a:cubicBezTo>
                <a:cubicBezTo>
                  <a:pt x="551056" y="398552"/>
                  <a:pt x="547026" y="380470"/>
                  <a:pt x="547026" y="380470"/>
                </a:cubicBezTo>
                <a:lnTo>
                  <a:pt x="554246" y="372150"/>
                </a:lnTo>
                <a:lnTo>
                  <a:pt x="561466" y="363831"/>
                </a:lnTo>
                <a:lnTo>
                  <a:pt x="572716" y="373593"/>
                </a:lnTo>
                <a:lnTo>
                  <a:pt x="580169" y="365006"/>
                </a:lnTo>
                <a:lnTo>
                  <a:pt x="587389" y="356686"/>
                </a:lnTo>
                <a:cubicBezTo>
                  <a:pt x="576139" y="346923"/>
                  <a:pt x="587389" y="356686"/>
                  <a:pt x="594609" y="348366"/>
                </a:cubicBezTo>
                <a:lnTo>
                  <a:pt x="590579" y="330284"/>
                </a:lnTo>
                <a:cubicBezTo>
                  <a:pt x="587855" y="327919"/>
                  <a:pt x="586492" y="326737"/>
                  <a:pt x="585982" y="326294"/>
                </a:cubicBezTo>
                <a:lnTo>
                  <a:pt x="586015" y="326323"/>
                </a:lnTo>
                <a:lnTo>
                  <a:pt x="579681" y="320826"/>
                </a:lnTo>
                <a:cubicBezTo>
                  <a:pt x="579681" y="320826"/>
                  <a:pt x="579681" y="320826"/>
                  <a:pt x="587134" y="312238"/>
                </a:cubicBezTo>
                <a:cubicBezTo>
                  <a:pt x="598032" y="321696"/>
                  <a:pt x="587134" y="312238"/>
                  <a:pt x="587134" y="312238"/>
                </a:cubicBezTo>
                <a:lnTo>
                  <a:pt x="594354" y="303919"/>
                </a:lnTo>
                <a:cubicBezTo>
                  <a:pt x="594354" y="303919"/>
                  <a:pt x="605252" y="313376"/>
                  <a:pt x="612472" y="305057"/>
                </a:cubicBezTo>
                <a:cubicBezTo>
                  <a:pt x="623722" y="314820"/>
                  <a:pt x="612472" y="305057"/>
                  <a:pt x="612472" y="305057"/>
                </a:cubicBezTo>
                <a:cubicBezTo>
                  <a:pt x="612472" y="305057"/>
                  <a:pt x="612472" y="305057"/>
                  <a:pt x="601574" y="295599"/>
                </a:cubicBezTo>
                <a:cubicBezTo>
                  <a:pt x="612472" y="305057"/>
                  <a:pt x="601574" y="295599"/>
                  <a:pt x="608794" y="287279"/>
                </a:cubicBezTo>
                <a:cubicBezTo>
                  <a:pt x="608794" y="287279"/>
                  <a:pt x="611519" y="289644"/>
                  <a:pt x="612881" y="290826"/>
                </a:cubicBezTo>
                <a:lnTo>
                  <a:pt x="613069" y="290989"/>
                </a:lnTo>
                <a:lnTo>
                  <a:pt x="613392" y="291269"/>
                </a:lnTo>
                <a:cubicBezTo>
                  <a:pt x="612881" y="290826"/>
                  <a:pt x="611519" y="289644"/>
                  <a:pt x="608794" y="287279"/>
                </a:cubicBezTo>
                <a:cubicBezTo>
                  <a:pt x="616247" y="278692"/>
                  <a:pt x="616247" y="278692"/>
                  <a:pt x="616247" y="278692"/>
                </a:cubicBezTo>
                <a:cubicBezTo>
                  <a:pt x="616247" y="278692"/>
                  <a:pt x="616247" y="278692"/>
                  <a:pt x="623467" y="270372"/>
                </a:cubicBezTo>
                <a:cubicBezTo>
                  <a:pt x="623467" y="270372"/>
                  <a:pt x="623467" y="270372"/>
                  <a:pt x="634365" y="279830"/>
                </a:cubicBezTo>
                <a:cubicBezTo>
                  <a:pt x="634365" y="279830"/>
                  <a:pt x="634365" y="279830"/>
                  <a:pt x="645615" y="289593"/>
                </a:cubicBezTo>
                <a:cubicBezTo>
                  <a:pt x="645615" y="289593"/>
                  <a:pt x="645615" y="289593"/>
                  <a:pt x="638395" y="297912"/>
                </a:cubicBezTo>
                <a:cubicBezTo>
                  <a:pt x="627145" y="288149"/>
                  <a:pt x="638395" y="297912"/>
                  <a:pt x="638395" y="297912"/>
                </a:cubicBezTo>
                <a:cubicBezTo>
                  <a:pt x="638395" y="297912"/>
                  <a:pt x="638395" y="297912"/>
                  <a:pt x="630942" y="306500"/>
                </a:cubicBezTo>
                <a:cubicBezTo>
                  <a:pt x="630942" y="306500"/>
                  <a:pt x="638395" y="297912"/>
                  <a:pt x="649293" y="307370"/>
                </a:cubicBezTo>
                <a:cubicBezTo>
                  <a:pt x="649293" y="307370"/>
                  <a:pt x="649293" y="307370"/>
                  <a:pt x="656513" y="299051"/>
                </a:cubicBezTo>
                <a:cubicBezTo>
                  <a:pt x="663733" y="290731"/>
                  <a:pt x="645615" y="289593"/>
                  <a:pt x="645615" y="289593"/>
                </a:cubicBezTo>
                <a:lnTo>
                  <a:pt x="634365" y="279830"/>
                </a:lnTo>
                <a:cubicBezTo>
                  <a:pt x="634365" y="279830"/>
                  <a:pt x="634365" y="279830"/>
                  <a:pt x="641585" y="271510"/>
                </a:cubicBezTo>
                <a:lnTo>
                  <a:pt x="652835" y="281273"/>
                </a:lnTo>
                <a:cubicBezTo>
                  <a:pt x="652835" y="281273"/>
                  <a:pt x="652835" y="281273"/>
                  <a:pt x="663733" y="290731"/>
                </a:cubicBezTo>
                <a:lnTo>
                  <a:pt x="652835" y="281273"/>
                </a:lnTo>
                <a:cubicBezTo>
                  <a:pt x="652835" y="281273"/>
                  <a:pt x="652835" y="281273"/>
                  <a:pt x="641585" y="271510"/>
                </a:cubicBezTo>
                <a:cubicBezTo>
                  <a:pt x="634365" y="279830"/>
                  <a:pt x="641585" y="271510"/>
                  <a:pt x="634365" y="279830"/>
                </a:cubicBezTo>
                <a:cubicBezTo>
                  <a:pt x="641585" y="271510"/>
                  <a:pt x="641585" y="271510"/>
                  <a:pt x="623467" y="270372"/>
                </a:cubicBezTo>
                <a:cubicBezTo>
                  <a:pt x="623467" y="270372"/>
                  <a:pt x="605349" y="269234"/>
                  <a:pt x="616247" y="278692"/>
                </a:cubicBezTo>
                <a:cubicBezTo>
                  <a:pt x="608794" y="287279"/>
                  <a:pt x="608794" y="287279"/>
                  <a:pt x="608794" y="287279"/>
                </a:cubicBezTo>
                <a:cubicBezTo>
                  <a:pt x="608794" y="287279"/>
                  <a:pt x="608794" y="287279"/>
                  <a:pt x="601574" y="295599"/>
                </a:cubicBezTo>
                <a:cubicBezTo>
                  <a:pt x="601574" y="295599"/>
                  <a:pt x="608794" y="287279"/>
                  <a:pt x="597896" y="277822"/>
                </a:cubicBezTo>
                <a:cubicBezTo>
                  <a:pt x="608794" y="287279"/>
                  <a:pt x="597896" y="277822"/>
                  <a:pt x="597896" y="277822"/>
                </a:cubicBezTo>
                <a:lnTo>
                  <a:pt x="605349" y="269234"/>
                </a:lnTo>
                <a:lnTo>
                  <a:pt x="612569" y="260914"/>
                </a:lnTo>
                <a:lnTo>
                  <a:pt x="619789" y="252595"/>
                </a:lnTo>
                <a:cubicBezTo>
                  <a:pt x="630687" y="262052"/>
                  <a:pt x="619789" y="252595"/>
                  <a:pt x="619789" y="252595"/>
                </a:cubicBezTo>
                <a:lnTo>
                  <a:pt x="627009" y="244275"/>
                </a:lnTo>
                <a:cubicBezTo>
                  <a:pt x="627009" y="244275"/>
                  <a:pt x="627009" y="244275"/>
                  <a:pt x="637907" y="253733"/>
                </a:cubicBezTo>
                <a:cubicBezTo>
                  <a:pt x="637907" y="253733"/>
                  <a:pt x="637907" y="253733"/>
                  <a:pt x="645360" y="245145"/>
                </a:cubicBezTo>
                <a:lnTo>
                  <a:pt x="634462" y="235687"/>
                </a:lnTo>
                <a:cubicBezTo>
                  <a:pt x="652580" y="236825"/>
                  <a:pt x="641682" y="227367"/>
                  <a:pt x="641682" y="227367"/>
                </a:cubicBezTo>
                <a:cubicBezTo>
                  <a:pt x="641682" y="227367"/>
                  <a:pt x="652580" y="236825"/>
                  <a:pt x="641682" y="227367"/>
                </a:cubicBezTo>
                <a:cubicBezTo>
                  <a:pt x="623563" y="226229"/>
                  <a:pt x="641682" y="227367"/>
                  <a:pt x="641682" y="227367"/>
                </a:cubicBezTo>
                <a:cubicBezTo>
                  <a:pt x="641682" y="227367"/>
                  <a:pt x="641682" y="227367"/>
                  <a:pt x="634462" y="235687"/>
                </a:cubicBezTo>
                <a:cubicBezTo>
                  <a:pt x="634462" y="235687"/>
                  <a:pt x="634462" y="235687"/>
                  <a:pt x="645360" y="245145"/>
                </a:cubicBezTo>
                <a:lnTo>
                  <a:pt x="627009" y="244275"/>
                </a:lnTo>
                <a:cubicBezTo>
                  <a:pt x="627009" y="244275"/>
                  <a:pt x="627009" y="244275"/>
                  <a:pt x="625646" y="243093"/>
                </a:cubicBezTo>
                <a:lnTo>
                  <a:pt x="620878" y="238955"/>
                </a:lnTo>
                <a:lnTo>
                  <a:pt x="616110" y="234817"/>
                </a:lnTo>
                <a:cubicBezTo>
                  <a:pt x="616110" y="234817"/>
                  <a:pt x="627009" y="244275"/>
                  <a:pt x="623563" y="226229"/>
                </a:cubicBezTo>
                <a:cubicBezTo>
                  <a:pt x="623563" y="226229"/>
                  <a:pt x="623563" y="226229"/>
                  <a:pt x="630783" y="217910"/>
                </a:cubicBezTo>
                <a:lnTo>
                  <a:pt x="638003" y="209590"/>
                </a:lnTo>
                <a:lnTo>
                  <a:pt x="631299" y="203772"/>
                </a:lnTo>
                <a:lnTo>
                  <a:pt x="626754" y="199827"/>
                </a:lnTo>
                <a:cubicBezTo>
                  <a:pt x="626754" y="199827"/>
                  <a:pt x="626754" y="199827"/>
                  <a:pt x="633974" y="191507"/>
                </a:cubicBezTo>
                <a:cubicBezTo>
                  <a:pt x="639563" y="185067"/>
                  <a:pt x="630638" y="182967"/>
                  <a:pt x="628970" y="178697"/>
                </a:cubicBezTo>
                <a:lnTo>
                  <a:pt x="629205" y="177909"/>
                </a:lnTo>
                <a:lnTo>
                  <a:pt x="641427" y="182920"/>
                </a:lnTo>
                <a:cubicBezTo>
                  <a:pt x="638702" y="180555"/>
                  <a:pt x="637340" y="179373"/>
                  <a:pt x="636829" y="178930"/>
                </a:cubicBezTo>
                <a:lnTo>
                  <a:pt x="637280" y="179321"/>
                </a:lnTo>
                <a:lnTo>
                  <a:pt x="636659" y="178782"/>
                </a:lnTo>
                <a:cubicBezTo>
                  <a:pt x="634615" y="177009"/>
                  <a:pt x="638702" y="180555"/>
                  <a:pt x="630528" y="173462"/>
                </a:cubicBezTo>
                <a:cubicBezTo>
                  <a:pt x="641427" y="182920"/>
                  <a:pt x="630528" y="173462"/>
                  <a:pt x="630528" y="173462"/>
                </a:cubicBezTo>
                <a:lnTo>
                  <a:pt x="637748" y="165142"/>
                </a:lnTo>
                <a:lnTo>
                  <a:pt x="644968" y="156823"/>
                </a:lnTo>
                <a:cubicBezTo>
                  <a:pt x="644968" y="156823"/>
                  <a:pt x="644968" y="156823"/>
                  <a:pt x="652188" y="148503"/>
                </a:cubicBezTo>
                <a:lnTo>
                  <a:pt x="641290" y="139045"/>
                </a:lnTo>
                <a:cubicBezTo>
                  <a:pt x="641290" y="139045"/>
                  <a:pt x="652188" y="148503"/>
                  <a:pt x="648743" y="130457"/>
                </a:cubicBezTo>
                <a:lnTo>
                  <a:pt x="655963" y="122138"/>
                </a:lnTo>
                <a:lnTo>
                  <a:pt x="663183" y="113818"/>
                </a:lnTo>
                <a:cubicBezTo>
                  <a:pt x="670403" y="105499"/>
                  <a:pt x="670403" y="105499"/>
                  <a:pt x="659505" y="96041"/>
                </a:cubicBezTo>
                <a:cubicBezTo>
                  <a:pt x="670403" y="105499"/>
                  <a:pt x="659505" y="96041"/>
                  <a:pt x="670403" y="105499"/>
                </a:cubicBezTo>
                <a:lnTo>
                  <a:pt x="664954" y="100770"/>
                </a:lnTo>
                <a:lnTo>
                  <a:pt x="663800" y="99768"/>
                </a:lnTo>
                <a:lnTo>
                  <a:pt x="659505" y="96041"/>
                </a:lnTo>
                <a:lnTo>
                  <a:pt x="666958" y="87453"/>
                </a:lnTo>
                <a:cubicBezTo>
                  <a:pt x="666958" y="87453"/>
                  <a:pt x="666958" y="87453"/>
                  <a:pt x="674178" y="79133"/>
                </a:cubicBezTo>
                <a:cubicBezTo>
                  <a:pt x="662928" y="69370"/>
                  <a:pt x="681398" y="70814"/>
                  <a:pt x="670148" y="61051"/>
                </a:cubicBezTo>
                <a:lnTo>
                  <a:pt x="677368" y="52731"/>
                </a:lnTo>
                <a:lnTo>
                  <a:pt x="684821" y="44143"/>
                </a:lnTo>
                <a:lnTo>
                  <a:pt x="692041" y="35824"/>
                </a:lnTo>
                <a:cubicBezTo>
                  <a:pt x="681143" y="26366"/>
                  <a:pt x="699261" y="27504"/>
                  <a:pt x="699261" y="27504"/>
                </a:cubicBezTo>
                <a:cubicBezTo>
                  <a:pt x="688363" y="18046"/>
                  <a:pt x="699261" y="27504"/>
                  <a:pt x="688363" y="18046"/>
                </a:cubicBezTo>
                <a:cubicBezTo>
                  <a:pt x="699261" y="27504"/>
                  <a:pt x="706481" y="19185"/>
                  <a:pt x="706481" y="19185"/>
                </a:cubicBezTo>
                <a:cubicBezTo>
                  <a:pt x="706481" y="19185"/>
                  <a:pt x="717731" y="28947"/>
                  <a:pt x="706481" y="19185"/>
                </a:cubicBezTo>
                <a:cubicBezTo>
                  <a:pt x="706481" y="19185"/>
                  <a:pt x="717731" y="28947"/>
                  <a:pt x="713934" y="10597"/>
                </a:cubicBezTo>
                <a:cubicBezTo>
                  <a:pt x="719559" y="15478"/>
                  <a:pt x="719559" y="15478"/>
                  <a:pt x="718152" y="14258"/>
                </a:cubicBezTo>
                <a:lnTo>
                  <a:pt x="715340" y="11817"/>
                </a:lnTo>
                <a:cubicBezTo>
                  <a:pt x="713934" y="10597"/>
                  <a:pt x="713934" y="10597"/>
                  <a:pt x="713934" y="10597"/>
                </a:cubicBezTo>
                <a:close/>
                <a:moveTo>
                  <a:pt x="1119584" y="9763"/>
                </a:moveTo>
                <a:lnTo>
                  <a:pt x="1114792" y="15285"/>
                </a:lnTo>
                <a:lnTo>
                  <a:pt x="1112131" y="18351"/>
                </a:lnTo>
                <a:close/>
                <a:moveTo>
                  <a:pt x="1100881" y="8588"/>
                </a:moveTo>
                <a:cubicBezTo>
                  <a:pt x="1093661" y="16908"/>
                  <a:pt x="1093661" y="16908"/>
                  <a:pt x="1093661" y="16908"/>
                </a:cubicBezTo>
                <a:close/>
                <a:moveTo>
                  <a:pt x="1371314" y="8032"/>
                </a:moveTo>
                <a:lnTo>
                  <a:pt x="1382212" y="17490"/>
                </a:lnTo>
                <a:lnTo>
                  <a:pt x="1393111" y="26948"/>
                </a:lnTo>
                <a:lnTo>
                  <a:pt x="1385891" y="35268"/>
                </a:lnTo>
                <a:lnTo>
                  <a:pt x="1374992" y="25810"/>
                </a:lnTo>
                <a:cubicBezTo>
                  <a:pt x="1374992" y="25810"/>
                  <a:pt x="1382212" y="17490"/>
                  <a:pt x="1364094" y="16352"/>
                </a:cubicBezTo>
                <a:cubicBezTo>
                  <a:pt x="1364094" y="16352"/>
                  <a:pt x="1364094" y="16352"/>
                  <a:pt x="1371314" y="8032"/>
                </a:cubicBezTo>
                <a:close/>
                <a:moveTo>
                  <a:pt x="1217979" y="7172"/>
                </a:moveTo>
                <a:cubicBezTo>
                  <a:pt x="1221658" y="24949"/>
                  <a:pt x="1221658" y="24949"/>
                  <a:pt x="1228878" y="16630"/>
                </a:cubicBezTo>
                <a:lnTo>
                  <a:pt x="1221658" y="24949"/>
                </a:lnTo>
                <a:lnTo>
                  <a:pt x="1210759" y="15491"/>
                </a:lnTo>
                <a:close/>
                <a:moveTo>
                  <a:pt x="1126804" y="1443"/>
                </a:moveTo>
                <a:lnTo>
                  <a:pt x="1137702" y="10901"/>
                </a:lnTo>
                <a:lnTo>
                  <a:pt x="1148600" y="20359"/>
                </a:lnTo>
                <a:cubicBezTo>
                  <a:pt x="1137702" y="10901"/>
                  <a:pt x="1130482" y="19221"/>
                  <a:pt x="1130482" y="19221"/>
                </a:cubicBezTo>
                <a:cubicBezTo>
                  <a:pt x="1130482" y="19221"/>
                  <a:pt x="1130482" y="19221"/>
                  <a:pt x="1141380" y="28679"/>
                </a:cubicBezTo>
                <a:cubicBezTo>
                  <a:pt x="1130482" y="19221"/>
                  <a:pt x="1130482" y="19221"/>
                  <a:pt x="1123029" y="27809"/>
                </a:cubicBezTo>
                <a:cubicBezTo>
                  <a:pt x="1120304" y="25444"/>
                  <a:pt x="1118942" y="24262"/>
                  <a:pt x="1118431" y="23819"/>
                </a:cubicBezTo>
                <a:lnTo>
                  <a:pt x="1118734" y="24081"/>
                </a:lnTo>
                <a:lnTo>
                  <a:pt x="1112131" y="18351"/>
                </a:lnTo>
                <a:cubicBezTo>
                  <a:pt x="1112131" y="18351"/>
                  <a:pt x="1112131" y="18351"/>
                  <a:pt x="1113062" y="17277"/>
                </a:cubicBezTo>
                <a:lnTo>
                  <a:pt x="1114792" y="15285"/>
                </a:lnTo>
                <a:lnTo>
                  <a:pt x="1118652" y="10837"/>
                </a:lnTo>
                <a:cubicBezTo>
                  <a:pt x="1119584" y="9763"/>
                  <a:pt x="1119584" y="9763"/>
                  <a:pt x="1119584" y="9763"/>
                </a:cubicBezTo>
                <a:close/>
                <a:moveTo>
                  <a:pt x="1108334" y="0"/>
                </a:moveTo>
                <a:lnTo>
                  <a:pt x="1119584" y="9763"/>
                </a:lnTo>
                <a:cubicBezTo>
                  <a:pt x="1112131" y="18351"/>
                  <a:pt x="1100881" y="8588"/>
                  <a:pt x="1100881" y="8588"/>
                </a:cubicBezTo>
                <a:cubicBezTo>
                  <a:pt x="1100881" y="8588"/>
                  <a:pt x="1100881" y="8588"/>
                  <a:pt x="1108334" y="0"/>
                </a:cubicBezTo>
                <a:close/>
              </a:path>
            </a:pathLst>
          </a:custGeom>
          <a:solidFill>
            <a:schemeClr val="bg1">
              <a:lumMod val="85000"/>
            </a:schemeClr>
          </a:solidFill>
        </p:spPr>
        <p:txBody>
          <a:bodyPr wrap="square">
            <a:noAutofit/>
          </a:bodyPr>
          <a:lstStyle/>
          <a:p>
            <a:endParaRPr lang="en-UA"/>
          </a:p>
        </p:txBody>
      </p:sp>
      <p:sp>
        <p:nvSpPr>
          <p:cNvPr id="24" name="Picture Placeholder 23">
            <a:extLst>
              <a:ext uri="{FF2B5EF4-FFF2-40B4-BE49-F238E27FC236}">
                <a16:creationId xmlns:a16="http://schemas.microsoft.com/office/drawing/2014/main" id="{EB40645A-704A-F24C-AD05-C859AAB7A46F}"/>
              </a:ext>
            </a:extLst>
          </p:cNvPr>
          <p:cNvSpPr>
            <a:spLocks noGrp="1"/>
          </p:cNvSpPr>
          <p:nvPr>
            <p:ph type="pic" sz="quarter" idx="15"/>
          </p:nvPr>
        </p:nvSpPr>
        <p:spPr>
          <a:xfrm>
            <a:off x="3544486" y="4958726"/>
            <a:ext cx="1913503" cy="1764591"/>
          </a:xfrm>
          <a:custGeom>
            <a:avLst/>
            <a:gdLst>
              <a:gd name="connsiteX0" fmla="*/ 434998 w 1913752"/>
              <a:gd name="connsiteY0" fmla="*/ 1739541 h 1764591"/>
              <a:gd name="connsiteX1" fmla="*/ 436539 w 1913752"/>
              <a:gd name="connsiteY1" fmla="*/ 1739541 h 1764591"/>
              <a:gd name="connsiteX2" fmla="*/ 447324 w 1913752"/>
              <a:gd name="connsiteY2" fmla="*/ 1739541 h 1764591"/>
              <a:gd name="connsiteX3" fmla="*/ 447324 w 1913752"/>
              <a:gd name="connsiteY3" fmla="*/ 1752265 h 1764591"/>
              <a:gd name="connsiteX4" fmla="*/ 445784 w 1913752"/>
              <a:gd name="connsiteY4" fmla="*/ 1752265 h 1764591"/>
              <a:gd name="connsiteX5" fmla="*/ 434998 w 1913752"/>
              <a:gd name="connsiteY5" fmla="*/ 1752265 h 1764591"/>
              <a:gd name="connsiteX6" fmla="*/ 434998 w 1913752"/>
              <a:gd name="connsiteY6" fmla="*/ 1739541 h 1764591"/>
              <a:gd name="connsiteX7" fmla="*/ 503960 w 1913752"/>
              <a:gd name="connsiteY7" fmla="*/ 1722015 h 1764591"/>
              <a:gd name="connsiteX8" fmla="*/ 509353 w 1913752"/>
              <a:gd name="connsiteY8" fmla="*/ 1727215 h 1764591"/>
              <a:gd name="connsiteX9" fmla="*/ 507812 w 1913752"/>
              <a:gd name="connsiteY9" fmla="*/ 1727215 h 1764591"/>
              <a:gd name="connsiteX10" fmla="*/ 504731 w 1913752"/>
              <a:gd name="connsiteY10" fmla="*/ 1727215 h 1764591"/>
              <a:gd name="connsiteX11" fmla="*/ 504153 w 1913752"/>
              <a:gd name="connsiteY11" fmla="*/ 1727215 h 1764591"/>
              <a:gd name="connsiteX12" fmla="*/ 497027 w 1913752"/>
              <a:gd name="connsiteY12" fmla="*/ 1727215 h 1764591"/>
              <a:gd name="connsiteX13" fmla="*/ 503960 w 1913752"/>
              <a:gd name="connsiteY13" fmla="*/ 1722015 h 1764591"/>
              <a:gd name="connsiteX14" fmla="*/ 1329646 w 1913752"/>
              <a:gd name="connsiteY14" fmla="*/ 1702564 h 1764591"/>
              <a:gd name="connsiteX15" fmla="*/ 1329646 w 1913752"/>
              <a:gd name="connsiteY15" fmla="*/ 1714889 h 1764591"/>
              <a:gd name="connsiteX16" fmla="*/ 1317320 w 1913752"/>
              <a:gd name="connsiteY16" fmla="*/ 1727215 h 1764591"/>
              <a:gd name="connsiteX17" fmla="*/ 1317320 w 1913752"/>
              <a:gd name="connsiteY17" fmla="*/ 1714889 h 1764591"/>
              <a:gd name="connsiteX18" fmla="*/ 546730 w 1913752"/>
              <a:gd name="connsiteY18" fmla="*/ 1702564 h 1764591"/>
              <a:gd name="connsiteX19" fmla="*/ 559056 w 1913752"/>
              <a:gd name="connsiteY19" fmla="*/ 1702564 h 1764591"/>
              <a:gd name="connsiteX20" fmla="*/ 564424 w 1913752"/>
              <a:gd name="connsiteY20" fmla="*/ 1702564 h 1764591"/>
              <a:gd name="connsiteX21" fmla="*/ 571780 w 1913752"/>
              <a:gd name="connsiteY21" fmla="*/ 1702564 h 1764591"/>
              <a:gd name="connsiteX22" fmla="*/ 559056 w 1913752"/>
              <a:gd name="connsiteY22" fmla="*/ 1714889 h 1764591"/>
              <a:gd name="connsiteX23" fmla="*/ 559056 w 1913752"/>
              <a:gd name="connsiteY23" fmla="*/ 1727215 h 1764591"/>
              <a:gd name="connsiteX24" fmla="*/ 549811 w 1913752"/>
              <a:gd name="connsiteY24" fmla="*/ 1727215 h 1764591"/>
              <a:gd name="connsiteX25" fmla="*/ 546730 w 1913752"/>
              <a:gd name="connsiteY25" fmla="*/ 1727215 h 1764591"/>
              <a:gd name="connsiteX26" fmla="*/ 534403 w 1913752"/>
              <a:gd name="connsiteY26" fmla="*/ 1727215 h 1764591"/>
              <a:gd name="connsiteX27" fmla="*/ 534403 w 1913752"/>
              <a:gd name="connsiteY27" fmla="*/ 1714889 h 1764591"/>
              <a:gd name="connsiteX28" fmla="*/ 535944 w 1913752"/>
              <a:gd name="connsiteY28" fmla="*/ 1714889 h 1764591"/>
              <a:gd name="connsiteX29" fmla="*/ 546730 w 1913752"/>
              <a:gd name="connsiteY29" fmla="*/ 1714889 h 1764591"/>
              <a:gd name="connsiteX30" fmla="*/ 1217915 w 1913752"/>
              <a:gd name="connsiteY30" fmla="*/ 1689840 h 1764591"/>
              <a:gd name="connsiteX31" fmla="*/ 1217915 w 1913752"/>
              <a:gd name="connsiteY31" fmla="*/ 1693021 h 1764591"/>
              <a:gd name="connsiteX32" fmla="*/ 1217915 w 1913752"/>
              <a:gd name="connsiteY32" fmla="*/ 1702564 h 1764591"/>
              <a:gd name="connsiteX33" fmla="*/ 1230241 w 1913752"/>
              <a:gd name="connsiteY33" fmla="*/ 1702564 h 1764591"/>
              <a:gd name="connsiteX34" fmla="*/ 1230241 w 1913752"/>
              <a:gd name="connsiteY34" fmla="*/ 1689840 h 1764591"/>
              <a:gd name="connsiteX35" fmla="*/ 1223115 w 1913752"/>
              <a:gd name="connsiteY35" fmla="*/ 1689840 h 1764591"/>
              <a:gd name="connsiteX36" fmla="*/ 1222537 w 1913752"/>
              <a:gd name="connsiteY36" fmla="*/ 1689840 h 1764591"/>
              <a:gd name="connsiteX37" fmla="*/ 1220996 w 1913752"/>
              <a:gd name="connsiteY37" fmla="*/ 1689840 h 1764591"/>
              <a:gd name="connsiteX38" fmla="*/ 546730 w 1913752"/>
              <a:gd name="connsiteY38" fmla="*/ 1689840 h 1764591"/>
              <a:gd name="connsiteX39" fmla="*/ 559056 w 1913752"/>
              <a:gd name="connsiteY39" fmla="*/ 1702564 h 1764591"/>
              <a:gd name="connsiteX40" fmla="*/ 548270 w 1913752"/>
              <a:gd name="connsiteY40" fmla="*/ 1702564 h 1764591"/>
              <a:gd name="connsiteX41" fmla="*/ 546730 w 1913752"/>
              <a:gd name="connsiteY41" fmla="*/ 1702564 h 1764591"/>
              <a:gd name="connsiteX42" fmla="*/ 956677 w 1913752"/>
              <a:gd name="connsiteY42" fmla="*/ 1677514 h 1764591"/>
              <a:gd name="connsiteX43" fmla="*/ 969401 w 1913752"/>
              <a:gd name="connsiteY43" fmla="*/ 1677514 h 1764591"/>
              <a:gd name="connsiteX44" fmla="*/ 956677 w 1913752"/>
              <a:gd name="connsiteY44" fmla="*/ 1677514 h 1764591"/>
              <a:gd name="connsiteX45" fmla="*/ 932025 w 1913752"/>
              <a:gd name="connsiteY45" fmla="*/ 1677514 h 1764591"/>
              <a:gd name="connsiteX46" fmla="*/ 944351 w 1913752"/>
              <a:gd name="connsiteY46" fmla="*/ 1689840 h 1764591"/>
              <a:gd name="connsiteX47" fmla="*/ 944351 w 1913752"/>
              <a:gd name="connsiteY47" fmla="*/ 1702564 h 1764591"/>
              <a:gd name="connsiteX48" fmla="*/ 932025 w 1913752"/>
              <a:gd name="connsiteY48" fmla="*/ 1702564 h 1764591"/>
              <a:gd name="connsiteX49" fmla="*/ 932025 w 1913752"/>
              <a:gd name="connsiteY49" fmla="*/ 1689840 h 1764591"/>
              <a:gd name="connsiteX50" fmla="*/ 571780 w 1913752"/>
              <a:gd name="connsiteY50" fmla="*/ 1677514 h 1764591"/>
              <a:gd name="connsiteX51" fmla="*/ 584106 w 1913752"/>
              <a:gd name="connsiteY51" fmla="*/ 1677514 h 1764591"/>
              <a:gd name="connsiteX52" fmla="*/ 584106 w 1913752"/>
              <a:gd name="connsiteY52" fmla="*/ 1689840 h 1764591"/>
              <a:gd name="connsiteX53" fmla="*/ 571780 w 1913752"/>
              <a:gd name="connsiteY53" fmla="*/ 1677514 h 1764591"/>
              <a:gd name="connsiteX54" fmla="*/ 1367023 w 1913752"/>
              <a:gd name="connsiteY54" fmla="*/ 1665188 h 1764591"/>
              <a:gd name="connsiteX55" fmla="*/ 1379349 w 1913752"/>
              <a:gd name="connsiteY55" fmla="*/ 1665188 h 1764591"/>
              <a:gd name="connsiteX56" fmla="*/ 1379349 w 1913752"/>
              <a:gd name="connsiteY56" fmla="*/ 1677514 h 1764591"/>
              <a:gd name="connsiteX57" fmla="*/ 1391675 w 1913752"/>
              <a:gd name="connsiteY57" fmla="*/ 1689840 h 1764591"/>
              <a:gd name="connsiteX58" fmla="*/ 1391675 w 1913752"/>
              <a:gd name="connsiteY58" fmla="*/ 1702564 h 1764591"/>
              <a:gd name="connsiteX59" fmla="*/ 1379349 w 1913752"/>
              <a:gd name="connsiteY59" fmla="*/ 1689840 h 1764591"/>
              <a:gd name="connsiteX60" fmla="*/ 1372416 w 1913752"/>
              <a:gd name="connsiteY60" fmla="*/ 1689840 h 1764591"/>
              <a:gd name="connsiteX61" fmla="*/ 1372223 w 1913752"/>
              <a:gd name="connsiteY61" fmla="*/ 1689840 h 1764591"/>
              <a:gd name="connsiteX62" fmla="*/ 1371645 w 1913752"/>
              <a:gd name="connsiteY62" fmla="*/ 1689840 h 1764591"/>
              <a:gd name="connsiteX63" fmla="*/ 1367023 w 1913752"/>
              <a:gd name="connsiteY63" fmla="*/ 1689840 h 1764591"/>
              <a:gd name="connsiteX64" fmla="*/ 1354299 w 1913752"/>
              <a:gd name="connsiteY64" fmla="*/ 1689840 h 1764591"/>
              <a:gd name="connsiteX65" fmla="*/ 1354299 w 1913752"/>
              <a:gd name="connsiteY65" fmla="*/ 1677514 h 1764591"/>
              <a:gd name="connsiteX66" fmla="*/ 1355890 w 1913752"/>
              <a:gd name="connsiteY66" fmla="*/ 1677514 h 1764591"/>
              <a:gd name="connsiteX67" fmla="*/ 1365432 w 1913752"/>
              <a:gd name="connsiteY67" fmla="*/ 1677514 h 1764591"/>
              <a:gd name="connsiteX68" fmla="*/ 1367023 w 1913752"/>
              <a:gd name="connsiteY68" fmla="*/ 1677514 h 1764591"/>
              <a:gd name="connsiteX69" fmla="*/ 1367023 w 1913752"/>
              <a:gd name="connsiteY69" fmla="*/ 1665188 h 1764591"/>
              <a:gd name="connsiteX70" fmla="*/ 1056083 w 1913752"/>
              <a:gd name="connsiteY70" fmla="*/ 1665188 h 1764591"/>
              <a:gd name="connsiteX71" fmla="*/ 1068409 w 1913752"/>
              <a:gd name="connsiteY71" fmla="*/ 1665188 h 1764591"/>
              <a:gd name="connsiteX72" fmla="*/ 1081133 w 1913752"/>
              <a:gd name="connsiteY72" fmla="*/ 1665188 h 1764591"/>
              <a:gd name="connsiteX73" fmla="*/ 1081133 w 1913752"/>
              <a:gd name="connsiteY73" fmla="*/ 1677514 h 1764591"/>
              <a:gd name="connsiteX74" fmla="*/ 1068409 w 1913752"/>
              <a:gd name="connsiteY74" fmla="*/ 1677514 h 1764591"/>
              <a:gd name="connsiteX75" fmla="*/ 1056083 w 1913752"/>
              <a:gd name="connsiteY75" fmla="*/ 1665188 h 1764591"/>
              <a:gd name="connsiteX76" fmla="*/ 1031430 w 1913752"/>
              <a:gd name="connsiteY76" fmla="*/ 1665188 h 1764591"/>
              <a:gd name="connsiteX77" fmla="*/ 1019104 w 1913752"/>
              <a:gd name="connsiteY77" fmla="*/ 1677514 h 1764591"/>
              <a:gd name="connsiteX78" fmla="*/ 298216 w 1913752"/>
              <a:gd name="connsiteY78" fmla="*/ 1665188 h 1764591"/>
              <a:gd name="connsiteX79" fmla="*/ 310543 w 1913752"/>
              <a:gd name="connsiteY79" fmla="*/ 1677514 h 1764591"/>
              <a:gd name="connsiteX80" fmla="*/ 298216 w 1913752"/>
              <a:gd name="connsiteY80" fmla="*/ 1677514 h 1764591"/>
              <a:gd name="connsiteX81" fmla="*/ 236187 w 1913752"/>
              <a:gd name="connsiteY81" fmla="*/ 1665188 h 1764591"/>
              <a:gd name="connsiteX82" fmla="*/ 248514 w 1913752"/>
              <a:gd name="connsiteY82" fmla="*/ 1665188 h 1764591"/>
              <a:gd name="connsiteX83" fmla="*/ 236187 w 1913752"/>
              <a:gd name="connsiteY83" fmla="*/ 1677514 h 1764591"/>
              <a:gd name="connsiteX84" fmla="*/ 1081133 w 1913752"/>
              <a:gd name="connsiteY84" fmla="*/ 1652862 h 1764591"/>
              <a:gd name="connsiteX85" fmla="*/ 1081133 w 1913752"/>
              <a:gd name="connsiteY85" fmla="*/ 1665188 h 1764591"/>
              <a:gd name="connsiteX86" fmla="*/ 1081133 w 1913752"/>
              <a:gd name="connsiteY86" fmla="*/ 1652862 h 1764591"/>
              <a:gd name="connsiteX87" fmla="*/ 906975 w 1913752"/>
              <a:gd name="connsiteY87" fmla="*/ 1652862 h 1764591"/>
              <a:gd name="connsiteX88" fmla="*/ 906975 w 1913752"/>
              <a:gd name="connsiteY88" fmla="*/ 1665188 h 1764591"/>
              <a:gd name="connsiteX89" fmla="*/ 908565 w 1913752"/>
              <a:gd name="connsiteY89" fmla="*/ 1665188 h 1764591"/>
              <a:gd name="connsiteX90" fmla="*/ 916518 w 1913752"/>
              <a:gd name="connsiteY90" fmla="*/ 1665188 h 1764591"/>
              <a:gd name="connsiteX91" fmla="*/ 919699 w 1913752"/>
              <a:gd name="connsiteY91" fmla="*/ 1665188 h 1764591"/>
              <a:gd name="connsiteX92" fmla="*/ 919699 w 1913752"/>
              <a:gd name="connsiteY92" fmla="*/ 1652862 h 1764591"/>
              <a:gd name="connsiteX93" fmla="*/ 869996 w 1913752"/>
              <a:gd name="connsiteY93" fmla="*/ 1652862 h 1764591"/>
              <a:gd name="connsiteX94" fmla="*/ 871537 w 1913752"/>
              <a:gd name="connsiteY94" fmla="*/ 1652862 h 1764591"/>
              <a:gd name="connsiteX95" fmla="*/ 877122 w 1913752"/>
              <a:gd name="connsiteY95" fmla="*/ 1652862 h 1764591"/>
              <a:gd name="connsiteX96" fmla="*/ 882322 w 1913752"/>
              <a:gd name="connsiteY96" fmla="*/ 1652862 h 1764591"/>
              <a:gd name="connsiteX97" fmla="*/ 882322 w 1913752"/>
              <a:gd name="connsiteY97" fmla="*/ 1665188 h 1764591"/>
              <a:gd name="connsiteX98" fmla="*/ 869996 w 1913752"/>
              <a:gd name="connsiteY98" fmla="*/ 1652862 h 1764591"/>
              <a:gd name="connsiteX99" fmla="*/ 285890 w 1913752"/>
              <a:gd name="connsiteY99" fmla="*/ 1652862 h 1764591"/>
              <a:gd name="connsiteX100" fmla="*/ 285890 w 1913752"/>
              <a:gd name="connsiteY100" fmla="*/ 1665188 h 1764591"/>
              <a:gd name="connsiteX101" fmla="*/ 273564 w 1913752"/>
              <a:gd name="connsiteY101" fmla="*/ 1665188 h 1764591"/>
              <a:gd name="connsiteX102" fmla="*/ 285890 w 1913752"/>
              <a:gd name="connsiteY102" fmla="*/ 1652862 h 1764591"/>
              <a:gd name="connsiteX103" fmla="*/ 273564 w 1913752"/>
              <a:gd name="connsiteY103" fmla="*/ 1652862 h 1764591"/>
              <a:gd name="connsiteX104" fmla="*/ 273564 w 1913752"/>
              <a:gd name="connsiteY104" fmla="*/ 1665188 h 1764591"/>
              <a:gd name="connsiteX105" fmla="*/ 268792 w 1913752"/>
              <a:gd name="connsiteY105" fmla="*/ 1665188 h 1764591"/>
              <a:gd name="connsiteX106" fmla="*/ 268196 w 1913752"/>
              <a:gd name="connsiteY106" fmla="*/ 1665188 h 1764591"/>
              <a:gd name="connsiteX107" fmla="*/ 260840 w 1913752"/>
              <a:gd name="connsiteY107" fmla="*/ 1665188 h 1764591"/>
              <a:gd name="connsiteX108" fmla="*/ 273564 w 1913752"/>
              <a:gd name="connsiteY108" fmla="*/ 1652862 h 1764591"/>
              <a:gd name="connsiteX109" fmla="*/ 248514 w 1913752"/>
              <a:gd name="connsiteY109" fmla="*/ 1652862 h 1764591"/>
              <a:gd name="connsiteX110" fmla="*/ 260840 w 1913752"/>
              <a:gd name="connsiteY110" fmla="*/ 1665188 h 1764591"/>
              <a:gd name="connsiteX111" fmla="*/ 248514 w 1913752"/>
              <a:gd name="connsiteY111" fmla="*/ 1665188 h 1764591"/>
              <a:gd name="connsiteX112" fmla="*/ 1341973 w 1913752"/>
              <a:gd name="connsiteY112" fmla="*/ 1640139 h 1764591"/>
              <a:gd name="connsiteX113" fmla="*/ 1341973 w 1913752"/>
              <a:gd name="connsiteY113" fmla="*/ 1640139 h 1764591"/>
              <a:gd name="connsiteX114" fmla="*/ 1081133 w 1913752"/>
              <a:gd name="connsiteY114" fmla="*/ 1640139 h 1764591"/>
              <a:gd name="connsiteX115" fmla="*/ 1093459 w 1913752"/>
              <a:gd name="connsiteY115" fmla="*/ 1640139 h 1764591"/>
              <a:gd name="connsiteX116" fmla="*/ 1093459 w 1913752"/>
              <a:gd name="connsiteY116" fmla="*/ 1652862 h 1764591"/>
              <a:gd name="connsiteX117" fmla="*/ 1091919 w 1913752"/>
              <a:gd name="connsiteY117" fmla="*/ 1652862 h 1764591"/>
              <a:gd name="connsiteX118" fmla="*/ 1084215 w 1913752"/>
              <a:gd name="connsiteY118" fmla="*/ 1652862 h 1764591"/>
              <a:gd name="connsiteX119" fmla="*/ 1081133 w 1913752"/>
              <a:gd name="connsiteY119" fmla="*/ 1652862 h 1764591"/>
              <a:gd name="connsiteX120" fmla="*/ 1056083 w 1913752"/>
              <a:gd name="connsiteY120" fmla="*/ 1640139 h 1764591"/>
              <a:gd name="connsiteX121" fmla="*/ 1056083 w 1913752"/>
              <a:gd name="connsiteY121" fmla="*/ 1652862 h 1764591"/>
              <a:gd name="connsiteX122" fmla="*/ 1050883 w 1913752"/>
              <a:gd name="connsiteY122" fmla="*/ 1652862 h 1764591"/>
              <a:gd name="connsiteX123" fmla="*/ 1043757 w 1913752"/>
              <a:gd name="connsiteY123" fmla="*/ 1652862 h 1764591"/>
              <a:gd name="connsiteX124" fmla="*/ 1056083 w 1913752"/>
              <a:gd name="connsiteY124" fmla="*/ 1640139 h 1764591"/>
              <a:gd name="connsiteX125" fmla="*/ 869996 w 1913752"/>
              <a:gd name="connsiteY125" fmla="*/ 1640139 h 1764591"/>
              <a:gd name="connsiteX126" fmla="*/ 882322 w 1913752"/>
              <a:gd name="connsiteY126" fmla="*/ 1640139 h 1764591"/>
              <a:gd name="connsiteX127" fmla="*/ 869996 w 1913752"/>
              <a:gd name="connsiteY127" fmla="*/ 1640139 h 1764591"/>
              <a:gd name="connsiteX128" fmla="*/ 596432 w 1913752"/>
              <a:gd name="connsiteY128" fmla="*/ 1640139 h 1764591"/>
              <a:gd name="connsiteX129" fmla="*/ 597973 w 1913752"/>
              <a:gd name="connsiteY129" fmla="*/ 1640139 h 1764591"/>
              <a:gd name="connsiteX130" fmla="*/ 601055 w 1913752"/>
              <a:gd name="connsiteY130" fmla="*/ 1640139 h 1764591"/>
              <a:gd name="connsiteX131" fmla="*/ 601633 w 1913752"/>
              <a:gd name="connsiteY131" fmla="*/ 1640139 h 1764591"/>
              <a:gd name="connsiteX132" fmla="*/ 608759 w 1913752"/>
              <a:gd name="connsiteY132" fmla="*/ 1640139 h 1764591"/>
              <a:gd name="connsiteX133" fmla="*/ 608759 w 1913752"/>
              <a:gd name="connsiteY133" fmla="*/ 1652862 h 1764591"/>
              <a:gd name="connsiteX134" fmla="*/ 596432 w 1913752"/>
              <a:gd name="connsiteY134" fmla="*/ 1652862 h 1764591"/>
              <a:gd name="connsiteX135" fmla="*/ 596432 w 1913752"/>
              <a:gd name="connsiteY135" fmla="*/ 1645506 h 1764591"/>
              <a:gd name="connsiteX136" fmla="*/ 596432 w 1913752"/>
              <a:gd name="connsiteY136" fmla="*/ 1640139 h 1764591"/>
              <a:gd name="connsiteX137" fmla="*/ 1317320 w 1913752"/>
              <a:gd name="connsiteY137" fmla="*/ 1627813 h 1764591"/>
              <a:gd name="connsiteX138" fmla="*/ 1329646 w 1913752"/>
              <a:gd name="connsiteY138" fmla="*/ 1640139 h 1764591"/>
              <a:gd name="connsiteX139" fmla="*/ 1317320 w 1913752"/>
              <a:gd name="connsiteY139" fmla="*/ 1640139 h 1764591"/>
              <a:gd name="connsiteX140" fmla="*/ 906975 w 1913752"/>
              <a:gd name="connsiteY140" fmla="*/ 1627813 h 1764591"/>
              <a:gd name="connsiteX141" fmla="*/ 894649 w 1913752"/>
              <a:gd name="connsiteY141" fmla="*/ 1640139 h 1764591"/>
              <a:gd name="connsiteX142" fmla="*/ 906975 w 1913752"/>
              <a:gd name="connsiteY142" fmla="*/ 1640139 h 1764591"/>
              <a:gd name="connsiteX143" fmla="*/ 608759 w 1913752"/>
              <a:gd name="connsiteY143" fmla="*/ 1627813 h 1764591"/>
              <a:gd name="connsiteX144" fmla="*/ 608759 w 1913752"/>
              <a:gd name="connsiteY144" fmla="*/ 1629354 h 1764591"/>
              <a:gd name="connsiteX145" fmla="*/ 608759 w 1913752"/>
              <a:gd name="connsiteY145" fmla="*/ 1632435 h 1764591"/>
              <a:gd name="connsiteX146" fmla="*/ 608759 w 1913752"/>
              <a:gd name="connsiteY146" fmla="*/ 1633013 h 1764591"/>
              <a:gd name="connsiteX147" fmla="*/ 608759 w 1913752"/>
              <a:gd name="connsiteY147" fmla="*/ 1637057 h 1764591"/>
              <a:gd name="connsiteX148" fmla="*/ 608759 w 1913752"/>
              <a:gd name="connsiteY148" fmla="*/ 1640139 h 1764591"/>
              <a:gd name="connsiteX149" fmla="*/ 604136 w 1913752"/>
              <a:gd name="connsiteY149" fmla="*/ 1629354 h 1764591"/>
              <a:gd name="connsiteX150" fmla="*/ 603781 w 1913752"/>
              <a:gd name="connsiteY150" fmla="*/ 1628524 h 1764591"/>
              <a:gd name="connsiteX151" fmla="*/ 1354299 w 1913752"/>
              <a:gd name="connsiteY151" fmla="*/ 1615487 h 1764591"/>
              <a:gd name="connsiteX152" fmla="*/ 1341973 w 1913752"/>
              <a:gd name="connsiteY152" fmla="*/ 1627813 h 1764591"/>
              <a:gd name="connsiteX153" fmla="*/ 1354299 w 1913752"/>
              <a:gd name="connsiteY153" fmla="*/ 1627813 h 1764591"/>
              <a:gd name="connsiteX154" fmla="*/ 882322 w 1913752"/>
              <a:gd name="connsiteY154" fmla="*/ 1615487 h 1764591"/>
              <a:gd name="connsiteX155" fmla="*/ 894649 w 1913752"/>
              <a:gd name="connsiteY155" fmla="*/ 1627813 h 1764591"/>
              <a:gd name="connsiteX156" fmla="*/ 894649 w 1913752"/>
              <a:gd name="connsiteY156" fmla="*/ 1615487 h 1764591"/>
              <a:gd name="connsiteX157" fmla="*/ 882322 w 1913752"/>
              <a:gd name="connsiteY157" fmla="*/ 1615487 h 1764591"/>
              <a:gd name="connsiteX158" fmla="*/ 273564 w 1913752"/>
              <a:gd name="connsiteY158" fmla="*/ 1615487 h 1764591"/>
              <a:gd name="connsiteX159" fmla="*/ 273564 w 1913752"/>
              <a:gd name="connsiteY159" fmla="*/ 1627813 h 1764591"/>
              <a:gd name="connsiteX160" fmla="*/ 260840 w 1913752"/>
              <a:gd name="connsiteY160" fmla="*/ 1640139 h 1764591"/>
              <a:gd name="connsiteX161" fmla="*/ 273564 w 1913752"/>
              <a:gd name="connsiteY161" fmla="*/ 1640139 h 1764591"/>
              <a:gd name="connsiteX162" fmla="*/ 273564 w 1913752"/>
              <a:gd name="connsiteY162" fmla="*/ 1627813 h 1764591"/>
              <a:gd name="connsiteX163" fmla="*/ 285890 w 1913752"/>
              <a:gd name="connsiteY163" fmla="*/ 1615487 h 1764591"/>
              <a:gd name="connsiteX164" fmla="*/ 284349 w 1913752"/>
              <a:gd name="connsiteY164" fmla="*/ 1615487 h 1764591"/>
              <a:gd name="connsiteX165" fmla="*/ 282808 w 1913752"/>
              <a:gd name="connsiteY165" fmla="*/ 1615487 h 1764591"/>
              <a:gd name="connsiteX166" fmla="*/ 276645 w 1913752"/>
              <a:gd name="connsiteY166" fmla="*/ 1615487 h 1764591"/>
              <a:gd name="connsiteX167" fmla="*/ 1304596 w 1913752"/>
              <a:gd name="connsiteY167" fmla="*/ 1603161 h 1764591"/>
              <a:gd name="connsiteX168" fmla="*/ 1292270 w 1913752"/>
              <a:gd name="connsiteY168" fmla="*/ 1615487 h 1764591"/>
              <a:gd name="connsiteX169" fmla="*/ 1304596 w 1913752"/>
              <a:gd name="connsiteY169" fmla="*/ 1603161 h 1764591"/>
              <a:gd name="connsiteX170" fmla="*/ 1292270 w 1913752"/>
              <a:gd name="connsiteY170" fmla="*/ 1603161 h 1764591"/>
              <a:gd name="connsiteX171" fmla="*/ 1292270 w 1913752"/>
              <a:gd name="connsiteY171" fmla="*/ 1615487 h 1764591"/>
              <a:gd name="connsiteX172" fmla="*/ 1293811 w 1913752"/>
              <a:gd name="connsiteY172" fmla="*/ 1615487 h 1764591"/>
              <a:gd name="connsiteX173" fmla="*/ 1295352 w 1913752"/>
              <a:gd name="connsiteY173" fmla="*/ 1615487 h 1764591"/>
              <a:gd name="connsiteX174" fmla="*/ 1304596 w 1913752"/>
              <a:gd name="connsiteY174" fmla="*/ 1615487 h 1764591"/>
              <a:gd name="connsiteX175" fmla="*/ 1317320 w 1913752"/>
              <a:gd name="connsiteY175" fmla="*/ 1615487 h 1764591"/>
              <a:gd name="connsiteX176" fmla="*/ 1304596 w 1913752"/>
              <a:gd name="connsiteY176" fmla="*/ 1627813 h 1764591"/>
              <a:gd name="connsiteX177" fmla="*/ 1315730 w 1913752"/>
              <a:gd name="connsiteY177" fmla="*/ 1627813 h 1764591"/>
              <a:gd name="connsiteX178" fmla="*/ 1317320 w 1913752"/>
              <a:gd name="connsiteY178" fmla="*/ 1627813 h 1764591"/>
              <a:gd name="connsiteX179" fmla="*/ 1304596 w 1913752"/>
              <a:gd name="connsiteY179" fmla="*/ 1640139 h 1764591"/>
              <a:gd name="connsiteX180" fmla="*/ 1317320 w 1913752"/>
              <a:gd name="connsiteY180" fmla="*/ 1640139 h 1764591"/>
              <a:gd name="connsiteX181" fmla="*/ 1317320 w 1913752"/>
              <a:gd name="connsiteY181" fmla="*/ 1652862 h 1764591"/>
              <a:gd name="connsiteX182" fmla="*/ 1329646 w 1913752"/>
              <a:gd name="connsiteY182" fmla="*/ 1640139 h 1764591"/>
              <a:gd name="connsiteX183" fmla="*/ 1329646 w 1913752"/>
              <a:gd name="connsiteY183" fmla="*/ 1652862 h 1764591"/>
              <a:gd name="connsiteX184" fmla="*/ 1329646 w 1913752"/>
              <a:gd name="connsiteY184" fmla="*/ 1659988 h 1764591"/>
              <a:gd name="connsiteX185" fmla="*/ 1329646 w 1913752"/>
              <a:gd name="connsiteY185" fmla="*/ 1660566 h 1764591"/>
              <a:gd name="connsiteX186" fmla="*/ 1329646 w 1913752"/>
              <a:gd name="connsiteY186" fmla="*/ 1665188 h 1764591"/>
              <a:gd name="connsiteX187" fmla="*/ 1341973 w 1913752"/>
              <a:gd name="connsiteY187" fmla="*/ 1652862 h 1764591"/>
              <a:gd name="connsiteX188" fmla="*/ 1341973 w 1913752"/>
              <a:gd name="connsiteY188" fmla="*/ 1665188 h 1764591"/>
              <a:gd name="connsiteX189" fmla="*/ 1354299 w 1913752"/>
              <a:gd name="connsiteY189" fmla="*/ 1665188 h 1764591"/>
              <a:gd name="connsiteX190" fmla="*/ 1341973 w 1913752"/>
              <a:gd name="connsiteY190" fmla="*/ 1652862 h 1764591"/>
              <a:gd name="connsiteX191" fmla="*/ 1341973 w 1913752"/>
              <a:gd name="connsiteY191" fmla="*/ 1645506 h 1764591"/>
              <a:gd name="connsiteX192" fmla="*/ 1341973 w 1913752"/>
              <a:gd name="connsiteY192" fmla="*/ 1640139 h 1764591"/>
              <a:gd name="connsiteX193" fmla="*/ 1329646 w 1913752"/>
              <a:gd name="connsiteY193" fmla="*/ 1640139 h 1764591"/>
              <a:gd name="connsiteX194" fmla="*/ 1329646 w 1913752"/>
              <a:gd name="connsiteY194" fmla="*/ 1627813 h 1764591"/>
              <a:gd name="connsiteX195" fmla="*/ 1317320 w 1913752"/>
              <a:gd name="connsiteY195" fmla="*/ 1627813 h 1764591"/>
              <a:gd name="connsiteX196" fmla="*/ 1317320 w 1913752"/>
              <a:gd name="connsiteY196" fmla="*/ 1615487 h 1764591"/>
              <a:gd name="connsiteX197" fmla="*/ 1317320 w 1913752"/>
              <a:gd name="connsiteY197" fmla="*/ 1603161 h 1764591"/>
              <a:gd name="connsiteX198" fmla="*/ 1304596 w 1913752"/>
              <a:gd name="connsiteY198" fmla="*/ 1603161 h 1764591"/>
              <a:gd name="connsiteX199" fmla="*/ 1217915 w 1913752"/>
              <a:gd name="connsiteY199" fmla="*/ 1603161 h 1764591"/>
              <a:gd name="connsiteX200" fmla="*/ 1217915 w 1913752"/>
              <a:gd name="connsiteY200" fmla="*/ 1615487 h 1764591"/>
              <a:gd name="connsiteX201" fmla="*/ 1230241 w 1913752"/>
              <a:gd name="connsiteY201" fmla="*/ 1615487 h 1764591"/>
              <a:gd name="connsiteX202" fmla="*/ 1230241 w 1913752"/>
              <a:gd name="connsiteY202" fmla="*/ 1603161 h 1764591"/>
              <a:gd name="connsiteX203" fmla="*/ 1242567 w 1913752"/>
              <a:gd name="connsiteY203" fmla="*/ 1615487 h 1764591"/>
              <a:gd name="connsiteX204" fmla="*/ 1242567 w 1913752"/>
              <a:gd name="connsiteY204" fmla="*/ 1603161 h 1764591"/>
              <a:gd name="connsiteX205" fmla="*/ 1241027 w 1913752"/>
              <a:gd name="connsiteY205" fmla="*/ 1603161 h 1764591"/>
              <a:gd name="connsiteX206" fmla="*/ 1230241 w 1913752"/>
              <a:gd name="connsiteY206" fmla="*/ 1603161 h 1764591"/>
              <a:gd name="connsiteX207" fmla="*/ 1168212 w 1913752"/>
              <a:gd name="connsiteY207" fmla="*/ 1603161 h 1764591"/>
              <a:gd name="connsiteX208" fmla="*/ 1168212 w 1913752"/>
              <a:gd name="connsiteY208" fmla="*/ 1615487 h 1764591"/>
              <a:gd name="connsiteX209" fmla="*/ 1180538 w 1913752"/>
              <a:gd name="connsiteY209" fmla="*/ 1615487 h 1764591"/>
              <a:gd name="connsiteX210" fmla="*/ 1180538 w 1913752"/>
              <a:gd name="connsiteY210" fmla="*/ 1627813 h 1764591"/>
              <a:gd name="connsiteX211" fmla="*/ 1180538 w 1913752"/>
              <a:gd name="connsiteY211" fmla="*/ 1615487 h 1764591"/>
              <a:gd name="connsiteX212" fmla="*/ 1180538 w 1913752"/>
              <a:gd name="connsiteY212" fmla="*/ 1603161 h 1764591"/>
              <a:gd name="connsiteX213" fmla="*/ 1175916 w 1913752"/>
              <a:gd name="connsiteY213" fmla="*/ 1603161 h 1764591"/>
              <a:gd name="connsiteX214" fmla="*/ 1175338 w 1913752"/>
              <a:gd name="connsiteY214" fmla="*/ 1603161 h 1764591"/>
              <a:gd name="connsiteX215" fmla="*/ 186485 w 1913752"/>
              <a:gd name="connsiteY215" fmla="*/ 1603161 h 1764591"/>
              <a:gd name="connsiteX216" fmla="*/ 198811 w 1913752"/>
              <a:gd name="connsiteY216" fmla="*/ 1603161 h 1764591"/>
              <a:gd name="connsiteX217" fmla="*/ 211137 w 1913752"/>
              <a:gd name="connsiteY217" fmla="*/ 1615487 h 1764591"/>
              <a:gd name="connsiteX218" fmla="*/ 198811 w 1913752"/>
              <a:gd name="connsiteY218" fmla="*/ 1615487 h 1764591"/>
              <a:gd name="connsiteX219" fmla="*/ 186485 w 1913752"/>
              <a:gd name="connsiteY219" fmla="*/ 1615487 h 1764591"/>
              <a:gd name="connsiteX220" fmla="*/ 186485 w 1913752"/>
              <a:gd name="connsiteY220" fmla="*/ 1603161 h 1764591"/>
              <a:gd name="connsiteX221" fmla="*/ 1540783 w 1913752"/>
              <a:gd name="connsiteY221" fmla="*/ 1590438 h 1764591"/>
              <a:gd name="connsiteX222" fmla="*/ 1540783 w 1913752"/>
              <a:gd name="connsiteY222" fmla="*/ 1603161 h 1764591"/>
              <a:gd name="connsiteX223" fmla="*/ 1531539 w 1913752"/>
              <a:gd name="connsiteY223" fmla="*/ 1603161 h 1764591"/>
              <a:gd name="connsiteX224" fmla="*/ 1528457 w 1913752"/>
              <a:gd name="connsiteY224" fmla="*/ 1603161 h 1764591"/>
              <a:gd name="connsiteX225" fmla="*/ 969401 w 1913752"/>
              <a:gd name="connsiteY225" fmla="*/ 1590438 h 1764591"/>
              <a:gd name="connsiteX226" fmla="*/ 969401 w 1913752"/>
              <a:gd name="connsiteY226" fmla="*/ 1603161 h 1764591"/>
              <a:gd name="connsiteX227" fmla="*/ 981728 w 1913752"/>
              <a:gd name="connsiteY227" fmla="*/ 1603161 h 1764591"/>
              <a:gd name="connsiteX228" fmla="*/ 981728 w 1913752"/>
              <a:gd name="connsiteY228" fmla="*/ 1590438 h 1764591"/>
              <a:gd name="connsiteX229" fmla="*/ 969401 w 1913752"/>
              <a:gd name="connsiteY229" fmla="*/ 1590438 h 1764591"/>
              <a:gd name="connsiteX230" fmla="*/ 770591 w 1913752"/>
              <a:gd name="connsiteY230" fmla="*/ 1590438 h 1764591"/>
              <a:gd name="connsiteX231" fmla="*/ 782917 w 1913752"/>
              <a:gd name="connsiteY231" fmla="*/ 1590438 h 1764591"/>
              <a:gd name="connsiteX232" fmla="*/ 770591 w 1913752"/>
              <a:gd name="connsiteY232" fmla="*/ 1590438 h 1764591"/>
              <a:gd name="connsiteX233" fmla="*/ 1279944 w 1913752"/>
              <a:gd name="connsiteY233" fmla="*/ 1578112 h 1764591"/>
              <a:gd name="connsiteX234" fmla="*/ 1292270 w 1913752"/>
              <a:gd name="connsiteY234" fmla="*/ 1590438 h 1764591"/>
              <a:gd name="connsiteX235" fmla="*/ 1292270 w 1913752"/>
              <a:gd name="connsiteY235" fmla="*/ 1578112 h 1764591"/>
              <a:gd name="connsiteX236" fmla="*/ 1205191 w 1913752"/>
              <a:gd name="connsiteY236" fmla="*/ 1578112 h 1764591"/>
              <a:gd name="connsiteX237" fmla="*/ 1205191 w 1913752"/>
              <a:gd name="connsiteY237" fmla="*/ 1590438 h 1764591"/>
              <a:gd name="connsiteX238" fmla="*/ 1217915 w 1913752"/>
              <a:gd name="connsiteY238" fmla="*/ 1578112 h 1764591"/>
              <a:gd name="connsiteX239" fmla="*/ 1205191 w 1913752"/>
              <a:gd name="connsiteY239" fmla="*/ 1578112 h 1764591"/>
              <a:gd name="connsiteX240" fmla="*/ 1155488 w 1913752"/>
              <a:gd name="connsiteY240" fmla="*/ 1578112 h 1764591"/>
              <a:gd name="connsiteX241" fmla="*/ 1155488 w 1913752"/>
              <a:gd name="connsiteY241" fmla="*/ 1590438 h 1764591"/>
              <a:gd name="connsiteX242" fmla="*/ 1168212 w 1913752"/>
              <a:gd name="connsiteY242" fmla="*/ 1590438 h 1764591"/>
              <a:gd name="connsiteX243" fmla="*/ 1168212 w 1913752"/>
              <a:gd name="connsiteY243" fmla="*/ 1578112 h 1764591"/>
              <a:gd name="connsiteX244" fmla="*/ 1163441 w 1913752"/>
              <a:gd name="connsiteY244" fmla="*/ 1578112 h 1764591"/>
              <a:gd name="connsiteX245" fmla="*/ 1162844 w 1913752"/>
              <a:gd name="connsiteY245" fmla="*/ 1578112 h 1764591"/>
              <a:gd name="connsiteX246" fmla="*/ 932025 w 1913752"/>
              <a:gd name="connsiteY246" fmla="*/ 1578112 h 1764591"/>
              <a:gd name="connsiteX247" fmla="*/ 932025 w 1913752"/>
              <a:gd name="connsiteY247" fmla="*/ 1579652 h 1764591"/>
              <a:gd name="connsiteX248" fmla="*/ 932025 w 1913752"/>
              <a:gd name="connsiteY248" fmla="*/ 1588897 h 1764591"/>
              <a:gd name="connsiteX249" fmla="*/ 932025 w 1913752"/>
              <a:gd name="connsiteY249" fmla="*/ 1590438 h 1764591"/>
              <a:gd name="connsiteX250" fmla="*/ 932025 w 1913752"/>
              <a:gd name="connsiteY250" fmla="*/ 1603161 h 1764591"/>
              <a:gd name="connsiteX251" fmla="*/ 919699 w 1913752"/>
              <a:gd name="connsiteY251" fmla="*/ 1603161 h 1764591"/>
              <a:gd name="connsiteX252" fmla="*/ 906975 w 1913752"/>
              <a:gd name="connsiteY252" fmla="*/ 1615487 h 1764591"/>
              <a:gd name="connsiteX253" fmla="*/ 919699 w 1913752"/>
              <a:gd name="connsiteY253" fmla="*/ 1615487 h 1764591"/>
              <a:gd name="connsiteX254" fmla="*/ 932025 w 1913752"/>
              <a:gd name="connsiteY254" fmla="*/ 1603161 h 1764591"/>
              <a:gd name="connsiteX255" fmla="*/ 932025 w 1913752"/>
              <a:gd name="connsiteY255" fmla="*/ 1615487 h 1764591"/>
              <a:gd name="connsiteX256" fmla="*/ 919699 w 1913752"/>
              <a:gd name="connsiteY256" fmla="*/ 1627813 h 1764591"/>
              <a:gd name="connsiteX257" fmla="*/ 932025 w 1913752"/>
              <a:gd name="connsiteY257" fmla="*/ 1627813 h 1764591"/>
              <a:gd name="connsiteX258" fmla="*/ 932025 w 1913752"/>
              <a:gd name="connsiteY258" fmla="*/ 1615487 h 1764591"/>
              <a:gd name="connsiteX259" fmla="*/ 933566 w 1913752"/>
              <a:gd name="connsiteY259" fmla="*/ 1615487 h 1764591"/>
              <a:gd name="connsiteX260" fmla="*/ 944351 w 1913752"/>
              <a:gd name="connsiteY260" fmla="*/ 1615487 h 1764591"/>
              <a:gd name="connsiteX261" fmla="*/ 944351 w 1913752"/>
              <a:gd name="connsiteY261" fmla="*/ 1627813 h 1764591"/>
              <a:gd name="connsiteX262" fmla="*/ 944351 w 1913752"/>
              <a:gd name="connsiteY262" fmla="*/ 1640139 h 1764591"/>
              <a:gd name="connsiteX263" fmla="*/ 956677 w 1913752"/>
              <a:gd name="connsiteY263" fmla="*/ 1627813 h 1764591"/>
              <a:gd name="connsiteX264" fmla="*/ 956677 w 1913752"/>
              <a:gd name="connsiteY264" fmla="*/ 1615487 h 1764591"/>
              <a:gd name="connsiteX265" fmla="*/ 944351 w 1913752"/>
              <a:gd name="connsiteY265" fmla="*/ 1615487 h 1764591"/>
              <a:gd name="connsiteX266" fmla="*/ 944351 w 1913752"/>
              <a:gd name="connsiteY266" fmla="*/ 1603161 h 1764591"/>
              <a:gd name="connsiteX267" fmla="*/ 932025 w 1913752"/>
              <a:gd name="connsiteY267" fmla="*/ 1590438 h 1764591"/>
              <a:gd name="connsiteX268" fmla="*/ 944351 w 1913752"/>
              <a:gd name="connsiteY268" fmla="*/ 1590438 h 1764591"/>
              <a:gd name="connsiteX269" fmla="*/ 945892 w 1913752"/>
              <a:gd name="connsiteY269" fmla="*/ 1590438 h 1764591"/>
              <a:gd name="connsiteX270" fmla="*/ 948974 w 1913752"/>
              <a:gd name="connsiteY270" fmla="*/ 1590438 h 1764591"/>
              <a:gd name="connsiteX271" fmla="*/ 949551 w 1913752"/>
              <a:gd name="connsiteY271" fmla="*/ 1590438 h 1764591"/>
              <a:gd name="connsiteX272" fmla="*/ 956677 w 1913752"/>
              <a:gd name="connsiteY272" fmla="*/ 1590438 h 1764591"/>
              <a:gd name="connsiteX273" fmla="*/ 944351 w 1913752"/>
              <a:gd name="connsiteY273" fmla="*/ 1578112 h 1764591"/>
              <a:gd name="connsiteX274" fmla="*/ 932025 w 1913752"/>
              <a:gd name="connsiteY274" fmla="*/ 1578112 h 1764591"/>
              <a:gd name="connsiteX275" fmla="*/ 149108 w 1913752"/>
              <a:gd name="connsiteY275" fmla="*/ 1578112 h 1764591"/>
              <a:gd name="connsiteX276" fmla="*/ 150649 w 1913752"/>
              <a:gd name="connsiteY276" fmla="*/ 1578112 h 1764591"/>
              <a:gd name="connsiteX277" fmla="*/ 153730 w 1913752"/>
              <a:gd name="connsiteY277" fmla="*/ 1578112 h 1764591"/>
              <a:gd name="connsiteX278" fmla="*/ 154308 w 1913752"/>
              <a:gd name="connsiteY278" fmla="*/ 1578112 h 1764591"/>
              <a:gd name="connsiteX279" fmla="*/ 161434 w 1913752"/>
              <a:gd name="connsiteY279" fmla="*/ 1578112 h 1764591"/>
              <a:gd name="connsiteX280" fmla="*/ 149108 w 1913752"/>
              <a:gd name="connsiteY280" fmla="*/ 1590438 h 1764591"/>
              <a:gd name="connsiteX281" fmla="*/ 1143162 w 1913752"/>
              <a:gd name="connsiteY281" fmla="*/ 1565786 h 1764591"/>
              <a:gd name="connsiteX282" fmla="*/ 1143162 w 1913752"/>
              <a:gd name="connsiteY282" fmla="*/ 1578112 h 1764591"/>
              <a:gd name="connsiteX283" fmla="*/ 1155488 w 1913752"/>
              <a:gd name="connsiteY283" fmla="*/ 1565786 h 1764591"/>
              <a:gd name="connsiteX284" fmla="*/ 683512 w 1913752"/>
              <a:gd name="connsiteY284" fmla="*/ 1565786 h 1764591"/>
              <a:gd name="connsiteX285" fmla="*/ 695838 w 1913752"/>
              <a:gd name="connsiteY285" fmla="*/ 1565786 h 1764591"/>
              <a:gd name="connsiteX286" fmla="*/ 683512 w 1913752"/>
              <a:gd name="connsiteY286" fmla="*/ 1565786 h 1764591"/>
              <a:gd name="connsiteX287" fmla="*/ 671185 w 1913752"/>
              <a:gd name="connsiteY287" fmla="*/ 1565786 h 1764591"/>
              <a:gd name="connsiteX288" fmla="*/ 683512 w 1913752"/>
              <a:gd name="connsiteY288" fmla="*/ 1578112 h 1764591"/>
              <a:gd name="connsiteX289" fmla="*/ 671185 w 1913752"/>
              <a:gd name="connsiteY289" fmla="*/ 1578112 h 1764591"/>
              <a:gd name="connsiteX290" fmla="*/ 671185 w 1913752"/>
              <a:gd name="connsiteY290" fmla="*/ 1570986 h 1764591"/>
              <a:gd name="connsiteX291" fmla="*/ 671185 w 1913752"/>
              <a:gd name="connsiteY291" fmla="*/ 1570408 h 1764591"/>
              <a:gd name="connsiteX292" fmla="*/ 671185 w 1913752"/>
              <a:gd name="connsiteY292" fmla="*/ 1565786 h 1764591"/>
              <a:gd name="connsiteX293" fmla="*/ 1267617 w 1913752"/>
              <a:gd name="connsiteY293" fmla="*/ 1553460 h 1764591"/>
              <a:gd name="connsiteX294" fmla="*/ 1267617 w 1913752"/>
              <a:gd name="connsiteY294" fmla="*/ 1565786 h 1764591"/>
              <a:gd name="connsiteX295" fmla="*/ 1269158 w 1913752"/>
              <a:gd name="connsiteY295" fmla="*/ 1565786 h 1764591"/>
              <a:gd name="connsiteX296" fmla="*/ 1278403 w 1913752"/>
              <a:gd name="connsiteY296" fmla="*/ 1565786 h 1764591"/>
              <a:gd name="connsiteX297" fmla="*/ 1279944 w 1913752"/>
              <a:gd name="connsiteY297" fmla="*/ 1565786 h 1764591"/>
              <a:gd name="connsiteX298" fmla="*/ 1279944 w 1913752"/>
              <a:gd name="connsiteY298" fmla="*/ 1553460 h 1764591"/>
              <a:gd name="connsiteX299" fmla="*/ 1278403 w 1913752"/>
              <a:gd name="connsiteY299" fmla="*/ 1553460 h 1764591"/>
              <a:gd name="connsiteX300" fmla="*/ 1275321 w 1913752"/>
              <a:gd name="connsiteY300" fmla="*/ 1553460 h 1764591"/>
              <a:gd name="connsiteX301" fmla="*/ 1274744 w 1913752"/>
              <a:gd name="connsiteY301" fmla="*/ 1553460 h 1764591"/>
              <a:gd name="connsiteX302" fmla="*/ 596432 w 1913752"/>
              <a:gd name="connsiteY302" fmla="*/ 1553460 h 1764591"/>
              <a:gd name="connsiteX303" fmla="*/ 596432 w 1913752"/>
              <a:gd name="connsiteY303" fmla="*/ 1565786 h 1764591"/>
              <a:gd name="connsiteX304" fmla="*/ 596432 w 1913752"/>
              <a:gd name="connsiteY304" fmla="*/ 1553460 h 1764591"/>
              <a:gd name="connsiteX305" fmla="*/ 260840 w 1913752"/>
              <a:gd name="connsiteY305" fmla="*/ 1553460 h 1764591"/>
              <a:gd name="connsiteX306" fmla="*/ 260840 w 1913752"/>
              <a:gd name="connsiteY306" fmla="*/ 1565786 h 1764591"/>
              <a:gd name="connsiteX307" fmla="*/ 273564 w 1913752"/>
              <a:gd name="connsiteY307" fmla="*/ 1565786 h 1764591"/>
              <a:gd name="connsiteX308" fmla="*/ 260840 w 1913752"/>
              <a:gd name="connsiteY308" fmla="*/ 1553460 h 1764591"/>
              <a:gd name="connsiteX309" fmla="*/ 1130836 w 1913752"/>
              <a:gd name="connsiteY309" fmla="*/ 1540737 h 1764591"/>
              <a:gd name="connsiteX310" fmla="*/ 1130836 w 1913752"/>
              <a:gd name="connsiteY310" fmla="*/ 1553460 h 1764591"/>
              <a:gd name="connsiteX311" fmla="*/ 1143162 w 1913752"/>
              <a:gd name="connsiteY311" fmla="*/ 1553460 h 1764591"/>
              <a:gd name="connsiteX312" fmla="*/ 1143162 w 1913752"/>
              <a:gd name="connsiteY312" fmla="*/ 1540737 h 1764591"/>
              <a:gd name="connsiteX313" fmla="*/ 1130836 w 1913752"/>
              <a:gd name="connsiteY313" fmla="*/ 1540737 h 1764591"/>
              <a:gd name="connsiteX314" fmla="*/ 720888 w 1913752"/>
              <a:gd name="connsiteY314" fmla="*/ 1540737 h 1764591"/>
              <a:gd name="connsiteX315" fmla="*/ 720888 w 1913752"/>
              <a:gd name="connsiteY315" fmla="*/ 1553460 h 1764591"/>
              <a:gd name="connsiteX316" fmla="*/ 733214 w 1913752"/>
              <a:gd name="connsiteY316" fmla="*/ 1553460 h 1764591"/>
              <a:gd name="connsiteX317" fmla="*/ 733214 w 1913752"/>
              <a:gd name="connsiteY317" fmla="*/ 1560586 h 1764591"/>
              <a:gd name="connsiteX318" fmla="*/ 733214 w 1913752"/>
              <a:gd name="connsiteY318" fmla="*/ 1561164 h 1764591"/>
              <a:gd name="connsiteX319" fmla="*/ 733214 w 1913752"/>
              <a:gd name="connsiteY319" fmla="*/ 1565786 h 1764591"/>
              <a:gd name="connsiteX320" fmla="*/ 745540 w 1913752"/>
              <a:gd name="connsiteY320" fmla="*/ 1565786 h 1764591"/>
              <a:gd name="connsiteX321" fmla="*/ 745540 w 1913752"/>
              <a:gd name="connsiteY321" fmla="*/ 1553460 h 1764591"/>
              <a:gd name="connsiteX322" fmla="*/ 733214 w 1913752"/>
              <a:gd name="connsiteY322" fmla="*/ 1553460 h 1764591"/>
              <a:gd name="connsiteX323" fmla="*/ 733214 w 1913752"/>
              <a:gd name="connsiteY323" fmla="*/ 1551870 h 1764591"/>
              <a:gd name="connsiteX324" fmla="*/ 733214 w 1913752"/>
              <a:gd name="connsiteY324" fmla="*/ 1548689 h 1764591"/>
              <a:gd name="connsiteX325" fmla="*/ 733214 w 1913752"/>
              <a:gd name="connsiteY325" fmla="*/ 1548093 h 1764591"/>
              <a:gd name="connsiteX326" fmla="*/ 733214 w 1913752"/>
              <a:gd name="connsiteY326" fmla="*/ 1540737 h 1764591"/>
              <a:gd name="connsiteX327" fmla="*/ 658461 w 1913752"/>
              <a:gd name="connsiteY327" fmla="*/ 1540737 h 1764591"/>
              <a:gd name="connsiteX328" fmla="*/ 658461 w 1913752"/>
              <a:gd name="connsiteY328" fmla="*/ 1542327 h 1764591"/>
              <a:gd name="connsiteX329" fmla="*/ 658461 w 1913752"/>
              <a:gd name="connsiteY329" fmla="*/ 1553460 h 1764591"/>
              <a:gd name="connsiteX330" fmla="*/ 663829 w 1913752"/>
              <a:gd name="connsiteY330" fmla="*/ 1553460 h 1764591"/>
              <a:gd name="connsiteX331" fmla="*/ 671185 w 1913752"/>
              <a:gd name="connsiteY331" fmla="*/ 1553460 h 1764591"/>
              <a:gd name="connsiteX332" fmla="*/ 671185 w 1913752"/>
              <a:gd name="connsiteY332" fmla="*/ 1540737 h 1764591"/>
              <a:gd name="connsiteX333" fmla="*/ 608759 w 1913752"/>
              <a:gd name="connsiteY333" fmla="*/ 1540737 h 1764591"/>
              <a:gd name="connsiteX334" fmla="*/ 621483 w 1913752"/>
              <a:gd name="connsiteY334" fmla="*/ 1553460 h 1764591"/>
              <a:gd name="connsiteX335" fmla="*/ 621483 w 1913752"/>
              <a:gd name="connsiteY335" fmla="*/ 1540737 h 1764591"/>
              <a:gd name="connsiteX336" fmla="*/ 608759 w 1913752"/>
              <a:gd name="connsiteY336" fmla="*/ 1540737 h 1764591"/>
              <a:gd name="connsiteX337" fmla="*/ 260840 w 1913752"/>
              <a:gd name="connsiteY337" fmla="*/ 1540737 h 1764591"/>
              <a:gd name="connsiteX338" fmla="*/ 273564 w 1913752"/>
              <a:gd name="connsiteY338" fmla="*/ 1553460 h 1764591"/>
              <a:gd name="connsiteX339" fmla="*/ 273564 w 1913752"/>
              <a:gd name="connsiteY339" fmla="*/ 1546104 h 1764591"/>
              <a:gd name="connsiteX340" fmla="*/ 273564 w 1913752"/>
              <a:gd name="connsiteY340" fmla="*/ 1540737 h 1764591"/>
              <a:gd name="connsiteX341" fmla="*/ 198811 w 1913752"/>
              <a:gd name="connsiteY341" fmla="*/ 1528411 h 1764591"/>
              <a:gd name="connsiteX342" fmla="*/ 198811 w 1913752"/>
              <a:gd name="connsiteY342" fmla="*/ 1540737 h 1764591"/>
              <a:gd name="connsiteX343" fmla="*/ 186485 w 1913752"/>
              <a:gd name="connsiteY343" fmla="*/ 1540737 h 1764591"/>
              <a:gd name="connsiteX344" fmla="*/ 186485 w 1913752"/>
              <a:gd name="connsiteY344" fmla="*/ 1553460 h 1764591"/>
              <a:gd name="connsiteX345" fmla="*/ 198811 w 1913752"/>
              <a:gd name="connsiteY345" fmla="*/ 1553460 h 1764591"/>
              <a:gd name="connsiteX346" fmla="*/ 198811 w 1913752"/>
              <a:gd name="connsiteY346" fmla="*/ 1540737 h 1764591"/>
              <a:gd name="connsiteX347" fmla="*/ 211137 w 1913752"/>
              <a:gd name="connsiteY347" fmla="*/ 1528411 h 1764591"/>
              <a:gd name="connsiteX348" fmla="*/ 291090 w 1913752"/>
              <a:gd name="connsiteY348" fmla="*/ 1523211 h 1764591"/>
              <a:gd name="connsiteX349" fmla="*/ 285890 w 1913752"/>
              <a:gd name="connsiteY349" fmla="*/ 1528411 h 1764591"/>
              <a:gd name="connsiteX350" fmla="*/ 273564 w 1913752"/>
              <a:gd name="connsiteY350" fmla="*/ 1528411 h 1764591"/>
              <a:gd name="connsiteX351" fmla="*/ 285890 w 1913752"/>
              <a:gd name="connsiteY351" fmla="*/ 1540737 h 1764591"/>
              <a:gd name="connsiteX352" fmla="*/ 287431 w 1913752"/>
              <a:gd name="connsiteY352" fmla="*/ 1540737 h 1764591"/>
              <a:gd name="connsiteX353" fmla="*/ 298216 w 1913752"/>
              <a:gd name="connsiteY353" fmla="*/ 1540737 h 1764591"/>
              <a:gd name="connsiteX354" fmla="*/ 298216 w 1913752"/>
              <a:gd name="connsiteY354" fmla="*/ 1528411 h 1764591"/>
              <a:gd name="connsiteX355" fmla="*/ 291090 w 1913752"/>
              <a:gd name="connsiteY355" fmla="*/ 1523211 h 1764591"/>
              <a:gd name="connsiteX356" fmla="*/ 733214 w 1913752"/>
              <a:gd name="connsiteY356" fmla="*/ 1516085 h 1764591"/>
              <a:gd name="connsiteX357" fmla="*/ 733214 w 1913752"/>
              <a:gd name="connsiteY357" fmla="*/ 1528411 h 1764591"/>
              <a:gd name="connsiteX358" fmla="*/ 734755 w 1913752"/>
              <a:gd name="connsiteY358" fmla="*/ 1528411 h 1764591"/>
              <a:gd name="connsiteX359" fmla="*/ 744000 w 1913752"/>
              <a:gd name="connsiteY359" fmla="*/ 1528411 h 1764591"/>
              <a:gd name="connsiteX360" fmla="*/ 745540 w 1913752"/>
              <a:gd name="connsiteY360" fmla="*/ 1528411 h 1764591"/>
              <a:gd name="connsiteX361" fmla="*/ 745540 w 1913752"/>
              <a:gd name="connsiteY361" fmla="*/ 1516085 h 1764591"/>
              <a:gd name="connsiteX362" fmla="*/ 223861 w 1913752"/>
              <a:gd name="connsiteY362" fmla="*/ 1516085 h 1764591"/>
              <a:gd name="connsiteX363" fmla="*/ 223861 w 1913752"/>
              <a:gd name="connsiteY363" fmla="*/ 1528411 h 1764591"/>
              <a:gd name="connsiteX364" fmla="*/ 1242567 w 1913752"/>
              <a:gd name="connsiteY364" fmla="*/ 1503759 h 1764591"/>
              <a:gd name="connsiteX365" fmla="*/ 1230241 w 1913752"/>
              <a:gd name="connsiteY365" fmla="*/ 1516085 h 1764591"/>
              <a:gd name="connsiteX366" fmla="*/ 1242567 w 1913752"/>
              <a:gd name="connsiteY366" fmla="*/ 1516085 h 1764591"/>
              <a:gd name="connsiteX367" fmla="*/ 1242567 w 1913752"/>
              <a:gd name="connsiteY367" fmla="*/ 1528411 h 1764591"/>
              <a:gd name="connsiteX368" fmla="*/ 1242567 w 1913752"/>
              <a:gd name="connsiteY368" fmla="*/ 1540737 h 1764591"/>
              <a:gd name="connsiteX369" fmla="*/ 1254894 w 1913752"/>
              <a:gd name="connsiteY369" fmla="*/ 1540737 h 1764591"/>
              <a:gd name="connsiteX370" fmla="*/ 1267617 w 1913752"/>
              <a:gd name="connsiteY370" fmla="*/ 1540737 h 1764591"/>
              <a:gd name="connsiteX371" fmla="*/ 1254894 w 1913752"/>
              <a:gd name="connsiteY371" fmla="*/ 1540737 h 1764591"/>
              <a:gd name="connsiteX372" fmla="*/ 1267617 w 1913752"/>
              <a:gd name="connsiteY372" fmla="*/ 1528411 h 1764591"/>
              <a:gd name="connsiteX373" fmla="*/ 1266027 w 1913752"/>
              <a:gd name="connsiteY373" fmla="*/ 1528411 h 1764591"/>
              <a:gd name="connsiteX374" fmla="*/ 1262051 w 1913752"/>
              <a:gd name="connsiteY374" fmla="*/ 1528411 h 1764591"/>
              <a:gd name="connsiteX375" fmla="*/ 1254894 w 1913752"/>
              <a:gd name="connsiteY375" fmla="*/ 1528411 h 1764591"/>
              <a:gd name="connsiteX376" fmla="*/ 1254894 w 1913752"/>
              <a:gd name="connsiteY376" fmla="*/ 1521285 h 1764591"/>
              <a:gd name="connsiteX377" fmla="*/ 1254894 w 1913752"/>
              <a:gd name="connsiteY377" fmla="*/ 1516085 h 1764591"/>
              <a:gd name="connsiteX378" fmla="*/ 1242567 w 1913752"/>
              <a:gd name="connsiteY378" fmla="*/ 1516085 h 1764591"/>
              <a:gd name="connsiteX379" fmla="*/ 1143162 w 1913752"/>
              <a:gd name="connsiteY379" fmla="*/ 1503759 h 1764591"/>
              <a:gd name="connsiteX380" fmla="*/ 1143162 w 1913752"/>
              <a:gd name="connsiteY380" fmla="*/ 1516085 h 1764591"/>
              <a:gd name="connsiteX381" fmla="*/ 1155488 w 1913752"/>
              <a:gd name="connsiteY381" fmla="*/ 1516085 h 1764591"/>
              <a:gd name="connsiteX382" fmla="*/ 1162844 w 1913752"/>
              <a:gd name="connsiteY382" fmla="*/ 1516085 h 1764591"/>
              <a:gd name="connsiteX383" fmla="*/ 1163441 w 1913752"/>
              <a:gd name="connsiteY383" fmla="*/ 1516085 h 1764591"/>
              <a:gd name="connsiteX384" fmla="*/ 1168212 w 1913752"/>
              <a:gd name="connsiteY384" fmla="*/ 1516085 h 1764591"/>
              <a:gd name="connsiteX385" fmla="*/ 1155488 w 1913752"/>
              <a:gd name="connsiteY385" fmla="*/ 1503759 h 1764591"/>
              <a:gd name="connsiteX386" fmla="*/ 1143162 w 1913752"/>
              <a:gd name="connsiteY386" fmla="*/ 1503759 h 1764591"/>
              <a:gd name="connsiteX387" fmla="*/ 621483 w 1913752"/>
              <a:gd name="connsiteY387" fmla="*/ 1503759 h 1764591"/>
              <a:gd name="connsiteX388" fmla="*/ 621483 w 1913752"/>
              <a:gd name="connsiteY388" fmla="*/ 1516085 h 1764591"/>
              <a:gd name="connsiteX389" fmla="*/ 633809 w 1913752"/>
              <a:gd name="connsiteY389" fmla="*/ 1528411 h 1764591"/>
              <a:gd name="connsiteX390" fmla="*/ 633809 w 1913752"/>
              <a:gd name="connsiteY390" fmla="*/ 1516085 h 1764591"/>
              <a:gd name="connsiteX391" fmla="*/ 633809 w 1913752"/>
              <a:gd name="connsiteY391" fmla="*/ 1503759 h 1764591"/>
              <a:gd name="connsiteX392" fmla="*/ 621483 w 1913752"/>
              <a:gd name="connsiteY392" fmla="*/ 1503759 h 1764591"/>
              <a:gd name="connsiteX393" fmla="*/ 161434 w 1913752"/>
              <a:gd name="connsiteY393" fmla="*/ 1503759 h 1764591"/>
              <a:gd name="connsiteX394" fmla="*/ 161434 w 1913752"/>
              <a:gd name="connsiteY394" fmla="*/ 1516085 h 1764591"/>
              <a:gd name="connsiteX395" fmla="*/ 174158 w 1913752"/>
              <a:gd name="connsiteY395" fmla="*/ 1516085 h 1764591"/>
              <a:gd name="connsiteX396" fmla="*/ 174158 w 1913752"/>
              <a:gd name="connsiteY396" fmla="*/ 1503759 h 1764591"/>
              <a:gd name="connsiteX397" fmla="*/ 1590486 w 1913752"/>
              <a:gd name="connsiteY397" fmla="*/ 1491035 h 1764591"/>
              <a:gd name="connsiteX398" fmla="*/ 1590486 w 1913752"/>
              <a:gd name="connsiteY398" fmla="*/ 1503759 h 1764591"/>
              <a:gd name="connsiteX399" fmla="*/ 1590486 w 1913752"/>
              <a:gd name="connsiteY399" fmla="*/ 1516085 h 1764591"/>
              <a:gd name="connsiteX400" fmla="*/ 1590486 w 1913752"/>
              <a:gd name="connsiteY400" fmla="*/ 1528411 h 1764591"/>
              <a:gd name="connsiteX401" fmla="*/ 1578160 w 1913752"/>
              <a:gd name="connsiteY401" fmla="*/ 1528411 h 1764591"/>
              <a:gd name="connsiteX402" fmla="*/ 1578160 w 1913752"/>
              <a:gd name="connsiteY402" fmla="*/ 1516085 h 1764591"/>
              <a:gd name="connsiteX403" fmla="*/ 1578160 w 1913752"/>
              <a:gd name="connsiteY403" fmla="*/ 1503759 h 1764591"/>
              <a:gd name="connsiteX404" fmla="*/ 1540783 w 1913752"/>
              <a:gd name="connsiteY404" fmla="*/ 1478709 h 1764591"/>
              <a:gd name="connsiteX405" fmla="*/ 1553110 w 1913752"/>
              <a:gd name="connsiteY405" fmla="*/ 1478709 h 1764591"/>
              <a:gd name="connsiteX406" fmla="*/ 1553110 w 1913752"/>
              <a:gd name="connsiteY406" fmla="*/ 1480250 h 1764591"/>
              <a:gd name="connsiteX407" fmla="*/ 1553110 w 1913752"/>
              <a:gd name="connsiteY407" fmla="*/ 1481791 h 1764591"/>
              <a:gd name="connsiteX408" fmla="*/ 1553110 w 1913752"/>
              <a:gd name="connsiteY408" fmla="*/ 1485835 h 1764591"/>
              <a:gd name="connsiteX409" fmla="*/ 1553110 w 1913752"/>
              <a:gd name="connsiteY409" fmla="*/ 1486413 h 1764591"/>
              <a:gd name="connsiteX410" fmla="*/ 1553110 w 1913752"/>
              <a:gd name="connsiteY410" fmla="*/ 1491035 h 1764591"/>
              <a:gd name="connsiteX411" fmla="*/ 1554700 w 1913752"/>
              <a:gd name="connsiteY411" fmla="*/ 1491035 h 1764591"/>
              <a:gd name="connsiteX412" fmla="*/ 1560466 w 1913752"/>
              <a:gd name="connsiteY412" fmla="*/ 1491035 h 1764591"/>
              <a:gd name="connsiteX413" fmla="*/ 1561062 w 1913752"/>
              <a:gd name="connsiteY413" fmla="*/ 1491035 h 1764591"/>
              <a:gd name="connsiteX414" fmla="*/ 1565834 w 1913752"/>
              <a:gd name="connsiteY414" fmla="*/ 1491035 h 1764591"/>
              <a:gd name="connsiteX415" fmla="*/ 1565834 w 1913752"/>
              <a:gd name="connsiteY415" fmla="*/ 1478709 h 1764591"/>
              <a:gd name="connsiteX416" fmla="*/ 1553110 w 1913752"/>
              <a:gd name="connsiteY416" fmla="*/ 1478709 h 1764591"/>
              <a:gd name="connsiteX417" fmla="*/ 1551569 w 1913752"/>
              <a:gd name="connsiteY417" fmla="*/ 1478709 h 1764591"/>
              <a:gd name="connsiteX418" fmla="*/ 1548487 w 1913752"/>
              <a:gd name="connsiteY418" fmla="*/ 1478709 h 1764591"/>
              <a:gd name="connsiteX419" fmla="*/ 1547910 w 1913752"/>
              <a:gd name="connsiteY419" fmla="*/ 1478709 h 1764591"/>
              <a:gd name="connsiteX420" fmla="*/ 1267617 w 1913752"/>
              <a:gd name="connsiteY420" fmla="*/ 1478709 h 1764591"/>
              <a:gd name="connsiteX421" fmla="*/ 1267617 w 1913752"/>
              <a:gd name="connsiteY421" fmla="*/ 1489495 h 1764591"/>
              <a:gd name="connsiteX422" fmla="*/ 1267617 w 1913752"/>
              <a:gd name="connsiteY422" fmla="*/ 1491035 h 1764591"/>
              <a:gd name="connsiteX423" fmla="*/ 1267617 w 1913752"/>
              <a:gd name="connsiteY423" fmla="*/ 1503759 h 1764591"/>
              <a:gd name="connsiteX424" fmla="*/ 1279944 w 1913752"/>
              <a:gd name="connsiteY424" fmla="*/ 1503759 h 1764591"/>
              <a:gd name="connsiteX425" fmla="*/ 1279944 w 1913752"/>
              <a:gd name="connsiteY425" fmla="*/ 1491035 h 1764591"/>
              <a:gd name="connsiteX426" fmla="*/ 1278403 w 1913752"/>
              <a:gd name="connsiteY426" fmla="*/ 1491035 h 1764591"/>
              <a:gd name="connsiteX427" fmla="*/ 1272817 w 1913752"/>
              <a:gd name="connsiteY427" fmla="*/ 1491035 h 1764591"/>
              <a:gd name="connsiteX428" fmla="*/ 1272240 w 1913752"/>
              <a:gd name="connsiteY428" fmla="*/ 1491035 h 1764591"/>
              <a:gd name="connsiteX429" fmla="*/ 1267617 w 1913752"/>
              <a:gd name="connsiteY429" fmla="*/ 1491035 h 1764591"/>
              <a:gd name="connsiteX430" fmla="*/ 1267617 w 1913752"/>
              <a:gd name="connsiteY430" fmla="*/ 1478709 h 1764591"/>
              <a:gd name="connsiteX431" fmla="*/ 1130836 w 1913752"/>
              <a:gd name="connsiteY431" fmla="*/ 1466384 h 1764591"/>
              <a:gd name="connsiteX432" fmla="*/ 1130836 w 1913752"/>
              <a:gd name="connsiteY432" fmla="*/ 1478709 h 1764591"/>
              <a:gd name="connsiteX433" fmla="*/ 1130836 w 1913752"/>
              <a:gd name="connsiteY433" fmla="*/ 1491035 h 1764591"/>
              <a:gd name="connsiteX434" fmla="*/ 1143162 w 1913752"/>
              <a:gd name="connsiteY434" fmla="*/ 1478709 h 1764591"/>
              <a:gd name="connsiteX435" fmla="*/ 1143162 w 1913752"/>
              <a:gd name="connsiteY435" fmla="*/ 1491035 h 1764591"/>
              <a:gd name="connsiteX436" fmla="*/ 1143162 w 1913752"/>
              <a:gd name="connsiteY436" fmla="*/ 1478709 h 1764591"/>
              <a:gd name="connsiteX437" fmla="*/ 1130836 w 1913752"/>
              <a:gd name="connsiteY437" fmla="*/ 1466384 h 1764591"/>
              <a:gd name="connsiteX438" fmla="*/ 1597612 w 1913752"/>
              <a:gd name="connsiteY438" fmla="*/ 1461184 h 1764591"/>
              <a:gd name="connsiteX439" fmla="*/ 1602812 w 1913752"/>
              <a:gd name="connsiteY439" fmla="*/ 1466384 h 1764591"/>
              <a:gd name="connsiteX440" fmla="*/ 1602812 w 1913752"/>
              <a:gd name="connsiteY440" fmla="*/ 1478709 h 1764591"/>
              <a:gd name="connsiteX441" fmla="*/ 1602812 w 1913752"/>
              <a:gd name="connsiteY441" fmla="*/ 1491035 h 1764591"/>
              <a:gd name="connsiteX442" fmla="*/ 1601272 w 1913752"/>
              <a:gd name="connsiteY442" fmla="*/ 1491035 h 1764591"/>
              <a:gd name="connsiteX443" fmla="*/ 1592027 w 1913752"/>
              <a:gd name="connsiteY443" fmla="*/ 1491035 h 1764591"/>
              <a:gd name="connsiteX444" fmla="*/ 1590486 w 1913752"/>
              <a:gd name="connsiteY444" fmla="*/ 1491035 h 1764591"/>
              <a:gd name="connsiteX445" fmla="*/ 1590486 w 1913752"/>
              <a:gd name="connsiteY445" fmla="*/ 1478709 h 1764591"/>
              <a:gd name="connsiteX446" fmla="*/ 1590486 w 1913752"/>
              <a:gd name="connsiteY446" fmla="*/ 1466384 h 1764591"/>
              <a:gd name="connsiteX447" fmla="*/ 1597612 w 1913752"/>
              <a:gd name="connsiteY447" fmla="*/ 1461184 h 1764591"/>
              <a:gd name="connsiteX448" fmla="*/ 1242567 w 1913752"/>
              <a:gd name="connsiteY448" fmla="*/ 1454058 h 1764591"/>
              <a:gd name="connsiteX449" fmla="*/ 1254894 w 1913752"/>
              <a:gd name="connsiteY449" fmla="*/ 1466384 h 1764591"/>
              <a:gd name="connsiteX450" fmla="*/ 1254894 w 1913752"/>
              <a:gd name="connsiteY450" fmla="*/ 1454058 h 1764591"/>
              <a:gd name="connsiteX451" fmla="*/ 1245649 w 1913752"/>
              <a:gd name="connsiteY451" fmla="*/ 1454058 h 1764591"/>
              <a:gd name="connsiteX452" fmla="*/ 1217915 w 1913752"/>
              <a:gd name="connsiteY452" fmla="*/ 1454058 h 1764591"/>
              <a:gd name="connsiteX453" fmla="*/ 1230241 w 1913752"/>
              <a:gd name="connsiteY453" fmla="*/ 1454058 h 1764591"/>
              <a:gd name="connsiteX454" fmla="*/ 1217915 w 1913752"/>
              <a:gd name="connsiteY454" fmla="*/ 1466384 h 1764591"/>
              <a:gd name="connsiteX455" fmla="*/ 1217915 w 1913752"/>
              <a:gd name="connsiteY455" fmla="*/ 1454058 h 1764591"/>
              <a:gd name="connsiteX456" fmla="*/ 323266 w 1913752"/>
              <a:gd name="connsiteY456" fmla="*/ 1454058 h 1764591"/>
              <a:gd name="connsiteX457" fmla="*/ 323266 w 1913752"/>
              <a:gd name="connsiteY457" fmla="*/ 1466384 h 1764591"/>
              <a:gd name="connsiteX458" fmla="*/ 310543 w 1913752"/>
              <a:gd name="connsiteY458" fmla="*/ 1466384 h 1764591"/>
              <a:gd name="connsiteX459" fmla="*/ 323266 w 1913752"/>
              <a:gd name="connsiteY459" fmla="*/ 1478709 h 1764591"/>
              <a:gd name="connsiteX460" fmla="*/ 323266 w 1913752"/>
              <a:gd name="connsiteY460" fmla="*/ 1466384 h 1764591"/>
              <a:gd name="connsiteX461" fmla="*/ 326348 w 1913752"/>
              <a:gd name="connsiteY461" fmla="*/ 1466384 h 1764591"/>
              <a:gd name="connsiteX462" fmla="*/ 335593 w 1913752"/>
              <a:gd name="connsiteY462" fmla="*/ 1466384 h 1764591"/>
              <a:gd name="connsiteX463" fmla="*/ 335593 w 1913752"/>
              <a:gd name="connsiteY463" fmla="*/ 1454058 h 1764591"/>
              <a:gd name="connsiteX464" fmla="*/ 186485 w 1913752"/>
              <a:gd name="connsiteY464" fmla="*/ 1454058 h 1764591"/>
              <a:gd name="connsiteX465" fmla="*/ 186485 w 1913752"/>
              <a:gd name="connsiteY465" fmla="*/ 1466384 h 1764591"/>
              <a:gd name="connsiteX466" fmla="*/ 198811 w 1913752"/>
              <a:gd name="connsiteY466" fmla="*/ 1466384 h 1764591"/>
              <a:gd name="connsiteX467" fmla="*/ 186485 w 1913752"/>
              <a:gd name="connsiteY467" fmla="*/ 1454058 h 1764591"/>
              <a:gd name="connsiteX468" fmla="*/ 248514 w 1913752"/>
              <a:gd name="connsiteY468" fmla="*/ 1441334 h 1764591"/>
              <a:gd name="connsiteX469" fmla="*/ 248514 w 1913752"/>
              <a:gd name="connsiteY469" fmla="*/ 1454058 h 1764591"/>
              <a:gd name="connsiteX470" fmla="*/ 260840 w 1913752"/>
              <a:gd name="connsiteY470" fmla="*/ 1454058 h 1764591"/>
              <a:gd name="connsiteX471" fmla="*/ 260840 w 1913752"/>
              <a:gd name="connsiteY471" fmla="*/ 1466384 h 1764591"/>
              <a:gd name="connsiteX472" fmla="*/ 260840 w 1913752"/>
              <a:gd name="connsiteY472" fmla="*/ 1454058 h 1764591"/>
              <a:gd name="connsiteX473" fmla="*/ 273564 w 1913752"/>
              <a:gd name="connsiteY473" fmla="*/ 1454058 h 1764591"/>
              <a:gd name="connsiteX474" fmla="*/ 260840 w 1913752"/>
              <a:gd name="connsiteY474" fmla="*/ 1441334 h 1764591"/>
              <a:gd name="connsiteX475" fmla="*/ 198811 w 1913752"/>
              <a:gd name="connsiteY475" fmla="*/ 1441334 h 1764591"/>
              <a:gd name="connsiteX476" fmla="*/ 198811 w 1913752"/>
              <a:gd name="connsiteY476" fmla="*/ 1454058 h 1764591"/>
              <a:gd name="connsiteX477" fmla="*/ 211137 w 1913752"/>
              <a:gd name="connsiteY477" fmla="*/ 1454058 h 1764591"/>
              <a:gd name="connsiteX478" fmla="*/ 211137 w 1913752"/>
              <a:gd name="connsiteY478" fmla="*/ 1441334 h 1764591"/>
              <a:gd name="connsiteX479" fmla="*/ 1180538 w 1913752"/>
              <a:gd name="connsiteY479" fmla="*/ 1429008 h 1764591"/>
              <a:gd name="connsiteX480" fmla="*/ 1192865 w 1913752"/>
              <a:gd name="connsiteY480" fmla="*/ 1429008 h 1764591"/>
              <a:gd name="connsiteX481" fmla="*/ 1180538 w 1913752"/>
              <a:gd name="connsiteY481" fmla="*/ 1441334 h 1764591"/>
              <a:gd name="connsiteX482" fmla="*/ 1180538 w 1913752"/>
              <a:gd name="connsiteY482" fmla="*/ 1439793 h 1764591"/>
              <a:gd name="connsiteX483" fmla="*/ 1180538 w 1913752"/>
              <a:gd name="connsiteY483" fmla="*/ 1436712 h 1764591"/>
              <a:gd name="connsiteX484" fmla="*/ 1180538 w 1913752"/>
              <a:gd name="connsiteY484" fmla="*/ 1436134 h 1764591"/>
              <a:gd name="connsiteX485" fmla="*/ 385295 w 1913752"/>
              <a:gd name="connsiteY485" fmla="*/ 1416682 h 1764591"/>
              <a:gd name="connsiteX486" fmla="*/ 385295 w 1913752"/>
              <a:gd name="connsiteY486" fmla="*/ 1429008 h 1764591"/>
              <a:gd name="connsiteX487" fmla="*/ 397622 w 1913752"/>
              <a:gd name="connsiteY487" fmla="*/ 1429008 h 1764591"/>
              <a:gd name="connsiteX488" fmla="*/ 385295 w 1913752"/>
              <a:gd name="connsiteY488" fmla="*/ 1416682 h 1764591"/>
              <a:gd name="connsiteX489" fmla="*/ 347919 w 1913752"/>
              <a:gd name="connsiteY489" fmla="*/ 1416682 h 1764591"/>
              <a:gd name="connsiteX490" fmla="*/ 360245 w 1913752"/>
              <a:gd name="connsiteY490" fmla="*/ 1416682 h 1764591"/>
              <a:gd name="connsiteX491" fmla="*/ 360245 w 1913752"/>
              <a:gd name="connsiteY491" fmla="*/ 1429008 h 1764591"/>
              <a:gd name="connsiteX492" fmla="*/ 347919 w 1913752"/>
              <a:gd name="connsiteY492" fmla="*/ 1416682 h 1764591"/>
              <a:gd name="connsiteX493" fmla="*/ 1168212 w 1913752"/>
              <a:gd name="connsiteY493" fmla="*/ 1404356 h 1764591"/>
              <a:gd name="connsiteX494" fmla="*/ 1168212 w 1913752"/>
              <a:gd name="connsiteY494" fmla="*/ 1416682 h 1764591"/>
              <a:gd name="connsiteX495" fmla="*/ 1168163 w 1913752"/>
              <a:gd name="connsiteY495" fmla="*/ 1416682 h 1764591"/>
              <a:gd name="connsiteX496" fmla="*/ 1166622 w 1913752"/>
              <a:gd name="connsiteY496" fmla="*/ 1416682 h 1764591"/>
              <a:gd name="connsiteX497" fmla="*/ 1155488 w 1913752"/>
              <a:gd name="connsiteY497" fmla="*/ 1416682 h 1764591"/>
              <a:gd name="connsiteX498" fmla="*/ 1168212 w 1913752"/>
              <a:gd name="connsiteY498" fmla="*/ 1404356 h 1764591"/>
              <a:gd name="connsiteX499" fmla="*/ 397622 w 1913752"/>
              <a:gd name="connsiteY499" fmla="*/ 1404356 h 1764591"/>
              <a:gd name="connsiteX500" fmla="*/ 397622 w 1913752"/>
              <a:gd name="connsiteY500" fmla="*/ 1416682 h 1764591"/>
              <a:gd name="connsiteX501" fmla="*/ 409948 w 1913752"/>
              <a:gd name="connsiteY501" fmla="*/ 1416682 h 1764591"/>
              <a:gd name="connsiteX502" fmla="*/ 397622 w 1913752"/>
              <a:gd name="connsiteY502" fmla="*/ 1404356 h 1764591"/>
              <a:gd name="connsiteX503" fmla="*/ 360245 w 1913752"/>
              <a:gd name="connsiteY503" fmla="*/ 1404356 h 1764591"/>
              <a:gd name="connsiteX504" fmla="*/ 372969 w 1913752"/>
              <a:gd name="connsiteY504" fmla="*/ 1416682 h 1764591"/>
              <a:gd name="connsiteX505" fmla="*/ 360245 w 1913752"/>
              <a:gd name="connsiteY505" fmla="*/ 1416682 h 1764591"/>
              <a:gd name="connsiteX506" fmla="*/ 360245 w 1913752"/>
              <a:gd name="connsiteY506" fmla="*/ 1404356 h 1764591"/>
              <a:gd name="connsiteX507" fmla="*/ 1341973 w 1913752"/>
              <a:gd name="connsiteY507" fmla="*/ 1391633 h 1764591"/>
              <a:gd name="connsiteX508" fmla="*/ 1341973 w 1913752"/>
              <a:gd name="connsiteY508" fmla="*/ 1404356 h 1764591"/>
              <a:gd name="connsiteX509" fmla="*/ 1341973 w 1913752"/>
              <a:gd name="connsiteY509" fmla="*/ 1416682 h 1764591"/>
              <a:gd name="connsiteX510" fmla="*/ 1354299 w 1913752"/>
              <a:gd name="connsiteY510" fmla="*/ 1416682 h 1764591"/>
              <a:gd name="connsiteX511" fmla="*/ 1354299 w 1913752"/>
              <a:gd name="connsiteY511" fmla="*/ 1404356 h 1764591"/>
              <a:gd name="connsiteX512" fmla="*/ 1347173 w 1913752"/>
              <a:gd name="connsiteY512" fmla="*/ 1404356 h 1764591"/>
              <a:gd name="connsiteX513" fmla="*/ 1346595 w 1913752"/>
              <a:gd name="connsiteY513" fmla="*/ 1404356 h 1764591"/>
              <a:gd name="connsiteX514" fmla="*/ 1343514 w 1913752"/>
              <a:gd name="connsiteY514" fmla="*/ 1404356 h 1764591"/>
              <a:gd name="connsiteX515" fmla="*/ 1341973 w 1913752"/>
              <a:gd name="connsiteY515" fmla="*/ 1404356 h 1764591"/>
              <a:gd name="connsiteX516" fmla="*/ 1354299 w 1913752"/>
              <a:gd name="connsiteY516" fmla="*/ 1391633 h 1764591"/>
              <a:gd name="connsiteX517" fmla="*/ 1205191 w 1913752"/>
              <a:gd name="connsiteY517" fmla="*/ 1391633 h 1764591"/>
              <a:gd name="connsiteX518" fmla="*/ 1205191 w 1913752"/>
              <a:gd name="connsiteY518" fmla="*/ 1404356 h 1764591"/>
              <a:gd name="connsiteX519" fmla="*/ 1217915 w 1913752"/>
              <a:gd name="connsiteY519" fmla="*/ 1391633 h 1764591"/>
              <a:gd name="connsiteX520" fmla="*/ 1216324 w 1913752"/>
              <a:gd name="connsiteY520" fmla="*/ 1391633 h 1764591"/>
              <a:gd name="connsiteX521" fmla="*/ 1213143 w 1913752"/>
              <a:gd name="connsiteY521" fmla="*/ 1391633 h 1764591"/>
              <a:gd name="connsiteX522" fmla="*/ 1212547 w 1913752"/>
              <a:gd name="connsiteY522" fmla="*/ 1391633 h 1764591"/>
              <a:gd name="connsiteX523" fmla="*/ 236187 w 1913752"/>
              <a:gd name="connsiteY523" fmla="*/ 1391633 h 1764591"/>
              <a:gd name="connsiteX524" fmla="*/ 223861 w 1913752"/>
              <a:gd name="connsiteY524" fmla="*/ 1404356 h 1764591"/>
              <a:gd name="connsiteX525" fmla="*/ 223861 w 1913752"/>
              <a:gd name="connsiteY525" fmla="*/ 1416682 h 1764591"/>
              <a:gd name="connsiteX526" fmla="*/ 236187 w 1913752"/>
              <a:gd name="connsiteY526" fmla="*/ 1416682 h 1764591"/>
              <a:gd name="connsiteX527" fmla="*/ 223861 w 1913752"/>
              <a:gd name="connsiteY527" fmla="*/ 1404356 h 1764591"/>
              <a:gd name="connsiteX528" fmla="*/ 236187 w 1913752"/>
              <a:gd name="connsiteY528" fmla="*/ 1404356 h 1764591"/>
              <a:gd name="connsiteX529" fmla="*/ 248514 w 1913752"/>
              <a:gd name="connsiteY529" fmla="*/ 1404356 h 1764591"/>
              <a:gd name="connsiteX530" fmla="*/ 248514 w 1913752"/>
              <a:gd name="connsiteY530" fmla="*/ 1391633 h 1764591"/>
              <a:gd name="connsiteX531" fmla="*/ 246973 w 1913752"/>
              <a:gd name="connsiteY531" fmla="*/ 1391633 h 1764591"/>
              <a:gd name="connsiteX532" fmla="*/ 243891 w 1913752"/>
              <a:gd name="connsiteY532" fmla="*/ 1391633 h 1764591"/>
              <a:gd name="connsiteX533" fmla="*/ 243314 w 1913752"/>
              <a:gd name="connsiteY533" fmla="*/ 1391633 h 1764591"/>
              <a:gd name="connsiteX534" fmla="*/ 1540783 w 1913752"/>
              <a:gd name="connsiteY534" fmla="*/ 1379307 h 1764591"/>
              <a:gd name="connsiteX535" fmla="*/ 1540783 w 1913752"/>
              <a:gd name="connsiteY535" fmla="*/ 1379307 h 1764591"/>
              <a:gd name="connsiteX536" fmla="*/ 1545406 w 1913752"/>
              <a:gd name="connsiteY536" fmla="*/ 1370063 h 1764591"/>
              <a:gd name="connsiteX537" fmla="*/ 1540783 w 1913752"/>
              <a:gd name="connsiteY537" fmla="*/ 1379307 h 1764591"/>
              <a:gd name="connsiteX538" fmla="*/ 1545406 w 1913752"/>
              <a:gd name="connsiteY538" fmla="*/ 1370063 h 1764591"/>
              <a:gd name="connsiteX539" fmla="*/ 1478754 w 1913752"/>
              <a:gd name="connsiteY539" fmla="*/ 1366981 h 1764591"/>
              <a:gd name="connsiteX540" fmla="*/ 1491081 w 1913752"/>
              <a:gd name="connsiteY540" fmla="*/ 1366981 h 1764591"/>
              <a:gd name="connsiteX541" fmla="*/ 1379349 w 1913752"/>
              <a:gd name="connsiteY541" fmla="*/ 1366981 h 1764591"/>
              <a:gd name="connsiteX542" fmla="*/ 1379349 w 1913752"/>
              <a:gd name="connsiteY542" fmla="*/ 1379307 h 1764591"/>
              <a:gd name="connsiteX543" fmla="*/ 1391675 w 1913752"/>
              <a:gd name="connsiteY543" fmla="*/ 1379307 h 1764591"/>
              <a:gd name="connsiteX544" fmla="*/ 1391675 w 1913752"/>
              <a:gd name="connsiteY544" fmla="*/ 1374685 h 1764591"/>
              <a:gd name="connsiteX545" fmla="*/ 1391675 w 1913752"/>
              <a:gd name="connsiteY545" fmla="*/ 1374107 h 1764591"/>
              <a:gd name="connsiteX546" fmla="*/ 1391675 w 1913752"/>
              <a:gd name="connsiteY546" fmla="*/ 1366981 h 1764591"/>
              <a:gd name="connsiteX547" fmla="*/ 1317320 w 1913752"/>
              <a:gd name="connsiteY547" fmla="*/ 1366981 h 1764591"/>
              <a:gd name="connsiteX548" fmla="*/ 1329646 w 1913752"/>
              <a:gd name="connsiteY548" fmla="*/ 1379307 h 1764591"/>
              <a:gd name="connsiteX549" fmla="*/ 1329646 w 1913752"/>
              <a:gd name="connsiteY549" fmla="*/ 1366981 h 1764591"/>
              <a:gd name="connsiteX550" fmla="*/ 1325024 w 1913752"/>
              <a:gd name="connsiteY550" fmla="*/ 1366981 h 1764591"/>
              <a:gd name="connsiteX551" fmla="*/ 1324446 w 1913752"/>
              <a:gd name="connsiteY551" fmla="*/ 1366981 h 1764591"/>
              <a:gd name="connsiteX552" fmla="*/ 1143162 w 1913752"/>
              <a:gd name="connsiteY552" fmla="*/ 1366981 h 1764591"/>
              <a:gd name="connsiteX553" fmla="*/ 1155488 w 1913752"/>
              <a:gd name="connsiteY553" fmla="*/ 1366981 h 1764591"/>
              <a:gd name="connsiteX554" fmla="*/ 1155488 w 1913752"/>
              <a:gd name="connsiteY554" fmla="*/ 1379307 h 1764591"/>
              <a:gd name="connsiteX555" fmla="*/ 1143162 w 1913752"/>
              <a:gd name="connsiteY555" fmla="*/ 1379307 h 1764591"/>
              <a:gd name="connsiteX556" fmla="*/ 1453704 w 1913752"/>
              <a:gd name="connsiteY556" fmla="*/ 1354655 h 1764591"/>
              <a:gd name="connsiteX557" fmla="*/ 1441378 w 1913752"/>
              <a:gd name="connsiteY557" fmla="*/ 1366981 h 1764591"/>
              <a:gd name="connsiteX558" fmla="*/ 1453704 w 1913752"/>
              <a:gd name="connsiteY558" fmla="*/ 1354655 h 1764591"/>
              <a:gd name="connsiteX559" fmla="*/ 1192865 w 1913752"/>
              <a:gd name="connsiteY559" fmla="*/ 1354655 h 1764591"/>
              <a:gd name="connsiteX560" fmla="*/ 1180538 w 1913752"/>
              <a:gd name="connsiteY560" fmla="*/ 1366981 h 1764591"/>
              <a:gd name="connsiteX561" fmla="*/ 1187472 w 1913752"/>
              <a:gd name="connsiteY561" fmla="*/ 1366981 h 1764591"/>
              <a:gd name="connsiteX562" fmla="*/ 1192865 w 1913752"/>
              <a:gd name="connsiteY562" fmla="*/ 1366981 h 1764591"/>
              <a:gd name="connsiteX563" fmla="*/ 248514 w 1913752"/>
              <a:gd name="connsiteY563" fmla="*/ 1354655 h 1764591"/>
              <a:gd name="connsiteX564" fmla="*/ 248514 w 1913752"/>
              <a:gd name="connsiteY564" fmla="*/ 1366981 h 1764591"/>
              <a:gd name="connsiteX565" fmla="*/ 248514 w 1913752"/>
              <a:gd name="connsiteY565" fmla="*/ 1379307 h 1764591"/>
              <a:gd name="connsiteX566" fmla="*/ 260840 w 1913752"/>
              <a:gd name="connsiteY566" fmla="*/ 1379307 h 1764591"/>
              <a:gd name="connsiteX567" fmla="*/ 260840 w 1913752"/>
              <a:gd name="connsiteY567" fmla="*/ 1366981 h 1764591"/>
              <a:gd name="connsiteX568" fmla="*/ 248514 w 1913752"/>
              <a:gd name="connsiteY568" fmla="*/ 1354655 h 1764591"/>
              <a:gd name="connsiteX569" fmla="*/ 1528457 w 1913752"/>
              <a:gd name="connsiteY569" fmla="*/ 1341932 h 1764591"/>
              <a:gd name="connsiteX570" fmla="*/ 1529998 w 1913752"/>
              <a:gd name="connsiteY570" fmla="*/ 1341932 h 1764591"/>
              <a:gd name="connsiteX571" fmla="*/ 1540783 w 1913752"/>
              <a:gd name="connsiteY571" fmla="*/ 1341932 h 1764591"/>
              <a:gd name="connsiteX572" fmla="*/ 1528457 w 1913752"/>
              <a:gd name="connsiteY572" fmla="*/ 1341932 h 1764591"/>
              <a:gd name="connsiteX573" fmla="*/ 1478754 w 1913752"/>
              <a:gd name="connsiteY573" fmla="*/ 1341932 h 1764591"/>
              <a:gd name="connsiteX574" fmla="*/ 1478754 w 1913752"/>
              <a:gd name="connsiteY574" fmla="*/ 1354655 h 1764591"/>
              <a:gd name="connsiteX575" fmla="*/ 1491081 w 1913752"/>
              <a:gd name="connsiteY575" fmla="*/ 1341932 h 1764591"/>
              <a:gd name="connsiteX576" fmla="*/ 1155488 w 1913752"/>
              <a:gd name="connsiteY576" fmla="*/ 1341932 h 1764591"/>
              <a:gd name="connsiteX577" fmla="*/ 1143162 w 1913752"/>
              <a:gd name="connsiteY577" fmla="*/ 1354655 h 1764591"/>
              <a:gd name="connsiteX578" fmla="*/ 1143162 w 1913752"/>
              <a:gd name="connsiteY578" fmla="*/ 1353065 h 1764591"/>
              <a:gd name="connsiteX579" fmla="*/ 1143162 w 1913752"/>
              <a:gd name="connsiteY579" fmla="*/ 1350028 h 1764591"/>
              <a:gd name="connsiteX580" fmla="*/ 1143162 w 1913752"/>
              <a:gd name="connsiteY580" fmla="*/ 1341932 h 1764591"/>
              <a:gd name="connsiteX581" fmla="*/ 1143162 w 1913752"/>
              <a:gd name="connsiteY581" fmla="*/ 1350028 h 1764591"/>
              <a:gd name="connsiteX582" fmla="*/ 1138540 w 1913752"/>
              <a:gd name="connsiteY582" fmla="*/ 1353065 h 1764591"/>
              <a:gd name="connsiteX583" fmla="*/ 1130836 w 1913752"/>
              <a:gd name="connsiteY583" fmla="*/ 1354655 h 1764591"/>
              <a:gd name="connsiteX584" fmla="*/ 1143162 w 1913752"/>
              <a:gd name="connsiteY584" fmla="*/ 1341932 h 1764591"/>
              <a:gd name="connsiteX585" fmla="*/ 571780 w 1913752"/>
              <a:gd name="connsiteY585" fmla="*/ 1341932 h 1764591"/>
              <a:gd name="connsiteX586" fmla="*/ 571780 w 1913752"/>
              <a:gd name="connsiteY586" fmla="*/ 1354655 h 1764591"/>
              <a:gd name="connsiteX587" fmla="*/ 584106 w 1913752"/>
              <a:gd name="connsiteY587" fmla="*/ 1354655 h 1764591"/>
              <a:gd name="connsiteX588" fmla="*/ 571780 w 1913752"/>
              <a:gd name="connsiteY588" fmla="*/ 1341932 h 1764591"/>
              <a:gd name="connsiteX589" fmla="*/ 434998 w 1913752"/>
              <a:gd name="connsiteY589" fmla="*/ 1341932 h 1764591"/>
              <a:gd name="connsiteX590" fmla="*/ 434998 w 1913752"/>
              <a:gd name="connsiteY590" fmla="*/ 1354655 h 1764591"/>
              <a:gd name="connsiteX591" fmla="*/ 422672 w 1913752"/>
              <a:gd name="connsiteY591" fmla="*/ 1366981 h 1764591"/>
              <a:gd name="connsiteX592" fmla="*/ 422672 w 1913752"/>
              <a:gd name="connsiteY592" fmla="*/ 1379307 h 1764591"/>
              <a:gd name="connsiteX593" fmla="*/ 409948 w 1913752"/>
              <a:gd name="connsiteY593" fmla="*/ 1379307 h 1764591"/>
              <a:gd name="connsiteX594" fmla="*/ 409948 w 1913752"/>
              <a:gd name="connsiteY594" fmla="*/ 1391633 h 1764591"/>
              <a:gd name="connsiteX595" fmla="*/ 422672 w 1913752"/>
              <a:gd name="connsiteY595" fmla="*/ 1391633 h 1764591"/>
              <a:gd name="connsiteX596" fmla="*/ 422672 w 1913752"/>
              <a:gd name="connsiteY596" fmla="*/ 1379307 h 1764591"/>
              <a:gd name="connsiteX597" fmla="*/ 422672 w 1913752"/>
              <a:gd name="connsiteY597" fmla="*/ 1366981 h 1764591"/>
              <a:gd name="connsiteX598" fmla="*/ 434998 w 1913752"/>
              <a:gd name="connsiteY598" fmla="*/ 1366981 h 1764591"/>
              <a:gd name="connsiteX599" fmla="*/ 434998 w 1913752"/>
              <a:gd name="connsiteY599" fmla="*/ 1354655 h 1764591"/>
              <a:gd name="connsiteX600" fmla="*/ 447324 w 1913752"/>
              <a:gd name="connsiteY600" fmla="*/ 1341932 h 1764591"/>
              <a:gd name="connsiteX601" fmla="*/ 440198 w 1913752"/>
              <a:gd name="connsiteY601" fmla="*/ 1341932 h 1764591"/>
              <a:gd name="connsiteX602" fmla="*/ 439621 w 1913752"/>
              <a:gd name="connsiteY602" fmla="*/ 1341932 h 1764591"/>
              <a:gd name="connsiteX603" fmla="*/ 434998 w 1913752"/>
              <a:gd name="connsiteY603" fmla="*/ 1341932 h 1764591"/>
              <a:gd name="connsiteX604" fmla="*/ 1292270 w 1913752"/>
              <a:gd name="connsiteY604" fmla="*/ 1329606 h 1764591"/>
              <a:gd name="connsiteX605" fmla="*/ 1292270 w 1913752"/>
              <a:gd name="connsiteY605" fmla="*/ 1341932 h 1764591"/>
              <a:gd name="connsiteX606" fmla="*/ 1304596 w 1913752"/>
              <a:gd name="connsiteY606" fmla="*/ 1341932 h 1764591"/>
              <a:gd name="connsiteX607" fmla="*/ 1304596 w 1913752"/>
              <a:gd name="connsiteY607" fmla="*/ 1329606 h 1764591"/>
              <a:gd name="connsiteX608" fmla="*/ 1453704 w 1913752"/>
              <a:gd name="connsiteY608" fmla="*/ 1317280 h 1764591"/>
              <a:gd name="connsiteX609" fmla="*/ 1441378 w 1913752"/>
              <a:gd name="connsiteY609" fmla="*/ 1329606 h 1764591"/>
              <a:gd name="connsiteX610" fmla="*/ 1453704 w 1913752"/>
              <a:gd name="connsiteY610" fmla="*/ 1329606 h 1764591"/>
              <a:gd name="connsiteX611" fmla="*/ 1466428 w 1913752"/>
              <a:gd name="connsiteY611" fmla="*/ 1317280 h 1764591"/>
              <a:gd name="connsiteX612" fmla="*/ 1466428 w 1913752"/>
              <a:gd name="connsiteY612" fmla="*/ 1329606 h 1764591"/>
              <a:gd name="connsiteX613" fmla="*/ 1478754 w 1913752"/>
              <a:gd name="connsiteY613" fmla="*/ 1329606 h 1764591"/>
              <a:gd name="connsiteX614" fmla="*/ 1478754 w 1913752"/>
              <a:gd name="connsiteY614" fmla="*/ 1317280 h 1764591"/>
              <a:gd name="connsiteX615" fmla="*/ 1466428 w 1913752"/>
              <a:gd name="connsiteY615" fmla="*/ 1317280 h 1764591"/>
              <a:gd name="connsiteX616" fmla="*/ 1453704 w 1913752"/>
              <a:gd name="connsiteY616" fmla="*/ 1317280 h 1764591"/>
              <a:gd name="connsiteX617" fmla="*/ 273564 w 1913752"/>
              <a:gd name="connsiteY617" fmla="*/ 1317280 h 1764591"/>
              <a:gd name="connsiteX618" fmla="*/ 273564 w 1913752"/>
              <a:gd name="connsiteY618" fmla="*/ 1329606 h 1764591"/>
              <a:gd name="connsiteX619" fmla="*/ 273564 w 1913752"/>
              <a:gd name="connsiteY619" fmla="*/ 1341932 h 1764591"/>
              <a:gd name="connsiteX620" fmla="*/ 260840 w 1913752"/>
              <a:gd name="connsiteY620" fmla="*/ 1341932 h 1764591"/>
              <a:gd name="connsiteX621" fmla="*/ 260840 w 1913752"/>
              <a:gd name="connsiteY621" fmla="*/ 1354655 h 1764591"/>
              <a:gd name="connsiteX622" fmla="*/ 266208 w 1913752"/>
              <a:gd name="connsiteY622" fmla="*/ 1354655 h 1764591"/>
              <a:gd name="connsiteX623" fmla="*/ 273564 w 1913752"/>
              <a:gd name="connsiteY623" fmla="*/ 1354655 h 1764591"/>
              <a:gd name="connsiteX624" fmla="*/ 273564 w 1913752"/>
              <a:gd name="connsiteY624" fmla="*/ 1341932 h 1764591"/>
              <a:gd name="connsiteX625" fmla="*/ 285890 w 1913752"/>
              <a:gd name="connsiteY625" fmla="*/ 1329606 h 1764591"/>
              <a:gd name="connsiteX626" fmla="*/ 285890 w 1913752"/>
              <a:gd name="connsiteY626" fmla="*/ 1317280 h 1764591"/>
              <a:gd name="connsiteX627" fmla="*/ 273564 w 1913752"/>
              <a:gd name="connsiteY627" fmla="*/ 1317280 h 1764591"/>
              <a:gd name="connsiteX628" fmla="*/ 1292270 w 1913752"/>
              <a:gd name="connsiteY628" fmla="*/ 1304954 h 1764591"/>
              <a:gd name="connsiteX629" fmla="*/ 1279944 w 1913752"/>
              <a:gd name="connsiteY629" fmla="*/ 1317280 h 1764591"/>
              <a:gd name="connsiteX630" fmla="*/ 1284566 w 1913752"/>
              <a:gd name="connsiteY630" fmla="*/ 1317280 h 1764591"/>
              <a:gd name="connsiteX631" fmla="*/ 1285144 w 1913752"/>
              <a:gd name="connsiteY631" fmla="*/ 1317280 h 1764591"/>
              <a:gd name="connsiteX632" fmla="*/ 1292270 w 1913752"/>
              <a:gd name="connsiteY632" fmla="*/ 1317280 h 1764591"/>
              <a:gd name="connsiteX633" fmla="*/ 1292270 w 1913752"/>
              <a:gd name="connsiteY633" fmla="*/ 1304954 h 1764591"/>
              <a:gd name="connsiteX634" fmla="*/ 459651 w 1913752"/>
              <a:gd name="connsiteY634" fmla="*/ 1304954 h 1764591"/>
              <a:gd name="connsiteX635" fmla="*/ 459651 w 1913752"/>
              <a:gd name="connsiteY635" fmla="*/ 1317280 h 1764591"/>
              <a:gd name="connsiteX636" fmla="*/ 472374 w 1913752"/>
              <a:gd name="connsiteY636" fmla="*/ 1304954 h 1764591"/>
              <a:gd name="connsiteX637" fmla="*/ 461241 w 1913752"/>
              <a:gd name="connsiteY637" fmla="*/ 1304954 h 1764591"/>
              <a:gd name="connsiteX638" fmla="*/ 459651 w 1913752"/>
              <a:gd name="connsiteY638" fmla="*/ 1304954 h 1764591"/>
              <a:gd name="connsiteX639" fmla="*/ 323266 w 1913752"/>
              <a:gd name="connsiteY639" fmla="*/ 1304954 h 1764591"/>
              <a:gd name="connsiteX640" fmla="*/ 323266 w 1913752"/>
              <a:gd name="connsiteY640" fmla="*/ 1317280 h 1764591"/>
              <a:gd name="connsiteX641" fmla="*/ 323266 w 1913752"/>
              <a:gd name="connsiteY641" fmla="*/ 1329606 h 1764591"/>
              <a:gd name="connsiteX642" fmla="*/ 310543 w 1913752"/>
              <a:gd name="connsiteY642" fmla="*/ 1329606 h 1764591"/>
              <a:gd name="connsiteX643" fmla="*/ 323266 w 1913752"/>
              <a:gd name="connsiteY643" fmla="*/ 1341932 h 1764591"/>
              <a:gd name="connsiteX644" fmla="*/ 323266 w 1913752"/>
              <a:gd name="connsiteY644" fmla="*/ 1329606 h 1764591"/>
              <a:gd name="connsiteX645" fmla="*/ 335593 w 1913752"/>
              <a:gd name="connsiteY645" fmla="*/ 1329606 h 1764591"/>
              <a:gd name="connsiteX646" fmla="*/ 335593 w 1913752"/>
              <a:gd name="connsiteY646" fmla="*/ 1317280 h 1764591"/>
              <a:gd name="connsiteX647" fmla="*/ 335593 w 1913752"/>
              <a:gd name="connsiteY647" fmla="*/ 1304954 h 1764591"/>
              <a:gd name="connsiteX648" fmla="*/ 1503407 w 1913752"/>
              <a:gd name="connsiteY648" fmla="*/ 1292231 h 1764591"/>
              <a:gd name="connsiteX649" fmla="*/ 1503407 w 1913752"/>
              <a:gd name="connsiteY649" fmla="*/ 1304954 h 1764591"/>
              <a:gd name="connsiteX650" fmla="*/ 1498207 w 1913752"/>
              <a:gd name="connsiteY650" fmla="*/ 1304954 h 1764591"/>
              <a:gd name="connsiteX651" fmla="*/ 1491081 w 1913752"/>
              <a:gd name="connsiteY651" fmla="*/ 1304954 h 1764591"/>
              <a:gd name="connsiteX652" fmla="*/ 1503407 w 1913752"/>
              <a:gd name="connsiteY652" fmla="*/ 1292231 h 1764591"/>
              <a:gd name="connsiteX653" fmla="*/ 1471628 w 1913752"/>
              <a:gd name="connsiteY653" fmla="*/ 1287031 h 1764591"/>
              <a:gd name="connsiteX654" fmla="*/ 1466428 w 1913752"/>
              <a:gd name="connsiteY654" fmla="*/ 1292231 h 1764591"/>
              <a:gd name="connsiteX655" fmla="*/ 1478754 w 1913752"/>
              <a:gd name="connsiteY655" fmla="*/ 1292231 h 1764591"/>
              <a:gd name="connsiteX656" fmla="*/ 1471628 w 1913752"/>
              <a:gd name="connsiteY656" fmla="*/ 1287031 h 1764591"/>
              <a:gd name="connsiteX657" fmla="*/ 477575 w 1913752"/>
              <a:gd name="connsiteY657" fmla="*/ 1287031 h 1764591"/>
              <a:gd name="connsiteX658" fmla="*/ 472374 w 1913752"/>
              <a:gd name="connsiteY658" fmla="*/ 1292231 h 1764591"/>
              <a:gd name="connsiteX659" fmla="*/ 484701 w 1913752"/>
              <a:gd name="connsiteY659" fmla="*/ 1292231 h 1764591"/>
              <a:gd name="connsiteX660" fmla="*/ 477575 w 1913752"/>
              <a:gd name="connsiteY660" fmla="*/ 1287031 h 1764591"/>
              <a:gd name="connsiteX661" fmla="*/ 1429052 w 1913752"/>
              <a:gd name="connsiteY661" fmla="*/ 1279905 h 1764591"/>
              <a:gd name="connsiteX662" fmla="*/ 1429052 w 1913752"/>
              <a:gd name="connsiteY662" fmla="*/ 1292231 h 1764591"/>
              <a:gd name="connsiteX663" fmla="*/ 1441378 w 1913752"/>
              <a:gd name="connsiteY663" fmla="*/ 1279905 h 1764591"/>
              <a:gd name="connsiteX664" fmla="*/ 1441378 w 1913752"/>
              <a:gd name="connsiteY664" fmla="*/ 1292231 h 1764591"/>
              <a:gd name="connsiteX665" fmla="*/ 1429052 w 1913752"/>
              <a:gd name="connsiteY665" fmla="*/ 1304954 h 1764591"/>
              <a:gd name="connsiteX666" fmla="*/ 1441378 w 1913752"/>
              <a:gd name="connsiteY666" fmla="*/ 1304954 h 1764591"/>
              <a:gd name="connsiteX667" fmla="*/ 1453704 w 1913752"/>
              <a:gd name="connsiteY667" fmla="*/ 1304954 h 1764591"/>
              <a:gd name="connsiteX668" fmla="*/ 1455295 w 1913752"/>
              <a:gd name="connsiteY668" fmla="*/ 1304954 h 1764591"/>
              <a:gd name="connsiteX669" fmla="*/ 1458476 w 1913752"/>
              <a:gd name="connsiteY669" fmla="*/ 1304954 h 1764591"/>
              <a:gd name="connsiteX670" fmla="*/ 1459072 w 1913752"/>
              <a:gd name="connsiteY670" fmla="*/ 1304954 h 1764591"/>
              <a:gd name="connsiteX671" fmla="*/ 1466428 w 1913752"/>
              <a:gd name="connsiteY671" fmla="*/ 1304954 h 1764591"/>
              <a:gd name="connsiteX672" fmla="*/ 1453704 w 1913752"/>
              <a:gd name="connsiteY672" fmla="*/ 1292231 h 1764591"/>
              <a:gd name="connsiteX673" fmla="*/ 1453704 w 1913752"/>
              <a:gd name="connsiteY673" fmla="*/ 1279905 h 1764591"/>
              <a:gd name="connsiteX674" fmla="*/ 1441378 w 1913752"/>
              <a:gd name="connsiteY674" fmla="*/ 1279905 h 1764591"/>
              <a:gd name="connsiteX675" fmla="*/ 1439837 w 1913752"/>
              <a:gd name="connsiteY675" fmla="*/ 1279905 h 1764591"/>
              <a:gd name="connsiteX676" fmla="*/ 1429052 w 1913752"/>
              <a:gd name="connsiteY676" fmla="*/ 1279905 h 1764591"/>
              <a:gd name="connsiteX677" fmla="*/ 1168212 w 1913752"/>
              <a:gd name="connsiteY677" fmla="*/ 1279905 h 1764591"/>
              <a:gd name="connsiteX678" fmla="*/ 1180538 w 1913752"/>
              <a:gd name="connsiteY678" fmla="*/ 1292231 h 1764591"/>
              <a:gd name="connsiteX679" fmla="*/ 1180538 w 1913752"/>
              <a:gd name="connsiteY679" fmla="*/ 1279905 h 1764591"/>
              <a:gd name="connsiteX680" fmla="*/ 1006380 w 1913752"/>
              <a:gd name="connsiteY680" fmla="*/ 1279905 h 1764591"/>
              <a:gd name="connsiteX681" fmla="*/ 1006380 w 1913752"/>
              <a:gd name="connsiteY681" fmla="*/ 1292231 h 1764591"/>
              <a:gd name="connsiteX682" fmla="*/ 1009561 w 1913752"/>
              <a:gd name="connsiteY682" fmla="*/ 1292231 h 1764591"/>
              <a:gd name="connsiteX683" fmla="*/ 1013736 w 1913752"/>
              <a:gd name="connsiteY683" fmla="*/ 1292231 h 1764591"/>
              <a:gd name="connsiteX684" fmla="*/ 1014333 w 1913752"/>
              <a:gd name="connsiteY684" fmla="*/ 1292231 h 1764591"/>
              <a:gd name="connsiteX685" fmla="*/ 1019104 w 1913752"/>
              <a:gd name="connsiteY685" fmla="*/ 1292231 h 1764591"/>
              <a:gd name="connsiteX686" fmla="*/ 1019104 w 1913752"/>
              <a:gd name="connsiteY686" fmla="*/ 1279905 h 1764591"/>
              <a:gd name="connsiteX687" fmla="*/ 1006380 w 1913752"/>
              <a:gd name="connsiteY687" fmla="*/ 1279905 h 1764591"/>
              <a:gd name="connsiteX688" fmla="*/ 447324 w 1913752"/>
              <a:gd name="connsiteY688" fmla="*/ 1279905 h 1764591"/>
              <a:gd name="connsiteX689" fmla="*/ 447324 w 1913752"/>
              <a:gd name="connsiteY689" fmla="*/ 1292231 h 1764591"/>
              <a:gd name="connsiteX690" fmla="*/ 273564 w 1913752"/>
              <a:gd name="connsiteY690" fmla="*/ 1279905 h 1764591"/>
              <a:gd name="connsiteX691" fmla="*/ 273564 w 1913752"/>
              <a:gd name="connsiteY691" fmla="*/ 1292231 h 1764591"/>
              <a:gd name="connsiteX692" fmla="*/ 273564 w 1913752"/>
              <a:gd name="connsiteY692" fmla="*/ 1279905 h 1764591"/>
              <a:gd name="connsiteX693" fmla="*/ 1317320 w 1913752"/>
              <a:gd name="connsiteY693" fmla="*/ 1267579 h 1764591"/>
              <a:gd name="connsiteX694" fmla="*/ 1317320 w 1913752"/>
              <a:gd name="connsiteY694" fmla="*/ 1279905 h 1764591"/>
              <a:gd name="connsiteX695" fmla="*/ 1329646 w 1913752"/>
              <a:gd name="connsiteY695" fmla="*/ 1279905 h 1764591"/>
              <a:gd name="connsiteX696" fmla="*/ 1329646 w 1913752"/>
              <a:gd name="connsiteY696" fmla="*/ 1267579 h 1764591"/>
              <a:gd name="connsiteX697" fmla="*/ 1180538 w 1913752"/>
              <a:gd name="connsiteY697" fmla="*/ 1267579 h 1764591"/>
              <a:gd name="connsiteX698" fmla="*/ 1192865 w 1913752"/>
              <a:gd name="connsiteY698" fmla="*/ 1279905 h 1764591"/>
              <a:gd name="connsiteX699" fmla="*/ 1192865 w 1913752"/>
              <a:gd name="connsiteY699" fmla="*/ 1267579 h 1764591"/>
              <a:gd name="connsiteX700" fmla="*/ 1143162 w 1913752"/>
              <a:gd name="connsiteY700" fmla="*/ 1267579 h 1764591"/>
              <a:gd name="connsiteX701" fmla="*/ 1130836 w 1913752"/>
              <a:gd name="connsiteY701" fmla="*/ 1279905 h 1764591"/>
              <a:gd name="connsiteX702" fmla="*/ 1130836 w 1913752"/>
              <a:gd name="connsiteY702" fmla="*/ 1292231 h 1764591"/>
              <a:gd name="connsiteX703" fmla="*/ 1118112 w 1913752"/>
              <a:gd name="connsiteY703" fmla="*/ 1292231 h 1764591"/>
              <a:gd name="connsiteX704" fmla="*/ 1130836 w 1913752"/>
              <a:gd name="connsiteY704" fmla="*/ 1304954 h 1764591"/>
              <a:gd name="connsiteX705" fmla="*/ 1130836 w 1913752"/>
              <a:gd name="connsiteY705" fmla="*/ 1292231 h 1764591"/>
              <a:gd name="connsiteX706" fmla="*/ 1143162 w 1913752"/>
              <a:gd name="connsiteY706" fmla="*/ 1292231 h 1764591"/>
              <a:gd name="connsiteX707" fmla="*/ 1143162 w 1913752"/>
              <a:gd name="connsiteY707" fmla="*/ 1304954 h 1764591"/>
              <a:gd name="connsiteX708" fmla="*/ 1143162 w 1913752"/>
              <a:gd name="connsiteY708" fmla="*/ 1317280 h 1764591"/>
              <a:gd name="connsiteX709" fmla="*/ 1136036 w 1913752"/>
              <a:gd name="connsiteY709" fmla="*/ 1317280 h 1764591"/>
              <a:gd name="connsiteX710" fmla="*/ 1135458 w 1913752"/>
              <a:gd name="connsiteY710" fmla="*/ 1317280 h 1764591"/>
              <a:gd name="connsiteX711" fmla="*/ 1130836 w 1913752"/>
              <a:gd name="connsiteY711" fmla="*/ 1317280 h 1764591"/>
              <a:gd name="connsiteX712" fmla="*/ 1118112 w 1913752"/>
              <a:gd name="connsiteY712" fmla="*/ 1317280 h 1764591"/>
              <a:gd name="connsiteX713" fmla="*/ 1118112 w 1913752"/>
              <a:gd name="connsiteY713" fmla="*/ 1329606 h 1764591"/>
              <a:gd name="connsiteX714" fmla="*/ 1119702 w 1913752"/>
              <a:gd name="connsiteY714" fmla="*/ 1329606 h 1764591"/>
              <a:gd name="connsiteX715" fmla="*/ 1122883 w 1913752"/>
              <a:gd name="connsiteY715" fmla="*/ 1329606 h 1764591"/>
              <a:gd name="connsiteX716" fmla="*/ 1123480 w 1913752"/>
              <a:gd name="connsiteY716" fmla="*/ 1329606 h 1764591"/>
              <a:gd name="connsiteX717" fmla="*/ 1130836 w 1913752"/>
              <a:gd name="connsiteY717" fmla="*/ 1329606 h 1764591"/>
              <a:gd name="connsiteX718" fmla="*/ 1143162 w 1913752"/>
              <a:gd name="connsiteY718" fmla="*/ 1329606 h 1764591"/>
              <a:gd name="connsiteX719" fmla="*/ 1130836 w 1913752"/>
              <a:gd name="connsiteY719" fmla="*/ 1341932 h 1764591"/>
              <a:gd name="connsiteX720" fmla="*/ 1130836 w 1913752"/>
              <a:gd name="connsiteY720" fmla="*/ 1354655 h 1764591"/>
              <a:gd name="connsiteX721" fmla="*/ 1143162 w 1913752"/>
              <a:gd name="connsiteY721" fmla="*/ 1354655 h 1764591"/>
              <a:gd name="connsiteX722" fmla="*/ 1130836 w 1913752"/>
              <a:gd name="connsiteY722" fmla="*/ 1366981 h 1764591"/>
              <a:gd name="connsiteX723" fmla="*/ 1143162 w 1913752"/>
              <a:gd name="connsiteY723" fmla="*/ 1366981 h 1764591"/>
              <a:gd name="connsiteX724" fmla="*/ 1130836 w 1913752"/>
              <a:gd name="connsiteY724" fmla="*/ 1379307 h 1764591"/>
              <a:gd name="connsiteX725" fmla="*/ 1143162 w 1913752"/>
              <a:gd name="connsiteY725" fmla="*/ 1379307 h 1764591"/>
              <a:gd name="connsiteX726" fmla="*/ 1143162 w 1913752"/>
              <a:gd name="connsiteY726" fmla="*/ 1391633 h 1764591"/>
              <a:gd name="connsiteX727" fmla="*/ 1144703 w 1913752"/>
              <a:gd name="connsiteY727" fmla="*/ 1391633 h 1764591"/>
              <a:gd name="connsiteX728" fmla="*/ 1146244 w 1913752"/>
              <a:gd name="connsiteY728" fmla="*/ 1391633 h 1764591"/>
              <a:gd name="connsiteX729" fmla="*/ 1155488 w 1913752"/>
              <a:gd name="connsiteY729" fmla="*/ 1391633 h 1764591"/>
              <a:gd name="connsiteX730" fmla="*/ 1143162 w 1913752"/>
              <a:gd name="connsiteY730" fmla="*/ 1404356 h 1764591"/>
              <a:gd name="connsiteX731" fmla="*/ 1155488 w 1913752"/>
              <a:gd name="connsiteY731" fmla="*/ 1404356 h 1764591"/>
              <a:gd name="connsiteX732" fmla="*/ 1155488 w 1913752"/>
              <a:gd name="connsiteY732" fmla="*/ 1416682 h 1764591"/>
              <a:gd name="connsiteX733" fmla="*/ 1155488 w 1913752"/>
              <a:gd name="connsiteY733" fmla="*/ 1429008 h 1764591"/>
              <a:gd name="connsiteX734" fmla="*/ 1168212 w 1913752"/>
              <a:gd name="connsiteY734" fmla="*/ 1416682 h 1764591"/>
              <a:gd name="connsiteX735" fmla="*/ 1168212 w 1913752"/>
              <a:gd name="connsiteY735" fmla="*/ 1429008 h 1764591"/>
              <a:gd name="connsiteX736" fmla="*/ 1168212 w 1913752"/>
              <a:gd name="connsiteY736" fmla="*/ 1441334 h 1764591"/>
              <a:gd name="connsiteX737" fmla="*/ 1175338 w 1913752"/>
              <a:gd name="connsiteY737" fmla="*/ 1441334 h 1764591"/>
              <a:gd name="connsiteX738" fmla="*/ 1180538 w 1913752"/>
              <a:gd name="connsiteY738" fmla="*/ 1441334 h 1764591"/>
              <a:gd name="connsiteX739" fmla="*/ 1192865 w 1913752"/>
              <a:gd name="connsiteY739" fmla="*/ 1441334 h 1764591"/>
              <a:gd name="connsiteX740" fmla="*/ 1205191 w 1913752"/>
              <a:gd name="connsiteY740" fmla="*/ 1441334 h 1764591"/>
              <a:gd name="connsiteX741" fmla="*/ 1192865 w 1913752"/>
              <a:gd name="connsiteY741" fmla="*/ 1454058 h 1764591"/>
              <a:gd name="connsiteX742" fmla="*/ 1180538 w 1913752"/>
              <a:gd name="connsiteY742" fmla="*/ 1454058 h 1764591"/>
              <a:gd name="connsiteX743" fmla="*/ 1180538 w 1913752"/>
              <a:gd name="connsiteY743" fmla="*/ 1466384 h 1764591"/>
              <a:gd name="connsiteX744" fmla="*/ 1192865 w 1913752"/>
              <a:gd name="connsiteY744" fmla="*/ 1466384 h 1764591"/>
              <a:gd name="connsiteX745" fmla="*/ 1205191 w 1913752"/>
              <a:gd name="connsiteY745" fmla="*/ 1454058 h 1764591"/>
              <a:gd name="connsiteX746" fmla="*/ 1217915 w 1913752"/>
              <a:gd name="connsiteY746" fmla="*/ 1466384 h 1764591"/>
              <a:gd name="connsiteX747" fmla="*/ 1216324 w 1913752"/>
              <a:gd name="connsiteY747" fmla="*/ 1466384 h 1764591"/>
              <a:gd name="connsiteX748" fmla="*/ 1210559 w 1913752"/>
              <a:gd name="connsiteY748" fmla="*/ 1466384 h 1764591"/>
              <a:gd name="connsiteX749" fmla="*/ 1205191 w 1913752"/>
              <a:gd name="connsiteY749" fmla="*/ 1466384 h 1764591"/>
              <a:gd name="connsiteX750" fmla="*/ 1205191 w 1913752"/>
              <a:gd name="connsiteY750" fmla="*/ 1478709 h 1764591"/>
              <a:gd name="connsiteX751" fmla="*/ 1205191 w 1913752"/>
              <a:gd name="connsiteY751" fmla="*/ 1491035 h 1764591"/>
              <a:gd name="connsiteX752" fmla="*/ 1217915 w 1913752"/>
              <a:gd name="connsiteY752" fmla="*/ 1478709 h 1764591"/>
              <a:gd name="connsiteX753" fmla="*/ 1217915 w 1913752"/>
              <a:gd name="connsiteY753" fmla="*/ 1491035 h 1764591"/>
              <a:gd name="connsiteX754" fmla="*/ 1217915 w 1913752"/>
              <a:gd name="connsiteY754" fmla="*/ 1503759 h 1764591"/>
              <a:gd name="connsiteX755" fmla="*/ 1230241 w 1913752"/>
              <a:gd name="connsiteY755" fmla="*/ 1503759 h 1764591"/>
              <a:gd name="connsiteX756" fmla="*/ 1230241 w 1913752"/>
              <a:gd name="connsiteY756" fmla="*/ 1491035 h 1764591"/>
              <a:gd name="connsiteX757" fmla="*/ 1231782 w 1913752"/>
              <a:gd name="connsiteY757" fmla="*/ 1491035 h 1764591"/>
              <a:gd name="connsiteX758" fmla="*/ 1233323 w 1913752"/>
              <a:gd name="connsiteY758" fmla="*/ 1491035 h 1764591"/>
              <a:gd name="connsiteX759" fmla="*/ 1242567 w 1913752"/>
              <a:gd name="connsiteY759" fmla="*/ 1491035 h 1764591"/>
              <a:gd name="connsiteX760" fmla="*/ 1242567 w 1913752"/>
              <a:gd name="connsiteY760" fmla="*/ 1486413 h 1764591"/>
              <a:gd name="connsiteX761" fmla="*/ 1242567 w 1913752"/>
              <a:gd name="connsiteY761" fmla="*/ 1485835 h 1764591"/>
              <a:gd name="connsiteX762" fmla="*/ 1242567 w 1913752"/>
              <a:gd name="connsiteY762" fmla="*/ 1478709 h 1764591"/>
              <a:gd name="connsiteX763" fmla="*/ 1230241 w 1913752"/>
              <a:gd name="connsiteY763" fmla="*/ 1478709 h 1764591"/>
              <a:gd name="connsiteX764" fmla="*/ 1230241 w 1913752"/>
              <a:gd name="connsiteY764" fmla="*/ 1466384 h 1764591"/>
              <a:gd name="connsiteX765" fmla="*/ 1230241 w 1913752"/>
              <a:gd name="connsiteY765" fmla="*/ 1454058 h 1764591"/>
              <a:gd name="connsiteX766" fmla="*/ 1217915 w 1913752"/>
              <a:gd name="connsiteY766" fmla="*/ 1454058 h 1764591"/>
              <a:gd name="connsiteX767" fmla="*/ 1205191 w 1913752"/>
              <a:gd name="connsiteY767" fmla="*/ 1454058 h 1764591"/>
              <a:gd name="connsiteX768" fmla="*/ 1205191 w 1913752"/>
              <a:gd name="connsiteY768" fmla="*/ 1452467 h 1764591"/>
              <a:gd name="connsiteX769" fmla="*/ 1205191 w 1913752"/>
              <a:gd name="connsiteY769" fmla="*/ 1446702 h 1764591"/>
              <a:gd name="connsiteX770" fmla="*/ 1205191 w 1913752"/>
              <a:gd name="connsiteY770" fmla="*/ 1446106 h 1764591"/>
              <a:gd name="connsiteX771" fmla="*/ 1205191 w 1913752"/>
              <a:gd name="connsiteY771" fmla="*/ 1441334 h 1764591"/>
              <a:gd name="connsiteX772" fmla="*/ 1205191 w 1913752"/>
              <a:gd name="connsiteY772" fmla="*/ 1439793 h 1764591"/>
              <a:gd name="connsiteX773" fmla="*/ 1205191 w 1913752"/>
              <a:gd name="connsiteY773" fmla="*/ 1429008 h 1764591"/>
              <a:gd name="connsiteX774" fmla="*/ 1192865 w 1913752"/>
              <a:gd name="connsiteY774" fmla="*/ 1429008 h 1764591"/>
              <a:gd name="connsiteX775" fmla="*/ 1192865 w 1913752"/>
              <a:gd name="connsiteY775" fmla="*/ 1421882 h 1764591"/>
              <a:gd name="connsiteX776" fmla="*/ 1192865 w 1913752"/>
              <a:gd name="connsiteY776" fmla="*/ 1421305 h 1764591"/>
              <a:gd name="connsiteX777" fmla="*/ 1192865 w 1913752"/>
              <a:gd name="connsiteY777" fmla="*/ 1416682 h 1764591"/>
              <a:gd name="connsiteX778" fmla="*/ 1180538 w 1913752"/>
              <a:gd name="connsiteY778" fmla="*/ 1416682 h 1764591"/>
              <a:gd name="connsiteX779" fmla="*/ 1192865 w 1913752"/>
              <a:gd name="connsiteY779" fmla="*/ 1404356 h 1764591"/>
              <a:gd name="connsiteX780" fmla="*/ 1192865 w 1913752"/>
              <a:gd name="connsiteY780" fmla="*/ 1391633 h 1764591"/>
              <a:gd name="connsiteX781" fmla="*/ 1180538 w 1913752"/>
              <a:gd name="connsiteY781" fmla="*/ 1391633 h 1764591"/>
              <a:gd name="connsiteX782" fmla="*/ 1168212 w 1913752"/>
              <a:gd name="connsiteY782" fmla="*/ 1391633 h 1764591"/>
              <a:gd name="connsiteX783" fmla="*/ 1168212 w 1913752"/>
              <a:gd name="connsiteY783" fmla="*/ 1379307 h 1764591"/>
              <a:gd name="connsiteX784" fmla="*/ 1163441 w 1913752"/>
              <a:gd name="connsiteY784" fmla="*/ 1379307 h 1764591"/>
              <a:gd name="connsiteX785" fmla="*/ 1162844 w 1913752"/>
              <a:gd name="connsiteY785" fmla="*/ 1379307 h 1764591"/>
              <a:gd name="connsiteX786" fmla="*/ 1155488 w 1913752"/>
              <a:gd name="connsiteY786" fmla="*/ 1379307 h 1764591"/>
              <a:gd name="connsiteX787" fmla="*/ 1168212 w 1913752"/>
              <a:gd name="connsiteY787" fmla="*/ 1366981 h 1764591"/>
              <a:gd name="connsiteX788" fmla="*/ 1166622 w 1913752"/>
              <a:gd name="connsiteY788" fmla="*/ 1366981 h 1764591"/>
              <a:gd name="connsiteX789" fmla="*/ 1155488 w 1913752"/>
              <a:gd name="connsiteY789" fmla="*/ 1366981 h 1764591"/>
              <a:gd name="connsiteX790" fmla="*/ 1155488 w 1913752"/>
              <a:gd name="connsiteY790" fmla="*/ 1354655 h 1764591"/>
              <a:gd name="connsiteX791" fmla="*/ 1155488 w 1913752"/>
              <a:gd name="connsiteY791" fmla="*/ 1351474 h 1764591"/>
              <a:gd name="connsiteX792" fmla="*/ 1155488 w 1913752"/>
              <a:gd name="connsiteY792" fmla="*/ 1341932 h 1764591"/>
              <a:gd name="connsiteX793" fmla="*/ 1153948 w 1913752"/>
              <a:gd name="connsiteY793" fmla="*/ 1341932 h 1764591"/>
              <a:gd name="connsiteX794" fmla="*/ 1143162 w 1913752"/>
              <a:gd name="connsiteY794" fmla="*/ 1341932 h 1764591"/>
              <a:gd name="connsiteX795" fmla="*/ 1143162 w 1913752"/>
              <a:gd name="connsiteY795" fmla="*/ 1334806 h 1764591"/>
              <a:gd name="connsiteX796" fmla="*/ 1143162 w 1913752"/>
              <a:gd name="connsiteY796" fmla="*/ 1329606 h 1764591"/>
              <a:gd name="connsiteX797" fmla="*/ 1143162 w 1913752"/>
              <a:gd name="connsiteY797" fmla="*/ 1317280 h 1764591"/>
              <a:gd name="connsiteX798" fmla="*/ 1155488 w 1913752"/>
              <a:gd name="connsiteY798" fmla="*/ 1317280 h 1764591"/>
              <a:gd name="connsiteX799" fmla="*/ 1155488 w 1913752"/>
              <a:gd name="connsiteY799" fmla="*/ 1329606 h 1764591"/>
              <a:gd name="connsiteX800" fmla="*/ 1165031 w 1913752"/>
              <a:gd name="connsiteY800" fmla="*/ 1329606 h 1764591"/>
              <a:gd name="connsiteX801" fmla="*/ 1168212 w 1913752"/>
              <a:gd name="connsiteY801" fmla="*/ 1329606 h 1764591"/>
              <a:gd name="connsiteX802" fmla="*/ 1168212 w 1913752"/>
              <a:gd name="connsiteY802" fmla="*/ 1341932 h 1764591"/>
              <a:gd name="connsiteX803" fmla="*/ 1175338 w 1913752"/>
              <a:gd name="connsiteY803" fmla="*/ 1341932 h 1764591"/>
              <a:gd name="connsiteX804" fmla="*/ 1180538 w 1913752"/>
              <a:gd name="connsiteY804" fmla="*/ 1341932 h 1764591"/>
              <a:gd name="connsiteX805" fmla="*/ 1180538 w 1913752"/>
              <a:gd name="connsiteY805" fmla="*/ 1329606 h 1764591"/>
              <a:gd name="connsiteX806" fmla="*/ 1177457 w 1913752"/>
              <a:gd name="connsiteY806" fmla="*/ 1329606 h 1764591"/>
              <a:gd name="connsiteX807" fmla="*/ 1168212 w 1913752"/>
              <a:gd name="connsiteY807" fmla="*/ 1329606 h 1764591"/>
              <a:gd name="connsiteX808" fmla="*/ 1168212 w 1913752"/>
              <a:gd name="connsiteY808" fmla="*/ 1317280 h 1764591"/>
              <a:gd name="connsiteX809" fmla="*/ 1166622 w 1913752"/>
              <a:gd name="connsiteY809" fmla="*/ 1317280 h 1764591"/>
              <a:gd name="connsiteX810" fmla="*/ 1155488 w 1913752"/>
              <a:gd name="connsiteY810" fmla="*/ 1317280 h 1764591"/>
              <a:gd name="connsiteX811" fmla="*/ 1155488 w 1913752"/>
              <a:gd name="connsiteY811" fmla="*/ 1304954 h 1764591"/>
              <a:gd name="connsiteX812" fmla="*/ 1143162 w 1913752"/>
              <a:gd name="connsiteY812" fmla="*/ 1292231 h 1764591"/>
              <a:gd name="connsiteX813" fmla="*/ 1143162 w 1913752"/>
              <a:gd name="connsiteY813" fmla="*/ 1279905 h 1764591"/>
              <a:gd name="connsiteX814" fmla="*/ 1143162 w 1913752"/>
              <a:gd name="connsiteY814" fmla="*/ 1267579 h 1764591"/>
              <a:gd name="connsiteX815" fmla="*/ 621483 w 1913752"/>
              <a:gd name="connsiteY815" fmla="*/ 1267579 h 1764591"/>
              <a:gd name="connsiteX816" fmla="*/ 621483 w 1913752"/>
              <a:gd name="connsiteY816" fmla="*/ 1279905 h 1764591"/>
              <a:gd name="connsiteX817" fmla="*/ 484701 w 1913752"/>
              <a:gd name="connsiteY817" fmla="*/ 1267579 h 1764591"/>
              <a:gd name="connsiteX818" fmla="*/ 484701 w 1913752"/>
              <a:gd name="connsiteY818" fmla="*/ 1279905 h 1764591"/>
              <a:gd name="connsiteX819" fmla="*/ 497027 w 1913752"/>
              <a:gd name="connsiteY819" fmla="*/ 1279905 h 1764591"/>
              <a:gd name="connsiteX820" fmla="*/ 497027 w 1913752"/>
              <a:gd name="connsiteY820" fmla="*/ 1267579 h 1764591"/>
              <a:gd name="connsiteX821" fmla="*/ 273564 w 1913752"/>
              <a:gd name="connsiteY821" fmla="*/ 1267579 h 1764591"/>
              <a:gd name="connsiteX822" fmla="*/ 280690 w 1913752"/>
              <a:gd name="connsiteY822" fmla="*/ 1267579 h 1764591"/>
              <a:gd name="connsiteX823" fmla="*/ 281268 w 1913752"/>
              <a:gd name="connsiteY823" fmla="*/ 1267579 h 1764591"/>
              <a:gd name="connsiteX824" fmla="*/ 285890 w 1913752"/>
              <a:gd name="connsiteY824" fmla="*/ 1267579 h 1764591"/>
              <a:gd name="connsiteX825" fmla="*/ 285890 w 1913752"/>
              <a:gd name="connsiteY825" fmla="*/ 1279905 h 1764591"/>
              <a:gd name="connsiteX826" fmla="*/ 273564 w 1913752"/>
              <a:gd name="connsiteY826" fmla="*/ 1279905 h 1764591"/>
              <a:gd name="connsiteX827" fmla="*/ 1416725 w 1913752"/>
              <a:gd name="connsiteY827" fmla="*/ 1255253 h 1764591"/>
              <a:gd name="connsiteX828" fmla="*/ 1429052 w 1913752"/>
              <a:gd name="connsiteY828" fmla="*/ 1267579 h 1764591"/>
              <a:gd name="connsiteX829" fmla="*/ 1429052 w 1913752"/>
              <a:gd name="connsiteY829" fmla="*/ 1255253 h 1764591"/>
              <a:gd name="connsiteX830" fmla="*/ 1416725 w 1913752"/>
              <a:gd name="connsiteY830" fmla="*/ 1255253 h 1764591"/>
              <a:gd name="connsiteX831" fmla="*/ 1242567 w 1913752"/>
              <a:gd name="connsiteY831" fmla="*/ 1255253 h 1764591"/>
              <a:gd name="connsiteX832" fmla="*/ 1242567 w 1913752"/>
              <a:gd name="connsiteY832" fmla="*/ 1267579 h 1764591"/>
              <a:gd name="connsiteX833" fmla="*/ 1254894 w 1913752"/>
              <a:gd name="connsiteY833" fmla="*/ 1267579 h 1764591"/>
              <a:gd name="connsiteX834" fmla="*/ 1254894 w 1913752"/>
              <a:gd name="connsiteY834" fmla="*/ 1255253 h 1764591"/>
              <a:gd name="connsiteX835" fmla="*/ 1130836 w 1913752"/>
              <a:gd name="connsiteY835" fmla="*/ 1255253 h 1764591"/>
              <a:gd name="connsiteX836" fmla="*/ 1118112 w 1913752"/>
              <a:gd name="connsiteY836" fmla="*/ 1267579 h 1764591"/>
              <a:gd name="connsiteX837" fmla="*/ 1125269 w 1913752"/>
              <a:gd name="connsiteY837" fmla="*/ 1267579 h 1764591"/>
              <a:gd name="connsiteX838" fmla="*/ 1129245 w 1913752"/>
              <a:gd name="connsiteY838" fmla="*/ 1267579 h 1764591"/>
              <a:gd name="connsiteX839" fmla="*/ 1130836 w 1913752"/>
              <a:gd name="connsiteY839" fmla="*/ 1267579 h 1764591"/>
              <a:gd name="connsiteX840" fmla="*/ 1130836 w 1913752"/>
              <a:gd name="connsiteY840" fmla="*/ 1255253 h 1764591"/>
              <a:gd name="connsiteX841" fmla="*/ 323266 w 1913752"/>
              <a:gd name="connsiteY841" fmla="*/ 1255253 h 1764591"/>
              <a:gd name="connsiteX842" fmla="*/ 335593 w 1913752"/>
              <a:gd name="connsiteY842" fmla="*/ 1267579 h 1764591"/>
              <a:gd name="connsiteX843" fmla="*/ 335593 w 1913752"/>
              <a:gd name="connsiteY843" fmla="*/ 1279905 h 1764591"/>
              <a:gd name="connsiteX844" fmla="*/ 347919 w 1913752"/>
              <a:gd name="connsiteY844" fmla="*/ 1279905 h 1764591"/>
              <a:gd name="connsiteX845" fmla="*/ 347919 w 1913752"/>
              <a:gd name="connsiteY845" fmla="*/ 1287031 h 1764591"/>
              <a:gd name="connsiteX846" fmla="*/ 347919 w 1913752"/>
              <a:gd name="connsiteY846" fmla="*/ 1287608 h 1764591"/>
              <a:gd name="connsiteX847" fmla="*/ 347919 w 1913752"/>
              <a:gd name="connsiteY847" fmla="*/ 1292231 h 1764591"/>
              <a:gd name="connsiteX848" fmla="*/ 360245 w 1913752"/>
              <a:gd name="connsiteY848" fmla="*/ 1292231 h 1764591"/>
              <a:gd name="connsiteX849" fmla="*/ 372969 w 1913752"/>
              <a:gd name="connsiteY849" fmla="*/ 1292231 h 1764591"/>
              <a:gd name="connsiteX850" fmla="*/ 372969 w 1913752"/>
              <a:gd name="connsiteY850" fmla="*/ 1279905 h 1764591"/>
              <a:gd name="connsiteX851" fmla="*/ 360245 w 1913752"/>
              <a:gd name="connsiteY851" fmla="*/ 1279905 h 1764591"/>
              <a:gd name="connsiteX852" fmla="*/ 347919 w 1913752"/>
              <a:gd name="connsiteY852" fmla="*/ 1279905 h 1764591"/>
              <a:gd name="connsiteX853" fmla="*/ 335593 w 1913752"/>
              <a:gd name="connsiteY853" fmla="*/ 1267579 h 1764591"/>
              <a:gd name="connsiteX854" fmla="*/ 335593 w 1913752"/>
              <a:gd name="connsiteY854" fmla="*/ 1255253 h 1764591"/>
              <a:gd name="connsiteX855" fmla="*/ 310543 w 1913752"/>
              <a:gd name="connsiteY855" fmla="*/ 1255253 h 1764591"/>
              <a:gd name="connsiteX856" fmla="*/ 310543 w 1913752"/>
              <a:gd name="connsiteY856" fmla="*/ 1267579 h 1764591"/>
              <a:gd name="connsiteX857" fmla="*/ 323266 w 1913752"/>
              <a:gd name="connsiteY857" fmla="*/ 1267579 h 1764591"/>
              <a:gd name="connsiteX858" fmla="*/ 310543 w 1913752"/>
              <a:gd name="connsiteY858" fmla="*/ 1255253 h 1764591"/>
              <a:gd name="connsiteX859" fmla="*/ 1404002 w 1913752"/>
              <a:gd name="connsiteY859" fmla="*/ 1242529 h 1764591"/>
              <a:gd name="connsiteX860" fmla="*/ 1404002 w 1913752"/>
              <a:gd name="connsiteY860" fmla="*/ 1255253 h 1764591"/>
              <a:gd name="connsiteX861" fmla="*/ 1416725 w 1913752"/>
              <a:gd name="connsiteY861" fmla="*/ 1242529 h 1764591"/>
              <a:gd name="connsiteX862" fmla="*/ 1242567 w 1913752"/>
              <a:gd name="connsiteY862" fmla="*/ 1242529 h 1764591"/>
              <a:gd name="connsiteX863" fmla="*/ 1230241 w 1913752"/>
              <a:gd name="connsiteY863" fmla="*/ 1255253 h 1764591"/>
              <a:gd name="connsiteX864" fmla="*/ 1242567 w 1913752"/>
              <a:gd name="connsiteY864" fmla="*/ 1242529 h 1764591"/>
              <a:gd name="connsiteX865" fmla="*/ 459651 w 1913752"/>
              <a:gd name="connsiteY865" fmla="*/ 1242529 h 1764591"/>
              <a:gd name="connsiteX866" fmla="*/ 447324 w 1913752"/>
              <a:gd name="connsiteY866" fmla="*/ 1255253 h 1764591"/>
              <a:gd name="connsiteX867" fmla="*/ 445784 w 1913752"/>
              <a:gd name="connsiteY867" fmla="*/ 1255253 h 1764591"/>
              <a:gd name="connsiteX868" fmla="*/ 436539 w 1913752"/>
              <a:gd name="connsiteY868" fmla="*/ 1255253 h 1764591"/>
              <a:gd name="connsiteX869" fmla="*/ 434998 w 1913752"/>
              <a:gd name="connsiteY869" fmla="*/ 1255253 h 1764591"/>
              <a:gd name="connsiteX870" fmla="*/ 434998 w 1913752"/>
              <a:gd name="connsiteY870" fmla="*/ 1267579 h 1764591"/>
              <a:gd name="connsiteX871" fmla="*/ 422672 w 1913752"/>
              <a:gd name="connsiteY871" fmla="*/ 1267579 h 1764591"/>
              <a:gd name="connsiteX872" fmla="*/ 434998 w 1913752"/>
              <a:gd name="connsiteY872" fmla="*/ 1279905 h 1764591"/>
              <a:gd name="connsiteX873" fmla="*/ 422672 w 1913752"/>
              <a:gd name="connsiteY873" fmla="*/ 1279905 h 1764591"/>
              <a:gd name="connsiteX874" fmla="*/ 409948 w 1913752"/>
              <a:gd name="connsiteY874" fmla="*/ 1279905 h 1764591"/>
              <a:gd name="connsiteX875" fmla="*/ 409948 w 1913752"/>
              <a:gd name="connsiteY875" fmla="*/ 1292231 h 1764591"/>
              <a:gd name="connsiteX876" fmla="*/ 397622 w 1913752"/>
              <a:gd name="connsiteY876" fmla="*/ 1304954 h 1764591"/>
              <a:gd name="connsiteX877" fmla="*/ 397622 w 1913752"/>
              <a:gd name="connsiteY877" fmla="*/ 1292231 h 1764591"/>
              <a:gd name="connsiteX878" fmla="*/ 385295 w 1913752"/>
              <a:gd name="connsiteY878" fmla="*/ 1292231 h 1764591"/>
              <a:gd name="connsiteX879" fmla="*/ 385295 w 1913752"/>
              <a:gd name="connsiteY879" fmla="*/ 1304954 h 1764591"/>
              <a:gd name="connsiteX880" fmla="*/ 386836 w 1913752"/>
              <a:gd name="connsiteY880" fmla="*/ 1304954 h 1764591"/>
              <a:gd name="connsiteX881" fmla="*/ 392422 w 1913752"/>
              <a:gd name="connsiteY881" fmla="*/ 1304954 h 1764591"/>
              <a:gd name="connsiteX882" fmla="*/ 397622 w 1913752"/>
              <a:gd name="connsiteY882" fmla="*/ 1304954 h 1764591"/>
              <a:gd name="connsiteX883" fmla="*/ 399162 w 1913752"/>
              <a:gd name="connsiteY883" fmla="*/ 1304954 h 1764591"/>
              <a:gd name="connsiteX884" fmla="*/ 402244 w 1913752"/>
              <a:gd name="connsiteY884" fmla="*/ 1304954 h 1764591"/>
              <a:gd name="connsiteX885" fmla="*/ 402822 w 1913752"/>
              <a:gd name="connsiteY885" fmla="*/ 1304954 h 1764591"/>
              <a:gd name="connsiteX886" fmla="*/ 409948 w 1913752"/>
              <a:gd name="connsiteY886" fmla="*/ 1304954 h 1764591"/>
              <a:gd name="connsiteX887" fmla="*/ 409948 w 1913752"/>
              <a:gd name="connsiteY887" fmla="*/ 1317280 h 1764591"/>
              <a:gd name="connsiteX888" fmla="*/ 409948 w 1913752"/>
              <a:gd name="connsiteY888" fmla="*/ 1328066 h 1764591"/>
              <a:gd name="connsiteX889" fmla="*/ 409948 w 1913752"/>
              <a:gd name="connsiteY889" fmla="*/ 1329606 h 1764591"/>
              <a:gd name="connsiteX890" fmla="*/ 397622 w 1913752"/>
              <a:gd name="connsiteY890" fmla="*/ 1329606 h 1764591"/>
              <a:gd name="connsiteX891" fmla="*/ 397622 w 1913752"/>
              <a:gd name="connsiteY891" fmla="*/ 1317280 h 1764591"/>
              <a:gd name="connsiteX892" fmla="*/ 397622 w 1913752"/>
              <a:gd name="connsiteY892" fmla="*/ 1329606 h 1764591"/>
              <a:gd name="connsiteX893" fmla="*/ 397622 w 1913752"/>
              <a:gd name="connsiteY893" fmla="*/ 1341932 h 1764591"/>
              <a:gd name="connsiteX894" fmla="*/ 385295 w 1913752"/>
              <a:gd name="connsiteY894" fmla="*/ 1341932 h 1764591"/>
              <a:gd name="connsiteX895" fmla="*/ 397622 w 1913752"/>
              <a:gd name="connsiteY895" fmla="*/ 1341932 h 1764591"/>
              <a:gd name="connsiteX896" fmla="*/ 397622 w 1913752"/>
              <a:gd name="connsiteY896" fmla="*/ 1354655 h 1764591"/>
              <a:gd name="connsiteX897" fmla="*/ 385295 w 1913752"/>
              <a:gd name="connsiteY897" fmla="*/ 1354655 h 1764591"/>
              <a:gd name="connsiteX898" fmla="*/ 378169 w 1913752"/>
              <a:gd name="connsiteY898" fmla="*/ 1354655 h 1764591"/>
              <a:gd name="connsiteX899" fmla="*/ 372969 w 1913752"/>
              <a:gd name="connsiteY899" fmla="*/ 1354655 h 1764591"/>
              <a:gd name="connsiteX900" fmla="*/ 385295 w 1913752"/>
              <a:gd name="connsiteY900" fmla="*/ 1366981 h 1764591"/>
              <a:gd name="connsiteX901" fmla="*/ 372969 w 1913752"/>
              <a:gd name="connsiteY901" fmla="*/ 1366981 h 1764591"/>
              <a:gd name="connsiteX902" fmla="*/ 372969 w 1913752"/>
              <a:gd name="connsiteY902" fmla="*/ 1379307 h 1764591"/>
              <a:gd name="connsiteX903" fmla="*/ 360245 w 1913752"/>
              <a:gd name="connsiteY903" fmla="*/ 1379307 h 1764591"/>
              <a:gd name="connsiteX904" fmla="*/ 372969 w 1913752"/>
              <a:gd name="connsiteY904" fmla="*/ 1391633 h 1764591"/>
              <a:gd name="connsiteX905" fmla="*/ 360245 w 1913752"/>
              <a:gd name="connsiteY905" fmla="*/ 1391633 h 1764591"/>
              <a:gd name="connsiteX906" fmla="*/ 347919 w 1913752"/>
              <a:gd name="connsiteY906" fmla="*/ 1391633 h 1764591"/>
              <a:gd name="connsiteX907" fmla="*/ 360245 w 1913752"/>
              <a:gd name="connsiteY907" fmla="*/ 1404356 h 1764591"/>
              <a:gd name="connsiteX908" fmla="*/ 347919 w 1913752"/>
              <a:gd name="connsiteY908" fmla="*/ 1404356 h 1764591"/>
              <a:gd name="connsiteX909" fmla="*/ 347919 w 1913752"/>
              <a:gd name="connsiteY909" fmla="*/ 1416682 h 1764591"/>
              <a:gd name="connsiteX910" fmla="*/ 347919 w 1913752"/>
              <a:gd name="connsiteY910" fmla="*/ 1421305 h 1764591"/>
              <a:gd name="connsiteX911" fmla="*/ 347919 w 1913752"/>
              <a:gd name="connsiteY911" fmla="*/ 1421882 h 1764591"/>
              <a:gd name="connsiteX912" fmla="*/ 347919 w 1913752"/>
              <a:gd name="connsiteY912" fmla="*/ 1429008 h 1764591"/>
              <a:gd name="connsiteX913" fmla="*/ 335593 w 1913752"/>
              <a:gd name="connsiteY913" fmla="*/ 1416682 h 1764591"/>
              <a:gd name="connsiteX914" fmla="*/ 335593 w 1913752"/>
              <a:gd name="connsiteY914" fmla="*/ 1429008 h 1764591"/>
              <a:gd name="connsiteX915" fmla="*/ 347919 w 1913752"/>
              <a:gd name="connsiteY915" fmla="*/ 1429008 h 1764591"/>
              <a:gd name="connsiteX916" fmla="*/ 360245 w 1913752"/>
              <a:gd name="connsiteY916" fmla="*/ 1429008 h 1764591"/>
              <a:gd name="connsiteX917" fmla="*/ 372969 w 1913752"/>
              <a:gd name="connsiteY917" fmla="*/ 1429008 h 1764591"/>
              <a:gd name="connsiteX918" fmla="*/ 372969 w 1913752"/>
              <a:gd name="connsiteY918" fmla="*/ 1416682 h 1764591"/>
              <a:gd name="connsiteX919" fmla="*/ 372969 w 1913752"/>
              <a:gd name="connsiteY919" fmla="*/ 1412060 h 1764591"/>
              <a:gd name="connsiteX920" fmla="*/ 372969 w 1913752"/>
              <a:gd name="connsiteY920" fmla="*/ 1411482 h 1764591"/>
              <a:gd name="connsiteX921" fmla="*/ 372969 w 1913752"/>
              <a:gd name="connsiteY921" fmla="*/ 1404356 h 1764591"/>
              <a:gd name="connsiteX922" fmla="*/ 372969 w 1913752"/>
              <a:gd name="connsiteY922" fmla="*/ 1391633 h 1764591"/>
              <a:gd name="connsiteX923" fmla="*/ 385295 w 1913752"/>
              <a:gd name="connsiteY923" fmla="*/ 1379307 h 1764591"/>
              <a:gd name="connsiteX924" fmla="*/ 385295 w 1913752"/>
              <a:gd name="connsiteY924" fmla="*/ 1391633 h 1764591"/>
              <a:gd name="connsiteX925" fmla="*/ 397622 w 1913752"/>
              <a:gd name="connsiteY925" fmla="*/ 1391633 h 1764591"/>
              <a:gd name="connsiteX926" fmla="*/ 397622 w 1913752"/>
              <a:gd name="connsiteY926" fmla="*/ 1379307 h 1764591"/>
              <a:gd name="connsiteX927" fmla="*/ 397622 w 1913752"/>
              <a:gd name="connsiteY927" fmla="*/ 1366981 h 1764591"/>
              <a:gd name="connsiteX928" fmla="*/ 397622 w 1913752"/>
              <a:gd name="connsiteY928" fmla="*/ 1354655 h 1764591"/>
              <a:gd name="connsiteX929" fmla="*/ 409948 w 1913752"/>
              <a:gd name="connsiteY929" fmla="*/ 1366981 h 1764591"/>
              <a:gd name="connsiteX930" fmla="*/ 397622 w 1913752"/>
              <a:gd name="connsiteY930" fmla="*/ 1354655 h 1764591"/>
              <a:gd name="connsiteX931" fmla="*/ 397622 w 1913752"/>
              <a:gd name="connsiteY931" fmla="*/ 1341932 h 1764591"/>
              <a:gd name="connsiteX932" fmla="*/ 409948 w 1913752"/>
              <a:gd name="connsiteY932" fmla="*/ 1354655 h 1764591"/>
              <a:gd name="connsiteX933" fmla="*/ 409948 w 1913752"/>
              <a:gd name="connsiteY933" fmla="*/ 1341932 h 1764591"/>
              <a:gd name="connsiteX934" fmla="*/ 422672 w 1913752"/>
              <a:gd name="connsiteY934" fmla="*/ 1341932 h 1764591"/>
              <a:gd name="connsiteX935" fmla="*/ 421081 w 1913752"/>
              <a:gd name="connsiteY935" fmla="*/ 1341932 h 1764591"/>
              <a:gd name="connsiteX936" fmla="*/ 417900 w 1913752"/>
              <a:gd name="connsiteY936" fmla="*/ 1341932 h 1764591"/>
              <a:gd name="connsiteX937" fmla="*/ 417304 w 1913752"/>
              <a:gd name="connsiteY937" fmla="*/ 1341932 h 1764591"/>
              <a:gd name="connsiteX938" fmla="*/ 409948 w 1913752"/>
              <a:gd name="connsiteY938" fmla="*/ 1341932 h 1764591"/>
              <a:gd name="connsiteX939" fmla="*/ 409948 w 1913752"/>
              <a:gd name="connsiteY939" fmla="*/ 1340391 h 1764591"/>
              <a:gd name="connsiteX940" fmla="*/ 409948 w 1913752"/>
              <a:gd name="connsiteY940" fmla="*/ 1329606 h 1764591"/>
              <a:gd name="connsiteX941" fmla="*/ 415316 w 1913752"/>
              <a:gd name="connsiteY941" fmla="*/ 1329606 h 1764591"/>
              <a:gd name="connsiteX942" fmla="*/ 422672 w 1913752"/>
              <a:gd name="connsiteY942" fmla="*/ 1329606 h 1764591"/>
              <a:gd name="connsiteX943" fmla="*/ 422672 w 1913752"/>
              <a:gd name="connsiteY943" fmla="*/ 1317280 h 1764591"/>
              <a:gd name="connsiteX944" fmla="*/ 422672 w 1913752"/>
              <a:gd name="connsiteY944" fmla="*/ 1304954 h 1764591"/>
              <a:gd name="connsiteX945" fmla="*/ 434998 w 1913752"/>
              <a:gd name="connsiteY945" fmla="*/ 1304954 h 1764591"/>
              <a:gd name="connsiteX946" fmla="*/ 447324 w 1913752"/>
              <a:gd name="connsiteY946" fmla="*/ 1304954 h 1764591"/>
              <a:gd name="connsiteX947" fmla="*/ 434998 w 1913752"/>
              <a:gd name="connsiteY947" fmla="*/ 1292231 h 1764591"/>
              <a:gd name="connsiteX948" fmla="*/ 434998 w 1913752"/>
              <a:gd name="connsiteY948" fmla="*/ 1290690 h 1764591"/>
              <a:gd name="connsiteX949" fmla="*/ 434998 w 1913752"/>
              <a:gd name="connsiteY949" fmla="*/ 1281445 h 1764591"/>
              <a:gd name="connsiteX950" fmla="*/ 434998 w 1913752"/>
              <a:gd name="connsiteY950" fmla="*/ 1279905 h 1764591"/>
              <a:gd name="connsiteX951" fmla="*/ 447324 w 1913752"/>
              <a:gd name="connsiteY951" fmla="*/ 1292231 h 1764591"/>
              <a:gd name="connsiteX952" fmla="*/ 459651 w 1913752"/>
              <a:gd name="connsiteY952" fmla="*/ 1292231 h 1764591"/>
              <a:gd name="connsiteX953" fmla="*/ 459651 w 1913752"/>
              <a:gd name="connsiteY953" fmla="*/ 1279905 h 1764591"/>
              <a:gd name="connsiteX954" fmla="*/ 459651 w 1913752"/>
              <a:gd name="connsiteY954" fmla="*/ 1267579 h 1764591"/>
              <a:gd name="connsiteX955" fmla="*/ 472374 w 1913752"/>
              <a:gd name="connsiteY955" fmla="*/ 1267579 h 1764591"/>
              <a:gd name="connsiteX956" fmla="*/ 459651 w 1913752"/>
              <a:gd name="connsiteY956" fmla="*/ 1255253 h 1764591"/>
              <a:gd name="connsiteX957" fmla="*/ 459651 w 1913752"/>
              <a:gd name="connsiteY957" fmla="*/ 1253663 h 1764591"/>
              <a:gd name="connsiteX958" fmla="*/ 459651 w 1913752"/>
              <a:gd name="connsiteY958" fmla="*/ 1247897 h 1764591"/>
              <a:gd name="connsiteX959" fmla="*/ 459651 w 1913752"/>
              <a:gd name="connsiteY959" fmla="*/ 1247301 h 1764591"/>
              <a:gd name="connsiteX960" fmla="*/ 459651 w 1913752"/>
              <a:gd name="connsiteY960" fmla="*/ 1244120 h 1764591"/>
              <a:gd name="connsiteX961" fmla="*/ 459651 w 1913752"/>
              <a:gd name="connsiteY961" fmla="*/ 1242529 h 1764591"/>
              <a:gd name="connsiteX962" fmla="*/ 360245 w 1913752"/>
              <a:gd name="connsiteY962" fmla="*/ 1230204 h 1764591"/>
              <a:gd name="connsiteX963" fmla="*/ 347919 w 1913752"/>
              <a:gd name="connsiteY963" fmla="*/ 1242529 h 1764591"/>
              <a:gd name="connsiteX964" fmla="*/ 360245 w 1913752"/>
              <a:gd name="connsiteY964" fmla="*/ 1242529 h 1764591"/>
              <a:gd name="connsiteX965" fmla="*/ 372969 w 1913752"/>
              <a:gd name="connsiteY965" fmla="*/ 1255253 h 1764591"/>
              <a:gd name="connsiteX966" fmla="*/ 360245 w 1913752"/>
              <a:gd name="connsiteY966" fmla="*/ 1267579 h 1764591"/>
              <a:gd name="connsiteX967" fmla="*/ 372969 w 1913752"/>
              <a:gd name="connsiteY967" fmla="*/ 1267579 h 1764591"/>
              <a:gd name="connsiteX968" fmla="*/ 372969 w 1913752"/>
              <a:gd name="connsiteY968" fmla="*/ 1266038 h 1764591"/>
              <a:gd name="connsiteX969" fmla="*/ 372969 w 1913752"/>
              <a:gd name="connsiteY969" fmla="*/ 1262957 h 1764591"/>
              <a:gd name="connsiteX970" fmla="*/ 372969 w 1913752"/>
              <a:gd name="connsiteY970" fmla="*/ 1262379 h 1764591"/>
              <a:gd name="connsiteX971" fmla="*/ 372969 w 1913752"/>
              <a:gd name="connsiteY971" fmla="*/ 1255253 h 1764591"/>
              <a:gd name="connsiteX972" fmla="*/ 385295 w 1913752"/>
              <a:gd name="connsiteY972" fmla="*/ 1255253 h 1764591"/>
              <a:gd name="connsiteX973" fmla="*/ 385295 w 1913752"/>
              <a:gd name="connsiteY973" fmla="*/ 1242529 h 1764591"/>
              <a:gd name="connsiteX974" fmla="*/ 372969 w 1913752"/>
              <a:gd name="connsiteY974" fmla="*/ 1242529 h 1764591"/>
              <a:gd name="connsiteX975" fmla="*/ 360245 w 1913752"/>
              <a:gd name="connsiteY975" fmla="*/ 1242529 h 1764591"/>
              <a:gd name="connsiteX976" fmla="*/ 571780 w 1913752"/>
              <a:gd name="connsiteY976" fmla="*/ 1217878 h 1764591"/>
              <a:gd name="connsiteX977" fmla="*/ 571780 w 1913752"/>
              <a:gd name="connsiteY977" fmla="*/ 1230204 h 1764591"/>
              <a:gd name="connsiteX978" fmla="*/ 584106 w 1913752"/>
              <a:gd name="connsiteY978" fmla="*/ 1230204 h 1764591"/>
              <a:gd name="connsiteX979" fmla="*/ 571780 w 1913752"/>
              <a:gd name="connsiteY979" fmla="*/ 1217878 h 1764591"/>
              <a:gd name="connsiteX980" fmla="*/ 522077 w 1913752"/>
              <a:gd name="connsiteY980" fmla="*/ 1217878 h 1764591"/>
              <a:gd name="connsiteX981" fmla="*/ 522077 w 1913752"/>
              <a:gd name="connsiteY981" fmla="*/ 1230204 h 1764591"/>
              <a:gd name="connsiteX982" fmla="*/ 523618 w 1913752"/>
              <a:gd name="connsiteY982" fmla="*/ 1230204 h 1764591"/>
              <a:gd name="connsiteX983" fmla="*/ 534403 w 1913752"/>
              <a:gd name="connsiteY983" fmla="*/ 1230204 h 1764591"/>
              <a:gd name="connsiteX984" fmla="*/ 522077 w 1913752"/>
              <a:gd name="connsiteY984" fmla="*/ 1217878 h 1764591"/>
              <a:gd name="connsiteX985" fmla="*/ 347919 w 1913752"/>
              <a:gd name="connsiteY985" fmla="*/ 1217878 h 1764591"/>
              <a:gd name="connsiteX986" fmla="*/ 335593 w 1913752"/>
              <a:gd name="connsiteY986" fmla="*/ 1230204 h 1764591"/>
              <a:gd name="connsiteX987" fmla="*/ 334052 w 1913752"/>
              <a:gd name="connsiteY987" fmla="*/ 1230204 h 1764591"/>
              <a:gd name="connsiteX988" fmla="*/ 326348 w 1913752"/>
              <a:gd name="connsiteY988" fmla="*/ 1230204 h 1764591"/>
              <a:gd name="connsiteX989" fmla="*/ 323266 w 1913752"/>
              <a:gd name="connsiteY989" fmla="*/ 1230204 h 1764591"/>
              <a:gd name="connsiteX990" fmla="*/ 335593 w 1913752"/>
              <a:gd name="connsiteY990" fmla="*/ 1242529 h 1764591"/>
              <a:gd name="connsiteX991" fmla="*/ 334052 w 1913752"/>
              <a:gd name="connsiteY991" fmla="*/ 1242529 h 1764591"/>
              <a:gd name="connsiteX992" fmla="*/ 324807 w 1913752"/>
              <a:gd name="connsiteY992" fmla="*/ 1242529 h 1764591"/>
              <a:gd name="connsiteX993" fmla="*/ 323266 w 1913752"/>
              <a:gd name="connsiteY993" fmla="*/ 1242529 h 1764591"/>
              <a:gd name="connsiteX994" fmla="*/ 335593 w 1913752"/>
              <a:gd name="connsiteY994" fmla="*/ 1242529 h 1764591"/>
              <a:gd name="connsiteX995" fmla="*/ 335593 w 1913752"/>
              <a:gd name="connsiteY995" fmla="*/ 1230204 h 1764591"/>
              <a:gd name="connsiteX996" fmla="*/ 347919 w 1913752"/>
              <a:gd name="connsiteY996" fmla="*/ 1230204 h 1764591"/>
              <a:gd name="connsiteX997" fmla="*/ 1292270 w 1913752"/>
              <a:gd name="connsiteY997" fmla="*/ 1205552 h 1764591"/>
              <a:gd name="connsiteX998" fmla="*/ 1292270 w 1913752"/>
              <a:gd name="connsiteY998" fmla="*/ 1217878 h 1764591"/>
              <a:gd name="connsiteX999" fmla="*/ 1304596 w 1913752"/>
              <a:gd name="connsiteY999" fmla="*/ 1205552 h 1764591"/>
              <a:gd name="connsiteX1000" fmla="*/ 1303055 w 1913752"/>
              <a:gd name="connsiteY1000" fmla="*/ 1205552 h 1764591"/>
              <a:gd name="connsiteX1001" fmla="*/ 1297470 w 1913752"/>
              <a:gd name="connsiteY1001" fmla="*/ 1205552 h 1764591"/>
              <a:gd name="connsiteX1002" fmla="*/ 1296892 w 1913752"/>
              <a:gd name="connsiteY1002" fmla="*/ 1205552 h 1764591"/>
              <a:gd name="connsiteX1003" fmla="*/ 1292270 w 1913752"/>
              <a:gd name="connsiteY1003" fmla="*/ 1205552 h 1764591"/>
              <a:gd name="connsiteX1004" fmla="*/ 1640381 w 1913752"/>
              <a:gd name="connsiteY1004" fmla="*/ 1200184 h 1764591"/>
              <a:gd name="connsiteX1005" fmla="*/ 1652515 w 1913752"/>
              <a:gd name="connsiteY1005" fmla="*/ 1205552 h 1764591"/>
              <a:gd name="connsiteX1006" fmla="*/ 1640189 w 1913752"/>
              <a:gd name="connsiteY1006" fmla="*/ 1205552 h 1764591"/>
              <a:gd name="connsiteX1007" fmla="*/ 1640381 w 1913752"/>
              <a:gd name="connsiteY1007" fmla="*/ 1200184 h 1764591"/>
              <a:gd name="connsiteX1008" fmla="*/ 1478754 w 1913752"/>
              <a:gd name="connsiteY1008" fmla="*/ 1192828 h 1764591"/>
              <a:gd name="connsiteX1009" fmla="*/ 1478754 w 1913752"/>
              <a:gd name="connsiteY1009" fmla="*/ 1205552 h 1764591"/>
              <a:gd name="connsiteX1010" fmla="*/ 1491081 w 1913752"/>
              <a:gd name="connsiteY1010" fmla="*/ 1205552 h 1764591"/>
              <a:gd name="connsiteX1011" fmla="*/ 1491081 w 1913752"/>
              <a:gd name="connsiteY1011" fmla="*/ 1198196 h 1764591"/>
              <a:gd name="connsiteX1012" fmla="*/ 1491081 w 1913752"/>
              <a:gd name="connsiteY1012" fmla="*/ 1197600 h 1764591"/>
              <a:gd name="connsiteX1013" fmla="*/ 1491081 w 1913752"/>
              <a:gd name="connsiteY1013" fmla="*/ 1192828 h 1764591"/>
              <a:gd name="connsiteX1014" fmla="*/ 1478754 w 1913752"/>
              <a:gd name="connsiteY1014" fmla="*/ 1192828 h 1764591"/>
              <a:gd name="connsiteX1015" fmla="*/ 1453704 w 1913752"/>
              <a:gd name="connsiteY1015" fmla="*/ 1192828 h 1764591"/>
              <a:gd name="connsiteX1016" fmla="*/ 1466428 w 1913752"/>
              <a:gd name="connsiteY1016" fmla="*/ 1205552 h 1764591"/>
              <a:gd name="connsiteX1017" fmla="*/ 1466428 w 1913752"/>
              <a:gd name="connsiteY1017" fmla="*/ 1192828 h 1764591"/>
              <a:gd name="connsiteX1018" fmla="*/ 534403 w 1913752"/>
              <a:gd name="connsiteY1018" fmla="*/ 1192828 h 1764591"/>
              <a:gd name="connsiteX1019" fmla="*/ 534403 w 1913752"/>
              <a:gd name="connsiteY1019" fmla="*/ 1205552 h 1764591"/>
              <a:gd name="connsiteX1020" fmla="*/ 546730 w 1913752"/>
              <a:gd name="connsiteY1020" fmla="*/ 1205552 h 1764591"/>
              <a:gd name="connsiteX1021" fmla="*/ 546730 w 1913752"/>
              <a:gd name="connsiteY1021" fmla="*/ 1192828 h 1764591"/>
              <a:gd name="connsiteX1022" fmla="*/ 472374 w 1913752"/>
              <a:gd name="connsiteY1022" fmla="*/ 1192828 h 1764591"/>
              <a:gd name="connsiteX1023" fmla="*/ 472374 w 1913752"/>
              <a:gd name="connsiteY1023" fmla="*/ 1205552 h 1764591"/>
              <a:gd name="connsiteX1024" fmla="*/ 472374 w 1913752"/>
              <a:gd name="connsiteY1024" fmla="*/ 1217878 h 1764591"/>
              <a:gd name="connsiteX1025" fmla="*/ 459651 w 1913752"/>
              <a:gd name="connsiteY1025" fmla="*/ 1217878 h 1764591"/>
              <a:gd name="connsiteX1026" fmla="*/ 459651 w 1913752"/>
              <a:gd name="connsiteY1026" fmla="*/ 1230204 h 1764591"/>
              <a:gd name="connsiteX1027" fmla="*/ 472374 w 1913752"/>
              <a:gd name="connsiteY1027" fmla="*/ 1230204 h 1764591"/>
              <a:gd name="connsiteX1028" fmla="*/ 472374 w 1913752"/>
              <a:gd name="connsiteY1028" fmla="*/ 1242529 h 1764591"/>
              <a:gd name="connsiteX1029" fmla="*/ 484701 w 1913752"/>
              <a:gd name="connsiteY1029" fmla="*/ 1242529 h 1764591"/>
              <a:gd name="connsiteX1030" fmla="*/ 497027 w 1913752"/>
              <a:gd name="connsiteY1030" fmla="*/ 1242529 h 1764591"/>
              <a:gd name="connsiteX1031" fmla="*/ 509353 w 1913752"/>
              <a:gd name="connsiteY1031" fmla="*/ 1255253 h 1764591"/>
              <a:gd name="connsiteX1032" fmla="*/ 509353 w 1913752"/>
              <a:gd name="connsiteY1032" fmla="*/ 1242529 h 1764591"/>
              <a:gd name="connsiteX1033" fmla="*/ 497027 w 1913752"/>
              <a:gd name="connsiteY1033" fmla="*/ 1242529 h 1764591"/>
              <a:gd name="connsiteX1034" fmla="*/ 497027 w 1913752"/>
              <a:gd name="connsiteY1034" fmla="*/ 1230204 h 1764591"/>
              <a:gd name="connsiteX1035" fmla="*/ 484701 w 1913752"/>
              <a:gd name="connsiteY1035" fmla="*/ 1217878 h 1764591"/>
              <a:gd name="connsiteX1036" fmla="*/ 497027 w 1913752"/>
              <a:gd name="connsiteY1036" fmla="*/ 1217878 h 1764591"/>
              <a:gd name="connsiteX1037" fmla="*/ 509353 w 1913752"/>
              <a:gd name="connsiteY1037" fmla="*/ 1217878 h 1764591"/>
              <a:gd name="connsiteX1038" fmla="*/ 509353 w 1913752"/>
              <a:gd name="connsiteY1038" fmla="*/ 1205552 h 1764591"/>
              <a:gd name="connsiteX1039" fmla="*/ 522077 w 1913752"/>
              <a:gd name="connsiteY1039" fmla="*/ 1205552 h 1764591"/>
              <a:gd name="connsiteX1040" fmla="*/ 522077 w 1913752"/>
              <a:gd name="connsiteY1040" fmla="*/ 1192828 h 1764591"/>
              <a:gd name="connsiteX1041" fmla="*/ 509353 w 1913752"/>
              <a:gd name="connsiteY1041" fmla="*/ 1192828 h 1764591"/>
              <a:gd name="connsiteX1042" fmla="*/ 509353 w 1913752"/>
              <a:gd name="connsiteY1042" fmla="*/ 1197600 h 1764591"/>
              <a:gd name="connsiteX1043" fmla="*/ 509353 w 1913752"/>
              <a:gd name="connsiteY1043" fmla="*/ 1198196 h 1764591"/>
              <a:gd name="connsiteX1044" fmla="*/ 509353 w 1913752"/>
              <a:gd name="connsiteY1044" fmla="*/ 1205552 h 1764591"/>
              <a:gd name="connsiteX1045" fmla="*/ 507812 w 1913752"/>
              <a:gd name="connsiteY1045" fmla="*/ 1205552 h 1764591"/>
              <a:gd name="connsiteX1046" fmla="*/ 504731 w 1913752"/>
              <a:gd name="connsiteY1046" fmla="*/ 1205552 h 1764591"/>
              <a:gd name="connsiteX1047" fmla="*/ 504153 w 1913752"/>
              <a:gd name="connsiteY1047" fmla="*/ 1205552 h 1764591"/>
              <a:gd name="connsiteX1048" fmla="*/ 497027 w 1913752"/>
              <a:gd name="connsiteY1048" fmla="*/ 1205552 h 1764591"/>
              <a:gd name="connsiteX1049" fmla="*/ 484701 w 1913752"/>
              <a:gd name="connsiteY1049" fmla="*/ 1192828 h 1764591"/>
              <a:gd name="connsiteX1050" fmla="*/ 497027 w 1913752"/>
              <a:gd name="connsiteY1050" fmla="*/ 1217878 h 1764591"/>
              <a:gd name="connsiteX1051" fmla="*/ 484701 w 1913752"/>
              <a:gd name="connsiteY1051" fmla="*/ 1205552 h 1764591"/>
              <a:gd name="connsiteX1052" fmla="*/ 409948 w 1913752"/>
              <a:gd name="connsiteY1052" fmla="*/ 1192828 h 1764591"/>
              <a:gd name="connsiteX1053" fmla="*/ 409948 w 1913752"/>
              <a:gd name="connsiteY1053" fmla="*/ 1205552 h 1764591"/>
              <a:gd name="connsiteX1054" fmla="*/ 397622 w 1913752"/>
              <a:gd name="connsiteY1054" fmla="*/ 1205552 h 1764591"/>
              <a:gd name="connsiteX1055" fmla="*/ 397622 w 1913752"/>
              <a:gd name="connsiteY1055" fmla="*/ 1217878 h 1764591"/>
              <a:gd name="connsiteX1056" fmla="*/ 385295 w 1913752"/>
              <a:gd name="connsiteY1056" fmla="*/ 1217878 h 1764591"/>
              <a:gd name="connsiteX1057" fmla="*/ 385295 w 1913752"/>
              <a:gd name="connsiteY1057" fmla="*/ 1230204 h 1764591"/>
              <a:gd name="connsiteX1058" fmla="*/ 397622 w 1913752"/>
              <a:gd name="connsiteY1058" fmla="*/ 1230204 h 1764591"/>
              <a:gd name="connsiteX1059" fmla="*/ 397622 w 1913752"/>
              <a:gd name="connsiteY1059" fmla="*/ 1239448 h 1764591"/>
              <a:gd name="connsiteX1060" fmla="*/ 397622 w 1913752"/>
              <a:gd name="connsiteY1060" fmla="*/ 1242529 h 1764591"/>
              <a:gd name="connsiteX1061" fmla="*/ 397622 w 1913752"/>
              <a:gd name="connsiteY1061" fmla="*/ 1230204 h 1764591"/>
              <a:gd name="connsiteX1062" fmla="*/ 397622 w 1913752"/>
              <a:gd name="connsiteY1062" fmla="*/ 1220959 h 1764591"/>
              <a:gd name="connsiteX1063" fmla="*/ 397622 w 1913752"/>
              <a:gd name="connsiteY1063" fmla="*/ 1217878 h 1764591"/>
              <a:gd name="connsiteX1064" fmla="*/ 399162 w 1913752"/>
              <a:gd name="connsiteY1064" fmla="*/ 1217878 h 1764591"/>
              <a:gd name="connsiteX1065" fmla="*/ 409948 w 1913752"/>
              <a:gd name="connsiteY1065" fmla="*/ 1217878 h 1764591"/>
              <a:gd name="connsiteX1066" fmla="*/ 409948 w 1913752"/>
              <a:gd name="connsiteY1066" fmla="*/ 1205552 h 1764591"/>
              <a:gd name="connsiteX1067" fmla="*/ 409948 w 1913752"/>
              <a:gd name="connsiteY1067" fmla="*/ 1192828 h 1764591"/>
              <a:gd name="connsiteX1068" fmla="*/ 360245 w 1913752"/>
              <a:gd name="connsiteY1068" fmla="*/ 1192828 h 1764591"/>
              <a:gd name="connsiteX1069" fmla="*/ 360245 w 1913752"/>
              <a:gd name="connsiteY1069" fmla="*/ 1205552 h 1764591"/>
              <a:gd name="connsiteX1070" fmla="*/ 372969 w 1913752"/>
              <a:gd name="connsiteY1070" fmla="*/ 1205552 h 1764591"/>
              <a:gd name="connsiteX1071" fmla="*/ 1310958 w 1913752"/>
              <a:gd name="connsiteY1071" fmla="*/ 1183584 h 1764591"/>
              <a:gd name="connsiteX1072" fmla="*/ 1304596 w 1913752"/>
              <a:gd name="connsiteY1072" fmla="*/ 1192828 h 1764591"/>
              <a:gd name="connsiteX1073" fmla="*/ 1317320 w 1913752"/>
              <a:gd name="connsiteY1073" fmla="*/ 1192828 h 1764591"/>
              <a:gd name="connsiteX1074" fmla="*/ 1310958 w 1913752"/>
              <a:gd name="connsiteY1074" fmla="*/ 1183584 h 1764591"/>
              <a:gd name="connsiteX1075" fmla="*/ 1379349 w 1913752"/>
              <a:gd name="connsiteY1075" fmla="*/ 1180502 h 1764591"/>
              <a:gd name="connsiteX1076" fmla="*/ 1391675 w 1913752"/>
              <a:gd name="connsiteY1076" fmla="*/ 1180502 h 1764591"/>
              <a:gd name="connsiteX1077" fmla="*/ 1379349 w 1913752"/>
              <a:gd name="connsiteY1077" fmla="*/ 1192828 h 1764591"/>
              <a:gd name="connsiteX1078" fmla="*/ 1391675 w 1913752"/>
              <a:gd name="connsiteY1078" fmla="*/ 1192828 h 1764591"/>
              <a:gd name="connsiteX1079" fmla="*/ 1391675 w 1913752"/>
              <a:gd name="connsiteY1079" fmla="*/ 1180502 h 1764591"/>
              <a:gd name="connsiteX1080" fmla="*/ 409948 w 1913752"/>
              <a:gd name="connsiteY1080" fmla="*/ 1180502 h 1764591"/>
              <a:gd name="connsiteX1081" fmla="*/ 422672 w 1913752"/>
              <a:gd name="connsiteY1081" fmla="*/ 1192828 h 1764591"/>
              <a:gd name="connsiteX1082" fmla="*/ 422672 w 1913752"/>
              <a:gd name="connsiteY1082" fmla="*/ 1180502 h 1764591"/>
              <a:gd name="connsiteX1083" fmla="*/ 1626322 w 1913752"/>
              <a:gd name="connsiteY1083" fmla="*/ 1171258 h 1764591"/>
              <a:gd name="connsiteX1084" fmla="*/ 1615536 w 1913752"/>
              <a:gd name="connsiteY1084" fmla="*/ 1180502 h 1764591"/>
              <a:gd name="connsiteX1085" fmla="*/ 1627862 w 1913752"/>
              <a:gd name="connsiteY1085" fmla="*/ 1180502 h 1764591"/>
              <a:gd name="connsiteX1086" fmla="*/ 1626322 w 1913752"/>
              <a:gd name="connsiteY1086" fmla="*/ 1171258 h 1764591"/>
              <a:gd name="connsiteX1087" fmla="*/ 1410364 w 1913752"/>
              <a:gd name="connsiteY1087" fmla="*/ 1171258 h 1764591"/>
              <a:gd name="connsiteX1088" fmla="*/ 1404002 w 1913752"/>
              <a:gd name="connsiteY1088" fmla="*/ 1180502 h 1764591"/>
              <a:gd name="connsiteX1089" fmla="*/ 1416725 w 1913752"/>
              <a:gd name="connsiteY1089" fmla="*/ 1180502 h 1764591"/>
              <a:gd name="connsiteX1090" fmla="*/ 1410364 w 1913752"/>
              <a:gd name="connsiteY1090" fmla="*/ 1171258 h 1764591"/>
              <a:gd name="connsiteX1091" fmla="*/ 1516131 w 1913752"/>
              <a:gd name="connsiteY1091" fmla="*/ 1168177 h 1764591"/>
              <a:gd name="connsiteX1092" fmla="*/ 1528457 w 1913752"/>
              <a:gd name="connsiteY1092" fmla="*/ 1180502 h 1764591"/>
              <a:gd name="connsiteX1093" fmla="*/ 1528457 w 1913752"/>
              <a:gd name="connsiteY1093" fmla="*/ 1182043 h 1764591"/>
              <a:gd name="connsiteX1094" fmla="*/ 1528457 w 1913752"/>
              <a:gd name="connsiteY1094" fmla="*/ 1185125 h 1764591"/>
              <a:gd name="connsiteX1095" fmla="*/ 1528457 w 1913752"/>
              <a:gd name="connsiteY1095" fmla="*/ 1185702 h 1764591"/>
              <a:gd name="connsiteX1096" fmla="*/ 1528457 w 1913752"/>
              <a:gd name="connsiteY1096" fmla="*/ 1192828 h 1764591"/>
              <a:gd name="connsiteX1097" fmla="*/ 1516131 w 1913752"/>
              <a:gd name="connsiteY1097" fmla="*/ 1180502 h 1764591"/>
              <a:gd name="connsiteX1098" fmla="*/ 1516131 w 1913752"/>
              <a:gd name="connsiteY1098" fmla="*/ 1187628 h 1764591"/>
              <a:gd name="connsiteX1099" fmla="*/ 1516131 w 1913752"/>
              <a:gd name="connsiteY1099" fmla="*/ 1188206 h 1764591"/>
              <a:gd name="connsiteX1100" fmla="*/ 1516131 w 1913752"/>
              <a:gd name="connsiteY1100" fmla="*/ 1192828 h 1764591"/>
              <a:gd name="connsiteX1101" fmla="*/ 1503407 w 1913752"/>
              <a:gd name="connsiteY1101" fmla="*/ 1192828 h 1764591"/>
              <a:gd name="connsiteX1102" fmla="*/ 1516131 w 1913752"/>
              <a:gd name="connsiteY1102" fmla="*/ 1192828 h 1764591"/>
              <a:gd name="connsiteX1103" fmla="*/ 1528457 w 1913752"/>
              <a:gd name="connsiteY1103" fmla="*/ 1192828 h 1764591"/>
              <a:gd name="connsiteX1104" fmla="*/ 1540783 w 1913752"/>
              <a:gd name="connsiteY1104" fmla="*/ 1192828 h 1764591"/>
              <a:gd name="connsiteX1105" fmla="*/ 1553110 w 1913752"/>
              <a:gd name="connsiteY1105" fmla="*/ 1192828 h 1764591"/>
              <a:gd name="connsiteX1106" fmla="*/ 1553110 w 1913752"/>
              <a:gd name="connsiteY1106" fmla="*/ 1180502 h 1764591"/>
              <a:gd name="connsiteX1107" fmla="*/ 1540783 w 1913752"/>
              <a:gd name="connsiteY1107" fmla="*/ 1180502 h 1764591"/>
              <a:gd name="connsiteX1108" fmla="*/ 1528457 w 1913752"/>
              <a:gd name="connsiteY1108" fmla="*/ 1180502 h 1764591"/>
              <a:gd name="connsiteX1109" fmla="*/ 1528457 w 1913752"/>
              <a:gd name="connsiteY1109" fmla="*/ 1168177 h 1764591"/>
              <a:gd name="connsiteX1110" fmla="*/ 1429052 w 1913752"/>
              <a:gd name="connsiteY1110" fmla="*/ 1168177 h 1764591"/>
              <a:gd name="connsiteX1111" fmla="*/ 1429052 w 1913752"/>
              <a:gd name="connsiteY1111" fmla="*/ 1169717 h 1764591"/>
              <a:gd name="connsiteX1112" fmla="*/ 1429052 w 1913752"/>
              <a:gd name="connsiteY1112" fmla="*/ 1178962 h 1764591"/>
              <a:gd name="connsiteX1113" fmla="*/ 1429052 w 1913752"/>
              <a:gd name="connsiteY1113" fmla="*/ 1180502 h 1764591"/>
              <a:gd name="connsiteX1114" fmla="*/ 1429052 w 1913752"/>
              <a:gd name="connsiteY1114" fmla="*/ 1183584 h 1764591"/>
              <a:gd name="connsiteX1115" fmla="*/ 1429052 w 1913752"/>
              <a:gd name="connsiteY1115" fmla="*/ 1192828 h 1764591"/>
              <a:gd name="connsiteX1116" fmla="*/ 1416725 w 1913752"/>
              <a:gd name="connsiteY1116" fmla="*/ 1192828 h 1764591"/>
              <a:gd name="connsiteX1117" fmla="*/ 1416725 w 1913752"/>
              <a:gd name="connsiteY1117" fmla="*/ 1194419 h 1764591"/>
              <a:gd name="connsiteX1118" fmla="*/ 1416725 w 1913752"/>
              <a:gd name="connsiteY1118" fmla="*/ 1205552 h 1764591"/>
              <a:gd name="connsiteX1119" fmla="*/ 1418266 w 1913752"/>
              <a:gd name="connsiteY1119" fmla="*/ 1205552 h 1764591"/>
              <a:gd name="connsiteX1120" fmla="*/ 1427511 w 1913752"/>
              <a:gd name="connsiteY1120" fmla="*/ 1205552 h 1764591"/>
              <a:gd name="connsiteX1121" fmla="*/ 1429052 w 1913752"/>
              <a:gd name="connsiteY1121" fmla="*/ 1205552 h 1764591"/>
              <a:gd name="connsiteX1122" fmla="*/ 1429052 w 1913752"/>
              <a:gd name="connsiteY1122" fmla="*/ 1192828 h 1764591"/>
              <a:gd name="connsiteX1123" fmla="*/ 1441378 w 1913752"/>
              <a:gd name="connsiteY1123" fmla="*/ 1192828 h 1764591"/>
              <a:gd name="connsiteX1124" fmla="*/ 1441378 w 1913752"/>
              <a:gd name="connsiteY1124" fmla="*/ 1189747 h 1764591"/>
              <a:gd name="connsiteX1125" fmla="*/ 1441378 w 1913752"/>
              <a:gd name="connsiteY1125" fmla="*/ 1180502 h 1764591"/>
              <a:gd name="connsiteX1126" fmla="*/ 1429052 w 1913752"/>
              <a:gd name="connsiteY1126" fmla="*/ 1180502 h 1764591"/>
              <a:gd name="connsiteX1127" fmla="*/ 1441378 w 1913752"/>
              <a:gd name="connsiteY1127" fmla="*/ 1168177 h 1764591"/>
              <a:gd name="connsiteX1128" fmla="*/ 1429052 w 1913752"/>
              <a:gd name="connsiteY1128" fmla="*/ 1168177 h 1764591"/>
              <a:gd name="connsiteX1129" fmla="*/ 372969 w 1913752"/>
              <a:gd name="connsiteY1129" fmla="*/ 1168177 h 1764591"/>
              <a:gd name="connsiteX1130" fmla="*/ 372969 w 1913752"/>
              <a:gd name="connsiteY1130" fmla="*/ 1180502 h 1764591"/>
              <a:gd name="connsiteX1131" fmla="*/ 377592 w 1913752"/>
              <a:gd name="connsiteY1131" fmla="*/ 1180502 h 1764591"/>
              <a:gd name="connsiteX1132" fmla="*/ 378169 w 1913752"/>
              <a:gd name="connsiteY1132" fmla="*/ 1180502 h 1764591"/>
              <a:gd name="connsiteX1133" fmla="*/ 385295 w 1913752"/>
              <a:gd name="connsiteY1133" fmla="*/ 1180502 h 1764591"/>
              <a:gd name="connsiteX1134" fmla="*/ 372969 w 1913752"/>
              <a:gd name="connsiteY1134" fmla="*/ 1168177 h 1764591"/>
              <a:gd name="connsiteX1135" fmla="*/ 1367215 w 1913752"/>
              <a:gd name="connsiteY1135" fmla="*/ 1162977 h 1764591"/>
              <a:gd name="connsiteX1136" fmla="*/ 1368564 w 1913752"/>
              <a:gd name="connsiteY1136" fmla="*/ 1163554 h 1764591"/>
              <a:gd name="connsiteX1137" fmla="*/ 1373691 w 1913752"/>
              <a:gd name="connsiteY1137" fmla="*/ 1165752 h 1764591"/>
              <a:gd name="connsiteX1138" fmla="*/ 1373186 w 1913752"/>
              <a:gd name="connsiteY1138" fmla="*/ 1166636 h 1764591"/>
              <a:gd name="connsiteX1139" fmla="*/ 1367023 w 1913752"/>
              <a:gd name="connsiteY1139" fmla="*/ 1168177 h 1764591"/>
              <a:gd name="connsiteX1140" fmla="*/ 1367215 w 1913752"/>
              <a:gd name="connsiteY1140" fmla="*/ 1162977 h 1764591"/>
              <a:gd name="connsiteX1141" fmla="*/ 1727268 w 1913752"/>
              <a:gd name="connsiteY1141" fmla="*/ 1155851 h 1764591"/>
              <a:gd name="connsiteX1142" fmla="*/ 1727268 w 1913752"/>
              <a:gd name="connsiteY1142" fmla="*/ 1168177 h 1764591"/>
              <a:gd name="connsiteX1143" fmla="*/ 1739594 w 1913752"/>
              <a:gd name="connsiteY1143" fmla="*/ 1168177 h 1764591"/>
              <a:gd name="connsiteX1144" fmla="*/ 1751920 w 1913752"/>
              <a:gd name="connsiteY1144" fmla="*/ 1155851 h 1764591"/>
              <a:gd name="connsiteX1145" fmla="*/ 1739594 w 1913752"/>
              <a:gd name="connsiteY1145" fmla="*/ 1155851 h 1764591"/>
              <a:gd name="connsiteX1146" fmla="*/ 1689891 w 1913752"/>
              <a:gd name="connsiteY1146" fmla="*/ 1155851 h 1764591"/>
              <a:gd name="connsiteX1147" fmla="*/ 1689891 w 1913752"/>
              <a:gd name="connsiteY1147" fmla="*/ 1157392 h 1764591"/>
              <a:gd name="connsiteX1148" fmla="*/ 1689891 w 1913752"/>
              <a:gd name="connsiteY1148" fmla="*/ 1168177 h 1764591"/>
              <a:gd name="connsiteX1149" fmla="*/ 1702218 w 1913752"/>
              <a:gd name="connsiteY1149" fmla="*/ 1168177 h 1764591"/>
              <a:gd name="connsiteX1150" fmla="*/ 1714942 w 1913752"/>
              <a:gd name="connsiteY1150" fmla="*/ 1155851 h 1764591"/>
              <a:gd name="connsiteX1151" fmla="*/ 1702218 w 1913752"/>
              <a:gd name="connsiteY1151" fmla="*/ 1155851 h 1764591"/>
              <a:gd name="connsiteX1152" fmla="*/ 1689891 w 1913752"/>
              <a:gd name="connsiteY1152" fmla="*/ 1155851 h 1764591"/>
              <a:gd name="connsiteX1153" fmla="*/ 1677565 w 1913752"/>
              <a:gd name="connsiteY1153" fmla="*/ 1155851 h 1764591"/>
              <a:gd name="connsiteX1154" fmla="*/ 1665239 w 1913752"/>
              <a:gd name="connsiteY1154" fmla="*/ 1168177 h 1764591"/>
              <a:gd name="connsiteX1155" fmla="*/ 1652515 w 1913752"/>
              <a:gd name="connsiteY1155" fmla="*/ 1168177 h 1764591"/>
              <a:gd name="connsiteX1156" fmla="*/ 1640189 w 1913752"/>
              <a:gd name="connsiteY1156" fmla="*/ 1168177 h 1764591"/>
              <a:gd name="connsiteX1157" fmla="*/ 1652515 w 1913752"/>
              <a:gd name="connsiteY1157" fmla="*/ 1180502 h 1764591"/>
              <a:gd name="connsiteX1158" fmla="*/ 1665239 w 1913752"/>
              <a:gd name="connsiteY1158" fmla="*/ 1180502 h 1764591"/>
              <a:gd name="connsiteX1159" fmla="*/ 1665239 w 1913752"/>
              <a:gd name="connsiteY1159" fmla="*/ 1168177 h 1764591"/>
              <a:gd name="connsiteX1160" fmla="*/ 1677565 w 1913752"/>
              <a:gd name="connsiteY1160" fmla="*/ 1168177 h 1764591"/>
              <a:gd name="connsiteX1161" fmla="*/ 1677565 w 1913752"/>
              <a:gd name="connsiteY1161" fmla="*/ 1155851 h 1764591"/>
              <a:gd name="connsiteX1162" fmla="*/ 1590486 w 1913752"/>
              <a:gd name="connsiteY1162" fmla="*/ 1155851 h 1764591"/>
              <a:gd name="connsiteX1163" fmla="*/ 1602812 w 1913752"/>
              <a:gd name="connsiteY1163" fmla="*/ 1168177 h 1764591"/>
              <a:gd name="connsiteX1164" fmla="*/ 1590486 w 1913752"/>
              <a:gd name="connsiteY1164" fmla="*/ 1168177 h 1764591"/>
              <a:gd name="connsiteX1165" fmla="*/ 1590486 w 1913752"/>
              <a:gd name="connsiteY1165" fmla="*/ 1180502 h 1764591"/>
              <a:gd name="connsiteX1166" fmla="*/ 1578160 w 1913752"/>
              <a:gd name="connsiteY1166" fmla="*/ 1180502 h 1764591"/>
              <a:gd name="connsiteX1167" fmla="*/ 1565834 w 1913752"/>
              <a:gd name="connsiteY1167" fmla="*/ 1180502 h 1764591"/>
              <a:gd name="connsiteX1168" fmla="*/ 1565834 w 1913752"/>
              <a:gd name="connsiteY1168" fmla="*/ 1192828 h 1764591"/>
              <a:gd name="connsiteX1169" fmla="*/ 1578160 w 1913752"/>
              <a:gd name="connsiteY1169" fmla="*/ 1205552 h 1764591"/>
              <a:gd name="connsiteX1170" fmla="*/ 1578160 w 1913752"/>
              <a:gd name="connsiteY1170" fmla="*/ 1202371 h 1764591"/>
              <a:gd name="connsiteX1171" fmla="*/ 1578160 w 1913752"/>
              <a:gd name="connsiteY1171" fmla="*/ 1192828 h 1764591"/>
              <a:gd name="connsiteX1172" fmla="*/ 1590486 w 1913752"/>
              <a:gd name="connsiteY1172" fmla="*/ 1180502 h 1764591"/>
              <a:gd name="connsiteX1173" fmla="*/ 1602812 w 1913752"/>
              <a:gd name="connsiteY1173" fmla="*/ 1180502 h 1764591"/>
              <a:gd name="connsiteX1174" fmla="*/ 1602812 w 1913752"/>
              <a:gd name="connsiteY1174" fmla="*/ 1168177 h 1764591"/>
              <a:gd name="connsiteX1175" fmla="*/ 1602812 w 1913752"/>
              <a:gd name="connsiteY1175" fmla="*/ 1155851 h 1764591"/>
              <a:gd name="connsiteX1176" fmla="*/ 1590486 w 1913752"/>
              <a:gd name="connsiteY1176" fmla="*/ 1155851 h 1764591"/>
              <a:gd name="connsiteX1177" fmla="*/ 1565834 w 1913752"/>
              <a:gd name="connsiteY1177" fmla="*/ 1155851 h 1764591"/>
              <a:gd name="connsiteX1178" fmla="*/ 1565834 w 1913752"/>
              <a:gd name="connsiteY1178" fmla="*/ 1157392 h 1764591"/>
              <a:gd name="connsiteX1179" fmla="*/ 1565834 w 1913752"/>
              <a:gd name="connsiteY1179" fmla="*/ 1168177 h 1764591"/>
              <a:gd name="connsiteX1180" fmla="*/ 1578160 w 1913752"/>
              <a:gd name="connsiteY1180" fmla="*/ 1168177 h 1764591"/>
              <a:gd name="connsiteX1181" fmla="*/ 1565834 w 1913752"/>
              <a:gd name="connsiteY1181" fmla="*/ 1155851 h 1764591"/>
              <a:gd name="connsiteX1182" fmla="*/ 1540783 w 1913752"/>
              <a:gd name="connsiteY1182" fmla="*/ 1155851 h 1764591"/>
              <a:gd name="connsiteX1183" fmla="*/ 1540783 w 1913752"/>
              <a:gd name="connsiteY1183" fmla="*/ 1157392 h 1764591"/>
              <a:gd name="connsiteX1184" fmla="*/ 1540783 w 1913752"/>
              <a:gd name="connsiteY1184" fmla="*/ 1162977 h 1764591"/>
              <a:gd name="connsiteX1185" fmla="*/ 1540783 w 1913752"/>
              <a:gd name="connsiteY1185" fmla="*/ 1163554 h 1764591"/>
              <a:gd name="connsiteX1186" fmla="*/ 1540783 w 1913752"/>
              <a:gd name="connsiteY1186" fmla="*/ 1168177 h 1764591"/>
              <a:gd name="connsiteX1187" fmla="*/ 1553110 w 1913752"/>
              <a:gd name="connsiteY1187" fmla="*/ 1168177 h 1764591"/>
              <a:gd name="connsiteX1188" fmla="*/ 1540783 w 1913752"/>
              <a:gd name="connsiteY1188" fmla="*/ 1155851 h 1764591"/>
              <a:gd name="connsiteX1189" fmla="*/ 1254894 w 1913752"/>
              <a:gd name="connsiteY1189" fmla="*/ 1155851 h 1764591"/>
              <a:gd name="connsiteX1190" fmla="*/ 1267617 w 1913752"/>
              <a:gd name="connsiteY1190" fmla="*/ 1155851 h 1764591"/>
              <a:gd name="connsiteX1191" fmla="*/ 1254894 w 1913752"/>
              <a:gd name="connsiteY1191" fmla="*/ 1168177 h 1764591"/>
              <a:gd name="connsiteX1192" fmla="*/ 1427126 w 1913752"/>
              <a:gd name="connsiteY1192" fmla="*/ 1150483 h 1764591"/>
              <a:gd name="connsiteX1193" fmla="*/ 1416725 w 1913752"/>
              <a:gd name="connsiteY1193" fmla="*/ 1155851 h 1764591"/>
              <a:gd name="connsiteX1194" fmla="*/ 1404002 w 1913752"/>
              <a:gd name="connsiteY1194" fmla="*/ 1155851 h 1764591"/>
              <a:gd name="connsiteX1195" fmla="*/ 1391675 w 1913752"/>
              <a:gd name="connsiteY1195" fmla="*/ 1168177 h 1764591"/>
              <a:gd name="connsiteX1196" fmla="*/ 1404002 w 1913752"/>
              <a:gd name="connsiteY1196" fmla="*/ 1168177 h 1764591"/>
              <a:gd name="connsiteX1197" fmla="*/ 1416725 w 1913752"/>
              <a:gd name="connsiteY1197" fmla="*/ 1168177 h 1764591"/>
              <a:gd name="connsiteX1198" fmla="*/ 1429052 w 1913752"/>
              <a:gd name="connsiteY1198" fmla="*/ 1155851 h 1764591"/>
              <a:gd name="connsiteX1199" fmla="*/ 1427126 w 1913752"/>
              <a:gd name="connsiteY1199" fmla="*/ 1150483 h 1764591"/>
              <a:gd name="connsiteX1200" fmla="*/ 1385512 w 1913752"/>
              <a:gd name="connsiteY1200" fmla="*/ 1146308 h 1764591"/>
              <a:gd name="connsiteX1201" fmla="*/ 1379349 w 1913752"/>
              <a:gd name="connsiteY1201" fmla="*/ 1155851 h 1764591"/>
              <a:gd name="connsiteX1202" fmla="*/ 1367023 w 1913752"/>
              <a:gd name="connsiteY1202" fmla="*/ 1155851 h 1764591"/>
              <a:gd name="connsiteX1203" fmla="*/ 1354299 w 1913752"/>
              <a:gd name="connsiteY1203" fmla="*/ 1155851 h 1764591"/>
              <a:gd name="connsiteX1204" fmla="*/ 1341973 w 1913752"/>
              <a:gd name="connsiteY1204" fmla="*/ 1168177 h 1764591"/>
              <a:gd name="connsiteX1205" fmla="*/ 1354299 w 1913752"/>
              <a:gd name="connsiteY1205" fmla="*/ 1168177 h 1764591"/>
              <a:gd name="connsiteX1206" fmla="*/ 1354299 w 1913752"/>
              <a:gd name="connsiteY1206" fmla="*/ 1166636 h 1764591"/>
              <a:gd name="connsiteX1207" fmla="*/ 1354299 w 1913752"/>
              <a:gd name="connsiteY1207" fmla="*/ 1158932 h 1764591"/>
              <a:gd name="connsiteX1208" fmla="*/ 1354299 w 1913752"/>
              <a:gd name="connsiteY1208" fmla="*/ 1155851 h 1764591"/>
              <a:gd name="connsiteX1209" fmla="*/ 1357480 w 1913752"/>
              <a:gd name="connsiteY1209" fmla="*/ 1155851 h 1764591"/>
              <a:gd name="connsiteX1210" fmla="*/ 1361655 w 1913752"/>
              <a:gd name="connsiteY1210" fmla="*/ 1155851 h 1764591"/>
              <a:gd name="connsiteX1211" fmla="*/ 1367023 w 1913752"/>
              <a:gd name="connsiteY1211" fmla="*/ 1155851 h 1764591"/>
              <a:gd name="connsiteX1212" fmla="*/ 1367023 w 1913752"/>
              <a:gd name="connsiteY1212" fmla="*/ 1168177 h 1764591"/>
              <a:gd name="connsiteX1213" fmla="*/ 1374149 w 1913752"/>
              <a:gd name="connsiteY1213" fmla="*/ 1168177 h 1764591"/>
              <a:gd name="connsiteX1214" fmla="*/ 1374727 w 1913752"/>
              <a:gd name="connsiteY1214" fmla="*/ 1168177 h 1764591"/>
              <a:gd name="connsiteX1215" fmla="*/ 1377808 w 1913752"/>
              <a:gd name="connsiteY1215" fmla="*/ 1168177 h 1764591"/>
              <a:gd name="connsiteX1216" fmla="*/ 1379349 w 1913752"/>
              <a:gd name="connsiteY1216" fmla="*/ 1168177 h 1764591"/>
              <a:gd name="connsiteX1217" fmla="*/ 1373691 w 1913752"/>
              <a:gd name="connsiteY1217" fmla="*/ 1165752 h 1764591"/>
              <a:gd name="connsiteX1218" fmla="*/ 1379349 w 1913752"/>
              <a:gd name="connsiteY1218" fmla="*/ 1155851 h 1764591"/>
              <a:gd name="connsiteX1219" fmla="*/ 1380890 w 1913752"/>
              <a:gd name="connsiteY1219" fmla="*/ 1155851 h 1764591"/>
              <a:gd name="connsiteX1220" fmla="*/ 1386475 w 1913752"/>
              <a:gd name="connsiteY1220" fmla="*/ 1155851 h 1764591"/>
              <a:gd name="connsiteX1221" fmla="*/ 1387053 w 1913752"/>
              <a:gd name="connsiteY1221" fmla="*/ 1155851 h 1764591"/>
              <a:gd name="connsiteX1222" fmla="*/ 1391675 w 1913752"/>
              <a:gd name="connsiteY1222" fmla="*/ 1155851 h 1764591"/>
              <a:gd name="connsiteX1223" fmla="*/ 1385512 w 1913752"/>
              <a:gd name="connsiteY1223" fmla="*/ 1146308 h 1764591"/>
              <a:gd name="connsiteX1224" fmla="*/ 1826673 w 1913752"/>
              <a:gd name="connsiteY1224" fmla="*/ 1143127 h 1764591"/>
              <a:gd name="connsiteX1225" fmla="*/ 1826673 w 1913752"/>
              <a:gd name="connsiteY1225" fmla="*/ 1155851 h 1764591"/>
              <a:gd name="connsiteX1226" fmla="*/ 1838999 w 1913752"/>
              <a:gd name="connsiteY1226" fmla="*/ 1155851 h 1764591"/>
              <a:gd name="connsiteX1227" fmla="*/ 1851326 w 1913752"/>
              <a:gd name="connsiteY1227" fmla="*/ 1155851 h 1764591"/>
              <a:gd name="connsiteX1228" fmla="*/ 1851326 w 1913752"/>
              <a:gd name="connsiteY1228" fmla="*/ 1143127 h 1764591"/>
              <a:gd name="connsiteX1229" fmla="*/ 1838999 w 1913752"/>
              <a:gd name="connsiteY1229" fmla="*/ 1143127 h 1764591"/>
              <a:gd name="connsiteX1230" fmla="*/ 1826673 w 1913752"/>
              <a:gd name="connsiteY1230" fmla="*/ 1143127 h 1764591"/>
              <a:gd name="connsiteX1231" fmla="*/ 1801623 w 1913752"/>
              <a:gd name="connsiteY1231" fmla="*/ 1143127 h 1764591"/>
              <a:gd name="connsiteX1232" fmla="*/ 1801623 w 1913752"/>
              <a:gd name="connsiteY1232" fmla="*/ 1144718 h 1764591"/>
              <a:gd name="connsiteX1233" fmla="*/ 1801623 w 1913752"/>
              <a:gd name="connsiteY1233" fmla="*/ 1155851 h 1764591"/>
              <a:gd name="connsiteX1234" fmla="*/ 1801623 w 1913752"/>
              <a:gd name="connsiteY1234" fmla="*/ 1168177 h 1764591"/>
              <a:gd name="connsiteX1235" fmla="*/ 1814347 w 1913752"/>
              <a:gd name="connsiteY1235" fmla="*/ 1155851 h 1764591"/>
              <a:gd name="connsiteX1236" fmla="*/ 1814347 w 1913752"/>
              <a:gd name="connsiteY1236" fmla="*/ 1143127 h 1764591"/>
              <a:gd name="connsiteX1237" fmla="*/ 1267617 w 1913752"/>
              <a:gd name="connsiteY1237" fmla="*/ 1143127 h 1764591"/>
              <a:gd name="connsiteX1238" fmla="*/ 1254894 w 1913752"/>
              <a:gd name="connsiteY1238" fmla="*/ 1155851 h 1764591"/>
              <a:gd name="connsiteX1239" fmla="*/ 1242567 w 1913752"/>
              <a:gd name="connsiteY1239" fmla="*/ 1155851 h 1764591"/>
              <a:gd name="connsiteX1240" fmla="*/ 1242567 w 1913752"/>
              <a:gd name="connsiteY1240" fmla="*/ 1157392 h 1764591"/>
              <a:gd name="connsiteX1241" fmla="*/ 1242567 w 1913752"/>
              <a:gd name="connsiteY1241" fmla="*/ 1160473 h 1764591"/>
              <a:gd name="connsiteX1242" fmla="*/ 1242567 w 1913752"/>
              <a:gd name="connsiteY1242" fmla="*/ 1161051 h 1764591"/>
              <a:gd name="connsiteX1243" fmla="*/ 1242567 w 1913752"/>
              <a:gd name="connsiteY1243" fmla="*/ 1168177 h 1764591"/>
              <a:gd name="connsiteX1244" fmla="*/ 1254894 w 1913752"/>
              <a:gd name="connsiteY1244" fmla="*/ 1168177 h 1764591"/>
              <a:gd name="connsiteX1245" fmla="*/ 1267617 w 1913752"/>
              <a:gd name="connsiteY1245" fmla="*/ 1168177 h 1764591"/>
              <a:gd name="connsiteX1246" fmla="*/ 1267617 w 1913752"/>
              <a:gd name="connsiteY1246" fmla="*/ 1155851 h 1764591"/>
              <a:gd name="connsiteX1247" fmla="*/ 1267617 w 1913752"/>
              <a:gd name="connsiteY1247" fmla="*/ 1143127 h 1764591"/>
              <a:gd name="connsiteX1248" fmla="*/ 1429052 w 1913752"/>
              <a:gd name="connsiteY1248" fmla="*/ 1130801 h 1764591"/>
              <a:gd name="connsiteX1249" fmla="*/ 1429052 w 1913752"/>
              <a:gd name="connsiteY1249" fmla="*/ 1143127 h 1764591"/>
              <a:gd name="connsiteX1250" fmla="*/ 1441378 w 1913752"/>
              <a:gd name="connsiteY1250" fmla="*/ 1143127 h 1764591"/>
              <a:gd name="connsiteX1251" fmla="*/ 1429052 w 1913752"/>
              <a:gd name="connsiteY1251" fmla="*/ 1130801 h 1764591"/>
              <a:gd name="connsiteX1252" fmla="*/ 994054 w 1913752"/>
              <a:gd name="connsiteY1252" fmla="*/ 1130801 h 1764591"/>
              <a:gd name="connsiteX1253" fmla="*/ 994054 w 1913752"/>
              <a:gd name="connsiteY1253" fmla="*/ 1143127 h 1764591"/>
              <a:gd name="connsiteX1254" fmla="*/ 995595 w 1913752"/>
              <a:gd name="connsiteY1254" fmla="*/ 1143127 h 1764591"/>
              <a:gd name="connsiteX1255" fmla="*/ 1006380 w 1913752"/>
              <a:gd name="connsiteY1255" fmla="*/ 1143127 h 1764591"/>
              <a:gd name="connsiteX1256" fmla="*/ 1006380 w 1913752"/>
              <a:gd name="connsiteY1256" fmla="*/ 1155851 h 1764591"/>
              <a:gd name="connsiteX1257" fmla="*/ 1019104 w 1913752"/>
              <a:gd name="connsiteY1257" fmla="*/ 1143127 h 1764591"/>
              <a:gd name="connsiteX1258" fmla="*/ 1019104 w 1913752"/>
              <a:gd name="connsiteY1258" fmla="*/ 1132342 h 1764591"/>
              <a:gd name="connsiteX1259" fmla="*/ 1019104 w 1913752"/>
              <a:gd name="connsiteY1259" fmla="*/ 1130801 h 1764591"/>
              <a:gd name="connsiteX1260" fmla="*/ 1007971 w 1913752"/>
              <a:gd name="connsiteY1260" fmla="*/ 1130801 h 1764591"/>
              <a:gd name="connsiteX1261" fmla="*/ 1006380 w 1913752"/>
              <a:gd name="connsiteY1261" fmla="*/ 1130801 h 1764591"/>
              <a:gd name="connsiteX1262" fmla="*/ 1004839 w 1913752"/>
              <a:gd name="connsiteY1262" fmla="*/ 1130801 h 1764591"/>
              <a:gd name="connsiteX1263" fmla="*/ 999254 w 1913752"/>
              <a:gd name="connsiteY1263" fmla="*/ 1130801 h 1764591"/>
              <a:gd name="connsiteX1264" fmla="*/ 994054 w 1913752"/>
              <a:gd name="connsiteY1264" fmla="*/ 1130801 h 1764591"/>
              <a:gd name="connsiteX1265" fmla="*/ 1627862 w 1913752"/>
              <a:gd name="connsiteY1265" fmla="*/ 1118475 h 1764591"/>
              <a:gd name="connsiteX1266" fmla="*/ 1627862 w 1913752"/>
              <a:gd name="connsiteY1266" fmla="*/ 1130801 h 1764591"/>
              <a:gd name="connsiteX1267" fmla="*/ 1640189 w 1913752"/>
              <a:gd name="connsiteY1267" fmla="*/ 1130801 h 1764591"/>
              <a:gd name="connsiteX1268" fmla="*/ 1640189 w 1913752"/>
              <a:gd name="connsiteY1268" fmla="*/ 1129261 h 1764591"/>
              <a:gd name="connsiteX1269" fmla="*/ 1640189 w 1913752"/>
              <a:gd name="connsiteY1269" fmla="*/ 1123675 h 1764591"/>
              <a:gd name="connsiteX1270" fmla="*/ 1640189 w 1913752"/>
              <a:gd name="connsiteY1270" fmla="*/ 1118475 h 1764591"/>
              <a:gd name="connsiteX1271" fmla="*/ 1652515 w 1913752"/>
              <a:gd name="connsiteY1271" fmla="*/ 1118475 h 1764591"/>
              <a:gd name="connsiteX1272" fmla="*/ 1640189 w 1913752"/>
              <a:gd name="connsiteY1272" fmla="*/ 1118475 h 1764591"/>
              <a:gd name="connsiteX1273" fmla="*/ 1627862 w 1913752"/>
              <a:gd name="connsiteY1273" fmla="*/ 1118475 h 1764591"/>
              <a:gd name="connsiteX1274" fmla="*/ 1578160 w 1913752"/>
              <a:gd name="connsiteY1274" fmla="*/ 1118475 h 1764591"/>
              <a:gd name="connsiteX1275" fmla="*/ 1565834 w 1913752"/>
              <a:gd name="connsiteY1275" fmla="*/ 1130801 h 1764591"/>
              <a:gd name="connsiteX1276" fmla="*/ 1553110 w 1913752"/>
              <a:gd name="connsiteY1276" fmla="*/ 1130801 h 1764591"/>
              <a:gd name="connsiteX1277" fmla="*/ 1553110 w 1913752"/>
              <a:gd name="connsiteY1277" fmla="*/ 1143127 h 1764591"/>
              <a:gd name="connsiteX1278" fmla="*/ 1540783 w 1913752"/>
              <a:gd name="connsiteY1278" fmla="*/ 1130801 h 1764591"/>
              <a:gd name="connsiteX1279" fmla="*/ 1540783 w 1913752"/>
              <a:gd name="connsiteY1279" fmla="*/ 1143127 h 1764591"/>
              <a:gd name="connsiteX1280" fmla="*/ 1528457 w 1913752"/>
              <a:gd name="connsiteY1280" fmla="*/ 1130801 h 1764591"/>
              <a:gd name="connsiteX1281" fmla="*/ 1528457 w 1913752"/>
              <a:gd name="connsiteY1281" fmla="*/ 1141586 h 1764591"/>
              <a:gd name="connsiteX1282" fmla="*/ 1528457 w 1913752"/>
              <a:gd name="connsiteY1282" fmla="*/ 1143127 h 1764591"/>
              <a:gd name="connsiteX1283" fmla="*/ 1516131 w 1913752"/>
              <a:gd name="connsiteY1283" fmla="*/ 1143127 h 1764591"/>
              <a:gd name="connsiteX1284" fmla="*/ 1516131 w 1913752"/>
              <a:gd name="connsiteY1284" fmla="*/ 1130801 h 1764591"/>
              <a:gd name="connsiteX1285" fmla="*/ 1503407 w 1913752"/>
              <a:gd name="connsiteY1285" fmla="*/ 1130801 h 1764591"/>
              <a:gd name="connsiteX1286" fmla="*/ 1503407 w 1913752"/>
              <a:gd name="connsiteY1286" fmla="*/ 1143127 h 1764591"/>
              <a:gd name="connsiteX1287" fmla="*/ 1491081 w 1913752"/>
              <a:gd name="connsiteY1287" fmla="*/ 1130801 h 1764591"/>
              <a:gd name="connsiteX1288" fmla="*/ 1491081 w 1913752"/>
              <a:gd name="connsiteY1288" fmla="*/ 1132342 h 1764591"/>
              <a:gd name="connsiteX1289" fmla="*/ 1491081 w 1913752"/>
              <a:gd name="connsiteY1289" fmla="*/ 1137927 h 1764591"/>
              <a:gd name="connsiteX1290" fmla="*/ 1491081 w 1913752"/>
              <a:gd name="connsiteY1290" fmla="*/ 1138505 h 1764591"/>
              <a:gd name="connsiteX1291" fmla="*/ 1491081 w 1913752"/>
              <a:gd name="connsiteY1291" fmla="*/ 1143127 h 1764591"/>
              <a:gd name="connsiteX1292" fmla="*/ 1478754 w 1913752"/>
              <a:gd name="connsiteY1292" fmla="*/ 1143127 h 1764591"/>
              <a:gd name="connsiteX1293" fmla="*/ 1478754 w 1913752"/>
              <a:gd name="connsiteY1293" fmla="*/ 1144718 h 1764591"/>
              <a:gd name="connsiteX1294" fmla="*/ 1478754 w 1913752"/>
              <a:gd name="connsiteY1294" fmla="*/ 1155851 h 1764591"/>
              <a:gd name="connsiteX1295" fmla="*/ 1491081 w 1913752"/>
              <a:gd name="connsiteY1295" fmla="*/ 1155851 h 1764591"/>
              <a:gd name="connsiteX1296" fmla="*/ 1503407 w 1913752"/>
              <a:gd name="connsiteY1296" fmla="*/ 1155851 h 1764591"/>
              <a:gd name="connsiteX1297" fmla="*/ 1503407 w 1913752"/>
              <a:gd name="connsiteY1297" fmla="*/ 1154260 h 1764591"/>
              <a:gd name="connsiteX1298" fmla="*/ 1503407 w 1913752"/>
              <a:gd name="connsiteY1298" fmla="*/ 1144718 h 1764591"/>
              <a:gd name="connsiteX1299" fmla="*/ 1503407 w 1913752"/>
              <a:gd name="connsiteY1299" fmla="*/ 1143127 h 1764591"/>
              <a:gd name="connsiteX1300" fmla="*/ 1516131 w 1913752"/>
              <a:gd name="connsiteY1300" fmla="*/ 1155851 h 1764591"/>
              <a:gd name="connsiteX1301" fmla="*/ 1516131 w 1913752"/>
              <a:gd name="connsiteY1301" fmla="*/ 1143127 h 1764591"/>
              <a:gd name="connsiteX1302" fmla="*/ 1528457 w 1913752"/>
              <a:gd name="connsiteY1302" fmla="*/ 1155851 h 1764591"/>
              <a:gd name="connsiteX1303" fmla="*/ 1528457 w 1913752"/>
              <a:gd name="connsiteY1303" fmla="*/ 1154260 h 1764591"/>
              <a:gd name="connsiteX1304" fmla="*/ 1528457 w 1913752"/>
              <a:gd name="connsiteY1304" fmla="*/ 1144718 h 1764591"/>
              <a:gd name="connsiteX1305" fmla="*/ 1528457 w 1913752"/>
              <a:gd name="connsiteY1305" fmla="*/ 1143127 h 1764591"/>
              <a:gd name="connsiteX1306" fmla="*/ 1540783 w 1913752"/>
              <a:gd name="connsiteY1306" fmla="*/ 1143127 h 1764591"/>
              <a:gd name="connsiteX1307" fmla="*/ 1553110 w 1913752"/>
              <a:gd name="connsiteY1307" fmla="*/ 1143127 h 1764591"/>
              <a:gd name="connsiteX1308" fmla="*/ 1565834 w 1913752"/>
              <a:gd name="connsiteY1308" fmla="*/ 1143127 h 1764591"/>
              <a:gd name="connsiteX1309" fmla="*/ 1578160 w 1913752"/>
              <a:gd name="connsiteY1309" fmla="*/ 1143127 h 1764591"/>
              <a:gd name="connsiteX1310" fmla="*/ 1578160 w 1913752"/>
              <a:gd name="connsiteY1310" fmla="*/ 1140046 h 1764591"/>
              <a:gd name="connsiteX1311" fmla="*/ 1578160 w 1913752"/>
              <a:gd name="connsiteY1311" fmla="*/ 1133883 h 1764591"/>
              <a:gd name="connsiteX1312" fmla="*/ 1578160 w 1913752"/>
              <a:gd name="connsiteY1312" fmla="*/ 1130801 h 1764591"/>
              <a:gd name="connsiteX1313" fmla="*/ 1590486 w 1913752"/>
              <a:gd name="connsiteY1313" fmla="*/ 1130801 h 1764591"/>
              <a:gd name="connsiteX1314" fmla="*/ 1602812 w 1913752"/>
              <a:gd name="connsiteY1314" fmla="*/ 1143127 h 1764591"/>
              <a:gd name="connsiteX1315" fmla="*/ 1602812 w 1913752"/>
              <a:gd name="connsiteY1315" fmla="*/ 1130801 h 1764591"/>
              <a:gd name="connsiteX1316" fmla="*/ 1615536 w 1913752"/>
              <a:gd name="connsiteY1316" fmla="*/ 1130801 h 1764591"/>
              <a:gd name="connsiteX1317" fmla="*/ 1615536 w 1913752"/>
              <a:gd name="connsiteY1317" fmla="*/ 1118475 h 1764591"/>
              <a:gd name="connsiteX1318" fmla="*/ 1602812 w 1913752"/>
              <a:gd name="connsiteY1318" fmla="*/ 1130801 h 1764591"/>
              <a:gd name="connsiteX1319" fmla="*/ 1590486 w 1913752"/>
              <a:gd name="connsiteY1319" fmla="*/ 1130801 h 1764591"/>
              <a:gd name="connsiteX1320" fmla="*/ 1578160 w 1913752"/>
              <a:gd name="connsiteY1320" fmla="*/ 1130801 h 1764591"/>
              <a:gd name="connsiteX1321" fmla="*/ 1727268 w 1913752"/>
              <a:gd name="connsiteY1321" fmla="*/ 1106149 h 1764591"/>
              <a:gd name="connsiteX1322" fmla="*/ 1727268 w 1913752"/>
              <a:gd name="connsiteY1322" fmla="*/ 1118475 h 1764591"/>
              <a:gd name="connsiteX1323" fmla="*/ 1739594 w 1913752"/>
              <a:gd name="connsiteY1323" fmla="*/ 1118475 h 1764591"/>
              <a:gd name="connsiteX1324" fmla="*/ 1739594 w 1913752"/>
              <a:gd name="connsiteY1324" fmla="*/ 1113275 h 1764591"/>
              <a:gd name="connsiteX1325" fmla="*/ 1739594 w 1913752"/>
              <a:gd name="connsiteY1325" fmla="*/ 1106149 h 1764591"/>
              <a:gd name="connsiteX1326" fmla="*/ 1689891 w 1913752"/>
              <a:gd name="connsiteY1326" fmla="*/ 1106149 h 1764591"/>
              <a:gd name="connsiteX1327" fmla="*/ 1689891 w 1913752"/>
              <a:gd name="connsiteY1327" fmla="*/ 1118475 h 1764591"/>
              <a:gd name="connsiteX1328" fmla="*/ 1702218 w 1913752"/>
              <a:gd name="connsiteY1328" fmla="*/ 1118475 h 1764591"/>
              <a:gd name="connsiteX1329" fmla="*/ 1689891 w 1913752"/>
              <a:gd name="connsiteY1329" fmla="*/ 1106149 h 1764591"/>
              <a:gd name="connsiteX1330" fmla="*/ 1404002 w 1913752"/>
              <a:gd name="connsiteY1330" fmla="*/ 1106149 h 1764591"/>
              <a:gd name="connsiteX1331" fmla="*/ 1404002 w 1913752"/>
              <a:gd name="connsiteY1331" fmla="*/ 1118475 h 1764591"/>
              <a:gd name="connsiteX1332" fmla="*/ 1416725 w 1913752"/>
              <a:gd name="connsiteY1332" fmla="*/ 1118475 h 1764591"/>
              <a:gd name="connsiteX1333" fmla="*/ 1404002 w 1913752"/>
              <a:gd name="connsiteY1333" fmla="*/ 1130801 h 1764591"/>
              <a:gd name="connsiteX1334" fmla="*/ 1416725 w 1913752"/>
              <a:gd name="connsiteY1334" fmla="*/ 1130801 h 1764591"/>
              <a:gd name="connsiteX1335" fmla="*/ 1416725 w 1913752"/>
              <a:gd name="connsiteY1335" fmla="*/ 1126179 h 1764591"/>
              <a:gd name="connsiteX1336" fmla="*/ 1416725 w 1913752"/>
              <a:gd name="connsiteY1336" fmla="*/ 1125601 h 1764591"/>
              <a:gd name="connsiteX1337" fmla="*/ 1416725 w 1913752"/>
              <a:gd name="connsiteY1337" fmla="*/ 1118475 h 1764591"/>
              <a:gd name="connsiteX1338" fmla="*/ 1416725 w 1913752"/>
              <a:gd name="connsiteY1338" fmla="*/ 1106149 h 1764591"/>
              <a:gd name="connsiteX1339" fmla="*/ 1317320 w 1913752"/>
              <a:gd name="connsiteY1339" fmla="*/ 1106149 h 1764591"/>
              <a:gd name="connsiteX1340" fmla="*/ 1304596 w 1913752"/>
              <a:gd name="connsiteY1340" fmla="*/ 1118475 h 1764591"/>
              <a:gd name="connsiteX1341" fmla="*/ 1317320 w 1913752"/>
              <a:gd name="connsiteY1341" fmla="*/ 1118475 h 1764591"/>
              <a:gd name="connsiteX1342" fmla="*/ 1317320 w 1913752"/>
              <a:gd name="connsiteY1342" fmla="*/ 1113853 h 1764591"/>
              <a:gd name="connsiteX1343" fmla="*/ 1317320 w 1913752"/>
              <a:gd name="connsiteY1343" fmla="*/ 1113275 h 1764591"/>
              <a:gd name="connsiteX1344" fmla="*/ 1826673 w 1913752"/>
              <a:gd name="connsiteY1344" fmla="*/ 1093426 h 1764591"/>
              <a:gd name="connsiteX1345" fmla="*/ 1826673 w 1913752"/>
              <a:gd name="connsiteY1345" fmla="*/ 1106149 h 1764591"/>
              <a:gd name="connsiteX1346" fmla="*/ 1838999 w 1913752"/>
              <a:gd name="connsiteY1346" fmla="*/ 1106149 h 1764591"/>
              <a:gd name="connsiteX1347" fmla="*/ 1851326 w 1913752"/>
              <a:gd name="connsiteY1347" fmla="*/ 1106149 h 1764591"/>
              <a:gd name="connsiteX1348" fmla="*/ 1851326 w 1913752"/>
              <a:gd name="connsiteY1348" fmla="*/ 1093426 h 1764591"/>
              <a:gd name="connsiteX1349" fmla="*/ 1864050 w 1913752"/>
              <a:gd name="connsiteY1349" fmla="*/ 1093426 h 1764591"/>
              <a:gd name="connsiteX1350" fmla="*/ 1851326 w 1913752"/>
              <a:gd name="connsiteY1350" fmla="*/ 1093426 h 1764591"/>
              <a:gd name="connsiteX1351" fmla="*/ 1838999 w 1913752"/>
              <a:gd name="connsiteY1351" fmla="*/ 1093426 h 1764591"/>
              <a:gd name="connsiteX1352" fmla="*/ 1838999 w 1913752"/>
              <a:gd name="connsiteY1352" fmla="*/ 1081100 h 1764591"/>
              <a:gd name="connsiteX1353" fmla="*/ 1851326 w 1913752"/>
              <a:gd name="connsiteY1353" fmla="*/ 1081100 h 1764591"/>
              <a:gd name="connsiteX1354" fmla="*/ 1751920 w 1913752"/>
              <a:gd name="connsiteY1354" fmla="*/ 1081100 h 1764591"/>
              <a:gd name="connsiteX1355" fmla="*/ 1751920 w 1913752"/>
              <a:gd name="connsiteY1355" fmla="*/ 1085723 h 1764591"/>
              <a:gd name="connsiteX1356" fmla="*/ 1751920 w 1913752"/>
              <a:gd name="connsiteY1356" fmla="*/ 1086300 h 1764591"/>
              <a:gd name="connsiteX1357" fmla="*/ 1751920 w 1913752"/>
              <a:gd name="connsiteY1357" fmla="*/ 1093426 h 1764591"/>
              <a:gd name="connsiteX1358" fmla="*/ 1751920 w 1913752"/>
              <a:gd name="connsiteY1358" fmla="*/ 1106149 h 1764591"/>
              <a:gd name="connsiteX1359" fmla="*/ 1764644 w 1913752"/>
              <a:gd name="connsiteY1359" fmla="*/ 1106149 h 1764591"/>
              <a:gd name="connsiteX1360" fmla="*/ 1764644 w 1913752"/>
              <a:gd name="connsiteY1360" fmla="*/ 1093426 h 1764591"/>
              <a:gd name="connsiteX1361" fmla="*/ 1757288 w 1913752"/>
              <a:gd name="connsiteY1361" fmla="*/ 1093426 h 1764591"/>
              <a:gd name="connsiteX1362" fmla="*/ 1756692 w 1913752"/>
              <a:gd name="connsiteY1362" fmla="*/ 1093426 h 1764591"/>
              <a:gd name="connsiteX1363" fmla="*/ 1751920 w 1913752"/>
              <a:gd name="connsiteY1363" fmla="*/ 1093426 h 1764591"/>
              <a:gd name="connsiteX1364" fmla="*/ 1751920 w 1913752"/>
              <a:gd name="connsiteY1364" fmla="*/ 1081100 h 1764591"/>
              <a:gd name="connsiteX1365" fmla="*/ 1578160 w 1913752"/>
              <a:gd name="connsiteY1365" fmla="*/ 1081100 h 1764591"/>
              <a:gd name="connsiteX1366" fmla="*/ 1578160 w 1913752"/>
              <a:gd name="connsiteY1366" fmla="*/ 1093426 h 1764591"/>
              <a:gd name="connsiteX1367" fmla="*/ 1590486 w 1913752"/>
              <a:gd name="connsiteY1367" fmla="*/ 1093426 h 1764591"/>
              <a:gd name="connsiteX1368" fmla="*/ 1590486 w 1913752"/>
              <a:gd name="connsiteY1368" fmla="*/ 1081100 h 1764591"/>
              <a:gd name="connsiteX1369" fmla="*/ 1379349 w 1913752"/>
              <a:gd name="connsiteY1369" fmla="*/ 1068774 h 1764591"/>
              <a:gd name="connsiteX1370" fmla="*/ 1391675 w 1913752"/>
              <a:gd name="connsiteY1370" fmla="*/ 1081100 h 1764591"/>
              <a:gd name="connsiteX1371" fmla="*/ 1391675 w 1913752"/>
              <a:gd name="connsiteY1371" fmla="*/ 1093426 h 1764591"/>
              <a:gd name="connsiteX1372" fmla="*/ 1379349 w 1913752"/>
              <a:gd name="connsiteY1372" fmla="*/ 1081100 h 1764591"/>
              <a:gd name="connsiteX1373" fmla="*/ 1292270 w 1913752"/>
              <a:gd name="connsiteY1373" fmla="*/ 1068774 h 1764591"/>
              <a:gd name="connsiteX1374" fmla="*/ 1304596 w 1913752"/>
              <a:gd name="connsiteY1374" fmla="*/ 1068774 h 1764591"/>
              <a:gd name="connsiteX1375" fmla="*/ 1292270 w 1913752"/>
              <a:gd name="connsiteY1375" fmla="*/ 1068774 h 1764591"/>
              <a:gd name="connsiteX1376" fmla="*/ 1217915 w 1913752"/>
              <a:gd name="connsiteY1376" fmla="*/ 1068774 h 1764591"/>
              <a:gd name="connsiteX1377" fmla="*/ 1217915 w 1913752"/>
              <a:gd name="connsiteY1377" fmla="*/ 1070315 h 1764591"/>
              <a:gd name="connsiteX1378" fmla="*/ 1217915 w 1913752"/>
              <a:gd name="connsiteY1378" fmla="*/ 1081100 h 1764591"/>
              <a:gd name="connsiteX1379" fmla="*/ 1230241 w 1913752"/>
              <a:gd name="connsiteY1379" fmla="*/ 1068774 h 1764591"/>
              <a:gd name="connsiteX1380" fmla="*/ 509353 w 1913752"/>
              <a:gd name="connsiteY1380" fmla="*/ 1068774 h 1764591"/>
              <a:gd name="connsiteX1381" fmla="*/ 497027 w 1913752"/>
              <a:gd name="connsiteY1381" fmla="*/ 1081100 h 1764591"/>
              <a:gd name="connsiteX1382" fmla="*/ 509353 w 1913752"/>
              <a:gd name="connsiteY1382" fmla="*/ 1081100 h 1764591"/>
              <a:gd name="connsiteX1383" fmla="*/ 509353 w 1913752"/>
              <a:gd name="connsiteY1383" fmla="*/ 1068774 h 1764591"/>
              <a:gd name="connsiteX1384" fmla="*/ 1528457 w 1913752"/>
              <a:gd name="connsiteY1384" fmla="*/ 1056448 h 1764591"/>
              <a:gd name="connsiteX1385" fmla="*/ 1540783 w 1913752"/>
              <a:gd name="connsiteY1385" fmla="*/ 1056448 h 1764591"/>
              <a:gd name="connsiteX1386" fmla="*/ 1540783 w 1913752"/>
              <a:gd name="connsiteY1386" fmla="*/ 1068774 h 1764591"/>
              <a:gd name="connsiteX1387" fmla="*/ 1528457 w 1913752"/>
              <a:gd name="connsiteY1387" fmla="*/ 1056448 h 1764591"/>
              <a:gd name="connsiteX1388" fmla="*/ 1453704 w 1913752"/>
              <a:gd name="connsiteY1388" fmla="*/ 1056448 h 1764591"/>
              <a:gd name="connsiteX1389" fmla="*/ 1466428 w 1913752"/>
              <a:gd name="connsiteY1389" fmla="*/ 1056448 h 1764591"/>
              <a:gd name="connsiteX1390" fmla="*/ 1453704 w 1913752"/>
              <a:gd name="connsiteY1390" fmla="*/ 1068774 h 1764591"/>
              <a:gd name="connsiteX1391" fmla="*/ 1453704 w 1913752"/>
              <a:gd name="connsiteY1391" fmla="*/ 1056448 h 1764591"/>
              <a:gd name="connsiteX1392" fmla="*/ 409948 w 1913752"/>
              <a:gd name="connsiteY1392" fmla="*/ 1056448 h 1764591"/>
              <a:gd name="connsiteX1393" fmla="*/ 397622 w 1913752"/>
              <a:gd name="connsiteY1393" fmla="*/ 1068774 h 1764591"/>
              <a:gd name="connsiteX1394" fmla="*/ 409948 w 1913752"/>
              <a:gd name="connsiteY1394" fmla="*/ 1068774 h 1764591"/>
              <a:gd name="connsiteX1395" fmla="*/ 1478754 w 1913752"/>
              <a:gd name="connsiteY1395" fmla="*/ 1043725 h 1764591"/>
              <a:gd name="connsiteX1396" fmla="*/ 1466428 w 1913752"/>
              <a:gd name="connsiteY1396" fmla="*/ 1081100 h 1764591"/>
              <a:gd name="connsiteX1397" fmla="*/ 1478754 w 1913752"/>
              <a:gd name="connsiteY1397" fmla="*/ 1043725 h 1764591"/>
              <a:gd name="connsiteX1398" fmla="*/ 1590486 w 1913752"/>
              <a:gd name="connsiteY1398" fmla="*/ 1031399 h 1764591"/>
              <a:gd name="connsiteX1399" fmla="*/ 1602812 w 1913752"/>
              <a:gd name="connsiteY1399" fmla="*/ 1031399 h 1764591"/>
              <a:gd name="connsiteX1400" fmla="*/ 1590486 w 1913752"/>
              <a:gd name="connsiteY1400" fmla="*/ 1031399 h 1764591"/>
              <a:gd name="connsiteX1401" fmla="*/ 1901227 w 1913752"/>
              <a:gd name="connsiteY1401" fmla="*/ 1026199 h 1764591"/>
              <a:gd name="connsiteX1402" fmla="*/ 1913752 w 1913752"/>
              <a:gd name="connsiteY1402" fmla="*/ 1031399 h 1764591"/>
              <a:gd name="connsiteX1403" fmla="*/ 1901028 w 1913752"/>
              <a:gd name="connsiteY1403" fmla="*/ 1031399 h 1764591"/>
              <a:gd name="connsiteX1404" fmla="*/ 1901227 w 1913752"/>
              <a:gd name="connsiteY1404" fmla="*/ 1026199 h 1764591"/>
              <a:gd name="connsiteX1405" fmla="*/ 1801623 w 1913752"/>
              <a:gd name="connsiteY1405" fmla="*/ 1019073 h 1764591"/>
              <a:gd name="connsiteX1406" fmla="*/ 1801623 w 1913752"/>
              <a:gd name="connsiteY1406" fmla="*/ 1022155 h 1764591"/>
              <a:gd name="connsiteX1407" fmla="*/ 1801623 w 1913752"/>
              <a:gd name="connsiteY1407" fmla="*/ 1031399 h 1764591"/>
              <a:gd name="connsiteX1408" fmla="*/ 1801623 w 1913752"/>
              <a:gd name="connsiteY1408" fmla="*/ 1019073 h 1764591"/>
              <a:gd name="connsiteX1409" fmla="*/ 1590486 w 1913752"/>
              <a:gd name="connsiteY1409" fmla="*/ 1019073 h 1764591"/>
              <a:gd name="connsiteX1410" fmla="*/ 1590486 w 1913752"/>
              <a:gd name="connsiteY1410" fmla="*/ 1031399 h 1764591"/>
              <a:gd name="connsiteX1411" fmla="*/ 1590486 w 1913752"/>
              <a:gd name="connsiteY1411" fmla="*/ 1037562 h 1764591"/>
              <a:gd name="connsiteX1412" fmla="*/ 1590486 w 1913752"/>
              <a:gd name="connsiteY1412" fmla="*/ 1038332 h 1764591"/>
              <a:gd name="connsiteX1413" fmla="*/ 1590486 w 1913752"/>
              <a:gd name="connsiteY1413" fmla="*/ 1043725 h 1764591"/>
              <a:gd name="connsiteX1414" fmla="*/ 1578160 w 1913752"/>
              <a:gd name="connsiteY1414" fmla="*/ 1031399 h 1764591"/>
              <a:gd name="connsiteX1415" fmla="*/ 1578160 w 1913752"/>
              <a:gd name="connsiteY1415" fmla="*/ 1032940 h 1764591"/>
              <a:gd name="connsiteX1416" fmla="*/ 1578160 w 1913752"/>
              <a:gd name="connsiteY1416" fmla="*/ 1038525 h 1764591"/>
              <a:gd name="connsiteX1417" fmla="*/ 1578160 w 1913752"/>
              <a:gd name="connsiteY1417" fmla="*/ 1039102 h 1764591"/>
              <a:gd name="connsiteX1418" fmla="*/ 1578160 w 1913752"/>
              <a:gd name="connsiteY1418" fmla="*/ 1043725 h 1764591"/>
              <a:gd name="connsiteX1419" fmla="*/ 1578160 w 1913752"/>
              <a:gd name="connsiteY1419" fmla="*/ 1056448 h 1764591"/>
              <a:gd name="connsiteX1420" fmla="*/ 1565834 w 1913752"/>
              <a:gd name="connsiteY1420" fmla="*/ 1056448 h 1764591"/>
              <a:gd name="connsiteX1421" fmla="*/ 1565834 w 1913752"/>
              <a:gd name="connsiteY1421" fmla="*/ 1051677 h 1764591"/>
              <a:gd name="connsiteX1422" fmla="*/ 1565834 w 1913752"/>
              <a:gd name="connsiteY1422" fmla="*/ 1051081 h 1764591"/>
              <a:gd name="connsiteX1423" fmla="*/ 1565834 w 1913752"/>
              <a:gd name="connsiteY1423" fmla="*/ 1043725 h 1764591"/>
              <a:gd name="connsiteX1424" fmla="*/ 1565834 w 1913752"/>
              <a:gd name="connsiteY1424" fmla="*/ 1031399 h 1764591"/>
              <a:gd name="connsiteX1425" fmla="*/ 1553110 w 1913752"/>
              <a:gd name="connsiteY1425" fmla="*/ 1031399 h 1764591"/>
              <a:gd name="connsiteX1426" fmla="*/ 1565834 w 1913752"/>
              <a:gd name="connsiteY1426" fmla="*/ 1043725 h 1764591"/>
              <a:gd name="connsiteX1427" fmla="*/ 1553110 w 1913752"/>
              <a:gd name="connsiteY1427" fmla="*/ 1043725 h 1764591"/>
              <a:gd name="connsiteX1428" fmla="*/ 1553110 w 1913752"/>
              <a:gd name="connsiteY1428" fmla="*/ 1056448 h 1764591"/>
              <a:gd name="connsiteX1429" fmla="*/ 1540783 w 1913752"/>
              <a:gd name="connsiteY1429" fmla="*/ 1031399 h 1764591"/>
              <a:gd name="connsiteX1430" fmla="*/ 1540783 w 1913752"/>
              <a:gd name="connsiteY1430" fmla="*/ 1032940 h 1764591"/>
              <a:gd name="connsiteX1431" fmla="*/ 1540783 w 1913752"/>
              <a:gd name="connsiteY1431" fmla="*/ 1043725 h 1764591"/>
              <a:gd name="connsiteX1432" fmla="*/ 1528457 w 1913752"/>
              <a:gd name="connsiteY1432" fmla="*/ 1043725 h 1764591"/>
              <a:gd name="connsiteX1433" fmla="*/ 1521331 w 1913752"/>
              <a:gd name="connsiteY1433" fmla="*/ 1043725 h 1764591"/>
              <a:gd name="connsiteX1434" fmla="*/ 1520753 w 1913752"/>
              <a:gd name="connsiteY1434" fmla="*/ 1043725 h 1764591"/>
              <a:gd name="connsiteX1435" fmla="*/ 1516131 w 1913752"/>
              <a:gd name="connsiteY1435" fmla="*/ 1043725 h 1764591"/>
              <a:gd name="connsiteX1436" fmla="*/ 1516131 w 1913752"/>
              <a:gd name="connsiteY1436" fmla="*/ 1045315 h 1764591"/>
              <a:gd name="connsiteX1437" fmla="*/ 1516131 w 1913752"/>
              <a:gd name="connsiteY1437" fmla="*/ 1048496 h 1764591"/>
              <a:gd name="connsiteX1438" fmla="*/ 1516131 w 1913752"/>
              <a:gd name="connsiteY1438" fmla="*/ 1049092 h 1764591"/>
              <a:gd name="connsiteX1439" fmla="*/ 1516131 w 1913752"/>
              <a:gd name="connsiteY1439" fmla="*/ 1056448 h 1764591"/>
              <a:gd name="connsiteX1440" fmla="*/ 1503407 w 1913752"/>
              <a:gd name="connsiteY1440" fmla="*/ 1056448 h 1764591"/>
              <a:gd name="connsiteX1441" fmla="*/ 1503407 w 1913752"/>
              <a:gd name="connsiteY1441" fmla="*/ 1043725 h 1764591"/>
              <a:gd name="connsiteX1442" fmla="*/ 1491081 w 1913752"/>
              <a:gd name="connsiteY1442" fmla="*/ 1043725 h 1764591"/>
              <a:gd name="connsiteX1443" fmla="*/ 1478754 w 1913752"/>
              <a:gd name="connsiteY1443" fmla="*/ 1043725 h 1764591"/>
              <a:gd name="connsiteX1444" fmla="*/ 1466428 w 1913752"/>
              <a:gd name="connsiteY1444" fmla="*/ 1043725 h 1764591"/>
              <a:gd name="connsiteX1445" fmla="*/ 1453704 w 1913752"/>
              <a:gd name="connsiteY1445" fmla="*/ 1056448 h 1764591"/>
              <a:gd name="connsiteX1446" fmla="*/ 1453704 w 1913752"/>
              <a:gd name="connsiteY1446" fmla="*/ 1043725 h 1764591"/>
              <a:gd name="connsiteX1447" fmla="*/ 1441378 w 1913752"/>
              <a:gd name="connsiteY1447" fmla="*/ 1043725 h 1764591"/>
              <a:gd name="connsiteX1448" fmla="*/ 1441378 w 1913752"/>
              <a:gd name="connsiteY1448" fmla="*/ 1048496 h 1764591"/>
              <a:gd name="connsiteX1449" fmla="*/ 1441378 w 1913752"/>
              <a:gd name="connsiteY1449" fmla="*/ 1049092 h 1764591"/>
              <a:gd name="connsiteX1450" fmla="*/ 1441378 w 1913752"/>
              <a:gd name="connsiteY1450" fmla="*/ 1056448 h 1764591"/>
              <a:gd name="connsiteX1451" fmla="*/ 1429052 w 1913752"/>
              <a:gd name="connsiteY1451" fmla="*/ 1068774 h 1764591"/>
              <a:gd name="connsiteX1452" fmla="*/ 1416725 w 1913752"/>
              <a:gd name="connsiteY1452" fmla="*/ 1068774 h 1764591"/>
              <a:gd name="connsiteX1453" fmla="*/ 1404002 w 1913752"/>
              <a:gd name="connsiteY1453" fmla="*/ 1068774 h 1764591"/>
              <a:gd name="connsiteX1454" fmla="*/ 1404002 w 1913752"/>
              <a:gd name="connsiteY1454" fmla="*/ 1067234 h 1764591"/>
              <a:gd name="connsiteX1455" fmla="*/ 1404002 w 1913752"/>
              <a:gd name="connsiteY1455" fmla="*/ 1061648 h 1764591"/>
              <a:gd name="connsiteX1456" fmla="*/ 1404002 w 1913752"/>
              <a:gd name="connsiteY1456" fmla="*/ 1061071 h 1764591"/>
              <a:gd name="connsiteX1457" fmla="*/ 1404002 w 1913752"/>
              <a:gd name="connsiteY1457" fmla="*/ 1056448 h 1764591"/>
              <a:gd name="connsiteX1458" fmla="*/ 1391675 w 1913752"/>
              <a:gd name="connsiteY1458" fmla="*/ 1056448 h 1764591"/>
              <a:gd name="connsiteX1459" fmla="*/ 1379349 w 1913752"/>
              <a:gd name="connsiteY1459" fmla="*/ 1068774 h 1764591"/>
              <a:gd name="connsiteX1460" fmla="*/ 1379349 w 1913752"/>
              <a:gd name="connsiteY1460" fmla="*/ 1064152 h 1764591"/>
              <a:gd name="connsiteX1461" fmla="*/ 1379349 w 1913752"/>
              <a:gd name="connsiteY1461" fmla="*/ 1063574 h 1764591"/>
              <a:gd name="connsiteX1462" fmla="*/ 1379349 w 1913752"/>
              <a:gd name="connsiteY1462" fmla="*/ 1063382 h 1764591"/>
              <a:gd name="connsiteX1463" fmla="*/ 1379349 w 1913752"/>
              <a:gd name="connsiteY1463" fmla="*/ 1056448 h 1764591"/>
              <a:gd name="connsiteX1464" fmla="*/ 1367023 w 1913752"/>
              <a:gd name="connsiteY1464" fmla="*/ 1056448 h 1764591"/>
              <a:gd name="connsiteX1465" fmla="*/ 1354299 w 1913752"/>
              <a:gd name="connsiteY1465" fmla="*/ 1056448 h 1764591"/>
              <a:gd name="connsiteX1466" fmla="*/ 1341973 w 1913752"/>
              <a:gd name="connsiteY1466" fmla="*/ 1056448 h 1764591"/>
              <a:gd name="connsiteX1467" fmla="*/ 1341973 w 1913752"/>
              <a:gd name="connsiteY1467" fmla="*/ 1068774 h 1764591"/>
              <a:gd name="connsiteX1468" fmla="*/ 1341973 w 1913752"/>
              <a:gd name="connsiteY1468" fmla="*/ 1081100 h 1764591"/>
              <a:gd name="connsiteX1469" fmla="*/ 1329646 w 1913752"/>
              <a:gd name="connsiteY1469" fmla="*/ 1068774 h 1764591"/>
              <a:gd name="connsiteX1470" fmla="*/ 1329646 w 1913752"/>
              <a:gd name="connsiteY1470" fmla="*/ 1081100 h 1764591"/>
              <a:gd name="connsiteX1471" fmla="*/ 1340432 w 1913752"/>
              <a:gd name="connsiteY1471" fmla="*/ 1081100 h 1764591"/>
              <a:gd name="connsiteX1472" fmla="*/ 1341973 w 1913752"/>
              <a:gd name="connsiteY1472" fmla="*/ 1081100 h 1764591"/>
              <a:gd name="connsiteX1473" fmla="*/ 1341973 w 1913752"/>
              <a:gd name="connsiteY1473" fmla="*/ 1093426 h 1764591"/>
              <a:gd name="connsiteX1474" fmla="*/ 1354299 w 1913752"/>
              <a:gd name="connsiteY1474" fmla="*/ 1081100 h 1764591"/>
              <a:gd name="connsiteX1475" fmla="*/ 1367023 w 1913752"/>
              <a:gd name="connsiteY1475" fmla="*/ 1093426 h 1764591"/>
              <a:gd name="connsiteX1476" fmla="*/ 1379349 w 1913752"/>
              <a:gd name="connsiteY1476" fmla="*/ 1093426 h 1764591"/>
              <a:gd name="connsiteX1477" fmla="*/ 1391675 w 1913752"/>
              <a:gd name="connsiteY1477" fmla="*/ 1093426 h 1764591"/>
              <a:gd name="connsiteX1478" fmla="*/ 1404002 w 1913752"/>
              <a:gd name="connsiteY1478" fmla="*/ 1081100 h 1764591"/>
              <a:gd name="connsiteX1479" fmla="*/ 1404002 w 1913752"/>
              <a:gd name="connsiteY1479" fmla="*/ 1093426 h 1764591"/>
              <a:gd name="connsiteX1480" fmla="*/ 1416725 w 1913752"/>
              <a:gd name="connsiteY1480" fmla="*/ 1081100 h 1764591"/>
              <a:gd name="connsiteX1481" fmla="*/ 1416725 w 1913752"/>
              <a:gd name="connsiteY1481" fmla="*/ 1082641 h 1764591"/>
              <a:gd name="connsiteX1482" fmla="*/ 1416725 w 1913752"/>
              <a:gd name="connsiteY1482" fmla="*/ 1091885 h 1764591"/>
              <a:gd name="connsiteX1483" fmla="*/ 1416725 w 1913752"/>
              <a:gd name="connsiteY1483" fmla="*/ 1093426 h 1764591"/>
              <a:gd name="connsiteX1484" fmla="*/ 1429052 w 1913752"/>
              <a:gd name="connsiteY1484" fmla="*/ 1093426 h 1764591"/>
              <a:gd name="connsiteX1485" fmla="*/ 1441378 w 1913752"/>
              <a:gd name="connsiteY1485" fmla="*/ 1093426 h 1764591"/>
              <a:gd name="connsiteX1486" fmla="*/ 1441378 w 1913752"/>
              <a:gd name="connsiteY1486" fmla="*/ 1091885 h 1764591"/>
              <a:gd name="connsiteX1487" fmla="*/ 1441378 w 1913752"/>
              <a:gd name="connsiteY1487" fmla="*/ 1082641 h 1764591"/>
              <a:gd name="connsiteX1488" fmla="*/ 1441378 w 1913752"/>
              <a:gd name="connsiteY1488" fmla="*/ 1081100 h 1764591"/>
              <a:gd name="connsiteX1489" fmla="*/ 1453704 w 1913752"/>
              <a:gd name="connsiteY1489" fmla="*/ 1081100 h 1764591"/>
              <a:gd name="connsiteX1490" fmla="*/ 1453704 w 1913752"/>
              <a:gd name="connsiteY1490" fmla="*/ 1068774 h 1764591"/>
              <a:gd name="connsiteX1491" fmla="*/ 1466428 w 1913752"/>
              <a:gd name="connsiteY1491" fmla="*/ 1081100 h 1764591"/>
              <a:gd name="connsiteX1492" fmla="*/ 1478754 w 1913752"/>
              <a:gd name="connsiteY1492" fmla="*/ 1081100 h 1764591"/>
              <a:gd name="connsiteX1493" fmla="*/ 1478754 w 1913752"/>
              <a:gd name="connsiteY1493" fmla="*/ 1079559 h 1764591"/>
              <a:gd name="connsiteX1494" fmla="*/ 1478754 w 1913752"/>
              <a:gd name="connsiteY1494" fmla="*/ 1068774 h 1764591"/>
              <a:gd name="connsiteX1495" fmla="*/ 1491081 w 1913752"/>
              <a:gd name="connsiteY1495" fmla="*/ 1068774 h 1764591"/>
              <a:gd name="connsiteX1496" fmla="*/ 1491081 w 1913752"/>
              <a:gd name="connsiteY1496" fmla="*/ 1081100 h 1764591"/>
              <a:gd name="connsiteX1497" fmla="*/ 1503407 w 1913752"/>
              <a:gd name="connsiteY1497" fmla="*/ 1068774 h 1764591"/>
              <a:gd name="connsiteX1498" fmla="*/ 1516131 w 1913752"/>
              <a:gd name="connsiteY1498" fmla="*/ 1068774 h 1764591"/>
              <a:gd name="connsiteX1499" fmla="*/ 1528457 w 1913752"/>
              <a:gd name="connsiteY1499" fmla="*/ 1068774 h 1764591"/>
              <a:gd name="connsiteX1500" fmla="*/ 1528457 w 1913752"/>
              <a:gd name="connsiteY1500" fmla="*/ 1070315 h 1764591"/>
              <a:gd name="connsiteX1501" fmla="*/ 1528457 w 1913752"/>
              <a:gd name="connsiteY1501" fmla="*/ 1081100 h 1764591"/>
              <a:gd name="connsiteX1502" fmla="*/ 1540783 w 1913752"/>
              <a:gd name="connsiteY1502" fmla="*/ 1068774 h 1764591"/>
              <a:gd name="connsiteX1503" fmla="*/ 1553110 w 1913752"/>
              <a:gd name="connsiteY1503" fmla="*/ 1068774 h 1764591"/>
              <a:gd name="connsiteX1504" fmla="*/ 1565834 w 1913752"/>
              <a:gd name="connsiteY1504" fmla="*/ 1068774 h 1764591"/>
              <a:gd name="connsiteX1505" fmla="*/ 1572960 w 1913752"/>
              <a:gd name="connsiteY1505" fmla="*/ 1068774 h 1764591"/>
              <a:gd name="connsiteX1506" fmla="*/ 1573537 w 1913752"/>
              <a:gd name="connsiteY1506" fmla="*/ 1068774 h 1764591"/>
              <a:gd name="connsiteX1507" fmla="*/ 1578160 w 1913752"/>
              <a:gd name="connsiteY1507" fmla="*/ 1068774 h 1764591"/>
              <a:gd name="connsiteX1508" fmla="*/ 1590486 w 1913752"/>
              <a:gd name="connsiteY1508" fmla="*/ 1068774 h 1764591"/>
              <a:gd name="connsiteX1509" fmla="*/ 1590486 w 1913752"/>
              <a:gd name="connsiteY1509" fmla="*/ 1059530 h 1764591"/>
              <a:gd name="connsiteX1510" fmla="*/ 1590486 w 1913752"/>
              <a:gd name="connsiteY1510" fmla="*/ 1056448 h 1764591"/>
              <a:gd name="connsiteX1511" fmla="*/ 1602812 w 1913752"/>
              <a:gd name="connsiteY1511" fmla="*/ 1056448 h 1764591"/>
              <a:gd name="connsiteX1512" fmla="*/ 1615536 w 1913752"/>
              <a:gd name="connsiteY1512" fmla="*/ 1056448 h 1764591"/>
              <a:gd name="connsiteX1513" fmla="*/ 1627862 w 1913752"/>
              <a:gd name="connsiteY1513" fmla="*/ 1056448 h 1764591"/>
              <a:gd name="connsiteX1514" fmla="*/ 1640189 w 1913752"/>
              <a:gd name="connsiteY1514" fmla="*/ 1056448 h 1764591"/>
              <a:gd name="connsiteX1515" fmla="*/ 1652515 w 1913752"/>
              <a:gd name="connsiteY1515" fmla="*/ 1043725 h 1764591"/>
              <a:gd name="connsiteX1516" fmla="*/ 1652515 w 1913752"/>
              <a:gd name="connsiteY1516" fmla="*/ 1042184 h 1764591"/>
              <a:gd name="connsiteX1517" fmla="*/ 1652515 w 1913752"/>
              <a:gd name="connsiteY1517" fmla="*/ 1034480 h 1764591"/>
              <a:gd name="connsiteX1518" fmla="*/ 1652515 w 1913752"/>
              <a:gd name="connsiteY1518" fmla="*/ 1031399 h 1764591"/>
              <a:gd name="connsiteX1519" fmla="*/ 1652515 w 1913752"/>
              <a:gd name="connsiteY1519" fmla="*/ 1019073 h 1764591"/>
              <a:gd name="connsiteX1520" fmla="*/ 1640189 w 1913752"/>
              <a:gd name="connsiteY1520" fmla="*/ 1019073 h 1764591"/>
              <a:gd name="connsiteX1521" fmla="*/ 1627862 w 1913752"/>
              <a:gd name="connsiteY1521" fmla="*/ 1019073 h 1764591"/>
              <a:gd name="connsiteX1522" fmla="*/ 1627862 w 1913752"/>
              <a:gd name="connsiteY1522" fmla="*/ 1020614 h 1764591"/>
              <a:gd name="connsiteX1523" fmla="*/ 1627862 w 1913752"/>
              <a:gd name="connsiteY1523" fmla="*/ 1023695 h 1764591"/>
              <a:gd name="connsiteX1524" fmla="*/ 1627862 w 1913752"/>
              <a:gd name="connsiteY1524" fmla="*/ 1024273 h 1764591"/>
              <a:gd name="connsiteX1525" fmla="*/ 1627862 w 1913752"/>
              <a:gd name="connsiteY1525" fmla="*/ 1031399 h 1764591"/>
              <a:gd name="connsiteX1526" fmla="*/ 1615536 w 1913752"/>
              <a:gd name="connsiteY1526" fmla="*/ 1031399 h 1764591"/>
              <a:gd name="connsiteX1527" fmla="*/ 1602812 w 1913752"/>
              <a:gd name="connsiteY1527" fmla="*/ 1031399 h 1764591"/>
              <a:gd name="connsiteX1528" fmla="*/ 1602812 w 1913752"/>
              <a:gd name="connsiteY1528" fmla="*/ 1028317 h 1764591"/>
              <a:gd name="connsiteX1529" fmla="*/ 1602812 w 1913752"/>
              <a:gd name="connsiteY1529" fmla="*/ 1020614 h 1764591"/>
              <a:gd name="connsiteX1530" fmla="*/ 1602812 w 1913752"/>
              <a:gd name="connsiteY1530" fmla="*/ 1019073 h 1764591"/>
              <a:gd name="connsiteX1531" fmla="*/ 1590486 w 1913752"/>
              <a:gd name="connsiteY1531" fmla="*/ 1019073 h 1764591"/>
              <a:gd name="connsiteX1532" fmla="*/ 1453704 w 1913752"/>
              <a:gd name="connsiteY1532" fmla="*/ 1019073 h 1764591"/>
              <a:gd name="connsiteX1533" fmla="*/ 1453704 w 1913752"/>
              <a:gd name="connsiteY1533" fmla="*/ 1031399 h 1764591"/>
              <a:gd name="connsiteX1534" fmla="*/ 1466428 w 1913752"/>
              <a:gd name="connsiteY1534" fmla="*/ 1031399 h 1764591"/>
              <a:gd name="connsiteX1535" fmla="*/ 1478754 w 1913752"/>
              <a:gd name="connsiteY1535" fmla="*/ 1019073 h 1764591"/>
              <a:gd name="connsiteX1536" fmla="*/ 1491081 w 1913752"/>
              <a:gd name="connsiteY1536" fmla="*/ 1019073 h 1764591"/>
              <a:gd name="connsiteX1537" fmla="*/ 1478754 w 1913752"/>
              <a:gd name="connsiteY1537" fmla="*/ 1019073 h 1764591"/>
              <a:gd name="connsiteX1538" fmla="*/ 1466428 w 1913752"/>
              <a:gd name="connsiteY1538" fmla="*/ 1019073 h 1764591"/>
              <a:gd name="connsiteX1539" fmla="*/ 1404002 w 1913752"/>
              <a:gd name="connsiteY1539" fmla="*/ 1019073 h 1764591"/>
              <a:gd name="connsiteX1540" fmla="*/ 1391675 w 1913752"/>
              <a:gd name="connsiteY1540" fmla="*/ 1031399 h 1764591"/>
              <a:gd name="connsiteX1541" fmla="*/ 1379349 w 1913752"/>
              <a:gd name="connsiteY1541" fmla="*/ 1031399 h 1764591"/>
              <a:gd name="connsiteX1542" fmla="*/ 1391675 w 1913752"/>
              <a:gd name="connsiteY1542" fmla="*/ 1031399 h 1764591"/>
              <a:gd name="connsiteX1543" fmla="*/ 1404002 w 1913752"/>
              <a:gd name="connsiteY1543" fmla="*/ 1031399 h 1764591"/>
              <a:gd name="connsiteX1544" fmla="*/ 1411358 w 1913752"/>
              <a:gd name="connsiteY1544" fmla="*/ 1031399 h 1764591"/>
              <a:gd name="connsiteX1545" fmla="*/ 1416725 w 1913752"/>
              <a:gd name="connsiteY1545" fmla="*/ 1031399 h 1764591"/>
              <a:gd name="connsiteX1546" fmla="*/ 1429052 w 1913752"/>
              <a:gd name="connsiteY1546" fmla="*/ 1031399 h 1764591"/>
              <a:gd name="connsiteX1547" fmla="*/ 1441378 w 1913752"/>
              <a:gd name="connsiteY1547" fmla="*/ 1031399 h 1764591"/>
              <a:gd name="connsiteX1548" fmla="*/ 1441378 w 1913752"/>
              <a:gd name="connsiteY1548" fmla="*/ 1019073 h 1764591"/>
              <a:gd name="connsiteX1549" fmla="*/ 1429052 w 1913752"/>
              <a:gd name="connsiteY1549" fmla="*/ 1019073 h 1764591"/>
              <a:gd name="connsiteX1550" fmla="*/ 1416725 w 1913752"/>
              <a:gd name="connsiteY1550" fmla="*/ 1019073 h 1764591"/>
              <a:gd name="connsiteX1551" fmla="*/ 1416725 w 1913752"/>
              <a:gd name="connsiteY1551" fmla="*/ 1020614 h 1764591"/>
              <a:gd name="connsiteX1552" fmla="*/ 1416725 w 1913752"/>
              <a:gd name="connsiteY1552" fmla="*/ 1029858 h 1764591"/>
              <a:gd name="connsiteX1553" fmla="*/ 1416725 w 1913752"/>
              <a:gd name="connsiteY1553" fmla="*/ 1031399 h 1764591"/>
              <a:gd name="connsiteX1554" fmla="*/ 1684691 w 1913752"/>
              <a:gd name="connsiteY1554" fmla="*/ 1013873 h 1764591"/>
              <a:gd name="connsiteX1555" fmla="*/ 1677565 w 1913752"/>
              <a:gd name="connsiteY1555" fmla="*/ 1019073 h 1764591"/>
              <a:gd name="connsiteX1556" fmla="*/ 1665239 w 1913752"/>
              <a:gd name="connsiteY1556" fmla="*/ 1019073 h 1764591"/>
              <a:gd name="connsiteX1557" fmla="*/ 1665239 w 1913752"/>
              <a:gd name="connsiteY1557" fmla="*/ 1031399 h 1764591"/>
              <a:gd name="connsiteX1558" fmla="*/ 1665239 w 1913752"/>
              <a:gd name="connsiteY1558" fmla="*/ 1043725 h 1764591"/>
              <a:gd name="connsiteX1559" fmla="*/ 1666780 w 1913752"/>
              <a:gd name="connsiteY1559" fmla="*/ 1043725 h 1764591"/>
              <a:gd name="connsiteX1560" fmla="*/ 1669861 w 1913752"/>
              <a:gd name="connsiteY1560" fmla="*/ 1043725 h 1764591"/>
              <a:gd name="connsiteX1561" fmla="*/ 1670439 w 1913752"/>
              <a:gd name="connsiteY1561" fmla="*/ 1043725 h 1764591"/>
              <a:gd name="connsiteX1562" fmla="*/ 1677565 w 1913752"/>
              <a:gd name="connsiteY1562" fmla="*/ 1043725 h 1764591"/>
              <a:gd name="connsiteX1563" fmla="*/ 1677565 w 1913752"/>
              <a:gd name="connsiteY1563" fmla="*/ 1032940 h 1764591"/>
              <a:gd name="connsiteX1564" fmla="*/ 1677565 w 1913752"/>
              <a:gd name="connsiteY1564" fmla="*/ 1031399 h 1764591"/>
              <a:gd name="connsiteX1565" fmla="*/ 1689891 w 1913752"/>
              <a:gd name="connsiteY1565" fmla="*/ 1031399 h 1764591"/>
              <a:gd name="connsiteX1566" fmla="*/ 1702218 w 1913752"/>
              <a:gd name="connsiteY1566" fmla="*/ 1031399 h 1764591"/>
              <a:gd name="connsiteX1567" fmla="*/ 1689891 w 1913752"/>
              <a:gd name="connsiteY1567" fmla="*/ 1019073 h 1764591"/>
              <a:gd name="connsiteX1568" fmla="*/ 1684691 w 1913752"/>
              <a:gd name="connsiteY1568" fmla="*/ 1013873 h 1764591"/>
              <a:gd name="connsiteX1569" fmla="*/ 1728809 w 1913752"/>
              <a:gd name="connsiteY1569" fmla="*/ 1009829 h 1764591"/>
              <a:gd name="connsiteX1570" fmla="*/ 1727268 w 1913752"/>
              <a:gd name="connsiteY1570" fmla="*/ 1019073 h 1764591"/>
              <a:gd name="connsiteX1571" fmla="*/ 1727268 w 1913752"/>
              <a:gd name="connsiteY1571" fmla="*/ 1024273 h 1764591"/>
              <a:gd name="connsiteX1572" fmla="*/ 1727268 w 1913752"/>
              <a:gd name="connsiteY1572" fmla="*/ 1031399 h 1764591"/>
              <a:gd name="connsiteX1573" fmla="*/ 1739594 w 1913752"/>
              <a:gd name="connsiteY1573" fmla="*/ 1031399 h 1764591"/>
              <a:gd name="connsiteX1574" fmla="*/ 1751920 w 1913752"/>
              <a:gd name="connsiteY1574" fmla="*/ 1019073 h 1764591"/>
              <a:gd name="connsiteX1575" fmla="*/ 1764644 w 1913752"/>
              <a:gd name="connsiteY1575" fmla="*/ 1019073 h 1764591"/>
              <a:gd name="connsiteX1576" fmla="*/ 1751920 w 1913752"/>
              <a:gd name="connsiteY1576" fmla="*/ 1019073 h 1764591"/>
              <a:gd name="connsiteX1577" fmla="*/ 1739594 w 1913752"/>
              <a:gd name="connsiteY1577" fmla="*/ 1019073 h 1764591"/>
              <a:gd name="connsiteX1578" fmla="*/ 1728809 w 1913752"/>
              <a:gd name="connsiteY1578" fmla="*/ 1009829 h 1764591"/>
              <a:gd name="connsiteX1579" fmla="*/ 1553110 w 1913752"/>
              <a:gd name="connsiteY1579" fmla="*/ 1006747 h 1764591"/>
              <a:gd name="connsiteX1580" fmla="*/ 1565834 w 1913752"/>
              <a:gd name="connsiteY1580" fmla="*/ 1006747 h 1764591"/>
              <a:gd name="connsiteX1581" fmla="*/ 1503407 w 1913752"/>
              <a:gd name="connsiteY1581" fmla="*/ 1006747 h 1764591"/>
              <a:gd name="connsiteX1582" fmla="*/ 1503407 w 1913752"/>
              <a:gd name="connsiteY1582" fmla="*/ 1019073 h 1764591"/>
              <a:gd name="connsiteX1583" fmla="*/ 1516131 w 1913752"/>
              <a:gd name="connsiteY1583" fmla="*/ 1019073 h 1764591"/>
              <a:gd name="connsiteX1584" fmla="*/ 1528457 w 1913752"/>
              <a:gd name="connsiteY1584" fmla="*/ 1019073 h 1764591"/>
              <a:gd name="connsiteX1585" fmla="*/ 1528457 w 1913752"/>
              <a:gd name="connsiteY1585" fmla="*/ 1006747 h 1764591"/>
              <a:gd name="connsiteX1586" fmla="*/ 1516131 w 1913752"/>
              <a:gd name="connsiteY1586" fmla="*/ 1019073 h 1764591"/>
              <a:gd name="connsiteX1587" fmla="*/ 1516131 w 1913752"/>
              <a:gd name="connsiteY1587" fmla="*/ 1015992 h 1764591"/>
              <a:gd name="connsiteX1588" fmla="*/ 1516131 w 1913752"/>
              <a:gd name="connsiteY1588" fmla="*/ 1011947 h 1764591"/>
              <a:gd name="connsiteX1589" fmla="*/ 1516131 w 1913752"/>
              <a:gd name="connsiteY1589" fmla="*/ 1011370 h 1764591"/>
              <a:gd name="connsiteX1590" fmla="*/ 1516131 w 1913752"/>
              <a:gd name="connsiteY1590" fmla="*/ 1006747 h 1764591"/>
              <a:gd name="connsiteX1591" fmla="*/ 1851326 w 1913752"/>
              <a:gd name="connsiteY1591" fmla="*/ 994024 h 1764591"/>
              <a:gd name="connsiteX1592" fmla="*/ 1851326 w 1913752"/>
              <a:gd name="connsiteY1592" fmla="*/ 1006747 h 1764591"/>
              <a:gd name="connsiteX1593" fmla="*/ 1838999 w 1913752"/>
              <a:gd name="connsiteY1593" fmla="*/ 994024 h 1764591"/>
              <a:gd name="connsiteX1594" fmla="*/ 1826673 w 1913752"/>
              <a:gd name="connsiteY1594" fmla="*/ 1006747 h 1764591"/>
              <a:gd name="connsiteX1595" fmla="*/ 1814347 w 1913752"/>
              <a:gd name="connsiteY1595" fmla="*/ 1006747 h 1764591"/>
              <a:gd name="connsiteX1596" fmla="*/ 1801623 w 1913752"/>
              <a:gd name="connsiteY1596" fmla="*/ 1006747 h 1764591"/>
              <a:gd name="connsiteX1597" fmla="*/ 1789297 w 1913752"/>
              <a:gd name="connsiteY1597" fmla="*/ 1019073 h 1764591"/>
              <a:gd name="connsiteX1598" fmla="*/ 1789297 w 1913752"/>
              <a:gd name="connsiteY1598" fmla="*/ 1031399 h 1764591"/>
              <a:gd name="connsiteX1599" fmla="*/ 1801623 w 1913752"/>
              <a:gd name="connsiteY1599" fmla="*/ 1031399 h 1764591"/>
              <a:gd name="connsiteX1600" fmla="*/ 1801623 w 1913752"/>
              <a:gd name="connsiteY1600" fmla="*/ 1019073 h 1764591"/>
              <a:gd name="connsiteX1601" fmla="*/ 1801623 w 1913752"/>
              <a:gd name="connsiteY1601" fmla="*/ 1006747 h 1764591"/>
              <a:gd name="connsiteX1602" fmla="*/ 1814347 w 1913752"/>
              <a:gd name="connsiteY1602" fmla="*/ 1019073 h 1764591"/>
              <a:gd name="connsiteX1603" fmla="*/ 1826673 w 1913752"/>
              <a:gd name="connsiteY1603" fmla="*/ 1031399 h 1764591"/>
              <a:gd name="connsiteX1604" fmla="*/ 1826673 w 1913752"/>
              <a:gd name="connsiteY1604" fmla="*/ 1019073 h 1764591"/>
              <a:gd name="connsiteX1605" fmla="*/ 1838999 w 1913752"/>
              <a:gd name="connsiteY1605" fmla="*/ 1019073 h 1764591"/>
              <a:gd name="connsiteX1606" fmla="*/ 1851326 w 1913752"/>
              <a:gd name="connsiteY1606" fmla="*/ 1019073 h 1764591"/>
              <a:gd name="connsiteX1607" fmla="*/ 1851326 w 1913752"/>
              <a:gd name="connsiteY1607" fmla="*/ 1006747 h 1764591"/>
              <a:gd name="connsiteX1608" fmla="*/ 1864050 w 1913752"/>
              <a:gd name="connsiteY1608" fmla="*/ 1006747 h 1764591"/>
              <a:gd name="connsiteX1609" fmla="*/ 1864050 w 1913752"/>
              <a:gd name="connsiteY1609" fmla="*/ 994024 h 1764591"/>
              <a:gd name="connsiteX1610" fmla="*/ 1851326 w 1913752"/>
              <a:gd name="connsiteY1610" fmla="*/ 994024 h 1764591"/>
              <a:gd name="connsiteX1611" fmla="*/ 1602812 w 1913752"/>
              <a:gd name="connsiteY1611" fmla="*/ 994024 h 1764591"/>
              <a:gd name="connsiteX1612" fmla="*/ 1602812 w 1913752"/>
              <a:gd name="connsiteY1612" fmla="*/ 1003566 h 1764591"/>
              <a:gd name="connsiteX1613" fmla="*/ 1602812 w 1913752"/>
              <a:gd name="connsiteY1613" fmla="*/ 1006747 h 1764591"/>
              <a:gd name="connsiteX1614" fmla="*/ 1615536 w 1913752"/>
              <a:gd name="connsiteY1614" fmla="*/ 1006747 h 1764591"/>
              <a:gd name="connsiteX1615" fmla="*/ 1615536 w 1913752"/>
              <a:gd name="connsiteY1615" fmla="*/ 994024 h 1764591"/>
              <a:gd name="connsiteX1616" fmla="*/ 1627862 w 1913752"/>
              <a:gd name="connsiteY1616" fmla="*/ 1006747 h 1764591"/>
              <a:gd name="connsiteX1617" fmla="*/ 1627862 w 1913752"/>
              <a:gd name="connsiteY1617" fmla="*/ 1001380 h 1764591"/>
              <a:gd name="connsiteX1618" fmla="*/ 1627862 w 1913752"/>
              <a:gd name="connsiteY1618" fmla="*/ 999391 h 1764591"/>
              <a:gd name="connsiteX1619" fmla="*/ 1627862 w 1913752"/>
              <a:gd name="connsiteY1619" fmla="*/ 994024 h 1764591"/>
              <a:gd name="connsiteX1620" fmla="*/ 1615536 w 1913752"/>
              <a:gd name="connsiteY1620" fmla="*/ 994024 h 1764591"/>
              <a:gd name="connsiteX1621" fmla="*/ 1602812 w 1913752"/>
              <a:gd name="connsiteY1621" fmla="*/ 994024 h 1764591"/>
              <a:gd name="connsiteX1622" fmla="*/ 0 w 1913752"/>
              <a:gd name="connsiteY1622" fmla="*/ 994024 h 1764591"/>
              <a:gd name="connsiteX1623" fmla="*/ 12326 w 1913752"/>
              <a:gd name="connsiteY1623" fmla="*/ 994024 h 1764591"/>
              <a:gd name="connsiteX1624" fmla="*/ 12326 w 1913752"/>
              <a:gd name="connsiteY1624" fmla="*/ 1006747 h 1764591"/>
              <a:gd name="connsiteX1625" fmla="*/ 25050 w 1913752"/>
              <a:gd name="connsiteY1625" fmla="*/ 1006747 h 1764591"/>
              <a:gd name="connsiteX1626" fmla="*/ 25050 w 1913752"/>
              <a:gd name="connsiteY1626" fmla="*/ 1008288 h 1764591"/>
              <a:gd name="connsiteX1627" fmla="*/ 25050 w 1913752"/>
              <a:gd name="connsiteY1627" fmla="*/ 1011370 h 1764591"/>
              <a:gd name="connsiteX1628" fmla="*/ 25050 w 1913752"/>
              <a:gd name="connsiteY1628" fmla="*/ 1011947 h 1764591"/>
              <a:gd name="connsiteX1629" fmla="*/ 25050 w 1913752"/>
              <a:gd name="connsiteY1629" fmla="*/ 1019073 h 1764591"/>
              <a:gd name="connsiteX1630" fmla="*/ 37377 w 1913752"/>
              <a:gd name="connsiteY1630" fmla="*/ 1019073 h 1764591"/>
              <a:gd name="connsiteX1631" fmla="*/ 37377 w 1913752"/>
              <a:gd name="connsiteY1631" fmla="*/ 1031399 h 1764591"/>
              <a:gd name="connsiteX1632" fmla="*/ 25050 w 1913752"/>
              <a:gd name="connsiteY1632" fmla="*/ 1031399 h 1764591"/>
              <a:gd name="connsiteX1633" fmla="*/ 12326 w 1913752"/>
              <a:gd name="connsiteY1633" fmla="*/ 1031399 h 1764591"/>
              <a:gd name="connsiteX1634" fmla="*/ 12326 w 1913752"/>
              <a:gd name="connsiteY1634" fmla="*/ 1019073 h 1764591"/>
              <a:gd name="connsiteX1635" fmla="*/ 0 w 1913752"/>
              <a:gd name="connsiteY1635" fmla="*/ 1006747 h 1764591"/>
              <a:gd name="connsiteX1636" fmla="*/ 1665239 w 1913752"/>
              <a:gd name="connsiteY1636" fmla="*/ 981698 h 1764591"/>
              <a:gd name="connsiteX1637" fmla="*/ 1665239 w 1913752"/>
              <a:gd name="connsiteY1637" fmla="*/ 983239 h 1764591"/>
              <a:gd name="connsiteX1638" fmla="*/ 1665239 w 1913752"/>
              <a:gd name="connsiteY1638" fmla="*/ 992483 h 1764591"/>
              <a:gd name="connsiteX1639" fmla="*/ 1665239 w 1913752"/>
              <a:gd name="connsiteY1639" fmla="*/ 994024 h 1764591"/>
              <a:gd name="connsiteX1640" fmla="*/ 1677565 w 1913752"/>
              <a:gd name="connsiteY1640" fmla="*/ 994024 h 1764591"/>
              <a:gd name="connsiteX1641" fmla="*/ 1677565 w 1913752"/>
              <a:gd name="connsiteY1641" fmla="*/ 990942 h 1764591"/>
              <a:gd name="connsiteX1642" fmla="*/ 1677565 w 1913752"/>
              <a:gd name="connsiteY1642" fmla="*/ 981698 h 1764591"/>
              <a:gd name="connsiteX1643" fmla="*/ 25050 w 1913752"/>
              <a:gd name="connsiteY1643" fmla="*/ 981698 h 1764591"/>
              <a:gd name="connsiteX1644" fmla="*/ 37377 w 1913752"/>
              <a:gd name="connsiteY1644" fmla="*/ 981698 h 1764591"/>
              <a:gd name="connsiteX1645" fmla="*/ 37377 w 1913752"/>
              <a:gd name="connsiteY1645" fmla="*/ 994024 h 1764591"/>
              <a:gd name="connsiteX1646" fmla="*/ 25050 w 1913752"/>
              <a:gd name="connsiteY1646" fmla="*/ 994024 h 1764591"/>
              <a:gd name="connsiteX1647" fmla="*/ 25050 w 1913752"/>
              <a:gd name="connsiteY1647" fmla="*/ 981698 h 1764591"/>
              <a:gd name="connsiteX1648" fmla="*/ 1801623 w 1913752"/>
              <a:gd name="connsiteY1648" fmla="*/ 969372 h 1764591"/>
              <a:gd name="connsiteX1649" fmla="*/ 1801623 w 1913752"/>
              <a:gd name="connsiteY1649" fmla="*/ 970913 h 1764591"/>
              <a:gd name="connsiteX1650" fmla="*/ 1801623 w 1913752"/>
              <a:gd name="connsiteY1650" fmla="*/ 972453 h 1764591"/>
              <a:gd name="connsiteX1651" fmla="*/ 1801623 w 1913752"/>
              <a:gd name="connsiteY1651" fmla="*/ 981698 h 1764591"/>
              <a:gd name="connsiteX1652" fmla="*/ 1814347 w 1913752"/>
              <a:gd name="connsiteY1652" fmla="*/ 981698 h 1764591"/>
              <a:gd name="connsiteX1653" fmla="*/ 1814347 w 1913752"/>
              <a:gd name="connsiteY1653" fmla="*/ 980157 h 1764591"/>
              <a:gd name="connsiteX1654" fmla="*/ 1814347 w 1913752"/>
              <a:gd name="connsiteY1654" fmla="*/ 974572 h 1764591"/>
              <a:gd name="connsiteX1655" fmla="*/ 1814347 w 1913752"/>
              <a:gd name="connsiteY1655" fmla="*/ 969372 h 1764591"/>
              <a:gd name="connsiteX1656" fmla="*/ 12326 w 1913752"/>
              <a:gd name="connsiteY1656" fmla="*/ 969372 h 1764591"/>
              <a:gd name="connsiteX1657" fmla="*/ 25050 w 1913752"/>
              <a:gd name="connsiteY1657" fmla="*/ 969372 h 1764591"/>
              <a:gd name="connsiteX1658" fmla="*/ 25050 w 1913752"/>
              <a:gd name="connsiteY1658" fmla="*/ 981698 h 1764591"/>
              <a:gd name="connsiteX1659" fmla="*/ 12326 w 1913752"/>
              <a:gd name="connsiteY1659" fmla="*/ 969372 h 1764591"/>
              <a:gd name="connsiteX1660" fmla="*/ 1416725 w 1913752"/>
              <a:gd name="connsiteY1660" fmla="*/ 957046 h 1764591"/>
              <a:gd name="connsiteX1661" fmla="*/ 1416725 w 1913752"/>
              <a:gd name="connsiteY1661" fmla="*/ 969372 h 1764591"/>
              <a:gd name="connsiteX1662" fmla="*/ 1416725 w 1913752"/>
              <a:gd name="connsiteY1662" fmla="*/ 981698 h 1764591"/>
              <a:gd name="connsiteX1663" fmla="*/ 1429052 w 1913752"/>
              <a:gd name="connsiteY1663" fmla="*/ 981698 h 1764591"/>
              <a:gd name="connsiteX1664" fmla="*/ 1416725 w 1913752"/>
              <a:gd name="connsiteY1664" fmla="*/ 994024 h 1764591"/>
              <a:gd name="connsiteX1665" fmla="*/ 1429052 w 1913752"/>
              <a:gd name="connsiteY1665" fmla="*/ 994024 h 1764591"/>
              <a:gd name="connsiteX1666" fmla="*/ 1429052 w 1913752"/>
              <a:gd name="connsiteY1666" fmla="*/ 981698 h 1764591"/>
              <a:gd name="connsiteX1667" fmla="*/ 1416725 w 1913752"/>
              <a:gd name="connsiteY1667" fmla="*/ 969372 h 1764591"/>
              <a:gd name="connsiteX1668" fmla="*/ 1429052 w 1913752"/>
              <a:gd name="connsiteY1668" fmla="*/ 969372 h 1764591"/>
              <a:gd name="connsiteX1669" fmla="*/ 1429052 w 1913752"/>
              <a:gd name="connsiteY1669" fmla="*/ 967831 h 1764591"/>
              <a:gd name="connsiteX1670" fmla="*/ 1429052 w 1913752"/>
              <a:gd name="connsiteY1670" fmla="*/ 957046 h 1764591"/>
              <a:gd name="connsiteX1671" fmla="*/ 1279944 w 1913752"/>
              <a:gd name="connsiteY1671" fmla="*/ 931997 h 1764591"/>
              <a:gd name="connsiteX1672" fmla="*/ 1267617 w 1913752"/>
              <a:gd name="connsiteY1672" fmla="*/ 944322 h 1764591"/>
              <a:gd name="connsiteX1673" fmla="*/ 1279944 w 1913752"/>
              <a:gd name="connsiteY1673" fmla="*/ 944322 h 1764591"/>
              <a:gd name="connsiteX1674" fmla="*/ 111732 w 1913752"/>
              <a:gd name="connsiteY1674" fmla="*/ 931997 h 1764591"/>
              <a:gd name="connsiteX1675" fmla="*/ 111732 w 1913752"/>
              <a:gd name="connsiteY1675" fmla="*/ 944322 h 1764591"/>
              <a:gd name="connsiteX1676" fmla="*/ 124456 w 1913752"/>
              <a:gd name="connsiteY1676" fmla="*/ 944322 h 1764591"/>
              <a:gd name="connsiteX1677" fmla="*/ 124456 w 1913752"/>
              <a:gd name="connsiteY1677" fmla="*/ 931997 h 1764591"/>
              <a:gd name="connsiteX1678" fmla="*/ 111732 w 1913752"/>
              <a:gd name="connsiteY1678" fmla="*/ 931997 h 1764591"/>
              <a:gd name="connsiteX1679" fmla="*/ 25050 w 1913752"/>
              <a:gd name="connsiteY1679" fmla="*/ 931997 h 1764591"/>
              <a:gd name="connsiteX1680" fmla="*/ 25050 w 1913752"/>
              <a:gd name="connsiteY1680" fmla="*/ 944322 h 1764591"/>
              <a:gd name="connsiteX1681" fmla="*/ 37377 w 1913752"/>
              <a:gd name="connsiteY1681" fmla="*/ 931997 h 1764591"/>
              <a:gd name="connsiteX1682" fmla="*/ 25050 w 1913752"/>
              <a:gd name="connsiteY1682" fmla="*/ 931997 h 1764591"/>
              <a:gd name="connsiteX1683" fmla="*/ 99405 w 1913752"/>
              <a:gd name="connsiteY1683" fmla="*/ 919671 h 1764591"/>
              <a:gd name="connsiteX1684" fmla="*/ 87079 w 1913752"/>
              <a:gd name="connsiteY1684" fmla="*/ 931997 h 1764591"/>
              <a:gd name="connsiteX1685" fmla="*/ 99405 w 1913752"/>
              <a:gd name="connsiteY1685" fmla="*/ 931997 h 1764591"/>
              <a:gd name="connsiteX1686" fmla="*/ 99405 w 1913752"/>
              <a:gd name="connsiteY1686" fmla="*/ 919671 h 1764591"/>
              <a:gd name="connsiteX1687" fmla="*/ 62029 w 1913752"/>
              <a:gd name="connsiteY1687" fmla="*/ 919671 h 1764591"/>
              <a:gd name="connsiteX1688" fmla="*/ 62029 w 1913752"/>
              <a:gd name="connsiteY1688" fmla="*/ 931997 h 1764591"/>
              <a:gd name="connsiteX1689" fmla="*/ 62029 w 1913752"/>
              <a:gd name="connsiteY1689" fmla="*/ 944322 h 1764591"/>
              <a:gd name="connsiteX1690" fmla="*/ 74753 w 1913752"/>
              <a:gd name="connsiteY1690" fmla="*/ 944322 h 1764591"/>
              <a:gd name="connsiteX1691" fmla="*/ 74753 w 1913752"/>
              <a:gd name="connsiteY1691" fmla="*/ 931997 h 1764591"/>
              <a:gd name="connsiteX1692" fmla="*/ 25050 w 1913752"/>
              <a:gd name="connsiteY1692" fmla="*/ 907345 h 1764591"/>
              <a:gd name="connsiteX1693" fmla="*/ 25050 w 1913752"/>
              <a:gd name="connsiteY1693" fmla="*/ 919671 h 1764591"/>
              <a:gd name="connsiteX1694" fmla="*/ 37377 w 1913752"/>
              <a:gd name="connsiteY1694" fmla="*/ 919671 h 1764591"/>
              <a:gd name="connsiteX1695" fmla="*/ 37377 w 1913752"/>
              <a:gd name="connsiteY1695" fmla="*/ 907345 h 1764591"/>
              <a:gd name="connsiteX1696" fmla="*/ 35836 w 1913752"/>
              <a:gd name="connsiteY1696" fmla="*/ 907345 h 1764591"/>
              <a:gd name="connsiteX1697" fmla="*/ 26591 w 1913752"/>
              <a:gd name="connsiteY1697" fmla="*/ 907345 h 1764591"/>
              <a:gd name="connsiteX1698" fmla="*/ 25050 w 1913752"/>
              <a:gd name="connsiteY1698" fmla="*/ 907345 h 1764591"/>
              <a:gd name="connsiteX1699" fmla="*/ 1429052 w 1913752"/>
              <a:gd name="connsiteY1699" fmla="*/ 894621 h 1764591"/>
              <a:gd name="connsiteX1700" fmla="*/ 1429052 w 1913752"/>
              <a:gd name="connsiteY1700" fmla="*/ 896212 h 1764591"/>
              <a:gd name="connsiteX1701" fmla="*/ 1429052 w 1913752"/>
              <a:gd name="connsiteY1701" fmla="*/ 905754 h 1764591"/>
              <a:gd name="connsiteX1702" fmla="*/ 1429052 w 1913752"/>
              <a:gd name="connsiteY1702" fmla="*/ 907345 h 1764591"/>
              <a:gd name="connsiteX1703" fmla="*/ 1429052 w 1913752"/>
              <a:gd name="connsiteY1703" fmla="*/ 894621 h 1764591"/>
              <a:gd name="connsiteX1704" fmla="*/ 1416725 w 1913752"/>
              <a:gd name="connsiteY1704" fmla="*/ 894621 h 1764591"/>
              <a:gd name="connsiteX1705" fmla="*/ 1416725 w 1913752"/>
              <a:gd name="connsiteY1705" fmla="*/ 907345 h 1764591"/>
              <a:gd name="connsiteX1706" fmla="*/ 1429052 w 1913752"/>
              <a:gd name="connsiteY1706" fmla="*/ 907345 h 1764591"/>
              <a:gd name="connsiteX1707" fmla="*/ 1441378 w 1913752"/>
              <a:gd name="connsiteY1707" fmla="*/ 894621 h 1764591"/>
              <a:gd name="connsiteX1708" fmla="*/ 1429052 w 1913752"/>
              <a:gd name="connsiteY1708" fmla="*/ 894621 h 1764591"/>
              <a:gd name="connsiteX1709" fmla="*/ 1416725 w 1913752"/>
              <a:gd name="connsiteY1709" fmla="*/ 894621 h 1764591"/>
              <a:gd name="connsiteX1710" fmla="*/ 1354299 w 1913752"/>
              <a:gd name="connsiteY1710" fmla="*/ 894621 h 1764591"/>
              <a:gd name="connsiteX1711" fmla="*/ 1354299 w 1913752"/>
              <a:gd name="connsiteY1711" fmla="*/ 907345 h 1764591"/>
              <a:gd name="connsiteX1712" fmla="*/ 1367023 w 1913752"/>
              <a:gd name="connsiteY1712" fmla="*/ 907345 h 1764591"/>
              <a:gd name="connsiteX1713" fmla="*/ 1379349 w 1913752"/>
              <a:gd name="connsiteY1713" fmla="*/ 919671 h 1764591"/>
              <a:gd name="connsiteX1714" fmla="*/ 1379349 w 1913752"/>
              <a:gd name="connsiteY1714" fmla="*/ 907345 h 1764591"/>
              <a:gd name="connsiteX1715" fmla="*/ 1367023 w 1913752"/>
              <a:gd name="connsiteY1715" fmla="*/ 894621 h 1764591"/>
              <a:gd name="connsiteX1716" fmla="*/ 1565834 w 1913752"/>
              <a:gd name="connsiteY1716" fmla="*/ 869970 h 1764591"/>
              <a:gd name="connsiteX1717" fmla="*/ 1565834 w 1913752"/>
              <a:gd name="connsiteY1717" fmla="*/ 882295 h 1764591"/>
              <a:gd name="connsiteX1718" fmla="*/ 1578160 w 1913752"/>
              <a:gd name="connsiteY1718" fmla="*/ 882295 h 1764591"/>
              <a:gd name="connsiteX1719" fmla="*/ 1578160 w 1913752"/>
              <a:gd name="connsiteY1719" fmla="*/ 869970 h 1764591"/>
              <a:gd name="connsiteX1720" fmla="*/ 1565834 w 1913752"/>
              <a:gd name="connsiteY1720" fmla="*/ 869970 h 1764591"/>
              <a:gd name="connsiteX1721" fmla="*/ 1354299 w 1913752"/>
              <a:gd name="connsiteY1721" fmla="*/ 869970 h 1764591"/>
              <a:gd name="connsiteX1722" fmla="*/ 1354299 w 1913752"/>
              <a:gd name="connsiteY1722" fmla="*/ 882295 h 1764591"/>
              <a:gd name="connsiteX1723" fmla="*/ 1367023 w 1913752"/>
              <a:gd name="connsiteY1723" fmla="*/ 882295 h 1764591"/>
              <a:gd name="connsiteX1724" fmla="*/ 1367023 w 1913752"/>
              <a:gd name="connsiteY1724" fmla="*/ 869970 h 1764591"/>
              <a:gd name="connsiteX1725" fmla="*/ 1242567 w 1913752"/>
              <a:gd name="connsiteY1725" fmla="*/ 869970 h 1764591"/>
              <a:gd name="connsiteX1726" fmla="*/ 1242567 w 1913752"/>
              <a:gd name="connsiteY1726" fmla="*/ 871510 h 1764591"/>
              <a:gd name="connsiteX1727" fmla="*/ 1242567 w 1913752"/>
              <a:gd name="connsiteY1727" fmla="*/ 880755 h 1764591"/>
              <a:gd name="connsiteX1728" fmla="*/ 1242567 w 1913752"/>
              <a:gd name="connsiteY1728" fmla="*/ 882295 h 1764591"/>
              <a:gd name="connsiteX1729" fmla="*/ 1254894 w 1913752"/>
              <a:gd name="connsiteY1729" fmla="*/ 882295 h 1764591"/>
              <a:gd name="connsiteX1730" fmla="*/ 1242567 w 1913752"/>
              <a:gd name="connsiteY1730" fmla="*/ 869970 h 1764591"/>
              <a:gd name="connsiteX1731" fmla="*/ 87079 w 1913752"/>
              <a:gd name="connsiteY1731" fmla="*/ 869970 h 1764591"/>
              <a:gd name="connsiteX1732" fmla="*/ 94205 w 1913752"/>
              <a:gd name="connsiteY1732" fmla="*/ 869970 h 1764591"/>
              <a:gd name="connsiteX1733" fmla="*/ 94783 w 1913752"/>
              <a:gd name="connsiteY1733" fmla="*/ 869970 h 1764591"/>
              <a:gd name="connsiteX1734" fmla="*/ 99405 w 1913752"/>
              <a:gd name="connsiteY1734" fmla="*/ 869970 h 1764591"/>
              <a:gd name="connsiteX1735" fmla="*/ 87079 w 1913752"/>
              <a:gd name="connsiteY1735" fmla="*/ 882295 h 1764591"/>
              <a:gd name="connsiteX1736" fmla="*/ 87079 w 1913752"/>
              <a:gd name="connsiteY1736" fmla="*/ 875170 h 1764591"/>
              <a:gd name="connsiteX1737" fmla="*/ 87079 w 1913752"/>
              <a:gd name="connsiteY1737" fmla="*/ 874592 h 1764591"/>
              <a:gd name="connsiteX1738" fmla="*/ 87079 w 1913752"/>
              <a:gd name="connsiteY1738" fmla="*/ 869970 h 1764591"/>
              <a:gd name="connsiteX1739" fmla="*/ 1602812 w 1913752"/>
              <a:gd name="connsiteY1739" fmla="*/ 857644 h 1764591"/>
              <a:gd name="connsiteX1740" fmla="*/ 1602812 w 1913752"/>
              <a:gd name="connsiteY1740" fmla="*/ 869970 h 1764591"/>
              <a:gd name="connsiteX1741" fmla="*/ 1615536 w 1913752"/>
              <a:gd name="connsiteY1741" fmla="*/ 882295 h 1764591"/>
              <a:gd name="connsiteX1742" fmla="*/ 1615536 w 1913752"/>
              <a:gd name="connsiteY1742" fmla="*/ 869970 h 1764591"/>
              <a:gd name="connsiteX1743" fmla="*/ 1602812 w 1913752"/>
              <a:gd name="connsiteY1743" fmla="*/ 857644 h 1764591"/>
              <a:gd name="connsiteX1744" fmla="*/ 74753 w 1913752"/>
              <a:gd name="connsiteY1744" fmla="*/ 844920 h 1764591"/>
              <a:gd name="connsiteX1745" fmla="*/ 76294 w 1913752"/>
              <a:gd name="connsiteY1745" fmla="*/ 844920 h 1764591"/>
              <a:gd name="connsiteX1746" fmla="*/ 83998 w 1913752"/>
              <a:gd name="connsiteY1746" fmla="*/ 844920 h 1764591"/>
              <a:gd name="connsiteX1747" fmla="*/ 87079 w 1913752"/>
              <a:gd name="connsiteY1747" fmla="*/ 844920 h 1764591"/>
              <a:gd name="connsiteX1748" fmla="*/ 87079 w 1913752"/>
              <a:gd name="connsiteY1748" fmla="*/ 857644 h 1764591"/>
              <a:gd name="connsiteX1749" fmla="*/ 74753 w 1913752"/>
              <a:gd name="connsiteY1749" fmla="*/ 844920 h 1764591"/>
              <a:gd name="connsiteX1750" fmla="*/ 12326 w 1913752"/>
              <a:gd name="connsiteY1750" fmla="*/ 844920 h 1764591"/>
              <a:gd name="connsiteX1751" fmla="*/ 25050 w 1913752"/>
              <a:gd name="connsiteY1751" fmla="*/ 844920 h 1764591"/>
              <a:gd name="connsiteX1752" fmla="*/ 25050 w 1913752"/>
              <a:gd name="connsiteY1752" fmla="*/ 857644 h 1764591"/>
              <a:gd name="connsiteX1753" fmla="*/ 12326 w 1913752"/>
              <a:gd name="connsiteY1753" fmla="*/ 869970 h 1764591"/>
              <a:gd name="connsiteX1754" fmla="*/ 12326 w 1913752"/>
              <a:gd name="connsiteY1754" fmla="*/ 882295 h 1764591"/>
              <a:gd name="connsiteX1755" fmla="*/ 0 w 1913752"/>
              <a:gd name="connsiteY1755" fmla="*/ 882295 h 1764591"/>
              <a:gd name="connsiteX1756" fmla="*/ 0 w 1913752"/>
              <a:gd name="connsiteY1756" fmla="*/ 869970 h 1764591"/>
              <a:gd name="connsiteX1757" fmla="*/ 12326 w 1913752"/>
              <a:gd name="connsiteY1757" fmla="*/ 857644 h 1764591"/>
              <a:gd name="connsiteX1758" fmla="*/ 12326 w 1913752"/>
              <a:gd name="connsiteY1758" fmla="*/ 844920 h 1764591"/>
              <a:gd name="connsiteX1759" fmla="*/ 1826673 w 1913752"/>
              <a:gd name="connsiteY1759" fmla="*/ 832594 h 1764591"/>
              <a:gd name="connsiteX1760" fmla="*/ 1826673 w 1913752"/>
              <a:gd name="connsiteY1760" fmla="*/ 844920 h 1764591"/>
              <a:gd name="connsiteX1761" fmla="*/ 1838999 w 1913752"/>
              <a:gd name="connsiteY1761" fmla="*/ 844920 h 1764591"/>
              <a:gd name="connsiteX1762" fmla="*/ 1826673 w 1913752"/>
              <a:gd name="connsiteY1762" fmla="*/ 832594 h 1764591"/>
              <a:gd name="connsiteX1763" fmla="*/ 1453704 w 1913752"/>
              <a:gd name="connsiteY1763" fmla="*/ 832594 h 1764591"/>
              <a:gd name="connsiteX1764" fmla="*/ 1466428 w 1913752"/>
              <a:gd name="connsiteY1764" fmla="*/ 832594 h 1764591"/>
              <a:gd name="connsiteX1765" fmla="*/ 1391675 w 1913752"/>
              <a:gd name="connsiteY1765" fmla="*/ 832594 h 1764591"/>
              <a:gd name="connsiteX1766" fmla="*/ 1379349 w 1913752"/>
              <a:gd name="connsiteY1766" fmla="*/ 844920 h 1764591"/>
              <a:gd name="connsiteX1767" fmla="*/ 1391675 w 1913752"/>
              <a:gd name="connsiteY1767" fmla="*/ 844920 h 1764591"/>
              <a:gd name="connsiteX1768" fmla="*/ 1317320 w 1913752"/>
              <a:gd name="connsiteY1768" fmla="*/ 832594 h 1764591"/>
              <a:gd name="connsiteX1769" fmla="*/ 1317320 w 1913752"/>
              <a:gd name="connsiteY1769" fmla="*/ 844920 h 1764591"/>
              <a:gd name="connsiteX1770" fmla="*/ 1317320 w 1913752"/>
              <a:gd name="connsiteY1770" fmla="*/ 857644 h 1764591"/>
              <a:gd name="connsiteX1771" fmla="*/ 1329646 w 1913752"/>
              <a:gd name="connsiteY1771" fmla="*/ 844920 h 1764591"/>
              <a:gd name="connsiteX1772" fmla="*/ 1329646 w 1913752"/>
              <a:gd name="connsiteY1772" fmla="*/ 832594 h 1764591"/>
              <a:gd name="connsiteX1773" fmla="*/ 1317320 w 1913752"/>
              <a:gd name="connsiteY1773" fmla="*/ 832594 h 1764591"/>
              <a:gd name="connsiteX1774" fmla="*/ 25050 w 1913752"/>
              <a:gd name="connsiteY1774" fmla="*/ 832594 h 1764591"/>
              <a:gd name="connsiteX1775" fmla="*/ 37377 w 1913752"/>
              <a:gd name="connsiteY1775" fmla="*/ 832594 h 1764591"/>
              <a:gd name="connsiteX1776" fmla="*/ 37377 w 1913752"/>
              <a:gd name="connsiteY1776" fmla="*/ 844920 h 1764591"/>
              <a:gd name="connsiteX1777" fmla="*/ 25050 w 1913752"/>
              <a:gd name="connsiteY1777" fmla="*/ 844920 h 1764591"/>
              <a:gd name="connsiteX1778" fmla="*/ 25050 w 1913752"/>
              <a:gd name="connsiteY1778" fmla="*/ 832594 h 1764591"/>
              <a:gd name="connsiteX1779" fmla="*/ 1478754 w 1913752"/>
              <a:gd name="connsiteY1779" fmla="*/ 820268 h 1764591"/>
              <a:gd name="connsiteX1780" fmla="*/ 1478754 w 1913752"/>
              <a:gd name="connsiteY1780" fmla="*/ 832594 h 1764591"/>
              <a:gd name="connsiteX1781" fmla="*/ 1480295 w 1913752"/>
              <a:gd name="connsiteY1781" fmla="*/ 832594 h 1764591"/>
              <a:gd name="connsiteX1782" fmla="*/ 1489540 w 1913752"/>
              <a:gd name="connsiteY1782" fmla="*/ 832594 h 1764591"/>
              <a:gd name="connsiteX1783" fmla="*/ 1491081 w 1913752"/>
              <a:gd name="connsiteY1783" fmla="*/ 832594 h 1764591"/>
              <a:gd name="connsiteX1784" fmla="*/ 1491081 w 1913752"/>
              <a:gd name="connsiteY1784" fmla="*/ 820268 h 1764591"/>
              <a:gd name="connsiteX1785" fmla="*/ 1478754 w 1913752"/>
              <a:gd name="connsiteY1785" fmla="*/ 820268 h 1764591"/>
              <a:gd name="connsiteX1786" fmla="*/ 1416725 w 1913752"/>
              <a:gd name="connsiteY1786" fmla="*/ 820268 h 1764591"/>
              <a:gd name="connsiteX1787" fmla="*/ 1416725 w 1913752"/>
              <a:gd name="connsiteY1787" fmla="*/ 832594 h 1764591"/>
              <a:gd name="connsiteX1788" fmla="*/ 1404002 w 1913752"/>
              <a:gd name="connsiteY1788" fmla="*/ 832594 h 1764591"/>
              <a:gd name="connsiteX1789" fmla="*/ 1404002 w 1913752"/>
              <a:gd name="connsiteY1789" fmla="*/ 844920 h 1764591"/>
              <a:gd name="connsiteX1790" fmla="*/ 1416725 w 1913752"/>
              <a:gd name="connsiteY1790" fmla="*/ 844920 h 1764591"/>
              <a:gd name="connsiteX1791" fmla="*/ 1416725 w 1913752"/>
              <a:gd name="connsiteY1791" fmla="*/ 832594 h 1764591"/>
              <a:gd name="connsiteX1792" fmla="*/ 1429052 w 1913752"/>
              <a:gd name="connsiteY1792" fmla="*/ 844920 h 1764591"/>
              <a:gd name="connsiteX1793" fmla="*/ 1429052 w 1913752"/>
              <a:gd name="connsiteY1793" fmla="*/ 832594 h 1764591"/>
              <a:gd name="connsiteX1794" fmla="*/ 1416725 w 1913752"/>
              <a:gd name="connsiteY1794" fmla="*/ 832594 h 1764591"/>
              <a:gd name="connsiteX1795" fmla="*/ 1429052 w 1913752"/>
              <a:gd name="connsiteY1795" fmla="*/ 820268 h 1764591"/>
              <a:gd name="connsiteX1796" fmla="*/ 1354299 w 1913752"/>
              <a:gd name="connsiteY1796" fmla="*/ 820268 h 1764591"/>
              <a:gd name="connsiteX1797" fmla="*/ 1354299 w 1913752"/>
              <a:gd name="connsiteY1797" fmla="*/ 832594 h 1764591"/>
              <a:gd name="connsiteX1798" fmla="*/ 1354299 w 1913752"/>
              <a:gd name="connsiteY1798" fmla="*/ 844920 h 1764591"/>
              <a:gd name="connsiteX1799" fmla="*/ 1341973 w 1913752"/>
              <a:gd name="connsiteY1799" fmla="*/ 832594 h 1764591"/>
              <a:gd name="connsiteX1800" fmla="*/ 1354299 w 1913752"/>
              <a:gd name="connsiteY1800" fmla="*/ 820268 h 1764591"/>
              <a:gd name="connsiteX1801" fmla="*/ 1341973 w 1913752"/>
              <a:gd name="connsiteY1801" fmla="*/ 820268 h 1764591"/>
              <a:gd name="connsiteX1802" fmla="*/ 1341973 w 1913752"/>
              <a:gd name="connsiteY1802" fmla="*/ 832594 h 1764591"/>
              <a:gd name="connsiteX1803" fmla="*/ 1341973 w 1913752"/>
              <a:gd name="connsiteY1803" fmla="*/ 844920 h 1764591"/>
              <a:gd name="connsiteX1804" fmla="*/ 1341973 w 1913752"/>
              <a:gd name="connsiteY1804" fmla="*/ 857644 h 1764591"/>
              <a:gd name="connsiteX1805" fmla="*/ 1354299 w 1913752"/>
              <a:gd name="connsiteY1805" fmla="*/ 857644 h 1764591"/>
              <a:gd name="connsiteX1806" fmla="*/ 1354299 w 1913752"/>
              <a:gd name="connsiteY1806" fmla="*/ 856053 h 1764591"/>
              <a:gd name="connsiteX1807" fmla="*/ 1354299 w 1913752"/>
              <a:gd name="connsiteY1807" fmla="*/ 846511 h 1764591"/>
              <a:gd name="connsiteX1808" fmla="*/ 1354299 w 1913752"/>
              <a:gd name="connsiteY1808" fmla="*/ 844920 h 1764591"/>
              <a:gd name="connsiteX1809" fmla="*/ 1367023 w 1913752"/>
              <a:gd name="connsiteY1809" fmla="*/ 844920 h 1764591"/>
              <a:gd name="connsiteX1810" fmla="*/ 1367023 w 1913752"/>
              <a:gd name="connsiteY1810" fmla="*/ 832594 h 1764591"/>
              <a:gd name="connsiteX1811" fmla="*/ 1367023 w 1913752"/>
              <a:gd name="connsiteY1811" fmla="*/ 820268 h 1764591"/>
              <a:gd name="connsiteX1812" fmla="*/ 1354299 w 1913752"/>
              <a:gd name="connsiteY1812" fmla="*/ 820268 h 1764591"/>
              <a:gd name="connsiteX1813" fmla="*/ 1341973 w 1913752"/>
              <a:gd name="connsiteY1813" fmla="*/ 820268 h 1764591"/>
              <a:gd name="connsiteX1814" fmla="*/ 1491081 w 1913752"/>
              <a:gd name="connsiteY1814" fmla="*/ 807942 h 1764591"/>
              <a:gd name="connsiteX1815" fmla="*/ 1503407 w 1913752"/>
              <a:gd name="connsiteY1815" fmla="*/ 820268 h 1764591"/>
              <a:gd name="connsiteX1816" fmla="*/ 1503407 w 1913752"/>
              <a:gd name="connsiteY1816" fmla="*/ 807942 h 1764591"/>
              <a:gd name="connsiteX1817" fmla="*/ 1441378 w 1913752"/>
              <a:gd name="connsiteY1817" fmla="*/ 807942 h 1764591"/>
              <a:gd name="connsiteX1818" fmla="*/ 1441378 w 1913752"/>
              <a:gd name="connsiteY1818" fmla="*/ 817187 h 1764591"/>
              <a:gd name="connsiteX1819" fmla="*/ 1441378 w 1913752"/>
              <a:gd name="connsiteY1819" fmla="*/ 820268 h 1764591"/>
              <a:gd name="connsiteX1820" fmla="*/ 1453704 w 1913752"/>
              <a:gd name="connsiteY1820" fmla="*/ 820268 h 1764591"/>
              <a:gd name="connsiteX1821" fmla="*/ 1453704 w 1913752"/>
              <a:gd name="connsiteY1821" fmla="*/ 807942 h 1764591"/>
              <a:gd name="connsiteX1822" fmla="*/ 1441378 w 1913752"/>
              <a:gd name="connsiteY1822" fmla="*/ 807942 h 1764591"/>
              <a:gd name="connsiteX1823" fmla="*/ 1267617 w 1913752"/>
              <a:gd name="connsiteY1823" fmla="*/ 795219 h 1764591"/>
              <a:gd name="connsiteX1824" fmla="*/ 1267617 w 1913752"/>
              <a:gd name="connsiteY1824" fmla="*/ 807942 h 1764591"/>
              <a:gd name="connsiteX1825" fmla="*/ 1279944 w 1913752"/>
              <a:gd name="connsiteY1825" fmla="*/ 807942 h 1764591"/>
              <a:gd name="connsiteX1826" fmla="*/ 1279944 w 1913752"/>
              <a:gd name="connsiteY1826" fmla="*/ 795219 h 1764591"/>
              <a:gd name="connsiteX1827" fmla="*/ 49703 w 1913752"/>
              <a:gd name="connsiteY1827" fmla="*/ 795219 h 1764591"/>
              <a:gd name="connsiteX1828" fmla="*/ 62029 w 1913752"/>
              <a:gd name="connsiteY1828" fmla="*/ 795219 h 1764591"/>
              <a:gd name="connsiteX1829" fmla="*/ 49703 w 1913752"/>
              <a:gd name="connsiteY1829" fmla="*/ 807942 h 1764591"/>
              <a:gd name="connsiteX1830" fmla="*/ 49703 w 1913752"/>
              <a:gd name="connsiteY1830" fmla="*/ 795219 h 1764591"/>
              <a:gd name="connsiteX1831" fmla="*/ 1379349 w 1913752"/>
              <a:gd name="connsiteY1831" fmla="*/ 782893 h 1764591"/>
              <a:gd name="connsiteX1832" fmla="*/ 1379349 w 1913752"/>
              <a:gd name="connsiteY1832" fmla="*/ 795219 h 1764591"/>
              <a:gd name="connsiteX1833" fmla="*/ 1367023 w 1913752"/>
              <a:gd name="connsiteY1833" fmla="*/ 795219 h 1764591"/>
              <a:gd name="connsiteX1834" fmla="*/ 1354299 w 1913752"/>
              <a:gd name="connsiteY1834" fmla="*/ 795219 h 1764591"/>
              <a:gd name="connsiteX1835" fmla="*/ 1341973 w 1913752"/>
              <a:gd name="connsiteY1835" fmla="*/ 795219 h 1764591"/>
              <a:gd name="connsiteX1836" fmla="*/ 1329646 w 1913752"/>
              <a:gd name="connsiteY1836" fmla="*/ 795219 h 1764591"/>
              <a:gd name="connsiteX1837" fmla="*/ 1329646 w 1913752"/>
              <a:gd name="connsiteY1837" fmla="*/ 807942 h 1764591"/>
              <a:gd name="connsiteX1838" fmla="*/ 1341973 w 1913752"/>
              <a:gd name="connsiteY1838" fmla="*/ 807942 h 1764591"/>
              <a:gd name="connsiteX1839" fmla="*/ 1341973 w 1913752"/>
              <a:gd name="connsiteY1839" fmla="*/ 795219 h 1764591"/>
              <a:gd name="connsiteX1840" fmla="*/ 1354299 w 1913752"/>
              <a:gd name="connsiteY1840" fmla="*/ 807942 h 1764591"/>
              <a:gd name="connsiteX1841" fmla="*/ 1367023 w 1913752"/>
              <a:gd name="connsiteY1841" fmla="*/ 807942 h 1764591"/>
              <a:gd name="connsiteX1842" fmla="*/ 1379349 w 1913752"/>
              <a:gd name="connsiteY1842" fmla="*/ 807942 h 1764591"/>
              <a:gd name="connsiteX1843" fmla="*/ 1379349 w 1913752"/>
              <a:gd name="connsiteY1843" fmla="*/ 795219 h 1764591"/>
              <a:gd name="connsiteX1844" fmla="*/ 1391675 w 1913752"/>
              <a:gd name="connsiteY1844" fmla="*/ 807942 h 1764591"/>
              <a:gd name="connsiteX1845" fmla="*/ 1391675 w 1913752"/>
              <a:gd name="connsiteY1845" fmla="*/ 803171 h 1764591"/>
              <a:gd name="connsiteX1846" fmla="*/ 1391675 w 1913752"/>
              <a:gd name="connsiteY1846" fmla="*/ 802575 h 1764591"/>
              <a:gd name="connsiteX1847" fmla="*/ 1391675 w 1913752"/>
              <a:gd name="connsiteY1847" fmla="*/ 795219 h 1764591"/>
              <a:gd name="connsiteX1848" fmla="*/ 1404002 w 1913752"/>
              <a:gd name="connsiteY1848" fmla="*/ 795219 h 1764591"/>
              <a:gd name="connsiteX1849" fmla="*/ 1404002 w 1913752"/>
              <a:gd name="connsiteY1849" fmla="*/ 782893 h 1764591"/>
              <a:gd name="connsiteX1850" fmla="*/ 1391675 w 1913752"/>
              <a:gd name="connsiteY1850" fmla="*/ 795219 h 1764591"/>
              <a:gd name="connsiteX1851" fmla="*/ 1379349 w 1913752"/>
              <a:gd name="connsiteY1851" fmla="*/ 795219 h 1764591"/>
              <a:gd name="connsiteX1852" fmla="*/ 633809 w 1913752"/>
              <a:gd name="connsiteY1852" fmla="*/ 782893 h 1764591"/>
              <a:gd name="connsiteX1853" fmla="*/ 646135 w 1913752"/>
              <a:gd name="connsiteY1853" fmla="*/ 795219 h 1764591"/>
              <a:gd name="connsiteX1854" fmla="*/ 646135 w 1913752"/>
              <a:gd name="connsiteY1854" fmla="*/ 782893 h 1764591"/>
              <a:gd name="connsiteX1855" fmla="*/ 1341973 w 1913752"/>
              <a:gd name="connsiteY1855" fmla="*/ 770567 h 1764591"/>
              <a:gd name="connsiteX1856" fmla="*/ 1354299 w 1913752"/>
              <a:gd name="connsiteY1856" fmla="*/ 782893 h 1764591"/>
              <a:gd name="connsiteX1857" fmla="*/ 1341973 w 1913752"/>
              <a:gd name="connsiteY1857" fmla="*/ 770567 h 1764591"/>
              <a:gd name="connsiteX1858" fmla="*/ 608759 w 1913752"/>
              <a:gd name="connsiteY1858" fmla="*/ 770567 h 1764591"/>
              <a:gd name="connsiteX1859" fmla="*/ 596432 w 1913752"/>
              <a:gd name="connsiteY1859" fmla="*/ 782893 h 1764591"/>
              <a:gd name="connsiteX1860" fmla="*/ 608759 w 1913752"/>
              <a:gd name="connsiteY1860" fmla="*/ 782893 h 1764591"/>
              <a:gd name="connsiteX1861" fmla="*/ 608759 w 1913752"/>
              <a:gd name="connsiteY1861" fmla="*/ 781352 h 1764591"/>
              <a:gd name="connsiteX1862" fmla="*/ 608759 w 1913752"/>
              <a:gd name="connsiteY1862" fmla="*/ 772108 h 1764591"/>
              <a:gd name="connsiteX1863" fmla="*/ 608759 w 1913752"/>
              <a:gd name="connsiteY1863" fmla="*/ 770567 h 1764591"/>
              <a:gd name="connsiteX1864" fmla="*/ 584106 w 1913752"/>
              <a:gd name="connsiteY1864" fmla="*/ 770567 h 1764591"/>
              <a:gd name="connsiteX1865" fmla="*/ 571780 w 1913752"/>
              <a:gd name="connsiteY1865" fmla="*/ 782893 h 1764591"/>
              <a:gd name="connsiteX1866" fmla="*/ 584106 w 1913752"/>
              <a:gd name="connsiteY1866" fmla="*/ 782893 h 1764591"/>
              <a:gd name="connsiteX1867" fmla="*/ 584106 w 1913752"/>
              <a:gd name="connsiteY1867" fmla="*/ 770567 h 1764591"/>
              <a:gd name="connsiteX1868" fmla="*/ 74753 w 1913752"/>
              <a:gd name="connsiteY1868" fmla="*/ 758241 h 1764591"/>
              <a:gd name="connsiteX1869" fmla="*/ 87079 w 1913752"/>
              <a:gd name="connsiteY1869" fmla="*/ 758241 h 1764591"/>
              <a:gd name="connsiteX1870" fmla="*/ 87079 w 1913752"/>
              <a:gd name="connsiteY1870" fmla="*/ 770567 h 1764591"/>
              <a:gd name="connsiteX1871" fmla="*/ 74753 w 1913752"/>
              <a:gd name="connsiteY1871" fmla="*/ 770567 h 1764591"/>
              <a:gd name="connsiteX1872" fmla="*/ 472374 w 1913752"/>
              <a:gd name="connsiteY1872" fmla="*/ 745518 h 1764591"/>
              <a:gd name="connsiteX1873" fmla="*/ 459651 w 1913752"/>
              <a:gd name="connsiteY1873" fmla="*/ 758241 h 1764591"/>
              <a:gd name="connsiteX1874" fmla="*/ 472374 w 1913752"/>
              <a:gd name="connsiteY1874" fmla="*/ 758241 h 1764591"/>
              <a:gd name="connsiteX1875" fmla="*/ 472374 w 1913752"/>
              <a:gd name="connsiteY1875" fmla="*/ 756651 h 1764591"/>
              <a:gd name="connsiteX1876" fmla="*/ 472374 w 1913752"/>
              <a:gd name="connsiteY1876" fmla="*/ 747108 h 1764591"/>
              <a:gd name="connsiteX1877" fmla="*/ 472374 w 1913752"/>
              <a:gd name="connsiteY1877" fmla="*/ 745518 h 1764591"/>
              <a:gd name="connsiteX1878" fmla="*/ 149108 w 1913752"/>
              <a:gd name="connsiteY1878" fmla="*/ 745518 h 1764591"/>
              <a:gd name="connsiteX1879" fmla="*/ 161434 w 1913752"/>
              <a:gd name="connsiteY1879" fmla="*/ 758241 h 1764591"/>
              <a:gd name="connsiteX1880" fmla="*/ 161434 w 1913752"/>
              <a:gd name="connsiteY1880" fmla="*/ 745518 h 1764591"/>
              <a:gd name="connsiteX1881" fmla="*/ 1343514 w 1913752"/>
              <a:gd name="connsiteY1881" fmla="*/ 736273 h 1764591"/>
              <a:gd name="connsiteX1882" fmla="*/ 1341973 w 1913752"/>
              <a:gd name="connsiteY1882" fmla="*/ 745518 h 1764591"/>
              <a:gd name="connsiteX1883" fmla="*/ 1354299 w 1913752"/>
              <a:gd name="connsiteY1883" fmla="*/ 745518 h 1764591"/>
              <a:gd name="connsiteX1884" fmla="*/ 1343514 w 1913752"/>
              <a:gd name="connsiteY1884" fmla="*/ 736273 h 1764591"/>
              <a:gd name="connsiteX1885" fmla="*/ 1826673 w 1913752"/>
              <a:gd name="connsiteY1885" fmla="*/ 733192 h 1764591"/>
              <a:gd name="connsiteX1886" fmla="*/ 1826673 w 1913752"/>
              <a:gd name="connsiteY1886" fmla="*/ 745518 h 1764591"/>
              <a:gd name="connsiteX1887" fmla="*/ 1833799 w 1913752"/>
              <a:gd name="connsiteY1887" fmla="*/ 745518 h 1764591"/>
              <a:gd name="connsiteX1888" fmla="*/ 1834377 w 1913752"/>
              <a:gd name="connsiteY1888" fmla="*/ 745518 h 1764591"/>
              <a:gd name="connsiteX1889" fmla="*/ 1838999 w 1913752"/>
              <a:gd name="connsiteY1889" fmla="*/ 745518 h 1764591"/>
              <a:gd name="connsiteX1890" fmla="*/ 1851326 w 1913752"/>
              <a:gd name="connsiteY1890" fmla="*/ 745518 h 1764591"/>
              <a:gd name="connsiteX1891" fmla="*/ 1851326 w 1913752"/>
              <a:gd name="connsiteY1891" fmla="*/ 743977 h 1764591"/>
              <a:gd name="connsiteX1892" fmla="*/ 1851326 w 1913752"/>
              <a:gd name="connsiteY1892" fmla="*/ 742436 h 1764591"/>
              <a:gd name="connsiteX1893" fmla="*/ 1851326 w 1913752"/>
              <a:gd name="connsiteY1893" fmla="*/ 738392 h 1764591"/>
              <a:gd name="connsiteX1894" fmla="*/ 1851326 w 1913752"/>
              <a:gd name="connsiteY1894" fmla="*/ 737814 h 1764591"/>
              <a:gd name="connsiteX1895" fmla="*/ 1851326 w 1913752"/>
              <a:gd name="connsiteY1895" fmla="*/ 734732 h 1764591"/>
              <a:gd name="connsiteX1896" fmla="*/ 1851326 w 1913752"/>
              <a:gd name="connsiteY1896" fmla="*/ 733192 h 1764591"/>
              <a:gd name="connsiteX1897" fmla="*/ 1838999 w 1913752"/>
              <a:gd name="connsiteY1897" fmla="*/ 733192 h 1764591"/>
              <a:gd name="connsiteX1898" fmla="*/ 1615536 w 1913752"/>
              <a:gd name="connsiteY1898" fmla="*/ 733192 h 1764591"/>
              <a:gd name="connsiteX1899" fmla="*/ 1615536 w 1913752"/>
              <a:gd name="connsiteY1899" fmla="*/ 745518 h 1764591"/>
              <a:gd name="connsiteX1900" fmla="*/ 1627862 w 1913752"/>
              <a:gd name="connsiteY1900" fmla="*/ 745518 h 1764591"/>
              <a:gd name="connsiteX1901" fmla="*/ 1627862 w 1913752"/>
              <a:gd name="connsiteY1901" fmla="*/ 733192 h 1764591"/>
              <a:gd name="connsiteX1902" fmla="*/ 1615536 w 1913752"/>
              <a:gd name="connsiteY1902" fmla="*/ 733192 h 1764591"/>
              <a:gd name="connsiteX1903" fmla="*/ 1292270 w 1913752"/>
              <a:gd name="connsiteY1903" fmla="*/ 733192 h 1764591"/>
              <a:gd name="connsiteX1904" fmla="*/ 1292270 w 1913752"/>
              <a:gd name="connsiteY1904" fmla="*/ 745518 h 1764591"/>
              <a:gd name="connsiteX1905" fmla="*/ 1292270 w 1913752"/>
              <a:gd name="connsiteY1905" fmla="*/ 758241 h 1764591"/>
              <a:gd name="connsiteX1906" fmla="*/ 1304596 w 1913752"/>
              <a:gd name="connsiteY1906" fmla="*/ 758241 h 1764591"/>
              <a:gd name="connsiteX1907" fmla="*/ 1304596 w 1913752"/>
              <a:gd name="connsiteY1907" fmla="*/ 745518 h 1764591"/>
              <a:gd name="connsiteX1908" fmla="*/ 1292270 w 1913752"/>
              <a:gd name="connsiteY1908" fmla="*/ 733192 h 1764591"/>
              <a:gd name="connsiteX1909" fmla="*/ 149108 w 1913752"/>
              <a:gd name="connsiteY1909" fmla="*/ 720866 h 1764591"/>
              <a:gd name="connsiteX1910" fmla="*/ 149108 w 1913752"/>
              <a:gd name="connsiteY1910" fmla="*/ 733192 h 1764591"/>
              <a:gd name="connsiteX1911" fmla="*/ 124456 w 1913752"/>
              <a:gd name="connsiteY1911" fmla="*/ 720866 h 1764591"/>
              <a:gd name="connsiteX1912" fmla="*/ 124456 w 1913752"/>
              <a:gd name="connsiteY1912" fmla="*/ 733192 h 1764591"/>
              <a:gd name="connsiteX1913" fmla="*/ 136782 w 1913752"/>
              <a:gd name="connsiteY1913" fmla="*/ 720866 h 1764591"/>
              <a:gd name="connsiteX1914" fmla="*/ 129656 w 1913752"/>
              <a:gd name="connsiteY1914" fmla="*/ 720866 h 1764591"/>
              <a:gd name="connsiteX1915" fmla="*/ 129078 w 1913752"/>
              <a:gd name="connsiteY1915" fmla="*/ 720866 h 1764591"/>
              <a:gd name="connsiteX1916" fmla="*/ 124456 w 1913752"/>
              <a:gd name="connsiteY1916" fmla="*/ 720866 h 1764591"/>
              <a:gd name="connsiteX1917" fmla="*/ 1826673 w 1913752"/>
              <a:gd name="connsiteY1917" fmla="*/ 708540 h 1764591"/>
              <a:gd name="connsiteX1918" fmla="*/ 1826673 w 1913752"/>
              <a:gd name="connsiteY1918" fmla="*/ 713740 h 1764591"/>
              <a:gd name="connsiteX1919" fmla="*/ 1826673 w 1913752"/>
              <a:gd name="connsiteY1919" fmla="*/ 720866 h 1764591"/>
              <a:gd name="connsiteX1920" fmla="*/ 1838999 w 1913752"/>
              <a:gd name="connsiteY1920" fmla="*/ 720866 h 1764591"/>
              <a:gd name="connsiteX1921" fmla="*/ 1838999 w 1913752"/>
              <a:gd name="connsiteY1921" fmla="*/ 708540 h 1764591"/>
              <a:gd name="connsiteX1922" fmla="*/ 1516131 w 1913752"/>
              <a:gd name="connsiteY1922" fmla="*/ 708540 h 1764591"/>
              <a:gd name="connsiteX1923" fmla="*/ 1528457 w 1913752"/>
              <a:gd name="connsiteY1923" fmla="*/ 708540 h 1764591"/>
              <a:gd name="connsiteX1924" fmla="*/ 1491081 w 1913752"/>
              <a:gd name="connsiteY1924" fmla="*/ 708540 h 1764591"/>
              <a:gd name="connsiteX1925" fmla="*/ 1491081 w 1913752"/>
              <a:gd name="connsiteY1925" fmla="*/ 715666 h 1764591"/>
              <a:gd name="connsiteX1926" fmla="*/ 1491081 w 1913752"/>
              <a:gd name="connsiteY1926" fmla="*/ 716244 h 1764591"/>
              <a:gd name="connsiteX1927" fmla="*/ 1491081 w 1913752"/>
              <a:gd name="connsiteY1927" fmla="*/ 720866 h 1764591"/>
              <a:gd name="connsiteX1928" fmla="*/ 1503407 w 1913752"/>
              <a:gd name="connsiteY1928" fmla="*/ 720866 h 1764591"/>
              <a:gd name="connsiteX1929" fmla="*/ 1503407 w 1913752"/>
              <a:gd name="connsiteY1929" fmla="*/ 708540 h 1764591"/>
              <a:gd name="connsiteX1930" fmla="*/ 1466428 w 1913752"/>
              <a:gd name="connsiteY1930" fmla="*/ 708540 h 1764591"/>
              <a:gd name="connsiteX1931" fmla="*/ 1466428 w 1913752"/>
              <a:gd name="connsiteY1931" fmla="*/ 720866 h 1764591"/>
              <a:gd name="connsiteX1932" fmla="*/ 1478754 w 1913752"/>
              <a:gd name="connsiteY1932" fmla="*/ 720866 h 1764591"/>
              <a:gd name="connsiteX1933" fmla="*/ 1466428 w 1913752"/>
              <a:gd name="connsiteY1933" fmla="*/ 708540 h 1764591"/>
              <a:gd name="connsiteX1934" fmla="*/ 1404002 w 1913752"/>
              <a:gd name="connsiteY1934" fmla="*/ 708540 h 1764591"/>
              <a:gd name="connsiteX1935" fmla="*/ 1416725 w 1913752"/>
              <a:gd name="connsiteY1935" fmla="*/ 708540 h 1764591"/>
              <a:gd name="connsiteX1936" fmla="*/ 1416725 w 1913752"/>
              <a:gd name="connsiteY1936" fmla="*/ 720866 h 1764591"/>
              <a:gd name="connsiteX1937" fmla="*/ 1404002 w 1913752"/>
              <a:gd name="connsiteY1937" fmla="*/ 720866 h 1764591"/>
              <a:gd name="connsiteX1938" fmla="*/ 1404002 w 1913752"/>
              <a:gd name="connsiteY1938" fmla="*/ 722407 h 1764591"/>
              <a:gd name="connsiteX1939" fmla="*/ 1404002 w 1913752"/>
              <a:gd name="connsiteY1939" fmla="*/ 723948 h 1764591"/>
              <a:gd name="connsiteX1940" fmla="*/ 1404002 w 1913752"/>
              <a:gd name="connsiteY1940" fmla="*/ 733192 h 1764591"/>
              <a:gd name="connsiteX1941" fmla="*/ 1416725 w 1913752"/>
              <a:gd name="connsiteY1941" fmla="*/ 733192 h 1764591"/>
              <a:gd name="connsiteX1942" fmla="*/ 1429052 w 1913752"/>
              <a:gd name="connsiteY1942" fmla="*/ 733192 h 1764591"/>
              <a:gd name="connsiteX1943" fmla="*/ 1441378 w 1913752"/>
              <a:gd name="connsiteY1943" fmla="*/ 733192 h 1764591"/>
              <a:gd name="connsiteX1944" fmla="*/ 1441378 w 1913752"/>
              <a:gd name="connsiteY1944" fmla="*/ 720866 h 1764591"/>
              <a:gd name="connsiteX1945" fmla="*/ 1453704 w 1913752"/>
              <a:gd name="connsiteY1945" fmla="*/ 733192 h 1764591"/>
              <a:gd name="connsiteX1946" fmla="*/ 1453704 w 1913752"/>
              <a:gd name="connsiteY1946" fmla="*/ 720866 h 1764591"/>
              <a:gd name="connsiteX1947" fmla="*/ 1453704 w 1913752"/>
              <a:gd name="connsiteY1947" fmla="*/ 708540 h 1764591"/>
              <a:gd name="connsiteX1948" fmla="*/ 1446578 w 1913752"/>
              <a:gd name="connsiteY1948" fmla="*/ 708540 h 1764591"/>
              <a:gd name="connsiteX1949" fmla="*/ 1446001 w 1913752"/>
              <a:gd name="connsiteY1949" fmla="*/ 708540 h 1764591"/>
              <a:gd name="connsiteX1950" fmla="*/ 1441378 w 1913752"/>
              <a:gd name="connsiteY1950" fmla="*/ 708540 h 1764591"/>
              <a:gd name="connsiteX1951" fmla="*/ 1429052 w 1913752"/>
              <a:gd name="connsiteY1951" fmla="*/ 720866 h 1764591"/>
              <a:gd name="connsiteX1952" fmla="*/ 1429052 w 1913752"/>
              <a:gd name="connsiteY1952" fmla="*/ 708540 h 1764591"/>
              <a:gd name="connsiteX1953" fmla="*/ 1416725 w 1913752"/>
              <a:gd name="connsiteY1953" fmla="*/ 708540 h 1764591"/>
              <a:gd name="connsiteX1954" fmla="*/ 1379349 w 1913752"/>
              <a:gd name="connsiteY1954" fmla="*/ 708540 h 1764591"/>
              <a:gd name="connsiteX1955" fmla="*/ 1379349 w 1913752"/>
              <a:gd name="connsiteY1955" fmla="*/ 720866 h 1764591"/>
              <a:gd name="connsiteX1956" fmla="*/ 1367023 w 1913752"/>
              <a:gd name="connsiteY1956" fmla="*/ 720866 h 1764591"/>
              <a:gd name="connsiteX1957" fmla="*/ 1367023 w 1913752"/>
              <a:gd name="connsiteY1957" fmla="*/ 733192 h 1764591"/>
              <a:gd name="connsiteX1958" fmla="*/ 1379349 w 1913752"/>
              <a:gd name="connsiteY1958" fmla="*/ 733192 h 1764591"/>
              <a:gd name="connsiteX1959" fmla="*/ 1391675 w 1913752"/>
              <a:gd name="connsiteY1959" fmla="*/ 733192 h 1764591"/>
              <a:gd name="connsiteX1960" fmla="*/ 1391675 w 1913752"/>
              <a:gd name="connsiteY1960" fmla="*/ 720866 h 1764591"/>
              <a:gd name="connsiteX1961" fmla="*/ 1391675 w 1913752"/>
              <a:gd name="connsiteY1961" fmla="*/ 708540 h 1764591"/>
              <a:gd name="connsiteX1962" fmla="*/ 1341973 w 1913752"/>
              <a:gd name="connsiteY1962" fmla="*/ 708540 h 1764591"/>
              <a:gd name="connsiteX1963" fmla="*/ 1354299 w 1913752"/>
              <a:gd name="connsiteY1963" fmla="*/ 708540 h 1764591"/>
              <a:gd name="connsiteX1964" fmla="*/ 1341973 w 1913752"/>
              <a:gd name="connsiteY1964" fmla="*/ 720866 h 1764591"/>
              <a:gd name="connsiteX1965" fmla="*/ 1341973 w 1913752"/>
              <a:gd name="connsiteY1965" fmla="*/ 715474 h 1764591"/>
              <a:gd name="connsiteX1966" fmla="*/ 1341973 w 1913752"/>
              <a:gd name="connsiteY1966" fmla="*/ 714703 h 1764591"/>
              <a:gd name="connsiteX1967" fmla="*/ 1341973 w 1913752"/>
              <a:gd name="connsiteY1967" fmla="*/ 708540 h 1764591"/>
              <a:gd name="connsiteX1968" fmla="*/ 1217915 w 1913752"/>
              <a:gd name="connsiteY1968" fmla="*/ 708540 h 1764591"/>
              <a:gd name="connsiteX1969" fmla="*/ 1217915 w 1913752"/>
              <a:gd name="connsiteY1969" fmla="*/ 710081 h 1764591"/>
              <a:gd name="connsiteX1970" fmla="*/ 1217915 w 1913752"/>
              <a:gd name="connsiteY1970" fmla="*/ 719325 h 1764591"/>
              <a:gd name="connsiteX1971" fmla="*/ 1217915 w 1913752"/>
              <a:gd name="connsiteY1971" fmla="*/ 720866 h 1764591"/>
              <a:gd name="connsiteX1972" fmla="*/ 1230241 w 1913752"/>
              <a:gd name="connsiteY1972" fmla="*/ 720866 h 1764591"/>
              <a:gd name="connsiteX1973" fmla="*/ 1230241 w 1913752"/>
              <a:gd name="connsiteY1973" fmla="*/ 708540 h 1764591"/>
              <a:gd name="connsiteX1974" fmla="*/ 1217915 w 1913752"/>
              <a:gd name="connsiteY1974" fmla="*/ 708540 h 1764591"/>
              <a:gd name="connsiteX1975" fmla="*/ 1118112 w 1913752"/>
              <a:gd name="connsiteY1975" fmla="*/ 708540 h 1764591"/>
              <a:gd name="connsiteX1976" fmla="*/ 1118112 w 1913752"/>
              <a:gd name="connsiteY1976" fmla="*/ 720866 h 1764591"/>
              <a:gd name="connsiteX1977" fmla="*/ 1118112 w 1913752"/>
              <a:gd name="connsiteY1977" fmla="*/ 708540 h 1764591"/>
              <a:gd name="connsiteX1978" fmla="*/ 223861 w 1913752"/>
              <a:gd name="connsiteY1978" fmla="*/ 708540 h 1764591"/>
              <a:gd name="connsiteX1979" fmla="*/ 223861 w 1913752"/>
              <a:gd name="connsiteY1979" fmla="*/ 710081 h 1764591"/>
              <a:gd name="connsiteX1980" fmla="*/ 223861 w 1913752"/>
              <a:gd name="connsiteY1980" fmla="*/ 720866 h 1764591"/>
              <a:gd name="connsiteX1981" fmla="*/ 236187 w 1913752"/>
              <a:gd name="connsiteY1981" fmla="*/ 720866 h 1764591"/>
              <a:gd name="connsiteX1982" fmla="*/ 223861 w 1913752"/>
              <a:gd name="connsiteY1982" fmla="*/ 733192 h 1764591"/>
              <a:gd name="connsiteX1983" fmla="*/ 223861 w 1913752"/>
              <a:gd name="connsiteY1983" fmla="*/ 745518 h 1764591"/>
              <a:gd name="connsiteX1984" fmla="*/ 236187 w 1913752"/>
              <a:gd name="connsiteY1984" fmla="*/ 733192 h 1764591"/>
              <a:gd name="connsiteX1985" fmla="*/ 236187 w 1913752"/>
              <a:gd name="connsiteY1985" fmla="*/ 720866 h 1764591"/>
              <a:gd name="connsiteX1986" fmla="*/ 236187 w 1913752"/>
              <a:gd name="connsiteY1986" fmla="*/ 719325 h 1764591"/>
              <a:gd name="connsiteX1987" fmla="*/ 236187 w 1913752"/>
              <a:gd name="connsiteY1987" fmla="*/ 710081 h 1764591"/>
              <a:gd name="connsiteX1988" fmla="*/ 236187 w 1913752"/>
              <a:gd name="connsiteY1988" fmla="*/ 708540 h 1764591"/>
              <a:gd name="connsiteX1989" fmla="*/ 223861 w 1913752"/>
              <a:gd name="connsiteY1989" fmla="*/ 708540 h 1764591"/>
              <a:gd name="connsiteX1990" fmla="*/ 1578160 w 1913752"/>
              <a:gd name="connsiteY1990" fmla="*/ 695817 h 1764591"/>
              <a:gd name="connsiteX1991" fmla="*/ 1578160 w 1913752"/>
              <a:gd name="connsiteY1991" fmla="*/ 708540 h 1764591"/>
              <a:gd name="connsiteX1992" fmla="*/ 1590486 w 1913752"/>
              <a:gd name="connsiteY1992" fmla="*/ 708540 h 1764591"/>
              <a:gd name="connsiteX1993" fmla="*/ 1590486 w 1913752"/>
              <a:gd name="connsiteY1993" fmla="*/ 706950 h 1764591"/>
              <a:gd name="connsiteX1994" fmla="*/ 1590486 w 1913752"/>
              <a:gd name="connsiteY1994" fmla="*/ 695817 h 1764591"/>
              <a:gd name="connsiteX1995" fmla="*/ 1540783 w 1913752"/>
              <a:gd name="connsiteY1995" fmla="*/ 695817 h 1764591"/>
              <a:gd name="connsiteX1996" fmla="*/ 1540783 w 1913752"/>
              <a:gd name="connsiteY1996" fmla="*/ 697407 h 1764591"/>
              <a:gd name="connsiteX1997" fmla="*/ 1540783 w 1913752"/>
              <a:gd name="connsiteY1997" fmla="*/ 708540 h 1764591"/>
              <a:gd name="connsiteX1998" fmla="*/ 1553110 w 1913752"/>
              <a:gd name="connsiteY1998" fmla="*/ 708540 h 1764591"/>
              <a:gd name="connsiteX1999" fmla="*/ 1553110 w 1913752"/>
              <a:gd name="connsiteY1999" fmla="*/ 720866 h 1764591"/>
              <a:gd name="connsiteX2000" fmla="*/ 1565834 w 1913752"/>
              <a:gd name="connsiteY2000" fmla="*/ 720866 h 1764591"/>
              <a:gd name="connsiteX2001" fmla="*/ 1565834 w 1913752"/>
              <a:gd name="connsiteY2001" fmla="*/ 715666 h 1764591"/>
              <a:gd name="connsiteX2002" fmla="*/ 1565834 w 1913752"/>
              <a:gd name="connsiteY2002" fmla="*/ 708540 h 1764591"/>
              <a:gd name="connsiteX2003" fmla="*/ 1565834 w 1913752"/>
              <a:gd name="connsiteY2003" fmla="*/ 706950 h 1764591"/>
              <a:gd name="connsiteX2004" fmla="*/ 1565834 w 1913752"/>
              <a:gd name="connsiteY2004" fmla="*/ 695817 h 1764591"/>
              <a:gd name="connsiteX2005" fmla="*/ 1553110 w 1913752"/>
              <a:gd name="connsiteY2005" fmla="*/ 695817 h 1764591"/>
              <a:gd name="connsiteX2006" fmla="*/ 1341973 w 1913752"/>
              <a:gd name="connsiteY2006" fmla="*/ 695817 h 1764591"/>
              <a:gd name="connsiteX2007" fmla="*/ 1343514 w 1913752"/>
              <a:gd name="connsiteY2007" fmla="*/ 695817 h 1764591"/>
              <a:gd name="connsiteX2008" fmla="*/ 1346595 w 1913752"/>
              <a:gd name="connsiteY2008" fmla="*/ 695817 h 1764591"/>
              <a:gd name="connsiteX2009" fmla="*/ 1347173 w 1913752"/>
              <a:gd name="connsiteY2009" fmla="*/ 695817 h 1764591"/>
              <a:gd name="connsiteX2010" fmla="*/ 1354299 w 1913752"/>
              <a:gd name="connsiteY2010" fmla="*/ 695817 h 1764591"/>
              <a:gd name="connsiteX2011" fmla="*/ 1341973 w 1913752"/>
              <a:gd name="connsiteY2011" fmla="*/ 708540 h 1764591"/>
              <a:gd name="connsiteX2012" fmla="*/ 1341973 w 1913752"/>
              <a:gd name="connsiteY2012" fmla="*/ 695817 h 1764591"/>
              <a:gd name="connsiteX2013" fmla="*/ 584106 w 1913752"/>
              <a:gd name="connsiteY2013" fmla="*/ 695817 h 1764591"/>
              <a:gd name="connsiteX2014" fmla="*/ 584106 w 1913752"/>
              <a:gd name="connsiteY2014" fmla="*/ 697407 h 1764591"/>
              <a:gd name="connsiteX2015" fmla="*/ 584106 w 1913752"/>
              <a:gd name="connsiteY2015" fmla="*/ 706950 h 1764591"/>
              <a:gd name="connsiteX2016" fmla="*/ 584106 w 1913752"/>
              <a:gd name="connsiteY2016" fmla="*/ 708540 h 1764591"/>
              <a:gd name="connsiteX2017" fmla="*/ 596432 w 1913752"/>
              <a:gd name="connsiteY2017" fmla="*/ 695817 h 1764591"/>
              <a:gd name="connsiteX2018" fmla="*/ 596432 w 1913752"/>
              <a:gd name="connsiteY2018" fmla="*/ 708540 h 1764591"/>
              <a:gd name="connsiteX2019" fmla="*/ 596432 w 1913752"/>
              <a:gd name="connsiteY2019" fmla="*/ 720866 h 1764591"/>
              <a:gd name="connsiteX2020" fmla="*/ 608759 w 1913752"/>
              <a:gd name="connsiteY2020" fmla="*/ 720866 h 1764591"/>
              <a:gd name="connsiteX2021" fmla="*/ 608759 w 1913752"/>
              <a:gd name="connsiteY2021" fmla="*/ 708540 h 1764591"/>
              <a:gd name="connsiteX2022" fmla="*/ 608759 w 1913752"/>
              <a:gd name="connsiteY2022" fmla="*/ 695817 h 1764591"/>
              <a:gd name="connsiteX2023" fmla="*/ 596432 w 1913752"/>
              <a:gd name="connsiteY2023" fmla="*/ 695817 h 1764591"/>
              <a:gd name="connsiteX2024" fmla="*/ 184944 w 1913752"/>
              <a:gd name="connsiteY2024" fmla="*/ 686572 h 1764591"/>
              <a:gd name="connsiteX2025" fmla="*/ 174158 w 1913752"/>
              <a:gd name="connsiteY2025" fmla="*/ 695817 h 1764591"/>
              <a:gd name="connsiteX2026" fmla="*/ 186485 w 1913752"/>
              <a:gd name="connsiteY2026" fmla="*/ 695817 h 1764591"/>
              <a:gd name="connsiteX2027" fmla="*/ 184944 w 1913752"/>
              <a:gd name="connsiteY2027" fmla="*/ 686572 h 1764591"/>
              <a:gd name="connsiteX2028" fmla="*/ 1751920 w 1913752"/>
              <a:gd name="connsiteY2028" fmla="*/ 683491 h 1764591"/>
              <a:gd name="connsiteX2029" fmla="*/ 1751920 w 1913752"/>
              <a:gd name="connsiteY2029" fmla="*/ 695817 h 1764591"/>
              <a:gd name="connsiteX2030" fmla="*/ 1764644 w 1913752"/>
              <a:gd name="connsiteY2030" fmla="*/ 695817 h 1764591"/>
              <a:gd name="connsiteX2031" fmla="*/ 1764644 w 1913752"/>
              <a:gd name="connsiteY2031" fmla="*/ 688691 h 1764591"/>
              <a:gd name="connsiteX2032" fmla="*/ 1764644 w 1913752"/>
              <a:gd name="connsiteY2032" fmla="*/ 688113 h 1764591"/>
              <a:gd name="connsiteX2033" fmla="*/ 1764644 w 1913752"/>
              <a:gd name="connsiteY2033" fmla="*/ 683491 h 1764591"/>
              <a:gd name="connsiteX2034" fmla="*/ 1751920 w 1913752"/>
              <a:gd name="connsiteY2034" fmla="*/ 683491 h 1764591"/>
              <a:gd name="connsiteX2035" fmla="*/ 1615536 w 1913752"/>
              <a:gd name="connsiteY2035" fmla="*/ 683491 h 1764591"/>
              <a:gd name="connsiteX2036" fmla="*/ 1615536 w 1913752"/>
              <a:gd name="connsiteY2036" fmla="*/ 695817 h 1764591"/>
              <a:gd name="connsiteX2037" fmla="*/ 1615536 w 1913752"/>
              <a:gd name="connsiteY2037" fmla="*/ 683491 h 1764591"/>
              <a:gd name="connsiteX2038" fmla="*/ 198811 w 1913752"/>
              <a:gd name="connsiteY2038" fmla="*/ 683491 h 1764591"/>
              <a:gd name="connsiteX2039" fmla="*/ 198811 w 1913752"/>
              <a:gd name="connsiteY2039" fmla="*/ 694276 h 1764591"/>
              <a:gd name="connsiteX2040" fmla="*/ 198811 w 1913752"/>
              <a:gd name="connsiteY2040" fmla="*/ 695817 h 1764591"/>
              <a:gd name="connsiteX2041" fmla="*/ 198811 w 1913752"/>
              <a:gd name="connsiteY2041" fmla="*/ 683491 h 1764591"/>
              <a:gd name="connsiteX2042" fmla="*/ 1851326 w 1913752"/>
              <a:gd name="connsiteY2042" fmla="*/ 671165 h 1764591"/>
              <a:gd name="connsiteX2043" fmla="*/ 1864050 w 1913752"/>
              <a:gd name="connsiteY2043" fmla="*/ 671165 h 1764591"/>
              <a:gd name="connsiteX2044" fmla="*/ 1864050 w 1913752"/>
              <a:gd name="connsiteY2044" fmla="*/ 683491 h 1764591"/>
              <a:gd name="connsiteX2045" fmla="*/ 1851326 w 1913752"/>
              <a:gd name="connsiteY2045" fmla="*/ 671165 h 1764591"/>
              <a:gd name="connsiteX2046" fmla="*/ 1814347 w 1913752"/>
              <a:gd name="connsiteY2046" fmla="*/ 671165 h 1764591"/>
              <a:gd name="connsiteX2047" fmla="*/ 1826673 w 1913752"/>
              <a:gd name="connsiteY2047" fmla="*/ 671165 h 1764591"/>
              <a:gd name="connsiteX2048" fmla="*/ 1826673 w 1913752"/>
              <a:gd name="connsiteY2048" fmla="*/ 683491 h 1764591"/>
              <a:gd name="connsiteX2049" fmla="*/ 1814347 w 1913752"/>
              <a:gd name="connsiteY2049" fmla="*/ 671165 h 1764591"/>
              <a:gd name="connsiteX2050" fmla="*/ 1441378 w 1913752"/>
              <a:gd name="connsiteY2050" fmla="*/ 671165 h 1764591"/>
              <a:gd name="connsiteX2051" fmla="*/ 1453704 w 1913752"/>
              <a:gd name="connsiteY2051" fmla="*/ 683491 h 1764591"/>
              <a:gd name="connsiteX2052" fmla="*/ 1441378 w 1913752"/>
              <a:gd name="connsiteY2052" fmla="*/ 683491 h 1764591"/>
              <a:gd name="connsiteX2053" fmla="*/ 1441378 w 1913752"/>
              <a:gd name="connsiteY2053" fmla="*/ 671165 h 1764591"/>
              <a:gd name="connsiteX2054" fmla="*/ 1416725 w 1913752"/>
              <a:gd name="connsiteY2054" fmla="*/ 671165 h 1764591"/>
              <a:gd name="connsiteX2055" fmla="*/ 1429052 w 1913752"/>
              <a:gd name="connsiteY2055" fmla="*/ 671165 h 1764591"/>
              <a:gd name="connsiteX2056" fmla="*/ 1429052 w 1913752"/>
              <a:gd name="connsiteY2056" fmla="*/ 683491 h 1764591"/>
              <a:gd name="connsiteX2057" fmla="*/ 1416725 w 1913752"/>
              <a:gd name="connsiteY2057" fmla="*/ 671165 h 1764591"/>
              <a:gd name="connsiteX2058" fmla="*/ 1404002 w 1913752"/>
              <a:gd name="connsiteY2058" fmla="*/ 671165 h 1764591"/>
              <a:gd name="connsiteX2059" fmla="*/ 1404002 w 1913752"/>
              <a:gd name="connsiteY2059" fmla="*/ 672706 h 1764591"/>
              <a:gd name="connsiteX2060" fmla="*/ 1404002 w 1913752"/>
              <a:gd name="connsiteY2060" fmla="*/ 683491 h 1764591"/>
              <a:gd name="connsiteX2061" fmla="*/ 1396875 w 1913752"/>
              <a:gd name="connsiteY2061" fmla="*/ 683491 h 1764591"/>
              <a:gd name="connsiteX2062" fmla="*/ 1396298 w 1913752"/>
              <a:gd name="connsiteY2062" fmla="*/ 683491 h 1764591"/>
              <a:gd name="connsiteX2063" fmla="*/ 1391675 w 1913752"/>
              <a:gd name="connsiteY2063" fmla="*/ 683491 h 1764591"/>
              <a:gd name="connsiteX2064" fmla="*/ 1404002 w 1913752"/>
              <a:gd name="connsiteY2064" fmla="*/ 671165 h 1764591"/>
              <a:gd name="connsiteX2065" fmla="*/ 1242567 w 1913752"/>
              <a:gd name="connsiteY2065" fmla="*/ 671165 h 1764591"/>
              <a:gd name="connsiteX2066" fmla="*/ 1242567 w 1913752"/>
              <a:gd name="connsiteY2066" fmla="*/ 683491 h 1764591"/>
              <a:gd name="connsiteX2067" fmla="*/ 1230241 w 1913752"/>
              <a:gd name="connsiteY2067" fmla="*/ 683491 h 1764591"/>
              <a:gd name="connsiteX2068" fmla="*/ 1230241 w 1913752"/>
              <a:gd name="connsiteY2068" fmla="*/ 695817 h 1764591"/>
              <a:gd name="connsiteX2069" fmla="*/ 1242567 w 1913752"/>
              <a:gd name="connsiteY2069" fmla="*/ 695817 h 1764591"/>
              <a:gd name="connsiteX2070" fmla="*/ 1242567 w 1913752"/>
              <a:gd name="connsiteY2070" fmla="*/ 683491 h 1764591"/>
              <a:gd name="connsiteX2071" fmla="*/ 1254894 w 1913752"/>
              <a:gd name="connsiteY2071" fmla="*/ 683491 h 1764591"/>
              <a:gd name="connsiteX2072" fmla="*/ 1451778 w 1913752"/>
              <a:gd name="connsiteY2072" fmla="*/ 665965 h 1764591"/>
              <a:gd name="connsiteX2073" fmla="*/ 1453704 w 1913752"/>
              <a:gd name="connsiteY2073" fmla="*/ 671165 h 1764591"/>
              <a:gd name="connsiteX2074" fmla="*/ 1441378 w 1913752"/>
              <a:gd name="connsiteY2074" fmla="*/ 671165 h 1764591"/>
              <a:gd name="connsiteX2075" fmla="*/ 1451778 w 1913752"/>
              <a:gd name="connsiteY2075" fmla="*/ 665965 h 1764591"/>
              <a:gd name="connsiteX2076" fmla="*/ 1814347 w 1913752"/>
              <a:gd name="connsiteY2076" fmla="*/ 658839 h 1764591"/>
              <a:gd name="connsiteX2077" fmla="*/ 1826673 w 1913752"/>
              <a:gd name="connsiteY2077" fmla="*/ 658839 h 1764591"/>
              <a:gd name="connsiteX2078" fmla="*/ 1826673 w 1913752"/>
              <a:gd name="connsiteY2078" fmla="*/ 671165 h 1764591"/>
              <a:gd name="connsiteX2079" fmla="*/ 1814347 w 1913752"/>
              <a:gd name="connsiteY2079" fmla="*/ 658839 h 1764591"/>
              <a:gd name="connsiteX2080" fmla="*/ 1801623 w 1913752"/>
              <a:gd name="connsiteY2080" fmla="*/ 658839 h 1764591"/>
              <a:gd name="connsiteX2081" fmla="*/ 1814347 w 1913752"/>
              <a:gd name="connsiteY2081" fmla="*/ 658839 h 1764591"/>
              <a:gd name="connsiteX2082" fmla="*/ 1814347 w 1913752"/>
              <a:gd name="connsiteY2082" fmla="*/ 660380 h 1764591"/>
              <a:gd name="connsiteX2083" fmla="*/ 1814347 w 1913752"/>
              <a:gd name="connsiteY2083" fmla="*/ 665965 h 1764591"/>
              <a:gd name="connsiteX2084" fmla="*/ 1814347 w 1913752"/>
              <a:gd name="connsiteY2084" fmla="*/ 666543 h 1764591"/>
              <a:gd name="connsiteX2085" fmla="*/ 1814347 w 1913752"/>
              <a:gd name="connsiteY2085" fmla="*/ 671165 h 1764591"/>
              <a:gd name="connsiteX2086" fmla="*/ 1429052 w 1913752"/>
              <a:gd name="connsiteY2086" fmla="*/ 658839 h 1764591"/>
              <a:gd name="connsiteX2087" fmla="*/ 1441378 w 1913752"/>
              <a:gd name="connsiteY2087" fmla="*/ 671165 h 1764591"/>
              <a:gd name="connsiteX2088" fmla="*/ 1429052 w 1913752"/>
              <a:gd name="connsiteY2088" fmla="*/ 671165 h 1764591"/>
              <a:gd name="connsiteX2089" fmla="*/ 1429052 w 1913752"/>
              <a:gd name="connsiteY2089" fmla="*/ 658839 h 1764591"/>
              <a:gd name="connsiteX2090" fmla="*/ 1441378 w 1913752"/>
              <a:gd name="connsiteY2090" fmla="*/ 671165 h 1764591"/>
              <a:gd name="connsiteX2091" fmla="*/ 1429052 w 1913752"/>
              <a:gd name="connsiteY2091" fmla="*/ 658839 h 1764591"/>
              <a:gd name="connsiteX2092" fmla="*/ 1391675 w 1913752"/>
              <a:gd name="connsiteY2092" fmla="*/ 658839 h 1764591"/>
              <a:gd name="connsiteX2093" fmla="*/ 1391675 w 1913752"/>
              <a:gd name="connsiteY2093" fmla="*/ 671165 h 1764591"/>
              <a:gd name="connsiteX2094" fmla="*/ 1354299 w 1913752"/>
              <a:gd name="connsiteY2094" fmla="*/ 658839 h 1764591"/>
              <a:gd name="connsiteX2095" fmla="*/ 1367023 w 1913752"/>
              <a:gd name="connsiteY2095" fmla="*/ 658839 h 1764591"/>
              <a:gd name="connsiteX2096" fmla="*/ 1367023 w 1913752"/>
              <a:gd name="connsiteY2096" fmla="*/ 658839 h 1764591"/>
              <a:gd name="connsiteX2097" fmla="*/ 1379349 w 1913752"/>
              <a:gd name="connsiteY2097" fmla="*/ 658839 h 1764591"/>
              <a:gd name="connsiteX2098" fmla="*/ 1391675 w 1913752"/>
              <a:gd name="connsiteY2098" fmla="*/ 671165 h 1764591"/>
              <a:gd name="connsiteX2099" fmla="*/ 1391675 w 1913752"/>
              <a:gd name="connsiteY2099" fmla="*/ 672706 h 1764591"/>
              <a:gd name="connsiteX2100" fmla="*/ 1391675 w 1913752"/>
              <a:gd name="connsiteY2100" fmla="*/ 683491 h 1764591"/>
              <a:gd name="connsiteX2101" fmla="*/ 1379349 w 1913752"/>
              <a:gd name="connsiteY2101" fmla="*/ 683491 h 1764591"/>
              <a:gd name="connsiteX2102" fmla="*/ 1379349 w 1913752"/>
              <a:gd name="connsiteY2102" fmla="*/ 671165 h 1764591"/>
              <a:gd name="connsiteX2103" fmla="*/ 1367023 w 1913752"/>
              <a:gd name="connsiteY2103" fmla="*/ 683491 h 1764591"/>
              <a:gd name="connsiteX2104" fmla="*/ 1354299 w 1913752"/>
              <a:gd name="connsiteY2104" fmla="*/ 671165 h 1764591"/>
              <a:gd name="connsiteX2105" fmla="*/ 1367023 w 1913752"/>
              <a:gd name="connsiteY2105" fmla="*/ 671165 h 1764591"/>
              <a:gd name="connsiteX2106" fmla="*/ 1354299 w 1913752"/>
              <a:gd name="connsiteY2106" fmla="*/ 658839 h 1764591"/>
              <a:gd name="connsiteX2107" fmla="*/ 559056 w 1913752"/>
              <a:gd name="connsiteY2107" fmla="*/ 658839 h 1764591"/>
              <a:gd name="connsiteX2108" fmla="*/ 571780 w 1913752"/>
              <a:gd name="connsiteY2108" fmla="*/ 658839 h 1764591"/>
              <a:gd name="connsiteX2109" fmla="*/ 559056 w 1913752"/>
              <a:gd name="connsiteY2109" fmla="*/ 671165 h 1764591"/>
              <a:gd name="connsiteX2110" fmla="*/ 559056 w 1913752"/>
              <a:gd name="connsiteY2110" fmla="*/ 669624 h 1764591"/>
              <a:gd name="connsiteX2111" fmla="*/ 559056 w 1913752"/>
              <a:gd name="connsiteY2111" fmla="*/ 660380 h 1764591"/>
              <a:gd name="connsiteX2112" fmla="*/ 211137 w 1913752"/>
              <a:gd name="connsiteY2112" fmla="*/ 646115 h 1764591"/>
              <a:gd name="connsiteX2113" fmla="*/ 211137 w 1913752"/>
              <a:gd name="connsiteY2113" fmla="*/ 650887 h 1764591"/>
              <a:gd name="connsiteX2114" fmla="*/ 211137 w 1913752"/>
              <a:gd name="connsiteY2114" fmla="*/ 651483 h 1764591"/>
              <a:gd name="connsiteX2115" fmla="*/ 211137 w 1913752"/>
              <a:gd name="connsiteY2115" fmla="*/ 658839 h 1764591"/>
              <a:gd name="connsiteX2116" fmla="*/ 198811 w 1913752"/>
              <a:gd name="connsiteY2116" fmla="*/ 658839 h 1764591"/>
              <a:gd name="connsiteX2117" fmla="*/ 211137 w 1913752"/>
              <a:gd name="connsiteY2117" fmla="*/ 646115 h 1764591"/>
              <a:gd name="connsiteX2118" fmla="*/ 1652515 w 1913752"/>
              <a:gd name="connsiteY2118" fmla="*/ 633790 h 1764591"/>
              <a:gd name="connsiteX2119" fmla="*/ 1665239 w 1913752"/>
              <a:gd name="connsiteY2119" fmla="*/ 633790 h 1764591"/>
              <a:gd name="connsiteX2120" fmla="*/ 1665239 w 1913752"/>
              <a:gd name="connsiteY2120" fmla="*/ 635330 h 1764591"/>
              <a:gd name="connsiteX2121" fmla="*/ 1665239 w 1913752"/>
              <a:gd name="connsiteY2121" fmla="*/ 636871 h 1764591"/>
              <a:gd name="connsiteX2122" fmla="*/ 1665239 w 1913752"/>
              <a:gd name="connsiteY2122" fmla="*/ 638412 h 1764591"/>
              <a:gd name="connsiteX2123" fmla="*/ 1665239 w 1913752"/>
              <a:gd name="connsiteY2123" fmla="*/ 638990 h 1764591"/>
              <a:gd name="connsiteX2124" fmla="*/ 1665239 w 1913752"/>
              <a:gd name="connsiteY2124" fmla="*/ 640915 h 1764591"/>
              <a:gd name="connsiteX2125" fmla="*/ 1665239 w 1913752"/>
              <a:gd name="connsiteY2125" fmla="*/ 641493 h 1764591"/>
              <a:gd name="connsiteX2126" fmla="*/ 1665239 w 1913752"/>
              <a:gd name="connsiteY2126" fmla="*/ 646115 h 1764591"/>
              <a:gd name="connsiteX2127" fmla="*/ 1652515 w 1913752"/>
              <a:gd name="connsiteY2127" fmla="*/ 633790 h 1764591"/>
              <a:gd name="connsiteX2128" fmla="*/ 1640189 w 1913752"/>
              <a:gd name="connsiteY2128" fmla="*/ 633790 h 1764591"/>
              <a:gd name="connsiteX2129" fmla="*/ 1652515 w 1913752"/>
              <a:gd name="connsiteY2129" fmla="*/ 633790 h 1764591"/>
              <a:gd name="connsiteX2130" fmla="*/ 1652515 w 1913752"/>
              <a:gd name="connsiteY2130" fmla="*/ 646115 h 1764591"/>
              <a:gd name="connsiteX2131" fmla="*/ 1640189 w 1913752"/>
              <a:gd name="connsiteY2131" fmla="*/ 633790 h 1764591"/>
              <a:gd name="connsiteX2132" fmla="*/ 1565834 w 1913752"/>
              <a:gd name="connsiteY2132" fmla="*/ 633790 h 1764591"/>
              <a:gd name="connsiteX2133" fmla="*/ 1565834 w 1913752"/>
              <a:gd name="connsiteY2133" fmla="*/ 646115 h 1764591"/>
              <a:gd name="connsiteX2134" fmla="*/ 1553110 w 1913752"/>
              <a:gd name="connsiteY2134" fmla="*/ 646115 h 1764591"/>
              <a:gd name="connsiteX2135" fmla="*/ 186485 w 1913752"/>
              <a:gd name="connsiteY2135" fmla="*/ 633790 h 1764591"/>
              <a:gd name="connsiteX2136" fmla="*/ 174158 w 1913752"/>
              <a:gd name="connsiteY2136" fmla="*/ 646115 h 1764591"/>
              <a:gd name="connsiteX2137" fmla="*/ 175699 w 1913752"/>
              <a:gd name="connsiteY2137" fmla="*/ 646115 h 1764591"/>
              <a:gd name="connsiteX2138" fmla="*/ 184944 w 1913752"/>
              <a:gd name="connsiteY2138" fmla="*/ 646115 h 1764591"/>
              <a:gd name="connsiteX2139" fmla="*/ 186485 w 1913752"/>
              <a:gd name="connsiteY2139" fmla="*/ 646115 h 1764591"/>
              <a:gd name="connsiteX2140" fmla="*/ 186485 w 1913752"/>
              <a:gd name="connsiteY2140" fmla="*/ 658839 h 1764591"/>
              <a:gd name="connsiteX2141" fmla="*/ 186485 w 1913752"/>
              <a:gd name="connsiteY2141" fmla="*/ 671165 h 1764591"/>
              <a:gd name="connsiteX2142" fmla="*/ 198811 w 1913752"/>
              <a:gd name="connsiteY2142" fmla="*/ 671165 h 1764591"/>
              <a:gd name="connsiteX2143" fmla="*/ 211137 w 1913752"/>
              <a:gd name="connsiteY2143" fmla="*/ 658839 h 1764591"/>
              <a:gd name="connsiteX2144" fmla="*/ 223861 w 1913752"/>
              <a:gd name="connsiteY2144" fmla="*/ 658839 h 1764591"/>
              <a:gd name="connsiteX2145" fmla="*/ 211137 w 1913752"/>
              <a:gd name="connsiteY2145" fmla="*/ 646115 h 1764591"/>
              <a:gd name="connsiteX2146" fmla="*/ 198811 w 1913752"/>
              <a:gd name="connsiteY2146" fmla="*/ 646115 h 1764591"/>
              <a:gd name="connsiteX2147" fmla="*/ 194189 w 1913752"/>
              <a:gd name="connsiteY2147" fmla="*/ 646115 h 1764591"/>
              <a:gd name="connsiteX2148" fmla="*/ 193611 w 1913752"/>
              <a:gd name="connsiteY2148" fmla="*/ 646115 h 1764591"/>
              <a:gd name="connsiteX2149" fmla="*/ 191685 w 1913752"/>
              <a:gd name="connsiteY2149" fmla="*/ 646115 h 1764591"/>
              <a:gd name="connsiteX2150" fmla="*/ 186485 w 1913752"/>
              <a:gd name="connsiteY2150" fmla="*/ 646115 h 1764591"/>
              <a:gd name="connsiteX2151" fmla="*/ 186485 w 1913752"/>
              <a:gd name="connsiteY2151" fmla="*/ 633790 h 1764591"/>
              <a:gd name="connsiteX2152" fmla="*/ 1702025 w 1913752"/>
              <a:gd name="connsiteY2152" fmla="*/ 628590 h 1764591"/>
              <a:gd name="connsiteX2153" fmla="*/ 1702218 w 1913752"/>
              <a:gd name="connsiteY2153" fmla="*/ 633790 h 1764591"/>
              <a:gd name="connsiteX2154" fmla="*/ 1689891 w 1913752"/>
              <a:gd name="connsiteY2154" fmla="*/ 633790 h 1764591"/>
              <a:gd name="connsiteX2155" fmla="*/ 1702025 w 1913752"/>
              <a:gd name="connsiteY2155" fmla="*/ 628590 h 1764591"/>
              <a:gd name="connsiteX2156" fmla="*/ 532477 w 1913752"/>
              <a:gd name="connsiteY2156" fmla="*/ 628590 h 1764591"/>
              <a:gd name="connsiteX2157" fmla="*/ 534403 w 1913752"/>
              <a:gd name="connsiteY2157" fmla="*/ 633790 h 1764591"/>
              <a:gd name="connsiteX2158" fmla="*/ 522077 w 1913752"/>
              <a:gd name="connsiteY2158" fmla="*/ 633790 h 1764591"/>
              <a:gd name="connsiteX2159" fmla="*/ 532477 w 1913752"/>
              <a:gd name="connsiteY2159" fmla="*/ 628590 h 1764591"/>
              <a:gd name="connsiteX2160" fmla="*/ 1279944 w 1913752"/>
              <a:gd name="connsiteY2160" fmla="*/ 621464 h 1764591"/>
              <a:gd name="connsiteX2161" fmla="*/ 1279944 w 1913752"/>
              <a:gd name="connsiteY2161" fmla="*/ 623004 h 1764591"/>
              <a:gd name="connsiteX2162" fmla="*/ 1279944 w 1913752"/>
              <a:gd name="connsiteY2162" fmla="*/ 633790 h 1764591"/>
              <a:gd name="connsiteX2163" fmla="*/ 1278403 w 1913752"/>
              <a:gd name="connsiteY2163" fmla="*/ 633790 h 1764591"/>
              <a:gd name="connsiteX2164" fmla="*/ 1267617 w 1913752"/>
              <a:gd name="connsiteY2164" fmla="*/ 633790 h 1764591"/>
              <a:gd name="connsiteX2165" fmla="*/ 1267617 w 1913752"/>
              <a:gd name="connsiteY2165" fmla="*/ 646115 h 1764591"/>
              <a:gd name="connsiteX2166" fmla="*/ 1266027 w 1913752"/>
              <a:gd name="connsiteY2166" fmla="*/ 646115 h 1764591"/>
              <a:gd name="connsiteX2167" fmla="*/ 1262846 w 1913752"/>
              <a:gd name="connsiteY2167" fmla="*/ 646115 h 1764591"/>
              <a:gd name="connsiteX2168" fmla="*/ 1262250 w 1913752"/>
              <a:gd name="connsiteY2168" fmla="*/ 646115 h 1764591"/>
              <a:gd name="connsiteX2169" fmla="*/ 1254894 w 1913752"/>
              <a:gd name="connsiteY2169" fmla="*/ 646115 h 1764591"/>
              <a:gd name="connsiteX2170" fmla="*/ 1254894 w 1913752"/>
              <a:gd name="connsiteY2170" fmla="*/ 658839 h 1764591"/>
              <a:gd name="connsiteX2171" fmla="*/ 1254894 w 1913752"/>
              <a:gd name="connsiteY2171" fmla="*/ 671165 h 1764591"/>
              <a:gd name="connsiteX2172" fmla="*/ 1254894 w 1913752"/>
              <a:gd name="connsiteY2172" fmla="*/ 658839 h 1764591"/>
              <a:gd name="connsiteX2173" fmla="*/ 1259665 w 1913752"/>
              <a:gd name="connsiteY2173" fmla="*/ 658839 h 1764591"/>
              <a:gd name="connsiteX2174" fmla="*/ 1260261 w 1913752"/>
              <a:gd name="connsiteY2174" fmla="*/ 658839 h 1764591"/>
              <a:gd name="connsiteX2175" fmla="*/ 1262250 w 1913752"/>
              <a:gd name="connsiteY2175" fmla="*/ 658839 h 1764591"/>
              <a:gd name="connsiteX2176" fmla="*/ 1262846 w 1913752"/>
              <a:gd name="connsiteY2176" fmla="*/ 658839 h 1764591"/>
              <a:gd name="connsiteX2177" fmla="*/ 1267617 w 1913752"/>
              <a:gd name="connsiteY2177" fmla="*/ 658839 h 1764591"/>
              <a:gd name="connsiteX2178" fmla="*/ 1267617 w 1913752"/>
              <a:gd name="connsiteY2178" fmla="*/ 654068 h 1764591"/>
              <a:gd name="connsiteX2179" fmla="*/ 1267617 w 1913752"/>
              <a:gd name="connsiteY2179" fmla="*/ 653471 h 1764591"/>
              <a:gd name="connsiteX2180" fmla="*/ 1267617 w 1913752"/>
              <a:gd name="connsiteY2180" fmla="*/ 646115 h 1764591"/>
              <a:gd name="connsiteX2181" fmla="*/ 1274744 w 1913752"/>
              <a:gd name="connsiteY2181" fmla="*/ 646115 h 1764591"/>
              <a:gd name="connsiteX2182" fmla="*/ 1279944 w 1913752"/>
              <a:gd name="connsiteY2182" fmla="*/ 646115 h 1764591"/>
              <a:gd name="connsiteX2183" fmla="*/ 1279944 w 1913752"/>
              <a:gd name="connsiteY2183" fmla="*/ 633790 h 1764591"/>
              <a:gd name="connsiteX2184" fmla="*/ 1292270 w 1913752"/>
              <a:gd name="connsiteY2184" fmla="*/ 633790 h 1764591"/>
              <a:gd name="connsiteX2185" fmla="*/ 1292270 w 1913752"/>
              <a:gd name="connsiteY2185" fmla="*/ 621464 h 1764591"/>
              <a:gd name="connsiteX2186" fmla="*/ 497027 w 1913752"/>
              <a:gd name="connsiteY2186" fmla="*/ 609138 h 1764591"/>
              <a:gd name="connsiteX2187" fmla="*/ 509353 w 1913752"/>
              <a:gd name="connsiteY2187" fmla="*/ 609138 h 1764591"/>
              <a:gd name="connsiteX2188" fmla="*/ 522077 w 1913752"/>
              <a:gd name="connsiteY2188" fmla="*/ 609138 h 1764591"/>
              <a:gd name="connsiteX2189" fmla="*/ 534403 w 1913752"/>
              <a:gd name="connsiteY2189" fmla="*/ 609138 h 1764591"/>
              <a:gd name="connsiteX2190" fmla="*/ 546730 w 1913752"/>
              <a:gd name="connsiteY2190" fmla="*/ 609138 h 1764591"/>
              <a:gd name="connsiteX2191" fmla="*/ 546730 w 1913752"/>
              <a:gd name="connsiteY2191" fmla="*/ 616264 h 1764591"/>
              <a:gd name="connsiteX2192" fmla="*/ 546730 w 1913752"/>
              <a:gd name="connsiteY2192" fmla="*/ 616841 h 1764591"/>
              <a:gd name="connsiteX2193" fmla="*/ 546730 w 1913752"/>
              <a:gd name="connsiteY2193" fmla="*/ 618382 h 1764591"/>
              <a:gd name="connsiteX2194" fmla="*/ 546730 w 1913752"/>
              <a:gd name="connsiteY2194" fmla="*/ 621464 h 1764591"/>
              <a:gd name="connsiteX2195" fmla="*/ 534403 w 1913752"/>
              <a:gd name="connsiteY2195" fmla="*/ 621464 h 1764591"/>
              <a:gd name="connsiteX2196" fmla="*/ 532863 w 1913752"/>
              <a:gd name="connsiteY2196" fmla="*/ 621464 h 1764591"/>
              <a:gd name="connsiteX2197" fmla="*/ 522077 w 1913752"/>
              <a:gd name="connsiteY2197" fmla="*/ 621464 h 1764591"/>
              <a:gd name="connsiteX2198" fmla="*/ 509353 w 1913752"/>
              <a:gd name="connsiteY2198" fmla="*/ 621464 h 1764591"/>
              <a:gd name="connsiteX2199" fmla="*/ 497027 w 1913752"/>
              <a:gd name="connsiteY2199" fmla="*/ 609138 h 1764591"/>
              <a:gd name="connsiteX2200" fmla="*/ 1441378 w 1913752"/>
              <a:gd name="connsiteY2200" fmla="*/ 596414 h 1764591"/>
              <a:gd name="connsiteX2201" fmla="*/ 1453704 w 1913752"/>
              <a:gd name="connsiteY2201" fmla="*/ 596414 h 1764591"/>
              <a:gd name="connsiteX2202" fmla="*/ 1453704 w 1913752"/>
              <a:gd name="connsiteY2202" fmla="*/ 609138 h 1764591"/>
              <a:gd name="connsiteX2203" fmla="*/ 1453704 w 1913752"/>
              <a:gd name="connsiteY2203" fmla="*/ 621464 h 1764591"/>
              <a:gd name="connsiteX2204" fmla="*/ 1441378 w 1913752"/>
              <a:gd name="connsiteY2204" fmla="*/ 633790 h 1764591"/>
              <a:gd name="connsiteX2205" fmla="*/ 1441378 w 1913752"/>
              <a:gd name="connsiteY2205" fmla="*/ 635330 h 1764591"/>
              <a:gd name="connsiteX2206" fmla="*/ 1441378 w 1913752"/>
              <a:gd name="connsiteY2206" fmla="*/ 644575 h 1764591"/>
              <a:gd name="connsiteX2207" fmla="*/ 1441378 w 1913752"/>
              <a:gd name="connsiteY2207" fmla="*/ 646115 h 1764591"/>
              <a:gd name="connsiteX2208" fmla="*/ 1429052 w 1913752"/>
              <a:gd name="connsiteY2208" fmla="*/ 646115 h 1764591"/>
              <a:gd name="connsiteX2209" fmla="*/ 1429052 w 1913752"/>
              <a:gd name="connsiteY2209" fmla="*/ 633790 h 1764591"/>
              <a:gd name="connsiteX2210" fmla="*/ 1416725 w 1913752"/>
              <a:gd name="connsiteY2210" fmla="*/ 633790 h 1764591"/>
              <a:gd name="connsiteX2211" fmla="*/ 1416725 w 1913752"/>
              <a:gd name="connsiteY2211" fmla="*/ 646115 h 1764591"/>
              <a:gd name="connsiteX2212" fmla="*/ 1429052 w 1913752"/>
              <a:gd name="connsiteY2212" fmla="*/ 646115 h 1764591"/>
              <a:gd name="connsiteX2213" fmla="*/ 1429052 w 1913752"/>
              <a:gd name="connsiteY2213" fmla="*/ 658839 h 1764591"/>
              <a:gd name="connsiteX2214" fmla="*/ 1416725 w 1913752"/>
              <a:gd name="connsiteY2214" fmla="*/ 658839 h 1764591"/>
              <a:gd name="connsiteX2215" fmla="*/ 1416725 w 1913752"/>
              <a:gd name="connsiteY2215" fmla="*/ 671165 h 1764591"/>
              <a:gd name="connsiteX2216" fmla="*/ 1404002 w 1913752"/>
              <a:gd name="connsiteY2216" fmla="*/ 671165 h 1764591"/>
              <a:gd name="connsiteX2217" fmla="*/ 1404002 w 1913752"/>
              <a:gd name="connsiteY2217" fmla="*/ 658839 h 1764591"/>
              <a:gd name="connsiteX2218" fmla="*/ 1404002 w 1913752"/>
              <a:gd name="connsiteY2218" fmla="*/ 646115 h 1764591"/>
              <a:gd name="connsiteX2219" fmla="*/ 1391675 w 1913752"/>
              <a:gd name="connsiteY2219" fmla="*/ 646115 h 1764591"/>
              <a:gd name="connsiteX2220" fmla="*/ 1391675 w 1913752"/>
              <a:gd name="connsiteY2220" fmla="*/ 638990 h 1764591"/>
              <a:gd name="connsiteX2221" fmla="*/ 1391675 w 1913752"/>
              <a:gd name="connsiteY2221" fmla="*/ 633790 h 1764591"/>
              <a:gd name="connsiteX2222" fmla="*/ 1393216 w 1913752"/>
              <a:gd name="connsiteY2222" fmla="*/ 633790 h 1764591"/>
              <a:gd name="connsiteX2223" fmla="*/ 1404002 w 1913752"/>
              <a:gd name="connsiteY2223" fmla="*/ 633790 h 1764591"/>
              <a:gd name="connsiteX2224" fmla="*/ 1404002 w 1913752"/>
              <a:gd name="connsiteY2224" fmla="*/ 621464 h 1764591"/>
              <a:gd name="connsiteX2225" fmla="*/ 1416725 w 1913752"/>
              <a:gd name="connsiteY2225" fmla="*/ 621464 h 1764591"/>
              <a:gd name="connsiteX2226" fmla="*/ 1429052 w 1913752"/>
              <a:gd name="connsiteY2226" fmla="*/ 621464 h 1764591"/>
              <a:gd name="connsiteX2227" fmla="*/ 1429052 w 1913752"/>
              <a:gd name="connsiteY2227" fmla="*/ 609138 h 1764591"/>
              <a:gd name="connsiteX2228" fmla="*/ 1441378 w 1913752"/>
              <a:gd name="connsiteY2228" fmla="*/ 609138 h 1764591"/>
              <a:gd name="connsiteX2229" fmla="*/ 1441378 w 1913752"/>
              <a:gd name="connsiteY2229" fmla="*/ 607547 h 1764591"/>
              <a:gd name="connsiteX2230" fmla="*/ 646135 w 1913752"/>
              <a:gd name="connsiteY2230" fmla="*/ 596414 h 1764591"/>
              <a:gd name="connsiteX2231" fmla="*/ 647676 w 1913752"/>
              <a:gd name="connsiteY2231" fmla="*/ 596414 h 1764591"/>
              <a:gd name="connsiteX2232" fmla="*/ 655380 w 1913752"/>
              <a:gd name="connsiteY2232" fmla="*/ 596414 h 1764591"/>
              <a:gd name="connsiteX2233" fmla="*/ 658461 w 1913752"/>
              <a:gd name="connsiteY2233" fmla="*/ 596414 h 1764591"/>
              <a:gd name="connsiteX2234" fmla="*/ 646135 w 1913752"/>
              <a:gd name="connsiteY2234" fmla="*/ 596414 h 1764591"/>
              <a:gd name="connsiteX2235" fmla="*/ 509353 w 1913752"/>
              <a:gd name="connsiteY2235" fmla="*/ 596414 h 1764591"/>
              <a:gd name="connsiteX2236" fmla="*/ 509353 w 1913752"/>
              <a:gd name="connsiteY2236" fmla="*/ 609138 h 1764591"/>
              <a:gd name="connsiteX2237" fmla="*/ 509353 w 1913752"/>
              <a:gd name="connsiteY2237" fmla="*/ 601782 h 1764591"/>
              <a:gd name="connsiteX2238" fmla="*/ 509353 w 1913752"/>
              <a:gd name="connsiteY2238" fmla="*/ 601186 h 1764591"/>
              <a:gd name="connsiteX2239" fmla="*/ 509353 w 1913752"/>
              <a:gd name="connsiteY2239" fmla="*/ 596414 h 1764591"/>
              <a:gd name="connsiteX2240" fmla="*/ 434998 w 1913752"/>
              <a:gd name="connsiteY2240" fmla="*/ 596414 h 1764591"/>
              <a:gd name="connsiteX2241" fmla="*/ 447324 w 1913752"/>
              <a:gd name="connsiteY2241" fmla="*/ 596414 h 1764591"/>
              <a:gd name="connsiteX2242" fmla="*/ 434998 w 1913752"/>
              <a:gd name="connsiteY2242" fmla="*/ 596414 h 1764591"/>
              <a:gd name="connsiteX2243" fmla="*/ 248514 w 1913752"/>
              <a:gd name="connsiteY2243" fmla="*/ 596414 h 1764591"/>
              <a:gd name="connsiteX2244" fmla="*/ 248514 w 1913752"/>
              <a:gd name="connsiteY2244" fmla="*/ 598005 h 1764591"/>
              <a:gd name="connsiteX2245" fmla="*/ 248514 w 1913752"/>
              <a:gd name="connsiteY2245" fmla="*/ 601981 h 1764591"/>
              <a:gd name="connsiteX2246" fmla="*/ 248514 w 1913752"/>
              <a:gd name="connsiteY2246" fmla="*/ 602776 h 1764591"/>
              <a:gd name="connsiteX2247" fmla="*/ 248514 w 1913752"/>
              <a:gd name="connsiteY2247" fmla="*/ 603571 h 1764591"/>
              <a:gd name="connsiteX2248" fmla="*/ 248514 w 1913752"/>
              <a:gd name="connsiteY2248" fmla="*/ 609138 h 1764591"/>
              <a:gd name="connsiteX2249" fmla="*/ 260840 w 1913752"/>
              <a:gd name="connsiteY2249" fmla="*/ 596414 h 1764591"/>
              <a:gd name="connsiteX2250" fmla="*/ 211137 w 1913752"/>
              <a:gd name="connsiteY2250" fmla="*/ 596414 h 1764591"/>
              <a:gd name="connsiteX2251" fmla="*/ 211137 w 1913752"/>
              <a:gd name="connsiteY2251" fmla="*/ 609138 h 1764591"/>
              <a:gd name="connsiteX2252" fmla="*/ 198811 w 1913752"/>
              <a:gd name="connsiteY2252" fmla="*/ 609138 h 1764591"/>
              <a:gd name="connsiteX2253" fmla="*/ 211137 w 1913752"/>
              <a:gd name="connsiteY2253" fmla="*/ 596414 h 1764591"/>
              <a:gd name="connsiteX2254" fmla="*/ 1491081 w 1913752"/>
              <a:gd name="connsiteY2254" fmla="*/ 584088 h 1764591"/>
              <a:gd name="connsiteX2255" fmla="*/ 1503407 w 1913752"/>
              <a:gd name="connsiteY2255" fmla="*/ 584088 h 1764591"/>
              <a:gd name="connsiteX2256" fmla="*/ 1516131 w 1913752"/>
              <a:gd name="connsiteY2256" fmla="*/ 584088 h 1764591"/>
              <a:gd name="connsiteX2257" fmla="*/ 1503407 w 1913752"/>
              <a:gd name="connsiteY2257" fmla="*/ 596414 h 1764591"/>
              <a:gd name="connsiteX2258" fmla="*/ 1516131 w 1913752"/>
              <a:gd name="connsiteY2258" fmla="*/ 596414 h 1764591"/>
              <a:gd name="connsiteX2259" fmla="*/ 1491081 w 1913752"/>
              <a:gd name="connsiteY2259" fmla="*/ 621464 h 1764591"/>
              <a:gd name="connsiteX2260" fmla="*/ 1478754 w 1913752"/>
              <a:gd name="connsiteY2260" fmla="*/ 621464 h 1764591"/>
              <a:gd name="connsiteX2261" fmla="*/ 1491081 w 1913752"/>
              <a:gd name="connsiteY2261" fmla="*/ 609138 h 1764591"/>
              <a:gd name="connsiteX2262" fmla="*/ 1491081 w 1913752"/>
              <a:gd name="connsiteY2262" fmla="*/ 607547 h 1764591"/>
              <a:gd name="connsiteX2263" fmla="*/ 1491081 w 1913752"/>
              <a:gd name="connsiteY2263" fmla="*/ 598005 h 1764591"/>
              <a:gd name="connsiteX2264" fmla="*/ 1491081 w 1913752"/>
              <a:gd name="connsiteY2264" fmla="*/ 596414 h 1764591"/>
              <a:gd name="connsiteX2265" fmla="*/ 1491081 w 1913752"/>
              <a:gd name="connsiteY2265" fmla="*/ 584088 h 1764591"/>
              <a:gd name="connsiteX2266" fmla="*/ 1304596 w 1913752"/>
              <a:gd name="connsiteY2266" fmla="*/ 584088 h 1764591"/>
              <a:gd name="connsiteX2267" fmla="*/ 1317320 w 1913752"/>
              <a:gd name="connsiteY2267" fmla="*/ 596414 h 1764591"/>
              <a:gd name="connsiteX2268" fmla="*/ 1317320 w 1913752"/>
              <a:gd name="connsiteY2268" fmla="*/ 584088 h 1764591"/>
              <a:gd name="connsiteX2269" fmla="*/ 1292270 w 1913752"/>
              <a:gd name="connsiteY2269" fmla="*/ 584088 h 1764591"/>
              <a:gd name="connsiteX2270" fmla="*/ 1292270 w 1913752"/>
              <a:gd name="connsiteY2270" fmla="*/ 596414 h 1764591"/>
              <a:gd name="connsiteX2271" fmla="*/ 1304596 w 1913752"/>
              <a:gd name="connsiteY2271" fmla="*/ 609138 h 1764591"/>
              <a:gd name="connsiteX2272" fmla="*/ 1304596 w 1913752"/>
              <a:gd name="connsiteY2272" fmla="*/ 598005 h 1764591"/>
              <a:gd name="connsiteX2273" fmla="*/ 1304596 w 1913752"/>
              <a:gd name="connsiteY2273" fmla="*/ 596414 h 1764591"/>
              <a:gd name="connsiteX2274" fmla="*/ 1292270 w 1913752"/>
              <a:gd name="connsiteY2274" fmla="*/ 584088 h 1764591"/>
              <a:gd name="connsiteX2275" fmla="*/ 186485 w 1913752"/>
              <a:gd name="connsiteY2275" fmla="*/ 584088 h 1764591"/>
              <a:gd name="connsiteX2276" fmla="*/ 198811 w 1913752"/>
              <a:gd name="connsiteY2276" fmla="*/ 584088 h 1764591"/>
              <a:gd name="connsiteX2277" fmla="*/ 198811 w 1913752"/>
              <a:gd name="connsiteY2277" fmla="*/ 596414 h 1764591"/>
              <a:gd name="connsiteX2278" fmla="*/ 186485 w 1913752"/>
              <a:gd name="connsiteY2278" fmla="*/ 596414 h 1764591"/>
              <a:gd name="connsiteX2279" fmla="*/ 174158 w 1913752"/>
              <a:gd name="connsiteY2279" fmla="*/ 584088 h 1764591"/>
              <a:gd name="connsiteX2280" fmla="*/ 186485 w 1913752"/>
              <a:gd name="connsiteY2280" fmla="*/ 584088 h 1764591"/>
              <a:gd name="connsiteX2281" fmla="*/ 174158 w 1913752"/>
              <a:gd name="connsiteY2281" fmla="*/ 596414 h 1764591"/>
              <a:gd name="connsiteX2282" fmla="*/ 1521331 w 1913752"/>
              <a:gd name="connsiteY2282" fmla="*/ 578888 h 1764591"/>
              <a:gd name="connsiteX2283" fmla="*/ 1528457 w 1913752"/>
              <a:gd name="connsiteY2283" fmla="*/ 584088 h 1764591"/>
              <a:gd name="connsiteX2284" fmla="*/ 1526916 w 1913752"/>
              <a:gd name="connsiteY2284" fmla="*/ 584088 h 1764591"/>
              <a:gd name="connsiteX2285" fmla="*/ 1517672 w 1913752"/>
              <a:gd name="connsiteY2285" fmla="*/ 584088 h 1764591"/>
              <a:gd name="connsiteX2286" fmla="*/ 1516131 w 1913752"/>
              <a:gd name="connsiteY2286" fmla="*/ 584088 h 1764591"/>
              <a:gd name="connsiteX2287" fmla="*/ 1521331 w 1913752"/>
              <a:gd name="connsiteY2287" fmla="*/ 578888 h 1764591"/>
              <a:gd name="connsiteX2288" fmla="*/ 1068409 w 1913752"/>
              <a:gd name="connsiteY2288" fmla="*/ 571762 h 1764591"/>
              <a:gd name="connsiteX2289" fmla="*/ 1056083 w 1913752"/>
              <a:gd name="connsiteY2289" fmla="*/ 584088 h 1764591"/>
              <a:gd name="connsiteX2290" fmla="*/ 1068409 w 1913752"/>
              <a:gd name="connsiteY2290" fmla="*/ 584088 h 1764591"/>
              <a:gd name="connsiteX2291" fmla="*/ 658461 w 1913752"/>
              <a:gd name="connsiteY2291" fmla="*/ 571762 h 1764591"/>
              <a:gd name="connsiteX2292" fmla="*/ 646135 w 1913752"/>
              <a:gd name="connsiteY2292" fmla="*/ 584088 h 1764591"/>
              <a:gd name="connsiteX2293" fmla="*/ 658461 w 1913752"/>
              <a:gd name="connsiteY2293" fmla="*/ 584088 h 1764591"/>
              <a:gd name="connsiteX2294" fmla="*/ 646135 w 1913752"/>
              <a:gd name="connsiteY2294" fmla="*/ 596414 h 1764591"/>
              <a:gd name="connsiteX2295" fmla="*/ 646135 w 1913752"/>
              <a:gd name="connsiteY2295" fmla="*/ 609138 h 1764591"/>
              <a:gd name="connsiteX2296" fmla="*/ 658461 w 1913752"/>
              <a:gd name="connsiteY2296" fmla="*/ 609138 h 1764591"/>
              <a:gd name="connsiteX2297" fmla="*/ 658461 w 1913752"/>
              <a:gd name="connsiteY2297" fmla="*/ 596414 h 1764591"/>
              <a:gd name="connsiteX2298" fmla="*/ 658461 w 1913752"/>
              <a:gd name="connsiteY2298" fmla="*/ 584088 h 1764591"/>
              <a:gd name="connsiteX2299" fmla="*/ 633809 w 1913752"/>
              <a:gd name="connsiteY2299" fmla="*/ 571762 h 1764591"/>
              <a:gd name="connsiteX2300" fmla="*/ 646135 w 1913752"/>
              <a:gd name="connsiteY2300" fmla="*/ 571762 h 1764591"/>
              <a:gd name="connsiteX2301" fmla="*/ 633809 w 1913752"/>
              <a:gd name="connsiteY2301" fmla="*/ 571762 h 1764591"/>
              <a:gd name="connsiteX2302" fmla="*/ 491634 w 1913752"/>
              <a:gd name="connsiteY2302" fmla="*/ 566562 h 1764591"/>
              <a:gd name="connsiteX2303" fmla="*/ 484701 w 1913752"/>
              <a:gd name="connsiteY2303" fmla="*/ 571762 h 1764591"/>
              <a:gd name="connsiteX2304" fmla="*/ 491634 w 1913752"/>
              <a:gd name="connsiteY2304" fmla="*/ 566562 h 1764591"/>
              <a:gd name="connsiteX2305" fmla="*/ 1528457 w 1913752"/>
              <a:gd name="connsiteY2305" fmla="*/ 559437 h 1764591"/>
              <a:gd name="connsiteX2306" fmla="*/ 1540783 w 1913752"/>
              <a:gd name="connsiteY2306" fmla="*/ 571762 h 1764591"/>
              <a:gd name="connsiteX2307" fmla="*/ 1528457 w 1913752"/>
              <a:gd name="connsiteY2307" fmla="*/ 559437 h 1764591"/>
              <a:gd name="connsiteX2308" fmla="*/ 1516131 w 1913752"/>
              <a:gd name="connsiteY2308" fmla="*/ 559437 h 1764591"/>
              <a:gd name="connsiteX2309" fmla="*/ 1517672 w 1913752"/>
              <a:gd name="connsiteY2309" fmla="*/ 559437 h 1764591"/>
              <a:gd name="connsiteX2310" fmla="*/ 1528457 w 1913752"/>
              <a:gd name="connsiteY2310" fmla="*/ 559437 h 1764591"/>
              <a:gd name="connsiteX2311" fmla="*/ 1528457 w 1913752"/>
              <a:gd name="connsiteY2311" fmla="*/ 564637 h 1764591"/>
              <a:gd name="connsiteX2312" fmla="*/ 1528457 w 1913752"/>
              <a:gd name="connsiteY2312" fmla="*/ 568681 h 1764591"/>
              <a:gd name="connsiteX2313" fmla="*/ 1528457 w 1913752"/>
              <a:gd name="connsiteY2313" fmla="*/ 571762 h 1764591"/>
              <a:gd name="connsiteX2314" fmla="*/ 1521331 w 1913752"/>
              <a:gd name="connsiteY2314" fmla="*/ 571762 h 1764591"/>
              <a:gd name="connsiteX2315" fmla="*/ 1520753 w 1913752"/>
              <a:gd name="connsiteY2315" fmla="*/ 571762 h 1764591"/>
              <a:gd name="connsiteX2316" fmla="*/ 1516131 w 1913752"/>
              <a:gd name="connsiteY2316" fmla="*/ 571762 h 1764591"/>
              <a:gd name="connsiteX2317" fmla="*/ 1516131 w 1913752"/>
              <a:gd name="connsiteY2317" fmla="*/ 567140 h 1764591"/>
              <a:gd name="connsiteX2318" fmla="*/ 1516131 w 1913752"/>
              <a:gd name="connsiteY2318" fmla="*/ 566562 h 1764591"/>
              <a:gd name="connsiteX2319" fmla="*/ 484701 w 1913752"/>
              <a:gd name="connsiteY2319" fmla="*/ 559437 h 1764591"/>
              <a:gd name="connsiteX2320" fmla="*/ 484701 w 1913752"/>
              <a:gd name="connsiteY2320" fmla="*/ 571762 h 1764591"/>
              <a:gd name="connsiteX2321" fmla="*/ 484701 w 1913752"/>
              <a:gd name="connsiteY2321" fmla="*/ 570222 h 1764591"/>
              <a:gd name="connsiteX2322" fmla="*/ 484701 w 1913752"/>
              <a:gd name="connsiteY2322" fmla="*/ 566370 h 1764591"/>
              <a:gd name="connsiteX2323" fmla="*/ 484701 w 1913752"/>
              <a:gd name="connsiteY2323" fmla="*/ 565600 h 1764591"/>
              <a:gd name="connsiteX2324" fmla="*/ 484701 w 1913752"/>
              <a:gd name="connsiteY2324" fmla="*/ 564829 h 1764591"/>
              <a:gd name="connsiteX2325" fmla="*/ 484701 w 1913752"/>
              <a:gd name="connsiteY2325" fmla="*/ 559437 h 1764591"/>
              <a:gd name="connsiteX2326" fmla="*/ 1491081 w 1913752"/>
              <a:gd name="connsiteY2326" fmla="*/ 534387 h 1764591"/>
              <a:gd name="connsiteX2327" fmla="*/ 1491081 w 1913752"/>
              <a:gd name="connsiteY2327" fmla="*/ 546713 h 1764591"/>
              <a:gd name="connsiteX2328" fmla="*/ 1503407 w 1913752"/>
              <a:gd name="connsiteY2328" fmla="*/ 546713 h 1764591"/>
              <a:gd name="connsiteX2329" fmla="*/ 1503407 w 1913752"/>
              <a:gd name="connsiteY2329" fmla="*/ 559437 h 1764591"/>
              <a:gd name="connsiteX2330" fmla="*/ 1491081 w 1913752"/>
              <a:gd name="connsiteY2330" fmla="*/ 559437 h 1764591"/>
              <a:gd name="connsiteX2331" fmla="*/ 1478754 w 1913752"/>
              <a:gd name="connsiteY2331" fmla="*/ 546713 h 1764591"/>
              <a:gd name="connsiteX2332" fmla="*/ 1491081 w 1913752"/>
              <a:gd name="connsiteY2332" fmla="*/ 534387 h 1764591"/>
              <a:gd name="connsiteX2333" fmla="*/ 1466428 w 1913752"/>
              <a:gd name="connsiteY2333" fmla="*/ 534387 h 1764591"/>
              <a:gd name="connsiteX2334" fmla="*/ 1478754 w 1913752"/>
              <a:gd name="connsiteY2334" fmla="*/ 534387 h 1764591"/>
              <a:gd name="connsiteX2335" fmla="*/ 1478754 w 1913752"/>
              <a:gd name="connsiteY2335" fmla="*/ 541513 h 1764591"/>
              <a:gd name="connsiteX2336" fmla="*/ 1478754 w 1913752"/>
              <a:gd name="connsiteY2336" fmla="*/ 546713 h 1764591"/>
              <a:gd name="connsiteX2337" fmla="*/ 1466428 w 1913752"/>
              <a:gd name="connsiteY2337" fmla="*/ 546713 h 1764591"/>
              <a:gd name="connsiteX2338" fmla="*/ 1341973 w 1913752"/>
              <a:gd name="connsiteY2338" fmla="*/ 534387 h 1764591"/>
              <a:gd name="connsiteX2339" fmla="*/ 1341973 w 1913752"/>
              <a:gd name="connsiteY2339" fmla="*/ 539009 h 1764591"/>
              <a:gd name="connsiteX2340" fmla="*/ 1341973 w 1913752"/>
              <a:gd name="connsiteY2340" fmla="*/ 539587 h 1764591"/>
              <a:gd name="connsiteX2341" fmla="*/ 1341973 w 1913752"/>
              <a:gd name="connsiteY2341" fmla="*/ 546713 h 1764591"/>
              <a:gd name="connsiteX2342" fmla="*/ 1354299 w 1913752"/>
              <a:gd name="connsiteY2342" fmla="*/ 546713 h 1764591"/>
              <a:gd name="connsiteX2343" fmla="*/ 1341973 w 1913752"/>
              <a:gd name="connsiteY2343" fmla="*/ 534387 h 1764591"/>
              <a:gd name="connsiteX2344" fmla="*/ 882322 w 1913752"/>
              <a:gd name="connsiteY2344" fmla="*/ 534387 h 1764591"/>
              <a:gd name="connsiteX2345" fmla="*/ 894649 w 1913752"/>
              <a:gd name="connsiteY2345" fmla="*/ 546713 h 1764591"/>
              <a:gd name="connsiteX2346" fmla="*/ 894649 w 1913752"/>
              <a:gd name="connsiteY2346" fmla="*/ 534387 h 1764591"/>
              <a:gd name="connsiteX2347" fmla="*/ 211137 w 1913752"/>
              <a:gd name="connsiteY2347" fmla="*/ 534387 h 1764591"/>
              <a:gd name="connsiteX2348" fmla="*/ 211137 w 1913752"/>
              <a:gd name="connsiteY2348" fmla="*/ 541513 h 1764591"/>
              <a:gd name="connsiteX2349" fmla="*/ 211137 w 1913752"/>
              <a:gd name="connsiteY2349" fmla="*/ 542091 h 1764591"/>
              <a:gd name="connsiteX2350" fmla="*/ 211137 w 1913752"/>
              <a:gd name="connsiteY2350" fmla="*/ 546713 h 1764591"/>
              <a:gd name="connsiteX2351" fmla="*/ 209596 w 1913752"/>
              <a:gd name="connsiteY2351" fmla="*/ 546713 h 1764591"/>
              <a:gd name="connsiteX2352" fmla="*/ 204011 w 1913752"/>
              <a:gd name="connsiteY2352" fmla="*/ 546713 h 1764591"/>
              <a:gd name="connsiteX2353" fmla="*/ 203433 w 1913752"/>
              <a:gd name="connsiteY2353" fmla="*/ 546713 h 1764591"/>
              <a:gd name="connsiteX2354" fmla="*/ 198811 w 1913752"/>
              <a:gd name="connsiteY2354" fmla="*/ 546713 h 1764591"/>
              <a:gd name="connsiteX2355" fmla="*/ 211137 w 1913752"/>
              <a:gd name="connsiteY2355" fmla="*/ 534387 h 1764591"/>
              <a:gd name="connsiteX2356" fmla="*/ 248514 w 1913752"/>
              <a:gd name="connsiteY2356" fmla="*/ 522061 h 1764591"/>
              <a:gd name="connsiteX2357" fmla="*/ 260840 w 1913752"/>
              <a:gd name="connsiteY2357" fmla="*/ 534387 h 1764591"/>
              <a:gd name="connsiteX2358" fmla="*/ 248514 w 1913752"/>
              <a:gd name="connsiteY2358" fmla="*/ 534387 h 1764591"/>
              <a:gd name="connsiteX2359" fmla="*/ 248514 w 1913752"/>
              <a:gd name="connsiteY2359" fmla="*/ 522061 h 1764591"/>
              <a:gd name="connsiteX2360" fmla="*/ 248514 w 1913752"/>
              <a:gd name="connsiteY2360" fmla="*/ 522061 h 1764591"/>
              <a:gd name="connsiteX2361" fmla="*/ 236187 w 1913752"/>
              <a:gd name="connsiteY2361" fmla="*/ 522061 h 1764591"/>
              <a:gd name="connsiteX2362" fmla="*/ 248514 w 1913752"/>
              <a:gd name="connsiteY2362" fmla="*/ 522061 h 1764591"/>
              <a:gd name="connsiteX2363" fmla="*/ 236187 w 1913752"/>
              <a:gd name="connsiteY2363" fmla="*/ 522061 h 1764591"/>
              <a:gd name="connsiteX2364" fmla="*/ 259107 w 1913752"/>
              <a:gd name="connsiteY2364" fmla="*/ 516861 h 1764591"/>
              <a:gd name="connsiteX2365" fmla="*/ 260840 w 1913752"/>
              <a:gd name="connsiteY2365" fmla="*/ 522061 h 1764591"/>
              <a:gd name="connsiteX2366" fmla="*/ 259107 w 1913752"/>
              <a:gd name="connsiteY2366" fmla="*/ 516861 h 1764591"/>
              <a:gd name="connsiteX2367" fmla="*/ 1379349 w 1913752"/>
              <a:gd name="connsiteY2367" fmla="*/ 497012 h 1764591"/>
              <a:gd name="connsiteX2368" fmla="*/ 1379349 w 1913752"/>
              <a:gd name="connsiteY2368" fmla="*/ 509735 h 1764591"/>
              <a:gd name="connsiteX2369" fmla="*/ 1391675 w 1913752"/>
              <a:gd name="connsiteY2369" fmla="*/ 509735 h 1764591"/>
              <a:gd name="connsiteX2370" fmla="*/ 894649 w 1913752"/>
              <a:gd name="connsiteY2370" fmla="*/ 497012 h 1764591"/>
              <a:gd name="connsiteX2371" fmla="*/ 894649 w 1913752"/>
              <a:gd name="connsiteY2371" fmla="*/ 502379 h 1764591"/>
              <a:gd name="connsiteX2372" fmla="*/ 894649 w 1913752"/>
              <a:gd name="connsiteY2372" fmla="*/ 509735 h 1764591"/>
              <a:gd name="connsiteX2373" fmla="*/ 906975 w 1913752"/>
              <a:gd name="connsiteY2373" fmla="*/ 509735 h 1764591"/>
              <a:gd name="connsiteX2374" fmla="*/ 894649 w 1913752"/>
              <a:gd name="connsiteY2374" fmla="*/ 497012 h 1764591"/>
              <a:gd name="connsiteX2375" fmla="*/ 1068409 w 1913752"/>
              <a:gd name="connsiteY2375" fmla="*/ 484686 h 1764591"/>
              <a:gd name="connsiteX2376" fmla="*/ 1081133 w 1913752"/>
              <a:gd name="connsiteY2376" fmla="*/ 484686 h 1764591"/>
              <a:gd name="connsiteX2377" fmla="*/ 285890 w 1913752"/>
              <a:gd name="connsiteY2377" fmla="*/ 484686 h 1764591"/>
              <a:gd name="connsiteX2378" fmla="*/ 285890 w 1913752"/>
              <a:gd name="connsiteY2378" fmla="*/ 484686 h 1764591"/>
              <a:gd name="connsiteX2379" fmla="*/ 1553110 w 1913752"/>
              <a:gd name="connsiteY2379" fmla="*/ 472360 h 1764591"/>
              <a:gd name="connsiteX2380" fmla="*/ 1565834 w 1913752"/>
              <a:gd name="connsiteY2380" fmla="*/ 484686 h 1764591"/>
              <a:gd name="connsiteX2381" fmla="*/ 1553110 w 1913752"/>
              <a:gd name="connsiteY2381" fmla="*/ 472360 h 1764591"/>
              <a:gd name="connsiteX2382" fmla="*/ 273564 w 1913752"/>
              <a:gd name="connsiteY2382" fmla="*/ 472360 h 1764591"/>
              <a:gd name="connsiteX2383" fmla="*/ 273564 w 1913752"/>
              <a:gd name="connsiteY2383" fmla="*/ 472360 h 1764591"/>
              <a:gd name="connsiteX2384" fmla="*/ 1391675 w 1913752"/>
              <a:gd name="connsiteY2384" fmla="*/ 460034 h 1764591"/>
              <a:gd name="connsiteX2385" fmla="*/ 1391675 w 1913752"/>
              <a:gd name="connsiteY2385" fmla="*/ 472360 h 1764591"/>
              <a:gd name="connsiteX2386" fmla="*/ 1404002 w 1913752"/>
              <a:gd name="connsiteY2386" fmla="*/ 484686 h 1764591"/>
              <a:gd name="connsiteX2387" fmla="*/ 1416725 w 1913752"/>
              <a:gd name="connsiteY2387" fmla="*/ 484686 h 1764591"/>
              <a:gd name="connsiteX2388" fmla="*/ 1404002 w 1913752"/>
              <a:gd name="connsiteY2388" fmla="*/ 472360 h 1764591"/>
              <a:gd name="connsiteX2389" fmla="*/ 1391675 w 1913752"/>
              <a:gd name="connsiteY2389" fmla="*/ 460034 h 1764591"/>
              <a:gd name="connsiteX2390" fmla="*/ 432154 w 1913752"/>
              <a:gd name="connsiteY2390" fmla="*/ 417681 h 1764591"/>
              <a:gd name="connsiteX2391" fmla="*/ 434998 w 1913752"/>
              <a:gd name="connsiteY2391" fmla="*/ 422659 h 1764591"/>
              <a:gd name="connsiteX2392" fmla="*/ 430376 w 1913752"/>
              <a:gd name="connsiteY2392" fmla="*/ 418037 h 1764591"/>
              <a:gd name="connsiteX2393" fmla="*/ 956677 w 1913752"/>
              <a:gd name="connsiteY2393" fmla="*/ 310931 h 1764591"/>
              <a:gd name="connsiteX2394" fmla="*/ 969401 w 1913752"/>
              <a:gd name="connsiteY2394" fmla="*/ 323257 h 1764591"/>
              <a:gd name="connsiteX2395" fmla="*/ 969401 w 1913752"/>
              <a:gd name="connsiteY2395" fmla="*/ 310931 h 1764591"/>
              <a:gd name="connsiteX2396" fmla="*/ 988854 w 1913752"/>
              <a:gd name="connsiteY2396" fmla="*/ 305563 h 1764591"/>
              <a:gd name="connsiteX2397" fmla="*/ 994054 w 1913752"/>
              <a:gd name="connsiteY2397" fmla="*/ 310931 h 1764591"/>
              <a:gd name="connsiteX2398" fmla="*/ 988854 w 1913752"/>
              <a:gd name="connsiteY2398" fmla="*/ 305563 h 1764591"/>
              <a:gd name="connsiteX2399" fmla="*/ 484701 w 1913752"/>
              <a:gd name="connsiteY2399" fmla="*/ 285881 h 1764591"/>
              <a:gd name="connsiteX2400" fmla="*/ 484701 w 1913752"/>
              <a:gd name="connsiteY2400" fmla="*/ 298207 h 1764591"/>
              <a:gd name="connsiteX2401" fmla="*/ 497027 w 1913752"/>
              <a:gd name="connsiteY2401" fmla="*/ 298207 h 1764591"/>
              <a:gd name="connsiteX2402" fmla="*/ 497027 w 1913752"/>
              <a:gd name="connsiteY2402" fmla="*/ 285881 h 1764591"/>
              <a:gd name="connsiteX2403" fmla="*/ 487782 w 1913752"/>
              <a:gd name="connsiteY2403" fmla="*/ 285881 h 1764591"/>
              <a:gd name="connsiteX2404" fmla="*/ 434998 w 1913752"/>
              <a:gd name="connsiteY2404" fmla="*/ 285881 h 1764591"/>
              <a:gd name="connsiteX2405" fmla="*/ 434998 w 1913752"/>
              <a:gd name="connsiteY2405" fmla="*/ 298207 h 1764591"/>
              <a:gd name="connsiteX2406" fmla="*/ 434998 w 1913752"/>
              <a:gd name="connsiteY2406" fmla="*/ 310931 h 1764591"/>
              <a:gd name="connsiteX2407" fmla="*/ 439621 w 1913752"/>
              <a:gd name="connsiteY2407" fmla="*/ 310931 h 1764591"/>
              <a:gd name="connsiteX2408" fmla="*/ 440198 w 1913752"/>
              <a:gd name="connsiteY2408" fmla="*/ 310931 h 1764591"/>
              <a:gd name="connsiteX2409" fmla="*/ 440391 w 1913752"/>
              <a:gd name="connsiteY2409" fmla="*/ 310931 h 1764591"/>
              <a:gd name="connsiteX2410" fmla="*/ 447324 w 1913752"/>
              <a:gd name="connsiteY2410" fmla="*/ 310931 h 1764591"/>
              <a:gd name="connsiteX2411" fmla="*/ 447324 w 1913752"/>
              <a:gd name="connsiteY2411" fmla="*/ 298207 h 1764591"/>
              <a:gd name="connsiteX2412" fmla="*/ 445784 w 1913752"/>
              <a:gd name="connsiteY2412" fmla="*/ 298207 h 1764591"/>
              <a:gd name="connsiteX2413" fmla="*/ 440198 w 1913752"/>
              <a:gd name="connsiteY2413" fmla="*/ 298207 h 1764591"/>
              <a:gd name="connsiteX2414" fmla="*/ 434998 w 1913752"/>
              <a:gd name="connsiteY2414" fmla="*/ 298207 h 1764591"/>
              <a:gd name="connsiteX2415" fmla="*/ 447324 w 1913752"/>
              <a:gd name="connsiteY2415" fmla="*/ 285881 h 1764591"/>
              <a:gd name="connsiteX2416" fmla="*/ 385295 w 1913752"/>
              <a:gd name="connsiteY2416" fmla="*/ 285881 h 1764591"/>
              <a:gd name="connsiteX2417" fmla="*/ 386836 w 1913752"/>
              <a:gd name="connsiteY2417" fmla="*/ 285881 h 1764591"/>
              <a:gd name="connsiteX2418" fmla="*/ 396081 w 1913752"/>
              <a:gd name="connsiteY2418" fmla="*/ 285881 h 1764591"/>
              <a:gd name="connsiteX2419" fmla="*/ 397622 w 1913752"/>
              <a:gd name="connsiteY2419" fmla="*/ 285881 h 1764591"/>
              <a:gd name="connsiteX2420" fmla="*/ 385295 w 1913752"/>
              <a:gd name="connsiteY2420" fmla="*/ 298207 h 1764591"/>
              <a:gd name="connsiteX2421" fmla="*/ 944351 w 1913752"/>
              <a:gd name="connsiteY2421" fmla="*/ 273555 h 1764591"/>
              <a:gd name="connsiteX2422" fmla="*/ 956677 w 1913752"/>
              <a:gd name="connsiteY2422" fmla="*/ 285881 h 1764591"/>
              <a:gd name="connsiteX2423" fmla="*/ 956677 w 1913752"/>
              <a:gd name="connsiteY2423" fmla="*/ 284341 h 1764591"/>
              <a:gd name="connsiteX2424" fmla="*/ 956677 w 1913752"/>
              <a:gd name="connsiteY2424" fmla="*/ 275096 h 1764591"/>
              <a:gd name="connsiteX2425" fmla="*/ 956677 w 1913752"/>
              <a:gd name="connsiteY2425" fmla="*/ 273555 h 1764591"/>
              <a:gd name="connsiteX2426" fmla="*/ 952055 w 1913752"/>
              <a:gd name="connsiteY2426" fmla="*/ 273555 h 1764591"/>
              <a:gd name="connsiteX2427" fmla="*/ 951477 w 1913752"/>
              <a:gd name="connsiteY2427" fmla="*/ 273555 h 1764591"/>
              <a:gd name="connsiteX2428" fmla="*/ 995787 w 1913752"/>
              <a:gd name="connsiteY2428" fmla="*/ 268355 h 1764591"/>
              <a:gd name="connsiteX2429" fmla="*/ 998084 w 1913752"/>
              <a:gd name="connsiteY2429" fmla="*/ 268815 h 1764591"/>
              <a:gd name="connsiteX2430" fmla="*/ 998676 w 1913752"/>
              <a:gd name="connsiteY2430" fmla="*/ 268933 h 1764591"/>
              <a:gd name="connsiteX2431" fmla="*/ 998726 w 1913752"/>
              <a:gd name="connsiteY2431" fmla="*/ 269182 h 1764591"/>
              <a:gd name="connsiteX2432" fmla="*/ 999254 w 1913752"/>
              <a:gd name="connsiteY2432" fmla="*/ 271822 h 1764591"/>
              <a:gd name="connsiteX2433" fmla="*/ 994054 w 1913752"/>
              <a:gd name="connsiteY2433" fmla="*/ 273555 h 1764591"/>
              <a:gd name="connsiteX2434" fmla="*/ 995787 w 1913752"/>
              <a:gd name="connsiteY2434" fmla="*/ 268355 h 1764591"/>
              <a:gd name="connsiteX2435" fmla="*/ 1615536 w 1913752"/>
              <a:gd name="connsiteY2435" fmla="*/ 261230 h 1764591"/>
              <a:gd name="connsiteX2436" fmla="*/ 1615536 w 1913752"/>
              <a:gd name="connsiteY2436" fmla="*/ 273555 h 1764591"/>
              <a:gd name="connsiteX2437" fmla="*/ 1627862 w 1913752"/>
              <a:gd name="connsiteY2437" fmla="*/ 261230 h 1764591"/>
              <a:gd name="connsiteX2438" fmla="*/ 1640189 w 1913752"/>
              <a:gd name="connsiteY2438" fmla="*/ 273555 h 1764591"/>
              <a:gd name="connsiteX2439" fmla="*/ 1627862 w 1913752"/>
              <a:gd name="connsiteY2439" fmla="*/ 261230 h 1764591"/>
              <a:gd name="connsiteX2440" fmla="*/ 1093459 w 1913752"/>
              <a:gd name="connsiteY2440" fmla="*/ 261230 h 1764591"/>
              <a:gd name="connsiteX2441" fmla="*/ 1105785 w 1913752"/>
              <a:gd name="connsiteY2441" fmla="*/ 273555 h 1764591"/>
              <a:gd name="connsiteX2442" fmla="*/ 1093459 w 1913752"/>
              <a:gd name="connsiteY2442" fmla="*/ 261230 h 1764591"/>
              <a:gd name="connsiteX2443" fmla="*/ 1093459 w 1913752"/>
              <a:gd name="connsiteY2443" fmla="*/ 261230 h 1764591"/>
              <a:gd name="connsiteX2444" fmla="*/ 1093459 w 1913752"/>
              <a:gd name="connsiteY2444" fmla="*/ 262770 h 1764591"/>
              <a:gd name="connsiteX2445" fmla="*/ 1093459 w 1913752"/>
              <a:gd name="connsiteY2445" fmla="*/ 264311 h 1764591"/>
              <a:gd name="connsiteX2446" fmla="*/ 1093459 w 1913752"/>
              <a:gd name="connsiteY2446" fmla="*/ 265852 h 1764591"/>
              <a:gd name="connsiteX2447" fmla="*/ 1093459 w 1913752"/>
              <a:gd name="connsiteY2447" fmla="*/ 266430 h 1764591"/>
              <a:gd name="connsiteX2448" fmla="*/ 1093459 w 1913752"/>
              <a:gd name="connsiteY2448" fmla="*/ 273555 h 1764591"/>
              <a:gd name="connsiteX2449" fmla="*/ 1098082 w 1913752"/>
              <a:gd name="connsiteY2449" fmla="*/ 273555 h 1764591"/>
              <a:gd name="connsiteX2450" fmla="*/ 1098659 w 1913752"/>
              <a:gd name="connsiteY2450" fmla="*/ 273555 h 1764591"/>
              <a:gd name="connsiteX2451" fmla="*/ 1102704 w 1913752"/>
              <a:gd name="connsiteY2451" fmla="*/ 273555 h 1764591"/>
              <a:gd name="connsiteX2452" fmla="*/ 1105785 w 1913752"/>
              <a:gd name="connsiteY2452" fmla="*/ 273555 h 1764591"/>
              <a:gd name="connsiteX2453" fmla="*/ 1105785 w 1913752"/>
              <a:gd name="connsiteY2453" fmla="*/ 273555 h 1764591"/>
              <a:gd name="connsiteX2454" fmla="*/ 1093459 w 1913752"/>
              <a:gd name="connsiteY2454" fmla="*/ 261230 h 1764591"/>
              <a:gd name="connsiteX2455" fmla="*/ 994054 w 1913752"/>
              <a:gd name="connsiteY2455" fmla="*/ 261230 h 1764591"/>
              <a:gd name="connsiteX2456" fmla="*/ 994054 w 1913752"/>
              <a:gd name="connsiteY2456" fmla="*/ 261230 h 1764591"/>
              <a:gd name="connsiteX2457" fmla="*/ 434998 w 1913752"/>
              <a:gd name="connsiteY2457" fmla="*/ 261230 h 1764591"/>
              <a:gd name="connsiteX2458" fmla="*/ 422672 w 1913752"/>
              <a:gd name="connsiteY2458" fmla="*/ 273555 h 1764591"/>
              <a:gd name="connsiteX2459" fmla="*/ 434998 w 1913752"/>
              <a:gd name="connsiteY2459" fmla="*/ 273555 h 1764591"/>
              <a:gd name="connsiteX2460" fmla="*/ 434998 w 1913752"/>
              <a:gd name="connsiteY2460" fmla="*/ 261230 h 1764591"/>
              <a:gd name="connsiteX2461" fmla="*/ 1739594 w 1913752"/>
              <a:gd name="connsiteY2461" fmla="*/ 248506 h 1764591"/>
              <a:gd name="connsiteX2462" fmla="*/ 1739594 w 1913752"/>
              <a:gd name="connsiteY2462" fmla="*/ 255862 h 1764591"/>
              <a:gd name="connsiteX2463" fmla="*/ 1739594 w 1913752"/>
              <a:gd name="connsiteY2463" fmla="*/ 256458 h 1764591"/>
              <a:gd name="connsiteX2464" fmla="*/ 1739594 w 1913752"/>
              <a:gd name="connsiteY2464" fmla="*/ 261230 h 1764591"/>
              <a:gd name="connsiteX2465" fmla="*/ 1751920 w 1913752"/>
              <a:gd name="connsiteY2465" fmla="*/ 261230 h 1764591"/>
              <a:gd name="connsiteX2466" fmla="*/ 1714942 w 1913752"/>
              <a:gd name="connsiteY2466" fmla="*/ 248506 h 1764591"/>
              <a:gd name="connsiteX2467" fmla="*/ 1702218 w 1913752"/>
              <a:gd name="connsiteY2467" fmla="*/ 261230 h 1764591"/>
              <a:gd name="connsiteX2468" fmla="*/ 1706989 w 1913752"/>
              <a:gd name="connsiteY2468" fmla="*/ 261230 h 1764591"/>
              <a:gd name="connsiteX2469" fmla="*/ 1707586 w 1913752"/>
              <a:gd name="connsiteY2469" fmla="*/ 261230 h 1764591"/>
              <a:gd name="connsiteX2470" fmla="*/ 1714942 w 1913752"/>
              <a:gd name="connsiteY2470" fmla="*/ 261230 h 1764591"/>
              <a:gd name="connsiteX2471" fmla="*/ 1727268 w 1913752"/>
              <a:gd name="connsiteY2471" fmla="*/ 261230 h 1764591"/>
              <a:gd name="connsiteX2472" fmla="*/ 1727268 w 1913752"/>
              <a:gd name="connsiteY2472" fmla="*/ 248506 h 1764591"/>
              <a:gd name="connsiteX2473" fmla="*/ 1006380 w 1913752"/>
              <a:gd name="connsiteY2473" fmla="*/ 248506 h 1764591"/>
              <a:gd name="connsiteX2474" fmla="*/ 1006380 w 1913752"/>
              <a:gd name="connsiteY2474" fmla="*/ 261230 h 1764591"/>
              <a:gd name="connsiteX2475" fmla="*/ 1004839 w 1913752"/>
              <a:gd name="connsiteY2475" fmla="*/ 261230 h 1764591"/>
              <a:gd name="connsiteX2476" fmla="*/ 999254 w 1913752"/>
              <a:gd name="connsiteY2476" fmla="*/ 261230 h 1764591"/>
              <a:gd name="connsiteX2477" fmla="*/ 998676 w 1913752"/>
              <a:gd name="connsiteY2477" fmla="*/ 261230 h 1764591"/>
              <a:gd name="connsiteX2478" fmla="*/ 994054 w 1913752"/>
              <a:gd name="connsiteY2478" fmla="*/ 261230 h 1764591"/>
              <a:gd name="connsiteX2479" fmla="*/ 994054 w 1913752"/>
              <a:gd name="connsiteY2479" fmla="*/ 273555 h 1764591"/>
              <a:gd name="connsiteX2480" fmla="*/ 992513 w 1913752"/>
              <a:gd name="connsiteY2480" fmla="*/ 273555 h 1764591"/>
              <a:gd name="connsiteX2481" fmla="*/ 989432 w 1913752"/>
              <a:gd name="connsiteY2481" fmla="*/ 273555 h 1764591"/>
              <a:gd name="connsiteX2482" fmla="*/ 988854 w 1913752"/>
              <a:gd name="connsiteY2482" fmla="*/ 273555 h 1764591"/>
              <a:gd name="connsiteX2483" fmla="*/ 986928 w 1913752"/>
              <a:gd name="connsiteY2483" fmla="*/ 273555 h 1764591"/>
              <a:gd name="connsiteX2484" fmla="*/ 981728 w 1913752"/>
              <a:gd name="connsiteY2484" fmla="*/ 273555 h 1764591"/>
              <a:gd name="connsiteX2485" fmla="*/ 994054 w 1913752"/>
              <a:gd name="connsiteY2485" fmla="*/ 285881 h 1764591"/>
              <a:gd name="connsiteX2486" fmla="*/ 994054 w 1913752"/>
              <a:gd name="connsiteY2486" fmla="*/ 298207 h 1764591"/>
              <a:gd name="connsiteX2487" fmla="*/ 992513 w 1913752"/>
              <a:gd name="connsiteY2487" fmla="*/ 298207 h 1764591"/>
              <a:gd name="connsiteX2488" fmla="*/ 990972 w 1913752"/>
              <a:gd name="connsiteY2488" fmla="*/ 298207 h 1764591"/>
              <a:gd name="connsiteX2489" fmla="*/ 989432 w 1913752"/>
              <a:gd name="connsiteY2489" fmla="*/ 298207 h 1764591"/>
              <a:gd name="connsiteX2490" fmla="*/ 988854 w 1913752"/>
              <a:gd name="connsiteY2490" fmla="*/ 298207 h 1764591"/>
              <a:gd name="connsiteX2491" fmla="*/ 983269 w 1913752"/>
              <a:gd name="connsiteY2491" fmla="*/ 298207 h 1764591"/>
              <a:gd name="connsiteX2492" fmla="*/ 981728 w 1913752"/>
              <a:gd name="connsiteY2492" fmla="*/ 298207 h 1764591"/>
              <a:gd name="connsiteX2493" fmla="*/ 969401 w 1913752"/>
              <a:gd name="connsiteY2493" fmla="*/ 285881 h 1764591"/>
              <a:gd name="connsiteX2494" fmla="*/ 981728 w 1913752"/>
              <a:gd name="connsiteY2494" fmla="*/ 298207 h 1764591"/>
              <a:gd name="connsiteX2495" fmla="*/ 981728 w 1913752"/>
              <a:gd name="connsiteY2495" fmla="*/ 310931 h 1764591"/>
              <a:gd name="connsiteX2496" fmla="*/ 969401 w 1913752"/>
              <a:gd name="connsiteY2496" fmla="*/ 298207 h 1764591"/>
              <a:gd name="connsiteX2497" fmla="*/ 981728 w 1913752"/>
              <a:gd name="connsiteY2497" fmla="*/ 310931 h 1764591"/>
              <a:gd name="connsiteX2498" fmla="*/ 983269 w 1913752"/>
              <a:gd name="connsiteY2498" fmla="*/ 310931 h 1764591"/>
              <a:gd name="connsiteX2499" fmla="*/ 992513 w 1913752"/>
              <a:gd name="connsiteY2499" fmla="*/ 310931 h 1764591"/>
              <a:gd name="connsiteX2500" fmla="*/ 994054 w 1913752"/>
              <a:gd name="connsiteY2500" fmla="*/ 310931 h 1764591"/>
              <a:gd name="connsiteX2501" fmla="*/ 994054 w 1913752"/>
              <a:gd name="connsiteY2501" fmla="*/ 309340 h 1764591"/>
              <a:gd name="connsiteX2502" fmla="*/ 994054 w 1913752"/>
              <a:gd name="connsiteY2502" fmla="*/ 306159 h 1764591"/>
              <a:gd name="connsiteX2503" fmla="*/ 994054 w 1913752"/>
              <a:gd name="connsiteY2503" fmla="*/ 305563 h 1764591"/>
              <a:gd name="connsiteX2504" fmla="*/ 994054 w 1913752"/>
              <a:gd name="connsiteY2504" fmla="*/ 298207 h 1764591"/>
              <a:gd name="connsiteX2505" fmla="*/ 1006380 w 1913752"/>
              <a:gd name="connsiteY2505" fmla="*/ 310931 h 1764591"/>
              <a:gd name="connsiteX2506" fmla="*/ 994054 w 1913752"/>
              <a:gd name="connsiteY2506" fmla="*/ 298207 h 1764591"/>
              <a:gd name="connsiteX2507" fmla="*/ 1006380 w 1913752"/>
              <a:gd name="connsiteY2507" fmla="*/ 298207 h 1764591"/>
              <a:gd name="connsiteX2508" fmla="*/ 994054 w 1913752"/>
              <a:gd name="connsiteY2508" fmla="*/ 285881 h 1764591"/>
              <a:gd name="connsiteX2509" fmla="*/ 994054 w 1913752"/>
              <a:gd name="connsiteY2509" fmla="*/ 276637 h 1764591"/>
              <a:gd name="connsiteX2510" fmla="*/ 994054 w 1913752"/>
              <a:gd name="connsiteY2510" fmla="*/ 275096 h 1764591"/>
              <a:gd name="connsiteX2511" fmla="*/ 994054 w 1913752"/>
              <a:gd name="connsiteY2511" fmla="*/ 273555 h 1764591"/>
              <a:gd name="connsiteX2512" fmla="*/ 995595 w 1913752"/>
              <a:gd name="connsiteY2512" fmla="*/ 273555 h 1764591"/>
              <a:gd name="connsiteX2513" fmla="*/ 1004839 w 1913752"/>
              <a:gd name="connsiteY2513" fmla="*/ 273555 h 1764591"/>
              <a:gd name="connsiteX2514" fmla="*/ 1006380 w 1913752"/>
              <a:gd name="connsiteY2514" fmla="*/ 273555 h 1764591"/>
              <a:gd name="connsiteX2515" fmla="*/ 1006380 w 1913752"/>
              <a:gd name="connsiteY2515" fmla="*/ 272015 h 1764591"/>
              <a:gd name="connsiteX2516" fmla="*/ 1006380 w 1913752"/>
              <a:gd name="connsiteY2516" fmla="*/ 262770 h 1764591"/>
              <a:gd name="connsiteX2517" fmla="*/ 1006380 w 1913752"/>
              <a:gd name="connsiteY2517" fmla="*/ 261230 h 1764591"/>
              <a:gd name="connsiteX2518" fmla="*/ 1019104 w 1913752"/>
              <a:gd name="connsiteY2518" fmla="*/ 273555 h 1764591"/>
              <a:gd name="connsiteX2519" fmla="*/ 1019104 w 1913752"/>
              <a:gd name="connsiteY2519" fmla="*/ 261230 h 1764591"/>
              <a:gd name="connsiteX2520" fmla="*/ 1006380 w 1913752"/>
              <a:gd name="connsiteY2520" fmla="*/ 248506 h 1764591"/>
              <a:gd name="connsiteX2521" fmla="*/ 1031430 w 1913752"/>
              <a:gd name="connsiteY2521" fmla="*/ 261230 h 1764591"/>
              <a:gd name="connsiteX2522" fmla="*/ 1019104 w 1913752"/>
              <a:gd name="connsiteY2522" fmla="*/ 248506 h 1764591"/>
              <a:gd name="connsiteX2523" fmla="*/ 981728 w 1913752"/>
              <a:gd name="connsiteY2523" fmla="*/ 248506 h 1764591"/>
              <a:gd name="connsiteX2524" fmla="*/ 981728 w 1913752"/>
              <a:gd name="connsiteY2524" fmla="*/ 248506 h 1764591"/>
              <a:gd name="connsiteX2525" fmla="*/ 969401 w 1913752"/>
              <a:gd name="connsiteY2525" fmla="*/ 248506 h 1764591"/>
              <a:gd name="connsiteX2526" fmla="*/ 981728 w 1913752"/>
              <a:gd name="connsiteY2526" fmla="*/ 261230 h 1764591"/>
              <a:gd name="connsiteX2527" fmla="*/ 969401 w 1913752"/>
              <a:gd name="connsiteY2527" fmla="*/ 248506 h 1764591"/>
              <a:gd name="connsiteX2528" fmla="*/ 969401 w 1913752"/>
              <a:gd name="connsiteY2528" fmla="*/ 248506 h 1764591"/>
              <a:gd name="connsiteX2529" fmla="*/ 981728 w 1913752"/>
              <a:gd name="connsiteY2529" fmla="*/ 261230 h 1764591"/>
              <a:gd name="connsiteX2530" fmla="*/ 459651 w 1913752"/>
              <a:gd name="connsiteY2530" fmla="*/ 248506 h 1764591"/>
              <a:gd name="connsiteX2531" fmla="*/ 459651 w 1913752"/>
              <a:gd name="connsiteY2531" fmla="*/ 261230 h 1764591"/>
              <a:gd name="connsiteX2532" fmla="*/ 459651 w 1913752"/>
              <a:gd name="connsiteY2532" fmla="*/ 248506 h 1764591"/>
              <a:gd name="connsiteX2533" fmla="*/ 409948 w 1913752"/>
              <a:gd name="connsiteY2533" fmla="*/ 248506 h 1764591"/>
              <a:gd name="connsiteX2534" fmla="*/ 417105 w 1913752"/>
              <a:gd name="connsiteY2534" fmla="*/ 248506 h 1764591"/>
              <a:gd name="connsiteX2535" fmla="*/ 421081 w 1913752"/>
              <a:gd name="connsiteY2535" fmla="*/ 248506 h 1764591"/>
              <a:gd name="connsiteX2536" fmla="*/ 422672 w 1913752"/>
              <a:gd name="connsiteY2536" fmla="*/ 248506 h 1764591"/>
              <a:gd name="connsiteX2537" fmla="*/ 422672 w 1913752"/>
              <a:gd name="connsiteY2537" fmla="*/ 255862 h 1764591"/>
              <a:gd name="connsiteX2538" fmla="*/ 422672 w 1913752"/>
              <a:gd name="connsiteY2538" fmla="*/ 256458 h 1764591"/>
              <a:gd name="connsiteX2539" fmla="*/ 422672 w 1913752"/>
              <a:gd name="connsiteY2539" fmla="*/ 261230 h 1764591"/>
              <a:gd name="connsiteX2540" fmla="*/ 409948 w 1913752"/>
              <a:gd name="connsiteY2540" fmla="*/ 261230 h 1764591"/>
              <a:gd name="connsiteX2541" fmla="*/ 409948 w 1913752"/>
              <a:gd name="connsiteY2541" fmla="*/ 248506 h 1764591"/>
              <a:gd name="connsiteX2542" fmla="*/ 1645389 w 1913752"/>
              <a:gd name="connsiteY2542" fmla="*/ 243306 h 1764591"/>
              <a:gd name="connsiteX2543" fmla="*/ 1640189 w 1913752"/>
              <a:gd name="connsiteY2543" fmla="*/ 248506 h 1764591"/>
              <a:gd name="connsiteX2544" fmla="*/ 1641730 w 1913752"/>
              <a:gd name="connsiteY2544" fmla="*/ 248506 h 1764591"/>
              <a:gd name="connsiteX2545" fmla="*/ 1649434 w 1913752"/>
              <a:gd name="connsiteY2545" fmla="*/ 248506 h 1764591"/>
              <a:gd name="connsiteX2546" fmla="*/ 1652515 w 1913752"/>
              <a:gd name="connsiteY2546" fmla="*/ 248506 h 1764591"/>
              <a:gd name="connsiteX2547" fmla="*/ 1645389 w 1913752"/>
              <a:gd name="connsiteY2547" fmla="*/ 243306 h 1764591"/>
              <a:gd name="connsiteX2548" fmla="*/ 1095385 w 1913752"/>
              <a:gd name="connsiteY2548" fmla="*/ 243306 h 1764591"/>
              <a:gd name="connsiteX2549" fmla="*/ 1093459 w 1913752"/>
              <a:gd name="connsiteY2549" fmla="*/ 248506 h 1764591"/>
              <a:gd name="connsiteX2550" fmla="*/ 1098082 w 1913752"/>
              <a:gd name="connsiteY2550" fmla="*/ 248506 h 1764591"/>
              <a:gd name="connsiteX2551" fmla="*/ 1098659 w 1913752"/>
              <a:gd name="connsiteY2551" fmla="*/ 248506 h 1764591"/>
              <a:gd name="connsiteX2552" fmla="*/ 1098852 w 1913752"/>
              <a:gd name="connsiteY2552" fmla="*/ 248506 h 1764591"/>
              <a:gd name="connsiteX2553" fmla="*/ 1100393 w 1913752"/>
              <a:gd name="connsiteY2553" fmla="*/ 248506 h 1764591"/>
              <a:gd name="connsiteX2554" fmla="*/ 1100585 w 1913752"/>
              <a:gd name="connsiteY2554" fmla="*/ 248506 h 1764591"/>
              <a:gd name="connsiteX2555" fmla="*/ 1101163 w 1913752"/>
              <a:gd name="connsiteY2555" fmla="*/ 248506 h 1764591"/>
              <a:gd name="connsiteX2556" fmla="*/ 1104245 w 1913752"/>
              <a:gd name="connsiteY2556" fmla="*/ 248506 h 1764591"/>
              <a:gd name="connsiteX2557" fmla="*/ 1105785 w 1913752"/>
              <a:gd name="connsiteY2557" fmla="*/ 248506 h 1764591"/>
              <a:gd name="connsiteX2558" fmla="*/ 1095385 w 1913752"/>
              <a:gd name="connsiteY2558" fmla="*/ 243306 h 1764591"/>
              <a:gd name="connsiteX2559" fmla="*/ 1702218 w 1913752"/>
              <a:gd name="connsiteY2559" fmla="*/ 236180 h 1764591"/>
              <a:gd name="connsiteX2560" fmla="*/ 1697595 w 1913752"/>
              <a:gd name="connsiteY2560" fmla="*/ 240803 h 1764591"/>
              <a:gd name="connsiteX2561" fmla="*/ 1697053 w 1913752"/>
              <a:gd name="connsiteY2561" fmla="*/ 238093 h 1764591"/>
              <a:gd name="connsiteX2562" fmla="*/ 1118112 w 1913752"/>
              <a:gd name="connsiteY2562" fmla="*/ 236180 h 1764591"/>
              <a:gd name="connsiteX2563" fmla="*/ 1130836 w 1913752"/>
              <a:gd name="connsiteY2563" fmla="*/ 248506 h 1764591"/>
              <a:gd name="connsiteX2564" fmla="*/ 1124474 w 1913752"/>
              <a:gd name="connsiteY2564" fmla="*/ 246966 h 1764591"/>
              <a:gd name="connsiteX2565" fmla="*/ 1122739 w 1913752"/>
              <a:gd name="connsiteY2565" fmla="*/ 244024 h 1764591"/>
              <a:gd name="connsiteX2566" fmla="*/ 1118112 w 1913752"/>
              <a:gd name="connsiteY2566" fmla="*/ 236180 h 1764591"/>
              <a:gd name="connsiteX2567" fmla="*/ 1118112 w 1913752"/>
              <a:gd name="connsiteY2567" fmla="*/ 248506 h 1764591"/>
              <a:gd name="connsiteX2568" fmla="*/ 1119702 w 1913752"/>
              <a:gd name="connsiteY2568" fmla="*/ 248506 h 1764591"/>
              <a:gd name="connsiteX2569" fmla="*/ 1125468 w 1913752"/>
              <a:gd name="connsiteY2569" fmla="*/ 248506 h 1764591"/>
              <a:gd name="connsiteX2570" fmla="*/ 1126064 w 1913752"/>
              <a:gd name="connsiteY2570" fmla="*/ 248506 h 1764591"/>
              <a:gd name="connsiteX2571" fmla="*/ 1129245 w 1913752"/>
              <a:gd name="connsiteY2571" fmla="*/ 248506 h 1764591"/>
              <a:gd name="connsiteX2572" fmla="*/ 1130836 w 1913752"/>
              <a:gd name="connsiteY2572" fmla="*/ 248506 h 1764591"/>
              <a:gd name="connsiteX2573" fmla="*/ 1118112 w 1913752"/>
              <a:gd name="connsiteY2573" fmla="*/ 236180 h 1764591"/>
              <a:gd name="connsiteX2574" fmla="*/ 1056083 w 1913752"/>
              <a:gd name="connsiteY2574" fmla="*/ 236180 h 1764591"/>
              <a:gd name="connsiteX2575" fmla="*/ 1068409 w 1913752"/>
              <a:gd name="connsiteY2575" fmla="*/ 248506 h 1764591"/>
              <a:gd name="connsiteX2576" fmla="*/ 1100585 w 1913752"/>
              <a:gd name="connsiteY2576" fmla="*/ 230980 h 1764591"/>
              <a:gd name="connsiteX2577" fmla="*/ 1100596 w 1913752"/>
              <a:gd name="connsiteY2577" fmla="*/ 230991 h 1764591"/>
              <a:gd name="connsiteX2578" fmla="*/ 1105785 w 1913752"/>
              <a:gd name="connsiteY2578" fmla="*/ 236180 h 1764591"/>
              <a:gd name="connsiteX2579" fmla="*/ 1100585 w 1913752"/>
              <a:gd name="connsiteY2579" fmla="*/ 230980 h 1764591"/>
              <a:gd name="connsiteX2580" fmla="*/ 994246 w 1913752"/>
              <a:gd name="connsiteY2580" fmla="*/ 230980 h 1764591"/>
              <a:gd name="connsiteX2581" fmla="*/ 994054 w 1913752"/>
              <a:gd name="connsiteY2581" fmla="*/ 236180 h 1764591"/>
              <a:gd name="connsiteX2582" fmla="*/ 1006380 w 1913752"/>
              <a:gd name="connsiteY2582" fmla="*/ 236180 h 1764591"/>
              <a:gd name="connsiteX2583" fmla="*/ 994246 w 1913752"/>
              <a:gd name="connsiteY2583" fmla="*/ 230980 h 1764591"/>
              <a:gd name="connsiteX2584" fmla="*/ 1093459 w 1913752"/>
              <a:gd name="connsiteY2584" fmla="*/ 223854 h 1764591"/>
              <a:gd name="connsiteX2585" fmla="*/ 1105785 w 1913752"/>
              <a:gd name="connsiteY2585" fmla="*/ 236180 h 1764591"/>
              <a:gd name="connsiteX2586" fmla="*/ 1101163 w 1913752"/>
              <a:gd name="connsiteY2586" fmla="*/ 231558 h 1764591"/>
              <a:gd name="connsiteX2587" fmla="*/ 1100596 w 1913752"/>
              <a:gd name="connsiteY2587" fmla="*/ 230991 h 1764591"/>
              <a:gd name="connsiteX2588" fmla="*/ 1093459 w 1913752"/>
              <a:gd name="connsiteY2588" fmla="*/ 223854 h 1764591"/>
              <a:gd name="connsiteX2589" fmla="*/ 1105785 w 1913752"/>
              <a:gd name="connsiteY2589" fmla="*/ 236180 h 1764591"/>
              <a:gd name="connsiteX2590" fmla="*/ 1104245 w 1913752"/>
              <a:gd name="connsiteY2590" fmla="*/ 236180 h 1764591"/>
              <a:gd name="connsiteX2591" fmla="*/ 1098659 w 1913752"/>
              <a:gd name="connsiteY2591" fmla="*/ 236180 h 1764591"/>
              <a:gd name="connsiteX2592" fmla="*/ 1098082 w 1913752"/>
              <a:gd name="connsiteY2592" fmla="*/ 236180 h 1764591"/>
              <a:gd name="connsiteX2593" fmla="*/ 1093459 w 1913752"/>
              <a:gd name="connsiteY2593" fmla="*/ 236180 h 1764591"/>
              <a:gd name="connsiteX2594" fmla="*/ 1103859 w 1913752"/>
              <a:gd name="connsiteY2594" fmla="*/ 241380 h 1764591"/>
              <a:gd name="connsiteX2595" fmla="*/ 1104097 w 1913752"/>
              <a:gd name="connsiteY2595" fmla="*/ 240739 h 1764591"/>
              <a:gd name="connsiteX2596" fmla="*/ 1105785 w 1913752"/>
              <a:gd name="connsiteY2596" fmla="*/ 236180 h 1764591"/>
              <a:gd name="connsiteX2597" fmla="*/ 1105785 w 1913752"/>
              <a:gd name="connsiteY2597" fmla="*/ 223854 h 1764591"/>
              <a:gd name="connsiteX2598" fmla="*/ 1093459 w 1913752"/>
              <a:gd name="connsiteY2598" fmla="*/ 223854 h 1764591"/>
              <a:gd name="connsiteX2599" fmla="*/ 484701 w 1913752"/>
              <a:gd name="connsiteY2599" fmla="*/ 223854 h 1764591"/>
              <a:gd name="connsiteX2600" fmla="*/ 472374 w 1913752"/>
              <a:gd name="connsiteY2600" fmla="*/ 236180 h 1764591"/>
              <a:gd name="connsiteX2601" fmla="*/ 484701 w 1913752"/>
              <a:gd name="connsiteY2601" fmla="*/ 236180 h 1764591"/>
              <a:gd name="connsiteX2602" fmla="*/ 1516131 w 1913752"/>
              <a:gd name="connsiteY2602" fmla="*/ 211528 h 1764591"/>
              <a:gd name="connsiteX2603" fmla="*/ 1516131 w 1913752"/>
              <a:gd name="connsiteY2603" fmla="*/ 220773 h 1764591"/>
              <a:gd name="connsiteX2604" fmla="*/ 1516131 w 1913752"/>
              <a:gd name="connsiteY2604" fmla="*/ 223854 h 1764591"/>
              <a:gd name="connsiteX2605" fmla="*/ 1528457 w 1913752"/>
              <a:gd name="connsiteY2605" fmla="*/ 223854 h 1764591"/>
              <a:gd name="connsiteX2606" fmla="*/ 1539243 w 1913752"/>
              <a:gd name="connsiteY2606" fmla="*/ 223854 h 1764591"/>
              <a:gd name="connsiteX2607" fmla="*/ 1540783 w 1913752"/>
              <a:gd name="connsiteY2607" fmla="*/ 223854 h 1764591"/>
              <a:gd name="connsiteX2608" fmla="*/ 1553110 w 1913752"/>
              <a:gd name="connsiteY2608" fmla="*/ 223854 h 1764591"/>
              <a:gd name="connsiteX2609" fmla="*/ 1553110 w 1913752"/>
              <a:gd name="connsiteY2609" fmla="*/ 211528 h 1764591"/>
              <a:gd name="connsiteX2610" fmla="*/ 1540783 w 1913752"/>
              <a:gd name="connsiteY2610" fmla="*/ 211528 h 1764591"/>
              <a:gd name="connsiteX2611" fmla="*/ 1529998 w 1913752"/>
              <a:gd name="connsiteY2611" fmla="*/ 211528 h 1764591"/>
              <a:gd name="connsiteX2612" fmla="*/ 1528457 w 1913752"/>
              <a:gd name="connsiteY2612" fmla="*/ 211528 h 1764591"/>
              <a:gd name="connsiteX2613" fmla="*/ 1528457 w 1913752"/>
              <a:gd name="connsiteY2613" fmla="*/ 223854 h 1764591"/>
              <a:gd name="connsiteX2614" fmla="*/ 1516131 w 1913752"/>
              <a:gd name="connsiteY2614" fmla="*/ 211528 h 1764591"/>
              <a:gd name="connsiteX2615" fmla="*/ 1665239 w 1913752"/>
              <a:gd name="connsiteY2615" fmla="*/ 198805 h 1764591"/>
              <a:gd name="connsiteX2616" fmla="*/ 1677565 w 1913752"/>
              <a:gd name="connsiteY2616" fmla="*/ 211528 h 1764591"/>
              <a:gd name="connsiteX2617" fmla="*/ 1676025 w 1913752"/>
              <a:gd name="connsiteY2617" fmla="*/ 211528 h 1764591"/>
              <a:gd name="connsiteX2618" fmla="*/ 1672943 w 1913752"/>
              <a:gd name="connsiteY2618" fmla="*/ 211528 h 1764591"/>
              <a:gd name="connsiteX2619" fmla="*/ 1672365 w 1913752"/>
              <a:gd name="connsiteY2619" fmla="*/ 211528 h 1764591"/>
              <a:gd name="connsiteX2620" fmla="*/ 1665239 w 1913752"/>
              <a:gd name="connsiteY2620" fmla="*/ 211528 h 1764591"/>
              <a:gd name="connsiteX2621" fmla="*/ 1652515 w 1913752"/>
              <a:gd name="connsiteY2621" fmla="*/ 211528 h 1764591"/>
              <a:gd name="connsiteX2622" fmla="*/ 1665239 w 1913752"/>
              <a:gd name="connsiteY2622" fmla="*/ 198805 h 1764591"/>
              <a:gd name="connsiteX2623" fmla="*/ 1105785 w 1913752"/>
              <a:gd name="connsiteY2623" fmla="*/ 198805 h 1764591"/>
              <a:gd name="connsiteX2624" fmla="*/ 1107326 w 1913752"/>
              <a:gd name="connsiteY2624" fmla="*/ 198805 h 1764591"/>
              <a:gd name="connsiteX2625" fmla="*/ 1112912 w 1913752"/>
              <a:gd name="connsiteY2625" fmla="*/ 198805 h 1764591"/>
              <a:gd name="connsiteX2626" fmla="*/ 1113489 w 1913752"/>
              <a:gd name="connsiteY2626" fmla="*/ 198805 h 1764591"/>
              <a:gd name="connsiteX2627" fmla="*/ 1115030 w 1913752"/>
              <a:gd name="connsiteY2627" fmla="*/ 198805 h 1764591"/>
              <a:gd name="connsiteX2628" fmla="*/ 1116571 w 1913752"/>
              <a:gd name="connsiteY2628" fmla="*/ 198805 h 1764591"/>
              <a:gd name="connsiteX2629" fmla="*/ 1118112 w 1913752"/>
              <a:gd name="connsiteY2629" fmla="*/ 198805 h 1764591"/>
              <a:gd name="connsiteX2630" fmla="*/ 1118112 w 1913752"/>
              <a:gd name="connsiteY2630" fmla="*/ 211528 h 1764591"/>
              <a:gd name="connsiteX2631" fmla="*/ 1105785 w 1913752"/>
              <a:gd name="connsiteY2631" fmla="*/ 198805 h 1764591"/>
              <a:gd name="connsiteX2632" fmla="*/ 497027 w 1913752"/>
              <a:gd name="connsiteY2632" fmla="*/ 198805 h 1764591"/>
              <a:gd name="connsiteX2633" fmla="*/ 497027 w 1913752"/>
              <a:gd name="connsiteY2633" fmla="*/ 209938 h 1764591"/>
              <a:gd name="connsiteX2634" fmla="*/ 497027 w 1913752"/>
              <a:gd name="connsiteY2634" fmla="*/ 211528 h 1764591"/>
              <a:gd name="connsiteX2635" fmla="*/ 497027 w 1913752"/>
              <a:gd name="connsiteY2635" fmla="*/ 223854 h 1764591"/>
              <a:gd name="connsiteX2636" fmla="*/ 497027 w 1913752"/>
              <a:gd name="connsiteY2636" fmla="*/ 228477 h 1764591"/>
              <a:gd name="connsiteX2637" fmla="*/ 497027 w 1913752"/>
              <a:gd name="connsiteY2637" fmla="*/ 229054 h 1764591"/>
              <a:gd name="connsiteX2638" fmla="*/ 497027 w 1913752"/>
              <a:gd name="connsiteY2638" fmla="*/ 236180 h 1764591"/>
              <a:gd name="connsiteX2639" fmla="*/ 497027 w 1913752"/>
              <a:gd name="connsiteY2639" fmla="*/ 248506 h 1764591"/>
              <a:gd name="connsiteX2640" fmla="*/ 509353 w 1913752"/>
              <a:gd name="connsiteY2640" fmla="*/ 261230 h 1764591"/>
              <a:gd name="connsiteX2641" fmla="*/ 509353 w 1913752"/>
              <a:gd name="connsiteY2641" fmla="*/ 270474 h 1764591"/>
              <a:gd name="connsiteX2642" fmla="*/ 509353 w 1913752"/>
              <a:gd name="connsiteY2642" fmla="*/ 273555 h 1764591"/>
              <a:gd name="connsiteX2643" fmla="*/ 510944 w 1913752"/>
              <a:gd name="connsiteY2643" fmla="*/ 273555 h 1764591"/>
              <a:gd name="connsiteX2644" fmla="*/ 516709 w 1913752"/>
              <a:gd name="connsiteY2644" fmla="*/ 273555 h 1764591"/>
              <a:gd name="connsiteX2645" fmla="*/ 522077 w 1913752"/>
              <a:gd name="connsiteY2645" fmla="*/ 273555 h 1764591"/>
              <a:gd name="connsiteX2646" fmla="*/ 522077 w 1913752"/>
              <a:gd name="connsiteY2646" fmla="*/ 261230 h 1764591"/>
              <a:gd name="connsiteX2647" fmla="*/ 509353 w 1913752"/>
              <a:gd name="connsiteY2647" fmla="*/ 248506 h 1764591"/>
              <a:gd name="connsiteX2648" fmla="*/ 509353 w 1913752"/>
              <a:gd name="connsiteY2648" fmla="*/ 236180 h 1764591"/>
              <a:gd name="connsiteX2649" fmla="*/ 497027 w 1913752"/>
              <a:gd name="connsiteY2649" fmla="*/ 223854 h 1764591"/>
              <a:gd name="connsiteX2650" fmla="*/ 509353 w 1913752"/>
              <a:gd name="connsiteY2650" fmla="*/ 223854 h 1764591"/>
              <a:gd name="connsiteX2651" fmla="*/ 522077 w 1913752"/>
              <a:gd name="connsiteY2651" fmla="*/ 211528 h 1764591"/>
              <a:gd name="connsiteX2652" fmla="*/ 509353 w 1913752"/>
              <a:gd name="connsiteY2652" fmla="*/ 211528 h 1764591"/>
              <a:gd name="connsiteX2653" fmla="*/ 509353 w 1913752"/>
              <a:gd name="connsiteY2653" fmla="*/ 209938 h 1764591"/>
              <a:gd name="connsiteX2654" fmla="*/ 509353 w 1913752"/>
              <a:gd name="connsiteY2654" fmla="*/ 200395 h 1764591"/>
              <a:gd name="connsiteX2655" fmla="*/ 509353 w 1913752"/>
              <a:gd name="connsiteY2655" fmla="*/ 198805 h 1764591"/>
              <a:gd name="connsiteX2656" fmla="*/ 1702218 w 1913752"/>
              <a:gd name="connsiteY2656" fmla="*/ 186479 h 1764591"/>
              <a:gd name="connsiteX2657" fmla="*/ 1702218 w 1913752"/>
              <a:gd name="connsiteY2657" fmla="*/ 198805 h 1764591"/>
              <a:gd name="connsiteX2658" fmla="*/ 1702218 w 1913752"/>
              <a:gd name="connsiteY2658" fmla="*/ 186479 h 1764591"/>
              <a:gd name="connsiteX2659" fmla="*/ 1652515 w 1913752"/>
              <a:gd name="connsiteY2659" fmla="*/ 186479 h 1764591"/>
              <a:gd name="connsiteX2660" fmla="*/ 1665239 w 1913752"/>
              <a:gd name="connsiteY2660" fmla="*/ 186479 h 1764591"/>
              <a:gd name="connsiteX2661" fmla="*/ 1665239 w 1913752"/>
              <a:gd name="connsiteY2661" fmla="*/ 198805 h 1764591"/>
              <a:gd name="connsiteX2662" fmla="*/ 1652515 w 1913752"/>
              <a:gd name="connsiteY2662" fmla="*/ 198805 h 1764591"/>
              <a:gd name="connsiteX2663" fmla="*/ 1652515 w 1913752"/>
              <a:gd name="connsiteY2663" fmla="*/ 186479 h 1764591"/>
              <a:gd name="connsiteX2664" fmla="*/ 1627862 w 1913752"/>
              <a:gd name="connsiteY2664" fmla="*/ 186479 h 1764591"/>
              <a:gd name="connsiteX2665" fmla="*/ 1640189 w 1913752"/>
              <a:gd name="connsiteY2665" fmla="*/ 186479 h 1764591"/>
              <a:gd name="connsiteX2666" fmla="*/ 1640189 w 1913752"/>
              <a:gd name="connsiteY2666" fmla="*/ 188020 h 1764591"/>
              <a:gd name="connsiteX2667" fmla="*/ 1640189 w 1913752"/>
              <a:gd name="connsiteY2667" fmla="*/ 193605 h 1764591"/>
              <a:gd name="connsiteX2668" fmla="*/ 1640189 w 1913752"/>
              <a:gd name="connsiteY2668" fmla="*/ 194183 h 1764591"/>
              <a:gd name="connsiteX2669" fmla="*/ 1640189 w 1913752"/>
              <a:gd name="connsiteY2669" fmla="*/ 195723 h 1764591"/>
              <a:gd name="connsiteX2670" fmla="*/ 1640189 w 1913752"/>
              <a:gd name="connsiteY2670" fmla="*/ 198805 h 1764591"/>
              <a:gd name="connsiteX2671" fmla="*/ 1627862 w 1913752"/>
              <a:gd name="connsiteY2671" fmla="*/ 186479 h 1764591"/>
              <a:gd name="connsiteX2672" fmla="*/ 956677 w 1913752"/>
              <a:gd name="connsiteY2672" fmla="*/ 186479 h 1764591"/>
              <a:gd name="connsiteX2673" fmla="*/ 969401 w 1913752"/>
              <a:gd name="connsiteY2673" fmla="*/ 198805 h 1764591"/>
              <a:gd name="connsiteX2674" fmla="*/ 956677 w 1913752"/>
              <a:gd name="connsiteY2674" fmla="*/ 186479 h 1764591"/>
              <a:gd name="connsiteX2675" fmla="*/ 671185 w 1913752"/>
              <a:gd name="connsiteY2675" fmla="*/ 186479 h 1764591"/>
              <a:gd name="connsiteX2676" fmla="*/ 671185 w 1913752"/>
              <a:gd name="connsiteY2676" fmla="*/ 198805 h 1764591"/>
              <a:gd name="connsiteX2677" fmla="*/ 671185 w 1913752"/>
              <a:gd name="connsiteY2677" fmla="*/ 211528 h 1764591"/>
              <a:gd name="connsiteX2678" fmla="*/ 683512 w 1913752"/>
              <a:gd name="connsiteY2678" fmla="*/ 198805 h 1764591"/>
              <a:gd name="connsiteX2679" fmla="*/ 683512 w 1913752"/>
              <a:gd name="connsiteY2679" fmla="*/ 186479 h 1764591"/>
              <a:gd name="connsiteX2680" fmla="*/ 681971 w 1913752"/>
              <a:gd name="connsiteY2680" fmla="*/ 186479 h 1764591"/>
              <a:gd name="connsiteX2681" fmla="*/ 672726 w 1913752"/>
              <a:gd name="connsiteY2681" fmla="*/ 186479 h 1764591"/>
              <a:gd name="connsiteX2682" fmla="*/ 671185 w 1913752"/>
              <a:gd name="connsiteY2682" fmla="*/ 186479 h 1764591"/>
              <a:gd name="connsiteX2683" fmla="*/ 434998 w 1913752"/>
              <a:gd name="connsiteY2683" fmla="*/ 186479 h 1764591"/>
              <a:gd name="connsiteX2684" fmla="*/ 447324 w 1913752"/>
              <a:gd name="connsiteY2684" fmla="*/ 186479 h 1764591"/>
              <a:gd name="connsiteX2685" fmla="*/ 447324 w 1913752"/>
              <a:gd name="connsiteY2685" fmla="*/ 198805 h 1764591"/>
              <a:gd name="connsiteX2686" fmla="*/ 1640189 w 1913752"/>
              <a:gd name="connsiteY2686" fmla="*/ 174153 h 1764591"/>
              <a:gd name="connsiteX2687" fmla="*/ 1652515 w 1913752"/>
              <a:gd name="connsiteY2687" fmla="*/ 174153 h 1764591"/>
              <a:gd name="connsiteX2688" fmla="*/ 1652515 w 1913752"/>
              <a:gd name="connsiteY2688" fmla="*/ 186479 h 1764591"/>
              <a:gd name="connsiteX2689" fmla="*/ 1640189 w 1913752"/>
              <a:gd name="connsiteY2689" fmla="*/ 186479 h 1764591"/>
              <a:gd name="connsiteX2690" fmla="*/ 1640189 w 1913752"/>
              <a:gd name="connsiteY2690" fmla="*/ 174153 h 1764591"/>
              <a:gd name="connsiteX2691" fmla="*/ 981728 w 1913752"/>
              <a:gd name="connsiteY2691" fmla="*/ 174153 h 1764591"/>
              <a:gd name="connsiteX2692" fmla="*/ 994054 w 1913752"/>
              <a:gd name="connsiteY2692" fmla="*/ 186479 h 1764591"/>
              <a:gd name="connsiteX2693" fmla="*/ 981728 w 1913752"/>
              <a:gd name="connsiteY2693" fmla="*/ 174153 h 1764591"/>
              <a:gd name="connsiteX2694" fmla="*/ 932025 w 1913752"/>
              <a:gd name="connsiteY2694" fmla="*/ 174153 h 1764591"/>
              <a:gd name="connsiteX2695" fmla="*/ 944351 w 1913752"/>
              <a:gd name="connsiteY2695" fmla="*/ 186479 h 1764591"/>
              <a:gd name="connsiteX2696" fmla="*/ 932025 w 1913752"/>
              <a:gd name="connsiteY2696" fmla="*/ 174153 h 1764591"/>
              <a:gd name="connsiteX2697" fmla="*/ 932025 w 1913752"/>
              <a:gd name="connsiteY2697" fmla="*/ 174153 h 1764591"/>
              <a:gd name="connsiteX2698" fmla="*/ 944351 w 1913752"/>
              <a:gd name="connsiteY2698" fmla="*/ 186479 h 1764591"/>
              <a:gd name="connsiteX2699" fmla="*/ 932025 w 1913752"/>
              <a:gd name="connsiteY2699" fmla="*/ 174153 h 1764591"/>
              <a:gd name="connsiteX2700" fmla="*/ 1702218 w 1913752"/>
              <a:gd name="connsiteY2700" fmla="*/ 161827 h 1764591"/>
              <a:gd name="connsiteX2701" fmla="*/ 1706989 w 1913752"/>
              <a:gd name="connsiteY2701" fmla="*/ 161827 h 1764591"/>
              <a:gd name="connsiteX2702" fmla="*/ 1707586 w 1913752"/>
              <a:gd name="connsiteY2702" fmla="*/ 161827 h 1764591"/>
              <a:gd name="connsiteX2703" fmla="*/ 1707784 w 1913752"/>
              <a:gd name="connsiteY2703" fmla="*/ 161827 h 1764591"/>
              <a:gd name="connsiteX2704" fmla="*/ 1714942 w 1913752"/>
              <a:gd name="connsiteY2704" fmla="*/ 161827 h 1764591"/>
              <a:gd name="connsiteX2705" fmla="*/ 1714942 w 1913752"/>
              <a:gd name="connsiteY2705" fmla="*/ 174153 h 1764591"/>
              <a:gd name="connsiteX2706" fmla="*/ 1707586 w 1913752"/>
              <a:gd name="connsiteY2706" fmla="*/ 174153 h 1764591"/>
              <a:gd name="connsiteX2707" fmla="*/ 1702218 w 1913752"/>
              <a:gd name="connsiteY2707" fmla="*/ 174153 h 1764591"/>
              <a:gd name="connsiteX2708" fmla="*/ 1702218 w 1913752"/>
              <a:gd name="connsiteY2708" fmla="*/ 161827 h 1764591"/>
              <a:gd name="connsiteX2709" fmla="*/ 1590486 w 1913752"/>
              <a:gd name="connsiteY2709" fmla="*/ 161827 h 1764591"/>
              <a:gd name="connsiteX2710" fmla="*/ 1590486 w 1913752"/>
              <a:gd name="connsiteY2710" fmla="*/ 174153 h 1764591"/>
              <a:gd name="connsiteX2711" fmla="*/ 1590486 w 1913752"/>
              <a:gd name="connsiteY2711" fmla="*/ 178776 h 1764591"/>
              <a:gd name="connsiteX2712" fmla="*/ 1590486 w 1913752"/>
              <a:gd name="connsiteY2712" fmla="*/ 179353 h 1764591"/>
              <a:gd name="connsiteX2713" fmla="*/ 1590486 w 1913752"/>
              <a:gd name="connsiteY2713" fmla="*/ 186479 h 1764591"/>
              <a:gd name="connsiteX2714" fmla="*/ 1602812 w 1913752"/>
              <a:gd name="connsiteY2714" fmla="*/ 186479 h 1764591"/>
              <a:gd name="connsiteX2715" fmla="*/ 1602812 w 1913752"/>
              <a:gd name="connsiteY2715" fmla="*/ 174153 h 1764591"/>
              <a:gd name="connsiteX2716" fmla="*/ 1612355 w 1913752"/>
              <a:gd name="connsiteY2716" fmla="*/ 174153 h 1764591"/>
              <a:gd name="connsiteX2717" fmla="*/ 1615536 w 1913752"/>
              <a:gd name="connsiteY2717" fmla="*/ 174153 h 1764591"/>
              <a:gd name="connsiteX2718" fmla="*/ 1615536 w 1913752"/>
              <a:gd name="connsiteY2718" fmla="*/ 161827 h 1764591"/>
              <a:gd name="connsiteX2719" fmla="*/ 1602812 w 1913752"/>
              <a:gd name="connsiteY2719" fmla="*/ 161827 h 1764591"/>
              <a:gd name="connsiteX2720" fmla="*/ 1598190 w 1913752"/>
              <a:gd name="connsiteY2720" fmla="*/ 161827 h 1764591"/>
              <a:gd name="connsiteX2721" fmla="*/ 1597612 w 1913752"/>
              <a:gd name="connsiteY2721" fmla="*/ 161827 h 1764591"/>
              <a:gd name="connsiteX2722" fmla="*/ 1565834 w 1913752"/>
              <a:gd name="connsiteY2722" fmla="*/ 161827 h 1764591"/>
              <a:gd name="connsiteX2723" fmla="*/ 1565834 w 1913752"/>
              <a:gd name="connsiteY2723" fmla="*/ 174153 h 1764591"/>
              <a:gd name="connsiteX2724" fmla="*/ 1578160 w 1913752"/>
              <a:gd name="connsiteY2724" fmla="*/ 161827 h 1764591"/>
              <a:gd name="connsiteX2725" fmla="*/ 1573537 w 1913752"/>
              <a:gd name="connsiteY2725" fmla="*/ 161827 h 1764591"/>
              <a:gd name="connsiteX2726" fmla="*/ 1572960 w 1913752"/>
              <a:gd name="connsiteY2726" fmla="*/ 161827 h 1764591"/>
              <a:gd name="connsiteX2727" fmla="*/ 981728 w 1913752"/>
              <a:gd name="connsiteY2727" fmla="*/ 161827 h 1764591"/>
              <a:gd name="connsiteX2728" fmla="*/ 981728 w 1913752"/>
              <a:gd name="connsiteY2728" fmla="*/ 174153 h 1764591"/>
              <a:gd name="connsiteX2729" fmla="*/ 981728 w 1913752"/>
              <a:gd name="connsiteY2729" fmla="*/ 186479 h 1764591"/>
              <a:gd name="connsiteX2730" fmla="*/ 988854 w 1913752"/>
              <a:gd name="connsiteY2730" fmla="*/ 186479 h 1764591"/>
              <a:gd name="connsiteX2731" fmla="*/ 989432 w 1913752"/>
              <a:gd name="connsiteY2731" fmla="*/ 186479 h 1764591"/>
              <a:gd name="connsiteX2732" fmla="*/ 994054 w 1913752"/>
              <a:gd name="connsiteY2732" fmla="*/ 186479 h 1764591"/>
              <a:gd name="connsiteX2733" fmla="*/ 994054 w 1913752"/>
              <a:gd name="connsiteY2733" fmla="*/ 174153 h 1764591"/>
              <a:gd name="connsiteX2734" fmla="*/ 981728 w 1913752"/>
              <a:gd name="connsiteY2734" fmla="*/ 161827 h 1764591"/>
              <a:gd name="connsiteX2735" fmla="*/ 932025 w 1913752"/>
              <a:gd name="connsiteY2735" fmla="*/ 161827 h 1764591"/>
              <a:gd name="connsiteX2736" fmla="*/ 944351 w 1913752"/>
              <a:gd name="connsiteY2736" fmla="*/ 174153 h 1764591"/>
              <a:gd name="connsiteX2737" fmla="*/ 932025 w 1913752"/>
              <a:gd name="connsiteY2737" fmla="*/ 161827 h 1764591"/>
              <a:gd name="connsiteX2738" fmla="*/ 906975 w 1913752"/>
              <a:gd name="connsiteY2738" fmla="*/ 161827 h 1764591"/>
              <a:gd name="connsiteX2739" fmla="*/ 919699 w 1913752"/>
              <a:gd name="connsiteY2739" fmla="*/ 174153 h 1764591"/>
              <a:gd name="connsiteX2740" fmla="*/ 932025 w 1913752"/>
              <a:gd name="connsiteY2740" fmla="*/ 186479 h 1764591"/>
              <a:gd name="connsiteX2741" fmla="*/ 944351 w 1913752"/>
              <a:gd name="connsiteY2741" fmla="*/ 198805 h 1764591"/>
              <a:gd name="connsiteX2742" fmla="*/ 956677 w 1913752"/>
              <a:gd name="connsiteY2742" fmla="*/ 211528 h 1764591"/>
              <a:gd name="connsiteX2743" fmla="*/ 945892 w 1913752"/>
              <a:gd name="connsiteY2743" fmla="*/ 211528 h 1764591"/>
              <a:gd name="connsiteX2744" fmla="*/ 944351 w 1913752"/>
              <a:gd name="connsiteY2744" fmla="*/ 211528 h 1764591"/>
              <a:gd name="connsiteX2745" fmla="*/ 932025 w 1913752"/>
              <a:gd name="connsiteY2745" fmla="*/ 198805 h 1764591"/>
              <a:gd name="connsiteX2746" fmla="*/ 932025 w 1913752"/>
              <a:gd name="connsiteY2746" fmla="*/ 211528 h 1764591"/>
              <a:gd name="connsiteX2747" fmla="*/ 933566 w 1913752"/>
              <a:gd name="connsiteY2747" fmla="*/ 211528 h 1764591"/>
              <a:gd name="connsiteX2748" fmla="*/ 936647 w 1913752"/>
              <a:gd name="connsiteY2748" fmla="*/ 211528 h 1764591"/>
              <a:gd name="connsiteX2749" fmla="*/ 937225 w 1913752"/>
              <a:gd name="connsiteY2749" fmla="*/ 211528 h 1764591"/>
              <a:gd name="connsiteX2750" fmla="*/ 939151 w 1913752"/>
              <a:gd name="connsiteY2750" fmla="*/ 211528 h 1764591"/>
              <a:gd name="connsiteX2751" fmla="*/ 939729 w 1913752"/>
              <a:gd name="connsiteY2751" fmla="*/ 211528 h 1764591"/>
              <a:gd name="connsiteX2752" fmla="*/ 944351 w 1913752"/>
              <a:gd name="connsiteY2752" fmla="*/ 211528 h 1764591"/>
              <a:gd name="connsiteX2753" fmla="*/ 956677 w 1913752"/>
              <a:gd name="connsiteY2753" fmla="*/ 223854 h 1764591"/>
              <a:gd name="connsiteX2754" fmla="*/ 956677 w 1913752"/>
              <a:gd name="connsiteY2754" fmla="*/ 222314 h 1764591"/>
              <a:gd name="connsiteX2755" fmla="*/ 956677 w 1913752"/>
              <a:gd name="connsiteY2755" fmla="*/ 211528 h 1764591"/>
              <a:gd name="connsiteX2756" fmla="*/ 956677 w 1913752"/>
              <a:gd name="connsiteY2756" fmla="*/ 206757 h 1764591"/>
              <a:gd name="connsiteX2757" fmla="*/ 956677 w 1913752"/>
              <a:gd name="connsiteY2757" fmla="*/ 206161 h 1764591"/>
              <a:gd name="connsiteX2758" fmla="*/ 956677 w 1913752"/>
              <a:gd name="connsiteY2758" fmla="*/ 198805 h 1764591"/>
              <a:gd name="connsiteX2759" fmla="*/ 944351 w 1913752"/>
              <a:gd name="connsiteY2759" fmla="*/ 198805 h 1764591"/>
              <a:gd name="connsiteX2760" fmla="*/ 932025 w 1913752"/>
              <a:gd name="connsiteY2760" fmla="*/ 186479 h 1764591"/>
              <a:gd name="connsiteX2761" fmla="*/ 944351 w 1913752"/>
              <a:gd name="connsiteY2761" fmla="*/ 186479 h 1764591"/>
              <a:gd name="connsiteX2762" fmla="*/ 944351 w 1913752"/>
              <a:gd name="connsiteY2762" fmla="*/ 184939 h 1764591"/>
              <a:gd name="connsiteX2763" fmla="*/ 944351 w 1913752"/>
              <a:gd name="connsiteY2763" fmla="*/ 175694 h 1764591"/>
              <a:gd name="connsiteX2764" fmla="*/ 944351 w 1913752"/>
              <a:gd name="connsiteY2764" fmla="*/ 174153 h 1764591"/>
              <a:gd name="connsiteX2765" fmla="*/ 932025 w 1913752"/>
              <a:gd name="connsiteY2765" fmla="*/ 161827 h 1764591"/>
              <a:gd name="connsiteX2766" fmla="*/ 932025 w 1913752"/>
              <a:gd name="connsiteY2766" fmla="*/ 163368 h 1764591"/>
              <a:gd name="connsiteX2767" fmla="*/ 932025 w 1913752"/>
              <a:gd name="connsiteY2767" fmla="*/ 166450 h 1764591"/>
              <a:gd name="connsiteX2768" fmla="*/ 932025 w 1913752"/>
              <a:gd name="connsiteY2768" fmla="*/ 167027 h 1764591"/>
              <a:gd name="connsiteX2769" fmla="*/ 932025 w 1913752"/>
              <a:gd name="connsiteY2769" fmla="*/ 174153 h 1764591"/>
              <a:gd name="connsiteX2770" fmla="*/ 932025 w 1913752"/>
              <a:gd name="connsiteY2770" fmla="*/ 186479 h 1764591"/>
              <a:gd name="connsiteX2771" fmla="*/ 919699 w 1913752"/>
              <a:gd name="connsiteY2771" fmla="*/ 174153 h 1764591"/>
              <a:gd name="connsiteX2772" fmla="*/ 906975 w 1913752"/>
              <a:gd name="connsiteY2772" fmla="*/ 161827 h 1764591"/>
              <a:gd name="connsiteX2773" fmla="*/ 509353 w 1913752"/>
              <a:gd name="connsiteY2773" fmla="*/ 161827 h 1764591"/>
              <a:gd name="connsiteX2774" fmla="*/ 510944 w 1913752"/>
              <a:gd name="connsiteY2774" fmla="*/ 161827 h 1764591"/>
              <a:gd name="connsiteX2775" fmla="*/ 514125 w 1913752"/>
              <a:gd name="connsiteY2775" fmla="*/ 161827 h 1764591"/>
              <a:gd name="connsiteX2776" fmla="*/ 514721 w 1913752"/>
              <a:gd name="connsiteY2776" fmla="*/ 161827 h 1764591"/>
              <a:gd name="connsiteX2777" fmla="*/ 522077 w 1913752"/>
              <a:gd name="connsiteY2777" fmla="*/ 161827 h 1764591"/>
              <a:gd name="connsiteX2778" fmla="*/ 509353 w 1913752"/>
              <a:gd name="connsiteY2778" fmla="*/ 161827 h 1764591"/>
              <a:gd name="connsiteX2779" fmla="*/ 1689891 w 1913752"/>
              <a:gd name="connsiteY2779" fmla="*/ 149104 h 1764591"/>
              <a:gd name="connsiteX2780" fmla="*/ 1702218 w 1913752"/>
              <a:gd name="connsiteY2780" fmla="*/ 149104 h 1764591"/>
              <a:gd name="connsiteX2781" fmla="*/ 1689891 w 1913752"/>
              <a:gd name="connsiteY2781" fmla="*/ 161827 h 1764591"/>
              <a:gd name="connsiteX2782" fmla="*/ 671185 w 1913752"/>
              <a:gd name="connsiteY2782" fmla="*/ 149104 h 1764591"/>
              <a:gd name="connsiteX2783" fmla="*/ 658461 w 1913752"/>
              <a:gd name="connsiteY2783" fmla="*/ 161827 h 1764591"/>
              <a:gd name="connsiteX2784" fmla="*/ 671185 w 1913752"/>
              <a:gd name="connsiteY2784" fmla="*/ 161827 h 1764591"/>
              <a:gd name="connsiteX2785" fmla="*/ 608759 w 1913752"/>
              <a:gd name="connsiteY2785" fmla="*/ 149104 h 1764591"/>
              <a:gd name="connsiteX2786" fmla="*/ 596432 w 1913752"/>
              <a:gd name="connsiteY2786" fmla="*/ 161827 h 1764591"/>
              <a:gd name="connsiteX2787" fmla="*/ 608759 w 1913752"/>
              <a:gd name="connsiteY2787" fmla="*/ 161827 h 1764591"/>
              <a:gd name="connsiteX2788" fmla="*/ 608759 w 1913752"/>
              <a:gd name="connsiteY2788" fmla="*/ 149104 h 1764591"/>
              <a:gd name="connsiteX2789" fmla="*/ 763235 w 1913752"/>
              <a:gd name="connsiteY2789" fmla="*/ 143904 h 1764591"/>
              <a:gd name="connsiteX2790" fmla="*/ 757867 w 1913752"/>
              <a:gd name="connsiteY2790" fmla="*/ 149104 h 1764591"/>
              <a:gd name="connsiteX2791" fmla="*/ 763235 w 1913752"/>
              <a:gd name="connsiteY2791" fmla="*/ 143904 h 1764591"/>
              <a:gd name="connsiteX2792" fmla="*/ 650758 w 1913752"/>
              <a:gd name="connsiteY2792" fmla="*/ 139859 h 1764591"/>
              <a:gd name="connsiteX2793" fmla="*/ 646135 w 1913752"/>
              <a:gd name="connsiteY2793" fmla="*/ 149104 h 1764591"/>
              <a:gd name="connsiteX2794" fmla="*/ 650758 w 1913752"/>
              <a:gd name="connsiteY2794" fmla="*/ 139859 h 1764591"/>
              <a:gd name="connsiteX2795" fmla="*/ 1615536 w 1913752"/>
              <a:gd name="connsiteY2795" fmla="*/ 136778 h 1764591"/>
              <a:gd name="connsiteX2796" fmla="*/ 1615536 w 1913752"/>
              <a:gd name="connsiteY2796" fmla="*/ 149104 h 1764591"/>
              <a:gd name="connsiteX2797" fmla="*/ 1617077 w 1913752"/>
              <a:gd name="connsiteY2797" fmla="*/ 149104 h 1764591"/>
              <a:gd name="connsiteX2798" fmla="*/ 1622662 w 1913752"/>
              <a:gd name="connsiteY2798" fmla="*/ 149104 h 1764591"/>
              <a:gd name="connsiteX2799" fmla="*/ 1627862 w 1913752"/>
              <a:gd name="connsiteY2799" fmla="*/ 149104 h 1764591"/>
              <a:gd name="connsiteX2800" fmla="*/ 1627862 w 1913752"/>
              <a:gd name="connsiteY2800" fmla="*/ 161827 h 1764591"/>
              <a:gd name="connsiteX2801" fmla="*/ 1627862 w 1913752"/>
              <a:gd name="connsiteY2801" fmla="*/ 149104 h 1764591"/>
              <a:gd name="connsiteX2802" fmla="*/ 919699 w 1913752"/>
              <a:gd name="connsiteY2802" fmla="*/ 136778 h 1764591"/>
              <a:gd name="connsiteX2803" fmla="*/ 919699 w 1913752"/>
              <a:gd name="connsiteY2803" fmla="*/ 149104 h 1764591"/>
              <a:gd name="connsiteX2804" fmla="*/ 932025 w 1913752"/>
              <a:gd name="connsiteY2804" fmla="*/ 149104 h 1764591"/>
              <a:gd name="connsiteX2805" fmla="*/ 944351 w 1913752"/>
              <a:gd name="connsiteY2805" fmla="*/ 161827 h 1764591"/>
              <a:gd name="connsiteX2806" fmla="*/ 932025 w 1913752"/>
              <a:gd name="connsiteY2806" fmla="*/ 149104 h 1764591"/>
              <a:gd name="connsiteX2807" fmla="*/ 919699 w 1913752"/>
              <a:gd name="connsiteY2807" fmla="*/ 136778 h 1764591"/>
              <a:gd name="connsiteX2808" fmla="*/ 1540783 w 1913752"/>
              <a:gd name="connsiteY2808" fmla="*/ 124452 h 1764591"/>
              <a:gd name="connsiteX2809" fmla="*/ 1528457 w 1913752"/>
              <a:gd name="connsiteY2809" fmla="*/ 136778 h 1764591"/>
              <a:gd name="connsiteX2810" fmla="*/ 1516131 w 1913752"/>
              <a:gd name="connsiteY2810" fmla="*/ 136778 h 1764591"/>
              <a:gd name="connsiteX2811" fmla="*/ 1516131 w 1913752"/>
              <a:gd name="connsiteY2811" fmla="*/ 149104 h 1764591"/>
              <a:gd name="connsiteX2812" fmla="*/ 1528457 w 1913752"/>
              <a:gd name="connsiteY2812" fmla="*/ 149104 h 1764591"/>
              <a:gd name="connsiteX2813" fmla="*/ 1528457 w 1913752"/>
              <a:gd name="connsiteY2813" fmla="*/ 138319 h 1764591"/>
              <a:gd name="connsiteX2814" fmla="*/ 1528457 w 1913752"/>
              <a:gd name="connsiteY2814" fmla="*/ 136778 h 1764591"/>
              <a:gd name="connsiteX2815" fmla="*/ 1540783 w 1913752"/>
              <a:gd name="connsiteY2815" fmla="*/ 136778 h 1764591"/>
              <a:gd name="connsiteX2816" fmla="*/ 1553110 w 1913752"/>
              <a:gd name="connsiteY2816" fmla="*/ 136778 h 1764591"/>
              <a:gd name="connsiteX2817" fmla="*/ 1565834 w 1913752"/>
              <a:gd name="connsiteY2817" fmla="*/ 136778 h 1764591"/>
              <a:gd name="connsiteX2818" fmla="*/ 1565834 w 1913752"/>
              <a:gd name="connsiteY2818" fmla="*/ 124452 h 1764591"/>
              <a:gd name="connsiteX2819" fmla="*/ 1553110 w 1913752"/>
              <a:gd name="connsiteY2819" fmla="*/ 124452 h 1764591"/>
              <a:gd name="connsiteX2820" fmla="*/ 932025 w 1913752"/>
              <a:gd name="connsiteY2820" fmla="*/ 124452 h 1764591"/>
              <a:gd name="connsiteX2821" fmla="*/ 944351 w 1913752"/>
              <a:gd name="connsiteY2821" fmla="*/ 136778 h 1764591"/>
              <a:gd name="connsiteX2822" fmla="*/ 944351 w 1913752"/>
              <a:gd name="connsiteY2822" fmla="*/ 124452 h 1764591"/>
              <a:gd name="connsiteX2823" fmla="*/ 942810 w 1913752"/>
              <a:gd name="connsiteY2823" fmla="*/ 124452 h 1764591"/>
              <a:gd name="connsiteX2824" fmla="*/ 933566 w 1913752"/>
              <a:gd name="connsiteY2824" fmla="*/ 124452 h 1764591"/>
              <a:gd name="connsiteX2825" fmla="*/ 932025 w 1913752"/>
              <a:gd name="connsiteY2825" fmla="*/ 124452 h 1764591"/>
              <a:gd name="connsiteX2826" fmla="*/ 745540 w 1913752"/>
              <a:gd name="connsiteY2826" fmla="*/ 112126 h 1764591"/>
              <a:gd name="connsiteX2827" fmla="*/ 733214 w 1913752"/>
              <a:gd name="connsiteY2827" fmla="*/ 124452 h 1764591"/>
              <a:gd name="connsiteX2828" fmla="*/ 745540 w 1913752"/>
              <a:gd name="connsiteY2828" fmla="*/ 124452 h 1764591"/>
              <a:gd name="connsiteX2829" fmla="*/ 745540 w 1913752"/>
              <a:gd name="connsiteY2829" fmla="*/ 122911 h 1764591"/>
              <a:gd name="connsiteX2830" fmla="*/ 745540 w 1913752"/>
              <a:gd name="connsiteY2830" fmla="*/ 119830 h 1764591"/>
              <a:gd name="connsiteX2831" fmla="*/ 745540 w 1913752"/>
              <a:gd name="connsiteY2831" fmla="*/ 119252 h 1764591"/>
              <a:gd name="connsiteX2832" fmla="*/ 1391675 w 1913752"/>
              <a:gd name="connsiteY2832" fmla="*/ 99403 h 1764591"/>
              <a:gd name="connsiteX2833" fmla="*/ 1404002 w 1913752"/>
              <a:gd name="connsiteY2833" fmla="*/ 112126 h 1764591"/>
              <a:gd name="connsiteX2834" fmla="*/ 1391675 w 1913752"/>
              <a:gd name="connsiteY2834" fmla="*/ 112126 h 1764591"/>
              <a:gd name="connsiteX2835" fmla="*/ 1391675 w 1913752"/>
              <a:gd name="connsiteY2835" fmla="*/ 124452 h 1764591"/>
              <a:gd name="connsiteX2836" fmla="*/ 1404002 w 1913752"/>
              <a:gd name="connsiteY2836" fmla="*/ 112126 h 1764591"/>
              <a:gd name="connsiteX2837" fmla="*/ 1404002 w 1913752"/>
              <a:gd name="connsiteY2837" fmla="*/ 99403 h 1764591"/>
              <a:gd name="connsiteX2838" fmla="*/ 733214 w 1913752"/>
              <a:gd name="connsiteY2838" fmla="*/ 87077 h 1764591"/>
              <a:gd name="connsiteX2839" fmla="*/ 733214 w 1913752"/>
              <a:gd name="connsiteY2839" fmla="*/ 99403 h 1764591"/>
              <a:gd name="connsiteX2840" fmla="*/ 720888 w 1913752"/>
              <a:gd name="connsiteY2840" fmla="*/ 99403 h 1764591"/>
              <a:gd name="connsiteX2841" fmla="*/ 733214 w 1913752"/>
              <a:gd name="connsiteY2841" fmla="*/ 87077 h 1764591"/>
              <a:gd name="connsiteX2842" fmla="*/ 1441378 w 1913752"/>
              <a:gd name="connsiteY2842" fmla="*/ 74751 h 1764591"/>
              <a:gd name="connsiteX2843" fmla="*/ 1453704 w 1913752"/>
              <a:gd name="connsiteY2843" fmla="*/ 74751 h 1764591"/>
              <a:gd name="connsiteX2844" fmla="*/ 1453704 w 1913752"/>
              <a:gd name="connsiteY2844" fmla="*/ 87077 h 1764591"/>
              <a:gd name="connsiteX2845" fmla="*/ 1441378 w 1913752"/>
              <a:gd name="connsiteY2845" fmla="*/ 74751 h 1764591"/>
              <a:gd name="connsiteX2846" fmla="*/ 1429052 w 1913752"/>
              <a:gd name="connsiteY2846" fmla="*/ 74751 h 1764591"/>
              <a:gd name="connsiteX2847" fmla="*/ 1441378 w 1913752"/>
              <a:gd name="connsiteY2847" fmla="*/ 74751 h 1764591"/>
              <a:gd name="connsiteX2848" fmla="*/ 1441378 w 1913752"/>
              <a:gd name="connsiteY2848" fmla="*/ 87077 h 1764591"/>
              <a:gd name="connsiteX2849" fmla="*/ 1367023 w 1913752"/>
              <a:gd name="connsiteY2849" fmla="*/ 74751 h 1764591"/>
              <a:gd name="connsiteX2850" fmla="*/ 1367023 w 1913752"/>
              <a:gd name="connsiteY2850" fmla="*/ 87077 h 1764591"/>
              <a:gd name="connsiteX2851" fmla="*/ 1379349 w 1913752"/>
              <a:gd name="connsiteY2851" fmla="*/ 87077 h 1764591"/>
              <a:gd name="connsiteX2852" fmla="*/ 1379349 w 1913752"/>
              <a:gd name="connsiteY2852" fmla="*/ 74751 h 1764591"/>
              <a:gd name="connsiteX2853" fmla="*/ 708164 w 1913752"/>
              <a:gd name="connsiteY2853" fmla="*/ 74751 h 1764591"/>
              <a:gd name="connsiteX2854" fmla="*/ 711345 w 1913752"/>
              <a:gd name="connsiteY2854" fmla="*/ 74751 h 1764591"/>
              <a:gd name="connsiteX2855" fmla="*/ 720888 w 1913752"/>
              <a:gd name="connsiteY2855" fmla="*/ 74751 h 1764591"/>
              <a:gd name="connsiteX2856" fmla="*/ 720888 w 1913752"/>
              <a:gd name="connsiteY2856" fmla="*/ 87077 h 1764591"/>
              <a:gd name="connsiteX2857" fmla="*/ 708164 w 1913752"/>
              <a:gd name="connsiteY2857" fmla="*/ 87077 h 1764591"/>
              <a:gd name="connsiteX2858" fmla="*/ 926825 w 1913752"/>
              <a:gd name="connsiteY2858" fmla="*/ 69551 h 1764591"/>
              <a:gd name="connsiteX2859" fmla="*/ 927113 w 1913752"/>
              <a:gd name="connsiteY2859" fmla="*/ 69839 h 1764591"/>
              <a:gd name="connsiteX2860" fmla="*/ 929140 w 1913752"/>
              <a:gd name="connsiteY2860" fmla="*/ 71866 h 1764591"/>
              <a:gd name="connsiteX2861" fmla="*/ 932025 w 1913752"/>
              <a:gd name="connsiteY2861" fmla="*/ 74751 h 1764591"/>
              <a:gd name="connsiteX2862" fmla="*/ 926825 w 1913752"/>
              <a:gd name="connsiteY2862" fmla="*/ 69551 h 1764591"/>
              <a:gd name="connsiteX2863" fmla="*/ 932025 w 1913752"/>
              <a:gd name="connsiteY2863" fmla="*/ 62425 h 1764591"/>
              <a:gd name="connsiteX2864" fmla="*/ 944351 w 1913752"/>
              <a:gd name="connsiteY2864" fmla="*/ 74751 h 1764591"/>
              <a:gd name="connsiteX2865" fmla="*/ 932025 w 1913752"/>
              <a:gd name="connsiteY2865" fmla="*/ 62425 h 1764591"/>
              <a:gd name="connsiteX2866" fmla="*/ 919699 w 1913752"/>
              <a:gd name="connsiteY2866" fmla="*/ 62425 h 1764591"/>
              <a:gd name="connsiteX2867" fmla="*/ 921240 w 1913752"/>
              <a:gd name="connsiteY2867" fmla="*/ 62425 h 1764591"/>
              <a:gd name="connsiteX2868" fmla="*/ 922780 w 1913752"/>
              <a:gd name="connsiteY2868" fmla="*/ 62425 h 1764591"/>
              <a:gd name="connsiteX2869" fmla="*/ 924321 w 1913752"/>
              <a:gd name="connsiteY2869" fmla="*/ 62425 h 1764591"/>
              <a:gd name="connsiteX2870" fmla="*/ 924899 w 1913752"/>
              <a:gd name="connsiteY2870" fmla="*/ 62425 h 1764591"/>
              <a:gd name="connsiteX2871" fmla="*/ 932025 w 1913752"/>
              <a:gd name="connsiteY2871" fmla="*/ 62425 h 1764591"/>
              <a:gd name="connsiteX2872" fmla="*/ 932025 w 1913752"/>
              <a:gd name="connsiteY2872" fmla="*/ 74751 h 1764591"/>
              <a:gd name="connsiteX2873" fmla="*/ 930484 w 1913752"/>
              <a:gd name="connsiteY2873" fmla="*/ 73210 h 1764591"/>
              <a:gd name="connsiteX2874" fmla="*/ 929140 w 1913752"/>
              <a:gd name="connsiteY2874" fmla="*/ 71866 h 1764591"/>
              <a:gd name="connsiteX2875" fmla="*/ 927403 w 1913752"/>
              <a:gd name="connsiteY2875" fmla="*/ 70129 h 1764591"/>
              <a:gd name="connsiteX2876" fmla="*/ 927113 w 1913752"/>
              <a:gd name="connsiteY2876" fmla="*/ 69839 h 1764591"/>
              <a:gd name="connsiteX2877" fmla="*/ 844946 w 1913752"/>
              <a:gd name="connsiteY2877" fmla="*/ 62425 h 1764591"/>
              <a:gd name="connsiteX2878" fmla="*/ 857272 w 1913752"/>
              <a:gd name="connsiteY2878" fmla="*/ 74751 h 1764591"/>
              <a:gd name="connsiteX2879" fmla="*/ 857272 w 1913752"/>
              <a:gd name="connsiteY2879" fmla="*/ 76292 h 1764591"/>
              <a:gd name="connsiteX2880" fmla="*/ 857272 w 1913752"/>
              <a:gd name="connsiteY2880" fmla="*/ 85536 h 1764591"/>
              <a:gd name="connsiteX2881" fmla="*/ 857272 w 1913752"/>
              <a:gd name="connsiteY2881" fmla="*/ 87077 h 1764591"/>
              <a:gd name="connsiteX2882" fmla="*/ 858863 w 1913752"/>
              <a:gd name="connsiteY2882" fmla="*/ 87077 h 1764591"/>
              <a:gd name="connsiteX2883" fmla="*/ 868406 w 1913752"/>
              <a:gd name="connsiteY2883" fmla="*/ 87077 h 1764591"/>
              <a:gd name="connsiteX2884" fmla="*/ 869996 w 1913752"/>
              <a:gd name="connsiteY2884" fmla="*/ 87077 h 1764591"/>
              <a:gd name="connsiteX2885" fmla="*/ 857272 w 1913752"/>
              <a:gd name="connsiteY2885" fmla="*/ 74751 h 1764591"/>
              <a:gd name="connsiteX2886" fmla="*/ 857272 w 1913752"/>
              <a:gd name="connsiteY2886" fmla="*/ 63966 h 1764591"/>
              <a:gd name="connsiteX2887" fmla="*/ 857272 w 1913752"/>
              <a:gd name="connsiteY2887" fmla="*/ 62425 h 1764591"/>
              <a:gd name="connsiteX2888" fmla="*/ 851879 w 1913752"/>
              <a:gd name="connsiteY2888" fmla="*/ 62425 h 1764591"/>
              <a:gd name="connsiteX2889" fmla="*/ 844946 w 1913752"/>
              <a:gd name="connsiteY2889" fmla="*/ 62425 h 1764591"/>
              <a:gd name="connsiteX2890" fmla="*/ 658461 w 1913752"/>
              <a:gd name="connsiteY2890" fmla="*/ 62425 h 1764591"/>
              <a:gd name="connsiteX2891" fmla="*/ 671185 w 1913752"/>
              <a:gd name="connsiteY2891" fmla="*/ 62425 h 1764591"/>
              <a:gd name="connsiteX2892" fmla="*/ 672726 w 1913752"/>
              <a:gd name="connsiteY2892" fmla="*/ 62425 h 1764591"/>
              <a:gd name="connsiteX2893" fmla="*/ 675808 w 1913752"/>
              <a:gd name="connsiteY2893" fmla="*/ 62425 h 1764591"/>
              <a:gd name="connsiteX2894" fmla="*/ 676386 w 1913752"/>
              <a:gd name="connsiteY2894" fmla="*/ 62425 h 1764591"/>
              <a:gd name="connsiteX2895" fmla="*/ 683512 w 1913752"/>
              <a:gd name="connsiteY2895" fmla="*/ 62425 h 1764591"/>
              <a:gd name="connsiteX2896" fmla="*/ 695838 w 1913752"/>
              <a:gd name="connsiteY2896" fmla="*/ 62425 h 1764591"/>
              <a:gd name="connsiteX2897" fmla="*/ 708164 w 1913752"/>
              <a:gd name="connsiteY2897" fmla="*/ 62425 h 1764591"/>
              <a:gd name="connsiteX2898" fmla="*/ 708164 w 1913752"/>
              <a:gd name="connsiteY2898" fmla="*/ 74751 h 1764591"/>
              <a:gd name="connsiteX2899" fmla="*/ 695838 w 1913752"/>
              <a:gd name="connsiteY2899" fmla="*/ 74751 h 1764591"/>
              <a:gd name="connsiteX2900" fmla="*/ 683512 w 1913752"/>
              <a:gd name="connsiteY2900" fmla="*/ 87077 h 1764591"/>
              <a:gd name="connsiteX2901" fmla="*/ 695838 w 1913752"/>
              <a:gd name="connsiteY2901" fmla="*/ 87077 h 1764591"/>
              <a:gd name="connsiteX2902" fmla="*/ 695838 w 1913752"/>
              <a:gd name="connsiteY2902" fmla="*/ 99403 h 1764591"/>
              <a:gd name="connsiteX2903" fmla="*/ 686593 w 1913752"/>
              <a:gd name="connsiteY2903" fmla="*/ 99403 h 1764591"/>
              <a:gd name="connsiteX2904" fmla="*/ 683512 w 1913752"/>
              <a:gd name="connsiteY2904" fmla="*/ 99403 h 1764591"/>
              <a:gd name="connsiteX2905" fmla="*/ 683512 w 1913752"/>
              <a:gd name="connsiteY2905" fmla="*/ 112126 h 1764591"/>
              <a:gd name="connsiteX2906" fmla="*/ 695838 w 1913752"/>
              <a:gd name="connsiteY2906" fmla="*/ 112126 h 1764591"/>
              <a:gd name="connsiteX2907" fmla="*/ 695838 w 1913752"/>
              <a:gd name="connsiteY2907" fmla="*/ 110536 h 1764591"/>
              <a:gd name="connsiteX2908" fmla="*/ 695838 w 1913752"/>
              <a:gd name="connsiteY2908" fmla="*/ 99403 h 1764591"/>
              <a:gd name="connsiteX2909" fmla="*/ 697379 w 1913752"/>
              <a:gd name="connsiteY2909" fmla="*/ 99403 h 1764591"/>
              <a:gd name="connsiteX2910" fmla="*/ 700460 w 1913752"/>
              <a:gd name="connsiteY2910" fmla="*/ 99403 h 1764591"/>
              <a:gd name="connsiteX2911" fmla="*/ 701038 w 1913752"/>
              <a:gd name="connsiteY2911" fmla="*/ 99403 h 1764591"/>
              <a:gd name="connsiteX2912" fmla="*/ 708164 w 1913752"/>
              <a:gd name="connsiteY2912" fmla="*/ 99403 h 1764591"/>
              <a:gd name="connsiteX2913" fmla="*/ 708164 w 1913752"/>
              <a:gd name="connsiteY2913" fmla="*/ 112126 h 1764591"/>
              <a:gd name="connsiteX2914" fmla="*/ 695838 w 1913752"/>
              <a:gd name="connsiteY2914" fmla="*/ 124452 h 1764591"/>
              <a:gd name="connsiteX2915" fmla="*/ 695838 w 1913752"/>
              <a:gd name="connsiteY2915" fmla="*/ 136778 h 1764591"/>
              <a:gd name="connsiteX2916" fmla="*/ 683512 w 1913752"/>
              <a:gd name="connsiteY2916" fmla="*/ 136778 h 1764591"/>
              <a:gd name="connsiteX2917" fmla="*/ 683512 w 1913752"/>
              <a:gd name="connsiteY2917" fmla="*/ 124452 h 1764591"/>
              <a:gd name="connsiteX2918" fmla="*/ 671185 w 1913752"/>
              <a:gd name="connsiteY2918" fmla="*/ 124452 h 1764591"/>
              <a:gd name="connsiteX2919" fmla="*/ 671185 w 1913752"/>
              <a:gd name="connsiteY2919" fmla="*/ 112126 h 1764591"/>
              <a:gd name="connsiteX2920" fmla="*/ 671185 w 1913752"/>
              <a:gd name="connsiteY2920" fmla="*/ 104771 h 1764591"/>
              <a:gd name="connsiteX2921" fmla="*/ 671185 w 1913752"/>
              <a:gd name="connsiteY2921" fmla="*/ 99403 h 1764591"/>
              <a:gd name="connsiteX2922" fmla="*/ 658461 w 1913752"/>
              <a:gd name="connsiteY2922" fmla="*/ 112126 h 1764591"/>
              <a:gd name="connsiteX2923" fmla="*/ 658461 w 1913752"/>
              <a:gd name="connsiteY2923" fmla="*/ 102584 h 1764591"/>
              <a:gd name="connsiteX2924" fmla="*/ 658461 w 1913752"/>
              <a:gd name="connsiteY2924" fmla="*/ 99403 h 1764591"/>
              <a:gd name="connsiteX2925" fmla="*/ 658461 w 1913752"/>
              <a:gd name="connsiteY2925" fmla="*/ 87077 h 1764591"/>
              <a:gd name="connsiteX2926" fmla="*/ 658461 w 1913752"/>
              <a:gd name="connsiteY2926" fmla="*/ 74751 h 1764591"/>
              <a:gd name="connsiteX2927" fmla="*/ 646135 w 1913752"/>
              <a:gd name="connsiteY2927" fmla="*/ 74751 h 1764591"/>
              <a:gd name="connsiteX2928" fmla="*/ 658461 w 1913752"/>
              <a:gd name="connsiteY2928" fmla="*/ 62425 h 1764591"/>
              <a:gd name="connsiteX2929" fmla="*/ 1367023 w 1913752"/>
              <a:gd name="connsiteY2929" fmla="*/ 49701 h 1764591"/>
              <a:gd name="connsiteX2930" fmla="*/ 1367023 w 1913752"/>
              <a:gd name="connsiteY2930" fmla="*/ 62425 h 1764591"/>
              <a:gd name="connsiteX2931" fmla="*/ 1379349 w 1913752"/>
              <a:gd name="connsiteY2931" fmla="*/ 62425 h 1764591"/>
              <a:gd name="connsiteX2932" fmla="*/ 1379349 w 1913752"/>
              <a:gd name="connsiteY2932" fmla="*/ 49701 h 1764591"/>
              <a:gd name="connsiteX2933" fmla="*/ 1329646 w 1913752"/>
              <a:gd name="connsiteY2933" fmla="*/ 49701 h 1764591"/>
              <a:gd name="connsiteX2934" fmla="*/ 1329646 w 1913752"/>
              <a:gd name="connsiteY2934" fmla="*/ 62425 h 1764591"/>
              <a:gd name="connsiteX2935" fmla="*/ 1329646 w 1913752"/>
              <a:gd name="connsiteY2935" fmla="*/ 49701 h 1764591"/>
              <a:gd name="connsiteX2936" fmla="*/ 770591 w 1913752"/>
              <a:gd name="connsiteY2936" fmla="*/ 49701 h 1764591"/>
              <a:gd name="connsiteX2937" fmla="*/ 770591 w 1913752"/>
              <a:gd name="connsiteY2937" fmla="*/ 62425 h 1764591"/>
              <a:gd name="connsiteX2938" fmla="*/ 695838 w 1913752"/>
              <a:gd name="connsiteY2938" fmla="*/ 49701 h 1764591"/>
              <a:gd name="connsiteX2939" fmla="*/ 702964 w 1913752"/>
              <a:gd name="connsiteY2939" fmla="*/ 49701 h 1764591"/>
              <a:gd name="connsiteX2940" fmla="*/ 703542 w 1913752"/>
              <a:gd name="connsiteY2940" fmla="*/ 49701 h 1764591"/>
              <a:gd name="connsiteX2941" fmla="*/ 708164 w 1913752"/>
              <a:gd name="connsiteY2941" fmla="*/ 49701 h 1764591"/>
              <a:gd name="connsiteX2942" fmla="*/ 695838 w 1913752"/>
              <a:gd name="connsiteY2942" fmla="*/ 62425 h 1764591"/>
              <a:gd name="connsiteX2943" fmla="*/ 857272 w 1913752"/>
              <a:gd name="connsiteY2943" fmla="*/ 37376 h 1764591"/>
              <a:gd name="connsiteX2944" fmla="*/ 857272 w 1913752"/>
              <a:gd name="connsiteY2944" fmla="*/ 37376 h 1764591"/>
              <a:gd name="connsiteX2945" fmla="*/ 1441378 w 1913752"/>
              <a:gd name="connsiteY2945" fmla="*/ 25050 h 1764591"/>
              <a:gd name="connsiteX2946" fmla="*/ 1453704 w 1913752"/>
              <a:gd name="connsiteY2946" fmla="*/ 25050 h 1764591"/>
              <a:gd name="connsiteX2947" fmla="*/ 1453704 w 1913752"/>
              <a:gd name="connsiteY2947" fmla="*/ 37376 h 1764591"/>
              <a:gd name="connsiteX2948" fmla="*/ 1453704 w 1913752"/>
              <a:gd name="connsiteY2948" fmla="*/ 49701 h 1764591"/>
              <a:gd name="connsiteX2949" fmla="*/ 1441378 w 1913752"/>
              <a:gd name="connsiteY2949" fmla="*/ 49701 h 1764591"/>
              <a:gd name="connsiteX2950" fmla="*/ 1441378 w 1913752"/>
              <a:gd name="connsiteY2950" fmla="*/ 62425 h 1764591"/>
              <a:gd name="connsiteX2951" fmla="*/ 1429052 w 1913752"/>
              <a:gd name="connsiteY2951" fmla="*/ 62425 h 1764591"/>
              <a:gd name="connsiteX2952" fmla="*/ 1416725 w 1913752"/>
              <a:gd name="connsiteY2952" fmla="*/ 62425 h 1764591"/>
              <a:gd name="connsiteX2953" fmla="*/ 1416725 w 1913752"/>
              <a:gd name="connsiteY2953" fmla="*/ 49701 h 1764591"/>
              <a:gd name="connsiteX2954" fmla="*/ 1429052 w 1913752"/>
              <a:gd name="connsiteY2954" fmla="*/ 49701 h 1764591"/>
              <a:gd name="connsiteX2955" fmla="*/ 1429052 w 1913752"/>
              <a:gd name="connsiteY2955" fmla="*/ 48161 h 1764591"/>
              <a:gd name="connsiteX2956" fmla="*/ 1429052 w 1913752"/>
              <a:gd name="connsiteY2956" fmla="*/ 46620 h 1764591"/>
              <a:gd name="connsiteX2957" fmla="*/ 1429052 w 1913752"/>
              <a:gd name="connsiteY2957" fmla="*/ 37376 h 1764591"/>
              <a:gd name="connsiteX2958" fmla="*/ 1441378 w 1913752"/>
              <a:gd name="connsiteY2958" fmla="*/ 37376 h 1764591"/>
              <a:gd name="connsiteX2959" fmla="*/ 1441378 w 1913752"/>
              <a:gd name="connsiteY2959" fmla="*/ 35835 h 1764591"/>
              <a:gd name="connsiteX2960" fmla="*/ 1441378 w 1913752"/>
              <a:gd name="connsiteY2960" fmla="*/ 30250 h 1764591"/>
              <a:gd name="connsiteX2961" fmla="*/ 1441378 w 1913752"/>
              <a:gd name="connsiteY2961" fmla="*/ 29672 h 1764591"/>
              <a:gd name="connsiteX2962" fmla="*/ 1441378 w 1913752"/>
              <a:gd name="connsiteY2962" fmla="*/ 25050 h 1764591"/>
              <a:gd name="connsiteX2963" fmla="*/ 869996 w 1913752"/>
              <a:gd name="connsiteY2963" fmla="*/ 25050 h 1764591"/>
              <a:gd name="connsiteX2964" fmla="*/ 882322 w 1913752"/>
              <a:gd name="connsiteY2964" fmla="*/ 37376 h 1764591"/>
              <a:gd name="connsiteX2965" fmla="*/ 869996 w 1913752"/>
              <a:gd name="connsiteY2965" fmla="*/ 25050 h 1764591"/>
              <a:gd name="connsiteX2966" fmla="*/ 1453704 w 1913752"/>
              <a:gd name="connsiteY2966" fmla="*/ 12724 h 1764591"/>
              <a:gd name="connsiteX2967" fmla="*/ 1466428 w 1913752"/>
              <a:gd name="connsiteY2967" fmla="*/ 12724 h 1764591"/>
              <a:gd name="connsiteX2968" fmla="*/ 1466428 w 1913752"/>
              <a:gd name="connsiteY2968" fmla="*/ 17924 h 1764591"/>
              <a:gd name="connsiteX2969" fmla="*/ 1466428 w 1913752"/>
              <a:gd name="connsiteY2969" fmla="*/ 25050 h 1764591"/>
              <a:gd name="connsiteX2970" fmla="*/ 1453704 w 1913752"/>
              <a:gd name="connsiteY2970" fmla="*/ 25050 h 1764591"/>
              <a:gd name="connsiteX2971" fmla="*/ 1441378 w 1913752"/>
              <a:gd name="connsiteY2971" fmla="*/ 12724 h 1764591"/>
              <a:gd name="connsiteX2972" fmla="*/ 1441378 w 1913752"/>
              <a:gd name="connsiteY2972" fmla="*/ 25050 h 1764591"/>
              <a:gd name="connsiteX2973" fmla="*/ 1429052 w 1913752"/>
              <a:gd name="connsiteY2973" fmla="*/ 25050 h 1764591"/>
              <a:gd name="connsiteX2974" fmla="*/ 1404002 w 1913752"/>
              <a:gd name="connsiteY2974" fmla="*/ 12724 h 1764591"/>
              <a:gd name="connsiteX2975" fmla="*/ 1416725 w 1913752"/>
              <a:gd name="connsiteY2975" fmla="*/ 12724 h 1764591"/>
              <a:gd name="connsiteX2976" fmla="*/ 1404002 w 1913752"/>
              <a:gd name="connsiteY2976" fmla="*/ 12724 h 1764591"/>
              <a:gd name="connsiteX2977" fmla="*/ 1354299 w 1913752"/>
              <a:gd name="connsiteY2977" fmla="*/ 12724 h 1764591"/>
              <a:gd name="connsiteX2978" fmla="*/ 1355890 w 1913752"/>
              <a:gd name="connsiteY2978" fmla="*/ 12724 h 1764591"/>
              <a:gd name="connsiteX2979" fmla="*/ 1367023 w 1913752"/>
              <a:gd name="connsiteY2979" fmla="*/ 12724 h 1764591"/>
              <a:gd name="connsiteX2980" fmla="*/ 1367023 w 1913752"/>
              <a:gd name="connsiteY2980" fmla="*/ 25050 h 1764591"/>
              <a:gd name="connsiteX2981" fmla="*/ 1441378 w 1913752"/>
              <a:gd name="connsiteY2981" fmla="*/ 0 h 1764591"/>
              <a:gd name="connsiteX2982" fmla="*/ 1453704 w 1913752"/>
              <a:gd name="connsiteY2982" fmla="*/ 0 h 1764591"/>
              <a:gd name="connsiteX2983" fmla="*/ 1453704 w 1913752"/>
              <a:gd name="connsiteY2983" fmla="*/ 12724 h 1764591"/>
              <a:gd name="connsiteX2984" fmla="*/ 1441378 w 1913752"/>
              <a:gd name="connsiteY2984" fmla="*/ 12724 h 1764591"/>
              <a:gd name="connsiteX2985" fmla="*/ 1379349 w 1913752"/>
              <a:gd name="connsiteY2985" fmla="*/ 0 h 1764591"/>
              <a:gd name="connsiteX2986" fmla="*/ 1391675 w 1913752"/>
              <a:gd name="connsiteY2986" fmla="*/ 12724 h 1764591"/>
              <a:gd name="connsiteX2987" fmla="*/ 1404002 w 1913752"/>
              <a:gd name="connsiteY2987" fmla="*/ 12724 h 1764591"/>
              <a:gd name="connsiteX2988" fmla="*/ 1391675 w 1913752"/>
              <a:gd name="connsiteY2988" fmla="*/ 25050 h 1764591"/>
              <a:gd name="connsiteX2989" fmla="*/ 1379349 w 1913752"/>
              <a:gd name="connsiteY2989" fmla="*/ 25050 h 1764591"/>
              <a:gd name="connsiteX2990" fmla="*/ 1379349 w 1913752"/>
              <a:gd name="connsiteY2990" fmla="*/ 12724 h 1764591"/>
              <a:gd name="connsiteX2991" fmla="*/ 1367023 w 1913752"/>
              <a:gd name="connsiteY2991" fmla="*/ 12724 h 1764591"/>
              <a:gd name="connsiteX2992" fmla="*/ 1379349 w 1913752"/>
              <a:gd name="connsiteY2992" fmla="*/ 0 h 1764591"/>
              <a:gd name="connsiteX2993" fmla="*/ 820293 w 1913752"/>
              <a:gd name="connsiteY2993" fmla="*/ 0 h 1764591"/>
              <a:gd name="connsiteX2994" fmla="*/ 821834 w 1913752"/>
              <a:gd name="connsiteY2994" fmla="*/ 0 h 1764591"/>
              <a:gd name="connsiteX2995" fmla="*/ 827420 w 1913752"/>
              <a:gd name="connsiteY2995" fmla="*/ 0 h 1764591"/>
              <a:gd name="connsiteX2996" fmla="*/ 832620 w 1913752"/>
              <a:gd name="connsiteY2996" fmla="*/ 0 h 1764591"/>
              <a:gd name="connsiteX2997" fmla="*/ 832620 w 1913752"/>
              <a:gd name="connsiteY2997" fmla="*/ 1591 h 1764591"/>
              <a:gd name="connsiteX2998" fmla="*/ 832620 w 1913752"/>
              <a:gd name="connsiteY2998" fmla="*/ 7356 h 1764591"/>
              <a:gd name="connsiteX2999" fmla="*/ 832620 w 1913752"/>
              <a:gd name="connsiteY2999" fmla="*/ 7952 h 1764591"/>
              <a:gd name="connsiteX3000" fmla="*/ 832620 w 1913752"/>
              <a:gd name="connsiteY3000" fmla="*/ 11133 h 1764591"/>
              <a:gd name="connsiteX3001" fmla="*/ 832620 w 1913752"/>
              <a:gd name="connsiteY3001" fmla="*/ 12724 h 1764591"/>
              <a:gd name="connsiteX3002" fmla="*/ 844946 w 1913752"/>
              <a:gd name="connsiteY3002" fmla="*/ 25050 h 1764591"/>
              <a:gd name="connsiteX3003" fmla="*/ 844946 w 1913752"/>
              <a:gd name="connsiteY3003" fmla="*/ 12724 h 1764591"/>
              <a:gd name="connsiteX3004" fmla="*/ 857272 w 1913752"/>
              <a:gd name="connsiteY3004" fmla="*/ 25050 h 1764591"/>
              <a:gd name="connsiteX3005" fmla="*/ 858863 w 1913752"/>
              <a:gd name="connsiteY3005" fmla="*/ 25050 h 1764591"/>
              <a:gd name="connsiteX3006" fmla="*/ 862044 w 1913752"/>
              <a:gd name="connsiteY3006" fmla="*/ 25050 h 1764591"/>
              <a:gd name="connsiteX3007" fmla="*/ 862640 w 1913752"/>
              <a:gd name="connsiteY3007" fmla="*/ 25050 h 1764591"/>
              <a:gd name="connsiteX3008" fmla="*/ 864628 w 1913752"/>
              <a:gd name="connsiteY3008" fmla="*/ 25050 h 1764591"/>
              <a:gd name="connsiteX3009" fmla="*/ 865225 w 1913752"/>
              <a:gd name="connsiteY3009" fmla="*/ 25050 h 1764591"/>
              <a:gd name="connsiteX3010" fmla="*/ 868406 w 1913752"/>
              <a:gd name="connsiteY3010" fmla="*/ 25050 h 1764591"/>
              <a:gd name="connsiteX3011" fmla="*/ 869996 w 1913752"/>
              <a:gd name="connsiteY3011" fmla="*/ 25050 h 1764591"/>
              <a:gd name="connsiteX3012" fmla="*/ 869996 w 1913752"/>
              <a:gd name="connsiteY3012" fmla="*/ 26591 h 1764591"/>
              <a:gd name="connsiteX3013" fmla="*/ 869996 w 1913752"/>
              <a:gd name="connsiteY3013" fmla="*/ 30442 h 1764591"/>
              <a:gd name="connsiteX3014" fmla="*/ 869996 w 1913752"/>
              <a:gd name="connsiteY3014" fmla="*/ 31983 h 1764591"/>
              <a:gd name="connsiteX3015" fmla="*/ 869996 w 1913752"/>
              <a:gd name="connsiteY3015" fmla="*/ 35835 h 1764591"/>
              <a:gd name="connsiteX3016" fmla="*/ 869996 w 1913752"/>
              <a:gd name="connsiteY3016" fmla="*/ 37376 h 1764591"/>
              <a:gd name="connsiteX3017" fmla="*/ 869996 w 1913752"/>
              <a:gd name="connsiteY3017" fmla="*/ 49701 h 1764591"/>
              <a:gd name="connsiteX3018" fmla="*/ 876159 w 1913752"/>
              <a:gd name="connsiteY3018" fmla="*/ 45079 h 1764591"/>
              <a:gd name="connsiteX3019" fmla="*/ 876187 w 1913752"/>
              <a:gd name="connsiteY3019" fmla="*/ 45059 h 1764591"/>
              <a:gd name="connsiteX3020" fmla="*/ 882322 w 1913752"/>
              <a:gd name="connsiteY3020" fmla="*/ 49701 h 1764591"/>
              <a:gd name="connsiteX3021" fmla="*/ 876930 w 1913752"/>
              <a:gd name="connsiteY3021" fmla="*/ 44501 h 1764591"/>
              <a:gd name="connsiteX3022" fmla="*/ 876187 w 1913752"/>
              <a:gd name="connsiteY3022" fmla="*/ 45059 h 1764591"/>
              <a:gd name="connsiteX3023" fmla="*/ 875196 w 1913752"/>
              <a:gd name="connsiteY3023" fmla="*/ 44309 h 1764591"/>
              <a:gd name="connsiteX3024" fmla="*/ 869996 w 1913752"/>
              <a:gd name="connsiteY3024" fmla="*/ 37376 h 1764591"/>
              <a:gd name="connsiteX3025" fmla="*/ 882322 w 1913752"/>
              <a:gd name="connsiteY3025" fmla="*/ 37376 h 1764591"/>
              <a:gd name="connsiteX3026" fmla="*/ 882322 w 1913752"/>
              <a:gd name="connsiteY3026" fmla="*/ 35835 h 1764591"/>
              <a:gd name="connsiteX3027" fmla="*/ 882322 w 1913752"/>
              <a:gd name="connsiteY3027" fmla="*/ 32754 h 1764591"/>
              <a:gd name="connsiteX3028" fmla="*/ 882322 w 1913752"/>
              <a:gd name="connsiteY3028" fmla="*/ 32176 h 1764591"/>
              <a:gd name="connsiteX3029" fmla="*/ 882322 w 1913752"/>
              <a:gd name="connsiteY3029" fmla="*/ 28131 h 1764591"/>
              <a:gd name="connsiteX3030" fmla="*/ 882322 w 1913752"/>
              <a:gd name="connsiteY3030" fmla="*/ 25050 h 1764591"/>
              <a:gd name="connsiteX3031" fmla="*/ 894649 w 1913752"/>
              <a:gd name="connsiteY3031" fmla="*/ 37376 h 1764591"/>
              <a:gd name="connsiteX3032" fmla="*/ 906975 w 1913752"/>
              <a:gd name="connsiteY3032" fmla="*/ 37376 h 1764591"/>
              <a:gd name="connsiteX3033" fmla="*/ 906975 w 1913752"/>
              <a:gd name="connsiteY3033" fmla="*/ 49701 h 1764591"/>
              <a:gd name="connsiteX3034" fmla="*/ 906975 w 1913752"/>
              <a:gd name="connsiteY3034" fmla="*/ 49701 h 1764591"/>
              <a:gd name="connsiteX3035" fmla="*/ 908565 w 1913752"/>
              <a:gd name="connsiteY3035" fmla="*/ 49701 h 1764591"/>
              <a:gd name="connsiteX3036" fmla="*/ 914331 w 1913752"/>
              <a:gd name="connsiteY3036" fmla="*/ 49701 h 1764591"/>
              <a:gd name="connsiteX3037" fmla="*/ 914927 w 1913752"/>
              <a:gd name="connsiteY3037" fmla="*/ 49701 h 1764591"/>
              <a:gd name="connsiteX3038" fmla="*/ 919699 w 1913752"/>
              <a:gd name="connsiteY3038" fmla="*/ 49701 h 1764591"/>
              <a:gd name="connsiteX3039" fmla="*/ 919699 w 1913752"/>
              <a:gd name="connsiteY3039" fmla="*/ 51292 h 1764591"/>
              <a:gd name="connsiteX3040" fmla="*/ 919699 w 1913752"/>
              <a:gd name="connsiteY3040" fmla="*/ 57057 h 1764591"/>
              <a:gd name="connsiteX3041" fmla="*/ 919699 w 1913752"/>
              <a:gd name="connsiteY3041" fmla="*/ 57653 h 1764591"/>
              <a:gd name="connsiteX3042" fmla="*/ 919699 w 1913752"/>
              <a:gd name="connsiteY3042" fmla="*/ 60834 h 1764591"/>
              <a:gd name="connsiteX3043" fmla="*/ 919699 w 1913752"/>
              <a:gd name="connsiteY3043" fmla="*/ 62425 h 1764591"/>
              <a:gd name="connsiteX3044" fmla="*/ 919699 w 1913752"/>
              <a:gd name="connsiteY3044" fmla="*/ 74751 h 1764591"/>
              <a:gd name="connsiteX3045" fmla="*/ 932025 w 1913752"/>
              <a:gd name="connsiteY3045" fmla="*/ 74751 h 1764591"/>
              <a:gd name="connsiteX3046" fmla="*/ 944351 w 1913752"/>
              <a:gd name="connsiteY3046" fmla="*/ 74751 h 1764591"/>
              <a:gd name="connsiteX3047" fmla="*/ 948974 w 1913752"/>
              <a:gd name="connsiteY3047" fmla="*/ 74751 h 1764591"/>
              <a:gd name="connsiteX3048" fmla="*/ 949551 w 1913752"/>
              <a:gd name="connsiteY3048" fmla="*/ 74751 h 1764591"/>
              <a:gd name="connsiteX3049" fmla="*/ 956677 w 1913752"/>
              <a:gd name="connsiteY3049" fmla="*/ 74751 h 1764591"/>
              <a:gd name="connsiteX3050" fmla="*/ 956677 w 1913752"/>
              <a:gd name="connsiteY3050" fmla="*/ 87077 h 1764591"/>
              <a:gd name="connsiteX3051" fmla="*/ 961449 w 1913752"/>
              <a:gd name="connsiteY3051" fmla="*/ 87077 h 1764591"/>
              <a:gd name="connsiteX3052" fmla="*/ 962045 w 1913752"/>
              <a:gd name="connsiteY3052" fmla="*/ 87077 h 1764591"/>
              <a:gd name="connsiteX3053" fmla="*/ 962244 w 1913752"/>
              <a:gd name="connsiteY3053" fmla="*/ 87077 h 1764591"/>
              <a:gd name="connsiteX3054" fmla="*/ 969401 w 1913752"/>
              <a:gd name="connsiteY3054" fmla="*/ 87077 h 1764591"/>
              <a:gd name="connsiteX3055" fmla="*/ 969401 w 1913752"/>
              <a:gd name="connsiteY3055" fmla="*/ 97862 h 1764591"/>
              <a:gd name="connsiteX3056" fmla="*/ 969401 w 1913752"/>
              <a:gd name="connsiteY3056" fmla="*/ 99403 h 1764591"/>
              <a:gd name="connsiteX3057" fmla="*/ 981728 w 1913752"/>
              <a:gd name="connsiteY3057" fmla="*/ 99403 h 1764591"/>
              <a:gd name="connsiteX3058" fmla="*/ 981728 w 1913752"/>
              <a:gd name="connsiteY3058" fmla="*/ 112126 h 1764591"/>
              <a:gd name="connsiteX3059" fmla="*/ 988661 w 1913752"/>
              <a:gd name="connsiteY3059" fmla="*/ 112126 h 1764591"/>
              <a:gd name="connsiteX3060" fmla="*/ 992513 w 1913752"/>
              <a:gd name="connsiteY3060" fmla="*/ 112126 h 1764591"/>
              <a:gd name="connsiteX3061" fmla="*/ 994054 w 1913752"/>
              <a:gd name="connsiteY3061" fmla="*/ 112126 h 1764591"/>
              <a:gd name="connsiteX3062" fmla="*/ 1006380 w 1913752"/>
              <a:gd name="connsiteY3062" fmla="*/ 124452 h 1764591"/>
              <a:gd name="connsiteX3063" fmla="*/ 1013736 w 1913752"/>
              <a:gd name="connsiteY3063" fmla="*/ 124452 h 1764591"/>
              <a:gd name="connsiteX3064" fmla="*/ 1014333 w 1913752"/>
              <a:gd name="connsiteY3064" fmla="*/ 124452 h 1764591"/>
              <a:gd name="connsiteX3065" fmla="*/ 1019104 w 1913752"/>
              <a:gd name="connsiteY3065" fmla="*/ 124452 h 1764591"/>
              <a:gd name="connsiteX3066" fmla="*/ 1019104 w 1913752"/>
              <a:gd name="connsiteY3066" fmla="*/ 136778 h 1764591"/>
              <a:gd name="connsiteX3067" fmla="*/ 1031430 w 1913752"/>
              <a:gd name="connsiteY3067" fmla="*/ 136778 h 1764591"/>
              <a:gd name="connsiteX3068" fmla="*/ 1043757 w 1913752"/>
              <a:gd name="connsiteY3068" fmla="*/ 149104 h 1764591"/>
              <a:gd name="connsiteX3069" fmla="*/ 1045298 w 1913752"/>
              <a:gd name="connsiteY3069" fmla="*/ 149104 h 1764591"/>
              <a:gd name="connsiteX3070" fmla="*/ 1056083 w 1913752"/>
              <a:gd name="connsiteY3070" fmla="*/ 149104 h 1764591"/>
              <a:gd name="connsiteX3071" fmla="*/ 1056083 w 1913752"/>
              <a:gd name="connsiteY3071" fmla="*/ 161827 h 1764591"/>
              <a:gd name="connsiteX3072" fmla="*/ 1057624 w 1913752"/>
              <a:gd name="connsiteY3072" fmla="*/ 161827 h 1764591"/>
              <a:gd name="connsiteX3073" fmla="*/ 1060705 w 1913752"/>
              <a:gd name="connsiteY3073" fmla="*/ 161827 h 1764591"/>
              <a:gd name="connsiteX3074" fmla="*/ 1061283 w 1913752"/>
              <a:gd name="connsiteY3074" fmla="*/ 161827 h 1764591"/>
              <a:gd name="connsiteX3075" fmla="*/ 1068409 w 1913752"/>
              <a:gd name="connsiteY3075" fmla="*/ 161827 h 1764591"/>
              <a:gd name="connsiteX3076" fmla="*/ 1068409 w 1913752"/>
              <a:gd name="connsiteY3076" fmla="*/ 163368 h 1764591"/>
              <a:gd name="connsiteX3077" fmla="*/ 1068409 w 1913752"/>
              <a:gd name="connsiteY3077" fmla="*/ 164909 h 1764591"/>
              <a:gd name="connsiteX3078" fmla="*/ 1068409 w 1913752"/>
              <a:gd name="connsiteY3078" fmla="*/ 166450 h 1764591"/>
              <a:gd name="connsiteX3079" fmla="*/ 1068409 w 1913752"/>
              <a:gd name="connsiteY3079" fmla="*/ 167027 h 1764591"/>
              <a:gd name="connsiteX3080" fmla="*/ 1068409 w 1913752"/>
              <a:gd name="connsiteY3080" fmla="*/ 172613 h 1764591"/>
              <a:gd name="connsiteX3081" fmla="*/ 1068409 w 1913752"/>
              <a:gd name="connsiteY3081" fmla="*/ 174153 h 1764591"/>
              <a:gd name="connsiteX3082" fmla="*/ 1081133 w 1913752"/>
              <a:gd name="connsiteY3082" fmla="*/ 174153 h 1764591"/>
              <a:gd name="connsiteX3083" fmla="*/ 1093459 w 1913752"/>
              <a:gd name="connsiteY3083" fmla="*/ 186479 h 1764591"/>
              <a:gd name="connsiteX3084" fmla="*/ 1095000 w 1913752"/>
              <a:gd name="connsiteY3084" fmla="*/ 186479 h 1764591"/>
              <a:gd name="connsiteX3085" fmla="*/ 1098082 w 1913752"/>
              <a:gd name="connsiteY3085" fmla="*/ 186479 h 1764591"/>
              <a:gd name="connsiteX3086" fmla="*/ 1098659 w 1913752"/>
              <a:gd name="connsiteY3086" fmla="*/ 186479 h 1764591"/>
              <a:gd name="connsiteX3087" fmla="*/ 1105785 w 1913752"/>
              <a:gd name="connsiteY3087" fmla="*/ 186479 h 1764591"/>
              <a:gd name="connsiteX3088" fmla="*/ 1105785 w 1913752"/>
              <a:gd name="connsiteY3088" fmla="*/ 191101 h 1764591"/>
              <a:gd name="connsiteX3089" fmla="*/ 1105785 w 1913752"/>
              <a:gd name="connsiteY3089" fmla="*/ 191679 h 1764591"/>
              <a:gd name="connsiteX3090" fmla="*/ 1105785 w 1913752"/>
              <a:gd name="connsiteY3090" fmla="*/ 198805 h 1764591"/>
              <a:gd name="connsiteX3091" fmla="*/ 1105785 w 1913752"/>
              <a:gd name="connsiteY3091" fmla="*/ 200395 h 1764591"/>
              <a:gd name="connsiteX3092" fmla="*/ 1105785 w 1913752"/>
              <a:gd name="connsiteY3092" fmla="*/ 209938 h 1764591"/>
              <a:gd name="connsiteX3093" fmla="*/ 1105785 w 1913752"/>
              <a:gd name="connsiteY3093" fmla="*/ 211528 h 1764591"/>
              <a:gd name="connsiteX3094" fmla="*/ 1118112 w 1913752"/>
              <a:gd name="connsiteY3094" fmla="*/ 211528 h 1764591"/>
              <a:gd name="connsiteX3095" fmla="*/ 1121293 w 1913752"/>
              <a:gd name="connsiteY3095" fmla="*/ 211528 h 1764591"/>
              <a:gd name="connsiteX3096" fmla="*/ 1122883 w 1913752"/>
              <a:gd name="connsiteY3096" fmla="*/ 211528 h 1764591"/>
              <a:gd name="connsiteX3097" fmla="*/ 1123480 w 1913752"/>
              <a:gd name="connsiteY3097" fmla="*/ 211528 h 1764591"/>
              <a:gd name="connsiteX3098" fmla="*/ 1125468 w 1913752"/>
              <a:gd name="connsiteY3098" fmla="*/ 211528 h 1764591"/>
              <a:gd name="connsiteX3099" fmla="*/ 1126064 w 1913752"/>
              <a:gd name="connsiteY3099" fmla="*/ 211528 h 1764591"/>
              <a:gd name="connsiteX3100" fmla="*/ 1129245 w 1913752"/>
              <a:gd name="connsiteY3100" fmla="*/ 211528 h 1764591"/>
              <a:gd name="connsiteX3101" fmla="*/ 1130836 w 1913752"/>
              <a:gd name="connsiteY3101" fmla="*/ 211528 h 1764591"/>
              <a:gd name="connsiteX3102" fmla="*/ 1130836 w 1913752"/>
              <a:gd name="connsiteY3102" fmla="*/ 223854 h 1764591"/>
              <a:gd name="connsiteX3103" fmla="*/ 1143162 w 1913752"/>
              <a:gd name="connsiteY3103" fmla="*/ 236180 h 1764591"/>
              <a:gd name="connsiteX3104" fmla="*/ 1130836 w 1913752"/>
              <a:gd name="connsiteY3104" fmla="*/ 223854 h 1764591"/>
              <a:gd name="connsiteX3105" fmla="*/ 1132377 w 1913752"/>
              <a:gd name="connsiteY3105" fmla="*/ 223854 h 1764591"/>
              <a:gd name="connsiteX3106" fmla="*/ 1135458 w 1913752"/>
              <a:gd name="connsiteY3106" fmla="*/ 223854 h 1764591"/>
              <a:gd name="connsiteX3107" fmla="*/ 1136036 w 1913752"/>
              <a:gd name="connsiteY3107" fmla="*/ 223854 h 1764591"/>
              <a:gd name="connsiteX3108" fmla="*/ 1140081 w 1913752"/>
              <a:gd name="connsiteY3108" fmla="*/ 223854 h 1764591"/>
              <a:gd name="connsiteX3109" fmla="*/ 1141621 w 1913752"/>
              <a:gd name="connsiteY3109" fmla="*/ 223854 h 1764591"/>
              <a:gd name="connsiteX3110" fmla="*/ 1143162 w 1913752"/>
              <a:gd name="connsiteY3110" fmla="*/ 223854 h 1764591"/>
              <a:gd name="connsiteX3111" fmla="*/ 1143162 w 1913752"/>
              <a:gd name="connsiteY3111" fmla="*/ 211528 h 1764591"/>
              <a:gd name="connsiteX3112" fmla="*/ 1155488 w 1913752"/>
              <a:gd name="connsiteY3112" fmla="*/ 211528 h 1764591"/>
              <a:gd name="connsiteX3113" fmla="*/ 1168212 w 1913752"/>
              <a:gd name="connsiteY3113" fmla="*/ 198805 h 1764591"/>
              <a:gd name="connsiteX3114" fmla="*/ 1168212 w 1913752"/>
              <a:gd name="connsiteY3114" fmla="*/ 186479 h 1764591"/>
              <a:gd name="connsiteX3115" fmla="*/ 1180538 w 1913752"/>
              <a:gd name="connsiteY3115" fmla="*/ 186479 h 1764591"/>
              <a:gd name="connsiteX3116" fmla="*/ 1180538 w 1913752"/>
              <a:gd name="connsiteY3116" fmla="*/ 174153 h 1764591"/>
              <a:gd name="connsiteX3117" fmla="*/ 1180538 w 1913752"/>
              <a:gd name="connsiteY3117" fmla="*/ 161827 h 1764591"/>
              <a:gd name="connsiteX3118" fmla="*/ 1192865 w 1913752"/>
              <a:gd name="connsiteY3118" fmla="*/ 161827 h 1764591"/>
              <a:gd name="connsiteX3119" fmla="*/ 1192865 w 1913752"/>
              <a:gd name="connsiteY3119" fmla="*/ 154472 h 1764591"/>
              <a:gd name="connsiteX3120" fmla="*/ 1192865 w 1913752"/>
              <a:gd name="connsiteY3120" fmla="*/ 149104 h 1764591"/>
              <a:gd name="connsiteX3121" fmla="*/ 1205191 w 1913752"/>
              <a:gd name="connsiteY3121" fmla="*/ 136778 h 1764591"/>
              <a:gd name="connsiteX3122" fmla="*/ 1205191 w 1913752"/>
              <a:gd name="connsiteY3122" fmla="*/ 124452 h 1764591"/>
              <a:gd name="connsiteX3123" fmla="*/ 1210559 w 1913752"/>
              <a:gd name="connsiteY3123" fmla="*/ 124452 h 1764591"/>
              <a:gd name="connsiteX3124" fmla="*/ 1217915 w 1913752"/>
              <a:gd name="connsiteY3124" fmla="*/ 124452 h 1764591"/>
              <a:gd name="connsiteX3125" fmla="*/ 1217915 w 1913752"/>
              <a:gd name="connsiteY3125" fmla="*/ 112126 h 1764591"/>
              <a:gd name="connsiteX3126" fmla="*/ 1217915 w 1913752"/>
              <a:gd name="connsiteY3126" fmla="*/ 99403 h 1764591"/>
              <a:gd name="connsiteX3127" fmla="*/ 1230241 w 1913752"/>
              <a:gd name="connsiteY3127" fmla="*/ 99403 h 1764591"/>
              <a:gd name="connsiteX3128" fmla="*/ 1230241 w 1913752"/>
              <a:gd name="connsiteY3128" fmla="*/ 87077 h 1764591"/>
              <a:gd name="connsiteX3129" fmla="*/ 1234864 w 1913752"/>
              <a:gd name="connsiteY3129" fmla="*/ 87077 h 1764591"/>
              <a:gd name="connsiteX3130" fmla="*/ 1235441 w 1913752"/>
              <a:gd name="connsiteY3130" fmla="*/ 87077 h 1764591"/>
              <a:gd name="connsiteX3131" fmla="*/ 1242567 w 1913752"/>
              <a:gd name="connsiteY3131" fmla="*/ 87077 h 1764591"/>
              <a:gd name="connsiteX3132" fmla="*/ 1242567 w 1913752"/>
              <a:gd name="connsiteY3132" fmla="*/ 80143 h 1764591"/>
              <a:gd name="connsiteX3133" fmla="*/ 1242567 w 1913752"/>
              <a:gd name="connsiteY3133" fmla="*/ 79951 h 1764591"/>
              <a:gd name="connsiteX3134" fmla="*/ 1242567 w 1913752"/>
              <a:gd name="connsiteY3134" fmla="*/ 74751 h 1764591"/>
              <a:gd name="connsiteX3135" fmla="*/ 1242567 w 1913752"/>
              <a:gd name="connsiteY3135" fmla="*/ 62425 h 1764591"/>
              <a:gd name="connsiteX3136" fmla="*/ 1242567 w 1913752"/>
              <a:gd name="connsiteY3136" fmla="*/ 62425 h 1764591"/>
              <a:gd name="connsiteX3137" fmla="*/ 1254894 w 1913752"/>
              <a:gd name="connsiteY3137" fmla="*/ 62425 h 1764591"/>
              <a:gd name="connsiteX3138" fmla="*/ 1254894 w 1913752"/>
              <a:gd name="connsiteY3138" fmla="*/ 49701 h 1764591"/>
              <a:gd name="connsiteX3139" fmla="*/ 1262250 w 1913752"/>
              <a:gd name="connsiteY3139" fmla="*/ 49701 h 1764591"/>
              <a:gd name="connsiteX3140" fmla="*/ 1267617 w 1913752"/>
              <a:gd name="connsiteY3140" fmla="*/ 49701 h 1764591"/>
              <a:gd name="connsiteX3141" fmla="*/ 1267617 w 1913752"/>
              <a:gd name="connsiteY3141" fmla="*/ 44501 h 1764591"/>
              <a:gd name="connsiteX3142" fmla="*/ 1267617 w 1913752"/>
              <a:gd name="connsiteY3142" fmla="*/ 37376 h 1764591"/>
              <a:gd name="connsiteX3143" fmla="*/ 1270699 w 1913752"/>
              <a:gd name="connsiteY3143" fmla="*/ 37376 h 1764591"/>
              <a:gd name="connsiteX3144" fmla="*/ 1279944 w 1913752"/>
              <a:gd name="connsiteY3144" fmla="*/ 37376 h 1764591"/>
              <a:gd name="connsiteX3145" fmla="*/ 1279944 w 1913752"/>
              <a:gd name="connsiteY3145" fmla="*/ 25050 h 1764591"/>
              <a:gd name="connsiteX3146" fmla="*/ 1284566 w 1913752"/>
              <a:gd name="connsiteY3146" fmla="*/ 25050 h 1764591"/>
              <a:gd name="connsiteX3147" fmla="*/ 1285144 w 1913752"/>
              <a:gd name="connsiteY3147" fmla="*/ 25050 h 1764591"/>
              <a:gd name="connsiteX3148" fmla="*/ 1290729 w 1913752"/>
              <a:gd name="connsiteY3148" fmla="*/ 25050 h 1764591"/>
              <a:gd name="connsiteX3149" fmla="*/ 1292270 w 1913752"/>
              <a:gd name="connsiteY3149" fmla="*/ 25050 h 1764591"/>
              <a:gd name="connsiteX3150" fmla="*/ 1292270 w 1913752"/>
              <a:gd name="connsiteY3150" fmla="*/ 12724 h 1764591"/>
              <a:gd name="connsiteX3151" fmla="*/ 1304596 w 1913752"/>
              <a:gd name="connsiteY3151" fmla="*/ 12724 h 1764591"/>
              <a:gd name="connsiteX3152" fmla="*/ 1304596 w 1913752"/>
              <a:gd name="connsiteY3152" fmla="*/ 0 h 1764591"/>
              <a:gd name="connsiteX3153" fmla="*/ 1317320 w 1913752"/>
              <a:gd name="connsiteY3153" fmla="*/ 0 h 1764591"/>
              <a:gd name="connsiteX3154" fmla="*/ 1329646 w 1913752"/>
              <a:gd name="connsiteY3154" fmla="*/ 0 h 1764591"/>
              <a:gd name="connsiteX3155" fmla="*/ 1317320 w 1913752"/>
              <a:gd name="connsiteY3155" fmla="*/ 12724 h 1764591"/>
              <a:gd name="connsiteX3156" fmla="*/ 1317320 w 1913752"/>
              <a:gd name="connsiteY3156" fmla="*/ 25050 h 1764591"/>
              <a:gd name="connsiteX3157" fmla="*/ 1329646 w 1913752"/>
              <a:gd name="connsiteY3157" fmla="*/ 25050 h 1764591"/>
              <a:gd name="connsiteX3158" fmla="*/ 1329646 w 1913752"/>
              <a:gd name="connsiteY3158" fmla="*/ 37376 h 1764591"/>
              <a:gd name="connsiteX3159" fmla="*/ 1341973 w 1913752"/>
              <a:gd name="connsiteY3159" fmla="*/ 25050 h 1764591"/>
              <a:gd name="connsiteX3160" fmla="*/ 1329646 w 1913752"/>
              <a:gd name="connsiteY3160" fmla="*/ 25050 h 1764591"/>
              <a:gd name="connsiteX3161" fmla="*/ 1341973 w 1913752"/>
              <a:gd name="connsiteY3161" fmla="*/ 12724 h 1764591"/>
              <a:gd name="connsiteX3162" fmla="*/ 1349099 w 1913752"/>
              <a:gd name="connsiteY3162" fmla="*/ 12724 h 1764591"/>
              <a:gd name="connsiteX3163" fmla="*/ 1349677 w 1913752"/>
              <a:gd name="connsiteY3163" fmla="*/ 12724 h 1764591"/>
              <a:gd name="connsiteX3164" fmla="*/ 1354299 w 1913752"/>
              <a:gd name="connsiteY3164" fmla="*/ 12724 h 1764591"/>
              <a:gd name="connsiteX3165" fmla="*/ 1354299 w 1913752"/>
              <a:gd name="connsiteY3165" fmla="*/ 25050 h 1764591"/>
              <a:gd name="connsiteX3166" fmla="*/ 1354299 w 1913752"/>
              <a:gd name="connsiteY3166" fmla="*/ 37376 h 1764591"/>
              <a:gd name="connsiteX3167" fmla="*/ 1341973 w 1913752"/>
              <a:gd name="connsiteY3167" fmla="*/ 37376 h 1764591"/>
              <a:gd name="connsiteX3168" fmla="*/ 1341973 w 1913752"/>
              <a:gd name="connsiteY3168" fmla="*/ 49701 h 1764591"/>
              <a:gd name="connsiteX3169" fmla="*/ 1354299 w 1913752"/>
              <a:gd name="connsiteY3169" fmla="*/ 49701 h 1764591"/>
              <a:gd name="connsiteX3170" fmla="*/ 1354299 w 1913752"/>
              <a:gd name="connsiteY3170" fmla="*/ 37376 h 1764591"/>
              <a:gd name="connsiteX3171" fmla="*/ 1367023 w 1913752"/>
              <a:gd name="connsiteY3171" fmla="*/ 37376 h 1764591"/>
              <a:gd name="connsiteX3172" fmla="*/ 1354299 w 1913752"/>
              <a:gd name="connsiteY3172" fmla="*/ 25050 h 1764591"/>
              <a:gd name="connsiteX3173" fmla="*/ 1367023 w 1913752"/>
              <a:gd name="connsiteY3173" fmla="*/ 25050 h 1764591"/>
              <a:gd name="connsiteX3174" fmla="*/ 1368564 w 1913752"/>
              <a:gd name="connsiteY3174" fmla="*/ 25050 h 1764591"/>
              <a:gd name="connsiteX3175" fmla="*/ 1370104 w 1913752"/>
              <a:gd name="connsiteY3175" fmla="*/ 25050 h 1764591"/>
              <a:gd name="connsiteX3176" fmla="*/ 1379349 w 1913752"/>
              <a:gd name="connsiteY3176" fmla="*/ 25050 h 1764591"/>
              <a:gd name="connsiteX3177" fmla="*/ 1379349 w 1913752"/>
              <a:gd name="connsiteY3177" fmla="*/ 37376 h 1764591"/>
              <a:gd name="connsiteX3178" fmla="*/ 1391675 w 1913752"/>
              <a:gd name="connsiteY3178" fmla="*/ 37376 h 1764591"/>
              <a:gd name="connsiteX3179" fmla="*/ 1404002 w 1913752"/>
              <a:gd name="connsiteY3179" fmla="*/ 37376 h 1764591"/>
              <a:gd name="connsiteX3180" fmla="*/ 1404002 w 1913752"/>
              <a:gd name="connsiteY3180" fmla="*/ 25050 h 1764591"/>
              <a:gd name="connsiteX3181" fmla="*/ 1416725 w 1913752"/>
              <a:gd name="connsiteY3181" fmla="*/ 25050 h 1764591"/>
              <a:gd name="connsiteX3182" fmla="*/ 1416725 w 1913752"/>
              <a:gd name="connsiteY3182" fmla="*/ 20428 h 1764591"/>
              <a:gd name="connsiteX3183" fmla="*/ 1416725 w 1913752"/>
              <a:gd name="connsiteY3183" fmla="*/ 19850 h 1764591"/>
              <a:gd name="connsiteX3184" fmla="*/ 1416725 w 1913752"/>
              <a:gd name="connsiteY3184" fmla="*/ 12724 h 1764591"/>
              <a:gd name="connsiteX3185" fmla="*/ 1429052 w 1913752"/>
              <a:gd name="connsiteY3185" fmla="*/ 25050 h 1764591"/>
              <a:gd name="connsiteX3186" fmla="*/ 1429052 w 1913752"/>
              <a:gd name="connsiteY3186" fmla="*/ 37376 h 1764591"/>
              <a:gd name="connsiteX3187" fmla="*/ 1416725 w 1913752"/>
              <a:gd name="connsiteY3187" fmla="*/ 37376 h 1764591"/>
              <a:gd name="connsiteX3188" fmla="*/ 1416725 w 1913752"/>
              <a:gd name="connsiteY3188" fmla="*/ 49701 h 1764591"/>
              <a:gd name="connsiteX3189" fmla="*/ 1404002 w 1913752"/>
              <a:gd name="connsiteY3189" fmla="*/ 62425 h 1764591"/>
              <a:gd name="connsiteX3190" fmla="*/ 1411358 w 1913752"/>
              <a:gd name="connsiteY3190" fmla="*/ 62425 h 1764591"/>
              <a:gd name="connsiteX3191" fmla="*/ 1411954 w 1913752"/>
              <a:gd name="connsiteY3191" fmla="*/ 62425 h 1764591"/>
              <a:gd name="connsiteX3192" fmla="*/ 1416725 w 1913752"/>
              <a:gd name="connsiteY3192" fmla="*/ 62425 h 1764591"/>
              <a:gd name="connsiteX3193" fmla="*/ 1416725 w 1913752"/>
              <a:gd name="connsiteY3193" fmla="*/ 74751 h 1764591"/>
              <a:gd name="connsiteX3194" fmla="*/ 1416725 w 1913752"/>
              <a:gd name="connsiteY3194" fmla="*/ 87077 h 1764591"/>
              <a:gd name="connsiteX3195" fmla="*/ 1409369 w 1913752"/>
              <a:gd name="connsiteY3195" fmla="*/ 87077 h 1764591"/>
              <a:gd name="connsiteX3196" fmla="*/ 1404002 w 1913752"/>
              <a:gd name="connsiteY3196" fmla="*/ 87077 h 1764591"/>
              <a:gd name="connsiteX3197" fmla="*/ 1416725 w 1913752"/>
              <a:gd name="connsiteY3197" fmla="*/ 99403 h 1764591"/>
              <a:gd name="connsiteX3198" fmla="*/ 1416725 w 1913752"/>
              <a:gd name="connsiteY3198" fmla="*/ 87077 h 1764591"/>
              <a:gd name="connsiteX3199" fmla="*/ 1429052 w 1913752"/>
              <a:gd name="connsiteY3199" fmla="*/ 74751 h 1764591"/>
              <a:gd name="connsiteX3200" fmla="*/ 1429052 w 1913752"/>
              <a:gd name="connsiteY3200" fmla="*/ 76292 h 1764591"/>
              <a:gd name="connsiteX3201" fmla="*/ 1429052 w 1913752"/>
              <a:gd name="connsiteY3201" fmla="*/ 81877 h 1764591"/>
              <a:gd name="connsiteX3202" fmla="*/ 1429052 w 1913752"/>
              <a:gd name="connsiteY3202" fmla="*/ 82455 h 1764591"/>
              <a:gd name="connsiteX3203" fmla="*/ 1429052 w 1913752"/>
              <a:gd name="connsiteY3203" fmla="*/ 87077 h 1764591"/>
              <a:gd name="connsiteX3204" fmla="*/ 1441378 w 1913752"/>
              <a:gd name="connsiteY3204" fmla="*/ 87077 h 1764591"/>
              <a:gd name="connsiteX3205" fmla="*/ 1453704 w 1913752"/>
              <a:gd name="connsiteY3205" fmla="*/ 87077 h 1764591"/>
              <a:gd name="connsiteX3206" fmla="*/ 1466428 w 1913752"/>
              <a:gd name="connsiteY3206" fmla="*/ 87077 h 1764591"/>
              <a:gd name="connsiteX3207" fmla="*/ 1466428 w 1913752"/>
              <a:gd name="connsiteY3207" fmla="*/ 74751 h 1764591"/>
              <a:gd name="connsiteX3208" fmla="*/ 1453704 w 1913752"/>
              <a:gd name="connsiteY3208" fmla="*/ 74751 h 1764591"/>
              <a:gd name="connsiteX3209" fmla="*/ 1453704 w 1913752"/>
              <a:gd name="connsiteY3209" fmla="*/ 65506 h 1764591"/>
              <a:gd name="connsiteX3210" fmla="*/ 1453704 w 1913752"/>
              <a:gd name="connsiteY3210" fmla="*/ 62425 h 1764591"/>
              <a:gd name="connsiteX3211" fmla="*/ 1453704 w 1913752"/>
              <a:gd name="connsiteY3211" fmla="*/ 49701 h 1764591"/>
              <a:gd name="connsiteX3212" fmla="*/ 1459072 w 1913752"/>
              <a:gd name="connsiteY3212" fmla="*/ 49701 h 1764591"/>
              <a:gd name="connsiteX3213" fmla="*/ 1466428 w 1913752"/>
              <a:gd name="connsiteY3213" fmla="*/ 49701 h 1764591"/>
              <a:gd name="connsiteX3214" fmla="*/ 1478754 w 1913752"/>
              <a:gd name="connsiteY3214" fmla="*/ 49701 h 1764591"/>
              <a:gd name="connsiteX3215" fmla="*/ 1478754 w 1913752"/>
              <a:gd name="connsiteY3215" fmla="*/ 62425 h 1764591"/>
              <a:gd name="connsiteX3216" fmla="*/ 1478754 w 1913752"/>
              <a:gd name="connsiteY3216" fmla="*/ 62425 h 1764591"/>
              <a:gd name="connsiteX3217" fmla="*/ 1491081 w 1913752"/>
              <a:gd name="connsiteY3217" fmla="*/ 49701 h 1764591"/>
              <a:gd name="connsiteX3218" fmla="*/ 1503407 w 1913752"/>
              <a:gd name="connsiteY3218" fmla="*/ 49701 h 1764591"/>
              <a:gd name="connsiteX3219" fmla="*/ 1516131 w 1913752"/>
              <a:gd name="connsiteY3219" fmla="*/ 49701 h 1764591"/>
              <a:gd name="connsiteX3220" fmla="*/ 1516131 w 1913752"/>
              <a:gd name="connsiteY3220" fmla="*/ 62425 h 1764591"/>
              <a:gd name="connsiteX3221" fmla="*/ 1503407 w 1913752"/>
              <a:gd name="connsiteY3221" fmla="*/ 62425 h 1764591"/>
              <a:gd name="connsiteX3222" fmla="*/ 1503407 w 1913752"/>
              <a:gd name="connsiteY3222" fmla="*/ 74751 h 1764591"/>
              <a:gd name="connsiteX3223" fmla="*/ 1516131 w 1913752"/>
              <a:gd name="connsiteY3223" fmla="*/ 74751 h 1764591"/>
              <a:gd name="connsiteX3224" fmla="*/ 1516131 w 1913752"/>
              <a:gd name="connsiteY3224" fmla="*/ 62425 h 1764591"/>
              <a:gd name="connsiteX3225" fmla="*/ 1528457 w 1913752"/>
              <a:gd name="connsiteY3225" fmla="*/ 74751 h 1764591"/>
              <a:gd name="connsiteX3226" fmla="*/ 1553110 w 1913752"/>
              <a:gd name="connsiteY3226" fmla="*/ 87077 h 1764591"/>
              <a:gd name="connsiteX3227" fmla="*/ 1565834 w 1913752"/>
              <a:gd name="connsiteY3227" fmla="*/ 87077 h 1764591"/>
              <a:gd name="connsiteX3228" fmla="*/ 1565834 w 1913752"/>
              <a:gd name="connsiteY3228" fmla="*/ 99403 h 1764591"/>
              <a:gd name="connsiteX3229" fmla="*/ 1565834 w 1913752"/>
              <a:gd name="connsiteY3229" fmla="*/ 112126 h 1764591"/>
              <a:gd name="connsiteX3230" fmla="*/ 1553110 w 1913752"/>
              <a:gd name="connsiteY3230" fmla="*/ 99403 h 1764591"/>
              <a:gd name="connsiteX3231" fmla="*/ 1553110 w 1913752"/>
              <a:gd name="connsiteY3231" fmla="*/ 112126 h 1764591"/>
              <a:gd name="connsiteX3232" fmla="*/ 1565834 w 1913752"/>
              <a:gd name="connsiteY3232" fmla="*/ 112126 h 1764591"/>
              <a:gd name="connsiteX3233" fmla="*/ 1578160 w 1913752"/>
              <a:gd name="connsiteY3233" fmla="*/ 99403 h 1764591"/>
              <a:gd name="connsiteX3234" fmla="*/ 1578160 w 1913752"/>
              <a:gd name="connsiteY3234" fmla="*/ 112126 h 1764591"/>
              <a:gd name="connsiteX3235" fmla="*/ 1590486 w 1913752"/>
              <a:gd name="connsiteY3235" fmla="*/ 112126 h 1764591"/>
              <a:gd name="connsiteX3236" fmla="*/ 1602812 w 1913752"/>
              <a:gd name="connsiteY3236" fmla="*/ 112126 h 1764591"/>
              <a:gd name="connsiteX3237" fmla="*/ 1602812 w 1913752"/>
              <a:gd name="connsiteY3237" fmla="*/ 124452 h 1764591"/>
              <a:gd name="connsiteX3238" fmla="*/ 1615536 w 1913752"/>
              <a:gd name="connsiteY3238" fmla="*/ 124452 h 1764591"/>
              <a:gd name="connsiteX3239" fmla="*/ 1627862 w 1913752"/>
              <a:gd name="connsiteY3239" fmla="*/ 124452 h 1764591"/>
              <a:gd name="connsiteX3240" fmla="*/ 1627862 w 1913752"/>
              <a:gd name="connsiteY3240" fmla="*/ 136778 h 1764591"/>
              <a:gd name="connsiteX3241" fmla="*/ 1640189 w 1913752"/>
              <a:gd name="connsiteY3241" fmla="*/ 136778 h 1764591"/>
              <a:gd name="connsiteX3242" fmla="*/ 1640189 w 1913752"/>
              <a:gd name="connsiteY3242" fmla="*/ 124452 h 1764591"/>
              <a:gd name="connsiteX3243" fmla="*/ 1640189 w 1913752"/>
              <a:gd name="connsiteY3243" fmla="*/ 112126 h 1764591"/>
              <a:gd name="connsiteX3244" fmla="*/ 1652515 w 1913752"/>
              <a:gd name="connsiteY3244" fmla="*/ 124452 h 1764591"/>
              <a:gd name="connsiteX3245" fmla="*/ 1652515 w 1913752"/>
              <a:gd name="connsiteY3245" fmla="*/ 136778 h 1764591"/>
              <a:gd name="connsiteX3246" fmla="*/ 1665239 w 1913752"/>
              <a:gd name="connsiteY3246" fmla="*/ 124452 h 1764591"/>
              <a:gd name="connsiteX3247" fmla="*/ 1665239 w 1913752"/>
              <a:gd name="connsiteY3247" fmla="*/ 136778 h 1764591"/>
              <a:gd name="connsiteX3248" fmla="*/ 1652515 w 1913752"/>
              <a:gd name="connsiteY3248" fmla="*/ 149104 h 1764591"/>
              <a:gd name="connsiteX3249" fmla="*/ 1665239 w 1913752"/>
              <a:gd name="connsiteY3249" fmla="*/ 149104 h 1764591"/>
              <a:gd name="connsiteX3250" fmla="*/ 1677565 w 1913752"/>
              <a:gd name="connsiteY3250" fmla="*/ 149104 h 1764591"/>
              <a:gd name="connsiteX3251" fmla="*/ 1689891 w 1913752"/>
              <a:gd name="connsiteY3251" fmla="*/ 149104 h 1764591"/>
              <a:gd name="connsiteX3252" fmla="*/ 1677565 w 1913752"/>
              <a:gd name="connsiteY3252" fmla="*/ 161827 h 1764591"/>
              <a:gd name="connsiteX3253" fmla="*/ 1665239 w 1913752"/>
              <a:gd name="connsiteY3253" fmla="*/ 161827 h 1764591"/>
              <a:gd name="connsiteX3254" fmla="*/ 1652515 w 1913752"/>
              <a:gd name="connsiteY3254" fmla="*/ 161827 h 1764591"/>
              <a:gd name="connsiteX3255" fmla="*/ 1640189 w 1913752"/>
              <a:gd name="connsiteY3255" fmla="*/ 174153 h 1764591"/>
              <a:gd name="connsiteX3256" fmla="*/ 1633063 w 1913752"/>
              <a:gd name="connsiteY3256" fmla="*/ 174153 h 1764591"/>
              <a:gd name="connsiteX3257" fmla="*/ 1632485 w 1913752"/>
              <a:gd name="connsiteY3257" fmla="*/ 174153 h 1764591"/>
              <a:gd name="connsiteX3258" fmla="*/ 1627862 w 1913752"/>
              <a:gd name="connsiteY3258" fmla="*/ 174153 h 1764591"/>
              <a:gd name="connsiteX3259" fmla="*/ 1627862 w 1913752"/>
              <a:gd name="connsiteY3259" fmla="*/ 186479 h 1764591"/>
              <a:gd name="connsiteX3260" fmla="*/ 1627862 w 1913752"/>
              <a:gd name="connsiteY3260" fmla="*/ 198805 h 1764591"/>
              <a:gd name="connsiteX3261" fmla="*/ 1640189 w 1913752"/>
              <a:gd name="connsiteY3261" fmla="*/ 211528 h 1764591"/>
              <a:gd name="connsiteX3262" fmla="*/ 1640189 w 1913752"/>
              <a:gd name="connsiteY3262" fmla="*/ 198805 h 1764591"/>
              <a:gd name="connsiteX3263" fmla="*/ 1652515 w 1913752"/>
              <a:gd name="connsiteY3263" fmla="*/ 198805 h 1764591"/>
              <a:gd name="connsiteX3264" fmla="*/ 1652515 w 1913752"/>
              <a:gd name="connsiteY3264" fmla="*/ 211528 h 1764591"/>
              <a:gd name="connsiteX3265" fmla="*/ 1652515 w 1913752"/>
              <a:gd name="connsiteY3265" fmla="*/ 223854 h 1764591"/>
              <a:gd name="connsiteX3266" fmla="*/ 1640189 w 1913752"/>
              <a:gd name="connsiteY3266" fmla="*/ 223854 h 1764591"/>
              <a:gd name="connsiteX3267" fmla="*/ 1627862 w 1913752"/>
              <a:gd name="connsiteY3267" fmla="*/ 223854 h 1764591"/>
              <a:gd name="connsiteX3268" fmla="*/ 1640189 w 1913752"/>
              <a:gd name="connsiteY3268" fmla="*/ 236180 h 1764591"/>
              <a:gd name="connsiteX3269" fmla="*/ 1640189 w 1913752"/>
              <a:gd name="connsiteY3269" fmla="*/ 223854 h 1764591"/>
              <a:gd name="connsiteX3270" fmla="*/ 1652515 w 1913752"/>
              <a:gd name="connsiteY3270" fmla="*/ 223854 h 1764591"/>
              <a:gd name="connsiteX3271" fmla="*/ 1665239 w 1913752"/>
              <a:gd name="connsiteY3271" fmla="*/ 211528 h 1764591"/>
              <a:gd name="connsiteX3272" fmla="*/ 1665239 w 1913752"/>
              <a:gd name="connsiteY3272" fmla="*/ 223854 h 1764591"/>
              <a:gd name="connsiteX3273" fmla="*/ 1677565 w 1913752"/>
              <a:gd name="connsiteY3273" fmla="*/ 223854 h 1764591"/>
              <a:gd name="connsiteX3274" fmla="*/ 1677565 w 1913752"/>
              <a:gd name="connsiteY3274" fmla="*/ 211528 h 1764591"/>
              <a:gd name="connsiteX3275" fmla="*/ 1677565 w 1913752"/>
              <a:gd name="connsiteY3275" fmla="*/ 198805 h 1764591"/>
              <a:gd name="connsiteX3276" fmla="*/ 1665239 w 1913752"/>
              <a:gd name="connsiteY3276" fmla="*/ 186479 h 1764591"/>
              <a:gd name="connsiteX3277" fmla="*/ 1665239 w 1913752"/>
              <a:gd name="connsiteY3277" fmla="*/ 179353 h 1764591"/>
              <a:gd name="connsiteX3278" fmla="*/ 1665239 w 1913752"/>
              <a:gd name="connsiteY3278" fmla="*/ 178776 h 1764591"/>
              <a:gd name="connsiteX3279" fmla="*/ 1665239 w 1913752"/>
              <a:gd name="connsiteY3279" fmla="*/ 174153 h 1764591"/>
              <a:gd name="connsiteX3280" fmla="*/ 1677565 w 1913752"/>
              <a:gd name="connsiteY3280" fmla="*/ 174153 h 1764591"/>
              <a:gd name="connsiteX3281" fmla="*/ 1677565 w 1913752"/>
              <a:gd name="connsiteY3281" fmla="*/ 161827 h 1764591"/>
              <a:gd name="connsiteX3282" fmla="*/ 1680647 w 1913752"/>
              <a:gd name="connsiteY3282" fmla="*/ 161827 h 1764591"/>
              <a:gd name="connsiteX3283" fmla="*/ 1689891 w 1913752"/>
              <a:gd name="connsiteY3283" fmla="*/ 161827 h 1764591"/>
              <a:gd name="connsiteX3284" fmla="*/ 1689891 w 1913752"/>
              <a:gd name="connsiteY3284" fmla="*/ 168953 h 1764591"/>
              <a:gd name="connsiteX3285" fmla="*/ 1689891 w 1913752"/>
              <a:gd name="connsiteY3285" fmla="*/ 169531 h 1764591"/>
              <a:gd name="connsiteX3286" fmla="*/ 1689891 w 1913752"/>
              <a:gd name="connsiteY3286" fmla="*/ 174153 h 1764591"/>
              <a:gd name="connsiteX3287" fmla="*/ 1702218 w 1913752"/>
              <a:gd name="connsiteY3287" fmla="*/ 174153 h 1764591"/>
              <a:gd name="connsiteX3288" fmla="*/ 1702218 w 1913752"/>
              <a:gd name="connsiteY3288" fmla="*/ 186479 h 1764591"/>
              <a:gd name="connsiteX3289" fmla="*/ 1697595 w 1913752"/>
              <a:gd name="connsiteY3289" fmla="*/ 186479 h 1764591"/>
              <a:gd name="connsiteX3290" fmla="*/ 1697018 w 1913752"/>
              <a:gd name="connsiteY3290" fmla="*/ 186479 h 1764591"/>
              <a:gd name="connsiteX3291" fmla="*/ 1689891 w 1913752"/>
              <a:gd name="connsiteY3291" fmla="*/ 186479 h 1764591"/>
              <a:gd name="connsiteX3292" fmla="*/ 1689891 w 1913752"/>
              <a:gd name="connsiteY3292" fmla="*/ 198805 h 1764591"/>
              <a:gd name="connsiteX3293" fmla="*/ 1702218 w 1913752"/>
              <a:gd name="connsiteY3293" fmla="*/ 198805 h 1764591"/>
              <a:gd name="connsiteX3294" fmla="*/ 1702218 w 1913752"/>
              <a:gd name="connsiteY3294" fmla="*/ 211528 h 1764591"/>
              <a:gd name="connsiteX3295" fmla="*/ 1702218 w 1913752"/>
              <a:gd name="connsiteY3295" fmla="*/ 223854 h 1764591"/>
              <a:gd name="connsiteX3296" fmla="*/ 1689891 w 1913752"/>
              <a:gd name="connsiteY3296" fmla="*/ 223854 h 1764591"/>
              <a:gd name="connsiteX3297" fmla="*/ 1689891 w 1913752"/>
              <a:gd name="connsiteY3297" fmla="*/ 236180 h 1764591"/>
              <a:gd name="connsiteX3298" fmla="*/ 1702218 w 1913752"/>
              <a:gd name="connsiteY3298" fmla="*/ 236180 h 1764591"/>
              <a:gd name="connsiteX3299" fmla="*/ 1697018 w 1913752"/>
              <a:gd name="connsiteY3299" fmla="*/ 237914 h 1764591"/>
              <a:gd name="connsiteX3300" fmla="*/ 1697053 w 1913752"/>
              <a:gd name="connsiteY3300" fmla="*/ 238093 h 1764591"/>
              <a:gd name="connsiteX3301" fmla="*/ 1697018 w 1913752"/>
              <a:gd name="connsiteY3301" fmla="*/ 238106 h 1764591"/>
              <a:gd name="connsiteX3302" fmla="*/ 1702218 w 1913752"/>
              <a:gd name="connsiteY3302" fmla="*/ 248506 h 1764591"/>
              <a:gd name="connsiteX3303" fmla="*/ 1702218 w 1913752"/>
              <a:gd name="connsiteY3303" fmla="*/ 236180 h 1764591"/>
              <a:gd name="connsiteX3304" fmla="*/ 1702218 w 1913752"/>
              <a:gd name="connsiteY3304" fmla="*/ 234640 h 1764591"/>
              <a:gd name="connsiteX3305" fmla="*/ 1702218 w 1913752"/>
              <a:gd name="connsiteY3305" fmla="*/ 229054 h 1764591"/>
              <a:gd name="connsiteX3306" fmla="*/ 1702218 w 1913752"/>
              <a:gd name="connsiteY3306" fmla="*/ 228477 h 1764591"/>
              <a:gd name="connsiteX3307" fmla="*/ 1702218 w 1913752"/>
              <a:gd name="connsiteY3307" fmla="*/ 223854 h 1764591"/>
              <a:gd name="connsiteX3308" fmla="*/ 1714942 w 1913752"/>
              <a:gd name="connsiteY3308" fmla="*/ 236180 h 1764591"/>
              <a:gd name="connsiteX3309" fmla="*/ 1714942 w 1913752"/>
              <a:gd name="connsiteY3309" fmla="*/ 223854 h 1764591"/>
              <a:gd name="connsiteX3310" fmla="*/ 1714942 w 1913752"/>
              <a:gd name="connsiteY3310" fmla="*/ 211528 h 1764591"/>
              <a:gd name="connsiteX3311" fmla="*/ 1714942 w 1913752"/>
              <a:gd name="connsiteY3311" fmla="*/ 211528 h 1764591"/>
              <a:gd name="connsiteX3312" fmla="*/ 1716483 w 1913752"/>
              <a:gd name="connsiteY3312" fmla="*/ 211528 h 1764591"/>
              <a:gd name="connsiteX3313" fmla="*/ 1718023 w 1913752"/>
              <a:gd name="connsiteY3313" fmla="*/ 211528 h 1764591"/>
              <a:gd name="connsiteX3314" fmla="*/ 1727268 w 1913752"/>
              <a:gd name="connsiteY3314" fmla="*/ 211528 h 1764591"/>
              <a:gd name="connsiteX3315" fmla="*/ 1727268 w 1913752"/>
              <a:gd name="connsiteY3315" fmla="*/ 198805 h 1764591"/>
              <a:gd name="connsiteX3316" fmla="*/ 1739594 w 1913752"/>
              <a:gd name="connsiteY3316" fmla="*/ 211528 h 1764591"/>
              <a:gd name="connsiteX3317" fmla="*/ 1751920 w 1913752"/>
              <a:gd name="connsiteY3317" fmla="*/ 211528 h 1764591"/>
              <a:gd name="connsiteX3318" fmla="*/ 1739594 w 1913752"/>
              <a:gd name="connsiteY3318" fmla="*/ 223854 h 1764591"/>
              <a:gd name="connsiteX3319" fmla="*/ 1741135 w 1913752"/>
              <a:gd name="connsiteY3319" fmla="*/ 223854 h 1764591"/>
              <a:gd name="connsiteX3320" fmla="*/ 1744216 w 1913752"/>
              <a:gd name="connsiteY3320" fmla="*/ 223854 h 1764591"/>
              <a:gd name="connsiteX3321" fmla="*/ 1744794 w 1913752"/>
              <a:gd name="connsiteY3321" fmla="*/ 223854 h 1764591"/>
              <a:gd name="connsiteX3322" fmla="*/ 1751920 w 1913752"/>
              <a:gd name="connsiteY3322" fmla="*/ 223854 h 1764591"/>
              <a:gd name="connsiteX3323" fmla="*/ 1751920 w 1913752"/>
              <a:gd name="connsiteY3323" fmla="*/ 236180 h 1764591"/>
              <a:gd name="connsiteX3324" fmla="*/ 1764644 w 1913752"/>
              <a:gd name="connsiteY3324" fmla="*/ 223854 h 1764591"/>
              <a:gd name="connsiteX3325" fmla="*/ 1764644 w 1913752"/>
              <a:gd name="connsiteY3325" fmla="*/ 236180 h 1764591"/>
              <a:gd name="connsiteX3326" fmla="*/ 1771770 w 1913752"/>
              <a:gd name="connsiteY3326" fmla="*/ 236180 h 1764591"/>
              <a:gd name="connsiteX3327" fmla="*/ 1772348 w 1913752"/>
              <a:gd name="connsiteY3327" fmla="*/ 236180 h 1764591"/>
              <a:gd name="connsiteX3328" fmla="*/ 1776971 w 1913752"/>
              <a:gd name="connsiteY3328" fmla="*/ 236180 h 1764591"/>
              <a:gd name="connsiteX3329" fmla="*/ 1764644 w 1913752"/>
              <a:gd name="connsiteY3329" fmla="*/ 248506 h 1764591"/>
              <a:gd name="connsiteX3330" fmla="*/ 1764644 w 1913752"/>
              <a:gd name="connsiteY3330" fmla="*/ 261230 h 1764591"/>
              <a:gd name="connsiteX3331" fmla="*/ 1751920 w 1913752"/>
              <a:gd name="connsiteY3331" fmla="*/ 273555 h 1764591"/>
              <a:gd name="connsiteX3332" fmla="*/ 1751920 w 1913752"/>
              <a:gd name="connsiteY3332" fmla="*/ 278178 h 1764591"/>
              <a:gd name="connsiteX3333" fmla="*/ 1751920 w 1913752"/>
              <a:gd name="connsiteY3333" fmla="*/ 278755 h 1764591"/>
              <a:gd name="connsiteX3334" fmla="*/ 1751920 w 1913752"/>
              <a:gd name="connsiteY3334" fmla="*/ 285881 h 1764591"/>
              <a:gd name="connsiteX3335" fmla="*/ 1739594 w 1913752"/>
              <a:gd name="connsiteY3335" fmla="*/ 298207 h 1764591"/>
              <a:gd name="connsiteX3336" fmla="*/ 1739594 w 1913752"/>
              <a:gd name="connsiteY3336" fmla="*/ 310931 h 1764591"/>
              <a:gd name="connsiteX3337" fmla="*/ 1727268 w 1913752"/>
              <a:gd name="connsiteY3337" fmla="*/ 310931 h 1764591"/>
              <a:gd name="connsiteX3338" fmla="*/ 1727268 w 1913752"/>
              <a:gd name="connsiteY3338" fmla="*/ 323257 h 1764591"/>
              <a:gd name="connsiteX3339" fmla="*/ 1714942 w 1913752"/>
              <a:gd name="connsiteY3339" fmla="*/ 335583 h 1764591"/>
              <a:gd name="connsiteX3340" fmla="*/ 1702218 w 1913752"/>
              <a:gd name="connsiteY3340" fmla="*/ 347908 h 1764591"/>
              <a:gd name="connsiteX3341" fmla="*/ 1689891 w 1913752"/>
              <a:gd name="connsiteY3341" fmla="*/ 347908 h 1764591"/>
              <a:gd name="connsiteX3342" fmla="*/ 1702218 w 1913752"/>
              <a:gd name="connsiteY3342" fmla="*/ 360632 h 1764591"/>
              <a:gd name="connsiteX3343" fmla="*/ 1689891 w 1913752"/>
              <a:gd name="connsiteY3343" fmla="*/ 372958 h 1764591"/>
              <a:gd name="connsiteX3344" fmla="*/ 1677565 w 1913752"/>
              <a:gd name="connsiteY3344" fmla="*/ 385284 h 1764591"/>
              <a:gd name="connsiteX3345" fmla="*/ 1665239 w 1913752"/>
              <a:gd name="connsiteY3345" fmla="*/ 397610 h 1764591"/>
              <a:gd name="connsiteX3346" fmla="*/ 1665239 w 1913752"/>
              <a:gd name="connsiteY3346" fmla="*/ 410333 h 1764591"/>
              <a:gd name="connsiteX3347" fmla="*/ 1652515 w 1913752"/>
              <a:gd name="connsiteY3347" fmla="*/ 422659 h 1764591"/>
              <a:gd name="connsiteX3348" fmla="*/ 1640189 w 1913752"/>
              <a:gd name="connsiteY3348" fmla="*/ 434985 h 1764591"/>
              <a:gd name="connsiteX3349" fmla="*/ 1640189 w 1913752"/>
              <a:gd name="connsiteY3349" fmla="*/ 447311 h 1764591"/>
              <a:gd name="connsiteX3350" fmla="*/ 1627862 w 1913752"/>
              <a:gd name="connsiteY3350" fmla="*/ 447311 h 1764591"/>
              <a:gd name="connsiteX3351" fmla="*/ 1627862 w 1913752"/>
              <a:gd name="connsiteY3351" fmla="*/ 460034 h 1764591"/>
              <a:gd name="connsiteX3352" fmla="*/ 1615536 w 1913752"/>
              <a:gd name="connsiteY3352" fmla="*/ 460034 h 1764591"/>
              <a:gd name="connsiteX3353" fmla="*/ 1615536 w 1913752"/>
              <a:gd name="connsiteY3353" fmla="*/ 464657 h 1764591"/>
              <a:gd name="connsiteX3354" fmla="*/ 1615536 w 1913752"/>
              <a:gd name="connsiteY3354" fmla="*/ 465234 h 1764591"/>
              <a:gd name="connsiteX3355" fmla="*/ 1615536 w 1913752"/>
              <a:gd name="connsiteY3355" fmla="*/ 472360 h 1764591"/>
              <a:gd name="connsiteX3356" fmla="*/ 1615536 w 1913752"/>
              <a:gd name="connsiteY3356" fmla="*/ 484686 h 1764591"/>
              <a:gd name="connsiteX3357" fmla="*/ 1602812 w 1913752"/>
              <a:gd name="connsiteY3357" fmla="*/ 497012 h 1764591"/>
              <a:gd name="connsiteX3358" fmla="*/ 1590486 w 1913752"/>
              <a:gd name="connsiteY3358" fmla="*/ 509735 h 1764591"/>
              <a:gd name="connsiteX3359" fmla="*/ 1578160 w 1913752"/>
              <a:gd name="connsiteY3359" fmla="*/ 522061 h 1764591"/>
              <a:gd name="connsiteX3360" fmla="*/ 1565834 w 1913752"/>
              <a:gd name="connsiteY3360" fmla="*/ 534387 h 1764591"/>
              <a:gd name="connsiteX3361" fmla="*/ 1565834 w 1913752"/>
              <a:gd name="connsiteY3361" fmla="*/ 522061 h 1764591"/>
              <a:gd name="connsiteX3362" fmla="*/ 1558478 w 1913752"/>
              <a:gd name="connsiteY3362" fmla="*/ 522061 h 1764591"/>
              <a:gd name="connsiteX3363" fmla="*/ 1557881 w 1913752"/>
              <a:gd name="connsiteY3363" fmla="*/ 522061 h 1764591"/>
              <a:gd name="connsiteX3364" fmla="*/ 1553110 w 1913752"/>
              <a:gd name="connsiteY3364" fmla="*/ 522061 h 1764591"/>
              <a:gd name="connsiteX3365" fmla="*/ 1540783 w 1913752"/>
              <a:gd name="connsiteY3365" fmla="*/ 509735 h 1764591"/>
              <a:gd name="connsiteX3366" fmla="*/ 1540783 w 1913752"/>
              <a:gd name="connsiteY3366" fmla="*/ 514935 h 1764591"/>
              <a:gd name="connsiteX3367" fmla="*/ 1540783 w 1913752"/>
              <a:gd name="connsiteY3367" fmla="*/ 522061 h 1764591"/>
              <a:gd name="connsiteX3368" fmla="*/ 1545406 w 1913752"/>
              <a:gd name="connsiteY3368" fmla="*/ 522061 h 1764591"/>
              <a:gd name="connsiteX3369" fmla="*/ 1545983 w 1913752"/>
              <a:gd name="connsiteY3369" fmla="*/ 522061 h 1764591"/>
              <a:gd name="connsiteX3370" fmla="*/ 1547910 w 1913752"/>
              <a:gd name="connsiteY3370" fmla="*/ 522061 h 1764591"/>
              <a:gd name="connsiteX3371" fmla="*/ 1548487 w 1913752"/>
              <a:gd name="connsiteY3371" fmla="*/ 522061 h 1764591"/>
              <a:gd name="connsiteX3372" fmla="*/ 1553110 w 1913752"/>
              <a:gd name="connsiteY3372" fmla="*/ 522061 h 1764591"/>
              <a:gd name="connsiteX3373" fmla="*/ 1565834 w 1913752"/>
              <a:gd name="connsiteY3373" fmla="*/ 534387 h 1764591"/>
              <a:gd name="connsiteX3374" fmla="*/ 1564243 w 1913752"/>
              <a:gd name="connsiteY3374" fmla="*/ 534387 h 1764591"/>
              <a:gd name="connsiteX3375" fmla="*/ 1562653 w 1913752"/>
              <a:gd name="connsiteY3375" fmla="*/ 534387 h 1764591"/>
              <a:gd name="connsiteX3376" fmla="*/ 1553110 w 1913752"/>
              <a:gd name="connsiteY3376" fmla="*/ 534387 h 1764591"/>
              <a:gd name="connsiteX3377" fmla="*/ 1553110 w 1913752"/>
              <a:gd name="connsiteY3377" fmla="*/ 534387 h 1764591"/>
              <a:gd name="connsiteX3378" fmla="*/ 1551569 w 1913752"/>
              <a:gd name="connsiteY3378" fmla="*/ 534387 h 1764591"/>
              <a:gd name="connsiteX3379" fmla="*/ 1548487 w 1913752"/>
              <a:gd name="connsiteY3379" fmla="*/ 534387 h 1764591"/>
              <a:gd name="connsiteX3380" fmla="*/ 1547910 w 1913752"/>
              <a:gd name="connsiteY3380" fmla="*/ 534387 h 1764591"/>
              <a:gd name="connsiteX3381" fmla="*/ 1545983 w 1913752"/>
              <a:gd name="connsiteY3381" fmla="*/ 534387 h 1764591"/>
              <a:gd name="connsiteX3382" fmla="*/ 1540783 w 1913752"/>
              <a:gd name="connsiteY3382" fmla="*/ 534387 h 1764591"/>
              <a:gd name="connsiteX3383" fmla="*/ 1553110 w 1913752"/>
              <a:gd name="connsiteY3383" fmla="*/ 546713 h 1764591"/>
              <a:gd name="connsiteX3384" fmla="*/ 1548487 w 1913752"/>
              <a:gd name="connsiteY3384" fmla="*/ 546713 h 1764591"/>
              <a:gd name="connsiteX3385" fmla="*/ 1547910 w 1913752"/>
              <a:gd name="connsiteY3385" fmla="*/ 546713 h 1764591"/>
              <a:gd name="connsiteX3386" fmla="*/ 1540783 w 1913752"/>
              <a:gd name="connsiteY3386" fmla="*/ 546713 h 1764591"/>
              <a:gd name="connsiteX3387" fmla="*/ 1540783 w 1913752"/>
              <a:gd name="connsiteY3387" fmla="*/ 548304 h 1764591"/>
              <a:gd name="connsiteX3388" fmla="*/ 1540783 w 1913752"/>
              <a:gd name="connsiteY3388" fmla="*/ 559437 h 1764591"/>
              <a:gd name="connsiteX3389" fmla="*/ 1528457 w 1913752"/>
              <a:gd name="connsiteY3389" fmla="*/ 559437 h 1764591"/>
              <a:gd name="connsiteX3390" fmla="*/ 1528457 w 1913752"/>
              <a:gd name="connsiteY3390" fmla="*/ 556256 h 1764591"/>
              <a:gd name="connsiteX3391" fmla="*/ 1528457 w 1913752"/>
              <a:gd name="connsiteY3391" fmla="*/ 546713 h 1764591"/>
              <a:gd name="connsiteX3392" fmla="*/ 1516131 w 1913752"/>
              <a:gd name="connsiteY3392" fmla="*/ 546713 h 1764591"/>
              <a:gd name="connsiteX3393" fmla="*/ 1503407 w 1913752"/>
              <a:gd name="connsiteY3393" fmla="*/ 546713 h 1764591"/>
              <a:gd name="connsiteX3394" fmla="*/ 1503407 w 1913752"/>
              <a:gd name="connsiteY3394" fmla="*/ 534387 h 1764591"/>
              <a:gd name="connsiteX3395" fmla="*/ 1491081 w 1913752"/>
              <a:gd name="connsiteY3395" fmla="*/ 534387 h 1764591"/>
              <a:gd name="connsiteX3396" fmla="*/ 1478754 w 1913752"/>
              <a:gd name="connsiteY3396" fmla="*/ 534387 h 1764591"/>
              <a:gd name="connsiteX3397" fmla="*/ 1478754 w 1913752"/>
              <a:gd name="connsiteY3397" fmla="*/ 522061 h 1764591"/>
              <a:gd name="connsiteX3398" fmla="*/ 1478754 w 1913752"/>
              <a:gd name="connsiteY3398" fmla="*/ 509735 h 1764591"/>
              <a:gd name="connsiteX3399" fmla="*/ 1466428 w 1913752"/>
              <a:gd name="connsiteY3399" fmla="*/ 509735 h 1764591"/>
              <a:gd name="connsiteX3400" fmla="*/ 1466428 w 1913752"/>
              <a:gd name="connsiteY3400" fmla="*/ 497012 h 1764591"/>
              <a:gd name="connsiteX3401" fmla="*/ 1453704 w 1913752"/>
              <a:gd name="connsiteY3401" fmla="*/ 509735 h 1764591"/>
              <a:gd name="connsiteX3402" fmla="*/ 1466428 w 1913752"/>
              <a:gd name="connsiteY3402" fmla="*/ 509735 h 1764591"/>
              <a:gd name="connsiteX3403" fmla="*/ 1478754 w 1913752"/>
              <a:gd name="connsiteY3403" fmla="*/ 522061 h 1764591"/>
              <a:gd name="connsiteX3404" fmla="*/ 1466428 w 1913752"/>
              <a:gd name="connsiteY3404" fmla="*/ 522061 h 1764591"/>
              <a:gd name="connsiteX3405" fmla="*/ 1466428 w 1913752"/>
              <a:gd name="connsiteY3405" fmla="*/ 534387 h 1764591"/>
              <a:gd name="connsiteX3406" fmla="*/ 1453704 w 1913752"/>
              <a:gd name="connsiteY3406" fmla="*/ 522061 h 1764591"/>
              <a:gd name="connsiteX3407" fmla="*/ 1453704 w 1913752"/>
              <a:gd name="connsiteY3407" fmla="*/ 534387 h 1764591"/>
              <a:gd name="connsiteX3408" fmla="*/ 1466428 w 1913752"/>
              <a:gd name="connsiteY3408" fmla="*/ 546713 h 1764591"/>
              <a:gd name="connsiteX3409" fmla="*/ 1466428 w 1913752"/>
              <a:gd name="connsiteY3409" fmla="*/ 559437 h 1764591"/>
              <a:gd name="connsiteX3410" fmla="*/ 1453704 w 1913752"/>
              <a:gd name="connsiteY3410" fmla="*/ 571762 h 1764591"/>
              <a:gd name="connsiteX3411" fmla="*/ 1466428 w 1913752"/>
              <a:gd name="connsiteY3411" fmla="*/ 571762 h 1764591"/>
              <a:gd name="connsiteX3412" fmla="*/ 1466428 w 1913752"/>
              <a:gd name="connsiteY3412" fmla="*/ 564637 h 1764591"/>
              <a:gd name="connsiteX3413" fmla="*/ 1466428 w 1913752"/>
              <a:gd name="connsiteY3413" fmla="*/ 559437 h 1764591"/>
              <a:gd name="connsiteX3414" fmla="*/ 1478754 w 1913752"/>
              <a:gd name="connsiteY3414" fmla="*/ 559437 h 1764591"/>
              <a:gd name="connsiteX3415" fmla="*/ 1478754 w 1913752"/>
              <a:gd name="connsiteY3415" fmla="*/ 546713 h 1764591"/>
              <a:gd name="connsiteX3416" fmla="*/ 1491081 w 1913752"/>
              <a:gd name="connsiteY3416" fmla="*/ 559437 h 1764591"/>
              <a:gd name="connsiteX3417" fmla="*/ 1491081 w 1913752"/>
              <a:gd name="connsiteY3417" fmla="*/ 571762 h 1764591"/>
              <a:gd name="connsiteX3418" fmla="*/ 1491081 w 1913752"/>
              <a:gd name="connsiteY3418" fmla="*/ 584088 h 1764591"/>
              <a:gd name="connsiteX3419" fmla="*/ 1481836 w 1913752"/>
              <a:gd name="connsiteY3419" fmla="*/ 584088 h 1764591"/>
              <a:gd name="connsiteX3420" fmla="*/ 1478754 w 1913752"/>
              <a:gd name="connsiteY3420" fmla="*/ 584088 h 1764591"/>
              <a:gd name="connsiteX3421" fmla="*/ 1478754 w 1913752"/>
              <a:gd name="connsiteY3421" fmla="*/ 596414 h 1764591"/>
              <a:gd name="connsiteX3422" fmla="*/ 1474132 w 1913752"/>
              <a:gd name="connsiteY3422" fmla="*/ 596414 h 1764591"/>
              <a:gd name="connsiteX3423" fmla="*/ 1473554 w 1913752"/>
              <a:gd name="connsiteY3423" fmla="*/ 596414 h 1764591"/>
              <a:gd name="connsiteX3424" fmla="*/ 1466428 w 1913752"/>
              <a:gd name="connsiteY3424" fmla="*/ 596414 h 1764591"/>
              <a:gd name="connsiteX3425" fmla="*/ 1466428 w 1913752"/>
              <a:gd name="connsiteY3425" fmla="*/ 609138 h 1764591"/>
              <a:gd name="connsiteX3426" fmla="*/ 1461060 w 1913752"/>
              <a:gd name="connsiteY3426" fmla="*/ 609138 h 1764591"/>
              <a:gd name="connsiteX3427" fmla="*/ 1453704 w 1913752"/>
              <a:gd name="connsiteY3427" fmla="*/ 609138 h 1764591"/>
              <a:gd name="connsiteX3428" fmla="*/ 1453704 w 1913752"/>
              <a:gd name="connsiteY3428" fmla="*/ 596414 h 1764591"/>
              <a:gd name="connsiteX3429" fmla="*/ 1453704 w 1913752"/>
              <a:gd name="connsiteY3429" fmla="*/ 584088 h 1764591"/>
              <a:gd name="connsiteX3430" fmla="*/ 1452164 w 1913752"/>
              <a:gd name="connsiteY3430" fmla="*/ 584088 h 1764591"/>
              <a:gd name="connsiteX3431" fmla="*/ 1442919 w 1913752"/>
              <a:gd name="connsiteY3431" fmla="*/ 584088 h 1764591"/>
              <a:gd name="connsiteX3432" fmla="*/ 1441378 w 1913752"/>
              <a:gd name="connsiteY3432" fmla="*/ 584088 h 1764591"/>
              <a:gd name="connsiteX3433" fmla="*/ 1441378 w 1913752"/>
              <a:gd name="connsiteY3433" fmla="*/ 571762 h 1764591"/>
              <a:gd name="connsiteX3434" fmla="*/ 1429052 w 1913752"/>
              <a:gd name="connsiteY3434" fmla="*/ 571762 h 1764591"/>
              <a:gd name="connsiteX3435" fmla="*/ 1429052 w 1913752"/>
              <a:gd name="connsiteY3435" fmla="*/ 584088 h 1764591"/>
              <a:gd name="connsiteX3436" fmla="*/ 1430593 w 1913752"/>
              <a:gd name="connsiteY3436" fmla="*/ 584088 h 1764591"/>
              <a:gd name="connsiteX3437" fmla="*/ 1434445 w 1913752"/>
              <a:gd name="connsiteY3437" fmla="*/ 584088 h 1764591"/>
              <a:gd name="connsiteX3438" fmla="*/ 1435985 w 1913752"/>
              <a:gd name="connsiteY3438" fmla="*/ 584088 h 1764591"/>
              <a:gd name="connsiteX3439" fmla="*/ 1439837 w 1913752"/>
              <a:gd name="connsiteY3439" fmla="*/ 584088 h 1764591"/>
              <a:gd name="connsiteX3440" fmla="*/ 1441378 w 1913752"/>
              <a:gd name="connsiteY3440" fmla="*/ 584088 h 1764591"/>
              <a:gd name="connsiteX3441" fmla="*/ 1441378 w 1913752"/>
              <a:gd name="connsiteY3441" fmla="*/ 588711 h 1764591"/>
              <a:gd name="connsiteX3442" fmla="*/ 1441378 w 1913752"/>
              <a:gd name="connsiteY3442" fmla="*/ 589288 h 1764591"/>
              <a:gd name="connsiteX3443" fmla="*/ 1441378 w 1913752"/>
              <a:gd name="connsiteY3443" fmla="*/ 596414 h 1764591"/>
              <a:gd name="connsiteX3444" fmla="*/ 1429052 w 1913752"/>
              <a:gd name="connsiteY3444" fmla="*/ 596414 h 1764591"/>
              <a:gd name="connsiteX3445" fmla="*/ 1429052 w 1913752"/>
              <a:gd name="connsiteY3445" fmla="*/ 609138 h 1764591"/>
              <a:gd name="connsiteX3446" fmla="*/ 1416725 w 1913752"/>
              <a:gd name="connsiteY3446" fmla="*/ 621464 h 1764591"/>
              <a:gd name="connsiteX3447" fmla="*/ 1416725 w 1913752"/>
              <a:gd name="connsiteY3447" fmla="*/ 609138 h 1764591"/>
              <a:gd name="connsiteX3448" fmla="*/ 1416725 w 1913752"/>
              <a:gd name="connsiteY3448" fmla="*/ 596414 h 1764591"/>
              <a:gd name="connsiteX3449" fmla="*/ 1404002 w 1913752"/>
              <a:gd name="connsiteY3449" fmla="*/ 596414 h 1764591"/>
              <a:gd name="connsiteX3450" fmla="*/ 1416725 w 1913752"/>
              <a:gd name="connsiteY3450" fmla="*/ 609138 h 1764591"/>
              <a:gd name="connsiteX3451" fmla="*/ 1409369 w 1913752"/>
              <a:gd name="connsiteY3451" fmla="*/ 609138 h 1764591"/>
              <a:gd name="connsiteX3452" fmla="*/ 1408773 w 1913752"/>
              <a:gd name="connsiteY3452" fmla="*/ 609138 h 1764591"/>
              <a:gd name="connsiteX3453" fmla="*/ 1404002 w 1913752"/>
              <a:gd name="connsiteY3453" fmla="*/ 609138 h 1764591"/>
              <a:gd name="connsiteX3454" fmla="*/ 1404002 w 1913752"/>
              <a:gd name="connsiteY3454" fmla="*/ 621464 h 1764591"/>
              <a:gd name="connsiteX3455" fmla="*/ 1402461 w 1913752"/>
              <a:gd name="connsiteY3455" fmla="*/ 621464 h 1764591"/>
              <a:gd name="connsiteX3456" fmla="*/ 1393216 w 1913752"/>
              <a:gd name="connsiteY3456" fmla="*/ 621464 h 1764591"/>
              <a:gd name="connsiteX3457" fmla="*/ 1391675 w 1913752"/>
              <a:gd name="connsiteY3457" fmla="*/ 621464 h 1764591"/>
              <a:gd name="connsiteX3458" fmla="*/ 1391675 w 1913752"/>
              <a:gd name="connsiteY3458" fmla="*/ 633790 h 1764591"/>
              <a:gd name="connsiteX3459" fmla="*/ 1386475 w 1913752"/>
              <a:gd name="connsiteY3459" fmla="*/ 633790 h 1764591"/>
              <a:gd name="connsiteX3460" fmla="*/ 1379349 w 1913752"/>
              <a:gd name="connsiteY3460" fmla="*/ 633790 h 1764591"/>
              <a:gd name="connsiteX3461" fmla="*/ 1379349 w 1913752"/>
              <a:gd name="connsiteY3461" fmla="*/ 640915 h 1764591"/>
              <a:gd name="connsiteX3462" fmla="*/ 1379349 w 1913752"/>
              <a:gd name="connsiteY3462" fmla="*/ 641493 h 1764591"/>
              <a:gd name="connsiteX3463" fmla="*/ 1379349 w 1913752"/>
              <a:gd name="connsiteY3463" fmla="*/ 646115 h 1764591"/>
              <a:gd name="connsiteX3464" fmla="*/ 1386475 w 1913752"/>
              <a:gd name="connsiteY3464" fmla="*/ 646115 h 1764591"/>
              <a:gd name="connsiteX3465" fmla="*/ 1387053 w 1913752"/>
              <a:gd name="connsiteY3465" fmla="*/ 646115 h 1764591"/>
              <a:gd name="connsiteX3466" fmla="*/ 1391675 w 1913752"/>
              <a:gd name="connsiteY3466" fmla="*/ 646115 h 1764591"/>
              <a:gd name="connsiteX3467" fmla="*/ 1391675 w 1913752"/>
              <a:gd name="connsiteY3467" fmla="*/ 649296 h 1764591"/>
              <a:gd name="connsiteX3468" fmla="*/ 1391675 w 1913752"/>
              <a:gd name="connsiteY3468" fmla="*/ 658839 h 1764591"/>
              <a:gd name="connsiteX3469" fmla="*/ 1379349 w 1913752"/>
              <a:gd name="connsiteY3469" fmla="*/ 658839 h 1764591"/>
              <a:gd name="connsiteX3470" fmla="*/ 1367023 w 1913752"/>
              <a:gd name="connsiteY3470" fmla="*/ 646115 h 1764591"/>
              <a:gd name="connsiteX3471" fmla="*/ 1367023 w 1913752"/>
              <a:gd name="connsiteY3471" fmla="*/ 633790 h 1764591"/>
              <a:gd name="connsiteX3472" fmla="*/ 1354299 w 1913752"/>
              <a:gd name="connsiteY3472" fmla="*/ 633790 h 1764591"/>
              <a:gd name="connsiteX3473" fmla="*/ 1354299 w 1913752"/>
              <a:gd name="connsiteY3473" fmla="*/ 646115 h 1764591"/>
              <a:gd name="connsiteX3474" fmla="*/ 1359071 w 1913752"/>
              <a:gd name="connsiteY3474" fmla="*/ 646115 h 1764591"/>
              <a:gd name="connsiteX3475" fmla="*/ 1359667 w 1913752"/>
              <a:gd name="connsiteY3475" fmla="*/ 646115 h 1764591"/>
              <a:gd name="connsiteX3476" fmla="*/ 1367023 w 1913752"/>
              <a:gd name="connsiteY3476" fmla="*/ 646115 h 1764591"/>
              <a:gd name="connsiteX3477" fmla="*/ 1354299 w 1913752"/>
              <a:gd name="connsiteY3477" fmla="*/ 658839 h 1764591"/>
              <a:gd name="connsiteX3478" fmla="*/ 1354299 w 1913752"/>
              <a:gd name="connsiteY3478" fmla="*/ 671165 h 1764591"/>
              <a:gd name="connsiteX3479" fmla="*/ 1341973 w 1913752"/>
              <a:gd name="connsiteY3479" fmla="*/ 671165 h 1764591"/>
              <a:gd name="connsiteX3480" fmla="*/ 1341973 w 1913752"/>
              <a:gd name="connsiteY3480" fmla="*/ 683491 h 1764591"/>
              <a:gd name="connsiteX3481" fmla="*/ 1329646 w 1913752"/>
              <a:gd name="connsiteY3481" fmla="*/ 695817 h 1764591"/>
              <a:gd name="connsiteX3482" fmla="*/ 1329646 w 1913752"/>
              <a:gd name="connsiteY3482" fmla="*/ 683491 h 1764591"/>
              <a:gd name="connsiteX3483" fmla="*/ 1317320 w 1913752"/>
              <a:gd name="connsiteY3483" fmla="*/ 671165 h 1764591"/>
              <a:gd name="connsiteX3484" fmla="*/ 1317320 w 1913752"/>
              <a:gd name="connsiteY3484" fmla="*/ 683491 h 1764591"/>
              <a:gd name="connsiteX3485" fmla="*/ 1329646 w 1913752"/>
              <a:gd name="connsiteY3485" fmla="*/ 695817 h 1764591"/>
              <a:gd name="connsiteX3486" fmla="*/ 1329646 w 1913752"/>
              <a:gd name="connsiteY3486" fmla="*/ 697407 h 1764591"/>
              <a:gd name="connsiteX3487" fmla="*/ 1329646 w 1913752"/>
              <a:gd name="connsiteY3487" fmla="*/ 708540 h 1764591"/>
              <a:gd name="connsiteX3488" fmla="*/ 1341973 w 1913752"/>
              <a:gd name="connsiteY3488" fmla="*/ 708540 h 1764591"/>
              <a:gd name="connsiteX3489" fmla="*/ 1329646 w 1913752"/>
              <a:gd name="connsiteY3489" fmla="*/ 720866 h 1764591"/>
              <a:gd name="connsiteX3490" fmla="*/ 1329646 w 1913752"/>
              <a:gd name="connsiteY3490" fmla="*/ 733192 h 1764591"/>
              <a:gd name="connsiteX3491" fmla="*/ 1341973 w 1913752"/>
              <a:gd name="connsiteY3491" fmla="*/ 733192 h 1764591"/>
              <a:gd name="connsiteX3492" fmla="*/ 1341973 w 1913752"/>
              <a:gd name="connsiteY3492" fmla="*/ 731651 h 1764591"/>
              <a:gd name="connsiteX3493" fmla="*/ 1341973 w 1913752"/>
              <a:gd name="connsiteY3493" fmla="*/ 722407 h 1764591"/>
              <a:gd name="connsiteX3494" fmla="*/ 1341973 w 1913752"/>
              <a:gd name="connsiteY3494" fmla="*/ 720866 h 1764591"/>
              <a:gd name="connsiteX3495" fmla="*/ 1354299 w 1913752"/>
              <a:gd name="connsiteY3495" fmla="*/ 720866 h 1764591"/>
              <a:gd name="connsiteX3496" fmla="*/ 1354299 w 1913752"/>
              <a:gd name="connsiteY3496" fmla="*/ 708540 h 1764591"/>
              <a:gd name="connsiteX3497" fmla="*/ 1354299 w 1913752"/>
              <a:gd name="connsiteY3497" fmla="*/ 695817 h 1764591"/>
              <a:gd name="connsiteX3498" fmla="*/ 1354299 w 1913752"/>
              <a:gd name="connsiteY3498" fmla="*/ 683491 h 1764591"/>
              <a:gd name="connsiteX3499" fmla="*/ 1367023 w 1913752"/>
              <a:gd name="connsiteY3499" fmla="*/ 683491 h 1764591"/>
              <a:gd name="connsiteX3500" fmla="*/ 1379349 w 1913752"/>
              <a:gd name="connsiteY3500" fmla="*/ 683491 h 1764591"/>
              <a:gd name="connsiteX3501" fmla="*/ 1391675 w 1913752"/>
              <a:gd name="connsiteY3501" fmla="*/ 695817 h 1764591"/>
              <a:gd name="connsiteX3502" fmla="*/ 1404002 w 1913752"/>
              <a:gd name="connsiteY3502" fmla="*/ 695817 h 1764591"/>
              <a:gd name="connsiteX3503" fmla="*/ 1416725 w 1913752"/>
              <a:gd name="connsiteY3503" fmla="*/ 695817 h 1764591"/>
              <a:gd name="connsiteX3504" fmla="*/ 1416725 w 1913752"/>
              <a:gd name="connsiteY3504" fmla="*/ 694276 h 1764591"/>
              <a:gd name="connsiteX3505" fmla="*/ 1416725 w 1913752"/>
              <a:gd name="connsiteY3505" fmla="*/ 683491 h 1764591"/>
              <a:gd name="connsiteX3506" fmla="*/ 1429052 w 1913752"/>
              <a:gd name="connsiteY3506" fmla="*/ 695817 h 1764591"/>
              <a:gd name="connsiteX3507" fmla="*/ 1429052 w 1913752"/>
              <a:gd name="connsiteY3507" fmla="*/ 683491 h 1764591"/>
              <a:gd name="connsiteX3508" fmla="*/ 1441378 w 1913752"/>
              <a:gd name="connsiteY3508" fmla="*/ 683491 h 1764591"/>
              <a:gd name="connsiteX3509" fmla="*/ 1441378 w 1913752"/>
              <a:gd name="connsiteY3509" fmla="*/ 695817 h 1764591"/>
              <a:gd name="connsiteX3510" fmla="*/ 1453704 w 1913752"/>
              <a:gd name="connsiteY3510" fmla="*/ 695817 h 1764591"/>
              <a:gd name="connsiteX3511" fmla="*/ 1453704 w 1913752"/>
              <a:gd name="connsiteY3511" fmla="*/ 683491 h 1764591"/>
              <a:gd name="connsiteX3512" fmla="*/ 1453704 w 1913752"/>
              <a:gd name="connsiteY3512" fmla="*/ 671165 h 1764591"/>
              <a:gd name="connsiteX3513" fmla="*/ 1466428 w 1913752"/>
              <a:gd name="connsiteY3513" fmla="*/ 671165 h 1764591"/>
              <a:gd name="connsiteX3514" fmla="*/ 1466428 w 1913752"/>
              <a:gd name="connsiteY3514" fmla="*/ 672706 h 1764591"/>
              <a:gd name="connsiteX3515" fmla="*/ 1466428 w 1913752"/>
              <a:gd name="connsiteY3515" fmla="*/ 683491 h 1764591"/>
              <a:gd name="connsiteX3516" fmla="*/ 1478754 w 1913752"/>
              <a:gd name="connsiteY3516" fmla="*/ 683491 h 1764591"/>
              <a:gd name="connsiteX3517" fmla="*/ 1491081 w 1913752"/>
              <a:gd name="connsiteY3517" fmla="*/ 683491 h 1764591"/>
              <a:gd name="connsiteX3518" fmla="*/ 1491081 w 1913752"/>
              <a:gd name="connsiteY3518" fmla="*/ 671165 h 1764591"/>
              <a:gd name="connsiteX3519" fmla="*/ 1503407 w 1913752"/>
              <a:gd name="connsiteY3519" fmla="*/ 658839 h 1764591"/>
              <a:gd name="connsiteX3520" fmla="*/ 1503407 w 1913752"/>
              <a:gd name="connsiteY3520" fmla="*/ 665965 h 1764591"/>
              <a:gd name="connsiteX3521" fmla="*/ 1503407 w 1913752"/>
              <a:gd name="connsiteY3521" fmla="*/ 666543 h 1764591"/>
              <a:gd name="connsiteX3522" fmla="*/ 1503407 w 1913752"/>
              <a:gd name="connsiteY3522" fmla="*/ 671165 h 1764591"/>
              <a:gd name="connsiteX3523" fmla="*/ 1516131 w 1913752"/>
              <a:gd name="connsiteY3523" fmla="*/ 683491 h 1764591"/>
              <a:gd name="connsiteX3524" fmla="*/ 1516131 w 1913752"/>
              <a:gd name="connsiteY3524" fmla="*/ 681950 h 1764591"/>
              <a:gd name="connsiteX3525" fmla="*/ 1516131 w 1913752"/>
              <a:gd name="connsiteY3525" fmla="*/ 680409 h 1764591"/>
              <a:gd name="connsiteX3526" fmla="*/ 1516131 w 1913752"/>
              <a:gd name="connsiteY3526" fmla="*/ 671165 h 1764591"/>
              <a:gd name="connsiteX3527" fmla="*/ 1516131 w 1913752"/>
              <a:gd name="connsiteY3527" fmla="*/ 658839 h 1764591"/>
              <a:gd name="connsiteX3528" fmla="*/ 1528457 w 1913752"/>
              <a:gd name="connsiteY3528" fmla="*/ 658839 h 1764591"/>
              <a:gd name="connsiteX3529" fmla="*/ 1528457 w 1913752"/>
              <a:gd name="connsiteY3529" fmla="*/ 660380 h 1764591"/>
              <a:gd name="connsiteX3530" fmla="*/ 1528457 w 1913752"/>
              <a:gd name="connsiteY3530" fmla="*/ 671165 h 1764591"/>
              <a:gd name="connsiteX3531" fmla="*/ 1540783 w 1913752"/>
              <a:gd name="connsiteY3531" fmla="*/ 671165 h 1764591"/>
              <a:gd name="connsiteX3532" fmla="*/ 1540783 w 1913752"/>
              <a:gd name="connsiteY3532" fmla="*/ 658839 h 1764591"/>
              <a:gd name="connsiteX3533" fmla="*/ 1553110 w 1913752"/>
              <a:gd name="connsiteY3533" fmla="*/ 671165 h 1764591"/>
              <a:gd name="connsiteX3534" fmla="*/ 1565834 w 1913752"/>
              <a:gd name="connsiteY3534" fmla="*/ 671165 h 1764591"/>
              <a:gd name="connsiteX3535" fmla="*/ 1553110 w 1913752"/>
              <a:gd name="connsiteY3535" fmla="*/ 671165 h 1764591"/>
              <a:gd name="connsiteX3536" fmla="*/ 1540783 w 1913752"/>
              <a:gd name="connsiteY3536" fmla="*/ 658839 h 1764591"/>
              <a:gd name="connsiteX3537" fmla="*/ 1553110 w 1913752"/>
              <a:gd name="connsiteY3537" fmla="*/ 658839 h 1764591"/>
              <a:gd name="connsiteX3538" fmla="*/ 1565834 w 1913752"/>
              <a:gd name="connsiteY3538" fmla="*/ 646115 h 1764591"/>
              <a:gd name="connsiteX3539" fmla="*/ 1565834 w 1913752"/>
              <a:gd name="connsiteY3539" fmla="*/ 655658 h 1764591"/>
              <a:gd name="connsiteX3540" fmla="*/ 1565834 w 1913752"/>
              <a:gd name="connsiteY3540" fmla="*/ 658839 h 1764591"/>
              <a:gd name="connsiteX3541" fmla="*/ 1578160 w 1913752"/>
              <a:gd name="connsiteY3541" fmla="*/ 646115 h 1764591"/>
              <a:gd name="connsiteX3542" fmla="*/ 1578160 w 1913752"/>
              <a:gd name="connsiteY3542" fmla="*/ 633790 h 1764591"/>
              <a:gd name="connsiteX3543" fmla="*/ 1590486 w 1913752"/>
              <a:gd name="connsiteY3543" fmla="*/ 633790 h 1764591"/>
              <a:gd name="connsiteX3544" fmla="*/ 1602812 w 1913752"/>
              <a:gd name="connsiteY3544" fmla="*/ 633790 h 1764591"/>
              <a:gd name="connsiteX3545" fmla="*/ 1602812 w 1913752"/>
              <a:gd name="connsiteY3545" fmla="*/ 639952 h 1764591"/>
              <a:gd name="connsiteX3546" fmla="*/ 1602812 w 1913752"/>
              <a:gd name="connsiteY3546" fmla="*/ 640723 h 1764591"/>
              <a:gd name="connsiteX3547" fmla="*/ 1602812 w 1913752"/>
              <a:gd name="connsiteY3547" fmla="*/ 643034 h 1764591"/>
              <a:gd name="connsiteX3548" fmla="*/ 1602812 w 1913752"/>
              <a:gd name="connsiteY3548" fmla="*/ 644575 h 1764591"/>
              <a:gd name="connsiteX3549" fmla="*/ 1602812 w 1913752"/>
              <a:gd name="connsiteY3549" fmla="*/ 646115 h 1764591"/>
              <a:gd name="connsiteX3550" fmla="*/ 1590486 w 1913752"/>
              <a:gd name="connsiteY3550" fmla="*/ 658839 h 1764591"/>
              <a:gd name="connsiteX3551" fmla="*/ 1602812 w 1913752"/>
              <a:gd name="connsiteY3551" fmla="*/ 646115 h 1764591"/>
              <a:gd name="connsiteX3552" fmla="*/ 1615536 w 1913752"/>
              <a:gd name="connsiteY3552" fmla="*/ 646115 h 1764591"/>
              <a:gd name="connsiteX3553" fmla="*/ 1627862 w 1913752"/>
              <a:gd name="connsiteY3553" fmla="*/ 646115 h 1764591"/>
              <a:gd name="connsiteX3554" fmla="*/ 1629403 w 1913752"/>
              <a:gd name="connsiteY3554" fmla="*/ 646115 h 1764591"/>
              <a:gd name="connsiteX3555" fmla="*/ 1640189 w 1913752"/>
              <a:gd name="connsiteY3555" fmla="*/ 646115 h 1764591"/>
              <a:gd name="connsiteX3556" fmla="*/ 1652515 w 1913752"/>
              <a:gd name="connsiteY3556" fmla="*/ 646115 h 1764591"/>
              <a:gd name="connsiteX3557" fmla="*/ 1665239 w 1913752"/>
              <a:gd name="connsiteY3557" fmla="*/ 646115 h 1764591"/>
              <a:gd name="connsiteX3558" fmla="*/ 1677565 w 1913752"/>
              <a:gd name="connsiteY3558" fmla="*/ 646115 h 1764591"/>
              <a:gd name="connsiteX3559" fmla="*/ 1677565 w 1913752"/>
              <a:gd name="connsiteY3559" fmla="*/ 640915 h 1764591"/>
              <a:gd name="connsiteX3560" fmla="*/ 1677565 w 1913752"/>
              <a:gd name="connsiteY3560" fmla="*/ 636871 h 1764591"/>
              <a:gd name="connsiteX3561" fmla="*/ 1677565 w 1913752"/>
              <a:gd name="connsiteY3561" fmla="*/ 633790 h 1764591"/>
              <a:gd name="connsiteX3562" fmla="*/ 1689891 w 1913752"/>
              <a:gd name="connsiteY3562" fmla="*/ 633790 h 1764591"/>
              <a:gd name="connsiteX3563" fmla="*/ 1689891 w 1913752"/>
              <a:gd name="connsiteY3563" fmla="*/ 640915 h 1764591"/>
              <a:gd name="connsiteX3564" fmla="*/ 1689891 w 1913752"/>
              <a:gd name="connsiteY3564" fmla="*/ 641493 h 1764591"/>
              <a:gd name="connsiteX3565" fmla="*/ 1689891 w 1913752"/>
              <a:gd name="connsiteY3565" fmla="*/ 644575 h 1764591"/>
              <a:gd name="connsiteX3566" fmla="*/ 1689891 w 1913752"/>
              <a:gd name="connsiteY3566" fmla="*/ 646115 h 1764591"/>
              <a:gd name="connsiteX3567" fmla="*/ 1702218 w 1913752"/>
              <a:gd name="connsiteY3567" fmla="*/ 646115 h 1764591"/>
              <a:gd name="connsiteX3568" fmla="*/ 1714942 w 1913752"/>
              <a:gd name="connsiteY3568" fmla="*/ 646115 h 1764591"/>
              <a:gd name="connsiteX3569" fmla="*/ 1727268 w 1913752"/>
              <a:gd name="connsiteY3569" fmla="*/ 633790 h 1764591"/>
              <a:gd name="connsiteX3570" fmla="*/ 1739594 w 1913752"/>
              <a:gd name="connsiteY3570" fmla="*/ 633790 h 1764591"/>
              <a:gd name="connsiteX3571" fmla="*/ 1751920 w 1913752"/>
              <a:gd name="connsiteY3571" fmla="*/ 633790 h 1764591"/>
              <a:gd name="connsiteX3572" fmla="*/ 1751920 w 1913752"/>
              <a:gd name="connsiteY3572" fmla="*/ 646115 h 1764591"/>
              <a:gd name="connsiteX3573" fmla="*/ 1751920 w 1913752"/>
              <a:gd name="connsiteY3573" fmla="*/ 647706 h 1764591"/>
              <a:gd name="connsiteX3574" fmla="*/ 1751920 w 1913752"/>
              <a:gd name="connsiteY3574" fmla="*/ 653471 h 1764591"/>
              <a:gd name="connsiteX3575" fmla="*/ 1751920 w 1913752"/>
              <a:gd name="connsiteY3575" fmla="*/ 654068 h 1764591"/>
              <a:gd name="connsiteX3576" fmla="*/ 1751920 w 1913752"/>
              <a:gd name="connsiteY3576" fmla="*/ 658839 h 1764591"/>
              <a:gd name="connsiteX3577" fmla="*/ 1764644 w 1913752"/>
              <a:gd name="connsiteY3577" fmla="*/ 658839 h 1764591"/>
              <a:gd name="connsiteX3578" fmla="*/ 1776971 w 1913752"/>
              <a:gd name="connsiteY3578" fmla="*/ 658839 h 1764591"/>
              <a:gd name="connsiteX3579" fmla="*/ 1789297 w 1913752"/>
              <a:gd name="connsiteY3579" fmla="*/ 658839 h 1764591"/>
              <a:gd name="connsiteX3580" fmla="*/ 1789297 w 1913752"/>
              <a:gd name="connsiteY3580" fmla="*/ 657249 h 1764591"/>
              <a:gd name="connsiteX3581" fmla="*/ 1789297 w 1913752"/>
              <a:gd name="connsiteY3581" fmla="*/ 651483 h 1764591"/>
              <a:gd name="connsiteX3582" fmla="*/ 1789297 w 1913752"/>
              <a:gd name="connsiteY3582" fmla="*/ 650887 h 1764591"/>
              <a:gd name="connsiteX3583" fmla="*/ 1789297 w 1913752"/>
              <a:gd name="connsiteY3583" fmla="*/ 646115 h 1764591"/>
              <a:gd name="connsiteX3584" fmla="*/ 1776971 w 1913752"/>
              <a:gd name="connsiteY3584" fmla="*/ 646115 h 1764591"/>
              <a:gd name="connsiteX3585" fmla="*/ 1764644 w 1913752"/>
              <a:gd name="connsiteY3585" fmla="*/ 646115 h 1764591"/>
              <a:gd name="connsiteX3586" fmla="*/ 1764644 w 1913752"/>
              <a:gd name="connsiteY3586" fmla="*/ 644575 h 1764591"/>
              <a:gd name="connsiteX3587" fmla="*/ 1764644 w 1913752"/>
              <a:gd name="connsiteY3587" fmla="*/ 638990 h 1764591"/>
              <a:gd name="connsiteX3588" fmla="*/ 1764644 w 1913752"/>
              <a:gd name="connsiteY3588" fmla="*/ 638412 h 1764591"/>
              <a:gd name="connsiteX3589" fmla="*/ 1764644 w 1913752"/>
              <a:gd name="connsiteY3589" fmla="*/ 633790 h 1764591"/>
              <a:gd name="connsiteX3590" fmla="*/ 1751920 w 1913752"/>
              <a:gd name="connsiteY3590" fmla="*/ 633790 h 1764591"/>
              <a:gd name="connsiteX3591" fmla="*/ 1751920 w 1913752"/>
              <a:gd name="connsiteY3591" fmla="*/ 621464 h 1764591"/>
              <a:gd name="connsiteX3592" fmla="*/ 1764644 w 1913752"/>
              <a:gd name="connsiteY3592" fmla="*/ 621464 h 1764591"/>
              <a:gd name="connsiteX3593" fmla="*/ 1776971 w 1913752"/>
              <a:gd name="connsiteY3593" fmla="*/ 621464 h 1764591"/>
              <a:gd name="connsiteX3594" fmla="*/ 1789297 w 1913752"/>
              <a:gd name="connsiteY3594" fmla="*/ 621464 h 1764591"/>
              <a:gd name="connsiteX3595" fmla="*/ 1789297 w 1913752"/>
              <a:gd name="connsiteY3595" fmla="*/ 633790 h 1764591"/>
              <a:gd name="connsiteX3596" fmla="*/ 1801623 w 1913752"/>
              <a:gd name="connsiteY3596" fmla="*/ 633790 h 1764591"/>
              <a:gd name="connsiteX3597" fmla="*/ 1801623 w 1913752"/>
              <a:gd name="connsiteY3597" fmla="*/ 635330 h 1764591"/>
              <a:gd name="connsiteX3598" fmla="*/ 1801623 w 1913752"/>
              <a:gd name="connsiteY3598" fmla="*/ 638412 h 1764591"/>
              <a:gd name="connsiteX3599" fmla="*/ 1801623 w 1913752"/>
              <a:gd name="connsiteY3599" fmla="*/ 638990 h 1764591"/>
              <a:gd name="connsiteX3600" fmla="*/ 1801623 w 1913752"/>
              <a:gd name="connsiteY3600" fmla="*/ 646115 h 1764591"/>
              <a:gd name="connsiteX3601" fmla="*/ 1801623 w 1913752"/>
              <a:gd name="connsiteY3601" fmla="*/ 647706 h 1764591"/>
              <a:gd name="connsiteX3602" fmla="*/ 1801623 w 1913752"/>
              <a:gd name="connsiteY3602" fmla="*/ 658839 h 1764591"/>
              <a:gd name="connsiteX3603" fmla="*/ 1801623 w 1913752"/>
              <a:gd name="connsiteY3603" fmla="*/ 671165 h 1764591"/>
              <a:gd name="connsiteX3604" fmla="*/ 1814347 w 1913752"/>
              <a:gd name="connsiteY3604" fmla="*/ 671165 h 1764591"/>
              <a:gd name="connsiteX3605" fmla="*/ 1814347 w 1913752"/>
              <a:gd name="connsiteY3605" fmla="*/ 672706 h 1764591"/>
              <a:gd name="connsiteX3606" fmla="*/ 1814347 w 1913752"/>
              <a:gd name="connsiteY3606" fmla="*/ 675787 h 1764591"/>
              <a:gd name="connsiteX3607" fmla="*/ 1814347 w 1913752"/>
              <a:gd name="connsiteY3607" fmla="*/ 676365 h 1764591"/>
              <a:gd name="connsiteX3608" fmla="*/ 1814347 w 1913752"/>
              <a:gd name="connsiteY3608" fmla="*/ 683491 h 1764591"/>
              <a:gd name="connsiteX3609" fmla="*/ 1826673 w 1913752"/>
              <a:gd name="connsiteY3609" fmla="*/ 683491 h 1764591"/>
              <a:gd name="connsiteX3610" fmla="*/ 1838999 w 1913752"/>
              <a:gd name="connsiteY3610" fmla="*/ 683491 h 1764591"/>
              <a:gd name="connsiteX3611" fmla="*/ 1851326 w 1913752"/>
              <a:gd name="connsiteY3611" fmla="*/ 683491 h 1764591"/>
              <a:gd name="connsiteX3612" fmla="*/ 1864050 w 1913752"/>
              <a:gd name="connsiteY3612" fmla="*/ 683491 h 1764591"/>
              <a:gd name="connsiteX3613" fmla="*/ 1864050 w 1913752"/>
              <a:gd name="connsiteY3613" fmla="*/ 695817 h 1764591"/>
              <a:gd name="connsiteX3614" fmla="*/ 1876376 w 1913752"/>
              <a:gd name="connsiteY3614" fmla="*/ 695817 h 1764591"/>
              <a:gd name="connsiteX3615" fmla="*/ 1876376 w 1913752"/>
              <a:gd name="connsiteY3615" fmla="*/ 708540 h 1764591"/>
              <a:gd name="connsiteX3616" fmla="*/ 1864050 w 1913752"/>
              <a:gd name="connsiteY3616" fmla="*/ 708540 h 1764591"/>
              <a:gd name="connsiteX3617" fmla="*/ 1876376 w 1913752"/>
              <a:gd name="connsiteY3617" fmla="*/ 708540 h 1764591"/>
              <a:gd name="connsiteX3618" fmla="*/ 1876376 w 1913752"/>
              <a:gd name="connsiteY3618" fmla="*/ 720866 h 1764591"/>
              <a:gd name="connsiteX3619" fmla="*/ 1876376 w 1913752"/>
              <a:gd name="connsiteY3619" fmla="*/ 722407 h 1764591"/>
              <a:gd name="connsiteX3620" fmla="*/ 1876376 w 1913752"/>
              <a:gd name="connsiteY3620" fmla="*/ 733192 h 1764591"/>
              <a:gd name="connsiteX3621" fmla="*/ 1864050 w 1913752"/>
              <a:gd name="connsiteY3621" fmla="*/ 733192 h 1764591"/>
              <a:gd name="connsiteX3622" fmla="*/ 1864050 w 1913752"/>
              <a:gd name="connsiteY3622" fmla="*/ 745518 h 1764591"/>
              <a:gd name="connsiteX3623" fmla="*/ 1876376 w 1913752"/>
              <a:gd name="connsiteY3623" fmla="*/ 745518 h 1764591"/>
              <a:gd name="connsiteX3624" fmla="*/ 1876376 w 1913752"/>
              <a:gd name="connsiteY3624" fmla="*/ 758241 h 1764591"/>
              <a:gd name="connsiteX3625" fmla="*/ 1864050 w 1913752"/>
              <a:gd name="connsiteY3625" fmla="*/ 758241 h 1764591"/>
              <a:gd name="connsiteX3626" fmla="*/ 1864050 w 1913752"/>
              <a:gd name="connsiteY3626" fmla="*/ 761323 h 1764591"/>
              <a:gd name="connsiteX3627" fmla="*/ 1864050 w 1913752"/>
              <a:gd name="connsiteY3627" fmla="*/ 770567 h 1764591"/>
              <a:gd name="connsiteX3628" fmla="*/ 1876376 w 1913752"/>
              <a:gd name="connsiteY3628" fmla="*/ 758241 h 1764591"/>
              <a:gd name="connsiteX3629" fmla="*/ 1888702 w 1913752"/>
              <a:gd name="connsiteY3629" fmla="*/ 758241 h 1764591"/>
              <a:gd name="connsiteX3630" fmla="*/ 1888702 w 1913752"/>
              <a:gd name="connsiteY3630" fmla="*/ 770567 h 1764591"/>
              <a:gd name="connsiteX3631" fmla="*/ 1888702 w 1913752"/>
              <a:gd name="connsiteY3631" fmla="*/ 777693 h 1764591"/>
              <a:gd name="connsiteX3632" fmla="*/ 1888702 w 1913752"/>
              <a:gd name="connsiteY3632" fmla="*/ 778271 h 1764591"/>
              <a:gd name="connsiteX3633" fmla="*/ 1888702 w 1913752"/>
              <a:gd name="connsiteY3633" fmla="*/ 782893 h 1764591"/>
              <a:gd name="connsiteX3634" fmla="*/ 1876376 w 1913752"/>
              <a:gd name="connsiteY3634" fmla="*/ 782893 h 1764591"/>
              <a:gd name="connsiteX3635" fmla="*/ 1876376 w 1913752"/>
              <a:gd name="connsiteY3635" fmla="*/ 795219 h 1764591"/>
              <a:gd name="connsiteX3636" fmla="*/ 1888702 w 1913752"/>
              <a:gd name="connsiteY3636" fmla="*/ 782893 h 1764591"/>
              <a:gd name="connsiteX3637" fmla="*/ 1888702 w 1913752"/>
              <a:gd name="connsiteY3637" fmla="*/ 795219 h 1764591"/>
              <a:gd name="connsiteX3638" fmla="*/ 1876376 w 1913752"/>
              <a:gd name="connsiteY3638" fmla="*/ 807942 h 1764591"/>
              <a:gd name="connsiteX3639" fmla="*/ 1864050 w 1913752"/>
              <a:gd name="connsiteY3639" fmla="*/ 807942 h 1764591"/>
              <a:gd name="connsiteX3640" fmla="*/ 1864050 w 1913752"/>
              <a:gd name="connsiteY3640" fmla="*/ 818727 h 1764591"/>
              <a:gd name="connsiteX3641" fmla="*/ 1864050 w 1913752"/>
              <a:gd name="connsiteY3641" fmla="*/ 820268 h 1764591"/>
              <a:gd name="connsiteX3642" fmla="*/ 1851326 w 1913752"/>
              <a:gd name="connsiteY3642" fmla="*/ 820268 h 1764591"/>
              <a:gd name="connsiteX3643" fmla="*/ 1851326 w 1913752"/>
              <a:gd name="connsiteY3643" fmla="*/ 832594 h 1764591"/>
              <a:gd name="connsiteX3644" fmla="*/ 1864050 w 1913752"/>
              <a:gd name="connsiteY3644" fmla="*/ 832594 h 1764591"/>
              <a:gd name="connsiteX3645" fmla="*/ 1864050 w 1913752"/>
              <a:gd name="connsiteY3645" fmla="*/ 831054 h 1764591"/>
              <a:gd name="connsiteX3646" fmla="*/ 1864050 w 1913752"/>
              <a:gd name="connsiteY3646" fmla="*/ 820268 h 1764591"/>
              <a:gd name="connsiteX3647" fmla="*/ 1876376 w 1913752"/>
              <a:gd name="connsiteY3647" fmla="*/ 832594 h 1764591"/>
              <a:gd name="connsiteX3648" fmla="*/ 1876376 w 1913752"/>
              <a:gd name="connsiteY3648" fmla="*/ 834135 h 1764591"/>
              <a:gd name="connsiteX3649" fmla="*/ 1876376 w 1913752"/>
              <a:gd name="connsiteY3649" fmla="*/ 841839 h 1764591"/>
              <a:gd name="connsiteX3650" fmla="*/ 1876376 w 1913752"/>
              <a:gd name="connsiteY3650" fmla="*/ 843380 h 1764591"/>
              <a:gd name="connsiteX3651" fmla="*/ 1876376 w 1913752"/>
              <a:gd name="connsiteY3651" fmla="*/ 844920 h 1764591"/>
              <a:gd name="connsiteX3652" fmla="*/ 1883502 w 1913752"/>
              <a:gd name="connsiteY3652" fmla="*/ 844920 h 1764591"/>
              <a:gd name="connsiteX3653" fmla="*/ 1888702 w 1913752"/>
              <a:gd name="connsiteY3653" fmla="*/ 844920 h 1764591"/>
              <a:gd name="connsiteX3654" fmla="*/ 1888702 w 1913752"/>
              <a:gd name="connsiteY3654" fmla="*/ 857644 h 1764591"/>
              <a:gd name="connsiteX3655" fmla="*/ 1888702 w 1913752"/>
              <a:gd name="connsiteY3655" fmla="*/ 859185 h 1764591"/>
              <a:gd name="connsiteX3656" fmla="*/ 1888702 w 1913752"/>
              <a:gd name="connsiteY3656" fmla="*/ 862266 h 1764591"/>
              <a:gd name="connsiteX3657" fmla="*/ 1888702 w 1913752"/>
              <a:gd name="connsiteY3657" fmla="*/ 862844 h 1764591"/>
              <a:gd name="connsiteX3658" fmla="*/ 1888702 w 1913752"/>
              <a:gd name="connsiteY3658" fmla="*/ 869970 h 1764591"/>
              <a:gd name="connsiteX3659" fmla="*/ 1901028 w 1913752"/>
              <a:gd name="connsiteY3659" fmla="*/ 869970 h 1764591"/>
              <a:gd name="connsiteX3660" fmla="*/ 1888702 w 1913752"/>
              <a:gd name="connsiteY3660" fmla="*/ 882295 h 1764591"/>
              <a:gd name="connsiteX3661" fmla="*/ 1888702 w 1913752"/>
              <a:gd name="connsiteY3661" fmla="*/ 894621 h 1764591"/>
              <a:gd name="connsiteX3662" fmla="*/ 1888702 w 1913752"/>
              <a:gd name="connsiteY3662" fmla="*/ 896212 h 1764591"/>
              <a:gd name="connsiteX3663" fmla="*/ 1888702 w 1913752"/>
              <a:gd name="connsiteY3663" fmla="*/ 905754 h 1764591"/>
              <a:gd name="connsiteX3664" fmla="*/ 1888702 w 1913752"/>
              <a:gd name="connsiteY3664" fmla="*/ 907345 h 1764591"/>
              <a:gd name="connsiteX3665" fmla="*/ 1876376 w 1913752"/>
              <a:gd name="connsiteY3665" fmla="*/ 907345 h 1764591"/>
              <a:gd name="connsiteX3666" fmla="*/ 1876376 w 1913752"/>
              <a:gd name="connsiteY3666" fmla="*/ 908886 h 1764591"/>
              <a:gd name="connsiteX3667" fmla="*/ 1876376 w 1913752"/>
              <a:gd name="connsiteY3667" fmla="*/ 918130 h 1764591"/>
              <a:gd name="connsiteX3668" fmla="*/ 1876376 w 1913752"/>
              <a:gd name="connsiteY3668" fmla="*/ 919671 h 1764591"/>
              <a:gd name="connsiteX3669" fmla="*/ 1888702 w 1913752"/>
              <a:gd name="connsiteY3669" fmla="*/ 919671 h 1764591"/>
              <a:gd name="connsiteX3670" fmla="*/ 1888702 w 1913752"/>
              <a:gd name="connsiteY3670" fmla="*/ 931997 h 1764591"/>
              <a:gd name="connsiteX3671" fmla="*/ 1901028 w 1913752"/>
              <a:gd name="connsiteY3671" fmla="*/ 931997 h 1764591"/>
              <a:gd name="connsiteX3672" fmla="*/ 1901028 w 1913752"/>
              <a:gd name="connsiteY3672" fmla="*/ 939122 h 1764591"/>
              <a:gd name="connsiteX3673" fmla="*/ 1901028 w 1913752"/>
              <a:gd name="connsiteY3673" fmla="*/ 939700 h 1764591"/>
              <a:gd name="connsiteX3674" fmla="*/ 1901028 w 1913752"/>
              <a:gd name="connsiteY3674" fmla="*/ 944322 h 1764591"/>
              <a:gd name="connsiteX3675" fmla="*/ 1888702 w 1913752"/>
              <a:gd name="connsiteY3675" fmla="*/ 944322 h 1764591"/>
              <a:gd name="connsiteX3676" fmla="*/ 1888702 w 1913752"/>
              <a:gd name="connsiteY3676" fmla="*/ 957046 h 1764591"/>
              <a:gd name="connsiteX3677" fmla="*/ 1876376 w 1913752"/>
              <a:gd name="connsiteY3677" fmla="*/ 957046 h 1764591"/>
              <a:gd name="connsiteX3678" fmla="*/ 1864050 w 1913752"/>
              <a:gd name="connsiteY3678" fmla="*/ 957046 h 1764591"/>
              <a:gd name="connsiteX3679" fmla="*/ 1864050 w 1913752"/>
              <a:gd name="connsiteY3679" fmla="*/ 958587 h 1764591"/>
              <a:gd name="connsiteX3680" fmla="*/ 1864050 w 1913752"/>
              <a:gd name="connsiteY3680" fmla="*/ 964172 h 1764591"/>
              <a:gd name="connsiteX3681" fmla="*/ 1864050 w 1913752"/>
              <a:gd name="connsiteY3681" fmla="*/ 964750 h 1764591"/>
              <a:gd name="connsiteX3682" fmla="*/ 1864050 w 1913752"/>
              <a:gd name="connsiteY3682" fmla="*/ 966290 h 1764591"/>
              <a:gd name="connsiteX3683" fmla="*/ 1864050 w 1913752"/>
              <a:gd name="connsiteY3683" fmla="*/ 969372 h 1764591"/>
              <a:gd name="connsiteX3684" fmla="*/ 1876376 w 1913752"/>
              <a:gd name="connsiteY3684" fmla="*/ 969372 h 1764591"/>
              <a:gd name="connsiteX3685" fmla="*/ 1888702 w 1913752"/>
              <a:gd name="connsiteY3685" fmla="*/ 969372 h 1764591"/>
              <a:gd name="connsiteX3686" fmla="*/ 1901028 w 1913752"/>
              <a:gd name="connsiteY3686" fmla="*/ 969372 h 1764591"/>
              <a:gd name="connsiteX3687" fmla="*/ 1901028 w 1913752"/>
              <a:gd name="connsiteY3687" fmla="*/ 957046 h 1764591"/>
              <a:gd name="connsiteX3688" fmla="*/ 1901028 w 1913752"/>
              <a:gd name="connsiteY3688" fmla="*/ 944322 h 1764591"/>
              <a:gd name="connsiteX3689" fmla="*/ 1913752 w 1913752"/>
              <a:gd name="connsiteY3689" fmla="*/ 957046 h 1764591"/>
              <a:gd name="connsiteX3690" fmla="*/ 1913752 w 1913752"/>
              <a:gd name="connsiteY3690" fmla="*/ 969372 h 1764591"/>
              <a:gd name="connsiteX3691" fmla="*/ 1913752 w 1913752"/>
              <a:gd name="connsiteY3691" fmla="*/ 981698 h 1764591"/>
              <a:gd name="connsiteX3692" fmla="*/ 1901028 w 1913752"/>
              <a:gd name="connsiteY3692" fmla="*/ 981698 h 1764591"/>
              <a:gd name="connsiteX3693" fmla="*/ 1888702 w 1913752"/>
              <a:gd name="connsiteY3693" fmla="*/ 981698 h 1764591"/>
              <a:gd name="connsiteX3694" fmla="*/ 1888702 w 1913752"/>
              <a:gd name="connsiteY3694" fmla="*/ 988824 h 1764591"/>
              <a:gd name="connsiteX3695" fmla="*/ 1888702 w 1913752"/>
              <a:gd name="connsiteY3695" fmla="*/ 989401 h 1764591"/>
              <a:gd name="connsiteX3696" fmla="*/ 1888702 w 1913752"/>
              <a:gd name="connsiteY3696" fmla="*/ 994024 h 1764591"/>
              <a:gd name="connsiteX3697" fmla="*/ 1888702 w 1913752"/>
              <a:gd name="connsiteY3697" fmla="*/ 1006747 h 1764591"/>
              <a:gd name="connsiteX3698" fmla="*/ 1876376 w 1913752"/>
              <a:gd name="connsiteY3698" fmla="*/ 1006747 h 1764591"/>
              <a:gd name="connsiteX3699" fmla="*/ 1876376 w 1913752"/>
              <a:gd name="connsiteY3699" fmla="*/ 1008288 h 1764591"/>
              <a:gd name="connsiteX3700" fmla="*/ 1876376 w 1913752"/>
              <a:gd name="connsiteY3700" fmla="*/ 1019073 h 1764591"/>
              <a:gd name="connsiteX3701" fmla="*/ 1888702 w 1913752"/>
              <a:gd name="connsiteY3701" fmla="*/ 1019073 h 1764591"/>
              <a:gd name="connsiteX3702" fmla="*/ 1888702 w 1913752"/>
              <a:gd name="connsiteY3702" fmla="*/ 1017532 h 1764591"/>
              <a:gd name="connsiteX3703" fmla="*/ 1888702 w 1913752"/>
              <a:gd name="connsiteY3703" fmla="*/ 1008288 h 1764591"/>
              <a:gd name="connsiteX3704" fmla="*/ 1888702 w 1913752"/>
              <a:gd name="connsiteY3704" fmla="*/ 1006747 h 1764591"/>
              <a:gd name="connsiteX3705" fmla="*/ 1901028 w 1913752"/>
              <a:gd name="connsiteY3705" fmla="*/ 1019073 h 1764591"/>
              <a:gd name="connsiteX3706" fmla="*/ 1901028 w 1913752"/>
              <a:gd name="connsiteY3706" fmla="*/ 1031399 h 1764591"/>
              <a:gd name="connsiteX3707" fmla="*/ 1888702 w 1913752"/>
              <a:gd name="connsiteY3707" fmla="*/ 1043725 h 1764591"/>
              <a:gd name="connsiteX3708" fmla="*/ 1901028 w 1913752"/>
              <a:gd name="connsiteY3708" fmla="*/ 1043725 h 1764591"/>
              <a:gd name="connsiteX3709" fmla="*/ 1913752 w 1913752"/>
              <a:gd name="connsiteY3709" fmla="*/ 1056448 h 1764591"/>
              <a:gd name="connsiteX3710" fmla="*/ 1901028 w 1913752"/>
              <a:gd name="connsiteY3710" fmla="*/ 1056448 h 1764591"/>
              <a:gd name="connsiteX3711" fmla="*/ 1888702 w 1913752"/>
              <a:gd name="connsiteY3711" fmla="*/ 1056448 h 1764591"/>
              <a:gd name="connsiteX3712" fmla="*/ 1901028 w 1913752"/>
              <a:gd name="connsiteY3712" fmla="*/ 1068774 h 1764591"/>
              <a:gd name="connsiteX3713" fmla="*/ 1888702 w 1913752"/>
              <a:gd name="connsiteY3713" fmla="*/ 1068774 h 1764591"/>
              <a:gd name="connsiteX3714" fmla="*/ 1888702 w 1913752"/>
              <a:gd name="connsiteY3714" fmla="*/ 1081100 h 1764591"/>
              <a:gd name="connsiteX3715" fmla="*/ 1887162 w 1913752"/>
              <a:gd name="connsiteY3715" fmla="*/ 1081100 h 1764591"/>
              <a:gd name="connsiteX3716" fmla="*/ 1877917 w 1913752"/>
              <a:gd name="connsiteY3716" fmla="*/ 1081100 h 1764591"/>
              <a:gd name="connsiteX3717" fmla="*/ 1876376 w 1913752"/>
              <a:gd name="connsiteY3717" fmla="*/ 1081100 h 1764591"/>
              <a:gd name="connsiteX3718" fmla="*/ 1876376 w 1913752"/>
              <a:gd name="connsiteY3718" fmla="*/ 1093426 h 1764591"/>
              <a:gd name="connsiteX3719" fmla="*/ 1888702 w 1913752"/>
              <a:gd name="connsiteY3719" fmla="*/ 1106149 h 1764591"/>
              <a:gd name="connsiteX3720" fmla="*/ 1901028 w 1913752"/>
              <a:gd name="connsiteY3720" fmla="*/ 1093426 h 1764591"/>
              <a:gd name="connsiteX3721" fmla="*/ 1901028 w 1913752"/>
              <a:gd name="connsiteY3721" fmla="*/ 1106149 h 1764591"/>
              <a:gd name="connsiteX3722" fmla="*/ 1913752 w 1913752"/>
              <a:gd name="connsiteY3722" fmla="*/ 1118475 h 1764591"/>
              <a:gd name="connsiteX3723" fmla="*/ 1901028 w 1913752"/>
              <a:gd name="connsiteY3723" fmla="*/ 1118475 h 1764591"/>
              <a:gd name="connsiteX3724" fmla="*/ 1901028 w 1913752"/>
              <a:gd name="connsiteY3724" fmla="*/ 1130801 h 1764591"/>
              <a:gd name="connsiteX3725" fmla="*/ 1901028 w 1913752"/>
              <a:gd name="connsiteY3725" fmla="*/ 1135424 h 1764591"/>
              <a:gd name="connsiteX3726" fmla="*/ 1901028 w 1913752"/>
              <a:gd name="connsiteY3726" fmla="*/ 1136001 h 1764591"/>
              <a:gd name="connsiteX3727" fmla="*/ 1901028 w 1913752"/>
              <a:gd name="connsiteY3727" fmla="*/ 1143127 h 1764591"/>
              <a:gd name="connsiteX3728" fmla="*/ 1888702 w 1913752"/>
              <a:gd name="connsiteY3728" fmla="*/ 1143127 h 1764591"/>
              <a:gd name="connsiteX3729" fmla="*/ 1876376 w 1913752"/>
              <a:gd name="connsiteY3729" fmla="*/ 1143127 h 1764591"/>
              <a:gd name="connsiteX3730" fmla="*/ 1876376 w 1913752"/>
              <a:gd name="connsiteY3730" fmla="*/ 1144718 h 1764591"/>
              <a:gd name="connsiteX3731" fmla="*/ 1876376 w 1913752"/>
              <a:gd name="connsiteY3731" fmla="*/ 1155851 h 1764591"/>
              <a:gd name="connsiteX3732" fmla="*/ 1864050 w 1913752"/>
              <a:gd name="connsiteY3732" fmla="*/ 1155851 h 1764591"/>
              <a:gd name="connsiteX3733" fmla="*/ 1864050 w 1913752"/>
              <a:gd name="connsiteY3733" fmla="*/ 1168177 h 1764591"/>
              <a:gd name="connsiteX3734" fmla="*/ 1864050 w 1913752"/>
              <a:gd name="connsiteY3734" fmla="*/ 1180502 h 1764591"/>
              <a:gd name="connsiteX3735" fmla="*/ 1851326 w 1913752"/>
              <a:gd name="connsiteY3735" fmla="*/ 1180502 h 1764591"/>
              <a:gd name="connsiteX3736" fmla="*/ 1851326 w 1913752"/>
              <a:gd name="connsiteY3736" fmla="*/ 1192828 h 1764591"/>
              <a:gd name="connsiteX3737" fmla="*/ 1838999 w 1913752"/>
              <a:gd name="connsiteY3737" fmla="*/ 1180502 h 1764591"/>
              <a:gd name="connsiteX3738" fmla="*/ 1826673 w 1913752"/>
              <a:gd name="connsiteY3738" fmla="*/ 1192828 h 1764591"/>
              <a:gd name="connsiteX3739" fmla="*/ 1814347 w 1913752"/>
              <a:gd name="connsiteY3739" fmla="*/ 1192828 h 1764591"/>
              <a:gd name="connsiteX3740" fmla="*/ 1801623 w 1913752"/>
              <a:gd name="connsiteY3740" fmla="*/ 1192828 h 1764591"/>
              <a:gd name="connsiteX3741" fmla="*/ 1789297 w 1913752"/>
              <a:gd name="connsiteY3741" fmla="*/ 1192828 h 1764591"/>
              <a:gd name="connsiteX3742" fmla="*/ 1776971 w 1913752"/>
              <a:gd name="connsiteY3742" fmla="*/ 1192828 h 1764591"/>
              <a:gd name="connsiteX3743" fmla="*/ 1764644 w 1913752"/>
              <a:gd name="connsiteY3743" fmla="*/ 1205552 h 1764591"/>
              <a:gd name="connsiteX3744" fmla="*/ 1751920 w 1913752"/>
              <a:gd name="connsiteY3744" fmla="*/ 1205552 h 1764591"/>
              <a:gd name="connsiteX3745" fmla="*/ 1744794 w 1913752"/>
              <a:gd name="connsiteY3745" fmla="*/ 1205552 h 1764591"/>
              <a:gd name="connsiteX3746" fmla="*/ 1739594 w 1913752"/>
              <a:gd name="connsiteY3746" fmla="*/ 1205552 h 1764591"/>
              <a:gd name="connsiteX3747" fmla="*/ 1727268 w 1913752"/>
              <a:gd name="connsiteY3747" fmla="*/ 1205552 h 1764591"/>
              <a:gd name="connsiteX3748" fmla="*/ 1714942 w 1913752"/>
              <a:gd name="connsiteY3748" fmla="*/ 1205552 h 1764591"/>
              <a:gd name="connsiteX3749" fmla="*/ 1702218 w 1913752"/>
              <a:gd name="connsiteY3749" fmla="*/ 1205552 h 1764591"/>
              <a:gd name="connsiteX3750" fmla="*/ 1689891 w 1913752"/>
              <a:gd name="connsiteY3750" fmla="*/ 1205552 h 1764591"/>
              <a:gd name="connsiteX3751" fmla="*/ 1677565 w 1913752"/>
              <a:gd name="connsiteY3751" fmla="*/ 1205552 h 1764591"/>
              <a:gd name="connsiteX3752" fmla="*/ 1665239 w 1913752"/>
              <a:gd name="connsiteY3752" fmla="*/ 1205552 h 1764591"/>
              <a:gd name="connsiteX3753" fmla="*/ 1652515 w 1913752"/>
              <a:gd name="connsiteY3753" fmla="*/ 1205552 h 1764591"/>
              <a:gd name="connsiteX3754" fmla="*/ 1652515 w 1913752"/>
              <a:gd name="connsiteY3754" fmla="*/ 1192828 h 1764591"/>
              <a:gd name="connsiteX3755" fmla="*/ 1640189 w 1913752"/>
              <a:gd name="connsiteY3755" fmla="*/ 1192828 h 1764591"/>
              <a:gd name="connsiteX3756" fmla="*/ 1640189 w 1913752"/>
              <a:gd name="connsiteY3756" fmla="*/ 1198196 h 1764591"/>
              <a:gd name="connsiteX3757" fmla="*/ 1640189 w 1913752"/>
              <a:gd name="connsiteY3757" fmla="*/ 1205552 h 1764591"/>
              <a:gd name="connsiteX3758" fmla="*/ 1627862 w 1913752"/>
              <a:gd name="connsiteY3758" fmla="*/ 1192828 h 1764591"/>
              <a:gd name="connsiteX3759" fmla="*/ 1627862 w 1913752"/>
              <a:gd name="connsiteY3759" fmla="*/ 1205552 h 1764591"/>
              <a:gd name="connsiteX3760" fmla="*/ 1627862 w 1913752"/>
              <a:gd name="connsiteY3760" fmla="*/ 1212485 h 1764591"/>
              <a:gd name="connsiteX3761" fmla="*/ 1627862 w 1913752"/>
              <a:gd name="connsiteY3761" fmla="*/ 1214796 h 1764591"/>
              <a:gd name="connsiteX3762" fmla="*/ 1627862 w 1913752"/>
              <a:gd name="connsiteY3762" fmla="*/ 1217878 h 1764591"/>
              <a:gd name="connsiteX3763" fmla="*/ 1615536 w 1913752"/>
              <a:gd name="connsiteY3763" fmla="*/ 1217878 h 1764591"/>
              <a:gd name="connsiteX3764" fmla="*/ 1602812 w 1913752"/>
              <a:gd name="connsiteY3764" fmla="*/ 1217878 h 1764591"/>
              <a:gd name="connsiteX3765" fmla="*/ 1590486 w 1913752"/>
              <a:gd name="connsiteY3765" fmla="*/ 1217878 h 1764591"/>
              <a:gd name="connsiteX3766" fmla="*/ 1578160 w 1913752"/>
              <a:gd name="connsiteY3766" fmla="*/ 1217878 h 1764591"/>
              <a:gd name="connsiteX3767" fmla="*/ 1565834 w 1913752"/>
              <a:gd name="connsiteY3767" fmla="*/ 1217878 h 1764591"/>
              <a:gd name="connsiteX3768" fmla="*/ 1565834 w 1913752"/>
              <a:gd name="connsiteY3768" fmla="*/ 1220959 h 1764591"/>
              <a:gd name="connsiteX3769" fmla="*/ 1565834 w 1913752"/>
              <a:gd name="connsiteY3769" fmla="*/ 1230204 h 1764591"/>
              <a:gd name="connsiteX3770" fmla="*/ 1553110 w 1913752"/>
              <a:gd name="connsiteY3770" fmla="*/ 1230204 h 1764591"/>
              <a:gd name="connsiteX3771" fmla="*/ 1540783 w 1913752"/>
              <a:gd name="connsiteY3771" fmla="*/ 1230204 h 1764591"/>
              <a:gd name="connsiteX3772" fmla="*/ 1528457 w 1913752"/>
              <a:gd name="connsiteY3772" fmla="*/ 1230204 h 1764591"/>
              <a:gd name="connsiteX3773" fmla="*/ 1516131 w 1913752"/>
              <a:gd name="connsiteY3773" fmla="*/ 1230204 h 1764591"/>
              <a:gd name="connsiteX3774" fmla="*/ 1503407 w 1913752"/>
              <a:gd name="connsiteY3774" fmla="*/ 1230204 h 1764591"/>
              <a:gd name="connsiteX3775" fmla="*/ 1491081 w 1913752"/>
              <a:gd name="connsiteY3775" fmla="*/ 1230204 h 1764591"/>
              <a:gd name="connsiteX3776" fmla="*/ 1478754 w 1913752"/>
              <a:gd name="connsiteY3776" fmla="*/ 1230204 h 1764591"/>
              <a:gd name="connsiteX3777" fmla="*/ 1478754 w 1913752"/>
              <a:gd name="connsiteY3777" fmla="*/ 1242529 h 1764591"/>
              <a:gd name="connsiteX3778" fmla="*/ 1467969 w 1913752"/>
              <a:gd name="connsiteY3778" fmla="*/ 1242529 h 1764591"/>
              <a:gd name="connsiteX3779" fmla="*/ 1466428 w 1913752"/>
              <a:gd name="connsiteY3779" fmla="*/ 1242529 h 1764591"/>
              <a:gd name="connsiteX3780" fmla="*/ 1453704 w 1913752"/>
              <a:gd name="connsiteY3780" fmla="*/ 1242529 h 1764591"/>
              <a:gd name="connsiteX3781" fmla="*/ 1452164 w 1913752"/>
              <a:gd name="connsiteY3781" fmla="*/ 1242529 h 1764591"/>
              <a:gd name="connsiteX3782" fmla="*/ 1448312 w 1913752"/>
              <a:gd name="connsiteY3782" fmla="*/ 1242529 h 1764591"/>
              <a:gd name="connsiteX3783" fmla="*/ 1441378 w 1913752"/>
              <a:gd name="connsiteY3783" fmla="*/ 1242529 h 1764591"/>
              <a:gd name="connsiteX3784" fmla="*/ 1441378 w 1913752"/>
              <a:gd name="connsiteY3784" fmla="*/ 1255253 h 1764591"/>
              <a:gd name="connsiteX3785" fmla="*/ 1453704 w 1913752"/>
              <a:gd name="connsiteY3785" fmla="*/ 1242529 h 1764591"/>
              <a:gd name="connsiteX3786" fmla="*/ 1453704 w 1913752"/>
              <a:gd name="connsiteY3786" fmla="*/ 1255253 h 1764591"/>
              <a:gd name="connsiteX3787" fmla="*/ 1466428 w 1913752"/>
              <a:gd name="connsiteY3787" fmla="*/ 1255253 h 1764591"/>
              <a:gd name="connsiteX3788" fmla="*/ 1466428 w 1913752"/>
              <a:gd name="connsiteY3788" fmla="*/ 1267579 h 1764591"/>
              <a:gd name="connsiteX3789" fmla="*/ 1478754 w 1913752"/>
              <a:gd name="connsiteY3789" fmla="*/ 1255253 h 1764591"/>
              <a:gd name="connsiteX3790" fmla="*/ 1491081 w 1913752"/>
              <a:gd name="connsiteY3790" fmla="*/ 1255253 h 1764591"/>
              <a:gd name="connsiteX3791" fmla="*/ 1478754 w 1913752"/>
              <a:gd name="connsiteY3791" fmla="*/ 1267579 h 1764591"/>
              <a:gd name="connsiteX3792" fmla="*/ 1466428 w 1913752"/>
              <a:gd name="connsiteY3792" fmla="*/ 1279905 h 1764591"/>
              <a:gd name="connsiteX3793" fmla="*/ 1478754 w 1913752"/>
              <a:gd name="connsiteY3793" fmla="*/ 1267579 h 1764591"/>
              <a:gd name="connsiteX3794" fmla="*/ 1478754 w 1913752"/>
              <a:gd name="connsiteY3794" fmla="*/ 1269120 h 1764591"/>
              <a:gd name="connsiteX3795" fmla="*/ 1478754 w 1913752"/>
              <a:gd name="connsiteY3795" fmla="*/ 1274705 h 1764591"/>
              <a:gd name="connsiteX3796" fmla="*/ 1478754 w 1913752"/>
              <a:gd name="connsiteY3796" fmla="*/ 1275282 h 1764591"/>
              <a:gd name="connsiteX3797" fmla="*/ 1478754 w 1913752"/>
              <a:gd name="connsiteY3797" fmla="*/ 1279905 h 1764591"/>
              <a:gd name="connsiteX3798" fmla="*/ 1491081 w 1913752"/>
              <a:gd name="connsiteY3798" fmla="*/ 1279905 h 1764591"/>
              <a:gd name="connsiteX3799" fmla="*/ 1491081 w 1913752"/>
              <a:gd name="connsiteY3799" fmla="*/ 1292231 h 1764591"/>
              <a:gd name="connsiteX3800" fmla="*/ 1491081 w 1913752"/>
              <a:gd name="connsiteY3800" fmla="*/ 1304954 h 1764591"/>
              <a:gd name="connsiteX3801" fmla="*/ 1503407 w 1913752"/>
              <a:gd name="connsiteY3801" fmla="*/ 1304954 h 1764591"/>
              <a:gd name="connsiteX3802" fmla="*/ 1516131 w 1913752"/>
              <a:gd name="connsiteY3802" fmla="*/ 1304954 h 1764591"/>
              <a:gd name="connsiteX3803" fmla="*/ 1516131 w 1913752"/>
              <a:gd name="connsiteY3803" fmla="*/ 1317280 h 1764591"/>
              <a:gd name="connsiteX3804" fmla="*/ 1528457 w 1913752"/>
              <a:gd name="connsiteY3804" fmla="*/ 1317280 h 1764591"/>
              <a:gd name="connsiteX3805" fmla="*/ 1528457 w 1913752"/>
              <a:gd name="connsiteY3805" fmla="*/ 1329606 h 1764591"/>
              <a:gd name="connsiteX3806" fmla="*/ 1528457 w 1913752"/>
              <a:gd name="connsiteY3806" fmla="*/ 1341932 h 1764591"/>
              <a:gd name="connsiteX3807" fmla="*/ 1528457 w 1913752"/>
              <a:gd name="connsiteY3807" fmla="*/ 1354655 h 1764591"/>
              <a:gd name="connsiteX3808" fmla="*/ 1540783 w 1913752"/>
              <a:gd name="connsiteY3808" fmla="*/ 1366981 h 1764591"/>
              <a:gd name="connsiteX3809" fmla="*/ 1540783 w 1913752"/>
              <a:gd name="connsiteY3809" fmla="*/ 1368522 h 1764591"/>
              <a:gd name="connsiteX3810" fmla="*/ 1540783 w 1913752"/>
              <a:gd name="connsiteY3810" fmla="*/ 1374107 h 1764591"/>
              <a:gd name="connsiteX3811" fmla="*/ 1540783 w 1913752"/>
              <a:gd name="connsiteY3811" fmla="*/ 1374685 h 1764591"/>
              <a:gd name="connsiteX3812" fmla="*/ 1540783 w 1913752"/>
              <a:gd name="connsiteY3812" fmla="*/ 1379307 h 1764591"/>
              <a:gd name="connsiteX3813" fmla="*/ 1540783 w 1913752"/>
              <a:gd name="connsiteY3813" fmla="*/ 1391633 h 1764591"/>
              <a:gd name="connsiteX3814" fmla="*/ 1553110 w 1913752"/>
              <a:gd name="connsiteY3814" fmla="*/ 1379307 h 1764591"/>
              <a:gd name="connsiteX3815" fmla="*/ 1553110 w 1913752"/>
              <a:gd name="connsiteY3815" fmla="*/ 1391633 h 1764591"/>
              <a:gd name="connsiteX3816" fmla="*/ 1565834 w 1913752"/>
              <a:gd name="connsiteY3816" fmla="*/ 1391633 h 1764591"/>
              <a:gd name="connsiteX3817" fmla="*/ 1565834 w 1913752"/>
              <a:gd name="connsiteY3817" fmla="*/ 1404356 h 1764591"/>
              <a:gd name="connsiteX3818" fmla="*/ 1564243 w 1913752"/>
              <a:gd name="connsiteY3818" fmla="*/ 1404356 h 1764591"/>
              <a:gd name="connsiteX3819" fmla="*/ 1558478 w 1913752"/>
              <a:gd name="connsiteY3819" fmla="*/ 1404356 h 1764591"/>
              <a:gd name="connsiteX3820" fmla="*/ 1557881 w 1913752"/>
              <a:gd name="connsiteY3820" fmla="*/ 1404356 h 1764591"/>
              <a:gd name="connsiteX3821" fmla="*/ 1553110 w 1913752"/>
              <a:gd name="connsiteY3821" fmla="*/ 1404356 h 1764591"/>
              <a:gd name="connsiteX3822" fmla="*/ 1553110 w 1913752"/>
              <a:gd name="connsiteY3822" fmla="*/ 1404356 h 1764591"/>
              <a:gd name="connsiteX3823" fmla="*/ 1553110 w 1913752"/>
              <a:gd name="connsiteY3823" fmla="*/ 1416682 h 1764591"/>
              <a:gd name="connsiteX3824" fmla="*/ 1554700 w 1913752"/>
              <a:gd name="connsiteY3824" fmla="*/ 1416682 h 1764591"/>
              <a:gd name="connsiteX3825" fmla="*/ 1564243 w 1913752"/>
              <a:gd name="connsiteY3825" fmla="*/ 1416682 h 1764591"/>
              <a:gd name="connsiteX3826" fmla="*/ 1565834 w 1913752"/>
              <a:gd name="connsiteY3826" fmla="*/ 1416682 h 1764591"/>
              <a:gd name="connsiteX3827" fmla="*/ 1565834 w 1913752"/>
              <a:gd name="connsiteY3827" fmla="*/ 1429008 h 1764591"/>
              <a:gd name="connsiteX3828" fmla="*/ 1578160 w 1913752"/>
              <a:gd name="connsiteY3828" fmla="*/ 1441334 h 1764591"/>
              <a:gd name="connsiteX3829" fmla="*/ 1590486 w 1913752"/>
              <a:gd name="connsiteY3829" fmla="*/ 1441334 h 1764591"/>
              <a:gd name="connsiteX3830" fmla="*/ 1590486 w 1913752"/>
              <a:gd name="connsiteY3830" fmla="*/ 1454058 h 1764591"/>
              <a:gd name="connsiteX3831" fmla="*/ 1602812 w 1913752"/>
              <a:gd name="connsiteY3831" fmla="*/ 1454058 h 1764591"/>
              <a:gd name="connsiteX3832" fmla="*/ 1590486 w 1913752"/>
              <a:gd name="connsiteY3832" fmla="*/ 1466384 h 1764591"/>
              <a:gd name="connsiteX3833" fmla="*/ 1588945 w 1913752"/>
              <a:gd name="connsiteY3833" fmla="*/ 1466384 h 1764591"/>
              <a:gd name="connsiteX3834" fmla="*/ 1578160 w 1913752"/>
              <a:gd name="connsiteY3834" fmla="*/ 1466384 h 1764591"/>
              <a:gd name="connsiteX3835" fmla="*/ 1578160 w 1913752"/>
              <a:gd name="connsiteY3835" fmla="*/ 1454058 h 1764591"/>
              <a:gd name="connsiteX3836" fmla="*/ 1565834 w 1913752"/>
              <a:gd name="connsiteY3836" fmla="*/ 1454058 h 1764591"/>
              <a:gd name="connsiteX3837" fmla="*/ 1565834 w 1913752"/>
              <a:gd name="connsiteY3837" fmla="*/ 1441334 h 1764591"/>
              <a:gd name="connsiteX3838" fmla="*/ 1565834 w 1913752"/>
              <a:gd name="connsiteY3838" fmla="*/ 1452467 h 1764591"/>
              <a:gd name="connsiteX3839" fmla="*/ 1565834 w 1913752"/>
              <a:gd name="connsiteY3839" fmla="*/ 1454058 h 1764591"/>
              <a:gd name="connsiteX3840" fmla="*/ 1565834 w 1913752"/>
              <a:gd name="connsiteY3840" fmla="*/ 1466384 h 1764591"/>
              <a:gd name="connsiteX3841" fmla="*/ 1578160 w 1913752"/>
              <a:gd name="connsiteY3841" fmla="*/ 1478709 h 1764591"/>
              <a:gd name="connsiteX3842" fmla="*/ 1590486 w 1913752"/>
              <a:gd name="connsiteY3842" fmla="*/ 1478709 h 1764591"/>
              <a:gd name="connsiteX3843" fmla="*/ 1590486 w 1913752"/>
              <a:gd name="connsiteY3843" fmla="*/ 1491035 h 1764591"/>
              <a:gd name="connsiteX3844" fmla="*/ 1583360 w 1913752"/>
              <a:gd name="connsiteY3844" fmla="*/ 1491035 h 1764591"/>
              <a:gd name="connsiteX3845" fmla="*/ 1582782 w 1913752"/>
              <a:gd name="connsiteY3845" fmla="*/ 1491035 h 1764591"/>
              <a:gd name="connsiteX3846" fmla="*/ 1578160 w 1913752"/>
              <a:gd name="connsiteY3846" fmla="*/ 1491035 h 1764591"/>
              <a:gd name="connsiteX3847" fmla="*/ 1578160 w 1913752"/>
              <a:gd name="connsiteY3847" fmla="*/ 1503759 h 1764591"/>
              <a:gd name="connsiteX3848" fmla="*/ 1578160 w 1913752"/>
              <a:gd name="connsiteY3848" fmla="*/ 1516085 h 1764591"/>
              <a:gd name="connsiteX3849" fmla="*/ 1565834 w 1913752"/>
              <a:gd name="connsiteY3849" fmla="*/ 1516085 h 1764591"/>
              <a:gd name="connsiteX3850" fmla="*/ 1578160 w 1913752"/>
              <a:gd name="connsiteY3850" fmla="*/ 1528411 h 1764591"/>
              <a:gd name="connsiteX3851" fmla="*/ 1578160 w 1913752"/>
              <a:gd name="connsiteY3851" fmla="*/ 1540737 h 1764591"/>
              <a:gd name="connsiteX3852" fmla="*/ 1578160 w 1913752"/>
              <a:gd name="connsiteY3852" fmla="*/ 1553460 h 1764591"/>
              <a:gd name="connsiteX3853" fmla="*/ 1590486 w 1913752"/>
              <a:gd name="connsiteY3853" fmla="*/ 1540737 h 1764591"/>
              <a:gd name="connsiteX3854" fmla="*/ 1590486 w 1913752"/>
              <a:gd name="connsiteY3854" fmla="*/ 1553460 h 1764591"/>
              <a:gd name="connsiteX3855" fmla="*/ 1590486 w 1913752"/>
              <a:gd name="connsiteY3855" fmla="*/ 1565786 h 1764591"/>
              <a:gd name="connsiteX3856" fmla="*/ 1578160 w 1913752"/>
              <a:gd name="connsiteY3856" fmla="*/ 1565786 h 1764591"/>
              <a:gd name="connsiteX3857" fmla="*/ 1565834 w 1913752"/>
              <a:gd name="connsiteY3857" fmla="*/ 1565786 h 1764591"/>
              <a:gd name="connsiteX3858" fmla="*/ 1565834 w 1913752"/>
              <a:gd name="connsiteY3858" fmla="*/ 1578112 h 1764591"/>
              <a:gd name="connsiteX3859" fmla="*/ 1564243 w 1913752"/>
              <a:gd name="connsiteY3859" fmla="*/ 1578112 h 1764591"/>
              <a:gd name="connsiteX3860" fmla="*/ 1553110 w 1913752"/>
              <a:gd name="connsiteY3860" fmla="*/ 1578112 h 1764591"/>
              <a:gd name="connsiteX3861" fmla="*/ 1553110 w 1913752"/>
              <a:gd name="connsiteY3861" fmla="*/ 1565786 h 1764591"/>
              <a:gd name="connsiteX3862" fmla="*/ 1548487 w 1913752"/>
              <a:gd name="connsiteY3862" fmla="*/ 1565786 h 1764591"/>
              <a:gd name="connsiteX3863" fmla="*/ 1547910 w 1913752"/>
              <a:gd name="connsiteY3863" fmla="*/ 1565786 h 1764591"/>
              <a:gd name="connsiteX3864" fmla="*/ 1540783 w 1913752"/>
              <a:gd name="connsiteY3864" fmla="*/ 1565786 h 1764591"/>
              <a:gd name="connsiteX3865" fmla="*/ 1540783 w 1913752"/>
              <a:gd name="connsiteY3865" fmla="*/ 1553460 h 1764591"/>
              <a:gd name="connsiteX3866" fmla="*/ 1533657 w 1913752"/>
              <a:gd name="connsiteY3866" fmla="*/ 1553460 h 1764591"/>
              <a:gd name="connsiteX3867" fmla="*/ 1533079 w 1913752"/>
              <a:gd name="connsiteY3867" fmla="*/ 1553460 h 1764591"/>
              <a:gd name="connsiteX3868" fmla="*/ 1531539 w 1913752"/>
              <a:gd name="connsiteY3868" fmla="*/ 1553460 h 1764591"/>
              <a:gd name="connsiteX3869" fmla="*/ 1528457 w 1913752"/>
              <a:gd name="connsiteY3869" fmla="*/ 1553460 h 1764591"/>
              <a:gd name="connsiteX3870" fmla="*/ 1540783 w 1913752"/>
              <a:gd name="connsiteY3870" fmla="*/ 1565786 h 1764591"/>
              <a:gd name="connsiteX3871" fmla="*/ 1540783 w 1913752"/>
              <a:gd name="connsiteY3871" fmla="*/ 1578112 h 1764591"/>
              <a:gd name="connsiteX3872" fmla="*/ 1540783 w 1913752"/>
              <a:gd name="connsiteY3872" fmla="*/ 1590438 h 1764591"/>
              <a:gd name="connsiteX3873" fmla="*/ 1528457 w 1913752"/>
              <a:gd name="connsiteY3873" fmla="*/ 1590438 h 1764591"/>
              <a:gd name="connsiteX3874" fmla="*/ 1528457 w 1913752"/>
              <a:gd name="connsiteY3874" fmla="*/ 1603161 h 1764591"/>
              <a:gd name="connsiteX3875" fmla="*/ 1516131 w 1913752"/>
              <a:gd name="connsiteY3875" fmla="*/ 1603161 h 1764591"/>
              <a:gd name="connsiteX3876" fmla="*/ 1516131 w 1913752"/>
              <a:gd name="connsiteY3876" fmla="*/ 1615487 h 1764591"/>
              <a:gd name="connsiteX3877" fmla="*/ 1503407 w 1913752"/>
              <a:gd name="connsiteY3877" fmla="*/ 1615487 h 1764591"/>
              <a:gd name="connsiteX3878" fmla="*/ 1491081 w 1913752"/>
              <a:gd name="connsiteY3878" fmla="*/ 1615487 h 1764591"/>
              <a:gd name="connsiteX3879" fmla="*/ 1491081 w 1913752"/>
              <a:gd name="connsiteY3879" fmla="*/ 1603161 h 1764591"/>
              <a:gd name="connsiteX3880" fmla="*/ 1489540 w 1913752"/>
              <a:gd name="connsiteY3880" fmla="*/ 1603161 h 1764591"/>
              <a:gd name="connsiteX3881" fmla="*/ 1478754 w 1913752"/>
              <a:gd name="connsiteY3881" fmla="*/ 1603161 h 1764591"/>
              <a:gd name="connsiteX3882" fmla="*/ 1478754 w 1913752"/>
              <a:gd name="connsiteY3882" fmla="*/ 1601571 h 1764591"/>
              <a:gd name="connsiteX3883" fmla="*/ 1478754 w 1913752"/>
              <a:gd name="connsiteY3883" fmla="*/ 1590438 h 1764591"/>
              <a:gd name="connsiteX3884" fmla="*/ 1466428 w 1913752"/>
              <a:gd name="connsiteY3884" fmla="*/ 1603161 h 1764591"/>
              <a:gd name="connsiteX3885" fmla="*/ 1478754 w 1913752"/>
              <a:gd name="connsiteY3885" fmla="*/ 1603161 h 1764591"/>
              <a:gd name="connsiteX3886" fmla="*/ 1478754 w 1913752"/>
              <a:gd name="connsiteY3886" fmla="*/ 1615487 h 1764591"/>
              <a:gd name="connsiteX3887" fmla="*/ 1478754 w 1913752"/>
              <a:gd name="connsiteY3887" fmla="*/ 1627813 h 1764591"/>
              <a:gd name="connsiteX3888" fmla="*/ 1477214 w 1913752"/>
              <a:gd name="connsiteY3888" fmla="*/ 1627813 h 1764591"/>
              <a:gd name="connsiteX3889" fmla="*/ 1466428 w 1913752"/>
              <a:gd name="connsiteY3889" fmla="*/ 1627813 h 1764591"/>
              <a:gd name="connsiteX3890" fmla="*/ 1466428 w 1913752"/>
              <a:gd name="connsiteY3890" fmla="*/ 1640139 h 1764591"/>
              <a:gd name="connsiteX3891" fmla="*/ 1466428 w 1913752"/>
              <a:gd name="connsiteY3891" fmla="*/ 1647495 h 1764591"/>
              <a:gd name="connsiteX3892" fmla="*/ 1466428 w 1913752"/>
              <a:gd name="connsiteY3892" fmla="*/ 1648091 h 1764591"/>
              <a:gd name="connsiteX3893" fmla="*/ 1466428 w 1913752"/>
              <a:gd name="connsiteY3893" fmla="*/ 1652862 h 1764591"/>
              <a:gd name="connsiteX3894" fmla="*/ 1453704 w 1913752"/>
              <a:gd name="connsiteY3894" fmla="*/ 1652862 h 1764591"/>
              <a:gd name="connsiteX3895" fmla="*/ 1441378 w 1913752"/>
              <a:gd name="connsiteY3895" fmla="*/ 1652862 h 1764591"/>
              <a:gd name="connsiteX3896" fmla="*/ 1429052 w 1913752"/>
              <a:gd name="connsiteY3896" fmla="*/ 1652862 h 1764591"/>
              <a:gd name="connsiteX3897" fmla="*/ 1424429 w 1913752"/>
              <a:gd name="connsiteY3897" fmla="*/ 1652862 h 1764591"/>
              <a:gd name="connsiteX3898" fmla="*/ 1423851 w 1913752"/>
              <a:gd name="connsiteY3898" fmla="*/ 1652862 h 1764591"/>
              <a:gd name="connsiteX3899" fmla="*/ 1421926 w 1913752"/>
              <a:gd name="connsiteY3899" fmla="*/ 1652862 h 1764591"/>
              <a:gd name="connsiteX3900" fmla="*/ 1416725 w 1913752"/>
              <a:gd name="connsiteY3900" fmla="*/ 1652862 h 1764591"/>
              <a:gd name="connsiteX3901" fmla="*/ 1416725 w 1913752"/>
              <a:gd name="connsiteY3901" fmla="*/ 1640139 h 1764591"/>
              <a:gd name="connsiteX3902" fmla="*/ 1416725 w 1913752"/>
              <a:gd name="connsiteY3902" fmla="*/ 1652862 h 1764591"/>
              <a:gd name="connsiteX3903" fmla="*/ 1415135 w 1913752"/>
              <a:gd name="connsiteY3903" fmla="*/ 1652862 h 1764591"/>
              <a:gd name="connsiteX3904" fmla="*/ 1407183 w 1913752"/>
              <a:gd name="connsiteY3904" fmla="*/ 1652862 h 1764591"/>
              <a:gd name="connsiteX3905" fmla="*/ 1404002 w 1913752"/>
              <a:gd name="connsiteY3905" fmla="*/ 1652862 h 1764591"/>
              <a:gd name="connsiteX3906" fmla="*/ 1404002 w 1913752"/>
              <a:gd name="connsiteY3906" fmla="*/ 1665188 h 1764591"/>
              <a:gd name="connsiteX3907" fmla="*/ 1416725 w 1913752"/>
              <a:gd name="connsiteY3907" fmla="*/ 1665188 h 1764591"/>
              <a:gd name="connsiteX3908" fmla="*/ 1416725 w 1913752"/>
              <a:gd name="connsiteY3908" fmla="*/ 1666729 h 1764591"/>
              <a:gd name="connsiteX3909" fmla="*/ 1416725 w 1913752"/>
              <a:gd name="connsiteY3909" fmla="*/ 1674433 h 1764591"/>
              <a:gd name="connsiteX3910" fmla="*/ 1416725 w 1913752"/>
              <a:gd name="connsiteY3910" fmla="*/ 1677514 h 1764591"/>
              <a:gd name="connsiteX3911" fmla="*/ 1404002 w 1913752"/>
              <a:gd name="connsiteY3911" fmla="*/ 1677514 h 1764591"/>
              <a:gd name="connsiteX3912" fmla="*/ 1404002 w 1913752"/>
              <a:gd name="connsiteY3912" fmla="*/ 1689840 h 1764591"/>
              <a:gd name="connsiteX3913" fmla="*/ 1391675 w 1913752"/>
              <a:gd name="connsiteY3913" fmla="*/ 1689840 h 1764591"/>
              <a:gd name="connsiteX3914" fmla="*/ 1391675 w 1913752"/>
              <a:gd name="connsiteY3914" fmla="*/ 1677514 h 1764591"/>
              <a:gd name="connsiteX3915" fmla="*/ 1391675 w 1913752"/>
              <a:gd name="connsiteY3915" fmla="*/ 1665188 h 1764591"/>
              <a:gd name="connsiteX3916" fmla="*/ 1380890 w 1913752"/>
              <a:gd name="connsiteY3916" fmla="*/ 1665188 h 1764591"/>
              <a:gd name="connsiteX3917" fmla="*/ 1379349 w 1913752"/>
              <a:gd name="connsiteY3917" fmla="*/ 1665188 h 1764591"/>
              <a:gd name="connsiteX3918" fmla="*/ 1379349 w 1913752"/>
              <a:gd name="connsiteY3918" fmla="*/ 1652862 h 1764591"/>
              <a:gd name="connsiteX3919" fmla="*/ 1372223 w 1913752"/>
              <a:gd name="connsiteY3919" fmla="*/ 1652862 h 1764591"/>
              <a:gd name="connsiteX3920" fmla="*/ 1371645 w 1913752"/>
              <a:gd name="connsiteY3920" fmla="*/ 1652862 h 1764591"/>
              <a:gd name="connsiteX3921" fmla="*/ 1367023 w 1913752"/>
              <a:gd name="connsiteY3921" fmla="*/ 1652862 h 1764591"/>
              <a:gd name="connsiteX3922" fmla="*/ 1367023 w 1913752"/>
              <a:gd name="connsiteY3922" fmla="*/ 1665188 h 1764591"/>
              <a:gd name="connsiteX3923" fmla="*/ 1354299 w 1913752"/>
              <a:gd name="connsiteY3923" fmla="*/ 1677514 h 1764591"/>
              <a:gd name="connsiteX3924" fmla="*/ 1349677 w 1913752"/>
              <a:gd name="connsiteY3924" fmla="*/ 1677514 h 1764591"/>
              <a:gd name="connsiteX3925" fmla="*/ 1349099 w 1913752"/>
              <a:gd name="connsiteY3925" fmla="*/ 1677514 h 1764591"/>
              <a:gd name="connsiteX3926" fmla="*/ 1345054 w 1913752"/>
              <a:gd name="connsiteY3926" fmla="*/ 1677514 h 1764591"/>
              <a:gd name="connsiteX3927" fmla="*/ 1341973 w 1913752"/>
              <a:gd name="connsiteY3927" fmla="*/ 1677514 h 1764591"/>
              <a:gd name="connsiteX3928" fmla="*/ 1341973 w 1913752"/>
              <a:gd name="connsiteY3928" fmla="*/ 1677514 h 1764591"/>
              <a:gd name="connsiteX3929" fmla="*/ 1341973 w 1913752"/>
              <a:gd name="connsiteY3929" fmla="*/ 1689840 h 1764591"/>
              <a:gd name="connsiteX3930" fmla="*/ 1341973 w 1913752"/>
              <a:gd name="connsiteY3930" fmla="*/ 1702564 h 1764591"/>
              <a:gd name="connsiteX3931" fmla="*/ 1341973 w 1913752"/>
              <a:gd name="connsiteY3931" fmla="*/ 1714889 h 1764591"/>
              <a:gd name="connsiteX3932" fmla="*/ 1329646 w 1913752"/>
              <a:gd name="connsiteY3932" fmla="*/ 1702564 h 1764591"/>
              <a:gd name="connsiteX3933" fmla="*/ 1329646 w 1913752"/>
              <a:gd name="connsiteY3933" fmla="*/ 1689840 h 1764591"/>
              <a:gd name="connsiteX3934" fmla="*/ 1317320 w 1913752"/>
              <a:gd name="connsiteY3934" fmla="*/ 1689840 h 1764591"/>
              <a:gd name="connsiteX3935" fmla="*/ 1317320 w 1913752"/>
              <a:gd name="connsiteY3935" fmla="*/ 1702564 h 1764591"/>
              <a:gd name="connsiteX3936" fmla="*/ 1317320 w 1913752"/>
              <a:gd name="connsiteY3936" fmla="*/ 1714889 h 1764591"/>
              <a:gd name="connsiteX3937" fmla="*/ 1304596 w 1913752"/>
              <a:gd name="connsiteY3937" fmla="*/ 1714889 h 1764591"/>
              <a:gd name="connsiteX3938" fmla="*/ 1292270 w 1913752"/>
              <a:gd name="connsiteY3938" fmla="*/ 1714889 h 1764591"/>
              <a:gd name="connsiteX3939" fmla="*/ 1292270 w 1913752"/>
              <a:gd name="connsiteY3939" fmla="*/ 1702564 h 1764591"/>
              <a:gd name="connsiteX3940" fmla="*/ 1290729 w 1913752"/>
              <a:gd name="connsiteY3940" fmla="*/ 1702564 h 1764591"/>
              <a:gd name="connsiteX3941" fmla="*/ 1279944 w 1913752"/>
              <a:gd name="connsiteY3941" fmla="*/ 1702564 h 1764591"/>
              <a:gd name="connsiteX3942" fmla="*/ 1279944 w 1913752"/>
              <a:gd name="connsiteY3942" fmla="*/ 1689840 h 1764591"/>
              <a:gd name="connsiteX3943" fmla="*/ 1267617 w 1913752"/>
              <a:gd name="connsiteY3943" fmla="*/ 1677514 h 1764591"/>
              <a:gd name="connsiteX3944" fmla="*/ 1267617 w 1913752"/>
              <a:gd name="connsiteY3944" fmla="*/ 1665188 h 1764591"/>
              <a:gd name="connsiteX3945" fmla="*/ 1254894 w 1913752"/>
              <a:gd name="connsiteY3945" fmla="*/ 1677514 h 1764591"/>
              <a:gd name="connsiteX3946" fmla="*/ 1267617 w 1913752"/>
              <a:gd name="connsiteY3946" fmla="*/ 1677514 h 1764591"/>
              <a:gd name="connsiteX3947" fmla="*/ 1267617 w 1913752"/>
              <a:gd name="connsiteY3947" fmla="*/ 1689840 h 1764591"/>
              <a:gd name="connsiteX3948" fmla="*/ 1267617 w 1913752"/>
              <a:gd name="connsiteY3948" fmla="*/ 1702564 h 1764591"/>
              <a:gd name="connsiteX3949" fmla="*/ 1279944 w 1913752"/>
              <a:gd name="connsiteY3949" fmla="*/ 1702564 h 1764591"/>
              <a:gd name="connsiteX3950" fmla="*/ 1279944 w 1913752"/>
              <a:gd name="connsiteY3950" fmla="*/ 1714889 h 1764591"/>
              <a:gd name="connsiteX3951" fmla="*/ 1279944 w 1913752"/>
              <a:gd name="connsiteY3951" fmla="*/ 1727215 h 1764591"/>
              <a:gd name="connsiteX3952" fmla="*/ 1279944 w 1913752"/>
              <a:gd name="connsiteY3952" fmla="*/ 1739541 h 1764591"/>
              <a:gd name="connsiteX3953" fmla="*/ 1267617 w 1913752"/>
              <a:gd name="connsiteY3953" fmla="*/ 1739541 h 1764591"/>
              <a:gd name="connsiteX3954" fmla="*/ 1254894 w 1913752"/>
              <a:gd name="connsiteY3954" fmla="*/ 1739541 h 1764591"/>
              <a:gd name="connsiteX3955" fmla="*/ 1254894 w 1913752"/>
              <a:gd name="connsiteY3955" fmla="*/ 1727215 h 1764591"/>
              <a:gd name="connsiteX3956" fmla="*/ 1242567 w 1913752"/>
              <a:gd name="connsiteY3956" fmla="*/ 1727215 h 1764591"/>
              <a:gd name="connsiteX3957" fmla="*/ 1230241 w 1913752"/>
              <a:gd name="connsiteY3957" fmla="*/ 1727215 h 1764591"/>
              <a:gd name="connsiteX3958" fmla="*/ 1230241 w 1913752"/>
              <a:gd name="connsiteY3958" fmla="*/ 1714889 h 1764591"/>
              <a:gd name="connsiteX3959" fmla="*/ 1225619 w 1913752"/>
              <a:gd name="connsiteY3959" fmla="*/ 1714889 h 1764591"/>
              <a:gd name="connsiteX3960" fmla="*/ 1225041 w 1913752"/>
              <a:gd name="connsiteY3960" fmla="*/ 1714889 h 1764591"/>
              <a:gd name="connsiteX3961" fmla="*/ 1217915 w 1913752"/>
              <a:gd name="connsiteY3961" fmla="*/ 1714889 h 1764591"/>
              <a:gd name="connsiteX3962" fmla="*/ 1217915 w 1913752"/>
              <a:gd name="connsiteY3962" fmla="*/ 1727215 h 1764591"/>
              <a:gd name="connsiteX3963" fmla="*/ 1205191 w 1913752"/>
              <a:gd name="connsiteY3963" fmla="*/ 1727215 h 1764591"/>
              <a:gd name="connsiteX3964" fmla="*/ 1205191 w 1913752"/>
              <a:gd name="connsiteY3964" fmla="*/ 1725674 h 1764591"/>
              <a:gd name="connsiteX3965" fmla="*/ 1205191 w 1913752"/>
              <a:gd name="connsiteY3965" fmla="*/ 1722593 h 1764591"/>
              <a:gd name="connsiteX3966" fmla="*/ 1205191 w 1913752"/>
              <a:gd name="connsiteY3966" fmla="*/ 1722015 h 1764591"/>
              <a:gd name="connsiteX3967" fmla="*/ 1205191 w 1913752"/>
              <a:gd name="connsiteY3967" fmla="*/ 1714889 h 1764591"/>
              <a:gd name="connsiteX3968" fmla="*/ 1198065 w 1913752"/>
              <a:gd name="connsiteY3968" fmla="*/ 1714889 h 1764591"/>
              <a:gd name="connsiteX3969" fmla="*/ 1197487 w 1913752"/>
              <a:gd name="connsiteY3969" fmla="*/ 1714889 h 1764591"/>
              <a:gd name="connsiteX3970" fmla="*/ 1192865 w 1913752"/>
              <a:gd name="connsiteY3970" fmla="*/ 1714889 h 1764591"/>
              <a:gd name="connsiteX3971" fmla="*/ 1192865 w 1913752"/>
              <a:gd name="connsiteY3971" fmla="*/ 1702564 h 1764591"/>
              <a:gd name="connsiteX3972" fmla="*/ 1180538 w 1913752"/>
              <a:gd name="connsiteY3972" fmla="*/ 1702564 h 1764591"/>
              <a:gd name="connsiteX3973" fmla="*/ 1180538 w 1913752"/>
              <a:gd name="connsiteY3973" fmla="*/ 1689840 h 1764591"/>
              <a:gd name="connsiteX3974" fmla="*/ 1168212 w 1913752"/>
              <a:gd name="connsiteY3974" fmla="*/ 1677514 h 1764591"/>
              <a:gd name="connsiteX3975" fmla="*/ 1168212 w 1913752"/>
              <a:gd name="connsiteY3975" fmla="*/ 1665188 h 1764591"/>
              <a:gd name="connsiteX3976" fmla="*/ 1163441 w 1913752"/>
              <a:gd name="connsiteY3976" fmla="*/ 1665188 h 1764591"/>
              <a:gd name="connsiteX3977" fmla="*/ 1162844 w 1913752"/>
              <a:gd name="connsiteY3977" fmla="*/ 1665188 h 1764591"/>
              <a:gd name="connsiteX3978" fmla="*/ 1155488 w 1913752"/>
              <a:gd name="connsiteY3978" fmla="*/ 1665188 h 1764591"/>
              <a:gd name="connsiteX3979" fmla="*/ 1155488 w 1913752"/>
              <a:gd name="connsiteY3979" fmla="*/ 1652862 h 1764591"/>
              <a:gd name="connsiteX3980" fmla="*/ 1155488 w 1913752"/>
              <a:gd name="connsiteY3980" fmla="*/ 1640139 h 1764591"/>
              <a:gd name="connsiteX3981" fmla="*/ 1143162 w 1913752"/>
              <a:gd name="connsiteY3981" fmla="*/ 1640139 h 1764591"/>
              <a:gd name="connsiteX3982" fmla="*/ 1143162 w 1913752"/>
              <a:gd name="connsiteY3982" fmla="*/ 1627813 h 1764591"/>
              <a:gd name="connsiteX3983" fmla="*/ 1130836 w 1913752"/>
              <a:gd name="connsiteY3983" fmla="*/ 1615487 h 1764591"/>
              <a:gd name="connsiteX3984" fmla="*/ 1130836 w 1913752"/>
              <a:gd name="connsiteY3984" fmla="*/ 1608361 h 1764591"/>
              <a:gd name="connsiteX3985" fmla="*/ 1130836 w 1913752"/>
              <a:gd name="connsiteY3985" fmla="*/ 1603161 h 1764591"/>
              <a:gd name="connsiteX3986" fmla="*/ 1123480 w 1913752"/>
              <a:gd name="connsiteY3986" fmla="*/ 1603161 h 1764591"/>
              <a:gd name="connsiteX3987" fmla="*/ 1122883 w 1913752"/>
              <a:gd name="connsiteY3987" fmla="*/ 1603161 h 1764591"/>
              <a:gd name="connsiteX3988" fmla="*/ 1118112 w 1913752"/>
              <a:gd name="connsiteY3988" fmla="*/ 1603161 h 1764591"/>
              <a:gd name="connsiteX3989" fmla="*/ 1118112 w 1913752"/>
              <a:gd name="connsiteY3989" fmla="*/ 1615487 h 1764591"/>
              <a:gd name="connsiteX3990" fmla="*/ 1118112 w 1913752"/>
              <a:gd name="connsiteY3990" fmla="*/ 1627813 h 1764591"/>
              <a:gd name="connsiteX3991" fmla="*/ 1105785 w 1913752"/>
              <a:gd name="connsiteY3991" fmla="*/ 1627813 h 1764591"/>
              <a:gd name="connsiteX3992" fmla="*/ 1104245 w 1913752"/>
              <a:gd name="connsiteY3992" fmla="*/ 1627813 h 1764591"/>
              <a:gd name="connsiteX3993" fmla="*/ 1101163 w 1913752"/>
              <a:gd name="connsiteY3993" fmla="*/ 1627813 h 1764591"/>
              <a:gd name="connsiteX3994" fmla="*/ 1100585 w 1913752"/>
              <a:gd name="connsiteY3994" fmla="*/ 1627813 h 1764591"/>
              <a:gd name="connsiteX3995" fmla="*/ 1098659 w 1913752"/>
              <a:gd name="connsiteY3995" fmla="*/ 1627813 h 1764591"/>
              <a:gd name="connsiteX3996" fmla="*/ 1093459 w 1913752"/>
              <a:gd name="connsiteY3996" fmla="*/ 1627813 h 1764591"/>
              <a:gd name="connsiteX3997" fmla="*/ 1093459 w 1913752"/>
              <a:gd name="connsiteY3997" fmla="*/ 1640139 h 1764591"/>
              <a:gd name="connsiteX3998" fmla="*/ 1081133 w 1913752"/>
              <a:gd name="connsiteY3998" fmla="*/ 1627813 h 1764591"/>
              <a:gd name="connsiteX3999" fmla="*/ 1081133 w 1913752"/>
              <a:gd name="connsiteY3999" fmla="*/ 1640139 h 1764591"/>
              <a:gd name="connsiteX4000" fmla="*/ 1068409 w 1913752"/>
              <a:gd name="connsiteY4000" fmla="*/ 1640139 h 1764591"/>
              <a:gd name="connsiteX4001" fmla="*/ 1068409 w 1913752"/>
              <a:gd name="connsiteY4001" fmla="*/ 1652862 h 1764591"/>
              <a:gd name="connsiteX4002" fmla="*/ 1056083 w 1913752"/>
              <a:gd name="connsiteY4002" fmla="*/ 1640139 h 1764591"/>
              <a:gd name="connsiteX4003" fmla="*/ 1056083 w 1913752"/>
              <a:gd name="connsiteY4003" fmla="*/ 1627813 h 1764591"/>
              <a:gd name="connsiteX4004" fmla="*/ 1056083 w 1913752"/>
              <a:gd name="connsiteY4004" fmla="*/ 1615487 h 1764591"/>
              <a:gd name="connsiteX4005" fmla="*/ 1043757 w 1913752"/>
              <a:gd name="connsiteY4005" fmla="*/ 1615487 h 1764591"/>
              <a:gd name="connsiteX4006" fmla="*/ 1043757 w 1913752"/>
              <a:gd name="connsiteY4006" fmla="*/ 1603161 h 1764591"/>
              <a:gd name="connsiteX4007" fmla="*/ 1031430 w 1913752"/>
              <a:gd name="connsiteY4007" fmla="*/ 1615487 h 1764591"/>
              <a:gd name="connsiteX4008" fmla="*/ 1043757 w 1913752"/>
              <a:gd name="connsiteY4008" fmla="*/ 1615487 h 1764591"/>
              <a:gd name="connsiteX4009" fmla="*/ 1043757 w 1913752"/>
              <a:gd name="connsiteY4009" fmla="*/ 1627813 h 1764591"/>
              <a:gd name="connsiteX4010" fmla="*/ 1056083 w 1913752"/>
              <a:gd name="connsiteY4010" fmla="*/ 1627813 h 1764591"/>
              <a:gd name="connsiteX4011" fmla="*/ 1043757 w 1913752"/>
              <a:gd name="connsiteY4011" fmla="*/ 1640139 h 1764591"/>
              <a:gd name="connsiteX4012" fmla="*/ 1043757 w 1913752"/>
              <a:gd name="connsiteY4012" fmla="*/ 1652862 h 1764591"/>
              <a:gd name="connsiteX4013" fmla="*/ 1043757 w 1913752"/>
              <a:gd name="connsiteY4013" fmla="*/ 1665188 h 1764591"/>
              <a:gd name="connsiteX4014" fmla="*/ 1036631 w 1913752"/>
              <a:gd name="connsiteY4014" fmla="*/ 1665188 h 1764591"/>
              <a:gd name="connsiteX4015" fmla="*/ 1031430 w 1913752"/>
              <a:gd name="connsiteY4015" fmla="*/ 1665188 h 1764591"/>
              <a:gd name="connsiteX4016" fmla="*/ 1031430 w 1913752"/>
              <a:gd name="connsiteY4016" fmla="*/ 1652862 h 1764591"/>
              <a:gd name="connsiteX4017" fmla="*/ 1031430 w 1913752"/>
              <a:gd name="connsiteY4017" fmla="*/ 1640139 h 1764591"/>
              <a:gd name="connsiteX4018" fmla="*/ 1031430 w 1913752"/>
              <a:gd name="connsiteY4018" fmla="*/ 1627813 h 1764591"/>
              <a:gd name="connsiteX4019" fmla="*/ 1019104 w 1913752"/>
              <a:gd name="connsiteY4019" fmla="*/ 1627813 h 1764591"/>
              <a:gd name="connsiteX4020" fmla="*/ 1031430 w 1913752"/>
              <a:gd name="connsiteY4020" fmla="*/ 1640139 h 1764591"/>
              <a:gd name="connsiteX4021" fmla="*/ 1019104 w 1913752"/>
              <a:gd name="connsiteY4021" fmla="*/ 1640139 h 1764591"/>
              <a:gd name="connsiteX4022" fmla="*/ 1006380 w 1913752"/>
              <a:gd name="connsiteY4022" fmla="*/ 1640139 h 1764591"/>
              <a:gd name="connsiteX4023" fmla="*/ 1006380 w 1913752"/>
              <a:gd name="connsiteY4023" fmla="*/ 1627813 h 1764591"/>
              <a:gd name="connsiteX4024" fmla="*/ 994054 w 1913752"/>
              <a:gd name="connsiteY4024" fmla="*/ 1640139 h 1764591"/>
              <a:gd name="connsiteX4025" fmla="*/ 994054 w 1913752"/>
              <a:gd name="connsiteY4025" fmla="*/ 1627813 h 1764591"/>
              <a:gd name="connsiteX4026" fmla="*/ 994054 w 1913752"/>
              <a:gd name="connsiteY4026" fmla="*/ 1615487 h 1764591"/>
              <a:gd name="connsiteX4027" fmla="*/ 994054 w 1913752"/>
              <a:gd name="connsiteY4027" fmla="*/ 1627813 h 1764591"/>
              <a:gd name="connsiteX4028" fmla="*/ 992513 w 1913752"/>
              <a:gd name="connsiteY4028" fmla="*/ 1627813 h 1764591"/>
              <a:gd name="connsiteX4029" fmla="*/ 983269 w 1913752"/>
              <a:gd name="connsiteY4029" fmla="*/ 1627813 h 1764591"/>
              <a:gd name="connsiteX4030" fmla="*/ 981728 w 1913752"/>
              <a:gd name="connsiteY4030" fmla="*/ 1627813 h 1764591"/>
              <a:gd name="connsiteX4031" fmla="*/ 981728 w 1913752"/>
              <a:gd name="connsiteY4031" fmla="*/ 1640139 h 1764591"/>
              <a:gd name="connsiteX4032" fmla="*/ 994054 w 1913752"/>
              <a:gd name="connsiteY4032" fmla="*/ 1640139 h 1764591"/>
              <a:gd name="connsiteX4033" fmla="*/ 1006380 w 1913752"/>
              <a:gd name="connsiteY4033" fmla="*/ 1640139 h 1764591"/>
              <a:gd name="connsiteX4034" fmla="*/ 1006380 w 1913752"/>
              <a:gd name="connsiteY4034" fmla="*/ 1652862 h 1764591"/>
              <a:gd name="connsiteX4035" fmla="*/ 1019104 w 1913752"/>
              <a:gd name="connsiteY4035" fmla="*/ 1652862 h 1764591"/>
              <a:gd name="connsiteX4036" fmla="*/ 1019104 w 1913752"/>
              <a:gd name="connsiteY4036" fmla="*/ 1665188 h 1764591"/>
              <a:gd name="connsiteX4037" fmla="*/ 1019104 w 1913752"/>
              <a:gd name="connsiteY4037" fmla="*/ 1677514 h 1764591"/>
              <a:gd name="connsiteX4038" fmla="*/ 1017514 w 1913752"/>
              <a:gd name="connsiteY4038" fmla="*/ 1677514 h 1764591"/>
              <a:gd name="connsiteX4039" fmla="*/ 1014333 w 1913752"/>
              <a:gd name="connsiteY4039" fmla="*/ 1677514 h 1764591"/>
              <a:gd name="connsiteX4040" fmla="*/ 1013736 w 1913752"/>
              <a:gd name="connsiteY4040" fmla="*/ 1677514 h 1764591"/>
              <a:gd name="connsiteX4041" fmla="*/ 1006380 w 1913752"/>
              <a:gd name="connsiteY4041" fmla="*/ 1677514 h 1764591"/>
              <a:gd name="connsiteX4042" fmla="*/ 1006380 w 1913752"/>
              <a:gd name="connsiteY4042" fmla="*/ 1665188 h 1764591"/>
              <a:gd name="connsiteX4043" fmla="*/ 994054 w 1913752"/>
              <a:gd name="connsiteY4043" fmla="*/ 1677514 h 1764591"/>
              <a:gd name="connsiteX4044" fmla="*/ 1006380 w 1913752"/>
              <a:gd name="connsiteY4044" fmla="*/ 1677514 h 1764591"/>
              <a:gd name="connsiteX4045" fmla="*/ 994054 w 1913752"/>
              <a:gd name="connsiteY4045" fmla="*/ 1689840 h 1764591"/>
              <a:gd name="connsiteX4046" fmla="*/ 981728 w 1913752"/>
              <a:gd name="connsiteY4046" fmla="*/ 1689840 h 1764591"/>
              <a:gd name="connsiteX4047" fmla="*/ 981728 w 1913752"/>
              <a:gd name="connsiteY4047" fmla="*/ 1677514 h 1764591"/>
              <a:gd name="connsiteX4048" fmla="*/ 981728 w 1913752"/>
              <a:gd name="connsiteY4048" fmla="*/ 1670388 h 1764591"/>
              <a:gd name="connsiteX4049" fmla="*/ 981728 w 1913752"/>
              <a:gd name="connsiteY4049" fmla="*/ 1665188 h 1764591"/>
              <a:gd name="connsiteX4050" fmla="*/ 994054 w 1913752"/>
              <a:gd name="connsiteY4050" fmla="*/ 1652862 h 1764591"/>
              <a:gd name="connsiteX4051" fmla="*/ 981728 w 1913752"/>
              <a:gd name="connsiteY4051" fmla="*/ 1652862 h 1764591"/>
              <a:gd name="connsiteX4052" fmla="*/ 969401 w 1913752"/>
              <a:gd name="connsiteY4052" fmla="*/ 1652862 h 1764591"/>
              <a:gd name="connsiteX4053" fmla="*/ 981728 w 1913752"/>
              <a:gd name="connsiteY4053" fmla="*/ 1665188 h 1764591"/>
              <a:gd name="connsiteX4054" fmla="*/ 969401 w 1913752"/>
              <a:gd name="connsiteY4054" fmla="*/ 1665188 h 1764591"/>
              <a:gd name="connsiteX4055" fmla="*/ 956677 w 1913752"/>
              <a:gd name="connsiteY4055" fmla="*/ 1677514 h 1764591"/>
              <a:gd name="connsiteX4056" fmla="*/ 955137 w 1913752"/>
              <a:gd name="connsiteY4056" fmla="*/ 1677514 h 1764591"/>
              <a:gd name="connsiteX4057" fmla="*/ 951285 w 1913752"/>
              <a:gd name="connsiteY4057" fmla="*/ 1677514 h 1764591"/>
              <a:gd name="connsiteX4058" fmla="*/ 944351 w 1913752"/>
              <a:gd name="connsiteY4058" fmla="*/ 1677514 h 1764591"/>
              <a:gd name="connsiteX4059" fmla="*/ 932025 w 1913752"/>
              <a:gd name="connsiteY4059" fmla="*/ 1665188 h 1764591"/>
              <a:gd name="connsiteX4060" fmla="*/ 932025 w 1913752"/>
              <a:gd name="connsiteY4060" fmla="*/ 1677514 h 1764591"/>
              <a:gd name="connsiteX4061" fmla="*/ 919699 w 1913752"/>
              <a:gd name="connsiteY4061" fmla="*/ 1677514 h 1764591"/>
              <a:gd name="connsiteX4062" fmla="*/ 919699 w 1913752"/>
              <a:gd name="connsiteY4062" fmla="*/ 1689840 h 1764591"/>
              <a:gd name="connsiteX4063" fmla="*/ 906975 w 1913752"/>
              <a:gd name="connsiteY4063" fmla="*/ 1689840 h 1764591"/>
              <a:gd name="connsiteX4064" fmla="*/ 906975 w 1913752"/>
              <a:gd name="connsiteY4064" fmla="*/ 1677514 h 1764591"/>
              <a:gd name="connsiteX4065" fmla="*/ 894649 w 1913752"/>
              <a:gd name="connsiteY4065" fmla="*/ 1677514 h 1764591"/>
              <a:gd name="connsiteX4066" fmla="*/ 894649 w 1913752"/>
              <a:gd name="connsiteY4066" fmla="*/ 1665188 h 1764591"/>
              <a:gd name="connsiteX4067" fmla="*/ 894649 w 1913752"/>
              <a:gd name="connsiteY4067" fmla="*/ 1652862 h 1764591"/>
              <a:gd name="connsiteX4068" fmla="*/ 882322 w 1913752"/>
              <a:gd name="connsiteY4068" fmla="*/ 1652862 h 1764591"/>
              <a:gd name="connsiteX4069" fmla="*/ 882322 w 1913752"/>
              <a:gd name="connsiteY4069" fmla="*/ 1640139 h 1764591"/>
              <a:gd name="connsiteX4070" fmla="*/ 882322 w 1913752"/>
              <a:gd name="connsiteY4070" fmla="*/ 1627813 h 1764591"/>
              <a:gd name="connsiteX4071" fmla="*/ 869996 w 1913752"/>
              <a:gd name="connsiteY4071" fmla="*/ 1627813 h 1764591"/>
              <a:gd name="connsiteX4072" fmla="*/ 869996 w 1913752"/>
              <a:gd name="connsiteY4072" fmla="*/ 1615487 h 1764591"/>
              <a:gd name="connsiteX4073" fmla="*/ 857272 w 1913752"/>
              <a:gd name="connsiteY4073" fmla="*/ 1627813 h 1764591"/>
              <a:gd name="connsiteX4074" fmla="*/ 869996 w 1913752"/>
              <a:gd name="connsiteY4074" fmla="*/ 1627813 h 1764591"/>
              <a:gd name="connsiteX4075" fmla="*/ 869996 w 1913752"/>
              <a:gd name="connsiteY4075" fmla="*/ 1640139 h 1764591"/>
              <a:gd name="connsiteX4076" fmla="*/ 857272 w 1913752"/>
              <a:gd name="connsiteY4076" fmla="*/ 1640139 h 1764591"/>
              <a:gd name="connsiteX4077" fmla="*/ 857272 w 1913752"/>
              <a:gd name="connsiteY4077" fmla="*/ 1652862 h 1764591"/>
              <a:gd name="connsiteX4078" fmla="*/ 844946 w 1913752"/>
              <a:gd name="connsiteY4078" fmla="*/ 1652862 h 1764591"/>
              <a:gd name="connsiteX4079" fmla="*/ 832620 w 1913752"/>
              <a:gd name="connsiteY4079" fmla="*/ 1640139 h 1764591"/>
              <a:gd name="connsiteX4080" fmla="*/ 844946 w 1913752"/>
              <a:gd name="connsiteY4080" fmla="*/ 1627813 h 1764591"/>
              <a:gd name="connsiteX4081" fmla="*/ 832620 w 1913752"/>
              <a:gd name="connsiteY4081" fmla="*/ 1627813 h 1764591"/>
              <a:gd name="connsiteX4082" fmla="*/ 832620 w 1913752"/>
              <a:gd name="connsiteY4082" fmla="*/ 1640139 h 1764591"/>
              <a:gd name="connsiteX4083" fmla="*/ 820293 w 1913752"/>
              <a:gd name="connsiteY4083" fmla="*/ 1640139 h 1764591"/>
              <a:gd name="connsiteX4084" fmla="*/ 820293 w 1913752"/>
              <a:gd name="connsiteY4084" fmla="*/ 1627813 h 1764591"/>
              <a:gd name="connsiteX4085" fmla="*/ 807569 w 1913752"/>
              <a:gd name="connsiteY4085" fmla="*/ 1627813 h 1764591"/>
              <a:gd name="connsiteX4086" fmla="*/ 795243 w 1913752"/>
              <a:gd name="connsiteY4086" fmla="*/ 1615487 h 1764591"/>
              <a:gd name="connsiteX4087" fmla="*/ 782917 w 1913752"/>
              <a:gd name="connsiteY4087" fmla="*/ 1615487 h 1764591"/>
              <a:gd name="connsiteX4088" fmla="*/ 781376 w 1913752"/>
              <a:gd name="connsiteY4088" fmla="*/ 1615487 h 1764591"/>
              <a:gd name="connsiteX4089" fmla="*/ 770591 w 1913752"/>
              <a:gd name="connsiteY4089" fmla="*/ 1615487 h 1764591"/>
              <a:gd name="connsiteX4090" fmla="*/ 770591 w 1913752"/>
              <a:gd name="connsiteY4090" fmla="*/ 1603161 h 1764591"/>
              <a:gd name="connsiteX4091" fmla="*/ 782917 w 1913752"/>
              <a:gd name="connsiteY4091" fmla="*/ 1603161 h 1764591"/>
              <a:gd name="connsiteX4092" fmla="*/ 782917 w 1913752"/>
              <a:gd name="connsiteY4092" fmla="*/ 1598390 h 1764591"/>
              <a:gd name="connsiteX4093" fmla="*/ 782917 w 1913752"/>
              <a:gd name="connsiteY4093" fmla="*/ 1597794 h 1764591"/>
              <a:gd name="connsiteX4094" fmla="*/ 782917 w 1913752"/>
              <a:gd name="connsiteY4094" fmla="*/ 1595805 h 1764591"/>
              <a:gd name="connsiteX4095" fmla="*/ 782917 w 1913752"/>
              <a:gd name="connsiteY4095" fmla="*/ 1595209 h 1764591"/>
              <a:gd name="connsiteX4096" fmla="*/ 782917 w 1913752"/>
              <a:gd name="connsiteY4096" fmla="*/ 1590438 h 1764591"/>
              <a:gd name="connsiteX4097" fmla="*/ 782917 w 1913752"/>
              <a:gd name="connsiteY4097" fmla="*/ 1578112 h 1764591"/>
              <a:gd name="connsiteX4098" fmla="*/ 784458 w 1913752"/>
              <a:gd name="connsiteY4098" fmla="*/ 1578112 h 1764591"/>
              <a:gd name="connsiteX4099" fmla="*/ 795243 w 1913752"/>
              <a:gd name="connsiteY4099" fmla="*/ 1578112 h 1764591"/>
              <a:gd name="connsiteX4100" fmla="*/ 795243 w 1913752"/>
              <a:gd name="connsiteY4100" fmla="*/ 1565786 h 1764591"/>
              <a:gd name="connsiteX4101" fmla="*/ 782917 w 1913752"/>
              <a:gd name="connsiteY4101" fmla="*/ 1565786 h 1764591"/>
              <a:gd name="connsiteX4102" fmla="*/ 782917 w 1913752"/>
              <a:gd name="connsiteY4102" fmla="*/ 1578112 h 1764591"/>
              <a:gd name="connsiteX4103" fmla="*/ 770591 w 1913752"/>
              <a:gd name="connsiteY4103" fmla="*/ 1578112 h 1764591"/>
              <a:gd name="connsiteX4104" fmla="*/ 770591 w 1913752"/>
              <a:gd name="connsiteY4104" fmla="*/ 1590438 h 1764591"/>
              <a:gd name="connsiteX4105" fmla="*/ 770591 w 1913752"/>
              <a:gd name="connsiteY4105" fmla="*/ 1603161 h 1764591"/>
              <a:gd name="connsiteX4106" fmla="*/ 757867 w 1913752"/>
              <a:gd name="connsiteY4106" fmla="*/ 1603161 h 1764591"/>
              <a:gd name="connsiteX4107" fmla="*/ 745540 w 1913752"/>
              <a:gd name="connsiteY4107" fmla="*/ 1590438 h 1764591"/>
              <a:gd name="connsiteX4108" fmla="*/ 733214 w 1913752"/>
              <a:gd name="connsiteY4108" fmla="*/ 1590438 h 1764591"/>
              <a:gd name="connsiteX4109" fmla="*/ 731673 w 1913752"/>
              <a:gd name="connsiteY4109" fmla="*/ 1590438 h 1764591"/>
              <a:gd name="connsiteX4110" fmla="*/ 726088 w 1913752"/>
              <a:gd name="connsiteY4110" fmla="*/ 1590438 h 1764591"/>
              <a:gd name="connsiteX4111" fmla="*/ 720888 w 1913752"/>
              <a:gd name="connsiteY4111" fmla="*/ 1590438 h 1764591"/>
              <a:gd name="connsiteX4112" fmla="*/ 708164 w 1913752"/>
              <a:gd name="connsiteY4112" fmla="*/ 1578112 h 1764591"/>
              <a:gd name="connsiteX4113" fmla="*/ 695838 w 1913752"/>
              <a:gd name="connsiteY4113" fmla="*/ 1578112 h 1764591"/>
              <a:gd name="connsiteX4114" fmla="*/ 695838 w 1913752"/>
              <a:gd name="connsiteY4114" fmla="*/ 1565786 h 1764591"/>
              <a:gd name="connsiteX4115" fmla="*/ 695838 w 1913752"/>
              <a:gd name="connsiteY4115" fmla="*/ 1553460 h 1764591"/>
              <a:gd name="connsiteX4116" fmla="*/ 708164 w 1913752"/>
              <a:gd name="connsiteY4116" fmla="*/ 1553460 h 1764591"/>
              <a:gd name="connsiteX4117" fmla="*/ 695838 w 1913752"/>
              <a:gd name="connsiteY4117" fmla="*/ 1540737 h 1764591"/>
              <a:gd name="connsiteX4118" fmla="*/ 695838 w 1913752"/>
              <a:gd name="connsiteY4118" fmla="*/ 1545508 h 1764591"/>
              <a:gd name="connsiteX4119" fmla="*/ 695838 w 1913752"/>
              <a:gd name="connsiteY4119" fmla="*/ 1546104 h 1764591"/>
              <a:gd name="connsiteX4120" fmla="*/ 695838 w 1913752"/>
              <a:gd name="connsiteY4120" fmla="*/ 1553460 h 1764591"/>
              <a:gd name="connsiteX4121" fmla="*/ 683512 w 1913752"/>
              <a:gd name="connsiteY4121" fmla="*/ 1540737 h 1764591"/>
              <a:gd name="connsiteX4122" fmla="*/ 695838 w 1913752"/>
              <a:gd name="connsiteY4122" fmla="*/ 1553460 h 1764591"/>
              <a:gd name="connsiteX4123" fmla="*/ 695838 w 1913752"/>
              <a:gd name="connsiteY4123" fmla="*/ 1565786 h 1764591"/>
              <a:gd name="connsiteX4124" fmla="*/ 683512 w 1913752"/>
              <a:gd name="connsiteY4124" fmla="*/ 1553460 h 1764591"/>
              <a:gd name="connsiteX4125" fmla="*/ 683512 w 1913752"/>
              <a:gd name="connsiteY4125" fmla="*/ 1565786 h 1764591"/>
              <a:gd name="connsiteX4126" fmla="*/ 683512 w 1913752"/>
              <a:gd name="connsiteY4126" fmla="*/ 1578112 h 1764591"/>
              <a:gd name="connsiteX4127" fmla="*/ 671185 w 1913752"/>
              <a:gd name="connsiteY4127" fmla="*/ 1565786 h 1764591"/>
              <a:gd name="connsiteX4128" fmla="*/ 663829 w 1913752"/>
              <a:gd name="connsiteY4128" fmla="*/ 1565786 h 1764591"/>
              <a:gd name="connsiteX4129" fmla="*/ 658461 w 1913752"/>
              <a:gd name="connsiteY4129" fmla="*/ 1565786 h 1764591"/>
              <a:gd name="connsiteX4130" fmla="*/ 646135 w 1913752"/>
              <a:gd name="connsiteY4130" fmla="*/ 1565786 h 1764591"/>
              <a:gd name="connsiteX4131" fmla="*/ 646135 w 1913752"/>
              <a:gd name="connsiteY4131" fmla="*/ 1578112 h 1764591"/>
              <a:gd name="connsiteX4132" fmla="*/ 633809 w 1913752"/>
              <a:gd name="connsiteY4132" fmla="*/ 1590438 h 1764591"/>
              <a:gd name="connsiteX4133" fmla="*/ 621483 w 1913752"/>
              <a:gd name="connsiteY4133" fmla="*/ 1603161 h 1764591"/>
              <a:gd name="connsiteX4134" fmla="*/ 621483 w 1913752"/>
              <a:gd name="connsiteY4134" fmla="*/ 1615487 h 1764591"/>
              <a:gd name="connsiteX4135" fmla="*/ 618302 w 1913752"/>
              <a:gd name="connsiteY4135" fmla="*/ 1615487 h 1764591"/>
              <a:gd name="connsiteX4136" fmla="*/ 614127 w 1913752"/>
              <a:gd name="connsiteY4136" fmla="*/ 1615487 h 1764591"/>
              <a:gd name="connsiteX4137" fmla="*/ 613530 w 1913752"/>
              <a:gd name="connsiteY4137" fmla="*/ 1615487 h 1764591"/>
              <a:gd name="connsiteX4138" fmla="*/ 608759 w 1913752"/>
              <a:gd name="connsiteY4138" fmla="*/ 1615487 h 1764591"/>
              <a:gd name="connsiteX4139" fmla="*/ 608759 w 1913752"/>
              <a:gd name="connsiteY4139" fmla="*/ 1620110 h 1764591"/>
              <a:gd name="connsiteX4140" fmla="*/ 608759 w 1913752"/>
              <a:gd name="connsiteY4140" fmla="*/ 1620687 h 1764591"/>
              <a:gd name="connsiteX4141" fmla="*/ 608759 w 1913752"/>
              <a:gd name="connsiteY4141" fmla="*/ 1620880 h 1764591"/>
              <a:gd name="connsiteX4142" fmla="*/ 608759 w 1913752"/>
              <a:gd name="connsiteY4142" fmla="*/ 1627813 h 1764591"/>
              <a:gd name="connsiteX4143" fmla="*/ 603559 w 1913752"/>
              <a:gd name="connsiteY4143" fmla="*/ 1628006 h 1764591"/>
              <a:gd name="connsiteX4144" fmla="*/ 603781 w 1913752"/>
              <a:gd name="connsiteY4144" fmla="*/ 1628524 h 1764591"/>
              <a:gd name="connsiteX4145" fmla="*/ 597973 w 1913752"/>
              <a:gd name="connsiteY4145" fmla="*/ 1629354 h 1764591"/>
              <a:gd name="connsiteX4146" fmla="*/ 596432 w 1913752"/>
              <a:gd name="connsiteY4146" fmla="*/ 1640139 h 1764591"/>
              <a:gd name="connsiteX4147" fmla="*/ 584106 w 1913752"/>
              <a:gd name="connsiteY4147" fmla="*/ 1640139 h 1764591"/>
              <a:gd name="connsiteX4148" fmla="*/ 584106 w 1913752"/>
              <a:gd name="connsiteY4148" fmla="*/ 1652862 h 1764591"/>
              <a:gd name="connsiteX4149" fmla="*/ 584106 w 1913752"/>
              <a:gd name="connsiteY4149" fmla="*/ 1665188 h 1764591"/>
              <a:gd name="connsiteX4150" fmla="*/ 582565 w 1913752"/>
              <a:gd name="connsiteY4150" fmla="*/ 1665188 h 1764591"/>
              <a:gd name="connsiteX4151" fmla="*/ 571780 w 1913752"/>
              <a:gd name="connsiteY4151" fmla="*/ 1665188 h 1764591"/>
              <a:gd name="connsiteX4152" fmla="*/ 571780 w 1913752"/>
              <a:gd name="connsiteY4152" fmla="*/ 1666729 h 1764591"/>
              <a:gd name="connsiteX4153" fmla="*/ 571780 w 1913752"/>
              <a:gd name="connsiteY4153" fmla="*/ 1677514 h 1764591"/>
              <a:gd name="connsiteX4154" fmla="*/ 571780 w 1913752"/>
              <a:gd name="connsiteY4154" fmla="*/ 1679055 h 1764591"/>
              <a:gd name="connsiteX4155" fmla="*/ 571780 w 1913752"/>
              <a:gd name="connsiteY4155" fmla="*/ 1688300 h 1764591"/>
              <a:gd name="connsiteX4156" fmla="*/ 571780 w 1913752"/>
              <a:gd name="connsiteY4156" fmla="*/ 1689840 h 1764591"/>
              <a:gd name="connsiteX4157" fmla="*/ 571780 w 1913752"/>
              <a:gd name="connsiteY4157" fmla="*/ 1702564 h 1764591"/>
              <a:gd name="connsiteX4158" fmla="*/ 559056 w 1913752"/>
              <a:gd name="connsiteY4158" fmla="*/ 1689840 h 1764591"/>
              <a:gd name="connsiteX4159" fmla="*/ 546730 w 1913752"/>
              <a:gd name="connsiteY4159" fmla="*/ 1677514 h 1764591"/>
              <a:gd name="connsiteX4160" fmla="*/ 546730 w 1913752"/>
              <a:gd name="connsiteY4160" fmla="*/ 1689840 h 1764591"/>
              <a:gd name="connsiteX4161" fmla="*/ 534403 w 1913752"/>
              <a:gd name="connsiteY4161" fmla="*/ 1689840 h 1764591"/>
              <a:gd name="connsiteX4162" fmla="*/ 534403 w 1913752"/>
              <a:gd name="connsiteY4162" fmla="*/ 1702564 h 1764591"/>
              <a:gd name="connsiteX4163" fmla="*/ 522077 w 1913752"/>
              <a:gd name="connsiteY4163" fmla="*/ 1702564 h 1764591"/>
              <a:gd name="connsiteX4164" fmla="*/ 522077 w 1913752"/>
              <a:gd name="connsiteY4164" fmla="*/ 1714889 h 1764591"/>
              <a:gd name="connsiteX4165" fmla="*/ 534403 w 1913752"/>
              <a:gd name="connsiteY4165" fmla="*/ 1727215 h 1764591"/>
              <a:gd name="connsiteX4166" fmla="*/ 522077 w 1913752"/>
              <a:gd name="connsiteY4166" fmla="*/ 1727215 h 1764591"/>
              <a:gd name="connsiteX4167" fmla="*/ 509353 w 1913752"/>
              <a:gd name="connsiteY4167" fmla="*/ 1727215 h 1764591"/>
              <a:gd name="connsiteX4168" fmla="*/ 509353 w 1913752"/>
              <a:gd name="connsiteY4168" fmla="*/ 1714889 h 1764591"/>
              <a:gd name="connsiteX4169" fmla="*/ 497027 w 1913752"/>
              <a:gd name="connsiteY4169" fmla="*/ 1714889 h 1764591"/>
              <a:gd name="connsiteX4170" fmla="*/ 497027 w 1913752"/>
              <a:gd name="connsiteY4170" fmla="*/ 1727215 h 1764591"/>
              <a:gd name="connsiteX4171" fmla="*/ 484701 w 1913752"/>
              <a:gd name="connsiteY4171" fmla="*/ 1727215 h 1764591"/>
              <a:gd name="connsiteX4172" fmla="*/ 497027 w 1913752"/>
              <a:gd name="connsiteY4172" fmla="*/ 1739541 h 1764591"/>
              <a:gd name="connsiteX4173" fmla="*/ 484701 w 1913752"/>
              <a:gd name="connsiteY4173" fmla="*/ 1739541 h 1764591"/>
              <a:gd name="connsiteX4174" fmla="*/ 484701 w 1913752"/>
              <a:gd name="connsiteY4174" fmla="*/ 1752265 h 1764591"/>
              <a:gd name="connsiteX4175" fmla="*/ 484701 w 1913752"/>
              <a:gd name="connsiteY4175" fmla="*/ 1764591 h 1764591"/>
              <a:gd name="connsiteX4176" fmla="*/ 472374 w 1913752"/>
              <a:gd name="connsiteY4176" fmla="*/ 1752265 h 1764591"/>
              <a:gd name="connsiteX4177" fmla="*/ 472374 w 1913752"/>
              <a:gd name="connsiteY4177" fmla="*/ 1764591 h 1764591"/>
              <a:gd name="connsiteX4178" fmla="*/ 459651 w 1913752"/>
              <a:gd name="connsiteY4178" fmla="*/ 1752265 h 1764591"/>
              <a:gd name="connsiteX4179" fmla="*/ 459651 w 1913752"/>
              <a:gd name="connsiteY4179" fmla="*/ 1739541 h 1764591"/>
              <a:gd name="connsiteX4180" fmla="*/ 447324 w 1913752"/>
              <a:gd name="connsiteY4180" fmla="*/ 1739541 h 1764591"/>
              <a:gd name="connsiteX4181" fmla="*/ 447324 w 1913752"/>
              <a:gd name="connsiteY4181" fmla="*/ 1727215 h 1764591"/>
              <a:gd name="connsiteX4182" fmla="*/ 447324 w 1913752"/>
              <a:gd name="connsiteY4182" fmla="*/ 1714889 h 1764591"/>
              <a:gd name="connsiteX4183" fmla="*/ 434998 w 1913752"/>
              <a:gd name="connsiteY4183" fmla="*/ 1714889 h 1764591"/>
              <a:gd name="connsiteX4184" fmla="*/ 434998 w 1913752"/>
              <a:gd name="connsiteY4184" fmla="*/ 1716430 h 1764591"/>
              <a:gd name="connsiteX4185" fmla="*/ 434998 w 1913752"/>
              <a:gd name="connsiteY4185" fmla="*/ 1722015 h 1764591"/>
              <a:gd name="connsiteX4186" fmla="*/ 434998 w 1913752"/>
              <a:gd name="connsiteY4186" fmla="*/ 1722593 h 1764591"/>
              <a:gd name="connsiteX4187" fmla="*/ 434998 w 1913752"/>
              <a:gd name="connsiteY4187" fmla="*/ 1727215 h 1764591"/>
              <a:gd name="connsiteX4188" fmla="*/ 427872 w 1913752"/>
              <a:gd name="connsiteY4188" fmla="*/ 1727215 h 1764591"/>
              <a:gd name="connsiteX4189" fmla="*/ 427294 w 1913752"/>
              <a:gd name="connsiteY4189" fmla="*/ 1727215 h 1764591"/>
              <a:gd name="connsiteX4190" fmla="*/ 422672 w 1913752"/>
              <a:gd name="connsiteY4190" fmla="*/ 1727215 h 1764591"/>
              <a:gd name="connsiteX4191" fmla="*/ 422672 w 1913752"/>
              <a:gd name="connsiteY4191" fmla="*/ 1714889 h 1764591"/>
              <a:gd name="connsiteX4192" fmla="*/ 409948 w 1913752"/>
              <a:gd name="connsiteY4192" fmla="*/ 1714889 h 1764591"/>
              <a:gd name="connsiteX4193" fmla="*/ 409948 w 1913752"/>
              <a:gd name="connsiteY4193" fmla="*/ 1727215 h 1764591"/>
              <a:gd name="connsiteX4194" fmla="*/ 409948 w 1913752"/>
              <a:gd name="connsiteY4194" fmla="*/ 1728756 h 1764591"/>
              <a:gd name="connsiteX4195" fmla="*/ 409948 w 1913752"/>
              <a:gd name="connsiteY4195" fmla="*/ 1738000 h 1764591"/>
              <a:gd name="connsiteX4196" fmla="*/ 409948 w 1913752"/>
              <a:gd name="connsiteY4196" fmla="*/ 1739541 h 1764591"/>
              <a:gd name="connsiteX4197" fmla="*/ 397622 w 1913752"/>
              <a:gd name="connsiteY4197" fmla="*/ 1739541 h 1764591"/>
              <a:gd name="connsiteX4198" fmla="*/ 397622 w 1913752"/>
              <a:gd name="connsiteY4198" fmla="*/ 1738000 h 1764591"/>
              <a:gd name="connsiteX4199" fmla="*/ 397622 w 1913752"/>
              <a:gd name="connsiteY4199" fmla="*/ 1727215 h 1764591"/>
              <a:gd name="connsiteX4200" fmla="*/ 397622 w 1913752"/>
              <a:gd name="connsiteY4200" fmla="*/ 1714889 h 1764591"/>
              <a:gd name="connsiteX4201" fmla="*/ 385295 w 1913752"/>
              <a:gd name="connsiteY4201" fmla="*/ 1714889 h 1764591"/>
              <a:gd name="connsiteX4202" fmla="*/ 372969 w 1913752"/>
              <a:gd name="connsiteY4202" fmla="*/ 1702564 h 1764591"/>
              <a:gd name="connsiteX4203" fmla="*/ 374510 w 1913752"/>
              <a:gd name="connsiteY4203" fmla="*/ 1702564 h 1764591"/>
              <a:gd name="connsiteX4204" fmla="*/ 376051 w 1913752"/>
              <a:gd name="connsiteY4204" fmla="*/ 1702564 h 1764591"/>
              <a:gd name="connsiteX4205" fmla="*/ 385295 w 1913752"/>
              <a:gd name="connsiteY4205" fmla="*/ 1702564 h 1764591"/>
              <a:gd name="connsiteX4206" fmla="*/ 372969 w 1913752"/>
              <a:gd name="connsiteY4206" fmla="*/ 1689840 h 1764591"/>
              <a:gd name="connsiteX4207" fmla="*/ 372969 w 1913752"/>
              <a:gd name="connsiteY4207" fmla="*/ 1677514 h 1764591"/>
              <a:gd name="connsiteX4208" fmla="*/ 360245 w 1913752"/>
              <a:gd name="connsiteY4208" fmla="*/ 1689840 h 1764591"/>
              <a:gd name="connsiteX4209" fmla="*/ 347919 w 1913752"/>
              <a:gd name="connsiteY4209" fmla="*/ 1689840 h 1764591"/>
              <a:gd name="connsiteX4210" fmla="*/ 347919 w 1913752"/>
              <a:gd name="connsiteY4210" fmla="*/ 1702564 h 1764591"/>
              <a:gd name="connsiteX4211" fmla="*/ 335593 w 1913752"/>
              <a:gd name="connsiteY4211" fmla="*/ 1702564 h 1764591"/>
              <a:gd name="connsiteX4212" fmla="*/ 335593 w 1913752"/>
              <a:gd name="connsiteY4212" fmla="*/ 1699383 h 1764591"/>
              <a:gd name="connsiteX4213" fmla="*/ 335593 w 1913752"/>
              <a:gd name="connsiteY4213" fmla="*/ 1689840 h 1764591"/>
              <a:gd name="connsiteX4214" fmla="*/ 323266 w 1913752"/>
              <a:gd name="connsiteY4214" fmla="*/ 1702564 h 1764591"/>
              <a:gd name="connsiteX4215" fmla="*/ 323266 w 1913752"/>
              <a:gd name="connsiteY4215" fmla="*/ 1689840 h 1764591"/>
              <a:gd name="connsiteX4216" fmla="*/ 310543 w 1913752"/>
              <a:gd name="connsiteY4216" fmla="*/ 1689840 h 1764591"/>
              <a:gd name="connsiteX4217" fmla="*/ 310543 w 1913752"/>
              <a:gd name="connsiteY4217" fmla="*/ 1677514 h 1764591"/>
              <a:gd name="connsiteX4218" fmla="*/ 310543 w 1913752"/>
              <a:gd name="connsiteY4218" fmla="*/ 1665188 h 1764591"/>
              <a:gd name="connsiteX4219" fmla="*/ 298216 w 1913752"/>
              <a:gd name="connsiteY4219" fmla="*/ 1652862 h 1764591"/>
              <a:gd name="connsiteX4220" fmla="*/ 285890 w 1913752"/>
              <a:gd name="connsiteY4220" fmla="*/ 1652862 h 1764591"/>
              <a:gd name="connsiteX4221" fmla="*/ 273564 w 1913752"/>
              <a:gd name="connsiteY4221" fmla="*/ 1652862 h 1764591"/>
              <a:gd name="connsiteX4222" fmla="*/ 260840 w 1913752"/>
              <a:gd name="connsiteY4222" fmla="*/ 1652862 h 1764591"/>
              <a:gd name="connsiteX4223" fmla="*/ 255640 w 1913752"/>
              <a:gd name="connsiteY4223" fmla="*/ 1652862 h 1764591"/>
              <a:gd name="connsiteX4224" fmla="*/ 248514 w 1913752"/>
              <a:gd name="connsiteY4224" fmla="*/ 1652862 h 1764591"/>
              <a:gd name="connsiteX4225" fmla="*/ 248514 w 1913752"/>
              <a:gd name="connsiteY4225" fmla="*/ 1640139 h 1764591"/>
              <a:gd name="connsiteX4226" fmla="*/ 248514 w 1913752"/>
              <a:gd name="connsiteY4226" fmla="*/ 1627813 h 1764591"/>
              <a:gd name="connsiteX4227" fmla="*/ 236187 w 1913752"/>
              <a:gd name="connsiteY4227" fmla="*/ 1627813 h 1764591"/>
              <a:gd name="connsiteX4228" fmla="*/ 236187 w 1913752"/>
              <a:gd name="connsiteY4228" fmla="*/ 1615487 h 1764591"/>
              <a:gd name="connsiteX4229" fmla="*/ 237728 w 1913752"/>
              <a:gd name="connsiteY4229" fmla="*/ 1615487 h 1764591"/>
              <a:gd name="connsiteX4230" fmla="*/ 248514 w 1913752"/>
              <a:gd name="connsiteY4230" fmla="*/ 1615487 h 1764591"/>
              <a:gd name="connsiteX4231" fmla="*/ 260840 w 1913752"/>
              <a:gd name="connsiteY4231" fmla="*/ 1627813 h 1764591"/>
              <a:gd name="connsiteX4232" fmla="*/ 260840 w 1913752"/>
              <a:gd name="connsiteY4232" fmla="*/ 1615487 h 1764591"/>
              <a:gd name="connsiteX4233" fmla="*/ 248514 w 1913752"/>
              <a:gd name="connsiteY4233" fmla="*/ 1615487 h 1764591"/>
              <a:gd name="connsiteX4234" fmla="*/ 248514 w 1913752"/>
              <a:gd name="connsiteY4234" fmla="*/ 1603161 h 1764591"/>
              <a:gd name="connsiteX4235" fmla="*/ 260840 w 1913752"/>
              <a:gd name="connsiteY4235" fmla="*/ 1603161 h 1764591"/>
              <a:gd name="connsiteX4236" fmla="*/ 260840 w 1913752"/>
              <a:gd name="connsiteY4236" fmla="*/ 1590438 h 1764591"/>
              <a:gd name="connsiteX4237" fmla="*/ 273564 w 1913752"/>
              <a:gd name="connsiteY4237" fmla="*/ 1590438 h 1764591"/>
              <a:gd name="connsiteX4238" fmla="*/ 273564 w 1913752"/>
              <a:gd name="connsiteY4238" fmla="*/ 1578112 h 1764591"/>
              <a:gd name="connsiteX4239" fmla="*/ 260840 w 1913752"/>
              <a:gd name="connsiteY4239" fmla="*/ 1578112 h 1764591"/>
              <a:gd name="connsiteX4240" fmla="*/ 248514 w 1913752"/>
              <a:gd name="connsiteY4240" fmla="*/ 1578112 h 1764591"/>
              <a:gd name="connsiteX4241" fmla="*/ 248514 w 1913752"/>
              <a:gd name="connsiteY4241" fmla="*/ 1590438 h 1764591"/>
              <a:gd name="connsiteX4242" fmla="*/ 248514 w 1913752"/>
              <a:gd name="connsiteY4242" fmla="*/ 1603161 h 1764591"/>
              <a:gd name="connsiteX4243" fmla="*/ 236187 w 1913752"/>
              <a:gd name="connsiteY4243" fmla="*/ 1603161 h 1764591"/>
              <a:gd name="connsiteX4244" fmla="*/ 236187 w 1913752"/>
              <a:gd name="connsiteY4244" fmla="*/ 1604702 h 1764591"/>
              <a:gd name="connsiteX4245" fmla="*/ 236187 w 1913752"/>
              <a:gd name="connsiteY4245" fmla="*/ 1613947 h 1764591"/>
              <a:gd name="connsiteX4246" fmla="*/ 236187 w 1913752"/>
              <a:gd name="connsiteY4246" fmla="*/ 1615487 h 1764591"/>
              <a:gd name="connsiteX4247" fmla="*/ 223861 w 1913752"/>
              <a:gd name="connsiteY4247" fmla="*/ 1615487 h 1764591"/>
              <a:gd name="connsiteX4248" fmla="*/ 223861 w 1913752"/>
              <a:gd name="connsiteY4248" fmla="*/ 1617028 h 1764591"/>
              <a:gd name="connsiteX4249" fmla="*/ 223861 w 1913752"/>
              <a:gd name="connsiteY4249" fmla="*/ 1626273 h 1764591"/>
              <a:gd name="connsiteX4250" fmla="*/ 223861 w 1913752"/>
              <a:gd name="connsiteY4250" fmla="*/ 1627813 h 1764591"/>
              <a:gd name="connsiteX4251" fmla="*/ 211137 w 1913752"/>
              <a:gd name="connsiteY4251" fmla="*/ 1627813 h 1764591"/>
              <a:gd name="connsiteX4252" fmla="*/ 211137 w 1913752"/>
              <a:gd name="connsiteY4252" fmla="*/ 1615487 h 1764591"/>
              <a:gd name="connsiteX4253" fmla="*/ 211137 w 1913752"/>
              <a:gd name="connsiteY4253" fmla="*/ 1603161 h 1764591"/>
              <a:gd name="connsiteX4254" fmla="*/ 223861 w 1913752"/>
              <a:gd name="connsiteY4254" fmla="*/ 1590438 h 1764591"/>
              <a:gd name="connsiteX4255" fmla="*/ 211137 w 1913752"/>
              <a:gd name="connsiteY4255" fmla="*/ 1590438 h 1764591"/>
              <a:gd name="connsiteX4256" fmla="*/ 211137 w 1913752"/>
              <a:gd name="connsiteY4256" fmla="*/ 1603161 h 1764591"/>
              <a:gd name="connsiteX4257" fmla="*/ 198811 w 1913752"/>
              <a:gd name="connsiteY4257" fmla="*/ 1603161 h 1764591"/>
              <a:gd name="connsiteX4258" fmla="*/ 198811 w 1913752"/>
              <a:gd name="connsiteY4258" fmla="*/ 1593619 h 1764591"/>
              <a:gd name="connsiteX4259" fmla="*/ 198811 w 1913752"/>
              <a:gd name="connsiteY4259" fmla="*/ 1590438 h 1764591"/>
              <a:gd name="connsiteX4260" fmla="*/ 186485 w 1913752"/>
              <a:gd name="connsiteY4260" fmla="*/ 1590438 h 1764591"/>
              <a:gd name="connsiteX4261" fmla="*/ 186485 w 1913752"/>
              <a:gd name="connsiteY4261" fmla="*/ 1578112 h 1764591"/>
              <a:gd name="connsiteX4262" fmla="*/ 198811 w 1913752"/>
              <a:gd name="connsiteY4262" fmla="*/ 1578112 h 1764591"/>
              <a:gd name="connsiteX4263" fmla="*/ 198811 w 1913752"/>
              <a:gd name="connsiteY4263" fmla="*/ 1565786 h 1764591"/>
              <a:gd name="connsiteX4264" fmla="*/ 186485 w 1913752"/>
              <a:gd name="connsiteY4264" fmla="*/ 1565786 h 1764591"/>
              <a:gd name="connsiteX4265" fmla="*/ 179359 w 1913752"/>
              <a:gd name="connsiteY4265" fmla="*/ 1565786 h 1764591"/>
              <a:gd name="connsiteX4266" fmla="*/ 174158 w 1913752"/>
              <a:gd name="connsiteY4266" fmla="*/ 1565786 h 1764591"/>
              <a:gd name="connsiteX4267" fmla="*/ 174158 w 1913752"/>
              <a:gd name="connsiteY4267" fmla="*/ 1578112 h 1764591"/>
              <a:gd name="connsiteX4268" fmla="*/ 161434 w 1913752"/>
              <a:gd name="connsiteY4268" fmla="*/ 1578112 h 1764591"/>
              <a:gd name="connsiteX4269" fmla="*/ 149108 w 1913752"/>
              <a:gd name="connsiteY4269" fmla="*/ 1565786 h 1764591"/>
              <a:gd name="connsiteX4270" fmla="*/ 147567 w 1913752"/>
              <a:gd name="connsiteY4270" fmla="*/ 1565786 h 1764591"/>
              <a:gd name="connsiteX4271" fmla="*/ 136782 w 1913752"/>
              <a:gd name="connsiteY4271" fmla="*/ 1565786 h 1764591"/>
              <a:gd name="connsiteX4272" fmla="*/ 149108 w 1913752"/>
              <a:gd name="connsiteY4272" fmla="*/ 1553460 h 1764591"/>
              <a:gd name="connsiteX4273" fmla="*/ 149108 w 1913752"/>
              <a:gd name="connsiteY4273" fmla="*/ 1540737 h 1764591"/>
              <a:gd name="connsiteX4274" fmla="*/ 136782 w 1913752"/>
              <a:gd name="connsiteY4274" fmla="*/ 1540737 h 1764591"/>
              <a:gd name="connsiteX4275" fmla="*/ 136782 w 1913752"/>
              <a:gd name="connsiteY4275" fmla="*/ 1528411 h 1764591"/>
              <a:gd name="connsiteX4276" fmla="*/ 149108 w 1913752"/>
              <a:gd name="connsiteY4276" fmla="*/ 1528411 h 1764591"/>
              <a:gd name="connsiteX4277" fmla="*/ 149108 w 1913752"/>
              <a:gd name="connsiteY4277" fmla="*/ 1516085 h 1764591"/>
              <a:gd name="connsiteX4278" fmla="*/ 136782 w 1913752"/>
              <a:gd name="connsiteY4278" fmla="*/ 1516085 h 1764591"/>
              <a:gd name="connsiteX4279" fmla="*/ 136782 w 1913752"/>
              <a:gd name="connsiteY4279" fmla="*/ 1503759 h 1764591"/>
              <a:gd name="connsiteX4280" fmla="*/ 136782 w 1913752"/>
              <a:gd name="connsiteY4280" fmla="*/ 1491035 h 1764591"/>
              <a:gd name="connsiteX4281" fmla="*/ 136782 w 1913752"/>
              <a:gd name="connsiteY4281" fmla="*/ 1478709 h 1764591"/>
              <a:gd name="connsiteX4282" fmla="*/ 149108 w 1913752"/>
              <a:gd name="connsiteY4282" fmla="*/ 1491035 h 1764591"/>
              <a:gd name="connsiteX4283" fmla="*/ 149108 w 1913752"/>
              <a:gd name="connsiteY4283" fmla="*/ 1478709 h 1764591"/>
              <a:gd name="connsiteX4284" fmla="*/ 149108 w 1913752"/>
              <a:gd name="connsiteY4284" fmla="*/ 1466384 h 1764591"/>
              <a:gd name="connsiteX4285" fmla="*/ 149108 w 1913752"/>
              <a:gd name="connsiteY4285" fmla="*/ 1454058 h 1764591"/>
              <a:gd name="connsiteX4286" fmla="*/ 161434 w 1913752"/>
              <a:gd name="connsiteY4286" fmla="*/ 1454058 h 1764591"/>
              <a:gd name="connsiteX4287" fmla="*/ 161434 w 1913752"/>
              <a:gd name="connsiteY4287" fmla="*/ 1441334 h 1764591"/>
              <a:gd name="connsiteX4288" fmla="*/ 174158 w 1913752"/>
              <a:gd name="connsiteY4288" fmla="*/ 1441334 h 1764591"/>
              <a:gd name="connsiteX4289" fmla="*/ 174158 w 1913752"/>
              <a:gd name="connsiteY4289" fmla="*/ 1429008 h 1764591"/>
              <a:gd name="connsiteX4290" fmla="*/ 174158 w 1913752"/>
              <a:gd name="connsiteY4290" fmla="*/ 1416682 h 1764591"/>
              <a:gd name="connsiteX4291" fmla="*/ 186485 w 1913752"/>
              <a:gd name="connsiteY4291" fmla="*/ 1416682 h 1764591"/>
              <a:gd name="connsiteX4292" fmla="*/ 186485 w 1913752"/>
              <a:gd name="connsiteY4292" fmla="*/ 1404356 h 1764591"/>
              <a:gd name="connsiteX4293" fmla="*/ 186485 w 1913752"/>
              <a:gd name="connsiteY4293" fmla="*/ 1391633 h 1764591"/>
              <a:gd name="connsiteX4294" fmla="*/ 198811 w 1913752"/>
              <a:gd name="connsiteY4294" fmla="*/ 1391633 h 1764591"/>
              <a:gd name="connsiteX4295" fmla="*/ 198811 w 1913752"/>
              <a:gd name="connsiteY4295" fmla="*/ 1379307 h 1764591"/>
              <a:gd name="connsiteX4296" fmla="*/ 211137 w 1913752"/>
              <a:gd name="connsiteY4296" fmla="*/ 1379307 h 1764591"/>
              <a:gd name="connsiteX4297" fmla="*/ 211137 w 1913752"/>
              <a:gd name="connsiteY4297" fmla="*/ 1366981 h 1764591"/>
              <a:gd name="connsiteX4298" fmla="*/ 211137 w 1913752"/>
              <a:gd name="connsiteY4298" fmla="*/ 1354655 h 1764591"/>
              <a:gd name="connsiteX4299" fmla="*/ 223861 w 1913752"/>
              <a:gd name="connsiteY4299" fmla="*/ 1354655 h 1764591"/>
              <a:gd name="connsiteX4300" fmla="*/ 223861 w 1913752"/>
              <a:gd name="connsiteY4300" fmla="*/ 1341932 h 1764591"/>
              <a:gd name="connsiteX4301" fmla="*/ 236187 w 1913752"/>
              <a:gd name="connsiteY4301" fmla="*/ 1341932 h 1764591"/>
              <a:gd name="connsiteX4302" fmla="*/ 236187 w 1913752"/>
              <a:gd name="connsiteY4302" fmla="*/ 1329606 h 1764591"/>
              <a:gd name="connsiteX4303" fmla="*/ 248514 w 1913752"/>
              <a:gd name="connsiteY4303" fmla="*/ 1317280 h 1764591"/>
              <a:gd name="connsiteX4304" fmla="*/ 248514 w 1913752"/>
              <a:gd name="connsiteY4304" fmla="*/ 1304954 h 1764591"/>
              <a:gd name="connsiteX4305" fmla="*/ 260840 w 1913752"/>
              <a:gd name="connsiteY4305" fmla="*/ 1304954 h 1764591"/>
              <a:gd name="connsiteX4306" fmla="*/ 260840 w 1913752"/>
              <a:gd name="connsiteY4306" fmla="*/ 1292231 h 1764591"/>
              <a:gd name="connsiteX4307" fmla="*/ 273564 w 1913752"/>
              <a:gd name="connsiteY4307" fmla="*/ 1292231 h 1764591"/>
              <a:gd name="connsiteX4308" fmla="*/ 285890 w 1913752"/>
              <a:gd name="connsiteY4308" fmla="*/ 1292231 h 1764591"/>
              <a:gd name="connsiteX4309" fmla="*/ 298216 w 1913752"/>
              <a:gd name="connsiteY4309" fmla="*/ 1304954 h 1764591"/>
              <a:gd name="connsiteX4310" fmla="*/ 298216 w 1913752"/>
              <a:gd name="connsiteY4310" fmla="*/ 1292231 h 1764591"/>
              <a:gd name="connsiteX4311" fmla="*/ 285890 w 1913752"/>
              <a:gd name="connsiteY4311" fmla="*/ 1292231 h 1764591"/>
              <a:gd name="connsiteX4312" fmla="*/ 285890 w 1913752"/>
              <a:gd name="connsiteY4312" fmla="*/ 1279905 h 1764591"/>
              <a:gd name="connsiteX4313" fmla="*/ 285890 w 1913752"/>
              <a:gd name="connsiteY4313" fmla="*/ 1267579 h 1764591"/>
              <a:gd name="connsiteX4314" fmla="*/ 285890 w 1913752"/>
              <a:gd name="connsiteY4314" fmla="*/ 1255253 h 1764591"/>
              <a:gd name="connsiteX4315" fmla="*/ 285890 w 1913752"/>
              <a:gd name="connsiteY4315" fmla="*/ 1242529 h 1764591"/>
              <a:gd name="connsiteX4316" fmla="*/ 298216 w 1913752"/>
              <a:gd name="connsiteY4316" fmla="*/ 1242529 h 1764591"/>
              <a:gd name="connsiteX4317" fmla="*/ 298216 w 1913752"/>
              <a:gd name="connsiteY4317" fmla="*/ 1230204 h 1764591"/>
              <a:gd name="connsiteX4318" fmla="*/ 310543 w 1913752"/>
              <a:gd name="connsiteY4318" fmla="*/ 1230204 h 1764591"/>
              <a:gd name="connsiteX4319" fmla="*/ 310543 w 1913752"/>
              <a:gd name="connsiteY4319" fmla="*/ 1217878 h 1764591"/>
              <a:gd name="connsiteX4320" fmla="*/ 323266 w 1913752"/>
              <a:gd name="connsiteY4320" fmla="*/ 1205552 h 1764591"/>
              <a:gd name="connsiteX4321" fmla="*/ 323266 w 1913752"/>
              <a:gd name="connsiteY4321" fmla="*/ 1192828 h 1764591"/>
              <a:gd name="connsiteX4322" fmla="*/ 335593 w 1913752"/>
              <a:gd name="connsiteY4322" fmla="*/ 1180502 h 1764591"/>
              <a:gd name="connsiteX4323" fmla="*/ 335593 w 1913752"/>
              <a:gd name="connsiteY4323" fmla="*/ 1168177 h 1764591"/>
              <a:gd name="connsiteX4324" fmla="*/ 347919 w 1913752"/>
              <a:gd name="connsiteY4324" fmla="*/ 1168177 h 1764591"/>
              <a:gd name="connsiteX4325" fmla="*/ 347919 w 1913752"/>
              <a:gd name="connsiteY4325" fmla="*/ 1155851 h 1764591"/>
              <a:gd name="connsiteX4326" fmla="*/ 335593 w 1913752"/>
              <a:gd name="connsiteY4326" fmla="*/ 1155851 h 1764591"/>
              <a:gd name="connsiteX4327" fmla="*/ 323266 w 1913752"/>
              <a:gd name="connsiteY4327" fmla="*/ 1155851 h 1764591"/>
              <a:gd name="connsiteX4328" fmla="*/ 310543 w 1913752"/>
              <a:gd name="connsiteY4328" fmla="*/ 1155851 h 1764591"/>
              <a:gd name="connsiteX4329" fmla="*/ 298216 w 1913752"/>
              <a:gd name="connsiteY4329" fmla="*/ 1155851 h 1764591"/>
              <a:gd name="connsiteX4330" fmla="*/ 285890 w 1913752"/>
              <a:gd name="connsiteY4330" fmla="*/ 1143127 h 1764591"/>
              <a:gd name="connsiteX4331" fmla="*/ 273564 w 1913752"/>
              <a:gd name="connsiteY4331" fmla="*/ 1143127 h 1764591"/>
              <a:gd name="connsiteX4332" fmla="*/ 260840 w 1913752"/>
              <a:gd name="connsiteY4332" fmla="*/ 1143127 h 1764591"/>
              <a:gd name="connsiteX4333" fmla="*/ 260840 w 1913752"/>
              <a:gd name="connsiteY4333" fmla="*/ 1130801 h 1764591"/>
              <a:gd name="connsiteX4334" fmla="*/ 248514 w 1913752"/>
              <a:gd name="connsiteY4334" fmla="*/ 1130801 h 1764591"/>
              <a:gd name="connsiteX4335" fmla="*/ 236187 w 1913752"/>
              <a:gd name="connsiteY4335" fmla="*/ 1130801 h 1764591"/>
              <a:gd name="connsiteX4336" fmla="*/ 223861 w 1913752"/>
              <a:gd name="connsiteY4336" fmla="*/ 1130801 h 1764591"/>
              <a:gd name="connsiteX4337" fmla="*/ 211137 w 1913752"/>
              <a:gd name="connsiteY4337" fmla="*/ 1130801 h 1764591"/>
              <a:gd name="connsiteX4338" fmla="*/ 211137 w 1913752"/>
              <a:gd name="connsiteY4338" fmla="*/ 1118475 h 1764591"/>
              <a:gd name="connsiteX4339" fmla="*/ 198811 w 1913752"/>
              <a:gd name="connsiteY4339" fmla="*/ 1118475 h 1764591"/>
              <a:gd name="connsiteX4340" fmla="*/ 186485 w 1913752"/>
              <a:gd name="connsiteY4340" fmla="*/ 1118475 h 1764591"/>
              <a:gd name="connsiteX4341" fmla="*/ 174158 w 1913752"/>
              <a:gd name="connsiteY4341" fmla="*/ 1118475 h 1764591"/>
              <a:gd name="connsiteX4342" fmla="*/ 174158 w 1913752"/>
              <a:gd name="connsiteY4342" fmla="*/ 1113853 h 1764591"/>
              <a:gd name="connsiteX4343" fmla="*/ 174158 w 1913752"/>
              <a:gd name="connsiteY4343" fmla="*/ 1113275 h 1764591"/>
              <a:gd name="connsiteX4344" fmla="*/ 174158 w 1913752"/>
              <a:gd name="connsiteY4344" fmla="*/ 1106149 h 1764591"/>
              <a:gd name="connsiteX4345" fmla="*/ 161434 w 1913752"/>
              <a:gd name="connsiteY4345" fmla="*/ 1106149 h 1764591"/>
              <a:gd name="connsiteX4346" fmla="*/ 149108 w 1913752"/>
              <a:gd name="connsiteY4346" fmla="*/ 1106149 h 1764591"/>
              <a:gd name="connsiteX4347" fmla="*/ 136782 w 1913752"/>
              <a:gd name="connsiteY4347" fmla="*/ 1106149 h 1764591"/>
              <a:gd name="connsiteX4348" fmla="*/ 124456 w 1913752"/>
              <a:gd name="connsiteY4348" fmla="*/ 1093426 h 1764591"/>
              <a:gd name="connsiteX4349" fmla="*/ 111732 w 1913752"/>
              <a:gd name="connsiteY4349" fmla="*/ 1093426 h 1764591"/>
              <a:gd name="connsiteX4350" fmla="*/ 111732 w 1913752"/>
              <a:gd name="connsiteY4350" fmla="*/ 1088804 h 1764591"/>
              <a:gd name="connsiteX4351" fmla="*/ 111732 w 1913752"/>
              <a:gd name="connsiteY4351" fmla="*/ 1088226 h 1764591"/>
              <a:gd name="connsiteX4352" fmla="*/ 111732 w 1913752"/>
              <a:gd name="connsiteY4352" fmla="*/ 1088034 h 1764591"/>
              <a:gd name="connsiteX4353" fmla="*/ 111732 w 1913752"/>
              <a:gd name="connsiteY4353" fmla="*/ 1081100 h 1764591"/>
              <a:gd name="connsiteX4354" fmla="*/ 99405 w 1913752"/>
              <a:gd name="connsiteY4354" fmla="*/ 1081100 h 1764591"/>
              <a:gd name="connsiteX4355" fmla="*/ 87079 w 1913752"/>
              <a:gd name="connsiteY4355" fmla="*/ 1081100 h 1764591"/>
              <a:gd name="connsiteX4356" fmla="*/ 74753 w 1913752"/>
              <a:gd name="connsiteY4356" fmla="*/ 1081100 h 1764591"/>
              <a:gd name="connsiteX4357" fmla="*/ 74753 w 1913752"/>
              <a:gd name="connsiteY4357" fmla="*/ 1068774 h 1764591"/>
              <a:gd name="connsiteX4358" fmla="*/ 62029 w 1913752"/>
              <a:gd name="connsiteY4358" fmla="*/ 1068774 h 1764591"/>
              <a:gd name="connsiteX4359" fmla="*/ 62029 w 1913752"/>
              <a:gd name="connsiteY4359" fmla="*/ 1056448 h 1764591"/>
              <a:gd name="connsiteX4360" fmla="*/ 54903 w 1913752"/>
              <a:gd name="connsiteY4360" fmla="*/ 1056448 h 1764591"/>
              <a:gd name="connsiteX4361" fmla="*/ 49703 w 1913752"/>
              <a:gd name="connsiteY4361" fmla="*/ 1056448 h 1764591"/>
              <a:gd name="connsiteX4362" fmla="*/ 37377 w 1913752"/>
              <a:gd name="connsiteY4362" fmla="*/ 1056448 h 1764591"/>
              <a:gd name="connsiteX4363" fmla="*/ 37377 w 1913752"/>
              <a:gd name="connsiteY4363" fmla="*/ 1043725 h 1764591"/>
              <a:gd name="connsiteX4364" fmla="*/ 37377 w 1913752"/>
              <a:gd name="connsiteY4364" fmla="*/ 1042184 h 1764591"/>
              <a:gd name="connsiteX4365" fmla="*/ 37377 w 1913752"/>
              <a:gd name="connsiteY4365" fmla="*/ 1040643 h 1764591"/>
              <a:gd name="connsiteX4366" fmla="*/ 37377 w 1913752"/>
              <a:gd name="connsiteY4366" fmla="*/ 1036599 h 1764591"/>
              <a:gd name="connsiteX4367" fmla="*/ 37377 w 1913752"/>
              <a:gd name="connsiteY4367" fmla="*/ 1031399 h 1764591"/>
              <a:gd name="connsiteX4368" fmla="*/ 49703 w 1913752"/>
              <a:gd name="connsiteY4368" fmla="*/ 1019073 h 1764591"/>
              <a:gd name="connsiteX4369" fmla="*/ 37377 w 1913752"/>
              <a:gd name="connsiteY4369" fmla="*/ 1019073 h 1764591"/>
              <a:gd name="connsiteX4370" fmla="*/ 37377 w 1913752"/>
              <a:gd name="connsiteY4370" fmla="*/ 1006747 h 1764591"/>
              <a:gd name="connsiteX4371" fmla="*/ 25050 w 1913752"/>
              <a:gd name="connsiteY4371" fmla="*/ 1006747 h 1764591"/>
              <a:gd name="connsiteX4372" fmla="*/ 37377 w 1913752"/>
              <a:gd name="connsiteY4372" fmla="*/ 994024 h 1764591"/>
              <a:gd name="connsiteX4373" fmla="*/ 49703 w 1913752"/>
              <a:gd name="connsiteY4373" fmla="*/ 994024 h 1764591"/>
              <a:gd name="connsiteX4374" fmla="*/ 62029 w 1913752"/>
              <a:gd name="connsiteY4374" fmla="*/ 994024 h 1764591"/>
              <a:gd name="connsiteX4375" fmla="*/ 49703 w 1913752"/>
              <a:gd name="connsiteY4375" fmla="*/ 981698 h 1764591"/>
              <a:gd name="connsiteX4376" fmla="*/ 49703 w 1913752"/>
              <a:gd name="connsiteY4376" fmla="*/ 983239 h 1764591"/>
              <a:gd name="connsiteX4377" fmla="*/ 49703 w 1913752"/>
              <a:gd name="connsiteY4377" fmla="*/ 984779 h 1764591"/>
              <a:gd name="connsiteX4378" fmla="*/ 49703 w 1913752"/>
              <a:gd name="connsiteY4378" fmla="*/ 988824 h 1764591"/>
              <a:gd name="connsiteX4379" fmla="*/ 49703 w 1913752"/>
              <a:gd name="connsiteY4379" fmla="*/ 989401 h 1764591"/>
              <a:gd name="connsiteX4380" fmla="*/ 49703 w 1913752"/>
              <a:gd name="connsiteY4380" fmla="*/ 994024 h 1764591"/>
              <a:gd name="connsiteX4381" fmla="*/ 37377 w 1913752"/>
              <a:gd name="connsiteY4381" fmla="*/ 981698 h 1764591"/>
              <a:gd name="connsiteX4382" fmla="*/ 37377 w 1913752"/>
              <a:gd name="connsiteY4382" fmla="*/ 969372 h 1764591"/>
              <a:gd name="connsiteX4383" fmla="*/ 49703 w 1913752"/>
              <a:gd name="connsiteY4383" fmla="*/ 969372 h 1764591"/>
              <a:gd name="connsiteX4384" fmla="*/ 62029 w 1913752"/>
              <a:gd name="connsiteY4384" fmla="*/ 969372 h 1764591"/>
              <a:gd name="connsiteX4385" fmla="*/ 62029 w 1913752"/>
              <a:gd name="connsiteY4385" fmla="*/ 981698 h 1764591"/>
              <a:gd name="connsiteX4386" fmla="*/ 65210 w 1913752"/>
              <a:gd name="connsiteY4386" fmla="*/ 981698 h 1764591"/>
              <a:gd name="connsiteX4387" fmla="*/ 74753 w 1913752"/>
              <a:gd name="connsiteY4387" fmla="*/ 981698 h 1764591"/>
              <a:gd name="connsiteX4388" fmla="*/ 74753 w 1913752"/>
              <a:gd name="connsiteY4388" fmla="*/ 994024 h 1764591"/>
              <a:gd name="connsiteX4389" fmla="*/ 74753 w 1913752"/>
              <a:gd name="connsiteY4389" fmla="*/ 992483 h 1764591"/>
              <a:gd name="connsiteX4390" fmla="*/ 74753 w 1913752"/>
              <a:gd name="connsiteY4390" fmla="*/ 989401 h 1764591"/>
              <a:gd name="connsiteX4391" fmla="*/ 74753 w 1913752"/>
              <a:gd name="connsiteY4391" fmla="*/ 988824 h 1764591"/>
              <a:gd name="connsiteX4392" fmla="*/ 74753 w 1913752"/>
              <a:gd name="connsiteY4392" fmla="*/ 981698 h 1764591"/>
              <a:gd name="connsiteX4393" fmla="*/ 62029 w 1913752"/>
              <a:gd name="connsiteY4393" fmla="*/ 969372 h 1764591"/>
              <a:gd name="connsiteX4394" fmla="*/ 62029 w 1913752"/>
              <a:gd name="connsiteY4394" fmla="*/ 957046 h 1764591"/>
              <a:gd name="connsiteX4395" fmla="*/ 49703 w 1913752"/>
              <a:gd name="connsiteY4395" fmla="*/ 957046 h 1764591"/>
              <a:gd name="connsiteX4396" fmla="*/ 49703 w 1913752"/>
              <a:gd name="connsiteY4396" fmla="*/ 944322 h 1764591"/>
              <a:gd name="connsiteX4397" fmla="*/ 37377 w 1913752"/>
              <a:gd name="connsiteY4397" fmla="*/ 944322 h 1764591"/>
              <a:gd name="connsiteX4398" fmla="*/ 37377 w 1913752"/>
              <a:gd name="connsiteY4398" fmla="*/ 957046 h 1764591"/>
              <a:gd name="connsiteX4399" fmla="*/ 37377 w 1913752"/>
              <a:gd name="connsiteY4399" fmla="*/ 969372 h 1764591"/>
              <a:gd name="connsiteX4400" fmla="*/ 25050 w 1913752"/>
              <a:gd name="connsiteY4400" fmla="*/ 969372 h 1764591"/>
              <a:gd name="connsiteX4401" fmla="*/ 12326 w 1913752"/>
              <a:gd name="connsiteY4401" fmla="*/ 957046 h 1764591"/>
              <a:gd name="connsiteX4402" fmla="*/ 25050 w 1913752"/>
              <a:gd name="connsiteY4402" fmla="*/ 957046 h 1764591"/>
              <a:gd name="connsiteX4403" fmla="*/ 12326 w 1913752"/>
              <a:gd name="connsiteY4403" fmla="*/ 957046 h 1764591"/>
              <a:gd name="connsiteX4404" fmla="*/ 12326 w 1913752"/>
              <a:gd name="connsiteY4404" fmla="*/ 949690 h 1764591"/>
              <a:gd name="connsiteX4405" fmla="*/ 12326 w 1913752"/>
              <a:gd name="connsiteY4405" fmla="*/ 949094 h 1764591"/>
              <a:gd name="connsiteX4406" fmla="*/ 12326 w 1913752"/>
              <a:gd name="connsiteY4406" fmla="*/ 944322 h 1764591"/>
              <a:gd name="connsiteX4407" fmla="*/ 12326 w 1913752"/>
              <a:gd name="connsiteY4407" fmla="*/ 931997 h 1764591"/>
              <a:gd name="connsiteX4408" fmla="*/ 12326 w 1913752"/>
              <a:gd name="connsiteY4408" fmla="*/ 919671 h 1764591"/>
              <a:gd name="connsiteX4409" fmla="*/ 12326 w 1913752"/>
              <a:gd name="connsiteY4409" fmla="*/ 907345 h 1764591"/>
              <a:gd name="connsiteX4410" fmla="*/ 12326 w 1913752"/>
              <a:gd name="connsiteY4410" fmla="*/ 894621 h 1764591"/>
              <a:gd name="connsiteX4411" fmla="*/ 12326 w 1913752"/>
              <a:gd name="connsiteY4411" fmla="*/ 882295 h 1764591"/>
              <a:gd name="connsiteX4412" fmla="*/ 25050 w 1913752"/>
              <a:gd name="connsiteY4412" fmla="*/ 882295 h 1764591"/>
              <a:gd name="connsiteX4413" fmla="*/ 25050 w 1913752"/>
              <a:gd name="connsiteY4413" fmla="*/ 869970 h 1764591"/>
              <a:gd name="connsiteX4414" fmla="*/ 25050 w 1913752"/>
              <a:gd name="connsiteY4414" fmla="*/ 857644 h 1764591"/>
              <a:gd name="connsiteX4415" fmla="*/ 37377 w 1913752"/>
              <a:gd name="connsiteY4415" fmla="*/ 844920 h 1764591"/>
              <a:gd name="connsiteX4416" fmla="*/ 49703 w 1913752"/>
              <a:gd name="connsiteY4416" fmla="*/ 844920 h 1764591"/>
              <a:gd name="connsiteX4417" fmla="*/ 62029 w 1913752"/>
              <a:gd name="connsiteY4417" fmla="*/ 832594 h 1764591"/>
              <a:gd name="connsiteX4418" fmla="*/ 62029 w 1913752"/>
              <a:gd name="connsiteY4418" fmla="*/ 844920 h 1764591"/>
              <a:gd name="connsiteX4419" fmla="*/ 74753 w 1913752"/>
              <a:gd name="connsiteY4419" fmla="*/ 844920 h 1764591"/>
              <a:gd name="connsiteX4420" fmla="*/ 74753 w 1913752"/>
              <a:gd name="connsiteY4420" fmla="*/ 854463 h 1764591"/>
              <a:gd name="connsiteX4421" fmla="*/ 74753 w 1913752"/>
              <a:gd name="connsiteY4421" fmla="*/ 857644 h 1764591"/>
              <a:gd name="connsiteX4422" fmla="*/ 74753 w 1913752"/>
              <a:gd name="connsiteY4422" fmla="*/ 869970 h 1764591"/>
              <a:gd name="connsiteX4423" fmla="*/ 74753 w 1913752"/>
              <a:gd name="connsiteY4423" fmla="*/ 877095 h 1764591"/>
              <a:gd name="connsiteX4424" fmla="*/ 74753 w 1913752"/>
              <a:gd name="connsiteY4424" fmla="*/ 877673 h 1764591"/>
              <a:gd name="connsiteX4425" fmla="*/ 74753 w 1913752"/>
              <a:gd name="connsiteY4425" fmla="*/ 882295 h 1764591"/>
              <a:gd name="connsiteX4426" fmla="*/ 62029 w 1913752"/>
              <a:gd name="connsiteY4426" fmla="*/ 882295 h 1764591"/>
              <a:gd name="connsiteX4427" fmla="*/ 62029 w 1913752"/>
              <a:gd name="connsiteY4427" fmla="*/ 894621 h 1764591"/>
              <a:gd name="connsiteX4428" fmla="*/ 74753 w 1913752"/>
              <a:gd name="connsiteY4428" fmla="*/ 894621 h 1764591"/>
              <a:gd name="connsiteX4429" fmla="*/ 74753 w 1913752"/>
              <a:gd name="connsiteY4429" fmla="*/ 907345 h 1764591"/>
              <a:gd name="connsiteX4430" fmla="*/ 87079 w 1913752"/>
              <a:gd name="connsiteY4430" fmla="*/ 907345 h 1764591"/>
              <a:gd name="connsiteX4431" fmla="*/ 74753 w 1913752"/>
              <a:gd name="connsiteY4431" fmla="*/ 894621 h 1764591"/>
              <a:gd name="connsiteX4432" fmla="*/ 74753 w 1913752"/>
              <a:gd name="connsiteY4432" fmla="*/ 882295 h 1764591"/>
              <a:gd name="connsiteX4433" fmla="*/ 87079 w 1913752"/>
              <a:gd name="connsiteY4433" fmla="*/ 882295 h 1764591"/>
              <a:gd name="connsiteX4434" fmla="*/ 99405 w 1913752"/>
              <a:gd name="connsiteY4434" fmla="*/ 882295 h 1764591"/>
              <a:gd name="connsiteX4435" fmla="*/ 99405 w 1913752"/>
              <a:gd name="connsiteY4435" fmla="*/ 889421 h 1764591"/>
              <a:gd name="connsiteX4436" fmla="*/ 99405 w 1913752"/>
              <a:gd name="connsiteY4436" fmla="*/ 894621 h 1764591"/>
              <a:gd name="connsiteX4437" fmla="*/ 111732 w 1913752"/>
              <a:gd name="connsiteY4437" fmla="*/ 882295 h 1764591"/>
              <a:gd name="connsiteX4438" fmla="*/ 111732 w 1913752"/>
              <a:gd name="connsiteY4438" fmla="*/ 894621 h 1764591"/>
              <a:gd name="connsiteX4439" fmla="*/ 111732 w 1913752"/>
              <a:gd name="connsiteY4439" fmla="*/ 899989 h 1764591"/>
              <a:gd name="connsiteX4440" fmla="*/ 111732 w 1913752"/>
              <a:gd name="connsiteY4440" fmla="*/ 907345 h 1764591"/>
              <a:gd name="connsiteX4441" fmla="*/ 124456 w 1913752"/>
              <a:gd name="connsiteY4441" fmla="*/ 894621 h 1764591"/>
              <a:gd name="connsiteX4442" fmla="*/ 124456 w 1913752"/>
              <a:gd name="connsiteY4442" fmla="*/ 901778 h 1764591"/>
              <a:gd name="connsiteX4443" fmla="*/ 124456 w 1913752"/>
              <a:gd name="connsiteY4443" fmla="*/ 907345 h 1764591"/>
              <a:gd name="connsiteX4444" fmla="*/ 136782 w 1913752"/>
              <a:gd name="connsiteY4444" fmla="*/ 907345 h 1764591"/>
              <a:gd name="connsiteX4445" fmla="*/ 136782 w 1913752"/>
              <a:gd name="connsiteY4445" fmla="*/ 894621 h 1764591"/>
              <a:gd name="connsiteX4446" fmla="*/ 124456 w 1913752"/>
              <a:gd name="connsiteY4446" fmla="*/ 894621 h 1764591"/>
              <a:gd name="connsiteX4447" fmla="*/ 111732 w 1913752"/>
              <a:gd name="connsiteY4447" fmla="*/ 882295 h 1764591"/>
              <a:gd name="connsiteX4448" fmla="*/ 99405 w 1913752"/>
              <a:gd name="connsiteY4448" fmla="*/ 869970 h 1764591"/>
              <a:gd name="connsiteX4449" fmla="*/ 99405 w 1913752"/>
              <a:gd name="connsiteY4449" fmla="*/ 857644 h 1764591"/>
              <a:gd name="connsiteX4450" fmla="*/ 99405 w 1913752"/>
              <a:gd name="connsiteY4450" fmla="*/ 844920 h 1764591"/>
              <a:gd name="connsiteX4451" fmla="*/ 87079 w 1913752"/>
              <a:gd name="connsiteY4451" fmla="*/ 844920 h 1764591"/>
              <a:gd name="connsiteX4452" fmla="*/ 87079 w 1913752"/>
              <a:gd name="connsiteY4452" fmla="*/ 832594 h 1764591"/>
              <a:gd name="connsiteX4453" fmla="*/ 99405 w 1913752"/>
              <a:gd name="connsiteY4453" fmla="*/ 820268 h 1764591"/>
              <a:gd name="connsiteX4454" fmla="*/ 87079 w 1913752"/>
              <a:gd name="connsiteY4454" fmla="*/ 820268 h 1764591"/>
              <a:gd name="connsiteX4455" fmla="*/ 87079 w 1913752"/>
              <a:gd name="connsiteY4455" fmla="*/ 832594 h 1764591"/>
              <a:gd name="connsiteX4456" fmla="*/ 74753 w 1913752"/>
              <a:gd name="connsiteY4456" fmla="*/ 844920 h 1764591"/>
              <a:gd name="connsiteX4457" fmla="*/ 74753 w 1913752"/>
              <a:gd name="connsiteY4457" fmla="*/ 832594 h 1764591"/>
              <a:gd name="connsiteX4458" fmla="*/ 62029 w 1913752"/>
              <a:gd name="connsiteY4458" fmla="*/ 832594 h 1764591"/>
              <a:gd name="connsiteX4459" fmla="*/ 57407 w 1913752"/>
              <a:gd name="connsiteY4459" fmla="*/ 832594 h 1764591"/>
              <a:gd name="connsiteX4460" fmla="*/ 56829 w 1913752"/>
              <a:gd name="connsiteY4460" fmla="*/ 832594 h 1764591"/>
              <a:gd name="connsiteX4461" fmla="*/ 49703 w 1913752"/>
              <a:gd name="connsiteY4461" fmla="*/ 832594 h 1764591"/>
              <a:gd name="connsiteX4462" fmla="*/ 49703 w 1913752"/>
              <a:gd name="connsiteY4462" fmla="*/ 820268 h 1764591"/>
              <a:gd name="connsiteX4463" fmla="*/ 49703 w 1913752"/>
              <a:gd name="connsiteY4463" fmla="*/ 818727 h 1764591"/>
              <a:gd name="connsiteX4464" fmla="*/ 49703 w 1913752"/>
              <a:gd name="connsiteY4464" fmla="*/ 807942 h 1764591"/>
              <a:gd name="connsiteX4465" fmla="*/ 62029 w 1913752"/>
              <a:gd name="connsiteY4465" fmla="*/ 820268 h 1764591"/>
              <a:gd name="connsiteX4466" fmla="*/ 67397 w 1913752"/>
              <a:gd name="connsiteY4466" fmla="*/ 820268 h 1764591"/>
              <a:gd name="connsiteX4467" fmla="*/ 74753 w 1913752"/>
              <a:gd name="connsiteY4467" fmla="*/ 820268 h 1764591"/>
              <a:gd name="connsiteX4468" fmla="*/ 74753 w 1913752"/>
              <a:gd name="connsiteY4468" fmla="*/ 807942 h 1764591"/>
              <a:gd name="connsiteX4469" fmla="*/ 62029 w 1913752"/>
              <a:gd name="connsiteY4469" fmla="*/ 807942 h 1764591"/>
              <a:gd name="connsiteX4470" fmla="*/ 62029 w 1913752"/>
              <a:gd name="connsiteY4470" fmla="*/ 806352 h 1764591"/>
              <a:gd name="connsiteX4471" fmla="*/ 62029 w 1913752"/>
              <a:gd name="connsiteY4471" fmla="*/ 804762 h 1764591"/>
              <a:gd name="connsiteX4472" fmla="*/ 62029 w 1913752"/>
              <a:gd name="connsiteY4472" fmla="*/ 795219 h 1764591"/>
              <a:gd name="connsiteX4473" fmla="*/ 62029 w 1913752"/>
              <a:gd name="connsiteY4473" fmla="*/ 782893 h 1764591"/>
              <a:gd name="connsiteX4474" fmla="*/ 62029 w 1913752"/>
              <a:gd name="connsiteY4474" fmla="*/ 770567 h 1764591"/>
              <a:gd name="connsiteX4475" fmla="*/ 71572 w 1913752"/>
              <a:gd name="connsiteY4475" fmla="*/ 770567 h 1764591"/>
              <a:gd name="connsiteX4476" fmla="*/ 74753 w 1913752"/>
              <a:gd name="connsiteY4476" fmla="*/ 770567 h 1764591"/>
              <a:gd name="connsiteX4477" fmla="*/ 87079 w 1913752"/>
              <a:gd name="connsiteY4477" fmla="*/ 782893 h 1764591"/>
              <a:gd name="connsiteX4478" fmla="*/ 87079 w 1913752"/>
              <a:gd name="connsiteY4478" fmla="*/ 784434 h 1764591"/>
              <a:gd name="connsiteX4479" fmla="*/ 87079 w 1913752"/>
              <a:gd name="connsiteY4479" fmla="*/ 790019 h 1764591"/>
              <a:gd name="connsiteX4480" fmla="*/ 87079 w 1913752"/>
              <a:gd name="connsiteY4480" fmla="*/ 795219 h 1764591"/>
              <a:gd name="connsiteX4481" fmla="*/ 87079 w 1913752"/>
              <a:gd name="connsiteY4481" fmla="*/ 782893 h 1764591"/>
              <a:gd name="connsiteX4482" fmla="*/ 99405 w 1913752"/>
              <a:gd name="connsiteY4482" fmla="*/ 770567 h 1764591"/>
              <a:gd name="connsiteX4483" fmla="*/ 87079 w 1913752"/>
              <a:gd name="connsiteY4483" fmla="*/ 770567 h 1764591"/>
              <a:gd name="connsiteX4484" fmla="*/ 87079 w 1913752"/>
              <a:gd name="connsiteY4484" fmla="*/ 758241 h 1764591"/>
              <a:gd name="connsiteX4485" fmla="*/ 99405 w 1913752"/>
              <a:gd name="connsiteY4485" fmla="*/ 733192 h 1764591"/>
              <a:gd name="connsiteX4486" fmla="*/ 99405 w 1913752"/>
              <a:gd name="connsiteY4486" fmla="*/ 720866 h 1764591"/>
              <a:gd name="connsiteX4487" fmla="*/ 111732 w 1913752"/>
              <a:gd name="connsiteY4487" fmla="*/ 720866 h 1764591"/>
              <a:gd name="connsiteX4488" fmla="*/ 124456 w 1913752"/>
              <a:gd name="connsiteY4488" fmla="*/ 708540 h 1764591"/>
              <a:gd name="connsiteX4489" fmla="*/ 124456 w 1913752"/>
              <a:gd name="connsiteY4489" fmla="*/ 695817 h 1764591"/>
              <a:gd name="connsiteX4490" fmla="*/ 124456 w 1913752"/>
              <a:gd name="connsiteY4490" fmla="*/ 683491 h 1764591"/>
              <a:gd name="connsiteX4491" fmla="*/ 136782 w 1913752"/>
              <a:gd name="connsiteY4491" fmla="*/ 683491 h 1764591"/>
              <a:gd name="connsiteX4492" fmla="*/ 136782 w 1913752"/>
              <a:gd name="connsiteY4492" fmla="*/ 671165 h 1764591"/>
              <a:gd name="connsiteX4493" fmla="*/ 149108 w 1913752"/>
              <a:gd name="connsiteY4493" fmla="*/ 658839 h 1764591"/>
              <a:gd name="connsiteX4494" fmla="*/ 149108 w 1913752"/>
              <a:gd name="connsiteY4494" fmla="*/ 646115 h 1764591"/>
              <a:gd name="connsiteX4495" fmla="*/ 149108 w 1913752"/>
              <a:gd name="connsiteY4495" fmla="*/ 633790 h 1764591"/>
              <a:gd name="connsiteX4496" fmla="*/ 161434 w 1913752"/>
              <a:gd name="connsiteY4496" fmla="*/ 633790 h 1764591"/>
              <a:gd name="connsiteX4497" fmla="*/ 161434 w 1913752"/>
              <a:gd name="connsiteY4497" fmla="*/ 621464 h 1764591"/>
              <a:gd name="connsiteX4498" fmla="*/ 149108 w 1913752"/>
              <a:gd name="connsiteY4498" fmla="*/ 621464 h 1764591"/>
              <a:gd name="connsiteX4499" fmla="*/ 149108 w 1913752"/>
              <a:gd name="connsiteY4499" fmla="*/ 609138 h 1764591"/>
              <a:gd name="connsiteX4500" fmla="*/ 161434 w 1913752"/>
              <a:gd name="connsiteY4500" fmla="*/ 609138 h 1764591"/>
              <a:gd name="connsiteX4501" fmla="*/ 161434 w 1913752"/>
              <a:gd name="connsiteY4501" fmla="*/ 596414 h 1764591"/>
              <a:gd name="connsiteX4502" fmla="*/ 174158 w 1913752"/>
              <a:gd name="connsiteY4502" fmla="*/ 596414 h 1764591"/>
              <a:gd name="connsiteX4503" fmla="*/ 177240 w 1913752"/>
              <a:gd name="connsiteY4503" fmla="*/ 596414 h 1764591"/>
              <a:gd name="connsiteX4504" fmla="*/ 186485 w 1913752"/>
              <a:gd name="connsiteY4504" fmla="*/ 596414 h 1764591"/>
              <a:gd name="connsiteX4505" fmla="*/ 186485 w 1913752"/>
              <a:gd name="connsiteY4505" fmla="*/ 609138 h 1764591"/>
              <a:gd name="connsiteX4506" fmla="*/ 198811 w 1913752"/>
              <a:gd name="connsiteY4506" fmla="*/ 609138 h 1764591"/>
              <a:gd name="connsiteX4507" fmla="*/ 198811 w 1913752"/>
              <a:gd name="connsiteY4507" fmla="*/ 621464 h 1764591"/>
              <a:gd name="connsiteX4508" fmla="*/ 211137 w 1913752"/>
              <a:gd name="connsiteY4508" fmla="*/ 621464 h 1764591"/>
              <a:gd name="connsiteX4509" fmla="*/ 212728 w 1913752"/>
              <a:gd name="connsiteY4509" fmla="*/ 621464 h 1764591"/>
              <a:gd name="connsiteX4510" fmla="*/ 214318 w 1913752"/>
              <a:gd name="connsiteY4510" fmla="*/ 621464 h 1764591"/>
              <a:gd name="connsiteX4511" fmla="*/ 223861 w 1913752"/>
              <a:gd name="connsiteY4511" fmla="*/ 621464 h 1764591"/>
              <a:gd name="connsiteX4512" fmla="*/ 211137 w 1913752"/>
              <a:gd name="connsiteY4512" fmla="*/ 633790 h 1764591"/>
              <a:gd name="connsiteX4513" fmla="*/ 223861 w 1913752"/>
              <a:gd name="connsiteY4513" fmla="*/ 633790 h 1764591"/>
              <a:gd name="connsiteX4514" fmla="*/ 223861 w 1913752"/>
              <a:gd name="connsiteY4514" fmla="*/ 621464 h 1764591"/>
              <a:gd name="connsiteX4515" fmla="*/ 223861 w 1913752"/>
              <a:gd name="connsiteY4515" fmla="*/ 609138 h 1764591"/>
              <a:gd name="connsiteX4516" fmla="*/ 236187 w 1913752"/>
              <a:gd name="connsiteY4516" fmla="*/ 609138 h 1764591"/>
              <a:gd name="connsiteX4517" fmla="*/ 236187 w 1913752"/>
              <a:gd name="connsiteY4517" fmla="*/ 596414 h 1764591"/>
              <a:gd name="connsiteX4518" fmla="*/ 223861 w 1913752"/>
              <a:gd name="connsiteY4518" fmla="*/ 596414 h 1764591"/>
              <a:gd name="connsiteX4519" fmla="*/ 223861 w 1913752"/>
              <a:gd name="connsiteY4519" fmla="*/ 584088 h 1764591"/>
              <a:gd name="connsiteX4520" fmla="*/ 223861 w 1913752"/>
              <a:gd name="connsiteY4520" fmla="*/ 596414 h 1764591"/>
              <a:gd name="connsiteX4521" fmla="*/ 211137 w 1913752"/>
              <a:gd name="connsiteY4521" fmla="*/ 596414 h 1764591"/>
              <a:gd name="connsiteX4522" fmla="*/ 211137 w 1913752"/>
              <a:gd name="connsiteY4522" fmla="*/ 584088 h 1764591"/>
              <a:gd name="connsiteX4523" fmla="*/ 198811 w 1913752"/>
              <a:gd name="connsiteY4523" fmla="*/ 571762 h 1764591"/>
              <a:gd name="connsiteX4524" fmla="*/ 186485 w 1913752"/>
              <a:gd name="connsiteY4524" fmla="*/ 571762 h 1764591"/>
              <a:gd name="connsiteX4525" fmla="*/ 186485 w 1913752"/>
              <a:gd name="connsiteY4525" fmla="*/ 559437 h 1764591"/>
              <a:gd name="connsiteX4526" fmla="*/ 188025 w 1913752"/>
              <a:gd name="connsiteY4526" fmla="*/ 559437 h 1764591"/>
              <a:gd name="connsiteX4527" fmla="*/ 193611 w 1913752"/>
              <a:gd name="connsiteY4527" fmla="*/ 559437 h 1764591"/>
              <a:gd name="connsiteX4528" fmla="*/ 198811 w 1913752"/>
              <a:gd name="connsiteY4528" fmla="*/ 559437 h 1764591"/>
              <a:gd name="connsiteX4529" fmla="*/ 211137 w 1913752"/>
              <a:gd name="connsiteY4529" fmla="*/ 546713 h 1764591"/>
              <a:gd name="connsiteX4530" fmla="*/ 215909 w 1913752"/>
              <a:gd name="connsiteY4530" fmla="*/ 546713 h 1764591"/>
              <a:gd name="connsiteX4531" fmla="*/ 216505 w 1913752"/>
              <a:gd name="connsiteY4531" fmla="*/ 546713 h 1764591"/>
              <a:gd name="connsiteX4532" fmla="*/ 223861 w 1913752"/>
              <a:gd name="connsiteY4532" fmla="*/ 546713 h 1764591"/>
              <a:gd name="connsiteX4533" fmla="*/ 223861 w 1913752"/>
              <a:gd name="connsiteY4533" fmla="*/ 559437 h 1764591"/>
              <a:gd name="connsiteX4534" fmla="*/ 222271 w 1913752"/>
              <a:gd name="connsiteY4534" fmla="*/ 559437 h 1764591"/>
              <a:gd name="connsiteX4535" fmla="*/ 212728 w 1913752"/>
              <a:gd name="connsiteY4535" fmla="*/ 559437 h 1764591"/>
              <a:gd name="connsiteX4536" fmla="*/ 211137 w 1913752"/>
              <a:gd name="connsiteY4536" fmla="*/ 559437 h 1764591"/>
              <a:gd name="connsiteX4537" fmla="*/ 211137 w 1913752"/>
              <a:gd name="connsiteY4537" fmla="*/ 571762 h 1764591"/>
              <a:gd name="connsiteX4538" fmla="*/ 223861 w 1913752"/>
              <a:gd name="connsiteY4538" fmla="*/ 571762 h 1764591"/>
              <a:gd name="connsiteX4539" fmla="*/ 236187 w 1913752"/>
              <a:gd name="connsiteY4539" fmla="*/ 571762 h 1764591"/>
              <a:gd name="connsiteX4540" fmla="*/ 236187 w 1913752"/>
              <a:gd name="connsiteY4540" fmla="*/ 584088 h 1764591"/>
              <a:gd name="connsiteX4541" fmla="*/ 248514 w 1913752"/>
              <a:gd name="connsiteY4541" fmla="*/ 584088 h 1764591"/>
              <a:gd name="connsiteX4542" fmla="*/ 248514 w 1913752"/>
              <a:gd name="connsiteY4542" fmla="*/ 571762 h 1764591"/>
              <a:gd name="connsiteX4543" fmla="*/ 243891 w 1913752"/>
              <a:gd name="connsiteY4543" fmla="*/ 571762 h 1764591"/>
              <a:gd name="connsiteX4544" fmla="*/ 243314 w 1913752"/>
              <a:gd name="connsiteY4544" fmla="*/ 571762 h 1764591"/>
              <a:gd name="connsiteX4545" fmla="*/ 236187 w 1913752"/>
              <a:gd name="connsiteY4545" fmla="*/ 571762 h 1764591"/>
              <a:gd name="connsiteX4546" fmla="*/ 223861 w 1913752"/>
              <a:gd name="connsiteY4546" fmla="*/ 571762 h 1764591"/>
              <a:gd name="connsiteX4547" fmla="*/ 223861 w 1913752"/>
              <a:gd name="connsiteY4547" fmla="*/ 559437 h 1764591"/>
              <a:gd name="connsiteX4548" fmla="*/ 236187 w 1913752"/>
              <a:gd name="connsiteY4548" fmla="*/ 559437 h 1764591"/>
              <a:gd name="connsiteX4549" fmla="*/ 236187 w 1913752"/>
              <a:gd name="connsiteY4549" fmla="*/ 546713 h 1764591"/>
              <a:gd name="connsiteX4550" fmla="*/ 223861 w 1913752"/>
              <a:gd name="connsiteY4550" fmla="*/ 546713 h 1764591"/>
              <a:gd name="connsiteX4551" fmla="*/ 223861 w 1913752"/>
              <a:gd name="connsiteY4551" fmla="*/ 534387 h 1764591"/>
              <a:gd name="connsiteX4552" fmla="*/ 236187 w 1913752"/>
              <a:gd name="connsiteY4552" fmla="*/ 534387 h 1764591"/>
              <a:gd name="connsiteX4553" fmla="*/ 248514 w 1913752"/>
              <a:gd name="connsiteY4553" fmla="*/ 534387 h 1764591"/>
              <a:gd name="connsiteX4554" fmla="*/ 248514 w 1913752"/>
              <a:gd name="connsiteY4554" fmla="*/ 546713 h 1764591"/>
              <a:gd name="connsiteX4555" fmla="*/ 260840 w 1913752"/>
              <a:gd name="connsiteY4555" fmla="*/ 546713 h 1764591"/>
              <a:gd name="connsiteX4556" fmla="*/ 260840 w 1913752"/>
              <a:gd name="connsiteY4556" fmla="*/ 534387 h 1764591"/>
              <a:gd name="connsiteX4557" fmla="*/ 273564 w 1913752"/>
              <a:gd name="connsiteY4557" fmla="*/ 534387 h 1764591"/>
              <a:gd name="connsiteX4558" fmla="*/ 273564 w 1913752"/>
              <a:gd name="connsiteY4558" fmla="*/ 522061 h 1764591"/>
              <a:gd name="connsiteX4559" fmla="*/ 285890 w 1913752"/>
              <a:gd name="connsiteY4559" fmla="*/ 522061 h 1764591"/>
              <a:gd name="connsiteX4560" fmla="*/ 285890 w 1913752"/>
              <a:gd name="connsiteY4560" fmla="*/ 509735 h 1764591"/>
              <a:gd name="connsiteX4561" fmla="*/ 273564 w 1913752"/>
              <a:gd name="connsiteY4561" fmla="*/ 509735 h 1764591"/>
              <a:gd name="connsiteX4562" fmla="*/ 273564 w 1913752"/>
              <a:gd name="connsiteY4562" fmla="*/ 522061 h 1764591"/>
              <a:gd name="connsiteX4563" fmla="*/ 260840 w 1913752"/>
              <a:gd name="connsiteY4563" fmla="*/ 534387 h 1764591"/>
              <a:gd name="connsiteX4564" fmla="*/ 260840 w 1913752"/>
              <a:gd name="connsiteY4564" fmla="*/ 522061 h 1764591"/>
              <a:gd name="connsiteX4565" fmla="*/ 248514 w 1913752"/>
              <a:gd name="connsiteY4565" fmla="*/ 509735 h 1764591"/>
              <a:gd name="connsiteX4566" fmla="*/ 248514 w 1913752"/>
              <a:gd name="connsiteY4566" fmla="*/ 497012 h 1764591"/>
              <a:gd name="connsiteX4567" fmla="*/ 248514 w 1913752"/>
              <a:gd name="connsiteY4567" fmla="*/ 492390 h 1764591"/>
              <a:gd name="connsiteX4568" fmla="*/ 248514 w 1913752"/>
              <a:gd name="connsiteY4568" fmla="*/ 491812 h 1764591"/>
              <a:gd name="connsiteX4569" fmla="*/ 248514 w 1913752"/>
              <a:gd name="connsiteY4569" fmla="*/ 489886 h 1764591"/>
              <a:gd name="connsiteX4570" fmla="*/ 248514 w 1913752"/>
              <a:gd name="connsiteY4570" fmla="*/ 484686 h 1764591"/>
              <a:gd name="connsiteX4571" fmla="*/ 260840 w 1913752"/>
              <a:gd name="connsiteY4571" fmla="*/ 484686 h 1764591"/>
              <a:gd name="connsiteX4572" fmla="*/ 260840 w 1913752"/>
              <a:gd name="connsiteY4572" fmla="*/ 472360 h 1764591"/>
              <a:gd name="connsiteX4573" fmla="*/ 273564 w 1913752"/>
              <a:gd name="connsiteY4573" fmla="*/ 484686 h 1764591"/>
              <a:gd name="connsiteX4574" fmla="*/ 273564 w 1913752"/>
              <a:gd name="connsiteY4574" fmla="*/ 472360 h 1764591"/>
              <a:gd name="connsiteX4575" fmla="*/ 260840 w 1913752"/>
              <a:gd name="connsiteY4575" fmla="*/ 472360 h 1764591"/>
              <a:gd name="connsiteX4576" fmla="*/ 260840 w 1913752"/>
              <a:gd name="connsiteY4576" fmla="*/ 460034 h 1764591"/>
              <a:gd name="connsiteX4577" fmla="*/ 273564 w 1913752"/>
              <a:gd name="connsiteY4577" fmla="*/ 460034 h 1764591"/>
              <a:gd name="connsiteX4578" fmla="*/ 285890 w 1913752"/>
              <a:gd name="connsiteY4578" fmla="*/ 460034 h 1764591"/>
              <a:gd name="connsiteX4579" fmla="*/ 298216 w 1913752"/>
              <a:gd name="connsiteY4579" fmla="*/ 460034 h 1764591"/>
              <a:gd name="connsiteX4580" fmla="*/ 298216 w 1913752"/>
              <a:gd name="connsiteY4580" fmla="*/ 467160 h 1764591"/>
              <a:gd name="connsiteX4581" fmla="*/ 298216 w 1913752"/>
              <a:gd name="connsiteY4581" fmla="*/ 467738 h 1764591"/>
              <a:gd name="connsiteX4582" fmla="*/ 298216 w 1913752"/>
              <a:gd name="connsiteY4582" fmla="*/ 472360 h 1764591"/>
              <a:gd name="connsiteX4583" fmla="*/ 310543 w 1913752"/>
              <a:gd name="connsiteY4583" fmla="*/ 472360 h 1764591"/>
              <a:gd name="connsiteX4584" fmla="*/ 323266 w 1913752"/>
              <a:gd name="connsiteY4584" fmla="*/ 484686 h 1764591"/>
              <a:gd name="connsiteX4585" fmla="*/ 335593 w 1913752"/>
              <a:gd name="connsiteY4585" fmla="*/ 484686 h 1764591"/>
              <a:gd name="connsiteX4586" fmla="*/ 347919 w 1913752"/>
              <a:gd name="connsiteY4586" fmla="*/ 497012 h 1764591"/>
              <a:gd name="connsiteX4587" fmla="*/ 360245 w 1913752"/>
              <a:gd name="connsiteY4587" fmla="*/ 497012 h 1764591"/>
              <a:gd name="connsiteX4588" fmla="*/ 372969 w 1913752"/>
              <a:gd name="connsiteY4588" fmla="*/ 509735 h 1764591"/>
              <a:gd name="connsiteX4589" fmla="*/ 385295 w 1913752"/>
              <a:gd name="connsiteY4589" fmla="*/ 509735 h 1764591"/>
              <a:gd name="connsiteX4590" fmla="*/ 385295 w 1913752"/>
              <a:gd name="connsiteY4590" fmla="*/ 522061 h 1764591"/>
              <a:gd name="connsiteX4591" fmla="*/ 397622 w 1913752"/>
              <a:gd name="connsiteY4591" fmla="*/ 522061 h 1764591"/>
              <a:gd name="connsiteX4592" fmla="*/ 409948 w 1913752"/>
              <a:gd name="connsiteY4592" fmla="*/ 522061 h 1764591"/>
              <a:gd name="connsiteX4593" fmla="*/ 422672 w 1913752"/>
              <a:gd name="connsiteY4593" fmla="*/ 522061 h 1764591"/>
              <a:gd name="connsiteX4594" fmla="*/ 422672 w 1913752"/>
              <a:gd name="connsiteY4594" fmla="*/ 534387 h 1764591"/>
              <a:gd name="connsiteX4595" fmla="*/ 434998 w 1913752"/>
              <a:gd name="connsiteY4595" fmla="*/ 534387 h 1764591"/>
              <a:gd name="connsiteX4596" fmla="*/ 429798 w 1913752"/>
              <a:gd name="connsiteY4596" fmla="*/ 539587 h 1764591"/>
              <a:gd name="connsiteX4597" fmla="*/ 430089 w 1913752"/>
              <a:gd name="connsiteY4597" fmla="*/ 539297 h 1764591"/>
              <a:gd name="connsiteX4598" fmla="*/ 433457 w 1913752"/>
              <a:gd name="connsiteY4598" fmla="*/ 535928 h 1764591"/>
              <a:gd name="connsiteX4599" fmla="*/ 430376 w 1913752"/>
              <a:gd name="connsiteY4599" fmla="*/ 539009 h 1764591"/>
              <a:gd name="connsiteX4600" fmla="*/ 430089 w 1913752"/>
              <a:gd name="connsiteY4600" fmla="*/ 539297 h 1764591"/>
              <a:gd name="connsiteX4601" fmla="*/ 422672 w 1913752"/>
              <a:gd name="connsiteY4601" fmla="*/ 546713 h 1764591"/>
              <a:gd name="connsiteX4602" fmla="*/ 434998 w 1913752"/>
              <a:gd name="connsiteY4602" fmla="*/ 546713 h 1764591"/>
              <a:gd name="connsiteX4603" fmla="*/ 434998 w 1913752"/>
              <a:gd name="connsiteY4603" fmla="*/ 539587 h 1764591"/>
              <a:gd name="connsiteX4604" fmla="*/ 434998 w 1913752"/>
              <a:gd name="connsiteY4604" fmla="*/ 534387 h 1764591"/>
              <a:gd name="connsiteX4605" fmla="*/ 447324 w 1913752"/>
              <a:gd name="connsiteY4605" fmla="*/ 534387 h 1764591"/>
              <a:gd name="connsiteX4606" fmla="*/ 447324 w 1913752"/>
              <a:gd name="connsiteY4606" fmla="*/ 546713 h 1764591"/>
              <a:gd name="connsiteX4607" fmla="*/ 459651 w 1913752"/>
              <a:gd name="connsiteY4607" fmla="*/ 546713 h 1764591"/>
              <a:gd name="connsiteX4608" fmla="*/ 472374 w 1913752"/>
              <a:gd name="connsiteY4608" fmla="*/ 546713 h 1764591"/>
              <a:gd name="connsiteX4609" fmla="*/ 484701 w 1913752"/>
              <a:gd name="connsiteY4609" fmla="*/ 546713 h 1764591"/>
              <a:gd name="connsiteX4610" fmla="*/ 484701 w 1913752"/>
              <a:gd name="connsiteY4610" fmla="*/ 559437 h 1764591"/>
              <a:gd name="connsiteX4611" fmla="*/ 472374 w 1913752"/>
              <a:gd name="connsiteY4611" fmla="*/ 559437 h 1764591"/>
              <a:gd name="connsiteX4612" fmla="*/ 472374 w 1913752"/>
              <a:gd name="connsiteY4612" fmla="*/ 571762 h 1764591"/>
              <a:gd name="connsiteX4613" fmla="*/ 484701 w 1913752"/>
              <a:gd name="connsiteY4613" fmla="*/ 571762 h 1764591"/>
              <a:gd name="connsiteX4614" fmla="*/ 497027 w 1913752"/>
              <a:gd name="connsiteY4614" fmla="*/ 559437 h 1764591"/>
              <a:gd name="connsiteX4615" fmla="*/ 509353 w 1913752"/>
              <a:gd name="connsiteY4615" fmla="*/ 559437 h 1764591"/>
              <a:gd name="connsiteX4616" fmla="*/ 497027 w 1913752"/>
              <a:gd name="connsiteY4616" fmla="*/ 571762 h 1764591"/>
              <a:gd name="connsiteX4617" fmla="*/ 497027 w 1913752"/>
              <a:gd name="connsiteY4617" fmla="*/ 584088 h 1764591"/>
              <a:gd name="connsiteX4618" fmla="*/ 509353 w 1913752"/>
              <a:gd name="connsiteY4618" fmla="*/ 584088 h 1764591"/>
              <a:gd name="connsiteX4619" fmla="*/ 509353 w 1913752"/>
              <a:gd name="connsiteY4619" fmla="*/ 596414 h 1764591"/>
              <a:gd name="connsiteX4620" fmla="*/ 497027 w 1913752"/>
              <a:gd name="connsiteY4620" fmla="*/ 609138 h 1764591"/>
              <a:gd name="connsiteX4621" fmla="*/ 497027 w 1913752"/>
              <a:gd name="connsiteY4621" fmla="*/ 621464 h 1764591"/>
              <a:gd name="connsiteX4622" fmla="*/ 509353 w 1913752"/>
              <a:gd name="connsiteY4622" fmla="*/ 621464 h 1764591"/>
              <a:gd name="connsiteX4623" fmla="*/ 522077 w 1913752"/>
              <a:gd name="connsiteY4623" fmla="*/ 621464 h 1764591"/>
              <a:gd name="connsiteX4624" fmla="*/ 522077 w 1913752"/>
              <a:gd name="connsiteY4624" fmla="*/ 633790 h 1764591"/>
              <a:gd name="connsiteX4625" fmla="*/ 509353 w 1913752"/>
              <a:gd name="connsiteY4625" fmla="*/ 633790 h 1764591"/>
              <a:gd name="connsiteX4626" fmla="*/ 509353 w 1913752"/>
              <a:gd name="connsiteY4626" fmla="*/ 646115 h 1764591"/>
              <a:gd name="connsiteX4627" fmla="*/ 497027 w 1913752"/>
              <a:gd name="connsiteY4627" fmla="*/ 658839 h 1764591"/>
              <a:gd name="connsiteX4628" fmla="*/ 497027 w 1913752"/>
              <a:gd name="connsiteY4628" fmla="*/ 655658 h 1764591"/>
              <a:gd name="connsiteX4629" fmla="*/ 497027 w 1913752"/>
              <a:gd name="connsiteY4629" fmla="*/ 646115 h 1764591"/>
              <a:gd name="connsiteX4630" fmla="*/ 484701 w 1913752"/>
              <a:gd name="connsiteY4630" fmla="*/ 646115 h 1764591"/>
              <a:gd name="connsiteX4631" fmla="*/ 484701 w 1913752"/>
              <a:gd name="connsiteY4631" fmla="*/ 647706 h 1764591"/>
              <a:gd name="connsiteX4632" fmla="*/ 484701 w 1913752"/>
              <a:gd name="connsiteY4632" fmla="*/ 658839 h 1764591"/>
              <a:gd name="connsiteX4633" fmla="*/ 472374 w 1913752"/>
              <a:gd name="connsiteY4633" fmla="*/ 671165 h 1764591"/>
              <a:gd name="connsiteX4634" fmla="*/ 472374 w 1913752"/>
              <a:gd name="connsiteY4634" fmla="*/ 683491 h 1764591"/>
              <a:gd name="connsiteX4635" fmla="*/ 484701 w 1913752"/>
              <a:gd name="connsiteY4635" fmla="*/ 683491 h 1764591"/>
              <a:gd name="connsiteX4636" fmla="*/ 484701 w 1913752"/>
              <a:gd name="connsiteY4636" fmla="*/ 671165 h 1764591"/>
              <a:gd name="connsiteX4637" fmla="*/ 484701 w 1913752"/>
              <a:gd name="connsiteY4637" fmla="*/ 669624 h 1764591"/>
              <a:gd name="connsiteX4638" fmla="*/ 484701 w 1913752"/>
              <a:gd name="connsiteY4638" fmla="*/ 658839 h 1764591"/>
              <a:gd name="connsiteX4639" fmla="*/ 497027 w 1913752"/>
              <a:gd name="connsiteY4639" fmla="*/ 658839 h 1764591"/>
              <a:gd name="connsiteX4640" fmla="*/ 509353 w 1913752"/>
              <a:gd name="connsiteY4640" fmla="*/ 658839 h 1764591"/>
              <a:gd name="connsiteX4641" fmla="*/ 509353 w 1913752"/>
              <a:gd name="connsiteY4641" fmla="*/ 651483 h 1764591"/>
              <a:gd name="connsiteX4642" fmla="*/ 509353 w 1913752"/>
              <a:gd name="connsiteY4642" fmla="*/ 650887 h 1764591"/>
              <a:gd name="connsiteX4643" fmla="*/ 509353 w 1913752"/>
              <a:gd name="connsiteY4643" fmla="*/ 646115 h 1764591"/>
              <a:gd name="connsiteX4644" fmla="*/ 522077 w 1913752"/>
              <a:gd name="connsiteY4644" fmla="*/ 646115 h 1764591"/>
              <a:gd name="connsiteX4645" fmla="*/ 534403 w 1913752"/>
              <a:gd name="connsiteY4645" fmla="*/ 646115 h 1764591"/>
              <a:gd name="connsiteX4646" fmla="*/ 534403 w 1913752"/>
              <a:gd name="connsiteY4646" fmla="*/ 658839 h 1764591"/>
              <a:gd name="connsiteX4647" fmla="*/ 534403 w 1913752"/>
              <a:gd name="connsiteY4647" fmla="*/ 671165 h 1764591"/>
              <a:gd name="connsiteX4648" fmla="*/ 546730 w 1913752"/>
              <a:gd name="connsiteY4648" fmla="*/ 671165 h 1764591"/>
              <a:gd name="connsiteX4649" fmla="*/ 546730 w 1913752"/>
              <a:gd name="connsiteY4649" fmla="*/ 658839 h 1764591"/>
              <a:gd name="connsiteX4650" fmla="*/ 559056 w 1913752"/>
              <a:gd name="connsiteY4650" fmla="*/ 671165 h 1764591"/>
              <a:gd name="connsiteX4651" fmla="*/ 571780 w 1913752"/>
              <a:gd name="connsiteY4651" fmla="*/ 671165 h 1764591"/>
              <a:gd name="connsiteX4652" fmla="*/ 571780 w 1913752"/>
              <a:gd name="connsiteY4652" fmla="*/ 669624 h 1764591"/>
              <a:gd name="connsiteX4653" fmla="*/ 571780 w 1913752"/>
              <a:gd name="connsiteY4653" fmla="*/ 658839 h 1764591"/>
              <a:gd name="connsiteX4654" fmla="*/ 571780 w 1913752"/>
              <a:gd name="connsiteY4654" fmla="*/ 649296 h 1764591"/>
              <a:gd name="connsiteX4655" fmla="*/ 571780 w 1913752"/>
              <a:gd name="connsiteY4655" fmla="*/ 646115 h 1764591"/>
              <a:gd name="connsiteX4656" fmla="*/ 559056 w 1913752"/>
              <a:gd name="connsiteY4656" fmla="*/ 646115 h 1764591"/>
              <a:gd name="connsiteX4657" fmla="*/ 559056 w 1913752"/>
              <a:gd name="connsiteY4657" fmla="*/ 647706 h 1764591"/>
              <a:gd name="connsiteX4658" fmla="*/ 559056 w 1913752"/>
              <a:gd name="connsiteY4658" fmla="*/ 655658 h 1764591"/>
              <a:gd name="connsiteX4659" fmla="*/ 559056 w 1913752"/>
              <a:gd name="connsiteY4659" fmla="*/ 658839 h 1764591"/>
              <a:gd name="connsiteX4660" fmla="*/ 546730 w 1913752"/>
              <a:gd name="connsiteY4660" fmla="*/ 658839 h 1764591"/>
              <a:gd name="connsiteX4661" fmla="*/ 546730 w 1913752"/>
              <a:gd name="connsiteY4661" fmla="*/ 646115 h 1764591"/>
              <a:gd name="connsiteX4662" fmla="*/ 534403 w 1913752"/>
              <a:gd name="connsiteY4662" fmla="*/ 646115 h 1764591"/>
              <a:gd name="connsiteX4663" fmla="*/ 534403 w 1913752"/>
              <a:gd name="connsiteY4663" fmla="*/ 641493 h 1764591"/>
              <a:gd name="connsiteX4664" fmla="*/ 534403 w 1913752"/>
              <a:gd name="connsiteY4664" fmla="*/ 640915 h 1764591"/>
              <a:gd name="connsiteX4665" fmla="*/ 534403 w 1913752"/>
              <a:gd name="connsiteY4665" fmla="*/ 633790 h 1764591"/>
              <a:gd name="connsiteX4666" fmla="*/ 546730 w 1913752"/>
              <a:gd name="connsiteY4666" fmla="*/ 621464 h 1764591"/>
              <a:gd name="connsiteX4667" fmla="*/ 546730 w 1913752"/>
              <a:gd name="connsiteY4667" fmla="*/ 633790 h 1764591"/>
              <a:gd name="connsiteX4668" fmla="*/ 559056 w 1913752"/>
              <a:gd name="connsiteY4668" fmla="*/ 633790 h 1764591"/>
              <a:gd name="connsiteX4669" fmla="*/ 559056 w 1913752"/>
              <a:gd name="connsiteY4669" fmla="*/ 626664 h 1764591"/>
              <a:gd name="connsiteX4670" fmla="*/ 559056 w 1913752"/>
              <a:gd name="connsiteY4670" fmla="*/ 626086 h 1764591"/>
              <a:gd name="connsiteX4671" fmla="*/ 559056 w 1913752"/>
              <a:gd name="connsiteY4671" fmla="*/ 621464 h 1764591"/>
              <a:gd name="connsiteX4672" fmla="*/ 546730 w 1913752"/>
              <a:gd name="connsiteY4672" fmla="*/ 609138 h 1764591"/>
              <a:gd name="connsiteX4673" fmla="*/ 546730 w 1913752"/>
              <a:gd name="connsiteY4673" fmla="*/ 596414 h 1764591"/>
              <a:gd name="connsiteX4674" fmla="*/ 534403 w 1913752"/>
              <a:gd name="connsiteY4674" fmla="*/ 609138 h 1764591"/>
              <a:gd name="connsiteX4675" fmla="*/ 534403 w 1913752"/>
              <a:gd name="connsiteY4675" fmla="*/ 596414 h 1764591"/>
              <a:gd name="connsiteX4676" fmla="*/ 534403 w 1913752"/>
              <a:gd name="connsiteY4676" fmla="*/ 584088 h 1764591"/>
              <a:gd name="connsiteX4677" fmla="*/ 534403 w 1913752"/>
              <a:gd name="connsiteY4677" fmla="*/ 571762 h 1764591"/>
              <a:gd name="connsiteX4678" fmla="*/ 522077 w 1913752"/>
              <a:gd name="connsiteY4678" fmla="*/ 584088 h 1764591"/>
              <a:gd name="connsiteX4679" fmla="*/ 512534 w 1913752"/>
              <a:gd name="connsiteY4679" fmla="*/ 584088 h 1764591"/>
              <a:gd name="connsiteX4680" fmla="*/ 509353 w 1913752"/>
              <a:gd name="connsiteY4680" fmla="*/ 584088 h 1764591"/>
              <a:gd name="connsiteX4681" fmla="*/ 497027 w 1913752"/>
              <a:gd name="connsiteY4681" fmla="*/ 571762 h 1764591"/>
              <a:gd name="connsiteX4682" fmla="*/ 498568 w 1913752"/>
              <a:gd name="connsiteY4682" fmla="*/ 571762 h 1764591"/>
              <a:gd name="connsiteX4683" fmla="*/ 501649 w 1913752"/>
              <a:gd name="connsiteY4683" fmla="*/ 571762 h 1764591"/>
              <a:gd name="connsiteX4684" fmla="*/ 502227 w 1913752"/>
              <a:gd name="connsiteY4684" fmla="*/ 571762 h 1764591"/>
              <a:gd name="connsiteX4685" fmla="*/ 509353 w 1913752"/>
              <a:gd name="connsiteY4685" fmla="*/ 571762 h 1764591"/>
              <a:gd name="connsiteX4686" fmla="*/ 522077 w 1913752"/>
              <a:gd name="connsiteY4686" fmla="*/ 571762 h 1764591"/>
              <a:gd name="connsiteX4687" fmla="*/ 522077 w 1913752"/>
              <a:gd name="connsiteY4687" fmla="*/ 567140 h 1764591"/>
              <a:gd name="connsiteX4688" fmla="*/ 522077 w 1913752"/>
              <a:gd name="connsiteY4688" fmla="*/ 566562 h 1764591"/>
              <a:gd name="connsiteX4689" fmla="*/ 522077 w 1913752"/>
              <a:gd name="connsiteY4689" fmla="*/ 566370 h 1764591"/>
              <a:gd name="connsiteX4690" fmla="*/ 522077 w 1913752"/>
              <a:gd name="connsiteY4690" fmla="*/ 559437 h 1764591"/>
              <a:gd name="connsiteX4691" fmla="*/ 509353 w 1913752"/>
              <a:gd name="connsiteY4691" fmla="*/ 546713 h 1764591"/>
              <a:gd name="connsiteX4692" fmla="*/ 509353 w 1913752"/>
              <a:gd name="connsiteY4692" fmla="*/ 534387 h 1764591"/>
              <a:gd name="connsiteX4693" fmla="*/ 504153 w 1913752"/>
              <a:gd name="connsiteY4693" fmla="*/ 534387 h 1764591"/>
              <a:gd name="connsiteX4694" fmla="*/ 497027 w 1913752"/>
              <a:gd name="connsiteY4694" fmla="*/ 534387 h 1764591"/>
              <a:gd name="connsiteX4695" fmla="*/ 497027 w 1913752"/>
              <a:gd name="connsiteY4695" fmla="*/ 522061 h 1764591"/>
              <a:gd name="connsiteX4696" fmla="*/ 497027 w 1913752"/>
              <a:gd name="connsiteY4696" fmla="*/ 509735 h 1764591"/>
              <a:gd name="connsiteX4697" fmla="*/ 484701 w 1913752"/>
              <a:gd name="connsiteY4697" fmla="*/ 509735 h 1764591"/>
              <a:gd name="connsiteX4698" fmla="*/ 484701 w 1913752"/>
              <a:gd name="connsiteY4698" fmla="*/ 497012 h 1764591"/>
              <a:gd name="connsiteX4699" fmla="*/ 472374 w 1913752"/>
              <a:gd name="connsiteY4699" fmla="*/ 484686 h 1764591"/>
              <a:gd name="connsiteX4700" fmla="*/ 472374 w 1913752"/>
              <a:gd name="connsiteY4700" fmla="*/ 483146 h 1764591"/>
              <a:gd name="connsiteX4701" fmla="*/ 472374 w 1913752"/>
              <a:gd name="connsiteY4701" fmla="*/ 477560 h 1764591"/>
              <a:gd name="connsiteX4702" fmla="*/ 472374 w 1913752"/>
              <a:gd name="connsiteY4702" fmla="*/ 476983 h 1764591"/>
              <a:gd name="connsiteX4703" fmla="*/ 472374 w 1913752"/>
              <a:gd name="connsiteY4703" fmla="*/ 472360 h 1764591"/>
              <a:gd name="connsiteX4704" fmla="*/ 459651 w 1913752"/>
              <a:gd name="connsiteY4704" fmla="*/ 472360 h 1764591"/>
              <a:gd name="connsiteX4705" fmla="*/ 459651 w 1913752"/>
              <a:gd name="connsiteY4705" fmla="*/ 460034 h 1764591"/>
              <a:gd name="connsiteX4706" fmla="*/ 447324 w 1913752"/>
              <a:gd name="connsiteY4706" fmla="*/ 447311 h 1764591"/>
              <a:gd name="connsiteX4707" fmla="*/ 447324 w 1913752"/>
              <a:gd name="connsiteY4707" fmla="*/ 434985 h 1764591"/>
              <a:gd name="connsiteX4708" fmla="*/ 440391 w 1913752"/>
              <a:gd name="connsiteY4708" fmla="*/ 434985 h 1764591"/>
              <a:gd name="connsiteX4709" fmla="*/ 440198 w 1913752"/>
              <a:gd name="connsiteY4709" fmla="*/ 434985 h 1764591"/>
              <a:gd name="connsiteX4710" fmla="*/ 439621 w 1913752"/>
              <a:gd name="connsiteY4710" fmla="*/ 434985 h 1764591"/>
              <a:gd name="connsiteX4711" fmla="*/ 434998 w 1913752"/>
              <a:gd name="connsiteY4711" fmla="*/ 434985 h 1764591"/>
              <a:gd name="connsiteX4712" fmla="*/ 434998 w 1913752"/>
              <a:gd name="connsiteY4712" fmla="*/ 422659 h 1764591"/>
              <a:gd name="connsiteX4713" fmla="*/ 433265 w 1913752"/>
              <a:gd name="connsiteY4713" fmla="*/ 417459 h 1764591"/>
              <a:gd name="connsiteX4714" fmla="*/ 432154 w 1913752"/>
              <a:gd name="connsiteY4714" fmla="*/ 417681 h 1764591"/>
              <a:gd name="connsiteX4715" fmla="*/ 428835 w 1913752"/>
              <a:gd name="connsiteY4715" fmla="*/ 411874 h 1764591"/>
              <a:gd name="connsiteX4716" fmla="*/ 422672 w 1913752"/>
              <a:gd name="connsiteY4716" fmla="*/ 410333 h 1764591"/>
              <a:gd name="connsiteX4717" fmla="*/ 422672 w 1913752"/>
              <a:gd name="connsiteY4717" fmla="*/ 397610 h 1764591"/>
              <a:gd name="connsiteX4718" fmla="*/ 409948 w 1913752"/>
              <a:gd name="connsiteY4718" fmla="*/ 385284 h 1764591"/>
              <a:gd name="connsiteX4719" fmla="*/ 409948 w 1913752"/>
              <a:gd name="connsiteY4719" fmla="*/ 382202 h 1764591"/>
              <a:gd name="connsiteX4720" fmla="*/ 409948 w 1913752"/>
              <a:gd name="connsiteY4720" fmla="*/ 372958 h 1764591"/>
              <a:gd name="connsiteX4721" fmla="*/ 400703 w 1913752"/>
              <a:gd name="connsiteY4721" fmla="*/ 372958 h 1764591"/>
              <a:gd name="connsiteX4722" fmla="*/ 397622 w 1913752"/>
              <a:gd name="connsiteY4722" fmla="*/ 372958 h 1764591"/>
              <a:gd name="connsiteX4723" fmla="*/ 397622 w 1913752"/>
              <a:gd name="connsiteY4723" fmla="*/ 360632 h 1764591"/>
              <a:gd name="connsiteX4724" fmla="*/ 397622 w 1913752"/>
              <a:gd name="connsiteY4724" fmla="*/ 347908 h 1764591"/>
              <a:gd name="connsiteX4725" fmla="*/ 397622 w 1913752"/>
              <a:gd name="connsiteY4725" fmla="*/ 335583 h 1764591"/>
              <a:gd name="connsiteX4726" fmla="*/ 385295 w 1913752"/>
              <a:gd name="connsiteY4726" fmla="*/ 335583 h 1764591"/>
              <a:gd name="connsiteX4727" fmla="*/ 385295 w 1913752"/>
              <a:gd name="connsiteY4727" fmla="*/ 323257 h 1764591"/>
              <a:gd name="connsiteX4728" fmla="*/ 385295 w 1913752"/>
              <a:gd name="connsiteY4728" fmla="*/ 310931 h 1764591"/>
              <a:gd name="connsiteX4729" fmla="*/ 385295 w 1913752"/>
              <a:gd name="connsiteY4729" fmla="*/ 309340 h 1764591"/>
              <a:gd name="connsiteX4730" fmla="*/ 385295 w 1913752"/>
              <a:gd name="connsiteY4730" fmla="*/ 298207 h 1764591"/>
              <a:gd name="connsiteX4731" fmla="*/ 397622 w 1913752"/>
              <a:gd name="connsiteY4731" fmla="*/ 298207 h 1764591"/>
              <a:gd name="connsiteX4732" fmla="*/ 409948 w 1913752"/>
              <a:gd name="connsiteY4732" fmla="*/ 298207 h 1764591"/>
              <a:gd name="connsiteX4733" fmla="*/ 411538 w 1913752"/>
              <a:gd name="connsiteY4733" fmla="*/ 298207 h 1764591"/>
              <a:gd name="connsiteX4734" fmla="*/ 414719 w 1913752"/>
              <a:gd name="connsiteY4734" fmla="*/ 298207 h 1764591"/>
              <a:gd name="connsiteX4735" fmla="*/ 415316 w 1913752"/>
              <a:gd name="connsiteY4735" fmla="*/ 298207 h 1764591"/>
              <a:gd name="connsiteX4736" fmla="*/ 422672 w 1913752"/>
              <a:gd name="connsiteY4736" fmla="*/ 298207 h 1764591"/>
              <a:gd name="connsiteX4737" fmla="*/ 422672 w 1913752"/>
              <a:gd name="connsiteY4737" fmla="*/ 285881 h 1764591"/>
              <a:gd name="connsiteX4738" fmla="*/ 409948 w 1913752"/>
              <a:gd name="connsiteY4738" fmla="*/ 285881 h 1764591"/>
              <a:gd name="connsiteX4739" fmla="*/ 409948 w 1913752"/>
              <a:gd name="connsiteY4739" fmla="*/ 273555 h 1764591"/>
              <a:gd name="connsiteX4740" fmla="*/ 409948 w 1913752"/>
              <a:gd name="connsiteY4740" fmla="*/ 261230 h 1764591"/>
              <a:gd name="connsiteX4741" fmla="*/ 422672 w 1913752"/>
              <a:gd name="connsiteY4741" fmla="*/ 261230 h 1764591"/>
              <a:gd name="connsiteX4742" fmla="*/ 434998 w 1913752"/>
              <a:gd name="connsiteY4742" fmla="*/ 248506 h 1764591"/>
              <a:gd name="connsiteX4743" fmla="*/ 422672 w 1913752"/>
              <a:gd name="connsiteY4743" fmla="*/ 248506 h 1764591"/>
              <a:gd name="connsiteX4744" fmla="*/ 422672 w 1913752"/>
              <a:gd name="connsiteY4744" fmla="*/ 246966 h 1764591"/>
              <a:gd name="connsiteX4745" fmla="*/ 422672 w 1913752"/>
              <a:gd name="connsiteY4745" fmla="*/ 236180 h 1764591"/>
              <a:gd name="connsiteX4746" fmla="*/ 434998 w 1913752"/>
              <a:gd name="connsiteY4746" fmla="*/ 223854 h 1764591"/>
              <a:gd name="connsiteX4747" fmla="*/ 434998 w 1913752"/>
              <a:gd name="connsiteY4747" fmla="*/ 236180 h 1764591"/>
              <a:gd name="connsiteX4748" fmla="*/ 447324 w 1913752"/>
              <a:gd name="connsiteY4748" fmla="*/ 248506 h 1764591"/>
              <a:gd name="connsiteX4749" fmla="*/ 447324 w 1913752"/>
              <a:gd name="connsiteY4749" fmla="*/ 236180 h 1764591"/>
              <a:gd name="connsiteX4750" fmla="*/ 447324 w 1913752"/>
              <a:gd name="connsiteY4750" fmla="*/ 223854 h 1764591"/>
              <a:gd name="connsiteX4751" fmla="*/ 434998 w 1913752"/>
              <a:gd name="connsiteY4751" fmla="*/ 223854 h 1764591"/>
              <a:gd name="connsiteX4752" fmla="*/ 434998 w 1913752"/>
              <a:gd name="connsiteY4752" fmla="*/ 211528 h 1764591"/>
              <a:gd name="connsiteX4753" fmla="*/ 447324 w 1913752"/>
              <a:gd name="connsiteY4753" fmla="*/ 211528 h 1764591"/>
              <a:gd name="connsiteX4754" fmla="*/ 459651 w 1913752"/>
              <a:gd name="connsiteY4754" fmla="*/ 211528 h 1764591"/>
              <a:gd name="connsiteX4755" fmla="*/ 472374 w 1913752"/>
              <a:gd name="connsiteY4755" fmla="*/ 211528 h 1764591"/>
              <a:gd name="connsiteX4756" fmla="*/ 472374 w 1913752"/>
              <a:gd name="connsiteY4756" fmla="*/ 198805 h 1764591"/>
              <a:gd name="connsiteX4757" fmla="*/ 459651 w 1913752"/>
              <a:gd name="connsiteY4757" fmla="*/ 198805 h 1764591"/>
              <a:gd name="connsiteX4758" fmla="*/ 447324 w 1913752"/>
              <a:gd name="connsiteY4758" fmla="*/ 198805 h 1764591"/>
              <a:gd name="connsiteX4759" fmla="*/ 459651 w 1913752"/>
              <a:gd name="connsiteY4759" fmla="*/ 186479 h 1764591"/>
              <a:gd name="connsiteX4760" fmla="*/ 459651 w 1913752"/>
              <a:gd name="connsiteY4760" fmla="*/ 174153 h 1764591"/>
              <a:gd name="connsiteX4761" fmla="*/ 472374 w 1913752"/>
              <a:gd name="connsiteY4761" fmla="*/ 174153 h 1764591"/>
              <a:gd name="connsiteX4762" fmla="*/ 484701 w 1913752"/>
              <a:gd name="connsiteY4762" fmla="*/ 174153 h 1764591"/>
              <a:gd name="connsiteX4763" fmla="*/ 472374 w 1913752"/>
              <a:gd name="connsiteY4763" fmla="*/ 186479 h 1764591"/>
              <a:gd name="connsiteX4764" fmla="*/ 484701 w 1913752"/>
              <a:gd name="connsiteY4764" fmla="*/ 186479 h 1764591"/>
              <a:gd name="connsiteX4765" fmla="*/ 486241 w 1913752"/>
              <a:gd name="connsiteY4765" fmla="*/ 186479 h 1764591"/>
              <a:gd name="connsiteX4766" fmla="*/ 487782 w 1913752"/>
              <a:gd name="connsiteY4766" fmla="*/ 186479 h 1764591"/>
              <a:gd name="connsiteX4767" fmla="*/ 497027 w 1913752"/>
              <a:gd name="connsiteY4767" fmla="*/ 186479 h 1764591"/>
              <a:gd name="connsiteX4768" fmla="*/ 497027 w 1913752"/>
              <a:gd name="connsiteY4768" fmla="*/ 174153 h 1764591"/>
              <a:gd name="connsiteX4769" fmla="*/ 497027 w 1913752"/>
              <a:gd name="connsiteY4769" fmla="*/ 161827 h 1764591"/>
              <a:gd name="connsiteX4770" fmla="*/ 509353 w 1913752"/>
              <a:gd name="connsiteY4770" fmla="*/ 161827 h 1764591"/>
              <a:gd name="connsiteX4771" fmla="*/ 509353 w 1913752"/>
              <a:gd name="connsiteY4771" fmla="*/ 174153 h 1764591"/>
              <a:gd name="connsiteX4772" fmla="*/ 509353 w 1913752"/>
              <a:gd name="connsiteY4772" fmla="*/ 175694 h 1764591"/>
              <a:gd name="connsiteX4773" fmla="*/ 509353 w 1913752"/>
              <a:gd name="connsiteY4773" fmla="*/ 184939 h 1764591"/>
              <a:gd name="connsiteX4774" fmla="*/ 509353 w 1913752"/>
              <a:gd name="connsiteY4774" fmla="*/ 186479 h 1764591"/>
              <a:gd name="connsiteX4775" fmla="*/ 522077 w 1913752"/>
              <a:gd name="connsiteY4775" fmla="*/ 186479 h 1764591"/>
              <a:gd name="connsiteX4776" fmla="*/ 522077 w 1913752"/>
              <a:gd name="connsiteY4776" fmla="*/ 174153 h 1764591"/>
              <a:gd name="connsiteX4777" fmla="*/ 522077 w 1913752"/>
              <a:gd name="connsiteY4777" fmla="*/ 161827 h 1764591"/>
              <a:gd name="connsiteX4778" fmla="*/ 522077 w 1913752"/>
              <a:gd name="connsiteY4778" fmla="*/ 149104 h 1764591"/>
              <a:gd name="connsiteX4779" fmla="*/ 534403 w 1913752"/>
              <a:gd name="connsiteY4779" fmla="*/ 149104 h 1764591"/>
              <a:gd name="connsiteX4780" fmla="*/ 546730 w 1913752"/>
              <a:gd name="connsiteY4780" fmla="*/ 149104 h 1764591"/>
              <a:gd name="connsiteX4781" fmla="*/ 546730 w 1913752"/>
              <a:gd name="connsiteY4781" fmla="*/ 161827 h 1764591"/>
              <a:gd name="connsiteX4782" fmla="*/ 534403 w 1913752"/>
              <a:gd name="connsiteY4782" fmla="*/ 174153 h 1764591"/>
              <a:gd name="connsiteX4783" fmla="*/ 546730 w 1913752"/>
              <a:gd name="connsiteY4783" fmla="*/ 174153 h 1764591"/>
              <a:gd name="connsiteX4784" fmla="*/ 546730 w 1913752"/>
              <a:gd name="connsiteY4784" fmla="*/ 161827 h 1764591"/>
              <a:gd name="connsiteX4785" fmla="*/ 546730 w 1913752"/>
              <a:gd name="connsiteY4785" fmla="*/ 149104 h 1764591"/>
              <a:gd name="connsiteX4786" fmla="*/ 548270 w 1913752"/>
              <a:gd name="connsiteY4786" fmla="*/ 149104 h 1764591"/>
              <a:gd name="connsiteX4787" fmla="*/ 551352 w 1913752"/>
              <a:gd name="connsiteY4787" fmla="*/ 149104 h 1764591"/>
              <a:gd name="connsiteX4788" fmla="*/ 551930 w 1913752"/>
              <a:gd name="connsiteY4788" fmla="*/ 149104 h 1764591"/>
              <a:gd name="connsiteX4789" fmla="*/ 559056 w 1913752"/>
              <a:gd name="connsiteY4789" fmla="*/ 149104 h 1764591"/>
              <a:gd name="connsiteX4790" fmla="*/ 571780 w 1913752"/>
              <a:gd name="connsiteY4790" fmla="*/ 136778 h 1764591"/>
              <a:gd name="connsiteX4791" fmla="*/ 571780 w 1913752"/>
              <a:gd name="connsiteY4791" fmla="*/ 124452 h 1764591"/>
              <a:gd name="connsiteX4792" fmla="*/ 584106 w 1913752"/>
              <a:gd name="connsiteY4792" fmla="*/ 124452 h 1764591"/>
              <a:gd name="connsiteX4793" fmla="*/ 584106 w 1913752"/>
              <a:gd name="connsiteY4793" fmla="*/ 136778 h 1764591"/>
              <a:gd name="connsiteX4794" fmla="*/ 584106 w 1913752"/>
              <a:gd name="connsiteY4794" fmla="*/ 124452 h 1764591"/>
              <a:gd name="connsiteX4795" fmla="*/ 596432 w 1913752"/>
              <a:gd name="connsiteY4795" fmla="*/ 124452 h 1764591"/>
              <a:gd name="connsiteX4796" fmla="*/ 608759 w 1913752"/>
              <a:gd name="connsiteY4796" fmla="*/ 124452 h 1764591"/>
              <a:gd name="connsiteX4797" fmla="*/ 608759 w 1913752"/>
              <a:gd name="connsiteY4797" fmla="*/ 112126 h 1764591"/>
              <a:gd name="connsiteX4798" fmla="*/ 621483 w 1913752"/>
              <a:gd name="connsiteY4798" fmla="*/ 112126 h 1764591"/>
              <a:gd name="connsiteX4799" fmla="*/ 633809 w 1913752"/>
              <a:gd name="connsiteY4799" fmla="*/ 99403 h 1764591"/>
              <a:gd name="connsiteX4800" fmla="*/ 646135 w 1913752"/>
              <a:gd name="connsiteY4800" fmla="*/ 99403 h 1764591"/>
              <a:gd name="connsiteX4801" fmla="*/ 646135 w 1913752"/>
              <a:gd name="connsiteY4801" fmla="*/ 112126 h 1764591"/>
              <a:gd name="connsiteX4802" fmla="*/ 658461 w 1913752"/>
              <a:gd name="connsiteY4802" fmla="*/ 112126 h 1764591"/>
              <a:gd name="connsiteX4803" fmla="*/ 671185 w 1913752"/>
              <a:gd name="connsiteY4803" fmla="*/ 124452 h 1764591"/>
              <a:gd name="connsiteX4804" fmla="*/ 666414 w 1913752"/>
              <a:gd name="connsiteY4804" fmla="*/ 124452 h 1764591"/>
              <a:gd name="connsiteX4805" fmla="*/ 665817 w 1913752"/>
              <a:gd name="connsiteY4805" fmla="*/ 124452 h 1764591"/>
              <a:gd name="connsiteX4806" fmla="*/ 658461 w 1913752"/>
              <a:gd name="connsiteY4806" fmla="*/ 124452 h 1764591"/>
              <a:gd name="connsiteX4807" fmla="*/ 671185 w 1913752"/>
              <a:gd name="connsiteY4807" fmla="*/ 136778 h 1764591"/>
              <a:gd name="connsiteX4808" fmla="*/ 683512 w 1913752"/>
              <a:gd name="connsiteY4808" fmla="*/ 136778 h 1764591"/>
              <a:gd name="connsiteX4809" fmla="*/ 683512 w 1913752"/>
              <a:gd name="connsiteY4809" fmla="*/ 149104 h 1764591"/>
              <a:gd name="connsiteX4810" fmla="*/ 695838 w 1913752"/>
              <a:gd name="connsiteY4810" fmla="*/ 136778 h 1764591"/>
              <a:gd name="connsiteX4811" fmla="*/ 695838 w 1913752"/>
              <a:gd name="connsiteY4811" fmla="*/ 124452 h 1764591"/>
              <a:gd name="connsiteX4812" fmla="*/ 708164 w 1913752"/>
              <a:gd name="connsiteY4812" fmla="*/ 124452 h 1764591"/>
              <a:gd name="connsiteX4813" fmla="*/ 708164 w 1913752"/>
              <a:gd name="connsiteY4813" fmla="*/ 112126 h 1764591"/>
              <a:gd name="connsiteX4814" fmla="*/ 720888 w 1913752"/>
              <a:gd name="connsiteY4814" fmla="*/ 112126 h 1764591"/>
              <a:gd name="connsiteX4815" fmla="*/ 733214 w 1913752"/>
              <a:gd name="connsiteY4815" fmla="*/ 99403 h 1764591"/>
              <a:gd name="connsiteX4816" fmla="*/ 733214 w 1913752"/>
              <a:gd name="connsiteY4816" fmla="*/ 112126 h 1764591"/>
              <a:gd name="connsiteX4817" fmla="*/ 733214 w 1913752"/>
              <a:gd name="connsiteY4817" fmla="*/ 99403 h 1764591"/>
              <a:gd name="connsiteX4818" fmla="*/ 740340 w 1913752"/>
              <a:gd name="connsiteY4818" fmla="*/ 99403 h 1764591"/>
              <a:gd name="connsiteX4819" fmla="*/ 740918 w 1913752"/>
              <a:gd name="connsiteY4819" fmla="*/ 99403 h 1764591"/>
              <a:gd name="connsiteX4820" fmla="*/ 745540 w 1913752"/>
              <a:gd name="connsiteY4820" fmla="*/ 99403 h 1764591"/>
              <a:gd name="connsiteX4821" fmla="*/ 733214 w 1913752"/>
              <a:gd name="connsiteY4821" fmla="*/ 87077 h 1764591"/>
              <a:gd name="connsiteX4822" fmla="*/ 745540 w 1913752"/>
              <a:gd name="connsiteY4822" fmla="*/ 87077 h 1764591"/>
              <a:gd name="connsiteX4823" fmla="*/ 745540 w 1913752"/>
              <a:gd name="connsiteY4823" fmla="*/ 74751 h 1764591"/>
              <a:gd name="connsiteX4824" fmla="*/ 733214 w 1913752"/>
              <a:gd name="connsiteY4824" fmla="*/ 74751 h 1764591"/>
              <a:gd name="connsiteX4825" fmla="*/ 720888 w 1913752"/>
              <a:gd name="connsiteY4825" fmla="*/ 74751 h 1764591"/>
              <a:gd name="connsiteX4826" fmla="*/ 708164 w 1913752"/>
              <a:gd name="connsiteY4826" fmla="*/ 62425 h 1764591"/>
              <a:gd name="connsiteX4827" fmla="*/ 708164 w 1913752"/>
              <a:gd name="connsiteY4827" fmla="*/ 49701 h 1764591"/>
              <a:gd name="connsiteX4828" fmla="*/ 709755 w 1913752"/>
              <a:gd name="connsiteY4828" fmla="*/ 49701 h 1764591"/>
              <a:gd name="connsiteX4829" fmla="*/ 713731 w 1913752"/>
              <a:gd name="connsiteY4829" fmla="*/ 49701 h 1764591"/>
              <a:gd name="connsiteX4830" fmla="*/ 715321 w 1913752"/>
              <a:gd name="connsiteY4830" fmla="*/ 49701 h 1764591"/>
              <a:gd name="connsiteX4831" fmla="*/ 720888 w 1913752"/>
              <a:gd name="connsiteY4831" fmla="*/ 49701 h 1764591"/>
              <a:gd name="connsiteX4832" fmla="*/ 720888 w 1913752"/>
              <a:gd name="connsiteY4832" fmla="*/ 38916 h 1764591"/>
              <a:gd name="connsiteX4833" fmla="*/ 720888 w 1913752"/>
              <a:gd name="connsiteY4833" fmla="*/ 37376 h 1764591"/>
              <a:gd name="connsiteX4834" fmla="*/ 733214 w 1913752"/>
              <a:gd name="connsiteY4834" fmla="*/ 37376 h 1764591"/>
              <a:gd name="connsiteX4835" fmla="*/ 733214 w 1913752"/>
              <a:gd name="connsiteY4835" fmla="*/ 49701 h 1764591"/>
              <a:gd name="connsiteX4836" fmla="*/ 720888 w 1913752"/>
              <a:gd name="connsiteY4836" fmla="*/ 62425 h 1764591"/>
              <a:gd name="connsiteX4837" fmla="*/ 733214 w 1913752"/>
              <a:gd name="connsiteY4837" fmla="*/ 62425 h 1764591"/>
              <a:gd name="connsiteX4838" fmla="*/ 745540 w 1913752"/>
              <a:gd name="connsiteY4838" fmla="*/ 49701 h 1764591"/>
              <a:gd name="connsiteX4839" fmla="*/ 745540 w 1913752"/>
              <a:gd name="connsiteY4839" fmla="*/ 62425 h 1764591"/>
              <a:gd name="connsiteX4840" fmla="*/ 757867 w 1913752"/>
              <a:gd name="connsiteY4840" fmla="*/ 49701 h 1764591"/>
              <a:gd name="connsiteX4841" fmla="*/ 757867 w 1913752"/>
              <a:gd name="connsiteY4841" fmla="*/ 55069 h 1764591"/>
              <a:gd name="connsiteX4842" fmla="*/ 757867 w 1913752"/>
              <a:gd name="connsiteY4842" fmla="*/ 62425 h 1764591"/>
              <a:gd name="connsiteX4843" fmla="*/ 757867 w 1913752"/>
              <a:gd name="connsiteY4843" fmla="*/ 74751 h 1764591"/>
              <a:gd name="connsiteX4844" fmla="*/ 770591 w 1913752"/>
              <a:gd name="connsiteY4844" fmla="*/ 74751 h 1764591"/>
              <a:gd name="connsiteX4845" fmla="*/ 770591 w 1913752"/>
              <a:gd name="connsiteY4845" fmla="*/ 62425 h 1764591"/>
              <a:gd name="connsiteX4846" fmla="*/ 775213 w 1913752"/>
              <a:gd name="connsiteY4846" fmla="*/ 62425 h 1764591"/>
              <a:gd name="connsiteX4847" fmla="*/ 775791 w 1913752"/>
              <a:gd name="connsiteY4847" fmla="*/ 62425 h 1764591"/>
              <a:gd name="connsiteX4848" fmla="*/ 782917 w 1913752"/>
              <a:gd name="connsiteY4848" fmla="*/ 62425 h 1764591"/>
              <a:gd name="connsiteX4849" fmla="*/ 782917 w 1913752"/>
              <a:gd name="connsiteY4849" fmla="*/ 74751 h 1764591"/>
              <a:gd name="connsiteX4850" fmla="*/ 795243 w 1913752"/>
              <a:gd name="connsiteY4850" fmla="*/ 74751 h 1764591"/>
              <a:gd name="connsiteX4851" fmla="*/ 807569 w 1913752"/>
              <a:gd name="connsiteY4851" fmla="*/ 62425 h 1764591"/>
              <a:gd name="connsiteX4852" fmla="*/ 806029 w 1913752"/>
              <a:gd name="connsiteY4852" fmla="*/ 62425 h 1764591"/>
              <a:gd name="connsiteX4853" fmla="*/ 795243 w 1913752"/>
              <a:gd name="connsiteY4853" fmla="*/ 62425 h 1764591"/>
              <a:gd name="connsiteX4854" fmla="*/ 782917 w 1913752"/>
              <a:gd name="connsiteY4854" fmla="*/ 62425 h 1764591"/>
              <a:gd name="connsiteX4855" fmla="*/ 782917 w 1913752"/>
              <a:gd name="connsiteY4855" fmla="*/ 49701 h 1764591"/>
              <a:gd name="connsiteX4856" fmla="*/ 778295 w 1913752"/>
              <a:gd name="connsiteY4856" fmla="*/ 49701 h 1764591"/>
              <a:gd name="connsiteX4857" fmla="*/ 777717 w 1913752"/>
              <a:gd name="connsiteY4857" fmla="*/ 49701 h 1764591"/>
              <a:gd name="connsiteX4858" fmla="*/ 775791 w 1913752"/>
              <a:gd name="connsiteY4858" fmla="*/ 49701 h 1764591"/>
              <a:gd name="connsiteX4859" fmla="*/ 775213 w 1913752"/>
              <a:gd name="connsiteY4859" fmla="*/ 49701 h 1764591"/>
              <a:gd name="connsiteX4860" fmla="*/ 770591 w 1913752"/>
              <a:gd name="connsiteY4860" fmla="*/ 49701 h 1764591"/>
              <a:gd name="connsiteX4861" fmla="*/ 770591 w 1913752"/>
              <a:gd name="connsiteY4861" fmla="*/ 37376 h 1764591"/>
              <a:gd name="connsiteX4862" fmla="*/ 770591 w 1913752"/>
              <a:gd name="connsiteY4862" fmla="*/ 25050 h 1764591"/>
              <a:gd name="connsiteX4863" fmla="*/ 777717 w 1913752"/>
              <a:gd name="connsiteY4863" fmla="*/ 25050 h 1764591"/>
              <a:gd name="connsiteX4864" fmla="*/ 778295 w 1913752"/>
              <a:gd name="connsiteY4864" fmla="*/ 25050 h 1764591"/>
              <a:gd name="connsiteX4865" fmla="*/ 782917 w 1913752"/>
              <a:gd name="connsiteY4865" fmla="*/ 25050 h 1764591"/>
              <a:gd name="connsiteX4866" fmla="*/ 782917 w 1913752"/>
              <a:gd name="connsiteY4866" fmla="*/ 37376 h 1764591"/>
              <a:gd name="connsiteX4867" fmla="*/ 795243 w 1913752"/>
              <a:gd name="connsiteY4867" fmla="*/ 37376 h 1764591"/>
              <a:gd name="connsiteX4868" fmla="*/ 795243 w 1913752"/>
              <a:gd name="connsiteY4868" fmla="*/ 25050 h 1764591"/>
              <a:gd name="connsiteX4869" fmla="*/ 796784 w 1913752"/>
              <a:gd name="connsiteY4869" fmla="*/ 25050 h 1764591"/>
              <a:gd name="connsiteX4870" fmla="*/ 798325 w 1913752"/>
              <a:gd name="connsiteY4870" fmla="*/ 25050 h 1764591"/>
              <a:gd name="connsiteX4871" fmla="*/ 806029 w 1913752"/>
              <a:gd name="connsiteY4871" fmla="*/ 25050 h 1764591"/>
              <a:gd name="connsiteX4872" fmla="*/ 807569 w 1913752"/>
              <a:gd name="connsiteY4872" fmla="*/ 25050 h 1764591"/>
              <a:gd name="connsiteX4873" fmla="*/ 807569 w 1913752"/>
              <a:gd name="connsiteY4873" fmla="*/ 12724 h 1764591"/>
              <a:gd name="connsiteX4874" fmla="*/ 820293 w 1913752"/>
              <a:gd name="connsiteY4874" fmla="*/ 12724 h 1764591"/>
              <a:gd name="connsiteX4875" fmla="*/ 820293 w 1913752"/>
              <a:gd name="connsiteY4875" fmla="*/ 7952 h 1764591"/>
              <a:gd name="connsiteX4876" fmla="*/ 820293 w 1913752"/>
              <a:gd name="connsiteY4876" fmla="*/ 7356 h 176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Lst>
            <a:rect l="l" t="t" r="r" b="b"/>
            <a:pathLst>
              <a:path w="1913752" h="1764591">
                <a:moveTo>
                  <a:pt x="434998" y="1739541"/>
                </a:moveTo>
                <a:cubicBezTo>
                  <a:pt x="434998" y="1739541"/>
                  <a:pt x="434998" y="1739541"/>
                  <a:pt x="436539" y="1739541"/>
                </a:cubicBezTo>
                <a:lnTo>
                  <a:pt x="447324" y="1739541"/>
                </a:lnTo>
                <a:cubicBezTo>
                  <a:pt x="447324" y="1739541"/>
                  <a:pt x="447324" y="1739541"/>
                  <a:pt x="447324" y="1752265"/>
                </a:cubicBezTo>
                <a:lnTo>
                  <a:pt x="445784" y="1752265"/>
                </a:lnTo>
                <a:cubicBezTo>
                  <a:pt x="444243" y="1752265"/>
                  <a:pt x="441161" y="1752265"/>
                  <a:pt x="434998" y="1752265"/>
                </a:cubicBezTo>
                <a:cubicBezTo>
                  <a:pt x="434998" y="1752265"/>
                  <a:pt x="434998" y="1752265"/>
                  <a:pt x="434998" y="1739541"/>
                </a:cubicBezTo>
                <a:close/>
                <a:moveTo>
                  <a:pt x="503960" y="1722015"/>
                </a:moveTo>
                <a:cubicBezTo>
                  <a:pt x="504731" y="1722593"/>
                  <a:pt x="506272" y="1724134"/>
                  <a:pt x="509353" y="1727215"/>
                </a:cubicBezTo>
                <a:cubicBezTo>
                  <a:pt x="509353" y="1727215"/>
                  <a:pt x="509353" y="1727215"/>
                  <a:pt x="507812" y="1727215"/>
                </a:cubicBezTo>
                <a:lnTo>
                  <a:pt x="504731" y="1727215"/>
                </a:lnTo>
                <a:cubicBezTo>
                  <a:pt x="503960" y="1727215"/>
                  <a:pt x="503575" y="1727215"/>
                  <a:pt x="504153" y="1727215"/>
                </a:cubicBezTo>
                <a:lnTo>
                  <a:pt x="497027" y="1727215"/>
                </a:lnTo>
                <a:cubicBezTo>
                  <a:pt x="506272" y="1727215"/>
                  <a:pt x="501649" y="1720282"/>
                  <a:pt x="503960" y="1722015"/>
                </a:cubicBezTo>
                <a:close/>
                <a:moveTo>
                  <a:pt x="1329646" y="1702564"/>
                </a:moveTo>
                <a:lnTo>
                  <a:pt x="1329646" y="1714889"/>
                </a:lnTo>
                <a:cubicBezTo>
                  <a:pt x="1317320" y="1714889"/>
                  <a:pt x="1329646" y="1714889"/>
                  <a:pt x="1317320" y="1727215"/>
                </a:cubicBezTo>
                <a:cubicBezTo>
                  <a:pt x="1317320" y="1727215"/>
                  <a:pt x="1317320" y="1727215"/>
                  <a:pt x="1317320" y="1714889"/>
                </a:cubicBezTo>
                <a:close/>
                <a:moveTo>
                  <a:pt x="546730" y="1702564"/>
                </a:moveTo>
                <a:cubicBezTo>
                  <a:pt x="559056" y="1714889"/>
                  <a:pt x="559056" y="1714889"/>
                  <a:pt x="559056" y="1702564"/>
                </a:cubicBezTo>
                <a:cubicBezTo>
                  <a:pt x="559056" y="1702564"/>
                  <a:pt x="566213" y="1702564"/>
                  <a:pt x="564424" y="1702564"/>
                </a:cubicBezTo>
                <a:lnTo>
                  <a:pt x="571780" y="1702564"/>
                </a:lnTo>
                <a:cubicBezTo>
                  <a:pt x="559056" y="1702564"/>
                  <a:pt x="559056" y="1714889"/>
                  <a:pt x="559056" y="1714889"/>
                </a:cubicBezTo>
                <a:cubicBezTo>
                  <a:pt x="559056" y="1714889"/>
                  <a:pt x="559056" y="1714889"/>
                  <a:pt x="559056" y="1727215"/>
                </a:cubicBezTo>
                <a:lnTo>
                  <a:pt x="549811" y="1727215"/>
                </a:lnTo>
                <a:lnTo>
                  <a:pt x="546730" y="1727215"/>
                </a:lnTo>
                <a:lnTo>
                  <a:pt x="534403" y="1727215"/>
                </a:lnTo>
                <a:cubicBezTo>
                  <a:pt x="534403" y="1727215"/>
                  <a:pt x="534403" y="1727215"/>
                  <a:pt x="534403" y="1714889"/>
                </a:cubicBezTo>
                <a:cubicBezTo>
                  <a:pt x="534403" y="1714889"/>
                  <a:pt x="534403" y="1714889"/>
                  <a:pt x="535944" y="1714889"/>
                </a:cubicBezTo>
                <a:lnTo>
                  <a:pt x="546730" y="1714889"/>
                </a:lnTo>
                <a:close/>
                <a:moveTo>
                  <a:pt x="1217915" y="1689840"/>
                </a:moveTo>
                <a:lnTo>
                  <a:pt x="1217915" y="1693021"/>
                </a:lnTo>
                <a:cubicBezTo>
                  <a:pt x="1217915" y="1693021"/>
                  <a:pt x="1217915" y="1696202"/>
                  <a:pt x="1217915" y="1702564"/>
                </a:cubicBezTo>
                <a:lnTo>
                  <a:pt x="1230241" y="1702564"/>
                </a:lnTo>
                <a:cubicBezTo>
                  <a:pt x="1230241" y="1702564"/>
                  <a:pt x="1230241" y="1702564"/>
                  <a:pt x="1230241" y="1689840"/>
                </a:cubicBezTo>
                <a:lnTo>
                  <a:pt x="1223115" y="1689840"/>
                </a:lnTo>
                <a:cubicBezTo>
                  <a:pt x="1223693" y="1689840"/>
                  <a:pt x="1223308" y="1689840"/>
                  <a:pt x="1222537" y="1689840"/>
                </a:cubicBezTo>
                <a:lnTo>
                  <a:pt x="1220996" y="1689840"/>
                </a:lnTo>
                <a:close/>
                <a:moveTo>
                  <a:pt x="546730" y="1689840"/>
                </a:moveTo>
                <a:lnTo>
                  <a:pt x="559056" y="1702564"/>
                </a:lnTo>
                <a:lnTo>
                  <a:pt x="548270" y="1702564"/>
                </a:lnTo>
                <a:cubicBezTo>
                  <a:pt x="546730" y="1702564"/>
                  <a:pt x="546730" y="1702564"/>
                  <a:pt x="546730" y="1702564"/>
                </a:cubicBezTo>
                <a:close/>
                <a:moveTo>
                  <a:pt x="956677" y="1677514"/>
                </a:moveTo>
                <a:lnTo>
                  <a:pt x="969401" y="1677514"/>
                </a:lnTo>
                <a:cubicBezTo>
                  <a:pt x="956677" y="1689840"/>
                  <a:pt x="956677" y="1689840"/>
                  <a:pt x="956677" y="1677514"/>
                </a:cubicBezTo>
                <a:close/>
                <a:moveTo>
                  <a:pt x="932025" y="1677514"/>
                </a:moveTo>
                <a:cubicBezTo>
                  <a:pt x="944351" y="1677514"/>
                  <a:pt x="944351" y="1689840"/>
                  <a:pt x="944351" y="1689840"/>
                </a:cubicBezTo>
                <a:cubicBezTo>
                  <a:pt x="944351" y="1689840"/>
                  <a:pt x="944351" y="1689840"/>
                  <a:pt x="944351" y="1702564"/>
                </a:cubicBezTo>
                <a:lnTo>
                  <a:pt x="932025" y="1702564"/>
                </a:lnTo>
                <a:lnTo>
                  <a:pt x="932025" y="1689840"/>
                </a:lnTo>
                <a:close/>
                <a:moveTo>
                  <a:pt x="571780" y="1677514"/>
                </a:moveTo>
                <a:lnTo>
                  <a:pt x="584106" y="1677514"/>
                </a:lnTo>
                <a:cubicBezTo>
                  <a:pt x="584106" y="1677514"/>
                  <a:pt x="584106" y="1677514"/>
                  <a:pt x="584106" y="1689840"/>
                </a:cubicBezTo>
                <a:cubicBezTo>
                  <a:pt x="584106" y="1689840"/>
                  <a:pt x="584106" y="1689840"/>
                  <a:pt x="571780" y="1677514"/>
                </a:cubicBezTo>
                <a:close/>
                <a:moveTo>
                  <a:pt x="1367023" y="1665188"/>
                </a:moveTo>
                <a:cubicBezTo>
                  <a:pt x="1367023" y="1665188"/>
                  <a:pt x="1367023" y="1665188"/>
                  <a:pt x="1379349" y="1665188"/>
                </a:cubicBezTo>
                <a:cubicBezTo>
                  <a:pt x="1379349" y="1665188"/>
                  <a:pt x="1379349" y="1665188"/>
                  <a:pt x="1379349" y="1677514"/>
                </a:cubicBezTo>
                <a:cubicBezTo>
                  <a:pt x="1391675" y="1677514"/>
                  <a:pt x="1379349" y="1689840"/>
                  <a:pt x="1391675" y="1689840"/>
                </a:cubicBezTo>
                <a:lnTo>
                  <a:pt x="1391675" y="1702564"/>
                </a:lnTo>
                <a:cubicBezTo>
                  <a:pt x="1391675" y="1689840"/>
                  <a:pt x="1391675" y="1689840"/>
                  <a:pt x="1379349" y="1689840"/>
                </a:cubicBezTo>
                <a:cubicBezTo>
                  <a:pt x="1370104" y="1689840"/>
                  <a:pt x="1374727" y="1689840"/>
                  <a:pt x="1372416" y="1689840"/>
                </a:cubicBezTo>
                <a:lnTo>
                  <a:pt x="1372223" y="1689840"/>
                </a:lnTo>
                <a:lnTo>
                  <a:pt x="1371645" y="1689840"/>
                </a:lnTo>
                <a:cubicBezTo>
                  <a:pt x="1370104" y="1689840"/>
                  <a:pt x="1367023" y="1689840"/>
                  <a:pt x="1367023" y="1689840"/>
                </a:cubicBezTo>
                <a:cubicBezTo>
                  <a:pt x="1367023" y="1689840"/>
                  <a:pt x="1367023" y="1689840"/>
                  <a:pt x="1354299" y="1689840"/>
                </a:cubicBezTo>
                <a:lnTo>
                  <a:pt x="1354299" y="1677514"/>
                </a:lnTo>
                <a:cubicBezTo>
                  <a:pt x="1354299" y="1677514"/>
                  <a:pt x="1354299" y="1677514"/>
                  <a:pt x="1355890" y="1677514"/>
                </a:cubicBezTo>
                <a:lnTo>
                  <a:pt x="1365432" y="1677514"/>
                </a:lnTo>
                <a:lnTo>
                  <a:pt x="1367023" y="1677514"/>
                </a:lnTo>
                <a:cubicBezTo>
                  <a:pt x="1367023" y="1677514"/>
                  <a:pt x="1367023" y="1677514"/>
                  <a:pt x="1367023" y="1665188"/>
                </a:cubicBezTo>
                <a:close/>
                <a:moveTo>
                  <a:pt x="1056083" y="1665188"/>
                </a:moveTo>
                <a:cubicBezTo>
                  <a:pt x="1056083" y="1665188"/>
                  <a:pt x="1056083" y="1665188"/>
                  <a:pt x="1068409" y="1665188"/>
                </a:cubicBezTo>
                <a:cubicBezTo>
                  <a:pt x="1068409" y="1665188"/>
                  <a:pt x="1068409" y="1665188"/>
                  <a:pt x="1081133" y="1665188"/>
                </a:cubicBezTo>
                <a:cubicBezTo>
                  <a:pt x="1081133" y="1665188"/>
                  <a:pt x="1081133" y="1665188"/>
                  <a:pt x="1081133" y="1677514"/>
                </a:cubicBezTo>
                <a:lnTo>
                  <a:pt x="1068409" y="1677514"/>
                </a:lnTo>
                <a:cubicBezTo>
                  <a:pt x="1068409" y="1677514"/>
                  <a:pt x="1068409" y="1677514"/>
                  <a:pt x="1056083" y="1665188"/>
                </a:cubicBezTo>
                <a:close/>
                <a:moveTo>
                  <a:pt x="1031430" y="1665188"/>
                </a:moveTo>
                <a:cubicBezTo>
                  <a:pt x="1031430" y="1677514"/>
                  <a:pt x="1031430" y="1677514"/>
                  <a:pt x="1019104" y="1677514"/>
                </a:cubicBezTo>
                <a:close/>
                <a:moveTo>
                  <a:pt x="298216" y="1665188"/>
                </a:moveTo>
                <a:lnTo>
                  <a:pt x="310543" y="1677514"/>
                </a:lnTo>
                <a:cubicBezTo>
                  <a:pt x="310543" y="1677514"/>
                  <a:pt x="310543" y="1677514"/>
                  <a:pt x="298216" y="1677514"/>
                </a:cubicBezTo>
                <a:close/>
                <a:moveTo>
                  <a:pt x="236187" y="1665188"/>
                </a:moveTo>
                <a:lnTo>
                  <a:pt x="248514" y="1665188"/>
                </a:lnTo>
                <a:cubicBezTo>
                  <a:pt x="248514" y="1665188"/>
                  <a:pt x="236187" y="1665188"/>
                  <a:pt x="236187" y="1677514"/>
                </a:cubicBezTo>
                <a:close/>
                <a:moveTo>
                  <a:pt x="1081133" y="1652862"/>
                </a:moveTo>
                <a:cubicBezTo>
                  <a:pt x="1081133" y="1652862"/>
                  <a:pt x="1081133" y="1652862"/>
                  <a:pt x="1081133" y="1665188"/>
                </a:cubicBezTo>
                <a:cubicBezTo>
                  <a:pt x="1068409" y="1652862"/>
                  <a:pt x="1081133" y="1652862"/>
                  <a:pt x="1081133" y="1652862"/>
                </a:cubicBezTo>
                <a:close/>
                <a:moveTo>
                  <a:pt x="906975" y="1652862"/>
                </a:moveTo>
                <a:lnTo>
                  <a:pt x="906975" y="1665188"/>
                </a:lnTo>
                <a:cubicBezTo>
                  <a:pt x="906975" y="1665188"/>
                  <a:pt x="906975" y="1665188"/>
                  <a:pt x="908565" y="1665188"/>
                </a:cubicBezTo>
                <a:lnTo>
                  <a:pt x="916518" y="1665188"/>
                </a:lnTo>
                <a:lnTo>
                  <a:pt x="919699" y="1665188"/>
                </a:lnTo>
                <a:lnTo>
                  <a:pt x="919699" y="1652862"/>
                </a:lnTo>
                <a:close/>
                <a:moveTo>
                  <a:pt x="869996" y="1652862"/>
                </a:moveTo>
                <a:cubicBezTo>
                  <a:pt x="869996" y="1652862"/>
                  <a:pt x="869996" y="1652862"/>
                  <a:pt x="871537" y="1652862"/>
                </a:cubicBezTo>
                <a:lnTo>
                  <a:pt x="877122" y="1652862"/>
                </a:lnTo>
                <a:cubicBezTo>
                  <a:pt x="875389" y="1652862"/>
                  <a:pt x="882322" y="1652862"/>
                  <a:pt x="882322" y="1652862"/>
                </a:cubicBezTo>
                <a:lnTo>
                  <a:pt x="882322" y="1665188"/>
                </a:lnTo>
                <a:cubicBezTo>
                  <a:pt x="869996" y="1665188"/>
                  <a:pt x="869996" y="1652862"/>
                  <a:pt x="869996" y="1652862"/>
                </a:cubicBezTo>
                <a:close/>
                <a:moveTo>
                  <a:pt x="285890" y="1652862"/>
                </a:moveTo>
                <a:lnTo>
                  <a:pt x="285890" y="1665188"/>
                </a:lnTo>
                <a:lnTo>
                  <a:pt x="273564" y="1665188"/>
                </a:lnTo>
                <a:cubicBezTo>
                  <a:pt x="273564" y="1652862"/>
                  <a:pt x="285890" y="1652862"/>
                  <a:pt x="285890" y="1652862"/>
                </a:cubicBezTo>
                <a:close/>
                <a:moveTo>
                  <a:pt x="273564" y="1652862"/>
                </a:moveTo>
                <a:cubicBezTo>
                  <a:pt x="273564" y="1652862"/>
                  <a:pt x="273564" y="1652862"/>
                  <a:pt x="273564" y="1665188"/>
                </a:cubicBezTo>
                <a:lnTo>
                  <a:pt x="268792" y="1665188"/>
                </a:lnTo>
                <a:cubicBezTo>
                  <a:pt x="267997" y="1665188"/>
                  <a:pt x="267599" y="1665188"/>
                  <a:pt x="268196" y="1665188"/>
                </a:cubicBezTo>
                <a:lnTo>
                  <a:pt x="260840" y="1665188"/>
                </a:lnTo>
                <a:cubicBezTo>
                  <a:pt x="260840" y="1652862"/>
                  <a:pt x="260840" y="1652862"/>
                  <a:pt x="273564" y="1652862"/>
                </a:cubicBezTo>
                <a:close/>
                <a:moveTo>
                  <a:pt x="248514" y="1652862"/>
                </a:moveTo>
                <a:cubicBezTo>
                  <a:pt x="260840" y="1652862"/>
                  <a:pt x="260840" y="1652862"/>
                  <a:pt x="260840" y="1665188"/>
                </a:cubicBezTo>
                <a:cubicBezTo>
                  <a:pt x="260840" y="1665188"/>
                  <a:pt x="260840" y="1665188"/>
                  <a:pt x="248514" y="1665188"/>
                </a:cubicBezTo>
                <a:close/>
                <a:moveTo>
                  <a:pt x="1341973" y="1640139"/>
                </a:moveTo>
                <a:cubicBezTo>
                  <a:pt x="1329646" y="1652862"/>
                  <a:pt x="1329646" y="1640139"/>
                  <a:pt x="1341973" y="1640139"/>
                </a:cubicBezTo>
                <a:close/>
                <a:moveTo>
                  <a:pt x="1081133" y="1640139"/>
                </a:moveTo>
                <a:cubicBezTo>
                  <a:pt x="1081133" y="1640139"/>
                  <a:pt x="1081133" y="1640139"/>
                  <a:pt x="1093459" y="1640139"/>
                </a:cubicBezTo>
                <a:cubicBezTo>
                  <a:pt x="1093459" y="1640139"/>
                  <a:pt x="1093459" y="1640139"/>
                  <a:pt x="1093459" y="1652862"/>
                </a:cubicBezTo>
                <a:cubicBezTo>
                  <a:pt x="1093459" y="1652862"/>
                  <a:pt x="1093459" y="1652862"/>
                  <a:pt x="1091919" y="1652862"/>
                </a:cubicBezTo>
                <a:lnTo>
                  <a:pt x="1084215" y="1652862"/>
                </a:lnTo>
                <a:lnTo>
                  <a:pt x="1081133" y="1652862"/>
                </a:lnTo>
                <a:close/>
                <a:moveTo>
                  <a:pt x="1056083" y="1640139"/>
                </a:moveTo>
                <a:lnTo>
                  <a:pt x="1056083" y="1652862"/>
                </a:lnTo>
                <a:cubicBezTo>
                  <a:pt x="1056083" y="1652862"/>
                  <a:pt x="1049149" y="1652862"/>
                  <a:pt x="1050883" y="1652862"/>
                </a:cubicBezTo>
                <a:lnTo>
                  <a:pt x="1043757" y="1652862"/>
                </a:lnTo>
                <a:cubicBezTo>
                  <a:pt x="1056083" y="1652862"/>
                  <a:pt x="1056083" y="1640139"/>
                  <a:pt x="1056083" y="1640139"/>
                </a:cubicBezTo>
                <a:close/>
                <a:moveTo>
                  <a:pt x="869996" y="1640139"/>
                </a:moveTo>
                <a:cubicBezTo>
                  <a:pt x="869996" y="1640139"/>
                  <a:pt x="869996" y="1640139"/>
                  <a:pt x="882322" y="1640139"/>
                </a:cubicBezTo>
                <a:cubicBezTo>
                  <a:pt x="882322" y="1652862"/>
                  <a:pt x="869996" y="1640139"/>
                  <a:pt x="869996" y="1640139"/>
                </a:cubicBezTo>
                <a:close/>
                <a:moveTo>
                  <a:pt x="596432" y="1640139"/>
                </a:moveTo>
                <a:cubicBezTo>
                  <a:pt x="596432" y="1640139"/>
                  <a:pt x="596432" y="1640139"/>
                  <a:pt x="597973" y="1640139"/>
                </a:cubicBezTo>
                <a:lnTo>
                  <a:pt x="601055" y="1640139"/>
                </a:lnTo>
                <a:lnTo>
                  <a:pt x="601633" y="1640139"/>
                </a:lnTo>
                <a:lnTo>
                  <a:pt x="608759" y="1640139"/>
                </a:lnTo>
                <a:lnTo>
                  <a:pt x="608759" y="1652862"/>
                </a:lnTo>
                <a:lnTo>
                  <a:pt x="596432" y="1652862"/>
                </a:lnTo>
                <a:lnTo>
                  <a:pt x="596432" y="1645506"/>
                </a:lnTo>
                <a:cubicBezTo>
                  <a:pt x="596432" y="1647296"/>
                  <a:pt x="596432" y="1640139"/>
                  <a:pt x="596432" y="1640139"/>
                </a:cubicBezTo>
                <a:close/>
                <a:moveTo>
                  <a:pt x="1317320" y="1627813"/>
                </a:moveTo>
                <a:cubicBezTo>
                  <a:pt x="1317320" y="1627813"/>
                  <a:pt x="1317320" y="1627813"/>
                  <a:pt x="1329646" y="1640139"/>
                </a:cubicBezTo>
                <a:lnTo>
                  <a:pt x="1317320" y="1640139"/>
                </a:lnTo>
                <a:close/>
                <a:moveTo>
                  <a:pt x="906975" y="1627813"/>
                </a:moveTo>
                <a:lnTo>
                  <a:pt x="894649" y="1640139"/>
                </a:lnTo>
                <a:lnTo>
                  <a:pt x="906975" y="1640139"/>
                </a:lnTo>
                <a:close/>
                <a:moveTo>
                  <a:pt x="608759" y="1627813"/>
                </a:moveTo>
                <a:cubicBezTo>
                  <a:pt x="608759" y="1627813"/>
                  <a:pt x="608759" y="1627813"/>
                  <a:pt x="608759" y="1629354"/>
                </a:cubicBezTo>
                <a:lnTo>
                  <a:pt x="608759" y="1632435"/>
                </a:lnTo>
                <a:lnTo>
                  <a:pt x="608759" y="1633013"/>
                </a:lnTo>
                <a:lnTo>
                  <a:pt x="608759" y="1637057"/>
                </a:lnTo>
                <a:lnTo>
                  <a:pt x="608759" y="1640139"/>
                </a:lnTo>
                <a:cubicBezTo>
                  <a:pt x="608759" y="1633976"/>
                  <a:pt x="605677" y="1630895"/>
                  <a:pt x="604136" y="1629354"/>
                </a:cubicBezTo>
                <a:lnTo>
                  <a:pt x="603781" y="1628524"/>
                </a:lnTo>
                <a:close/>
                <a:moveTo>
                  <a:pt x="1354299" y="1615487"/>
                </a:moveTo>
                <a:cubicBezTo>
                  <a:pt x="1354299" y="1615487"/>
                  <a:pt x="1354299" y="1627813"/>
                  <a:pt x="1341973" y="1627813"/>
                </a:cubicBezTo>
                <a:lnTo>
                  <a:pt x="1354299" y="1627813"/>
                </a:lnTo>
                <a:close/>
                <a:moveTo>
                  <a:pt x="882322" y="1615487"/>
                </a:moveTo>
                <a:cubicBezTo>
                  <a:pt x="882322" y="1627813"/>
                  <a:pt x="894649" y="1627813"/>
                  <a:pt x="894649" y="1627813"/>
                </a:cubicBezTo>
                <a:lnTo>
                  <a:pt x="894649" y="1615487"/>
                </a:lnTo>
                <a:cubicBezTo>
                  <a:pt x="894649" y="1615487"/>
                  <a:pt x="894649" y="1615487"/>
                  <a:pt x="882322" y="1615487"/>
                </a:cubicBezTo>
                <a:close/>
                <a:moveTo>
                  <a:pt x="273564" y="1615487"/>
                </a:moveTo>
                <a:lnTo>
                  <a:pt x="273564" y="1627813"/>
                </a:lnTo>
                <a:cubicBezTo>
                  <a:pt x="260840" y="1627813"/>
                  <a:pt x="260840" y="1640139"/>
                  <a:pt x="260840" y="1640139"/>
                </a:cubicBezTo>
                <a:cubicBezTo>
                  <a:pt x="273564" y="1652862"/>
                  <a:pt x="273564" y="1652862"/>
                  <a:pt x="273564" y="1640139"/>
                </a:cubicBezTo>
                <a:lnTo>
                  <a:pt x="273564" y="1627813"/>
                </a:lnTo>
                <a:cubicBezTo>
                  <a:pt x="273564" y="1627813"/>
                  <a:pt x="273564" y="1615487"/>
                  <a:pt x="285890" y="1615487"/>
                </a:cubicBezTo>
                <a:cubicBezTo>
                  <a:pt x="285890" y="1615487"/>
                  <a:pt x="285890" y="1615487"/>
                  <a:pt x="284349" y="1615487"/>
                </a:cubicBezTo>
                <a:lnTo>
                  <a:pt x="282808" y="1615487"/>
                </a:lnTo>
                <a:lnTo>
                  <a:pt x="276645" y="1615487"/>
                </a:lnTo>
                <a:close/>
                <a:moveTo>
                  <a:pt x="1304596" y="1603161"/>
                </a:moveTo>
                <a:cubicBezTo>
                  <a:pt x="1304596" y="1615487"/>
                  <a:pt x="1304596" y="1615487"/>
                  <a:pt x="1292270" y="1615487"/>
                </a:cubicBezTo>
                <a:cubicBezTo>
                  <a:pt x="1292270" y="1603161"/>
                  <a:pt x="1304596" y="1603161"/>
                  <a:pt x="1304596" y="1603161"/>
                </a:cubicBezTo>
                <a:close/>
                <a:moveTo>
                  <a:pt x="1292270" y="1603161"/>
                </a:moveTo>
                <a:lnTo>
                  <a:pt x="1292270" y="1615487"/>
                </a:lnTo>
                <a:cubicBezTo>
                  <a:pt x="1292270" y="1615487"/>
                  <a:pt x="1292270" y="1615487"/>
                  <a:pt x="1293811" y="1615487"/>
                </a:cubicBezTo>
                <a:lnTo>
                  <a:pt x="1295352" y="1615487"/>
                </a:lnTo>
                <a:cubicBezTo>
                  <a:pt x="1295352" y="1615487"/>
                  <a:pt x="1298433" y="1615487"/>
                  <a:pt x="1304596" y="1615487"/>
                </a:cubicBezTo>
                <a:lnTo>
                  <a:pt x="1317320" y="1615487"/>
                </a:lnTo>
                <a:lnTo>
                  <a:pt x="1304596" y="1627813"/>
                </a:lnTo>
                <a:cubicBezTo>
                  <a:pt x="1310958" y="1627813"/>
                  <a:pt x="1314139" y="1627813"/>
                  <a:pt x="1315730" y="1627813"/>
                </a:cubicBezTo>
                <a:lnTo>
                  <a:pt x="1317320" y="1627813"/>
                </a:lnTo>
                <a:cubicBezTo>
                  <a:pt x="1304596" y="1627813"/>
                  <a:pt x="1304596" y="1640139"/>
                  <a:pt x="1304596" y="1640139"/>
                </a:cubicBezTo>
                <a:cubicBezTo>
                  <a:pt x="1317320" y="1640139"/>
                  <a:pt x="1317320" y="1627813"/>
                  <a:pt x="1317320" y="1640139"/>
                </a:cubicBezTo>
                <a:lnTo>
                  <a:pt x="1317320" y="1652862"/>
                </a:lnTo>
                <a:lnTo>
                  <a:pt x="1329646" y="1640139"/>
                </a:lnTo>
                <a:lnTo>
                  <a:pt x="1329646" y="1652862"/>
                </a:lnTo>
                <a:lnTo>
                  <a:pt x="1329646" y="1659988"/>
                </a:lnTo>
                <a:cubicBezTo>
                  <a:pt x="1329646" y="1659410"/>
                  <a:pt x="1329646" y="1659796"/>
                  <a:pt x="1329646" y="1660566"/>
                </a:cubicBezTo>
                <a:lnTo>
                  <a:pt x="1329646" y="1665188"/>
                </a:lnTo>
                <a:cubicBezTo>
                  <a:pt x="1329646" y="1652862"/>
                  <a:pt x="1341973" y="1652862"/>
                  <a:pt x="1341973" y="1652862"/>
                </a:cubicBezTo>
                <a:lnTo>
                  <a:pt x="1341973" y="1665188"/>
                </a:lnTo>
                <a:cubicBezTo>
                  <a:pt x="1341973" y="1665188"/>
                  <a:pt x="1341973" y="1665188"/>
                  <a:pt x="1354299" y="1665188"/>
                </a:cubicBezTo>
                <a:cubicBezTo>
                  <a:pt x="1341973" y="1665188"/>
                  <a:pt x="1341973" y="1665188"/>
                  <a:pt x="1341973" y="1652862"/>
                </a:cubicBezTo>
                <a:lnTo>
                  <a:pt x="1341973" y="1645506"/>
                </a:lnTo>
                <a:cubicBezTo>
                  <a:pt x="1341973" y="1647296"/>
                  <a:pt x="1341973" y="1640139"/>
                  <a:pt x="1341973" y="1640139"/>
                </a:cubicBezTo>
                <a:lnTo>
                  <a:pt x="1329646" y="1640139"/>
                </a:lnTo>
                <a:lnTo>
                  <a:pt x="1329646" y="1627813"/>
                </a:lnTo>
                <a:lnTo>
                  <a:pt x="1317320" y="1627813"/>
                </a:lnTo>
                <a:lnTo>
                  <a:pt x="1317320" y="1615487"/>
                </a:lnTo>
                <a:cubicBezTo>
                  <a:pt x="1317320" y="1615487"/>
                  <a:pt x="1304596" y="1615487"/>
                  <a:pt x="1317320" y="1603161"/>
                </a:cubicBezTo>
                <a:lnTo>
                  <a:pt x="1304596" y="1603161"/>
                </a:lnTo>
                <a:close/>
                <a:moveTo>
                  <a:pt x="1217915" y="1603161"/>
                </a:moveTo>
                <a:cubicBezTo>
                  <a:pt x="1230241" y="1603161"/>
                  <a:pt x="1230241" y="1603161"/>
                  <a:pt x="1217915" y="1615487"/>
                </a:cubicBezTo>
                <a:lnTo>
                  <a:pt x="1230241" y="1615487"/>
                </a:lnTo>
                <a:cubicBezTo>
                  <a:pt x="1230241" y="1615487"/>
                  <a:pt x="1230241" y="1615487"/>
                  <a:pt x="1230241" y="1603161"/>
                </a:cubicBezTo>
                <a:cubicBezTo>
                  <a:pt x="1230241" y="1615487"/>
                  <a:pt x="1230241" y="1615487"/>
                  <a:pt x="1242567" y="1615487"/>
                </a:cubicBezTo>
                <a:lnTo>
                  <a:pt x="1242567" y="1603161"/>
                </a:lnTo>
                <a:lnTo>
                  <a:pt x="1241027" y="1603161"/>
                </a:lnTo>
                <a:cubicBezTo>
                  <a:pt x="1239486" y="1603161"/>
                  <a:pt x="1236404" y="1603161"/>
                  <a:pt x="1230241" y="1603161"/>
                </a:cubicBezTo>
                <a:close/>
                <a:moveTo>
                  <a:pt x="1168212" y="1603161"/>
                </a:moveTo>
                <a:lnTo>
                  <a:pt x="1168212" y="1615487"/>
                </a:lnTo>
                <a:cubicBezTo>
                  <a:pt x="1168212" y="1615487"/>
                  <a:pt x="1168212" y="1615487"/>
                  <a:pt x="1180538" y="1615487"/>
                </a:cubicBezTo>
                <a:cubicBezTo>
                  <a:pt x="1168212" y="1615487"/>
                  <a:pt x="1180538" y="1615487"/>
                  <a:pt x="1180538" y="1627813"/>
                </a:cubicBezTo>
                <a:lnTo>
                  <a:pt x="1180538" y="1615487"/>
                </a:lnTo>
                <a:lnTo>
                  <a:pt x="1180538" y="1603161"/>
                </a:lnTo>
                <a:lnTo>
                  <a:pt x="1175916" y="1603161"/>
                </a:lnTo>
                <a:cubicBezTo>
                  <a:pt x="1175146" y="1603161"/>
                  <a:pt x="1174760" y="1603161"/>
                  <a:pt x="1175338" y="1603161"/>
                </a:cubicBezTo>
                <a:close/>
                <a:moveTo>
                  <a:pt x="186485" y="1603161"/>
                </a:moveTo>
                <a:lnTo>
                  <a:pt x="198811" y="1603161"/>
                </a:lnTo>
                <a:cubicBezTo>
                  <a:pt x="198811" y="1603161"/>
                  <a:pt x="198811" y="1615487"/>
                  <a:pt x="211137" y="1615487"/>
                </a:cubicBezTo>
                <a:lnTo>
                  <a:pt x="198811" y="1615487"/>
                </a:lnTo>
                <a:cubicBezTo>
                  <a:pt x="198811" y="1615487"/>
                  <a:pt x="198811" y="1615487"/>
                  <a:pt x="186485" y="1615487"/>
                </a:cubicBezTo>
                <a:cubicBezTo>
                  <a:pt x="198811" y="1615487"/>
                  <a:pt x="198811" y="1615487"/>
                  <a:pt x="186485" y="1603161"/>
                </a:cubicBezTo>
                <a:close/>
                <a:moveTo>
                  <a:pt x="1540783" y="1590438"/>
                </a:moveTo>
                <a:lnTo>
                  <a:pt x="1540783" y="1603161"/>
                </a:lnTo>
                <a:cubicBezTo>
                  <a:pt x="1534620" y="1603161"/>
                  <a:pt x="1531539" y="1603161"/>
                  <a:pt x="1531539" y="1603161"/>
                </a:cubicBezTo>
                <a:lnTo>
                  <a:pt x="1528457" y="1603161"/>
                </a:lnTo>
                <a:close/>
                <a:moveTo>
                  <a:pt x="969401" y="1590438"/>
                </a:moveTo>
                <a:lnTo>
                  <a:pt x="969401" y="1603161"/>
                </a:lnTo>
                <a:lnTo>
                  <a:pt x="981728" y="1603161"/>
                </a:lnTo>
                <a:lnTo>
                  <a:pt x="981728" y="1590438"/>
                </a:lnTo>
                <a:cubicBezTo>
                  <a:pt x="981728" y="1590438"/>
                  <a:pt x="981728" y="1590438"/>
                  <a:pt x="969401" y="1590438"/>
                </a:cubicBezTo>
                <a:close/>
                <a:moveTo>
                  <a:pt x="770591" y="1590438"/>
                </a:moveTo>
                <a:lnTo>
                  <a:pt x="782917" y="1590438"/>
                </a:lnTo>
                <a:cubicBezTo>
                  <a:pt x="770591" y="1590438"/>
                  <a:pt x="770591" y="1603161"/>
                  <a:pt x="770591" y="1590438"/>
                </a:cubicBezTo>
                <a:close/>
                <a:moveTo>
                  <a:pt x="1279944" y="1578112"/>
                </a:moveTo>
                <a:cubicBezTo>
                  <a:pt x="1279944" y="1590438"/>
                  <a:pt x="1279944" y="1590438"/>
                  <a:pt x="1292270" y="1590438"/>
                </a:cubicBezTo>
                <a:lnTo>
                  <a:pt x="1292270" y="1578112"/>
                </a:lnTo>
                <a:close/>
                <a:moveTo>
                  <a:pt x="1205191" y="1578112"/>
                </a:moveTo>
                <a:lnTo>
                  <a:pt x="1205191" y="1590438"/>
                </a:lnTo>
                <a:cubicBezTo>
                  <a:pt x="1217915" y="1590438"/>
                  <a:pt x="1217915" y="1590438"/>
                  <a:pt x="1217915" y="1578112"/>
                </a:cubicBezTo>
                <a:cubicBezTo>
                  <a:pt x="1217915" y="1578112"/>
                  <a:pt x="1217915" y="1578112"/>
                  <a:pt x="1205191" y="1578112"/>
                </a:cubicBezTo>
                <a:close/>
                <a:moveTo>
                  <a:pt x="1155488" y="1578112"/>
                </a:moveTo>
                <a:lnTo>
                  <a:pt x="1155488" y="1590438"/>
                </a:lnTo>
                <a:cubicBezTo>
                  <a:pt x="1155488" y="1590438"/>
                  <a:pt x="1155488" y="1590438"/>
                  <a:pt x="1168212" y="1590438"/>
                </a:cubicBezTo>
                <a:lnTo>
                  <a:pt x="1168212" y="1578112"/>
                </a:lnTo>
                <a:lnTo>
                  <a:pt x="1163441" y="1578112"/>
                </a:lnTo>
                <a:cubicBezTo>
                  <a:pt x="1162646" y="1578112"/>
                  <a:pt x="1162248" y="1578112"/>
                  <a:pt x="1162844" y="1578112"/>
                </a:cubicBezTo>
                <a:close/>
                <a:moveTo>
                  <a:pt x="932025" y="1578112"/>
                </a:moveTo>
                <a:cubicBezTo>
                  <a:pt x="932025" y="1578112"/>
                  <a:pt x="932025" y="1578112"/>
                  <a:pt x="932025" y="1579652"/>
                </a:cubicBezTo>
                <a:lnTo>
                  <a:pt x="932025" y="1588897"/>
                </a:lnTo>
                <a:cubicBezTo>
                  <a:pt x="932025" y="1590438"/>
                  <a:pt x="932025" y="1590438"/>
                  <a:pt x="932025" y="1590438"/>
                </a:cubicBezTo>
                <a:cubicBezTo>
                  <a:pt x="932025" y="1590438"/>
                  <a:pt x="932025" y="1590438"/>
                  <a:pt x="932025" y="1603161"/>
                </a:cubicBezTo>
                <a:cubicBezTo>
                  <a:pt x="932025" y="1603161"/>
                  <a:pt x="932025" y="1603161"/>
                  <a:pt x="919699" y="1603161"/>
                </a:cubicBezTo>
                <a:cubicBezTo>
                  <a:pt x="906975" y="1603161"/>
                  <a:pt x="919699" y="1615487"/>
                  <a:pt x="906975" y="1615487"/>
                </a:cubicBezTo>
                <a:lnTo>
                  <a:pt x="919699" y="1615487"/>
                </a:lnTo>
                <a:cubicBezTo>
                  <a:pt x="919699" y="1603161"/>
                  <a:pt x="932025" y="1603161"/>
                  <a:pt x="932025" y="1603161"/>
                </a:cubicBezTo>
                <a:lnTo>
                  <a:pt x="932025" y="1615487"/>
                </a:lnTo>
                <a:cubicBezTo>
                  <a:pt x="919699" y="1615487"/>
                  <a:pt x="919699" y="1627813"/>
                  <a:pt x="919699" y="1627813"/>
                </a:cubicBezTo>
                <a:lnTo>
                  <a:pt x="932025" y="1627813"/>
                </a:lnTo>
                <a:lnTo>
                  <a:pt x="932025" y="1615487"/>
                </a:lnTo>
                <a:cubicBezTo>
                  <a:pt x="932025" y="1615487"/>
                  <a:pt x="932025" y="1615487"/>
                  <a:pt x="933566" y="1615487"/>
                </a:cubicBezTo>
                <a:lnTo>
                  <a:pt x="944351" y="1615487"/>
                </a:lnTo>
                <a:cubicBezTo>
                  <a:pt x="956677" y="1627813"/>
                  <a:pt x="956677" y="1627813"/>
                  <a:pt x="944351" y="1627813"/>
                </a:cubicBezTo>
                <a:lnTo>
                  <a:pt x="944351" y="1640139"/>
                </a:lnTo>
                <a:cubicBezTo>
                  <a:pt x="956677" y="1640139"/>
                  <a:pt x="956677" y="1640139"/>
                  <a:pt x="956677" y="1627813"/>
                </a:cubicBezTo>
                <a:lnTo>
                  <a:pt x="956677" y="1615487"/>
                </a:lnTo>
                <a:lnTo>
                  <a:pt x="944351" y="1615487"/>
                </a:lnTo>
                <a:lnTo>
                  <a:pt x="944351" y="1603161"/>
                </a:lnTo>
                <a:cubicBezTo>
                  <a:pt x="932025" y="1603161"/>
                  <a:pt x="932025" y="1603161"/>
                  <a:pt x="932025" y="1590438"/>
                </a:cubicBezTo>
                <a:lnTo>
                  <a:pt x="944351" y="1590438"/>
                </a:lnTo>
                <a:cubicBezTo>
                  <a:pt x="944351" y="1590438"/>
                  <a:pt x="944351" y="1590438"/>
                  <a:pt x="945892" y="1590438"/>
                </a:cubicBezTo>
                <a:lnTo>
                  <a:pt x="948974" y="1590438"/>
                </a:lnTo>
                <a:cubicBezTo>
                  <a:pt x="949744" y="1590438"/>
                  <a:pt x="950129" y="1590438"/>
                  <a:pt x="949551" y="1590438"/>
                </a:cubicBezTo>
                <a:lnTo>
                  <a:pt x="956677" y="1590438"/>
                </a:lnTo>
                <a:cubicBezTo>
                  <a:pt x="944351" y="1590438"/>
                  <a:pt x="944351" y="1590438"/>
                  <a:pt x="944351" y="1578112"/>
                </a:cubicBezTo>
                <a:cubicBezTo>
                  <a:pt x="932025" y="1578112"/>
                  <a:pt x="944351" y="1578112"/>
                  <a:pt x="932025" y="1578112"/>
                </a:cubicBezTo>
                <a:close/>
                <a:moveTo>
                  <a:pt x="149108" y="1578112"/>
                </a:moveTo>
                <a:cubicBezTo>
                  <a:pt x="149108" y="1578112"/>
                  <a:pt x="149108" y="1578112"/>
                  <a:pt x="150649" y="1578112"/>
                </a:cubicBezTo>
                <a:lnTo>
                  <a:pt x="153730" y="1578112"/>
                </a:lnTo>
                <a:lnTo>
                  <a:pt x="154308" y="1578112"/>
                </a:lnTo>
                <a:lnTo>
                  <a:pt x="161434" y="1578112"/>
                </a:lnTo>
                <a:cubicBezTo>
                  <a:pt x="149108" y="1578112"/>
                  <a:pt x="149108" y="1578112"/>
                  <a:pt x="149108" y="1590438"/>
                </a:cubicBezTo>
                <a:close/>
                <a:moveTo>
                  <a:pt x="1143162" y="1565786"/>
                </a:moveTo>
                <a:lnTo>
                  <a:pt x="1143162" y="1578112"/>
                </a:lnTo>
                <a:lnTo>
                  <a:pt x="1155488" y="1565786"/>
                </a:lnTo>
                <a:close/>
                <a:moveTo>
                  <a:pt x="683512" y="1565786"/>
                </a:moveTo>
                <a:lnTo>
                  <a:pt x="695838" y="1565786"/>
                </a:lnTo>
                <a:cubicBezTo>
                  <a:pt x="695838" y="1578112"/>
                  <a:pt x="695838" y="1578112"/>
                  <a:pt x="683512" y="1565786"/>
                </a:cubicBezTo>
                <a:close/>
                <a:moveTo>
                  <a:pt x="671185" y="1565786"/>
                </a:moveTo>
                <a:cubicBezTo>
                  <a:pt x="671185" y="1578112"/>
                  <a:pt x="683512" y="1578112"/>
                  <a:pt x="683512" y="1578112"/>
                </a:cubicBezTo>
                <a:lnTo>
                  <a:pt x="671185" y="1578112"/>
                </a:lnTo>
                <a:lnTo>
                  <a:pt x="671185" y="1570986"/>
                </a:lnTo>
                <a:lnTo>
                  <a:pt x="671185" y="1570408"/>
                </a:lnTo>
                <a:cubicBezTo>
                  <a:pt x="671185" y="1568868"/>
                  <a:pt x="671185" y="1565786"/>
                  <a:pt x="671185" y="1565786"/>
                </a:cubicBezTo>
                <a:close/>
                <a:moveTo>
                  <a:pt x="1267617" y="1553460"/>
                </a:moveTo>
                <a:cubicBezTo>
                  <a:pt x="1279944" y="1553460"/>
                  <a:pt x="1279944" y="1553460"/>
                  <a:pt x="1267617" y="1565786"/>
                </a:cubicBezTo>
                <a:cubicBezTo>
                  <a:pt x="1267617" y="1565786"/>
                  <a:pt x="1267617" y="1565786"/>
                  <a:pt x="1269158" y="1565786"/>
                </a:cubicBezTo>
                <a:lnTo>
                  <a:pt x="1278403" y="1565786"/>
                </a:lnTo>
                <a:lnTo>
                  <a:pt x="1279944" y="1565786"/>
                </a:lnTo>
                <a:lnTo>
                  <a:pt x="1279944" y="1553460"/>
                </a:lnTo>
                <a:cubicBezTo>
                  <a:pt x="1279944" y="1553460"/>
                  <a:pt x="1279944" y="1553460"/>
                  <a:pt x="1278403" y="1553460"/>
                </a:cubicBezTo>
                <a:lnTo>
                  <a:pt x="1275321" y="1553460"/>
                </a:lnTo>
                <a:cubicBezTo>
                  <a:pt x="1274551" y="1553460"/>
                  <a:pt x="1274166" y="1553460"/>
                  <a:pt x="1274744" y="1553460"/>
                </a:cubicBezTo>
                <a:close/>
                <a:moveTo>
                  <a:pt x="596432" y="1553460"/>
                </a:moveTo>
                <a:cubicBezTo>
                  <a:pt x="584106" y="1565786"/>
                  <a:pt x="584106" y="1565786"/>
                  <a:pt x="596432" y="1565786"/>
                </a:cubicBezTo>
                <a:cubicBezTo>
                  <a:pt x="596432" y="1565786"/>
                  <a:pt x="596432" y="1565786"/>
                  <a:pt x="596432" y="1553460"/>
                </a:cubicBezTo>
                <a:close/>
                <a:moveTo>
                  <a:pt x="260840" y="1553460"/>
                </a:moveTo>
                <a:cubicBezTo>
                  <a:pt x="260840" y="1553460"/>
                  <a:pt x="260840" y="1553460"/>
                  <a:pt x="260840" y="1565786"/>
                </a:cubicBezTo>
                <a:lnTo>
                  <a:pt x="273564" y="1565786"/>
                </a:lnTo>
                <a:cubicBezTo>
                  <a:pt x="273564" y="1565786"/>
                  <a:pt x="260840" y="1565786"/>
                  <a:pt x="260840" y="1553460"/>
                </a:cubicBezTo>
                <a:close/>
                <a:moveTo>
                  <a:pt x="1130836" y="1540737"/>
                </a:moveTo>
                <a:cubicBezTo>
                  <a:pt x="1130836" y="1540737"/>
                  <a:pt x="1143162" y="1553460"/>
                  <a:pt x="1130836" y="1553460"/>
                </a:cubicBezTo>
                <a:lnTo>
                  <a:pt x="1143162" y="1553460"/>
                </a:lnTo>
                <a:cubicBezTo>
                  <a:pt x="1143162" y="1553460"/>
                  <a:pt x="1143162" y="1553460"/>
                  <a:pt x="1143162" y="1540737"/>
                </a:cubicBezTo>
                <a:cubicBezTo>
                  <a:pt x="1143162" y="1540737"/>
                  <a:pt x="1143162" y="1540737"/>
                  <a:pt x="1130836" y="1540737"/>
                </a:cubicBezTo>
                <a:close/>
                <a:moveTo>
                  <a:pt x="720888" y="1540737"/>
                </a:moveTo>
                <a:cubicBezTo>
                  <a:pt x="720888" y="1540737"/>
                  <a:pt x="720888" y="1540737"/>
                  <a:pt x="720888" y="1553460"/>
                </a:cubicBezTo>
                <a:cubicBezTo>
                  <a:pt x="733214" y="1553460"/>
                  <a:pt x="733214" y="1553460"/>
                  <a:pt x="733214" y="1553460"/>
                </a:cubicBezTo>
                <a:lnTo>
                  <a:pt x="733214" y="1560586"/>
                </a:lnTo>
                <a:lnTo>
                  <a:pt x="733214" y="1561164"/>
                </a:lnTo>
                <a:lnTo>
                  <a:pt x="733214" y="1565786"/>
                </a:lnTo>
                <a:cubicBezTo>
                  <a:pt x="733214" y="1565786"/>
                  <a:pt x="733214" y="1565786"/>
                  <a:pt x="745540" y="1565786"/>
                </a:cubicBezTo>
                <a:cubicBezTo>
                  <a:pt x="733214" y="1565786"/>
                  <a:pt x="733214" y="1565786"/>
                  <a:pt x="745540" y="1553460"/>
                </a:cubicBezTo>
                <a:lnTo>
                  <a:pt x="733214" y="1553460"/>
                </a:lnTo>
                <a:cubicBezTo>
                  <a:pt x="733214" y="1553460"/>
                  <a:pt x="733214" y="1553460"/>
                  <a:pt x="733214" y="1551870"/>
                </a:cubicBezTo>
                <a:lnTo>
                  <a:pt x="733214" y="1548689"/>
                </a:lnTo>
                <a:lnTo>
                  <a:pt x="733214" y="1548093"/>
                </a:lnTo>
                <a:lnTo>
                  <a:pt x="733214" y="1540737"/>
                </a:lnTo>
                <a:close/>
                <a:moveTo>
                  <a:pt x="658461" y="1540737"/>
                </a:moveTo>
                <a:cubicBezTo>
                  <a:pt x="658461" y="1540737"/>
                  <a:pt x="658461" y="1540737"/>
                  <a:pt x="658461" y="1542327"/>
                </a:cubicBezTo>
                <a:lnTo>
                  <a:pt x="658461" y="1553460"/>
                </a:lnTo>
                <a:cubicBezTo>
                  <a:pt x="658461" y="1553460"/>
                  <a:pt x="665619" y="1553460"/>
                  <a:pt x="663829" y="1553460"/>
                </a:cubicBezTo>
                <a:lnTo>
                  <a:pt x="671185" y="1553460"/>
                </a:lnTo>
                <a:lnTo>
                  <a:pt x="671185" y="1540737"/>
                </a:lnTo>
                <a:close/>
                <a:moveTo>
                  <a:pt x="608759" y="1540737"/>
                </a:moveTo>
                <a:cubicBezTo>
                  <a:pt x="608759" y="1540737"/>
                  <a:pt x="608759" y="1553460"/>
                  <a:pt x="621483" y="1553460"/>
                </a:cubicBezTo>
                <a:cubicBezTo>
                  <a:pt x="621483" y="1553460"/>
                  <a:pt x="621483" y="1553460"/>
                  <a:pt x="621483" y="1540737"/>
                </a:cubicBezTo>
                <a:cubicBezTo>
                  <a:pt x="608759" y="1540737"/>
                  <a:pt x="608759" y="1540737"/>
                  <a:pt x="608759" y="1540737"/>
                </a:cubicBezTo>
                <a:close/>
                <a:moveTo>
                  <a:pt x="260840" y="1540737"/>
                </a:moveTo>
                <a:lnTo>
                  <a:pt x="273564" y="1553460"/>
                </a:lnTo>
                <a:lnTo>
                  <a:pt x="273564" y="1546104"/>
                </a:lnTo>
                <a:cubicBezTo>
                  <a:pt x="273564" y="1547894"/>
                  <a:pt x="273564" y="1540737"/>
                  <a:pt x="273564" y="1540737"/>
                </a:cubicBezTo>
                <a:close/>
                <a:moveTo>
                  <a:pt x="198811" y="1528411"/>
                </a:moveTo>
                <a:cubicBezTo>
                  <a:pt x="198811" y="1528411"/>
                  <a:pt x="198811" y="1528411"/>
                  <a:pt x="198811" y="1540737"/>
                </a:cubicBezTo>
                <a:lnTo>
                  <a:pt x="186485" y="1540737"/>
                </a:lnTo>
                <a:cubicBezTo>
                  <a:pt x="186485" y="1540737"/>
                  <a:pt x="198811" y="1553460"/>
                  <a:pt x="186485" y="1553460"/>
                </a:cubicBezTo>
                <a:lnTo>
                  <a:pt x="198811" y="1553460"/>
                </a:lnTo>
                <a:lnTo>
                  <a:pt x="198811" y="1540737"/>
                </a:lnTo>
                <a:cubicBezTo>
                  <a:pt x="211137" y="1540737"/>
                  <a:pt x="211137" y="1540737"/>
                  <a:pt x="211137" y="1528411"/>
                </a:cubicBezTo>
                <a:close/>
                <a:moveTo>
                  <a:pt x="291090" y="1523211"/>
                </a:moveTo>
                <a:cubicBezTo>
                  <a:pt x="285890" y="1521477"/>
                  <a:pt x="285890" y="1528411"/>
                  <a:pt x="285890" y="1528411"/>
                </a:cubicBezTo>
                <a:lnTo>
                  <a:pt x="273564" y="1528411"/>
                </a:lnTo>
                <a:cubicBezTo>
                  <a:pt x="273564" y="1528411"/>
                  <a:pt x="273564" y="1540737"/>
                  <a:pt x="285890" y="1540737"/>
                </a:cubicBezTo>
                <a:cubicBezTo>
                  <a:pt x="285890" y="1540737"/>
                  <a:pt x="285890" y="1540737"/>
                  <a:pt x="287431" y="1540737"/>
                </a:cubicBezTo>
                <a:lnTo>
                  <a:pt x="298216" y="1540737"/>
                </a:lnTo>
                <a:cubicBezTo>
                  <a:pt x="298216" y="1528411"/>
                  <a:pt x="285890" y="1528411"/>
                  <a:pt x="298216" y="1528411"/>
                </a:cubicBezTo>
                <a:cubicBezTo>
                  <a:pt x="295135" y="1525329"/>
                  <a:pt x="292823" y="1523789"/>
                  <a:pt x="291090" y="1523211"/>
                </a:cubicBezTo>
                <a:close/>
                <a:moveTo>
                  <a:pt x="733214" y="1516085"/>
                </a:moveTo>
                <a:lnTo>
                  <a:pt x="733214" y="1528411"/>
                </a:lnTo>
                <a:cubicBezTo>
                  <a:pt x="733214" y="1528411"/>
                  <a:pt x="733214" y="1528411"/>
                  <a:pt x="734755" y="1528411"/>
                </a:cubicBezTo>
                <a:lnTo>
                  <a:pt x="744000" y="1528411"/>
                </a:lnTo>
                <a:lnTo>
                  <a:pt x="745540" y="1528411"/>
                </a:lnTo>
                <a:lnTo>
                  <a:pt x="745540" y="1516085"/>
                </a:lnTo>
                <a:close/>
                <a:moveTo>
                  <a:pt x="223861" y="1516085"/>
                </a:moveTo>
                <a:cubicBezTo>
                  <a:pt x="211137" y="1516085"/>
                  <a:pt x="211137" y="1516085"/>
                  <a:pt x="223861" y="1528411"/>
                </a:cubicBezTo>
                <a:close/>
                <a:moveTo>
                  <a:pt x="1242567" y="1503759"/>
                </a:moveTo>
                <a:cubicBezTo>
                  <a:pt x="1242567" y="1516085"/>
                  <a:pt x="1242567" y="1516085"/>
                  <a:pt x="1230241" y="1516085"/>
                </a:cubicBezTo>
                <a:lnTo>
                  <a:pt x="1242567" y="1516085"/>
                </a:lnTo>
                <a:cubicBezTo>
                  <a:pt x="1254894" y="1528411"/>
                  <a:pt x="1254894" y="1528411"/>
                  <a:pt x="1242567" y="1528411"/>
                </a:cubicBezTo>
                <a:lnTo>
                  <a:pt x="1242567" y="1540737"/>
                </a:lnTo>
                <a:cubicBezTo>
                  <a:pt x="1242567" y="1540737"/>
                  <a:pt x="1242567" y="1540737"/>
                  <a:pt x="1254894" y="1540737"/>
                </a:cubicBezTo>
                <a:cubicBezTo>
                  <a:pt x="1254894" y="1553460"/>
                  <a:pt x="1267617" y="1553460"/>
                  <a:pt x="1267617" y="1540737"/>
                </a:cubicBezTo>
                <a:cubicBezTo>
                  <a:pt x="1267617" y="1540737"/>
                  <a:pt x="1267617" y="1540737"/>
                  <a:pt x="1254894" y="1540737"/>
                </a:cubicBezTo>
                <a:lnTo>
                  <a:pt x="1267617" y="1528411"/>
                </a:lnTo>
                <a:lnTo>
                  <a:pt x="1266027" y="1528411"/>
                </a:lnTo>
                <a:lnTo>
                  <a:pt x="1262051" y="1528411"/>
                </a:lnTo>
                <a:cubicBezTo>
                  <a:pt x="1259665" y="1528411"/>
                  <a:pt x="1264436" y="1528411"/>
                  <a:pt x="1254894" y="1528411"/>
                </a:cubicBezTo>
                <a:lnTo>
                  <a:pt x="1254894" y="1521285"/>
                </a:lnTo>
                <a:cubicBezTo>
                  <a:pt x="1254894" y="1523018"/>
                  <a:pt x="1254894" y="1516085"/>
                  <a:pt x="1254894" y="1516085"/>
                </a:cubicBezTo>
                <a:cubicBezTo>
                  <a:pt x="1242567" y="1516085"/>
                  <a:pt x="1254894" y="1516085"/>
                  <a:pt x="1242567" y="1516085"/>
                </a:cubicBezTo>
                <a:close/>
                <a:moveTo>
                  <a:pt x="1143162" y="1503759"/>
                </a:moveTo>
                <a:cubicBezTo>
                  <a:pt x="1143162" y="1503759"/>
                  <a:pt x="1143162" y="1503759"/>
                  <a:pt x="1143162" y="1516085"/>
                </a:cubicBezTo>
                <a:cubicBezTo>
                  <a:pt x="1155488" y="1516085"/>
                  <a:pt x="1143162" y="1516085"/>
                  <a:pt x="1155488" y="1516085"/>
                </a:cubicBezTo>
                <a:lnTo>
                  <a:pt x="1162844" y="1516085"/>
                </a:lnTo>
                <a:cubicBezTo>
                  <a:pt x="1162248" y="1516085"/>
                  <a:pt x="1162646" y="1516085"/>
                  <a:pt x="1163441" y="1516085"/>
                </a:cubicBezTo>
                <a:lnTo>
                  <a:pt x="1168212" y="1516085"/>
                </a:lnTo>
                <a:cubicBezTo>
                  <a:pt x="1168212" y="1516085"/>
                  <a:pt x="1168212" y="1503759"/>
                  <a:pt x="1155488" y="1503759"/>
                </a:cubicBezTo>
                <a:cubicBezTo>
                  <a:pt x="1155488" y="1503759"/>
                  <a:pt x="1143162" y="1516085"/>
                  <a:pt x="1143162" y="1503759"/>
                </a:cubicBezTo>
                <a:close/>
                <a:moveTo>
                  <a:pt x="621483" y="1503759"/>
                </a:moveTo>
                <a:cubicBezTo>
                  <a:pt x="621483" y="1503759"/>
                  <a:pt x="621483" y="1503759"/>
                  <a:pt x="621483" y="1516085"/>
                </a:cubicBezTo>
                <a:cubicBezTo>
                  <a:pt x="621483" y="1516085"/>
                  <a:pt x="621483" y="1528411"/>
                  <a:pt x="633809" y="1528411"/>
                </a:cubicBezTo>
                <a:cubicBezTo>
                  <a:pt x="633809" y="1528411"/>
                  <a:pt x="633809" y="1528411"/>
                  <a:pt x="633809" y="1516085"/>
                </a:cubicBezTo>
                <a:lnTo>
                  <a:pt x="633809" y="1503759"/>
                </a:lnTo>
                <a:cubicBezTo>
                  <a:pt x="633809" y="1503759"/>
                  <a:pt x="633809" y="1503759"/>
                  <a:pt x="621483" y="1503759"/>
                </a:cubicBezTo>
                <a:close/>
                <a:moveTo>
                  <a:pt x="161434" y="1503759"/>
                </a:moveTo>
                <a:lnTo>
                  <a:pt x="161434" y="1516085"/>
                </a:lnTo>
                <a:lnTo>
                  <a:pt x="174158" y="1516085"/>
                </a:lnTo>
                <a:lnTo>
                  <a:pt x="174158" y="1503759"/>
                </a:lnTo>
                <a:close/>
                <a:moveTo>
                  <a:pt x="1590486" y="1491035"/>
                </a:moveTo>
                <a:lnTo>
                  <a:pt x="1590486" y="1503759"/>
                </a:lnTo>
                <a:lnTo>
                  <a:pt x="1590486" y="1516085"/>
                </a:lnTo>
                <a:lnTo>
                  <a:pt x="1590486" y="1528411"/>
                </a:lnTo>
                <a:lnTo>
                  <a:pt x="1578160" y="1528411"/>
                </a:lnTo>
                <a:cubicBezTo>
                  <a:pt x="1578160" y="1528411"/>
                  <a:pt x="1578160" y="1528411"/>
                  <a:pt x="1578160" y="1516085"/>
                </a:cubicBezTo>
                <a:cubicBezTo>
                  <a:pt x="1578160" y="1516085"/>
                  <a:pt x="1590486" y="1516085"/>
                  <a:pt x="1578160" y="1503759"/>
                </a:cubicBezTo>
                <a:close/>
                <a:moveTo>
                  <a:pt x="1540783" y="1478709"/>
                </a:moveTo>
                <a:cubicBezTo>
                  <a:pt x="1553110" y="1478709"/>
                  <a:pt x="1540783" y="1491035"/>
                  <a:pt x="1553110" y="1478709"/>
                </a:cubicBezTo>
                <a:cubicBezTo>
                  <a:pt x="1553110" y="1478709"/>
                  <a:pt x="1553110" y="1478709"/>
                  <a:pt x="1553110" y="1480250"/>
                </a:cubicBezTo>
                <a:lnTo>
                  <a:pt x="1553110" y="1481791"/>
                </a:lnTo>
                <a:lnTo>
                  <a:pt x="1553110" y="1485835"/>
                </a:lnTo>
                <a:cubicBezTo>
                  <a:pt x="1553110" y="1485257"/>
                  <a:pt x="1553110" y="1485643"/>
                  <a:pt x="1553110" y="1486413"/>
                </a:cubicBezTo>
                <a:lnTo>
                  <a:pt x="1553110" y="1491035"/>
                </a:lnTo>
                <a:cubicBezTo>
                  <a:pt x="1553110" y="1491035"/>
                  <a:pt x="1553110" y="1491035"/>
                  <a:pt x="1554700" y="1491035"/>
                </a:cubicBezTo>
                <a:lnTo>
                  <a:pt x="1560466" y="1491035"/>
                </a:lnTo>
                <a:cubicBezTo>
                  <a:pt x="1559869" y="1491035"/>
                  <a:pt x="1560267" y="1491035"/>
                  <a:pt x="1561062" y="1491035"/>
                </a:cubicBezTo>
                <a:lnTo>
                  <a:pt x="1565834" y="1491035"/>
                </a:lnTo>
                <a:cubicBezTo>
                  <a:pt x="1553110" y="1491035"/>
                  <a:pt x="1565834" y="1478709"/>
                  <a:pt x="1565834" y="1478709"/>
                </a:cubicBezTo>
                <a:lnTo>
                  <a:pt x="1553110" y="1478709"/>
                </a:lnTo>
                <a:cubicBezTo>
                  <a:pt x="1553110" y="1478709"/>
                  <a:pt x="1553110" y="1478709"/>
                  <a:pt x="1551569" y="1478709"/>
                </a:cubicBezTo>
                <a:lnTo>
                  <a:pt x="1548487" y="1478709"/>
                </a:lnTo>
                <a:cubicBezTo>
                  <a:pt x="1547717" y="1478709"/>
                  <a:pt x="1547332" y="1478709"/>
                  <a:pt x="1547910" y="1478709"/>
                </a:cubicBezTo>
                <a:close/>
                <a:moveTo>
                  <a:pt x="1267617" y="1478709"/>
                </a:moveTo>
                <a:lnTo>
                  <a:pt x="1267617" y="1489495"/>
                </a:lnTo>
                <a:lnTo>
                  <a:pt x="1267617" y="1491035"/>
                </a:lnTo>
                <a:cubicBezTo>
                  <a:pt x="1279944" y="1491035"/>
                  <a:pt x="1267617" y="1491035"/>
                  <a:pt x="1267617" y="1503759"/>
                </a:cubicBezTo>
                <a:lnTo>
                  <a:pt x="1279944" y="1503759"/>
                </a:lnTo>
                <a:cubicBezTo>
                  <a:pt x="1279944" y="1503759"/>
                  <a:pt x="1279944" y="1503759"/>
                  <a:pt x="1279944" y="1491035"/>
                </a:cubicBezTo>
                <a:cubicBezTo>
                  <a:pt x="1279944" y="1491035"/>
                  <a:pt x="1279944" y="1491035"/>
                  <a:pt x="1278403" y="1491035"/>
                </a:cubicBezTo>
                <a:lnTo>
                  <a:pt x="1272817" y="1491035"/>
                </a:lnTo>
                <a:lnTo>
                  <a:pt x="1272240" y="1491035"/>
                </a:lnTo>
                <a:cubicBezTo>
                  <a:pt x="1270699" y="1491035"/>
                  <a:pt x="1267617" y="1491035"/>
                  <a:pt x="1267617" y="1491035"/>
                </a:cubicBezTo>
                <a:cubicBezTo>
                  <a:pt x="1279944" y="1478709"/>
                  <a:pt x="1279944" y="1478709"/>
                  <a:pt x="1267617" y="1478709"/>
                </a:cubicBezTo>
                <a:close/>
                <a:moveTo>
                  <a:pt x="1130836" y="1466384"/>
                </a:moveTo>
                <a:lnTo>
                  <a:pt x="1130836" y="1478709"/>
                </a:lnTo>
                <a:cubicBezTo>
                  <a:pt x="1130836" y="1478709"/>
                  <a:pt x="1130836" y="1478709"/>
                  <a:pt x="1130836" y="1491035"/>
                </a:cubicBezTo>
                <a:cubicBezTo>
                  <a:pt x="1130836" y="1478709"/>
                  <a:pt x="1130836" y="1478709"/>
                  <a:pt x="1143162" y="1478709"/>
                </a:cubicBezTo>
                <a:cubicBezTo>
                  <a:pt x="1130836" y="1491035"/>
                  <a:pt x="1143162" y="1491035"/>
                  <a:pt x="1143162" y="1491035"/>
                </a:cubicBezTo>
                <a:cubicBezTo>
                  <a:pt x="1143162" y="1491035"/>
                  <a:pt x="1143162" y="1491035"/>
                  <a:pt x="1143162" y="1478709"/>
                </a:cubicBezTo>
                <a:cubicBezTo>
                  <a:pt x="1130836" y="1478709"/>
                  <a:pt x="1130836" y="1466384"/>
                  <a:pt x="1130836" y="1466384"/>
                </a:cubicBezTo>
                <a:close/>
                <a:moveTo>
                  <a:pt x="1597612" y="1461184"/>
                </a:moveTo>
                <a:cubicBezTo>
                  <a:pt x="1602812" y="1459450"/>
                  <a:pt x="1602812" y="1466384"/>
                  <a:pt x="1602812" y="1466384"/>
                </a:cubicBezTo>
                <a:lnTo>
                  <a:pt x="1602812" y="1478709"/>
                </a:lnTo>
                <a:lnTo>
                  <a:pt x="1602812" y="1491035"/>
                </a:lnTo>
                <a:lnTo>
                  <a:pt x="1601272" y="1491035"/>
                </a:lnTo>
                <a:lnTo>
                  <a:pt x="1592027" y="1491035"/>
                </a:lnTo>
                <a:cubicBezTo>
                  <a:pt x="1590486" y="1491035"/>
                  <a:pt x="1590486" y="1491035"/>
                  <a:pt x="1590486" y="1491035"/>
                </a:cubicBezTo>
                <a:cubicBezTo>
                  <a:pt x="1590486" y="1491035"/>
                  <a:pt x="1590486" y="1491035"/>
                  <a:pt x="1590486" y="1478709"/>
                </a:cubicBezTo>
                <a:cubicBezTo>
                  <a:pt x="1602812" y="1478709"/>
                  <a:pt x="1590486" y="1478709"/>
                  <a:pt x="1590486" y="1466384"/>
                </a:cubicBezTo>
                <a:cubicBezTo>
                  <a:pt x="1593568" y="1463302"/>
                  <a:pt x="1595879" y="1461761"/>
                  <a:pt x="1597612" y="1461184"/>
                </a:cubicBezTo>
                <a:close/>
                <a:moveTo>
                  <a:pt x="1242567" y="1454058"/>
                </a:moveTo>
                <a:cubicBezTo>
                  <a:pt x="1242567" y="1466384"/>
                  <a:pt x="1254894" y="1454058"/>
                  <a:pt x="1254894" y="1466384"/>
                </a:cubicBezTo>
                <a:cubicBezTo>
                  <a:pt x="1254894" y="1466384"/>
                  <a:pt x="1254894" y="1466384"/>
                  <a:pt x="1254894" y="1454058"/>
                </a:cubicBezTo>
                <a:cubicBezTo>
                  <a:pt x="1248731" y="1454058"/>
                  <a:pt x="1245649" y="1454058"/>
                  <a:pt x="1245649" y="1454058"/>
                </a:cubicBezTo>
                <a:close/>
                <a:moveTo>
                  <a:pt x="1217915" y="1454058"/>
                </a:moveTo>
                <a:cubicBezTo>
                  <a:pt x="1217915" y="1466384"/>
                  <a:pt x="1217915" y="1466384"/>
                  <a:pt x="1230241" y="1454058"/>
                </a:cubicBezTo>
                <a:cubicBezTo>
                  <a:pt x="1230241" y="1454058"/>
                  <a:pt x="1230241" y="1466384"/>
                  <a:pt x="1217915" y="1466384"/>
                </a:cubicBezTo>
                <a:cubicBezTo>
                  <a:pt x="1217915" y="1466384"/>
                  <a:pt x="1217915" y="1466384"/>
                  <a:pt x="1217915" y="1454058"/>
                </a:cubicBezTo>
                <a:close/>
                <a:moveTo>
                  <a:pt x="323266" y="1454058"/>
                </a:moveTo>
                <a:cubicBezTo>
                  <a:pt x="323266" y="1454058"/>
                  <a:pt x="323266" y="1454058"/>
                  <a:pt x="323266" y="1466384"/>
                </a:cubicBezTo>
                <a:lnTo>
                  <a:pt x="310543" y="1466384"/>
                </a:lnTo>
                <a:lnTo>
                  <a:pt x="323266" y="1478709"/>
                </a:lnTo>
                <a:lnTo>
                  <a:pt x="323266" y="1466384"/>
                </a:lnTo>
                <a:lnTo>
                  <a:pt x="326348" y="1466384"/>
                </a:lnTo>
                <a:lnTo>
                  <a:pt x="335593" y="1466384"/>
                </a:lnTo>
                <a:cubicBezTo>
                  <a:pt x="335593" y="1466384"/>
                  <a:pt x="335593" y="1466384"/>
                  <a:pt x="335593" y="1454058"/>
                </a:cubicBezTo>
                <a:close/>
                <a:moveTo>
                  <a:pt x="186485" y="1454058"/>
                </a:moveTo>
                <a:lnTo>
                  <a:pt x="186485" y="1466384"/>
                </a:lnTo>
                <a:lnTo>
                  <a:pt x="198811" y="1466384"/>
                </a:lnTo>
                <a:cubicBezTo>
                  <a:pt x="198811" y="1466384"/>
                  <a:pt x="198811" y="1466384"/>
                  <a:pt x="186485" y="1454058"/>
                </a:cubicBezTo>
                <a:close/>
                <a:moveTo>
                  <a:pt x="248514" y="1441334"/>
                </a:moveTo>
                <a:lnTo>
                  <a:pt x="248514" y="1454058"/>
                </a:lnTo>
                <a:cubicBezTo>
                  <a:pt x="248514" y="1454058"/>
                  <a:pt x="248514" y="1454058"/>
                  <a:pt x="260840" y="1454058"/>
                </a:cubicBezTo>
                <a:lnTo>
                  <a:pt x="260840" y="1466384"/>
                </a:lnTo>
                <a:cubicBezTo>
                  <a:pt x="260840" y="1454058"/>
                  <a:pt x="273564" y="1454058"/>
                  <a:pt x="260840" y="1454058"/>
                </a:cubicBezTo>
                <a:cubicBezTo>
                  <a:pt x="260840" y="1454058"/>
                  <a:pt x="260840" y="1454058"/>
                  <a:pt x="273564" y="1454058"/>
                </a:cubicBezTo>
                <a:cubicBezTo>
                  <a:pt x="273564" y="1454058"/>
                  <a:pt x="273564" y="1441334"/>
                  <a:pt x="260840" y="1441334"/>
                </a:cubicBezTo>
                <a:close/>
                <a:moveTo>
                  <a:pt x="198811" y="1441334"/>
                </a:moveTo>
                <a:lnTo>
                  <a:pt x="198811" y="1454058"/>
                </a:lnTo>
                <a:cubicBezTo>
                  <a:pt x="211137" y="1454058"/>
                  <a:pt x="198811" y="1454058"/>
                  <a:pt x="211137" y="1454058"/>
                </a:cubicBezTo>
                <a:cubicBezTo>
                  <a:pt x="211137" y="1454058"/>
                  <a:pt x="211137" y="1454058"/>
                  <a:pt x="211137" y="1441334"/>
                </a:cubicBezTo>
                <a:close/>
                <a:moveTo>
                  <a:pt x="1180538" y="1429008"/>
                </a:moveTo>
                <a:lnTo>
                  <a:pt x="1192865" y="1429008"/>
                </a:lnTo>
                <a:cubicBezTo>
                  <a:pt x="1192865" y="1441334"/>
                  <a:pt x="1180538" y="1441334"/>
                  <a:pt x="1180538" y="1441334"/>
                </a:cubicBezTo>
                <a:lnTo>
                  <a:pt x="1180538" y="1439793"/>
                </a:lnTo>
                <a:lnTo>
                  <a:pt x="1180538" y="1436712"/>
                </a:lnTo>
                <a:cubicBezTo>
                  <a:pt x="1180538" y="1435942"/>
                  <a:pt x="1180538" y="1435556"/>
                  <a:pt x="1180538" y="1436134"/>
                </a:cubicBezTo>
                <a:close/>
                <a:moveTo>
                  <a:pt x="385295" y="1416682"/>
                </a:moveTo>
                <a:cubicBezTo>
                  <a:pt x="385295" y="1429008"/>
                  <a:pt x="397622" y="1429008"/>
                  <a:pt x="385295" y="1429008"/>
                </a:cubicBezTo>
                <a:cubicBezTo>
                  <a:pt x="385295" y="1429008"/>
                  <a:pt x="385295" y="1429008"/>
                  <a:pt x="397622" y="1429008"/>
                </a:cubicBezTo>
                <a:cubicBezTo>
                  <a:pt x="397622" y="1416682"/>
                  <a:pt x="397622" y="1416682"/>
                  <a:pt x="385295" y="1416682"/>
                </a:cubicBezTo>
                <a:close/>
                <a:moveTo>
                  <a:pt x="347919" y="1416682"/>
                </a:moveTo>
                <a:cubicBezTo>
                  <a:pt x="347919" y="1416682"/>
                  <a:pt x="347919" y="1416682"/>
                  <a:pt x="360245" y="1416682"/>
                </a:cubicBezTo>
                <a:lnTo>
                  <a:pt x="360245" y="1429008"/>
                </a:lnTo>
                <a:cubicBezTo>
                  <a:pt x="360245" y="1416682"/>
                  <a:pt x="347919" y="1416682"/>
                  <a:pt x="347919" y="1416682"/>
                </a:cubicBezTo>
                <a:close/>
                <a:moveTo>
                  <a:pt x="1168212" y="1404356"/>
                </a:moveTo>
                <a:lnTo>
                  <a:pt x="1168212" y="1416682"/>
                </a:lnTo>
                <a:lnTo>
                  <a:pt x="1168163" y="1416682"/>
                </a:lnTo>
                <a:lnTo>
                  <a:pt x="1166622" y="1416682"/>
                </a:lnTo>
                <a:cubicBezTo>
                  <a:pt x="1165031" y="1416682"/>
                  <a:pt x="1161850" y="1416682"/>
                  <a:pt x="1155488" y="1416682"/>
                </a:cubicBezTo>
                <a:cubicBezTo>
                  <a:pt x="1168212" y="1416682"/>
                  <a:pt x="1168212" y="1404356"/>
                  <a:pt x="1168212" y="1404356"/>
                </a:cubicBezTo>
                <a:close/>
                <a:moveTo>
                  <a:pt x="397622" y="1404356"/>
                </a:moveTo>
                <a:cubicBezTo>
                  <a:pt x="397622" y="1404356"/>
                  <a:pt x="397622" y="1404356"/>
                  <a:pt x="397622" y="1416682"/>
                </a:cubicBezTo>
                <a:cubicBezTo>
                  <a:pt x="397622" y="1416682"/>
                  <a:pt x="397622" y="1416682"/>
                  <a:pt x="409948" y="1416682"/>
                </a:cubicBezTo>
                <a:cubicBezTo>
                  <a:pt x="409948" y="1404356"/>
                  <a:pt x="397622" y="1404356"/>
                  <a:pt x="397622" y="1404356"/>
                </a:cubicBezTo>
                <a:close/>
                <a:moveTo>
                  <a:pt x="360245" y="1404356"/>
                </a:moveTo>
                <a:cubicBezTo>
                  <a:pt x="360245" y="1404356"/>
                  <a:pt x="360245" y="1416682"/>
                  <a:pt x="372969" y="1416682"/>
                </a:cubicBezTo>
                <a:lnTo>
                  <a:pt x="360245" y="1416682"/>
                </a:lnTo>
                <a:cubicBezTo>
                  <a:pt x="360245" y="1416682"/>
                  <a:pt x="360245" y="1416682"/>
                  <a:pt x="360245" y="1404356"/>
                </a:cubicBezTo>
                <a:close/>
                <a:moveTo>
                  <a:pt x="1341973" y="1391633"/>
                </a:moveTo>
                <a:lnTo>
                  <a:pt x="1341973" y="1404356"/>
                </a:lnTo>
                <a:cubicBezTo>
                  <a:pt x="1354299" y="1404356"/>
                  <a:pt x="1341973" y="1416682"/>
                  <a:pt x="1341973" y="1416682"/>
                </a:cubicBezTo>
                <a:lnTo>
                  <a:pt x="1354299" y="1416682"/>
                </a:lnTo>
                <a:cubicBezTo>
                  <a:pt x="1341973" y="1416682"/>
                  <a:pt x="1354299" y="1404356"/>
                  <a:pt x="1354299" y="1404356"/>
                </a:cubicBezTo>
                <a:lnTo>
                  <a:pt x="1347173" y="1404356"/>
                </a:lnTo>
                <a:lnTo>
                  <a:pt x="1346595" y="1404356"/>
                </a:lnTo>
                <a:lnTo>
                  <a:pt x="1343514" y="1404356"/>
                </a:lnTo>
                <a:cubicBezTo>
                  <a:pt x="1341973" y="1404356"/>
                  <a:pt x="1341973" y="1404356"/>
                  <a:pt x="1341973" y="1404356"/>
                </a:cubicBezTo>
                <a:lnTo>
                  <a:pt x="1354299" y="1391633"/>
                </a:lnTo>
                <a:close/>
                <a:moveTo>
                  <a:pt x="1205191" y="1391633"/>
                </a:moveTo>
                <a:lnTo>
                  <a:pt x="1205191" y="1404356"/>
                </a:lnTo>
                <a:cubicBezTo>
                  <a:pt x="1217915" y="1404356"/>
                  <a:pt x="1217915" y="1404356"/>
                  <a:pt x="1217915" y="1391633"/>
                </a:cubicBezTo>
                <a:cubicBezTo>
                  <a:pt x="1217915" y="1391633"/>
                  <a:pt x="1217915" y="1391633"/>
                  <a:pt x="1216324" y="1391633"/>
                </a:cubicBezTo>
                <a:lnTo>
                  <a:pt x="1213143" y="1391633"/>
                </a:lnTo>
                <a:cubicBezTo>
                  <a:pt x="1212348" y="1391633"/>
                  <a:pt x="1211950" y="1391633"/>
                  <a:pt x="1212547" y="1391633"/>
                </a:cubicBezTo>
                <a:close/>
                <a:moveTo>
                  <a:pt x="236187" y="1391633"/>
                </a:moveTo>
                <a:cubicBezTo>
                  <a:pt x="236187" y="1391633"/>
                  <a:pt x="236187" y="1404356"/>
                  <a:pt x="223861" y="1404356"/>
                </a:cubicBezTo>
                <a:cubicBezTo>
                  <a:pt x="223861" y="1404356"/>
                  <a:pt x="223861" y="1404356"/>
                  <a:pt x="223861" y="1416682"/>
                </a:cubicBezTo>
                <a:lnTo>
                  <a:pt x="236187" y="1416682"/>
                </a:lnTo>
                <a:cubicBezTo>
                  <a:pt x="223861" y="1416682"/>
                  <a:pt x="236187" y="1404356"/>
                  <a:pt x="223861" y="1404356"/>
                </a:cubicBezTo>
                <a:lnTo>
                  <a:pt x="236187" y="1404356"/>
                </a:lnTo>
                <a:cubicBezTo>
                  <a:pt x="236187" y="1404356"/>
                  <a:pt x="236187" y="1404356"/>
                  <a:pt x="248514" y="1404356"/>
                </a:cubicBezTo>
                <a:cubicBezTo>
                  <a:pt x="248514" y="1404356"/>
                  <a:pt x="248514" y="1404356"/>
                  <a:pt x="248514" y="1391633"/>
                </a:cubicBezTo>
                <a:cubicBezTo>
                  <a:pt x="248514" y="1391633"/>
                  <a:pt x="248514" y="1391633"/>
                  <a:pt x="246973" y="1391633"/>
                </a:cubicBezTo>
                <a:lnTo>
                  <a:pt x="243891" y="1391633"/>
                </a:lnTo>
                <a:cubicBezTo>
                  <a:pt x="243121" y="1391633"/>
                  <a:pt x="242736" y="1391633"/>
                  <a:pt x="243314" y="1391633"/>
                </a:cubicBezTo>
                <a:close/>
                <a:moveTo>
                  <a:pt x="1540783" y="1379307"/>
                </a:moveTo>
                <a:cubicBezTo>
                  <a:pt x="1553110" y="1379307"/>
                  <a:pt x="1540783" y="1391633"/>
                  <a:pt x="1540783" y="1379307"/>
                </a:cubicBezTo>
                <a:close/>
                <a:moveTo>
                  <a:pt x="1545406" y="1370063"/>
                </a:moveTo>
                <a:cubicBezTo>
                  <a:pt x="1546947" y="1370063"/>
                  <a:pt x="1546947" y="1373144"/>
                  <a:pt x="1540783" y="1379307"/>
                </a:cubicBezTo>
                <a:cubicBezTo>
                  <a:pt x="1540783" y="1373144"/>
                  <a:pt x="1543865" y="1370063"/>
                  <a:pt x="1545406" y="1370063"/>
                </a:cubicBezTo>
                <a:close/>
                <a:moveTo>
                  <a:pt x="1478754" y="1366981"/>
                </a:moveTo>
                <a:cubicBezTo>
                  <a:pt x="1478754" y="1379307"/>
                  <a:pt x="1478754" y="1379307"/>
                  <a:pt x="1491081" y="1366981"/>
                </a:cubicBezTo>
                <a:close/>
                <a:moveTo>
                  <a:pt x="1379349" y="1366981"/>
                </a:moveTo>
                <a:lnTo>
                  <a:pt x="1379349" y="1379307"/>
                </a:lnTo>
                <a:cubicBezTo>
                  <a:pt x="1379349" y="1379307"/>
                  <a:pt x="1379349" y="1379307"/>
                  <a:pt x="1391675" y="1379307"/>
                </a:cubicBezTo>
                <a:cubicBezTo>
                  <a:pt x="1391675" y="1379307"/>
                  <a:pt x="1391675" y="1376226"/>
                  <a:pt x="1391675" y="1374685"/>
                </a:cubicBezTo>
                <a:lnTo>
                  <a:pt x="1391675" y="1374107"/>
                </a:lnTo>
                <a:lnTo>
                  <a:pt x="1391675" y="1366981"/>
                </a:lnTo>
                <a:close/>
                <a:moveTo>
                  <a:pt x="1317320" y="1366981"/>
                </a:moveTo>
                <a:cubicBezTo>
                  <a:pt x="1317320" y="1366981"/>
                  <a:pt x="1317320" y="1379307"/>
                  <a:pt x="1329646" y="1379307"/>
                </a:cubicBezTo>
                <a:lnTo>
                  <a:pt x="1329646" y="1366981"/>
                </a:lnTo>
                <a:lnTo>
                  <a:pt x="1325024" y="1366981"/>
                </a:lnTo>
                <a:cubicBezTo>
                  <a:pt x="1324254" y="1366981"/>
                  <a:pt x="1323868" y="1366981"/>
                  <a:pt x="1324446" y="1366981"/>
                </a:cubicBezTo>
                <a:close/>
                <a:moveTo>
                  <a:pt x="1143162" y="1366981"/>
                </a:moveTo>
                <a:lnTo>
                  <a:pt x="1155488" y="1366981"/>
                </a:lnTo>
                <a:lnTo>
                  <a:pt x="1155488" y="1379307"/>
                </a:lnTo>
                <a:cubicBezTo>
                  <a:pt x="1155488" y="1379307"/>
                  <a:pt x="1155488" y="1379307"/>
                  <a:pt x="1143162" y="1379307"/>
                </a:cubicBezTo>
                <a:close/>
                <a:moveTo>
                  <a:pt x="1453704" y="1354655"/>
                </a:moveTo>
                <a:cubicBezTo>
                  <a:pt x="1453704" y="1354655"/>
                  <a:pt x="1453704" y="1354655"/>
                  <a:pt x="1441378" y="1366981"/>
                </a:cubicBezTo>
                <a:cubicBezTo>
                  <a:pt x="1453704" y="1366981"/>
                  <a:pt x="1453704" y="1354655"/>
                  <a:pt x="1453704" y="1354655"/>
                </a:cubicBezTo>
                <a:close/>
                <a:moveTo>
                  <a:pt x="1192865" y="1354655"/>
                </a:moveTo>
                <a:cubicBezTo>
                  <a:pt x="1180538" y="1354655"/>
                  <a:pt x="1180538" y="1354655"/>
                  <a:pt x="1180538" y="1366981"/>
                </a:cubicBezTo>
                <a:cubicBezTo>
                  <a:pt x="1189783" y="1366981"/>
                  <a:pt x="1185161" y="1366981"/>
                  <a:pt x="1187472" y="1366981"/>
                </a:cubicBezTo>
                <a:lnTo>
                  <a:pt x="1192865" y="1366981"/>
                </a:lnTo>
                <a:close/>
                <a:moveTo>
                  <a:pt x="248514" y="1354655"/>
                </a:moveTo>
                <a:cubicBezTo>
                  <a:pt x="248514" y="1354655"/>
                  <a:pt x="248514" y="1354655"/>
                  <a:pt x="248514" y="1366981"/>
                </a:cubicBezTo>
                <a:lnTo>
                  <a:pt x="248514" y="1379307"/>
                </a:lnTo>
                <a:lnTo>
                  <a:pt x="260840" y="1379307"/>
                </a:lnTo>
                <a:lnTo>
                  <a:pt x="260840" y="1366981"/>
                </a:lnTo>
                <a:cubicBezTo>
                  <a:pt x="248514" y="1366981"/>
                  <a:pt x="248514" y="1366981"/>
                  <a:pt x="248514" y="1354655"/>
                </a:cubicBezTo>
                <a:close/>
                <a:moveTo>
                  <a:pt x="1528457" y="1341932"/>
                </a:moveTo>
                <a:cubicBezTo>
                  <a:pt x="1528457" y="1341932"/>
                  <a:pt x="1528457" y="1341932"/>
                  <a:pt x="1529998" y="1341932"/>
                </a:cubicBezTo>
                <a:lnTo>
                  <a:pt x="1540783" y="1341932"/>
                </a:lnTo>
                <a:cubicBezTo>
                  <a:pt x="1528457" y="1341932"/>
                  <a:pt x="1528457" y="1354655"/>
                  <a:pt x="1528457" y="1341932"/>
                </a:cubicBezTo>
                <a:close/>
                <a:moveTo>
                  <a:pt x="1478754" y="1341932"/>
                </a:moveTo>
                <a:cubicBezTo>
                  <a:pt x="1478754" y="1341932"/>
                  <a:pt x="1478754" y="1341932"/>
                  <a:pt x="1478754" y="1354655"/>
                </a:cubicBezTo>
                <a:cubicBezTo>
                  <a:pt x="1478754" y="1354655"/>
                  <a:pt x="1478754" y="1354655"/>
                  <a:pt x="1491081" y="1341932"/>
                </a:cubicBezTo>
                <a:close/>
                <a:moveTo>
                  <a:pt x="1155488" y="1341932"/>
                </a:moveTo>
                <a:cubicBezTo>
                  <a:pt x="1155488" y="1341932"/>
                  <a:pt x="1155488" y="1354655"/>
                  <a:pt x="1143162" y="1354655"/>
                </a:cubicBezTo>
                <a:cubicBezTo>
                  <a:pt x="1143162" y="1354655"/>
                  <a:pt x="1143162" y="1354655"/>
                  <a:pt x="1143162" y="1353065"/>
                </a:cubicBezTo>
                <a:lnTo>
                  <a:pt x="1143162" y="1350028"/>
                </a:lnTo>
                <a:close/>
                <a:moveTo>
                  <a:pt x="1143162" y="1341932"/>
                </a:moveTo>
                <a:lnTo>
                  <a:pt x="1143162" y="1350028"/>
                </a:lnTo>
                <a:lnTo>
                  <a:pt x="1138540" y="1353065"/>
                </a:lnTo>
                <a:cubicBezTo>
                  <a:pt x="1133917" y="1354655"/>
                  <a:pt x="1130836" y="1354655"/>
                  <a:pt x="1130836" y="1354655"/>
                </a:cubicBezTo>
                <a:cubicBezTo>
                  <a:pt x="1143162" y="1354655"/>
                  <a:pt x="1143162" y="1341932"/>
                  <a:pt x="1143162" y="1341932"/>
                </a:cubicBezTo>
                <a:close/>
                <a:moveTo>
                  <a:pt x="571780" y="1341932"/>
                </a:moveTo>
                <a:lnTo>
                  <a:pt x="571780" y="1354655"/>
                </a:lnTo>
                <a:cubicBezTo>
                  <a:pt x="571780" y="1354655"/>
                  <a:pt x="571780" y="1354655"/>
                  <a:pt x="584106" y="1354655"/>
                </a:cubicBezTo>
                <a:cubicBezTo>
                  <a:pt x="584106" y="1354655"/>
                  <a:pt x="584106" y="1354655"/>
                  <a:pt x="571780" y="1341932"/>
                </a:cubicBezTo>
                <a:close/>
                <a:moveTo>
                  <a:pt x="434998" y="1341932"/>
                </a:moveTo>
                <a:cubicBezTo>
                  <a:pt x="434998" y="1341932"/>
                  <a:pt x="434998" y="1341932"/>
                  <a:pt x="434998" y="1354655"/>
                </a:cubicBezTo>
                <a:cubicBezTo>
                  <a:pt x="434998" y="1354655"/>
                  <a:pt x="434998" y="1366981"/>
                  <a:pt x="422672" y="1366981"/>
                </a:cubicBezTo>
                <a:lnTo>
                  <a:pt x="422672" y="1379307"/>
                </a:lnTo>
                <a:cubicBezTo>
                  <a:pt x="422672" y="1379307"/>
                  <a:pt x="422672" y="1379307"/>
                  <a:pt x="409948" y="1379307"/>
                </a:cubicBezTo>
                <a:cubicBezTo>
                  <a:pt x="409948" y="1379307"/>
                  <a:pt x="409948" y="1379307"/>
                  <a:pt x="409948" y="1391633"/>
                </a:cubicBezTo>
                <a:lnTo>
                  <a:pt x="422672" y="1391633"/>
                </a:lnTo>
                <a:cubicBezTo>
                  <a:pt x="422672" y="1391633"/>
                  <a:pt x="422672" y="1391633"/>
                  <a:pt x="422672" y="1379307"/>
                </a:cubicBezTo>
                <a:cubicBezTo>
                  <a:pt x="422672" y="1366981"/>
                  <a:pt x="434998" y="1366981"/>
                  <a:pt x="422672" y="1366981"/>
                </a:cubicBezTo>
                <a:lnTo>
                  <a:pt x="434998" y="1366981"/>
                </a:lnTo>
                <a:lnTo>
                  <a:pt x="434998" y="1354655"/>
                </a:lnTo>
                <a:cubicBezTo>
                  <a:pt x="447324" y="1354655"/>
                  <a:pt x="447324" y="1341932"/>
                  <a:pt x="447324" y="1341932"/>
                </a:cubicBezTo>
                <a:lnTo>
                  <a:pt x="440198" y="1341932"/>
                </a:lnTo>
                <a:lnTo>
                  <a:pt x="439621" y="1341932"/>
                </a:lnTo>
                <a:cubicBezTo>
                  <a:pt x="438080" y="1341932"/>
                  <a:pt x="434998" y="1341932"/>
                  <a:pt x="434998" y="1341932"/>
                </a:cubicBezTo>
                <a:close/>
                <a:moveTo>
                  <a:pt x="1292270" y="1329606"/>
                </a:moveTo>
                <a:lnTo>
                  <a:pt x="1292270" y="1341932"/>
                </a:lnTo>
                <a:lnTo>
                  <a:pt x="1304596" y="1341932"/>
                </a:lnTo>
                <a:cubicBezTo>
                  <a:pt x="1304596" y="1341932"/>
                  <a:pt x="1304596" y="1341932"/>
                  <a:pt x="1304596" y="1329606"/>
                </a:cubicBezTo>
                <a:close/>
                <a:moveTo>
                  <a:pt x="1453704" y="1317280"/>
                </a:moveTo>
                <a:cubicBezTo>
                  <a:pt x="1453704" y="1317280"/>
                  <a:pt x="1453704" y="1317280"/>
                  <a:pt x="1441378" y="1329606"/>
                </a:cubicBezTo>
                <a:lnTo>
                  <a:pt x="1453704" y="1329606"/>
                </a:lnTo>
                <a:cubicBezTo>
                  <a:pt x="1453704" y="1329606"/>
                  <a:pt x="1466428" y="1329606"/>
                  <a:pt x="1466428" y="1317280"/>
                </a:cubicBezTo>
                <a:cubicBezTo>
                  <a:pt x="1466428" y="1317280"/>
                  <a:pt x="1466428" y="1317280"/>
                  <a:pt x="1466428" y="1329606"/>
                </a:cubicBezTo>
                <a:lnTo>
                  <a:pt x="1478754" y="1329606"/>
                </a:lnTo>
                <a:lnTo>
                  <a:pt x="1478754" y="1317280"/>
                </a:lnTo>
                <a:lnTo>
                  <a:pt x="1466428" y="1317280"/>
                </a:lnTo>
                <a:cubicBezTo>
                  <a:pt x="1466428" y="1317280"/>
                  <a:pt x="1466428" y="1317280"/>
                  <a:pt x="1453704" y="1317280"/>
                </a:cubicBezTo>
                <a:close/>
                <a:moveTo>
                  <a:pt x="273564" y="1317280"/>
                </a:moveTo>
                <a:lnTo>
                  <a:pt x="273564" y="1329606"/>
                </a:lnTo>
                <a:lnTo>
                  <a:pt x="273564" y="1341932"/>
                </a:lnTo>
                <a:lnTo>
                  <a:pt x="260840" y="1341932"/>
                </a:lnTo>
                <a:lnTo>
                  <a:pt x="260840" y="1354655"/>
                </a:lnTo>
                <a:cubicBezTo>
                  <a:pt x="260840" y="1354655"/>
                  <a:pt x="267997" y="1354655"/>
                  <a:pt x="266208" y="1354655"/>
                </a:cubicBezTo>
                <a:lnTo>
                  <a:pt x="273564" y="1354655"/>
                </a:lnTo>
                <a:cubicBezTo>
                  <a:pt x="273564" y="1354655"/>
                  <a:pt x="273564" y="1354655"/>
                  <a:pt x="273564" y="1341932"/>
                </a:cubicBezTo>
                <a:cubicBezTo>
                  <a:pt x="285890" y="1341932"/>
                  <a:pt x="273564" y="1329606"/>
                  <a:pt x="285890" y="1329606"/>
                </a:cubicBezTo>
                <a:lnTo>
                  <a:pt x="285890" y="1317280"/>
                </a:lnTo>
                <a:cubicBezTo>
                  <a:pt x="285890" y="1317280"/>
                  <a:pt x="285890" y="1317280"/>
                  <a:pt x="273564" y="1317280"/>
                </a:cubicBezTo>
                <a:close/>
                <a:moveTo>
                  <a:pt x="1292270" y="1304954"/>
                </a:moveTo>
                <a:cubicBezTo>
                  <a:pt x="1292270" y="1304954"/>
                  <a:pt x="1292270" y="1304954"/>
                  <a:pt x="1279944" y="1317280"/>
                </a:cubicBezTo>
                <a:cubicBezTo>
                  <a:pt x="1279944" y="1317280"/>
                  <a:pt x="1283025" y="1317280"/>
                  <a:pt x="1284566" y="1317280"/>
                </a:cubicBezTo>
                <a:lnTo>
                  <a:pt x="1285144" y="1317280"/>
                </a:lnTo>
                <a:lnTo>
                  <a:pt x="1292270" y="1317280"/>
                </a:lnTo>
                <a:cubicBezTo>
                  <a:pt x="1292270" y="1317280"/>
                  <a:pt x="1292270" y="1317280"/>
                  <a:pt x="1292270" y="1304954"/>
                </a:cubicBezTo>
                <a:close/>
                <a:moveTo>
                  <a:pt x="459651" y="1304954"/>
                </a:moveTo>
                <a:cubicBezTo>
                  <a:pt x="459651" y="1304954"/>
                  <a:pt x="459651" y="1304954"/>
                  <a:pt x="459651" y="1317280"/>
                </a:cubicBezTo>
                <a:cubicBezTo>
                  <a:pt x="459651" y="1317280"/>
                  <a:pt x="472374" y="1317280"/>
                  <a:pt x="472374" y="1304954"/>
                </a:cubicBezTo>
                <a:lnTo>
                  <a:pt x="461241" y="1304954"/>
                </a:lnTo>
                <a:cubicBezTo>
                  <a:pt x="459651" y="1304954"/>
                  <a:pt x="459651" y="1304954"/>
                  <a:pt x="459651" y="1304954"/>
                </a:cubicBezTo>
                <a:close/>
                <a:moveTo>
                  <a:pt x="323266" y="1304954"/>
                </a:moveTo>
                <a:cubicBezTo>
                  <a:pt x="323266" y="1304954"/>
                  <a:pt x="323266" y="1304954"/>
                  <a:pt x="323266" y="1317280"/>
                </a:cubicBezTo>
                <a:lnTo>
                  <a:pt x="323266" y="1329606"/>
                </a:lnTo>
                <a:lnTo>
                  <a:pt x="310543" y="1329606"/>
                </a:lnTo>
                <a:cubicBezTo>
                  <a:pt x="310543" y="1329606"/>
                  <a:pt x="310543" y="1329606"/>
                  <a:pt x="323266" y="1341932"/>
                </a:cubicBezTo>
                <a:cubicBezTo>
                  <a:pt x="323266" y="1341932"/>
                  <a:pt x="323266" y="1341932"/>
                  <a:pt x="323266" y="1329606"/>
                </a:cubicBezTo>
                <a:cubicBezTo>
                  <a:pt x="335593" y="1329606"/>
                  <a:pt x="323266" y="1329606"/>
                  <a:pt x="335593" y="1329606"/>
                </a:cubicBezTo>
                <a:cubicBezTo>
                  <a:pt x="335593" y="1329606"/>
                  <a:pt x="335593" y="1329606"/>
                  <a:pt x="335593" y="1317280"/>
                </a:cubicBezTo>
                <a:cubicBezTo>
                  <a:pt x="335593" y="1317280"/>
                  <a:pt x="323266" y="1317280"/>
                  <a:pt x="335593" y="1304954"/>
                </a:cubicBezTo>
                <a:close/>
                <a:moveTo>
                  <a:pt x="1503407" y="1292231"/>
                </a:moveTo>
                <a:lnTo>
                  <a:pt x="1503407" y="1304954"/>
                </a:lnTo>
                <a:cubicBezTo>
                  <a:pt x="1503407" y="1304954"/>
                  <a:pt x="1496474" y="1304954"/>
                  <a:pt x="1498207" y="1304954"/>
                </a:cubicBezTo>
                <a:lnTo>
                  <a:pt x="1491081" y="1304954"/>
                </a:lnTo>
                <a:cubicBezTo>
                  <a:pt x="1491081" y="1292231"/>
                  <a:pt x="1503407" y="1292231"/>
                  <a:pt x="1503407" y="1292231"/>
                </a:cubicBezTo>
                <a:close/>
                <a:moveTo>
                  <a:pt x="1471628" y="1287031"/>
                </a:moveTo>
                <a:cubicBezTo>
                  <a:pt x="1466428" y="1285297"/>
                  <a:pt x="1466428" y="1292231"/>
                  <a:pt x="1466428" y="1292231"/>
                </a:cubicBezTo>
                <a:lnTo>
                  <a:pt x="1478754" y="1292231"/>
                </a:lnTo>
                <a:cubicBezTo>
                  <a:pt x="1475673" y="1289149"/>
                  <a:pt x="1473362" y="1287608"/>
                  <a:pt x="1471628" y="1287031"/>
                </a:cubicBezTo>
                <a:close/>
                <a:moveTo>
                  <a:pt x="477575" y="1287031"/>
                </a:moveTo>
                <a:cubicBezTo>
                  <a:pt x="472374" y="1285297"/>
                  <a:pt x="472374" y="1292231"/>
                  <a:pt x="472374" y="1292231"/>
                </a:cubicBezTo>
                <a:lnTo>
                  <a:pt x="484701" y="1292231"/>
                </a:lnTo>
                <a:cubicBezTo>
                  <a:pt x="481619" y="1289149"/>
                  <a:pt x="479308" y="1287608"/>
                  <a:pt x="477575" y="1287031"/>
                </a:cubicBezTo>
                <a:close/>
                <a:moveTo>
                  <a:pt x="1429052" y="1279905"/>
                </a:moveTo>
                <a:lnTo>
                  <a:pt x="1429052" y="1292231"/>
                </a:lnTo>
                <a:cubicBezTo>
                  <a:pt x="1441378" y="1292231"/>
                  <a:pt x="1441378" y="1292231"/>
                  <a:pt x="1441378" y="1279905"/>
                </a:cubicBezTo>
                <a:cubicBezTo>
                  <a:pt x="1441378" y="1279905"/>
                  <a:pt x="1441378" y="1279905"/>
                  <a:pt x="1441378" y="1292231"/>
                </a:cubicBezTo>
                <a:cubicBezTo>
                  <a:pt x="1441378" y="1292231"/>
                  <a:pt x="1441378" y="1304954"/>
                  <a:pt x="1429052" y="1304954"/>
                </a:cubicBezTo>
                <a:lnTo>
                  <a:pt x="1441378" y="1304954"/>
                </a:lnTo>
                <a:lnTo>
                  <a:pt x="1453704" y="1304954"/>
                </a:lnTo>
                <a:cubicBezTo>
                  <a:pt x="1453704" y="1304954"/>
                  <a:pt x="1453704" y="1304954"/>
                  <a:pt x="1455295" y="1304954"/>
                </a:cubicBezTo>
                <a:lnTo>
                  <a:pt x="1458476" y="1304954"/>
                </a:lnTo>
                <a:cubicBezTo>
                  <a:pt x="1459271" y="1304954"/>
                  <a:pt x="1459669" y="1304954"/>
                  <a:pt x="1459072" y="1304954"/>
                </a:cubicBezTo>
                <a:lnTo>
                  <a:pt x="1466428" y="1304954"/>
                </a:lnTo>
                <a:cubicBezTo>
                  <a:pt x="1453704" y="1304954"/>
                  <a:pt x="1453704" y="1292231"/>
                  <a:pt x="1453704" y="1292231"/>
                </a:cubicBezTo>
                <a:lnTo>
                  <a:pt x="1453704" y="1279905"/>
                </a:lnTo>
                <a:cubicBezTo>
                  <a:pt x="1441378" y="1292231"/>
                  <a:pt x="1441378" y="1279905"/>
                  <a:pt x="1441378" y="1279905"/>
                </a:cubicBezTo>
                <a:lnTo>
                  <a:pt x="1439837" y="1279905"/>
                </a:lnTo>
                <a:cubicBezTo>
                  <a:pt x="1438297" y="1279905"/>
                  <a:pt x="1435215" y="1279905"/>
                  <a:pt x="1429052" y="1279905"/>
                </a:cubicBezTo>
                <a:close/>
                <a:moveTo>
                  <a:pt x="1168212" y="1279905"/>
                </a:moveTo>
                <a:cubicBezTo>
                  <a:pt x="1168212" y="1292231"/>
                  <a:pt x="1168212" y="1279905"/>
                  <a:pt x="1180538" y="1292231"/>
                </a:cubicBezTo>
                <a:lnTo>
                  <a:pt x="1180538" y="1279905"/>
                </a:lnTo>
                <a:close/>
                <a:moveTo>
                  <a:pt x="1006380" y="1279905"/>
                </a:moveTo>
                <a:cubicBezTo>
                  <a:pt x="1006380" y="1279905"/>
                  <a:pt x="1006380" y="1279905"/>
                  <a:pt x="1006380" y="1292231"/>
                </a:cubicBezTo>
                <a:lnTo>
                  <a:pt x="1009561" y="1292231"/>
                </a:lnTo>
                <a:lnTo>
                  <a:pt x="1013736" y="1292231"/>
                </a:lnTo>
                <a:cubicBezTo>
                  <a:pt x="1013140" y="1292231"/>
                  <a:pt x="1013538" y="1292231"/>
                  <a:pt x="1014333" y="1292231"/>
                </a:cubicBezTo>
                <a:lnTo>
                  <a:pt x="1019104" y="1292231"/>
                </a:lnTo>
                <a:lnTo>
                  <a:pt x="1019104" y="1279905"/>
                </a:lnTo>
                <a:cubicBezTo>
                  <a:pt x="1006380" y="1279905"/>
                  <a:pt x="1006380" y="1279905"/>
                  <a:pt x="1006380" y="1279905"/>
                </a:cubicBezTo>
                <a:close/>
                <a:moveTo>
                  <a:pt x="447324" y="1279905"/>
                </a:moveTo>
                <a:cubicBezTo>
                  <a:pt x="447324" y="1279905"/>
                  <a:pt x="459651" y="1292231"/>
                  <a:pt x="447324" y="1292231"/>
                </a:cubicBezTo>
                <a:close/>
                <a:moveTo>
                  <a:pt x="273564" y="1279905"/>
                </a:moveTo>
                <a:lnTo>
                  <a:pt x="273564" y="1292231"/>
                </a:lnTo>
                <a:cubicBezTo>
                  <a:pt x="273564" y="1292231"/>
                  <a:pt x="260840" y="1279905"/>
                  <a:pt x="273564" y="1279905"/>
                </a:cubicBezTo>
                <a:close/>
                <a:moveTo>
                  <a:pt x="1317320" y="1267579"/>
                </a:moveTo>
                <a:cubicBezTo>
                  <a:pt x="1317320" y="1267579"/>
                  <a:pt x="1317320" y="1267579"/>
                  <a:pt x="1317320" y="1279905"/>
                </a:cubicBezTo>
                <a:cubicBezTo>
                  <a:pt x="1317320" y="1279905"/>
                  <a:pt x="1317320" y="1279905"/>
                  <a:pt x="1329646" y="1279905"/>
                </a:cubicBezTo>
                <a:cubicBezTo>
                  <a:pt x="1317320" y="1279905"/>
                  <a:pt x="1317320" y="1279905"/>
                  <a:pt x="1329646" y="1267579"/>
                </a:cubicBezTo>
                <a:close/>
                <a:moveTo>
                  <a:pt x="1180538" y="1267579"/>
                </a:moveTo>
                <a:lnTo>
                  <a:pt x="1192865" y="1279905"/>
                </a:lnTo>
                <a:cubicBezTo>
                  <a:pt x="1205191" y="1279905"/>
                  <a:pt x="1192865" y="1267579"/>
                  <a:pt x="1192865" y="1267579"/>
                </a:cubicBezTo>
                <a:close/>
                <a:moveTo>
                  <a:pt x="1143162" y="1267579"/>
                </a:moveTo>
                <a:cubicBezTo>
                  <a:pt x="1143162" y="1267579"/>
                  <a:pt x="1130836" y="1267579"/>
                  <a:pt x="1130836" y="1279905"/>
                </a:cubicBezTo>
                <a:lnTo>
                  <a:pt x="1130836" y="1292231"/>
                </a:lnTo>
                <a:cubicBezTo>
                  <a:pt x="1130836" y="1292231"/>
                  <a:pt x="1130836" y="1292231"/>
                  <a:pt x="1118112" y="1292231"/>
                </a:cubicBezTo>
                <a:cubicBezTo>
                  <a:pt x="1130836" y="1292231"/>
                  <a:pt x="1118112" y="1292231"/>
                  <a:pt x="1130836" y="1304954"/>
                </a:cubicBezTo>
                <a:lnTo>
                  <a:pt x="1130836" y="1292231"/>
                </a:lnTo>
                <a:lnTo>
                  <a:pt x="1143162" y="1292231"/>
                </a:lnTo>
                <a:cubicBezTo>
                  <a:pt x="1143162" y="1292231"/>
                  <a:pt x="1143162" y="1292231"/>
                  <a:pt x="1143162" y="1304954"/>
                </a:cubicBezTo>
                <a:cubicBezTo>
                  <a:pt x="1143162" y="1304954"/>
                  <a:pt x="1143162" y="1304954"/>
                  <a:pt x="1143162" y="1317280"/>
                </a:cubicBezTo>
                <a:lnTo>
                  <a:pt x="1136036" y="1317280"/>
                </a:lnTo>
                <a:lnTo>
                  <a:pt x="1135458" y="1317280"/>
                </a:lnTo>
                <a:cubicBezTo>
                  <a:pt x="1133917" y="1317280"/>
                  <a:pt x="1130836" y="1317280"/>
                  <a:pt x="1130836" y="1317280"/>
                </a:cubicBezTo>
                <a:lnTo>
                  <a:pt x="1118112" y="1317280"/>
                </a:lnTo>
                <a:cubicBezTo>
                  <a:pt x="1118112" y="1317280"/>
                  <a:pt x="1130836" y="1329606"/>
                  <a:pt x="1118112" y="1329606"/>
                </a:cubicBezTo>
                <a:cubicBezTo>
                  <a:pt x="1118112" y="1329606"/>
                  <a:pt x="1118112" y="1329606"/>
                  <a:pt x="1119702" y="1329606"/>
                </a:cubicBezTo>
                <a:lnTo>
                  <a:pt x="1122883" y="1329606"/>
                </a:lnTo>
                <a:cubicBezTo>
                  <a:pt x="1123679" y="1329606"/>
                  <a:pt x="1124076" y="1329606"/>
                  <a:pt x="1123480" y="1329606"/>
                </a:cubicBezTo>
                <a:lnTo>
                  <a:pt x="1130836" y="1329606"/>
                </a:lnTo>
                <a:cubicBezTo>
                  <a:pt x="1130836" y="1329606"/>
                  <a:pt x="1130836" y="1329606"/>
                  <a:pt x="1143162" y="1329606"/>
                </a:cubicBezTo>
                <a:cubicBezTo>
                  <a:pt x="1143162" y="1341932"/>
                  <a:pt x="1130836" y="1341932"/>
                  <a:pt x="1130836" y="1341932"/>
                </a:cubicBezTo>
                <a:cubicBezTo>
                  <a:pt x="1118112" y="1341932"/>
                  <a:pt x="1118112" y="1354655"/>
                  <a:pt x="1130836" y="1354655"/>
                </a:cubicBezTo>
                <a:cubicBezTo>
                  <a:pt x="1130836" y="1354655"/>
                  <a:pt x="1130836" y="1354655"/>
                  <a:pt x="1143162" y="1354655"/>
                </a:cubicBezTo>
                <a:cubicBezTo>
                  <a:pt x="1143162" y="1354655"/>
                  <a:pt x="1143162" y="1366981"/>
                  <a:pt x="1130836" y="1366981"/>
                </a:cubicBezTo>
                <a:lnTo>
                  <a:pt x="1143162" y="1366981"/>
                </a:lnTo>
                <a:lnTo>
                  <a:pt x="1130836" y="1379307"/>
                </a:lnTo>
                <a:cubicBezTo>
                  <a:pt x="1130836" y="1379307"/>
                  <a:pt x="1130836" y="1379307"/>
                  <a:pt x="1143162" y="1379307"/>
                </a:cubicBezTo>
                <a:lnTo>
                  <a:pt x="1143162" y="1391633"/>
                </a:lnTo>
                <a:cubicBezTo>
                  <a:pt x="1143162" y="1391633"/>
                  <a:pt x="1143162" y="1391633"/>
                  <a:pt x="1144703" y="1391633"/>
                </a:cubicBezTo>
                <a:lnTo>
                  <a:pt x="1146244" y="1391633"/>
                </a:lnTo>
                <a:cubicBezTo>
                  <a:pt x="1146244" y="1391633"/>
                  <a:pt x="1149325" y="1391633"/>
                  <a:pt x="1155488" y="1391633"/>
                </a:cubicBezTo>
                <a:cubicBezTo>
                  <a:pt x="1155488" y="1391633"/>
                  <a:pt x="1155488" y="1391633"/>
                  <a:pt x="1143162" y="1404356"/>
                </a:cubicBezTo>
                <a:lnTo>
                  <a:pt x="1155488" y="1404356"/>
                </a:lnTo>
                <a:cubicBezTo>
                  <a:pt x="1155488" y="1404356"/>
                  <a:pt x="1155488" y="1404356"/>
                  <a:pt x="1155488" y="1416682"/>
                </a:cubicBezTo>
                <a:lnTo>
                  <a:pt x="1155488" y="1429008"/>
                </a:lnTo>
                <a:cubicBezTo>
                  <a:pt x="1168212" y="1429008"/>
                  <a:pt x="1168212" y="1416682"/>
                  <a:pt x="1168212" y="1416682"/>
                </a:cubicBezTo>
                <a:lnTo>
                  <a:pt x="1168212" y="1429008"/>
                </a:lnTo>
                <a:lnTo>
                  <a:pt x="1168212" y="1441334"/>
                </a:lnTo>
                <a:lnTo>
                  <a:pt x="1175338" y="1441334"/>
                </a:lnTo>
                <a:cubicBezTo>
                  <a:pt x="1173605" y="1441334"/>
                  <a:pt x="1180538" y="1441334"/>
                  <a:pt x="1180538" y="1441334"/>
                </a:cubicBezTo>
                <a:lnTo>
                  <a:pt x="1192865" y="1441334"/>
                </a:lnTo>
                <a:cubicBezTo>
                  <a:pt x="1192865" y="1441334"/>
                  <a:pt x="1192865" y="1441334"/>
                  <a:pt x="1205191" y="1441334"/>
                </a:cubicBezTo>
                <a:cubicBezTo>
                  <a:pt x="1192865" y="1441334"/>
                  <a:pt x="1192865" y="1454058"/>
                  <a:pt x="1192865" y="1454058"/>
                </a:cubicBezTo>
                <a:lnTo>
                  <a:pt x="1180538" y="1454058"/>
                </a:lnTo>
                <a:cubicBezTo>
                  <a:pt x="1180538" y="1454058"/>
                  <a:pt x="1180538" y="1454058"/>
                  <a:pt x="1180538" y="1466384"/>
                </a:cubicBezTo>
                <a:lnTo>
                  <a:pt x="1192865" y="1466384"/>
                </a:lnTo>
                <a:cubicBezTo>
                  <a:pt x="1205191" y="1466384"/>
                  <a:pt x="1205191" y="1454058"/>
                  <a:pt x="1205191" y="1454058"/>
                </a:cubicBezTo>
                <a:lnTo>
                  <a:pt x="1217915" y="1466384"/>
                </a:lnTo>
                <a:cubicBezTo>
                  <a:pt x="1217915" y="1466384"/>
                  <a:pt x="1217915" y="1466384"/>
                  <a:pt x="1216324" y="1466384"/>
                </a:cubicBezTo>
                <a:lnTo>
                  <a:pt x="1210559" y="1466384"/>
                </a:lnTo>
                <a:cubicBezTo>
                  <a:pt x="1212348" y="1466384"/>
                  <a:pt x="1205191" y="1466384"/>
                  <a:pt x="1205191" y="1466384"/>
                </a:cubicBezTo>
                <a:cubicBezTo>
                  <a:pt x="1205191" y="1466384"/>
                  <a:pt x="1205191" y="1466384"/>
                  <a:pt x="1205191" y="1478709"/>
                </a:cubicBezTo>
                <a:lnTo>
                  <a:pt x="1205191" y="1491035"/>
                </a:lnTo>
                <a:cubicBezTo>
                  <a:pt x="1217915" y="1491035"/>
                  <a:pt x="1217915" y="1478709"/>
                  <a:pt x="1217915" y="1478709"/>
                </a:cubicBezTo>
                <a:lnTo>
                  <a:pt x="1217915" y="1491035"/>
                </a:lnTo>
                <a:cubicBezTo>
                  <a:pt x="1217915" y="1491035"/>
                  <a:pt x="1217915" y="1491035"/>
                  <a:pt x="1217915" y="1503759"/>
                </a:cubicBezTo>
                <a:cubicBezTo>
                  <a:pt x="1217915" y="1503759"/>
                  <a:pt x="1217915" y="1503759"/>
                  <a:pt x="1230241" y="1503759"/>
                </a:cubicBezTo>
                <a:lnTo>
                  <a:pt x="1230241" y="1491035"/>
                </a:lnTo>
                <a:cubicBezTo>
                  <a:pt x="1230241" y="1491035"/>
                  <a:pt x="1230241" y="1491035"/>
                  <a:pt x="1231782" y="1491035"/>
                </a:cubicBezTo>
                <a:lnTo>
                  <a:pt x="1233323" y="1491035"/>
                </a:lnTo>
                <a:lnTo>
                  <a:pt x="1242567" y="1491035"/>
                </a:lnTo>
                <a:lnTo>
                  <a:pt x="1242567" y="1486413"/>
                </a:lnTo>
                <a:cubicBezTo>
                  <a:pt x="1242567" y="1485643"/>
                  <a:pt x="1242567" y="1485257"/>
                  <a:pt x="1242567" y="1485835"/>
                </a:cubicBezTo>
                <a:lnTo>
                  <a:pt x="1242567" y="1478709"/>
                </a:lnTo>
                <a:cubicBezTo>
                  <a:pt x="1242567" y="1478709"/>
                  <a:pt x="1242567" y="1478709"/>
                  <a:pt x="1230241" y="1478709"/>
                </a:cubicBezTo>
                <a:cubicBezTo>
                  <a:pt x="1230241" y="1478709"/>
                  <a:pt x="1230241" y="1478709"/>
                  <a:pt x="1230241" y="1466384"/>
                </a:cubicBezTo>
                <a:lnTo>
                  <a:pt x="1230241" y="1454058"/>
                </a:lnTo>
                <a:lnTo>
                  <a:pt x="1217915" y="1454058"/>
                </a:lnTo>
                <a:lnTo>
                  <a:pt x="1205191" y="1454058"/>
                </a:lnTo>
                <a:cubicBezTo>
                  <a:pt x="1205191" y="1454058"/>
                  <a:pt x="1205191" y="1454058"/>
                  <a:pt x="1205191" y="1452467"/>
                </a:cubicBezTo>
                <a:lnTo>
                  <a:pt x="1205191" y="1446702"/>
                </a:lnTo>
                <a:lnTo>
                  <a:pt x="1205191" y="1446106"/>
                </a:lnTo>
                <a:cubicBezTo>
                  <a:pt x="1205191" y="1444515"/>
                  <a:pt x="1205191" y="1441334"/>
                  <a:pt x="1205191" y="1441334"/>
                </a:cubicBezTo>
                <a:lnTo>
                  <a:pt x="1205191" y="1439793"/>
                </a:lnTo>
                <a:lnTo>
                  <a:pt x="1205191" y="1429008"/>
                </a:lnTo>
                <a:cubicBezTo>
                  <a:pt x="1205191" y="1429008"/>
                  <a:pt x="1205191" y="1429008"/>
                  <a:pt x="1192865" y="1429008"/>
                </a:cubicBezTo>
                <a:lnTo>
                  <a:pt x="1192865" y="1421882"/>
                </a:lnTo>
                <a:lnTo>
                  <a:pt x="1192865" y="1421305"/>
                </a:lnTo>
                <a:cubicBezTo>
                  <a:pt x="1192865" y="1419764"/>
                  <a:pt x="1192865" y="1416682"/>
                  <a:pt x="1192865" y="1416682"/>
                </a:cubicBezTo>
                <a:lnTo>
                  <a:pt x="1180538" y="1416682"/>
                </a:lnTo>
                <a:lnTo>
                  <a:pt x="1192865" y="1404356"/>
                </a:lnTo>
                <a:cubicBezTo>
                  <a:pt x="1192865" y="1404356"/>
                  <a:pt x="1180538" y="1404356"/>
                  <a:pt x="1192865" y="1391633"/>
                </a:cubicBezTo>
                <a:cubicBezTo>
                  <a:pt x="1192865" y="1391633"/>
                  <a:pt x="1192865" y="1391633"/>
                  <a:pt x="1180538" y="1391633"/>
                </a:cubicBezTo>
                <a:lnTo>
                  <a:pt x="1168212" y="1391633"/>
                </a:lnTo>
                <a:lnTo>
                  <a:pt x="1168212" y="1379307"/>
                </a:lnTo>
                <a:lnTo>
                  <a:pt x="1163441" y="1379307"/>
                </a:lnTo>
                <a:cubicBezTo>
                  <a:pt x="1162646" y="1379307"/>
                  <a:pt x="1162248" y="1379307"/>
                  <a:pt x="1162844" y="1379307"/>
                </a:cubicBezTo>
                <a:lnTo>
                  <a:pt x="1155488" y="1379307"/>
                </a:lnTo>
                <a:cubicBezTo>
                  <a:pt x="1155488" y="1379307"/>
                  <a:pt x="1155488" y="1379307"/>
                  <a:pt x="1168212" y="1366981"/>
                </a:cubicBezTo>
                <a:lnTo>
                  <a:pt x="1166622" y="1366981"/>
                </a:lnTo>
                <a:cubicBezTo>
                  <a:pt x="1165031" y="1366981"/>
                  <a:pt x="1161850" y="1366981"/>
                  <a:pt x="1155488" y="1366981"/>
                </a:cubicBezTo>
                <a:lnTo>
                  <a:pt x="1155488" y="1354655"/>
                </a:lnTo>
                <a:lnTo>
                  <a:pt x="1155488" y="1351474"/>
                </a:lnTo>
                <a:cubicBezTo>
                  <a:pt x="1155488" y="1351474"/>
                  <a:pt x="1155488" y="1348294"/>
                  <a:pt x="1155488" y="1341932"/>
                </a:cubicBezTo>
                <a:cubicBezTo>
                  <a:pt x="1155488" y="1341932"/>
                  <a:pt x="1155488" y="1341932"/>
                  <a:pt x="1153948" y="1341932"/>
                </a:cubicBezTo>
                <a:cubicBezTo>
                  <a:pt x="1152407" y="1341932"/>
                  <a:pt x="1149325" y="1341932"/>
                  <a:pt x="1143162" y="1341932"/>
                </a:cubicBezTo>
                <a:lnTo>
                  <a:pt x="1143162" y="1334806"/>
                </a:lnTo>
                <a:cubicBezTo>
                  <a:pt x="1143162" y="1336539"/>
                  <a:pt x="1143162" y="1329606"/>
                  <a:pt x="1143162" y="1329606"/>
                </a:cubicBezTo>
                <a:cubicBezTo>
                  <a:pt x="1143162" y="1329606"/>
                  <a:pt x="1130836" y="1317280"/>
                  <a:pt x="1143162" y="1317280"/>
                </a:cubicBezTo>
                <a:cubicBezTo>
                  <a:pt x="1143162" y="1317280"/>
                  <a:pt x="1143162" y="1317280"/>
                  <a:pt x="1155488" y="1317280"/>
                </a:cubicBezTo>
                <a:lnTo>
                  <a:pt x="1155488" y="1329606"/>
                </a:lnTo>
                <a:cubicBezTo>
                  <a:pt x="1161850" y="1329606"/>
                  <a:pt x="1165031" y="1329606"/>
                  <a:pt x="1165031" y="1329606"/>
                </a:cubicBezTo>
                <a:lnTo>
                  <a:pt x="1168212" y="1329606"/>
                </a:lnTo>
                <a:lnTo>
                  <a:pt x="1168212" y="1341932"/>
                </a:lnTo>
                <a:lnTo>
                  <a:pt x="1175338" y="1341932"/>
                </a:lnTo>
                <a:cubicBezTo>
                  <a:pt x="1173605" y="1341932"/>
                  <a:pt x="1180538" y="1341932"/>
                  <a:pt x="1180538" y="1341932"/>
                </a:cubicBezTo>
                <a:cubicBezTo>
                  <a:pt x="1180538" y="1341932"/>
                  <a:pt x="1180538" y="1341932"/>
                  <a:pt x="1180538" y="1329606"/>
                </a:cubicBezTo>
                <a:lnTo>
                  <a:pt x="1177457" y="1329606"/>
                </a:lnTo>
                <a:cubicBezTo>
                  <a:pt x="1177457" y="1329606"/>
                  <a:pt x="1174375" y="1329606"/>
                  <a:pt x="1168212" y="1329606"/>
                </a:cubicBezTo>
                <a:lnTo>
                  <a:pt x="1168212" y="1317280"/>
                </a:lnTo>
                <a:lnTo>
                  <a:pt x="1166622" y="1317280"/>
                </a:lnTo>
                <a:cubicBezTo>
                  <a:pt x="1165031" y="1317280"/>
                  <a:pt x="1161850" y="1317280"/>
                  <a:pt x="1155488" y="1317280"/>
                </a:cubicBezTo>
                <a:lnTo>
                  <a:pt x="1155488" y="1304954"/>
                </a:lnTo>
                <a:cubicBezTo>
                  <a:pt x="1155488" y="1292231"/>
                  <a:pt x="1155488" y="1292231"/>
                  <a:pt x="1143162" y="1292231"/>
                </a:cubicBezTo>
                <a:lnTo>
                  <a:pt x="1143162" y="1279905"/>
                </a:lnTo>
                <a:cubicBezTo>
                  <a:pt x="1143162" y="1279905"/>
                  <a:pt x="1143162" y="1279905"/>
                  <a:pt x="1143162" y="1267579"/>
                </a:cubicBezTo>
                <a:close/>
                <a:moveTo>
                  <a:pt x="621483" y="1267579"/>
                </a:moveTo>
                <a:cubicBezTo>
                  <a:pt x="608759" y="1267579"/>
                  <a:pt x="621483" y="1279905"/>
                  <a:pt x="621483" y="1279905"/>
                </a:cubicBezTo>
                <a:close/>
                <a:moveTo>
                  <a:pt x="484701" y="1267579"/>
                </a:moveTo>
                <a:lnTo>
                  <a:pt x="484701" y="1279905"/>
                </a:lnTo>
                <a:cubicBezTo>
                  <a:pt x="484701" y="1279905"/>
                  <a:pt x="484701" y="1279905"/>
                  <a:pt x="497027" y="1279905"/>
                </a:cubicBezTo>
                <a:lnTo>
                  <a:pt x="497027" y="1267579"/>
                </a:lnTo>
                <a:close/>
                <a:moveTo>
                  <a:pt x="273564" y="1267579"/>
                </a:moveTo>
                <a:lnTo>
                  <a:pt x="280690" y="1267579"/>
                </a:lnTo>
                <a:cubicBezTo>
                  <a:pt x="280112" y="1267579"/>
                  <a:pt x="280497" y="1267579"/>
                  <a:pt x="281268" y="1267579"/>
                </a:cubicBezTo>
                <a:lnTo>
                  <a:pt x="285890" y="1267579"/>
                </a:lnTo>
                <a:cubicBezTo>
                  <a:pt x="285890" y="1267579"/>
                  <a:pt x="285890" y="1267579"/>
                  <a:pt x="285890" y="1279905"/>
                </a:cubicBezTo>
                <a:cubicBezTo>
                  <a:pt x="285890" y="1279905"/>
                  <a:pt x="285890" y="1279905"/>
                  <a:pt x="273564" y="1279905"/>
                </a:cubicBezTo>
                <a:close/>
                <a:moveTo>
                  <a:pt x="1416725" y="1255253"/>
                </a:moveTo>
                <a:cubicBezTo>
                  <a:pt x="1416725" y="1267579"/>
                  <a:pt x="1429052" y="1267579"/>
                  <a:pt x="1429052" y="1267579"/>
                </a:cubicBezTo>
                <a:cubicBezTo>
                  <a:pt x="1429052" y="1267579"/>
                  <a:pt x="1429052" y="1267579"/>
                  <a:pt x="1429052" y="1255253"/>
                </a:cubicBezTo>
                <a:cubicBezTo>
                  <a:pt x="1429052" y="1255253"/>
                  <a:pt x="1429052" y="1255253"/>
                  <a:pt x="1416725" y="1255253"/>
                </a:cubicBezTo>
                <a:close/>
                <a:moveTo>
                  <a:pt x="1242567" y="1255253"/>
                </a:moveTo>
                <a:cubicBezTo>
                  <a:pt x="1254894" y="1255253"/>
                  <a:pt x="1254894" y="1255253"/>
                  <a:pt x="1242567" y="1267579"/>
                </a:cubicBezTo>
                <a:lnTo>
                  <a:pt x="1254894" y="1267579"/>
                </a:lnTo>
                <a:cubicBezTo>
                  <a:pt x="1254894" y="1267579"/>
                  <a:pt x="1254894" y="1267579"/>
                  <a:pt x="1254894" y="1255253"/>
                </a:cubicBezTo>
                <a:close/>
                <a:moveTo>
                  <a:pt x="1130836" y="1255253"/>
                </a:moveTo>
                <a:cubicBezTo>
                  <a:pt x="1130836" y="1255253"/>
                  <a:pt x="1130836" y="1255253"/>
                  <a:pt x="1118112" y="1267579"/>
                </a:cubicBezTo>
                <a:cubicBezTo>
                  <a:pt x="1127655" y="1267579"/>
                  <a:pt x="1122883" y="1267579"/>
                  <a:pt x="1125269" y="1267579"/>
                </a:cubicBezTo>
                <a:lnTo>
                  <a:pt x="1129245" y="1267579"/>
                </a:lnTo>
                <a:lnTo>
                  <a:pt x="1130836" y="1267579"/>
                </a:lnTo>
                <a:cubicBezTo>
                  <a:pt x="1130836" y="1267579"/>
                  <a:pt x="1130836" y="1267579"/>
                  <a:pt x="1130836" y="1255253"/>
                </a:cubicBezTo>
                <a:close/>
                <a:moveTo>
                  <a:pt x="323266" y="1255253"/>
                </a:moveTo>
                <a:cubicBezTo>
                  <a:pt x="335593" y="1255253"/>
                  <a:pt x="335593" y="1267579"/>
                  <a:pt x="335593" y="1267579"/>
                </a:cubicBezTo>
                <a:cubicBezTo>
                  <a:pt x="335593" y="1267579"/>
                  <a:pt x="335593" y="1267579"/>
                  <a:pt x="335593" y="1279905"/>
                </a:cubicBezTo>
                <a:cubicBezTo>
                  <a:pt x="335593" y="1279905"/>
                  <a:pt x="335593" y="1279905"/>
                  <a:pt x="347919" y="1279905"/>
                </a:cubicBezTo>
                <a:lnTo>
                  <a:pt x="347919" y="1287031"/>
                </a:lnTo>
                <a:lnTo>
                  <a:pt x="347919" y="1287608"/>
                </a:lnTo>
                <a:cubicBezTo>
                  <a:pt x="347919" y="1289149"/>
                  <a:pt x="347919" y="1292231"/>
                  <a:pt x="347919" y="1292231"/>
                </a:cubicBezTo>
                <a:lnTo>
                  <a:pt x="360245" y="1292231"/>
                </a:lnTo>
                <a:cubicBezTo>
                  <a:pt x="360245" y="1292231"/>
                  <a:pt x="360245" y="1292231"/>
                  <a:pt x="372969" y="1292231"/>
                </a:cubicBezTo>
                <a:lnTo>
                  <a:pt x="372969" y="1279905"/>
                </a:lnTo>
                <a:lnTo>
                  <a:pt x="360245" y="1279905"/>
                </a:lnTo>
                <a:lnTo>
                  <a:pt x="347919" y="1279905"/>
                </a:lnTo>
                <a:cubicBezTo>
                  <a:pt x="335593" y="1279905"/>
                  <a:pt x="335593" y="1267579"/>
                  <a:pt x="335593" y="1267579"/>
                </a:cubicBezTo>
                <a:lnTo>
                  <a:pt x="335593" y="1255253"/>
                </a:lnTo>
                <a:close/>
                <a:moveTo>
                  <a:pt x="310543" y="1255253"/>
                </a:moveTo>
                <a:cubicBezTo>
                  <a:pt x="310543" y="1255253"/>
                  <a:pt x="310543" y="1255253"/>
                  <a:pt x="310543" y="1267579"/>
                </a:cubicBezTo>
                <a:lnTo>
                  <a:pt x="323266" y="1267579"/>
                </a:lnTo>
                <a:cubicBezTo>
                  <a:pt x="323266" y="1255253"/>
                  <a:pt x="323266" y="1255253"/>
                  <a:pt x="310543" y="1255253"/>
                </a:cubicBezTo>
                <a:close/>
                <a:moveTo>
                  <a:pt x="1404002" y="1242529"/>
                </a:moveTo>
                <a:lnTo>
                  <a:pt x="1404002" y="1255253"/>
                </a:lnTo>
                <a:lnTo>
                  <a:pt x="1416725" y="1242529"/>
                </a:lnTo>
                <a:close/>
                <a:moveTo>
                  <a:pt x="1242567" y="1242529"/>
                </a:moveTo>
                <a:lnTo>
                  <a:pt x="1230241" y="1255253"/>
                </a:lnTo>
                <a:cubicBezTo>
                  <a:pt x="1242567" y="1255253"/>
                  <a:pt x="1242567" y="1242529"/>
                  <a:pt x="1242567" y="1242529"/>
                </a:cubicBezTo>
                <a:close/>
                <a:moveTo>
                  <a:pt x="459651" y="1242529"/>
                </a:moveTo>
                <a:cubicBezTo>
                  <a:pt x="447324" y="1242529"/>
                  <a:pt x="447324" y="1242529"/>
                  <a:pt x="447324" y="1255253"/>
                </a:cubicBezTo>
                <a:cubicBezTo>
                  <a:pt x="447324" y="1255253"/>
                  <a:pt x="447324" y="1255253"/>
                  <a:pt x="445784" y="1255253"/>
                </a:cubicBezTo>
                <a:lnTo>
                  <a:pt x="436539" y="1255253"/>
                </a:lnTo>
                <a:cubicBezTo>
                  <a:pt x="434998" y="1255253"/>
                  <a:pt x="434998" y="1255253"/>
                  <a:pt x="434998" y="1255253"/>
                </a:cubicBezTo>
                <a:lnTo>
                  <a:pt x="434998" y="1267579"/>
                </a:lnTo>
                <a:cubicBezTo>
                  <a:pt x="434998" y="1279905"/>
                  <a:pt x="422672" y="1267579"/>
                  <a:pt x="422672" y="1267579"/>
                </a:cubicBezTo>
                <a:lnTo>
                  <a:pt x="434998" y="1279905"/>
                </a:lnTo>
                <a:cubicBezTo>
                  <a:pt x="434998" y="1279905"/>
                  <a:pt x="434998" y="1279905"/>
                  <a:pt x="422672" y="1279905"/>
                </a:cubicBezTo>
                <a:lnTo>
                  <a:pt x="409948" y="1279905"/>
                </a:lnTo>
                <a:lnTo>
                  <a:pt x="409948" y="1292231"/>
                </a:lnTo>
                <a:cubicBezTo>
                  <a:pt x="409948" y="1304954"/>
                  <a:pt x="409948" y="1304954"/>
                  <a:pt x="397622" y="1304954"/>
                </a:cubicBezTo>
                <a:lnTo>
                  <a:pt x="397622" y="1292231"/>
                </a:lnTo>
                <a:cubicBezTo>
                  <a:pt x="397622" y="1292231"/>
                  <a:pt x="397622" y="1292231"/>
                  <a:pt x="385295" y="1292231"/>
                </a:cubicBezTo>
                <a:cubicBezTo>
                  <a:pt x="385295" y="1292231"/>
                  <a:pt x="385295" y="1292231"/>
                  <a:pt x="385295" y="1304954"/>
                </a:cubicBezTo>
                <a:cubicBezTo>
                  <a:pt x="385295" y="1304954"/>
                  <a:pt x="385295" y="1304954"/>
                  <a:pt x="386836" y="1304954"/>
                </a:cubicBezTo>
                <a:lnTo>
                  <a:pt x="392422" y="1304954"/>
                </a:lnTo>
                <a:cubicBezTo>
                  <a:pt x="390688" y="1304954"/>
                  <a:pt x="397622" y="1304954"/>
                  <a:pt x="397622" y="1304954"/>
                </a:cubicBezTo>
                <a:cubicBezTo>
                  <a:pt x="397622" y="1304954"/>
                  <a:pt x="397622" y="1304954"/>
                  <a:pt x="399162" y="1304954"/>
                </a:cubicBezTo>
                <a:lnTo>
                  <a:pt x="402244" y="1304954"/>
                </a:lnTo>
                <a:lnTo>
                  <a:pt x="402822" y="1304954"/>
                </a:lnTo>
                <a:lnTo>
                  <a:pt x="409948" y="1304954"/>
                </a:lnTo>
                <a:lnTo>
                  <a:pt x="409948" y="1317280"/>
                </a:lnTo>
                <a:lnTo>
                  <a:pt x="409948" y="1328066"/>
                </a:lnTo>
                <a:cubicBezTo>
                  <a:pt x="409948" y="1329606"/>
                  <a:pt x="409948" y="1329606"/>
                  <a:pt x="409948" y="1329606"/>
                </a:cubicBezTo>
                <a:lnTo>
                  <a:pt x="397622" y="1329606"/>
                </a:lnTo>
                <a:lnTo>
                  <a:pt x="397622" y="1317280"/>
                </a:lnTo>
                <a:cubicBezTo>
                  <a:pt x="385295" y="1317280"/>
                  <a:pt x="385295" y="1329606"/>
                  <a:pt x="397622" y="1329606"/>
                </a:cubicBezTo>
                <a:lnTo>
                  <a:pt x="397622" y="1341932"/>
                </a:lnTo>
                <a:cubicBezTo>
                  <a:pt x="397622" y="1341932"/>
                  <a:pt x="385295" y="1329606"/>
                  <a:pt x="385295" y="1341932"/>
                </a:cubicBezTo>
                <a:lnTo>
                  <a:pt x="397622" y="1341932"/>
                </a:lnTo>
                <a:cubicBezTo>
                  <a:pt x="397622" y="1341932"/>
                  <a:pt x="385295" y="1354655"/>
                  <a:pt x="397622" y="1354655"/>
                </a:cubicBezTo>
                <a:lnTo>
                  <a:pt x="385295" y="1354655"/>
                </a:lnTo>
                <a:lnTo>
                  <a:pt x="378169" y="1354655"/>
                </a:lnTo>
                <a:cubicBezTo>
                  <a:pt x="379903" y="1354655"/>
                  <a:pt x="372969" y="1354655"/>
                  <a:pt x="372969" y="1354655"/>
                </a:cubicBezTo>
                <a:cubicBezTo>
                  <a:pt x="372969" y="1366981"/>
                  <a:pt x="372969" y="1366981"/>
                  <a:pt x="385295" y="1366981"/>
                </a:cubicBezTo>
                <a:lnTo>
                  <a:pt x="372969" y="1366981"/>
                </a:lnTo>
                <a:cubicBezTo>
                  <a:pt x="372969" y="1366981"/>
                  <a:pt x="372969" y="1366981"/>
                  <a:pt x="372969" y="1379307"/>
                </a:cubicBezTo>
                <a:lnTo>
                  <a:pt x="360245" y="1379307"/>
                </a:lnTo>
                <a:cubicBezTo>
                  <a:pt x="360245" y="1379307"/>
                  <a:pt x="360245" y="1379307"/>
                  <a:pt x="372969" y="1391633"/>
                </a:cubicBezTo>
                <a:lnTo>
                  <a:pt x="360245" y="1391633"/>
                </a:lnTo>
                <a:lnTo>
                  <a:pt x="347919" y="1391633"/>
                </a:lnTo>
                <a:cubicBezTo>
                  <a:pt x="347919" y="1404356"/>
                  <a:pt x="360245" y="1404356"/>
                  <a:pt x="360245" y="1404356"/>
                </a:cubicBezTo>
                <a:cubicBezTo>
                  <a:pt x="360245" y="1416682"/>
                  <a:pt x="360245" y="1416682"/>
                  <a:pt x="347919" y="1404356"/>
                </a:cubicBezTo>
                <a:cubicBezTo>
                  <a:pt x="347919" y="1404356"/>
                  <a:pt x="347919" y="1404356"/>
                  <a:pt x="347919" y="1416682"/>
                </a:cubicBezTo>
                <a:cubicBezTo>
                  <a:pt x="347919" y="1416682"/>
                  <a:pt x="347919" y="1419764"/>
                  <a:pt x="347919" y="1421305"/>
                </a:cubicBezTo>
                <a:lnTo>
                  <a:pt x="347919" y="1421882"/>
                </a:lnTo>
                <a:lnTo>
                  <a:pt x="347919" y="1429008"/>
                </a:lnTo>
                <a:cubicBezTo>
                  <a:pt x="347919" y="1429008"/>
                  <a:pt x="335593" y="1429008"/>
                  <a:pt x="335593" y="1416682"/>
                </a:cubicBezTo>
                <a:cubicBezTo>
                  <a:pt x="335593" y="1416682"/>
                  <a:pt x="335593" y="1416682"/>
                  <a:pt x="335593" y="1429008"/>
                </a:cubicBezTo>
                <a:lnTo>
                  <a:pt x="347919" y="1429008"/>
                </a:lnTo>
                <a:cubicBezTo>
                  <a:pt x="347919" y="1441334"/>
                  <a:pt x="347919" y="1429008"/>
                  <a:pt x="360245" y="1429008"/>
                </a:cubicBezTo>
                <a:lnTo>
                  <a:pt x="372969" y="1429008"/>
                </a:lnTo>
                <a:cubicBezTo>
                  <a:pt x="372969" y="1429008"/>
                  <a:pt x="372969" y="1429008"/>
                  <a:pt x="372969" y="1416682"/>
                </a:cubicBezTo>
                <a:cubicBezTo>
                  <a:pt x="372969" y="1416682"/>
                  <a:pt x="372969" y="1413601"/>
                  <a:pt x="372969" y="1412060"/>
                </a:cubicBezTo>
                <a:lnTo>
                  <a:pt x="372969" y="1411482"/>
                </a:lnTo>
                <a:lnTo>
                  <a:pt x="372969" y="1404356"/>
                </a:lnTo>
                <a:lnTo>
                  <a:pt x="372969" y="1391633"/>
                </a:lnTo>
                <a:cubicBezTo>
                  <a:pt x="372969" y="1379307"/>
                  <a:pt x="372969" y="1379307"/>
                  <a:pt x="385295" y="1379307"/>
                </a:cubicBezTo>
                <a:cubicBezTo>
                  <a:pt x="385295" y="1379307"/>
                  <a:pt x="385295" y="1379307"/>
                  <a:pt x="385295" y="1391633"/>
                </a:cubicBezTo>
                <a:cubicBezTo>
                  <a:pt x="385295" y="1391633"/>
                  <a:pt x="385295" y="1391633"/>
                  <a:pt x="397622" y="1391633"/>
                </a:cubicBezTo>
                <a:cubicBezTo>
                  <a:pt x="385295" y="1379307"/>
                  <a:pt x="397622" y="1379307"/>
                  <a:pt x="397622" y="1379307"/>
                </a:cubicBezTo>
                <a:cubicBezTo>
                  <a:pt x="397622" y="1379307"/>
                  <a:pt x="397622" y="1379307"/>
                  <a:pt x="397622" y="1366981"/>
                </a:cubicBezTo>
                <a:lnTo>
                  <a:pt x="397622" y="1354655"/>
                </a:lnTo>
                <a:cubicBezTo>
                  <a:pt x="397622" y="1366981"/>
                  <a:pt x="409948" y="1366981"/>
                  <a:pt x="409948" y="1366981"/>
                </a:cubicBezTo>
                <a:cubicBezTo>
                  <a:pt x="409948" y="1354655"/>
                  <a:pt x="409948" y="1354655"/>
                  <a:pt x="397622" y="1354655"/>
                </a:cubicBezTo>
                <a:cubicBezTo>
                  <a:pt x="397622" y="1354655"/>
                  <a:pt x="397622" y="1354655"/>
                  <a:pt x="397622" y="1341932"/>
                </a:cubicBezTo>
                <a:cubicBezTo>
                  <a:pt x="397622" y="1354655"/>
                  <a:pt x="397622" y="1354655"/>
                  <a:pt x="409948" y="1354655"/>
                </a:cubicBezTo>
                <a:lnTo>
                  <a:pt x="409948" y="1341932"/>
                </a:lnTo>
                <a:cubicBezTo>
                  <a:pt x="422672" y="1354655"/>
                  <a:pt x="422672" y="1354655"/>
                  <a:pt x="422672" y="1341932"/>
                </a:cubicBezTo>
                <a:cubicBezTo>
                  <a:pt x="422672" y="1341932"/>
                  <a:pt x="422672" y="1341932"/>
                  <a:pt x="421081" y="1341932"/>
                </a:cubicBezTo>
                <a:lnTo>
                  <a:pt x="417900" y="1341932"/>
                </a:lnTo>
                <a:cubicBezTo>
                  <a:pt x="417105" y="1341932"/>
                  <a:pt x="416707" y="1341932"/>
                  <a:pt x="417304" y="1341932"/>
                </a:cubicBezTo>
                <a:lnTo>
                  <a:pt x="409948" y="1341932"/>
                </a:lnTo>
                <a:lnTo>
                  <a:pt x="409948" y="1340391"/>
                </a:lnTo>
                <a:cubicBezTo>
                  <a:pt x="409948" y="1338850"/>
                  <a:pt x="409948" y="1335769"/>
                  <a:pt x="409948" y="1329606"/>
                </a:cubicBezTo>
                <a:cubicBezTo>
                  <a:pt x="409948" y="1329606"/>
                  <a:pt x="417105" y="1329606"/>
                  <a:pt x="415316" y="1329606"/>
                </a:cubicBezTo>
                <a:lnTo>
                  <a:pt x="422672" y="1329606"/>
                </a:lnTo>
                <a:lnTo>
                  <a:pt x="422672" y="1317280"/>
                </a:lnTo>
                <a:lnTo>
                  <a:pt x="422672" y="1304954"/>
                </a:lnTo>
                <a:lnTo>
                  <a:pt x="434998" y="1304954"/>
                </a:lnTo>
                <a:cubicBezTo>
                  <a:pt x="434998" y="1304954"/>
                  <a:pt x="434998" y="1304954"/>
                  <a:pt x="447324" y="1304954"/>
                </a:cubicBezTo>
                <a:cubicBezTo>
                  <a:pt x="447324" y="1292231"/>
                  <a:pt x="434998" y="1292231"/>
                  <a:pt x="434998" y="1292231"/>
                </a:cubicBezTo>
                <a:lnTo>
                  <a:pt x="434998" y="1290690"/>
                </a:lnTo>
                <a:lnTo>
                  <a:pt x="434998" y="1281445"/>
                </a:lnTo>
                <a:lnTo>
                  <a:pt x="434998" y="1279905"/>
                </a:lnTo>
                <a:lnTo>
                  <a:pt x="447324" y="1292231"/>
                </a:lnTo>
                <a:lnTo>
                  <a:pt x="459651" y="1292231"/>
                </a:lnTo>
                <a:cubicBezTo>
                  <a:pt x="459651" y="1292231"/>
                  <a:pt x="459651" y="1292231"/>
                  <a:pt x="459651" y="1279905"/>
                </a:cubicBezTo>
                <a:lnTo>
                  <a:pt x="459651" y="1267579"/>
                </a:lnTo>
                <a:cubicBezTo>
                  <a:pt x="459651" y="1267579"/>
                  <a:pt x="459651" y="1267579"/>
                  <a:pt x="472374" y="1267579"/>
                </a:cubicBezTo>
                <a:cubicBezTo>
                  <a:pt x="459651" y="1267579"/>
                  <a:pt x="459651" y="1255253"/>
                  <a:pt x="459651" y="1255253"/>
                </a:cubicBezTo>
                <a:lnTo>
                  <a:pt x="459651" y="1253663"/>
                </a:lnTo>
                <a:lnTo>
                  <a:pt x="459651" y="1247897"/>
                </a:lnTo>
                <a:cubicBezTo>
                  <a:pt x="459651" y="1248494"/>
                  <a:pt x="459651" y="1248096"/>
                  <a:pt x="459651" y="1247301"/>
                </a:cubicBezTo>
                <a:lnTo>
                  <a:pt x="459651" y="1244120"/>
                </a:lnTo>
                <a:cubicBezTo>
                  <a:pt x="459651" y="1242529"/>
                  <a:pt x="459651" y="1242529"/>
                  <a:pt x="459651" y="1242529"/>
                </a:cubicBezTo>
                <a:close/>
                <a:moveTo>
                  <a:pt x="360245" y="1230204"/>
                </a:moveTo>
                <a:cubicBezTo>
                  <a:pt x="360245" y="1230204"/>
                  <a:pt x="360245" y="1242529"/>
                  <a:pt x="347919" y="1242529"/>
                </a:cubicBezTo>
                <a:lnTo>
                  <a:pt x="360245" y="1242529"/>
                </a:lnTo>
                <a:cubicBezTo>
                  <a:pt x="360245" y="1242529"/>
                  <a:pt x="360245" y="1255253"/>
                  <a:pt x="372969" y="1255253"/>
                </a:cubicBezTo>
                <a:cubicBezTo>
                  <a:pt x="372969" y="1255253"/>
                  <a:pt x="360245" y="1255253"/>
                  <a:pt x="360245" y="1267579"/>
                </a:cubicBezTo>
                <a:lnTo>
                  <a:pt x="372969" y="1267579"/>
                </a:lnTo>
                <a:lnTo>
                  <a:pt x="372969" y="1266038"/>
                </a:lnTo>
                <a:lnTo>
                  <a:pt x="372969" y="1262957"/>
                </a:lnTo>
                <a:cubicBezTo>
                  <a:pt x="372969" y="1262186"/>
                  <a:pt x="372969" y="1261801"/>
                  <a:pt x="372969" y="1262379"/>
                </a:cubicBezTo>
                <a:lnTo>
                  <a:pt x="372969" y="1255253"/>
                </a:lnTo>
                <a:cubicBezTo>
                  <a:pt x="385295" y="1255253"/>
                  <a:pt x="385295" y="1242529"/>
                  <a:pt x="385295" y="1255253"/>
                </a:cubicBezTo>
                <a:lnTo>
                  <a:pt x="385295" y="1242529"/>
                </a:lnTo>
                <a:lnTo>
                  <a:pt x="372969" y="1242529"/>
                </a:lnTo>
                <a:cubicBezTo>
                  <a:pt x="372969" y="1255253"/>
                  <a:pt x="372969" y="1255253"/>
                  <a:pt x="360245" y="1242529"/>
                </a:cubicBezTo>
                <a:close/>
                <a:moveTo>
                  <a:pt x="571780" y="1217878"/>
                </a:moveTo>
                <a:lnTo>
                  <a:pt x="571780" y="1230204"/>
                </a:lnTo>
                <a:lnTo>
                  <a:pt x="584106" y="1230204"/>
                </a:lnTo>
                <a:cubicBezTo>
                  <a:pt x="584106" y="1230204"/>
                  <a:pt x="571780" y="1230204"/>
                  <a:pt x="571780" y="1217878"/>
                </a:cubicBezTo>
                <a:close/>
                <a:moveTo>
                  <a:pt x="522077" y="1217878"/>
                </a:moveTo>
                <a:cubicBezTo>
                  <a:pt x="522077" y="1217878"/>
                  <a:pt x="522077" y="1217878"/>
                  <a:pt x="522077" y="1230204"/>
                </a:cubicBezTo>
                <a:cubicBezTo>
                  <a:pt x="522077" y="1230204"/>
                  <a:pt x="522077" y="1230204"/>
                  <a:pt x="523618" y="1230204"/>
                </a:cubicBezTo>
                <a:cubicBezTo>
                  <a:pt x="525159" y="1230204"/>
                  <a:pt x="528240" y="1230204"/>
                  <a:pt x="534403" y="1230204"/>
                </a:cubicBezTo>
                <a:cubicBezTo>
                  <a:pt x="522077" y="1230204"/>
                  <a:pt x="522077" y="1217878"/>
                  <a:pt x="522077" y="1217878"/>
                </a:cubicBezTo>
                <a:close/>
                <a:moveTo>
                  <a:pt x="347919" y="1217878"/>
                </a:moveTo>
                <a:cubicBezTo>
                  <a:pt x="347919" y="1217878"/>
                  <a:pt x="335593" y="1217878"/>
                  <a:pt x="335593" y="1230204"/>
                </a:cubicBezTo>
                <a:lnTo>
                  <a:pt x="334052" y="1230204"/>
                </a:lnTo>
                <a:lnTo>
                  <a:pt x="326348" y="1230204"/>
                </a:lnTo>
                <a:lnTo>
                  <a:pt x="323266" y="1230204"/>
                </a:lnTo>
                <a:cubicBezTo>
                  <a:pt x="335593" y="1230204"/>
                  <a:pt x="335593" y="1230204"/>
                  <a:pt x="335593" y="1242529"/>
                </a:cubicBezTo>
                <a:lnTo>
                  <a:pt x="334052" y="1242529"/>
                </a:lnTo>
                <a:lnTo>
                  <a:pt x="324807" y="1242529"/>
                </a:lnTo>
                <a:cubicBezTo>
                  <a:pt x="323266" y="1242529"/>
                  <a:pt x="323266" y="1242529"/>
                  <a:pt x="323266" y="1242529"/>
                </a:cubicBezTo>
                <a:cubicBezTo>
                  <a:pt x="335593" y="1255253"/>
                  <a:pt x="335593" y="1255253"/>
                  <a:pt x="335593" y="1242529"/>
                </a:cubicBezTo>
                <a:cubicBezTo>
                  <a:pt x="335593" y="1242529"/>
                  <a:pt x="335593" y="1242529"/>
                  <a:pt x="335593" y="1230204"/>
                </a:cubicBezTo>
                <a:cubicBezTo>
                  <a:pt x="335593" y="1230204"/>
                  <a:pt x="335593" y="1230204"/>
                  <a:pt x="347919" y="1230204"/>
                </a:cubicBezTo>
                <a:close/>
                <a:moveTo>
                  <a:pt x="1292270" y="1205552"/>
                </a:moveTo>
                <a:lnTo>
                  <a:pt x="1292270" y="1217878"/>
                </a:lnTo>
                <a:lnTo>
                  <a:pt x="1304596" y="1205552"/>
                </a:lnTo>
                <a:cubicBezTo>
                  <a:pt x="1304596" y="1205552"/>
                  <a:pt x="1304596" y="1205552"/>
                  <a:pt x="1303055" y="1205552"/>
                </a:cubicBezTo>
                <a:lnTo>
                  <a:pt x="1297470" y="1205552"/>
                </a:lnTo>
                <a:lnTo>
                  <a:pt x="1296892" y="1205552"/>
                </a:lnTo>
                <a:cubicBezTo>
                  <a:pt x="1295352" y="1205552"/>
                  <a:pt x="1292270" y="1205552"/>
                  <a:pt x="1292270" y="1205552"/>
                </a:cubicBezTo>
                <a:close/>
                <a:moveTo>
                  <a:pt x="1640381" y="1200184"/>
                </a:moveTo>
                <a:cubicBezTo>
                  <a:pt x="1640959" y="1198395"/>
                  <a:pt x="1643270" y="1205552"/>
                  <a:pt x="1652515" y="1205552"/>
                </a:cubicBezTo>
                <a:lnTo>
                  <a:pt x="1640189" y="1205552"/>
                </a:lnTo>
                <a:cubicBezTo>
                  <a:pt x="1640189" y="1202371"/>
                  <a:pt x="1640189" y="1200780"/>
                  <a:pt x="1640381" y="1200184"/>
                </a:cubicBezTo>
                <a:close/>
                <a:moveTo>
                  <a:pt x="1478754" y="1192828"/>
                </a:moveTo>
                <a:lnTo>
                  <a:pt x="1478754" y="1205552"/>
                </a:lnTo>
                <a:lnTo>
                  <a:pt x="1491081" y="1205552"/>
                </a:lnTo>
                <a:lnTo>
                  <a:pt x="1491081" y="1198196"/>
                </a:lnTo>
                <a:cubicBezTo>
                  <a:pt x="1491081" y="1198792"/>
                  <a:pt x="1491081" y="1198395"/>
                  <a:pt x="1491081" y="1197600"/>
                </a:cubicBezTo>
                <a:lnTo>
                  <a:pt x="1491081" y="1192828"/>
                </a:lnTo>
                <a:cubicBezTo>
                  <a:pt x="1491081" y="1192828"/>
                  <a:pt x="1491081" y="1192828"/>
                  <a:pt x="1478754" y="1192828"/>
                </a:cubicBezTo>
                <a:close/>
                <a:moveTo>
                  <a:pt x="1453704" y="1192828"/>
                </a:moveTo>
                <a:lnTo>
                  <a:pt x="1466428" y="1205552"/>
                </a:lnTo>
                <a:cubicBezTo>
                  <a:pt x="1466428" y="1205552"/>
                  <a:pt x="1466428" y="1205552"/>
                  <a:pt x="1466428" y="1192828"/>
                </a:cubicBezTo>
                <a:close/>
                <a:moveTo>
                  <a:pt x="534403" y="1192828"/>
                </a:moveTo>
                <a:cubicBezTo>
                  <a:pt x="534403" y="1192828"/>
                  <a:pt x="534403" y="1192828"/>
                  <a:pt x="534403" y="1205552"/>
                </a:cubicBezTo>
                <a:cubicBezTo>
                  <a:pt x="534403" y="1205552"/>
                  <a:pt x="534403" y="1205552"/>
                  <a:pt x="546730" y="1205552"/>
                </a:cubicBezTo>
                <a:cubicBezTo>
                  <a:pt x="546730" y="1205552"/>
                  <a:pt x="546730" y="1205552"/>
                  <a:pt x="546730" y="1192828"/>
                </a:cubicBezTo>
                <a:close/>
                <a:moveTo>
                  <a:pt x="472374" y="1192828"/>
                </a:moveTo>
                <a:lnTo>
                  <a:pt x="472374" y="1205552"/>
                </a:lnTo>
                <a:cubicBezTo>
                  <a:pt x="472374" y="1205552"/>
                  <a:pt x="472374" y="1205552"/>
                  <a:pt x="472374" y="1217878"/>
                </a:cubicBezTo>
                <a:lnTo>
                  <a:pt x="459651" y="1217878"/>
                </a:lnTo>
                <a:cubicBezTo>
                  <a:pt x="459651" y="1230204"/>
                  <a:pt x="472374" y="1230204"/>
                  <a:pt x="459651" y="1230204"/>
                </a:cubicBezTo>
                <a:lnTo>
                  <a:pt x="472374" y="1230204"/>
                </a:lnTo>
                <a:lnTo>
                  <a:pt x="472374" y="1242529"/>
                </a:lnTo>
                <a:cubicBezTo>
                  <a:pt x="472374" y="1242529"/>
                  <a:pt x="472374" y="1242529"/>
                  <a:pt x="484701" y="1242529"/>
                </a:cubicBezTo>
                <a:lnTo>
                  <a:pt x="497027" y="1242529"/>
                </a:lnTo>
                <a:cubicBezTo>
                  <a:pt x="497027" y="1242529"/>
                  <a:pt x="497027" y="1255253"/>
                  <a:pt x="509353" y="1255253"/>
                </a:cubicBezTo>
                <a:lnTo>
                  <a:pt x="509353" y="1242529"/>
                </a:lnTo>
                <a:lnTo>
                  <a:pt x="497027" y="1242529"/>
                </a:lnTo>
                <a:lnTo>
                  <a:pt x="497027" y="1230204"/>
                </a:lnTo>
                <a:cubicBezTo>
                  <a:pt x="497027" y="1230204"/>
                  <a:pt x="497027" y="1230204"/>
                  <a:pt x="484701" y="1217878"/>
                </a:cubicBezTo>
                <a:lnTo>
                  <a:pt x="497027" y="1217878"/>
                </a:lnTo>
                <a:cubicBezTo>
                  <a:pt x="497027" y="1217878"/>
                  <a:pt x="497027" y="1217878"/>
                  <a:pt x="509353" y="1217878"/>
                </a:cubicBezTo>
                <a:cubicBezTo>
                  <a:pt x="509353" y="1217878"/>
                  <a:pt x="509353" y="1217878"/>
                  <a:pt x="509353" y="1205552"/>
                </a:cubicBezTo>
                <a:cubicBezTo>
                  <a:pt x="509353" y="1205552"/>
                  <a:pt x="509353" y="1205552"/>
                  <a:pt x="522077" y="1205552"/>
                </a:cubicBezTo>
                <a:lnTo>
                  <a:pt x="522077" y="1192828"/>
                </a:lnTo>
                <a:cubicBezTo>
                  <a:pt x="522077" y="1192828"/>
                  <a:pt x="522077" y="1192828"/>
                  <a:pt x="509353" y="1192828"/>
                </a:cubicBezTo>
                <a:lnTo>
                  <a:pt x="509353" y="1197600"/>
                </a:lnTo>
                <a:cubicBezTo>
                  <a:pt x="509353" y="1198395"/>
                  <a:pt x="509353" y="1198792"/>
                  <a:pt x="509353" y="1198196"/>
                </a:cubicBezTo>
                <a:lnTo>
                  <a:pt x="509353" y="1205552"/>
                </a:lnTo>
                <a:lnTo>
                  <a:pt x="507812" y="1205552"/>
                </a:lnTo>
                <a:lnTo>
                  <a:pt x="504731" y="1205552"/>
                </a:lnTo>
                <a:cubicBezTo>
                  <a:pt x="503960" y="1205552"/>
                  <a:pt x="503575" y="1205552"/>
                  <a:pt x="504153" y="1205552"/>
                </a:cubicBezTo>
                <a:lnTo>
                  <a:pt x="497027" y="1205552"/>
                </a:lnTo>
                <a:cubicBezTo>
                  <a:pt x="497027" y="1192828"/>
                  <a:pt x="497027" y="1192828"/>
                  <a:pt x="484701" y="1192828"/>
                </a:cubicBezTo>
                <a:cubicBezTo>
                  <a:pt x="484701" y="1192828"/>
                  <a:pt x="472374" y="1192828"/>
                  <a:pt x="497027" y="1217878"/>
                </a:cubicBezTo>
                <a:cubicBezTo>
                  <a:pt x="497027" y="1217878"/>
                  <a:pt x="484701" y="1217878"/>
                  <a:pt x="484701" y="1205552"/>
                </a:cubicBezTo>
                <a:close/>
                <a:moveTo>
                  <a:pt x="409948" y="1192828"/>
                </a:moveTo>
                <a:lnTo>
                  <a:pt x="409948" y="1205552"/>
                </a:lnTo>
                <a:lnTo>
                  <a:pt x="397622" y="1205552"/>
                </a:lnTo>
                <a:cubicBezTo>
                  <a:pt x="397622" y="1205552"/>
                  <a:pt x="397622" y="1205552"/>
                  <a:pt x="397622" y="1217878"/>
                </a:cubicBezTo>
                <a:lnTo>
                  <a:pt x="385295" y="1217878"/>
                </a:lnTo>
                <a:cubicBezTo>
                  <a:pt x="385295" y="1217878"/>
                  <a:pt x="385295" y="1217878"/>
                  <a:pt x="385295" y="1230204"/>
                </a:cubicBezTo>
                <a:cubicBezTo>
                  <a:pt x="385295" y="1230204"/>
                  <a:pt x="385295" y="1230204"/>
                  <a:pt x="397622" y="1230204"/>
                </a:cubicBezTo>
                <a:cubicBezTo>
                  <a:pt x="397622" y="1236367"/>
                  <a:pt x="397622" y="1239448"/>
                  <a:pt x="397622" y="1239448"/>
                </a:cubicBezTo>
                <a:lnTo>
                  <a:pt x="397622" y="1242529"/>
                </a:lnTo>
                <a:cubicBezTo>
                  <a:pt x="409948" y="1242529"/>
                  <a:pt x="409948" y="1242529"/>
                  <a:pt x="397622" y="1230204"/>
                </a:cubicBezTo>
                <a:lnTo>
                  <a:pt x="397622" y="1220959"/>
                </a:lnTo>
                <a:lnTo>
                  <a:pt x="397622" y="1217878"/>
                </a:lnTo>
                <a:cubicBezTo>
                  <a:pt x="397622" y="1217878"/>
                  <a:pt x="397622" y="1217878"/>
                  <a:pt x="399162" y="1217878"/>
                </a:cubicBezTo>
                <a:lnTo>
                  <a:pt x="409948" y="1217878"/>
                </a:lnTo>
                <a:lnTo>
                  <a:pt x="409948" y="1205552"/>
                </a:lnTo>
                <a:cubicBezTo>
                  <a:pt x="422672" y="1205552"/>
                  <a:pt x="409948" y="1192828"/>
                  <a:pt x="409948" y="1192828"/>
                </a:cubicBezTo>
                <a:close/>
                <a:moveTo>
                  <a:pt x="360245" y="1192828"/>
                </a:moveTo>
                <a:cubicBezTo>
                  <a:pt x="347919" y="1192828"/>
                  <a:pt x="360245" y="1205552"/>
                  <a:pt x="360245" y="1205552"/>
                </a:cubicBezTo>
                <a:lnTo>
                  <a:pt x="372969" y="1205552"/>
                </a:lnTo>
                <a:close/>
                <a:moveTo>
                  <a:pt x="1310958" y="1183584"/>
                </a:moveTo>
                <a:cubicBezTo>
                  <a:pt x="1307777" y="1183584"/>
                  <a:pt x="1304596" y="1186665"/>
                  <a:pt x="1304596" y="1192828"/>
                </a:cubicBezTo>
                <a:cubicBezTo>
                  <a:pt x="1304596" y="1192828"/>
                  <a:pt x="1304596" y="1192828"/>
                  <a:pt x="1317320" y="1192828"/>
                </a:cubicBezTo>
                <a:cubicBezTo>
                  <a:pt x="1317320" y="1186665"/>
                  <a:pt x="1314139" y="1183584"/>
                  <a:pt x="1310958" y="1183584"/>
                </a:cubicBezTo>
                <a:close/>
                <a:moveTo>
                  <a:pt x="1379349" y="1180502"/>
                </a:moveTo>
                <a:cubicBezTo>
                  <a:pt x="1379349" y="1192828"/>
                  <a:pt x="1379349" y="1180502"/>
                  <a:pt x="1391675" y="1180502"/>
                </a:cubicBezTo>
                <a:cubicBezTo>
                  <a:pt x="1379349" y="1180502"/>
                  <a:pt x="1379349" y="1192828"/>
                  <a:pt x="1379349" y="1192828"/>
                </a:cubicBezTo>
                <a:lnTo>
                  <a:pt x="1391675" y="1192828"/>
                </a:lnTo>
                <a:lnTo>
                  <a:pt x="1391675" y="1180502"/>
                </a:lnTo>
                <a:close/>
                <a:moveTo>
                  <a:pt x="409948" y="1180502"/>
                </a:moveTo>
                <a:lnTo>
                  <a:pt x="422672" y="1192828"/>
                </a:lnTo>
                <a:lnTo>
                  <a:pt x="422672" y="1180502"/>
                </a:lnTo>
                <a:close/>
                <a:moveTo>
                  <a:pt x="1626322" y="1171258"/>
                </a:moveTo>
                <a:cubicBezTo>
                  <a:pt x="1624781" y="1171258"/>
                  <a:pt x="1621699" y="1174339"/>
                  <a:pt x="1615536" y="1180502"/>
                </a:cubicBezTo>
                <a:lnTo>
                  <a:pt x="1627862" y="1180502"/>
                </a:lnTo>
                <a:cubicBezTo>
                  <a:pt x="1627862" y="1174339"/>
                  <a:pt x="1627862" y="1171258"/>
                  <a:pt x="1626322" y="1171258"/>
                </a:cubicBezTo>
                <a:close/>
                <a:moveTo>
                  <a:pt x="1410364" y="1171258"/>
                </a:moveTo>
                <a:cubicBezTo>
                  <a:pt x="1407183" y="1171258"/>
                  <a:pt x="1404002" y="1174339"/>
                  <a:pt x="1404002" y="1180502"/>
                </a:cubicBezTo>
                <a:lnTo>
                  <a:pt x="1416725" y="1180502"/>
                </a:lnTo>
                <a:cubicBezTo>
                  <a:pt x="1416725" y="1174339"/>
                  <a:pt x="1413544" y="1171258"/>
                  <a:pt x="1410364" y="1171258"/>
                </a:cubicBezTo>
                <a:close/>
                <a:moveTo>
                  <a:pt x="1516131" y="1168177"/>
                </a:moveTo>
                <a:cubicBezTo>
                  <a:pt x="1528457" y="1168177"/>
                  <a:pt x="1528457" y="1168177"/>
                  <a:pt x="1528457" y="1180502"/>
                </a:cubicBezTo>
                <a:cubicBezTo>
                  <a:pt x="1528457" y="1180502"/>
                  <a:pt x="1528457" y="1180502"/>
                  <a:pt x="1528457" y="1182043"/>
                </a:cubicBezTo>
                <a:lnTo>
                  <a:pt x="1528457" y="1185125"/>
                </a:lnTo>
                <a:lnTo>
                  <a:pt x="1528457" y="1185702"/>
                </a:lnTo>
                <a:lnTo>
                  <a:pt x="1528457" y="1192828"/>
                </a:lnTo>
                <a:lnTo>
                  <a:pt x="1516131" y="1180502"/>
                </a:lnTo>
                <a:lnTo>
                  <a:pt x="1516131" y="1187628"/>
                </a:lnTo>
                <a:lnTo>
                  <a:pt x="1516131" y="1188206"/>
                </a:lnTo>
                <a:cubicBezTo>
                  <a:pt x="1516131" y="1189747"/>
                  <a:pt x="1516131" y="1192828"/>
                  <a:pt x="1516131" y="1192828"/>
                </a:cubicBezTo>
                <a:cubicBezTo>
                  <a:pt x="1503407" y="1180502"/>
                  <a:pt x="1503407" y="1180502"/>
                  <a:pt x="1503407" y="1192828"/>
                </a:cubicBezTo>
                <a:lnTo>
                  <a:pt x="1516131" y="1192828"/>
                </a:lnTo>
                <a:cubicBezTo>
                  <a:pt x="1516131" y="1192828"/>
                  <a:pt x="1516131" y="1192828"/>
                  <a:pt x="1528457" y="1192828"/>
                </a:cubicBezTo>
                <a:lnTo>
                  <a:pt x="1540783" y="1192828"/>
                </a:lnTo>
                <a:lnTo>
                  <a:pt x="1553110" y="1192828"/>
                </a:lnTo>
                <a:cubicBezTo>
                  <a:pt x="1553110" y="1192828"/>
                  <a:pt x="1553110" y="1192828"/>
                  <a:pt x="1553110" y="1180502"/>
                </a:cubicBezTo>
                <a:lnTo>
                  <a:pt x="1540783" y="1180502"/>
                </a:lnTo>
                <a:cubicBezTo>
                  <a:pt x="1540783" y="1180502"/>
                  <a:pt x="1540783" y="1180502"/>
                  <a:pt x="1528457" y="1180502"/>
                </a:cubicBezTo>
                <a:lnTo>
                  <a:pt x="1528457" y="1168177"/>
                </a:lnTo>
                <a:close/>
                <a:moveTo>
                  <a:pt x="1429052" y="1168177"/>
                </a:moveTo>
                <a:lnTo>
                  <a:pt x="1429052" y="1169717"/>
                </a:lnTo>
                <a:lnTo>
                  <a:pt x="1429052" y="1178962"/>
                </a:lnTo>
                <a:lnTo>
                  <a:pt x="1429052" y="1180502"/>
                </a:lnTo>
                <a:lnTo>
                  <a:pt x="1429052" y="1183584"/>
                </a:lnTo>
                <a:lnTo>
                  <a:pt x="1429052" y="1192828"/>
                </a:lnTo>
                <a:cubicBezTo>
                  <a:pt x="1429052" y="1192828"/>
                  <a:pt x="1429052" y="1192828"/>
                  <a:pt x="1416725" y="1192828"/>
                </a:cubicBezTo>
                <a:cubicBezTo>
                  <a:pt x="1416725" y="1192828"/>
                  <a:pt x="1416725" y="1192828"/>
                  <a:pt x="1416725" y="1194419"/>
                </a:cubicBezTo>
                <a:lnTo>
                  <a:pt x="1416725" y="1205552"/>
                </a:lnTo>
                <a:cubicBezTo>
                  <a:pt x="1416725" y="1205552"/>
                  <a:pt x="1416725" y="1205552"/>
                  <a:pt x="1418266" y="1205552"/>
                </a:cubicBezTo>
                <a:lnTo>
                  <a:pt x="1427511" y="1205552"/>
                </a:lnTo>
                <a:cubicBezTo>
                  <a:pt x="1429052" y="1205552"/>
                  <a:pt x="1429052" y="1205552"/>
                  <a:pt x="1429052" y="1205552"/>
                </a:cubicBezTo>
                <a:lnTo>
                  <a:pt x="1429052" y="1192828"/>
                </a:lnTo>
                <a:lnTo>
                  <a:pt x="1441378" y="1192828"/>
                </a:lnTo>
                <a:lnTo>
                  <a:pt x="1441378" y="1189747"/>
                </a:lnTo>
                <a:cubicBezTo>
                  <a:pt x="1441378" y="1189747"/>
                  <a:pt x="1441378" y="1186665"/>
                  <a:pt x="1441378" y="1180502"/>
                </a:cubicBezTo>
                <a:lnTo>
                  <a:pt x="1429052" y="1180502"/>
                </a:lnTo>
                <a:cubicBezTo>
                  <a:pt x="1429052" y="1168177"/>
                  <a:pt x="1441378" y="1168177"/>
                  <a:pt x="1441378" y="1168177"/>
                </a:cubicBezTo>
                <a:cubicBezTo>
                  <a:pt x="1441378" y="1168177"/>
                  <a:pt x="1441378" y="1168177"/>
                  <a:pt x="1429052" y="1168177"/>
                </a:cubicBezTo>
                <a:close/>
                <a:moveTo>
                  <a:pt x="372969" y="1168177"/>
                </a:moveTo>
                <a:cubicBezTo>
                  <a:pt x="372969" y="1168177"/>
                  <a:pt x="372969" y="1168177"/>
                  <a:pt x="372969" y="1180502"/>
                </a:cubicBezTo>
                <a:cubicBezTo>
                  <a:pt x="372969" y="1180502"/>
                  <a:pt x="376051" y="1180502"/>
                  <a:pt x="377592" y="1180502"/>
                </a:cubicBezTo>
                <a:lnTo>
                  <a:pt x="378169" y="1180502"/>
                </a:lnTo>
                <a:lnTo>
                  <a:pt x="385295" y="1180502"/>
                </a:lnTo>
                <a:cubicBezTo>
                  <a:pt x="372969" y="1180502"/>
                  <a:pt x="372969" y="1168177"/>
                  <a:pt x="372969" y="1168177"/>
                </a:cubicBezTo>
                <a:close/>
                <a:moveTo>
                  <a:pt x="1367215" y="1162977"/>
                </a:moveTo>
                <a:cubicBezTo>
                  <a:pt x="1367408" y="1162399"/>
                  <a:pt x="1367793" y="1162784"/>
                  <a:pt x="1368564" y="1163554"/>
                </a:cubicBezTo>
                <a:lnTo>
                  <a:pt x="1373691" y="1165752"/>
                </a:lnTo>
                <a:lnTo>
                  <a:pt x="1373186" y="1166636"/>
                </a:lnTo>
                <a:cubicBezTo>
                  <a:pt x="1370104" y="1168177"/>
                  <a:pt x="1367023" y="1168177"/>
                  <a:pt x="1367023" y="1168177"/>
                </a:cubicBezTo>
                <a:cubicBezTo>
                  <a:pt x="1367023" y="1165095"/>
                  <a:pt x="1367023" y="1163555"/>
                  <a:pt x="1367215" y="1162977"/>
                </a:cubicBezTo>
                <a:close/>
                <a:moveTo>
                  <a:pt x="1727268" y="1155851"/>
                </a:moveTo>
                <a:lnTo>
                  <a:pt x="1727268" y="1168177"/>
                </a:lnTo>
                <a:cubicBezTo>
                  <a:pt x="1739594" y="1155851"/>
                  <a:pt x="1739594" y="1155851"/>
                  <a:pt x="1739594" y="1168177"/>
                </a:cubicBezTo>
                <a:cubicBezTo>
                  <a:pt x="1751920" y="1155851"/>
                  <a:pt x="1751920" y="1168177"/>
                  <a:pt x="1751920" y="1155851"/>
                </a:cubicBezTo>
                <a:lnTo>
                  <a:pt x="1739594" y="1155851"/>
                </a:lnTo>
                <a:close/>
                <a:moveTo>
                  <a:pt x="1689891" y="1155851"/>
                </a:moveTo>
                <a:lnTo>
                  <a:pt x="1689891" y="1157392"/>
                </a:lnTo>
                <a:lnTo>
                  <a:pt x="1689891" y="1168177"/>
                </a:lnTo>
                <a:lnTo>
                  <a:pt x="1702218" y="1168177"/>
                </a:lnTo>
                <a:cubicBezTo>
                  <a:pt x="1702218" y="1168177"/>
                  <a:pt x="1714942" y="1168177"/>
                  <a:pt x="1714942" y="1155851"/>
                </a:cubicBezTo>
                <a:lnTo>
                  <a:pt x="1702218" y="1155851"/>
                </a:lnTo>
                <a:cubicBezTo>
                  <a:pt x="1702218" y="1155851"/>
                  <a:pt x="1702218" y="1155851"/>
                  <a:pt x="1689891" y="1155851"/>
                </a:cubicBezTo>
                <a:close/>
                <a:moveTo>
                  <a:pt x="1677565" y="1155851"/>
                </a:moveTo>
                <a:cubicBezTo>
                  <a:pt x="1677565" y="1168177"/>
                  <a:pt x="1677565" y="1168177"/>
                  <a:pt x="1665239" y="1168177"/>
                </a:cubicBezTo>
                <a:lnTo>
                  <a:pt x="1652515" y="1168177"/>
                </a:lnTo>
                <a:lnTo>
                  <a:pt x="1640189" y="1168177"/>
                </a:lnTo>
                <a:cubicBezTo>
                  <a:pt x="1640189" y="1168177"/>
                  <a:pt x="1652515" y="1168177"/>
                  <a:pt x="1652515" y="1180502"/>
                </a:cubicBezTo>
                <a:cubicBezTo>
                  <a:pt x="1652515" y="1168177"/>
                  <a:pt x="1665239" y="1168177"/>
                  <a:pt x="1665239" y="1180502"/>
                </a:cubicBezTo>
                <a:cubicBezTo>
                  <a:pt x="1665239" y="1180502"/>
                  <a:pt x="1665239" y="1180502"/>
                  <a:pt x="1665239" y="1168177"/>
                </a:cubicBezTo>
                <a:lnTo>
                  <a:pt x="1677565" y="1168177"/>
                </a:lnTo>
                <a:cubicBezTo>
                  <a:pt x="1677565" y="1155851"/>
                  <a:pt x="1677565" y="1168177"/>
                  <a:pt x="1677565" y="1155851"/>
                </a:cubicBezTo>
                <a:close/>
                <a:moveTo>
                  <a:pt x="1590486" y="1155851"/>
                </a:moveTo>
                <a:cubicBezTo>
                  <a:pt x="1590486" y="1168177"/>
                  <a:pt x="1602812" y="1168177"/>
                  <a:pt x="1602812" y="1168177"/>
                </a:cubicBezTo>
                <a:lnTo>
                  <a:pt x="1590486" y="1168177"/>
                </a:lnTo>
                <a:lnTo>
                  <a:pt x="1590486" y="1180502"/>
                </a:lnTo>
                <a:lnTo>
                  <a:pt x="1578160" y="1180502"/>
                </a:lnTo>
                <a:cubicBezTo>
                  <a:pt x="1578160" y="1180502"/>
                  <a:pt x="1578160" y="1180502"/>
                  <a:pt x="1565834" y="1180502"/>
                </a:cubicBezTo>
                <a:cubicBezTo>
                  <a:pt x="1565834" y="1180502"/>
                  <a:pt x="1565834" y="1180502"/>
                  <a:pt x="1565834" y="1192828"/>
                </a:cubicBezTo>
                <a:cubicBezTo>
                  <a:pt x="1565834" y="1192828"/>
                  <a:pt x="1565834" y="1192828"/>
                  <a:pt x="1578160" y="1205552"/>
                </a:cubicBezTo>
                <a:lnTo>
                  <a:pt x="1578160" y="1202371"/>
                </a:lnTo>
                <a:cubicBezTo>
                  <a:pt x="1578160" y="1202371"/>
                  <a:pt x="1578160" y="1199190"/>
                  <a:pt x="1578160" y="1192828"/>
                </a:cubicBezTo>
                <a:cubicBezTo>
                  <a:pt x="1590486" y="1192828"/>
                  <a:pt x="1590486" y="1192828"/>
                  <a:pt x="1590486" y="1180502"/>
                </a:cubicBezTo>
                <a:cubicBezTo>
                  <a:pt x="1590486" y="1192828"/>
                  <a:pt x="1590486" y="1192828"/>
                  <a:pt x="1602812" y="1180502"/>
                </a:cubicBezTo>
                <a:cubicBezTo>
                  <a:pt x="1602812" y="1180502"/>
                  <a:pt x="1602812" y="1180502"/>
                  <a:pt x="1602812" y="1168177"/>
                </a:cubicBezTo>
                <a:lnTo>
                  <a:pt x="1602812" y="1155851"/>
                </a:lnTo>
                <a:cubicBezTo>
                  <a:pt x="1602812" y="1155851"/>
                  <a:pt x="1602812" y="1155851"/>
                  <a:pt x="1590486" y="1155851"/>
                </a:cubicBezTo>
                <a:close/>
                <a:moveTo>
                  <a:pt x="1565834" y="1155851"/>
                </a:moveTo>
                <a:cubicBezTo>
                  <a:pt x="1565834" y="1155851"/>
                  <a:pt x="1565834" y="1155851"/>
                  <a:pt x="1565834" y="1157392"/>
                </a:cubicBezTo>
                <a:lnTo>
                  <a:pt x="1565834" y="1168177"/>
                </a:lnTo>
                <a:lnTo>
                  <a:pt x="1578160" y="1168177"/>
                </a:lnTo>
                <a:cubicBezTo>
                  <a:pt x="1578160" y="1155851"/>
                  <a:pt x="1578160" y="1155851"/>
                  <a:pt x="1565834" y="1155851"/>
                </a:cubicBezTo>
                <a:close/>
                <a:moveTo>
                  <a:pt x="1540783" y="1155851"/>
                </a:moveTo>
                <a:cubicBezTo>
                  <a:pt x="1540783" y="1155851"/>
                  <a:pt x="1540783" y="1155851"/>
                  <a:pt x="1540783" y="1157392"/>
                </a:cubicBezTo>
                <a:lnTo>
                  <a:pt x="1540783" y="1162977"/>
                </a:lnTo>
                <a:lnTo>
                  <a:pt x="1540783" y="1163554"/>
                </a:lnTo>
                <a:cubicBezTo>
                  <a:pt x="1540783" y="1165095"/>
                  <a:pt x="1540783" y="1168177"/>
                  <a:pt x="1540783" y="1168177"/>
                </a:cubicBezTo>
                <a:lnTo>
                  <a:pt x="1553110" y="1168177"/>
                </a:lnTo>
                <a:cubicBezTo>
                  <a:pt x="1553110" y="1155851"/>
                  <a:pt x="1540783" y="1155851"/>
                  <a:pt x="1540783" y="1155851"/>
                </a:cubicBezTo>
                <a:close/>
                <a:moveTo>
                  <a:pt x="1254894" y="1155851"/>
                </a:moveTo>
                <a:lnTo>
                  <a:pt x="1267617" y="1155851"/>
                </a:lnTo>
                <a:cubicBezTo>
                  <a:pt x="1267617" y="1155851"/>
                  <a:pt x="1267617" y="1155851"/>
                  <a:pt x="1254894" y="1168177"/>
                </a:cubicBezTo>
                <a:close/>
                <a:moveTo>
                  <a:pt x="1427126" y="1150483"/>
                </a:moveTo>
                <a:cubicBezTo>
                  <a:pt x="1423659" y="1148694"/>
                  <a:pt x="1416725" y="1155851"/>
                  <a:pt x="1416725" y="1155851"/>
                </a:cubicBezTo>
                <a:lnTo>
                  <a:pt x="1404002" y="1155851"/>
                </a:lnTo>
                <a:cubicBezTo>
                  <a:pt x="1404002" y="1168177"/>
                  <a:pt x="1404002" y="1168177"/>
                  <a:pt x="1391675" y="1168177"/>
                </a:cubicBezTo>
                <a:lnTo>
                  <a:pt x="1404002" y="1168177"/>
                </a:lnTo>
                <a:cubicBezTo>
                  <a:pt x="1416725" y="1155851"/>
                  <a:pt x="1416725" y="1155851"/>
                  <a:pt x="1416725" y="1168177"/>
                </a:cubicBezTo>
                <a:cubicBezTo>
                  <a:pt x="1416725" y="1168177"/>
                  <a:pt x="1429052" y="1168177"/>
                  <a:pt x="1429052" y="1155851"/>
                </a:cubicBezTo>
                <a:cubicBezTo>
                  <a:pt x="1429052" y="1152670"/>
                  <a:pt x="1428281" y="1151079"/>
                  <a:pt x="1427126" y="1150483"/>
                </a:cubicBezTo>
                <a:close/>
                <a:moveTo>
                  <a:pt x="1385512" y="1146308"/>
                </a:moveTo>
                <a:cubicBezTo>
                  <a:pt x="1382431" y="1146308"/>
                  <a:pt x="1379349" y="1149489"/>
                  <a:pt x="1379349" y="1155851"/>
                </a:cubicBezTo>
                <a:lnTo>
                  <a:pt x="1367023" y="1155851"/>
                </a:lnTo>
                <a:cubicBezTo>
                  <a:pt x="1367023" y="1155851"/>
                  <a:pt x="1367023" y="1143127"/>
                  <a:pt x="1354299" y="1155851"/>
                </a:cubicBezTo>
                <a:lnTo>
                  <a:pt x="1341973" y="1168177"/>
                </a:lnTo>
                <a:lnTo>
                  <a:pt x="1354299" y="1168177"/>
                </a:lnTo>
                <a:lnTo>
                  <a:pt x="1354299" y="1166636"/>
                </a:lnTo>
                <a:lnTo>
                  <a:pt x="1354299" y="1158932"/>
                </a:lnTo>
                <a:lnTo>
                  <a:pt x="1354299" y="1155851"/>
                </a:lnTo>
                <a:lnTo>
                  <a:pt x="1357480" y="1155851"/>
                </a:lnTo>
                <a:lnTo>
                  <a:pt x="1361655" y="1155851"/>
                </a:lnTo>
                <a:cubicBezTo>
                  <a:pt x="1359866" y="1155851"/>
                  <a:pt x="1367023" y="1155851"/>
                  <a:pt x="1367023" y="1155851"/>
                </a:cubicBezTo>
                <a:lnTo>
                  <a:pt x="1367023" y="1168177"/>
                </a:lnTo>
                <a:lnTo>
                  <a:pt x="1374149" y="1168177"/>
                </a:lnTo>
                <a:cubicBezTo>
                  <a:pt x="1373571" y="1168177"/>
                  <a:pt x="1373956" y="1168177"/>
                  <a:pt x="1374727" y="1168177"/>
                </a:cubicBezTo>
                <a:lnTo>
                  <a:pt x="1377808" y="1168177"/>
                </a:lnTo>
                <a:lnTo>
                  <a:pt x="1379349" y="1168177"/>
                </a:lnTo>
                <a:lnTo>
                  <a:pt x="1373691" y="1165752"/>
                </a:lnTo>
                <a:lnTo>
                  <a:pt x="1379349" y="1155851"/>
                </a:lnTo>
                <a:cubicBezTo>
                  <a:pt x="1379349" y="1155851"/>
                  <a:pt x="1379349" y="1155851"/>
                  <a:pt x="1380890" y="1155851"/>
                </a:cubicBezTo>
                <a:lnTo>
                  <a:pt x="1386475" y="1155851"/>
                </a:lnTo>
                <a:cubicBezTo>
                  <a:pt x="1385897" y="1155851"/>
                  <a:pt x="1386283" y="1155851"/>
                  <a:pt x="1387053" y="1155851"/>
                </a:cubicBezTo>
                <a:lnTo>
                  <a:pt x="1391675" y="1155851"/>
                </a:lnTo>
                <a:cubicBezTo>
                  <a:pt x="1391675" y="1149489"/>
                  <a:pt x="1388594" y="1146308"/>
                  <a:pt x="1385512" y="1146308"/>
                </a:cubicBezTo>
                <a:close/>
                <a:moveTo>
                  <a:pt x="1826673" y="1143127"/>
                </a:moveTo>
                <a:lnTo>
                  <a:pt x="1826673" y="1155851"/>
                </a:lnTo>
                <a:lnTo>
                  <a:pt x="1838999" y="1155851"/>
                </a:lnTo>
                <a:lnTo>
                  <a:pt x="1851326" y="1155851"/>
                </a:lnTo>
                <a:lnTo>
                  <a:pt x="1851326" y="1143127"/>
                </a:lnTo>
                <a:lnTo>
                  <a:pt x="1838999" y="1143127"/>
                </a:lnTo>
                <a:cubicBezTo>
                  <a:pt x="1838999" y="1155851"/>
                  <a:pt x="1838999" y="1155851"/>
                  <a:pt x="1826673" y="1143127"/>
                </a:cubicBezTo>
                <a:close/>
                <a:moveTo>
                  <a:pt x="1801623" y="1143127"/>
                </a:moveTo>
                <a:cubicBezTo>
                  <a:pt x="1801623" y="1143127"/>
                  <a:pt x="1801623" y="1143127"/>
                  <a:pt x="1801623" y="1144718"/>
                </a:cubicBezTo>
                <a:lnTo>
                  <a:pt x="1801623" y="1155851"/>
                </a:lnTo>
                <a:cubicBezTo>
                  <a:pt x="1801623" y="1155851"/>
                  <a:pt x="1801623" y="1155851"/>
                  <a:pt x="1801623" y="1168177"/>
                </a:cubicBezTo>
                <a:cubicBezTo>
                  <a:pt x="1801623" y="1155851"/>
                  <a:pt x="1801623" y="1155851"/>
                  <a:pt x="1814347" y="1155851"/>
                </a:cubicBezTo>
                <a:lnTo>
                  <a:pt x="1814347" y="1143127"/>
                </a:lnTo>
                <a:close/>
                <a:moveTo>
                  <a:pt x="1267617" y="1143127"/>
                </a:moveTo>
                <a:cubicBezTo>
                  <a:pt x="1267617" y="1155851"/>
                  <a:pt x="1267617" y="1155851"/>
                  <a:pt x="1254894" y="1155851"/>
                </a:cubicBezTo>
                <a:lnTo>
                  <a:pt x="1242567" y="1155851"/>
                </a:lnTo>
                <a:lnTo>
                  <a:pt x="1242567" y="1157392"/>
                </a:lnTo>
                <a:lnTo>
                  <a:pt x="1242567" y="1160473"/>
                </a:lnTo>
                <a:cubicBezTo>
                  <a:pt x="1242567" y="1161243"/>
                  <a:pt x="1242567" y="1161629"/>
                  <a:pt x="1242567" y="1161051"/>
                </a:cubicBezTo>
                <a:lnTo>
                  <a:pt x="1242567" y="1168177"/>
                </a:lnTo>
                <a:cubicBezTo>
                  <a:pt x="1242567" y="1168177"/>
                  <a:pt x="1242567" y="1168177"/>
                  <a:pt x="1254894" y="1168177"/>
                </a:cubicBezTo>
                <a:cubicBezTo>
                  <a:pt x="1254894" y="1168177"/>
                  <a:pt x="1254894" y="1168177"/>
                  <a:pt x="1267617" y="1168177"/>
                </a:cubicBezTo>
                <a:lnTo>
                  <a:pt x="1267617" y="1155851"/>
                </a:lnTo>
                <a:cubicBezTo>
                  <a:pt x="1267617" y="1155851"/>
                  <a:pt x="1267617" y="1155851"/>
                  <a:pt x="1267617" y="1143127"/>
                </a:cubicBezTo>
                <a:close/>
                <a:moveTo>
                  <a:pt x="1429052" y="1130801"/>
                </a:moveTo>
                <a:lnTo>
                  <a:pt x="1429052" y="1143127"/>
                </a:lnTo>
                <a:cubicBezTo>
                  <a:pt x="1429052" y="1143127"/>
                  <a:pt x="1429052" y="1143127"/>
                  <a:pt x="1441378" y="1143127"/>
                </a:cubicBezTo>
                <a:cubicBezTo>
                  <a:pt x="1441378" y="1130801"/>
                  <a:pt x="1441378" y="1130801"/>
                  <a:pt x="1429052" y="1130801"/>
                </a:cubicBezTo>
                <a:close/>
                <a:moveTo>
                  <a:pt x="994054" y="1130801"/>
                </a:moveTo>
                <a:cubicBezTo>
                  <a:pt x="1006380" y="1143127"/>
                  <a:pt x="1006380" y="1143127"/>
                  <a:pt x="994054" y="1143127"/>
                </a:cubicBezTo>
                <a:cubicBezTo>
                  <a:pt x="994054" y="1143127"/>
                  <a:pt x="994054" y="1143127"/>
                  <a:pt x="995595" y="1143127"/>
                </a:cubicBezTo>
                <a:lnTo>
                  <a:pt x="1006380" y="1143127"/>
                </a:lnTo>
                <a:lnTo>
                  <a:pt x="1006380" y="1155851"/>
                </a:lnTo>
                <a:lnTo>
                  <a:pt x="1019104" y="1143127"/>
                </a:lnTo>
                <a:lnTo>
                  <a:pt x="1019104" y="1132342"/>
                </a:lnTo>
                <a:lnTo>
                  <a:pt x="1019104" y="1130801"/>
                </a:lnTo>
                <a:lnTo>
                  <a:pt x="1007971" y="1130801"/>
                </a:lnTo>
                <a:cubicBezTo>
                  <a:pt x="1006380" y="1130801"/>
                  <a:pt x="1006380" y="1130801"/>
                  <a:pt x="1006380" y="1130801"/>
                </a:cubicBezTo>
                <a:cubicBezTo>
                  <a:pt x="1006380" y="1130801"/>
                  <a:pt x="1006380" y="1130801"/>
                  <a:pt x="1004839" y="1130801"/>
                </a:cubicBezTo>
                <a:lnTo>
                  <a:pt x="999254" y="1130801"/>
                </a:lnTo>
                <a:cubicBezTo>
                  <a:pt x="1000987" y="1130801"/>
                  <a:pt x="994054" y="1130801"/>
                  <a:pt x="994054" y="1130801"/>
                </a:cubicBezTo>
                <a:close/>
                <a:moveTo>
                  <a:pt x="1627862" y="1118475"/>
                </a:moveTo>
                <a:lnTo>
                  <a:pt x="1627862" y="1130801"/>
                </a:lnTo>
                <a:cubicBezTo>
                  <a:pt x="1627862" y="1130801"/>
                  <a:pt x="1640189" y="1143127"/>
                  <a:pt x="1640189" y="1130801"/>
                </a:cubicBezTo>
                <a:cubicBezTo>
                  <a:pt x="1640189" y="1130801"/>
                  <a:pt x="1640189" y="1130801"/>
                  <a:pt x="1640189" y="1129261"/>
                </a:cubicBezTo>
                <a:lnTo>
                  <a:pt x="1640189" y="1123675"/>
                </a:lnTo>
                <a:cubicBezTo>
                  <a:pt x="1640189" y="1125409"/>
                  <a:pt x="1640189" y="1118475"/>
                  <a:pt x="1640189" y="1118475"/>
                </a:cubicBezTo>
                <a:cubicBezTo>
                  <a:pt x="1640189" y="1118475"/>
                  <a:pt x="1652515" y="1130801"/>
                  <a:pt x="1652515" y="1118475"/>
                </a:cubicBezTo>
                <a:lnTo>
                  <a:pt x="1640189" y="1118475"/>
                </a:lnTo>
                <a:cubicBezTo>
                  <a:pt x="1640189" y="1118475"/>
                  <a:pt x="1640189" y="1118475"/>
                  <a:pt x="1627862" y="1118475"/>
                </a:cubicBezTo>
                <a:close/>
                <a:moveTo>
                  <a:pt x="1578160" y="1118475"/>
                </a:moveTo>
                <a:cubicBezTo>
                  <a:pt x="1578160" y="1130801"/>
                  <a:pt x="1565834" y="1130801"/>
                  <a:pt x="1565834" y="1130801"/>
                </a:cubicBezTo>
                <a:lnTo>
                  <a:pt x="1553110" y="1130801"/>
                </a:lnTo>
                <a:lnTo>
                  <a:pt x="1553110" y="1143127"/>
                </a:lnTo>
                <a:cubicBezTo>
                  <a:pt x="1540783" y="1143127"/>
                  <a:pt x="1540783" y="1143127"/>
                  <a:pt x="1540783" y="1130801"/>
                </a:cubicBezTo>
                <a:lnTo>
                  <a:pt x="1540783" y="1143127"/>
                </a:lnTo>
                <a:cubicBezTo>
                  <a:pt x="1540783" y="1143127"/>
                  <a:pt x="1528457" y="1143127"/>
                  <a:pt x="1528457" y="1130801"/>
                </a:cubicBezTo>
                <a:cubicBezTo>
                  <a:pt x="1528457" y="1136964"/>
                  <a:pt x="1528457" y="1140046"/>
                  <a:pt x="1528457" y="1141586"/>
                </a:cubicBezTo>
                <a:lnTo>
                  <a:pt x="1528457" y="1143127"/>
                </a:lnTo>
                <a:lnTo>
                  <a:pt x="1516131" y="1143127"/>
                </a:lnTo>
                <a:cubicBezTo>
                  <a:pt x="1516131" y="1130801"/>
                  <a:pt x="1516131" y="1143127"/>
                  <a:pt x="1516131" y="1130801"/>
                </a:cubicBezTo>
                <a:cubicBezTo>
                  <a:pt x="1516131" y="1130801"/>
                  <a:pt x="1516131" y="1130801"/>
                  <a:pt x="1503407" y="1130801"/>
                </a:cubicBezTo>
                <a:cubicBezTo>
                  <a:pt x="1503407" y="1130801"/>
                  <a:pt x="1503407" y="1130801"/>
                  <a:pt x="1503407" y="1143127"/>
                </a:cubicBezTo>
                <a:cubicBezTo>
                  <a:pt x="1503407" y="1130801"/>
                  <a:pt x="1503407" y="1130801"/>
                  <a:pt x="1491081" y="1130801"/>
                </a:cubicBezTo>
                <a:cubicBezTo>
                  <a:pt x="1491081" y="1130801"/>
                  <a:pt x="1491081" y="1130801"/>
                  <a:pt x="1491081" y="1132342"/>
                </a:cubicBezTo>
                <a:lnTo>
                  <a:pt x="1491081" y="1137927"/>
                </a:lnTo>
                <a:lnTo>
                  <a:pt x="1491081" y="1138505"/>
                </a:lnTo>
                <a:cubicBezTo>
                  <a:pt x="1491081" y="1140046"/>
                  <a:pt x="1491081" y="1143127"/>
                  <a:pt x="1491081" y="1143127"/>
                </a:cubicBezTo>
                <a:lnTo>
                  <a:pt x="1478754" y="1143127"/>
                </a:lnTo>
                <a:lnTo>
                  <a:pt x="1478754" y="1144718"/>
                </a:lnTo>
                <a:lnTo>
                  <a:pt x="1478754" y="1155851"/>
                </a:lnTo>
                <a:lnTo>
                  <a:pt x="1491081" y="1155851"/>
                </a:lnTo>
                <a:lnTo>
                  <a:pt x="1503407" y="1155851"/>
                </a:lnTo>
                <a:lnTo>
                  <a:pt x="1503407" y="1154260"/>
                </a:lnTo>
                <a:lnTo>
                  <a:pt x="1503407" y="1144718"/>
                </a:lnTo>
                <a:lnTo>
                  <a:pt x="1503407" y="1143127"/>
                </a:lnTo>
                <a:lnTo>
                  <a:pt x="1516131" y="1155851"/>
                </a:lnTo>
                <a:lnTo>
                  <a:pt x="1516131" y="1143127"/>
                </a:lnTo>
                <a:cubicBezTo>
                  <a:pt x="1516131" y="1143127"/>
                  <a:pt x="1516131" y="1143127"/>
                  <a:pt x="1528457" y="1155851"/>
                </a:cubicBezTo>
                <a:lnTo>
                  <a:pt x="1528457" y="1154260"/>
                </a:lnTo>
                <a:lnTo>
                  <a:pt x="1528457" y="1144718"/>
                </a:lnTo>
                <a:cubicBezTo>
                  <a:pt x="1528457" y="1143127"/>
                  <a:pt x="1528457" y="1143127"/>
                  <a:pt x="1528457" y="1143127"/>
                </a:cubicBezTo>
                <a:lnTo>
                  <a:pt x="1540783" y="1143127"/>
                </a:lnTo>
                <a:cubicBezTo>
                  <a:pt x="1540783" y="1143127"/>
                  <a:pt x="1540783" y="1143127"/>
                  <a:pt x="1553110" y="1143127"/>
                </a:cubicBezTo>
                <a:lnTo>
                  <a:pt x="1565834" y="1143127"/>
                </a:lnTo>
                <a:cubicBezTo>
                  <a:pt x="1565834" y="1143127"/>
                  <a:pt x="1565834" y="1143127"/>
                  <a:pt x="1578160" y="1143127"/>
                </a:cubicBezTo>
                <a:lnTo>
                  <a:pt x="1578160" y="1140046"/>
                </a:lnTo>
                <a:lnTo>
                  <a:pt x="1578160" y="1133883"/>
                </a:lnTo>
                <a:lnTo>
                  <a:pt x="1578160" y="1130801"/>
                </a:lnTo>
                <a:cubicBezTo>
                  <a:pt x="1590486" y="1130801"/>
                  <a:pt x="1590486" y="1143127"/>
                  <a:pt x="1590486" y="1130801"/>
                </a:cubicBezTo>
                <a:cubicBezTo>
                  <a:pt x="1590486" y="1130801"/>
                  <a:pt x="1590486" y="1130801"/>
                  <a:pt x="1602812" y="1143127"/>
                </a:cubicBezTo>
                <a:lnTo>
                  <a:pt x="1602812" y="1130801"/>
                </a:lnTo>
                <a:cubicBezTo>
                  <a:pt x="1602812" y="1130801"/>
                  <a:pt x="1602812" y="1130801"/>
                  <a:pt x="1615536" y="1130801"/>
                </a:cubicBezTo>
                <a:lnTo>
                  <a:pt x="1615536" y="1118475"/>
                </a:lnTo>
                <a:cubicBezTo>
                  <a:pt x="1602812" y="1118475"/>
                  <a:pt x="1602812" y="1130801"/>
                  <a:pt x="1602812" y="1130801"/>
                </a:cubicBezTo>
                <a:lnTo>
                  <a:pt x="1590486" y="1130801"/>
                </a:lnTo>
                <a:lnTo>
                  <a:pt x="1578160" y="1130801"/>
                </a:lnTo>
                <a:close/>
                <a:moveTo>
                  <a:pt x="1727268" y="1106149"/>
                </a:moveTo>
                <a:lnTo>
                  <a:pt x="1727268" y="1118475"/>
                </a:lnTo>
                <a:cubicBezTo>
                  <a:pt x="1727268" y="1118475"/>
                  <a:pt x="1727268" y="1118475"/>
                  <a:pt x="1739594" y="1118475"/>
                </a:cubicBezTo>
                <a:cubicBezTo>
                  <a:pt x="1739594" y="1118475"/>
                  <a:pt x="1739594" y="1111542"/>
                  <a:pt x="1739594" y="1113275"/>
                </a:cubicBezTo>
                <a:lnTo>
                  <a:pt x="1739594" y="1106149"/>
                </a:lnTo>
                <a:close/>
                <a:moveTo>
                  <a:pt x="1689891" y="1106149"/>
                </a:moveTo>
                <a:lnTo>
                  <a:pt x="1689891" y="1118475"/>
                </a:lnTo>
                <a:cubicBezTo>
                  <a:pt x="1689891" y="1118475"/>
                  <a:pt x="1689891" y="1118475"/>
                  <a:pt x="1702218" y="1118475"/>
                </a:cubicBezTo>
                <a:cubicBezTo>
                  <a:pt x="1689891" y="1118475"/>
                  <a:pt x="1689891" y="1106149"/>
                  <a:pt x="1689891" y="1106149"/>
                </a:cubicBezTo>
                <a:close/>
                <a:moveTo>
                  <a:pt x="1404002" y="1106149"/>
                </a:moveTo>
                <a:cubicBezTo>
                  <a:pt x="1404002" y="1118475"/>
                  <a:pt x="1404002" y="1106149"/>
                  <a:pt x="1404002" y="1118475"/>
                </a:cubicBezTo>
                <a:lnTo>
                  <a:pt x="1416725" y="1118475"/>
                </a:lnTo>
                <a:cubicBezTo>
                  <a:pt x="1404002" y="1118475"/>
                  <a:pt x="1404002" y="1118475"/>
                  <a:pt x="1404002" y="1130801"/>
                </a:cubicBezTo>
                <a:cubicBezTo>
                  <a:pt x="1416725" y="1118475"/>
                  <a:pt x="1416725" y="1118475"/>
                  <a:pt x="1416725" y="1130801"/>
                </a:cubicBezTo>
                <a:lnTo>
                  <a:pt x="1416725" y="1126179"/>
                </a:lnTo>
                <a:lnTo>
                  <a:pt x="1416725" y="1125601"/>
                </a:lnTo>
                <a:lnTo>
                  <a:pt x="1416725" y="1118475"/>
                </a:lnTo>
                <a:lnTo>
                  <a:pt x="1416725" y="1106149"/>
                </a:lnTo>
                <a:close/>
                <a:moveTo>
                  <a:pt x="1317320" y="1106149"/>
                </a:moveTo>
                <a:cubicBezTo>
                  <a:pt x="1317320" y="1106149"/>
                  <a:pt x="1317320" y="1106149"/>
                  <a:pt x="1304596" y="1118475"/>
                </a:cubicBezTo>
                <a:cubicBezTo>
                  <a:pt x="1304596" y="1118475"/>
                  <a:pt x="1304596" y="1118475"/>
                  <a:pt x="1317320" y="1118475"/>
                </a:cubicBezTo>
                <a:lnTo>
                  <a:pt x="1317320" y="1113853"/>
                </a:lnTo>
                <a:cubicBezTo>
                  <a:pt x="1317320" y="1113083"/>
                  <a:pt x="1317320" y="1112697"/>
                  <a:pt x="1317320" y="1113275"/>
                </a:cubicBezTo>
                <a:close/>
                <a:moveTo>
                  <a:pt x="1826673" y="1093426"/>
                </a:moveTo>
                <a:lnTo>
                  <a:pt x="1826673" y="1106149"/>
                </a:lnTo>
                <a:lnTo>
                  <a:pt x="1838999" y="1106149"/>
                </a:lnTo>
                <a:cubicBezTo>
                  <a:pt x="1838999" y="1106149"/>
                  <a:pt x="1838999" y="1106149"/>
                  <a:pt x="1851326" y="1106149"/>
                </a:cubicBezTo>
                <a:lnTo>
                  <a:pt x="1851326" y="1093426"/>
                </a:lnTo>
                <a:cubicBezTo>
                  <a:pt x="1851326" y="1106149"/>
                  <a:pt x="1851326" y="1106149"/>
                  <a:pt x="1864050" y="1093426"/>
                </a:cubicBezTo>
                <a:lnTo>
                  <a:pt x="1851326" y="1093426"/>
                </a:lnTo>
                <a:lnTo>
                  <a:pt x="1838999" y="1093426"/>
                </a:lnTo>
                <a:close/>
                <a:moveTo>
                  <a:pt x="1838999" y="1081100"/>
                </a:moveTo>
                <a:cubicBezTo>
                  <a:pt x="1838999" y="1093426"/>
                  <a:pt x="1838999" y="1081100"/>
                  <a:pt x="1851326" y="1081100"/>
                </a:cubicBezTo>
                <a:close/>
                <a:moveTo>
                  <a:pt x="1751920" y="1081100"/>
                </a:moveTo>
                <a:cubicBezTo>
                  <a:pt x="1751920" y="1081100"/>
                  <a:pt x="1751920" y="1084182"/>
                  <a:pt x="1751920" y="1085723"/>
                </a:cubicBezTo>
                <a:lnTo>
                  <a:pt x="1751920" y="1086300"/>
                </a:lnTo>
                <a:lnTo>
                  <a:pt x="1751920" y="1093426"/>
                </a:lnTo>
                <a:lnTo>
                  <a:pt x="1751920" y="1106149"/>
                </a:lnTo>
                <a:lnTo>
                  <a:pt x="1764644" y="1106149"/>
                </a:lnTo>
                <a:lnTo>
                  <a:pt x="1764644" y="1093426"/>
                </a:lnTo>
                <a:lnTo>
                  <a:pt x="1757288" y="1093426"/>
                </a:lnTo>
                <a:lnTo>
                  <a:pt x="1756692" y="1093426"/>
                </a:lnTo>
                <a:cubicBezTo>
                  <a:pt x="1755101" y="1093426"/>
                  <a:pt x="1751920" y="1093426"/>
                  <a:pt x="1751920" y="1093426"/>
                </a:cubicBezTo>
                <a:cubicBezTo>
                  <a:pt x="1751920" y="1093426"/>
                  <a:pt x="1764644" y="1081100"/>
                  <a:pt x="1751920" y="1081100"/>
                </a:cubicBezTo>
                <a:close/>
                <a:moveTo>
                  <a:pt x="1578160" y="1081100"/>
                </a:moveTo>
                <a:lnTo>
                  <a:pt x="1578160" y="1093426"/>
                </a:lnTo>
                <a:cubicBezTo>
                  <a:pt x="1578160" y="1081100"/>
                  <a:pt x="1578160" y="1093426"/>
                  <a:pt x="1590486" y="1093426"/>
                </a:cubicBezTo>
                <a:cubicBezTo>
                  <a:pt x="1590486" y="1093426"/>
                  <a:pt x="1590486" y="1093426"/>
                  <a:pt x="1590486" y="1081100"/>
                </a:cubicBezTo>
                <a:close/>
                <a:moveTo>
                  <a:pt x="1379349" y="1068774"/>
                </a:moveTo>
                <a:lnTo>
                  <a:pt x="1391675" y="1081100"/>
                </a:lnTo>
                <a:lnTo>
                  <a:pt x="1391675" y="1093426"/>
                </a:lnTo>
                <a:cubicBezTo>
                  <a:pt x="1391675" y="1081100"/>
                  <a:pt x="1391675" y="1081100"/>
                  <a:pt x="1379349" y="1081100"/>
                </a:cubicBezTo>
                <a:close/>
                <a:moveTo>
                  <a:pt x="1292270" y="1068774"/>
                </a:moveTo>
                <a:cubicBezTo>
                  <a:pt x="1292270" y="1068774"/>
                  <a:pt x="1292270" y="1081100"/>
                  <a:pt x="1304596" y="1068774"/>
                </a:cubicBezTo>
                <a:cubicBezTo>
                  <a:pt x="1304596" y="1068774"/>
                  <a:pt x="1304596" y="1068774"/>
                  <a:pt x="1292270" y="1068774"/>
                </a:cubicBezTo>
                <a:close/>
                <a:moveTo>
                  <a:pt x="1217915" y="1068774"/>
                </a:moveTo>
                <a:cubicBezTo>
                  <a:pt x="1217915" y="1068774"/>
                  <a:pt x="1217915" y="1068774"/>
                  <a:pt x="1217915" y="1070315"/>
                </a:cubicBezTo>
                <a:cubicBezTo>
                  <a:pt x="1217915" y="1071856"/>
                  <a:pt x="1217915" y="1074937"/>
                  <a:pt x="1217915" y="1081100"/>
                </a:cubicBezTo>
                <a:lnTo>
                  <a:pt x="1230241" y="1068774"/>
                </a:lnTo>
                <a:close/>
                <a:moveTo>
                  <a:pt x="509353" y="1068774"/>
                </a:moveTo>
                <a:cubicBezTo>
                  <a:pt x="509353" y="1068774"/>
                  <a:pt x="509353" y="1068774"/>
                  <a:pt x="497027" y="1081100"/>
                </a:cubicBezTo>
                <a:cubicBezTo>
                  <a:pt x="497027" y="1081100"/>
                  <a:pt x="497027" y="1081100"/>
                  <a:pt x="509353" y="1081100"/>
                </a:cubicBezTo>
                <a:cubicBezTo>
                  <a:pt x="509353" y="1081100"/>
                  <a:pt x="509353" y="1081100"/>
                  <a:pt x="509353" y="1068774"/>
                </a:cubicBezTo>
                <a:close/>
                <a:moveTo>
                  <a:pt x="1528457" y="1056448"/>
                </a:moveTo>
                <a:cubicBezTo>
                  <a:pt x="1528457" y="1056448"/>
                  <a:pt x="1528457" y="1056448"/>
                  <a:pt x="1540783" y="1056448"/>
                </a:cubicBezTo>
                <a:cubicBezTo>
                  <a:pt x="1540783" y="1056448"/>
                  <a:pt x="1540783" y="1056448"/>
                  <a:pt x="1540783" y="1068774"/>
                </a:cubicBezTo>
                <a:cubicBezTo>
                  <a:pt x="1540783" y="1068774"/>
                  <a:pt x="1528457" y="1068774"/>
                  <a:pt x="1528457" y="1056448"/>
                </a:cubicBezTo>
                <a:close/>
                <a:moveTo>
                  <a:pt x="1453704" y="1056448"/>
                </a:moveTo>
                <a:cubicBezTo>
                  <a:pt x="1453704" y="1056448"/>
                  <a:pt x="1453704" y="1056448"/>
                  <a:pt x="1466428" y="1056448"/>
                </a:cubicBezTo>
                <a:lnTo>
                  <a:pt x="1453704" y="1068774"/>
                </a:lnTo>
                <a:cubicBezTo>
                  <a:pt x="1453704" y="1068774"/>
                  <a:pt x="1453704" y="1068774"/>
                  <a:pt x="1453704" y="1056448"/>
                </a:cubicBezTo>
                <a:close/>
                <a:moveTo>
                  <a:pt x="409948" y="1056448"/>
                </a:moveTo>
                <a:cubicBezTo>
                  <a:pt x="397622" y="1056448"/>
                  <a:pt x="397622" y="1056448"/>
                  <a:pt x="397622" y="1068774"/>
                </a:cubicBezTo>
                <a:cubicBezTo>
                  <a:pt x="397622" y="1068774"/>
                  <a:pt x="397622" y="1081100"/>
                  <a:pt x="409948" y="1068774"/>
                </a:cubicBezTo>
                <a:close/>
                <a:moveTo>
                  <a:pt x="1478754" y="1043725"/>
                </a:moveTo>
                <a:cubicBezTo>
                  <a:pt x="1466428" y="1081100"/>
                  <a:pt x="1466428" y="1081100"/>
                  <a:pt x="1466428" y="1081100"/>
                </a:cubicBezTo>
                <a:cubicBezTo>
                  <a:pt x="1466428" y="1056448"/>
                  <a:pt x="1478754" y="1056448"/>
                  <a:pt x="1478754" y="1043725"/>
                </a:cubicBezTo>
                <a:close/>
                <a:moveTo>
                  <a:pt x="1590486" y="1031399"/>
                </a:moveTo>
                <a:cubicBezTo>
                  <a:pt x="1590486" y="1031399"/>
                  <a:pt x="1590486" y="1031399"/>
                  <a:pt x="1602812" y="1031399"/>
                </a:cubicBezTo>
                <a:cubicBezTo>
                  <a:pt x="1602812" y="1043725"/>
                  <a:pt x="1602812" y="1043725"/>
                  <a:pt x="1590486" y="1031399"/>
                </a:cubicBezTo>
                <a:close/>
                <a:moveTo>
                  <a:pt x="1901227" y="1026199"/>
                </a:moveTo>
                <a:cubicBezTo>
                  <a:pt x="1901824" y="1024466"/>
                  <a:pt x="1904209" y="1031399"/>
                  <a:pt x="1913752" y="1031399"/>
                </a:cubicBezTo>
                <a:lnTo>
                  <a:pt x="1901028" y="1031399"/>
                </a:lnTo>
                <a:cubicBezTo>
                  <a:pt x="1901028" y="1028317"/>
                  <a:pt x="1901028" y="1026777"/>
                  <a:pt x="1901227" y="1026199"/>
                </a:cubicBezTo>
                <a:close/>
                <a:moveTo>
                  <a:pt x="1801623" y="1019073"/>
                </a:moveTo>
                <a:lnTo>
                  <a:pt x="1801623" y="1022155"/>
                </a:lnTo>
                <a:lnTo>
                  <a:pt x="1801623" y="1031399"/>
                </a:lnTo>
                <a:cubicBezTo>
                  <a:pt x="1801623" y="1031399"/>
                  <a:pt x="1789297" y="1031399"/>
                  <a:pt x="1801623" y="1019073"/>
                </a:cubicBezTo>
                <a:close/>
                <a:moveTo>
                  <a:pt x="1590486" y="1019073"/>
                </a:moveTo>
                <a:lnTo>
                  <a:pt x="1590486" y="1031399"/>
                </a:lnTo>
                <a:cubicBezTo>
                  <a:pt x="1590486" y="1037562"/>
                  <a:pt x="1590486" y="1037562"/>
                  <a:pt x="1590486" y="1037562"/>
                </a:cubicBezTo>
                <a:lnTo>
                  <a:pt x="1590486" y="1038332"/>
                </a:lnTo>
                <a:lnTo>
                  <a:pt x="1590486" y="1043725"/>
                </a:lnTo>
                <a:cubicBezTo>
                  <a:pt x="1590486" y="1031399"/>
                  <a:pt x="1578160" y="1031399"/>
                  <a:pt x="1578160" y="1031399"/>
                </a:cubicBezTo>
                <a:lnTo>
                  <a:pt x="1578160" y="1032940"/>
                </a:lnTo>
                <a:lnTo>
                  <a:pt x="1578160" y="1038525"/>
                </a:lnTo>
                <a:lnTo>
                  <a:pt x="1578160" y="1039102"/>
                </a:lnTo>
                <a:lnTo>
                  <a:pt x="1578160" y="1043725"/>
                </a:lnTo>
                <a:cubicBezTo>
                  <a:pt x="1578160" y="1043725"/>
                  <a:pt x="1578160" y="1043725"/>
                  <a:pt x="1578160" y="1056448"/>
                </a:cubicBezTo>
                <a:lnTo>
                  <a:pt x="1565834" y="1056448"/>
                </a:lnTo>
                <a:lnTo>
                  <a:pt x="1565834" y="1051677"/>
                </a:lnTo>
                <a:lnTo>
                  <a:pt x="1565834" y="1051081"/>
                </a:lnTo>
                <a:lnTo>
                  <a:pt x="1565834" y="1043725"/>
                </a:lnTo>
                <a:cubicBezTo>
                  <a:pt x="1565834" y="1031399"/>
                  <a:pt x="1565834" y="1043725"/>
                  <a:pt x="1565834" y="1031399"/>
                </a:cubicBezTo>
                <a:lnTo>
                  <a:pt x="1553110" y="1031399"/>
                </a:lnTo>
                <a:cubicBezTo>
                  <a:pt x="1553110" y="1043725"/>
                  <a:pt x="1553110" y="1043725"/>
                  <a:pt x="1565834" y="1043725"/>
                </a:cubicBezTo>
                <a:lnTo>
                  <a:pt x="1553110" y="1043725"/>
                </a:lnTo>
                <a:cubicBezTo>
                  <a:pt x="1553110" y="1043725"/>
                  <a:pt x="1553110" y="1043725"/>
                  <a:pt x="1553110" y="1056448"/>
                </a:cubicBezTo>
                <a:cubicBezTo>
                  <a:pt x="1553110" y="1043725"/>
                  <a:pt x="1540783" y="1043725"/>
                  <a:pt x="1540783" y="1031399"/>
                </a:cubicBezTo>
                <a:cubicBezTo>
                  <a:pt x="1540783" y="1031399"/>
                  <a:pt x="1540783" y="1031399"/>
                  <a:pt x="1540783" y="1032940"/>
                </a:cubicBezTo>
                <a:lnTo>
                  <a:pt x="1540783" y="1043725"/>
                </a:lnTo>
                <a:lnTo>
                  <a:pt x="1528457" y="1043725"/>
                </a:lnTo>
                <a:lnTo>
                  <a:pt x="1521331" y="1043725"/>
                </a:lnTo>
                <a:lnTo>
                  <a:pt x="1520753" y="1043725"/>
                </a:lnTo>
                <a:cubicBezTo>
                  <a:pt x="1519212" y="1043725"/>
                  <a:pt x="1516131" y="1043725"/>
                  <a:pt x="1516131" y="1043725"/>
                </a:cubicBezTo>
                <a:lnTo>
                  <a:pt x="1516131" y="1045315"/>
                </a:lnTo>
                <a:lnTo>
                  <a:pt x="1516131" y="1048496"/>
                </a:lnTo>
                <a:lnTo>
                  <a:pt x="1516131" y="1049092"/>
                </a:lnTo>
                <a:lnTo>
                  <a:pt x="1516131" y="1056448"/>
                </a:lnTo>
                <a:cubicBezTo>
                  <a:pt x="1516131" y="1056448"/>
                  <a:pt x="1516131" y="1056448"/>
                  <a:pt x="1503407" y="1056448"/>
                </a:cubicBezTo>
                <a:cubicBezTo>
                  <a:pt x="1503407" y="1056448"/>
                  <a:pt x="1503407" y="1056448"/>
                  <a:pt x="1503407" y="1043725"/>
                </a:cubicBezTo>
                <a:lnTo>
                  <a:pt x="1491081" y="1043725"/>
                </a:lnTo>
                <a:lnTo>
                  <a:pt x="1478754" y="1043725"/>
                </a:lnTo>
                <a:lnTo>
                  <a:pt x="1466428" y="1043725"/>
                </a:lnTo>
                <a:cubicBezTo>
                  <a:pt x="1466428" y="1056448"/>
                  <a:pt x="1466428" y="1056448"/>
                  <a:pt x="1453704" y="1056448"/>
                </a:cubicBezTo>
                <a:lnTo>
                  <a:pt x="1453704" y="1043725"/>
                </a:lnTo>
                <a:lnTo>
                  <a:pt x="1441378" y="1043725"/>
                </a:lnTo>
                <a:cubicBezTo>
                  <a:pt x="1441378" y="1043725"/>
                  <a:pt x="1441378" y="1046906"/>
                  <a:pt x="1441378" y="1048496"/>
                </a:cubicBezTo>
                <a:lnTo>
                  <a:pt x="1441378" y="1049092"/>
                </a:lnTo>
                <a:lnTo>
                  <a:pt x="1441378" y="1056448"/>
                </a:lnTo>
                <a:cubicBezTo>
                  <a:pt x="1429052" y="1068774"/>
                  <a:pt x="1429052" y="1056448"/>
                  <a:pt x="1429052" y="1068774"/>
                </a:cubicBezTo>
                <a:lnTo>
                  <a:pt x="1416725" y="1068774"/>
                </a:lnTo>
                <a:lnTo>
                  <a:pt x="1404002" y="1068774"/>
                </a:lnTo>
                <a:lnTo>
                  <a:pt x="1404002" y="1067234"/>
                </a:lnTo>
                <a:lnTo>
                  <a:pt x="1404002" y="1061648"/>
                </a:lnTo>
                <a:lnTo>
                  <a:pt x="1404002" y="1061071"/>
                </a:lnTo>
                <a:cubicBezTo>
                  <a:pt x="1404002" y="1059530"/>
                  <a:pt x="1404002" y="1056448"/>
                  <a:pt x="1404002" y="1056448"/>
                </a:cubicBezTo>
                <a:cubicBezTo>
                  <a:pt x="1404002" y="1056448"/>
                  <a:pt x="1404002" y="1056448"/>
                  <a:pt x="1391675" y="1056448"/>
                </a:cubicBezTo>
                <a:cubicBezTo>
                  <a:pt x="1391675" y="1068774"/>
                  <a:pt x="1391675" y="1068774"/>
                  <a:pt x="1379349" y="1068774"/>
                </a:cubicBezTo>
                <a:lnTo>
                  <a:pt x="1379349" y="1064152"/>
                </a:lnTo>
                <a:cubicBezTo>
                  <a:pt x="1379349" y="1063382"/>
                  <a:pt x="1379349" y="1062996"/>
                  <a:pt x="1379349" y="1063574"/>
                </a:cubicBezTo>
                <a:lnTo>
                  <a:pt x="1379349" y="1063382"/>
                </a:lnTo>
                <a:cubicBezTo>
                  <a:pt x="1379349" y="1061071"/>
                  <a:pt x="1379349" y="1065693"/>
                  <a:pt x="1379349" y="1056448"/>
                </a:cubicBezTo>
                <a:cubicBezTo>
                  <a:pt x="1379349" y="1056448"/>
                  <a:pt x="1379349" y="1056448"/>
                  <a:pt x="1367023" y="1056448"/>
                </a:cubicBezTo>
                <a:lnTo>
                  <a:pt x="1354299" y="1056448"/>
                </a:lnTo>
                <a:cubicBezTo>
                  <a:pt x="1354299" y="1056448"/>
                  <a:pt x="1354299" y="1056448"/>
                  <a:pt x="1341973" y="1056448"/>
                </a:cubicBezTo>
                <a:cubicBezTo>
                  <a:pt x="1341973" y="1056448"/>
                  <a:pt x="1341973" y="1056448"/>
                  <a:pt x="1341973" y="1068774"/>
                </a:cubicBezTo>
                <a:lnTo>
                  <a:pt x="1341973" y="1081100"/>
                </a:lnTo>
                <a:cubicBezTo>
                  <a:pt x="1341973" y="1068774"/>
                  <a:pt x="1341973" y="1068774"/>
                  <a:pt x="1329646" y="1068774"/>
                </a:cubicBezTo>
                <a:cubicBezTo>
                  <a:pt x="1329646" y="1068774"/>
                  <a:pt x="1329646" y="1068774"/>
                  <a:pt x="1329646" y="1081100"/>
                </a:cubicBezTo>
                <a:cubicBezTo>
                  <a:pt x="1335810" y="1081100"/>
                  <a:pt x="1338891" y="1081100"/>
                  <a:pt x="1340432" y="1081100"/>
                </a:cubicBezTo>
                <a:lnTo>
                  <a:pt x="1341973" y="1081100"/>
                </a:lnTo>
                <a:lnTo>
                  <a:pt x="1341973" y="1093426"/>
                </a:lnTo>
                <a:cubicBezTo>
                  <a:pt x="1341973" y="1093426"/>
                  <a:pt x="1354299" y="1093426"/>
                  <a:pt x="1354299" y="1081100"/>
                </a:cubicBezTo>
                <a:cubicBezTo>
                  <a:pt x="1367023" y="1081100"/>
                  <a:pt x="1367023" y="1093426"/>
                  <a:pt x="1367023" y="1093426"/>
                </a:cubicBezTo>
                <a:cubicBezTo>
                  <a:pt x="1367023" y="1093426"/>
                  <a:pt x="1367023" y="1093426"/>
                  <a:pt x="1379349" y="1093426"/>
                </a:cubicBezTo>
                <a:lnTo>
                  <a:pt x="1391675" y="1093426"/>
                </a:lnTo>
                <a:cubicBezTo>
                  <a:pt x="1391675" y="1093426"/>
                  <a:pt x="1404002" y="1093426"/>
                  <a:pt x="1404002" y="1081100"/>
                </a:cubicBezTo>
                <a:cubicBezTo>
                  <a:pt x="1404002" y="1081100"/>
                  <a:pt x="1404002" y="1081100"/>
                  <a:pt x="1404002" y="1093426"/>
                </a:cubicBezTo>
                <a:cubicBezTo>
                  <a:pt x="1404002" y="1081100"/>
                  <a:pt x="1416725" y="1081100"/>
                  <a:pt x="1416725" y="1081100"/>
                </a:cubicBezTo>
                <a:lnTo>
                  <a:pt x="1416725" y="1082641"/>
                </a:lnTo>
                <a:lnTo>
                  <a:pt x="1416725" y="1091885"/>
                </a:lnTo>
                <a:cubicBezTo>
                  <a:pt x="1416725" y="1093426"/>
                  <a:pt x="1416725" y="1093426"/>
                  <a:pt x="1416725" y="1093426"/>
                </a:cubicBezTo>
                <a:lnTo>
                  <a:pt x="1429052" y="1093426"/>
                </a:lnTo>
                <a:cubicBezTo>
                  <a:pt x="1429052" y="1093426"/>
                  <a:pt x="1429052" y="1093426"/>
                  <a:pt x="1441378" y="1093426"/>
                </a:cubicBezTo>
                <a:lnTo>
                  <a:pt x="1441378" y="1091885"/>
                </a:lnTo>
                <a:lnTo>
                  <a:pt x="1441378" y="1082641"/>
                </a:lnTo>
                <a:lnTo>
                  <a:pt x="1441378" y="1081100"/>
                </a:lnTo>
                <a:cubicBezTo>
                  <a:pt x="1441378" y="1081100"/>
                  <a:pt x="1441378" y="1081100"/>
                  <a:pt x="1453704" y="1081100"/>
                </a:cubicBezTo>
                <a:lnTo>
                  <a:pt x="1453704" y="1068774"/>
                </a:lnTo>
                <a:lnTo>
                  <a:pt x="1466428" y="1081100"/>
                </a:lnTo>
                <a:lnTo>
                  <a:pt x="1478754" y="1081100"/>
                </a:lnTo>
                <a:cubicBezTo>
                  <a:pt x="1478754" y="1081100"/>
                  <a:pt x="1478754" y="1081100"/>
                  <a:pt x="1478754" y="1079559"/>
                </a:cubicBezTo>
                <a:lnTo>
                  <a:pt x="1478754" y="1068774"/>
                </a:lnTo>
                <a:lnTo>
                  <a:pt x="1491081" y="1068774"/>
                </a:lnTo>
                <a:lnTo>
                  <a:pt x="1491081" y="1081100"/>
                </a:lnTo>
                <a:cubicBezTo>
                  <a:pt x="1491081" y="1068774"/>
                  <a:pt x="1503407" y="1068774"/>
                  <a:pt x="1503407" y="1068774"/>
                </a:cubicBezTo>
                <a:cubicBezTo>
                  <a:pt x="1503407" y="1068774"/>
                  <a:pt x="1503407" y="1068774"/>
                  <a:pt x="1516131" y="1068774"/>
                </a:cubicBezTo>
                <a:lnTo>
                  <a:pt x="1528457" y="1068774"/>
                </a:lnTo>
                <a:lnTo>
                  <a:pt x="1528457" y="1070315"/>
                </a:lnTo>
                <a:cubicBezTo>
                  <a:pt x="1528457" y="1071856"/>
                  <a:pt x="1528457" y="1074937"/>
                  <a:pt x="1528457" y="1081100"/>
                </a:cubicBezTo>
                <a:cubicBezTo>
                  <a:pt x="1528457" y="1068774"/>
                  <a:pt x="1528457" y="1068774"/>
                  <a:pt x="1540783" y="1068774"/>
                </a:cubicBezTo>
                <a:lnTo>
                  <a:pt x="1553110" y="1068774"/>
                </a:lnTo>
                <a:lnTo>
                  <a:pt x="1565834" y="1068774"/>
                </a:lnTo>
                <a:lnTo>
                  <a:pt x="1572960" y="1068774"/>
                </a:lnTo>
                <a:cubicBezTo>
                  <a:pt x="1572382" y="1068774"/>
                  <a:pt x="1572767" y="1068774"/>
                  <a:pt x="1573537" y="1068774"/>
                </a:cubicBezTo>
                <a:lnTo>
                  <a:pt x="1578160" y="1068774"/>
                </a:lnTo>
                <a:lnTo>
                  <a:pt x="1590486" y="1068774"/>
                </a:lnTo>
                <a:cubicBezTo>
                  <a:pt x="1590486" y="1062611"/>
                  <a:pt x="1590486" y="1059530"/>
                  <a:pt x="1590486" y="1059530"/>
                </a:cubicBezTo>
                <a:lnTo>
                  <a:pt x="1590486" y="1056448"/>
                </a:lnTo>
                <a:lnTo>
                  <a:pt x="1602812" y="1056448"/>
                </a:lnTo>
                <a:cubicBezTo>
                  <a:pt x="1615536" y="1056448"/>
                  <a:pt x="1615536" y="1068774"/>
                  <a:pt x="1615536" y="1056448"/>
                </a:cubicBezTo>
                <a:cubicBezTo>
                  <a:pt x="1615536" y="1056448"/>
                  <a:pt x="1615536" y="1056448"/>
                  <a:pt x="1627862" y="1056448"/>
                </a:cubicBezTo>
                <a:cubicBezTo>
                  <a:pt x="1640189" y="1056448"/>
                  <a:pt x="1627862" y="1056448"/>
                  <a:pt x="1640189" y="1056448"/>
                </a:cubicBezTo>
                <a:lnTo>
                  <a:pt x="1652515" y="1043725"/>
                </a:lnTo>
                <a:lnTo>
                  <a:pt x="1652515" y="1042184"/>
                </a:lnTo>
                <a:lnTo>
                  <a:pt x="1652515" y="1034480"/>
                </a:lnTo>
                <a:lnTo>
                  <a:pt x="1652515" y="1031399"/>
                </a:lnTo>
                <a:cubicBezTo>
                  <a:pt x="1652515" y="1019073"/>
                  <a:pt x="1652515" y="1031399"/>
                  <a:pt x="1652515" y="1019073"/>
                </a:cubicBezTo>
                <a:lnTo>
                  <a:pt x="1640189" y="1019073"/>
                </a:lnTo>
                <a:cubicBezTo>
                  <a:pt x="1640189" y="1019073"/>
                  <a:pt x="1640189" y="1019073"/>
                  <a:pt x="1627862" y="1019073"/>
                </a:cubicBezTo>
                <a:lnTo>
                  <a:pt x="1627862" y="1020614"/>
                </a:lnTo>
                <a:lnTo>
                  <a:pt x="1627862" y="1023695"/>
                </a:lnTo>
                <a:cubicBezTo>
                  <a:pt x="1627862" y="1024466"/>
                  <a:pt x="1627862" y="1024851"/>
                  <a:pt x="1627862" y="1024273"/>
                </a:cubicBezTo>
                <a:lnTo>
                  <a:pt x="1627862" y="1031399"/>
                </a:lnTo>
                <a:lnTo>
                  <a:pt x="1615536" y="1031399"/>
                </a:lnTo>
                <a:cubicBezTo>
                  <a:pt x="1615536" y="1031399"/>
                  <a:pt x="1615536" y="1031399"/>
                  <a:pt x="1602812" y="1031399"/>
                </a:cubicBezTo>
                <a:lnTo>
                  <a:pt x="1602812" y="1028317"/>
                </a:lnTo>
                <a:lnTo>
                  <a:pt x="1602812" y="1020614"/>
                </a:lnTo>
                <a:lnTo>
                  <a:pt x="1602812" y="1019073"/>
                </a:lnTo>
                <a:cubicBezTo>
                  <a:pt x="1602812" y="1019073"/>
                  <a:pt x="1602812" y="1019073"/>
                  <a:pt x="1590486" y="1019073"/>
                </a:cubicBezTo>
                <a:close/>
                <a:moveTo>
                  <a:pt x="1453704" y="1019073"/>
                </a:moveTo>
                <a:cubicBezTo>
                  <a:pt x="1453704" y="1019073"/>
                  <a:pt x="1453704" y="1019073"/>
                  <a:pt x="1453704" y="1031399"/>
                </a:cubicBezTo>
                <a:lnTo>
                  <a:pt x="1466428" y="1031399"/>
                </a:lnTo>
                <a:cubicBezTo>
                  <a:pt x="1466428" y="1019073"/>
                  <a:pt x="1466428" y="1031399"/>
                  <a:pt x="1478754" y="1019073"/>
                </a:cubicBezTo>
                <a:cubicBezTo>
                  <a:pt x="1478754" y="1019073"/>
                  <a:pt x="1478754" y="1031399"/>
                  <a:pt x="1491081" y="1019073"/>
                </a:cubicBezTo>
                <a:lnTo>
                  <a:pt x="1478754" y="1019073"/>
                </a:lnTo>
                <a:cubicBezTo>
                  <a:pt x="1478754" y="1019073"/>
                  <a:pt x="1478754" y="1019073"/>
                  <a:pt x="1466428" y="1019073"/>
                </a:cubicBezTo>
                <a:close/>
                <a:moveTo>
                  <a:pt x="1404002" y="1019073"/>
                </a:moveTo>
                <a:cubicBezTo>
                  <a:pt x="1391675" y="1019073"/>
                  <a:pt x="1391675" y="1019073"/>
                  <a:pt x="1391675" y="1031399"/>
                </a:cubicBezTo>
                <a:cubicBezTo>
                  <a:pt x="1379349" y="1019073"/>
                  <a:pt x="1379349" y="1031399"/>
                  <a:pt x="1379349" y="1031399"/>
                </a:cubicBezTo>
                <a:lnTo>
                  <a:pt x="1391675" y="1031399"/>
                </a:lnTo>
                <a:lnTo>
                  <a:pt x="1404002" y="1031399"/>
                </a:lnTo>
                <a:lnTo>
                  <a:pt x="1411358" y="1031399"/>
                </a:lnTo>
                <a:cubicBezTo>
                  <a:pt x="1409568" y="1031399"/>
                  <a:pt x="1416725" y="1031399"/>
                  <a:pt x="1416725" y="1031399"/>
                </a:cubicBezTo>
                <a:lnTo>
                  <a:pt x="1429052" y="1031399"/>
                </a:lnTo>
                <a:lnTo>
                  <a:pt x="1441378" y="1031399"/>
                </a:lnTo>
                <a:lnTo>
                  <a:pt x="1441378" y="1019073"/>
                </a:lnTo>
                <a:lnTo>
                  <a:pt x="1429052" y="1019073"/>
                </a:lnTo>
                <a:cubicBezTo>
                  <a:pt x="1429052" y="1019073"/>
                  <a:pt x="1429052" y="1019073"/>
                  <a:pt x="1416725" y="1019073"/>
                </a:cubicBezTo>
                <a:lnTo>
                  <a:pt x="1416725" y="1020614"/>
                </a:lnTo>
                <a:lnTo>
                  <a:pt x="1416725" y="1029858"/>
                </a:lnTo>
                <a:lnTo>
                  <a:pt x="1416725" y="1031399"/>
                </a:lnTo>
                <a:close/>
                <a:moveTo>
                  <a:pt x="1684691" y="1013873"/>
                </a:moveTo>
                <a:cubicBezTo>
                  <a:pt x="1682958" y="1014451"/>
                  <a:pt x="1680647" y="1015992"/>
                  <a:pt x="1677565" y="1019073"/>
                </a:cubicBezTo>
                <a:cubicBezTo>
                  <a:pt x="1677565" y="1019073"/>
                  <a:pt x="1677565" y="1019073"/>
                  <a:pt x="1665239" y="1019073"/>
                </a:cubicBezTo>
                <a:lnTo>
                  <a:pt x="1665239" y="1031399"/>
                </a:lnTo>
                <a:lnTo>
                  <a:pt x="1665239" y="1043725"/>
                </a:lnTo>
                <a:cubicBezTo>
                  <a:pt x="1665239" y="1043725"/>
                  <a:pt x="1665239" y="1043725"/>
                  <a:pt x="1666780" y="1043725"/>
                </a:cubicBezTo>
                <a:lnTo>
                  <a:pt x="1669861" y="1043725"/>
                </a:lnTo>
                <a:lnTo>
                  <a:pt x="1670439" y="1043725"/>
                </a:lnTo>
                <a:lnTo>
                  <a:pt x="1677565" y="1043725"/>
                </a:lnTo>
                <a:lnTo>
                  <a:pt x="1677565" y="1032940"/>
                </a:lnTo>
                <a:lnTo>
                  <a:pt x="1677565" y="1031399"/>
                </a:lnTo>
                <a:cubicBezTo>
                  <a:pt x="1677565" y="1031399"/>
                  <a:pt x="1689891" y="1019073"/>
                  <a:pt x="1689891" y="1031399"/>
                </a:cubicBezTo>
                <a:lnTo>
                  <a:pt x="1702218" y="1031399"/>
                </a:lnTo>
                <a:cubicBezTo>
                  <a:pt x="1702218" y="1019073"/>
                  <a:pt x="1702218" y="1019073"/>
                  <a:pt x="1689891" y="1019073"/>
                </a:cubicBezTo>
                <a:cubicBezTo>
                  <a:pt x="1689891" y="1019073"/>
                  <a:pt x="1689891" y="1012140"/>
                  <a:pt x="1684691" y="1013873"/>
                </a:cubicBezTo>
                <a:close/>
                <a:moveTo>
                  <a:pt x="1728809" y="1009829"/>
                </a:moveTo>
                <a:cubicBezTo>
                  <a:pt x="1727268" y="1009829"/>
                  <a:pt x="1727268" y="1012910"/>
                  <a:pt x="1727268" y="1019073"/>
                </a:cubicBezTo>
                <a:cubicBezTo>
                  <a:pt x="1727268" y="1019073"/>
                  <a:pt x="1727268" y="1026006"/>
                  <a:pt x="1727268" y="1024273"/>
                </a:cubicBezTo>
                <a:lnTo>
                  <a:pt x="1727268" y="1031399"/>
                </a:lnTo>
                <a:cubicBezTo>
                  <a:pt x="1727268" y="1019073"/>
                  <a:pt x="1739594" y="1019073"/>
                  <a:pt x="1739594" y="1031399"/>
                </a:cubicBezTo>
                <a:lnTo>
                  <a:pt x="1751920" y="1019073"/>
                </a:lnTo>
                <a:lnTo>
                  <a:pt x="1764644" y="1019073"/>
                </a:lnTo>
                <a:cubicBezTo>
                  <a:pt x="1764644" y="1006747"/>
                  <a:pt x="1764644" y="1019073"/>
                  <a:pt x="1751920" y="1019073"/>
                </a:cubicBezTo>
                <a:lnTo>
                  <a:pt x="1739594" y="1019073"/>
                </a:lnTo>
                <a:cubicBezTo>
                  <a:pt x="1733431" y="1012910"/>
                  <a:pt x="1730349" y="1009829"/>
                  <a:pt x="1728809" y="1009829"/>
                </a:cubicBezTo>
                <a:close/>
                <a:moveTo>
                  <a:pt x="1553110" y="1006747"/>
                </a:moveTo>
                <a:cubicBezTo>
                  <a:pt x="1553110" y="1019073"/>
                  <a:pt x="1553110" y="1019073"/>
                  <a:pt x="1565834" y="1006747"/>
                </a:cubicBezTo>
                <a:close/>
                <a:moveTo>
                  <a:pt x="1503407" y="1006747"/>
                </a:moveTo>
                <a:lnTo>
                  <a:pt x="1503407" y="1019073"/>
                </a:lnTo>
                <a:lnTo>
                  <a:pt x="1516131" y="1019073"/>
                </a:lnTo>
                <a:lnTo>
                  <a:pt x="1528457" y="1019073"/>
                </a:lnTo>
                <a:lnTo>
                  <a:pt x="1528457" y="1006747"/>
                </a:lnTo>
                <a:lnTo>
                  <a:pt x="1516131" y="1019073"/>
                </a:lnTo>
                <a:lnTo>
                  <a:pt x="1516131" y="1015992"/>
                </a:lnTo>
                <a:lnTo>
                  <a:pt x="1516131" y="1011947"/>
                </a:lnTo>
                <a:lnTo>
                  <a:pt x="1516131" y="1011370"/>
                </a:lnTo>
                <a:cubicBezTo>
                  <a:pt x="1516131" y="1009829"/>
                  <a:pt x="1516131" y="1006747"/>
                  <a:pt x="1516131" y="1006747"/>
                </a:cubicBezTo>
                <a:close/>
                <a:moveTo>
                  <a:pt x="1851326" y="994024"/>
                </a:moveTo>
                <a:cubicBezTo>
                  <a:pt x="1851326" y="1006747"/>
                  <a:pt x="1864050" y="1006747"/>
                  <a:pt x="1851326" y="1006747"/>
                </a:cubicBezTo>
                <a:close/>
                <a:moveTo>
                  <a:pt x="1838999" y="994024"/>
                </a:moveTo>
                <a:cubicBezTo>
                  <a:pt x="1826673" y="1006747"/>
                  <a:pt x="1838999" y="1006747"/>
                  <a:pt x="1826673" y="1006747"/>
                </a:cubicBezTo>
                <a:cubicBezTo>
                  <a:pt x="1826673" y="1006747"/>
                  <a:pt x="1826673" y="1006747"/>
                  <a:pt x="1814347" y="1006747"/>
                </a:cubicBezTo>
                <a:cubicBezTo>
                  <a:pt x="1814347" y="1006747"/>
                  <a:pt x="1814347" y="1006747"/>
                  <a:pt x="1801623" y="1006747"/>
                </a:cubicBezTo>
                <a:cubicBezTo>
                  <a:pt x="1801623" y="1006747"/>
                  <a:pt x="1789297" y="1006747"/>
                  <a:pt x="1789297" y="1019073"/>
                </a:cubicBezTo>
                <a:lnTo>
                  <a:pt x="1789297" y="1031399"/>
                </a:lnTo>
                <a:lnTo>
                  <a:pt x="1801623" y="1031399"/>
                </a:lnTo>
                <a:cubicBezTo>
                  <a:pt x="1814347" y="1019073"/>
                  <a:pt x="1814347" y="1019073"/>
                  <a:pt x="1801623" y="1019073"/>
                </a:cubicBezTo>
                <a:cubicBezTo>
                  <a:pt x="1801623" y="1019073"/>
                  <a:pt x="1801623" y="1019073"/>
                  <a:pt x="1801623" y="1006747"/>
                </a:cubicBezTo>
                <a:cubicBezTo>
                  <a:pt x="1801623" y="1006747"/>
                  <a:pt x="1801623" y="1019073"/>
                  <a:pt x="1814347" y="1019073"/>
                </a:cubicBezTo>
                <a:lnTo>
                  <a:pt x="1826673" y="1031399"/>
                </a:lnTo>
                <a:lnTo>
                  <a:pt x="1826673" y="1019073"/>
                </a:lnTo>
                <a:lnTo>
                  <a:pt x="1838999" y="1019073"/>
                </a:lnTo>
                <a:cubicBezTo>
                  <a:pt x="1838999" y="1019073"/>
                  <a:pt x="1838999" y="1019073"/>
                  <a:pt x="1851326" y="1019073"/>
                </a:cubicBezTo>
                <a:lnTo>
                  <a:pt x="1851326" y="1006747"/>
                </a:lnTo>
                <a:cubicBezTo>
                  <a:pt x="1851326" y="1006747"/>
                  <a:pt x="1851326" y="1006747"/>
                  <a:pt x="1864050" y="1006747"/>
                </a:cubicBezTo>
                <a:cubicBezTo>
                  <a:pt x="1864050" y="1006747"/>
                  <a:pt x="1864050" y="1006747"/>
                  <a:pt x="1864050" y="994024"/>
                </a:cubicBezTo>
                <a:lnTo>
                  <a:pt x="1851326" y="994024"/>
                </a:lnTo>
                <a:close/>
                <a:moveTo>
                  <a:pt x="1602812" y="994024"/>
                </a:moveTo>
                <a:cubicBezTo>
                  <a:pt x="1602812" y="1000385"/>
                  <a:pt x="1602812" y="1003566"/>
                  <a:pt x="1602812" y="1003566"/>
                </a:cubicBezTo>
                <a:lnTo>
                  <a:pt x="1602812" y="1006747"/>
                </a:lnTo>
                <a:lnTo>
                  <a:pt x="1615536" y="1006747"/>
                </a:lnTo>
                <a:lnTo>
                  <a:pt x="1615536" y="994024"/>
                </a:lnTo>
                <a:cubicBezTo>
                  <a:pt x="1615536" y="994024"/>
                  <a:pt x="1615536" y="1006747"/>
                  <a:pt x="1627862" y="1006747"/>
                </a:cubicBezTo>
                <a:cubicBezTo>
                  <a:pt x="1627862" y="1006747"/>
                  <a:pt x="1627862" y="999590"/>
                  <a:pt x="1627862" y="1001380"/>
                </a:cubicBezTo>
                <a:lnTo>
                  <a:pt x="1627862" y="999391"/>
                </a:lnTo>
                <a:cubicBezTo>
                  <a:pt x="1627862" y="1001181"/>
                  <a:pt x="1627862" y="994024"/>
                  <a:pt x="1627862" y="994024"/>
                </a:cubicBezTo>
                <a:lnTo>
                  <a:pt x="1615536" y="994024"/>
                </a:lnTo>
                <a:cubicBezTo>
                  <a:pt x="1602812" y="1006747"/>
                  <a:pt x="1602812" y="994024"/>
                  <a:pt x="1602812" y="994024"/>
                </a:cubicBezTo>
                <a:close/>
                <a:moveTo>
                  <a:pt x="0" y="994024"/>
                </a:moveTo>
                <a:cubicBezTo>
                  <a:pt x="0" y="994024"/>
                  <a:pt x="0" y="994024"/>
                  <a:pt x="12326" y="994024"/>
                </a:cubicBezTo>
                <a:cubicBezTo>
                  <a:pt x="12326" y="994024"/>
                  <a:pt x="12326" y="994024"/>
                  <a:pt x="12326" y="1006747"/>
                </a:cubicBezTo>
                <a:lnTo>
                  <a:pt x="25050" y="1006747"/>
                </a:lnTo>
                <a:lnTo>
                  <a:pt x="25050" y="1008288"/>
                </a:lnTo>
                <a:lnTo>
                  <a:pt x="25050" y="1011370"/>
                </a:lnTo>
                <a:cubicBezTo>
                  <a:pt x="25050" y="1012140"/>
                  <a:pt x="25050" y="1012525"/>
                  <a:pt x="25050" y="1011947"/>
                </a:cubicBezTo>
                <a:lnTo>
                  <a:pt x="25050" y="1019073"/>
                </a:lnTo>
                <a:lnTo>
                  <a:pt x="37377" y="1019073"/>
                </a:lnTo>
                <a:cubicBezTo>
                  <a:pt x="37377" y="1019073"/>
                  <a:pt x="37377" y="1019073"/>
                  <a:pt x="37377" y="1031399"/>
                </a:cubicBezTo>
                <a:lnTo>
                  <a:pt x="25050" y="1031399"/>
                </a:lnTo>
                <a:lnTo>
                  <a:pt x="12326" y="1031399"/>
                </a:lnTo>
                <a:lnTo>
                  <a:pt x="12326" y="1019073"/>
                </a:lnTo>
                <a:cubicBezTo>
                  <a:pt x="12326" y="1006747"/>
                  <a:pt x="12326" y="1006747"/>
                  <a:pt x="0" y="1006747"/>
                </a:cubicBezTo>
                <a:close/>
                <a:moveTo>
                  <a:pt x="1665239" y="981698"/>
                </a:moveTo>
                <a:cubicBezTo>
                  <a:pt x="1665239" y="981698"/>
                  <a:pt x="1665239" y="981698"/>
                  <a:pt x="1665239" y="983239"/>
                </a:cubicBezTo>
                <a:lnTo>
                  <a:pt x="1665239" y="992483"/>
                </a:lnTo>
                <a:lnTo>
                  <a:pt x="1665239" y="994024"/>
                </a:lnTo>
                <a:cubicBezTo>
                  <a:pt x="1665239" y="994024"/>
                  <a:pt x="1665239" y="994024"/>
                  <a:pt x="1677565" y="994024"/>
                </a:cubicBezTo>
                <a:lnTo>
                  <a:pt x="1677565" y="990942"/>
                </a:lnTo>
                <a:cubicBezTo>
                  <a:pt x="1677565" y="990942"/>
                  <a:pt x="1677565" y="987861"/>
                  <a:pt x="1677565" y="981698"/>
                </a:cubicBezTo>
                <a:close/>
                <a:moveTo>
                  <a:pt x="25050" y="981698"/>
                </a:moveTo>
                <a:lnTo>
                  <a:pt x="37377" y="981698"/>
                </a:lnTo>
                <a:lnTo>
                  <a:pt x="37377" y="994024"/>
                </a:lnTo>
                <a:cubicBezTo>
                  <a:pt x="37377" y="994024"/>
                  <a:pt x="37377" y="994024"/>
                  <a:pt x="25050" y="994024"/>
                </a:cubicBezTo>
                <a:cubicBezTo>
                  <a:pt x="25050" y="994024"/>
                  <a:pt x="37377" y="981698"/>
                  <a:pt x="25050" y="981698"/>
                </a:cubicBezTo>
                <a:close/>
                <a:moveTo>
                  <a:pt x="1801623" y="969372"/>
                </a:moveTo>
                <a:cubicBezTo>
                  <a:pt x="1801623" y="969372"/>
                  <a:pt x="1801623" y="969372"/>
                  <a:pt x="1801623" y="970913"/>
                </a:cubicBezTo>
                <a:lnTo>
                  <a:pt x="1801623" y="972453"/>
                </a:lnTo>
                <a:cubicBezTo>
                  <a:pt x="1801623" y="972453"/>
                  <a:pt x="1801623" y="975535"/>
                  <a:pt x="1801623" y="981698"/>
                </a:cubicBezTo>
                <a:lnTo>
                  <a:pt x="1814347" y="981698"/>
                </a:lnTo>
                <a:cubicBezTo>
                  <a:pt x="1814347" y="981698"/>
                  <a:pt x="1814347" y="981698"/>
                  <a:pt x="1814347" y="980157"/>
                </a:cubicBezTo>
                <a:lnTo>
                  <a:pt x="1814347" y="974572"/>
                </a:lnTo>
                <a:cubicBezTo>
                  <a:pt x="1814347" y="976305"/>
                  <a:pt x="1814347" y="969372"/>
                  <a:pt x="1814347" y="969372"/>
                </a:cubicBezTo>
                <a:close/>
                <a:moveTo>
                  <a:pt x="12326" y="969372"/>
                </a:moveTo>
                <a:lnTo>
                  <a:pt x="25050" y="969372"/>
                </a:lnTo>
                <a:lnTo>
                  <a:pt x="25050" y="981698"/>
                </a:lnTo>
                <a:cubicBezTo>
                  <a:pt x="12326" y="981698"/>
                  <a:pt x="12326" y="981698"/>
                  <a:pt x="12326" y="969372"/>
                </a:cubicBezTo>
                <a:close/>
                <a:moveTo>
                  <a:pt x="1416725" y="957046"/>
                </a:moveTo>
                <a:lnTo>
                  <a:pt x="1416725" y="969372"/>
                </a:lnTo>
                <a:cubicBezTo>
                  <a:pt x="1416725" y="969372"/>
                  <a:pt x="1416725" y="969372"/>
                  <a:pt x="1416725" y="981698"/>
                </a:cubicBezTo>
                <a:lnTo>
                  <a:pt x="1429052" y="981698"/>
                </a:lnTo>
                <a:cubicBezTo>
                  <a:pt x="1429052" y="981698"/>
                  <a:pt x="1429052" y="994024"/>
                  <a:pt x="1416725" y="994024"/>
                </a:cubicBezTo>
                <a:cubicBezTo>
                  <a:pt x="1416725" y="994024"/>
                  <a:pt x="1416725" y="994024"/>
                  <a:pt x="1429052" y="994024"/>
                </a:cubicBezTo>
                <a:lnTo>
                  <a:pt x="1429052" y="981698"/>
                </a:lnTo>
                <a:cubicBezTo>
                  <a:pt x="1429052" y="969372"/>
                  <a:pt x="1416725" y="969372"/>
                  <a:pt x="1416725" y="969372"/>
                </a:cubicBezTo>
                <a:cubicBezTo>
                  <a:pt x="1416725" y="969372"/>
                  <a:pt x="1416725" y="969372"/>
                  <a:pt x="1429052" y="969372"/>
                </a:cubicBezTo>
                <a:lnTo>
                  <a:pt x="1429052" y="967831"/>
                </a:lnTo>
                <a:cubicBezTo>
                  <a:pt x="1429052" y="966290"/>
                  <a:pt x="1429052" y="963209"/>
                  <a:pt x="1429052" y="957046"/>
                </a:cubicBezTo>
                <a:close/>
                <a:moveTo>
                  <a:pt x="1279944" y="931997"/>
                </a:moveTo>
                <a:lnTo>
                  <a:pt x="1267617" y="944322"/>
                </a:lnTo>
                <a:lnTo>
                  <a:pt x="1279944" y="944322"/>
                </a:lnTo>
                <a:close/>
                <a:moveTo>
                  <a:pt x="111732" y="931997"/>
                </a:moveTo>
                <a:lnTo>
                  <a:pt x="111732" y="944322"/>
                </a:lnTo>
                <a:lnTo>
                  <a:pt x="124456" y="944322"/>
                </a:lnTo>
                <a:lnTo>
                  <a:pt x="124456" y="931997"/>
                </a:lnTo>
                <a:cubicBezTo>
                  <a:pt x="124456" y="944322"/>
                  <a:pt x="111732" y="944322"/>
                  <a:pt x="111732" y="931997"/>
                </a:cubicBezTo>
                <a:close/>
                <a:moveTo>
                  <a:pt x="25050" y="931997"/>
                </a:moveTo>
                <a:cubicBezTo>
                  <a:pt x="25050" y="931997"/>
                  <a:pt x="25050" y="931997"/>
                  <a:pt x="25050" y="944322"/>
                </a:cubicBezTo>
                <a:cubicBezTo>
                  <a:pt x="25050" y="944322"/>
                  <a:pt x="37377" y="944322"/>
                  <a:pt x="37377" y="931997"/>
                </a:cubicBezTo>
                <a:cubicBezTo>
                  <a:pt x="37377" y="931997"/>
                  <a:pt x="25050" y="944322"/>
                  <a:pt x="25050" y="931997"/>
                </a:cubicBezTo>
                <a:close/>
                <a:moveTo>
                  <a:pt x="99405" y="919671"/>
                </a:moveTo>
                <a:cubicBezTo>
                  <a:pt x="99405" y="931997"/>
                  <a:pt x="87079" y="931997"/>
                  <a:pt x="87079" y="931997"/>
                </a:cubicBezTo>
                <a:cubicBezTo>
                  <a:pt x="87079" y="931997"/>
                  <a:pt x="87079" y="931997"/>
                  <a:pt x="99405" y="931997"/>
                </a:cubicBezTo>
                <a:cubicBezTo>
                  <a:pt x="99405" y="931997"/>
                  <a:pt x="99405" y="931997"/>
                  <a:pt x="99405" y="919671"/>
                </a:cubicBezTo>
                <a:close/>
                <a:moveTo>
                  <a:pt x="62029" y="919671"/>
                </a:moveTo>
                <a:lnTo>
                  <a:pt x="62029" y="931997"/>
                </a:lnTo>
                <a:lnTo>
                  <a:pt x="62029" y="944322"/>
                </a:lnTo>
                <a:cubicBezTo>
                  <a:pt x="62029" y="944322"/>
                  <a:pt x="62029" y="944322"/>
                  <a:pt x="74753" y="944322"/>
                </a:cubicBezTo>
                <a:cubicBezTo>
                  <a:pt x="74753" y="944322"/>
                  <a:pt x="74753" y="944322"/>
                  <a:pt x="74753" y="931997"/>
                </a:cubicBezTo>
                <a:close/>
                <a:moveTo>
                  <a:pt x="25050" y="907345"/>
                </a:moveTo>
                <a:lnTo>
                  <a:pt x="25050" y="919671"/>
                </a:lnTo>
                <a:lnTo>
                  <a:pt x="37377" y="919671"/>
                </a:lnTo>
                <a:cubicBezTo>
                  <a:pt x="37377" y="919671"/>
                  <a:pt x="37377" y="919671"/>
                  <a:pt x="37377" y="907345"/>
                </a:cubicBezTo>
                <a:lnTo>
                  <a:pt x="35836" y="907345"/>
                </a:lnTo>
                <a:lnTo>
                  <a:pt x="26591" y="907345"/>
                </a:lnTo>
                <a:cubicBezTo>
                  <a:pt x="25050" y="907345"/>
                  <a:pt x="25050" y="907345"/>
                  <a:pt x="25050" y="907345"/>
                </a:cubicBezTo>
                <a:close/>
                <a:moveTo>
                  <a:pt x="1429052" y="894621"/>
                </a:moveTo>
                <a:cubicBezTo>
                  <a:pt x="1429052" y="894621"/>
                  <a:pt x="1429052" y="894621"/>
                  <a:pt x="1429052" y="896212"/>
                </a:cubicBezTo>
                <a:lnTo>
                  <a:pt x="1429052" y="905754"/>
                </a:lnTo>
                <a:cubicBezTo>
                  <a:pt x="1429052" y="907345"/>
                  <a:pt x="1429052" y="907345"/>
                  <a:pt x="1429052" y="907345"/>
                </a:cubicBezTo>
                <a:cubicBezTo>
                  <a:pt x="1416725" y="907345"/>
                  <a:pt x="1429052" y="907345"/>
                  <a:pt x="1429052" y="894621"/>
                </a:cubicBezTo>
                <a:close/>
                <a:moveTo>
                  <a:pt x="1416725" y="894621"/>
                </a:moveTo>
                <a:lnTo>
                  <a:pt x="1416725" y="907345"/>
                </a:lnTo>
                <a:lnTo>
                  <a:pt x="1429052" y="907345"/>
                </a:lnTo>
                <a:cubicBezTo>
                  <a:pt x="1441378" y="894621"/>
                  <a:pt x="1441378" y="907345"/>
                  <a:pt x="1441378" y="894621"/>
                </a:cubicBezTo>
                <a:cubicBezTo>
                  <a:pt x="1441378" y="894621"/>
                  <a:pt x="1441378" y="894621"/>
                  <a:pt x="1429052" y="894621"/>
                </a:cubicBezTo>
                <a:cubicBezTo>
                  <a:pt x="1429052" y="894621"/>
                  <a:pt x="1429052" y="894621"/>
                  <a:pt x="1416725" y="894621"/>
                </a:cubicBezTo>
                <a:close/>
                <a:moveTo>
                  <a:pt x="1354299" y="894621"/>
                </a:moveTo>
                <a:lnTo>
                  <a:pt x="1354299" y="907345"/>
                </a:lnTo>
                <a:lnTo>
                  <a:pt x="1367023" y="907345"/>
                </a:lnTo>
                <a:cubicBezTo>
                  <a:pt x="1367023" y="907345"/>
                  <a:pt x="1367023" y="919671"/>
                  <a:pt x="1379349" y="919671"/>
                </a:cubicBezTo>
                <a:lnTo>
                  <a:pt x="1379349" y="907345"/>
                </a:lnTo>
                <a:cubicBezTo>
                  <a:pt x="1379349" y="894621"/>
                  <a:pt x="1367023" y="894621"/>
                  <a:pt x="1367023" y="894621"/>
                </a:cubicBezTo>
                <a:close/>
                <a:moveTo>
                  <a:pt x="1565834" y="869970"/>
                </a:moveTo>
                <a:lnTo>
                  <a:pt x="1565834" y="882295"/>
                </a:lnTo>
                <a:lnTo>
                  <a:pt x="1578160" y="882295"/>
                </a:lnTo>
                <a:cubicBezTo>
                  <a:pt x="1578160" y="882295"/>
                  <a:pt x="1578160" y="882295"/>
                  <a:pt x="1578160" y="869970"/>
                </a:cubicBezTo>
                <a:cubicBezTo>
                  <a:pt x="1578160" y="869970"/>
                  <a:pt x="1578160" y="869970"/>
                  <a:pt x="1565834" y="869970"/>
                </a:cubicBezTo>
                <a:close/>
                <a:moveTo>
                  <a:pt x="1354299" y="869970"/>
                </a:moveTo>
                <a:cubicBezTo>
                  <a:pt x="1354299" y="869970"/>
                  <a:pt x="1354299" y="869970"/>
                  <a:pt x="1354299" y="882295"/>
                </a:cubicBezTo>
                <a:lnTo>
                  <a:pt x="1367023" y="882295"/>
                </a:lnTo>
                <a:cubicBezTo>
                  <a:pt x="1367023" y="882295"/>
                  <a:pt x="1367023" y="882295"/>
                  <a:pt x="1367023" y="869970"/>
                </a:cubicBezTo>
                <a:close/>
                <a:moveTo>
                  <a:pt x="1242567" y="869970"/>
                </a:moveTo>
                <a:cubicBezTo>
                  <a:pt x="1242567" y="869970"/>
                  <a:pt x="1242567" y="869970"/>
                  <a:pt x="1242567" y="871510"/>
                </a:cubicBezTo>
                <a:lnTo>
                  <a:pt x="1242567" y="880755"/>
                </a:lnTo>
                <a:lnTo>
                  <a:pt x="1242567" y="882295"/>
                </a:lnTo>
                <a:cubicBezTo>
                  <a:pt x="1242567" y="882295"/>
                  <a:pt x="1242567" y="882295"/>
                  <a:pt x="1254894" y="882295"/>
                </a:cubicBezTo>
                <a:cubicBezTo>
                  <a:pt x="1242567" y="882295"/>
                  <a:pt x="1242567" y="869970"/>
                  <a:pt x="1242567" y="869970"/>
                </a:cubicBezTo>
                <a:close/>
                <a:moveTo>
                  <a:pt x="87079" y="869970"/>
                </a:moveTo>
                <a:lnTo>
                  <a:pt x="94205" y="869970"/>
                </a:lnTo>
                <a:cubicBezTo>
                  <a:pt x="93627" y="869970"/>
                  <a:pt x="94013" y="869970"/>
                  <a:pt x="94783" y="869970"/>
                </a:cubicBezTo>
                <a:lnTo>
                  <a:pt x="99405" y="869970"/>
                </a:lnTo>
                <a:cubicBezTo>
                  <a:pt x="99405" y="882295"/>
                  <a:pt x="87079" y="882295"/>
                  <a:pt x="87079" y="882295"/>
                </a:cubicBezTo>
                <a:lnTo>
                  <a:pt x="87079" y="875170"/>
                </a:lnTo>
                <a:lnTo>
                  <a:pt x="87079" y="874592"/>
                </a:lnTo>
                <a:cubicBezTo>
                  <a:pt x="87079" y="873051"/>
                  <a:pt x="87079" y="869970"/>
                  <a:pt x="87079" y="869970"/>
                </a:cubicBezTo>
                <a:close/>
                <a:moveTo>
                  <a:pt x="1602812" y="857644"/>
                </a:moveTo>
                <a:lnTo>
                  <a:pt x="1602812" y="869970"/>
                </a:lnTo>
                <a:cubicBezTo>
                  <a:pt x="1615536" y="869970"/>
                  <a:pt x="1615536" y="882295"/>
                  <a:pt x="1615536" y="882295"/>
                </a:cubicBezTo>
                <a:lnTo>
                  <a:pt x="1615536" y="869970"/>
                </a:lnTo>
                <a:cubicBezTo>
                  <a:pt x="1615536" y="857644"/>
                  <a:pt x="1602812" y="857644"/>
                  <a:pt x="1602812" y="857644"/>
                </a:cubicBezTo>
                <a:close/>
                <a:moveTo>
                  <a:pt x="74753" y="844920"/>
                </a:moveTo>
                <a:cubicBezTo>
                  <a:pt x="74753" y="844920"/>
                  <a:pt x="74753" y="844920"/>
                  <a:pt x="76294" y="844920"/>
                </a:cubicBezTo>
                <a:lnTo>
                  <a:pt x="83998" y="844920"/>
                </a:lnTo>
                <a:lnTo>
                  <a:pt x="87079" y="844920"/>
                </a:lnTo>
                <a:lnTo>
                  <a:pt x="87079" y="857644"/>
                </a:lnTo>
                <a:cubicBezTo>
                  <a:pt x="74753" y="857644"/>
                  <a:pt x="74753" y="857644"/>
                  <a:pt x="74753" y="844920"/>
                </a:cubicBezTo>
                <a:close/>
                <a:moveTo>
                  <a:pt x="12326" y="844920"/>
                </a:moveTo>
                <a:cubicBezTo>
                  <a:pt x="12326" y="844920"/>
                  <a:pt x="12326" y="844920"/>
                  <a:pt x="25050" y="844920"/>
                </a:cubicBezTo>
                <a:cubicBezTo>
                  <a:pt x="25050" y="844920"/>
                  <a:pt x="25050" y="844920"/>
                  <a:pt x="25050" y="857644"/>
                </a:cubicBezTo>
                <a:lnTo>
                  <a:pt x="12326" y="869970"/>
                </a:lnTo>
                <a:lnTo>
                  <a:pt x="12326" y="882295"/>
                </a:lnTo>
                <a:lnTo>
                  <a:pt x="0" y="882295"/>
                </a:lnTo>
                <a:cubicBezTo>
                  <a:pt x="0" y="882295"/>
                  <a:pt x="0" y="882295"/>
                  <a:pt x="0" y="869970"/>
                </a:cubicBezTo>
                <a:cubicBezTo>
                  <a:pt x="0" y="857644"/>
                  <a:pt x="12326" y="857644"/>
                  <a:pt x="12326" y="857644"/>
                </a:cubicBezTo>
                <a:cubicBezTo>
                  <a:pt x="12326" y="857644"/>
                  <a:pt x="12326" y="857644"/>
                  <a:pt x="12326" y="844920"/>
                </a:cubicBezTo>
                <a:close/>
                <a:moveTo>
                  <a:pt x="1826673" y="832594"/>
                </a:moveTo>
                <a:cubicBezTo>
                  <a:pt x="1826673" y="832594"/>
                  <a:pt x="1826673" y="832594"/>
                  <a:pt x="1826673" y="844920"/>
                </a:cubicBezTo>
                <a:cubicBezTo>
                  <a:pt x="1826673" y="844920"/>
                  <a:pt x="1826673" y="844920"/>
                  <a:pt x="1838999" y="844920"/>
                </a:cubicBezTo>
                <a:cubicBezTo>
                  <a:pt x="1838999" y="832594"/>
                  <a:pt x="1826673" y="832594"/>
                  <a:pt x="1826673" y="832594"/>
                </a:cubicBezTo>
                <a:close/>
                <a:moveTo>
                  <a:pt x="1453704" y="832594"/>
                </a:moveTo>
                <a:cubicBezTo>
                  <a:pt x="1466428" y="844920"/>
                  <a:pt x="1466428" y="832594"/>
                  <a:pt x="1466428" y="832594"/>
                </a:cubicBezTo>
                <a:close/>
                <a:moveTo>
                  <a:pt x="1391675" y="832594"/>
                </a:moveTo>
                <a:cubicBezTo>
                  <a:pt x="1379349" y="832594"/>
                  <a:pt x="1379349" y="832594"/>
                  <a:pt x="1379349" y="844920"/>
                </a:cubicBezTo>
                <a:lnTo>
                  <a:pt x="1391675" y="844920"/>
                </a:lnTo>
                <a:close/>
                <a:moveTo>
                  <a:pt x="1317320" y="832594"/>
                </a:moveTo>
                <a:cubicBezTo>
                  <a:pt x="1317320" y="832594"/>
                  <a:pt x="1317320" y="832594"/>
                  <a:pt x="1317320" y="844920"/>
                </a:cubicBezTo>
                <a:lnTo>
                  <a:pt x="1317320" y="857644"/>
                </a:lnTo>
                <a:cubicBezTo>
                  <a:pt x="1317320" y="844920"/>
                  <a:pt x="1329646" y="857644"/>
                  <a:pt x="1329646" y="844920"/>
                </a:cubicBezTo>
                <a:cubicBezTo>
                  <a:pt x="1329646" y="844920"/>
                  <a:pt x="1329646" y="844920"/>
                  <a:pt x="1329646" y="832594"/>
                </a:cubicBezTo>
                <a:cubicBezTo>
                  <a:pt x="1329646" y="832594"/>
                  <a:pt x="1329646" y="832594"/>
                  <a:pt x="1317320" y="832594"/>
                </a:cubicBezTo>
                <a:close/>
                <a:moveTo>
                  <a:pt x="25050" y="832594"/>
                </a:moveTo>
                <a:cubicBezTo>
                  <a:pt x="25050" y="832594"/>
                  <a:pt x="25050" y="832594"/>
                  <a:pt x="37377" y="832594"/>
                </a:cubicBezTo>
                <a:lnTo>
                  <a:pt x="37377" y="844920"/>
                </a:lnTo>
                <a:lnTo>
                  <a:pt x="25050" y="844920"/>
                </a:lnTo>
                <a:cubicBezTo>
                  <a:pt x="25050" y="844920"/>
                  <a:pt x="25050" y="844920"/>
                  <a:pt x="25050" y="832594"/>
                </a:cubicBezTo>
                <a:close/>
                <a:moveTo>
                  <a:pt x="1478754" y="820268"/>
                </a:moveTo>
                <a:cubicBezTo>
                  <a:pt x="1478754" y="820268"/>
                  <a:pt x="1478754" y="820268"/>
                  <a:pt x="1478754" y="832594"/>
                </a:cubicBezTo>
                <a:cubicBezTo>
                  <a:pt x="1478754" y="832594"/>
                  <a:pt x="1478754" y="832594"/>
                  <a:pt x="1480295" y="832594"/>
                </a:cubicBezTo>
                <a:lnTo>
                  <a:pt x="1489540" y="832594"/>
                </a:lnTo>
                <a:cubicBezTo>
                  <a:pt x="1491081" y="832594"/>
                  <a:pt x="1491081" y="832594"/>
                  <a:pt x="1491081" y="832594"/>
                </a:cubicBezTo>
                <a:cubicBezTo>
                  <a:pt x="1491081" y="832594"/>
                  <a:pt x="1491081" y="832594"/>
                  <a:pt x="1491081" y="820268"/>
                </a:cubicBezTo>
                <a:cubicBezTo>
                  <a:pt x="1478754" y="820268"/>
                  <a:pt x="1478754" y="832594"/>
                  <a:pt x="1478754" y="820268"/>
                </a:cubicBezTo>
                <a:close/>
                <a:moveTo>
                  <a:pt x="1416725" y="820268"/>
                </a:moveTo>
                <a:lnTo>
                  <a:pt x="1416725" y="832594"/>
                </a:lnTo>
                <a:cubicBezTo>
                  <a:pt x="1416725" y="832594"/>
                  <a:pt x="1416725" y="832594"/>
                  <a:pt x="1404002" y="832594"/>
                </a:cubicBezTo>
                <a:cubicBezTo>
                  <a:pt x="1404002" y="832594"/>
                  <a:pt x="1404002" y="832594"/>
                  <a:pt x="1404002" y="844920"/>
                </a:cubicBezTo>
                <a:lnTo>
                  <a:pt x="1416725" y="844920"/>
                </a:lnTo>
                <a:lnTo>
                  <a:pt x="1416725" y="832594"/>
                </a:lnTo>
                <a:cubicBezTo>
                  <a:pt x="1429052" y="832594"/>
                  <a:pt x="1429052" y="844920"/>
                  <a:pt x="1429052" y="844920"/>
                </a:cubicBezTo>
                <a:lnTo>
                  <a:pt x="1429052" y="832594"/>
                </a:lnTo>
                <a:lnTo>
                  <a:pt x="1416725" y="832594"/>
                </a:lnTo>
                <a:cubicBezTo>
                  <a:pt x="1416725" y="820268"/>
                  <a:pt x="1416725" y="820268"/>
                  <a:pt x="1429052" y="820268"/>
                </a:cubicBezTo>
                <a:close/>
                <a:moveTo>
                  <a:pt x="1354299" y="820268"/>
                </a:moveTo>
                <a:cubicBezTo>
                  <a:pt x="1354299" y="820268"/>
                  <a:pt x="1354299" y="820268"/>
                  <a:pt x="1354299" y="832594"/>
                </a:cubicBezTo>
                <a:cubicBezTo>
                  <a:pt x="1354299" y="832594"/>
                  <a:pt x="1354299" y="832594"/>
                  <a:pt x="1354299" y="844920"/>
                </a:cubicBezTo>
                <a:cubicBezTo>
                  <a:pt x="1354299" y="844920"/>
                  <a:pt x="1354299" y="832594"/>
                  <a:pt x="1341973" y="832594"/>
                </a:cubicBezTo>
                <a:cubicBezTo>
                  <a:pt x="1341973" y="832594"/>
                  <a:pt x="1354299" y="832594"/>
                  <a:pt x="1354299" y="820268"/>
                </a:cubicBezTo>
                <a:close/>
                <a:moveTo>
                  <a:pt x="1341973" y="820268"/>
                </a:moveTo>
                <a:lnTo>
                  <a:pt x="1341973" y="832594"/>
                </a:lnTo>
                <a:cubicBezTo>
                  <a:pt x="1341973" y="832594"/>
                  <a:pt x="1341973" y="832594"/>
                  <a:pt x="1341973" y="844920"/>
                </a:cubicBezTo>
                <a:lnTo>
                  <a:pt x="1341973" y="857644"/>
                </a:lnTo>
                <a:lnTo>
                  <a:pt x="1354299" y="857644"/>
                </a:lnTo>
                <a:lnTo>
                  <a:pt x="1354299" y="856053"/>
                </a:lnTo>
                <a:lnTo>
                  <a:pt x="1354299" y="846511"/>
                </a:lnTo>
                <a:lnTo>
                  <a:pt x="1354299" y="844920"/>
                </a:lnTo>
                <a:lnTo>
                  <a:pt x="1367023" y="844920"/>
                </a:lnTo>
                <a:lnTo>
                  <a:pt x="1367023" y="832594"/>
                </a:lnTo>
                <a:lnTo>
                  <a:pt x="1367023" y="820268"/>
                </a:lnTo>
                <a:lnTo>
                  <a:pt x="1354299" y="820268"/>
                </a:lnTo>
                <a:cubicBezTo>
                  <a:pt x="1354299" y="820268"/>
                  <a:pt x="1354299" y="820268"/>
                  <a:pt x="1341973" y="820268"/>
                </a:cubicBezTo>
                <a:close/>
                <a:moveTo>
                  <a:pt x="1491081" y="807942"/>
                </a:moveTo>
                <a:cubicBezTo>
                  <a:pt x="1491081" y="820268"/>
                  <a:pt x="1503407" y="820268"/>
                  <a:pt x="1503407" y="820268"/>
                </a:cubicBezTo>
                <a:lnTo>
                  <a:pt x="1503407" y="807942"/>
                </a:lnTo>
                <a:close/>
                <a:moveTo>
                  <a:pt x="1441378" y="807942"/>
                </a:moveTo>
                <a:cubicBezTo>
                  <a:pt x="1441378" y="814105"/>
                  <a:pt x="1441378" y="817187"/>
                  <a:pt x="1441378" y="817187"/>
                </a:cubicBezTo>
                <a:lnTo>
                  <a:pt x="1441378" y="820268"/>
                </a:lnTo>
                <a:lnTo>
                  <a:pt x="1453704" y="820268"/>
                </a:lnTo>
                <a:lnTo>
                  <a:pt x="1453704" y="807942"/>
                </a:lnTo>
                <a:cubicBezTo>
                  <a:pt x="1453704" y="807942"/>
                  <a:pt x="1453704" y="807942"/>
                  <a:pt x="1441378" y="807942"/>
                </a:cubicBezTo>
                <a:close/>
                <a:moveTo>
                  <a:pt x="1267617" y="795219"/>
                </a:moveTo>
                <a:cubicBezTo>
                  <a:pt x="1267617" y="795219"/>
                  <a:pt x="1267617" y="795219"/>
                  <a:pt x="1267617" y="807942"/>
                </a:cubicBezTo>
                <a:lnTo>
                  <a:pt x="1279944" y="807942"/>
                </a:lnTo>
                <a:lnTo>
                  <a:pt x="1279944" y="795219"/>
                </a:lnTo>
                <a:close/>
                <a:moveTo>
                  <a:pt x="49703" y="795219"/>
                </a:moveTo>
                <a:cubicBezTo>
                  <a:pt x="49703" y="795219"/>
                  <a:pt x="49703" y="795219"/>
                  <a:pt x="62029" y="795219"/>
                </a:cubicBezTo>
                <a:cubicBezTo>
                  <a:pt x="62029" y="795219"/>
                  <a:pt x="62029" y="795219"/>
                  <a:pt x="49703" y="807942"/>
                </a:cubicBezTo>
                <a:cubicBezTo>
                  <a:pt x="49703" y="807942"/>
                  <a:pt x="49703" y="807942"/>
                  <a:pt x="49703" y="795219"/>
                </a:cubicBezTo>
                <a:close/>
                <a:moveTo>
                  <a:pt x="1379349" y="782893"/>
                </a:moveTo>
                <a:cubicBezTo>
                  <a:pt x="1379349" y="795219"/>
                  <a:pt x="1367023" y="795219"/>
                  <a:pt x="1379349" y="795219"/>
                </a:cubicBezTo>
                <a:lnTo>
                  <a:pt x="1367023" y="795219"/>
                </a:lnTo>
                <a:cubicBezTo>
                  <a:pt x="1367023" y="795219"/>
                  <a:pt x="1367023" y="795219"/>
                  <a:pt x="1354299" y="795219"/>
                </a:cubicBezTo>
                <a:lnTo>
                  <a:pt x="1341973" y="795219"/>
                </a:lnTo>
                <a:lnTo>
                  <a:pt x="1329646" y="795219"/>
                </a:lnTo>
                <a:lnTo>
                  <a:pt x="1329646" y="807942"/>
                </a:lnTo>
                <a:cubicBezTo>
                  <a:pt x="1329646" y="807942"/>
                  <a:pt x="1329646" y="807942"/>
                  <a:pt x="1341973" y="807942"/>
                </a:cubicBezTo>
                <a:lnTo>
                  <a:pt x="1341973" y="795219"/>
                </a:lnTo>
                <a:cubicBezTo>
                  <a:pt x="1341973" y="807942"/>
                  <a:pt x="1341973" y="807942"/>
                  <a:pt x="1354299" y="807942"/>
                </a:cubicBezTo>
                <a:lnTo>
                  <a:pt x="1367023" y="807942"/>
                </a:lnTo>
                <a:cubicBezTo>
                  <a:pt x="1367023" y="807942"/>
                  <a:pt x="1367023" y="807942"/>
                  <a:pt x="1379349" y="807942"/>
                </a:cubicBezTo>
                <a:lnTo>
                  <a:pt x="1379349" y="795219"/>
                </a:lnTo>
                <a:cubicBezTo>
                  <a:pt x="1379349" y="807942"/>
                  <a:pt x="1379349" y="807942"/>
                  <a:pt x="1391675" y="807942"/>
                </a:cubicBezTo>
                <a:lnTo>
                  <a:pt x="1391675" y="803171"/>
                </a:lnTo>
                <a:lnTo>
                  <a:pt x="1391675" y="802575"/>
                </a:lnTo>
                <a:lnTo>
                  <a:pt x="1391675" y="795219"/>
                </a:lnTo>
                <a:lnTo>
                  <a:pt x="1404002" y="795219"/>
                </a:lnTo>
                <a:cubicBezTo>
                  <a:pt x="1404002" y="795219"/>
                  <a:pt x="1404002" y="795219"/>
                  <a:pt x="1404002" y="782893"/>
                </a:cubicBezTo>
                <a:cubicBezTo>
                  <a:pt x="1391675" y="782893"/>
                  <a:pt x="1391675" y="795219"/>
                  <a:pt x="1391675" y="795219"/>
                </a:cubicBezTo>
                <a:lnTo>
                  <a:pt x="1379349" y="795219"/>
                </a:lnTo>
                <a:close/>
                <a:moveTo>
                  <a:pt x="633809" y="782893"/>
                </a:moveTo>
                <a:cubicBezTo>
                  <a:pt x="633809" y="795219"/>
                  <a:pt x="633809" y="795219"/>
                  <a:pt x="646135" y="795219"/>
                </a:cubicBezTo>
                <a:lnTo>
                  <a:pt x="646135" y="782893"/>
                </a:lnTo>
                <a:close/>
                <a:moveTo>
                  <a:pt x="1341973" y="770567"/>
                </a:moveTo>
                <a:lnTo>
                  <a:pt x="1354299" y="782893"/>
                </a:lnTo>
                <a:cubicBezTo>
                  <a:pt x="1354299" y="770567"/>
                  <a:pt x="1354299" y="770567"/>
                  <a:pt x="1341973" y="770567"/>
                </a:cubicBezTo>
                <a:close/>
                <a:moveTo>
                  <a:pt x="608759" y="770567"/>
                </a:moveTo>
                <a:cubicBezTo>
                  <a:pt x="608759" y="770567"/>
                  <a:pt x="608759" y="782893"/>
                  <a:pt x="596432" y="782893"/>
                </a:cubicBezTo>
                <a:lnTo>
                  <a:pt x="608759" y="782893"/>
                </a:lnTo>
                <a:cubicBezTo>
                  <a:pt x="608759" y="782893"/>
                  <a:pt x="608759" y="782893"/>
                  <a:pt x="608759" y="781352"/>
                </a:cubicBezTo>
                <a:lnTo>
                  <a:pt x="608759" y="772108"/>
                </a:lnTo>
                <a:cubicBezTo>
                  <a:pt x="608759" y="770567"/>
                  <a:pt x="608759" y="770567"/>
                  <a:pt x="608759" y="770567"/>
                </a:cubicBezTo>
                <a:close/>
                <a:moveTo>
                  <a:pt x="584106" y="770567"/>
                </a:moveTo>
                <a:cubicBezTo>
                  <a:pt x="571780" y="770567"/>
                  <a:pt x="571780" y="782893"/>
                  <a:pt x="571780" y="782893"/>
                </a:cubicBezTo>
                <a:cubicBezTo>
                  <a:pt x="571780" y="782893"/>
                  <a:pt x="571780" y="782893"/>
                  <a:pt x="584106" y="782893"/>
                </a:cubicBezTo>
                <a:cubicBezTo>
                  <a:pt x="584106" y="782893"/>
                  <a:pt x="584106" y="782893"/>
                  <a:pt x="584106" y="770567"/>
                </a:cubicBezTo>
                <a:close/>
                <a:moveTo>
                  <a:pt x="74753" y="758241"/>
                </a:moveTo>
                <a:lnTo>
                  <a:pt x="87079" y="758241"/>
                </a:lnTo>
                <a:lnTo>
                  <a:pt x="87079" y="770567"/>
                </a:lnTo>
                <a:cubicBezTo>
                  <a:pt x="87079" y="770567"/>
                  <a:pt x="87079" y="770567"/>
                  <a:pt x="74753" y="770567"/>
                </a:cubicBezTo>
                <a:close/>
                <a:moveTo>
                  <a:pt x="472374" y="745518"/>
                </a:moveTo>
                <a:cubicBezTo>
                  <a:pt x="472374" y="745518"/>
                  <a:pt x="472374" y="758241"/>
                  <a:pt x="459651" y="758241"/>
                </a:cubicBezTo>
                <a:lnTo>
                  <a:pt x="472374" y="758241"/>
                </a:lnTo>
                <a:lnTo>
                  <a:pt x="472374" y="756651"/>
                </a:lnTo>
                <a:lnTo>
                  <a:pt x="472374" y="747108"/>
                </a:lnTo>
                <a:cubicBezTo>
                  <a:pt x="472374" y="745518"/>
                  <a:pt x="472374" y="745518"/>
                  <a:pt x="472374" y="745518"/>
                </a:cubicBezTo>
                <a:close/>
                <a:moveTo>
                  <a:pt x="149108" y="745518"/>
                </a:moveTo>
                <a:lnTo>
                  <a:pt x="161434" y="758241"/>
                </a:lnTo>
                <a:lnTo>
                  <a:pt x="161434" y="745518"/>
                </a:lnTo>
                <a:close/>
                <a:moveTo>
                  <a:pt x="1343514" y="736273"/>
                </a:moveTo>
                <a:cubicBezTo>
                  <a:pt x="1341973" y="736273"/>
                  <a:pt x="1341973" y="739355"/>
                  <a:pt x="1341973" y="745518"/>
                </a:cubicBezTo>
                <a:cubicBezTo>
                  <a:pt x="1341973" y="745518"/>
                  <a:pt x="1341973" y="745518"/>
                  <a:pt x="1354299" y="745518"/>
                </a:cubicBezTo>
                <a:cubicBezTo>
                  <a:pt x="1348136" y="739355"/>
                  <a:pt x="1345054" y="736273"/>
                  <a:pt x="1343514" y="736273"/>
                </a:cubicBezTo>
                <a:close/>
                <a:moveTo>
                  <a:pt x="1826673" y="733192"/>
                </a:moveTo>
                <a:cubicBezTo>
                  <a:pt x="1826673" y="733192"/>
                  <a:pt x="1826673" y="733192"/>
                  <a:pt x="1826673" y="745518"/>
                </a:cubicBezTo>
                <a:lnTo>
                  <a:pt x="1833799" y="745518"/>
                </a:lnTo>
                <a:cubicBezTo>
                  <a:pt x="1833221" y="745518"/>
                  <a:pt x="1833607" y="745518"/>
                  <a:pt x="1834377" y="745518"/>
                </a:cubicBezTo>
                <a:lnTo>
                  <a:pt x="1838999" y="745518"/>
                </a:lnTo>
                <a:cubicBezTo>
                  <a:pt x="1838999" y="745518"/>
                  <a:pt x="1838999" y="745518"/>
                  <a:pt x="1851326" y="745518"/>
                </a:cubicBezTo>
                <a:lnTo>
                  <a:pt x="1851326" y="743977"/>
                </a:lnTo>
                <a:lnTo>
                  <a:pt x="1851326" y="742436"/>
                </a:lnTo>
                <a:lnTo>
                  <a:pt x="1851326" y="738392"/>
                </a:lnTo>
                <a:cubicBezTo>
                  <a:pt x="1851326" y="738970"/>
                  <a:pt x="1851326" y="738584"/>
                  <a:pt x="1851326" y="737814"/>
                </a:cubicBezTo>
                <a:lnTo>
                  <a:pt x="1851326" y="734732"/>
                </a:lnTo>
                <a:lnTo>
                  <a:pt x="1851326" y="733192"/>
                </a:lnTo>
                <a:cubicBezTo>
                  <a:pt x="1851326" y="733192"/>
                  <a:pt x="1851326" y="733192"/>
                  <a:pt x="1838999" y="733192"/>
                </a:cubicBezTo>
                <a:close/>
                <a:moveTo>
                  <a:pt x="1615536" y="733192"/>
                </a:moveTo>
                <a:lnTo>
                  <a:pt x="1615536" y="745518"/>
                </a:lnTo>
                <a:lnTo>
                  <a:pt x="1627862" y="745518"/>
                </a:lnTo>
                <a:cubicBezTo>
                  <a:pt x="1627862" y="745518"/>
                  <a:pt x="1627862" y="745518"/>
                  <a:pt x="1627862" y="733192"/>
                </a:cubicBezTo>
                <a:cubicBezTo>
                  <a:pt x="1627862" y="733192"/>
                  <a:pt x="1627862" y="733192"/>
                  <a:pt x="1615536" y="733192"/>
                </a:cubicBezTo>
                <a:close/>
                <a:moveTo>
                  <a:pt x="1292270" y="733192"/>
                </a:moveTo>
                <a:lnTo>
                  <a:pt x="1292270" y="745518"/>
                </a:lnTo>
                <a:lnTo>
                  <a:pt x="1292270" y="758241"/>
                </a:lnTo>
                <a:lnTo>
                  <a:pt x="1304596" y="758241"/>
                </a:lnTo>
                <a:cubicBezTo>
                  <a:pt x="1292270" y="758241"/>
                  <a:pt x="1304596" y="745518"/>
                  <a:pt x="1304596" y="745518"/>
                </a:cubicBezTo>
                <a:cubicBezTo>
                  <a:pt x="1304596" y="745518"/>
                  <a:pt x="1304596" y="745518"/>
                  <a:pt x="1292270" y="733192"/>
                </a:cubicBezTo>
                <a:close/>
                <a:moveTo>
                  <a:pt x="149108" y="720866"/>
                </a:moveTo>
                <a:cubicBezTo>
                  <a:pt x="136782" y="720866"/>
                  <a:pt x="136782" y="733192"/>
                  <a:pt x="149108" y="733192"/>
                </a:cubicBezTo>
                <a:close/>
                <a:moveTo>
                  <a:pt x="124456" y="720866"/>
                </a:moveTo>
                <a:lnTo>
                  <a:pt x="124456" y="733192"/>
                </a:lnTo>
                <a:cubicBezTo>
                  <a:pt x="136782" y="733192"/>
                  <a:pt x="136782" y="720866"/>
                  <a:pt x="136782" y="720866"/>
                </a:cubicBezTo>
                <a:lnTo>
                  <a:pt x="129656" y="720866"/>
                </a:lnTo>
                <a:lnTo>
                  <a:pt x="129078" y="720866"/>
                </a:lnTo>
                <a:cubicBezTo>
                  <a:pt x="127537" y="720866"/>
                  <a:pt x="124456" y="720866"/>
                  <a:pt x="124456" y="720866"/>
                </a:cubicBezTo>
                <a:close/>
                <a:moveTo>
                  <a:pt x="1826673" y="708540"/>
                </a:moveTo>
                <a:cubicBezTo>
                  <a:pt x="1826673" y="708540"/>
                  <a:pt x="1826673" y="715474"/>
                  <a:pt x="1826673" y="713740"/>
                </a:cubicBezTo>
                <a:lnTo>
                  <a:pt x="1826673" y="720866"/>
                </a:lnTo>
                <a:lnTo>
                  <a:pt x="1838999" y="720866"/>
                </a:lnTo>
                <a:cubicBezTo>
                  <a:pt x="1838999" y="720866"/>
                  <a:pt x="1838999" y="720866"/>
                  <a:pt x="1838999" y="708540"/>
                </a:cubicBezTo>
                <a:close/>
                <a:moveTo>
                  <a:pt x="1516131" y="708540"/>
                </a:moveTo>
                <a:cubicBezTo>
                  <a:pt x="1528457" y="720866"/>
                  <a:pt x="1528457" y="708540"/>
                  <a:pt x="1528457" y="708540"/>
                </a:cubicBezTo>
                <a:close/>
                <a:moveTo>
                  <a:pt x="1491081" y="708540"/>
                </a:moveTo>
                <a:lnTo>
                  <a:pt x="1491081" y="715666"/>
                </a:lnTo>
                <a:cubicBezTo>
                  <a:pt x="1491081" y="715088"/>
                  <a:pt x="1491081" y="715474"/>
                  <a:pt x="1491081" y="716244"/>
                </a:cubicBezTo>
                <a:lnTo>
                  <a:pt x="1491081" y="720866"/>
                </a:lnTo>
                <a:lnTo>
                  <a:pt x="1503407" y="720866"/>
                </a:lnTo>
                <a:cubicBezTo>
                  <a:pt x="1491081" y="720866"/>
                  <a:pt x="1503407" y="720866"/>
                  <a:pt x="1503407" y="708540"/>
                </a:cubicBezTo>
                <a:close/>
                <a:moveTo>
                  <a:pt x="1466428" y="708540"/>
                </a:moveTo>
                <a:lnTo>
                  <a:pt x="1466428" y="720866"/>
                </a:lnTo>
                <a:cubicBezTo>
                  <a:pt x="1478754" y="720866"/>
                  <a:pt x="1466428" y="720866"/>
                  <a:pt x="1478754" y="720866"/>
                </a:cubicBezTo>
                <a:cubicBezTo>
                  <a:pt x="1478754" y="708540"/>
                  <a:pt x="1466428" y="708540"/>
                  <a:pt x="1466428" y="708540"/>
                </a:cubicBezTo>
                <a:close/>
                <a:moveTo>
                  <a:pt x="1404002" y="708540"/>
                </a:moveTo>
                <a:cubicBezTo>
                  <a:pt x="1404002" y="720866"/>
                  <a:pt x="1416725" y="720866"/>
                  <a:pt x="1416725" y="708540"/>
                </a:cubicBezTo>
                <a:cubicBezTo>
                  <a:pt x="1416725" y="708540"/>
                  <a:pt x="1416725" y="708540"/>
                  <a:pt x="1416725" y="720866"/>
                </a:cubicBezTo>
                <a:lnTo>
                  <a:pt x="1404002" y="720866"/>
                </a:lnTo>
                <a:cubicBezTo>
                  <a:pt x="1404002" y="720866"/>
                  <a:pt x="1404002" y="720866"/>
                  <a:pt x="1404002" y="722407"/>
                </a:cubicBezTo>
                <a:lnTo>
                  <a:pt x="1404002" y="723948"/>
                </a:lnTo>
                <a:lnTo>
                  <a:pt x="1404002" y="733192"/>
                </a:lnTo>
                <a:lnTo>
                  <a:pt x="1416725" y="733192"/>
                </a:lnTo>
                <a:lnTo>
                  <a:pt x="1429052" y="733192"/>
                </a:lnTo>
                <a:lnTo>
                  <a:pt x="1441378" y="733192"/>
                </a:lnTo>
                <a:lnTo>
                  <a:pt x="1441378" y="720866"/>
                </a:lnTo>
                <a:cubicBezTo>
                  <a:pt x="1441378" y="720866"/>
                  <a:pt x="1453704" y="720866"/>
                  <a:pt x="1453704" y="733192"/>
                </a:cubicBezTo>
                <a:lnTo>
                  <a:pt x="1453704" y="720866"/>
                </a:lnTo>
                <a:cubicBezTo>
                  <a:pt x="1453704" y="720866"/>
                  <a:pt x="1453704" y="720866"/>
                  <a:pt x="1453704" y="708540"/>
                </a:cubicBezTo>
                <a:lnTo>
                  <a:pt x="1446578" y="708540"/>
                </a:lnTo>
                <a:lnTo>
                  <a:pt x="1446001" y="708540"/>
                </a:lnTo>
                <a:cubicBezTo>
                  <a:pt x="1444460" y="708540"/>
                  <a:pt x="1441378" y="708540"/>
                  <a:pt x="1441378" y="708540"/>
                </a:cubicBezTo>
                <a:cubicBezTo>
                  <a:pt x="1429052" y="708540"/>
                  <a:pt x="1429052" y="708540"/>
                  <a:pt x="1429052" y="720866"/>
                </a:cubicBezTo>
                <a:lnTo>
                  <a:pt x="1429052" y="708540"/>
                </a:lnTo>
                <a:lnTo>
                  <a:pt x="1416725" y="708540"/>
                </a:lnTo>
                <a:close/>
                <a:moveTo>
                  <a:pt x="1379349" y="708540"/>
                </a:moveTo>
                <a:cubicBezTo>
                  <a:pt x="1379349" y="708540"/>
                  <a:pt x="1379349" y="708540"/>
                  <a:pt x="1379349" y="720866"/>
                </a:cubicBezTo>
                <a:cubicBezTo>
                  <a:pt x="1379349" y="733192"/>
                  <a:pt x="1379349" y="720866"/>
                  <a:pt x="1367023" y="720866"/>
                </a:cubicBezTo>
                <a:cubicBezTo>
                  <a:pt x="1367023" y="720866"/>
                  <a:pt x="1367023" y="720866"/>
                  <a:pt x="1367023" y="733192"/>
                </a:cubicBezTo>
                <a:lnTo>
                  <a:pt x="1379349" y="733192"/>
                </a:lnTo>
                <a:lnTo>
                  <a:pt x="1391675" y="733192"/>
                </a:lnTo>
                <a:cubicBezTo>
                  <a:pt x="1391675" y="733192"/>
                  <a:pt x="1391675" y="733192"/>
                  <a:pt x="1391675" y="720866"/>
                </a:cubicBezTo>
                <a:cubicBezTo>
                  <a:pt x="1391675" y="720866"/>
                  <a:pt x="1391675" y="720866"/>
                  <a:pt x="1391675" y="708540"/>
                </a:cubicBezTo>
                <a:close/>
                <a:moveTo>
                  <a:pt x="1341973" y="708540"/>
                </a:moveTo>
                <a:lnTo>
                  <a:pt x="1354299" y="708540"/>
                </a:lnTo>
                <a:cubicBezTo>
                  <a:pt x="1354299" y="720866"/>
                  <a:pt x="1354299" y="720866"/>
                  <a:pt x="1341973" y="720866"/>
                </a:cubicBezTo>
                <a:lnTo>
                  <a:pt x="1341973" y="715474"/>
                </a:lnTo>
                <a:lnTo>
                  <a:pt x="1341973" y="714703"/>
                </a:lnTo>
                <a:cubicBezTo>
                  <a:pt x="1341973" y="714703"/>
                  <a:pt x="1341973" y="714703"/>
                  <a:pt x="1341973" y="708540"/>
                </a:cubicBezTo>
                <a:close/>
                <a:moveTo>
                  <a:pt x="1217915" y="708540"/>
                </a:moveTo>
                <a:lnTo>
                  <a:pt x="1217915" y="710081"/>
                </a:lnTo>
                <a:lnTo>
                  <a:pt x="1217915" y="719325"/>
                </a:lnTo>
                <a:lnTo>
                  <a:pt x="1217915" y="720866"/>
                </a:lnTo>
                <a:lnTo>
                  <a:pt x="1230241" y="720866"/>
                </a:lnTo>
                <a:lnTo>
                  <a:pt x="1230241" y="708540"/>
                </a:lnTo>
                <a:cubicBezTo>
                  <a:pt x="1230241" y="708540"/>
                  <a:pt x="1230241" y="708540"/>
                  <a:pt x="1217915" y="708540"/>
                </a:cubicBezTo>
                <a:close/>
                <a:moveTo>
                  <a:pt x="1118112" y="708540"/>
                </a:moveTo>
                <a:cubicBezTo>
                  <a:pt x="1118112" y="708540"/>
                  <a:pt x="1118112" y="708540"/>
                  <a:pt x="1118112" y="720866"/>
                </a:cubicBezTo>
                <a:cubicBezTo>
                  <a:pt x="1130836" y="720866"/>
                  <a:pt x="1130836" y="708540"/>
                  <a:pt x="1118112" y="708540"/>
                </a:cubicBezTo>
                <a:close/>
                <a:moveTo>
                  <a:pt x="223861" y="708540"/>
                </a:moveTo>
                <a:cubicBezTo>
                  <a:pt x="223861" y="708540"/>
                  <a:pt x="223861" y="708540"/>
                  <a:pt x="223861" y="710081"/>
                </a:cubicBezTo>
                <a:lnTo>
                  <a:pt x="223861" y="720866"/>
                </a:lnTo>
                <a:lnTo>
                  <a:pt x="236187" y="720866"/>
                </a:lnTo>
                <a:cubicBezTo>
                  <a:pt x="236187" y="733192"/>
                  <a:pt x="236187" y="733192"/>
                  <a:pt x="223861" y="733192"/>
                </a:cubicBezTo>
                <a:cubicBezTo>
                  <a:pt x="236187" y="733192"/>
                  <a:pt x="223861" y="733192"/>
                  <a:pt x="223861" y="745518"/>
                </a:cubicBezTo>
                <a:cubicBezTo>
                  <a:pt x="223861" y="745518"/>
                  <a:pt x="223861" y="745518"/>
                  <a:pt x="236187" y="733192"/>
                </a:cubicBezTo>
                <a:lnTo>
                  <a:pt x="236187" y="720866"/>
                </a:lnTo>
                <a:lnTo>
                  <a:pt x="236187" y="719325"/>
                </a:lnTo>
                <a:lnTo>
                  <a:pt x="236187" y="710081"/>
                </a:lnTo>
                <a:cubicBezTo>
                  <a:pt x="236187" y="708540"/>
                  <a:pt x="236187" y="708540"/>
                  <a:pt x="236187" y="708540"/>
                </a:cubicBezTo>
                <a:cubicBezTo>
                  <a:pt x="236187" y="708540"/>
                  <a:pt x="236187" y="708540"/>
                  <a:pt x="223861" y="708540"/>
                </a:cubicBezTo>
                <a:close/>
                <a:moveTo>
                  <a:pt x="1578160" y="695817"/>
                </a:moveTo>
                <a:lnTo>
                  <a:pt x="1578160" y="708540"/>
                </a:lnTo>
                <a:cubicBezTo>
                  <a:pt x="1578160" y="708540"/>
                  <a:pt x="1578160" y="708540"/>
                  <a:pt x="1590486" y="708540"/>
                </a:cubicBezTo>
                <a:lnTo>
                  <a:pt x="1590486" y="706950"/>
                </a:lnTo>
                <a:lnTo>
                  <a:pt x="1590486" y="695817"/>
                </a:lnTo>
                <a:close/>
                <a:moveTo>
                  <a:pt x="1540783" y="695817"/>
                </a:moveTo>
                <a:lnTo>
                  <a:pt x="1540783" y="697407"/>
                </a:lnTo>
                <a:lnTo>
                  <a:pt x="1540783" y="708540"/>
                </a:lnTo>
                <a:lnTo>
                  <a:pt x="1553110" y="708540"/>
                </a:lnTo>
                <a:lnTo>
                  <a:pt x="1553110" y="720866"/>
                </a:lnTo>
                <a:lnTo>
                  <a:pt x="1565834" y="720866"/>
                </a:lnTo>
                <a:cubicBezTo>
                  <a:pt x="1565834" y="720866"/>
                  <a:pt x="1565834" y="713933"/>
                  <a:pt x="1565834" y="715666"/>
                </a:cubicBezTo>
                <a:lnTo>
                  <a:pt x="1565834" y="708540"/>
                </a:lnTo>
                <a:cubicBezTo>
                  <a:pt x="1565834" y="708540"/>
                  <a:pt x="1565834" y="708540"/>
                  <a:pt x="1565834" y="706950"/>
                </a:cubicBezTo>
                <a:cubicBezTo>
                  <a:pt x="1565834" y="705359"/>
                  <a:pt x="1565834" y="702178"/>
                  <a:pt x="1565834" y="695817"/>
                </a:cubicBezTo>
                <a:lnTo>
                  <a:pt x="1553110" y="695817"/>
                </a:lnTo>
                <a:close/>
                <a:moveTo>
                  <a:pt x="1341973" y="695817"/>
                </a:moveTo>
                <a:cubicBezTo>
                  <a:pt x="1341973" y="695817"/>
                  <a:pt x="1341973" y="695817"/>
                  <a:pt x="1343514" y="695817"/>
                </a:cubicBezTo>
                <a:lnTo>
                  <a:pt x="1346595" y="695817"/>
                </a:lnTo>
                <a:lnTo>
                  <a:pt x="1347173" y="695817"/>
                </a:lnTo>
                <a:lnTo>
                  <a:pt x="1354299" y="695817"/>
                </a:lnTo>
                <a:lnTo>
                  <a:pt x="1341973" y="708540"/>
                </a:lnTo>
                <a:cubicBezTo>
                  <a:pt x="1341973" y="708540"/>
                  <a:pt x="1341973" y="708540"/>
                  <a:pt x="1341973" y="695817"/>
                </a:cubicBezTo>
                <a:close/>
                <a:moveTo>
                  <a:pt x="584106" y="695817"/>
                </a:moveTo>
                <a:cubicBezTo>
                  <a:pt x="584106" y="695817"/>
                  <a:pt x="584106" y="695817"/>
                  <a:pt x="584106" y="697407"/>
                </a:cubicBezTo>
                <a:lnTo>
                  <a:pt x="584106" y="706950"/>
                </a:lnTo>
                <a:cubicBezTo>
                  <a:pt x="584106" y="708540"/>
                  <a:pt x="584106" y="708540"/>
                  <a:pt x="584106" y="708540"/>
                </a:cubicBezTo>
                <a:cubicBezTo>
                  <a:pt x="584106" y="708540"/>
                  <a:pt x="584106" y="695817"/>
                  <a:pt x="596432" y="695817"/>
                </a:cubicBezTo>
                <a:lnTo>
                  <a:pt x="596432" y="708540"/>
                </a:lnTo>
                <a:lnTo>
                  <a:pt x="596432" y="720866"/>
                </a:lnTo>
                <a:lnTo>
                  <a:pt x="608759" y="720866"/>
                </a:lnTo>
                <a:lnTo>
                  <a:pt x="608759" y="708540"/>
                </a:lnTo>
                <a:lnTo>
                  <a:pt x="608759" y="695817"/>
                </a:lnTo>
                <a:lnTo>
                  <a:pt x="596432" y="695817"/>
                </a:lnTo>
                <a:close/>
                <a:moveTo>
                  <a:pt x="184944" y="686572"/>
                </a:moveTo>
                <a:cubicBezTo>
                  <a:pt x="183403" y="686572"/>
                  <a:pt x="180322" y="689654"/>
                  <a:pt x="174158" y="695817"/>
                </a:cubicBezTo>
                <a:lnTo>
                  <a:pt x="186485" y="695817"/>
                </a:lnTo>
                <a:cubicBezTo>
                  <a:pt x="186485" y="689654"/>
                  <a:pt x="186485" y="686572"/>
                  <a:pt x="184944" y="686572"/>
                </a:cubicBezTo>
                <a:close/>
                <a:moveTo>
                  <a:pt x="1751920" y="683491"/>
                </a:moveTo>
                <a:cubicBezTo>
                  <a:pt x="1751920" y="695817"/>
                  <a:pt x="1751920" y="683491"/>
                  <a:pt x="1751920" y="695817"/>
                </a:cubicBezTo>
                <a:lnTo>
                  <a:pt x="1764644" y="695817"/>
                </a:lnTo>
                <a:lnTo>
                  <a:pt x="1764644" y="688691"/>
                </a:lnTo>
                <a:cubicBezTo>
                  <a:pt x="1764644" y="689269"/>
                  <a:pt x="1764644" y="688883"/>
                  <a:pt x="1764644" y="688113"/>
                </a:cubicBezTo>
                <a:lnTo>
                  <a:pt x="1764644" y="683491"/>
                </a:lnTo>
                <a:cubicBezTo>
                  <a:pt x="1764644" y="683491"/>
                  <a:pt x="1764644" y="683491"/>
                  <a:pt x="1751920" y="683491"/>
                </a:cubicBezTo>
                <a:close/>
                <a:moveTo>
                  <a:pt x="1615536" y="683491"/>
                </a:moveTo>
                <a:lnTo>
                  <a:pt x="1615536" y="695817"/>
                </a:lnTo>
                <a:cubicBezTo>
                  <a:pt x="1615536" y="695817"/>
                  <a:pt x="1627862" y="695817"/>
                  <a:pt x="1615536" y="683491"/>
                </a:cubicBezTo>
                <a:close/>
                <a:moveTo>
                  <a:pt x="198811" y="683491"/>
                </a:moveTo>
                <a:cubicBezTo>
                  <a:pt x="198811" y="689654"/>
                  <a:pt x="198811" y="692735"/>
                  <a:pt x="198811" y="694276"/>
                </a:cubicBezTo>
                <a:cubicBezTo>
                  <a:pt x="198811" y="695817"/>
                  <a:pt x="198811" y="695817"/>
                  <a:pt x="198811" y="695817"/>
                </a:cubicBezTo>
                <a:cubicBezTo>
                  <a:pt x="198811" y="695817"/>
                  <a:pt x="211137" y="683491"/>
                  <a:pt x="198811" y="683491"/>
                </a:cubicBezTo>
                <a:close/>
                <a:moveTo>
                  <a:pt x="1851326" y="671165"/>
                </a:moveTo>
                <a:lnTo>
                  <a:pt x="1864050" y="671165"/>
                </a:lnTo>
                <a:lnTo>
                  <a:pt x="1864050" y="683491"/>
                </a:lnTo>
                <a:cubicBezTo>
                  <a:pt x="1864050" y="683491"/>
                  <a:pt x="1864050" y="671165"/>
                  <a:pt x="1851326" y="671165"/>
                </a:cubicBezTo>
                <a:close/>
                <a:moveTo>
                  <a:pt x="1814347" y="671165"/>
                </a:moveTo>
                <a:lnTo>
                  <a:pt x="1826673" y="671165"/>
                </a:lnTo>
                <a:lnTo>
                  <a:pt x="1826673" y="683491"/>
                </a:lnTo>
                <a:cubicBezTo>
                  <a:pt x="1826673" y="683491"/>
                  <a:pt x="1826673" y="683491"/>
                  <a:pt x="1814347" y="671165"/>
                </a:cubicBezTo>
                <a:close/>
                <a:moveTo>
                  <a:pt x="1441378" y="671165"/>
                </a:moveTo>
                <a:lnTo>
                  <a:pt x="1453704" y="683491"/>
                </a:lnTo>
                <a:cubicBezTo>
                  <a:pt x="1453704" y="683491"/>
                  <a:pt x="1453704" y="683491"/>
                  <a:pt x="1441378" y="683491"/>
                </a:cubicBezTo>
                <a:cubicBezTo>
                  <a:pt x="1441378" y="683491"/>
                  <a:pt x="1441378" y="683491"/>
                  <a:pt x="1441378" y="671165"/>
                </a:cubicBezTo>
                <a:close/>
                <a:moveTo>
                  <a:pt x="1416725" y="671165"/>
                </a:moveTo>
                <a:cubicBezTo>
                  <a:pt x="1416725" y="671165"/>
                  <a:pt x="1416725" y="671165"/>
                  <a:pt x="1429052" y="671165"/>
                </a:cubicBezTo>
                <a:lnTo>
                  <a:pt x="1429052" y="683491"/>
                </a:lnTo>
                <a:cubicBezTo>
                  <a:pt x="1429052" y="683491"/>
                  <a:pt x="1429052" y="683491"/>
                  <a:pt x="1416725" y="671165"/>
                </a:cubicBezTo>
                <a:close/>
                <a:moveTo>
                  <a:pt x="1404002" y="671165"/>
                </a:moveTo>
                <a:lnTo>
                  <a:pt x="1404002" y="672706"/>
                </a:lnTo>
                <a:cubicBezTo>
                  <a:pt x="1404002" y="674246"/>
                  <a:pt x="1404002" y="677328"/>
                  <a:pt x="1404002" y="683491"/>
                </a:cubicBezTo>
                <a:lnTo>
                  <a:pt x="1396875" y="683491"/>
                </a:lnTo>
                <a:lnTo>
                  <a:pt x="1396298" y="683491"/>
                </a:lnTo>
                <a:cubicBezTo>
                  <a:pt x="1394757" y="683491"/>
                  <a:pt x="1391675" y="683491"/>
                  <a:pt x="1391675" y="683491"/>
                </a:cubicBezTo>
                <a:cubicBezTo>
                  <a:pt x="1391675" y="683491"/>
                  <a:pt x="1391675" y="671165"/>
                  <a:pt x="1404002" y="671165"/>
                </a:cubicBezTo>
                <a:close/>
                <a:moveTo>
                  <a:pt x="1242567" y="671165"/>
                </a:moveTo>
                <a:lnTo>
                  <a:pt x="1242567" y="683491"/>
                </a:lnTo>
                <a:cubicBezTo>
                  <a:pt x="1242567" y="683491"/>
                  <a:pt x="1242567" y="683491"/>
                  <a:pt x="1230241" y="683491"/>
                </a:cubicBezTo>
                <a:cubicBezTo>
                  <a:pt x="1230241" y="683491"/>
                  <a:pt x="1230241" y="683491"/>
                  <a:pt x="1230241" y="695817"/>
                </a:cubicBezTo>
                <a:lnTo>
                  <a:pt x="1242567" y="695817"/>
                </a:lnTo>
                <a:cubicBezTo>
                  <a:pt x="1242567" y="695817"/>
                  <a:pt x="1242567" y="695817"/>
                  <a:pt x="1242567" y="683491"/>
                </a:cubicBezTo>
                <a:cubicBezTo>
                  <a:pt x="1242567" y="683491"/>
                  <a:pt x="1242567" y="683491"/>
                  <a:pt x="1254894" y="683491"/>
                </a:cubicBezTo>
                <a:close/>
                <a:moveTo>
                  <a:pt x="1451778" y="665965"/>
                </a:moveTo>
                <a:cubicBezTo>
                  <a:pt x="1452934" y="666543"/>
                  <a:pt x="1453704" y="668083"/>
                  <a:pt x="1453704" y="671165"/>
                </a:cubicBezTo>
                <a:cubicBezTo>
                  <a:pt x="1453704" y="671165"/>
                  <a:pt x="1453704" y="671165"/>
                  <a:pt x="1441378" y="671165"/>
                </a:cubicBezTo>
                <a:cubicBezTo>
                  <a:pt x="1441378" y="671165"/>
                  <a:pt x="1448312" y="664232"/>
                  <a:pt x="1451778" y="665965"/>
                </a:cubicBezTo>
                <a:close/>
                <a:moveTo>
                  <a:pt x="1814347" y="658839"/>
                </a:moveTo>
                <a:lnTo>
                  <a:pt x="1826673" y="658839"/>
                </a:lnTo>
                <a:lnTo>
                  <a:pt x="1826673" y="671165"/>
                </a:lnTo>
                <a:cubicBezTo>
                  <a:pt x="1814347" y="671165"/>
                  <a:pt x="1814347" y="671165"/>
                  <a:pt x="1814347" y="658839"/>
                </a:cubicBezTo>
                <a:close/>
                <a:moveTo>
                  <a:pt x="1801623" y="658839"/>
                </a:moveTo>
                <a:cubicBezTo>
                  <a:pt x="1801623" y="658839"/>
                  <a:pt x="1801623" y="658839"/>
                  <a:pt x="1814347" y="658839"/>
                </a:cubicBezTo>
                <a:cubicBezTo>
                  <a:pt x="1814347" y="658839"/>
                  <a:pt x="1814347" y="658839"/>
                  <a:pt x="1814347" y="660380"/>
                </a:cubicBezTo>
                <a:lnTo>
                  <a:pt x="1814347" y="665965"/>
                </a:lnTo>
                <a:lnTo>
                  <a:pt x="1814347" y="666543"/>
                </a:lnTo>
                <a:lnTo>
                  <a:pt x="1814347" y="671165"/>
                </a:lnTo>
                <a:close/>
                <a:moveTo>
                  <a:pt x="1429052" y="658839"/>
                </a:moveTo>
                <a:cubicBezTo>
                  <a:pt x="1429052" y="671165"/>
                  <a:pt x="1441378" y="671165"/>
                  <a:pt x="1441378" y="671165"/>
                </a:cubicBezTo>
                <a:lnTo>
                  <a:pt x="1429052" y="671165"/>
                </a:lnTo>
                <a:close/>
                <a:moveTo>
                  <a:pt x="1429052" y="658839"/>
                </a:moveTo>
                <a:cubicBezTo>
                  <a:pt x="1441378" y="658839"/>
                  <a:pt x="1441378" y="658839"/>
                  <a:pt x="1441378" y="671165"/>
                </a:cubicBezTo>
                <a:cubicBezTo>
                  <a:pt x="1441378" y="671165"/>
                  <a:pt x="1441378" y="658839"/>
                  <a:pt x="1429052" y="658839"/>
                </a:cubicBezTo>
                <a:close/>
                <a:moveTo>
                  <a:pt x="1391675" y="658839"/>
                </a:moveTo>
                <a:cubicBezTo>
                  <a:pt x="1404002" y="671165"/>
                  <a:pt x="1404002" y="671165"/>
                  <a:pt x="1391675" y="671165"/>
                </a:cubicBezTo>
                <a:close/>
                <a:moveTo>
                  <a:pt x="1354299" y="658839"/>
                </a:moveTo>
                <a:lnTo>
                  <a:pt x="1367023" y="658839"/>
                </a:lnTo>
                <a:cubicBezTo>
                  <a:pt x="1367023" y="658839"/>
                  <a:pt x="1379349" y="671165"/>
                  <a:pt x="1367023" y="658839"/>
                </a:cubicBezTo>
                <a:lnTo>
                  <a:pt x="1379349" y="658839"/>
                </a:lnTo>
                <a:cubicBezTo>
                  <a:pt x="1379349" y="658839"/>
                  <a:pt x="1391675" y="658839"/>
                  <a:pt x="1391675" y="671165"/>
                </a:cubicBezTo>
                <a:lnTo>
                  <a:pt x="1391675" y="672706"/>
                </a:lnTo>
                <a:lnTo>
                  <a:pt x="1391675" y="683491"/>
                </a:lnTo>
                <a:lnTo>
                  <a:pt x="1379349" y="683491"/>
                </a:lnTo>
                <a:lnTo>
                  <a:pt x="1379349" y="671165"/>
                </a:lnTo>
                <a:cubicBezTo>
                  <a:pt x="1379349" y="683491"/>
                  <a:pt x="1379349" y="683491"/>
                  <a:pt x="1367023" y="683491"/>
                </a:cubicBezTo>
                <a:lnTo>
                  <a:pt x="1354299" y="671165"/>
                </a:lnTo>
                <a:cubicBezTo>
                  <a:pt x="1354299" y="671165"/>
                  <a:pt x="1354299" y="671165"/>
                  <a:pt x="1367023" y="671165"/>
                </a:cubicBezTo>
                <a:cubicBezTo>
                  <a:pt x="1354299" y="671165"/>
                  <a:pt x="1354299" y="658839"/>
                  <a:pt x="1354299" y="658839"/>
                </a:cubicBezTo>
                <a:close/>
                <a:moveTo>
                  <a:pt x="559056" y="658839"/>
                </a:moveTo>
                <a:lnTo>
                  <a:pt x="571780" y="658839"/>
                </a:lnTo>
                <a:cubicBezTo>
                  <a:pt x="571780" y="658839"/>
                  <a:pt x="571780" y="658839"/>
                  <a:pt x="559056" y="671165"/>
                </a:cubicBezTo>
                <a:cubicBezTo>
                  <a:pt x="559056" y="671165"/>
                  <a:pt x="559056" y="671165"/>
                  <a:pt x="559056" y="669624"/>
                </a:cubicBezTo>
                <a:lnTo>
                  <a:pt x="559056" y="660380"/>
                </a:lnTo>
                <a:close/>
                <a:moveTo>
                  <a:pt x="211137" y="646115"/>
                </a:moveTo>
                <a:lnTo>
                  <a:pt x="211137" y="650887"/>
                </a:lnTo>
                <a:lnTo>
                  <a:pt x="211137" y="651483"/>
                </a:lnTo>
                <a:lnTo>
                  <a:pt x="211137" y="658839"/>
                </a:lnTo>
                <a:lnTo>
                  <a:pt x="198811" y="658839"/>
                </a:lnTo>
                <a:cubicBezTo>
                  <a:pt x="198811" y="658839"/>
                  <a:pt x="198811" y="658839"/>
                  <a:pt x="211137" y="646115"/>
                </a:cubicBezTo>
                <a:close/>
                <a:moveTo>
                  <a:pt x="1652515" y="633790"/>
                </a:moveTo>
                <a:cubicBezTo>
                  <a:pt x="1652515" y="633790"/>
                  <a:pt x="1652515" y="633790"/>
                  <a:pt x="1665239" y="633790"/>
                </a:cubicBezTo>
                <a:cubicBezTo>
                  <a:pt x="1665239" y="633790"/>
                  <a:pt x="1665239" y="633790"/>
                  <a:pt x="1665239" y="635330"/>
                </a:cubicBezTo>
                <a:lnTo>
                  <a:pt x="1665239" y="636871"/>
                </a:lnTo>
                <a:lnTo>
                  <a:pt x="1665239" y="638412"/>
                </a:lnTo>
                <a:cubicBezTo>
                  <a:pt x="1665239" y="639182"/>
                  <a:pt x="1665239" y="639567"/>
                  <a:pt x="1665239" y="638990"/>
                </a:cubicBezTo>
                <a:lnTo>
                  <a:pt x="1665239" y="640915"/>
                </a:lnTo>
                <a:lnTo>
                  <a:pt x="1665239" y="641493"/>
                </a:lnTo>
                <a:lnTo>
                  <a:pt x="1665239" y="646115"/>
                </a:lnTo>
                <a:cubicBezTo>
                  <a:pt x="1652515" y="646115"/>
                  <a:pt x="1652515" y="646115"/>
                  <a:pt x="1652515" y="633790"/>
                </a:cubicBezTo>
                <a:close/>
                <a:moveTo>
                  <a:pt x="1640189" y="633790"/>
                </a:moveTo>
                <a:cubicBezTo>
                  <a:pt x="1640189" y="633790"/>
                  <a:pt x="1640189" y="633790"/>
                  <a:pt x="1652515" y="633790"/>
                </a:cubicBezTo>
                <a:cubicBezTo>
                  <a:pt x="1652515" y="633790"/>
                  <a:pt x="1652515" y="633790"/>
                  <a:pt x="1652515" y="646115"/>
                </a:cubicBezTo>
                <a:cubicBezTo>
                  <a:pt x="1652515" y="646115"/>
                  <a:pt x="1652515" y="633790"/>
                  <a:pt x="1640189" y="633790"/>
                </a:cubicBezTo>
                <a:close/>
                <a:moveTo>
                  <a:pt x="1565834" y="633790"/>
                </a:moveTo>
                <a:lnTo>
                  <a:pt x="1565834" y="646115"/>
                </a:lnTo>
                <a:lnTo>
                  <a:pt x="1553110" y="646115"/>
                </a:lnTo>
                <a:close/>
                <a:moveTo>
                  <a:pt x="186485" y="633790"/>
                </a:moveTo>
                <a:cubicBezTo>
                  <a:pt x="186485" y="646115"/>
                  <a:pt x="186485" y="646115"/>
                  <a:pt x="174158" y="646115"/>
                </a:cubicBezTo>
                <a:cubicBezTo>
                  <a:pt x="174158" y="646115"/>
                  <a:pt x="174158" y="646115"/>
                  <a:pt x="175699" y="646115"/>
                </a:cubicBezTo>
                <a:lnTo>
                  <a:pt x="184944" y="646115"/>
                </a:lnTo>
                <a:lnTo>
                  <a:pt x="186485" y="646115"/>
                </a:lnTo>
                <a:cubicBezTo>
                  <a:pt x="186485" y="658839"/>
                  <a:pt x="186485" y="658839"/>
                  <a:pt x="186485" y="658839"/>
                </a:cubicBezTo>
                <a:lnTo>
                  <a:pt x="186485" y="671165"/>
                </a:lnTo>
                <a:cubicBezTo>
                  <a:pt x="186485" y="671165"/>
                  <a:pt x="186485" y="671165"/>
                  <a:pt x="198811" y="671165"/>
                </a:cubicBezTo>
                <a:lnTo>
                  <a:pt x="211137" y="658839"/>
                </a:lnTo>
                <a:cubicBezTo>
                  <a:pt x="211137" y="658839"/>
                  <a:pt x="211137" y="658839"/>
                  <a:pt x="223861" y="658839"/>
                </a:cubicBezTo>
                <a:lnTo>
                  <a:pt x="211137" y="646115"/>
                </a:lnTo>
                <a:lnTo>
                  <a:pt x="198811" y="646115"/>
                </a:lnTo>
                <a:lnTo>
                  <a:pt x="194189" y="646115"/>
                </a:lnTo>
                <a:cubicBezTo>
                  <a:pt x="193418" y="646115"/>
                  <a:pt x="193033" y="646115"/>
                  <a:pt x="193611" y="646115"/>
                </a:cubicBezTo>
                <a:lnTo>
                  <a:pt x="191685" y="646115"/>
                </a:lnTo>
                <a:cubicBezTo>
                  <a:pt x="193418" y="646115"/>
                  <a:pt x="186485" y="646115"/>
                  <a:pt x="186485" y="646115"/>
                </a:cubicBezTo>
                <a:cubicBezTo>
                  <a:pt x="186485" y="646115"/>
                  <a:pt x="186485" y="646115"/>
                  <a:pt x="186485" y="633790"/>
                </a:cubicBezTo>
                <a:close/>
                <a:moveTo>
                  <a:pt x="1702025" y="628590"/>
                </a:moveTo>
                <a:cubicBezTo>
                  <a:pt x="1702218" y="629167"/>
                  <a:pt x="1702218" y="630708"/>
                  <a:pt x="1702218" y="633790"/>
                </a:cubicBezTo>
                <a:cubicBezTo>
                  <a:pt x="1702218" y="633790"/>
                  <a:pt x="1702218" y="633790"/>
                  <a:pt x="1689891" y="633790"/>
                </a:cubicBezTo>
                <a:cubicBezTo>
                  <a:pt x="1699136" y="633790"/>
                  <a:pt x="1701447" y="626856"/>
                  <a:pt x="1702025" y="628590"/>
                </a:cubicBezTo>
                <a:close/>
                <a:moveTo>
                  <a:pt x="532477" y="628590"/>
                </a:moveTo>
                <a:cubicBezTo>
                  <a:pt x="533633" y="629167"/>
                  <a:pt x="534403" y="630708"/>
                  <a:pt x="534403" y="633790"/>
                </a:cubicBezTo>
                <a:cubicBezTo>
                  <a:pt x="522077" y="633790"/>
                  <a:pt x="522077" y="646115"/>
                  <a:pt x="522077" y="633790"/>
                </a:cubicBezTo>
                <a:cubicBezTo>
                  <a:pt x="522077" y="633790"/>
                  <a:pt x="529011" y="626856"/>
                  <a:pt x="532477" y="628590"/>
                </a:cubicBezTo>
                <a:close/>
                <a:moveTo>
                  <a:pt x="1279944" y="621464"/>
                </a:moveTo>
                <a:cubicBezTo>
                  <a:pt x="1279944" y="621464"/>
                  <a:pt x="1279944" y="621464"/>
                  <a:pt x="1279944" y="623004"/>
                </a:cubicBezTo>
                <a:lnTo>
                  <a:pt x="1279944" y="633790"/>
                </a:lnTo>
                <a:lnTo>
                  <a:pt x="1278403" y="633790"/>
                </a:lnTo>
                <a:cubicBezTo>
                  <a:pt x="1276862" y="633790"/>
                  <a:pt x="1273780" y="633790"/>
                  <a:pt x="1267617" y="633790"/>
                </a:cubicBezTo>
                <a:lnTo>
                  <a:pt x="1267617" y="646115"/>
                </a:lnTo>
                <a:lnTo>
                  <a:pt x="1266027" y="646115"/>
                </a:lnTo>
                <a:lnTo>
                  <a:pt x="1262846" y="646115"/>
                </a:lnTo>
                <a:cubicBezTo>
                  <a:pt x="1262051" y="646115"/>
                  <a:pt x="1261653" y="646115"/>
                  <a:pt x="1262250" y="646115"/>
                </a:cubicBezTo>
                <a:lnTo>
                  <a:pt x="1254894" y="646115"/>
                </a:lnTo>
                <a:lnTo>
                  <a:pt x="1254894" y="658839"/>
                </a:lnTo>
                <a:cubicBezTo>
                  <a:pt x="1242567" y="658839"/>
                  <a:pt x="1242567" y="658839"/>
                  <a:pt x="1254894" y="671165"/>
                </a:cubicBezTo>
                <a:lnTo>
                  <a:pt x="1254894" y="658839"/>
                </a:lnTo>
                <a:cubicBezTo>
                  <a:pt x="1254894" y="658839"/>
                  <a:pt x="1258075" y="658839"/>
                  <a:pt x="1259665" y="658839"/>
                </a:cubicBezTo>
                <a:lnTo>
                  <a:pt x="1260261" y="658839"/>
                </a:lnTo>
                <a:lnTo>
                  <a:pt x="1262250" y="658839"/>
                </a:lnTo>
                <a:cubicBezTo>
                  <a:pt x="1261653" y="658839"/>
                  <a:pt x="1262051" y="658839"/>
                  <a:pt x="1262846" y="658839"/>
                </a:cubicBezTo>
                <a:lnTo>
                  <a:pt x="1267617" y="658839"/>
                </a:lnTo>
                <a:lnTo>
                  <a:pt x="1267617" y="654068"/>
                </a:lnTo>
                <a:lnTo>
                  <a:pt x="1267617" y="653471"/>
                </a:lnTo>
                <a:lnTo>
                  <a:pt x="1267617" y="646115"/>
                </a:lnTo>
                <a:lnTo>
                  <a:pt x="1274744" y="646115"/>
                </a:lnTo>
                <a:cubicBezTo>
                  <a:pt x="1273010" y="646115"/>
                  <a:pt x="1279944" y="646115"/>
                  <a:pt x="1279944" y="646115"/>
                </a:cubicBezTo>
                <a:cubicBezTo>
                  <a:pt x="1279944" y="646115"/>
                  <a:pt x="1279944" y="646115"/>
                  <a:pt x="1279944" y="633790"/>
                </a:cubicBezTo>
                <a:cubicBezTo>
                  <a:pt x="1279944" y="633790"/>
                  <a:pt x="1279944" y="633790"/>
                  <a:pt x="1292270" y="633790"/>
                </a:cubicBezTo>
                <a:lnTo>
                  <a:pt x="1292270" y="621464"/>
                </a:lnTo>
                <a:close/>
                <a:moveTo>
                  <a:pt x="497027" y="609138"/>
                </a:moveTo>
                <a:cubicBezTo>
                  <a:pt x="497027" y="609138"/>
                  <a:pt x="497027" y="609138"/>
                  <a:pt x="509353" y="609138"/>
                </a:cubicBezTo>
                <a:cubicBezTo>
                  <a:pt x="509353" y="609138"/>
                  <a:pt x="509353" y="609138"/>
                  <a:pt x="522077" y="609138"/>
                </a:cubicBezTo>
                <a:lnTo>
                  <a:pt x="534403" y="609138"/>
                </a:lnTo>
                <a:cubicBezTo>
                  <a:pt x="534403" y="621464"/>
                  <a:pt x="534403" y="621464"/>
                  <a:pt x="546730" y="609138"/>
                </a:cubicBezTo>
                <a:lnTo>
                  <a:pt x="546730" y="616264"/>
                </a:lnTo>
                <a:lnTo>
                  <a:pt x="546730" y="616841"/>
                </a:lnTo>
                <a:lnTo>
                  <a:pt x="546730" y="618382"/>
                </a:lnTo>
                <a:lnTo>
                  <a:pt x="546730" y="621464"/>
                </a:lnTo>
                <a:lnTo>
                  <a:pt x="534403" y="621464"/>
                </a:lnTo>
                <a:lnTo>
                  <a:pt x="532863" y="621464"/>
                </a:lnTo>
                <a:cubicBezTo>
                  <a:pt x="531322" y="621464"/>
                  <a:pt x="528240" y="621464"/>
                  <a:pt x="522077" y="621464"/>
                </a:cubicBezTo>
                <a:cubicBezTo>
                  <a:pt x="522077" y="609138"/>
                  <a:pt x="509353" y="621464"/>
                  <a:pt x="509353" y="621464"/>
                </a:cubicBezTo>
                <a:cubicBezTo>
                  <a:pt x="509353" y="621464"/>
                  <a:pt x="509353" y="609138"/>
                  <a:pt x="497027" y="609138"/>
                </a:cubicBezTo>
                <a:close/>
                <a:moveTo>
                  <a:pt x="1441378" y="596414"/>
                </a:moveTo>
                <a:lnTo>
                  <a:pt x="1453704" y="596414"/>
                </a:lnTo>
                <a:cubicBezTo>
                  <a:pt x="1453704" y="596414"/>
                  <a:pt x="1453704" y="596414"/>
                  <a:pt x="1453704" y="609138"/>
                </a:cubicBezTo>
                <a:lnTo>
                  <a:pt x="1453704" y="621464"/>
                </a:lnTo>
                <a:cubicBezTo>
                  <a:pt x="1441378" y="621464"/>
                  <a:pt x="1441378" y="633790"/>
                  <a:pt x="1441378" y="633790"/>
                </a:cubicBezTo>
                <a:lnTo>
                  <a:pt x="1441378" y="635330"/>
                </a:lnTo>
                <a:lnTo>
                  <a:pt x="1441378" y="644575"/>
                </a:lnTo>
                <a:lnTo>
                  <a:pt x="1441378" y="646115"/>
                </a:lnTo>
                <a:lnTo>
                  <a:pt x="1429052" y="646115"/>
                </a:lnTo>
                <a:lnTo>
                  <a:pt x="1429052" y="633790"/>
                </a:lnTo>
                <a:lnTo>
                  <a:pt x="1416725" y="633790"/>
                </a:lnTo>
                <a:lnTo>
                  <a:pt x="1416725" y="646115"/>
                </a:lnTo>
                <a:cubicBezTo>
                  <a:pt x="1416725" y="646115"/>
                  <a:pt x="1416725" y="646115"/>
                  <a:pt x="1429052" y="646115"/>
                </a:cubicBezTo>
                <a:lnTo>
                  <a:pt x="1429052" y="658839"/>
                </a:lnTo>
                <a:cubicBezTo>
                  <a:pt x="1429052" y="658839"/>
                  <a:pt x="1429052" y="658839"/>
                  <a:pt x="1416725" y="658839"/>
                </a:cubicBezTo>
                <a:cubicBezTo>
                  <a:pt x="1416725" y="658839"/>
                  <a:pt x="1416725" y="658839"/>
                  <a:pt x="1416725" y="671165"/>
                </a:cubicBezTo>
                <a:lnTo>
                  <a:pt x="1404002" y="671165"/>
                </a:lnTo>
                <a:cubicBezTo>
                  <a:pt x="1404002" y="671165"/>
                  <a:pt x="1404002" y="671165"/>
                  <a:pt x="1404002" y="658839"/>
                </a:cubicBezTo>
                <a:cubicBezTo>
                  <a:pt x="1404002" y="658839"/>
                  <a:pt x="1391675" y="646115"/>
                  <a:pt x="1404002" y="646115"/>
                </a:cubicBezTo>
                <a:lnTo>
                  <a:pt x="1391675" y="646115"/>
                </a:lnTo>
                <a:lnTo>
                  <a:pt x="1391675" y="638990"/>
                </a:lnTo>
                <a:cubicBezTo>
                  <a:pt x="1391675" y="640723"/>
                  <a:pt x="1391675" y="633790"/>
                  <a:pt x="1391675" y="633790"/>
                </a:cubicBezTo>
                <a:cubicBezTo>
                  <a:pt x="1391675" y="633790"/>
                  <a:pt x="1391675" y="633790"/>
                  <a:pt x="1393216" y="633790"/>
                </a:cubicBezTo>
                <a:lnTo>
                  <a:pt x="1404002" y="633790"/>
                </a:lnTo>
                <a:lnTo>
                  <a:pt x="1404002" y="621464"/>
                </a:lnTo>
                <a:lnTo>
                  <a:pt x="1416725" y="621464"/>
                </a:lnTo>
                <a:lnTo>
                  <a:pt x="1429052" y="621464"/>
                </a:lnTo>
                <a:lnTo>
                  <a:pt x="1429052" y="609138"/>
                </a:lnTo>
                <a:cubicBezTo>
                  <a:pt x="1429052" y="609138"/>
                  <a:pt x="1429052" y="609138"/>
                  <a:pt x="1441378" y="609138"/>
                </a:cubicBezTo>
                <a:lnTo>
                  <a:pt x="1441378" y="607547"/>
                </a:lnTo>
                <a:close/>
                <a:moveTo>
                  <a:pt x="646135" y="596414"/>
                </a:moveTo>
                <a:cubicBezTo>
                  <a:pt x="646135" y="596414"/>
                  <a:pt x="646135" y="596414"/>
                  <a:pt x="647676" y="596414"/>
                </a:cubicBezTo>
                <a:lnTo>
                  <a:pt x="655380" y="596414"/>
                </a:lnTo>
                <a:lnTo>
                  <a:pt x="658461" y="596414"/>
                </a:lnTo>
                <a:cubicBezTo>
                  <a:pt x="658461" y="609138"/>
                  <a:pt x="646135" y="596414"/>
                  <a:pt x="646135" y="596414"/>
                </a:cubicBezTo>
                <a:close/>
                <a:moveTo>
                  <a:pt x="509353" y="596414"/>
                </a:moveTo>
                <a:cubicBezTo>
                  <a:pt x="509353" y="596414"/>
                  <a:pt x="522077" y="596414"/>
                  <a:pt x="509353" y="609138"/>
                </a:cubicBezTo>
                <a:lnTo>
                  <a:pt x="509353" y="601782"/>
                </a:lnTo>
                <a:lnTo>
                  <a:pt x="509353" y="601186"/>
                </a:lnTo>
                <a:cubicBezTo>
                  <a:pt x="509353" y="599595"/>
                  <a:pt x="509353" y="596414"/>
                  <a:pt x="509353" y="596414"/>
                </a:cubicBezTo>
                <a:close/>
                <a:moveTo>
                  <a:pt x="434998" y="596414"/>
                </a:moveTo>
                <a:cubicBezTo>
                  <a:pt x="447324" y="596414"/>
                  <a:pt x="434998" y="609138"/>
                  <a:pt x="447324" y="596414"/>
                </a:cubicBezTo>
                <a:cubicBezTo>
                  <a:pt x="434998" y="596414"/>
                  <a:pt x="447324" y="596414"/>
                  <a:pt x="434998" y="596414"/>
                </a:cubicBezTo>
                <a:close/>
                <a:moveTo>
                  <a:pt x="248514" y="596414"/>
                </a:moveTo>
                <a:cubicBezTo>
                  <a:pt x="248514" y="596414"/>
                  <a:pt x="248514" y="596414"/>
                  <a:pt x="248514" y="598005"/>
                </a:cubicBezTo>
                <a:lnTo>
                  <a:pt x="248514" y="601981"/>
                </a:lnTo>
                <a:cubicBezTo>
                  <a:pt x="248514" y="602776"/>
                  <a:pt x="248514" y="602776"/>
                  <a:pt x="248514" y="602776"/>
                </a:cubicBezTo>
                <a:lnTo>
                  <a:pt x="248514" y="603571"/>
                </a:lnTo>
                <a:lnTo>
                  <a:pt x="248514" y="609138"/>
                </a:lnTo>
                <a:lnTo>
                  <a:pt x="260840" y="596414"/>
                </a:lnTo>
                <a:close/>
                <a:moveTo>
                  <a:pt x="211137" y="596414"/>
                </a:moveTo>
                <a:cubicBezTo>
                  <a:pt x="211137" y="609138"/>
                  <a:pt x="211137" y="609138"/>
                  <a:pt x="211137" y="609138"/>
                </a:cubicBezTo>
                <a:cubicBezTo>
                  <a:pt x="211137" y="609138"/>
                  <a:pt x="211137" y="609138"/>
                  <a:pt x="198811" y="609138"/>
                </a:cubicBezTo>
                <a:cubicBezTo>
                  <a:pt x="211137" y="609138"/>
                  <a:pt x="211137" y="596414"/>
                  <a:pt x="211137" y="596414"/>
                </a:cubicBezTo>
                <a:close/>
                <a:moveTo>
                  <a:pt x="1491081" y="584088"/>
                </a:moveTo>
                <a:lnTo>
                  <a:pt x="1503407" y="584088"/>
                </a:lnTo>
                <a:lnTo>
                  <a:pt x="1516131" y="584088"/>
                </a:lnTo>
                <a:cubicBezTo>
                  <a:pt x="1516131" y="584088"/>
                  <a:pt x="1516131" y="596414"/>
                  <a:pt x="1503407" y="596414"/>
                </a:cubicBezTo>
                <a:lnTo>
                  <a:pt x="1516131" y="596414"/>
                </a:lnTo>
                <a:cubicBezTo>
                  <a:pt x="1516131" y="596414"/>
                  <a:pt x="1516131" y="596414"/>
                  <a:pt x="1491081" y="621464"/>
                </a:cubicBezTo>
                <a:lnTo>
                  <a:pt x="1478754" y="621464"/>
                </a:lnTo>
                <a:cubicBezTo>
                  <a:pt x="1478754" y="621464"/>
                  <a:pt x="1491081" y="621464"/>
                  <a:pt x="1491081" y="609138"/>
                </a:cubicBezTo>
                <a:lnTo>
                  <a:pt x="1491081" y="607547"/>
                </a:lnTo>
                <a:lnTo>
                  <a:pt x="1491081" y="598005"/>
                </a:lnTo>
                <a:lnTo>
                  <a:pt x="1491081" y="596414"/>
                </a:lnTo>
                <a:cubicBezTo>
                  <a:pt x="1491081" y="596414"/>
                  <a:pt x="1491081" y="596414"/>
                  <a:pt x="1491081" y="584088"/>
                </a:cubicBezTo>
                <a:close/>
                <a:moveTo>
                  <a:pt x="1304596" y="584088"/>
                </a:moveTo>
                <a:cubicBezTo>
                  <a:pt x="1304596" y="584088"/>
                  <a:pt x="1304596" y="584088"/>
                  <a:pt x="1317320" y="596414"/>
                </a:cubicBezTo>
                <a:lnTo>
                  <a:pt x="1317320" y="584088"/>
                </a:lnTo>
                <a:close/>
                <a:moveTo>
                  <a:pt x="1292270" y="584088"/>
                </a:moveTo>
                <a:cubicBezTo>
                  <a:pt x="1292270" y="584088"/>
                  <a:pt x="1292270" y="584088"/>
                  <a:pt x="1292270" y="596414"/>
                </a:cubicBezTo>
                <a:cubicBezTo>
                  <a:pt x="1304596" y="596414"/>
                  <a:pt x="1304596" y="609138"/>
                  <a:pt x="1304596" y="609138"/>
                </a:cubicBezTo>
                <a:lnTo>
                  <a:pt x="1304596" y="598005"/>
                </a:lnTo>
                <a:lnTo>
                  <a:pt x="1304596" y="596414"/>
                </a:lnTo>
                <a:cubicBezTo>
                  <a:pt x="1304596" y="584088"/>
                  <a:pt x="1304596" y="584088"/>
                  <a:pt x="1292270" y="584088"/>
                </a:cubicBezTo>
                <a:close/>
                <a:moveTo>
                  <a:pt x="186485" y="584088"/>
                </a:moveTo>
                <a:lnTo>
                  <a:pt x="198811" y="584088"/>
                </a:lnTo>
                <a:cubicBezTo>
                  <a:pt x="198811" y="584088"/>
                  <a:pt x="198811" y="584088"/>
                  <a:pt x="198811" y="596414"/>
                </a:cubicBezTo>
                <a:lnTo>
                  <a:pt x="186485" y="596414"/>
                </a:lnTo>
                <a:close/>
                <a:moveTo>
                  <a:pt x="174158" y="584088"/>
                </a:moveTo>
                <a:cubicBezTo>
                  <a:pt x="174158" y="584088"/>
                  <a:pt x="174158" y="596414"/>
                  <a:pt x="186485" y="584088"/>
                </a:cubicBezTo>
                <a:lnTo>
                  <a:pt x="174158" y="596414"/>
                </a:lnTo>
                <a:close/>
                <a:moveTo>
                  <a:pt x="1521331" y="578888"/>
                </a:moveTo>
                <a:cubicBezTo>
                  <a:pt x="1523064" y="579466"/>
                  <a:pt x="1525376" y="581007"/>
                  <a:pt x="1528457" y="584088"/>
                </a:cubicBezTo>
                <a:lnTo>
                  <a:pt x="1526916" y="584088"/>
                </a:lnTo>
                <a:lnTo>
                  <a:pt x="1517672" y="584088"/>
                </a:lnTo>
                <a:cubicBezTo>
                  <a:pt x="1516131" y="584088"/>
                  <a:pt x="1516131" y="584088"/>
                  <a:pt x="1516131" y="584088"/>
                </a:cubicBezTo>
                <a:cubicBezTo>
                  <a:pt x="1516131" y="584088"/>
                  <a:pt x="1516131" y="577155"/>
                  <a:pt x="1521331" y="578888"/>
                </a:cubicBezTo>
                <a:close/>
                <a:moveTo>
                  <a:pt x="1068409" y="571762"/>
                </a:moveTo>
                <a:cubicBezTo>
                  <a:pt x="1068409" y="584088"/>
                  <a:pt x="1068409" y="584088"/>
                  <a:pt x="1056083" y="584088"/>
                </a:cubicBezTo>
                <a:lnTo>
                  <a:pt x="1068409" y="584088"/>
                </a:lnTo>
                <a:close/>
                <a:moveTo>
                  <a:pt x="658461" y="571762"/>
                </a:moveTo>
                <a:cubicBezTo>
                  <a:pt x="646135" y="571762"/>
                  <a:pt x="646135" y="584088"/>
                  <a:pt x="646135" y="584088"/>
                </a:cubicBezTo>
                <a:cubicBezTo>
                  <a:pt x="646135" y="584088"/>
                  <a:pt x="646135" y="584088"/>
                  <a:pt x="658461" y="584088"/>
                </a:cubicBezTo>
                <a:cubicBezTo>
                  <a:pt x="646135" y="584088"/>
                  <a:pt x="646135" y="596414"/>
                  <a:pt x="646135" y="596414"/>
                </a:cubicBezTo>
                <a:lnTo>
                  <a:pt x="646135" y="609138"/>
                </a:lnTo>
                <a:lnTo>
                  <a:pt x="658461" y="609138"/>
                </a:lnTo>
                <a:lnTo>
                  <a:pt x="658461" y="596414"/>
                </a:lnTo>
                <a:lnTo>
                  <a:pt x="658461" y="584088"/>
                </a:lnTo>
                <a:close/>
                <a:moveTo>
                  <a:pt x="633809" y="571762"/>
                </a:moveTo>
                <a:cubicBezTo>
                  <a:pt x="633809" y="584088"/>
                  <a:pt x="646135" y="571762"/>
                  <a:pt x="646135" y="571762"/>
                </a:cubicBezTo>
                <a:cubicBezTo>
                  <a:pt x="646135" y="571762"/>
                  <a:pt x="646135" y="571762"/>
                  <a:pt x="633809" y="571762"/>
                </a:cubicBezTo>
                <a:close/>
                <a:moveTo>
                  <a:pt x="491634" y="566562"/>
                </a:moveTo>
                <a:cubicBezTo>
                  <a:pt x="496257" y="564829"/>
                  <a:pt x="493945" y="571762"/>
                  <a:pt x="484701" y="571762"/>
                </a:cubicBezTo>
                <a:cubicBezTo>
                  <a:pt x="487782" y="568681"/>
                  <a:pt x="490093" y="567140"/>
                  <a:pt x="491634" y="566562"/>
                </a:cubicBezTo>
                <a:close/>
                <a:moveTo>
                  <a:pt x="1528457" y="559437"/>
                </a:moveTo>
                <a:cubicBezTo>
                  <a:pt x="1540783" y="559437"/>
                  <a:pt x="1528457" y="571762"/>
                  <a:pt x="1540783" y="571762"/>
                </a:cubicBezTo>
                <a:cubicBezTo>
                  <a:pt x="1540783" y="571762"/>
                  <a:pt x="1528457" y="571762"/>
                  <a:pt x="1528457" y="559437"/>
                </a:cubicBezTo>
                <a:close/>
                <a:moveTo>
                  <a:pt x="1516131" y="559437"/>
                </a:moveTo>
                <a:cubicBezTo>
                  <a:pt x="1516131" y="559437"/>
                  <a:pt x="1516131" y="559437"/>
                  <a:pt x="1517672" y="559437"/>
                </a:cubicBezTo>
                <a:cubicBezTo>
                  <a:pt x="1519212" y="559437"/>
                  <a:pt x="1522294" y="559437"/>
                  <a:pt x="1528457" y="559437"/>
                </a:cubicBezTo>
                <a:cubicBezTo>
                  <a:pt x="1528457" y="559437"/>
                  <a:pt x="1528457" y="566370"/>
                  <a:pt x="1528457" y="564637"/>
                </a:cubicBezTo>
                <a:lnTo>
                  <a:pt x="1528457" y="568681"/>
                </a:lnTo>
                <a:lnTo>
                  <a:pt x="1528457" y="571762"/>
                </a:lnTo>
                <a:lnTo>
                  <a:pt x="1521331" y="571762"/>
                </a:lnTo>
                <a:lnTo>
                  <a:pt x="1520753" y="571762"/>
                </a:lnTo>
                <a:cubicBezTo>
                  <a:pt x="1519212" y="571762"/>
                  <a:pt x="1516131" y="571762"/>
                  <a:pt x="1516131" y="571762"/>
                </a:cubicBezTo>
                <a:lnTo>
                  <a:pt x="1516131" y="567140"/>
                </a:lnTo>
                <a:lnTo>
                  <a:pt x="1516131" y="566562"/>
                </a:lnTo>
                <a:close/>
                <a:moveTo>
                  <a:pt x="484701" y="559437"/>
                </a:moveTo>
                <a:cubicBezTo>
                  <a:pt x="497027" y="559437"/>
                  <a:pt x="497027" y="559437"/>
                  <a:pt x="484701" y="571762"/>
                </a:cubicBezTo>
                <a:lnTo>
                  <a:pt x="484701" y="570222"/>
                </a:lnTo>
                <a:lnTo>
                  <a:pt x="484701" y="566370"/>
                </a:lnTo>
                <a:cubicBezTo>
                  <a:pt x="484701" y="565600"/>
                  <a:pt x="484701" y="565600"/>
                  <a:pt x="484701" y="565600"/>
                </a:cubicBezTo>
                <a:cubicBezTo>
                  <a:pt x="484701" y="565600"/>
                  <a:pt x="484701" y="565600"/>
                  <a:pt x="484701" y="564829"/>
                </a:cubicBezTo>
                <a:cubicBezTo>
                  <a:pt x="484701" y="564059"/>
                  <a:pt x="484701" y="562518"/>
                  <a:pt x="484701" y="559437"/>
                </a:cubicBezTo>
                <a:close/>
                <a:moveTo>
                  <a:pt x="1491081" y="534387"/>
                </a:moveTo>
                <a:cubicBezTo>
                  <a:pt x="1491081" y="534387"/>
                  <a:pt x="1491081" y="534387"/>
                  <a:pt x="1491081" y="546713"/>
                </a:cubicBezTo>
                <a:cubicBezTo>
                  <a:pt x="1491081" y="546713"/>
                  <a:pt x="1491081" y="546713"/>
                  <a:pt x="1503407" y="546713"/>
                </a:cubicBezTo>
                <a:lnTo>
                  <a:pt x="1503407" y="559437"/>
                </a:lnTo>
                <a:lnTo>
                  <a:pt x="1491081" y="559437"/>
                </a:lnTo>
                <a:lnTo>
                  <a:pt x="1478754" y="546713"/>
                </a:lnTo>
                <a:cubicBezTo>
                  <a:pt x="1491081" y="546713"/>
                  <a:pt x="1491081" y="546713"/>
                  <a:pt x="1491081" y="534387"/>
                </a:cubicBezTo>
                <a:close/>
                <a:moveTo>
                  <a:pt x="1466428" y="534387"/>
                </a:moveTo>
                <a:cubicBezTo>
                  <a:pt x="1466428" y="534387"/>
                  <a:pt x="1466428" y="534387"/>
                  <a:pt x="1478754" y="534387"/>
                </a:cubicBezTo>
                <a:lnTo>
                  <a:pt x="1478754" y="541513"/>
                </a:lnTo>
                <a:cubicBezTo>
                  <a:pt x="1478754" y="539780"/>
                  <a:pt x="1478754" y="546713"/>
                  <a:pt x="1478754" y="546713"/>
                </a:cubicBezTo>
                <a:cubicBezTo>
                  <a:pt x="1466428" y="546713"/>
                  <a:pt x="1478754" y="546713"/>
                  <a:pt x="1466428" y="546713"/>
                </a:cubicBezTo>
                <a:close/>
                <a:moveTo>
                  <a:pt x="1341973" y="534387"/>
                </a:moveTo>
                <a:cubicBezTo>
                  <a:pt x="1341973" y="534387"/>
                  <a:pt x="1341973" y="537469"/>
                  <a:pt x="1341973" y="539009"/>
                </a:cubicBezTo>
                <a:lnTo>
                  <a:pt x="1341973" y="539587"/>
                </a:lnTo>
                <a:lnTo>
                  <a:pt x="1341973" y="546713"/>
                </a:lnTo>
                <a:cubicBezTo>
                  <a:pt x="1341973" y="546713"/>
                  <a:pt x="1341973" y="546713"/>
                  <a:pt x="1354299" y="546713"/>
                </a:cubicBezTo>
                <a:cubicBezTo>
                  <a:pt x="1354299" y="534387"/>
                  <a:pt x="1341973" y="534387"/>
                  <a:pt x="1341973" y="534387"/>
                </a:cubicBezTo>
                <a:close/>
                <a:moveTo>
                  <a:pt x="882322" y="534387"/>
                </a:moveTo>
                <a:lnTo>
                  <a:pt x="894649" y="546713"/>
                </a:lnTo>
                <a:lnTo>
                  <a:pt x="894649" y="534387"/>
                </a:lnTo>
                <a:close/>
                <a:moveTo>
                  <a:pt x="211137" y="534387"/>
                </a:moveTo>
                <a:lnTo>
                  <a:pt x="211137" y="541513"/>
                </a:lnTo>
                <a:lnTo>
                  <a:pt x="211137" y="542091"/>
                </a:lnTo>
                <a:lnTo>
                  <a:pt x="211137" y="546713"/>
                </a:lnTo>
                <a:cubicBezTo>
                  <a:pt x="211137" y="546713"/>
                  <a:pt x="211137" y="546713"/>
                  <a:pt x="209596" y="546713"/>
                </a:cubicBezTo>
                <a:lnTo>
                  <a:pt x="204011" y="546713"/>
                </a:lnTo>
                <a:lnTo>
                  <a:pt x="203433" y="546713"/>
                </a:lnTo>
                <a:cubicBezTo>
                  <a:pt x="201892" y="546713"/>
                  <a:pt x="198811" y="546713"/>
                  <a:pt x="198811" y="546713"/>
                </a:cubicBezTo>
                <a:cubicBezTo>
                  <a:pt x="198811" y="546713"/>
                  <a:pt x="211137" y="546713"/>
                  <a:pt x="211137" y="534387"/>
                </a:cubicBezTo>
                <a:close/>
                <a:moveTo>
                  <a:pt x="248514" y="522061"/>
                </a:moveTo>
                <a:cubicBezTo>
                  <a:pt x="260840" y="522061"/>
                  <a:pt x="260840" y="522061"/>
                  <a:pt x="260840" y="534387"/>
                </a:cubicBezTo>
                <a:cubicBezTo>
                  <a:pt x="260840" y="522061"/>
                  <a:pt x="248514" y="534387"/>
                  <a:pt x="248514" y="534387"/>
                </a:cubicBezTo>
                <a:lnTo>
                  <a:pt x="248514" y="522061"/>
                </a:lnTo>
                <a:cubicBezTo>
                  <a:pt x="248514" y="534387"/>
                  <a:pt x="260840" y="522061"/>
                  <a:pt x="248514" y="522061"/>
                </a:cubicBezTo>
                <a:close/>
                <a:moveTo>
                  <a:pt x="236187" y="522061"/>
                </a:moveTo>
                <a:cubicBezTo>
                  <a:pt x="236187" y="522061"/>
                  <a:pt x="236187" y="522061"/>
                  <a:pt x="248514" y="522061"/>
                </a:cubicBezTo>
                <a:cubicBezTo>
                  <a:pt x="236187" y="534387"/>
                  <a:pt x="248514" y="522061"/>
                  <a:pt x="236187" y="522061"/>
                </a:cubicBezTo>
                <a:close/>
                <a:moveTo>
                  <a:pt x="259107" y="516861"/>
                </a:moveTo>
                <a:cubicBezTo>
                  <a:pt x="260070" y="517439"/>
                  <a:pt x="260840" y="518980"/>
                  <a:pt x="260840" y="522061"/>
                </a:cubicBezTo>
                <a:cubicBezTo>
                  <a:pt x="251595" y="522061"/>
                  <a:pt x="256218" y="515128"/>
                  <a:pt x="259107" y="516861"/>
                </a:cubicBezTo>
                <a:close/>
                <a:moveTo>
                  <a:pt x="1379349" y="497012"/>
                </a:moveTo>
                <a:lnTo>
                  <a:pt x="1379349" y="509735"/>
                </a:lnTo>
                <a:lnTo>
                  <a:pt x="1391675" y="509735"/>
                </a:lnTo>
                <a:close/>
                <a:moveTo>
                  <a:pt x="894649" y="497012"/>
                </a:moveTo>
                <a:cubicBezTo>
                  <a:pt x="894649" y="497012"/>
                  <a:pt x="894649" y="504169"/>
                  <a:pt x="894649" y="502379"/>
                </a:cubicBezTo>
                <a:lnTo>
                  <a:pt x="894649" y="509735"/>
                </a:lnTo>
                <a:cubicBezTo>
                  <a:pt x="894649" y="509735"/>
                  <a:pt x="894649" y="509735"/>
                  <a:pt x="906975" y="509735"/>
                </a:cubicBezTo>
                <a:cubicBezTo>
                  <a:pt x="906975" y="509735"/>
                  <a:pt x="906975" y="509735"/>
                  <a:pt x="894649" y="497012"/>
                </a:cubicBezTo>
                <a:close/>
                <a:moveTo>
                  <a:pt x="1068409" y="484686"/>
                </a:moveTo>
                <a:cubicBezTo>
                  <a:pt x="1081133" y="497012"/>
                  <a:pt x="1081133" y="484686"/>
                  <a:pt x="1081133" y="484686"/>
                </a:cubicBezTo>
                <a:close/>
                <a:moveTo>
                  <a:pt x="285890" y="484686"/>
                </a:moveTo>
                <a:cubicBezTo>
                  <a:pt x="273564" y="484686"/>
                  <a:pt x="273564" y="497012"/>
                  <a:pt x="285890" y="484686"/>
                </a:cubicBezTo>
                <a:close/>
                <a:moveTo>
                  <a:pt x="1553110" y="472360"/>
                </a:moveTo>
                <a:cubicBezTo>
                  <a:pt x="1553110" y="484686"/>
                  <a:pt x="1553110" y="484686"/>
                  <a:pt x="1565834" y="484686"/>
                </a:cubicBezTo>
                <a:cubicBezTo>
                  <a:pt x="1553110" y="472360"/>
                  <a:pt x="1565834" y="484686"/>
                  <a:pt x="1553110" y="472360"/>
                </a:cubicBezTo>
                <a:close/>
                <a:moveTo>
                  <a:pt x="273564" y="472360"/>
                </a:moveTo>
                <a:cubicBezTo>
                  <a:pt x="260840" y="484686"/>
                  <a:pt x="260840" y="472360"/>
                  <a:pt x="273564" y="472360"/>
                </a:cubicBezTo>
                <a:close/>
                <a:moveTo>
                  <a:pt x="1391675" y="460034"/>
                </a:moveTo>
                <a:lnTo>
                  <a:pt x="1391675" y="472360"/>
                </a:lnTo>
                <a:lnTo>
                  <a:pt x="1404002" y="484686"/>
                </a:lnTo>
                <a:lnTo>
                  <a:pt x="1416725" y="484686"/>
                </a:lnTo>
                <a:cubicBezTo>
                  <a:pt x="1416725" y="472360"/>
                  <a:pt x="1416725" y="472360"/>
                  <a:pt x="1404002" y="472360"/>
                </a:cubicBezTo>
                <a:cubicBezTo>
                  <a:pt x="1404002" y="460034"/>
                  <a:pt x="1404002" y="460034"/>
                  <a:pt x="1391675" y="460034"/>
                </a:cubicBezTo>
                <a:close/>
                <a:moveTo>
                  <a:pt x="432154" y="417681"/>
                </a:moveTo>
                <a:lnTo>
                  <a:pt x="434998" y="422659"/>
                </a:lnTo>
                <a:cubicBezTo>
                  <a:pt x="428835" y="422659"/>
                  <a:pt x="428835" y="419578"/>
                  <a:pt x="430376" y="418037"/>
                </a:cubicBezTo>
                <a:close/>
                <a:moveTo>
                  <a:pt x="956677" y="310931"/>
                </a:moveTo>
                <a:cubicBezTo>
                  <a:pt x="956677" y="323257"/>
                  <a:pt x="969401" y="323257"/>
                  <a:pt x="969401" y="323257"/>
                </a:cubicBezTo>
                <a:cubicBezTo>
                  <a:pt x="956677" y="323257"/>
                  <a:pt x="969401" y="310931"/>
                  <a:pt x="969401" y="310931"/>
                </a:cubicBezTo>
                <a:close/>
                <a:moveTo>
                  <a:pt x="988854" y="305563"/>
                </a:moveTo>
                <a:cubicBezTo>
                  <a:pt x="987120" y="303774"/>
                  <a:pt x="994054" y="310931"/>
                  <a:pt x="994054" y="310931"/>
                </a:cubicBezTo>
                <a:cubicBezTo>
                  <a:pt x="990972" y="307750"/>
                  <a:pt x="989432" y="306159"/>
                  <a:pt x="988854" y="305563"/>
                </a:cubicBezTo>
                <a:close/>
                <a:moveTo>
                  <a:pt x="484701" y="285881"/>
                </a:moveTo>
                <a:cubicBezTo>
                  <a:pt x="484701" y="285881"/>
                  <a:pt x="484701" y="285881"/>
                  <a:pt x="484701" y="298207"/>
                </a:cubicBezTo>
                <a:lnTo>
                  <a:pt x="497027" y="298207"/>
                </a:lnTo>
                <a:lnTo>
                  <a:pt x="497027" y="285881"/>
                </a:lnTo>
                <a:lnTo>
                  <a:pt x="487782" y="285881"/>
                </a:lnTo>
                <a:close/>
                <a:moveTo>
                  <a:pt x="434998" y="285881"/>
                </a:moveTo>
                <a:cubicBezTo>
                  <a:pt x="434998" y="285881"/>
                  <a:pt x="434998" y="285881"/>
                  <a:pt x="434998" y="298207"/>
                </a:cubicBezTo>
                <a:cubicBezTo>
                  <a:pt x="434998" y="298207"/>
                  <a:pt x="434998" y="298207"/>
                  <a:pt x="434998" y="310931"/>
                </a:cubicBezTo>
                <a:cubicBezTo>
                  <a:pt x="434998" y="310931"/>
                  <a:pt x="438080" y="310931"/>
                  <a:pt x="439621" y="310931"/>
                </a:cubicBezTo>
                <a:lnTo>
                  <a:pt x="440198" y="310931"/>
                </a:lnTo>
                <a:lnTo>
                  <a:pt x="440391" y="310931"/>
                </a:lnTo>
                <a:cubicBezTo>
                  <a:pt x="442702" y="310931"/>
                  <a:pt x="438080" y="310931"/>
                  <a:pt x="447324" y="310931"/>
                </a:cubicBezTo>
                <a:lnTo>
                  <a:pt x="447324" y="298207"/>
                </a:lnTo>
                <a:cubicBezTo>
                  <a:pt x="447324" y="298207"/>
                  <a:pt x="447324" y="298207"/>
                  <a:pt x="445784" y="298207"/>
                </a:cubicBezTo>
                <a:lnTo>
                  <a:pt x="440198" y="298207"/>
                </a:lnTo>
                <a:cubicBezTo>
                  <a:pt x="441932" y="298207"/>
                  <a:pt x="434998" y="298207"/>
                  <a:pt x="434998" y="298207"/>
                </a:cubicBezTo>
                <a:cubicBezTo>
                  <a:pt x="447324" y="298207"/>
                  <a:pt x="447324" y="298207"/>
                  <a:pt x="447324" y="285881"/>
                </a:cubicBezTo>
                <a:close/>
                <a:moveTo>
                  <a:pt x="385295" y="285881"/>
                </a:moveTo>
                <a:cubicBezTo>
                  <a:pt x="385295" y="285881"/>
                  <a:pt x="385295" y="285881"/>
                  <a:pt x="386836" y="285881"/>
                </a:cubicBezTo>
                <a:lnTo>
                  <a:pt x="396081" y="285881"/>
                </a:lnTo>
                <a:lnTo>
                  <a:pt x="397622" y="285881"/>
                </a:lnTo>
                <a:cubicBezTo>
                  <a:pt x="385295" y="285881"/>
                  <a:pt x="385295" y="298207"/>
                  <a:pt x="385295" y="298207"/>
                </a:cubicBezTo>
                <a:close/>
                <a:moveTo>
                  <a:pt x="944351" y="273555"/>
                </a:moveTo>
                <a:lnTo>
                  <a:pt x="956677" y="285881"/>
                </a:lnTo>
                <a:lnTo>
                  <a:pt x="956677" y="284341"/>
                </a:lnTo>
                <a:lnTo>
                  <a:pt x="956677" y="275096"/>
                </a:lnTo>
                <a:lnTo>
                  <a:pt x="956677" y="273555"/>
                </a:lnTo>
                <a:lnTo>
                  <a:pt x="952055" y="273555"/>
                </a:lnTo>
                <a:cubicBezTo>
                  <a:pt x="951285" y="273555"/>
                  <a:pt x="950899" y="273555"/>
                  <a:pt x="951477" y="273555"/>
                </a:cubicBezTo>
                <a:close/>
                <a:moveTo>
                  <a:pt x="995787" y="268355"/>
                </a:moveTo>
                <a:lnTo>
                  <a:pt x="998084" y="268815"/>
                </a:lnTo>
                <a:lnTo>
                  <a:pt x="998676" y="268933"/>
                </a:lnTo>
                <a:lnTo>
                  <a:pt x="998726" y="269182"/>
                </a:lnTo>
                <a:lnTo>
                  <a:pt x="999254" y="271822"/>
                </a:lnTo>
                <a:cubicBezTo>
                  <a:pt x="998676" y="272785"/>
                  <a:pt x="997135" y="273555"/>
                  <a:pt x="994054" y="273555"/>
                </a:cubicBezTo>
                <a:cubicBezTo>
                  <a:pt x="994054" y="270474"/>
                  <a:pt x="994824" y="268933"/>
                  <a:pt x="995787" y="268355"/>
                </a:cubicBezTo>
                <a:close/>
                <a:moveTo>
                  <a:pt x="1615536" y="261230"/>
                </a:moveTo>
                <a:cubicBezTo>
                  <a:pt x="1615536" y="273555"/>
                  <a:pt x="1615536" y="261230"/>
                  <a:pt x="1615536" y="273555"/>
                </a:cubicBezTo>
                <a:lnTo>
                  <a:pt x="1627862" y="261230"/>
                </a:lnTo>
                <a:cubicBezTo>
                  <a:pt x="1627862" y="261230"/>
                  <a:pt x="1627862" y="273555"/>
                  <a:pt x="1640189" y="273555"/>
                </a:cubicBezTo>
                <a:cubicBezTo>
                  <a:pt x="1640189" y="273555"/>
                  <a:pt x="1640189" y="273555"/>
                  <a:pt x="1627862" y="261230"/>
                </a:cubicBezTo>
                <a:close/>
                <a:moveTo>
                  <a:pt x="1093459" y="261230"/>
                </a:moveTo>
                <a:cubicBezTo>
                  <a:pt x="1105785" y="273555"/>
                  <a:pt x="1105785" y="273555"/>
                  <a:pt x="1105785" y="273555"/>
                </a:cubicBezTo>
                <a:close/>
                <a:moveTo>
                  <a:pt x="1093459" y="261230"/>
                </a:moveTo>
                <a:cubicBezTo>
                  <a:pt x="1081133" y="261230"/>
                  <a:pt x="1093459" y="273555"/>
                  <a:pt x="1093459" y="261230"/>
                </a:cubicBezTo>
                <a:cubicBezTo>
                  <a:pt x="1093459" y="261230"/>
                  <a:pt x="1093459" y="261230"/>
                  <a:pt x="1093459" y="262770"/>
                </a:cubicBezTo>
                <a:lnTo>
                  <a:pt x="1093459" y="264311"/>
                </a:lnTo>
                <a:lnTo>
                  <a:pt x="1093459" y="265852"/>
                </a:lnTo>
                <a:cubicBezTo>
                  <a:pt x="1093459" y="266622"/>
                  <a:pt x="1093459" y="267007"/>
                  <a:pt x="1093459" y="266430"/>
                </a:cubicBezTo>
                <a:lnTo>
                  <a:pt x="1093459" y="273555"/>
                </a:lnTo>
                <a:cubicBezTo>
                  <a:pt x="1093459" y="273555"/>
                  <a:pt x="1096541" y="273555"/>
                  <a:pt x="1098082" y="273555"/>
                </a:cubicBezTo>
                <a:lnTo>
                  <a:pt x="1098659" y="273555"/>
                </a:lnTo>
                <a:lnTo>
                  <a:pt x="1102704" y="273555"/>
                </a:lnTo>
                <a:lnTo>
                  <a:pt x="1105785" y="273555"/>
                </a:lnTo>
                <a:cubicBezTo>
                  <a:pt x="1105785" y="261230"/>
                  <a:pt x="1093459" y="261230"/>
                  <a:pt x="1105785" y="273555"/>
                </a:cubicBezTo>
                <a:cubicBezTo>
                  <a:pt x="1093459" y="261230"/>
                  <a:pt x="1105785" y="261230"/>
                  <a:pt x="1093459" y="261230"/>
                </a:cubicBezTo>
                <a:close/>
                <a:moveTo>
                  <a:pt x="994054" y="261230"/>
                </a:moveTo>
                <a:cubicBezTo>
                  <a:pt x="994054" y="261230"/>
                  <a:pt x="1006380" y="273555"/>
                  <a:pt x="994054" y="261230"/>
                </a:cubicBezTo>
                <a:close/>
                <a:moveTo>
                  <a:pt x="434998" y="261230"/>
                </a:moveTo>
                <a:cubicBezTo>
                  <a:pt x="434998" y="273555"/>
                  <a:pt x="422672" y="273555"/>
                  <a:pt x="422672" y="273555"/>
                </a:cubicBezTo>
                <a:lnTo>
                  <a:pt x="434998" y="273555"/>
                </a:lnTo>
                <a:cubicBezTo>
                  <a:pt x="434998" y="273555"/>
                  <a:pt x="434998" y="273555"/>
                  <a:pt x="434998" y="261230"/>
                </a:cubicBezTo>
                <a:close/>
                <a:moveTo>
                  <a:pt x="1739594" y="248506"/>
                </a:moveTo>
                <a:lnTo>
                  <a:pt x="1739594" y="255862"/>
                </a:lnTo>
                <a:lnTo>
                  <a:pt x="1739594" y="256458"/>
                </a:lnTo>
                <a:lnTo>
                  <a:pt x="1739594" y="261230"/>
                </a:lnTo>
                <a:cubicBezTo>
                  <a:pt x="1739594" y="261230"/>
                  <a:pt x="1739594" y="261230"/>
                  <a:pt x="1751920" y="261230"/>
                </a:cubicBezTo>
                <a:close/>
                <a:moveTo>
                  <a:pt x="1714942" y="248506"/>
                </a:moveTo>
                <a:cubicBezTo>
                  <a:pt x="1714942" y="248506"/>
                  <a:pt x="1714942" y="261230"/>
                  <a:pt x="1702218" y="261230"/>
                </a:cubicBezTo>
                <a:cubicBezTo>
                  <a:pt x="1702218" y="261230"/>
                  <a:pt x="1705399" y="261230"/>
                  <a:pt x="1706989" y="261230"/>
                </a:cubicBezTo>
                <a:lnTo>
                  <a:pt x="1707586" y="261230"/>
                </a:lnTo>
                <a:lnTo>
                  <a:pt x="1714942" y="261230"/>
                </a:lnTo>
                <a:cubicBezTo>
                  <a:pt x="1727268" y="261230"/>
                  <a:pt x="1714942" y="261230"/>
                  <a:pt x="1727268" y="261230"/>
                </a:cubicBezTo>
                <a:lnTo>
                  <a:pt x="1727268" y="248506"/>
                </a:lnTo>
                <a:close/>
                <a:moveTo>
                  <a:pt x="1006380" y="248506"/>
                </a:moveTo>
                <a:cubicBezTo>
                  <a:pt x="1006380" y="248506"/>
                  <a:pt x="1006380" y="248506"/>
                  <a:pt x="1006380" y="261230"/>
                </a:cubicBezTo>
                <a:lnTo>
                  <a:pt x="1004839" y="261230"/>
                </a:lnTo>
                <a:lnTo>
                  <a:pt x="999254" y="261230"/>
                </a:lnTo>
                <a:cubicBezTo>
                  <a:pt x="999832" y="261230"/>
                  <a:pt x="999447" y="261230"/>
                  <a:pt x="998676" y="261230"/>
                </a:cubicBezTo>
                <a:cubicBezTo>
                  <a:pt x="997135" y="261230"/>
                  <a:pt x="994054" y="261230"/>
                  <a:pt x="994054" y="261230"/>
                </a:cubicBezTo>
                <a:cubicBezTo>
                  <a:pt x="994054" y="261230"/>
                  <a:pt x="994054" y="261230"/>
                  <a:pt x="994054" y="273555"/>
                </a:cubicBezTo>
                <a:lnTo>
                  <a:pt x="992513" y="273555"/>
                </a:lnTo>
                <a:lnTo>
                  <a:pt x="989432" y="273555"/>
                </a:lnTo>
                <a:cubicBezTo>
                  <a:pt x="988661" y="273555"/>
                  <a:pt x="988276" y="273555"/>
                  <a:pt x="988854" y="273555"/>
                </a:cubicBezTo>
                <a:lnTo>
                  <a:pt x="986928" y="273555"/>
                </a:lnTo>
                <a:cubicBezTo>
                  <a:pt x="988661" y="273555"/>
                  <a:pt x="981728" y="273555"/>
                  <a:pt x="981728" y="273555"/>
                </a:cubicBezTo>
                <a:lnTo>
                  <a:pt x="994054" y="285881"/>
                </a:lnTo>
                <a:lnTo>
                  <a:pt x="994054" y="298207"/>
                </a:lnTo>
                <a:lnTo>
                  <a:pt x="992513" y="298207"/>
                </a:lnTo>
                <a:lnTo>
                  <a:pt x="990972" y="298207"/>
                </a:lnTo>
                <a:lnTo>
                  <a:pt x="989432" y="298207"/>
                </a:lnTo>
                <a:cubicBezTo>
                  <a:pt x="988661" y="298207"/>
                  <a:pt x="988276" y="298207"/>
                  <a:pt x="988854" y="298207"/>
                </a:cubicBezTo>
                <a:lnTo>
                  <a:pt x="983269" y="298207"/>
                </a:lnTo>
                <a:cubicBezTo>
                  <a:pt x="981728" y="298207"/>
                  <a:pt x="981728" y="298207"/>
                  <a:pt x="981728" y="298207"/>
                </a:cubicBezTo>
                <a:lnTo>
                  <a:pt x="969401" y="285881"/>
                </a:lnTo>
                <a:cubicBezTo>
                  <a:pt x="981728" y="298207"/>
                  <a:pt x="969401" y="298207"/>
                  <a:pt x="981728" y="298207"/>
                </a:cubicBezTo>
                <a:cubicBezTo>
                  <a:pt x="981728" y="298207"/>
                  <a:pt x="981728" y="298207"/>
                  <a:pt x="981728" y="310931"/>
                </a:cubicBezTo>
                <a:cubicBezTo>
                  <a:pt x="981728" y="310931"/>
                  <a:pt x="981728" y="310931"/>
                  <a:pt x="969401" y="298207"/>
                </a:cubicBezTo>
                <a:cubicBezTo>
                  <a:pt x="969401" y="298207"/>
                  <a:pt x="969401" y="310931"/>
                  <a:pt x="981728" y="310931"/>
                </a:cubicBezTo>
                <a:cubicBezTo>
                  <a:pt x="981728" y="310931"/>
                  <a:pt x="981728" y="310931"/>
                  <a:pt x="983269" y="310931"/>
                </a:cubicBezTo>
                <a:lnTo>
                  <a:pt x="992513" y="310931"/>
                </a:lnTo>
                <a:lnTo>
                  <a:pt x="994054" y="310931"/>
                </a:lnTo>
                <a:lnTo>
                  <a:pt x="994054" y="309340"/>
                </a:lnTo>
                <a:lnTo>
                  <a:pt x="994054" y="306159"/>
                </a:lnTo>
                <a:cubicBezTo>
                  <a:pt x="994054" y="305364"/>
                  <a:pt x="994054" y="304967"/>
                  <a:pt x="994054" y="305563"/>
                </a:cubicBezTo>
                <a:lnTo>
                  <a:pt x="994054" y="298207"/>
                </a:lnTo>
                <a:cubicBezTo>
                  <a:pt x="994054" y="310931"/>
                  <a:pt x="1006380" y="310931"/>
                  <a:pt x="1006380" y="310931"/>
                </a:cubicBezTo>
                <a:lnTo>
                  <a:pt x="994054" y="298207"/>
                </a:lnTo>
                <a:lnTo>
                  <a:pt x="1006380" y="298207"/>
                </a:lnTo>
                <a:cubicBezTo>
                  <a:pt x="1006380" y="298207"/>
                  <a:pt x="994054" y="298207"/>
                  <a:pt x="994054" y="285881"/>
                </a:cubicBezTo>
                <a:lnTo>
                  <a:pt x="994054" y="276637"/>
                </a:lnTo>
                <a:lnTo>
                  <a:pt x="994054" y="275096"/>
                </a:lnTo>
                <a:cubicBezTo>
                  <a:pt x="994054" y="273555"/>
                  <a:pt x="994054" y="273555"/>
                  <a:pt x="994054" y="273555"/>
                </a:cubicBezTo>
                <a:cubicBezTo>
                  <a:pt x="994054" y="273555"/>
                  <a:pt x="994054" y="273555"/>
                  <a:pt x="995595" y="273555"/>
                </a:cubicBezTo>
                <a:lnTo>
                  <a:pt x="1004839" y="273555"/>
                </a:lnTo>
                <a:cubicBezTo>
                  <a:pt x="1006380" y="273555"/>
                  <a:pt x="1006380" y="273555"/>
                  <a:pt x="1006380" y="273555"/>
                </a:cubicBezTo>
                <a:cubicBezTo>
                  <a:pt x="1006380" y="273555"/>
                  <a:pt x="1006380" y="273555"/>
                  <a:pt x="1006380" y="272015"/>
                </a:cubicBezTo>
                <a:lnTo>
                  <a:pt x="1006380" y="262770"/>
                </a:lnTo>
                <a:cubicBezTo>
                  <a:pt x="1006380" y="261230"/>
                  <a:pt x="1006380" y="261230"/>
                  <a:pt x="1006380" y="261230"/>
                </a:cubicBezTo>
                <a:cubicBezTo>
                  <a:pt x="1019104" y="261230"/>
                  <a:pt x="1019104" y="273555"/>
                  <a:pt x="1019104" y="273555"/>
                </a:cubicBezTo>
                <a:lnTo>
                  <a:pt x="1019104" y="261230"/>
                </a:lnTo>
                <a:lnTo>
                  <a:pt x="1006380" y="248506"/>
                </a:lnTo>
                <a:cubicBezTo>
                  <a:pt x="1019104" y="248506"/>
                  <a:pt x="1019104" y="248506"/>
                  <a:pt x="1031430" y="261230"/>
                </a:cubicBezTo>
                <a:lnTo>
                  <a:pt x="1019104" y="248506"/>
                </a:lnTo>
                <a:close/>
                <a:moveTo>
                  <a:pt x="981728" y="248506"/>
                </a:moveTo>
                <a:cubicBezTo>
                  <a:pt x="981728" y="248506"/>
                  <a:pt x="994054" y="261230"/>
                  <a:pt x="981728" y="248506"/>
                </a:cubicBezTo>
                <a:close/>
                <a:moveTo>
                  <a:pt x="969401" y="248506"/>
                </a:moveTo>
                <a:cubicBezTo>
                  <a:pt x="969401" y="248506"/>
                  <a:pt x="969401" y="248506"/>
                  <a:pt x="981728" y="261230"/>
                </a:cubicBezTo>
                <a:cubicBezTo>
                  <a:pt x="981728" y="261230"/>
                  <a:pt x="969401" y="261230"/>
                  <a:pt x="969401" y="248506"/>
                </a:cubicBezTo>
                <a:close/>
                <a:moveTo>
                  <a:pt x="969401" y="248506"/>
                </a:moveTo>
                <a:cubicBezTo>
                  <a:pt x="969401" y="261230"/>
                  <a:pt x="969401" y="261230"/>
                  <a:pt x="981728" y="261230"/>
                </a:cubicBezTo>
                <a:close/>
                <a:moveTo>
                  <a:pt x="459651" y="248506"/>
                </a:moveTo>
                <a:lnTo>
                  <a:pt x="459651" y="261230"/>
                </a:lnTo>
                <a:cubicBezTo>
                  <a:pt x="472374" y="248506"/>
                  <a:pt x="472374" y="248506"/>
                  <a:pt x="459651" y="248506"/>
                </a:cubicBezTo>
                <a:close/>
                <a:moveTo>
                  <a:pt x="409948" y="248506"/>
                </a:moveTo>
                <a:cubicBezTo>
                  <a:pt x="419491" y="248506"/>
                  <a:pt x="414719" y="248506"/>
                  <a:pt x="417105" y="248506"/>
                </a:cubicBezTo>
                <a:lnTo>
                  <a:pt x="421081" y="248506"/>
                </a:lnTo>
                <a:lnTo>
                  <a:pt x="422672" y="248506"/>
                </a:lnTo>
                <a:lnTo>
                  <a:pt x="422672" y="255862"/>
                </a:lnTo>
                <a:lnTo>
                  <a:pt x="422672" y="256458"/>
                </a:lnTo>
                <a:cubicBezTo>
                  <a:pt x="422672" y="258049"/>
                  <a:pt x="422672" y="261230"/>
                  <a:pt x="422672" y="261230"/>
                </a:cubicBezTo>
                <a:cubicBezTo>
                  <a:pt x="422672" y="261230"/>
                  <a:pt x="422672" y="248506"/>
                  <a:pt x="409948" y="261230"/>
                </a:cubicBezTo>
                <a:cubicBezTo>
                  <a:pt x="409948" y="261230"/>
                  <a:pt x="409948" y="261230"/>
                  <a:pt x="409948" y="248506"/>
                </a:cubicBezTo>
                <a:close/>
                <a:moveTo>
                  <a:pt x="1645389" y="243306"/>
                </a:moveTo>
                <a:cubicBezTo>
                  <a:pt x="1640189" y="241573"/>
                  <a:pt x="1640189" y="248506"/>
                  <a:pt x="1640189" y="248506"/>
                </a:cubicBezTo>
                <a:cubicBezTo>
                  <a:pt x="1640189" y="248506"/>
                  <a:pt x="1640189" y="248506"/>
                  <a:pt x="1641730" y="248506"/>
                </a:cubicBezTo>
                <a:lnTo>
                  <a:pt x="1649434" y="248506"/>
                </a:lnTo>
                <a:lnTo>
                  <a:pt x="1652515" y="248506"/>
                </a:lnTo>
                <a:cubicBezTo>
                  <a:pt x="1649434" y="245425"/>
                  <a:pt x="1647122" y="243884"/>
                  <a:pt x="1645389" y="243306"/>
                </a:cubicBezTo>
                <a:close/>
                <a:moveTo>
                  <a:pt x="1095385" y="243306"/>
                </a:moveTo>
                <a:cubicBezTo>
                  <a:pt x="1094230" y="243884"/>
                  <a:pt x="1093459" y="245425"/>
                  <a:pt x="1093459" y="248506"/>
                </a:cubicBezTo>
                <a:cubicBezTo>
                  <a:pt x="1093459" y="248506"/>
                  <a:pt x="1096541" y="248506"/>
                  <a:pt x="1098082" y="248506"/>
                </a:cubicBezTo>
                <a:lnTo>
                  <a:pt x="1098659" y="248506"/>
                </a:lnTo>
                <a:lnTo>
                  <a:pt x="1098852" y="248506"/>
                </a:lnTo>
                <a:cubicBezTo>
                  <a:pt x="1100393" y="248506"/>
                  <a:pt x="1098852" y="248506"/>
                  <a:pt x="1100393" y="248506"/>
                </a:cubicBezTo>
                <a:lnTo>
                  <a:pt x="1100585" y="248506"/>
                </a:lnTo>
                <a:cubicBezTo>
                  <a:pt x="1100007" y="248506"/>
                  <a:pt x="1100393" y="248506"/>
                  <a:pt x="1101163" y="248506"/>
                </a:cubicBezTo>
                <a:lnTo>
                  <a:pt x="1104245" y="248506"/>
                </a:lnTo>
                <a:lnTo>
                  <a:pt x="1105785" y="248506"/>
                </a:lnTo>
                <a:cubicBezTo>
                  <a:pt x="1105785" y="248506"/>
                  <a:pt x="1098852" y="241573"/>
                  <a:pt x="1095385" y="243306"/>
                </a:cubicBezTo>
                <a:close/>
                <a:moveTo>
                  <a:pt x="1702218" y="236180"/>
                </a:moveTo>
                <a:cubicBezTo>
                  <a:pt x="1702218" y="242343"/>
                  <a:pt x="1699136" y="242343"/>
                  <a:pt x="1697595" y="240803"/>
                </a:cubicBezTo>
                <a:lnTo>
                  <a:pt x="1697053" y="238093"/>
                </a:lnTo>
                <a:close/>
                <a:moveTo>
                  <a:pt x="1118112" y="236180"/>
                </a:moveTo>
                <a:cubicBezTo>
                  <a:pt x="1118112" y="236180"/>
                  <a:pt x="1118112" y="236180"/>
                  <a:pt x="1130836" y="248506"/>
                </a:cubicBezTo>
                <a:cubicBezTo>
                  <a:pt x="1130836" y="248506"/>
                  <a:pt x="1127655" y="248506"/>
                  <a:pt x="1124474" y="246966"/>
                </a:cubicBezTo>
                <a:lnTo>
                  <a:pt x="1122739" y="244024"/>
                </a:lnTo>
                <a:close/>
                <a:moveTo>
                  <a:pt x="1118112" y="236180"/>
                </a:moveTo>
                <a:lnTo>
                  <a:pt x="1118112" y="248506"/>
                </a:lnTo>
                <a:cubicBezTo>
                  <a:pt x="1118112" y="248506"/>
                  <a:pt x="1118112" y="248506"/>
                  <a:pt x="1119702" y="248506"/>
                </a:cubicBezTo>
                <a:lnTo>
                  <a:pt x="1125468" y="248506"/>
                </a:lnTo>
                <a:cubicBezTo>
                  <a:pt x="1124871" y="248506"/>
                  <a:pt x="1125269" y="248506"/>
                  <a:pt x="1126064" y="248506"/>
                </a:cubicBezTo>
                <a:lnTo>
                  <a:pt x="1129245" y="248506"/>
                </a:lnTo>
                <a:lnTo>
                  <a:pt x="1130836" y="248506"/>
                </a:lnTo>
                <a:cubicBezTo>
                  <a:pt x="1130836" y="248506"/>
                  <a:pt x="1130836" y="248506"/>
                  <a:pt x="1118112" y="236180"/>
                </a:cubicBezTo>
                <a:close/>
                <a:moveTo>
                  <a:pt x="1056083" y="236180"/>
                </a:moveTo>
                <a:cubicBezTo>
                  <a:pt x="1056083" y="248506"/>
                  <a:pt x="1068409" y="248506"/>
                  <a:pt x="1068409" y="248506"/>
                </a:cubicBezTo>
                <a:close/>
                <a:moveTo>
                  <a:pt x="1100585" y="230980"/>
                </a:moveTo>
                <a:lnTo>
                  <a:pt x="1100596" y="230991"/>
                </a:lnTo>
                <a:lnTo>
                  <a:pt x="1105785" y="236180"/>
                </a:lnTo>
                <a:cubicBezTo>
                  <a:pt x="1102704" y="233099"/>
                  <a:pt x="1101163" y="231558"/>
                  <a:pt x="1100585" y="230980"/>
                </a:cubicBezTo>
                <a:close/>
                <a:moveTo>
                  <a:pt x="994246" y="230980"/>
                </a:moveTo>
                <a:cubicBezTo>
                  <a:pt x="994054" y="231558"/>
                  <a:pt x="994054" y="233099"/>
                  <a:pt x="994054" y="236180"/>
                </a:cubicBezTo>
                <a:cubicBezTo>
                  <a:pt x="1006380" y="236180"/>
                  <a:pt x="1006380" y="236180"/>
                  <a:pt x="1006380" y="236180"/>
                </a:cubicBezTo>
                <a:cubicBezTo>
                  <a:pt x="997135" y="236180"/>
                  <a:pt x="994824" y="229247"/>
                  <a:pt x="994246" y="230980"/>
                </a:cubicBezTo>
                <a:close/>
                <a:moveTo>
                  <a:pt x="1093459" y="223854"/>
                </a:moveTo>
                <a:cubicBezTo>
                  <a:pt x="1093459" y="223854"/>
                  <a:pt x="1105785" y="223854"/>
                  <a:pt x="1105785" y="236180"/>
                </a:cubicBezTo>
                <a:cubicBezTo>
                  <a:pt x="1105785" y="236180"/>
                  <a:pt x="1102704" y="233099"/>
                  <a:pt x="1101163" y="231558"/>
                </a:cubicBezTo>
                <a:lnTo>
                  <a:pt x="1100596" y="230991"/>
                </a:lnTo>
                <a:close/>
                <a:moveTo>
                  <a:pt x="1093459" y="223854"/>
                </a:moveTo>
                <a:cubicBezTo>
                  <a:pt x="1093459" y="236180"/>
                  <a:pt x="1093459" y="223854"/>
                  <a:pt x="1105785" y="236180"/>
                </a:cubicBezTo>
                <a:lnTo>
                  <a:pt x="1104245" y="236180"/>
                </a:lnTo>
                <a:lnTo>
                  <a:pt x="1098659" y="236180"/>
                </a:lnTo>
                <a:lnTo>
                  <a:pt x="1098082" y="236180"/>
                </a:lnTo>
                <a:cubicBezTo>
                  <a:pt x="1096541" y="236180"/>
                  <a:pt x="1093459" y="236180"/>
                  <a:pt x="1093459" y="236180"/>
                </a:cubicBezTo>
                <a:cubicBezTo>
                  <a:pt x="1093459" y="236180"/>
                  <a:pt x="1100393" y="243114"/>
                  <a:pt x="1103859" y="241380"/>
                </a:cubicBezTo>
                <a:lnTo>
                  <a:pt x="1104097" y="240739"/>
                </a:lnTo>
                <a:lnTo>
                  <a:pt x="1105785" y="236180"/>
                </a:lnTo>
                <a:cubicBezTo>
                  <a:pt x="1105785" y="223854"/>
                  <a:pt x="1093459" y="223854"/>
                  <a:pt x="1105785" y="223854"/>
                </a:cubicBezTo>
                <a:cubicBezTo>
                  <a:pt x="1105785" y="223854"/>
                  <a:pt x="1105785" y="223854"/>
                  <a:pt x="1093459" y="223854"/>
                </a:cubicBezTo>
                <a:close/>
                <a:moveTo>
                  <a:pt x="484701" y="223854"/>
                </a:moveTo>
                <a:lnTo>
                  <a:pt x="472374" y="236180"/>
                </a:lnTo>
                <a:lnTo>
                  <a:pt x="484701" y="236180"/>
                </a:lnTo>
                <a:close/>
                <a:moveTo>
                  <a:pt x="1516131" y="211528"/>
                </a:moveTo>
                <a:cubicBezTo>
                  <a:pt x="1516131" y="217691"/>
                  <a:pt x="1516131" y="220773"/>
                  <a:pt x="1516131" y="220773"/>
                </a:cubicBezTo>
                <a:lnTo>
                  <a:pt x="1516131" y="223854"/>
                </a:lnTo>
                <a:lnTo>
                  <a:pt x="1528457" y="223854"/>
                </a:lnTo>
                <a:cubicBezTo>
                  <a:pt x="1534620" y="223854"/>
                  <a:pt x="1537702" y="223854"/>
                  <a:pt x="1539243" y="223854"/>
                </a:cubicBezTo>
                <a:lnTo>
                  <a:pt x="1540783" y="223854"/>
                </a:lnTo>
                <a:cubicBezTo>
                  <a:pt x="1540783" y="223854"/>
                  <a:pt x="1540783" y="223854"/>
                  <a:pt x="1553110" y="223854"/>
                </a:cubicBezTo>
                <a:lnTo>
                  <a:pt x="1553110" y="211528"/>
                </a:lnTo>
                <a:lnTo>
                  <a:pt x="1540783" y="211528"/>
                </a:lnTo>
                <a:lnTo>
                  <a:pt x="1529998" y="211528"/>
                </a:lnTo>
                <a:cubicBezTo>
                  <a:pt x="1528457" y="211528"/>
                  <a:pt x="1528457" y="211528"/>
                  <a:pt x="1528457" y="211528"/>
                </a:cubicBezTo>
                <a:lnTo>
                  <a:pt x="1528457" y="223854"/>
                </a:lnTo>
                <a:cubicBezTo>
                  <a:pt x="1528457" y="211528"/>
                  <a:pt x="1516131" y="211528"/>
                  <a:pt x="1516131" y="211528"/>
                </a:cubicBezTo>
                <a:close/>
                <a:moveTo>
                  <a:pt x="1665239" y="198805"/>
                </a:moveTo>
                <a:cubicBezTo>
                  <a:pt x="1665239" y="211528"/>
                  <a:pt x="1677565" y="211528"/>
                  <a:pt x="1677565" y="211528"/>
                </a:cubicBezTo>
                <a:cubicBezTo>
                  <a:pt x="1677565" y="211528"/>
                  <a:pt x="1677565" y="211528"/>
                  <a:pt x="1676025" y="211528"/>
                </a:cubicBezTo>
                <a:lnTo>
                  <a:pt x="1672943" y="211528"/>
                </a:lnTo>
                <a:cubicBezTo>
                  <a:pt x="1672173" y="211528"/>
                  <a:pt x="1671787" y="211528"/>
                  <a:pt x="1672365" y="211528"/>
                </a:cubicBezTo>
                <a:lnTo>
                  <a:pt x="1665239" y="211528"/>
                </a:lnTo>
                <a:lnTo>
                  <a:pt x="1652515" y="211528"/>
                </a:lnTo>
                <a:cubicBezTo>
                  <a:pt x="1665239" y="211528"/>
                  <a:pt x="1665239" y="198805"/>
                  <a:pt x="1665239" y="198805"/>
                </a:cubicBezTo>
                <a:close/>
                <a:moveTo>
                  <a:pt x="1105785" y="198805"/>
                </a:moveTo>
                <a:cubicBezTo>
                  <a:pt x="1105785" y="198805"/>
                  <a:pt x="1105785" y="198805"/>
                  <a:pt x="1107326" y="198805"/>
                </a:cubicBezTo>
                <a:lnTo>
                  <a:pt x="1112912" y="198805"/>
                </a:lnTo>
                <a:lnTo>
                  <a:pt x="1113489" y="198805"/>
                </a:lnTo>
                <a:lnTo>
                  <a:pt x="1115030" y="198805"/>
                </a:lnTo>
                <a:lnTo>
                  <a:pt x="1116571" y="198805"/>
                </a:lnTo>
                <a:lnTo>
                  <a:pt x="1118112" y="198805"/>
                </a:lnTo>
                <a:cubicBezTo>
                  <a:pt x="1118112" y="198805"/>
                  <a:pt x="1118112" y="198805"/>
                  <a:pt x="1118112" y="211528"/>
                </a:cubicBezTo>
                <a:cubicBezTo>
                  <a:pt x="1105785" y="198805"/>
                  <a:pt x="1105785" y="198805"/>
                  <a:pt x="1105785" y="198805"/>
                </a:cubicBezTo>
                <a:close/>
                <a:moveTo>
                  <a:pt x="497027" y="198805"/>
                </a:moveTo>
                <a:lnTo>
                  <a:pt x="497027" y="209938"/>
                </a:lnTo>
                <a:lnTo>
                  <a:pt x="497027" y="211528"/>
                </a:lnTo>
                <a:lnTo>
                  <a:pt x="497027" y="223854"/>
                </a:lnTo>
                <a:cubicBezTo>
                  <a:pt x="497027" y="223854"/>
                  <a:pt x="497027" y="226936"/>
                  <a:pt x="497027" y="228477"/>
                </a:cubicBezTo>
                <a:lnTo>
                  <a:pt x="497027" y="229054"/>
                </a:lnTo>
                <a:lnTo>
                  <a:pt x="497027" y="236180"/>
                </a:lnTo>
                <a:lnTo>
                  <a:pt x="497027" y="248506"/>
                </a:lnTo>
                <a:cubicBezTo>
                  <a:pt x="497027" y="261230"/>
                  <a:pt x="509353" y="261230"/>
                  <a:pt x="509353" y="261230"/>
                </a:cubicBezTo>
                <a:cubicBezTo>
                  <a:pt x="509353" y="267393"/>
                  <a:pt x="509353" y="270474"/>
                  <a:pt x="509353" y="270474"/>
                </a:cubicBezTo>
                <a:lnTo>
                  <a:pt x="509353" y="273555"/>
                </a:lnTo>
                <a:cubicBezTo>
                  <a:pt x="509353" y="273555"/>
                  <a:pt x="509353" y="273555"/>
                  <a:pt x="510944" y="273555"/>
                </a:cubicBezTo>
                <a:lnTo>
                  <a:pt x="516709" y="273555"/>
                </a:lnTo>
                <a:cubicBezTo>
                  <a:pt x="514920" y="273555"/>
                  <a:pt x="522077" y="273555"/>
                  <a:pt x="522077" y="273555"/>
                </a:cubicBezTo>
                <a:cubicBezTo>
                  <a:pt x="522077" y="273555"/>
                  <a:pt x="522077" y="273555"/>
                  <a:pt x="522077" y="261230"/>
                </a:cubicBezTo>
                <a:cubicBezTo>
                  <a:pt x="522077" y="248506"/>
                  <a:pt x="522077" y="248506"/>
                  <a:pt x="509353" y="248506"/>
                </a:cubicBezTo>
                <a:lnTo>
                  <a:pt x="509353" y="236180"/>
                </a:lnTo>
                <a:cubicBezTo>
                  <a:pt x="509353" y="223854"/>
                  <a:pt x="509353" y="223854"/>
                  <a:pt x="497027" y="223854"/>
                </a:cubicBezTo>
                <a:lnTo>
                  <a:pt x="509353" y="223854"/>
                </a:lnTo>
                <a:cubicBezTo>
                  <a:pt x="522077" y="223854"/>
                  <a:pt x="509353" y="223854"/>
                  <a:pt x="522077" y="211528"/>
                </a:cubicBezTo>
                <a:cubicBezTo>
                  <a:pt x="522077" y="211528"/>
                  <a:pt x="522077" y="211528"/>
                  <a:pt x="509353" y="211528"/>
                </a:cubicBezTo>
                <a:lnTo>
                  <a:pt x="509353" y="209938"/>
                </a:lnTo>
                <a:lnTo>
                  <a:pt x="509353" y="200395"/>
                </a:lnTo>
                <a:lnTo>
                  <a:pt x="509353" y="198805"/>
                </a:lnTo>
                <a:close/>
                <a:moveTo>
                  <a:pt x="1702218" y="186479"/>
                </a:moveTo>
                <a:cubicBezTo>
                  <a:pt x="1702218" y="186479"/>
                  <a:pt x="1702218" y="186479"/>
                  <a:pt x="1702218" y="198805"/>
                </a:cubicBezTo>
                <a:cubicBezTo>
                  <a:pt x="1689891" y="198805"/>
                  <a:pt x="1702218" y="198805"/>
                  <a:pt x="1702218" y="186479"/>
                </a:cubicBezTo>
                <a:close/>
                <a:moveTo>
                  <a:pt x="1652515" y="186479"/>
                </a:moveTo>
                <a:lnTo>
                  <a:pt x="1665239" y="186479"/>
                </a:lnTo>
                <a:cubicBezTo>
                  <a:pt x="1665239" y="186479"/>
                  <a:pt x="1665239" y="186479"/>
                  <a:pt x="1665239" y="198805"/>
                </a:cubicBezTo>
                <a:cubicBezTo>
                  <a:pt x="1665239" y="198805"/>
                  <a:pt x="1665239" y="198805"/>
                  <a:pt x="1652515" y="198805"/>
                </a:cubicBezTo>
                <a:cubicBezTo>
                  <a:pt x="1652515" y="198805"/>
                  <a:pt x="1652515" y="198805"/>
                  <a:pt x="1652515" y="186479"/>
                </a:cubicBezTo>
                <a:close/>
                <a:moveTo>
                  <a:pt x="1627862" y="186479"/>
                </a:moveTo>
                <a:cubicBezTo>
                  <a:pt x="1627862" y="186479"/>
                  <a:pt x="1627862" y="186479"/>
                  <a:pt x="1640189" y="186479"/>
                </a:cubicBezTo>
                <a:cubicBezTo>
                  <a:pt x="1640189" y="186479"/>
                  <a:pt x="1640189" y="186479"/>
                  <a:pt x="1640189" y="188020"/>
                </a:cubicBezTo>
                <a:lnTo>
                  <a:pt x="1640189" y="193605"/>
                </a:lnTo>
                <a:lnTo>
                  <a:pt x="1640189" y="194183"/>
                </a:lnTo>
                <a:lnTo>
                  <a:pt x="1640189" y="195723"/>
                </a:lnTo>
                <a:lnTo>
                  <a:pt x="1640189" y="198805"/>
                </a:lnTo>
                <a:cubicBezTo>
                  <a:pt x="1640189" y="186479"/>
                  <a:pt x="1627862" y="186479"/>
                  <a:pt x="1627862" y="186479"/>
                </a:cubicBezTo>
                <a:close/>
                <a:moveTo>
                  <a:pt x="956677" y="186479"/>
                </a:moveTo>
                <a:cubicBezTo>
                  <a:pt x="956677" y="198805"/>
                  <a:pt x="956677" y="198805"/>
                  <a:pt x="969401" y="198805"/>
                </a:cubicBezTo>
                <a:cubicBezTo>
                  <a:pt x="956677" y="186479"/>
                  <a:pt x="956677" y="186479"/>
                  <a:pt x="956677" y="186479"/>
                </a:cubicBezTo>
                <a:close/>
                <a:moveTo>
                  <a:pt x="671185" y="186479"/>
                </a:moveTo>
                <a:cubicBezTo>
                  <a:pt x="671185" y="186479"/>
                  <a:pt x="671185" y="186479"/>
                  <a:pt x="671185" y="198805"/>
                </a:cubicBezTo>
                <a:lnTo>
                  <a:pt x="671185" y="211528"/>
                </a:lnTo>
                <a:cubicBezTo>
                  <a:pt x="671185" y="198805"/>
                  <a:pt x="671185" y="198805"/>
                  <a:pt x="683512" y="198805"/>
                </a:cubicBezTo>
                <a:lnTo>
                  <a:pt x="683512" y="186479"/>
                </a:lnTo>
                <a:cubicBezTo>
                  <a:pt x="683512" y="186479"/>
                  <a:pt x="683512" y="186479"/>
                  <a:pt x="681971" y="186479"/>
                </a:cubicBezTo>
                <a:lnTo>
                  <a:pt x="672726" y="186479"/>
                </a:lnTo>
                <a:cubicBezTo>
                  <a:pt x="671185" y="186479"/>
                  <a:pt x="671185" y="186479"/>
                  <a:pt x="671185" y="186479"/>
                </a:cubicBezTo>
                <a:close/>
                <a:moveTo>
                  <a:pt x="434998" y="186479"/>
                </a:moveTo>
                <a:lnTo>
                  <a:pt x="447324" y="186479"/>
                </a:lnTo>
                <a:cubicBezTo>
                  <a:pt x="447324" y="186479"/>
                  <a:pt x="447324" y="186479"/>
                  <a:pt x="447324" y="198805"/>
                </a:cubicBezTo>
                <a:close/>
                <a:moveTo>
                  <a:pt x="1640189" y="174153"/>
                </a:moveTo>
                <a:lnTo>
                  <a:pt x="1652515" y="174153"/>
                </a:lnTo>
                <a:cubicBezTo>
                  <a:pt x="1652515" y="174153"/>
                  <a:pt x="1652515" y="174153"/>
                  <a:pt x="1652515" y="186479"/>
                </a:cubicBezTo>
                <a:lnTo>
                  <a:pt x="1640189" y="186479"/>
                </a:lnTo>
                <a:cubicBezTo>
                  <a:pt x="1640189" y="186479"/>
                  <a:pt x="1652515" y="186479"/>
                  <a:pt x="1640189" y="174153"/>
                </a:cubicBezTo>
                <a:close/>
                <a:moveTo>
                  <a:pt x="981728" y="174153"/>
                </a:moveTo>
                <a:cubicBezTo>
                  <a:pt x="994054" y="174153"/>
                  <a:pt x="994054" y="174153"/>
                  <a:pt x="994054" y="186479"/>
                </a:cubicBezTo>
                <a:cubicBezTo>
                  <a:pt x="981728" y="186479"/>
                  <a:pt x="981728" y="174153"/>
                  <a:pt x="981728" y="174153"/>
                </a:cubicBezTo>
                <a:close/>
                <a:moveTo>
                  <a:pt x="932025" y="174153"/>
                </a:moveTo>
                <a:lnTo>
                  <a:pt x="944351" y="186479"/>
                </a:lnTo>
                <a:cubicBezTo>
                  <a:pt x="944351" y="186479"/>
                  <a:pt x="944351" y="186479"/>
                  <a:pt x="932025" y="174153"/>
                </a:cubicBezTo>
                <a:close/>
                <a:moveTo>
                  <a:pt x="932025" y="174153"/>
                </a:moveTo>
                <a:cubicBezTo>
                  <a:pt x="944351" y="174153"/>
                  <a:pt x="944351" y="186479"/>
                  <a:pt x="944351" y="186479"/>
                </a:cubicBezTo>
                <a:cubicBezTo>
                  <a:pt x="932025" y="174153"/>
                  <a:pt x="932025" y="174153"/>
                  <a:pt x="932025" y="174153"/>
                </a:cubicBezTo>
                <a:close/>
                <a:moveTo>
                  <a:pt x="1702218" y="161827"/>
                </a:moveTo>
                <a:cubicBezTo>
                  <a:pt x="1702218" y="161827"/>
                  <a:pt x="1705399" y="161827"/>
                  <a:pt x="1706989" y="161827"/>
                </a:cubicBezTo>
                <a:lnTo>
                  <a:pt x="1707586" y="161827"/>
                </a:lnTo>
                <a:lnTo>
                  <a:pt x="1707784" y="161827"/>
                </a:lnTo>
                <a:cubicBezTo>
                  <a:pt x="1710170" y="161827"/>
                  <a:pt x="1705399" y="161827"/>
                  <a:pt x="1714942" y="161827"/>
                </a:cubicBezTo>
                <a:lnTo>
                  <a:pt x="1714942" y="174153"/>
                </a:lnTo>
                <a:lnTo>
                  <a:pt x="1707586" y="174153"/>
                </a:lnTo>
                <a:cubicBezTo>
                  <a:pt x="1709375" y="174153"/>
                  <a:pt x="1702218" y="174153"/>
                  <a:pt x="1702218" y="174153"/>
                </a:cubicBezTo>
                <a:cubicBezTo>
                  <a:pt x="1702218" y="174153"/>
                  <a:pt x="1702218" y="174153"/>
                  <a:pt x="1702218" y="161827"/>
                </a:cubicBezTo>
                <a:close/>
                <a:moveTo>
                  <a:pt x="1590486" y="161827"/>
                </a:moveTo>
                <a:lnTo>
                  <a:pt x="1590486" y="174153"/>
                </a:lnTo>
                <a:cubicBezTo>
                  <a:pt x="1590486" y="174153"/>
                  <a:pt x="1590486" y="177235"/>
                  <a:pt x="1590486" y="178776"/>
                </a:cubicBezTo>
                <a:lnTo>
                  <a:pt x="1590486" y="179353"/>
                </a:lnTo>
                <a:lnTo>
                  <a:pt x="1590486" y="186479"/>
                </a:lnTo>
                <a:cubicBezTo>
                  <a:pt x="1590486" y="186479"/>
                  <a:pt x="1590486" y="186479"/>
                  <a:pt x="1602812" y="186479"/>
                </a:cubicBezTo>
                <a:lnTo>
                  <a:pt x="1602812" y="174153"/>
                </a:lnTo>
                <a:cubicBezTo>
                  <a:pt x="1609174" y="174153"/>
                  <a:pt x="1612355" y="174153"/>
                  <a:pt x="1612355" y="174153"/>
                </a:cubicBezTo>
                <a:lnTo>
                  <a:pt x="1615536" y="174153"/>
                </a:lnTo>
                <a:lnTo>
                  <a:pt x="1615536" y="161827"/>
                </a:lnTo>
                <a:lnTo>
                  <a:pt x="1602812" y="161827"/>
                </a:lnTo>
                <a:lnTo>
                  <a:pt x="1598190" y="161827"/>
                </a:lnTo>
                <a:cubicBezTo>
                  <a:pt x="1597420" y="161827"/>
                  <a:pt x="1597034" y="161827"/>
                  <a:pt x="1597612" y="161827"/>
                </a:cubicBezTo>
                <a:close/>
                <a:moveTo>
                  <a:pt x="1565834" y="161827"/>
                </a:moveTo>
                <a:lnTo>
                  <a:pt x="1565834" y="174153"/>
                </a:lnTo>
                <a:cubicBezTo>
                  <a:pt x="1565834" y="174153"/>
                  <a:pt x="1565834" y="174153"/>
                  <a:pt x="1578160" y="161827"/>
                </a:cubicBezTo>
                <a:lnTo>
                  <a:pt x="1573537" y="161827"/>
                </a:lnTo>
                <a:cubicBezTo>
                  <a:pt x="1572767" y="161827"/>
                  <a:pt x="1572382" y="161827"/>
                  <a:pt x="1572960" y="161827"/>
                </a:cubicBezTo>
                <a:close/>
                <a:moveTo>
                  <a:pt x="981728" y="161827"/>
                </a:moveTo>
                <a:cubicBezTo>
                  <a:pt x="981728" y="174153"/>
                  <a:pt x="981728" y="174153"/>
                  <a:pt x="981728" y="174153"/>
                </a:cubicBezTo>
                <a:lnTo>
                  <a:pt x="981728" y="186479"/>
                </a:lnTo>
                <a:lnTo>
                  <a:pt x="988854" y="186479"/>
                </a:lnTo>
                <a:cubicBezTo>
                  <a:pt x="988276" y="186479"/>
                  <a:pt x="988661" y="186479"/>
                  <a:pt x="989432" y="186479"/>
                </a:cubicBezTo>
                <a:lnTo>
                  <a:pt x="994054" y="186479"/>
                </a:lnTo>
                <a:cubicBezTo>
                  <a:pt x="994054" y="186479"/>
                  <a:pt x="994054" y="186479"/>
                  <a:pt x="994054" y="174153"/>
                </a:cubicBezTo>
                <a:cubicBezTo>
                  <a:pt x="981728" y="161827"/>
                  <a:pt x="981728" y="161827"/>
                  <a:pt x="981728" y="161827"/>
                </a:cubicBezTo>
                <a:close/>
                <a:moveTo>
                  <a:pt x="932025" y="161827"/>
                </a:moveTo>
                <a:cubicBezTo>
                  <a:pt x="932025" y="161827"/>
                  <a:pt x="932025" y="161827"/>
                  <a:pt x="944351" y="174153"/>
                </a:cubicBezTo>
                <a:cubicBezTo>
                  <a:pt x="944351" y="174153"/>
                  <a:pt x="932025" y="174153"/>
                  <a:pt x="932025" y="161827"/>
                </a:cubicBezTo>
                <a:close/>
                <a:moveTo>
                  <a:pt x="906975" y="161827"/>
                </a:moveTo>
                <a:cubicBezTo>
                  <a:pt x="906975" y="161827"/>
                  <a:pt x="906975" y="174153"/>
                  <a:pt x="919699" y="174153"/>
                </a:cubicBezTo>
                <a:lnTo>
                  <a:pt x="932025" y="186479"/>
                </a:lnTo>
                <a:lnTo>
                  <a:pt x="944351" y="198805"/>
                </a:lnTo>
                <a:cubicBezTo>
                  <a:pt x="956677" y="198805"/>
                  <a:pt x="956677" y="211528"/>
                  <a:pt x="956677" y="211528"/>
                </a:cubicBezTo>
                <a:lnTo>
                  <a:pt x="945892" y="211528"/>
                </a:lnTo>
                <a:cubicBezTo>
                  <a:pt x="944351" y="211528"/>
                  <a:pt x="944351" y="211528"/>
                  <a:pt x="944351" y="211528"/>
                </a:cubicBezTo>
                <a:cubicBezTo>
                  <a:pt x="944351" y="211528"/>
                  <a:pt x="932025" y="211528"/>
                  <a:pt x="932025" y="198805"/>
                </a:cubicBezTo>
                <a:cubicBezTo>
                  <a:pt x="932025" y="198805"/>
                  <a:pt x="932025" y="198805"/>
                  <a:pt x="932025" y="211528"/>
                </a:cubicBezTo>
                <a:lnTo>
                  <a:pt x="933566" y="211528"/>
                </a:lnTo>
                <a:lnTo>
                  <a:pt x="936647" y="211528"/>
                </a:lnTo>
                <a:lnTo>
                  <a:pt x="937225" y="211528"/>
                </a:lnTo>
                <a:lnTo>
                  <a:pt x="939151" y="211528"/>
                </a:lnTo>
                <a:cubicBezTo>
                  <a:pt x="938573" y="211528"/>
                  <a:pt x="938958" y="211528"/>
                  <a:pt x="939729" y="211528"/>
                </a:cubicBezTo>
                <a:lnTo>
                  <a:pt x="944351" y="211528"/>
                </a:lnTo>
                <a:cubicBezTo>
                  <a:pt x="944351" y="211528"/>
                  <a:pt x="956677" y="211528"/>
                  <a:pt x="956677" y="223854"/>
                </a:cubicBezTo>
                <a:lnTo>
                  <a:pt x="956677" y="222314"/>
                </a:lnTo>
                <a:lnTo>
                  <a:pt x="956677" y="211528"/>
                </a:lnTo>
                <a:lnTo>
                  <a:pt x="956677" y="206757"/>
                </a:lnTo>
                <a:lnTo>
                  <a:pt x="956677" y="206161"/>
                </a:lnTo>
                <a:lnTo>
                  <a:pt x="956677" y="198805"/>
                </a:lnTo>
                <a:cubicBezTo>
                  <a:pt x="944351" y="198805"/>
                  <a:pt x="944351" y="198805"/>
                  <a:pt x="944351" y="198805"/>
                </a:cubicBezTo>
                <a:cubicBezTo>
                  <a:pt x="932025" y="186479"/>
                  <a:pt x="932025" y="186479"/>
                  <a:pt x="932025" y="186479"/>
                </a:cubicBezTo>
                <a:lnTo>
                  <a:pt x="944351" y="186479"/>
                </a:lnTo>
                <a:lnTo>
                  <a:pt x="944351" y="184939"/>
                </a:lnTo>
                <a:lnTo>
                  <a:pt x="944351" y="175694"/>
                </a:lnTo>
                <a:lnTo>
                  <a:pt x="944351" y="174153"/>
                </a:lnTo>
                <a:lnTo>
                  <a:pt x="932025" y="161827"/>
                </a:lnTo>
                <a:lnTo>
                  <a:pt x="932025" y="163368"/>
                </a:lnTo>
                <a:lnTo>
                  <a:pt x="932025" y="166450"/>
                </a:lnTo>
                <a:cubicBezTo>
                  <a:pt x="932025" y="167220"/>
                  <a:pt x="932025" y="167605"/>
                  <a:pt x="932025" y="167027"/>
                </a:cubicBezTo>
                <a:lnTo>
                  <a:pt x="932025" y="174153"/>
                </a:lnTo>
                <a:cubicBezTo>
                  <a:pt x="932025" y="174153"/>
                  <a:pt x="932025" y="174153"/>
                  <a:pt x="932025" y="186479"/>
                </a:cubicBezTo>
                <a:cubicBezTo>
                  <a:pt x="919699" y="174153"/>
                  <a:pt x="919699" y="174153"/>
                  <a:pt x="919699" y="174153"/>
                </a:cubicBezTo>
                <a:cubicBezTo>
                  <a:pt x="906975" y="161827"/>
                  <a:pt x="906975" y="161827"/>
                  <a:pt x="906975" y="161827"/>
                </a:cubicBezTo>
                <a:close/>
                <a:moveTo>
                  <a:pt x="509353" y="161827"/>
                </a:moveTo>
                <a:cubicBezTo>
                  <a:pt x="509353" y="161827"/>
                  <a:pt x="509353" y="161827"/>
                  <a:pt x="510944" y="161827"/>
                </a:cubicBezTo>
                <a:lnTo>
                  <a:pt x="514125" y="161827"/>
                </a:lnTo>
                <a:cubicBezTo>
                  <a:pt x="514920" y="161827"/>
                  <a:pt x="515318" y="161827"/>
                  <a:pt x="514721" y="161827"/>
                </a:cubicBezTo>
                <a:lnTo>
                  <a:pt x="522077" y="161827"/>
                </a:lnTo>
                <a:cubicBezTo>
                  <a:pt x="509353" y="174153"/>
                  <a:pt x="509353" y="174153"/>
                  <a:pt x="509353" y="161827"/>
                </a:cubicBezTo>
                <a:close/>
                <a:moveTo>
                  <a:pt x="1689891" y="149104"/>
                </a:moveTo>
                <a:cubicBezTo>
                  <a:pt x="1689891" y="149104"/>
                  <a:pt x="1689891" y="149104"/>
                  <a:pt x="1702218" y="149104"/>
                </a:cubicBezTo>
                <a:cubicBezTo>
                  <a:pt x="1689891" y="149104"/>
                  <a:pt x="1702218" y="161827"/>
                  <a:pt x="1689891" y="161827"/>
                </a:cubicBezTo>
                <a:close/>
                <a:moveTo>
                  <a:pt x="671185" y="149104"/>
                </a:moveTo>
                <a:lnTo>
                  <a:pt x="658461" y="161827"/>
                </a:lnTo>
                <a:lnTo>
                  <a:pt x="671185" y="161827"/>
                </a:lnTo>
                <a:close/>
                <a:moveTo>
                  <a:pt x="608759" y="149104"/>
                </a:moveTo>
                <a:cubicBezTo>
                  <a:pt x="596432" y="161827"/>
                  <a:pt x="608759" y="161827"/>
                  <a:pt x="596432" y="161827"/>
                </a:cubicBezTo>
                <a:lnTo>
                  <a:pt x="608759" y="161827"/>
                </a:lnTo>
                <a:cubicBezTo>
                  <a:pt x="608759" y="149104"/>
                  <a:pt x="621483" y="149104"/>
                  <a:pt x="608759" y="149104"/>
                </a:cubicBezTo>
                <a:close/>
                <a:moveTo>
                  <a:pt x="763235" y="143904"/>
                </a:moveTo>
                <a:cubicBezTo>
                  <a:pt x="765024" y="142170"/>
                  <a:pt x="757867" y="149104"/>
                  <a:pt x="757867" y="149104"/>
                </a:cubicBezTo>
                <a:cubicBezTo>
                  <a:pt x="761048" y="146022"/>
                  <a:pt x="762638" y="144482"/>
                  <a:pt x="763235" y="143904"/>
                </a:cubicBezTo>
                <a:close/>
                <a:moveTo>
                  <a:pt x="650758" y="139859"/>
                </a:moveTo>
                <a:cubicBezTo>
                  <a:pt x="649217" y="139859"/>
                  <a:pt x="646135" y="142941"/>
                  <a:pt x="646135" y="149104"/>
                </a:cubicBezTo>
                <a:cubicBezTo>
                  <a:pt x="652298" y="142941"/>
                  <a:pt x="652298" y="139859"/>
                  <a:pt x="650758" y="139859"/>
                </a:cubicBezTo>
                <a:close/>
                <a:moveTo>
                  <a:pt x="1615536" y="136778"/>
                </a:moveTo>
                <a:lnTo>
                  <a:pt x="1615536" y="149104"/>
                </a:lnTo>
                <a:cubicBezTo>
                  <a:pt x="1615536" y="149104"/>
                  <a:pt x="1615536" y="149104"/>
                  <a:pt x="1617077" y="149104"/>
                </a:cubicBezTo>
                <a:lnTo>
                  <a:pt x="1622662" y="149104"/>
                </a:lnTo>
                <a:cubicBezTo>
                  <a:pt x="1620929" y="149104"/>
                  <a:pt x="1627862" y="149104"/>
                  <a:pt x="1627862" y="149104"/>
                </a:cubicBezTo>
                <a:cubicBezTo>
                  <a:pt x="1615536" y="161827"/>
                  <a:pt x="1627862" y="161827"/>
                  <a:pt x="1627862" y="161827"/>
                </a:cubicBezTo>
                <a:lnTo>
                  <a:pt x="1627862" y="149104"/>
                </a:lnTo>
                <a:close/>
                <a:moveTo>
                  <a:pt x="919699" y="136778"/>
                </a:moveTo>
                <a:cubicBezTo>
                  <a:pt x="919699" y="136778"/>
                  <a:pt x="919699" y="136778"/>
                  <a:pt x="919699" y="149104"/>
                </a:cubicBezTo>
                <a:lnTo>
                  <a:pt x="932025" y="149104"/>
                </a:lnTo>
                <a:lnTo>
                  <a:pt x="944351" y="161827"/>
                </a:lnTo>
                <a:cubicBezTo>
                  <a:pt x="944351" y="161827"/>
                  <a:pt x="944351" y="149104"/>
                  <a:pt x="932025" y="149104"/>
                </a:cubicBezTo>
                <a:cubicBezTo>
                  <a:pt x="932025" y="149104"/>
                  <a:pt x="932025" y="149104"/>
                  <a:pt x="919699" y="136778"/>
                </a:cubicBezTo>
                <a:close/>
                <a:moveTo>
                  <a:pt x="1540783" y="124452"/>
                </a:moveTo>
                <a:cubicBezTo>
                  <a:pt x="1540783" y="124452"/>
                  <a:pt x="1540783" y="136778"/>
                  <a:pt x="1528457" y="136778"/>
                </a:cubicBezTo>
                <a:lnTo>
                  <a:pt x="1516131" y="136778"/>
                </a:lnTo>
                <a:cubicBezTo>
                  <a:pt x="1516131" y="136778"/>
                  <a:pt x="1516131" y="136778"/>
                  <a:pt x="1516131" y="149104"/>
                </a:cubicBezTo>
                <a:lnTo>
                  <a:pt x="1528457" y="149104"/>
                </a:lnTo>
                <a:cubicBezTo>
                  <a:pt x="1528457" y="142941"/>
                  <a:pt x="1528457" y="139859"/>
                  <a:pt x="1528457" y="138319"/>
                </a:cubicBezTo>
                <a:lnTo>
                  <a:pt x="1528457" y="136778"/>
                </a:lnTo>
                <a:lnTo>
                  <a:pt x="1540783" y="136778"/>
                </a:lnTo>
                <a:lnTo>
                  <a:pt x="1553110" y="136778"/>
                </a:lnTo>
                <a:lnTo>
                  <a:pt x="1565834" y="136778"/>
                </a:lnTo>
                <a:cubicBezTo>
                  <a:pt x="1565834" y="136778"/>
                  <a:pt x="1565834" y="136778"/>
                  <a:pt x="1565834" y="124452"/>
                </a:cubicBezTo>
                <a:cubicBezTo>
                  <a:pt x="1565834" y="124452"/>
                  <a:pt x="1565834" y="124452"/>
                  <a:pt x="1553110" y="124452"/>
                </a:cubicBezTo>
                <a:close/>
                <a:moveTo>
                  <a:pt x="932025" y="124452"/>
                </a:moveTo>
                <a:cubicBezTo>
                  <a:pt x="932025" y="124452"/>
                  <a:pt x="944351" y="124452"/>
                  <a:pt x="944351" y="136778"/>
                </a:cubicBezTo>
                <a:cubicBezTo>
                  <a:pt x="944351" y="136778"/>
                  <a:pt x="944351" y="136778"/>
                  <a:pt x="944351" y="124452"/>
                </a:cubicBezTo>
                <a:lnTo>
                  <a:pt x="942810" y="124452"/>
                </a:lnTo>
                <a:lnTo>
                  <a:pt x="933566" y="124452"/>
                </a:lnTo>
                <a:cubicBezTo>
                  <a:pt x="932025" y="124452"/>
                  <a:pt x="932025" y="124452"/>
                  <a:pt x="932025" y="124452"/>
                </a:cubicBezTo>
                <a:close/>
                <a:moveTo>
                  <a:pt x="745540" y="112126"/>
                </a:moveTo>
                <a:cubicBezTo>
                  <a:pt x="733214" y="112126"/>
                  <a:pt x="733214" y="112126"/>
                  <a:pt x="733214" y="124452"/>
                </a:cubicBezTo>
                <a:lnTo>
                  <a:pt x="745540" y="124452"/>
                </a:lnTo>
                <a:lnTo>
                  <a:pt x="745540" y="122911"/>
                </a:lnTo>
                <a:lnTo>
                  <a:pt x="745540" y="119830"/>
                </a:lnTo>
                <a:cubicBezTo>
                  <a:pt x="745540" y="119059"/>
                  <a:pt x="745540" y="118674"/>
                  <a:pt x="745540" y="119252"/>
                </a:cubicBezTo>
                <a:close/>
                <a:moveTo>
                  <a:pt x="1391675" y="99403"/>
                </a:moveTo>
                <a:cubicBezTo>
                  <a:pt x="1391675" y="99403"/>
                  <a:pt x="1404002" y="99403"/>
                  <a:pt x="1404002" y="112126"/>
                </a:cubicBezTo>
                <a:cubicBezTo>
                  <a:pt x="1404002" y="112126"/>
                  <a:pt x="1404002" y="112126"/>
                  <a:pt x="1391675" y="112126"/>
                </a:cubicBezTo>
                <a:lnTo>
                  <a:pt x="1391675" y="124452"/>
                </a:lnTo>
                <a:lnTo>
                  <a:pt x="1404002" y="112126"/>
                </a:lnTo>
                <a:cubicBezTo>
                  <a:pt x="1404002" y="112126"/>
                  <a:pt x="1404002" y="112126"/>
                  <a:pt x="1404002" y="99403"/>
                </a:cubicBezTo>
                <a:close/>
                <a:moveTo>
                  <a:pt x="733214" y="87077"/>
                </a:moveTo>
                <a:lnTo>
                  <a:pt x="733214" y="99403"/>
                </a:lnTo>
                <a:lnTo>
                  <a:pt x="720888" y="99403"/>
                </a:lnTo>
                <a:cubicBezTo>
                  <a:pt x="733214" y="99403"/>
                  <a:pt x="733214" y="99403"/>
                  <a:pt x="733214" y="87077"/>
                </a:cubicBezTo>
                <a:close/>
                <a:moveTo>
                  <a:pt x="1441378" y="74751"/>
                </a:moveTo>
                <a:lnTo>
                  <a:pt x="1453704" y="74751"/>
                </a:lnTo>
                <a:cubicBezTo>
                  <a:pt x="1453704" y="74751"/>
                  <a:pt x="1453704" y="74751"/>
                  <a:pt x="1453704" y="87077"/>
                </a:cubicBezTo>
                <a:cubicBezTo>
                  <a:pt x="1441378" y="87077"/>
                  <a:pt x="1441378" y="74751"/>
                  <a:pt x="1441378" y="74751"/>
                </a:cubicBezTo>
                <a:close/>
                <a:moveTo>
                  <a:pt x="1429052" y="74751"/>
                </a:moveTo>
                <a:cubicBezTo>
                  <a:pt x="1429052" y="74751"/>
                  <a:pt x="1429052" y="74751"/>
                  <a:pt x="1441378" y="74751"/>
                </a:cubicBezTo>
                <a:lnTo>
                  <a:pt x="1441378" y="87077"/>
                </a:lnTo>
                <a:close/>
                <a:moveTo>
                  <a:pt x="1367023" y="74751"/>
                </a:moveTo>
                <a:cubicBezTo>
                  <a:pt x="1367023" y="74751"/>
                  <a:pt x="1367023" y="74751"/>
                  <a:pt x="1367023" y="87077"/>
                </a:cubicBezTo>
                <a:lnTo>
                  <a:pt x="1379349" y="87077"/>
                </a:lnTo>
                <a:lnTo>
                  <a:pt x="1379349" y="74751"/>
                </a:lnTo>
                <a:close/>
                <a:moveTo>
                  <a:pt x="708164" y="74751"/>
                </a:moveTo>
                <a:lnTo>
                  <a:pt x="711345" y="74751"/>
                </a:lnTo>
                <a:cubicBezTo>
                  <a:pt x="711345" y="74751"/>
                  <a:pt x="714526" y="74751"/>
                  <a:pt x="720888" y="74751"/>
                </a:cubicBezTo>
                <a:cubicBezTo>
                  <a:pt x="720888" y="74751"/>
                  <a:pt x="733214" y="74751"/>
                  <a:pt x="720888" y="87077"/>
                </a:cubicBezTo>
                <a:lnTo>
                  <a:pt x="708164" y="87077"/>
                </a:lnTo>
                <a:close/>
                <a:moveTo>
                  <a:pt x="926825" y="69551"/>
                </a:moveTo>
                <a:lnTo>
                  <a:pt x="927113" y="69839"/>
                </a:lnTo>
                <a:lnTo>
                  <a:pt x="929140" y="71866"/>
                </a:lnTo>
                <a:lnTo>
                  <a:pt x="932025" y="74751"/>
                </a:lnTo>
                <a:cubicBezTo>
                  <a:pt x="928943" y="71669"/>
                  <a:pt x="927403" y="70129"/>
                  <a:pt x="926825" y="69551"/>
                </a:cubicBezTo>
                <a:close/>
                <a:moveTo>
                  <a:pt x="932025" y="62425"/>
                </a:moveTo>
                <a:cubicBezTo>
                  <a:pt x="932025" y="74751"/>
                  <a:pt x="944351" y="74751"/>
                  <a:pt x="944351" y="74751"/>
                </a:cubicBezTo>
                <a:cubicBezTo>
                  <a:pt x="932025" y="74751"/>
                  <a:pt x="932025" y="74751"/>
                  <a:pt x="932025" y="62425"/>
                </a:cubicBezTo>
                <a:close/>
                <a:moveTo>
                  <a:pt x="919699" y="62425"/>
                </a:moveTo>
                <a:cubicBezTo>
                  <a:pt x="919699" y="62425"/>
                  <a:pt x="919699" y="62425"/>
                  <a:pt x="921240" y="62425"/>
                </a:cubicBezTo>
                <a:lnTo>
                  <a:pt x="922780" y="62425"/>
                </a:lnTo>
                <a:lnTo>
                  <a:pt x="924321" y="62425"/>
                </a:lnTo>
                <a:cubicBezTo>
                  <a:pt x="925091" y="62425"/>
                  <a:pt x="925477" y="62425"/>
                  <a:pt x="924899" y="62425"/>
                </a:cubicBezTo>
                <a:lnTo>
                  <a:pt x="932025" y="62425"/>
                </a:lnTo>
                <a:cubicBezTo>
                  <a:pt x="919699" y="62425"/>
                  <a:pt x="919699" y="62425"/>
                  <a:pt x="932025" y="74751"/>
                </a:cubicBezTo>
                <a:cubicBezTo>
                  <a:pt x="932025" y="74751"/>
                  <a:pt x="932025" y="74751"/>
                  <a:pt x="930484" y="73210"/>
                </a:cubicBezTo>
                <a:lnTo>
                  <a:pt x="929140" y="71866"/>
                </a:lnTo>
                <a:lnTo>
                  <a:pt x="927403" y="70129"/>
                </a:lnTo>
                <a:lnTo>
                  <a:pt x="927113" y="69839"/>
                </a:lnTo>
                <a:close/>
                <a:moveTo>
                  <a:pt x="844946" y="62425"/>
                </a:moveTo>
                <a:cubicBezTo>
                  <a:pt x="857272" y="62425"/>
                  <a:pt x="857272" y="62425"/>
                  <a:pt x="857272" y="74751"/>
                </a:cubicBezTo>
                <a:lnTo>
                  <a:pt x="857272" y="76292"/>
                </a:lnTo>
                <a:lnTo>
                  <a:pt x="857272" y="85536"/>
                </a:lnTo>
                <a:lnTo>
                  <a:pt x="857272" y="87077"/>
                </a:lnTo>
                <a:cubicBezTo>
                  <a:pt x="857272" y="87077"/>
                  <a:pt x="857272" y="87077"/>
                  <a:pt x="858863" y="87077"/>
                </a:cubicBezTo>
                <a:lnTo>
                  <a:pt x="868406" y="87077"/>
                </a:lnTo>
                <a:lnTo>
                  <a:pt x="869996" y="87077"/>
                </a:lnTo>
                <a:cubicBezTo>
                  <a:pt x="869996" y="87077"/>
                  <a:pt x="857272" y="87077"/>
                  <a:pt x="857272" y="74751"/>
                </a:cubicBezTo>
                <a:lnTo>
                  <a:pt x="857272" y="63966"/>
                </a:lnTo>
                <a:cubicBezTo>
                  <a:pt x="857272" y="62425"/>
                  <a:pt x="857272" y="62425"/>
                  <a:pt x="857272" y="62425"/>
                </a:cubicBezTo>
                <a:lnTo>
                  <a:pt x="851879" y="62425"/>
                </a:lnTo>
                <a:cubicBezTo>
                  <a:pt x="849568" y="62425"/>
                  <a:pt x="854191" y="62425"/>
                  <a:pt x="844946" y="62425"/>
                </a:cubicBezTo>
                <a:close/>
                <a:moveTo>
                  <a:pt x="658461" y="62425"/>
                </a:moveTo>
                <a:cubicBezTo>
                  <a:pt x="658461" y="62425"/>
                  <a:pt x="658461" y="62425"/>
                  <a:pt x="671185" y="62425"/>
                </a:cubicBezTo>
                <a:cubicBezTo>
                  <a:pt x="671185" y="62425"/>
                  <a:pt x="671185" y="62425"/>
                  <a:pt x="672726" y="62425"/>
                </a:cubicBezTo>
                <a:lnTo>
                  <a:pt x="675808" y="62425"/>
                </a:lnTo>
                <a:lnTo>
                  <a:pt x="676386" y="62425"/>
                </a:lnTo>
                <a:lnTo>
                  <a:pt x="683512" y="62425"/>
                </a:lnTo>
                <a:cubicBezTo>
                  <a:pt x="683512" y="62425"/>
                  <a:pt x="683512" y="62425"/>
                  <a:pt x="695838" y="62425"/>
                </a:cubicBezTo>
                <a:cubicBezTo>
                  <a:pt x="695838" y="62425"/>
                  <a:pt x="695838" y="62425"/>
                  <a:pt x="708164" y="62425"/>
                </a:cubicBezTo>
                <a:cubicBezTo>
                  <a:pt x="695838" y="62425"/>
                  <a:pt x="708164" y="62425"/>
                  <a:pt x="708164" y="74751"/>
                </a:cubicBezTo>
                <a:lnTo>
                  <a:pt x="695838" y="74751"/>
                </a:lnTo>
                <a:cubicBezTo>
                  <a:pt x="695838" y="74751"/>
                  <a:pt x="695838" y="87077"/>
                  <a:pt x="683512" y="87077"/>
                </a:cubicBezTo>
                <a:lnTo>
                  <a:pt x="695838" y="87077"/>
                </a:lnTo>
                <a:lnTo>
                  <a:pt x="695838" y="99403"/>
                </a:lnTo>
                <a:cubicBezTo>
                  <a:pt x="689675" y="99403"/>
                  <a:pt x="686593" y="99403"/>
                  <a:pt x="686593" y="99403"/>
                </a:cubicBezTo>
                <a:lnTo>
                  <a:pt x="683512" y="99403"/>
                </a:lnTo>
                <a:lnTo>
                  <a:pt x="683512" y="112126"/>
                </a:lnTo>
                <a:lnTo>
                  <a:pt x="695838" y="112126"/>
                </a:lnTo>
                <a:lnTo>
                  <a:pt x="695838" y="110536"/>
                </a:lnTo>
                <a:lnTo>
                  <a:pt x="695838" y="99403"/>
                </a:lnTo>
                <a:cubicBezTo>
                  <a:pt x="695838" y="99403"/>
                  <a:pt x="695838" y="99403"/>
                  <a:pt x="697379" y="99403"/>
                </a:cubicBezTo>
                <a:lnTo>
                  <a:pt x="700460" y="99403"/>
                </a:lnTo>
                <a:lnTo>
                  <a:pt x="701038" y="99403"/>
                </a:lnTo>
                <a:lnTo>
                  <a:pt x="708164" y="99403"/>
                </a:lnTo>
                <a:lnTo>
                  <a:pt x="708164" y="112126"/>
                </a:lnTo>
                <a:cubicBezTo>
                  <a:pt x="708164" y="124452"/>
                  <a:pt x="695838" y="124452"/>
                  <a:pt x="695838" y="124452"/>
                </a:cubicBezTo>
                <a:cubicBezTo>
                  <a:pt x="695838" y="136778"/>
                  <a:pt x="683512" y="136778"/>
                  <a:pt x="695838" y="136778"/>
                </a:cubicBezTo>
                <a:lnTo>
                  <a:pt x="683512" y="136778"/>
                </a:lnTo>
                <a:lnTo>
                  <a:pt x="683512" y="124452"/>
                </a:lnTo>
                <a:lnTo>
                  <a:pt x="671185" y="124452"/>
                </a:lnTo>
                <a:cubicBezTo>
                  <a:pt x="671185" y="124452"/>
                  <a:pt x="683512" y="112126"/>
                  <a:pt x="671185" y="112126"/>
                </a:cubicBezTo>
                <a:lnTo>
                  <a:pt x="671185" y="104771"/>
                </a:lnTo>
                <a:cubicBezTo>
                  <a:pt x="671185" y="106560"/>
                  <a:pt x="671185" y="99403"/>
                  <a:pt x="671185" y="99403"/>
                </a:cubicBezTo>
                <a:cubicBezTo>
                  <a:pt x="671185" y="99403"/>
                  <a:pt x="671185" y="112126"/>
                  <a:pt x="658461" y="112126"/>
                </a:cubicBezTo>
                <a:lnTo>
                  <a:pt x="658461" y="102584"/>
                </a:lnTo>
                <a:lnTo>
                  <a:pt x="658461" y="99403"/>
                </a:lnTo>
                <a:lnTo>
                  <a:pt x="658461" y="87077"/>
                </a:lnTo>
                <a:lnTo>
                  <a:pt x="658461" y="74751"/>
                </a:lnTo>
                <a:lnTo>
                  <a:pt x="646135" y="74751"/>
                </a:lnTo>
                <a:cubicBezTo>
                  <a:pt x="646135" y="74751"/>
                  <a:pt x="658461" y="74751"/>
                  <a:pt x="658461" y="62425"/>
                </a:cubicBezTo>
                <a:close/>
                <a:moveTo>
                  <a:pt x="1367023" y="49701"/>
                </a:moveTo>
                <a:cubicBezTo>
                  <a:pt x="1367023" y="49701"/>
                  <a:pt x="1367023" y="49701"/>
                  <a:pt x="1367023" y="62425"/>
                </a:cubicBezTo>
                <a:lnTo>
                  <a:pt x="1379349" y="62425"/>
                </a:lnTo>
                <a:lnTo>
                  <a:pt x="1379349" y="49701"/>
                </a:lnTo>
                <a:close/>
                <a:moveTo>
                  <a:pt x="1329646" y="49701"/>
                </a:moveTo>
                <a:lnTo>
                  <a:pt x="1329646" y="62425"/>
                </a:lnTo>
                <a:cubicBezTo>
                  <a:pt x="1341973" y="62425"/>
                  <a:pt x="1329646" y="49701"/>
                  <a:pt x="1329646" y="49701"/>
                </a:cubicBezTo>
                <a:close/>
                <a:moveTo>
                  <a:pt x="770591" y="49701"/>
                </a:moveTo>
                <a:cubicBezTo>
                  <a:pt x="782917" y="49701"/>
                  <a:pt x="770591" y="62425"/>
                  <a:pt x="770591" y="62425"/>
                </a:cubicBezTo>
                <a:close/>
                <a:moveTo>
                  <a:pt x="695838" y="49701"/>
                </a:moveTo>
                <a:lnTo>
                  <a:pt x="702964" y="49701"/>
                </a:lnTo>
                <a:cubicBezTo>
                  <a:pt x="702386" y="49701"/>
                  <a:pt x="702771" y="49701"/>
                  <a:pt x="703542" y="49701"/>
                </a:cubicBezTo>
                <a:lnTo>
                  <a:pt x="708164" y="49701"/>
                </a:lnTo>
                <a:cubicBezTo>
                  <a:pt x="708164" y="49701"/>
                  <a:pt x="708164" y="62425"/>
                  <a:pt x="695838" y="62425"/>
                </a:cubicBezTo>
                <a:close/>
                <a:moveTo>
                  <a:pt x="857272" y="37376"/>
                </a:moveTo>
                <a:cubicBezTo>
                  <a:pt x="869996" y="49701"/>
                  <a:pt x="857272" y="37376"/>
                  <a:pt x="857272" y="37376"/>
                </a:cubicBezTo>
                <a:close/>
                <a:moveTo>
                  <a:pt x="1441378" y="25050"/>
                </a:moveTo>
                <a:lnTo>
                  <a:pt x="1453704" y="25050"/>
                </a:lnTo>
                <a:cubicBezTo>
                  <a:pt x="1453704" y="25050"/>
                  <a:pt x="1453704" y="25050"/>
                  <a:pt x="1453704" y="37376"/>
                </a:cubicBezTo>
                <a:lnTo>
                  <a:pt x="1453704" y="49701"/>
                </a:lnTo>
                <a:cubicBezTo>
                  <a:pt x="1453704" y="49701"/>
                  <a:pt x="1453704" y="49701"/>
                  <a:pt x="1441378" y="49701"/>
                </a:cubicBezTo>
                <a:lnTo>
                  <a:pt x="1441378" y="62425"/>
                </a:lnTo>
                <a:lnTo>
                  <a:pt x="1429052" y="62425"/>
                </a:lnTo>
                <a:lnTo>
                  <a:pt x="1416725" y="62425"/>
                </a:lnTo>
                <a:cubicBezTo>
                  <a:pt x="1416725" y="62425"/>
                  <a:pt x="1416725" y="62425"/>
                  <a:pt x="1416725" y="49701"/>
                </a:cubicBezTo>
                <a:lnTo>
                  <a:pt x="1429052" y="49701"/>
                </a:lnTo>
                <a:cubicBezTo>
                  <a:pt x="1429052" y="49701"/>
                  <a:pt x="1429052" y="49701"/>
                  <a:pt x="1429052" y="48161"/>
                </a:cubicBezTo>
                <a:lnTo>
                  <a:pt x="1429052" y="46620"/>
                </a:lnTo>
                <a:cubicBezTo>
                  <a:pt x="1429052" y="46620"/>
                  <a:pt x="1429052" y="43539"/>
                  <a:pt x="1429052" y="37376"/>
                </a:cubicBezTo>
                <a:lnTo>
                  <a:pt x="1441378" y="37376"/>
                </a:lnTo>
                <a:cubicBezTo>
                  <a:pt x="1441378" y="37376"/>
                  <a:pt x="1441378" y="37376"/>
                  <a:pt x="1441378" y="35835"/>
                </a:cubicBezTo>
                <a:lnTo>
                  <a:pt x="1441378" y="30250"/>
                </a:lnTo>
                <a:lnTo>
                  <a:pt x="1441378" y="29672"/>
                </a:lnTo>
                <a:cubicBezTo>
                  <a:pt x="1441378" y="28131"/>
                  <a:pt x="1441378" y="25050"/>
                  <a:pt x="1441378" y="25050"/>
                </a:cubicBezTo>
                <a:close/>
                <a:moveTo>
                  <a:pt x="869996" y="25050"/>
                </a:moveTo>
                <a:lnTo>
                  <a:pt x="882322" y="37376"/>
                </a:lnTo>
                <a:cubicBezTo>
                  <a:pt x="869996" y="25050"/>
                  <a:pt x="869996" y="25050"/>
                  <a:pt x="869996" y="25050"/>
                </a:cubicBezTo>
                <a:close/>
                <a:moveTo>
                  <a:pt x="1453704" y="12724"/>
                </a:moveTo>
                <a:lnTo>
                  <a:pt x="1466428" y="12724"/>
                </a:lnTo>
                <a:cubicBezTo>
                  <a:pt x="1466428" y="12724"/>
                  <a:pt x="1466428" y="19657"/>
                  <a:pt x="1466428" y="17924"/>
                </a:cubicBezTo>
                <a:lnTo>
                  <a:pt x="1466428" y="25050"/>
                </a:lnTo>
                <a:lnTo>
                  <a:pt x="1453704" y="25050"/>
                </a:lnTo>
                <a:close/>
                <a:moveTo>
                  <a:pt x="1441378" y="12724"/>
                </a:moveTo>
                <a:cubicBezTo>
                  <a:pt x="1441378" y="12724"/>
                  <a:pt x="1441378" y="12724"/>
                  <a:pt x="1441378" y="25050"/>
                </a:cubicBezTo>
                <a:cubicBezTo>
                  <a:pt x="1441378" y="25050"/>
                  <a:pt x="1441378" y="25050"/>
                  <a:pt x="1429052" y="25050"/>
                </a:cubicBezTo>
                <a:close/>
                <a:moveTo>
                  <a:pt x="1404002" y="12724"/>
                </a:moveTo>
                <a:cubicBezTo>
                  <a:pt x="1404002" y="12724"/>
                  <a:pt x="1404002" y="12724"/>
                  <a:pt x="1416725" y="12724"/>
                </a:cubicBezTo>
                <a:cubicBezTo>
                  <a:pt x="1404002" y="12724"/>
                  <a:pt x="1404002" y="25050"/>
                  <a:pt x="1404002" y="12724"/>
                </a:cubicBezTo>
                <a:close/>
                <a:moveTo>
                  <a:pt x="1354299" y="12724"/>
                </a:moveTo>
                <a:cubicBezTo>
                  <a:pt x="1354299" y="12724"/>
                  <a:pt x="1354299" y="12724"/>
                  <a:pt x="1355890" y="12724"/>
                </a:cubicBezTo>
                <a:lnTo>
                  <a:pt x="1367023" y="12724"/>
                </a:lnTo>
                <a:lnTo>
                  <a:pt x="1367023" y="25050"/>
                </a:lnTo>
                <a:close/>
                <a:moveTo>
                  <a:pt x="1441378" y="0"/>
                </a:moveTo>
                <a:cubicBezTo>
                  <a:pt x="1441378" y="0"/>
                  <a:pt x="1441378" y="0"/>
                  <a:pt x="1453704" y="0"/>
                </a:cubicBezTo>
                <a:lnTo>
                  <a:pt x="1453704" y="12724"/>
                </a:lnTo>
                <a:lnTo>
                  <a:pt x="1441378" y="12724"/>
                </a:lnTo>
                <a:close/>
                <a:moveTo>
                  <a:pt x="1379349" y="0"/>
                </a:moveTo>
                <a:cubicBezTo>
                  <a:pt x="1391675" y="0"/>
                  <a:pt x="1391675" y="12724"/>
                  <a:pt x="1391675" y="12724"/>
                </a:cubicBezTo>
                <a:lnTo>
                  <a:pt x="1404002" y="12724"/>
                </a:lnTo>
                <a:cubicBezTo>
                  <a:pt x="1391675" y="12724"/>
                  <a:pt x="1391675" y="25050"/>
                  <a:pt x="1391675" y="25050"/>
                </a:cubicBezTo>
                <a:cubicBezTo>
                  <a:pt x="1391675" y="25050"/>
                  <a:pt x="1391675" y="25050"/>
                  <a:pt x="1379349" y="25050"/>
                </a:cubicBezTo>
                <a:lnTo>
                  <a:pt x="1379349" y="12724"/>
                </a:lnTo>
                <a:cubicBezTo>
                  <a:pt x="1379349" y="12724"/>
                  <a:pt x="1379349" y="12724"/>
                  <a:pt x="1367023" y="12724"/>
                </a:cubicBezTo>
                <a:cubicBezTo>
                  <a:pt x="1379349" y="12724"/>
                  <a:pt x="1379349" y="12724"/>
                  <a:pt x="1379349" y="0"/>
                </a:cubicBezTo>
                <a:close/>
                <a:moveTo>
                  <a:pt x="820293" y="0"/>
                </a:moveTo>
                <a:cubicBezTo>
                  <a:pt x="820293" y="0"/>
                  <a:pt x="820293" y="0"/>
                  <a:pt x="821834" y="0"/>
                </a:cubicBezTo>
                <a:lnTo>
                  <a:pt x="827420" y="0"/>
                </a:lnTo>
                <a:cubicBezTo>
                  <a:pt x="825686" y="0"/>
                  <a:pt x="832620" y="0"/>
                  <a:pt x="832620" y="0"/>
                </a:cubicBezTo>
                <a:lnTo>
                  <a:pt x="832620" y="1591"/>
                </a:lnTo>
                <a:lnTo>
                  <a:pt x="832620" y="7356"/>
                </a:lnTo>
                <a:cubicBezTo>
                  <a:pt x="832620" y="6760"/>
                  <a:pt x="832620" y="7157"/>
                  <a:pt x="832620" y="7952"/>
                </a:cubicBezTo>
                <a:lnTo>
                  <a:pt x="832620" y="11133"/>
                </a:lnTo>
                <a:lnTo>
                  <a:pt x="832620" y="12724"/>
                </a:lnTo>
                <a:cubicBezTo>
                  <a:pt x="832620" y="12724"/>
                  <a:pt x="832620" y="12724"/>
                  <a:pt x="844946" y="25050"/>
                </a:cubicBezTo>
                <a:lnTo>
                  <a:pt x="844946" y="12724"/>
                </a:lnTo>
                <a:cubicBezTo>
                  <a:pt x="844946" y="25050"/>
                  <a:pt x="857272" y="25050"/>
                  <a:pt x="857272" y="25050"/>
                </a:cubicBezTo>
                <a:lnTo>
                  <a:pt x="858863" y="25050"/>
                </a:lnTo>
                <a:lnTo>
                  <a:pt x="862044" y="25050"/>
                </a:lnTo>
                <a:lnTo>
                  <a:pt x="862640" y="25050"/>
                </a:lnTo>
                <a:lnTo>
                  <a:pt x="864628" y="25050"/>
                </a:lnTo>
                <a:cubicBezTo>
                  <a:pt x="864032" y="25050"/>
                  <a:pt x="864430" y="25050"/>
                  <a:pt x="865225" y="25050"/>
                </a:cubicBezTo>
                <a:lnTo>
                  <a:pt x="868406" y="25050"/>
                </a:lnTo>
                <a:lnTo>
                  <a:pt x="869996" y="25050"/>
                </a:lnTo>
                <a:lnTo>
                  <a:pt x="869996" y="26591"/>
                </a:lnTo>
                <a:lnTo>
                  <a:pt x="869996" y="30442"/>
                </a:lnTo>
                <a:cubicBezTo>
                  <a:pt x="869996" y="31983"/>
                  <a:pt x="869996" y="30442"/>
                  <a:pt x="869996" y="31983"/>
                </a:cubicBezTo>
                <a:lnTo>
                  <a:pt x="869996" y="35835"/>
                </a:lnTo>
                <a:lnTo>
                  <a:pt x="869996" y="37376"/>
                </a:lnTo>
                <a:cubicBezTo>
                  <a:pt x="857272" y="37376"/>
                  <a:pt x="869996" y="37376"/>
                  <a:pt x="869996" y="49701"/>
                </a:cubicBezTo>
                <a:cubicBezTo>
                  <a:pt x="876159" y="49701"/>
                  <a:pt x="876159" y="46620"/>
                  <a:pt x="876159" y="45079"/>
                </a:cubicBezTo>
                <a:lnTo>
                  <a:pt x="876187" y="45059"/>
                </a:lnTo>
                <a:lnTo>
                  <a:pt x="882322" y="49701"/>
                </a:lnTo>
                <a:cubicBezTo>
                  <a:pt x="879241" y="46620"/>
                  <a:pt x="877700" y="45079"/>
                  <a:pt x="876930" y="44501"/>
                </a:cubicBezTo>
                <a:lnTo>
                  <a:pt x="876187" y="45059"/>
                </a:lnTo>
                <a:lnTo>
                  <a:pt x="875196" y="44309"/>
                </a:lnTo>
                <a:cubicBezTo>
                  <a:pt x="869996" y="41998"/>
                  <a:pt x="869996" y="46620"/>
                  <a:pt x="869996" y="37376"/>
                </a:cubicBezTo>
                <a:lnTo>
                  <a:pt x="882322" y="37376"/>
                </a:lnTo>
                <a:lnTo>
                  <a:pt x="882322" y="35835"/>
                </a:lnTo>
                <a:lnTo>
                  <a:pt x="882322" y="32754"/>
                </a:lnTo>
                <a:lnTo>
                  <a:pt x="882322" y="32176"/>
                </a:lnTo>
                <a:lnTo>
                  <a:pt x="882322" y="28131"/>
                </a:lnTo>
                <a:lnTo>
                  <a:pt x="882322" y="25050"/>
                </a:lnTo>
                <a:cubicBezTo>
                  <a:pt x="882322" y="37376"/>
                  <a:pt x="894649" y="37376"/>
                  <a:pt x="894649" y="37376"/>
                </a:cubicBezTo>
                <a:lnTo>
                  <a:pt x="906975" y="37376"/>
                </a:lnTo>
                <a:cubicBezTo>
                  <a:pt x="894649" y="37376"/>
                  <a:pt x="906975" y="37376"/>
                  <a:pt x="906975" y="49701"/>
                </a:cubicBezTo>
                <a:cubicBezTo>
                  <a:pt x="906975" y="49701"/>
                  <a:pt x="894649" y="37376"/>
                  <a:pt x="906975" y="49701"/>
                </a:cubicBezTo>
                <a:cubicBezTo>
                  <a:pt x="906975" y="49701"/>
                  <a:pt x="906975" y="49701"/>
                  <a:pt x="908565" y="49701"/>
                </a:cubicBezTo>
                <a:lnTo>
                  <a:pt x="914331" y="49701"/>
                </a:lnTo>
                <a:cubicBezTo>
                  <a:pt x="913734" y="49701"/>
                  <a:pt x="914132" y="49701"/>
                  <a:pt x="914927" y="49701"/>
                </a:cubicBezTo>
                <a:lnTo>
                  <a:pt x="919699" y="49701"/>
                </a:lnTo>
                <a:cubicBezTo>
                  <a:pt x="919699" y="49701"/>
                  <a:pt x="919699" y="49701"/>
                  <a:pt x="919699" y="51292"/>
                </a:cubicBezTo>
                <a:lnTo>
                  <a:pt x="919699" y="57057"/>
                </a:lnTo>
                <a:lnTo>
                  <a:pt x="919699" y="57653"/>
                </a:lnTo>
                <a:lnTo>
                  <a:pt x="919699" y="60834"/>
                </a:lnTo>
                <a:lnTo>
                  <a:pt x="919699" y="62425"/>
                </a:lnTo>
                <a:lnTo>
                  <a:pt x="919699" y="74751"/>
                </a:lnTo>
                <a:cubicBezTo>
                  <a:pt x="919699" y="62425"/>
                  <a:pt x="919699" y="74751"/>
                  <a:pt x="932025" y="74751"/>
                </a:cubicBezTo>
                <a:cubicBezTo>
                  <a:pt x="932025" y="74751"/>
                  <a:pt x="932025" y="74751"/>
                  <a:pt x="944351" y="74751"/>
                </a:cubicBezTo>
                <a:cubicBezTo>
                  <a:pt x="944351" y="74751"/>
                  <a:pt x="947433" y="74751"/>
                  <a:pt x="948974" y="74751"/>
                </a:cubicBezTo>
                <a:cubicBezTo>
                  <a:pt x="949744" y="74751"/>
                  <a:pt x="950129" y="74751"/>
                  <a:pt x="949551" y="74751"/>
                </a:cubicBezTo>
                <a:lnTo>
                  <a:pt x="956677" y="74751"/>
                </a:lnTo>
                <a:cubicBezTo>
                  <a:pt x="956677" y="74751"/>
                  <a:pt x="956677" y="74751"/>
                  <a:pt x="956677" y="87077"/>
                </a:cubicBezTo>
                <a:cubicBezTo>
                  <a:pt x="956677" y="87077"/>
                  <a:pt x="959858" y="87077"/>
                  <a:pt x="961449" y="87077"/>
                </a:cubicBezTo>
                <a:cubicBezTo>
                  <a:pt x="962244" y="87077"/>
                  <a:pt x="962642" y="87077"/>
                  <a:pt x="962045" y="87077"/>
                </a:cubicBezTo>
                <a:lnTo>
                  <a:pt x="962244" y="87077"/>
                </a:lnTo>
                <a:cubicBezTo>
                  <a:pt x="964630" y="87077"/>
                  <a:pt x="959858" y="87077"/>
                  <a:pt x="969401" y="87077"/>
                </a:cubicBezTo>
                <a:lnTo>
                  <a:pt x="969401" y="97862"/>
                </a:lnTo>
                <a:lnTo>
                  <a:pt x="969401" y="99403"/>
                </a:lnTo>
                <a:lnTo>
                  <a:pt x="981728" y="99403"/>
                </a:lnTo>
                <a:lnTo>
                  <a:pt x="981728" y="112126"/>
                </a:lnTo>
                <a:cubicBezTo>
                  <a:pt x="990972" y="112126"/>
                  <a:pt x="986350" y="112126"/>
                  <a:pt x="988661" y="112126"/>
                </a:cubicBezTo>
                <a:lnTo>
                  <a:pt x="992513" y="112126"/>
                </a:lnTo>
                <a:lnTo>
                  <a:pt x="994054" y="112126"/>
                </a:lnTo>
                <a:cubicBezTo>
                  <a:pt x="994054" y="124452"/>
                  <a:pt x="1006380" y="124452"/>
                  <a:pt x="1006380" y="124452"/>
                </a:cubicBezTo>
                <a:lnTo>
                  <a:pt x="1013736" y="124452"/>
                </a:lnTo>
                <a:cubicBezTo>
                  <a:pt x="1013140" y="124452"/>
                  <a:pt x="1013538" y="124452"/>
                  <a:pt x="1014333" y="124452"/>
                </a:cubicBezTo>
                <a:lnTo>
                  <a:pt x="1019104" y="124452"/>
                </a:lnTo>
                <a:lnTo>
                  <a:pt x="1019104" y="136778"/>
                </a:lnTo>
                <a:lnTo>
                  <a:pt x="1031430" y="136778"/>
                </a:lnTo>
                <a:cubicBezTo>
                  <a:pt x="1031430" y="136778"/>
                  <a:pt x="1031430" y="136778"/>
                  <a:pt x="1043757" y="149104"/>
                </a:cubicBezTo>
                <a:cubicBezTo>
                  <a:pt x="1043757" y="149104"/>
                  <a:pt x="1043757" y="149104"/>
                  <a:pt x="1045298" y="149104"/>
                </a:cubicBezTo>
                <a:lnTo>
                  <a:pt x="1056083" y="149104"/>
                </a:lnTo>
                <a:cubicBezTo>
                  <a:pt x="1056083" y="149104"/>
                  <a:pt x="1056083" y="149104"/>
                  <a:pt x="1056083" y="161827"/>
                </a:cubicBezTo>
                <a:cubicBezTo>
                  <a:pt x="1056083" y="161827"/>
                  <a:pt x="1056083" y="161827"/>
                  <a:pt x="1057624" y="161827"/>
                </a:cubicBezTo>
                <a:lnTo>
                  <a:pt x="1060705" y="161827"/>
                </a:lnTo>
                <a:cubicBezTo>
                  <a:pt x="1061476" y="161827"/>
                  <a:pt x="1061861" y="161827"/>
                  <a:pt x="1061283" y="161827"/>
                </a:cubicBezTo>
                <a:lnTo>
                  <a:pt x="1068409" y="161827"/>
                </a:lnTo>
                <a:cubicBezTo>
                  <a:pt x="1068409" y="161827"/>
                  <a:pt x="1068409" y="161827"/>
                  <a:pt x="1068409" y="163368"/>
                </a:cubicBezTo>
                <a:lnTo>
                  <a:pt x="1068409" y="164909"/>
                </a:lnTo>
                <a:lnTo>
                  <a:pt x="1068409" y="166450"/>
                </a:lnTo>
                <a:cubicBezTo>
                  <a:pt x="1068409" y="167220"/>
                  <a:pt x="1068409" y="167605"/>
                  <a:pt x="1068409" y="167027"/>
                </a:cubicBezTo>
                <a:lnTo>
                  <a:pt x="1068409" y="172613"/>
                </a:lnTo>
                <a:lnTo>
                  <a:pt x="1068409" y="174153"/>
                </a:lnTo>
                <a:lnTo>
                  <a:pt x="1081133" y="174153"/>
                </a:lnTo>
                <a:lnTo>
                  <a:pt x="1093459" y="186479"/>
                </a:lnTo>
                <a:cubicBezTo>
                  <a:pt x="1093459" y="186479"/>
                  <a:pt x="1093459" y="186479"/>
                  <a:pt x="1095000" y="186479"/>
                </a:cubicBezTo>
                <a:lnTo>
                  <a:pt x="1098082" y="186479"/>
                </a:lnTo>
                <a:lnTo>
                  <a:pt x="1098659" y="186479"/>
                </a:lnTo>
                <a:lnTo>
                  <a:pt x="1105785" y="186479"/>
                </a:lnTo>
                <a:cubicBezTo>
                  <a:pt x="1105785" y="186479"/>
                  <a:pt x="1105785" y="189561"/>
                  <a:pt x="1105785" y="191101"/>
                </a:cubicBezTo>
                <a:lnTo>
                  <a:pt x="1105785" y="191679"/>
                </a:lnTo>
                <a:lnTo>
                  <a:pt x="1105785" y="198805"/>
                </a:lnTo>
                <a:lnTo>
                  <a:pt x="1105785" y="200395"/>
                </a:lnTo>
                <a:lnTo>
                  <a:pt x="1105785" y="209938"/>
                </a:lnTo>
                <a:cubicBezTo>
                  <a:pt x="1105785" y="211528"/>
                  <a:pt x="1105785" y="211528"/>
                  <a:pt x="1105785" y="211528"/>
                </a:cubicBezTo>
                <a:lnTo>
                  <a:pt x="1118112" y="211528"/>
                </a:lnTo>
                <a:lnTo>
                  <a:pt x="1121293" y="211528"/>
                </a:lnTo>
                <a:lnTo>
                  <a:pt x="1122883" y="211528"/>
                </a:lnTo>
                <a:lnTo>
                  <a:pt x="1123480" y="211528"/>
                </a:lnTo>
                <a:lnTo>
                  <a:pt x="1125468" y="211528"/>
                </a:lnTo>
                <a:cubicBezTo>
                  <a:pt x="1124871" y="211528"/>
                  <a:pt x="1125269" y="211528"/>
                  <a:pt x="1126064" y="211528"/>
                </a:cubicBezTo>
                <a:lnTo>
                  <a:pt x="1129245" y="211528"/>
                </a:lnTo>
                <a:lnTo>
                  <a:pt x="1130836" y="211528"/>
                </a:lnTo>
                <a:cubicBezTo>
                  <a:pt x="1118112" y="211528"/>
                  <a:pt x="1130836" y="223854"/>
                  <a:pt x="1130836" y="223854"/>
                </a:cubicBezTo>
                <a:lnTo>
                  <a:pt x="1143162" y="236180"/>
                </a:lnTo>
                <a:cubicBezTo>
                  <a:pt x="1143162" y="236180"/>
                  <a:pt x="1143162" y="236180"/>
                  <a:pt x="1130836" y="223854"/>
                </a:cubicBezTo>
                <a:cubicBezTo>
                  <a:pt x="1130836" y="223854"/>
                  <a:pt x="1130836" y="223854"/>
                  <a:pt x="1132377" y="223854"/>
                </a:cubicBezTo>
                <a:lnTo>
                  <a:pt x="1135458" y="223854"/>
                </a:lnTo>
                <a:cubicBezTo>
                  <a:pt x="1136229" y="223854"/>
                  <a:pt x="1136614" y="223854"/>
                  <a:pt x="1136036" y="223854"/>
                </a:cubicBezTo>
                <a:lnTo>
                  <a:pt x="1140081" y="223854"/>
                </a:lnTo>
                <a:lnTo>
                  <a:pt x="1141621" y="223854"/>
                </a:lnTo>
                <a:lnTo>
                  <a:pt x="1143162" y="223854"/>
                </a:lnTo>
                <a:cubicBezTo>
                  <a:pt x="1143162" y="223854"/>
                  <a:pt x="1143162" y="223854"/>
                  <a:pt x="1143162" y="211528"/>
                </a:cubicBezTo>
                <a:lnTo>
                  <a:pt x="1155488" y="211528"/>
                </a:lnTo>
                <a:cubicBezTo>
                  <a:pt x="1155488" y="198805"/>
                  <a:pt x="1155488" y="198805"/>
                  <a:pt x="1168212" y="198805"/>
                </a:cubicBezTo>
                <a:lnTo>
                  <a:pt x="1168212" y="186479"/>
                </a:lnTo>
                <a:lnTo>
                  <a:pt x="1180538" y="186479"/>
                </a:lnTo>
                <a:lnTo>
                  <a:pt x="1180538" y="174153"/>
                </a:lnTo>
                <a:cubicBezTo>
                  <a:pt x="1180538" y="161827"/>
                  <a:pt x="1192865" y="161827"/>
                  <a:pt x="1180538" y="161827"/>
                </a:cubicBezTo>
                <a:lnTo>
                  <a:pt x="1192865" y="161827"/>
                </a:lnTo>
                <a:lnTo>
                  <a:pt x="1192865" y="154472"/>
                </a:lnTo>
                <a:cubicBezTo>
                  <a:pt x="1192865" y="156261"/>
                  <a:pt x="1192865" y="149104"/>
                  <a:pt x="1192865" y="149104"/>
                </a:cubicBezTo>
                <a:cubicBezTo>
                  <a:pt x="1192865" y="149104"/>
                  <a:pt x="1205191" y="149104"/>
                  <a:pt x="1205191" y="136778"/>
                </a:cubicBezTo>
                <a:cubicBezTo>
                  <a:pt x="1205191" y="136778"/>
                  <a:pt x="1205191" y="136778"/>
                  <a:pt x="1205191" y="124452"/>
                </a:cubicBezTo>
                <a:cubicBezTo>
                  <a:pt x="1205191" y="124452"/>
                  <a:pt x="1212348" y="124452"/>
                  <a:pt x="1210559" y="124452"/>
                </a:cubicBezTo>
                <a:lnTo>
                  <a:pt x="1217915" y="124452"/>
                </a:lnTo>
                <a:lnTo>
                  <a:pt x="1217915" y="112126"/>
                </a:lnTo>
                <a:cubicBezTo>
                  <a:pt x="1230241" y="112126"/>
                  <a:pt x="1217915" y="99403"/>
                  <a:pt x="1217915" y="99403"/>
                </a:cubicBezTo>
                <a:cubicBezTo>
                  <a:pt x="1230241" y="99403"/>
                  <a:pt x="1217915" y="99403"/>
                  <a:pt x="1230241" y="99403"/>
                </a:cubicBezTo>
                <a:lnTo>
                  <a:pt x="1230241" y="87077"/>
                </a:lnTo>
                <a:cubicBezTo>
                  <a:pt x="1230241" y="87077"/>
                  <a:pt x="1233323" y="87077"/>
                  <a:pt x="1234864" y="87077"/>
                </a:cubicBezTo>
                <a:lnTo>
                  <a:pt x="1235441" y="87077"/>
                </a:lnTo>
                <a:lnTo>
                  <a:pt x="1242567" y="87077"/>
                </a:lnTo>
                <a:cubicBezTo>
                  <a:pt x="1242567" y="77832"/>
                  <a:pt x="1242567" y="82455"/>
                  <a:pt x="1242567" y="80143"/>
                </a:cubicBezTo>
                <a:lnTo>
                  <a:pt x="1242567" y="79951"/>
                </a:lnTo>
                <a:cubicBezTo>
                  <a:pt x="1242567" y="81684"/>
                  <a:pt x="1242567" y="74751"/>
                  <a:pt x="1242567" y="74751"/>
                </a:cubicBezTo>
                <a:cubicBezTo>
                  <a:pt x="1242567" y="74751"/>
                  <a:pt x="1254894" y="74751"/>
                  <a:pt x="1242567" y="62425"/>
                </a:cubicBezTo>
                <a:cubicBezTo>
                  <a:pt x="1242567" y="62425"/>
                  <a:pt x="1254894" y="74751"/>
                  <a:pt x="1242567" y="62425"/>
                </a:cubicBezTo>
                <a:cubicBezTo>
                  <a:pt x="1242567" y="62425"/>
                  <a:pt x="1242567" y="62425"/>
                  <a:pt x="1254894" y="62425"/>
                </a:cubicBezTo>
                <a:cubicBezTo>
                  <a:pt x="1254894" y="62425"/>
                  <a:pt x="1254894" y="62425"/>
                  <a:pt x="1254894" y="49701"/>
                </a:cubicBezTo>
                <a:lnTo>
                  <a:pt x="1262250" y="49701"/>
                </a:lnTo>
                <a:cubicBezTo>
                  <a:pt x="1260460" y="49701"/>
                  <a:pt x="1267617" y="49701"/>
                  <a:pt x="1267617" y="49701"/>
                </a:cubicBezTo>
                <a:cubicBezTo>
                  <a:pt x="1267617" y="49701"/>
                  <a:pt x="1267617" y="42768"/>
                  <a:pt x="1267617" y="44501"/>
                </a:cubicBezTo>
                <a:lnTo>
                  <a:pt x="1267617" y="37376"/>
                </a:lnTo>
                <a:lnTo>
                  <a:pt x="1270699" y="37376"/>
                </a:lnTo>
                <a:lnTo>
                  <a:pt x="1279944" y="37376"/>
                </a:lnTo>
                <a:cubicBezTo>
                  <a:pt x="1267617" y="25050"/>
                  <a:pt x="1279944" y="37376"/>
                  <a:pt x="1279944" y="25050"/>
                </a:cubicBezTo>
                <a:cubicBezTo>
                  <a:pt x="1279944" y="25050"/>
                  <a:pt x="1283025" y="25050"/>
                  <a:pt x="1284566" y="25050"/>
                </a:cubicBezTo>
                <a:lnTo>
                  <a:pt x="1285144" y="25050"/>
                </a:lnTo>
                <a:lnTo>
                  <a:pt x="1290729" y="25050"/>
                </a:lnTo>
                <a:cubicBezTo>
                  <a:pt x="1292270" y="25050"/>
                  <a:pt x="1292270" y="25050"/>
                  <a:pt x="1292270" y="25050"/>
                </a:cubicBezTo>
                <a:lnTo>
                  <a:pt x="1292270" y="12724"/>
                </a:lnTo>
                <a:lnTo>
                  <a:pt x="1304596" y="12724"/>
                </a:lnTo>
                <a:lnTo>
                  <a:pt x="1304596" y="0"/>
                </a:lnTo>
                <a:lnTo>
                  <a:pt x="1317320" y="0"/>
                </a:lnTo>
                <a:lnTo>
                  <a:pt x="1329646" y="0"/>
                </a:lnTo>
                <a:cubicBezTo>
                  <a:pt x="1329646" y="12724"/>
                  <a:pt x="1317320" y="12724"/>
                  <a:pt x="1317320" y="12724"/>
                </a:cubicBezTo>
                <a:cubicBezTo>
                  <a:pt x="1317320" y="12724"/>
                  <a:pt x="1317320" y="12724"/>
                  <a:pt x="1317320" y="25050"/>
                </a:cubicBezTo>
                <a:lnTo>
                  <a:pt x="1329646" y="25050"/>
                </a:lnTo>
                <a:lnTo>
                  <a:pt x="1329646" y="37376"/>
                </a:lnTo>
                <a:cubicBezTo>
                  <a:pt x="1329646" y="25050"/>
                  <a:pt x="1329646" y="25050"/>
                  <a:pt x="1341973" y="25050"/>
                </a:cubicBezTo>
                <a:cubicBezTo>
                  <a:pt x="1341973" y="25050"/>
                  <a:pt x="1341973" y="25050"/>
                  <a:pt x="1329646" y="25050"/>
                </a:cubicBezTo>
                <a:cubicBezTo>
                  <a:pt x="1341973" y="25050"/>
                  <a:pt x="1341973" y="25050"/>
                  <a:pt x="1341973" y="12724"/>
                </a:cubicBezTo>
                <a:lnTo>
                  <a:pt x="1349099" y="12724"/>
                </a:lnTo>
                <a:cubicBezTo>
                  <a:pt x="1348521" y="12724"/>
                  <a:pt x="1348906" y="12724"/>
                  <a:pt x="1349677" y="12724"/>
                </a:cubicBezTo>
                <a:lnTo>
                  <a:pt x="1354299" y="12724"/>
                </a:lnTo>
                <a:cubicBezTo>
                  <a:pt x="1354299" y="12724"/>
                  <a:pt x="1354299" y="12724"/>
                  <a:pt x="1354299" y="25050"/>
                </a:cubicBezTo>
                <a:lnTo>
                  <a:pt x="1354299" y="37376"/>
                </a:lnTo>
                <a:lnTo>
                  <a:pt x="1341973" y="37376"/>
                </a:lnTo>
                <a:lnTo>
                  <a:pt x="1341973" y="49701"/>
                </a:lnTo>
                <a:lnTo>
                  <a:pt x="1354299" y="49701"/>
                </a:lnTo>
                <a:lnTo>
                  <a:pt x="1354299" y="37376"/>
                </a:lnTo>
                <a:lnTo>
                  <a:pt x="1367023" y="37376"/>
                </a:lnTo>
                <a:lnTo>
                  <a:pt x="1354299" y="25050"/>
                </a:lnTo>
                <a:lnTo>
                  <a:pt x="1367023" y="25050"/>
                </a:lnTo>
                <a:cubicBezTo>
                  <a:pt x="1367023" y="25050"/>
                  <a:pt x="1367023" y="25050"/>
                  <a:pt x="1368564" y="25050"/>
                </a:cubicBezTo>
                <a:lnTo>
                  <a:pt x="1370104" y="25050"/>
                </a:lnTo>
                <a:cubicBezTo>
                  <a:pt x="1370104" y="25050"/>
                  <a:pt x="1373186" y="25050"/>
                  <a:pt x="1379349" y="25050"/>
                </a:cubicBezTo>
                <a:lnTo>
                  <a:pt x="1379349" y="37376"/>
                </a:lnTo>
                <a:lnTo>
                  <a:pt x="1391675" y="37376"/>
                </a:lnTo>
                <a:lnTo>
                  <a:pt x="1404002" y="37376"/>
                </a:lnTo>
                <a:cubicBezTo>
                  <a:pt x="1404002" y="37376"/>
                  <a:pt x="1404002" y="37376"/>
                  <a:pt x="1404002" y="25050"/>
                </a:cubicBezTo>
                <a:cubicBezTo>
                  <a:pt x="1404002" y="25050"/>
                  <a:pt x="1404002" y="25050"/>
                  <a:pt x="1416725" y="25050"/>
                </a:cubicBezTo>
                <a:lnTo>
                  <a:pt x="1416725" y="20428"/>
                </a:lnTo>
                <a:lnTo>
                  <a:pt x="1416725" y="19850"/>
                </a:lnTo>
                <a:lnTo>
                  <a:pt x="1416725" y="12724"/>
                </a:lnTo>
                <a:cubicBezTo>
                  <a:pt x="1429052" y="12724"/>
                  <a:pt x="1429052" y="12724"/>
                  <a:pt x="1429052" y="25050"/>
                </a:cubicBezTo>
                <a:lnTo>
                  <a:pt x="1429052" y="37376"/>
                </a:lnTo>
                <a:cubicBezTo>
                  <a:pt x="1429052" y="37376"/>
                  <a:pt x="1429052" y="37376"/>
                  <a:pt x="1416725" y="37376"/>
                </a:cubicBezTo>
                <a:lnTo>
                  <a:pt x="1416725" y="49701"/>
                </a:lnTo>
                <a:cubicBezTo>
                  <a:pt x="1404002" y="49701"/>
                  <a:pt x="1404002" y="49701"/>
                  <a:pt x="1404002" y="62425"/>
                </a:cubicBezTo>
                <a:lnTo>
                  <a:pt x="1411358" y="62425"/>
                </a:lnTo>
                <a:cubicBezTo>
                  <a:pt x="1410761" y="62425"/>
                  <a:pt x="1411159" y="62425"/>
                  <a:pt x="1411954" y="62425"/>
                </a:cubicBezTo>
                <a:lnTo>
                  <a:pt x="1416725" y="62425"/>
                </a:lnTo>
                <a:cubicBezTo>
                  <a:pt x="1429052" y="62425"/>
                  <a:pt x="1416725" y="62425"/>
                  <a:pt x="1416725" y="74751"/>
                </a:cubicBezTo>
                <a:cubicBezTo>
                  <a:pt x="1416725" y="74751"/>
                  <a:pt x="1416725" y="74751"/>
                  <a:pt x="1416725" y="87077"/>
                </a:cubicBezTo>
                <a:lnTo>
                  <a:pt x="1409369" y="87077"/>
                </a:lnTo>
                <a:cubicBezTo>
                  <a:pt x="1411159" y="87077"/>
                  <a:pt x="1404002" y="87077"/>
                  <a:pt x="1404002" y="87077"/>
                </a:cubicBezTo>
                <a:cubicBezTo>
                  <a:pt x="1416725" y="87077"/>
                  <a:pt x="1416725" y="99403"/>
                  <a:pt x="1416725" y="99403"/>
                </a:cubicBezTo>
                <a:cubicBezTo>
                  <a:pt x="1416725" y="87077"/>
                  <a:pt x="1416725" y="99403"/>
                  <a:pt x="1416725" y="87077"/>
                </a:cubicBezTo>
                <a:lnTo>
                  <a:pt x="1429052" y="74751"/>
                </a:lnTo>
                <a:cubicBezTo>
                  <a:pt x="1429052" y="74751"/>
                  <a:pt x="1429052" y="74751"/>
                  <a:pt x="1429052" y="76292"/>
                </a:cubicBezTo>
                <a:lnTo>
                  <a:pt x="1429052" y="81877"/>
                </a:lnTo>
                <a:cubicBezTo>
                  <a:pt x="1429052" y="81299"/>
                  <a:pt x="1429052" y="81684"/>
                  <a:pt x="1429052" y="82455"/>
                </a:cubicBezTo>
                <a:lnTo>
                  <a:pt x="1429052" y="87077"/>
                </a:lnTo>
                <a:lnTo>
                  <a:pt x="1441378" y="87077"/>
                </a:lnTo>
                <a:lnTo>
                  <a:pt x="1453704" y="87077"/>
                </a:lnTo>
                <a:lnTo>
                  <a:pt x="1466428" y="87077"/>
                </a:lnTo>
                <a:cubicBezTo>
                  <a:pt x="1466428" y="74751"/>
                  <a:pt x="1466428" y="87077"/>
                  <a:pt x="1466428" y="74751"/>
                </a:cubicBezTo>
                <a:cubicBezTo>
                  <a:pt x="1466428" y="74751"/>
                  <a:pt x="1466428" y="74751"/>
                  <a:pt x="1453704" y="74751"/>
                </a:cubicBezTo>
                <a:cubicBezTo>
                  <a:pt x="1453704" y="68588"/>
                  <a:pt x="1453704" y="65506"/>
                  <a:pt x="1453704" y="65506"/>
                </a:cubicBezTo>
                <a:lnTo>
                  <a:pt x="1453704" y="62425"/>
                </a:lnTo>
                <a:cubicBezTo>
                  <a:pt x="1466428" y="62425"/>
                  <a:pt x="1453704" y="49701"/>
                  <a:pt x="1453704" y="49701"/>
                </a:cubicBezTo>
                <a:cubicBezTo>
                  <a:pt x="1453704" y="49701"/>
                  <a:pt x="1460861" y="49701"/>
                  <a:pt x="1459072" y="49701"/>
                </a:cubicBezTo>
                <a:lnTo>
                  <a:pt x="1466428" y="49701"/>
                </a:lnTo>
                <a:lnTo>
                  <a:pt x="1478754" y="49701"/>
                </a:lnTo>
                <a:lnTo>
                  <a:pt x="1478754" y="62425"/>
                </a:lnTo>
                <a:cubicBezTo>
                  <a:pt x="1478754" y="62425"/>
                  <a:pt x="1466428" y="49701"/>
                  <a:pt x="1478754" y="62425"/>
                </a:cubicBezTo>
                <a:cubicBezTo>
                  <a:pt x="1478754" y="49701"/>
                  <a:pt x="1491081" y="49701"/>
                  <a:pt x="1491081" y="49701"/>
                </a:cubicBezTo>
                <a:cubicBezTo>
                  <a:pt x="1491081" y="49701"/>
                  <a:pt x="1491081" y="49701"/>
                  <a:pt x="1503407" y="49701"/>
                </a:cubicBezTo>
                <a:lnTo>
                  <a:pt x="1516131" y="49701"/>
                </a:lnTo>
                <a:lnTo>
                  <a:pt x="1516131" y="62425"/>
                </a:lnTo>
                <a:lnTo>
                  <a:pt x="1503407" y="62425"/>
                </a:lnTo>
                <a:cubicBezTo>
                  <a:pt x="1503407" y="62425"/>
                  <a:pt x="1503407" y="62425"/>
                  <a:pt x="1503407" y="74751"/>
                </a:cubicBezTo>
                <a:lnTo>
                  <a:pt x="1516131" y="74751"/>
                </a:lnTo>
                <a:lnTo>
                  <a:pt x="1516131" y="62425"/>
                </a:lnTo>
                <a:lnTo>
                  <a:pt x="1528457" y="74751"/>
                </a:lnTo>
                <a:cubicBezTo>
                  <a:pt x="1540783" y="74751"/>
                  <a:pt x="1540783" y="74751"/>
                  <a:pt x="1553110" y="87077"/>
                </a:cubicBezTo>
                <a:lnTo>
                  <a:pt x="1565834" y="87077"/>
                </a:lnTo>
                <a:cubicBezTo>
                  <a:pt x="1565834" y="87077"/>
                  <a:pt x="1565834" y="87077"/>
                  <a:pt x="1565834" y="99403"/>
                </a:cubicBezTo>
                <a:lnTo>
                  <a:pt x="1565834" y="112126"/>
                </a:lnTo>
                <a:lnTo>
                  <a:pt x="1553110" y="99403"/>
                </a:lnTo>
                <a:lnTo>
                  <a:pt x="1553110" y="112126"/>
                </a:lnTo>
                <a:lnTo>
                  <a:pt x="1565834" y="112126"/>
                </a:lnTo>
                <a:lnTo>
                  <a:pt x="1578160" y="99403"/>
                </a:lnTo>
                <a:cubicBezTo>
                  <a:pt x="1578160" y="99403"/>
                  <a:pt x="1578160" y="99403"/>
                  <a:pt x="1578160" y="112126"/>
                </a:cubicBezTo>
                <a:lnTo>
                  <a:pt x="1590486" y="112126"/>
                </a:lnTo>
                <a:lnTo>
                  <a:pt x="1602812" y="112126"/>
                </a:lnTo>
                <a:lnTo>
                  <a:pt x="1602812" y="124452"/>
                </a:lnTo>
                <a:lnTo>
                  <a:pt x="1615536" y="124452"/>
                </a:lnTo>
                <a:cubicBezTo>
                  <a:pt x="1615536" y="124452"/>
                  <a:pt x="1615536" y="124452"/>
                  <a:pt x="1627862" y="124452"/>
                </a:cubicBezTo>
                <a:lnTo>
                  <a:pt x="1627862" y="136778"/>
                </a:lnTo>
                <a:lnTo>
                  <a:pt x="1640189" y="136778"/>
                </a:lnTo>
                <a:cubicBezTo>
                  <a:pt x="1627862" y="124452"/>
                  <a:pt x="1640189" y="124452"/>
                  <a:pt x="1640189" y="124452"/>
                </a:cubicBezTo>
                <a:cubicBezTo>
                  <a:pt x="1640189" y="124452"/>
                  <a:pt x="1640189" y="124452"/>
                  <a:pt x="1640189" y="112126"/>
                </a:cubicBezTo>
                <a:lnTo>
                  <a:pt x="1652515" y="124452"/>
                </a:lnTo>
                <a:cubicBezTo>
                  <a:pt x="1652515" y="124452"/>
                  <a:pt x="1652515" y="124452"/>
                  <a:pt x="1652515" y="136778"/>
                </a:cubicBezTo>
                <a:cubicBezTo>
                  <a:pt x="1665239" y="136778"/>
                  <a:pt x="1665239" y="124452"/>
                  <a:pt x="1665239" y="124452"/>
                </a:cubicBezTo>
                <a:lnTo>
                  <a:pt x="1665239" y="136778"/>
                </a:lnTo>
                <a:cubicBezTo>
                  <a:pt x="1652515" y="136778"/>
                  <a:pt x="1652515" y="136778"/>
                  <a:pt x="1652515" y="149104"/>
                </a:cubicBezTo>
                <a:lnTo>
                  <a:pt x="1665239" y="149104"/>
                </a:lnTo>
                <a:lnTo>
                  <a:pt x="1677565" y="149104"/>
                </a:lnTo>
                <a:cubicBezTo>
                  <a:pt x="1677565" y="149104"/>
                  <a:pt x="1677565" y="149104"/>
                  <a:pt x="1689891" y="149104"/>
                </a:cubicBezTo>
                <a:cubicBezTo>
                  <a:pt x="1677565" y="149104"/>
                  <a:pt x="1677565" y="149104"/>
                  <a:pt x="1677565" y="161827"/>
                </a:cubicBezTo>
                <a:cubicBezTo>
                  <a:pt x="1677565" y="149104"/>
                  <a:pt x="1665239" y="149104"/>
                  <a:pt x="1665239" y="161827"/>
                </a:cubicBezTo>
                <a:lnTo>
                  <a:pt x="1652515" y="161827"/>
                </a:lnTo>
                <a:cubicBezTo>
                  <a:pt x="1652515" y="174153"/>
                  <a:pt x="1652515" y="174153"/>
                  <a:pt x="1640189" y="174153"/>
                </a:cubicBezTo>
                <a:lnTo>
                  <a:pt x="1633063" y="174153"/>
                </a:lnTo>
                <a:lnTo>
                  <a:pt x="1632485" y="174153"/>
                </a:lnTo>
                <a:cubicBezTo>
                  <a:pt x="1630944" y="174153"/>
                  <a:pt x="1627862" y="174153"/>
                  <a:pt x="1627862" y="174153"/>
                </a:cubicBezTo>
                <a:lnTo>
                  <a:pt x="1627862" y="186479"/>
                </a:lnTo>
                <a:lnTo>
                  <a:pt x="1627862" y="198805"/>
                </a:lnTo>
                <a:cubicBezTo>
                  <a:pt x="1627862" y="198805"/>
                  <a:pt x="1640189" y="198805"/>
                  <a:pt x="1640189" y="211528"/>
                </a:cubicBezTo>
                <a:cubicBezTo>
                  <a:pt x="1640189" y="211528"/>
                  <a:pt x="1640189" y="211528"/>
                  <a:pt x="1640189" y="198805"/>
                </a:cubicBezTo>
                <a:lnTo>
                  <a:pt x="1652515" y="198805"/>
                </a:lnTo>
                <a:lnTo>
                  <a:pt x="1652515" y="211528"/>
                </a:lnTo>
                <a:lnTo>
                  <a:pt x="1652515" y="223854"/>
                </a:lnTo>
                <a:cubicBezTo>
                  <a:pt x="1652515" y="211528"/>
                  <a:pt x="1652515" y="223854"/>
                  <a:pt x="1640189" y="223854"/>
                </a:cubicBezTo>
                <a:lnTo>
                  <a:pt x="1627862" y="223854"/>
                </a:lnTo>
                <a:lnTo>
                  <a:pt x="1640189" y="236180"/>
                </a:lnTo>
                <a:lnTo>
                  <a:pt x="1640189" y="223854"/>
                </a:lnTo>
                <a:lnTo>
                  <a:pt x="1652515" y="223854"/>
                </a:lnTo>
                <a:cubicBezTo>
                  <a:pt x="1652515" y="223854"/>
                  <a:pt x="1665239" y="223854"/>
                  <a:pt x="1665239" y="211528"/>
                </a:cubicBezTo>
                <a:cubicBezTo>
                  <a:pt x="1665239" y="211528"/>
                  <a:pt x="1665239" y="211528"/>
                  <a:pt x="1665239" y="223854"/>
                </a:cubicBezTo>
                <a:cubicBezTo>
                  <a:pt x="1665239" y="223854"/>
                  <a:pt x="1665239" y="223854"/>
                  <a:pt x="1677565" y="223854"/>
                </a:cubicBezTo>
                <a:cubicBezTo>
                  <a:pt x="1677565" y="223854"/>
                  <a:pt x="1677565" y="223854"/>
                  <a:pt x="1677565" y="211528"/>
                </a:cubicBezTo>
                <a:lnTo>
                  <a:pt x="1677565" y="198805"/>
                </a:lnTo>
                <a:cubicBezTo>
                  <a:pt x="1677565" y="186479"/>
                  <a:pt x="1677565" y="186479"/>
                  <a:pt x="1665239" y="186479"/>
                </a:cubicBezTo>
                <a:lnTo>
                  <a:pt x="1665239" y="179353"/>
                </a:lnTo>
                <a:lnTo>
                  <a:pt x="1665239" y="178776"/>
                </a:lnTo>
                <a:cubicBezTo>
                  <a:pt x="1665239" y="177235"/>
                  <a:pt x="1665239" y="174153"/>
                  <a:pt x="1665239" y="174153"/>
                </a:cubicBezTo>
                <a:lnTo>
                  <a:pt x="1677565" y="174153"/>
                </a:lnTo>
                <a:lnTo>
                  <a:pt x="1677565" y="161827"/>
                </a:lnTo>
                <a:lnTo>
                  <a:pt x="1680647" y="161827"/>
                </a:lnTo>
                <a:cubicBezTo>
                  <a:pt x="1680647" y="161827"/>
                  <a:pt x="1683728" y="161827"/>
                  <a:pt x="1689891" y="161827"/>
                </a:cubicBezTo>
                <a:lnTo>
                  <a:pt x="1689891" y="168953"/>
                </a:lnTo>
                <a:lnTo>
                  <a:pt x="1689891" y="169531"/>
                </a:lnTo>
                <a:lnTo>
                  <a:pt x="1689891" y="174153"/>
                </a:lnTo>
                <a:lnTo>
                  <a:pt x="1702218" y="174153"/>
                </a:lnTo>
                <a:cubicBezTo>
                  <a:pt x="1702218" y="174153"/>
                  <a:pt x="1702218" y="174153"/>
                  <a:pt x="1702218" y="186479"/>
                </a:cubicBezTo>
                <a:lnTo>
                  <a:pt x="1697595" y="186479"/>
                </a:lnTo>
                <a:cubicBezTo>
                  <a:pt x="1696825" y="186479"/>
                  <a:pt x="1696440" y="186479"/>
                  <a:pt x="1697018" y="186479"/>
                </a:cubicBezTo>
                <a:lnTo>
                  <a:pt x="1689891" y="186479"/>
                </a:lnTo>
                <a:cubicBezTo>
                  <a:pt x="1689891" y="186479"/>
                  <a:pt x="1689891" y="186479"/>
                  <a:pt x="1689891" y="198805"/>
                </a:cubicBezTo>
                <a:lnTo>
                  <a:pt x="1702218" y="198805"/>
                </a:lnTo>
                <a:lnTo>
                  <a:pt x="1702218" y="211528"/>
                </a:lnTo>
                <a:cubicBezTo>
                  <a:pt x="1702218" y="211528"/>
                  <a:pt x="1702218" y="211528"/>
                  <a:pt x="1702218" y="223854"/>
                </a:cubicBezTo>
                <a:cubicBezTo>
                  <a:pt x="1689891" y="223854"/>
                  <a:pt x="1702218" y="223854"/>
                  <a:pt x="1689891" y="223854"/>
                </a:cubicBezTo>
                <a:cubicBezTo>
                  <a:pt x="1689891" y="223854"/>
                  <a:pt x="1689891" y="223854"/>
                  <a:pt x="1689891" y="236180"/>
                </a:cubicBezTo>
                <a:lnTo>
                  <a:pt x="1702218" y="236180"/>
                </a:lnTo>
                <a:cubicBezTo>
                  <a:pt x="1699136" y="236180"/>
                  <a:pt x="1697595" y="236951"/>
                  <a:pt x="1697018" y="237914"/>
                </a:cubicBezTo>
                <a:lnTo>
                  <a:pt x="1697053" y="238093"/>
                </a:lnTo>
                <a:lnTo>
                  <a:pt x="1697018" y="238106"/>
                </a:lnTo>
                <a:cubicBezTo>
                  <a:pt x="1695284" y="241573"/>
                  <a:pt x="1702218" y="248506"/>
                  <a:pt x="1702218" y="248506"/>
                </a:cubicBezTo>
                <a:cubicBezTo>
                  <a:pt x="1702218" y="248506"/>
                  <a:pt x="1702218" y="248506"/>
                  <a:pt x="1702218" y="236180"/>
                </a:cubicBezTo>
                <a:cubicBezTo>
                  <a:pt x="1702218" y="236180"/>
                  <a:pt x="1702218" y="236180"/>
                  <a:pt x="1702218" y="234640"/>
                </a:cubicBezTo>
                <a:lnTo>
                  <a:pt x="1702218" y="229054"/>
                </a:lnTo>
                <a:lnTo>
                  <a:pt x="1702218" y="228477"/>
                </a:lnTo>
                <a:cubicBezTo>
                  <a:pt x="1702218" y="226936"/>
                  <a:pt x="1702218" y="223854"/>
                  <a:pt x="1702218" y="223854"/>
                </a:cubicBezTo>
                <a:cubicBezTo>
                  <a:pt x="1714942" y="236180"/>
                  <a:pt x="1714942" y="223854"/>
                  <a:pt x="1714942" y="236180"/>
                </a:cubicBezTo>
                <a:lnTo>
                  <a:pt x="1714942" y="223854"/>
                </a:lnTo>
                <a:lnTo>
                  <a:pt x="1714942" y="211528"/>
                </a:lnTo>
                <a:cubicBezTo>
                  <a:pt x="1727268" y="223854"/>
                  <a:pt x="1714942" y="211528"/>
                  <a:pt x="1714942" y="211528"/>
                </a:cubicBezTo>
                <a:cubicBezTo>
                  <a:pt x="1714942" y="211528"/>
                  <a:pt x="1714942" y="211528"/>
                  <a:pt x="1716483" y="211528"/>
                </a:cubicBezTo>
                <a:lnTo>
                  <a:pt x="1718023" y="211528"/>
                </a:lnTo>
                <a:lnTo>
                  <a:pt x="1727268" y="211528"/>
                </a:lnTo>
                <a:lnTo>
                  <a:pt x="1727268" y="198805"/>
                </a:lnTo>
                <a:cubicBezTo>
                  <a:pt x="1739594" y="198805"/>
                  <a:pt x="1739594" y="211528"/>
                  <a:pt x="1739594" y="211528"/>
                </a:cubicBezTo>
                <a:cubicBezTo>
                  <a:pt x="1739594" y="211528"/>
                  <a:pt x="1739594" y="198805"/>
                  <a:pt x="1751920" y="211528"/>
                </a:cubicBezTo>
                <a:cubicBezTo>
                  <a:pt x="1739594" y="211528"/>
                  <a:pt x="1751920" y="223854"/>
                  <a:pt x="1739594" y="223854"/>
                </a:cubicBezTo>
                <a:cubicBezTo>
                  <a:pt x="1739594" y="223854"/>
                  <a:pt x="1739594" y="223854"/>
                  <a:pt x="1741135" y="223854"/>
                </a:cubicBezTo>
                <a:lnTo>
                  <a:pt x="1744216" y="223854"/>
                </a:lnTo>
                <a:lnTo>
                  <a:pt x="1744794" y="223854"/>
                </a:lnTo>
                <a:lnTo>
                  <a:pt x="1751920" y="223854"/>
                </a:lnTo>
                <a:lnTo>
                  <a:pt x="1751920" y="236180"/>
                </a:lnTo>
                <a:cubicBezTo>
                  <a:pt x="1751920" y="223854"/>
                  <a:pt x="1764644" y="223854"/>
                  <a:pt x="1764644" y="223854"/>
                </a:cubicBezTo>
                <a:lnTo>
                  <a:pt x="1764644" y="236180"/>
                </a:lnTo>
                <a:lnTo>
                  <a:pt x="1771770" y="236180"/>
                </a:lnTo>
                <a:cubicBezTo>
                  <a:pt x="1771193" y="236180"/>
                  <a:pt x="1771578" y="236180"/>
                  <a:pt x="1772348" y="236180"/>
                </a:cubicBezTo>
                <a:lnTo>
                  <a:pt x="1776971" y="236180"/>
                </a:lnTo>
                <a:cubicBezTo>
                  <a:pt x="1764644" y="236180"/>
                  <a:pt x="1764644" y="248506"/>
                  <a:pt x="1764644" y="248506"/>
                </a:cubicBezTo>
                <a:lnTo>
                  <a:pt x="1764644" y="261230"/>
                </a:lnTo>
                <a:cubicBezTo>
                  <a:pt x="1751920" y="261230"/>
                  <a:pt x="1751920" y="273555"/>
                  <a:pt x="1751920" y="273555"/>
                </a:cubicBezTo>
                <a:cubicBezTo>
                  <a:pt x="1751920" y="273555"/>
                  <a:pt x="1751920" y="276637"/>
                  <a:pt x="1751920" y="278178"/>
                </a:cubicBezTo>
                <a:cubicBezTo>
                  <a:pt x="1751920" y="278948"/>
                  <a:pt x="1751920" y="279333"/>
                  <a:pt x="1751920" y="278755"/>
                </a:cubicBezTo>
                <a:lnTo>
                  <a:pt x="1751920" y="285881"/>
                </a:lnTo>
                <a:cubicBezTo>
                  <a:pt x="1751920" y="285881"/>
                  <a:pt x="1751920" y="285881"/>
                  <a:pt x="1739594" y="298207"/>
                </a:cubicBezTo>
                <a:lnTo>
                  <a:pt x="1739594" y="310931"/>
                </a:lnTo>
                <a:lnTo>
                  <a:pt x="1727268" y="310931"/>
                </a:lnTo>
                <a:lnTo>
                  <a:pt x="1727268" y="323257"/>
                </a:lnTo>
                <a:cubicBezTo>
                  <a:pt x="1727268" y="323257"/>
                  <a:pt x="1714942" y="323257"/>
                  <a:pt x="1714942" y="335583"/>
                </a:cubicBezTo>
                <a:cubicBezTo>
                  <a:pt x="1714942" y="335583"/>
                  <a:pt x="1714942" y="347908"/>
                  <a:pt x="1702218" y="347908"/>
                </a:cubicBezTo>
                <a:cubicBezTo>
                  <a:pt x="1702218" y="347908"/>
                  <a:pt x="1702218" y="347908"/>
                  <a:pt x="1689891" y="347908"/>
                </a:cubicBezTo>
                <a:cubicBezTo>
                  <a:pt x="1689891" y="360632"/>
                  <a:pt x="1689891" y="360632"/>
                  <a:pt x="1702218" y="360632"/>
                </a:cubicBezTo>
                <a:cubicBezTo>
                  <a:pt x="1689891" y="360632"/>
                  <a:pt x="1689891" y="360632"/>
                  <a:pt x="1689891" y="372958"/>
                </a:cubicBezTo>
                <a:cubicBezTo>
                  <a:pt x="1689891" y="385284"/>
                  <a:pt x="1677565" y="372958"/>
                  <a:pt x="1677565" y="385284"/>
                </a:cubicBezTo>
                <a:cubicBezTo>
                  <a:pt x="1677565" y="397610"/>
                  <a:pt x="1677565" y="397610"/>
                  <a:pt x="1665239" y="397610"/>
                </a:cubicBezTo>
                <a:cubicBezTo>
                  <a:pt x="1665239" y="397610"/>
                  <a:pt x="1665239" y="397610"/>
                  <a:pt x="1665239" y="410333"/>
                </a:cubicBezTo>
                <a:cubicBezTo>
                  <a:pt x="1665239" y="422659"/>
                  <a:pt x="1652515" y="410333"/>
                  <a:pt x="1652515" y="422659"/>
                </a:cubicBezTo>
                <a:cubicBezTo>
                  <a:pt x="1640189" y="422659"/>
                  <a:pt x="1640189" y="434985"/>
                  <a:pt x="1640189" y="434985"/>
                </a:cubicBezTo>
                <a:lnTo>
                  <a:pt x="1640189" y="447311"/>
                </a:lnTo>
                <a:lnTo>
                  <a:pt x="1627862" y="447311"/>
                </a:lnTo>
                <a:cubicBezTo>
                  <a:pt x="1627862" y="447311"/>
                  <a:pt x="1627862" y="447311"/>
                  <a:pt x="1627862" y="460034"/>
                </a:cubicBezTo>
                <a:cubicBezTo>
                  <a:pt x="1627862" y="460034"/>
                  <a:pt x="1627862" y="460034"/>
                  <a:pt x="1615536" y="460034"/>
                </a:cubicBezTo>
                <a:cubicBezTo>
                  <a:pt x="1615536" y="460034"/>
                  <a:pt x="1615536" y="463116"/>
                  <a:pt x="1615536" y="464657"/>
                </a:cubicBezTo>
                <a:cubicBezTo>
                  <a:pt x="1615536" y="465427"/>
                  <a:pt x="1615536" y="465812"/>
                  <a:pt x="1615536" y="465234"/>
                </a:cubicBezTo>
                <a:lnTo>
                  <a:pt x="1615536" y="472360"/>
                </a:lnTo>
                <a:cubicBezTo>
                  <a:pt x="1615536" y="475442"/>
                  <a:pt x="1615536" y="478523"/>
                  <a:pt x="1615536" y="484686"/>
                </a:cubicBezTo>
                <a:cubicBezTo>
                  <a:pt x="1602812" y="484686"/>
                  <a:pt x="1602812" y="484686"/>
                  <a:pt x="1602812" y="497012"/>
                </a:cubicBezTo>
                <a:cubicBezTo>
                  <a:pt x="1590486" y="497012"/>
                  <a:pt x="1590486" y="497012"/>
                  <a:pt x="1590486" y="509735"/>
                </a:cubicBezTo>
                <a:cubicBezTo>
                  <a:pt x="1590486" y="509735"/>
                  <a:pt x="1578160" y="509735"/>
                  <a:pt x="1578160" y="522061"/>
                </a:cubicBezTo>
                <a:cubicBezTo>
                  <a:pt x="1578160" y="522061"/>
                  <a:pt x="1578160" y="522061"/>
                  <a:pt x="1565834" y="534387"/>
                </a:cubicBezTo>
                <a:cubicBezTo>
                  <a:pt x="1565834" y="522061"/>
                  <a:pt x="1565834" y="534387"/>
                  <a:pt x="1565834" y="522061"/>
                </a:cubicBezTo>
                <a:lnTo>
                  <a:pt x="1558478" y="522061"/>
                </a:lnTo>
                <a:lnTo>
                  <a:pt x="1557881" y="522061"/>
                </a:lnTo>
                <a:cubicBezTo>
                  <a:pt x="1556291" y="522061"/>
                  <a:pt x="1553110" y="522061"/>
                  <a:pt x="1553110" y="522061"/>
                </a:cubicBezTo>
                <a:cubicBezTo>
                  <a:pt x="1553110" y="522061"/>
                  <a:pt x="1540783" y="522061"/>
                  <a:pt x="1540783" y="509735"/>
                </a:cubicBezTo>
                <a:cubicBezTo>
                  <a:pt x="1540783" y="509735"/>
                  <a:pt x="1540783" y="516669"/>
                  <a:pt x="1540783" y="514935"/>
                </a:cubicBezTo>
                <a:lnTo>
                  <a:pt x="1540783" y="522061"/>
                </a:lnTo>
                <a:cubicBezTo>
                  <a:pt x="1540783" y="522061"/>
                  <a:pt x="1543865" y="522061"/>
                  <a:pt x="1545406" y="522061"/>
                </a:cubicBezTo>
                <a:lnTo>
                  <a:pt x="1545983" y="522061"/>
                </a:lnTo>
                <a:lnTo>
                  <a:pt x="1547910" y="522061"/>
                </a:lnTo>
                <a:cubicBezTo>
                  <a:pt x="1547332" y="522061"/>
                  <a:pt x="1547717" y="522061"/>
                  <a:pt x="1548487" y="522061"/>
                </a:cubicBezTo>
                <a:lnTo>
                  <a:pt x="1553110" y="522061"/>
                </a:lnTo>
                <a:cubicBezTo>
                  <a:pt x="1565834" y="534387"/>
                  <a:pt x="1553110" y="522061"/>
                  <a:pt x="1565834" y="534387"/>
                </a:cubicBezTo>
                <a:cubicBezTo>
                  <a:pt x="1565834" y="534387"/>
                  <a:pt x="1565834" y="534387"/>
                  <a:pt x="1564243" y="534387"/>
                </a:cubicBezTo>
                <a:lnTo>
                  <a:pt x="1562653" y="534387"/>
                </a:lnTo>
                <a:cubicBezTo>
                  <a:pt x="1562653" y="534387"/>
                  <a:pt x="1559472" y="534387"/>
                  <a:pt x="1553110" y="534387"/>
                </a:cubicBezTo>
                <a:cubicBezTo>
                  <a:pt x="1565834" y="534387"/>
                  <a:pt x="1553110" y="522061"/>
                  <a:pt x="1553110" y="534387"/>
                </a:cubicBezTo>
                <a:lnTo>
                  <a:pt x="1551569" y="534387"/>
                </a:lnTo>
                <a:lnTo>
                  <a:pt x="1548487" y="534387"/>
                </a:lnTo>
                <a:cubicBezTo>
                  <a:pt x="1547717" y="534387"/>
                  <a:pt x="1547332" y="534387"/>
                  <a:pt x="1547910" y="534387"/>
                </a:cubicBezTo>
                <a:lnTo>
                  <a:pt x="1545983" y="534387"/>
                </a:lnTo>
                <a:cubicBezTo>
                  <a:pt x="1547717" y="534387"/>
                  <a:pt x="1540783" y="534387"/>
                  <a:pt x="1540783" y="534387"/>
                </a:cubicBezTo>
                <a:cubicBezTo>
                  <a:pt x="1540783" y="546713"/>
                  <a:pt x="1553110" y="546713"/>
                  <a:pt x="1553110" y="546713"/>
                </a:cubicBezTo>
                <a:lnTo>
                  <a:pt x="1548487" y="546713"/>
                </a:lnTo>
                <a:cubicBezTo>
                  <a:pt x="1547717" y="546713"/>
                  <a:pt x="1547332" y="546713"/>
                  <a:pt x="1547910" y="546713"/>
                </a:cubicBezTo>
                <a:lnTo>
                  <a:pt x="1540783" y="546713"/>
                </a:lnTo>
                <a:lnTo>
                  <a:pt x="1540783" y="548304"/>
                </a:lnTo>
                <a:cubicBezTo>
                  <a:pt x="1540783" y="549894"/>
                  <a:pt x="1540783" y="553075"/>
                  <a:pt x="1540783" y="559437"/>
                </a:cubicBezTo>
                <a:lnTo>
                  <a:pt x="1528457" y="559437"/>
                </a:lnTo>
                <a:lnTo>
                  <a:pt x="1528457" y="556256"/>
                </a:lnTo>
                <a:cubicBezTo>
                  <a:pt x="1528457" y="556256"/>
                  <a:pt x="1528457" y="553075"/>
                  <a:pt x="1528457" y="546713"/>
                </a:cubicBezTo>
                <a:lnTo>
                  <a:pt x="1516131" y="546713"/>
                </a:lnTo>
                <a:cubicBezTo>
                  <a:pt x="1516131" y="546713"/>
                  <a:pt x="1516131" y="546713"/>
                  <a:pt x="1503407" y="546713"/>
                </a:cubicBezTo>
                <a:cubicBezTo>
                  <a:pt x="1503407" y="546713"/>
                  <a:pt x="1503407" y="546713"/>
                  <a:pt x="1503407" y="534387"/>
                </a:cubicBezTo>
                <a:lnTo>
                  <a:pt x="1491081" y="534387"/>
                </a:lnTo>
                <a:lnTo>
                  <a:pt x="1478754" y="534387"/>
                </a:lnTo>
                <a:cubicBezTo>
                  <a:pt x="1478754" y="534387"/>
                  <a:pt x="1478754" y="534387"/>
                  <a:pt x="1478754" y="522061"/>
                </a:cubicBezTo>
                <a:lnTo>
                  <a:pt x="1478754" y="509735"/>
                </a:lnTo>
                <a:lnTo>
                  <a:pt x="1466428" y="509735"/>
                </a:lnTo>
                <a:lnTo>
                  <a:pt x="1466428" y="497012"/>
                </a:lnTo>
                <a:cubicBezTo>
                  <a:pt x="1466428" y="497012"/>
                  <a:pt x="1466428" y="509735"/>
                  <a:pt x="1453704" y="509735"/>
                </a:cubicBezTo>
                <a:lnTo>
                  <a:pt x="1466428" y="509735"/>
                </a:lnTo>
                <a:cubicBezTo>
                  <a:pt x="1478754" y="509735"/>
                  <a:pt x="1478754" y="522061"/>
                  <a:pt x="1478754" y="522061"/>
                </a:cubicBezTo>
                <a:lnTo>
                  <a:pt x="1466428" y="522061"/>
                </a:lnTo>
                <a:cubicBezTo>
                  <a:pt x="1466428" y="534387"/>
                  <a:pt x="1466428" y="534387"/>
                  <a:pt x="1466428" y="534387"/>
                </a:cubicBezTo>
                <a:cubicBezTo>
                  <a:pt x="1466428" y="534387"/>
                  <a:pt x="1466428" y="522061"/>
                  <a:pt x="1453704" y="522061"/>
                </a:cubicBezTo>
                <a:lnTo>
                  <a:pt x="1453704" y="534387"/>
                </a:lnTo>
                <a:lnTo>
                  <a:pt x="1466428" y="546713"/>
                </a:lnTo>
                <a:lnTo>
                  <a:pt x="1466428" y="559437"/>
                </a:lnTo>
                <a:lnTo>
                  <a:pt x="1453704" y="571762"/>
                </a:lnTo>
                <a:lnTo>
                  <a:pt x="1466428" y="571762"/>
                </a:lnTo>
                <a:lnTo>
                  <a:pt x="1466428" y="564637"/>
                </a:lnTo>
                <a:cubicBezTo>
                  <a:pt x="1466428" y="566370"/>
                  <a:pt x="1466428" y="559437"/>
                  <a:pt x="1466428" y="559437"/>
                </a:cubicBezTo>
                <a:lnTo>
                  <a:pt x="1478754" y="559437"/>
                </a:lnTo>
                <a:cubicBezTo>
                  <a:pt x="1478754" y="559437"/>
                  <a:pt x="1478754" y="559437"/>
                  <a:pt x="1478754" y="546713"/>
                </a:cubicBezTo>
                <a:cubicBezTo>
                  <a:pt x="1478754" y="546713"/>
                  <a:pt x="1478754" y="546713"/>
                  <a:pt x="1491081" y="559437"/>
                </a:cubicBezTo>
                <a:lnTo>
                  <a:pt x="1491081" y="571762"/>
                </a:lnTo>
                <a:cubicBezTo>
                  <a:pt x="1491081" y="571762"/>
                  <a:pt x="1491081" y="571762"/>
                  <a:pt x="1491081" y="584088"/>
                </a:cubicBezTo>
                <a:cubicBezTo>
                  <a:pt x="1484918" y="584088"/>
                  <a:pt x="1481836" y="584088"/>
                  <a:pt x="1481836" y="584088"/>
                </a:cubicBezTo>
                <a:lnTo>
                  <a:pt x="1478754" y="584088"/>
                </a:lnTo>
                <a:cubicBezTo>
                  <a:pt x="1478754" y="584088"/>
                  <a:pt x="1478754" y="584088"/>
                  <a:pt x="1478754" y="596414"/>
                </a:cubicBezTo>
                <a:lnTo>
                  <a:pt x="1474132" y="596414"/>
                </a:lnTo>
                <a:cubicBezTo>
                  <a:pt x="1473362" y="596414"/>
                  <a:pt x="1472976" y="596414"/>
                  <a:pt x="1473554" y="596414"/>
                </a:cubicBezTo>
                <a:lnTo>
                  <a:pt x="1466428" y="596414"/>
                </a:lnTo>
                <a:lnTo>
                  <a:pt x="1466428" y="609138"/>
                </a:lnTo>
                <a:cubicBezTo>
                  <a:pt x="1466428" y="609138"/>
                  <a:pt x="1459271" y="609138"/>
                  <a:pt x="1461060" y="609138"/>
                </a:cubicBezTo>
                <a:lnTo>
                  <a:pt x="1453704" y="609138"/>
                </a:lnTo>
                <a:cubicBezTo>
                  <a:pt x="1453704" y="609138"/>
                  <a:pt x="1466428" y="609138"/>
                  <a:pt x="1453704" y="596414"/>
                </a:cubicBezTo>
                <a:cubicBezTo>
                  <a:pt x="1453704" y="596414"/>
                  <a:pt x="1453704" y="596414"/>
                  <a:pt x="1453704" y="584088"/>
                </a:cubicBezTo>
                <a:lnTo>
                  <a:pt x="1452164" y="584088"/>
                </a:lnTo>
                <a:lnTo>
                  <a:pt x="1442919" y="584088"/>
                </a:lnTo>
                <a:cubicBezTo>
                  <a:pt x="1441378" y="584088"/>
                  <a:pt x="1441378" y="584088"/>
                  <a:pt x="1441378" y="584088"/>
                </a:cubicBezTo>
                <a:lnTo>
                  <a:pt x="1441378" y="571762"/>
                </a:lnTo>
                <a:lnTo>
                  <a:pt x="1429052" y="571762"/>
                </a:lnTo>
                <a:cubicBezTo>
                  <a:pt x="1441378" y="571762"/>
                  <a:pt x="1441378" y="584088"/>
                  <a:pt x="1429052" y="584088"/>
                </a:cubicBezTo>
                <a:cubicBezTo>
                  <a:pt x="1429052" y="584088"/>
                  <a:pt x="1429052" y="584088"/>
                  <a:pt x="1430593" y="584088"/>
                </a:cubicBezTo>
                <a:lnTo>
                  <a:pt x="1434445" y="584088"/>
                </a:lnTo>
                <a:cubicBezTo>
                  <a:pt x="1435985" y="584088"/>
                  <a:pt x="1434445" y="584088"/>
                  <a:pt x="1435985" y="584088"/>
                </a:cubicBezTo>
                <a:lnTo>
                  <a:pt x="1439837" y="584088"/>
                </a:lnTo>
                <a:cubicBezTo>
                  <a:pt x="1441378" y="584088"/>
                  <a:pt x="1441378" y="584088"/>
                  <a:pt x="1441378" y="584088"/>
                </a:cubicBezTo>
                <a:cubicBezTo>
                  <a:pt x="1441378" y="584088"/>
                  <a:pt x="1441378" y="587170"/>
                  <a:pt x="1441378" y="588711"/>
                </a:cubicBezTo>
                <a:lnTo>
                  <a:pt x="1441378" y="589288"/>
                </a:lnTo>
                <a:lnTo>
                  <a:pt x="1441378" y="596414"/>
                </a:lnTo>
                <a:lnTo>
                  <a:pt x="1429052" y="596414"/>
                </a:lnTo>
                <a:lnTo>
                  <a:pt x="1429052" y="609138"/>
                </a:lnTo>
                <a:cubicBezTo>
                  <a:pt x="1416725" y="609138"/>
                  <a:pt x="1416725" y="609138"/>
                  <a:pt x="1416725" y="621464"/>
                </a:cubicBezTo>
                <a:lnTo>
                  <a:pt x="1416725" y="609138"/>
                </a:lnTo>
                <a:lnTo>
                  <a:pt x="1416725" y="596414"/>
                </a:lnTo>
                <a:lnTo>
                  <a:pt x="1404002" y="596414"/>
                </a:lnTo>
                <a:cubicBezTo>
                  <a:pt x="1416725" y="596414"/>
                  <a:pt x="1416725" y="596414"/>
                  <a:pt x="1416725" y="609138"/>
                </a:cubicBezTo>
                <a:lnTo>
                  <a:pt x="1409369" y="609138"/>
                </a:lnTo>
                <a:lnTo>
                  <a:pt x="1408773" y="609138"/>
                </a:lnTo>
                <a:cubicBezTo>
                  <a:pt x="1407183" y="609138"/>
                  <a:pt x="1404002" y="609138"/>
                  <a:pt x="1404002" y="609138"/>
                </a:cubicBezTo>
                <a:cubicBezTo>
                  <a:pt x="1404002" y="609138"/>
                  <a:pt x="1404002" y="609138"/>
                  <a:pt x="1404002" y="621464"/>
                </a:cubicBezTo>
                <a:lnTo>
                  <a:pt x="1402461" y="621464"/>
                </a:lnTo>
                <a:lnTo>
                  <a:pt x="1393216" y="621464"/>
                </a:lnTo>
                <a:cubicBezTo>
                  <a:pt x="1391675" y="621464"/>
                  <a:pt x="1391675" y="621464"/>
                  <a:pt x="1391675" y="621464"/>
                </a:cubicBezTo>
                <a:lnTo>
                  <a:pt x="1391675" y="633790"/>
                </a:lnTo>
                <a:cubicBezTo>
                  <a:pt x="1391675" y="633790"/>
                  <a:pt x="1384742" y="633790"/>
                  <a:pt x="1386475" y="633790"/>
                </a:cubicBezTo>
                <a:lnTo>
                  <a:pt x="1379349" y="633790"/>
                </a:lnTo>
                <a:lnTo>
                  <a:pt x="1379349" y="640915"/>
                </a:lnTo>
                <a:lnTo>
                  <a:pt x="1379349" y="641493"/>
                </a:lnTo>
                <a:cubicBezTo>
                  <a:pt x="1379349" y="643034"/>
                  <a:pt x="1379349" y="646115"/>
                  <a:pt x="1379349" y="646115"/>
                </a:cubicBezTo>
                <a:lnTo>
                  <a:pt x="1386475" y="646115"/>
                </a:lnTo>
                <a:cubicBezTo>
                  <a:pt x="1385897" y="646115"/>
                  <a:pt x="1386283" y="646115"/>
                  <a:pt x="1387053" y="646115"/>
                </a:cubicBezTo>
                <a:lnTo>
                  <a:pt x="1391675" y="646115"/>
                </a:lnTo>
                <a:lnTo>
                  <a:pt x="1391675" y="649296"/>
                </a:lnTo>
                <a:cubicBezTo>
                  <a:pt x="1391675" y="649296"/>
                  <a:pt x="1391675" y="652477"/>
                  <a:pt x="1391675" y="658839"/>
                </a:cubicBezTo>
                <a:lnTo>
                  <a:pt x="1379349" y="658839"/>
                </a:lnTo>
                <a:cubicBezTo>
                  <a:pt x="1379349" y="658839"/>
                  <a:pt x="1379349" y="646115"/>
                  <a:pt x="1367023" y="646115"/>
                </a:cubicBezTo>
                <a:lnTo>
                  <a:pt x="1367023" y="633790"/>
                </a:lnTo>
                <a:lnTo>
                  <a:pt x="1354299" y="633790"/>
                </a:lnTo>
                <a:lnTo>
                  <a:pt x="1354299" y="646115"/>
                </a:lnTo>
                <a:cubicBezTo>
                  <a:pt x="1354299" y="646115"/>
                  <a:pt x="1357480" y="646115"/>
                  <a:pt x="1359071" y="646115"/>
                </a:cubicBezTo>
                <a:lnTo>
                  <a:pt x="1359667" y="646115"/>
                </a:lnTo>
                <a:lnTo>
                  <a:pt x="1367023" y="646115"/>
                </a:lnTo>
                <a:cubicBezTo>
                  <a:pt x="1367023" y="658839"/>
                  <a:pt x="1367023" y="658839"/>
                  <a:pt x="1354299" y="658839"/>
                </a:cubicBezTo>
                <a:cubicBezTo>
                  <a:pt x="1354299" y="658839"/>
                  <a:pt x="1354299" y="658839"/>
                  <a:pt x="1354299" y="671165"/>
                </a:cubicBezTo>
                <a:cubicBezTo>
                  <a:pt x="1354299" y="671165"/>
                  <a:pt x="1354299" y="671165"/>
                  <a:pt x="1341973" y="671165"/>
                </a:cubicBezTo>
                <a:lnTo>
                  <a:pt x="1341973" y="683491"/>
                </a:lnTo>
                <a:cubicBezTo>
                  <a:pt x="1341973" y="683491"/>
                  <a:pt x="1329646" y="683491"/>
                  <a:pt x="1329646" y="695817"/>
                </a:cubicBezTo>
                <a:lnTo>
                  <a:pt x="1329646" y="683491"/>
                </a:lnTo>
                <a:cubicBezTo>
                  <a:pt x="1329646" y="683491"/>
                  <a:pt x="1317320" y="683491"/>
                  <a:pt x="1317320" y="671165"/>
                </a:cubicBezTo>
                <a:lnTo>
                  <a:pt x="1317320" y="683491"/>
                </a:lnTo>
                <a:cubicBezTo>
                  <a:pt x="1329646" y="683491"/>
                  <a:pt x="1329646" y="695817"/>
                  <a:pt x="1329646" y="695817"/>
                </a:cubicBezTo>
                <a:cubicBezTo>
                  <a:pt x="1329646" y="695817"/>
                  <a:pt x="1329646" y="695817"/>
                  <a:pt x="1329646" y="697407"/>
                </a:cubicBezTo>
                <a:lnTo>
                  <a:pt x="1329646" y="708540"/>
                </a:lnTo>
                <a:lnTo>
                  <a:pt x="1341973" y="708540"/>
                </a:lnTo>
                <a:cubicBezTo>
                  <a:pt x="1341973" y="708540"/>
                  <a:pt x="1329646" y="708540"/>
                  <a:pt x="1329646" y="720866"/>
                </a:cubicBezTo>
                <a:cubicBezTo>
                  <a:pt x="1329646" y="720866"/>
                  <a:pt x="1341973" y="720866"/>
                  <a:pt x="1329646" y="733192"/>
                </a:cubicBezTo>
                <a:lnTo>
                  <a:pt x="1341973" y="733192"/>
                </a:lnTo>
                <a:cubicBezTo>
                  <a:pt x="1341973" y="733192"/>
                  <a:pt x="1341973" y="733192"/>
                  <a:pt x="1341973" y="731651"/>
                </a:cubicBezTo>
                <a:lnTo>
                  <a:pt x="1341973" y="722407"/>
                </a:lnTo>
                <a:lnTo>
                  <a:pt x="1341973" y="720866"/>
                </a:lnTo>
                <a:lnTo>
                  <a:pt x="1354299" y="720866"/>
                </a:lnTo>
                <a:cubicBezTo>
                  <a:pt x="1354299" y="708540"/>
                  <a:pt x="1354299" y="720866"/>
                  <a:pt x="1354299" y="708540"/>
                </a:cubicBezTo>
                <a:cubicBezTo>
                  <a:pt x="1354299" y="708540"/>
                  <a:pt x="1354299" y="708540"/>
                  <a:pt x="1354299" y="695817"/>
                </a:cubicBezTo>
                <a:lnTo>
                  <a:pt x="1354299" y="683491"/>
                </a:lnTo>
                <a:cubicBezTo>
                  <a:pt x="1354299" y="683491"/>
                  <a:pt x="1354299" y="683491"/>
                  <a:pt x="1367023" y="683491"/>
                </a:cubicBezTo>
                <a:cubicBezTo>
                  <a:pt x="1367023" y="683491"/>
                  <a:pt x="1367023" y="683491"/>
                  <a:pt x="1379349" y="683491"/>
                </a:cubicBezTo>
                <a:lnTo>
                  <a:pt x="1391675" y="695817"/>
                </a:lnTo>
                <a:lnTo>
                  <a:pt x="1404002" y="695817"/>
                </a:lnTo>
                <a:cubicBezTo>
                  <a:pt x="1404002" y="695817"/>
                  <a:pt x="1404002" y="695817"/>
                  <a:pt x="1416725" y="695817"/>
                </a:cubicBezTo>
                <a:cubicBezTo>
                  <a:pt x="1416725" y="695817"/>
                  <a:pt x="1416725" y="695817"/>
                  <a:pt x="1416725" y="694276"/>
                </a:cubicBezTo>
                <a:lnTo>
                  <a:pt x="1416725" y="683491"/>
                </a:lnTo>
                <a:cubicBezTo>
                  <a:pt x="1429052" y="683491"/>
                  <a:pt x="1429052" y="683491"/>
                  <a:pt x="1429052" y="695817"/>
                </a:cubicBezTo>
                <a:lnTo>
                  <a:pt x="1429052" y="683491"/>
                </a:lnTo>
                <a:lnTo>
                  <a:pt x="1441378" y="683491"/>
                </a:lnTo>
                <a:cubicBezTo>
                  <a:pt x="1441378" y="683491"/>
                  <a:pt x="1441378" y="683491"/>
                  <a:pt x="1441378" y="695817"/>
                </a:cubicBezTo>
                <a:lnTo>
                  <a:pt x="1453704" y="695817"/>
                </a:lnTo>
                <a:cubicBezTo>
                  <a:pt x="1453704" y="695817"/>
                  <a:pt x="1441378" y="695817"/>
                  <a:pt x="1453704" y="683491"/>
                </a:cubicBezTo>
                <a:lnTo>
                  <a:pt x="1453704" y="671165"/>
                </a:lnTo>
                <a:cubicBezTo>
                  <a:pt x="1453704" y="671165"/>
                  <a:pt x="1453704" y="671165"/>
                  <a:pt x="1466428" y="671165"/>
                </a:cubicBezTo>
                <a:lnTo>
                  <a:pt x="1466428" y="672706"/>
                </a:lnTo>
                <a:lnTo>
                  <a:pt x="1466428" y="683491"/>
                </a:lnTo>
                <a:lnTo>
                  <a:pt x="1478754" y="683491"/>
                </a:lnTo>
                <a:cubicBezTo>
                  <a:pt x="1478754" y="683491"/>
                  <a:pt x="1478754" y="683491"/>
                  <a:pt x="1491081" y="683491"/>
                </a:cubicBezTo>
                <a:cubicBezTo>
                  <a:pt x="1491081" y="683491"/>
                  <a:pt x="1491081" y="683491"/>
                  <a:pt x="1491081" y="671165"/>
                </a:cubicBezTo>
                <a:cubicBezTo>
                  <a:pt x="1491081" y="671165"/>
                  <a:pt x="1491081" y="658839"/>
                  <a:pt x="1503407" y="658839"/>
                </a:cubicBezTo>
                <a:lnTo>
                  <a:pt x="1503407" y="665965"/>
                </a:lnTo>
                <a:lnTo>
                  <a:pt x="1503407" y="666543"/>
                </a:lnTo>
                <a:lnTo>
                  <a:pt x="1503407" y="671165"/>
                </a:lnTo>
                <a:cubicBezTo>
                  <a:pt x="1503407" y="683491"/>
                  <a:pt x="1516131" y="683491"/>
                  <a:pt x="1516131" y="683491"/>
                </a:cubicBezTo>
                <a:cubicBezTo>
                  <a:pt x="1516131" y="683491"/>
                  <a:pt x="1516131" y="683491"/>
                  <a:pt x="1516131" y="681950"/>
                </a:cubicBezTo>
                <a:lnTo>
                  <a:pt x="1516131" y="680409"/>
                </a:lnTo>
                <a:cubicBezTo>
                  <a:pt x="1516131" y="680409"/>
                  <a:pt x="1516131" y="677328"/>
                  <a:pt x="1516131" y="671165"/>
                </a:cubicBezTo>
                <a:cubicBezTo>
                  <a:pt x="1516131" y="671165"/>
                  <a:pt x="1516131" y="671165"/>
                  <a:pt x="1516131" y="658839"/>
                </a:cubicBezTo>
                <a:cubicBezTo>
                  <a:pt x="1516131" y="658839"/>
                  <a:pt x="1516131" y="658839"/>
                  <a:pt x="1528457" y="658839"/>
                </a:cubicBezTo>
                <a:lnTo>
                  <a:pt x="1528457" y="660380"/>
                </a:lnTo>
                <a:lnTo>
                  <a:pt x="1528457" y="671165"/>
                </a:lnTo>
                <a:lnTo>
                  <a:pt x="1540783" y="671165"/>
                </a:lnTo>
                <a:lnTo>
                  <a:pt x="1540783" y="658839"/>
                </a:lnTo>
                <a:cubicBezTo>
                  <a:pt x="1540783" y="658839"/>
                  <a:pt x="1553110" y="658839"/>
                  <a:pt x="1553110" y="671165"/>
                </a:cubicBezTo>
                <a:cubicBezTo>
                  <a:pt x="1553110" y="683491"/>
                  <a:pt x="1553110" y="683491"/>
                  <a:pt x="1565834" y="671165"/>
                </a:cubicBezTo>
                <a:lnTo>
                  <a:pt x="1553110" y="671165"/>
                </a:lnTo>
                <a:cubicBezTo>
                  <a:pt x="1553110" y="658839"/>
                  <a:pt x="1553110" y="658839"/>
                  <a:pt x="1540783" y="658839"/>
                </a:cubicBezTo>
                <a:lnTo>
                  <a:pt x="1553110" y="658839"/>
                </a:lnTo>
                <a:cubicBezTo>
                  <a:pt x="1553110" y="646115"/>
                  <a:pt x="1565834" y="646115"/>
                  <a:pt x="1565834" y="646115"/>
                </a:cubicBezTo>
                <a:cubicBezTo>
                  <a:pt x="1565834" y="652477"/>
                  <a:pt x="1565834" y="655658"/>
                  <a:pt x="1565834" y="655658"/>
                </a:cubicBezTo>
                <a:lnTo>
                  <a:pt x="1565834" y="658839"/>
                </a:lnTo>
                <a:cubicBezTo>
                  <a:pt x="1565834" y="646115"/>
                  <a:pt x="1578160" y="646115"/>
                  <a:pt x="1578160" y="646115"/>
                </a:cubicBezTo>
                <a:cubicBezTo>
                  <a:pt x="1578160" y="646115"/>
                  <a:pt x="1578160" y="646115"/>
                  <a:pt x="1578160" y="633790"/>
                </a:cubicBezTo>
                <a:cubicBezTo>
                  <a:pt x="1578160" y="633790"/>
                  <a:pt x="1578160" y="633790"/>
                  <a:pt x="1590486" y="633790"/>
                </a:cubicBezTo>
                <a:cubicBezTo>
                  <a:pt x="1590486" y="633790"/>
                  <a:pt x="1590486" y="633790"/>
                  <a:pt x="1602812" y="633790"/>
                </a:cubicBezTo>
                <a:cubicBezTo>
                  <a:pt x="1602812" y="639952"/>
                  <a:pt x="1602812" y="639952"/>
                  <a:pt x="1602812" y="639952"/>
                </a:cubicBezTo>
                <a:lnTo>
                  <a:pt x="1602812" y="640723"/>
                </a:lnTo>
                <a:lnTo>
                  <a:pt x="1602812" y="643034"/>
                </a:lnTo>
                <a:lnTo>
                  <a:pt x="1602812" y="644575"/>
                </a:lnTo>
                <a:lnTo>
                  <a:pt x="1602812" y="646115"/>
                </a:lnTo>
                <a:cubicBezTo>
                  <a:pt x="1602812" y="658839"/>
                  <a:pt x="1590486" y="658839"/>
                  <a:pt x="1590486" y="658839"/>
                </a:cubicBezTo>
                <a:cubicBezTo>
                  <a:pt x="1602812" y="658839"/>
                  <a:pt x="1602812" y="658839"/>
                  <a:pt x="1602812" y="646115"/>
                </a:cubicBezTo>
                <a:cubicBezTo>
                  <a:pt x="1602812" y="646115"/>
                  <a:pt x="1602812" y="646115"/>
                  <a:pt x="1615536" y="646115"/>
                </a:cubicBezTo>
                <a:lnTo>
                  <a:pt x="1627862" y="646115"/>
                </a:lnTo>
                <a:cubicBezTo>
                  <a:pt x="1627862" y="646115"/>
                  <a:pt x="1627862" y="646115"/>
                  <a:pt x="1629403" y="646115"/>
                </a:cubicBezTo>
                <a:lnTo>
                  <a:pt x="1640189" y="646115"/>
                </a:lnTo>
                <a:lnTo>
                  <a:pt x="1652515" y="646115"/>
                </a:lnTo>
                <a:lnTo>
                  <a:pt x="1665239" y="646115"/>
                </a:lnTo>
                <a:cubicBezTo>
                  <a:pt x="1677565" y="658839"/>
                  <a:pt x="1677565" y="646115"/>
                  <a:pt x="1677565" y="646115"/>
                </a:cubicBezTo>
                <a:cubicBezTo>
                  <a:pt x="1677565" y="646115"/>
                  <a:pt x="1677565" y="639182"/>
                  <a:pt x="1677565" y="640915"/>
                </a:cubicBezTo>
                <a:lnTo>
                  <a:pt x="1677565" y="636871"/>
                </a:lnTo>
                <a:lnTo>
                  <a:pt x="1677565" y="633790"/>
                </a:lnTo>
                <a:lnTo>
                  <a:pt x="1689891" y="633790"/>
                </a:lnTo>
                <a:lnTo>
                  <a:pt x="1689891" y="640915"/>
                </a:lnTo>
                <a:lnTo>
                  <a:pt x="1689891" y="641493"/>
                </a:lnTo>
                <a:lnTo>
                  <a:pt x="1689891" y="644575"/>
                </a:lnTo>
                <a:lnTo>
                  <a:pt x="1689891" y="646115"/>
                </a:lnTo>
                <a:lnTo>
                  <a:pt x="1702218" y="646115"/>
                </a:lnTo>
                <a:lnTo>
                  <a:pt x="1714942" y="646115"/>
                </a:lnTo>
                <a:lnTo>
                  <a:pt x="1727268" y="633790"/>
                </a:lnTo>
                <a:lnTo>
                  <a:pt x="1739594" y="633790"/>
                </a:lnTo>
                <a:cubicBezTo>
                  <a:pt x="1739594" y="633790"/>
                  <a:pt x="1739594" y="633790"/>
                  <a:pt x="1751920" y="633790"/>
                </a:cubicBezTo>
                <a:cubicBezTo>
                  <a:pt x="1764644" y="633790"/>
                  <a:pt x="1751920" y="646115"/>
                  <a:pt x="1751920" y="646115"/>
                </a:cubicBezTo>
                <a:lnTo>
                  <a:pt x="1751920" y="647706"/>
                </a:lnTo>
                <a:lnTo>
                  <a:pt x="1751920" y="653471"/>
                </a:lnTo>
                <a:lnTo>
                  <a:pt x="1751920" y="654068"/>
                </a:lnTo>
                <a:lnTo>
                  <a:pt x="1751920" y="658839"/>
                </a:lnTo>
                <a:lnTo>
                  <a:pt x="1764644" y="658839"/>
                </a:lnTo>
                <a:cubicBezTo>
                  <a:pt x="1764644" y="658839"/>
                  <a:pt x="1764644" y="658839"/>
                  <a:pt x="1776971" y="658839"/>
                </a:cubicBezTo>
                <a:lnTo>
                  <a:pt x="1789297" y="658839"/>
                </a:lnTo>
                <a:cubicBezTo>
                  <a:pt x="1789297" y="658839"/>
                  <a:pt x="1789297" y="658839"/>
                  <a:pt x="1789297" y="657249"/>
                </a:cubicBezTo>
                <a:lnTo>
                  <a:pt x="1789297" y="651483"/>
                </a:lnTo>
                <a:lnTo>
                  <a:pt x="1789297" y="650887"/>
                </a:lnTo>
                <a:cubicBezTo>
                  <a:pt x="1789297" y="649296"/>
                  <a:pt x="1789297" y="646115"/>
                  <a:pt x="1789297" y="646115"/>
                </a:cubicBezTo>
                <a:cubicBezTo>
                  <a:pt x="1789297" y="646115"/>
                  <a:pt x="1789297" y="646115"/>
                  <a:pt x="1776971" y="646115"/>
                </a:cubicBezTo>
                <a:lnTo>
                  <a:pt x="1764644" y="646115"/>
                </a:lnTo>
                <a:cubicBezTo>
                  <a:pt x="1764644" y="646115"/>
                  <a:pt x="1764644" y="646115"/>
                  <a:pt x="1764644" y="644575"/>
                </a:cubicBezTo>
                <a:lnTo>
                  <a:pt x="1764644" y="638990"/>
                </a:lnTo>
                <a:cubicBezTo>
                  <a:pt x="1764644" y="639567"/>
                  <a:pt x="1764644" y="639182"/>
                  <a:pt x="1764644" y="638412"/>
                </a:cubicBezTo>
                <a:lnTo>
                  <a:pt x="1764644" y="633790"/>
                </a:lnTo>
                <a:lnTo>
                  <a:pt x="1751920" y="633790"/>
                </a:lnTo>
                <a:cubicBezTo>
                  <a:pt x="1751920" y="633790"/>
                  <a:pt x="1751920" y="633790"/>
                  <a:pt x="1751920" y="621464"/>
                </a:cubicBezTo>
                <a:lnTo>
                  <a:pt x="1764644" y="621464"/>
                </a:lnTo>
                <a:lnTo>
                  <a:pt x="1776971" y="621464"/>
                </a:lnTo>
                <a:lnTo>
                  <a:pt x="1789297" y="621464"/>
                </a:lnTo>
                <a:cubicBezTo>
                  <a:pt x="1789297" y="621464"/>
                  <a:pt x="1789297" y="621464"/>
                  <a:pt x="1789297" y="633790"/>
                </a:cubicBezTo>
                <a:cubicBezTo>
                  <a:pt x="1789297" y="633790"/>
                  <a:pt x="1789297" y="633790"/>
                  <a:pt x="1801623" y="633790"/>
                </a:cubicBezTo>
                <a:lnTo>
                  <a:pt x="1801623" y="635330"/>
                </a:lnTo>
                <a:lnTo>
                  <a:pt x="1801623" y="638412"/>
                </a:lnTo>
                <a:lnTo>
                  <a:pt x="1801623" y="638990"/>
                </a:lnTo>
                <a:lnTo>
                  <a:pt x="1801623" y="646115"/>
                </a:lnTo>
                <a:cubicBezTo>
                  <a:pt x="1801623" y="646115"/>
                  <a:pt x="1801623" y="646115"/>
                  <a:pt x="1801623" y="647706"/>
                </a:cubicBezTo>
                <a:lnTo>
                  <a:pt x="1801623" y="658839"/>
                </a:lnTo>
                <a:lnTo>
                  <a:pt x="1801623" y="671165"/>
                </a:lnTo>
                <a:lnTo>
                  <a:pt x="1814347" y="671165"/>
                </a:lnTo>
                <a:cubicBezTo>
                  <a:pt x="1814347" y="671165"/>
                  <a:pt x="1814347" y="671165"/>
                  <a:pt x="1814347" y="672706"/>
                </a:cubicBezTo>
                <a:lnTo>
                  <a:pt x="1814347" y="675787"/>
                </a:lnTo>
                <a:lnTo>
                  <a:pt x="1814347" y="676365"/>
                </a:lnTo>
                <a:lnTo>
                  <a:pt x="1814347" y="683491"/>
                </a:lnTo>
                <a:cubicBezTo>
                  <a:pt x="1814347" y="683491"/>
                  <a:pt x="1814347" y="683491"/>
                  <a:pt x="1826673" y="683491"/>
                </a:cubicBezTo>
                <a:lnTo>
                  <a:pt x="1838999" y="683491"/>
                </a:lnTo>
                <a:lnTo>
                  <a:pt x="1851326" y="683491"/>
                </a:lnTo>
                <a:cubicBezTo>
                  <a:pt x="1851326" y="695817"/>
                  <a:pt x="1851326" y="683491"/>
                  <a:pt x="1864050" y="683491"/>
                </a:cubicBezTo>
                <a:lnTo>
                  <a:pt x="1864050" y="695817"/>
                </a:lnTo>
                <a:lnTo>
                  <a:pt x="1876376" y="695817"/>
                </a:lnTo>
                <a:lnTo>
                  <a:pt x="1876376" y="708540"/>
                </a:lnTo>
                <a:cubicBezTo>
                  <a:pt x="1864050" y="695817"/>
                  <a:pt x="1864050" y="708540"/>
                  <a:pt x="1864050" y="708540"/>
                </a:cubicBezTo>
                <a:cubicBezTo>
                  <a:pt x="1876376" y="720866"/>
                  <a:pt x="1876376" y="720866"/>
                  <a:pt x="1876376" y="708540"/>
                </a:cubicBezTo>
                <a:cubicBezTo>
                  <a:pt x="1876376" y="708540"/>
                  <a:pt x="1876376" y="708540"/>
                  <a:pt x="1876376" y="720866"/>
                </a:cubicBezTo>
                <a:lnTo>
                  <a:pt x="1876376" y="722407"/>
                </a:lnTo>
                <a:lnTo>
                  <a:pt x="1876376" y="733192"/>
                </a:lnTo>
                <a:lnTo>
                  <a:pt x="1864050" y="733192"/>
                </a:lnTo>
                <a:lnTo>
                  <a:pt x="1864050" y="745518"/>
                </a:lnTo>
                <a:lnTo>
                  <a:pt x="1876376" y="745518"/>
                </a:lnTo>
                <a:lnTo>
                  <a:pt x="1876376" y="758241"/>
                </a:lnTo>
                <a:cubicBezTo>
                  <a:pt x="1876376" y="758241"/>
                  <a:pt x="1876376" y="758241"/>
                  <a:pt x="1864050" y="758241"/>
                </a:cubicBezTo>
                <a:lnTo>
                  <a:pt x="1864050" y="761323"/>
                </a:lnTo>
                <a:lnTo>
                  <a:pt x="1864050" y="770567"/>
                </a:lnTo>
                <a:cubicBezTo>
                  <a:pt x="1876376" y="770567"/>
                  <a:pt x="1876376" y="758241"/>
                  <a:pt x="1876376" y="758241"/>
                </a:cubicBezTo>
                <a:lnTo>
                  <a:pt x="1888702" y="758241"/>
                </a:lnTo>
                <a:lnTo>
                  <a:pt x="1888702" y="770567"/>
                </a:lnTo>
                <a:lnTo>
                  <a:pt x="1888702" y="777693"/>
                </a:lnTo>
                <a:cubicBezTo>
                  <a:pt x="1888702" y="777115"/>
                  <a:pt x="1888702" y="777501"/>
                  <a:pt x="1888702" y="778271"/>
                </a:cubicBezTo>
                <a:lnTo>
                  <a:pt x="1888702" y="782893"/>
                </a:lnTo>
                <a:lnTo>
                  <a:pt x="1876376" y="782893"/>
                </a:lnTo>
                <a:cubicBezTo>
                  <a:pt x="1876376" y="795219"/>
                  <a:pt x="1876376" y="782893"/>
                  <a:pt x="1876376" y="795219"/>
                </a:cubicBezTo>
                <a:cubicBezTo>
                  <a:pt x="1888702" y="795219"/>
                  <a:pt x="1888702" y="795219"/>
                  <a:pt x="1888702" y="782893"/>
                </a:cubicBezTo>
                <a:lnTo>
                  <a:pt x="1888702" y="795219"/>
                </a:lnTo>
                <a:cubicBezTo>
                  <a:pt x="1888702" y="795219"/>
                  <a:pt x="1876376" y="795219"/>
                  <a:pt x="1876376" y="807942"/>
                </a:cubicBezTo>
                <a:cubicBezTo>
                  <a:pt x="1876376" y="807942"/>
                  <a:pt x="1876376" y="807942"/>
                  <a:pt x="1864050" y="807942"/>
                </a:cubicBezTo>
                <a:cubicBezTo>
                  <a:pt x="1864050" y="814105"/>
                  <a:pt x="1864050" y="817187"/>
                  <a:pt x="1864050" y="818727"/>
                </a:cubicBezTo>
                <a:lnTo>
                  <a:pt x="1864050" y="820268"/>
                </a:lnTo>
                <a:lnTo>
                  <a:pt x="1851326" y="820268"/>
                </a:lnTo>
                <a:cubicBezTo>
                  <a:pt x="1851326" y="832594"/>
                  <a:pt x="1851326" y="832594"/>
                  <a:pt x="1851326" y="832594"/>
                </a:cubicBezTo>
                <a:cubicBezTo>
                  <a:pt x="1851326" y="832594"/>
                  <a:pt x="1851326" y="832594"/>
                  <a:pt x="1864050" y="832594"/>
                </a:cubicBezTo>
                <a:lnTo>
                  <a:pt x="1864050" y="831054"/>
                </a:lnTo>
                <a:lnTo>
                  <a:pt x="1864050" y="820268"/>
                </a:lnTo>
                <a:cubicBezTo>
                  <a:pt x="1864050" y="832594"/>
                  <a:pt x="1876376" y="832594"/>
                  <a:pt x="1876376" y="832594"/>
                </a:cubicBezTo>
                <a:cubicBezTo>
                  <a:pt x="1876376" y="832594"/>
                  <a:pt x="1876376" y="832594"/>
                  <a:pt x="1876376" y="834135"/>
                </a:cubicBezTo>
                <a:lnTo>
                  <a:pt x="1876376" y="841839"/>
                </a:lnTo>
                <a:lnTo>
                  <a:pt x="1876376" y="843380"/>
                </a:lnTo>
                <a:lnTo>
                  <a:pt x="1876376" y="844920"/>
                </a:lnTo>
                <a:lnTo>
                  <a:pt x="1883502" y="844920"/>
                </a:lnTo>
                <a:cubicBezTo>
                  <a:pt x="1881769" y="844920"/>
                  <a:pt x="1888702" y="844920"/>
                  <a:pt x="1888702" y="844920"/>
                </a:cubicBezTo>
                <a:lnTo>
                  <a:pt x="1888702" y="857644"/>
                </a:lnTo>
                <a:cubicBezTo>
                  <a:pt x="1888702" y="857644"/>
                  <a:pt x="1888702" y="857644"/>
                  <a:pt x="1888702" y="859185"/>
                </a:cubicBezTo>
                <a:lnTo>
                  <a:pt x="1888702" y="862266"/>
                </a:lnTo>
                <a:cubicBezTo>
                  <a:pt x="1888702" y="863036"/>
                  <a:pt x="1888702" y="863422"/>
                  <a:pt x="1888702" y="862844"/>
                </a:cubicBezTo>
                <a:lnTo>
                  <a:pt x="1888702" y="869970"/>
                </a:lnTo>
                <a:lnTo>
                  <a:pt x="1901028" y="869970"/>
                </a:lnTo>
                <a:cubicBezTo>
                  <a:pt x="1888702" y="869970"/>
                  <a:pt x="1888702" y="869970"/>
                  <a:pt x="1888702" y="882295"/>
                </a:cubicBezTo>
                <a:lnTo>
                  <a:pt x="1888702" y="894621"/>
                </a:lnTo>
                <a:lnTo>
                  <a:pt x="1888702" y="896212"/>
                </a:lnTo>
                <a:lnTo>
                  <a:pt x="1888702" y="905754"/>
                </a:lnTo>
                <a:lnTo>
                  <a:pt x="1888702" y="907345"/>
                </a:lnTo>
                <a:lnTo>
                  <a:pt x="1876376" y="907345"/>
                </a:lnTo>
                <a:cubicBezTo>
                  <a:pt x="1876376" y="907345"/>
                  <a:pt x="1876376" y="907345"/>
                  <a:pt x="1876376" y="908886"/>
                </a:cubicBezTo>
                <a:lnTo>
                  <a:pt x="1876376" y="918130"/>
                </a:lnTo>
                <a:cubicBezTo>
                  <a:pt x="1876376" y="919671"/>
                  <a:pt x="1876376" y="919671"/>
                  <a:pt x="1876376" y="919671"/>
                </a:cubicBezTo>
                <a:cubicBezTo>
                  <a:pt x="1876376" y="919671"/>
                  <a:pt x="1876376" y="931997"/>
                  <a:pt x="1888702" y="919671"/>
                </a:cubicBezTo>
                <a:cubicBezTo>
                  <a:pt x="1888702" y="919671"/>
                  <a:pt x="1888702" y="919671"/>
                  <a:pt x="1888702" y="931997"/>
                </a:cubicBezTo>
                <a:lnTo>
                  <a:pt x="1901028" y="931997"/>
                </a:lnTo>
                <a:lnTo>
                  <a:pt x="1901028" y="939122"/>
                </a:lnTo>
                <a:lnTo>
                  <a:pt x="1901028" y="939700"/>
                </a:lnTo>
                <a:lnTo>
                  <a:pt x="1901028" y="944322"/>
                </a:lnTo>
                <a:cubicBezTo>
                  <a:pt x="1901028" y="944322"/>
                  <a:pt x="1901028" y="944322"/>
                  <a:pt x="1888702" y="944322"/>
                </a:cubicBezTo>
                <a:cubicBezTo>
                  <a:pt x="1901028" y="944322"/>
                  <a:pt x="1901028" y="944322"/>
                  <a:pt x="1888702" y="957046"/>
                </a:cubicBezTo>
                <a:lnTo>
                  <a:pt x="1876376" y="957046"/>
                </a:lnTo>
                <a:cubicBezTo>
                  <a:pt x="1876376" y="957046"/>
                  <a:pt x="1876376" y="957046"/>
                  <a:pt x="1864050" y="957046"/>
                </a:cubicBezTo>
                <a:cubicBezTo>
                  <a:pt x="1864050" y="957046"/>
                  <a:pt x="1864050" y="957046"/>
                  <a:pt x="1864050" y="958587"/>
                </a:cubicBezTo>
                <a:lnTo>
                  <a:pt x="1864050" y="964172"/>
                </a:lnTo>
                <a:lnTo>
                  <a:pt x="1864050" y="964750"/>
                </a:lnTo>
                <a:lnTo>
                  <a:pt x="1864050" y="966290"/>
                </a:lnTo>
                <a:lnTo>
                  <a:pt x="1864050" y="969372"/>
                </a:lnTo>
                <a:cubicBezTo>
                  <a:pt x="1864050" y="969372"/>
                  <a:pt x="1864050" y="969372"/>
                  <a:pt x="1876376" y="969372"/>
                </a:cubicBezTo>
                <a:lnTo>
                  <a:pt x="1888702" y="969372"/>
                </a:lnTo>
                <a:lnTo>
                  <a:pt x="1901028" y="969372"/>
                </a:lnTo>
                <a:lnTo>
                  <a:pt x="1901028" y="957046"/>
                </a:lnTo>
                <a:cubicBezTo>
                  <a:pt x="1901028" y="957046"/>
                  <a:pt x="1901028" y="957046"/>
                  <a:pt x="1901028" y="944322"/>
                </a:cubicBezTo>
                <a:cubicBezTo>
                  <a:pt x="1901028" y="957046"/>
                  <a:pt x="1913752" y="957046"/>
                  <a:pt x="1913752" y="957046"/>
                </a:cubicBezTo>
                <a:cubicBezTo>
                  <a:pt x="1901028" y="957046"/>
                  <a:pt x="1901028" y="957046"/>
                  <a:pt x="1913752" y="969372"/>
                </a:cubicBezTo>
                <a:cubicBezTo>
                  <a:pt x="1913752" y="969372"/>
                  <a:pt x="1913752" y="969372"/>
                  <a:pt x="1913752" y="981698"/>
                </a:cubicBezTo>
                <a:lnTo>
                  <a:pt x="1901028" y="981698"/>
                </a:lnTo>
                <a:cubicBezTo>
                  <a:pt x="1901028" y="981698"/>
                  <a:pt x="1901028" y="981698"/>
                  <a:pt x="1888702" y="981698"/>
                </a:cubicBezTo>
                <a:lnTo>
                  <a:pt x="1888702" y="988824"/>
                </a:lnTo>
                <a:lnTo>
                  <a:pt x="1888702" y="989401"/>
                </a:lnTo>
                <a:lnTo>
                  <a:pt x="1888702" y="994024"/>
                </a:lnTo>
                <a:lnTo>
                  <a:pt x="1888702" y="1006747"/>
                </a:lnTo>
                <a:lnTo>
                  <a:pt x="1876376" y="1006747"/>
                </a:lnTo>
                <a:cubicBezTo>
                  <a:pt x="1876376" y="1006747"/>
                  <a:pt x="1876376" y="1006747"/>
                  <a:pt x="1876376" y="1008288"/>
                </a:cubicBezTo>
                <a:lnTo>
                  <a:pt x="1876376" y="1019073"/>
                </a:lnTo>
                <a:lnTo>
                  <a:pt x="1888702" y="1019073"/>
                </a:lnTo>
                <a:cubicBezTo>
                  <a:pt x="1888702" y="1019073"/>
                  <a:pt x="1888702" y="1019073"/>
                  <a:pt x="1888702" y="1017532"/>
                </a:cubicBezTo>
                <a:lnTo>
                  <a:pt x="1888702" y="1008288"/>
                </a:lnTo>
                <a:cubicBezTo>
                  <a:pt x="1888702" y="1006747"/>
                  <a:pt x="1888702" y="1006747"/>
                  <a:pt x="1888702" y="1006747"/>
                </a:cubicBezTo>
                <a:cubicBezTo>
                  <a:pt x="1888702" y="1019073"/>
                  <a:pt x="1888702" y="1019073"/>
                  <a:pt x="1901028" y="1019073"/>
                </a:cubicBezTo>
                <a:lnTo>
                  <a:pt x="1901028" y="1031399"/>
                </a:lnTo>
                <a:cubicBezTo>
                  <a:pt x="1901028" y="1031399"/>
                  <a:pt x="1888702" y="1031399"/>
                  <a:pt x="1888702" y="1043725"/>
                </a:cubicBezTo>
                <a:cubicBezTo>
                  <a:pt x="1888702" y="1043725"/>
                  <a:pt x="1888702" y="1043725"/>
                  <a:pt x="1901028" y="1043725"/>
                </a:cubicBezTo>
                <a:cubicBezTo>
                  <a:pt x="1901028" y="1056448"/>
                  <a:pt x="1913752" y="1056448"/>
                  <a:pt x="1913752" y="1056448"/>
                </a:cubicBezTo>
                <a:cubicBezTo>
                  <a:pt x="1913752" y="1056448"/>
                  <a:pt x="1913752" y="1056448"/>
                  <a:pt x="1901028" y="1056448"/>
                </a:cubicBezTo>
                <a:cubicBezTo>
                  <a:pt x="1901028" y="1056448"/>
                  <a:pt x="1901028" y="1056448"/>
                  <a:pt x="1888702" y="1056448"/>
                </a:cubicBezTo>
                <a:cubicBezTo>
                  <a:pt x="1888702" y="1068774"/>
                  <a:pt x="1888702" y="1068774"/>
                  <a:pt x="1901028" y="1068774"/>
                </a:cubicBezTo>
                <a:cubicBezTo>
                  <a:pt x="1901028" y="1068774"/>
                  <a:pt x="1901028" y="1068774"/>
                  <a:pt x="1888702" y="1068774"/>
                </a:cubicBezTo>
                <a:cubicBezTo>
                  <a:pt x="1888702" y="1068774"/>
                  <a:pt x="1888702" y="1068774"/>
                  <a:pt x="1888702" y="1081100"/>
                </a:cubicBezTo>
                <a:cubicBezTo>
                  <a:pt x="1888702" y="1081100"/>
                  <a:pt x="1888702" y="1081100"/>
                  <a:pt x="1887162" y="1081100"/>
                </a:cubicBezTo>
                <a:lnTo>
                  <a:pt x="1877917" y="1081100"/>
                </a:lnTo>
                <a:cubicBezTo>
                  <a:pt x="1876376" y="1081100"/>
                  <a:pt x="1876376" y="1081100"/>
                  <a:pt x="1876376" y="1081100"/>
                </a:cubicBezTo>
                <a:lnTo>
                  <a:pt x="1876376" y="1093426"/>
                </a:lnTo>
                <a:lnTo>
                  <a:pt x="1888702" y="1106149"/>
                </a:lnTo>
                <a:cubicBezTo>
                  <a:pt x="1888702" y="1093426"/>
                  <a:pt x="1888702" y="1093426"/>
                  <a:pt x="1901028" y="1093426"/>
                </a:cubicBezTo>
                <a:lnTo>
                  <a:pt x="1901028" y="1106149"/>
                </a:lnTo>
                <a:cubicBezTo>
                  <a:pt x="1901028" y="1106149"/>
                  <a:pt x="1901028" y="1118475"/>
                  <a:pt x="1913752" y="1118475"/>
                </a:cubicBezTo>
                <a:lnTo>
                  <a:pt x="1901028" y="1118475"/>
                </a:lnTo>
                <a:cubicBezTo>
                  <a:pt x="1901028" y="1118475"/>
                  <a:pt x="1901028" y="1118475"/>
                  <a:pt x="1901028" y="1130801"/>
                </a:cubicBezTo>
                <a:cubicBezTo>
                  <a:pt x="1901028" y="1130801"/>
                  <a:pt x="1901028" y="1133883"/>
                  <a:pt x="1901028" y="1135424"/>
                </a:cubicBezTo>
                <a:cubicBezTo>
                  <a:pt x="1901028" y="1136194"/>
                  <a:pt x="1901028" y="1136579"/>
                  <a:pt x="1901028" y="1136001"/>
                </a:cubicBezTo>
                <a:lnTo>
                  <a:pt x="1901028" y="1143127"/>
                </a:lnTo>
                <a:lnTo>
                  <a:pt x="1888702" y="1143127"/>
                </a:lnTo>
                <a:lnTo>
                  <a:pt x="1876376" y="1143127"/>
                </a:lnTo>
                <a:cubicBezTo>
                  <a:pt x="1876376" y="1143127"/>
                  <a:pt x="1876376" y="1143127"/>
                  <a:pt x="1876376" y="1144718"/>
                </a:cubicBezTo>
                <a:lnTo>
                  <a:pt x="1876376" y="1155851"/>
                </a:lnTo>
                <a:lnTo>
                  <a:pt x="1864050" y="1155851"/>
                </a:lnTo>
                <a:lnTo>
                  <a:pt x="1864050" y="1168177"/>
                </a:lnTo>
                <a:lnTo>
                  <a:pt x="1864050" y="1180502"/>
                </a:lnTo>
                <a:cubicBezTo>
                  <a:pt x="1864050" y="1180502"/>
                  <a:pt x="1864050" y="1180502"/>
                  <a:pt x="1851326" y="1180502"/>
                </a:cubicBezTo>
                <a:cubicBezTo>
                  <a:pt x="1851326" y="1180502"/>
                  <a:pt x="1851326" y="1180502"/>
                  <a:pt x="1851326" y="1192828"/>
                </a:cubicBezTo>
                <a:cubicBezTo>
                  <a:pt x="1851326" y="1180502"/>
                  <a:pt x="1838999" y="1180502"/>
                  <a:pt x="1838999" y="1180502"/>
                </a:cubicBezTo>
                <a:cubicBezTo>
                  <a:pt x="1838999" y="1192828"/>
                  <a:pt x="1838999" y="1192828"/>
                  <a:pt x="1826673" y="1192828"/>
                </a:cubicBezTo>
                <a:lnTo>
                  <a:pt x="1814347" y="1192828"/>
                </a:lnTo>
                <a:cubicBezTo>
                  <a:pt x="1814347" y="1192828"/>
                  <a:pt x="1814347" y="1192828"/>
                  <a:pt x="1801623" y="1192828"/>
                </a:cubicBezTo>
                <a:cubicBezTo>
                  <a:pt x="1789297" y="1205552"/>
                  <a:pt x="1789297" y="1192828"/>
                  <a:pt x="1789297" y="1192828"/>
                </a:cubicBezTo>
                <a:cubicBezTo>
                  <a:pt x="1789297" y="1192828"/>
                  <a:pt x="1776971" y="1205552"/>
                  <a:pt x="1776971" y="1192828"/>
                </a:cubicBezTo>
                <a:cubicBezTo>
                  <a:pt x="1776971" y="1205552"/>
                  <a:pt x="1764644" y="1205552"/>
                  <a:pt x="1764644" y="1205552"/>
                </a:cubicBezTo>
                <a:cubicBezTo>
                  <a:pt x="1764644" y="1192828"/>
                  <a:pt x="1764644" y="1205552"/>
                  <a:pt x="1751920" y="1205552"/>
                </a:cubicBezTo>
                <a:lnTo>
                  <a:pt x="1744794" y="1205552"/>
                </a:lnTo>
                <a:cubicBezTo>
                  <a:pt x="1746528" y="1205552"/>
                  <a:pt x="1739594" y="1205552"/>
                  <a:pt x="1739594" y="1205552"/>
                </a:cubicBezTo>
                <a:lnTo>
                  <a:pt x="1727268" y="1205552"/>
                </a:lnTo>
                <a:lnTo>
                  <a:pt x="1714942" y="1205552"/>
                </a:lnTo>
                <a:lnTo>
                  <a:pt x="1702218" y="1205552"/>
                </a:lnTo>
                <a:lnTo>
                  <a:pt x="1689891" y="1205552"/>
                </a:lnTo>
                <a:cubicBezTo>
                  <a:pt x="1689891" y="1205552"/>
                  <a:pt x="1689891" y="1217878"/>
                  <a:pt x="1677565" y="1205552"/>
                </a:cubicBezTo>
                <a:lnTo>
                  <a:pt x="1665239" y="1205552"/>
                </a:lnTo>
                <a:lnTo>
                  <a:pt x="1652515" y="1205552"/>
                </a:lnTo>
                <a:lnTo>
                  <a:pt x="1652515" y="1192828"/>
                </a:lnTo>
                <a:lnTo>
                  <a:pt x="1640189" y="1192828"/>
                </a:lnTo>
                <a:cubicBezTo>
                  <a:pt x="1640189" y="1192828"/>
                  <a:pt x="1640189" y="1199985"/>
                  <a:pt x="1640189" y="1198196"/>
                </a:cubicBezTo>
                <a:lnTo>
                  <a:pt x="1640189" y="1205552"/>
                </a:lnTo>
                <a:lnTo>
                  <a:pt x="1627862" y="1192828"/>
                </a:lnTo>
                <a:lnTo>
                  <a:pt x="1627862" y="1205552"/>
                </a:lnTo>
                <a:cubicBezTo>
                  <a:pt x="1627862" y="1214796"/>
                  <a:pt x="1627862" y="1210174"/>
                  <a:pt x="1627862" y="1212485"/>
                </a:cubicBezTo>
                <a:lnTo>
                  <a:pt x="1627862" y="1214796"/>
                </a:lnTo>
                <a:lnTo>
                  <a:pt x="1627862" y="1217878"/>
                </a:lnTo>
                <a:cubicBezTo>
                  <a:pt x="1615536" y="1205552"/>
                  <a:pt x="1615536" y="1217878"/>
                  <a:pt x="1615536" y="1217878"/>
                </a:cubicBezTo>
                <a:lnTo>
                  <a:pt x="1602812" y="1217878"/>
                </a:lnTo>
                <a:cubicBezTo>
                  <a:pt x="1602812" y="1217878"/>
                  <a:pt x="1602812" y="1217878"/>
                  <a:pt x="1590486" y="1217878"/>
                </a:cubicBezTo>
                <a:lnTo>
                  <a:pt x="1578160" y="1217878"/>
                </a:lnTo>
                <a:cubicBezTo>
                  <a:pt x="1578160" y="1217878"/>
                  <a:pt x="1578160" y="1217878"/>
                  <a:pt x="1565834" y="1217878"/>
                </a:cubicBezTo>
                <a:lnTo>
                  <a:pt x="1565834" y="1220959"/>
                </a:lnTo>
                <a:lnTo>
                  <a:pt x="1565834" y="1230204"/>
                </a:lnTo>
                <a:cubicBezTo>
                  <a:pt x="1565834" y="1230204"/>
                  <a:pt x="1565834" y="1230204"/>
                  <a:pt x="1553110" y="1230204"/>
                </a:cubicBezTo>
                <a:lnTo>
                  <a:pt x="1540783" y="1230204"/>
                </a:lnTo>
                <a:cubicBezTo>
                  <a:pt x="1540783" y="1230204"/>
                  <a:pt x="1540783" y="1230204"/>
                  <a:pt x="1528457" y="1230204"/>
                </a:cubicBezTo>
                <a:cubicBezTo>
                  <a:pt x="1528457" y="1230204"/>
                  <a:pt x="1528457" y="1230204"/>
                  <a:pt x="1516131" y="1230204"/>
                </a:cubicBezTo>
                <a:lnTo>
                  <a:pt x="1503407" y="1230204"/>
                </a:lnTo>
                <a:cubicBezTo>
                  <a:pt x="1503407" y="1230204"/>
                  <a:pt x="1503407" y="1230204"/>
                  <a:pt x="1491081" y="1230204"/>
                </a:cubicBezTo>
                <a:cubicBezTo>
                  <a:pt x="1491081" y="1242529"/>
                  <a:pt x="1491081" y="1242529"/>
                  <a:pt x="1478754" y="1230204"/>
                </a:cubicBezTo>
                <a:cubicBezTo>
                  <a:pt x="1466428" y="1230204"/>
                  <a:pt x="1478754" y="1242529"/>
                  <a:pt x="1478754" y="1242529"/>
                </a:cubicBezTo>
                <a:lnTo>
                  <a:pt x="1467969" y="1242529"/>
                </a:lnTo>
                <a:cubicBezTo>
                  <a:pt x="1466428" y="1242529"/>
                  <a:pt x="1466428" y="1242529"/>
                  <a:pt x="1466428" y="1242529"/>
                </a:cubicBezTo>
                <a:lnTo>
                  <a:pt x="1453704" y="1242529"/>
                </a:lnTo>
                <a:lnTo>
                  <a:pt x="1452164" y="1242529"/>
                </a:lnTo>
                <a:lnTo>
                  <a:pt x="1448312" y="1242529"/>
                </a:lnTo>
                <a:cubicBezTo>
                  <a:pt x="1446000" y="1242529"/>
                  <a:pt x="1450623" y="1242529"/>
                  <a:pt x="1441378" y="1242529"/>
                </a:cubicBezTo>
                <a:lnTo>
                  <a:pt x="1441378" y="1255253"/>
                </a:lnTo>
                <a:cubicBezTo>
                  <a:pt x="1441378" y="1242529"/>
                  <a:pt x="1441378" y="1242529"/>
                  <a:pt x="1453704" y="1242529"/>
                </a:cubicBezTo>
                <a:lnTo>
                  <a:pt x="1453704" y="1255253"/>
                </a:lnTo>
                <a:cubicBezTo>
                  <a:pt x="1453704" y="1255253"/>
                  <a:pt x="1453704" y="1255253"/>
                  <a:pt x="1466428" y="1255253"/>
                </a:cubicBezTo>
                <a:cubicBezTo>
                  <a:pt x="1466428" y="1255253"/>
                  <a:pt x="1453704" y="1267579"/>
                  <a:pt x="1466428" y="1267579"/>
                </a:cubicBezTo>
                <a:lnTo>
                  <a:pt x="1478754" y="1255253"/>
                </a:lnTo>
                <a:lnTo>
                  <a:pt x="1491081" y="1255253"/>
                </a:lnTo>
                <a:cubicBezTo>
                  <a:pt x="1491081" y="1267579"/>
                  <a:pt x="1478754" y="1267579"/>
                  <a:pt x="1478754" y="1267579"/>
                </a:cubicBezTo>
                <a:lnTo>
                  <a:pt x="1466428" y="1279905"/>
                </a:lnTo>
                <a:cubicBezTo>
                  <a:pt x="1478754" y="1267579"/>
                  <a:pt x="1478754" y="1267579"/>
                  <a:pt x="1478754" y="1267579"/>
                </a:cubicBezTo>
                <a:cubicBezTo>
                  <a:pt x="1478754" y="1267579"/>
                  <a:pt x="1478754" y="1267579"/>
                  <a:pt x="1478754" y="1269120"/>
                </a:cubicBezTo>
                <a:lnTo>
                  <a:pt x="1478754" y="1274705"/>
                </a:lnTo>
                <a:lnTo>
                  <a:pt x="1478754" y="1275282"/>
                </a:lnTo>
                <a:lnTo>
                  <a:pt x="1478754" y="1279905"/>
                </a:lnTo>
                <a:cubicBezTo>
                  <a:pt x="1478754" y="1279905"/>
                  <a:pt x="1478754" y="1279905"/>
                  <a:pt x="1491081" y="1279905"/>
                </a:cubicBezTo>
                <a:cubicBezTo>
                  <a:pt x="1491081" y="1292231"/>
                  <a:pt x="1491081" y="1279905"/>
                  <a:pt x="1491081" y="1292231"/>
                </a:cubicBezTo>
                <a:cubicBezTo>
                  <a:pt x="1491081" y="1292231"/>
                  <a:pt x="1491081" y="1292231"/>
                  <a:pt x="1491081" y="1304954"/>
                </a:cubicBezTo>
                <a:cubicBezTo>
                  <a:pt x="1491081" y="1317280"/>
                  <a:pt x="1491081" y="1304954"/>
                  <a:pt x="1503407" y="1304954"/>
                </a:cubicBezTo>
                <a:cubicBezTo>
                  <a:pt x="1503407" y="1317280"/>
                  <a:pt x="1503407" y="1304954"/>
                  <a:pt x="1516131" y="1304954"/>
                </a:cubicBezTo>
                <a:lnTo>
                  <a:pt x="1516131" y="1317280"/>
                </a:lnTo>
                <a:lnTo>
                  <a:pt x="1528457" y="1317280"/>
                </a:lnTo>
                <a:lnTo>
                  <a:pt x="1528457" y="1329606"/>
                </a:lnTo>
                <a:cubicBezTo>
                  <a:pt x="1528457" y="1329606"/>
                  <a:pt x="1528457" y="1329606"/>
                  <a:pt x="1528457" y="1341932"/>
                </a:cubicBezTo>
                <a:cubicBezTo>
                  <a:pt x="1528457" y="1341932"/>
                  <a:pt x="1528457" y="1341932"/>
                  <a:pt x="1528457" y="1354655"/>
                </a:cubicBezTo>
                <a:cubicBezTo>
                  <a:pt x="1528457" y="1354655"/>
                  <a:pt x="1528457" y="1366981"/>
                  <a:pt x="1540783" y="1366981"/>
                </a:cubicBezTo>
                <a:cubicBezTo>
                  <a:pt x="1540783" y="1366981"/>
                  <a:pt x="1540783" y="1366981"/>
                  <a:pt x="1540783" y="1368522"/>
                </a:cubicBezTo>
                <a:lnTo>
                  <a:pt x="1540783" y="1374107"/>
                </a:lnTo>
                <a:lnTo>
                  <a:pt x="1540783" y="1374685"/>
                </a:lnTo>
                <a:lnTo>
                  <a:pt x="1540783" y="1379307"/>
                </a:lnTo>
                <a:lnTo>
                  <a:pt x="1540783" y="1391633"/>
                </a:lnTo>
                <a:lnTo>
                  <a:pt x="1553110" y="1379307"/>
                </a:lnTo>
                <a:lnTo>
                  <a:pt x="1553110" y="1391633"/>
                </a:lnTo>
                <a:lnTo>
                  <a:pt x="1565834" y="1391633"/>
                </a:lnTo>
                <a:lnTo>
                  <a:pt x="1565834" y="1404356"/>
                </a:lnTo>
                <a:cubicBezTo>
                  <a:pt x="1565834" y="1404356"/>
                  <a:pt x="1565834" y="1404356"/>
                  <a:pt x="1564243" y="1404356"/>
                </a:cubicBezTo>
                <a:lnTo>
                  <a:pt x="1558478" y="1404356"/>
                </a:lnTo>
                <a:lnTo>
                  <a:pt x="1557881" y="1404356"/>
                </a:lnTo>
                <a:cubicBezTo>
                  <a:pt x="1556291" y="1404356"/>
                  <a:pt x="1553110" y="1404356"/>
                  <a:pt x="1553110" y="1404356"/>
                </a:cubicBezTo>
                <a:cubicBezTo>
                  <a:pt x="1553110" y="1404356"/>
                  <a:pt x="1565834" y="1391633"/>
                  <a:pt x="1553110" y="1404356"/>
                </a:cubicBezTo>
                <a:lnTo>
                  <a:pt x="1553110" y="1416682"/>
                </a:lnTo>
                <a:cubicBezTo>
                  <a:pt x="1553110" y="1416682"/>
                  <a:pt x="1553110" y="1416682"/>
                  <a:pt x="1554700" y="1416682"/>
                </a:cubicBezTo>
                <a:lnTo>
                  <a:pt x="1564243" y="1416682"/>
                </a:lnTo>
                <a:lnTo>
                  <a:pt x="1565834" y="1416682"/>
                </a:lnTo>
                <a:lnTo>
                  <a:pt x="1565834" y="1429008"/>
                </a:lnTo>
                <a:cubicBezTo>
                  <a:pt x="1578160" y="1429008"/>
                  <a:pt x="1578160" y="1429008"/>
                  <a:pt x="1578160" y="1441334"/>
                </a:cubicBezTo>
                <a:lnTo>
                  <a:pt x="1590486" y="1441334"/>
                </a:lnTo>
                <a:cubicBezTo>
                  <a:pt x="1590486" y="1441334"/>
                  <a:pt x="1590486" y="1441334"/>
                  <a:pt x="1590486" y="1454058"/>
                </a:cubicBezTo>
                <a:lnTo>
                  <a:pt x="1602812" y="1454058"/>
                </a:lnTo>
                <a:cubicBezTo>
                  <a:pt x="1590486" y="1454058"/>
                  <a:pt x="1602812" y="1454058"/>
                  <a:pt x="1590486" y="1466384"/>
                </a:cubicBezTo>
                <a:lnTo>
                  <a:pt x="1588945" y="1466384"/>
                </a:lnTo>
                <a:cubicBezTo>
                  <a:pt x="1587405" y="1466384"/>
                  <a:pt x="1584323" y="1466384"/>
                  <a:pt x="1578160" y="1466384"/>
                </a:cubicBezTo>
                <a:lnTo>
                  <a:pt x="1578160" y="1454058"/>
                </a:lnTo>
                <a:lnTo>
                  <a:pt x="1565834" y="1454058"/>
                </a:lnTo>
                <a:cubicBezTo>
                  <a:pt x="1578160" y="1454058"/>
                  <a:pt x="1565834" y="1441334"/>
                  <a:pt x="1565834" y="1441334"/>
                </a:cubicBezTo>
                <a:lnTo>
                  <a:pt x="1565834" y="1452467"/>
                </a:lnTo>
                <a:lnTo>
                  <a:pt x="1565834" y="1454058"/>
                </a:lnTo>
                <a:lnTo>
                  <a:pt x="1565834" y="1466384"/>
                </a:lnTo>
                <a:cubicBezTo>
                  <a:pt x="1565834" y="1478709"/>
                  <a:pt x="1578160" y="1478709"/>
                  <a:pt x="1578160" y="1478709"/>
                </a:cubicBezTo>
                <a:lnTo>
                  <a:pt x="1590486" y="1478709"/>
                </a:lnTo>
                <a:cubicBezTo>
                  <a:pt x="1578160" y="1491035"/>
                  <a:pt x="1590486" y="1491035"/>
                  <a:pt x="1590486" y="1491035"/>
                </a:cubicBezTo>
                <a:lnTo>
                  <a:pt x="1583360" y="1491035"/>
                </a:lnTo>
                <a:lnTo>
                  <a:pt x="1582782" y="1491035"/>
                </a:lnTo>
                <a:cubicBezTo>
                  <a:pt x="1581241" y="1491035"/>
                  <a:pt x="1578160" y="1491035"/>
                  <a:pt x="1578160" y="1491035"/>
                </a:cubicBezTo>
                <a:cubicBezTo>
                  <a:pt x="1578160" y="1491035"/>
                  <a:pt x="1565834" y="1503759"/>
                  <a:pt x="1578160" y="1503759"/>
                </a:cubicBezTo>
                <a:lnTo>
                  <a:pt x="1578160" y="1516085"/>
                </a:lnTo>
                <a:lnTo>
                  <a:pt x="1565834" y="1516085"/>
                </a:lnTo>
                <a:cubicBezTo>
                  <a:pt x="1565834" y="1528411"/>
                  <a:pt x="1565834" y="1528411"/>
                  <a:pt x="1578160" y="1528411"/>
                </a:cubicBezTo>
                <a:cubicBezTo>
                  <a:pt x="1578160" y="1528411"/>
                  <a:pt x="1578160" y="1528411"/>
                  <a:pt x="1578160" y="1540737"/>
                </a:cubicBezTo>
                <a:lnTo>
                  <a:pt x="1578160" y="1553460"/>
                </a:lnTo>
                <a:cubicBezTo>
                  <a:pt x="1578160" y="1553460"/>
                  <a:pt x="1578160" y="1540737"/>
                  <a:pt x="1590486" y="1540737"/>
                </a:cubicBezTo>
                <a:cubicBezTo>
                  <a:pt x="1590486" y="1540737"/>
                  <a:pt x="1590486" y="1540737"/>
                  <a:pt x="1590486" y="1553460"/>
                </a:cubicBezTo>
                <a:lnTo>
                  <a:pt x="1590486" y="1565786"/>
                </a:lnTo>
                <a:lnTo>
                  <a:pt x="1578160" y="1565786"/>
                </a:lnTo>
                <a:cubicBezTo>
                  <a:pt x="1565834" y="1565786"/>
                  <a:pt x="1578160" y="1565786"/>
                  <a:pt x="1565834" y="1565786"/>
                </a:cubicBezTo>
                <a:lnTo>
                  <a:pt x="1565834" y="1578112"/>
                </a:lnTo>
                <a:lnTo>
                  <a:pt x="1564243" y="1578112"/>
                </a:lnTo>
                <a:cubicBezTo>
                  <a:pt x="1562653" y="1578112"/>
                  <a:pt x="1559472" y="1578112"/>
                  <a:pt x="1553110" y="1578112"/>
                </a:cubicBezTo>
                <a:cubicBezTo>
                  <a:pt x="1553110" y="1578112"/>
                  <a:pt x="1553110" y="1578112"/>
                  <a:pt x="1553110" y="1565786"/>
                </a:cubicBezTo>
                <a:lnTo>
                  <a:pt x="1548487" y="1565786"/>
                </a:lnTo>
                <a:cubicBezTo>
                  <a:pt x="1547717" y="1565786"/>
                  <a:pt x="1547332" y="1565786"/>
                  <a:pt x="1547910" y="1565786"/>
                </a:cubicBezTo>
                <a:lnTo>
                  <a:pt x="1540783" y="1565786"/>
                </a:lnTo>
                <a:lnTo>
                  <a:pt x="1540783" y="1553460"/>
                </a:lnTo>
                <a:lnTo>
                  <a:pt x="1533657" y="1553460"/>
                </a:lnTo>
                <a:cubicBezTo>
                  <a:pt x="1534235" y="1553460"/>
                  <a:pt x="1533850" y="1553460"/>
                  <a:pt x="1533079" y="1553460"/>
                </a:cubicBezTo>
                <a:lnTo>
                  <a:pt x="1531539" y="1553460"/>
                </a:lnTo>
                <a:lnTo>
                  <a:pt x="1528457" y="1553460"/>
                </a:lnTo>
                <a:cubicBezTo>
                  <a:pt x="1540783" y="1553460"/>
                  <a:pt x="1540783" y="1553460"/>
                  <a:pt x="1540783" y="1565786"/>
                </a:cubicBezTo>
                <a:cubicBezTo>
                  <a:pt x="1540783" y="1565786"/>
                  <a:pt x="1540783" y="1565786"/>
                  <a:pt x="1540783" y="1578112"/>
                </a:cubicBezTo>
                <a:cubicBezTo>
                  <a:pt x="1540783" y="1590438"/>
                  <a:pt x="1553110" y="1578112"/>
                  <a:pt x="1540783" y="1590438"/>
                </a:cubicBezTo>
                <a:cubicBezTo>
                  <a:pt x="1540783" y="1590438"/>
                  <a:pt x="1540783" y="1590438"/>
                  <a:pt x="1528457" y="1590438"/>
                </a:cubicBezTo>
                <a:lnTo>
                  <a:pt x="1528457" y="1603161"/>
                </a:lnTo>
                <a:cubicBezTo>
                  <a:pt x="1516131" y="1603161"/>
                  <a:pt x="1528457" y="1603161"/>
                  <a:pt x="1516131" y="1603161"/>
                </a:cubicBezTo>
                <a:lnTo>
                  <a:pt x="1516131" y="1615487"/>
                </a:lnTo>
                <a:cubicBezTo>
                  <a:pt x="1516131" y="1615487"/>
                  <a:pt x="1516131" y="1615487"/>
                  <a:pt x="1503407" y="1615487"/>
                </a:cubicBezTo>
                <a:lnTo>
                  <a:pt x="1491081" y="1615487"/>
                </a:lnTo>
                <a:lnTo>
                  <a:pt x="1491081" y="1603161"/>
                </a:lnTo>
                <a:lnTo>
                  <a:pt x="1489540" y="1603161"/>
                </a:lnTo>
                <a:cubicBezTo>
                  <a:pt x="1487999" y="1603161"/>
                  <a:pt x="1484918" y="1603161"/>
                  <a:pt x="1478754" y="1603161"/>
                </a:cubicBezTo>
                <a:lnTo>
                  <a:pt x="1478754" y="1601571"/>
                </a:lnTo>
                <a:lnTo>
                  <a:pt x="1478754" y="1590438"/>
                </a:lnTo>
                <a:cubicBezTo>
                  <a:pt x="1466428" y="1590438"/>
                  <a:pt x="1466428" y="1603161"/>
                  <a:pt x="1466428" y="1603161"/>
                </a:cubicBezTo>
                <a:cubicBezTo>
                  <a:pt x="1466428" y="1603161"/>
                  <a:pt x="1466428" y="1603161"/>
                  <a:pt x="1478754" y="1603161"/>
                </a:cubicBezTo>
                <a:lnTo>
                  <a:pt x="1478754" y="1615487"/>
                </a:lnTo>
                <a:lnTo>
                  <a:pt x="1478754" y="1627813"/>
                </a:lnTo>
                <a:lnTo>
                  <a:pt x="1477214" y="1627813"/>
                </a:lnTo>
                <a:cubicBezTo>
                  <a:pt x="1475673" y="1627813"/>
                  <a:pt x="1472591" y="1627813"/>
                  <a:pt x="1466428" y="1627813"/>
                </a:cubicBezTo>
                <a:cubicBezTo>
                  <a:pt x="1466428" y="1627813"/>
                  <a:pt x="1466428" y="1627813"/>
                  <a:pt x="1466428" y="1640139"/>
                </a:cubicBezTo>
                <a:lnTo>
                  <a:pt x="1466428" y="1647495"/>
                </a:lnTo>
                <a:lnTo>
                  <a:pt x="1466428" y="1648091"/>
                </a:lnTo>
                <a:cubicBezTo>
                  <a:pt x="1466428" y="1649681"/>
                  <a:pt x="1466428" y="1652862"/>
                  <a:pt x="1466428" y="1652862"/>
                </a:cubicBezTo>
                <a:lnTo>
                  <a:pt x="1453704" y="1652862"/>
                </a:lnTo>
                <a:lnTo>
                  <a:pt x="1441378" y="1652862"/>
                </a:lnTo>
                <a:lnTo>
                  <a:pt x="1429052" y="1652862"/>
                </a:lnTo>
                <a:lnTo>
                  <a:pt x="1424429" y="1652862"/>
                </a:lnTo>
                <a:cubicBezTo>
                  <a:pt x="1423659" y="1652862"/>
                  <a:pt x="1423274" y="1652862"/>
                  <a:pt x="1423851" y="1652862"/>
                </a:cubicBezTo>
                <a:lnTo>
                  <a:pt x="1421926" y="1652862"/>
                </a:lnTo>
                <a:cubicBezTo>
                  <a:pt x="1423659" y="1652862"/>
                  <a:pt x="1416725" y="1652862"/>
                  <a:pt x="1416725" y="1652862"/>
                </a:cubicBezTo>
                <a:lnTo>
                  <a:pt x="1416725" y="1640139"/>
                </a:lnTo>
                <a:cubicBezTo>
                  <a:pt x="1404002" y="1652862"/>
                  <a:pt x="1416725" y="1652862"/>
                  <a:pt x="1416725" y="1652862"/>
                </a:cubicBezTo>
                <a:lnTo>
                  <a:pt x="1415135" y="1652862"/>
                </a:lnTo>
                <a:lnTo>
                  <a:pt x="1407183" y="1652862"/>
                </a:lnTo>
                <a:lnTo>
                  <a:pt x="1404002" y="1652862"/>
                </a:lnTo>
                <a:lnTo>
                  <a:pt x="1404002" y="1665188"/>
                </a:lnTo>
                <a:lnTo>
                  <a:pt x="1416725" y="1665188"/>
                </a:lnTo>
                <a:cubicBezTo>
                  <a:pt x="1416725" y="1665188"/>
                  <a:pt x="1416725" y="1665188"/>
                  <a:pt x="1416725" y="1666729"/>
                </a:cubicBezTo>
                <a:lnTo>
                  <a:pt x="1416725" y="1674433"/>
                </a:lnTo>
                <a:lnTo>
                  <a:pt x="1416725" y="1677514"/>
                </a:lnTo>
                <a:cubicBezTo>
                  <a:pt x="1416725" y="1677514"/>
                  <a:pt x="1416725" y="1677514"/>
                  <a:pt x="1404002" y="1677514"/>
                </a:cubicBezTo>
                <a:cubicBezTo>
                  <a:pt x="1404002" y="1677514"/>
                  <a:pt x="1404002" y="1677514"/>
                  <a:pt x="1404002" y="1689840"/>
                </a:cubicBezTo>
                <a:lnTo>
                  <a:pt x="1391675" y="1689840"/>
                </a:lnTo>
                <a:lnTo>
                  <a:pt x="1391675" y="1677514"/>
                </a:lnTo>
                <a:cubicBezTo>
                  <a:pt x="1391675" y="1677514"/>
                  <a:pt x="1391675" y="1677514"/>
                  <a:pt x="1391675" y="1665188"/>
                </a:cubicBezTo>
                <a:lnTo>
                  <a:pt x="1380890" y="1665188"/>
                </a:lnTo>
                <a:cubicBezTo>
                  <a:pt x="1379349" y="1665188"/>
                  <a:pt x="1379349" y="1665188"/>
                  <a:pt x="1379349" y="1665188"/>
                </a:cubicBezTo>
                <a:lnTo>
                  <a:pt x="1379349" y="1652862"/>
                </a:lnTo>
                <a:lnTo>
                  <a:pt x="1372223" y="1652862"/>
                </a:lnTo>
                <a:lnTo>
                  <a:pt x="1371645" y="1652862"/>
                </a:lnTo>
                <a:cubicBezTo>
                  <a:pt x="1370104" y="1652862"/>
                  <a:pt x="1367023" y="1652862"/>
                  <a:pt x="1367023" y="1652862"/>
                </a:cubicBezTo>
                <a:cubicBezTo>
                  <a:pt x="1367023" y="1652862"/>
                  <a:pt x="1367023" y="1652862"/>
                  <a:pt x="1367023" y="1665188"/>
                </a:cubicBezTo>
                <a:cubicBezTo>
                  <a:pt x="1367023" y="1677514"/>
                  <a:pt x="1367023" y="1677514"/>
                  <a:pt x="1354299" y="1677514"/>
                </a:cubicBezTo>
                <a:lnTo>
                  <a:pt x="1349677" y="1677514"/>
                </a:lnTo>
                <a:cubicBezTo>
                  <a:pt x="1348906" y="1677514"/>
                  <a:pt x="1348521" y="1677514"/>
                  <a:pt x="1349099" y="1677514"/>
                </a:cubicBezTo>
                <a:lnTo>
                  <a:pt x="1345054" y="1677514"/>
                </a:lnTo>
                <a:lnTo>
                  <a:pt x="1341973" y="1677514"/>
                </a:lnTo>
                <a:cubicBezTo>
                  <a:pt x="1329646" y="1677514"/>
                  <a:pt x="1329646" y="1689840"/>
                  <a:pt x="1341973" y="1677514"/>
                </a:cubicBezTo>
                <a:lnTo>
                  <a:pt x="1341973" y="1689840"/>
                </a:lnTo>
                <a:lnTo>
                  <a:pt x="1341973" y="1702564"/>
                </a:lnTo>
                <a:lnTo>
                  <a:pt x="1341973" y="1714889"/>
                </a:lnTo>
                <a:cubicBezTo>
                  <a:pt x="1341973" y="1714889"/>
                  <a:pt x="1341973" y="1714889"/>
                  <a:pt x="1329646" y="1702564"/>
                </a:cubicBezTo>
                <a:lnTo>
                  <a:pt x="1329646" y="1689840"/>
                </a:lnTo>
                <a:lnTo>
                  <a:pt x="1317320" y="1689840"/>
                </a:lnTo>
                <a:cubicBezTo>
                  <a:pt x="1317320" y="1689840"/>
                  <a:pt x="1317320" y="1689840"/>
                  <a:pt x="1317320" y="1702564"/>
                </a:cubicBezTo>
                <a:lnTo>
                  <a:pt x="1317320" y="1714889"/>
                </a:lnTo>
                <a:cubicBezTo>
                  <a:pt x="1317320" y="1714889"/>
                  <a:pt x="1317320" y="1714889"/>
                  <a:pt x="1304596" y="1714889"/>
                </a:cubicBezTo>
                <a:cubicBezTo>
                  <a:pt x="1304596" y="1714889"/>
                  <a:pt x="1304596" y="1714889"/>
                  <a:pt x="1292270" y="1714889"/>
                </a:cubicBezTo>
                <a:cubicBezTo>
                  <a:pt x="1292270" y="1714889"/>
                  <a:pt x="1292270" y="1714889"/>
                  <a:pt x="1292270" y="1702564"/>
                </a:cubicBezTo>
                <a:lnTo>
                  <a:pt x="1290729" y="1702564"/>
                </a:lnTo>
                <a:cubicBezTo>
                  <a:pt x="1289189" y="1702564"/>
                  <a:pt x="1286107" y="1702564"/>
                  <a:pt x="1279944" y="1702564"/>
                </a:cubicBezTo>
                <a:lnTo>
                  <a:pt x="1279944" y="1689840"/>
                </a:lnTo>
                <a:lnTo>
                  <a:pt x="1267617" y="1677514"/>
                </a:lnTo>
                <a:lnTo>
                  <a:pt x="1267617" y="1665188"/>
                </a:lnTo>
                <a:lnTo>
                  <a:pt x="1254894" y="1677514"/>
                </a:lnTo>
                <a:cubicBezTo>
                  <a:pt x="1254894" y="1677514"/>
                  <a:pt x="1254894" y="1677514"/>
                  <a:pt x="1267617" y="1677514"/>
                </a:cubicBezTo>
                <a:lnTo>
                  <a:pt x="1267617" y="1689840"/>
                </a:lnTo>
                <a:cubicBezTo>
                  <a:pt x="1267617" y="1689840"/>
                  <a:pt x="1267617" y="1689840"/>
                  <a:pt x="1267617" y="1702564"/>
                </a:cubicBezTo>
                <a:cubicBezTo>
                  <a:pt x="1279944" y="1702564"/>
                  <a:pt x="1279944" y="1702564"/>
                  <a:pt x="1279944" y="1702564"/>
                </a:cubicBezTo>
                <a:lnTo>
                  <a:pt x="1279944" y="1714889"/>
                </a:lnTo>
                <a:cubicBezTo>
                  <a:pt x="1279944" y="1714889"/>
                  <a:pt x="1279944" y="1714889"/>
                  <a:pt x="1279944" y="1727215"/>
                </a:cubicBezTo>
                <a:cubicBezTo>
                  <a:pt x="1279944" y="1727215"/>
                  <a:pt x="1279944" y="1727215"/>
                  <a:pt x="1279944" y="1739541"/>
                </a:cubicBezTo>
                <a:cubicBezTo>
                  <a:pt x="1279944" y="1739541"/>
                  <a:pt x="1279944" y="1739541"/>
                  <a:pt x="1267617" y="1739541"/>
                </a:cubicBezTo>
                <a:lnTo>
                  <a:pt x="1254894" y="1739541"/>
                </a:lnTo>
                <a:lnTo>
                  <a:pt x="1254894" y="1727215"/>
                </a:lnTo>
                <a:lnTo>
                  <a:pt x="1242567" y="1727215"/>
                </a:lnTo>
                <a:lnTo>
                  <a:pt x="1230241" y="1727215"/>
                </a:lnTo>
                <a:lnTo>
                  <a:pt x="1230241" y="1714889"/>
                </a:lnTo>
                <a:lnTo>
                  <a:pt x="1225619" y="1714889"/>
                </a:lnTo>
                <a:cubicBezTo>
                  <a:pt x="1224848" y="1714889"/>
                  <a:pt x="1224463" y="1714889"/>
                  <a:pt x="1225041" y="1714889"/>
                </a:cubicBezTo>
                <a:lnTo>
                  <a:pt x="1217915" y="1714889"/>
                </a:lnTo>
                <a:lnTo>
                  <a:pt x="1217915" y="1727215"/>
                </a:lnTo>
                <a:lnTo>
                  <a:pt x="1205191" y="1727215"/>
                </a:lnTo>
                <a:cubicBezTo>
                  <a:pt x="1205191" y="1727215"/>
                  <a:pt x="1205191" y="1727215"/>
                  <a:pt x="1205191" y="1725674"/>
                </a:cubicBezTo>
                <a:lnTo>
                  <a:pt x="1205191" y="1722593"/>
                </a:lnTo>
                <a:cubicBezTo>
                  <a:pt x="1205191" y="1721823"/>
                  <a:pt x="1205191" y="1721437"/>
                  <a:pt x="1205191" y="1722015"/>
                </a:cubicBezTo>
                <a:lnTo>
                  <a:pt x="1205191" y="1714889"/>
                </a:lnTo>
                <a:lnTo>
                  <a:pt x="1198065" y="1714889"/>
                </a:lnTo>
                <a:lnTo>
                  <a:pt x="1197487" y="1714889"/>
                </a:lnTo>
                <a:cubicBezTo>
                  <a:pt x="1195946" y="1714889"/>
                  <a:pt x="1192865" y="1714889"/>
                  <a:pt x="1192865" y="1714889"/>
                </a:cubicBezTo>
                <a:cubicBezTo>
                  <a:pt x="1192865" y="1714889"/>
                  <a:pt x="1192865" y="1714889"/>
                  <a:pt x="1192865" y="1702564"/>
                </a:cubicBezTo>
                <a:cubicBezTo>
                  <a:pt x="1192865" y="1702564"/>
                  <a:pt x="1192865" y="1702564"/>
                  <a:pt x="1180538" y="1702564"/>
                </a:cubicBezTo>
                <a:lnTo>
                  <a:pt x="1180538" y="1689840"/>
                </a:lnTo>
                <a:lnTo>
                  <a:pt x="1168212" y="1677514"/>
                </a:lnTo>
                <a:lnTo>
                  <a:pt x="1168212" y="1665188"/>
                </a:lnTo>
                <a:lnTo>
                  <a:pt x="1163441" y="1665188"/>
                </a:lnTo>
                <a:cubicBezTo>
                  <a:pt x="1162646" y="1665188"/>
                  <a:pt x="1162248" y="1665188"/>
                  <a:pt x="1162844" y="1665188"/>
                </a:cubicBezTo>
                <a:lnTo>
                  <a:pt x="1155488" y="1665188"/>
                </a:lnTo>
                <a:lnTo>
                  <a:pt x="1155488" y="1652862"/>
                </a:lnTo>
                <a:lnTo>
                  <a:pt x="1155488" y="1640139"/>
                </a:lnTo>
                <a:lnTo>
                  <a:pt x="1143162" y="1640139"/>
                </a:lnTo>
                <a:lnTo>
                  <a:pt x="1143162" y="1627813"/>
                </a:lnTo>
                <a:lnTo>
                  <a:pt x="1130836" y="1615487"/>
                </a:lnTo>
                <a:lnTo>
                  <a:pt x="1130836" y="1608361"/>
                </a:lnTo>
                <a:cubicBezTo>
                  <a:pt x="1130836" y="1610095"/>
                  <a:pt x="1130836" y="1603161"/>
                  <a:pt x="1130836" y="1603161"/>
                </a:cubicBezTo>
                <a:lnTo>
                  <a:pt x="1123480" y="1603161"/>
                </a:lnTo>
                <a:lnTo>
                  <a:pt x="1122883" y="1603161"/>
                </a:lnTo>
                <a:cubicBezTo>
                  <a:pt x="1121293" y="1603161"/>
                  <a:pt x="1118112" y="1603161"/>
                  <a:pt x="1118112" y="1603161"/>
                </a:cubicBezTo>
                <a:cubicBezTo>
                  <a:pt x="1105785" y="1603161"/>
                  <a:pt x="1105785" y="1615487"/>
                  <a:pt x="1118112" y="1615487"/>
                </a:cubicBezTo>
                <a:lnTo>
                  <a:pt x="1118112" y="1627813"/>
                </a:lnTo>
                <a:lnTo>
                  <a:pt x="1105785" y="1627813"/>
                </a:lnTo>
                <a:cubicBezTo>
                  <a:pt x="1105785" y="1627813"/>
                  <a:pt x="1105785" y="1627813"/>
                  <a:pt x="1104245" y="1627813"/>
                </a:cubicBezTo>
                <a:lnTo>
                  <a:pt x="1101163" y="1627813"/>
                </a:lnTo>
                <a:cubicBezTo>
                  <a:pt x="1100393" y="1627813"/>
                  <a:pt x="1100007" y="1627813"/>
                  <a:pt x="1100585" y="1627813"/>
                </a:cubicBezTo>
                <a:lnTo>
                  <a:pt x="1098659" y="1627813"/>
                </a:lnTo>
                <a:cubicBezTo>
                  <a:pt x="1100393" y="1627813"/>
                  <a:pt x="1093459" y="1627813"/>
                  <a:pt x="1093459" y="1627813"/>
                </a:cubicBezTo>
                <a:cubicBezTo>
                  <a:pt x="1105785" y="1640139"/>
                  <a:pt x="1105785" y="1640139"/>
                  <a:pt x="1093459" y="1640139"/>
                </a:cubicBezTo>
                <a:cubicBezTo>
                  <a:pt x="1093459" y="1627813"/>
                  <a:pt x="1093459" y="1627813"/>
                  <a:pt x="1081133" y="1627813"/>
                </a:cubicBezTo>
                <a:lnTo>
                  <a:pt x="1081133" y="1640139"/>
                </a:lnTo>
                <a:lnTo>
                  <a:pt x="1068409" y="1640139"/>
                </a:lnTo>
                <a:cubicBezTo>
                  <a:pt x="1068409" y="1640139"/>
                  <a:pt x="1068409" y="1640139"/>
                  <a:pt x="1068409" y="1652862"/>
                </a:cubicBezTo>
                <a:cubicBezTo>
                  <a:pt x="1068409" y="1652862"/>
                  <a:pt x="1056083" y="1652862"/>
                  <a:pt x="1056083" y="1640139"/>
                </a:cubicBezTo>
                <a:lnTo>
                  <a:pt x="1056083" y="1627813"/>
                </a:lnTo>
                <a:cubicBezTo>
                  <a:pt x="1056083" y="1627813"/>
                  <a:pt x="1043757" y="1627813"/>
                  <a:pt x="1056083" y="1615487"/>
                </a:cubicBezTo>
                <a:cubicBezTo>
                  <a:pt x="1056083" y="1615487"/>
                  <a:pt x="1056083" y="1615487"/>
                  <a:pt x="1043757" y="1615487"/>
                </a:cubicBezTo>
                <a:cubicBezTo>
                  <a:pt x="1043757" y="1615487"/>
                  <a:pt x="1043757" y="1615487"/>
                  <a:pt x="1043757" y="1603161"/>
                </a:cubicBezTo>
                <a:cubicBezTo>
                  <a:pt x="1031430" y="1603161"/>
                  <a:pt x="1031430" y="1603161"/>
                  <a:pt x="1031430" y="1615487"/>
                </a:cubicBezTo>
                <a:lnTo>
                  <a:pt x="1043757" y="1615487"/>
                </a:lnTo>
                <a:lnTo>
                  <a:pt x="1043757" y="1627813"/>
                </a:lnTo>
                <a:lnTo>
                  <a:pt x="1056083" y="1627813"/>
                </a:lnTo>
                <a:cubicBezTo>
                  <a:pt x="1056083" y="1627813"/>
                  <a:pt x="1043757" y="1627813"/>
                  <a:pt x="1043757" y="1640139"/>
                </a:cubicBezTo>
                <a:lnTo>
                  <a:pt x="1043757" y="1652862"/>
                </a:lnTo>
                <a:lnTo>
                  <a:pt x="1043757" y="1665188"/>
                </a:lnTo>
                <a:lnTo>
                  <a:pt x="1036631" y="1665188"/>
                </a:lnTo>
                <a:cubicBezTo>
                  <a:pt x="1038364" y="1665188"/>
                  <a:pt x="1031430" y="1665188"/>
                  <a:pt x="1031430" y="1665188"/>
                </a:cubicBezTo>
                <a:cubicBezTo>
                  <a:pt x="1031430" y="1665188"/>
                  <a:pt x="1031430" y="1665188"/>
                  <a:pt x="1031430" y="1652862"/>
                </a:cubicBezTo>
                <a:cubicBezTo>
                  <a:pt x="1019104" y="1640139"/>
                  <a:pt x="1019104" y="1640139"/>
                  <a:pt x="1031430" y="1640139"/>
                </a:cubicBezTo>
                <a:cubicBezTo>
                  <a:pt x="1031430" y="1640139"/>
                  <a:pt x="1031430" y="1640139"/>
                  <a:pt x="1031430" y="1627813"/>
                </a:cubicBezTo>
                <a:lnTo>
                  <a:pt x="1019104" y="1627813"/>
                </a:lnTo>
                <a:cubicBezTo>
                  <a:pt x="1019104" y="1640139"/>
                  <a:pt x="1019104" y="1640139"/>
                  <a:pt x="1031430" y="1640139"/>
                </a:cubicBezTo>
                <a:cubicBezTo>
                  <a:pt x="1031430" y="1640139"/>
                  <a:pt x="1031430" y="1640139"/>
                  <a:pt x="1019104" y="1640139"/>
                </a:cubicBezTo>
                <a:cubicBezTo>
                  <a:pt x="1019104" y="1640139"/>
                  <a:pt x="1019104" y="1640139"/>
                  <a:pt x="1006380" y="1640139"/>
                </a:cubicBezTo>
                <a:cubicBezTo>
                  <a:pt x="1006380" y="1640139"/>
                  <a:pt x="1006380" y="1640139"/>
                  <a:pt x="1006380" y="1627813"/>
                </a:cubicBezTo>
                <a:cubicBezTo>
                  <a:pt x="1006380" y="1627813"/>
                  <a:pt x="994054" y="1627813"/>
                  <a:pt x="994054" y="1640139"/>
                </a:cubicBezTo>
                <a:lnTo>
                  <a:pt x="994054" y="1627813"/>
                </a:lnTo>
                <a:cubicBezTo>
                  <a:pt x="994054" y="1627813"/>
                  <a:pt x="1006380" y="1627813"/>
                  <a:pt x="994054" y="1615487"/>
                </a:cubicBezTo>
                <a:lnTo>
                  <a:pt x="994054" y="1627813"/>
                </a:lnTo>
                <a:cubicBezTo>
                  <a:pt x="994054" y="1627813"/>
                  <a:pt x="994054" y="1627813"/>
                  <a:pt x="992513" y="1627813"/>
                </a:cubicBezTo>
                <a:lnTo>
                  <a:pt x="983269" y="1627813"/>
                </a:lnTo>
                <a:cubicBezTo>
                  <a:pt x="981728" y="1627813"/>
                  <a:pt x="981728" y="1627813"/>
                  <a:pt x="981728" y="1627813"/>
                </a:cubicBezTo>
                <a:lnTo>
                  <a:pt x="981728" y="1640139"/>
                </a:lnTo>
                <a:cubicBezTo>
                  <a:pt x="981728" y="1640139"/>
                  <a:pt x="981728" y="1640139"/>
                  <a:pt x="994054" y="1640139"/>
                </a:cubicBezTo>
                <a:cubicBezTo>
                  <a:pt x="994054" y="1640139"/>
                  <a:pt x="994054" y="1640139"/>
                  <a:pt x="1006380" y="1640139"/>
                </a:cubicBezTo>
                <a:lnTo>
                  <a:pt x="1006380" y="1652862"/>
                </a:lnTo>
                <a:lnTo>
                  <a:pt x="1019104" y="1652862"/>
                </a:lnTo>
                <a:cubicBezTo>
                  <a:pt x="1019104" y="1652862"/>
                  <a:pt x="1019104" y="1652862"/>
                  <a:pt x="1019104" y="1665188"/>
                </a:cubicBezTo>
                <a:cubicBezTo>
                  <a:pt x="1019104" y="1665188"/>
                  <a:pt x="1019104" y="1665188"/>
                  <a:pt x="1019104" y="1677514"/>
                </a:cubicBezTo>
                <a:lnTo>
                  <a:pt x="1017514" y="1677514"/>
                </a:lnTo>
                <a:lnTo>
                  <a:pt x="1014333" y="1677514"/>
                </a:lnTo>
                <a:cubicBezTo>
                  <a:pt x="1013538" y="1677514"/>
                  <a:pt x="1013140" y="1677514"/>
                  <a:pt x="1013736" y="1677514"/>
                </a:cubicBezTo>
                <a:lnTo>
                  <a:pt x="1006380" y="1677514"/>
                </a:lnTo>
                <a:cubicBezTo>
                  <a:pt x="1006380" y="1677514"/>
                  <a:pt x="1006380" y="1677514"/>
                  <a:pt x="1006380" y="1665188"/>
                </a:cubicBezTo>
                <a:cubicBezTo>
                  <a:pt x="1006380" y="1665188"/>
                  <a:pt x="1006380" y="1677514"/>
                  <a:pt x="994054" y="1677514"/>
                </a:cubicBezTo>
                <a:lnTo>
                  <a:pt x="1006380" y="1677514"/>
                </a:lnTo>
                <a:cubicBezTo>
                  <a:pt x="1006380" y="1689840"/>
                  <a:pt x="994054" y="1689840"/>
                  <a:pt x="994054" y="1689840"/>
                </a:cubicBezTo>
                <a:lnTo>
                  <a:pt x="981728" y="1689840"/>
                </a:lnTo>
                <a:lnTo>
                  <a:pt x="981728" y="1677514"/>
                </a:lnTo>
                <a:lnTo>
                  <a:pt x="981728" y="1670388"/>
                </a:lnTo>
                <a:cubicBezTo>
                  <a:pt x="981728" y="1672122"/>
                  <a:pt x="981728" y="1665188"/>
                  <a:pt x="981728" y="1665188"/>
                </a:cubicBezTo>
                <a:cubicBezTo>
                  <a:pt x="981728" y="1665188"/>
                  <a:pt x="981728" y="1665188"/>
                  <a:pt x="994054" y="1652862"/>
                </a:cubicBezTo>
                <a:cubicBezTo>
                  <a:pt x="994054" y="1652862"/>
                  <a:pt x="994054" y="1652862"/>
                  <a:pt x="981728" y="1652862"/>
                </a:cubicBezTo>
                <a:lnTo>
                  <a:pt x="969401" y="1652862"/>
                </a:lnTo>
                <a:cubicBezTo>
                  <a:pt x="981728" y="1652862"/>
                  <a:pt x="981728" y="1665188"/>
                  <a:pt x="981728" y="1665188"/>
                </a:cubicBezTo>
                <a:lnTo>
                  <a:pt x="969401" y="1665188"/>
                </a:lnTo>
                <a:cubicBezTo>
                  <a:pt x="969401" y="1665188"/>
                  <a:pt x="956677" y="1665188"/>
                  <a:pt x="956677" y="1677514"/>
                </a:cubicBezTo>
                <a:cubicBezTo>
                  <a:pt x="956677" y="1677514"/>
                  <a:pt x="956677" y="1677514"/>
                  <a:pt x="955137" y="1677514"/>
                </a:cubicBezTo>
                <a:lnTo>
                  <a:pt x="951285" y="1677514"/>
                </a:lnTo>
                <a:cubicBezTo>
                  <a:pt x="948974" y="1677514"/>
                  <a:pt x="953596" y="1677514"/>
                  <a:pt x="944351" y="1677514"/>
                </a:cubicBezTo>
                <a:cubicBezTo>
                  <a:pt x="944351" y="1677514"/>
                  <a:pt x="932025" y="1677514"/>
                  <a:pt x="932025" y="1665188"/>
                </a:cubicBezTo>
                <a:lnTo>
                  <a:pt x="932025" y="1677514"/>
                </a:lnTo>
                <a:lnTo>
                  <a:pt x="919699" y="1677514"/>
                </a:lnTo>
                <a:cubicBezTo>
                  <a:pt x="919699" y="1677514"/>
                  <a:pt x="919699" y="1677514"/>
                  <a:pt x="919699" y="1689840"/>
                </a:cubicBezTo>
                <a:lnTo>
                  <a:pt x="906975" y="1689840"/>
                </a:lnTo>
                <a:lnTo>
                  <a:pt x="906975" y="1677514"/>
                </a:lnTo>
                <a:cubicBezTo>
                  <a:pt x="906975" y="1677514"/>
                  <a:pt x="906975" y="1677514"/>
                  <a:pt x="894649" y="1677514"/>
                </a:cubicBezTo>
                <a:lnTo>
                  <a:pt x="894649" y="1665188"/>
                </a:lnTo>
                <a:lnTo>
                  <a:pt x="894649" y="1652862"/>
                </a:lnTo>
                <a:lnTo>
                  <a:pt x="882322" y="1652862"/>
                </a:lnTo>
                <a:lnTo>
                  <a:pt x="882322" y="1640139"/>
                </a:lnTo>
                <a:lnTo>
                  <a:pt x="882322" y="1627813"/>
                </a:lnTo>
                <a:lnTo>
                  <a:pt x="869996" y="1627813"/>
                </a:lnTo>
                <a:lnTo>
                  <a:pt x="869996" y="1615487"/>
                </a:lnTo>
                <a:cubicBezTo>
                  <a:pt x="857272" y="1615487"/>
                  <a:pt x="857272" y="1627813"/>
                  <a:pt x="857272" y="1627813"/>
                </a:cubicBezTo>
                <a:lnTo>
                  <a:pt x="869996" y="1627813"/>
                </a:lnTo>
                <a:lnTo>
                  <a:pt x="869996" y="1640139"/>
                </a:lnTo>
                <a:cubicBezTo>
                  <a:pt x="869996" y="1640139"/>
                  <a:pt x="869996" y="1640139"/>
                  <a:pt x="857272" y="1640139"/>
                </a:cubicBezTo>
                <a:cubicBezTo>
                  <a:pt x="869996" y="1652862"/>
                  <a:pt x="869996" y="1652862"/>
                  <a:pt x="857272" y="1652862"/>
                </a:cubicBezTo>
                <a:cubicBezTo>
                  <a:pt x="857272" y="1652862"/>
                  <a:pt x="857272" y="1652862"/>
                  <a:pt x="844946" y="1652862"/>
                </a:cubicBezTo>
                <a:cubicBezTo>
                  <a:pt x="844946" y="1652862"/>
                  <a:pt x="844946" y="1640139"/>
                  <a:pt x="832620" y="1640139"/>
                </a:cubicBezTo>
                <a:cubicBezTo>
                  <a:pt x="832620" y="1627813"/>
                  <a:pt x="844946" y="1627813"/>
                  <a:pt x="844946" y="1627813"/>
                </a:cubicBezTo>
                <a:cubicBezTo>
                  <a:pt x="844946" y="1615487"/>
                  <a:pt x="844946" y="1627813"/>
                  <a:pt x="832620" y="1627813"/>
                </a:cubicBezTo>
                <a:lnTo>
                  <a:pt x="832620" y="1640139"/>
                </a:lnTo>
                <a:lnTo>
                  <a:pt x="820293" y="1640139"/>
                </a:lnTo>
                <a:cubicBezTo>
                  <a:pt x="820293" y="1640139"/>
                  <a:pt x="820293" y="1640139"/>
                  <a:pt x="820293" y="1627813"/>
                </a:cubicBezTo>
                <a:cubicBezTo>
                  <a:pt x="820293" y="1627813"/>
                  <a:pt x="820293" y="1627813"/>
                  <a:pt x="807569" y="1627813"/>
                </a:cubicBezTo>
                <a:cubicBezTo>
                  <a:pt x="807569" y="1627813"/>
                  <a:pt x="795243" y="1627813"/>
                  <a:pt x="795243" y="1615487"/>
                </a:cubicBezTo>
                <a:lnTo>
                  <a:pt x="782917" y="1615487"/>
                </a:lnTo>
                <a:lnTo>
                  <a:pt x="781376" y="1615487"/>
                </a:lnTo>
                <a:cubicBezTo>
                  <a:pt x="779835" y="1615487"/>
                  <a:pt x="776754" y="1615487"/>
                  <a:pt x="770591" y="1615487"/>
                </a:cubicBezTo>
                <a:lnTo>
                  <a:pt x="770591" y="1603161"/>
                </a:lnTo>
                <a:lnTo>
                  <a:pt x="782917" y="1603161"/>
                </a:lnTo>
                <a:lnTo>
                  <a:pt x="782917" y="1598390"/>
                </a:lnTo>
                <a:lnTo>
                  <a:pt x="782917" y="1597794"/>
                </a:lnTo>
                <a:lnTo>
                  <a:pt x="782917" y="1595805"/>
                </a:lnTo>
                <a:lnTo>
                  <a:pt x="782917" y="1595209"/>
                </a:lnTo>
                <a:cubicBezTo>
                  <a:pt x="782917" y="1593619"/>
                  <a:pt x="782917" y="1590438"/>
                  <a:pt x="782917" y="1590438"/>
                </a:cubicBezTo>
                <a:cubicBezTo>
                  <a:pt x="782917" y="1590438"/>
                  <a:pt x="782917" y="1590438"/>
                  <a:pt x="782917" y="1578112"/>
                </a:cubicBezTo>
                <a:cubicBezTo>
                  <a:pt x="782917" y="1578112"/>
                  <a:pt x="782917" y="1578112"/>
                  <a:pt x="784458" y="1578112"/>
                </a:cubicBezTo>
                <a:lnTo>
                  <a:pt x="795243" y="1578112"/>
                </a:lnTo>
                <a:lnTo>
                  <a:pt x="795243" y="1565786"/>
                </a:lnTo>
                <a:lnTo>
                  <a:pt x="782917" y="1565786"/>
                </a:lnTo>
                <a:lnTo>
                  <a:pt x="782917" y="1578112"/>
                </a:lnTo>
                <a:lnTo>
                  <a:pt x="770591" y="1578112"/>
                </a:lnTo>
                <a:lnTo>
                  <a:pt x="770591" y="1590438"/>
                </a:lnTo>
                <a:lnTo>
                  <a:pt x="770591" y="1603161"/>
                </a:lnTo>
                <a:cubicBezTo>
                  <a:pt x="757867" y="1603161"/>
                  <a:pt x="757867" y="1590438"/>
                  <a:pt x="757867" y="1603161"/>
                </a:cubicBezTo>
                <a:lnTo>
                  <a:pt x="745540" y="1590438"/>
                </a:lnTo>
                <a:lnTo>
                  <a:pt x="733214" y="1590438"/>
                </a:lnTo>
                <a:cubicBezTo>
                  <a:pt x="733214" y="1590438"/>
                  <a:pt x="733214" y="1590438"/>
                  <a:pt x="731673" y="1590438"/>
                </a:cubicBezTo>
                <a:lnTo>
                  <a:pt x="726088" y="1590438"/>
                </a:lnTo>
                <a:cubicBezTo>
                  <a:pt x="727821" y="1590438"/>
                  <a:pt x="720888" y="1590438"/>
                  <a:pt x="720888" y="1590438"/>
                </a:cubicBezTo>
                <a:cubicBezTo>
                  <a:pt x="720888" y="1578112"/>
                  <a:pt x="720888" y="1578112"/>
                  <a:pt x="708164" y="1578112"/>
                </a:cubicBezTo>
                <a:lnTo>
                  <a:pt x="695838" y="1578112"/>
                </a:lnTo>
                <a:cubicBezTo>
                  <a:pt x="695838" y="1578112"/>
                  <a:pt x="695838" y="1578112"/>
                  <a:pt x="695838" y="1565786"/>
                </a:cubicBezTo>
                <a:cubicBezTo>
                  <a:pt x="708164" y="1565786"/>
                  <a:pt x="695838" y="1565786"/>
                  <a:pt x="695838" y="1553460"/>
                </a:cubicBezTo>
                <a:lnTo>
                  <a:pt x="708164" y="1553460"/>
                </a:lnTo>
                <a:lnTo>
                  <a:pt x="695838" y="1540737"/>
                </a:lnTo>
                <a:cubicBezTo>
                  <a:pt x="695838" y="1540737"/>
                  <a:pt x="695838" y="1543918"/>
                  <a:pt x="695838" y="1545508"/>
                </a:cubicBezTo>
                <a:lnTo>
                  <a:pt x="695838" y="1546104"/>
                </a:lnTo>
                <a:lnTo>
                  <a:pt x="695838" y="1553460"/>
                </a:lnTo>
                <a:cubicBezTo>
                  <a:pt x="695838" y="1553460"/>
                  <a:pt x="695838" y="1553460"/>
                  <a:pt x="683512" y="1540737"/>
                </a:cubicBezTo>
                <a:lnTo>
                  <a:pt x="695838" y="1553460"/>
                </a:lnTo>
                <a:lnTo>
                  <a:pt x="695838" y="1565786"/>
                </a:lnTo>
                <a:cubicBezTo>
                  <a:pt x="695838" y="1565786"/>
                  <a:pt x="695838" y="1565786"/>
                  <a:pt x="683512" y="1553460"/>
                </a:cubicBezTo>
                <a:lnTo>
                  <a:pt x="683512" y="1565786"/>
                </a:lnTo>
                <a:lnTo>
                  <a:pt x="683512" y="1578112"/>
                </a:lnTo>
                <a:lnTo>
                  <a:pt x="671185" y="1565786"/>
                </a:lnTo>
                <a:lnTo>
                  <a:pt x="663829" y="1565786"/>
                </a:lnTo>
                <a:cubicBezTo>
                  <a:pt x="665619" y="1565786"/>
                  <a:pt x="658461" y="1565786"/>
                  <a:pt x="658461" y="1565786"/>
                </a:cubicBezTo>
                <a:cubicBezTo>
                  <a:pt x="658461" y="1565786"/>
                  <a:pt x="658461" y="1565786"/>
                  <a:pt x="646135" y="1565786"/>
                </a:cubicBezTo>
                <a:lnTo>
                  <a:pt x="646135" y="1578112"/>
                </a:lnTo>
                <a:cubicBezTo>
                  <a:pt x="646135" y="1590438"/>
                  <a:pt x="646135" y="1590438"/>
                  <a:pt x="633809" y="1590438"/>
                </a:cubicBezTo>
                <a:cubicBezTo>
                  <a:pt x="633809" y="1590438"/>
                  <a:pt x="621483" y="1590438"/>
                  <a:pt x="621483" y="1603161"/>
                </a:cubicBezTo>
                <a:lnTo>
                  <a:pt x="621483" y="1615487"/>
                </a:lnTo>
                <a:lnTo>
                  <a:pt x="618302" y="1615487"/>
                </a:lnTo>
                <a:lnTo>
                  <a:pt x="614127" y="1615487"/>
                </a:lnTo>
                <a:lnTo>
                  <a:pt x="613530" y="1615487"/>
                </a:lnTo>
                <a:cubicBezTo>
                  <a:pt x="611940" y="1615487"/>
                  <a:pt x="608759" y="1615487"/>
                  <a:pt x="608759" y="1615487"/>
                </a:cubicBezTo>
                <a:lnTo>
                  <a:pt x="608759" y="1620110"/>
                </a:lnTo>
                <a:lnTo>
                  <a:pt x="608759" y="1620687"/>
                </a:lnTo>
                <a:lnTo>
                  <a:pt x="608759" y="1620880"/>
                </a:lnTo>
                <a:cubicBezTo>
                  <a:pt x="608759" y="1623191"/>
                  <a:pt x="608759" y="1618569"/>
                  <a:pt x="608759" y="1627813"/>
                </a:cubicBezTo>
                <a:cubicBezTo>
                  <a:pt x="605677" y="1627813"/>
                  <a:pt x="604136" y="1627813"/>
                  <a:pt x="603559" y="1628006"/>
                </a:cubicBezTo>
                <a:lnTo>
                  <a:pt x="603781" y="1628524"/>
                </a:lnTo>
                <a:lnTo>
                  <a:pt x="597973" y="1629354"/>
                </a:lnTo>
                <a:cubicBezTo>
                  <a:pt x="596432" y="1630895"/>
                  <a:pt x="596432" y="1633976"/>
                  <a:pt x="596432" y="1640139"/>
                </a:cubicBezTo>
                <a:lnTo>
                  <a:pt x="584106" y="1640139"/>
                </a:lnTo>
                <a:lnTo>
                  <a:pt x="584106" y="1652862"/>
                </a:lnTo>
                <a:lnTo>
                  <a:pt x="584106" y="1665188"/>
                </a:lnTo>
                <a:lnTo>
                  <a:pt x="582565" y="1665188"/>
                </a:lnTo>
                <a:cubicBezTo>
                  <a:pt x="581025" y="1665188"/>
                  <a:pt x="577943" y="1665188"/>
                  <a:pt x="571780" y="1665188"/>
                </a:cubicBezTo>
                <a:lnTo>
                  <a:pt x="571780" y="1666729"/>
                </a:lnTo>
                <a:lnTo>
                  <a:pt x="571780" y="1677514"/>
                </a:lnTo>
                <a:cubicBezTo>
                  <a:pt x="571780" y="1677514"/>
                  <a:pt x="571780" y="1677514"/>
                  <a:pt x="571780" y="1679055"/>
                </a:cubicBezTo>
                <a:lnTo>
                  <a:pt x="571780" y="1688300"/>
                </a:lnTo>
                <a:cubicBezTo>
                  <a:pt x="571780" y="1689840"/>
                  <a:pt x="571780" y="1689840"/>
                  <a:pt x="571780" y="1689840"/>
                </a:cubicBezTo>
                <a:lnTo>
                  <a:pt x="571780" y="1702564"/>
                </a:lnTo>
                <a:cubicBezTo>
                  <a:pt x="559056" y="1702564"/>
                  <a:pt x="559056" y="1702564"/>
                  <a:pt x="559056" y="1689840"/>
                </a:cubicBezTo>
                <a:cubicBezTo>
                  <a:pt x="559056" y="1689840"/>
                  <a:pt x="559056" y="1689840"/>
                  <a:pt x="546730" y="1677514"/>
                </a:cubicBezTo>
                <a:lnTo>
                  <a:pt x="546730" y="1689840"/>
                </a:lnTo>
                <a:cubicBezTo>
                  <a:pt x="546730" y="1689840"/>
                  <a:pt x="546730" y="1689840"/>
                  <a:pt x="534403" y="1689840"/>
                </a:cubicBezTo>
                <a:cubicBezTo>
                  <a:pt x="534403" y="1689840"/>
                  <a:pt x="534403" y="1689840"/>
                  <a:pt x="534403" y="1702564"/>
                </a:cubicBezTo>
                <a:cubicBezTo>
                  <a:pt x="534403" y="1702564"/>
                  <a:pt x="534403" y="1702564"/>
                  <a:pt x="522077" y="1702564"/>
                </a:cubicBezTo>
                <a:lnTo>
                  <a:pt x="522077" y="1714889"/>
                </a:lnTo>
                <a:cubicBezTo>
                  <a:pt x="522077" y="1714889"/>
                  <a:pt x="522077" y="1714889"/>
                  <a:pt x="534403" y="1727215"/>
                </a:cubicBezTo>
                <a:lnTo>
                  <a:pt x="522077" y="1727215"/>
                </a:lnTo>
                <a:cubicBezTo>
                  <a:pt x="522077" y="1727215"/>
                  <a:pt x="522077" y="1727215"/>
                  <a:pt x="509353" y="1727215"/>
                </a:cubicBezTo>
                <a:lnTo>
                  <a:pt x="509353" y="1714889"/>
                </a:lnTo>
                <a:lnTo>
                  <a:pt x="497027" y="1714889"/>
                </a:lnTo>
                <a:lnTo>
                  <a:pt x="497027" y="1727215"/>
                </a:lnTo>
                <a:lnTo>
                  <a:pt x="484701" y="1727215"/>
                </a:lnTo>
                <a:cubicBezTo>
                  <a:pt x="484701" y="1739541"/>
                  <a:pt x="497027" y="1739541"/>
                  <a:pt x="497027" y="1739541"/>
                </a:cubicBezTo>
                <a:lnTo>
                  <a:pt x="484701" y="1739541"/>
                </a:lnTo>
                <a:lnTo>
                  <a:pt x="484701" y="1752265"/>
                </a:lnTo>
                <a:lnTo>
                  <a:pt x="484701" y="1764591"/>
                </a:lnTo>
                <a:lnTo>
                  <a:pt x="472374" y="1752265"/>
                </a:lnTo>
                <a:lnTo>
                  <a:pt x="472374" y="1764591"/>
                </a:lnTo>
                <a:cubicBezTo>
                  <a:pt x="472374" y="1764591"/>
                  <a:pt x="459651" y="1764591"/>
                  <a:pt x="459651" y="1752265"/>
                </a:cubicBezTo>
                <a:lnTo>
                  <a:pt x="459651" y="1739541"/>
                </a:lnTo>
                <a:lnTo>
                  <a:pt x="447324" y="1739541"/>
                </a:lnTo>
                <a:cubicBezTo>
                  <a:pt x="447324" y="1739541"/>
                  <a:pt x="447324" y="1739541"/>
                  <a:pt x="447324" y="1727215"/>
                </a:cubicBezTo>
                <a:lnTo>
                  <a:pt x="447324" y="1714889"/>
                </a:lnTo>
                <a:cubicBezTo>
                  <a:pt x="434998" y="1727215"/>
                  <a:pt x="434998" y="1714889"/>
                  <a:pt x="434998" y="1714889"/>
                </a:cubicBezTo>
                <a:cubicBezTo>
                  <a:pt x="434998" y="1714889"/>
                  <a:pt x="434998" y="1714889"/>
                  <a:pt x="434998" y="1716430"/>
                </a:cubicBezTo>
                <a:lnTo>
                  <a:pt x="434998" y="1722015"/>
                </a:lnTo>
                <a:lnTo>
                  <a:pt x="434998" y="1722593"/>
                </a:lnTo>
                <a:lnTo>
                  <a:pt x="434998" y="1727215"/>
                </a:lnTo>
                <a:lnTo>
                  <a:pt x="427872" y="1727215"/>
                </a:lnTo>
                <a:lnTo>
                  <a:pt x="427294" y="1727215"/>
                </a:lnTo>
                <a:cubicBezTo>
                  <a:pt x="425753" y="1727215"/>
                  <a:pt x="422672" y="1727215"/>
                  <a:pt x="422672" y="1727215"/>
                </a:cubicBezTo>
                <a:cubicBezTo>
                  <a:pt x="422672" y="1727215"/>
                  <a:pt x="422672" y="1727215"/>
                  <a:pt x="422672" y="1714889"/>
                </a:cubicBezTo>
                <a:cubicBezTo>
                  <a:pt x="422672" y="1714889"/>
                  <a:pt x="422672" y="1714889"/>
                  <a:pt x="409948" y="1714889"/>
                </a:cubicBezTo>
                <a:lnTo>
                  <a:pt x="409948" y="1727215"/>
                </a:lnTo>
                <a:cubicBezTo>
                  <a:pt x="409948" y="1727215"/>
                  <a:pt x="409948" y="1727215"/>
                  <a:pt x="409948" y="1728756"/>
                </a:cubicBezTo>
                <a:lnTo>
                  <a:pt x="409948" y="1738000"/>
                </a:lnTo>
                <a:lnTo>
                  <a:pt x="409948" y="1739541"/>
                </a:lnTo>
                <a:lnTo>
                  <a:pt x="397622" y="1739541"/>
                </a:lnTo>
                <a:cubicBezTo>
                  <a:pt x="397622" y="1739541"/>
                  <a:pt x="397622" y="1739541"/>
                  <a:pt x="397622" y="1738000"/>
                </a:cubicBezTo>
                <a:cubicBezTo>
                  <a:pt x="397622" y="1736460"/>
                  <a:pt x="397622" y="1733378"/>
                  <a:pt x="397622" y="1727215"/>
                </a:cubicBezTo>
                <a:cubicBezTo>
                  <a:pt x="397622" y="1727215"/>
                  <a:pt x="397622" y="1727215"/>
                  <a:pt x="397622" y="1714889"/>
                </a:cubicBezTo>
                <a:lnTo>
                  <a:pt x="385295" y="1714889"/>
                </a:lnTo>
                <a:cubicBezTo>
                  <a:pt x="372969" y="1714889"/>
                  <a:pt x="385295" y="1702564"/>
                  <a:pt x="372969" y="1702564"/>
                </a:cubicBezTo>
                <a:cubicBezTo>
                  <a:pt x="372969" y="1702564"/>
                  <a:pt x="372969" y="1702564"/>
                  <a:pt x="374510" y="1702564"/>
                </a:cubicBezTo>
                <a:lnTo>
                  <a:pt x="376051" y="1702564"/>
                </a:lnTo>
                <a:cubicBezTo>
                  <a:pt x="376051" y="1702564"/>
                  <a:pt x="379132" y="1702564"/>
                  <a:pt x="385295" y="1702564"/>
                </a:cubicBezTo>
                <a:cubicBezTo>
                  <a:pt x="385295" y="1702564"/>
                  <a:pt x="385295" y="1689840"/>
                  <a:pt x="372969" y="1689840"/>
                </a:cubicBezTo>
                <a:lnTo>
                  <a:pt x="372969" y="1677514"/>
                </a:lnTo>
                <a:cubicBezTo>
                  <a:pt x="372969" y="1677514"/>
                  <a:pt x="360245" y="1677514"/>
                  <a:pt x="360245" y="1689840"/>
                </a:cubicBezTo>
                <a:lnTo>
                  <a:pt x="347919" y="1689840"/>
                </a:lnTo>
                <a:lnTo>
                  <a:pt x="347919" y="1702564"/>
                </a:lnTo>
                <a:cubicBezTo>
                  <a:pt x="347919" y="1702564"/>
                  <a:pt x="347919" y="1702564"/>
                  <a:pt x="335593" y="1702564"/>
                </a:cubicBezTo>
                <a:lnTo>
                  <a:pt x="335593" y="1699383"/>
                </a:lnTo>
                <a:cubicBezTo>
                  <a:pt x="335593" y="1699383"/>
                  <a:pt x="335593" y="1696202"/>
                  <a:pt x="335593" y="1689840"/>
                </a:cubicBezTo>
                <a:cubicBezTo>
                  <a:pt x="323266" y="1689840"/>
                  <a:pt x="323266" y="1702564"/>
                  <a:pt x="323266" y="1702564"/>
                </a:cubicBezTo>
                <a:cubicBezTo>
                  <a:pt x="323266" y="1702564"/>
                  <a:pt x="323266" y="1702564"/>
                  <a:pt x="323266" y="1689840"/>
                </a:cubicBezTo>
                <a:lnTo>
                  <a:pt x="310543" y="1689840"/>
                </a:lnTo>
                <a:lnTo>
                  <a:pt x="310543" y="1677514"/>
                </a:lnTo>
                <a:lnTo>
                  <a:pt x="310543" y="1665188"/>
                </a:lnTo>
                <a:lnTo>
                  <a:pt x="298216" y="1652862"/>
                </a:lnTo>
                <a:lnTo>
                  <a:pt x="285890" y="1652862"/>
                </a:lnTo>
                <a:lnTo>
                  <a:pt x="273564" y="1652862"/>
                </a:lnTo>
                <a:cubicBezTo>
                  <a:pt x="273564" y="1652862"/>
                  <a:pt x="273564" y="1652862"/>
                  <a:pt x="260840" y="1652862"/>
                </a:cubicBezTo>
                <a:cubicBezTo>
                  <a:pt x="260840" y="1652862"/>
                  <a:pt x="253906" y="1652862"/>
                  <a:pt x="255640" y="1652862"/>
                </a:cubicBezTo>
                <a:lnTo>
                  <a:pt x="248514" y="1652862"/>
                </a:lnTo>
                <a:lnTo>
                  <a:pt x="248514" y="1640139"/>
                </a:lnTo>
                <a:lnTo>
                  <a:pt x="248514" y="1627813"/>
                </a:lnTo>
                <a:cubicBezTo>
                  <a:pt x="248514" y="1627813"/>
                  <a:pt x="248514" y="1640139"/>
                  <a:pt x="236187" y="1627813"/>
                </a:cubicBezTo>
                <a:cubicBezTo>
                  <a:pt x="236187" y="1627813"/>
                  <a:pt x="236187" y="1627813"/>
                  <a:pt x="236187" y="1615487"/>
                </a:cubicBezTo>
                <a:cubicBezTo>
                  <a:pt x="236187" y="1615487"/>
                  <a:pt x="236187" y="1615487"/>
                  <a:pt x="237728" y="1615487"/>
                </a:cubicBezTo>
                <a:cubicBezTo>
                  <a:pt x="239269" y="1615487"/>
                  <a:pt x="242351" y="1615487"/>
                  <a:pt x="248514" y="1615487"/>
                </a:cubicBezTo>
                <a:lnTo>
                  <a:pt x="260840" y="1627813"/>
                </a:lnTo>
                <a:lnTo>
                  <a:pt x="260840" y="1615487"/>
                </a:lnTo>
                <a:lnTo>
                  <a:pt x="248514" y="1615487"/>
                </a:lnTo>
                <a:lnTo>
                  <a:pt x="248514" y="1603161"/>
                </a:lnTo>
                <a:lnTo>
                  <a:pt x="260840" y="1603161"/>
                </a:lnTo>
                <a:lnTo>
                  <a:pt x="260840" y="1590438"/>
                </a:lnTo>
                <a:cubicBezTo>
                  <a:pt x="260840" y="1578112"/>
                  <a:pt x="260840" y="1578112"/>
                  <a:pt x="273564" y="1590438"/>
                </a:cubicBezTo>
                <a:lnTo>
                  <a:pt x="273564" y="1578112"/>
                </a:lnTo>
                <a:lnTo>
                  <a:pt x="260840" y="1578112"/>
                </a:lnTo>
                <a:cubicBezTo>
                  <a:pt x="260840" y="1565786"/>
                  <a:pt x="248514" y="1565786"/>
                  <a:pt x="248514" y="1578112"/>
                </a:cubicBezTo>
                <a:lnTo>
                  <a:pt x="248514" y="1590438"/>
                </a:lnTo>
                <a:lnTo>
                  <a:pt x="248514" y="1603161"/>
                </a:lnTo>
                <a:cubicBezTo>
                  <a:pt x="248514" y="1603161"/>
                  <a:pt x="248514" y="1603161"/>
                  <a:pt x="236187" y="1603161"/>
                </a:cubicBezTo>
                <a:cubicBezTo>
                  <a:pt x="236187" y="1603161"/>
                  <a:pt x="236187" y="1603161"/>
                  <a:pt x="236187" y="1604702"/>
                </a:cubicBezTo>
                <a:lnTo>
                  <a:pt x="236187" y="1613947"/>
                </a:lnTo>
                <a:lnTo>
                  <a:pt x="236187" y="1615487"/>
                </a:lnTo>
                <a:cubicBezTo>
                  <a:pt x="236187" y="1615487"/>
                  <a:pt x="236187" y="1615487"/>
                  <a:pt x="223861" y="1615487"/>
                </a:cubicBezTo>
                <a:cubicBezTo>
                  <a:pt x="223861" y="1615487"/>
                  <a:pt x="223861" y="1615487"/>
                  <a:pt x="223861" y="1617028"/>
                </a:cubicBezTo>
                <a:lnTo>
                  <a:pt x="223861" y="1626273"/>
                </a:lnTo>
                <a:cubicBezTo>
                  <a:pt x="223861" y="1627813"/>
                  <a:pt x="223861" y="1627813"/>
                  <a:pt x="223861" y="1627813"/>
                </a:cubicBezTo>
                <a:lnTo>
                  <a:pt x="211137" y="1627813"/>
                </a:lnTo>
                <a:cubicBezTo>
                  <a:pt x="211137" y="1627813"/>
                  <a:pt x="211137" y="1627813"/>
                  <a:pt x="211137" y="1615487"/>
                </a:cubicBezTo>
                <a:lnTo>
                  <a:pt x="211137" y="1603161"/>
                </a:lnTo>
                <a:cubicBezTo>
                  <a:pt x="211137" y="1603161"/>
                  <a:pt x="223861" y="1603161"/>
                  <a:pt x="223861" y="1590438"/>
                </a:cubicBezTo>
                <a:lnTo>
                  <a:pt x="211137" y="1590438"/>
                </a:lnTo>
                <a:cubicBezTo>
                  <a:pt x="211137" y="1590438"/>
                  <a:pt x="211137" y="1590438"/>
                  <a:pt x="211137" y="1603161"/>
                </a:cubicBezTo>
                <a:cubicBezTo>
                  <a:pt x="211137" y="1603161"/>
                  <a:pt x="211137" y="1603161"/>
                  <a:pt x="198811" y="1603161"/>
                </a:cubicBezTo>
                <a:lnTo>
                  <a:pt x="198811" y="1593619"/>
                </a:lnTo>
                <a:lnTo>
                  <a:pt x="198811" y="1590438"/>
                </a:lnTo>
                <a:cubicBezTo>
                  <a:pt x="198811" y="1590438"/>
                  <a:pt x="198811" y="1590438"/>
                  <a:pt x="186485" y="1590438"/>
                </a:cubicBezTo>
                <a:cubicBezTo>
                  <a:pt x="186485" y="1590438"/>
                  <a:pt x="186485" y="1590438"/>
                  <a:pt x="186485" y="1578112"/>
                </a:cubicBezTo>
                <a:lnTo>
                  <a:pt x="198811" y="1578112"/>
                </a:lnTo>
                <a:cubicBezTo>
                  <a:pt x="198811" y="1578112"/>
                  <a:pt x="198811" y="1578112"/>
                  <a:pt x="198811" y="1565786"/>
                </a:cubicBezTo>
                <a:lnTo>
                  <a:pt x="186485" y="1565786"/>
                </a:lnTo>
                <a:lnTo>
                  <a:pt x="179359" y="1565786"/>
                </a:lnTo>
                <a:cubicBezTo>
                  <a:pt x="181092" y="1565786"/>
                  <a:pt x="174158" y="1565786"/>
                  <a:pt x="174158" y="1565786"/>
                </a:cubicBezTo>
                <a:lnTo>
                  <a:pt x="174158" y="1578112"/>
                </a:lnTo>
                <a:lnTo>
                  <a:pt x="161434" y="1578112"/>
                </a:lnTo>
                <a:cubicBezTo>
                  <a:pt x="149108" y="1578112"/>
                  <a:pt x="149108" y="1565786"/>
                  <a:pt x="149108" y="1565786"/>
                </a:cubicBezTo>
                <a:lnTo>
                  <a:pt x="147567" y="1565786"/>
                </a:lnTo>
                <a:cubicBezTo>
                  <a:pt x="146027" y="1565786"/>
                  <a:pt x="142945" y="1565786"/>
                  <a:pt x="136782" y="1565786"/>
                </a:cubicBezTo>
                <a:cubicBezTo>
                  <a:pt x="136782" y="1565786"/>
                  <a:pt x="136782" y="1553460"/>
                  <a:pt x="149108" y="1553460"/>
                </a:cubicBezTo>
                <a:cubicBezTo>
                  <a:pt x="149108" y="1553460"/>
                  <a:pt x="149108" y="1553460"/>
                  <a:pt x="149108" y="1540737"/>
                </a:cubicBezTo>
                <a:lnTo>
                  <a:pt x="136782" y="1540737"/>
                </a:lnTo>
                <a:lnTo>
                  <a:pt x="136782" y="1528411"/>
                </a:lnTo>
                <a:lnTo>
                  <a:pt x="149108" y="1528411"/>
                </a:lnTo>
                <a:lnTo>
                  <a:pt x="149108" y="1516085"/>
                </a:lnTo>
                <a:cubicBezTo>
                  <a:pt x="149108" y="1516085"/>
                  <a:pt x="149108" y="1516085"/>
                  <a:pt x="136782" y="1516085"/>
                </a:cubicBezTo>
                <a:lnTo>
                  <a:pt x="136782" y="1503759"/>
                </a:lnTo>
                <a:cubicBezTo>
                  <a:pt x="136782" y="1503759"/>
                  <a:pt x="136782" y="1503759"/>
                  <a:pt x="136782" y="1491035"/>
                </a:cubicBezTo>
                <a:cubicBezTo>
                  <a:pt x="136782" y="1491035"/>
                  <a:pt x="136782" y="1491035"/>
                  <a:pt x="136782" y="1478709"/>
                </a:cubicBezTo>
                <a:lnTo>
                  <a:pt x="149108" y="1491035"/>
                </a:lnTo>
                <a:lnTo>
                  <a:pt x="149108" y="1478709"/>
                </a:lnTo>
                <a:lnTo>
                  <a:pt x="149108" y="1466384"/>
                </a:lnTo>
                <a:cubicBezTo>
                  <a:pt x="149108" y="1466384"/>
                  <a:pt x="161434" y="1466384"/>
                  <a:pt x="149108" y="1454058"/>
                </a:cubicBezTo>
                <a:lnTo>
                  <a:pt x="161434" y="1454058"/>
                </a:lnTo>
                <a:cubicBezTo>
                  <a:pt x="161434" y="1454058"/>
                  <a:pt x="161434" y="1454058"/>
                  <a:pt x="161434" y="1441334"/>
                </a:cubicBezTo>
                <a:cubicBezTo>
                  <a:pt x="161434" y="1441334"/>
                  <a:pt x="161434" y="1441334"/>
                  <a:pt x="174158" y="1441334"/>
                </a:cubicBezTo>
                <a:lnTo>
                  <a:pt x="174158" y="1429008"/>
                </a:lnTo>
                <a:lnTo>
                  <a:pt x="174158" y="1416682"/>
                </a:lnTo>
                <a:lnTo>
                  <a:pt x="186485" y="1416682"/>
                </a:lnTo>
                <a:lnTo>
                  <a:pt x="186485" y="1404356"/>
                </a:lnTo>
                <a:lnTo>
                  <a:pt x="186485" y="1391633"/>
                </a:lnTo>
                <a:lnTo>
                  <a:pt x="198811" y="1391633"/>
                </a:lnTo>
                <a:cubicBezTo>
                  <a:pt x="198811" y="1391633"/>
                  <a:pt x="198811" y="1391633"/>
                  <a:pt x="198811" y="1379307"/>
                </a:cubicBezTo>
                <a:lnTo>
                  <a:pt x="211137" y="1379307"/>
                </a:lnTo>
                <a:lnTo>
                  <a:pt x="211137" y="1366981"/>
                </a:lnTo>
                <a:lnTo>
                  <a:pt x="211137" y="1354655"/>
                </a:lnTo>
                <a:cubicBezTo>
                  <a:pt x="211137" y="1354655"/>
                  <a:pt x="211137" y="1354655"/>
                  <a:pt x="223861" y="1354655"/>
                </a:cubicBezTo>
                <a:lnTo>
                  <a:pt x="223861" y="1341932"/>
                </a:lnTo>
                <a:cubicBezTo>
                  <a:pt x="223861" y="1341932"/>
                  <a:pt x="223861" y="1341932"/>
                  <a:pt x="236187" y="1341932"/>
                </a:cubicBezTo>
                <a:lnTo>
                  <a:pt x="236187" y="1329606"/>
                </a:lnTo>
                <a:cubicBezTo>
                  <a:pt x="248514" y="1329606"/>
                  <a:pt x="248514" y="1317280"/>
                  <a:pt x="248514" y="1317280"/>
                </a:cubicBezTo>
                <a:lnTo>
                  <a:pt x="248514" y="1304954"/>
                </a:lnTo>
                <a:lnTo>
                  <a:pt x="260840" y="1304954"/>
                </a:lnTo>
                <a:lnTo>
                  <a:pt x="260840" y="1292231"/>
                </a:lnTo>
                <a:cubicBezTo>
                  <a:pt x="260840" y="1292231"/>
                  <a:pt x="260840" y="1292231"/>
                  <a:pt x="273564" y="1292231"/>
                </a:cubicBezTo>
                <a:cubicBezTo>
                  <a:pt x="285890" y="1292231"/>
                  <a:pt x="273564" y="1292231"/>
                  <a:pt x="285890" y="1292231"/>
                </a:cubicBezTo>
                <a:cubicBezTo>
                  <a:pt x="285890" y="1292231"/>
                  <a:pt x="298216" y="1292231"/>
                  <a:pt x="298216" y="1304954"/>
                </a:cubicBezTo>
                <a:lnTo>
                  <a:pt x="298216" y="1292231"/>
                </a:lnTo>
                <a:cubicBezTo>
                  <a:pt x="298216" y="1292231"/>
                  <a:pt x="298216" y="1292231"/>
                  <a:pt x="285890" y="1292231"/>
                </a:cubicBezTo>
                <a:cubicBezTo>
                  <a:pt x="285890" y="1292231"/>
                  <a:pt x="285890" y="1292231"/>
                  <a:pt x="285890" y="1279905"/>
                </a:cubicBezTo>
                <a:cubicBezTo>
                  <a:pt x="298216" y="1279905"/>
                  <a:pt x="298216" y="1279905"/>
                  <a:pt x="285890" y="1267579"/>
                </a:cubicBezTo>
                <a:cubicBezTo>
                  <a:pt x="285890" y="1267579"/>
                  <a:pt x="285890" y="1267579"/>
                  <a:pt x="285890" y="1255253"/>
                </a:cubicBezTo>
                <a:cubicBezTo>
                  <a:pt x="298216" y="1255253"/>
                  <a:pt x="298216" y="1255253"/>
                  <a:pt x="285890" y="1242529"/>
                </a:cubicBezTo>
                <a:lnTo>
                  <a:pt x="298216" y="1242529"/>
                </a:lnTo>
                <a:lnTo>
                  <a:pt x="298216" y="1230204"/>
                </a:lnTo>
                <a:lnTo>
                  <a:pt x="310543" y="1230204"/>
                </a:lnTo>
                <a:cubicBezTo>
                  <a:pt x="310543" y="1230204"/>
                  <a:pt x="310543" y="1230204"/>
                  <a:pt x="310543" y="1217878"/>
                </a:cubicBezTo>
                <a:cubicBezTo>
                  <a:pt x="310543" y="1217878"/>
                  <a:pt x="310543" y="1205552"/>
                  <a:pt x="323266" y="1205552"/>
                </a:cubicBezTo>
                <a:lnTo>
                  <a:pt x="323266" y="1192828"/>
                </a:lnTo>
                <a:lnTo>
                  <a:pt x="335593" y="1180502"/>
                </a:lnTo>
                <a:lnTo>
                  <a:pt x="335593" y="1168177"/>
                </a:lnTo>
                <a:cubicBezTo>
                  <a:pt x="335593" y="1168177"/>
                  <a:pt x="335593" y="1168177"/>
                  <a:pt x="347919" y="1168177"/>
                </a:cubicBezTo>
                <a:cubicBezTo>
                  <a:pt x="347919" y="1168177"/>
                  <a:pt x="347919" y="1168177"/>
                  <a:pt x="347919" y="1155851"/>
                </a:cubicBezTo>
                <a:cubicBezTo>
                  <a:pt x="347919" y="1155851"/>
                  <a:pt x="347919" y="1155851"/>
                  <a:pt x="335593" y="1155851"/>
                </a:cubicBezTo>
                <a:cubicBezTo>
                  <a:pt x="335593" y="1155851"/>
                  <a:pt x="335593" y="1155851"/>
                  <a:pt x="323266" y="1155851"/>
                </a:cubicBezTo>
                <a:lnTo>
                  <a:pt x="310543" y="1155851"/>
                </a:lnTo>
                <a:lnTo>
                  <a:pt x="298216" y="1155851"/>
                </a:lnTo>
                <a:cubicBezTo>
                  <a:pt x="298216" y="1143127"/>
                  <a:pt x="285890" y="1143127"/>
                  <a:pt x="285890" y="1143127"/>
                </a:cubicBezTo>
                <a:lnTo>
                  <a:pt x="273564" y="1143127"/>
                </a:lnTo>
                <a:lnTo>
                  <a:pt x="260840" y="1143127"/>
                </a:lnTo>
                <a:cubicBezTo>
                  <a:pt x="260840" y="1130801"/>
                  <a:pt x="260840" y="1143127"/>
                  <a:pt x="260840" y="1130801"/>
                </a:cubicBezTo>
                <a:cubicBezTo>
                  <a:pt x="260840" y="1130801"/>
                  <a:pt x="260840" y="1143127"/>
                  <a:pt x="248514" y="1130801"/>
                </a:cubicBezTo>
                <a:lnTo>
                  <a:pt x="236187" y="1130801"/>
                </a:lnTo>
                <a:cubicBezTo>
                  <a:pt x="236187" y="1130801"/>
                  <a:pt x="236187" y="1130801"/>
                  <a:pt x="223861" y="1130801"/>
                </a:cubicBezTo>
                <a:lnTo>
                  <a:pt x="211137" y="1130801"/>
                </a:lnTo>
                <a:lnTo>
                  <a:pt x="211137" y="1118475"/>
                </a:lnTo>
                <a:lnTo>
                  <a:pt x="198811" y="1118475"/>
                </a:lnTo>
                <a:lnTo>
                  <a:pt x="186485" y="1118475"/>
                </a:lnTo>
                <a:cubicBezTo>
                  <a:pt x="186485" y="1118475"/>
                  <a:pt x="186485" y="1106149"/>
                  <a:pt x="174158" y="1118475"/>
                </a:cubicBezTo>
                <a:lnTo>
                  <a:pt x="174158" y="1113853"/>
                </a:lnTo>
                <a:cubicBezTo>
                  <a:pt x="174158" y="1113083"/>
                  <a:pt x="174158" y="1112697"/>
                  <a:pt x="174158" y="1113275"/>
                </a:cubicBezTo>
                <a:lnTo>
                  <a:pt x="174158" y="1106149"/>
                </a:lnTo>
                <a:lnTo>
                  <a:pt x="161434" y="1106149"/>
                </a:lnTo>
                <a:lnTo>
                  <a:pt x="149108" y="1106149"/>
                </a:lnTo>
                <a:cubicBezTo>
                  <a:pt x="136782" y="1106149"/>
                  <a:pt x="136782" y="1093426"/>
                  <a:pt x="136782" y="1106149"/>
                </a:cubicBezTo>
                <a:cubicBezTo>
                  <a:pt x="136782" y="1106149"/>
                  <a:pt x="136782" y="1093426"/>
                  <a:pt x="124456" y="1093426"/>
                </a:cubicBezTo>
                <a:cubicBezTo>
                  <a:pt x="124456" y="1093426"/>
                  <a:pt x="124456" y="1081100"/>
                  <a:pt x="111732" y="1093426"/>
                </a:cubicBezTo>
                <a:lnTo>
                  <a:pt x="111732" y="1088804"/>
                </a:lnTo>
                <a:lnTo>
                  <a:pt x="111732" y="1088226"/>
                </a:lnTo>
                <a:lnTo>
                  <a:pt x="111732" y="1088034"/>
                </a:lnTo>
                <a:cubicBezTo>
                  <a:pt x="111732" y="1085722"/>
                  <a:pt x="111732" y="1090345"/>
                  <a:pt x="111732" y="1081100"/>
                </a:cubicBezTo>
                <a:lnTo>
                  <a:pt x="99405" y="1081100"/>
                </a:lnTo>
                <a:lnTo>
                  <a:pt x="87079" y="1081100"/>
                </a:lnTo>
                <a:cubicBezTo>
                  <a:pt x="87079" y="1081100"/>
                  <a:pt x="87079" y="1068774"/>
                  <a:pt x="74753" y="1081100"/>
                </a:cubicBezTo>
                <a:lnTo>
                  <a:pt x="74753" y="1068774"/>
                </a:lnTo>
                <a:cubicBezTo>
                  <a:pt x="74753" y="1068774"/>
                  <a:pt x="74753" y="1068774"/>
                  <a:pt x="62029" y="1068774"/>
                </a:cubicBezTo>
                <a:cubicBezTo>
                  <a:pt x="62029" y="1068774"/>
                  <a:pt x="62029" y="1068774"/>
                  <a:pt x="62029" y="1056448"/>
                </a:cubicBezTo>
                <a:lnTo>
                  <a:pt x="54903" y="1056448"/>
                </a:lnTo>
                <a:cubicBezTo>
                  <a:pt x="56636" y="1056448"/>
                  <a:pt x="49703" y="1056448"/>
                  <a:pt x="49703" y="1056448"/>
                </a:cubicBezTo>
                <a:lnTo>
                  <a:pt x="37377" y="1056448"/>
                </a:lnTo>
                <a:lnTo>
                  <a:pt x="37377" y="1043725"/>
                </a:lnTo>
                <a:cubicBezTo>
                  <a:pt x="37377" y="1043725"/>
                  <a:pt x="37377" y="1043725"/>
                  <a:pt x="37377" y="1042184"/>
                </a:cubicBezTo>
                <a:lnTo>
                  <a:pt x="37377" y="1040643"/>
                </a:lnTo>
                <a:lnTo>
                  <a:pt x="37377" y="1036599"/>
                </a:lnTo>
                <a:cubicBezTo>
                  <a:pt x="37377" y="1038332"/>
                  <a:pt x="37377" y="1031399"/>
                  <a:pt x="37377" y="1031399"/>
                </a:cubicBezTo>
                <a:cubicBezTo>
                  <a:pt x="37377" y="1019073"/>
                  <a:pt x="37377" y="1019073"/>
                  <a:pt x="49703" y="1019073"/>
                </a:cubicBezTo>
                <a:cubicBezTo>
                  <a:pt x="49703" y="1019073"/>
                  <a:pt x="49703" y="1019073"/>
                  <a:pt x="37377" y="1019073"/>
                </a:cubicBezTo>
                <a:lnTo>
                  <a:pt x="37377" y="1006747"/>
                </a:lnTo>
                <a:cubicBezTo>
                  <a:pt x="37377" y="1006747"/>
                  <a:pt x="37377" y="1006747"/>
                  <a:pt x="25050" y="1006747"/>
                </a:cubicBezTo>
                <a:cubicBezTo>
                  <a:pt x="25050" y="994024"/>
                  <a:pt x="25050" y="994024"/>
                  <a:pt x="37377" y="994024"/>
                </a:cubicBezTo>
                <a:lnTo>
                  <a:pt x="49703" y="994024"/>
                </a:lnTo>
                <a:lnTo>
                  <a:pt x="62029" y="994024"/>
                </a:lnTo>
                <a:cubicBezTo>
                  <a:pt x="62029" y="994024"/>
                  <a:pt x="62029" y="994024"/>
                  <a:pt x="49703" y="981698"/>
                </a:cubicBezTo>
                <a:cubicBezTo>
                  <a:pt x="49703" y="981698"/>
                  <a:pt x="49703" y="981698"/>
                  <a:pt x="49703" y="983239"/>
                </a:cubicBezTo>
                <a:lnTo>
                  <a:pt x="49703" y="984779"/>
                </a:lnTo>
                <a:lnTo>
                  <a:pt x="49703" y="988824"/>
                </a:lnTo>
                <a:cubicBezTo>
                  <a:pt x="49703" y="988246"/>
                  <a:pt x="49703" y="988631"/>
                  <a:pt x="49703" y="989401"/>
                </a:cubicBezTo>
                <a:lnTo>
                  <a:pt x="49703" y="994024"/>
                </a:lnTo>
                <a:cubicBezTo>
                  <a:pt x="37377" y="994024"/>
                  <a:pt x="37377" y="981698"/>
                  <a:pt x="37377" y="981698"/>
                </a:cubicBezTo>
                <a:cubicBezTo>
                  <a:pt x="37377" y="981698"/>
                  <a:pt x="37377" y="981698"/>
                  <a:pt x="37377" y="969372"/>
                </a:cubicBezTo>
                <a:cubicBezTo>
                  <a:pt x="37377" y="957046"/>
                  <a:pt x="37377" y="957046"/>
                  <a:pt x="49703" y="969372"/>
                </a:cubicBezTo>
                <a:cubicBezTo>
                  <a:pt x="49703" y="969372"/>
                  <a:pt x="49703" y="969372"/>
                  <a:pt x="62029" y="969372"/>
                </a:cubicBezTo>
                <a:lnTo>
                  <a:pt x="62029" y="981698"/>
                </a:lnTo>
                <a:lnTo>
                  <a:pt x="65210" y="981698"/>
                </a:lnTo>
                <a:cubicBezTo>
                  <a:pt x="65210" y="981698"/>
                  <a:pt x="68391" y="981698"/>
                  <a:pt x="74753" y="981698"/>
                </a:cubicBezTo>
                <a:cubicBezTo>
                  <a:pt x="62029" y="994024"/>
                  <a:pt x="74753" y="981698"/>
                  <a:pt x="74753" y="994024"/>
                </a:cubicBezTo>
                <a:cubicBezTo>
                  <a:pt x="74753" y="994024"/>
                  <a:pt x="74753" y="994024"/>
                  <a:pt x="74753" y="992483"/>
                </a:cubicBezTo>
                <a:lnTo>
                  <a:pt x="74753" y="989401"/>
                </a:lnTo>
                <a:lnTo>
                  <a:pt x="74753" y="988824"/>
                </a:lnTo>
                <a:lnTo>
                  <a:pt x="74753" y="981698"/>
                </a:lnTo>
                <a:lnTo>
                  <a:pt x="62029" y="969372"/>
                </a:lnTo>
                <a:lnTo>
                  <a:pt x="62029" y="957046"/>
                </a:lnTo>
                <a:lnTo>
                  <a:pt x="49703" y="957046"/>
                </a:lnTo>
                <a:cubicBezTo>
                  <a:pt x="49703" y="957046"/>
                  <a:pt x="49703" y="957046"/>
                  <a:pt x="49703" y="944322"/>
                </a:cubicBezTo>
                <a:lnTo>
                  <a:pt x="37377" y="944322"/>
                </a:lnTo>
                <a:lnTo>
                  <a:pt x="37377" y="957046"/>
                </a:lnTo>
                <a:lnTo>
                  <a:pt x="37377" y="969372"/>
                </a:lnTo>
                <a:lnTo>
                  <a:pt x="25050" y="969372"/>
                </a:lnTo>
                <a:cubicBezTo>
                  <a:pt x="12326" y="969372"/>
                  <a:pt x="12326" y="969372"/>
                  <a:pt x="12326" y="957046"/>
                </a:cubicBezTo>
                <a:cubicBezTo>
                  <a:pt x="12326" y="957046"/>
                  <a:pt x="12326" y="957046"/>
                  <a:pt x="25050" y="957046"/>
                </a:cubicBezTo>
                <a:cubicBezTo>
                  <a:pt x="25050" y="944322"/>
                  <a:pt x="12326" y="944322"/>
                  <a:pt x="12326" y="957046"/>
                </a:cubicBezTo>
                <a:lnTo>
                  <a:pt x="12326" y="949690"/>
                </a:lnTo>
                <a:lnTo>
                  <a:pt x="12326" y="949094"/>
                </a:lnTo>
                <a:cubicBezTo>
                  <a:pt x="12326" y="947503"/>
                  <a:pt x="12326" y="944322"/>
                  <a:pt x="12326" y="944322"/>
                </a:cubicBezTo>
                <a:lnTo>
                  <a:pt x="12326" y="931997"/>
                </a:lnTo>
                <a:cubicBezTo>
                  <a:pt x="12326" y="931997"/>
                  <a:pt x="0" y="931997"/>
                  <a:pt x="12326" y="919671"/>
                </a:cubicBezTo>
                <a:lnTo>
                  <a:pt x="12326" y="907345"/>
                </a:lnTo>
                <a:lnTo>
                  <a:pt x="12326" y="894621"/>
                </a:lnTo>
                <a:cubicBezTo>
                  <a:pt x="12326" y="894621"/>
                  <a:pt x="12326" y="894621"/>
                  <a:pt x="12326" y="882295"/>
                </a:cubicBezTo>
                <a:lnTo>
                  <a:pt x="25050" y="882295"/>
                </a:lnTo>
                <a:lnTo>
                  <a:pt x="25050" y="869970"/>
                </a:lnTo>
                <a:lnTo>
                  <a:pt x="25050" y="857644"/>
                </a:lnTo>
                <a:cubicBezTo>
                  <a:pt x="25050" y="857644"/>
                  <a:pt x="25050" y="844920"/>
                  <a:pt x="37377" y="844920"/>
                </a:cubicBezTo>
                <a:lnTo>
                  <a:pt x="49703" y="844920"/>
                </a:lnTo>
                <a:lnTo>
                  <a:pt x="62029" y="832594"/>
                </a:lnTo>
                <a:lnTo>
                  <a:pt x="62029" y="844920"/>
                </a:lnTo>
                <a:lnTo>
                  <a:pt x="74753" y="844920"/>
                </a:lnTo>
                <a:cubicBezTo>
                  <a:pt x="74753" y="851282"/>
                  <a:pt x="74753" y="854463"/>
                  <a:pt x="74753" y="854463"/>
                </a:cubicBezTo>
                <a:lnTo>
                  <a:pt x="74753" y="857644"/>
                </a:lnTo>
                <a:lnTo>
                  <a:pt x="74753" y="869970"/>
                </a:lnTo>
                <a:lnTo>
                  <a:pt x="74753" y="877095"/>
                </a:lnTo>
                <a:cubicBezTo>
                  <a:pt x="74753" y="876518"/>
                  <a:pt x="74753" y="876903"/>
                  <a:pt x="74753" y="877673"/>
                </a:cubicBezTo>
                <a:lnTo>
                  <a:pt x="74753" y="882295"/>
                </a:lnTo>
                <a:lnTo>
                  <a:pt x="62029" y="882295"/>
                </a:lnTo>
                <a:lnTo>
                  <a:pt x="62029" y="894621"/>
                </a:lnTo>
                <a:lnTo>
                  <a:pt x="74753" y="894621"/>
                </a:lnTo>
                <a:cubicBezTo>
                  <a:pt x="74753" y="894621"/>
                  <a:pt x="74753" y="894621"/>
                  <a:pt x="74753" y="907345"/>
                </a:cubicBezTo>
                <a:cubicBezTo>
                  <a:pt x="74753" y="907345"/>
                  <a:pt x="74753" y="907345"/>
                  <a:pt x="87079" y="907345"/>
                </a:cubicBezTo>
                <a:cubicBezTo>
                  <a:pt x="87079" y="907345"/>
                  <a:pt x="87079" y="894621"/>
                  <a:pt x="74753" y="894621"/>
                </a:cubicBezTo>
                <a:lnTo>
                  <a:pt x="74753" y="882295"/>
                </a:lnTo>
                <a:cubicBezTo>
                  <a:pt x="87079" y="869970"/>
                  <a:pt x="87079" y="882295"/>
                  <a:pt x="87079" y="882295"/>
                </a:cubicBezTo>
                <a:lnTo>
                  <a:pt x="99405" y="882295"/>
                </a:lnTo>
                <a:lnTo>
                  <a:pt x="99405" y="889421"/>
                </a:lnTo>
                <a:cubicBezTo>
                  <a:pt x="99405" y="887688"/>
                  <a:pt x="99405" y="894621"/>
                  <a:pt x="99405" y="894621"/>
                </a:cubicBezTo>
                <a:cubicBezTo>
                  <a:pt x="99405" y="882295"/>
                  <a:pt x="111732" y="882295"/>
                  <a:pt x="111732" y="882295"/>
                </a:cubicBezTo>
                <a:lnTo>
                  <a:pt x="111732" y="894621"/>
                </a:lnTo>
                <a:cubicBezTo>
                  <a:pt x="111732" y="894621"/>
                  <a:pt x="111732" y="901778"/>
                  <a:pt x="111732" y="899989"/>
                </a:cubicBezTo>
                <a:lnTo>
                  <a:pt x="111732" y="907345"/>
                </a:lnTo>
                <a:lnTo>
                  <a:pt x="124456" y="894621"/>
                </a:lnTo>
                <a:cubicBezTo>
                  <a:pt x="124456" y="904164"/>
                  <a:pt x="124456" y="899393"/>
                  <a:pt x="124456" y="901778"/>
                </a:cubicBezTo>
                <a:lnTo>
                  <a:pt x="124456" y="907345"/>
                </a:lnTo>
                <a:lnTo>
                  <a:pt x="136782" y="907345"/>
                </a:lnTo>
                <a:cubicBezTo>
                  <a:pt x="136782" y="907345"/>
                  <a:pt x="136782" y="907345"/>
                  <a:pt x="136782" y="894621"/>
                </a:cubicBezTo>
                <a:cubicBezTo>
                  <a:pt x="136782" y="894621"/>
                  <a:pt x="136782" y="894621"/>
                  <a:pt x="124456" y="894621"/>
                </a:cubicBezTo>
                <a:cubicBezTo>
                  <a:pt x="124456" y="894621"/>
                  <a:pt x="124456" y="882295"/>
                  <a:pt x="111732" y="882295"/>
                </a:cubicBezTo>
                <a:cubicBezTo>
                  <a:pt x="99405" y="882295"/>
                  <a:pt x="111732" y="869970"/>
                  <a:pt x="99405" y="869970"/>
                </a:cubicBezTo>
                <a:lnTo>
                  <a:pt x="99405" y="857644"/>
                </a:lnTo>
                <a:cubicBezTo>
                  <a:pt x="99405" y="857644"/>
                  <a:pt x="99405" y="857644"/>
                  <a:pt x="99405" y="844920"/>
                </a:cubicBezTo>
                <a:lnTo>
                  <a:pt x="87079" y="844920"/>
                </a:lnTo>
                <a:lnTo>
                  <a:pt x="87079" y="832594"/>
                </a:lnTo>
                <a:lnTo>
                  <a:pt x="99405" y="820268"/>
                </a:lnTo>
                <a:cubicBezTo>
                  <a:pt x="99405" y="820268"/>
                  <a:pt x="99405" y="820268"/>
                  <a:pt x="87079" y="820268"/>
                </a:cubicBezTo>
                <a:lnTo>
                  <a:pt x="87079" y="832594"/>
                </a:lnTo>
                <a:cubicBezTo>
                  <a:pt x="74753" y="832594"/>
                  <a:pt x="74753" y="844920"/>
                  <a:pt x="74753" y="844920"/>
                </a:cubicBezTo>
                <a:cubicBezTo>
                  <a:pt x="74753" y="844920"/>
                  <a:pt x="74753" y="844920"/>
                  <a:pt x="74753" y="832594"/>
                </a:cubicBezTo>
                <a:lnTo>
                  <a:pt x="62029" y="832594"/>
                </a:lnTo>
                <a:lnTo>
                  <a:pt x="57407" y="832594"/>
                </a:lnTo>
                <a:cubicBezTo>
                  <a:pt x="56636" y="832594"/>
                  <a:pt x="56251" y="832594"/>
                  <a:pt x="56829" y="832594"/>
                </a:cubicBezTo>
                <a:lnTo>
                  <a:pt x="49703" y="832594"/>
                </a:lnTo>
                <a:cubicBezTo>
                  <a:pt x="49703" y="820268"/>
                  <a:pt x="62029" y="820268"/>
                  <a:pt x="49703" y="820268"/>
                </a:cubicBezTo>
                <a:lnTo>
                  <a:pt x="49703" y="818727"/>
                </a:lnTo>
                <a:cubicBezTo>
                  <a:pt x="49703" y="817187"/>
                  <a:pt x="49703" y="814105"/>
                  <a:pt x="49703" y="807942"/>
                </a:cubicBezTo>
                <a:cubicBezTo>
                  <a:pt x="62029" y="807942"/>
                  <a:pt x="62029" y="807942"/>
                  <a:pt x="62029" y="820268"/>
                </a:cubicBezTo>
                <a:cubicBezTo>
                  <a:pt x="62029" y="820268"/>
                  <a:pt x="69186" y="820268"/>
                  <a:pt x="67397" y="820268"/>
                </a:cubicBezTo>
                <a:lnTo>
                  <a:pt x="74753" y="820268"/>
                </a:lnTo>
                <a:lnTo>
                  <a:pt x="74753" y="807942"/>
                </a:lnTo>
                <a:lnTo>
                  <a:pt x="62029" y="807942"/>
                </a:lnTo>
                <a:cubicBezTo>
                  <a:pt x="62029" y="807942"/>
                  <a:pt x="62029" y="807942"/>
                  <a:pt x="62029" y="806352"/>
                </a:cubicBezTo>
                <a:lnTo>
                  <a:pt x="62029" y="804762"/>
                </a:lnTo>
                <a:cubicBezTo>
                  <a:pt x="62029" y="804761"/>
                  <a:pt x="62029" y="801581"/>
                  <a:pt x="62029" y="795219"/>
                </a:cubicBezTo>
                <a:cubicBezTo>
                  <a:pt x="62029" y="782893"/>
                  <a:pt x="62029" y="795219"/>
                  <a:pt x="62029" y="782893"/>
                </a:cubicBezTo>
                <a:lnTo>
                  <a:pt x="62029" y="770567"/>
                </a:lnTo>
                <a:cubicBezTo>
                  <a:pt x="68391" y="770567"/>
                  <a:pt x="71572" y="770567"/>
                  <a:pt x="71572" y="770567"/>
                </a:cubicBezTo>
                <a:lnTo>
                  <a:pt x="74753" y="770567"/>
                </a:lnTo>
                <a:cubicBezTo>
                  <a:pt x="74753" y="770567"/>
                  <a:pt x="74753" y="782893"/>
                  <a:pt x="87079" y="782893"/>
                </a:cubicBezTo>
                <a:cubicBezTo>
                  <a:pt x="87079" y="782893"/>
                  <a:pt x="87079" y="782893"/>
                  <a:pt x="87079" y="784434"/>
                </a:cubicBezTo>
                <a:lnTo>
                  <a:pt x="87079" y="790019"/>
                </a:lnTo>
                <a:cubicBezTo>
                  <a:pt x="87079" y="788286"/>
                  <a:pt x="87079" y="795219"/>
                  <a:pt x="87079" y="795219"/>
                </a:cubicBezTo>
                <a:cubicBezTo>
                  <a:pt x="99405" y="782893"/>
                  <a:pt x="87079" y="782893"/>
                  <a:pt x="87079" y="782893"/>
                </a:cubicBezTo>
                <a:cubicBezTo>
                  <a:pt x="87079" y="782893"/>
                  <a:pt x="87079" y="782893"/>
                  <a:pt x="99405" y="770567"/>
                </a:cubicBezTo>
                <a:lnTo>
                  <a:pt x="87079" y="770567"/>
                </a:lnTo>
                <a:cubicBezTo>
                  <a:pt x="99405" y="758241"/>
                  <a:pt x="99405" y="758241"/>
                  <a:pt x="87079" y="758241"/>
                </a:cubicBezTo>
                <a:cubicBezTo>
                  <a:pt x="87079" y="745518"/>
                  <a:pt x="99405" y="745518"/>
                  <a:pt x="99405" y="733192"/>
                </a:cubicBezTo>
                <a:cubicBezTo>
                  <a:pt x="99405" y="733192"/>
                  <a:pt x="99405" y="733192"/>
                  <a:pt x="99405" y="720866"/>
                </a:cubicBezTo>
                <a:cubicBezTo>
                  <a:pt x="99405" y="708540"/>
                  <a:pt x="99405" y="720866"/>
                  <a:pt x="111732" y="720866"/>
                </a:cubicBezTo>
                <a:cubicBezTo>
                  <a:pt x="111732" y="708540"/>
                  <a:pt x="111732" y="708540"/>
                  <a:pt x="124456" y="708540"/>
                </a:cubicBezTo>
                <a:lnTo>
                  <a:pt x="124456" y="695817"/>
                </a:lnTo>
                <a:cubicBezTo>
                  <a:pt x="124456" y="695817"/>
                  <a:pt x="124456" y="695817"/>
                  <a:pt x="124456" y="683491"/>
                </a:cubicBezTo>
                <a:lnTo>
                  <a:pt x="136782" y="683491"/>
                </a:lnTo>
                <a:lnTo>
                  <a:pt x="136782" y="671165"/>
                </a:lnTo>
                <a:cubicBezTo>
                  <a:pt x="149108" y="671165"/>
                  <a:pt x="149108" y="658839"/>
                  <a:pt x="149108" y="658839"/>
                </a:cubicBezTo>
                <a:lnTo>
                  <a:pt x="149108" y="646115"/>
                </a:lnTo>
                <a:lnTo>
                  <a:pt x="149108" y="633790"/>
                </a:lnTo>
                <a:cubicBezTo>
                  <a:pt x="149108" y="633790"/>
                  <a:pt x="149108" y="646115"/>
                  <a:pt x="161434" y="633790"/>
                </a:cubicBezTo>
                <a:lnTo>
                  <a:pt x="161434" y="621464"/>
                </a:lnTo>
                <a:cubicBezTo>
                  <a:pt x="161434" y="621464"/>
                  <a:pt x="161434" y="621464"/>
                  <a:pt x="149108" y="621464"/>
                </a:cubicBezTo>
                <a:cubicBezTo>
                  <a:pt x="149108" y="621464"/>
                  <a:pt x="149108" y="621464"/>
                  <a:pt x="149108" y="609138"/>
                </a:cubicBezTo>
                <a:lnTo>
                  <a:pt x="161434" y="609138"/>
                </a:lnTo>
                <a:lnTo>
                  <a:pt x="161434" y="596414"/>
                </a:lnTo>
                <a:lnTo>
                  <a:pt x="174158" y="596414"/>
                </a:lnTo>
                <a:lnTo>
                  <a:pt x="177240" y="596414"/>
                </a:lnTo>
                <a:cubicBezTo>
                  <a:pt x="177240" y="596414"/>
                  <a:pt x="180322" y="596414"/>
                  <a:pt x="186485" y="596414"/>
                </a:cubicBezTo>
                <a:lnTo>
                  <a:pt x="186485" y="609138"/>
                </a:lnTo>
                <a:lnTo>
                  <a:pt x="198811" y="609138"/>
                </a:lnTo>
                <a:lnTo>
                  <a:pt x="198811" y="621464"/>
                </a:lnTo>
                <a:lnTo>
                  <a:pt x="211137" y="621464"/>
                </a:lnTo>
                <a:cubicBezTo>
                  <a:pt x="211137" y="621464"/>
                  <a:pt x="211137" y="621464"/>
                  <a:pt x="212728" y="621464"/>
                </a:cubicBezTo>
                <a:lnTo>
                  <a:pt x="214318" y="621464"/>
                </a:lnTo>
                <a:lnTo>
                  <a:pt x="223861" y="621464"/>
                </a:lnTo>
                <a:cubicBezTo>
                  <a:pt x="223861" y="633790"/>
                  <a:pt x="211137" y="633790"/>
                  <a:pt x="211137" y="633790"/>
                </a:cubicBezTo>
                <a:lnTo>
                  <a:pt x="223861" y="633790"/>
                </a:lnTo>
                <a:cubicBezTo>
                  <a:pt x="223861" y="633790"/>
                  <a:pt x="223861" y="633790"/>
                  <a:pt x="223861" y="621464"/>
                </a:cubicBezTo>
                <a:lnTo>
                  <a:pt x="223861" y="609138"/>
                </a:lnTo>
                <a:lnTo>
                  <a:pt x="236187" y="609138"/>
                </a:lnTo>
                <a:cubicBezTo>
                  <a:pt x="223861" y="609138"/>
                  <a:pt x="223861" y="609138"/>
                  <a:pt x="236187" y="596414"/>
                </a:cubicBezTo>
                <a:lnTo>
                  <a:pt x="223861" y="596414"/>
                </a:lnTo>
                <a:cubicBezTo>
                  <a:pt x="236187" y="596414"/>
                  <a:pt x="223861" y="584088"/>
                  <a:pt x="223861" y="584088"/>
                </a:cubicBezTo>
                <a:lnTo>
                  <a:pt x="223861" y="596414"/>
                </a:lnTo>
                <a:cubicBezTo>
                  <a:pt x="223861" y="596414"/>
                  <a:pt x="223861" y="596414"/>
                  <a:pt x="211137" y="596414"/>
                </a:cubicBezTo>
                <a:lnTo>
                  <a:pt x="211137" y="584088"/>
                </a:lnTo>
                <a:cubicBezTo>
                  <a:pt x="211137" y="571762"/>
                  <a:pt x="198811" y="571762"/>
                  <a:pt x="198811" y="571762"/>
                </a:cubicBezTo>
                <a:lnTo>
                  <a:pt x="186485" y="571762"/>
                </a:lnTo>
                <a:lnTo>
                  <a:pt x="186485" y="559437"/>
                </a:lnTo>
                <a:cubicBezTo>
                  <a:pt x="186485" y="559437"/>
                  <a:pt x="186485" y="559437"/>
                  <a:pt x="188025" y="559437"/>
                </a:cubicBezTo>
                <a:lnTo>
                  <a:pt x="193611" y="559437"/>
                </a:lnTo>
                <a:cubicBezTo>
                  <a:pt x="191877" y="559437"/>
                  <a:pt x="198811" y="559437"/>
                  <a:pt x="198811" y="559437"/>
                </a:cubicBezTo>
                <a:lnTo>
                  <a:pt x="211137" y="546713"/>
                </a:lnTo>
                <a:cubicBezTo>
                  <a:pt x="211137" y="546713"/>
                  <a:pt x="214318" y="546713"/>
                  <a:pt x="215909" y="546713"/>
                </a:cubicBezTo>
                <a:lnTo>
                  <a:pt x="216505" y="546713"/>
                </a:lnTo>
                <a:lnTo>
                  <a:pt x="223861" y="546713"/>
                </a:lnTo>
                <a:lnTo>
                  <a:pt x="223861" y="559437"/>
                </a:lnTo>
                <a:cubicBezTo>
                  <a:pt x="223861" y="559437"/>
                  <a:pt x="223861" y="559437"/>
                  <a:pt x="222271" y="559437"/>
                </a:cubicBezTo>
                <a:lnTo>
                  <a:pt x="212728" y="559437"/>
                </a:lnTo>
                <a:cubicBezTo>
                  <a:pt x="211137" y="559437"/>
                  <a:pt x="211137" y="559437"/>
                  <a:pt x="211137" y="559437"/>
                </a:cubicBezTo>
                <a:cubicBezTo>
                  <a:pt x="211137" y="559437"/>
                  <a:pt x="211137" y="559437"/>
                  <a:pt x="211137" y="571762"/>
                </a:cubicBezTo>
                <a:cubicBezTo>
                  <a:pt x="211137" y="571762"/>
                  <a:pt x="211137" y="571762"/>
                  <a:pt x="223861" y="571762"/>
                </a:cubicBezTo>
                <a:cubicBezTo>
                  <a:pt x="236187" y="584088"/>
                  <a:pt x="236187" y="571762"/>
                  <a:pt x="236187" y="571762"/>
                </a:cubicBezTo>
                <a:lnTo>
                  <a:pt x="236187" y="584088"/>
                </a:lnTo>
                <a:lnTo>
                  <a:pt x="248514" y="584088"/>
                </a:lnTo>
                <a:lnTo>
                  <a:pt x="248514" y="571762"/>
                </a:lnTo>
                <a:lnTo>
                  <a:pt x="243891" y="571762"/>
                </a:lnTo>
                <a:cubicBezTo>
                  <a:pt x="243121" y="571762"/>
                  <a:pt x="242736" y="571762"/>
                  <a:pt x="243314" y="571762"/>
                </a:cubicBezTo>
                <a:lnTo>
                  <a:pt x="236187" y="571762"/>
                </a:lnTo>
                <a:cubicBezTo>
                  <a:pt x="236187" y="571762"/>
                  <a:pt x="236187" y="571762"/>
                  <a:pt x="223861" y="571762"/>
                </a:cubicBezTo>
                <a:cubicBezTo>
                  <a:pt x="223861" y="559437"/>
                  <a:pt x="211137" y="571762"/>
                  <a:pt x="223861" y="559437"/>
                </a:cubicBezTo>
                <a:cubicBezTo>
                  <a:pt x="223861" y="546713"/>
                  <a:pt x="223861" y="546713"/>
                  <a:pt x="236187" y="559437"/>
                </a:cubicBezTo>
                <a:lnTo>
                  <a:pt x="236187" y="546713"/>
                </a:lnTo>
                <a:lnTo>
                  <a:pt x="223861" y="546713"/>
                </a:lnTo>
                <a:lnTo>
                  <a:pt x="223861" y="534387"/>
                </a:lnTo>
                <a:cubicBezTo>
                  <a:pt x="223861" y="546713"/>
                  <a:pt x="223861" y="546713"/>
                  <a:pt x="236187" y="534387"/>
                </a:cubicBezTo>
                <a:lnTo>
                  <a:pt x="248514" y="534387"/>
                </a:lnTo>
                <a:cubicBezTo>
                  <a:pt x="248514" y="546713"/>
                  <a:pt x="236187" y="546713"/>
                  <a:pt x="248514" y="546713"/>
                </a:cubicBezTo>
                <a:lnTo>
                  <a:pt x="260840" y="546713"/>
                </a:lnTo>
                <a:cubicBezTo>
                  <a:pt x="260840" y="534387"/>
                  <a:pt x="260840" y="546713"/>
                  <a:pt x="260840" y="534387"/>
                </a:cubicBezTo>
                <a:lnTo>
                  <a:pt x="273564" y="534387"/>
                </a:lnTo>
                <a:cubicBezTo>
                  <a:pt x="273564" y="534387"/>
                  <a:pt x="273564" y="534387"/>
                  <a:pt x="273564" y="522061"/>
                </a:cubicBezTo>
                <a:lnTo>
                  <a:pt x="285890" y="522061"/>
                </a:lnTo>
                <a:cubicBezTo>
                  <a:pt x="285890" y="509735"/>
                  <a:pt x="273564" y="522061"/>
                  <a:pt x="285890" y="509735"/>
                </a:cubicBezTo>
                <a:cubicBezTo>
                  <a:pt x="285890" y="497012"/>
                  <a:pt x="273564" y="509735"/>
                  <a:pt x="273564" y="509735"/>
                </a:cubicBezTo>
                <a:lnTo>
                  <a:pt x="273564" y="522061"/>
                </a:lnTo>
                <a:lnTo>
                  <a:pt x="260840" y="534387"/>
                </a:lnTo>
                <a:lnTo>
                  <a:pt x="260840" y="522061"/>
                </a:lnTo>
                <a:cubicBezTo>
                  <a:pt x="260840" y="522061"/>
                  <a:pt x="260840" y="509735"/>
                  <a:pt x="248514" y="509735"/>
                </a:cubicBezTo>
                <a:lnTo>
                  <a:pt x="248514" y="497012"/>
                </a:lnTo>
                <a:lnTo>
                  <a:pt x="248514" y="492390"/>
                </a:lnTo>
                <a:cubicBezTo>
                  <a:pt x="248514" y="491619"/>
                  <a:pt x="248514" y="491234"/>
                  <a:pt x="248514" y="491812"/>
                </a:cubicBezTo>
                <a:lnTo>
                  <a:pt x="248514" y="489886"/>
                </a:lnTo>
                <a:cubicBezTo>
                  <a:pt x="248514" y="491619"/>
                  <a:pt x="248514" y="484686"/>
                  <a:pt x="248514" y="484686"/>
                </a:cubicBezTo>
                <a:cubicBezTo>
                  <a:pt x="260840" y="484686"/>
                  <a:pt x="248514" y="484686"/>
                  <a:pt x="260840" y="484686"/>
                </a:cubicBezTo>
                <a:cubicBezTo>
                  <a:pt x="260840" y="484686"/>
                  <a:pt x="260840" y="484686"/>
                  <a:pt x="260840" y="472360"/>
                </a:cubicBezTo>
                <a:cubicBezTo>
                  <a:pt x="260840" y="484686"/>
                  <a:pt x="273564" y="472360"/>
                  <a:pt x="273564" y="484686"/>
                </a:cubicBezTo>
                <a:lnTo>
                  <a:pt x="273564" y="472360"/>
                </a:lnTo>
                <a:cubicBezTo>
                  <a:pt x="260840" y="472360"/>
                  <a:pt x="273564" y="460034"/>
                  <a:pt x="260840" y="472360"/>
                </a:cubicBezTo>
                <a:lnTo>
                  <a:pt x="260840" y="460034"/>
                </a:lnTo>
                <a:lnTo>
                  <a:pt x="273564" y="460034"/>
                </a:lnTo>
                <a:lnTo>
                  <a:pt x="285890" y="460034"/>
                </a:lnTo>
                <a:cubicBezTo>
                  <a:pt x="285890" y="460034"/>
                  <a:pt x="285890" y="472360"/>
                  <a:pt x="298216" y="460034"/>
                </a:cubicBezTo>
                <a:lnTo>
                  <a:pt x="298216" y="467160"/>
                </a:lnTo>
                <a:cubicBezTo>
                  <a:pt x="298216" y="466582"/>
                  <a:pt x="298216" y="466968"/>
                  <a:pt x="298216" y="467738"/>
                </a:cubicBezTo>
                <a:lnTo>
                  <a:pt x="298216" y="472360"/>
                </a:lnTo>
                <a:lnTo>
                  <a:pt x="310543" y="472360"/>
                </a:lnTo>
                <a:cubicBezTo>
                  <a:pt x="323266" y="472360"/>
                  <a:pt x="323266" y="472360"/>
                  <a:pt x="323266" y="484686"/>
                </a:cubicBezTo>
                <a:cubicBezTo>
                  <a:pt x="323266" y="484686"/>
                  <a:pt x="323266" y="484686"/>
                  <a:pt x="335593" y="484686"/>
                </a:cubicBezTo>
                <a:cubicBezTo>
                  <a:pt x="347919" y="484686"/>
                  <a:pt x="347919" y="484686"/>
                  <a:pt x="347919" y="497012"/>
                </a:cubicBezTo>
                <a:cubicBezTo>
                  <a:pt x="347919" y="497012"/>
                  <a:pt x="347919" y="497012"/>
                  <a:pt x="360245" y="497012"/>
                </a:cubicBezTo>
                <a:cubicBezTo>
                  <a:pt x="372969" y="497012"/>
                  <a:pt x="372969" y="509735"/>
                  <a:pt x="372969" y="509735"/>
                </a:cubicBezTo>
                <a:lnTo>
                  <a:pt x="385295" y="509735"/>
                </a:lnTo>
                <a:lnTo>
                  <a:pt x="385295" y="522061"/>
                </a:lnTo>
                <a:cubicBezTo>
                  <a:pt x="397622" y="509735"/>
                  <a:pt x="397622" y="522061"/>
                  <a:pt x="397622" y="522061"/>
                </a:cubicBezTo>
                <a:cubicBezTo>
                  <a:pt x="397622" y="534387"/>
                  <a:pt x="409948" y="522061"/>
                  <a:pt x="409948" y="522061"/>
                </a:cubicBezTo>
                <a:cubicBezTo>
                  <a:pt x="422672" y="522061"/>
                  <a:pt x="422672" y="534387"/>
                  <a:pt x="422672" y="522061"/>
                </a:cubicBezTo>
                <a:lnTo>
                  <a:pt x="422672" y="534387"/>
                </a:lnTo>
                <a:lnTo>
                  <a:pt x="434998" y="534387"/>
                </a:lnTo>
                <a:cubicBezTo>
                  <a:pt x="431917" y="537469"/>
                  <a:pt x="430376" y="539009"/>
                  <a:pt x="429798" y="539587"/>
                </a:cubicBezTo>
                <a:lnTo>
                  <a:pt x="430089" y="539297"/>
                </a:lnTo>
                <a:lnTo>
                  <a:pt x="433457" y="535928"/>
                </a:lnTo>
                <a:lnTo>
                  <a:pt x="430376" y="539009"/>
                </a:lnTo>
                <a:lnTo>
                  <a:pt x="430089" y="539297"/>
                </a:lnTo>
                <a:lnTo>
                  <a:pt x="422672" y="546713"/>
                </a:lnTo>
                <a:cubicBezTo>
                  <a:pt x="434998" y="546713"/>
                  <a:pt x="422672" y="546713"/>
                  <a:pt x="434998" y="546713"/>
                </a:cubicBezTo>
                <a:lnTo>
                  <a:pt x="434998" y="539587"/>
                </a:lnTo>
                <a:cubicBezTo>
                  <a:pt x="434998" y="541321"/>
                  <a:pt x="434998" y="534387"/>
                  <a:pt x="434998" y="534387"/>
                </a:cubicBezTo>
                <a:cubicBezTo>
                  <a:pt x="434998" y="534387"/>
                  <a:pt x="434998" y="534387"/>
                  <a:pt x="447324" y="534387"/>
                </a:cubicBezTo>
                <a:cubicBezTo>
                  <a:pt x="447324" y="534387"/>
                  <a:pt x="447324" y="534387"/>
                  <a:pt x="447324" y="546713"/>
                </a:cubicBezTo>
                <a:lnTo>
                  <a:pt x="459651" y="546713"/>
                </a:lnTo>
                <a:lnTo>
                  <a:pt x="472374" y="546713"/>
                </a:lnTo>
                <a:cubicBezTo>
                  <a:pt x="472374" y="546713"/>
                  <a:pt x="472374" y="546713"/>
                  <a:pt x="484701" y="546713"/>
                </a:cubicBezTo>
                <a:lnTo>
                  <a:pt x="484701" y="559437"/>
                </a:lnTo>
                <a:lnTo>
                  <a:pt x="472374" y="559437"/>
                </a:lnTo>
                <a:cubicBezTo>
                  <a:pt x="484701" y="559437"/>
                  <a:pt x="472374" y="571762"/>
                  <a:pt x="472374" y="571762"/>
                </a:cubicBezTo>
                <a:cubicBezTo>
                  <a:pt x="472374" y="571762"/>
                  <a:pt x="484701" y="559437"/>
                  <a:pt x="484701" y="571762"/>
                </a:cubicBezTo>
                <a:cubicBezTo>
                  <a:pt x="497027" y="571762"/>
                  <a:pt x="497027" y="571762"/>
                  <a:pt x="497027" y="559437"/>
                </a:cubicBezTo>
                <a:lnTo>
                  <a:pt x="509353" y="559437"/>
                </a:lnTo>
                <a:cubicBezTo>
                  <a:pt x="509353" y="559437"/>
                  <a:pt x="509353" y="571762"/>
                  <a:pt x="497027" y="571762"/>
                </a:cubicBezTo>
                <a:cubicBezTo>
                  <a:pt x="497027" y="584088"/>
                  <a:pt x="497027" y="571762"/>
                  <a:pt x="497027" y="584088"/>
                </a:cubicBezTo>
                <a:cubicBezTo>
                  <a:pt x="497027" y="584088"/>
                  <a:pt x="497027" y="584088"/>
                  <a:pt x="509353" y="584088"/>
                </a:cubicBezTo>
                <a:cubicBezTo>
                  <a:pt x="497027" y="596414"/>
                  <a:pt x="497027" y="596414"/>
                  <a:pt x="509353" y="596414"/>
                </a:cubicBezTo>
                <a:lnTo>
                  <a:pt x="497027" y="609138"/>
                </a:lnTo>
                <a:lnTo>
                  <a:pt x="497027" y="621464"/>
                </a:lnTo>
                <a:lnTo>
                  <a:pt x="509353" y="621464"/>
                </a:lnTo>
                <a:lnTo>
                  <a:pt x="522077" y="621464"/>
                </a:lnTo>
                <a:lnTo>
                  <a:pt x="522077" y="633790"/>
                </a:lnTo>
                <a:lnTo>
                  <a:pt x="509353" y="633790"/>
                </a:lnTo>
                <a:cubicBezTo>
                  <a:pt x="509353" y="633790"/>
                  <a:pt x="497027" y="633790"/>
                  <a:pt x="509353" y="646115"/>
                </a:cubicBezTo>
                <a:cubicBezTo>
                  <a:pt x="509353" y="646115"/>
                  <a:pt x="509353" y="646115"/>
                  <a:pt x="497027" y="658839"/>
                </a:cubicBezTo>
                <a:lnTo>
                  <a:pt x="497027" y="655658"/>
                </a:lnTo>
                <a:cubicBezTo>
                  <a:pt x="497027" y="655658"/>
                  <a:pt x="497027" y="652477"/>
                  <a:pt x="497027" y="646115"/>
                </a:cubicBezTo>
                <a:lnTo>
                  <a:pt x="484701" y="646115"/>
                </a:lnTo>
                <a:lnTo>
                  <a:pt x="484701" y="647706"/>
                </a:lnTo>
                <a:cubicBezTo>
                  <a:pt x="484701" y="649296"/>
                  <a:pt x="484701" y="652477"/>
                  <a:pt x="484701" y="658839"/>
                </a:cubicBezTo>
                <a:cubicBezTo>
                  <a:pt x="484701" y="658839"/>
                  <a:pt x="484701" y="671165"/>
                  <a:pt x="472374" y="671165"/>
                </a:cubicBezTo>
                <a:lnTo>
                  <a:pt x="472374" y="683491"/>
                </a:lnTo>
                <a:cubicBezTo>
                  <a:pt x="472374" y="683491"/>
                  <a:pt x="484701" y="671165"/>
                  <a:pt x="484701" y="683491"/>
                </a:cubicBezTo>
                <a:cubicBezTo>
                  <a:pt x="484701" y="683491"/>
                  <a:pt x="484701" y="683491"/>
                  <a:pt x="484701" y="671165"/>
                </a:cubicBezTo>
                <a:lnTo>
                  <a:pt x="484701" y="669624"/>
                </a:lnTo>
                <a:cubicBezTo>
                  <a:pt x="484701" y="668083"/>
                  <a:pt x="484701" y="665002"/>
                  <a:pt x="484701" y="658839"/>
                </a:cubicBezTo>
                <a:cubicBezTo>
                  <a:pt x="484701" y="658839"/>
                  <a:pt x="484701" y="658839"/>
                  <a:pt x="497027" y="658839"/>
                </a:cubicBezTo>
                <a:cubicBezTo>
                  <a:pt x="497027" y="658839"/>
                  <a:pt x="497027" y="658839"/>
                  <a:pt x="509353" y="658839"/>
                </a:cubicBezTo>
                <a:lnTo>
                  <a:pt x="509353" y="651483"/>
                </a:lnTo>
                <a:lnTo>
                  <a:pt x="509353" y="650887"/>
                </a:lnTo>
                <a:lnTo>
                  <a:pt x="509353" y="646115"/>
                </a:lnTo>
                <a:cubicBezTo>
                  <a:pt x="509353" y="646115"/>
                  <a:pt x="509353" y="646115"/>
                  <a:pt x="522077" y="646115"/>
                </a:cubicBezTo>
                <a:cubicBezTo>
                  <a:pt x="522077" y="646115"/>
                  <a:pt x="522077" y="646115"/>
                  <a:pt x="534403" y="646115"/>
                </a:cubicBezTo>
                <a:cubicBezTo>
                  <a:pt x="534403" y="646115"/>
                  <a:pt x="534403" y="646115"/>
                  <a:pt x="534403" y="658839"/>
                </a:cubicBezTo>
                <a:cubicBezTo>
                  <a:pt x="534403" y="658839"/>
                  <a:pt x="534403" y="658839"/>
                  <a:pt x="534403" y="671165"/>
                </a:cubicBezTo>
                <a:cubicBezTo>
                  <a:pt x="534403" y="658839"/>
                  <a:pt x="534403" y="658839"/>
                  <a:pt x="546730" y="671165"/>
                </a:cubicBezTo>
                <a:lnTo>
                  <a:pt x="546730" y="658839"/>
                </a:lnTo>
                <a:cubicBezTo>
                  <a:pt x="559056" y="658839"/>
                  <a:pt x="559056" y="671165"/>
                  <a:pt x="559056" y="671165"/>
                </a:cubicBezTo>
                <a:cubicBezTo>
                  <a:pt x="559056" y="671165"/>
                  <a:pt x="559056" y="671165"/>
                  <a:pt x="571780" y="671165"/>
                </a:cubicBezTo>
                <a:lnTo>
                  <a:pt x="571780" y="669624"/>
                </a:lnTo>
                <a:cubicBezTo>
                  <a:pt x="571780" y="668083"/>
                  <a:pt x="571780" y="665002"/>
                  <a:pt x="571780" y="658839"/>
                </a:cubicBezTo>
                <a:lnTo>
                  <a:pt x="571780" y="649296"/>
                </a:lnTo>
                <a:lnTo>
                  <a:pt x="571780" y="646115"/>
                </a:lnTo>
                <a:lnTo>
                  <a:pt x="559056" y="646115"/>
                </a:lnTo>
                <a:lnTo>
                  <a:pt x="559056" y="647706"/>
                </a:lnTo>
                <a:lnTo>
                  <a:pt x="559056" y="655658"/>
                </a:lnTo>
                <a:lnTo>
                  <a:pt x="559056" y="658839"/>
                </a:lnTo>
                <a:lnTo>
                  <a:pt x="546730" y="658839"/>
                </a:lnTo>
                <a:cubicBezTo>
                  <a:pt x="546730" y="646115"/>
                  <a:pt x="534403" y="646115"/>
                  <a:pt x="546730" y="646115"/>
                </a:cubicBezTo>
                <a:lnTo>
                  <a:pt x="534403" y="646115"/>
                </a:lnTo>
                <a:lnTo>
                  <a:pt x="534403" y="641493"/>
                </a:lnTo>
                <a:lnTo>
                  <a:pt x="534403" y="640915"/>
                </a:lnTo>
                <a:lnTo>
                  <a:pt x="534403" y="633790"/>
                </a:lnTo>
                <a:cubicBezTo>
                  <a:pt x="534403" y="633790"/>
                  <a:pt x="534403" y="633790"/>
                  <a:pt x="546730" y="621464"/>
                </a:cubicBezTo>
                <a:cubicBezTo>
                  <a:pt x="546730" y="621464"/>
                  <a:pt x="546730" y="621464"/>
                  <a:pt x="546730" y="633790"/>
                </a:cubicBezTo>
                <a:lnTo>
                  <a:pt x="559056" y="633790"/>
                </a:lnTo>
                <a:lnTo>
                  <a:pt x="559056" y="626664"/>
                </a:lnTo>
                <a:lnTo>
                  <a:pt x="559056" y="626086"/>
                </a:lnTo>
                <a:lnTo>
                  <a:pt x="559056" y="621464"/>
                </a:lnTo>
                <a:cubicBezTo>
                  <a:pt x="546730" y="621464"/>
                  <a:pt x="559056" y="609138"/>
                  <a:pt x="546730" y="609138"/>
                </a:cubicBezTo>
                <a:lnTo>
                  <a:pt x="546730" y="596414"/>
                </a:lnTo>
                <a:cubicBezTo>
                  <a:pt x="534403" y="596414"/>
                  <a:pt x="534403" y="596414"/>
                  <a:pt x="534403" y="609138"/>
                </a:cubicBezTo>
                <a:lnTo>
                  <a:pt x="534403" y="596414"/>
                </a:lnTo>
                <a:cubicBezTo>
                  <a:pt x="534403" y="596414"/>
                  <a:pt x="534403" y="596414"/>
                  <a:pt x="534403" y="584088"/>
                </a:cubicBezTo>
                <a:lnTo>
                  <a:pt x="534403" y="571762"/>
                </a:lnTo>
                <a:cubicBezTo>
                  <a:pt x="522077" y="571762"/>
                  <a:pt x="522077" y="571762"/>
                  <a:pt x="522077" y="584088"/>
                </a:cubicBezTo>
                <a:cubicBezTo>
                  <a:pt x="515715" y="584088"/>
                  <a:pt x="512534" y="584088"/>
                  <a:pt x="512534" y="584088"/>
                </a:cubicBezTo>
                <a:lnTo>
                  <a:pt x="509353" y="584088"/>
                </a:lnTo>
                <a:cubicBezTo>
                  <a:pt x="509353" y="571762"/>
                  <a:pt x="509353" y="571762"/>
                  <a:pt x="497027" y="571762"/>
                </a:cubicBezTo>
                <a:cubicBezTo>
                  <a:pt x="497027" y="571762"/>
                  <a:pt x="497027" y="571762"/>
                  <a:pt x="498568" y="571762"/>
                </a:cubicBezTo>
                <a:lnTo>
                  <a:pt x="501649" y="571762"/>
                </a:lnTo>
                <a:cubicBezTo>
                  <a:pt x="502420" y="571762"/>
                  <a:pt x="502805" y="571762"/>
                  <a:pt x="502227" y="571762"/>
                </a:cubicBezTo>
                <a:lnTo>
                  <a:pt x="509353" y="571762"/>
                </a:lnTo>
                <a:cubicBezTo>
                  <a:pt x="522077" y="571762"/>
                  <a:pt x="522077" y="559437"/>
                  <a:pt x="522077" y="571762"/>
                </a:cubicBezTo>
                <a:lnTo>
                  <a:pt x="522077" y="567140"/>
                </a:lnTo>
                <a:lnTo>
                  <a:pt x="522077" y="566562"/>
                </a:lnTo>
                <a:lnTo>
                  <a:pt x="522077" y="566370"/>
                </a:lnTo>
                <a:cubicBezTo>
                  <a:pt x="522077" y="564059"/>
                  <a:pt x="522077" y="568681"/>
                  <a:pt x="522077" y="559437"/>
                </a:cubicBezTo>
                <a:cubicBezTo>
                  <a:pt x="509353" y="546713"/>
                  <a:pt x="522077" y="546713"/>
                  <a:pt x="509353" y="546713"/>
                </a:cubicBezTo>
                <a:lnTo>
                  <a:pt x="509353" y="534387"/>
                </a:lnTo>
                <a:cubicBezTo>
                  <a:pt x="509353" y="534387"/>
                  <a:pt x="502420" y="534387"/>
                  <a:pt x="504153" y="534387"/>
                </a:cubicBezTo>
                <a:lnTo>
                  <a:pt x="497027" y="534387"/>
                </a:lnTo>
                <a:cubicBezTo>
                  <a:pt x="497027" y="534387"/>
                  <a:pt x="497027" y="534387"/>
                  <a:pt x="497027" y="522061"/>
                </a:cubicBezTo>
                <a:cubicBezTo>
                  <a:pt x="497027" y="522061"/>
                  <a:pt x="484701" y="522061"/>
                  <a:pt x="497027" y="509735"/>
                </a:cubicBezTo>
                <a:cubicBezTo>
                  <a:pt x="497027" y="509735"/>
                  <a:pt x="497027" y="509735"/>
                  <a:pt x="484701" y="509735"/>
                </a:cubicBezTo>
                <a:lnTo>
                  <a:pt x="484701" y="497012"/>
                </a:lnTo>
                <a:cubicBezTo>
                  <a:pt x="484701" y="484686"/>
                  <a:pt x="472374" y="484686"/>
                  <a:pt x="472374" y="484686"/>
                </a:cubicBezTo>
                <a:cubicBezTo>
                  <a:pt x="472374" y="484686"/>
                  <a:pt x="472374" y="484686"/>
                  <a:pt x="472374" y="483146"/>
                </a:cubicBezTo>
                <a:lnTo>
                  <a:pt x="472374" y="477560"/>
                </a:lnTo>
                <a:lnTo>
                  <a:pt x="472374" y="476983"/>
                </a:lnTo>
                <a:lnTo>
                  <a:pt x="472374" y="472360"/>
                </a:lnTo>
                <a:cubicBezTo>
                  <a:pt x="472374" y="472360"/>
                  <a:pt x="472374" y="472360"/>
                  <a:pt x="459651" y="472360"/>
                </a:cubicBezTo>
                <a:lnTo>
                  <a:pt x="459651" y="460034"/>
                </a:lnTo>
                <a:cubicBezTo>
                  <a:pt x="459651" y="460034"/>
                  <a:pt x="459651" y="447311"/>
                  <a:pt x="447324" y="447311"/>
                </a:cubicBezTo>
                <a:lnTo>
                  <a:pt x="447324" y="434985"/>
                </a:lnTo>
                <a:cubicBezTo>
                  <a:pt x="438080" y="434985"/>
                  <a:pt x="442702" y="434985"/>
                  <a:pt x="440391" y="434985"/>
                </a:cubicBezTo>
                <a:lnTo>
                  <a:pt x="440198" y="434985"/>
                </a:lnTo>
                <a:lnTo>
                  <a:pt x="439621" y="434985"/>
                </a:lnTo>
                <a:cubicBezTo>
                  <a:pt x="438080" y="434985"/>
                  <a:pt x="434998" y="434985"/>
                  <a:pt x="434998" y="434985"/>
                </a:cubicBezTo>
                <a:lnTo>
                  <a:pt x="434998" y="422659"/>
                </a:lnTo>
                <a:cubicBezTo>
                  <a:pt x="434998" y="419578"/>
                  <a:pt x="434228" y="418037"/>
                  <a:pt x="433265" y="417459"/>
                </a:cubicBezTo>
                <a:lnTo>
                  <a:pt x="432154" y="417681"/>
                </a:lnTo>
                <a:lnTo>
                  <a:pt x="428835" y="411874"/>
                </a:lnTo>
                <a:cubicBezTo>
                  <a:pt x="425753" y="410333"/>
                  <a:pt x="422672" y="410333"/>
                  <a:pt x="422672" y="410333"/>
                </a:cubicBezTo>
                <a:lnTo>
                  <a:pt x="422672" y="397610"/>
                </a:lnTo>
                <a:cubicBezTo>
                  <a:pt x="409948" y="397610"/>
                  <a:pt x="422672" y="385284"/>
                  <a:pt x="409948" y="385284"/>
                </a:cubicBezTo>
                <a:lnTo>
                  <a:pt x="409948" y="382202"/>
                </a:lnTo>
                <a:cubicBezTo>
                  <a:pt x="409948" y="382202"/>
                  <a:pt x="409948" y="379121"/>
                  <a:pt x="409948" y="372958"/>
                </a:cubicBezTo>
                <a:cubicBezTo>
                  <a:pt x="403785" y="372958"/>
                  <a:pt x="400703" y="372958"/>
                  <a:pt x="400703" y="372958"/>
                </a:cubicBezTo>
                <a:lnTo>
                  <a:pt x="397622" y="372958"/>
                </a:lnTo>
                <a:lnTo>
                  <a:pt x="397622" y="360632"/>
                </a:lnTo>
                <a:cubicBezTo>
                  <a:pt x="397622" y="347908"/>
                  <a:pt x="397622" y="360632"/>
                  <a:pt x="397622" y="347908"/>
                </a:cubicBezTo>
                <a:lnTo>
                  <a:pt x="397622" y="335583"/>
                </a:lnTo>
                <a:cubicBezTo>
                  <a:pt x="385295" y="347908"/>
                  <a:pt x="385295" y="347908"/>
                  <a:pt x="385295" y="335583"/>
                </a:cubicBezTo>
                <a:lnTo>
                  <a:pt x="385295" y="323257"/>
                </a:lnTo>
                <a:lnTo>
                  <a:pt x="385295" y="310931"/>
                </a:lnTo>
                <a:cubicBezTo>
                  <a:pt x="385295" y="310931"/>
                  <a:pt x="385295" y="310931"/>
                  <a:pt x="385295" y="309340"/>
                </a:cubicBezTo>
                <a:cubicBezTo>
                  <a:pt x="385295" y="307750"/>
                  <a:pt x="385295" y="304569"/>
                  <a:pt x="385295" y="298207"/>
                </a:cubicBezTo>
                <a:lnTo>
                  <a:pt x="397622" y="298207"/>
                </a:lnTo>
                <a:lnTo>
                  <a:pt x="409948" y="298207"/>
                </a:lnTo>
                <a:cubicBezTo>
                  <a:pt x="409948" y="298207"/>
                  <a:pt x="409948" y="298207"/>
                  <a:pt x="411538" y="298207"/>
                </a:cubicBezTo>
                <a:lnTo>
                  <a:pt x="414719" y="298207"/>
                </a:lnTo>
                <a:cubicBezTo>
                  <a:pt x="415515" y="298207"/>
                  <a:pt x="415912" y="298207"/>
                  <a:pt x="415316" y="298207"/>
                </a:cubicBezTo>
                <a:lnTo>
                  <a:pt x="422672" y="298207"/>
                </a:lnTo>
                <a:cubicBezTo>
                  <a:pt x="434998" y="285881"/>
                  <a:pt x="422672" y="285881"/>
                  <a:pt x="422672" y="285881"/>
                </a:cubicBezTo>
                <a:cubicBezTo>
                  <a:pt x="422672" y="285881"/>
                  <a:pt x="422672" y="285881"/>
                  <a:pt x="409948" y="285881"/>
                </a:cubicBezTo>
                <a:cubicBezTo>
                  <a:pt x="422672" y="285881"/>
                  <a:pt x="409948" y="273555"/>
                  <a:pt x="409948" y="273555"/>
                </a:cubicBezTo>
                <a:lnTo>
                  <a:pt x="409948" y="261230"/>
                </a:lnTo>
                <a:cubicBezTo>
                  <a:pt x="409948" y="261230"/>
                  <a:pt x="409948" y="273555"/>
                  <a:pt x="422672" y="261230"/>
                </a:cubicBezTo>
                <a:lnTo>
                  <a:pt x="434998" y="248506"/>
                </a:lnTo>
                <a:lnTo>
                  <a:pt x="422672" y="248506"/>
                </a:lnTo>
                <a:lnTo>
                  <a:pt x="422672" y="246966"/>
                </a:lnTo>
                <a:cubicBezTo>
                  <a:pt x="422672" y="245425"/>
                  <a:pt x="422672" y="242343"/>
                  <a:pt x="422672" y="236180"/>
                </a:cubicBezTo>
                <a:cubicBezTo>
                  <a:pt x="434998" y="236180"/>
                  <a:pt x="434998" y="223854"/>
                  <a:pt x="434998" y="223854"/>
                </a:cubicBezTo>
                <a:lnTo>
                  <a:pt x="434998" y="236180"/>
                </a:lnTo>
                <a:cubicBezTo>
                  <a:pt x="447324" y="236180"/>
                  <a:pt x="447324" y="236180"/>
                  <a:pt x="447324" y="248506"/>
                </a:cubicBezTo>
                <a:cubicBezTo>
                  <a:pt x="447324" y="248506"/>
                  <a:pt x="447324" y="248506"/>
                  <a:pt x="447324" y="236180"/>
                </a:cubicBezTo>
                <a:cubicBezTo>
                  <a:pt x="447324" y="236180"/>
                  <a:pt x="447324" y="236180"/>
                  <a:pt x="447324" y="223854"/>
                </a:cubicBezTo>
                <a:cubicBezTo>
                  <a:pt x="447324" y="223854"/>
                  <a:pt x="447324" y="223854"/>
                  <a:pt x="434998" y="223854"/>
                </a:cubicBezTo>
                <a:lnTo>
                  <a:pt x="434998" y="211528"/>
                </a:lnTo>
                <a:cubicBezTo>
                  <a:pt x="434998" y="211528"/>
                  <a:pt x="434998" y="211528"/>
                  <a:pt x="447324" y="211528"/>
                </a:cubicBezTo>
                <a:cubicBezTo>
                  <a:pt x="447324" y="211528"/>
                  <a:pt x="447324" y="211528"/>
                  <a:pt x="459651" y="211528"/>
                </a:cubicBezTo>
                <a:lnTo>
                  <a:pt x="472374" y="211528"/>
                </a:lnTo>
                <a:lnTo>
                  <a:pt x="472374" y="198805"/>
                </a:lnTo>
                <a:cubicBezTo>
                  <a:pt x="472374" y="198805"/>
                  <a:pt x="472374" y="198805"/>
                  <a:pt x="459651" y="198805"/>
                </a:cubicBezTo>
                <a:cubicBezTo>
                  <a:pt x="459651" y="198805"/>
                  <a:pt x="459651" y="198805"/>
                  <a:pt x="447324" y="198805"/>
                </a:cubicBezTo>
                <a:cubicBezTo>
                  <a:pt x="447324" y="186479"/>
                  <a:pt x="447324" y="186479"/>
                  <a:pt x="459651" y="186479"/>
                </a:cubicBezTo>
                <a:lnTo>
                  <a:pt x="459651" y="174153"/>
                </a:lnTo>
                <a:lnTo>
                  <a:pt x="472374" y="174153"/>
                </a:lnTo>
                <a:cubicBezTo>
                  <a:pt x="472374" y="174153"/>
                  <a:pt x="472374" y="174153"/>
                  <a:pt x="484701" y="174153"/>
                </a:cubicBezTo>
                <a:lnTo>
                  <a:pt x="472374" y="186479"/>
                </a:lnTo>
                <a:cubicBezTo>
                  <a:pt x="472374" y="186479"/>
                  <a:pt x="472374" y="186479"/>
                  <a:pt x="484701" y="186479"/>
                </a:cubicBezTo>
                <a:cubicBezTo>
                  <a:pt x="484701" y="186479"/>
                  <a:pt x="484701" y="186479"/>
                  <a:pt x="486241" y="186479"/>
                </a:cubicBezTo>
                <a:lnTo>
                  <a:pt x="487782" y="186479"/>
                </a:lnTo>
                <a:cubicBezTo>
                  <a:pt x="487782" y="186479"/>
                  <a:pt x="490864" y="186479"/>
                  <a:pt x="497027" y="186479"/>
                </a:cubicBezTo>
                <a:lnTo>
                  <a:pt x="497027" y="174153"/>
                </a:lnTo>
                <a:cubicBezTo>
                  <a:pt x="497027" y="174153"/>
                  <a:pt x="497027" y="174153"/>
                  <a:pt x="497027" y="161827"/>
                </a:cubicBezTo>
                <a:lnTo>
                  <a:pt x="509353" y="161827"/>
                </a:lnTo>
                <a:cubicBezTo>
                  <a:pt x="497027" y="174153"/>
                  <a:pt x="509353" y="174153"/>
                  <a:pt x="509353" y="174153"/>
                </a:cubicBezTo>
                <a:lnTo>
                  <a:pt x="509353" y="175694"/>
                </a:lnTo>
                <a:lnTo>
                  <a:pt x="509353" y="184939"/>
                </a:lnTo>
                <a:cubicBezTo>
                  <a:pt x="509353" y="186479"/>
                  <a:pt x="509353" y="186479"/>
                  <a:pt x="509353" y="186479"/>
                </a:cubicBezTo>
                <a:lnTo>
                  <a:pt x="522077" y="186479"/>
                </a:lnTo>
                <a:lnTo>
                  <a:pt x="522077" y="174153"/>
                </a:lnTo>
                <a:lnTo>
                  <a:pt x="522077" y="161827"/>
                </a:lnTo>
                <a:cubicBezTo>
                  <a:pt x="522077" y="161827"/>
                  <a:pt x="509353" y="161827"/>
                  <a:pt x="522077" y="149104"/>
                </a:cubicBezTo>
                <a:lnTo>
                  <a:pt x="534403" y="149104"/>
                </a:lnTo>
                <a:cubicBezTo>
                  <a:pt x="534403" y="149104"/>
                  <a:pt x="534403" y="149104"/>
                  <a:pt x="546730" y="149104"/>
                </a:cubicBezTo>
                <a:cubicBezTo>
                  <a:pt x="546730" y="149104"/>
                  <a:pt x="546730" y="149104"/>
                  <a:pt x="546730" y="161827"/>
                </a:cubicBezTo>
                <a:cubicBezTo>
                  <a:pt x="534403" y="161827"/>
                  <a:pt x="534403" y="174153"/>
                  <a:pt x="534403" y="174153"/>
                </a:cubicBezTo>
                <a:lnTo>
                  <a:pt x="546730" y="174153"/>
                </a:lnTo>
                <a:lnTo>
                  <a:pt x="546730" y="161827"/>
                </a:lnTo>
                <a:cubicBezTo>
                  <a:pt x="559056" y="149104"/>
                  <a:pt x="559056" y="149104"/>
                  <a:pt x="546730" y="149104"/>
                </a:cubicBezTo>
                <a:cubicBezTo>
                  <a:pt x="546730" y="149104"/>
                  <a:pt x="546730" y="149104"/>
                  <a:pt x="548270" y="149104"/>
                </a:cubicBezTo>
                <a:lnTo>
                  <a:pt x="551352" y="149104"/>
                </a:lnTo>
                <a:lnTo>
                  <a:pt x="551930" y="149104"/>
                </a:lnTo>
                <a:lnTo>
                  <a:pt x="559056" y="149104"/>
                </a:lnTo>
                <a:cubicBezTo>
                  <a:pt x="559056" y="136778"/>
                  <a:pt x="559056" y="136778"/>
                  <a:pt x="571780" y="136778"/>
                </a:cubicBezTo>
                <a:cubicBezTo>
                  <a:pt x="571780" y="136778"/>
                  <a:pt x="571780" y="136778"/>
                  <a:pt x="571780" y="124452"/>
                </a:cubicBezTo>
                <a:cubicBezTo>
                  <a:pt x="571780" y="124452"/>
                  <a:pt x="571780" y="124452"/>
                  <a:pt x="584106" y="124452"/>
                </a:cubicBezTo>
                <a:cubicBezTo>
                  <a:pt x="571780" y="136778"/>
                  <a:pt x="584106" y="136778"/>
                  <a:pt x="584106" y="136778"/>
                </a:cubicBezTo>
                <a:cubicBezTo>
                  <a:pt x="584106" y="136778"/>
                  <a:pt x="584106" y="136778"/>
                  <a:pt x="584106" y="124452"/>
                </a:cubicBezTo>
                <a:lnTo>
                  <a:pt x="596432" y="124452"/>
                </a:lnTo>
                <a:lnTo>
                  <a:pt x="608759" y="124452"/>
                </a:lnTo>
                <a:lnTo>
                  <a:pt x="608759" y="112126"/>
                </a:lnTo>
                <a:lnTo>
                  <a:pt x="621483" y="112126"/>
                </a:lnTo>
                <a:cubicBezTo>
                  <a:pt x="621483" y="112126"/>
                  <a:pt x="633809" y="112126"/>
                  <a:pt x="633809" y="99403"/>
                </a:cubicBezTo>
                <a:lnTo>
                  <a:pt x="646135" y="99403"/>
                </a:lnTo>
                <a:cubicBezTo>
                  <a:pt x="646135" y="99403"/>
                  <a:pt x="646135" y="99403"/>
                  <a:pt x="646135" y="112126"/>
                </a:cubicBezTo>
                <a:cubicBezTo>
                  <a:pt x="646135" y="112126"/>
                  <a:pt x="646135" y="112126"/>
                  <a:pt x="658461" y="112126"/>
                </a:cubicBezTo>
                <a:cubicBezTo>
                  <a:pt x="658461" y="124452"/>
                  <a:pt x="658461" y="124452"/>
                  <a:pt x="671185" y="124452"/>
                </a:cubicBezTo>
                <a:cubicBezTo>
                  <a:pt x="671185" y="124452"/>
                  <a:pt x="668004" y="124452"/>
                  <a:pt x="666414" y="124452"/>
                </a:cubicBezTo>
                <a:cubicBezTo>
                  <a:pt x="665619" y="124452"/>
                  <a:pt x="665221" y="124452"/>
                  <a:pt x="665817" y="124452"/>
                </a:cubicBezTo>
                <a:lnTo>
                  <a:pt x="658461" y="124452"/>
                </a:lnTo>
                <a:cubicBezTo>
                  <a:pt x="658461" y="124452"/>
                  <a:pt x="658461" y="136778"/>
                  <a:pt x="671185" y="136778"/>
                </a:cubicBezTo>
                <a:lnTo>
                  <a:pt x="683512" y="136778"/>
                </a:lnTo>
                <a:lnTo>
                  <a:pt x="683512" y="149104"/>
                </a:lnTo>
                <a:cubicBezTo>
                  <a:pt x="695838" y="149104"/>
                  <a:pt x="695838" y="136778"/>
                  <a:pt x="695838" y="136778"/>
                </a:cubicBezTo>
                <a:lnTo>
                  <a:pt x="695838" y="124452"/>
                </a:lnTo>
                <a:lnTo>
                  <a:pt x="708164" y="124452"/>
                </a:lnTo>
                <a:lnTo>
                  <a:pt x="708164" y="112126"/>
                </a:lnTo>
                <a:lnTo>
                  <a:pt x="720888" y="112126"/>
                </a:lnTo>
                <a:cubicBezTo>
                  <a:pt x="720888" y="112126"/>
                  <a:pt x="720888" y="112126"/>
                  <a:pt x="733214" y="99403"/>
                </a:cubicBezTo>
                <a:lnTo>
                  <a:pt x="733214" y="112126"/>
                </a:lnTo>
                <a:cubicBezTo>
                  <a:pt x="733214" y="112126"/>
                  <a:pt x="745540" y="99403"/>
                  <a:pt x="733214" y="99403"/>
                </a:cubicBezTo>
                <a:lnTo>
                  <a:pt x="740340" y="99403"/>
                </a:lnTo>
                <a:cubicBezTo>
                  <a:pt x="739762" y="99403"/>
                  <a:pt x="740148" y="99403"/>
                  <a:pt x="740918" y="99403"/>
                </a:cubicBezTo>
                <a:lnTo>
                  <a:pt x="745540" y="99403"/>
                </a:lnTo>
                <a:cubicBezTo>
                  <a:pt x="733214" y="99403"/>
                  <a:pt x="733214" y="87077"/>
                  <a:pt x="733214" y="87077"/>
                </a:cubicBezTo>
                <a:lnTo>
                  <a:pt x="745540" y="87077"/>
                </a:lnTo>
                <a:lnTo>
                  <a:pt x="745540" y="74751"/>
                </a:lnTo>
                <a:lnTo>
                  <a:pt x="733214" y="74751"/>
                </a:lnTo>
                <a:lnTo>
                  <a:pt x="720888" y="74751"/>
                </a:lnTo>
                <a:lnTo>
                  <a:pt x="708164" y="62425"/>
                </a:lnTo>
                <a:cubicBezTo>
                  <a:pt x="708164" y="62425"/>
                  <a:pt x="708164" y="62425"/>
                  <a:pt x="708164" y="49701"/>
                </a:cubicBezTo>
                <a:cubicBezTo>
                  <a:pt x="708164" y="49701"/>
                  <a:pt x="708164" y="49701"/>
                  <a:pt x="709755" y="49701"/>
                </a:cubicBezTo>
                <a:lnTo>
                  <a:pt x="713731" y="49701"/>
                </a:lnTo>
                <a:cubicBezTo>
                  <a:pt x="715321" y="49701"/>
                  <a:pt x="713731" y="49701"/>
                  <a:pt x="715321" y="49701"/>
                </a:cubicBezTo>
                <a:lnTo>
                  <a:pt x="720888" y="49701"/>
                </a:lnTo>
                <a:cubicBezTo>
                  <a:pt x="720888" y="43539"/>
                  <a:pt x="720888" y="40457"/>
                  <a:pt x="720888" y="38916"/>
                </a:cubicBezTo>
                <a:lnTo>
                  <a:pt x="720888" y="37376"/>
                </a:lnTo>
                <a:cubicBezTo>
                  <a:pt x="720888" y="37376"/>
                  <a:pt x="720888" y="37376"/>
                  <a:pt x="733214" y="37376"/>
                </a:cubicBezTo>
                <a:lnTo>
                  <a:pt x="733214" y="49701"/>
                </a:lnTo>
                <a:lnTo>
                  <a:pt x="720888" y="62425"/>
                </a:lnTo>
                <a:cubicBezTo>
                  <a:pt x="720888" y="62425"/>
                  <a:pt x="720888" y="74751"/>
                  <a:pt x="733214" y="62425"/>
                </a:cubicBezTo>
                <a:cubicBezTo>
                  <a:pt x="733214" y="62425"/>
                  <a:pt x="733214" y="49701"/>
                  <a:pt x="745540" y="49701"/>
                </a:cubicBezTo>
                <a:lnTo>
                  <a:pt x="745540" y="62425"/>
                </a:lnTo>
                <a:cubicBezTo>
                  <a:pt x="757867" y="49701"/>
                  <a:pt x="757867" y="62425"/>
                  <a:pt x="757867" y="49701"/>
                </a:cubicBezTo>
                <a:cubicBezTo>
                  <a:pt x="757867" y="49701"/>
                  <a:pt x="757867" y="56858"/>
                  <a:pt x="757867" y="55069"/>
                </a:cubicBezTo>
                <a:lnTo>
                  <a:pt x="757867" y="62425"/>
                </a:lnTo>
                <a:cubicBezTo>
                  <a:pt x="757867" y="62425"/>
                  <a:pt x="757867" y="62425"/>
                  <a:pt x="757867" y="74751"/>
                </a:cubicBezTo>
                <a:cubicBezTo>
                  <a:pt x="757867" y="74751"/>
                  <a:pt x="757867" y="74751"/>
                  <a:pt x="770591" y="74751"/>
                </a:cubicBezTo>
                <a:cubicBezTo>
                  <a:pt x="770591" y="74751"/>
                  <a:pt x="770591" y="74751"/>
                  <a:pt x="770591" y="62425"/>
                </a:cubicBezTo>
                <a:cubicBezTo>
                  <a:pt x="770591" y="62425"/>
                  <a:pt x="773672" y="62425"/>
                  <a:pt x="775213" y="62425"/>
                </a:cubicBezTo>
                <a:lnTo>
                  <a:pt x="775791" y="62425"/>
                </a:lnTo>
                <a:lnTo>
                  <a:pt x="782917" y="62425"/>
                </a:lnTo>
                <a:lnTo>
                  <a:pt x="782917" y="74751"/>
                </a:lnTo>
                <a:lnTo>
                  <a:pt x="795243" y="74751"/>
                </a:lnTo>
                <a:cubicBezTo>
                  <a:pt x="807569" y="74751"/>
                  <a:pt x="795243" y="74751"/>
                  <a:pt x="807569" y="62425"/>
                </a:cubicBezTo>
                <a:cubicBezTo>
                  <a:pt x="807569" y="62425"/>
                  <a:pt x="807569" y="62425"/>
                  <a:pt x="806029" y="62425"/>
                </a:cubicBezTo>
                <a:cubicBezTo>
                  <a:pt x="804488" y="62425"/>
                  <a:pt x="801406" y="62425"/>
                  <a:pt x="795243" y="62425"/>
                </a:cubicBezTo>
                <a:lnTo>
                  <a:pt x="782917" y="62425"/>
                </a:lnTo>
                <a:lnTo>
                  <a:pt x="782917" y="49701"/>
                </a:lnTo>
                <a:lnTo>
                  <a:pt x="778295" y="49701"/>
                </a:lnTo>
                <a:cubicBezTo>
                  <a:pt x="777524" y="49701"/>
                  <a:pt x="777139" y="49701"/>
                  <a:pt x="777717" y="49701"/>
                </a:cubicBezTo>
                <a:lnTo>
                  <a:pt x="775791" y="49701"/>
                </a:lnTo>
                <a:lnTo>
                  <a:pt x="775213" y="49701"/>
                </a:lnTo>
                <a:cubicBezTo>
                  <a:pt x="773672" y="49701"/>
                  <a:pt x="770591" y="49701"/>
                  <a:pt x="770591" y="49701"/>
                </a:cubicBezTo>
                <a:lnTo>
                  <a:pt x="770591" y="37376"/>
                </a:lnTo>
                <a:lnTo>
                  <a:pt x="770591" y="25050"/>
                </a:lnTo>
                <a:lnTo>
                  <a:pt x="777717" y="25050"/>
                </a:lnTo>
                <a:cubicBezTo>
                  <a:pt x="777139" y="25050"/>
                  <a:pt x="777524" y="25050"/>
                  <a:pt x="778295" y="25050"/>
                </a:cubicBezTo>
                <a:lnTo>
                  <a:pt x="782917" y="25050"/>
                </a:lnTo>
                <a:cubicBezTo>
                  <a:pt x="795243" y="25050"/>
                  <a:pt x="782917" y="37376"/>
                  <a:pt x="782917" y="37376"/>
                </a:cubicBezTo>
                <a:lnTo>
                  <a:pt x="795243" y="37376"/>
                </a:lnTo>
                <a:cubicBezTo>
                  <a:pt x="782917" y="37376"/>
                  <a:pt x="795243" y="25050"/>
                  <a:pt x="795243" y="25050"/>
                </a:cubicBezTo>
                <a:cubicBezTo>
                  <a:pt x="795243" y="25050"/>
                  <a:pt x="795243" y="25050"/>
                  <a:pt x="796784" y="25050"/>
                </a:cubicBezTo>
                <a:lnTo>
                  <a:pt x="798325" y="25050"/>
                </a:lnTo>
                <a:lnTo>
                  <a:pt x="806029" y="25050"/>
                </a:lnTo>
                <a:cubicBezTo>
                  <a:pt x="807569" y="25050"/>
                  <a:pt x="807569" y="25050"/>
                  <a:pt x="807569" y="25050"/>
                </a:cubicBezTo>
                <a:cubicBezTo>
                  <a:pt x="795243" y="25050"/>
                  <a:pt x="807569" y="12724"/>
                  <a:pt x="807569" y="12724"/>
                </a:cubicBezTo>
                <a:lnTo>
                  <a:pt x="820293" y="12724"/>
                </a:lnTo>
                <a:lnTo>
                  <a:pt x="820293" y="7952"/>
                </a:lnTo>
                <a:lnTo>
                  <a:pt x="820293" y="7356"/>
                </a:lnTo>
                <a:close/>
              </a:path>
            </a:pathLst>
          </a:custGeom>
          <a:solidFill>
            <a:schemeClr val="bg1">
              <a:lumMod val="85000"/>
            </a:schemeClr>
          </a:solidFill>
        </p:spPr>
        <p:txBody>
          <a:bodyPr wrap="square">
            <a:noAutofit/>
          </a:bodyPr>
          <a:lstStyle/>
          <a:p>
            <a:endParaRPr lang="en-UA"/>
          </a:p>
        </p:txBody>
      </p:sp>
      <p:sp>
        <p:nvSpPr>
          <p:cNvPr id="25" name="Picture Placeholder 24">
            <a:extLst>
              <a:ext uri="{FF2B5EF4-FFF2-40B4-BE49-F238E27FC236}">
                <a16:creationId xmlns:a16="http://schemas.microsoft.com/office/drawing/2014/main" id="{E06949EB-2AEE-3548-8CD3-D54DDBED4689}"/>
              </a:ext>
            </a:extLst>
          </p:cNvPr>
          <p:cNvSpPr>
            <a:spLocks noGrp="1"/>
          </p:cNvSpPr>
          <p:nvPr>
            <p:ph type="pic" sz="quarter" idx="16"/>
          </p:nvPr>
        </p:nvSpPr>
        <p:spPr>
          <a:xfrm>
            <a:off x="6551021" y="5054380"/>
            <a:ext cx="2011237" cy="1650884"/>
          </a:xfrm>
          <a:custGeom>
            <a:avLst/>
            <a:gdLst>
              <a:gd name="connsiteX0" fmla="*/ 1520660 w 2011499"/>
              <a:gd name="connsiteY0" fmla="*/ 1630020 h 1650884"/>
              <a:gd name="connsiteX1" fmla="*/ 1520660 w 2011499"/>
              <a:gd name="connsiteY1" fmla="*/ 1640452 h 1650884"/>
              <a:gd name="connsiteX2" fmla="*/ 1520660 w 2011499"/>
              <a:gd name="connsiteY2" fmla="*/ 1630020 h 1650884"/>
              <a:gd name="connsiteX3" fmla="*/ 1520660 w 2011499"/>
              <a:gd name="connsiteY3" fmla="*/ 1619589 h 1650884"/>
              <a:gd name="connsiteX4" fmla="*/ 1536881 w 2011499"/>
              <a:gd name="connsiteY4" fmla="*/ 1619589 h 1650884"/>
              <a:gd name="connsiteX5" fmla="*/ 1536881 w 2011499"/>
              <a:gd name="connsiteY5" fmla="*/ 1630020 h 1650884"/>
              <a:gd name="connsiteX6" fmla="*/ 1520660 w 2011499"/>
              <a:gd name="connsiteY6" fmla="*/ 1630020 h 1650884"/>
              <a:gd name="connsiteX7" fmla="*/ 1520660 w 2011499"/>
              <a:gd name="connsiteY7" fmla="*/ 1619589 h 1650884"/>
              <a:gd name="connsiteX8" fmla="*/ 1553627 w 2011499"/>
              <a:gd name="connsiteY8" fmla="*/ 1608821 h 1650884"/>
              <a:gd name="connsiteX9" fmla="*/ 1559710 w 2011499"/>
              <a:gd name="connsiteY9" fmla="*/ 1608821 h 1650884"/>
              <a:gd name="connsiteX10" fmla="*/ 1560470 w 2011499"/>
              <a:gd name="connsiteY10" fmla="*/ 1608821 h 1650884"/>
              <a:gd name="connsiteX11" fmla="*/ 1569848 w 2011499"/>
              <a:gd name="connsiteY11" fmla="*/ 1608821 h 1650884"/>
              <a:gd name="connsiteX12" fmla="*/ 1553627 w 2011499"/>
              <a:gd name="connsiteY12" fmla="*/ 1608821 h 1650884"/>
              <a:gd name="connsiteX13" fmla="*/ 1536881 w 2011499"/>
              <a:gd name="connsiteY13" fmla="*/ 1608821 h 1650884"/>
              <a:gd name="connsiteX14" fmla="*/ 1553627 w 2011499"/>
              <a:gd name="connsiteY14" fmla="*/ 1619589 h 1650884"/>
              <a:gd name="connsiteX15" fmla="*/ 1543946 w 2011499"/>
              <a:gd name="connsiteY15" fmla="*/ 1619589 h 1650884"/>
              <a:gd name="connsiteX16" fmla="*/ 1543161 w 2011499"/>
              <a:gd name="connsiteY16" fmla="*/ 1619589 h 1650884"/>
              <a:gd name="connsiteX17" fmla="*/ 1536881 w 2011499"/>
              <a:gd name="connsiteY17" fmla="*/ 1619589 h 1650884"/>
              <a:gd name="connsiteX18" fmla="*/ 1536881 w 2011499"/>
              <a:gd name="connsiteY18" fmla="*/ 1608821 h 1650884"/>
              <a:gd name="connsiteX19" fmla="*/ 1488216 w 2011499"/>
              <a:gd name="connsiteY19" fmla="*/ 1608821 h 1650884"/>
              <a:gd name="connsiteX20" fmla="*/ 1504438 w 2011499"/>
              <a:gd name="connsiteY20" fmla="*/ 1619589 h 1650884"/>
              <a:gd name="connsiteX21" fmla="*/ 1488216 w 2011499"/>
              <a:gd name="connsiteY21" fmla="*/ 1619589 h 1650884"/>
              <a:gd name="connsiteX22" fmla="*/ 1488216 w 2011499"/>
              <a:gd name="connsiteY22" fmla="*/ 1616897 h 1650884"/>
              <a:gd name="connsiteX23" fmla="*/ 1488216 w 2011499"/>
              <a:gd name="connsiteY23" fmla="*/ 1608821 h 1650884"/>
              <a:gd name="connsiteX24" fmla="*/ 1700669 w 2011499"/>
              <a:gd name="connsiteY24" fmla="*/ 1577526 h 1650884"/>
              <a:gd name="connsiteX25" fmla="*/ 1704725 w 2011499"/>
              <a:gd name="connsiteY25" fmla="*/ 1577526 h 1650884"/>
              <a:gd name="connsiteX26" fmla="*/ 1716891 w 2011499"/>
              <a:gd name="connsiteY26" fmla="*/ 1577526 h 1650884"/>
              <a:gd name="connsiteX27" fmla="*/ 1716891 w 2011499"/>
              <a:gd name="connsiteY27" fmla="*/ 1587958 h 1650884"/>
              <a:gd name="connsiteX28" fmla="*/ 1700669 w 2011499"/>
              <a:gd name="connsiteY28" fmla="*/ 1587958 h 1650884"/>
              <a:gd name="connsiteX29" fmla="*/ 1700669 w 2011499"/>
              <a:gd name="connsiteY29" fmla="*/ 1586654 h 1650884"/>
              <a:gd name="connsiteX30" fmla="*/ 1700669 w 2011499"/>
              <a:gd name="connsiteY30" fmla="*/ 1578830 h 1650884"/>
              <a:gd name="connsiteX31" fmla="*/ 1700669 w 2011499"/>
              <a:gd name="connsiteY31" fmla="*/ 1577526 h 1650884"/>
              <a:gd name="connsiteX32" fmla="*/ 1504438 w 2011499"/>
              <a:gd name="connsiteY32" fmla="*/ 1577526 h 1650884"/>
              <a:gd name="connsiteX33" fmla="*/ 1504438 w 2011499"/>
              <a:gd name="connsiteY33" fmla="*/ 1578830 h 1650884"/>
              <a:gd name="connsiteX34" fmla="*/ 1504438 w 2011499"/>
              <a:gd name="connsiteY34" fmla="*/ 1587958 h 1650884"/>
              <a:gd name="connsiteX35" fmla="*/ 1506466 w 2011499"/>
              <a:gd name="connsiteY35" fmla="*/ 1587958 h 1650884"/>
              <a:gd name="connsiteX36" fmla="*/ 1510521 w 2011499"/>
              <a:gd name="connsiteY36" fmla="*/ 1587958 h 1650884"/>
              <a:gd name="connsiteX37" fmla="*/ 1511282 w 2011499"/>
              <a:gd name="connsiteY37" fmla="*/ 1587958 h 1650884"/>
              <a:gd name="connsiteX38" fmla="*/ 1518632 w 2011499"/>
              <a:gd name="connsiteY38" fmla="*/ 1587958 h 1650884"/>
              <a:gd name="connsiteX39" fmla="*/ 1520660 w 2011499"/>
              <a:gd name="connsiteY39" fmla="*/ 1587958 h 1650884"/>
              <a:gd name="connsiteX40" fmla="*/ 1504438 w 2011499"/>
              <a:gd name="connsiteY40" fmla="*/ 1577526 h 1650884"/>
              <a:gd name="connsiteX41" fmla="*/ 1291985 w 2011499"/>
              <a:gd name="connsiteY41" fmla="*/ 1577526 h 1650884"/>
              <a:gd name="connsiteX42" fmla="*/ 1291985 w 2011499"/>
              <a:gd name="connsiteY42" fmla="*/ 1587958 h 1650884"/>
              <a:gd name="connsiteX43" fmla="*/ 1294013 w 2011499"/>
              <a:gd name="connsiteY43" fmla="*/ 1587958 h 1650884"/>
              <a:gd name="connsiteX44" fmla="*/ 1306179 w 2011499"/>
              <a:gd name="connsiteY44" fmla="*/ 1587958 h 1650884"/>
              <a:gd name="connsiteX45" fmla="*/ 1308207 w 2011499"/>
              <a:gd name="connsiteY45" fmla="*/ 1587958 h 1650884"/>
              <a:gd name="connsiteX46" fmla="*/ 1308207 w 2011499"/>
              <a:gd name="connsiteY46" fmla="*/ 1589262 h 1650884"/>
              <a:gd name="connsiteX47" fmla="*/ 1308207 w 2011499"/>
              <a:gd name="connsiteY47" fmla="*/ 1593988 h 1650884"/>
              <a:gd name="connsiteX48" fmla="*/ 1308207 w 2011499"/>
              <a:gd name="connsiteY48" fmla="*/ 1598389 h 1650884"/>
              <a:gd name="connsiteX49" fmla="*/ 1308207 w 2011499"/>
              <a:gd name="connsiteY49" fmla="*/ 1587958 h 1650884"/>
              <a:gd name="connsiteX50" fmla="*/ 1308207 w 2011499"/>
              <a:gd name="connsiteY50" fmla="*/ 1577526 h 1650884"/>
              <a:gd name="connsiteX51" fmla="*/ 1782301 w 2011499"/>
              <a:gd name="connsiteY51" fmla="*/ 1556326 h 1650884"/>
              <a:gd name="connsiteX52" fmla="*/ 1798523 w 2011499"/>
              <a:gd name="connsiteY52" fmla="*/ 1556326 h 1650884"/>
              <a:gd name="connsiteX53" fmla="*/ 1798523 w 2011499"/>
              <a:gd name="connsiteY53" fmla="*/ 1566758 h 1650884"/>
              <a:gd name="connsiteX54" fmla="*/ 1782301 w 2011499"/>
              <a:gd name="connsiteY54" fmla="*/ 1566758 h 1650884"/>
              <a:gd name="connsiteX55" fmla="*/ 1782301 w 2011499"/>
              <a:gd name="connsiteY55" fmla="*/ 1556326 h 1650884"/>
              <a:gd name="connsiteX56" fmla="*/ 1291985 w 2011499"/>
              <a:gd name="connsiteY56" fmla="*/ 1556326 h 1650884"/>
              <a:gd name="connsiteX57" fmla="*/ 1275240 w 2011499"/>
              <a:gd name="connsiteY57" fmla="*/ 1566758 h 1650884"/>
              <a:gd name="connsiteX58" fmla="*/ 1291985 w 2011499"/>
              <a:gd name="connsiteY58" fmla="*/ 1566758 h 1650884"/>
              <a:gd name="connsiteX59" fmla="*/ 983690 w 2011499"/>
              <a:gd name="connsiteY59" fmla="*/ 1551925 h 1650884"/>
              <a:gd name="connsiteX60" fmla="*/ 997377 w 2011499"/>
              <a:gd name="connsiteY60" fmla="*/ 1556326 h 1650884"/>
              <a:gd name="connsiteX61" fmla="*/ 981155 w 2011499"/>
              <a:gd name="connsiteY61" fmla="*/ 1556326 h 1650884"/>
              <a:gd name="connsiteX62" fmla="*/ 983690 w 2011499"/>
              <a:gd name="connsiteY62" fmla="*/ 1551925 h 1650884"/>
              <a:gd name="connsiteX63" fmla="*/ 1488216 w 2011499"/>
              <a:gd name="connsiteY63" fmla="*/ 1545895 h 1650884"/>
              <a:gd name="connsiteX64" fmla="*/ 1488216 w 2011499"/>
              <a:gd name="connsiteY64" fmla="*/ 1556326 h 1650884"/>
              <a:gd name="connsiteX65" fmla="*/ 1504438 w 2011499"/>
              <a:gd name="connsiteY65" fmla="*/ 1556326 h 1650884"/>
              <a:gd name="connsiteX66" fmla="*/ 1488216 w 2011499"/>
              <a:gd name="connsiteY66" fmla="*/ 1545895 h 1650884"/>
              <a:gd name="connsiteX67" fmla="*/ 1079009 w 2011499"/>
              <a:gd name="connsiteY67" fmla="*/ 1545895 h 1650884"/>
              <a:gd name="connsiteX68" fmla="*/ 1079009 w 2011499"/>
              <a:gd name="connsiteY68" fmla="*/ 1556326 h 1650884"/>
              <a:gd name="connsiteX69" fmla="*/ 1062787 w 2011499"/>
              <a:gd name="connsiteY69" fmla="*/ 1556326 h 1650884"/>
              <a:gd name="connsiteX70" fmla="*/ 735736 w 2011499"/>
              <a:gd name="connsiteY70" fmla="*/ 1545895 h 1650884"/>
              <a:gd name="connsiteX71" fmla="*/ 735736 w 2011499"/>
              <a:gd name="connsiteY71" fmla="*/ 1556326 h 1650884"/>
              <a:gd name="connsiteX72" fmla="*/ 719514 w 2011499"/>
              <a:gd name="connsiteY72" fmla="*/ 1556326 h 1650884"/>
              <a:gd name="connsiteX73" fmla="*/ 735736 w 2011499"/>
              <a:gd name="connsiteY73" fmla="*/ 1545895 h 1650884"/>
              <a:gd name="connsiteX74" fmla="*/ 703292 w 2011499"/>
              <a:gd name="connsiteY74" fmla="*/ 1545895 h 1650884"/>
              <a:gd name="connsiteX75" fmla="*/ 719514 w 2011499"/>
              <a:gd name="connsiteY75" fmla="*/ 1545895 h 1650884"/>
              <a:gd name="connsiteX76" fmla="*/ 703292 w 2011499"/>
              <a:gd name="connsiteY76" fmla="*/ 1556326 h 1650884"/>
              <a:gd name="connsiteX77" fmla="*/ 1635259 w 2011499"/>
              <a:gd name="connsiteY77" fmla="*/ 1535463 h 1650884"/>
              <a:gd name="connsiteX78" fmla="*/ 1635259 w 2011499"/>
              <a:gd name="connsiteY78" fmla="*/ 1545895 h 1650884"/>
              <a:gd name="connsiteX79" fmla="*/ 1651480 w 2011499"/>
              <a:gd name="connsiteY79" fmla="*/ 1535463 h 1650884"/>
              <a:gd name="connsiteX80" fmla="*/ 1422806 w 2011499"/>
              <a:gd name="connsiteY80" fmla="*/ 1535463 h 1650884"/>
              <a:gd name="connsiteX81" fmla="*/ 1422806 w 2011499"/>
              <a:gd name="connsiteY81" fmla="*/ 1545895 h 1650884"/>
              <a:gd name="connsiteX82" fmla="*/ 1439028 w 2011499"/>
              <a:gd name="connsiteY82" fmla="*/ 1545895 h 1650884"/>
              <a:gd name="connsiteX83" fmla="*/ 1455249 w 2011499"/>
              <a:gd name="connsiteY83" fmla="*/ 1545895 h 1650884"/>
              <a:gd name="connsiteX84" fmla="*/ 1439028 w 2011499"/>
              <a:gd name="connsiteY84" fmla="*/ 1535463 h 1650884"/>
              <a:gd name="connsiteX85" fmla="*/ 1275240 w 2011499"/>
              <a:gd name="connsiteY85" fmla="*/ 1535463 h 1650884"/>
              <a:gd name="connsiteX86" fmla="*/ 1275240 w 2011499"/>
              <a:gd name="connsiteY86" fmla="*/ 1545895 h 1650884"/>
              <a:gd name="connsiteX87" fmla="*/ 1291985 w 2011499"/>
              <a:gd name="connsiteY87" fmla="*/ 1545895 h 1650884"/>
              <a:gd name="connsiteX88" fmla="*/ 1275240 w 2011499"/>
              <a:gd name="connsiteY88" fmla="*/ 1545895 h 1650884"/>
              <a:gd name="connsiteX89" fmla="*/ 1291985 w 2011499"/>
              <a:gd name="connsiteY89" fmla="*/ 1535463 h 1650884"/>
              <a:gd name="connsiteX90" fmla="*/ 1277333 w 2011499"/>
              <a:gd name="connsiteY90" fmla="*/ 1535463 h 1650884"/>
              <a:gd name="connsiteX91" fmla="*/ 1275240 w 2011499"/>
              <a:gd name="connsiteY91" fmla="*/ 1535463 h 1650884"/>
              <a:gd name="connsiteX92" fmla="*/ 1209830 w 2011499"/>
              <a:gd name="connsiteY92" fmla="*/ 1535463 h 1650884"/>
              <a:gd name="connsiteX93" fmla="*/ 1209830 w 2011499"/>
              <a:gd name="connsiteY93" fmla="*/ 1545895 h 1650884"/>
              <a:gd name="connsiteX94" fmla="*/ 1209830 w 2011499"/>
              <a:gd name="connsiteY94" fmla="*/ 1535463 h 1650884"/>
              <a:gd name="connsiteX95" fmla="*/ 719514 w 2011499"/>
              <a:gd name="connsiteY95" fmla="*/ 1535463 h 1650884"/>
              <a:gd name="connsiteX96" fmla="*/ 735736 w 2011499"/>
              <a:gd name="connsiteY96" fmla="*/ 1535463 h 1650884"/>
              <a:gd name="connsiteX97" fmla="*/ 735736 w 2011499"/>
              <a:gd name="connsiteY97" fmla="*/ 1545895 h 1650884"/>
              <a:gd name="connsiteX98" fmla="*/ 719514 w 2011499"/>
              <a:gd name="connsiteY98" fmla="*/ 1545895 h 1650884"/>
              <a:gd name="connsiteX99" fmla="*/ 604915 w 2011499"/>
              <a:gd name="connsiteY99" fmla="*/ 1535463 h 1650884"/>
              <a:gd name="connsiteX100" fmla="*/ 604915 w 2011499"/>
              <a:gd name="connsiteY100" fmla="*/ 1545895 h 1650884"/>
              <a:gd name="connsiteX101" fmla="*/ 588693 w 2011499"/>
              <a:gd name="connsiteY101" fmla="*/ 1545895 h 1650884"/>
              <a:gd name="connsiteX102" fmla="*/ 1481152 w 2011499"/>
              <a:gd name="connsiteY102" fmla="*/ 1530920 h 1650884"/>
              <a:gd name="connsiteX103" fmla="*/ 1471471 w 2011499"/>
              <a:gd name="connsiteY103" fmla="*/ 1535463 h 1650884"/>
              <a:gd name="connsiteX104" fmla="*/ 1473564 w 2011499"/>
              <a:gd name="connsiteY104" fmla="*/ 1535463 h 1650884"/>
              <a:gd name="connsiteX105" fmla="*/ 1488216 w 2011499"/>
              <a:gd name="connsiteY105" fmla="*/ 1535463 h 1650884"/>
              <a:gd name="connsiteX106" fmla="*/ 1481152 w 2011499"/>
              <a:gd name="connsiteY106" fmla="*/ 1530920 h 1650884"/>
              <a:gd name="connsiteX107" fmla="*/ 1046566 w 2011499"/>
              <a:gd name="connsiteY107" fmla="*/ 1524695 h 1650884"/>
              <a:gd name="connsiteX108" fmla="*/ 1030344 w 2011499"/>
              <a:gd name="connsiteY108" fmla="*/ 1535463 h 1650884"/>
              <a:gd name="connsiteX109" fmla="*/ 1013599 w 2011499"/>
              <a:gd name="connsiteY109" fmla="*/ 1535463 h 1650884"/>
              <a:gd name="connsiteX110" fmla="*/ 1030344 w 2011499"/>
              <a:gd name="connsiteY110" fmla="*/ 1535463 h 1650884"/>
              <a:gd name="connsiteX111" fmla="*/ 1046566 w 2011499"/>
              <a:gd name="connsiteY111" fmla="*/ 1535463 h 1650884"/>
              <a:gd name="connsiteX112" fmla="*/ 1030344 w 2011499"/>
              <a:gd name="connsiteY112" fmla="*/ 1545895 h 1650884"/>
              <a:gd name="connsiteX113" fmla="*/ 1032372 w 2011499"/>
              <a:gd name="connsiteY113" fmla="*/ 1545895 h 1650884"/>
              <a:gd name="connsiteX114" fmla="*/ 1044538 w 2011499"/>
              <a:gd name="connsiteY114" fmla="*/ 1545895 h 1650884"/>
              <a:gd name="connsiteX115" fmla="*/ 1046566 w 2011499"/>
              <a:gd name="connsiteY115" fmla="*/ 1545895 h 1650884"/>
              <a:gd name="connsiteX116" fmla="*/ 1046566 w 2011499"/>
              <a:gd name="connsiteY116" fmla="*/ 1535463 h 1650884"/>
              <a:gd name="connsiteX117" fmla="*/ 899523 w 2011499"/>
              <a:gd name="connsiteY117" fmla="*/ 1524695 h 1650884"/>
              <a:gd name="connsiteX118" fmla="*/ 899523 w 2011499"/>
              <a:gd name="connsiteY118" fmla="*/ 1535463 h 1650884"/>
              <a:gd name="connsiteX119" fmla="*/ 915745 w 2011499"/>
              <a:gd name="connsiteY119" fmla="*/ 1524695 h 1650884"/>
              <a:gd name="connsiteX120" fmla="*/ 735736 w 2011499"/>
              <a:gd name="connsiteY120" fmla="*/ 1524695 h 1650884"/>
              <a:gd name="connsiteX121" fmla="*/ 751957 w 2011499"/>
              <a:gd name="connsiteY121" fmla="*/ 1524695 h 1650884"/>
              <a:gd name="connsiteX122" fmla="*/ 751957 w 2011499"/>
              <a:gd name="connsiteY122" fmla="*/ 1535463 h 1650884"/>
              <a:gd name="connsiteX123" fmla="*/ 745874 w 2011499"/>
              <a:gd name="connsiteY123" fmla="*/ 1535463 h 1650884"/>
              <a:gd name="connsiteX124" fmla="*/ 745114 w 2011499"/>
              <a:gd name="connsiteY124" fmla="*/ 1535463 h 1650884"/>
              <a:gd name="connsiteX125" fmla="*/ 735736 w 2011499"/>
              <a:gd name="connsiteY125" fmla="*/ 1535463 h 1650884"/>
              <a:gd name="connsiteX126" fmla="*/ 1766079 w 2011499"/>
              <a:gd name="connsiteY126" fmla="*/ 1514263 h 1650884"/>
              <a:gd name="connsiteX127" fmla="*/ 1766079 w 2011499"/>
              <a:gd name="connsiteY127" fmla="*/ 1524695 h 1650884"/>
              <a:gd name="connsiteX128" fmla="*/ 1782301 w 2011499"/>
              <a:gd name="connsiteY128" fmla="*/ 1524695 h 1650884"/>
              <a:gd name="connsiteX129" fmla="*/ 1782301 w 2011499"/>
              <a:gd name="connsiteY129" fmla="*/ 1514263 h 1650884"/>
              <a:gd name="connsiteX130" fmla="*/ 1776218 w 2011499"/>
              <a:gd name="connsiteY130" fmla="*/ 1514263 h 1650884"/>
              <a:gd name="connsiteX131" fmla="*/ 1775458 w 2011499"/>
              <a:gd name="connsiteY131" fmla="*/ 1514263 h 1650884"/>
              <a:gd name="connsiteX132" fmla="*/ 1324429 w 2011499"/>
              <a:gd name="connsiteY132" fmla="*/ 1514263 h 1650884"/>
              <a:gd name="connsiteX133" fmla="*/ 1324429 w 2011499"/>
              <a:gd name="connsiteY133" fmla="*/ 1524695 h 1650884"/>
              <a:gd name="connsiteX134" fmla="*/ 1340650 w 2011499"/>
              <a:gd name="connsiteY134" fmla="*/ 1524695 h 1650884"/>
              <a:gd name="connsiteX135" fmla="*/ 1340650 w 2011499"/>
              <a:gd name="connsiteY135" fmla="*/ 1514263 h 1650884"/>
              <a:gd name="connsiteX136" fmla="*/ 1275240 w 2011499"/>
              <a:gd name="connsiteY136" fmla="*/ 1514263 h 1650884"/>
              <a:gd name="connsiteX137" fmla="*/ 1275240 w 2011499"/>
              <a:gd name="connsiteY137" fmla="*/ 1524695 h 1650884"/>
              <a:gd name="connsiteX138" fmla="*/ 1144419 w 2011499"/>
              <a:gd name="connsiteY138" fmla="*/ 1514263 h 1650884"/>
              <a:gd name="connsiteX139" fmla="*/ 1144419 w 2011499"/>
              <a:gd name="connsiteY139" fmla="*/ 1524695 h 1650884"/>
              <a:gd name="connsiteX140" fmla="*/ 1160641 w 2011499"/>
              <a:gd name="connsiteY140" fmla="*/ 1524695 h 1650884"/>
              <a:gd name="connsiteX141" fmla="*/ 1160641 w 2011499"/>
              <a:gd name="connsiteY141" fmla="*/ 1514263 h 1650884"/>
              <a:gd name="connsiteX142" fmla="*/ 1156586 w 2011499"/>
              <a:gd name="connsiteY142" fmla="*/ 1514263 h 1650884"/>
              <a:gd name="connsiteX143" fmla="*/ 1146447 w 2011499"/>
              <a:gd name="connsiteY143" fmla="*/ 1514263 h 1650884"/>
              <a:gd name="connsiteX144" fmla="*/ 1144419 w 2011499"/>
              <a:gd name="connsiteY144" fmla="*/ 1514263 h 1650884"/>
              <a:gd name="connsiteX145" fmla="*/ 1111976 w 2011499"/>
              <a:gd name="connsiteY145" fmla="*/ 1514263 h 1650884"/>
              <a:gd name="connsiteX146" fmla="*/ 1111976 w 2011499"/>
              <a:gd name="connsiteY146" fmla="*/ 1524695 h 1650884"/>
              <a:gd name="connsiteX147" fmla="*/ 1128198 w 2011499"/>
              <a:gd name="connsiteY147" fmla="*/ 1524695 h 1650884"/>
              <a:gd name="connsiteX148" fmla="*/ 1128198 w 2011499"/>
              <a:gd name="connsiteY148" fmla="*/ 1514263 h 1650884"/>
              <a:gd name="connsiteX149" fmla="*/ 1079009 w 2011499"/>
              <a:gd name="connsiteY149" fmla="*/ 1514263 h 1650884"/>
              <a:gd name="connsiteX150" fmla="*/ 1095231 w 2011499"/>
              <a:gd name="connsiteY150" fmla="*/ 1514263 h 1650884"/>
              <a:gd name="connsiteX151" fmla="*/ 1079009 w 2011499"/>
              <a:gd name="connsiteY151" fmla="*/ 1524695 h 1650884"/>
              <a:gd name="connsiteX152" fmla="*/ 604915 w 2011499"/>
              <a:gd name="connsiteY152" fmla="*/ 1514263 h 1650884"/>
              <a:gd name="connsiteX153" fmla="*/ 604915 w 2011499"/>
              <a:gd name="connsiteY153" fmla="*/ 1524695 h 1650884"/>
              <a:gd name="connsiteX154" fmla="*/ 621137 w 2011499"/>
              <a:gd name="connsiteY154" fmla="*/ 1514263 h 1650884"/>
              <a:gd name="connsiteX155" fmla="*/ 1193608 w 2011499"/>
              <a:gd name="connsiteY155" fmla="*/ 1503832 h 1650884"/>
              <a:gd name="connsiteX156" fmla="*/ 1193608 w 2011499"/>
              <a:gd name="connsiteY156" fmla="*/ 1514263 h 1650884"/>
              <a:gd name="connsiteX157" fmla="*/ 1209830 w 2011499"/>
              <a:gd name="connsiteY157" fmla="*/ 1514263 h 1650884"/>
              <a:gd name="connsiteX158" fmla="*/ 1209830 w 2011499"/>
              <a:gd name="connsiteY158" fmla="*/ 1503832 h 1650884"/>
              <a:gd name="connsiteX159" fmla="*/ 1197664 w 2011499"/>
              <a:gd name="connsiteY159" fmla="*/ 1503832 h 1650884"/>
              <a:gd name="connsiteX160" fmla="*/ 1195636 w 2011499"/>
              <a:gd name="connsiteY160" fmla="*/ 1503832 h 1650884"/>
              <a:gd name="connsiteX161" fmla="*/ 1193608 w 2011499"/>
              <a:gd name="connsiteY161" fmla="*/ 1503832 h 1650884"/>
              <a:gd name="connsiteX162" fmla="*/ 801146 w 2011499"/>
              <a:gd name="connsiteY162" fmla="*/ 1503832 h 1650884"/>
              <a:gd name="connsiteX163" fmla="*/ 801146 w 2011499"/>
              <a:gd name="connsiteY163" fmla="*/ 1514263 h 1650884"/>
              <a:gd name="connsiteX164" fmla="*/ 801146 w 2011499"/>
              <a:gd name="connsiteY164" fmla="*/ 1503832 h 1650884"/>
              <a:gd name="connsiteX165" fmla="*/ 637882 w 2011499"/>
              <a:gd name="connsiteY165" fmla="*/ 1503832 h 1650884"/>
              <a:gd name="connsiteX166" fmla="*/ 637882 w 2011499"/>
              <a:gd name="connsiteY166" fmla="*/ 1505136 h 1650884"/>
              <a:gd name="connsiteX167" fmla="*/ 637882 w 2011499"/>
              <a:gd name="connsiteY167" fmla="*/ 1514263 h 1650884"/>
              <a:gd name="connsiteX168" fmla="*/ 654104 w 2011499"/>
              <a:gd name="connsiteY168" fmla="*/ 1503832 h 1650884"/>
              <a:gd name="connsiteX169" fmla="*/ 654104 w 2011499"/>
              <a:gd name="connsiteY169" fmla="*/ 1514263 h 1650884"/>
              <a:gd name="connsiteX170" fmla="*/ 658159 w 2011499"/>
              <a:gd name="connsiteY170" fmla="*/ 1514263 h 1650884"/>
              <a:gd name="connsiteX171" fmla="*/ 670325 w 2011499"/>
              <a:gd name="connsiteY171" fmla="*/ 1514263 h 1650884"/>
              <a:gd name="connsiteX172" fmla="*/ 670325 w 2011499"/>
              <a:gd name="connsiteY172" fmla="*/ 1503832 h 1650884"/>
              <a:gd name="connsiteX173" fmla="*/ 654104 w 2011499"/>
              <a:gd name="connsiteY173" fmla="*/ 1503832 h 1650884"/>
              <a:gd name="connsiteX174" fmla="*/ 555726 w 2011499"/>
              <a:gd name="connsiteY174" fmla="*/ 1503832 h 1650884"/>
              <a:gd name="connsiteX175" fmla="*/ 555726 w 2011499"/>
              <a:gd name="connsiteY175" fmla="*/ 1514263 h 1650884"/>
              <a:gd name="connsiteX176" fmla="*/ 539505 w 2011499"/>
              <a:gd name="connsiteY176" fmla="*/ 1514263 h 1650884"/>
              <a:gd name="connsiteX177" fmla="*/ 555726 w 2011499"/>
              <a:gd name="connsiteY177" fmla="*/ 1503832 h 1650884"/>
              <a:gd name="connsiteX178" fmla="*/ 343274 w 2011499"/>
              <a:gd name="connsiteY178" fmla="*/ 1503832 h 1650884"/>
              <a:gd name="connsiteX179" fmla="*/ 359495 w 2011499"/>
              <a:gd name="connsiteY179" fmla="*/ 1503832 h 1650884"/>
              <a:gd name="connsiteX180" fmla="*/ 359495 w 2011499"/>
              <a:gd name="connsiteY180" fmla="*/ 1514263 h 1650884"/>
              <a:gd name="connsiteX181" fmla="*/ 343274 w 2011499"/>
              <a:gd name="connsiteY181" fmla="*/ 1514263 h 1650884"/>
              <a:gd name="connsiteX182" fmla="*/ 735736 w 2011499"/>
              <a:gd name="connsiteY182" fmla="*/ 1493400 h 1650884"/>
              <a:gd name="connsiteX183" fmla="*/ 735736 w 2011499"/>
              <a:gd name="connsiteY183" fmla="*/ 1503832 h 1650884"/>
              <a:gd name="connsiteX184" fmla="*/ 751957 w 2011499"/>
              <a:gd name="connsiteY184" fmla="*/ 1503832 h 1650884"/>
              <a:gd name="connsiteX185" fmla="*/ 751957 w 2011499"/>
              <a:gd name="connsiteY185" fmla="*/ 1493400 h 1650884"/>
              <a:gd name="connsiteX186" fmla="*/ 749930 w 2011499"/>
              <a:gd name="connsiteY186" fmla="*/ 1493400 h 1650884"/>
              <a:gd name="connsiteX187" fmla="*/ 737763 w 2011499"/>
              <a:gd name="connsiteY187" fmla="*/ 1493400 h 1650884"/>
              <a:gd name="connsiteX188" fmla="*/ 735736 w 2011499"/>
              <a:gd name="connsiteY188" fmla="*/ 1493400 h 1650884"/>
              <a:gd name="connsiteX189" fmla="*/ 376240 w 2011499"/>
              <a:gd name="connsiteY189" fmla="*/ 1482632 h 1650884"/>
              <a:gd name="connsiteX190" fmla="*/ 392462 w 2011499"/>
              <a:gd name="connsiteY190" fmla="*/ 1493400 h 1650884"/>
              <a:gd name="connsiteX191" fmla="*/ 386379 w 2011499"/>
              <a:gd name="connsiteY191" fmla="*/ 1493400 h 1650884"/>
              <a:gd name="connsiteX192" fmla="*/ 385619 w 2011499"/>
              <a:gd name="connsiteY192" fmla="*/ 1493400 h 1650884"/>
              <a:gd name="connsiteX193" fmla="*/ 376240 w 2011499"/>
              <a:gd name="connsiteY193" fmla="*/ 1493400 h 1650884"/>
              <a:gd name="connsiteX194" fmla="*/ 294085 w 2011499"/>
              <a:gd name="connsiteY194" fmla="*/ 1482632 h 1650884"/>
              <a:gd name="connsiteX195" fmla="*/ 294085 w 2011499"/>
              <a:gd name="connsiteY195" fmla="*/ 1493400 h 1650884"/>
              <a:gd name="connsiteX196" fmla="*/ 294085 w 2011499"/>
              <a:gd name="connsiteY196" fmla="*/ 1482632 h 1650884"/>
              <a:gd name="connsiteX197" fmla="*/ 1847711 w 2011499"/>
              <a:gd name="connsiteY197" fmla="*/ 1472201 h 1650884"/>
              <a:gd name="connsiteX198" fmla="*/ 1847711 w 2011499"/>
              <a:gd name="connsiteY198" fmla="*/ 1482632 h 1650884"/>
              <a:gd name="connsiteX199" fmla="*/ 1831490 w 2011499"/>
              <a:gd name="connsiteY199" fmla="*/ 1493400 h 1650884"/>
              <a:gd name="connsiteX200" fmla="*/ 1831490 w 2011499"/>
              <a:gd name="connsiteY200" fmla="*/ 1487175 h 1650884"/>
              <a:gd name="connsiteX201" fmla="*/ 1831490 w 2011499"/>
              <a:gd name="connsiteY201" fmla="*/ 1486670 h 1650884"/>
              <a:gd name="connsiteX202" fmla="*/ 1831490 w 2011499"/>
              <a:gd name="connsiteY202" fmla="*/ 1482632 h 1650884"/>
              <a:gd name="connsiteX203" fmla="*/ 866556 w 2011499"/>
              <a:gd name="connsiteY203" fmla="*/ 1472201 h 1650884"/>
              <a:gd name="connsiteX204" fmla="*/ 850335 w 2011499"/>
              <a:gd name="connsiteY204" fmla="*/ 1482632 h 1650884"/>
              <a:gd name="connsiteX205" fmla="*/ 866556 w 2011499"/>
              <a:gd name="connsiteY205" fmla="*/ 1482632 h 1650884"/>
              <a:gd name="connsiteX206" fmla="*/ 882778 w 2011499"/>
              <a:gd name="connsiteY206" fmla="*/ 1472201 h 1650884"/>
              <a:gd name="connsiteX207" fmla="*/ 1847711 w 2011499"/>
              <a:gd name="connsiteY207" fmla="*/ 1461769 h 1650884"/>
              <a:gd name="connsiteX208" fmla="*/ 1863933 w 2011499"/>
              <a:gd name="connsiteY208" fmla="*/ 1472201 h 1650884"/>
              <a:gd name="connsiteX209" fmla="*/ 1847711 w 2011499"/>
              <a:gd name="connsiteY209" fmla="*/ 1472201 h 1650884"/>
              <a:gd name="connsiteX210" fmla="*/ 1845683 w 2011499"/>
              <a:gd name="connsiteY210" fmla="*/ 1472201 h 1650884"/>
              <a:gd name="connsiteX211" fmla="*/ 1841628 w 2011499"/>
              <a:gd name="connsiteY211" fmla="*/ 1472201 h 1650884"/>
              <a:gd name="connsiteX212" fmla="*/ 1840868 w 2011499"/>
              <a:gd name="connsiteY212" fmla="*/ 1472201 h 1650884"/>
              <a:gd name="connsiteX213" fmla="*/ 1831490 w 2011499"/>
              <a:gd name="connsiteY213" fmla="*/ 1472201 h 1650884"/>
              <a:gd name="connsiteX214" fmla="*/ 1782301 w 2011499"/>
              <a:gd name="connsiteY214" fmla="*/ 1461769 h 1650884"/>
              <a:gd name="connsiteX215" fmla="*/ 1782301 w 2011499"/>
              <a:gd name="connsiteY215" fmla="*/ 1463073 h 1650884"/>
              <a:gd name="connsiteX216" fmla="*/ 1782301 w 2011499"/>
              <a:gd name="connsiteY216" fmla="*/ 1465681 h 1650884"/>
              <a:gd name="connsiteX217" fmla="*/ 1782301 w 2011499"/>
              <a:gd name="connsiteY217" fmla="*/ 1466170 h 1650884"/>
              <a:gd name="connsiteX218" fmla="*/ 1782301 w 2011499"/>
              <a:gd name="connsiteY218" fmla="*/ 1472201 h 1650884"/>
              <a:gd name="connsiteX219" fmla="*/ 1798523 w 2011499"/>
              <a:gd name="connsiteY219" fmla="*/ 1461769 h 1650884"/>
              <a:gd name="connsiteX220" fmla="*/ 277863 w 2011499"/>
              <a:gd name="connsiteY220" fmla="*/ 1451337 h 1650884"/>
              <a:gd name="connsiteX221" fmla="*/ 294085 w 2011499"/>
              <a:gd name="connsiteY221" fmla="*/ 1461769 h 1650884"/>
              <a:gd name="connsiteX222" fmla="*/ 294085 w 2011499"/>
              <a:gd name="connsiteY222" fmla="*/ 1451337 h 1650884"/>
              <a:gd name="connsiteX223" fmla="*/ 1831490 w 2011499"/>
              <a:gd name="connsiteY223" fmla="*/ 1440569 h 1650884"/>
              <a:gd name="connsiteX224" fmla="*/ 1847711 w 2011499"/>
              <a:gd name="connsiteY224" fmla="*/ 1440569 h 1650884"/>
              <a:gd name="connsiteX225" fmla="*/ 1847711 w 2011499"/>
              <a:gd name="connsiteY225" fmla="*/ 1451337 h 1650884"/>
              <a:gd name="connsiteX226" fmla="*/ 1847711 w 2011499"/>
              <a:gd name="connsiteY226" fmla="*/ 1461769 h 1650884"/>
              <a:gd name="connsiteX227" fmla="*/ 1845683 w 2011499"/>
              <a:gd name="connsiteY227" fmla="*/ 1461769 h 1650884"/>
              <a:gd name="connsiteX228" fmla="*/ 1831490 w 2011499"/>
              <a:gd name="connsiteY228" fmla="*/ 1461769 h 1650884"/>
              <a:gd name="connsiteX229" fmla="*/ 1831490 w 2011499"/>
              <a:gd name="connsiteY229" fmla="*/ 1451337 h 1650884"/>
              <a:gd name="connsiteX230" fmla="*/ 1831490 w 2011499"/>
              <a:gd name="connsiteY230" fmla="*/ 1449991 h 1650884"/>
              <a:gd name="connsiteX231" fmla="*/ 1831490 w 2011499"/>
              <a:gd name="connsiteY231" fmla="*/ 1445112 h 1650884"/>
              <a:gd name="connsiteX232" fmla="*/ 1831490 w 2011499"/>
              <a:gd name="connsiteY232" fmla="*/ 1444607 h 1650884"/>
              <a:gd name="connsiteX233" fmla="*/ 1831490 w 2011499"/>
              <a:gd name="connsiteY233" fmla="*/ 1440569 h 1650884"/>
              <a:gd name="connsiteX234" fmla="*/ 1373617 w 2011499"/>
              <a:gd name="connsiteY234" fmla="*/ 1430138 h 1650884"/>
              <a:gd name="connsiteX235" fmla="*/ 1375645 w 2011499"/>
              <a:gd name="connsiteY235" fmla="*/ 1430138 h 1650884"/>
              <a:gd name="connsiteX236" fmla="*/ 1379701 w 2011499"/>
              <a:gd name="connsiteY236" fmla="*/ 1430138 h 1650884"/>
              <a:gd name="connsiteX237" fmla="*/ 1380461 w 2011499"/>
              <a:gd name="connsiteY237" fmla="*/ 1430138 h 1650884"/>
              <a:gd name="connsiteX238" fmla="*/ 1389839 w 2011499"/>
              <a:gd name="connsiteY238" fmla="*/ 1430138 h 1650884"/>
              <a:gd name="connsiteX239" fmla="*/ 1389839 w 2011499"/>
              <a:gd name="connsiteY239" fmla="*/ 1440569 h 1650884"/>
              <a:gd name="connsiteX240" fmla="*/ 1373617 w 2011499"/>
              <a:gd name="connsiteY240" fmla="*/ 1440569 h 1650884"/>
              <a:gd name="connsiteX241" fmla="*/ 1373617 w 2011499"/>
              <a:gd name="connsiteY241" fmla="*/ 1430138 h 1650884"/>
              <a:gd name="connsiteX242" fmla="*/ 1373617 w 2011499"/>
              <a:gd name="connsiteY242" fmla="*/ 1419706 h 1650884"/>
              <a:gd name="connsiteX243" fmla="*/ 1357396 w 2011499"/>
              <a:gd name="connsiteY243" fmla="*/ 1430138 h 1650884"/>
              <a:gd name="connsiteX244" fmla="*/ 1373617 w 2011499"/>
              <a:gd name="connsiteY244" fmla="*/ 1430138 h 1650884"/>
              <a:gd name="connsiteX245" fmla="*/ 1373617 w 2011499"/>
              <a:gd name="connsiteY245" fmla="*/ 1440569 h 1650884"/>
              <a:gd name="connsiteX246" fmla="*/ 1373617 w 2011499"/>
              <a:gd name="connsiteY246" fmla="*/ 1451337 h 1650884"/>
              <a:gd name="connsiteX247" fmla="*/ 1389839 w 2011499"/>
              <a:gd name="connsiteY247" fmla="*/ 1461769 h 1650884"/>
              <a:gd name="connsiteX248" fmla="*/ 1389839 w 2011499"/>
              <a:gd name="connsiteY248" fmla="*/ 1472201 h 1650884"/>
              <a:gd name="connsiteX249" fmla="*/ 1406061 w 2011499"/>
              <a:gd name="connsiteY249" fmla="*/ 1482632 h 1650884"/>
              <a:gd name="connsiteX250" fmla="*/ 1406061 w 2011499"/>
              <a:gd name="connsiteY250" fmla="*/ 1493400 h 1650884"/>
              <a:gd name="connsiteX251" fmla="*/ 1422806 w 2011499"/>
              <a:gd name="connsiteY251" fmla="*/ 1493400 h 1650884"/>
              <a:gd name="connsiteX252" fmla="*/ 1406061 w 2011499"/>
              <a:gd name="connsiteY252" fmla="*/ 1482632 h 1650884"/>
              <a:gd name="connsiteX253" fmla="*/ 1406061 w 2011499"/>
              <a:gd name="connsiteY253" fmla="*/ 1472201 h 1650884"/>
              <a:gd name="connsiteX254" fmla="*/ 1389839 w 2011499"/>
              <a:gd name="connsiteY254" fmla="*/ 1472201 h 1650884"/>
              <a:gd name="connsiteX255" fmla="*/ 1406061 w 2011499"/>
              <a:gd name="connsiteY255" fmla="*/ 1461769 h 1650884"/>
              <a:gd name="connsiteX256" fmla="*/ 1389839 w 2011499"/>
              <a:gd name="connsiteY256" fmla="*/ 1461769 h 1650884"/>
              <a:gd name="connsiteX257" fmla="*/ 1389839 w 2011499"/>
              <a:gd name="connsiteY257" fmla="*/ 1451337 h 1650884"/>
              <a:gd name="connsiteX258" fmla="*/ 1389839 w 2011499"/>
              <a:gd name="connsiteY258" fmla="*/ 1440569 h 1650884"/>
              <a:gd name="connsiteX259" fmla="*/ 1406061 w 2011499"/>
              <a:gd name="connsiteY259" fmla="*/ 1440569 h 1650884"/>
              <a:gd name="connsiteX260" fmla="*/ 1389839 w 2011499"/>
              <a:gd name="connsiteY260" fmla="*/ 1430138 h 1650884"/>
              <a:gd name="connsiteX261" fmla="*/ 1389839 w 2011499"/>
              <a:gd name="connsiteY261" fmla="*/ 1419706 h 1650884"/>
              <a:gd name="connsiteX262" fmla="*/ 1373617 w 2011499"/>
              <a:gd name="connsiteY262" fmla="*/ 1430138 h 1650884"/>
              <a:gd name="connsiteX263" fmla="*/ 376240 w 2011499"/>
              <a:gd name="connsiteY263" fmla="*/ 1419706 h 1650884"/>
              <a:gd name="connsiteX264" fmla="*/ 376240 w 2011499"/>
              <a:gd name="connsiteY264" fmla="*/ 1430138 h 1650884"/>
              <a:gd name="connsiteX265" fmla="*/ 392462 w 2011499"/>
              <a:gd name="connsiteY265" fmla="*/ 1430138 h 1650884"/>
              <a:gd name="connsiteX266" fmla="*/ 392462 w 2011499"/>
              <a:gd name="connsiteY266" fmla="*/ 1419706 h 1650884"/>
              <a:gd name="connsiteX267" fmla="*/ 390435 w 2011499"/>
              <a:gd name="connsiteY267" fmla="*/ 1419706 h 1650884"/>
              <a:gd name="connsiteX268" fmla="*/ 383084 w 2011499"/>
              <a:gd name="connsiteY268" fmla="*/ 1419706 h 1650884"/>
              <a:gd name="connsiteX269" fmla="*/ 376240 w 2011499"/>
              <a:gd name="connsiteY269" fmla="*/ 1419706 h 1650884"/>
              <a:gd name="connsiteX270" fmla="*/ 261642 w 2011499"/>
              <a:gd name="connsiteY270" fmla="*/ 1419706 h 1650884"/>
              <a:gd name="connsiteX271" fmla="*/ 261642 w 2011499"/>
              <a:gd name="connsiteY271" fmla="*/ 1430138 h 1650884"/>
              <a:gd name="connsiteX272" fmla="*/ 1420189 w 2011499"/>
              <a:gd name="connsiteY272" fmla="*/ 1415305 h 1650884"/>
              <a:gd name="connsiteX273" fmla="*/ 1422806 w 2011499"/>
              <a:gd name="connsiteY273" fmla="*/ 1419706 h 1650884"/>
              <a:gd name="connsiteX274" fmla="*/ 1413125 w 2011499"/>
              <a:gd name="connsiteY274" fmla="*/ 1419706 h 1650884"/>
              <a:gd name="connsiteX275" fmla="*/ 1412340 w 2011499"/>
              <a:gd name="connsiteY275" fmla="*/ 1419706 h 1650884"/>
              <a:gd name="connsiteX276" fmla="*/ 1406061 w 2011499"/>
              <a:gd name="connsiteY276" fmla="*/ 1419706 h 1650884"/>
              <a:gd name="connsiteX277" fmla="*/ 1420189 w 2011499"/>
              <a:gd name="connsiteY277" fmla="*/ 1415305 h 1650884"/>
              <a:gd name="connsiteX278" fmla="*/ 1406061 w 2011499"/>
              <a:gd name="connsiteY278" fmla="*/ 1409275 h 1650884"/>
              <a:gd name="connsiteX279" fmla="*/ 1406061 w 2011499"/>
              <a:gd name="connsiteY279" fmla="*/ 1419706 h 1650884"/>
              <a:gd name="connsiteX280" fmla="*/ 1422806 w 2011499"/>
              <a:gd name="connsiteY280" fmla="*/ 1430138 h 1650884"/>
              <a:gd name="connsiteX281" fmla="*/ 1422806 w 2011499"/>
              <a:gd name="connsiteY281" fmla="*/ 1419706 h 1650884"/>
              <a:gd name="connsiteX282" fmla="*/ 1422806 w 2011499"/>
              <a:gd name="connsiteY282" fmla="*/ 1409275 h 1650884"/>
              <a:gd name="connsiteX283" fmla="*/ 1420713 w 2011499"/>
              <a:gd name="connsiteY283" fmla="*/ 1409275 h 1650884"/>
              <a:gd name="connsiteX284" fmla="*/ 1413125 w 2011499"/>
              <a:gd name="connsiteY284" fmla="*/ 1409275 h 1650884"/>
              <a:gd name="connsiteX285" fmla="*/ 1412340 w 2011499"/>
              <a:gd name="connsiteY285" fmla="*/ 1409275 h 1650884"/>
              <a:gd name="connsiteX286" fmla="*/ 1406061 w 2011499"/>
              <a:gd name="connsiteY286" fmla="*/ 1409275 h 1650884"/>
              <a:gd name="connsiteX287" fmla="*/ 327052 w 2011499"/>
              <a:gd name="connsiteY287" fmla="*/ 1409275 h 1650884"/>
              <a:gd name="connsiteX288" fmla="*/ 343274 w 2011499"/>
              <a:gd name="connsiteY288" fmla="*/ 1419706 h 1650884"/>
              <a:gd name="connsiteX289" fmla="*/ 327052 w 2011499"/>
              <a:gd name="connsiteY289" fmla="*/ 1419706 h 1650884"/>
              <a:gd name="connsiteX290" fmla="*/ 343274 w 2011499"/>
              <a:gd name="connsiteY290" fmla="*/ 1430138 h 1650884"/>
              <a:gd name="connsiteX291" fmla="*/ 327052 w 2011499"/>
              <a:gd name="connsiteY291" fmla="*/ 1430138 h 1650884"/>
              <a:gd name="connsiteX292" fmla="*/ 327052 w 2011499"/>
              <a:gd name="connsiteY292" fmla="*/ 1440569 h 1650884"/>
              <a:gd name="connsiteX293" fmla="*/ 327052 w 2011499"/>
              <a:gd name="connsiteY293" fmla="*/ 1451337 h 1650884"/>
              <a:gd name="connsiteX294" fmla="*/ 343274 w 2011499"/>
              <a:gd name="connsiteY294" fmla="*/ 1451337 h 1650884"/>
              <a:gd name="connsiteX295" fmla="*/ 343274 w 2011499"/>
              <a:gd name="connsiteY295" fmla="*/ 1440569 h 1650884"/>
              <a:gd name="connsiteX296" fmla="*/ 357468 w 2011499"/>
              <a:gd name="connsiteY296" fmla="*/ 1440569 h 1650884"/>
              <a:gd name="connsiteX297" fmla="*/ 359495 w 2011499"/>
              <a:gd name="connsiteY297" fmla="*/ 1440569 h 1650884"/>
              <a:gd name="connsiteX298" fmla="*/ 359495 w 2011499"/>
              <a:gd name="connsiteY298" fmla="*/ 1430138 h 1650884"/>
              <a:gd name="connsiteX299" fmla="*/ 343274 w 2011499"/>
              <a:gd name="connsiteY299" fmla="*/ 1430138 h 1650884"/>
              <a:gd name="connsiteX300" fmla="*/ 343274 w 2011499"/>
              <a:gd name="connsiteY300" fmla="*/ 1419706 h 1650884"/>
              <a:gd name="connsiteX301" fmla="*/ 343274 w 2011499"/>
              <a:gd name="connsiteY301" fmla="*/ 1409275 h 1650884"/>
              <a:gd name="connsiteX302" fmla="*/ 327052 w 2011499"/>
              <a:gd name="connsiteY302" fmla="*/ 1409275 h 1650884"/>
              <a:gd name="connsiteX303" fmla="*/ 376240 w 2011499"/>
              <a:gd name="connsiteY303" fmla="*/ 1398506 h 1650884"/>
              <a:gd name="connsiteX304" fmla="*/ 392462 w 2011499"/>
              <a:gd name="connsiteY304" fmla="*/ 1409275 h 1650884"/>
              <a:gd name="connsiteX305" fmla="*/ 376240 w 2011499"/>
              <a:gd name="connsiteY305" fmla="*/ 1398506 h 1650884"/>
              <a:gd name="connsiteX306" fmla="*/ 1815268 w 2011499"/>
              <a:gd name="connsiteY306" fmla="*/ 1388075 h 1650884"/>
              <a:gd name="connsiteX307" fmla="*/ 1815268 w 2011499"/>
              <a:gd name="connsiteY307" fmla="*/ 1398506 h 1650884"/>
              <a:gd name="connsiteX308" fmla="*/ 1815268 w 2011499"/>
              <a:gd name="connsiteY308" fmla="*/ 1388075 h 1650884"/>
              <a:gd name="connsiteX309" fmla="*/ 196231 w 2011499"/>
              <a:gd name="connsiteY309" fmla="*/ 1388075 h 1650884"/>
              <a:gd name="connsiteX310" fmla="*/ 180009 w 2011499"/>
              <a:gd name="connsiteY310" fmla="*/ 1398506 h 1650884"/>
              <a:gd name="connsiteX311" fmla="*/ 180009 w 2011499"/>
              <a:gd name="connsiteY311" fmla="*/ 1409275 h 1650884"/>
              <a:gd name="connsiteX312" fmla="*/ 186853 w 2011499"/>
              <a:gd name="connsiteY312" fmla="*/ 1409275 h 1650884"/>
              <a:gd name="connsiteX313" fmla="*/ 196231 w 2011499"/>
              <a:gd name="connsiteY313" fmla="*/ 1409275 h 1650884"/>
              <a:gd name="connsiteX314" fmla="*/ 196231 w 2011499"/>
              <a:gd name="connsiteY314" fmla="*/ 1398506 h 1650884"/>
              <a:gd name="connsiteX315" fmla="*/ 1553627 w 2011499"/>
              <a:gd name="connsiteY315" fmla="*/ 1377643 h 1650884"/>
              <a:gd name="connsiteX316" fmla="*/ 1553627 w 2011499"/>
              <a:gd name="connsiteY316" fmla="*/ 1388075 h 1650884"/>
              <a:gd name="connsiteX317" fmla="*/ 1569848 w 2011499"/>
              <a:gd name="connsiteY317" fmla="*/ 1377643 h 1650884"/>
              <a:gd name="connsiteX318" fmla="*/ 1553627 w 2011499"/>
              <a:gd name="connsiteY318" fmla="*/ 1377643 h 1650884"/>
              <a:gd name="connsiteX319" fmla="*/ 327052 w 2011499"/>
              <a:gd name="connsiteY319" fmla="*/ 1377643 h 1650884"/>
              <a:gd name="connsiteX320" fmla="*/ 343274 w 2011499"/>
              <a:gd name="connsiteY320" fmla="*/ 1388075 h 1650884"/>
              <a:gd name="connsiteX321" fmla="*/ 327052 w 2011499"/>
              <a:gd name="connsiteY321" fmla="*/ 1388075 h 1650884"/>
              <a:gd name="connsiteX322" fmla="*/ 327052 w 2011499"/>
              <a:gd name="connsiteY322" fmla="*/ 1398506 h 1650884"/>
              <a:gd name="connsiteX323" fmla="*/ 329080 w 2011499"/>
              <a:gd name="connsiteY323" fmla="*/ 1398506 h 1650884"/>
              <a:gd name="connsiteX324" fmla="*/ 334149 w 2011499"/>
              <a:gd name="connsiteY324" fmla="*/ 1398506 h 1650884"/>
              <a:gd name="connsiteX325" fmla="*/ 343274 w 2011499"/>
              <a:gd name="connsiteY325" fmla="*/ 1398506 h 1650884"/>
              <a:gd name="connsiteX326" fmla="*/ 359495 w 2011499"/>
              <a:gd name="connsiteY326" fmla="*/ 1409275 h 1650884"/>
              <a:gd name="connsiteX327" fmla="*/ 359495 w 2011499"/>
              <a:gd name="connsiteY327" fmla="*/ 1398506 h 1650884"/>
              <a:gd name="connsiteX328" fmla="*/ 359495 w 2011499"/>
              <a:gd name="connsiteY328" fmla="*/ 1388075 h 1650884"/>
              <a:gd name="connsiteX329" fmla="*/ 359495 w 2011499"/>
              <a:gd name="connsiteY329" fmla="*/ 1377643 h 1650884"/>
              <a:gd name="connsiteX330" fmla="*/ 343274 w 2011499"/>
              <a:gd name="connsiteY330" fmla="*/ 1377643 h 1650884"/>
              <a:gd name="connsiteX331" fmla="*/ 1798523 w 2011499"/>
              <a:gd name="connsiteY331" fmla="*/ 1367212 h 1650884"/>
              <a:gd name="connsiteX332" fmla="*/ 1815268 w 2011499"/>
              <a:gd name="connsiteY332" fmla="*/ 1367212 h 1650884"/>
              <a:gd name="connsiteX333" fmla="*/ 1815268 w 2011499"/>
              <a:gd name="connsiteY333" fmla="*/ 1377643 h 1650884"/>
              <a:gd name="connsiteX334" fmla="*/ 1798523 w 2011499"/>
              <a:gd name="connsiteY334" fmla="*/ 1377643 h 1650884"/>
              <a:gd name="connsiteX335" fmla="*/ 1798523 w 2011499"/>
              <a:gd name="connsiteY335" fmla="*/ 1367212 h 1650884"/>
              <a:gd name="connsiteX336" fmla="*/ 196231 w 2011499"/>
              <a:gd name="connsiteY336" fmla="*/ 1367212 h 1650884"/>
              <a:gd name="connsiteX337" fmla="*/ 212453 w 2011499"/>
              <a:gd name="connsiteY337" fmla="*/ 1367212 h 1650884"/>
              <a:gd name="connsiteX338" fmla="*/ 210426 w 2011499"/>
              <a:gd name="connsiteY338" fmla="*/ 1367212 h 1650884"/>
              <a:gd name="connsiteX339" fmla="*/ 198259 w 2011499"/>
              <a:gd name="connsiteY339" fmla="*/ 1367212 h 1650884"/>
              <a:gd name="connsiteX340" fmla="*/ 196231 w 2011499"/>
              <a:gd name="connsiteY340" fmla="*/ 1367212 h 1650884"/>
              <a:gd name="connsiteX341" fmla="*/ 343274 w 2011499"/>
              <a:gd name="connsiteY341" fmla="*/ 1356444 h 1650884"/>
              <a:gd name="connsiteX342" fmla="*/ 359495 w 2011499"/>
              <a:gd name="connsiteY342" fmla="*/ 1367212 h 1650884"/>
              <a:gd name="connsiteX343" fmla="*/ 359495 w 2011499"/>
              <a:gd name="connsiteY343" fmla="*/ 1356444 h 1650884"/>
              <a:gd name="connsiteX344" fmla="*/ 343274 w 2011499"/>
              <a:gd name="connsiteY344" fmla="*/ 1356444 h 1650884"/>
              <a:gd name="connsiteX345" fmla="*/ 1520660 w 2011499"/>
              <a:gd name="connsiteY345" fmla="*/ 1346012 h 1650884"/>
              <a:gd name="connsiteX346" fmla="*/ 1504438 w 2011499"/>
              <a:gd name="connsiteY346" fmla="*/ 1356444 h 1650884"/>
              <a:gd name="connsiteX347" fmla="*/ 1520660 w 2011499"/>
              <a:gd name="connsiteY347" fmla="*/ 1356444 h 1650884"/>
              <a:gd name="connsiteX348" fmla="*/ 1536881 w 2011499"/>
              <a:gd name="connsiteY348" fmla="*/ 1367212 h 1650884"/>
              <a:gd name="connsiteX349" fmla="*/ 1536881 w 2011499"/>
              <a:gd name="connsiteY349" fmla="*/ 1356444 h 1650884"/>
              <a:gd name="connsiteX350" fmla="*/ 1520660 w 2011499"/>
              <a:gd name="connsiteY350" fmla="*/ 1356444 h 1650884"/>
              <a:gd name="connsiteX351" fmla="*/ 196231 w 2011499"/>
              <a:gd name="connsiteY351" fmla="*/ 1346012 h 1650884"/>
              <a:gd name="connsiteX352" fmla="*/ 196231 w 2011499"/>
              <a:gd name="connsiteY352" fmla="*/ 1356444 h 1650884"/>
              <a:gd name="connsiteX353" fmla="*/ 212453 w 2011499"/>
              <a:gd name="connsiteY353" fmla="*/ 1356444 h 1650884"/>
              <a:gd name="connsiteX354" fmla="*/ 212453 w 2011499"/>
              <a:gd name="connsiteY354" fmla="*/ 1346012 h 1650884"/>
              <a:gd name="connsiteX355" fmla="*/ 200287 w 2011499"/>
              <a:gd name="connsiteY355" fmla="*/ 1346012 h 1650884"/>
              <a:gd name="connsiteX356" fmla="*/ 261642 w 2011499"/>
              <a:gd name="connsiteY356" fmla="*/ 1335580 h 1650884"/>
              <a:gd name="connsiteX357" fmla="*/ 261642 w 2011499"/>
              <a:gd name="connsiteY357" fmla="*/ 1346012 h 1650884"/>
              <a:gd name="connsiteX358" fmla="*/ 277863 w 2011499"/>
              <a:gd name="connsiteY358" fmla="*/ 1346012 h 1650884"/>
              <a:gd name="connsiteX359" fmla="*/ 277863 w 2011499"/>
              <a:gd name="connsiteY359" fmla="*/ 1335580 h 1650884"/>
              <a:gd name="connsiteX360" fmla="*/ 294085 w 2011499"/>
              <a:gd name="connsiteY360" fmla="*/ 1346012 h 1650884"/>
              <a:gd name="connsiteX361" fmla="*/ 294085 w 2011499"/>
              <a:gd name="connsiteY361" fmla="*/ 1335580 h 1650884"/>
              <a:gd name="connsiteX362" fmla="*/ 277863 w 2011499"/>
              <a:gd name="connsiteY362" fmla="*/ 1335580 h 1650884"/>
              <a:gd name="connsiteX363" fmla="*/ 261642 w 2011499"/>
              <a:gd name="connsiteY363" fmla="*/ 1335580 h 1650884"/>
              <a:gd name="connsiteX364" fmla="*/ 1700669 w 2011499"/>
              <a:gd name="connsiteY364" fmla="*/ 1325149 h 1650884"/>
              <a:gd name="connsiteX365" fmla="*/ 1716891 w 2011499"/>
              <a:gd name="connsiteY365" fmla="*/ 1325149 h 1650884"/>
              <a:gd name="connsiteX366" fmla="*/ 1700669 w 2011499"/>
              <a:gd name="connsiteY366" fmla="*/ 1325149 h 1650884"/>
              <a:gd name="connsiteX367" fmla="*/ 1586070 w 2011499"/>
              <a:gd name="connsiteY367" fmla="*/ 1325149 h 1650884"/>
              <a:gd name="connsiteX368" fmla="*/ 1586070 w 2011499"/>
              <a:gd name="connsiteY368" fmla="*/ 1335580 h 1650884"/>
              <a:gd name="connsiteX369" fmla="*/ 1602292 w 2011499"/>
              <a:gd name="connsiteY369" fmla="*/ 1335580 h 1650884"/>
              <a:gd name="connsiteX370" fmla="*/ 1586070 w 2011499"/>
              <a:gd name="connsiteY370" fmla="*/ 1325149 h 1650884"/>
              <a:gd name="connsiteX371" fmla="*/ 1308207 w 2011499"/>
              <a:gd name="connsiteY371" fmla="*/ 1314381 h 1650884"/>
              <a:gd name="connsiteX372" fmla="*/ 1308207 w 2011499"/>
              <a:gd name="connsiteY372" fmla="*/ 1325149 h 1650884"/>
              <a:gd name="connsiteX373" fmla="*/ 1308207 w 2011499"/>
              <a:gd name="connsiteY373" fmla="*/ 1335580 h 1650884"/>
              <a:gd name="connsiteX374" fmla="*/ 1308207 w 2011499"/>
              <a:gd name="connsiteY374" fmla="*/ 1346012 h 1650884"/>
              <a:gd name="connsiteX375" fmla="*/ 1324429 w 2011499"/>
              <a:gd name="connsiteY375" fmla="*/ 1356444 h 1650884"/>
              <a:gd name="connsiteX376" fmla="*/ 1324429 w 2011499"/>
              <a:gd name="connsiteY376" fmla="*/ 1365866 h 1650884"/>
              <a:gd name="connsiteX377" fmla="*/ 1324429 w 2011499"/>
              <a:gd name="connsiteY377" fmla="*/ 1367212 h 1650884"/>
              <a:gd name="connsiteX378" fmla="*/ 1324429 w 2011499"/>
              <a:gd name="connsiteY378" fmla="*/ 1377643 h 1650884"/>
              <a:gd name="connsiteX379" fmla="*/ 1324429 w 2011499"/>
              <a:gd name="connsiteY379" fmla="*/ 1388075 h 1650884"/>
              <a:gd name="connsiteX380" fmla="*/ 1326456 w 2011499"/>
              <a:gd name="connsiteY380" fmla="*/ 1388075 h 1650884"/>
              <a:gd name="connsiteX381" fmla="*/ 1340650 w 2011499"/>
              <a:gd name="connsiteY381" fmla="*/ 1388075 h 1650884"/>
              <a:gd name="connsiteX382" fmla="*/ 1340650 w 2011499"/>
              <a:gd name="connsiteY382" fmla="*/ 1398506 h 1650884"/>
              <a:gd name="connsiteX383" fmla="*/ 1324429 w 2011499"/>
              <a:gd name="connsiteY383" fmla="*/ 1398506 h 1650884"/>
              <a:gd name="connsiteX384" fmla="*/ 1340650 w 2011499"/>
              <a:gd name="connsiteY384" fmla="*/ 1398506 h 1650884"/>
              <a:gd name="connsiteX385" fmla="*/ 1340650 w 2011499"/>
              <a:gd name="connsiteY385" fmla="*/ 1409275 h 1650884"/>
              <a:gd name="connsiteX386" fmla="*/ 1349023 w 2011499"/>
              <a:gd name="connsiteY386" fmla="*/ 1410579 h 1650884"/>
              <a:gd name="connsiteX387" fmla="*/ 1353295 w 2011499"/>
              <a:gd name="connsiteY387" fmla="*/ 1415236 h 1650884"/>
              <a:gd name="connsiteX388" fmla="*/ 1351116 w 2011499"/>
              <a:gd name="connsiteY388" fmla="*/ 1418402 h 1650884"/>
              <a:gd name="connsiteX389" fmla="*/ 1357396 w 2011499"/>
              <a:gd name="connsiteY389" fmla="*/ 1419706 h 1650884"/>
              <a:gd name="connsiteX390" fmla="*/ 1353295 w 2011499"/>
              <a:gd name="connsiteY390" fmla="*/ 1415236 h 1650884"/>
              <a:gd name="connsiteX391" fmla="*/ 1357396 w 2011499"/>
              <a:gd name="connsiteY391" fmla="*/ 1409275 h 1650884"/>
              <a:gd name="connsiteX392" fmla="*/ 1359423 w 2011499"/>
              <a:gd name="connsiteY392" fmla="*/ 1409275 h 1650884"/>
              <a:gd name="connsiteX393" fmla="*/ 1369562 w 2011499"/>
              <a:gd name="connsiteY393" fmla="*/ 1409275 h 1650884"/>
              <a:gd name="connsiteX394" fmla="*/ 1373617 w 2011499"/>
              <a:gd name="connsiteY394" fmla="*/ 1409275 h 1650884"/>
              <a:gd name="connsiteX395" fmla="*/ 1373617 w 2011499"/>
              <a:gd name="connsiteY395" fmla="*/ 1398506 h 1650884"/>
              <a:gd name="connsiteX396" fmla="*/ 1373617 w 2011499"/>
              <a:gd name="connsiteY396" fmla="*/ 1388075 h 1650884"/>
              <a:gd name="connsiteX397" fmla="*/ 1357396 w 2011499"/>
              <a:gd name="connsiteY397" fmla="*/ 1388075 h 1650884"/>
              <a:gd name="connsiteX398" fmla="*/ 1373617 w 2011499"/>
              <a:gd name="connsiteY398" fmla="*/ 1377643 h 1650884"/>
              <a:gd name="connsiteX399" fmla="*/ 1389839 w 2011499"/>
              <a:gd name="connsiteY399" fmla="*/ 1377643 h 1650884"/>
              <a:gd name="connsiteX400" fmla="*/ 1389839 w 2011499"/>
              <a:gd name="connsiteY400" fmla="*/ 1378947 h 1650884"/>
              <a:gd name="connsiteX401" fmla="*/ 1389839 w 2011499"/>
              <a:gd name="connsiteY401" fmla="*/ 1381555 h 1650884"/>
              <a:gd name="connsiteX402" fmla="*/ 1389839 w 2011499"/>
              <a:gd name="connsiteY402" fmla="*/ 1382044 h 1650884"/>
              <a:gd name="connsiteX403" fmla="*/ 1389839 w 2011499"/>
              <a:gd name="connsiteY403" fmla="*/ 1388075 h 1650884"/>
              <a:gd name="connsiteX404" fmla="*/ 1389839 w 2011499"/>
              <a:gd name="connsiteY404" fmla="*/ 1377643 h 1650884"/>
              <a:gd name="connsiteX405" fmla="*/ 1389839 w 2011499"/>
              <a:gd name="connsiteY405" fmla="*/ 1367212 h 1650884"/>
              <a:gd name="connsiteX406" fmla="*/ 1373617 w 2011499"/>
              <a:gd name="connsiteY406" fmla="*/ 1377643 h 1650884"/>
              <a:gd name="connsiteX407" fmla="*/ 1357396 w 2011499"/>
              <a:gd name="connsiteY407" fmla="*/ 1377643 h 1650884"/>
              <a:gd name="connsiteX408" fmla="*/ 1357396 w 2011499"/>
              <a:gd name="connsiteY408" fmla="*/ 1388075 h 1650884"/>
              <a:gd name="connsiteX409" fmla="*/ 1340650 w 2011499"/>
              <a:gd name="connsiteY409" fmla="*/ 1388075 h 1650884"/>
              <a:gd name="connsiteX410" fmla="*/ 1340650 w 2011499"/>
              <a:gd name="connsiteY410" fmla="*/ 1377643 h 1650884"/>
              <a:gd name="connsiteX411" fmla="*/ 1340650 w 2011499"/>
              <a:gd name="connsiteY411" fmla="*/ 1367212 h 1650884"/>
              <a:gd name="connsiteX412" fmla="*/ 1340650 w 2011499"/>
              <a:gd name="connsiteY412" fmla="*/ 1356444 h 1650884"/>
              <a:gd name="connsiteX413" fmla="*/ 1336595 w 2011499"/>
              <a:gd name="connsiteY413" fmla="*/ 1356444 h 1650884"/>
              <a:gd name="connsiteX414" fmla="*/ 1324429 w 2011499"/>
              <a:gd name="connsiteY414" fmla="*/ 1356444 h 1650884"/>
              <a:gd name="connsiteX415" fmla="*/ 1324429 w 2011499"/>
              <a:gd name="connsiteY415" fmla="*/ 1346012 h 1650884"/>
              <a:gd name="connsiteX416" fmla="*/ 1324429 w 2011499"/>
              <a:gd name="connsiteY416" fmla="*/ 1335580 h 1650884"/>
              <a:gd name="connsiteX417" fmla="*/ 1324429 w 2011499"/>
              <a:gd name="connsiteY417" fmla="*/ 1334276 h 1650884"/>
              <a:gd name="connsiteX418" fmla="*/ 1324429 w 2011499"/>
              <a:gd name="connsiteY418" fmla="*/ 1326453 h 1650884"/>
              <a:gd name="connsiteX419" fmla="*/ 1324429 w 2011499"/>
              <a:gd name="connsiteY419" fmla="*/ 1325149 h 1650884"/>
              <a:gd name="connsiteX420" fmla="*/ 1324429 w 2011499"/>
              <a:gd name="connsiteY420" fmla="*/ 1314381 h 1650884"/>
              <a:gd name="connsiteX421" fmla="*/ 277610 w 2011499"/>
              <a:gd name="connsiteY421" fmla="*/ 1309980 h 1650884"/>
              <a:gd name="connsiteX422" fmla="*/ 261642 w 2011499"/>
              <a:gd name="connsiteY422" fmla="*/ 1314381 h 1650884"/>
              <a:gd name="connsiteX423" fmla="*/ 277863 w 2011499"/>
              <a:gd name="connsiteY423" fmla="*/ 1314381 h 1650884"/>
              <a:gd name="connsiteX424" fmla="*/ 277610 w 2011499"/>
              <a:gd name="connsiteY424" fmla="*/ 1309980 h 1650884"/>
              <a:gd name="connsiteX425" fmla="*/ 1340650 w 2011499"/>
              <a:gd name="connsiteY425" fmla="*/ 1303949 h 1650884"/>
              <a:gd name="connsiteX426" fmla="*/ 1340650 w 2011499"/>
              <a:gd name="connsiteY426" fmla="*/ 1314381 h 1650884"/>
              <a:gd name="connsiteX427" fmla="*/ 1342743 w 2011499"/>
              <a:gd name="connsiteY427" fmla="*/ 1314381 h 1650884"/>
              <a:gd name="connsiteX428" fmla="*/ 1355303 w 2011499"/>
              <a:gd name="connsiteY428" fmla="*/ 1314381 h 1650884"/>
              <a:gd name="connsiteX429" fmla="*/ 1357396 w 2011499"/>
              <a:gd name="connsiteY429" fmla="*/ 1314381 h 1650884"/>
              <a:gd name="connsiteX430" fmla="*/ 1340650 w 2011499"/>
              <a:gd name="connsiteY430" fmla="*/ 1325149 h 1650884"/>
              <a:gd name="connsiteX431" fmla="*/ 1357396 w 2011499"/>
              <a:gd name="connsiteY431" fmla="*/ 1325149 h 1650884"/>
              <a:gd name="connsiteX432" fmla="*/ 1357396 w 2011499"/>
              <a:gd name="connsiteY432" fmla="*/ 1314381 h 1650884"/>
              <a:gd name="connsiteX433" fmla="*/ 1357396 w 2011499"/>
              <a:gd name="connsiteY433" fmla="*/ 1303949 h 1650884"/>
              <a:gd name="connsiteX434" fmla="*/ 572471 w 2011499"/>
              <a:gd name="connsiteY434" fmla="*/ 1303949 h 1650884"/>
              <a:gd name="connsiteX435" fmla="*/ 572471 w 2011499"/>
              <a:gd name="connsiteY435" fmla="*/ 1314381 h 1650884"/>
              <a:gd name="connsiteX436" fmla="*/ 574499 w 2011499"/>
              <a:gd name="connsiteY436" fmla="*/ 1314381 h 1650884"/>
              <a:gd name="connsiteX437" fmla="*/ 579568 w 2011499"/>
              <a:gd name="connsiteY437" fmla="*/ 1314381 h 1650884"/>
              <a:gd name="connsiteX438" fmla="*/ 581596 w 2011499"/>
              <a:gd name="connsiteY438" fmla="*/ 1314381 h 1650884"/>
              <a:gd name="connsiteX439" fmla="*/ 588693 w 2011499"/>
              <a:gd name="connsiteY439" fmla="*/ 1314381 h 1650884"/>
              <a:gd name="connsiteX440" fmla="*/ 572471 w 2011499"/>
              <a:gd name="connsiteY440" fmla="*/ 1303949 h 1650884"/>
              <a:gd name="connsiteX441" fmla="*/ 359495 w 2011499"/>
              <a:gd name="connsiteY441" fmla="*/ 1303949 h 1650884"/>
              <a:gd name="connsiteX442" fmla="*/ 376240 w 2011499"/>
              <a:gd name="connsiteY442" fmla="*/ 1314381 h 1650884"/>
              <a:gd name="connsiteX443" fmla="*/ 359495 w 2011499"/>
              <a:gd name="connsiteY443" fmla="*/ 1314381 h 1650884"/>
              <a:gd name="connsiteX444" fmla="*/ 376240 w 2011499"/>
              <a:gd name="connsiteY444" fmla="*/ 1325149 h 1650884"/>
              <a:gd name="connsiteX445" fmla="*/ 369961 w 2011499"/>
              <a:gd name="connsiteY445" fmla="*/ 1325149 h 1650884"/>
              <a:gd name="connsiteX446" fmla="*/ 369176 w 2011499"/>
              <a:gd name="connsiteY446" fmla="*/ 1325149 h 1650884"/>
              <a:gd name="connsiteX447" fmla="*/ 359495 w 2011499"/>
              <a:gd name="connsiteY447" fmla="*/ 1325149 h 1650884"/>
              <a:gd name="connsiteX448" fmla="*/ 359495 w 2011499"/>
              <a:gd name="connsiteY448" fmla="*/ 1335580 h 1650884"/>
              <a:gd name="connsiteX449" fmla="*/ 376240 w 2011499"/>
              <a:gd name="connsiteY449" fmla="*/ 1325149 h 1650884"/>
              <a:gd name="connsiteX450" fmla="*/ 376240 w 2011499"/>
              <a:gd name="connsiteY450" fmla="*/ 1314381 h 1650884"/>
              <a:gd name="connsiteX451" fmla="*/ 376240 w 2011499"/>
              <a:gd name="connsiteY451" fmla="*/ 1303949 h 1650884"/>
              <a:gd name="connsiteX452" fmla="*/ 363682 w 2011499"/>
              <a:gd name="connsiteY452" fmla="*/ 1303949 h 1650884"/>
              <a:gd name="connsiteX453" fmla="*/ 1684447 w 2011499"/>
              <a:gd name="connsiteY453" fmla="*/ 1293517 h 1650884"/>
              <a:gd name="connsiteX454" fmla="*/ 1684447 w 2011499"/>
              <a:gd name="connsiteY454" fmla="*/ 1303949 h 1650884"/>
              <a:gd name="connsiteX455" fmla="*/ 1698641 w 2011499"/>
              <a:gd name="connsiteY455" fmla="*/ 1303949 h 1650884"/>
              <a:gd name="connsiteX456" fmla="*/ 1700669 w 2011499"/>
              <a:gd name="connsiteY456" fmla="*/ 1303949 h 1650884"/>
              <a:gd name="connsiteX457" fmla="*/ 1700669 w 2011499"/>
              <a:gd name="connsiteY457" fmla="*/ 1293517 h 1650884"/>
              <a:gd name="connsiteX458" fmla="*/ 228675 w 2011499"/>
              <a:gd name="connsiteY458" fmla="*/ 1293517 h 1650884"/>
              <a:gd name="connsiteX459" fmla="*/ 228675 w 2011499"/>
              <a:gd name="connsiteY459" fmla="*/ 1303949 h 1650884"/>
              <a:gd name="connsiteX460" fmla="*/ 212453 w 2011499"/>
              <a:gd name="connsiteY460" fmla="*/ 1303949 h 1650884"/>
              <a:gd name="connsiteX461" fmla="*/ 212453 w 2011499"/>
              <a:gd name="connsiteY461" fmla="*/ 1314381 h 1650884"/>
              <a:gd name="connsiteX462" fmla="*/ 212453 w 2011499"/>
              <a:gd name="connsiteY462" fmla="*/ 1315727 h 1650884"/>
              <a:gd name="connsiteX463" fmla="*/ 212453 w 2011499"/>
              <a:gd name="connsiteY463" fmla="*/ 1322457 h 1650884"/>
              <a:gd name="connsiteX464" fmla="*/ 212453 w 2011499"/>
              <a:gd name="connsiteY464" fmla="*/ 1325149 h 1650884"/>
              <a:gd name="connsiteX465" fmla="*/ 228675 w 2011499"/>
              <a:gd name="connsiteY465" fmla="*/ 1325149 h 1650884"/>
              <a:gd name="connsiteX466" fmla="*/ 228675 w 2011499"/>
              <a:gd name="connsiteY466" fmla="*/ 1314381 h 1650884"/>
              <a:gd name="connsiteX467" fmla="*/ 228675 w 2011499"/>
              <a:gd name="connsiteY467" fmla="*/ 1303949 h 1650884"/>
              <a:gd name="connsiteX468" fmla="*/ 1324429 w 2011499"/>
              <a:gd name="connsiteY468" fmla="*/ 1283086 h 1650884"/>
              <a:gd name="connsiteX469" fmla="*/ 1324429 w 2011499"/>
              <a:gd name="connsiteY469" fmla="*/ 1293517 h 1650884"/>
              <a:gd name="connsiteX470" fmla="*/ 1328484 w 2011499"/>
              <a:gd name="connsiteY470" fmla="*/ 1293517 h 1650884"/>
              <a:gd name="connsiteX471" fmla="*/ 1340650 w 2011499"/>
              <a:gd name="connsiteY471" fmla="*/ 1293517 h 1650884"/>
              <a:gd name="connsiteX472" fmla="*/ 1340650 w 2011499"/>
              <a:gd name="connsiteY472" fmla="*/ 1283086 h 1650884"/>
              <a:gd name="connsiteX473" fmla="*/ 1331272 w 2011499"/>
              <a:gd name="connsiteY473" fmla="*/ 1283086 h 1650884"/>
              <a:gd name="connsiteX474" fmla="*/ 1330512 w 2011499"/>
              <a:gd name="connsiteY474" fmla="*/ 1283086 h 1650884"/>
              <a:gd name="connsiteX475" fmla="*/ 1324429 w 2011499"/>
              <a:gd name="connsiteY475" fmla="*/ 1283086 h 1650884"/>
              <a:gd name="connsiteX476" fmla="*/ 555726 w 2011499"/>
              <a:gd name="connsiteY476" fmla="*/ 1272318 h 1650884"/>
              <a:gd name="connsiteX477" fmla="*/ 555726 w 2011499"/>
              <a:gd name="connsiteY477" fmla="*/ 1283086 h 1650884"/>
              <a:gd name="connsiteX478" fmla="*/ 572471 w 2011499"/>
              <a:gd name="connsiteY478" fmla="*/ 1283086 h 1650884"/>
              <a:gd name="connsiteX479" fmla="*/ 572471 w 2011499"/>
              <a:gd name="connsiteY479" fmla="*/ 1281740 h 1650884"/>
              <a:gd name="connsiteX480" fmla="*/ 572471 w 2011499"/>
              <a:gd name="connsiteY480" fmla="*/ 1273664 h 1650884"/>
              <a:gd name="connsiteX481" fmla="*/ 572471 w 2011499"/>
              <a:gd name="connsiteY481" fmla="*/ 1272318 h 1650884"/>
              <a:gd name="connsiteX482" fmla="*/ 555726 w 2011499"/>
              <a:gd name="connsiteY482" fmla="*/ 1272318 h 1650884"/>
              <a:gd name="connsiteX483" fmla="*/ 424906 w 2011499"/>
              <a:gd name="connsiteY483" fmla="*/ 1272318 h 1650884"/>
              <a:gd name="connsiteX484" fmla="*/ 424906 w 2011499"/>
              <a:gd name="connsiteY484" fmla="*/ 1283086 h 1650884"/>
              <a:gd name="connsiteX485" fmla="*/ 441651 w 2011499"/>
              <a:gd name="connsiteY485" fmla="*/ 1283086 h 1650884"/>
              <a:gd name="connsiteX486" fmla="*/ 424906 w 2011499"/>
              <a:gd name="connsiteY486" fmla="*/ 1272318 h 1650884"/>
              <a:gd name="connsiteX487" fmla="*/ 277863 w 2011499"/>
              <a:gd name="connsiteY487" fmla="*/ 1272318 h 1650884"/>
              <a:gd name="connsiteX488" fmla="*/ 294085 w 2011499"/>
              <a:gd name="connsiteY488" fmla="*/ 1283086 h 1650884"/>
              <a:gd name="connsiteX489" fmla="*/ 294085 w 2011499"/>
              <a:gd name="connsiteY489" fmla="*/ 1272318 h 1650884"/>
              <a:gd name="connsiteX490" fmla="*/ 228675 w 2011499"/>
              <a:gd name="connsiteY490" fmla="*/ 1261886 h 1650884"/>
              <a:gd name="connsiteX491" fmla="*/ 228675 w 2011499"/>
              <a:gd name="connsiteY491" fmla="*/ 1272318 h 1650884"/>
              <a:gd name="connsiteX492" fmla="*/ 228675 w 2011499"/>
              <a:gd name="connsiteY492" fmla="*/ 1283086 h 1650884"/>
              <a:gd name="connsiteX493" fmla="*/ 245420 w 2011499"/>
              <a:gd name="connsiteY493" fmla="*/ 1283086 h 1650884"/>
              <a:gd name="connsiteX494" fmla="*/ 228675 w 2011499"/>
              <a:gd name="connsiteY494" fmla="*/ 1272318 h 1650884"/>
              <a:gd name="connsiteX495" fmla="*/ 245420 w 2011499"/>
              <a:gd name="connsiteY495" fmla="*/ 1272318 h 1650884"/>
              <a:gd name="connsiteX496" fmla="*/ 245420 w 2011499"/>
              <a:gd name="connsiteY496" fmla="*/ 1261886 h 1650884"/>
              <a:gd name="connsiteX497" fmla="*/ 243327 w 2011499"/>
              <a:gd name="connsiteY497" fmla="*/ 1261886 h 1650884"/>
              <a:gd name="connsiteX498" fmla="*/ 228675 w 2011499"/>
              <a:gd name="connsiteY498" fmla="*/ 1261886 h 1650884"/>
              <a:gd name="connsiteX499" fmla="*/ 1308207 w 2011499"/>
              <a:gd name="connsiteY499" fmla="*/ 1251455 h 1650884"/>
              <a:gd name="connsiteX500" fmla="*/ 1308207 w 2011499"/>
              <a:gd name="connsiteY500" fmla="*/ 1261886 h 1650884"/>
              <a:gd name="connsiteX501" fmla="*/ 1308207 w 2011499"/>
              <a:gd name="connsiteY501" fmla="*/ 1272318 h 1650884"/>
              <a:gd name="connsiteX502" fmla="*/ 1324429 w 2011499"/>
              <a:gd name="connsiteY502" fmla="*/ 1272318 h 1650884"/>
              <a:gd name="connsiteX503" fmla="*/ 1308207 w 2011499"/>
              <a:gd name="connsiteY503" fmla="*/ 1261886 h 1650884"/>
              <a:gd name="connsiteX504" fmla="*/ 1111976 w 2011499"/>
              <a:gd name="connsiteY504" fmla="*/ 1251455 h 1650884"/>
              <a:gd name="connsiteX505" fmla="*/ 1111976 w 2011499"/>
              <a:gd name="connsiteY505" fmla="*/ 1261886 h 1650884"/>
              <a:gd name="connsiteX506" fmla="*/ 1114004 w 2011499"/>
              <a:gd name="connsiteY506" fmla="*/ 1261886 h 1650884"/>
              <a:gd name="connsiteX507" fmla="*/ 1126170 w 2011499"/>
              <a:gd name="connsiteY507" fmla="*/ 1261886 h 1650884"/>
              <a:gd name="connsiteX508" fmla="*/ 1128198 w 2011499"/>
              <a:gd name="connsiteY508" fmla="*/ 1261886 h 1650884"/>
              <a:gd name="connsiteX509" fmla="*/ 1111976 w 2011499"/>
              <a:gd name="connsiteY509" fmla="*/ 1251455 h 1650884"/>
              <a:gd name="connsiteX510" fmla="*/ 1716891 w 2011499"/>
              <a:gd name="connsiteY510" fmla="*/ 1241023 h 1650884"/>
              <a:gd name="connsiteX511" fmla="*/ 1733113 w 2011499"/>
              <a:gd name="connsiteY511" fmla="*/ 1251455 h 1650884"/>
              <a:gd name="connsiteX512" fmla="*/ 1716891 w 2011499"/>
              <a:gd name="connsiteY512" fmla="*/ 1251455 h 1650884"/>
              <a:gd name="connsiteX513" fmla="*/ 1716891 w 2011499"/>
              <a:gd name="connsiteY513" fmla="*/ 1241023 h 1650884"/>
              <a:gd name="connsiteX514" fmla="*/ 588693 w 2011499"/>
              <a:gd name="connsiteY514" fmla="*/ 1241023 h 1650884"/>
              <a:gd name="connsiteX515" fmla="*/ 588693 w 2011499"/>
              <a:gd name="connsiteY515" fmla="*/ 1251455 h 1650884"/>
              <a:gd name="connsiteX516" fmla="*/ 604915 w 2011499"/>
              <a:gd name="connsiteY516" fmla="*/ 1251455 h 1650884"/>
              <a:gd name="connsiteX517" fmla="*/ 588693 w 2011499"/>
              <a:gd name="connsiteY517" fmla="*/ 1241023 h 1650884"/>
              <a:gd name="connsiteX518" fmla="*/ 1651480 w 2011499"/>
              <a:gd name="connsiteY518" fmla="*/ 1230255 h 1650884"/>
              <a:gd name="connsiteX519" fmla="*/ 1651480 w 2011499"/>
              <a:gd name="connsiteY519" fmla="*/ 1241023 h 1650884"/>
              <a:gd name="connsiteX520" fmla="*/ 1667702 w 2011499"/>
              <a:gd name="connsiteY520" fmla="*/ 1251455 h 1650884"/>
              <a:gd name="connsiteX521" fmla="*/ 1667702 w 2011499"/>
              <a:gd name="connsiteY521" fmla="*/ 1261886 h 1650884"/>
              <a:gd name="connsiteX522" fmla="*/ 1684447 w 2011499"/>
              <a:gd name="connsiteY522" fmla="*/ 1272318 h 1650884"/>
              <a:gd name="connsiteX523" fmla="*/ 1667702 w 2011499"/>
              <a:gd name="connsiteY523" fmla="*/ 1272318 h 1650884"/>
              <a:gd name="connsiteX524" fmla="*/ 1667702 w 2011499"/>
              <a:gd name="connsiteY524" fmla="*/ 1283086 h 1650884"/>
              <a:gd name="connsiteX525" fmla="*/ 1684447 w 2011499"/>
              <a:gd name="connsiteY525" fmla="*/ 1283086 h 1650884"/>
              <a:gd name="connsiteX526" fmla="*/ 1700669 w 2011499"/>
              <a:gd name="connsiteY526" fmla="*/ 1283086 h 1650884"/>
              <a:gd name="connsiteX527" fmla="*/ 1700669 w 2011499"/>
              <a:gd name="connsiteY527" fmla="*/ 1272318 h 1650884"/>
              <a:gd name="connsiteX528" fmla="*/ 1694586 w 2011499"/>
              <a:gd name="connsiteY528" fmla="*/ 1272318 h 1650884"/>
              <a:gd name="connsiteX529" fmla="*/ 1693826 w 2011499"/>
              <a:gd name="connsiteY529" fmla="*/ 1272318 h 1650884"/>
              <a:gd name="connsiteX530" fmla="*/ 1684447 w 2011499"/>
              <a:gd name="connsiteY530" fmla="*/ 1272318 h 1650884"/>
              <a:gd name="connsiteX531" fmla="*/ 1684447 w 2011499"/>
              <a:gd name="connsiteY531" fmla="*/ 1267917 h 1650884"/>
              <a:gd name="connsiteX532" fmla="*/ 1684447 w 2011499"/>
              <a:gd name="connsiteY532" fmla="*/ 1261886 h 1650884"/>
              <a:gd name="connsiteX533" fmla="*/ 1667702 w 2011499"/>
              <a:gd name="connsiteY533" fmla="*/ 1251455 h 1650884"/>
              <a:gd name="connsiteX534" fmla="*/ 1667702 w 2011499"/>
              <a:gd name="connsiteY534" fmla="*/ 1241023 h 1650884"/>
              <a:gd name="connsiteX535" fmla="*/ 1667702 w 2011499"/>
              <a:gd name="connsiteY535" fmla="*/ 1230255 h 1650884"/>
              <a:gd name="connsiteX536" fmla="*/ 457873 w 2011499"/>
              <a:gd name="connsiteY536" fmla="*/ 1219823 h 1650884"/>
              <a:gd name="connsiteX537" fmla="*/ 441651 w 2011499"/>
              <a:gd name="connsiteY537" fmla="*/ 1230255 h 1650884"/>
              <a:gd name="connsiteX538" fmla="*/ 441651 w 2011499"/>
              <a:gd name="connsiteY538" fmla="*/ 1241023 h 1650884"/>
              <a:gd name="connsiteX539" fmla="*/ 441651 w 2011499"/>
              <a:gd name="connsiteY539" fmla="*/ 1251455 h 1650884"/>
              <a:gd name="connsiteX540" fmla="*/ 441651 w 2011499"/>
              <a:gd name="connsiteY540" fmla="*/ 1261886 h 1650884"/>
              <a:gd name="connsiteX541" fmla="*/ 441651 w 2011499"/>
              <a:gd name="connsiteY541" fmla="*/ 1251455 h 1650884"/>
              <a:gd name="connsiteX542" fmla="*/ 441651 w 2011499"/>
              <a:gd name="connsiteY542" fmla="*/ 1241023 h 1650884"/>
              <a:gd name="connsiteX543" fmla="*/ 445706 w 2011499"/>
              <a:gd name="connsiteY543" fmla="*/ 1241023 h 1650884"/>
              <a:gd name="connsiteX544" fmla="*/ 457873 w 2011499"/>
              <a:gd name="connsiteY544" fmla="*/ 1241023 h 1650884"/>
              <a:gd name="connsiteX545" fmla="*/ 457873 w 2011499"/>
              <a:gd name="connsiteY545" fmla="*/ 1230255 h 1650884"/>
              <a:gd name="connsiteX546" fmla="*/ 294085 w 2011499"/>
              <a:gd name="connsiteY546" fmla="*/ 1219823 h 1650884"/>
              <a:gd name="connsiteX547" fmla="*/ 294085 w 2011499"/>
              <a:gd name="connsiteY547" fmla="*/ 1230255 h 1650884"/>
              <a:gd name="connsiteX548" fmla="*/ 303766 w 2011499"/>
              <a:gd name="connsiteY548" fmla="*/ 1230255 h 1650884"/>
              <a:gd name="connsiteX549" fmla="*/ 304551 w 2011499"/>
              <a:gd name="connsiteY549" fmla="*/ 1230255 h 1650884"/>
              <a:gd name="connsiteX550" fmla="*/ 310830 w 2011499"/>
              <a:gd name="connsiteY550" fmla="*/ 1230255 h 1650884"/>
              <a:gd name="connsiteX551" fmla="*/ 294085 w 2011499"/>
              <a:gd name="connsiteY551" fmla="*/ 1241023 h 1650884"/>
              <a:gd name="connsiteX552" fmla="*/ 294085 w 2011499"/>
              <a:gd name="connsiteY552" fmla="*/ 1251455 h 1650884"/>
              <a:gd name="connsiteX553" fmla="*/ 310830 w 2011499"/>
              <a:gd name="connsiteY553" fmla="*/ 1251455 h 1650884"/>
              <a:gd name="connsiteX554" fmla="*/ 310830 w 2011499"/>
              <a:gd name="connsiteY554" fmla="*/ 1241023 h 1650884"/>
              <a:gd name="connsiteX555" fmla="*/ 310830 w 2011499"/>
              <a:gd name="connsiteY555" fmla="*/ 1230255 h 1650884"/>
              <a:gd name="connsiteX556" fmla="*/ 310830 w 2011499"/>
              <a:gd name="connsiteY556" fmla="*/ 1219823 h 1650884"/>
              <a:gd name="connsiteX557" fmla="*/ 245420 w 2011499"/>
              <a:gd name="connsiteY557" fmla="*/ 1219823 h 1650884"/>
              <a:gd name="connsiteX558" fmla="*/ 245420 w 2011499"/>
              <a:gd name="connsiteY558" fmla="*/ 1230255 h 1650884"/>
              <a:gd name="connsiteX559" fmla="*/ 245420 w 2011499"/>
              <a:gd name="connsiteY559" fmla="*/ 1241023 h 1650884"/>
              <a:gd name="connsiteX560" fmla="*/ 261642 w 2011499"/>
              <a:gd name="connsiteY560" fmla="*/ 1230255 h 1650884"/>
              <a:gd name="connsiteX561" fmla="*/ 261642 w 2011499"/>
              <a:gd name="connsiteY561" fmla="*/ 1219823 h 1650884"/>
              <a:gd name="connsiteX562" fmla="*/ 259614 w 2011499"/>
              <a:gd name="connsiteY562" fmla="*/ 1219823 h 1650884"/>
              <a:gd name="connsiteX563" fmla="*/ 245420 w 2011499"/>
              <a:gd name="connsiteY563" fmla="*/ 1219823 h 1650884"/>
              <a:gd name="connsiteX564" fmla="*/ 1324429 w 2011499"/>
              <a:gd name="connsiteY564" fmla="*/ 1209392 h 1650884"/>
              <a:gd name="connsiteX565" fmla="*/ 1324429 w 2011499"/>
              <a:gd name="connsiteY565" fmla="*/ 1219823 h 1650884"/>
              <a:gd name="connsiteX566" fmla="*/ 686547 w 2011499"/>
              <a:gd name="connsiteY566" fmla="*/ 1209392 h 1650884"/>
              <a:gd name="connsiteX567" fmla="*/ 686547 w 2011499"/>
              <a:gd name="connsiteY567" fmla="*/ 1219823 h 1650884"/>
              <a:gd name="connsiteX568" fmla="*/ 686547 w 2011499"/>
              <a:gd name="connsiteY568" fmla="*/ 1209392 h 1650884"/>
              <a:gd name="connsiteX569" fmla="*/ 392462 w 2011499"/>
              <a:gd name="connsiteY569" fmla="*/ 1209392 h 1650884"/>
              <a:gd name="connsiteX570" fmla="*/ 408684 w 2011499"/>
              <a:gd name="connsiteY570" fmla="*/ 1209392 h 1650884"/>
              <a:gd name="connsiteX571" fmla="*/ 408684 w 2011499"/>
              <a:gd name="connsiteY571" fmla="*/ 1219823 h 1650884"/>
              <a:gd name="connsiteX572" fmla="*/ 392462 w 2011499"/>
              <a:gd name="connsiteY572" fmla="*/ 1219823 h 1650884"/>
              <a:gd name="connsiteX573" fmla="*/ 392462 w 2011499"/>
              <a:gd name="connsiteY573" fmla="*/ 1209392 h 1650884"/>
              <a:gd name="connsiteX574" fmla="*/ 1340650 w 2011499"/>
              <a:gd name="connsiteY574" fmla="*/ 1198960 h 1650884"/>
              <a:gd name="connsiteX575" fmla="*/ 1340650 w 2011499"/>
              <a:gd name="connsiteY575" fmla="*/ 1209392 h 1650884"/>
              <a:gd name="connsiteX576" fmla="*/ 1342743 w 2011499"/>
              <a:gd name="connsiteY576" fmla="*/ 1209392 h 1650884"/>
              <a:gd name="connsiteX577" fmla="*/ 1350331 w 2011499"/>
              <a:gd name="connsiteY577" fmla="*/ 1209392 h 1650884"/>
              <a:gd name="connsiteX578" fmla="*/ 1351116 w 2011499"/>
              <a:gd name="connsiteY578" fmla="*/ 1209392 h 1650884"/>
              <a:gd name="connsiteX579" fmla="*/ 1357396 w 2011499"/>
              <a:gd name="connsiteY579" fmla="*/ 1209392 h 1650884"/>
              <a:gd name="connsiteX580" fmla="*/ 1357396 w 2011499"/>
              <a:gd name="connsiteY580" fmla="*/ 1198960 h 1650884"/>
              <a:gd name="connsiteX581" fmla="*/ 277863 w 2011499"/>
              <a:gd name="connsiteY581" fmla="*/ 1198960 h 1650884"/>
              <a:gd name="connsiteX582" fmla="*/ 277863 w 2011499"/>
              <a:gd name="connsiteY582" fmla="*/ 1209392 h 1650884"/>
              <a:gd name="connsiteX583" fmla="*/ 294085 w 2011499"/>
              <a:gd name="connsiteY583" fmla="*/ 1209392 h 1650884"/>
              <a:gd name="connsiteX584" fmla="*/ 1635259 w 2011499"/>
              <a:gd name="connsiteY584" fmla="*/ 1188192 h 1650884"/>
              <a:gd name="connsiteX585" fmla="*/ 1619037 w 2011499"/>
              <a:gd name="connsiteY585" fmla="*/ 1198960 h 1650884"/>
              <a:gd name="connsiteX586" fmla="*/ 1621065 w 2011499"/>
              <a:gd name="connsiteY586" fmla="*/ 1198960 h 1650884"/>
              <a:gd name="connsiteX587" fmla="*/ 1635259 w 2011499"/>
              <a:gd name="connsiteY587" fmla="*/ 1198960 h 1650884"/>
              <a:gd name="connsiteX588" fmla="*/ 1619037 w 2011499"/>
              <a:gd name="connsiteY588" fmla="*/ 1209392 h 1650884"/>
              <a:gd name="connsiteX589" fmla="*/ 1635259 w 2011499"/>
              <a:gd name="connsiteY589" fmla="*/ 1209392 h 1650884"/>
              <a:gd name="connsiteX590" fmla="*/ 1619037 w 2011499"/>
              <a:gd name="connsiteY590" fmla="*/ 1219823 h 1650884"/>
              <a:gd name="connsiteX591" fmla="*/ 1635259 w 2011499"/>
              <a:gd name="connsiteY591" fmla="*/ 1219823 h 1650884"/>
              <a:gd name="connsiteX592" fmla="*/ 1644637 w 2011499"/>
              <a:gd name="connsiteY592" fmla="*/ 1219823 h 1650884"/>
              <a:gd name="connsiteX593" fmla="*/ 1651480 w 2011499"/>
              <a:gd name="connsiteY593" fmla="*/ 1219823 h 1650884"/>
              <a:gd name="connsiteX594" fmla="*/ 1651480 w 2011499"/>
              <a:gd name="connsiteY594" fmla="*/ 1209392 h 1650884"/>
              <a:gd name="connsiteX595" fmla="*/ 1635259 w 2011499"/>
              <a:gd name="connsiteY595" fmla="*/ 1209392 h 1650884"/>
              <a:gd name="connsiteX596" fmla="*/ 1635259 w 2011499"/>
              <a:gd name="connsiteY596" fmla="*/ 1198960 h 1650884"/>
              <a:gd name="connsiteX597" fmla="*/ 1635259 w 2011499"/>
              <a:gd name="connsiteY597" fmla="*/ 1188192 h 1650884"/>
              <a:gd name="connsiteX598" fmla="*/ 1504438 w 2011499"/>
              <a:gd name="connsiteY598" fmla="*/ 1188192 h 1650884"/>
              <a:gd name="connsiteX599" fmla="*/ 1504438 w 2011499"/>
              <a:gd name="connsiteY599" fmla="*/ 1198960 h 1650884"/>
              <a:gd name="connsiteX600" fmla="*/ 1488216 w 2011499"/>
              <a:gd name="connsiteY600" fmla="*/ 1198960 h 1650884"/>
              <a:gd name="connsiteX601" fmla="*/ 1488216 w 2011499"/>
              <a:gd name="connsiteY601" fmla="*/ 1209392 h 1650884"/>
              <a:gd name="connsiteX602" fmla="*/ 1497595 w 2011499"/>
              <a:gd name="connsiteY602" fmla="*/ 1209392 h 1650884"/>
              <a:gd name="connsiteX603" fmla="*/ 1498355 w 2011499"/>
              <a:gd name="connsiteY603" fmla="*/ 1209392 h 1650884"/>
              <a:gd name="connsiteX604" fmla="*/ 1504438 w 2011499"/>
              <a:gd name="connsiteY604" fmla="*/ 1209392 h 1650884"/>
              <a:gd name="connsiteX605" fmla="*/ 1504438 w 2011499"/>
              <a:gd name="connsiteY605" fmla="*/ 1208088 h 1650884"/>
              <a:gd name="connsiteX606" fmla="*/ 1504438 w 2011499"/>
              <a:gd name="connsiteY606" fmla="*/ 1203361 h 1650884"/>
              <a:gd name="connsiteX607" fmla="*/ 1504438 w 2011499"/>
              <a:gd name="connsiteY607" fmla="*/ 1198960 h 1650884"/>
              <a:gd name="connsiteX608" fmla="*/ 1506466 w 2011499"/>
              <a:gd name="connsiteY608" fmla="*/ 1198960 h 1650884"/>
              <a:gd name="connsiteX609" fmla="*/ 1511535 w 2011499"/>
              <a:gd name="connsiteY609" fmla="*/ 1198960 h 1650884"/>
              <a:gd name="connsiteX610" fmla="*/ 1520660 w 2011499"/>
              <a:gd name="connsiteY610" fmla="*/ 1198960 h 1650884"/>
              <a:gd name="connsiteX611" fmla="*/ 1520660 w 2011499"/>
              <a:gd name="connsiteY611" fmla="*/ 1197614 h 1650884"/>
              <a:gd name="connsiteX612" fmla="*/ 1520660 w 2011499"/>
              <a:gd name="connsiteY612" fmla="*/ 1194922 h 1650884"/>
              <a:gd name="connsiteX613" fmla="*/ 1520660 w 2011499"/>
              <a:gd name="connsiteY613" fmla="*/ 1194417 h 1650884"/>
              <a:gd name="connsiteX614" fmla="*/ 1520660 w 2011499"/>
              <a:gd name="connsiteY614" fmla="*/ 1188192 h 1650884"/>
              <a:gd name="connsiteX615" fmla="*/ 457873 w 2011499"/>
              <a:gd name="connsiteY615" fmla="*/ 1188192 h 1650884"/>
              <a:gd name="connsiteX616" fmla="*/ 457873 w 2011499"/>
              <a:gd name="connsiteY616" fmla="*/ 1198960 h 1650884"/>
              <a:gd name="connsiteX617" fmla="*/ 457873 w 2011499"/>
              <a:gd name="connsiteY617" fmla="*/ 1209392 h 1650884"/>
              <a:gd name="connsiteX618" fmla="*/ 474094 w 2011499"/>
              <a:gd name="connsiteY618" fmla="*/ 1198960 h 1650884"/>
              <a:gd name="connsiteX619" fmla="*/ 474094 w 2011499"/>
              <a:gd name="connsiteY619" fmla="*/ 1188192 h 1650884"/>
              <a:gd name="connsiteX620" fmla="*/ 327052 w 2011499"/>
              <a:gd name="connsiteY620" fmla="*/ 1188192 h 1650884"/>
              <a:gd name="connsiteX621" fmla="*/ 327052 w 2011499"/>
              <a:gd name="connsiteY621" fmla="*/ 1198960 h 1650884"/>
              <a:gd name="connsiteX622" fmla="*/ 310830 w 2011499"/>
              <a:gd name="connsiteY622" fmla="*/ 1188192 h 1650884"/>
              <a:gd name="connsiteX623" fmla="*/ 327052 w 2011499"/>
              <a:gd name="connsiteY623" fmla="*/ 1198960 h 1650884"/>
              <a:gd name="connsiteX624" fmla="*/ 320208 w 2011499"/>
              <a:gd name="connsiteY624" fmla="*/ 1198960 h 1650884"/>
              <a:gd name="connsiteX625" fmla="*/ 310830 w 2011499"/>
              <a:gd name="connsiteY625" fmla="*/ 1198960 h 1650884"/>
              <a:gd name="connsiteX626" fmla="*/ 310830 w 2011499"/>
              <a:gd name="connsiteY626" fmla="*/ 1209392 h 1650884"/>
              <a:gd name="connsiteX627" fmla="*/ 327052 w 2011499"/>
              <a:gd name="connsiteY627" fmla="*/ 1209392 h 1650884"/>
              <a:gd name="connsiteX628" fmla="*/ 343274 w 2011499"/>
              <a:gd name="connsiteY628" fmla="*/ 1209392 h 1650884"/>
              <a:gd name="connsiteX629" fmla="*/ 343274 w 2011499"/>
              <a:gd name="connsiteY629" fmla="*/ 1198960 h 1650884"/>
              <a:gd name="connsiteX630" fmla="*/ 343274 w 2011499"/>
              <a:gd name="connsiteY630" fmla="*/ 1188192 h 1650884"/>
              <a:gd name="connsiteX631" fmla="*/ 327052 w 2011499"/>
              <a:gd name="connsiteY631" fmla="*/ 1188192 h 1650884"/>
              <a:gd name="connsiteX632" fmla="*/ 325024 w 2011499"/>
              <a:gd name="connsiteY632" fmla="*/ 1188192 h 1650884"/>
              <a:gd name="connsiteX633" fmla="*/ 320969 w 2011499"/>
              <a:gd name="connsiteY633" fmla="*/ 1188192 h 1650884"/>
              <a:gd name="connsiteX634" fmla="*/ 320208 w 2011499"/>
              <a:gd name="connsiteY634" fmla="*/ 1188192 h 1650884"/>
              <a:gd name="connsiteX635" fmla="*/ 263669 w 2011499"/>
              <a:gd name="connsiteY635" fmla="*/ 1180368 h 1650884"/>
              <a:gd name="connsiteX636" fmla="*/ 261642 w 2011499"/>
              <a:gd name="connsiteY636" fmla="*/ 1188192 h 1650884"/>
              <a:gd name="connsiteX637" fmla="*/ 277863 w 2011499"/>
              <a:gd name="connsiteY637" fmla="*/ 1188192 h 1650884"/>
              <a:gd name="connsiteX638" fmla="*/ 263669 w 2011499"/>
              <a:gd name="connsiteY638" fmla="*/ 1180368 h 1650884"/>
              <a:gd name="connsiteX639" fmla="*/ 1422806 w 2011499"/>
              <a:gd name="connsiteY639" fmla="*/ 1177760 h 1650884"/>
              <a:gd name="connsiteX640" fmla="*/ 1406061 w 2011499"/>
              <a:gd name="connsiteY640" fmla="*/ 1188192 h 1650884"/>
              <a:gd name="connsiteX641" fmla="*/ 1422806 w 2011499"/>
              <a:gd name="connsiteY641" fmla="*/ 1198960 h 1650884"/>
              <a:gd name="connsiteX642" fmla="*/ 1422806 w 2011499"/>
              <a:gd name="connsiteY642" fmla="*/ 1202872 h 1650884"/>
              <a:gd name="connsiteX643" fmla="*/ 1422806 w 2011499"/>
              <a:gd name="connsiteY643" fmla="*/ 1203361 h 1650884"/>
              <a:gd name="connsiteX644" fmla="*/ 1422806 w 2011499"/>
              <a:gd name="connsiteY644" fmla="*/ 1209392 h 1650884"/>
              <a:gd name="connsiteX645" fmla="*/ 1439028 w 2011499"/>
              <a:gd name="connsiteY645" fmla="*/ 1209392 h 1650884"/>
              <a:gd name="connsiteX646" fmla="*/ 1439028 w 2011499"/>
              <a:gd name="connsiteY646" fmla="*/ 1198960 h 1650884"/>
              <a:gd name="connsiteX647" fmla="*/ 1437000 w 2011499"/>
              <a:gd name="connsiteY647" fmla="*/ 1198960 h 1650884"/>
              <a:gd name="connsiteX648" fmla="*/ 1429649 w 2011499"/>
              <a:gd name="connsiteY648" fmla="*/ 1198960 h 1650884"/>
              <a:gd name="connsiteX649" fmla="*/ 1428889 w 2011499"/>
              <a:gd name="connsiteY649" fmla="*/ 1198960 h 1650884"/>
              <a:gd name="connsiteX650" fmla="*/ 1422806 w 2011499"/>
              <a:gd name="connsiteY650" fmla="*/ 1198960 h 1650884"/>
              <a:gd name="connsiteX651" fmla="*/ 1422806 w 2011499"/>
              <a:gd name="connsiteY651" fmla="*/ 1188192 h 1650884"/>
              <a:gd name="connsiteX652" fmla="*/ 1422806 w 2011499"/>
              <a:gd name="connsiteY652" fmla="*/ 1177760 h 1650884"/>
              <a:gd name="connsiteX653" fmla="*/ 277863 w 2011499"/>
              <a:gd name="connsiteY653" fmla="*/ 1177760 h 1650884"/>
              <a:gd name="connsiteX654" fmla="*/ 294085 w 2011499"/>
              <a:gd name="connsiteY654" fmla="*/ 1188192 h 1650884"/>
              <a:gd name="connsiteX655" fmla="*/ 277863 w 2011499"/>
              <a:gd name="connsiteY655" fmla="*/ 1177760 h 1650884"/>
              <a:gd name="connsiteX656" fmla="*/ 1619037 w 2011499"/>
              <a:gd name="connsiteY656" fmla="*/ 1167329 h 1650884"/>
              <a:gd name="connsiteX657" fmla="*/ 1619037 w 2011499"/>
              <a:gd name="connsiteY657" fmla="*/ 1177760 h 1650884"/>
              <a:gd name="connsiteX658" fmla="*/ 1635259 w 2011499"/>
              <a:gd name="connsiteY658" fmla="*/ 1167329 h 1650884"/>
              <a:gd name="connsiteX659" fmla="*/ 1633231 w 2011499"/>
              <a:gd name="connsiteY659" fmla="*/ 1167329 h 1650884"/>
              <a:gd name="connsiteX660" fmla="*/ 1619037 w 2011499"/>
              <a:gd name="connsiteY660" fmla="*/ 1167329 h 1650884"/>
              <a:gd name="connsiteX661" fmla="*/ 1095231 w 2011499"/>
              <a:gd name="connsiteY661" fmla="*/ 1167329 h 1650884"/>
              <a:gd name="connsiteX662" fmla="*/ 1111976 w 2011499"/>
              <a:gd name="connsiteY662" fmla="*/ 1177760 h 1650884"/>
              <a:gd name="connsiteX663" fmla="*/ 1111976 w 2011499"/>
              <a:gd name="connsiteY663" fmla="*/ 1167329 h 1650884"/>
              <a:gd name="connsiteX664" fmla="*/ 1095231 w 2011499"/>
              <a:gd name="connsiteY664" fmla="*/ 1167329 h 1650884"/>
              <a:gd name="connsiteX665" fmla="*/ 686547 w 2011499"/>
              <a:gd name="connsiteY665" fmla="*/ 1167329 h 1650884"/>
              <a:gd name="connsiteX666" fmla="*/ 686547 w 2011499"/>
              <a:gd name="connsiteY666" fmla="*/ 1177760 h 1650884"/>
              <a:gd name="connsiteX667" fmla="*/ 703292 w 2011499"/>
              <a:gd name="connsiteY667" fmla="*/ 1177760 h 1650884"/>
              <a:gd name="connsiteX668" fmla="*/ 719514 w 2011499"/>
              <a:gd name="connsiteY668" fmla="*/ 1188192 h 1650884"/>
              <a:gd name="connsiteX669" fmla="*/ 719514 w 2011499"/>
              <a:gd name="connsiteY669" fmla="*/ 1177760 h 1650884"/>
              <a:gd name="connsiteX670" fmla="*/ 703292 w 2011499"/>
              <a:gd name="connsiteY670" fmla="*/ 1177760 h 1650884"/>
              <a:gd name="connsiteX671" fmla="*/ 703292 w 2011499"/>
              <a:gd name="connsiteY671" fmla="*/ 1167329 h 1650884"/>
              <a:gd name="connsiteX672" fmla="*/ 964934 w 2011499"/>
              <a:gd name="connsiteY672" fmla="*/ 1156897 h 1650884"/>
              <a:gd name="connsiteX673" fmla="*/ 964934 w 2011499"/>
              <a:gd name="connsiteY673" fmla="*/ 1167329 h 1650884"/>
              <a:gd name="connsiteX674" fmla="*/ 981155 w 2011499"/>
              <a:gd name="connsiteY674" fmla="*/ 1167329 h 1650884"/>
              <a:gd name="connsiteX675" fmla="*/ 964934 w 2011499"/>
              <a:gd name="connsiteY675" fmla="*/ 1156897 h 1650884"/>
              <a:gd name="connsiteX676" fmla="*/ 866556 w 2011499"/>
              <a:gd name="connsiteY676" fmla="*/ 1156897 h 1650884"/>
              <a:gd name="connsiteX677" fmla="*/ 882778 w 2011499"/>
              <a:gd name="connsiteY677" fmla="*/ 1167329 h 1650884"/>
              <a:gd name="connsiteX678" fmla="*/ 882778 w 2011499"/>
              <a:gd name="connsiteY678" fmla="*/ 1156897 h 1650884"/>
              <a:gd name="connsiteX679" fmla="*/ 490316 w 2011499"/>
              <a:gd name="connsiteY679" fmla="*/ 1156897 h 1650884"/>
              <a:gd name="connsiteX680" fmla="*/ 474094 w 2011499"/>
              <a:gd name="connsiteY680" fmla="*/ 1167329 h 1650884"/>
              <a:gd name="connsiteX681" fmla="*/ 474094 w 2011499"/>
              <a:gd name="connsiteY681" fmla="*/ 1171730 h 1650884"/>
              <a:gd name="connsiteX682" fmla="*/ 474094 w 2011499"/>
              <a:gd name="connsiteY682" fmla="*/ 1177760 h 1650884"/>
              <a:gd name="connsiteX683" fmla="*/ 490316 w 2011499"/>
              <a:gd name="connsiteY683" fmla="*/ 1177760 h 1650884"/>
              <a:gd name="connsiteX684" fmla="*/ 474094 w 2011499"/>
              <a:gd name="connsiteY684" fmla="*/ 1167329 h 1650884"/>
              <a:gd name="connsiteX685" fmla="*/ 490316 w 2011499"/>
              <a:gd name="connsiteY685" fmla="*/ 1167329 h 1650884"/>
              <a:gd name="connsiteX686" fmla="*/ 490316 w 2011499"/>
              <a:gd name="connsiteY686" fmla="*/ 1166025 h 1650884"/>
              <a:gd name="connsiteX687" fmla="*/ 490316 w 2011499"/>
              <a:gd name="connsiteY687" fmla="*/ 1163417 h 1650884"/>
              <a:gd name="connsiteX688" fmla="*/ 490316 w 2011499"/>
              <a:gd name="connsiteY688" fmla="*/ 1162928 h 1650884"/>
              <a:gd name="connsiteX689" fmla="*/ 327052 w 2011499"/>
              <a:gd name="connsiteY689" fmla="*/ 1156897 h 1650884"/>
              <a:gd name="connsiteX690" fmla="*/ 327052 w 2011499"/>
              <a:gd name="connsiteY690" fmla="*/ 1167329 h 1650884"/>
              <a:gd name="connsiteX691" fmla="*/ 327052 w 2011499"/>
              <a:gd name="connsiteY691" fmla="*/ 1177760 h 1650884"/>
              <a:gd name="connsiteX692" fmla="*/ 343274 w 2011499"/>
              <a:gd name="connsiteY692" fmla="*/ 1177760 h 1650884"/>
              <a:gd name="connsiteX693" fmla="*/ 343274 w 2011499"/>
              <a:gd name="connsiteY693" fmla="*/ 1167329 h 1650884"/>
              <a:gd name="connsiteX694" fmla="*/ 343274 w 2011499"/>
              <a:gd name="connsiteY694" fmla="*/ 1156897 h 1650884"/>
              <a:gd name="connsiteX695" fmla="*/ 327052 w 2011499"/>
              <a:gd name="connsiteY695" fmla="*/ 1156897 h 1650884"/>
              <a:gd name="connsiteX696" fmla="*/ 294085 w 2011499"/>
              <a:gd name="connsiteY696" fmla="*/ 1156897 h 1650884"/>
              <a:gd name="connsiteX697" fmla="*/ 294085 w 2011499"/>
              <a:gd name="connsiteY697" fmla="*/ 1167329 h 1650884"/>
              <a:gd name="connsiteX698" fmla="*/ 310830 w 2011499"/>
              <a:gd name="connsiteY698" fmla="*/ 1167329 h 1650884"/>
              <a:gd name="connsiteX699" fmla="*/ 310830 w 2011499"/>
              <a:gd name="connsiteY699" fmla="*/ 1156897 h 1650884"/>
              <a:gd name="connsiteX700" fmla="*/ 294085 w 2011499"/>
              <a:gd name="connsiteY700" fmla="*/ 1156897 h 1650884"/>
              <a:gd name="connsiteX701" fmla="*/ 261642 w 2011499"/>
              <a:gd name="connsiteY701" fmla="*/ 1156897 h 1650884"/>
              <a:gd name="connsiteX702" fmla="*/ 277863 w 2011499"/>
              <a:gd name="connsiteY702" fmla="*/ 1167329 h 1650884"/>
              <a:gd name="connsiteX703" fmla="*/ 277863 w 2011499"/>
              <a:gd name="connsiteY703" fmla="*/ 1156897 h 1650884"/>
              <a:gd name="connsiteX704" fmla="*/ 261642 w 2011499"/>
              <a:gd name="connsiteY704" fmla="*/ 1156897 h 1650884"/>
              <a:gd name="connsiteX705" fmla="*/ 1847711 w 2011499"/>
              <a:gd name="connsiteY705" fmla="*/ 1146129 h 1650884"/>
              <a:gd name="connsiteX706" fmla="*/ 1851767 w 2011499"/>
              <a:gd name="connsiteY706" fmla="*/ 1146129 h 1650884"/>
              <a:gd name="connsiteX707" fmla="*/ 1863933 w 2011499"/>
              <a:gd name="connsiteY707" fmla="*/ 1146129 h 1650884"/>
              <a:gd name="connsiteX708" fmla="*/ 1863933 w 2011499"/>
              <a:gd name="connsiteY708" fmla="*/ 1156897 h 1650884"/>
              <a:gd name="connsiteX709" fmla="*/ 1847711 w 2011499"/>
              <a:gd name="connsiteY709" fmla="*/ 1156897 h 1650884"/>
              <a:gd name="connsiteX710" fmla="*/ 1847711 w 2011499"/>
              <a:gd name="connsiteY710" fmla="*/ 1146129 h 1650884"/>
              <a:gd name="connsiteX711" fmla="*/ 1602292 w 2011499"/>
              <a:gd name="connsiteY711" fmla="*/ 1146129 h 1650884"/>
              <a:gd name="connsiteX712" fmla="*/ 1602292 w 2011499"/>
              <a:gd name="connsiteY712" fmla="*/ 1156897 h 1650884"/>
              <a:gd name="connsiteX713" fmla="*/ 1606478 w 2011499"/>
              <a:gd name="connsiteY713" fmla="*/ 1156897 h 1650884"/>
              <a:gd name="connsiteX714" fmla="*/ 1619037 w 2011499"/>
              <a:gd name="connsiteY714" fmla="*/ 1156897 h 1650884"/>
              <a:gd name="connsiteX715" fmla="*/ 1619037 w 2011499"/>
              <a:gd name="connsiteY715" fmla="*/ 1146129 h 1650884"/>
              <a:gd name="connsiteX716" fmla="*/ 1389839 w 2011499"/>
              <a:gd name="connsiteY716" fmla="*/ 1146129 h 1650884"/>
              <a:gd name="connsiteX717" fmla="*/ 1389839 w 2011499"/>
              <a:gd name="connsiteY717" fmla="*/ 1146129 h 1650884"/>
              <a:gd name="connsiteX718" fmla="*/ 1373617 w 2011499"/>
              <a:gd name="connsiteY718" fmla="*/ 1146129 h 1650884"/>
              <a:gd name="connsiteX719" fmla="*/ 1373617 w 2011499"/>
              <a:gd name="connsiteY719" fmla="*/ 1156897 h 1650884"/>
              <a:gd name="connsiteX720" fmla="*/ 1389839 w 2011499"/>
              <a:gd name="connsiteY720" fmla="*/ 1146129 h 1650884"/>
              <a:gd name="connsiteX721" fmla="*/ 1387811 w 2011499"/>
              <a:gd name="connsiteY721" fmla="*/ 1146129 h 1650884"/>
              <a:gd name="connsiteX722" fmla="*/ 1373617 w 2011499"/>
              <a:gd name="connsiteY722" fmla="*/ 1146129 h 1650884"/>
              <a:gd name="connsiteX723" fmla="*/ 931967 w 2011499"/>
              <a:gd name="connsiteY723" fmla="*/ 1146129 h 1650884"/>
              <a:gd name="connsiteX724" fmla="*/ 915745 w 2011499"/>
              <a:gd name="connsiteY724" fmla="*/ 1156897 h 1650884"/>
              <a:gd name="connsiteX725" fmla="*/ 931967 w 2011499"/>
              <a:gd name="connsiteY725" fmla="*/ 1156897 h 1650884"/>
              <a:gd name="connsiteX726" fmla="*/ 948188 w 2011499"/>
              <a:gd name="connsiteY726" fmla="*/ 1156897 h 1650884"/>
              <a:gd name="connsiteX727" fmla="*/ 948188 w 2011499"/>
              <a:gd name="connsiteY727" fmla="*/ 1146129 h 1650884"/>
              <a:gd name="connsiteX728" fmla="*/ 834113 w 2011499"/>
              <a:gd name="connsiteY728" fmla="*/ 1146129 h 1650884"/>
              <a:gd name="connsiteX729" fmla="*/ 834113 w 2011499"/>
              <a:gd name="connsiteY729" fmla="*/ 1156897 h 1650884"/>
              <a:gd name="connsiteX730" fmla="*/ 834113 w 2011499"/>
              <a:gd name="connsiteY730" fmla="*/ 1167329 h 1650884"/>
              <a:gd name="connsiteX731" fmla="*/ 850335 w 2011499"/>
              <a:gd name="connsiteY731" fmla="*/ 1167329 h 1650884"/>
              <a:gd name="connsiteX732" fmla="*/ 834113 w 2011499"/>
              <a:gd name="connsiteY732" fmla="*/ 1156897 h 1650884"/>
              <a:gd name="connsiteX733" fmla="*/ 840956 w 2011499"/>
              <a:gd name="connsiteY733" fmla="*/ 1156897 h 1650884"/>
              <a:gd name="connsiteX734" fmla="*/ 850335 w 2011499"/>
              <a:gd name="connsiteY734" fmla="*/ 1156897 h 1650884"/>
              <a:gd name="connsiteX735" fmla="*/ 719514 w 2011499"/>
              <a:gd name="connsiteY735" fmla="*/ 1146129 h 1650884"/>
              <a:gd name="connsiteX736" fmla="*/ 719514 w 2011499"/>
              <a:gd name="connsiteY736" fmla="*/ 1156897 h 1650884"/>
              <a:gd name="connsiteX737" fmla="*/ 719514 w 2011499"/>
              <a:gd name="connsiteY737" fmla="*/ 1146129 h 1650884"/>
              <a:gd name="connsiteX738" fmla="*/ 735736 w 2011499"/>
              <a:gd name="connsiteY738" fmla="*/ 1156897 h 1650884"/>
              <a:gd name="connsiteX739" fmla="*/ 735736 w 2011499"/>
              <a:gd name="connsiteY739" fmla="*/ 1146129 h 1650884"/>
              <a:gd name="connsiteX740" fmla="*/ 345301 w 2011499"/>
              <a:gd name="connsiteY740" fmla="*/ 1138306 h 1650884"/>
              <a:gd name="connsiteX741" fmla="*/ 359495 w 2011499"/>
              <a:gd name="connsiteY741" fmla="*/ 1146129 h 1650884"/>
              <a:gd name="connsiteX742" fmla="*/ 343274 w 2011499"/>
              <a:gd name="connsiteY742" fmla="*/ 1146129 h 1650884"/>
              <a:gd name="connsiteX743" fmla="*/ 345301 w 2011499"/>
              <a:gd name="connsiteY743" fmla="*/ 1138306 h 1650884"/>
              <a:gd name="connsiteX744" fmla="*/ 1602292 w 2011499"/>
              <a:gd name="connsiteY744" fmla="*/ 1135698 h 1650884"/>
              <a:gd name="connsiteX745" fmla="*/ 1586070 w 2011499"/>
              <a:gd name="connsiteY745" fmla="*/ 1146129 h 1650884"/>
              <a:gd name="connsiteX746" fmla="*/ 441651 w 2011499"/>
              <a:gd name="connsiteY746" fmla="*/ 1135698 h 1650884"/>
              <a:gd name="connsiteX747" fmla="*/ 457873 w 2011499"/>
              <a:gd name="connsiteY747" fmla="*/ 1135698 h 1650884"/>
              <a:gd name="connsiteX748" fmla="*/ 457873 w 2011499"/>
              <a:gd name="connsiteY748" fmla="*/ 1146129 h 1650884"/>
              <a:gd name="connsiteX749" fmla="*/ 441651 w 2011499"/>
              <a:gd name="connsiteY749" fmla="*/ 1135698 h 1650884"/>
              <a:gd name="connsiteX750" fmla="*/ 1406061 w 2011499"/>
              <a:gd name="connsiteY750" fmla="*/ 1125266 h 1650884"/>
              <a:gd name="connsiteX751" fmla="*/ 1406061 w 2011499"/>
              <a:gd name="connsiteY751" fmla="*/ 1131297 h 1650884"/>
              <a:gd name="connsiteX752" fmla="*/ 1406061 w 2011499"/>
              <a:gd name="connsiteY752" fmla="*/ 1131786 h 1650884"/>
              <a:gd name="connsiteX753" fmla="*/ 1406061 w 2011499"/>
              <a:gd name="connsiteY753" fmla="*/ 1135698 h 1650884"/>
              <a:gd name="connsiteX754" fmla="*/ 1422806 w 2011499"/>
              <a:gd name="connsiteY754" fmla="*/ 1135698 h 1650884"/>
              <a:gd name="connsiteX755" fmla="*/ 1160641 w 2011499"/>
              <a:gd name="connsiteY755" fmla="*/ 1125266 h 1650884"/>
              <a:gd name="connsiteX756" fmla="*/ 1160641 w 2011499"/>
              <a:gd name="connsiteY756" fmla="*/ 1135698 h 1650884"/>
              <a:gd name="connsiteX757" fmla="*/ 1177386 w 2011499"/>
              <a:gd name="connsiteY757" fmla="*/ 1135698 h 1650884"/>
              <a:gd name="connsiteX758" fmla="*/ 1160641 w 2011499"/>
              <a:gd name="connsiteY758" fmla="*/ 1125266 h 1650884"/>
              <a:gd name="connsiteX759" fmla="*/ 637882 w 2011499"/>
              <a:gd name="connsiteY759" fmla="*/ 1125266 h 1650884"/>
              <a:gd name="connsiteX760" fmla="*/ 637882 w 2011499"/>
              <a:gd name="connsiteY760" fmla="*/ 1135698 h 1650884"/>
              <a:gd name="connsiteX761" fmla="*/ 637882 w 2011499"/>
              <a:gd name="connsiteY761" fmla="*/ 1137002 h 1650884"/>
              <a:gd name="connsiteX762" fmla="*/ 637882 w 2011499"/>
              <a:gd name="connsiteY762" fmla="*/ 1144825 h 1650884"/>
              <a:gd name="connsiteX763" fmla="*/ 637882 w 2011499"/>
              <a:gd name="connsiteY763" fmla="*/ 1146129 h 1650884"/>
              <a:gd name="connsiteX764" fmla="*/ 654104 w 2011499"/>
              <a:gd name="connsiteY764" fmla="*/ 1135698 h 1650884"/>
              <a:gd name="connsiteX765" fmla="*/ 654104 w 2011499"/>
              <a:gd name="connsiteY765" fmla="*/ 1125266 h 1650884"/>
              <a:gd name="connsiteX766" fmla="*/ 490316 w 2011499"/>
              <a:gd name="connsiteY766" fmla="*/ 1125266 h 1650884"/>
              <a:gd name="connsiteX767" fmla="*/ 490316 w 2011499"/>
              <a:gd name="connsiteY767" fmla="*/ 1135698 h 1650884"/>
              <a:gd name="connsiteX768" fmla="*/ 490316 w 2011499"/>
              <a:gd name="connsiteY768" fmla="*/ 1146129 h 1650884"/>
              <a:gd name="connsiteX769" fmla="*/ 490316 w 2011499"/>
              <a:gd name="connsiteY769" fmla="*/ 1135698 h 1650884"/>
              <a:gd name="connsiteX770" fmla="*/ 507061 w 2011499"/>
              <a:gd name="connsiteY770" fmla="*/ 1135698 h 1650884"/>
              <a:gd name="connsiteX771" fmla="*/ 507061 w 2011499"/>
              <a:gd name="connsiteY771" fmla="*/ 1125266 h 1650884"/>
              <a:gd name="connsiteX772" fmla="*/ 500782 w 2011499"/>
              <a:gd name="connsiteY772" fmla="*/ 1125266 h 1650884"/>
              <a:gd name="connsiteX773" fmla="*/ 499997 w 2011499"/>
              <a:gd name="connsiteY773" fmla="*/ 1125266 h 1650884"/>
              <a:gd name="connsiteX774" fmla="*/ 497381 w 2011499"/>
              <a:gd name="connsiteY774" fmla="*/ 1125266 h 1650884"/>
              <a:gd name="connsiteX775" fmla="*/ 490316 w 2011499"/>
              <a:gd name="connsiteY775" fmla="*/ 1125266 h 1650884"/>
              <a:gd name="connsiteX776" fmla="*/ 1635259 w 2011499"/>
              <a:gd name="connsiteY776" fmla="*/ 1114834 h 1650884"/>
              <a:gd name="connsiteX777" fmla="*/ 1635259 w 2011499"/>
              <a:gd name="connsiteY777" fmla="*/ 1125266 h 1650884"/>
              <a:gd name="connsiteX778" fmla="*/ 1651480 w 2011499"/>
              <a:gd name="connsiteY778" fmla="*/ 1125266 h 1650884"/>
              <a:gd name="connsiteX779" fmla="*/ 1635259 w 2011499"/>
              <a:gd name="connsiteY779" fmla="*/ 1135698 h 1650884"/>
              <a:gd name="connsiteX780" fmla="*/ 1651480 w 2011499"/>
              <a:gd name="connsiteY780" fmla="*/ 1135698 h 1650884"/>
              <a:gd name="connsiteX781" fmla="*/ 1651480 w 2011499"/>
              <a:gd name="connsiteY781" fmla="*/ 1125266 h 1650884"/>
              <a:gd name="connsiteX782" fmla="*/ 1635259 w 2011499"/>
              <a:gd name="connsiteY782" fmla="*/ 1114834 h 1650884"/>
              <a:gd name="connsiteX783" fmla="*/ 1782301 w 2011499"/>
              <a:gd name="connsiteY783" fmla="*/ 1104066 h 1650884"/>
              <a:gd name="connsiteX784" fmla="*/ 1782301 w 2011499"/>
              <a:gd name="connsiteY784" fmla="*/ 1114834 h 1650884"/>
              <a:gd name="connsiteX785" fmla="*/ 1798523 w 2011499"/>
              <a:gd name="connsiteY785" fmla="*/ 1114834 h 1650884"/>
              <a:gd name="connsiteX786" fmla="*/ 1798523 w 2011499"/>
              <a:gd name="connsiteY786" fmla="*/ 1104066 h 1650884"/>
              <a:gd name="connsiteX787" fmla="*/ 1789145 w 2011499"/>
              <a:gd name="connsiteY787" fmla="*/ 1104066 h 1650884"/>
              <a:gd name="connsiteX788" fmla="*/ 1788384 w 2011499"/>
              <a:gd name="connsiteY788" fmla="*/ 1104066 h 1650884"/>
              <a:gd name="connsiteX789" fmla="*/ 1782301 w 2011499"/>
              <a:gd name="connsiteY789" fmla="*/ 1104066 h 1650884"/>
              <a:gd name="connsiteX790" fmla="*/ 1586070 w 2011499"/>
              <a:gd name="connsiteY790" fmla="*/ 1104066 h 1650884"/>
              <a:gd name="connsiteX791" fmla="*/ 1569848 w 2011499"/>
              <a:gd name="connsiteY791" fmla="*/ 1114834 h 1650884"/>
              <a:gd name="connsiteX792" fmla="*/ 1586070 w 2011499"/>
              <a:gd name="connsiteY792" fmla="*/ 1104066 h 1650884"/>
              <a:gd name="connsiteX793" fmla="*/ 572471 w 2011499"/>
              <a:gd name="connsiteY793" fmla="*/ 1104066 h 1650884"/>
              <a:gd name="connsiteX794" fmla="*/ 572471 w 2011499"/>
              <a:gd name="connsiteY794" fmla="*/ 1114834 h 1650884"/>
              <a:gd name="connsiteX795" fmla="*/ 588693 w 2011499"/>
              <a:gd name="connsiteY795" fmla="*/ 1114834 h 1650884"/>
              <a:gd name="connsiteX796" fmla="*/ 588693 w 2011499"/>
              <a:gd name="connsiteY796" fmla="*/ 1104066 h 1650884"/>
              <a:gd name="connsiteX797" fmla="*/ 441651 w 2011499"/>
              <a:gd name="connsiteY797" fmla="*/ 1104066 h 1650884"/>
              <a:gd name="connsiteX798" fmla="*/ 474094 w 2011499"/>
              <a:gd name="connsiteY798" fmla="*/ 1125266 h 1650884"/>
              <a:gd name="connsiteX799" fmla="*/ 441651 w 2011499"/>
              <a:gd name="connsiteY799" fmla="*/ 1104066 h 1650884"/>
              <a:gd name="connsiteX800" fmla="*/ 294085 w 2011499"/>
              <a:gd name="connsiteY800" fmla="*/ 1104066 h 1650884"/>
              <a:gd name="connsiteX801" fmla="*/ 294085 w 2011499"/>
              <a:gd name="connsiteY801" fmla="*/ 1114834 h 1650884"/>
              <a:gd name="connsiteX802" fmla="*/ 294085 w 2011499"/>
              <a:gd name="connsiteY802" fmla="*/ 1125266 h 1650884"/>
              <a:gd name="connsiteX803" fmla="*/ 294085 w 2011499"/>
              <a:gd name="connsiteY803" fmla="*/ 1127874 h 1650884"/>
              <a:gd name="connsiteX804" fmla="*/ 294085 w 2011499"/>
              <a:gd name="connsiteY804" fmla="*/ 1135698 h 1650884"/>
              <a:gd name="connsiteX805" fmla="*/ 310830 w 2011499"/>
              <a:gd name="connsiteY805" fmla="*/ 1125266 h 1650884"/>
              <a:gd name="connsiteX806" fmla="*/ 310830 w 2011499"/>
              <a:gd name="connsiteY806" fmla="*/ 1135698 h 1650884"/>
              <a:gd name="connsiteX807" fmla="*/ 310830 w 2011499"/>
              <a:gd name="connsiteY807" fmla="*/ 1146129 h 1650884"/>
              <a:gd name="connsiteX808" fmla="*/ 327052 w 2011499"/>
              <a:gd name="connsiteY808" fmla="*/ 1146129 h 1650884"/>
              <a:gd name="connsiteX809" fmla="*/ 327052 w 2011499"/>
              <a:gd name="connsiteY809" fmla="*/ 1135698 h 1650884"/>
              <a:gd name="connsiteX810" fmla="*/ 327052 w 2011499"/>
              <a:gd name="connsiteY810" fmla="*/ 1125266 h 1650884"/>
              <a:gd name="connsiteX811" fmla="*/ 327052 w 2011499"/>
              <a:gd name="connsiteY811" fmla="*/ 1114834 h 1650884"/>
              <a:gd name="connsiteX812" fmla="*/ 310830 w 2011499"/>
              <a:gd name="connsiteY812" fmla="*/ 1125266 h 1650884"/>
              <a:gd name="connsiteX813" fmla="*/ 294085 w 2011499"/>
              <a:gd name="connsiteY813" fmla="*/ 1114834 h 1650884"/>
              <a:gd name="connsiteX814" fmla="*/ 310830 w 2011499"/>
              <a:gd name="connsiteY814" fmla="*/ 1114834 h 1650884"/>
              <a:gd name="connsiteX815" fmla="*/ 310830 w 2011499"/>
              <a:gd name="connsiteY815" fmla="*/ 1104066 h 1650884"/>
              <a:gd name="connsiteX816" fmla="*/ 306644 w 2011499"/>
              <a:gd name="connsiteY816" fmla="*/ 1104066 h 1650884"/>
              <a:gd name="connsiteX817" fmla="*/ 294085 w 2011499"/>
              <a:gd name="connsiteY817" fmla="*/ 1104066 h 1650884"/>
              <a:gd name="connsiteX818" fmla="*/ 1896900 w 2011499"/>
              <a:gd name="connsiteY818" fmla="*/ 1093635 h 1650884"/>
              <a:gd name="connsiteX819" fmla="*/ 1896900 w 2011499"/>
              <a:gd name="connsiteY819" fmla="*/ 1104066 h 1650884"/>
              <a:gd name="connsiteX820" fmla="*/ 1913122 w 2011499"/>
              <a:gd name="connsiteY820" fmla="*/ 1104066 h 1650884"/>
              <a:gd name="connsiteX821" fmla="*/ 1896900 w 2011499"/>
              <a:gd name="connsiteY821" fmla="*/ 1114834 h 1650884"/>
              <a:gd name="connsiteX822" fmla="*/ 1898928 w 2011499"/>
              <a:gd name="connsiteY822" fmla="*/ 1114834 h 1650884"/>
              <a:gd name="connsiteX823" fmla="*/ 1906278 w 2011499"/>
              <a:gd name="connsiteY823" fmla="*/ 1114834 h 1650884"/>
              <a:gd name="connsiteX824" fmla="*/ 1907039 w 2011499"/>
              <a:gd name="connsiteY824" fmla="*/ 1114834 h 1650884"/>
              <a:gd name="connsiteX825" fmla="*/ 1913122 w 2011499"/>
              <a:gd name="connsiteY825" fmla="*/ 1114834 h 1650884"/>
              <a:gd name="connsiteX826" fmla="*/ 1913122 w 2011499"/>
              <a:gd name="connsiteY826" fmla="*/ 1104066 h 1650884"/>
              <a:gd name="connsiteX827" fmla="*/ 1896900 w 2011499"/>
              <a:gd name="connsiteY827" fmla="*/ 1093635 h 1650884"/>
              <a:gd name="connsiteX828" fmla="*/ 1569848 w 2011499"/>
              <a:gd name="connsiteY828" fmla="*/ 1093635 h 1650884"/>
              <a:gd name="connsiteX829" fmla="*/ 1553627 w 2011499"/>
              <a:gd name="connsiteY829" fmla="*/ 1104066 h 1650884"/>
              <a:gd name="connsiteX830" fmla="*/ 1569848 w 2011499"/>
              <a:gd name="connsiteY830" fmla="*/ 1104066 h 1650884"/>
              <a:gd name="connsiteX831" fmla="*/ 735736 w 2011499"/>
              <a:gd name="connsiteY831" fmla="*/ 1093635 h 1650884"/>
              <a:gd name="connsiteX832" fmla="*/ 735736 w 2011499"/>
              <a:gd name="connsiteY832" fmla="*/ 1104066 h 1650884"/>
              <a:gd name="connsiteX833" fmla="*/ 751957 w 2011499"/>
              <a:gd name="connsiteY833" fmla="*/ 1104066 h 1650884"/>
              <a:gd name="connsiteX834" fmla="*/ 735736 w 2011499"/>
              <a:gd name="connsiteY834" fmla="*/ 1114834 h 1650884"/>
              <a:gd name="connsiteX835" fmla="*/ 751957 w 2011499"/>
              <a:gd name="connsiteY835" fmla="*/ 1114834 h 1650884"/>
              <a:gd name="connsiteX836" fmla="*/ 751957 w 2011499"/>
              <a:gd name="connsiteY836" fmla="*/ 1104066 h 1650884"/>
              <a:gd name="connsiteX837" fmla="*/ 751957 w 2011499"/>
              <a:gd name="connsiteY837" fmla="*/ 1093635 h 1650884"/>
              <a:gd name="connsiteX838" fmla="*/ 749930 w 2011499"/>
              <a:gd name="connsiteY838" fmla="*/ 1093635 h 1650884"/>
              <a:gd name="connsiteX839" fmla="*/ 744860 w 2011499"/>
              <a:gd name="connsiteY839" fmla="*/ 1093635 h 1650884"/>
              <a:gd name="connsiteX840" fmla="*/ 742833 w 2011499"/>
              <a:gd name="connsiteY840" fmla="*/ 1093635 h 1650884"/>
              <a:gd name="connsiteX841" fmla="*/ 737763 w 2011499"/>
              <a:gd name="connsiteY841" fmla="*/ 1093635 h 1650884"/>
              <a:gd name="connsiteX842" fmla="*/ 735736 w 2011499"/>
              <a:gd name="connsiteY842" fmla="*/ 1093635 h 1650884"/>
              <a:gd name="connsiteX843" fmla="*/ 555726 w 2011499"/>
              <a:gd name="connsiteY843" fmla="*/ 1093635 h 1650884"/>
              <a:gd name="connsiteX844" fmla="*/ 555726 w 2011499"/>
              <a:gd name="connsiteY844" fmla="*/ 1104066 h 1650884"/>
              <a:gd name="connsiteX845" fmla="*/ 555726 w 2011499"/>
              <a:gd name="connsiteY845" fmla="*/ 1093635 h 1650884"/>
              <a:gd name="connsiteX846" fmla="*/ 523283 w 2011499"/>
              <a:gd name="connsiteY846" fmla="*/ 1093635 h 1650884"/>
              <a:gd name="connsiteX847" fmla="*/ 523283 w 2011499"/>
              <a:gd name="connsiteY847" fmla="*/ 1104066 h 1650884"/>
              <a:gd name="connsiteX848" fmla="*/ 523283 w 2011499"/>
              <a:gd name="connsiteY848" fmla="*/ 1098036 h 1650884"/>
              <a:gd name="connsiteX849" fmla="*/ 523283 w 2011499"/>
              <a:gd name="connsiteY849" fmla="*/ 1097547 h 1650884"/>
              <a:gd name="connsiteX850" fmla="*/ 523283 w 2011499"/>
              <a:gd name="connsiteY850" fmla="*/ 1093635 h 1650884"/>
              <a:gd name="connsiteX851" fmla="*/ 1913122 w 2011499"/>
              <a:gd name="connsiteY851" fmla="*/ 1083203 h 1650884"/>
              <a:gd name="connsiteX852" fmla="*/ 1913122 w 2011499"/>
              <a:gd name="connsiteY852" fmla="*/ 1093635 h 1650884"/>
              <a:gd name="connsiteX853" fmla="*/ 1929343 w 2011499"/>
              <a:gd name="connsiteY853" fmla="*/ 1093635 h 1650884"/>
              <a:gd name="connsiteX854" fmla="*/ 1929343 w 2011499"/>
              <a:gd name="connsiteY854" fmla="*/ 1083203 h 1650884"/>
              <a:gd name="connsiteX855" fmla="*/ 1913122 w 2011499"/>
              <a:gd name="connsiteY855" fmla="*/ 1083203 h 1650884"/>
              <a:gd name="connsiteX856" fmla="*/ 670325 w 2011499"/>
              <a:gd name="connsiteY856" fmla="*/ 1083203 h 1650884"/>
              <a:gd name="connsiteX857" fmla="*/ 670325 w 2011499"/>
              <a:gd name="connsiteY857" fmla="*/ 1093635 h 1650884"/>
              <a:gd name="connsiteX858" fmla="*/ 672353 w 2011499"/>
              <a:gd name="connsiteY858" fmla="*/ 1093635 h 1650884"/>
              <a:gd name="connsiteX859" fmla="*/ 686547 w 2011499"/>
              <a:gd name="connsiteY859" fmla="*/ 1093635 h 1650884"/>
              <a:gd name="connsiteX860" fmla="*/ 686547 w 2011499"/>
              <a:gd name="connsiteY860" fmla="*/ 1083203 h 1650884"/>
              <a:gd name="connsiteX861" fmla="*/ 469160 w 2011499"/>
              <a:gd name="connsiteY861" fmla="*/ 1080030 h 1650884"/>
              <a:gd name="connsiteX862" fmla="*/ 472067 w 2011499"/>
              <a:gd name="connsiteY862" fmla="*/ 1081899 h 1650884"/>
              <a:gd name="connsiteX863" fmla="*/ 474094 w 2011499"/>
              <a:gd name="connsiteY863" fmla="*/ 1083203 h 1650884"/>
              <a:gd name="connsiteX864" fmla="*/ 1962310 w 2011499"/>
              <a:gd name="connsiteY864" fmla="*/ 1072771 h 1650884"/>
              <a:gd name="connsiteX865" fmla="*/ 1978532 w 2011499"/>
              <a:gd name="connsiteY865" fmla="*/ 1072771 h 1650884"/>
              <a:gd name="connsiteX866" fmla="*/ 1978532 w 2011499"/>
              <a:gd name="connsiteY866" fmla="*/ 1074075 h 1650884"/>
              <a:gd name="connsiteX867" fmla="*/ 1978532 w 2011499"/>
              <a:gd name="connsiteY867" fmla="*/ 1076683 h 1650884"/>
              <a:gd name="connsiteX868" fmla="*/ 1978532 w 2011499"/>
              <a:gd name="connsiteY868" fmla="*/ 1077172 h 1650884"/>
              <a:gd name="connsiteX869" fmla="*/ 1978532 w 2011499"/>
              <a:gd name="connsiteY869" fmla="*/ 1083203 h 1650884"/>
              <a:gd name="connsiteX870" fmla="*/ 1962310 w 2011499"/>
              <a:gd name="connsiteY870" fmla="*/ 1083203 h 1650884"/>
              <a:gd name="connsiteX871" fmla="*/ 1962310 w 2011499"/>
              <a:gd name="connsiteY871" fmla="*/ 1081899 h 1650884"/>
              <a:gd name="connsiteX872" fmla="*/ 1962310 w 2011499"/>
              <a:gd name="connsiteY872" fmla="*/ 1079291 h 1650884"/>
              <a:gd name="connsiteX873" fmla="*/ 1962310 w 2011499"/>
              <a:gd name="connsiteY873" fmla="*/ 1078802 h 1650884"/>
              <a:gd name="connsiteX874" fmla="*/ 1536881 w 2011499"/>
              <a:gd name="connsiteY874" fmla="*/ 1072771 h 1650884"/>
              <a:gd name="connsiteX875" fmla="*/ 1536881 w 2011499"/>
              <a:gd name="connsiteY875" fmla="*/ 1074075 h 1650884"/>
              <a:gd name="connsiteX876" fmla="*/ 1536881 w 2011499"/>
              <a:gd name="connsiteY876" fmla="*/ 1081899 h 1650884"/>
              <a:gd name="connsiteX877" fmla="*/ 1536881 w 2011499"/>
              <a:gd name="connsiteY877" fmla="*/ 1083203 h 1650884"/>
              <a:gd name="connsiteX878" fmla="*/ 1541068 w 2011499"/>
              <a:gd name="connsiteY878" fmla="*/ 1083203 h 1650884"/>
              <a:gd name="connsiteX879" fmla="*/ 1543161 w 2011499"/>
              <a:gd name="connsiteY879" fmla="*/ 1083203 h 1650884"/>
              <a:gd name="connsiteX880" fmla="*/ 1543946 w 2011499"/>
              <a:gd name="connsiteY880" fmla="*/ 1083203 h 1650884"/>
              <a:gd name="connsiteX881" fmla="*/ 1553627 w 2011499"/>
              <a:gd name="connsiteY881" fmla="*/ 1083203 h 1650884"/>
              <a:gd name="connsiteX882" fmla="*/ 1553627 w 2011499"/>
              <a:gd name="connsiteY882" fmla="*/ 1093635 h 1650884"/>
              <a:gd name="connsiteX883" fmla="*/ 1569848 w 2011499"/>
              <a:gd name="connsiteY883" fmla="*/ 1083203 h 1650884"/>
              <a:gd name="connsiteX884" fmla="*/ 1567821 w 2011499"/>
              <a:gd name="connsiteY884" fmla="*/ 1083203 h 1650884"/>
              <a:gd name="connsiteX885" fmla="*/ 1553627 w 2011499"/>
              <a:gd name="connsiteY885" fmla="*/ 1083203 h 1650884"/>
              <a:gd name="connsiteX886" fmla="*/ 1553627 w 2011499"/>
              <a:gd name="connsiteY886" fmla="*/ 1081899 h 1650884"/>
              <a:gd name="connsiteX887" fmla="*/ 1553627 w 2011499"/>
              <a:gd name="connsiteY887" fmla="*/ 1072771 h 1650884"/>
              <a:gd name="connsiteX888" fmla="*/ 1536881 w 2011499"/>
              <a:gd name="connsiteY888" fmla="*/ 1072771 h 1650884"/>
              <a:gd name="connsiteX889" fmla="*/ 523283 w 2011499"/>
              <a:gd name="connsiteY889" fmla="*/ 1072771 h 1650884"/>
              <a:gd name="connsiteX890" fmla="*/ 523283 w 2011499"/>
              <a:gd name="connsiteY890" fmla="*/ 1083203 h 1650884"/>
              <a:gd name="connsiteX891" fmla="*/ 539505 w 2011499"/>
              <a:gd name="connsiteY891" fmla="*/ 1083203 h 1650884"/>
              <a:gd name="connsiteX892" fmla="*/ 539505 w 2011499"/>
              <a:gd name="connsiteY892" fmla="*/ 1072771 h 1650884"/>
              <a:gd name="connsiteX893" fmla="*/ 490316 w 2011499"/>
              <a:gd name="connsiteY893" fmla="*/ 1072771 h 1650884"/>
              <a:gd name="connsiteX894" fmla="*/ 490316 w 2011499"/>
              <a:gd name="connsiteY894" fmla="*/ 1083203 h 1650884"/>
              <a:gd name="connsiteX895" fmla="*/ 490316 w 2011499"/>
              <a:gd name="connsiteY895" fmla="*/ 1093635 h 1650884"/>
              <a:gd name="connsiteX896" fmla="*/ 474094 w 2011499"/>
              <a:gd name="connsiteY896" fmla="*/ 1093635 h 1650884"/>
              <a:gd name="connsiteX897" fmla="*/ 474094 w 2011499"/>
              <a:gd name="connsiteY897" fmla="*/ 1083203 h 1650884"/>
              <a:gd name="connsiteX898" fmla="*/ 490316 w 2011499"/>
              <a:gd name="connsiteY898" fmla="*/ 1072771 h 1650884"/>
              <a:gd name="connsiteX899" fmla="*/ 457873 w 2011499"/>
              <a:gd name="connsiteY899" fmla="*/ 1072771 h 1650884"/>
              <a:gd name="connsiteX900" fmla="*/ 459900 w 2011499"/>
              <a:gd name="connsiteY900" fmla="*/ 1074075 h 1650884"/>
              <a:gd name="connsiteX901" fmla="*/ 469160 w 2011499"/>
              <a:gd name="connsiteY901" fmla="*/ 1080030 h 1650884"/>
              <a:gd name="connsiteX902" fmla="*/ 310830 w 2011499"/>
              <a:gd name="connsiteY902" fmla="*/ 1072771 h 1650884"/>
              <a:gd name="connsiteX903" fmla="*/ 310830 w 2011499"/>
              <a:gd name="connsiteY903" fmla="*/ 1083203 h 1650884"/>
              <a:gd name="connsiteX904" fmla="*/ 310830 w 2011499"/>
              <a:gd name="connsiteY904" fmla="*/ 1093635 h 1650884"/>
              <a:gd name="connsiteX905" fmla="*/ 312858 w 2011499"/>
              <a:gd name="connsiteY905" fmla="*/ 1093635 h 1650884"/>
              <a:gd name="connsiteX906" fmla="*/ 322996 w 2011499"/>
              <a:gd name="connsiteY906" fmla="*/ 1093635 h 1650884"/>
              <a:gd name="connsiteX907" fmla="*/ 327052 w 2011499"/>
              <a:gd name="connsiteY907" fmla="*/ 1093635 h 1650884"/>
              <a:gd name="connsiteX908" fmla="*/ 343274 w 2011499"/>
              <a:gd name="connsiteY908" fmla="*/ 1104066 h 1650884"/>
              <a:gd name="connsiteX909" fmla="*/ 359495 w 2011499"/>
              <a:gd name="connsiteY909" fmla="*/ 1104066 h 1650884"/>
              <a:gd name="connsiteX910" fmla="*/ 359495 w 2011499"/>
              <a:gd name="connsiteY910" fmla="*/ 1114834 h 1650884"/>
              <a:gd name="connsiteX911" fmla="*/ 343274 w 2011499"/>
              <a:gd name="connsiteY911" fmla="*/ 1114834 h 1650884"/>
              <a:gd name="connsiteX912" fmla="*/ 359495 w 2011499"/>
              <a:gd name="connsiteY912" fmla="*/ 1125266 h 1650884"/>
              <a:gd name="connsiteX913" fmla="*/ 343274 w 2011499"/>
              <a:gd name="connsiteY913" fmla="*/ 1125266 h 1650884"/>
              <a:gd name="connsiteX914" fmla="*/ 343274 w 2011499"/>
              <a:gd name="connsiteY914" fmla="*/ 1135698 h 1650884"/>
              <a:gd name="connsiteX915" fmla="*/ 343274 w 2011499"/>
              <a:gd name="connsiteY915" fmla="*/ 1146129 h 1650884"/>
              <a:gd name="connsiteX916" fmla="*/ 359495 w 2011499"/>
              <a:gd name="connsiteY916" fmla="*/ 1146129 h 1650884"/>
              <a:gd name="connsiteX917" fmla="*/ 359495 w 2011499"/>
              <a:gd name="connsiteY917" fmla="*/ 1135698 h 1650884"/>
              <a:gd name="connsiteX918" fmla="*/ 359495 w 2011499"/>
              <a:gd name="connsiteY918" fmla="*/ 1125266 h 1650884"/>
              <a:gd name="connsiteX919" fmla="*/ 359495 w 2011499"/>
              <a:gd name="connsiteY919" fmla="*/ 1114834 h 1650884"/>
              <a:gd name="connsiteX920" fmla="*/ 376240 w 2011499"/>
              <a:gd name="connsiteY920" fmla="*/ 1114834 h 1650884"/>
              <a:gd name="connsiteX921" fmla="*/ 376240 w 2011499"/>
              <a:gd name="connsiteY921" fmla="*/ 1104066 h 1650884"/>
              <a:gd name="connsiteX922" fmla="*/ 392462 w 2011499"/>
              <a:gd name="connsiteY922" fmla="*/ 1104066 h 1650884"/>
              <a:gd name="connsiteX923" fmla="*/ 376240 w 2011499"/>
              <a:gd name="connsiteY923" fmla="*/ 1093635 h 1650884"/>
              <a:gd name="connsiteX924" fmla="*/ 359495 w 2011499"/>
              <a:gd name="connsiteY924" fmla="*/ 1083203 h 1650884"/>
              <a:gd name="connsiteX925" fmla="*/ 359495 w 2011499"/>
              <a:gd name="connsiteY925" fmla="*/ 1093635 h 1650884"/>
              <a:gd name="connsiteX926" fmla="*/ 343274 w 2011499"/>
              <a:gd name="connsiteY926" fmla="*/ 1104066 h 1650884"/>
              <a:gd name="connsiteX927" fmla="*/ 343274 w 2011499"/>
              <a:gd name="connsiteY927" fmla="*/ 1098036 h 1650884"/>
              <a:gd name="connsiteX928" fmla="*/ 343274 w 2011499"/>
              <a:gd name="connsiteY928" fmla="*/ 1097547 h 1650884"/>
              <a:gd name="connsiteX929" fmla="*/ 343274 w 2011499"/>
              <a:gd name="connsiteY929" fmla="*/ 1093635 h 1650884"/>
              <a:gd name="connsiteX930" fmla="*/ 327052 w 2011499"/>
              <a:gd name="connsiteY930" fmla="*/ 1093635 h 1650884"/>
              <a:gd name="connsiteX931" fmla="*/ 327052 w 2011499"/>
              <a:gd name="connsiteY931" fmla="*/ 1083203 h 1650884"/>
              <a:gd name="connsiteX932" fmla="*/ 327052 w 2011499"/>
              <a:gd name="connsiteY932" fmla="*/ 1072771 h 1650884"/>
              <a:gd name="connsiteX933" fmla="*/ 314886 w 2011499"/>
              <a:gd name="connsiteY933" fmla="*/ 1072771 h 1650884"/>
              <a:gd name="connsiteX934" fmla="*/ 606943 w 2011499"/>
              <a:gd name="connsiteY934" fmla="*/ 1064695 h 1650884"/>
              <a:gd name="connsiteX935" fmla="*/ 604915 w 2011499"/>
              <a:gd name="connsiteY935" fmla="*/ 1072771 h 1650884"/>
              <a:gd name="connsiteX936" fmla="*/ 621137 w 2011499"/>
              <a:gd name="connsiteY936" fmla="*/ 1072771 h 1650884"/>
              <a:gd name="connsiteX937" fmla="*/ 606943 w 2011499"/>
              <a:gd name="connsiteY937" fmla="*/ 1064695 h 1650884"/>
              <a:gd name="connsiteX938" fmla="*/ 1471471 w 2011499"/>
              <a:gd name="connsiteY938" fmla="*/ 1051572 h 1650884"/>
              <a:gd name="connsiteX939" fmla="*/ 1471471 w 2011499"/>
              <a:gd name="connsiteY939" fmla="*/ 1062003 h 1650884"/>
              <a:gd name="connsiteX940" fmla="*/ 1471471 w 2011499"/>
              <a:gd name="connsiteY940" fmla="*/ 1054180 h 1650884"/>
              <a:gd name="connsiteX941" fmla="*/ 490316 w 2011499"/>
              <a:gd name="connsiteY941" fmla="*/ 1041140 h 1650884"/>
              <a:gd name="connsiteX942" fmla="*/ 490382 w 2011499"/>
              <a:gd name="connsiteY942" fmla="*/ 1041140 h 1650884"/>
              <a:gd name="connsiteX943" fmla="*/ 499997 w 2011499"/>
              <a:gd name="connsiteY943" fmla="*/ 1041140 h 1650884"/>
              <a:gd name="connsiteX944" fmla="*/ 500782 w 2011499"/>
              <a:gd name="connsiteY944" fmla="*/ 1041140 h 1650884"/>
              <a:gd name="connsiteX945" fmla="*/ 507061 w 2011499"/>
              <a:gd name="connsiteY945" fmla="*/ 1041140 h 1650884"/>
              <a:gd name="connsiteX946" fmla="*/ 507061 w 2011499"/>
              <a:gd name="connsiteY946" fmla="*/ 1048964 h 1650884"/>
              <a:gd name="connsiteX947" fmla="*/ 507061 w 2011499"/>
              <a:gd name="connsiteY947" fmla="*/ 1051572 h 1650884"/>
              <a:gd name="connsiteX948" fmla="*/ 490316 w 2011499"/>
              <a:gd name="connsiteY948" fmla="*/ 1051572 h 1650884"/>
              <a:gd name="connsiteX949" fmla="*/ 490316 w 2011499"/>
              <a:gd name="connsiteY949" fmla="*/ 1041140 h 1650884"/>
              <a:gd name="connsiteX950" fmla="*/ 441651 w 2011499"/>
              <a:gd name="connsiteY950" fmla="*/ 1041140 h 1650884"/>
              <a:gd name="connsiteX951" fmla="*/ 441651 w 2011499"/>
              <a:gd name="connsiteY951" fmla="*/ 1042444 h 1650884"/>
              <a:gd name="connsiteX952" fmla="*/ 441651 w 2011499"/>
              <a:gd name="connsiteY952" fmla="*/ 1051572 h 1650884"/>
              <a:gd name="connsiteX953" fmla="*/ 443679 w 2011499"/>
              <a:gd name="connsiteY953" fmla="*/ 1051572 h 1650884"/>
              <a:gd name="connsiteX954" fmla="*/ 451029 w 2011499"/>
              <a:gd name="connsiteY954" fmla="*/ 1051572 h 1650884"/>
              <a:gd name="connsiteX955" fmla="*/ 451790 w 2011499"/>
              <a:gd name="connsiteY955" fmla="*/ 1051572 h 1650884"/>
              <a:gd name="connsiteX956" fmla="*/ 455845 w 2011499"/>
              <a:gd name="connsiteY956" fmla="*/ 1051572 h 1650884"/>
              <a:gd name="connsiteX957" fmla="*/ 457873 w 2011499"/>
              <a:gd name="connsiteY957" fmla="*/ 1051572 h 1650884"/>
              <a:gd name="connsiteX958" fmla="*/ 457873 w 2011499"/>
              <a:gd name="connsiteY958" fmla="*/ 1041140 h 1650884"/>
              <a:gd name="connsiteX959" fmla="*/ 376240 w 2011499"/>
              <a:gd name="connsiteY959" fmla="*/ 1041140 h 1650884"/>
              <a:gd name="connsiteX960" fmla="*/ 392462 w 2011499"/>
              <a:gd name="connsiteY960" fmla="*/ 1051572 h 1650884"/>
              <a:gd name="connsiteX961" fmla="*/ 376240 w 2011499"/>
              <a:gd name="connsiteY961" fmla="*/ 1051572 h 1650884"/>
              <a:gd name="connsiteX962" fmla="*/ 376240 w 2011499"/>
              <a:gd name="connsiteY962" fmla="*/ 1050268 h 1650884"/>
              <a:gd name="connsiteX963" fmla="*/ 376240 w 2011499"/>
              <a:gd name="connsiteY963" fmla="*/ 1042444 h 1650884"/>
              <a:gd name="connsiteX964" fmla="*/ 1994754 w 2011499"/>
              <a:gd name="connsiteY964" fmla="*/ 1030709 h 1650884"/>
              <a:gd name="connsiteX965" fmla="*/ 1998940 w 2011499"/>
              <a:gd name="connsiteY965" fmla="*/ 1030709 h 1650884"/>
              <a:gd name="connsiteX966" fmla="*/ 2011499 w 2011499"/>
              <a:gd name="connsiteY966" fmla="*/ 1030709 h 1650884"/>
              <a:gd name="connsiteX967" fmla="*/ 2011499 w 2011499"/>
              <a:gd name="connsiteY967" fmla="*/ 1041140 h 1650884"/>
              <a:gd name="connsiteX968" fmla="*/ 2011499 w 2011499"/>
              <a:gd name="connsiteY968" fmla="*/ 1051572 h 1650884"/>
              <a:gd name="connsiteX969" fmla="*/ 2002080 w 2011499"/>
              <a:gd name="connsiteY969" fmla="*/ 1051572 h 1650884"/>
              <a:gd name="connsiteX970" fmla="*/ 2001818 w 2011499"/>
              <a:gd name="connsiteY970" fmla="*/ 1051572 h 1650884"/>
              <a:gd name="connsiteX971" fmla="*/ 2001033 w 2011499"/>
              <a:gd name="connsiteY971" fmla="*/ 1051572 h 1650884"/>
              <a:gd name="connsiteX972" fmla="*/ 1994754 w 2011499"/>
              <a:gd name="connsiteY972" fmla="*/ 1051572 h 1650884"/>
              <a:gd name="connsiteX973" fmla="*/ 1994754 w 2011499"/>
              <a:gd name="connsiteY973" fmla="*/ 1041140 h 1650884"/>
              <a:gd name="connsiteX974" fmla="*/ 1978532 w 2011499"/>
              <a:gd name="connsiteY974" fmla="*/ 1051572 h 1650884"/>
              <a:gd name="connsiteX975" fmla="*/ 1978532 w 2011499"/>
              <a:gd name="connsiteY975" fmla="*/ 1041140 h 1650884"/>
              <a:gd name="connsiteX976" fmla="*/ 1994754 w 2011499"/>
              <a:gd name="connsiteY976" fmla="*/ 1030709 h 1650884"/>
              <a:gd name="connsiteX977" fmla="*/ 1913122 w 2011499"/>
              <a:gd name="connsiteY977" fmla="*/ 1030709 h 1650884"/>
              <a:gd name="connsiteX978" fmla="*/ 1929343 w 2011499"/>
              <a:gd name="connsiteY978" fmla="*/ 1030709 h 1650884"/>
              <a:gd name="connsiteX979" fmla="*/ 1929343 w 2011499"/>
              <a:gd name="connsiteY979" fmla="*/ 1041140 h 1650884"/>
              <a:gd name="connsiteX980" fmla="*/ 1939024 w 2011499"/>
              <a:gd name="connsiteY980" fmla="*/ 1041140 h 1650884"/>
              <a:gd name="connsiteX981" fmla="*/ 1946088 w 2011499"/>
              <a:gd name="connsiteY981" fmla="*/ 1041140 h 1650884"/>
              <a:gd name="connsiteX982" fmla="*/ 1946088 w 2011499"/>
              <a:gd name="connsiteY982" fmla="*/ 1030709 h 1650884"/>
              <a:gd name="connsiteX983" fmla="*/ 1929343 w 2011499"/>
              <a:gd name="connsiteY983" fmla="*/ 1030709 h 1650884"/>
              <a:gd name="connsiteX984" fmla="*/ 1913122 w 2011499"/>
              <a:gd name="connsiteY984" fmla="*/ 1030709 h 1650884"/>
              <a:gd name="connsiteX985" fmla="*/ 1455249 w 2011499"/>
              <a:gd name="connsiteY985" fmla="*/ 1030709 h 1650884"/>
              <a:gd name="connsiteX986" fmla="*/ 1439028 w 2011499"/>
              <a:gd name="connsiteY986" fmla="*/ 1041140 h 1650884"/>
              <a:gd name="connsiteX987" fmla="*/ 1455249 w 2011499"/>
              <a:gd name="connsiteY987" fmla="*/ 1041140 h 1650884"/>
              <a:gd name="connsiteX988" fmla="*/ 1455249 w 2011499"/>
              <a:gd name="connsiteY988" fmla="*/ 1030709 h 1650884"/>
              <a:gd name="connsiteX989" fmla="*/ 392462 w 2011499"/>
              <a:gd name="connsiteY989" fmla="*/ 1030709 h 1650884"/>
              <a:gd name="connsiteX990" fmla="*/ 392462 w 2011499"/>
              <a:gd name="connsiteY990" fmla="*/ 1030709 h 1650884"/>
              <a:gd name="connsiteX991" fmla="*/ 1994754 w 2011499"/>
              <a:gd name="connsiteY991" fmla="*/ 1019941 h 1650884"/>
              <a:gd name="connsiteX992" fmla="*/ 1994754 w 2011499"/>
              <a:gd name="connsiteY992" fmla="*/ 1030709 h 1650884"/>
              <a:gd name="connsiteX993" fmla="*/ 1978532 w 2011499"/>
              <a:gd name="connsiteY993" fmla="*/ 1030709 h 1650884"/>
              <a:gd name="connsiteX994" fmla="*/ 1994754 w 2011499"/>
              <a:gd name="connsiteY994" fmla="*/ 1019941 h 1650884"/>
              <a:gd name="connsiteX995" fmla="*/ 1422806 w 2011499"/>
              <a:gd name="connsiteY995" fmla="*/ 1019941 h 1650884"/>
              <a:gd name="connsiteX996" fmla="*/ 1422806 w 2011499"/>
              <a:gd name="connsiteY996" fmla="*/ 1030709 h 1650884"/>
              <a:gd name="connsiteX997" fmla="*/ 1978532 w 2011499"/>
              <a:gd name="connsiteY997" fmla="*/ 1009509 h 1650884"/>
              <a:gd name="connsiteX998" fmla="*/ 1994754 w 2011499"/>
              <a:gd name="connsiteY998" fmla="*/ 1009509 h 1650884"/>
              <a:gd name="connsiteX999" fmla="*/ 1994754 w 2011499"/>
              <a:gd name="connsiteY999" fmla="*/ 1019941 h 1650884"/>
              <a:gd name="connsiteX1000" fmla="*/ 1978532 w 2011499"/>
              <a:gd name="connsiteY1000" fmla="*/ 1030709 h 1650884"/>
              <a:gd name="connsiteX1001" fmla="*/ 1978532 w 2011499"/>
              <a:gd name="connsiteY1001" fmla="*/ 1019941 h 1650884"/>
              <a:gd name="connsiteX1002" fmla="*/ 1962310 w 2011499"/>
              <a:gd name="connsiteY1002" fmla="*/ 1019941 h 1650884"/>
              <a:gd name="connsiteX1003" fmla="*/ 1978532 w 2011499"/>
              <a:gd name="connsiteY1003" fmla="*/ 1009509 h 1650884"/>
              <a:gd name="connsiteX1004" fmla="*/ 1913122 w 2011499"/>
              <a:gd name="connsiteY1004" fmla="*/ 1009509 h 1650884"/>
              <a:gd name="connsiteX1005" fmla="*/ 1913122 w 2011499"/>
              <a:gd name="connsiteY1005" fmla="*/ 1019941 h 1650884"/>
              <a:gd name="connsiteX1006" fmla="*/ 1929343 w 2011499"/>
              <a:gd name="connsiteY1006" fmla="*/ 1019941 h 1650884"/>
              <a:gd name="connsiteX1007" fmla="*/ 1929343 w 2011499"/>
              <a:gd name="connsiteY1007" fmla="*/ 1009509 h 1650884"/>
              <a:gd name="connsiteX1008" fmla="*/ 1923260 w 2011499"/>
              <a:gd name="connsiteY1008" fmla="*/ 1009509 h 1650884"/>
              <a:gd name="connsiteX1009" fmla="*/ 1922500 w 2011499"/>
              <a:gd name="connsiteY1009" fmla="*/ 1009509 h 1650884"/>
              <a:gd name="connsiteX1010" fmla="*/ 457873 w 2011499"/>
              <a:gd name="connsiteY1010" fmla="*/ 1009509 h 1650884"/>
              <a:gd name="connsiteX1011" fmla="*/ 474094 w 2011499"/>
              <a:gd name="connsiteY1011" fmla="*/ 1019941 h 1650884"/>
              <a:gd name="connsiteX1012" fmla="*/ 474094 w 2011499"/>
              <a:gd name="connsiteY1012" fmla="*/ 1009509 h 1650884"/>
              <a:gd name="connsiteX1013" fmla="*/ 472067 w 2011499"/>
              <a:gd name="connsiteY1013" fmla="*/ 1009509 h 1650884"/>
              <a:gd name="connsiteX1014" fmla="*/ 459900 w 2011499"/>
              <a:gd name="connsiteY1014" fmla="*/ 1009509 h 1650884"/>
              <a:gd name="connsiteX1015" fmla="*/ 457873 w 2011499"/>
              <a:gd name="connsiteY1015" fmla="*/ 1009509 h 1650884"/>
              <a:gd name="connsiteX1016" fmla="*/ 1978532 w 2011499"/>
              <a:gd name="connsiteY1016" fmla="*/ 999077 h 1650884"/>
              <a:gd name="connsiteX1017" fmla="*/ 1978532 w 2011499"/>
              <a:gd name="connsiteY1017" fmla="*/ 1009509 h 1650884"/>
              <a:gd name="connsiteX1018" fmla="*/ 1079009 w 2011499"/>
              <a:gd name="connsiteY1018" fmla="*/ 999077 h 1650884"/>
              <a:gd name="connsiteX1019" fmla="*/ 1079009 w 2011499"/>
              <a:gd name="connsiteY1019" fmla="*/ 1009509 h 1650884"/>
              <a:gd name="connsiteX1020" fmla="*/ 1095231 w 2011499"/>
              <a:gd name="connsiteY1020" fmla="*/ 1009509 h 1650884"/>
              <a:gd name="connsiteX1021" fmla="*/ 1095231 w 2011499"/>
              <a:gd name="connsiteY1021" fmla="*/ 999077 h 1650884"/>
              <a:gd name="connsiteX1022" fmla="*/ 1093204 w 2011499"/>
              <a:gd name="connsiteY1022" fmla="*/ 999077 h 1650884"/>
              <a:gd name="connsiteX1023" fmla="*/ 1081037 w 2011499"/>
              <a:gd name="connsiteY1023" fmla="*/ 999077 h 1650884"/>
              <a:gd name="connsiteX1024" fmla="*/ 1079009 w 2011499"/>
              <a:gd name="connsiteY1024" fmla="*/ 999077 h 1650884"/>
              <a:gd name="connsiteX1025" fmla="*/ 359495 w 2011499"/>
              <a:gd name="connsiteY1025" fmla="*/ 999077 h 1650884"/>
              <a:gd name="connsiteX1026" fmla="*/ 359495 w 2011499"/>
              <a:gd name="connsiteY1026" fmla="*/ 1009509 h 1650884"/>
              <a:gd name="connsiteX1027" fmla="*/ 359495 w 2011499"/>
              <a:gd name="connsiteY1027" fmla="*/ 1019941 h 1650884"/>
              <a:gd name="connsiteX1028" fmla="*/ 357468 w 2011499"/>
              <a:gd name="connsiteY1028" fmla="*/ 1019941 h 1650884"/>
              <a:gd name="connsiteX1029" fmla="*/ 347329 w 2011499"/>
              <a:gd name="connsiteY1029" fmla="*/ 1019941 h 1650884"/>
              <a:gd name="connsiteX1030" fmla="*/ 343274 w 2011499"/>
              <a:gd name="connsiteY1030" fmla="*/ 1019941 h 1650884"/>
              <a:gd name="connsiteX1031" fmla="*/ 359495 w 2011499"/>
              <a:gd name="connsiteY1031" fmla="*/ 1030709 h 1650884"/>
              <a:gd name="connsiteX1032" fmla="*/ 359495 w 2011499"/>
              <a:gd name="connsiteY1032" fmla="*/ 1019941 h 1650884"/>
              <a:gd name="connsiteX1033" fmla="*/ 359495 w 2011499"/>
              <a:gd name="connsiteY1033" fmla="*/ 1009509 h 1650884"/>
              <a:gd name="connsiteX1034" fmla="*/ 376240 w 2011499"/>
              <a:gd name="connsiteY1034" fmla="*/ 1009509 h 1650884"/>
              <a:gd name="connsiteX1035" fmla="*/ 376240 w 2011499"/>
              <a:gd name="connsiteY1035" fmla="*/ 999077 h 1650884"/>
              <a:gd name="connsiteX1036" fmla="*/ 374147 w 2011499"/>
              <a:gd name="connsiteY1036" fmla="*/ 999077 h 1650884"/>
              <a:gd name="connsiteX1037" fmla="*/ 359495 w 2011499"/>
              <a:gd name="connsiteY1037" fmla="*/ 999077 h 1650884"/>
              <a:gd name="connsiteX1038" fmla="*/ 1357396 w 2011499"/>
              <a:gd name="connsiteY1038" fmla="*/ 988646 h 1650884"/>
              <a:gd name="connsiteX1039" fmla="*/ 1340650 w 2011499"/>
              <a:gd name="connsiteY1039" fmla="*/ 999077 h 1650884"/>
              <a:gd name="connsiteX1040" fmla="*/ 1324429 w 2011499"/>
              <a:gd name="connsiteY1040" fmla="*/ 999077 h 1650884"/>
              <a:gd name="connsiteX1041" fmla="*/ 1324429 w 2011499"/>
              <a:gd name="connsiteY1041" fmla="*/ 1009509 h 1650884"/>
              <a:gd name="connsiteX1042" fmla="*/ 1340650 w 2011499"/>
              <a:gd name="connsiteY1042" fmla="*/ 999077 h 1650884"/>
              <a:gd name="connsiteX1043" fmla="*/ 1340650 w 2011499"/>
              <a:gd name="connsiteY1043" fmla="*/ 1000381 h 1650884"/>
              <a:gd name="connsiteX1044" fmla="*/ 1340650 w 2011499"/>
              <a:gd name="connsiteY1044" fmla="*/ 1009509 h 1650884"/>
              <a:gd name="connsiteX1045" fmla="*/ 1357396 w 2011499"/>
              <a:gd name="connsiteY1045" fmla="*/ 1009509 h 1650884"/>
              <a:gd name="connsiteX1046" fmla="*/ 1357396 w 2011499"/>
              <a:gd name="connsiteY1046" fmla="*/ 1000381 h 1650884"/>
              <a:gd name="connsiteX1047" fmla="*/ 1357396 w 2011499"/>
              <a:gd name="connsiteY1047" fmla="*/ 999077 h 1650884"/>
              <a:gd name="connsiteX1048" fmla="*/ 424906 w 2011499"/>
              <a:gd name="connsiteY1048" fmla="*/ 988646 h 1650884"/>
              <a:gd name="connsiteX1049" fmla="*/ 424906 w 2011499"/>
              <a:gd name="connsiteY1049" fmla="*/ 999077 h 1650884"/>
              <a:gd name="connsiteX1050" fmla="*/ 424906 w 2011499"/>
              <a:gd name="connsiteY1050" fmla="*/ 1009509 h 1650884"/>
              <a:gd name="connsiteX1051" fmla="*/ 408684 w 2011499"/>
              <a:gd name="connsiteY1051" fmla="*/ 1009509 h 1650884"/>
              <a:gd name="connsiteX1052" fmla="*/ 408684 w 2011499"/>
              <a:gd name="connsiteY1052" fmla="*/ 1019941 h 1650884"/>
              <a:gd name="connsiteX1053" fmla="*/ 408684 w 2011499"/>
              <a:gd name="connsiteY1053" fmla="*/ 1030709 h 1650884"/>
              <a:gd name="connsiteX1054" fmla="*/ 392462 w 2011499"/>
              <a:gd name="connsiteY1054" fmla="*/ 1030709 h 1650884"/>
              <a:gd name="connsiteX1055" fmla="*/ 376240 w 2011499"/>
              <a:gd name="connsiteY1055" fmla="*/ 1019941 h 1650884"/>
              <a:gd name="connsiteX1056" fmla="*/ 376240 w 2011499"/>
              <a:gd name="connsiteY1056" fmla="*/ 1030709 h 1650884"/>
              <a:gd name="connsiteX1057" fmla="*/ 392462 w 2011499"/>
              <a:gd name="connsiteY1057" fmla="*/ 1030709 h 1650884"/>
              <a:gd name="connsiteX1058" fmla="*/ 392462 w 2011499"/>
              <a:gd name="connsiteY1058" fmla="*/ 1041140 h 1650884"/>
              <a:gd name="connsiteX1059" fmla="*/ 392462 w 2011499"/>
              <a:gd name="connsiteY1059" fmla="*/ 1051572 h 1650884"/>
              <a:gd name="connsiteX1060" fmla="*/ 376240 w 2011499"/>
              <a:gd name="connsiteY1060" fmla="*/ 1041140 h 1650884"/>
              <a:gd name="connsiteX1061" fmla="*/ 359495 w 2011499"/>
              <a:gd name="connsiteY1061" fmla="*/ 1041140 h 1650884"/>
              <a:gd name="connsiteX1062" fmla="*/ 343274 w 2011499"/>
              <a:gd name="connsiteY1062" fmla="*/ 1030709 h 1650884"/>
              <a:gd name="connsiteX1063" fmla="*/ 343274 w 2011499"/>
              <a:gd name="connsiteY1063" fmla="*/ 1041140 h 1650884"/>
              <a:gd name="connsiteX1064" fmla="*/ 345301 w 2011499"/>
              <a:gd name="connsiteY1064" fmla="*/ 1041140 h 1650884"/>
              <a:gd name="connsiteX1065" fmla="*/ 352652 w 2011499"/>
              <a:gd name="connsiteY1065" fmla="*/ 1041140 h 1650884"/>
              <a:gd name="connsiteX1066" fmla="*/ 353412 w 2011499"/>
              <a:gd name="connsiteY1066" fmla="*/ 1041140 h 1650884"/>
              <a:gd name="connsiteX1067" fmla="*/ 359495 w 2011499"/>
              <a:gd name="connsiteY1067" fmla="*/ 1041140 h 1650884"/>
              <a:gd name="connsiteX1068" fmla="*/ 359495 w 2011499"/>
              <a:gd name="connsiteY1068" fmla="*/ 1051572 h 1650884"/>
              <a:gd name="connsiteX1069" fmla="*/ 359495 w 2011499"/>
              <a:gd name="connsiteY1069" fmla="*/ 1062003 h 1650884"/>
              <a:gd name="connsiteX1070" fmla="*/ 376240 w 2011499"/>
              <a:gd name="connsiteY1070" fmla="*/ 1051572 h 1650884"/>
              <a:gd name="connsiteX1071" fmla="*/ 392462 w 2011499"/>
              <a:gd name="connsiteY1071" fmla="*/ 1051572 h 1650884"/>
              <a:gd name="connsiteX1072" fmla="*/ 408684 w 2011499"/>
              <a:gd name="connsiteY1072" fmla="*/ 1041140 h 1650884"/>
              <a:gd name="connsiteX1073" fmla="*/ 408684 w 2011499"/>
              <a:gd name="connsiteY1073" fmla="*/ 1051572 h 1650884"/>
              <a:gd name="connsiteX1074" fmla="*/ 408684 w 2011499"/>
              <a:gd name="connsiteY1074" fmla="*/ 1062003 h 1650884"/>
              <a:gd name="connsiteX1075" fmla="*/ 408684 w 2011499"/>
              <a:gd name="connsiteY1075" fmla="*/ 1051572 h 1650884"/>
              <a:gd name="connsiteX1076" fmla="*/ 424906 w 2011499"/>
              <a:gd name="connsiteY1076" fmla="*/ 1051572 h 1650884"/>
              <a:gd name="connsiteX1077" fmla="*/ 424906 w 2011499"/>
              <a:gd name="connsiteY1077" fmla="*/ 1041140 h 1650884"/>
              <a:gd name="connsiteX1078" fmla="*/ 424906 w 2011499"/>
              <a:gd name="connsiteY1078" fmla="*/ 1030709 h 1650884"/>
              <a:gd name="connsiteX1079" fmla="*/ 424906 w 2011499"/>
              <a:gd name="connsiteY1079" fmla="*/ 1019941 h 1650884"/>
              <a:gd name="connsiteX1080" fmla="*/ 424906 w 2011499"/>
              <a:gd name="connsiteY1080" fmla="*/ 1009509 h 1650884"/>
              <a:gd name="connsiteX1081" fmla="*/ 441651 w 2011499"/>
              <a:gd name="connsiteY1081" fmla="*/ 1009509 h 1650884"/>
              <a:gd name="connsiteX1082" fmla="*/ 441651 w 2011499"/>
              <a:gd name="connsiteY1082" fmla="*/ 999077 h 1650884"/>
              <a:gd name="connsiteX1083" fmla="*/ 441651 w 2011499"/>
              <a:gd name="connsiteY1083" fmla="*/ 988646 h 1650884"/>
              <a:gd name="connsiteX1084" fmla="*/ 439558 w 2011499"/>
              <a:gd name="connsiteY1084" fmla="*/ 988646 h 1650884"/>
              <a:gd name="connsiteX1085" fmla="*/ 429092 w 2011499"/>
              <a:gd name="connsiteY1085" fmla="*/ 988646 h 1650884"/>
              <a:gd name="connsiteX1086" fmla="*/ 408684 w 2011499"/>
              <a:gd name="connsiteY1086" fmla="*/ 988646 h 1650884"/>
              <a:gd name="connsiteX1087" fmla="*/ 392462 w 2011499"/>
              <a:gd name="connsiteY1087" fmla="*/ 999077 h 1650884"/>
              <a:gd name="connsiteX1088" fmla="*/ 408684 w 2011499"/>
              <a:gd name="connsiteY1088" fmla="*/ 999077 h 1650884"/>
              <a:gd name="connsiteX1089" fmla="*/ 408684 w 2011499"/>
              <a:gd name="connsiteY1089" fmla="*/ 988646 h 1650884"/>
              <a:gd name="connsiteX1090" fmla="*/ 1674767 w 2011499"/>
              <a:gd name="connsiteY1090" fmla="*/ 984103 h 1650884"/>
              <a:gd name="connsiteX1091" fmla="*/ 1667702 w 2011499"/>
              <a:gd name="connsiteY1091" fmla="*/ 988646 h 1650884"/>
              <a:gd name="connsiteX1092" fmla="*/ 1674767 w 2011499"/>
              <a:gd name="connsiteY1092" fmla="*/ 984103 h 1650884"/>
              <a:gd name="connsiteX1093" fmla="*/ 1667702 w 2011499"/>
              <a:gd name="connsiteY1093" fmla="*/ 977878 h 1650884"/>
              <a:gd name="connsiteX1094" fmla="*/ 1667702 w 2011499"/>
              <a:gd name="connsiteY1094" fmla="*/ 988646 h 1650884"/>
              <a:gd name="connsiteX1095" fmla="*/ 1684447 w 2011499"/>
              <a:gd name="connsiteY1095" fmla="*/ 988646 h 1650884"/>
              <a:gd name="connsiteX1096" fmla="*/ 1684447 w 2011499"/>
              <a:gd name="connsiteY1096" fmla="*/ 977878 h 1650884"/>
              <a:gd name="connsiteX1097" fmla="*/ 1682354 w 2011499"/>
              <a:gd name="connsiteY1097" fmla="*/ 977878 h 1650884"/>
              <a:gd name="connsiteX1098" fmla="*/ 1667702 w 2011499"/>
              <a:gd name="connsiteY1098" fmla="*/ 977878 h 1650884"/>
              <a:gd name="connsiteX1099" fmla="*/ 539505 w 2011499"/>
              <a:gd name="connsiteY1099" fmla="*/ 977878 h 1650884"/>
              <a:gd name="connsiteX1100" fmla="*/ 555726 w 2011499"/>
              <a:gd name="connsiteY1100" fmla="*/ 977878 h 1650884"/>
              <a:gd name="connsiteX1101" fmla="*/ 555726 w 2011499"/>
              <a:gd name="connsiteY1101" fmla="*/ 988646 h 1650884"/>
              <a:gd name="connsiteX1102" fmla="*/ 539505 w 2011499"/>
              <a:gd name="connsiteY1102" fmla="*/ 988646 h 1650884"/>
              <a:gd name="connsiteX1103" fmla="*/ 539505 w 2011499"/>
              <a:gd name="connsiteY1103" fmla="*/ 977878 h 1650884"/>
              <a:gd name="connsiteX1104" fmla="*/ 1651480 w 2011499"/>
              <a:gd name="connsiteY1104" fmla="*/ 957014 h 1650884"/>
              <a:gd name="connsiteX1105" fmla="*/ 1635259 w 2011499"/>
              <a:gd name="connsiteY1105" fmla="*/ 967446 h 1650884"/>
              <a:gd name="connsiteX1106" fmla="*/ 1635259 w 2011499"/>
              <a:gd name="connsiteY1106" fmla="*/ 968750 h 1650884"/>
              <a:gd name="connsiteX1107" fmla="*/ 1635259 w 2011499"/>
              <a:gd name="connsiteY1107" fmla="*/ 977878 h 1650884"/>
              <a:gd name="connsiteX1108" fmla="*/ 1651480 w 2011499"/>
              <a:gd name="connsiteY1108" fmla="*/ 977878 h 1650884"/>
              <a:gd name="connsiteX1109" fmla="*/ 1651480 w 2011499"/>
              <a:gd name="connsiteY1109" fmla="*/ 975270 h 1650884"/>
              <a:gd name="connsiteX1110" fmla="*/ 1651480 w 2011499"/>
              <a:gd name="connsiteY1110" fmla="*/ 967446 h 1650884"/>
              <a:gd name="connsiteX1111" fmla="*/ 1373617 w 2011499"/>
              <a:gd name="connsiteY1111" fmla="*/ 957014 h 1650884"/>
              <a:gd name="connsiteX1112" fmla="*/ 1357396 w 2011499"/>
              <a:gd name="connsiteY1112" fmla="*/ 967446 h 1650884"/>
              <a:gd name="connsiteX1113" fmla="*/ 1373617 w 2011499"/>
              <a:gd name="connsiteY1113" fmla="*/ 967446 h 1650884"/>
              <a:gd name="connsiteX1114" fmla="*/ 1373617 w 2011499"/>
              <a:gd name="connsiteY1114" fmla="*/ 966142 h 1650884"/>
              <a:gd name="connsiteX1115" fmla="*/ 1373617 w 2011499"/>
              <a:gd name="connsiteY1115" fmla="*/ 957014 h 1650884"/>
              <a:gd name="connsiteX1116" fmla="*/ 539505 w 2011499"/>
              <a:gd name="connsiteY1116" fmla="*/ 957014 h 1650884"/>
              <a:gd name="connsiteX1117" fmla="*/ 539505 w 2011499"/>
              <a:gd name="connsiteY1117" fmla="*/ 967446 h 1650884"/>
              <a:gd name="connsiteX1118" fmla="*/ 539505 w 2011499"/>
              <a:gd name="connsiteY1118" fmla="*/ 968750 h 1650884"/>
              <a:gd name="connsiteX1119" fmla="*/ 539505 w 2011499"/>
              <a:gd name="connsiteY1119" fmla="*/ 977878 h 1650884"/>
              <a:gd name="connsiteX1120" fmla="*/ 523283 w 2011499"/>
              <a:gd name="connsiteY1120" fmla="*/ 977878 h 1650884"/>
              <a:gd name="connsiteX1121" fmla="*/ 507061 w 2011499"/>
              <a:gd name="connsiteY1121" fmla="*/ 967446 h 1650884"/>
              <a:gd name="connsiteX1122" fmla="*/ 507061 w 2011499"/>
              <a:gd name="connsiteY1122" fmla="*/ 977878 h 1650884"/>
              <a:gd name="connsiteX1123" fmla="*/ 523283 w 2011499"/>
              <a:gd name="connsiteY1123" fmla="*/ 977878 h 1650884"/>
              <a:gd name="connsiteX1124" fmla="*/ 523283 w 2011499"/>
              <a:gd name="connsiteY1124" fmla="*/ 988646 h 1650884"/>
              <a:gd name="connsiteX1125" fmla="*/ 523283 w 2011499"/>
              <a:gd name="connsiteY1125" fmla="*/ 999077 h 1650884"/>
              <a:gd name="connsiteX1126" fmla="*/ 507061 w 2011499"/>
              <a:gd name="connsiteY1126" fmla="*/ 988646 h 1650884"/>
              <a:gd name="connsiteX1127" fmla="*/ 507061 w 2011499"/>
              <a:gd name="connsiteY1127" fmla="*/ 999077 h 1650884"/>
              <a:gd name="connsiteX1128" fmla="*/ 507061 w 2011499"/>
              <a:gd name="connsiteY1128" fmla="*/ 1009509 h 1650884"/>
              <a:gd name="connsiteX1129" fmla="*/ 523283 w 2011499"/>
              <a:gd name="connsiteY1129" fmla="*/ 1019941 h 1650884"/>
              <a:gd name="connsiteX1130" fmla="*/ 507061 w 2011499"/>
              <a:gd name="connsiteY1130" fmla="*/ 1019941 h 1650884"/>
              <a:gd name="connsiteX1131" fmla="*/ 490316 w 2011499"/>
              <a:gd name="connsiteY1131" fmla="*/ 1019941 h 1650884"/>
              <a:gd name="connsiteX1132" fmla="*/ 490316 w 2011499"/>
              <a:gd name="connsiteY1132" fmla="*/ 1030709 h 1650884"/>
              <a:gd name="connsiteX1133" fmla="*/ 490316 w 2011499"/>
              <a:gd name="connsiteY1133" fmla="*/ 1041140 h 1650884"/>
              <a:gd name="connsiteX1134" fmla="*/ 488289 w 2011499"/>
              <a:gd name="connsiteY1134" fmla="*/ 1041140 h 1650884"/>
              <a:gd name="connsiteX1135" fmla="*/ 484233 w 2011499"/>
              <a:gd name="connsiteY1135" fmla="*/ 1041140 h 1650884"/>
              <a:gd name="connsiteX1136" fmla="*/ 483473 w 2011499"/>
              <a:gd name="connsiteY1136" fmla="*/ 1041140 h 1650884"/>
              <a:gd name="connsiteX1137" fmla="*/ 474094 w 2011499"/>
              <a:gd name="connsiteY1137" fmla="*/ 1041140 h 1650884"/>
              <a:gd name="connsiteX1138" fmla="*/ 490316 w 2011499"/>
              <a:gd name="connsiteY1138" fmla="*/ 1051572 h 1650884"/>
              <a:gd name="connsiteX1139" fmla="*/ 488289 w 2011499"/>
              <a:gd name="connsiteY1139" fmla="*/ 1051572 h 1650884"/>
              <a:gd name="connsiteX1140" fmla="*/ 476122 w 2011499"/>
              <a:gd name="connsiteY1140" fmla="*/ 1051572 h 1650884"/>
              <a:gd name="connsiteX1141" fmla="*/ 474094 w 2011499"/>
              <a:gd name="connsiteY1141" fmla="*/ 1051572 h 1650884"/>
              <a:gd name="connsiteX1142" fmla="*/ 474094 w 2011499"/>
              <a:gd name="connsiteY1142" fmla="*/ 1057602 h 1650884"/>
              <a:gd name="connsiteX1143" fmla="*/ 474094 w 2011499"/>
              <a:gd name="connsiteY1143" fmla="*/ 1058091 h 1650884"/>
              <a:gd name="connsiteX1144" fmla="*/ 474094 w 2011499"/>
              <a:gd name="connsiteY1144" fmla="*/ 1062003 h 1650884"/>
              <a:gd name="connsiteX1145" fmla="*/ 474094 w 2011499"/>
              <a:gd name="connsiteY1145" fmla="*/ 1072771 h 1650884"/>
              <a:gd name="connsiteX1146" fmla="*/ 457873 w 2011499"/>
              <a:gd name="connsiteY1146" fmla="*/ 1062003 h 1650884"/>
              <a:gd name="connsiteX1147" fmla="*/ 457873 w 2011499"/>
              <a:gd name="connsiteY1147" fmla="*/ 1072771 h 1650884"/>
              <a:gd name="connsiteX1148" fmla="*/ 457873 w 2011499"/>
              <a:gd name="connsiteY1148" fmla="*/ 1083203 h 1650884"/>
              <a:gd name="connsiteX1149" fmla="*/ 474094 w 2011499"/>
              <a:gd name="connsiteY1149" fmla="*/ 1083203 h 1650884"/>
              <a:gd name="connsiteX1150" fmla="*/ 457873 w 2011499"/>
              <a:gd name="connsiteY1150" fmla="*/ 1093635 h 1650884"/>
              <a:gd name="connsiteX1151" fmla="*/ 474094 w 2011499"/>
              <a:gd name="connsiteY1151" fmla="*/ 1104066 h 1650884"/>
              <a:gd name="connsiteX1152" fmla="*/ 457873 w 2011499"/>
              <a:gd name="connsiteY1152" fmla="*/ 1104066 h 1650884"/>
              <a:gd name="connsiteX1153" fmla="*/ 441651 w 2011499"/>
              <a:gd name="connsiteY1153" fmla="*/ 1104066 h 1650884"/>
              <a:gd name="connsiteX1154" fmla="*/ 441651 w 2011499"/>
              <a:gd name="connsiteY1154" fmla="*/ 1114834 h 1650884"/>
              <a:gd name="connsiteX1155" fmla="*/ 457873 w 2011499"/>
              <a:gd name="connsiteY1155" fmla="*/ 1114834 h 1650884"/>
              <a:gd name="connsiteX1156" fmla="*/ 474094 w 2011499"/>
              <a:gd name="connsiteY1156" fmla="*/ 1125266 h 1650884"/>
              <a:gd name="connsiteX1157" fmla="*/ 457873 w 2011499"/>
              <a:gd name="connsiteY1157" fmla="*/ 1125266 h 1650884"/>
              <a:gd name="connsiteX1158" fmla="*/ 441651 w 2011499"/>
              <a:gd name="connsiteY1158" fmla="*/ 1125266 h 1650884"/>
              <a:gd name="connsiteX1159" fmla="*/ 426999 w 2011499"/>
              <a:gd name="connsiteY1159" fmla="*/ 1125266 h 1650884"/>
              <a:gd name="connsiteX1160" fmla="*/ 424906 w 2011499"/>
              <a:gd name="connsiteY1160" fmla="*/ 1125266 h 1650884"/>
              <a:gd name="connsiteX1161" fmla="*/ 441651 w 2011499"/>
              <a:gd name="connsiteY1161" fmla="*/ 1135698 h 1650884"/>
              <a:gd name="connsiteX1162" fmla="*/ 424906 w 2011499"/>
              <a:gd name="connsiteY1162" fmla="*/ 1135698 h 1650884"/>
              <a:gd name="connsiteX1163" fmla="*/ 424906 w 2011499"/>
              <a:gd name="connsiteY1163" fmla="*/ 1146129 h 1650884"/>
              <a:gd name="connsiteX1164" fmla="*/ 424906 w 2011499"/>
              <a:gd name="connsiteY1164" fmla="*/ 1156897 h 1650884"/>
              <a:gd name="connsiteX1165" fmla="*/ 408684 w 2011499"/>
              <a:gd name="connsiteY1165" fmla="*/ 1146129 h 1650884"/>
              <a:gd name="connsiteX1166" fmla="*/ 408684 w 2011499"/>
              <a:gd name="connsiteY1166" fmla="*/ 1156897 h 1650884"/>
              <a:gd name="connsiteX1167" fmla="*/ 408684 w 2011499"/>
              <a:gd name="connsiteY1167" fmla="*/ 1167329 h 1650884"/>
              <a:gd name="connsiteX1168" fmla="*/ 424906 w 2011499"/>
              <a:gd name="connsiteY1168" fmla="*/ 1177760 h 1650884"/>
              <a:gd name="connsiteX1169" fmla="*/ 408684 w 2011499"/>
              <a:gd name="connsiteY1169" fmla="*/ 1177760 h 1650884"/>
              <a:gd name="connsiteX1170" fmla="*/ 392462 w 2011499"/>
              <a:gd name="connsiteY1170" fmla="*/ 1177760 h 1650884"/>
              <a:gd name="connsiteX1171" fmla="*/ 392462 w 2011499"/>
              <a:gd name="connsiteY1171" fmla="*/ 1188192 h 1650884"/>
              <a:gd name="connsiteX1172" fmla="*/ 408684 w 2011499"/>
              <a:gd name="connsiteY1172" fmla="*/ 1198960 h 1650884"/>
              <a:gd name="connsiteX1173" fmla="*/ 392462 w 2011499"/>
              <a:gd name="connsiteY1173" fmla="*/ 1198960 h 1650884"/>
              <a:gd name="connsiteX1174" fmla="*/ 392462 w 2011499"/>
              <a:gd name="connsiteY1174" fmla="*/ 1209392 h 1650884"/>
              <a:gd name="connsiteX1175" fmla="*/ 376240 w 2011499"/>
              <a:gd name="connsiteY1175" fmla="*/ 1209392 h 1650884"/>
              <a:gd name="connsiteX1176" fmla="*/ 392462 w 2011499"/>
              <a:gd name="connsiteY1176" fmla="*/ 1219823 h 1650884"/>
              <a:gd name="connsiteX1177" fmla="*/ 392462 w 2011499"/>
              <a:gd name="connsiteY1177" fmla="*/ 1230255 h 1650884"/>
              <a:gd name="connsiteX1178" fmla="*/ 392462 w 2011499"/>
              <a:gd name="connsiteY1178" fmla="*/ 1230255 h 1650884"/>
              <a:gd name="connsiteX1179" fmla="*/ 390435 w 2011499"/>
              <a:gd name="connsiteY1179" fmla="*/ 1230255 h 1650884"/>
              <a:gd name="connsiteX1180" fmla="*/ 386379 w 2011499"/>
              <a:gd name="connsiteY1180" fmla="*/ 1230255 h 1650884"/>
              <a:gd name="connsiteX1181" fmla="*/ 385619 w 2011499"/>
              <a:gd name="connsiteY1181" fmla="*/ 1230255 h 1650884"/>
              <a:gd name="connsiteX1182" fmla="*/ 376240 w 2011499"/>
              <a:gd name="connsiteY1182" fmla="*/ 1230255 h 1650884"/>
              <a:gd name="connsiteX1183" fmla="*/ 392462 w 2011499"/>
              <a:gd name="connsiteY1183" fmla="*/ 1241023 h 1650884"/>
              <a:gd name="connsiteX1184" fmla="*/ 376240 w 2011499"/>
              <a:gd name="connsiteY1184" fmla="*/ 1241023 h 1650884"/>
              <a:gd name="connsiteX1185" fmla="*/ 392462 w 2011499"/>
              <a:gd name="connsiteY1185" fmla="*/ 1251455 h 1650884"/>
              <a:gd name="connsiteX1186" fmla="*/ 376240 w 2011499"/>
              <a:gd name="connsiteY1186" fmla="*/ 1251455 h 1650884"/>
              <a:gd name="connsiteX1187" fmla="*/ 376240 w 2011499"/>
              <a:gd name="connsiteY1187" fmla="*/ 1261886 h 1650884"/>
              <a:gd name="connsiteX1188" fmla="*/ 376240 w 2011499"/>
              <a:gd name="connsiteY1188" fmla="*/ 1272318 h 1650884"/>
              <a:gd name="connsiteX1189" fmla="*/ 376240 w 2011499"/>
              <a:gd name="connsiteY1189" fmla="*/ 1283086 h 1650884"/>
              <a:gd name="connsiteX1190" fmla="*/ 376240 w 2011499"/>
              <a:gd name="connsiteY1190" fmla="*/ 1293517 h 1650884"/>
              <a:gd name="connsiteX1191" fmla="*/ 376240 w 2011499"/>
              <a:gd name="connsiteY1191" fmla="*/ 1283086 h 1650884"/>
              <a:gd name="connsiteX1192" fmla="*/ 390435 w 2011499"/>
              <a:gd name="connsiteY1192" fmla="*/ 1283086 h 1650884"/>
              <a:gd name="connsiteX1193" fmla="*/ 392462 w 2011499"/>
              <a:gd name="connsiteY1193" fmla="*/ 1283086 h 1650884"/>
              <a:gd name="connsiteX1194" fmla="*/ 392462 w 2011499"/>
              <a:gd name="connsiteY1194" fmla="*/ 1272318 h 1650884"/>
              <a:gd name="connsiteX1195" fmla="*/ 392462 w 2011499"/>
              <a:gd name="connsiteY1195" fmla="*/ 1269710 h 1650884"/>
              <a:gd name="connsiteX1196" fmla="*/ 392462 w 2011499"/>
              <a:gd name="connsiteY1196" fmla="*/ 1261886 h 1650884"/>
              <a:gd name="connsiteX1197" fmla="*/ 408684 w 2011499"/>
              <a:gd name="connsiteY1197" fmla="*/ 1261886 h 1650884"/>
              <a:gd name="connsiteX1198" fmla="*/ 408684 w 2011499"/>
              <a:gd name="connsiteY1198" fmla="*/ 1251455 h 1650884"/>
              <a:gd name="connsiteX1199" fmla="*/ 408684 w 2011499"/>
              <a:gd name="connsiteY1199" fmla="*/ 1241023 h 1650884"/>
              <a:gd name="connsiteX1200" fmla="*/ 408684 w 2011499"/>
              <a:gd name="connsiteY1200" fmla="*/ 1230255 h 1650884"/>
              <a:gd name="connsiteX1201" fmla="*/ 424906 w 2011499"/>
              <a:gd name="connsiteY1201" fmla="*/ 1230255 h 1650884"/>
              <a:gd name="connsiteX1202" fmla="*/ 408684 w 2011499"/>
              <a:gd name="connsiteY1202" fmla="*/ 1219823 h 1650884"/>
              <a:gd name="connsiteX1203" fmla="*/ 424906 w 2011499"/>
              <a:gd name="connsiteY1203" fmla="*/ 1219823 h 1650884"/>
              <a:gd name="connsiteX1204" fmla="*/ 424906 w 2011499"/>
              <a:gd name="connsiteY1204" fmla="*/ 1209392 h 1650884"/>
              <a:gd name="connsiteX1205" fmla="*/ 441651 w 2011499"/>
              <a:gd name="connsiteY1205" fmla="*/ 1209392 h 1650884"/>
              <a:gd name="connsiteX1206" fmla="*/ 441651 w 2011499"/>
              <a:gd name="connsiteY1206" fmla="*/ 1198960 h 1650884"/>
              <a:gd name="connsiteX1207" fmla="*/ 424906 w 2011499"/>
              <a:gd name="connsiteY1207" fmla="*/ 1198960 h 1650884"/>
              <a:gd name="connsiteX1208" fmla="*/ 441651 w 2011499"/>
              <a:gd name="connsiteY1208" fmla="*/ 1188192 h 1650884"/>
              <a:gd name="connsiteX1209" fmla="*/ 441651 w 2011499"/>
              <a:gd name="connsiteY1209" fmla="*/ 1177760 h 1650884"/>
              <a:gd name="connsiteX1210" fmla="*/ 441651 w 2011499"/>
              <a:gd name="connsiteY1210" fmla="*/ 1167329 h 1650884"/>
              <a:gd name="connsiteX1211" fmla="*/ 441651 w 2011499"/>
              <a:gd name="connsiteY1211" fmla="*/ 1166025 h 1650884"/>
              <a:gd name="connsiteX1212" fmla="*/ 441651 w 2011499"/>
              <a:gd name="connsiteY1212" fmla="*/ 1158201 h 1650884"/>
              <a:gd name="connsiteX1213" fmla="*/ 441651 w 2011499"/>
              <a:gd name="connsiteY1213" fmla="*/ 1156897 h 1650884"/>
              <a:gd name="connsiteX1214" fmla="*/ 457873 w 2011499"/>
              <a:gd name="connsiteY1214" fmla="*/ 1156897 h 1650884"/>
              <a:gd name="connsiteX1215" fmla="*/ 457873 w 2011499"/>
              <a:gd name="connsiteY1215" fmla="*/ 1146129 h 1650884"/>
              <a:gd name="connsiteX1216" fmla="*/ 474094 w 2011499"/>
              <a:gd name="connsiteY1216" fmla="*/ 1146129 h 1650884"/>
              <a:gd name="connsiteX1217" fmla="*/ 457873 w 2011499"/>
              <a:gd name="connsiteY1217" fmla="*/ 1135698 h 1650884"/>
              <a:gd name="connsiteX1218" fmla="*/ 459900 w 2011499"/>
              <a:gd name="connsiteY1218" fmla="*/ 1135698 h 1650884"/>
              <a:gd name="connsiteX1219" fmla="*/ 474094 w 2011499"/>
              <a:gd name="connsiteY1219" fmla="*/ 1135698 h 1650884"/>
              <a:gd name="connsiteX1220" fmla="*/ 474094 w 2011499"/>
              <a:gd name="connsiteY1220" fmla="*/ 1125266 h 1650884"/>
              <a:gd name="connsiteX1221" fmla="*/ 474094 w 2011499"/>
              <a:gd name="connsiteY1221" fmla="*/ 1114834 h 1650884"/>
              <a:gd name="connsiteX1222" fmla="*/ 474094 w 2011499"/>
              <a:gd name="connsiteY1222" fmla="*/ 1104066 h 1650884"/>
              <a:gd name="connsiteX1223" fmla="*/ 490316 w 2011499"/>
              <a:gd name="connsiteY1223" fmla="*/ 1104066 h 1650884"/>
              <a:gd name="connsiteX1224" fmla="*/ 490316 w 2011499"/>
              <a:gd name="connsiteY1224" fmla="*/ 1093635 h 1650884"/>
              <a:gd name="connsiteX1225" fmla="*/ 507061 w 2011499"/>
              <a:gd name="connsiteY1225" fmla="*/ 1093635 h 1650884"/>
              <a:gd name="connsiteX1226" fmla="*/ 507061 w 2011499"/>
              <a:gd name="connsiteY1226" fmla="*/ 1083203 h 1650884"/>
              <a:gd name="connsiteX1227" fmla="*/ 507061 w 2011499"/>
              <a:gd name="connsiteY1227" fmla="*/ 1072771 h 1650884"/>
              <a:gd name="connsiteX1228" fmla="*/ 504968 w 2011499"/>
              <a:gd name="connsiteY1228" fmla="*/ 1072771 h 1650884"/>
              <a:gd name="connsiteX1229" fmla="*/ 497381 w 2011499"/>
              <a:gd name="connsiteY1229" fmla="*/ 1072771 h 1650884"/>
              <a:gd name="connsiteX1230" fmla="*/ 496596 w 2011499"/>
              <a:gd name="connsiteY1230" fmla="*/ 1072771 h 1650884"/>
              <a:gd name="connsiteX1231" fmla="*/ 490316 w 2011499"/>
              <a:gd name="connsiteY1231" fmla="*/ 1072771 h 1650884"/>
              <a:gd name="connsiteX1232" fmla="*/ 507061 w 2011499"/>
              <a:gd name="connsiteY1232" fmla="*/ 1062003 h 1650884"/>
              <a:gd name="connsiteX1233" fmla="*/ 507061 w 2011499"/>
              <a:gd name="connsiteY1233" fmla="*/ 1051572 h 1650884"/>
              <a:gd name="connsiteX1234" fmla="*/ 523283 w 2011499"/>
              <a:gd name="connsiteY1234" fmla="*/ 1041140 h 1650884"/>
              <a:gd name="connsiteX1235" fmla="*/ 523283 w 2011499"/>
              <a:gd name="connsiteY1235" fmla="*/ 1030709 h 1650884"/>
              <a:gd name="connsiteX1236" fmla="*/ 539505 w 2011499"/>
              <a:gd name="connsiteY1236" fmla="*/ 1030709 h 1650884"/>
              <a:gd name="connsiteX1237" fmla="*/ 539505 w 2011499"/>
              <a:gd name="connsiteY1237" fmla="*/ 1019941 h 1650884"/>
              <a:gd name="connsiteX1238" fmla="*/ 523283 w 2011499"/>
              <a:gd name="connsiteY1238" fmla="*/ 1009509 h 1650884"/>
              <a:gd name="connsiteX1239" fmla="*/ 523283 w 2011499"/>
              <a:gd name="connsiteY1239" fmla="*/ 999077 h 1650884"/>
              <a:gd name="connsiteX1240" fmla="*/ 523283 w 2011499"/>
              <a:gd name="connsiteY1240" fmla="*/ 999077 h 1650884"/>
              <a:gd name="connsiteX1241" fmla="*/ 529366 w 2011499"/>
              <a:gd name="connsiteY1241" fmla="*/ 999077 h 1650884"/>
              <a:gd name="connsiteX1242" fmla="*/ 530126 w 2011499"/>
              <a:gd name="connsiteY1242" fmla="*/ 999077 h 1650884"/>
              <a:gd name="connsiteX1243" fmla="*/ 539505 w 2011499"/>
              <a:gd name="connsiteY1243" fmla="*/ 999077 h 1650884"/>
              <a:gd name="connsiteX1244" fmla="*/ 553699 w 2011499"/>
              <a:gd name="connsiteY1244" fmla="*/ 999077 h 1650884"/>
              <a:gd name="connsiteX1245" fmla="*/ 555726 w 2011499"/>
              <a:gd name="connsiteY1245" fmla="*/ 999077 h 1650884"/>
              <a:gd name="connsiteX1246" fmla="*/ 555726 w 2011499"/>
              <a:gd name="connsiteY1246" fmla="*/ 988646 h 1650884"/>
              <a:gd name="connsiteX1247" fmla="*/ 572471 w 2011499"/>
              <a:gd name="connsiteY1247" fmla="*/ 977878 h 1650884"/>
              <a:gd name="connsiteX1248" fmla="*/ 559913 w 2011499"/>
              <a:gd name="connsiteY1248" fmla="*/ 977878 h 1650884"/>
              <a:gd name="connsiteX1249" fmla="*/ 555726 w 2011499"/>
              <a:gd name="connsiteY1249" fmla="*/ 977878 h 1650884"/>
              <a:gd name="connsiteX1250" fmla="*/ 555726 w 2011499"/>
              <a:gd name="connsiteY1250" fmla="*/ 967446 h 1650884"/>
              <a:gd name="connsiteX1251" fmla="*/ 572471 w 2011499"/>
              <a:gd name="connsiteY1251" fmla="*/ 957014 h 1650884"/>
              <a:gd name="connsiteX1252" fmla="*/ 555726 w 2011499"/>
              <a:gd name="connsiteY1252" fmla="*/ 957014 h 1650884"/>
              <a:gd name="connsiteX1253" fmla="*/ 555726 w 2011499"/>
              <a:gd name="connsiteY1253" fmla="*/ 959622 h 1650884"/>
              <a:gd name="connsiteX1254" fmla="*/ 555726 w 2011499"/>
              <a:gd name="connsiteY1254" fmla="*/ 967446 h 1650884"/>
              <a:gd name="connsiteX1255" fmla="*/ 539505 w 2011499"/>
              <a:gd name="connsiteY1255" fmla="*/ 957014 h 1650884"/>
              <a:gd name="connsiteX1256" fmla="*/ 408684 w 2011499"/>
              <a:gd name="connsiteY1256" fmla="*/ 957014 h 1650884"/>
              <a:gd name="connsiteX1257" fmla="*/ 424906 w 2011499"/>
              <a:gd name="connsiteY1257" fmla="*/ 957014 h 1650884"/>
              <a:gd name="connsiteX1258" fmla="*/ 424906 w 2011499"/>
              <a:gd name="connsiteY1258" fmla="*/ 967446 h 1650884"/>
              <a:gd name="connsiteX1259" fmla="*/ 408684 w 2011499"/>
              <a:gd name="connsiteY1259" fmla="*/ 967446 h 1650884"/>
              <a:gd name="connsiteX1260" fmla="*/ 1929343 w 2011499"/>
              <a:gd name="connsiteY1260" fmla="*/ 946583 h 1650884"/>
              <a:gd name="connsiteX1261" fmla="*/ 1946088 w 2011499"/>
              <a:gd name="connsiteY1261" fmla="*/ 946583 h 1650884"/>
              <a:gd name="connsiteX1262" fmla="*/ 1929343 w 2011499"/>
              <a:gd name="connsiteY1262" fmla="*/ 957014 h 1650884"/>
              <a:gd name="connsiteX1263" fmla="*/ 572471 w 2011499"/>
              <a:gd name="connsiteY1263" fmla="*/ 935815 h 1650884"/>
              <a:gd name="connsiteX1264" fmla="*/ 572471 w 2011499"/>
              <a:gd name="connsiteY1264" fmla="*/ 937161 h 1650884"/>
              <a:gd name="connsiteX1265" fmla="*/ 572471 w 2011499"/>
              <a:gd name="connsiteY1265" fmla="*/ 939853 h 1650884"/>
              <a:gd name="connsiteX1266" fmla="*/ 572471 w 2011499"/>
              <a:gd name="connsiteY1266" fmla="*/ 940357 h 1650884"/>
              <a:gd name="connsiteX1267" fmla="*/ 572471 w 2011499"/>
              <a:gd name="connsiteY1267" fmla="*/ 946583 h 1650884"/>
              <a:gd name="connsiteX1268" fmla="*/ 588693 w 2011499"/>
              <a:gd name="connsiteY1268" fmla="*/ 946583 h 1650884"/>
              <a:gd name="connsiteX1269" fmla="*/ 572471 w 2011499"/>
              <a:gd name="connsiteY1269" fmla="*/ 935815 h 1650884"/>
              <a:gd name="connsiteX1270" fmla="*/ 1903744 w 2011499"/>
              <a:gd name="connsiteY1270" fmla="*/ 931414 h 1650884"/>
              <a:gd name="connsiteX1271" fmla="*/ 1896900 w 2011499"/>
              <a:gd name="connsiteY1271" fmla="*/ 935815 h 1650884"/>
              <a:gd name="connsiteX1272" fmla="*/ 1903744 w 2011499"/>
              <a:gd name="connsiteY1272" fmla="*/ 931414 h 1650884"/>
              <a:gd name="connsiteX1273" fmla="*/ 1569848 w 2011499"/>
              <a:gd name="connsiteY1273" fmla="*/ 925383 h 1650884"/>
              <a:gd name="connsiteX1274" fmla="*/ 1553627 w 2011499"/>
              <a:gd name="connsiteY1274" fmla="*/ 935815 h 1650884"/>
              <a:gd name="connsiteX1275" fmla="*/ 1569848 w 2011499"/>
              <a:gd name="connsiteY1275" fmla="*/ 935815 h 1650884"/>
              <a:gd name="connsiteX1276" fmla="*/ 1569848 w 2011499"/>
              <a:gd name="connsiteY1276" fmla="*/ 934511 h 1650884"/>
              <a:gd name="connsiteX1277" fmla="*/ 1569848 w 2011499"/>
              <a:gd name="connsiteY1277" fmla="*/ 926687 h 1650884"/>
              <a:gd name="connsiteX1278" fmla="*/ 1569848 w 2011499"/>
              <a:gd name="connsiteY1278" fmla="*/ 925383 h 1650884"/>
              <a:gd name="connsiteX1279" fmla="*/ 1749858 w 2011499"/>
              <a:gd name="connsiteY1279" fmla="*/ 914952 h 1650884"/>
              <a:gd name="connsiteX1280" fmla="*/ 1749858 w 2011499"/>
              <a:gd name="connsiteY1280" fmla="*/ 925383 h 1650884"/>
              <a:gd name="connsiteX1281" fmla="*/ 1766079 w 2011499"/>
              <a:gd name="connsiteY1281" fmla="*/ 925383 h 1650884"/>
              <a:gd name="connsiteX1282" fmla="*/ 1766079 w 2011499"/>
              <a:gd name="connsiteY1282" fmla="*/ 914952 h 1650884"/>
              <a:gd name="connsiteX1283" fmla="*/ 1749858 w 2011499"/>
              <a:gd name="connsiteY1283" fmla="*/ 914952 h 1650884"/>
              <a:gd name="connsiteX1284" fmla="*/ 1536881 w 2011499"/>
              <a:gd name="connsiteY1284" fmla="*/ 914952 h 1650884"/>
              <a:gd name="connsiteX1285" fmla="*/ 1536881 w 2011499"/>
              <a:gd name="connsiteY1285" fmla="*/ 920982 h 1650884"/>
              <a:gd name="connsiteX1286" fmla="*/ 1536881 w 2011499"/>
              <a:gd name="connsiteY1286" fmla="*/ 921471 h 1650884"/>
              <a:gd name="connsiteX1287" fmla="*/ 1536881 w 2011499"/>
              <a:gd name="connsiteY1287" fmla="*/ 925383 h 1650884"/>
              <a:gd name="connsiteX1288" fmla="*/ 1553627 w 2011499"/>
              <a:gd name="connsiteY1288" fmla="*/ 914952 h 1650884"/>
              <a:gd name="connsiteX1289" fmla="*/ 1551534 w 2011499"/>
              <a:gd name="connsiteY1289" fmla="*/ 914952 h 1650884"/>
              <a:gd name="connsiteX1290" fmla="*/ 1538974 w 2011499"/>
              <a:gd name="connsiteY1290" fmla="*/ 914952 h 1650884"/>
              <a:gd name="connsiteX1291" fmla="*/ 1536881 w 2011499"/>
              <a:gd name="connsiteY1291" fmla="*/ 914952 h 1650884"/>
              <a:gd name="connsiteX1292" fmla="*/ 490316 w 2011499"/>
              <a:gd name="connsiteY1292" fmla="*/ 914952 h 1650884"/>
              <a:gd name="connsiteX1293" fmla="*/ 490316 w 2011499"/>
              <a:gd name="connsiteY1293" fmla="*/ 925383 h 1650884"/>
              <a:gd name="connsiteX1294" fmla="*/ 507061 w 2011499"/>
              <a:gd name="connsiteY1294" fmla="*/ 925383 h 1650884"/>
              <a:gd name="connsiteX1295" fmla="*/ 523283 w 2011499"/>
              <a:gd name="connsiteY1295" fmla="*/ 914952 h 1650884"/>
              <a:gd name="connsiteX1296" fmla="*/ 507061 w 2011499"/>
              <a:gd name="connsiteY1296" fmla="*/ 914952 h 1650884"/>
              <a:gd name="connsiteX1297" fmla="*/ 507061 w 2011499"/>
              <a:gd name="connsiteY1297" fmla="*/ 925383 h 1650884"/>
              <a:gd name="connsiteX1298" fmla="*/ 490316 w 2011499"/>
              <a:gd name="connsiteY1298" fmla="*/ 914952 h 1650884"/>
              <a:gd name="connsiteX1299" fmla="*/ 1815268 w 2011499"/>
              <a:gd name="connsiteY1299" fmla="*/ 904520 h 1650884"/>
              <a:gd name="connsiteX1300" fmla="*/ 1815268 w 2011499"/>
              <a:gd name="connsiteY1300" fmla="*/ 914952 h 1650884"/>
              <a:gd name="connsiteX1301" fmla="*/ 1826623 w 2011499"/>
              <a:gd name="connsiteY1301" fmla="*/ 919124 h 1650884"/>
              <a:gd name="connsiteX1302" fmla="*/ 1825407 w 2011499"/>
              <a:gd name="connsiteY1302" fmla="*/ 920168 h 1650884"/>
              <a:gd name="connsiteX1303" fmla="*/ 1831490 w 2011499"/>
              <a:gd name="connsiteY1303" fmla="*/ 925383 h 1650884"/>
              <a:gd name="connsiteX1304" fmla="*/ 1829462 w 2011499"/>
              <a:gd name="connsiteY1304" fmla="*/ 920168 h 1650884"/>
              <a:gd name="connsiteX1305" fmla="*/ 1826623 w 2011499"/>
              <a:gd name="connsiteY1305" fmla="*/ 919124 h 1650884"/>
              <a:gd name="connsiteX1306" fmla="*/ 1831490 w 2011499"/>
              <a:gd name="connsiteY1306" fmla="*/ 914952 h 1650884"/>
              <a:gd name="connsiteX1307" fmla="*/ 1815268 w 2011499"/>
              <a:gd name="connsiteY1307" fmla="*/ 914952 h 1650884"/>
              <a:gd name="connsiteX1308" fmla="*/ 1815268 w 2011499"/>
              <a:gd name="connsiteY1308" fmla="*/ 904520 h 1650884"/>
              <a:gd name="connsiteX1309" fmla="*/ 1880678 w 2011499"/>
              <a:gd name="connsiteY1309" fmla="*/ 893752 h 1650884"/>
              <a:gd name="connsiteX1310" fmla="*/ 1896900 w 2011499"/>
              <a:gd name="connsiteY1310" fmla="*/ 893752 h 1650884"/>
              <a:gd name="connsiteX1311" fmla="*/ 1880678 w 2011499"/>
              <a:gd name="connsiteY1311" fmla="*/ 904520 h 1650884"/>
              <a:gd name="connsiteX1312" fmla="*/ 1880678 w 2011499"/>
              <a:gd name="connsiteY1312" fmla="*/ 893752 h 1650884"/>
              <a:gd name="connsiteX1313" fmla="*/ 1782301 w 2011499"/>
              <a:gd name="connsiteY1313" fmla="*/ 893752 h 1650884"/>
              <a:gd name="connsiteX1314" fmla="*/ 1782301 w 2011499"/>
              <a:gd name="connsiteY1314" fmla="*/ 904520 h 1650884"/>
              <a:gd name="connsiteX1315" fmla="*/ 1798523 w 2011499"/>
              <a:gd name="connsiteY1315" fmla="*/ 893752 h 1650884"/>
              <a:gd name="connsiteX1316" fmla="*/ 1716891 w 2011499"/>
              <a:gd name="connsiteY1316" fmla="*/ 893752 h 1650884"/>
              <a:gd name="connsiteX1317" fmla="*/ 1716891 w 2011499"/>
              <a:gd name="connsiteY1317" fmla="*/ 904520 h 1650884"/>
              <a:gd name="connsiteX1318" fmla="*/ 1733113 w 2011499"/>
              <a:gd name="connsiteY1318" fmla="*/ 904520 h 1650884"/>
              <a:gd name="connsiteX1319" fmla="*/ 1733113 w 2011499"/>
              <a:gd name="connsiteY1319" fmla="*/ 893752 h 1650884"/>
              <a:gd name="connsiteX1320" fmla="*/ 441651 w 2011499"/>
              <a:gd name="connsiteY1320" fmla="*/ 893752 h 1650884"/>
              <a:gd name="connsiteX1321" fmla="*/ 445706 w 2011499"/>
              <a:gd name="connsiteY1321" fmla="*/ 893752 h 1650884"/>
              <a:gd name="connsiteX1322" fmla="*/ 457873 w 2011499"/>
              <a:gd name="connsiteY1322" fmla="*/ 893752 h 1650884"/>
              <a:gd name="connsiteX1323" fmla="*/ 441651 w 2011499"/>
              <a:gd name="connsiteY1323" fmla="*/ 904520 h 1650884"/>
              <a:gd name="connsiteX1324" fmla="*/ 1488216 w 2011499"/>
              <a:gd name="connsiteY1324" fmla="*/ 883320 h 1650884"/>
              <a:gd name="connsiteX1325" fmla="*/ 1471471 w 2011499"/>
              <a:gd name="connsiteY1325" fmla="*/ 893752 h 1650884"/>
              <a:gd name="connsiteX1326" fmla="*/ 1455249 w 2011499"/>
              <a:gd name="connsiteY1326" fmla="*/ 904520 h 1650884"/>
              <a:gd name="connsiteX1327" fmla="*/ 1471471 w 2011499"/>
              <a:gd name="connsiteY1327" fmla="*/ 893752 h 1650884"/>
              <a:gd name="connsiteX1328" fmla="*/ 1455249 w 2011499"/>
              <a:gd name="connsiteY1328" fmla="*/ 883320 h 1650884"/>
              <a:gd name="connsiteX1329" fmla="*/ 1439028 w 2011499"/>
              <a:gd name="connsiteY1329" fmla="*/ 893752 h 1650884"/>
              <a:gd name="connsiteX1330" fmla="*/ 1455249 w 2011499"/>
              <a:gd name="connsiteY1330" fmla="*/ 893752 h 1650884"/>
              <a:gd name="connsiteX1331" fmla="*/ 1455249 w 2011499"/>
              <a:gd name="connsiteY1331" fmla="*/ 892448 h 1650884"/>
              <a:gd name="connsiteX1332" fmla="*/ 1455249 w 2011499"/>
              <a:gd name="connsiteY1332" fmla="*/ 883320 h 1650884"/>
              <a:gd name="connsiteX1333" fmla="*/ 441651 w 2011499"/>
              <a:gd name="connsiteY1333" fmla="*/ 883320 h 1650884"/>
              <a:gd name="connsiteX1334" fmla="*/ 441651 w 2011499"/>
              <a:gd name="connsiteY1334" fmla="*/ 893752 h 1650884"/>
              <a:gd name="connsiteX1335" fmla="*/ 424906 w 2011499"/>
              <a:gd name="connsiteY1335" fmla="*/ 904520 h 1650884"/>
              <a:gd name="connsiteX1336" fmla="*/ 441651 w 2011499"/>
              <a:gd name="connsiteY1336" fmla="*/ 914952 h 1650884"/>
              <a:gd name="connsiteX1337" fmla="*/ 431970 w 2011499"/>
              <a:gd name="connsiteY1337" fmla="*/ 914952 h 1650884"/>
              <a:gd name="connsiteX1338" fmla="*/ 431185 w 2011499"/>
              <a:gd name="connsiteY1338" fmla="*/ 914952 h 1650884"/>
              <a:gd name="connsiteX1339" fmla="*/ 424906 w 2011499"/>
              <a:gd name="connsiteY1339" fmla="*/ 914952 h 1650884"/>
              <a:gd name="connsiteX1340" fmla="*/ 424906 w 2011499"/>
              <a:gd name="connsiteY1340" fmla="*/ 925383 h 1650884"/>
              <a:gd name="connsiteX1341" fmla="*/ 408684 w 2011499"/>
              <a:gd name="connsiteY1341" fmla="*/ 935815 h 1650884"/>
              <a:gd name="connsiteX1342" fmla="*/ 392462 w 2011499"/>
              <a:gd name="connsiteY1342" fmla="*/ 935815 h 1650884"/>
              <a:gd name="connsiteX1343" fmla="*/ 408684 w 2011499"/>
              <a:gd name="connsiteY1343" fmla="*/ 935815 h 1650884"/>
              <a:gd name="connsiteX1344" fmla="*/ 408684 w 2011499"/>
              <a:gd name="connsiteY1344" fmla="*/ 946583 h 1650884"/>
              <a:gd name="connsiteX1345" fmla="*/ 394490 w 2011499"/>
              <a:gd name="connsiteY1345" fmla="*/ 946583 h 1650884"/>
              <a:gd name="connsiteX1346" fmla="*/ 392462 w 2011499"/>
              <a:gd name="connsiteY1346" fmla="*/ 946583 h 1650884"/>
              <a:gd name="connsiteX1347" fmla="*/ 392462 w 2011499"/>
              <a:gd name="connsiteY1347" fmla="*/ 957014 h 1650884"/>
              <a:gd name="connsiteX1348" fmla="*/ 392462 w 2011499"/>
              <a:gd name="connsiteY1348" fmla="*/ 967446 h 1650884"/>
              <a:gd name="connsiteX1349" fmla="*/ 376240 w 2011499"/>
              <a:gd name="connsiteY1349" fmla="*/ 967446 h 1650884"/>
              <a:gd name="connsiteX1350" fmla="*/ 392462 w 2011499"/>
              <a:gd name="connsiteY1350" fmla="*/ 977878 h 1650884"/>
              <a:gd name="connsiteX1351" fmla="*/ 376240 w 2011499"/>
              <a:gd name="connsiteY1351" fmla="*/ 988646 h 1650884"/>
              <a:gd name="connsiteX1352" fmla="*/ 378268 w 2011499"/>
              <a:gd name="connsiteY1352" fmla="*/ 988646 h 1650884"/>
              <a:gd name="connsiteX1353" fmla="*/ 385619 w 2011499"/>
              <a:gd name="connsiteY1353" fmla="*/ 988646 h 1650884"/>
              <a:gd name="connsiteX1354" fmla="*/ 386379 w 2011499"/>
              <a:gd name="connsiteY1354" fmla="*/ 988646 h 1650884"/>
              <a:gd name="connsiteX1355" fmla="*/ 392462 w 2011499"/>
              <a:gd name="connsiteY1355" fmla="*/ 988646 h 1650884"/>
              <a:gd name="connsiteX1356" fmla="*/ 392462 w 2011499"/>
              <a:gd name="connsiteY1356" fmla="*/ 977878 h 1650884"/>
              <a:gd name="connsiteX1357" fmla="*/ 392462 w 2011499"/>
              <a:gd name="connsiteY1357" fmla="*/ 968750 h 1650884"/>
              <a:gd name="connsiteX1358" fmla="*/ 392462 w 2011499"/>
              <a:gd name="connsiteY1358" fmla="*/ 967446 h 1650884"/>
              <a:gd name="connsiteX1359" fmla="*/ 394490 w 2011499"/>
              <a:gd name="connsiteY1359" fmla="*/ 967446 h 1650884"/>
              <a:gd name="connsiteX1360" fmla="*/ 408684 w 2011499"/>
              <a:gd name="connsiteY1360" fmla="*/ 967446 h 1650884"/>
              <a:gd name="connsiteX1361" fmla="*/ 408684 w 2011499"/>
              <a:gd name="connsiteY1361" fmla="*/ 977878 h 1650884"/>
              <a:gd name="connsiteX1362" fmla="*/ 424906 w 2011499"/>
              <a:gd name="connsiteY1362" fmla="*/ 977878 h 1650884"/>
              <a:gd name="connsiteX1363" fmla="*/ 424906 w 2011499"/>
              <a:gd name="connsiteY1363" fmla="*/ 967446 h 1650884"/>
              <a:gd name="connsiteX1364" fmla="*/ 441651 w 2011499"/>
              <a:gd name="connsiteY1364" fmla="*/ 967446 h 1650884"/>
              <a:gd name="connsiteX1365" fmla="*/ 441651 w 2011499"/>
              <a:gd name="connsiteY1365" fmla="*/ 977878 h 1650884"/>
              <a:gd name="connsiteX1366" fmla="*/ 457873 w 2011499"/>
              <a:gd name="connsiteY1366" fmla="*/ 988646 h 1650884"/>
              <a:gd name="connsiteX1367" fmla="*/ 457873 w 2011499"/>
              <a:gd name="connsiteY1367" fmla="*/ 977878 h 1650884"/>
              <a:gd name="connsiteX1368" fmla="*/ 457873 w 2011499"/>
              <a:gd name="connsiteY1368" fmla="*/ 967446 h 1650884"/>
              <a:gd name="connsiteX1369" fmla="*/ 474094 w 2011499"/>
              <a:gd name="connsiteY1369" fmla="*/ 967446 h 1650884"/>
              <a:gd name="connsiteX1370" fmla="*/ 490316 w 2011499"/>
              <a:gd name="connsiteY1370" fmla="*/ 967446 h 1650884"/>
              <a:gd name="connsiteX1371" fmla="*/ 474094 w 2011499"/>
              <a:gd name="connsiteY1371" fmla="*/ 967446 h 1650884"/>
              <a:gd name="connsiteX1372" fmla="*/ 457873 w 2011499"/>
              <a:gd name="connsiteY1372" fmla="*/ 957014 h 1650884"/>
              <a:gd name="connsiteX1373" fmla="*/ 474094 w 2011499"/>
              <a:gd name="connsiteY1373" fmla="*/ 957014 h 1650884"/>
              <a:gd name="connsiteX1374" fmla="*/ 474094 w 2011499"/>
              <a:gd name="connsiteY1374" fmla="*/ 946583 h 1650884"/>
              <a:gd name="connsiteX1375" fmla="*/ 457873 w 2011499"/>
              <a:gd name="connsiteY1375" fmla="*/ 946583 h 1650884"/>
              <a:gd name="connsiteX1376" fmla="*/ 457873 w 2011499"/>
              <a:gd name="connsiteY1376" fmla="*/ 957014 h 1650884"/>
              <a:gd name="connsiteX1377" fmla="*/ 457873 w 2011499"/>
              <a:gd name="connsiteY1377" fmla="*/ 967446 h 1650884"/>
              <a:gd name="connsiteX1378" fmla="*/ 441651 w 2011499"/>
              <a:gd name="connsiteY1378" fmla="*/ 967446 h 1650884"/>
              <a:gd name="connsiteX1379" fmla="*/ 441651 w 2011499"/>
              <a:gd name="connsiteY1379" fmla="*/ 957014 h 1650884"/>
              <a:gd name="connsiteX1380" fmla="*/ 441651 w 2011499"/>
              <a:gd name="connsiteY1380" fmla="*/ 946583 h 1650884"/>
              <a:gd name="connsiteX1381" fmla="*/ 424906 w 2011499"/>
              <a:gd name="connsiteY1381" fmla="*/ 957014 h 1650884"/>
              <a:gd name="connsiteX1382" fmla="*/ 424906 w 2011499"/>
              <a:gd name="connsiteY1382" fmla="*/ 946583 h 1650884"/>
              <a:gd name="connsiteX1383" fmla="*/ 424906 w 2011499"/>
              <a:gd name="connsiteY1383" fmla="*/ 935815 h 1650884"/>
              <a:gd name="connsiteX1384" fmla="*/ 441651 w 2011499"/>
              <a:gd name="connsiteY1384" fmla="*/ 935815 h 1650884"/>
              <a:gd name="connsiteX1385" fmla="*/ 441651 w 2011499"/>
              <a:gd name="connsiteY1385" fmla="*/ 925383 h 1650884"/>
              <a:gd name="connsiteX1386" fmla="*/ 441651 w 2011499"/>
              <a:gd name="connsiteY1386" fmla="*/ 914952 h 1650884"/>
              <a:gd name="connsiteX1387" fmla="*/ 457873 w 2011499"/>
              <a:gd name="connsiteY1387" fmla="*/ 914952 h 1650884"/>
              <a:gd name="connsiteX1388" fmla="*/ 457873 w 2011499"/>
              <a:gd name="connsiteY1388" fmla="*/ 925383 h 1650884"/>
              <a:gd name="connsiteX1389" fmla="*/ 474094 w 2011499"/>
              <a:gd name="connsiteY1389" fmla="*/ 925383 h 1650884"/>
              <a:gd name="connsiteX1390" fmla="*/ 474094 w 2011499"/>
              <a:gd name="connsiteY1390" fmla="*/ 935815 h 1650884"/>
              <a:gd name="connsiteX1391" fmla="*/ 490316 w 2011499"/>
              <a:gd name="connsiteY1391" fmla="*/ 935815 h 1650884"/>
              <a:gd name="connsiteX1392" fmla="*/ 474094 w 2011499"/>
              <a:gd name="connsiteY1392" fmla="*/ 925383 h 1650884"/>
              <a:gd name="connsiteX1393" fmla="*/ 474094 w 2011499"/>
              <a:gd name="connsiteY1393" fmla="*/ 914952 h 1650884"/>
              <a:gd name="connsiteX1394" fmla="*/ 472067 w 2011499"/>
              <a:gd name="connsiteY1394" fmla="*/ 914952 h 1650884"/>
              <a:gd name="connsiteX1395" fmla="*/ 468011 w 2011499"/>
              <a:gd name="connsiteY1395" fmla="*/ 914952 h 1650884"/>
              <a:gd name="connsiteX1396" fmla="*/ 467251 w 2011499"/>
              <a:gd name="connsiteY1396" fmla="*/ 914952 h 1650884"/>
              <a:gd name="connsiteX1397" fmla="*/ 457873 w 2011499"/>
              <a:gd name="connsiteY1397" fmla="*/ 914952 h 1650884"/>
              <a:gd name="connsiteX1398" fmla="*/ 457873 w 2011499"/>
              <a:gd name="connsiteY1398" fmla="*/ 904520 h 1650884"/>
              <a:gd name="connsiteX1399" fmla="*/ 474094 w 2011499"/>
              <a:gd name="connsiteY1399" fmla="*/ 893752 h 1650884"/>
              <a:gd name="connsiteX1400" fmla="*/ 457873 w 2011499"/>
              <a:gd name="connsiteY1400" fmla="*/ 883320 h 1650884"/>
              <a:gd name="connsiteX1401" fmla="*/ 1749858 w 2011499"/>
              <a:gd name="connsiteY1401" fmla="*/ 872889 h 1650884"/>
              <a:gd name="connsiteX1402" fmla="*/ 1749858 w 2011499"/>
              <a:gd name="connsiteY1402" fmla="*/ 883320 h 1650884"/>
              <a:gd name="connsiteX1403" fmla="*/ 1766079 w 2011499"/>
              <a:gd name="connsiteY1403" fmla="*/ 883320 h 1650884"/>
              <a:gd name="connsiteX1404" fmla="*/ 1782301 w 2011499"/>
              <a:gd name="connsiteY1404" fmla="*/ 883320 h 1650884"/>
              <a:gd name="connsiteX1405" fmla="*/ 1782301 w 2011499"/>
              <a:gd name="connsiteY1405" fmla="*/ 872889 h 1650884"/>
              <a:gd name="connsiteX1406" fmla="*/ 1766079 w 2011499"/>
              <a:gd name="connsiteY1406" fmla="*/ 872889 h 1650884"/>
              <a:gd name="connsiteX1407" fmla="*/ 1749858 w 2011499"/>
              <a:gd name="connsiteY1407" fmla="*/ 872889 h 1650884"/>
              <a:gd name="connsiteX1408" fmla="*/ 1553627 w 2011499"/>
              <a:gd name="connsiteY1408" fmla="*/ 872889 h 1650884"/>
              <a:gd name="connsiteX1409" fmla="*/ 1553627 w 2011499"/>
              <a:gd name="connsiteY1409" fmla="*/ 883320 h 1650884"/>
              <a:gd name="connsiteX1410" fmla="*/ 1569848 w 2011499"/>
              <a:gd name="connsiteY1410" fmla="*/ 883320 h 1650884"/>
              <a:gd name="connsiteX1411" fmla="*/ 1569848 w 2011499"/>
              <a:gd name="connsiteY1411" fmla="*/ 872889 h 1650884"/>
              <a:gd name="connsiteX1412" fmla="*/ 1536881 w 2011499"/>
              <a:gd name="connsiteY1412" fmla="*/ 851689 h 1650884"/>
              <a:gd name="connsiteX1413" fmla="*/ 1536881 w 2011499"/>
              <a:gd name="connsiteY1413" fmla="*/ 862457 h 1650884"/>
              <a:gd name="connsiteX1414" fmla="*/ 1520660 w 2011499"/>
              <a:gd name="connsiteY1414" fmla="*/ 862457 h 1650884"/>
              <a:gd name="connsiteX1415" fmla="*/ 1520660 w 2011499"/>
              <a:gd name="connsiteY1415" fmla="*/ 872889 h 1650884"/>
              <a:gd name="connsiteX1416" fmla="*/ 1536881 w 2011499"/>
              <a:gd name="connsiteY1416" fmla="*/ 872889 h 1650884"/>
              <a:gd name="connsiteX1417" fmla="*/ 1536881 w 2011499"/>
              <a:gd name="connsiteY1417" fmla="*/ 862457 h 1650884"/>
              <a:gd name="connsiteX1418" fmla="*/ 1553627 w 2011499"/>
              <a:gd name="connsiteY1418" fmla="*/ 851689 h 1650884"/>
              <a:gd name="connsiteX1419" fmla="*/ 392462 w 2011499"/>
              <a:gd name="connsiteY1419" fmla="*/ 851689 h 1650884"/>
              <a:gd name="connsiteX1420" fmla="*/ 392462 w 2011499"/>
              <a:gd name="connsiteY1420" fmla="*/ 851689 h 1650884"/>
              <a:gd name="connsiteX1421" fmla="*/ 1511535 w 2011499"/>
              <a:gd name="connsiteY1421" fmla="*/ 847288 h 1650884"/>
              <a:gd name="connsiteX1422" fmla="*/ 1504438 w 2011499"/>
              <a:gd name="connsiteY1422" fmla="*/ 851689 h 1650884"/>
              <a:gd name="connsiteX1423" fmla="*/ 1488216 w 2011499"/>
              <a:gd name="connsiteY1423" fmla="*/ 851689 h 1650884"/>
              <a:gd name="connsiteX1424" fmla="*/ 1471471 w 2011499"/>
              <a:gd name="connsiteY1424" fmla="*/ 862457 h 1650884"/>
              <a:gd name="connsiteX1425" fmla="*/ 1488216 w 2011499"/>
              <a:gd name="connsiteY1425" fmla="*/ 862457 h 1650884"/>
              <a:gd name="connsiteX1426" fmla="*/ 1504438 w 2011499"/>
              <a:gd name="connsiteY1426" fmla="*/ 862457 h 1650884"/>
              <a:gd name="connsiteX1427" fmla="*/ 1504438 w 2011499"/>
              <a:gd name="connsiteY1427" fmla="*/ 851689 h 1650884"/>
              <a:gd name="connsiteX1428" fmla="*/ 1520660 w 2011499"/>
              <a:gd name="connsiteY1428" fmla="*/ 851689 h 1650884"/>
              <a:gd name="connsiteX1429" fmla="*/ 1511535 w 2011499"/>
              <a:gd name="connsiteY1429" fmla="*/ 847288 h 1650884"/>
              <a:gd name="connsiteX1430" fmla="*/ 1455249 w 2011499"/>
              <a:gd name="connsiteY1430" fmla="*/ 841257 h 1650884"/>
              <a:gd name="connsiteX1431" fmla="*/ 1455249 w 2011499"/>
              <a:gd name="connsiteY1431" fmla="*/ 842561 h 1650884"/>
              <a:gd name="connsiteX1432" fmla="*/ 1455249 w 2011499"/>
              <a:gd name="connsiteY1432" fmla="*/ 851689 h 1650884"/>
              <a:gd name="connsiteX1433" fmla="*/ 1471471 w 2011499"/>
              <a:gd name="connsiteY1433" fmla="*/ 851689 h 1650884"/>
              <a:gd name="connsiteX1434" fmla="*/ 1471471 w 2011499"/>
              <a:gd name="connsiteY1434" fmla="*/ 841257 h 1650884"/>
              <a:gd name="connsiteX1435" fmla="*/ 1455249 w 2011499"/>
              <a:gd name="connsiteY1435" fmla="*/ 841257 h 1650884"/>
              <a:gd name="connsiteX1436" fmla="*/ 1698641 w 2011499"/>
              <a:gd name="connsiteY1436" fmla="*/ 833434 h 1650884"/>
              <a:gd name="connsiteX1437" fmla="*/ 1684447 w 2011499"/>
              <a:gd name="connsiteY1437" fmla="*/ 841257 h 1650884"/>
              <a:gd name="connsiteX1438" fmla="*/ 1700669 w 2011499"/>
              <a:gd name="connsiteY1438" fmla="*/ 841257 h 1650884"/>
              <a:gd name="connsiteX1439" fmla="*/ 1700669 w 2011499"/>
              <a:gd name="connsiteY1439" fmla="*/ 851689 h 1650884"/>
              <a:gd name="connsiteX1440" fmla="*/ 1700669 w 2011499"/>
              <a:gd name="connsiteY1440" fmla="*/ 853035 h 1650884"/>
              <a:gd name="connsiteX1441" fmla="*/ 1700669 w 2011499"/>
              <a:gd name="connsiteY1441" fmla="*/ 855727 h 1650884"/>
              <a:gd name="connsiteX1442" fmla="*/ 1700669 w 2011499"/>
              <a:gd name="connsiteY1442" fmla="*/ 856232 h 1650884"/>
              <a:gd name="connsiteX1443" fmla="*/ 1700669 w 2011499"/>
              <a:gd name="connsiteY1443" fmla="*/ 862457 h 1650884"/>
              <a:gd name="connsiteX1444" fmla="*/ 1716891 w 2011499"/>
              <a:gd name="connsiteY1444" fmla="*/ 851689 h 1650884"/>
              <a:gd name="connsiteX1445" fmla="*/ 1716891 w 2011499"/>
              <a:gd name="connsiteY1445" fmla="*/ 841257 h 1650884"/>
              <a:gd name="connsiteX1446" fmla="*/ 1700669 w 2011499"/>
              <a:gd name="connsiteY1446" fmla="*/ 841257 h 1650884"/>
              <a:gd name="connsiteX1447" fmla="*/ 1698641 w 2011499"/>
              <a:gd name="connsiteY1447" fmla="*/ 833434 h 1650884"/>
              <a:gd name="connsiteX1448" fmla="*/ 1684447 w 2011499"/>
              <a:gd name="connsiteY1448" fmla="*/ 830826 h 1650884"/>
              <a:gd name="connsiteX1449" fmla="*/ 1667702 w 2011499"/>
              <a:gd name="connsiteY1449" fmla="*/ 841257 h 1650884"/>
              <a:gd name="connsiteX1450" fmla="*/ 1684447 w 2011499"/>
              <a:gd name="connsiteY1450" fmla="*/ 830826 h 1650884"/>
              <a:gd name="connsiteX1451" fmla="*/ 1422806 w 2011499"/>
              <a:gd name="connsiteY1451" fmla="*/ 830826 h 1650884"/>
              <a:gd name="connsiteX1452" fmla="*/ 1422806 w 2011499"/>
              <a:gd name="connsiteY1452" fmla="*/ 832130 h 1650884"/>
              <a:gd name="connsiteX1453" fmla="*/ 1422806 w 2011499"/>
              <a:gd name="connsiteY1453" fmla="*/ 836856 h 1650884"/>
              <a:gd name="connsiteX1454" fmla="*/ 1422806 w 2011499"/>
              <a:gd name="connsiteY1454" fmla="*/ 837345 h 1650884"/>
              <a:gd name="connsiteX1455" fmla="*/ 1422806 w 2011499"/>
              <a:gd name="connsiteY1455" fmla="*/ 839953 h 1650884"/>
              <a:gd name="connsiteX1456" fmla="*/ 1422806 w 2011499"/>
              <a:gd name="connsiteY1456" fmla="*/ 841257 h 1650884"/>
              <a:gd name="connsiteX1457" fmla="*/ 1439028 w 2011499"/>
              <a:gd name="connsiteY1457" fmla="*/ 830826 h 1650884"/>
              <a:gd name="connsiteX1458" fmla="*/ 1432184 w 2011499"/>
              <a:gd name="connsiteY1458" fmla="*/ 830826 h 1650884"/>
              <a:gd name="connsiteX1459" fmla="*/ 1749858 w 2011499"/>
              <a:gd name="connsiteY1459" fmla="*/ 820394 h 1650884"/>
              <a:gd name="connsiteX1460" fmla="*/ 1766079 w 2011499"/>
              <a:gd name="connsiteY1460" fmla="*/ 820394 h 1650884"/>
              <a:gd name="connsiteX1461" fmla="*/ 1749858 w 2011499"/>
              <a:gd name="connsiteY1461" fmla="*/ 830826 h 1650884"/>
              <a:gd name="connsiteX1462" fmla="*/ 1635259 w 2011499"/>
              <a:gd name="connsiteY1462" fmla="*/ 820394 h 1650884"/>
              <a:gd name="connsiteX1463" fmla="*/ 1635259 w 2011499"/>
              <a:gd name="connsiteY1463" fmla="*/ 830826 h 1650884"/>
              <a:gd name="connsiteX1464" fmla="*/ 1651480 w 2011499"/>
              <a:gd name="connsiteY1464" fmla="*/ 820394 h 1650884"/>
              <a:gd name="connsiteX1465" fmla="*/ 1651480 w 2011499"/>
              <a:gd name="connsiteY1465" fmla="*/ 823002 h 1650884"/>
              <a:gd name="connsiteX1466" fmla="*/ 1651480 w 2011499"/>
              <a:gd name="connsiteY1466" fmla="*/ 830826 h 1650884"/>
              <a:gd name="connsiteX1467" fmla="*/ 1667702 w 2011499"/>
              <a:gd name="connsiteY1467" fmla="*/ 830826 h 1650884"/>
              <a:gd name="connsiteX1468" fmla="*/ 1667702 w 2011499"/>
              <a:gd name="connsiteY1468" fmla="*/ 820394 h 1650884"/>
              <a:gd name="connsiteX1469" fmla="*/ 1651480 w 2011499"/>
              <a:gd name="connsiteY1469" fmla="*/ 820394 h 1650884"/>
              <a:gd name="connsiteX1470" fmla="*/ 1267129 w 2011499"/>
              <a:gd name="connsiteY1470" fmla="*/ 812318 h 1650884"/>
              <a:gd name="connsiteX1471" fmla="*/ 1259018 w 2011499"/>
              <a:gd name="connsiteY1471" fmla="*/ 820394 h 1650884"/>
              <a:gd name="connsiteX1472" fmla="*/ 1261046 w 2011499"/>
              <a:gd name="connsiteY1472" fmla="*/ 820394 h 1650884"/>
              <a:gd name="connsiteX1473" fmla="*/ 1263074 w 2011499"/>
              <a:gd name="connsiteY1473" fmla="*/ 820394 h 1650884"/>
              <a:gd name="connsiteX1474" fmla="*/ 1275240 w 2011499"/>
              <a:gd name="connsiteY1474" fmla="*/ 820394 h 1650884"/>
              <a:gd name="connsiteX1475" fmla="*/ 1267129 w 2011499"/>
              <a:gd name="connsiteY1475" fmla="*/ 812318 h 1650884"/>
              <a:gd name="connsiteX1476" fmla="*/ 1455249 w 2011499"/>
              <a:gd name="connsiteY1476" fmla="*/ 809626 h 1650884"/>
              <a:gd name="connsiteX1477" fmla="*/ 1471471 w 2011499"/>
              <a:gd name="connsiteY1477" fmla="*/ 809626 h 1650884"/>
              <a:gd name="connsiteX1478" fmla="*/ 1455249 w 2011499"/>
              <a:gd name="connsiteY1478" fmla="*/ 809626 h 1650884"/>
              <a:gd name="connsiteX1479" fmla="*/ 1422806 w 2011499"/>
              <a:gd name="connsiteY1479" fmla="*/ 809626 h 1650884"/>
              <a:gd name="connsiteX1480" fmla="*/ 1422806 w 2011499"/>
              <a:gd name="connsiteY1480" fmla="*/ 820394 h 1650884"/>
              <a:gd name="connsiteX1481" fmla="*/ 1406061 w 2011499"/>
              <a:gd name="connsiteY1481" fmla="*/ 820394 h 1650884"/>
              <a:gd name="connsiteX1482" fmla="*/ 1406061 w 2011499"/>
              <a:gd name="connsiteY1482" fmla="*/ 830826 h 1650884"/>
              <a:gd name="connsiteX1483" fmla="*/ 1422806 w 2011499"/>
              <a:gd name="connsiteY1483" fmla="*/ 820394 h 1650884"/>
              <a:gd name="connsiteX1484" fmla="*/ 1422806 w 2011499"/>
              <a:gd name="connsiteY1484" fmla="*/ 809626 h 1650884"/>
              <a:gd name="connsiteX1485" fmla="*/ 1389839 w 2011499"/>
              <a:gd name="connsiteY1485" fmla="*/ 809626 h 1650884"/>
              <a:gd name="connsiteX1486" fmla="*/ 1389839 w 2011499"/>
              <a:gd name="connsiteY1486" fmla="*/ 820394 h 1650884"/>
              <a:gd name="connsiteX1487" fmla="*/ 1389839 w 2011499"/>
              <a:gd name="connsiteY1487" fmla="*/ 809626 h 1650884"/>
              <a:gd name="connsiteX1488" fmla="*/ 1716891 w 2011499"/>
              <a:gd name="connsiteY1488" fmla="*/ 799195 h 1650884"/>
              <a:gd name="connsiteX1489" fmla="*/ 1733113 w 2011499"/>
              <a:gd name="connsiteY1489" fmla="*/ 799195 h 1650884"/>
              <a:gd name="connsiteX1490" fmla="*/ 1733113 w 2011499"/>
              <a:gd name="connsiteY1490" fmla="*/ 809626 h 1650884"/>
              <a:gd name="connsiteX1491" fmla="*/ 1716891 w 2011499"/>
              <a:gd name="connsiteY1491" fmla="*/ 809626 h 1650884"/>
              <a:gd name="connsiteX1492" fmla="*/ 1619037 w 2011499"/>
              <a:gd name="connsiteY1492" fmla="*/ 799195 h 1650884"/>
              <a:gd name="connsiteX1493" fmla="*/ 1619037 w 2011499"/>
              <a:gd name="connsiteY1493" fmla="*/ 809626 h 1650884"/>
              <a:gd name="connsiteX1494" fmla="*/ 1619037 w 2011499"/>
              <a:gd name="connsiteY1494" fmla="*/ 820394 h 1650884"/>
              <a:gd name="connsiteX1495" fmla="*/ 1635259 w 2011499"/>
              <a:gd name="connsiteY1495" fmla="*/ 809626 h 1650884"/>
              <a:gd name="connsiteX1496" fmla="*/ 1635259 w 2011499"/>
              <a:gd name="connsiteY1496" fmla="*/ 799195 h 1650884"/>
              <a:gd name="connsiteX1497" fmla="*/ 1619037 w 2011499"/>
              <a:gd name="connsiteY1497" fmla="*/ 799195 h 1650884"/>
              <a:gd name="connsiteX1498" fmla="*/ 1422806 w 2011499"/>
              <a:gd name="connsiteY1498" fmla="*/ 788763 h 1650884"/>
              <a:gd name="connsiteX1499" fmla="*/ 1422806 w 2011499"/>
              <a:gd name="connsiteY1499" fmla="*/ 799195 h 1650884"/>
              <a:gd name="connsiteX1500" fmla="*/ 1424834 w 2011499"/>
              <a:gd name="connsiteY1500" fmla="*/ 799195 h 1650884"/>
              <a:gd name="connsiteX1501" fmla="*/ 1434972 w 2011499"/>
              <a:gd name="connsiteY1501" fmla="*/ 799195 h 1650884"/>
              <a:gd name="connsiteX1502" fmla="*/ 1437000 w 2011499"/>
              <a:gd name="connsiteY1502" fmla="*/ 799195 h 1650884"/>
              <a:gd name="connsiteX1503" fmla="*/ 1439028 w 2011499"/>
              <a:gd name="connsiteY1503" fmla="*/ 799195 h 1650884"/>
              <a:gd name="connsiteX1504" fmla="*/ 1439028 w 2011499"/>
              <a:gd name="connsiteY1504" fmla="*/ 809626 h 1650884"/>
              <a:gd name="connsiteX1505" fmla="*/ 1455249 w 2011499"/>
              <a:gd name="connsiteY1505" fmla="*/ 809626 h 1650884"/>
              <a:gd name="connsiteX1506" fmla="*/ 1471471 w 2011499"/>
              <a:gd name="connsiteY1506" fmla="*/ 820394 h 1650884"/>
              <a:gd name="connsiteX1507" fmla="*/ 1488216 w 2011499"/>
              <a:gd name="connsiteY1507" fmla="*/ 820394 h 1650884"/>
              <a:gd name="connsiteX1508" fmla="*/ 1488216 w 2011499"/>
              <a:gd name="connsiteY1508" fmla="*/ 819048 h 1650884"/>
              <a:gd name="connsiteX1509" fmla="*/ 1488216 w 2011499"/>
              <a:gd name="connsiteY1509" fmla="*/ 810972 h 1650884"/>
              <a:gd name="connsiteX1510" fmla="*/ 1488216 w 2011499"/>
              <a:gd name="connsiteY1510" fmla="*/ 809626 h 1650884"/>
              <a:gd name="connsiteX1511" fmla="*/ 1471471 w 2011499"/>
              <a:gd name="connsiteY1511" fmla="*/ 820394 h 1650884"/>
              <a:gd name="connsiteX1512" fmla="*/ 1471471 w 2011499"/>
              <a:gd name="connsiteY1512" fmla="*/ 809626 h 1650884"/>
              <a:gd name="connsiteX1513" fmla="*/ 1471471 w 2011499"/>
              <a:gd name="connsiteY1513" fmla="*/ 799195 h 1650884"/>
              <a:gd name="connsiteX1514" fmla="*/ 1455249 w 2011499"/>
              <a:gd name="connsiteY1514" fmla="*/ 799195 h 1650884"/>
              <a:gd name="connsiteX1515" fmla="*/ 1439028 w 2011499"/>
              <a:gd name="connsiteY1515" fmla="*/ 799195 h 1650884"/>
              <a:gd name="connsiteX1516" fmla="*/ 1439028 w 2011499"/>
              <a:gd name="connsiteY1516" fmla="*/ 795283 h 1650884"/>
              <a:gd name="connsiteX1517" fmla="*/ 1439028 w 2011499"/>
              <a:gd name="connsiteY1517" fmla="*/ 794794 h 1650884"/>
              <a:gd name="connsiteX1518" fmla="*/ 1439028 w 2011499"/>
              <a:gd name="connsiteY1518" fmla="*/ 790067 h 1650884"/>
              <a:gd name="connsiteX1519" fmla="*/ 1439028 w 2011499"/>
              <a:gd name="connsiteY1519" fmla="*/ 788763 h 1650884"/>
              <a:gd name="connsiteX1520" fmla="*/ 130821 w 2011499"/>
              <a:gd name="connsiteY1520" fmla="*/ 788763 h 1650884"/>
              <a:gd name="connsiteX1521" fmla="*/ 137372 w 2011499"/>
              <a:gd name="connsiteY1521" fmla="*/ 791170 h 1650884"/>
              <a:gd name="connsiteX1522" fmla="*/ 136904 w 2011499"/>
              <a:gd name="connsiteY1522" fmla="*/ 792675 h 1650884"/>
              <a:gd name="connsiteX1523" fmla="*/ 130821 w 2011499"/>
              <a:gd name="connsiteY1523" fmla="*/ 788763 h 1650884"/>
              <a:gd name="connsiteX1524" fmla="*/ 1553627 w 2011499"/>
              <a:gd name="connsiteY1524" fmla="*/ 778331 h 1650884"/>
              <a:gd name="connsiteX1525" fmla="*/ 1553627 w 2011499"/>
              <a:gd name="connsiteY1525" fmla="*/ 788763 h 1650884"/>
              <a:gd name="connsiteX1526" fmla="*/ 1553627 w 2011499"/>
              <a:gd name="connsiteY1526" fmla="*/ 799195 h 1650884"/>
              <a:gd name="connsiteX1527" fmla="*/ 1569848 w 2011499"/>
              <a:gd name="connsiteY1527" fmla="*/ 799195 h 1650884"/>
              <a:gd name="connsiteX1528" fmla="*/ 1586070 w 2011499"/>
              <a:gd name="connsiteY1528" fmla="*/ 799195 h 1650884"/>
              <a:gd name="connsiteX1529" fmla="*/ 1602292 w 2011499"/>
              <a:gd name="connsiteY1529" fmla="*/ 799195 h 1650884"/>
              <a:gd name="connsiteX1530" fmla="*/ 1602292 w 2011499"/>
              <a:gd name="connsiteY1530" fmla="*/ 788763 h 1650884"/>
              <a:gd name="connsiteX1531" fmla="*/ 1586070 w 2011499"/>
              <a:gd name="connsiteY1531" fmla="*/ 799195 h 1650884"/>
              <a:gd name="connsiteX1532" fmla="*/ 1586070 w 2011499"/>
              <a:gd name="connsiteY1532" fmla="*/ 788763 h 1650884"/>
              <a:gd name="connsiteX1533" fmla="*/ 1569848 w 2011499"/>
              <a:gd name="connsiteY1533" fmla="*/ 778331 h 1650884"/>
              <a:gd name="connsiteX1534" fmla="*/ 1569848 w 2011499"/>
              <a:gd name="connsiteY1534" fmla="*/ 782732 h 1650884"/>
              <a:gd name="connsiteX1535" fmla="*/ 1569848 w 2011499"/>
              <a:gd name="connsiteY1535" fmla="*/ 788763 h 1650884"/>
              <a:gd name="connsiteX1536" fmla="*/ 1567821 w 2011499"/>
              <a:gd name="connsiteY1536" fmla="*/ 788763 h 1650884"/>
              <a:gd name="connsiteX1537" fmla="*/ 1555654 w 2011499"/>
              <a:gd name="connsiteY1537" fmla="*/ 788763 h 1650884"/>
              <a:gd name="connsiteX1538" fmla="*/ 1553627 w 2011499"/>
              <a:gd name="connsiteY1538" fmla="*/ 788763 h 1650884"/>
              <a:gd name="connsiteX1539" fmla="*/ 97854 w 2011499"/>
              <a:gd name="connsiteY1539" fmla="*/ 778331 h 1650884"/>
              <a:gd name="connsiteX1540" fmla="*/ 97854 w 2011499"/>
              <a:gd name="connsiteY1540" fmla="*/ 778331 h 1650884"/>
              <a:gd name="connsiteX1541" fmla="*/ 1635259 w 2011499"/>
              <a:gd name="connsiteY1541" fmla="*/ 767563 h 1650884"/>
              <a:gd name="connsiteX1542" fmla="*/ 1635259 w 2011499"/>
              <a:gd name="connsiteY1542" fmla="*/ 778331 h 1650884"/>
              <a:gd name="connsiteX1543" fmla="*/ 1619037 w 2011499"/>
              <a:gd name="connsiteY1543" fmla="*/ 778331 h 1650884"/>
              <a:gd name="connsiteX1544" fmla="*/ 1635259 w 2011499"/>
              <a:gd name="connsiteY1544" fmla="*/ 767563 h 1650884"/>
              <a:gd name="connsiteX1545" fmla="*/ 1471471 w 2011499"/>
              <a:gd name="connsiteY1545" fmla="*/ 767563 h 1650884"/>
              <a:gd name="connsiteX1546" fmla="*/ 1471471 w 2011499"/>
              <a:gd name="connsiteY1546" fmla="*/ 778331 h 1650884"/>
              <a:gd name="connsiteX1547" fmla="*/ 1473564 w 2011499"/>
              <a:gd name="connsiteY1547" fmla="*/ 778331 h 1650884"/>
              <a:gd name="connsiteX1548" fmla="*/ 1486123 w 2011499"/>
              <a:gd name="connsiteY1548" fmla="*/ 778331 h 1650884"/>
              <a:gd name="connsiteX1549" fmla="*/ 1488216 w 2011499"/>
              <a:gd name="connsiteY1549" fmla="*/ 778331 h 1650884"/>
              <a:gd name="connsiteX1550" fmla="*/ 1488216 w 2011499"/>
              <a:gd name="connsiteY1550" fmla="*/ 767563 h 1650884"/>
              <a:gd name="connsiteX1551" fmla="*/ 1357396 w 2011499"/>
              <a:gd name="connsiteY1551" fmla="*/ 767563 h 1650884"/>
              <a:gd name="connsiteX1552" fmla="*/ 1357396 w 2011499"/>
              <a:gd name="connsiteY1552" fmla="*/ 778331 h 1650884"/>
              <a:gd name="connsiteX1553" fmla="*/ 1373617 w 2011499"/>
              <a:gd name="connsiteY1553" fmla="*/ 778331 h 1650884"/>
              <a:gd name="connsiteX1554" fmla="*/ 1373617 w 2011499"/>
              <a:gd name="connsiteY1554" fmla="*/ 767563 h 1650884"/>
              <a:gd name="connsiteX1555" fmla="*/ 1357396 w 2011499"/>
              <a:gd name="connsiteY1555" fmla="*/ 767563 h 1650884"/>
              <a:gd name="connsiteX1556" fmla="*/ 376240 w 2011499"/>
              <a:gd name="connsiteY1556" fmla="*/ 767563 h 1650884"/>
              <a:gd name="connsiteX1557" fmla="*/ 376240 w 2011499"/>
              <a:gd name="connsiteY1557" fmla="*/ 778331 h 1650884"/>
              <a:gd name="connsiteX1558" fmla="*/ 392462 w 2011499"/>
              <a:gd name="connsiteY1558" fmla="*/ 778331 h 1650884"/>
              <a:gd name="connsiteX1559" fmla="*/ 392462 w 2011499"/>
              <a:gd name="connsiteY1559" fmla="*/ 776985 h 1650884"/>
              <a:gd name="connsiteX1560" fmla="*/ 392462 w 2011499"/>
              <a:gd name="connsiteY1560" fmla="*/ 775639 h 1650884"/>
              <a:gd name="connsiteX1561" fmla="*/ 392462 w 2011499"/>
              <a:gd name="connsiteY1561" fmla="*/ 767563 h 1650884"/>
              <a:gd name="connsiteX1562" fmla="*/ 376240 w 2011499"/>
              <a:gd name="connsiteY1562" fmla="*/ 767563 h 1650884"/>
              <a:gd name="connsiteX1563" fmla="*/ 1520660 w 2011499"/>
              <a:gd name="connsiteY1563" fmla="*/ 757132 h 1650884"/>
              <a:gd name="connsiteX1564" fmla="*/ 1520660 w 2011499"/>
              <a:gd name="connsiteY1564" fmla="*/ 767563 h 1650884"/>
              <a:gd name="connsiteX1565" fmla="*/ 1504438 w 2011499"/>
              <a:gd name="connsiteY1565" fmla="*/ 767563 h 1650884"/>
              <a:gd name="connsiteX1566" fmla="*/ 1504438 w 2011499"/>
              <a:gd name="connsiteY1566" fmla="*/ 778331 h 1650884"/>
              <a:gd name="connsiteX1567" fmla="*/ 1520660 w 2011499"/>
              <a:gd name="connsiteY1567" fmla="*/ 767563 h 1650884"/>
              <a:gd name="connsiteX1568" fmla="*/ 1520660 w 2011499"/>
              <a:gd name="connsiteY1568" fmla="*/ 768909 h 1650884"/>
              <a:gd name="connsiteX1569" fmla="*/ 1520660 w 2011499"/>
              <a:gd name="connsiteY1569" fmla="*/ 771601 h 1650884"/>
              <a:gd name="connsiteX1570" fmla="*/ 1520660 w 2011499"/>
              <a:gd name="connsiteY1570" fmla="*/ 772106 h 1650884"/>
              <a:gd name="connsiteX1571" fmla="*/ 1520660 w 2011499"/>
              <a:gd name="connsiteY1571" fmla="*/ 775639 h 1650884"/>
              <a:gd name="connsiteX1572" fmla="*/ 1520660 w 2011499"/>
              <a:gd name="connsiteY1572" fmla="*/ 778331 h 1650884"/>
              <a:gd name="connsiteX1573" fmla="*/ 1520660 w 2011499"/>
              <a:gd name="connsiteY1573" fmla="*/ 788763 h 1650884"/>
              <a:gd name="connsiteX1574" fmla="*/ 1536881 w 2011499"/>
              <a:gd name="connsiteY1574" fmla="*/ 778331 h 1650884"/>
              <a:gd name="connsiteX1575" fmla="*/ 1536881 w 2011499"/>
              <a:gd name="connsiteY1575" fmla="*/ 767563 h 1650884"/>
              <a:gd name="connsiteX1576" fmla="*/ 1520660 w 2011499"/>
              <a:gd name="connsiteY1576" fmla="*/ 757132 h 1650884"/>
              <a:gd name="connsiteX1577" fmla="*/ 1700669 w 2011499"/>
              <a:gd name="connsiteY1577" fmla="*/ 746700 h 1650884"/>
              <a:gd name="connsiteX1578" fmla="*/ 1716891 w 2011499"/>
              <a:gd name="connsiteY1578" fmla="*/ 746700 h 1650884"/>
              <a:gd name="connsiteX1579" fmla="*/ 1700669 w 2011499"/>
              <a:gd name="connsiteY1579" fmla="*/ 746700 h 1650884"/>
              <a:gd name="connsiteX1580" fmla="*/ 1635259 w 2011499"/>
              <a:gd name="connsiteY1580" fmla="*/ 746700 h 1650884"/>
              <a:gd name="connsiteX1581" fmla="*/ 1651480 w 2011499"/>
              <a:gd name="connsiteY1581" fmla="*/ 746700 h 1650884"/>
              <a:gd name="connsiteX1582" fmla="*/ 1667702 w 2011499"/>
              <a:gd name="connsiteY1582" fmla="*/ 746700 h 1650884"/>
              <a:gd name="connsiteX1583" fmla="*/ 1684447 w 2011499"/>
              <a:gd name="connsiteY1583" fmla="*/ 757132 h 1650884"/>
              <a:gd name="connsiteX1584" fmla="*/ 1667702 w 2011499"/>
              <a:gd name="connsiteY1584" fmla="*/ 757132 h 1650884"/>
              <a:gd name="connsiteX1585" fmla="*/ 1635259 w 2011499"/>
              <a:gd name="connsiteY1585" fmla="*/ 767563 h 1650884"/>
              <a:gd name="connsiteX1586" fmla="*/ 1635259 w 2011499"/>
              <a:gd name="connsiteY1586" fmla="*/ 757132 h 1650884"/>
              <a:gd name="connsiteX1587" fmla="*/ 1639314 w 2011499"/>
              <a:gd name="connsiteY1587" fmla="*/ 757132 h 1650884"/>
              <a:gd name="connsiteX1588" fmla="*/ 1651480 w 2011499"/>
              <a:gd name="connsiteY1588" fmla="*/ 757132 h 1650884"/>
              <a:gd name="connsiteX1589" fmla="*/ 1602292 w 2011499"/>
              <a:gd name="connsiteY1589" fmla="*/ 746700 h 1650884"/>
              <a:gd name="connsiteX1590" fmla="*/ 1602292 w 2011499"/>
              <a:gd name="connsiteY1590" fmla="*/ 757132 h 1650884"/>
              <a:gd name="connsiteX1591" fmla="*/ 1586070 w 2011499"/>
              <a:gd name="connsiteY1591" fmla="*/ 757132 h 1650884"/>
              <a:gd name="connsiteX1592" fmla="*/ 1602292 w 2011499"/>
              <a:gd name="connsiteY1592" fmla="*/ 746700 h 1650884"/>
              <a:gd name="connsiteX1593" fmla="*/ 1766079 w 2011499"/>
              <a:gd name="connsiteY1593" fmla="*/ 736268 h 1650884"/>
              <a:gd name="connsiteX1594" fmla="*/ 1775458 w 2011499"/>
              <a:gd name="connsiteY1594" fmla="*/ 736268 h 1650884"/>
              <a:gd name="connsiteX1595" fmla="*/ 1776218 w 2011499"/>
              <a:gd name="connsiteY1595" fmla="*/ 736268 h 1650884"/>
              <a:gd name="connsiteX1596" fmla="*/ 1782301 w 2011499"/>
              <a:gd name="connsiteY1596" fmla="*/ 736268 h 1650884"/>
              <a:gd name="connsiteX1597" fmla="*/ 1766079 w 2011499"/>
              <a:gd name="connsiteY1597" fmla="*/ 736268 h 1650884"/>
              <a:gd name="connsiteX1598" fmla="*/ 1700669 w 2011499"/>
              <a:gd name="connsiteY1598" fmla="*/ 736268 h 1650884"/>
              <a:gd name="connsiteX1599" fmla="*/ 1716891 w 2011499"/>
              <a:gd name="connsiteY1599" fmla="*/ 746700 h 1650884"/>
              <a:gd name="connsiteX1600" fmla="*/ 1716891 w 2011499"/>
              <a:gd name="connsiteY1600" fmla="*/ 746700 h 1650884"/>
              <a:gd name="connsiteX1601" fmla="*/ 1700669 w 2011499"/>
              <a:gd name="connsiteY1601" fmla="*/ 736268 h 1650884"/>
              <a:gd name="connsiteX1602" fmla="*/ 1684447 w 2011499"/>
              <a:gd name="connsiteY1602" fmla="*/ 736268 h 1650884"/>
              <a:gd name="connsiteX1603" fmla="*/ 1700669 w 2011499"/>
              <a:gd name="connsiteY1603" fmla="*/ 736268 h 1650884"/>
              <a:gd name="connsiteX1604" fmla="*/ 1700669 w 2011499"/>
              <a:gd name="connsiteY1604" fmla="*/ 746700 h 1650884"/>
              <a:gd name="connsiteX1605" fmla="*/ 1700669 w 2011499"/>
              <a:gd name="connsiteY1605" fmla="*/ 748004 h 1650884"/>
              <a:gd name="connsiteX1606" fmla="*/ 1700669 w 2011499"/>
              <a:gd name="connsiteY1606" fmla="*/ 750612 h 1650884"/>
              <a:gd name="connsiteX1607" fmla="*/ 1700669 w 2011499"/>
              <a:gd name="connsiteY1607" fmla="*/ 751101 h 1650884"/>
              <a:gd name="connsiteX1608" fmla="*/ 1700669 w 2011499"/>
              <a:gd name="connsiteY1608" fmla="*/ 757132 h 1650884"/>
              <a:gd name="connsiteX1609" fmla="*/ 1684447 w 2011499"/>
              <a:gd name="connsiteY1609" fmla="*/ 746700 h 1650884"/>
              <a:gd name="connsiteX1610" fmla="*/ 1684447 w 2011499"/>
              <a:gd name="connsiteY1610" fmla="*/ 745396 h 1650884"/>
              <a:gd name="connsiteX1611" fmla="*/ 1684447 w 2011499"/>
              <a:gd name="connsiteY1611" fmla="*/ 737572 h 1650884"/>
              <a:gd name="connsiteX1612" fmla="*/ 1684447 w 2011499"/>
              <a:gd name="connsiteY1612" fmla="*/ 736268 h 1650884"/>
              <a:gd name="connsiteX1613" fmla="*/ 1700669 w 2011499"/>
              <a:gd name="connsiteY1613" fmla="*/ 725500 h 1650884"/>
              <a:gd name="connsiteX1614" fmla="*/ 1700669 w 2011499"/>
              <a:gd name="connsiteY1614" fmla="*/ 725500 h 1650884"/>
              <a:gd name="connsiteX1615" fmla="*/ 1716891 w 2011499"/>
              <a:gd name="connsiteY1615" fmla="*/ 725500 h 1650884"/>
              <a:gd name="connsiteX1616" fmla="*/ 1712835 w 2011499"/>
              <a:gd name="connsiteY1616" fmla="*/ 725500 h 1650884"/>
              <a:gd name="connsiteX1617" fmla="*/ 1700669 w 2011499"/>
              <a:gd name="connsiteY1617" fmla="*/ 725500 h 1650884"/>
              <a:gd name="connsiteX1618" fmla="*/ 1635259 w 2011499"/>
              <a:gd name="connsiteY1618" fmla="*/ 725500 h 1650884"/>
              <a:gd name="connsiteX1619" fmla="*/ 1651480 w 2011499"/>
              <a:gd name="connsiteY1619" fmla="*/ 725500 h 1650884"/>
              <a:gd name="connsiteX1620" fmla="*/ 1651480 w 2011499"/>
              <a:gd name="connsiteY1620" fmla="*/ 726846 h 1650884"/>
              <a:gd name="connsiteX1621" fmla="*/ 1651480 w 2011499"/>
              <a:gd name="connsiteY1621" fmla="*/ 731726 h 1650884"/>
              <a:gd name="connsiteX1622" fmla="*/ 1651480 w 2011499"/>
              <a:gd name="connsiteY1622" fmla="*/ 732230 h 1650884"/>
              <a:gd name="connsiteX1623" fmla="*/ 1651480 w 2011499"/>
              <a:gd name="connsiteY1623" fmla="*/ 736268 h 1650884"/>
              <a:gd name="connsiteX1624" fmla="*/ 1635259 w 2011499"/>
              <a:gd name="connsiteY1624" fmla="*/ 725500 h 1650884"/>
              <a:gd name="connsiteX1625" fmla="*/ 0 w 2011499"/>
              <a:gd name="connsiteY1625" fmla="*/ 725500 h 1650884"/>
              <a:gd name="connsiteX1626" fmla="*/ 16222 w 2011499"/>
              <a:gd name="connsiteY1626" fmla="*/ 725500 h 1650884"/>
              <a:gd name="connsiteX1627" fmla="*/ 16222 w 2011499"/>
              <a:gd name="connsiteY1627" fmla="*/ 736268 h 1650884"/>
              <a:gd name="connsiteX1628" fmla="*/ 32444 w 2011499"/>
              <a:gd name="connsiteY1628" fmla="*/ 736268 h 1650884"/>
              <a:gd name="connsiteX1629" fmla="*/ 32444 w 2011499"/>
              <a:gd name="connsiteY1629" fmla="*/ 740180 h 1650884"/>
              <a:gd name="connsiteX1630" fmla="*/ 32444 w 2011499"/>
              <a:gd name="connsiteY1630" fmla="*/ 740669 h 1650884"/>
              <a:gd name="connsiteX1631" fmla="*/ 32444 w 2011499"/>
              <a:gd name="connsiteY1631" fmla="*/ 746700 h 1650884"/>
              <a:gd name="connsiteX1632" fmla="*/ 16222 w 2011499"/>
              <a:gd name="connsiteY1632" fmla="*/ 746700 h 1650884"/>
              <a:gd name="connsiteX1633" fmla="*/ 0 w 2011499"/>
              <a:gd name="connsiteY1633" fmla="*/ 736268 h 1650884"/>
              <a:gd name="connsiteX1634" fmla="*/ 0 w 2011499"/>
              <a:gd name="connsiteY1634" fmla="*/ 725500 h 1650884"/>
              <a:gd name="connsiteX1635" fmla="*/ 1512549 w 2011499"/>
              <a:gd name="connsiteY1635" fmla="*/ 717677 h 1650884"/>
              <a:gd name="connsiteX1636" fmla="*/ 1504438 w 2011499"/>
              <a:gd name="connsiteY1636" fmla="*/ 725500 h 1650884"/>
              <a:gd name="connsiteX1637" fmla="*/ 1504438 w 2011499"/>
              <a:gd name="connsiteY1637" fmla="*/ 734922 h 1650884"/>
              <a:gd name="connsiteX1638" fmla="*/ 1504438 w 2011499"/>
              <a:gd name="connsiteY1638" fmla="*/ 736268 h 1650884"/>
              <a:gd name="connsiteX1639" fmla="*/ 1488216 w 2011499"/>
              <a:gd name="connsiteY1639" fmla="*/ 736268 h 1650884"/>
              <a:gd name="connsiteX1640" fmla="*/ 1471471 w 2011499"/>
              <a:gd name="connsiteY1640" fmla="*/ 736268 h 1650884"/>
              <a:gd name="connsiteX1641" fmla="*/ 1488216 w 2011499"/>
              <a:gd name="connsiteY1641" fmla="*/ 736268 h 1650884"/>
              <a:gd name="connsiteX1642" fmla="*/ 1488216 w 2011499"/>
              <a:gd name="connsiteY1642" fmla="*/ 742299 h 1650884"/>
              <a:gd name="connsiteX1643" fmla="*/ 1488216 w 2011499"/>
              <a:gd name="connsiteY1643" fmla="*/ 742788 h 1650884"/>
              <a:gd name="connsiteX1644" fmla="*/ 1488216 w 2011499"/>
              <a:gd name="connsiteY1644" fmla="*/ 744092 h 1650884"/>
              <a:gd name="connsiteX1645" fmla="*/ 1488216 w 2011499"/>
              <a:gd name="connsiteY1645" fmla="*/ 746700 h 1650884"/>
              <a:gd name="connsiteX1646" fmla="*/ 1504438 w 2011499"/>
              <a:gd name="connsiteY1646" fmla="*/ 746700 h 1650884"/>
              <a:gd name="connsiteX1647" fmla="*/ 1504438 w 2011499"/>
              <a:gd name="connsiteY1647" fmla="*/ 736268 h 1650884"/>
              <a:gd name="connsiteX1648" fmla="*/ 1520660 w 2011499"/>
              <a:gd name="connsiteY1648" fmla="*/ 736268 h 1650884"/>
              <a:gd name="connsiteX1649" fmla="*/ 1536881 w 2011499"/>
              <a:gd name="connsiteY1649" fmla="*/ 736268 h 1650884"/>
              <a:gd name="connsiteX1650" fmla="*/ 1520660 w 2011499"/>
              <a:gd name="connsiteY1650" fmla="*/ 725500 h 1650884"/>
              <a:gd name="connsiteX1651" fmla="*/ 1512549 w 2011499"/>
              <a:gd name="connsiteY1651" fmla="*/ 717677 h 1650884"/>
              <a:gd name="connsiteX1652" fmla="*/ 1635259 w 2011499"/>
              <a:gd name="connsiteY1652" fmla="*/ 715069 h 1650884"/>
              <a:gd name="connsiteX1653" fmla="*/ 1651480 w 2011499"/>
              <a:gd name="connsiteY1653" fmla="*/ 715069 h 1650884"/>
              <a:gd name="connsiteX1654" fmla="*/ 1651480 w 2011499"/>
              <a:gd name="connsiteY1654" fmla="*/ 716373 h 1650884"/>
              <a:gd name="connsiteX1655" fmla="*/ 1651480 w 2011499"/>
              <a:gd name="connsiteY1655" fmla="*/ 724196 h 1650884"/>
              <a:gd name="connsiteX1656" fmla="*/ 1651480 w 2011499"/>
              <a:gd name="connsiteY1656" fmla="*/ 725500 h 1650884"/>
              <a:gd name="connsiteX1657" fmla="*/ 65411 w 2011499"/>
              <a:gd name="connsiteY1657" fmla="*/ 715069 h 1650884"/>
              <a:gd name="connsiteX1658" fmla="*/ 81632 w 2011499"/>
              <a:gd name="connsiteY1658" fmla="*/ 715069 h 1650884"/>
              <a:gd name="connsiteX1659" fmla="*/ 65411 w 2011499"/>
              <a:gd name="connsiteY1659" fmla="*/ 715069 h 1650884"/>
              <a:gd name="connsiteX1660" fmla="*/ 1602292 w 2011499"/>
              <a:gd name="connsiteY1660" fmla="*/ 704637 h 1650884"/>
              <a:gd name="connsiteX1661" fmla="*/ 1619037 w 2011499"/>
              <a:gd name="connsiteY1661" fmla="*/ 715069 h 1650884"/>
              <a:gd name="connsiteX1662" fmla="*/ 1602292 w 2011499"/>
              <a:gd name="connsiteY1662" fmla="*/ 715069 h 1650884"/>
              <a:gd name="connsiteX1663" fmla="*/ 1602292 w 2011499"/>
              <a:gd name="connsiteY1663" fmla="*/ 713765 h 1650884"/>
              <a:gd name="connsiteX1664" fmla="*/ 1602292 w 2011499"/>
              <a:gd name="connsiteY1664" fmla="*/ 704637 h 1650884"/>
              <a:gd name="connsiteX1665" fmla="*/ 1520660 w 2011499"/>
              <a:gd name="connsiteY1665" fmla="*/ 704637 h 1650884"/>
              <a:gd name="connsiteX1666" fmla="*/ 1520660 w 2011499"/>
              <a:gd name="connsiteY1666" fmla="*/ 715069 h 1650884"/>
              <a:gd name="connsiteX1667" fmla="*/ 1536881 w 2011499"/>
              <a:gd name="connsiteY1667" fmla="*/ 715069 h 1650884"/>
              <a:gd name="connsiteX1668" fmla="*/ 1536881 w 2011499"/>
              <a:gd name="connsiteY1668" fmla="*/ 716373 h 1650884"/>
              <a:gd name="connsiteX1669" fmla="*/ 1536881 w 2011499"/>
              <a:gd name="connsiteY1669" fmla="*/ 718981 h 1650884"/>
              <a:gd name="connsiteX1670" fmla="*/ 1536881 w 2011499"/>
              <a:gd name="connsiteY1670" fmla="*/ 719470 h 1650884"/>
              <a:gd name="connsiteX1671" fmla="*/ 1536881 w 2011499"/>
              <a:gd name="connsiteY1671" fmla="*/ 724196 h 1650884"/>
              <a:gd name="connsiteX1672" fmla="*/ 1536881 w 2011499"/>
              <a:gd name="connsiteY1672" fmla="*/ 725500 h 1650884"/>
              <a:gd name="connsiteX1673" fmla="*/ 1553627 w 2011499"/>
              <a:gd name="connsiteY1673" fmla="*/ 725500 h 1650884"/>
              <a:gd name="connsiteX1674" fmla="*/ 1553627 w 2011499"/>
              <a:gd name="connsiteY1674" fmla="*/ 726846 h 1650884"/>
              <a:gd name="connsiteX1675" fmla="*/ 1553627 w 2011499"/>
              <a:gd name="connsiteY1675" fmla="*/ 731726 h 1650884"/>
              <a:gd name="connsiteX1676" fmla="*/ 1553627 w 2011499"/>
              <a:gd name="connsiteY1676" fmla="*/ 732230 h 1650884"/>
              <a:gd name="connsiteX1677" fmla="*/ 1553627 w 2011499"/>
              <a:gd name="connsiteY1677" fmla="*/ 733576 h 1650884"/>
              <a:gd name="connsiteX1678" fmla="*/ 1553627 w 2011499"/>
              <a:gd name="connsiteY1678" fmla="*/ 734922 h 1650884"/>
              <a:gd name="connsiteX1679" fmla="*/ 1553627 w 2011499"/>
              <a:gd name="connsiteY1679" fmla="*/ 736268 h 1650884"/>
              <a:gd name="connsiteX1680" fmla="*/ 1569848 w 2011499"/>
              <a:gd name="connsiteY1680" fmla="*/ 736268 h 1650884"/>
              <a:gd name="connsiteX1681" fmla="*/ 1569848 w 2011499"/>
              <a:gd name="connsiteY1681" fmla="*/ 725500 h 1650884"/>
              <a:gd name="connsiteX1682" fmla="*/ 1569848 w 2011499"/>
              <a:gd name="connsiteY1682" fmla="*/ 715069 h 1650884"/>
              <a:gd name="connsiteX1683" fmla="*/ 1553627 w 2011499"/>
              <a:gd name="connsiteY1683" fmla="*/ 715069 h 1650884"/>
              <a:gd name="connsiteX1684" fmla="*/ 1553627 w 2011499"/>
              <a:gd name="connsiteY1684" fmla="*/ 721099 h 1650884"/>
              <a:gd name="connsiteX1685" fmla="*/ 1553627 w 2011499"/>
              <a:gd name="connsiteY1685" fmla="*/ 721588 h 1650884"/>
              <a:gd name="connsiteX1686" fmla="*/ 1553627 w 2011499"/>
              <a:gd name="connsiteY1686" fmla="*/ 724196 h 1650884"/>
              <a:gd name="connsiteX1687" fmla="*/ 1553627 w 2011499"/>
              <a:gd name="connsiteY1687" fmla="*/ 725500 h 1650884"/>
              <a:gd name="connsiteX1688" fmla="*/ 1536881 w 2011499"/>
              <a:gd name="connsiteY1688" fmla="*/ 715069 h 1650884"/>
              <a:gd name="connsiteX1689" fmla="*/ 1536881 w 2011499"/>
              <a:gd name="connsiteY1689" fmla="*/ 709038 h 1650884"/>
              <a:gd name="connsiteX1690" fmla="*/ 1536881 w 2011499"/>
              <a:gd name="connsiteY1690" fmla="*/ 704637 h 1650884"/>
              <a:gd name="connsiteX1691" fmla="*/ 1488216 w 2011499"/>
              <a:gd name="connsiteY1691" fmla="*/ 704637 h 1650884"/>
              <a:gd name="connsiteX1692" fmla="*/ 1488216 w 2011499"/>
              <a:gd name="connsiteY1692" fmla="*/ 715069 h 1650884"/>
              <a:gd name="connsiteX1693" fmla="*/ 1471471 w 2011499"/>
              <a:gd name="connsiteY1693" fmla="*/ 715069 h 1650884"/>
              <a:gd name="connsiteX1694" fmla="*/ 1471471 w 2011499"/>
              <a:gd name="connsiteY1694" fmla="*/ 725500 h 1650884"/>
              <a:gd name="connsiteX1695" fmla="*/ 1455249 w 2011499"/>
              <a:gd name="connsiteY1695" fmla="*/ 725500 h 1650884"/>
              <a:gd name="connsiteX1696" fmla="*/ 1471471 w 2011499"/>
              <a:gd name="connsiteY1696" fmla="*/ 725500 h 1650884"/>
              <a:gd name="connsiteX1697" fmla="*/ 1488216 w 2011499"/>
              <a:gd name="connsiteY1697" fmla="*/ 725500 h 1650884"/>
              <a:gd name="connsiteX1698" fmla="*/ 1488216 w 2011499"/>
              <a:gd name="connsiteY1698" fmla="*/ 715069 h 1650884"/>
              <a:gd name="connsiteX1699" fmla="*/ 1504438 w 2011499"/>
              <a:gd name="connsiteY1699" fmla="*/ 715069 h 1650884"/>
              <a:gd name="connsiteX1700" fmla="*/ 1504438 w 2011499"/>
              <a:gd name="connsiteY1700" fmla="*/ 704637 h 1650884"/>
              <a:gd name="connsiteX1701" fmla="*/ 1488216 w 2011499"/>
              <a:gd name="connsiteY1701" fmla="*/ 704637 h 1650884"/>
              <a:gd name="connsiteX1702" fmla="*/ 1439028 w 2011499"/>
              <a:gd name="connsiteY1702" fmla="*/ 704637 h 1650884"/>
              <a:gd name="connsiteX1703" fmla="*/ 1439028 w 2011499"/>
              <a:gd name="connsiteY1703" fmla="*/ 715069 h 1650884"/>
              <a:gd name="connsiteX1704" fmla="*/ 1455249 w 2011499"/>
              <a:gd name="connsiteY1704" fmla="*/ 715069 h 1650884"/>
              <a:gd name="connsiteX1705" fmla="*/ 1439028 w 2011499"/>
              <a:gd name="connsiteY1705" fmla="*/ 704637 h 1650884"/>
              <a:gd name="connsiteX1706" fmla="*/ 16222 w 2011499"/>
              <a:gd name="connsiteY1706" fmla="*/ 694206 h 1650884"/>
              <a:gd name="connsiteX1707" fmla="*/ 32444 w 2011499"/>
              <a:gd name="connsiteY1707" fmla="*/ 694206 h 1650884"/>
              <a:gd name="connsiteX1708" fmla="*/ 32444 w 2011499"/>
              <a:gd name="connsiteY1708" fmla="*/ 704637 h 1650884"/>
              <a:gd name="connsiteX1709" fmla="*/ 49189 w 2011499"/>
              <a:gd name="connsiteY1709" fmla="*/ 704637 h 1650884"/>
              <a:gd name="connsiteX1710" fmla="*/ 49189 w 2011499"/>
              <a:gd name="connsiteY1710" fmla="*/ 715069 h 1650884"/>
              <a:gd name="connsiteX1711" fmla="*/ 32444 w 2011499"/>
              <a:gd name="connsiteY1711" fmla="*/ 715069 h 1650884"/>
              <a:gd name="connsiteX1712" fmla="*/ 16222 w 2011499"/>
              <a:gd name="connsiteY1712" fmla="*/ 715069 h 1650884"/>
              <a:gd name="connsiteX1713" fmla="*/ 16222 w 2011499"/>
              <a:gd name="connsiteY1713" fmla="*/ 704637 h 1650884"/>
              <a:gd name="connsiteX1714" fmla="*/ 16222 w 2011499"/>
              <a:gd name="connsiteY1714" fmla="*/ 703333 h 1650884"/>
              <a:gd name="connsiteX1715" fmla="*/ 1635259 w 2011499"/>
              <a:gd name="connsiteY1715" fmla="*/ 683437 h 1650884"/>
              <a:gd name="connsiteX1716" fmla="*/ 1651480 w 2011499"/>
              <a:gd name="connsiteY1716" fmla="*/ 694206 h 1650884"/>
              <a:gd name="connsiteX1717" fmla="*/ 1642102 w 2011499"/>
              <a:gd name="connsiteY1717" fmla="*/ 694206 h 1650884"/>
              <a:gd name="connsiteX1718" fmla="*/ 1641342 w 2011499"/>
              <a:gd name="connsiteY1718" fmla="*/ 694206 h 1650884"/>
              <a:gd name="connsiteX1719" fmla="*/ 1635259 w 2011499"/>
              <a:gd name="connsiteY1719" fmla="*/ 694206 h 1650884"/>
              <a:gd name="connsiteX1720" fmla="*/ 1635259 w 2011499"/>
              <a:gd name="connsiteY1720" fmla="*/ 683437 h 1650884"/>
              <a:gd name="connsiteX1721" fmla="*/ 1373617 w 2011499"/>
              <a:gd name="connsiteY1721" fmla="*/ 683437 h 1650884"/>
              <a:gd name="connsiteX1722" fmla="*/ 1373617 w 2011499"/>
              <a:gd name="connsiteY1722" fmla="*/ 684783 h 1650884"/>
              <a:gd name="connsiteX1723" fmla="*/ 1373617 w 2011499"/>
              <a:gd name="connsiteY1723" fmla="*/ 692860 h 1650884"/>
              <a:gd name="connsiteX1724" fmla="*/ 1373617 w 2011499"/>
              <a:gd name="connsiteY1724" fmla="*/ 694206 h 1650884"/>
              <a:gd name="connsiteX1725" fmla="*/ 1389839 w 2011499"/>
              <a:gd name="connsiteY1725" fmla="*/ 694206 h 1650884"/>
              <a:gd name="connsiteX1726" fmla="*/ 1389839 w 2011499"/>
              <a:gd name="connsiteY1726" fmla="*/ 692860 h 1650884"/>
              <a:gd name="connsiteX1727" fmla="*/ 1389839 w 2011499"/>
              <a:gd name="connsiteY1727" fmla="*/ 683437 h 1650884"/>
              <a:gd name="connsiteX1728" fmla="*/ 1406061 w 2011499"/>
              <a:gd name="connsiteY1728" fmla="*/ 694206 h 1650884"/>
              <a:gd name="connsiteX1729" fmla="*/ 1389839 w 2011499"/>
              <a:gd name="connsiteY1729" fmla="*/ 683437 h 1650884"/>
              <a:gd name="connsiteX1730" fmla="*/ 1373617 w 2011499"/>
              <a:gd name="connsiteY1730" fmla="*/ 683437 h 1650884"/>
              <a:gd name="connsiteX1731" fmla="*/ 16222 w 2011499"/>
              <a:gd name="connsiteY1731" fmla="*/ 683437 h 1650884"/>
              <a:gd name="connsiteX1732" fmla="*/ 16222 w 2011499"/>
              <a:gd name="connsiteY1732" fmla="*/ 694206 h 1650884"/>
              <a:gd name="connsiteX1733" fmla="*/ 16222 w 2011499"/>
              <a:gd name="connsiteY1733" fmla="*/ 683437 h 1650884"/>
              <a:gd name="connsiteX1734" fmla="*/ 1896900 w 2011499"/>
              <a:gd name="connsiteY1734" fmla="*/ 673006 h 1650884"/>
              <a:gd name="connsiteX1735" fmla="*/ 1913122 w 2011499"/>
              <a:gd name="connsiteY1735" fmla="*/ 673006 h 1650884"/>
              <a:gd name="connsiteX1736" fmla="*/ 1903997 w 2011499"/>
              <a:gd name="connsiteY1736" fmla="*/ 673006 h 1650884"/>
              <a:gd name="connsiteX1737" fmla="*/ 1903744 w 2011499"/>
              <a:gd name="connsiteY1737" fmla="*/ 673006 h 1650884"/>
              <a:gd name="connsiteX1738" fmla="*/ 1902983 w 2011499"/>
              <a:gd name="connsiteY1738" fmla="*/ 673006 h 1650884"/>
              <a:gd name="connsiteX1739" fmla="*/ 1896900 w 2011499"/>
              <a:gd name="connsiteY1739" fmla="*/ 673006 h 1650884"/>
              <a:gd name="connsiteX1740" fmla="*/ 97854 w 2011499"/>
              <a:gd name="connsiteY1740" fmla="*/ 673006 h 1650884"/>
              <a:gd name="connsiteX1741" fmla="*/ 81632 w 2011499"/>
              <a:gd name="connsiteY1741" fmla="*/ 683437 h 1650884"/>
              <a:gd name="connsiteX1742" fmla="*/ 97854 w 2011499"/>
              <a:gd name="connsiteY1742" fmla="*/ 683437 h 1650884"/>
              <a:gd name="connsiteX1743" fmla="*/ 49189 w 2011499"/>
              <a:gd name="connsiteY1743" fmla="*/ 673006 h 1650884"/>
              <a:gd name="connsiteX1744" fmla="*/ 49189 w 2011499"/>
              <a:gd name="connsiteY1744" fmla="*/ 683437 h 1650884"/>
              <a:gd name="connsiteX1745" fmla="*/ 49189 w 2011499"/>
              <a:gd name="connsiteY1745" fmla="*/ 694206 h 1650884"/>
              <a:gd name="connsiteX1746" fmla="*/ 32444 w 2011499"/>
              <a:gd name="connsiteY1746" fmla="*/ 694206 h 1650884"/>
              <a:gd name="connsiteX1747" fmla="*/ 32444 w 2011499"/>
              <a:gd name="connsiteY1747" fmla="*/ 692860 h 1650884"/>
              <a:gd name="connsiteX1748" fmla="*/ 32444 w 2011499"/>
              <a:gd name="connsiteY1748" fmla="*/ 687980 h 1650884"/>
              <a:gd name="connsiteX1749" fmla="*/ 32444 w 2011499"/>
              <a:gd name="connsiteY1749" fmla="*/ 683437 h 1650884"/>
              <a:gd name="connsiteX1750" fmla="*/ 49189 w 2011499"/>
              <a:gd name="connsiteY1750" fmla="*/ 673006 h 1650884"/>
              <a:gd name="connsiteX1751" fmla="*/ 16222 w 2011499"/>
              <a:gd name="connsiteY1751" fmla="*/ 673006 h 1650884"/>
              <a:gd name="connsiteX1752" fmla="*/ 32444 w 2011499"/>
              <a:gd name="connsiteY1752" fmla="*/ 673006 h 1650884"/>
              <a:gd name="connsiteX1753" fmla="*/ 32444 w 2011499"/>
              <a:gd name="connsiteY1753" fmla="*/ 683437 h 1650884"/>
              <a:gd name="connsiteX1754" fmla="*/ 16222 w 2011499"/>
              <a:gd name="connsiteY1754" fmla="*/ 683437 h 1650884"/>
              <a:gd name="connsiteX1755" fmla="*/ 16222 w 2011499"/>
              <a:gd name="connsiteY1755" fmla="*/ 673006 h 1650884"/>
              <a:gd name="connsiteX1756" fmla="*/ 1504438 w 2011499"/>
              <a:gd name="connsiteY1756" fmla="*/ 641375 h 1650884"/>
              <a:gd name="connsiteX1757" fmla="*/ 1504438 w 2011499"/>
              <a:gd name="connsiteY1757" fmla="*/ 650797 h 1650884"/>
              <a:gd name="connsiteX1758" fmla="*/ 1504438 w 2011499"/>
              <a:gd name="connsiteY1758" fmla="*/ 652143 h 1650884"/>
              <a:gd name="connsiteX1759" fmla="*/ 1488216 w 2011499"/>
              <a:gd name="connsiteY1759" fmla="*/ 662574 h 1650884"/>
              <a:gd name="connsiteX1760" fmla="*/ 1488216 w 2011499"/>
              <a:gd name="connsiteY1760" fmla="*/ 658173 h 1650884"/>
              <a:gd name="connsiteX1761" fmla="*/ 1488216 w 2011499"/>
              <a:gd name="connsiteY1761" fmla="*/ 652143 h 1650884"/>
              <a:gd name="connsiteX1762" fmla="*/ 1471471 w 2011499"/>
              <a:gd name="connsiteY1762" fmla="*/ 652143 h 1650884"/>
              <a:gd name="connsiteX1763" fmla="*/ 1471471 w 2011499"/>
              <a:gd name="connsiteY1763" fmla="*/ 658173 h 1650884"/>
              <a:gd name="connsiteX1764" fmla="*/ 1471471 w 2011499"/>
              <a:gd name="connsiteY1764" fmla="*/ 658662 h 1650884"/>
              <a:gd name="connsiteX1765" fmla="*/ 1471471 w 2011499"/>
              <a:gd name="connsiteY1765" fmla="*/ 662574 h 1650884"/>
              <a:gd name="connsiteX1766" fmla="*/ 1469443 w 2011499"/>
              <a:gd name="connsiteY1766" fmla="*/ 662574 h 1650884"/>
              <a:gd name="connsiteX1767" fmla="*/ 1465388 w 2011499"/>
              <a:gd name="connsiteY1767" fmla="*/ 662574 h 1650884"/>
              <a:gd name="connsiteX1768" fmla="*/ 1464628 w 2011499"/>
              <a:gd name="connsiteY1768" fmla="*/ 662574 h 1650884"/>
              <a:gd name="connsiteX1769" fmla="*/ 1455249 w 2011499"/>
              <a:gd name="connsiteY1769" fmla="*/ 662574 h 1650884"/>
              <a:gd name="connsiteX1770" fmla="*/ 1439028 w 2011499"/>
              <a:gd name="connsiteY1770" fmla="*/ 662574 h 1650884"/>
              <a:gd name="connsiteX1771" fmla="*/ 1439028 w 2011499"/>
              <a:gd name="connsiteY1771" fmla="*/ 663878 h 1650884"/>
              <a:gd name="connsiteX1772" fmla="*/ 1439028 w 2011499"/>
              <a:gd name="connsiteY1772" fmla="*/ 671702 h 1650884"/>
              <a:gd name="connsiteX1773" fmla="*/ 1439028 w 2011499"/>
              <a:gd name="connsiteY1773" fmla="*/ 673006 h 1650884"/>
              <a:gd name="connsiteX1774" fmla="*/ 1445111 w 2011499"/>
              <a:gd name="connsiteY1774" fmla="*/ 673006 h 1650884"/>
              <a:gd name="connsiteX1775" fmla="*/ 1445871 w 2011499"/>
              <a:gd name="connsiteY1775" fmla="*/ 673006 h 1650884"/>
              <a:gd name="connsiteX1776" fmla="*/ 1455249 w 2011499"/>
              <a:gd name="connsiteY1776" fmla="*/ 673006 h 1650884"/>
              <a:gd name="connsiteX1777" fmla="*/ 1471471 w 2011499"/>
              <a:gd name="connsiteY1777" fmla="*/ 673006 h 1650884"/>
              <a:gd name="connsiteX1778" fmla="*/ 1471471 w 2011499"/>
              <a:gd name="connsiteY1778" fmla="*/ 662574 h 1650884"/>
              <a:gd name="connsiteX1779" fmla="*/ 1488216 w 2011499"/>
              <a:gd name="connsiteY1779" fmla="*/ 662574 h 1650884"/>
              <a:gd name="connsiteX1780" fmla="*/ 1504438 w 2011499"/>
              <a:gd name="connsiteY1780" fmla="*/ 662574 h 1650884"/>
              <a:gd name="connsiteX1781" fmla="*/ 1504438 w 2011499"/>
              <a:gd name="connsiteY1781" fmla="*/ 661270 h 1650884"/>
              <a:gd name="connsiteX1782" fmla="*/ 1504438 w 2011499"/>
              <a:gd name="connsiteY1782" fmla="*/ 656544 h 1650884"/>
              <a:gd name="connsiteX1783" fmla="*/ 1504438 w 2011499"/>
              <a:gd name="connsiteY1783" fmla="*/ 656055 h 1650884"/>
              <a:gd name="connsiteX1784" fmla="*/ 1504438 w 2011499"/>
              <a:gd name="connsiteY1784" fmla="*/ 652143 h 1650884"/>
              <a:gd name="connsiteX1785" fmla="*/ 1520660 w 2011499"/>
              <a:gd name="connsiteY1785" fmla="*/ 652143 h 1650884"/>
              <a:gd name="connsiteX1786" fmla="*/ 1520660 w 2011499"/>
              <a:gd name="connsiteY1786" fmla="*/ 645917 h 1650884"/>
              <a:gd name="connsiteX1787" fmla="*/ 1520660 w 2011499"/>
              <a:gd name="connsiteY1787" fmla="*/ 645413 h 1650884"/>
              <a:gd name="connsiteX1788" fmla="*/ 1520660 w 2011499"/>
              <a:gd name="connsiteY1788" fmla="*/ 642721 h 1650884"/>
              <a:gd name="connsiteX1789" fmla="*/ 1520660 w 2011499"/>
              <a:gd name="connsiteY1789" fmla="*/ 641375 h 1650884"/>
              <a:gd name="connsiteX1790" fmla="*/ 97854 w 2011499"/>
              <a:gd name="connsiteY1790" fmla="*/ 641375 h 1650884"/>
              <a:gd name="connsiteX1791" fmla="*/ 97854 w 2011499"/>
              <a:gd name="connsiteY1791" fmla="*/ 647600 h 1650884"/>
              <a:gd name="connsiteX1792" fmla="*/ 97854 w 2011499"/>
              <a:gd name="connsiteY1792" fmla="*/ 648105 h 1650884"/>
              <a:gd name="connsiteX1793" fmla="*/ 97854 w 2011499"/>
              <a:gd name="connsiteY1793" fmla="*/ 652143 h 1650884"/>
              <a:gd name="connsiteX1794" fmla="*/ 114599 w 2011499"/>
              <a:gd name="connsiteY1794" fmla="*/ 641375 h 1650884"/>
              <a:gd name="connsiteX1795" fmla="*/ 116627 w 2011499"/>
              <a:gd name="connsiteY1795" fmla="*/ 646759 h 1650884"/>
              <a:gd name="connsiteX1796" fmla="*/ 120498 w 2011499"/>
              <a:gd name="connsiteY1796" fmla="*/ 648227 h 1650884"/>
              <a:gd name="connsiteX1797" fmla="*/ 122710 w 2011499"/>
              <a:gd name="connsiteY1797" fmla="*/ 650797 h 1650884"/>
              <a:gd name="connsiteX1798" fmla="*/ 130821 w 2011499"/>
              <a:gd name="connsiteY1798" fmla="*/ 652143 h 1650884"/>
              <a:gd name="connsiteX1799" fmla="*/ 120498 w 2011499"/>
              <a:gd name="connsiteY1799" fmla="*/ 648227 h 1650884"/>
              <a:gd name="connsiteX1800" fmla="*/ 114599 w 2011499"/>
              <a:gd name="connsiteY1800" fmla="*/ 641375 h 1650884"/>
              <a:gd name="connsiteX1801" fmla="*/ 97854 w 2011499"/>
              <a:gd name="connsiteY1801" fmla="*/ 641375 h 1650884"/>
              <a:gd name="connsiteX1802" fmla="*/ 0 w 2011499"/>
              <a:gd name="connsiteY1802" fmla="*/ 630943 h 1650884"/>
              <a:gd name="connsiteX1803" fmla="*/ 0 w 2011499"/>
              <a:gd name="connsiteY1803" fmla="*/ 641375 h 1650884"/>
              <a:gd name="connsiteX1804" fmla="*/ 1929343 w 2011499"/>
              <a:gd name="connsiteY1804" fmla="*/ 620511 h 1650884"/>
              <a:gd name="connsiteX1805" fmla="*/ 1946088 w 2011499"/>
              <a:gd name="connsiteY1805" fmla="*/ 620511 h 1650884"/>
              <a:gd name="connsiteX1806" fmla="*/ 1929343 w 2011499"/>
              <a:gd name="connsiteY1806" fmla="*/ 630943 h 1650884"/>
              <a:gd name="connsiteX1807" fmla="*/ 1929343 w 2011499"/>
              <a:gd name="connsiteY1807" fmla="*/ 624912 h 1650884"/>
              <a:gd name="connsiteX1808" fmla="*/ 1929343 w 2011499"/>
              <a:gd name="connsiteY1808" fmla="*/ 624423 h 1650884"/>
              <a:gd name="connsiteX1809" fmla="*/ 1929343 w 2011499"/>
              <a:gd name="connsiteY1809" fmla="*/ 620511 h 1650884"/>
              <a:gd name="connsiteX1810" fmla="*/ 1831490 w 2011499"/>
              <a:gd name="connsiteY1810" fmla="*/ 620511 h 1650884"/>
              <a:gd name="connsiteX1811" fmla="*/ 1847711 w 2011499"/>
              <a:gd name="connsiteY1811" fmla="*/ 630943 h 1650884"/>
              <a:gd name="connsiteX1812" fmla="*/ 1847711 w 2011499"/>
              <a:gd name="connsiteY1812" fmla="*/ 629639 h 1650884"/>
              <a:gd name="connsiteX1813" fmla="*/ 1847711 w 2011499"/>
              <a:gd name="connsiteY1813" fmla="*/ 623119 h 1650884"/>
              <a:gd name="connsiteX1814" fmla="*/ 1847711 w 2011499"/>
              <a:gd name="connsiteY1814" fmla="*/ 620511 h 1650884"/>
              <a:gd name="connsiteX1815" fmla="*/ 1602292 w 2011499"/>
              <a:gd name="connsiteY1815" fmla="*/ 620511 h 1650884"/>
              <a:gd name="connsiteX1816" fmla="*/ 1619037 w 2011499"/>
              <a:gd name="connsiteY1816" fmla="*/ 630943 h 1650884"/>
              <a:gd name="connsiteX1817" fmla="*/ 1602292 w 2011499"/>
              <a:gd name="connsiteY1817" fmla="*/ 620511 h 1650884"/>
              <a:gd name="connsiteX1818" fmla="*/ 1880678 w 2011499"/>
              <a:gd name="connsiteY1818" fmla="*/ 610080 h 1650884"/>
              <a:gd name="connsiteX1819" fmla="*/ 1896900 w 2011499"/>
              <a:gd name="connsiteY1819" fmla="*/ 620511 h 1650884"/>
              <a:gd name="connsiteX1820" fmla="*/ 1880678 w 2011499"/>
              <a:gd name="connsiteY1820" fmla="*/ 620511 h 1650884"/>
              <a:gd name="connsiteX1821" fmla="*/ 1880678 w 2011499"/>
              <a:gd name="connsiteY1821" fmla="*/ 619207 h 1650884"/>
              <a:gd name="connsiteX1822" fmla="*/ 1880678 w 2011499"/>
              <a:gd name="connsiteY1822" fmla="*/ 611384 h 1650884"/>
              <a:gd name="connsiteX1823" fmla="*/ 1602292 w 2011499"/>
              <a:gd name="connsiteY1823" fmla="*/ 610080 h 1650884"/>
              <a:gd name="connsiteX1824" fmla="*/ 1619037 w 2011499"/>
              <a:gd name="connsiteY1824" fmla="*/ 620511 h 1650884"/>
              <a:gd name="connsiteX1825" fmla="*/ 1602292 w 2011499"/>
              <a:gd name="connsiteY1825" fmla="*/ 620511 h 1650884"/>
              <a:gd name="connsiteX1826" fmla="*/ 1602292 w 2011499"/>
              <a:gd name="connsiteY1826" fmla="*/ 630943 h 1650884"/>
              <a:gd name="connsiteX1827" fmla="*/ 1619037 w 2011499"/>
              <a:gd name="connsiteY1827" fmla="*/ 630943 h 1650884"/>
              <a:gd name="connsiteX1828" fmla="*/ 1619037 w 2011499"/>
              <a:gd name="connsiteY1828" fmla="*/ 620511 h 1650884"/>
              <a:gd name="connsiteX1829" fmla="*/ 1619037 w 2011499"/>
              <a:gd name="connsiteY1829" fmla="*/ 610080 h 1650884"/>
              <a:gd name="connsiteX1830" fmla="*/ 81632 w 2011499"/>
              <a:gd name="connsiteY1830" fmla="*/ 610080 h 1650884"/>
              <a:gd name="connsiteX1831" fmla="*/ 65411 w 2011499"/>
              <a:gd name="connsiteY1831" fmla="*/ 620511 h 1650884"/>
              <a:gd name="connsiteX1832" fmla="*/ 65411 w 2011499"/>
              <a:gd name="connsiteY1832" fmla="*/ 630943 h 1650884"/>
              <a:gd name="connsiteX1833" fmla="*/ 81632 w 2011499"/>
              <a:gd name="connsiteY1833" fmla="*/ 641375 h 1650884"/>
              <a:gd name="connsiteX1834" fmla="*/ 81632 w 2011499"/>
              <a:gd name="connsiteY1834" fmla="*/ 640071 h 1650884"/>
              <a:gd name="connsiteX1835" fmla="*/ 81632 w 2011499"/>
              <a:gd name="connsiteY1835" fmla="*/ 632247 h 1650884"/>
              <a:gd name="connsiteX1836" fmla="*/ 81632 w 2011499"/>
              <a:gd name="connsiteY1836" fmla="*/ 630943 h 1650884"/>
              <a:gd name="connsiteX1837" fmla="*/ 81632 w 2011499"/>
              <a:gd name="connsiteY1837" fmla="*/ 620511 h 1650884"/>
              <a:gd name="connsiteX1838" fmla="*/ 97854 w 2011499"/>
              <a:gd name="connsiteY1838" fmla="*/ 630943 h 1650884"/>
              <a:gd name="connsiteX1839" fmla="*/ 97854 w 2011499"/>
              <a:gd name="connsiteY1839" fmla="*/ 620511 h 1650884"/>
              <a:gd name="connsiteX1840" fmla="*/ 81632 w 2011499"/>
              <a:gd name="connsiteY1840" fmla="*/ 620511 h 1650884"/>
              <a:gd name="connsiteX1841" fmla="*/ 81632 w 2011499"/>
              <a:gd name="connsiteY1841" fmla="*/ 610080 h 1650884"/>
              <a:gd name="connsiteX1842" fmla="*/ 16222 w 2011499"/>
              <a:gd name="connsiteY1842" fmla="*/ 610080 h 1650884"/>
              <a:gd name="connsiteX1843" fmla="*/ 32444 w 2011499"/>
              <a:gd name="connsiteY1843" fmla="*/ 620511 h 1650884"/>
              <a:gd name="connsiteX1844" fmla="*/ 16222 w 2011499"/>
              <a:gd name="connsiteY1844" fmla="*/ 630943 h 1650884"/>
              <a:gd name="connsiteX1845" fmla="*/ 0 w 2011499"/>
              <a:gd name="connsiteY1845" fmla="*/ 620511 h 1650884"/>
              <a:gd name="connsiteX1846" fmla="*/ 16222 w 2011499"/>
              <a:gd name="connsiteY1846" fmla="*/ 620511 h 1650884"/>
              <a:gd name="connsiteX1847" fmla="*/ 1866026 w 2011499"/>
              <a:gd name="connsiteY1847" fmla="*/ 602004 h 1650884"/>
              <a:gd name="connsiteX1848" fmla="*/ 1880678 w 2011499"/>
              <a:gd name="connsiteY1848" fmla="*/ 610080 h 1650884"/>
              <a:gd name="connsiteX1849" fmla="*/ 1863933 w 2011499"/>
              <a:gd name="connsiteY1849" fmla="*/ 610080 h 1650884"/>
              <a:gd name="connsiteX1850" fmla="*/ 1866026 w 2011499"/>
              <a:gd name="connsiteY1850" fmla="*/ 602004 h 1650884"/>
              <a:gd name="connsiteX1851" fmla="*/ 1896900 w 2011499"/>
              <a:gd name="connsiteY1851" fmla="*/ 599312 h 1650884"/>
              <a:gd name="connsiteX1852" fmla="*/ 1896900 w 2011499"/>
              <a:gd name="connsiteY1852" fmla="*/ 610080 h 1650884"/>
              <a:gd name="connsiteX1853" fmla="*/ 1880678 w 2011499"/>
              <a:gd name="connsiteY1853" fmla="*/ 610080 h 1650884"/>
              <a:gd name="connsiteX1854" fmla="*/ 1896900 w 2011499"/>
              <a:gd name="connsiteY1854" fmla="*/ 599312 h 1650884"/>
              <a:gd name="connsiteX1855" fmla="*/ 1863933 w 2011499"/>
              <a:gd name="connsiteY1855" fmla="*/ 599312 h 1650884"/>
              <a:gd name="connsiteX1856" fmla="*/ 1880678 w 2011499"/>
              <a:gd name="connsiteY1856" fmla="*/ 599312 h 1650884"/>
              <a:gd name="connsiteX1857" fmla="*/ 1880678 w 2011499"/>
              <a:gd name="connsiteY1857" fmla="*/ 600658 h 1650884"/>
              <a:gd name="connsiteX1858" fmla="*/ 1880678 w 2011499"/>
              <a:gd name="connsiteY1858" fmla="*/ 605537 h 1650884"/>
              <a:gd name="connsiteX1859" fmla="*/ 1880678 w 2011499"/>
              <a:gd name="connsiteY1859" fmla="*/ 606042 h 1650884"/>
              <a:gd name="connsiteX1860" fmla="*/ 1880678 w 2011499"/>
              <a:gd name="connsiteY1860" fmla="*/ 610080 h 1650884"/>
              <a:gd name="connsiteX1861" fmla="*/ 1880678 w 2011499"/>
              <a:gd name="connsiteY1861" fmla="*/ 588880 h 1650884"/>
              <a:gd name="connsiteX1862" fmla="*/ 1896900 w 2011499"/>
              <a:gd name="connsiteY1862" fmla="*/ 599312 h 1650884"/>
              <a:gd name="connsiteX1863" fmla="*/ 1880678 w 2011499"/>
              <a:gd name="connsiteY1863" fmla="*/ 599312 h 1650884"/>
              <a:gd name="connsiteX1864" fmla="*/ 1880678 w 2011499"/>
              <a:gd name="connsiteY1864" fmla="*/ 594748 h 1650884"/>
              <a:gd name="connsiteX1865" fmla="*/ 1880678 w 2011499"/>
              <a:gd name="connsiteY1865" fmla="*/ 594096 h 1650884"/>
              <a:gd name="connsiteX1866" fmla="*/ 1880678 w 2011499"/>
              <a:gd name="connsiteY1866" fmla="*/ 588880 h 1650884"/>
              <a:gd name="connsiteX1867" fmla="*/ 49189 w 2011499"/>
              <a:gd name="connsiteY1867" fmla="*/ 588880 h 1650884"/>
              <a:gd name="connsiteX1868" fmla="*/ 49189 w 2011499"/>
              <a:gd name="connsiteY1868" fmla="*/ 599312 h 1650884"/>
              <a:gd name="connsiteX1869" fmla="*/ 32444 w 2011499"/>
              <a:gd name="connsiteY1869" fmla="*/ 599312 h 1650884"/>
              <a:gd name="connsiteX1870" fmla="*/ 49189 w 2011499"/>
              <a:gd name="connsiteY1870" fmla="*/ 588880 h 1650884"/>
              <a:gd name="connsiteX1871" fmla="*/ 1880678 w 2011499"/>
              <a:gd name="connsiteY1871" fmla="*/ 557249 h 1650884"/>
              <a:gd name="connsiteX1872" fmla="*/ 1890056 w 2011499"/>
              <a:gd name="connsiteY1872" fmla="*/ 557249 h 1650884"/>
              <a:gd name="connsiteX1873" fmla="*/ 1890817 w 2011499"/>
              <a:gd name="connsiteY1873" fmla="*/ 557249 h 1650884"/>
              <a:gd name="connsiteX1874" fmla="*/ 1896900 w 2011499"/>
              <a:gd name="connsiteY1874" fmla="*/ 557249 h 1650884"/>
              <a:gd name="connsiteX1875" fmla="*/ 1913122 w 2011499"/>
              <a:gd name="connsiteY1875" fmla="*/ 568017 h 1650884"/>
              <a:gd name="connsiteX1876" fmla="*/ 1913122 w 2011499"/>
              <a:gd name="connsiteY1876" fmla="*/ 569321 h 1650884"/>
              <a:gd name="connsiteX1877" fmla="*/ 1913122 w 2011499"/>
              <a:gd name="connsiteY1877" fmla="*/ 578449 h 1650884"/>
              <a:gd name="connsiteX1878" fmla="*/ 1913122 w 2011499"/>
              <a:gd name="connsiteY1878" fmla="*/ 579753 h 1650884"/>
              <a:gd name="connsiteX1879" fmla="*/ 1913122 w 2011499"/>
              <a:gd name="connsiteY1879" fmla="*/ 588880 h 1650884"/>
              <a:gd name="connsiteX1880" fmla="*/ 1913122 w 2011499"/>
              <a:gd name="connsiteY1880" fmla="*/ 599312 h 1650884"/>
              <a:gd name="connsiteX1881" fmla="*/ 1896900 w 2011499"/>
              <a:gd name="connsiteY1881" fmla="*/ 588880 h 1650884"/>
              <a:gd name="connsiteX1882" fmla="*/ 1880678 w 2011499"/>
              <a:gd name="connsiteY1882" fmla="*/ 588880 h 1650884"/>
              <a:gd name="connsiteX1883" fmla="*/ 1880678 w 2011499"/>
              <a:gd name="connsiteY1883" fmla="*/ 578449 h 1650884"/>
              <a:gd name="connsiteX1884" fmla="*/ 1870997 w 2011499"/>
              <a:gd name="connsiteY1884" fmla="*/ 578449 h 1650884"/>
              <a:gd name="connsiteX1885" fmla="*/ 1870212 w 2011499"/>
              <a:gd name="connsiteY1885" fmla="*/ 578449 h 1650884"/>
              <a:gd name="connsiteX1886" fmla="*/ 1863933 w 2011499"/>
              <a:gd name="connsiteY1886" fmla="*/ 578449 h 1650884"/>
              <a:gd name="connsiteX1887" fmla="*/ 1847711 w 2011499"/>
              <a:gd name="connsiteY1887" fmla="*/ 578449 h 1650884"/>
              <a:gd name="connsiteX1888" fmla="*/ 1847711 w 2011499"/>
              <a:gd name="connsiteY1888" fmla="*/ 572418 h 1650884"/>
              <a:gd name="connsiteX1889" fmla="*/ 1847711 w 2011499"/>
              <a:gd name="connsiteY1889" fmla="*/ 568017 h 1650884"/>
              <a:gd name="connsiteX1890" fmla="*/ 1863933 w 2011499"/>
              <a:gd name="connsiteY1890" fmla="*/ 568017 h 1650884"/>
              <a:gd name="connsiteX1891" fmla="*/ 1880678 w 2011499"/>
              <a:gd name="connsiteY1891" fmla="*/ 568017 h 1650884"/>
              <a:gd name="connsiteX1892" fmla="*/ 1880678 w 2011499"/>
              <a:gd name="connsiteY1892" fmla="*/ 557249 h 1650884"/>
              <a:gd name="connsiteX1893" fmla="*/ 1815268 w 2011499"/>
              <a:gd name="connsiteY1893" fmla="*/ 546817 h 1650884"/>
              <a:gd name="connsiteX1894" fmla="*/ 1831490 w 2011499"/>
              <a:gd name="connsiteY1894" fmla="*/ 546817 h 1650884"/>
              <a:gd name="connsiteX1895" fmla="*/ 1782301 w 2011499"/>
              <a:gd name="connsiteY1895" fmla="*/ 536386 h 1650884"/>
              <a:gd name="connsiteX1896" fmla="*/ 1798523 w 2011499"/>
              <a:gd name="connsiteY1896" fmla="*/ 546817 h 1650884"/>
              <a:gd name="connsiteX1897" fmla="*/ 1782301 w 2011499"/>
              <a:gd name="connsiteY1897" fmla="*/ 546817 h 1650884"/>
              <a:gd name="connsiteX1898" fmla="*/ 1798523 w 2011499"/>
              <a:gd name="connsiteY1898" fmla="*/ 557249 h 1650884"/>
              <a:gd name="connsiteX1899" fmla="*/ 1798523 w 2011499"/>
              <a:gd name="connsiteY1899" fmla="*/ 555945 h 1650884"/>
              <a:gd name="connsiteX1900" fmla="*/ 1798523 w 2011499"/>
              <a:gd name="connsiteY1900" fmla="*/ 553337 h 1650884"/>
              <a:gd name="connsiteX1901" fmla="*/ 1798523 w 2011499"/>
              <a:gd name="connsiteY1901" fmla="*/ 552848 h 1650884"/>
              <a:gd name="connsiteX1902" fmla="*/ 1798523 w 2011499"/>
              <a:gd name="connsiteY1902" fmla="*/ 546817 h 1650884"/>
              <a:gd name="connsiteX1903" fmla="*/ 1798523 w 2011499"/>
              <a:gd name="connsiteY1903" fmla="*/ 536386 h 1650884"/>
              <a:gd name="connsiteX1904" fmla="*/ 1782301 w 2011499"/>
              <a:gd name="connsiteY1904" fmla="*/ 536386 h 1650884"/>
              <a:gd name="connsiteX1905" fmla="*/ 130821 w 2011499"/>
              <a:gd name="connsiteY1905" fmla="*/ 515186 h 1650884"/>
              <a:gd name="connsiteX1906" fmla="*/ 130821 w 2011499"/>
              <a:gd name="connsiteY1906" fmla="*/ 525954 h 1650884"/>
              <a:gd name="connsiteX1907" fmla="*/ 130821 w 2011499"/>
              <a:gd name="connsiteY1907" fmla="*/ 536386 h 1650884"/>
              <a:gd name="connsiteX1908" fmla="*/ 147043 w 2011499"/>
              <a:gd name="connsiteY1908" fmla="*/ 536386 h 1650884"/>
              <a:gd name="connsiteX1909" fmla="*/ 147043 w 2011499"/>
              <a:gd name="connsiteY1909" fmla="*/ 537690 h 1650884"/>
              <a:gd name="connsiteX1910" fmla="*/ 147043 w 2011499"/>
              <a:gd name="connsiteY1910" fmla="*/ 542416 h 1650884"/>
              <a:gd name="connsiteX1911" fmla="*/ 147043 w 2011499"/>
              <a:gd name="connsiteY1911" fmla="*/ 542905 h 1650884"/>
              <a:gd name="connsiteX1912" fmla="*/ 147043 w 2011499"/>
              <a:gd name="connsiteY1912" fmla="*/ 546817 h 1650884"/>
              <a:gd name="connsiteX1913" fmla="*/ 163264 w 2011499"/>
              <a:gd name="connsiteY1913" fmla="*/ 546817 h 1650884"/>
              <a:gd name="connsiteX1914" fmla="*/ 163264 w 2011499"/>
              <a:gd name="connsiteY1914" fmla="*/ 536386 h 1650884"/>
              <a:gd name="connsiteX1915" fmla="*/ 147043 w 2011499"/>
              <a:gd name="connsiteY1915" fmla="*/ 536386 h 1650884"/>
              <a:gd name="connsiteX1916" fmla="*/ 147043 w 2011499"/>
              <a:gd name="connsiteY1916" fmla="*/ 525954 h 1650884"/>
              <a:gd name="connsiteX1917" fmla="*/ 147043 w 2011499"/>
              <a:gd name="connsiteY1917" fmla="*/ 515186 h 1650884"/>
              <a:gd name="connsiteX1918" fmla="*/ 130821 w 2011499"/>
              <a:gd name="connsiteY1918" fmla="*/ 515186 h 1650884"/>
              <a:gd name="connsiteX1919" fmla="*/ 221831 w 2011499"/>
              <a:gd name="connsiteY1919" fmla="*/ 510785 h 1650884"/>
              <a:gd name="connsiteX1920" fmla="*/ 212453 w 2011499"/>
              <a:gd name="connsiteY1920" fmla="*/ 515186 h 1650884"/>
              <a:gd name="connsiteX1921" fmla="*/ 214481 w 2011499"/>
              <a:gd name="connsiteY1921" fmla="*/ 515186 h 1650884"/>
              <a:gd name="connsiteX1922" fmla="*/ 228675 w 2011499"/>
              <a:gd name="connsiteY1922" fmla="*/ 515186 h 1650884"/>
              <a:gd name="connsiteX1923" fmla="*/ 212453 w 2011499"/>
              <a:gd name="connsiteY1923" fmla="*/ 525954 h 1650884"/>
              <a:gd name="connsiteX1924" fmla="*/ 228675 w 2011499"/>
              <a:gd name="connsiteY1924" fmla="*/ 525954 h 1650884"/>
              <a:gd name="connsiteX1925" fmla="*/ 245420 w 2011499"/>
              <a:gd name="connsiteY1925" fmla="*/ 525954 h 1650884"/>
              <a:gd name="connsiteX1926" fmla="*/ 245420 w 2011499"/>
              <a:gd name="connsiteY1926" fmla="*/ 515186 h 1650884"/>
              <a:gd name="connsiteX1927" fmla="*/ 228675 w 2011499"/>
              <a:gd name="connsiteY1927" fmla="*/ 515186 h 1650884"/>
              <a:gd name="connsiteX1928" fmla="*/ 221831 w 2011499"/>
              <a:gd name="connsiteY1928" fmla="*/ 510785 h 1650884"/>
              <a:gd name="connsiteX1929" fmla="*/ 1815268 w 2011499"/>
              <a:gd name="connsiteY1929" fmla="*/ 494323 h 1650884"/>
              <a:gd name="connsiteX1930" fmla="*/ 1815268 w 2011499"/>
              <a:gd name="connsiteY1930" fmla="*/ 495627 h 1650884"/>
              <a:gd name="connsiteX1931" fmla="*/ 1815268 w 2011499"/>
              <a:gd name="connsiteY1931" fmla="*/ 503450 h 1650884"/>
              <a:gd name="connsiteX1932" fmla="*/ 1815268 w 2011499"/>
              <a:gd name="connsiteY1932" fmla="*/ 504754 h 1650884"/>
              <a:gd name="connsiteX1933" fmla="*/ 1798523 w 2011499"/>
              <a:gd name="connsiteY1933" fmla="*/ 504754 h 1650884"/>
              <a:gd name="connsiteX1934" fmla="*/ 1815268 w 2011499"/>
              <a:gd name="connsiteY1934" fmla="*/ 504754 h 1650884"/>
              <a:gd name="connsiteX1935" fmla="*/ 1831490 w 2011499"/>
              <a:gd name="connsiteY1935" fmla="*/ 504754 h 1650884"/>
              <a:gd name="connsiteX1936" fmla="*/ 1815268 w 2011499"/>
              <a:gd name="connsiteY1936" fmla="*/ 494323 h 1650884"/>
              <a:gd name="connsiteX1937" fmla="*/ 212453 w 2011499"/>
              <a:gd name="connsiteY1937" fmla="*/ 473123 h 1650884"/>
              <a:gd name="connsiteX1938" fmla="*/ 196231 w 2011499"/>
              <a:gd name="connsiteY1938" fmla="*/ 483891 h 1650884"/>
              <a:gd name="connsiteX1939" fmla="*/ 147043 w 2011499"/>
              <a:gd name="connsiteY1939" fmla="*/ 462692 h 1650884"/>
              <a:gd name="connsiteX1940" fmla="*/ 147043 w 2011499"/>
              <a:gd name="connsiteY1940" fmla="*/ 473123 h 1650884"/>
              <a:gd name="connsiteX1941" fmla="*/ 147043 w 2011499"/>
              <a:gd name="connsiteY1941" fmla="*/ 462692 h 1650884"/>
              <a:gd name="connsiteX1942" fmla="*/ 130821 w 2011499"/>
              <a:gd name="connsiteY1942" fmla="*/ 462692 h 1650884"/>
              <a:gd name="connsiteX1943" fmla="*/ 130821 w 2011499"/>
              <a:gd name="connsiteY1943" fmla="*/ 468722 h 1650884"/>
              <a:gd name="connsiteX1944" fmla="*/ 130821 w 2011499"/>
              <a:gd name="connsiteY1944" fmla="*/ 469211 h 1650884"/>
              <a:gd name="connsiteX1945" fmla="*/ 130821 w 2011499"/>
              <a:gd name="connsiteY1945" fmla="*/ 473123 h 1650884"/>
              <a:gd name="connsiteX1946" fmla="*/ 114599 w 2011499"/>
              <a:gd name="connsiteY1946" fmla="*/ 473123 h 1650884"/>
              <a:gd name="connsiteX1947" fmla="*/ 130821 w 2011499"/>
              <a:gd name="connsiteY1947" fmla="*/ 462692 h 1650884"/>
              <a:gd name="connsiteX1948" fmla="*/ 1831490 w 2011499"/>
              <a:gd name="connsiteY1948" fmla="*/ 452260 h 1650884"/>
              <a:gd name="connsiteX1949" fmla="*/ 1847711 w 2011499"/>
              <a:gd name="connsiteY1949" fmla="*/ 452260 h 1650884"/>
              <a:gd name="connsiteX1950" fmla="*/ 1847711 w 2011499"/>
              <a:gd name="connsiteY1950" fmla="*/ 462692 h 1650884"/>
              <a:gd name="connsiteX1951" fmla="*/ 1831490 w 2011499"/>
              <a:gd name="connsiteY1951" fmla="*/ 452260 h 1650884"/>
              <a:gd name="connsiteX1952" fmla="*/ 277863 w 2011499"/>
              <a:gd name="connsiteY1952" fmla="*/ 431060 h 1650884"/>
              <a:gd name="connsiteX1953" fmla="*/ 261642 w 2011499"/>
              <a:gd name="connsiteY1953" fmla="*/ 441828 h 1650884"/>
              <a:gd name="connsiteX1954" fmla="*/ 277863 w 2011499"/>
              <a:gd name="connsiteY1954" fmla="*/ 441828 h 1650884"/>
              <a:gd name="connsiteX1955" fmla="*/ 196231 w 2011499"/>
              <a:gd name="connsiteY1955" fmla="*/ 431060 h 1650884"/>
              <a:gd name="connsiteX1956" fmla="*/ 196231 w 2011499"/>
              <a:gd name="connsiteY1956" fmla="*/ 433752 h 1650884"/>
              <a:gd name="connsiteX1957" fmla="*/ 196231 w 2011499"/>
              <a:gd name="connsiteY1957" fmla="*/ 441828 h 1650884"/>
              <a:gd name="connsiteX1958" fmla="*/ 196231 w 2011499"/>
              <a:gd name="connsiteY1958" fmla="*/ 443132 h 1650884"/>
              <a:gd name="connsiteX1959" fmla="*/ 196231 w 2011499"/>
              <a:gd name="connsiteY1959" fmla="*/ 452260 h 1650884"/>
              <a:gd name="connsiteX1960" fmla="*/ 180009 w 2011499"/>
              <a:gd name="connsiteY1960" fmla="*/ 441828 h 1650884"/>
              <a:gd name="connsiteX1961" fmla="*/ 196231 w 2011499"/>
              <a:gd name="connsiteY1961" fmla="*/ 431060 h 1650884"/>
              <a:gd name="connsiteX1962" fmla="*/ 212453 w 2011499"/>
              <a:gd name="connsiteY1962" fmla="*/ 420629 h 1650884"/>
              <a:gd name="connsiteX1963" fmla="*/ 196231 w 2011499"/>
              <a:gd name="connsiteY1963" fmla="*/ 431060 h 1650884"/>
              <a:gd name="connsiteX1964" fmla="*/ 212453 w 2011499"/>
              <a:gd name="connsiteY1964" fmla="*/ 420629 h 1650884"/>
              <a:gd name="connsiteX1965" fmla="*/ 163264 w 2011499"/>
              <a:gd name="connsiteY1965" fmla="*/ 420629 h 1650884"/>
              <a:gd name="connsiteX1966" fmla="*/ 180009 w 2011499"/>
              <a:gd name="connsiteY1966" fmla="*/ 431060 h 1650884"/>
              <a:gd name="connsiteX1967" fmla="*/ 163264 w 2011499"/>
              <a:gd name="connsiteY1967" fmla="*/ 431060 h 1650884"/>
              <a:gd name="connsiteX1968" fmla="*/ 163264 w 2011499"/>
              <a:gd name="connsiteY1968" fmla="*/ 420629 h 1650884"/>
              <a:gd name="connsiteX1969" fmla="*/ 180009 w 2011499"/>
              <a:gd name="connsiteY1969" fmla="*/ 399765 h 1650884"/>
              <a:gd name="connsiteX1970" fmla="*/ 196231 w 2011499"/>
              <a:gd name="connsiteY1970" fmla="*/ 399765 h 1650884"/>
              <a:gd name="connsiteX1971" fmla="*/ 180009 w 2011499"/>
              <a:gd name="connsiteY1971" fmla="*/ 399765 h 1650884"/>
              <a:gd name="connsiteX1972" fmla="*/ 1752392 w 2011499"/>
              <a:gd name="connsiteY1972" fmla="*/ 395223 h 1650884"/>
              <a:gd name="connsiteX1973" fmla="*/ 1749858 w 2011499"/>
              <a:gd name="connsiteY1973" fmla="*/ 399765 h 1650884"/>
              <a:gd name="connsiteX1974" fmla="*/ 1733113 w 2011499"/>
              <a:gd name="connsiteY1974" fmla="*/ 399765 h 1650884"/>
              <a:gd name="connsiteX1975" fmla="*/ 1733113 w 2011499"/>
              <a:gd name="connsiteY1975" fmla="*/ 401069 h 1650884"/>
              <a:gd name="connsiteX1976" fmla="*/ 1733113 w 2011499"/>
              <a:gd name="connsiteY1976" fmla="*/ 410197 h 1650884"/>
              <a:gd name="connsiteX1977" fmla="*/ 1716891 w 2011499"/>
              <a:gd name="connsiteY1977" fmla="*/ 399765 h 1650884"/>
              <a:gd name="connsiteX1978" fmla="*/ 1716891 w 2011499"/>
              <a:gd name="connsiteY1978" fmla="*/ 401069 h 1650884"/>
              <a:gd name="connsiteX1979" fmla="*/ 1716891 w 2011499"/>
              <a:gd name="connsiteY1979" fmla="*/ 405796 h 1650884"/>
              <a:gd name="connsiteX1980" fmla="*/ 1716891 w 2011499"/>
              <a:gd name="connsiteY1980" fmla="*/ 406285 h 1650884"/>
              <a:gd name="connsiteX1981" fmla="*/ 1716891 w 2011499"/>
              <a:gd name="connsiteY1981" fmla="*/ 410197 h 1650884"/>
              <a:gd name="connsiteX1982" fmla="*/ 1733113 w 2011499"/>
              <a:gd name="connsiteY1982" fmla="*/ 410197 h 1650884"/>
              <a:gd name="connsiteX1983" fmla="*/ 1749858 w 2011499"/>
              <a:gd name="connsiteY1983" fmla="*/ 410197 h 1650884"/>
              <a:gd name="connsiteX1984" fmla="*/ 1749858 w 2011499"/>
              <a:gd name="connsiteY1984" fmla="*/ 399765 h 1650884"/>
              <a:gd name="connsiteX1985" fmla="*/ 1759236 w 2011499"/>
              <a:gd name="connsiteY1985" fmla="*/ 399765 h 1650884"/>
              <a:gd name="connsiteX1986" fmla="*/ 1759996 w 2011499"/>
              <a:gd name="connsiteY1986" fmla="*/ 399765 h 1650884"/>
              <a:gd name="connsiteX1987" fmla="*/ 1766079 w 2011499"/>
              <a:gd name="connsiteY1987" fmla="*/ 399765 h 1650884"/>
              <a:gd name="connsiteX1988" fmla="*/ 1766079 w 2011499"/>
              <a:gd name="connsiteY1988" fmla="*/ 410197 h 1650884"/>
              <a:gd name="connsiteX1989" fmla="*/ 1782301 w 2011499"/>
              <a:gd name="connsiteY1989" fmla="*/ 410197 h 1650884"/>
              <a:gd name="connsiteX1990" fmla="*/ 1766079 w 2011499"/>
              <a:gd name="connsiteY1990" fmla="*/ 399765 h 1650884"/>
              <a:gd name="connsiteX1991" fmla="*/ 1752392 w 2011499"/>
              <a:gd name="connsiteY1991" fmla="*/ 395223 h 1650884"/>
              <a:gd name="connsiteX1992" fmla="*/ 180009 w 2011499"/>
              <a:gd name="connsiteY1992" fmla="*/ 388997 h 1650884"/>
              <a:gd name="connsiteX1993" fmla="*/ 180009 w 2011499"/>
              <a:gd name="connsiteY1993" fmla="*/ 391689 h 1650884"/>
              <a:gd name="connsiteX1994" fmla="*/ 180009 w 2011499"/>
              <a:gd name="connsiteY1994" fmla="*/ 399765 h 1650884"/>
              <a:gd name="connsiteX1995" fmla="*/ 163264 w 2011499"/>
              <a:gd name="connsiteY1995" fmla="*/ 399765 h 1650884"/>
              <a:gd name="connsiteX1996" fmla="*/ 180009 w 2011499"/>
              <a:gd name="connsiteY1996" fmla="*/ 388997 h 1650884"/>
              <a:gd name="connsiteX1997" fmla="*/ 1766079 w 2011499"/>
              <a:gd name="connsiteY1997" fmla="*/ 357703 h 1650884"/>
              <a:gd name="connsiteX1998" fmla="*/ 1782301 w 2011499"/>
              <a:gd name="connsiteY1998" fmla="*/ 357703 h 1650884"/>
              <a:gd name="connsiteX1999" fmla="*/ 1798523 w 2011499"/>
              <a:gd name="connsiteY1999" fmla="*/ 368134 h 1650884"/>
              <a:gd name="connsiteX2000" fmla="*/ 1798523 w 2011499"/>
              <a:gd name="connsiteY2000" fmla="*/ 369438 h 1650884"/>
              <a:gd name="connsiteX2001" fmla="*/ 1798523 w 2011499"/>
              <a:gd name="connsiteY2001" fmla="*/ 377262 h 1650884"/>
              <a:gd name="connsiteX2002" fmla="*/ 1798523 w 2011499"/>
              <a:gd name="connsiteY2002" fmla="*/ 378566 h 1650884"/>
              <a:gd name="connsiteX2003" fmla="*/ 1782301 w 2011499"/>
              <a:gd name="connsiteY2003" fmla="*/ 368134 h 1650884"/>
              <a:gd name="connsiteX2004" fmla="*/ 1749858 w 2011499"/>
              <a:gd name="connsiteY2004" fmla="*/ 336503 h 1650884"/>
              <a:gd name="connsiteX2005" fmla="*/ 1766079 w 2011499"/>
              <a:gd name="connsiteY2005" fmla="*/ 346934 h 1650884"/>
              <a:gd name="connsiteX2006" fmla="*/ 1766079 w 2011499"/>
              <a:gd name="connsiteY2006" fmla="*/ 357703 h 1650884"/>
              <a:gd name="connsiteX2007" fmla="*/ 1749858 w 2011499"/>
              <a:gd name="connsiteY2007" fmla="*/ 346934 h 1650884"/>
              <a:gd name="connsiteX2008" fmla="*/ 915745 w 2011499"/>
              <a:gd name="connsiteY2008" fmla="*/ 336503 h 1650884"/>
              <a:gd name="connsiteX2009" fmla="*/ 899523 w 2011499"/>
              <a:gd name="connsiteY2009" fmla="*/ 346934 h 1650884"/>
              <a:gd name="connsiteX2010" fmla="*/ 901551 w 2011499"/>
              <a:gd name="connsiteY2010" fmla="*/ 346934 h 1650884"/>
              <a:gd name="connsiteX2011" fmla="*/ 908902 w 2011499"/>
              <a:gd name="connsiteY2011" fmla="*/ 346934 h 1650884"/>
              <a:gd name="connsiteX2012" fmla="*/ 909662 w 2011499"/>
              <a:gd name="connsiteY2012" fmla="*/ 346934 h 1650884"/>
              <a:gd name="connsiteX2013" fmla="*/ 915745 w 2011499"/>
              <a:gd name="connsiteY2013" fmla="*/ 346934 h 1650884"/>
              <a:gd name="connsiteX2014" fmla="*/ 343274 w 2011499"/>
              <a:gd name="connsiteY2014" fmla="*/ 315640 h 1650884"/>
              <a:gd name="connsiteX2015" fmla="*/ 343274 w 2011499"/>
              <a:gd name="connsiteY2015" fmla="*/ 315640 h 1650884"/>
              <a:gd name="connsiteX2016" fmla="*/ 1619037 w 2011499"/>
              <a:gd name="connsiteY2016" fmla="*/ 284008 h 1650884"/>
              <a:gd name="connsiteX2017" fmla="*/ 1619037 w 2011499"/>
              <a:gd name="connsiteY2017" fmla="*/ 294440 h 1650884"/>
              <a:gd name="connsiteX2018" fmla="*/ 1635259 w 2011499"/>
              <a:gd name="connsiteY2018" fmla="*/ 294440 h 1650884"/>
              <a:gd name="connsiteX2019" fmla="*/ 1619037 w 2011499"/>
              <a:gd name="connsiteY2019" fmla="*/ 284008 h 1650884"/>
              <a:gd name="connsiteX2020" fmla="*/ 1619037 w 2011499"/>
              <a:gd name="connsiteY2020" fmla="*/ 262809 h 1650884"/>
              <a:gd name="connsiteX2021" fmla="*/ 1619037 w 2011499"/>
              <a:gd name="connsiteY2021" fmla="*/ 273577 h 1650884"/>
              <a:gd name="connsiteX2022" fmla="*/ 1635259 w 2011499"/>
              <a:gd name="connsiteY2022" fmla="*/ 273577 h 1650884"/>
              <a:gd name="connsiteX2023" fmla="*/ 1635259 w 2011499"/>
              <a:gd name="connsiteY2023" fmla="*/ 284008 h 1650884"/>
              <a:gd name="connsiteX2024" fmla="*/ 1651480 w 2011499"/>
              <a:gd name="connsiteY2024" fmla="*/ 284008 h 1650884"/>
              <a:gd name="connsiteX2025" fmla="*/ 1651480 w 2011499"/>
              <a:gd name="connsiteY2025" fmla="*/ 273577 h 1650884"/>
              <a:gd name="connsiteX2026" fmla="*/ 1635259 w 2011499"/>
              <a:gd name="connsiteY2026" fmla="*/ 273577 h 1650884"/>
              <a:gd name="connsiteX2027" fmla="*/ 1619037 w 2011499"/>
              <a:gd name="connsiteY2027" fmla="*/ 262809 h 1650884"/>
              <a:gd name="connsiteX2028" fmla="*/ 1716891 w 2011499"/>
              <a:gd name="connsiteY2028" fmla="*/ 252377 h 1650884"/>
              <a:gd name="connsiteX2029" fmla="*/ 1716891 w 2011499"/>
              <a:gd name="connsiteY2029" fmla="*/ 262809 h 1650884"/>
              <a:gd name="connsiteX2030" fmla="*/ 1716891 w 2011499"/>
              <a:gd name="connsiteY2030" fmla="*/ 252377 h 1650884"/>
              <a:gd name="connsiteX2031" fmla="*/ 1471471 w 2011499"/>
              <a:gd name="connsiteY2031" fmla="*/ 252377 h 1650884"/>
              <a:gd name="connsiteX2032" fmla="*/ 1471471 w 2011499"/>
              <a:gd name="connsiteY2032" fmla="*/ 260201 h 1650884"/>
              <a:gd name="connsiteX2033" fmla="*/ 1471471 w 2011499"/>
              <a:gd name="connsiteY2033" fmla="*/ 262809 h 1650884"/>
              <a:gd name="connsiteX2034" fmla="*/ 1488216 w 2011499"/>
              <a:gd name="connsiteY2034" fmla="*/ 262809 h 1650884"/>
              <a:gd name="connsiteX2035" fmla="*/ 1504438 w 2011499"/>
              <a:gd name="connsiteY2035" fmla="*/ 262809 h 1650884"/>
              <a:gd name="connsiteX2036" fmla="*/ 1504438 w 2011499"/>
              <a:gd name="connsiteY2036" fmla="*/ 252377 h 1650884"/>
              <a:gd name="connsiteX2037" fmla="*/ 1488216 w 2011499"/>
              <a:gd name="connsiteY2037" fmla="*/ 252377 h 1650884"/>
              <a:gd name="connsiteX2038" fmla="*/ 1488216 w 2011499"/>
              <a:gd name="connsiteY2038" fmla="*/ 262809 h 1650884"/>
              <a:gd name="connsiteX2039" fmla="*/ 376240 w 2011499"/>
              <a:gd name="connsiteY2039" fmla="*/ 252377 h 1650884"/>
              <a:gd name="connsiteX2040" fmla="*/ 392462 w 2011499"/>
              <a:gd name="connsiteY2040" fmla="*/ 252377 h 1650884"/>
              <a:gd name="connsiteX2041" fmla="*/ 383084 w 2011499"/>
              <a:gd name="connsiteY2041" fmla="*/ 252377 h 1650884"/>
              <a:gd name="connsiteX2042" fmla="*/ 382324 w 2011499"/>
              <a:gd name="connsiteY2042" fmla="*/ 252377 h 1650884"/>
              <a:gd name="connsiteX2043" fmla="*/ 376240 w 2011499"/>
              <a:gd name="connsiteY2043" fmla="*/ 252377 h 1650884"/>
              <a:gd name="connsiteX2044" fmla="*/ 310830 w 2011499"/>
              <a:gd name="connsiteY2044" fmla="*/ 252377 h 1650884"/>
              <a:gd name="connsiteX2045" fmla="*/ 310830 w 2011499"/>
              <a:gd name="connsiteY2045" fmla="*/ 262809 h 1650884"/>
              <a:gd name="connsiteX2046" fmla="*/ 1716891 w 2011499"/>
              <a:gd name="connsiteY2046" fmla="*/ 241946 h 1650884"/>
              <a:gd name="connsiteX2047" fmla="*/ 1733113 w 2011499"/>
              <a:gd name="connsiteY2047" fmla="*/ 252377 h 1650884"/>
              <a:gd name="connsiteX2048" fmla="*/ 1731085 w 2011499"/>
              <a:gd name="connsiteY2048" fmla="*/ 252377 h 1650884"/>
              <a:gd name="connsiteX2049" fmla="*/ 1726016 w 2011499"/>
              <a:gd name="connsiteY2049" fmla="*/ 252377 h 1650884"/>
              <a:gd name="connsiteX2050" fmla="*/ 1723988 w 2011499"/>
              <a:gd name="connsiteY2050" fmla="*/ 252377 h 1650884"/>
              <a:gd name="connsiteX2051" fmla="*/ 1718918 w 2011499"/>
              <a:gd name="connsiteY2051" fmla="*/ 252377 h 1650884"/>
              <a:gd name="connsiteX2052" fmla="*/ 1716891 w 2011499"/>
              <a:gd name="connsiteY2052" fmla="*/ 252377 h 1650884"/>
              <a:gd name="connsiteX2053" fmla="*/ 1716891 w 2011499"/>
              <a:gd name="connsiteY2053" fmla="*/ 241946 h 1650884"/>
              <a:gd name="connsiteX2054" fmla="*/ 441651 w 2011499"/>
              <a:gd name="connsiteY2054" fmla="*/ 241946 h 1650884"/>
              <a:gd name="connsiteX2055" fmla="*/ 441651 w 2011499"/>
              <a:gd name="connsiteY2055" fmla="*/ 252377 h 1650884"/>
              <a:gd name="connsiteX2056" fmla="*/ 457873 w 2011499"/>
              <a:gd name="connsiteY2056" fmla="*/ 252377 h 1650884"/>
              <a:gd name="connsiteX2057" fmla="*/ 457873 w 2011499"/>
              <a:gd name="connsiteY2057" fmla="*/ 241946 h 1650884"/>
              <a:gd name="connsiteX2058" fmla="*/ 448494 w 2011499"/>
              <a:gd name="connsiteY2058" fmla="*/ 241946 h 1650884"/>
              <a:gd name="connsiteX2059" fmla="*/ 441651 w 2011499"/>
              <a:gd name="connsiteY2059" fmla="*/ 241946 h 1650884"/>
              <a:gd name="connsiteX2060" fmla="*/ 359495 w 2011499"/>
              <a:gd name="connsiteY2060" fmla="*/ 241946 h 1650884"/>
              <a:gd name="connsiteX2061" fmla="*/ 343274 w 2011499"/>
              <a:gd name="connsiteY2061" fmla="*/ 252377 h 1650884"/>
              <a:gd name="connsiteX2062" fmla="*/ 359495 w 2011499"/>
              <a:gd name="connsiteY2062" fmla="*/ 252377 h 1650884"/>
              <a:gd name="connsiteX2063" fmla="*/ 359495 w 2011499"/>
              <a:gd name="connsiteY2063" fmla="*/ 241946 h 1650884"/>
              <a:gd name="connsiteX2064" fmla="*/ 294085 w 2011499"/>
              <a:gd name="connsiteY2064" fmla="*/ 231514 h 1650884"/>
              <a:gd name="connsiteX2065" fmla="*/ 303766 w 2011499"/>
              <a:gd name="connsiteY2065" fmla="*/ 231514 h 1650884"/>
              <a:gd name="connsiteX2066" fmla="*/ 304551 w 2011499"/>
              <a:gd name="connsiteY2066" fmla="*/ 231514 h 1650884"/>
              <a:gd name="connsiteX2067" fmla="*/ 310830 w 2011499"/>
              <a:gd name="connsiteY2067" fmla="*/ 231514 h 1650884"/>
              <a:gd name="connsiteX2068" fmla="*/ 310830 w 2011499"/>
              <a:gd name="connsiteY2068" fmla="*/ 241946 h 1650884"/>
              <a:gd name="connsiteX2069" fmla="*/ 310830 w 2011499"/>
              <a:gd name="connsiteY2069" fmla="*/ 243250 h 1650884"/>
              <a:gd name="connsiteX2070" fmla="*/ 310830 w 2011499"/>
              <a:gd name="connsiteY2070" fmla="*/ 251073 h 1650884"/>
              <a:gd name="connsiteX2071" fmla="*/ 310830 w 2011499"/>
              <a:gd name="connsiteY2071" fmla="*/ 252377 h 1650884"/>
              <a:gd name="connsiteX2072" fmla="*/ 304551 w 2011499"/>
              <a:gd name="connsiteY2072" fmla="*/ 252377 h 1650884"/>
              <a:gd name="connsiteX2073" fmla="*/ 303766 w 2011499"/>
              <a:gd name="connsiteY2073" fmla="*/ 252377 h 1650884"/>
              <a:gd name="connsiteX2074" fmla="*/ 294085 w 2011499"/>
              <a:gd name="connsiteY2074" fmla="*/ 252377 h 1650884"/>
              <a:gd name="connsiteX2075" fmla="*/ 294085 w 2011499"/>
              <a:gd name="connsiteY2075" fmla="*/ 241946 h 1650884"/>
              <a:gd name="connsiteX2076" fmla="*/ 294085 w 2011499"/>
              <a:gd name="connsiteY2076" fmla="*/ 231514 h 1650884"/>
              <a:gd name="connsiteX2077" fmla="*/ 1635259 w 2011499"/>
              <a:gd name="connsiteY2077" fmla="*/ 220746 h 1650884"/>
              <a:gd name="connsiteX2078" fmla="*/ 1635259 w 2011499"/>
              <a:gd name="connsiteY2078" fmla="*/ 231514 h 1650884"/>
              <a:gd name="connsiteX2079" fmla="*/ 1619037 w 2011499"/>
              <a:gd name="connsiteY2079" fmla="*/ 231514 h 1650884"/>
              <a:gd name="connsiteX2080" fmla="*/ 1635259 w 2011499"/>
              <a:gd name="connsiteY2080" fmla="*/ 220746 h 1650884"/>
              <a:gd name="connsiteX2081" fmla="*/ 997377 w 2011499"/>
              <a:gd name="connsiteY2081" fmla="*/ 220746 h 1650884"/>
              <a:gd name="connsiteX2082" fmla="*/ 997377 w 2011499"/>
              <a:gd name="connsiteY2082" fmla="*/ 231514 h 1650884"/>
              <a:gd name="connsiteX2083" fmla="*/ 1013599 w 2011499"/>
              <a:gd name="connsiteY2083" fmla="*/ 231514 h 1650884"/>
              <a:gd name="connsiteX2084" fmla="*/ 1013599 w 2011499"/>
              <a:gd name="connsiteY2084" fmla="*/ 220746 h 1650884"/>
              <a:gd name="connsiteX2085" fmla="*/ 441651 w 2011499"/>
              <a:gd name="connsiteY2085" fmla="*/ 220746 h 1650884"/>
              <a:gd name="connsiteX2086" fmla="*/ 424906 w 2011499"/>
              <a:gd name="connsiteY2086" fmla="*/ 231514 h 1650884"/>
              <a:gd name="connsiteX2087" fmla="*/ 441651 w 2011499"/>
              <a:gd name="connsiteY2087" fmla="*/ 231514 h 1650884"/>
              <a:gd name="connsiteX2088" fmla="*/ 376240 w 2011499"/>
              <a:gd name="connsiteY2088" fmla="*/ 220746 h 1650884"/>
              <a:gd name="connsiteX2089" fmla="*/ 376240 w 2011499"/>
              <a:gd name="connsiteY2089" fmla="*/ 231514 h 1650884"/>
              <a:gd name="connsiteX2090" fmla="*/ 359495 w 2011499"/>
              <a:gd name="connsiteY2090" fmla="*/ 231514 h 1650884"/>
              <a:gd name="connsiteX2091" fmla="*/ 376240 w 2011499"/>
              <a:gd name="connsiteY2091" fmla="*/ 220746 h 1650884"/>
              <a:gd name="connsiteX2092" fmla="*/ 1700669 w 2011499"/>
              <a:gd name="connsiteY2092" fmla="*/ 210314 h 1650884"/>
              <a:gd name="connsiteX2093" fmla="*/ 1716891 w 2011499"/>
              <a:gd name="connsiteY2093" fmla="*/ 210314 h 1650884"/>
              <a:gd name="connsiteX2094" fmla="*/ 1716891 w 2011499"/>
              <a:gd name="connsiteY2094" fmla="*/ 220746 h 1650884"/>
              <a:gd name="connsiteX2095" fmla="*/ 1700669 w 2011499"/>
              <a:gd name="connsiteY2095" fmla="*/ 220746 h 1650884"/>
              <a:gd name="connsiteX2096" fmla="*/ 1700669 w 2011499"/>
              <a:gd name="connsiteY2096" fmla="*/ 210314 h 1650884"/>
              <a:gd name="connsiteX2097" fmla="*/ 1635259 w 2011499"/>
              <a:gd name="connsiteY2097" fmla="*/ 210314 h 1650884"/>
              <a:gd name="connsiteX2098" fmla="*/ 1619037 w 2011499"/>
              <a:gd name="connsiteY2098" fmla="*/ 220746 h 1650884"/>
              <a:gd name="connsiteX2099" fmla="*/ 1616944 w 2011499"/>
              <a:gd name="connsiteY2099" fmla="*/ 220746 h 1650884"/>
              <a:gd name="connsiteX2100" fmla="*/ 1606478 w 2011499"/>
              <a:gd name="connsiteY2100" fmla="*/ 220746 h 1650884"/>
              <a:gd name="connsiteX2101" fmla="*/ 1602292 w 2011499"/>
              <a:gd name="connsiteY2101" fmla="*/ 220746 h 1650884"/>
              <a:gd name="connsiteX2102" fmla="*/ 1602292 w 2011499"/>
              <a:gd name="connsiteY2102" fmla="*/ 225289 h 1650884"/>
              <a:gd name="connsiteX2103" fmla="*/ 1602292 w 2011499"/>
              <a:gd name="connsiteY2103" fmla="*/ 231514 h 1650884"/>
              <a:gd name="connsiteX2104" fmla="*/ 1611973 w 2011499"/>
              <a:gd name="connsiteY2104" fmla="*/ 231514 h 1650884"/>
              <a:gd name="connsiteX2105" fmla="*/ 1612758 w 2011499"/>
              <a:gd name="connsiteY2105" fmla="*/ 231514 h 1650884"/>
              <a:gd name="connsiteX2106" fmla="*/ 1619037 w 2011499"/>
              <a:gd name="connsiteY2106" fmla="*/ 231514 h 1650884"/>
              <a:gd name="connsiteX2107" fmla="*/ 1619037 w 2011499"/>
              <a:gd name="connsiteY2107" fmla="*/ 232818 h 1650884"/>
              <a:gd name="connsiteX2108" fmla="*/ 1619037 w 2011499"/>
              <a:gd name="connsiteY2108" fmla="*/ 236078 h 1650884"/>
              <a:gd name="connsiteX2109" fmla="*/ 1619037 w 2011499"/>
              <a:gd name="connsiteY2109" fmla="*/ 236730 h 1650884"/>
              <a:gd name="connsiteX2110" fmla="*/ 1619037 w 2011499"/>
              <a:gd name="connsiteY2110" fmla="*/ 237382 h 1650884"/>
              <a:gd name="connsiteX2111" fmla="*/ 1619037 w 2011499"/>
              <a:gd name="connsiteY2111" fmla="*/ 241946 h 1650884"/>
              <a:gd name="connsiteX2112" fmla="*/ 1619037 w 2011499"/>
              <a:gd name="connsiteY2112" fmla="*/ 252377 h 1650884"/>
              <a:gd name="connsiteX2113" fmla="*/ 1625881 w 2011499"/>
              <a:gd name="connsiteY2113" fmla="*/ 252377 h 1650884"/>
              <a:gd name="connsiteX2114" fmla="*/ 1635259 w 2011499"/>
              <a:gd name="connsiteY2114" fmla="*/ 252377 h 1650884"/>
              <a:gd name="connsiteX2115" fmla="*/ 1635259 w 2011499"/>
              <a:gd name="connsiteY2115" fmla="*/ 262809 h 1650884"/>
              <a:gd name="connsiteX2116" fmla="*/ 1651480 w 2011499"/>
              <a:gd name="connsiteY2116" fmla="*/ 262809 h 1650884"/>
              <a:gd name="connsiteX2117" fmla="*/ 1651480 w 2011499"/>
              <a:gd name="connsiteY2117" fmla="*/ 252377 h 1650884"/>
              <a:gd name="connsiteX2118" fmla="*/ 1667702 w 2011499"/>
              <a:gd name="connsiteY2118" fmla="*/ 262809 h 1650884"/>
              <a:gd name="connsiteX2119" fmla="*/ 1667702 w 2011499"/>
              <a:gd name="connsiteY2119" fmla="*/ 252377 h 1650884"/>
              <a:gd name="connsiteX2120" fmla="*/ 1651480 w 2011499"/>
              <a:gd name="connsiteY2120" fmla="*/ 252377 h 1650884"/>
              <a:gd name="connsiteX2121" fmla="*/ 1649453 w 2011499"/>
              <a:gd name="connsiteY2121" fmla="*/ 252377 h 1650884"/>
              <a:gd name="connsiteX2122" fmla="*/ 1637286 w 2011499"/>
              <a:gd name="connsiteY2122" fmla="*/ 252377 h 1650884"/>
              <a:gd name="connsiteX2123" fmla="*/ 1635259 w 2011499"/>
              <a:gd name="connsiteY2123" fmla="*/ 252377 h 1650884"/>
              <a:gd name="connsiteX2124" fmla="*/ 1619037 w 2011499"/>
              <a:gd name="connsiteY2124" fmla="*/ 241946 h 1650884"/>
              <a:gd name="connsiteX2125" fmla="*/ 1635259 w 2011499"/>
              <a:gd name="connsiteY2125" fmla="*/ 241946 h 1650884"/>
              <a:gd name="connsiteX2126" fmla="*/ 1651480 w 2011499"/>
              <a:gd name="connsiteY2126" fmla="*/ 241946 h 1650884"/>
              <a:gd name="connsiteX2127" fmla="*/ 1667702 w 2011499"/>
              <a:gd name="connsiteY2127" fmla="*/ 241946 h 1650884"/>
              <a:gd name="connsiteX2128" fmla="*/ 1667702 w 2011499"/>
              <a:gd name="connsiteY2128" fmla="*/ 238034 h 1650884"/>
              <a:gd name="connsiteX2129" fmla="*/ 1667702 w 2011499"/>
              <a:gd name="connsiteY2129" fmla="*/ 237545 h 1650884"/>
              <a:gd name="connsiteX2130" fmla="*/ 1667702 w 2011499"/>
              <a:gd name="connsiteY2130" fmla="*/ 231514 h 1650884"/>
              <a:gd name="connsiteX2131" fmla="*/ 1651480 w 2011499"/>
              <a:gd name="connsiteY2131" fmla="*/ 231514 h 1650884"/>
              <a:gd name="connsiteX2132" fmla="*/ 1651480 w 2011499"/>
              <a:gd name="connsiteY2132" fmla="*/ 220746 h 1650884"/>
              <a:gd name="connsiteX2133" fmla="*/ 1667702 w 2011499"/>
              <a:gd name="connsiteY2133" fmla="*/ 220746 h 1650884"/>
              <a:gd name="connsiteX2134" fmla="*/ 1667702 w 2011499"/>
              <a:gd name="connsiteY2134" fmla="*/ 210314 h 1650884"/>
              <a:gd name="connsiteX2135" fmla="*/ 1651480 w 2011499"/>
              <a:gd name="connsiteY2135" fmla="*/ 210314 h 1650884"/>
              <a:gd name="connsiteX2136" fmla="*/ 1520660 w 2011499"/>
              <a:gd name="connsiteY2136" fmla="*/ 210314 h 1650884"/>
              <a:gd name="connsiteX2137" fmla="*/ 1520660 w 2011499"/>
              <a:gd name="connsiteY2137" fmla="*/ 220746 h 1650884"/>
              <a:gd name="connsiteX2138" fmla="*/ 1536881 w 2011499"/>
              <a:gd name="connsiteY2138" fmla="*/ 220746 h 1650884"/>
              <a:gd name="connsiteX2139" fmla="*/ 1536881 w 2011499"/>
              <a:gd name="connsiteY2139" fmla="*/ 210314 h 1650884"/>
              <a:gd name="connsiteX2140" fmla="*/ 1520660 w 2011499"/>
              <a:gd name="connsiteY2140" fmla="*/ 210314 h 1650884"/>
              <a:gd name="connsiteX2141" fmla="*/ 474094 w 2011499"/>
              <a:gd name="connsiteY2141" fmla="*/ 210314 h 1650884"/>
              <a:gd name="connsiteX2142" fmla="*/ 490316 w 2011499"/>
              <a:gd name="connsiteY2142" fmla="*/ 220746 h 1650884"/>
              <a:gd name="connsiteX2143" fmla="*/ 474094 w 2011499"/>
              <a:gd name="connsiteY2143" fmla="*/ 220746 h 1650884"/>
              <a:gd name="connsiteX2144" fmla="*/ 474094 w 2011499"/>
              <a:gd name="connsiteY2144" fmla="*/ 210314 h 1650884"/>
              <a:gd name="connsiteX2145" fmla="*/ 327052 w 2011499"/>
              <a:gd name="connsiteY2145" fmla="*/ 210314 h 1650884"/>
              <a:gd name="connsiteX2146" fmla="*/ 343274 w 2011499"/>
              <a:gd name="connsiteY2146" fmla="*/ 210314 h 1650884"/>
              <a:gd name="connsiteX2147" fmla="*/ 343274 w 2011499"/>
              <a:gd name="connsiteY2147" fmla="*/ 211618 h 1650884"/>
              <a:gd name="connsiteX2148" fmla="*/ 343274 w 2011499"/>
              <a:gd name="connsiteY2148" fmla="*/ 220746 h 1650884"/>
              <a:gd name="connsiteX2149" fmla="*/ 327052 w 2011499"/>
              <a:gd name="connsiteY2149" fmla="*/ 210314 h 1650884"/>
              <a:gd name="connsiteX2150" fmla="*/ 471560 w 2011499"/>
              <a:gd name="connsiteY2150" fmla="*/ 205913 h 1650884"/>
              <a:gd name="connsiteX2151" fmla="*/ 474094 w 2011499"/>
              <a:gd name="connsiteY2151" fmla="*/ 210314 h 1650884"/>
              <a:gd name="connsiteX2152" fmla="*/ 457873 w 2011499"/>
              <a:gd name="connsiteY2152" fmla="*/ 210314 h 1650884"/>
              <a:gd name="connsiteX2153" fmla="*/ 471560 w 2011499"/>
              <a:gd name="connsiteY2153" fmla="*/ 205913 h 1650884"/>
              <a:gd name="connsiteX2154" fmla="*/ 1586070 w 2011499"/>
              <a:gd name="connsiteY2154" fmla="*/ 189451 h 1650884"/>
              <a:gd name="connsiteX2155" fmla="*/ 1569848 w 2011499"/>
              <a:gd name="connsiteY2155" fmla="*/ 199883 h 1650884"/>
              <a:gd name="connsiteX2156" fmla="*/ 1586070 w 2011499"/>
              <a:gd name="connsiteY2156" fmla="*/ 199883 h 1650884"/>
              <a:gd name="connsiteX2157" fmla="*/ 1586070 w 2011499"/>
              <a:gd name="connsiteY2157" fmla="*/ 210314 h 1650884"/>
              <a:gd name="connsiteX2158" fmla="*/ 1569848 w 2011499"/>
              <a:gd name="connsiteY2158" fmla="*/ 210314 h 1650884"/>
              <a:gd name="connsiteX2159" fmla="*/ 1569848 w 2011499"/>
              <a:gd name="connsiteY2159" fmla="*/ 211618 h 1650884"/>
              <a:gd name="connsiteX2160" fmla="*/ 1569848 w 2011499"/>
              <a:gd name="connsiteY2160" fmla="*/ 214878 h 1650884"/>
              <a:gd name="connsiteX2161" fmla="*/ 1569848 w 2011499"/>
              <a:gd name="connsiteY2161" fmla="*/ 215530 h 1650884"/>
              <a:gd name="connsiteX2162" fmla="*/ 1569848 w 2011499"/>
              <a:gd name="connsiteY2162" fmla="*/ 216182 h 1650884"/>
              <a:gd name="connsiteX2163" fmla="*/ 1569848 w 2011499"/>
              <a:gd name="connsiteY2163" fmla="*/ 220746 h 1650884"/>
              <a:gd name="connsiteX2164" fmla="*/ 1560470 w 2011499"/>
              <a:gd name="connsiteY2164" fmla="*/ 220746 h 1650884"/>
              <a:gd name="connsiteX2165" fmla="*/ 1553627 w 2011499"/>
              <a:gd name="connsiteY2165" fmla="*/ 220746 h 1650884"/>
              <a:gd name="connsiteX2166" fmla="*/ 1553627 w 2011499"/>
              <a:gd name="connsiteY2166" fmla="*/ 231514 h 1650884"/>
              <a:gd name="connsiteX2167" fmla="*/ 1569848 w 2011499"/>
              <a:gd name="connsiteY2167" fmla="*/ 231514 h 1650884"/>
              <a:gd name="connsiteX2168" fmla="*/ 1569848 w 2011499"/>
              <a:gd name="connsiteY2168" fmla="*/ 220746 h 1650884"/>
              <a:gd name="connsiteX2169" fmla="*/ 1571876 w 2011499"/>
              <a:gd name="connsiteY2169" fmla="*/ 220746 h 1650884"/>
              <a:gd name="connsiteX2170" fmla="*/ 1579227 w 2011499"/>
              <a:gd name="connsiteY2170" fmla="*/ 220746 h 1650884"/>
              <a:gd name="connsiteX2171" fmla="*/ 1579987 w 2011499"/>
              <a:gd name="connsiteY2171" fmla="*/ 220746 h 1650884"/>
              <a:gd name="connsiteX2172" fmla="*/ 1586070 w 2011499"/>
              <a:gd name="connsiteY2172" fmla="*/ 220746 h 1650884"/>
              <a:gd name="connsiteX2173" fmla="*/ 1586070 w 2011499"/>
              <a:gd name="connsiteY2173" fmla="*/ 210314 h 1650884"/>
              <a:gd name="connsiteX2174" fmla="*/ 1602292 w 2011499"/>
              <a:gd name="connsiteY2174" fmla="*/ 199883 h 1650884"/>
              <a:gd name="connsiteX2175" fmla="*/ 1586070 w 2011499"/>
              <a:gd name="connsiteY2175" fmla="*/ 199883 h 1650884"/>
              <a:gd name="connsiteX2176" fmla="*/ 1586070 w 2011499"/>
              <a:gd name="connsiteY2176" fmla="*/ 189451 h 1650884"/>
              <a:gd name="connsiteX2177" fmla="*/ 376240 w 2011499"/>
              <a:gd name="connsiteY2177" fmla="*/ 178683 h 1650884"/>
              <a:gd name="connsiteX2178" fmla="*/ 376240 w 2011499"/>
              <a:gd name="connsiteY2178" fmla="*/ 189451 h 1650884"/>
              <a:gd name="connsiteX2179" fmla="*/ 376240 w 2011499"/>
              <a:gd name="connsiteY2179" fmla="*/ 199883 h 1650884"/>
              <a:gd name="connsiteX2180" fmla="*/ 392462 w 2011499"/>
              <a:gd name="connsiteY2180" fmla="*/ 199883 h 1650884"/>
              <a:gd name="connsiteX2181" fmla="*/ 392462 w 2011499"/>
              <a:gd name="connsiteY2181" fmla="*/ 189451 h 1650884"/>
              <a:gd name="connsiteX2182" fmla="*/ 376240 w 2011499"/>
              <a:gd name="connsiteY2182" fmla="*/ 178683 h 1650884"/>
              <a:gd name="connsiteX2183" fmla="*/ 1259018 w 2011499"/>
              <a:gd name="connsiteY2183" fmla="*/ 168251 h 1650884"/>
              <a:gd name="connsiteX2184" fmla="*/ 1259018 w 2011499"/>
              <a:gd name="connsiteY2184" fmla="*/ 178683 h 1650884"/>
              <a:gd name="connsiteX2185" fmla="*/ 455338 w 2011499"/>
              <a:gd name="connsiteY2185" fmla="*/ 163851 h 1650884"/>
              <a:gd name="connsiteX2186" fmla="*/ 457873 w 2011499"/>
              <a:gd name="connsiteY2186" fmla="*/ 168251 h 1650884"/>
              <a:gd name="connsiteX2187" fmla="*/ 455845 w 2011499"/>
              <a:gd name="connsiteY2187" fmla="*/ 168251 h 1650884"/>
              <a:gd name="connsiteX2188" fmla="*/ 443679 w 2011499"/>
              <a:gd name="connsiteY2188" fmla="*/ 168251 h 1650884"/>
              <a:gd name="connsiteX2189" fmla="*/ 441651 w 2011499"/>
              <a:gd name="connsiteY2189" fmla="*/ 168251 h 1650884"/>
              <a:gd name="connsiteX2190" fmla="*/ 455338 w 2011499"/>
              <a:gd name="connsiteY2190" fmla="*/ 163851 h 1650884"/>
              <a:gd name="connsiteX2191" fmla="*/ 1422806 w 2011499"/>
              <a:gd name="connsiteY2191" fmla="*/ 147388 h 1650884"/>
              <a:gd name="connsiteX2192" fmla="*/ 1439028 w 2011499"/>
              <a:gd name="connsiteY2192" fmla="*/ 147388 h 1650884"/>
              <a:gd name="connsiteX2193" fmla="*/ 1429649 w 2011499"/>
              <a:gd name="connsiteY2193" fmla="*/ 147388 h 1650884"/>
              <a:gd name="connsiteX2194" fmla="*/ 1422806 w 2011499"/>
              <a:gd name="connsiteY2194" fmla="*/ 147388 h 1650884"/>
              <a:gd name="connsiteX2195" fmla="*/ 686547 w 2011499"/>
              <a:gd name="connsiteY2195" fmla="*/ 147388 h 1650884"/>
              <a:gd name="connsiteX2196" fmla="*/ 686547 w 2011499"/>
              <a:gd name="connsiteY2196" fmla="*/ 157820 h 1650884"/>
              <a:gd name="connsiteX2197" fmla="*/ 686547 w 2011499"/>
              <a:gd name="connsiteY2197" fmla="*/ 168251 h 1650884"/>
              <a:gd name="connsiteX2198" fmla="*/ 672353 w 2011499"/>
              <a:gd name="connsiteY2198" fmla="*/ 168251 h 1650884"/>
              <a:gd name="connsiteX2199" fmla="*/ 670325 w 2011499"/>
              <a:gd name="connsiteY2199" fmla="*/ 168251 h 1650884"/>
              <a:gd name="connsiteX2200" fmla="*/ 670325 w 2011499"/>
              <a:gd name="connsiteY2200" fmla="*/ 178683 h 1650884"/>
              <a:gd name="connsiteX2201" fmla="*/ 686547 w 2011499"/>
              <a:gd name="connsiteY2201" fmla="*/ 178683 h 1650884"/>
              <a:gd name="connsiteX2202" fmla="*/ 686547 w 2011499"/>
              <a:gd name="connsiteY2202" fmla="*/ 168251 h 1650884"/>
              <a:gd name="connsiteX2203" fmla="*/ 703292 w 2011499"/>
              <a:gd name="connsiteY2203" fmla="*/ 168251 h 1650884"/>
              <a:gd name="connsiteX2204" fmla="*/ 703292 w 2011499"/>
              <a:gd name="connsiteY2204" fmla="*/ 157820 h 1650884"/>
              <a:gd name="connsiteX2205" fmla="*/ 686547 w 2011499"/>
              <a:gd name="connsiteY2205" fmla="*/ 147388 h 1650884"/>
              <a:gd name="connsiteX2206" fmla="*/ 392462 w 2011499"/>
              <a:gd name="connsiteY2206" fmla="*/ 147388 h 1650884"/>
              <a:gd name="connsiteX2207" fmla="*/ 392462 w 2011499"/>
              <a:gd name="connsiteY2207" fmla="*/ 157820 h 1650884"/>
              <a:gd name="connsiteX2208" fmla="*/ 390435 w 2011499"/>
              <a:gd name="connsiteY2208" fmla="*/ 157820 h 1650884"/>
              <a:gd name="connsiteX2209" fmla="*/ 383084 w 2011499"/>
              <a:gd name="connsiteY2209" fmla="*/ 157820 h 1650884"/>
              <a:gd name="connsiteX2210" fmla="*/ 376240 w 2011499"/>
              <a:gd name="connsiteY2210" fmla="*/ 157820 h 1650884"/>
              <a:gd name="connsiteX2211" fmla="*/ 392462 w 2011499"/>
              <a:gd name="connsiteY2211" fmla="*/ 147388 h 1650884"/>
              <a:gd name="connsiteX2212" fmla="*/ 1340650 w 2011499"/>
              <a:gd name="connsiteY2212" fmla="*/ 136620 h 1650884"/>
              <a:gd name="connsiteX2213" fmla="*/ 1340650 w 2011499"/>
              <a:gd name="connsiteY2213" fmla="*/ 147388 h 1650884"/>
              <a:gd name="connsiteX2214" fmla="*/ 1357396 w 2011499"/>
              <a:gd name="connsiteY2214" fmla="*/ 147388 h 1650884"/>
              <a:gd name="connsiteX2215" fmla="*/ 1357396 w 2011499"/>
              <a:gd name="connsiteY2215" fmla="*/ 136620 h 1650884"/>
              <a:gd name="connsiteX2216" fmla="*/ 1308207 w 2011499"/>
              <a:gd name="connsiteY2216" fmla="*/ 136620 h 1650884"/>
              <a:gd name="connsiteX2217" fmla="*/ 1308207 w 2011499"/>
              <a:gd name="connsiteY2217" fmla="*/ 147388 h 1650884"/>
              <a:gd name="connsiteX2218" fmla="*/ 1324429 w 2011499"/>
              <a:gd name="connsiteY2218" fmla="*/ 147388 h 1650884"/>
              <a:gd name="connsiteX2219" fmla="*/ 1324429 w 2011499"/>
              <a:gd name="connsiteY2219" fmla="*/ 157820 h 1650884"/>
              <a:gd name="connsiteX2220" fmla="*/ 1308207 w 2011499"/>
              <a:gd name="connsiteY2220" fmla="*/ 157820 h 1650884"/>
              <a:gd name="connsiteX2221" fmla="*/ 1308207 w 2011499"/>
              <a:gd name="connsiteY2221" fmla="*/ 168251 h 1650884"/>
              <a:gd name="connsiteX2222" fmla="*/ 1306179 w 2011499"/>
              <a:gd name="connsiteY2222" fmla="*/ 168251 h 1650884"/>
              <a:gd name="connsiteX2223" fmla="*/ 1294013 w 2011499"/>
              <a:gd name="connsiteY2223" fmla="*/ 168251 h 1650884"/>
              <a:gd name="connsiteX2224" fmla="*/ 1291985 w 2011499"/>
              <a:gd name="connsiteY2224" fmla="*/ 168251 h 1650884"/>
              <a:gd name="connsiteX2225" fmla="*/ 1308207 w 2011499"/>
              <a:gd name="connsiteY2225" fmla="*/ 178683 h 1650884"/>
              <a:gd name="connsiteX2226" fmla="*/ 1291985 w 2011499"/>
              <a:gd name="connsiteY2226" fmla="*/ 178683 h 1650884"/>
              <a:gd name="connsiteX2227" fmla="*/ 1291985 w 2011499"/>
              <a:gd name="connsiteY2227" fmla="*/ 189451 h 1650884"/>
              <a:gd name="connsiteX2228" fmla="*/ 1308207 w 2011499"/>
              <a:gd name="connsiteY2228" fmla="*/ 189451 h 1650884"/>
              <a:gd name="connsiteX2229" fmla="*/ 1308207 w 2011499"/>
              <a:gd name="connsiteY2229" fmla="*/ 178683 h 1650884"/>
              <a:gd name="connsiteX2230" fmla="*/ 1308207 w 2011499"/>
              <a:gd name="connsiteY2230" fmla="*/ 168251 h 1650884"/>
              <a:gd name="connsiteX2231" fmla="*/ 1324429 w 2011499"/>
              <a:gd name="connsiteY2231" fmla="*/ 168251 h 1650884"/>
              <a:gd name="connsiteX2232" fmla="*/ 1340650 w 2011499"/>
              <a:gd name="connsiteY2232" fmla="*/ 157820 h 1650884"/>
              <a:gd name="connsiteX2233" fmla="*/ 1338623 w 2011499"/>
              <a:gd name="connsiteY2233" fmla="*/ 157820 h 1650884"/>
              <a:gd name="connsiteX2234" fmla="*/ 1334567 w 2011499"/>
              <a:gd name="connsiteY2234" fmla="*/ 157820 h 1650884"/>
              <a:gd name="connsiteX2235" fmla="*/ 1333807 w 2011499"/>
              <a:gd name="connsiteY2235" fmla="*/ 157820 h 1650884"/>
              <a:gd name="connsiteX2236" fmla="*/ 1324429 w 2011499"/>
              <a:gd name="connsiteY2236" fmla="*/ 157820 h 1650884"/>
              <a:gd name="connsiteX2237" fmla="*/ 1324429 w 2011499"/>
              <a:gd name="connsiteY2237" fmla="*/ 147388 h 1650884"/>
              <a:gd name="connsiteX2238" fmla="*/ 1209830 w 2011499"/>
              <a:gd name="connsiteY2238" fmla="*/ 136620 h 1650884"/>
              <a:gd name="connsiteX2239" fmla="*/ 1193608 w 2011499"/>
              <a:gd name="connsiteY2239" fmla="*/ 147388 h 1650884"/>
              <a:gd name="connsiteX2240" fmla="*/ 1209830 w 2011499"/>
              <a:gd name="connsiteY2240" fmla="*/ 147388 h 1650884"/>
              <a:gd name="connsiteX2241" fmla="*/ 1209830 w 2011499"/>
              <a:gd name="connsiteY2241" fmla="*/ 136620 h 1650884"/>
              <a:gd name="connsiteX2242" fmla="*/ 604915 w 2011499"/>
              <a:gd name="connsiteY2242" fmla="*/ 136620 h 1650884"/>
              <a:gd name="connsiteX2243" fmla="*/ 604915 w 2011499"/>
              <a:gd name="connsiteY2243" fmla="*/ 147388 h 1650884"/>
              <a:gd name="connsiteX2244" fmla="*/ 474094 w 2011499"/>
              <a:gd name="connsiteY2244" fmla="*/ 126188 h 1650884"/>
              <a:gd name="connsiteX2245" fmla="*/ 474094 w 2011499"/>
              <a:gd name="connsiteY2245" fmla="*/ 126188 h 1650884"/>
              <a:gd name="connsiteX2246" fmla="*/ 441651 w 2011499"/>
              <a:gd name="connsiteY2246" fmla="*/ 126188 h 1650884"/>
              <a:gd name="connsiteX2247" fmla="*/ 457873 w 2011499"/>
              <a:gd name="connsiteY2247" fmla="*/ 126188 h 1650884"/>
              <a:gd name="connsiteX2248" fmla="*/ 457873 w 2011499"/>
              <a:gd name="connsiteY2248" fmla="*/ 136620 h 1650884"/>
              <a:gd name="connsiteX2249" fmla="*/ 455845 w 2011499"/>
              <a:gd name="connsiteY2249" fmla="*/ 136620 h 1650884"/>
              <a:gd name="connsiteX2250" fmla="*/ 451790 w 2011499"/>
              <a:gd name="connsiteY2250" fmla="*/ 136620 h 1650884"/>
              <a:gd name="connsiteX2251" fmla="*/ 451029 w 2011499"/>
              <a:gd name="connsiteY2251" fmla="*/ 136620 h 1650884"/>
              <a:gd name="connsiteX2252" fmla="*/ 441651 w 2011499"/>
              <a:gd name="connsiteY2252" fmla="*/ 136620 h 1650884"/>
              <a:gd name="connsiteX2253" fmla="*/ 1389839 w 2011499"/>
              <a:gd name="connsiteY2253" fmla="*/ 115757 h 1650884"/>
              <a:gd name="connsiteX2254" fmla="*/ 1406061 w 2011499"/>
              <a:gd name="connsiteY2254" fmla="*/ 126188 h 1650884"/>
              <a:gd name="connsiteX2255" fmla="*/ 1396683 w 2011499"/>
              <a:gd name="connsiteY2255" fmla="*/ 126188 h 1650884"/>
              <a:gd name="connsiteX2256" fmla="*/ 1389839 w 2011499"/>
              <a:gd name="connsiteY2256" fmla="*/ 126188 h 1650884"/>
              <a:gd name="connsiteX2257" fmla="*/ 588693 w 2011499"/>
              <a:gd name="connsiteY2257" fmla="*/ 115757 h 1650884"/>
              <a:gd name="connsiteX2258" fmla="*/ 588693 w 2011499"/>
              <a:gd name="connsiteY2258" fmla="*/ 126188 h 1650884"/>
              <a:gd name="connsiteX2259" fmla="*/ 598072 w 2011499"/>
              <a:gd name="connsiteY2259" fmla="*/ 126188 h 1650884"/>
              <a:gd name="connsiteX2260" fmla="*/ 604915 w 2011499"/>
              <a:gd name="connsiteY2260" fmla="*/ 126188 h 1650884"/>
              <a:gd name="connsiteX2261" fmla="*/ 604915 w 2011499"/>
              <a:gd name="connsiteY2261" fmla="*/ 115757 h 1650884"/>
              <a:gd name="connsiteX2262" fmla="*/ 1357396 w 2011499"/>
              <a:gd name="connsiteY2262" fmla="*/ 105325 h 1650884"/>
              <a:gd name="connsiteX2263" fmla="*/ 1373617 w 2011499"/>
              <a:gd name="connsiteY2263" fmla="*/ 105325 h 1650884"/>
              <a:gd name="connsiteX2264" fmla="*/ 1373617 w 2011499"/>
              <a:gd name="connsiteY2264" fmla="*/ 115757 h 1650884"/>
              <a:gd name="connsiteX2265" fmla="*/ 1357396 w 2011499"/>
              <a:gd name="connsiteY2265" fmla="*/ 115757 h 1650884"/>
              <a:gd name="connsiteX2266" fmla="*/ 1193608 w 2011499"/>
              <a:gd name="connsiteY2266" fmla="*/ 105325 h 1650884"/>
              <a:gd name="connsiteX2267" fmla="*/ 1209830 w 2011499"/>
              <a:gd name="connsiteY2267" fmla="*/ 105325 h 1650884"/>
              <a:gd name="connsiteX2268" fmla="*/ 1226575 w 2011499"/>
              <a:gd name="connsiteY2268" fmla="*/ 105325 h 1650884"/>
              <a:gd name="connsiteX2269" fmla="*/ 1226575 w 2011499"/>
              <a:gd name="connsiteY2269" fmla="*/ 115757 h 1650884"/>
              <a:gd name="connsiteX2270" fmla="*/ 1226575 w 2011499"/>
              <a:gd name="connsiteY2270" fmla="*/ 126188 h 1650884"/>
              <a:gd name="connsiteX2271" fmla="*/ 1209830 w 2011499"/>
              <a:gd name="connsiteY2271" fmla="*/ 126188 h 1650884"/>
              <a:gd name="connsiteX2272" fmla="*/ 1209830 w 2011499"/>
              <a:gd name="connsiteY2272" fmla="*/ 115757 h 1650884"/>
              <a:gd name="connsiteX2273" fmla="*/ 1200452 w 2011499"/>
              <a:gd name="connsiteY2273" fmla="*/ 115757 h 1650884"/>
              <a:gd name="connsiteX2274" fmla="*/ 1199691 w 2011499"/>
              <a:gd name="connsiteY2274" fmla="*/ 115757 h 1650884"/>
              <a:gd name="connsiteX2275" fmla="*/ 1193608 w 2011499"/>
              <a:gd name="connsiteY2275" fmla="*/ 115757 h 1650884"/>
              <a:gd name="connsiteX2276" fmla="*/ 784924 w 2011499"/>
              <a:gd name="connsiteY2276" fmla="*/ 105325 h 1650884"/>
              <a:gd name="connsiteX2277" fmla="*/ 784924 w 2011499"/>
              <a:gd name="connsiteY2277" fmla="*/ 115757 h 1650884"/>
              <a:gd name="connsiteX2278" fmla="*/ 801146 w 2011499"/>
              <a:gd name="connsiteY2278" fmla="*/ 115757 h 1650884"/>
              <a:gd name="connsiteX2279" fmla="*/ 801146 w 2011499"/>
              <a:gd name="connsiteY2279" fmla="*/ 105325 h 1650884"/>
              <a:gd name="connsiteX2280" fmla="*/ 784924 w 2011499"/>
              <a:gd name="connsiteY2280" fmla="*/ 105325 h 1650884"/>
              <a:gd name="connsiteX2281" fmla="*/ 637882 w 2011499"/>
              <a:gd name="connsiteY2281" fmla="*/ 105325 h 1650884"/>
              <a:gd name="connsiteX2282" fmla="*/ 637882 w 2011499"/>
              <a:gd name="connsiteY2282" fmla="*/ 115757 h 1650884"/>
              <a:gd name="connsiteX2283" fmla="*/ 637882 w 2011499"/>
              <a:gd name="connsiteY2283" fmla="*/ 105325 h 1650884"/>
              <a:gd name="connsiteX2284" fmla="*/ 1307954 w 2011499"/>
              <a:gd name="connsiteY2284" fmla="*/ 100783 h 1650884"/>
              <a:gd name="connsiteX2285" fmla="*/ 1308207 w 2011499"/>
              <a:gd name="connsiteY2285" fmla="*/ 105325 h 1650884"/>
              <a:gd name="connsiteX2286" fmla="*/ 1291985 w 2011499"/>
              <a:gd name="connsiteY2286" fmla="*/ 105325 h 1650884"/>
              <a:gd name="connsiteX2287" fmla="*/ 1307954 w 2011499"/>
              <a:gd name="connsiteY2287" fmla="*/ 100783 h 1650884"/>
              <a:gd name="connsiteX2288" fmla="*/ 1160641 w 2011499"/>
              <a:gd name="connsiteY2288" fmla="*/ 94557 h 1650884"/>
              <a:gd name="connsiteX2289" fmla="*/ 1162734 w 2011499"/>
              <a:gd name="connsiteY2289" fmla="*/ 94557 h 1650884"/>
              <a:gd name="connsiteX2290" fmla="*/ 1166921 w 2011499"/>
              <a:gd name="connsiteY2290" fmla="*/ 94557 h 1650884"/>
              <a:gd name="connsiteX2291" fmla="*/ 1167706 w 2011499"/>
              <a:gd name="connsiteY2291" fmla="*/ 94557 h 1650884"/>
              <a:gd name="connsiteX2292" fmla="*/ 1177386 w 2011499"/>
              <a:gd name="connsiteY2292" fmla="*/ 94557 h 1650884"/>
              <a:gd name="connsiteX2293" fmla="*/ 1193608 w 2011499"/>
              <a:gd name="connsiteY2293" fmla="*/ 94557 h 1650884"/>
              <a:gd name="connsiteX2294" fmla="*/ 1193608 w 2011499"/>
              <a:gd name="connsiteY2294" fmla="*/ 95903 h 1650884"/>
              <a:gd name="connsiteX2295" fmla="*/ 1193608 w 2011499"/>
              <a:gd name="connsiteY2295" fmla="*/ 102633 h 1650884"/>
              <a:gd name="connsiteX2296" fmla="*/ 1193608 w 2011499"/>
              <a:gd name="connsiteY2296" fmla="*/ 105325 h 1650884"/>
              <a:gd name="connsiteX2297" fmla="*/ 1177386 w 2011499"/>
              <a:gd name="connsiteY2297" fmla="*/ 105325 h 1650884"/>
              <a:gd name="connsiteX2298" fmla="*/ 1177386 w 2011499"/>
              <a:gd name="connsiteY2298" fmla="*/ 115757 h 1650884"/>
              <a:gd name="connsiteX2299" fmla="*/ 1175293 w 2011499"/>
              <a:gd name="connsiteY2299" fmla="*/ 115757 h 1650884"/>
              <a:gd name="connsiteX2300" fmla="*/ 1171107 w 2011499"/>
              <a:gd name="connsiteY2300" fmla="*/ 115757 h 1650884"/>
              <a:gd name="connsiteX2301" fmla="*/ 1170322 w 2011499"/>
              <a:gd name="connsiteY2301" fmla="*/ 115757 h 1650884"/>
              <a:gd name="connsiteX2302" fmla="*/ 1160641 w 2011499"/>
              <a:gd name="connsiteY2302" fmla="*/ 115757 h 1650884"/>
              <a:gd name="connsiteX2303" fmla="*/ 1160641 w 2011499"/>
              <a:gd name="connsiteY2303" fmla="*/ 105325 h 1650884"/>
              <a:gd name="connsiteX2304" fmla="*/ 1160641 w 2011499"/>
              <a:gd name="connsiteY2304" fmla="*/ 94557 h 1650884"/>
              <a:gd name="connsiteX2305" fmla="*/ 751957 w 2011499"/>
              <a:gd name="connsiteY2305" fmla="*/ 73694 h 1650884"/>
              <a:gd name="connsiteX2306" fmla="*/ 768703 w 2011499"/>
              <a:gd name="connsiteY2306" fmla="*/ 73694 h 1650884"/>
              <a:gd name="connsiteX2307" fmla="*/ 751957 w 2011499"/>
              <a:gd name="connsiteY2307" fmla="*/ 84126 h 1650884"/>
              <a:gd name="connsiteX2308" fmla="*/ 751957 w 2011499"/>
              <a:gd name="connsiteY2308" fmla="*/ 73694 h 1650884"/>
              <a:gd name="connsiteX2309" fmla="*/ 735736 w 2011499"/>
              <a:gd name="connsiteY2309" fmla="*/ 73694 h 1650884"/>
              <a:gd name="connsiteX2310" fmla="*/ 745114 w 2011499"/>
              <a:gd name="connsiteY2310" fmla="*/ 73694 h 1650884"/>
              <a:gd name="connsiteX2311" fmla="*/ 751957 w 2011499"/>
              <a:gd name="connsiteY2311" fmla="*/ 73694 h 1650884"/>
              <a:gd name="connsiteX2312" fmla="*/ 735736 w 2011499"/>
              <a:gd name="connsiteY2312" fmla="*/ 84126 h 1650884"/>
              <a:gd name="connsiteX2313" fmla="*/ 719514 w 2011499"/>
              <a:gd name="connsiteY2313" fmla="*/ 73694 h 1650884"/>
              <a:gd name="connsiteX2314" fmla="*/ 719514 w 2011499"/>
              <a:gd name="connsiteY2314" fmla="*/ 84126 h 1650884"/>
              <a:gd name="connsiteX2315" fmla="*/ 719514 w 2011499"/>
              <a:gd name="connsiteY2315" fmla="*/ 73694 h 1650884"/>
              <a:gd name="connsiteX2316" fmla="*/ 751957 w 2011499"/>
              <a:gd name="connsiteY2316" fmla="*/ 63262 h 1650884"/>
              <a:gd name="connsiteX2317" fmla="*/ 768703 w 2011499"/>
              <a:gd name="connsiteY2317" fmla="*/ 63262 h 1650884"/>
              <a:gd name="connsiteX2318" fmla="*/ 751957 w 2011499"/>
              <a:gd name="connsiteY2318" fmla="*/ 73694 h 1650884"/>
              <a:gd name="connsiteX2319" fmla="*/ 751957 w 2011499"/>
              <a:gd name="connsiteY2319" fmla="*/ 63262 h 1650884"/>
              <a:gd name="connsiteX2320" fmla="*/ 719514 w 2011499"/>
              <a:gd name="connsiteY2320" fmla="*/ 63262 h 1650884"/>
              <a:gd name="connsiteX2321" fmla="*/ 735736 w 2011499"/>
              <a:gd name="connsiteY2321" fmla="*/ 63262 h 1650884"/>
              <a:gd name="connsiteX2322" fmla="*/ 719514 w 2011499"/>
              <a:gd name="connsiteY2322" fmla="*/ 73694 h 1650884"/>
              <a:gd name="connsiteX2323" fmla="*/ 719514 w 2011499"/>
              <a:gd name="connsiteY2323" fmla="*/ 52494 h 1650884"/>
              <a:gd name="connsiteX2324" fmla="*/ 735736 w 2011499"/>
              <a:gd name="connsiteY2324" fmla="*/ 52494 h 1650884"/>
              <a:gd name="connsiteX2325" fmla="*/ 719514 w 2011499"/>
              <a:gd name="connsiteY2325" fmla="*/ 63262 h 1650884"/>
              <a:gd name="connsiteX2326" fmla="*/ 637882 w 2011499"/>
              <a:gd name="connsiteY2326" fmla="*/ 52494 h 1650884"/>
              <a:gd name="connsiteX2327" fmla="*/ 637882 w 2011499"/>
              <a:gd name="connsiteY2327" fmla="*/ 63262 h 1650884"/>
              <a:gd name="connsiteX2328" fmla="*/ 621137 w 2011499"/>
              <a:gd name="connsiteY2328" fmla="*/ 63262 h 1650884"/>
              <a:gd name="connsiteX2329" fmla="*/ 637882 w 2011499"/>
              <a:gd name="connsiteY2329" fmla="*/ 52494 h 1650884"/>
              <a:gd name="connsiteX2330" fmla="*/ 834113 w 2011499"/>
              <a:gd name="connsiteY2330" fmla="*/ 42063 h 1650884"/>
              <a:gd name="connsiteX2331" fmla="*/ 834113 w 2011499"/>
              <a:gd name="connsiteY2331" fmla="*/ 52494 h 1650884"/>
              <a:gd name="connsiteX2332" fmla="*/ 834113 w 2011499"/>
              <a:gd name="connsiteY2332" fmla="*/ 42063 h 1650884"/>
              <a:gd name="connsiteX2333" fmla="*/ 654104 w 2011499"/>
              <a:gd name="connsiteY2333" fmla="*/ 42063 h 1650884"/>
              <a:gd name="connsiteX2334" fmla="*/ 637882 w 2011499"/>
              <a:gd name="connsiteY2334" fmla="*/ 52494 h 1650884"/>
              <a:gd name="connsiteX2335" fmla="*/ 654104 w 2011499"/>
              <a:gd name="connsiteY2335" fmla="*/ 42063 h 1650884"/>
              <a:gd name="connsiteX2336" fmla="*/ 801146 w 2011499"/>
              <a:gd name="connsiteY2336" fmla="*/ 31631 h 1650884"/>
              <a:gd name="connsiteX2337" fmla="*/ 801146 w 2011499"/>
              <a:gd name="connsiteY2337" fmla="*/ 42063 h 1650884"/>
              <a:gd name="connsiteX2338" fmla="*/ 719514 w 2011499"/>
              <a:gd name="connsiteY2338" fmla="*/ 31631 h 1650884"/>
              <a:gd name="connsiteX2339" fmla="*/ 735736 w 2011499"/>
              <a:gd name="connsiteY2339" fmla="*/ 31631 h 1650884"/>
              <a:gd name="connsiteX2340" fmla="*/ 735736 w 2011499"/>
              <a:gd name="connsiteY2340" fmla="*/ 42063 h 1650884"/>
              <a:gd name="connsiteX2341" fmla="*/ 719514 w 2011499"/>
              <a:gd name="connsiteY2341" fmla="*/ 42063 h 1650884"/>
              <a:gd name="connsiteX2342" fmla="*/ 703292 w 2011499"/>
              <a:gd name="connsiteY2342" fmla="*/ 31631 h 1650884"/>
              <a:gd name="connsiteX2343" fmla="*/ 703292 w 2011499"/>
              <a:gd name="connsiteY2343" fmla="*/ 42063 h 1650884"/>
              <a:gd name="connsiteX2344" fmla="*/ 703292 w 2011499"/>
              <a:gd name="connsiteY2344" fmla="*/ 31631 h 1650884"/>
              <a:gd name="connsiteX2345" fmla="*/ 808243 w 2011499"/>
              <a:gd name="connsiteY2345" fmla="*/ 27230 h 1650884"/>
              <a:gd name="connsiteX2346" fmla="*/ 817368 w 2011499"/>
              <a:gd name="connsiteY2346" fmla="*/ 31631 h 1650884"/>
              <a:gd name="connsiteX2347" fmla="*/ 801146 w 2011499"/>
              <a:gd name="connsiteY2347" fmla="*/ 31631 h 1650884"/>
              <a:gd name="connsiteX2348" fmla="*/ 808243 w 2011499"/>
              <a:gd name="connsiteY2348" fmla="*/ 27230 h 1650884"/>
              <a:gd name="connsiteX2349" fmla="*/ 850335 w 2011499"/>
              <a:gd name="connsiteY2349" fmla="*/ 21200 h 1650884"/>
              <a:gd name="connsiteX2350" fmla="*/ 866556 w 2011499"/>
              <a:gd name="connsiteY2350" fmla="*/ 31631 h 1650884"/>
              <a:gd name="connsiteX2351" fmla="*/ 866556 w 2011499"/>
              <a:gd name="connsiteY2351" fmla="*/ 21200 h 1650884"/>
              <a:gd name="connsiteX2352" fmla="*/ 850335 w 2011499"/>
              <a:gd name="connsiteY2352" fmla="*/ 21200 h 1650884"/>
              <a:gd name="connsiteX2353" fmla="*/ 735736 w 2011499"/>
              <a:gd name="connsiteY2353" fmla="*/ 21200 h 1650884"/>
              <a:gd name="connsiteX2354" fmla="*/ 719514 w 2011499"/>
              <a:gd name="connsiteY2354" fmla="*/ 31631 h 1650884"/>
              <a:gd name="connsiteX2355" fmla="*/ 735736 w 2011499"/>
              <a:gd name="connsiteY2355" fmla="*/ 21200 h 1650884"/>
              <a:gd name="connsiteX2356" fmla="*/ 719514 w 2011499"/>
              <a:gd name="connsiteY2356" fmla="*/ 21200 h 1650884"/>
              <a:gd name="connsiteX2357" fmla="*/ 719514 w 2011499"/>
              <a:gd name="connsiteY2357" fmla="*/ 31631 h 1650884"/>
              <a:gd name="connsiteX2358" fmla="*/ 710389 w 2011499"/>
              <a:gd name="connsiteY2358" fmla="*/ 31631 h 1650884"/>
              <a:gd name="connsiteX2359" fmla="*/ 705320 w 2011499"/>
              <a:gd name="connsiteY2359" fmla="*/ 31631 h 1650884"/>
              <a:gd name="connsiteX2360" fmla="*/ 703292 w 2011499"/>
              <a:gd name="connsiteY2360" fmla="*/ 31631 h 1650884"/>
              <a:gd name="connsiteX2361" fmla="*/ 735736 w 2011499"/>
              <a:gd name="connsiteY2361" fmla="*/ 10431 h 1650884"/>
              <a:gd name="connsiteX2362" fmla="*/ 751957 w 2011499"/>
              <a:gd name="connsiteY2362" fmla="*/ 10431 h 1650884"/>
              <a:gd name="connsiteX2363" fmla="*/ 751957 w 2011499"/>
              <a:gd name="connsiteY2363" fmla="*/ 21200 h 1650884"/>
              <a:gd name="connsiteX2364" fmla="*/ 751957 w 2011499"/>
              <a:gd name="connsiteY2364" fmla="*/ 31631 h 1650884"/>
              <a:gd name="connsiteX2365" fmla="*/ 735736 w 2011499"/>
              <a:gd name="connsiteY2365" fmla="*/ 31631 h 1650884"/>
              <a:gd name="connsiteX2366" fmla="*/ 735736 w 2011499"/>
              <a:gd name="connsiteY2366" fmla="*/ 21200 h 1650884"/>
              <a:gd name="connsiteX2367" fmla="*/ 735736 w 2011499"/>
              <a:gd name="connsiteY2367" fmla="*/ 16657 h 1650884"/>
              <a:gd name="connsiteX2368" fmla="*/ 735736 w 2011499"/>
              <a:gd name="connsiteY2368" fmla="*/ 16489 h 1650884"/>
              <a:gd name="connsiteX2369" fmla="*/ 735736 w 2011499"/>
              <a:gd name="connsiteY2369" fmla="*/ 10431 h 1650884"/>
              <a:gd name="connsiteX2370" fmla="*/ 850335 w 2011499"/>
              <a:gd name="connsiteY2370" fmla="*/ 0 h 1650884"/>
              <a:gd name="connsiteX2371" fmla="*/ 859713 w 2011499"/>
              <a:gd name="connsiteY2371" fmla="*/ 0 h 1650884"/>
              <a:gd name="connsiteX2372" fmla="*/ 860473 w 2011499"/>
              <a:gd name="connsiteY2372" fmla="*/ 0 h 1650884"/>
              <a:gd name="connsiteX2373" fmla="*/ 866556 w 2011499"/>
              <a:gd name="connsiteY2373" fmla="*/ 0 h 1650884"/>
              <a:gd name="connsiteX2374" fmla="*/ 866556 w 2011499"/>
              <a:gd name="connsiteY2374" fmla="*/ 10431 h 1650884"/>
              <a:gd name="connsiteX2375" fmla="*/ 882778 w 2011499"/>
              <a:gd name="connsiteY2375" fmla="*/ 10431 h 1650884"/>
              <a:gd name="connsiteX2376" fmla="*/ 882778 w 2011499"/>
              <a:gd name="connsiteY2376" fmla="*/ 21200 h 1650884"/>
              <a:gd name="connsiteX2377" fmla="*/ 892459 w 2011499"/>
              <a:gd name="connsiteY2377" fmla="*/ 21200 h 1650884"/>
              <a:gd name="connsiteX2378" fmla="*/ 893244 w 2011499"/>
              <a:gd name="connsiteY2378" fmla="*/ 21200 h 1650884"/>
              <a:gd name="connsiteX2379" fmla="*/ 899523 w 2011499"/>
              <a:gd name="connsiteY2379" fmla="*/ 21200 h 1650884"/>
              <a:gd name="connsiteX2380" fmla="*/ 899523 w 2011499"/>
              <a:gd name="connsiteY2380" fmla="*/ 31631 h 1650884"/>
              <a:gd name="connsiteX2381" fmla="*/ 915745 w 2011499"/>
              <a:gd name="connsiteY2381" fmla="*/ 42063 h 1650884"/>
              <a:gd name="connsiteX2382" fmla="*/ 915745 w 2011499"/>
              <a:gd name="connsiteY2382" fmla="*/ 52494 h 1650884"/>
              <a:gd name="connsiteX2383" fmla="*/ 915745 w 2011499"/>
              <a:gd name="connsiteY2383" fmla="*/ 63262 h 1650884"/>
              <a:gd name="connsiteX2384" fmla="*/ 931967 w 2011499"/>
              <a:gd name="connsiteY2384" fmla="*/ 63262 h 1650884"/>
              <a:gd name="connsiteX2385" fmla="*/ 931967 w 2011499"/>
              <a:gd name="connsiteY2385" fmla="*/ 73694 h 1650884"/>
              <a:gd name="connsiteX2386" fmla="*/ 948188 w 2011499"/>
              <a:gd name="connsiteY2386" fmla="*/ 84126 h 1650884"/>
              <a:gd name="connsiteX2387" fmla="*/ 931967 w 2011499"/>
              <a:gd name="connsiteY2387" fmla="*/ 94557 h 1650884"/>
              <a:gd name="connsiteX2388" fmla="*/ 948188 w 2011499"/>
              <a:gd name="connsiteY2388" fmla="*/ 94557 h 1650884"/>
              <a:gd name="connsiteX2389" fmla="*/ 964934 w 2011499"/>
              <a:gd name="connsiteY2389" fmla="*/ 94557 h 1650884"/>
              <a:gd name="connsiteX2390" fmla="*/ 964934 w 2011499"/>
              <a:gd name="connsiteY2390" fmla="*/ 105325 h 1650884"/>
              <a:gd name="connsiteX2391" fmla="*/ 964934 w 2011499"/>
              <a:gd name="connsiteY2391" fmla="*/ 115757 h 1650884"/>
              <a:gd name="connsiteX2392" fmla="*/ 964934 w 2011499"/>
              <a:gd name="connsiteY2392" fmla="*/ 126188 h 1650884"/>
              <a:gd name="connsiteX2393" fmla="*/ 981155 w 2011499"/>
              <a:gd name="connsiteY2393" fmla="*/ 126188 h 1650884"/>
              <a:gd name="connsiteX2394" fmla="*/ 981155 w 2011499"/>
              <a:gd name="connsiteY2394" fmla="*/ 136620 h 1650884"/>
              <a:gd name="connsiteX2395" fmla="*/ 997377 w 2011499"/>
              <a:gd name="connsiteY2395" fmla="*/ 147388 h 1650884"/>
              <a:gd name="connsiteX2396" fmla="*/ 997377 w 2011499"/>
              <a:gd name="connsiteY2396" fmla="*/ 157820 h 1650884"/>
              <a:gd name="connsiteX2397" fmla="*/ 1013599 w 2011499"/>
              <a:gd name="connsiteY2397" fmla="*/ 157820 h 1650884"/>
              <a:gd name="connsiteX2398" fmla="*/ 1013599 w 2011499"/>
              <a:gd name="connsiteY2398" fmla="*/ 168251 h 1650884"/>
              <a:gd name="connsiteX2399" fmla="*/ 1013599 w 2011499"/>
              <a:gd name="connsiteY2399" fmla="*/ 178683 h 1650884"/>
              <a:gd name="connsiteX2400" fmla="*/ 1030344 w 2011499"/>
              <a:gd name="connsiteY2400" fmla="*/ 189451 h 1650884"/>
              <a:gd name="connsiteX2401" fmla="*/ 1046566 w 2011499"/>
              <a:gd name="connsiteY2401" fmla="*/ 199883 h 1650884"/>
              <a:gd name="connsiteX2402" fmla="*/ 1046566 w 2011499"/>
              <a:gd name="connsiteY2402" fmla="*/ 210314 h 1650884"/>
              <a:gd name="connsiteX2403" fmla="*/ 1062787 w 2011499"/>
              <a:gd name="connsiteY2403" fmla="*/ 210314 h 1650884"/>
              <a:gd name="connsiteX2404" fmla="*/ 1062787 w 2011499"/>
              <a:gd name="connsiteY2404" fmla="*/ 199883 h 1650884"/>
              <a:gd name="connsiteX2405" fmla="*/ 1062787 w 2011499"/>
              <a:gd name="connsiteY2405" fmla="*/ 189451 h 1650884"/>
              <a:gd name="connsiteX2406" fmla="*/ 1079009 w 2011499"/>
              <a:gd name="connsiteY2406" fmla="*/ 189451 h 1650884"/>
              <a:gd name="connsiteX2407" fmla="*/ 1079009 w 2011499"/>
              <a:gd name="connsiteY2407" fmla="*/ 178683 h 1650884"/>
              <a:gd name="connsiteX2408" fmla="*/ 1079009 w 2011499"/>
              <a:gd name="connsiteY2408" fmla="*/ 168251 h 1650884"/>
              <a:gd name="connsiteX2409" fmla="*/ 1095231 w 2011499"/>
              <a:gd name="connsiteY2409" fmla="*/ 168251 h 1650884"/>
              <a:gd name="connsiteX2410" fmla="*/ 1095231 w 2011499"/>
              <a:gd name="connsiteY2410" fmla="*/ 157820 h 1650884"/>
              <a:gd name="connsiteX2411" fmla="*/ 1095231 w 2011499"/>
              <a:gd name="connsiteY2411" fmla="*/ 147388 h 1650884"/>
              <a:gd name="connsiteX2412" fmla="*/ 1097324 w 2011499"/>
              <a:gd name="connsiteY2412" fmla="*/ 147388 h 1650884"/>
              <a:gd name="connsiteX2413" fmla="*/ 1101511 w 2011499"/>
              <a:gd name="connsiteY2413" fmla="*/ 147388 h 1650884"/>
              <a:gd name="connsiteX2414" fmla="*/ 1102296 w 2011499"/>
              <a:gd name="connsiteY2414" fmla="*/ 147388 h 1650884"/>
              <a:gd name="connsiteX2415" fmla="*/ 1111976 w 2011499"/>
              <a:gd name="connsiteY2415" fmla="*/ 147388 h 1650884"/>
              <a:gd name="connsiteX2416" fmla="*/ 1111976 w 2011499"/>
              <a:gd name="connsiteY2416" fmla="*/ 136620 h 1650884"/>
              <a:gd name="connsiteX2417" fmla="*/ 1111976 w 2011499"/>
              <a:gd name="connsiteY2417" fmla="*/ 126188 h 1650884"/>
              <a:gd name="connsiteX2418" fmla="*/ 1128198 w 2011499"/>
              <a:gd name="connsiteY2418" fmla="*/ 126188 h 1650884"/>
              <a:gd name="connsiteX2419" fmla="*/ 1128198 w 2011499"/>
              <a:gd name="connsiteY2419" fmla="*/ 115757 h 1650884"/>
              <a:gd name="connsiteX2420" fmla="*/ 1144419 w 2011499"/>
              <a:gd name="connsiteY2420" fmla="*/ 115757 h 1650884"/>
              <a:gd name="connsiteX2421" fmla="*/ 1146447 w 2011499"/>
              <a:gd name="connsiteY2421" fmla="*/ 115757 h 1650884"/>
              <a:gd name="connsiteX2422" fmla="*/ 1150503 w 2011499"/>
              <a:gd name="connsiteY2422" fmla="*/ 115757 h 1650884"/>
              <a:gd name="connsiteX2423" fmla="*/ 1151263 w 2011499"/>
              <a:gd name="connsiteY2423" fmla="*/ 115757 h 1650884"/>
              <a:gd name="connsiteX2424" fmla="*/ 1160641 w 2011499"/>
              <a:gd name="connsiteY2424" fmla="*/ 115757 h 1650884"/>
              <a:gd name="connsiteX2425" fmla="*/ 1177386 w 2011499"/>
              <a:gd name="connsiteY2425" fmla="*/ 115757 h 1650884"/>
              <a:gd name="connsiteX2426" fmla="*/ 1193608 w 2011499"/>
              <a:gd name="connsiteY2426" fmla="*/ 115757 h 1650884"/>
              <a:gd name="connsiteX2427" fmla="*/ 1193608 w 2011499"/>
              <a:gd name="connsiteY2427" fmla="*/ 126188 h 1650884"/>
              <a:gd name="connsiteX2428" fmla="*/ 1193608 w 2011499"/>
              <a:gd name="connsiteY2428" fmla="*/ 136620 h 1650884"/>
              <a:gd name="connsiteX2429" fmla="*/ 1209830 w 2011499"/>
              <a:gd name="connsiteY2429" fmla="*/ 126188 h 1650884"/>
              <a:gd name="connsiteX2430" fmla="*/ 1226575 w 2011499"/>
              <a:gd name="connsiteY2430" fmla="*/ 136620 h 1650884"/>
              <a:gd name="connsiteX2431" fmla="*/ 1226575 w 2011499"/>
              <a:gd name="connsiteY2431" fmla="*/ 126188 h 1650884"/>
              <a:gd name="connsiteX2432" fmla="*/ 1228602 w 2011499"/>
              <a:gd name="connsiteY2432" fmla="*/ 126188 h 1650884"/>
              <a:gd name="connsiteX2433" fmla="*/ 1242797 w 2011499"/>
              <a:gd name="connsiteY2433" fmla="*/ 126188 h 1650884"/>
              <a:gd name="connsiteX2434" fmla="*/ 1242797 w 2011499"/>
              <a:gd name="connsiteY2434" fmla="*/ 136620 h 1650884"/>
              <a:gd name="connsiteX2435" fmla="*/ 1244824 w 2011499"/>
              <a:gd name="connsiteY2435" fmla="*/ 136620 h 1650884"/>
              <a:gd name="connsiteX2436" fmla="*/ 1248880 w 2011499"/>
              <a:gd name="connsiteY2436" fmla="*/ 136620 h 1650884"/>
              <a:gd name="connsiteX2437" fmla="*/ 1249640 w 2011499"/>
              <a:gd name="connsiteY2437" fmla="*/ 136620 h 1650884"/>
              <a:gd name="connsiteX2438" fmla="*/ 1252175 w 2011499"/>
              <a:gd name="connsiteY2438" fmla="*/ 136620 h 1650884"/>
              <a:gd name="connsiteX2439" fmla="*/ 1259018 w 2011499"/>
              <a:gd name="connsiteY2439" fmla="*/ 136620 h 1650884"/>
              <a:gd name="connsiteX2440" fmla="*/ 1242797 w 2011499"/>
              <a:gd name="connsiteY2440" fmla="*/ 147388 h 1650884"/>
              <a:gd name="connsiteX2441" fmla="*/ 1259018 w 2011499"/>
              <a:gd name="connsiteY2441" fmla="*/ 147388 h 1650884"/>
              <a:gd name="connsiteX2442" fmla="*/ 1259018 w 2011499"/>
              <a:gd name="connsiteY2442" fmla="*/ 136620 h 1650884"/>
              <a:gd name="connsiteX2443" fmla="*/ 1261046 w 2011499"/>
              <a:gd name="connsiteY2443" fmla="*/ 136620 h 1650884"/>
              <a:gd name="connsiteX2444" fmla="*/ 1273213 w 2011499"/>
              <a:gd name="connsiteY2444" fmla="*/ 136620 h 1650884"/>
              <a:gd name="connsiteX2445" fmla="*/ 1275240 w 2011499"/>
              <a:gd name="connsiteY2445" fmla="*/ 136620 h 1650884"/>
              <a:gd name="connsiteX2446" fmla="*/ 1275240 w 2011499"/>
              <a:gd name="connsiteY2446" fmla="*/ 147388 h 1650884"/>
              <a:gd name="connsiteX2447" fmla="*/ 1275240 w 2011499"/>
              <a:gd name="connsiteY2447" fmla="*/ 136620 h 1650884"/>
              <a:gd name="connsiteX2448" fmla="*/ 1275240 w 2011499"/>
              <a:gd name="connsiteY2448" fmla="*/ 126188 h 1650884"/>
              <a:gd name="connsiteX2449" fmla="*/ 1259018 w 2011499"/>
              <a:gd name="connsiteY2449" fmla="*/ 126188 h 1650884"/>
              <a:gd name="connsiteX2450" fmla="*/ 1242797 w 2011499"/>
              <a:gd name="connsiteY2450" fmla="*/ 126188 h 1650884"/>
              <a:gd name="connsiteX2451" fmla="*/ 1242797 w 2011499"/>
              <a:gd name="connsiteY2451" fmla="*/ 115757 h 1650884"/>
              <a:gd name="connsiteX2452" fmla="*/ 1242797 w 2011499"/>
              <a:gd name="connsiteY2452" fmla="*/ 105325 h 1650884"/>
              <a:gd name="connsiteX2453" fmla="*/ 1259018 w 2011499"/>
              <a:gd name="connsiteY2453" fmla="*/ 115757 h 1650884"/>
              <a:gd name="connsiteX2454" fmla="*/ 1259018 w 2011499"/>
              <a:gd name="connsiteY2454" fmla="*/ 105325 h 1650884"/>
              <a:gd name="connsiteX2455" fmla="*/ 1242797 w 2011499"/>
              <a:gd name="connsiteY2455" fmla="*/ 105325 h 1650884"/>
              <a:gd name="connsiteX2456" fmla="*/ 1259018 w 2011499"/>
              <a:gd name="connsiteY2456" fmla="*/ 94557 h 1650884"/>
              <a:gd name="connsiteX2457" fmla="*/ 1275240 w 2011499"/>
              <a:gd name="connsiteY2457" fmla="*/ 94557 h 1650884"/>
              <a:gd name="connsiteX2458" fmla="*/ 1275240 w 2011499"/>
              <a:gd name="connsiteY2458" fmla="*/ 105325 h 1650884"/>
              <a:gd name="connsiteX2459" fmla="*/ 1275240 w 2011499"/>
              <a:gd name="connsiteY2459" fmla="*/ 115757 h 1650884"/>
              <a:gd name="connsiteX2460" fmla="*/ 1291985 w 2011499"/>
              <a:gd name="connsiteY2460" fmla="*/ 115757 h 1650884"/>
              <a:gd name="connsiteX2461" fmla="*/ 1308207 w 2011499"/>
              <a:gd name="connsiteY2461" fmla="*/ 105325 h 1650884"/>
              <a:gd name="connsiteX2462" fmla="*/ 1315051 w 2011499"/>
              <a:gd name="connsiteY2462" fmla="*/ 105325 h 1650884"/>
              <a:gd name="connsiteX2463" fmla="*/ 1324429 w 2011499"/>
              <a:gd name="connsiteY2463" fmla="*/ 105325 h 1650884"/>
              <a:gd name="connsiteX2464" fmla="*/ 1324429 w 2011499"/>
              <a:gd name="connsiteY2464" fmla="*/ 94557 h 1650884"/>
              <a:gd name="connsiteX2465" fmla="*/ 1340650 w 2011499"/>
              <a:gd name="connsiteY2465" fmla="*/ 94557 h 1650884"/>
              <a:gd name="connsiteX2466" fmla="*/ 1357396 w 2011499"/>
              <a:gd name="connsiteY2466" fmla="*/ 94557 h 1650884"/>
              <a:gd name="connsiteX2467" fmla="*/ 1357396 w 2011499"/>
              <a:gd name="connsiteY2467" fmla="*/ 105325 h 1650884"/>
              <a:gd name="connsiteX2468" fmla="*/ 1355303 w 2011499"/>
              <a:gd name="connsiteY2468" fmla="*/ 105325 h 1650884"/>
              <a:gd name="connsiteX2469" fmla="*/ 1351116 w 2011499"/>
              <a:gd name="connsiteY2469" fmla="*/ 105325 h 1650884"/>
              <a:gd name="connsiteX2470" fmla="*/ 1350331 w 2011499"/>
              <a:gd name="connsiteY2470" fmla="*/ 105325 h 1650884"/>
              <a:gd name="connsiteX2471" fmla="*/ 1340650 w 2011499"/>
              <a:gd name="connsiteY2471" fmla="*/ 105325 h 1650884"/>
              <a:gd name="connsiteX2472" fmla="*/ 1357396 w 2011499"/>
              <a:gd name="connsiteY2472" fmla="*/ 115757 h 1650884"/>
              <a:gd name="connsiteX2473" fmla="*/ 1340650 w 2011499"/>
              <a:gd name="connsiteY2473" fmla="*/ 115757 h 1650884"/>
              <a:gd name="connsiteX2474" fmla="*/ 1357396 w 2011499"/>
              <a:gd name="connsiteY2474" fmla="*/ 126188 h 1650884"/>
              <a:gd name="connsiteX2475" fmla="*/ 1373617 w 2011499"/>
              <a:gd name="connsiteY2475" fmla="*/ 115757 h 1650884"/>
              <a:gd name="connsiteX2476" fmla="*/ 1373617 w 2011499"/>
              <a:gd name="connsiteY2476" fmla="*/ 126188 h 1650884"/>
              <a:gd name="connsiteX2477" fmla="*/ 1389839 w 2011499"/>
              <a:gd name="connsiteY2477" fmla="*/ 126188 h 1650884"/>
              <a:gd name="connsiteX2478" fmla="*/ 1406061 w 2011499"/>
              <a:gd name="connsiteY2478" fmla="*/ 136620 h 1650884"/>
              <a:gd name="connsiteX2479" fmla="*/ 1404033 w 2011499"/>
              <a:gd name="connsiteY2479" fmla="*/ 136620 h 1650884"/>
              <a:gd name="connsiteX2480" fmla="*/ 1389839 w 2011499"/>
              <a:gd name="connsiteY2480" fmla="*/ 136620 h 1650884"/>
              <a:gd name="connsiteX2481" fmla="*/ 1389839 w 2011499"/>
              <a:gd name="connsiteY2481" fmla="*/ 147388 h 1650884"/>
              <a:gd name="connsiteX2482" fmla="*/ 1389839 w 2011499"/>
              <a:gd name="connsiteY2482" fmla="*/ 157820 h 1650884"/>
              <a:gd name="connsiteX2483" fmla="*/ 1373617 w 2011499"/>
              <a:gd name="connsiteY2483" fmla="*/ 147388 h 1650884"/>
              <a:gd name="connsiteX2484" fmla="*/ 1373617 w 2011499"/>
              <a:gd name="connsiteY2484" fmla="*/ 157820 h 1650884"/>
              <a:gd name="connsiteX2485" fmla="*/ 1389839 w 2011499"/>
              <a:gd name="connsiteY2485" fmla="*/ 157820 h 1650884"/>
              <a:gd name="connsiteX2486" fmla="*/ 1406061 w 2011499"/>
              <a:gd name="connsiteY2486" fmla="*/ 157820 h 1650884"/>
              <a:gd name="connsiteX2487" fmla="*/ 1406061 w 2011499"/>
              <a:gd name="connsiteY2487" fmla="*/ 147388 h 1650884"/>
              <a:gd name="connsiteX2488" fmla="*/ 1402005 w 2011499"/>
              <a:gd name="connsiteY2488" fmla="*/ 147388 h 1650884"/>
              <a:gd name="connsiteX2489" fmla="*/ 1389839 w 2011499"/>
              <a:gd name="connsiteY2489" fmla="*/ 147388 h 1650884"/>
              <a:gd name="connsiteX2490" fmla="*/ 1406061 w 2011499"/>
              <a:gd name="connsiteY2490" fmla="*/ 136620 h 1650884"/>
              <a:gd name="connsiteX2491" fmla="*/ 1406061 w 2011499"/>
              <a:gd name="connsiteY2491" fmla="*/ 126188 h 1650884"/>
              <a:gd name="connsiteX2492" fmla="*/ 1422806 w 2011499"/>
              <a:gd name="connsiteY2492" fmla="*/ 126188 h 1650884"/>
              <a:gd name="connsiteX2493" fmla="*/ 1439028 w 2011499"/>
              <a:gd name="connsiteY2493" fmla="*/ 126188 h 1650884"/>
              <a:gd name="connsiteX2494" fmla="*/ 1455249 w 2011499"/>
              <a:gd name="connsiteY2494" fmla="*/ 136620 h 1650884"/>
              <a:gd name="connsiteX2495" fmla="*/ 1471471 w 2011499"/>
              <a:gd name="connsiteY2495" fmla="*/ 147388 h 1650884"/>
              <a:gd name="connsiteX2496" fmla="*/ 1488216 w 2011499"/>
              <a:gd name="connsiteY2496" fmla="*/ 157820 h 1650884"/>
              <a:gd name="connsiteX2497" fmla="*/ 1504438 w 2011499"/>
              <a:gd name="connsiteY2497" fmla="*/ 147388 h 1650884"/>
              <a:gd name="connsiteX2498" fmla="*/ 1504438 w 2011499"/>
              <a:gd name="connsiteY2498" fmla="*/ 157820 h 1650884"/>
              <a:gd name="connsiteX2499" fmla="*/ 1504438 w 2011499"/>
              <a:gd name="connsiteY2499" fmla="*/ 168251 h 1650884"/>
              <a:gd name="connsiteX2500" fmla="*/ 1488216 w 2011499"/>
              <a:gd name="connsiteY2500" fmla="*/ 168251 h 1650884"/>
              <a:gd name="connsiteX2501" fmla="*/ 1488216 w 2011499"/>
              <a:gd name="connsiteY2501" fmla="*/ 178683 h 1650884"/>
              <a:gd name="connsiteX2502" fmla="*/ 1504438 w 2011499"/>
              <a:gd name="connsiteY2502" fmla="*/ 178683 h 1650884"/>
              <a:gd name="connsiteX2503" fmla="*/ 1504438 w 2011499"/>
              <a:gd name="connsiteY2503" fmla="*/ 172652 h 1650884"/>
              <a:gd name="connsiteX2504" fmla="*/ 1504438 w 2011499"/>
              <a:gd name="connsiteY2504" fmla="*/ 168251 h 1650884"/>
              <a:gd name="connsiteX2505" fmla="*/ 1513816 w 2011499"/>
              <a:gd name="connsiteY2505" fmla="*/ 168251 h 1650884"/>
              <a:gd name="connsiteX2506" fmla="*/ 1520660 w 2011499"/>
              <a:gd name="connsiteY2506" fmla="*/ 168251 h 1650884"/>
              <a:gd name="connsiteX2507" fmla="*/ 1536881 w 2011499"/>
              <a:gd name="connsiteY2507" fmla="*/ 168251 h 1650884"/>
              <a:gd name="connsiteX2508" fmla="*/ 1553627 w 2011499"/>
              <a:gd name="connsiteY2508" fmla="*/ 178683 h 1650884"/>
              <a:gd name="connsiteX2509" fmla="*/ 1553627 w 2011499"/>
              <a:gd name="connsiteY2509" fmla="*/ 168251 h 1650884"/>
              <a:gd name="connsiteX2510" fmla="*/ 1569848 w 2011499"/>
              <a:gd name="connsiteY2510" fmla="*/ 168251 h 1650884"/>
              <a:gd name="connsiteX2511" fmla="*/ 1569848 w 2011499"/>
              <a:gd name="connsiteY2511" fmla="*/ 178683 h 1650884"/>
              <a:gd name="connsiteX2512" fmla="*/ 1586070 w 2011499"/>
              <a:gd name="connsiteY2512" fmla="*/ 178683 h 1650884"/>
              <a:gd name="connsiteX2513" fmla="*/ 1602292 w 2011499"/>
              <a:gd name="connsiteY2513" fmla="*/ 178683 h 1650884"/>
              <a:gd name="connsiteX2514" fmla="*/ 1602292 w 2011499"/>
              <a:gd name="connsiteY2514" fmla="*/ 189451 h 1650884"/>
              <a:gd name="connsiteX2515" fmla="*/ 1619037 w 2011499"/>
              <a:gd name="connsiteY2515" fmla="*/ 189451 h 1650884"/>
              <a:gd name="connsiteX2516" fmla="*/ 1619037 w 2011499"/>
              <a:gd name="connsiteY2516" fmla="*/ 178683 h 1650884"/>
              <a:gd name="connsiteX2517" fmla="*/ 1635259 w 2011499"/>
              <a:gd name="connsiteY2517" fmla="*/ 178683 h 1650884"/>
              <a:gd name="connsiteX2518" fmla="*/ 1635259 w 2011499"/>
              <a:gd name="connsiteY2518" fmla="*/ 189451 h 1650884"/>
              <a:gd name="connsiteX2519" fmla="*/ 1642102 w 2011499"/>
              <a:gd name="connsiteY2519" fmla="*/ 189451 h 1650884"/>
              <a:gd name="connsiteX2520" fmla="*/ 1651480 w 2011499"/>
              <a:gd name="connsiteY2520" fmla="*/ 189451 h 1650884"/>
              <a:gd name="connsiteX2521" fmla="*/ 1651480 w 2011499"/>
              <a:gd name="connsiteY2521" fmla="*/ 199883 h 1650884"/>
              <a:gd name="connsiteX2522" fmla="*/ 1667702 w 2011499"/>
              <a:gd name="connsiteY2522" fmla="*/ 199883 h 1650884"/>
              <a:gd name="connsiteX2523" fmla="*/ 1684447 w 2011499"/>
              <a:gd name="connsiteY2523" fmla="*/ 199883 h 1650884"/>
              <a:gd name="connsiteX2524" fmla="*/ 1684447 w 2011499"/>
              <a:gd name="connsiteY2524" fmla="*/ 210314 h 1650884"/>
              <a:gd name="connsiteX2525" fmla="*/ 1684447 w 2011499"/>
              <a:gd name="connsiteY2525" fmla="*/ 216345 h 1650884"/>
              <a:gd name="connsiteX2526" fmla="*/ 1684447 w 2011499"/>
              <a:gd name="connsiteY2526" fmla="*/ 216834 h 1650884"/>
              <a:gd name="connsiteX2527" fmla="*/ 1684447 w 2011499"/>
              <a:gd name="connsiteY2527" fmla="*/ 220746 h 1650884"/>
              <a:gd name="connsiteX2528" fmla="*/ 1700669 w 2011499"/>
              <a:gd name="connsiteY2528" fmla="*/ 220746 h 1650884"/>
              <a:gd name="connsiteX2529" fmla="*/ 1700669 w 2011499"/>
              <a:gd name="connsiteY2529" fmla="*/ 231514 h 1650884"/>
              <a:gd name="connsiteX2530" fmla="*/ 1684447 w 2011499"/>
              <a:gd name="connsiteY2530" fmla="*/ 231514 h 1650884"/>
              <a:gd name="connsiteX2531" fmla="*/ 1684447 w 2011499"/>
              <a:gd name="connsiteY2531" fmla="*/ 232818 h 1650884"/>
              <a:gd name="connsiteX2532" fmla="*/ 1684447 w 2011499"/>
              <a:gd name="connsiteY2532" fmla="*/ 235426 h 1650884"/>
              <a:gd name="connsiteX2533" fmla="*/ 1684447 w 2011499"/>
              <a:gd name="connsiteY2533" fmla="*/ 235915 h 1650884"/>
              <a:gd name="connsiteX2534" fmla="*/ 1684447 w 2011499"/>
              <a:gd name="connsiteY2534" fmla="*/ 241946 h 1650884"/>
              <a:gd name="connsiteX2535" fmla="*/ 1700669 w 2011499"/>
              <a:gd name="connsiteY2535" fmla="*/ 241946 h 1650884"/>
              <a:gd name="connsiteX2536" fmla="*/ 1716891 w 2011499"/>
              <a:gd name="connsiteY2536" fmla="*/ 241946 h 1650884"/>
              <a:gd name="connsiteX2537" fmla="*/ 1716891 w 2011499"/>
              <a:gd name="connsiteY2537" fmla="*/ 252377 h 1650884"/>
              <a:gd name="connsiteX2538" fmla="*/ 1700669 w 2011499"/>
              <a:gd name="connsiteY2538" fmla="*/ 252377 h 1650884"/>
              <a:gd name="connsiteX2539" fmla="*/ 1700669 w 2011499"/>
              <a:gd name="connsiteY2539" fmla="*/ 256289 h 1650884"/>
              <a:gd name="connsiteX2540" fmla="*/ 1700669 w 2011499"/>
              <a:gd name="connsiteY2540" fmla="*/ 256778 h 1650884"/>
              <a:gd name="connsiteX2541" fmla="*/ 1700669 w 2011499"/>
              <a:gd name="connsiteY2541" fmla="*/ 262809 h 1650884"/>
              <a:gd name="connsiteX2542" fmla="*/ 1700669 w 2011499"/>
              <a:gd name="connsiteY2542" fmla="*/ 273577 h 1650884"/>
              <a:gd name="connsiteX2543" fmla="*/ 1716891 w 2011499"/>
              <a:gd name="connsiteY2543" fmla="*/ 284008 h 1650884"/>
              <a:gd name="connsiteX2544" fmla="*/ 1716891 w 2011499"/>
              <a:gd name="connsiteY2544" fmla="*/ 273577 h 1650884"/>
              <a:gd name="connsiteX2545" fmla="*/ 1710808 w 2011499"/>
              <a:gd name="connsiteY2545" fmla="*/ 273577 h 1650884"/>
              <a:gd name="connsiteX2546" fmla="*/ 1710047 w 2011499"/>
              <a:gd name="connsiteY2546" fmla="*/ 273577 h 1650884"/>
              <a:gd name="connsiteX2547" fmla="*/ 1709794 w 2011499"/>
              <a:gd name="connsiteY2547" fmla="*/ 273577 h 1650884"/>
              <a:gd name="connsiteX2548" fmla="*/ 1700669 w 2011499"/>
              <a:gd name="connsiteY2548" fmla="*/ 273577 h 1650884"/>
              <a:gd name="connsiteX2549" fmla="*/ 1700669 w 2011499"/>
              <a:gd name="connsiteY2549" fmla="*/ 262809 h 1650884"/>
              <a:gd name="connsiteX2550" fmla="*/ 1707513 w 2011499"/>
              <a:gd name="connsiteY2550" fmla="*/ 262809 h 1650884"/>
              <a:gd name="connsiteX2551" fmla="*/ 1716891 w 2011499"/>
              <a:gd name="connsiteY2551" fmla="*/ 262809 h 1650884"/>
              <a:gd name="connsiteX2552" fmla="*/ 1733113 w 2011499"/>
              <a:gd name="connsiteY2552" fmla="*/ 262809 h 1650884"/>
              <a:gd name="connsiteX2553" fmla="*/ 1733113 w 2011499"/>
              <a:gd name="connsiteY2553" fmla="*/ 256941 h 1650884"/>
              <a:gd name="connsiteX2554" fmla="*/ 1733113 w 2011499"/>
              <a:gd name="connsiteY2554" fmla="*/ 256778 h 1650884"/>
              <a:gd name="connsiteX2555" fmla="*/ 1733113 w 2011499"/>
              <a:gd name="connsiteY2555" fmla="*/ 256289 h 1650884"/>
              <a:gd name="connsiteX2556" fmla="*/ 1733113 w 2011499"/>
              <a:gd name="connsiteY2556" fmla="*/ 252377 h 1650884"/>
              <a:gd name="connsiteX2557" fmla="*/ 1733113 w 2011499"/>
              <a:gd name="connsiteY2557" fmla="*/ 241946 h 1650884"/>
              <a:gd name="connsiteX2558" fmla="*/ 1749858 w 2011499"/>
              <a:gd name="connsiteY2558" fmla="*/ 241946 h 1650884"/>
              <a:gd name="connsiteX2559" fmla="*/ 1766079 w 2011499"/>
              <a:gd name="connsiteY2559" fmla="*/ 252377 h 1650884"/>
              <a:gd name="connsiteX2560" fmla="*/ 1766079 w 2011499"/>
              <a:gd name="connsiteY2560" fmla="*/ 252377 h 1650884"/>
              <a:gd name="connsiteX2561" fmla="*/ 1782301 w 2011499"/>
              <a:gd name="connsiteY2561" fmla="*/ 262809 h 1650884"/>
              <a:gd name="connsiteX2562" fmla="*/ 1798523 w 2011499"/>
              <a:gd name="connsiteY2562" fmla="*/ 252377 h 1650884"/>
              <a:gd name="connsiteX2563" fmla="*/ 1798523 w 2011499"/>
              <a:gd name="connsiteY2563" fmla="*/ 262809 h 1650884"/>
              <a:gd name="connsiteX2564" fmla="*/ 1798523 w 2011499"/>
              <a:gd name="connsiteY2564" fmla="*/ 273577 h 1650884"/>
              <a:gd name="connsiteX2565" fmla="*/ 1782301 w 2011499"/>
              <a:gd name="connsiteY2565" fmla="*/ 284008 h 1650884"/>
              <a:gd name="connsiteX2566" fmla="*/ 1766079 w 2011499"/>
              <a:gd name="connsiteY2566" fmla="*/ 273577 h 1650884"/>
              <a:gd name="connsiteX2567" fmla="*/ 1766079 w 2011499"/>
              <a:gd name="connsiteY2567" fmla="*/ 284008 h 1650884"/>
              <a:gd name="connsiteX2568" fmla="*/ 1768107 w 2011499"/>
              <a:gd name="connsiteY2568" fmla="*/ 284008 h 1650884"/>
              <a:gd name="connsiteX2569" fmla="*/ 1772163 w 2011499"/>
              <a:gd name="connsiteY2569" fmla="*/ 284008 h 1650884"/>
              <a:gd name="connsiteX2570" fmla="*/ 1772923 w 2011499"/>
              <a:gd name="connsiteY2570" fmla="*/ 284008 h 1650884"/>
              <a:gd name="connsiteX2571" fmla="*/ 1782301 w 2011499"/>
              <a:gd name="connsiteY2571" fmla="*/ 284008 h 1650884"/>
              <a:gd name="connsiteX2572" fmla="*/ 1782301 w 2011499"/>
              <a:gd name="connsiteY2572" fmla="*/ 294440 h 1650884"/>
              <a:gd name="connsiteX2573" fmla="*/ 1782301 w 2011499"/>
              <a:gd name="connsiteY2573" fmla="*/ 298841 h 1650884"/>
              <a:gd name="connsiteX2574" fmla="*/ 1782301 w 2011499"/>
              <a:gd name="connsiteY2574" fmla="*/ 304872 h 1650884"/>
              <a:gd name="connsiteX2575" fmla="*/ 1766079 w 2011499"/>
              <a:gd name="connsiteY2575" fmla="*/ 304872 h 1650884"/>
              <a:gd name="connsiteX2576" fmla="*/ 1766079 w 2011499"/>
              <a:gd name="connsiteY2576" fmla="*/ 315640 h 1650884"/>
              <a:gd name="connsiteX2577" fmla="*/ 1766079 w 2011499"/>
              <a:gd name="connsiteY2577" fmla="*/ 326071 h 1650884"/>
              <a:gd name="connsiteX2578" fmla="*/ 1749858 w 2011499"/>
              <a:gd name="connsiteY2578" fmla="*/ 336503 h 1650884"/>
              <a:gd name="connsiteX2579" fmla="*/ 1733113 w 2011499"/>
              <a:gd name="connsiteY2579" fmla="*/ 346934 h 1650884"/>
              <a:gd name="connsiteX2580" fmla="*/ 1749858 w 2011499"/>
              <a:gd name="connsiteY2580" fmla="*/ 346934 h 1650884"/>
              <a:gd name="connsiteX2581" fmla="*/ 1749858 w 2011499"/>
              <a:gd name="connsiteY2581" fmla="*/ 357703 h 1650884"/>
              <a:gd name="connsiteX2582" fmla="*/ 1766079 w 2011499"/>
              <a:gd name="connsiteY2582" fmla="*/ 357703 h 1650884"/>
              <a:gd name="connsiteX2583" fmla="*/ 1766079 w 2011499"/>
              <a:gd name="connsiteY2583" fmla="*/ 359007 h 1650884"/>
              <a:gd name="connsiteX2584" fmla="*/ 1766079 w 2011499"/>
              <a:gd name="connsiteY2584" fmla="*/ 361615 h 1650884"/>
              <a:gd name="connsiteX2585" fmla="*/ 1766079 w 2011499"/>
              <a:gd name="connsiteY2585" fmla="*/ 362104 h 1650884"/>
              <a:gd name="connsiteX2586" fmla="*/ 1766079 w 2011499"/>
              <a:gd name="connsiteY2586" fmla="*/ 368134 h 1650884"/>
              <a:gd name="connsiteX2587" fmla="*/ 1782301 w 2011499"/>
              <a:gd name="connsiteY2587" fmla="*/ 368134 h 1650884"/>
              <a:gd name="connsiteX2588" fmla="*/ 1782301 w 2011499"/>
              <a:gd name="connsiteY2588" fmla="*/ 378566 h 1650884"/>
              <a:gd name="connsiteX2589" fmla="*/ 1798523 w 2011499"/>
              <a:gd name="connsiteY2589" fmla="*/ 378566 h 1650884"/>
              <a:gd name="connsiteX2590" fmla="*/ 1815268 w 2011499"/>
              <a:gd name="connsiteY2590" fmla="*/ 378566 h 1650884"/>
              <a:gd name="connsiteX2591" fmla="*/ 1815268 w 2011499"/>
              <a:gd name="connsiteY2591" fmla="*/ 388997 h 1650884"/>
              <a:gd name="connsiteX2592" fmla="*/ 1815268 w 2011499"/>
              <a:gd name="connsiteY2592" fmla="*/ 390343 h 1650884"/>
              <a:gd name="connsiteX2593" fmla="*/ 1815268 w 2011499"/>
              <a:gd name="connsiteY2593" fmla="*/ 391689 h 1650884"/>
              <a:gd name="connsiteX2594" fmla="*/ 1815268 w 2011499"/>
              <a:gd name="connsiteY2594" fmla="*/ 399765 h 1650884"/>
              <a:gd name="connsiteX2595" fmla="*/ 1798523 w 2011499"/>
              <a:gd name="connsiteY2595" fmla="*/ 399765 h 1650884"/>
              <a:gd name="connsiteX2596" fmla="*/ 1782301 w 2011499"/>
              <a:gd name="connsiteY2596" fmla="*/ 388997 h 1650884"/>
              <a:gd name="connsiteX2597" fmla="*/ 1766079 w 2011499"/>
              <a:gd name="connsiteY2597" fmla="*/ 378566 h 1650884"/>
              <a:gd name="connsiteX2598" fmla="*/ 1766079 w 2011499"/>
              <a:gd name="connsiteY2598" fmla="*/ 388997 h 1650884"/>
              <a:gd name="connsiteX2599" fmla="*/ 1749858 w 2011499"/>
              <a:gd name="connsiteY2599" fmla="*/ 378566 h 1650884"/>
              <a:gd name="connsiteX2600" fmla="*/ 1733113 w 2011499"/>
              <a:gd name="connsiteY2600" fmla="*/ 378566 h 1650884"/>
              <a:gd name="connsiteX2601" fmla="*/ 1733113 w 2011499"/>
              <a:gd name="connsiteY2601" fmla="*/ 382478 h 1650884"/>
              <a:gd name="connsiteX2602" fmla="*/ 1733113 w 2011499"/>
              <a:gd name="connsiteY2602" fmla="*/ 382967 h 1650884"/>
              <a:gd name="connsiteX2603" fmla="*/ 1733113 w 2011499"/>
              <a:gd name="connsiteY2603" fmla="*/ 388997 h 1650884"/>
              <a:gd name="connsiteX2604" fmla="*/ 1749858 w 2011499"/>
              <a:gd name="connsiteY2604" fmla="*/ 388997 h 1650884"/>
              <a:gd name="connsiteX2605" fmla="*/ 1766079 w 2011499"/>
              <a:gd name="connsiteY2605" fmla="*/ 388997 h 1650884"/>
              <a:gd name="connsiteX2606" fmla="*/ 1782301 w 2011499"/>
              <a:gd name="connsiteY2606" fmla="*/ 388997 h 1650884"/>
              <a:gd name="connsiteX2607" fmla="*/ 1798523 w 2011499"/>
              <a:gd name="connsiteY2607" fmla="*/ 399765 h 1650884"/>
              <a:gd name="connsiteX2608" fmla="*/ 1798523 w 2011499"/>
              <a:gd name="connsiteY2608" fmla="*/ 405796 h 1650884"/>
              <a:gd name="connsiteX2609" fmla="*/ 1798523 w 2011499"/>
              <a:gd name="connsiteY2609" fmla="*/ 406285 h 1650884"/>
              <a:gd name="connsiteX2610" fmla="*/ 1798523 w 2011499"/>
              <a:gd name="connsiteY2610" fmla="*/ 410197 h 1650884"/>
              <a:gd name="connsiteX2611" fmla="*/ 1815268 w 2011499"/>
              <a:gd name="connsiteY2611" fmla="*/ 410197 h 1650884"/>
              <a:gd name="connsiteX2612" fmla="*/ 1815268 w 2011499"/>
              <a:gd name="connsiteY2612" fmla="*/ 411501 h 1650884"/>
              <a:gd name="connsiteX2613" fmla="*/ 1815268 w 2011499"/>
              <a:gd name="connsiteY2613" fmla="*/ 420629 h 1650884"/>
              <a:gd name="connsiteX2614" fmla="*/ 1815268 w 2011499"/>
              <a:gd name="connsiteY2614" fmla="*/ 423237 h 1650884"/>
              <a:gd name="connsiteX2615" fmla="*/ 1815268 w 2011499"/>
              <a:gd name="connsiteY2615" fmla="*/ 424541 h 1650884"/>
              <a:gd name="connsiteX2616" fmla="*/ 1815268 w 2011499"/>
              <a:gd name="connsiteY2616" fmla="*/ 425030 h 1650884"/>
              <a:gd name="connsiteX2617" fmla="*/ 1815268 w 2011499"/>
              <a:gd name="connsiteY2617" fmla="*/ 431060 h 1650884"/>
              <a:gd name="connsiteX2618" fmla="*/ 1798523 w 2011499"/>
              <a:gd name="connsiteY2618" fmla="*/ 420629 h 1650884"/>
              <a:gd name="connsiteX2619" fmla="*/ 1798523 w 2011499"/>
              <a:gd name="connsiteY2619" fmla="*/ 431060 h 1650884"/>
              <a:gd name="connsiteX2620" fmla="*/ 1815268 w 2011499"/>
              <a:gd name="connsiteY2620" fmla="*/ 431060 h 1650884"/>
              <a:gd name="connsiteX2621" fmla="*/ 1831490 w 2011499"/>
              <a:gd name="connsiteY2621" fmla="*/ 431060 h 1650884"/>
              <a:gd name="connsiteX2622" fmla="*/ 1831490 w 2011499"/>
              <a:gd name="connsiteY2622" fmla="*/ 441828 h 1650884"/>
              <a:gd name="connsiteX2623" fmla="*/ 1831490 w 2011499"/>
              <a:gd name="connsiteY2623" fmla="*/ 452260 h 1650884"/>
              <a:gd name="connsiteX2624" fmla="*/ 1831490 w 2011499"/>
              <a:gd name="connsiteY2624" fmla="*/ 462692 h 1650884"/>
              <a:gd name="connsiteX2625" fmla="*/ 1847711 w 2011499"/>
              <a:gd name="connsiteY2625" fmla="*/ 473123 h 1650884"/>
              <a:gd name="connsiteX2626" fmla="*/ 1847711 w 2011499"/>
              <a:gd name="connsiteY2626" fmla="*/ 483891 h 1650884"/>
              <a:gd name="connsiteX2627" fmla="*/ 1847711 w 2011499"/>
              <a:gd name="connsiteY2627" fmla="*/ 494323 h 1650884"/>
              <a:gd name="connsiteX2628" fmla="*/ 1847711 w 2011499"/>
              <a:gd name="connsiteY2628" fmla="*/ 495627 h 1650884"/>
              <a:gd name="connsiteX2629" fmla="*/ 1847711 w 2011499"/>
              <a:gd name="connsiteY2629" fmla="*/ 503450 h 1650884"/>
              <a:gd name="connsiteX2630" fmla="*/ 1847711 w 2011499"/>
              <a:gd name="connsiteY2630" fmla="*/ 504754 h 1650884"/>
              <a:gd name="connsiteX2631" fmla="*/ 1863933 w 2011499"/>
              <a:gd name="connsiteY2631" fmla="*/ 504754 h 1650884"/>
              <a:gd name="connsiteX2632" fmla="*/ 1863933 w 2011499"/>
              <a:gd name="connsiteY2632" fmla="*/ 515186 h 1650884"/>
              <a:gd name="connsiteX2633" fmla="*/ 1863933 w 2011499"/>
              <a:gd name="connsiteY2633" fmla="*/ 525954 h 1650884"/>
              <a:gd name="connsiteX2634" fmla="*/ 1880678 w 2011499"/>
              <a:gd name="connsiteY2634" fmla="*/ 525954 h 1650884"/>
              <a:gd name="connsiteX2635" fmla="*/ 1880678 w 2011499"/>
              <a:gd name="connsiteY2635" fmla="*/ 527258 h 1650884"/>
              <a:gd name="connsiteX2636" fmla="*/ 1880678 w 2011499"/>
              <a:gd name="connsiteY2636" fmla="*/ 535082 h 1650884"/>
              <a:gd name="connsiteX2637" fmla="*/ 1880678 w 2011499"/>
              <a:gd name="connsiteY2637" fmla="*/ 536386 h 1650884"/>
              <a:gd name="connsiteX2638" fmla="*/ 1880678 w 2011499"/>
              <a:gd name="connsiteY2638" fmla="*/ 546817 h 1650884"/>
              <a:gd name="connsiteX2639" fmla="*/ 1863933 w 2011499"/>
              <a:gd name="connsiteY2639" fmla="*/ 557249 h 1650884"/>
              <a:gd name="connsiteX2640" fmla="*/ 1847711 w 2011499"/>
              <a:gd name="connsiteY2640" fmla="*/ 557249 h 1650884"/>
              <a:gd name="connsiteX2641" fmla="*/ 1847711 w 2011499"/>
              <a:gd name="connsiteY2641" fmla="*/ 563474 h 1650884"/>
              <a:gd name="connsiteX2642" fmla="*/ 1847711 w 2011499"/>
              <a:gd name="connsiteY2642" fmla="*/ 563979 h 1650884"/>
              <a:gd name="connsiteX2643" fmla="*/ 1847711 w 2011499"/>
              <a:gd name="connsiteY2643" fmla="*/ 568017 h 1650884"/>
              <a:gd name="connsiteX2644" fmla="*/ 1831490 w 2011499"/>
              <a:gd name="connsiteY2644" fmla="*/ 568017 h 1650884"/>
              <a:gd name="connsiteX2645" fmla="*/ 1847711 w 2011499"/>
              <a:gd name="connsiteY2645" fmla="*/ 578449 h 1650884"/>
              <a:gd name="connsiteX2646" fmla="*/ 1847711 w 2011499"/>
              <a:gd name="connsiteY2646" fmla="*/ 588880 h 1650884"/>
              <a:gd name="connsiteX2647" fmla="*/ 1863933 w 2011499"/>
              <a:gd name="connsiteY2647" fmla="*/ 588880 h 1650884"/>
              <a:gd name="connsiteX2648" fmla="*/ 1863933 w 2011499"/>
              <a:gd name="connsiteY2648" fmla="*/ 599312 h 1650884"/>
              <a:gd name="connsiteX2649" fmla="*/ 1863933 w 2011499"/>
              <a:gd name="connsiteY2649" fmla="*/ 610080 h 1650884"/>
              <a:gd name="connsiteX2650" fmla="*/ 1880678 w 2011499"/>
              <a:gd name="connsiteY2650" fmla="*/ 620511 h 1650884"/>
              <a:gd name="connsiteX2651" fmla="*/ 1880678 w 2011499"/>
              <a:gd name="connsiteY2651" fmla="*/ 630943 h 1650884"/>
              <a:gd name="connsiteX2652" fmla="*/ 1896900 w 2011499"/>
              <a:gd name="connsiteY2652" fmla="*/ 630943 h 1650884"/>
              <a:gd name="connsiteX2653" fmla="*/ 1896900 w 2011499"/>
              <a:gd name="connsiteY2653" fmla="*/ 629639 h 1650884"/>
              <a:gd name="connsiteX2654" fmla="*/ 1896900 w 2011499"/>
              <a:gd name="connsiteY2654" fmla="*/ 624912 h 1650884"/>
              <a:gd name="connsiteX2655" fmla="*/ 1896900 w 2011499"/>
              <a:gd name="connsiteY2655" fmla="*/ 624423 h 1650884"/>
              <a:gd name="connsiteX2656" fmla="*/ 1896900 w 2011499"/>
              <a:gd name="connsiteY2656" fmla="*/ 620511 h 1650884"/>
              <a:gd name="connsiteX2657" fmla="*/ 1896900 w 2011499"/>
              <a:gd name="connsiteY2657" fmla="*/ 616599 h 1650884"/>
              <a:gd name="connsiteX2658" fmla="*/ 1896900 w 2011499"/>
              <a:gd name="connsiteY2658" fmla="*/ 616110 h 1650884"/>
              <a:gd name="connsiteX2659" fmla="*/ 1896900 w 2011499"/>
              <a:gd name="connsiteY2659" fmla="*/ 610080 h 1650884"/>
              <a:gd name="connsiteX2660" fmla="*/ 1913122 w 2011499"/>
              <a:gd name="connsiteY2660" fmla="*/ 610080 h 1650884"/>
              <a:gd name="connsiteX2661" fmla="*/ 1913122 w 2011499"/>
              <a:gd name="connsiteY2661" fmla="*/ 606042 h 1650884"/>
              <a:gd name="connsiteX2662" fmla="*/ 1913122 w 2011499"/>
              <a:gd name="connsiteY2662" fmla="*/ 605537 h 1650884"/>
              <a:gd name="connsiteX2663" fmla="*/ 1913122 w 2011499"/>
              <a:gd name="connsiteY2663" fmla="*/ 599312 h 1650884"/>
              <a:gd name="connsiteX2664" fmla="*/ 1929343 w 2011499"/>
              <a:gd name="connsiteY2664" fmla="*/ 599312 h 1650884"/>
              <a:gd name="connsiteX2665" fmla="*/ 1929343 w 2011499"/>
              <a:gd name="connsiteY2665" fmla="*/ 610080 h 1650884"/>
              <a:gd name="connsiteX2666" fmla="*/ 1929343 w 2011499"/>
              <a:gd name="connsiteY2666" fmla="*/ 610080 h 1650884"/>
              <a:gd name="connsiteX2667" fmla="*/ 1929343 w 2011499"/>
              <a:gd name="connsiteY2667" fmla="*/ 611384 h 1650884"/>
              <a:gd name="connsiteX2668" fmla="*/ 1929343 w 2011499"/>
              <a:gd name="connsiteY2668" fmla="*/ 617903 h 1650884"/>
              <a:gd name="connsiteX2669" fmla="*/ 1929343 w 2011499"/>
              <a:gd name="connsiteY2669" fmla="*/ 619207 h 1650884"/>
              <a:gd name="connsiteX2670" fmla="*/ 1929343 w 2011499"/>
              <a:gd name="connsiteY2670" fmla="*/ 620511 h 1650884"/>
              <a:gd name="connsiteX2671" fmla="*/ 1913122 w 2011499"/>
              <a:gd name="connsiteY2671" fmla="*/ 620511 h 1650884"/>
              <a:gd name="connsiteX2672" fmla="*/ 1913122 w 2011499"/>
              <a:gd name="connsiteY2672" fmla="*/ 623119 h 1650884"/>
              <a:gd name="connsiteX2673" fmla="*/ 1913122 w 2011499"/>
              <a:gd name="connsiteY2673" fmla="*/ 630943 h 1650884"/>
              <a:gd name="connsiteX2674" fmla="*/ 1913122 w 2011499"/>
              <a:gd name="connsiteY2674" fmla="*/ 640071 h 1650884"/>
              <a:gd name="connsiteX2675" fmla="*/ 1913122 w 2011499"/>
              <a:gd name="connsiteY2675" fmla="*/ 641375 h 1650884"/>
              <a:gd name="connsiteX2676" fmla="*/ 1896900 w 2011499"/>
              <a:gd name="connsiteY2676" fmla="*/ 641375 h 1650884"/>
              <a:gd name="connsiteX2677" fmla="*/ 1896900 w 2011499"/>
              <a:gd name="connsiteY2677" fmla="*/ 652143 h 1650884"/>
              <a:gd name="connsiteX2678" fmla="*/ 1902983 w 2011499"/>
              <a:gd name="connsiteY2678" fmla="*/ 652143 h 1650884"/>
              <a:gd name="connsiteX2679" fmla="*/ 1903744 w 2011499"/>
              <a:gd name="connsiteY2679" fmla="*/ 652143 h 1650884"/>
              <a:gd name="connsiteX2680" fmla="*/ 1913122 w 2011499"/>
              <a:gd name="connsiteY2680" fmla="*/ 652143 h 1650884"/>
              <a:gd name="connsiteX2681" fmla="*/ 1913122 w 2011499"/>
              <a:gd name="connsiteY2681" fmla="*/ 656055 h 1650884"/>
              <a:gd name="connsiteX2682" fmla="*/ 1913122 w 2011499"/>
              <a:gd name="connsiteY2682" fmla="*/ 656544 h 1650884"/>
              <a:gd name="connsiteX2683" fmla="*/ 1913122 w 2011499"/>
              <a:gd name="connsiteY2683" fmla="*/ 656707 h 1650884"/>
              <a:gd name="connsiteX2684" fmla="*/ 1913122 w 2011499"/>
              <a:gd name="connsiteY2684" fmla="*/ 662574 h 1650884"/>
              <a:gd name="connsiteX2685" fmla="*/ 1929343 w 2011499"/>
              <a:gd name="connsiteY2685" fmla="*/ 662574 h 1650884"/>
              <a:gd name="connsiteX2686" fmla="*/ 1913122 w 2011499"/>
              <a:gd name="connsiteY2686" fmla="*/ 652143 h 1650884"/>
              <a:gd name="connsiteX2687" fmla="*/ 1929343 w 2011499"/>
              <a:gd name="connsiteY2687" fmla="*/ 652143 h 1650884"/>
              <a:gd name="connsiteX2688" fmla="*/ 1946088 w 2011499"/>
              <a:gd name="connsiteY2688" fmla="*/ 652143 h 1650884"/>
              <a:gd name="connsiteX2689" fmla="*/ 1946088 w 2011499"/>
              <a:gd name="connsiteY2689" fmla="*/ 662574 h 1650884"/>
              <a:gd name="connsiteX2690" fmla="*/ 1946088 w 2011499"/>
              <a:gd name="connsiteY2690" fmla="*/ 663878 h 1650884"/>
              <a:gd name="connsiteX2691" fmla="*/ 1946088 w 2011499"/>
              <a:gd name="connsiteY2691" fmla="*/ 671702 h 1650884"/>
              <a:gd name="connsiteX2692" fmla="*/ 1946088 w 2011499"/>
              <a:gd name="connsiteY2692" fmla="*/ 673006 h 1650884"/>
              <a:gd name="connsiteX2693" fmla="*/ 1946088 w 2011499"/>
              <a:gd name="connsiteY2693" fmla="*/ 673006 h 1650884"/>
              <a:gd name="connsiteX2694" fmla="*/ 1946088 w 2011499"/>
              <a:gd name="connsiteY2694" fmla="*/ 683437 h 1650884"/>
              <a:gd name="connsiteX2695" fmla="*/ 1962310 w 2011499"/>
              <a:gd name="connsiteY2695" fmla="*/ 683437 h 1650884"/>
              <a:gd name="connsiteX2696" fmla="*/ 1962310 w 2011499"/>
              <a:gd name="connsiteY2696" fmla="*/ 694206 h 1650884"/>
              <a:gd name="connsiteX2697" fmla="*/ 1946088 w 2011499"/>
              <a:gd name="connsiteY2697" fmla="*/ 694206 h 1650884"/>
              <a:gd name="connsiteX2698" fmla="*/ 1962310 w 2011499"/>
              <a:gd name="connsiteY2698" fmla="*/ 694206 h 1650884"/>
              <a:gd name="connsiteX2699" fmla="*/ 1946088 w 2011499"/>
              <a:gd name="connsiteY2699" fmla="*/ 704637 h 1650884"/>
              <a:gd name="connsiteX2700" fmla="*/ 1929343 w 2011499"/>
              <a:gd name="connsiteY2700" fmla="*/ 704637 h 1650884"/>
              <a:gd name="connsiteX2701" fmla="*/ 1913122 w 2011499"/>
              <a:gd name="connsiteY2701" fmla="*/ 715069 h 1650884"/>
              <a:gd name="connsiteX2702" fmla="*/ 1896900 w 2011499"/>
              <a:gd name="connsiteY2702" fmla="*/ 715069 h 1650884"/>
              <a:gd name="connsiteX2703" fmla="*/ 1880678 w 2011499"/>
              <a:gd name="connsiteY2703" fmla="*/ 715069 h 1650884"/>
              <a:gd name="connsiteX2704" fmla="*/ 1863933 w 2011499"/>
              <a:gd name="connsiteY2704" fmla="*/ 715069 h 1650884"/>
              <a:gd name="connsiteX2705" fmla="*/ 1863933 w 2011499"/>
              <a:gd name="connsiteY2705" fmla="*/ 716373 h 1650884"/>
              <a:gd name="connsiteX2706" fmla="*/ 1863933 w 2011499"/>
              <a:gd name="connsiteY2706" fmla="*/ 721099 h 1650884"/>
              <a:gd name="connsiteX2707" fmla="*/ 1863933 w 2011499"/>
              <a:gd name="connsiteY2707" fmla="*/ 721588 h 1650884"/>
              <a:gd name="connsiteX2708" fmla="*/ 1863933 w 2011499"/>
              <a:gd name="connsiteY2708" fmla="*/ 725500 h 1650884"/>
              <a:gd name="connsiteX2709" fmla="*/ 1847711 w 2011499"/>
              <a:gd name="connsiteY2709" fmla="*/ 725500 h 1650884"/>
              <a:gd name="connsiteX2710" fmla="*/ 1831490 w 2011499"/>
              <a:gd name="connsiteY2710" fmla="*/ 725500 h 1650884"/>
              <a:gd name="connsiteX2711" fmla="*/ 1815268 w 2011499"/>
              <a:gd name="connsiteY2711" fmla="*/ 725500 h 1650884"/>
              <a:gd name="connsiteX2712" fmla="*/ 1798523 w 2011499"/>
              <a:gd name="connsiteY2712" fmla="*/ 736268 h 1650884"/>
              <a:gd name="connsiteX2713" fmla="*/ 1782301 w 2011499"/>
              <a:gd name="connsiteY2713" fmla="*/ 736268 h 1650884"/>
              <a:gd name="connsiteX2714" fmla="*/ 1782301 w 2011499"/>
              <a:gd name="connsiteY2714" fmla="*/ 734922 h 1650884"/>
              <a:gd name="connsiteX2715" fmla="*/ 1782301 w 2011499"/>
              <a:gd name="connsiteY2715" fmla="*/ 732230 h 1650884"/>
              <a:gd name="connsiteX2716" fmla="*/ 1782301 w 2011499"/>
              <a:gd name="connsiteY2716" fmla="*/ 731726 h 1650884"/>
              <a:gd name="connsiteX2717" fmla="*/ 1782301 w 2011499"/>
              <a:gd name="connsiteY2717" fmla="*/ 725500 h 1650884"/>
              <a:gd name="connsiteX2718" fmla="*/ 1766079 w 2011499"/>
              <a:gd name="connsiteY2718" fmla="*/ 725500 h 1650884"/>
              <a:gd name="connsiteX2719" fmla="*/ 1766079 w 2011499"/>
              <a:gd name="connsiteY2719" fmla="*/ 736268 h 1650884"/>
              <a:gd name="connsiteX2720" fmla="*/ 1749858 w 2011499"/>
              <a:gd name="connsiteY2720" fmla="*/ 746700 h 1650884"/>
              <a:gd name="connsiteX2721" fmla="*/ 1733113 w 2011499"/>
              <a:gd name="connsiteY2721" fmla="*/ 746700 h 1650884"/>
              <a:gd name="connsiteX2722" fmla="*/ 1716891 w 2011499"/>
              <a:gd name="connsiteY2722" fmla="*/ 746700 h 1650884"/>
              <a:gd name="connsiteX2723" fmla="*/ 1716891 w 2011499"/>
              <a:gd name="connsiteY2723" fmla="*/ 742136 h 1650884"/>
              <a:gd name="connsiteX2724" fmla="*/ 1716891 w 2011499"/>
              <a:gd name="connsiteY2724" fmla="*/ 740832 h 1650884"/>
              <a:gd name="connsiteX2725" fmla="*/ 1716891 w 2011499"/>
              <a:gd name="connsiteY2725" fmla="*/ 740669 h 1650884"/>
              <a:gd name="connsiteX2726" fmla="*/ 1716891 w 2011499"/>
              <a:gd name="connsiteY2726" fmla="*/ 740180 h 1650884"/>
              <a:gd name="connsiteX2727" fmla="*/ 1716891 w 2011499"/>
              <a:gd name="connsiteY2727" fmla="*/ 737572 h 1650884"/>
              <a:gd name="connsiteX2728" fmla="*/ 1716891 w 2011499"/>
              <a:gd name="connsiteY2728" fmla="*/ 736268 h 1650884"/>
              <a:gd name="connsiteX2729" fmla="*/ 1704725 w 2011499"/>
              <a:gd name="connsiteY2729" fmla="*/ 736268 h 1650884"/>
              <a:gd name="connsiteX2730" fmla="*/ 1700669 w 2011499"/>
              <a:gd name="connsiteY2730" fmla="*/ 736268 h 1650884"/>
              <a:gd name="connsiteX2731" fmla="*/ 1684447 w 2011499"/>
              <a:gd name="connsiteY2731" fmla="*/ 736268 h 1650884"/>
              <a:gd name="connsiteX2732" fmla="*/ 1671889 w 2011499"/>
              <a:gd name="connsiteY2732" fmla="*/ 736268 h 1650884"/>
              <a:gd name="connsiteX2733" fmla="*/ 1667702 w 2011499"/>
              <a:gd name="connsiteY2733" fmla="*/ 736268 h 1650884"/>
              <a:gd name="connsiteX2734" fmla="*/ 1684447 w 2011499"/>
              <a:gd name="connsiteY2734" fmla="*/ 725500 h 1650884"/>
              <a:gd name="connsiteX2735" fmla="*/ 1667702 w 2011499"/>
              <a:gd name="connsiteY2735" fmla="*/ 725500 h 1650884"/>
              <a:gd name="connsiteX2736" fmla="*/ 1667702 w 2011499"/>
              <a:gd name="connsiteY2736" fmla="*/ 724196 h 1650884"/>
              <a:gd name="connsiteX2737" fmla="*/ 1667702 w 2011499"/>
              <a:gd name="connsiteY2737" fmla="*/ 715069 h 1650884"/>
              <a:gd name="connsiteX2738" fmla="*/ 1651480 w 2011499"/>
              <a:gd name="connsiteY2738" fmla="*/ 715069 h 1650884"/>
              <a:gd name="connsiteX2739" fmla="*/ 1651480 w 2011499"/>
              <a:gd name="connsiteY2739" fmla="*/ 704637 h 1650884"/>
              <a:gd name="connsiteX2740" fmla="*/ 1667702 w 2011499"/>
              <a:gd name="connsiteY2740" fmla="*/ 704637 h 1650884"/>
              <a:gd name="connsiteX2741" fmla="*/ 1651480 w 2011499"/>
              <a:gd name="connsiteY2741" fmla="*/ 704637 h 1650884"/>
              <a:gd name="connsiteX2742" fmla="*/ 1651480 w 2011499"/>
              <a:gd name="connsiteY2742" fmla="*/ 694206 h 1650884"/>
              <a:gd name="connsiteX2743" fmla="*/ 1667702 w 2011499"/>
              <a:gd name="connsiteY2743" fmla="*/ 694206 h 1650884"/>
              <a:gd name="connsiteX2744" fmla="*/ 1651480 w 2011499"/>
              <a:gd name="connsiteY2744" fmla="*/ 683437 h 1650884"/>
              <a:gd name="connsiteX2745" fmla="*/ 1635259 w 2011499"/>
              <a:gd name="connsiteY2745" fmla="*/ 683437 h 1650884"/>
              <a:gd name="connsiteX2746" fmla="*/ 1635259 w 2011499"/>
              <a:gd name="connsiteY2746" fmla="*/ 684783 h 1650884"/>
              <a:gd name="connsiteX2747" fmla="*/ 1635259 w 2011499"/>
              <a:gd name="connsiteY2747" fmla="*/ 688148 h 1650884"/>
              <a:gd name="connsiteX2748" fmla="*/ 1635259 w 2011499"/>
              <a:gd name="connsiteY2748" fmla="*/ 689495 h 1650884"/>
              <a:gd name="connsiteX2749" fmla="*/ 1635259 w 2011499"/>
              <a:gd name="connsiteY2749" fmla="*/ 694206 h 1650884"/>
              <a:gd name="connsiteX2750" fmla="*/ 1635259 w 2011499"/>
              <a:gd name="connsiteY2750" fmla="*/ 704637 h 1650884"/>
              <a:gd name="connsiteX2751" fmla="*/ 1635259 w 2011499"/>
              <a:gd name="connsiteY2751" fmla="*/ 709853 h 1650884"/>
              <a:gd name="connsiteX2752" fmla="*/ 1635259 w 2011499"/>
              <a:gd name="connsiteY2752" fmla="*/ 710505 h 1650884"/>
              <a:gd name="connsiteX2753" fmla="*/ 1635259 w 2011499"/>
              <a:gd name="connsiteY2753" fmla="*/ 715069 h 1650884"/>
              <a:gd name="connsiteX2754" fmla="*/ 1635259 w 2011499"/>
              <a:gd name="connsiteY2754" fmla="*/ 725500 h 1650884"/>
              <a:gd name="connsiteX2755" fmla="*/ 1635259 w 2011499"/>
              <a:gd name="connsiteY2755" fmla="*/ 736268 h 1650884"/>
              <a:gd name="connsiteX2756" fmla="*/ 1619037 w 2011499"/>
              <a:gd name="connsiteY2756" fmla="*/ 725500 h 1650884"/>
              <a:gd name="connsiteX2757" fmla="*/ 1619037 w 2011499"/>
              <a:gd name="connsiteY2757" fmla="*/ 724196 h 1650884"/>
              <a:gd name="connsiteX2758" fmla="*/ 1619037 w 2011499"/>
              <a:gd name="connsiteY2758" fmla="*/ 719470 h 1650884"/>
              <a:gd name="connsiteX2759" fmla="*/ 1619037 w 2011499"/>
              <a:gd name="connsiteY2759" fmla="*/ 718981 h 1650884"/>
              <a:gd name="connsiteX2760" fmla="*/ 1619037 w 2011499"/>
              <a:gd name="connsiteY2760" fmla="*/ 717677 h 1650884"/>
              <a:gd name="connsiteX2761" fmla="*/ 1619037 w 2011499"/>
              <a:gd name="connsiteY2761" fmla="*/ 715069 h 1650884"/>
              <a:gd name="connsiteX2762" fmla="*/ 1619037 w 2011499"/>
              <a:gd name="connsiteY2762" fmla="*/ 704637 h 1650884"/>
              <a:gd name="connsiteX2763" fmla="*/ 1616944 w 2011499"/>
              <a:gd name="connsiteY2763" fmla="*/ 704637 h 1650884"/>
              <a:gd name="connsiteX2764" fmla="*/ 1612758 w 2011499"/>
              <a:gd name="connsiteY2764" fmla="*/ 704637 h 1650884"/>
              <a:gd name="connsiteX2765" fmla="*/ 1611973 w 2011499"/>
              <a:gd name="connsiteY2765" fmla="*/ 704637 h 1650884"/>
              <a:gd name="connsiteX2766" fmla="*/ 1602292 w 2011499"/>
              <a:gd name="connsiteY2766" fmla="*/ 704637 h 1650884"/>
              <a:gd name="connsiteX2767" fmla="*/ 1602292 w 2011499"/>
              <a:gd name="connsiteY2767" fmla="*/ 715069 h 1650884"/>
              <a:gd name="connsiteX2768" fmla="*/ 1602292 w 2011499"/>
              <a:gd name="connsiteY2768" fmla="*/ 716373 h 1650884"/>
              <a:gd name="connsiteX2769" fmla="*/ 1602292 w 2011499"/>
              <a:gd name="connsiteY2769" fmla="*/ 717677 h 1650884"/>
              <a:gd name="connsiteX2770" fmla="*/ 1602292 w 2011499"/>
              <a:gd name="connsiteY2770" fmla="*/ 725500 h 1650884"/>
              <a:gd name="connsiteX2771" fmla="*/ 1604385 w 2011499"/>
              <a:gd name="connsiteY2771" fmla="*/ 725500 h 1650884"/>
              <a:gd name="connsiteX2772" fmla="*/ 1616944 w 2011499"/>
              <a:gd name="connsiteY2772" fmla="*/ 725500 h 1650884"/>
              <a:gd name="connsiteX2773" fmla="*/ 1619037 w 2011499"/>
              <a:gd name="connsiteY2773" fmla="*/ 725500 h 1650884"/>
              <a:gd name="connsiteX2774" fmla="*/ 1619037 w 2011499"/>
              <a:gd name="connsiteY2774" fmla="*/ 736268 h 1650884"/>
              <a:gd name="connsiteX2775" fmla="*/ 1619037 w 2011499"/>
              <a:gd name="connsiteY2775" fmla="*/ 746700 h 1650884"/>
              <a:gd name="connsiteX2776" fmla="*/ 1602292 w 2011499"/>
              <a:gd name="connsiteY2776" fmla="*/ 746700 h 1650884"/>
              <a:gd name="connsiteX2777" fmla="*/ 1586070 w 2011499"/>
              <a:gd name="connsiteY2777" fmla="*/ 746700 h 1650884"/>
              <a:gd name="connsiteX2778" fmla="*/ 1586070 w 2011499"/>
              <a:gd name="connsiteY2778" fmla="*/ 748004 h 1650884"/>
              <a:gd name="connsiteX2779" fmla="*/ 1586070 w 2011499"/>
              <a:gd name="connsiteY2779" fmla="*/ 757132 h 1650884"/>
              <a:gd name="connsiteX2780" fmla="*/ 1602292 w 2011499"/>
              <a:gd name="connsiteY2780" fmla="*/ 767563 h 1650884"/>
              <a:gd name="connsiteX2781" fmla="*/ 1602292 w 2011499"/>
              <a:gd name="connsiteY2781" fmla="*/ 768909 h 1650884"/>
              <a:gd name="connsiteX2782" fmla="*/ 1602292 w 2011499"/>
              <a:gd name="connsiteY2782" fmla="*/ 773789 h 1650884"/>
              <a:gd name="connsiteX2783" fmla="*/ 1602292 w 2011499"/>
              <a:gd name="connsiteY2783" fmla="*/ 774293 h 1650884"/>
              <a:gd name="connsiteX2784" fmla="*/ 1602292 w 2011499"/>
              <a:gd name="connsiteY2784" fmla="*/ 776985 h 1650884"/>
              <a:gd name="connsiteX2785" fmla="*/ 1602292 w 2011499"/>
              <a:gd name="connsiteY2785" fmla="*/ 778331 h 1650884"/>
              <a:gd name="connsiteX2786" fmla="*/ 1586070 w 2011499"/>
              <a:gd name="connsiteY2786" fmla="*/ 767563 h 1650884"/>
              <a:gd name="connsiteX2787" fmla="*/ 1569848 w 2011499"/>
              <a:gd name="connsiteY2787" fmla="*/ 757132 h 1650884"/>
              <a:gd name="connsiteX2788" fmla="*/ 1569848 w 2011499"/>
              <a:gd name="connsiteY2788" fmla="*/ 755828 h 1650884"/>
              <a:gd name="connsiteX2789" fmla="*/ 1569848 w 2011499"/>
              <a:gd name="connsiteY2789" fmla="*/ 748004 h 1650884"/>
              <a:gd name="connsiteX2790" fmla="*/ 1569848 w 2011499"/>
              <a:gd name="connsiteY2790" fmla="*/ 746700 h 1650884"/>
              <a:gd name="connsiteX2791" fmla="*/ 1553627 w 2011499"/>
              <a:gd name="connsiteY2791" fmla="*/ 746700 h 1650884"/>
              <a:gd name="connsiteX2792" fmla="*/ 1553627 w 2011499"/>
              <a:gd name="connsiteY2792" fmla="*/ 748004 h 1650884"/>
              <a:gd name="connsiteX2793" fmla="*/ 1553627 w 2011499"/>
              <a:gd name="connsiteY2793" fmla="*/ 757132 h 1650884"/>
              <a:gd name="connsiteX2794" fmla="*/ 1569848 w 2011499"/>
              <a:gd name="connsiteY2794" fmla="*/ 757132 h 1650884"/>
              <a:gd name="connsiteX2795" fmla="*/ 1569848 w 2011499"/>
              <a:gd name="connsiteY2795" fmla="*/ 766259 h 1650884"/>
              <a:gd name="connsiteX2796" fmla="*/ 1569848 w 2011499"/>
              <a:gd name="connsiteY2796" fmla="*/ 767563 h 1650884"/>
              <a:gd name="connsiteX2797" fmla="*/ 1586070 w 2011499"/>
              <a:gd name="connsiteY2797" fmla="*/ 767563 h 1650884"/>
              <a:gd name="connsiteX2798" fmla="*/ 1586070 w 2011499"/>
              <a:gd name="connsiteY2798" fmla="*/ 768909 h 1650884"/>
              <a:gd name="connsiteX2799" fmla="*/ 1586070 w 2011499"/>
              <a:gd name="connsiteY2799" fmla="*/ 773789 h 1650884"/>
              <a:gd name="connsiteX2800" fmla="*/ 1586070 w 2011499"/>
              <a:gd name="connsiteY2800" fmla="*/ 774293 h 1650884"/>
              <a:gd name="connsiteX2801" fmla="*/ 1586070 w 2011499"/>
              <a:gd name="connsiteY2801" fmla="*/ 778331 h 1650884"/>
              <a:gd name="connsiteX2802" fmla="*/ 1592153 w 2011499"/>
              <a:gd name="connsiteY2802" fmla="*/ 778331 h 1650884"/>
              <a:gd name="connsiteX2803" fmla="*/ 1592914 w 2011499"/>
              <a:gd name="connsiteY2803" fmla="*/ 778331 h 1650884"/>
              <a:gd name="connsiteX2804" fmla="*/ 1602292 w 2011499"/>
              <a:gd name="connsiteY2804" fmla="*/ 778331 h 1650884"/>
              <a:gd name="connsiteX2805" fmla="*/ 1619037 w 2011499"/>
              <a:gd name="connsiteY2805" fmla="*/ 778331 h 1650884"/>
              <a:gd name="connsiteX2806" fmla="*/ 1619037 w 2011499"/>
              <a:gd name="connsiteY2806" fmla="*/ 788763 h 1650884"/>
              <a:gd name="connsiteX2807" fmla="*/ 1628415 w 2011499"/>
              <a:gd name="connsiteY2807" fmla="*/ 788763 h 1650884"/>
              <a:gd name="connsiteX2808" fmla="*/ 1629176 w 2011499"/>
              <a:gd name="connsiteY2808" fmla="*/ 788763 h 1650884"/>
              <a:gd name="connsiteX2809" fmla="*/ 1635259 w 2011499"/>
              <a:gd name="connsiteY2809" fmla="*/ 788763 h 1650884"/>
              <a:gd name="connsiteX2810" fmla="*/ 1635259 w 2011499"/>
              <a:gd name="connsiteY2810" fmla="*/ 787459 h 1650884"/>
              <a:gd name="connsiteX2811" fmla="*/ 1635259 w 2011499"/>
              <a:gd name="connsiteY2811" fmla="*/ 779635 h 1650884"/>
              <a:gd name="connsiteX2812" fmla="*/ 1635259 w 2011499"/>
              <a:gd name="connsiteY2812" fmla="*/ 778331 h 1650884"/>
              <a:gd name="connsiteX2813" fmla="*/ 1651480 w 2011499"/>
              <a:gd name="connsiteY2813" fmla="*/ 778331 h 1650884"/>
              <a:gd name="connsiteX2814" fmla="*/ 1651480 w 2011499"/>
              <a:gd name="connsiteY2814" fmla="*/ 788763 h 1650884"/>
              <a:gd name="connsiteX2815" fmla="*/ 1651480 w 2011499"/>
              <a:gd name="connsiteY2815" fmla="*/ 790067 h 1650884"/>
              <a:gd name="connsiteX2816" fmla="*/ 1651480 w 2011499"/>
              <a:gd name="connsiteY2816" fmla="*/ 797891 h 1650884"/>
              <a:gd name="connsiteX2817" fmla="*/ 1651480 w 2011499"/>
              <a:gd name="connsiteY2817" fmla="*/ 799195 h 1650884"/>
              <a:gd name="connsiteX2818" fmla="*/ 1657563 w 2011499"/>
              <a:gd name="connsiteY2818" fmla="*/ 799195 h 1650884"/>
              <a:gd name="connsiteX2819" fmla="*/ 1658324 w 2011499"/>
              <a:gd name="connsiteY2819" fmla="*/ 799195 h 1650884"/>
              <a:gd name="connsiteX2820" fmla="*/ 1667702 w 2011499"/>
              <a:gd name="connsiteY2820" fmla="*/ 799195 h 1650884"/>
              <a:gd name="connsiteX2821" fmla="*/ 1667702 w 2011499"/>
              <a:gd name="connsiteY2821" fmla="*/ 800499 h 1650884"/>
              <a:gd name="connsiteX2822" fmla="*/ 1667702 w 2011499"/>
              <a:gd name="connsiteY2822" fmla="*/ 808322 h 1650884"/>
              <a:gd name="connsiteX2823" fmla="*/ 1667702 w 2011499"/>
              <a:gd name="connsiteY2823" fmla="*/ 809626 h 1650884"/>
              <a:gd name="connsiteX2824" fmla="*/ 1684447 w 2011499"/>
              <a:gd name="connsiteY2824" fmla="*/ 809626 h 1650884"/>
              <a:gd name="connsiteX2825" fmla="*/ 1684447 w 2011499"/>
              <a:gd name="connsiteY2825" fmla="*/ 799195 h 1650884"/>
              <a:gd name="connsiteX2826" fmla="*/ 1700669 w 2011499"/>
              <a:gd name="connsiteY2826" fmla="*/ 799195 h 1650884"/>
              <a:gd name="connsiteX2827" fmla="*/ 1700669 w 2011499"/>
              <a:gd name="connsiteY2827" fmla="*/ 809626 h 1650884"/>
              <a:gd name="connsiteX2828" fmla="*/ 1700669 w 2011499"/>
              <a:gd name="connsiteY2828" fmla="*/ 820394 h 1650884"/>
              <a:gd name="connsiteX2829" fmla="*/ 1716891 w 2011499"/>
              <a:gd name="connsiteY2829" fmla="*/ 820394 h 1650884"/>
              <a:gd name="connsiteX2830" fmla="*/ 1733113 w 2011499"/>
              <a:gd name="connsiteY2830" fmla="*/ 809626 h 1650884"/>
              <a:gd name="connsiteX2831" fmla="*/ 1733113 w 2011499"/>
              <a:gd name="connsiteY2831" fmla="*/ 820394 h 1650884"/>
              <a:gd name="connsiteX2832" fmla="*/ 1733113 w 2011499"/>
              <a:gd name="connsiteY2832" fmla="*/ 830826 h 1650884"/>
              <a:gd name="connsiteX2833" fmla="*/ 1749858 w 2011499"/>
              <a:gd name="connsiteY2833" fmla="*/ 830826 h 1650884"/>
              <a:gd name="connsiteX2834" fmla="*/ 1766079 w 2011499"/>
              <a:gd name="connsiteY2834" fmla="*/ 830826 h 1650884"/>
              <a:gd name="connsiteX2835" fmla="*/ 1766079 w 2011499"/>
              <a:gd name="connsiteY2835" fmla="*/ 841257 h 1650884"/>
              <a:gd name="connsiteX2836" fmla="*/ 1749858 w 2011499"/>
              <a:gd name="connsiteY2836" fmla="*/ 851689 h 1650884"/>
              <a:gd name="connsiteX2837" fmla="*/ 1733113 w 2011499"/>
              <a:gd name="connsiteY2837" fmla="*/ 851689 h 1650884"/>
              <a:gd name="connsiteX2838" fmla="*/ 1733113 w 2011499"/>
              <a:gd name="connsiteY2838" fmla="*/ 862457 h 1650884"/>
              <a:gd name="connsiteX2839" fmla="*/ 1716891 w 2011499"/>
              <a:gd name="connsiteY2839" fmla="*/ 862457 h 1650884"/>
              <a:gd name="connsiteX2840" fmla="*/ 1716891 w 2011499"/>
              <a:gd name="connsiteY2840" fmla="*/ 863761 h 1650884"/>
              <a:gd name="connsiteX2841" fmla="*/ 1716891 w 2011499"/>
              <a:gd name="connsiteY2841" fmla="*/ 870281 h 1650884"/>
              <a:gd name="connsiteX2842" fmla="*/ 1716891 w 2011499"/>
              <a:gd name="connsiteY2842" fmla="*/ 872889 h 1650884"/>
              <a:gd name="connsiteX2843" fmla="*/ 1733113 w 2011499"/>
              <a:gd name="connsiteY2843" fmla="*/ 872889 h 1650884"/>
              <a:gd name="connsiteX2844" fmla="*/ 1733113 w 2011499"/>
              <a:gd name="connsiteY2844" fmla="*/ 862457 h 1650884"/>
              <a:gd name="connsiteX2845" fmla="*/ 1749858 w 2011499"/>
              <a:gd name="connsiteY2845" fmla="*/ 862457 h 1650884"/>
              <a:gd name="connsiteX2846" fmla="*/ 1749858 w 2011499"/>
              <a:gd name="connsiteY2846" fmla="*/ 851689 h 1650884"/>
              <a:gd name="connsiteX2847" fmla="*/ 1766079 w 2011499"/>
              <a:gd name="connsiteY2847" fmla="*/ 851689 h 1650884"/>
              <a:gd name="connsiteX2848" fmla="*/ 1766079 w 2011499"/>
              <a:gd name="connsiteY2848" fmla="*/ 841257 h 1650884"/>
              <a:gd name="connsiteX2849" fmla="*/ 1782301 w 2011499"/>
              <a:gd name="connsiteY2849" fmla="*/ 830826 h 1650884"/>
              <a:gd name="connsiteX2850" fmla="*/ 1782301 w 2011499"/>
              <a:gd name="connsiteY2850" fmla="*/ 841257 h 1650884"/>
              <a:gd name="connsiteX2851" fmla="*/ 1798523 w 2011499"/>
              <a:gd name="connsiteY2851" fmla="*/ 841257 h 1650884"/>
              <a:gd name="connsiteX2852" fmla="*/ 1798523 w 2011499"/>
              <a:gd name="connsiteY2852" fmla="*/ 851689 h 1650884"/>
              <a:gd name="connsiteX2853" fmla="*/ 1815268 w 2011499"/>
              <a:gd name="connsiteY2853" fmla="*/ 841257 h 1650884"/>
              <a:gd name="connsiteX2854" fmla="*/ 1815268 w 2011499"/>
              <a:gd name="connsiteY2854" fmla="*/ 851689 h 1650884"/>
              <a:gd name="connsiteX2855" fmla="*/ 1815268 w 2011499"/>
              <a:gd name="connsiteY2855" fmla="*/ 853035 h 1650884"/>
              <a:gd name="connsiteX2856" fmla="*/ 1815268 w 2011499"/>
              <a:gd name="connsiteY2856" fmla="*/ 862457 h 1650884"/>
              <a:gd name="connsiteX2857" fmla="*/ 1815268 w 2011499"/>
              <a:gd name="connsiteY2857" fmla="*/ 851689 h 1650884"/>
              <a:gd name="connsiteX2858" fmla="*/ 1831490 w 2011499"/>
              <a:gd name="connsiteY2858" fmla="*/ 851689 h 1650884"/>
              <a:gd name="connsiteX2859" fmla="*/ 1831490 w 2011499"/>
              <a:gd name="connsiteY2859" fmla="*/ 862457 h 1650884"/>
              <a:gd name="connsiteX2860" fmla="*/ 1847711 w 2011499"/>
              <a:gd name="connsiteY2860" fmla="*/ 862457 h 1650884"/>
              <a:gd name="connsiteX2861" fmla="*/ 1831490 w 2011499"/>
              <a:gd name="connsiteY2861" fmla="*/ 872889 h 1650884"/>
              <a:gd name="connsiteX2862" fmla="*/ 1847711 w 2011499"/>
              <a:gd name="connsiteY2862" fmla="*/ 872889 h 1650884"/>
              <a:gd name="connsiteX2863" fmla="*/ 1847711 w 2011499"/>
              <a:gd name="connsiteY2863" fmla="*/ 883320 h 1650884"/>
              <a:gd name="connsiteX2864" fmla="*/ 1853794 w 2011499"/>
              <a:gd name="connsiteY2864" fmla="*/ 883320 h 1650884"/>
              <a:gd name="connsiteX2865" fmla="*/ 1854555 w 2011499"/>
              <a:gd name="connsiteY2865" fmla="*/ 883320 h 1650884"/>
              <a:gd name="connsiteX2866" fmla="*/ 1863933 w 2011499"/>
              <a:gd name="connsiteY2866" fmla="*/ 883320 h 1650884"/>
              <a:gd name="connsiteX2867" fmla="*/ 1880678 w 2011499"/>
              <a:gd name="connsiteY2867" fmla="*/ 883320 h 1650884"/>
              <a:gd name="connsiteX2868" fmla="*/ 1880678 w 2011499"/>
              <a:gd name="connsiteY2868" fmla="*/ 893752 h 1650884"/>
              <a:gd name="connsiteX2869" fmla="*/ 1878585 w 2011499"/>
              <a:gd name="connsiteY2869" fmla="*/ 893752 h 1650884"/>
              <a:gd name="connsiteX2870" fmla="*/ 1866026 w 2011499"/>
              <a:gd name="connsiteY2870" fmla="*/ 893752 h 1650884"/>
              <a:gd name="connsiteX2871" fmla="*/ 1863933 w 2011499"/>
              <a:gd name="connsiteY2871" fmla="*/ 893752 h 1650884"/>
              <a:gd name="connsiteX2872" fmla="*/ 1880678 w 2011499"/>
              <a:gd name="connsiteY2872" fmla="*/ 904520 h 1650884"/>
              <a:gd name="connsiteX2873" fmla="*/ 1880678 w 2011499"/>
              <a:gd name="connsiteY2873" fmla="*/ 914952 h 1650884"/>
              <a:gd name="connsiteX2874" fmla="*/ 1896900 w 2011499"/>
              <a:gd name="connsiteY2874" fmla="*/ 914952 h 1650884"/>
              <a:gd name="connsiteX2875" fmla="*/ 1896900 w 2011499"/>
              <a:gd name="connsiteY2875" fmla="*/ 916256 h 1650884"/>
              <a:gd name="connsiteX2876" fmla="*/ 1896900 w 2011499"/>
              <a:gd name="connsiteY2876" fmla="*/ 917560 h 1650884"/>
              <a:gd name="connsiteX2877" fmla="*/ 1896900 w 2011499"/>
              <a:gd name="connsiteY2877" fmla="*/ 920982 h 1650884"/>
              <a:gd name="connsiteX2878" fmla="*/ 1896900 w 2011499"/>
              <a:gd name="connsiteY2878" fmla="*/ 921471 h 1650884"/>
              <a:gd name="connsiteX2879" fmla="*/ 1896900 w 2011499"/>
              <a:gd name="connsiteY2879" fmla="*/ 925383 h 1650884"/>
              <a:gd name="connsiteX2880" fmla="*/ 1896900 w 2011499"/>
              <a:gd name="connsiteY2880" fmla="*/ 935815 h 1650884"/>
              <a:gd name="connsiteX2881" fmla="*/ 1913122 w 2011499"/>
              <a:gd name="connsiteY2881" fmla="*/ 935815 h 1650884"/>
              <a:gd name="connsiteX2882" fmla="*/ 1913122 w 2011499"/>
              <a:gd name="connsiteY2882" fmla="*/ 946583 h 1650884"/>
              <a:gd name="connsiteX2883" fmla="*/ 1929343 w 2011499"/>
              <a:gd name="connsiteY2883" fmla="*/ 957014 h 1650884"/>
              <a:gd name="connsiteX2884" fmla="*/ 1929343 w 2011499"/>
              <a:gd name="connsiteY2884" fmla="*/ 967446 h 1650884"/>
              <a:gd name="connsiteX2885" fmla="*/ 1946088 w 2011499"/>
              <a:gd name="connsiteY2885" fmla="*/ 967446 h 1650884"/>
              <a:gd name="connsiteX2886" fmla="*/ 1946088 w 2011499"/>
              <a:gd name="connsiteY2886" fmla="*/ 977878 h 1650884"/>
              <a:gd name="connsiteX2887" fmla="*/ 1946088 w 2011499"/>
              <a:gd name="connsiteY2887" fmla="*/ 988646 h 1650884"/>
              <a:gd name="connsiteX2888" fmla="*/ 1962310 w 2011499"/>
              <a:gd name="connsiteY2888" fmla="*/ 988646 h 1650884"/>
              <a:gd name="connsiteX2889" fmla="*/ 1964338 w 2011499"/>
              <a:gd name="connsiteY2889" fmla="*/ 988646 h 1650884"/>
              <a:gd name="connsiteX2890" fmla="*/ 1976504 w 2011499"/>
              <a:gd name="connsiteY2890" fmla="*/ 988646 h 1650884"/>
              <a:gd name="connsiteX2891" fmla="*/ 1978532 w 2011499"/>
              <a:gd name="connsiteY2891" fmla="*/ 988646 h 1650884"/>
              <a:gd name="connsiteX2892" fmla="*/ 1978532 w 2011499"/>
              <a:gd name="connsiteY2892" fmla="*/ 999077 h 1650884"/>
              <a:gd name="connsiteX2893" fmla="*/ 1962310 w 2011499"/>
              <a:gd name="connsiteY2893" fmla="*/ 1009509 h 1650884"/>
              <a:gd name="connsiteX2894" fmla="*/ 1962310 w 2011499"/>
              <a:gd name="connsiteY2894" fmla="*/ 999077 h 1650884"/>
              <a:gd name="connsiteX2895" fmla="*/ 1946088 w 2011499"/>
              <a:gd name="connsiteY2895" fmla="*/ 1009509 h 1650884"/>
              <a:gd name="connsiteX2896" fmla="*/ 1946088 w 2011499"/>
              <a:gd name="connsiteY2896" fmla="*/ 1019941 h 1650884"/>
              <a:gd name="connsiteX2897" fmla="*/ 1962310 w 2011499"/>
              <a:gd name="connsiteY2897" fmla="*/ 1019941 h 1650884"/>
              <a:gd name="connsiteX2898" fmla="*/ 1962310 w 2011499"/>
              <a:gd name="connsiteY2898" fmla="*/ 1030709 h 1650884"/>
              <a:gd name="connsiteX2899" fmla="*/ 1962310 w 2011499"/>
              <a:gd name="connsiteY2899" fmla="*/ 1041140 h 1650884"/>
              <a:gd name="connsiteX2900" fmla="*/ 1962310 w 2011499"/>
              <a:gd name="connsiteY2900" fmla="*/ 1042444 h 1650884"/>
              <a:gd name="connsiteX2901" fmla="*/ 1962310 w 2011499"/>
              <a:gd name="connsiteY2901" fmla="*/ 1050268 h 1650884"/>
              <a:gd name="connsiteX2902" fmla="*/ 1962310 w 2011499"/>
              <a:gd name="connsiteY2902" fmla="*/ 1051572 h 1650884"/>
              <a:gd name="connsiteX2903" fmla="*/ 1978532 w 2011499"/>
              <a:gd name="connsiteY2903" fmla="*/ 1051572 h 1650884"/>
              <a:gd name="connsiteX2904" fmla="*/ 1978532 w 2011499"/>
              <a:gd name="connsiteY2904" fmla="*/ 1062003 h 1650884"/>
              <a:gd name="connsiteX2905" fmla="*/ 1969407 w 2011499"/>
              <a:gd name="connsiteY2905" fmla="*/ 1062003 h 1650884"/>
              <a:gd name="connsiteX2906" fmla="*/ 1966365 w 2011499"/>
              <a:gd name="connsiteY2906" fmla="*/ 1062003 h 1650884"/>
              <a:gd name="connsiteX2907" fmla="*/ 1962310 w 2011499"/>
              <a:gd name="connsiteY2907" fmla="*/ 1062003 h 1650884"/>
              <a:gd name="connsiteX2908" fmla="*/ 1962310 w 2011499"/>
              <a:gd name="connsiteY2908" fmla="*/ 1072771 h 1650884"/>
              <a:gd name="connsiteX2909" fmla="*/ 1946088 w 2011499"/>
              <a:gd name="connsiteY2909" fmla="*/ 1072771 h 1650884"/>
              <a:gd name="connsiteX2910" fmla="*/ 1962310 w 2011499"/>
              <a:gd name="connsiteY2910" fmla="*/ 1083203 h 1650884"/>
              <a:gd name="connsiteX2911" fmla="*/ 1962310 w 2011499"/>
              <a:gd name="connsiteY2911" fmla="*/ 1093635 h 1650884"/>
              <a:gd name="connsiteX2912" fmla="*/ 1962310 w 2011499"/>
              <a:gd name="connsiteY2912" fmla="*/ 1104066 h 1650884"/>
              <a:gd name="connsiteX2913" fmla="*/ 1962310 w 2011499"/>
              <a:gd name="connsiteY2913" fmla="*/ 1114834 h 1650884"/>
              <a:gd name="connsiteX2914" fmla="*/ 1962310 w 2011499"/>
              <a:gd name="connsiteY2914" fmla="*/ 1125266 h 1650884"/>
              <a:gd name="connsiteX2915" fmla="*/ 1962310 w 2011499"/>
              <a:gd name="connsiteY2915" fmla="*/ 1135698 h 1650884"/>
              <a:gd name="connsiteX2916" fmla="*/ 1946088 w 2011499"/>
              <a:gd name="connsiteY2916" fmla="*/ 1135698 h 1650884"/>
              <a:gd name="connsiteX2917" fmla="*/ 1946088 w 2011499"/>
              <a:gd name="connsiteY2917" fmla="*/ 1125266 h 1650884"/>
              <a:gd name="connsiteX2918" fmla="*/ 1946088 w 2011499"/>
              <a:gd name="connsiteY2918" fmla="*/ 1114834 h 1650884"/>
              <a:gd name="connsiteX2919" fmla="*/ 1929343 w 2011499"/>
              <a:gd name="connsiteY2919" fmla="*/ 1114834 h 1650884"/>
              <a:gd name="connsiteX2920" fmla="*/ 1946088 w 2011499"/>
              <a:gd name="connsiteY2920" fmla="*/ 1125266 h 1650884"/>
              <a:gd name="connsiteX2921" fmla="*/ 1946088 w 2011499"/>
              <a:gd name="connsiteY2921" fmla="*/ 1135698 h 1650884"/>
              <a:gd name="connsiteX2922" fmla="*/ 1943995 w 2011499"/>
              <a:gd name="connsiteY2922" fmla="*/ 1135698 h 1650884"/>
              <a:gd name="connsiteX2923" fmla="*/ 1936407 w 2011499"/>
              <a:gd name="connsiteY2923" fmla="*/ 1135698 h 1650884"/>
              <a:gd name="connsiteX2924" fmla="*/ 1935622 w 2011499"/>
              <a:gd name="connsiteY2924" fmla="*/ 1135698 h 1650884"/>
              <a:gd name="connsiteX2925" fmla="*/ 1929343 w 2011499"/>
              <a:gd name="connsiteY2925" fmla="*/ 1135698 h 1650884"/>
              <a:gd name="connsiteX2926" fmla="*/ 1929343 w 2011499"/>
              <a:gd name="connsiteY2926" fmla="*/ 1125266 h 1650884"/>
              <a:gd name="connsiteX2927" fmla="*/ 1927315 w 2011499"/>
              <a:gd name="connsiteY2927" fmla="*/ 1125266 h 1650884"/>
              <a:gd name="connsiteX2928" fmla="*/ 1923260 w 2011499"/>
              <a:gd name="connsiteY2928" fmla="*/ 1125266 h 1650884"/>
              <a:gd name="connsiteX2929" fmla="*/ 1922500 w 2011499"/>
              <a:gd name="connsiteY2929" fmla="*/ 1125266 h 1650884"/>
              <a:gd name="connsiteX2930" fmla="*/ 1919965 w 2011499"/>
              <a:gd name="connsiteY2930" fmla="*/ 1125266 h 1650884"/>
              <a:gd name="connsiteX2931" fmla="*/ 1919205 w 2011499"/>
              <a:gd name="connsiteY2931" fmla="*/ 1125266 h 1650884"/>
              <a:gd name="connsiteX2932" fmla="*/ 1913122 w 2011499"/>
              <a:gd name="connsiteY2932" fmla="*/ 1125266 h 1650884"/>
              <a:gd name="connsiteX2933" fmla="*/ 1913122 w 2011499"/>
              <a:gd name="connsiteY2933" fmla="*/ 1135698 h 1650884"/>
              <a:gd name="connsiteX2934" fmla="*/ 1896900 w 2011499"/>
              <a:gd name="connsiteY2934" fmla="*/ 1135698 h 1650884"/>
              <a:gd name="connsiteX2935" fmla="*/ 1880678 w 2011499"/>
              <a:gd name="connsiteY2935" fmla="*/ 1146129 h 1650884"/>
              <a:gd name="connsiteX2936" fmla="*/ 1870997 w 2011499"/>
              <a:gd name="connsiteY2936" fmla="*/ 1146129 h 1650884"/>
              <a:gd name="connsiteX2937" fmla="*/ 1863933 w 2011499"/>
              <a:gd name="connsiteY2937" fmla="*/ 1146129 h 1650884"/>
              <a:gd name="connsiteX2938" fmla="*/ 1863933 w 2011499"/>
              <a:gd name="connsiteY2938" fmla="*/ 1135698 h 1650884"/>
              <a:gd name="connsiteX2939" fmla="*/ 1847711 w 2011499"/>
              <a:gd name="connsiteY2939" fmla="*/ 1146129 h 1650884"/>
              <a:gd name="connsiteX2940" fmla="*/ 1835545 w 2011499"/>
              <a:gd name="connsiteY2940" fmla="*/ 1146129 h 1650884"/>
              <a:gd name="connsiteX2941" fmla="*/ 1831490 w 2011499"/>
              <a:gd name="connsiteY2941" fmla="*/ 1146129 h 1650884"/>
              <a:gd name="connsiteX2942" fmla="*/ 1831490 w 2011499"/>
              <a:gd name="connsiteY2942" fmla="*/ 1135698 h 1650884"/>
              <a:gd name="connsiteX2943" fmla="*/ 1831490 w 2011499"/>
              <a:gd name="connsiteY2943" fmla="*/ 1125266 h 1650884"/>
              <a:gd name="connsiteX2944" fmla="*/ 1815268 w 2011499"/>
              <a:gd name="connsiteY2944" fmla="*/ 1135698 h 1650884"/>
              <a:gd name="connsiteX2945" fmla="*/ 1815268 w 2011499"/>
              <a:gd name="connsiteY2945" fmla="*/ 1125266 h 1650884"/>
              <a:gd name="connsiteX2946" fmla="*/ 1813175 w 2011499"/>
              <a:gd name="connsiteY2946" fmla="*/ 1125266 h 1650884"/>
              <a:gd name="connsiteX2947" fmla="*/ 1800616 w 2011499"/>
              <a:gd name="connsiteY2947" fmla="*/ 1125266 h 1650884"/>
              <a:gd name="connsiteX2948" fmla="*/ 1798523 w 2011499"/>
              <a:gd name="connsiteY2948" fmla="*/ 1125266 h 1650884"/>
              <a:gd name="connsiteX2949" fmla="*/ 1815268 w 2011499"/>
              <a:gd name="connsiteY2949" fmla="*/ 1135698 h 1650884"/>
              <a:gd name="connsiteX2950" fmla="*/ 1813175 w 2011499"/>
              <a:gd name="connsiteY2950" fmla="*/ 1135698 h 1650884"/>
              <a:gd name="connsiteX2951" fmla="*/ 1798523 w 2011499"/>
              <a:gd name="connsiteY2951" fmla="*/ 1135698 h 1650884"/>
              <a:gd name="connsiteX2952" fmla="*/ 1798523 w 2011499"/>
              <a:gd name="connsiteY2952" fmla="*/ 1146129 h 1650884"/>
              <a:gd name="connsiteX2953" fmla="*/ 1798523 w 2011499"/>
              <a:gd name="connsiteY2953" fmla="*/ 1156897 h 1650884"/>
              <a:gd name="connsiteX2954" fmla="*/ 1782301 w 2011499"/>
              <a:gd name="connsiteY2954" fmla="*/ 1156897 h 1650884"/>
              <a:gd name="connsiteX2955" fmla="*/ 1782301 w 2011499"/>
              <a:gd name="connsiteY2955" fmla="*/ 1167329 h 1650884"/>
              <a:gd name="connsiteX2956" fmla="*/ 1766079 w 2011499"/>
              <a:gd name="connsiteY2956" fmla="*/ 1167329 h 1650884"/>
              <a:gd name="connsiteX2957" fmla="*/ 1766079 w 2011499"/>
              <a:gd name="connsiteY2957" fmla="*/ 1156897 h 1650884"/>
              <a:gd name="connsiteX2958" fmla="*/ 1749858 w 2011499"/>
              <a:gd name="connsiteY2958" fmla="*/ 1156897 h 1650884"/>
              <a:gd name="connsiteX2959" fmla="*/ 1733113 w 2011499"/>
              <a:gd name="connsiteY2959" fmla="*/ 1156897 h 1650884"/>
              <a:gd name="connsiteX2960" fmla="*/ 1731085 w 2011499"/>
              <a:gd name="connsiteY2960" fmla="*/ 1156897 h 1650884"/>
              <a:gd name="connsiteX2961" fmla="*/ 1727029 w 2011499"/>
              <a:gd name="connsiteY2961" fmla="*/ 1156897 h 1650884"/>
              <a:gd name="connsiteX2962" fmla="*/ 1726269 w 2011499"/>
              <a:gd name="connsiteY2962" fmla="*/ 1156897 h 1650884"/>
              <a:gd name="connsiteX2963" fmla="*/ 1723734 w 2011499"/>
              <a:gd name="connsiteY2963" fmla="*/ 1156897 h 1650884"/>
              <a:gd name="connsiteX2964" fmla="*/ 1722974 w 2011499"/>
              <a:gd name="connsiteY2964" fmla="*/ 1156897 h 1650884"/>
              <a:gd name="connsiteX2965" fmla="*/ 1718918 w 2011499"/>
              <a:gd name="connsiteY2965" fmla="*/ 1156897 h 1650884"/>
              <a:gd name="connsiteX2966" fmla="*/ 1716891 w 2011499"/>
              <a:gd name="connsiteY2966" fmla="*/ 1156897 h 1650884"/>
              <a:gd name="connsiteX2967" fmla="*/ 1704725 w 2011499"/>
              <a:gd name="connsiteY2967" fmla="*/ 1156897 h 1650884"/>
              <a:gd name="connsiteX2968" fmla="*/ 1700669 w 2011499"/>
              <a:gd name="connsiteY2968" fmla="*/ 1156897 h 1650884"/>
              <a:gd name="connsiteX2969" fmla="*/ 1700669 w 2011499"/>
              <a:gd name="connsiteY2969" fmla="*/ 1167329 h 1650884"/>
              <a:gd name="connsiteX2970" fmla="*/ 1694586 w 2011499"/>
              <a:gd name="connsiteY2970" fmla="*/ 1167329 h 1650884"/>
              <a:gd name="connsiteX2971" fmla="*/ 1693826 w 2011499"/>
              <a:gd name="connsiteY2971" fmla="*/ 1167329 h 1650884"/>
              <a:gd name="connsiteX2972" fmla="*/ 1693572 w 2011499"/>
              <a:gd name="connsiteY2972" fmla="*/ 1167329 h 1650884"/>
              <a:gd name="connsiteX2973" fmla="*/ 1684447 w 2011499"/>
              <a:gd name="connsiteY2973" fmla="*/ 1167329 h 1650884"/>
              <a:gd name="connsiteX2974" fmla="*/ 1682354 w 2011499"/>
              <a:gd name="connsiteY2974" fmla="*/ 1167329 h 1650884"/>
              <a:gd name="connsiteX2975" fmla="*/ 1667702 w 2011499"/>
              <a:gd name="connsiteY2975" fmla="*/ 1167329 h 1650884"/>
              <a:gd name="connsiteX2976" fmla="*/ 1667702 w 2011499"/>
              <a:gd name="connsiteY2976" fmla="*/ 1156897 h 1650884"/>
              <a:gd name="connsiteX2977" fmla="*/ 1667702 w 2011499"/>
              <a:gd name="connsiteY2977" fmla="*/ 1146129 h 1650884"/>
              <a:gd name="connsiteX2978" fmla="*/ 1663647 w 2011499"/>
              <a:gd name="connsiteY2978" fmla="*/ 1146129 h 1650884"/>
              <a:gd name="connsiteX2979" fmla="*/ 1651480 w 2011499"/>
              <a:gd name="connsiteY2979" fmla="*/ 1146129 h 1650884"/>
              <a:gd name="connsiteX2980" fmla="*/ 1651480 w 2011499"/>
              <a:gd name="connsiteY2980" fmla="*/ 1156897 h 1650884"/>
              <a:gd name="connsiteX2981" fmla="*/ 1663647 w 2011499"/>
              <a:gd name="connsiteY2981" fmla="*/ 1156897 h 1650884"/>
              <a:gd name="connsiteX2982" fmla="*/ 1665675 w 2011499"/>
              <a:gd name="connsiteY2982" fmla="*/ 1156897 h 1650884"/>
              <a:gd name="connsiteX2983" fmla="*/ 1667702 w 2011499"/>
              <a:gd name="connsiteY2983" fmla="*/ 1156897 h 1650884"/>
              <a:gd name="connsiteX2984" fmla="*/ 1667702 w 2011499"/>
              <a:gd name="connsiteY2984" fmla="*/ 1167329 h 1650884"/>
              <a:gd name="connsiteX2985" fmla="*/ 1667702 w 2011499"/>
              <a:gd name="connsiteY2985" fmla="*/ 1169937 h 1650884"/>
              <a:gd name="connsiteX2986" fmla="*/ 1667702 w 2011499"/>
              <a:gd name="connsiteY2986" fmla="*/ 1177760 h 1650884"/>
              <a:gd name="connsiteX2987" fmla="*/ 1667702 w 2011499"/>
              <a:gd name="connsiteY2987" fmla="*/ 1188192 h 1650884"/>
              <a:gd name="connsiteX2988" fmla="*/ 1667702 w 2011499"/>
              <a:gd name="connsiteY2988" fmla="*/ 1198960 h 1650884"/>
              <a:gd name="connsiteX2989" fmla="*/ 1684447 w 2011499"/>
              <a:gd name="connsiteY2989" fmla="*/ 1198960 h 1650884"/>
              <a:gd name="connsiteX2990" fmla="*/ 1667702 w 2011499"/>
              <a:gd name="connsiteY2990" fmla="*/ 1209392 h 1650884"/>
              <a:gd name="connsiteX2991" fmla="*/ 1684447 w 2011499"/>
              <a:gd name="connsiteY2991" fmla="*/ 1209392 h 1650884"/>
              <a:gd name="connsiteX2992" fmla="*/ 1700669 w 2011499"/>
              <a:gd name="connsiteY2992" fmla="*/ 1209392 h 1650884"/>
              <a:gd name="connsiteX2993" fmla="*/ 1700669 w 2011499"/>
              <a:gd name="connsiteY2993" fmla="*/ 1219823 h 1650884"/>
              <a:gd name="connsiteX2994" fmla="*/ 1684447 w 2011499"/>
              <a:gd name="connsiteY2994" fmla="*/ 1219823 h 1650884"/>
              <a:gd name="connsiteX2995" fmla="*/ 1684447 w 2011499"/>
              <a:gd name="connsiteY2995" fmla="*/ 1230255 h 1650884"/>
              <a:gd name="connsiteX2996" fmla="*/ 1686475 w 2011499"/>
              <a:gd name="connsiteY2996" fmla="*/ 1230255 h 1650884"/>
              <a:gd name="connsiteX2997" fmla="*/ 1698641 w 2011499"/>
              <a:gd name="connsiteY2997" fmla="*/ 1230255 h 1650884"/>
              <a:gd name="connsiteX2998" fmla="*/ 1700669 w 2011499"/>
              <a:gd name="connsiteY2998" fmla="*/ 1230255 h 1650884"/>
              <a:gd name="connsiteX2999" fmla="*/ 1716891 w 2011499"/>
              <a:gd name="connsiteY2999" fmla="*/ 1230255 h 1650884"/>
              <a:gd name="connsiteX3000" fmla="*/ 1716891 w 2011499"/>
              <a:gd name="connsiteY3000" fmla="*/ 1241023 h 1650884"/>
              <a:gd name="connsiteX3001" fmla="*/ 1710808 w 2011499"/>
              <a:gd name="connsiteY3001" fmla="*/ 1241023 h 1650884"/>
              <a:gd name="connsiteX3002" fmla="*/ 1710047 w 2011499"/>
              <a:gd name="connsiteY3002" fmla="*/ 1241023 h 1650884"/>
              <a:gd name="connsiteX3003" fmla="*/ 1700669 w 2011499"/>
              <a:gd name="connsiteY3003" fmla="*/ 1241023 h 1650884"/>
              <a:gd name="connsiteX3004" fmla="*/ 1700669 w 2011499"/>
              <a:gd name="connsiteY3004" fmla="*/ 1251455 h 1650884"/>
              <a:gd name="connsiteX3005" fmla="*/ 1716891 w 2011499"/>
              <a:gd name="connsiteY3005" fmla="*/ 1251455 h 1650884"/>
              <a:gd name="connsiteX3006" fmla="*/ 1716891 w 2011499"/>
              <a:gd name="connsiteY3006" fmla="*/ 1261886 h 1650884"/>
              <a:gd name="connsiteX3007" fmla="*/ 1733113 w 2011499"/>
              <a:gd name="connsiteY3007" fmla="*/ 1251455 h 1650884"/>
              <a:gd name="connsiteX3008" fmla="*/ 1733113 w 2011499"/>
              <a:gd name="connsiteY3008" fmla="*/ 1261886 h 1650884"/>
              <a:gd name="connsiteX3009" fmla="*/ 1749858 w 2011499"/>
              <a:gd name="connsiteY3009" fmla="*/ 1261886 h 1650884"/>
              <a:gd name="connsiteX3010" fmla="*/ 1749858 w 2011499"/>
              <a:gd name="connsiteY3010" fmla="*/ 1272318 h 1650884"/>
              <a:gd name="connsiteX3011" fmla="*/ 1733113 w 2011499"/>
              <a:gd name="connsiteY3011" fmla="*/ 1272318 h 1650884"/>
              <a:gd name="connsiteX3012" fmla="*/ 1733113 w 2011499"/>
              <a:gd name="connsiteY3012" fmla="*/ 1283086 h 1650884"/>
              <a:gd name="connsiteX3013" fmla="*/ 1735206 w 2011499"/>
              <a:gd name="connsiteY3013" fmla="*/ 1283086 h 1650884"/>
              <a:gd name="connsiteX3014" fmla="*/ 1747765 w 2011499"/>
              <a:gd name="connsiteY3014" fmla="*/ 1283086 h 1650884"/>
              <a:gd name="connsiteX3015" fmla="*/ 1749858 w 2011499"/>
              <a:gd name="connsiteY3015" fmla="*/ 1283086 h 1650884"/>
              <a:gd name="connsiteX3016" fmla="*/ 1749858 w 2011499"/>
              <a:gd name="connsiteY3016" fmla="*/ 1293517 h 1650884"/>
              <a:gd name="connsiteX3017" fmla="*/ 1766079 w 2011499"/>
              <a:gd name="connsiteY3017" fmla="*/ 1293517 h 1650884"/>
              <a:gd name="connsiteX3018" fmla="*/ 1766079 w 2011499"/>
              <a:gd name="connsiteY3018" fmla="*/ 1294821 h 1650884"/>
              <a:gd name="connsiteX3019" fmla="*/ 1766079 w 2011499"/>
              <a:gd name="connsiteY3019" fmla="*/ 1303949 h 1650884"/>
              <a:gd name="connsiteX3020" fmla="*/ 1766079 w 2011499"/>
              <a:gd name="connsiteY3020" fmla="*/ 1314381 h 1650884"/>
              <a:gd name="connsiteX3021" fmla="*/ 1772163 w 2011499"/>
              <a:gd name="connsiteY3021" fmla="*/ 1314381 h 1650884"/>
              <a:gd name="connsiteX3022" fmla="*/ 1772923 w 2011499"/>
              <a:gd name="connsiteY3022" fmla="*/ 1314381 h 1650884"/>
              <a:gd name="connsiteX3023" fmla="*/ 1775458 w 2011499"/>
              <a:gd name="connsiteY3023" fmla="*/ 1314381 h 1650884"/>
              <a:gd name="connsiteX3024" fmla="*/ 1776218 w 2011499"/>
              <a:gd name="connsiteY3024" fmla="*/ 1314381 h 1650884"/>
              <a:gd name="connsiteX3025" fmla="*/ 1780273 w 2011499"/>
              <a:gd name="connsiteY3025" fmla="*/ 1314381 h 1650884"/>
              <a:gd name="connsiteX3026" fmla="*/ 1782301 w 2011499"/>
              <a:gd name="connsiteY3026" fmla="*/ 1314381 h 1650884"/>
              <a:gd name="connsiteX3027" fmla="*/ 1766079 w 2011499"/>
              <a:gd name="connsiteY3027" fmla="*/ 1325149 h 1650884"/>
              <a:gd name="connsiteX3028" fmla="*/ 1782301 w 2011499"/>
              <a:gd name="connsiteY3028" fmla="*/ 1325149 h 1650884"/>
              <a:gd name="connsiteX3029" fmla="*/ 1782301 w 2011499"/>
              <a:gd name="connsiteY3029" fmla="*/ 1335580 h 1650884"/>
              <a:gd name="connsiteX3030" fmla="*/ 1782301 w 2011499"/>
              <a:gd name="connsiteY3030" fmla="*/ 1346012 h 1650884"/>
              <a:gd name="connsiteX3031" fmla="*/ 1782301 w 2011499"/>
              <a:gd name="connsiteY3031" fmla="*/ 1356444 h 1650884"/>
              <a:gd name="connsiteX3032" fmla="*/ 1798523 w 2011499"/>
              <a:gd name="connsiteY3032" fmla="*/ 1356444 h 1650884"/>
              <a:gd name="connsiteX3033" fmla="*/ 1798523 w 2011499"/>
              <a:gd name="connsiteY3033" fmla="*/ 1367212 h 1650884"/>
              <a:gd name="connsiteX3034" fmla="*/ 1798523 w 2011499"/>
              <a:gd name="connsiteY3034" fmla="*/ 1377643 h 1650884"/>
              <a:gd name="connsiteX3035" fmla="*/ 1798523 w 2011499"/>
              <a:gd name="connsiteY3035" fmla="*/ 1377643 h 1650884"/>
              <a:gd name="connsiteX3036" fmla="*/ 1798523 w 2011499"/>
              <a:gd name="connsiteY3036" fmla="*/ 1378947 h 1650884"/>
              <a:gd name="connsiteX3037" fmla="*/ 1798523 w 2011499"/>
              <a:gd name="connsiteY3037" fmla="*/ 1388075 h 1650884"/>
              <a:gd name="connsiteX3038" fmla="*/ 1798523 w 2011499"/>
              <a:gd name="connsiteY3038" fmla="*/ 1398506 h 1650884"/>
              <a:gd name="connsiteX3039" fmla="*/ 1813175 w 2011499"/>
              <a:gd name="connsiteY3039" fmla="*/ 1398506 h 1650884"/>
              <a:gd name="connsiteX3040" fmla="*/ 1815268 w 2011499"/>
              <a:gd name="connsiteY3040" fmla="*/ 1398506 h 1650884"/>
              <a:gd name="connsiteX3041" fmla="*/ 1798523 w 2011499"/>
              <a:gd name="connsiteY3041" fmla="*/ 1409275 h 1650884"/>
              <a:gd name="connsiteX3042" fmla="*/ 1815268 w 2011499"/>
              <a:gd name="connsiteY3042" fmla="*/ 1409275 h 1650884"/>
              <a:gd name="connsiteX3043" fmla="*/ 1831490 w 2011499"/>
              <a:gd name="connsiteY3043" fmla="*/ 1419706 h 1650884"/>
              <a:gd name="connsiteX3044" fmla="*/ 1827434 w 2011499"/>
              <a:gd name="connsiteY3044" fmla="*/ 1419706 h 1650884"/>
              <a:gd name="connsiteX3045" fmla="*/ 1817296 w 2011499"/>
              <a:gd name="connsiteY3045" fmla="*/ 1419706 h 1650884"/>
              <a:gd name="connsiteX3046" fmla="*/ 1815268 w 2011499"/>
              <a:gd name="connsiteY3046" fmla="*/ 1419706 h 1650884"/>
              <a:gd name="connsiteX3047" fmla="*/ 1815268 w 2011499"/>
              <a:gd name="connsiteY3047" fmla="*/ 1430138 h 1650884"/>
              <a:gd name="connsiteX3048" fmla="*/ 1831490 w 2011499"/>
              <a:gd name="connsiteY3048" fmla="*/ 1430138 h 1650884"/>
              <a:gd name="connsiteX3049" fmla="*/ 1831490 w 2011499"/>
              <a:gd name="connsiteY3049" fmla="*/ 1440569 h 1650884"/>
              <a:gd name="connsiteX3050" fmla="*/ 1815268 w 2011499"/>
              <a:gd name="connsiteY3050" fmla="*/ 1451337 h 1650884"/>
              <a:gd name="connsiteX3051" fmla="*/ 1815268 w 2011499"/>
              <a:gd name="connsiteY3051" fmla="*/ 1461769 h 1650884"/>
              <a:gd name="connsiteX3052" fmla="*/ 1815268 w 2011499"/>
              <a:gd name="connsiteY3052" fmla="*/ 1472201 h 1650884"/>
              <a:gd name="connsiteX3053" fmla="*/ 1815268 w 2011499"/>
              <a:gd name="connsiteY3053" fmla="*/ 1482632 h 1650884"/>
              <a:gd name="connsiteX3054" fmla="*/ 1815268 w 2011499"/>
              <a:gd name="connsiteY3054" fmla="*/ 1493400 h 1650884"/>
              <a:gd name="connsiteX3055" fmla="*/ 1831490 w 2011499"/>
              <a:gd name="connsiteY3055" fmla="*/ 1493400 h 1650884"/>
              <a:gd name="connsiteX3056" fmla="*/ 1831490 w 2011499"/>
              <a:gd name="connsiteY3056" fmla="*/ 1503832 h 1650884"/>
              <a:gd name="connsiteX3057" fmla="*/ 1815268 w 2011499"/>
              <a:gd name="connsiteY3057" fmla="*/ 1514263 h 1650884"/>
              <a:gd name="connsiteX3058" fmla="*/ 1815268 w 2011499"/>
              <a:gd name="connsiteY3058" fmla="*/ 1512959 h 1650884"/>
              <a:gd name="connsiteX3059" fmla="*/ 1815268 w 2011499"/>
              <a:gd name="connsiteY3059" fmla="*/ 1510351 h 1650884"/>
              <a:gd name="connsiteX3060" fmla="*/ 1815268 w 2011499"/>
              <a:gd name="connsiteY3060" fmla="*/ 1509862 h 1650884"/>
              <a:gd name="connsiteX3061" fmla="*/ 1815268 w 2011499"/>
              <a:gd name="connsiteY3061" fmla="*/ 1503832 h 1650884"/>
              <a:gd name="connsiteX3062" fmla="*/ 1798523 w 2011499"/>
              <a:gd name="connsiteY3062" fmla="*/ 1503832 h 1650884"/>
              <a:gd name="connsiteX3063" fmla="*/ 1815268 w 2011499"/>
              <a:gd name="connsiteY3063" fmla="*/ 1514263 h 1650884"/>
              <a:gd name="connsiteX3064" fmla="*/ 1798523 w 2011499"/>
              <a:gd name="connsiteY3064" fmla="*/ 1514263 h 1650884"/>
              <a:gd name="connsiteX3065" fmla="*/ 1815268 w 2011499"/>
              <a:gd name="connsiteY3065" fmla="*/ 1524695 h 1650884"/>
              <a:gd name="connsiteX3066" fmla="*/ 1815268 w 2011499"/>
              <a:gd name="connsiteY3066" fmla="*/ 1535463 h 1650884"/>
              <a:gd name="connsiteX3067" fmla="*/ 1815268 w 2011499"/>
              <a:gd name="connsiteY3067" fmla="*/ 1545895 h 1650884"/>
              <a:gd name="connsiteX3068" fmla="*/ 1815268 w 2011499"/>
              <a:gd name="connsiteY3068" fmla="*/ 1556326 h 1650884"/>
              <a:gd name="connsiteX3069" fmla="*/ 1798523 w 2011499"/>
              <a:gd name="connsiteY3069" fmla="*/ 1556326 h 1650884"/>
              <a:gd name="connsiteX3070" fmla="*/ 1798523 w 2011499"/>
              <a:gd name="connsiteY3070" fmla="*/ 1545895 h 1650884"/>
              <a:gd name="connsiteX3071" fmla="*/ 1782301 w 2011499"/>
              <a:gd name="connsiteY3071" fmla="*/ 1545895 h 1650884"/>
              <a:gd name="connsiteX3072" fmla="*/ 1782301 w 2011499"/>
              <a:gd name="connsiteY3072" fmla="*/ 1556326 h 1650884"/>
              <a:gd name="connsiteX3073" fmla="*/ 1772923 w 2011499"/>
              <a:gd name="connsiteY3073" fmla="*/ 1556326 h 1650884"/>
              <a:gd name="connsiteX3074" fmla="*/ 1772163 w 2011499"/>
              <a:gd name="connsiteY3074" fmla="*/ 1556326 h 1650884"/>
              <a:gd name="connsiteX3075" fmla="*/ 1768107 w 2011499"/>
              <a:gd name="connsiteY3075" fmla="*/ 1556326 h 1650884"/>
              <a:gd name="connsiteX3076" fmla="*/ 1766079 w 2011499"/>
              <a:gd name="connsiteY3076" fmla="*/ 1556326 h 1650884"/>
              <a:gd name="connsiteX3077" fmla="*/ 1766079 w 2011499"/>
              <a:gd name="connsiteY3077" fmla="*/ 1545895 h 1650884"/>
              <a:gd name="connsiteX3078" fmla="*/ 1766079 w 2011499"/>
              <a:gd name="connsiteY3078" fmla="*/ 1539864 h 1650884"/>
              <a:gd name="connsiteX3079" fmla="*/ 1766079 w 2011499"/>
              <a:gd name="connsiteY3079" fmla="*/ 1535463 h 1650884"/>
              <a:gd name="connsiteX3080" fmla="*/ 1749858 w 2011499"/>
              <a:gd name="connsiteY3080" fmla="*/ 1535463 h 1650884"/>
              <a:gd name="connsiteX3081" fmla="*/ 1749858 w 2011499"/>
              <a:gd name="connsiteY3081" fmla="*/ 1524695 h 1650884"/>
              <a:gd name="connsiteX3082" fmla="*/ 1733113 w 2011499"/>
              <a:gd name="connsiteY3082" fmla="*/ 1524695 h 1650884"/>
              <a:gd name="connsiteX3083" fmla="*/ 1749858 w 2011499"/>
              <a:gd name="connsiteY3083" fmla="*/ 1535463 h 1650884"/>
              <a:gd name="connsiteX3084" fmla="*/ 1749858 w 2011499"/>
              <a:gd name="connsiteY3084" fmla="*/ 1545895 h 1650884"/>
              <a:gd name="connsiteX3085" fmla="*/ 1751885 w 2011499"/>
              <a:gd name="connsiteY3085" fmla="*/ 1545895 h 1650884"/>
              <a:gd name="connsiteX3086" fmla="*/ 1764052 w 2011499"/>
              <a:gd name="connsiteY3086" fmla="*/ 1545895 h 1650884"/>
              <a:gd name="connsiteX3087" fmla="*/ 1766079 w 2011499"/>
              <a:gd name="connsiteY3087" fmla="*/ 1545895 h 1650884"/>
              <a:gd name="connsiteX3088" fmla="*/ 1749858 w 2011499"/>
              <a:gd name="connsiteY3088" fmla="*/ 1556326 h 1650884"/>
              <a:gd name="connsiteX3089" fmla="*/ 1749858 w 2011499"/>
              <a:gd name="connsiteY3089" fmla="*/ 1566758 h 1650884"/>
              <a:gd name="connsiteX3090" fmla="*/ 1733113 w 2011499"/>
              <a:gd name="connsiteY3090" fmla="*/ 1566758 h 1650884"/>
              <a:gd name="connsiteX3091" fmla="*/ 1733113 w 2011499"/>
              <a:gd name="connsiteY3091" fmla="*/ 1577526 h 1650884"/>
              <a:gd name="connsiteX3092" fmla="*/ 1716891 w 2011499"/>
              <a:gd name="connsiteY3092" fmla="*/ 1577526 h 1650884"/>
              <a:gd name="connsiteX3093" fmla="*/ 1716891 w 2011499"/>
              <a:gd name="connsiteY3093" fmla="*/ 1566758 h 1650884"/>
              <a:gd name="connsiteX3094" fmla="*/ 1700669 w 2011499"/>
              <a:gd name="connsiteY3094" fmla="*/ 1577526 h 1650884"/>
              <a:gd name="connsiteX3095" fmla="*/ 1688503 w 2011499"/>
              <a:gd name="connsiteY3095" fmla="*/ 1577526 h 1650884"/>
              <a:gd name="connsiteX3096" fmla="*/ 1684447 w 2011499"/>
              <a:gd name="connsiteY3096" fmla="*/ 1577526 h 1650884"/>
              <a:gd name="connsiteX3097" fmla="*/ 1684447 w 2011499"/>
              <a:gd name="connsiteY3097" fmla="*/ 1566758 h 1650884"/>
              <a:gd name="connsiteX3098" fmla="*/ 1667702 w 2011499"/>
              <a:gd name="connsiteY3098" fmla="*/ 1556326 h 1650884"/>
              <a:gd name="connsiteX3099" fmla="*/ 1651480 w 2011499"/>
              <a:gd name="connsiteY3099" fmla="*/ 1566758 h 1650884"/>
              <a:gd name="connsiteX3100" fmla="*/ 1653508 w 2011499"/>
              <a:gd name="connsiteY3100" fmla="*/ 1566758 h 1650884"/>
              <a:gd name="connsiteX3101" fmla="*/ 1667702 w 2011499"/>
              <a:gd name="connsiteY3101" fmla="*/ 1566758 h 1650884"/>
              <a:gd name="connsiteX3102" fmla="*/ 1651480 w 2011499"/>
              <a:gd name="connsiteY3102" fmla="*/ 1577526 h 1650884"/>
              <a:gd name="connsiteX3103" fmla="*/ 1651480 w 2011499"/>
              <a:gd name="connsiteY3103" fmla="*/ 1587958 h 1650884"/>
              <a:gd name="connsiteX3104" fmla="*/ 1651480 w 2011499"/>
              <a:gd name="connsiteY3104" fmla="*/ 1598389 h 1650884"/>
              <a:gd name="connsiteX3105" fmla="*/ 1635259 w 2011499"/>
              <a:gd name="connsiteY3105" fmla="*/ 1598389 h 1650884"/>
              <a:gd name="connsiteX3106" fmla="*/ 1619037 w 2011499"/>
              <a:gd name="connsiteY3106" fmla="*/ 1598389 h 1650884"/>
              <a:gd name="connsiteX3107" fmla="*/ 1616944 w 2011499"/>
              <a:gd name="connsiteY3107" fmla="*/ 1598389 h 1650884"/>
              <a:gd name="connsiteX3108" fmla="*/ 1609356 w 2011499"/>
              <a:gd name="connsiteY3108" fmla="*/ 1598389 h 1650884"/>
              <a:gd name="connsiteX3109" fmla="*/ 1602292 w 2011499"/>
              <a:gd name="connsiteY3109" fmla="*/ 1598389 h 1650884"/>
              <a:gd name="connsiteX3110" fmla="*/ 1586070 w 2011499"/>
              <a:gd name="connsiteY3110" fmla="*/ 1598389 h 1650884"/>
              <a:gd name="connsiteX3111" fmla="*/ 1569848 w 2011499"/>
              <a:gd name="connsiteY3111" fmla="*/ 1598389 h 1650884"/>
              <a:gd name="connsiteX3112" fmla="*/ 1553627 w 2011499"/>
              <a:gd name="connsiteY3112" fmla="*/ 1598389 h 1650884"/>
              <a:gd name="connsiteX3113" fmla="*/ 1536881 w 2011499"/>
              <a:gd name="connsiteY3113" fmla="*/ 1608821 h 1650884"/>
              <a:gd name="connsiteX3114" fmla="*/ 1536881 w 2011499"/>
              <a:gd name="connsiteY3114" fmla="*/ 1598389 h 1650884"/>
              <a:gd name="connsiteX3115" fmla="*/ 1534854 w 2011499"/>
              <a:gd name="connsiteY3115" fmla="*/ 1598389 h 1650884"/>
              <a:gd name="connsiteX3116" fmla="*/ 1520660 w 2011499"/>
              <a:gd name="connsiteY3116" fmla="*/ 1598389 h 1650884"/>
              <a:gd name="connsiteX3117" fmla="*/ 1520660 w 2011499"/>
              <a:gd name="connsiteY3117" fmla="*/ 1606213 h 1650884"/>
              <a:gd name="connsiteX3118" fmla="*/ 1520660 w 2011499"/>
              <a:gd name="connsiteY3118" fmla="*/ 1608821 h 1650884"/>
              <a:gd name="connsiteX3119" fmla="*/ 1520660 w 2011499"/>
              <a:gd name="connsiteY3119" fmla="*/ 1619589 h 1650884"/>
              <a:gd name="connsiteX3120" fmla="*/ 1504438 w 2011499"/>
              <a:gd name="connsiteY3120" fmla="*/ 1619589 h 1650884"/>
              <a:gd name="connsiteX3121" fmla="*/ 1504438 w 2011499"/>
              <a:gd name="connsiteY3121" fmla="*/ 1608821 h 1650884"/>
              <a:gd name="connsiteX3122" fmla="*/ 1500383 w 2011499"/>
              <a:gd name="connsiteY3122" fmla="*/ 1608821 h 1650884"/>
              <a:gd name="connsiteX3123" fmla="*/ 1488216 w 2011499"/>
              <a:gd name="connsiteY3123" fmla="*/ 1608821 h 1650884"/>
              <a:gd name="connsiteX3124" fmla="*/ 1488216 w 2011499"/>
              <a:gd name="connsiteY3124" fmla="*/ 1598389 h 1650884"/>
              <a:gd name="connsiteX3125" fmla="*/ 1486123 w 2011499"/>
              <a:gd name="connsiteY3125" fmla="*/ 1598389 h 1650884"/>
              <a:gd name="connsiteX3126" fmla="*/ 1481937 w 2011499"/>
              <a:gd name="connsiteY3126" fmla="*/ 1598389 h 1650884"/>
              <a:gd name="connsiteX3127" fmla="*/ 1481152 w 2011499"/>
              <a:gd name="connsiteY3127" fmla="*/ 1598389 h 1650884"/>
              <a:gd name="connsiteX3128" fmla="*/ 1471471 w 2011499"/>
              <a:gd name="connsiteY3128" fmla="*/ 1598389 h 1650884"/>
              <a:gd name="connsiteX3129" fmla="*/ 1455249 w 2011499"/>
              <a:gd name="connsiteY3129" fmla="*/ 1598389 h 1650884"/>
              <a:gd name="connsiteX3130" fmla="*/ 1471471 w 2011499"/>
              <a:gd name="connsiteY3130" fmla="*/ 1587958 h 1650884"/>
              <a:gd name="connsiteX3131" fmla="*/ 1469443 w 2011499"/>
              <a:gd name="connsiteY3131" fmla="*/ 1587958 h 1650884"/>
              <a:gd name="connsiteX3132" fmla="*/ 1462093 w 2011499"/>
              <a:gd name="connsiteY3132" fmla="*/ 1587958 h 1650884"/>
              <a:gd name="connsiteX3133" fmla="*/ 1461333 w 2011499"/>
              <a:gd name="connsiteY3133" fmla="*/ 1587958 h 1650884"/>
              <a:gd name="connsiteX3134" fmla="*/ 1457277 w 2011499"/>
              <a:gd name="connsiteY3134" fmla="*/ 1587958 h 1650884"/>
              <a:gd name="connsiteX3135" fmla="*/ 1455249 w 2011499"/>
              <a:gd name="connsiteY3135" fmla="*/ 1587958 h 1650884"/>
              <a:gd name="connsiteX3136" fmla="*/ 1471471 w 2011499"/>
              <a:gd name="connsiteY3136" fmla="*/ 1577526 h 1650884"/>
              <a:gd name="connsiteX3137" fmla="*/ 1471471 w 2011499"/>
              <a:gd name="connsiteY3137" fmla="*/ 1574834 h 1650884"/>
              <a:gd name="connsiteX3138" fmla="*/ 1471471 w 2011499"/>
              <a:gd name="connsiteY3138" fmla="*/ 1566758 h 1650884"/>
              <a:gd name="connsiteX3139" fmla="*/ 1457277 w 2011499"/>
              <a:gd name="connsiteY3139" fmla="*/ 1566758 h 1650884"/>
              <a:gd name="connsiteX3140" fmla="*/ 1455249 w 2011499"/>
              <a:gd name="connsiteY3140" fmla="*/ 1566758 h 1650884"/>
              <a:gd name="connsiteX3141" fmla="*/ 1455249 w 2011499"/>
              <a:gd name="connsiteY3141" fmla="*/ 1577526 h 1650884"/>
              <a:gd name="connsiteX3142" fmla="*/ 1455249 w 2011499"/>
              <a:gd name="connsiteY3142" fmla="*/ 1587958 h 1650884"/>
              <a:gd name="connsiteX3143" fmla="*/ 1455249 w 2011499"/>
              <a:gd name="connsiteY3143" fmla="*/ 1598389 h 1650884"/>
              <a:gd name="connsiteX3144" fmla="*/ 1455249 w 2011499"/>
              <a:gd name="connsiteY3144" fmla="*/ 1608821 h 1650884"/>
              <a:gd name="connsiteX3145" fmla="*/ 1457277 w 2011499"/>
              <a:gd name="connsiteY3145" fmla="*/ 1608821 h 1650884"/>
              <a:gd name="connsiteX3146" fmla="*/ 1464628 w 2011499"/>
              <a:gd name="connsiteY3146" fmla="*/ 1608821 h 1650884"/>
              <a:gd name="connsiteX3147" fmla="*/ 1465388 w 2011499"/>
              <a:gd name="connsiteY3147" fmla="*/ 1608821 h 1650884"/>
              <a:gd name="connsiteX3148" fmla="*/ 1469443 w 2011499"/>
              <a:gd name="connsiteY3148" fmla="*/ 1608821 h 1650884"/>
              <a:gd name="connsiteX3149" fmla="*/ 1471471 w 2011499"/>
              <a:gd name="connsiteY3149" fmla="*/ 1608821 h 1650884"/>
              <a:gd name="connsiteX3150" fmla="*/ 1471471 w 2011499"/>
              <a:gd name="connsiteY3150" fmla="*/ 1619589 h 1650884"/>
              <a:gd name="connsiteX3151" fmla="*/ 1471471 w 2011499"/>
              <a:gd name="connsiteY3151" fmla="*/ 1630020 h 1650884"/>
              <a:gd name="connsiteX3152" fmla="*/ 1455249 w 2011499"/>
              <a:gd name="connsiteY3152" fmla="*/ 1630020 h 1650884"/>
              <a:gd name="connsiteX3153" fmla="*/ 1439028 w 2011499"/>
              <a:gd name="connsiteY3153" fmla="*/ 1619589 h 1650884"/>
              <a:gd name="connsiteX3154" fmla="*/ 1439028 w 2011499"/>
              <a:gd name="connsiteY3154" fmla="*/ 1630020 h 1650884"/>
              <a:gd name="connsiteX3155" fmla="*/ 1439028 w 2011499"/>
              <a:gd name="connsiteY3155" fmla="*/ 1640452 h 1650884"/>
              <a:gd name="connsiteX3156" fmla="*/ 1422806 w 2011499"/>
              <a:gd name="connsiteY3156" fmla="*/ 1640452 h 1650884"/>
              <a:gd name="connsiteX3157" fmla="*/ 1422806 w 2011499"/>
              <a:gd name="connsiteY3157" fmla="*/ 1630020 h 1650884"/>
              <a:gd name="connsiteX3158" fmla="*/ 1422806 w 2011499"/>
              <a:gd name="connsiteY3158" fmla="*/ 1619589 h 1650884"/>
              <a:gd name="connsiteX3159" fmla="*/ 1406061 w 2011499"/>
              <a:gd name="connsiteY3159" fmla="*/ 1630020 h 1650884"/>
              <a:gd name="connsiteX3160" fmla="*/ 1389839 w 2011499"/>
              <a:gd name="connsiteY3160" fmla="*/ 1630020 h 1650884"/>
              <a:gd name="connsiteX3161" fmla="*/ 1389839 w 2011499"/>
              <a:gd name="connsiteY3161" fmla="*/ 1619589 h 1650884"/>
              <a:gd name="connsiteX3162" fmla="*/ 1406061 w 2011499"/>
              <a:gd name="connsiteY3162" fmla="*/ 1619589 h 1650884"/>
              <a:gd name="connsiteX3163" fmla="*/ 1389839 w 2011499"/>
              <a:gd name="connsiteY3163" fmla="*/ 1608821 h 1650884"/>
              <a:gd name="connsiteX3164" fmla="*/ 1373617 w 2011499"/>
              <a:gd name="connsiteY3164" fmla="*/ 1608821 h 1650884"/>
              <a:gd name="connsiteX3165" fmla="*/ 1373617 w 2011499"/>
              <a:gd name="connsiteY3165" fmla="*/ 1598389 h 1650884"/>
              <a:gd name="connsiteX3166" fmla="*/ 1373617 w 2011499"/>
              <a:gd name="connsiteY3166" fmla="*/ 1589262 h 1650884"/>
              <a:gd name="connsiteX3167" fmla="*/ 1373617 w 2011499"/>
              <a:gd name="connsiteY3167" fmla="*/ 1587958 h 1650884"/>
              <a:gd name="connsiteX3168" fmla="*/ 1389839 w 2011499"/>
              <a:gd name="connsiteY3168" fmla="*/ 1598389 h 1650884"/>
              <a:gd name="connsiteX3169" fmla="*/ 1389839 w 2011499"/>
              <a:gd name="connsiteY3169" fmla="*/ 1587958 h 1650884"/>
              <a:gd name="connsiteX3170" fmla="*/ 1380461 w 2011499"/>
              <a:gd name="connsiteY3170" fmla="*/ 1587958 h 1650884"/>
              <a:gd name="connsiteX3171" fmla="*/ 1379701 w 2011499"/>
              <a:gd name="connsiteY3171" fmla="*/ 1587958 h 1650884"/>
              <a:gd name="connsiteX3172" fmla="*/ 1373617 w 2011499"/>
              <a:gd name="connsiteY3172" fmla="*/ 1587958 h 1650884"/>
              <a:gd name="connsiteX3173" fmla="*/ 1373617 w 2011499"/>
              <a:gd name="connsiteY3173" fmla="*/ 1577526 h 1650884"/>
              <a:gd name="connsiteX3174" fmla="*/ 1357396 w 2011499"/>
              <a:gd name="connsiteY3174" fmla="*/ 1587958 h 1650884"/>
              <a:gd name="connsiteX3175" fmla="*/ 1373617 w 2011499"/>
              <a:gd name="connsiteY3175" fmla="*/ 1587958 h 1650884"/>
              <a:gd name="connsiteX3176" fmla="*/ 1373617 w 2011499"/>
              <a:gd name="connsiteY3176" fmla="*/ 1598389 h 1650884"/>
              <a:gd name="connsiteX3177" fmla="*/ 1373617 w 2011499"/>
              <a:gd name="connsiteY3177" fmla="*/ 1608821 h 1650884"/>
              <a:gd name="connsiteX3178" fmla="*/ 1373617 w 2011499"/>
              <a:gd name="connsiteY3178" fmla="*/ 1619589 h 1650884"/>
              <a:gd name="connsiteX3179" fmla="*/ 1373617 w 2011499"/>
              <a:gd name="connsiteY3179" fmla="*/ 1630020 h 1650884"/>
              <a:gd name="connsiteX3180" fmla="*/ 1373617 w 2011499"/>
              <a:gd name="connsiteY3180" fmla="*/ 1640452 h 1650884"/>
              <a:gd name="connsiteX3181" fmla="*/ 1357396 w 2011499"/>
              <a:gd name="connsiteY3181" fmla="*/ 1650884 h 1650884"/>
              <a:gd name="connsiteX3182" fmla="*/ 1357396 w 2011499"/>
              <a:gd name="connsiteY3182" fmla="*/ 1640452 h 1650884"/>
              <a:gd name="connsiteX3183" fmla="*/ 1340650 w 2011499"/>
              <a:gd name="connsiteY3183" fmla="*/ 1640452 h 1650884"/>
              <a:gd name="connsiteX3184" fmla="*/ 1340650 w 2011499"/>
              <a:gd name="connsiteY3184" fmla="*/ 1630020 h 1650884"/>
              <a:gd name="connsiteX3185" fmla="*/ 1324429 w 2011499"/>
              <a:gd name="connsiteY3185" fmla="*/ 1630020 h 1650884"/>
              <a:gd name="connsiteX3186" fmla="*/ 1324429 w 2011499"/>
              <a:gd name="connsiteY3186" fmla="*/ 1619589 h 1650884"/>
              <a:gd name="connsiteX3187" fmla="*/ 1308207 w 2011499"/>
              <a:gd name="connsiteY3187" fmla="*/ 1630020 h 1650884"/>
              <a:gd name="connsiteX3188" fmla="*/ 1308207 w 2011499"/>
              <a:gd name="connsiteY3188" fmla="*/ 1619589 h 1650884"/>
              <a:gd name="connsiteX3189" fmla="*/ 1308207 w 2011499"/>
              <a:gd name="connsiteY3189" fmla="*/ 1608821 h 1650884"/>
              <a:gd name="connsiteX3190" fmla="*/ 1291985 w 2011499"/>
              <a:gd name="connsiteY3190" fmla="*/ 1608821 h 1650884"/>
              <a:gd name="connsiteX3191" fmla="*/ 1291985 w 2011499"/>
              <a:gd name="connsiteY3191" fmla="*/ 1619589 h 1650884"/>
              <a:gd name="connsiteX3192" fmla="*/ 1275240 w 2011499"/>
              <a:gd name="connsiteY3192" fmla="*/ 1608821 h 1650884"/>
              <a:gd name="connsiteX3193" fmla="*/ 1275240 w 2011499"/>
              <a:gd name="connsiteY3193" fmla="*/ 1598389 h 1650884"/>
              <a:gd name="connsiteX3194" fmla="*/ 1259018 w 2011499"/>
              <a:gd name="connsiteY3194" fmla="*/ 1587958 h 1650884"/>
              <a:gd name="connsiteX3195" fmla="*/ 1259018 w 2011499"/>
              <a:gd name="connsiteY3195" fmla="*/ 1577526 h 1650884"/>
              <a:gd name="connsiteX3196" fmla="*/ 1242797 w 2011499"/>
              <a:gd name="connsiteY3196" fmla="*/ 1577526 h 1650884"/>
              <a:gd name="connsiteX3197" fmla="*/ 1242797 w 2011499"/>
              <a:gd name="connsiteY3197" fmla="*/ 1566758 h 1650884"/>
              <a:gd name="connsiteX3198" fmla="*/ 1242797 w 2011499"/>
              <a:gd name="connsiteY3198" fmla="*/ 1556326 h 1650884"/>
              <a:gd name="connsiteX3199" fmla="*/ 1242797 w 2011499"/>
              <a:gd name="connsiteY3199" fmla="*/ 1545895 h 1650884"/>
              <a:gd name="connsiteX3200" fmla="*/ 1233418 w 2011499"/>
              <a:gd name="connsiteY3200" fmla="*/ 1545895 h 1650884"/>
              <a:gd name="connsiteX3201" fmla="*/ 1226575 w 2011499"/>
              <a:gd name="connsiteY3201" fmla="*/ 1545895 h 1650884"/>
              <a:gd name="connsiteX3202" fmla="*/ 1226575 w 2011499"/>
              <a:gd name="connsiteY3202" fmla="*/ 1535463 h 1650884"/>
              <a:gd name="connsiteX3203" fmla="*/ 1216894 w 2011499"/>
              <a:gd name="connsiteY3203" fmla="*/ 1535463 h 1650884"/>
              <a:gd name="connsiteX3204" fmla="*/ 1209830 w 2011499"/>
              <a:gd name="connsiteY3204" fmla="*/ 1535463 h 1650884"/>
              <a:gd name="connsiteX3205" fmla="*/ 1209830 w 2011499"/>
              <a:gd name="connsiteY3205" fmla="*/ 1524695 h 1650884"/>
              <a:gd name="connsiteX3206" fmla="*/ 1195636 w 2011499"/>
              <a:gd name="connsiteY3206" fmla="*/ 1524695 h 1650884"/>
              <a:gd name="connsiteX3207" fmla="*/ 1193608 w 2011499"/>
              <a:gd name="connsiteY3207" fmla="*/ 1524695 h 1650884"/>
              <a:gd name="connsiteX3208" fmla="*/ 1193608 w 2011499"/>
              <a:gd name="connsiteY3208" fmla="*/ 1535463 h 1650884"/>
              <a:gd name="connsiteX3209" fmla="*/ 1193608 w 2011499"/>
              <a:gd name="connsiteY3209" fmla="*/ 1545895 h 1650884"/>
              <a:gd name="connsiteX3210" fmla="*/ 1177386 w 2011499"/>
              <a:gd name="connsiteY3210" fmla="*/ 1535463 h 1650884"/>
              <a:gd name="connsiteX3211" fmla="*/ 1177386 w 2011499"/>
              <a:gd name="connsiteY3211" fmla="*/ 1545895 h 1650884"/>
              <a:gd name="connsiteX3212" fmla="*/ 1160641 w 2011499"/>
              <a:gd name="connsiteY3212" fmla="*/ 1545895 h 1650884"/>
              <a:gd name="connsiteX3213" fmla="*/ 1144419 w 2011499"/>
              <a:gd name="connsiteY3213" fmla="*/ 1556326 h 1650884"/>
              <a:gd name="connsiteX3214" fmla="*/ 1128198 w 2011499"/>
              <a:gd name="connsiteY3214" fmla="*/ 1566758 h 1650884"/>
              <a:gd name="connsiteX3215" fmla="*/ 1128198 w 2011499"/>
              <a:gd name="connsiteY3215" fmla="*/ 1556326 h 1650884"/>
              <a:gd name="connsiteX3216" fmla="*/ 1144419 w 2011499"/>
              <a:gd name="connsiteY3216" fmla="*/ 1545895 h 1650884"/>
              <a:gd name="connsiteX3217" fmla="*/ 1128198 w 2011499"/>
              <a:gd name="connsiteY3217" fmla="*/ 1545895 h 1650884"/>
              <a:gd name="connsiteX3218" fmla="*/ 1128198 w 2011499"/>
              <a:gd name="connsiteY3218" fmla="*/ 1556326 h 1650884"/>
              <a:gd name="connsiteX3219" fmla="*/ 1111976 w 2011499"/>
              <a:gd name="connsiteY3219" fmla="*/ 1566758 h 1650884"/>
              <a:gd name="connsiteX3220" fmla="*/ 1095231 w 2011499"/>
              <a:gd name="connsiteY3220" fmla="*/ 1566758 h 1650884"/>
              <a:gd name="connsiteX3221" fmla="*/ 1079009 w 2011499"/>
              <a:gd name="connsiteY3221" fmla="*/ 1566758 h 1650884"/>
              <a:gd name="connsiteX3222" fmla="*/ 1079009 w 2011499"/>
              <a:gd name="connsiteY3222" fmla="*/ 1556326 h 1650884"/>
              <a:gd name="connsiteX3223" fmla="*/ 1095231 w 2011499"/>
              <a:gd name="connsiteY3223" fmla="*/ 1545895 h 1650884"/>
              <a:gd name="connsiteX3224" fmla="*/ 1111976 w 2011499"/>
              <a:gd name="connsiteY3224" fmla="*/ 1556326 h 1650884"/>
              <a:gd name="connsiteX3225" fmla="*/ 1111976 w 2011499"/>
              <a:gd name="connsiteY3225" fmla="*/ 1545895 h 1650884"/>
              <a:gd name="connsiteX3226" fmla="*/ 1099418 w 2011499"/>
              <a:gd name="connsiteY3226" fmla="*/ 1545895 h 1650884"/>
              <a:gd name="connsiteX3227" fmla="*/ 1095231 w 2011499"/>
              <a:gd name="connsiteY3227" fmla="*/ 1545895 h 1650884"/>
              <a:gd name="connsiteX3228" fmla="*/ 1079009 w 2011499"/>
              <a:gd name="connsiteY3228" fmla="*/ 1545895 h 1650884"/>
              <a:gd name="connsiteX3229" fmla="*/ 1079009 w 2011499"/>
              <a:gd name="connsiteY3229" fmla="*/ 1535463 h 1650884"/>
              <a:gd name="connsiteX3230" fmla="*/ 1095231 w 2011499"/>
              <a:gd name="connsiteY3230" fmla="*/ 1524695 h 1650884"/>
              <a:gd name="connsiteX3231" fmla="*/ 1095231 w 2011499"/>
              <a:gd name="connsiteY3231" fmla="*/ 1514263 h 1650884"/>
              <a:gd name="connsiteX3232" fmla="*/ 1095231 w 2011499"/>
              <a:gd name="connsiteY3232" fmla="*/ 1503832 h 1650884"/>
              <a:gd name="connsiteX3233" fmla="*/ 1097324 w 2011499"/>
              <a:gd name="connsiteY3233" fmla="*/ 1503832 h 1650884"/>
              <a:gd name="connsiteX3234" fmla="*/ 1101511 w 2011499"/>
              <a:gd name="connsiteY3234" fmla="*/ 1503832 h 1650884"/>
              <a:gd name="connsiteX3235" fmla="*/ 1102296 w 2011499"/>
              <a:gd name="connsiteY3235" fmla="*/ 1503832 h 1650884"/>
              <a:gd name="connsiteX3236" fmla="*/ 1111976 w 2011499"/>
              <a:gd name="connsiteY3236" fmla="*/ 1503832 h 1650884"/>
              <a:gd name="connsiteX3237" fmla="*/ 1111976 w 2011499"/>
              <a:gd name="connsiteY3237" fmla="*/ 1493400 h 1650884"/>
              <a:gd name="connsiteX3238" fmla="*/ 1109883 w 2011499"/>
              <a:gd name="connsiteY3238" fmla="*/ 1493400 h 1650884"/>
              <a:gd name="connsiteX3239" fmla="*/ 1097324 w 2011499"/>
              <a:gd name="connsiteY3239" fmla="*/ 1493400 h 1650884"/>
              <a:gd name="connsiteX3240" fmla="*/ 1095231 w 2011499"/>
              <a:gd name="connsiteY3240" fmla="*/ 1493400 h 1650884"/>
              <a:gd name="connsiteX3241" fmla="*/ 1095231 w 2011499"/>
              <a:gd name="connsiteY3241" fmla="*/ 1494704 h 1650884"/>
              <a:gd name="connsiteX3242" fmla="*/ 1095231 w 2011499"/>
              <a:gd name="connsiteY3242" fmla="*/ 1503832 h 1650884"/>
              <a:gd name="connsiteX3243" fmla="*/ 1089148 w 2011499"/>
              <a:gd name="connsiteY3243" fmla="*/ 1503832 h 1650884"/>
              <a:gd name="connsiteX3244" fmla="*/ 1088388 w 2011499"/>
              <a:gd name="connsiteY3244" fmla="*/ 1503832 h 1650884"/>
              <a:gd name="connsiteX3245" fmla="*/ 1081037 w 2011499"/>
              <a:gd name="connsiteY3245" fmla="*/ 1503832 h 1650884"/>
              <a:gd name="connsiteX3246" fmla="*/ 1079009 w 2011499"/>
              <a:gd name="connsiteY3246" fmla="*/ 1503832 h 1650884"/>
              <a:gd name="connsiteX3247" fmla="*/ 1079009 w 2011499"/>
              <a:gd name="connsiteY3247" fmla="*/ 1514263 h 1650884"/>
              <a:gd name="connsiteX3248" fmla="*/ 1062787 w 2011499"/>
              <a:gd name="connsiteY3248" fmla="*/ 1524695 h 1650884"/>
              <a:gd name="connsiteX3249" fmla="*/ 1079009 w 2011499"/>
              <a:gd name="connsiteY3249" fmla="*/ 1524695 h 1650884"/>
              <a:gd name="connsiteX3250" fmla="*/ 1079009 w 2011499"/>
              <a:gd name="connsiteY3250" fmla="*/ 1535463 h 1650884"/>
              <a:gd name="connsiteX3251" fmla="*/ 1062787 w 2011499"/>
              <a:gd name="connsiteY3251" fmla="*/ 1535463 h 1650884"/>
              <a:gd name="connsiteX3252" fmla="*/ 1062787 w 2011499"/>
              <a:gd name="connsiteY3252" fmla="*/ 1545895 h 1650884"/>
              <a:gd name="connsiteX3253" fmla="*/ 1046566 w 2011499"/>
              <a:gd name="connsiteY3253" fmla="*/ 1556326 h 1650884"/>
              <a:gd name="connsiteX3254" fmla="*/ 1044538 w 2011499"/>
              <a:gd name="connsiteY3254" fmla="*/ 1556326 h 1650884"/>
              <a:gd name="connsiteX3255" fmla="*/ 1030344 w 2011499"/>
              <a:gd name="connsiteY3255" fmla="*/ 1556326 h 1650884"/>
              <a:gd name="connsiteX3256" fmla="*/ 1013599 w 2011499"/>
              <a:gd name="connsiteY3256" fmla="*/ 1556326 h 1650884"/>
              <a:gd name="connsiteX3257" fmla="*/ 997377 w 2011499"/>
              <a:gd name="connsiteY3257" fmla="*/ 1556326 h 1650884"/>
              <a:gd name="connsiteX3258" fmla="*/ 997377 w 2011499"/>
              <a:gd name="connsiteY3258" fmla="*/ 1545895 h 1650884"/>
              <a:gd name="connsiteX3259" fmla="*/ 987999 w 2011499"/>
              <a:gd name="connsiteY3259" fmla="*/ 1545895 h 1650884"/>
              <a:gd name="connsiteX3260" fmla="*/ 987239 w 2011499"/>
              <a:gd name="connsiteY3260" fmla="*/ 1545895 h 1650884"/>
              <a:gd name="connsiteX3261" fmla="*/ 983183 w 2011499"/>
              <a:gd name="connsiteY3261" fmla="*/ 1545895 h 1650884"/>
              <a:gd name="connsiteX3262" fmla="*/ 981155 w 2011499"/>
              <a:gd name="connsiteY3262" fmla="*/ 1545895 h 1650884"/>
              <a:gd name="connsiteX3263" fmla="*/ 981155 w 2011499"/>
              <a:gd name="connsiteY3263" fmla="*/ 1556326 h 1650884"/>
              <a:gd name="connsiteX3264" fmla="*/ 964934 w 2011499"/>
              <a:gd name="connsiteY3264" fmla="*/ 1556326 h 1650884"/>
              <a:gd name="connsiteX3265" fmla="*/ 948188 w 2011499"/>
              <a:gd name="connsiteY3265" fmla="*/ 1556326 h 1650884"/>
              <a:gd name="connsiteX3266" fmla="*/ 931967 w 2011499"/>
              <a:gd name="connsiteY3266" fmla="*/ 1556326 h 1650884"/>
              <a:gd name="connsiteX3267" fmla="*/ 915745 w 2011499"/>
              <a:gd name="connsiteY3267" fmla="*/ 1556326 h 1650884"/>
              <a:gd name="connsiteX3268" fmla="*/ 915745 w 2011499"/>
              <a:gd name="connsiteY3268" fmla="*/ 1545895 h 1650884"/>
              <a:gd name="connsiteX3269" fmla="*/ 931967 w 2011499"/>
              <a:gd name="connsiteY3269" fmla="*/ 1545895 h 1650884"/>
              <a:gd name="connsiteX3270" fmla="*/ 931967 w 2011499"/>
              <a:gd name="connsiteY3270" fmla="*/ 1535463 h 1650884"/>
              <a:gd name="connsiteX3271" fmla="*/ 915745 w 2011499"/>
              <a:gd name="connsiteY3271" fmla="*/ 1535463 h 1650884"/>
              <a:gd name="connsiteX3272" fmla="*/ 915745 w 2011499"/>
              <a:gd name="connsiteY3272" fmla="*/ 1545895 h 1650884"/>
              <a:gd name="connsiteX3273" fmla="*/ 899523 w 2011499"/>
              <a:gd name="connsiteY3273" fmla="*/ 1545895 h 1650884"/>
              <a:gd name="connsiteX3274" fmla="*/ 882778 w 2011499"/>
              <a:gd name="connsiteY3274" fmla="*/ 1556326 h 1650884"/>
              <a:gd name="connsiteX3275" fmla="*/ 866556 w 2011499"/>
              <a:gd name="connsiteY3275" fmla="*/ 1556326 h 1650884"/>
              <a:gd name="connsiteX3276" fmla="*/ 866556 w 2011499"/>
              <a:gd name="connsiteY3276" fmla="*/ 1545895 h 1650884"/>
              <a:gd name="connsiteX3277" fmla="*/ 850335 w 2011499"/>
              <a:gd name="connsiteY3277" fmla="*/ 1545895 h 1650884"/>
              <a:gd name="connsiteX3278" fmla="*/ 834113 w 2011499"/>
              <a:gd name="connsiteY3278" fmla="*/ 1556326 h 1650884"/>
              <a:gd name="connsiteX3279" fmla="*/ 832020 w 2011499"/>
              <a:gd name="connsiteY3279" fmla="*/ 1556326 h 1650884"/>
              <a:gd name="connsiteX3280" fmla="*/ 824432 w 2011499"/>
              <a:gd name="connsiteY3280" fmla="*/ 1556326 h 1650884"/>
              <a:gd name="connsiteX3281" fmla="*/ 823647 w 2011499"/>
              <a:gd name="connsiteY3281" fmla="*/ 1556326 h 1650884"/>
              <a:gd name="connsiteX3282" fmla="*/ 817368 w 2011499"/>
              <a:gd name="connsiteY3282" fmla="*/ 1556326 h 1650884"/>
              <a:gd name="connsiteX3283" fmla="*/ 834113 w 2011499"/>
              <a:gd name="connsiteY3283" fmla="*/ 1545895 h 1650884"/>
              <a:gd name="connsiteX3284" fmla="*/ 834113 w 2011499"/>
              <a:gd name="connsiteY3284" fmla="*/ 1535463 h 1650884"/>
              <a:gd name="connsiteX3285" fmla="*/ 829927 w 2011499"/>
              <a:gd name="connsiteY3285" fmla="*/ 1535463 h 1650884"/>
              <a:gd name="connsiteX3286" fmla="*/ 817368 w 2011499"/>
              <a:gd name="connsiteY3286" fmla="*/ 1535463 h 1650884"/>
              <a:gd name="connsiteX3287" fmla="*/ 834113 w 2011499"/>
              <a:gd name="connsiteY3287" fmla="*/ 1524695 h 1650884"/>
              <a:gd name="connsiteX3288" fmla="*/ 834113 w 2011499"/>
              <a:gd name="connsiteY3288" fmla="*/ 1514263 h 1650884"/>
              <a:gd name="connsiteX3289" fmla="*/ 817368 w 2011499"/>
              <a:gd name="connsiteY3289" fmla="*/ 1514263 h 1650884"/>
              <a:gd name="connsiteX3290" fmla="*/ 817368 w 2011499"/>
              <a:gd name="connsiteY3290" fmla="*/ 1524695 h 1650884"/>
              <a:gd name="connsiteX3291" fmla="*/ 817368 w 2011499"/>
              <a:gd name="connsiteY3291" fmla="*/ 1535463 h 1650884"/>
              <a:gd name="connsiteX3292" fmla="*/ 817368 w 2011499"/>
              <a:gd name="connsiteY3292" fmla="*/ 1545895 h 1650884"/>
              <a:gd name="connsiteX3293" fmla="*/ 817368 w 2011499"/>
              <a:gd name="connsiteY3293" fmla="*/ 1547199 h 1650884"/>
              <a:gd name="connsiteX3294" fmla="*/ 817368 w 2011499"/>
              <a:gd name="connsiteY3294" fmla="*/ 1551925 h 1650884"/>
              <a:gd name="connsiteX3295" fmla="*/ 817368 w 2011499"/>
              <a:gd name="connsiteY3295" fmla="*/ 1552414 h 1650884"/>
              <a:gd name="connsiteX3296" fmla="*/ 817368 w 2011499"/>
              <a:gd name="connsiteY3296" fmla="*/ 1556326 h 1650884"/>
              <a:gd name="connsiteX3297" fmla="*/ 817368 w 2011499"/>
              <a:gd name="connsiteY3297" fmla="*/ 1566758 h 1650884"/>
              <a:gd name="connsiteX3298" fmla="*/ 801146 w 2011499"/>
              <a:gd name="connsiteY3298" fmla="*/ 1566758 h 1650884"/>
              <a:gd name="connsiteX3299" fmla="*/ 784924 w 2011499"/>
              <a:gd name="connsiteY3299" fmla="*/ 1566758 h 1650884"/>
              <a:gd name="connsiteX3300" fmla="*/ 801146 w 2011499"/>
              <a:gd name="connsiteY3300" fmla="*/ 1556326 h 1650884"/>
              <a:gd name="connsiteX3301" fmla="*/ 799119 w 2011499"/>
              <a:gd name="connsiteY3301" fmla="*/ 1556326 h 1650884"/>
              <a:gd name="connsiteX3302" fmla="*/ 795063 w 2011499"/>
              <a:gd name="connsiteY3302" fmla="*/ 1556326 h 1650884"/>
              <a:gd name="connsiteX3303" fmla="*/ 794303 w 2011499"/>
              <a:gd name="connsiteY3303" fmla="*/ 1556326 h 1650884"/>
              <a:gd name="connsiteX3304" fmla="*/ 784924 w 2011499"/>
              <a:gd name="connsiteY3304" fmla="*/ 1556326 h 1650884"/>
              <a:gd name="connsiteX3305" fmla="*/ 784924 w 2011499"/>
              <a:gd name="connsiteY3305" fmla="*/ 1566758 h 1650884"/>
              <a:gd name="connsiteX3306" fmla="*/ 768703 w 2011499"/>
              <a:gd name="connsiteY3306" fmla="*/ 1556326 h 1650884"/>
              <a:gd name="connsiteX3307" fmla="*/ 751957 w 2011499"/>
              <a:gd name="connsiteY3307" fmla="*/ 1556326 h 1650884"/>
              <a:gd name="connsiteX3308" fmla="*/ 751957 w 2011499"/>
              <a:gd name="connsiteY3308" fmla="*/ 1545895 h 1650884"/>
              <a:gd name="connsiteX3309" fmla="*/ 768703 w 2011499"/>
              <a:gd name="connsiteY3309" fmla="*/ 1545895 h 1650884"/>
              <a:gd name="connsiteX3310" fmla="*/ 784924 w 2011499"/>
              <a:gd name="connsiteY3310" fmla="*/ 1545895 h 1650884"/>
              <a:gd name="connsiteX3311" fmla="*/ 784924 w 2011499"/>
              <a:gd name="connsiteY3311" fmla="*/ 1535463 h 1650884"/>
              <a:gd name="connsiteX3312" fmla="*/ 784924 w 2011499"/>
              <a:gd name="connsiteY3312" fmla="*/ 1534117 h 1650884"/>
              <a:gd name="connsiteX3313" fmla="*/ 784924 w 2011499"/>
              <a:gd name="connsiteY3313" fmla="*/ 1529238 h 1650884"/>
              <a:gd name="connsiteX3314" fmla="*/ 784924 w 2011499"/>
              <a:gd name="connsiteY3314" fmla="*/ 1528733 h 1650884"/>
              <a:gd name="connsiteX3315" fmla="*/ 784924 w 2011499"/>
              <a:gd name="connsiteY3315" fmla="*/ 1524695 h 1650884"/>
              <a:gd name="connsiteX3316" fmla="*/ 784924 w 2011499"/>
              <a:gd name="connsiteY3316" fmla="*/ 1514263 h 1650884"/>
              <a:gd name="connsiteX3317" fmla="*/ 782897 w 2011499"/>
              <a:gd name="connsiteY3317" fmla="*/ 1514263 h 1650884"/>
              <a:gd name="connsiteX3318" fmla="*/ 770730 w 2011499"/>
              <a:gd name="connsiteY3318" fmla="*/ 1514263 h 1650884"/>
              <a:gd name="connsiteX3319" fmla="*/ 768703 w 2011499"/>
              <a:gd name="connsiteY3319" fmla="*/ 1514263 h 1650884"/>
              <a:gd name="connsiteX3320" fmla="*/ 759022 w 2011499"/>
              <a:gd name="connsiteY3320" fmla="*/ 1514263 h 1650884"/>
              <a:gd name="connsiteX3321" fmla="*/ 758237 w 2011499"/>
              <a:gd name="connsiteY3321" fmla="*/ 1514263 h 1650884"/>
              <a:gd name="connsiteX3322" fmla="*/ 751957 w 2011499"/>
              <a:gd name="connsiteY3322" fmla="*/ 1514263 h 1650884"/>
              <a:gd name="connsiteX3323" fmla="*/ 735736 w 2011499"/>
              <a:gd name="connsiteY3323" fmla="*/ 1524695 h 1650884"/>
              <a:gd name="connsiteX3324" fmla="*/ 733708 w 2011499"/>
              <a:gd name="connsiteY3324" fmla="*/ 1524695 h 1650884"/>
              <a:gd name="connsiteX3325" fmla="*/ 726358 w 2011499"/>
              <a:gd name="connsiteY3325" fmla="*/ 1524695 h 1650884"/>
              <a:gd name="connsiteX3326" fmla="*/ 719514 w 2011499"/>
              <a:gd name="connsiteY3326" fmla="*/ 1524695 h 1650884"/>
              <a:gd name="connsiteX3327" fmla="*/ 719514 w 2011499"/>
              <a:gd name="connsiteY3327" fmla="*/ 1535463 h 1650884"/>
              <a:gd name="connsiteX3328" fmla="*/ 703292 w 2011499"/>
              <a:gd name="connsiteY3328" fmla="*/ 1545895 h 1650884"/>
              <a:gd name="connsiteX3329" fmla="*/ 686547 w 2011499"/>
              <a:gd name="connsiteY3329" fmla="*/ 1545895 h 1650884"/>
              <a:gd name="connsiteX3330" fmla="*/ 686547 w 2011499"/>
              <a:gd name="connsiteY3330" fmla="*/ 1535463 h 1650884"/>
              <a:gd name="connsiteX3331" fmla="*/ 670325 w 2011499"/>
              <a:gd name="connsiteY3331" fmla="*/ 1535463 h 1650884"/>
              <a:gd name="connsiteX3332" fmla="*/ 670325 w 2011499"/>
              <a:gd name="connsiteY3332" fmla="*/ 1524695 h 1650884"/>
              <a:gd name="connsiteX3333" fmla="*/ 670325 w 2011499"/>
              <a:gd name="connsiteY3333" fmla="*/ 1535463 h 1650884"/>
              <a:gd name="connsiteX3334" fmla="*/ 668298 w 2011499"/>
              <a:gd name="connsiteY3334" fmla="*/ 1535463 h 1650884"/>
              <a:gd name="connsiteX3335" fmla="*/ 664242 w 2011499"/>
              <a:gd name="connsiteY3335" fmla="*/ 1535463 h 1650884"/>
              <a:gd name="connsiteX3336" fmla="*/ 663482 w 2011499"/>
              <a:gd name="connsiteY3336" fmla="*/ 1535463 h 1650884"/>
              <a:gd name="connsiteX3337" fmla="*/ 663228 w 2011499"/>
              <a:gd name="connsiteY3337" fmla="*/ 1535463 h 1650884"/>
              <a:gd name="connsiteX3338" fmla="*/ 654104 w 2011499"/>
              <a:gd name="connsiteY3338" fmla="*/ 1535463 h 1650884"/>
              <a:gd name="connsiteX3339" fmla="*/ 654104 w 2011499"/>
              <a:gd name="connsiteY3339" fmla="*/ 1545895 h 1650884"/>
              <a:gd name="connsiteX3340" fmla="*/ 637882 w 2011499"/>
              <a:gd name="connsiteY3340" fmla="*/ 1545895 h 1650884"/>
              <a:gd name="connsiteX3341" fmla="*/ 635789 w 2011499"/>
              <a:gd name="connsiteY3341" fmla="*/ 1545895 h 1650884"/>
              <a:gd name="connsiteX3342" fmla="*/ 628201 w 2011499"/>
              <a:gd name="connsiteY3342" fmla="*/ 1545895 h 1650884"/>
              <a:gd name="connsiteX3343" fmla="*/ 627416 w 2011499"/>
              <a:gd name="connsiteY3343" fmla="*/ 1545895 h 1650884"/>
              <a:gd name="connsiteX3344" fmla="*/ 621137 w 2011499"/>
              <a:gd name="connsiteY3344" fmla="*/ 1545895 h 1650884"/>
              <a:gd name="connsiteX3345" fmla="*/ 621137 w 2011499"/>
              <a:gd name="connsiteY3345" fmla="*/ 1535463 h 1650884"/>
              <a:gd name="connsiteX3346" fmla="*/ 619109 w 2011499"/>
              <a:gd name="connsiteY3346" fmla="*/ 1535463 h 1650884"/>
              <a:gd name="connsiteX3347" fmla="*/ 615054 w 2011499"/>
              <a:gd name="connsiteY3347" fmla="*/ 1535463 h 1650884"/>
              <a:gd name="connsiteX3348" fmla="*/ 614293 w 2011499"/>
              <a:gd name="connsiteY3348" fmla="*/ 1535463 h 1650884"/>
              <a:gd name="connsiteX3349" fmla="*/ 611759 w 2011499"/>
              <a:gd name="connsiteY3349" fmla="*/ 1535463 h 1650884"/>
              <a:gd name="connsiteX3350" fmla="*/ 610998 w 2011499"/>
              <a:gd name="connsiteY3350" fmla="*/ 1535463 h 1650884"/>
              <a:gd name="connsiteX3351" fmla="*/ 604915 w 2011499"/>
              <a:gd name="connsiteY3351" fmla="*/ 1535463 h 1650884"/>
              <a:gd name="connsiteX3352" fmla="*/ 595790 w 2011499"/>
              <a:gd name="connsiteY3352" fmla="*/ 1535463 h 1650884"/>
              <a:gd name="connsiteX3353" fmla="*/ 595537 w 2011499"/>
              <a:gd name="connsiteY3353" fmla="*/ 1535463 h 1650884"/>
              <a:gd name="connsiteX3354" fmla="*/ 588693 w 2011499"/>
              <a:gd name="connsiteY3354" fmla="*/ 1535463 h 1650884"/>
              <a:gd name="connsiteX3355" fmla="*/ 588693 w 2011499"/>
              <a:gd name="connsiteY3355" fmla="*/ 1524695 h 1650884"/>
              <a:gd name="connsiteX3356" fmla="*/ 588693 w 2011499"/>
              <a:gd name="connsiteY3356" fmla="*/ 1514263 h 1650884"/>
              <a:gd name="connsiteX3357" fmla="*/ 588693 w 2011499"/>
              <a:gd name="connsiteY3357" fmla="*/ 1503832 h 1650884"/>
              <a:gd name="connsiteX3358" fmla="*/ 572471 w 2011499"/>
              <a:gd name="connsiteY3358" fmla="*/ 1503832 h 1650884"/>
              <a:gd name="connsiteX3359" fmla="*/ 572471 w 2011499"/>
              <a:gd name="connsiteY3359" fmla="*/ 1493400 h 1650884"/>
              <a:gd name="connsiteX3360" fmla="*/ 555726 w 2011499"/>
              <a:gd name="connsiteY3360" fmla="*/ 1503832 h 1650884"/>
              <a:gd name="connsiteX3361" fmla="*/ 539505 w 2011499"/>
              <a:gd name="connsiteY3361" fmla="*/ 1503832 h 1650884"/>
              <a:gd name="connsiteX3362" fmla="*/ 539505 w 2011499"/>
              <a:gd name="connsiteY3362" fmla="*/ 1493400 h 1650884"/>
              <a:gd name="connsiteX3363" fmla="*/ 539505 w 2011499"/>
              <a:gd name="connsiteY3363" fmla="*/ 1482632 h 1650884"/>
              <a:gd name="connsiteX3364" fmla="*/ 523283 w 2011499"/>
              <a:gd name="connsiteY3364" fmla="*/ 1482632 h 1650884"/>
              <a:gd name="connsiteX3365" fmla="*/ 507061 w 2011499"/>
              <a:gd name="connsiteY3365" fmla="*/ 1482632 h 1650884"/>
              <a:gd name="connsiteX3366" fmla="*/ 507061 w 2011499"/>
              <a:gd name="connsiteY3366" fmla="*/ 1493400 h 1650884"/>
              <a:gd name="connsiteX3367" fmla="*/ 504968 w 2011499"/>
              <a:gd name="connsiteY3367" fmla="*/ 1493400 h 1650884"/>
              <a:gd name="connsiteX3368" fmla="*/ 490316 w 2011499"/>
              <a:gd name="connsiteY3368" fmla="*/ 1493400 h 1650884"/>
              <a:gd name="connsiteX3369" fmla="*/ 490316 w 2011499"/>
              <a:gd name="connsiteY3369" fmla="*/ 1503832 h 1650884"/>
              <a:gd name="connsiteX3370" fmla="*/ 474094 w 2011499"/>
              <a:gd name="connsiteY3370" fmla="*/ 1503832 h 1650884"/>
              <a:gd name="connsiteX3371" fmla="*/ 472067 w 2011499"/>
              <a:gd name="connsiteY3371" fmla="*/ 1503832 h 1650884"/>
              <a:gd name="connsiteX3372" fmla="*/ 464716 w 2011499"/>
              <a:gd name="connsiteY3372" fmla="*/ 1503832 h 1650884"/>
              <a:gd name="connsiteX3373" fmla="*/ 457873 w 2011499"/>
              <a:gd name="connsiteY3373" fmla="*/ 1503832 h 1650884"/>
              <a:gd name="connsiteX3374" fmla="*/ 457873 w 2011499"/>
              <a:gd name="connsiteY3374" fmla="*/ 1493400 h 1650884"/>
              <a:gd name="connsiteX3375" fmla="*/ 441651 w 2011499"/>
              <a:gd name="connsiteY3375" fmla="*/ 1493400 h 1650884"/>
              <a:gd name="connsiteX3376" fmla="*/ 441651 w 2011499"/>
              <a:gd name="connsiteY3376" fmla="*/ 1482632 h 1650884"/>
              <a:gd name="connsiteX3377" fmla="*/ 424906 w 2011499"/>
              <a:gd name="connsiteY3377" fmla="*/ 1482632 h 1650884"/>
              <a:gd name="connsiteX3378" fmla="*/ 408684 w 2011499"/>
              <a:gd name="connsiteY3378" fmla="*/ 1482632 h 1650884"/>
              <a:gd name="connsiteX3379" fmla="*/ 408684 w 2011499"/>
              <a:gd name="connsiteY3379" fmla="*/ 1493400 h 1650884"/>
              <a:gd name="connsiteX3380" fmla="*/ 392462 w 2011499"/>
              <a:gd name="connsiteY3380" fmla="*/ 1493400 h 1650884"/>
              <a:gd name="connsiteX3381" fmla="*/ 392462 w 2011499"/>
              <a:gd name="connsiteY3381" fmla="*/ 1482632 h 1650884"/>
              <a:gd name="connsiteX3382" fmla="*/ 376240 w 2011499"/>
              <a:gd name="connsiteY3382" fmla="*/ 1482632 h 1650884"/>
              <a:gd name="connsiteX3383" fmla="*/ 376240 w 2011499"/>
              <a:gd name="connsiteY3383" fmla="*/ 1472201 h 1650884"/>
              <a:gd name="connsiteX3384" fmla="*/ 359495 w 2011499"/>
              <a:gd name="connsiteY3384" fmla="*/ 1482632 h 1650884"/>
              <a:gd name="connsiteX3385" fmla="*/ 359495 w 2011499"/>
              <a:gd name="connsiteY3385" fmla="*/ 1493400 h 1650884"/>
              <a:gd name="connsiteX3386" fmla="*/ 343274 w 2011499"/>
              <a:gd name="connsiteY3386" fmla="*/ 1482632 h 1650884"/>
              <a:gd name="connsiteX3387" fmla="*/ 343274 w 2011499"/>
              <a:gd name="connsiteY3387" fmla="*/ 1472201 h 1650884"/>
              <a:gd name="connsiteX3388" fmla="*/ 327052 w 2011499"/>
              <a:gd name="connsiteY3388" fmla="*/ 1461769 h 1650884"/>
              <a:gd name="connsiteX3389" fmla="*/ 327052 w 2011499"/>
              <a:gd name="connsiteY3389" fmla="*/ 1472201 h 1650884"/>
              <a:gd name="connsiteX3390" fmla="*/ 312858 w 2011499"/>
              <a:gd name="connsiteY3390" fmla="*/ 1472201 h 1650884"/>
              <a:gd name="connsiteX3391" fmla="*/ 310830 w 2011499"/>
              <a:gd name="connsiteY3391" fmla="*/ 1472201 h 1650884"/>
              <a:gd name="connsiteX3392" fmla="*/ 310830 w 2011499"/>
              <a:gd name="connsiteY3392" fmla="*/ 1482632 h 1650884"/>
              <a:gd name="connsiteX3393" fmla="*/ 294085 w 2011499"/>
              <a:gd name="connsiteY3393" fmla="*/ 1482632 h 1650884"/>
              <a:gd name="connsiteX3394" fmla="*/ 294085 w 2011499"/>
              <a:gd name="connsiteY3394" fmla="*/ 1472201 h 1650884"/>
              <a:gd name="connsiteX3395" fmla="*/ 277863 w 2011499"/>
              <a:gd name="connsiteY3395" fmla="*/ 1461769 h 1650884"/>
              <a:gd name="connsiteX3396" fmla="*/ 277863 w 2011499"/>
              <a:gd name="connsiteY3396" fmla="*/ 1472201 h 1650884"/>
              <a:gd name="connsiteX3397" fmla="*/ 277863 w 2011499"/>
              <a:gd name="connsiteY3397" fmla="*/ 1482632 h 1650884"/>
              <a:gd name="connsiteX3398" fmla="*/ 261642 w 2011499"/>
              <a:gd name="connsiteY3398" fmla="*/ 1482632 h 1650884"/>
              <a:gd name="connsiteX3399" fmla="*/ 261642 w 2011499"/>
              <a:gd name="connsiteY3399" fmla="*/ 1472201 h 1650884"/>
              <a:gd name="connsiteX3400" fmla="*/ 261642 w 2011499"/>
              <a:gd name="connsiteY3400" fmla="*/ 1461769 h 1650884"/>
              <a:gd name="connsiteX3401" fmla="*/ 245420 w 2011499"/>
              <a:gd name="connsiteY3401" fmla="*/ 1461769 h 1650884"/>
              <a:gd name="connsiteX3402" fmla="*/ 228675 w 2011499"/>
              <a:gd name="connsiteY3402" fmla="*/ 1461769 h 1650884"/>
              <a:gd name="connsiteX3403" fmla="*/ 245420 w 2011499"/>
              <a:gd name="connsiteY3403" fmla="*/ 1451337 h 1650884"/>
              <a:gd name="connsiteX3404" fmla="*/ 261642 w 2011499"/>
              <a:gd name="connsiteY3404" fmla="*/ 1440569 h 1650884"/>
              <a:gd name="connsiteX3405" fmla="*/ 245420 w 2011499"/>
              <a:gd name="connsiteY3405" fmla="*/ 1440569 h 1650884"/>
              <a:gd name="connsiteX3406" fmla="*/ 245420 w 2011499"/>
              <a:gd name="connsiteY3406" fmla="*/ 1439265 h 1650884"/>
              <a:gd name="connsiteX3407" fmla="*/ 245420 w 2011499"/>
              <a:gd name="connsiteY3407" fmla="*/ 1430138 h 1650884"/>
              <a:gd name="connsiteX3408" fmla="*/ 245420 w 2011499"/>
              <a:gd name="connsiteY3408" fmla="*/ 1419706 h 1650884"/>
              <a:gd name="connsiteX3409" fmla="*/ 245420 w 2011499"/>
              <a:gd name="connsiteY3409" fmla="*/ 1409275 h 1650884"/>
              <a:gd name="connsiteX3410" fmla="*/ 228675 w 2011499"/>
              <a:gd name="connsiteY3410" fmla="*/ 1409275 h 1650884"/>
              <a:gd name="connsiteX3411" fmla="*/ 245420 w 2011499"/>
              <a:gd name="connsiteY3411" fmla="*/ 1419706 h 1650884"/>
              <a:gd name="connsiteX3412" fmla="*/ 228675 w 2011499"/>
              <a:gd name="connsiteY3412" fmla="*/ 1430138 h 1650884"/>
              <a:gd name="connsiteX3413" fmla="*/ 234954 w 2011499"/>
              <a:gd name="connsiteY3413" fmla="*/ 1430138 h 1650884"/>
              <a:gd name="connsiteX3414" fmla="*/ 235739 w 2011499"/>
              <a:gd name="connsiteY3414" fmla="*/ 1430138 h 1650884"/>
              <a:gd name="connsiteX3415" fmla="*/ 245420 w 2011499"/>
              <a:gd name="connsiteY3415" fmla="*/ 1430138 h 1650884"/>
              <a:gd name="connsiteX3416" fmla="*/ 228675 w 2011499"/>
              <a:gd name="connsiteY3416" fmla="*/ 1440569 h 1650884"/>
              <a:gd name="connsiteX3417" fmla="*/ 228675 w 2011499"/>
              <a:gd name="connsiteY3417" fmla="*/ 1451337 h 1650884"/>
              <a:gd name="connsiteX3418" fmla="*/ 228675 w 2011499"/>
              <a:gd name="connsiteY3418" fmla="*/ 1457368 h 1650884"/>
              <a:gd name="connsiteX3419" fmla="*/ 228675 w 2011499"/>
              <a:gd name="connsiteY3419" fmla="*/ 1457857 h 1650884"/>
              <a:gd name="connsiteX3420" fmla="*/ 228675 w 2011499"/>
              <a:gd name="connsiteY3420" fmla="*/ 1461769 h 1650884"/>
              <a:gd name="connsiteX3421" fmla="*/ 212453 w 2011499"/>
              <a:gd name="connsiteY3421" fmla="*/ 1461769 h 1650884"/>
              <a:gd name="connsiteX3422" fmla="*/ 212453 w 2011499"/>
              <a:gd name="connsiteY3422" fmla="*/ 1472201 h 1650884"/>
              <a:gd name="connsiteX3423" fmla="*/ 196231 w 2011499"/>
              <a:gd name="connsiteY3423" fmla="*/ 1472201 h 1650884"/>
              <a:gd name="connsiteX3424" fmla="*/ 196231 w 2011499"/>
              <a:gd name="connsiteY3424" fmla="*/ 1461769 h 1650884"/>
              <a:gd name="connsiteX3425" fmla="*/ 180009 w 2011499"/>
              <a:gd name="connsiteY3425" fmla="*/ 1461769 h 1650884"/>
              <a:gd name="connsiteX3426" fmla="*/ 180009 w 2011499"/>
              <a:gd name="connsiteY3426" fmla="*/ 1453945 h 1650884"/>
              <a:gd name="connsiteX3427" fmla="*/ 180009 w 2011499"/>
              <a:gd name="connsiteY3427" fmla="*/ 1451337 h 1650884"/>
              <a:gd name="connsiteX3428" fmla="*/ 196231 w 2011499"/>
              <a:gd name="connsiteY3428" fmla="*/ 1440569 h 1650884"/>
              <a:gd name="connsiteX3429" fmla="*/ 180009 w 2011499"/>
              <a:gd name="connsiteY3429" fmla="*/ 1440569 h 1650884"/>
              <a:gd name="connsiteX3430" fmla="*/ 180009 w 2011499"/>
              <a:gd name="connsiteY3430" fmla="*/ 1430138 h 1650884"/>
              <a:gd name="connsiteX3431" fmla="*/ 163264 w 2011499"/>
              <a:gd name="connsiteY3431" fmla="*/ 1440569 h 1650884"/>
              <a:gd name="connsiteX3432" fmla="*/ 163264 w 2011499"/>
              <a:gd name="connsiteY3432" fmla="*/ 1430138 h 1650884"/>
              <a:gd name="connsiteX3433" fmla="*/ 163264 w 2011499"/>
              <a:gd name="connsiteY3433" fmla="*/ 1419706 h 1650884"/>
              <a:gd name="connsiteX3434" fmla="*/ 147043 w 2011499"/>
              <a:gd name="connsiteY3434" fmla="*/ 1409275 h 1650884"/>
              <a:gd name="connsiteX3435" fmla="*/ 147043 w 2011499"/>
              <a:gd name="connsiteY3435" fmla="*/ 1398506 h 1650884"/>
              <a:gd name="connsiteX3436" fmla="*/ 147043 w 2011499"/>
              <a:gd name="connsiteY3436" fmla="*/ 1388075 h 1650884"/>
              <a:gd name="connsiteX3437" fmla="*/ 147043 w 2011499"/>
              <a:gd name="connsiteY3437" fmla="*/ 1377643 h 1650884"/>
              <a:gd name="connsiteX3438" fmla="*/ 147043 w 2011499"/>
              <a:gd name="connsiteY3438" fmla="*/ 1367212 h 1650884"/>
              <a:gd name="connsiteX3439" fmla="*/ 147043 w 2011499"/>
              <a:gd name="connsiteY3439" fmla="*/ 1356444 h 1650884"/>
              <a:gd name="connsiteX3440" fmla="*/ 163264 w 2011499"/>
              <a:gd name="connsiteY3440" fmla="*/ 1356444 h 1650884"/>
              <a:gd name="connsiteX3441" fmla="*/ 163264 w 2011499"/>
              <a:gd name="connsiteY3441" fmla="*/ 1346012 h 1650884"/>
              <a:gd name="connsiteX3442" fmla="*/ 163264 w 2011499"/>
              <a:gd name="connsiteY3442" fmla="*/ 1335580 h 1650884"/>
              <a:gd name="connsiteX3443" fmla="*/ 163264 w 2011499"/>
              <a:gd name="connsiteY3443" fmla="*/ 1325149 h 1650884"/>
              <a:gd name="connsiteX3444" fmla="*/ 163264 w 2011499"/>
              <a:gd name="connsiteY3444" fmla="*/ 1314381 h 1650884"/>
              <a:gd name="connsiteX3445" fmla="*/ 180009 w 2011499"/>
              <a:gd name="connsiteY3445" fmla="*/ 1303949 h 1650884"/>
              <a:gd name="connsiteX3446" fmla="*/ 163264 w 2011499"/>
              <a:gd name="connsiteY3446" fmla="*/ 1293517 h 1650884"/>
              <a:gd name="connsiteX3447" fmla="*/ 180009 w 2011499"/>
              <a:gd name="connsiteY3447" fmla="*/ 1293517 h 1650884"/>
              <a:gd name="connsiteX3448" fmla="*/ 180009 w 2011499"/>
              <a:gd name="connsiteY3448" fmla="*/ 1283086 h 1650884"/>
              <a:gd name="connsiteX3449" fmla="*/ 180009 w 2011499"/>
              <a:gd name="connsiteY3449" fmla="*/ 1272318 h 1650884"/>
              <a:gd name="connsiteX3450" fmla="*/ 196231 w 2011499"/>
              <a:gd name="connsiteY3450" fmla="*/ 1272318 h 1650884"/>
              <a:gd name="connsiteX3451" fmla="*/ 196231 w 2011499"/>
              <a:gd name="connsiteY3451" fmla="*/ 1261886 h 1650884"/>
              <a:gd name="connsiteX3452" fmla="*/ 196231 w 2011499"/>
              <a:gd name="connsiteY3452" fmla="*/ 1251455 h 1650884"/>
              <a:gd name="connsiteX3453" fmla="*/ 196231 w 2011499"/>
              <a:gd name="connsiteY3453" fmla="*/ 1241023 h 1650884"/>
              <a:gd name="connsiteX3454" fmla="*/ 196231 w 2011499"/>
              <a:gd name="connsiteY3454" fmla="*/ 1230255 h 1650884"/>
              <a:gd name="connsiteX3455" fmla="*/ 212453 w 2011499"/>
              <a:gd name="connsiteY3455" fmla="*/ 1230255 h 1650884"/>
              <a:gd name="connsiteX3456" fmla="*/ 212453 w 2011499"/>
              <a:gd name="connsiteY3456" fmla="*/ 1219823 h 1650884"/>
              <a:gd name="connsiteX3457" fmla="*/ 212453 w 2011499"/>
              <a:gd name="connsiteY3457" fmla="*/ 1209392 h 1650884"/>
              <a:gd name="connsiteX3458" fmla="*/ 212453 w 2011499"/>
              <a:gd name="connsiteY3458" fmla="*/ 1198960 h 1650884"/>
              <a:gd name="connsiteX3459" fmla="*/ 228675 w 2011499"/>
              <a:gd name="connsiteY3459" fmla="*/ 1198960 h 1650884"/>
              <a:gd name="connsiteX3460" fmla="*/ 228675 w 2011499"/>
              <a:gd name="connsiteY3460" fmla="*/ 1188192 h 1650884"/>
              <a:gd name="connsiteX3461" fmla="*/ 228675 w 2011499"/>
              <a:gd name="connsiteY3461" fmla="*/ 1177760 h 1650884"/>
              <a:gd name="connsiteX3462" fmla="*/ 228675 w 2011499"/>
              <a:gd name="connsiteY3462" fmla="*/ 1167329 h 1650884"/>
              <a:gd name="connsiteX3463" fmla="*/ 228675 w 2011499"/>
              <a:gd name="connsiteY3463" fmla="*/ 1156897 h 1650884"/>
              <a:gd name="connsiteX3464" fmla="*/ 245420 w 2011499"/>
              <a:gd name="connsiteY3464" fmla="*/ 1156897 h 1650884"/>
              <a:gd name="connsiteX3465" fmla="*/ 245420 w 2011499"/>
              <a:gd name="connsiteY3465" fmla="*/ 1146129 h 1650884"/>
              <a:gd name="connsiteX3466" fmla="*/ 245420 w 2011499"/>
              <a:gd name="connsiteY3466" fmla="*/ 1135698 h 1650884"/>
              <a:gd name="connsiteX3467" fmla="*/ 245420 w 2011499"/>
              <a:gd name="connsiteY3467" fmla="*/ 1125266 h 1650884"/>
              <a:gd name="connsiteX3468" fmla="*/ 261642 w 2011499"/>
              <a:gd name="connsiteY3468" fmla="*/ 1114834 h 1650884"/>
              <a:gd name="connsiteX3469" fmla="*/ 261642 w 2011499"/>
              <a:gd name="connsiteY3469" fmla="*/ 1104066 h 1650884"/>
              <a:gd name="connsiteX3470" fmla="*/ 261642 w 2011499"/>
              <a:gd name="connsiteY3470" fmla="*/ 1093635 h 1650884"/>
              <a:gd name="connsiteX3471" fmla="*/ 277863 w 2011499"/>
              <a:gd name="connsiteY3471" fmla="*/ 1083203 h 1650884"/>
              <a:gd name="connsiteX3472" fmla="*/ 277863 w 2011499"/>
              <a:gd name="connsiteY3472" fmla="*/ 1072771 h 1650884"/>
              <a:gd name="connsiteX3473" fmla="*/ 277863 w 2011499"/>
              <a:gd name="connsiteY3473" fmla="*/ 1062003 h 1650884"/>
              <a:gd name="connsiteX3474" fmla="*/ 277863 w 2011499"/>
              <a:gd name="connsiteY3474" fmla="*/ 1051572 h 1650884"/>
              <a:gd name="connsiteX3475" fmla="*/ 294085 w 2011499"/>
              <a:gd name="connsiteY3475" fmla="*/ 1051572 h 1650884"/>
              <a:gd name="connsiteX3476" fmla="*/ 294085 w 2011499"/>
              <a:gd name="connsiteY3476" fmla="*/ 1041140 h 1650884"/>
              <a:gd name="connsiteX3477" fmla="*/ 294085 w 2011499"/>
              <a:gd name="connsiteY3477" fmla="*/ 1030709 h 1650884"/>
              <a:gd name="connsiteX3478" fmla="*/ 310830 w 2011499"/>
              <a:gd name="connsiteY3478" fmla="*/ 1030709 h 1650884"/>
              <a:gd name="connsiteX3479" fmla="*/ 310830 w 2011499"/>
              <a:gd name="connsiteY3479" fmla="*/ 1019941 h 1650884"/>
              <a:gd name="connsiteX3480" fmla="*/ 310830 w 2011499"/>
              <a:gd name="connsiteY3480" fmla="*/ 1009509 h 1650884"/>
              <a:gd name="connsiteX3481" fmla="*/ 327052 w 2011499"/>
              <a:gd name="connsiteY3481" fmla="*/ 999077 h 1650884"/>
              <a:gd name="connsiteX3482" fmla="*/ 327052 w 2011499"/>
              <a:gd name="connsiteY3482" fmla="*/ 988646 h 1650884"/>
              <a:gd name="connsiteX3483" fmla="*/ 327052 w 2011499"/>
              <a:gd name="connsiteY3483" fmla="*/ 977878 h 1650884"/>
              <a:gd name="connsiteX3484" fmla="*/ 343274 w 2011499"/>
              <a:gd name="connsiteY3484" fmla="*/ 977878 h 1650884"/>
              <a:gd name="connsiteX3485" fmla="*/ 343274 w 2011499"/>
              <a:gd name="connsiteY3485" fmla="*/ 967446 h 1650884"/>
              <a:gd name="connsiteX3486" fmla="*/ 343274 w 2011499"/>
              <a:gd name="connsiteY3486" fmla="*/ 957014 h 1650884"/>
              <a:gd name="connsiteX3487" fmla="*/ 359495 w 2011499"/>
              <a:gd name="connsiteY3487" fmla="*/ 957014 h 1650884"/>
              <a:gd name="connsiteX3488" fmla="*/ 359495 w 2011499"/>
              <a:gd name="connsiteY3488" fmla="*/ 946583 h 1650884"/>
              <a:gd name="connsiteX3489" fmla="*/ 359495 w 2011499"/>
              <a:gd name="connsiteY3489" fmla="*/ 935815 h 1650884"/>
              <a:gd name="connsiteX3490" fmla="*/ 376240 w 2011499"/>
              <a:gd name="connsiteY3490" fmla="*/ 935815 h 1650884"/>
              <a:gd name="connsiteX3491" fmla="*/ 376240 w 2011499"/>
              <a:gd name="connsiteY3491" fmla="*/ 925383 h 1650884"/>
              <a:gd name="connsiteX3492" fmla="*/ 376240 w 2011499"/>
              <a:gd name="connsiteY3492" fmla="*/ 914952 h 1650884"/>
              <a:gd name="connsiteX3493" fmla="*/ 392462 w 2011499"/>
              <a:gd name="connsiteY3493" fmla="*/ 904520 h 1650884"/>
              <a:gd name="connsiteX3494" fmla="*/ 392462 w 2011499"/>
              <a:gd name="connsiteY3494" fmla="*/ 893752 h 1650884"/>
              <a:gd name="connsiteX3495" fmla="*/ 408684 w 2011499"/>
              <a:gd name="connsiteY3495" fmla="*/ 893752 h 1650884"/>
              <a:gd name="connsiteX3496" fmla="*/ 424906 w 2011499"/>
              <a:gd name="connsiteY3496" fmla="*/ 893752 h 1650884"/>
              <a:gd name="connsiteX3497" fmla="*/ 424906 w 2011499"/>
              <a:gd name="connsiteY3497" fmla="*/ 883320 h 1650884"/>
              <a:gd name="connsiteX3498" fmla="*/ 408684 w 2011499"/>
              <a:gd name="connsiteY3498" fmla="*/ 893752 h 1650884"/>
              <a:gd name="connsiteX3499" fmla="*/ 408684 w 2011499"/>
              <a:gd name="connsiteY3499" fmla="*/ 883320 h 1650884"/>
              <a:gd name="connsiteX3500" fmla="*/ 408684 w 2011499"/>
              <a:gd name="connsiteY3500" fmla="*/ 872889 h 1650884"/>
              <a:gd name="connsiteX3501" fmla="*/ 424906 w 2011499"/>
              <a:gd name="connsiteY3501" fmla="*/ 872889 h 1650884"/>
              <a:gd name="connsiteX3502" fmla="*/ 441651 w 2011499"/>
              <a:gd name="connsiteY3502" fmla="*/ 872889 h 1650884"/>
              <a:gd name="connsiteX3503" fmla="*/ 441651 w 2011499"/>
              <a:gd name="connsiteY3503" fmla="*/ 862457 h 1650884"/>
              <a:gd name="connsiteX3504" fmla="*/ 424906 w 2011499"/>
              <a:gd name="connsiteY3504" fmla="*/ 862457 h 1650884"/>
              <a:gd name="connsiteX3505" fmla="*/ 408684 w 2011499"/>
              <a:gd name="connsiteY3505" fmla="*/ 862457 h 1650884"/>
              <a:gd name="connsiteX3506" fmla="*/ 408684 w 2011499"/>
              <a:gd name="connsiteY3506" fmla="*/ 862457 h 1650884"/>
              <a:gd name="connsiteX3507" fmla="*/ 408684 w 2011499"/>
              <a:gd name="connsiteY3507" fmla="*/ 858419 h 1650884"/>
              <a:gd name="connsiteX3508" fmla="*/ 408684 w 2011499"/>
              <a:gd name="connsiteY3508" fmla="*/ 857915 h 1650884"/>
              <a:gd name="connsiteX3509" fmla="*/ 408684 w 2011499"/>
              <a:gd name="connsiteY3509" fmla="*/ 857746 h 1650884"/>
              <a:gd name="connsiteX3510" fmla="*/ 408684 w 2011499"/>
              <a:gd name="connsiteY3510" fmla="*/ 856400 h 1650884"/>
              <a:gd name="connsiteX3511" fmla="*/ 408684 w 2011499"/>
              <a:gd name="connsiteY3511" fmla="*/ 856232 h 1650884"/>
              <a:gd name="connsiteX3512" fmla="*/ 408684 w 2011499"/>
              <a:gd name="connsiteY3512" fmla="*/ 851689 h 1650884"/>
              <a:gd name="connsiteX3513" fmla="*/ 392462 w 2011499"/>
              <a:gd name="connsiteY3513" fmla="*/ 851689 h 1650884"/>
              <a:gd name="connsiteX3514" fmla="*/ 376240 w 2011499"/>
              <a:gd name="connsiteY3514" fmla="*/ 851689 h 1650884"/>
              <a:gd name="connsiteX3515" fmla="*/ 359495 w 2011499"/>
              <a:gd name="connsiteY3515" fmla="*/ 841257 h 1650884"/>
              <a:gd name="connsiteX3516" fmla="*/ 343274 w 2011499"/>
              <a:gd name="connsiteY3516" fmla="*/ 841257 h 1650884"/>
              <a:gd name="connsiteX3517" fmla="*/ 327052 w 2011499"/>
              <a:gd name="connsiteY3517" fmla="*/ 841257 h 1650884"/>
              <a:gd name="connsiteX3518" fmla="*/ 310830 w 2011499"/>
              <a:gd name="connsiteY3518" fmla="*/ 830826 h 1650884"/>
              <a:gd name="connsiteX3519" fmla="*/ 294085 w 2011499"/>
              <a:gd name="connsiteY3519" fmla="*/ 830826 h 1650884"/>
              <a:gd name="connsiteX3520" fmla="*/ 277863 w 2011499"/>
              <a:gd name="connsiteY3520" fmla="*/ 830826 h 1650884"/>
              <a:gd name="connsiteX3521" fmla="*/ 277863 w 2011499"/>
              <a:gd name="connsiteY3521" fmla="*/ 828218 h 1650884"/>
              <a:gd name="connsiteX3522" fmla="*/ 277863 w 2011499"/>
              <a:gd name="connsiteY3522" fmla="*/ 820394 h 1650884"/>
              <a:gd name="connsiteX3523" fmla="*/ 261642 w 2011499"/>
              <a:gd name="connsiteY3523" fmla="*/ 830826 h 1650884"/>
              <a:gd name="connsiteX3524" fmla="*/ 261642 w 2011499"/>
              <a:gd name="connsiteY3524" fmla="*/ 820394 h 1650884"/>
              <a:gd name="connsiteX3525" fmla="*/ 245420 w 2011499"/>
              <a:gd name="connsiteY3525" fmla="*/ 820394 h 1650884"/>
              <a:gd name="connsiteX3526" fmla="*/ 228675 w 2011499"/>
              <a:gd name="connsiteY3526" fmla="*/ 820394 h 1650884"/>
              <a:gd name="connsiteX3527" fmla="*/ 228675 w 2011499"/>
              <a:gd name="connsiteY3527" fmla="*/ 814169 h 1650884"/>
              <a:gd name="connsiteX3528" fmla="*/ 228675 w 2011499"/>
              <a:gd name="connsiteY3528" fmla="*/ 813664 h 1650884"/>
              <a:gd name="connsiteX3529" fmla="*/ 228675 w 2011499"/>
              <a:gd name="connsiteY3529" fmla="*/ 809626 h 1650884"/>
              <a:gd name="connsiteX3530" fmla="*/ 212453 w 2011499"/>
              <a:gd name="connsiteY3530" fmla="*/ 809626 h 1650884"/>
              <a:gd name="connsiteX3531" fmla="*/ 196231 w 2011499"/>
              <a:gd name="connsiteY3531" fmla="*/ 809626 h 1650884"/>
              <a:gd name="connsiteX3532" fmla="*/ 196231 w 2011499"/>
              <a:gd name="connsiteY3532" fmla="*/ 805714 h 1650884"/>
              <a:gd name="connsiteX3533" fmla="*/ 196231 w 2011499"/>
              <a:gd name="connsiteY3533" fmla="*/ 805225 h 1650884"/>
              <a:gd name="connsiteX3534" fmla="*/ 196231 w 2011499"/>
              <a:gd name="connsiteY3534" fmla="*/ 803596 h 1650884"/>
              <a:gd name="connsiteX3535" fmla="*/ 196231 w 2011499"/>
              <a:gd name="connsiteY3535" fmla="*/ 799195 h 1650884"/>
              <a:gd name="connsiteX3536" fmla="*/ 180009 w 2011499"/>
              <a:gd name="connsiteY3536" fmla="*/ 799195 h 1650884"/>
              <a:gd name="connsiteX3537" fmla="*/ 163264 w 2011499"/>
              <a:gd name="connsiteY3537" fmla="*/ 799195 h 1650884"/>
              <a:gd name="connsiteX3538" fmla="*/ 147043 w 2011499"/>
              <a:gd name="connsiteY3538" fmla="*/ 799195 h 1650884"/>
              <a:gd name="connsiteX3539" fmla="*/ 145015 w 2011499"/>
              <a:gd name="connsiteY3539" fmla="*/ 793979 h 1650884"/>
              <a:gd name="connsiteX3540" fmla="*/ 137372 w 2011499"/>
              <a:gd name="connsiteY3540" fmla="*/ 791170 h 1650884"/>
              <a:gd name="connsiteX3541" fmla="*/ 137664 w 2011499"/>
              <a:gd name="connsiteY3541" fmla="*/ 790230 h 1650884"/>
              <a:gd name="connsiteX3542" fmla="*/ 130821 w 2011499"/>
              <a:gd name="connsiteY3542" fmla="*/ 788763 h 1650884"/>
              <a:gd name="connsiteX3543" fmla="*/ 114599 w 2011499"/>
              <a:gd name="connsiteY3543" fmla="*/ 788763 h 1650884"/>
              <a:gd name="connsiteX3544" fmla="*/ 97854 w 2011499"/>
              <a:gd name="connsiteY3544" fmla="*/ 788763 h 1650884"/>
              <a:gd name="connsiteX3545" fmla="*/ 97854 w 2011499"/>
              <a:gd name="connsiteY3545" fmla="*/ 778331 h 1650884"/>
              <a:gd name="connsiteX3546" fmla="*/ 81632 w 2011499"/>
              <a:gd name="connsiteY3546" fmla="*/ 778331 h 1650884"/>
              <a:gd name="connsiteX3547" fmla="*/ 65411 w 2011499"/>
              <a:gd name="connsiteY3547" fmla="*/ 778331 h 1650884"/>
              <a:gd name="connsiteX3548" fmla="*/ 65411 w 2011499"/>
              <a:gd name="connsiteY3548" fmla="*/ 774293 h 1650884"/>
              <a:gd name="connsiteX3549" fmla="*/ 65411 w 2011499"/>
              <a:gd name="connsiteY3549" fmla="*/ 773789 h 1650884"/>
              <a:gd name="connsiteX3550" fmla="*/ 65411 w 2011499"/>
              <a:gd name="connsiteY3550" fmla="*/ 773620 h 1650884"/>
              <a:gd name="connsiteX3551" fmla="*/ 65411 w 2011499"/>
              <a:gd name="connsiteY3551" fmla="*/ 772274 h 1650884"/>
              <a:gd name="connsiteX3552" fmla="*/ 65411 w 2011499"/>
              <a:gd name="connsiteY3552" fmla="*/ 772106 h 1650884"/>
              <a:gd name="connsiteX3553" fmla="*/ 65411 w 2011499"/>
              <a:gd name="connsiteY3553" fmla="*/ 771601 h 1650884"/>
              <a:gd name="connsiteX3554" fmla="*/ 65411 w 2011499"/>
              <a:gd name="connsiteY3554" fmla="*/ 770255 h 1650884"/>
              <a:gd name="connsiteX3555" fmla="*/ 65411 w 2011499"/>
              <a:gd name="connsiteY3555" fmla="*/ 767563 h 1650884"/>
              <a:gd name="connsiteX3556" fmla="*/ 49189 w 2011499"/>
              <a:gd name="connsiteY3556" fmla="*/ 767563 h 1650884"/>
              <a:gd name="connsiteX3557" fmla="*/ 32444 w 2011499"/>
              <a:gd name="connsiteY3557" fmla="*/ 757132 h 1650884"/>
              <a:gd name="connsiteX3558" fmla="*/ 32444 w 2011499"/>
              <a:gd name="connsiteY3558" fmla="*/ 753220 h 1650884"/>
              <a:gd name="connsiteX3559" fmla="*/ 32444 w 2011499"/>
              <a:gd name="connsiteY3559" fmla="*/ 752731 h 1650884"/>
              <a:gd name="connsiteX3560" fmla="*/ 32444 w 2011499"/>
              <a:gd name="connsiteY3560" fmla="*/ 746700 h 1650884"/>
              <a:gd name="connsiteX3561" fmla="*/ 49189 w 2011499"/>
              <a:gd name="connsiteY3561" fmla="*/ 746700 h 1650884"/>
              <a:gd name="connsiteX3562" fmla="*/ 49189 w 2011499"/>
              <a:gd name="connsiteY3562" fmla="*/ 736268 h 1650884"/>
              <a:gd name="connsiteX3563" fmla="*/ 32444 w 2011499"/>
              <a:gd name="connsiteY3563" fmla="*/ 736268 h 1650884"/>
              <a:gd name="connsiteX3564" fmla="*/ 32444 w 2011499"/>
              <a:gd name="connsiteY3564" fmla="*/ 725500 h 1650884"/>
              <a:gd name="connsiteX3565" fmla="*/ 49189 w 2011499"/>
              <a:gd name="connsiteY3565" fmla="*/ 725500 h 1650884"/>
              <a:gd name="connsiteX3566" fmla="*/ 65411 w 2011499"/>
              <a:gd name="connsiteY3566" fmla="*/ 725500 h 1650884"/>
              <a:gd name="connsiteX3567" fmla="*/ 49189 w 2011499"/>
              <a:gd name="connsiteY3567" fmla="*/ 715069 h 1650884"/>
              <a:gd name="connsiteX3568" fmla="*/ 65411 w 2011499"/>
              <a:gd name="connsiteY3568" fmla="*/ 704637 h 1650884"/>
              <a:gd name="connsiteX3569" fmla="*/ 49189 w 2011499"/>
              <a:gd name="connsiteY3569" fmla="*/ 704637 h 1650884"/>
              <a:gd name="connsiteX3570" fmla="*/ 49189 w 2011499"/>
              <a:gd name="connsiteY3570" fmla="*/ 703333 h 1650884"/>
              <a:gd name="connsiteX3571" fmla="*/ 49189 w 2011499"/>
              <a:gd name="connsiteY3571" fmla="*/ 695510 h 1650884"/>
              <a:gd name="connsiteX3572" fmla="*/ 49189 w 2011499"/>
              <a:gd name="connsiteY3572" fmla="*/ 694206 h 1650884"/>
              <a:gd name="connsiteX3573" fmla="*/ 65411 w 2011499"/>
              <a:gd name="connsiteY3573" fmla="*/ 694206 h 1650884"/>
              <a:gd name="connsiteX3574" fmla="*/ 65411 w 2011499"/>
              <a:gd name="connsiteY3574" fmla="*/ 692860 h 1650884"/>
              <a:gd name="connsiteX3575" fmla="*/ 65411 w 2011499"/>
              <a:gd name="connsiteY3575" fmla="*/ 690168 h 1650884"/>
              <a:gd name="connsiteX3576" fmla="*/ 65411 w 2011499"/>
              <a:gd name="connsiteY3576" fmla="*/ 689663 h 1650884"/>
              <a:gd name="connsiteX3577" fmla="*/ 65411 w 2011499"/>
              <a:gd name="connsiteY3577" fmla="*/ 687980 h 1650884"/>
              <a:gd name="connsiteX3578" fmla="*/ 65411 w 2011499"/>
              <a:gd name="connsiteY3578" fmla="*/ 683437 h 1650884"/>
              <a:gd name="connsiteX3579" fmla="*/ 65411 w 2011499"/>
              <a:gd name="connsiteY3579" fmla="*/ 682133 h 1650884"/>
              <a:gd name="connsiteX3580" fmla="*/ 65411 w 2011499"/>
              <a:gd name="connsiteY3580" fmla="*/ 673006 h 1650884"/>
              <a:gd name="connsiteX3581" fmla="*/ 49189 w 2011499"/>
              <a:gd name="connsiteY3581" fmla="*/ 673006 h 1650884"/>
              <a:gd name="connsiteX3582" fmla="*/ 32444 w 2011499"/>
              <a:gd name="connsiteY3582" fmla="*/ 673006 h 1650884"/>
              <a:gd name="connsiteX3583" fmla="*/ 32444 w 2011499"/>
              <a:gd name="connsiteY3583" fmla="*/ 663878 h 1650884"/>
              <a:gd name="connsiteX3584" fmla="*/ 32444 w 2011499"/>
              <a:gd name="connsiteY3584" fmla="*/ 662574 h 1650884"/>
              <a:gd name="connsiteX3585" fmla="*/ 16222 w 2011499"/>
              <a:gd name="connsiteY3585" fmla="*/ 652143 h 1650884"/>
              <a:gd name="connsiteX3586" fmla="*/ 32444 w 2011499"/>
              <a:gd name="connsiteY3586" fmla="*/ 641375 h 1650884"/>
              <a:gd name="connsiteX3587" fmla="*/ 16222 w 2011499"/>
              <a:gd name="connsiteY3587" fmla="*/ 641375 h 1650884"/>
              <a:gd name="connsiteX3588" fmla="*/ 16222 w 2011499"/>
              <a:gd name="connsiteY3588" fmla="*/ 640071 h 1650884"/>
              <a:gd name="connsiteX3589" fmla="*/ 16222 w 2011499"/>
              <a:gd name="connsiteY3589" fmla="*/ 632247 h 1650884"/>
              <a:gd name="connsiteX3590" fmla="*/ 16222 w 2011499"/>
              <a:gd name="connsiteY3590" fmla="*/ 630943 h 1650884"/>
              <a:gd name="connsiteX3591" fmla="*/ 32444 w 2011499"/>
              <a:gd name="connsiteY3591" fmla="*/ 620511 h 1650884"/>
              <a:gd name="connsiteX3592" fmla="*/ 32444 w 2011499"/>
              <a:gd name="connsiteY3592" fmla="*/ 621815 h 1650884"/>
              <a:gd name="connsiteX3593" fmla="*/ 32444 w 2011499"/>
              <a:gd name="connsiteY3593" fmla="*/ 624423 h 1650884"/>
              <a:gd name="connsiteX3594" fmla="*/ 32444 w 2011499"/>
              <a:gd name="connsiteY3594" fmla="*/ 624912 h 1650884"/>
              <a:gd name="connsiteX3595" fmla="*/ 32444 w 2011499"/>
              <a:gd name="connsiteY3595" fmla="*/ 630943 h 1650884"/>
              <a:gd name="connsiteX3596" fmla="*/ 49189 w 2011499"/>
              <a:gd name="connsiteY3596" fmla="*/ 630943 h 1650884"/>
              <a:gd name="connsiteX3597" fmla="*/ 49189 w 2011499"/>
              <a:gd name="connsiteY3597" fmla="*/ 620511 h 1650884"/>
              <a:gd name="connsiteX3598" fmla="*/ 49189 w 2011499"/>
              <a:gd name="connsiteY3598" fmla="*/ 614481 h 1650884"/>
              <a:gd name="connsiteX3599" fmla="*/ 49189 w 2011499"/>
              <a:gd name="connsiteY3599" fmla="*/ 610080 h 1650884"/>
              <a:gd name="connsiteX3600" fmla="*/ 65411 w 2011499"/>
              <a:gd name="connsiteY3600" fmla="*/ 610080 h 1650884"/>
              <a:gd name="connsiteX3601" fmla="*/ 65411 w 2011499"/>
              <a:gd name="connsiteY3601" fmla="*/ 599312 h 1650884"/>
              <a:gd name="connsiteX3602" fmla="*/ 49189 w 2011499"/>
              <a:gd name="connsiteY3602" fmla="*/ 599312 h 1650884"/>
              <a:gd name="connsiteX3603" fmla="*/ 65411 w 2011499"/>
              <a:gd name="connsiteY3603" fmla="*/ 588880 h 1650884"/>
              <a:gd name="connsiteX3604" fmla="*/ 49189 w 2011499"/>
              <a:gd name="connsiteY3604" fmla="*/ 588880 h 1650884"/>
              <a:gd name="connsiteX3605" fmla="*/ 49189 w 2011499"/>
              <a:gd name="connsiteY3605" fmla="*/ 578449 h 1650884"/>
              <a:gd name="connsiteX3606" fmla="*/ 49189 w 2011499"/>
              <a:gd name="connsiteY3606" fmla="*/ 568017 h 1650884"/>
              <a:gd name="connsiteX3607" fmla="*/ 61355 w 2011499"/>
              <a:gd name="connsiteY3607" fmla="*/ 568017 h 1650884"/>
              <a:gd name="connsiteX3608" fmla="*/ 65411 w 2011499"/>
              <a:gd name="connsiteY3608" fmla="*/ 568017 h 1650884"/>
              <a:gd name="connsiteX3609" fmla="*/ 65411 w 2011499"/>
              <a:gd name="connsiteY3609" fmla="*/ 578449 h 1650884"/>
              <a:gd name="connsiteX3610" fmla="*/ 81632 w 2011499"/>
              <a:gd name="connsiteY3610" fmla="*/ 568017 h 1650884"/>
              <a:gd name="connsiteX3611" fmla="*/ 65411 w 2011499"/>
              <a:gd name="connsiteY3611" fmla="*/ 568017 h 1650884"/>
              <a:gd name="connsiteX3612" fmla="*/ 65411 w 2011499"/>
              <a:gd name="connsiteY3612" fmla="*/ 566671 h 1650884"/>
              <a:gd name="connsiteX3613" fmla="*/ 65411 w 2011499"/>
              <a:gd name="connsiteY3613" fmla="*/ 561792 h 1650884"/>
              <a:gd name="connsiteX3614" fmla="*/ 65411 w 2011499"/>
              <a:gd name="connsiteY3614" fmla="*/ 561287 h 1650884"/>
              <a:gd name="connsiteX3615" fmla="*/ 65411 w 2011499"/>
              <a:gd name="connsiteY3615" fmla="*/ 557249 h 1650884"/>
              <a:gd name="connsiteX3616" fmla="*/ 81632 w 2011499"/>
              <a:gd name="connsiteY3616" fmla="*/ 557249 h 1650884"/>
              <a:gd name="connsiteX3617" fmla="*/ 81632 w 2011499"/>
              <a:gd name="connsiteY3617" fmla="*/ 536386 h 1650884"/>
              <a:gd name="connsiteX3618" fmla="*/ 81632 w 2011499"/>
              <a:gd name="connsiteY3618" fmla="*/ 525954 h 1650884"/>
              <a:gd name="connsiteX3619" fmla="*/ 97854 w 2011499"/>
              <a:gd name="connsiteY3619" fmla="*/ 525954 h 1650884"/>
              <a:gd name="connsiteX3620" fmla="*/ 97854 w 2011499"/>
              <a:gd name="connsiteY3620" fmla="*/ 515186 h 1650884"/>
              <a:gd name="connsiteX3621" fmla="*/ 114599 w 2011499"/>
              <a:gd name="connsiteY3621" fmla="*/ 515186 h 1650884"/>
              <a:gd name="connsiteX3622" fmla="*/ 114599 w 2011499"/>
              <a:gd name="connsiteY3622" fmla="*/ 504754 h 1650884"/>
              <a:gd name="connsiteX3623" fmla="*/ 114599 w 2011499"/>
              <a:gd name="connsiteY3623" fmla="*/ 494323 h 1650884"/>
              <a:gd name="connsiteX3624" fmla="*/ 130821 w 2011499"/>
              <a:gd name="connsiteY3624" fmla="*/ 494323 h 1650884"/>
              <a:gd name="connsiteX3625" fmla="*/ 130821 w 2011499"/>
              <a:gd name="connsiteY3625" fmla="*/ 483891 h 1650884"/>
              <a:gd name="connsiteX3626" fmla="*/ 130821 w 2011499"/>
              <a:gd name="connsiteY3626" fmla="*/ 473123 h 1650884"/>
              <a:gd name="connsiteX3627" fmla="*/ 147043 w 2011499"/>
              <a:gd name="connsiteY3627" fmla="*/ 473123 h 1650884"/>
              <a:gd name="connsiteX3628" fmla="*/ 149070 w 2011499"/>
              <a:gd name="connsiteY3628" fmla="*/ 473123 h 1650884"/>
              <a:gd name="connsiteX3629" fmla="*/ 163264 w 2011499"/>
              <a:gd name="connsiteY3629" fmla="*/ 473123 h 1650884"/>
              <a:gd name="connsiteX3630" fmla="*/ 163264 w 2011499"/>
              <a:gd name="connsiteY3630" fmla="*/ 471819 h 1650884"/>
              <a:gd name="connsiteX3631" fmla="*/ 163264 w 2011499"/>
              <a:gd name="connsiteY3631" fmla="*/ 469211 h 1650884"/>
              <a:gd name="connsiteX3632" fmla="*/ 163264 w 2011499"/>
              <a:gd name="connsiteY3632" fmla="*/ 468722 h 1650884"/>
              <a:gd name="connsiteX3633" fmla="*/ 163264 w 2011499"/>
              <a:gd name="connsiteY3633" fmla="*/ 467093 h 1650884"/>
              <a:gd name="connsiteX3634" fmla="*/ 163264 w 2011499"/>
              <a:gd name="connsiteY3634" fmla="*/ 466604 h 1650884"/>
              <a:gd name="connsiteX3635" fmla="*/ 163264 w 2011499"/>
              <a:gd name="connsiteY3635" fmla="*/ 462692 h 1650884"/>
              <a:gd name="connsiteX3636" fmla="*/ 147043 w 2011499"/>
              <a:gd name="connsiteY3636" fmla="*/ 462692 h 1650884"/>
              <a:gd name="connsiteX3637" fmla="*/ 142987 w 2011499"/>
              <a:gd name="connsiteY3637" fmla="*/ 462692 h 1650884"/>
              <a:gd name="connsiteX3638" fmla="*/ 139946 w 2011499"/>
              <a:gd name="connsiteY3638" fmla="*/ 462692 h 1650884"/>
              <a:gd name="connsiteX3639" fmla="*/ 130821 w 2011499"/>
              <a:gd name="connsiteY3639" fmla="*/ 462692 h 1650884"/>
              <a:gd name="connsiteX3640" fmla="*/ 130821 w 2011499"/>
              <a:gd name="connsiteY3640" fmla="*/ 452260 h 1650884"/>
              <a:gd name="connsiteX3641" fmla="*/ 130821 w 2011499"/>
              <a:gd name="connsiteY3641" fmla="*/ 441828 h 1650884"/>
              <a:gd name="connsiteX3642" fmla="*/ 147043 w 2011499"/>
              <a:gd name="connsiteY3642" fmla="*/ 441828 h 1650884"/>
              <a:gd name="connsiteX3643" fmla="*/ 130821 w 2011499"/>
              <a:gd name="connsiteY3643" fmla="*/ 441828 h 1650884"/>
              <a:gd name="connsiteX3644" fmla="*/ 147043 w 2011499"/>
              <a:gd name="connsiteY3644" fmla="*/ 431060 h 1650884"/>
              <a:gd name="connsiteX3645" fmla="*/ 163264 w 2011499"/>
              <a:gd name="connsiteY3645" fmla="*/ 431060 h 1650884"/>
              <a:gd name="connsiteX3646" fmla="*/ 163264 w 2011499"/>
              <a:gd name="connsiteY3646" fmla="*/ 441828 h 1650884"/>
              <a:gd name="connsiteX3647" fmla="*/ 180009 w 2011499"/>
              <a:gd name="connsiteY3647" fmla="*/ 441828 h 1650884"/>
              <a:gd name="connsiteX3648" fmla="*/ 180009 w 2011499"/>
              <a:gd name="connsiteY3648" fmla="*/ 452260 h 1650884"/>
              <a:gd name="connsiteX3649" fmla="*/ 196231 w 2011499"/>
              <a:gd name="connsiteY3649" fmla="*/ 452260 h 1650884"/>
              <a:gd name="connsiteX3650" fmla="*/ 212453 w 2011499"/>
              <a:gd name="connsiteY3650" fmla="*/ 452260 h 1650884"/>
              <a:gd name="connsiteX3651" fmla="*/ 196231 w 2011499"/>
              <a:gd name="connsiteY3651" fmla="*/ 462692 h 1650884"/>
              <a:gd name="connsiteX3652" fmla="*/ 196231 w 2011499"/>
              <a:gd name="connsiteY3652" fmla="*/ 473123 h 1650884"/>
              <a:gd name="connsiteX3653" fmla="*/ 180009 w 2011499"/>
              <a:gd name="connsiteY3653" fmla="*/ 483891 h 1650884"/>
              <a:gd name="connsiteX3654" fmla="*/ 180009 w 2011499"/>
              <a:gd name="connsiteY3654" fmla="*/ 473123 h 1650884"/>
              <a:gd name="connsiteX3655" fmla="*/ 163264 w 2011499"/>
              <a:gd name="connsiteY3655" fmla="*/ 483891 h 1650884"/>
              <a:gd name="connsiteX3656" fmla="*/ 180009 w 2011499"/>
              <a:gd name="connsiteY3656" fmla="*/ 483891 h 1650884"/>
              <a:gd name="connsiteX3657" fmla="*/ 180009 w 2011499"/>
              <a:gd name="connsiteY3657" fmla="*/ 494323 h 1650884"/>
              <a:gd name="connsiteX3658" fmla="*/ 196231 w 2011499"/>
              <a:gd name="connsiteY3658" fmla="*/ 483891 h 1650884"/>
              <a:gd name="connsiteX3659" fmla="*/ 212453 w 2011499"/>
              <a:gd name="connsiteY3659" fmla="*/ 483891 h 1650884"/>
              <a:gd name="connsiteX3660" fmla="*/ 212453 w 2011499"/>
              <a:gd name="connsiteY3660" fmla="*/ 473123 h 1650884"/>
              <a:gd name="connsiteX3661" fmla="*/ 196231 w 2011499"/>
              <a:gd name="connsiteY3661" fmla="*/ 462692 h 1650884"/>
              <a:gd name="connsiteX3662" fmla="*/ 212453 w 2011499"/>
              <a:gd name="connsiteY3662" fmla="*/ 462692 h 1650884"/>
              <a:gd name="connsiteX3663" fmla="*/ 212453 w 2011499"/>
              <a:gd name="connsiteY3663" fmla="*/ 452260 h 1650884"/>
              <a:gd name="connsiteX3664" fmla="*/ 212453 w 2011499"/>
              <a:gd name="connsiteY3664" fmla="*/ 441828 h 1650884"/>
              <a:gd name="connsiteX3665" fmla="*/ 212453 w 2011499"/>
              <a:gd name="connsiteY3665" fmla="*/ 440482 h 1650884"/>
              <a:gd name="connsiteX3666" fmla="*/ 212453 w 2011499"/>
              <a:gd name="connsiteY3666" fmla="*/ 437790 h 1650884"/>
              <a:gd name="connsiteX3667" fmla="*/ 212453 w 2011499"/>
              <a:gd name="connsiteY3667" fmla="*/ 437285 h 1650884"/>
              <a:gd name="connsiteX3668" fmla="*/ 212453 w 2011499"/>
              <a:gd name="connsiteY3668" fmla="*/ 432406 h 1650884"/>
              <a:gd name="connsiteX3669" fmla="*/ 212453 w 2011499"/>
              <a:gd name="connsiteY3669" fmla="*/ 431060 h 1650884"/>
              <a:gd name="connsiteX3670" fmla="*/ 228675 w 2011499"/>
              <a:gd name="connsiteY3670" fmla="*/ 431060 h 1650884"/>
              <a:gd name="connsiteX3671" fmla="*/ 228675 w 2011499"/>
              <a:gd name="connsiteY3671" fmla="*/ 441828 h 1650884"/>
              <a:gd name="connsiteX3672" fmla="*/ 245420 w 2011499"/>
              <a:gd name="connsiteY3672" fmla="*/ 441828 h 1650884"/>
              <a:gd name="connsiteX3673" fmla="*/ 245420 w 2011499"/>
              <a:gd name="connsiteY3673" fmla="*/ 437117 h 1650884"/>
              <a:gd name="connsiteX3674" fmla="*/ 245420 w 2011499"/>
              <a:gd name="connsiteY3674" fmla="*/ 436444 h 1650884"/>
              <a:gd name="connsiteX3675" fmla="*/ 245420 w 2011499"/>
              <a:gd name="connsiteY3675" fmla="*/ 431060 h 1650884"/>
              <a:gd name="connsiteX3676" fmla="*/ 261642 w 2011499"/>
              <a:gd name="connsiteY3676" fmla="*/ 431060 h 1650884"/>
              <a:gd name="connsiteX3677" fmla="*/ 261642 w 2011499"/>
              <a:gd name="connsiteY3677" fmla="*/ 420629 h 1650884"/>
              <a:gd name="connsiteX3678" fmla="*/ 245420 w 2011499"/>
              <a:gd name="connsiteY3678" fmla="*/ 420629 h 1650884"/>
              <a:gd name="connsiteX3679" fmla="*/ 245420 w 2011499"/>
              <a:gd name="connsiteY3679" fmla="*/ 431060 h 1650884"/>
              <a:gd name="connsiteX3680" fmla="*/ 228675 w 2011499"/>
              <a:gd name="connsiteY3680" fmla="*/ 431060 h 1650884"/>
              <a:gd name="connsiteX3681" fmla="*/ 228675 w 2011499"/>
              <a:gd name="connsiteY3681" fmla="*/ 420629 h 1650884"/>
              <a:gd name="connsiteX3682" fmla="*/ 228675 w 2011499"/>
              <a:gd name="connsiteY3682" fmla="*/ 410197 h 1650884"/>
              <a:gd name="connsiteX3683" fmla="*/ 212453 w 2011499"/>
              <a:gd name="connsiteY3683" fmla="*/ 420629 h 1650884"/>
              <a:gd name="connsiteX3684" fmla="*/ 196231 w 2011499"/>
              <a:gd name="connsiteY3684" fmla="*/ 420629 h 1650884"/>
              <a:gd name="connsiteX3685" fmla="*/ 196231 w 2011499"/>
              <a:gd name="connsiteY3685" fmla="*/ 431060 h 1650884"/>
              <a:gd name="connsiteX3686" fmla="*/ 180009 w 2011499"/>
              <a:gd name="connsiteY3686" fmla="*/ 431060 h 1650884"/>
              <a:gd name="connsiteX3687" fmla="*/ 180009 w 2011499"/>
              <a:gd name="connsiteY3687" fmla="*/ 420629 h 1650884"/>
              <a:gd name="connsiteX3688" fmla="*/ 163264 w 2011499"/>
              <a:gd name="connsiteY3688" fmla="*/ 410197 h 1650884"/>
              <a:gd name="connsiteX3689" fmla="*/ 163264 w 2011499"/>
              <a:gd name="connsiteY3689" fmla="*/ 399765 h 1650884"/>
              <a:gd name="connsiteX3690" fmla="*/ 180009 w 2011499"/>
              <a:gd name="connsiteY3690" fmla="*/ 410197 h 1650884"/>
              <a:gd name="connsiteX3691" fmla="*/ 196231 w 2011499"/>
              <a:gd name="connsiteY3691" fmla="*/ 410197 h 1650884"/>
              <a:gd name="connsiteX3692" fmla="*/ 196231 w 2011499"/>
              <a:gd name="connsiteY3692" fmla="*/ 408893 h 1650884"/>
              <a:gd name="connsiteX3693" fmla="*/ 196231 w 2011499"/>
              <a:gd name="connsiteY3693" fmla="*/ 399765 h 1650884"/>
              <a:gd name="connsiteX3694" fmla="*/ 196231 w 2011499"/>
              <a:gd name="connsiteY3694" fmla="*/ 398419 h 1650884"/>
              <a:gd name="connsiteX3695" fmla="*/ 196231 w 2011499"/>
              <a:gd name="connsiteY3695" fmla="*/ 393540 h 1650884"/>
              <a:gd name="connsiteX3696" fmla="*/ 196231 w 2011499"/>
              <a:gd name="connsiteY3696" fmla="*/ 388997 h 1650884"/>
              <a:gd name="connsiteX3697" fmla="*/ 212453 w 2011499"/>
              <a:gd name="connsiteY3697" fmla="*/ 388997 h 1650884"/>
              <a:gd name="connsiteX3698" fmla="*/ 214481 w 2011499"/>
              <a:gd name="connsiteY3698" fmla="*/ 388997 h 1650884"/>
              <a:gd name="connsiteX3699" fmla="*/ 224619 w 2011499"/>
              <a:gd name="connsiteY3699" fmla="*/ 388997 h 1650884"/>
              <a:gd name="connsiteX3700" fmla="*/ 228675 w 2011499"/>
              <a:gd name="connsiteY3700" fmla="*/ 388997 h 1650884"/>
              <a:gd name="connsiteX3701" fmla="*/ 228675 w 2011499"/>
              <a:gd name="connsiteY3701" fmla="*/ 399765 h 1650884"/>
              <a:gd name="connsiteX3702" fmla="*/ 245420 w 2011499"/>
              <a:gd name="connsiteY3702" fmla="*/ 388997 h 1650884"/>
              <a:gd name="connsiteX3703" fmla="*/ 261642 w 2011499"/>
              <a:gd name="connsiteY3703" fmla="*/ 388997 h 1650884"/>
              <a:gd name="connsiteX3704" fmla="*/ 261642 w 2011499"/>
              <a:gd name="connsiteY3704" fmla="*/ 378566 h 1650884"/>
              <a:gd name="connsiteX3705" fmla="*/ 245420 w 2011499"/>
              <a:gd name="connsiteY3705" fmla="*/ 378566 h 1650884"/>
              <a:gd name="connsiteX3706" fmla="*/ 245420 w 2011499"/>
              <a:gd name="connsiteY3706" fmla="*/ 388997 h 1650884"/>
              <a:gd name="connsiteX3707" fmla="*/ 228675 w 2011499"/>
              <a:gd name="connsiteY3707" fmla="*/ 388997 h 1650884"/>
              <a:gd name="connsiteX3708" fmla="*/ 228675 w 2011499"/>
              <a:gd name="connsiteY3708" fmla="*/ 378566 h 1650884"/>
              <a:gd name="connsiteX3709" fmla="*/ 226647 w 2011499"/>
              <a:gd name="connsiteY3709" fmla="*/ 378566 h 1650884"/>
              <a:gd name="connsiteX3710" fmla="*/ 219297 w 2011499"/>
              <a:gd name="connsiteY3710" fmla="*/ 378566 h 1650884"/>
              <a:gd name="connsiteX3711" fmla="*/ 218536 w 2011499"/>
              <a:gd name="connsiteY3711" fmla="*/ 378566 h 1650884"/>
              <a:gd name="connsiteX3712" fmla="*/ 212453 w 2011499"/>
              <a:gd name="connsiteY3712" fmla="*/ 378566 h 1650884"/>
              <a:gd name="connsiteX3713" fmla="*/ 212453 w 2011499"/>
              <a:gd name="connsiteY3713" fmla="*/ 368134 h 1650884"/>
              <a:gd name="connsiteX3714" fmla="*/ 212453 w 2011499"/>
              <a:gd name="connsiteY3714" fmla="*/ 357703 h 1650884"/>
              <a:gd name="connsiteX3715" fmla="*/ 228675 w 2011499"/>
              <a:gd name="connsiteY3715" fmla="*/ 357703 h 1650884"/>
              <a:gd name="connsiteX3716" fmla="*/ 228675 w 2011499"/>
              <a:gd name="connsiteY3716" fmla="*/ 356357 h 1650884"/>
              <a:gd name="connsiteX3717" fmla="*/ 228675 w 2011499"/>
              <a:gd name="connsiteY3717" fmla="*/ 353665 h 1650884"/>
              <a:gd name="connsiteX3718" fmla="*/ 228675 w 2011499"/>
              <a:gd name="connsiteY3718" fmla="*/ 353160 h 1650884"/>
              <a:gd name="connsiteX3719" fmla="*/ 228675 w 2011499"/>
              <a:gd name="connsiteY3719" fmla="*/ 346934 h 1650884"/>
              <a:gd name="connsiteX3720" fmla="*/ 228675 w 2011499"/>
              <a:gd name="connsiteY3720" fmla="*/ 336503 h 1650884"/>
              <a:gd name="connsiteX3721" fmla="*/ 245420 w 2011499"/>
              <a:gd name="connsiteY3721" fmla="*/ 336503 h 1650884"/>
              <a:gd name="connsiteX3722" fmla="*/ 261642 w 2011499"/>
              <a:gd name="connsiteY3722" fmla="*/ 336503 h 1650884"/>
              <a:gd name="connsiteX3723" fmla="*/ 277863 w 2011499"/>
              <a:gd name="connsiteY3723" fmla="*/ 336503 h 1650884"/>
              <a:gd name="connsiteX3724" fmla="*/ 294085 w 2011499"/>
              <a:gd name="connsiteY3724" fmla="*/ 336503 h 1650884"/>
              <a:gd name="connsiteX3725" fmla="*/ 310830 w 2011499"/>
              <a:gd name="connsiteY3725" fmla="*/ 346934 h 1650884"/>
              <a:gd name="connsiteX3726" fmla="*/ 327052 w 2011499"/>
              <a:gd name="connsiteY3726" fmla="*/ 346934 h 1650884"/>
              <a:gd name="connsiteX3727" fmla="*/ 327052 w 2011499"/>
              <a:gd name="connsiteY3727" fmla="*/ 357703 h 1650884"/>
              <a:gd name="connsiteX3728" fmla="*/ 343274 w 2011499"/>
              <a:gd name="connsiteY3728" fmla="*/ 357703 h 1650884"/>
              <a:gd name="connsiteX3729" fmla="*/ 359495 w 2011499"/>
              <a:gd name="connsiteY3729" fmla="*/ 357703 h 1650884"/>
              <a:gd name="connsiteX3730" fmla="*/ 376240 w 2011499"/>
              <a:gd name="connsiteY3730" fmla="*/ 368134 h 1650884"/>
              <a:gd name="connsiteX3731" fmla="*/ 376240 w 2011499"/>
              <a:gd name="connsiteY3731" fmla="*/ 366830 h 1650884"/>
              <a:gd name="connsiteX3732" fmla="*/ 376240 w 2011499"/>
              <a:gd name="connsiteY3732" fmla="*/ 364222 h 1650884"/>
              <a:gd name="connsiteX3733" fmla="*/ 376240 w 2011499"/>
              <a:gd name="connsiteY3733" fmla="*/ 363734 h 1650884"/>
              <a:gd name="connsiteX3734" fmla="*/ 376240 w 2011499"/>
              <a:gd name="connsiteY3734" fmla="*/ 362104 h 1650884"/>
              <a:gd name="connsiteX3735" fmla="*/ 376240 w 2011499"/>
              <a:gd name="connsiteY3735" fmla="*/ 361615 h 1650884"/>
              <a:gd name="connsiteX3736" fmla="*/ 376240 w 2011499"/>
              <a:gd name="connsiteY3736" fmla="*/ 357703 h 1650884"/>
              <a:gd name="connsiteX3737" fmla="*/ 359495 w 2011499"/>
              <a:gd name="connsiteY3737" fmla="*/ 346934 h 1650884"/>
              <a:gd name="connsiteX3738" fmla="*/ 359495 w 2011499"/>
              <a:gd name="connsiteY3738" fmla="*/ 336503 h 1650884"/>
              <a:gd name="connsiteX3739" fmla="*/ 343274 w 2011499"/>
              <a:gd name="connsiteY3739" fmla="*/ 326071 h 1650884"/>
              <a:gd name="connsiteX3740" fmla="*/ 343274 w 2011499"/>
              <a:gd name="connsiteY3740" fmla="*/ 315640 h 1650884"/>
              <a:gd name="connsiteX3741" fmla="*/ 331107 w 2011499"/>
              <a:gd name="connsiteY3741" fmla="*/ 315640 h 1650884"/>
              <a:gd name="connsiteX3742" fmla="*/ 327052 w 2011499"/>
              <a:gd name="connsiteY3742" fmla="*/ 315640 h 1650884"/>
              <a:gd name="connsiteX3743" fmla="*/ 327052 w 2011499"/>
              <a:gd name="connsiteY3743" fmla="*/ 304872 h 1650884"/>
              <a:gd name="connsiteX3744" fmla="*/ 327052 w 2011499"/>
              <a:gd name="connsiteY3744" fmla="*/ 294440 h 1650884"/>
              <a:gd name="connsiteX3745" fmla="*/ 325024 w 2011499"/>
              <a:gd name="connsiteY3745" fmla="*/ 294440 h 1650884"/>
              <a:gd name="connsiteX3746" fmla="*/ 320969 w 2011499"/>
              <a:gd name="connsiteY3746" fmla="*/ 294440 h 1650884"/>
              <a:gd name="connsiteX3747" fmla="*/ 320208 w 2011499"/>
              <a:gd name="connsiteY3747" fmla="*/ 294440 h 1650884"/>
              <a:gd name="connsiteX3748" fmla="*/ 310830 w 2011499"/>
              <a:gd name="connsiteY3748" fmla="*/ 294440 h 1650884"/>
              <a:gd name="connsiteX3749" fmla="*/ 310830 w 2011499"/>
              <a:gd name="connsiteY3749" fmla="*/ 284008 h 1650884"/>
              <a:gd name="connsiteX3750" fmla="*/ 310830 w 2011499"/>
              <a:gd name="connsiteY3750" fmla="*/ 273577 h 1650884"/>
              <a:gd name="connsiteX3751" fmla="*/ 310830 w 2011499"/>
              <a:gd name="connsiteY3751" fmla="*/ 262809 h 1650884"/>
              <a:gd name="connsiteX3752" fmla="*/ 320208 w 2011499"/>
              <a:gd name="connsiteY3752" fmla="*/ 262809 h 1650884"/>
              <a:gd name="connsiteX3753" fmla="*/ 320969 w 2011499"/>
              <a:gd name="connsiteY3753" fmla="*/ 262809 h 1650884"/>
              <a:gd name="connsiteX3754" fmla="*/ 327052 w 2011499"/>
              <a:gd name="connsiteY3754" fmla="*/ 262809 h 1650884"/>
              <a:gd name="connsiteX3755" fmla="*/ 327052 w 2011499"/>
              <a:gd name="connsiteY3755" fmla="*/ 252377 h 1650884"/>
              <a:gd name="connsiteX3756" fmla="*/ 327052 w 2011499"/>
              <a:gd name="connsiteY3756" fmla="*/ 241946 h 1650884"/>
              <a:gd name="connsiteX3757" fmla="*/ 327052 w 2011499"/>
              <a:gd name="connsiteY3757" fmla="*/ 231514 h 1650884"/>
              <a:gd name="connsiteX3758" fmla="*/ 327052 w 2011499"/>
              <a:gd name="connsiteY3758" fmla="*/ 220746 h 1650884"/>
              <a:gd name="connsiteX3759" fmla="*/ 343274 w 2011499"/>
              <a:gd name="connsiteY3759" fmla="*/ 220746 h 1650884"/>
              <a:gd name="connsiteX3760" fmla="*/ 359495 w 2011499"/>
              <a:gd name="connsiteY3760" fmla="*/ 220746 h 1650884"/>
              <a:gd name="connsiteX3761" fmla="*/ 359495 w 2011499"/>
              <a:gd name="connsiteY3761" fmla="*/ 231514 h 1650884"/>
              <a:gd name="connsiteX3762" fmla="*/ 376240 w 2011499"/>
              <a:gd name="connsiteY3762" fmla="*/ 241946 h 1650884"/>
              <a:gd name="connsiteX3763" fmla="*/ 376240 w 2011499"/>
              <a:gd name="connsiteY3763" fmla="*/ 231514 h 1650884"/>
              <a:gd name="connsiteX3764" fmla="*/ 392462 w 2011499"/>
              <a:gd name="connsiteY3764" fmla="*/ 231514 h 1650884"/>
              <a:gd name="connsiteX3765" fmla="*/ 392462 w 2011499"/>
              <a:gd name="connsiteY3765" fmla="*/ 225289 h 1650884"/>
              <a:gd name="connsiteX3766" fmla="*/ 392462 w 2011499"/>
              <a:gd name="connsiteY3766" fmla="*/ 220746 h 1650884"/>
              <a:gd name="connsiteX3767" fmla="*/ 408684 w 2011499"/>
              <a:gd name="connsiteY3767" fmla="*/ 231514 h 1650884"/>
              <a:gd name="connsiteX3768" fmla="*/ 408684 w 2011499"/>
              <a:gd name="connsiteY3768" fmla="*/ 220746 h 1650884"/>
              <a:gd name="connsiteX3769" fmla="*/ 424906 w 2011499"/>
              <a:gd name="connsiteY3769" fmla="*/ 210314 h 1650884"/>
              <a:gd name="connsiteX3770" fmla="*/ 431970 w 2011499"/>
              <a:gd name="connsiteY3770" fmla="*/ 210314 h 1650884"/>
              <a:gd name="connsiteX3771" fmla="*/ 441651 w 2011499"/>
              <a:gd name="connsiteY3771" fmla="*/ 210314 h 1650884"/>
              <a:gd name="connsiteX3772" fmla="*/ 441651 w 2011499"/>
              <a:gd name="connsiteY3772" fmla="*/ 199883 h 1650884"/>
              <a:gd name="connsiteX3773" fmla="*/ 424906 w 2011499"/>
              <a:gd name="connsiteY3773" fmla="*/ 199883 h 1650884"/>
              <a:gd name="connsiteX3774" fmla="*/ 424906 w 2011499"/>
              <a:gd name="connsiteY3774" fmla="*/ 210314 h 1650884"/>
              <a:gd name="connsiteX3775" fmla="*/ 408684 w 2011499"/>
              <a:gd name="connsiteY3775" fmla="*/ 210314 h 1650884"/>
              <a:gd name="connsiteX3776" fmla="*/ 392462 w 2011499"/>
              <a:gd name="connsiteY3776" fmla="*/ 210314 h 1650884"/>
              <a:gd name="connsiteX3777" fmla="*/ 392462 w 2011499"/>
              <a:gd name="connsiteY3777" fmla="*/ 220746 h 1650884"/>
              <a:gd name="connsiteX3778" fmla="*/ 376240 w 2011499"/>
              <a:gd name="connsiteY3778" fmla="*/ 220746 h 1650884"/>
              <a:gd name="connsiteX3779" fmla="*/ 359495 w 2011499"/>
              <a:gd name="connsiteY3779" fmla="*/ 220746 h 1650884"/>
              <a:gd name="connsiteX3780" fmla="*/ 359495 w 2011499"/>
              <a:gd name="connsiteY3780" fmla="*/ 210314 h 1650884"/>
              <a:gd name="connsiteX3781" fmla="*/ 359495 w 2011499"/>
              <a:gd name="connsiteY3781" fmla="*/ 199883 h 1650884"/>
              <a:gd name="connsiteX3782" fmla="*/ 343274 w 2011499"/>
              <a:gd name="connsiteY3782" fmla="*/ 210314 h 1650884"/>
              <a:gd name="connsiteX3783" fmla="*/ 343274 w 2011499"/>
              <a:gd name="connsiteY3783" fmla="*/ 205913 h 1650884"/>
              <a:gd name="connsiteX3784" fmla="*/ 343274 w 2011499"/>
              <a:gd name="connsiteY3784" fmla="*/ 199883 h 1650884"/>
              <a:gd name="connsiteX3785" fmla="*/ 343274 w 2011499"/>
              <a:gd name="connsiteY3785" fmla="*/ 189451 h 1650884"/>
              <a:gd name="connsiteX3786" fmla="*/ 359495 w 2011499"/>
              <a:gd name="connsiteY3786" fmla="*/ 189451 h 1650884"/>
              <a:gd name="connsiteX3787" fmla="*/ 359495 w 2011499"/>
              <a:gd name="connsiteY3787" fmla="*/ 180029 h 1650884"/>
              <a:gd name="connsiteX3788" fmla="*/ 359495 w 2011499"/>
              <a:gd name="connsiteY3788" fmla="*/ 178683 h 1650884"/>
              <a:gd name="connsiteX3789" fmla="*/ 376240 w 2011499"/>
              <a:gd name="connsiteY3789" fmla="*/ 168251 h 1650884"/>
              <a:gd name="connsiteX3790" fmla="*/ 378268 w 2011499"/>
              <a:gd name="connsiteY3790" fmla="*/ 168251 h 1650884"/>
              <a:gd name="connsiteX3791" fmla="*/ 382324 w 2011499"/>
              <a:gd name="connsiteY3791" fmla="*/ 168251 h 1650884"/>
              <a:gd name="connsiteX3792" fmla="*/ 383084 w 2011499"/>
              <a:gd name="connsiteY3792" fmla="*/ 168251 h 1650884"/>
              <a:gd name="connsiteX3793" fmla="*/ 392462 w 2011499"/>
              <a:gd name="connsiteY3793" fmla="*/ 168251 h 1650884"/>
              <a:gd name="connsiteX3794" fmla="*/ 392462 w 2011499"/>
              <a:gd name="connsiteY3794" fmla="*/ 157820 h 1650884"/>
              <a:gd name="connsiteX3795" fmla="*/ 408684 w 2011499"/>
              <a:gd name="connsiteY3795" fmla="*/ 168251 h 1650884"/>
              <a:gd name="connsiteX3796" fmla="*/ 408684 w 2011499"/>
              <a:gd name="connsiteY3796" fmla="*/ 178683 h 1650884"/>
              <a:gd name="connsiteX3797" fmla="*/ 424906 w 2011499"/>
              <a:gd name="connsiteY3797" fmla="*/ 178683 h 1650884"/>
              <a:gd name="connsiteX3798" fmla="*/ 424906 w 2011499"/>
              <a:gd name="connsiteY3798" fmla="*/ 189451 h 1650884"/>
              <a:gd name="connsiteX3799" fmla="*/ 441651 w 2011499"/>
              <a:gd name="connsiteY3799" fmla="*/ 189451 h 1650884"/>
              <a:gd name="connsiteX3800" fmla="*/ 451029 w 2011499"/>
              <a:gd name="connsiteY3800" fmla="*/ 189451 h 1650884"/>
              <a:gd name="connsiteX3801" fmla="*/ 451790 w 2011499"/>
              <a:gd name="connsiteY3801" fmla="*/ 189451 h 1650884"/>
              <a:gd name="connsiteX3802" fmla="*/ 457873 w 2011499"/>
              <a:gd name="connsiteY3802" fmla="*/ 189451 h 1650884"/>
              <a:gd name="connsiteX3803" fmla="*/ 457873 w 2011499"/>
              <a:gd name="connsiteY3803" fmla="*/ 190755 h 1650884"/>
              <a:gd name="connsiteX3804" fmla="*/ 457873 w 2011499"/>
              <a:gd name="connsiteY3804" fmla="*/ 193363 h 1650884"/>
              <a:gd name="connsiteX3805" fmla="*/ 457873 w 2011499"/>
              <a:gd name="connsiteY3805" fmla="*/ 193852 h 1650884"/>
              <a:gd name="connsiteX3806" fmla="*/ 457873 w 2011499"/>
              <a:gd name="connsiteY3806" fmla="*/ 199883 h 1650884"/>
              <a:gd name="connsiteX3807" fmla="*/ 457873 w 2011499"/>
              <a:gd name="connsiteY3807" fmla="*/ 210314 h 1650884"/>
              <a:gd name="connsiteX3808" fmla="*/ 457873 w 2011499"/>
              <a:gd name="connsiteY3808" fmla="*/ 220746 h 1650884"/>
              <a:gd name="connsiteX3809" fmla="*/ 459900 w 2011499"/>
              <a:gd name="connsiteY3809" fmla="*/ 220746 h 1650884"/>
              <a:gd name="connsiteX3810" fmla="*/ 463956 w 2011499"/>
              <a:gd name="connsiteY3810" fmla="*/ 220746 h 1650884"/>
              <a:gd name="connsiteX3811" fmla="*/ 464716 w 2011499"/>
              <a:gd name="connsiteY3811" fmla="*/ 220746 h 1650884"/>
              <a:gd name="connsiteX3812" fmla="*/ 474094 w 2011499"/>
              <a:gd name="connsiteY3812" fmla="*/ 220746 h 1650884"/>
              <a:gd name="connsiteX3813" fmla="*/ 490316 w 2011499"/>
              <a:gd name="connsiteY3813" fmla="*/ 231514 h 1650884"/>
              <a:gd name="connsiteX3814" fmla="*/ 490316 w 2011499"/>
              <a:gd name="connsiteY3814" fmla="*/ 220746 h 1650884"/>
              <a:gd name="connsiteX3815" fmla="*/ 474094 w 2011499"/>
              <a:gd name="connsiteY3815" fmla="*/ 210314 h 1650884"/>
              <a:gd name="connsiteX3816" fmla="*/ 474094 w 2011499"/>
              <a:gd name="connsiteY3816" fmla="*/ 199883 h 1650884"/>
              <a:gd name="connsiteX3817" fmla="*/ 474094 w 2011499"/>
              <a:gd name="connsiteY3817" fmla="*/ 189451 h 1650884"/>
              <a:gd name="connsiteX3818" fmla="*/ 474094 w 2011499"/>
              <a:gd name="connsiteY3818" fmla="*/ 178683 h 1650884"/>
              <a:gd name="connsiteX3819" fmla="*/ 457873 w 2011499"/>
              <a:gd name="connsiteY3819" fmla="*/ 189451 h 1650884"/>
              <a:gd name="connsiteX3820" fmla="*/ 457873 w 2011499"/>
              <a:gd name="connsiteY3820" fmla="*/ 178683 h 1650884"/>
              <a:gd name="connsiteX3821" fmla="*/ 457873 w 2011499"/>
              <a:gd name="connsiteY3821" fmla="*/ 168251 h 1650884"/>
              <a:gd name="connsiteX3822" fmla="*/ 474094 w 2011499"/>
              <a:gd name="connsiteY3822" fmla="*/ 168251 h 1650884"/>
              <a:gd name="connsiteX3823" fmla="*/ 490316 w 2011499"/>
              <a:gd name="connsiteY3823" fmla="*/ 168251 h 1650884"/>
              <a:gd name="connsiteX3824" fmla="*/ 490316 w 2011499"/>
              <a:gd name="connsiteY3824" fmla="*/ 157820 h 1650884"/>
              <a:gd name="connsiteX3825" fmla="*/ 474094 w 2011499"/>
              <a:gd name="connsiteY3825" fmla="*/ 157820 h 1650884"/>
              <a:gd name="connsiteX3826" fmla="*/ 457873 w 2011499"/>
              <a:gd name="connsiteY3826" fmla="*/ 168251 h 1650884"/>
              <a:gd name="connsiteX3827" fmla="*/ 457873 w 2011499"/>
              <a:gd name="connsiteY3827" fmla="*/ 157820 h 1650884"/>
              <a:gd name="connsiteX3828" fmla="*/ 441651 w 2011499"/>
              <a:gd name="connsiteY3828" fmla="*/ 157820 h 1650884"/>
              <a:gd name="connsiteX3829" fmla="*/ 441651 w 2011499"/>
              <a:gd name="connsiteY3829" fmla="*/ 168251 h 1650884"/>
              <a:gd name="connsiteX3830" fmla="*/ 441651 w 2011499"/>
              <a:gd name="connsiteY3830" fmla="*/ 178683 h 1650884"/>
              <a:gd name="connsiteX3831" fmla="*/ 441651 w 2011499"/>
              <a:gd name="connsiteY3831" fmla="*/ 189451 h 1650884"/>
              <a:gd name="connsiteX3832" fmla="*/ 424906 w 2011499"/>
              <a:gd name="connsiteY3832" fmla="*/ 178683 h 1650884"/>
              <a:gd name="connsiteX3833" fmla="*/ 424906 w 2011499"/>
              <a:gd name="connsiteY3833" fmla="*/ 168251 h 1650884"/>
              <a:gd name="connsiteX3834" fmla="*/ 408684 w 2011499"/>
              <a:gd name="connsiteY3834" fmla="*/ 168251 h 1650884"/>
              <a:gd name="connsiteX3835" fmla="*/ 408684 w 2011499"/>
              <a:gd name="connsiteY3835" fmla="*/ 157820 h 1650884"/>
              <a:gd name="connsiteX3836" fmla="*/ 392462 w 2011499"/>
              <a:gd name="connsiteY3836" fmla="*/ 157820 h 1650884"/>
              <a:gd name="connsiteX3837" fmla="*/ 408684 w 2011499"/>
              <a:gd name="connsiteY3837" fmla="*/ 147388 h 1650884"/>
              <a:gd name="connsiteX3838" fmla="*/ 392462 w 2011499"/>
              <a:gd name="connsiteY3838" fmla="*/ 147388 h 1650884"/>
              <a:gd name="connsiteX3839" fmla="*/ 376240 w 2011499"/>
              <a:gd name="connsiteY3839" fmla="*/ 157820 h 1650884"/>
              <a:gd name="connsiteX3840" fmla="*/ 359495 w 2011499"/>
              <a:gd name="connsiteY3840" fmla="*/ 147388 h 1650884"/>
              <a:gd name="connsiteX3841" fmla="*/ 376240 w 2011499"/>
              <a:gd name="connsiteY3841" fmla="*/ 147388 h 1650884"/>
              <a:gd name="connsiteX3842" fmla="*/ 392462 w 2011499"/>
              <a:gd name="connsiteY3842" fmla="*/ 136620 h 1650884"/>
              <a:gd name="connsiteX3843" fmla="*/ 408684 w 2011499"/>
              <a:gd name="connsiteY3843" fmla="*/ 136620 h 1650884"/>
              <a:gd name="connsiteX3844" fmla="*/ 408684 w 2011499"/>
              <a:gd name="connsiteY3844" fmla="*/ 126188 h 1650884"/>
              <a:gd name="connsiteX3845" fmla="*/ 424906 w 2011499"/>
              <a:gd name="connsiteY3845" fmla="*/ 136620 h 1650884"/>
              <a:gd name="connsiteX3846" fmla="*/ 424906 w 2011499"/>
              <a:gd name="connsiteY3846" fmla="*/ 147388 h 1650884"/>
              <a:gd name="connsiteX3847" fmla="*/ 441651 w 2011499"/>
              <a:gd name="connsiteY3847" fmla="*/ 147388 h 1650884"/>
              <a:gd name="connsiteX3848" fmla="*/ 457873 w 2011499"/>
              <a:gd name="connsiteY3848" fmla="*/ 136620 h 1650884"/>
              <a:gd name="connsiteX3849" fmla="*/ 457873 w 2011499"/>
              <a:gd name="connsiteY3849" fmla="*/ 147388 h 1650884"/>
              <a:gd name="connsiteX3850" fmla="*/ 474094 w 2011499"/>
              <a:gd name="connsiteY3850" fmla="*/ 147388 h 1650884"/>
              <a:gd name="connsiteX3851" fmla="*/ 474094 w 2011499"/>
              <a:gd name="connsiteY3851" fmla="*/ 136620 h 1650884"/>
              <a:gd name="connsiteX3852" fmla="*/ 457873 w 2011499"/>
              <a:gd name="connsiteY3852" fmla="*/ 136620 h 1650884"/>
              <a:gd name="connsiteX3853" fmla="*/ 474094 w 2011499"/>
              <a:gd name="connsiteY3853" fmla="*/ 126188 h 1650884"/>
              <a:gd name="connsiteX3854" fmla="*/ 474094 w 2011499"/>
              <a:gd name="connsiteY3854" fmla="*/ 115757 h 1650884"/>
              <a:gd name="connsiteX3855" fmla="*/ 490316 w 2011499"/>
              <a:gd name="connsiteY3855" fmla="*/ 115757 h 1650884"/>
              <a:gd name="connsiteX3856" fmla="*/ 490316 w 2011499"/>
              <a:gd name="connsiteY3856" fmla="*/ 126188 h 1650884"/>
              <a:gd name="connsiteX3857" fmla="*/ 492409 w 2011499"/>
              <a:gd name="connsiteY3857" fmla="*/ 126188 h 1650884"/>
              <a:gd name="connsiteX3858" fmla="*/ 507061 w 2011499"/>
              <a:gd name="connsiteY3858" fmla="*/ 126188 h 1650884"/>
              <a:gd name="connsiteX3859" fmla="*/ 507061 w 2011499"/>
              <a:gd name="connsiteY3859" fmla="*/ 123580 h 1650884"/>
              <a:gd name="connsiteX3860" fmla="*/ 507061 w 2011499"/>
              <a:gd name="connsiteY3860" fmla="*/ 115757 h 1650884"/>
              <a:gd name="connsiteX3861" fmla="*/ 523283 w 2011499"/>
              <a:gd name="connsiteY3861" fmla="*/ 105325 h 1650884"/>
              <a:gd name="connsiteX3862" fmla="*/ 539505 w 2011499"/>
              <a:gd name="connsiteY3862" fmla="*/ 105325 h 1650884"/>
              <a:gd name="connsiteX3863" fmla="*/ 539505 w 2011499"/>
              <a:gd name="connsiteY3863" fmla="*/ 94557 h 1650884"/>
              <a:gd name="connsiteX3864" fmla="*/ 555726 w 2011499"/>
              <a:gd name="connsiteY3864" fmla="*/ 94557 h 1650884"/>
              <a:gd name="connsiteX3865" fmla="*/ 572471 w 2011499"/>
              <a:gd name="connsiteY3865" fmla="*/ 94557 h 1650884"/>
              <a:gd name="connsiteX3866" fmla="*/ 588693 w 2011499"/>
              <a:gd name="connsiteY3866" fmla="*/ 94557 h 1650884"/>
              <a:gd name="connsiteX3867" fmla="*/ 588693 w 2011499"/>
              <a:gd name="connsiteY3867" fmla="*/ 84126 h 1650884"/>
              <a:gd name="connsiteX3868" fmla="*/ 604915 w 2011499"/>
              <a:gd name="connsiteY3868" fmla="*/ 73694 h 1650884"/>
              <a:gd name="connsiteX3869" fmla="*/ 604915 w 2011499"/>
              <a:gd name="connsiteY3869" fmla="*/ 63262 h 1650884"/>
              <a:gd name="connsiteX3870" fmla="*/ 621137 w 2011499"/>
              <a:gd name="connsiteY3870" fmla="*/ 73694 h 1650884"/>
              <a:gd name="connsiteX3871" fmla="*/ 637882 w 2011499"/>
              <a:gd name="connsiteY3871" fmla="*/ 63262 h 1650884"/>
              <a:gd name="connsiteX3872" fmla="*/ 654104 w 2011499"/>
              <a:gd name="connsiteY3872" fmla="*/ 63262 h 1650884"/>
              <a:gd name="connsiteX3873" fmla="*/ 654104 w 2011499"/>
              <a:gd name="connsiteY3873" fmla="*/ 52494 h 1650884"/>
              <a:gd name="connsiteX3874" fmla="*/ 654104 w 2011499"/>
              <a:gd name="connsiteY3874" fmla="*/ 42063 h 1650884"/>
              <a:gd name="connsiteX3875" fmla="*/ 670325 w 2011499"/>
              <a:gd name="connsiteY3875" fmla="*/ 42063 h 1650884"/>
              <a:gd name="connsiteX3876" fmla="*/ 670325 w 2011499"/>
              <a:gd name="connsiteY3876" fmla="*/ 31631 h 1650884"/>
              <a:gd name="connsiteX3877" fmla="*/ 686547 w 2011499"/>
              <a:gd name="connsiteY3877" fmla="*/ 31631 h 1650884"/>
              <a:gd name="connsiteX3878" fmla="*/ 686547 w 2011499"/>
              <a:gd name="connsiteY3878" fmla="*/ 42063 h 1650884"/>
              <a:gd name="connsiteX3879" fmla="*/ 703292 w 2011499"/>
              <a:gd name="connsiteY3879" fmla="*/ 42063 h 1650884"/>
              <a:gd name="connsiteX3880" fmla="*/ 712671 w 2011499"/>
              <a:gd name="connsiteY3880" fmla="*/ 42063 h 1650884"/>
              <a:gd name="connsiteX3881" fmla="*/ 713431 w 2011499"/>
              <a:gd name="connsiteY3881" fmla="*/ 42063 h 1650884"/>
              <a:gd name="connsiteX3882" fmla="*/ 719514 w 2011499"/>
              <a:gd name="connsiteY3882" fmla="*/ 42063 h 1650884"/>
              <a:gd name="connsiteX3883" fmla="*/ 703292 w 2011499"/>
              <a:gd name="connsiteY3883" fmla="*/ 52494 h 1650884"/>
              <a:gd name="connsiteX3884" fmla="*/ 703292 w 2011499"/>
              <a:gd name="connsiteY3884" fmla="*/ 63262 h 1650884"/>
              <a:gd name="connsiteX3885" fmla="*/ 703292 w 2011499"/>
              <a:gd name="connsiteY3885" fmla="*/ 73694 h 1650884"/>
              <a:gd name="connsiteX3886" fmla="*/ 703292 w 2011499"/>
              <a:gd name="connsiteY3886" fmla="*/ 74998 h 1650884"/>
              <a:gd name="connsiteX3887" fmla="*/ 703292 w 2011499"/>
              <a:gd name="connsiteY3887" fmla="*/ 84126 h 1650884"/>
              <a:gd name="connsiteX3888" fmla="*/ 719514 w 2011499"/>
              <a:gd name="connsiteY3888" fmla="*/ 84126 h 1650884"/>
              <a:gd name="connsiteX3889" fmla="*/ 719514 w 2011499"/>
              <a:gd name="connsiteY3889" fmla="*/ 94557 h 1650884"/>
              <a:gd name="connsiteX3890" fmla="*/ 703292 w 2011499"/>
              <a:gd name="connsiteY3890" fmla="*/ 94557 h 1650884"/>
              <a:gd name="connsiteX3891" fmla="*/ 686547 w 2011499"/>
              <a:gd name="connsiteY3891" fmla="*/ 94557 h 1650884"/>
              <a:gd name="connsiteX3892" fmla="*/ 686547 w 2011499"/>
              <a:gd name="connsiteY3892" fmla="*/ 84126 h 1650884"/>
              <a:gd name="connsiteX3893" fmla="*/ 670325 w 2011499"/>
              <a:gd name="connsiteY3893" fmla="*/ 84126 h 1650884"/>
              <a:gd name="connsiteX3894" fmla="*/ 670325 w 2011499"/>
              <a:gd name="connsiteY3894" fmla="*/ 94557 h 1650884"/>
              <a:gd name="connsiteX3895" fmla="*/ 670325 w 2011499"/>
              <a:gd name="connsiteY3895" fmla="*/ 105325 h 1650884"/>
              <a:gd name="connsiteX3896" fmla="*/ 670325 w 2011499"/>
              <a:gd name="connsiteY3896" fmla="*/ 115757 h 1650884"/>
              <a:gd name="connsiteX3897" fmla="*/ 686547 w 2011499"/>
              <a:gd name="connsiteY3897" fmla="*/ 105325 h 1650884"/>
              <a:gd name="connsiteX3898" fmla="*/ 703292 w 2011499"/>
              <a:gd name="connsiteY3898" fmla="*/ 94557 h 1650884"/>
              <a:gd name="connsiteX3899" fmla="*/ 703292 w 2011499"/>
              <a:gd name="connsiteY3899" fmla="*/ 105325 h 1650884"/>
              <a:gd name="connsiteX3900" fmla="*/ 719514 w 2011499"/>
              <a:gd name="connsiteY3900" fmla="*/ 105325 h 1650884"/>
              <a:gd name="connsiteX3901" fmla="*/ 719514 w 2011499"/>
              <a:gd name="connsiteY3901" fmla="*/ 94557 h 1650884"/>
              <a:gd name="connsiteX3902" fmla="*/ 735736 w 2011499"/>
              <a:gd name="connsiteY3902" fmla="*/ 84126 h 1650884"/>
              <a:gd name="connsiteX3903" fmla="*/ 751957 w 2011499"/>
              <a:gd name="connsiteY3903" fmla="*/ 84126 h 1650884"/>
              <a:gd name="connsiteX3904" fmla="*/ 768703 w 2011499"/>
              <a:gd name="connsiteY3904" fmla="*/ 84126 h 1650884"/>
              <a:gd name="connsiteX3905" fmla="*/ 768703 w 2011499"/>
              <a:gd name="connsiteY3905" fmla="*/ 94557 h 1650884"/>
              <a:gd name="connsiteX3906" fmla="*/ 784924 w 2011499"/>
              <a:gd name="connsiteY3906" fmla="*/ 84126 h 1650884"/>
              <a:gd name="connsiteX3907" fmla="*/ 784924 w 2011499"/>
              <a:gd name="connsiteY3907" fmla="*/ 94557 h 1650884"/>
              <a:gd name="connsiteX3908" fmla="*/ 801146 w 2011499"/>
              <a:gd name="connsiteY3908" fmla="*/ 94557 h 1650884"/>
              <a:gd name="connsiteX3909" fmla="*/ 801146 w 2011499"/>
              <a:gd name="connsiteY3909" fmla="*/ 84126 h 1650884"/>
              <a:gd name="connsiteX3910" fmla="*/ 784924 w 2011499"/>
              <a:gd name="connsiteY3910" fmla="*/ 84126 h 1650884"/>
              <a:gd name="connsiteX3911" fmla="*/ 768703 w 2011499"/>
              <a:gd name="connsiteY3911" fmla="*/ 84126 h 1650884"/>
              <a:gd name="connsiteX3912" fmla="*/ 768703 w 2011499"/>
              <a:gd name="connsiteY3912" fmla="*/ 73694 h 1650884"/>
              <a:gd name="connsiteX3913" fmla="*/ 768703 w 2011499"/>
              <a:gd name="connsiteY3913" fmla="*/ 63262 h 1650884"/>
              <a:gd name="connsiteX3914" fmla="*/ 768703 w 2011499"/>
              <a:gd name="connsiteY3914" fmla="*/ 52494 h 1650884"/>
              <a:gd name="connsiteX3915" fmla="*/ 751957 w 2011499"/>
              <a:gd name="connsiteY3915" fmla="*/ 52494 h 1650884"/>
              <a:gd name="connsiteX3916" fmla="*/ 735736 w 2011499"/>
              <a:gd name="connsiteY3916" fmla="*/ 52494 h 1650884"/>
              <a:gd name="connsiteX3917" fmla="*/ 735736 w 2011499"/>
              <a:gd name="connsiteY3917" fmla="*/ 42063 h 1650884"/>
              <a:gd name="connsiteX3918" fmla="*/ 745114 w 2011499"/>
              <a:gd name="connsiteY3918" fmla="*/ 42063 h 1650884"/>
              <a:gd name="connsiteX3919" fmla="*/ 751957 w 2011499"/>
              <a:gd name="connsiteY3919" fmla="*/ 42063 h 1650884"/>
              <a:gd name="connsiteX3920" fmla="*/ 768703 w 2011499"/>
              <a:gd name="connsiteY3920" fmla="*/ 42063 h 1650884"/>
              <a:gd name="connsiteX3921" fmla="*/ 768703 w 2011499"/>
              <a:gd name="connsiteY3921" fmla="*/ 31631 h 1650884"/>
              <a:gd name="connsiteX3922" fmla="*/ 784924 w 2011499"/>
              <a:gd name="connsiteY3922" fmla="*/ 31631 h 1650884"/>
              <a:gd name="connsiteX3923" fmla="*/ 784924 w 2011499"/>
              <a:gd name="connsiteY3923" fmla="*/ 42063 h 1650884"/>
              <a:gd name="connsiteX3924" fmla="*/ 801146 w 2011499"/>
              <a:gd name="connsiteY3924" fmla="*/ 42063 h 1650884"/>
              <a:gd name="connsiteX3925" fmla="*/ 784924 w 2011499"/>
              <a:gd name="connsiteY3925" fmla="*/ 52494 h 1650884"/>
              <a:gd name="connsiteX3926" fmla="*/ 797091 w 2011499"/>
              <a:gd name="connsiteY3926" fmla="*/ 52494 h 1650884"/>
              <a:gd name="connsiteX3927" fmla="*/ 801146 w 2011499"/>
              <a:gd name="connsiteY3927" fmla="*/ 52494 h 1650884"/>
              <a:gd name="connsiteX3928" fmla="*/ 817368 w 2011499"/>
              <a:gd name="connsiteY3928" fmla="*/ 52494 h 1650884"/>
              <a:gd name="connsiteX3929" fmla="*/ 827048 w 2011499"/>
              <a:gd name="connsiteY3929" fmla="*/ 52494 h 1650884"/>
              <a:gd name="connsiteX3930" fmla="*/ 834113 w 2011499"/>
              <a:gd name="connsiteY3930" fmla="*/ 52494 h 1650884"/>
              <a:gd name="connsiteX3931" fmla="*/ 850335 w 2011499"/>
              <a:gd name="connsiteY3931" fmla="*/ 52494 h 1650884"/>
              <a:gd name="connsiteX3932" fmla="*/ 850335 w 2011499"/>
              <a:gd name="connsiteY3932" fmla="*/ 42063 h 1650884"/>
              <a:gd name="connsiteX3933" fmla="*/ 834113 w 2011499"/>
              <a:gd name="connsiteY3933" fmla="*/ 42063 h 1650884"/>
              <a:gd name="connsiteX3934" fmla="*/ 817368 w 2011499"/>
              <a:gd name="connsiteY3934" fmla="*/ 52494 h 1650884"/>
              <a:gd name="connsiteX3935" fmla="*/ 801146 w 2011499"/>
              <a:gd name="connsiteY3935" fmla="*/ 52494 h 1650884"/>
              <a:gd name="connsiteX3936" fmla="*/ 801146 w 2011499"/>
              <a:gd name="connsiteY3936" fmla="*/ 42063 h 1650884"/>
              <a:gd name="connsiteX3937" fmla="*/ 807229 w 2011499"/>
              <a:gd name="connsiteY3937" fmla="*/ 42063 h 1650884"/>
              <a:gd name="connsiteX3938" fmla="*/ 807990 w 2011499"/>
              <a:gd name="connsiteY3938" fmla="*/ 42063 h 1650884"/>
              <a:gd name="connsiteX3939" fmla="*/ 817368 w 2011499"/>
              <a:gd name="connsiteY3939" fmla="*/ 42063 h 1650884"/>
              <a:gd name="connsiteX3940" fmla="*/ 817368 w 2011499"/>
              <a:gd name="connsiteY3940" fmla="*/ 31631 h 1650884"/>
              <a:gd name="connsiteX3941" fmla="*/ 817368 w 2011499"/>
              <a:gd name="connsiteY3941" fmla="*/ 21200 h 1650884"/>
              <a:gd name="connsiteX3942" fmla="*/ 801146 w 2011499"/>
              <a:gd name="connsiteY3942" fmla="*/ 31631 h 1650884"/>
              <a:gd name="connsiteX3943" fmla="*/ 801146 w 2011499"/>
              <a:gd name="connsiteY3943" fmla="*/ 21200 h 1650884"/>
              <a:gd name="connsiteX3944" fmla="*/ 801146 w 2011499"/>
              <a:gd name="connsiteY3944" fmla="*/ 10431 h 1650884"/>
              <a:gd name="connsiteX3945" fmla="*/ 817368 w 2011499"/>
              <a:gd name="connsiteY3945" fmla="*/ 10431 h 1650884"/>
              <a:gd name="connsiteX3946" fmla="*/ 823647 w 2011499"/>
              <a:gd name="connsiteY3946" fmla="*/ 10431 h 1650884"/>
              <a:gd name="connsiteX3947" fmla="*/ 824432 w 2011499"/>
              <a:gd name="connsiteY3947" fmla="*/ 10431 h 1650884"/>
              <a:gd name="connsiteX3948" fmla="*/ 827048 w 2011499"/>
              <a:gd name="connsiteY3948" fmla="*/ 10431 h 1650884"/>
              <a:gd name="connsiteX3949" fmla="*/ 827833 w 2011499"/>
              <a:gd name="connsiteY3949" fmla="*/ 10431 h 1650884"/>
              <a:gd name="connsiteX3950" fmla="*/ 834113 w 2011499"/>
              <a:gd name="connsiteY3950" fmla="*/ 10431 h 1650884"/>
              <a:gd name="connsiteX3951" fmla="*/ 850335 w 2011499"/>
              <a:gd name="connsiteY3951" fmla="*/ 10431 h 1650884"/>
              <a:gd name="connsiteX3952" fmla="*/ 850335 w 2011499"/>
              <a:gd name="connsiteY3952" fmla="*/ 0 h 1650884"/>
              <a:gd name="connsiteX3953" fmla="*/ 834113 w 2011499"/>
              <a:gd name="connsiteY3953" fmla="*/ 0 h 1650884"/>
              <a:gd name="connsiteX3954" fmla="*/ 834113 w 2011499"/>
              <a:gd name="connsiteY3954" fmla="*/ 10431 h 1650884"/>
              <a:gd name="connsiteX3955" fmla="*/ 801146 w 2011499"/>
              <a:gd name="connsiteY3955" fmla="*/ 0 h 1650884"/>
              <a:gd name="connsiteX3956" fmla="*/ 817368 w 2011499"/>
              <a:gd name="connsiteY3956" fmla="*/ 0 h 1650884"/>
              <a:gd name="connsiteX3957" fmla="*/ 817368 w 2011499"/>
              <a:gd name="connsiteY3957" fmla="*/ 4401 h 1650884"/>
              <a:gd name="connsiteX3958" fmla="*/ 817368 w 2011499"/>
              <a:gd name="connsiteY3958" fmla="*/ 10431 h 1650884"/>
              <a:gd name="connsiteX3959" fmla="*/ 801146 w 2011499"/>
              <a:gd name="connsiteY3959" fmla="*/ 0 h 165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Lst>
            <a:rect l="l" t="t" r="r" b="b"/>
            <a:pathLst>
              <a:path w="2011499" h="1650884">
                <a:moveTo>
                  <a:pt x="1520660" y="1630020"/>
                </a:moveTo>
                <a:cubicBezTo>
                  <a:pt x="1536881" y="1630020"/>
                  <a:pt x="1520660" y="1640452"/>
                  <a:pt x="1520660" y="1640452"/>
                </a:cubicBezTo>
                <a:cubicBezTo>
                  <a:pt x="1520660" y="1640452"/>
                  <a:pt x="1520660" y="1640452"/>
                  <a:pt x="1520660" y="1630020"/>
                </a:cubicBezTo>
                <a:close/>
                <a:moveTo>
                  <a:pt x="1520660" y="1619589"/>
                </a:moveTo>
                <a:lnTo>
                  <a:pt x="1536881" y="1619589"/>
                </a:lnTo>
                <a:cubicBezTo>
                  <a:pt x="1520660" y="1630020"/>
                  <a:pt x="1520660" y="1630020"/>
                  <a:pt x="1536881" y="1630020"/>
                </a:cubicBezTo>
                <a:lnTo>
                  <a:pt x="1520660" y="1630020"/>
                </a:lnTo>
                <a:cubicBezTo>
                  <a:pt x="1520660" y="1630020"/>
                  <a:pt x="1520660" y="1630020"/>
                  <a:pt x="1520660" y="1619589"/>
                </a:cubicBezTo>
                <a:close/>
                <a:moveTo>
                  <a:pt x="1553627" y="1608821"/>
                </a:moveTo>
                <a:cubicBezTo>
                  <a:pt x="1553627" y="1608821"/>
                  <a:pt x="1557682" y="1608821"/>
                  <a:pt x="1559710" y="1608821"/>
                </a:cubicBezTo>
                <a:lnTo>
                  <a:pt x="1560470" y="1608821"/>
                </a:lnTo>
                <a:lnTo>
                  <a:pt x="1569848" y="1608821"/>
                </a:lnTo>
                <a:cubicBezTo>
                  <a:pt x="1569848" y="1608821"/>
                  <a:pt x="1553627" y="1619589"/>
                  <a:pt x="1553627" y="1608821"/>
                </a:cubicBezTo>
                <a:close/>
                <a:moveTo>
                  <a:pt x="1536881" y="1608821"/>
                </a:moveTo>
                <a:cubicBezTo>
                  <a:pt x="1536881" y="1608821"/>
                  <a:pt x="1536881" y="1619589"/>
                  <a:pt x="1553627" y="1619589"/>
                </a:cubicBezTo>
                <a:lnTo>
                  <a:pt x="1543946" y="1619589"/>
                </a:lnTo>
                <a:lnTo>
                  <a:pt x="1543161" y="1619589"/>
                </a:lnTo>
                <a:cubicBezTo>
                  <a:pt x="1541068" y="1619589"/>
                  <a:pt x="1536881" y="1619589"/>
                  <a:pt x="1536881" y="1619589"/>
                </a:cubicBezTo>
                <a:cubicBezTo>
                  <a:pt x="1536881" y="1619589"/>
                  <a:pt x="1536881" y="1619589"/>
                  <a:pt x="1536881" y="1608821"/>
                </a:cubicBezTo>
                <a:close/>
                <a:moveTo>
                  <a:pt x="1488216" y="1608821"/>
                </a:moveTo>
                <a:cubicBezTo>
                  <a:pt x="1504438" y="1608821"/>
                  <a:pt x="1504438" y="1619589"/>
                  <a:pt x="1504438" y="1619589"/>
                </a:cubicBezTo>
                <a:lnTo>
                  <a:pt x="1488216" y="1619589"/>
                </a:lnTo>
                <a:lnTo>
                  <a:pt x="1488216" y="1616897"/>
                </a:lnTo>
                <a:cubicBezTo>
                  <a:pt x="1488216" y="1616897"/>
                  <a:pt x="1488216" y="1614205"/>
                  <a:pt x="1488216" y="1608821"/>
                </a:cubicBezTo>
                <a:close/>
                <a:moveTo>
                  <a:pt x="1700669" y="1577526"/>
                </a:moveTo>
                <a:lnTo>
                  <a:pt x="1704725" y="1577526"/>
                </a:lnTo>
                <a:cubicBezTo>
                  <a:pt x="1704725" y="1577526"/>
                  <a:pt x="1708780" y="1577526"/>
                  <a:pt x="1716891" y="1577526"/>
                </a:cubicBezTo>
                <a:lnTo>
                  <a:pt x="1716891" y="1587958"/>
                </a:lnTo>
                <a:lnTo>
                  <a:pt x="1700669" y="1587958"/>
                </a:lnTo>
                <a:lnTo>
                  <a:pt x="1700669" y="1586654"/>
                </a:lnTo>
                <a:lnTo>
                  <a:pt x="1700669" y="1578830"/>
                </a:lnTo>
                <a:cubicBezTo>
                  <a:pt x="1700669" y="1577526"/>
                  <a:pt x="1700669" y="1577526"/>
                  <a:pt x="1700669" y="1577526"/>
                </a:cubicBezTo>
                <a:close/>
                <a:moveTo>
                  <a:pt x="1504438" y="1577526"/>
                </a:moveTo>
                <a:lnTo>
                  <a:pt x="1504438" y="1578830"/>
                </a:lnTo>
                <a:lnTo>
                  <a:pt x="1504438" y="1587958"/>
                </a:lnTo>
                <a:cubicBezTo>
                  <a:pt x="1504438" y="1587958"/>
                  <a:pt x="1504438" y="1587958"/>
                  <a:pt x="1506466" y="1587958"/>
                </a:cubicBezTo>
                <a:lnTo>
                  <a:pt x="1510521" y="1587958"/>
                </a:lnTo>
                <a:lnTo>
                  <a:pt x="1511282" y="1587958"/>
                </a:lnTo>
                <a:lnTo>
                  <a:pt x="1518632" y="1587958"/>
                </a:lnTo>
                <a:lnTo>
                  <a:pt x="1520660" y="1587958"/>
                </a:lnTo>
                <a:cubicBezTo>
                  <a:pt x="1504438" y="1587958"/>
                  <a:pt x="1520660" y="1577526"/>
                  <a:pt x="1504438" y="1577526"/>
                </a:cubicBezTo>
                <a:close/>
                <a:moveTo>
                  <a:pt x="1291985" y="1577526"/>
                </a:moveTo>
                <a:lnTo>
                  <a:pt x="1291985" y="1587958"/>
                </a:lnTo>
                <a:cubicBezTo>
                  <a:pt x="1291985" y="1587958"/>
                  <a:pt x="1291985" y="1587958"/>
                  <a:pt x="1294013" y="1587958"/>
                </a:cubicBezTo>
                <a:lnTo>
                  <a:pt x="1306179" y="1587958"/>
                </a:lnTo>
                <a:lnTo>
                  <a:pt x="1308207" y="1587958"/>
                </a:lnTo>
                <a:cubicBezTo>
                  <a:pt x="1308207" y="1587958"/>
                  <a:pt x="1308207" y="1587958"/>
                  <a:pt x="1308207" y="1589262"/>
                </a:cubicBezTo>
                <a:lnTo>
                  <a:pt x="1308207" y="1593988"/>
                </a:lnTo>
                <a:cubicBezTo>
                  <a:pt x="1308207" y="1592522"/>
                  <a:pt x="1308207" y="1598389"/>
                  <a:pt x="1308207" y="1598389"/>
                </a:cubicBezTo>
                <a:cubicBezTo>
                  <a:pt x="1324429" y="1587958"/>
                  <a:pt x="1324429" y="1587958"/>
                  <a:pt x="1308207" y="1587958"/>
                </a:cubicBezTo>
                <a:lnTo>
                  <a:pt x="1308207" y="1577526"/>
                </a:lnTo>
                <a:close/>
                <a:moveTo>
                  <a:pt x="1782301" y="1556326"/>
                </a:moveTo>
                <a:cubicBezTo>
                  <a:pt x="1782301" y="1556326"/>
                  <a:pt x="1782301" y="1556326"/>
                  <a:pt x="1798523" y="1556326"/>
                </a:cubicBezTo>
                <a:lnTo>
                  <a:pt x="1798523" y="1566758"/>
                </a:lnTo>
                <a:cubicBezTo>
                  <a:pt x="1798523" y="1566758"/>
                  <a:pt x="1798523" y="1566758"/>
                  <a:pt x="1782301" y="1566758"/>
                </a:cubicBezTo>
                <a:cubicBezTo>
                  <a:pt x="1766079" y="1566758"/>
                  <a:pt x="1782301" y="1556326"/>
                  <a:pt x="1782301" y="1556326"/>
                </a:cubicBezTo>
                <a:close/>
                <a:moveTo>
                  <a:pt x="1291985" y="1556326"/>
                </a:moveTo>
                <a:cubicBezTo>
                  <a:pt x="1291985" y="1556326"/>
                  <a:pt x="1291985" y="1556326"/>
                  <a:pt x="1275240" y="1566758"/>
                </a:cubicBezTo>
                <a:lnTo>
                  <a:pt x="1291985" y="1566758"/>
                </a:lnTo>
                <a:close/>
                <a:moveTo>
                  <a:pt x="983690" y="1551925"/>
                </a:moveTo>
                <a:cubicBezTo>
                  <a:pt x="988252" y="1550459"/>
                  <a:pt x="997377" y="1556326"/>
                  <a:pt x="997377" y="1556326"/>
                </a:cubicBezTo>
                <a:lnTo>
                  <a:pt x="981155" y="1556326"/>
                </a:lnTo>
                <a:cubicBezTo>
                  <a:pt x="981155" y="1553718"/>
                  <a:pt x="982169" y="1552414"/>
                  <a:pt x="983690" y="1551925"/>
                </a:cubicBezTo>
                <a:close/>
                <a:moveTo>
                  <a:pt x="1488216" y="1545895"/>
                </a:moveTo>
                <a:lnTo>
                  <a:pt x="1488216" y="1556326"/>
                </a:lnTo>
                <a:lnTo>
                  <a:pt x="1504438" y="1556326"/>
                </a:lnTo>
                <a:cubicBezTo>
                  <a:pt x="1504438" y="1556326"/>
                  <a:pt x="1504438" y="1556326"/>
                  <a:pt x="1488216" y="1545895"/>
                </a:cubicBezTo>
                <a:close/>
                <a:moveTo>
                  <a:pt x="1079009" y="1545895"/>
                </a:moveTo>
                <a:lnTo>
                  <a:pt x="1079009" y="1556326"/>
                </a:lnTo>
                <a:lnTo>
                  <a:pt x="1062787" y="1556326"/>
                </a:lnTo>
                <a:close/>
                <a:moveTo>
                  <a:pt x="735736" y="1545895"/>
                </a:moveTo>
                <a:cubicBezTo>
                  <a:pt x="735736" y="1545895"/>
                  <a:pt x="735736" y="1545895"/>
                  <a:pt x="735736" y="1556326"/>
                </a:cubicBezTo>
                <a:cubicBezTo>
                  <a:pt x="719514" y="1556326"/>
                  <a:pt x="735736" y="1556326"/>
                  <a:pt x="719514" y="1556326"/>
                </a:cubicBezTo>
                <a:cubicBezTo>
                  <a:pt x="735736" y="1556326"/>
                  <a:pt x="719514" y="1556326"/>
                  <a:pt x="735736" y="1545895"/>
                </a:cubicBezTo>
                <a:close/>
                <a:moveTo>
                  <a:pt x="703292" y="1545895"/>
                </a:moveTo>
                <a:lnTo>
                  <a:pt x="719514" y="1545895"/>
                </a:lnTo>
                <a:cubicBezTo>
                  <a:pt x="719514" y="1545895"/>
                  <a:pt x="719514" y="1556326"/>
                  <a:pt x="703292" y="1556326"/>
                </a:cubicBezTo>
                <a:close/>
                <a:moveTo>
                  <a:pt x="1635259" y="1535463"/>
                </a:moveTo>
                <a:cubicBezTo>
                  <a:pt x="1635259" y="1535463"/>
                  <a:pt x="1635259" y="1535463"/>
                  <a:pt x="1635259" y="1545895"/>
                </a:cubicBezTo>
                <a:cubicBezTo>
                  <a:pt x="1635259" y="1535463"/>
                  <a:pt x="1651480" y="1535463"/>
                  <a:pt x="1651480" y="1535463"/>
                </a:cubicBezTo>
                <a:close/>
                <a:moveTo>
                  <a:pt x="1422806" y="1535463"/>
                </a:moveTo>
                <a:cubicBezTo>
                  <a:pt x="1422806" y="1535463"/>
                  <a:pt x="1422806" y="1535463"/>
                  <a:pt x="1422806" y="1545895"/>
                </a:cubicBezTo>
                <a:lnTo>
                  <a:pt x="1439028" y="1545895"/>
                </a:lnTo>
                <a:lnTo>
                  <a:pt x="1455249" y="1545895"/>
                </a:lnTo>
                <a:cubicBezTo>
                  <a:pt x="1455249" y="1535463"/>
                  <a:pt x="1455249" y="1535463"/>
                  <a:pt x="1439028" y="1535463"/>
                </a:cubicBezTo>
                <a:close/>
                <a:moveTo>
                  <a:pt x="1275240" y="1535463"/>
                </a:moveTo>
                <a:cubicBezTo>
                  <a:pt x="1275240" y="1535463"/>
                  <a:pt x="1275240" y="1535463"/>
                  <a:pt x="1275240" y="1545895"/>
                </a:cubicBezTo>
                <a:cubicBezTo>
                  <a:pt x="1275240" y="1556326"/>
                  <a:pt x="1291985" y="1545895"/>
                  <a:pt x="1291985" y="1545895"/>
                </a:cubicBezTo>
                <a:lnTo>
                  <a:pt x="1275240" y="1545895"/>
                </a:lnTo>
                <a:cubicBezTo>
                  <a:pt x="1275240" y="1545895"/>
                  <a:pt x="1275240" y="1545895"/>
                  <a:pt x="1291985" y="1535463"/>
                </a:cubicBezTo>
                <a:lnTo>
                  <a:pt x="1277333" y="1535463"/>
                </a:lnTo>
                <a:cubicBezTo>
                  <a:pt x="1275240" y="1535463"/>
                  <a:pt x="1275240" y="1535463"/>
                  <a:pt x="1275240" y="1535463"/>
                </a:cubicBezTo>
                <a:close/>
                <a:moveTo>
                  <a:pt x="1209830" y="1535463"/>
                </a:moveTo>
                <a:lnTo>
                  <a:pt x="1209830" y="1545895"/>
                </a:lnTo>
                <a:cubicBezTo>
                  <a:pt x="1193608" y="1535463"/>
                  <a:pt x="1193608" y="1535463"/>
                  <a:pt x="1209830" y="1535463"/>
                </a:cubicBezTo>
                <a:close/>
                <a:moveTo>
                  <a:pt x="719514" y="1535463"/>
                </a:moveTo>
                <a:lnTo>
                  <a:pt x="735736" y="1535463"/>
                </a:lnTo>
                <a:lnTo>
                  <a:pt x="735736" y="1545895"/>
                </a:lnTo>
                <a:lnTo>
                  <a:pt x="719514" y="1545895"/>
                </a:lnTo>
                <a:close/>
                <a:moveTo>
                  <a:pt x="604915" y="1535463"/>
                </a:moveTo>
                <a:cubicBezTo>
                  <a:pt x="604915" y="1535463"/>
                  <a:pt x="604915" y="1535463"/>
                  <a:pt x="604915" y="1545895"/>
                </a:cubicBezTo>
                <a:lnTo>
                  <a:pt x="588693" y="1545895"/>
                </a:lnTo>
                <a:close/>
                <a:moveTo>
                  <a:pt x="1481152" y="1530920"/>
                </a:moveTo>
                <a:cubicBezTo>
                  <a:pt x="1478797" y="1531425"/>
                  <a:pt x="1475657" y="1532771"/>
                  <a:pt x="1471471" y="1535463"/>
                </a:cubicBezTo>
                <a:cubicBezTo>
                  <a:pt x="1471471" y="1535463"/>
                  <a:pt x="1471471" y="1535463"/>
                  <a:pt x="1473564" y="1535463"/>
                </a:cubicBezTo>
                <a:lnTo>
                  <a:pt x="1488216" y="1535463"/>
                </a:lnTo>
                <a:cubicBezTo>
                  <a:pt x="1488216" y="1535463"/>
                  <a:pt x="1488216" y="1529406"/>
                  <a:pt x="1481152" y="1530920"/>
                </a:cubicBezTo>
                <a:close/>
                <a:moveTo>
                  <a:pt x="1046566" y="1524695"/>
                </a:moveTo>
                <a:cubicBezTo>
                  <a:pt x="1046566" y="1524695"/>
                  <a:pt x="1030344" y="1524695"/>
                  <a:pt x="1030344" y="1535463"/>
                </a:cubicBezTo>
                <a:lnTo>
                  <a:pt x="1013599" y="1535463"/>
                </a:lnTo>
                <a:cubicBezTo>
                  <a:pt x="1013599" y="1545895"/>
                  <a:pt x="1013599" y="1545895"/>
                  <a:pt x="1030344" y="1535463"/>
                </a:cubicBezTo>
                <a:cubicBezTo>
                  <a:pt x="1030344" y="1535463"/>
                  <a:pt x="1030344" y="1535463"/>
                  <a:pt x="1046566" y="1535463"/>
                </a:cubicBezTo>
                <a:cubicBezTo>
                  <a:pt x="1046566" y="1535463"/>
                  <a:pt x="1046566" y="1535463"/>
                  <a:pt x="1030344" y="1545895"/>
                </a:cubicBezTo>
                <a:cubicBezTo>
                  <a:pt x="1030344" y="1545895"/>
                  <a:pt x="1030344" y="1545895"/>
                  <a:pt x="1032372" y="1545895"/>
                </a:cubicBezTo>
                <a:lnTo>
                  <a:pt x="1044538" y="1545895"/>
                </a:lnTo>
                <a:lnTo>
                  <a:pt x="1046566" y="1545895"/>
                </a:lnTo>
                <a:cubicBezTo>
                  <a:pt x="1046566" y="1545895"/>
                  <a:pt x="1046566" y="1545895"/>
                  <a:pt x="1046566" y="1535463"/>
                </a:cubicBezTo>
                <a:close/>
                <a:moveTo>
                  <a:pt x="899523" y="1524695"/>
                </a:moveTo>
                <a:cubicBezTo>
                  <a:pt x="882778" y="1535463"/>
                  <a:pt x="882778" y="1535463"/>
                  <a:pt x="899523" y="1535463"/>
                </a:cubicBezTo>
                <a:cubicBezTo>
                  <a:pt x="899523" y="1535463"/>
                  <a:pt x="899523" y="1524695"/>
                  <a:pt x="915745" y="1524695"/>
                </a:cubicBezTo>
                <a:close/>
                <a:moveTo>
                  <a:pt x="735736" y="1524695"/>
                </a:moveTo>
                <a:lnTo>
                  <a:pt x="751957" y="1524695"/>
                </a:lnTo>
                <a:cubicBezTo>
                  <a:pt x="751957" y="1524695"/>
                  <a:pt x="751957" y="1524695"/>
                  <a:pt x="751957" y="1535463"/>
                </a:cubicBezTo>
                <a:lnTo>
                  <a:pt x="745874" y="1535463"/>
                </a:lnTo>
                <a:cubicBezTo>
                  <a:pt x="744860" y="1535463"/>
                  <a:pt x="744353" y="1535463"/>
                  <a:pt x="745114" y="1535463"/>
                </a:cubicBezTo>
                <a:lnTo>
                  <a:pt x="735736" y="1535463"/>
                </a:lnTo>
                <a:close/>
                <a:moveTo>
                  <a:pt x="1766079" y="1514263"/>
                </a:moveTo>
                <a:cubicBezTo>
                  <a:pt x="1766079" y="1514263"/>
                  <a:pt x="1766079" y="1514263"/>
                  <a:pt x="1766079" y="1524695"/>
                </a:cubicBezTo>
                <a:lnTo>
                  <a:pt x="1782301" y="1524695"/>
                </a:lnTo>
                <a:lnTo>
                  <a:pt x="1782301" y="1514263"/>
                </a:lnTo>
                <a:lnTo>
                  <a:pt x="1776218" y="1514263"/>
                </a:lnTo>
                <a:cubicBezTo>
                  <a:pt x="1775204" y="1514263"/>
                  <a:pt x="1774697" y="1514263"/>
                  <a:pt x="1775458" y="1514263"/>
                </a:cubicBezTo>
                <a:close/>
                <a:moveTo>
                  <a:pt x="1324429" y="1514263"/>
                </a:moveTo>
                <a:cubicBezTo>
                  <a:pt x="1324429" y="1514263"/>
                  <a:pt x="1324429" y="1514263"/>
                  <a:pt x="1324429" y="1524695"/>
                </a:cubicBezTo>
                <a:lnTo>
                  <a:pt x="1340650" y="1524695"/>
                </a:lnTo>
                <a:lnTo>
                  <a:pt x="1340650" y="1514263"/>
                </a:lnTo>
                <a:close/>
                <a:moveTo>
                  <a:pt x="1275240" y="1514263"/>
                </a:moveTo>
                <a:cubicBezTo>
                  <a:pt x="1259018" y="1514263"/>
                  <a:pt x="1259018" y="1514263"/>
                  <a:pt x="1275240" y="1524695"/>
                </a:cubicBezTo>
                <a:close/>
                <a:moveTo>
                  <a:pt x="1144419" y="1514263"/>
                </a:moveTo>
                <a:lnTo>
                  <a:pt x="1144419" y="1524695"/>
                </a:lnTo>
                <a:lnTo>
                  <a:pt x="1160641" y="1524695"/>
                </a:lnTo>
                <a:lnTo>
                  <a:pt x="1160641" y="1514263"/>
                </a:lnTo>
                <a:lnTo>
                  <a:pt x="1156586" y="1514263"/>
                </a:lnTo>
                <a:lnTo>
                  <a:pt x="1146447" y="1514263"/>
                </a:lnTo>
                <a:cubicBezTo>
                  <a:pt x="1144419" y="1514263"/>
                  <a:pt x="1144419" y="1514263"/>
                  <a:pt x="1144419" y="1514263"/>
                </a:cubicBezTo>
                <a:close/>
                <a:moveTo>
                  <a:pt x="1111976" y="1514263"/>
                </a:moveTo>
                <a:cubicBezTo>
                  <a:pt x="1111976" y="1514263"/>
                  <a:pt x="1111976" y="1514263"/>
                  <a:pt x="1111976" y="1524695"/>
                </a:cubicBezTo>
                <a:lnTo>
                  <a:pt x="1128198" y="1524695"/>
                </a:lnTo>
                <a:lnTo>
                  <a:pt x="1128198" y="1514263"/>
                </a:lnTo>
                <a:close/>
                <a:moveTo>
                  <a:pt x="1079009" y="1514263"/>
                </a:moveTo>
                <a:lnTo>
                  <a:pt x="1095231" y="1514263"/>
                </a:lnTo>
                <a:cubicBezTo>
                  <a:pt x="1095231" y="1514263"/>
                  <a:pt x="1095231" y="1524695"/>
                  <a:pt x="1079009" y="1524695"/>
                </a:cubicBezTo>
                <a:close/>
                <a:moveTo>
                  <a:pt x="604915" y="1514263"/>
                </a:moveTo>
                <a:lnTo>
                  <a:pt x="604915" y="1524695"/>
                </a:lnTo>
                <a:lnTo>
                  <a:pt x="621137" y="1514263"/>
                </a:lnTo>
                <a:close/>
                <a:moveTo>
                  <a:pt x="1193608" y="1503832"/>
                </a:moveTo>
                <a:lnTo>
                  <a:pt x="1193608" y="1514263"/>
                </a:lnTo>
                <a:lnTo>
                  <a:pt x="1209830" y="1514263"/>
                </a:lnTo>
                <a:lnTo>
                  <a:pt x="1209830" y="1503832"/>
                </a:lnTo>
                <a:lnTo>
                  <a:pt x="1197664" y="1503832"/>
                </a:lnTo>
                <a:lnTo>
                  <a:pt x="1195636" y="1503832"/>
                </a:lnTo>
                <a:cubicBezTo>
                  <a:pt x="1193608" y="1503832"/>
                  <a:pt x="1193608" y="1503832"/>
                  <a:pt x="1193608" y="1503832"/>
                </a:cubicBezTo>
                <a:close/>
                <a:moveTo>
                  <a:pt x="801146" y="1503832"/>
                </a:moveTo>
                <a:lnTo>
                  <a:pt x="801146" y="1514263"/>
                </a:lnTo>
                <a:cubicBezTo>
                  <a:pt x="801146" y="1514263"/>
                  <a:pt x="817368" y="1514263"/>
                  <a:pt x="801146" y="1503832"/>
                </a:cubicBezTo>
                <a:close/>
                <a:moveTo>
                  <a:pt x="637882" y="1503832"/>
                </a:moveTo>
                <a:cubicBezTo>
                  <a:pt x="637882" y="1503832"/>
                  <a:pt x="637882" y="1503832"/>
                  <a:pt x="637882" y="1505136"/>
                </a:cubicBezTo>
                <a:cubicBezTo>
                  <a:pt x="637882" y="1506440"/>
                  <a:pt x="637882" y="1509048"/>
                  <a:pt x="637882" y="1514263"/>
                </a:cubicBezTo>
                <a:cubicBezTo>
                  <a:pt x="654104" y="1503832"/>
                  <a:pt x="637882" y="1503832"/>
                  <a:pt x="654104" y="1503832"/>
                </a:cubicBezTo>
                <a:lnTo>
                  <a:pt x="654104" y="1514263"/>
                </a:lnTo>
                <a:lnTo>
                  <a:pt x="658159" y="1514263"/>
                </a:lnTo>
                <a:lnTo>
                  <a:pt x="670325" y="1514263"/>
                </a:lnTo>
                <a:cubicBezTo>
                  <a:pt x="670325" y="1514263"/>
                  <a:pt x="654104" y="1503832"/>
                  <a:pt x="670325" y="1503832"/>
                </a:cubicBezTo>
                <a:lnTo>
                  <a:pt x="654104" y="1503832"/>
                </a:lnTo>
                <a:close/>
                <a:moveTo>
                  <a:pt x="555726" y="1503832"/>
                </a:moveTo>
                <a:lnTo>
                  <a:pt x="555726" y="1514263"/>
                </a:lnTo>
                <a:cubicBezTo>
                  <a:pt x="555726" y="1514263"/>
                  <a:pt x="555726" y="1514263"/>
                  <a:pt x="539505" y="1514263"/>
                </a:cubicBezTo>
                <a:cubicBezTo>
                  <a:pt x="555726" y="1514263"/>
                  <a:pt x="555726" y="1514263"/>
                  <a:pt x="555726" y="1503832"/>
                </a:cubicBezTo>
                <a:close/>
                <a:moveTo>
                  <a:pt x="343274" y="1503832"/>
                </a:moveTo>
                <a:cubicBezTo>
                  <a:pt x="359495" y="1503832"/>
                  <a:pt x="343274" y="1503832"/>
                  <a:pt x="359495" y="1503832"/>
                </a:cubicBezTo>
                <a:cubicBezTo>
                  <a:pt x="359495" y="1503832"/>
                  <a:pt x="359495" y="1503832"/>
                  <a:pt x="359495" y="1514263"/>
                </a:cubicBezTo>
                <a:lnTo>
                  <a:pt x="343274" y="1514263"/>
                </a:lnTo>
                <a:close/>
                <a:moveTo>
                  <a:pt x="735736" y="1493400"/>
                </a:moveTo>
                <a:lnTo>
                  <a:pt x="735736" y="1503832"/>
                </a:lnTo>
                <a:lnTo>
                  <a:pt x="751957" y="1503832"/>
                </a:lnTo>
                <a:cubicBezTo>
                  <a:pt x="751957" y="1503832"/>
                  <a:pt x="751957" y="1503832"/>
                  <a:pt x="751957" y="1493400"/>
                </a:cubicBezTo>
                <a:lnTo>
                  <a:pt x="749930" y="1493400"/>
                </a:lnTo>
                <a:lnTo>
                  <a:pt x="737763" y="1493400"/>
                </a:lnTo>
                <a:cubicBezTo>
                  <a:pt x="735736" y="1493400"/>
                  <a:pt x="735736" y="1493400"/>
                  <a:pt x="735736" y="1493400"/>
                </a:cubicBezTo>
                <a:close/>
                <a:moveTo>
                  <a:pt x="376240" y="1482632"/>
                </a:moveTo>
                <a:lnTo>
                  <a:pt x="392462" y="1493400"/>
                </a:lnTo>
                <a:lnTo>
                  <a:pt x="386379" y="1493400"/>
                </a:lnTo>
                <a:cubicBezTo>
                  <a:pt x="385365" y="1493400"/>
                  <a:pt x="384858" y="1493400"/>
                  <a:pt x="385619" y="1493400"/>
                </a:cubicBezTo>
                <a:lnTo>
                  <a:pt x="376240" y="1493400"/>
                </a:lnTo>
                <a:close/>
                <a:moveTo>
                  <a:pt x="294085" y="1482632"/>
                </a:moveTo>
                <a:cubicBezTo>
                  <a:pt x="294085" y="1482632"/>
                  <a:pt x="294085" y="1482632"/>
                  <a:pt x="294085" y="1493400"/>
                </a:cubicBezTo>
                <a:cubicBezTo>
                  <a:pt x="294085" y="1482632"/>
                  <a:pt x="277863" y="1482632"/>
                  <a:pt x="294085" y="1482632"/>
                </a:cubicBezTo>
                <a:close/>
                <a:moveTo>
                  <a:pt x="1847711" y="1472201"/>
                </a:moveTo>
                <a:lnTo>
                  <a:pt x="1847711" y="1482632"/>
                </a:lnTo>
                <a:cubicBezTo>
                  <a:pt x="1847711" y="1482632"/>
                  <a:pt x="1847711" y="1493400"/>
                  <a:pt x="1831490" y="1493400"/>
                </a:cubicBezTo>
                <a:lnTo>
                  <a:pt x="1831490" y="1487175"/>
                </a:lnTo>
                <a:lnTo>
                  <a:pt x="1831490" y="1486670"/>
                </a:lnTo>
                <a:cubicBezTo>
                  <a:pt x="1831490" y="1485324"/>
                  <a:pt x="1831490" y="1482632"/>
                  <a:pt x="1831490" y="1482632"/>
                </a:cubicBezTo>
                <a:close/>
                <a:moveTo>
                  <a:pt x="866556" y="1472201"/>
                </a:moveTo>
                <a:cubicBezTo>
                  <a:pt x="866556" y="1482632"/>
                  <a:pt x="850335" y="1482632"/>
                  <a:pt x="850335" y="1482632"/>
                </a:cubicBezTo>
                <a:cubicBezTo>
                  <a:pt x="850335" y="1482632"/>
                  <a:pt x="850335" y="1482632"/>
                  <a:pt x="866556" y="1482632"/>
                </a:cubicBezTo>
                <a:cubicBezTo>
                  <a:pt x="866556" y="1472201"/>
                  <a:pt x="882778" y="1472201"/>
                  <a:pt x="882778" y="1472201"/>
                </a:cubicBezTo>
                <a:close/>
                <a:moveTo>
                  <a:pt x="1847711" y="1461769"/>
                </a:moveTo>
                <a:cubicBezTo>
                  <a:pt x="1847711" y="1472201"/>
                  <a:pt x="1863933" y="1472201"/>
                  <a:pt x="1863933" y="1472201"/>
                </a:cubicBezTo>
                <a:cubicBezTo>
                  <a:pt x="1863933" y="1472201"/>
                  <a:pt x="1863933" y="1472201"/>
                  <a:pt x="1847711" y="1472201"/>
                </a:cubicBezTo>
                <a:cubicBezTo>
                  <a:pt x="1847711" y="1472201"/>
                  <a:pt x="1847711" y="1472201"/>
                  <a:pt x="1845683" y="1472201"/>
                </a:cubicBezTo>
                <a:lnTo>
                  <a:pt x="1841628" y="1472201"/>
                </a:lnTo>
                <a:cubicBezTo>
                  <a:pt x="1840614" y="1472201"/>
                  <a:pt x="1840107" y="1472201"/>
                  <a:pt x="1840868" y="1472201"/>
                </a:cubicBezTo>
                <a:lnTo>
                  <a:pt x="1831490" y="1472201"/>
                </a:lnTo>
                <a:close/>
                <a:moveTo>
                  <a:pt x="1782301" y="1461769"/>
                </a:moveTo>
                <a:cubicBezTo>
                  <a:pt x="1782301" y="1461769"/>
                  <a:pt x="1782301" y="1461769"/>
                  <a:pt x="1782301" y="1463073"/>
                </a:cubicBezTo>
                <a:lnTo>
                  <a:pt x="1782301" y="1465681"/>
                </a:lnTo>
                <a:cubicBezTo>
                  <a:pt x="1782301" y="1466333"/>
                  <a:pt x="1782301" y="1466659"/>
                  <a:pt x="1782301" y="1466170"/>
                </a:cubicBezTo>
                <a:lnTo>
                  <a:pt x="1782301" y="1472201"/>
                </a:lnTo>
                <a:lnTo>
                  <a:pt x="1798523" y="1461769"/>
                </a:lnTo>
                <a:close/>
                <a:moveTo>
                  <a:pt x="277863" y="1451337"/>
                </a:moveTo>
                <a:cubicBezTo>
                  <a:pt x="294085" y="1451337"/>
                  <a:pt x="294085" y="1461769"/>
                  <a:pt x="294085" y="1461769"/>
                </a:cubicBezTo>
                <a:lnTo>
                  <a:pt x="294085" y="1451337"/>
                </a:lnTo>
                <a:close/>
                <a:moveTo>
                  <a:pt x="1831490" y="1440569"/>
                </a:moveTo>
                <a:lnTo>
                  <a:pt x="1847711" y="1440569"/>
                </a:lnTo>
                <a:lnTo>
                  <a:pt x="1847711" y="1451337"/>
                </a:lnTo>
                <a:cubicBezTo>
                  <a:pt x="1847711" y="1451337"/>
                  <a:pt x="1847711" y="1451337"/>
                  <a:pt x="1847711" y="1461769"/>
                </a:cubicBezTo>
                <a:lnTo>
                  <a:pt x="1845683" y="1461769"/>
                </a:lnTo>
                <a:cubicBezTo>
                  <a:pt x="1843656" y="1461769"/>
                  <a:pt x="1839600" y="1461769"/>
                  <a:pt x="1831490" y="1461769"/>
                </a:cubicBezTo>
                <a:lnTo>
                  <a:pt x="1831490" y="1451337"/>
                </a:lnTo>
                <a:cubicBezTo>
                  <a:pt x="1831490" y="1451337"/>
                  <a:pt x="1831490" y="1451337"/>
                  <a:pt x="1831490" y="1449991"/>
                </a:cubicBezTo>
                <a:lnTo>
                  <a:pt x="1831490" y="1445112"/>
                </a:lnTo>
                <a:lnTo>
                  <a:pt x="1831490" y="1444607"/>
                </a:lnTo>
                <a:cubicBezTo>
                  <a:pt x="1831490" y="1443261"/>
                  <a:pt x="1831490" y="1440569"/>
                  <a:pt x="1831490" y="1440569"/>
                </a:cubicBezTo>
                <a:close/>
                <a:moveTo>
                  <a:pt x="1373617" y="1430138"/>
                </a:moveTo>
                <a:cubicBezTo>
                  <a:pt x="1373617" y="1430138"/>
                  <a:pt x="1373617" y="1430138"/>
                  <a:pt x="1375645" y="1430138"/>
                </a:cubicBezTo>
                <a:lnTo>
                  <a:pt x="1379701" y="1430138"/>
                </a:lnTo>
                <a:cubicBezTo>
                  <a:pt x="1380714" y="1430138"/>
                  <a:pt x="1381221" y="1430138"/>
                  <a:pt x="1380461" y="1430138"/>
                </a:cubicBezTo>
                <a:lnTo>
                  <a:pt x="1389839" y="1430138"/>
                </a:lnTo>
                <a:cubicBezTo>
                  <a:pt x="1389839" y="1430138"/>
                  <a:pt x="1389839" y="1430138"/>
                  <a:pt x="1389839" y="1440569"/>
                </a:cubicBezTo>
                <a:lnTo>
                  <a:pt x="1373617" y="1440569"/>
                </a:lnTo>
                <a:cubicBezTo>
                  <a:pt x="1373617" y="1440569"/>
                  <a:pt x="1389839" y="1440569"/>
                  <a:pt x="1373617" y="1430138"/>
                </a:cubicBezTo>
                <a:close/>
                <a:moveTo>
                  <a:pt x="1373617" y="1419706"/>
                </a:moveTo>
                <a:cubicBezTo>
                  <a:pt x="1373617" y="1419706"/>
                  <a:pt x="1357396" y="1419706"/>
                  <a:pt x="1357396" y="1430138"/>
                </a:cubicBezTo>
                <a:lnTo>
                  <a:pt x="1373617" y="1430138"/>
                </a:lnTo>
                <a:lnTo>
                  <a:pt x="1373617" y="1440569"/>
                </a:lnTo>
                <a:lnTo>
                  <a:pt x="1373617" y="1451337"/>
                </a:lnTo>
                <a:cubicBezTo>
                  <a:pt x="1373617" y="1461769"/>
                  <a:pt x="1389839" y="1451337"/>
                  <a:pt x="1389839" y="1461769"/>
                </a:cubicBezTo>
                <a:lnTo>
                  <a:pt x="1389839" y="1472201"/>
                </a:lnTo>
                <a:cubicBezTo>
                  <a:pt x="1389839" y="1482632"/>
                  <a:pt x="1389839" y="1482632"/>
                  <a:pt x="1406061" y="1482632"/>
                </a:cubicBezTo>
                <a:lnTo>
                  <a:pt x="1406061" y="1493400"/>
                </a:lnTo>
                <a:lnTo>
                  <a:pt x="1422806" y="1493400"/>
                </a:lnTo>
                <a:lnTo>
                  <a:pt x="1406061" y="1482632"/>
                </a:lnTo>
                <a:cubicBezTo>
                  <a:pt x="1406061" y="1482632"/>
                  <a:pt x="1406061" y="1482632"/>
                  <a:pt x="1406061" y="1472201"/>
                </a:cubicBezTo>
                <a:lnTo>
                  <a:pt x="1389839" y="1472201"/>
                </a:lnTo>
                <a:cubicBezTo>
                  <a:pt x="1406061" y="1472201"/>
                  <a:pt x="1406061" y="1461769"/>
                  <a:pt x="1406061" y="1461769"/>
                </a:cubicBezTo>
                <a:lnTo>
                  <a:pt x="1389839" y="1461769"/>
                </a:lnTo>
                <a:cubicBezTo>
                  <a:pt x="1389839" y="1461769"/>
                  <a:pt x="1389839" y="1461769"/>
                  <a:pt x="1389839" y="1451337"/>
                </a:cubicBezTo>
                <a:cubicBezTo>
                  <a:pt x="1389839" y="1451337"/>
                  <a:pt x="1389839" y="1451337"/>
                  <a:pt x="1389839" y="1440569"/>
                </a:cubicBezTo>
                <a:lnTo>
                  <a:pt x="1406061" y="1440569"/>
                </a:lnTo>
                <a:cubicBezTo>
                  <a:pt x="1406061" y="1430138"/>
                  <a:pt x="1406061" y="1430138"/>
                  <a:pt x="1389839" y="1430138"/>
                </a:cubicBezTo>
                <a:lnTo>
                  <a:pt x="1389839" y="1419706"/>
                </a:lnTo>
                <a:cubicBezTo>
                  <a:pt x="1373617" y="1419706"/>
                  <a:pt x="1373617" y="1430138"/>
                  <a:pt x="1373617" y="1430138"/>
                </a:cubicBezTo>
                <a:close/>
                <a:moveTo>
                  <a:pt x="376240" y="1419706"/>
                </a:moveTo>
                <a:lnTo>
                  <a:pt x="376240" y="1430138"/>
                </a:lnTo>
                <a:lnTo>
                  <a:pt x="392462" y="1430138"/>
                </a:lnTo>
                <a:cubicBezTo>
                  <a:pt x="392462" y="1430138"/>
                  <a:pt x="392462" y="1430138"/>
                  <a:pt x="392462" y="1419706"/>
                </a:cubicBezTo>
                <a:cubicBezTo>
                  <a:pt x="392462" y="1419706"/>
                  <a:pt x="392462" y="1419706"/>
                  <a:pt x="390435" y="1419706"/>
                </a:cubicBezTo>
                <a:lnTo>
                  <a:pt x="383084" y="1419706"/>
                </a:lnTo>
                <a:cubicBezTo>
                  <a:pt x="385365" y="1419706"/>
                  <a:pt x="376240" y="1419706"/>
                  <a:pt x="376240" y="1419706"/>
                </a:cubicBezTo>
                <a:close/>
                <a:moveTo>
                  <a:pt x="261642" y="1419706"/>
                </a:moveTo>
                <a:cubicBezTo>
                  <a:pt x="245420" y="1419706"/>
                  <a:pt x="261642" y="1419706"/>
                  <a:pt x="261642" y="1430138"/>
                </a:cubicBezTo>
                <a:close/>
                <a:moveTo>
                  <a:pt x="1420189" y="1415305"/>
                </a:moveTo>
                <a:cubicBezTo>
                  <a:pt x="1421759" y="1415794"/>
                  <a:pt x="1422806" y="1417098"/>
                  <a:pt x="1422806" y="1419706"/>
                </a:cubicBezTo>
                <a:lnTo>
                  <a:pt x="1413125" y="1419706"/>
                </a:lnTo>
                <a:lnTo>
                  <a:pt x="1412340" y="1419706"/>
                </a:lnTo>
                <a:cubicBezTo>
                  <a:pt x="1410247" y="1419706"/>
                  <a:pt x="1406061" y="1419706"/>
                  <a:pt x="1406061" y="1419706"/>
                </a:cubicBezTo>
                <a:cubicBezTo>
                  <a:pt x="1406061" y="1419706"/>
                  <a:pt x="1415480" y="1413839"/>
                  <a:pt x="1420189" y="1415305"/>
                </a:cubicBezTo>
                <a:close/>
                <a:moveTo>
                  <a:pt x="1406061" y="1409275"/>
                </a:moveTo>
                <a:cubicBezTo>
                  <a:pt x="1406061" y="1409275"/>
                  <a:pt x="1406061" y="1409275"/>
                  <a:pt x="1406061" y="1419706"/>
                </a:cubicBezTo>
                <a:cubicBezTo>
                  <a:pt x="1422806" y="1419706"/>
                  <a:pt x="1422806" y="1419706"/>
                  <a:pt x="1422806" y="1430138"/>
                </a:cubicBezTo>
                <a:lnTo>
                  <a:pt x="1422806" y="1419706"/>
                </a:lnTo>
                <a:cubicBezTo>
                  <a:pt x="1422806" y="1419706"/>
                  <a:pt x="1422806" y="1419706"/>
                  <a:pt x="1422806" y="1409275"/>
                </a:cubicBezTo>
                <a:cubicBezTo>
                  <a:pt x="1422806" y="1409275"/>
                  <a:pt x="1422806" y="1409275"/>
                  <a:pt x="1420713" y="1409275"/>
                </a:cubicBezTo>
                <a:lnTo>
                  <a:pt x="1413125" y="1409275"/>
                </a:lnTo>
                <a:lnTo>
                  <a:pt x="1412340" y="1409275"/>
                </a:lnTo>
                <a:cubicBezTo>
                  <a:pt x="1410247" y="1409275"/>
                  <a:pt x="1406061" y="1409275"/>
                  <a:pt x="1406061" y="1409275"/>
                </a:cubicBezTo>
                <a:close/>
                <a:moveTo>
                  <a:pt x="327052" y="1409275"/>
                </a:moveTo>
                <a:cubicBezTo>
                  <a:pt x="343274" y="1409275"/>
                  <a:pt x="343274" y="1409275"/>
                  <a:pt x="343274" y="1419706"/>
                </a:cubicBezTo>
                <a:lnTo>
                  <a:pt x="327052" y="1419706"/>
                </a:lnTo>
                <a:cubicBezTo>
                  <a:pt x="327052" y="1430138"/>
                  <a:pt x="343274" y="1430138"/>
                  <a:pt x="343274" y="1430138"/>
                </a:cubicBezTo>
                <a:lnTo>
                  <a:pt x="327052" y="1430138"/>
                </a:lnTo>
                <a:lnTo>
                  <a:pt x="327052" y="1440569"/>
                </a:lnTo>
                <a:lnTo>
                  <a:pt x="327052" y="1451337"/>
                </a:lnTo>
                <a:lnTo>
                  <a:pt x="343274" y="1451337"/>
                </a:lnTo>
                <a:lnTo>
                  <a:pt x="343274" y="1440569"/>
                </a:lnTo>
                <a:cubicBezTo>
                  <a:pt x="351385" y="1440569"/>
                  <a:pt x="355440" y="1440569"/>
                  <a:pt x="357468" y="1440569"/>
                </a:cubicBezTo>
                <a:lnTo>
                  <a:pt x="359495" y="1440569"/>
                </a:lnTo>
                <a:lnTo>
                  <a:pt x="359495" y="1430138"/>
                </a:lnTo>
                <a:cubicBezTo>
                  <a:pt x="359495" y="1430138"/>
                  <a:pt x="359495" y="1430138"/>
                  <a:pt x="343274" y="1430138"/>
                </a:cubicBezTo>
                <a:lnTo>
                  <a:pt x="343274" y="1419706"/>
                </a:lnTo>
                <a:cubicBezTo>
                  <a:pt x="343274" y="1419706"/>
                  <a:pt x="343274" y="1419706"/>
                  <a:pt x="343274" y="1409275"/>
                </a:cubicBezTo>
                <a:cubicBezTo>
                  <a:pt x="343274" y="1409275"/>
                  <a:pt x="343274" y="1409275"/>
                  <a:pt x="327052" y="1409275"/>
                </a:cubicBezTo>
                <a:close/>
                <a:moveTo>
                  <a:pt x="376240" y="1398506"/>
                </a:moveTo>
                <a:cubicBezTo>
                  <a:pt x="376240" y="1398506"/>
                  <a:pt x="376240" y="1398506"/>
                  <a:pt x="392462" y="1409275"/>
                </a:cubicBezTo>
                <a:cubicBezTo>
                  <a:pt x="392462" y="1409275"/>
                  <a:pt x="392462" y="1398506"/>
                  <a:pt x="376240" y="1398506"/>
                </a:cubicBezTo>
                <a:close/>
                <a:moveTo>
                  <a:pt x="1815268" y="1388075"/>
                </a:moveTo>
                <a:cubicBezTo>
                  <a:pt x="1815268" y="1388075"/>
                  <a:pt x="1815268" y="1388075"/>
                  <a:pt x="1815268" y="1398506"/>
                </a:cubicBezTo>
                <a:cubicBezTo>
                  <a:pt x="1815268" y="1398506"/>
                  <a:pt x="1798523" y="1398506"/>
                  <a:pt x="1815268" y="1388075"/>
                </a:cubicBezTo>
                <a:close/>
                <a:moveTo>
                  <a:pt x="196231" y="1388075"/>
                </a:moveTo>
                <a:cubicBezTo>
                  <a:pt x="196231" y="1398506"/>
                  <a:pt x="180009" y="1398506"/>
                  <a:pt x="180009" y="1398506"/>
                </a:cubicBezTo>
                <a:lnTo>
                  <a:pt x="180009" y="1409275"/>
                </a:lnTo>
                <a:cubicBezTo>
                  <a:pt x="180009" y="1409275"/>
                  <a:pt x="189134" y="1409275"/>
                  <a:pt x="186853" y="1409275"/>
                </a:cubicBezTo>
                <a:lnTo>
                  <a:pt x="196231" y="1409275"/>
                </a:lnTo>
                <a:cubicBezTo>
                  <a:pt x="196231" y="1409275"/>
                  <a:pt x="196231" y="1409275"/>
                  <a:pt x="196231" y="1398506"/>
                </a:cubicBezTo>
                <a:close/>
                <a:moveTo>
                  <a:pt x="1553627" y="1377643"/>
                </a:moveTo>
                <a:lnTo>
                  <a:pt x="1553627" y="1388075"/>
                </a:lnTo>
                <a:cubicBezTo>
                  <a:pt x="1553627" y="1377643"/>
                  <a:pt x="1553627" y="1377643"/>
                  <a:pt x="1569848" y="1377643"/>
                </a:cubicBezTo>
                <a:cubicBezTo>
                  <a:pt x="1569848" y="1377643"/>
                  <a:pt x="1569848" y="1377643"/>
                  <a:pt x="1553627" y="1377643"/>
                </a:cubicBezTo>
                <a:close/>
                <a:moveTo>
                  <a:pt x="327052" y="1377643"/>
                </a:moveTo>
                <a:lnTo>
                  <a:pt x="343274" y="1388075"/>
                </a:lnTo>
                <a:cubicBezTo>
                  <a:pt x="343274" y="1388075"/>
                  <a:pt x="343274" y="1388075"/>
                  <a:pt x="327052" y="1388075"/>
                </a:cubicBezTo>
                <a:lnTo>
                  <a:pt x="327052" y="1398506"/>
                </a:lnTo>
                <a:cubicBezTo>
                  <a:pt x="327052" y="1398506"/>
                  <a:pt x="327052" y="1398506"/>
                  <a:pt x="329080" y="1398506"/>
                </a:cubicBezTo>
                <a:lnTo>
                  <a:pt x="334149" y="1398506"/>
                </a:lnTo>
                <a:cubicBezTo>
                  <a:pt x="337191" y="1398506"/>
                  <a:pt x="331107" y="1398506"/>
                  <a:pt x="343274" y="1398506"/>
                </a:cubicBezTo>
                <a:cubicBezTo>
                  <a:pt x="343274" y="1409275"/>
                  <a:pt x="343274" y="1409275"/>
                  <a:pt x="359495" y="1409275"/>
                </a:cubicBezTo>
                <a:lnTo>
                  <a:pt x="359495" y="1398506"/>
                </a:lnTo>
                <a:cubicBezTo>
                  <a:pt x="359495" y="1398506"/>
                  <a:pt x="343274" y="1388075"/>
                  <a:pt x="359495" y="1388075"/>
                </a:cubicBezTo>
                <a:lnTo>
                  <a:pt x="359495" y="1377643"/>
                </a:lnTo>
                <a:lnTo>
                  <a:pt x="343274" y="1377643"/>
                </a:lnTo>
                <a:close/>
                <a:moveTo>
                  <a:pt x="1798523" y="1367212"/>
                </a:moveTo>
                <a:lnTo>
                  <a:pt x="1815268" y="1367212"/>
                </a:lnTo>
                <a:lnTo>
                  <a:pt x="1815268" y="1377643"/>
                </a:lnTo>
                <a:cubicBezTo>
                  <a:pt x="1798523" y="1377643"/>
                  <a:pt x="1798523" y="1388075"/>
                  <a:pt x="1798523" y="1377643"/>
                </a:cubicBezTo>
                <a:cubicBezTo>
                  <a:pt x="1815268" y="1377643"/>
                  <a:pt x="1798523" y="1377643"/>
                  <a:pt x="1798523" y="1367212"/>
                </a:cubicBezTo>
                <a:close/>
                <a:moveTo>
                  <a:pt x="196231" y="1367212"/>
                </a:moveTo>
                <a:cubicBezTo>
                  <a:pt x="196231" y="1377643"/>
                  <a:pt x="196231" y="1367212"/>
                  <a:pt x="212453" y="1367212"/>
                </a:cubicBezTo>
                <a:cubicBezTo>
                  <a:pt x="212453" y="1367212"/>
                  <a:pt x="212453" y="1367212"/>
                  <a:pt x="210426" y="1367212"/>
                </a:cubicBezTo>
                <a:lnTo>
                  <a:pt x="198259" y="1367212"/>
                </a:lnTo>
                <a:cubicBezTo>
                  <a:pt x="196231" y="1367212"/>
                  <a:pt x="196231" y="1367212"/>
                  <a:pt x="196231" y="1367212"/>
                </a:cubicBezTo>
                <a:close/>
                <a:moveTo>
                  <a:pt x="343274" y="1356444"/>
                </a:moveTo>
                <a:cubicBezTo>
                  <a:pt x="343274" y="1356444"/>
                  <a:pt x="343274" y="1356444"/>
                  <a:pt x="359495" y="1367212"/>
                </a:cubicBezTo>
                <a:lnTo>
                  <a:pt x="359495" y="1356444"/>
                </a:lnTo>
                <a:cubicBezTo>
                  <a:pt x="359495" y="1356444"/>
                  <a:pt x="359495" y="1356444"/>
                  <a:pt x="343274" y="1356444"/>
                </a:cubicBezTo>
                <a:close/>
                <a:moveTo>
                  <a:pt x="1520660" y="1346012"/>
                </a:moveTo>
                <a:cubicBezTo>
                  <a:pt x="1520660" y="1346012"/>
                  <a:pt x="1520660" y="1346012"/>
                  <a:pt x="1504438" y="1356444"/>
                </a:cubicBezTo>
                <a:lnTo>
                  <a:pt x="1520660" y="1356444"/>
                </a:lnTo>
                <a:cubicBezTo>
                  <a:pt x="1536881" y="1356444"/>
                  <a:pt x="1536881" y="1367212"/>
                  <a:pt x="1536881" y="1367212"/>
                </a:cubicBezTo>
                <a:cubicBezTo>
                  <a:pt x="1536881" y="1367212"/>
                  <a:pt x="1536881" y="1367212"/>
                  <a:pt x="1536881" y="1356444"/>
                </a:cubicBezTo>
                <a:cubicBezTo>
                  <a:pt x="1520660" y="1346012"/>
                  <a:pt x="1520660" y="1346012"/>
                  <a:pt x="1520660" y="1356444"/>
                </a:cubicBezTo>
                <a:close/>
                <a:moveTo>
                  <a:pt x="196231" y="1346012"/>
                </a:moveTo>
                <a:lnTo>
                  <a:pt x="196231" y="1356444"/>
                </a:lnTo>
                <a:lnTo>
                  <a:pt x="212453" y="1356444"/>
                </a:lnTo>
                <a:cubicBezTo>
                  <a:pt x="212453" y="1356444"/>
                  <a:pt x="212453" y="1356444"/>
                  <a:pt x="212453" y="1346012"/>
                </a:cubicBezTo>
                <a:cubicBezTo>
                  <a:pt x="204342" y="1346012"/>
                  <a:pt x="200287" y="1346012"/>
                  <a:pt x="200287" y="1346012"/>
                </a:cubicBezTo>
                <a:close/>
                <a:moveTo>
                  <a:pt x="261642" y="1335580"/>
                </a:moveTo>
                <a:cubicBezTo>
                  <a:pt x="261642" y="1335580"/>
                  <a:pt x="261642" y="1335580"/>
                  <a:pt x="261642" y="1346012"/>
                </a:cubicBezTo>
                <a:lnTo>
                  <a:pt x="277863" y="1346012"/>
                </a:lnTo>
                <a:lnTo>
                  <a:pt x="277863" y="1335580"/>
                </a:lnTo>
                <a:cubicBezTo>
                  <a:pt x="294085" y="1335580"/>
                  <a:pt x="294085" y="1346012"/>
                  <a:pt x="294085" y="1346012"/>
                </a:cubicBezTo>
                <a:cubicBezTo>
                  <a:pt x="294085" y="1346012"/>
                  <a:pt x="294085" y="1346012"/>
                  <a:pt x="294085" y="1335580"/>
                </a:cubicBezTo>
                <a:lnTo>
                  <a:pt x="277863" y="1335580"/>
                </a:lnTo>
                <a:cubicBezTo>
                  <a:pt x="277863" y="1335580"/>
                  <a:pt x="277863" y="1335580"/>
                  <a:pt x="261642" y="1335580"/>
                </a:cubicBezTo>
                <a:close/>
                <a:moveTo>
                  <a:pt x="1700669" y="1325149"/>
                </a:moveTo>
                <a:cubicBezTo>
                  <a:pt x="1700669" y="1325149"/>
                  <a:pt x="1716891" y="1335580"/>
                  <a:pt x="1716891" y="1325149"/>
                </a:cubicBezTo>
                <a:cubicBezTo>
                  <a:pt x="1700669" y="1325149"/>
                  <a:pt x="1700669" y="1325149"/>
                  <a:pt x="1700669" y="1325149"/>
                </a:cubicBezTo>
                <a:close/>
                <a:moveTo>
                  <a:pt x="1586070" y="1325149"/>
                </a:moveTo>
                <a:lnTo>
                  <a:pt x="1586070" y="1335580"/>
                </a:lnTo>
                <a:cubicBezTo>
                  <a:pt x="1586070" y="1335580"/>
                  <a:pt x="1586070" y="1335580"/>
                  <a:pt x="1602292" y="1335580"/>
                </a:cubicBezTo>
                <a:cubicBezTo>
                  <a:pt x="1602292" y="1325149"/>
                  <a:pt x="1586070" y="1325149"/>
                  <a:pt x="1586070" y="1325149"/>
                </a:cubicBezTo>
                <a:close/>
                <a:moveTo>
                  <a:pt x="1308207" y="1314381"/>
                </a:moveTo>
                <a:cubicBezTo>
                  <a:pt x="1291985" y="1314381"/>
                  <a:pt x="1308207" y="1325149"/>
                  <a:pt x="1308207" y="1325149"/>
                </a:cubicBezTo>
                <a:lnTo>
                  <a:pt x="1308207" y="1335580"/>
                </a:lnTo>
                <a:lnTo>
                  <a:pt x="1308207" y="1346012"/>
                </a:lnTo>
                <a:lnTo>
                  <a:pt x="1324429" y="1356444"/>
                </a:lnTo>
                <a:cubicBezTo>
                  <a:pt x="1324429" y="1361828"/>
                  <a:pt x="1324429" y="1364520"/>
                  <a:pt x="1324429" y="1365866"/>
                </a:cubicBezTo>
                <a:lnTo>
                  <a:pt x="1324429" y="1367212"/>
                </a:lnTo>
                <a:cubicBezTo>
                  <a:pt x="1324429" y="1367212"/>
                  <a:pt x="1324429" y="1367212"/>
                  <a:pt x="1324429" y="1377643"/>
                </a:cubicBezTo>
                <a:lnTo>
                  <a:pt x="1324429" y="1388075"/>
                </a:lnTo>
                <a:cubicBezTo>
                  <a:pt x="1324429" y="1388075"/>
                  <a:pt x="1324429" y="1388075"/>
                  <a:pt x="1326456" y="1388075"/>
                </a:cubicBezTo>
                <a:lnTo>
                  <a:pt x="1340650" y="1388075"/>
                </a:lnTo>
                <a:cubicBezTo>
                  <a:pt x="1340650" y="1388075"/>
                  <a:pt x="1340650" y="1388075"/>
                  <a:pt x="1340650" y="1398506"/>
                </a:cubicBezTo>
                <a:lnTo>
                  <a:pt x="1324429" y="1398506"/>
                </a:lnTo>
                <a:cubicBezTo>
                  <a:pt x="1324429" y="1409275"/>
                  <a:pt x="1324429" y="1398506"/>
                  <a:pt x="1340650" y="1398506"/>
                </a:cubicBezTo>
                <a:lnTo>
                  <a:pt x="1340650" y="1409275"/>
                </a:lnTo>
                <a:cubicBezTo>
                  <a:pt x="1340650" y="1409275"/>
                  <a:pt x="1344837" y="1409275"/>
                  <a:pt x="1349023" y="1410579"/>
                </a:cubicBezTo>
                <a:lnTo>
                  <a:pt x="1353295" y="1415236"/>
                </a:lnTo>
                <a:lnTo>
                  <a:pt x="1351116" y="1418402"/>
                </a:lnTo>
                <a:cubicBezTo>
                  <a:pt x="1349023" y="1419706"/>
                  <a:pt x="1349023" y="1419706"/>
                  <a:pt x="1357396" y="1419706"/>
                </a:cubicBezTo>
                <a:lnTo>
                  <a:pt x="1353295" y="1415236"/>
                </a:lnTo>
                <a:lnTo>
                  <a:pt x="1357396" y="1409275"/>
                </a:lnTo>
                <a:cubicBezTo>
                  <a:pt x="1357396" y="1409275"/>
                  <a:pt x="1357396" y="1409275"/>
                  <a:pt x="1359423" y="1409275"/>
                </a:cubicBezTo>
                <a:lnTo>
                  <a:pt x="1369562" y="1409275"/>
                </a:lnTo>
                <a:lnTo>
                  <a:pt x="1373617" y="1409275"/>
                </a:lnTo>
                <a:cubicBezTo>
                  <a:pt x="1373617" y="1409275"/>
                  <a:pt x="1373617" y="1409275"/>
                  <a:pt x="1373617" y="1398506"/>
                </a:cubicBezTo>
                <a:cubicBezTo>
                  <a:pt x="1373617" y="1398506"/>
                  <a:pt x="1373617" y="1398506"/>
                  <a:pt x="1373617" y="1388075"/>
                </a:cubicBezTo>
                <a:lnTo>
                  <a:pt x="1357396" y="1388075"/>
                </a:lnTo>
                <a:cubicBezTo>
                  <a:pt x="1357396" y="1377643"/>
                  <a:pt x="1357396" y="1377643"/>
                  <a:pt x="1373617" y="1377643"/>
                </a:cubicBezTo>
                <a:lnTo>
                  <a:pt x="1389839" y="1377643"/>
                </a:lnTo>
                <a:cubicBezTo>
                  <a:pt x="1389839" y="1377643"/>
                  <a:pt x="1389839" y="1377643"/>
                  <a:pt x="1389839" y="1378947"/>
                </a:cubicBezTo>
                <a:lnTo>
                  <a:pt x="1389839" y="1381555"/>
                </a:lnTo>
                <a:cubicBezTo>
                  <a:pt x="1389839" y="1382207"/>
                  <a:pt x="1389839" y="1382533"/>
                  <a:pt x="1389839" y="1382044"/>
                </a:cubicBezTo>
                <a:lnTo>
                  <a:pt x="1389839" y="1388075"/>
                </a:lnTo>
                <a:cubicBezTo>
                  <a:pt x="1406061" y="1388075"/>
                  <a:pt x="1389839" y="1377643"/>
                  <a:pt x="1389839" y="1377643"/>
                </a:cubicBezTo>
                <a:lnTo>
                  <a:pt x="1389839" y="1367212"/>
                </a:lnTo>
                <a:lnTo>
                  <a:pt x="1373617" y="1377643"/>
                </a:lnTo>
                <a:lnTo>
                  <a:pt x="1357396" y="1377643"/>
                </a:lnTo>
                <a:lnTo>
                  <a:pt x="1357396" y="1388075"/>
                </a:lnTo>
                <a:lnTo>
                  <a:pt x="1340650" y="1388075"/>
                </a:lnTo>
                <a:lnTo>
                  <a:pt x="1340650" y="1377643"/>
                </a:lnTo>
                <a:cubicBezTo>
                  <a:pt x="1340650" y="1377643"/>
                  <a:pt x="1340650" y="1377643"/>
                  <a:pt x="1340650" y="1367212"/>
                </a:cubicBezTo>
                <a:cubicBezTo>
                  <a:pt x="1340650" y="1367212"/>
                  <a:pt x="1340650" y="1367212"/>
                  <a:pt x="1340650" y="1356444"/>
                </a:cubicBezTo>
                <a:lnTo>
                  <a:pt x="1336595" y="1356444"/>
                </a:lnTo>
                <a:cubicBezTo>
                  <a:pt x="1336595" y="1356444"/>
                  <a:pt x="1332539" y="1356444"/>
                  <a:pt x="1324429" y="1356444"/>
                </a:cubicBezTo>
                <a:lnTo>
                  <a:pt x="1324429" y="1346012"/>
                </a:lnTo>
                <a:lnTo>
                  <a:pt x="1324429" y="1335580"/>
                </a:lnTo>
                <a:lnTo>
                  <a:pt x="1324429" y="1334276"/>
                </a:lnTo>
                <a:lnTo>
                  <a:pt x="1324429" y="1326453"/>
                </a:lnTo>
                <a:cubicBezTo>
                  <a:pt x="1324429" y="1325149"/>
                  <a:pt x="1324429" y="1325149"/>
                  <a:pt x="1324429" y="1325149"/>
                </a:cubicBezTo>
                <a:cubicBezTo>
                  <a:pt x="1324429" y="1325149"/>
                  <a:pt x="1324429" y="1325149"/>
                  <a:pt x="1324429" y="1314381"/>
                </a:cubicBezTo>
                <a:close/>
                <a:moveTo>
                  <a:pt x="277610" y="1309980"/>
                </a:moveTo>
                <a:cubicBezTo>
                  <a:pt x="276849" y="1308513"/>
                  <a:pt x="273808" y="1314381"/>
                  <a:pt x="261642" y="1314381"/>
                </a:cubicBezTo>
                <a:cubicBezTo>
                  <a:pt x="261642" y="1314381"/>
                  <a:pt x="261642" y="1314381"/>
                  <a:pt x="277863" y="1314381"/>
                </a:cubicBezTo>
                <a:cubicBezTo>
                  <a:pt x="277863" y="1311773"/>
                  <a:pt x="277863" y="1310469"/>
                  <a:pt x="277610" y="1309980"/>
                </a:cubicBezTo>
                <a:close/>
                <a:moveTo>
                  <a:pt x="1340650" y="1303949"/>
                </a:moveTo>
                <a:cubicBezTo>
                  <a:pt x="1340650" y="1303949"/>
                  <a:pt x="1340650" y="1303949"/>
                  <a:pt x="1340650" y="1314381"/>
                </a:cubicBezTo>
                <a:cubicBezTo>
                  <a:pt x="1340650" y="1314381"/>
                  <a:pt x="1340650" y="1314381"/>
                  <a:pt x="1342743" y="1314381"/>
                </a:cubicBezTo>
                <a:lnTo>
                  <a:pt x="1355303" y="1314381"/>
                </a:lnTo>
                <a:lnTo>
                  <a:pt x="1357396" y="1314381"/>
                </a:lnTo>
                <a:lnTo>
                  <a:pt x="1340650" y="1325149"/>
                </a:lnTo>
                <a:cubicBezTo>
                  <a:pt x="1340650" y="1325149"/>
                  <a:pt x="1340650" y="1325149"/>
                  <a:pt x="1357396" y="1325149"/>
                </a:cubicBezTo>
                <a:lnTo>
                  <a:pt x="1357396" y="1314381"/>
                </a:lnTo>
                <a:lnTo>
                  <a:pt x="1357396" y="1303949"/>
                </a:lnTo>
                <a:close/>
                <a:moveTo>
                  <a:pt x="572471" y="1303949"/>
                </a:moveTo>
                <a:lnTo>
                  <a:pt x="572471" y="1314381"/>
                </a:lnTo>
                <a:cubicBezTo>
                  <a:pt x="572471" y="1314381"/>
                  <a:pt x="572471" y="1314381"/>
                  <a:pt x="574499" y="1314381"/>
                </a:cubicBezTo>
                <a:lnTo>
                  <a:pt x="579568" y="1314381"/>
                </a:lnTo>
                <a:cubicBezTo>
                  <a:pt x="581596" y="1314381"/>
                  <a:pt x="579568" y="1314381"/>
                  <a:pt x="581596" y="1314381"/>
                </a:cubicBezTo>
                <a:lnTo>
                  <a:pt x="588693" y="1314381"/>
                </a:lnTo>
                <a:cubicBezTo>
                  <a:pt x="588693" y="1314381"/>
                  <a:pt x="588693" y="1314381"/>
                  <a:pt x="572471" y="1303949"/>
                </a:cubicBezTo>
                <a:close/>
                <a:moveTo>
                  <a:pt x="359495" y="1303949"/>
                </a:moveTo>
                <a:cubicBezTo>
                  <a:pt x="359495" y="1303949"/>
                  <a:pt x="376240" y="1303949"/>
                  <a:pt x="376240" y="1314381"/>
                </a:cubicBezTo>
                <a:cubicBezTo>
                  <a:pt x="376240" y="1314381"/>
                  <a:pt x="376240" y="1314381"/>
                  <a:pt x="359495" y="1314381"/>
                </a:cubicBezTo>
                <a:cubicBezTo>
                  <a:pt x="359495" y="1314381"/>
                  <a:pt x="359495" y="1325149"/>
                  <a:pt x="376240" y="1325149"/>
                </a:cubicBezTo>
                <a:lnTo>
                  <a:pt x="369961" y="1325149"/>
                </a:lnTo>
                <a:cubicBezTo>
                  <a:pt x="368914" y="1325149"/>
                  <a:pt x="368391" y="1325149"/>
                  <a:pt x="369176" y="1325149"/>
                </a:cubicBezTo>
                <a:lnTo>
                  <a:pt x="359495" y="1325149"/>
                </a:lnTo>
                <a:lnTo>
                  <a:pt x="359495" y="1335580"/>
                </a:lnTo>
                <a:cubicBezTo>
                  <a:pt x="376240" y="1335580"/>
                  <a:pt x="376240" y="1335580"/>
                  <a:pt x="376240" y="1325149"/>
                </a:cubicBezTo>
                <a:lnTo>
                  <a:pt x="376240" y="1314381"/>
                </a:lnTo>
                <a:cubicBezTo>
                  <a:pt x="376240" y="1314381"/>
                  <a:pt x="376240" y="1314381"/>
                  <a:pt x="376240" y="1303949"/>
                </a:cubicBezTo>
                <a:lnTo>
                  <a:pt x="363682" y="1303949"/>
                </a:lnTo>
                <a:close/>
                <a:moveTo>
                  <a:pt x="1684447" y="1293517"/>
                </a:moveTo>
                <a:lnTo>
                  <a:pt x="1684447" y="1303949"/>
                </a:lnTo>
                <a:cubicBezTo>
                  <a:pt x="1692558" y="1303949"/>
                  <a:pt x="1696614" y="1303949"/>
                  <a:pt x="1698641" y="1303949"/>
                </a:cubicBezTo>
                <a:lnTo>
                  <a:pt x="1700669" y="1303949"/>
                </a:lnTo>
                <a:lnTo>
                  <a:pt x="1700669" y="1293517"/>
                </a:lnTo>
                <a:close/>
                <a:moveTo>
                  <a:pt x="228675" y="1293517"/>
                </a:moveTo>
                <a:cubicBezTo>
                  <a:pt x="212453" y="1293517"/>
                  <a:pt x="212453" y="1293517"/>
                  <a:pt x="228675" y="1303949"/>
                </a:cubicBezTo>
                <a:cubicBezTo>
                  <a:pt x="228675" y="1303949"/>
                  <a:pt x="228675" y="1303949"/>
                  <a:pt x="212453" y="1303949"/>
                </a:cubicBezTo>
                <a:cubicBezTo>
                  <a:pt x="212453" y="1303949"/>
                  <a:pt x="212453" y="1303949"/>
                  <a:pt x="212453" y="1314381"/>
                </a:cubicBezTo>
                <a:cubicBezTo>
                  <a:pt x="212453" y="1314381"/>
                  <a:pt x="212453" y="1314381"/>
                  <a:pt x="212453" y="1315727"/>
                </a:cubicBezTo>
                <a:lnTo>
                  <a:pt x="212453" y="1322457"/>
                </a:lnTo>
                <a:lnTo>
                  <a:pt x="212453" y="1325149"/>
                </a:lnTo>
                <a:lnTo>
                  <a:pt x="228675" y="1325149"/>
                </a:lnTo>
                <a:lnTo>
                  <a:pt x="228675" y="1314381"/>
                </a:lnTo>
                <a:cubicBezTo>
                  <a:pt x="228675" y="1314381"/>
                  <a:pt x="228675" y="1314381"/>
                  <a:pt x="228675" y="1303949"/>
                </a:cubicBezTo>
                <a:close/>
                <a:moveTo>
                  <a:pt x="1324429" y="1283086"/>
                </a:moveTo>
                <a:lnTo>
                  <a:pt x="1324429" y="1293517"/>
                </a:lnTo>
                <a:lnTo>
                  <a:pt x="1328484" y="1293517"/>
                </a:lnTo>
                <a:cubicBezTo>
                  <a:pt x="1328484" y="1293517"/>
                  <a:pt x="1332539" y="1293517"/>
                  <a:pt x="1340650" y="1293517"/>
                </a:cubicBezTo>
                <a:lnTo>
                  <a:pt x="1340650" y="1283086"/>
                </a:lnTo>
                <a:lnTo>
                  <a:pt x="1331272" y="1283086"/>
                </a:lnTo>
                <a:lnTo>
                  <a:pt x="1330512" y="1283086"/>
                </a:lnTo>
                <a:cubicBezTo>
                  <a:pt x="1328484" y="1283086"/>
                  <a:pt x="1324429" y="1283086"/>
                  <a:pt x="1324429" y="1283086"/>
                </a:cubicBezTo>
                <a:close/>
                <a:moveTo>
                  <a:pt x="555726" y="1272318"/>
                </a:moveTo>
                <a:cubicBezTo>
                  <a:pt x="555726" y="1272318"/>
                  <a:pt x="555726" y="1272318"/>
                  <a:pt x="555726" y="1283086"/>
                </a:cubicBezTo>
                <a:lnTo>
                  <a:pt x="572471" y="1283086"/>
                </a:lnTo>
                <a:cubicBezTo>
                  <a:pt x="572471" y="1283086"/>
                  <a:pt x="572471" y="1283086"/>
                  <a:pt x="572471" y="1281740"/>
                </a:cubicBezTo>
                <a:lnTo>
                  <a:pt x="572471" y="1273664"/>
                </a:lnTo>
                <a:cubicBezTo>
                  <a:pt x="572471" y="1272318"/>
                  <a:pt x="572471" y="1272318"/>
                  <a:pt x="572471" y="1272318"/>
                </a:cubicBezTo>
                <a:cubicBezTo>
                  <a:pt x="572471" y="1272318"/>
                  <a:pt x="572471" y="1272318"/>
                  <a:pt x="555726" y="1272318"/>
                </a:cubicBezTo>
                <a:close/>
                <a:moveTo>
                  <a:pt x="424906" y="1272318"/>
                </a:moveTo>
                <a:lnTo>
                  <a:pt x="424906" y="1283086"/>
                </a:lnTo>
                <a:cubicBezTo>
                  <a:pt x="424906" y="1293517"/>
                  <a:pt x="424906" y="1283086"/>
                  <a:pt x="441651" y="1283086"/>
                </a:cubicBezTo>
                <a:cubicBezTo>
                  <a:pt x="424906" y="1283086"/>
                  <a:pt x="441651" y="1272318"/>
                  <a:pt x="424906" y="1272318"/>
                </a:cubicBezTo>
                <a:close/>
                <a:moveTo>
                  <a:pt x="277863" y="1272318"/>
                </a:moveTo>
                <a:lnTo>
                  <a:pt x="294085" y="1283086"/>
                </a:lnTo>
                <a:cubicBezTo>
                  <a:pt x="294085" y="1283086"/>
                  <a:pt x="294085" y="1283086"/>
                  <a:pt x="294085" y="1272318"/>
                </a:cubicBezTo>
                <a:close/>
                <a:moveTo>
                  <a:pt x="228675" y="1261886"/>
                </a:moveTo>
                <a:lnTo>
                  <a:pt x="228675" y="1272318"/>
                </a:lnTo>
                <a:lnTo>
                  <a:pt x="228675" y="1283086"/>
                </a:lnTo>
                <a:lnTo>
                  <a:pt x="245420" y="1283086"/>
                </a:lnTo>
                <a:cubicBezTo>
                  <a:pt x="245420" y="1272318"/>
                  <a:pt x="228675" y="1272318"/>
                  <a:pt x="228675" y="1272318"/>
                </a:cubicBezTo>
                <a:lnTo>
                  <a:pt x="245420" y="1272318"/>
                </a:lnTo>
                <a:cubicBezTo>
                  <a:pt x="245420" y="1272318"/>
                  <a:pt x="245420" y="1272318"/>
                  <a:pt x="245420" y="1261886"/>
                </a:cubicBezTo>
                <a:lnTo>
                  <a:pt x="243327" y="1261886"/>
                </a:lnTo>
                <a:cubicBezTo>
                  <a:pt x="241234" y="1261886"/>
                  <a:pt x="237047" y="1261886"/>
                  <a:pt x="228675" y="1261886"/>
                </a:cubicBezTo>
                <a:close/>
                <a:moveTo>
                  <a:pt x="1308207" y="1251455"/>
                </a:moveTo>
                <a:cubicBezTo>
                  <a:pt x="1291985" y="1251455"/>
                  <a:pt x="1308207" y="1251455"/>
                  <a:pt x="1308207" y="1261886"/>
                </a:cubicBezTo>
                <a:lnTo>
                  <a:pt x="1308207" y="1272318"/>
                </a:lnTo>
                <a:lnTo>
                  <a:pt x="1324429" y="1272318"/>
                </a:lnTo>
                <a:cubicBezTo>
                  <a:pt x="1308207" y="1272318"/>
                  <a:pt x="1308207" y="1261886"/>
                  <a:pt x="1308207" y="1261886"/>
                </a:cubicBezTo>
                <a:close/>
                <a:moveTo>
                  <a:pt x="1111976" y="1251455"/>
                </a:moveTo>
                <a:cubicBezTo>
                  <a:pt x="1111976" y="1251455"/>
                  <a:pt x="1111976" y="1251455"/>
                  <a:pt x="1111976" y="1261886"/>
                </a:cubicBezTo>
                <a:cubicBezTo>
                  <a:pt x="1111976" y="1261886"/>
                  <a:pt x="1111976" y="1261886"/>
                  <a:pt x="1114004" y="1261886"/>
                </a:cubicBezTo>
                <a:lnTo>
                  <a:pt x="1126170" y="1261886"/>
                </a:lnTo>
                <a:cubicBezTo>
                  <a:pt x="1128198" y="1261886"/>
                  <a:pt x="1128198" y="1261886"/>
                  <a:pt x="1128198" y="1261886"/>
                </a:cubicBezTo>
                <a:cubicBezTo>
                  <a:pt x="1111976" y="1261886"/>
                  <a:pt x="1111976" y="1251455"/>
                  <a:pt x="1111976" y="1251455"/>
                </a:cubicBezTo>
                <a:close/>
                <a:moveTo>
                  <a:pt x="1716891" y="1241023"/>
                </a:moveTo>
                <a:cubicBezTo>
                  <a:pt x="1716891" y="1241023"/>
                  <a:pt x="1716891" y="1251455"/>
                  <a:pt x="1733113" y="1251455"/>
                </a:cubicBezTo>
                <a:lnTo>
                  <a:pt x="1716891" y="1251455"/>
                </a:lnTo>
                <a:cubicBezTo>
                  <a:pt x="1716891" y="1251455"/>
                  <a:pt x="1716891" y="1251455"/>
                  <a:pt x="1716891" y="1241023"/>
                </a:cubicBezTo>
                <a:close/>
                <a:moveTo>
                  <a:pt x="588693" y="1241023"/>
                </a:moveTo>
                <a:cubicBezTo>
                  <a:pt x="588693" y="1241023"/>
                  <a:pt x="588693" y="1241023"/>
                  <a:pt x="588693" y="1251455"/>
                </a:cubicBezTo>
                <a:cubicBezTo>
                  <a:pt x="588693" y="1251455"/>
                  <a:pt x="588693" y="1251455"/>
                  <a:pt x="604915" y="1251455"/>
                </a:cubicBezTo>
                <a:cubicBezTo>
                  <a:pt x="604915" y="1251455"/>
                  <a:pt x="604915" y="1251455"/>
                  <a:pt x="588693" y="1241023"/>
                </a:cubicBezTo>
                <a:close/>
                <a:moveTo>
                  <a:pt x="1651480" y="1230255"/>
                </a:moveTo>
                <a:cubicBezTo>
                  <a:pt x="1651480" y="1230255"/>
                  <a:pt x="1651480" y="1230255"/>
                  <a:pt x="1651480" y="1241023"/>
                </a:cubicBezTo>
                <a:cubicBezTo>
                  <a:pt x="1651480" y="1241023"/>
                  <a:pt x="1667702" y="1241023"/>
                  <a:pt x="1667702" y="1251455"/>
                </a:cubicBezTo>
                <a:lnTo>
                  <a:pt x="1667702" y="1261886"/>
                </a:lnTo>
                <a:cubicBezTo>
                  <a:pt x="1667702" y="1261886"/>
                  <a:pt x="1667702" y="1261886"/>
                  <a:pt x="1684447" y="1272318"/>
                </a:cubicBezTo>
                <a:lnTo>
                  <a:pt x="1667702" y="1272318"/>
                </a:lnTo>
                <a:lnTo>
                  <a:pt x="1667702" y="1283086"/>
                </a:lnTo>
                <a:lnTo>
                  <a:pt x="1684447" y="1283086"/>
                </a:lnTo>
                <a:lnTo>
                  <a:pt x="1700669" y="1283086"/>
                </a:lnTo>
                <a:lnTo>
                  <a:pt x="1700669" y="1272318"/>
                </a:lnTo>
                <a:lnTo>
                  <a:pt x="1694586" y="1272318"/>
                </a:lnTo>
                <a:cubicBezTo>
                  <a:pt x="1693572" y="1272318"/>
                  <a:pt x="1693065" y="1272318"/>
                  <a:pt x="1693826" y="1272318"/>
                </a:cubicBezTo>
                <a:lnTo>
                  <a:pt x="1684447" y="1272318"/>
                </a:lnTo>
                <a:cubicBezTo>
                  <a:pt x="1684447" y="1272318"/>
                  <a:pt x="1684447" y="1266450"/>
                  <a:pt x="1684447" y="1267917"/>
                </a:cubicBezTo>
                <a:lnTo>
                  <a:pt x="1684447" y="1261886"/>
                </a:lnTo>
                <a:cubicBezTo>
                  <a:pt x="1684447" y="1251455"/>
                  <a:pt x="1684447" y="1251455"/>
                  <a:pt x="1667702" y="1251455"/>
                </a:cubicBezTo>
                <a:lnTo>
                  <a:pt x="1667702" y="1241023"/>
                </a:lnTo>
                <a:lnTo>
                  <a:pt x="1667702" y="1230255"/>
                </a:lnTo>
                <a:close/>
                <a:moveTo>
                  <a:pt x="457873" y="1219823"/>
                </a:moveTo>
                <a:cubicBezTo>
                  <a:pt x="457873" y="1230255"/>
                  <a:pt x="441651" y="1219823"/>
                  <a:pt x="441651" y="1230255"/>
                </a:cubicBezTo>
                <a:cubicBezTo>
                  <a:pt x="441651" y="1230255"/>
                  <a:pt x="441651" y="1230255"/>
                  <a:pt x="441651" y="1241023"/>
                </a:cubicBezTo>
                <a:cubicBezTo>
                  <a:pt x="441651" y="1241023"/>
                  <a:pt x="441651" y="1241023"/>
                  <a:pt x="441651" y="1251455"/>
                </a:cubicBezTo>
                <a:cubicBezTo>
                  <a:pt x="424906" y="1251455"/>
                  <a:pt x="441651" y="1251455"/>
                  <a:pt x="441651" y="1261886"/>
                </a:cubicBezTo>
                <a:cubicBezTo>
                  <a:pt x="441651" y="1261886"/>
                  <a:pt x="441651" y="1261886"/>
                  <a:pt x="441651" y="1251455"/>
                </a:cubicBezTo>
                <a:cubicBezTo>
                  <a:pt x="441651" y="1241023"/>
                  <a:pt x="457873" y="1241023"/>
                  <a:pt x="441651" y="1241023"/>
                </a:cubicBezTo>
                <a:lnTo>
                  <a:pt x="445706" y="1241023"/>
                </a:lnTo>
                <a:cubicBezTo>
                  <a:pt x="445706" y="1241023"/>
                  <a:pt x="449762" y="1241023"/>
                  <a:pt x="457873" y="1241023"/>
                </a:cubicBezTo>
                <a:lnTo>
                  <a:pt x="457873" y="1230255"/>
                </a:lnTo>
                <a:close/>
                <a:moveTo>
                  <a:pt x="294085" y="1219823"/>
                </a:moveTo>
                <a:lnTo>
                  <a:pt x="294085" y="1230255"/>
                </a:lnTo>
                <a:lnTo>
                  <a:pt x="303766" y="1230255"/>
                </a:lnTo>
                <a:cubicBezTo>
                  <a:pt x="302981" y="1230255"/>
                  <a:pt x="303504" y="1230255"/>
                  <a:pt x="304551" y="1230255"/>
                </a:cubicBezTo>
                <a:lnTo>
                  <a:pt x="310830" y="1230255"/>
                </a:lnTo>
                <a:cubicBezTo>
                  <a:pt x="310830" y="1241023"/>
                  <a:pt x="294085" y="1241023"/>
                  <a:pt x="294085" y="1241023"/>
                </a:cubicBezTo>
                <a:cubicBezTo>
                  <a:pt x="294085" y="1241023"/>
                  <a:pt x="294085" y="1241023"/>
                  <a:pt x="294085" y="1251455"/>
                </a:cubicBezTo>
                <a:cubicBezTo>
                  <a:pt x="294085" y="1251455"/>
                  <a:pt x="294085" y="1251455"/>
                  <a:pt x="310830" y="1251455"/>
                </a:cubicBezTo>
                <a:lnTo>
                  <a:pt x="310830" y="1241023"/>
                </a:lnTo>
                <a:lnTo>
                  <a:pt x="310830" y="1230255"/>
                </a:lnTo>
                <a:cubicBezTo>
                  <a:pt x="327052" y="1230255"/>
                  <a:pt x="310830" y="1230255"/>
                  <a:pt x="310830" y="1219823"/>
                </a:cubicBezTo>
                <a:close/>
                <a:moveTo>
                  <a:pt x="245420" y="1219823"/>
                </a:moveTo>
                <a:cubicBezTo>
                  <a:pt x="245420" y="1219823"/>
                  <a:pt x="245420" y="1219823"/>
                  <a:pt x="245420" y="1230255"/>
                </a:cubicBezTo>
                <a:cubicBezTo>
                  <a:pt x="245420" y="1230255"/>
                  <a:pt x="245420" y="1230255"/>
                  <a:pt x="245420" y="1241023"/>
                </a:cubicBezTo>
                <a:cubicBezTo>
                  <a:pt x="245420" y="1241023"/>
                  <a:pt x="245420" y="1230255"/>
                  <a:pt x="261642" y="1230255"/>
                </a:cubicBezTo>
                <a:lnTo>
                  <a:pt x="261642" y="1219823"/>
                </a:lnTo>
                <a:lnTo>
                  <a:pt x="259614" y="1219823"/>
                </a:lnTo>
                <a:cubicBezTo>
                  <a:pt x="257586" y="1219823"/>
                  <a:pt x="253531" y="1219823"/>
                  <a:pt x="245420" y="1219823"/>
                </a:cubicBezTo>
                <a:close/>
                <a:moveTo>
                  <a:pt x="1324429" y="1209392"/>
                </a:moveTo>
                <a:cubicBezTo>
                  <a:pt x="1308207" y="1219823"/>
                  <a:pt x="1324429" y="1209392"/>
                  <a:pt x="1324429" y="1219823"/>
                </a:cubicBezTo>
                <a:close/>
                <a:moveTo>
                  <a:pt x="686547" y="1209392"/>
                </a:moveTo>
                <a:lnTo>
                  <a:pt x="686547" y="1219823"/>
                </a:lnTo>
                <a:cubicBezTo>
                  <a:pt x="703292" y="1219823"/>
                  <a:pt x="686547" y="1209392"/>
                  <a:pt x="686547" y="1209392"/>
                </a:cubicBezTo>
                <a:close/>
                <a:moveTo>
                  <a:pt x="392462" y="1209392"/>
                </a:moveTo>
                <a:cubicBezTo>
                  <a:pt x="392462" y="1209392"/>
                  <a:pt x="392462" y="1209392"/>
                  <a:pt x="408684" y="1209392"/>
                </a:cubicBezTo>
                <a:lnTo>
                  <a:pt x="408684" y="1219823"/>
                </a:lnTo>
                <a:lnTo>
                  <a:pt x="392462" y="1219823"/>
                </a:lnTo>
                <a:cubicBezTo>
                  <a:pt x="392462" y="1219823"/>
                  <a:pt x="392462" y="1219823"/>
                  <a:pt x="392462" y="1209392"/>
                </a:cubicBezTo>
                <a:close/>
                <a:moveTo>
                  <a:pt x="1340650" y="1198960"/>
                </a:moveTo>
                <a:lnTo>
                  <a:pt x="1340650" y="1209392"/>
                </a:lnTo>
                <a:cubicBezTo>
                  <a:pt x="1340650" y="1209392"/>
                  <a:pt x="1340650" y="1209392"/>
                  <a:pt x="1342743" y="1209392"/>
                </a:cubicBezTo>
                <a:lnTo>
                  <a:pt x="1350331" y="1209392"/>
                </a:lnTo>
                <a:cubicBezTo>
                  <a:pt x="1349546" y="1209392"/>
                  <a:pt x="1350070" y="1209392"/>
                  <a:pt x="1351116" y="1209392"/>
                </a:cubicBezTo>
                <a:lnTo>
                  <a:pt x="1357396" y="1209392"/>
                </a:lnTo>
                <a:lnTo>
                  <a:pt x="1357396" y="1198960"/>
                </a:lnTo>
                <a:close/>
                <a:moveTo>
                  <a:pt x="277863" y="1198960"/>
                </a:moveTo>
                <a:cubicBezTo>
                  <a:pt x="277863" y="1198960"/>
                  <a:pt x="277863" y="1198960"/>
                  <a:pt x="277863" y="1209392"/>
                </a:cubicBezTo>
                <a:lnTo>
                  <a:pt x="294085" y="1209392"/>
                </a:lnTo>
                <a:close/>
                <a:moveTo>
                  <a:pt x="1635259" y="1188192"/>
                </a:moveTo>
                <a:cubicBezTo>
                  <a:pt x="1619037" y="1188192"/>
                  <a:pt x="1619037" y="1188192"/>
                  <a:pt x="1619037" y="1198960"/>
                </a:cubicBezTo>
                <a:cubicBezTo>
                  <a:pt x="1619037" y="1198960"/>
                  <a:pt x="1619037" y="1198960"/>
                  <a:pt x="1621065" y="1198960"/>
                </a:cubicBezTo>
                <a:lnTo>
                  <a:pt x="1635259" y="1198960"/>
                </a:lnTo>
                <a:cubicBezTo>
                  <a:pt x="1635259" y="1198960"/>
                  <a:pt x="1619037" y="1198960"/>
                  <a:pt x="1619037" y="1209392"/>
                </a:cubicBezTo>
                <a:lnTo>
                  <a:pt x="1635259" y="1209392"/>
                </a:lnTo>
                <a:cubicBezTo>
                  <a:pt x="1619037" y="1209392"/>
                  <a:pt x="1619037" y="1209392"/>
                  <a:pt x="1619037" y="1219823"/>
                </a:cubicBezTo>
                <a:lnTo>
                  <a:pt x="1635259" y="1219823"/>
                </a:lnTo>
                <a:lnTo>
                  <a:pt x="1644637" y="1219823"/>
                </a:lnTo>
                <a:cubicBezTo>
                  <a:pt x="1642356" y="1219823"/>
                  <a:pt x="1651480" y="1219823"/>
                  <a:pt x="1651480" y="1219823"/>
                </a:cubicBezTo>
                <a:lnTo>
                  <a:pt x="1651480" y="1209392"/>
                </a:lnTo>
                <a:lnTo>
                  <a:pt x="1635259" y="1209392"/>
                </a:lnTo>
                <a:lnTo>
                  <a:pt x="1635259" y="1198960"/>
                </a:lnTo>
                <a:cubicBezTo>
                  <a:pt x="1635259" y="1198960"/>
                  <a:pt x="1635259" y="1198960"/>
                  <a:pt x="1635259" y="1188192"/>
                </a:cubicBezTo>
                <a:close/>
                <a:moveTo>
                  <a:pt x="1504438" y="1188192"/>
                </a:moveTo>
                <a:lnTo>
                  <a:pt x="1504438" y="1198960"/>
                </a:lnTo>
                <a:cubicBezTo>
                  <a:pt x="1504438" y="1198960"/>
                  <a:pt x="1504438" y="1198960"/>
                  <a:pt x="1488216" y="1198960"/>
                </a:cubicBezTo>
                <a:cubicBezTo>
                  <a:pt x="1488216" y="1198960"/>
                  <a:pt x="1488216" y="1198960"/>
                  <a:pt x="1488216" y="1209392"/>
                </a:cubicBezTo>
                <a:lnTo>
                  <a:pt x="1497595" y="1209392"/>
                </a:lnTo>
                <a:cubicBezTo>
                  <a:pt x="1496834" y="1209392"/>
                  <a:pt x="1497341" y="1209392"/>
                  <a:pt x="1498355" y="1209392"/>
                </a:cubicBezTo>
                <a:lnTo>
                  <a:pt x="1504438" y="1209392"/>
                </a:lnTo>
                <a:cubicBezTo>
                  <a:pt x="1504438" y="1209392"/>
                  <a:pt x="1504438" y="1209392"/>
                  <a:pt x="1504438" y="1208088"/>
                </a:cubicBezTo>
                <a:lnTo>
                  <a:pt x="1504438" y="1203361"/>
                </a:lnTo>
                <a:cubicBezTo>
                  <a:pt x="1504438" y="1204828"/>
                  <a:pt x="1504438" y="1198960"/>
                  <a:pt x="1504438" y="1198960"/>
                </a:cubicBezTo>
                <a:cubicBezTo>
                  <a:pt x="1504438" y="1198960"/>
                  <a:pt x="1504438" y="1198960"/>
                  <a:pt x="1506466" y="1198960"/>
                </a:cubicBezTo>
                <a:lnTo>
                  <a:pt x="1511535" y="1198960"/>
                </a:lnTo>
                <a:cubicBezTo>
                  <a:pt x="1514577" y="1198960"/>
                  <a:pt x="1508494" y="1198960"/>
                  <a:pt x="1520660" y="1198960"/>
                </a:cubicBezTo>
                <a:cubicBezTo>
                  <a:pt x="1520660" y="1198960"/>
                  <a:pt x="1520660" y="1198960"/>
                  <a:pt x="1520660" y="1197614"/>
                </a:cubicBezTo>
                <a:lnTo>
                  <a:pt x="1520660" y="1194922"/>
                </a:lnTo>
                <a:cubicBezTo>
                  <a:pt x="1520660" y="1194249"/>
                  <a:pt x="1520660" y="1193913"/>
                  <a:pt x="1520660" y="1194417"/>
                </a:cubicBezTo>
                <a:lnTo>
                  <a:pt x="1520660" y="1188192"/>
                </a:lnTo>
                <a:close/>
                <a:moveTo>
                  <a:pt x="457873" y="1188192"/>
                </a:moveTo>
                <a:lnTo>
                  <a:pt x="457873" y="1198960"/>
                </a:lnTo>
                <a:lnTo>
                  <a:pt x="457873" y="1209392"/>
                </a:lnTo>
                <a:lnTo>
                  <a:pt x="474094" y="1198960"/>
                </a:lnTo>
                <a:cubicBezTo>
                  <a:pt x="474094" y="1198960"/>
                  <a:pt x="474094" y="1198960"/>
                  <a:pt x="474094" y="1188192"/>
                </a:cubicBezTo>
                <a:close/>
                <a:moveTo>
                  <a:pt x="327052" y="1188192"/>
                </a:moveTo>
                <a:cubicBezTo>
                  <a:pt x="327052" y="1198960"/>
                  <a:pt x="343274" y="1198960"/>
                  <a:pt x="327052" y="1198960"/>
                </a:cubicBezTo>
                <a:close/>
                <a:moveTo>
                  <a:pt x="310830" y="1188192"/>
                </a:moveTo>
                <a:cubicBezTo>
                  <a:pt x="310830" y="1198960"/>
                  <a:pt x="310830" y="1198960"/>
                  <a:pt x="327052" y="1198960"/>
                </a:cubicBezTo>
                <a:cubicBezTo>
                  <a:pt x="327052" y="1198960"/>
                  <a:pt x="317927" y="1198960"/>
                  <a:pt x="320208" y="1198960"/>
                </a:cubicBezTo>
                <a:lnTo>
                  <a:pt x="310830" y="1198960"/>
                </a:lnTo>
                <a:cubicBezTo>
                  <a:pt x="310830" y="1198960"/>
                  <a:pt x="310830" y="1198960"/>
                  <a:pt x="310830" y="1209392"/>
                </a:cubicBezTo>
                <a:lnTo>
                  <a:pt x="327052" y="1209392"/>
                </a:lnTo>
                <a:lnTo>
                  <a:pt x="343274" y="1209392"/>
                </a:lnTo>
                <a:lnTo>
                  <a:pt x="343274" y="1198960"/>
                </a:lnTo>
                <a:lnTo>
                  <a:pt x="343274" y="1188192"/>
                </a:lnTo>
                <a:cubicBezTo>
                  <a:pt x="343274" y="1188192"/>
                  <a:pt x="343274" y="1188192"/>
                  <a:pt x="327052" y="1188192"/>
                </a:cubicBezTo>
                <a:lnTo>
                  <a:pt x="325024" y="1188192"/>
                </a:lnTo>
                <a:lnTo>
                  <a:pt x="320969" y="1188192"/>
                </a:lnTo>
                <a:cubicBezTo>
                  <a:pt x="319955" y="1188192"/>
                  <a:pt x="319448" y="1188192"/>
                  <a:pt x="320208" y="1188192"/>
                </a:cubicBezTo>
                <a:close/>
                <a:moveTo>
                  <a:pt x="263669" y="1180368"/>
                </a:moveTo>
                <a:cubicBezTo>
                  <a:pt x="261642" y="1180368"/>
                  <a:pt x="261642" y="1182976"/>
                  <a:pt x="261642" y="1188192"/>
                </a:cubicBezTo>
                <a:cubicBezTo>
                  <a:pt x="261642" y="1188192"/>
                  <a:pt x="261642" y="1188192"/>
                  <a:pt x="277863" y="1188192"/>
                </a:cubicBezTo>
                <a:cubicBezTo>
                  <a:pt x="269753" y="1182976"/>
                  <a:pt x="265697" y="1180368"/>
                  <a:pt x="263669" y="1180368"/>
                </a:cubicBezTo>
                <a:close/>
                <a:moveTo>
                  <a:pt x="1422806" y="1177760"/>
                </a:moveTo>
                <a:cubicBezTo>
                  <a:pt x="1406061" y="1177760"/>
                  <a:pt x="1406061" y="1188192"/>
                  <a:pt x="1406061" y="1188192"/>
                </a:cubicBezTo>
                <a:cubicBezTo>
                  <a:pt x="1406061" y="1188192"/>
                  <a:pt x="1406061" y="1198960"/>
                  <a:pt x="1422806" y="1198960"/>
                </a:cubicBezTo>
                <a:cubicBezTo>
                  <a:pt x="1422806" y="1198960"/>
                  <a:pt x="1422806" y="1201568"/>
                  <a:pt x="1422806" y="1202872"/>
                </a:cubicBezTo>
                <a:lnTo>
                  <a:pt x="1422806" y="1203361"/>
                </a:lnTo>
                <a:lnTo>
                  <a:pt x="1422806" y="1209392"/>
                </a:lnTo>
                <a:lnTo>
                  <a:pt x="1439028" y="1209392"/>
                </a:lnTo>
                <a:cubicBezTo>
                  <a:pt x="1439028" y="1209392"/>
                  <a:pt x="1422806" y="1209392"/>
                  <a:pt x="1439028" y="1198960"/>
                </a:cubicBezTo>
                <a:cubicBezTo>
                  <a:pt x="1439028" y="1198960"/>
                  <a:pt x="1439028" y="1198960"/>
                  <a:pt x="1437000" y="1198960"/>
                </a:cubicBezTo>
                <a:lnTo>
                  <a:pt x="1429649" y="1198960"/>
                </a:lnTo>
                <a:lnTo>
                  <a:pt x="1428889" y="1198960"/>
                </a:lnTo>
                <a:cubicBezTo>
                  <a:pt x="1426861" y="1198960"/>
                  <a:pt x="1422806" y="1198960"/>
                  <a:pt x="1422806" y="1198960"/>
                </a:cubicBezTo>
                <a:lnTo>
                  <a:pt x="1422806" y="1188192"/>
                </a:lnTo>
                <a:cubicBezTo>
                  <a:pt x="1422806" y="1188192"/>
                  <a:pt x="1406061" y="1188192"/>
                  <a:pt x="1422806" y="1177760"/>
                </a:cubicBezTo>
                <a:close/>
                <a:moveTo>
                  <a:pt x="277863" y="1177760"/>
                </a:moveTo>
                <a:cubicBezTo>
                  <a:pt x="277863" y="1177760"/>
                  <a:pt x="277863" y="1188192"/>
                  <a:pt x="294085" y="1188192"/>
                </a:cubicBezTo>
                <a:cubicBezTo>
                  <a:pt x="294085" y="1188192"/>
                  <a:pt x="294085" y="1177760"/>
                  <a:pt x="277863" y="1177760"/>
                </a:cubicBezTo>
                <a:close/>
                <a:moveTo>
                  <a:pt x="1619037" y="1167329"/>
                </a:moveTo>
                <a:lnTo>
                  <a:pt x="1619037" y="1177760"/>
                </a:lnTo>
                <a:cubicBezTo>
                  <a:pt x="1635259" y="1177760"/>
                  <a:pt x="1635259" y="1177760"/>
                  <a:pt x="1635259" y="1167329"/>
                </a:cubicBezTo>
                <a:lnTo>
                  <a:pt x="1633231" y="1167329"/>
                </a:lnTo>
                <a:cubicBezTo>
                  <a:pt x="1631203" y="1167329"/>
                  <a:pt x="1627148" y="1167329"/>
                  <a:pt x="1619037" y="1167329"/>
                </a:cubicBezTo>
                <a:close/>
                <a:moveTo>
                  <a:pt x="1095231" y="1167329"/>
                </a:moveTo>
                <a:cubicBezTo>
                  <a:pt x="1111976" y="1167329"/>
                  <a:pt x="1111976" y="1167329"/>
                  <a:pt x="1111976" y="1177760"/>
                </a:cubicBezTo>
                <a:cubicBezTo>
                  <a:pt x="1111976" y="1177760"/>
                  <a:pt x="1111976" y="1177760"/>
                  <a:pt x="1111976" y="1167329"/>
                </a:cubicBezTo>
                <a:cubicBezTo>
                  <a:pt x="1111976" y="1167329"/>
                  <a:pt x="1111976" y="1167329"/>
                  <a:pt x="1095231" y="1167329"/>
                </a:cubicBezTo>
                <a:close/>
                <a:moveTo>
                  <a:pt x="686547" y="1167329"/>
                </a:moveTo>
                <a:cubicBezTo>
                  <a:pt x="703292" y="1177760"/>
                  <a:pt x="703292" y="1177760"/>
                  <a:pt x="686547" y="1177760"/>
                </a:cubicBezTo>
                <a:lnTo>
                  <a:pt x="703292" y="1177760"/>
                </a:lnTo>
                <a:cubicBezTo>
                  <a:pt x="703292" y="1177760"/>
                  <a:pt x="719514" y="1177760"/>
                  <a:pt x="719514" y="1188192"/>
                </a:cubicBezTo>
                <a:lnTo>
                  <a:pt x="719514" y="1177760"/>
                </a:lnTo>
                <a:lnTo>
                  <a:pt x="703292" y="1177760"/>
                </a:lnTo>
                <a:cubicBezTo>
                  <a:pt x="703292" y="1177760"/>
                  <a:pt x="703292" y="1177760"/>
                  <a:pt x="703292" y="1167329"/>
                </a:cubicBezTo>
                <a:close/>
                <a:moveTo>
                  <a:pt x="964934" y="1156897"/>
                </a:moveTo>
                <a:lnTo>
                  <a:pt x="964934" y="1167329"/>
                </a:lnTo>
                <a:cubicBezTo>
                  <a:pt x="964934" y="1167329"/>
                  <a:pt x="964934" y="1167329"/>
                  <a:pt x="981155" y="1167329"/>
                </a:cubicBezTo>
                <a:cubicBezTo>
                  <a:pt x="964934" y="1167329"/>
                  <a:pt x="964934" y="1167329"/>
                  <a:pt x="964934" y="1156897"/>
                </a:cubicBezTo>
                <a:close/>
                <a:moveTo>
                  <a:pt x="866556" y="1156897"/>
                </a:moveTo>
                <a:cubicBezTo>
                  <a:pt x="866556" y="1156897"/>
                  <a:pt x="866556" y="1156897"/>
                  <a:pt x="882778" y="1167329"/>
                </a:cubicBezTo>
                <a:lnTo>
                  <a:pt x="882778" y="1156897"/>
                </a:lnTo>
                <a:close/>
                <a:moveTo>
                  <a:pt x="490316" y="1156897"/>
                </a:moveTo>
                <a:cubicBezTo>
                  <a:pt x="490316" y="1167329"/>
                  <a:pt x="490316" y="1167329"/>
                  <a:pt x="474094" y="1167329"/>
                </a:cubicBezTo>
                <a:cubicBezTo>
                  <a:pt x="474094" y="1167329"/>
                  <a:pt x="474094" y="1173196"/>
                  <a:pt x="474094" y="1171730"/>
                </a:cubicBezTo>
                <a:lnTo>
                  <a:pt x="474094" y="1177760"/>
                </a:lnTo>
                <a:lnTo>
                  <a:pt x="490316" y="1177760"/>
                </a:lnTo>
                <a:cubicBezTo>
                  <a:pt x="490316" y="1167329"/>
                  <a:pt x="490316" y="1167329"/>
                  <a:pt x="474094" y="1167329"/>
                </a:cubicBezTo>
                <a:lnTo>
                  <a:pt x="490316" y="1167329"/>
                </a:lnTo>
                <a:lnTo>
                  <a:pt x="490316" y="1166025"/>
                </a:lnTo>
                <a:lnTo>
                  <a:pt x="490316" y="1163417"/>
                </a:lnTo>
                <a:cubicBezTo>
                  <a:pt x="490316" y="1162765"/>
                  <a:pt x="490316" y="1162439"/>
                  <a:pt x="490316" y="1162928"/>
                </a:cubicBezTo>
                <a:close/>
                <a:moveTo>
                  <a:pt x="327052" y="1156897"/>
                </a:moveTo>
                <a:cubicBezTo>
                  <a:pt x="327052" y="1156897"/>
                  <a:pt x="327052" y="1156897"/>
                  <a:pt x="327052" y="1167329"/>
                </a:cubicBezTo>
                <a:lnTo>
                  <a:pt x="327052" y="1177760"/>
                </a:lnTo>
                <a:cubicBezTo>
                  <a:pt x="327052" y="1177760"/>
                  <a:pt x="327052" y="1177760"/>
                  <a:pt x="343274" y="1177760"/>
                </a:cubicBezTo>
                <a:cubicBezTo>
                  <a:pt x="343274" y="1177760"/>
                  <a:pt x="343274" y="1177760"/>
                  <a:pt x="343274" y="1167329"/>
                </a:cubicBezTo>
                <a:lnTo>
                  <a:pt x="343274" y="1156897"/>
                </a:lnTo>
                <a:cubicBezTo>
                  <a:pt x="343274" y="1156897"/>
                  <a:pt x="343274" y="1156897"/>
                  <a:pt x="327052" y="1156897"/>
                </a:cubicBezTo>
                <a:close/>
                <a:moveTo>
                  <a:pt x="294085" y="1156897"/>
                </a:moveTo>
                <a:cubicBezTo>
                  <a:pt x="310830" y="1167329"/>
                  <a:pt x="294085" y="1167329"/>
                  <a:pt x="294085" y="1167329"/>
                </a:cubicBezTo>
                <a:lnTo>
                  <a:pt x="310830" y="1167329"/>
                </a:lnTo>
                <a:lnTo>
                  <a:pt x="310830" y="1156897"/>
                </a:lnTo>
                <a:cubicBezTo>
                  <a:pt x="310830" y="1156897"/>
                  <a:pt x="310830" y="1156897"/>
                  <a:pt x="294085" y="1156897"/>
                </a:cubicBezTo>
                <a:close/>
                <a:moveTo>
                  <a:pt x="261642" y="1156897"/>
                </a:moveTo>
                <a:cubicBezTo>
                  <a:pt x="277863" y="1156897"/>
                  <a:pt x="277863" y="1156897"/>
                  <a:pt x="277863" y="1167329"/>
                </a:cubicBezTo>
                <a:cubicBezTo>
                  <a:pt x="277863" y="1167329"/>
                  <a:pt x="277863" y="1167329"/>
                  <a:pt x="277863" y="1156897"/>
                </a:cubicBezTo>
                <a:cubicBezTo>
                  <a:pt x="277863" y="1156897"/>
                  <a:pt x="277863" y="1156897"/>
                  <a:pt x="261642" y="1156897"/>
                </a:cubicBezTo>
                <a:close/>
                <a:moveTo>
                  <a:pt x="1847711" y="1146129"/>
                </a:moveTo>
                <a:lnTo>
                  <a:pt x="1851767" y="1146129"/>
                </a:lnTo>
                <a:lnTo>
                  <a:pt x="1863933" y="1146129"/>
                </a:lnTo>
                <a:cubicBezTo>
                  <a:pt x="1863933" y="1146129"/>
                  <a:pt x="1847711" y="1156897"/>
                  <a:pt x="1863933" y="1156897"/>
                </a:cubicBezTo>
                <a:lnTo>
                  <a:pt x="1847711" y="1156897"/>
                </a:lnTo>
                <a:cubicBezTo>
                  <a:pt x="1847711" y="1156897"/>
                  <a:pt x="1847711" y="1156897"/>
                  <a:pt x="1847711" y="1146129"/>
                </a:cubicBezTo>
                <a:close/>
                <a:moveTo>
                  <a:pt x="1602292" y="1146129"/>
                </a:moveTo>
                <a:cubicBezTo>
                  <a:pt x="1602292" y="1146129"/>
                  <a:pt x="1602292" y="1146129"/>
                  <a:pt x="1602292" y="1156897"/>
                </a:cubicBezTo>
                <a:lnTo>
                  <a:pt x="1606478" y="1156897"/>
                </a:lnTo>
                <a:lnTo>
                  <a:pt x="1619037" y="1156897"/>
                </a:lnTo>
                <a:lnTo>
                  <a:pt x="1619037" y="1146129"/>
                </a:lnTo>
                <a:close/>
                <a:moveTo>
                  <a:pt x="1389839" y="1146129"/>
                </a:moveTo>
                <a:cubicBezTo>
                  <a:pt x="1373617" y="1156897"/>
                  <a:pt x="1389839" y="1146129"/>
                  <a:pt x="1389839" y="1146129"/>
                </a:cubicBezTo>
                <a:close/>
                <a:moveTo>
                  <a:pt x="1373617" y="1146129"/>
                </a:moveTo>
                <a:cubicBezTo>
                  <a:pt x="1373617" y="1146129"/>
                  <a:pt x="1373617" y="1146129"/>
                  <a:pt x="1373617" y="1156897"/>
                </a:cubicBezTo>
                <a:cubicBezTo>
                  <a:pt x="1389839" y="1156897"/>
                  <a:pt x="1389839" y="1146129"/>
                  <a:pt x="1389839" y="1146129"/>
                </a:cubicBezTo>
                <a:lnTo>
                  <a:pt x="1387811" y="1146129"/>
                </a:lnTo>
                <a:cubicBezTo>
                  <a:pt x="1385784" y="1146129"/>
                  <a:pt x="1381728" y="1146129"/>
                  <a:pt x="1373617" y="1146129"/>
                </a:cubicBezTo>
                <a:close/>
                <a:moveTo>
                  <a:pt x="931967" y="1146129"/>
                </a:moveTo>
                <a:cubicBezTo>
                  <a:pt x="931967" y="1146129"/>
                  <a:pt x="931967" y="1156897"/>
                  <a:pt x="915745" y="1156897"/>
                </a:cubicBezTo>
                <a:lnTo>
                  <a:pt x="931967" y="1156897"/>
                </a:lnTo>
                <a:lnTo>
                  <a:pt x="948188" y="1156897"/>
                </a:lnTo>
                <a:lnTo>
                  <a:pt x="948188" y="1146129"/>
                </a:lnTo>
                <a:close/>
                <a:moveTo>
                  <a:pt x="834113" y="1146129"/>
                </a:moveTo>
                <a:lnTo>
                  <a:pt x="834113" y="1156897"/>
                </a:lnTo>
                <a:cubicBezTo>
                  <a:pt x="834113" y="1156897"/>
                  <a:pt x="834113" y="1156897"/>
                  <a:pt x="834113" y="1167329"/>
                </a:cubicBezTo>
                <a:cubicBezTo>
                  <a:pt x="834113" y="1167329"/>
                  <a:pt x="834113" y="1167329"/>
                  <a:pt x="850335" y="1167329"/>
                </a:cubicBezTo>
                <a:cubicBezTo>
                  <a:pt x="850335" y="1156897"/>
                  <a:pt x="850335" y="1156897"/>
                  <a:pt x="834113" y="1156897"/>
                </a:cubicBezTo>
                <a:cubicBezTo>
                  <a:pt x="834113" y="1156897"/>
                  <a:pt x="843238" y="1156897"/>
                  <a:pt x="840956" y="1156897"/>
                </a:cubicBezTo>
                <a:lnTo>
                  <a:pt x="850335" y="1156897"/>
                </a:lnTo>
                <a:close/>
                <a:moveTo>
                  <a:pt x="719514" y="1146129"/>
                </a:moveTo>
                <a:cubicBezTo>
                  <a:pt x="719514" y="1146129"/>
                  <a:pt x="703292" y="1146129"/>
                  <a:pt x="719514" y="1156897"/>
                </a:cubicBezTo>
                <a:lnTo>
                  <a:pt x="719514" y="1146129"/>
                </a:lnTo>
                <a:cubicBezTo>
                  <a:pt x="719514" y="1156897"/>
                  <a:pt x="719514" y="1156897"/>
                  <a:pt x="735736" y="1156897"/>
                </a:cubicBezTo>
                <a:lnTo>
                  <a:pt x="735736" y="1146129"/>
                </a:lnTo>
                <a:close/>
                <a:moveTo>
                  <a:pt x="345301" y="1138306"/>
                </a:moveTo>
                <a:cubicBezTo>
                  <a:pt x="347329" y="1138306"/>
                  <a:pt x="351385" y="1140914"/>
                  <a:pt x="359495" y="1146129"/>
                </a:cubicBezTo>
                <a:cubicBezTo>
                  <a:pt x="359495" y="1146129"/>
                  <a:pt x="359495" y="1146129"/>
                  <a:pt x="343274" y="1146129"/>
                </a:cubicBezTo>
                <a:cubicBezTo>
                  <a:pt x="343274" y="1140914"/>
                  <a:pt x="343274" y="1138306"/>
                  <a:pt x="345301" y="1138306"/>
                </a:cubicBezTo>
                <a:close/>
                <a:moveTo>
                  <a:pt x="1602292" y="1135698"/>
                </a:moveTo>
                <a:cubicBezTo>
                  <a:pt x="1586070" y="1135698"/>
                  <a:pt x="1586070" y="1135698"/>
                  <a:pt x="1586070" y="1146129"/>
                </a:cubicBezTo>
                <a:close/>
                <a:moveTo>
                  <a:pt x="441651" y="1135698"/>
                </a:moveTo>
                <a:cubicBezTo>
                  <a:pt x="441651" y="1135698"/>
                  <a:pt x="441651" y="1135698"/>
                  <a:pt x="457873" y="1135698"/>
                </a:cubicBezTo>
                <a:lnTo>
                  <a:pt x="457873" y="1146129"/>
                </a:lnTo>
                <a:cubicBezTo>
                  <a:pt x="457873" y="1146129"/>
                  <a:pt x="441651" y="1146129"/>
                  <a:pt x="441651" y="1135698"/>
                </a:cubicBezTo>
                <a:close/>
                <a:moveTo>
                  <a:pt x="1406061" y="1125266"/>
                </a:moveTo>
                <a:lnTo>
                  <a:pt x="1406061" y="1131297"/>
                </a:lnTo>
                <a:lnTo>
                  <a:pt x="1406061" y="1131786"/>
                </a:lnTo>
                <a:lnTo>
                  <a:pt x="1406061" y="1135698"/>
                </a:lnTo>
                <a:lnTo>
                  <a:pt x="1422806" y="1135698"/>
                </a:lnTo>
                <a:close/>
                <a:moveTo>
                  <a:pt x="1160641" y="1125266"/>
                </a:moveTo>
                <a:cubicBezTo>
                  <a:pt x="1160641" y="1125266"/>
                  <a:pt x="1160641" y="1125266"/>
                  <a:pt x="1160641" y="1135698"/>
                </a:cubicBezTo>
                <a:cubicBezTo>
                  <a:pt x="1160641" y="1135698"/>
                  <a:pt x="1160641" y="1135698"/>
                  <a:pt x="1177386" y="1135698"/>
                </a:cubicBezTo>
                <a:cubicBezTo>
                  <a:pt x="1177386" y="1125266"/>
                  <a:pt x="1177386" y="1125266"/>
                  <a:pt x="1160641" y="1125266"/>
                </a:cubicBezTo>
                <a:close/>
                <a:moveTo>
                  <a:pt x="637882" y="1125266"/>
                </a:moveTo>
                <a:lnTo>
                  <a:pt x="637882" y="1135698"/>
                </a:lnTo>
                <a:cubicBezTo>
                  <a:pt x="637882" y="1135698"/>
                  <a:pt x="637882" y="1135698"/>
                  <a:pt x="637882" y="1137002"/>
                </a:cubicBezTo>
                <a:lnTo>
                  <a:pt x="637882" y="1144825"/>
                </a:lnTo>
                <a:lnTo>
                  <a:pt x="637882" y="1146129"/>
                </a:lnTo>
                <a:cubicBezTo>
                  <a:pt x="637882" y="1146129"/>
                  <a:pt x="637882" y="1135698"/>
                  <a:pt x="654104" y="1135698"/>
                </a:cubicBezTo>
                <a:lnTo>
                  <a:pt x="654104" y="1125266"/>
                </a:lnTo>
                <a:close/>
                <a:moveTo>
                  <a:pt x="490316" y="1125266"/>
                </a:moveTo>
                <a:lnTo>
                  <a:pt x="490316" y="1135698"/>
                </a:lnTo>
                <a:lnTo>
                  <a:pt x="490316" y="1146129"/>
                </a:lnTo>
                <a:cubicBezTo>
                  <a:pt x="490316" y="1135698"/>
                  <a:pt x="507061" y="1135698"/>
                  <a:pt x="490316" y="1135698"/>
                </a:cubicBezTo>
                <a:cubicBezTo>
                  <a:pt x="490316" y="1135698"/>
                  <a:pt x="490316" y="1135698"/>
                  <a:pt x="507061" y="1135698"/>
                </a:cubicBezTo>
                <a:cubicBezTo>
                  <a:pt x="507061" y="1135698"/>
                  <a:pt x="507061" y="1135698"/>
                  <a:pt x="507061" y="1125266"/>
                </a:cubicBezTo>
                <a:lnTo>
                  <a:pt x="500782" y="1125266"/>
                </a:lnTo>
                <a:cubicBezTo>
                  <a:pt x="499735" y="1125266"/>
                  <a:pt x="499212" y="1125266"/>
                  <a:pt x="499997" y="1125266"/>
                </a:cubicBezTo>
                <a:lnTo>
                  <a:pt x="497381" y="1125266"/>
                </a:lnTo>
                <a:cubicBezTo>
                  <a:pt x="499735" y="1125266"/>
                  <a:pt x="490316" y="1125266"/>
                  <a:pt x="490316" y="1125266"/>
                </a:cubicBezTo>
                <a:close/>
                <a:moveTo>
                  <a:pt x="1635259" y="1114834"/>
                </a:moveTo>
                <a:lnTo>
                  <a:pt x="1635259" y="1125266"/>
                </a:lnTo>
                <a:cubicBezTo>
                  <a:pt x="1635259" y="1125266"/>
                  <a:pt x="1635259" y="1125266"/>
                  <a:pt x="1651480" y="1125266"/>
                </a:cubicBezTo>
                <a:cubicBezTo>
                  <a:pt x="1651480" y="1125266"/>
                  <a:pt x="1651480" y="1125266"/>
                  <a:pt x="1635259" y="1135698"/>
                </a:cubicBezTo>
                <a:lnTo>
                  <a:pt x="1651480" y="1135698"/>
                </a:lnTo>
                <a:cubicBezTo>
                  <a:pt x="1651480" y="1125266"/>
                  <a:pt x="1651480" y="1135698"/>
                  <a:pt x="1651480" y="1125266"/>
                </a:cubicBezTo>
                <a:cubicBezTo>
                  <a:pt x="1651480" y="1125266"/>
                  <a:pt x="1651480" y="1125266"/>
                  <a:pt x="1635259" y="1114834"/>
                </a:cubicBezTo>
                <a:close/>
                <a:moveTo>
                  <a:pt x="1782301" y="1104066"/>
                </a:moveTo>
                <a:cubicBezTo>
                  <a:pt x="1798523" y="1104066"/>
                  <a:pt x="1782301" y="1114834"/>
                  <a:pt x="1782301" y="1114834"/>
                </a:cubicBezTo>
                <a:lnTo>
                  <a:pt x="1798523" y="1114834"/>
                </a:lnTo>
                <a:cubicBezTo>
                  <a:pt x="1798523" y="1114834"/>
                  <a:pt x="1798523" y="1114834"/>
                  <a:pt x="1798523" y="1104066"/>
                </a:cubicBezTo>
                <a:lnTo>
                  <a:pt x="1789145" y="1104066"/>
                </a:lnTo>
                <a:lnTo>
                  <a:pt x="1788384" y="1104066"/>
                </a:lnTo>
                <a:cubicBezTo>
                  <a:pt x="1786357" y="1104066"/>
                  <a:pt x="1782301" y="1104066"/>
                  <a:pt x="1782301" y="1104066"/>
                </a:cubicBezTo>
                <a:close/>
                <a:moveTo>
                  <a:pt x="1586070" y="1104066"/>
                </a:moveTo>
                <a:cubicBezTo>
                  <a:pt x="1586070" y="1104066"/>
                  <a:pt x="1569848" y="1104066"/>
                  <a:pt x="1569848" y="1114834"/>
                </a:cubicBezTo>
                <a:cubicBezTo>
                  <a:pt x="1569848" y="1114834"/>
                  <a:pt x="1586070" y="1114834"/>
                  <a:pt x="1586070" y="1104066"/>
                </a:cubicBezTo>
                <a:close/>
                <a:moveTo>
                  <a:pt x="572471" y="1104066"/>
                </a:moveTo>
                <a:lnTo>
                  <a:pt x="572471" y="1114834"/>
                </a:lnTo>
                <a:cubicBezTo>
                  <a:pt x="572471" y="1114834"/>
                  <a:pt x="572471" y="1114834"/>
                  <a:pt x="588693" y="1114834"/>
                </a:cubicBezTo>
                <a:cubicBezTo>
                  <a:pt x="588693" y="1114834"/>
                  <a:pt x="588693" y="1114834"/>
                  <a:pt x="588693" y="1104066"/>
                </a:cubicBezTo>
                <a:close/>
                <a:moveTo>
                  <a:pt x="441651" y="1104066"/>
                </a:moveTo>
                <a:cubicBezTo>
                  <a:pt x="457873" y="1114834"/>
                  <a:pt x="474094" y="1114834"/>
                  <a:pt x="474094" y="1125266"/>
                </a:cubicBezTo>
                <a:cubicBezTo>
                  <a:pt x="441651" y="1104066"/>
                  <a:pt x="441651" y="1104066"/>
                  <a:pt x="441651" y="1104066"/>
                </a:cubicBezTo>
                <a:close/>
                <a:moveTo>
                  <a:pt x="294085" y="1104066"/>
                </a:moveTo>
                <a:lnTo>
                  <a:pt x="294085" y="1114834"/>
                </a:lnTo>
                <a:lnTo>
                  <a:pt x="294085" y="1125266"/>
                </a:lnTo>
                <a:lnTo>
                  <a:pt x="294085" y="1127874"/>
                </a:lnTo>
                <a:cubicBezTo>
                  <a:pt x="294085" y="1127874"/>
                  <a:pt x="294085" y="1130482"/>
                  <a:pt x="294085" y="1135698"/>
                </a:cubicBezTo>
                <a:cubicBezTo>
                  <a:pt x="310830" y="1135698"/>
                  <a:pt x="310830" y="1135698"/>
                  <a:pt x="310830" y="1125266"/>
                </a:cubicBezTo>
                <a:lnTo>
                  <a:pt x="310830" y="1135698"/>
                </a:lnTo>
                <a:cubicBezTo>
                  <a:pt x="310830" y="1146129"/>
                  <a:pt x="310830" y="1135698"/>
                  <a:pt x="310830" y="1146129"/>
                </a:cubicBezTo>
                <a:lnTo>
                  <a:pt x="327052" y="1146129"/>
                </a:lnTo>
                <a:lnTo>
                  <a:pt x="327052" y="1135698"/>
                </a:lnTo>
                <a:cubicBezTo>
                  <a:pt x="327052" y="1135698"/>
                  <a:pt x="327052" y="1135698"/>
                  <a:pt x="327052" y="1125266"/>
                </a:cubicBezTo>
                <a:cubicBezTo>
                  <a:pt x="327052" y="1125266"/>
                  <a:pt x="327052" y="1125266"/>
                  <a:pt x="327052" y="1114834"/>
                </a:cubicBezTo>
                <a:cubicBezTo>
                  <a:pt x="327052" y="1125266"/>
                  <a:pt x="327052" y="1125266"/>
                  <a:pt x="310830" y="1125266"/>
                </a:cubicBezTo>
                <a:cubicBezTo>
                  <a:pt x="310830" y="1114834"/>
                  <a:pt x="294085" y="1114834"/>
                  <a:pt x="294085" y="1114834"/>
                </a:cubicBezTo>
                <a:lnTo>
                  <a:pt x="310830" y="1114834"/>
                </a:lnTo>
                <a:lnTo>
                  <a:pt x="310830" y="1104066"/>
                </a:lnTo>
                <a:lnTo>
                  <a:pt x="306644" y="1104066"/>
                </a:lnTo>
                <a:cubicBezTo>
                  <a:pt x="306644" y="1104066"/>
                  <a:pt x="302458" y="1104066"/>
                  <a:pt x="294085" y="1104066"/>
                </a:cubicBezTo>
                <a:close/>
                <a:moveTo>
                  <a:pt x="1896900" y="1093635"/>
                </a:moveTo>
                <a:lnTo>
                  <a:pt x="1896900" y="1104066"/>
                </a:lnTo>
                <a:cubicBezTo>
                  <a:pt x="1896900" y="1104066"/>
                  <a:pt x="1896900" y="1104066"/>
                  <a:pt x="1913122" y="1104066"/>
                </a:cubicBezTo>
                <a:cubicBezTo>
                  <a:pt x="1896900" y="1104066"/>
                  <a:pt x="1896900" y="1114834"/>
                  <a:pt x="1896900" y="1114834"/>
                </a:cubicBezTo>
                <a:cubicBezTo>
                  <a:pt x="1896900" y="1114834"/>
                  <a:pt x="1896900" y="1114834"/>
                  <a:pt x="1898928" y="1114834"/>
                </a:cubicBezTo>
                <a:lnTo>
                  <a:pt x="1906278" y="1114834"/>
                </a:lnTo>
                <a:cubicBezTo>
                  <a:pt x="1905518" y="1114834"/>
                  <a:pt x="1906025" y="1114834"/>
                  <a:pt x="1907039" y="1114834"/>
                </a:cubicBezTo>
                <a:lnTo>
                  <a:pt x="1913122" y="1114834"/>
                </a:lnTo>
                <a:cubicBezTo>
                  <a:pt x="1913122" y="1114834"/>
                  <a:pt x="1913122" y="1114834"/>
                  <a:pt x="1913122" y="1104066"/>
                </a:cubicBezTo>
                <a:cubicBezTo>
                  <a:pt x="1913122" y="1104066"/>
                  <a:pt x="1913122" y="1104066"/>
                  <a:pt x="1896900" y="1093635"/>
                </a:cubicBezTo>
                <a:close/>
                <a:moveTo>
                  <a:pt x="1569848" y="1093635"/>
                </a:moveTo>
                <a:cubicBezTo>
                  <a:pt x="1569848" y="1104066"/>
                  <a:pt x="1553627" y="1104066"/>
                  <a:pt x="1553627" y="1104066"/>
                </a:cubicBezTo>
                <a:lnTo>
                  <a:pt x="1569848" y="1104066"/>
                </a:lnTo>
                <a:close/>
                <a:moveTo>
                  <a:pt x="735736" y="1093635"/>
                </a:moveTo>
                <a:lnTo>
                  <a:pt x="735736" y="1104066"/>
                </a:lnTo>
                <a:cubicBezTo>
                  <a:pt x="751957" y="1104066"/>
                  <a:pt x="735736" y="1104066"/>
                  <a:pt x="751957" y="1104066"/>
                </a:cubicBezTo>
                <a:cubicBezTo>
                  <a:pt x="751957" y="1114834"/>
                  <a:pt x="735736" y="1114834"/>
                  <a:pt x="735736" y="1114834"/>
                </a:cubicBezTo>
                <a:lnTo>
                  <a:pt x="751957" y="1114834"/>
                </a:lnTo>
                <a:cubicBezTo>
                  <a:pt x="751957" y="1114834"/>
                  <a:pt x="751957" y="1114834"/>
                  <a:pt x="751957" y="1104066"/>
                </a:cubicBezTo>
                <a:lnTo>
                  <a:pt x="751957" y="1093635"/>
                </a:lnTo>
                <a:lnTo>
                  <a:pt x="749930" y="1093635"/>
                </a:lnTo>
                <a:lnTo>
                  <a:pt x="744860" y="1093635"/>
                </a:lnTo>
                <a:cubicBezTo>
                  <a:pt x="742833" y="1093635"/>
                  <a:pt x="744860" y="1093635"/>
                  <a:pt x="742833" y="1093635"/>
                </a:cubicBezTo>
                <a:lnTo>
                  <a:pt x="737763" y="1093635"/>
                </a:lnTo>
                <a:cubicBezTo>
                  <a:pt x="735736" y="1093635"/>
                  <a:pt x="735736" y="1093635"/>
                  <a:pt x="735736" y="1093635"/>
                </a:cubicBezTo>
                <a:close/>
                <a:moveTo>
                  <a:pt x="555726" y="1093635"/>
                </a:moveTo>
                <a:lnTo>
                  <a:pt x="555726" y="1104066"/>
                </a:lnTo>
                <a:cubicBezTo>
                  <a:pt x="555726" y="1104066"/>
                  <a:pt x="572471" y="1104066"/>
                  <a:pt x="555726" y="1093635"/>
                </a:cubicBezTo>
                <a:close/>
                <a:moveTo>
                  <a:pt x="523283" y="1093635"/>
                </a:moveTo>
                <a:cubicBezTo>
                  <a:pt x="507061" y="1093635"/>
                  <a:pt x="523283" y="1104066"/>
                  <a:pt x="523283" y="1104066"/>
                </a:cubicBezTo>
                <a:lnTo>
                  <a:pt x="523283" y="1098036"/>
                </a:lnTo>
                <a:lnTo>
                  <a:pt x="523283" y="1097547"/>
                </a:lnTo>
                <a:cubicBezTo>
                  <a:pt x="523283" y="1096243"/>
                  <a:pt x="523283" y="1093635"/>
                  <a:pt x="523283" y="1093635"/>
                </a:cubicBezTo>
                <a:close/>
                <a:moveTo>
                  <a:pt x="1913122" y="1083203"/>
                </a:moveTo>
                <a:cubicBezTo>
                  <a:pt x="1913122" y="1083203"/>
                  <a:pt x="1929343" y="1083203"/>
                  <a:pt x="1913122" y="1093635"/>
                </a:cubicBezTo>
                <a:lnTo>
                  <a:pt x="1929343" y="1093635"/>
                </a:lnTo>
                <a:lnTo>
                  <a:pt x="1929343" y="1083203"/>
                </a:lnTo>
                <a:cubicBezTo>
                  <a:pt x="1929343" y="1083203"/>
                  <a:pt x="1929343" y="1083203"/>
                  <a:pt x="1913122" y="1083203"/>
                </a:cubicBezTo>
                <a:close/>
                <a:moveTo>
                  <a:pt x="670325" y="1083203"/>
                </a:moveTo>
                <a:cubicBezTo>
                  <a:pt x="670325" y="1083203"/>
                  <a:pt x="686547" y="1083203"/>
                  <a:pt x="670325" y="1093635"/>
                </a:cubicBezTo>
                <a:cubicBezTo>
                  <a:pt x="670325" y="1093635"/>
                  <a:pt x="670325" y="1093635"/>
                  <a:pt x="672353" y="1093635"/>
                </a:cubicBezTo>
                <a:cubicBezTo>
                  <a:pt x="674381" y="1093635"/>
                  <a:pt x="678436" y="1093635"/>
                  <a:pt x="686547" y="1093635"/>
                </a:cubicBezTo>
                <a:lnTo>
                  <a:pt x="686547" y="1083203"/>
                </a:lnTo>
                <a:close/>
                <a:moveTo>
                  <a:pt x="469160" y="1080030"/>
                </a:moveTo>
                <a:lnTo>
                  <a:pt x="472067" y="1081899"/>
                </a:lnTo>
                <a:cubicBezTo>
                  <a:pt x="474094" y="1083203"/>
                  <a:pt x="474094" y="1083203"/>
                  <a:pt x="474094" y="1083203"/>
                </a:cubicBezTo>
                <a:close/>
                <a:moveTo>
                  <a:pt x="1962310" y="1072771"/>
                </a:moveTo>
                <a:cubicBezTo>
                  <a:pt x="1962310" y="1072771"/>
                  <a:pt x="1962310" y="1072771"/>
                  <a:pt x="1978532" y="1072771"/>
                </a:cubicBezTo>
                <a:cubicBezTo>
                  <a:pt x="1978532" y="1072771"/>
                  <a:pt x="1978532" y="1072771"/>
                  <a:pt x="1978532" y="1074075"/>
                </a:cubicBezTo>
                <a:lnTo>
                  <a:pt x="1978532" y="1076683"/>
                </a:lnTo>
                <a:cubicBezTo>
                  <a:pt x="1978532" y="1077335"/>
                  <a:pt x="1978532" y="1077661"/>
                  <a:pt x="1978532" y="1077172"/>
                </a:cubicBezTo>
                <a:lnTo>
                  <a:pt x="1978532" y="1083203"/>
                </a:lnTo>
                <a:cubicBezTo>
                  <a:pt x="1978532" y="1083203"/>
                  <a:pt x="1978532" y="1083203"/>
                  <a:pt x="1962310" y="1083203"/>
                </a:cubicBezTo>
                <a:lnTo>
                  <a:pt x="1962310" y="1081899"/>
                </a:lnTo>
                <a:lnTo>
                  <a:pt x="1962310" y="1079291"/>
                </a:lnTo>
                <a:cubicBezTo>
                  <a:pt x="1962310" y="1078639"/>
                  <a:pt x="1962310" y="1078313"/>
                  <a:pt x="1962310" y="1078802"/>
                </a:cubicBezTo>
                <a:close/>
                <a:moveTo>
                  <a:pt x="1536881" y="1072771"/>
                </a:moveTo>
                <a:cubicBezTo>
                  <a:pt x="1536881" y="1072771"/>
                  <a:pt x="1536881" y="1072771"/>
                  <a:pt x="1536881" y="1074075"/>
                </a:cubicBezTo>
                <a:lnTo>
                  <a:pt x="1536881" y="1081899"/>
                </a:lnTo>
                <a:lnTo>
                  <a:pt x="1536881" y="1083203"/>
                </a:lnTo>
                <a:lnTo>
                  <a:pt x="1541068" y="1083203"/>
                </a:lnTo>
                <a:lnTo>
                  <a:pt x="1543161" y="1083203"/>
                </a:lnTo>
                <a:lnTo>
                  <a:pt x="1543946" y="1083203"/>
                </a:lnTo>
                <a:lnTo>
                  <a:pt x="1553627" y="1083203"/>
                </a:lnTo>
                <a:lnTo>
                  <a:pt x="1553627" y="1093635"/>
                </a:lnTo>
                <a:cubicBezTo>
                  <a:pt x="1553627" y="1093635"/>
                  <a:pt x="1553627" y="1093635"/>
                  <a:pt x="1569848" y="1083203"/>
                </a:cubicBezTo>
                <a:lnTo>
                  <a:pt x="1567821" y="1083203"/>
                </a:lnTo>
                <a:cubicBezTo>
                  <a:pt x="1565793" y="1083203"/>
                  <a:pt x="1561737" y="1083203"/>
                  <a:pt x="1553627" y="1083203"/>
                </a:cubicBezTo>
                <a:lnTo>
                  <a:pt x="1553627" y="1081899"/>
                </a:lnTo>
                <a:lnTo>
                  <a:pt x="1553627" y="1072771"/>
                </a:lnTo>
                <a:cubicBezTo>
                  <a:pt x="1536881" y="1072771"/>
                  <a:pt x="1536881" y="1083203"/>
                  <a:pt x="1536881" y="1072771"/>
                </a:cubicBezTo>
                <a:close/>
                <a:moveTo>
                  <a:pt x="523283" y="1072771"/>
                </a:moveTo>
                <a:lnTo>
                  <a:pt x="523283" y="1083203"/>
                </a:lnTo>
                <a:lnTo>
                  <a:pt x="539505" y="1083203"/>
                </a:lnTo>
                <a:cubicBezTo>
                  <a:pt x="539505" y="1083203"/>
                  <a:pt x="539505" y="1083203"/>
                  <a:pt x="539505" y="1072771"/>
                </a:cubicBezTo>
                <a:close/>
                <a:moveTo>
                  <a:pt x="490316" y="1072771"/>
                </a:moveTo>
                <a:cubicBezTo>
                  <a:pt x="490316" y="1072771"/>
                  <a:pt x="490316" y="1072771"/>
                  <a:pt x="490316" y="1083203"/>
                </a:cubicBezTo>
                <a:cubicBezTo>
                  <a:pt x="490316" y="1083203"/>
                  <a:pt x="490316" y="1083203"/>
                  <a:pt x="490316" y="1093635"/>
                </a:cubicBezTo>
                <a:cubicBezTo>
                  <a:pt x="490316" y="1093635"/>
                  <a:pt x="490316" y="1093635"/>
                  <a:pt x="474094" y="1093635"/>
                </a:cubicBezTo>
                <a:cubicBezTo>
                  <a:pt x="474094" y="1083203"/>
                  <a:pt x="490316" y="1083203"/>
                  <a:pt x="474094" y="1083203"/>
                </a:cubicBezTo>
                <a:cubicBezTo>
                  <a:pt x="490316" y="1083203"/>
                  <a:pt x="474094" y="1072771"/>
                  <a:pt x="490316" y="1072771"/>
                </a:cubicBezTo>
                <a:close/>
                <a:moveTo>
                  <a:pt x="457873" y="1072771"/>
                </a:moveTo>
                <a:cubicBezTo>
                  <a:pt x="457873" y="1072771"/>
                  <a:pt x="457873" y="1072771"/>
                  <a:pt x="459900" y="1074075"/>
                </a:cubicBezTo>
                <a:lnTo>
                  <a:pt x="469160" y="1080030"/>
                </a:lnTo>
                <a:close/>
                <a:moveTo>
                  <a:pt x="310830" y="1072771"/>
                </a:moveTo>
                <a:lnTo>
                  <a:pt x="310830" y="1083203"/>
                </a:lnTo>
                <a:cubicBezTo>
                  <a:pt x="310830" y="1083203"/>
                  <a:pt x="310830" y="1083203"/>
                  <a:pt x="310830" y="1093635"/>
                </a:cubicBezTo>
                <a:cubicBezTo>
                  <a:pt x="310830" y="1093635"/>
                  <a:pt x="310830" y="1093635"/>
                  <a:pt x="312858" y="1093635"/>
                </a:cubicBezTo>
                <a:lnTo>
                  <a:pt x="322996" y="1093635"/>
                </a:lnTo>
                <a:lnTo>
                  <a:pt x="327052" y="1093635"/>
                </a:lnTo>
                <a:cubicBezTo>
                  <a:pt x="327052" y="1093635"/>
                  <a:pt x="327052" y="1093635"/>
                  <a:pt x="343274" y="1104066"/>
                </a:cubicBezTo>
                <a:lnTo>
                  <a:pt x="359495" y="1104066"/>
                </a:lnTo>
                <a:lnTo>
                  <a:pt x="359495" y="1114834"/>
                </a:lnTo>
                <a:lnTo>
                  <a:pt x="343274" y="1114834"/>
                </a:lnTo>
                <a:cubicBezTo>
                  <a:pt x="343274" y="1114834"/>
                  <a:pt x="343274" y="1114834"/>
                  <a:pt x="359495" y="1125266"/>
                </a:cubicBezTo>
                <a:lnTo>
                  <a:pt x="343274" y="1125266"/>
                </a:lnTo>
                <a:cubicBezTo>
                  <a:pt x="343274" y="1125266"/>
                  <a:pt x="343274" y="1125266"/>
                  <a:pt x="343274" y="1135698"/>
                </a:cubicBezTo>
                <a:lnTo>
                  <a:pt x="343274" y="1146129"/>
                </a:lnTo>
                <a:cubicBezTo>
                  <a:pt x="343274" y="1146129"/>
                  <a:pt x="359495" y="1156897"/>
                  <a:pt x="359495" y="1146129"/>
                </a:cubicBezTo>
                <a:lnTo>
                  <a:pt x="359495" y="1135698"/>
                </a:lnTo>
                <a:cubicBezTo>
                  <a:pt x="359495" y="1135698"/>
                  <a:pt x="359495" y="1135698"/>
                  <a:pt x="359495" y="1125266"/>
                </a:cubicBezTo>
                <a:lnTo>
                  <a:pt x="359495" y="1114834"/>
                </a:lnTo>
                <a:cubicBezTo>
                  <a:pt x="359495" y="1114834"/>
                  <a:pt x="359495" y="1114834"/>
                  <a:pt x="376240" y="1114834"/>
                </a:cubicBezTo>
                <a:lnTo>
                  <a:pt x="376240" y="1104066"/>
                </a:lnTo>
                <a:cubicBezTo>
                  <a:pt x="376240" y="1104066"/>
                  <a:pt x="376240" y="1104066"/>
                  <a:pt x="392462" y="1104066"/>
                </a:cubicBezTo>
                <a:cubicBezTo>
                  <a:pt x="392462" y="1104066"/>
                  <a:pt x="392462" y="1104066"/>
                  <a:pt x="376240" y="1093635"/>
                </a:cubicBezTo>
                <a:cubicBezTo>
                  <a:pt x="376240" y="1083203"/>
                  <a:pt x="376240" y="1083203"/>
                  <a:pt x="359495" y="1083203"/>
                </a:cubicBezTo>
                <a:cubicBezTo>
                  <a:pt x="359495" y="1083203"/>
                  <a:pt x="359495" y="1083203"/>
                  <a:pt x="359495" y="1093635"/>
                </a:cubicBezTo>
                <a:cubicBezTo>
                  <a:pt x="359495" y="1093635"/>
                  <a:pt x="343274" y="1093635"/>
                  <a:pt x="343274" y="1104066"/>
                </a:cubicBezTo>
                <a:lnTo>
                  <a:pt x="343274" y="1098036"/>
                </a:lnTo>
                <a:lnTo>
                  <a:pt x="343274" y="1097547"/>
                </a:lnTo>
                <a:cubicBezTo>
                  <a:pt x="343274" y="1096243"/>
                  <a:pt x="343274" y="1093635"/>
                  <a:pt x="343274" y="1093635"/>
                </a:cubicBezTo>
                <a:cubicBezTo>
                  <a:pt x="343274" y="1093635"/>
                  <a:pt x="343274" y="1093635"/>
                  <a:pt x="327052" y="1093635"/>
                </a:cubicBezTo>
                <a:cubicBezTo>
                  <a:pt x="327052" y="1093635"/>
                  <a:pt x="327052" y="1093635"/>
                  <a:pt x="327052" y="1083203"/>
                </a:cubicBezTo>
                <a:cubicBezTo>
                  <a:pt x="327052" y="1083203"/>
                  <a:pt x="327052" y="1083203"/>
                  <a:pt x="327052" y="1072771"/>
                </a:cubicBezTo>
                <a:cubicBezTo>
                  <a:pt x="318941" y="1072771"/>
                  <a:pt x="314886" y="1072771"/>
                  <a:pt x="314886" y="1072771"/>
                </a:cubicBezTo>
                <a:close/>
                <a:moveTo>
                  <a:pt x="606943" y="1064695"/>
                </a:moveTo>
                <a:cubicBezTo>
                  <a:pt x="604915" y="1064695"/>
                  <a:pt x="604915" y="1067387"/>
                  <a:pt x="604915" y="1072771"/>
                </a:cubicBezTo>
                <a:cubicBezTo>
                  <a:pt x="604915" y="1072771"/>
                  <a:pt x="604915" y="1072771"/>
                  <a:pt x="621137" y="1072771"/>
                </a:cubicBezTo>
                <a:cubicBezTo>
                  <a:pt x="613026" y="1067387"/>
                  <a:pt x="608971" y="1064695"/>
                  <a:pt x="606943" y="1064695"/>
                </a:cubicBezTo>
                <a:close/>
                <a:moveTo>
                  <a:pt x="1471471" y="1051572"/>
                </a:moveTo>
                <a:cubicBezTo>
                  <a:pt x="1471471" y="1051572"/>
                  <a:pt x="1455249" y="1062003"/>
                  <a:pt x="1471471" y="1062003"/>
                </a:cubicBezTo>
                <a:cubicBezTo>
                  <a:pt x="1471471" y="1056787"/>
                  <a:pt x="1471471" y="1054180"/>
                  <a:pt x="1471471" y="1054180"/>
                </a:cubicBezTo>
                <a:close/>
                <a:moveTo>
                  <a:pt x="490316" y="1041140"/>
                </a:moveTo>
                <a:lnTo>
                  <a:pt x="490382" y="1041140"/>
                </a:lnTo>
                <a:lnTo>
                  <a:pt x="499997" y="1041140"/>
                </a:lnTo>
                <a:cubicBezTo>
                  <a:pt x="499212" y="1041140"/>
                  <a:pt x="499735" y="1041140"/>
                  <a:pt x="500782" y="1041140"/>
                </a:cubicBezTo>
                <a:lnTo>
                  <a:pt x="507061" y="1041140"/>
                </a:lnTo>
                <a:cubicBezTo>
                  <a:pt x="507061" y="1046356"/>
                  <a:pt x="507061" y="1048964"/>
                  <a:pt x="507061" y="1048964"/>
                </a:cubicBezTo>
                <a:lnTo>
                  <a:pt x="507061" y="1051572"/>
                </a:lnTo>
                <a:cubicBezTo>
                  <a:pt x="507061" y="1051572"/>
                  <a:pt x="507061" y="1051572"/>
                  <a:pt x="490316" y="1051572"/>
                </a:cubicBezTo>
                <a:cubicBezTo>
                  <a:pt x="490316" y="1051572"/>
                  <a:pt x="490316" y="1051572"/>
                  <a:pt x="490316" y="1041140"/>
                </a:cubicBezTo>
                <a:close/>
                <a:moveTo>
                  <a:pt x="441651" y="1041140"/>
                </a:moveTo>
                <a:lnTo>
                  <a:pt x="441651" y="1042444"/>
                </a:lnTo>
                <a:cubicBezTo>
                  <a:pt x="441651" y="1043748"/>
                  <a:pt x="441651" y="1046356"/>
                  <a:pt x="441651" y="1051572"/>
                </a:cubicBezTo>
                <a:cubicBezTo>
                  <a:pt x="441651" y="1051572"/>
                  <a:pt x="441651" y="1051572"/>
                  <a:pt x="443679" y="1051572"/>
                </a:cubicBezTo>
                <a:lnTo>
                  <a:pt x="451029" y="1051572"/>
                </a:lnTo>
                <a:cubicBezTo>
                  <a:pt x="450269" y="1051572"/>
                  <a:pt x="450776" y="1051572"/>
                  <a:pt x="451790" y="1051572"/>
                </a:cubicBezTo>
                <a:lnTo>
                  <a:pt x="455845" y="1051572"/>
                </a:lnTo>
                <a:lnTo>
                  <a:pt x="457873" y="1051572"/>
                </a:lnTo>
                <a:lnTo>
                  <a:pt x="457873" y="1041140"/>
                </a:lnTo>
                <a:close/>
                <a:moveTo>
                  <a:pt x="376240" y="1041140"/>
                </a:moveTo>
                <a:cubicBezTo>
                  <a:pt x="376240" y="1041140"/>
                  <a:pt x="376240" y="1041140"/>
                  <a:pt x="392462" y="1051572"/>
                </a:cubicBezTo>
                <a:cubicBezTo>
                  <a:pt x="376240" y="1051572"/>
                  <a:pt x="376240" y="1041140"/>
                  <a:pt x="376240" y="1051572"/>
                </a:cubicBezTo>
                <a:lnTo>
                  <a:pt x="376240" y="1050268"/>
                </a:lnTo>
                <a:lnTo>
                  <a:pt x="376240" y="1042444"/>
                </a:lnTo>
                <a:close/>
                <a:moveTo>
                  <a:pt x="1994754" y="1030709"/>
                </a:moveTo>
                <a:lnTo>
                  <a:pt x="1998940" y="1030709"/>
                </a:lnTo>
                <a:cubicBezTo>
                  <a:pt x="1998940" y="1030709"/>
                  <a:pt x="2003127" y="1030709"/>
                  <a:pt x="2011499" y="1030709"/>
                </a:cubicBezTo>
                <a:cubicBezTo>
                  <a:pt x="2011499" y="1030709"/>
                  <a:pt x="2011499" y="1030709"/>
                  <a:pt x="2011499" y="1041140"/>
                </a:cubicBezTo>
                <a:lnTo>
                  <a:pt x="2011499" y="1051572"/>
                </a:lnTo>
                <a:cubicBezTo>
                  <a:pt x="1998940" y="1051572"/>
                  <a:pt x="2005220" y="1051572"/>
                  <a:pt x="2002080" y="1051572"/>
                </a:cubicBezTo>
                <a:lnTo>
                  <a:pt x="2001818" y="1051572"/>
                </a:lnTo>
                <a:lnTo>
                  <a:pt x="2001033" y="1051572"/>
                </a:lnTo>
                <a:cubicBezTo>
                  <a:pt x="1998940" y="1051572"/>
                  <a:pt x="1994754" y="1051572"/>
                  <a:pt x="1994754" y="1051572"/>
                </a:cubicBezTo>
                <a:cubicBezTo>
                  <a:pt x="1978532" y="1051572"/>
                  <a:pt x="1978532" y="1051572"/>
                  <a:pt x="1994754" y="1041140"/>
                </a:cubicBezTo>
                <a:lnTo>
                  <a:pt x="1978532" y="1051572"/>
                </a:lnTo>
                <a:lnTo>
                  <a:pt x="1978532" y="1041140"/>
                </a:lnTo>
                <a:cubicBezTo>
                  <a:pt x="1978532" y="1030709"/>
                  <a:pt x="1994754" y="1030709"/>
                  <a:pt x="1994754" y="1030709"/>
                </a:cubicBezTo>
                <a:close/>
                <a:moveTo>
                  <a:pt x="1913122" y="1030709"/>
                </a:moveTo>
                <a:cubicBezTo>
                  <a:pt x="1929343" y="1030709"/>
                  <a:pt x="1913122" y="1041140"/>
                  <a:pt x="1929343" y="1030709"/>
                </a:cubicBezTo>
                <a:cubicBezTo>
                  <a:pt x="1929343" y="1030709"/>
                  <a:pt x="1929343" y="1030709"/>
                  <a:pt x="1929343" y="1041140"/>
                </a:cubicBezTo>
                <a:lnTo>
                  <a:pt x="1939024" y="1041140"/>
                </a:lnTo>
                <a:cubicBezTo>
                  <a:pt x="1936669" y="1041140"/>
                  <a:pt x="1946088" y="1041140"/>
                  <a:pt x="1946088" y="1041140"/>
                </a:cubicBezTo>
                <a:lnTo>
                  <a:pt x="1946088" y="1030709"/>
                </a:lnTo>
                <a:lnTo>
                  <a:pt x="1929343" y="1030709"/>
                </a:lnTo>
                <a:cubicBezTo>
                  <a:pt x="1913122" y="1030709"/>
                  <a:pt x="1929343" y="1030709"/>
                  <a:pt x="1913122" y="1030709"/>
                </a:cubicBezTo>
                <a:close/>
                <a:moveTo>
                  <a:pt x="1455249" y="1030709"/>
                </a:moveTo>
                <a:cubicBezTo>
                  <a:pt x="1455249" y="1041140"/>
                  <a:pt x="1455249" y="1041140"/>
                  <a:pt x="1439028" y="1041140"/>
                </a:cubicBezTo>
                <a:cubicBezTo>
                  <a:pt x="1439028" y="1041140"/>
                  <a:pt x="1439028" y="1041140"/>
                  <a:pt x="1455249" y="1041140"/>
                </a:cubicBezTo>
                <a:cubicBezTo>
                  <a:pt x="1455249" y="1041140"/>
                  <a:pt x="1455249" y="1041140"/>
                  <a:pt x="1455249" y="1030709"/>
                </a:cubicBezTo>
                <a:close/>
                <a:moveTo>
                  <a:pt x="392462" y="1030709"/>
                </a:moveTo>
                <a:cubicBezTo>
                  <a:pt x="408684" y="1041140"/>
                  <a:pt x="392462" y="1041140"/>
                  <a:pt x="392462" y="1030709"/>
                </a:cubicBezTo>
                <a:close/>
                <a:moveTo>
                  <a:pt x="1994754" y="1019941"/>
                </a:moveTo>
                <a:lnTo>
                  <a:pt x="1994754" y="1030709"/>
                </a:lnTo>
                <a:lnTo>
                  <a:pt x="1978532" y="1030709"/>
                </a:lnTo>
                <a:cubicBezTo>
                  <a:pt x="1994754" y="1030709"/>
                  <a:pt x="1994754" y="1030709"/>
                  <a:pt x="1994754" y="1019941"/>
                </a:cubicBezTo>
                <a:close/>
                <a:moveTo>
                  <a:pt x="1422806" y="1019941"/>
                </a:moveTo>
                <a:cubicBezTo>
                  <a:pt x="1422806" y="1030709"/>
                  <a:pt x="1406061" y="1030709"/>
                  <a:pt x="1422806" y="1030709"/>
                </a:cubicBezTo>
                <a:close/>
                <a:moveTo>
                  <a:pt x="1978532" y="1009509"/>
                </a:moveTo>
                <a:lnTo>
                  <a:pt x="1994754" y="1009509"/>
                </a:lnTo>
                <a:lnTo>
                  <a:pt x="1994754" y="1019941"/>
                </a:lnTo>
                <a:cubicBezTo>
                  <a:pt x="1994754" y="1019941"/>
                  <a:pt x="1978532" y="1019941"/>
                  <a:pt x="1978532" y="1030709"/>
                </a:cubicBezTo>
                <a:cubicBezTo>
                  <a:pt x="1978532" y="1030709"/>
                  <a:pt x="1978532" y="1030709"/>
                  <a:pt x="1978532" y="1019941"/>
                </a:cubicBezTo>
                <a:cubicBezTo>
                  <a:pt x="1978532" y="1019941"/>
                  <a:pt x="1978532" y="1019941"/>
                  <a:pt x="1962310" y="1019941"/>
                </a:cubicBezTo>
                <a:cubicBezTo>
                  <a:pt x="1978532" y="1019941"/>
                  <a:pt x="1978532" y="1009509"/>
                  <a:pt x="1978532" y="1009509"/>
                </a:cubicBezTo>
                <a:close/>
                <a:moveTo>
                  <a:pt x="1913122" y="1009509"/>
                </a:moveTo>
                <a:cubicBezTo>
                  <a:pt x="1913122" y="1009509"/>
                  <a:pt x="1913122" y="1009509"/>
                  <a:pt x="1913122" y="1019941"/>
                </a:cubicBezTo>
                <a:cubicBezTo>
                  <a:pt x="1913122" y="1019941"/>
                  <a:pt x="1913122" y="1019941"/>
                  <a:pt x="1929343" y="1019941"/>
                </a:cubicBezTo>
                <a:cubicBezTo>
                  <a:pt x="1929343" y="1019941"/>
                  <a:pt x="1929343" y="1019941"/>
                  <a:pt x="1929343" y="1009509"/>
                </a:cubicBezTo>
                <a:cubicBezTo>
                  <a:pt x="1929343" y="1009509"/>
                  <a:pt x="1925288" y="1009509"/>
                  <a:pt x="1923260" y="1009509"/>
                </a:cubicBezTo>
                <a:cubicBezTo>
                  <a:pt x="1922246" y="1009509"/>
                  <a:pt x="1921739" y="1009509"/>
                  <a:pt x="1922500" y="1009509"/>
                </a:cubicBezTo>
                <a:close/>
                <a:moveTo>
                  <a:pt x="457873" y="1009509"/>
                </a:moveTo>
                <a:lnTo>
                  <a:pt x="474094" y="1019941"/>
                </a:lnTo>
                <a:lnTo>
                  <a:pt x="474094" y="1009509"/>
                </a:lnTo>
                <a:lnTo>
                  <a:pt x="472067" y="1009509"/>
                </a:lnTo>
                <a:lnTo>
                  <a:pt x="459900" y="1009509"/>
                </a:lnTo>
                <a:cubicBezTo>
                  <a:pt x="457873" y="1009509"/>
                  <a:pt x="457873" y="1009509"/>
                  <a:pt x="457873" y="1009509"/>
                </a:cubicBezTo>
                <a:close/>
                <a:moveTo>
                  <a:pt x="1978532" y="999077"/>
                </a:moveTo>
                <a:cubicBezTo>
                  <a:pt x="1994754" y="1009509"/>
                  <a:pt x="1978532" y="1009509"/>
                  <a:pt x="1978532" y="1009509"/>
                </a:cubicBezTo>
                <a:close/>
                <a:moveTo>
                  <a:pt x="1079009" y="999077"/>
                </a:moveTo>
                <a:lnTo>
                  <a:pt x="1079009" y="1009509"/>
                </a:lnTo>
                <a:lnTo>
                  <a:pt x="1095231" y="1009509"/>
                </a:lnTo>
                <a:cubicBezTo>
                  <a:pt x="1111976" y="1009509"/>
                  <a:pt x="1095231" y="1009509"/>
                  <a:pt x="1095231" y="999077"/>
                </a:cubicBezTo>
                <a:lnTo>
                  <a:pt x="1093204" y="999077"/>
                </a:lnTo>
                <a:lnTo>
                  <a:pt x="1081037" y="999077"/>
                </a:lnTo>
                <a:cubicBezTo>
                  <a:pt x="1079009" y="999077"/>
                  <a:pt x="1079009" y="999077"/>
                  <a:pt x="1079009" y="999077"/>
                </a:cubicBezTo>
                <a:close/>
                <a:moveTo>
                  <a:pt x="359495" y="999077"/>
                </a:moveTo>
                <a:cubicBezTo>
                  <a:pt x="359495" y="999077"/>
                  <a:pt x="359495" y="999077"/>
                  <a:pt x="359495" y="1009509"/>
                </a:cubicBezTo>
                <a:lnTo>
                  <a:pt x="359495" y="1019941"/>
                </a:lnTo>
                <a:lnTo>
                  <a:pt x="357468" y="1019941"/>
                </a:lnTo>
                <a:lnTo>
                  <a:pt x="347329" y="1019941"/>
                </a:lnTo>
                <a:lnTo>
                  <a:pt x="343274" y="1019941"/>
                </a:lnTo>
                <a:lnTo>
                  <a:pt x="359495" y="1030709"/>
                </a:lnTo>
                <a:lnTo>
                  <a:pt x="359495" y="1019941"/>
                </a:lnTo>
                <a:cubicBezTo>
                  <a:pt x="376240" y="1019941"/>
                  <a:pt x="376240" y="1009509"/>
                  <a:pt x="359495" y="1009509"/>
                </a:cubicBezTo>
                <a:cubicBezTo>
                  <a:pt x="359495" y="1009509"/>
                  <a:pt x="359495" y="1009509"/>
                  <a:pt x="376240" y="1009509"/>
                </a:cubicBezTo>
                <a:lnTo>
                  <a:pt x="376240" y="999077"/>
                </a:lnTo>
                <a:lnTo>
                  <a:pt x="374147" y="999077"/>
                </a:lnTo>
                <a:cubicBezTo>
                  <a:pt x="372054" y="999077"/>
                  <a:pt x="367868" y="999077"/>
                  <a:pt x="359495" y="999077"/>
                </a:cubicBezTo>
                <a:close/>
                <a:moveTo>
                  <a:pt x="1357396" y="988646"/>
                </a:moveTo>
                <a:cubicBezTo>
                  <a:pt x="1357396" y="988646"/>
                  <a:pt x="1340650" y="988646"/>
                  <a:pt x="1340650" y="999077"/>
                </a:cubicBezTo>
                <a:lnTo>
                  <a:pt x="1324429" y="999077"/>
                </a:lnTo>
                <a:lnTo>
                  <a:pt x="1324429" y="1009509"/>
                </a:lnTo>
                <a:cubicBezTo>
                  <a:pt x="1340650" y="1009509"/>
                  <a:pt x="1340650" y="1009509"/>
                  <a:pt x="1340650" y="999077"/>
                </a:cubicBezTo>
                <a:lnTo>
                  <a:pt x="1340650" y="1000381"/>
                </a:lnTo>
                <a:lnTo>
                  <a:pt x="1340650" y="1009509"/>
                </a:lnTo>
                <a:cubicBezTo>
                  <a:pt x="1340650" y="1009509"/>
                  <a:pt x="1340650" y="1009509"/>
                  <a:pt x="1357396" y="1009509"/>
                </a:cubicBezTo>
                <a:lnTo>
                  <a:pt x="1357396" y="1000381"/>
                </a:lnTo>
                <a:lnTo>
                  <a:pt x="1357396" y="999077"/>
                </a:lnTo>
                <a:close/>
                <a:moveTo>
                  <a:pt x="424906" y="988646"/>
                </a:moveTo>
                <a:cubicBezTo>
                  <a:pt x="441651" y="988646"/>
                  <a:pt x="441651" y="988646"/>
                  <a:pt x="424906" y="999077"/>
                </a:cubicBezTo>
                <a:cubicBezTo>
                  <a:pt x="424906" y="999077"/>
                  <a:pt x="424906" y="999077"/>
                  <a:pt x="424906" y="1009509"/>
                </a:cubicBezTo>
                <a:lnTo>
                  <a:pt x="408684" y="1009509"/>
                </a:lnTo>
                <a:cubicBezTo>
                  <a:pt x="408684" y="1009509"/>
                  <a:pt x="408684" y="1009509"/>
                  <a:pt x="408684" y="1019941"/>
                </a:cubicBezTo>
                <a:lnTo>
                  <a:pt x="408684" y="1030709"/>
                </a:lnTo>
                <a:cubicBezTo>
                  <a:pt x="408684" y="1030709"/>
                  <a:pt x="408684" y="1030709"/>
                  <a:pt x="392462" y="1030709"/>
                </a:cubicBezTo>
                <a:cubicBezTo>
                  <a:pt x="376240" y="1030709"/>
                  <a:pt x="376240" y="1030709"/>
                  <a:pt x="376240" y="1019941"/>
                </a:cubicBezTo>
                <a:lnTo>
                  <a:pt x="376240" y="1030709"/>
                </a:lnTo>
                <a:cubicBezTo>
                  <a:pt x="376240" y="1030709"/>
                  <a:pt x="376240" y="1030709"/>
                  <a:pt x="392462" y="1030709"/>
                </a:cubicBezTo>
                <a:lnTo>
                  <a:pt x="392462" y="1041140"/>
                </a:lnTo>
                <a:lnTo>
                  <a:pt x="392462" y="1051572"/>
                </a:lnTo>
                <a:cubicBezTo>
                  <a:pt x="392462" y="1041140"/>
                  <a:pt x="392462" y="1041140"/>
                  <a:pt x="376240" y="1041140"/>
                </a:cubicBezTo>
                <a:lnTo>
                  <a:pt x="359495" y="1041140"/>
                </a:lnTo>
                <a:cubicBezTo>
                  <a:pt x="343274" y="1041140"/>
                  <a:pt x="343274" y="1030709"/>
                  <a:pt x="343274" y="1030709"/>
                </a:cubicBezTo>
                <a:lnTo>
                  <a:pt x="343274" y="1041140"/>
                </a:lnTo>
                <a:cubicBezTo>
                  <a:pt x="343274" y="1041140"/>
                  <a:pt x="343274" y="1041140"/>
                  <a:pt x="345301" y="1041140"/>
                </a:cubicBezTo>
                <a:lnTo>
                  <a:pt x="352652" y="1041140"/>
                </a:lnTo>
                <a:cubicBezTo>
                  <a:pt x="351891" y="1041140"/>
                  <a:pt x="352398" y="1041140"/>
                  <a:pt x="353412" y="1041140"/>
                </a:cubicBezTo>
                <a:lnTo>
                  <a:pt x="359495" y="1041140"/>
                </a:lnTo>
                <a:lnTo>
                  <a:pt x="359495" y="1051572"/>
                </a:lnTo>
                <a:lnTo>
                  <a:pt x="359495" y="1062003"/>
                </a:lnTo>
                <a:cubicBezTo>
                  <a:pt x="359495" y="1051572"/>
                  <a:pt x="359495" y="1051572"/>
                  <a:pt x="376240" y="1051572"/>
                </a:cubicBezTo>
                <a:lnTo>
                  <a:pt x="392462" y="1051572"/>
                </a:lnTo>
                <a:cubicBezTo>
                  <a:pt x="408684" y="1051572"/>
                  <a:pt x="408684" y="1041140"/>
                  <a:pt x="408684" y="1041140"/>
                </a:cubicBezTo>
                <a:lnTo>
                  <a:pt x="408684" y="1051572"/>
                </a:lnTo>
                <a:cubicBezTo>
                  <a:pt x="408684" y="1051572"/>
                  <a:pt x="408684" y="1051572"/>
                  <a:pt x="408684" y="1062003"/>
                </a:cubicBezTo>
                <a:cubicBezTo>
                  <a:pt x="424906" y="1062003"/>
                  <a:pt x="408684" y="1051572"/>
                  <a:pt x="408684" y="1051572"/>
                </a:cubicBezTo>
                <a:lnTo>
                  <a:pt x="424906" y="1051572"/>
                </a:lnTo>
                <a:cubicBezTo>
                  <a:pt x="424906" y="1051572"/>
                  <a:pt x="424906" y="1051572"/>
                  <a:pt x="424906" y="1041140"/>
                </a:cubicBezTo>
                <a:cubicBezTo>
                  <a:pt x="424906" y="1030709"/>
                  <a:pt x="408684" y="1030709"/>
                  <a:pt x="424906" y="1030709"/>
                </a:cubicBezTo>
                <a:lnTo>
                  <a:pt x="424906" y="1019941"/>
                </a:lnTo>
                <a:lnTo>
                  <a:pt x="424906" y="1009509"/>
                </a:lnTo>
                <a:lnTo>
                  <a:pt x="441651" y="1009509"/>
                </a:lnTo>
                <a:lnTo>
                  <a:pt x="441651" y="999077"/>
                </a:lnTo>
                <a:cubicBezTo>
                  <a:pt x="441651" y="999077"/>
                  <a:pt x="441651" y="999077"/>
                  <a:pt x="441651" y="988646"/>
                </a:cubicBezTo>
                <a:lnTo>
                  <a:pt x="439558" y="988646"/>
                </a:lnTo>
                <a:lnTo>
                  <a:pt x="429092" y="988646"/>
                </a:lnTo>
                <a:close/>
                <a:moveTo>
                  <a:pt x="408684" y="988646"/>
                </a:moveTo>
                <a:cubicBezTo>
                  <a:pt x="392462" y="988646"/>
                  <a:pt x="392462" y="999077"/>
                  <a:pt x="392462" y="999077"/>
                </a:cubicBezTo>
                <a:lnTo>
                  <a:pt x="408684" y="999077"/>
                </a:lnTo>
                <a:cubicBezTo>
                  <a:pt x="408684" y="999077"/>
                  <a:pt x="408684" y="999077"/>
                  <a:pt x="408684" y="988646"/>
                </a:cubicBezTo>
                <a:close/>
                <a:moveTo>
                  <a:pt x="1674767" y="984103"/>
                </a:moveTo>
                <a:cubicBezTo>
                  <a:pt x="1673982" y="984608"/>
                  <a:pt x="1671889" y="985954"/>
                  <a:pt x="1667702" y="988646"/>
                </a:cubicBezTo>
                <a:cubicBezTo>
                  <a:pt x="1667702" y="988646"/>
                  <a:pt x="1677121" y="982589"/>
                  <a:pt x="1674767" y="984103"/>
                </a:cubicBezTo>
                <a:close/>
                <a:moveTo>
                  <a:pt x="1667702" y="977878"/>
                </a:moveTo>
                <a:lnTo>
                  <a:pt x="1667702" y="988646"/>
                </a:lnTo>
                <a:cubicBezTo>
                  <a:pt x="1667702" y="988646"/>
                  <a:pt x="1667702" y="988646"/>
                  <a:pt x="1684447" y="988646"/>
                </a:cubicBezTo>
                <a:lnTo>
                  <a:pt x="1684447" y="977878"/>
                </a:lnTo>
                <a:lnTo>
                  <a:pt x="1682354" y="977878"/>
                </a:lnTo>
                <a:cubicBezTo>
                  <a:pt x="1680261" y="977878"/>
                  <a:pt x="1676075" y="977878"/>
                  <a:pt x="1667702" y="977878"/>
                </a:cubicBezTo>
                <a:close/>
                <a:moveTo>
                  <a:pt x="539505" y="977878"/>
                </a:moveTo>
                <a:cubicBezTo>
                  <a:pt x="539505" y="977878"/>
                  <a:pt x="539505" y="977878"/>
                  <a:pt x="555726" y="977878"/>
                </a:cubicBezTo>
                <a:lnTo>
                  <a:pt x="555726" y="988646"/>
                </a:lnTo>
                <a:lnTo>
                  <a:pt x="539505" y="988646"/>
                </a:lnTo>
                <a:cubicBezTo>
                  <a:pt x="539505" y="988646"/>
                  <a:pt x="539505" y="988646"/>
                  <a:pt x="539505" y="977878"/>
                </a:cubicBezTo>
                <a:close/>
                <a:moveTo>
                  <a:pt x="1651480" y="957014"/>
                </a:moveTo>
                <a:lnTo>
                  <a:pt x="1635259" y="967446"/>
                </a:lnTo>
                <a:lnTo>
                  <a:pt x="1635259" y="968750"/>
                </a:lnTo>
                <a:lnTo>
                  <a:pt x="1635259" y="977878"/>
                </a:lnTo>
                <a:lnTo>
                  <a:pt x="1651480" y="977878"/>
                </a:lnTo>
                <a:lnTo>
                  <a:pt x="1651480" y="975270"/>
                </a:lnTo>
                <a:cubicBezTo>
                  <a:pt x="1651480" y="975270"/>
                  <a:pt x="1651480" y="972662"/>
                  <a:pt x="1651480" y="967446"/>
                </a:cubicBezTo>
                <a:close/>
                <a:moveTo>
                  <a:pt x="1373617" y="957014"/>
                </a:moveTo>
                <a:cubicBezTo>
                  <a:pt x="1373617" y="957014"/>
                  <a:pt x="1357396" y="957014"/>
                  <a:pt x="1357396" y="967446"/>
                </a:cubicBezTo>
                <a:cubicBezTo>
                  <a:pt x="1357396" y="967446"/>
                  <a:pt x="1357396" y="967446"/>
                  <a:pt x="1373617" y="967446"/>
                </a:cubicBezTo>
                <a:lnTo>
                  <a:pt x="1373617" y="966142"/>
                </a:lnTo>
                <a:cubicBezTo>
                  <a:pt x="1373617" y="964838"/>
                  <a:pt x="1373617" y="962230"/>
                  <a:pt x="1373617" y="957014"/>
                </a:cubicBezTo>
                <a:close/>
                <a:moveTo>
                  <a:pt x="539505" y="957014"/>
                </a:moveTo>
                <a:lnTo>
                  <a:pt x="539505" y="967446"/>
                </a:lnTo>
                <a:lnTo>
                  <a:pt x="539505" y="968750"/>
                </a:lnTo>
                <a:lnTo>
                  <a:pt x="539505" y="977878"/>
                </a:lnTo>
                <a:lnTo>
                  <a:pt x="523283" y="977878"/>
                </a:lnTo>
                <a:cubicBezTo>
                  <a:pt x="523283" y="967446"/>
                  <a:pt x="523283" y="967446"/>
                  <a:pt x="507061" y="967446"/>
                </a:cubicBezTo>
                <a:cubicBezTo>
                  <a:pt x="507061" y="967446"/>
                  <a:pt x="507061" y="967446"/>
                  <a:pt x="507061" y="977878"/>
                </a:cubicBezTo>
                <a:cubicBezTo>
                  <a:pt x="507061" y="977878"/>
                  <a:pt x="507061" y="977878"/>
                  <a:pt x="523283" y="977878"/>
                </a:cubicBezTo>
                <a:lnTo>
                  <a:pt x="523283" y="988646"/>
                </a:lnTo>
                <a:lnTo>
                  <a:pt x="523283" y="999077"/>
                </a:lnTo>
                <a:cubicBezTo>
                  <a:pt x="523283" y="988646"/>
                  <a:pt x="523283" y="988646"/>
                  <a:pt x="507061" y="988646"/>
                </a:cubicBezTo>
                <a:lnTo>
                  <a:pt x="507061" y="999077"/>
                </a:lnTo>
                <a:lnTo>
                  <a:pt x="507061" y="1009509"/>
                </a:lnTo>
                <a:cubicBezTo>
                  <a:pt x="507061" y="1019941"/>
                  <a:pt x="507061" y="1019941"/>
                  <a:pt x="523283" y="1019941"/>
                </a:cubicBezTo>
                <a:cubicBezTo>
                  <a:pt x="523283" y="1019941"/>
                  <a:pt x="523283" y="1019941"/>
                  <a:pt x="507061" y="1019941"/>
                </a:cubicBezTo>
                <a:cubicBezTo>
                  <a:pt x="507061" y="1019941"/>
                  <a:pt x="507061" y="1019941"/>
                  <a:pt x="490316" y="1019941"/>
                </a:cubicBezTo>
                <a:lnTo>
                  <a:pt x="490316" y="1030709"/>
                </a:lnTo>
                <a:lnTo>
                  <a:pt x="490316" y="1041140"/>
                </a:lnTo>
                <a:lnTo>
                  <a:pt x="488289" y="1041140"/>
                </a:lnTo>
                <a:lnTo>
                  <a:pt x="484233" y="1041140"/>
                </a:lnTo>
                <a:cubicBezTo>
                  <a:pt x="483219" y="1041140"/>
                  <a:pt x="482712" y="1041140"/>
                  <a:pt x="483473" y="1041140"/>
                </a:cubicBezTo>
                <a:lnTo>
                  <a:pt x="474094" y="1041140"/>
                </a:lnTo>
                <a:cubicBezTo>
                  <a:pt x="490316" y="1041140"/>
                  <a:pt x="490316" y="1051572"/>
                  <a:pt x="490316" y="1051572"/>
                </a:cubicBezTo>
                <a:lnTo>
                  <a:pt x="488289" y="1051572"/>
                </a:lnTo>
                <a:lnTo>
                  <a:pt x="476122" y="1051572"/>
                </a:lnTo>
                <a:cubicBezTo>
                  <a:pt x="474094" y="1051572"/>
                  <a:pt x="474094" y="1051572"/>
                  <a:pt x="474094" y="1051572"/>
                </a:cubicBezTo>
                <a:lnTo>
                  <a:pt x="474094" y="1057602"/>
                </a:lnTo>
                <a:lnTo>
                  <a:pt x="474094" y="1058091"/>
                </a:lnTo>
                <a:lnTo>
                  <a:pt x="474094" y="1062003"/>
                </a:lnTo>
                <a:lnTo>
                  <a:pt x="474094" y="1072771"/>
                </a:lnTo>
                <a:cubicBezTo>
                  <a:pt x="474094" y="1072771"/>
                  <a:pt x="474094" y="1072771"/>
                  <a:pt x="457873" y="1062003"/>
                </a:cubicBezTo>
                <a:cubicBezTo>
                  <a:pt x="457873" y="1062003"/>
                  <a:pt x="457873" y="1062003"/>
                  <a:pt x="457873" y="1072771"/>
                </a:cubicBezTo>
                <a:cubicBezTo>
                  <a:pt x="457873" y="1072771"/>
                  <a:pt x="457873" y="1072771"/>
                  <a:pt x="457873" y="1083203"/>
                </a:cubicBezTo>
                <a:lnTo>
                  <a:pt x="474094" y="1083203"/>
                </a:lnTo>
                <a:cubicBezTo>
                  <a:pt x="474094" y="1093635"/>
                  <a:pt x="474094" y="1093635"/>
                  <a:pt x="457873" y="1093635"/>
                </a:cubicBezTo>
                <a:lnTo>
                  <a:pt x="474094" y="1104066"/>
                </a:lnTo>
                <a:lnTo>
                  <a:pt x="457873" y="1104066"/>
                </a:lnTo>
                <a:lnTo>
                  <a:pt x="441651" y="1104066"/>
                </a:lnTo>
                <a:lnTo>
                  <a:pt x="441651" y="1114834"/>
                </a:lnTo>
                <a:cubicBezTo>
                  <a:pt x="441651" y="1114834"/>
                  <a:pt x="441651" y="1114834"/>
                  <a:pt x="457873" y="1114834"/>
                </a:cubicBezTo>
                <a:cubicBezTo>
                  <a:pt x="457873" y="1125266"/>
                  <a:pt x="474094" y="1125266"/>
                  <a:pt x="474094" y="1125266"/>
                </a:cubicBezTo>
                <a:lnTo>
                  <a:pt x="457873" y="1125266"/>
                </a:lnTo>
                <a:lnTo>
                  <a:pt x="441651" y="1125266"/>
                </a:lnTo>
                <a:lnTo>
                  <a:pt x="426999" y="1125266"/>
                </a:lnTo>
                <a:cubicBezTo>
                  <a:pt x="424906" y="1125266"/>
                  <a:pt x="424906" y="1125266"/>
                  <a:pt x="424906" y="1125266"/>
                </a:cubicBezTo>
                <a:lnTo>
                  <a:pt x="441651" y="1135698"/>
                </a:lnTo>
                <a:lnTo>
                  <a:pt x="424906" y="1135698"/>
                </a:lnTo>
                <a:cubicBezTo>
                  <a:pt x="441651" y="1135698"/>
                  <a:pt x="424906" y="1135698"/>
                  <a:pt x="424906" y="1146129"/>
                </a:cubicBezTo>
                <a:cubicBezTo>
                  <a:pt x="424906" y="1146129"/>
                  <a:pt x="424906" y="1146129"/>
                  <a:pt x="424906" y="1156897"/>
                </a:cubicBezTo>
                <a:lnTo>
                  <a:pt x="408684" y="1146129"/>
                </a:lnTo>
                <a:lnTo>
                  <a:pt x="408684" y="1156897"/>
                </a:lnTo>
                <a:cubicBezTo>
                  <a:pt x="408684" y="1156897"/>
                  <a:pt x="408684" y="1156897"/>
                  <a:pt x="408684" y="1167329"/>
                </a:cubicBezTo>
                <a:cubicBezTo>
                  <a:pt x="408684" y="1177760"/>
                  <a:pt x="408684" y="1177760"/>
                  <a:pt x="424906" y="1177760"/>
                </a:cubicBezTo>
                <a:lnTo>
                  <a:pt x="408684" y="1177760"/>
                </a:lnTo>
                <a:cubicBezTo>
                  <a:pt x="408684" y="1177760"/>
                  <a:pt x="408684" y="1177760"/>
                  <a:pt x="392462" y="1177760"/>
                </a:cubicBezTo>
                <a:cubicBezTo>
                  <a:pt x="392462" y="1177760"/>
                  <a:pt x="392462" y="1177760"/>
                  <a:pt x="392462" y="1188192"/>
                </a:cubicBezTo>
                <a:cubicBezTo>
                  <a:pt x="408684" y="1188192"/>
                  <a:pt x="408684" y="1188192"/>
                  <a:pt x="408684" y="1198960"/>
                </a:cubicBezTo>
                <a:lnTo>
                  <a:pt x="392462" y="1198960"/>
                </a:lnTo>
                <a:lnTo>
                  <a:pt x="392462" y="1209392"/>
                </a:lnTo>
                <a:lnTo>
                  <a:pt x="376240" y="1209392"/>
                </a:lnTo>
                <a:cubicBezTo>
                  <a:pt x="376240" y="1219823"/>
                  <a:pt x="376240" y="1219823"/>
                  <a:pt x="392462" y="1219823"/>
                </a:cubicBezTo>
                <a:lnTo>
                  <a:pt x="392462" y="1230255"/>
                </a:lnTo>
                <a:cubicBezTo>
                  <a:pt x="376240" y="1219823"/>
                  <a:pt x="392462" y="1230255"/>
                  <a:pt x="392462" y="1230255"/>
                </a:cubicBezTo>
                <a:cubicBezTo>
                  <a:pt x="392462" y="1230255"/>
                  <a:pt x="392462" y="1230255"/>
                  <a:pt x="390435" y="1230255"/>
                </a:cubicBezTo>
                <a:lnTo>
                  <a:pt x="386379" y="1230255"/>
                </a:lnTo>
                <a:cubicBezTo>
                  <a:pt x="385365" y="1230255"/>
                  <a:pt x="384858" y="1230255"/>
                  <a:pt x="385619" y="1230255"/>
                </a:cubicBezTo>
                <a:lnTo>
                  <a:pt x="376240" y="1230255"/>
                </a:lnTo>
                <a:lnTo>
                  <a:pt x="392462" y="1241023"/>
                </a:lnTo>
                <a:lnTo>
                  <a:pt x="376240" y="1241023"/>
                </a:lnTo>
                <a:cubicBezTo>
                  <a:pt x="376240" y="1251455"/>
                  <a:pt x="376240" y="1251455"/>
                  <a:pt x="392462" y="1251455"/>
                </a:cubicBezTo>
                <a:lnTo>
                  <a:pt x="376240" y="1251455"/>
                </a:lnTo>
                <a:lnTo>
                  <a:pt x="376240" y="1261886"/>
                </a:lnTo>
                <a:cubicBezTo>
                  <a:pt x="376240" y="1261886"/>
                  <a:pt x="376240" y="1261886"/>
                  <a:pt x="376240" y="1272318"/>
                </a:cubicBezTo>
                <a:cubicBezTo>
                  <a:pt x="376240" y="1272318"/>
                  <a:pt x="376240" y="1272318"/>
                  <a:pt x="376240" y="1283086"/>
                </a:cubicBezTo>
                <a:lnTo>
                  <a:pt x="376240" y="1293517"/>
                </a:lnTo>
                <a:cubicBezTo>
                  <a:pt x="376240" y="1293517"/>
                  <a:pt x="392462" y="1293517"/>
                  <a:pt x="376240" y="1283086"/>
                </a:cubicBezTo>
                <a:cubicBezTo>
                  <a:pt x="384351" y="1283086"/>
                  <a:pt x="388407" y="1283086"/>
                  <a:pt x="390435" y="1283086"/>
                </a:cubicBezTo>
                <a:lnTo>
                  <a:pt x="392462" y="1283086"/>
                </a:lnTo>
                <a:lnTo>
                  <a:pt x="392462" y="1272318"/>
                </a:lnTo>
                <a:lnTo>
                  <a:pt x="392462" y="1269710"/>
                </a:lnTo>
                <a:cubicBezTo>
                  <a:pt x="392462" y="1269710"/>
                  <a:pt x="392462" y="1267102"/>
                  <a:pt x="392462" y="1261886"/>
                </a:cubicBezTo>
                <a:cubicBezTo>
                  <a:pt x="392462" y="1261886"/>
                  <a:pt x="392462" y="1261886"/>
                  <a:pt x="408684" y="1261886"/>
                </a:cubicBezTo>
                <a:lnTo>
                  <a:pt x="408684" y="1251455"/>
                </a:lnTo>
                <a:lnTo>
                  <a:pt x="408684" y="1241023"/>
                </a:lnTo>
                <a:cubicBezTo>
                  <a:pt x="408684" y="1241023"/>
                  <a:pt x="392462" y="1241023"/>
                  <a:pt x="408684" y="1230255"/>
                </a:cubicBezTo>
                <a:cubicBezTo>
                  <a:pt x="408684" y="1230255"/>
                  <a:pt x="408684" y="1230255"/>
                  <a:pt x="424906" y="1230255"/>
                </a:cubicBezTo>
                <a:cubicBezTo>
                  <a:pt x="424906" y="1230255"/>
                  <a:pt x="408684" y="1230255"/>
                  <a:pt x="408684" y="1219823"/>
                </a:cubicBezTo>
                <a:lnTo>
                  <a:pt x="424906" y="1219823"/>
                </a:lnTo>
                <a:lnTo>
                  <a:pt x="424906" y="1209392"/>
                </a:lnTo>
                <a:lnTo>
                  <a:pt x="441651" y="1209392"/>
                </a:lnTo>
                <a:cubicBezTo>
                  <a:pt x="424906" y="1198960"/>
                  <a:pt x="441651" y="1198960"/>
                  <a:pt x="441651" y="1198960"/>
                </a:cubicBezTo>
                <a:cubicBezTo>
                  <a:pt x="441651" y="1198960"/>
                  <a:pt x="441651" y="1198960"/>
                  <a:pt x="424906" y="1198960"/>
                </a:cubicBezTo>
                <a:cubicBezTo>
                  <a:pt x="441651" y="1198960"/>
                  <a:pt x="424906" y="1188192"/>
                  <a:pt x="441651" y="1188192"/>
                </a:cubicBezTo>
                <a:lnTo>
                  <a:pt x="441651" y="1177760"/>
                </a:lnTo>
                <a:lnTo>
                  <a:pt x="441651" y="1167329"/>
                </a:lnTo>
                <a:lnTo>
                  <a:pt x="441651" y="1166025"/>
                </a:lnTo>
                <a:lnTo>
                  <a:pt x="441651" y="1158201"/>
                </a:lnTo>
                <a:cubicBezTo>
                  <a:pt x="441651" y="1156897"/>
                  <a:pt x="441651" y="1156897"/>
                  <a:pt x="441651" y="1156897"/>
                </a:cubicBezTo>
                <a:cubicBezTo>
                  <a:pt x="441651" y="1156897"/>
                  <a:pt x="441651" y="1156897"/>
                  <a:pt x="457873" y="1156897"/>
                </a:cubicBezTo>
                <a:cubicBezTo>
                  <a:pt x="457873" y="1156897"/>
                  <a:pt x="441651" y="1146129"/>
                  <a:pt x="457873" y="1146129"/>
                </a:cubicBezTo>
                <a:lnTo>
                  <a:pt x="474094" y="1146129"/>
                </a:lnTo>
                <a:cubicBezTo>
                  <a:pt x="457873" y="1146129"/>
                  <a:pt x="457873" y="1135698"/>
                  <a:pt x="457873" y="1135698"/>
                </a:cubicBezTo>
                <a:cubicBezTo>
                  <a:pt x="457873" y="1135698"/>
                  <a:pt x="457873" y="1135698"/>
                  <a:pt x="459900" y="1135698"/>
                </a:cubicBezTo>
                <a:cubicBezTo>
                  <a:pt x="461928" y="1135698"/>
                  <a:pt x="465984" y="1135698"/>
                  <a:pt x="474094" y="1135698"/>
                </a:cubicBezTo>
                <a:lnTo>
                  <a:pt x="474094" y="1125266"/>
                </a:lnTo>
                <a:cubicBezTo>
                  <a:pt x="474094" y="1125266"/>
                  <a:pt x="474094" y="1125266"/>
                  <a:pt x="474094" y="1114834"/>
                </a:cubicBezTo>
                <a:cubicBezTo>
                  <a:pt x="474094" y="1114834"/>
                  <a:pt x="474094" y="1114834"/>
                  <a:pt x="474094" y="1104066"/>
                </a:cubicBezTo>
                <a:lnTo>
                  <a:pt x="490316" y="1104066"/>
                </a:lnTo>
                <a:lnTo>
                  <a:pt x="490316" y="1093635"/>
                </a:lnTo>
                <a:cubicBezTo>
                  <a:pt x="490316" y="1093635"/>
                  <a:pt x="490316" y="1093635"/>
                  <a:pt x="507061" y="1093635"/>
                </a:cubicBezTo>
                <a:cubicBezTo>
                  <a:pt x="507061" y="1093635"/>
                  <a:pt x="507061" y="1093635"/>
                  <a:pt x="507061" y="1083203"/>
                </a:cubicBezTo>
                <a:lnTo>
                  <a:pt x="507061" y="1072771"/>
                </a:lnTo>
                <a:cubicBezTo>
                  <a:pt x="507061" y="1072771"/>
                  <a:pt x="507061" y="1072771"/>
                  <a:pt x="504968" y="1072771"/>
                </a:cubicBezTo>
                <a:lnTo>
                  <a:pt x="497381" y="1072771"/>
                </a:lnTo>
                <a:lnTo>
                  <a:pt x="496596" y="1072771"/>
                </a:lnTo>
                <a:cubicBezTo>
                  <a:pt x="494503" y="1072771"/>
                  <a:pt x="490316" y="1072771"/>
                  <a:pt x="490316" y="1072771"/>
                </a:cubicBezTo>
                <a:cubicBezTo>
                  <a:pt x="507061" y="1062003"/>
                  <a:pt x="490316" y="1062003"/>
                  <a:pt x="507061" y="1062003"/>
                </a:cubicBezTo>
                <a:cubicBezTo>
                  <a:pt x="507061" y="1062003"/>
                  <a:pt x="507061" y="1062003"/>
                  <a:pt x="507061" y="1051572"/>
                </a:cubicBezTo>
                <a:cubicBezTo>
                  <a:pt x="523283" y="1051572"/>
                  <a:pt x="507061" y="1041140"/>
                  <a:pt x="523283" y="1041140"/>
                </a:cubicBezTo>
                <a:lnTo>
                  <a:pt x="523283" y="1030709"/>
                </a:lnTo>
                <a:lnTo>
                  <a:pt x="539505" y="1030709"/>
                </a:lnTo>
                <a:lnTo>
                  <a:pt x="539505" y="1019941"/>
                </a:lnTo>
                <a:cubicBezTo>
                  <a:pt x="539505" y="1019941"/>
                  <a:pt x="523283" y="1019941"/>
                  <a:pt x="523283" y="1009509"/>
                </a:cubicBezTo>
                <a:cubicBezTo>
                  <a:pt x="523283" y="1009509"/>
                  <a:pt x="523283" y="1009509"/>
                  <a:pt x="523283" y="999077"/>
                </a:cubicBezTo>
                <a:lnTo>
                  <a:pt x="523283" y="999077"/>
                </a:lnTo>
                <a:lnTo>
                  <a:pt x="529366" y="999077"/>
                </a:lnTo>
                <a:lnTo>
                  <a:pt x="530126" y="999077"/>
                </a:lnTo>
                <a:lnTo>
                  <a:pt x="539505" y="999077"/>
                </a:lnTo>
                <a:cubicBezTo>
                  <a:pt x="547616" y="999077"/>
                  <a:pt x="551671" y="999077"/>
                  <a:pt x="553699" y="999077"/>
                </a:cubicBezTo>
                <a:lnTo>
                  <a:pt x="555726" y="999077"/>
                </a:lnTo>
                <a:lnTo>
                  <a:pt x="555726" y="988646"/>
                </a:lnTo>
                <a:lnTo>
                  <a:pt x="572471" y="977878"/>
                </a:lnTo>
                <a:lnTo>
                  <a:pt x="559913" y="977878"/>
                </a:lnTo>
                <a:lnTo>
                  <a:pt x="555726" y="977878"/>
                </a:lnTo>
                <a:cubicBezTo>
                  <a:pt x="555726" y="977878"/>
                  <a:pt x="555726" y="977878"/>
                  <a:pt x="555726" y="967446"/>
                </a:cubicBezTo>
                <a:cubicBezTo>
                  <a:pt x="555726" y="957014"/>
                  <a:pt x="572471" y="967446"/>
                  <a:pt x="572471" y="957014"/>
                </a:cubicBezTo>
                <a:cubicBezTo>
                  <a:pt x="572471" y="957014"/>
                  <a:pt x="572471" y="957014"/>
                  <a:pt x="555726" y="957014"/>
                </a:cubicBezTo>
                <a:lnTo>
                  <a:pt x="555726" y="959622"/>
                </a:lnTo>
                <a:cubicBezTo>
                  <a:pt x="555726" y="959622"/>
                  <a:pt x="555726" y="962230"/>
                  <a:pt x="555726" y="967446"/>
                </a:cubicBezTo>
                <a:cubicBezTo>
                  <a:pt x="539505" y="967446"/>
                  <a:pt x="539505" y="967446"/>
                  <a:pt x="539505" y="957014"/>
                </a:cubicBezTo>
                <a:close/>
                <a:moveTo>
                  <a:pt x="408684" y="957014"/>
                </a:moveTo>
                <a:cubicBezTo>
                  <a:pt x="408684" y="957014"/>
                  <a:pt x="408684" y="957014"/>
                  <a:pt x="424906" y="957014"/>
                </a:cubicBezTo>
                <a:lnTo>
                  <a:pt x="424906" y="967446"/>
                </a:lnTo>
                <a:cubicBezTo>
                  <a:pt x="424906" y="967446"/>
                  <a:pt x="424906" y="967446"/>
                  <a:pt x="408684" y="967446"/>
                </a:cubicBezTo>
                <a:close/>
                <a:moveTo>
                  <a:pt x="1929343" y="946583"/>
                </a:moveTo>
                <a:cubicBezTo>
                  <a:pt x="1929343" y="946583"/>
                  <a:pt x="1929343" y="946583"/>
                  <a:pt x="1946088" y="946583"/>
                </a:cubicBezTo>
                <a:cubicBezTo>
                  <a:pt x="1946088" y="946583"/>
                  <a:pt x="1946088" y="946583"/>
                  <a:pt x="1929343" y="957014"/>
                </a:cubicBezTo>
                <a:close/>
                <a:moveTo>
                  <a:pt x="572471" y="935815"/>
                </a:moveTo>
                <a:cubicBezTo>
                  <a:pt x="572471" y="935815"/>
                  <a:pt x="572471" y="935815"/>
                  <a:pt x="572471" y="937161"/>
                </a:cubicBezTo>
                <a:lnTo>
                  <a:pt x="572471" y="939853"/>
                </a:lnTo>
                <a:cubicBezTo>
                  <a:pt x="572471" y="940526"/>
                  <a:pt x="572471" y="940862"/>
                  <a:pt x="572471" y="940357"/>
                </a:cubicBezTo>
                <a:lnTo>
                  <a:pt x="572471" y="946583"/>
                </a:lnTo>
                <a:cubicBezTo>
                  <a:pt x="572471" y="946583"/>
                  <a:pt x="572471" y="946583"/>
                  <a:pt x="588693" y="946583"/>
                </a:cubicBezTo>
                <a:cubicBezTo>
                  <a:pt x="588693" y="946583"/>
                  <a:pt x="572471" y="946583"/>
                  <a:pt x="572471" y="935815"/>
                </a:cubicBezTo>
                <a:close/>
                <a:moveTo>
                  <a:pt x="1903744" y="931414"/>
                </a:moveTo>
                <a:cubicBezTo>
                  <a:pt x="1906025" y="929947"/>
                  <a:pt x="1896900" y="935815"/>
                  <a:pt x="1896900" y="935815"/>
                </a:cubicBezTo>
                <a:cubicBezTo>
                  <a:pt x="1900956" y="933207"/>
                  <a:pt x="1902983" y="931903"/>
                  <a:pt x="1903744" y="931414"/>
                </a:cubicBezTo>
                <a:close/>
                <a:moveTo>
                  <a:pt x="1569848" y="925383"/>
                </a:moveTo>
                <a:lnTo>
                  <a:pt x="1553627" y="935815"/>
                </a:lnTo>
                <a:lnTo>
                  <a:pt x="1569848" y="935815"/>
                </a:lnTo>
                <a:lnTo>
                  <a:pt x="1569848" y="934511"/>
                </a:lnTo>
                <a:lnTo>
                  <a:pt x="1569848" y="926687"/>
                </a:lnTo>
                <a:cubicBezTo>
                  <a:pt x="1569848" y="925383"/>
                  <a:pt x="1569848" y="925383"/>
                  <a:pt x="1569848" y="925383"/>
                </a:cubicBezTo>
                <a:close/>
                <a:moveTo>
                  <a:pt x="1749858" y="914952"/>
                </a:moveTo>
                <a:cubicBezTo>
                  <a:pt x="1766079" y="914952"/>
                  <a:pt x="1766079" y="914952"/>
                  <a:pt x="1749858" y="925383"/>
                </a:cubicBezTo>
                <a:lnTo>
                  <a:pt x="1766079" y="925383"/>
                </a:lnTo>
                <a:lnTo>
                  <a:pt x="1766079" y="914952"/>
                </a:lnTo>
                <a:cubicBezTo>
                  <a:pt x="1766079" y="914952"/>
                  <a:pt x="1766079" y="914952"/>
                  <a:pt x="1749858" y="914952"/>
                </a:cubicBezTo>
                <a:close/>
                <a:moveTo>
                  <a:pt x="1536881" y="914952"/>
                </a:moveTo>
                <a:lnTo>
                  <a:pt x="1536881" y="920982"/>
                </a:lnTo>
                <a:cubicBezTo>
                  <a:pt x="1536881" y="920493"/>
                  <a:pt x="1536881" y="920819"/>
                  <a:pt x="1536881" y="921471"/>
                </a:cubicBezTo>
                <a:lnTo>
                  <a:pt x="1536881" y="925383"/>
                </a:lnTo>
                <a:lnTo>
                  <a:pt x="1553627" y="914952"/>
                </a:lnTo>
                <a:cubicBezTo>
                  <a:pt x="1553627" y="914952"/>
                  <a:pt x="1553627" y="914952"/>
                  <a:pt x="1551534" y="914952"/>
                </a:cubicBezTo>
                <a:lnTo>
                  <a:pt x="1538974" y="914952"/>
                </a:lnTo>
                <a:cubicBezTo>
                  <a:pt x="1536881" y="914952"/>
                  <a:pt x="1536881" y="914952"/>
                  <a:pt x="1536881" y="914952"/>
                </a:cubicBezTo>
                <a:close/>
                <a:moveTo>
                  <a:pt x="490316" y="914952"/>
                </a:moveTo>
                <a:cubicBezTo>
                  <a:pt x="490316" y="914952"/>
                  <a:pt x="490316" y="914952"/>
                  <a:pt x="490316" y="925383"/>
                </a:cubicBezTo>
                <a:lnTo>
                  <a:pt x="507061" y="925383"/>
                </a:lnTo>
                <a:cubicBezTo>
                  <a:pt x="523283" y="925383"/>
                  <a:pt x="523283" y="925383"/>
                  <a:pt x="523283" y="914952"/>
                </a:cubicBezTo>
                <a:lnTo>
                  <a:pt x="507061" y="914952"/>
                </a:lnTo>
                <a:lnTo>
                  <a:pt x="507061" y="925383"/>
                </a:lnTo>
                <a:cubicBezTo>
                  <a:pt x="507061" y="925383"/>
                  <a:pt x="490316" y="925383"/>
                  <a:pt x="490316" y="914952"/>
                </a:cubicBezTo>
                <a:close/>
                <a:moveTo>
                  <a:pt x="1815268" y="904520"/>
                </a:moveTo>
                <a:cubicBezTo>
                  <a:pt x="1815268" y="914952"/>
                  <a:pt x="1815268" y="904520"/>
                  <a:pt x="1815268" y="914952"/>
                </a:cubicBezTo>
                <a:lnTo>
                  <a:pt x="1826623" y="919124"/>
                </a:lnTo>
                <a:lnTo>
                  <a:pt x="1825407" y="920168"/>
                </a:lnTo>
                <a:cubicBezTo>
                  <a:pt x="1823379" y="922775"/>
                  <a:pt x="1823379" y="925383"/>
                  <a:pt x="1831490" y="925383"/>
                </a:cubicBezTo>
                <a:cubicBezTo>
                  <a:pt x="1831490" y="925383"/>
                  <a:pt x="1831490" y="922775"/>
                  <a:pt x="1829462" y="920168"/>
                </a:cubicBezTo>
                <a:lnTo>
                  <a:pt x="1826623" y="919124"/>
                </a:lnTo>
                <a:lnTo>
                  <a:pt x="1831490" y="914952"/>
                </a:lnTo>
                <a:lnTo>
                  <a:pt x="1815268" y="914952"/>
                </a:lnTo>
                <a:cubicBezTo>
                  <a:pt x="1831490" y="904520"/>
                  <a:pt x="1815268" y="904520"/>
                  <a:pt x="1815268" y="904520"/>
                </a:cubicBezTo>
                <a:close/>
                <a:moveTo>
                  <a:pt x="1880678" y="893752"/>
                </a:moveTo>
                <a:cubicBezTo>
                  <a:pt x="1880678" y="893752"/>
                  <a:pt x="1880678" y="893752"/>
                  <a:pt x="1896900" y="893752"/>
                </a:cubicBezTo>
                <a:cubicBezTo>
                  <a:pt x="1896900" y="893752"/>
                  <a:pt x="1896900" y="893752"/>
                  <a:pt x="1880678" y="904520"/>
                </a:cubicBezTo>
                <a:cubicBezTo>
                  <a:pt x="1880678" y="904520"/>
                  <a:pt x="1880678" y="904520"/>
                  <a:pt x="1880678" y="893752"/>
                </a:cubicBezTo>
                <a:close/>
                <a:moveTo>
                  <a:pt x="1782301" y="893752"/>
                </a:moveTo>
                <a:cubicBezTo>
                  <a:pt x="1782301" y="893752"/>
                  <a:pt x="1782301" y="893752"/>
                  <a:pt x="1782301" y="904520"/>
                </a:cubicBezTo>
                <a:cubicBezTo>
                  <a:pt x="1782301" y="904520"/>
                  <a:pt x="1782301" y="904520"/>
                  <a:pt x="1798523" y="893752"/>
                </a:cubicBezTo>
                <a:close/>
                <a:moveTo>
                  <a:pt x="1716891" y="893752"/>
                </a:moveTo>
                <a:lnTo>
                  <a:pt x="1716891" y="904520"/>
                </a:lnTo>
                <a:lnTo>
                  <a:pt x="1733113" y="904520"/>
                </a:lnTo>
                <a:lnTo>
                  <a:pt x="1733113" y="893752"/>
                </a:lnTo>
                <a:close/>
                <a:moveTo>
                  <a:pt x="441651" y="893752"/>
                </a:moveTo>
                <a:lnTo>
                  <a:pt x="445706" y="893752"/>
                </a:lnTo>
                <a:lnTo>
                  <a:pt x="457873" y="893752"/>
                </a:lnTo>
                <a:cubicBezTo>
                  <a:pt x="457873" y="893752"/>
                  <a:pt x="457873" y="904520"/>
                  <a:pt x="441651" y="904520"/>
                </a:cubicBezTo>
                <a:close/>
                <a:moveTo>
                  <a:pt x="1488216" y="883320"/>
                </a:moveTo>
                <a:cubicBezTo>
                  <a:pt x="1471471" y="893752"/>
                  <a:pt x="1471471" y="893752"/>
                  <a:pt x="1471471" y="893752"/>
                </a:cubicBezTo>
                <a:cubicBezTo>
                  <a:pt x="1455249" y="893752"/>
                  <a:pt x="1455249" y="893752"/>
                  <a:pt x="1455249" y="904520"/>
                </a:cubicBezTo>
                <a:cubicBezTo>
                  <a:pt x="1455249" y="904520"/>
                  <a:pt x="1455249" y="904520"/>
                  <a:pt x="1471471" y="893752"/>
                </a:cubicBezTo>
                <a:close/>
                <a:moveTo>
                  <a:pt x="1455249" y="883320"/>
                </a:moveTo>
                <a:lnTo>
                  <a:pt x="1439028" y="893752"/>
                </a:lnTo>
                <a:lnTo>
                  <a:pt x="1455249" y="893752"/>
                </a:lnTo>
                <a:lnTo>
                  <a:pt x="1455249" y="892448"/>
                </a:lnTo>
                <a:cubicBezTo>
                  <a:pt x="1455249" y="891144"/>
                  <a:pt x="1455249" y="888536"/>
                  <a:pt x="1455249" y="883320"/>
                </a:cubicBezTo>
                <a:close/>
                <a:moveTo>
                  <a:pt x="441651" y="883320"/>
                </a:moveTo>
                <a:lnTo>
                  <a:pt x="441651" y="893752"/>
                </a:lnTo>
                <a:cubicBezTo>
                  <a:pt x="441651" y="893752"/>
                  <a:pt x="441651" y="893752"/>
                  <a:pt x="424906" y="904520"/>
                </a:cubicBezTo>
                <a:lnTo>
                  <a:pt x="441651" y="914952"/>
                </a:lnTo>
                <a:lnTo>
                  <a:pt x="431970" y="914952"/>
                </a:lnTo>
                <a:lnTo>
                  <a:pt x="431185" y="914952"/>
                </a:lnTo>
                <a:cubicBezTo>
                  <a:pt x="429092" y="914952"/>
                  <a:pt x="424906" y="914952"/>
                  <a:pt x="424906" y="914952"/>
                </a:cubicBezTo>
                <a:cubicBezTo>
                  <a:pt x="424906" y="914952"/>
                  <a:pt x="424906" y="914952"/>
                  <a:pt x="424906" y="925383"/>
                </a:cubicBezTo>
                <a:cubicBezTo>
                  <a:pt x="408684" y="925383"/>
                  <a:pt x="408684" y="935815"/>
                  <a:pt x="408684" y="935815"/>
                </a:cubicBezTo>
                <a:cubicBezTo>
                  <a:pt x="392462" y="935815"/>
                  <a:pt x="408684" y="935815"/>
                  <a:pt x="392462" y="935815"/>
                </a:cubicBezTo>
                <a:cubicBezTo>
                  <a:pt x="408684" y="935815"/>
                  <a:pt x="408684" y="946583"/>
                  <a:pt x="408684" y="935815"/>
                </a:cubicBezTo>
                <a:lnTo>
                  <a:pt x="408684" y="946583"/>
                </a:lnTo>
                <a:lnTo>
                  <a:pt x="394490" y="946583"/>
                </a:lnTo>
                <a:cubicBezTo>
                  <a:pt x="392462" y="946583"/>
                  <a:pt x="392462" y="946583"/>
                  <a:pt x="392462" y="946583"/>
                </a:cubicBezTo>
                <a:cubicBezTo>
                  <a:pt x="408684" y="957014"/>
                  <a:pt x="392462" y="957014"/>
                  <a:pt x="392462" y="957014"/>
                </a:cubicBezTo>
                <a:cubicBezTo>
                  <a:pt x="392462" y="957014"/>
                  <a:pt x="392462" y="957014"/>
                  <a:pt x="392462" y="967446"/>
                </a:cubicBezTo>
                <a:cubicBezTo>
                  <a:pt x="392462" y="967446"/>
                  <a:pt x="392462" y="967446"/>
                  <a:pt x="376240" y="967446"/>
                </a:cubicBezTo>
                <a:cubicBezTo>
                  <a:pt x="376240" y="977878"/>
                  <a:pt x="392462" y="977878"/>
                  <a:pt x="392462" y="977878"/>
                </a:cubicBezTo>
                <a:cubicBezTo>
                  <a:pt x="376240" y="977878"/>
                  <a:pt x="392462" y="988646"/>
                  <a:pt x="376240" y="988646"/>
                </a:cubicBezTo>
                <a:cubicBezTo>
                  <a:pt x="376240" y="988646"/>
                  <a:pt x="376240" y="988646"/>
                  <a:pt x="378268" y="988646"/>
                </a:cubicBezTo>
                <a:lnTo>
                  <a:pt x="385619" y="988646"/>
                </a:lnTo>
                <a:cubicBezTo>
                  <a:pt x="384858" y="988646"/>
                  <a:pt x="385365" y="988646"/>
                  <a:pt x="386379" y="988646"/>
                </a:cubicBezTo>
                <a:lnTo>
                  <a:pt x="392462" y="988646"/>
                </a:lnTo>
                <a:cubicBezTo>
                  <a:pt x="392462" y="988646"/>
                  <a:pt x="392462" y="988646"/>
                  <a:pt x="392462" y="977878"/>
                </a:cubicBezTo>
                <a:cubicBezTo>
                  <a:pt x="392462" y="972662"/>
                  <a:pt x="392462" y="970054"/>
                  <a:pt x="392462" y="968750"/>
                </a:cubicBezTo>
                <a:lnTo>
                  <a:pt x="392462" y="967446"/>
                </a:lnTo>
                <a:cubicBezTo>
                  <a:pt x="392462" y="967446"/>
                  <a:pt x="392462" y="967446"/>
                  <a:pt x="394490" y="967446"/>
                </a:cubicBezTo>
                <a:cubicBezTo>
                  <a:pt x="396518" y="967446"/>
                  <a:pt x="400573" y="967446"/>
                  <a:pt x="408684" y="967446"/>
                </a:cubicBezTo>
                <a:cubicBezTo>
                  <a:pt x="408684" y="967446"/>
                  <a:pt x="408684" y="967446"/>
                  <a:pt x="408684" y="977878"/>
                </a:cubicBezTo>
                <a:cubicBezTo>
                  <a:pt x="408684" y="977878"/>
                  <a:pt x="408684" y="977878"/>
                  <a:pt x="424906" y="977878"/>
                </a:cubicBezTo>
                <a:cubicBezTo>
                  <a:pt x="424906" y="977878"/>
                  <a:pt x="424906" y="977878"/>
                  <a:pt x="424906" y="967446"/>
                </a:cubicBezTo>
                <a:cubicBezTo>
                  <a:pt x="424906" y="967446"/>
                  <a:pt x="424906" y="967446"/>
                  <a:pt x="441651" y="967446"/>
                </a:cubicBezTo>
                <a:lnTo>
                  <a:pt x="441651" y="977878"/>
                </a:lnTo>
                <a:cubicBezTo>
                  <a:pt x="441651" y="977878"/>
                  <a:pt x="441651" y="977878"/>
                  <a:pt x="457873" y="988646"/>
                </a:cubicBezTo>
                <a:lnTo>
                  <a:pt x="457873" y="977878"/>
                </a:lnTo>
                <a:cubicBezTo>
                  <a:pt x="474094" y="967446"/>
                  <a:pt x="457873" y="967446"/>
                  <a:pt x="457873" y="967446"/>
                </a:cubicBezTo>
                <a:lnTo>
                  <a:pt x="474094" y="967446"/>
                </a:lnTo>
                <a:lnTo>
                  <a:pt x="490316" y="967446"/>
                </a:lnTo>
                <a:cubicBezTo>
                  <a:pt x="474094" y="957014"/>
                  <a:pt x="474094" y="967446"/>
                  <a:pt x="474094" y="967446"/>
                </a:cubicBezTo>
                <a:lnTo>
                  <a:pt x="457873" y="957014"/>
                </a:lnTo>
                <a:lnTo>
                  <a:pt x="474094" y="957014"/>
                </a:lnTo>
                <a:lnTo>
                  <a:pt x="474094" y="946583"/>
                </a:lnTo>
                <a:lnTo>
                  <a:pt x="457873" y="946583"/>
                </a:lnTo>
                <a:lnTo>
                  <a:pt x="457873" y="957014"/>
                </a:lnTo>
                <a:cubicBezTo>
                  <a:pt x="457873" y="957014"/>
                  <a:pt x="457873" y="957014"/>
                  <a:pt x="457873" y="967446"/>
                </a:cubicBezTo>
                <a:cubicBezTo>
                  <a:pt x="457873" y="967446"/>
                  <a:pt x="457873" y="967446"/>
                  <a:pt x="441651" y="967446"/>
                </a:cubicBezTo>
                <a:cubicBezTo>
                  <a:pt x="424906" y="957014"/>
                  <a:pt x="441651" y="967446"/>
                  <a:pt x="441651" y="957014"/>
                </a:cubicBezTo>
                <a:cubicBezTo>
                  <a:pt x="441651" y="946583"/>
                  <a:pt x="441651" y="957014"/>
                  <a:pt x="441651" y="946583"/>
                </a:cubicBezTo>
                <a:cubicBezTo>
                  <a:pt x="424906" y="946583"/>
                  <a:pt x="441651" y="957014"/>
                  <a:pt x="424906" y="957014"/>
                </a:cubicBezTo>
                <a:cubicBezTo>
                  <a:pt x="424906" y="957014"/>
                  <a:pt x="424906" y="957014"/>
                  <a:pt x="424906" y="946583"/>
                </a:cubicBezTo>
                <a:cubicBezTo>
                  <a:pt x="424906" y="946583"/>
                  <a:pt x="424906" y="946583"/>
                  <a:pt x="424906" y="935815"/>
                </a:cubicBezTo>
                <a:lnTo>
                  <a:pt x="441651" y="935815"/>
                </a:lnTo>
                <a:cubicBezTo>
                  <a:pt x="424906" y="925383"/>
                  <a:pt x="441651" y="925383"/>
                  <a:pt x="441651" y="925383"/>
                </a:cubicBezTo>
                <a:lnTo>
                  <a:pt x="441651" y="914952"/>
                </a:lnTo>
                <a:lnTo>
                  <a:pt x="457873" y="914952"/>
                </a:lnTo>
                <a:cubicBezTo>
                  <a:pt x="474094" y="925383"/>
                  <a:pt x="457873" y="914952"/>
                  <a:pt x="457873" y="925383"/>
                </a:cubicBezTo>
                <a:lnTo>
                  <a:pt x="474094" y="925383"/>
                </a:lnTo>
                <a:lnTo>
                  <a:pt x="474094" y="935815"/>
                </a:lnTo>
                <a:lnTo>
                  <a:pt x="490316" y="935815"/>
                </a:lnTo>
                <a:cubicBezTo>
                  <a:pt x="490316" y="935815"/>
                  <a:pt x="474094" y="935815"/>
                  <a:pt x="474094" y="925383"/>
                </a:cubicBezTo>
                <a:lnTo>
                  <a:pt x="474094" y="914952"/>
                </a:lnTo>
                <a:lnTo>
                  <a:pt x="472067" y="914952"/>
                </a:lnTo>
                <a:lnTo>
                  <a:pt x="468011" y="914952"/>
                </a:lnTo>
                <a:cubicBezTo>
                  <a:pt x="466997" y="914952"/>
                  <a:pt x="466490" y="914952"/>
                  <a:pt x="467251" y="914952"/>
                </a:cubicBezTo>
                <a:lnTo>
                  <a:pt x="457873" y="914952"/>
                </a:lnTo>
                <a:lnTo>
                  <a:pt x="457873" y="904520"/>
                </a:lnTo>
                <a:cubicBezTo>
                  <a:pt x="457873" y="904520"/>
                  <a:pt x="474094" y="904520"/>
                  <a:pt x="474094" y="893752"/>
                </a:cubicBezTo>
                <a:cubicBezTo>
                  <a:pt x="474094" y="893752"/>
                  <a:pt x="474094" y="883320"/>
                  <a:pt x="457873" y="883320"/>
                </a:cubicBezTo>
                <a:close/>
                <a:moveTo>
                  <a:pt x="1749858" y="872889"/>
                </a:moveTo>
                <a:cubicBezTo>
                  <a:pt x="1749858" y="872889"/>
                  <a:pt x="1749858" y="872889"/>
                  <a:pt x="1749858" y="883320"/>
                </a:cubicBezTo>
                <a:lnTo>
                  <a:pt x="1766079" y="883320"/>
                </a:lnTo>
                <a:cubicBezTo>
                  <a:pt x="1766079" y="883320"/>
                  <a:pt x="1766079" y="883320"/>
                  <a:pt x="1782301" y="883320"/>
                </a:cubicBezTo>
                <a:cubicBezTo>
                  <a:pt x="1782301" y="883320"/>
                  <a:pt x="1782301" y="883320"/>
                  <a:pt x="1782301" y="872889"/>
                </a:cubicBezTo>
                <a:lnTo>
                  <a:pt x="1766079" y="872889"/>
                </a:lnTo>
                <a:cubicBezTo>
                  <a:pt x="1766079" y="872889"/>
                  <a:pt x="1766079" y="872889"/>
                  <a:pt x="1749858" y="872889"/>
                </a:cubicBezTo>
                <a:close/>
                <a:moveTo>
                  <a:pt x="1553627" y="872889"/>
                </a:moveTo>
                <a:lnTo>
                  <a:pt x="1553627" y="883320"/>
                </a:lnTo>
                <a:lnTo>
                  <a:pt x="1569848" y="883320"/>
                </a:lnTo>
                <a:lnTo>
                  <a:pt x="1569848" y="872889"/>
                </a:lnTo>
                <a:close/>
                <a:moveTo>
                  <a:pt x="1536881" y="851689"/>
                </a:moveTo>
                <a:cubicBezTo>
                  <a:pt x="1536881" y="851689"/>
                  <a:pt x="1536881" y="851689"/>
                  <a:pt x="1536881" y="862457"/>
                </a:cubicBezTo>
                <a:cubicBezTo>
                  <a:pt x="1536881" y="862457"/>
                  <a:pt x="1536881" y="862457"/>
                  <a:pt x="1520660" y="862457"/>
                </a:cubicBezTo>
                <a:lnTo>
                  <a:pt x="1520660" y="872889"/>
                </a:lnTo>
                <a:lnTo>
                  <a:pt x="1536881" y="872889"/>
                </a:lnTo>
                <a:lnTo>
                  <a:pt x="1536881" y="862457"/>
                </a:lnTo>
                <a:cubicBezTo>
                  <a:pt x="1536881" y="851689"/>
                  <a:pt x="1553627" y="851689"/>
                  <a:pt x="1553627" y="851689"/>
                </a:cubicBezTo>
                <a:close/>
                <a:moveTo>
                  <a:pt x="392462" y="851689"/>
                </a:moveTo>
                <a:cubicBezTo>
                  <a:pt x="376240" y="862457"/>
                  <a:pt x="392462" y="851689"/>
                  <a:pt x="392462" y="851689"/>
                </a:cubicBezTo>
                <a:close/>
                <a:moveTo>
                  <a:pt x="1511535" y="847288"/>
                </a:moveTo>
                <a:cubicBezTo>
                  <a:pt x="1510521" y="847777"/>
                  <a:pt x="1508494" y="849081"/>
                  <a:pt x="1504438" y="851689"/>
                </a:cubicBezTo>
                <a:lnTo>
                  <a:pt x="1488216" y="851689"/>
                </a:lnTo>
                <a:cubicBezTo>
                  <a:pt x="1471471" y="851689"/>
                  <a:pt x="1471471" y="851689"/>
                  <a:pt x="1471471" y="862457"/>
                </a:cubicBezTo>
                <a:cubicBezTo>
                  <a:pt x="1488216" y="862457"/>
                  <a:pt x="1488216" y="851689"/>
                  <a:pt x="1488216" y="862457"/>
                </a:cubicBezTo>
                <a:lnTo>
                  <a:pt x="1504438" y="862457"/>
                </a:lnTo>
                <a:lnTo>
                  <a:pt x="1504438" y="851689"/>
                </a:lnTo>
                <a:cubicBezTo>
                  <a:pt x="1504438" y="851689"/>
                  <a:pt x="1504438" y="851689"/>
                  <a:pt x="1520660" y="851689"/>
                </a:cubicBezTo>
                <a:cubicBezTo>
                  <a:pt x="1508494" y="851689"/>
                  <a:pt x="1514577" y="845821"/>
                  <a:pt x="1511535" y="847288"/>
                </a:cubicBezTo>
                <a:close/>
                <a:moveTo>
                  <a:pt x="1455249" y="841257"/>
                </a:moveTo>
                <a:lnTo>
                  <a:pt x="1455249" y="842561"/>
                </a:lnTo>
                <a:lnTo>
                  <a:pt x="1455249" y="851689"/>
                </a:lnTo>
                <a:lnTo>
                  <a:pt x="1471471" y="851689"/>
                </a:lnTo>
                <a:lnTo>
                  <a:pt x="1471471" y="841257"/>
                </a:lnTo>
                <a:cubicBezTo>
                  <a:pt x="1471471" y="841257"/>
                  <a:pt x="1471471" y="841257"/>
                  <a:pt x="1455249" y="841257"/>
                </a:cubicBezTo>
                <a:close/>
                <a:moveTo>
                  <a:pt x="1698641" y="833434"/>
                </a:moveTo>
                <a:cubicBezTo>
                  <a:pt x="1696614" y="833434"/>
                  <a:pt x="1692558" y="836042"/>
                  <a:pt x="1684447" y="841257"/>
                </a:cubicBezTo>
                <a:lnTo>
                  <a:pt x="1700669" y="841257"/>
                </a:lnTo>
                <a:cubicBezTo>
                  <a:pt x="1700669" y="841257"/>
                  <a:pt x="1700669" y="841257"/>
                  <a:pt x="1700669" y="851689"/>
                </a:cubicBezTo>
                <a:lnTo>
                  <a:pt x="1700669" y="853035"/>
                </a:lnTo>
                <a:lnTo>
                  <a:pt x="1700669" y="855727"/>
                </a:lnTo>
                <a:cubicBezTo>
                  <a:pt x="1700669" y="856400"/>
                  <a:pt x="1700669" y="856737"/>
                  <a:pt x="1700669" y="856232"/>
                </a:cubicBezTo>
                <a:lnTo>
                  <a:pt x="1700669" y="862457"/>
                </a:lnTo>
                <a:cubicBezTo>
                  <a:pt x="1700669" y="862457"/>
                  <a:pt x="1700669" y="862457"/>
                  <a:pt x="1716891" y="851689"/>
                </a:cubicBezTo>
                <a:cubicBezTo>
                  <a:pt x="1716891" y="851689"/>
                  <a:pt x="1716891" y="851689"/>
                  <a:pt x="1716891" y="841257"/>
                </a:cubicBezTo>
                <a:cubicBezTo>
                  <a:pt x="1716891" y="841257"/>
                  <a:pt x="1716891" y="841257"/>
                  <a:pt x="1700669" y="841257"/>
                </a:cubicBezTo>
                <a:cubicBezTo>
                  <a:pt x="1700669" y="836042"/>
                  <a:pt x="1700669" y="833434"/>
                  <a:pt x="1698641" y="833434"/>
                </a:cubicBezTo>
                <a:close/>
                <a:moveTo>
                  <a:pt x="1684447" y="830826"/>
                </a:moveTo>
                <a:cubicBezTo>
                  <a:pt x="1684447" y="830826"/>
                  <a:pt x="1667702" y="830826"/>
                  <a:pt x="1667702" y="841257"/>
                </a:cubicBezTo>
                <a:cubicBezTo>
                  <a:pt x="1667702" y="841257"/>
                  <a:pt x="1667702" y="841257"/>
                  <a:pt x="1684447" y="830826"/>
                </a:cubicBezTo>
                <a:close/>
                <a:moveTo>
                  <a:pt x="1422806" y="830826"/>
                </a:moveTo>
                <a:cubicBezTo>
                  <a:pt x="1422806" y="830826"/>
                  <a:pt x="1422806" y="830826"/>
                  <a:pt x="1422806" y="832130"/>
                </a:cubicBezTo>
                <a:lnTo>
                  <a:pt x="1422806" y="836856"/>
                </a:lnTo>
                <a:cubicBezTo>
                  <a:pt x="1422806" y="836367"/>
                  <a:pt x="1422806" y="836693"/>
                  <a:pt x="1422806" y="837345"/>
                </a:cubicBezTo>
                <a:lnTo>
                  <a:pt x="1422806" y="839953"/>
                </a:lnTo>
                <a:lnTo>
                  <a:pt x="1422806" y="841257"/>
                </a:lnTo>
                <a:cubicBezTo>
                  <a:pt x="1422806" y="841257"/>
                  <a:pt x="1439028" y="841257"/>
                  <a:pt x="1439028" y="830826"/>
                </a:cubicBezTo>
                <a:cubicBezTo>
                  <a:pt x="1439028" y="830826"/>
                  <a:pt x="1429903" y="830826"/>
                  <a:pt x="1432184" y="830826"/>
                </a:cubicBezTo>
                <a:close/>
                <a:moveTo>
                  <a:pt x="1749858" y="820394"/>
                </a:moveTo>
                <a:cubicBezTo>
                  <a:pt x="1749858" y="820394"/>
                  <a:pt x="1749858" y="820394"/>
                  <a:pt x="1766079" y="820394"/>
                </a:cubicBezTo>
                <a:cubicBezTo>
                  <a:pt x="1766079" y="830826"/>
                  <a:pt x="1766079" y="830826"/>
                  <a:pt x="1749858" y="830826"/>
                </a:cubicBezTo>
                <a:close/>
                <a:moveTo>
                  <a:pt x="1635259" y="820394"/>
                </a:moveTo>
                <a:cubicBezTo>
                  <a:pt x="1635259" y="820394"/>
                  <a:pt x="1635259" y="820394"/>
                  <a:pt x="1635259" y="830826"/>
                </a:cubicBezTo>
                <a:cubicBezTo>
                  <a:pt x="1635259" y="830826"/>
                  <a:pt x="1651480" y="830826"/>
                  <a:pt x="1651480" y="820394"/>
                </a:cubicBezTo>
                <a:lnTo>
                  <a:pt x="1651480" y="823002"/>
                </a:lnTo>
                <a:lnTo>
                  <a:pt x="1651480" y="830826"/>
                </a:lnTo>
                <a:cubicBezTo>
                  <a:pt x="1651480" y="830826"/>
                  <a:pt x="1651480" y="830826"/>
                  <a:pt x="1667702" y="830826"/>
                </a:cubicBezTo>
                <a:cubicBezTo>
                  <a:pt x="1667702" y="830826"/>
                  <a:pt x="1667702" y="830826"/>
                  <a:pt x="1667702" y="820394"/>
                </a:cubicBezTo>
                <a:lnTo>
                  <a:pt x="1651480" y="820394"/>
                </a:lnTo>
                <a:close/>
                <a:moveTo>
                  <a:pt x="1267129" y="812318"/>
                </a:moveTo>
                <a:cubicBezTo>
                  <a:pt x="1263074" y="812318"/>
                  <a:pt x="1259018" y="815010"/>
                  <a:pt x="1259018" y="820394"/>
                </a:cubicBezTo>
                <a:cubicBezTo>
                  <a:pt x="1259018" y="820394"/>
                  <a:pt x="1259018" y="820394"/>
                  <a:pt x="1261046" y="820394"/>
                </a:cubicBezTo>
                <a:lnTo>
                  <a:pt x="1263074" y="820394"/>
                </a:lnTo>
                <a:lnTo>
                  <a:pt x="1275240" y="820394"/>
                </a:lnTo>
                <a:cubicBezTo>
                  <a:pt x="1275240" y="815010"/>
                  <a:pt x="1271185" y="812318"/>
                  <a:pt x="1267129" y="812318"/>
                </a:cubicBezTo>
                <a:close/>
                <a:moveTo>
                  <a:pt x="1455249" y="809626"/>
                </a:moveTo>
                <a:cubicBezTo>
                  <a:pt x="1455249" y="809626"/>
                  <a:pt x="1455249" y="809626"/>
                  <a:pt x="1471471" y="809626"/>
                </a:cubicBezTo>
                <a:cubicBezTo>
                  <a:pt x="1471471" y="820394"/>
                  <a:pt x="1471471" y="809626"/>
                  <a:pt x="1455249" y="809626"/>
                </a:cubicBezTo>
                <a:close/>
                <a:moveTo>
                  <a:pt x="1422806" y="809626"/>
                </a:moveTo>
                <a:lnTo>
                  <a:pt x="1422806" y="820394"/>
                </a:lnTo>
                <a:lnTo>
                  <a:pt x="1406061" y="820394"/>
                </a:lnTo>
                <a:lnTo>
                  <a:pt x="1406061" y="830826"/>
                </a:lnTo>
                <a:cubicBezTo>
                  <a:pt x="1406061" y="820394"/>
                  <a:pt x="1422806" y="820394"/>
                  <a:pt x="1422806" y="820394"/>
                </a:cubicBezTo>
                <a:cubicBezTo>
                  <a:pt x="1422806" y="820394"/>
                  <a:pt x="1439028" y="809626"/>
                  <a:pt x="1422806" y="809626"/>
                </a:cubicBezTo>
                <a:close/>
                <a:moveTo>
                  <a:pt x="1389839" y="809626"/>
                </a:moveTo>
                <a:cubicBezTo>
                  <a:pt x="1389839" y="809626"/>
                  <a:pt x="1389839" y="809626"/>
                  <a:pt x="1389839" y="820394"/>
                </a:cubicBezTo>
                <a:cubicBezTo>
                  <a:pt x="1406061" y="809626"/>
                  <a:pt x="1389839" y="809626"/>
                  <a:pt x="1389839" y="809626"/>
                </a:cubicBezTo>
                <a:close/>
                <a:moveTo>
                  <a:pt x="1716891" y="799195"/>
                </a:moveTo>
                <a:cubicBezTo>
                  <a:pt x="1716891" y="799195"/>
                  <a:pt x="1716891" y="799195"/>
                  <a:pt x="1733113" y="799195"/>
                </a:cubicBezTo>
                <a:lnTo>
                  <a:pt x="1733113" y="809626"/>
                </a:lnTo>
                <a:lnTo>
                  <a:pt x="1716891" y="809626"/>
                </a:lnTo>
                <a:close/>
                <a:moveTo>
                  <a:pt x="1619037" y="799195"/>
                </a:moveTo>
                <a:cubicBezTo>
                  <a:pt x="1619037" y="799195"/>
                  <a:pt x="1619037" y="799195"/>
                  <a:pt x="1619037" y="809626"/>
                </a:cubicBezTo>
                <a:lnTo>
                  <a:pt x="1619037" y="820394"/>
                </a:lnTo>
                <a:lnTo>
                  <a:pt x="1635259" y="809626"/>
                </a:lnTo>
                <a:cubicBezTo>
                  <a:pt x="1635259" y="809626"/>
                  <a:pt x="1635259" y="809626"/>
                  <a:pt x="1635259" y="799195"/>
                </a:cubicBezTo>
                <a:cubicBezTo>
                  <a:pt x="1635259" y="799195"/>
                  <a:pt x="1635259" y="799195"/>
                  <a:pt x="1619037" y="799195"/>
                </a:cubicBezTo>
                <a:close/>
                <a:moveTo>
                  <a:pt x="1422806" y="788763"/>
                </a:moveTo>
                <a:cubicBezTo>
                  <a:pt x="1422806" y="788763"/>
                  <a:pt x="1422806" y="788763"/>
                  <a:pt x="1422806" y="799195"/>
                </a:cubicBezTo>
                <a:cubicBezTo>
                  <a:pt x="1422806" y="799195"/>
                  <a:pt x="1422806" y="799195"/>
                  <a:pt x="1424834" y="799195"/>
                </a:cubicBezTo>
                <a:lnTo>
                  <a:pt x="1434972" y="799195"/>
                </a:lnTo>
                <a:lnTo>
                  <a:pt x="1437000" y="799195"/>
                </a:lnTo>
                <a:cubicBezTo>
                  <a:pt x="1439028" y="799195"/>
                  <a:pt x="1439028" y="799195"/>
                  <a:pt x="1439028" y="799195"/>
                </a:cubicBezTo>
                <a:cubicBezTo>
                  <a:pt x="1439028" y="799195"/>
                  <a:pt x="1439028" y="799195"/>
                  <a:pt x="1439028" y="809626"/>
                </a:cubicBezTo>
                <a:lnTo>
                  <a:pt x="1455249" y="809626"/>
                </a:lnTo>
                <a:cubicBezTo>
                  <a:pt x="1455249" y="809626"/>
                  <a:pt x="1455249" y="809626"/>
                  <a:pt x="1471471" y="820394"/>
                </a:cubicBezTo>
                <a:cubicBezTo>
                  <a:pt x="1471471" y="820394"/>
                  <a:pt x="1471471" y="820394"/>
                  <a:pt x="1488216" y="820394"/>
                </a:cubicBezTo>
                <a:lnTo>
                  <a:pt x="1488216" y="819048"/>
                </a:lnTo>
                <a:lnTo>
                  <a:pt x="1488216" y="810972"/>
                </a:lnTo>
                <a:cubicBezTo>
                  <a:pt x="1488216" y="809626"/>
                  <a:pt x="1488216" y="809626"/>
                  <a:pt x="1488216" y="809626"/>
                </a:cubicBezTo>
                <a:cubicBezTo>
                  <a:pt x="1488216" y="820394"/>
                  <a:pt x="1488216" y="820394"/>
                  <a:pt x="1471471" y="820394"/>
                </a:cubicBezTo>
                <a:cubicBezTo>
                  <a:pt x="1471471" y="820394"/>
                  <a:pt x="1471471" y="820394"/>
                  <a:pt x="1471471" y="809626"/>
                </a:cubicBezTo>
                <a:lnTo>
                  <a:pt x="1471471" y="799195"/>
                </a:lnTo>
                <a:lnTo>
                  <a:pt x="1455249" y="799195"/>
                </a:lnTo>
                <a:lnTo>
                  <a:pt x="1439028" y="799195"/>
                </a:lnTo>
                <a:lnTo>
                  <a:pt x="1439028" y="795283"/>
                </a:lnTo>
                <a:lnTo>
                  <a:pt x="1439028" y="794794"/>
                </a:lnTo>
                <a:lnTo>
                  <a:pt x="1439028" y="790067"/>
                </a:lnTo>
                <a:cubicBezTo>
                  <a:pt x="1439028" y="788763"/>
                  <a:pt x="1439028" y="788763"/>
                  <a:pt x="1439028" y="788763"/>
                </a:cubicBezTo>
                <a:close/>
                <a:moveTo>
                  <a:pt x="130821" y="788763"/>
                </a:moveTo>
                <a:lnTo>
                  <a:pt x="137372" y="791170"/>
                </a:lnTo>
                <a:lnTo>
                  <a:pt x="136904" y="792675"/>
                </a:lnTo>
                <a:cubicBezTo>
                  <a:pt x="134876" y="793979"/>
                  <a:pt x="130821" y="793979"/>
                  <a:pt x="130821" y="788763"/>
                </a:cubicBezTo>
                <a:close/>
                <a:moveTo>
                  <a:pt x="1553627" y="778331"/>
                </a:moveTo>
                <a:cubicBezTo>
                  <a:pt x="1536881" y="788763"/>
                  <a:pt x="1553627" y="788763"/>
                  <a:pt x="1553627" y="788763"/>
                </a:cubicBezTo>
                <a:lnTo>
                  <a:pt x="1553627" y="799195"/>
                </a:lnTo>
                <a:lnTo>
                  <a:pt x="1569848" y="799195"/>
                </a:lnTo>
                <a:lnTo>
                  <a:pt x="1586070" y="799195"/>
                </a:lnTo>
                <a:cubicBezTo>
                  <a:pt x="1586070" y="799195"/>
                  <a:pt x="1586070" y="799195"/>
                  <a:pt x="1602292" y="799195"/>
                </a:cubicBezTo>
                <a:lnTo>
                  <a:pt x="1602292" y="788763"/>
                </a:lnTo>
                <a:cubicBezTo>
                  <a:pt x="1602292" y="788763"/>
                  <a:pt x="1586070" y="788763"/>
                  <a:pt x="1586070" y="799195"/>
                </a:cubicBezTo>
                <a:cubicBezTo>
                  <a:pt x="1586070" y="799195"/>
                  <a:pt x="1586070" y="799195"/>
                  <a:pt x="1586070" y="788763"/>
                </a:cubicBezTo>
                <a:cubicBezTo>
                  <a:pt x="1586070" y="778331"/>
                  <a:pt x="1586070" y="778331"/>
                  <a:pt x="1569848" y="778331"/>
                </a:cubicBezTo>
                <a:cubicBezTo>
                  <a:pt x="1569848" y="778331"/>
                  <a:pt x="1569848" y="784199"/>
                  <a:pt x="1569848" y="782732"/>
                </a:cubicBezTo>
                <a:lnTo>
                  <a:pt x="1569848" y="788763"/>
                </a:lnTo>
                <a:lnTo>
                  <a:pt x="1567821" y="788763"/>
                </a:lnTo>
                <a:lnTo>
                  <a:pt x="1555654" y="788763"/>
                </a:lnTo>
                <a:cubicBezTo>
                  <a:pt x="1553627" y="788763"/>
                  <a:pt x="1553627" y="788763"/>
                  <a:pt x="1553627" y="788763"/>
                </a:cubicBezTo>
                <a:close/>
                <a:moveTo>
                  <a:pt x="97854" y="778331"/>
                </a:moveTo>
                <a:cubicBezTo>
                  <a:pt x="81632" y="788763"/>
                  <a:pt x="97854" y="778331"/>
                  <a:pt x="97854" y="778331"/>
                </a:cubicBezTo>
                <a:close/>
                <a:moveTo>
                  <a:pt x="1635259" y="767563"/>
                </a:moveTo>
                <a:lnTo>
                  <a:pt x="1635259" y="778331"/>
                </a:lnTo>
                <a:cubicBezTo>
                  <a:pt x="1635259" y="778331"/>
                  <a:pt x="1635259" y="778331"/>
                  <a:pt x="1619037" y="778331"/>
                </a:cubicBezTo>
                <a:cubicBezTo>
                  <a:pt x="1619037" y="778331"/>
                  <a:pt x="1619037" y="778331"/>
                  <a:pt x="1635259" y="767563"/>
                </a:cubicBezTo>
                <a:close/>
                <a:moveTo>
                  <a:pt x="1471471" y="767563"/>
                </a:moveTo>
                <a:cubicBezTo>
                  <a:pt x="1471471" y="767563"/>
                  <a:pt x="1471471" y="767563"/>
                  <a:pt x="1471471" y="778331"/>
                </a:cubicBezTo>
                <a:cubicBezTo>
                  <a:pt x="1471471" y="778331"/>
                  <a:pt x="1471471" y="778331"/>
                  <a:pt x="1473564" y="778331"/>
                </a:cubicBezTo>
                <a:lnTo>
                  <a:pt x="1486123" y="778331"/>
                </a:lnTo>
                <a:lnTo>
                  <a:pt x="1488216" y="778331"/>
                </a:lnTo>
                <a:cubicBezTo>
                  <a:pt x="1488216" y="778331"/>
                  <a:pt x="1488216" y="778331"/>
                  <a:pt x="1488216" y="767563"/>
                </a:cubicBezTo>
                <a:close/>
                <a:moveTo>
                  <a:pt x="1357396" y="767563"/>
                </a:moveTo>
                <a:lnTo>
                  <a:pt x="1357396" y="778331"/>
                </a:lnTo>
                <a:lnTo>
                  <a:pt x="1373617" y="778331"/>
                </a:lnTo>
                <a:lnTo>
                  <a:pt x="1373617" y="767563"/>
                </a:lnTo>
                <a:cubicBezTo>
                  <a:pt x="1373617" y="767563"/>
                  <a:pt x="1373617" y="767563"/>
                  <a:pt x="1357396" y="767563"/>
                </a:cubicBezTo>
                <a:close/>
                <a:moveTo>
                  <a:pt x="376240" y="767563"/>
                </a:moveTo>
                <a:lnTo>
                  <a:pt x="376240" y="778331"/>
                </a:lnTo>
                <a:lnTo>
                  <a:pt x="392462" y="778331"/>
                </a:lnTo>
                <a:cubicBezTo>
                  <a:pt x="392462" y="778331"/>
                  <a:pt x="392462" y="778331"/>
                  <a:pt x="392462" y="776985"/>
                </a:cubicBezTo>
                <a:lnTo>
                  <a:pt x="392462" y="775639"/>
                </a:lnTo>
                <a:cubicBezTo>
                  <a:pt x="392462" y="775639"/>
                  <a:pt x="392462" y="772947"/>
                  <a:pt x="392462" y="767563"/>
                </a:cubicBezTo>
                <a:cubicBezTo>
                  <a:pt x="392462" y="767563"/>
                  <a:pt x="392462" y="767563"/>
                  <a:pt x="376240" y="767563"/>
                </a:cubicBezTo>
                <a:close/>
                <a:moveTo>
                  <a:pt x="1520660" y="757132"/>
                </a:moveTo>
                <a:lnTo>
                  <a:pt x="1520660" y="767563"/>
                </a:lnTo>
                <a:lnTo>
                  <a:pt x="1504438" y="767563"/>
                </a:lnTo>
                <a:lnTo>
                  <a:pt x="1504438" y="778331"/>
                </a:lnTo>
                <a:cubicBezTo>
                  <a:pt x="1504438" y="767563"/>
                  <a:pt x="1520660" y="767563"/>
                  <a:pt x="1520660" y="767563"/>
                </a:cubicBezTo>
                <a:cubicBezTo>
                  <a:pt x="1520660" y="767563"/>
                  <a:pt x="1520660" y="767563"/>
                  <a:pt x="1520660" y="768909"/>
                </a:cubicBezTo>
                <a:lnTo>
                  <a:pt x="1520660" y="771601"/>
                </a:lnTo>
                <a:cubicBezTo>
                  <a:pt x="1520660" y="772274"/>
                  <a:pt x="1520660" y="772611"/>
                  <a:pt x="1520660" y="772106"/>
                </a:cubicBezTo>
                <a:lnTo>
                  <a:pt x="1520660" y="775639"/>
                </a:lnTo>
                <a:lnTo>
                  <a:pt x="1520660" y="778331"/>
                </a:lnTo>
                <a:cubicBezTo>
                  <a:pt x="1520660" y="778331"/>
                  <a:pt x="1520660" y="778331"/>
                  <a:pt x="1520660" y="788763"/>
                </a:cubicBezTo>
                <a:lnTo>
                  <a:pt x="1536881" y="778331"/>
                </a:lnTo>
                <a:lnTo>
                  <a:pt x="1536881" y="767563"/>
                </a:lnTo>
                <a:cubicBezTo>
                  <a:pt x="1520660" y="767563"/>
                  <a:pt x="1520660" y="767563"/>
                  <a:pt x="1520660" y="757132"/>
                </a:cubicBezTo>
                <a:close/>
                <a:moveTo>
                  <a:pt x="1700669" y="746700"/>
                </a:moveTo>
                <a:cubicBezTo>
                  <a:pt x="1700669" y="746700"/>
                  <a:pt x="1700669" y="746700"/>
                  <a:pt x="1716891" y="746700"/>
                </a:cubicBezTo>
                <a:cubicBezTo>
                  <a:pt x="1716891" y="746700"/>
                  <a:pt x="1716891" y="757132"/>
                  <a:pt x="1700669" y="746700"/>
                </a:cubicBezTo>
                <a:close/>
                <a:moveTo>
                  <a:pt x="1635259" y="746700"/>
                </a:moveTo>
                <a:cubicBezTo>
                  <a:pt x="1635259" y="746700"/>
                  <a:pt x="1635259" y="746700"/>
                  <a:pt x="1651480" y="746700"/>
                </a:cubicBezTo>
                <a:lnTo>
                  <a:pt x="1667702" y="746700"/>
                </a:lnTo>
                <a:lnTo>
                  <a:pt x="1684447" y="757132"/>
                </a:lnTo>
                <a:lnTo>
                  <a:pt x="1667702" y="757132"/>
                </a:lnTo>
                <a:cubicBezTo>
                  <a:pt x="1651480" y="757132"/>
                  <a:pt x="1651480" y="767563"/>
                  <a:pt x="1635259" y="767563"/>
                </a:cubicBezTo>
                <a:lnTo>
                  <a:pt x="1635259" y="757132"/>
                </a:lnTo>
                <a:lnTo>
                  <a:pt x="1639314" y="757132"/>
                </a:lnTo>
                <a:cubicBezTo>
                  <a:pt x="1639314" y="757132"/>
                  <a:pt x="1643369" y="757132"/>
                  <a:pt x="1651480" y="757132"/>
                </a:cubicBezTo>
                <a:close/>
                <a:moveTo>
                  <a:pt x="1602292" y="746700"/>
                </a:moveTo>
                <a:lnTo>
                  <a:pt x="1602292" y="757132"/>
                </a:lnTo>
                <a:lnTo>
                  <a:pt x="1586070" y="757132"/>
                </a:lnTo>
                <a:cubicBezTo>
                  <a:pt x="1586070" y="746700"/>
                  <a:pt x="1602292" y="757132"/>
                  <a:pt x="1602292" y="746700"/>
                </a:cubicBezTo>
                <a:close/>
                <a:moveTo>
                  <a:pt x="1766079" y="736268"/>
                </a:moveTo>
                <a:lnTo>
                  <a:pt x="1775458" y="736268"/>
                </a:lnTo>
                <a:cubicBezTo>
                  <a:pt x="1774697" y="736268"/>
                  <a:pt x="1775204" y="736268"/>
                  <a:pt x="1776218" y="736268"/>
                </a:cubicBezTo>
                <a:lnTo>
                  <a:pt x="1782301" y="736268"/>
                </a:lnTo>
                <a:cubicBezTo>
                  <a:pt x="1782301" y="736268"/>
                  <a:pt x="1766079" y="746700"/>
                  <a:pt x="1766079" y="736268"/>
                </a:cubicBezTo>
                <a:close/>
                <a:moveTo>
                  <a:pt x="1700669" y="736268"/>
                </a:moveTo>
                <a:cubicBezTo>
                  <a:pt x="1700669" y="736268"/>
                  <a:pt x="1700669" y="736268"/>
                  <a:pt x="1716891" y="746700"/>
                </a:cubicBezTo>
                <a:cubicBezTo>
                  <a:pt x="1716891" y="746700"/>
                  <a:pt x="1700669" y="736268"/>
                  <a:pt x="1716891" y="746700"/>
                </a:cubicBezTo>
                <a:cubicBezTo>
                  <a:pt x="1716891" y="746700"/>
                  <a:pt x="1700669" y="746700"/>
                  <a:pt x="1700669" y="736268"/>
                </a:cubicBezTo>
                <a:close/>
                <a:moveTo>
                  <a:pt x="1684447" y="736268"/>
                </a:moveTo>
                <a:cubicBezTo>
                  <a:pt x="1700669" y="736268"/>
                  <a:pt x="1700669" y="746700"/>
                  <a:pt x="1700669" y="736268"/>
                </a:cubicBezTo>
                <a:lnTo>
                  <a:pt x="1700669" y="746700"/>
                </a:lnTo>
                <a:lnTo>
                  <a:pt x="1700669" y="748004"/>
                </a:lnTo>
                <a:lnTo>
                  <a:pt x="1700669" y="750612"/>
                </a:lnTo>
                <a:lnTo>
                  <a:pt x="1700669" y="751101"/>
                </a:lnTo>
                <a:lnTo>
                  <a:pt x="1700669" y="757132"/>
                </a:lnTo>
                <a:cubicBezTo>
                  <a:pt x="1700669" y="757132"/>
                  <a:pt x="1700669" y="746700"/>
                  <a:pt x="1684447" y="746700"/>
                </a:cubicBezTo>
                <a:cubicBezTo>
                  <a:pt x="1684447" y="746700"/>
                  <a:pt x="1684447" y="746700"/>
                  <a:pt x="1684447" y="745396"/>
                </a:cubicBezTo>
                <a:lnTo>
                  <a:pt x="1684447" y="737572"/>
                </a:lnTo>
                <a:cubicBezTo>
                  <a:pt x="1684447" y="736268"/>
                  <a:pt x="1684447" y="736268"/>
                  <a:pt x="1684447" y="736268"/>
                </a:cubicBezTo>
                <a:close/>
                <a:moveTo>
                  <a:pt x="1700669" y="725500"/>
                </a:moveTo>
                <a:cubicBezTo>
                  <a:pt x="1700669" y="725500"/>
                  <a:pt x="1716891" y="736268"/>
                  <a:pt x="1700669" y="725500"/>
                </a:cubicBezTo>
                <a:cubicBezTo>
                  <a:pt x="1716891" y="725500"/>
                  <a:pt x="1716891" y="736268"/>
                  <a:pt x="1716891" y="725500"/>
                </a:cubicBezTo>
                <a:lnTo>
                  <a:pt x="1712835" y="725500"/>
                </a:lnTo>
                <a:cubicBezTo>
                  <a:pt x="1712835" y="725500"/>
                  <a:pt x="1708780" y="725500"/>
                  <a:pt x="1700669" y="725500"/>
                </a:cubicBezTo>
                <a:close/>
                <a:moveTo>
                  <a:pt x="1635259" y="725500"/>
                </a:moveTo>
                <a:cubicBezTo>
                  <a:pt x="1635259" y="725500"/>
                  <a:pt x="1635259" y="725500"/>
                  <a:pt x="1651480" y="725500"/>
                </a:cubicBezTo>
                <a:cubicBezTo>
                  <a:pt x="1651480" y="725500"/>
                  <a:pt x="1651480" y="725500"/>
                  <a:pt x="1651480" y="726846"/>
                </a:cubicBezTo>
                <a:lnTo>
                  <a:pt x="1651480" y="731726"/>
                </a:lnTo>
                <a:lnTo>
                  <a:pt x="1651480" y="732230"/>
                </a:lnTo>
                <a:cubicBezTo>
                  <a:pt x="1651480" y="733576"/>
                  <a:pt x="1651480" y="736268"/>
                  <a:pt x="1651480" y="736268"/>
                </a:cubicBezTo>
                <a:cubicBezTo>
                  <a:pt x="1651480" y="736268"/>
                  <a:pt x="1651480" y="736268"/>
                  <a:pt x="1635259" y="725500"/>
                </a:cubicBezTo>
                <a:close/>
                <a:moveTo>
                  <a:pt x="0" y="725500"/>
                </a:moveTo>
                <a:cubicBezTo>
                  <a:pt x="0" y="736268"/>
                  <a:pt x="0" y="736268"/>
                  <a:pt x="16222" y="725500"/>
                </a:cubicBezTo>
                <a:lnTo>
                  <a:pt x="16222" y="736268"/>
                </a:lnTo>
                <a:cubicBezTo>
                  <a:pt x="16222" y="736268"/>
                  <a:pt x="16222" y="736268"/>
                  <a:pt x="32444" y="736268"/>
                </a:cubicBezTo>
                <a:lnTo>
                  <a:pt x="32444" y="740180"/>
                </a:lnTo>
                <a:lnTo>
                  <a:pt x="32444" y="740669"/>
                </a:lnTo>
                <a:lnTo>
                  <a:pt x="32444" y="746700"/>
                </a:lnTo>
                <a:cubicBezTo>
                  <a:pt x="32444" y="746700"/>
                  <a:pt x="32444" y="746700"/>
                  <a:pt x="16222" y="746700"/>
                </a:cubicBezTo>
                <a:cubicBezTo>
                  <a:pt x="16222" y="736268"/>
                  <a:pt x="16222" y="736268"/>
                  <a:pt x="0" y="736268"/>
                </a:cubicBezTo>
                <a:cubicBezTo>
                  <a:pt x="0" y="736268"/>
                  <a:pt x="0" y="736268"/>
                  <a:pt x="0" y="725500"/>
                </a:cubicBezTo>
                <a:close/>
                <a:moveTo>
                  <a:pt x="1512549" y="717677"/>
                </a:moveTo>
                <a:cubicBezTo>
                  <a:pt x="1508494" y="717677"/>
                  <a:pt x="1504438" y="720285"/>
                  <a:pt x="1504438" y="725500"/>
                </a:cubicBezTo>
                <a:lnTo>
                  <a:pt x="1504438" y="734922"/>
                </a:lnTo>
                <a:lnTo>
                  <a:pt x="1504438" y="736268"/>
                </a:lnTo>
                <a:cubicBezTo>
                  <a:pt x="1504438" y="736268"/>
                  <a:pt x="1504438" y="736268"/>
                  <a:pt x="1488216" y="736268"/>
                </a:cubicBezTo>
                <a:cubicBezTo>
                  <a:pt x="1471471" y="725500"/>
                  <a:pt x="1471471" y="736268"/>
                  <a:pt x="1471471" y="736268"/>
                </a:cubicBezTo>
                <a:cubicBezTo>
                  <a:pt x="1471471" y="736268"/>
                  <a:pt x="1471471" y="736268"/>
                  <a:pt x="1488216" y="736268"/>
                </a:cubicBezTo>
                <a:lnTo>
                  <a:pt x="1488216" y="742299"/>
                </a:lnTo>
                <a:lnTo>
                  <a:pt x="1488216" y="742788"/>
                </a:lnTo>
                <a:lnTo>
                  <a:pt x="1488216" y="744092"/>
                </a:lnTo>
                <a:lnTo>
                  <a:pt x="1488216" y="746700"/>
                </a:lnTo>
                <a:lnTo>
                  <a:pt x="1504438" y="746700"/>
                </a:lnTo>
                <a:cubicBezTo>
                  <a:pt x="1504438" y="746700"/>
                  <a:pt x="1504438" y="746700"/>
                  <a:pt x="1504438" y="736268"/>
                </a:cubicBezTo>
                <a:lnTo>
                  <a:pt x="1520660" y="736268"/>
                </a:lnTo>
                <a:lnTo>
                  <a:pt x="1536881" y="736268"/>
                </a:lnTo>
                <a:cubicBezTo>
                  <a:pt x="1536881" y="725500"/>
                  <a:pt x="1520660" y="725500"/>
                  <a:pt x="1520660" y="725500"/>
                </a:cubicBezTo>
                <a:cubicBezTo>
                  <a:pt x="1520660" y="720285"/>
                  <a:pt x="1516604" y="717677"/>
                  <a:pt x="1512549" y="717677"/>
                </a:cubicBezTo>
                <a:close/>
                <a:moveTo>
                  <a:pt x="1635259" y="715069"/>
                </a:moveTo>
                <a:cubicBezTo>
                  <a:pt x="1635259" y="715069"/>
                  <a:pt x="1635259" y="715069"/>
                  <a:pt x="1651480" y="715069"/>
                </a:cubicBezTo>
                <a:cubicBezTo>
                  <a:pt x="1651480" y="715069"/>
                  <a:pt x="1651480" y="715069"/>
                  <a:pt x="1651480" y="716373"/>
                </a:cubicBezTo>
                <a:lnTo>
                  <a:pt x="1651480" y="724196"/>
                </a:lnTo>
                <a:lnTo>
                  <a:pt x="1651480" y="725500"/>
                </a:lnTo>
                <a:close/>
                <a:moveTo>
                  <a:pt x="65411" y="715069"/>
                </a:moveTo>
                <a:cubicBezTo>
                  <a:pt x="65411" y="725500"/>
                  <a:pt x="81632" y="715069"/>
                  <a:pt x="81632" y="715069"/>
                </a:cubicBezTo>
                <a:cubicBezTo>
                  <a:pt x="81632" y="715069"/>
                  <a:pt x="81632" y="715069"/>
                  <a:pt x="65411" y="715069"/>
                </a:cubicBezTo>
                <a:close/>
                <a:moveTo>
                  <a:pt x="1602292" y="704637"/>
                </a:moveTo>
                <a:cubicBezTo>
                  <a:pt x="1602292" y="704637"/>
                  <a:pt x="1619037" y="704637"/>
                  <a:pt x="1619037" y="715069"/>
                </a:cubicBezTo>
                <a:lnTo>
                  <a:pt x="1602292" y="715069"/>
                </a:lnTo>
                <a:lnTo>
                  <a:pt x="1602292" y="713765"/>
                </a:lnTo>
                <a:cubicBezTo>
                  <a:pt x="1602292" y="712461"/>
                  <a:pt x="1602292" y="709853"/>
                  <a:pt x="1602292" y="704637"/>
                </a:cubicBezTo>
                <a:close/>
                <a:moveTo>
                  <a:pt x="1520660" y="704637"/>
                </a:moveTo>
                <a:cubicBezTo>
                  <a:pt x="1520660" y="704637"/>
                  <a:pt x="1520660" y="704637"/>
                  <a:pt x="1520660" y="715069"/>
                </a:cubicBezTo>
                <a:lnTo>
                  <a:pt x="1536881" y="715069"/>
                </a:lnTo>
                <a:cubicBezTo>
                  <a:pt x="1536881" y="715069"/>
                  <a:pt x="1536881" y="715069"/>
                  <a:pt x="1536881" y="716373"/>
                </a:cubicBezTo>
                <a:lnTo>
                  <a:pt x="1536881" y="718981"/>
                </a:lnTo>
                <a:cubicBezTo>
                  <a:pt x="1536881" y="719633"/>
                  <a:pt x="1536881" y="719959"/>
                  <a:pt x="1536881" y="719470"/>
                </a:cubicBezTo>
                <a:lnTo>
                  <a:pt x="1536881" y="724196"/>
                </a:lnTo>
                <a:cubicBezTo>
                  <a:pt x="1536881" y="725500"/>
                  <a:pt x="1536881" y="725500"/>
                  <a:pt x="1536881" y="725500"/>
                </a:cubicBezTo>
                <a:cubicBezTo>
                  <a:pt x="1536881" y="725500"/>
                  <a:pt x="1536881" y="725500"/>
                  <a:pt x="1553627" y="725500"/>
                </a:cubicBezTo>
                <a:lnTo>
                  <a:pt x="1553627" y="726846"/>
                </a:lnTo>
                <a:lnTo>
                  <a:pt x="1553627" y="731726"/>
                </a:lnTo>
                <a:lnTo>
                  <a:pt x="1553627" y="732230"/>
                </a:lnTo>
                <a:lnTo>
                  <a:pt x="1553627" y="733576"/>
                </a:lnTo>
                <a:lnTo>
                  <a:pt x="1553627" y="734922"/>
                </a:lnTo>
                <a:lnTo>
                  <a:pt x="1553627" y="736268"/>
                </a:lnTo>
                <a:cubicBezTo>
                  <a:pt x="1553627" y="736268"/>
                  <a:pt x="1553627" y="736268"/>
                  <a:pt x="1569848" y="736268"/>
                </a:cubicBezTo>
                <a:lnTo>
                  <a:pt x="1569848" y="725500"/>
                </a:lnTo>
                <a:cubicBezTo>
                  <a:pt x="1569848" y="725500"/>
                  <a:pt x="1569848" y="725500"/>
                  <a:pt x="1569848" y="715069"/>
                </a:cubicBezTo>
                <a:lnTo>
                  <a:pt x="1553627" y="715069"/>
                </a:lnTo>
                <a:lnTo>
                  <a:pt x="1553627" y="721099"/>
                </a:lnTo>
                <a:cubicBezTo>
                  <a:pt x="1553627" y="720610"/>
                  <a:pt x="1553627" y="720936"/>
                  <a:pt x="1553627" y="721588"/>
                </a:cubicBezTo>
                <a:lnTo>
                  <a:pt x="1553627" y="724196"/>
                </a:lnTo>
                <a:cubicBezTo>
                  <a:pt x="1553627" y="725500"/>
                  <a:pt x="1553627" y="725500"/>
                  <a:pt x="1553627" y="725500"/>
                </a:cubicBezTo>
                <a:cubicBezTo>
                  <a:pt x="1553627" y="725500"/>
                  <a:pt x="1553627" y="725500"/>
                  <a:pt x="1536881" y="715069"/>
                </a:cubicBezTo>
                <a:lnTo>
                  <a:pt x="1536881" y="709038"/>
                </a:lnTo>
                <a:cubicBezTo>
                  <a:pt x="1536881" y="710505"/>
                  <a:pt x="1536881" y="704637"/>
                  <a:pt x="1536881" y="704637"/>
                </a:cubicBezTo>
                <a:close/>
                <a:moveTo>
                  <a:pt x="1488216" y="704637"/>
                </a:moveTo>
                <a:lnTo>
                  <a:pt x="1488216" y="715069"/>
                </a:lnTo>
                <a:lnTo>
                  <a:pt x="1471471" y="715069"/>
                </a:lnTo>
                <a:cubicBezTo>
                  <a:pt x="1471471" y="715069"/>
                  <a:pt x="1471471" y="715069"/>
                  <a:pt x="1471471" y="725500"/>
                </a:cubicBezTo>
                <a:cubicBezTo>
                  <a:pt x="1471471" y="715069"/>
                  <a:pt x="1471471" y="715069"/>
                  <a:pt x="1455249" y="725500"/>
                </a:cubicBezTo>
                <a:lnTo>
                  <a:pt x="1471471" y="725500"/>
                </a:lnTo>
                <a:lnTo>
                  <a:pt x="1488216" y="725500"/>
                </a:lnTo>
                <a:lnTo>
                  <a:pt x="1488216" y="715069"/>
                </a:lnTo>
                <a:lnTo>
                  <a:pt x="1504438" y="715069"/>
                </a:lnTo>
                <a:lnTo>
                  <a:pt x="1504438" y="704637"/>
                </a:lnTo>
                <a:cubicBezTo>
                  <a:pt x="1488216" y="715069"/>
                  <a:pt x="1488216" y="715069"/>
                  <a:pt x="1488216" y="704637"/>
                </a:cubicBezTo>
                <a:close/>
                <a:moveTo>
                  <a:pt x="1439028" y="704637"/>
                </a:moveTo>
                <a:lnTo>
                  <a:pt x="1439028" y="715069"/>
                </a:lnTo>
                <a:lnTo>
                  <a:pt x="1455249" y="715069"/>
                </a:lnTo>
                <a:cubicBezTo>
                  <a:pt x="1455249" y="715069"/>
                  <a:pt x="1439028" y="715069"/>
                  <a:pt x="1439028" y="704637"/>
                </a:cubicBezTo>
                <a:close/>
                <a:moveTo>
                  <a:pt x="16222" y="694206"/>
                </a:moveTo>
                <a:lnTo>
                  <a:pt x="32444" y="694206"/>
                </a:lnTo>
                <a:lnTo>
                  <a:pt x="32444" y="704637"/>
                </a:lnTo>
                <a:lnTo>
                  <a:pt x="49189" y="704637"/>
                </a:lnTo>
                <a:cubicBezTo>
                  <a:pt x="49189" y="704637"/>
                  <a:pt x="49189" y="704637"/>
                  <a:pt x="49189" y="715069"/>
                </a:cubicBezTo>
                <a:lnTo>
                  <a:pt x="32444" y="715069"/>
                </a:lnTo>
                <a:cubicBezTo>
                  <a:pt x="32444" y="715069"/>
                  <a:pt x="32444" y="715069"/>
                  <a:pt x="16222" y="715069"/>
                </a:cubicBezTo>
                <a:lnTo>
                  <a:pt x="16222" y="704637"/>
                </a:lnTo>
                <a:lnTo>
                  <a:pt x="16222" y="703333"/>
                </a:lnTo>
                <a:close/>
                <a:moveTo>
                  <a:pt x="1635259" y="683437"/>
                </a:moveTo>
                <a:cubicBezTo>
                  <a:pt x="1651480" y="694206"/>
                  <a:pt x="1651480" y="694206"/>
                  <a:pt x="1651480" y="694206"/>
                </a:cubicBezTo>
                <a:lnTo>
                  <a:pt x="1642102" y="694206"/>
                </a:lnTo>
                <a:lnTo>
                  <a:pt x="1641342" y="694206"/>
                </a:lnTo>
                <a:cubicBezTo>
                  <a:pt x="1639314" y="694206"/>
                  <a:pt x="1635259" y="694206"/>
                  <a:pt x="1635259" y="694206"/>
                </a:cubicBezTo>
                <a:cubicBezTo>
                  <a:pt x="1651480" y="694206"/>
                  <a:pt x="1651480" y="694206"/>
                  <a:pt x="1635259" y="683437"/>
                </a:cubicBezTo>
                <a:close/>
                <a:moveTo>
                  <a:pt x="1373617" y="683437"/>
                </a:moveTo>
                <a:lnTo>
                  <a:pt x="1373617" y="684783"/>
                </a:lnTo>
                <a:lnTo>
                  <a:pt x="1373617" y="692860"/>
                </a:lnTo>
                <a:lnTo>
                  <a:pt x="1373617" y="694206"/>
                </a:lnTo>
                <a:lnTo>
                  <a:pt x="1389839" y="694206"/>
                </a:lnTo>
                <a:lnTo>
                  <a:pt x="1389839" y="692860"/>
                </a:lnTo>
                <a:cubicBezTo>
                  <a:pt x="1389839" y="691514"/>
                  <a:pt x="1389839" y="688821"/>
                  <a:pt x="1389839" y="683437"/>
                </a:cubicBezTo>
                <a:cubicBezTo>
                  <a:pt x="1389839" y="683437"/>
                  <a:pt x="1389839" y="694206"/>
                  <a:pt x="1406061" y="694206"/>
                </a:cubicBezTo>
                <a:lnTo>
                  <a:pt x="1389839" y="683437"/>
                </a:lnTo>
                <a:cubicBezTo>
                  <a:pt x="1389839" y="683437"/>
                  <a:pt x="1389839" y="683437"/>
                  <a:pt x="1373617" y="683437"/>
                </a:cubicBezTo>
                <a:close/>
                <a:moveTo>
                  <a:pt x="16222" y="683437"/>
                </a:moveTo>
                <a:cubicBezTo>
                  <a:pt x="16222" y="683437"/>
                  <a:pt x="16222" y="683437"/>
                  <a:pt x="16222" y="694206"/>
                </a:cubicBezTo>
                <a:cubicBezTo>
                  <a:pt x="16222" y="683437"/>
                  <a:pt x="0" y="683437"/>
                  <a:pt x="16222" y="683437"/>
                </a:cubicBezTo>
                <a:close/>
                <a:moveTo>
                  <a:pt x="1896900" y="673006"/>
                </a:moveTo>
                <a:cubicBezTo>
                  <a:pt x="1913122" y="673006"/>
                  <a:pt x="1913122" y="683437"/>
                  <a:pt x="1913122" y="673006"/>
                </a:cubicBezTo>
                <a:cubicBezTo>
                  <a:pt x="1900956" y="673006"/>
                  <a:pt x="1907039" y="673006"/>
                  <a:pt x="1903997" y="673006"/>
                </a:cubicBezTo>
                <a:lnTo>
                  <a:pt x="1903744" y="673006"/>
                </a:lnTo>
                <a:lnTo>
                  <a:pt x="1902983" y="673006"/>
                </a:lnTo>
                <a:cubicBezTo>
                  <a:pt x="1900956" y="673006"/>
                  <a:pt x="1896900" y="673006"/>
                  <a:pt x="1896900" y="673006"/>
                </a:cubicBezTo>
                <a:close/>
                <a:moveTo>
                  <a:pt x="97854" y="673006"/>
                </a:moveTo>
                <a:cubicBezTo>
                  <a:pt x="97854" y="673006"/>
                  <a:pt x="81632" y="673006"/>
                  <a:pt x="81632" y="683437"/>
                </a:cubicBezTo>
                <a:lnTo>
                  <a:pt x="97854" y="683437"/>
                </a:lnTo>
                <a:close/>
                <a:moveTo>
                  <a:pt x="49189" y="673006"/>
                </a:moveTo>
                <a:lnTo>
                  <a:pt x="49189" y="683437"/>
                </a:lnTo>
                <a:lnTo>
                  <a:pt x="49189" y="694206"/>
                </a:lnTo>
                <a:lnTo>
                  <a:pt x="32444" y="694206"/>
                </a:lnTo>
                <a:cubicBezTo>
                  <a:pt x="32444" y="694206"/>
                  <a:pt x="32444" y="694206"/>
                  <a:pt x="32444" y="692860"/>
                </a:cubicBezTo>
                <a:lnTo>
                  <a:pt x="32444" y="687980"/>
                </a:lnTo>
                <a:cubicBezTo>
                  <a:pt x="32444" y="689495"/>
                  <a:pt x="32444" y="683437"/>
                  <a:pt x="32444" y="683437"/>
                </a:cubicBezTo>
                <a:cubicBezTo>
                  <a:pt x="32444" y="683437"/>
                  <a:pt x="32444" y="683437"/>
                  <a:pt x="49189" y="673006"/>
                </a:cubicBezTo>
                <a:close/>
                <a:moveTo>
                  <a:pt x="16222" y="673006"/>
                </a:moveTo>
                <a:lnTo>
                  <a:pt x="32444" y="673006"/>
                </a:lnTo>
                <a:cubicBezTo>
                  <a:pt x="32444" y="673006"/>
                  <a:pt x="32444" y="673006"/>
                  <a:pt x="32444" y="683437"/>
                </a:cubicBezTo>
                <a:lnTo>
                  <a:pt x="16222" y="683437"/>
                </a:lnTo>
                <a:cubicBezTo>
                  <a:pt x="0" y="683437"/>
                  <a:pt x="16222" y="673006"/>
                  <a:pt x="16222" y="673006"/>
                </a:cubicBezTo>
                <a:close/>
                <a:moveTo>
                  <a:pt x="1504438" y="641375"/>
                </a:moveTo>
                <a:lnTo>
                  <a:pt x="1504438" y="650797"/>
                </a:lnTo>
                <a:cubicBezTo>
                  <a:pt x="1504438" y="652143"/>
                  <a:pt x="1504438" y="652143"/>
                  <a:pt x="1504438" y="652143"/>
                </a:cubicBezTo>
                <a:cubicBezTo>
                  <a:pt x="1504438" y="662574"/>
                  <a:pt x="1488216" y="662574"/>
                  <a:pt x="1488216" y="662574"/>
                </a:cubicBezTo>
                <a:cubicBezTo>
                  <a:pt x="1488216" y="662574"/>
                  <a:pt x="1488216" y="656707"/>
                  <a:pt x="1488216" y="658173"/>
                </a:cubicBezTo>
                <a:lnTo>
                  <a:pt x="1488216" y="652143"/>
                </a:lnTo>
                <a:lnTo>
                  <a:pt x="1471471" y="652143"/>
                </a:lnTo>
                <a:lnTo>
                  <a:pt x="1471471" y="658173"/>
                </a:lnTo>
                <a:cubicBezTo>
                  <a:pt x="1471471" y="657684"/>
                  <a:pt x="1471471" y="658010"/>
                  <a:pt x="1471471" y="658662"/>
                </a:cubicBezTo>
                <a:lnTo>
                  <a:pt x="1471471" y="662574"/>
                </a:lnTo>
                <a:lnTo>
                  <a:pt x="1469443" y="662574"/>
                </a:lnTo>
                <a:lnTo>
                  <a:pt x="1465388" y="662574"/>
                </a:lnTo>
                <a:cubicBezTo>
                  <a:pt x="1464374" y="662574"/>
                  <a:pt x="1463867" y="662574"/>
                  <a:pt x="1464628" y="662574"/>
                </a:cubicBezTo>
                <a:lnTo>
                  <a:pt x="1455249" y="662574"/>
                </a:lnTo>
                <a:lnTo>
                  <a:pt x="1439028" y="662574"/>
                </a:lnTo>
                <a:lnTo>
                  <a:pt x="1439028" y="663878"/>
                </a:lnTo>
                <a:lnTo>
                  <a:pt x="1439028" y="671702"/>
                </a:lnTo>
                <a:lnTo>
                  <a:pt x="1439028" y="673006"/>
                </a:lnTo>
                <a:cubicBezTo>
                  <a:pt x="1439028" y="673006"/>
                  <a:pt x="1443083" y="673006"/>
                  <a:pt x="1445111" y="673006"/>
                </a:cubicBezTo>
                <a:lnTo>
                  <a:pt x="1445871" y="673006"/>
                </a:lnTo>
                <a:lnTo>
                  <a:pt x="1455249" y="673006"/>
                </a:lnTo>
                <a:cubicBezTo>
                  <a:pt x="1455249" y="673006"/>
                  <a:pt x="1455249" y="673006"/>
                  <a:pt x="1471471" y="673006"/>
                </a:cubicBezTo>
                <a:cubicBezTo>
                  <a:pt x="1471471" y="673006"/>
                  <a:pt x="1471471" y="673006"/>
                  <a:pt x="1471471" y="662574"/>
                </a:cubicBezTo>
                <a:lnTo>
                  <a:pt x="1488216" y="662574"/>
                </a:lnTo>
                <a:lnTo>
                  <a:pt x="1504438" y="662574"/>
                </a:lnTo>
                <a:cubicBezTo>
                  <a:pt x="1504438" y="662574"/>
                  <a:pt x="1504438" y="662574"/>
                  <a:pt x="1504438" y="661270"/>
                </a:cubicBezTo>
                <a:lnTo>
                  <a:pt x="1504438" y="656544"/>
                </a:lnTo>
                <a:lnTo>
                  <a:pt x="1504438" y="656055"/>
                </a:lnTo>
                <a:lnTo>
                  <a:pt x="1504438" y="652143"/>
                </a:lnTo>
                <a:cubicBezTo>
                  <a:pt x="1504438" y="652143"/>
                  <a:pt x="1504438" y="652143"/>
                  <a:pt x="1520660" y="652143"/>
                </a:cubicBezTo>
                <a:lnTo>
                  <a:pt x="1520660" y="645917"/>
                </a:lnTo>
                <a:lnTo>
                  <a:pt x="1520660" y="645413"/>
                </a:lnTo>
                <a:lnTo>
                  <a:pt x="1520660" y="642721"/>
                </a:lnTo>
                <a:lnTo>
                  <a:pt x="1520660" y="641375"/>
                </a:lnTo>
                <a:close/>
                <a:moveTo>
                  <a:pt x="97854" y="641375"/>
                </a:moveTo>
                <a:lnTo>
                  <a:pt x="97854" y="647600"/>
                </a:lnTo>
                <a:lnTo>
                  <a:pt x="97854" y="648105"/>
                </a:lnTo>
                <a:cubicBezTo>
                  <a:pt x="97854" y="649451"/>
                  <a:pt x="97854" y="652143"/>
                  <a:pt x="97854" y="652143"/>
                </a:cubicBezTo>
                <a:cubicBezTo>
                  <a:pt x="97854" y="641375"/>
                  <a:pt x="97854" y="641375"/>
                  <a:pt x="114599" y="641375"/>
                </a:cubicBezTo>
                <a:cubicBezTo>
                  <a:pt x="114599" y="641375"/>
                  <a:pt x="114599" y="644067"/>
                  <a:pt x="116627" y="646759"/>
                </a:cubicBezTo>
                <a:lnTo>
                  <a:pt x="120498" y="648227"/>
                </a:lnTo>
                <a:lnTo>
                  <a:pt x="122710" y="650797"/>
                </a:lnTo>
                <a:cubicBezTo>
                  <a:pt x="126765" y="652143"/>
                  <a:pt x="130821" y="652143"/>
                  <a:pt x="130821" y="652143"/>
                </a:cubicBezTo>
                <a:lnTo>
                  <a:pt x="120498" y="648227"/>
                </a:lnTo>
                <a:lnTo>
                  <a:pt x="114599" y="641375"/>
                </a:lnTo>
                <a:cubicBezTo>
                  <a:pt x="114599" y="641375"/>
                  <a:pt x="114599" y="641375"/>
                  <a:pt x="97854" y="641375"/>
                </a:cubicBezTo>
                <a:close/>
                <a:moveTo>
                  <a:pt x="0" y="630943"/>
                </a:moveTo>
                <a:cubicBezTo>
                  <a:pt x="16222" y="641375"/>
                  <a:pt x="0" y="641375"/>
                  <a:pt x="0" y="641375"/>
                </a:cubicBezTo>
                <a:close/>
                <a:moveTo>
                  <a:pt x="1929343" y="620511"/>
                </a:moveTo>
                <a:cubicBezTo>
                  <a:pt x="1929343" y="620511"/>
                  <a:pt x="1929343" y="620511"/>
                  <a:pt x="1946088" y="620511"/>
                </a:cubicBezTo>
                <a:cubicBezTo>
                  <a:pt x="1946088" y="630943"/>
                  <a:pt x="1946088" y="630943"/>
                  <a:pt x="1929343" y="630943"/>
                </a:cubicBezTo>
                <a:lnTo>
                  <a:pt x="1929343" y="624912"/>
                </a:lnTo>
                <a:lnTo>
                  <a:pt x="1929343" y="624423"/>
                </a:lnTo>
                <a:cubicBezTo>
                  <a:pt x="1929343" y="623119"/>
                  <a:pt x="1929343" y="620511"/>
                  <a:pt x="1929343" y="620511"/>
                </a:cubicBezTo>
                <a:close/>
                <a:moveTo>
                  <a:pt x="1831490" y="620511"/>
                </a:moveTo>
                <a:cubicBezTo>
                  <a:pt x="1831490" y="630943"/>
                  <a:pt x="1847711" y="630943"/>
                  <a:pt x="1847711" y="630943"/>
                </a:cubicBezTo>
                <a:lnTo>
                  <a:pt x="1847711" y="629639"/>
                </a:lnTo>
                <a:lnTo>
                  <a:pt x="1847711" y="623119"/>
                </a:lnTo>
                <a:lnTo>
                  <a:pt x="1847711" y="620511"/>
                </a:lnTo>
                <a:close/>
                <a:moveTo>
                  <a:pt x="1602292" y="620511"/>
                </a:moveTo>
                <a:lnTo>
                  <a:pt x="1619037" y="630943"/>
                </a:lnTo>
                <a:cubicBezTo>
                  <a:pt x="1602292" y="630943"/>
                  <a:pt x="1602292" y="630943"/>
                  <a:pt x="1602292" y="620511"/>
                </a:cubicBezTo>
                <a:close/>
                <a:moveTo>
                  <a:pt x="1880678" y="610080"/>
                </a:moveTo>
                <a:cubicBezTo>
                  <a:pt x="1896900" y="610080"/>
                  <a:pt x="1896900" y="620511"/>
                  <a:pt x="1896900" y="620511"/>
                </a:cubicBezTo>
                <a:lnTo>
                  <a:pt x="1880678" y="620511"/>
                </a:lnTo>
                <a:cubicBezTo>
                  <a:pt x="1880678" y="620511"/>
                  <a:pt x="1880678" y="620511"/>
                  <a:pt x="1880678" y="619207"/>
                </a:cubicBezTo>
                <a:lnTo>
                  <a:pt x="1880678" y="611384"/>
                </a:lnTo>
                <a:close/>
                <a:moveTo>
                  <a:pt x="1602292" y="610080"/>
                </a:moveTo>
                <a:lnTo>
                  <a:pt x="1619037" y="620511"/>
                </a:lnTo>
                <a:lnTo>
                  <a:pt x="1602292" y="620511"/>
                </a:lnTo>
                <a:lnTo>
                  <a:pt x="1602292" y="630943"/>
                </a:lnTo>
                <a:lnTo>
                  <a:pt x="1619037" y="630943"/>
                </a:lnTo>
                <a:lnTo>
                  <a:pt x="1619037" y="620511"/>
                </a:lnTo>
                <a:lnTo>
                  <a:pt x="1619037" y="610080"/>
                </a:lnTo>
                <a:close/>
                <a:moveTo>
                  <a:pt x="81632" y="610080"/>
                </a:moveTo>
                <a:lnTo>
                  <a:pt x="65411" y="620511"/>
                </a:lnTo>
                <a:lnTo>
                  <a:pt x="65411" y="630943"/>
                </a:lnTo>
                <a:cubicBezTo>
                  <a:pt x="65411" y="630943"/>
                  <a:pt x="81632" y="630943"/>
                  <a:pt x="81632" y="641375"/>
                </a:cubicBezTo>
                <a:lnTo>
                  <a:pt x="81632" y="640071"/>
                </a:lnTo>
                <a:lnTo>
                  <a:pt x="81632" y="632247"/>
                </a:lnTo>
                <a:lnTo>
                  <a:pt x="81632" y="630943"/>
                </a:lnTo>
                <a:lnTo>
                  <a:pt x="81632" y="620511"/>
                </a:lnTo>
                <a:cubicBezTo>
                  <a:pt x="81632" y="620511"/>
                  <a:pt x="81632" y="620511"/>
                  <a:pt x="97854" y="630943"/>
                </a:cubicBezTo>
                <a:cubicBezTo>
                  <a:pt x="97854" y="620511"/>
                  <a:pt x="81632" y="620511"/>
                  <a:pt x="97854" y="620511"/>
                </a:cubicBezTo>
                <a:lnTo>
                  <a:pt x="81632" y="620511"/>
                </a:lnTo>
                <a:cubicBezTo>
                  <a:pt x="81632" y="620511"/>
                  <a:pt x="81632" y="620511"/>
                  <a:pt x="81632" y="610080"/>
                </a:cubicBezTo>
                <a:close/>
                <a:moveTo>
                  <a:pt x="16222" y="610080"/>
                </a:moveTo>
                <a:cubicBezTo>
                  <a:pt x="16222" y="620511"/>
                  <a:pt x="16222" y="620511"/>
                  <a:pt x="32444" y="620511"/>
                </a:cubicBezTo>
                <a:cubicBezTo>
                  <a:pt x="32444" y="620511"/>
                  <a:pt x="16222" y="620511"/>
                  <a:pt x="16222" y="630943"/>
                </a:cubicBezTo>
                <a:cubicBezTo>
                  <a:pt x="16222" y="630943"/>
                  <a:pt x="0" y="630943"/>
                  <a:pt x="0" y="620511"/>
                </a:cubicBezTo>
                <a:lnTo>
                  <a:pt x="16222" y="620511"/>
                </a:lnTo>
                <a:close/>
                <a:moveTo>
                  <a:pt x="1866026" y="602004"/>
                </a:moveTo>
                <a:cubicBezTo>
                  <a:pt x="1868119" y="602004"/>
                  <a:pt x="1872305" y="604696"/>
                  <a:pt x="1880678" y="610080"/>
                </a:cubicBezTo>
                <a:lnTo>
                  <a:pt x="1863933" y="610080"/>
                </a:lnTo>
                <a:cubicBezTo>
                  <a:pt x="1863933" y="604696"/>
                  <a:pt x="1863933" y="602004"/>
                  <a:pt x="1866026" y="602004"/>
                </a:cubicBezTo>
                <a:close/>
                <a:moveTo>
                  <a:pt x="1896900" y="599312"/>
                </a:moveTo>
                <a:cubicBezTo>
                  <a:pt x="1896900" y="599312"/>
                  <a:pt x="1896900" y="599312"/>
                  <a:pt x="1896900" y="610080"/>
                </a:cubicBezTo>
                <a:lnTo>
                  <a:pt x="1880678" y="610080"/>
                </a:lnTo>
                <a:cubicBezTo>
                  <a:pt x="1880678" y="610080"/>
                  <a:pt x="1896900" y="610080"/>
                  <a:pt x="1896900" y="599312"/>
                </a:cubicBezTo>
                <a:close/>
                <a:moveTo>
                  <a:pt x="1863933" y="599312"/>
                </a:moveTo>
                <a:lnTo>
                  <a:pt x="1880678" y="599312"/>
                </a:lnTo>
                <a:cubicBezTo>
                  <a:pt x="1880678" y="599312"/>
                  <a:pt x="1880678" y="599312"/>
                  <a:pt x="1880678" y="600658"/>
                </a:cubicBezTo>
                <a:lnTo>
                  <a:pt x="1880678" y="605537"/>
                </a:lnTo>
                <a:lnTo>
                  <a:pt x="1880678" y="606042"/>
                </a:lnTo>
                <a:lnTo>
                  <a:pt x="1880678" y="610080"/>
                </a:lnTo>
                <a:close/>
                <a:moveTo>
                  <a:pt x="1880678" y="588880"/>
                </a:moveTo>
                <a:cubicBezTo>
                  <a:pt x="1880678" y="588880"/>
                  <a:pt x="1880678" y="588880"/>
                  <a:pt x="1896900" y="599312"/>
                </a:cubicBezTo>
                <a:cubicBezTo>
                  <a:pt x="1896900" y="599312"/>
                  <a:pt x="1896900" y="599312"/>
                  <a:pt x="1880678" y="599312"/>
                </a:cubicBezTo>
                <a:lnTo>
                  <a:pt x="1880678" y="594748"/>
                </a:lnTo>
                <a:lnTo>
                  <a:pt x="1880678" y="594096"/>
                </a:lnTo>
                <a:cubicBezTo>
                  <a:pt x="1880678" y="594096"/>
                  <a:pt x="1880678" y="594096"/>
                  <a:pt x="1880678" y="588880"/>
                </a:cubicBezTo>
                <a:close/>
                <a:moveTo>
                  <a:pt x="49189" y="588880"/>
                </a:moveTo>
                <a:lnTo>
                  <a:pt x="49189" y="599312"/>
                </a:lnTo>
                <a:cubicBezTo>
                  <a:pt x="32444" y="610080"/>
                  <a:pt x="32444" y="599312"/>
                  <a:pt x="32444" y="599312"/>
                </a:cubicBezTo>
                <a:cubicBezTo>
                  <a:pt x="49189" y="599312"/>
                  <a:pt x="49189" y="588880"/>
                  <a:pt x="49189" y="588880"/>
                </a:cubicBezTo>
                <a:close/>
                <a:moveTo>
                  <a:pt x="1880678" y="557249"/>
                </a:moveTo>
                <a:lnTo>
                  <a:pt x="1890056" y="557249"/>
                </a:lnTo>
                <a:cubicBezTo>
                  <a:pt x="1889296" y="557249"/>
                  <a:pt x="1889803" y="557249"/>
                  <a:pt x="1890817" y="557249"/>
                </a:cubicBezTo>
                <a:lnTo>
                  <a:pt x="1896900" y="557249"/>
                </a:lnTo>
                <a:cubicBezTo>
                  <a:pt x="1896900" y="557249"/>
                  <a:pt x="1913122" y="557249"/>
                  <a:pt x="1913122" y="568017"/>
                </a:cubicBezTo>
                <a:lnTo>
                  <a:pt x="1913122" y="569321"/>
                </a:lnTo>
                <a:lnTo>
                  <a:pt x="1913122" y="578449"/>
                </a:lnTo>
                <a:lnTo>
                  <a:pt x="1913122" y="579753"/>
                </a:lnTo>
                <a:lnTo>
                  <a:pt x="1913122" y="588880"/>
                </a:lnTo>
                <a:cubicBezTo>
                  <a:pt x="1913122" y="588880"/>
                  <a:pt x="1913122" y="588880"/>
                  <a:pt x="1913122" y="599312"/>
                </a:cubicBezTo>
                <a:cubicBezTo>
                  <a:pt x="1896900" y="599312"/>
                  <a:pt x="1896900" y="588880"/>
                  <a:pt x="1896900" y="588880"/>
                </a:cubicBezTo>
                <a:cubicBezTo>
                  <a:pt x="1896900" y="588880"/>
                  <a:pt x="1896900" y="588880"/>
                  <a:pt x="1880678" y="588880"/>
                </a:cubicBezTo>
                <a:lnTo>
                  <a:pt x="1880678" y="578449"/>
                </a:lnTo>
                <a:lnTo>
                  <a:pt x="1870997" y="578449"/>
                </a:lnTo>
                <a:lnTo>
                  <a:pt x="1870212" y="578449"/>
                </a:lnTo>
                <a:cubicBezTo>
                  <a:pt x="1868119" y="578449"/>
                  <a:pt x="1863933" y="578449"/>
                  <a:pt x="1863933" y="578449"/>
                </a:cubicBezTo>
                <a:lnTo>
                  <a:pt x="1847711" y="578449"/>
                </a:lnTo>
                <a:lnTo>
                  <a:pt x="1847711" y="572418"/>
                </a:lnTo>
                <a:cubicBezTo>
                  <a:pt x="1847711" y="573885"/>
                  <a:pt x="1847711" y="568017"/>
                  <a:pt x="1847711" y="568017"/>
                </a:cubicBezTo>
                <a:cubicBezTo>
                  <a:pt x="1847711" y="568017"/>
                  <a:pt x="1847711" y="568017"/>
                  <a:pt x="1863933" y="568017"/>
                </a:cubicBezTo>
                <a:lnTo>
                  <a:pt x="1880678" y="568017"/>
                </a:lnTo>
                <a:cubicBezTo>
                  <a:pt x="1863933" y="557249"/>
                  <a:pt x="1880678" y="557249"/>
                  <a:pt x="1880678" y="557249"/>
                </a:cubicBezTo>
                <a:close/>
                <a:moveTo>
                  <a:pt x="1815268" y="546817"/>
                </a:moveTo>
                <a:cubicBezTo>
                  <a:pt x="1815268" y="546817"/>
                  <a:pt x="1831490" y="557249"/>
                  <a:pt x="1831490" y="546817"/>
                </a:cubicBezTo>
                <a:close/>
                <a:moveTo>
                  <a:pt x="1782301" y="536386"/>
                </a:moveTo>
                <a:cubicBezTo>
                  <a:pt x="1798523" y="536386"/>
                  <a:pt x="1798523" y="536386"/>
                  <a:pt x="1798523" y="546817"/>
                </a:cubicBezTo>
                <a:cubicBezTo>
                  <a:pt x="1798523" y="546817"/>
                  <a:pt x="1782301" y="536386"/>
                  <a:pt x="1782301" y="546817"/>
                </a:cubicBezTo>
                <a:cubicBezTo>
                  <a:pt x="1798523" y="546817"/>
                  <a:pt x="1798523" y="557249"/>
                  <a:pt x="1798523" y="557249"/>
                </a:cubicBezTo>
                <a:lnTo>
                  <a:pt x="1798523" y="555945"/>
                </a:lnTo>
                <a:lnTo>
                  <a:pt x="1798523" y="553337"/>
                </a:lnTo>
                <a:cubicBezTo>
                  <a:pt x="1798523" y="552685"/>
                  <a:pt x="1798523" y="552359"/>
                  <a:pt x="1798523" y="552848"/>
                </a:cubicBezTo>
                <a:lnTo>
                  <a:pt x="1798523" y="546817"/>
                </a:lnTo>
                <a:cubicBezTo>
                  <a:pt x="1798523" y="546817"/>
                  <a:pt x="1798523" y="546817"/>
                  <a:pt x="1798523" y="536386"/>
                </a:cubicBezTo>
                <a:cubicBezTo>
                  <a:pt x="1798523" y="536386"/>
                  <a:pt x="1798523" y="536386"/>
                  <a:pt x="1782301" y="536386"/>
                </a:cubicBezTo>
                <a:close/>
                <a:moveTo>
                  <a:pt x="130821" y="515186"/>
                </a:moveTo>
                <a:cubicBezTo>
                  <a:pt x="130821" y="515186"/>
                  <a:pt x="130821" y="515186"/>
                  <a:pt x="130821" y="525954"/>
                </a:cubicBezTo>
                <a:lnTo>
                  <a:pt x="130821" y="536386"/>
                </a:lnTo>
                <a:lnTo>
                  <a:pt x="147043" y="536386"/>
                </a:lnTo>
                <a:cubicBezTo>
                  <a:pt x="147043" y="536386"/>
                  <a:pt x="147043" y="536386"/>
                  <a:pt x="147043" y="537690"/>
                </a:cubicBezTo>
                <a:lnTo>
                  <a:pt x="147043" y="542416"/>
                </a:lnTo>
                <a:cubicBezTo>
                  <a:pt x="147043" y="541927"/>
                  <a:pt x="147043" y="542253"/>
                  <a:pt x="147043" y="542905"/>
                </a:cubicBezTo>
                <a:lnTo>
                  <a:pt x="147043" y="546817"/>
                </a:lnTo>
                <a:cubicBezTo>
                  <a:pt x="147043" y="546817"/>
                  <a:pt x="147043" y="546817"/>
                  <a:pt x="163264" y="546817"/>
                </a:cubicBezTo>
                <a:lnTo>
                  <a:pt x="163264" y="536386"/>
                </a:lnTo>
                <a:lnTo>
                  <a:pt x="147043" y="536386"/>
                </a:lnTo>
                <a:lnTo>
                  <a:pt x="147043" y="525954"/>
                </a:lnTo>
                <a:lnTo>
                  <a:pt x="147043" y="515186"/>
                </a:lnTo>
                <a:cubicBezTo>
                  <a:pt x="147043" y="515186"/>
                  <a:pt x="147043" y="515186"/>
                  <a:pt x="130821" y="515186"/>
                </a:cubicBezTo>
                <a:close/>
                <a:moveTo>
                  <a:pt x="221831" y="510785"/>
                </a:moveTo>
                <a:cubicBezTo>
                  <a:pt x="219550" y="511274"/>
                  <a:pt x="216509" y="512578"/>
                  <a:pt x="212453" y="515186"/>
                </a:cubicBezTo>
                <a:cubicBezTo>
                  <a:pt x="212453" y="515186"/>
                  <a:pt x="212453" y="515186"/>
                  <a:pt x="214481" y="515186"/>
                </a:cubicBezTo>
                <a:lnTo>
                  <a:pt x="228675" y="515186"/>
                </a:lnTo>
                <a:cubicBezTo>
                  <a:pt x="228675" y="515186"/>
                  <a:pt x="228675" y="515186"/>
                  <a:pt x="212453" y="525954"/>
                </a:cubicBezTo>
                <a:cubicBezTo>
                  <a:pt x="228675" y="525954"/>
                  <a:pt x="212453" y="525954"/>
                  <a:pt x="228675" y="525954"/>
                </a:cubicBezTo>
                <a:lnTo>
                  <a:pt x="245420" y="525954"/>
                </a:lnTo>
                <a:lnTo>
                  <a:pt x="245420" y="515186"/>
                </a:lnTo>
                <a:lnTo>
                  <a:pt x="228675" y="515186"/>
                </a:lnTo>
                <a:cubicBezTo>
                  <a:pt x="228675" y="515186"/>
                  <a:pt x="228675" y="509318"/>
                  <a:pt x="221831" y="510785"/>
                </a:cubicBezTo>
                <a:close/>
                <a:moveTo>
                  <a:pt x="1815268" y="494323"/>
                </a:moveTo>
                <a:cubicBezTo>
                  <a:pt x="1815268" y="494323"/>
                  <a:pt x="1815268" y="494323"/>
                  <a:pt x="1815268" y="495627"/>
                </a:cubicBezTo>
                <a:lnTo>
                  <a:pt x="1815268" y="503450"/>
                </a:lnTo>
                <a:lnTo>
                  <a:pt x="1815268" y="504754"/>
                </a:lnTo>
                <a:cubicBezTo>
                  <a:pt x="1815268" y="494323"/>
                  <a:pt x="1798523" y="504754"/>
                  <a:pt x="1798523" y="504754"/>
                </a:cubicBezTo>
                <a:lnTo>
                  <a:pt x="1815268" y="504754"/>
                </a:lnTo>
                <a:cubicBezTo>
                  <a:pt x="1815268" y="504754"/>
                  <a:pt x="1815268" y="504754"/>
                  <a:pt x="1831490" y="504754"/>
                </a:cubicBezTo>
                <a:cubicBezTo>
                  <a:pt x="1831490" y="494323"/>
                  <a:pt x="1815268" y="494323"/>
                  <a:pt x="1815268" y="494323"/>
                </a:cubicBezTo>
                <a:close/>
                <a:moveTo>
                  <a:pt x="212453" y="473123"/>
                </a:moveTo>
                <a:cubicBezTo>
                  <a:pt x="212453" y="483891"/>
                  <a:pt x="196231" y="483891"/>
                  <a:pt x="196231" y="483891"/>
                </a:cubicBezTo>
                <a:close/>
                <a:moveTo>
                  <a:pt x="147043" y="462692"/>
                </a:moveTo>
                <a:cubicBezTo>
                  <a:pt x="147043" y="462692"/>
                  <a:pt x="147043" y="462692"/>
                  <a:pt x="147043" y="473123"/>
                </a:cubicBezTo>
                <a:cubicBezTo>
                  <a:pt x="130821" y="462692"/>
                  <a:pt x="130821" y="462692"/>
                  <a:pt x="147043" y="462692"/>
                </a:cubicBezTo>
                <a:close/>
                <a:moveTo>
                  <a:pt x="130821" y="462692"/>
                </a:moveTo>
                <a:lnTo>
                  <a:pt x="130821" y="468722"/>
                </a:lnTo>
                <a:cubicBezTo>
                  <a:pt x="130821" y="468233"/>
                  <a:pt x="130821" y="468559"/>
                  <a:pt x="130821" y="469211"/>
                </a:cubicBezTo>
                <a:lnTo>
                  <a:pt x="130821" y="473123"/>
                </a:lnTo>
                <a:lnTo>
                  <a:pt x="114599" y="473123"/>
                </a:lnTo>
                <a:cubicBezTo>
                  <a:pt x="130821" y="473123"/>
                  <a:pt x="130821" y="462692"/>
                  <a:pt x="130821" y="462692"/>
                </a:cubicBezTo>
                <a:close/>
                <a:moveTo>
                  <a:pt x="1831490" y="452260"/>
                </a:moveTo>
                <a:lnTo>
                  <a:pt x="1847711" y="452260"/>
                </a:lnTo>
                <a:cubicBezTo>
                  <a:pt x="1847711" y="452260"/>
                  <a:pt x="1847711" y="452260"/>
                  <a:pt x="1847711" y="462692"/>
                </a:cubicBezTo>
                <a:cubicBezTo>
                  <a:pt x="1831490" y="462692"/>
                  <a:pt x="1831490" y="462692"/>
                  <a:pt x="1831490" y="452260"/>
                </a:cubicBezTo>
                <a:close/>
                <a:moveTo>
                  <a:pt x="277863" y="431060"/>
                </a:moveTo>
                <a:lnTo>
                  <a:pt x="261642" y="441828"/>
                </a:lnTo>
                <a:lnTo>
                  <a:pt x="277863" y="441828"/>
                </a:lnTo>
                <a:close/>
                <a:moveTo>
                  <a:pt x="196231" y="431060"/>
                </a:moveTo>
                <a:lnTo>
                  <a:pt x="196231" y="433752"/>
                </a:lnTo>
                <a:lnTo>
                  <a:pt x="196231" y="441828"/>
                </a:lnTo>
                <a:lnTo>
                  <a:pt x="196231" y="443132"/>
                </a:lnTo>
                <a:lnTo>
                  <a:pt x="196231" y="452260"/>
                </a:lnTo>
                <a:lnTo>
                  <a:pt x="180009" y="441828"/>
                </a:lnTo>
                <a:cubicBezTo>
                  <a:pt x="180009" y="431060"/>
                  <a:pt x="196231" y="431060"/>
                  <a:pt x="196231" y="431060"/>
                </a:cubicBezTo>
                <a:close/>
                <a:moveTo>
                  <a:pt x="212453" y="420629"/>
                </a:moveTo>
                <a:lnTo>
                  <a:pt x="196231" y="431060"/>
                </a:lnTo>
                <a:cubicBezTo>
                  <a:pt x="196231" y="420629"/>
                  <a:pt x="196231" y="420629"/>
                  <a:pt x="212453" y="420629"/>
                </a:cubicBezTo>
                <a:close/>
                <a:moveTo>
                  <a:pt x="163264" y="420629"/>
                </a:moveTo>
                <a:cubicBezTo>
                  <a:pt x="163264" y="431060"/>
                  <a:pt x="180009" y="420629"/>
                  <a:pt x="180009" y="431060"/>
                </a:cubicBezTo>
                <a:lnTo>
                  <a:pt x="163264" y="431060"/>
                </a:lnTo>
                <a:cubicBezTo>
                  <a:pt x="147043" y="431060"/>
                  <a:pt x="163264" y="420629"/>
                  <a:pt x="163264" y="420629"/>
                </a:cubicBezTo>
                <a:close/>
                <a:moveTo>
                  <a:pt x="180009" y="399765"/>
                </a:moveTo>
                <a:lnTo>
                  <a:pt x="196231" y="399765"/>
                </a:lnTo>
                <a:cubicBezTo>
                  <a:pt x="196231" y="399765"/>
                  <a:pt x="196231" y="410197"/>
                  <a:pt x="180009" y="399765"/>
                </a:cubicBezTo>
                <a:close/>
                <a:moveTo>
                  <a:pt x="1752392" y="395223"/>
                </a:moveTo>
                <a:cubicBezTo>
                  <a:pt x="1750872" y="395727"/>
                  <a:pt x="1749858" y="397073"/>
                  <a:pt x="1749858" y="399765"/>
                </a:cubicBezTo>
                <a:lnTo>
                  <a:pt x="1733113" y="399765"/>
                </a:lnTo>
                <a:lnTo>
                  <a:pt x="1733113" y="401069"/>
                </a:lnTo>
                <a:cubicBezTo>
                  <a:pt x="1733113" y="402373"/>
                  <a:pt x="1733113" y="404981"/>
                  <a:pt x="1733113" y="410197"/>
                </a:cubicBezTo>
                <a:cubicBezTo>
                  <a:pt x="1733113" y="399765"/>
                  <a:pt x="1733113" y="410197"/>
                  <a:pt x="1716891" y="399765"/>
                </a:cubicBezTo>
                <a:cubicBezTo>
                  <a:pt x="1716891" y="399765"/>
                  <a:pt x="1716891" y="399765"/>
                  <a:pt x="1716891" y="401069"/>
                </a:cubicBezTo>
                <a:lnTo>
                  <a:pt x="1716891" y="405796"/>
                </a:lnTo>
                <a:lnTo>
                  <a:pt x="1716891" y="406285"/>
                </a:lnTo>
                <a:cubicBezTo>
                  <a:pt x="1716891" y="407589"/>
                  <a:pt x="1716891" y="410197"/>
                  <a:pt x="1716891" y="410197"/>
                </a:cubicBezTo>
                <a:cubicBezTo>
                  <a:pt x="1733113" y="410197"/>
                  <a:pt x="1733113" y="410197"/>
                  <a:pt x="1733113" y="410197"/>
                </a:cubicBezTo>
                <a:lnTo>
                  <a:pt x="1749858" y="410197"/>
                </a:lnTo>
                <a:cubicBezTo>
                  <a:pt x="1749858" y="410197"/>
                  <a:pt x="1749858" y="410197"/>
                  <a:pt x="1749858" y="399765"/>
                </a:cubicBezTo>
                <a:lnTo>
                  <a:pt x="1759236" y="399765"/>
                </a:lnTo>
                <a:cubicBezTo>
                  <a:pt x="1758475" y="399765"/>
                  <a:pt x="1758982" y="399765"/>
                  <a:pt x="1759996" y="399765"/>
                </a:cubicBezTo>
                <a:lnTo>
                  <a:pt x="1766079" y="399765"/>
                </a:lnTo>
                <a:lnTo>
                  <a:pt x="1766079" y="410197"/>
                </a:lnTo>
                <a:cubicBezTo>
                  <a:pt x="1766079" y="410197"/>
                  <a:pt x="1766079" y="410197"/>
                  <a:pt x="1782301" y="410197"/>
                </a:cubicBezTo>
                <a:cubicBezTo>
                  <a:pt x="1782301" y="410197"/>
                  <a:pt x="1782301" y="399765"/>
                  <a:pt x="1766079" y="399765"/>
                </a:cubicBezTo>
                <a:cubicBezTo>
                  <a:pt x="1766079" y="399765"/>
                  <a:pt x="1756955" y="393708"/>
                  <a:pt x="1752392" y="395223"/>
                </a:cubicBezTo>
                <a:close/>
                <a:moveTo>
                  <a:pt x="180009" y="388997"/>
                </a:moveTo>
                <a:lnTo>
                  <a:pt x="180009" y="391689"/>
                </a:lnTo>
                <a:cubicBezTo>
                  <a:pt x="180009" y="391689"/>
                  <a:pt x="180009" y="394381"/>
                  <a:pt x="180009" y="399765"/>
                </a:cubicBezTo>
                <a:cubicBezTo>
                  <a:pt x="180009" y="399765"/>
                  <a:pt x="180009" y="399765"/>
                  <a:pt x="163264" y="399765"/>
                </a:cubicBezTo>
                <a:cubicBezTo>
                  <a:pt x="163264" y="399765"/>
                  <a:pt x="180009" y="399765"/>
                  <a:pt x="180009" y="388997"/>
                </a:cubicBezTo>
                <a:close/>
                <a:moveTo>
                  <a:pt x="1766079" y="357703"/>
                </a:moveTo>
                <a:lnTo>
                  <a:pt x="1782301" y="357703"/>
                </a:lnTo>
                <a:lnTo>
                  <a:pt x="1798523" y="368134"/>
                </a:lnTo>
                <a:lnTo>
                  <a:pt x="1798523" y="369438"/>
                </a:lnTo>
                <a:lnTo>
                  <a:pt x="1798523" y="377262"/>
                </a:lnTo>
                <a:lnTo>
                  <a:pt x="1798523" y="378566"/>
                </a:lnTo>
                <a:cubicBezTo>
                  <a:pt x="1798523" y="368134"/>
                  <a:pt x="1782301" y="368134"/>
                  <a:pt x="1782301" y="368134"/>
                </a:cubicBezTo>
                <a:close/>
                <a:moveTo>
                  <a:pt x="1749858" y="336503"/>
                </a:moveTo>
                <a:lnTo>
                  <a:pt x="1766079" y="346934"/>
                </a:lnTo>
                <a:cubicBezTo>
                  <a:pt x="1766079" y="346934"/>
                  <a:pt x="1766079" y="346934"/>
                  <a:pt x="1766079" y="357703"/>
                </a:cubicBezTo>
                <a:lnTo>
                  <a:pt x="1749858" y="346934"/>
                </a:lnTo>
                <a:close/>
                <a:moveTo>
                  <a:pt x="915745" y="336503"/>
                </a:moveTo>
                <a:cubicBezTo>
                  <a:pt x="915745" y="336503"/>
                  <a:pt x="915745" y="346934"/>
                  <a:pt x="899523" y="346934"/>
                </a:cubicBezTo>
                <a:cubicBezTo>
                  <a:pt x="899523" y="346934"/>
                  <a:pt x="899523" y="346934"/>
                  <a:pt x="901551" y="346934"/>
                </a:cubicBezTo>
                <a:lnTo>
                  <a:pt x="908902" y="346934"/>
                </a:lnTo>
                <a:cubicBezTo>
                  <a:pt x="908141" y="346934"/>
                  <a:pt x="908648" y="346934"/>
                  <a:pt x="909662" y="346934"/>
                </a:cubicBezTo>
                <a:lnTo>
                  <a:pt x="915745" y="346934"/>
                </a:lnTo>
                <a:close/>
                <a:moveTo>
                  <a:pt x="343274" y="315640"/>
                </a:moveTo>
                <a:cubicBezTo>
                  <a:pt x="327052" y="326071"/>
                  <a:pt x="343274" y="315640"/>
                  <a:pt x="343274" y="315640"/>
                </a:cubicBezTo>
                <a:close/>
                <a:moveTo>
                  <a:pt x="1619037" y="284008"/>
                </a:moveTo>
                <a:cubicBezTo>
                  <a:pt x="1619037" y="284008"/>
                  <a:pt x="1619037" y="284008"/>
                  <a:pt x="1619037" y="294440"/>
                </a:cubicBezTo>
                <a:lnTo>
                  <a:pt x="1635259" y="294440"/>
                </a:lnTo>
                <a:cubicBezTo>
                  <a:pt x="1635259" y="294440"/>
                  <a:pt x="1635259" y="294440"/>
                  <a:pt x="1619037" y="284008"/>
                </a:cubicBezTo>
                <a:close/>
                <a:moveTo>
                  <a:pt x="1619037" y="262809"/>
                </a:moveTo>
                <a:lnTo>
                  <a:pt x="1619037" y="273577"/>
                </a:lnTo>
                <a:lnTo>
                  <a:pt x="1635259" y="273577"/>
                </a:lnTo>
                <a:cubicBezTo>
                  <a:pt x="1635259" y="273577"/>
                  <a:pt x="1635259" y="273577"/>
                  <a:pt x="1635259" y="284008"/>
                </a:cubicBezTo>
                <a:cubicBezTo>
                  <a:pt x="1635259" y="284008"/>
                  <a:pt x="1635259" y="284008"/>
                  <a:pt x="1651480" y="284008"/>
                </a:cubicBezTo>
                <a:lnTo>
                  <a:pt x="1651480" y="273577"/>
                </a:lnTo>
                <a:cubicBezTo>
                  <a:pt x="1651480" y="273577"/>
                  <a:pt x="1651480" y="273577"/>
                  <a:pt x="1635259" y="273577"/>
                </a:cubicBezTo>
                <a:cubicBezTo>
                  <a:pt x="1635259" y="273577"/>
                  <a:pt x="1635259" y="273577"/>
                  <a:pt x="1619037" y="262809"/>
                </a:cubicBezTo>
                <a:close/>
                <a:moveTo>
                  <a:pt x="1716891" y="252377"/>
                </a:moveTo>
                <a:cubicBezTo>
                  <a:pt x="1733113" y="262809"/>
                  <a:pt x="1716891" y="252377"/>
                  <a:pt x="1716891" y="262809"/>
                </a:cubicBezTo>
                <a:cubicBezTo>
                  <a:pt x="1716891" y="262809"/>
                  <a:pt x="1700669" y="252377"/>
                  <a:pt x="1716891" y="252377"/>
                </a:cubicBezTo>
                <a:close/>
                <a:moveTo>
                  <a:pt x="1471471" y="252377"/>
                </a:moveTo>
                <a:cubicBezTo>
                  <a:pt x="1471471" y="257593"/>
                  <a:pt x="1471471" y="260201"/>
                  <a:pt x="1471471" y="260201"/>
                </a:cubicBezTo>
                <a:lnTo>
                  <a:pt x="1471471" y="262809"/>
                </a:lnTo>
                <a:cubicBezTo>
                  <a:pt x="1471471" y="262809"/>
                  <a:pt x="1471471" y="262809"/>
                  <a:pt x="1488216" y="262809"/>
                </a:cubicBezTo>
                <a:lnTo>
                  <a:pt x="1504438" y="262809"/>
                </a:lnTo>
                <a:cubicBezTo>
                  <a:pt x="1504438" y="262809"/>
                  <a:pt x="1504438" y="262809"/>
                  <a:pt x="1504438" y="252377"/>
                </a:cubicBezTo>
                <a:cubicBezTo>
                  <a:pt x="1504438" y="252377"/>
                  <a:pt x="1504438" y="252377"/>
                  <a:pt x="1488216" y="252377"/>
                </a:cubicBezTo>
                <a:lnTo>
                  <a:pt x="1488216" y="262809"/>
                </a:lnTo>
                <a:close/>
                <a:moveTo>
                  <a:pt x="376240" y="252377"/>
                </a:moveTo>
                <a:cubicBezTo>
                  <a:pt x="376240" y="262809"/>
                  <a:pt x="392462" y="252377"/>
                  <a:pt x="392462" y="252377"/>
                </a:cubicBezTo>
                <a:lnTo>
                  <a:pt x="383084" y="252377"/>
                </a:lnTo>
                <a:lnTo>
                  <a:pt x="382324" y="252377"/>
                </a:lnTo>
                <a:cubicBezTo>
                  <a:pt x="380296" y="252377"/>
                  <a:pt x="376240" y="252377"/>
                  <a:pt x="376240" y="252377"/>
                </a:cubicBezTo>
                <a:close/>
                <a:moveTo>
                  <a:pt x="310830" y="252377"/>
                </a:moveTo>
                <a:cubicBezTo>
                  <a:pt x="310830" y="252377"/>
                  <a:pt x="327052" y="252377"/>
                  <a:pt x="310830" y="262809"/>
                </a:cubicBezTo>
                <a:close/>
                <a:moveTo>
                  <a:pt x="1716891" y="241946"/>
                </a:moveTo>
                <a:cubicBezTo>
                  <a:pt x="1733113" y="241946"/>
                  <a:pt x="1733113" y="241946"/>
                  <a:pt x="1733113" y="252377"/>
                </a:cubicBezTo>
                <a:lnTo>
                  <a:pt x="1731085" y="252377"/>
                </a:lnTo>
                <a:lnTo>
                  <a:pt x="1726016" y="252377"/>
                </a:lnTo>
                <a:cubicBezTo>
                  <a:pt x="1723988" y="252377"/>
                  <a:pt x="1726016" y="252377"/>
                  <a:pt x="1723988" y="252377"/>
                </a:cubicBezTo>
                <a:lnTo>
                  <a:pt x="1718918" y="252377"/>
                </a:lnTo>
                <a:cubicBezTo>
                  <a:pt x="1716891" y="252377"/>
                  <a:pt x="1716891" y="252377"/>
                  <a:pt x="1716891" y="252377"/>
                </a:cubicBezTo>
                <a:cubicBezTo>
                  <a:pt x="1716891" y="241946"/>
                  <a:pt x="1716891" y="252377"/>
                  <a:pt x="1716891" y="241946"/>
                </a:cubicBezTo>
                <a:close/>
                <a:moveTo>
                  <a:pt x="441651" y="241946"/>
                </a:moveTo>
                <a:cubicBezTo>
                  <a:pt x="441651" y="241946"/>
                  <a:pt x="441651" y="241946"/>
                  <a:pt x="441651" y="252377"/>
                </a:cubicBezTo>
                <a:cubicBezTo>
                  <a:pt x="441651" y="252377"/>
                  <a:pt x="441651" y="252377"/>
                  <a:pt x="457873" y="252377"/>
                </a:cubicBezTo>
                <a:lnTo>
                  <a:pt x="457873" y="241946"/>
                </a:lnTo>
                <a:lnTo>
                  <a:pt x="448494" y="241946"/>
                </a:lnTo>
                <a:cubicBezTo>
                  <a:pt x="450776" y="241946"/>
                  <a:pt x="441651" y="241946"/>
                  <a:pt x="441651" y="241946"/>
                </a:cubicBezTo>
                <a:close/>
                <a:moveTo>
                  <a:pt x="359495" y="241946"/>
                </a:moveTo>
                <a:cubicBezTo>
                  <a:pt x="359495" y="252377"/>
                  <a:pt x="359495" y="252377"/>
                  <a:pt x="343274" y="252377"/>
                </a:cubicBezTo>
                <a:lnTo>
                  <a:pt x="359495" y="252377"/>
                </a:lnTo>
                <a:cubicBezTo>
                  <a:pt x="359495" y="252377"/>
                  <a:pt x="359495" y="252377"/>
                  <a:pt x="359495" y="241946"/>
                </a:cubicBezTo>
                <a:close/>
                <a:moveTo>
                  <a:pt x="294085" y="231514"/>
                </a:moveTo>
                <a:lnTo>
                  <a:pt x="303766" y="231514"/>
                </a:lnTo>
                <a:cubicBezTo>
                  <a:pt x="302981" y="231514"/>
                  <a:pt x="303504" y="231514"/>
                  <a:pt x="304551" y="231514"/>
                </a:cubicBezTo>
                <a:lnTo>
                  <a:pt x="310830" y="231514"/>
                </a:lnTo>
                <a:lnTo>
                  <a:pt x="310830" y="241946"/>
                </a:lnTo>
                <a:cubicBezTo>
                  <a:pt x="310830" y="241946"/>
                  <a:pt x="310830" y="241946"/>
                  <a:pt x="310830" y="243250"/>
                </a:cubicBezTo>
                <a:lnTo>
                  <a:pt x="310830" y="251073"/>
                </a:lnTo>
                <a:lnTo>
                  <a:pt x="310830" y="252377"/>
                </a:lnTo>
                <a:lnTo>
                  <a:pt x="304551" y="252377"/>
                </a:lnTo>
                <a:cubicBezTo>
                  <a:pt x="303504" y="252377"/>
                  <a:pt x="302981" y="252377"/>
                  <a:pt x="303766" y="252377"/>
                </a:cubicBezTo>
                <a:lnTo>
                  <a:pt x="294085" y="252377"/>
                </a:lnTo>
                <a:lnTo>
                  <a:pt x="294085" y="241946"/>
                </a:lnTo>
                <a:cubicBezTo>
                  <a:pt x="294085" y="241946"/>
                  <a:pt x="294085" y="241946"/>
                  <a:pt x="294085" y="231514"/>
                </a:cubicBezTo>
                <a:close/>
                <a:moveTo>
                  <a:pt x="1635259" y="220746"/>
                </a:moveTo>
                <a:cubicBezTo>
                  <a:pt x="1635259" y="220746"/>
                  <a:pt x="1635259" y="220746"/>
                  <a:pt x="1635259" y="231514"/>
                </a:cubicBezTo>
                <a:cubicBezTo>
                  <a:pt x="1635259" y="231514"/>
                  <a:pt x="1635259" y="231514"/>
                  <a:pt x="1619037" y="231514"/>
                </a:cubicBezTo>
                <a:cubicBezTo>
                  <a:pt x="1635259" y="231514"/>
                  <a:pt x="1635259" y="231514"/>
                  <a:pt x="1635259" y="220746"/>
                </a:cubicBezTo>
                <a:close/>
                <a:moveTo>
                  <a:pt x="997377" y="220746"/>
                </a:moveTo>
                <a:lnTo>
                  <a:pt x="997377" y="231514"/>
                </a:lnTo>
                <a:cubicBezTo>
                  <a:pt x="997377" y="231514"/>
                  <a:pt x="1013599" y="220746"/>
                  <a:pt x="1013599" y="231514"/>
                </a:cubicBezTo>
                <a:lnTo>
                  <a:pt x="1013599" y="220746"/>
                </a:lnTo>
                <a:close/>
                <a:moveTo>
                  <a:pt x="441651" y="220746"/>
                </a:moveTo>
                <a:cubicBezTo>
                  <a:pt x="424906" y="220746"/>
                  <a:pt x="424906" y="231514"/>
                  <a:pt x="424906" y="231514"/>
                </a:cubicBezTo>
                <a:lnTo>
                  <a:pt x="441651" y="231514"/>
                </a:lnTo>
                <a:close/>
                <a:moveTo>
                  <a:pt x="376240" y="220746"/>
                </a:moveTo>
                <a:lnTo>
                  <a:pt x="376240" y="231514"/>
                </a:lnTo>
                <a:cubicBezTo>
                  <a:pt x="376240" y="231514"/>
                  <a:pt x="376240" y="231514"/>
                  <a:pt x="359495" y="231514"/>
                </a:cubicBezTo>
                <a:cubicBezTo>
                  <a:pt x="376240" y="231514"/>
                  <a:pt x="376240" y="231514"/>
                  <a:pt x="376240" y="220746"/>
                </a:cubicBezTo>
                <a:close/>
                <a:moveTo>
                  <a:pt x="1700669" y="210314"/>
                </a:moveTo>
                <a:cubicBezTo>
                  <a:pt x="1700669" y="210314"/>
                  <a:pt x="1700669" y="210314"/>
                  <a:pt x="1716891" y="210314"/>
                </a:cubicBezTo>
                <a:cubicBezTo>
                  <a:pt x="1716891" y="210314"/>
                  <a:pt x="1716891" y="210314"/>
                  <a:pt x="1716891" y="220746"/>
                </a:cubicBezTo>
                <a:lnTo>
                  <a:pt x="1700669" y="220746"/>
                </a:lnTo>
                <a:cubicBezTo>
                  <a:pt x="1700669" y="220746"/>
                  <a:pt x="1700669" y="220746"/>
                  <a:pt x="1700669" y="210314"/>
                </a:cubicBezTo>
                <a:close/>
                <a:moveTo>
                  <a:pt x="1635259" y="210314"/>
                </a:moveTo>
                <a:cubicBezTo>
                  <a:pt x="1635259" y="220746"/>
                  <a:pt x="1635259" y="220746"/>
                  <a:pt x="1619037" y="220746"/>
                </a:cubicBezTo>
                <a:lnTo>
                  <a:pt x="1616944" y="220746"/>
                </a:lnTo>
                <a:lnTo>
                  <a:pt x="1606478" y="220746"/>
                </a:lnTo>
                <a:lnTo>
                  <a:pt x="1602292" y="220746"/>
                </a:lnTo>
                <a:cubicBezTo>
                  <a:pt x="1602292" y="220746"/>
                  <a:pt x="1602292" y="226803"/>
                  <a:pt x="1602292" y="225289"/>
                </a:cubicBezTo>
                <a:lnTo>
                  <a:pt x="1602292" y="231514"/>
                </a:lnTo>
                <a:lnTo>
                  <a:pt x="1611973" y="231514"/>
                </a:lnTo>
                <a:cubicBezTo>
                  <a:pt x="1611188" y="231514"/>
                  <a:pt x="1611711" y="231514"/>
                  <a:pt x="1612758" y="231514"/>
                </a:cubicBezTo>
                <a:lnTo>
                  <a:pt x="1619037" y="231514"/>
                </a:lnTo>
                <a:lnTo>
                  <a:pt x="1619037" y="232818"/>
                </a:lnTo>
                <a:lnTo>
                  <a:pt x="1619037" y="236078"/>
                </a:lnTo>
                <a:cubicBezTo>
                  <a:pt x="1619037" y="236730"/>
                  <a:pt x="1619037" y="236730"/>
                  <a:pt x="1619037" y="236730"/>
                </a:cubicBezTo>
                <a:lnTo>
                  <a:pt x="1619037" y="237382"/>
                </a:lnTo>
                <a:lnTo>
                  <a:pt x="1619037" y="241946"/>
                </a:lnTo>
                <a:lnTo>
                  <a:pt x="1619037" y="252377"/>
                </a:lnTo>
                <a:cubicBezTo>
                  <a:pt x="1619037" y="252377"/>
                  <a:pt x="1628162" y="252377"/>
                  <a:pt x="1625881" y="252377"/>
                </a:cubicBezTo>
                <a:lnTo>
                  <a:pt x="1635259" y="252377"/>
                </a:lnTo>
                <a:lnTo>
                  <a:pt x="1635259" y="262809"/>
                </a:lnTo>
                <a:cubicBezTo>
                  <a:pt x="1635259" y="252377"/>
                  <a:pt x="1635259" y="252377"/>
                  <a:pt x="1651480" y="262809"/>
                </a:cubicBezTo>
                <a:lnTo>
                  <a:pt x="1651480" y="252377"/>
                </a:lnTo>
                <a:cubicBezTo>
                  <a:pt x="1651480" y="262809"/>
                  <a:pt x="1667702" y="262809"/>
                  <a:pt x="1667702" y="262809"/>
                </a:cubicBezTo>
                <a:lnTo>
                  <a:pt x="1667702" y="252377"/>
                </a:lnTo>
                <a:lnTo>
                  <a:pt x="1651480" y="252377"/>
                </a:lnTo>
                <a:lnTo>
                  <a:pt x="1649453" y="252377"/>
                </a:lnTo>
                <a:lnTo>
                  <a:pt x="1637286" y="252377"/>
                </a:lnTo>
                <a:cubicBezTo>
                  <a:pt x="1635259" y="252377"/>
                  <a:pt x="1635259" y="252377"/>
                  <a:pt x="1635259" y="252377"/>
                </a:cubicBezTo>
                <a:cubicBezTo>
                  <a:pt x="1635259" y="252377"/>
                  <a:pt x="1635259" y="252377"/>
                  <a:pt x="1619037" y="241946"/>
                </a:cubicBezTo>
                <a:lnTo>
                  <a:pt x="1635259" y="241946"/>
                </a:lnTo>
                <a:lnTo>
                  <a:pt x="1651480" y="241946"/>
                </a:lnTo>
                <a:cubicBezTo>
                  <a:pt x="1651480" y="241946"/>
                  <a:pt x="1651480" y="241946"/>
                  <a:pt x="1667702" y="241946"/>
                </a:cubicBezTo>
                <a:cubicBezTo>
                  <a:pt x="1667702" y="241946"/>
                  <a:pt x="1667702" y="239338"/>
                  <a:pt x="1667702" y="238034"/>
                </a:cubicBezTo>
                <a:lnTo>
                  <a:pt x="1667702" y="237545"/>
                </a:lnTo>
                <a:lnTo>
                  <a:pt x="1667702" y="231514"/>
                </a:lnTo>
                <a:cubicBezTo>
                  <a:pt x="1667702" y="231514"/>
                  <a:pt x="1667702" y="241946"/>
                  <a:pt x="1651480" y="231514"/>
                </a:cubicBezTo>
                <a:lnTo>
                  <a:pt x="1651480" y="220746"/>
                </a:lnTo>
                <a:lnTo>
                  <a:pt x="1667702" y="220746"/>
                </a:lnTo>
                <a:lnTo>
                  <a:pt x="1667702" y="210314"/>
                </a:lnTo>
                <a:lnTo>
                  <a:pt x="1651480" y="210314"/>
                </a:lnTo>
                <a:close/>
                <a:moveTo>
                  <a:pt x="1520660" y="210314"/>
                </a:moveTo>
                <a:lnTo>
                  <a:pt x="1520660" y="220746"/>
                </a:lnTo>
                <a:lnTo>
                  <a:pt x="1536881" y="220746"/>
                </a:lnTo>
                <a:lnTo>
                  <a:pt x="1536881" y="210314"/>
                </a:lnTo>
                <a:cubicBezTo>
                  <a:pt x="1536881" y="210314"/>
                  <a:pt x="1536881" y="210314"/>
                  <a:pt x="1520660" y="210314"/>
                </a:cubicBezTo>
                <a:close/>
                <a:moveTo>
                  <a:pt x="474094" y="210314"/>
                </a:moveTo>
                <a:cubicBezTo>
                  <a:pt x="474094" y="220746"/>
                  <a:pt x="490316" y="220746"/>
                  <a:pt x="490316" y="220746"/>
                </a:cubicBezTo>
                <a:cubicBezTo>
                  <a:pt x="490316" y="220746"/>
                  <a:pt x="490316" y="220746"/>
                  <a:pt x="474094" y="220746"/>
                </a:cubicBezTo>
                <a:cubicBezTo>
                  <a:pt x="474094" y="220746"/>
                  <a:pt x="474094" y="220746"/>
                  <a:pt x="474094" y="210314"/>
                </a:cubicBezTo>
                <a:close/>
                <a:moveTo>
                  <a:pt x="327052" y="210314"/>
                </a:moveTo>
                <a:lnTo>
                  <a:pt x="343274" y="210314"/>
                </a:lnTo>
                <a:lnTo>
                  <a:pt x="343274" y="211618"/>
                </a:lnTo>
                <a:lnTo>
                  <a:pt x="343274" y="220746"/>
                </a:lnTo>
                <a:cubicBezTo>
                  <a:pt x="327052" y="220746"/>
                  <a:pt x="327052" y="220746"/>
                  <a:pt x="327052" y="210314"/>
                </a:cubicBezTo>
                <a:close/>
                <a:moveTo>
                  <a:pt x="471560" y="205913"/>
                </a:moveTo>
                <a:cubicBezTo>
                  <a:pt x="473080" y="206402"/>
                  <a:pt x="474094" y="207706"/>
                  <a:pt x="474094" y="210314"/>
                </a:cubicBezTo>
                <a:lnTo>
                  <a:pt x="457873" y="210314"/>
                </a:lnTo>
                <a:cubicBezTo>
                  <a:pt x="457873" y="210314"/>
                  <a:pt x="466997" y="204447"/>
                  <a:pt x="471560" y="205913"/>
                </a:cubicBezTo>
                <a:close/>
                <a:moveTo>
                  <a:pt x="1586070" y="189451"/>
                </a:moveTo>
                <a:cubicBezTo>
                  <a:pt x="1586070" y="189451"/>
                  <a:pt x="1586070" y="199883"/>
                  <a:pt x="1569848" y="199883"/>
                </a:cubicBezTo>
                <a:cubicBezTo>
                  <a:pt x="1569848" y="199883"/>
                  <a:pt x="1569848" y="199883"/>
                  <a:pt x="1586070" y="199883"/>
                </a:cubicBezTo>
                <a:cubicBezTo>
                  <a:pt x="1586070" y="199883"/>
                  <a:pt x="1586070" y="199883"/>
                  <a:pt x="1586070" y="210314"/>
                </a:cubicBezTo>
                <a:lnTo>
                  <a:pt x="1569848" y="210314"/>
                </a:lnTo>
                <a:cubicBezTo>
                  <a:pt x="1569848" y="210314"/>
                  <a:pt x="1569848" y="210314"/>
                  <a:pt x="1569848" y="211618"/>
                </a:cubicBezTo>
                <a:lnTo>
                  <a:pt x="1569848" y="214878"/>
                </a:lnTo>
                <a:cubicBezTo>
                  <a:pt x="1569848" y="215530"/>
                  <a:pt x="1569848" y="215530"/>
                  <a:pt x="1569848" y="215530"/>
                </a:cubicBezTo>
                <a:lnTo>
                  <a:pt x="1569848" y="216182"/>
                </a:lnTo>
                <a:cubicBezTo>
                  <a:pt x="1569848" y="216834"/>
                  <a:pt x="1569848" y="218138"/>
                  <a:pt x="1569848" y="220746"/>
                </a:cubicBezTo>
                <a:lnTo>
                  <a:pt x="1560470" y="220746"/>
                </a:lnTo>
                <a:cubicBezTo>
                  <a:pt x="1562751" y="220746"/>
                  <a:pt x="1553627" y="220746"/>
                  <a:pt x="1553627" y="220746"/>
                </a:cubicBezTo>
                <a:lnTo>
                  <a:pt x="1553627" y="231514"/>
                </a:lnTo>
                <a:lnTo>
                  <a:pt x="1569848" y="231514"/>
                </a:lnTo>
                <a:lnTo>
                  <a:pt x="1569848" y="220746"/>
                </a:lnTo>
                <a:cubicBezTo>
                  <a:pt x="1569848" y="220746"/>
                  <a:pt x="1569848" y="220746"/>
                  <a:pt x="1571876" y="220746"/>
                </a:cubicBezTo>
                <a:lnTo>
                  <a:pt x="1579227" y="220746"/>
                </a:lnTo>
                <a:cubicBezTo>
                  <a:pt x="1578466" y="220746"/>
                  <a:pt x="1578973" y="220746"/>
                  <a:pt x="1579987" y="220746"/>
                </a:cubicBezTo>
                <a:lnTo>
                  <a:pt x="1586070" y="220746"/>
                </a:lnTo>
                <a:lnTo>
                  <a:pt x="1586070" y="210314"/>
                </a:lnTo>
                <a:cubicBezTo>
                  <a:pt x="1586070" y="199883"/>
                  <a:pt x="1602292" y="199883"/>
                  <a:pt x="1602292" y="199883"/>
                </a:cubicBezTo>
                <a:lnTo>
                  <a:pt x="1586070" y="199883"/>
                </a:lnTo>
                <a:cubicBezTo>
                  <a:pt x="1586070" y="199883"/>
                  <a:pt x="1586070" y="199883"/>
                  <a:pt x="1586070" y="189451"/>
                </a:cubicBezTo>
                <a:close/>
                <a:moveTo>
                  <a:pt x="376240" y="178683"/>
                </a:moveTo>
                <a:cubicBezTo>
                  <a:pt x="376240" y="178683"/>
                  <a:pt x="376240" y="178683"/>
                  <a:pt x="376240" y="189451"/>
                </a:cubicBezTo>
                <a:cubicBezTo>
                  <a:pt x="376240" y="189451"/>
                  <a:pt x="376240" y="189451"/>
                  <a:pt x="376240" y="199883"/>
                </a:cubicBezTo>
                <a:lnTo>
                  <a:pt x="392462" y="199883"/>
                </a:lnTo>
                <a:cubicBezTo>
                  <a:pt x="392462" y="199883"/>
                  <a:pt x="392462" y="199883"/>
                  <a:pt x="392462" y="189451"/>
                </a:cubicBezTo>
                <a:cubicBezTo>
                  <a:pt x="376240" y="189451"/>
                  <a:pt x="376240" y="178683"/>
                  <a:pt x="376240" y="178683"/>
                </a:cubicBezTo>
                <a:close/>
                <a:moveTo>
                  <a:pt x="1259018" y="168251"/>
                </a:moveTo>
                <a:cubicBezTo>
                  <a:pt x="1242797" y="178683"/>
                  <a:pt x="1259018" y="178683"/>
                  <a:pt x="1259018" y="178683"/>
                </a:cubicBezTo>
                <a:close/>
                <a:moveTo>
                  <a:pt x="455338" y="163851"/>
                </a:moveTo>
                <a:cubicBezTo>
                  <a:pt x="456859" y="164339"/>
                  <a:pt x="457873" y="165643"/>
                  <a:pt x="457873" y="168251"/>
                </a:cubicBezTo>
                <a:cubicBezTo>
                  <a:pt x="457873" y="168251"/>
                  <a:pt x="457873" y="168251"/>
                  <a:pt x="455845" y="168251"/>
                </a:cubicBezTo>
                <a:lnTo>
                  <a:pt x="443679" y="168251"/>
                </a:lnTo>
                <a:cubicBezTo>
                  <a:pt x="441651" y="168251"/>
                  <a:pt x="441651" y="168251"/>
                  <a:pt x="441651" y="168251"/>
                </a:cubicBezTo>
                <a:cubicBezTo>
                  <a:pt x="441651" y="168251"/>
                  <a:pt x="450776" y="162384"/>
                  <a:pt x="455338" y="163851"/>
                </a:cubicBezTo>
                <a:close/>
                <a:moveTo>
                  <a:pt x="1422806" y="147388"/>
                </a:moveTo>
                <a:cubicBezTo>
                  <a:pt x="1422806" y="157820"/>
                  <a:pt x="1422806" y="147388"/>
                  <a:pt x="1439028" y="147388"/>
                </a:cubicBezTo>
                <a:lnTo>
                  <a:pt x="1429649" y="147388"/>
                </a:lnTo>
                <a:cubicBezTo>
                  <a:pt x="1431931" y="147388"/>
                  <a:pt x="1422806" y="147388"/>
                  <a:pt x="1422806" y="147388"/>
                </a:cubicBezTo>
                <a:close/>
                <a:moveTo>
                  <a:pt x="686547" y="147388"/>
                </a:moveTo>
                <a:cubicBezTo>
                  <a:pt x="670325" y="157820"/>
                  <a:pt x="670325" y="157820"/>
                  <a:pt x="686547" y="157820"/>
                </a:cubicBezTo>
                <a:lnTo>
                  <a:pt x="686547" y="168251"/>
                </a:lnTo>
                <a:lnTo>
                  <a:pt x="672353" y="168251"/>
                </a:lnTo>
                <a:cubicBezTo>
                  <a:pt x="670325" y="168251"/>
                  <a:pt x="670325" y="168251"/>
                  <a:pt x="670325" y="168251"/>
                </a:cubicBezTo>
                <a:cubicBezTo>
                  <a:pt x="670325" y="168251"/>
                  <a:pt x="670325" y="168251"/>
                  <a:pt x="670325" y="178683"/>
                </a:cubicBezTo>
                <a:cubicBezTo>
                  <a:pt x="670325" y="178683"/>
                  <a:pt x="670325" y="178683"/>
                  <a:pt x="686547" y="178683"/>
                </a:cubicBezTo>
                <a:lnTo>
                  <a:pt x="686547" y="168251"/>
                </a:lnTo>
                <a:lnTo>
                  <a:pt x="703292" y="168251"/>
                </a:lnTo>
                <a:cubicBezTo>
                  <a:pt x="703292" y="168251"/>
                  <a:pt x="703292" y="168251"/>
                  <a:pt x="703292" y="157820"/>
                </a:cubicBezTo>
                <a:cubicBezTo>
                  <a:pt x="686547" y="157820"/>
                  <a:pt x="703292" y="157820"/>
                  <a:pt x="686547" y="147388"/>
                </a:cubicBezTo>
                <a:close/>
                <a:moveTo>
                  <a:pt x="392462" y="147388"/>
                </a:moveTo>
                <a:lnTo>
                  <a:pt x="392462" y="157820"/>
                </a:lnTo>
                <a:cubicBezTo>
                  <a:pt x="392462" y="157820"/>
                  <a:pt x="392462" y="157820"/>
                  <a:pt x="390435" y="157820"/>
                </a:cubicBezTo>
                <a:lnTo>
                  <a:pt x="383084" y="157820"/>
                </a:lnTo>
                <a:cubicBezTo>
                  <a:pt x="385365" y="157820"/>
                  <a:pt x="376240" y="157820"/>
                  <a:pt x="376240" y="157820"/>
                </a:cubicBezTo>
                <a:cubicBezTo>
                  <a:pt x="376240" y="147388"/>
                  <a:pt x="392462" y="147388"/>
                  <a:pt x="392462" y="147388"/>
                </a:cubicBezTo>
                <a:close/>
                <a:moveTo>
                  <a:pt x="1340650" y="136620"/>
                </a:moveTo>
                <a:cubicBezTo>
                  <a:pt x="1340650" y="136620"/>
                  <a:pt x="1340650" y="136620"/>
                  <a:pt x="1340650" y="147388"/>
                </a:cubicBezTo>
                <a:lnTo>
                  <a:pt x="1357396" y="147388"/>
                </a:lnTo>
                <a:lnTo>
                  <a:pt x="1357396" y="136620"/>
                </a:lnTo>
                <a:close/>
                <a:moveTo>
                  <a:pt x="1308207" y="136620"/>
                </a:moveTo>
                <a:lnTo>
                  <a:pt x="1308207" y="147388"/>
                </a:lnTo>
                <a:lnTo>
                  <a:pt x="1324429" y="147388"/>
                </a:lnTo>
                <a:cubicBezTo>
                  <a:pt x="1324429" y="147388"/>
                  <a:pt x="1324429" y="147388"/>
                  <a:pt x="1324429" y="157820"/>
                </a:cubicBezTo>
                <a:lnTo>
                  <a:pt x="1308207" y="157820"/>
                </a:lnTo>
                <a:lnTo>
                  <a:pt x="1308207" y="168251"/>
                </a:lnTo>
                <a:lnTo>
                  <a:pt x="1306179" y="168251"/>
                </a:lnTo>
                <a:lnTo>
                  <a:pt x="1294013" y="168251"/>
                </a:lnTo>
                <a:cubicBezTo>
                  <a:pt x="1291985" y="168251"/>
                  <a:pt x="1291985" y="168251"/>
                  <a:pt x="1291985" y="168251"/>
                </a:cubicBezTo>
                <a:cubicBezTo>
                  <a:pt x="1308207" y="168251"/>
                  <a:pt x="1291985" y="178683"/>
                  <a:pt x="1308207" y="178683"/>
                </a:cubicBezTo>
                <a:lnTo>
                  <a:pt x="1291985" y="178683"/>
                </a:lnTo>
                <a:lnTo>
                  <a:pt x="1291985" y="189451"/>
                </a:lnTo>
                <a:lnTo>
                  <a:pt x="1308207" y="189451"/>
                </a:lnTo>
                <a:cubicBezTo>
                  <a:pt x="1308207" y="189451"/>
                  <a:pt x="1308207" y="189451"/>
                  <a:pt x="1308207" y="178683"/>
                </a:cubicBezTo>
                <a:cubicBezTo>
                  <a:pt x="1324429" y="168251"/>
                  <a:pt x="1308207" y="168251"/>
                  <a:pt x="1308207" y="168251"/>
                </a:cubicBezTo>
                <a:lnTo>
                  <a:pt x="1324429" y="168251"/>
                </a:lnTo>
                <a:cubicBezTo>
                  <a:pt x="1324429" y="168251"/>
                  <a:pt x="1340650" y="168251"/>
                  <a:pt x="1340650" y="157820"/>
                </a:cubicBezTo>
                <a:cubicBezTo>
                  <a:pt x="1340650" y="157820"/>
                  <a:pt x="1340650" y="157820"/>
                  <a:pt x="1338623" y="157820"/>
                </a:cubicBezTo>
                <a:lnTo>
                  <a:pt x="1334567" y="157820"/>
                </a:lnTo>
                <a:cubicBezTo>
                  <a:pt x="1333553" y="157820"/>
                  <a:pt x="1333046" y="157820"/>
                  <a:pt x="1333807" y="157820"/>
                </a:cubicBezTo>
                <a:lnTo>
                  <a:pt x="1324429" y="157820"/>
                </a:lnTo>
                <a:cubicBezTo>
                  <a:pt x="1340650" y="157820"/>
                  <a:pt x="1340650" y="147388"/>
                  <a:pt x="1324429" y="147388"/>
                </a:cubicBezTo>
                <a:close/>
                <a:moveTo>
                  <a:pt x="1209830" y="136620"/>
                </a:moveTo>
                <a:cubicBezTo>
                  <a:pt x="1193608" y="136620"/>
                  <a:pt x="1209830" y="147388"/>
                  <a:pt x="1193608" y="147388"/>
                </a:cubicBezTo>
                <a:cubicBezTo>
                  <a:pt x="1193608" y="147388"/>
                  <a:pt x="1193608" y="147388"/>
                  <a:pt x="1209830" y="147388"/>
                </a:cubicBezTo>
                <a:cubicBezTo>
                  <a:pt x="1209830" y="147388"/>
                  <a:pt x="1209830" y="147388"/>
                  <a:pt x="1209830" y="136620"/>
                </a:cubicBezTo>
                <a:close/>
                <a:moveTo>
                  <a:pt x="604915" y="136620"/>
                </a:moveTo>
                <a:cubicBezTo>
                  <a:pt x="588693" y="136620"/>
                  <a:pt x="604915" y="147388"/>
                  <a:pt x="604915" y="147388"/>
                </a:cubicBezTo>
                <a:close/>
                <a:moveTo>
                  <a:pt x="474094" y="126188"/>
                </a:moveTo>
                <a:cubicBezTo>
                  <a:pt x="457873" y="136620"/>
                  <a:pt x="457873" y="126188"/>
                  <a:pt x="474094" y="126188"/>
                </a:cubicBezTo>
                <a:close/>
                <a:moveTo>
                  <a:pt x="441651" y="126188"/>
                </a:moveTo>
                <a:lnTo>
                  <a:pt x="457873" y="126188"/>
                </a:lnTo>
                <a:lnTo>
                  <a:pt x="457873" y="136620"/>
                </a:lnTo>
                <a:lnTo>
                  <a:pt x="455845" y="136620"/>
                </a:lnTo>
                <a:lnTo>
                  <a:pt x="451790" y="136620"/>
                </a:lnTo>
                <a:cubicBezTo>
                  <a:pt x="450776" y="136620"/>
                  <a:pt x="450269" y="136620"/>
                  <a:pt x="451029" y="136620"/>
                </a:cubicBezTo>
                <a:lnTo>
                  <a:pt x="441651" y="136620"/>
                </a:lnTo>
                <a:close/>
                <a:moveTo>
                  <a:pt x="1389839" y="115757"/>
                </a:moveTo>
                <a:cubicBezTo>
                  <a:pt x="1406061" y="115757"/>
                  <a:pt x="1406061" y="126188"/>
                  <a:pt x="1406061" y="126188"/>
                </a:cubicBezTo>
                <a:lnTo>
                  <a:pt x="1396683" y="126188"/>
                </a:lnTo>
                <a:cubicBezTo>
                  <a:pt x="1398964" y="126188"/>
                  <a:pt x="1389839" y="126188"/>
                  <a:pt x="1389839" y="126188"/>
                </a:cubicBezTo>
                <a:close/>
                <a:moveTo>
                  <a:pt x="588693" y="115757"/>
                </a:moveTo>
                <a:cubicBezTo>
                  <a:pt x="588693" y="115757"/>
                  <a:pt x="588693" y="115757"/>
                  <a:pt x="588693" y="126188"/>
                </a:cubicBezTo>
                <a:lnTo>
                  <a:pt x="598072" y="126188"/>
                </a:lnTo>
                <a:cubicBezTo>
                  <a:pt x="595790" y="126188"/>
                  <a:pt x="604915" y="126188"/>
                  <a:pt x="604915" y="126188"/>
                </a:cubicBezTo>
                <a:lnTo>
                  <a:pt x="604915" y="115757"/>
                </a:lnTo>
                <a:close/>
                <a:moveTo>
                  <a:pt x="1357396" y="105325"/>
                </a:moveTo>
                <a:lnTo>
                  <a:pt x="1373617" y="105325"/>
                </a:lnTo>
                <a:cubicBezTo>
                  <a:pt x="1373617" y="105325"/>
                  <a:pt x="1373617" y="105325"/>
                  <a:pt x="1373617" y="115757"/>
                </a:cubicBezTo>
                <a:lnTo>
                  <a:pt x="1357396" y="115757"/>
                </a:lnTo>
                <a:close/>
                <a:moveTo>
                  <a:pt x="1193608" y="105325"/>
                </a:moveTo>
                <a:lnTo>
                  <a:pt x="1209830" y="105325"/>
                </a:lnTo>
                <a:lnTo>
                  <a:pt x="1226575" y="105325"/>
                </a:lnTo>
                <a:cubicBezTo>
                  <a:pt x="1226575" y="105325"/>
                  <a:pt x="1226575" y="105325"/>
                  <a:pt x="1226575" y="115757"/>
                </a:cubicBezTo>
                <a:lnTo>
                  <a:pt x="1226575" y="126188"/>
                </a:lnTo>
                <a:cubicBezTo>
                  <a:pt x="1226575" y="126188"/>
                  <a:pt x="1226575" y="126188"/>
                  <a:pt x="1209830" y="126188"/>
                </a:cubicBezTo>
                <a:cubicBezTo>
                  <a:pt x="1193608" y="126188"/>
                  <a:pt x="1209830" y="126188"/>
                  <a:pt x="1209830" y="115757"/>
                </a:cubicBezTo>
                <a:lnTo>
                  <a:pt x="1200452" y="115757"/>
                </a:lnTo>
                <a:lnTo>
                  <a:pt x="1199691" y="115757"/>
                </a:lnTo>
                <a:cubicBezTo>
                  <a:pt x="1197664" y="115757"/>
                  <a:pt x="1193608" y="115757"/>
                  <a:pt x="1193608" y="115757"/>
                </a:cubicBezTo>
                <a:close/>
                <a:moveTo>
                  <a:pt x="784924" y="105325"/>
                </a:moveTo>
                <a:lnTo>
                  <a:pt x="784924" y="115757"/>
                </a:lnTo>
                <a:cubicBezTo>
                  <a:pt x="801146" y="115757"/>
                  <a:pt x="784924" y="115757"/>
                  <a:pt x="801146" y="115757"/>
                </a:cubicBezTo>
                <a:cubicBezTo>
                  <a:pt x="801146" y="115757"/>
                  <a:pt x="801146" y="115757"/>
                  <a:pt x="801146" y="105325"/>
                </a:cubicBezTo>
                <a:cubicBezTo>
                  <a:pt x="801146" y="105325"/>
                  <a:pt x="801146" y="105325"/>
                  <a:pt x="784924" y="105325"/>
                </a:cubicBezTo>
                <a:close/>
                <a:moveTo>
                  <a:pt x="637882" y="105325"/>
                </a:moveTo>
                <a:lnTo>
                  <a:pt x="637882" y="115757"/>
                </a:lnTo>
                <a:cubicBezTo>
                  <a:pt x="654104" y="105325"/>
                  <a:pt x="637882" y="105325"/>
                  <a:pt x="637882" y="105325"/>
                </a:cubicBezTo>
                <a:close/>
                <a:moveTo>
                  <a:pt x="1307954" y="100783"/>
                </a:moveTo>
                <a:cubicBezTo>
                  <a:pt x="1308207" y="101287"/>
                  <a:pt x="1308207" y="102633"/>
                  <a:pt x="1308207" y="105325"/>
                </a:cubicBezTo>
                <a:lnTo>
                  <a:pt x="1291985" y="105325"/>
                </a:lnTo>
                <a:cubicBezTo>
                  <a:pt x="1304152" y="105325"/>
                  <a:pt x="1307193" y="99268"/>
                  <a:pt x="1307954" y="100783"/>
                </a:cubicBezTo>
                <a:close/>
                <a:moveTo>
                  <a:pt x="1160641" y="94557"/>
                </a:moveTo>
                <a:cubicBezTo>
                  <a:pt x="1160641" y="94557"/>
                  <a:pt x="1160641" y="94557"/>
                  <a:pt x="1162734" y="94557"/>
                </a:cubicBezTo>
                <a:lnTo>
                  <a:pt x="1166921" y="94557"/>
                </a:lnTo>
                <a:cubicBezTo>
                  <a:pt x="1167967" y="94557"/>
                  <a:pt x="1168490" y="94557"/>
                  <a:pt x="1167706" y="94557"/>
                </a:cubicBezTo>
                <a:lnTo>
                  <a:pt x="1177386" y="94557"/>
                </a:lnTo>
                <a:lnTo>
                  <a:pt x="1193608" y="94557"/>
                </a:lnTo>
                <a:cubicBezTo>
                  <a:pt x="1193608" y="94557"/>
                  <a:pt x="1193608" y="94557"/>
                  <a:pt x="1193608" y="95903"/>
                </a:cubicBezTo>
                <a:lnTo>
                  <a:pt x="1193608" y="102633"/>
                </a:lnTo>
                <a:lnTo>
                  <a:pt x="1193608" y="105325"/>
                </a:lnTo>
                <a:cubicBezTo>
                  <a:pt x="1193608" y="105325"/>
                  <a:pt x="1193608" y="105325"/>
                  <a:pt x="1177386" y="105325"/>
                </a:cubicBezTo>
                <a:cubicBezTo>
                  <a:pt x="1177386" y="105325"/>
                  <a:pt x="1177386" y="105325"/>
                  <a:pt x="1177386" y="115757"/>
                </a:cubicBezTo>
                <a:lnTo>
                  <a:pt x="1175293" y="115757"/>
                </a:lnTo>
                <a:lnTo>
                  <a:pt x="1171107" y="115757"/>
                </a:lnTo>
                <a:cubicBezTo>
                  <a:pt x="1170060" y="115757"/>
                  <a:pt x="1169537" y="115757"/>
                  <a:pt x="1170322" y="115757"/>
                </a:cubicBezTo>
                <a:lnTo>
                  <a:pt x="1160641" y="115757"/>
                </a:lnTo>
                <a:lnTo>
                  <a:pt x="1160641" y="105325"/>
                </a:lnTo>
                <a:cubicBezTo>
                  <a:pt x="1160641" y="105325"/>
                  <a:pt x="1160641" y="105325"/>
                  <a:pt x="1160641" y="94557"/>
                </a:cubicBezTo>
                <a:close/>
                <a:moveTo>
                  <a:pt x="751957" y="73694"/>
                </a:moveTo>
                <a:cubicBezTo>
                  <a:pt x="751957" y="73694"/>
                  <a:pt x="751957" y="73694"/>
                  <a:pt x="768703" y="73694"/>
                </a:cubicBezTo>
                <a:cubicBezTo>
                  <a:pt x="751957" y="73694"/>
                  <a:pt x="751957" y="84126"/>
                  <a:pt x="751957" y="84126"/>
                </a:cubicBezTo>
                <a:cubicBezTo>
                  <a:pt x="751957" y="84126"/>
                  <a:pt x="751957" y="84126"/>
                  <a:pt x="751957" y="73694"/>
                </a:cubicBezTo>
                <a:close/>
                <a:moveTo>
                  <a:pt x="735736" y="73694"/>
                </a:moveTo>
                <a:lnTo>
                  <a:pt x="745114" y="73694"/>
                </a:lnTo>
                <a:cubicBezTo>
                  <a:pt x="742833" y="73694"/>
                  <a:pt x="751957" y="73694"/>
                  <a:pt x="751957" y="73694"/>
                </a:cubicBezTo>
                <a:lnTo>
                  <a:pt x="735736" y="84126"/>
                </a:lnTo>
                <a:close/>
                <a:moveTo>
                  <a:pt x="719514" y="73694"/>
                </a:moveTo>
                <a:lnTo>
                  <a:pt x="719514" y="84126"/>
                </a:lnTo>
                <a:cubicBezTo>
                  <a:pt x="703292" y="84126"/>
                  <a:pt x="719514" y="73694"/>
                  <a:pt x="719514" y="73694"/>
                </a:cubicBezTo>
                <a:close/>
                <a:moveTo>
                  <a:pt x="751957" y="63262"/>
                </a:moveTo>
                <a:lnTo>
                  <a:pt x="768703" y="63262"/>
                </a:lnTo>
                <a:lnTo>
                  <a:pt x="751957" y="73694"/>
                </a:lnTo>
                <a:cubicBezTo>
                  <a:pt x="751957" y="73694"/>
                  <a:pt x="751957" y="73694"/>
                  <a:pt x="751957" y="63262"/>
                </a:cubicBezTo>
                <a:close/>
                <a:moveTo>
                  <a:pt x="719514" y="63262"/>
                </a:moveTo>
                <a:lnTo>
                  <a:pt x="735736" y="63262"/>
                </a:lnTo>
                <a:lnTo>
                  <a:pt x="719514" y="73694"/>
                </a:lnTo>
                <a:close/>
                <a:moveTo>
                  <a:pt x="719514" y="52494"/>
                </a:moveTo>
                <a:cubicBezTo>
                  <a:pt x="719514" y="52494"/>
                  <a:pt x="719514" y="52494"/>
                  <a:pt x="735736" y="52494"/>
                </a:cubicBezTo>
                <a:cubicBezTo>
                  <a:pt x="735736" y="52494"/>
                  <a:pt x="735736" y="52494"/>
                  <a:pt x="719514" y="63262"/>
                </a:cubicBezTo>
                <a:close/>
                <a:moveTo>
                  <a:pt x="637882" y="52494"/>
                </a:moveTo>
                <a:lnTo>
                  <a:pt x="637882" y="63262"/>
                </a:lnTo>
                <a:lnTo>
                  <a:pt x="621137" y="63262"/>
                </a:lnTo>
                <a:cubicBezTo>
                  <a:pt x="621137" y="52494"/>
                  <a:pt x="621137" y="52494"/>
                  <a:pt x="637882" y="52494"/>
                </a:cubicBezTo>
                <a:close/>
                <a:moveTo>
                  <a:pt x="834113" y="42063"/>
                </a:moveTo>
                <a:cubicBezTo>
                  <a:pt x="834113" y="52494"/>
                  <a:pt x="850335" y="52494"/>
                  <a:pt x="834113" y="52494"/>
                </a:cubicBezTo>
                <a:cubicBezTo>
                  <a:pt x="834113" y="52494"/>
                  <a:pt x="834113" y="52494"/>
                  <a:pt x="834113" y="42063"/>
                </a:cubicBezTo>
                <a:close/>
                <a:moveTo>
                  <a:pt x="654104" y="42063"/>
                </a:moveTo>
                <a:cubicBezTo>
                  <a:pt x="654104" y="42063"/>
                  <a:pt x="654104" y="42063"/>
                  <a:pt x="637882" y="52494"/>
                </a:cubicBezTo>
                <a:cubicBezTo>
                  <a:pt x="637882" y="42063"/>
                  <a:pt x="654104" y="42063"/>
                  <a:pt x="654104" y="42063"/>
                </a:cubicBezTo>
                <a:close/>
                <a:moveTo>
                  <a:pt x="801146" y="31631"/>
                </a:moveTo>
                <a:cubicBezTo>
                  <a:pt x="817368" y="31631"/>
                  <a:pt x="801146" y="42063"/>
                  <a:pt x="801146" y="42063"/>
                </a:cubicBezTo>
                <a:close/>
                <a:moveTo>
                  <a:pt x="719514" y="31631"/>
                </a:moveTo>
                <a:lnTo>
                  <a:pt x="735736" y="31631"/>
                </a:lnTo>
                <a:lnTo>
                  <a:pt x="735736" y="42063"/>
                </a:lnTo>
                <a:lnTo>
                  <a:pt x="719514" y="42063"/>
                </a:lnTo>
                <a:close/>
                <a:moveTo>
                  <a:pt x="703292" y="31631"/>
                </a:moveTo>
                <a:lnTo>
                  <a:pt x="703292" y="42063"/>
                </a:lnTo>
                <a:cubicBezTo>
                  <a:pt x="686547" y="42063"/>
                  <a:pt x="703292" y="31631"/>
                  <a:pt x="703292" y="31631"/>
                </a:cubicBezTo>
                <a:close/>
                <a:moveTo>
                  <a:pt x="808243" y="27230"/>
                </a:moveTo>
                <a:cubicBezTo>
                  <a:pt x="811285" y="25764"/>
                  <a:pt x="805202" y="31631"/>
                  <a:pt x="817368" y="31631"/>
                </a:cubicBezTo>
                <a:lnTo>
                  <a:pt x="801146" y="31631"/>
                </a:lnTo>
                <a:cubicBezTo>
                  <a:pt x="805202" y="29023"/>
                  <a:pt x="807229" y="27719"/>
                  <a:pt x="808243" y="27230"/>
                </a:cubicBezTo>
                <a:close/>
                <a:moveTo>
                  <a:pt x="850335" y="21200"/>
                </a:moveTo>
                <a:cubicBezTo>
                  <a:pt x="850335" y="21200"/>
                  <a:pt x="850335" y="31631"/>
                  <a:pt x="866556" y="31631"/>
                </a:cubicBezTo>
                <a:lnTo>
                  <a:pt x="866556" y="21200"/>
                </a:lnTo>
                <a:cubicBezTo>
                  <a:pt x="866556" y="21200"/>
                  <a:pt x="866556" y="21200"/>
                  <a:pt x="850335" y="21200"/>
                </a:cubicBezTo>
                <a:close/>
                <a:moveTo>
                  <a:pt x="735736" y="21200"/>
                </a:moveTo>
                <a:lnTo>
                  <a:pt x="719514" y="31631"/>
                </a:lnTo>
                <a:cubicBezTo>
                  <a:pt x="719514" y="21200"/>
                  <a:pt x="719514" y="21200"/>
                  <a:pt x="735736" y="21200"/>
                </a:cubicBezTo>
                <a:close/>
                <a:moveTo>
                  <a:pt x="719514" y="21200"/>
                </a:moveTo>
                <a:lnTo>
                  <a:pt x="719514" y="31631"/>
                </a:lnTo>
                <a:cubicBezTo>
                  <a:pt x="707348" y="31631"/>
                  <a:pt x="713431" y="31631"/>
                  <a:pt x="710389" y="31631"/>
                </a:cubicBezTo>
                <a:lnTo>
                  <a:pt x="705320" y="31631"/>
                </a:lnTo>
                <a:cubicBezTo>
                  <a:pt x="703292" y="31631"/>
                  <a:pt x="703292" y="31631"/>
                  <a:pt x="703292" y="31631"/>
                </a:cubicBezTo>
                <a:close/>
                <a:moveTo>
                  <a:pt x="735736" y="10431"/>
                </a:moveTo>
                <a:lnTo>
                  <a:pt x="751957" y="10431"/>
                </a:lnTo>
                <a:lnTo>
                  <a:pt x="751957" y="21200"/>
                </a:lnTo>
                <a:lnTo>
                  <a:pt x="751957" y="31631"/>
                </a:lnTo>
                <a:lnTo>
                  <a:pt x="735736" y="31631"/>
                </a:lnTo>
                <a:lnTo>
                  <a:pt x="735736" y="21200"/>
                </a:lnTo>
                <a:cubicBezTo>
                  <a:pt x="735736" y="21200"/>
                  <a:pt x="735736" y="15143"/>
                  <a:pt x="735736" y="16657"/>
                </a:cubicBezTo>
                <a:lnTo>
                  <a:pt x="735736" y="16489"/>
                </a:lnTo>
                <a:cubicBezTo>
                  <a:pt x="735736" y="14469"/>
                  <a:pt x="735736" y="18508"/>
                  <a:pt x="735736" y="10431"/>
                </a:cubicBezTo>
                <a:close/>
                <a:moveTo>
                  <a:pt x="850335" y="0"/>
                </a:moveTo>
                <a:lnTo>
                  <a:pt x="859713" y="0"/>
                </a:lnTo>
                <a:cubicBezTo>
                  <a:pt x="858952" y="0"/>
                  <a:pt x="859459" y="0"/>
                  <a:pt x="860473" y="0"/>
                </a:cubicBezTo>
                <a:lnTo>
                  <a:pt x="866556" y="0"/>
                </a:lnTo>
                <a:cubicBezTo>
                  <a:pt x="866556" y="0"/>
                  <a:pt x="866556" y="0"/>
                  <a:pt x="866556" y="10431"/>
                </a:cubicBezTo>
                <a:cubicBezTo>
                  <a:pt x="882778" y="10431"/>
                  <a:pt x="866556" y="10431"/>
                  <a:pt x="882778" y="10431"/>
                </a:cubicBezTo>
                <a:lnTo>
                  <a:pt x="882778" y="21200"/>
                </a:lnTo>
                <a:lnTo>
                  <a:pt x="892459" y="21200"/>
                </a:lnTo>
                <a:cubicBezTo>
                  <a:pt x="891674" y="21200"/>
                  <a:pt x="892197" y="21200"/>
                  <a:pt x="893244" y="21200"/>
                </a:cubicBezTo>
                <a:lnTo>
                  <a:pt x="899523" y="21200"/>
                </a:lnTo>
                <a:cubicBezTo>
                  <a:pt x="882778" y="21200"/>
                  <a:pt x="899523" y="21200"/>
                  <a:pt x="899523" y="31631"/>
                </a:cubicBezTo>
                <a:cubicBezTo>
                  <a:pt x="899523" y="42063"/>
                  <a:pt x="915745" y="42063"/>
                  <a:pt x="915745" y="42063"/>
                </a:cubicBezTo>
                <a:cubicBezTo>
                  <a:pt x="915745" y="42063"/>
                  <a:pt x="915745" y="42063"/>
                  <a:pt x="915745" y="52494"/>
                </a:cubicBezTo>
                <a:lnTo>
                  <a:pt x="915745" y="63262"/>
                </a:lnTo>
                <a:lnTo>
                  <a:pt x="931967" y="63262"/>
                </a:lnTo>
                <a:lnTo>
                  <a:pt x="931967" y="73694"/>
                </a:lnTo>
                <a:cubicBezTo>
                  <a:pt x="948188" y="84126"/>
                  <a:pt x="931967" y="84126"/>
                  <a:pt x="948188" y="84126"/>
                </a:cubicBezTo>
                <a:cubicBezTo>
                  <a:pt x="948188" y="84126"/>
                  <a:pt x="948188" y="84126"/>
                  <a:pt x="931967" y="94557"/>
                </a:cubicBezTo>
                <a:lnTo>
                  <a:pt x="948188" y="94557"/>
                </a:lnTo>
                <a:lnTo>
                  <a:pt x="964934" y="94557"/>
                </a:lnTo>
                <a:lnTo>
                  <a:pt x="964934" y="105325"/>
                </a:lnTo>
                <a:lnTo>
                  <a:pt x="964934" y="115757"/>
                </a:lnTo>
                <a:cubicBezTo>
                  <a:pt x="981155" y="115757"/>
                  <a:pt x="964934" y="115757"/>
                  <a:pt x="964934" y="126188"/>
                </a:cubicBezTo>
                <a:lnTo>
                  <a:pt x="981155" y="126188"/>
                </a:lnTo>
                <a:lnTo>
                  <a:pt x="981155" y="136620"/>
                </a:lnTo>
                <a:cubicBezTo>
                  <a:pt x="981155" y="147388"/>
                  <a:pt x="997377" y="147388"/>
                  <a:pt x="997377" y="147388"/>
                </a:cubicBezTo>
                <a:cubicBezTo>
                  <a:pt x="981155" y="147388"/>
                  <a:pt x="997377" y="147388"/>
                  <a:pt x="997377" y="157820"/>
                </a:cubicBezTo>
                <a:lnTo>
                  <a:pt x="1013599" y="157820"/>
                </a:lnTo>
                <a:lnTo>
                  <a:pt x="1013599" y="168251"/>
                </a:lnTo>
                <a:lnTo>
                  <a:pt x="1013599" y="178683"/>
                </a:lnTo>
                <a:lnTo>
                  <a:pt x="1030344" y="189451"/>
                </a:lnTo>
                <a:cubicBezTo>
                  <a:pt x="1030344" y="199883"/>
                  <a:pt x="1030344" y="199883"/>
                  <a:pt x="1046566" y="199883"/>
                </a:cubicBezTo>
                <a:lnTo>
                  <a:pt x="1046566" y="210314"/>
                </a:lnTo>
                <a:lnTo>
                  <a:pt x="1062787" y="210314"/>
                </a:lnTo>
                <a:cubicBezTo>
                  <a:pt x="1062787" y="199883"/>
                  <a:pt x="1062787" y="210314"/>
                  <a:pt x="1062787" y="199883"/>
                </a:cubicBezTo>
                <a:cubicBezTo>
                  <a:pt x="1062787" y="199883"/>
                  <a:pt x="1062787" y="199883"/>
                  <a:pt x="1062787" y="189451"/>
                </a:cubicBezTo>
                <a:cubicBezTo>
                  <a:pt x="1079009" y="189451"/>
                  <a:pt x="1062787" y="178683"/>
                  <a:pt x="1079009" y="189451"/>
                </a:cubicBezTo>
                <a:lnTo>
                  <a:pt x="1079009" y="178683"/>
                </a:lnTo>
                <a:cubicBezTo>
                  <a:pt x="1079009" y="178683"/>
                  <a:pt x="1079009" y="178683"/>
                  <a:pt x="1079009" y="168251"/>
                </a:cubicBezTo>
                <a:lnTo>
                  <a:pt x="1095231" y="168251"/>
                </a:lnTo>
                <a:cubicBezTo>
                  <a:pt x="1095231" y="157820"/>
                  <a:pt x="1095231" y="168251"/>
                  <a:pt x="1095231" y="157820"/>
                </a:cubicBezTo>
                <a:lnTo>
                  <a:pt x="1095231" y="147388"/>
                </a:lnTo>
                <a:cubicBezTo>
                  <a:pt x="1095231" y="147388"/>
                  <a:pt x="1095231" y="147388"/>
                  <a:pt x="1097324" y="147388"/>
                </a:cubicBezTo>
                <a:lnTo>
                  <a:pt x="1101511" y="147388"/>
                </a:lnTo>
                <a:lnTo>
                  <a:pt x="1102296" y="147388"/>
                </a:lnTo>
                <a:lnTo>
                  <a:pt x="1111976" y="147388"/>
                </a:lnTo>
                <a:lnTo>
                  <a:pt x="1111976" y="136620"/>
                </a:lnTo>
                <a:cubicBezTo>
                  <a:pt x="1128198" y="136620"/>
                  <a:pt x="1111976" y="126188"/>
                  <a:pt x="1111976" y="126188"/>
                </a:cubicBezTo>
                <a:lnTo>
                  <a:pt x="1128198" y="126188"/>
                </a:lnTo>
                <a:cubicBezTo>
                  <a:pt x="1128198" y="115757"/>
                  <a:pt x="1128198" y="126188"/>
                  <a:pt x="1128198" y="115757"/>
                </a:cubicBezTo>
                <a:lnTo>
                  <a:pt x="1144419" y="115757"/>
                </a:lnTo>
                <a:cubicBezTo>
                  <a:pt x="1144419" y="115757"/>
                  <a:pt x="1144419" y="115757"/>
                  <a:pt x="1146447" y="115757"/>
                </a:cubicBezTo>
                <a:lnTo>
                  <a:pt x="1150503" y="115757"/>
                </a:lnTo>
                <a:lnTo>
                  <a:pt x="1151263" y="115757"/>
                </a:lnTo>
                <a:lnTo>
                  <a:pt x="1160641" y="115757"/>
                </a:lnTo>
                <a:cubicBezTo>
                  <a:pt x="1160641" y="115757"/>
                  <a:pt x="1177386" y="126188"/>
                  <a:pt x="1177386" y="115757"/>
                </a:cubicBezTo>
                <a:lnTo>
                  <a:pt x="1193608" y="115757"/>
                </a:lnTo>
                <a:lnTo>
                  <a:pt x="1193608" y="126188"/>
                </a:lnTo>
                <a:lnTo>
                  <a:pt x="1193608" y="136620"/>
                </a:lnTo>
                <a:cubicBezTo>
                  <a:pt x="1193608" y="126188"/>
                  <a:pt x="1209830" y="126188"/>
                  <a:pt x="1209830" y="126188"/>
                </a:cubicBezTo>
                <a:cubicBezTo>
                  <a:pt x="1209830" y="126188"/>
                  <a:pt x="1209830" y="126188"/>
                  <a:pt x="1226575" y="136620"/>
                </a:cubicBezTo>
                <a:lnTo>
                  <a:pt x="1226575" y="126188"/>
                </a:lnTo>
                <a:cubicBezTo>
                  <a:pt x="1226575" y="126188"/>
                  <a:pt x="1226575" y="126188"/>
                  <a:pt x="1228602" y="126188"/>
                </a:cubicBezTo>
                <a:cubicBezTo>
                  <a:pt x="1230630" y="126188"/>
                  <a:pt x="1234686" y="126188"/>
                  <a:pt x="1242797" y="126188"/>
                </a:cubicBezTo>
                <a:lnTo>
                  <a:pt x="1242797" y="136620"/>
                </a:lnTo>
                <a:cubicBezTo>
                  <a:pt x="1242797" y="136620"/>
                  <a:pt x="1242797" y="136620"/>
                  <a:pt x="1244824" y="136620"/>
                </a:cubicBezTo>
                <a:lnTo>
                  <a:pt x="1248880" y="136620"/>
                </a:lnTo>
                <a:cubicBezTo>
                  <a:pt x="1249894" y="136620"/>
                  <a:pt x="1250401" y="136620"/>
                  <a:pt x="1249640" y="136620"/>
                </a:cubicBezTo>
                <a:lnTo>
                  <a:pt x="1252175" y="136620"/>
                </a:lnTo>
                <a:cubicBezTo>
                  <a:pt x="1249894" y="136620"/>
                  <a:pt x="1259018" y="136620"/>
                  <a:pt x="1259018" y="136620"/>
                </a:cubicBezTo>
                <a:lnTo>
                  <a:pt x="1242797" y="147388"/>
                </a:lnTo>
                <a:lnTo>
                  <a:pt x="1259018" y="147388"/>
                </a:lnTo>
                <a:cubicBezTo>
                  <a:pt x="1259018" y="147388"/>
                  <a:pt x="1259018" y="147388"/>
                  <a:pt x="1259018" y="136620"/>
                </a:cubicBezTo>
                <a:cubicBezTo>
                  <a:pt x="1259018" y="136620"/>
                  <a:pt x="1259018" y="136620"/>
                  <a:pt x="1261046" y="136620"/>
                </a:cubicBezTo>
                <a:lnTo>
                  <a:pt x="1273213" y="136620"/>
                </a:lnTo>
                <a:cubicBezTo>
                  <a:pt x="1275240" y="136620"/>
                  <a:pt x="1275240" y="136620"/>
                  <a:pt x="1275240" y="136620"/>
                </a:cubicBezTo>
                <a:cubicBezTo>
                  <a:pt x="1259018" y="136620"/>
                  <a:pt x="1275240" y="147388"/>
                  <a:pt x="1275240" y="147388"/>
                </a:cubicBezTo>
                <a:cubicBezTo>
                  <a:pt x="1275240" y="147388"/>
                  <a:pt x="1275240" y="147388"/>
                  <a:pt x="1275240" y="136620"/>
                </a:cubicBezTo>
                <a:cubicBezTo>
                  <a:pt x="1275240" y="136620"/>
                  <a:pt x="1275240" y="136620"/>
                  <a:pt x="1275240" y="126188"/>
                </a:cubicBezTo>
                <a:lnTo>
                  <a:pt x="1259018" y="126188"/>
                </a:lnTo>
                <a:lnTo>
                  <a:pt x="1242797" y="126188"/>
                </a:lnTo>
                <a:lnTo>
                  <a:pt x="1242797" y="115757"/>
                </a:lnTo>
                <a:lnTo>
                  <a:pt x="1242797" y="105325"/>
                </a:lnTo>
                <a:cubicBezTo>
                  <a:pt x="1242797" y="115757"/>
                  <a:pt x="1259018" y="115757"/>
                  <a:pt x="1259018" y="115757"/>
                </a:cubicBezTo>
                <a:lnTo>
                  <a:pt x="1259018" y="105325"/>
                </a:lnTo>
                <a:cubicBezTo>
                  <a:pt x="1259018" y="105325"/>
                  <a:pt x="1259018" y="105325"/>
                  <a:pt x="1242797" y="105325"/>
                </a:cubicBezTo>
                <a:cubicBezTo>
                  <a:pt x="1259018" y="105325"/>
                  <a:pt x="1259018" y="94557"/>
                  <a:pt x="1259018" y="94557"/>
                </a:cubicBezTo>
                <a:lnTo>
                  <a:pt x="1275240" y="94557"/>
                </a:lnTo>
                <a:lnTo>
                  <a:pt x="1275240" y="105325"/>
                </a:lnTo>
                <a:lnTo>
                  <a:pt x="1275240" y="115757"/>
                </a:lnTo>
                <a:lnTo>
                  <a:pt x="1291985" y="115757"/>
                </a:lnTo>
                <a:cubicBezTo>
                  <a:pt x="1291985" y="115757"/>
                  <a:pt x="1308207" y="115757"/>
                  <a:pt x="1308207" y="105325"/>
                </a:cubicBezTo>
                <a:cubicBezTo>
                  <a:pt x="1308207" y="105325"/>
                  <a:pt x="1317332" y="105325"/>
                  <a:pt x="1315051" y="105325"/>
                </a:cubicBezTo>
                <a:lnTo>
                  <a:pt x="1324429" y="105325"/>
                </a:lnTo>
                <a:cubicBezTo>
                  <a:pt x="1324429" y="105325"/>
                  <a:pt x="1324429" y="105325"/>
                  <a:pt x="1324429" y="94557"/>
                </a:cubicBezTo>
                <a:lnTo>
                  <a:pt x="1340650" y="94557"/>
                </a:lnTo>
                <a:lnTo>
                  <a:pt x="1357396" y="94557"/>
                </a:lnTo>
                <a:lnTo>
                  <a:pt x="1357396" y="105325"/>
                </a:lnTo>
                <a:lnTo>
                  <a:pt x="1355303" y="105325"/>
                </a:lnTo>
                <a:lnTo>
                  <a:pt x="1351116" y="105325"/>
                </a:lnTo>
                <a:cubicBezTo>
                  <a:pt x="1350070" y="105325"/>
                  <a:pt x="1349546" y="105325"/>
                  <a:pt x="1350331" y="105325"/>
                </a:cubicBezTo>
                <a:lnTo>
                  <a:pt x="1340650" y="105325"/>
                </a:lnTo>
                <a:cubicBezTo>
                  <a:pt x="1340650" y="105325"/>
                  <a:pt x="1357396" y="105325"/>
                  <a:pt x="1357396" y="115757"/>
                </a:cubicBezTo>
                <a:lnTo>
                  <a:pt x="1340650" y="115757"/>
                </a:lnTo>
                <a:cubicBezTo>
                  <a:pt x="1340650" y="115757"/>
                  <a:pt x="1357396" y="115757"/>
                  <a:pt x="1357396" y="126188"/>
                </a:cubicBezTo>
                <a:cubicBezTo>
                  <a:pt x="1357396" y="126188"/>
                  <a:pt x="1357396" y="115757"/>
                  <a:pt x="1373617" y="115757"/>
                </a:cubicBezTo>
                <a:cubicBezTo>
                  <a:pt x="1373617" y="115757"/>
                  <a:pt x="1373617" y="115757"/>
                  <a:pt x="1373617" y="126188"/>
                </a:cubicBezTo>
                <a:lnTo>
                  <a:pt x="1389839" y="126188"/>
                </a:lnTo>
                <a:lnTo>
                  <a:pt x="1406061" y="136620"/>
                </a:lnTo>
                <a:lnTo>
                  <a:pt x="1404033" y="136620"/>
                </a:lnTo>
                <a:cubicBezTo>
                  <a:pt x="1402005" y="136620"/>
                  <a:pt x="1397950" y="136620"/>
                  <a:pt x="1389839" y="136620"/>
                </a:cubicBezTo>
                <a:lnTo>
                  <a:pt x="1389839" y="147388"/>
                </a:lnTo>
                <a:lnTo>
                  <a:pt x="1389839" y="157820"/>
                </a:lnTo>
                <a:cubicBezTo>
                  <a:pt x="1389839" y="157820"/>
                  <a:pt x="1373617" y="157820"/>
                  <a:pt x="1373617" y="147388"/>
                </a:cubicBezTo>
                <a:lnTo>
                  <a:pt x="1373617" y="157820"/>
                </a:lnTo>
                <a:lnTo>
                  <a:pt x="1389839" y="157820"/>
                </a:lnTo>
                <a:lnTo>
                  <a:pt x="1406061" y="157820"/>
                </a:lnTo>
                <a:lnTo>
                  <a:pt x="1406061" y="147388"/>
                </a:lnTo>
                <a:lnTo>
                  <a:pt x="1402005" y="147388"/>
                </a:lnTo>
                <a:cubicBezTo>
                  <a:pt x="1402005" y="147388"/>
                  <a:pt x="1397950" y="147388"/>
                  <a:pt x="1389839" y="147388"/>
                </a:cubicBezTo>
                <a:cubicBezTo>
                  <a:pt x="1389839" y="136620"/>
                  <a:pt x="1406061" y="136620"/>
                  <a:pt x="1406061" y="136620"/>
                </a:cubicBezTo>
                <a:lnTo>
                  <a:pt x="1406061" y="126188"/>
                </a:lnTo>
                <a:lnTo>
                  <a:pt x="1422806" y="126188"/>
                </a:lnTo>
                <a:lnTo>
                  <a:pt x="1439028" y="126188"/>
                </a:lnTo>
                <a:cubicBezTo>
                  <a:pt x="1439028" y="126188"/>
                  <a:pt x="1439028" y="136620"/>
                  <a:pt x="1455249" y="136620"/>
                </a:cubicBezTo>
                <a:cubicBezTo>
                  <a:pt x="1455249" y="147388"/>
                  <a:pt x="1455249" y="147388"/>
                  <a:pt x="1471471" y="147388"/>
                </a:cubicBezTo>
                <a:cubicBezTo>
                  <a:pt x="1471471" y="147388"/>
                  <a:pt x="1471471" y="147388"/>
                  <a:pt x="1488216" y="157820"/>
                </a:cubicBezTo>
                <a:cubicBezTo>
                  <a:pt x="1504438" y="157820"/>
                  <a:pt x="1504438" y="157820"/>
                  <a:pt x="1504438" y="147388"/>
                </a:cubicBezTo>
                <a:cubicBezTo>
                  <a:pt x="1504438" y="147388"/>
                  <a:pt x="1504438" y="147388"/>
                  <a:pt x="1504438" y="157820"/>
                </a:cubicBezTo>
                <a:cubicBezTo>
                  <a:pt x="1504438" y="157820"/>
                  <a:pt x="1520660" y="157820"/>
                  <a:pt x="1504438" y="168251"/>
                </a:cubicBezTo>
                <a:cubicBezTo>
                  <a:pt x="1504438" y="168251"/>
                  <a:pt x="1504438" y="168251"/>
                  <a:pt x="1488216" y="168251"/>
                </a:cubicBezTo>
                <a:cubicBezTo>
                  <a:pt x="1488216" y="168251"/>
                  <a:pt x="1488216" y="168251"/>
                  <a:pt x="1488216" y="178683"/>
                </a:cubicBezTo>
                <a:lnTo>
                  <a:pt x="1504438" y="178683"/>
                </a:lnTo>
                <a:lnTo>
                  <a:pt x="1504438" y="172652"/>
                </a:lnTo>
                <a:cubicBezTo>
                  <a:pt x="1504438" y="174119"/>
                  <a:pt x="1504438" y="168251"/>
                  <a:pt x="1504438" y="168251"/>
                </a:cubicBezTo>
                <a:lnTo>
                  <a:pt x="1513816" y="168251"/>
                </a:lnTo>
                <a:cubicBezTo>
                  <a:pt x="1511535" y="168251"/>
                  <a:pt x="1520660" y="168251"/>
                  <a:pt x="1520660" y="168251"/>
                </a:cubicBezTo>
                <a:lnTo>
                  <a:pt x="1536881" y="168251"/>
                </a:lnTo>
                <a:cubicBezTo>
                  <a:pt x="1536881" y="178683"/>
                  <a:pt x="1553627" y="178683"/>
                  <a:pt x="1553627" y="178683"/>
                </a:cubicBezTo>
                <a:lnTo>
                  <a:pt x="1553627" y="168251"/>
                </a:lnTo>
                <a:lnTo>
                  <a:pt x="1569848" y="168251"/>
                </a:lnTo>
                <a:lnTo>
                  <a:pt x="1569848" y="178683"/>
                </a:lnTo>
                <a:cubicBezTo>
                  <a:pt x="1569848" y="189451"/>
                  <a:pt x="1586070" y="189451"/>
                  <a:pt x="1586070" y="178683"/>
                </a:cubicBezTo>
                <a:lnTo>
                  <a:pt x="1602292" y="178683"/>
                </a:lnTo>
                <a:cubicBezTo>
                  <a:pt x="1602292" y="189451"/>
                  <a:pt x="1586070" y="178683"/>
                  <a:pt x="1602292" y="189451"/>
                </a:cubicBezTo>
                <a:cubicBezTo>
                  <a:pt x="1602292" y="189451"/>
                  <a:pt x="1602292" y="189451"/>
                  <a:pt x="1619037" y="189451"/>
                </a:cubicBezTo>
                <a:lnTo>
                  <a:pt x="1619037" y="178683"/>
                </a:lnTo>
                <a:lnTo>
                  <a:pt x="1635259" y="178683"/>
                </a:lnTo>
                <a:lnTo>
                  <a:pt x="1635259" y="189451"/>
                </a:lnTo>
                <a:cubicBezTo>
                  <a:pt x="1635259" y="189451"/>
                  <a:pt x="1644383" y="189451"/>
                  <a:pt x="1642102" y="189451"/>
                </a:cubicBezTo>
                <a:lnTo>
                  <a:pt x="1651480" y="189451"/>
                </a:lnTo>
                <a:cubicBezTo>
                  <a:pt x="1651480" y="189451"/>
                  <a:pt x="1651480" y="189451"/>
                  <a:pt x="1651480" y="199883"/>
                </a:cubicBezTo>
                <a:lnTo>
                  <a:pt x="1667702" y="199883"/>
                </a:lnTo>
                <a:lnTo>
                  <a:pt x="1684447" y="199883"/>
                </a:lnTo>
                <a:lnTo>
                  <a:pt x="1684447" y="210314"/>
                </a:lnTo>
                <a:lnTo>
                  <a:pt x="1684447" y="216345"/>
                </a:lnTo>
                <a:lnTo>
                  <a:pt x="1684447" y="216834"/>
                </a:lnTo>
                <a:lnTo>
                  <a:pt x="1684447" y="220746"/>
                </a:lnTo>
                <a:cubicBezTo>
                  <a:pt x="1700669" y="220746"/>
                  <a:pt x="1700669" y="210314"/>
                  <a:pt x="1700669" y="220746"/>
                </a:cubicBezTo>
                <a:lnTo>
                  <a:pt x="1700669" y="231514"/>
                </a:lnTo>
                <a:lnTo>
                  <a:pt x="1684447" y="231514"/>
                </a:lnTo>
                <a:cubicBezTo>
                  <a:pt x="1684447" y="231514"/>
                  <a:pt x="1684447" y="231514"/>
                  <a:pt x="1684447" y="232818"/>
                </a:cubicBezTo>
                <a:lnTo>
                  <a:pt x="1684447" y="235426"/>
                </a:lnTo>
                <a:lnTo>
                  <a:pt x="1684447" y="235915"/>
                </a:lnTo>
                <a:lnTo>
                  <a:pt x="1684447" y="241946"/>
                </a:lnTo>
                <a:cubicBezTo>
                  <a:pt x="1684447" y="241946"/>
                  <a:pt x="1684447" y="241946"/>
                  <a:pt x="1700669" y="241946"/>
                </a:cubicBezTo>
                <a:cubicBezTo>
                  <a:pt x="1700669" y="241946"/>
                  <a:pt x="1700669" y="241946"/>
                  <a:pt x="1716891" y="241946"/>
                </a:cubicBezTo>
                <a:cubicBezTo>
                  <a:pt x="1700669" y="241946"/>
                  <a:pt x="1716891" y="241946"/>
                  <a:pt x="1716891" y="252377"/>
                </a:cubicBezTo>
                <a:lnTo>
                  <a:pt x="1700669" y="252377"/>
                </a:lnTo>
                <a:cubicBezTo>
                  <a:pt x="1700669" y="252377"/>
                  <a:pt x="1700669" y="254985"/>
                  <a:pt x="1700669" y="256289"/>
                </a:cubicBezTo>
                <a:lnTo>
                  <a:pt x="1700669" y="256778"/>
                </a:lnTo>
                <a:lnTo>
                  <a:pt x="1700669" y="262809"/>
                </a:lnTo>
                <a:cubicBezTo>
                  <a:pt x="1684447" y="262809"/>
                  <a:pt x="1700669" y="262809"/>
                  <a:pt x="1700669" y="273577"/>
                </a:cubicBezTo>
                <a:cubicBezTo>
                  <a:pt x="1700669" y="273577"/>
                  <a:pt x="1700669" y="273577"/>
                  <a:pt x="1716891" y="284008"/>
                </a:cubicBezTo>
                <a:lnTo>
                  <a:pt x="1716891" y="273577"/>
                </a:lnTo>
                <a:lnTo>
                  <a:pt x="1710808" y="273577"/>
                </a:lnTo>
                <a:cubicBezTo>
                  <a:pt x="1709794" y="273577"/>
                  <a:pt x="1709287" y="273577"/>
                  <a:pt x="1710047" y="273577"/>
                </a:cubicBezTo>
                <a:lnTo>
                  <a:pt x="1709794" y="273577"/>
                </a:lnTo>
                <a:cubicBezTo>
                  <a:pt x="1706752" y="273577"/>
                  <a:pt x="1712835" y="273577"/>
                  <a:pt x="1700669" y="273577"/>
                </a:cubicBezTo>
                <a:lnTo>
                  <a:pt x="1700669" y="262809"/>
                </a:lnTo>
                <a:cubicBezTo>
                  <a:pt x="1700669" y="262809"/>
                  <a:pt x="1709794" y="262809"/>
                  <a:pt x="1707513" y="262809"/>
                </a:cubicBezTo>
                <a:lnTo>
                  <a:pt x="1716891" y="262809"/>
                </a:lnTo>
                <a:cubicBezTo>
                  <a:pt x="1733113" y="262809"/>
                  <a:pt x="1716891" y="262809"/>
                  <a:pt x="1733113" y="262809"/>
                </a:cubicBezTo>
                <a:cubicBezTo>
                  <a:pt x="1733113" y="254985"/>
                  <a:pt x="1733113" y="258897"/>
                  <a:pt x="1733113" y="256941"/>
                </a:cubicBezTo>
                <a:lnTo>
                  <a:pt x="1733113" y="256778"/>
                </a:lnTo>
                <a:lnTo>
                  <a:pt x="1733113" y="256289"/>
                </a:lnTo>
                <a:cubicBezTo>
                  <a:pt x="1733113" y="254985"/>
                  <a:pt x="1733113" y="252377"/>
                  <a:pt x="1733113" y="252377"/>
                </a:cubicBezTo>
                <a:cubicBezTo>
                  <a:pt x="1733113" y="252377"/>
                  <a:pt x="1749858" y="241946"/>
                  <a:pt x="1733113" y="241946"/>
                </a:cubicBezTo>
                <a:cubicBezTo>
                  <a:pt x="1733113" y="241946"/>
                  <a:pt x="1733113" y="241946"/>
                  <a:pt x="1749858" y="241946"/>
                </a:cubicBezTo>
                <a:cubicBezTo>
                  <a:pt x="1749858" y="252377"/>
                  <a:pt x="1766079" y="252377"/>
                  <a:pt x="1766079" y="252377"/>
                </a:cubicBezTo>
                <a:cubicBezTo>
                  <a:pt x="1766079" y="262809"/>
                  <a:pt x="1782301" y="262809"/>
                  <a:pt x="1766079" y="252377"/>
                </a:cubicBezTo>
                <a:lnTo>
                  <a:pt x="1782301" y="262809"/>
                </a:lnTo>
                <a:cubicBezTo>
                  <a:pt x="1782301" y="262809"/>
                  <a:pt x="1798523" y="262809"/>
                  <a:pt x="1798523" y="252377"/>
                </a:cubicBezTo>
                <a:lnTo>
                  <a:pt x="1798523" y="262809"/>
                </a:lnTo>
                <a:lnTo>
                  <a:pt x="1798523" y="273577"/>
                </a:lnTo>
                <a:cubicBezTo>
                  <a:pt x="1798523" y="284008"/>
                  <a:pt x="1782301" y="284008"/>
                  <a:pt x="1782301" y="284008"/>
                </a:cubicBezTo>
                <a:cubicBezTo>
                  <a:pt x="1766079" y="284008"/>
                  <a:pt x="1766079" y="273577"/>
                  <a:pt x="1766079" y="273577"/>
                </a:cubicBezTo>
                <a:cubicBezTo>
                  <a:pt x="1766079" y="273577"/>
                  <a:pt x="1749858" y="273577"/>
                  <a:pt x="1766079" y="284008"/>
                </a:cubicBezTo>
                <a:cubicBezTo>
                  <a:pt x="1766079" y="284008"/>
                  <a:pt x="1766079" y="284008"/>
                  <a:pt x="1768107" y="284008"/>
                </a:cubicBezTo>
                <a:lnTo>
                  <a:pt x="1772163" y="284008"/>
                </a:lnTo>
                <a:lnTo>
                  <a:pt x="1772923" y="284008"/>
                </a:lnTo>
                <a:lnTo>
                  <a:pt x="1782301" y="284008"/>
                </a:lnTo>
                <a:lnTo>
                  <a:pt x="1782301" y="294440"/>
                </a:lnTo>
                <a:cubicBezTo>
                  <a:pt x="1782301" y="294440"/>
                  <a:pt x="1782301" y="300308"/>
                  <a:pt x="1782301" y="298841"/>
                </a:cubicBezTo>
                <a:lnTo>
                  <a:pt x="1782301" y="304872"/>
                </a:lnTo>
                <a:cubicBezTo>
                  <a:pt x="1782301" y="304872"/>
                  <a:pt x="1782301" y="304872"/>
                  <a:pt x="1766079" y="304872"/>
                </a:cubicBezTo>
                <a:lnTo>
                  <a:pt x="1766079" y="315640"/>
                </a:lnTo>
                <a:cubicBezTo>
                  <a:pt x="1749858" y="326071"/>
                  <a:pt x="1766079" y="326071"/>
                  <a:pt x="1766079" y="326071"/>
                </a:cubicBezTo>
                <a:cubicBezTo>
                  <a:pt x="1749858" y="326071"/>
                  <a:pt x="1749858" y="326071"/>
                  <a:pt x="1749858" y="336503"/>
                </a:cubicBezTo>
                <a:cubicBezTo>
                  <a:pt x="1749858" y="336503"/>
                  <a:pt x="1733113" y="336503"/>
                  <a:pt x="1733113" y="346934"/>
                </a:cubicBezTo>
                <a:lnTo>
                  <a:pt x="1749858" y="346934"/>
                </a:lnTo>
                <a:lnTo>
                  <a:pt x="1749858" y="357703"/>
                </a:lnTo>
                <a:cubicBezTo>
                  <a:pt x="1749858" y="357703"/>
                  <a:pt x="1749858" y="357703"/>
                  <a:pt x="1766079" y="357703"/>
                </a:cubicBezTo>
                <a:lnTo>
                  <a:pt x="1766079" y="359007"/>
                </a:lnTo>
                <a:lnTo>
                  <a:pt x="1766079" y="361615"/>
                </a:lnTo>
                <a:cubicBezTo>
                  <a:pt x="1766079" y="362267"/>
                  <a:pt x="1766079" y="362593"/>
                  <a:pt x="1766079" y="362104"/>
                </a:cubicBezTo>
                <a:lnTo>
                  <a:pt x="1766079" y="368134"/>
                </a:lnTo>
                <a:lnTo>
                  <a:pt x="1782301" y="368134"/>
                </a:lnTo>
                <a:cubicBezTo>
                  <a:pt x="1782301" y="368134"/>
                  <a:pt x="1782301" y="368134"/>
                  <a:pt x="1782301" y="378566"/>
                </a:cubicBezTo>
                <a:cubicBezTo>
                  <a:pt x="1782301" y="378566"/>
                  <a:pt x="1782301" y="378566"/>
                  <a:pt x="1798523" y="378566"/>
                </a:cubicBezTo>
                <a:lnTo>
                  <a:pt x="1815268" y="378566"/>
                </a:lnTo>
                <a:cubicBezTo>
                  <a:pt x="1815268" y="378566"/>
                  <a:pt x="1815268" y="378566"/>
                  <a:pt x="1815268" y="388997"/>
                </a:cubicBezTo>
                <a:cubicBezTo>
                  <a:pt x="1815268" y="388997"/>
                  <a:pt x="1815268" y="388997"/>
                  <a:pt x="1815268" y="390343"/>
                </a:cubicBezTo>
                <a:lnTo>
                  <a:pt x="1815268" y="391689"/>
                </a:lnTo>
                <a:lnTo>
                  <a:pt x="1815268" y="399765"/>
                </a:lnTo>
                <a:cubicBezTo>
                  <a:pt x="1815268" y="399765"/>
                  <a:pt x="1815268" y="399765"/>
                  <a:pt x="1798523" y="399765"/>
                </a:cubicBezTo>
                <a:cubicBezTo>
                  <a:pt x="1798523" y="399765"/>
                  <a:pt x="1798523" y="399765"/>
                  <a:pt x="1782301" y="388997"/>
                </a:cubicBezTo>
                <a:cubicBezTo>
                  <a:pt x="1782301" y="388997"/>
                  <a:pt x="1782301" y="378566"/>
                  <a:pt x="1766079" y="378566"/>
                </a:cubicBezTo>
                <a:lnTo>
                  <a:pt x="1766079" y="388997"/>
                </a:lnTo>
                <a:lnTo>
                  <a:pt x="1749858" y="378566"/>
                </a:lnTo>
                <a:cubicBezTo>
                  <a:pt x="1749858" y="388997"/>
                  <a:pt x="1749858" y="388997"/>
                  <a:pt x="1733113" y="378566"/>
                </a:cubicBezTo>
                <a:lnTo>
                  <a:pt x="1733113" y="382478"/>
                </a:lnTo>
                <a:lnTo>
                  <a:pt x="1733113" y="382967"/>
                </a:lnTo>
                <a:lnTo>
                  <a:pt x="1733113" y="388997"/>
                </a:lnTo>
                <a:lnTo>
                  <a:pt x="1749858" y="388997"/>
                </a:lnTo>
                <a:lnTo>
                  <a:pt x="1766079" y="388997"/>
                </a:lnTo>
                <a:cubicBezTo>
                  <a:pt x="1766079" y="388997"/>
                  <a:pt x="1766079" y="388997"/>
                  <a:pt x="1782301" y="388997"/>
                </a:cubicBezTo>
                <a:lnTo>
                  <a:pt x="1798523" y="399765"/>
                </a:lnTo>
                <a:lnTo>
                  <a:pt x="1798523" y="405796"/>
                </a:lnTo>
                <a:lnTo>
                  <a:pt x="1798523" y="406285"/>
                </a:lnTo>
                <a:lnTo>
                  <a:pt x="1798523" y="410197"/>
                </a:lnTo>
                <a:cubicBezTo>
                  <a:pt x="1798523" y="410197"/>
                  <a:pt x="1798523" y="410197"/>
                  <a:pt x="1815268" y="410197"/>
                </a:cubicBezTo>
                <a:cubicBezTo>
                  <a:pt x="1815268" y="410197"/>
                  <a:pt x="1815268" y="410197"/>
                  <a:pt x="1815268" y="411501"/>
                </a:cubicBezTo>
                <a:lnTo>
                  <a:pt x="1815268" y="420629"/>
                </a:lnTo>
                <a:lnTo>
                  <a:pt x="1815268" y="423237"/>
                </a:lnTo>
                <a:lnTo>
                  <a:pt x="1815268" y="424541"/>
                </a:lnTo>
                <a:lnTo>
                  <a:pt x="1815268" y="425030"/>
                </a:lnTo>
                <a:lnTo>
                  <a:pt x="1815268" y="431060"/>
                </a:lnTo>
                <a:cubicBezTo>
                  <a:pt x="1798523" y="431060"/>
                  <a:pt x="1798523" y="420629"/>
                  <a:pt x="1798523" y="420629"/>
                </a:cubicBezTo>
                <a:lnTo>
                  <a:pt x="1798523" y="431060"/>
                </a:lnTo>
                <a:cubicBezTo>
                  <a:pt x="1798523" y="431060"/>
                  <a:pt x="1798523" y="431060"/>
                  <a:pt x="1815268" y="431060"/>
                </a:cubicBezTo>
                <a:cubicBezTo>
                  <a:pt x="1815268" y="431060"/>
                  <a:pt x="1815268" y="431060"/>
                  <a:pt x="1831490" y="431060"/>
                </a:cubicBezTo>
                <a:lnTo>
                  <a:pt x="1831490" y="441828"/>
                </a:lnTo>
                <a:cubicBezTo>
                  <a:pt x="1815268" y="441828"/>
                  <a:pt x="1815268" y="441828"/>
                  <a:pt x="1831490" y="452260"/>
                </a:cubicBezTo>
                <a:lnTo>
                  <a:pt x="1831490" y="462692"/>
                </a:lnTo>
                <a:cubicBezTo>
                  <a:pt x="1847711" y="462692"/>
                  <a:pt x="1847711" y="473123"/>
                  <a:pt x="1847711" y="473123"/>
                </a:cubicBezTo>
                <a:lnTo>
                  <a:pt x="1847711" y="483891"/>
                </a:lnTo>
                <a:lnTo>
                  <a:pt x="1847711" y="494323"/>
                </a:lnTo>
                <a:cubicBezTo>
                  <a:pt x="1847711" y="494323"/>
                  <a:pt x="1847711" y="494323"/>
                  <a:pt x="1847711" y="495627"/>
                </a:cubicBezTo>
                <a:lnTo>
                  <a:pt x="1847711" y="503450"/>
                </a:lnTo>
                <a:cubicBezTo>
                  <a:pt x="1847711" y="504754"/>
                  <a:pt x="1847711" y="504754"/>
                  <a:pt x="1847711" y="504754"/>
                </a:cubicBezTo>
                <a:lnTo>
                  <a:pt x="1863933" y="504754"/>
                </a:lnTo>
                <a:lnTo>
                  <a:pt x="1863933" y="515186"/>
                </a:lnTo>
                <a:cubicBezTo>
                  <a:pt x="1863933" y="515186"/>
                  <a:pt x="1863933" y="515186"/>
                  <a:pt x="1863933" y="525954"/>
                </a:cubicBezTo>
                <a:lnTo>
                  <a:pt x="1880678" y="525954"/>
                </a:lnTo>
                <a:cubicBezTo>
                  <a:pt x="1880678" y="525954"/>
                  <a:pt x="1880678" y="525954"/>
                  <a:pt x="1880678" y="527258"/>
                </a:cubicBezTo>
                <a:lnTo>
                  <a:pt x="1880678" y="535082"/>
                </a:lnTo>
                <a:lnTo>
                  <a:pt x="1880678" y="536386"/>
                </a:lnTo>
                <a:lnTo>
                  <a:pt x="1880678" y="546817"/>
                </a:lnTo>
                <a:cubicBezTo>
                  <a:pt x="1880678" y="557249"/>
                  <a:pt x="1880678" y="557249"/>
                  <a:pt x="1863933" y="557249"/>
                </a:cubicBezTo>
                <a:cubicBezTo>
                  <a:pt x="1863933" y="557249"/>
                  <a:pt x="1863933" y="557249"/>
                  <a:pt x="1847711" y="557249"/>
                </a:cubicBezTo>
                <a:lnTo>
                  <a:pt x="1847711" y="563474"/>
                </a:lnTo>
                <a:lnTo>
                  <a:pt x="1847711" y="563979"/>
                </a:lnTo>
                <a:lnTo>
                  <a:pt x="1847711" y="568017"/>
                </a:lnTo>
                <a:cubicBezTo>
                  <a:pt x="1847711" y="568017"/>
                  <a:pt x="1847711" y="568017"/>
                  <a:pt x="1831490" y="568017"/>
                </a:cubicBezTo>
                <a:lnTo>
                  <a:pt x="1847711" y="578449"/>
                </a:lnTo>
                <a:lnTo>
                  <a:pt x="1847711" y="588880"/>
                </a:lnTo>
                <a:lnTo>
                  <a:pt x="1863933" y="588880"/>
                </a:lnTo>
                <a:lnTo>
                  <a:pt x="1863933" y="599312"/>
                </a:lnTo>
                <a:cubicBezTo>
                  <a:pt x="1863933" y="599312"/>
                  <a:pt x="1863933" y="599312"/>
                  <a:pt x="1863933" y="610080"/>
                </a:cubicBezTo>
                <a:cubicBezTo>
                  <a:pt x="1863933" y="610080"/>
                  <a:pt x="1863933" y="620511"/>
                  <a:pt x="1880678" y="620511"/>
                </a:cubicBezTo>
                <a:lnTo>
                  <a:pt x="1880678" y="630943"/>
                </a:lnTo>
                <a:lnTo>
                  <a:pt x="1896900" y="630943"/>
                </a:lnTo>
                <a:cubicBezTo>
                  <a:pt x="1896900" y="630943"/>
                  <a:pt x="1896900" y="630943"/>
                  <a:pt x="1896900" y="629639"/>
                </a:cubicBezTo>
                <a:lnTo>
                  <a:pt x="1896900" y="624912"/>
                </a:lnTo>
                <a:lnTo>
                  <a:pt x="1896900" y="624423"/>
                </a:lnTo>
                <a:cubicBezTo>
                  <a:pt x="1896900" y="623119"/>
                  <a:pt x="1896900" y="620511"/>
                  <a:pt x="1896900" y="620511"/>
                </a:cubicBezTo>
                <a:lnTo>
                  <a:pt x="1896900" y="616599"/>
                </a:lnTo>
                <a:lnTo>
                  <a:pt x="1896900" y="616110"/>
                </a:lnTo>
                <a:lnTo>
                  <a:pt x="1896900" y="610080"/>
                </a:lnTo>
                <a:cubicBezTo>
                  <a:pt x="1896900" y="599312"/>
                  <a:pt x="1896900" y="610080"/>
                  <a:pt x="1913122" y="610080"/>
                </a:cubicBezTo>
                <a:lnTo>
                  <a:pt x="1913122" y="606042"/>
                </a:lnTo>
                <a:lnTo>
                  <a:pt x="1913122" y="605537"/>
                </a:lnTo>
                <a:lnTo>
                  <a:pt x="1913122" y="599312"/>
                </a:lnTo>
                <a:lnTo>
                  <a:pt x="1929343" y="599312"/>
                </a:lnTo>
                <a:cubicBezTo>
                  <a:pt x="1929343" y="599312"/>
                  <a:pt x="1929343" y="599312"/>
                  <a:pt x="1929343" y="610080"/>
                </a:cubicBezTo>
                <a:cubicBezTo>
                  <a:pt x="1929343" y="599312"/>
                  <a:pt x="1913122" y="599312"/>
                  <a:pt x="1929343" y="610080"/>
                </a:cubicBezTo>
                <a:lnTo>
                  <a:pt x="1929343" y="611384"/>
                </a:lnTo>
                <a:lnTo>
                  <a:pt x="1929343" y="617903"/>
                </a:lnTo>
                <a:lnTo>
                  <a:pt x="1929343" y="619207"/>
                </a:lnTo>
                <a:lnTo>
                  <a:pt x="1929343" y="620511"/>
                </a:lnTo>
                <a:lnTo>
                  <a:pt x="1913122" y="620511"/>
                </a:lnTo>
                <a:lnTo>
                  <a:pt x="1913122" y="623119"/>
                </a:lnTo>
                <a:cubicBezTo>
                  <a:pt x="1913122" y="623119"/>
                  <a:pt x="1913122" y="625727"/>
                  <a:pt x="1913122" y="630943"/>
                </a:cubicBezTo>
                <a:cubicBezTo>
                  <a:pt x="1913122" y="636159"/>
                  <a:pt x="1913122" y="638767"/>
                  <a:pt x="1913122" y="640071"/>
                </a:cubicBezTo>
                <a:lnTo>
                  <a:pt x="1913122" y="641375"/>
                </a:lnTo>
                <a:cubicBezTo>
                  <a:pt x="1913122" y="641375"/>
                  <a:pt x="1913122" y="641375"/>
                  <a:pt x="1896900" y="641375"/>
                </a:cubicBezTo>
                <a:cubicBezTo>
                  <a:pt x="1896900" y="641375"/>
                  <a:pt x="1896900" y="641375"/>
                  <a:pt x="1896900" y="652143"/>
                </a:cubicBezTo>
                <a:cubicBezTo>
                  <a:pt x="1896900" y="652143"/>
                  <a:pt x="1900956" y="652143"/>
                  <a:pt x="1902983" y="652143"/>
                </a:cubicBezTo>
                <a:lnTo>
                  <a:pt x="1903744" y="652143"/>
                </a:lnTo>
                <a:lnTo>
                  <a:pt x="1913122" y="652143"/>
                </a:lnTo>
                <a:lnTo>
                  <a:pt x="1913122" y="656055"/>
                </a:lnTo>
                <a:cubicBezTo>
                  <a:pt x="1913122" y="656707"/>
                  <a:pt x="1913122" y="657033"/>
                  <a:pt x="1913122" y="656544"/>
                </a:cubicBezTo>
                <a:lnTo>
                  <a:pt x="1913122" y="656707"/>
                </a:lnTo>
                <a:cubicBezTo>
                  <a:pt x="1913122" y="658662"/>
                  <a:pt x="1913122" y="654751"/>
                  <a:pt x="1913122" y="662574"/>
                </a:cubicBezTo>
                <a:cubicBezTo>
                  <a:pt x="1929343" y="662574"/>
                  <a:pt x="1913122" y="662574"/>
                  <a:pt x="1929343" y="662574"/>
                </a:cubicBezTo>
                <a:lnTo>
                  <a:pt x="1913122" y="652143"/>
                </a:lnTo>
                <a:lnTo>
                  <a:pt x="1929343" y="652143"/>
                </a:lnTo>
                <a:cubicBezTo>
                  <a:pt x="1929343" y="652143"/>
                  <a:pt x="1929343" y="652143"/>
                  <a:pt x="1946088" y="652143"/>
                </a:cubicBezTo>
                <a:lnTo>
                  <a:pt x="1946088" y="662574"/>
                </a:lnTo>
                <a:cubicBezTo>
                  <a:pt x="1946088" y="662574"/>
                  <a:pt x="1946088" y="662574"/>
                  <a:pt x="1946088" y="663878"/>
                </a:cubicBezTo>
                <a:lnTo>
                  <a:pt x="1946088" y="671702"/>
                </a:lnTo>
                <a:cubicBezTo>
                  <a:pt x="1946088" y="673006"/>
                  <a:pt x="1946088" y="673006"/>
                  <a:pt x="1946088" y="673006"/>
                </a:cubicBezTo>
                <a:cubicBezTo>
                  <a:pt x="1929343" y="662574"/>
                  <a:pt x="1946088" y="673006"/>
                  <a:pt x="1946088" y="673006"/>
                </a:cubicBezTo>
                <a:lnTo>
                  <a:pt x="1946088" y="683437"/>
                </a:lnTo>
                <a:cubicBezTo>
                  <a:pt x="1946088" y="683437"/>
                  <a:pt x="1962310" y="694206"/>
                  <a:pt x="1962310" y="683437"/>
                </a:cubicBezTo>
                <a:lnTo>
                  <a:pt x="1962310" y="694206"/>
                </a:lnTo>
                <a:cubicBezTo>
                  <a:pt x="1946088" y="683437"/>
                  <a:pt x="1946088" y="694206"/>
                  <a:pt x="1946088" y="694206"/>
                </a:cubicBezTo>
                <a:lnTo>
                  <a:pt x="1962310" y="694206"/>
                </a:lnTo>
                <a:lnTo>
                  <a:pt x="1946088" y="704637"/>
                </a:lnTo>
                <a:lnTo>
                  <a:pt x="1929343" y="704637"/>
                </a:lnTo>
                <a:lnTo>
                  <a:pt x="1913122" y="715069"/>
                </a:lnTo>
                <a:lnTo>
                  <a:pt x="1896900" y="715069"/>
                </a:lnTo>
                <a:lnTo>
                  <a:pt x="1880678" y="715069"/>
                </a:lnTo>
                <a:lnTo>
                  <a:pt x="1863933" y="715069"/>
                </a:lnTo>
                <a:cubicBezTo>
                  <a:pt x="1863933" y="715069"/>
                  <a:pt x="1863933" y="715069"/>
                  <a:pt x="1863933" y="716373"/>
                </a:cubicBezTo>
                <a:lnTo>
                  <a:pt x="1863933" y="721099"/>
                </a:lnTo>
                <a:lnTo>
                  <a:pt x="1863933" y="721588"/>
                </a:lnTo>
                <a:lnTo>
                  <a:pt x="1863933" y="725500"/>
                </a:lnTo>
                <a:lnTo>
                  <a:pt x="1847711" y="725500"/>
                </a:lnTo>
                <a:lnTo>
                  <a:pt x="1831490" y="725500"/>
                </a:lnTo>
                <a:cubicBezTo>
                  <a:pt x="1831490" y="725500"/>
                  <a:pt x="1831490" y="725500"/>
                  <a:pt x="1815268" y="725500"/>
                </a:cubicBezTo>
                <a:cubicBezTo>
                  <a:pt x="1798523" y="725500"/>
                  <a:pt x="1815268" y="725500"/>
                  <a:pt x="1798523" y="736268"/>
                </a:cubicBezTo>
                <a:lnTo>
                  <a:pt x="1782301" y="736268"/>
                </a:lnTo>
                <a:lnTo>
                  <a:pt x="1782301" y="734922"/>
                </a:lnTo>
                <a:lnTo>
                  <a:pt x="1782301" y="732230"/>
                </a:lnTo>
                <a:lnTo>
                  <a:pt x="1782301" y="731726"/>
                </a:lnTo>
                <a:lnTo>
                  <a:pt x="1782301" y="725500"/>
                </a:lnTo>
                <a:lnTo>
                  <a:pt x="1766079" y="725500"/>
                </a:lnTo>
                <a:cubicBezTo>
                  <a:pt x="1766079" y="725500"/>
                  <a:pt x="1766079" y="725500"/>
                  <a:pt x="1766079" y="736268"/>
                </a:cubicBezTo>
                <a:cubicBezTo>
                  <a:pt x="1766079" y="736268"/>
                  <a:pt x="1766079" y="736268"/>
                  <a:pt x="1749858" y="746700"/>
                </a:cubicBezTo>
                <a:lnTo>
                  <a:pt x="1733113" y="746700"/>
                </a:lnTo>
                <a:lnTo>
                  <a:pt x="1716891" y="746700"/>
                </a:lnTo>
                <a:lnTo>
                  <a:pt x="1716891" y="742136"/>
                </a:lnTo>
                <a:cubicBezTo>
                  <a:pt x="1716891" y="740832"/>
                  <a:pt x="1716891" y="742136"/>
                  <a:pt x="1716891" y="740832"/>
                </a:cubicBezTo>
                <a:lnTo>
                  <a:pt x="1716891" y="740669"/>
                </a:lnTo>
                <a:cubicBezTo>
                  <a:pt x="1716891" y="741158"/>
                  <a:pt x="1716891" y="740832"/>
                  <a:pt x="1716891" y="740180"/>
                </a:cubicBezTo>
                <a:lnTo>
                  <a:pt x="1716891" y="737572"/>
                </a:lnTo>
                <a:cubicBezTo>
                  <a:pt x="1716891" y="736268"/>
                  <a:pt x="1716891" y="736268"/>
                  <a:pt x="1716891" y="736268"/>
                </a:cubicBezTo>
                <a:cubicBezTo>
                  <a:pt x="1708780" y="736268"/>
                  <a:pt x="1704725" y="736268"/>
                  <a:pt x="1704725" y="736268"/>
                </a:cubicBezTo>
                <a:lnTo>
                  <a:pt x="1700669" y="736268"/>
                </a:lnTo>
                <a:lnTo>
                  <a:pt x="1684447" y="736268"/>
                </a:lnTo>
                <a:lnTo>
                  <a:pt x="1671889" y="736268"/>
                </a:lnTo>
                <a:lnTo>
                  <a:pt x="1667702" y="736268"/>
                </a:lnTo>
                <a:cubicBezTo>
                  <a:pt x="1667702" y="725500"/>
                  <a:pt x="1667702" y="725500"/>
                  <a:pt x="1684447" y="725500"/>
                </a:cubicBezTo>
                <a:lnTo>
                  <a:pt x="1667702" y="725500"/>
                </a:lnTo>
                <a:lnTo>
                  <a:pt x="1667702" y="724196"/>
                </a:lnTo>
                <a:lnTo>
                  <a:pt x="1667702" y="715069"/>
                </a:lnTo>
                <a:lnTo>
                  <a:pt x="1651480" y="715069"/>
                </a:lnTo>
                <a:lnTo>
                  <a:pt x="1651480" y="704637"/>
                </a:lnTo>
                <a:cubicBezTo>
                  <a:pt x="1651480" y="704637"/>
                  <a:pt x="1667702" y="715069"/>
                  <a:pt x="1667702" y="704637"/>
                </a:cubicBezTo>
                <a:lnTo>
                  <a:pt x="1651480" y="704637"/>
                </a:lnTo>
                <a:lnTo>
                  <a:pt x="1651480" y="694206"/>
                </a:lnTo>
                <a:cubicBezTo>
                  <a:pt x="1651480" y="694206"/>
                  <a:pt x="1651480" y="694206"/>
                  <a:pt x="1667702" y="694206"/>
                </a:cubicBezTo>
                <a:lnTo>
                  <a:pt x="1651480" y="683437"/>
                </a:lnTo>
                <a:cubicBezTo>
                  <a:pt x="1651480" y="683437"/>
                  <a:pt x="1651480" y="683437"/>
                  <a:pt x="1635259" y="683437"/>
                </a:cubicBezTo>
                <a:cubicBezTo>
                  <a:pt x="1635259" y="683437"/>
                  <a:pt x="1635259" y="683437"/>
                  <a:pt x="1635259" y="684783"/>
                </a:cubicBezTo>
                <a:lnTo>
                  <a:pt x="1635259" y="688148"/>
                </a:lnTo>
                <a:cubicBezTo>
                  <a:pt x="1635259" y="689495"/>
                  <a:pt x="1635259" y="688148"/>
                  <a:pt x="1635259" y="689495"/>
                </a:cubicBezTo>
                <a:lnTo>
                  <a:pt x="1635259" y="694206"/>
                </a:lnTo>
                <a:lnTo>
                  <a:pt x="1635259" y="704637"/>
                </a:lnTo>
                <a:cubicBezTo>
                  <a:pt x="1635259" y="709853"/>
                  <a:pt x="1635259" y="709853"/>
                  <a:pt x="1635259" y="709853"/>
                </a:cubicBezTo>
                <a:lnTo>
                  <a:pt x="1635259" y="710505"/>
                </a:lnTo>
                <a:cubicBezTo>
                  <a:pt x="1635259" y="711157"/>
                  <a:pt x="1635259" y="712461"/>
                  <a:pt x="1635259" y="715069"/>
                </a:cubicBezTo>
                <a:lnTo>
                  <a:pt x="1635259" y="725500"/>
                </a:lnTo>
                <a:lnTo>
                  <a:pt x="1635259" y="736268"/>
                </a:lnTo>
                <a:cubicBezTo>
                  <a:pt x="1635259" y="736268"/>
                  <a:pt x="1635259" y="725500"/>
                  <a:pt x="1619037" y="725500"/>
                </a:cubicBezTo>
                <a:lnTo>
                  <a:pt x="1619037" y="724196"/>
                </a:lnTo>
                <a:lnTo>
                  <a:pt x="1619037" y="719470"/>
                </a:lnTo>
                <a:lnTo>
                  <a:pt x="1619037" y="718981"/>
                </a:lnTo>
                <a:lnTo>
                  <a:pt x="1619037" y="717677"/>
                </a:lnTo>
                <a:lnTo>
                  <a:pt x="1619037" y="715069"/>
                </a:lnTo>
                <a:lnTo>
                  <a:pt x="1619037" y="704637"/>
                </a:lnTo>
                <a:cubicBezTo>
                  <a:pt x="1619037" y="704637"/>
                  <a:pt x="1619037" y="704637"/>
                  <a:pt x="1616944" y="704637"/>
                </a:cubicBezTo>
                <a:lnTo>
                  <a:pt x="1612758" y="704637"/>
                </a:lnTo>
                <a:cubicBezTo>
                  <a:pt x="1611711" y="704637"/>
                  <a:pt x="1611188" y="704637"/>
                  <a:pt x="1611973" y="704637"/>
                </a:cubicBezTo>
                <a:lnTo>
                  <a:pt x="1602292" y="704637"/>
                </a:lnTo>
                <a:cubicBezTo>
                  <a:pt x="1586070" y="704637"/>
                  <a:pt x="1602292" y="715069"/>
                  <a:pt x="1602292" y="715069"/>
                </a:cubicBezTo>
                <a:cubicBezTo>
                  <a:pt x="1602292" y="715069"/>
                  <a:pt x="1602292" y="715069"/>
                  <a:pt x="1602292" y="716373"/>
                </a:cubicBezTo>
                <a:lnTo>
                  <a:pt x="1602292" y="717677"/>
                </a:lnTo>
                <a:lnTo>
                  <a:pt x="1602292" y="725500"/>
                </a:lnTo>
                <a:cubicBezTo>
                  <a:pt x="1602292" y="725500"/>
                  <a:pt x="1602292" y="725500"/>
                  <a:pt x="1604385" y="725500"/>
                </a:cubicBezTo>
                <a:lnTo>
                  <a:pt x="1616944" y="725500"/>
                </a:lnTo>
                <a:cubicBezTo>
                  <a:pt x="1619037" y="725500"/>
                  <a:pt x="1619037" y="725500"/>
                  <a:pt x="1619037" y="725500"/>
                </a:cubicBezTo>
                <a:cubicBezTo>
                  <a:pt x="1619037" y="725500"/>
                  <a:pt x="1619037" y="725500"/>
                  <a:pt x="1619037" y="736268"/>
                </a:cubicBezTo>
                <a:cubicBezTo>
                  <a:pt x="1619037" y="736268"/>
                  <a:pt x="1619037" y="736268"/>
                  <a:pt x="1619037" y="746700"/>
                </a:cubicBezTo>
                <a:cubicBezTo>
                  <a:pt x="1602292" y="736268"/>
                  <a:pt x="1602292" y="746700"/>
                  <a:pt x="1602292" y="746700"/>
                </a:cubicBezTo>
                <a:lnTo>
                  <a:pt x="1586070" y="746700"/>
                </a:lnTo>
                <a:lnTo>
                  <a:pt x="1586070" y="748004"/>
                </a:lnTo>
                <a:lnTo>
                  <a:pt x="1586070" y="757132"/>
                </a:lnTo>
                <a:cubicBezTo>
                  <a:pt x="1586070" y="757132"/>
                  <a:pt x="1586070" y="757132"/>
                  <a:pt x="1602292" y="767563"/>
                </a:cubicBezTo>
                <a:cubicBezTo>
                  <a:pt x="1602292" y="767563"/>
                  <a:pt x="1602292" y="767563"/>
                  <a:pt x="1602292" y="768909"/>
                </a:cubicBezTo>
                <a:lnTo>
                  <a:pt x="1602292" y="773789"/>
                </a:lnTo>
                <a:cubicBezTo>
                  <a:pt x="1602292" y="773284"/>
                  <a:pt x="1602292" y="773620"/>
                  <a:pt x="1602292" y="774293"/>
                </a:cubicBezTo>
                <a:lnTo>
                  <a:pt x="1602292" y="776985"/>
                </a:lnTo>
                <a:lnTo>
                  <a:pt x="1602292" y="778331"/>
                </a:lnTo>
                <a:cubicBezTo>
                  <a:pt x="1602292" y="767563"/>
                  <a:pt x="1586070" y="767563"/>
                  <a:pt x="1586070" y="767563"/>
                </a:cubicBezTo>
                <a:lnTo>
                  <a:pt x="1569848" y="757132"/>
                </a:lnTo>
                <a:cubicBezTo>
                  <a:pt x="1569848" y="757132"/>
                  <a:pt x="1569848" y="757132"/>
                  <a:pt x="1569848" y="755828"/>
                </a:cubicBezTo>
                <a:lnTo>
                  <a:pt x="1569848" y="748004"/>
                </a:lnTo>
                <a:cubicBezTo>
                  <a:pt x="1569848" y="746700"/>
                  <a:pt x="1569848" y="746700"/>
                  <a:pt x="1569848" y="746700"/>
                </a:cubicBezTo>
                <a:lnTo>
                  <a:pt x="1553627" y="746700"/>
                </a:lnTo>
                <a:cubicBezTo>
                  <a:pt x="1553627" y="746700"/>
                  <a:pt x="1553627" y="746700"/>
                  <a:pt x="1553627" y="748004"/>
                </a:cubicBezTo>
                <a:lnTo>
                  <a:pt x="1553627" y="757132"/>
                </a:lnTo>
                <a:lnTo>
                  <a:pt x="1569848" y="757132"/>
                </a:lnTo>
                <a:lnTo>
                  <a:pt x="1569848" y="766259"/>
                </a:lnTo>
                <a:lnTo>
                  <a:pt x="1569848" y="767563"/>
                </a:lnTo>
                <a:lnTo>
                  <a:pt x="1586070" y="767563"/>
                </a:lnTo>
                <a:cubicBezTo>
                  <a:pt x="1586070" y="767563"/>
                  <a:pt x="1586070" y="767563"/>
                  <a:pt x="1586070" y="768909"/>
                </a:cubicBezTo>
                <a:lnTo>
                  <a:pt x="1586070" y="773789"/>
                </a:lnTo>
                <a:lnTo>
                  <a:pt x="1586070" y="774293"/>
                </a:lnTo>
                <a:cubicBezTo>
                  <a:pt x="1586070" y="775639"/>
                  <a:pt x="1586070" y="778331"/>
                  <a:pt x="1586070" y="778331"/>
                </a:cubicBezTo>
                <a:cubicBezTo>
                  <a:pt x="1586070" y="778331"/>
                  <a:pt x="1590126" y="778331"/>
                  <a:pt x="1592153" y="778331"/>
                </a:cubicBezTo>
                <a:lnTo>
                  <a:pt x="1592914" y="778331"/>
                </a:lnTo>
                <a:lnTo>
                  <a:pt x="1602292" y="778331"/>
                </a:lnTo>
                <a:cubicBezTo>
                  <a:pt x="1602292" y="778331"/>
                  <a:pt x="1602292" y="778331"/>
                  <a:pt x="1619037" y="778331"/>
                </a:cubicBezTo>
                <a:cubicBezTo>
                  <a:pt x="1619037" y="778331"/>
                  <a:pt x="1619037" y="778331"/>
                  <a:pt x="1619037" y="788763"/>
                </a:cubicBezTo>
                <a:lnTo>
                  <a:pt x="1628415" y="788763"/>
                </a:lnTo>
                <a:cubicBezTo>
                  <a:pt x="1627655" y="788763"/>
                  <a:pt x="1628162" y="788763"/>
                  <a:pt x="1629176" y="788763"/>
                </a:cubicBezTo>
                <a:lnTo>
                  <a:pt x="1635259" y="788763"/>
                </a:lnTo>
                <a:cubicBezTo>
                  <a:pt x="1635259" y="788763"/>
                  <a:pt x="1635259" y="788763"/>
                  <a:pt x="1635259" y="787459"/>
                </a:cubicBezTo>
                <a:lnTo>
                  <a:pt x="1635259" y="779635"/>
                </a:lnTo>
                <a:cubicBezTo>
                  <a:pt x="1635259" y="778331"/>
                  <a:pt x="1635259" y="778331"/>
                  <a:pt x="1635259" y="778331"/>
                </a:cubicBezTo>
                <a:lnTo>
                  <a:pt x="1651480" y="778331"/>
                </a:lnTo>
                <a:lnTo>
                  <a:pt x="1651480" y="788763"/>
                </a:lnTo>
                <a:cubicBezTo>
                  <a:pt x="1651480" y="788763"/>
                  <a:pt x="1651480" y="788763"/>
                  <a:pt x="1651480" y="790067"/>
                </a:cubicBezTo>
                <a:lnTo>
                  <a:pt x="1651480" y="797891"/>
                </a:lnTo>
                <a:cubicBezTo>
                  <a:pt x="1651480" y="799195"/>
                  <a:pt x="1651480" y="799195"/>
                  <a:pt x="1651480" y="799195"/>
                </a:cubicBezTo>
                <a:cubicBezTo>
                  <a:pt x="1651480" y="799195"/>
                  <a:pt x="1655536" y="799195"/>
                  <a:pt x="1657563" y="799195"/>
                </a:cubicBezTo>
                <a:lnTo>
                  <a:pt x="1658324" y="799195"/>
                </a:lnTo>
                <a:lnTo>
                  <a:pt x="1667702" y="799195"/>
                </a:lnTo>
                <a:cubicBezTo>
                  <a:pt x="1667702" y="799195"/>
                  <a:pt x="1667702" y="799195"/>
                  <a:pt x="1667702" y="800499"/>
                </a:cubicBezTo>
                <a:lnTo>
                  <a:pt x="1667702" y="808322"/>
                </a:lnTo>
                <a:lnTo>
                  <a:pt x="1667702" y="809626"/>
                </a:lnTo>
                <a:lnTo>
                  <a:pt x="1684447" y="809626"/>
                </a:lnTo>
                <a:lnTo>
                  <a:pt x="1684447" y="799195"/>
                </a:lnTo>
                <a:lnTo>
                  <a:pt x="1700669" y="799195"/>
                </a:lnTo>
                <a:lnTo>
                  <a:pt x="1700669" y="809626"/>
                </a:lnTo>
                <a:lnTo>
                  <a:pt x="1700669" y="820394"/>
                </a:lnTo>
                <a:lnTo>
                  <a:pt x="1716891" y="820394"/>
                </a:lnTo>
                <a:cubicBezTo>
                  <a:pt x="1733113" y="809626"/>
                  <a:pt x="1716891" y="809626"/>
                  <a:pt x="1733113" y="809626"/>
                </a:cubicBezTo>
                <a:cubicBezTo>
                  <a:pt x="1733113" y="809626"/>
                  <a:pt x="1733113" y="809626"/>
                  <a:pt x="1733113" y="820394"/>
                </a:cubicBezTo>
                <a:lnTo>
                  <a:pt x="1733113" y="830826"/>
                </a:lnTo>
                <a:lnTo>
                  <a:pt x="1749858" y="830826"/>
                </a:lnTo>
                <a:lnTo>
                  <a:pt x="1766079" y="830826"/>
                </a:lnTo>
                <a:lnTo>
                  <a:pt x="1766079" y="841257"/>
                </a:lnTo>
                <a:cubicBezTo>
                  <a:pt x="1749858" y="841257"/>
                  <a:pt x="1749858" y="841257"/>
                  <a:pt x="1749858" y="851689"/>
                </a:cubicBezTo>
                <a:cubicBezTo>
                  <a:pt x="1749858" y="851689"/>
                  <a:pt x="1749858" y="851689"/>
                  <a:pt x="1733113" y="851689"/>
                </a:cubicBezTo>
                <a:lnTo>
                  <a:pt x="1733113" y="862457"/>
                </a:lnTo>
                <a:cubicBezTo>
                  <a:pt x="1733113" y="862457"/>
                  <a:pt x="1733113" y="862457"/>
                  <a:pt x="1716891" y="862457"/>
                </a:cubicBezTo>
                <a:cubicBezTo>
                  <a:pt x="1716891" y="862457"/>
                  <a:pt x="1716891" y="862457"/>
                  <a:pt x="1716891" y="863761"/>
                </a:cubicBezTo>
                <a:lnTo>
                  <a:pt x="1716891" y="870281"/>
                </a:lnTo>
                <a:lnTo>
                  <a:pt x="1716891" y="872889"/>
                </a:lnTo>
                <a:cubicBezTo>
                  <a:pt x="1716891" y="872889"/>
                  <a:pt x="1716891" y="872889"/>
                  <a:pt x="1733113" y="872889"/>
                </a:cubicBezTo>
                <a:lnTo>
                  <a:pt x="1733113" y="862457"/>
                </a:lnTo>
                <a:cubicBezTo>
                  <a:pt x="1733113" y="862457"/>
                  <a:pt x="1749858" y="872889"/>
                  <a:pt x="1749858" y="862457"/>
                </a:cubicBezTo>
                <a:cubicBezTo>
                  <a:pt x="1749858" y="851689"/>
                  <a:pt x="1733113" y="862457"/>
                  <a:pt x="1749858" y="851689"/>
                </a:cubicBezTo>
                <a:lnTo>
                  <a:pt x="1766079" y="851689"/>
                </a:lnTo>
                <a:lnTo>
                  <a:pt x="1766079" y="841257"/>
                </a:lnTo>
                <a:cubicBezTo>
                  <a:pt x="1782301" y="841257"/>
                  <a:pt x="1782301" y="841257"/>
                  <a:pt x="1782301" y="830826"/>
                </a:cubicBezTo>
                <a:cubicBezTo>
                  <a:pt x="1782301" y="841257"/>
                  <a:pt x="1782301" y="830826"/>
                  <a:pt x="1782301" y="841257"/>
                </a:cubicBezTo>
                <a:cubicBezTo>
                  <a:pt x="1782301" y="841257"/>
                  <a:pt x="1782301" y="841257"/>
                  <a:pt x="1798523" y="841257"/>
                </a:cubicBezTo>
                <a:lnTo>
                  <a:pt x="1798523" y="851689"/>
                </a:lnTo>
                <a:cubicBezTo>
                  <a:pt x="1798523" y="851689"/>
                  <a:pt x="1815268" y="851689"/>
                  <a:pt x="1815268" y="841257"/>
                </a:cubicBezTo>
                <a:cubicBezTo>
                  <a:pt x="1815268" y="841257"/>
                  <a:pt x="1815268" y="841257"/>
                  <a:pt x="1815268" y="851689"/>
                </a:cubicBezTo>
                <a:cubicBezTo>
                  <a:pt x="1815268" y="851689"/>
                  <a:pt x="1815268" y="851689"/>
                  <a:pt x="1815268" y="853035"/>
                </a:cubicBezTo>
                <a:lnTo>
                  <a:pt x="1815268" y="862457"/>
                </a:lnTo>
                <a:cubicBezTo>
                  <a:pt x="1815268" y="862457"/>
                  <a:pt x="1831490" y="851689"/>
                  <a:pt x="1815268" y="851689"/>
                </a:cubicBezTo>
                <a:lnTo>
                  <a:pt x="1831490" y="851689"/>
                </a:lnTo>
                <a:cubicBezTo>
                  <a:pt x="1831490" y="851689"/>
                  <a:pt x="1831490" y="851689"/>
                  <a:pt x="1831490" y="862457"/>
                </a:cubicBezTo>
                <a:lnTo>
                  <a:pt x="1847711" y="862457"/>
                </a:lnTo>
                <a:cubicBezTo>
                  <a:pt x="1847711" y="862457"/>
                  <a:pt x="1847711" y="862457"/>
                  <a:pt x="1831490" y="872889"/>
                </a:cubicBezTo>
                <a:lnTo>
                  <a:pt x="1847711" y="872889"/>
                </a:lnTo>
                <a:lnTo>
                  <a:pt x="1847711" y="883320"/>
                </a:lnTo>
                <a:cubicBezTo>
                  <a:pt x="1847711" y="883320"/>
                  <a:pt x="1851767" y="883320"/>
                  <a:pt x="1853794" y="883320"/>
                </a:cubicBezTo>
                <a:cubicBezTo>
                  <a:pt x="1854808" y="883320"/>
                  <a:pt x="1855315" y="883320"/>
                  <a:pt x="1854555" y="883320"/>
                </a:cubicBezTo>
                <a:lnTo>
                  <a:pt x="1863933" y="883320"/>
                </a:lnTo>
                <a:lnTo>
                  <a:pt x="1880678" y="883320"/>
                </a:lnTo>
                <a:cubicBezTo>
                  <a:pt x="1880678" y="883320"/>
                  <a:pt x="1880678" y="883320"/>
                  <a:pt x="1880678" y="893752"/>
                </a:cubicBezTo>
                <a:cubicBezTo>
                  <a:pt x="1880678" y="893752"/>
                  <a:pt x="1880678" y="893752"/>
                  <a:pt x="1878585" y="893752"/>
                </a:cubicBezTo>
                <a:lnTo>
                  <a:pt x="1866026" y="893752"/>
                </a:lnTo>
                <a:cubicBezTo>
                  <a:pt x="1863933" y="893752"/>
                  <a:pt x="1863933" y="893752"/>
                  <a:pt x="1863933" y="893752"/>
                </a:cubicBezTo>
                <a:cubicBezTo>
                  <a:pt x="1863933" y="904520"/>
                  <a:pt x="1863933" y="904520"/>
                  <a:pt x="1880678" y="904520"/>
                </a:cubicBezTo>
                <a:cubicBezTo>
                  <a:pt x="1880678" y="904520"/>
                  <a:pt x="1880678" y="904520"/>
                  <a:pt x="1880678" y="914952"/>
                </a:cubicBezTo>
                <a:cubicBezTo>
                  <a:pt x="1880678" y="914952"/>
                  <a:pt x="1896900" y="904520"/>
                  <a:pt x="1896900" y="914952"/>
                </a:cubicBezTo>
                <a:cubicBezTo>
                  <a:pt x="1896900" y="914952"/>
                  <a:pt x="1896900" y="914952"/>
                  <a:pt x="1896900" y="916256"/>
                </a:cubicBezTo>
                <a:lnTo>
                  <a:pt x="1896900" y="917560"/>
                </a:lnTo>
                <a:lnTo>
                  <a:pt x="1896900" y="920982"/>
                </a:lnTo>
                <a:cubicBezTo>
                  <a:pt x="1896900" y="920493"/>
                  <a:pt x="1896900" y="920819"/>
                  <a:pt x="1896900" y="921471"/>
                </a:cubicBezTo>
                <a:lnTo>
                  <a:pt x="1896900" y="925383"/>
                </a:lnTo>
                <a:cubicBezTo>
                  <a:pt x="1913122" y="925383"/>
                  <a:pt x="1913122" y="925383"/>
                  <a:pt x="1896900" y="935815"/>
                </a:cubicBezTo>
                <a:cubicBezTo>
                  <a:pt x="1896900" y="935815"/>
                  <a:pt x="1896900" y="935815"/>
                  <a:pt x="1913122" y="935815"/>
                </a:cubicBezTo>
                <a:lnTo>
                  <a:pt x="1913122" y="946583"/>
                </a:lnTo>
                <a:cubicBezTo>
                  <a:pt x="1929343" y="946583"/>
                  <a:pt x="1913122" y="957014"/>
                  <a:pt x="1929343" y="957014"/>
                </a:cubicBezTo>
                <a:cubicBezTo>
                  <a:pt x="1929343" y="957014"/>
                  <a:pt x="1929343" y="957014"/>
                  <a:pt x="1929343" y="967446"/>
                </a:cubicBezTo>
                <a:cubicBezTo>
                  <a:pt x="1929343" y="967446"/>
                  <a:pt x="1929343" y="967446"/>
                  <a:pt x="1946088" y="967446"/>
                </a:cubicBezTo>
                <a:lnTo>
                  <a:pt x="1946088" y="977878"/>
                </a:lnTo>
                <a:lnTo>
                  <a:pt x="1946088" y="988646"/>
                </a:lnTo>
                <a:lnTo>
                  <a:pt x="1962310" y="988646"/>
                </a:lnTo>
                <a:cubicBezTo>
                  <a:pt x="1962310" y="988646"/>
                  <a:pt x="1962310" y="988646"/>
                  <a:pt x="1964338" y="988646"/>
                </a:cubicBezTo>
                <a:lnTo>
                  <a:pt x="1976504" y="988646"/>
                </a:lnTo>
                <a:lnTo>
                  <a:pt x="1978532" y="988646"/>
                </a:lnTo>
                <a:cubicBezTo>
                  <a:pt x="1978532" y="988646"/>
                  <a:pt x="1978532" y="988646"/>
                  <a:pt x="1978532" y="999077"/>
                </a:cubicBezTo>
                <a:cubicBezTo>
                  <a:pt x="1978532" y="999077"/>
                  <a:pt x="1978532" y="999077"/>
                  <a:pt x="1962310" y="1009509"/>
                </a:cubicBezTo>
                <a:cubicBezTo>
                  <a:pt x="1962310" y="1009509"/>
                  <a:pt x="1962310" y="1009509"/>
                  <a:pt x="1962310" y="999077"/>
                </a:cubicBezTo>
                <a:cubicBezTo>
                  <a:pt x="1962310" y="999077"/>
                  <a:pt x="1962310" y="999077"/>
                  <a:pt x="1946088" y="1009509"/>
                </a:cubicBezTo>
                <a:lnTo>
                  <a:pt x="1946088" y="1019941"/>
                </a:lnTo>
                <a:lnTo>
                  <a:pt x="1962310" y="1019941"/>
                </a:lnTo>
                <a:cubicBezTo>
                  <a:pt x="1962310" y="1019941"/>
                  <a:pt x="1962310" y="1019941"/>
                  <a:pt x="1962310" y="1030709"/>
                </a:cubicBezTo>
                <a:cubicBezTo>
                  <a:pt x="1962310" y="1030709"/>
                  <a:pt x="1962310" y="1030709"/>
                  <a:pt x="1962310" y="1041140"/>
                </a:cubicBezTo>
                <a:cubicBezTo>
                  <a:pt x="1962310" y="1041140"/>
                  <a:pt x="1962310" y="1041140"/>
                  <a:pt x="1962310" y="1042444"/>
                </a:cubicBezTo>
                <a:lnTo>
                  <a:pt x="1962310" y="1050268"/>
                </a:lnTo>
                <a:lnTo>
                  <a:pt x="1962310" y="1051572"/>
                </a:lnTo>
                <a:lnTo>
                  <a:pt x="1978532" y="1051572"/>
                </a:lnTo>
                <a:lnTo>
                  <a:pt x="1978532" y="1062003"/>
                </a:lnTo>
                <a:cubicBezTo>
                  <a:pt x="1966365" y="1062003"/>
                  <a:pt x="1972449" y="1062003"/>
                  <a:pt x="1969407" y="1062003"/>
                </a:cubicBezTo>
                <a:lnTo>
                  <a:pt x="1966365" y="1062003"/>
                </a:lnTo>
                <a:lnTo>
                  <a:pt x="1962310" y="1062003"/>
                </a:lnTo>
                <a:cubicBezTo>
                  <a:pt x="1962310" y="1062003"/>
                  <a:pt x="1962310" y="1062003"/>
                  <a:pt x="1962310" y="1072771"/>
                </a:cubicBezTo>
                <a:lnTo>
                  <a:pt x="1946088" y="1072771"/>
                </a:lnTo>
                <a:cubicBezTo>
                  <a:pt x="1946088" y="1083203"/>
                  <a:pt x="1962310" y="1083203"/>
                  <a:pt x="1962310" y="1083203"/>
                </a:cubicBezTo>
                <a:lnTo>
                  <a:pt x="1962310" y="1093635"/>
                </a:lnTo>
                <a:lnTo>
                  <a:pt x="1962310" y="1104066"/>
                </a:lnTo>
                <a:lnTo>
                  <a:pt x="1962310" y="1114834"/>
                </a:lnTo>
                <a:lnTo>
                  <a:pt x="1962310" y="1125266"/>
                </a:lnTo>
                <a:lnTo>
                  <a:pt x="1962310" y="1135698"/>
                </a:lnTo>
                <a:lnTo>
                  <a:pt x="1946088" y="1135698"/>
                </a:lnTo>
                <a:lnTo>
                  <a:pt x="1946088" y="1125266"/>
                </a:lnTo>
                <a:lnTo>
                  <a:pt x="1946088" y="1114834"/>
                </a:lnTo>
                <a:lnTo>
                  <a:pt x="1929343" y="1114834"/>
                </a:lnTo>
                <a:cubicBezTo>
                  <a:pt x="1929343" y="1114834"/>
                  <a:pt x="1929343" y="1125266"/>
                  <a:pt x="1946088" y="1125266"/>
                </a:cubicBezTo>
                <a:cubicBezTo>
                  <a:pt x="1929343" y="1135698"/>
                  <a:pt x="1929343" y="1135698"/>
                  <a:pt x="1946088" y="1135698"/>
                </a:cubicBezTo>
                <a:cubicBezTo>
                  <a:pt x="1946088" y="1135698"/>
                  <a:pt x="1946088" y="1135698"/>
                  <a:pt x="1943995" y="1135698"/>
                </a:cubicBezTo>
                <a:lnTo>
                  <a:pt x="1936407" y="1135698"/>
                </a:lnTo>
                <a:lnTo>
                  <a:pt x="1935622" y="1135698"/>
                </a:lnTo>
                <a:cubicBezTo>
                  <a:pt x="1933529" y="1135698"/>
                  <a:pt x="1929343" y="1135698"/>
                  <a:pt x="1929343" y="1135698"/>
                </a:cubicBezTo>
                <a:cubicBezTo>
                  <a:pt x="1913122" y="1135698"/>
                  <a:pt x="1929343" y="1135698"/>
                  <a:pt x="1929343" y="1125266"/>
                </a:cubicBezTo>
                <a:cubicBezTo>
                  <a:pt x="1929343" y="1125266"/>
                  <a:pt x="1929343" y="1125266"/>
                  <a:pt x="1927315" y="1125266"/>
                </a:cubicBezTo>
                <a:lnTo>
                  <a:pt x="1923260" y="1125266"/>
                </a:lnTo>
                <a:cubicBezTo>
                  <a:pt x="1922246" y="1125266"/>
                  <a:pt x="1921739" y="1125266"/>
                  <a:pt x="1922500" y="1125266"/>
                </a:cubicBezTo>
                <a:lnTo>
                  <a:pt x="1919965" y="1125266"/>
                </a:lnTo>
                <a:lnTo>
                  <a:pt x="1919205" y="1125266"/>
                </a:lnTo>
                <a:cubicBezTo>
                  <a:pt x="1917177" y="1125266"/>
                  <a:pt x="1913122" y="1125266"/>
                  <a:pt x="1913122" y="1125266"/>
                </a:cubicBezTo>
                <a:cubicBezTo>
                  <a:pt x="1896900" y="1135698"/>
                  <a:pt x="1913122" y="1135698"/>
                  <a:pt x="1913122" y="1135698"/>
                </a:cubicBezTo>
                <a:lnTo>
                  <a:pt x="1896900" y="1135698"/>
                </a:lnTo>
                <a:cubicBezTo>
                  <a:pt x="1896900" y="1135698"/>
                  <a:pt x="1896900" y="1135698"/>
                  <a:pt x="1880678" y="1146129"/>
                </a:cubicBezTo>
                <a:lnTo>
                  <a:pt x="1870997" y="1146129"/>
                </a:lnTo>
                <a:cubicBezTo>
                  <a:pt x="1873352" y="1146129"/>
                  <a:pt x="1863933" y="1146129"/>
                  <a:pt x="1863933" y="1146129"/>
                </a:cubicBezTo>
                <a:lnTo>
                  <a:pt x="1863933" y="1135698"/>
                </a:lnTo>
                <a:cubicBezTo>
                  <a:pt x="1863933" y="1135698"/>
                  <a:pt x="1863933" y="1146129"/>
                  <a:pt x="1847711" y="1146129"/>
                </a:cubicBezTo>
                <a:lnTo>
                  <a:pt x="1835545" y="1146129"/>
                </a:lnTo>
                <a:lnTo>
                  <a:pt x="1831490" y="1146129"/>
                </a:lnTo>
                <a:cubicBezTo>
                  <a:pt x="1831490" y="1146129"/>
                  <a:pt x="1831490" y="1146129"/>
                  <a:pt x="1831490" y="1135698"/>
                </a:cubicBezTo>
                <a:lnTo>
                  <a:pt x="1831490" y="1125266"/>
                </a:lnTo>
                <a:cubicBezTo>
                  <a:pt x="1815268" y="1125266"/>
                  <a:pt x="1815268" y="1135698"/>
                  <a:pt x="1815268" y="1135698"/>
                </a:cubicBezTo>
                <a:cubicBezTo>
                  <a:pt x="1815268" y="1135698"/>
                  <a:pt x="1815268" y="1135698"/>
                  <a:pt x="1815268" y="1125266"/>
                </a:cubicBezTo>
                <a:lnTo>
                  <a:pt x="1813175" y="1125266"/>
                </a:lnTo>
                <a:lnTo>
                  <a:pt x="1800616" y="1125266"/>
                </a:lnTo>
                <a:cubicBezTo>
                  <a:pt x="1798523" y="1125266"/>
                  <a:pt x="1798523" y="1125266"/>
                  <a:pt x="1798523" y="1125266"/>
                </a:cubicBezTo>
                <a:cubicBezTo>
                  <a:pt x="1798523" y="1125266"/>
                  <a:pt x="1798523" y="1135698"/>
                  <a:pt x="1815268" y="1135698"/>
                </a:cubicBezTo>
                <a:cubicBezTo>
                  <a:pt x="1815268" y="1135698"/>
                  <a:pt x="1815268" y="1135698"/>
                  <a:pt x="1813175" y="1135698"/>
                </a:cubicBezTo>
                <a:cubicBezTo>
                  <a:pt x="1811082" y="1135698"/>
                  <a:pt x="1806896" y="1135698"/>
                  <a:pt x="1798523" y="1135698"/>
                </a:cubicBezTo>
                <a:lnTo>
                  <a:pt x="1798523" y="1146129"/>
                </a:lnTo>
                <a:lnTo>
                  <a:pt x="1798523" y="1156897"/>
                </a:lnTo>
                <a:lnTo>
                  <a:pt x="1782301" y="1156897"/>
                </a:lnTo>
                <a:cubicBezTo>
                  <a:pt x="1782301" y="1156897"/>
                  <a:pt x="1782301" y="1156897"/>
                  <a:pt x="1782301" y="1167329"/>
                </a:cubicBezTo>
                <a:lnTo>
                  <a:pt x="1766079" y="1167329"/>
                </a:lnTo>
                <a:lnTo>
                  <a:pt x="1766079" y="1156897"/>
                </a:lnTo>
                <a:lnTo>
                  <a:pt x="1749858" y="1156897"/>
                </a:lnTo>
                <a:cubicBezTo>
                  <a:pt x="1749858" y="1156897"/>
                  <a:pt x="1749858" y="1156897"/>
                  <a:pt x="1733113" y="1156897"/>
                </a:cubicBezTo>
                <a:lnTo>
                  <a:pt x="1731085" y="1156897"/>
                </a:lnTo>
                <a:lnTo>
                  <a:pt x="1727029" y="1156897"/>
                </a:lnTo>
                <a:cubicBezTo>
                  <a:pt x="1726016" y="1156897"/>
                  <a:pt x="1725509" y="1156897"/>
                  <a:pt x="1726269" y="1156897"/>
                </a:cubicBezTo>
                <a:lnTo>
                  <a:pt x="1723734" y="1156897"/>
                </a:lnTo>
                <a:cubicBezTo>
                  <a:pt x="1724495" y="1156897"/>
                  <a:pt x="1723988" y="1156897"/>
                  <a:pt x="1722974" y="1156897"/>
                </a:cubicBezTo>
                <a:lnTo>
                  <a:pt x="1718918" y="1156897"/>
                </a:lnTo>
                <a:cubicBezTo>
                  <a:pt x="1716891" y="1156897"/>
                  <a:pt x="1716891" y="1156897"/>
                  <a:pt x="1716891" y="1156897"/>
                </a:cubicBezTo>
                <a:cubicBezTo>
                  <a:pt x="1708780" y="1156897"/>
                  <a:pt x="1704725" y="1156897"/>
                  <a:pt x="1704725" y="1156897"/>
                </a:cubicBezTo>
                <a:lnTo>
                  <a:pt x="1700669" y="1156897"/>
                </a:lnTo>
                <a:lnTo>
                  <a:pt x="1700669" y="1167329"/>
                </a:lnTo>
                <a:lnTo>
                  <a:pt x="1694586" y="1167329"/>
                </a:lnTo>
                <a:cubicBezTo>
                  <a:pt x="1693572" y="1167329"/>
                  <a:pt x="1693065" y="1167329"/>
                  <a:pt x="1693826" y="1167329"/>
                </a:cubicBezTo>
                <a:lnTo>
                  <a:pt x="1693572" y="1167329"/>
                </a:lnTo>
                <a:cubicBezTo>
                  <a:pt x="1690531" y="1167329"/>
                  <a:pt x="1696614" y="1167329"/>
                  <a:pt x="1684447" y="1167329"/>
                </a:cubicBezTo>
                <a:lnTo>
                  <a:pt x="1682354" y="1167329"/>
                </a:lnTo>
                <a:cubicBezTo>
                  <a:pt x="1680261" y="1167329"/>
                  <a:pt x="1676075" y="1167329"/>
                  <a:pt x="1667702" y="1167329"/>
                </a:cubicBezTo>
                <a:lnTo>
                  <a:pt x="1667702" y="1156897"/>
                </a:lnTo>
                <a:lnTo>
                  <a:pt x="1667702" y="1146129"/>
                </a:lnTo>
                <a:lnTo>
                  <a:pt x="1663647" y="1146129"/>
                </a:lnTo>
                <a:cubicBezTo>
                  <a:pt x="1663647" y="1146129"/>
                  <a:pt x="1659591" y="1146129"/>
                  <a:pt x="1651480" y="1146129"/>
                </a:cubicBezTo>
                <a:cubicBezTo>
                  <a:pt x="1651480" y="1156897"/>
                  <a:pt x="1667702" y="1156897"/>
                  <a:pt x="1651480" y="1156897"/>
                </a:cubicBezTo>
                <a:cubicBezTo>
                  <a:pt x="1659591" y="1156897"/>
                  <a:pt x="1663647" y="1156897"/>
                  <a:pt x="1663647" y="1156897"/>
                </a:cubicBezTo>
                <a:lnTo>
                  <a:pt x="1665675" y="1156897"/>
                </a:lnTo>
                <a:lnTo>
                  <a:pt x="1667702" y="1156897"/>
                </a:lnTo>
                <a:cubicBezTo>
                  <a:pt x="1651480" y="1167329"/>
                  <a:pt x="1667702" y="1167329"/>
                  <a:pt x="1667702" y="1167329"/>
                </a:cubicBezTo>
                <a:lnTo>
                  <a:pt x="1667702" y="1169937"/>
                </a:lnTo>
                <a:cubicBezTo>
                  <a:pt x="1667702" y="1169937"/>
                  <a:pt x="1667702" y="1172544"/>
                  <a:pt x="1667702" y="1177760"/>
                </a:cubicBezTo>
                <a:lnTo>
                  <a:pt x="1667702" y="1188192"/>
                </a:lnTo>
                <a:cubicBezTo>
                  <a:pt x="1667702" y="1188192"/>
                  <a:pt x="1667702" y="1188192"/>
                  <a:pt x="1667702" y="1198960"/>
                </a:cubicBezTo>
                <a:lnTo>
                  <a:pt x="1684447" y="1198960"/>
                </a:lnTo>
                <a:cubicBezTo>
                  <a:pt x="1684447" y="1198960"/>
                  <a:pt x="1684447" y="1198960"/>
                  <a:pt x="1667702" y="1209392"/>
                </a:cubicBezTo>
                <a:lnTo>
                  <a:pt x="1684447" y="1209392"/>
                </a:lnTo>
                <a:lnTo>
                  <a:pt x="1700669" y="1209392"/>
                </a:lnTo>
                <a:cubicBezTo>
                  <a:pt x="1700669" y="1209392"/>
                  <a:pt x="1700669" y="1209392"/>
                  <a:pt x="1700669" y="1219823"/>
                </a:cubicBezTo>
                <a:cubicBezTo>
                  <a:pt x="1700669" y="1219823"/>
                  <a:pt x="1700669" y="1219823"/>
                  <a:pt x="1684447" y="1219823"/>
                </a:cubicBezTo>
                <a:cubicBezTo>
                  <a:pt x="1700669" y="1219823"/>
                  <a:pt x="1684447" y="1219823"/>
                  <a:pt x="1684447" y="1230255"/>
                </a:cubicBezTo>
                <a:cubicBezTo>
                  <a:pt x="1684447" y="1230255"/>
                  <a:pt x="1684447" y="1230255"/>
                  <a:pt x="1686475" y="1230255"/>
                </a:cubicBezTo>
                <a:lnTo>
                  <a:pt x="1698641" y="1230255"/>
                </a:lnTo>
                <a:cubicBezTo>
                  <a:pt x="1700669" y="1230255"/>
                  <a:pt x="1700669" y="1230255"/>
                  <a:pt x="1700669" y="1230255"/>
                </a:cubicBezTo>
                <a:lnTo>
                  <a:pt x="1716891" y="1230255"/>
                </a:lnTo>
                <a:lnTo>
                  <a:pt x="1716891" y="1241023"/>
                </a:lnTo>
                <a:lnTo>
                  <a:pt x="1710808" y="1241023"/>
                </a:lnTo>
                <a:cubicBezTo>
                  <a:pt x="1709794" y="1241023"/>
                  <a:pt x="1709287" y="1241023"/>
                  <a:pt x="1710047" y="1241023"/>
                </a:cubicBezTo>
                <a:lnTo>
                  <a:pt x="1700669" y="1241023"/>
                </a:lnTo>
                <a:cubicBezTo>
                  <a:pt x="1716891" y="1251455"/>
                  <a:pt x="1716891" y="1251455"/>
                  <a:pt x="1700669" y="1251455"/>
                </a:cubicBezTo>
                <a:lnTo>
                  <a:pt x="1716891" y="1251455"/>
                </a:lnTo>
                <a:lnTo>
                  <a:pt x="1716891" y="1261886"/>
                </a:lnTo>
                <a:cubicBezTo>
                  <a:pt x="1716891" y="1261886"/>
                  <a:pt x="1733113" y="1261886"/>
                  <a:pt x="1733113" y="1251455"/>
                </a:cubicBezTo>
                <a:lnTo>
                  <a:pt x="1733113" y="1261886"/>
                </a:lnTo>
                <a:lnTo>
                  <a:pt x="1749858" y="1261886"/>
                </a:lnTo>
                <a:cubicBezTo>
                  <a:pt x="1749858" y="1261886"/>
                  <a:pt x="1749858" y="1261886"/>
                  <a:pt x="1749858" y="1272318"/>
                </a:cubicBezTo>
                <a:cubicBezTo>
                  <a:pt x="1749858" y="1272318"/>
                  <a:pt x="1749858" y="1261886"/>
                  <a:pt x="1733113" y="1272318"/>
                </a:cubicBezTo>
                <a:lnTo>
                  <a:pt x="1733113" y="1283086"/>
                </a:lnTo>
                <a:cubicBezTo>
                  <a:pt x="1733113" y="1283086"/>
                  <a:pt x="1733113" y="1283086"/>
                  <a:pt x="1735206" y="1283086"/>
                </a:cubicBezTo>
                <a:lnTo>
                  <a:pt x="1747765" y="1283086"/>
                </a:lnTo>
                <a:lnTo>
                  <a:pt x="1749858" y="1283086"/>
                </a:lnTo>
                <a:cubicBezTo>
                  <a:pt x="1749858" y="1283086"/>
                  <a:pt x="1749858" y="1283086"/>
                  <a:pt x="1749858" y="1293517"/>
                </a:cubicBezTo>
                <a:cubicBezTo>
                  <a:pt x="1749858" y="1293517"/>
                  <a:pt x="1749858" y="1293517"/>
                  <a:pt x="1766079" y="1293517"/>
                </a:cubicBezTo>
                <a:cubicBezTo>
                  <a:pt x="1766079" y="1293517"/>
                  <a:pt x="1766079" y="1293517"/>
                  <a:pt x="1766079" y="1294821"/>
                </a:cubicBezTo>
                <a:lnTo>
                  <a:pt x="1766079" y="1303949"/>
                </a:lnTo>
                <a:cubicBezTo>
                  <a:pt x="1766079" y="1314381"/>
                  <a:pt x="1766079" y="1303949"/>
                  <a:pt x="1766079" y="1314381"/>
                </a:cubicBezTo>
                <a:cubicBezTo>
                  <a:pt x="1766079" y="1314381"/>
                  <a:pt x="1770135" y="1314381"/>
                  <a:pt x="1772163" y="1314381"/>
                </a:cubicBezTo>
                <a:lnTo>
                  <a:pt x="1772923" y="1314381"/>
                </a:lnTo>
                <a:lnTo>
                  <a:pt x="1775458" y="1314381"/>
                </a:lnTo>
                <a:cubicBezTo>
                  <a:pt x="1774697" y="1314381"/>
                  <a:pt x="1775204" y="1314381"/>
                  <a:pt x="1776218" y="1314381"/>
                </a:cubicBezTo>
                <a:lnTo>
                  <a:pt x="1780273" y="1314381"/>
                </a:lnTo>
                <a:lnTo>
                  <a:pt x="1782301" y="1314381"/>
                </a:lnTo>
                <a:cubicBezTo>
                  <a:pt x="1782301" y="1314381"/>
                  <a:pt x="1782301" y="1325149"/>
                  <a:pt x="1766079" y="1325149"/>
                </a:cubicBezTo>
                <a:lnTo>
                  <a:pt x="1782301" y="1325149"/>
                </a:lnTo>
                <a:lnTo>
                  <a:pt x="1782301" y="1335580"/>
                </a:lnTo>
                <a:lnTo>
                  <a:pt x="1782301" y="1346012"/>
                </a:lnTo>
                <a:lnTo>
                  <a:pt x="1782301" y="1356444"/>
                </a:lnTo>
                <a:lnTo>
                  <a:pt x="1798523" y="1356444"/>
                </a:lnTo>
                <a:lnTo>
                  <a:pt x="1798523" y="1367212"/>
                </a:lnTo>
                <a:cubicBezTo>
                  <a:pt x="1798523" y="1367212"/>
                  <a:pt x="1798523" y="1367212"/>
                  <a:pt x="1798523" y="1377643"/>
                </a:cubicBezTo>
                <a:cubicBezTo>
                  <a:pt x="1798523" y="1367212"/>
                  <a:pt x="1782301" y="1377643"/>
                  <a:pt x="1798523" y="1377643"/>
                </a:cubicBezTo>
                <a:cubicBezTo>
                  <a:pt x="1798523" y="1377643"/>
                  <a:pt x="1798523" y="1377643"/>
                  <a:pt x="1798523" y="1378947"/>
                </a:cubicBezTo>
                <a:lnTo>
                  <a:pt x="1798523" y="1388075"/>
                </a:lnTo>
                <a:lnTo>
                  <a:pt x="1798523" y="1398506"/>
                </a:lnTo>
                <a:cubicBezTo>
                  <a:pt x="1806896" y="1398506"/>
                  <a:pt x="1811082" y="1398506"/>
                  <a:pt x="1813175" y="1398506"/>
                </a:cubicBezTo>
                <a:lnTo>
                  <a:pt x="1815268" y="1398506"/>
                </a:lnTo>
                <a:lnTo>
                  <a:pt x="1798523" y="1409275"/>
                </a:lnTo>
                <a:lnTo>
                  <a:pt x="1815268" y="1409275"/>
                </a:lnTo>
                <a:cubicBezTo>
                  <a:pt x="1815268" y="1419706"/>
                  <a:pt x="1815268" y="1419706"/>
                  <a:pt x="1831490" y="1419706"/>
                </a:cubicBezTo>
                <a:lnTo>
                  <a:pt x="1827434" y="1419706"/>
                </a:lnTo>
                <a:lnTo>
                  <a:pt x="1817296" y="1419706"/>
                </a:lnTo>
                <a:cubicBezTo>
                  <a:pt x="1815268" y="1419706"/>
                  <a:pt x="1815268" y="1419706"/>
                  <a:pt x="1815268" y="1419706"/>
                </a:cubicBezTo>
                <a:lnTo>
                  <a:pt x="1815268" y="1430138"/>
                </a:lnTo>
                <a:lnTo>
                  <a:pt x="1831490" y="1430138"/>
                </a:lnTo>
                <a:lnTo>
                  <a:pt x="1831490" y="1440569"/>
                </a:lnTo>
                <a:cubicBezTo>
                  <a:pt x="1831490" y="1440569"/>
                  <a:pt x="1831490" y="1440569"/>
                  <a:pt x="1815268" y="1451337"/>
                </a:cubicBezTo>
                <a:lnTo>
                  <a:pt x="1815268" y="1461769"/>
                </a:lnTo>
                <a:cubicBezTo>
                  <a:pt x="1815268" y="1461769"/>
                  <a:pt x="1815268" y="1461769"/>
                  <a:pt x="1815268" y="1472201"/>
                </a:cubicBezTo>
                <a:lnTo>
                  <a:pt x="1815268" y="1482632"/>
                </a:lnTo>
                <a:cubicBezTo>
                  <a:pt x="1815268" y="1482632"/>
                  <a:pt x="1815268" y="1482632"/>
                  <a:pt x="1815268" y="1493400"/>
                </a:cubicBezTo>
                <a:lnTo>
                  <a:pt x="1831490" y="1493400"/>
                </a:lnTo>
                <a:cubicBezTo>
                  <a:pt x="1831490" y="1493400"/>
                  <a:pt x="1831490" y="1493400"/>
                  <a:pt x="1831490" y="1503832"/>
                </a:cubicBezTo>
                <a:cubicBezTo>
                  <a:pt x="1831490" y="1503832"/>
                  <a:pt x="1815268" y="1503832"/>
                  <a:pt x="1815268" y="1514263"/>
                </a:cubicBezTo>
                <a:cubicBezTo>
                  <a:pt x="1815268" y="1514263"/>
                  <a:pt x="1815268" y="1514263"/>
                  <a:pt x="1815268" y="1512959"/>
                </a:cubicBezTo>
                <a:lnTo>
                  <a:pt x="1815268" y="1510351"/>
                </a:lnTo>
                <a:cubicBezTo>
                  <a:pt x="1815268" y="1509699"/>
                  <a:pt x="1815268" y="1509373"/>
                  <a:pt x="1815268" y="1509862"/>
                </a:cubicBezTo>
                <a:lnTo>
                  <a:pt x="1815268" y="1503832"/>
                </a:lnTo>
                <a:lnTo>
                  <a:pt x="1798523" y="1503832"/>
                </a:lnTo>
                <a:cubicBezTo>
                  <a:pt x="1798523" y="1514263"/>
                  <a:pt x="1798523" y="1514263"/>
                  <a:pt x="1815268" y="1514263"/>
                </a:cubicBezTo>
                <a:lnTo>
                  <a:pt x="1798523" y="1514263"/>
                </a:lnTo>
                <a:cubicBezTo>
                  <a:pt x="1798523" y="1524695"/>
                  <a:pt x="1815268" y="1524695"/>
                  <a:pt x="1815268" y="1524695"/>
                </a:cubicBezTo>
                <a:lnTo>
                  <a:pt x="1815268" y="1535463"/>
                </a:lnTo>
                <a:lnTo>
                  <a:pt x="1815268" y="1545895"/>
                </a:lnTo>
                <a:lnTo>
                  <a:pt x="1815268" y="1556326"/>
                </a:lnTo>
                <a:lnTo>
                  <a:pt x="1798523" y="1556326"/>
                </a:lnTo>
                <a:lnTo>
                  <a:pt x="1798523" y="1545895"/>
                </a:lnTo>
                <a:lnTo>
                  <a:pt x="1782301" y="1545895"/>
                </a:lnTo>
                <a:cubicBezTo>
                  <a:pt x="1798523" y="1545895"/>
                  <a:pt x="1798523" y="1556326"/>
                  <a:pt x="1782301" y="1556326"/>
                </a:cubicBezTo>
                <a:lnTo>
                  <a:pt x="1772923" y="1556326"/>
                </a:lnTo>
                <a:cubicBezTo>
                  <a:pt x="1773683" y="1556326"/>
                  <a:pt x="1773176" y="1556326"/>
                  <a:pt x="1772163" y="1556326"/>
                </a:cubicBezTo>
                <a:lnTo>
                  <a:pt x="1768107" y="1556326"/>
                </a:lnTo>
                <a:cubicBezTo>
                  <a:pt x="1766079" y="1556326"/>
                  <a:pt x="1766079" y="1556326"/>
                  <a:pt x="1766079" y="1556326"/>
                </a:cubicBezTo>
                <a:cubicBezTo>
                  <a:pt x="1782301" y="1545895"/>
                  <a:pt x="1766079" y="1545895"/>
                  <a:pt x="1766079" y="1545895"/>
                </a:cubicBezTo>
                <a:lnTo>
                  <a:pt x="1766079" y="1539864"/>
                </a:lnTo>
                <a:cubicBezTo>
                  <a:pt x="1766079" y="1541331"/>
                  <a:pt x="1766079" y="1535463"/>
                  <a:pt x="1766079" y="1535463"/>
                </a:cubicBezTo>
                <a:cubicBezTo>
                  <a:pt x="1766079" y="1535463"/>
                  <a:pt x="1766079" y="1535463"/>
                  <a:pt x="1749858" y="1535463"/>
                </a:cubicBezTo>
                <a:lnTo>
                  <a:pt x="1749858" y="1524695"/>
                </a:lnTo>
                <a:lnTo>
                  <a:pt x="1733113" y="1524695"/>
                </a:lnTo>
                <a:cubicBezTo>
                  <a:pt x="1749858" y="1524695"/>
                  <a:pt x="1749858" y="1535463"/>
                  <a:pt x="1749858" y="1535463"/>
                </a:cubicBezTo>
                <a:cubicBezTo>
                  <a:pt x="1749858" y="1535463"/>
                  <a:pt x="1749858" y="1535463"/>
                  <a:pt x="1749858" y="1545895"/>
                </a:cubicBezTo>
                <a:cubicBezTo>
                  <a:pt x="1749858" y="1545895"/>
                  <a:pt x="1749858" y="1545895"/>
                  <a:pt x="1751885" y="1545895"/>
                </a:cubicBezTo>
                <a:lnTo>
                  <a:pt x="1764052" y="1545895"/>
                </a:lnTo>
                <a:lnTo>
                  <a:pt x="1766079" y="1545895"/>
                </a:lnTo>
                <a:cubicBezTo>
                  <a:pt x="1749858" y="1545895"/>
                  <a:pt x="1749858" y="1556326"/>
                  <a:pt x="1749858" y="1556326"/>
                </a:cubicBezTo>
                <a:cubicBezTo>
                  <a:pt x="1749858" y="1556326"/>
                  <a:pt x="1766079" y="1556326"/>
                  <a:pt x="1749858" y="1566758"/>
                </a:cubicBezTo>
                <a:cubicBezTo>
                  <a:pt x="1749858" y="1566758"/>
                  <a:pt x="1749858" y="1566758"/>
                  <a:pt x="1733113" y="1566758"/>
                </a:cubicBezTo>
                <a:cubicBezTo>
                  <a:pt x="1733113" y="1577526"/>
                  <a:pt x="1733113" y="1566758"/>
                  <a:pt x="1733113" y="1577526"/>
                </a:cubicBezTo>
                <a:lnTo>
                  <a:pt x="1716891" y="1577526"/>
                </a:lnTo>
                <a:lnTo>
                  <a:pt x="1716891" y="1566758"/>
                </a:lnTo>
                <a:cubicBezTo>
                  <a:pt x="1700669" y="1577526"/>
                  <a:pt x="1716891" y="1577526"/>
                  <a:pt x="1700669" y="1577526"/>
                </a:cubicBezTo>
                <a:cubicBezTo>
                  <a:pt x="1692558" y="1577526"/>
                  <a:pt x="1688503" y="1577526"/>
                  <a:pt x="1688503" y="1577526"/>
                </a:cubicBezTo>
                <a:lnTo>
                  <a:pt x="1684447" y="1577526"/>
                </a:lnTo>
                <a:lnTo>
                  <a:pt x="1684447" y="1566758"/>
                </a:lnTo>
                <a:cubicBezTo>
                  <a:pt x="1667702" y="1566758"/>
                  <a:pt x="1667702" y="1556326"/>
                  <a:pt x="1667702" y="1556326"/>
                </a:cubicBezTo>
                <a:cubicBezTo>
                  <a:pt x="1651480" y="1556326"/>
                  <a:pt x="1651480" y="1556326"/>
                  <a:pt x="1651480" y="1566758"/>
                </a:cubicBezTo>
                <a:cubicBezTo>
                  <a:pt x="1651480" y="1566758"/>
                  <a:pt x="1651480" y="1566758"/>
                  <a:pt x="1653508" y="1566758"/>
                </a:cubicBezTo>
                <a:lnTo>
                  <a:pt x="1667702" y="1566758"/>
                </a:lnTo>
                <a:cubicBezTo>
                  <a:pt x="1667702" y="1566758"/>
                  <a:pt x="1667702" y="1577526"/>
                  <a:pt x="1651480" y="1577526"/>
                </a:cubicBezTo>
                <a:lnTo>
                  <a:pt x="1651480" y="1587958"/>
                </a:lnTo>
                <a:lnTo>
                  <a:pt x="1651480" y="1598389"/>
                </a:lnTo>
                <a:lnTo>
                  <a:pt x="1635259" y="1598389"/>
                </a:lnTo>
                <a:cubicBezTo>
                  <a:pt x="1635259" y="1598389"/>
                  <a:pt x="1635259" y="1598389"/>
                  <a:pt x="1619037" y="1598389"/>
                </a:cubicBezTo>
                <a:cubicBezTo>
                  <a:pt x="1619037" y="1598389"/>
                  <a:pt x="1619037" y="1598389"/>
                  <a:pt x="1616944" y="1598389"/>
                </a:cubicBezTo>
                <a:lnTo>
                  <a:pt x="1609356" y="1598389"/>
                </a:lnTo>
                <a:cubicBezTo>
                  <a:pt x="1611711" y="1598389"/>
                  <a:pt x="1602292" y="1598389"/>
                  <a:pt x="1602292" y="1598389"/>
                </a:cubicBezTo>
                <a:cubicBezTo>
                  <a:pt x="1602292" y="1598389"/>
                  <a:pt x="1602292" y="1598389"/>
                  <a:pt x="1586070" y="1598389"/>
                </a:cubicBezTo>
                <a:cubicBezTo>
                  <a:pt x="1586070" y="1598389"/>
                  <a:pt x="1586070" y="1598389"/>
                  <a:pt x="1569848" y="1598389"/>
                </a:cubicBezTo>
                <a:lnTo>
                  <a:pt x="1553627" y="1598389"/>
                </a:lnTo>
                <a:lnTo>
                  <a:pt x="1536881" y="1608821"/>
                </a:lnTo>
                <a:cubicBezTo>
                  <a:pt x="1536881" y="1608821"/>
                  <a:pt x="1536881" y="1608821"/>
                  <a:pt x="1536881" y="1598389"/>
                </a:cubicBezTo>
                <a:lnTo>
                  <a:pt x="1534854" y="1598389"/>
                </a:lnTo>
                <a:cubicBezTo>
                  <a:pt x="1532826" y="1598389"/>
                  <a:pt x="1528771" y="1598389"/>
                  <a:pt x="1520660" y="1598389"/>
                </a:cubicBezTo>
                <a:cubicBezTo>
                  <a:pt x="1520660" y="1603605"/>
                  <a:pt x="1520660" y="1606213"/>
                  <a:pt x="1520660" y="1606213"/>
                </a:cubicBezTo>
                <a:lnTo>
                  <a:pt x="1520660" y="1608821"/>
                </a:lnTo>
                <a:lnTo>
                  <a:pt x="1520660" y="1619589"/>
                </a:lnTo>
                <a:lnTo>
                  <a:pt x="1504438" y="1619589"/>
                </a:lnTo>
                <a:lnTo>
                  <a:pt x="1504438" y="1608821"/>
                </a:lnTo>
                <a:lnTo>
                  <a:pt x="1500383" y="1608821"/>
                </a:lnTo>
                <a:cubicBezTo>
                  <a:pt x="1500383" y="1608821"/>
                  <a:pt x="1496327" y="1608821"/>
                  <a:pt x="1488216" y="1608821"/>
                </a:cubicBezTo>
                <a:lnTo>
                  <a:pt x="1488216" y="1598389"/>
                </a:lnTo>
                <a:cubicBezTo>
                  <a:pt x="1488216" y="1598389"/>
                  <a:pt x="1488216" y="1598389"/>
                  <a:pt x="1486123" y="1598389"/>
                </a:cubicBezTo>
                <a:lnTo>
                  <a:pt x="1481937" y="1598389"/>
                </a:lnTo>
                <a:cubicBezTo>
                  <a:pt x="1480890" y="1598389"/>
                  <a:pt x="1480367" y="1598389"/>
                  <a:pt x="1481152" y="1598389"/>
                </a:cubicBezTo>
                <a:lnTo>
                  <a:pt x="1471471" y="1598389"/>
                </a:lnTo>
                <a:lnTo>
                  <a:pt x="1455249" y="1598389"/>
                </a:lnTo>
                <a:cubicBezTo>
                  <a:pt x="1471471" y="1598389"/>
                  <a:pt x="1471471" y="1587958"/>
                  <a:pt x="1471471" y="1587958"/>
                </a:cubicBezTo>
                <a:cubicBezTo>
                  <a:pt x="1471471" y="1587958"/>
                  <a:pt x="1471471" y="1587958"/>
                  <a:pt x="1469443" y="1587958"/>
                </a:cubicBezTo>
                <a:lnTo>
                  <a:pt x="1462093" y="1587958"/>
                </a:lnTo>
                <a:lnTo>
                  <a:pt x="1461333" y="1587958"/>
                </a:lnTo>
                <a:lnTo>
                  <a:pt x="1457277" y="1587958"/>
                </a:lnTo>
                <a:cubicBezTo>
                  <a:pt x="1455249" y="1587958"/>
                  <a:pt x="1455249" y="1587958"/>
                  <a:pt x="1455249" y="1587958"/>
                </a:cubicBezTo>
                <a:cubicBezTo>
                  <a:pt x="1455249" y="1577526"/>
                  <a:pt x="1471471" y="1577526"/>
                  <a:pt x="1471471" y="1577526"/>
                </a:cubicBezTo>
                <a:lnTo>
                  <a:pt x="1471471" y="1574834"/>
                </a:lnTo>
                <a:cubicBezTo>
                  <a:pt x="1471471" y="1574834"/>
                  <a:pt x="1471471" y="1572142"/>
                  <a:pt x="1471471" y="1566758"/>
                </a:cubicBezTo>
                <a:lnTo>
                  <a:pt x="1457277" y="1566758"/>
                </a:lnTo>
                <a:cubicBezTo>
                  <a:pt x="1455249" y="1566758"/>
                  <a:pt x="1455249" y="1566758"/>
                  <a:pt x="1455249" y="1566758"/>
                </a:cubicBezTo>
                <a:lnTo>
                  <a:pt x="1455249" y="1577526"/>
                </a:lnTo>
                <a:lnTo>
                  <a:pt x="1455249" y="1587958"/>
                </a:lnTo>
                <a:lnTo>
                  <a:pt x="1455249" y="1598389"/>
                </a:lnTo>
                <a:lnTo>
                  <a:pt x="1455249" y="1608821"/>
                </a:lnTo>
                <a:cubicBezTo>
                  <a:pt x="1455249" y="1608821"/>
                  <a:pt x="1455249" y="1608821"/>
                  <a:pt x="1457277" y="1608821"/>
                </a:cubicBezTo>
                <a:lnTo>
                  <a:pt x="1464628" y="1608821"/>
                </a:lnTo>
                <a:cubicBezTo>
                  <a:pt x="1463867" y="1608821"/>
                  <a:pt x="1464374" y="1608821"/>
                  <a:pt x="1465388" y="1608821"/>
                </a:cubicBezTo>
                <a:lnTo>
                  <a:pt x="1469443" y="1608821"/>
                </a:lnTo>
                <a:lnTo>
                  <a:pt x="1471471" y="1608821"/>
                </a:lnTo>
                <a:lnTo>
                  <a:pt x="1471471" y="1619589"/>
                </a:lnTo>
                <a:cubicBezTo>
                  <a:pt x="1471471" y="1619589"/>
                  <a:pt x="1471471" y="1619589"/>
                  <a:pt x="1471471" y="1630020"/>
                </a:cubicBezTo>
                <a:lnTo>
                  <a:pt x="1455249" y="1630020"/>
                </a:lnTo>
                <a:cubicBezTo>
                  <a:pt x="1439028" y="1630020"/>
                  <a:pt x="1439028" y="1630020"/>
                  <a:pt x="1439028" y="1619589"/>
                </a:cubicBezTo>
                <a:cubicBezTo>
                  <a:pt x="1422806" y="1619589"/>
                  <a:pt x="1422806" y="1630020"/>
                  <a:pt x="1439028" y="1630020"/>
                </a:cubicBezTo>
                <a:cubicBezTo>
                  <a:pt x="1439028" y="1630020"/>
                  <a:pt x="1439028" y="1630020"/>
                  <a:pt x="1439028" y="1640452"/>
                </a:cubicBezTo>
                <a:lnTo>
                  <a:pt x="1422806" y="1640452"/>
                </a:lnTo>
                <a:cubicBezTo>
                  <a:pt x="1422806" y="1640452"/>
                  <a:pt x="1422806" y="1640452"/>
                  <a:pt x="1422806" y="1630020"/>
                </a:cubicBezTo>
                <a:lnTo>
                  <a:pt x="1422806" y="1619589"/>
                </a:lnTo>
                <a:cubicBezTo>
                  <a:pt x="1422806" y="1619589"/>
                  <a:pt x="1406061" y="1619589"/>
                  <a:pt x="1406061" y="1630020"/>
                </a:cubicBezTo>
                <a:lnTo>
                  <a:pt x="1389839" y="1630020"/>
                </a:lnTo>
                <a:lnTo>
                  <a:pt x="1389839" y="1619589"/>
                </a:lnTo>
                <a:lnTo>
                  <a:pt x="1406061" y="1619589"/>
                </a:lnTo>
                <a:cubicBezTo>
                  <a:pt x="1406061" y="1619589"/>
                  <a:pt x="1406061" y="1619589"/>
                  <a:pt x="1389839" y="1608821"/>
                </a:cubicBezTo>
                <a:cubicBezTo>
                  <a:pt x="1389839" y="1608821"/>
                  <a:pt x="1389839" y="1608821"/>
                  <a:pt x="1373617" y="1608821"/>
                </a:cubicBezTo>
                <a:cubicBezTo>
                  <a:pt x="1373617" y="1608821"/>
                  <a:pt x="1389839" y="1598389"/>
                  <a:pt x="1373617" y="1598389"/>
                </a:cubicBezTo>
                <a:lnTo>
                  <a:pt x="1373617" y="1589262"/>
                </a:lnTo>
                <a:cubicBezTo>
                  <a:pt x="1373617" y="1587958"/>
                  <a:pt x="1373617" y="1587958"/>
                  <a:pt x="1373617" y="1587958"/>
                </a:cubicBezTo>
                <a:lnTo>
                  <a:pt x="1389839" y="1598389"/>
                </a:lnTo>
                <a:cubicBezTo>
                  <a:pt x="1389839" y="1598389"/>
                  <a:pt x="1389839" y="1598389"/>
                  <a:pt x="1389839" y="1587958"/>
                </a:cubicBezTo>
                <a:lnTo>
                  <a:pt x="1380461" y="1587958"/>
                </a:lnTo>
                <a:lnTo>
                  <a:pt x="1379701" y="1587958"/>
                </a:lnTo>
                <a:cubicBezTo>
                  <a:pt x="1377673" y="1587958"/>
                  <a:pt x="1373617" y="1587958"/>
                  <a:pt x="1373617" y="1587958"/>
                </a:cubicBezTo>
                <a:lnTo>
                  <a:pt x="1373617" y="1577526"/>
                </a:lnTo>
                <a:cubicBezTo>
                  <a:pt x="1357396" y="1577526"/>
                  <a:pt x="1357396" y="1587958"/>
                  <a:pt x="1357396" y="1587958"/>
                </a:cubicBezTo>
                <a:lnTo>
                  <a:pt x="1373617" y="1587958"/>
                </a:lnTo>
                <a:cubicBezTo>
                  <a:pt x="1357396" y="1598389"/>
                  <a:pt x="1357396" y="1598389"/>
                  <a:pt x="1373617" y="1598389"/>
                </a:cubicBezTo>
                <a:cubicBezTo>
                  <a:pt x="1373617" y="1598389"/>
                  <a:pt x="1373617" y="1598389"/>
                  <a:pt x="1373617" y="1608821"/>
                </a:cubicBezTo>
                <a:lnTo>
                  <a:pt x="1373617" y="1619589"/>
                </a:lnTo>
                <a:lnTo>
                  <a:pt x="1373617" y="1630020"/>
                </a:lnTo>
                <a:lnTo>
                  <a:pt x="1373617" y="1640452"/>
                </a:lnTo>
                <a:cubicBezTo>
                  <a:pt x="1373617" y="1640452"/>
                  <a:pt x="1373617" y="1640452"/>
                  <a:pt x="1357396" y="1650884"/>
                </a:cubicBezTo>
                <a:lnTo>
                  <a:pt x="1357396" y="1640452"/>
                </a:lnTo>
                <a:cubicBezTo>
                  <a:pt x="1357396" y="1640452"/>
                  <a:pt x="1357396" y="1640452"/>
                  <a:pt x="1340650" y="1640452"/>
                </a:cubicBezTo>
                <a:cubicBezTo>
                  <a:pt x="1340650" y="1640452"/>
                  <a:pt x="1340650" y="1640452"/>
                  <a:pt x="1340650" y="1630020"/>
                </a:cubicBezTo>
                <a:lnTo>
                  <a:pt x="1324429" y="1630020"/>
                </a:lnTo>
                <a:lnTo>
                  <a:pt x="1324429" y="1619589"/>
                </a:lnTo>
                <a:cubicBezTo>
                  <a:pt x="1324429" y="1630020"/>
                  <a:pt x="1308207" y="1630020"/>
                  <a:pt x="1308207" y="1630020"/>
                </a:cubicBezTo>
                <a:cubicBezTo>
                  <a:pt x="1308207" y="1630020"/>
                  <a:pt x="1308207" y="1630020"/>
                  <a:pt x="1308207" y="1619589"/>
                </a:cubicBezTo>
                <a:lnTo>
                  <a:pt x="1308207" y="1608821"/>
                </a:lnTo>
                <a:cubicBezTo>
                  <a:pt x="1308207" y="1608821"/>
                  <a:pt x="1308207" y="1608821"/>
                  <a:pt x="1291985" y="1608821"/>
                </a:cubicBezTo>
                <a:lnTo>
                  <a:pt x="1291985" y="1619589"/>
                </a:lnTo>
                <a:cubicBezTo>
                  <a:pt x="1291985" y="1619589"/>
                  <a:pt x="1291985" y="1619589"/>
                  <a:pt x="1275240" y="1608821"/>
                </a:cubicBezTo>
                <a:cubicBezTo>
                  <a:pt x="1275240" y="1608821"/>
                  <a:pt x="1275240" y="1608821"/>
                  <a:pt x="1275240" y="1598389"/>
                </a:cubicBezTo>
                <a:cubicBezTo>
                  <a:pt x="1259018" y="1598389"/>
                  <a:pt x="1275240" y="1587958"/>
                  <a:pt x="1259018" y="1587958"/>
                </a:cubicBezTo>
                <a:cubicBezTo>
                  <a:pt x="1259018" y="1587958"/>
                  <a:pt x="1259018" y="1587958"/>
                  <a:pt x="1259018" y="1577526"/>
                </a:cubicBezTo>
                <a:cubicBezTo>
                  <a:pt x="1259018" y="1577526"/>
                  <a:pt x="1259018" y="1577526"/>
                  <a:pt x="1242797" y="1577526"/>
                </a:cubicBezTo>
                <a:lnTo>
                  <a:pt x="1242797" y="1566758"/>
                </a:lnTo>
                <a:lnTo>
                  <a:pt x="1242797" y="1556326"/>
                </a:lnTo>
                <a:lnTo>
                  <a:pt x="1242797" y="1545895"/>
                </a:lnTo>
                <a:lnTo>
                  <a:pt x="1233418" y="1545895"/>
                </a:lnTo>
                <a:cubicBezTo>
                  <a:pt x="1235700" y="1545895"/>
                  <a:pt x="1226575" y="1545895"/>
                  <a:pt x="1226575" y="1545895"/>
                </a:cubicBezTo>
                <a:lnTo>
                  <a:pt x="1226575" y="1535463"/>
                </a:lnTo>
                <a:lnTo>
                  <a:pt x="1216894" y="1535463"/>
                </a:lnTo>
                <a:cubicBezTo>
                  <a:pt x="1219249" y="1535463"/>
                  <a:pt x="1209830" y="1535463"/>
                  <a:pt x="1209830" y="1535463"/>
                </a:cubicBezTo>
                <a:cubicBezTo>
                  <a:pt x="1209830" y="1535463"/>
                  <a:pt x="1209830" y="1535463"/>
                  <a:pt x="1209830" y="1524695"/>
                </a:cubicBezTo>
                <a:lnTo>
                  <a:pt x="1195636" y="1524695"/>
                </a:lnTo>
                <a:cubicBezTo>
                  <a:pt x="1193608" y="1524695"/>
                  <a:pt x="1193608" y="1524695"/>
                  <a:pt x="1193608" y="1524695"/>
                </a:cubicBezTo>
                <a:lnTo>
                  <a:pt x="1193608" y="1535463"/>
                </a:lnTo>
                <a:lnTo>
                  <a:pt x="1193608" y="1545895"/>
                </a:lnTo>
                <a:cubicBezTo>
                  <a:pt x="1193608" y="1545895"/>
                  <a:pt x="1193608" y="1545895"/>
                  <a:pt x="1177386" y="1535463"/>
                </a:cubicBezTo>
                <a:lnTo>
                  <a:pt x="1177386" y="1545895"/>
                </a:lnTo>
                <a:cubicBezTo>
                  <a:pt x="1177386" y="1545895"/>
                  <a:pt x="1177386" y="1545895"/>
                  <a:pt x="1160641" y="1545895"/>
                </a:cubicBezTo>
                <a:cubicBezTo>
                  <a:pt x="1144419" y="1545895"/>
                  <a:pt x="1144419" y="1556326"/>
                  <a:pt x="1144419" y="1556326"/>
                </a:cubicBezTo>
                <a:cubicBezTo>
                  <a:pt x="1144419" y="1566758"/>
                  <a:pt x="1144419" y="1566758"/>
                  <a:pt x="1128198" y="1566758"/>
                </a:cubicBezTo>
                <a:lnTo>
                  <a:pt x="1128198" y="1556326"/>
                </a:lnTo>
                <a:cubicBezTo>
                  <a:pt x="1128198" y="1545895"/>
                  <a:pt x="1144419" y="1545895"/>
                  <a:pt x="1144419" y="1545895"/>
                </a:cubicBezTo>
                <a:lnTo>
                  <a:pt x="1128198" y="1545895"/>
                </a:lnTo>
                <a:cubicBezTo>
                  <a:pt x="1128198" y="1545895"/>
                  <a:pt x="1128198" y="1545895"/>
                  <a:pt x="1128198" y="1556326"/>
                </a:cubicBezTo>
                <a:lnTo>
                  <a:pt x="1111976" y="1566758"/>
                </a:lnTo>
                <a:cubicBezTo>
                  <a:pt x="1111976" y="1566758"/>
                  <a:pt x="1111976" y="1566758"/>
                  <a:pt x="1095231" y="1566758"/>
                </a:cubicBezTo>
                <a:lnTo>
                  <a:pt x="1079009" y="1566758"/>
                </a:lnTo>
                <a:cubicBezTo>
                  <a:pt x="1079009" y="1566758"/>
                  <a:pt x="1079009" y="1566758"/>
                  <a:pt x="1079009" y="1556326"/>
                </a:cubicBezTo>
                <a:cubicBezTo>
                  <a:pt x="1079009" y="1556326"/>
                  <a:pt x="1079009" y="1556326"/>
                  <a:pt x="1095231" y="1545895"/>
                </a:cubicBezTo>
                <a:cubicBezTo>
                  <a:pt x="1111976" y="1545895"/>
                  <a:pt x="1111976" y="1545895"/>
                  <a:pt x="1111976" y="1556326"/>
                </a:cubicBezTo>
                <a:lnTo>
                  <a:pt x="1111976" y="1545895"/>
                </a:lnTo>
                <a:lnTo>
                  <a:pt x="1099418" y="1545895"/>
                </a:lnTo>
                <a:lnTo>
                  <a:pt x="1095231" y="1545895"/>
                </a:lnTo>
                <a:lnTo>
                  <a:pt x="1079009" y="1545895"/>
                </a:lnTo>
                <a:lnTo>
                  <a:pt x="1079009" y="1535463"/>
                </a:lnTo>
                <a:lnTo>
                  <a:pt x="1095231" y="1524695"/>
                </a:lnTo>
                <a:lnTo>
                  <a:pt x="1095231" y="1514263"/>
                </a:lnTo>
                <a:lnTo>
                  <a:pt x="1095231" y="1503832"/>
                </a:lnTo>
                <a:cubicBezTo>
                  <a:pt x="1095231" y="1503832"/>
                  <a:pt x="1095231" y="1503832"/>
                  <a:pt x="1097324" y="1503832"/>
                </a:cubicBezTo>
                <a:lnTo>
                  <a:pt x="1101511" y="1503832"/>
                </a:lnTo>
                <a:lnTo>
                  <a:pt x="1102296" y="1503832"/>
                </a:lnTo>
                <a:lnTo>
                  <a:pt x="1111976" y="1503832"/>
                </a:lnTo>
                <a:cubicBezTo>
                  <a:pt x="1095231" y="1503832"/>
                  <a:pt x="1111976" y="1503832"/>
                  <a:pt x="1111976" y="1493400"/>
                </a:cubicBezTo>
                <a:cubicBezTo>
                  <a:pt x="1111976" y="1493400"/>
                  <a:pt x="1111976" y="1493400"/>
                  <a:pt x="1109883" y="1493400"/>
                </a:cubicBezTo>
                <a:lnTo>
                  <a:pt x="1097324" y="1493400"/>
                </a:lnTo>
                <a:cubicBezTo>
                  <a:pt x="1095231" y="1493400"/>
                  <a:pt x="1095231" y="1493400"/>
                  <a:pt x="1095231" y="1493400"/>
                </a:cubicBezTo>
                <a:lnTo>
                  <a:pt x="1095231" y="1494704"/>
                </a:lnTo>
                <a:lnTo>
                  <a:pt x="1095231" y="1503832"/>
                </a:lnTo>
                <a:lnTo>
                  <a:pt x="1089148" y="1503832"/>
                </a:lnTo>
                <a:cubicBezTo>
                  <a:pt x="1088134" y="1503832"/>
                  <a:pt x="1087627" y="1503832"/>
                  <a:pt x="1088388" y="1503832"/>
                </a:cubicBezTo>
                <a:lnTo>
                  <a:pt x="1081037" y="1503832"/>
                </a:lnTo>
                <a:cubicBezTo>
                  <a:pt x="1079009" y="1503832"/>
                  <a:pt x="1079009" y="1503832"/>
                  <a:pt x="1079009" y="1503832"/>
                </a:cubicBezTo>
                <a:cubicBezTo>
                  <a:pt x="1079009" y="1503832"/>
                  <a:pt x="1079009" y="1503832"/>
                  <a:pt x="1079009" y="1514263"/>
                </a:cubicBezTo>
                <a:cubicBezTo>
                  <a:pt x="1062787" y="1514263"/>
                  <a:pt x="1079009" y="1524695"/>
                  <a:pt x="1062787" y="1524695"/>
                </a:cubicBezTo>
                <a:lnTo>
                  <a:pt x="1079009" y="1524695"/>
                </a:lnTo>
                <a:lnTo>
                  <a:pt x="1079009" y="1535463"/>
                </a:lnTo>
                <a:lnTo>
                  <a:pt x="1062787" y="1535463"/>
                </a:lnTo>
                <a:lnTo>
                  <a:pt x="1062787" y="1545895"/>
                </a:lnTo>
                <a:lnTo>
                  <a:pt x="1046566" y="1556326"/>
                </a:lnTo>
                <a:lnTo>
                  <a:pt x="1044538" y="1556326"/>
                </a:lnTo>
                <a:cubicBezTo>
                  <a:pt x="1042510" y="1556326"/>
                  <a:pt x="1038455" y="1556326"/>
                  <a:pt x="1030344" y="1556326"/>
                </a:cubicBezTo>
                <a:cubicBezTo>
                  <a:pt x="1013599" y="1556326"/>
                  <a:pt x="1030344" y="1556326"/>
                  <a:pt x="1013599" y="1556326"/>
                </a:cubicBezTo>
                <a:cubicBezTo>
                  <a:pt x="1013599" y="1556326"/>
                  <a:pt x="1013599" y="1556326"/>
                  <a:pt x="997377" y="1556326"/>
                </a:cubicBezTo>
                <a:cubicBezTo>
                  <a:pt x="997377" y="1556326"/>
                  <a:pt x="997377" y="1556326"/>
                  <a:pt x="997377" y="1545895"/>
                </a:cubicBezTo>
                <a:lnTo>
                  <a:pt x="987999" y="1545895"/>
                </a:lnTo>
                <a:cubicBezTo>
                  <a:pt x="988759" y="1545895"/>
                  <a:pt x="988252" y="1545895"/>
                  <a:pt x="987239" y="1545895"/>
                </a:cubicBezTo>
                <a:lnTo>
                  <a:pt x="983183" y="1545895"/>
                </a:lnTo>
                <a:cubicBezTo>
                  <a:pt x="981155" y="1545895"/>
                  <a:pt x="981155" y="1545895"/>
                  <a:pt x="981155" y="1545895"/>
                </a:cubicBezTo>
                <a:lnTo>
                  <a:pt x="981155" y="1556326"/>
                </a:lnTo>
                <a:cubicBezTo>
                  <a:pt x="981155" y="1556326"/>
                  <a:pt x="981155" y="1556326"/>
                  <a:pt x="964934" y="1556326"/>
                </a:cubicBezTo>
                <a:cubicBezTo>
                  <a:pt x="964934" y="1556326"/>
                  <a:pt x="964934" y="1556326"/>
                  <a:pt x="948188" y="1556326"/>
                </a:cubicBezTo>
                <a:lnTo>
                  <a:pt x="931967" y="1556326"/>
                </a:lnTo>
                <a:cubicBezTo>
                  <a:pt x="931967" y="1556326"/>
                  <a:pt x="931967" y="1556326"/>
                  <a:pt x="915745" y="1556326"/>
                </a:cubicBezTo>
                <a:lnTo>
                  <a:pt x="915745" y="1545895"/>
                </a:lnTo>
                <a:cubicBezTo>
                  <a:pt x="915745" y="1545895"/>
                  <a:pt x="915745" y="1545895"/>
                  <a:pt x="931967" y="1545895"/>
                </a:cubicBezTo>
                <a:lnTo>
                  <a:pt x="931967" y="1535463"/>
                </a:lnTo>
                <a:lnTo>
                  <a:pt x="915745" y="1535463"/>
                </a:lnTo>
                <a:lnTo>
                  <a:pt x="915745" y="1545895"/>
                </a:lnTo>
                <a:lnTo>
                  <a:pt x="899523" y="1545895"/>
                </a:lnTo>
                <a:cubicBezTo>
                  <a:pt x="899523" y="1545895"/>
                  <a:pt x="899523" y="1556326"/>
                  <a:pt x="882778" y="1556326"/>
                </a:cubicBezTo>
                <a:cubicBezTo>
                  <a:pt x="882778" y="1545895"/>
                  <a:pt x="882778" y="1556326"/>
                  <a:pt x="866556" y="1556326"/>
                </a:cubicBezTo>
                <a:lnTo>
                  <a:pt x="866556" y="1545895"/>
                </a:lnTo>
                <a:lnTo>
                  <a:pt x="850335" y="1545895"/>
                </a:lnTo>
                <a:cubicBezTo>
                  <a:pt x="850335" y="1545895"/>
                  <a:pt x="834113" y="1545895"/>
                  <a:pt x="834113" y="1556326"/>
                </a:cubicBezTo>
                <a:cubicBezTo>
                  <a:pt x="834113" y="1556326"/>
                  <a:pt x="834113" y="1556326"/>
                  <a:pt x="832020" y="1556326"/>
                </a:cubicBezTo>
                <a:lnTo>
                  <a:pt x="824432" y="1556326"/>
                </a:lnTo>
                <a:lnTo>
                  <a:pt x="823647" y="1556326"/>
                </a:lnTo>
                <a:cubicBezTo>
                  <a:pt x="821554" y="1556326"/>
                  <a:pt x="817368" y="1556326"/>
                  <a:pt x="817368" y="1556326"/>
                </a:cubicBezTo>
                <a:cubicBezTo>
                  <a:pt x="817368" y="1556326"/>
                  <a:pt x="817368" y="1556326"/>
                  <a:pt x="834113" y="1545895"/>
                </a:cubicBezTo>
                <a:cubicBezTo>
                  <a:pt x="834113" y="1545895"/>
                  <a:pt x="834113" y="1545895"/>
                  <a:pt x="834113" y="1535463"/>
                </a:cubicBezTo>
                <a:lnTo>
                  <a:pt x="829927" y="1535463"/>
                </a:lnTo>
                <a:cubicBezTo>
                  <a:pt x="829927" y="1535463"/>
                  <a:pt x="825740" y="1535463"/>
                  <a:pt x="817368" y="1535463"/>
                </a:cubicBezTo>
                <a:cubicBezTo>
                  <a:pt x="817368" y="1535463"/>
                  <a:pt x="834113" y="1535463"/>
                  <a:pt x="834113" y="1524695"/>
                </a:cubicBezTo>
                <a:lnTo>
                  <a:pt x="834113" y="1514263"/>
                </a:lnTo>
                <a:lnTo>
                  <a:pt x="817368" y="1514263"/>
                </a:lnTo>
                <a:lnTo>
                  <a:pt x="817368" y="1524695"/>
                </a:lnTo>
                <a:lnTo>
                  <a:pt x="817368" y="1535463"/>
                </a:lnTo>
                <a:lnTo>
                  <a:pt x="817368" y="1545895"/>
                </a:lnTo>
                <a:cubicBezTo>
                  <a:pt x="817368" y="1545895"/>
                  <a:pt x="817368" y="1545895"/>
                  <a:pt x="817368" y="1547199"/>
                </a:cubicBezTo>
                <a:lnTo>
                  <a:pt x="817368" y="1551925"/>
                </a:lnTo>
                <a:lnTo>
                  <a:pt x="817368" y="1552414"/>
                </a:lnTo>
                <a:lnTo>
                  <a:pt x="817368" y="1556326"/>
                </a:lnTo>
                <a:cubicBezTo>
                  <a:pt x="817368" y="1556326"/>
                  <a:pt x="817368" y="1556326"/>
                  <a:pt x="817368" y="1566758"/>
                </a:cubicBezTo>
                <a:lnTo>
                  <a:pt x="801146" y="1566758"/>
                </a:lnTo>
                <a:cubicBezTo>
                  <a:pt x="801146" y="1566758"/>
                  <a:pt x="801146" y="1566758"/>
                  <a:pt x="784924" y="1566758"/>
                </a:cubicBezTo>
                <a:cubicBezTo>
                  <a:pt x="784924" y="1566758"/>
                  <a:pt x="784924" y="1556326"/>
                  <a:pt x="801146" y="1556326"/>
                </a:cubicBezTo>
                <a:cubicBezTo>
                  <a:pt x="801146" y="1556326"/>
                  <a:pt x="801146" y="1556326"/>
                  <a:pt x="799119" y="1556326"/>
                </a:cubicBezTo>
                <a:lnTo>
                  <a:pt x="795063" y="1556326"/>
                </a:lnTo>
                <a:cubicBezTo>
                  <a:pt x="794049" y="1556326"/>
                  <a:pt x="793542" y="1556326"/>
                  <a:pt x="794303" y="1556326"/>
                </a:cubicBezTo>
                <a:lnTo>
                  <a:pt x="784924" y="1556326"/>
                </a:lnTo>
                <a:cubicBezTo>
                  <a:pt x="784924" y="1556326"/>
                  <a:pt x="784924" y="1556326"/>
                  <a:pt x="784924" y="1566758"/>
                </a:cubicBezTo>
                <a:cubicBezTo>
                  <a:pt x="784924" y="1566758"/>
                  <a:pt x="768703" y="1566758"/>
                  <a:pt x="768703" y="1556326"/>
                </a:cubicBezTo>
                <a:lnTo>
                  <a:pt x="751957" y="1556326"/>
                </a:lnTo>
                <a:lnTo>
                  <a:pt x="751957" y="1545895"/>
                </a:lnTo>
                <a:cubicBezTo>
                  <a:pt x="751957" y="1545895"/>
                  <a:pt x="751957" y="1545895"/>
                  <a:pt x="768703" y="1545895"/>
                </a:cubicBezTo>
                <a:cubicBezTo>
                  <a:pt x="768703" y="1545895"/>
                  <a:pt x="768703" y="1545895"/>
                  <a:pt x="784924" y="1545895"/>
                </a:cubicBezTo>
                <a:lnTo>
                  <a:pt x="784924" y="1535463"/>
                </a:lnTo>
                <a:cubicBezTo>
                  <a:pt x="784924" y="1535463"/>
                  <a:pt x="784924" y="1535463"/>
                  <a:pt x="784924" y="1534117"/>
                </a:cubicBezTo>
                <a:lnTo>
                  <a:pt x="784924" y="1529238"/>
                </a:lnTo>
                <a:lnTo>
                  <a:pt x="784924" y="1528733"/>
                </a:lnTo>
                <a:cubicBezTo>
                  <a:pt x="784924" y="1527387"/>
                  <a:pt x="784924" y="1524695"/>
                  <a:pt x="784924" y="1524695"/>
                </a:cubicBezTo>
                <a:lnTo>
                  <a:pt x="784924" y="1514263"/>
                </a:lnTo>
                <a:cubicBezTo>
                  <a:pt x="784924" y="1514263"/>
                  <a:pt x="784924" y="1514263"/>
                  <a:pt x="782897" y="1514263"/>
                </a:cubicBezTo>
                <a:lnTo>
                  <a:pt x="770730" y="1514263"/>
                </a:lnTo>
                <a:cubicBezTo>
                  <a:pt x="768703" y="1514263"/>
                  <a:pt x="768703" y="1514263"/>
                  <a:pt x="768703" y="1514263"/>
                </a:cubicBezTo>
                <a:lnTo>
                  <a:pt x="759022" y="1514263"/>
                </a:lnTo>
                <a:lnTo>
                  <a:pt x="758237" y="1514263"/>
                </a:lnTo>
                <a:cubicBezTo>
                  <a:pt x="756144" y="1514263"/>
                  <a:pt x="751957" y="1514263"/>
                  <a:pt x="751957" y="1514263"/>
                </a:cubicBezTo>
                <a:cubicBezTo>
                  <a:pt x="735736" y="1514263"/>
                  <a:pt x="735736" y="1514263"/>
                  <a:pt x="735736" y="1524695"/>
                </a:cubicBezTo>
                <a:cubicBezTo>
                  <a:pt x="735736" y="1524695"/>
                  <a:pt x="735736" y="1524695"/>
                  <a:pt x="733708" y="1524695"/>
                </a:cubicBezTo>
                <a:lnTo>
                  <a:pt x="726358" y="1524695"/>
                </a:lnTo>
                <a:cubicBezTo>
                  <a:pt x="728639" y="1524695"/>
                  <a:pt x="719514" y="1524695"/>
                  <a:pt x="719514" y="1524695"/>
                </a:cubicBezTo>
                <a:cubicBezTo>
                  <a:pt x="719514" y="1524695"/>
                  <a:pt x="735736" y="1524695"/>
                  <a:pt x="719514" y="1535463"/>
                </a:cubicBezTo>
                <a:cubicBezTo>
                  <a:pt x="719514" y="1535463"/>
                  <a:pt x="703292" y="1535463"/>
                  <a:pt x="703292" y="1545895"/>
                </a:cubicBezTo>
                <a:cubicBezTo>
                  <a:pt x="703292" y="1545895"/>
                  <a:pt x="703292" y="1545895"/>
                  <a:pt x="686547" y="1545895"/>
                </a:cubicBezTo>
                <a:lnTo>
                  <a:pt x="686547" y="1535463"/>
                </a:lnTo>
                <a:cubicBezTo>
                  <a:pt x="686547" y="1535463"/>
                  <a:pt x="686547" y="1535463"/>
                  <a:pt x="670325" y="1535463"/>
                </a:cubicBezTo>
                <a:cubicBezTo>
                  <a:pt x="670325" y="1535463"/>
                  <a:pt x="686547" y="1535463"/>
                  <a:pt x="670325" y="1524695"/>
                </a:cubicBezTo>
                <a:lnTo>
                  <a:pt x="670325" y="1535463"/>
                </a:lnTo>
                <a:lnTo>
                  <a:pt x="668298" y="1535463"/>
                </a:lnTo>
                <a:lnTo>
                  <a:pt x="664242" y="1535463"/>
                </a:lnTo>
                <a:cubicBezTo>
                  <a:pt x="663228" y="1535463"/>
                  <a:pt x="662721" y="1535463"/>
                  <a:pt x="663482" y="1535463"/>
                </a:cubicBezTo>
                <a:lnTo>
                  <a:pt x="663228" y="1535463"/>
                </a:lnTo>
                <a:cubicBezTo>
                  <a:pt x="660187" y="1535463"/>
                  <a:pt x="666270" y="1535463"/>
                  <a:pt x="654104" y="1535463"/>
                </a:cubicBezTo>
                <a:lnTo>
                  <a:pt x="654104" y="1545895"/>
                </a:lnTo>
                <a:lnTo>
                  <a:pt x="637882" y="1545895"/>
                </a:lnTo>
                <a:cubicBezTo>
                  <a:pt x="637882" y="1545895"/>
                  <a:pt x="637882" y="1545895"/>
                  <a:pt x="635789" y="1545895"/>
                </a:cubicBezTo>
                <a:lnTo>
                  <a:pt x="628201" y="1545895"/>
                </a:lnTo>
                <a:lnTo>
                  <a:pt x="627416" y="1545895"/>
                </a:lnTo>
                <a:cubicBezTo>
                  <a:pt x="625323" y="1545895"/>
                  <a:pt x="621137" y="1545895"/>
                  <a:pt x="621137" y="1545895"/>
                </a:cubicBezTo>
                <a:cubicBezTo>
                  <a:pt x="621137" y="1545895"/>
                  <a:pt x="637882" y="1545895"/>
                  <a:pt x="621137" y="1535463"/>
                </a:cubicBezTo>
                <a:lnTo>
                  <a:pt x="619109" y="1535463"/>
                </a:lnTo>
                <a:lnTo>
                  <a:pt x="615054" y="1535463"/>
                </a:lnTo>
                <a:cubicBezTo>
                  <a:pt x="614040" y="1535463"/>
                  <a:pt x="613533" y="1535463"/>
                  <a:pt x="614293" y="1535463"/>
                </a:cubicBezTo>
                <a:lnTo>
                  <a:pt x="611759" y="1535463"/>
                </a:lnTo>
                <a:lnTo>
                  <a:pt x="610998" y="1535463"/>
                </a:lnTo>
                <a:cubicBezTo>
                  <a:pt x="608971" y="1535463"/>
                  <a:pt x="604915" y="1535463"/>
                  <a:pt x="604915" y="1535463"/>
                </a:cubicBezTo>
                <a:cubicBezTo>
                  <a:pt x="592749" y="1535463"/>
                  <a:pt x="598832" y="1535463"/>
                  <a:pt x="595790" y="1535463"/>
                </a:cubicBezTo>
                <a:lnTo>
                  <a:pt x="595537" y="1535463"/>
                </a:lnTo>
                <a:cubicBezTo>
                  <a:pt x="597818" y="1535463"/>
                  <a:pt x="588693" y="1535463"/>
                  <a:pt x="588693" y="1535463"/>
                </a:cubicBezTo>
                <a:cubicBezTo>
                  <a:pt x="588693" y="1535463"/>
                  <a:pt x="588693" y="1535463"/>
                  <a:pt x="588693" y="1524695"/>
                </a:cubicBezTo>
                <a:cubicBezTo>
                  <a:pt x="588693" y="1524695"/>
                  <a:pt x="588693" y="1524695"/>
                  <a:pt x="588693" y="1514263"/>
                </a:cubicBezTo>
                <a:cubicBezTo>
                  <a:pt x="588693" y="1514263"/>
                  <a:pt x="588693" y="1514263"/>
                  <a:pt x="588693" y="1503832"/>
                </a:cubicBezTo>
                <a:lnTo>
                  <a:pt x="572471" y="1503832"/>
                </a:lnTo>
                <a:cubicBezTo>
                  <a:pt x="572471" y="1503832"/>
                  <a:pt x="572471" y="1503832"/>
                  <a:pt x="572471" y="1493400"/>
                </a:cubicBezTo>
                <a:cubicBezTo>
                  <a:pt x="572471" y="1493400"/>
                  <a:pt x="572471" y="1493400"/>
                  <a:pt x="555726" y="1503832"/>
                </a:cubicBezTo>
                <a:cubicBezTo>
                  <a:pt x="555726" y="1503832"/>
                  <a:pt x="555726" y="1503832"/>
                  <a:pt x="539505" y="1503832"/>
                </a:cubicBezTo>
                <a:cubicBezTo>
                  <a:pt x="539505" y="1503832"/>
                  <a:pt x="539505" y="1503832"/>
                  <a:pt x="539505" y="1493400"/>
                </a:cubicBezTo>
                <a:cubicBezTo>
                  <a:pt x="539505" y="1493400"/>
                  <a:pt x="539505" y="1493400"/>
                  <a:pt x="539505" y="1482632"/>
                </a:cubicBezTo>
                <a:cubicBezTo>
                  <a:pt x="539505" y="1493400"/>
                  <a:pt x="523283" y="1482632"/>
                  <a:pt x="523283" y="1482632"/>
                </a:cubicBezTo>
                <a:cubicBezTo>
                  <a:pt x="523283" y="1482632"/>
                  <a:pt x="523283" y="1482632"/>
                  <a:pt x="507061" y="1482632"/>
                </a:cubicBezTo>
                <a:lnTo>
                  <a:pt x="507061" y="1493400"/>
                </a:lnTo>
                <a:cubicBezTo>
                  <a:pt x="507061" y="1493400"/>
                  <a:pt x="507061" y="1493400"/>
                  <a:pt x="504968" y="1493400"/>
                </a:cubicBezTo>
                <a:cubicBezTo>
                  <a:pt x="502875" y="1493400"/>
                  <a:pt x="498689" y="1493400"/>
                  <a:pt x="490316" y="1493400"/>
                </a:cubicBezTo>
                <a:cubicBezTo>
                  <a:pt x="490316" y="1493400"/>
                  <a:pt x="490316" y="1493400"/>
                  <a:pt x="490316" y="1503832"/>
                </a:cubicBezTo>
                <a:lnTo>
                  <a:pt x="474094" y="1503832"/>
                </a:lnTo>
                <a:cubicBezTo>
                  <a:pt x="474094" y="1503832"/>
                  <a:pt x="474094" y="1503832"/>
                  <a:pt x="472067" y="1503832"/>
                </a:cubicBezTo>
                <a:lnTo>
                  <a:pt x="464716" y="1503832"/>
                </a:lnTo>
                <a:cubicBezTo>
                  <a:pt x="466997" y="1503832"/>
                  <a:pt x="457873" y="1503832"/>
                  <a:pt x="457873" y="1503832"/>
                </a:cubicBezTo>
                <a:lnTo>
                  <a:pt x="457873" y="1493400"/>
                </a:lnTo>
                <a:cubicBezTo>
                  <a:pt x="457873" y="1493400"/>
                  <a:pt x="457873" y="1493400"/>
                  <a:pt x="441651" y="1493400"/>
                </a:cubicBezTo>
                <a:cubicBezTo>
                  <a:pt x="441651" y="1493400"/>
                  <a:pt x="441651" y="1493400"/>
                  <a:pt x="441651" y="1482632"/>
                </a:cubicBezTo>
                <a:lnTo>
                  <a:pt x="424906" y="1482632"/>
                </a:lnTo>
                <a:cubicBezTo>
                  <a:pt x="424906" y="1482632"/>
                  <a:pt x="424906" y="1482632"/>
                  <a:pt x="408684" y="1482632"/>
                </a:cubicBezTo>
                <a:lnTo>
                  <a:pt x="408684" y="1493400"/>
                </a:lnTo>
                <a:lnTo>
                  <a:pt x="392462" y="1493400"/>
                </a:lnTo>
                <a:lnTo>
                  <a:pt x="392462" y="1482632"/>
                </a:lnTo>
                <a:cubicBezTo>
                  <a:pt x="392462" y="1482632"/>
                  <a:pt x="392462" y="1482632"/>
                  <a:pt x="376240" y="1482632"/>
                </a:cubicBezTo>
                <a:lnTo>
                  <a:pt x="376240" y="1472201"/>
                </a:lnTo>
                <a:cubicBezTo>
                  <a:pt x="359495" y="1472201"/>
                  <a:pt x="359495" y="1482632"/>
                  <a:pt x="359495" y="1482632"/>
                </a:cubicBezTo>
                <a:lnTo>
                  <a:pt x="359495" y="1493400"/>
                </a:lnTo>
                <a:cubicBezTo>
                  <a:pt x="359495" y="1493400"/>
                  <a:pt x="343274" y="1493400"/>
                  <a:pt x="343274" y="1482632"/>
                </a:cubicBezTo>
                <a:cubicBezTo>
                  <a:pt x="343274" y="1482632"/>
                  <a:pt x="359495" y="1482632"/>
                  <a:pt x="343274" y="1472201"/>
                </a:cubicBezTo>
                <a:cubicBezTo>
                  <a:pt x="327052" y="1472201"/>
                  <a:pt x="327052" y="1472201"/>
                  <a:pt x="327052" y="1461769"/>
                </a:cubicBezTo>
                <a:lnTo>
                  <a:pt x="327052" y="1472201"/>
                </a:lnTo>
                <a:lnTo>
                  <a:pt x="312858" y="1472201"/>
                </a:lnTo>
                <a:cubicBezTo>
                  <a:pt x="310830" y="1472201"/>
                  <a:pt x="310830" y="1472201"/>
                  <a:pt x="310830" y="1472201"/>
                </a:cubicBezTo>
                <a:lnTo>
                  <a:pt x="310830" y="1482632"/>
                </a:lnTo>
                <a:lnTo>
                  <a:pt x="294085" y="1482632"/>
                </a:lnTo>
                <a:lnTo>
                  <a:pt x="294085" y="1472201"/>
                </a:lnTo>
                <a:cubicBezTo>
                  <a:pt x="294085" y="1472201"/>
                  <a:pt x="294085" y="1472201"/>
                  <a:pt x="277863" y="1461769"/>
                </a:cubicBezTo>
                <a:lnTo>
                  <a:pt x="277863" y="1472201"/>
                </a:lnTo>
                <a:cubicBezTo>
                  <a:pt x="277863" y="1472201"/>
                  <a:pt x="277863" y="1472201"/>
                  <a:pt x="277863" y="1482632"/>
                </a:cubicBezTo>
                <a:cubicBezTo>
                  <a:pt x="277863" y="1482632"/>
                  <a:pt x="277863" y="1482632"/>
                  <a:pt x="261642" y="1482632"/>
                </a:cubicBezTo>
                <a:cubicBezTo>
                  <a:pt x="261642" y="1482632"/>
                  <a:pt x="261642" y="1482632"/>
                  <a:pt x="261642" y="1472201"/>
                </a:cubicBezTo>
                <a:lnTo>
                  <a:pt x="261642" y="1461769"/>
                </a:lnTo>
                <a:lnTo>
                  <a:pt x="245420" y="1461769"/>
                </a:lnTo>
                <a:cubicBezTo>
                  <a:pt x="245420" y="1461769"/>
                  <a:pt x="245420" y="1461769"/>
                  <a:pt x="228675" y="1461769"/>
                </a:cubicBezTo>
                <a:cubicBezTo>
                  <a:pt x="245420" y="1461769"/>
                  <a:pt x="245420" y="1451337"/>
                  <a:pt x="245420" y="1451337"/>
                </a:cubicBezTo>
                <a:cubicBezTo>
                  <a:pt x="261642" y="1451337"/>
                  <a:pt x="261642" y="1451337"/>
                  <a:pt x="261642" y="1440569"/>
                </a:cubicBezTo>
                <a:cubicBezTo>
                  <a:pt x="261642" y="1440569"/>
                  <a:pt x="261642" y="1440569"/>
                  <a:pt x="245420" y="1440569"/>
                </a:cubicBezTo>
                <a:lnTo>
                  <a:pt x="245420" y="1439265"/>
                </a:lnTo>
                <a:cubicBezTo>
                  <a:pt x="245420" y="1437961"/>
                  <a:pt x="245420" y="1435353"/>
                  <a:pt x="245420" y="1430138"/>
                </a:cubicBezTo>
                <a:lnTo>
                  <a:pt x="245420" y="1419706"/>
                </a:lnTo>
                <a:lnTo>
                  <a:pt x="245420" y="1409275"/>
                </a:lnTo>
                <a:cubicBezTo>
                  <a:pt x="245420" y="1409275"/>
                  <a:pt x="245420" y="1409275"/>
                  <a:pt x="228675" y="1409275"/>
                </a:cubicBezTo>
                <a:lnTo>
                  <a:pt x="245420" y="1419706"/>
                </a:lnTo>
                <a:cubicBezTo>
                  <a:pt x="228675" y="1419706"/>
                  <a:pt x="228675" y="1419706"/>
                  <a:pt x="228675" y="1430138"/>
                </a:cubicBezTo>
                <a:cubicBezTo>
                  <a:pt x="228675" y="1430138"/>
                  <a:pt x="232861" y="1430138"/>
                  <a:pt x="234954" y="1430138"/>
                </a:cubicBezTo>
                <a:lnTo>
                  <a:pt x="235739" y="1430138"/>
                </a:lnTo>
                <a:lnTo>
                  <a:pt x="245420" y="1430138"/>
                </a:lnTo>
                <a:cubicBezTo>
                  <a:pt x="245420" y="1440569"/>
                  <a:pt x="228675" y="1440569"/>
                  <a:pt x="228675" y="1440569"/>
                </a:cubicBezTo>
                <a:lnTo>
                  <a:pt x="228675" y="1451337"/>
                </a:lnTo>
                <a:lnTo>
                  <a:pt x="228675" y="1457368"/>
                </a:lnTo>
                <a:cubicBezTo>
                  <a:pt x="228675" y="1456879"/>
                  <a:pt x="228675" y="1457205"/>
                  <a:pt x="228675" y="1457857"/>
                </a:cubicBezTo>
                <a:lnTo>
                  <a:pt x="228675" y="1461769"/>
                </a:lnTo>
                <a:lnTo>
                  <a:pt x="212453" y="1461769"/>
                </a:lnTo>
                <a:cubicBezTo>
                  <a:pt x="212453" y="1461769"/>
                  <a:pt x="212453" y="1461769"/>
                  <a:pt x="212453" y="1472201"/>
                </a:cubicBezTo>
                <a:lnTo>
                  <a:pt x="196231" y="1472201"/>
                </a:lnTo>
                <a:lnTo>
                  <a:pt x="196231" y="1461769"/>
                </a:lnTo>
                <a:cubicBezTo>
                  <a:pt x="196231" y="1461769"/>
                  <a:pt x="196231" y="1461769"/>
                  <a:pt x="180009" y="1461769"/>
                </a:cubicBezTo>
                <a:cubicBezTo>
                  <a:pt x="180009" y="1456553"/>
                  <a:pt x="180009" y="1453945"/>
                  <a:pt x="180009" y="1453945"/>
                </a:cubicBezTo>
                <a:lnTo>
                  <a:pt x="180009" y="1451337"/>
                </a:lnTo>
                <a:cubicBezTo>
                  <a:pt x="180009" y="1451337"/>
                  <a:pt x="180009" y="1451337"/>
                  <a:pt x="196231" y="1440569"/>
                </a:cubicBezTo>
                <a:lnTo>
                  <a:pt x="180009" y="1440569"/>
                </a:lnTo>
                <a:lnTo>
                  <a:pt x="180009" y="1430138"/>
                </a:lnTo>
                <a:cubicBezTo>
                  <a:pt x="180009" y="1440569"/>
                  <a:pt x="163264" y="1440569"/>
                  <a:pt x="163264" y="1440569"/>
                </a:cubicBezTo>
                <a:lnTo>
                  <a:pt x="163264" y="1430138"/>
                </a:lnTo>
                <a:cubicBezTo>
                  <a:pt x="163264" y="1430138"/>
                  <a:pt x="163264" y="1430138"/>
                  <a:pt x="163264" y="1419706"/>
                </a:cubicBezTo>
                <a:cubicBezTo>
                  <a:pt x="163264" y="1419706"/>
                  <a:pt x="147043" y="1419706"/>
                  <a:pt x="147043" y="1409275"/>
                </a:cubicBezTo>
                <a:lnTo>
                  <a:pt x="147043" y="1398506"/>
                </a:lnTo>
                <a:cubicBezTo>
                  <a:pt x="147043" y="1398506"/>
                  <a:pt x="147043" y="1398506"/>
                  <a:pt x="147043" y="1388075"/>
                </a:cubicBezTo>
                <a:cubicBezTo>
                  <a:pt x="147043" y="1388075"/>
                  <a:pt x="147043" y="1388075"/>
                  <a:pt x="147043" y="1377643"/>
                </a:cubicBezTo>
                <a:lnTo>
                  <a:pt x="147043" y="1367212"/>
                </a:lnTo>
                <a:lnTo>
                  <a:pt x="147043" y="1356444"/>
                </a:lnTo>
                <a:cubicBezTo>
                  <a:pt x="147043" y="1356444"/>
                  <a:pt x="147043" y="1356444"/>
                  <a:pt x="163264" y="1356444"/>
                </a:cubicBezTo>
                <a:lnTo>
                  <a:pt x="163264" y="1346012"/>
                </a:lnTo>
                <a:lnTo>
                  <a:pt x="163264" y="1335580"/>
                </a:lnTo>
                <a:lnTo>
                  <a:pt x="163264" y="1325149"/>
                </a:lnTo>
                <a:lnTo>
                  <a:pt x="163264" y="1314381"/>
                </a:lnTo>
                <a:cubicBezTo>
                  <a:pt x="180009" y="1314381"/>
                  <a:pt x="180009" y="1303949"/>
                  <a:pt x="180009" y="1303949"/>
                </a:cubicBezTo>
                <a:cubicBezTo>
                  <a:pt x="163264" y="1303949"/>
                  <a:pt x="163264" y="1293517"/>
                  <a:pt x="163264" y="1293517"/>
                </a:cubicBezTo>
                <a:lnTo>
                  <a:pt x="180009" y="1293517"/>
                </a:lnTo>
                <a:lnTo>
                  <a:pt x="180009" y="1283086"/>
                </a:lnTo>
                <a:cubicBezTo>
                  <a:pt x="180009" y="1283086"/>
                  <a:pt x="196231" y="1272318"/>
                  <a:pt x="180009" y="1272318"/>
                </a:cubicBezTo>
                <a:lnTo>
                  <a:pt x="196231" y="1272318"/>
                </a:lnTo>
                <a:cubicBezTo>
                  <a:pt x="196231" y="1272318"/>
                  <a:pt x="196231" y="1272318"/>
                  <a:pt x="196231" y="1261886"/>
                </a:cubicBezTo>
                <a:cubicBezTo>
                  <a:pt x="196231" y="1261886"/>
                  <a:pt x="196231" y="1261886"/>
                  <a:pt x="196231" y="1251455"/>
                </a:cubicBezTo>
                <a:lnTo>
                  <a:pt x="196231" y="1241023"/>
                </a:lnTo>
                <a:cubicBezTo>
                  <a:pt x="212453" y="1241023"/>
                  <a:pt x="212453" y="1241023"/>
                  <a:pt x="196231" y="1230255"/>
                </a:cubicBezTo>
                <a:cubicBezTo>
                  <a:pt x="196231" y="1230255"/>
                  <a:pt x="196231" y="1230255"/>
                  <a:pt x="212453" y="1230255"/>
                </a:cubicBezTo>
                <a:lnTo>
                  <a:pt x="212453" y="1219823"/>
                </a:lnTo>
                <a:lnTo>
                  <a:pt x="212453" y="1209392"/>
                </a:lnTo>
                <a:cubicBezTo>
                  <a:pt x="212453" y="1209392"/>
                  <a:pt x="212453" y="1209392"/>
                  <a:pt x="212453" y="1198960"/>
                </a:cubicBezTo>
                <a:cubicBezTo>
                  <a:pt x="212453" y="1198960"/>
                  <a:pt x="212453" y="1198960"/>
                  <a:pt x="228675" y="1198960"/>
                </a:cubicBezTo>
                <a:lnTo>
                  <a:pt x="228675" y="1188192"/>
                </a:lnTo>
                <a:lnTo>
                  <a:pt x="228675" y="1177760"/>
                </a:lnTo>
                <a:lnTo>
                  <a:pt x="228675" y="1167329"/>
                </a:lnTo>
                <a:lnTo>
                  <a:pt x="228675" y="1156897"/>
                </a:lnTo>
                <a:lnTo>
                  <a:pt x="245420" y="1156897"/>
                </a:lnTo>
                <a:cubicBezTo>
                  <a:pt x="245420" y="1156897"/>
                  <a:pt x="245420" y="1156897"/>
                  <a:pt x="245420" y="1146129"/>
                </a:cubicBezTo>
                <a:cubicBezTo>
                  <a:pt x="245420" y="1146129"/>
                  <a:pt x="245420" y="1146129"/>
                  <a:pt x="245420" y="1135698"/>
                </a:cubicBezTo>
                <a:cubicBezTo>
                  <a:pt x="245420" y="1135698"/>
                  <a:pt x="245420" y="1135698"/>
                  <a:pt x="245420" y="1125266"/>
                </a:cubicBezTo>
                <a:cubicBezTo>
                  <a:pt x="261642" y="1125266"/>
                  <a:pt x="261642" y="1114834"/>
                  <a:pt x="261642" y="1114834"/>
                </a:cubicBezTo>
                <a:lnTo>
                  <a:pt x="261642" y="1104066"/>
                </a:lnTo>
                <a:lnTo>
                  <a:pt x="261642" y="1093635"/>
                </a:lnTo>
                <a:cubicBezTo>
                  <a:pt x="277863" y="1093635"/>
                  <a:pt x="277863" y="1083203"/>
                  <a:pt x="277863" y="1083203"/>
                </a:cubicBezTo>
                <a:lnTo>
                  <a:pt x="277863" y="1072771"/>
                </a:lnTo>
                <a:cubicBezTo>
                  <a:pt x="277863" y="1072771"/>
                  <a:pt x="277863" y="1072771"/>
                  <a:pt x="277863" y="1062003"/>
                </a:cubicBezTo>
                <a:cubicBezTo>
                  <a:pt x="277863" y="1062003"/>
                  <a:pt x="277863" y="1062003"/>
                  <a:pt x="277863" y="1051572"/>
                </a:cubicBezTo>
                <a:cubicBezTo>
                  <a:pt x="294085" y="1062003"/>
                  <a:pt x="294085" y="1062003"/>
                  <a:pt x="294085" y="1051572"/>
                </a:cubicBezTo>
                <a:cubicBezTo>
                  <a:pt x="294085" y="1051572"/>
                  <a:pt x="294085" y="1051572"/>
                  <a:pt x="294085" y="1041140"/>
                </a:cubicBezTo>
                <a:lnTo>
                  <a:pt x="294085" y="1030709"/>
                </a:lnTo>
                <a:lnTo>
                  <a:pt x="310830" y="1030709"/>
                </a:lnTo>
                <a:lnTo>
                  <a:pt x="310830" y="1019941"/>
                </a:lnTo>
                <a:lnTo>
                  <a:pt x="310830" y="1009509"/>
                </a:lnTo>
                <a:cubicBezTo>
                  <a:pt x="310830" y="1009509"/>
                  <a:pt x="310830" y="1009509"/>
                  <a:pt x="327052" y="999077"/>
                </a:cubicBezTo>
                <a:cubicBezTo>
                  <a:pt x="327052" y="999077"/>
                  <a:pt x="327052" y="999077"/>
                  <a:pt x="327052" y="988646"/>
                </a:cubicBezTo>
                <a:lnTo>
                  <a:pt x="327052" y="977878"/>
                </a:lnTo>
                <a:lnTo>
                  <a:pt x="343274" y="977878"/>
                </a:lnTo>
                <a:lnTo>
                  <a:pt x="343274" y="967446"/>
                </a:lnTo>
                <a:cubicBezTo>
                  <a:pt x="343274" y="967446"/>
                  <a:pt x="343274" y="967446"/>
                  <a:pt x="343274" y="957014"/>
                </a:cubicBezTo>
                <a:lnTo>
                  <a:pt x="359495" y="957014"/>
                </a:lnTo>
                <a:lnTo>
                  <a:pt x="359495" y="946583"/>
                </a:lnTo>
                <a:lnTo>
                  <a:pt x="359495" y="935815"/>
                </a:lnTo>
                <a:lnTo>
                  <a:pt x="376240" y="935815"/>
                </a:lnTo>
                <a:cubicBezTo>
                  <a:pt x="376240" y="935815"/>
                  <a:pt x="376240" y="935815"/>
                  <a:pt x="376240" y="925383"/>
                </a:cubicBezTo>
                <a:lnTo>
                  <a:pt x="376240" y="914952"/>
                </a:lnTo>
                <a:cubicBezTo>
                  <a:pt x="392462" y="914952"/>
                  <a:pt x="392462" y="914952"/>
                  <a:pt x="392462" y="904520"/>
                </a:cubicBezTo>
                <a:cubicBezTo>
                  <a:pt x="392462" y="904520"/>
                  <a:pt x="392462" y="904520"/>
                  <a:pt x="392462" y="893752"/>
                </a:cubicBezTo>
                <a:lnTo>
                  <a:pt x="408684" y="893752"/>
                </a:lnTo>
                <a:cubicBezTo>
                  <a:pt x="424906" y="893752"/>
                  <a:pt x="408684" y="893752"/>
                  <a:pt x="424906" y="893752"/>
                </a:cubicBezTo>
                <a:lnTo>
                  <a:pt x="424906" y="883320"/>
                </a:lnTo>
                <a:cubicBezTo>
                  <a:pt x="408684" y="883320"/>
                  <a:pt x="408684" y="893752"/>
                  <a:pt x="408684" y="893752"/>
                </a:cubicBezTo>
                <a:lnTo>
                  <a:pt x="408684" y="883320"/>
                </a:lnTo>
                <a:cubicBezTo>
                  <a:pt x="408684" y="883320"/>
                  <a:pt x="408684" y="883320"/>
                  <a:pt x="408684" y="872889"/>
                </a:cubicBezTo>
                <a:cubicBezTo>
                  <a:pt x="424906" y="872889"/>
                  <a:pt x="408684" y="872889"/>
                  <a:pt x="424906" y="872889"/>
                </a:cubicBezTo>
                <a:cubicBezTo>
                  <a:pt x="424906" y="872889"/>
                  <a:pt x="424906" y="872889"/>
                  <a:pt x="441651" y="872889"/>
                </a:cubicBezTo>
                <a:lnTo>
                  <a:pt x="441651" y="862457"/>
                </a:lnTo>
                <a:cubicBezTo>
                  <a:pt x="441651" y="862457"/>
                  <a:pt x="441651" y="862457"/>
                  <a:pt x="424906" y="862457"/>
                </a:cubicBezTo>
                <a:lnTo>
                  <a:pt x="408684" y="862457"/>
                </a:lnTo>
                <a:cubicBezTo>
                  <a:pt x="424906" y="851689"/>
                  <a:pt x="408684" y="862457"/>
                  <a:pt x="408684" y="862457"/>
                </a:cubicBezTo>
                <a:lnTo>
                  <a:pt x="408684" y="858419"/>
                </a:lnTo>
                <a:cubicBezTo>
                  <a:pt x="408684" y="857746"/>
                  <a:pt x="408684" y="857410"/>
                  <a:pt x="408684" y="857915"/>
                </a:cubicBezTo>
                <a:lnTo>
                  <a:pt x="408684" y="857746"/>
                </a:lnTo>
                <a:cubicBezTo>
                  <a:pt x="408684" y="856400"/>
                  <a:pt x="408684" y="857746"/>
                  <a:pt x="408684" y="856400"/>
                </a:cubicBezTo>
                <a:lnTo>
                  <a:pt x="408684" y="856232"/>
                </a:lnTo>
                <a:cubicBezTo>
                  <a:pt x="408684" y="857746"/>
                  <a:pt x="408684" y="851689"/>
                  <a:pt x="408684" y="851689"/>
                </a:cubicBezTo>
                <a:lnTo>
                  <a:pt x="392462" y="851689"/>
                </a:lnTo>
                <a:cubicBezTo>
                  <a:pt x="392462" y="851689"/>
                  <a:pt x="392462" y="851689"/>
                  <a:pt x="376240" y="851689"/>
                </a:cubicBezTo>
                <a:cubicBezTo>
                  <a:pt x="376240" y="841257"/>
                  <a:pt x="359495" y="851689"/>
                  <a:pt x="359495" y="841257"/>
                </a:cubicBezTo>
                <a:lnTo>
                  <a:pt x="343274" y="841257"/>
                </a:lnTo>
                <a:cubicBezTo>
                  <a:pt x="343274" y="841257"/>
                  <a:pt x="343274" y="841257"/>
                  <a:pt x="327052" y="841257"/>
                </a:cubicBezTo>
                <a:cubicBezTo>
                  <a:pt x="327052" y="830826"/>
                  <a:pt x="327052" y="830826"/>
                  <a:pt x="310830" y="830826"/>
                </a:cubicBezTo>
                <a:cubicBezTo>
                  <a:pt x="310830" y="830826"/>
                  <a:pt x="310830" y="830826"/>
                  <a:pt x="294085" y="830826"/>
                </a:cubicBezTo>
                <a:lnTo>
                  <a:pt x="277863" y="830826"/>
                </a:lnTo>
                <a:lnTo>
                  <a:pt x="277863" y="828218"/>
                </a:lnTo>
                <a:cubicBezTo>
                  <a:pt x="277863" y="828218"/>
                  <a:pt x="277863" y="825610"/>
                  <a:pt x="277863" y="820394"/>
                </a:cubicBezTo>
                <a:cubicBezTo>
                  <a:pt x="261642" y="820394"/>
                  <a:pt x="261642" y="830826"/>
                  <a:pt x="261642" y="830826"/>
                </a:cubicBezTo>
                <a:lnTo>
                  <a:pt x="261642" y="820394"/>
                </a:lnTo>
                <a:lnTo>
                  <a:pt x="245420" y="820394"/>
                </a:lnTo>
                <a:cubicBezTo>
                  <a:pt x="245420" y="820394"/>
                  <a:pt x="245420" y="809626"/>
                  <a:pt x="228675" y="820394"/>
                </a:cubicBezTo>
                <a:lnTo>
                  <a:pt x="228675" y="814169"/>
                </a:lnTo>
                <a:lnTo>
                  <a:pt x="228675" y="813664"/>
                </a:lnTo>
                <a:cubicBezTo>
                  <a:pt x="228675" y="812318"/>
                  <a:pt x="228675" y="809626"/>
                  <a:pt x="228675" y="809626"/>
                </a:cubicBezTo>
                <a:cubicBezTo>
                  <a:pt x="228675" y="809626"/>
                  <a:pt x="228675" y="809626"/>
                  <a:pt x="212453" y="809626"/>
                </a:cubicBezTo>
                <a:lnTo>
                  <a:pt x="196231" y="809626"/>
                </a:lnTo>
                <a:lnTo>
                  <a:pt x="196231" y="805714"/>
                </a:lnTo>
                <a:cubicBezTo>
                  <a:pt x="196231" y="805062"/>
                  <a:pt x="196231" y="804736"/>
                  <a:pt x="196231" y="805225"/>
                </a:cubicBezTo>
                <a:lnTo>
                  <a:pt x="196231" y="803596"/>
                </a:lnTo>
                <a:cubicBezTo>
                  <a:pt x="196231" y="805062"/>
                  <a:pt x="196231" y="799195"/>
                  <a:pt x="196231" y="799195"/>
                </a:cubicBezTo>
                <a:lnTo>
                  <a:pt x="180009" y="799195"/>
                </a:lnTo>
                <a:lnTo>
                  <a:pt x="163264" y="799195"/>
                </a:lnTo>
                <a:cubicBezTo>
                  <a:pt x="163264" y="799195"/>
                  <a:pt x="163264" y="799195"/>
                  <a:pt x="147043" y="799195"/>
                </a:cubicBezTo>
                <a:cubicBezTo>
                  <a:pt x="147043" y="799195"/>
                  <a:pt x="147043" y="796587"/>
                  <a:pt x="145015" y="793979"/>
                </a:cubicBezTo>
                <a:lnTo>
                  <a:pt x="137372" y="791170"/>
                </a:lnTo>
                <a:lnTo>
                  <a:pt x="137664" y="790230"/>
                </a:lnTo>
                <a:cubicBezTo>
                  <a:pt x="136904" y="789415"/>
                  <a:pt x="134876" y="788763"/>
                  <a:pt x="130821" y="788763"/>
                </a:cubicBezTo>
                <a:lnTo>
                  <a:pt x="114599" y="788763"/>
                </a:lnTo>
                <a:cubicBezTo>
                  <a:pt x="114599" y="788763"/>
                  <a:pt x="114599" y="778331"/>
                  <a:pt x="97854" y="788763"/>
                </a:cubicBezTo>
                <a:cubicBezTo>
                  <a:pt x="114599" y="778331"/>
                  <a:pt x="97854" y="788763"/>
                  <a:pt x="97854" y="778331"/>
                </a:cubicBezTo>
                <a:lnTo>
                  <a:pt x="81632" y="778331"/>
                </a:lnTo>
                <a:cubicBezTo>
                  <a:pt x="65411" y="778331"/>
                  <a:pt x="81632" y="778331"/>
                  <a:pt x="65411" y="778331"/>
                </a:cubicBezTo>
                <a:cubicBezTo>
                  <a:pt x="65411" y="778331"/>
                  <a:pt x="65411" y="775639"/>
                  <a:pt x="65411" y="774293"/>
                </a:cubicBezTo>
                <a:lnTo>
                  <a:pt x="65411" y="773789"/>
                </a:lnTo>
                <a:lnTo>
                  <a:pt x="65411" y="773620"/>
                </a:lnTo>
                <a:cubicBezTo>
                  <a:pt x="65411" y="772274"/>
                  <a:pt x="65411" y="773620"/>
                  <a:pt x="65411" y="772274"/>
                </a:cubicBezTo>
                <a:lnTo>
                  <a:pt x="65411" y="772106"/>
                </a:lnTo>
                <a:lnTo>
                  <a:pt x="65411" y="771601"/>
                </a:lnTo>
                <a:lnTo>
                  <a:pt x="65411" y="770255"/>
                </a:lnTo>
                <a:lnTo>
                  <a:pt x="65411" y="767563"/>
                </a:lnTo>
                <a:cubicBezTo>
                  <a:pt x="65411" y="767563"/>
                  <a:pt x="65411" y="767563"/>
                  <a:pt x="49189" y="767563"/>
                </a:cubicBezTo>
                <a:cubicBezTo>
                  <a:pt x="49189" y="767563"/>
                  <a:pt x="49189" y="757132"/>
                  <a:pt x="32444" y="757132"/>
                </a:cubicBezTo>
                <a:lnTo>
                  <a:pt x="32444" y="753220"/>
                </a:lnTo>
                <a:lnTo>
                  <a:pt x="32444" y="752731"/>
                </a:lnTo>
                <a:lnTo>
                  <a:pt x="32444" y="746700"/>
                </a:lnTo>
                <a:cubicBezTo>
                  <a:pt x="32444" y="746700"/>
                  <a:pt x="32444" y="746700"/>
                  <a:pt x="49189" y="746700"/>
                </a:cubicBezTo>
                <a:lnTo>
                  <a:pt x="49189" y="736268"/>
                </a:lnTo>
                <a:cubicBezTo>
                  <a:pt x="49189" y="746700"/>
                  <a:pt x="32444" y="746700"/>
                  <a:pt x="32444" y="736268"/>
                </a:cubicBezTo>
                <a:lnTo>
                  <a:pt x="32444" y="725500"/>
                </a:lnTo>
                <a:cubicBezTo>
                  <a:pt x="32444" y="725500"/>
                  <a:pt x="32444" y="725500"/>
                  <a:pt x="49189" y="725500"/>
                </a:cubicBezTo>
                <a:lnTo>
                  <a:pt x="65411" y="725500"/>
                </a:lnTo>
                <a:lnTo>
                  <a:pt x="49189" y="715069"/>
                </a:lnTo>
                <a:cubicBezTo>
                  <a:pt x="49189" y="715069"/>
                  <a:pt x="49189" y="715069"/>
                  <a:pt x="65411" y="704637"/>
                </a:cubicBezTo>
                <a:cubicBezTo>
                  <a:pt x="65411" y="704637"/>
                  <a:pt x="65411" y="704637"/>
                  <a:pt x="49189" y="704637"/>
                </a:cubicBezTo>
                <a:cubicBezTo>
                  <a:pt x="49189" y="704637"/>
                  <a:pt x="49189" y="704637"/>
                  <a:pt x="49189" y="703333"/>
                </a:cubicBezTo>
                <a:lnTo>
                  <a:pt x="49189" y="695510"/>
                </a:lnTo>
                <a:lnTo>
                  <a:pt x="49189" y="694206"/>
                </a:lnTo>
                <a:lnTo>
                  <a:pt x="65411" y="694206"/>
                </a:lnTo>
                <a:lnTo>
                  <a:pt x="65411" y="692860"/>
                </a:lnTo>
                <a:lnTo>
                  <a:pt x="65411" y="690168"/>
                </a:lnTo>
                <a:cubicBezTo>
                  <a:pt x="65411" y="689495"/>
                  <a:pt x="65411" y="689158"/>
                  <a:pt x="65411" y="689663"/>
                </a:cubicBezTo>
                <a:lnTo>
                  <a:pt x="65411" y="687980"/>
                </a:lnTo>
                <a:cubicBezTo>
                  <a:pt x="65411" y="689495"/>
                  <a:pt x="65411" y="683437"/>
                  <a:pt x="65411" y="683437"/>
                </a:cubicBezTo>
                <a:lnTo>
                  <a:pt x="65411" y="682133"/>
                </a:lnTo>
                <a:cubicBezTo>
                  <a:pt x="65411" y="680829"/>
                  <a:pt x="65411" y="678222"/>
                  <a:pt x="65411" y="673006"/>
                </a:cubicBezTo>
                <a:lnTo>
                  <a:pt x="49189" y="673006"/>
                </a:lnTo>
                <a:lnTo>
                  <a:pt x="32444" y="673006"/>
                </a:lnTo>
                <a:cubicBezTo>
                  <a:pt x="32444" y="667790"/>
                  <a:pt x="32444" y="665182"/>
                  <a:pt x="32444" y="663878"/>
                </a:cubicBezTo>
                <a:lnTo>
                  <a:pt x="32444" y="662574"/>
                </a:lnTo>
                <a:cubicBezTo>
                  <a:pt x="16222" y="662574"/>
                  <a:pt x="16222" y="662574"/>
                  <a:pt x="16222" y="652143"/>
                </a:cubicBezTo>
                <a:cubicBezTo>
                  <a:pt x="16222" y="641375"/>
                  <a:pt x="32444" y="641375"/>
                  <a:pt x="32444" y="641375"/>
                </a:cubicBezTo>
                <a:lnTo>
                  <a:pt x="16222" y="641375"/>
                </a:lnTo>
                <a:cubicBezTo>
                  <a:pt x="16222" y="641375"/>
                  <a:pt x="16222" y="641375"/>
                  <a:pt x="16222" y="640071"/>
                </a:cubicBezTo>
                <a:lnTo>
                  <a:pt x="16222" y="632247"/>
                </a:lnTo>
                <a:lnTo>
                  <a:pt x="16222" y="630943"/>
                </a:lnTo>
                <a:cubicBezTo>
                  <a:pt x="32444" y="630943"/>
                  <a:pt x="32444" y="630943"/>
                  <a:pt x="32444" y="620511"/>
                </a:cubicBezTo>
                <a:lnTo>
                  <a:pt x="32444" y="621815"/>
                </a:lnTo>
                <a:lnTo>
                  <a:pt x="32444" y="624423"/>
                </a:lnTo>
                <a:lnTo>
                  <a:pt x="32444" y="624912"/>
                </a:lnTo>
                <a:lnTo>
                  <a:pt x="32444" y="630943"/>
                </a:lnTo>
                <a:lnTo>
                  <a:pt x="49189" y="630943"/>
                </a:lnTo>
                <a:lnTo>
                  <a:pt x="49189" y="620511"/>
                </a:lnTo>
                <a:lnTo>
                  <a:pt x="49189" y="614481"/>
                </a:lnTo>
                <a:cubicBezTo>
                  <a:pt x="49189" y="615947"/>
                  <a:pt x="49189" y="610080"/>
                  <a:pt x="49189" y="610080"/>
                </a:cubicBezTo>
                <a:lnTo>
                  <a:pt x="65411" y="610080"/>
                </a:lnTo>
                <a:lnTo>
                  <a:pt x="65411" y="599312"/>
                </a:lnTo>
                <a:cubicBezTo>
                  <a:pt x="65411" y="599312"/>
                  <a:pt x="65411" y="599312"/>
                  <a:pt x="49189" y="599312"/>
                </a:cubicBezTo>
                <a:lnTo>
                  <a:pt x="65411" y="588880"/>
                </a:lnTo>
                <a:cubicBezTo>
                  <a:pt x="65411" y="588880"/>
                  <a:pt x="65411" y="588880"/>
                  <a:pt x="49189" y="588880"/>
                </a:cubicBezTo>
                <a:lnTo>
                  <a:pt x="49189" y="578449"/>
                </a:lnTo>
                <a:cubicBezTo>
                  <a:pt x="49189" y="578449"/>
                  <a:pt x="49189" y="578449"/>
                  <a:pt x="49189" y="568017"/>
                </a:cubicBezTo>
                <a:cubicBezTo>
                  <a:pt x="57300" y="568017"/>
                  <a:pt x="61355" y="568017"/>
                  <a:pt x="61355" y="568017"/>
                </a:cubicBezTo>
                <a:lnTo>
                  <a:pt x="65411" y="568017"/>
                </a:lnTo>
                <a:cubicBezTo>
                  <a:pt x="65411" y="568017"/>
                  <a:pt x="65411" y="568017"/>
                  <a:pt x="65411" y="578449"/>
                </a:cubicBezTo>
                <a:cubicBezTo>
                  <a:pt x="65411" y="578449"/>
                  <a:pt x="65411" y="578449"/>
                  <a:pt x="81632" y="568017"/>
                </a:cubicBezTo>
                <a:lnTo>
                  <a:pt x="65411" y="568017"/>
                </a:lnTo>
                <a:cubicBezTo>
                  <a:pt x="65411" y="568017"/>
                  <a:pt x="65411" y="568017"/>
                  <a:pt x="65411" y="566671"/>
                </a:cubicBezTo>
                <a:lnTo>
                  <a:pt x="65411" y="561792"/>
                </a:lnTo>
                <a:lnTo>
                  <a:pt x="65411" y="561287"/>
                </a:lnTo>
                <a:cubicBezTo>
                  <a:pt x="65411" y="559941"/>
                  <a:pt x="65411" y="557249"/>
                  <a:pt x="65411" y="557249"/>
                </a:cubicBezTo>
                <a:lnTo>
                  <a:pt x="81632" y="557249"/>
                </a:lnTo>
                <a:cubicBezTo>
                  <a:pt x="81632" y="546817"/>
                  <a:pt x="81632" y="546817"/>
                  <a:pt x="81632" y="536386"/>
                </a:cubicBezTo>
                <a:cubicBezTo>
                  <a:pt x="81632" y="536386"/>
                  <a:pt x="81632" y="536386"/>
                  <a:pt x="81632" y="525954"/>
                </a:cubicBezTo>
                <a:cubicBezTo>
                  <a:pt x="97854" y="525954"/>
                  <a:pt x="81632" y="525954"/>
                  <a:pt x="97854" y="525954"/>
                </a:cubicBezTo>
                <a:cubicBezTo>
                  <a:pt x="97854" y="525954"/>
                  <a:pt x="97854" y="525954"/>
                  <a:pt x="97854" y="515186"/>
                </a:cubicBezTo>
                <a:lnTo>
                  <a:pt x="114599" y="515186"/>
                </a:lnTo>
                <a:lnTo>
                  <a:pt x="114599" y="504754"/>
                </a:lnTo>
                <a:lnTo>
                  <a:pt x="114599" y="494323"/>
                </a:lnTo>
                <a:lnTo>
                  <a:pt x="130821" y="494323"/>
                </a:lnTo>
                <a:lnTo>
                  <a:pt x="130821" y="483891"/>
                </a:lnTo>
                <a:lnTo>
                  <a:pt x="130821" y="473123"/>
                </a:lnTo>
                <a:lnTo>
                  <a:pt x="147043" y="473123"/>
                </a:lnTo>
                <a:cubicBezTo>
                  <a:pt x="147043" y="473123"/>
                  <a:pt x="147043" y="473123"/>
                  <a:pt x="149070" y="473123"/>
                </a:cubicBezTo>
                <a:lnTo>
                  <a:pt x="163264" y="473123"/>
                </a:lnTo>
                <a:cubicBezTo>
                  <a:pt x="163264" y="473123"/>
                  <a:pt x="163264" y="473123"/>
                  <a:pt x="163264" y="471819"/>
                </a:cubicBezTo>
                <a:lnTo>
                  <a:pt x="163264" y="469211"/>
                </a:lnTo>
                <a:cubicBezTo>
                  <a:pt x="163264" y="468559"/>
                  <a:pt x="163264" y="468233"/>
                  <a:pt x="163264" y="468722"/>
                </a:cubicBezTo>
                <a:lnTo>
                  <a:pt x="163264" y="467093"/>
                </a:lnTo>
                <a:cubicBezTo>
                  <a:pt x="163264" y="467582"/>
                  <a:pt x="163264" y="467256"/>
                  <a:pt x="163264" y="466604"/>
                </a:cubicBezTo>
                <a:cubicBezTo>
                  <a:pt x="163264" y="465300"/>
                  <a:pt x="163264" y="462692"/>
                  <a:pt x="163264" y="462692"/>
                </a:cubicBezTo>
                <a:lnTo>
                  <a:pt x="147043" y="462692"/>
                </a:lnTo>
                <a:lnTo>
                  <a:pt x="142987" y="462692"/>
                </a:lnTo>
                <a:lnTo>
                  <a:pt x="139946" y="462692"/>
                </a:lnTo>
                <a:cubicBezTo>
                  <a:pt x="136904" y="462692"/>
                  <a:pt x="142987" y="462692"/>
                  <a:pt x="130821" y="462692"/>
                </a:cubicBezTo>
                <a:cubicBezTo>
                  <a:pt x="130821" y="452260"/>
                  <a:pt x="130821" y="452260"/>
                  <a:pt x="130821" y="452260"/>
                </a:cubicBezTo>
                <a:lnTo>
                  <a:pt x="130821" y="441828"/>
                </a:lnTo>
                <a:cubicBezTo>
                  <a:pt x="130821" y="452260"/>
                  <a:pt x="130821" y="452260"/>
                  <a:pt x="147043" y="441828"/>
                </a:cubicBezTo>
                <a:cubicBezTo>
                  <a:pt x="147043" y="441828"/>
                  <a:pt x="147043" y="441828"/>
                  <a:pt x="130821" y="441828"/>
                </a:cubicBezTo>
                <a:cubicBezTo>
                  <a:pt x="130821" y="431060"/>
                  <a:pt x="147043" y="431060"/>
                  <a:pt x="147043" y="431060"/>
                </a:cubicBezTo>
                <a:lnTo>
                  <a:pt x="163264" y="431060"/>
                </a:lnTo>
                <a:lnTo>
                  <a:pt x="163264" y="441828"/>
                </a:lnTo>
                <a:cubicBezTo>
                  <a:pt x="163264" y="441828"/>
                  <a:pt x="163264" y="441828"/>
                  <a:pt x="180009" y="441828"/>
                </a:cubicBezTo>
                <a:lnTo>
                  <a:pt x="180009" y="452260"/>
                </a:lnTo>
                <a:lnTo>
                  <a:pt x="196231" y="452260"/>
                </a:lnTo>
                <a:cubicBezTo>
                  <a:pt x="212453" y="452260"/>
                  <a:pt x="212453" y="452260"/>
                  <a:pt x="212453" y="452260"/>
                </a:cubicBezTo>
                <a:lnTo>
                  <a:pt x="196231" y="462692"/>
                </a:lnTo>
                <a:cubicBezTo>
                  <a:pt x="196231" y="462692"/>
                  <a:pt x="196231" y="462692"/>
                  <a:pt x="196231" y="473123"/>
                </a:cubicBezTo>
                <a:cubicBezTo>
                  <a:pt x="196231" y="473123"/>
                  <a:pt x="196231" y="473123"/>
                  <a:pt x="180009" y="483891"/>
                </a:cubicBezTo>
                <a:cubicBezTo>
                  <a:pt x="196231" y="473123"/>
                  <a:pt x="180009" y="483891"/>
                  <a:pt x="180009" y="473123"/>
                </a:cubicBezTo>
                <a:cubicBezTo>
                  <a:pt x="163264" y="473123"/>
                  <a:pt x="163264" y="483891"/>
                  <a:pt x="163264" y="483891"/>
                </a:cubicBezTo>
                <a:cubicBezTo>
                  <a:pt x="180009" y="483891"/>
                  <a:pt x="163264" y="483891"/>
                  <a:pt x="180009" y="483891"/>
                </a:cubicBezTo>
                <a:cubicBezTo>
                  <a:pt x="180009" y="483891"/>
                  <a:pt x="180009" y="483891"/>
                  <a:pt x="180009" y="494323"/>
                </a:cubicBezTo>
                <a:cubicBezTo>
                  <a:pt x="196231" y="494323"/>
                  <a:pt x="196231" y="483891"/>
                  <a:pt x="196231" y="483891"/>
                </a:cubicBezTo>
                <a:cubicBezTo>
                  <a:pt x="196231" y="483891"/>
                  <a:pt x="196231" y="483891"/>
                  <a:pt x="212453" y="483891"/>
                </a:cubicBezTo>
                <a:cubicBezTo>
                  <a:pt x="212453" y="483891"/>
                  <a:pt x="212453" y="483891"/>
                  <a:pt x="212453" y="473123"/>
                </a:cubicBezTo>
                <a:cubicBezTo>
                  <a:pt x="196231" y="473123"/>
                  <a:pt x="212453" y="462692"/>
                  <a:pt x="196231" y="462692"/>
                </a:cubicBezTo>
                <a:cubicBezTo>
                  <a:pt x="196231" y="462692"/>
                  <a:pt x="196231" y="462692"/>
                  <a:pt x="212453" y="462692"/>
                </a:cubicBezTo>
                <a:cubicBezTo>
                  <a:pt x="212453" y="462692"/>
                  <a:pt x="212453" y="462692"/>
                  <a:pt x="212453" y="452260"/>
                </a:cubicBezTo>
                <a:lnTo>
                  <a:pt x="212453" y="441828"/>
                </a:lnTo>
                <a:lnTo>
                  <a:pt x="212453" y="440482"/>
                </a:lnTo>
                <a:lnTo>
                  <a:pt x="212453" y="437790"/>
                </a:lnTo>
                <a:cubicBezTo>
                  <a:pt x="212453" y="437117"/>
                  <a:pt x="212453" y="436781"/>
                  <a:pt x="212453" y="437285"/>
                </a:cubicBezTo>
                <a:lnTo>
                  <a:pt x="212453" y="432406"/>
                </a:lnTo>
                <a:cubicBezTo>
                  <a:pt x="212453" y="431060"/>
                  <a:pt x="212453" y="431060"/>
                  <a:pt x="212453" y="431060"/>
                </a:cubicBezTo>
                <a:lnTo>
                  <a:pt x="228675" y="431060"/>
                </a:lnTo>
                <a:cubicBezTo>
                  <a:pt x="228675" y="431060"/>
                  <a:pt x="228675" y="431060"/>
                  <a:pt x="228675" y="441828"/>
                </a:cubicBezTo>
                <a:lnTo>
                  <a:pt x="245420" y="441828"/>
                </a:lnTo>
                <a:lnTo>
                  <a:pt x="245420" y="437117"/>
                </a:lnTo>
                <a:lnTo>
                  <a:pt x="245420" y="436444"/>
                </a:lnTo>
                <a:cubicBezTo>
                  <a:pt x="245420" y="436444"/>
                  <a:pt x="245420" y="436444"/>
                  <a:pt x="245420" y="431060"/>
                </a:cubicBezTo>
                <a:lnTo>
                  <a:pt x="261642" y="431060"/>
                </a:lnTo>
                <a:cubicBezTo>
                  <a:pt x="261642" y="431060"/>
                  <a:pt x="261642" y="431060"/>
                  <a:pt x="261642" y="420629"/>
                </a:cubicBezTo>
                <a:lnTo>
                  <a:pt x="245420" y="420629"/>
                </a:lnTo>
                <a:lnTo>
                  <a:pt x="245420" y="431060"/>
                </a:lnTo>
                <a:cubicBezTo>
                  <a:pt x="245420" y="431060"/>
                  <a:pt x="245420" y="431060"/>
                  <a:pt x="228675" y="431060"/>
                </a:cubicBezTo>
                <a:lnTo>
                  <a:pt x="228675" y="420629"/>
                </a:lnTo>
                <a:lnTo>
                  <a:pt x="228675" y="410197"/>
                </a:lnTo>
                <a:cubicBezTo>
                  <a:pt x="228675" y="410197"/>
                  <a:pt x="212453" y="410197"/>
                  <a:pt x="212453" y="420629"/>
                </a:cubicBezTo>
                <a:lnTo>
                  <a:pt x="196231" y="420629"/>
                </a:lnTo>
                <a:cubicBezTo>
                  <a:pt x="196231" y="420629"/>
                  <a:pt x="196231" y="420629"/>
                  <a:pt x="196231" y="431060"/>
                </a:cubicBezTo>
                <a:lnTo>
                  <a:pt x="180009" y="431060"/>
                </a:lnTo>
                <a:cubicBezTo>
                  <a:pt x="180009" y="431060"/>
                  <a:pt x="180009" y="431060"/>
                  <a:pt x="180009" y="420629"/>
                </a:cubicBezTo>
                <a:cubicBezTo>
                  <a:pt x="163264" y="420629"/>
                  <a:pt x="163264" y="410197"/>
                  <a:pt x="163264" y="410197"/>
                </a:cubicBezTo>
                <a:cubicBezTo>
                  <a:pt x="163264" y="410197"/>
                  <a:pt x="163264" y="410197"/>
                  <a:pt x="163264" y="399765"/>
                </a:cubicBezTo>
                <a:cubicBezTo>
                  <a:pt x="163264" y="410197"/>
                  <a:pt x="163264" y="410197"/>
                  <a:pt x="180009" y="410197"/>
                </a:cubicBezTo>
                <a:cubicBezTo>
                  <a:pt x="180009" y="410197"/>
                  <a:pt x="180009" y="410197"/>
                  <a:pt x="196231" y="410197"/>
                </a:cubicBezTo>
                <a:lnTo>
                  <a:pt x="196231" y="408893"/>
                </a:lnTo>
                <a:cubicBezTo>
                  <a:pt x="196231" y="407589"/>
                  <a:pt x="196231" y="404981"/>
                  <a:pt x="196231" y="399765"/>
                </a:cubicBezTo>
                <a:cubicBezTo>
                  <a:pt x="196231" y="399765"/>
                  <a:pt x="196231" y="399765"/>
                  <a:pt x="196231" y="398419"/>
                </a:cubicBezTo>
                <a:lnTo>
                  <a:pt x="196231" y="393540"/>
                </a:lnTo>
                <a:cubicBezTo>
                  <a:pt x="196231" y="395054"/>
                  <a:pt x="196231" y="388997"/>
                  <a:pt x="196231" y="388997"/>
                </a:cubicBezTo>
                <a:lnTo>
                  <a:pt x="212453" y="388997"/>
                </a:lnTo>
                <a:cubicBezTo>
                  <a:pt x="212453" y="388997"/>
                  <a:pt x="212453" y="388997"/>
                  <a:pt x="214481" y="388997"/>
                </a:cubicBezTo>
                <a:lnTo>
                  <a:pt x="224619" y="388997"/>
                </a:lnTo>
                <a:lnTo>
                  <a:pt x="228675" y="388997"/>
                </a:lnTo>
                <a:cubicBezTo>
                  <a:pt x="228675" y="399765"/>
                  <a:pt x="228675" y="388997"/>
                  <a:pt x="228675" y="399765"/>
                </a:cubicBezTo>
                <a:cubicBezTo>
                  <a:pt x="245420" y="399765"/>
                  <a:pt x="245420" y="399765"/>
                  <a:pt x="245420" y="388997"/>
                </a:cubicBezTo>
                <a:lnTo>
                  <a:pt x="261642" y="388997"/>
                </a:lnTo>
                <a:lnTo>
                  <a:pt x="261642" y="378566"/>
                </a:lnTo>
                <a:lnTo>
                  <a:pt x="245420" y="378566"/>
                </a:lnTo>
                <a:lnTo>
                  <a:pt x="245420" y="388997"/>
                </a:lnTo>
                <a:lnTo>
                  <a:pt x="228675" y="388997"/>
                </a:lnTo>
                <a:cubicBezTo>
                  <a:pt x="245420" y="378566"/>
                  <a:pt x="228675" y="378566"/>
                  <a:pt x="228675" y="378566"/>
                </a:cubicBezTo>
                <a:cubicBezTo>
                  <a:pt x="228675" y="378566"/>
                  <a:pt x="228675" y="378566"/>
                  <a:pt x="226647" y="378566"/>
                </a:cubicBezTo>
                <a:lnTo>
                  <a:pt x="219297" y="378566"/>
                </a:lnTo>
                <a:lnTo>
                  <a:pt x="218536" y="378566"/>
                </a:lnTo>
                <a:cubicBezTo>
                  <a:pt x="216509" y="378566"/>
                  <a:pt x="212453" y="378566"/>
                  <a:pt x="212453" y="378566"/>
                </a:cubicBezTo>
                <a:cubicBezTo>
                  <a:pt x="212453" y="368134"/>
                  <a:pt x="228675" y="368134"/>
                  <a:pt x="212453" y="368134"/>
                </a:cubicBezTo>
                <a:lnTo>
                  <a:pt x="212453" y="357703"/>
                </a:lnTo>
                <a:cubicBezTo>
                  <a:pt x="212453" y="357703"/>
                  <a:pt x="212453" y="357703"/>
                  <a:pt x="228675" y="357703"/>
                </a:cubicBezTo>
                <a:lnTo>
                  <a:pt x="228675" y="356357"/>
                </a:lnTo>
                <a:lnTo>
                  <a:pt x="228675" y="353665"/>
                </a:lnTo>
                <a:cubicBezTo>
                  <a:pt x="228675" y="352992"/>
                  <a:pt x="228675" y="352655"/>
                  <a:pt x="228675" y="353160"/>
                </a:cubicBezTo>
                <a:lnTo>
                  <a:pt x="228675" y="346934"/>
                </a:lnTo>
                <a:lnTo>
                  <a:pt x="228675" y="336503"/>
                </a:lnTo>
                <a:lnTo>
                  <a:pt x="245420" y="336503"/>
                </a:lnTo>
                <a:cubicBezTo>
                  <a:pt x="245420" y="336503"/>
                  <a:pt x="261642" y="326071"/>
                  <a:pt x="261642" y="336503"/>
                </a:cubicBezTo>
                <a:lnTo>
                  <a:pt x="277863" y="336503"/>
                </a:lnTo>
                <a:lnTo>
                  <a:pt x="294085" y="336503"/>
                </a:lnTo>
                <a:cubicBezTo>
                  <a:pt x="294085" y="336503"/>
                  <a:pt x="294085" y="336503"/>
                  <a:pt x="310830" y="346934"/>
                </a:cubicBezTo>
                <a:cubicBezTo>
                  <a:pt x="310830" y="357703"/>
                  <a:pt x="327052" y="357703"/>
                  <a:pt x="327052" y="346934"/>
                </a:cubicBezTo>
                <a:lnTo>
                  <a:pt x="327052" y="357703"/>
                </a:lnTo>
                <a:lnTo>
                  <a:pt x="343274" y="357703"/>
                </a:lnTo>
                <a:cubicBezTo>
                  <a:pt x="343274" y="357703"/>
                  <a:pt x="343274" y="357703"/>
                  <a:pt x="359495" y="357703"/>
                </a:cubicBezTo>
                <a:cubicBezTo>
                  <a:pt x="359495" y="368134"/>
                  <a:pt x="359495" y="368134"/>
                  <a:pt x="376240" y="368134"/>
                </a:cubicBezTo>
                <a:lnTo>
                  <a:pt x="376240" y="366830"/>
                </a:lnTo>
                <a:lnTo>
                  <a:pt x="376240" y="364222"/>
                </a:lnTo>
                <a:cubicBezTo>
                  <a:pt x="376240" y="363571"/>
                  <a:pt x="376240" y="363245"/>
                  <a:pt x="376240" y="363734"/>
                </a:cubicBezTo>
                <a:lnTo>
                  <a:pt x="376240" y="362104"/>
                </a:lnTo>
                <a:lnTo>
                  <a:pt x="376240" y="361615"/>
                </a:lnTo>
                <a:cubicBezTo>
                  <a:pt x="376240" y="360311"/>
                  <a:pt x="376240" y="357703"/>
                  <a:pt x="376240" y="357703"/>
                </a:cubicBezTo>
                <a:cubicBezTo>
                  <a:pt x="376240" y="346934"/>
                  <a:pt x="359495" y="357703"/>
                  <a:pt x="359495" y="346934"/>
                </a:cubicBezTo>
                <a:cubicBezTo>
                  <a:pt x="359495" y="346934"/>
                  <a:pt x="359495" y="346934"/>
                  <a:pt x="359495" y="336503"/>
                </a:cubicBezTo>
                <a:cubicBezTo>
                  <a:pt x="343274" y="336503"/>
                  <a:pt x="359495" y="326071"/>
                  <a:pt x="343274" y="326071"/>
                </a:cubicBezTo>
                <a:cubicBezTo>
                  <a:pt x="343274" y="326071"/>
                  <a:pt x="343274" y="326071"/>
                  <a:pt x="343274" y="315640"/>
                </a:cubicBezTo>
                <a:cubicBezTo>
                  <a:pt x="335163" y="315640"/>
                  <a:pt x="331107" y="315640"/>
                  <a:pt x="331107" y="315640"/>
                </a:cubicBezTo>
                <a:lnTo>
                  <a:pt x="327052" y="315640"/>
                </a:lnTo>
                <a:lnTo>
                  <a:pt x="327052" y="304872"/>
                </a:lnTo>
                <a:cubicBezTo>
                  <a:pt x="327052" y="304872"/>
                  <a:pt x="327052" y="304872"/>
                  <a:pt x="327052" y="294440"/>
                </a:cubicBezTo>
                <a:lnTo>
                  <a:pt x="325024" y="294440"/>
                </a:lnTo>
                <a:lnTo>
                  <a:pt x="320969" y="294440"/>
                </a:lnTo>
                <a:cubicBezTo>
                  <a:pt x="319955" y="294440"/>
                  <a:pt x="319448" y="294440"/>
                  <a:pt x="320208" y="294440"/>
                </a:cubicBezTo>
                <a:lnTo>
                  <a:pt x="310830" y="294440"/>
                </a:lnTo>
                <a:lnTo>
                  <a:pt x="310830" y="284008"/>
                </a:lnTo>
                <a:lnTo>
                  <a:pt x="310830" y="273577"/>
                </a:lnTo>
                <a:lnTo>
                  <a:pt x="310830" y="262809"/>
                </a:lnTo>
                <a:lnTo>
                  <a:pt x="320208" y="262809"/>
                </a:lnTo>
                <a:cubicBezTo>
                  <a:pt x="319448" y="262809"/>
                  <a:pt x="319955" y="262809"/>
                  <a:pt x="320969" y="262809"/>
                </a:cubicBezTo>
                <a:lnTo>
                  <a:pt x="327052" y="262809"/>
                </a:lnTo>
                <a:cubicBezTo>
                  <a:pt x="327052" y="262809"/>
                  <a:pt x="327052" y="262809"/>
                  <a:pt x="327052" y="252377"/>
                </a:cubicBezTo>
                <a:lnTo>
                  <a:pt x="327052" y="241946"/>
                </a:lnTo>
                <a:cubicBezTo>
                  <a:pt x="327052" y="241946"/>
                  <a:pt x="343274" y="231514"/>
                  <a:pt x="327052" y="231514"/>
                </a:cubicBezTo>
                <a:lnTo>
                  <a:pt x="327052" y="220746"/>
                </a:lnTo>
                <a:lnTo>
                  <a:pt x="343274" y="220746"/>
                </a:lnTo>
                <a:cubicBezTo>
                  <a:pt x="343274" y="220746"/>
                  <a:pt x="343274" y="220746"/>
                  <a:pt x="359495" y="220746"/>
                </a:cubicBezTo>
                <a:cubicBezTo>
                  <a:pt x="359495" y="220746"/>
                  <a:pt x="359495" y="220746"/>
                  <a:pt x="359495" y="231514"/>
                </a:cubicBezTo>
                <a:cubicBezTo>
                  <a:pt x="359495" y="231514"/>
                  <a:pt x="359495" y="241946"/>
                  <a:pt x="376240" y="241946"/>
                </a:cubicBezTo>
                <a:lnTo>
                  <a:pt x="376240" y="231514"/>
                </a:lnTo>
                <a:lnTo>
                  <a:pt x="392462" y="231514"/>
                </a:lnTo>
                <a:lnTo>
                  <a:pt x="392462" y="225289"/>
                </a:lnTo>
                <a:cubicBezTo>
                  <a:pt x="392462" y="226803"/>
                  <a:pt x="392462" y="220746"/>
                  <a:pt x="392462" y="220746"/>
                </a:cubicBezTo>
                <a:cubicBezTo>
                  <a:pt x="392462" y="220746"/>
                  <a:pt x="392462" y="220746"/>
                  <a:pt x="408684" y="231514"/>
                </a:cubicBezTo>
                <a:lnTo>
                  <a:pt x="408684" y="220746"/>
                </a:lnTo>
                <a:cubicBezTo>
                  <a:pt x="408684" y="210314"/>
                  <a:pt x="424906" y="210314"/>
                  <a:pt x="424906" y="210314"/>
                </a:cubicBezTo>
                <a:cubicBezTo>
                  <a:pt x="424906" y="210314"/>
                  <a:pt x="434325" y="210314"/>
                  <a:pt x="431970" y="210314"/>
                </a:cubicBezTo>
                <a:lnTo>
                  <a:pt x="441651" y="210314"/>
                </a:lnTo>
                <a:lnTo>
                  <a:pt x="441651" y="199883"/>
                </a:lnTo>
                <a:cubicBezTo>
                  <a:pt x="441651" y="199883"/>
                  <a:pt x="441651" y="199883"/>
                  <a:pt x="424906" y="199883"/>
                </a:cubicBezTo>
                <a:lnTo>
                  <a:pt x="424906" y="210314"/>
                </a:lnTo>
                <a:lnTo>
                  <a:pt x="408684" y="210314"/>
                </a:lnTo>
                <a:cubicBezTo>
                  <a:pt x="408684" y="210314"/>
                  <a:pt x="408684" y="210314"/>
                  <a:pt x="392462" y="210314"/>
                </a:cubicBezTo>
                <a:lnTo>
                  <a:pt x="392462" y="220746"/>
                </a:lnTo>
                <a:cubicBezTo>
                  <a:pt x="392462" y="220746"/>
                  <a:pt x="392462" y="220746"/>
                  <a:pt x="376240" y="220746"/>
                </a:cubicBezTo>
                <a:cubicBezTo>
                  <a:pt x="376240" y="220746"/>
                  <a:pt x="376240" y="220746"/>
                  <a:pt x="359495" y="220746"/>
                </a:cubicBezTo>
                <a:cubicBezTo>
                  <a:pt x="359495" y="220746"/>
                  <a:pt x="359495" y="220746"/>
                  <a:pt x="359495" y="210314"/>
                </a:cubicBezTo>
                <a:cubicBezTo>
                  <a:pt x="359495" y="210314"/>
                  <a:pt x="359495" y="210314"/>
                  <a:pt x="359495" y="199883"/>
                </a:cubicBezTo>
                <a:cubicBezTo>
                  <a:pt x="359495" y="199883"/>
                  <a:pt x="359495" y="199883"/>
                  <a:pt x="343274" y="210314"/>
                </a:cubicBezTo>
                <a:cubicBezTo>
                  <a:pt x="343274" y="210314"/>
                  <a:pt x="343274" y="204447"/>
                  <a:pt x="343274" y="205913"/>
                </a:cubicBezTo>
                <a:lnTo>
                  <a:pt x="343274" y="199883"/>
                </a:lnTo>
                <a:lnTo>
                  <a:pt x="343274" y="189451"/>
                </a:lnTo>
                <a:lnTo>
                  <a:pt x="359495" y="189451"/>
                </a:lnTo>
                <a:lnTo>
                  <a:pt x="359495" y="180029"/>
                </a:lnTo>
                <a:cubicBezTo>
                  <a:pt x="359495" y="178683"/>
                  <a:pt x="359495" y="178683"/>
                  <a:pt x="359495" y="178683"/>
                </a:cubicBezTo>
                <a:cubicBezTo>
                  <a:pt x="376240" y="178683"/>
                  <a:pt x="376240" y="178683"/>
                  <a:pt x="376240" y="168251"/>
                </a:cubicBezTo>
                <a:cubicBezTo>
                  <a:pt x="376240" y="168251"/>
                  <a:pt x="376240" y="168251"/>
                  <a:pt x="378268" y="168251"/>
                </a:cubicBezTo>
                <a:lnTo>
                  <a:pt x="382324" y="168251"/>
                </a:lnTo>
                <a:cubicBezTo>
                  <a:pt x="383337" y="168251"/>
                  <a:pt x="383844" y="168251"/>
                  <a:pt x="383084" y="168251"/>
                </a:cubicBezTo>
                <a:lnTo>
                  <a:pt x="392462" y="168251"/>
                </a:lnTo>
                <a:lnTo>
                  <a:pt x="392462" y="157820"/>
                </a:lnTo>
                <a:cubicBezTo>
                  <a:pt x="408684" y="157820"/>
                  <a:pt x="392462" y="168251"/>
                  <a:pt x="408684" y="168251"/>
                </a:cubicBezTo>
                <a:lnTo>
                  <a:pt x="408684" y="178683"/>
                </a:lnTo>
                <a:cubicBezTo>
                  <a:pt x="408684" y="178683"/>
                  <a:pt x="408684" y="178683"/>
                  <a:pt x="424906" y="178683"/>
                </a:cubicBezTo>
                <a:lnTo>
                  <a:pt x="424906" y="189451"/>
                </a:lnTo>
                <a:lnTo>
                  <a:pt x="441651" y="189451"/>
                </a:lnTo>
                <a:lnTo>
                  <a:pt x="451029" y="189451"/>
                </a:lnTo>
                <a:cubicBezTo>
                  <a:pt x="450269" y="189451"/>
                  <a:pt x="450776" y="189451"/>
                  <a:pt x="451790" y="189451"/>
                </a:cubicBezTo>
                <a:lnTo>
                  <a:pt x="457873" y="189451"/>
                </a:lnTo>
                <a:cubicBezTo>
                  <a:pt x="457873" y="189451"/>
                  <a:pt x="457873" y="189451"/>
                  <a:pt x="457873" y="190755"/>
                </a:cubicBezTo>
                <a:lnTo>
                  <a:pt x="457873" y="193363"/>
                </a:lnTo>
                <a:cubicBezTo>
                  <a:pt x="457873" y="194015"/>
                  <a:pt x="457873" y="194341"/>
                  <a:pt x="457873" y="193852"/>
                </a:cubicBezTo>
                <a:lnTo>
                  <a:pt x="457873" y="199883"/>
                </a:lnTo>
                <a:lnTo>
                  <a:pt x="457873" y="210314"/>
                </a:lnTo>
                <a:lnTo>
                  <a:pt x="457873" y="220746"/>
                </a:lnTo>
                <a:cubicBezTo>
                  <a:pt x="457873" y="220746"/>
                  <a:pt x="457873" y="220746"/>
                  <a:pt x="459900" y="220746"/>
                </a:cubicBezTo>
                <a:lnTo>
                  <a:pt x="463956" y="220746"/>
                </a:lnTo>
                <a:cubicBezTo>
                  <a:pt x="464970" y="220746"/>
                  <a:pt x="465477" y="220746"/>
                  <a:pt x="464716" y="220746"/>
                </a:cubicBezTo>
                <a:lnTo>
                  <a:pt x="474094" y="220746"/>
                </a:lnTo>
                <a:cubicBezTo>
                  <a:pt x="474094" y="220746"/>
                  <a:pt x="474094" y="231514"/>
                  <a:pt x="490316" y="231514"/>
                </a:cubicBezTo>
                <a:lnTo>
                  <a:pt x="490316" y="220746"/>
                </a:lnTo>
                <a:lnTo>
                  <a:pt x="474094" y="210314"/>
                </a:lnTo>
                <a:lnTo>
                  <a:pt x="474094" y="199883"/>
                </a:lnTo>
                <a:lnTo>
                  <a:pt x="474094" y="189451"/>
                </a:lnTo>
                <a:cubicBezTo>
                  <a:pt x="474094" y="189451"/>
                  <a:pt x="474094" y="189451"/>
                  <a:pt x="474094" y="178683"/>
                </a:cubicBezTo>
                <a:cubicBezTo>
                  <a:pt x="474094" y="178683"/>
                  <a:pt x="457873" y="178683"/>
                  <a:pt x="457873" y="189451"/>
                </a:cubicBezTo>
                <a:lnTo>
                  <a:pt x="457873" y="178683"/>
                </a:lnTo>
                <a:lnTo>
                  <a:pt x="457873" y="168251"/>
                </a:lnTo>
                <a:cubicBezTo>
                  <a:pt x="457873" y="168251"/>
                  <a:pt x="457873" y="168251"/>
                  <a:pt x="474094" y="168251"/>
                </a:cubicBezTo>
                <a:cubicBezTo>
                  <a:pt x="474094" y="168251"/>
                  <a:pt x="474094" y="168251"/>
                  <a:pt x="490316" y="168251"/>
                </a:cubicBezTo>
                <a:cubicBezTo>
                  <a:pt x="490316" y="168251"/>
                  <a:pt x="490316" y="168251"/>
                  <a:pt x="490316" y="157820"/>
                </a:cubicBezTo>
                <a:cubicBezTo>
                  <a:pt x="490316" y="157820"/>
                  <a:pt x="490316" y="157820"/>
                  <a:pt x="474094" y="157820"/>
                </a:cubicBezTo>
                <a:lnTo>
                  <a:pt x="457873" y="168251"/>
                </a:lnTo>
                <a:cubicBezTo>
                  <a:pt x="457873" y="168251"/>
                  <a:pt x="457873" y="168251"/>
                  <a:pt x="457873" y="157820"/>
                </a:cubicBezTo>
                <a:lnTo>
                  <a:pt x="441651" y="157820"/>
                </a:lnTo>
                <a:cubicBezTo>
                  <a:pt x="441651" y="157820"/>
                  <a:pt x="441651" y="157820"/>
                  <a:pt x="441651" y="168251"/>
                </a:cubicBezTo>
                <a:lnTo>
                  <a:pt x="441651" y="178683"/>
                </a:lnTo>
                <a:lnTo>
                  <a:pt x="441651" y="189451"/>
                </a:lnTo>
                <a:cubicBezTo>
                  <a:pt x="424906" y="189451"/>
                  <a:pt x="424906" y="178683"/>
                  <a:pt x="424906" y="178683"/>
                </a:cubicBezTo>
                <a:cubicBezTo>
                  <a:pt x="424906" y="178683"/>
                  <a:pt x="424906" y="178683"/>
                  <a:pt x="424906" y="168251"/>
                </a:cubicBezTo>
                <a:lnTo>
                  <a:pt x="408684" y="168251"/>
                </a:lnTo>
                <a:lnTo>
                  <a:pt x="408684" y="157820"/>
                </a:lnTo>
                <a:lnTo>
                  <a:pt x="392462" y="157820"/>
                </a:lnTo>
                <a:cubicBezTo>
                  <a:pt x="392462" y="157820"/>
                  <a:pt x="392462" y="147388"/>
                  <a:pt x="408684" y="147388"/>
                </a:cubicBezTo>
                <a:cubicBezTo>
                  <a:pt x="408684" y="147388"/>
                  <a:pt x="408684" y="147388"/>
                  <a:pt x="392462" y="147388"/>
                </a:cubicBezTo>
                <a:cubicBezTo>
                  <a:pt x="376240" y="147388"/>
                  <a:pt x="376240" y="147388"/>
                  <a:pt x="376240" y="157820"/>
                </a:cubicBezTo>
                <a:cubicBezTo>
                  <a:pt x="376240" y="147388"/>
                  <a:pt x="376240" y="147388"/>
                  <a:pt x="359495" y="147388"/>
                </a:cubicBezTo>
                <a:lnTo>
                  <a:pt x="376240" y="147388"/>
                </a:lnTo>
                <a:cubicBezTo>
                  <a:pt x="376240" y="147388"/>
                  <a:pt x="392462" y="147388"/>
                  <a:pt x="392462" y="136620"/>
                </a:cubicBezTo>
                <a:lnTo>
                  <a:pt x="408684" y="136620"/>
                </a:lnTo>
                <a:lnTo>
                  <a:pt x="408684" y="126188"/>
                </a:lnTo>
                <a:cubicBezTo>
                  <a:pt x="424906" y="126188"/>
                  <a:pt x="424906" y="126188"/>
                  <a:pt x="424906" y="136620"/>
                </a:cubicBezTo>
                <a:lnTo>
                  <a:pt x="424906" y="147388"/>
                </a:lnTo>
                <a:lnTo>
                  <a:pt x="441651" y="147388"/>
                </a:lnTo>
                <a:lnTo>
                  <a:pt x="457873" y="136620"/>
                </a:lnTo>
                <a:cubicBezTo>
                  <a:pt x="457873" y="147388"/>
                  <a:pt x="474094" y="147388"/>
                  <a:pt x="457873" y="147388"/>
                </a:cubicBezTo>
                <a:lnTo>
                  <a:pt x="474094" y="147388"/>
                </a:lnTo>
                <a:cubicBezTo>
                  <a:pt x="474094" y="147388"/>
                  <a:pt x="474094" y="147388"/>
                  <a:pt x="474094" y="136620"/>
                </a:cubicBezTo>
                <a:cubicBezTo>
                  <a:pt x="474094" y="136620"/>
                  <a:pt x="474094" y="136620"/>
                  <a:pt x="457873" y="136620"/>
                </a:cubicBezTo>
                <a:cubicBezTo>
                  <a:pt x="474094" y="136620"/>
                  <a:pt x="474094" y="136620"/>
                  <a:pt x="474094" y="126188"/>
                </a:cubicBezTo>
                <a:cubicBezTo>
                  <a:pt x="474094" y="126188"/>
                  <a:pt x="474094" y="126188"/>
                  <a:pt x="474094" y="115757"/>
                </a:cubicBezTo>
                <a:cubicBezTo>
                  <a:pt x="474094" y="115757"/>
                  <a:pt x="474094" y="115757"/>
                  <a:pt x="490316" y="115757"/>
                </a:cubicBezTo>
                <a:lnTo>
                  <a:pt x="490316" y="126188"/>
                </a:lnTo>
                <a:cubicBezTo>
                  <a:pt x="490316" y="126188"/>
                  <a:pt x="490316" y="126188"/>
                  <a:pt x="492409" y="126188"/>
                </a:cubicBezTo>
                <a:lnTo>
                  <a:pt x="507061" y="126188"/>
                </a:lnTo>
                <a:lnTo>
                  <a:pt x="507061" y="123580"/>
                </a:lnTo>
                <a:cubicBezTo>
                  <a:pt x="507061" y="123580"/>
                  <a:pt x="507061" y="120973"/>
                  <a:pt x="507061" y="115757"/>
                </a:cubicBezTo>
                <a:cubicBezTo>
                  <a:pt x="507061" y="115757"/>
                  <a:pt x="507061" y="115757"/>
                  <a:pt x="523283" y="105325"/>
                </a:cubicBezTo>
                <a:cubicBezTo>
                  <a:pt x="523283" y="105325"/>
                  <a:pt x="523283" y="105325"/>
                  <a:pt x="539505" y="105325"/>
                </a:cubicBezTo>
                <a:lnTo>
                  <a:pt x="539505" y="94557"/>
                </a:lnTo>
                <a:lnTo>
                  <a:pt x="555726" y="94557"/>
                </a:lnTo>
                <a:lnTo>
                  <a:pt x="572471" y="94557"/>
                </a:lnTo>
                <a:lnTo>
                  <a:pt x="588693" y="94557"/>
                </a:lnTo>
                <a:lnTo>
                  <a:pt x="588693" y="84126"/>
                </a:lnTo>
                <a:cubicBezTo>
                  <a:pt x="604915" y="84126"/>
                  <a:pt x="604915" y="84126"/>
                  <a:pt x="604915" y="73694"/>
                </a:cubicBezTo>
                <a:lnTo>
                  <a:pt x="604915" y="63262"/>
                </a:lnTo>
                <a:lnTo>
                  <a:pt x="621137" y="73694"/>
                </a:lnTo>
                <a:cubicBezTo>
                  <a:pt x="637882" y="73694"/>
                  <a:pt x="637882" y="73694"/>
                  <a:pt x="637882" y="63262"/>
                </a:cubicBezTo>
                <a:cubicBezTo>
                  <a:pt x="637882" y="63262"/>
                  <a:pt x="637882" y="63262"/>
                  <a:pt x="654104" y="63262"/>
                </a:cubicBezTo>
                <a:lnTo>
                  <a:pt x="654104" y="52494"/>
                </a:lnTo>
                <a:cubicBezTo>
                  <a:pt x="654104" y="52494"/>
                  <a:pt x="654104" y="52494"/>
                  <a:pt x="654104" y="42063"/>
                </a:cubicBezTo>
                <a:lnTo>
                  <a:pt x="670325" y="42063"/>
                </a:lnTo>
                <a:lnTo>
                  <a:pt x="670325" y="31631"/>
                </a:lnTo>
                <a:lnTo>
                  <a:pt x="686547" y="31631"/>
                </a:lnTo>
                <a:lnTo>
                  <a:pt x="686547" y="42063"/>
                </a:lnTo>
                <a:cubicBezTo>
                  <a:pt x="686547" y="42063"/>
                  <a:pt x="686547" y="42063"/>
                  <a:pt x="703292" y="42063"/>
                </a:cubicBezTo>
                <a:lnTo>
                  <a:pt x="712671" y="42063"/>
                </a:lnTo>
                <a:cubicBezTo>
                  <a:pt x="711910" y="42063"/>
                  <a:pt x="712417" y="42063"/>
                  <a:pt x="713431" y="42063"/>
                </a:cubicBezTo>
                <a:lnTo>
                  <a:pt x="719514" y="42063"/>
                </a:lnTo>
                <a:cubicBezTo>
                  <a:pt x="719514" y="42063"/>
                  <a:pt x="703292" y="42063"/>
                  <a:pt x="703292" y="52494"/>
                </a:cubicBezTo>
                <a:cubicBezTo>
                  <a:pt x="703292" y="52494"/>
                  <a:pt x="703292" y="52494"/>
                  <a:pt x="703292" y="63262"/>
                </a:cubicBezTo>
                <a:lnTo>
                  <a:pt x="703292" y="73694"/>
                </a:lnTo>
                <a:lnTo>
                  <a:pt x="703292" y="74998"/>
                </a:lnTo>
                <a:lnTo>
                  <a:pt x="703292" y="84126"/>
                </a:lnTo>
                <a:lnTo>
                  <a:pt x="719514" y="84126"/>
                </a:lnTo>
                <a:lnTo>
                  <a:pt x="719514" y="94557"/>
                </a:lnTo>
                <a:lnTo>
                  <a:pt x="703292" y="94557"/>
                </a:lnTo>
                <a:lnTo>
                  <a:pt x="686547" y="94557"/>
                </a:lnTo>
                <a:lnTo>
                  <a:pt x="686547" y="84126"/>
                </a:lnTo>
                <a:lnTo>
                  <a:pt x="670325" y="84126"/>
                </a:lnTo>
                <a:lnTo>
                  <a:pt x="670325" y="94557"/>
                </a:lnTo>
                <a:lnTo>
                  <a:pt x="670325" y="105325"/>
                </a:lnTo>
                <a:cubicBezTo>
                  <a:pt x="670325" y="105325"/>
                  <a:pt x="670325" y="105325"/>
                  <a:pt x="670325" y="115757"/>
                </a:cubicBezTo>
                <a:cubicBezTo>
                  <a:pt x="670325" y="115757"/>
                  <a:pt x="686547" y="115757"/>
                  <a:pt x="686547" y="105325"/>
                </a:cubicBezTo>
                <a:cubicBezTo>
                  <a:pt x="686547" y="105325"/>
                  <a:pt x="686547" y="105325"/>
                  <a:pt x="703292" y="94557"/>
                </a:cubicBezTo>
                <a:cubicBezTo>
                  <a:pt x="703292" y="94557"/>
                  <a:pt x="703292" y="94557"/>
                  <a:pt x="703292" y="105325"/>
                </a:cubicBezTo>
                <a:lnTo>
                  <a:pt x="719514" y="105325"/>
                </a:lnTo>
                <a:cubicBezTo>
                  <a:pt x="703292" y="105325"/>
                  <a:pt x="719514" y="94557"/>
                  <a:pt x="719514" y="94557"/>
                </a:cubicBezTo>
                <a:cubicBezTo>
                  <a:pt x="719514" y="94557"/>
                  <a:pt x="735736" y="94557"/>
                  <a:pt x="735736" y="84126"/>
                </a:cubicBezTo>
                <a:lnTo>
                  <a:pt x="751957" y="84126"/>
                </a:lnTo>
                <a:lnTo>
                  <a:pt x="768703" y="84126"/>
                </a:lnTo>
                <a:cubicBezTo>
                  <a:pt x="768703" y="84126"/>
                  <a:pt x="768703" y="84126"/>
                  <a:pt x="768703" y="94557"/>
                </a:cubicBezTo>
                <a:cubicBezTo>
                  <a:pt x="784924" y="94557"/>
                  <a:pt x="768703" y="94557"/>
                  <a:pt x="784924" y="84126"/>
                </a:cubicBezTo>
                <a:lnTo>
                  <a:pt x="784924" y="94557"/>
                </a:lnTo>
                <a:cubicBezTo>
                  <a:pt x="784924" y="94557"/>
                  <a:pt x="784924" y="94557"/>
                  <a:pt x="801146" y="94557"/>
                </a:cubicBezTo>
                <a:lnTo>
                  <a:pt x="801146" y="84126"/>
                </a:lnTo>
                <a:cubicBezTo>
                  <a:pt x="801146" y="84126"/>
                  <a:pt x="801146" y="84126"/>
                  <a:pt x="784924" y="84126"/>
                </a:cubicBezTo>
                <a:lnTo>
                  <a:pt x="768703" y="84126"/>
                </a:lnTo>
                <a:lnTo>
                  <a:pt x="768703" y="73694"/>
                </a:lnTo>
                <a:lnTo>
                  <a:pt x="768703" y="63262"/>
                </a:lnTo>
                <a:lnTo>
                  <a:pt x="768703" y="52494"/>
                </a:lnTo>
                <a:cubicBezTo>
                  <a:pt x="768703" y="52494"/>
                  <a:pt x="768703" y="52494"/>
                  <a:pt x="751957" y="52494"/>
                </a:cubicBezTo>
                <a:cubicBezTo>
                  <a:pt x="751957" y="52494"/>
                  <a:pt x="751957" y="52494"/>
                  <a:pt x="735736" y="52494"/>
                </a:cubicBezTo>
                <a:lnTo>
                  <a:pt x="735736" y="42063"/>
                </a:lnTo>
                <a:lnTo>
                  <a:pt x="745114" y="42063"/>
                </a:lnTo>
                <a:cubicBezTo>
                  <a:pt x="742833" y="42063"/>
                  <a:pt x="751957" y="42063"/>
                  <a:pt x="751957" y="42063"/>
                </a:cubicBezTo>
                <a:lnTo>
                  <a:pt x="768703" y="42063"/>
                </a:lnTo>
                <a:lnTo>
                  <a:pt x="768703" y="31631"/>
                </a:lnTo>
                <a:lnTo>
                  <a:pt x="784924" y="31631"/>
                </a:lnTo>
                <a:lnTo>
                  <a:pt x="784924" y="42063"/>
                </a:lnTo>
                <a:cubicBezTo>
                  <a:pt x="784924" y="42063"/>
                  <a:pt x="784924" y="42063"/>
                  <a:pt x="801146" y="42063"/>
                </a:cubicBezTo>
                <a:cubicBezTo>
                  <a:pt x="784924" y="42063"/>
                  <a:pt x="801146" y="42063"/>
                  <a:pt x="784924" y="52494"/>
                </a:cubicBezTo>
                <a:cubicBezTo>
                  <a:pt x="793035" y="52494"/>
                  <a:pt x="797091" y="52494"/>
                  <a:pt x="797091" y="52494"/>
                </a:cubicBezTo>
                <a:lnTo>
                  <a:pt x="801146" y="52494"/>
                </a:lnTo>
                <a:cubicBezTo>
                  <a:pt x="817368" y="52494"/>
                  <a:pt x="801146" y="52494"/>
                  <a:pt x="817368" y="52494"/>
                </a:cubicBezTo>
                <a:lnTo>
                  <a:pt x="827048" y="52494"/>
                </a:lnTo>
                <a:cubicBezTo>
                  <a:pt x="824694" y="52494"/>
                  <a:pt x="834113" y="52494"/>
                  <a:pt x="834113" y="52494"/>
                </a:cubicBezTo>
                <a:lnTo>
                  <a:pt x="850335" y="52494"/>
                </a:lnTo>
                <a:cubicBezTo>
                  <a:pt x="850335" y="52494"/>
                  <a:pt x="834113" y="52494"/>
                  <a:pt x="850335" y="42063"/>
                </a:cubicBezTo>
                <a:cubicBezTo>
                  <a:pt x="850335" y="42063"/>
                  <a:pt x="850335" y="42063"/>
                  <a:pt x="834113" y="42063"/>
                </a:cubicBezTo>
                <a:lnTo>
                  <a:pt x="817368" y="52494"/>
                </a:lnTo>
                <a:cubicBezTo>
                  <a:pt x="817368" y="52494"/>
                  <a:pt x="817368" y="42063"/>
                  <a:pt x="801146" y="52494"/>
                </a:cubicBezTo>
                <a:lnTo>
                  <a:pt x="801146" y="42063"/>
                </a:lnTo>
                <a:cubicBezTo>
                  <a:pt x="801146" y="42063"/>
                  <a:pt x="805202" y="42063"/>
                  <a:pt x="807229" y="42063"/>
                </a:cubicBezTo>
                <a:cubicBezTo>
                  <a:pt x="808243" y="42063"/>
                  <a:pt x="808750" y="42063"/>
                  <a:pt x="807990" y="42063"/>
                </a:cubicBezTo>
                <a:lnTo>
                  <a:pt x="817368" y="42063"/>
                </a:lnTo>
                <a:lnTo>
                  <a:pt x="817368" y="31631"/>
                </a:lnTo>
                <a:lnTo>
                  <a:pt x="817368" y="21200"/>
                </a:lnTo>
                <a:cubicBezTo>
                  <a:pt x="817368" y="21200"/>
                  <a:pt x="801146" y="21200"/>
                  <a:pt x="801146" y="31631"/>
                </a:cubicBezTo>
                <a:cubicBezTo>
                  <a:pt x="784924" y="31631"/>
                  <a:pt x="801146" y="31631"/>
                  <a:pt x="801146" y="21200"/>
                </a:cubicBezTo>
                <a:lnTo>
                  <a:pt x="801146" y="10431"/>
                </a:lnTo>
                <a:lnTo>
                  <a:pt x="817368" y="10431"/>
                </a:lnTo>
                <a:cubicBezTo>
                  <a:pt x="817368" y="10431"/>
                  <a:pt x="821554" y="10431"/>
                  <a:pt x="823647" y="10431"/>
                </a:cubicBezTo>
                <a:lnTo>
                  <a:pt x="824432" y="10431"/>
                </a:lnTo>
                <a:lnTo>
                  <a:pt x="827048" y="10431"/>
                </a:lnTo>
                <a:cubicBezTo>
                  <a:pt x="826264" y="10431"/>
                  <a:pt x="826787" y="10431"/>
                  <a:pt x="827833" y="10431"/>
                </a:cubicBezTo>
                <a:lnTo>
                  <a:pt x="834113" y="10431"/>
                </a:lnTo>
                <a:lnTo>
                  <a:pt x="850335" y="10431"/>
                </a:lnTo>
                <a:cubicBezTo>
                  <a:pt x="834113" y="10431"/>
                  <a:pt x="850335" y="0"/>
                  <a:pt x="850335" y="0"/>
                </a:cubicBezTo>
                <a:close/>
                <a:moveTo>
                  <a:pt x="834113" y="0"/>
                </a:moveTo>
                <a:cubicBezTo>
                  <a:pt x="834113" y="0"/>
                  <a:pt x="850335" y="0"/>
                  <a:pt x="834113" y="10431"/>
                </a:cubicBezTo>
                <a:close/>
                <a:moveTo>
                  <a:pt x="801146" y="0"/>
                </a:moveTo>
                <a:lnTo>
                  <a:pt x="817368" y="0"/>
                </a:lnTo>
                <a:cubicBezTo>
                  <a:pt x="817368" y="0"/>
                  <a:pt x="817368" y="5868"/>
                  <a:pt x="817368" y="4401"/>
                </a:cubicBezTo>
                <a:lnTo>
                  <a:pt x="817368" y="10431"/>
                </a:lnTo>
                <a:cubicBezTo>
                  <a:pt x="817368" y="10431"/>
                  <a:pt x="801146" y="10431"/>
                  <a:pt x="801146" y="0"/>
                </a:cubicBezTo>
                <a:close/>
              </a:path>
            </a:pathLst>
          </a:custGeom>
          <a:solidFill>
            <a:schemeClr val="bg1">
              <a:lumMod val="85000"/>
            </a:schemeClr>
          </a:solidFill>
        </p:spPr>
        <p:txBody>
          <a:bodyPr wrap="square">
            <a:noAutofit/>
          </a:bodyPr>
          <a:lstStyle/>
          <a:p>
            <a:endParaRPr lang="en-UA"/>
          </a:p>
        </p:txBody>
      </p:sp>
      <p:sp>
        <p:nvSpPr>
          <p:cNvPr id="26" name="Picture Placeholder 25">
            <a:extLst>
              <a:ext uri="{FF2B5EF4-FFF2-40B4-BE49-F238E27FC236}">
                <a16:creationId xmlns:a16="http://schemas.microsoft.com/office/drawing/2014/main" id="{D8BE2FBE-703D-D246-9476-1C17D6F779F3}"/>
              </a:ext>
            </a:extLst>
          </p:cNvPr>
          <p:cNvSpPr>
            <a:spLocks noGrp="1"/>
          </p:cNvSpPr>
          <p:nvPr>
            <p:ph type="pic" sz="quarter" idx="17"/>
          </p:nvPr>
        </p:nvSpPr>
        <p:spPr>
          <a:xfrm>
            <a:off x="9780713" y="5029632"/>
            <a:ext cx="1836395" cy="1588328"/>
          </a:xfrm>
          <a:custGeom>
            <a:avLst/>
            <a:gdLst>
              <a:gd name="connsiteX0" fmla="*/ 907680 w 1836634"/>
              <a:gd name="connsiteY0" fmla="*/ 1584186 h 1588328"/>
              <a:gd name="connsiteX1" fmla="*/ 907330 w 1836634"/>
              <a:gd name="connsiteY1" fmla="*/ 1584267 h 1588328"/>
              <a:gd name="connsiteX2" fmla="*/ 902620 w 1836634"/>
              <a:gd name="connsiteY2" fmla="*/ 1585349 h 1588328"/>
              <a:gd name="connsiteX3" fmla="*/ 915181 w 1836634"/>
              <a:gd name="connsiteY3" fmla="*/ 1582463 h 1588328"/>
              <a:gd name="connsiteX4" fmla="*/ 909882 w 1836634"/>
              <a:gd name="connsiteY4" fmla="*/ 1583680 h 1588328"/>
              <a:gd name="connsiteX5" fmla="*/ 910434 w 1836634"/>
              <a:gd name="connsiteY5" fmla="*/ 1583554 h 1588328"/>
              <a:gd name="connsiteX6" fmla="*/ 861650 w 1836634"/>
              <a:gd name="connsiteY6" fmla="*/ 1581552 h 1588328"/>
              <a:gd name="connsiteX7" fmla="*/ 856940 w 1836634"/>
              <a:gd name="connsiteY7" fmla="*/ 1582635 h 1588328"/>
              <a:gd name="connsiteX8" fmla="*/ 856711 w 1836634"/>
              <a:gd name="connsiteY8" fmla="*/ 1582687 h 1588328"/>
              <a:gd name="connsiteX9" fmla="*/ 920480 w 1836634"/>
              <a:gd name="connsiteY9" fmla="*/ 1581245 h 1588328"/>
              <a:gd name="connsiteX10" fmla="*/ 915181 w 1836634"/>
              <a:gd name="connsiteY10" fmla="*/ 1582463 h 1588328"/>
              <a:gd name="connsiteX11" fmla="*/ 919891 w 1836634"/>
              <a:gd name="connsiteY11" fmla="*/ 1581380 h 1588328"/>
              <a:gd name="connsiteX12" fmla="*/ 920120 w 1836634"/>
              <a:gd name="connsiteY12" fmla="*/ 1581328 h 1588328"/>
              <a:gd name="connsiteX13" fmla="*/ 808026 w 1836634"/>
              <a:gd name="connsiteY13" fmla="*/ 1580237 h 1588328"/>
              <a:gd name="connsiteX14" fmla="*/ 802727 w 1836634"/>
              <a:gd name="connsiteY14" fmla="*/ 1581454 h 1588328"/>
              <a:gd name="connsiteX15" fmla="*/ 803272 w 1836634"/>
              <a:gd name="connsiteY15" fmla="*/ 1581329 h 1588328"/>
              <a:gd name="connsiteX16" fmla="*/ 803316 w 1836634"/>
              <a:gd name="connsiteY16" fmla="*/ 1581319 h 1588328"/>
              <a:gd name="connsiteX17" fmla="*/ 808026 w 1836634"/>
              <a:gd name="connsiteY17" fmla="*/ 1580237 h 1588328"/>
              <a:gd name="connsiteX18" fmla="*/ 889112 w 1836634"/>
              <a:gd name="connsiteY18" fmla="*/ 1578545 h 1588328"/>
              <a:gd name="connsiteX19" fmla="*/ 902620 w 1836634"/>
              <a:gd name="connsiteY19" fmla="*/ 1585349 h 1588328"/>
              <a:gd name="connsiteX20" fmla="*/ 889654 w 1836634"/>
              <a:gd name="connsiteY20" fmla="*/ 1588328 h 1588328"/>
              <a:gd name="connsiteX21" fmla="*/ 889112 w 1836634"/>
              <a:gd name="connsiteY21" fmla="*/ 1578545 h 1588328"/>
              <a:gd name="connsiteX22" fmla="*/ 915670 w 1836634"/>
              <a:gd name="connsiteY22" fmla="*/ 1577397 h 1588328"/>
              <a:gd name="connsiteX23" fmla="*/ 915670 w 1836634"/>
              <a:gd name="connsiteY23" fmla="*/ 1577397 h 1588328"/>
              <a:gd name="connsiteX24" fmla="*/ 919442 w 1836634"/>
              <a:gd name="connsiteY24" fmla="*/ 1578078 h 1588328"/>
              <a:gd name="connsiteX25" fmla="*/ 920074 w 1836634"/>
              <a:gd name="connsiteY25" fmla="*/ 1579481 h 1588328"/>
              <a:gd name="connsiteX26" fmla="*/ 915181 w 1836634"/>
              <a:gd name="connsiteY26" fmla="*/ 1582463 h 1588328"/>
              <a:gd name="connsiteX27" fmla="*/ 886771 w 1836634"/>
              <a:gd name="connsiteY27" fmla="*/ 1575780 h 1588328"/>
              <a:gd name="connsiteX28" fmla="*/ 881487 w 1836634"/>
              <a:gd name="connsiteY28" fmla="*/ 1576994 h 1588328"/>
              <a:gd name="connsiteX29" fmla="*/ 875781 w 1836634"/>
              <a:gd name="connsiteY29" fmla="*/ 1578306 h 1588328"/>
              <a:gd name="connsiteX30" fmla="*/ 874211 w 1836634"/>
              <a:gd name="connsiteY30" fmla="*/ 1578666 h 1588328"/>
              <a:gd name="connsiteX31" fmla="*/ 881826 w 1836634"/>
              <a:gd name="connsiteY31" fmla="*/ 1576917 h 1588328"/>
              <a:gd name="connsiteX32" fmla="*/ 828284 w 1836634"/>
              <a:gd name="connsiteY32" fmla="*/ 1575582 h 1588328"/>
              <a:gd name="connsiteX33" fmla="*/ 822157 w 1836634"/>
              <a:gd name="connsiteY33" fmla="*/ 1576990 h 1588328"/>
              <a:gd name="connsiteX34" fmla="*/ 820587 w 1836634"/>
              <a:gd name="connsiteY34" fmla="*/ 1577351 h 1588328"/>
              <a:gd name="connsiteX35" fmla="*/ 828162 w 1836634"/>
              <a:gd name="connsiteY35" fmla="*/ 1575610 h 1588328"/>
              <a:gd name="connsiteX36" fmla="*/ 833148 w 1836634"/>
              <a:gd name="connsiteY36" fmla="*/ 1574465 h 1588328"/>
              <a:gd name="connsiteX37" fmla="*/ 828162 w 1836634"/>
              <a:gd name="connsiteY37" fmla="*/ 1575610 h 1588328"/>
              <a:gd name="connsiteX38" fmla="*/ 827849 w 1836634"/>
              <a:gd name="connsiteY38" fmla="*/ 1575682 h 1588328"/>
              <a:gd name="connsiteX39" fmla="*/ 833148 w 1836634"/>
              <a:gd name="connsiteY39" fmla="*/ 1574465 h 1588328"/>
              <a:gd name="connsiteX40" fmla="*/ 833148 w 1836634"/>
              <a:gd name="connsiteY40" fmla="*/ 1574465 h 1588328"/>
              <a:gd name="connsiteX41" fmla="*/ 828438 w 1836634"/>
              <a:gd name="connsiteY41" fmla="*/ 1575547 h 1588328"/>
              <a:gd name="connsiteX42" fmla="*/ 828284 w 1836634"/>
              <a:gd name="connsiteY42" fmla="*/ 1575582 h 1588328"/>
              <a:gd name="connsiteX43" fmla="*/ 779617 w 1836634"/>
              <a:gd name="connsiteY43" fmla="*/ 1573555 h 1588328"/>
              <a:gd name="connsiteX44" fmla="*/ 795466 w 1836634"/>
              <a:gd name="connsiteY44" fmla="*/ 1583123 h 1588328"/>
              <a:gd name="connsiteX45" fmla="*/ 782500 w 1836634"/>
              <a:gd name="connsiteY45" fmla="*/ 1586102 h 1588328"/>
              <a:gd name="connsiteX46" fmla="*/ 767056 w 1836634"/>
              <a:gd name="connsiteY46" fmla="*/ 1576441 h 1588328"/>
              <a:gd name="connsiteX47" fmla="*/ 788409 w 1836634"/>
              <a:gd name="connsiteY47" fmla="*/ 1571535 h 1588328"/>
              <a:gd name="connsiteX48" fmla="*/ 787721 w 1836634"/>
              <a:gd name="connsiteY48" fmla="*/ 1571693 h 1588328"/>
              <a:gd name="connsiteX49" fmla="*/ 787439 w 1836634"/>
              <a:gd name="connsiteY49" fmla="*/ 1571758 h 1588328"/>
              <a:gd name="connsiteX50" fmla="*/ 885591 w 1836634"/>
              <a:gd name="connsiteY50" fmla="*/ 1570646 h 1588328"/>
              <a:gd name="connsiteX51" fmla="*/ 886771 w 1836634"/>
              <a:gd name="connsiteY51" fmla="*/ 1575780 h 1588328"/>
              <a:gd name="connsiteX52" fmla="*/ 885655 w 1836634"/>
              <a:gd name="connsiteY52" fmla="*/ 1570923 h 1588328"/>
              <a:gd name="connsiteX53" fmla="*/ 792583 w 1836634"/>
              <a:gd name="connsiteY53" fmla="*/ 1570576 h 1588328"/>
              <a:gd name="connsiteX54" fmla="*/ 787113 w 1836634"/>
              <a:gd name="connsiteY54" fmla="*/ 1571833 h 1588328"/>
              <a:gd name="connsiteX55" fmla="*/ 787439 w 1836634"/>
              <a:gd name="connsiteY55" fmla="*/ 1571758 h 1588328"/>
              <a:gd name="connsiteX56" fmla="*/ 779617 w 1836634"/>
              <a:gd name="connsiteY56" fmla="*/ 1573555 h 1588328"/>
              <a:gd name="connsiteX57" fmla="*/ 792583 w 1836634"/>
              <a:gd name="connsiteY57" fmla="*/ 1570576 h 1588328"/>
              <a:gd name="connsiteX58" fmla="*/ 790962 w 1836634"/>
              <a:gd name="connsiteY58" fmla="*/ 1570948 h 1588328"/>
              <a:gd name="connsiteX59" fmla="*/ 788409 w 1836634"/>
              <a:gd name="connsiteY59" fmla="*/ 1571535 h 1588328"/>
              <a:gd name="connsiteX60" fmla="*/ 739052 w 1836634"/>
              <a:gd name="connsiteY60" fmla="*/ 1569665 h 1588328"/>
              <a:gd name="connsiteX61" fmla="*/ 726086 w 1836634"/>
              <a:gd name="connsiteY61" fmla="*/ 1572644 h 1588328"/>
              <a:gd name="connsiteX62" fmla="*/ 739052 w 1836634"/>
              <a:gd name="connsiteY62" fmla="*/ 1569665 h 1588328"/>
              <a:gd name="connsiteX63" fmla="*/ 739052 w 1836634"/>
              <a:gd name="connsiteY63" fmla="*/ 1569665 h 1588328"/>
              <a:gd name="connsiteX64" fmla="*/ 697989 w 1836634"/>
              <a:gd name="connsiteY64" fmla="*/ 1565464 h 1588328"/>
              <a:gd name="connsiteX65" fmla="*/ 697989 w 1836634"/>
              <a:gd name="connsiteY65" fmla="*/ 1565464 h 1588328"/>
              <a:gd name="connsiteX66" fmla="*/ 937419 w 1836634"/>
              <a:gd name="connsiteY66" fmla="*/ 1564143 h 1588328"/>
              <a:gd name="connsiteX67" fmla="*/ 932120 w 1836634"/>
              <a:gd name="connsiteY67" fmla="*/ 1565361 h 1588328"/>
              <a:gd name="connsiteX68" fmla="*/ 932672 w 1836634"/>
              <a:gd name="connsiteY68" fmla="*/ 1565234 h 1588328"/>
              <a:gd name="connsiteX69" fmla="*/ 764173 w 1836634"/>
              <a:gd name="connsiteY69" fmla="*/ 1563893 h 1588328"/>
              <a:gd name="connsiteX70" fmla="*/ 751613 w 1836634"/>
              <a:gd name="connsiteY70" fmla="*/ 1566779 h 1588328"/>
              <a:gd name="connsiteX71" fmla="*/ 764173 w 1836634"/>
              <a:gd name="connsiteY71" fmla="*/ 1563893 h 1588328"/>
              <a:gd name="connsiteX72" fmla="*/ 764173 w 1836634"/>
              <a:gd name="connsiteY72" fmla="*/ 1563893 h 1588328"/>
              <a:gd name="connsiteX73" fmla="*/ 767056 w 1836634"/>
              <a:gd name="connsiteY73" fmla="*/ 1576441 h 1588328"/>
              <a:gd name="connsiteX74" fmla="*/ 764173 w 1836634"/>
              <a:gd name="connsiteY74" fmla="*/ 1563893 h 1588328"/>
              <a:gd name="connsiteX75" fmla="*/ 857531 w 1836634"/>
              <a:gd name="connsiteY75" fmla="*/ 1563623 h 1588328"/>
              <a:gd name="connsiteX76" fmla="*/ 857593 w 1836634"/>
              <a:gd name="connsiteY76" fmla="*/ 1563894 h 1588328"/>
              <a:gd name="connsiteX77" fmla="*/ 858674 w 1836634"/>
              <a:gd name="connsiteY77" fmla="*/ 1568600 h 1588328"/>
              <a:gd name="connsiteX78" fmla="*/ 830265 w 1836634"/>
              <a:gd name="connsiteY78" fmla="*/ 1561918 h 1588328"/>
              <a:gd name="connsiteX79" fmla="*/ 825401 w 1836634"/>
              <a:gd name="connsiteY79" fmla="*/ 1563035 h 1588328"/>
              <a:gd name="connsiteX80" fmla="*/ 825280 w 1836634"/>
              <a:gd name="connsiteY80" fmla="*/ 1563063 h 1588328"/>
              <a:gd name="connsiteX81" fmla="*/ 825209 w 1836634"/>
              <a:gd name="connsiteY81" fmla="*/ 1563079 h 1588328"/>
              <a:gd name="connsiteX82" fmla="*/ 828552 w 1836634"/>
              <a:gd name="connsiteY82" fmla="*/ 1562311 h 1588328"/>
              <a:gd name="connsiteX83" fmla="*/ 776734 w 1836634"/>
              <a:gd name="connsiteY83" fmla="*/ 1561007 h 1588328"/>
              <a:gd name="connsiteX84" fmla="*/ 779617 w 1836634"/>
              <a:gd name="connsiteY84" fmla="*/ 1573555 h 1588328"/>
              <a:gd name="connsiteX85" fmla="*/ 764173 w 1836634"/>
              <a:gd name="connsiteY85" fmla="*/ 1563893 h 1588328"/>
              <a:gd name="connsiteX86" fmla="*/ 843231 w 1836634"/>
              <a:gd name="connsiteY86" fmla="*/ 1558938 h 1588328"/>
              <a:gd name="connsiteX87" fmla="*/ 843231 w 1836634"/>
              <a:gd name="connsiteY87" fmla="*/ 1558938 h 1588328"/>
              <a:gd name="connsiteX88" fmla="*/ 748637 w 1836634"/>
              <a:gd name="connsiteY88" fmla="*/ 1553827 h 1588328"/>
              <a:gd name="connsiteX89" fmla="*/ 751613 w 1836634"/>
              <a:gd name="connsiteY89" fmla="*/ 1566779 h 1588328"/>
              <a:gd name="connsiteX90" fmla="*/ 739052 w 1836634"/>
              <a:gd name="connsiteY90" fmla="*/ 1569665 h 1588328"/>
              <a:gd name="connsiteX91" fmla="*/ 736076 w 1836634"/>
              <a:gd name="connsiteY91" fmla="*/ 1556713 h 1588328"/>
              <a:gd name="connsiteX92" fmla="*/ 646875 w 1836634"/>
              <a:gd name="connsiteY92" fmla="*/ 1550788 h 1588328"/>
              <a:gd name="connsiteX93" fmla="*/ 641576 w 1836634"/>
              <a:gd name="connsiteY93" fmla="*/ 1552006 h 1588328"/>
              <a:gd name="connsiteX94" fmla="*/ 646364 w 1836634"/>
              <a:gd name="connsiteY94" fmla="*/ 1550906 h 1588328"/>
              <a:gd name="connsiteX95" fmla="*/ 593288 w 1836634"/>
              <a:gd name="connsiteY95" fmla="*/ 1549891 h 1588328"/>
              <a:gd name="connsiteX96" fmla="*/ 592755 w 1836634"/>
              <a:gd name="connsiteY96" fmla="*/ 1550013 h 1588328"/>
              <a:gd name="connsiteX97" fmla="*/ 588045 w 1836634"/>
              <a:gd name="connsiteY97" fmla="*/ 1551095 h 1588328"/>
              <a:gd name="connsiteX98" fmla="*/ 768894 w 1836634"/>
              <a:gd name="connsiteY98" fmla="*/ 1549172 h 1588328"/>
              <a:gd name="connsiteX99" fmla="*/ 762767 w 1836634"/>
              <a:gd name="connsiteY99" fmla="*/ 1550580 h 1588328"/>
              <a:gd name="connsiteX100" fmla="*/ 761197 w 1836634"/>
              <a:gd name="connsiteY100" fmla="*/ 1550941 h 1588328"/>
              <a:gd name="connsiteX101" fmla="*/ 768772 w 1836634"/>
              <a:gd name="connsiteY101" fmla="*/ 1549200 h 1588328"/>
              <a:gd name="connsiteX102" fmla="*/ 773758 w 1836634"/>
              <a:gd name="connsiteY102" fmla="*/ 1548055 h 1588328"/>
              <a:gd name="connsiteX103" fmla="*/ 768772 w 1836634"/>
              <a:gd name="connsiteY103" fmla="*/ 1549200 h 1588328"/>
              <a:gd name="connsiteX104" fmla="*/ 768702 w 1836634"/>
              <a:gd name="connsiteY104" fmla="*/ 1549216 h 1588328"/>
              <a:gd name="connsiteX105" fmla="*/ 772045 w 1836634"/>
              <a:gd name="connsiteY105" fmla="*/ 1548448 h 1588328"/>
              <a:gd name="connsiteX106" fmla="*/ 773758 w 1836634"/>
              <a:gd name="connsiteY106" fmla="*/ 1548055 h 1588328"/>
              <a:gd name="connsiteX107" fmla="*/ 769048 w 1836634"/>
              <a:gd name="connsiteY107" fmla="*/ 1549137 h 1588328"/>
              <a:gd name="connsiteX108" fmla="*/ 768894 w 1836634"/>
              <a:gd name="connsiteY108" fmla="*/ 1549172 h 1588328"/>
              <a:gd name="connsiteX109" fmla="*/ 773758 w 1836634"/>
              <a:gd name="connsiteY109" fmla="*/ 1548055 h 1588328"/>
              <a:gd name="connsiteX110" fmla="*/ 774923 w 1836634"/>
              <a:gd name="connsiteY110" fmla="*/ 1553123 h 1588328"/>
              <a:gd name="connsiteX111" fmla="*/ 774874 w 1836634"/>
              <a:gd name="connsiteY111" fmla="*/ 1552912 h 1588328"/>
              <a:gd name="connsiteX112" fmla="*/ 773758 w 1836634"/>
              <a:gd name="connsiteY112" fmla="*/ 1548055 h 1588328"/>
              <a:gd name="connsiteX113" fmla="*/ 779228 w 1836634"/>
              <a:gd name="connsiteY113" fmla="*/ 1546798 h 1588328"/>
              <a:gd name="connsiteX114" fmla="*/ 779005 w 1836634"/>
              <a:gd name="connsiteY114" fmla="*/ 1546849 h 1588328"/>
              <a:gd name="connsiteX115" fmla="*/ 773758 w 1836634"/>
              <a:gd name="connsiteY115" fmla="*/ 1548055 h 1588328"/>
              <a:gd name="connsiteX116" fmla="*/ 779228 w 1836634"/>
              <a:gd name="connsiteY116" fmla="*/ 1546798 h 1588328"/>
              <a:gd name="connsiteX117" fmla="*/ 645493 w 1836634"/>
              <a:gd name="connsiteY117" fmla="*/ 1537896 h 1588328"/>
              <a:gd name="connsiteX118" fmla="*/ 645213 w 1836634"/>
              <a:gd name="connsiteY118" fmla="*/ 1537960 h 1588328"/>
              <a:gd name="connsiteX119" fmla="*/ 644354 w 1836634"/>
              <a:gd name="connsiteY119" fmla="*/ 1538158 h 1588328"/>
              <a:gd name="connsiteX120" fmla="*/ 644188 w 1836634"/>
              <a:gd name="connsiteY120" fmla="*/ 1538196 h 1588328"/>
              <a:gd name="connsiteX121" fmla="*/ 638693 w 1836634"/>
              <a:gd name="connsiteY121" fmla="*/ 1539458 h 1588328"/>
              <a:gd name="connsiteX122" fmla="*/ 531538 w 1836634"/>
              <a:gd name="connsiteY122" fmla="*/ 1537233 h 1588328"/>
              <a:gd name="connsiteX123" fmla="*/ 526828 w 1836634"/>
              <a:gd name="connsiteY123" fmla="*/ 1538315 h 1588328"/>
              <a:gd name="connsiteX124" fmla="*/ 526599 w 1836634"/>
              <a:gd name="connsiteY124" fmla="*/ 1538368 h 1588328"/>
              <a:gd name="connsiteX125" fmla="*/ 651253 w 1836634"/>
              <a:gd name="connsiteY125" fmla="*/ 1536572 h 1588328"/>
              <a:gd name="connsiteX126" fmla="*/ 645493 w 1836634"/>
              <a:gd name="connsiteY126" fmla="*/ 1537896 h 1588328"/>
              <a:gd name="connsiteX127" fmla="*/ 645758 w 1836634"/>
              <a:gd name="connsiteY127" fmla="*/ 1537835 h 1588328"/>
              <a:gd name="connsiteX128" fmla="*/ 651253 w 1836634"/>
              <a:gd name="connsiteY128" fmla="*/ 1536572 h 1588328"/>
              <a:gd name="connsiteX129" fmla="*/ 944526 w 1836634"/>
              <a:gd name="connsiteY129" fmla="*/ 1535664 h 1588328"/>
              <a:gd name="connsiteX130" fmla="*/ 944526 w 1836634"/>
              <a:gd name="connsiteY130" fmla="*/ 1535664 h 1588328"/>
              <a:gd name="connsiteX131" fmla="*/ 556660 w 1836634"/>
              <a:gd name="connsiteY131" fmla="*/ 1531461 h 1588328"/>
              <a:gd name="connsiteX132" fmla="*/ 551950 w 1836634"/>
              <a:gd name="connsiteY132" fmla="*/ 1532543 h 1588328"/>
              <a:gd name="connsiteX133" fmla="*/ 551708 w 1836634"/>
              <a:gd name="connsiteY133" fmla="*/ 1532598 h 1588328"/>
              <a:gd name="connsiteX134" fmla="*/ 483857 w 1836634"/>
              <a:gd name="connsiteY134" fmla="*/ 1529405 h 1588328"/>
              <a:gd name="connsiteX135" fmla="*/ 490568 w 1836634"/>
              <a:gd name="connsiteY135" fmla="*/ 1533436 h 1588328"/>
              <a:gd name="connsiteX136" fmla="*/ 478008 w 1836634"/>
              <a:gd name="connsiteY136" fmla="*/ 1536322 h 1588328"/>
              <a:gd name="connsiteX137" fmla="*/ 483857 w 1836634"/>
              <a:gd name="connsiteY137" fmla="*/ 1529405 h 1588328"/>
              <a:gd name="connsiteX138" fmla="*/ 516095 w 1836634"/>
              <a:gd name="connsiteY138" fmla="*/ 1527571 h 1588328"/>
              <a:gd name="connsiteX139" fmla="*/ 531538 w 1836634"/>
              <a:gd name="connsiteY139" fmla="*/ 1537233 h 1588328"/>
              <a:gd name="connsiteX140" fmla="*/ 526239 w 1836634"/>
              <a:gd name="connsiteY140" fmla="*/ 1538450 h 1588328"/>
              <a:gd name="connsiteX141" fmla="*/ 526599 w 1836634"/>
              <a:gd name="connsiteY141" fmla="*/ 1538368 h 1588328"/>
              <a:gd name="connsiteX142" fmla="*/ 518978 w 1836634"/>
              <a:gd name="connsiteY142" fmla="*/ 1540119 h 1588328"/>
              <a:gd name="connsiteX143" fmla="*/ 635717 w 1836634"/>
              <a:gd name="connsiteY143" fmla="*/ 1526506 h 1588328"/>
              <a:gd name="connsiteX144" fmla="*/ 630732 w 1836634"/>
              <a:gd name="connsiteY144" fmla="*/ 1527652 h 1588328"/>
              <a:gd name="connsiteX145" fmla="*/ 630661 w 1836634"/>
              <a:gd name="connsiteY145" fmla="*/ 1527668 h 1588328"/>
              <a:gd name="connsiteX146" fmla="*/ 634004 w 1836634"/>
              <a:gd name="connsiteY146" fmla="*/ 1526900 h 1588328"/>
              <a:gd name="connsiteX147" fmla="*/ 1173718 w 1836634"/>
              <a:gd name="connsiteY147" fmla="*/ 1523060 h 1588328"/>
              <a:gd name="connsiteX148" fmla="*/ 1168419 w 1836634"/>
              <a:gd name="connsiteY148" fmla="*/ 1524277 h 1588328"/>
              <a:gd name="connsiteX149" fmla="*/ 1173358 w 1836634"/>
              <a:gd name="connsiteY149" fmla="*/ 1523142 h 1588328"/>
              <a:gd name="connsiteX150" fmla="*/ 1154642 w 1836634"/>
              <a:gd name="connsiteY150" fmla="*/ 1521870 h 1588328"/>
              <a:gd name="connsiteX151" fmla="*/ 1155858 w 1836634"/>
              <a:gd name="connsiteY151" fmla="*/ 1527163 h 1588328"/>
              <a:gd name="connsiteX152" fmla="*/ 1154642 w 1836634"/>
              <a:gd name="connsiteY152" fmla="*/ 1521870 h 1588328"/>
              <a:gd name="connsiteX153" fmla="*/ 1180979 w 1836634"/>
              <a:gd name="connsiteY153" fmla="*/ 1521391 h 1588328"/>
              <a:gd name="connsiteX154" fmla="*/ 1176269 w 1836634"/>
              <a:gd name="connsiteY154" fmla="*/ 1522474 h 1588328"/>
              <a:gd name="connsiteX155" fmla="*/ 1176040 w 1836634"/>
              <a:gd name="connsiteY155" fmla="*/ 1522526 h 1588328"/>
              <a:gd name="connsiteX156" fmla="*/ 487685 w 1836634"/>
              <a:gd name="connsiteY156" fmla="*/ 1520889 h 1588328"/>
              <a:gd name="connsiteX157" fmla="*/ 475125 w 1836634"/>
              <a:gd name="connsiteY157" fmla="*/ 1523775 h 1588328"/>
              <a:gd name="connsiteX158" fmla="*/ 487685 w 1836634"/>
              <a:gd name="connsiteY158" fmla="*/ 1520889 h 1588328"/>
              <a:gd name="connsiteX159" fmla="*/ 487685 w 1836634"/>
              <a:gd name="connsiteY159" fmla="*/ 1520889 h 1588328"/>
              <a:gd name="connsiteX160" fmla="*/ 490568 w 1836634"/>
              <a:gd name="connsiteY160" fmla="*/ 1533436 h 1588328"/>
              <a:gd name="connsiteX161" fmla="*/ 1186222 w 1836634"/>
              <a:gd name="connsiteY161" fmla="*/ 1520187 h 1588328"/>
              <a:gd name="connsiteX162" fmla="*/ 1185689 w 1836634"/>
              <a:gd name="connsiteY162" fmla="*/ 1520309 h 1588328"/>
              <a:gd name="connsiteX163" fmla="*/ 1180979 w 1836634"/>
              <a:gd name="connsiteY163" fmla="*/ 1521391 h 1588328"/>
              <a:gd name="connsiteX164" fmla="*/ 492984 w 1836634"/>
              <a:gd name="connsiteY164" fmla="*/ 1519671 h 1588328"/>
              <a:gd name="connsiteX165" fmla="*/ 487685 w 1836634"/>
              <a:gd name="connsiteY165" fmla="*/ 1520889 h 1588328"/>
              <a:gd name="connsiteX166" fmla="*/ 492477 w 1836634"/>
              <a:gd name="connsiteY166" fmla="*/ 1519788 h 1588328"/>
              <a:gd name="connsiteX167" fmla="*/ 1193540 w 1836634"/>
              <a:gd name="connsiteY167" fmla="*/ 1518505 h 1588328"/>
              <a:gd name="connsiteX168" fmla="*/ 1193540 w 1836634"/>
              <a:gd name="connsiteY168" fmla="*/ 1518505 h 1588328"/>
              <a:gd name="connsiteX169" fmla="*/ 500246 w 1836634"/>
              <a:gd name="connsiteY169" fmla="*/ 1518003 h 1588328"/>
              <a:gd name="connsiteX170" fmla="*/ 500246 w 1836634"/>
              <a:gd name="connsiteY170" fmla="*/ 1518003 h 1588328"/>
              <a:gd name="connsiteX171" fmla="*/ 500246 w 1836634"/>
              <a:gd name="connsiteY171" fmla="*/ 1518003 h 1588328"/>
              <a:gd name="connsiteX172" fmla="*/ 516095 w 1836634"/>
              <a:gd name="connsiteY172" fmla="*/ 1527571 h 1588328"/>
              <a:gd name="connsiteX173" fmla="*/ 503129 w 1836634"/>
              <a:gd name="connsiteY173" fmla="*/ 1530550 h 1588328"/>
              <a:gd name="connsiteX174" fmla="*/ 500246 w 1836634"/>
              <a:gd name="connsiteY174" fmla="*/ 1518003 h 1588328"/>
              <a:gd name="connsiteX175" fmla="*/ 559047 w 1836634"/>
              <a:gd name="connsiteY175" fmla="*/ 1517702 h 1588328"/>
              <a:gd name="connsiteX176" fmla="*/ 558796 w 1836634"/>
              <a:gd name="connsiteY176" fmla="*/ 1517760 h 1588328"/>
              <a:gd name="connsiteX177" fmla="*/ 557325 w 1836634"/>
              <a:gd name="connsiteY177" fmla="*/ 1518098 h 1588328"/>
              <a:gd name="connsiteX178" fmla="*/ 553777 w 1836634"/>
              <a:gd name="connsiteY178" fmla="*/ 1518913 h 1588328"/>
              <a:gd name="connsiteX179" fmla="*/ 473517 w 1836634"/>
              <a:gd name="connsiteY179" fmla="*/ 1516775 h 1588328"/>
              <a:gd name="connsiteX180" fmla="*/ 474765 w 1836634"/>
              <a:gd name="connsiteY180" fmla="*/ 1522206 h 1588328"/>
              <a:gd name="connsiteX181" fmla="*/ 475125 w 1836634"/>
              <a:gd name="connsiteY181" fmla="*/ 1523775 h 1588328"/>
              <a:gd name="connsiteX182" fmla="*/ 505620 w 1836634"/>
              <a:gd name="connsiteY182" fmla="*/ 1516768 h 1588328"/>
              <a:gd name="connsiteX183" fmla="*/ 501867 w 1836634"/>
              <a:gd name="connsiteY183" fmla="*/ 1517630 h 1588328"/>
              <a:gd name="connsiteX184" fmla="*/ 500246 w 1836634"/>
              <a:gd name="connsiteY184" fmla="*/ 1518003 h 1588328"/>
              <a:gd name="connsiteX185" fmla="*/ 513212 w 1836634"/>
              <a:gd name="connsiteY185" fmla="*/ 1515024 h 1588328"/>
              <a:gd name="connsiteX186" fmla="*/ 511591 w 1836634"/>
              <a:gd name="connsiteY186" fmla="*/ 1515396 h 1588328"/>
              <a:gd name="connsiteX187" fmla="*/ 505620 w 1836634"/>
              <a:gd name="connsiteY187" fmla="*/ 1516768 h 1588328"/>
              <a:gd name="connsiteX188" fmla="*/ 571534 w 1836634"/>
              <a:gd name="connsiteY188" fmla="*/ 1514833 h 1588328"/>
              <a:gd name="connsiteX189" fmla="*/ 566742 w 1836634"/>
              <a:gd name="connsiteY189" fmla="*/ 1515934 h 1588328"/>
              <a:gd name="connsiteX190" fmla="*/ 571452 w 1836634"/>
              <a:gd name="connsiteY190" fmla="*/ 1514852 h 1588328"/>
              <a:gd name="connsiteX191" fmla="*/ 459681 w 1836634"/>
              <a:gd name="connsiteY191" fmla="*/ 1514113 h 1588328"/>
              <a:gd name="connsiteX192" fmla="*/ 462564 w 1836634"/>
              <a:gd name="connsiteY192" fmla="*/ 1526661 h 1588328"/>
              <a:gd name="connsiteX193" fmla="*/ 459681 w 1836634"/>
              <a:gd name="connsiteY193" fmla="*/ 1514113 h 1588328"/>
              <a:gd name="connsiteX194" fmla="*/ 577590 w 1836634"/>
              <a:gd name="connsiteY194" fmla="*/ 1513442 h 1588328"/>
              <a:gd name="connsiteX195" fmla="*/ 574247 w 1836634"/>
              <a:gd name="connsiteY195" fmla="*/ 1514210 h 1588328"/>
              <a:gd name="connsiteX196" fmla="*/ 574004 w 1836634"/>
              <a:gd name="connsiteY196" fmla="*/ 1514266 h 1588328"/>
              <a:gd name="connsiteX197" fmla="*/ 579303 w 1836634"/>
              <a:gd name="connsiteY197" fmla="*/ 1513048 h 1588328"/>
              <a:gd name="connsiteX198" fmla="*/ 577590 w 1836634"/>
              <a:gd name="connsiteY198" fmla="*/ 1513442 h 1588328"/>
              <a:gd name="connsiteX199" fmla="*/ 577733 w 1836634"/>
              <a:gd name="connsiteY199" fmla="*/ 1513409 h 1588328"/>
              <a:gd name="connsiteX200" fmla="*/ 579303 w 1836634"/>
              <a:gd name="connsiteY200" fmla="*/ 1513048 h 1588328"/>
              <a:gd name="connsiteX201" fmla="*/ 467378 w 1836634"/>
              <a:gd name="connsiteY201" fmla="*/ 1512345 h 1588328"/>
              <a:gd name="connsiteX202" fmla="*/ 461251 w 1836634"/>
              <a:gd name="connsiteY202" fmla="*/ 1513753 h 1588328"/>
              <a:gd name="connsiteX203" fmla="*/ 459681 w 1836634"/>
              <a:gd name="connsiteY203" fmla="*/ 1514113 h 1588328"/>
              <a:gd name="connsiteX204" fmla="*/ 467186 w 1836634"/>
              <a:gd name="connsiteY204" fmla="*/ 1512389 h 1588328"/>
              <a:gd name="connsiteX205" fmla="*/ 525772 w 1836634"/>
              <a:gd name="connsiteY205" fmla="*/ 1512138 h 1588328"/>
              <a:gd name="connsiteX206" fmla="*/ 520473 w 1836634"/>
              <a:gd name="connsiteY206" fmla="*/ 1513355 h 1588328"/>
              <a:gd name="connsiteX207" fmla="*/ 520827 w 1836634"/>
              <a:gd name="connsiteY207" fmla="*/ 1513274 h 1588328"/>
              <a:gd name="connsiteX208" fmla="*/ 470529 w 1836634"/>
              <a:gd name="connsiteY208" fmla="*/ 1511621 h 1588328"/>
              <a:gd name="connsiteX209" fmla="*/ 467186 w 1836634"/>
              <a:gd name="connsiteY209" fmla="*/ 1512389 h 1588328"/>
              <a:gd name="connsiteX210" fmla="*/ 466943 w 1836634"/>
              <a:gd name="connsiteY210" fmla="*/ 1512445 h 1588328"/>
              <a:gd name="connsiteX211" fmla="*/ 472242 w 1836634"/>
              <a:gd name="connsiteY211" fmla="*/ 1511227 h 1588328"/>
              <a:gd name="connsiteX212" fmla="*/ 470529 w 1836634"/>
              <a:gd name="connsiteY212" fmla="*/ 1511621 h 1588328"/>
              <a:gd name="connsiteX213" fmla="*/ 470672 w 1836634"/>
              <a:gd name="connsiteY213" fmla="*/ 1511588 h 1588328"/>
              <a:gd name="connsiteX214" fmla="*/ 472242 w 1836634"/>
              <a:gd name="connsiteY214" fmla="*/ 1511227 h 1588328"/>
              <a:gd name="connsiteX215" fmla="*/ 472242 w 1836634"/>
              <a:gd name="connsiteY215" fmla="*/ 1511227 h 1588328"/>
              <a:gd name="connsiteX216" fmla="*/ 467532 w 1836634"/>
              <a:gd name="connsiteY216" fmla="*/ 1512310 h 1588328"/>
              <a:gd name="connsiteX217" fmla="*/ 467378 w 1836634"/>
              <a:gd name="connsiteY217" fmla="*/ 1512345 h 1588328"/>
              <a:gd name="connsiteX218" fmla="*/ 472242 w 1836634"/>
              <a:gd name="connsiteY218" fmla="*/ 1511227 h 1588328"/>
              <a:gd name="connsiteX219" fmla="*/ 472602 w 1836634"/>
              <a:gd name="connsiteY219" fmla="*/ 1512796 h 1588328"/>
              <a:gd name="connsiteX220" fmla="*/ 473517 w 1836634"/>
              <a:gd name="connsiteY220" fmla="*/ 1516775 h 1588328"/>
              <a:gd name="connsiteX221" fmla="*/ 591864 w 1836634"/>
              <a:gd name="connsiteY221" fmla="*/ 1510162 h 1588328"/>
              <a:gd name="connsiteX222" fmla="*/ 593080 w 1836634"/>
              <a:gd name="connsiteY222" fmla="*/ 1515456 h 1588328"/>
              <a:gd name="connsiteX223" fmla="*/ 593007 w 1836634"/>
              <a:gd name="connsiteY223" fmla="*/ 1515139 h 1588328"/>
              <a:gd name="connsiteX224" fmla="*/ 538333 w 1836634"/>
              <a:gd name="connsiteY224" fmla="*/ 1509252 h 1588328"/>
              <a:gd name="connsiteX225" fmla="*/ 541216 w 1836634"/>
              <a:gd name="connsiteY225" fmla="*/ 1521799 h 1588328"/>
              <a:gd name="connsiteX226" fmla="*/ 553777 w 1836634"/>
              <a:gd name="connsiteY226" fmla="*/ 1518913 h 1588328"/>
              <a:gd name="connsiteX227" fmla="*/ 555038 w 1836634"/>
              <a:gd name="connsiteY227" fmla="*/ 1524403 h 1588328"/>
              <a:gd name="connsiteX228" fmla="*/ 555162 w 1836634"/>
              <a:gd name="connsiteY228" fmla="*/ 1524940 h 1588328"/>
              <a:gd name="connsiteX229" fmla="*/ 555219 w 1836634"/>
              <a:gd name="connsiteY229" fmla="*/ 1525187 h 1588328"/>
              <a:gd name="connsiteX230" fmla="*/ 556660 w 1836634"/>
              <a:gd name="connsiteY230" fmla="*/ 1531461 h 1588328"/>
              <a:gd name="connsiteX231" fmla="*/ 551361 w 1836634"/>
              <a:gd name="connsiteY231" fmla="*/ 1532678 h 1588328"/>
              <a:gd name="connsiteX232" fmla="*/ 551708 w 1836634"/>
              <a:gd name="connsiteY232" fmla="*/ 1532598 h 1588328"/>
              <a:gd name="connsiteX233" fmla="*/ 544099 w 1836634"/>
              <a:gd name="connsiteY233" fmla="*/ 1534347 h 1588328"/>
              <a:gd name="connsiteX234" fmla="*/ 546982 w 1836634"/>
              <a:gd name="connsiteY234" fmla="*/ 1546894 h 1588328"/>
              <a:gd name="connsiteX235" fmla="*/ 531538 w 1836634"/>
              <a:gd name="connsiteY235" fmla="*/ 1537233 h 1588328"/>
              <a:gd name="connsiteX236" fmla="*/ 528655 w 1836634"/>
              <a:gd name="connsiteY236" fmla="*/ 1524685 h 1588328"/>
              <a:gd name="connsiteX237" fmla="*/ 516095 w 1836634"/>
              <a:gd name="connsiteY237" fmla="*/ 1527571 h 1588328"/>
              <a:gd name="connsiteX238" fmla="*/ 525772 w 1836634"/>
              <a:gd name="connsiteY238" fmla="*/ 1512138 h 1588328"/>
              <a:gd name="connsiteX239" fmla="*/ 538333 w 1836634"/>
              <a:gd name="connsiteY239" fmla="*/ 1509252 h 1588328"/>
              <a:gd name="connsiteX240" fmla="*/ 943966 w 1836634"/>
              <a:gd name="connsiteY240" fmla="*/ 1508947 h 1588328"/>
              <a:gd name="connsiteX241" fmla="*/ 938667 w 1836634"/>
              <a:gd name="connsiteY241" fmla="*/ 1510164 h 1588328"/>
              <a:gd name="connsiteX242" fmla="*/ 943557 w 1836634"/>
              <a:gd name="connsiteY242" fmla="*/ 1509041 h 1588328"/>
              <a:gd name="connsiteX243" fmla="*/ 943606 w 1836634"/>
              <a:gd name="connsiteY243" fmla="*/ 1509029 h 1588328"/>
              <a:gd name="connsiteX244" fmla="*/ 550894 w 1836634"/>
              <a:gd name="connsiteY244" fmla="*/ 1506366 h 1588328"/>
              <a:gd name="connsiteX245" fmla="*/ 553777 w 1836634"/>
              <a:gd name="connsiteY245" fmla="*/ 1518913 h 1588328"/>
              <a:gd name="connsiteX246" fmla="*/ 550894 w 1836634"/>
              <a:gd name="connsiteY246" fmla="*/ 1506366 h 1588328"/>
              <a:gd name="connsiteX247" fmla="*/ 435967 w 1836634"/>
              <a:gd name="connsiteY247" fmla="*/ 1505926 h 1588328"/>
              <a:gd name="connsiteX248" fmla="*/ 431179 w 1836634"/>
              <a:gd name="connsiteY248" fmla="*/ 1507026 h 1588328"/>
              <a:gd name="connsiteX249" fmla="*/ 435889 w 1836634"/>
              <a:gd name="connsiteY249" fmla="*/ 1505943 h 1588328"/>
              <a:gd name="connsiteX250" fmla="*/ 436478 w 1836634"/>
              <a:gd name="connsiteY250" fmla="*/ 1505808 h 1588328"/>
              <a:gd name="connsiteX251" fmla="*/ 431179 w 1836634"/>
              <a:gd name="connsiteY251" fmla="*/ 1507026 h 1588328"/>
              <a:gd name="connsiteX252" fmla="*/ 436069 w 1836634"/>
              <a:gd name="connsiteY252" fmla="*/ 1505902 h 1588328"/>
              <a:gd name="connsiteX253" fmla="*/ 497363 w 1836634"/>
              <a:gd name="connsiteY253" fmla="*/ 1505455 h 1588328"/>
              <a:gd name="connsiteX254" fmla="*/ 500246 w 1836634"/>
              <a:gd name="connsiteY254" fmla="*/ 1518003 h 1588328"/>
              <a:gd name="connsiteX255" fmla="*/ 498676 w 1836634"/>
              <a:gd name="connsiteY255" fmla="*/ 1518363 h 1588328"/>
              <a:gd name="connsiteX256" fmla="*/ 492477 w 1836634"/>
              <a:gd name="connsiteY256" fmla="*/ 1519788 h 1588328"/>
              <a:gd name="connsiteX257" fmla="*/ 492395 w 1836634"/>
              <a:gd name="connsiteY257" fmla="*/ 1519806 h 1588328"/>
              <a:gd name="connsiteX258" fmla="*/ 487685 w 1836634"/>
              <a:gd name="connsiteY258" fmla="*/ 1520889 h 1588328"/>
              <a:gd name="connsiteX259" fmla="*/ 484802 w 1836634"/>
              <a:gd name="connsiteY259" fmla="*/ 1508341 h 1588328"/>
              <a:gd name="connsiteX260" fmla="*/ 497363 w 1836634"/>
              <a:gd name="connsiteY260" fmla="*/ 1505455 h 1588328"/>
              <a:gd name="connsiteX261" fmla="*/ 438849 w 1836634"/>
              <a:gd name="connsiteY261" fmla="*/ 1505263 h 1588328"/>
              <a:gd name="connsiteX262" fmla="*/ 438244 w 1836634"/>
              <a:gd name="connsiteY262" fmla="*/ 1505402 h 1588328"/>
              <a:gd name="connsiteX263" fmla="*/ 436674 w 1836634"/>
              <a:gd name="connsiteY263" fmla="*/ 1505763 h 1588328"/>
              <a:gd name="connsiteX264" fmla="*/ 436069 w 1836634"/>
              <a:gd name="connsiteY264" fmla="*/ 1505902 h 1588328"/>
              <a:gd name="connsiteX265" fmla="*/ 435967 w 1836634"/>
              <a:gd name="connsiteY265" fmla="*/ 1505926 h 1588328"/>
              <a:gd name="connsiteX266" fmla="*/ 438566 w 1836634"/>
              <a:gd name="connsiteY266" fmla="*/ 1505328 h 1588328"/>
              <a:gd name="connsiteX267" fmla="*/ 439748 w 1836634"/>
              <a:gd name="connsiteY267" fmla="*/ 1505057 h 1588328"/>
              <a:gd name="connsiteX268" fmla="*/ 438566 w 1836634"/>
              <a:gd name="connsiteY268" fmla="*/ 1505328 h 1588328"/>
              <a:gd name="connsiteX269" fmla="*/ 438440 w 1836634"/>
              <a:gd name="connsiteY269" fmla="*/ 1505357 h 1588328"/>
              <a:gd name="connsiteX270" fmla="*/ 443739 w 1836634"/>
              <a:gd name="connsiteY270" fmla="*/ 1504140 h 1588328"/>
              <a:gd name="connsiteX271" fmla="*/ 439748 w 1836634"/>
              <a:gd name="connsiteY271" fmla="*/ 1505057 h 1588328"/>
              <a:gd name="connsiteX272" fmla="*/ 442169 w 1836634"/>
              <a:gd name="connsiteY272" fmla="*/ 1504500 h 1588328"/>
              <a:gd name="connsiteX273" fmla="*/ 443739 w 1836634"/>
              <a:gd name="connsiteY273" fmla="*/ 1504140 h 1588328"/>
              <a:gd name="connsiteX274" fmla="*/ 443739 w 1836634"/>
              <a:gd name="connsiteY274" fmla="*/ 1504140 h 1588328"/>
              <a:gd name="connsiteX275" fmla="*/ 439029 w 1836634"/>
              <a:gd name="connsiteY275" fmla="*/ 1505222 h 1588328"/>
              <a:gd name="connsiteX276" fmla="*/ 438849 w 1836634"/>
              <a:gd name="connsiteY276" fmla="*/ 1505263 h 1588328"/>
              <a:gd name="connsiteX277" fmla="*/ 1257153 w 1836634"/>
              <a:gd name="connsiteY277" fmla="*/ 1503889 h 1588328"/>
              <a:gd name="connsiteX278" fmla="*/ 1257153 w 1836634"/>
              <a:gd name="connsiteY278" fmla="*/ 1503889 h 1588328"/>
              <a:gd name="connsiteX279" fmla="*/ 563859 w 1836634"/>
              <a:gd name="connsiteY279" fmla="*/ 1503386 h 1588328"/>
              <a:gd name="connsiteX280" fmla="*/ 566742 w 1836634"/>
              <a:gd name="connsiteY280" fmla="*/ 1515934 h 1588328"/>
              <a:gd name="connsiteX281" fmla="*/ 559047 w 1836634"/>
              <a:gd name="connsiteY281" fmla="*/ 1517702 h 1588328"/>
              <a:gd name="connsiteX282" fmla="*/ 559247 w 1836634"/>
              <a:gd name="connsiteY282" fmla="*/ 1517656 h 1588328"/>
              <a:gd name="connsiteX283" fmla="*/ 553777 w 1836634"/>
              <a:gd name="connsiteY283" fmla="*/ 1518913 h 1588328"/>
              <a:gd name="connsiteX284" fmla="*/ 550894 w 1836634"/>
              <a:gd name="connsiteY284" fmla="*/ 1506366 h 1588328"/>
              <a:gd name="connsiteX285" fmla="*/ 557377 w 1836634"/>
              <a:gd name="connsiteY285" fmla="*/ 1504876 h 1588328"/>
              <a:gd name="connsiteX286" fmla="*/ 562238 w 1836634"/>
              <a:gd name="connsiteY286" fmla="*/ 1503759 h 1588328"/>
              <a:gd name="connsiteX287" fmla="*/ 563859 w 1836634"/>
              <a:gd name="connsiteY287" fmla="*/ 1503386 h 1588328"/>
              <a:gd name="connsiteX288" fmla="*/ 396397 w 1836634"/>
              <a:gd name="connsiteY288" fmla="*/ 1501808 h 1588328"/>
              <a:gd name="connsiteX289" fmla="*/ 390209 w 1836634"/>
              <a:gd name="connsiteY289" fmla="*/ 1503230 h 1588328"/>
              <a:gd name="connsiteX290" fmla="*/ 395882 w 1836634"/>
              <a:gd name="connsiteY290" fmla="*/ 1501926 h 1588328"/>
              <a:gd name="connsiteX291" fmla="*/ 398313 w 1836634"/>
              <a:gd name="connsiteY291" fmla="*/ 1501368 h 1588328"/>
              <a:gd name="connsiteX292" fmla="*/ 397502 w 1836634"/>
              <a:gd name="connsiteY292" fmla="*/ 1501554 h 1588328"/>
              <a:gd name="connsiteX293" fmla="*/ 396692 w 1836634"/>
              <a:gd name="connsiteY293" fmla="*/ 1501740 h 1588328"/>
              <a:gd name="connsiteX294" fmla="*/ 396397 w 1836634"/>
              <a:gd name="connsiteY294" fmla="*/ 1501808 h 1588328"/>
              <a:gd name="connsiteX295" fmla="*/ 515268 w 1836634"/>
              <a:gd name="connsiteY295" fmla="*/ 1501341 h 1588328"/>
              <a:gd name="connsiteX296" fmla="*/ 510329 w 1836634"/>
              <a:gd name="connsiteY296" fmla="*/ 1502476 h 1588328"/>
              <a:gd name="connsiteX297" fmla="*/ 515117 w 1836634"/>
              <a:gd name="connsiteY297" fmla="*/ 1501376 h 1588328"/>
              <a:gd name="connsiteX298" fmla="*/ 456705 w 1836634"/>
              <a:gd name="connsiteY298" fmla="*/ 1501161 h 1588328"/>
              <a:gd name="connsiteX299" fmla="*/ 443739 w 1836634"/>
              <a:gd name="connsiteY299" fmla="*/ 1504140 h 1588328"/>
              <a:gd name="connsiteX300" fmla="*/ 456705 w 1836634"/>
              <a:gd name="connsiteY300" fmla="*/ 1501161 h 1588328"/>
              <a:gd name="connsiteX301" fmla="*/ 459681 w 1836634"/>
              <a:gd name="connsiteY301" fmla="*/ 1514113 h 1588328"/>
              <a:gd name="connsiteX302" fmla="*/ 456705 w 1836634"/>
              <a:gd name="connsiteY302" fmla="*/ 1501161 h 1588328"/>
              <a:gd name="connsiteX303" fmla="*/ 403175 w 1836634"/>
              <a:gd name="connsiteY303" fmla="*/ 1500250 h 1588328"/>
              <a:gd name="connsiteX304" fmla="*/ 401554 w 1836634"/>
              <a:gd name="connsiteY304" fmla="*/ 1500623 h 1588328"/>
              <a:gd name="connsiteX305" fmla="*/ 398313 w 1836634"/>
              <a:gd name="connsiteY305" fmla="*/ 1501368 h 1588328"/>
              <a:gd name="connsiteX306" fmla="*/ 1216183 w 1836634"/>
              <a:gd name="connsiteY306" fmla="*/ 1500093 h 1588328"/>
              <a:gd name="connsiteX307" fmla="*/ 1203623 w 1836634"/>
              <a:gd name="connsiteY307" fmla="*/ 1502979 h 1588328"/>
              <a:gd name="connsiteX308" fmla="*/ 1216183 w 1836634"/>
              <a:gd name="connsiteY308" fmla="*/ 1500093 h 1588328"/>
              <a:gd name="connsiteX309" fmla="*/ 522889 w 1836634"/>
              <a:gd name="connsiteY309" fmla="*/ 1499590 h 1588328"/>
              <a:gd name="connsiteX310" fmla="*/ 525772 w 1836634"/>
              <a:gd name="connsiteY310" fmla="*/ 1512138 h 1588328"/>
              <a:gd name="connsiteX311" fmla="*/ 521062 w 1836634"/>
              <a:gd name="connsiteY311" fmla="*/ 1513220 h 1588328"/>
              <a:gd name="connsiteX312" fmla="*/ 520827 w 1836634"/>
              <a:gd name="connsiteY312" fmla="*/ 1513274 h 1588328"/>
              <a:gd name="connsiteX313" fmla="*/ 513212 w 1836634"/>
              <a:gd name="connsiteY313" fmla="*/ 1515024 h 1588328"/>
              <a:gd name="connsiteX314" fmla="*/ 510329 w 1836634"/>
              <a:gd name="connsiteY314" fmla="*/ 1502476 h 1588328"/>
              <a:gd name="connsiteX315" fmla="*/ 514320 w 1836634"/>
              <a:gd name="connsiteY315" fmla="*/ 1501559 h 1588328"/>
              <a:gd name="connsiteX316" fmla="*/ 515628 w 1836634"/>
              <a:gd name="connsiteY316" fmla="*/ 1501259 h 1588328"/>
              <a:gd name="connsiteX317" fmla="*/ 515502 w 1836634"/>
              <a:gd name="connsiteY317" fmla="*/ 1501288 h 1588328"/>
              <a:gd name="connsiteX318" fmla="*/ 515268 w 1836634"/>
              <a:gd name="connsiteY318" fmla="*/ 1501341 h 1588328"/>
              <a:gd name="connsiteX319" fmla="*/ 442523 w 1836634"/>
              <a:gd name="connsiteY319" fmla="*/ 1498846 h 1588328"/>
              <a:gd name="connsiteX320" fmla="*/ 443739 w 1836634"/>
              <a:gd name="connsiteY320" fmla="*/ 1504140 h 1588328"/>
              <a:gd name="connsiteX321" fmla="*/ 442523 w 1836634"/>
              <a:gd name="connsiteY321" fmla="*/ 1498846 h 1588328"/>
              <a:gd name="connsiteX322" fmla="*/ 534240 w 1836634"/>
              <a:gd name="connsiteY322" fmla="*/ 1498633 h 1588328"/>
              <a:gd name="connsiteX323" fmla="*/ 538333 w 1836634"/>
              <a:gd name="connsiteY323" fmla="*/ 1509252 h 1588328"/>
              <a:gd name="connsiteX324" fmla="*/ 525772 w 1836634"/>
              <a:gd name="connsiteY324" fmla="*/ 1512138 h 1588328"/>
              <a:gd name="connsiteX325" fmla="*/ 522889 w 1836634"/>
              <a:gd name="connsiteY325" fmla="*/ 1499590 h 1588328"/>
              <a:gd name="connsiteX326" fmla="*/ 534240 w 1836634"/>
              <a:gd name="connsiteY326" fmla="*/ 1498633 h 1588328"/>
              <a:gd name="connsiteX327" fmla="*/ 415735 w 1836634"/>
              <a:gd name="connsiteY327" fmla="*/ 1497364 h 1588328"/>
              <a:gd name="connsiteX328" fmla="*/ 410845 w 1836634"/>
              <a:gd name="connsiteY328" fmla="*/ 1498488 h 1588328"/>
              <a:gd name="connsiteX329" fmla="*/ 410796 w 1836634"/>
              <a:gd name="connsiteY329" fmla="*/ 1498499 h 1588328"/>
              <a:gd name="connsiteX330" fmla="*/ 415735 w 1836634"/>
              <a:gd name="connsiteY330" fmla="*/ 1497364 h 1588328"/>
              <a:gd name="connsiteX331" fmla="*/ 418618 w 1836634"/>
              <a:gd name="connsiteY331" fmla="*/ 1509912 h 1588328"/>
              <a:gd name="connsiteX332" fmla="*/ 406058 w 1836634"/>
              <a:gd name="connsiteY332" fmla="*/ 1512798 h 1588328"/>
              <a:gd name="connsiteX333" fmla="*/ 403175 w 1836634"/>
              <a:gd name="connsiteY333" fmla="*/ 1500250 h 1588328"/>
              <a:gd name="connsiteX334" fmla="*/ 403175 w 1836634"/>
              <a:gd name="connsiteY334" fmla="*/ 1500250 h 1588328"/>
              <a:gd name="connsiteX335" fmla="*/ 408921 w 1836634"/>
              <a:gd name="connsiteY335" fmla="*/ 1498930 h 1588328"/>
              <a:gd name="connsiteX336" fmla="*/ 409455 w 1836634"/>
              <a:gd name="connsiteY336" fmla="*/ 1498807 h 1588328"/>
              <a:gd name="connsiteX337" fmla="*/ 410240 w 1836634"/>
              <a:gd name="connsiteY337" fmla="*/ 1498627 h 1588328"/>
              <a:gd name="connsiteX338" fmla="*/ 410845 w 1836634"/>
              <a:gd name="connsiteY338" fmla="*/ 1498488 h 1588328"/>
              <a:gd name="connsiteX339" fmla="*/ 411025 w 1836634"/>
              <a:gd name="connsiteY339" fmla="*/ 1498447 h 1588328"/>
              <a:gd name="connsiteX340" fmla="*/ 415735 w 1836634"/>
              <a:gd name="connsiteY340" fmla="*/ 1497364 h 1588328"/>
              <a:gd name="connsiteX341" fmla="*/ 481826 w 1836634"/>
              <a:gd name="connsiteY341" fmla="*/ 1495389 h 1588328"/>
              <a:gd name="connsiteX342" fmla="*/ 481826 w 1836634"/>
              <a:gd name="connsiteY342" fmla="*/ 1495389 h 1588328"/>
              <a:gd name="connsiteX343" fmla="*/ 1241305 w 1836634"/>
              <a:gd name="connsiteY343" fmla="*/ 1494321 h 1588328"/>
              <a:gd name="connsiteX344" fmla="*/ 1228744 w 1836634"/>
              <a:gd name="connsiteY344" fmla="*/ 1497207 h 1588328"/>
              <a:gd name="connsiteX345" fmla="*/ 1241305 w 1836634"/>
              <a:gd name="connsiteY345" fmla="*/ 1494321 h 1588328"/>
              <a:gd name="connsiteX346" fmla="*/ 1187681 w 1836634"/>
              <a:gd name="connsiteY346" fmla="*/ 1493005 h 1588328"/>
              <a:gd name="connsiteX347" fmla="*/ 1175120 w 1836634"/>
              <a:gd name="connsiteY347" fmla="*/ 1495891 h 1588328"/>
              <a:gd name="connsiteX348" fmla="*/ 1178096 w 1836634"/>
              <a:gd name="connsiteY348" fmla="*/ 1508844 h 1588328"/>
              <a:gd name="connsiteX349" fmla="*/ 1187681 w 1836634"/>
              <a:gd name="connsiteY349" fmla="*/ 1493005 h 1588328"/>
              <a:gd name="connsiteX350" fmla="*/ 614507 w 1836634"/>
              <a:gd name="connsiteY350" fmla="*/ 1491749 h 1588328"/>
              <a:gd name="connsiteX351" fmla="*/ 606915 w 1836634"/>
              <a:gd name="connsiteY351" fmla="*/ 1493494 h 1588328"/>
              <a:gd name="connsiteX352" fmla="*/ 601541 w 1836634"/>
              <a:gd name="connsiteY352" fmla="*/ 1494728 h 1588328"/>
              <a:gd name="connsiteX353" fmla="*/ 614507 w 1836634"/>
              <a:gd name="connsiteY353" fmla="*/ 1491749 h 1588328"/>
              <a:gd name="connsiteX354" fmla="*/ 610333 w 1836634"/>
              <a:gd name="connsiteY354" fmla="*/ 1492708 h 1588328"/>
              <a:gd name="connsiteX355" fmla="*/ 609363 w 1836634"/>
              <a:gd name="connsiteY355" fmla="*/ 1492931 h 1588328"/>
              <a:gd name="connsiteX356" fmla="*/ 609037 w 1836634"/>
              <a:gd name="connsiteY356" fmla="*/ 1493006 h 1588328"/>
              <a:gd name="connsiteX357" fmla="*/ 614507 w 1836634"/>
              <a:gd name="connsiteY357" fmla="*/ 1491749 h 1588328"/>
              <a:gd name="connsiteX358" fmla="*/ 440856 w 1836634"/>
              <a:gd name="connsiteY358" fmla="*/ 1491592 h 1588328"/>
              <a:gd name="connsiteX359" fmla="*/ 447542 w 1836634"/>
              <a:gd name="connsiteY359" fmla="*/ 1495629 h 1588328"/>
              <a:gd name="connsiteX360" fmla="*/ 446862 w 1836634"/>
              <a:gd name="connsiteY360" fmla="*/ 1495218 h 1588328"/>
              <a:gd name="connsiteX361" fmla="*/ 446799 w 1836634"/>
              <a:gd name="connsiteY361" fmla="*/ 1495180 h 1588328"/>
              <a:gd name="connsiteX362" fmla="*/ 440856 w 1836634"/>
              <a:gd name="connsiteY362" fmla="*/ 1491592 h 1588328"/>
              <a:gd name="connsiteX363" fmla="*/ 1254270 w 1836634"/>
              <a:gd name="connsiteY363" fmla="*/ 1491341 h 1588328"/>
              <a:gd name="connsiteX364" fmla="*/ 1241305 w 1836634"/>
              <a:gd name="connsiteY364" fmla="*/ 1494321 h 1588328"/>
              <a:gd name="connsiteX365" fmla="*/ 1254270 w 1836634"/>
              <a:gd name="connsiteY365" fmla="*/ 1491341 h 1588328"/>
              <a:gd name="connsiteX366" fmla="*/ 1254270 w 1836634"/>
              <a:gd name="connsiteY366" fmla="*/ 1491341 h 1588328"/>
              <a:gd name="connsiteX367" fmla="*/ 1257153 w 1836634"/>
              <a:gd name="connsiteY367" fmla="*/ 1503889 h 1588328"/>
              <a:gd name="connsiteX368" fmla="*/ 1244188 w 1836634"/>
              <a:gd name="connsiteY368" fmla="*/ 1506868 h 1588328"/>
              <a:gd name="connsiteX369" fmla="*/ 1241305 w 1836634"/>
              <a:gd name="connsiteY369" fmla="*/ 1494321 h 1588328"/>
              <a:gd name="connsiteX370" fmla="*/ 1254270 w 1836634"/>
              <a:gd name="connsiteY370" fmla="*/ 1491341 h 1588328"/>
              <a:gd name="connsiteX371" fmla="*/ 387326 w 1836634"/>
              <a:gd name="connsiteY371" fmla="*/ 1490682 h 1588328"/>
              <a:gd name="connsiteX372" fmla="*/ 390209 w 1836634"/>
              <a:gd name="connsiteY372" fmla="*/ 1503230 h 1588328"/>
              <a:gd name="connsiteX373" fmla="*/ 377648 w 1836634"/>
              <a:gd name="connsiteY373" fmla="*/ 1506116 h 1588328"/>
              <a:gd name="connsiteX374" fmla="*/ 387326 w 1836634"/>
              <a:gd name="connsiteY374" fmla="*/ 1490682 h 1588328"/>
              <a:gd name="connsiteX375" fmla="*/ 387326 w 1836634"/>
              <a:gd name="connsiteY375" fmla="*/ 1490682 h 1588328"/>
              <a:gd name="connsiteX376" fmla="*/ 387326 w 1836634"/>
              <a:gd name="connsiteY376" fmla="*/ 1490682 h 1588328"/>
              <a:gd name="connsiteX377" fmla="*/ 387326 w 1836634"/>
              <a:gd name="connsiteY377" fmla="*/ 1490682 h 1588328"/>
              <a:gd name="connsiteX378" fmla="*/ 1266831 w 1836634"/>
              <a:gd name="connsiteY378" fmla="*/ 1488455 h 1588328"/>
              <a:gd name="connsiteX379" fmla="*/ 1269714 w 1836634"/>
              <a:gd name="connsiteY379" fmla="*/ 1501003 h 1588328"/>
              <a:gd name="connsiteX380" fmla="*/ 1257153 w 1836634"/>
              <a:gd name="connsiteY380" fmla="*/ 1503889 h 1588328"/>
              <a:gd name="connsiteX381" fmla="*/ 1266831 w 1836634"/>
              <a:gd name="connsiteY381" fmla="*/ 1488455 h 1588328"/>
              <a:gd name="connsiteX382" fmla="*/ 1213207 w 1836634"/>
              <a:gd name="connsiteY382" fmla="*/ 1487140 h 1588328"/>
              <a:gd name="connsiteX383" fmla="*/ 1203623 w 1836634"/>
              <a:gd name="connsiteY383" fmla="*/ 1502979 h 1588328"/>
              <a:gd name="connsiteX384" fmla="*/ 598658 w 1836634"/>
              <a:gd name="connsiteY384" fmla="*/ 1482181 h 1588328"/>
              <a:gd name="connsiteX385" fmla="*/ 586098 w 1836634"/>
              <a:gd name="connsiteY385" fmla="*/ 1485067 h 1588328"/>
              <a:gd name="connsiteX386" fmla="*/ 601541 w 1836634"/>
              <a:gd name="connsiteY386" fmla="*/ 1494728 h 1588328"/>
              <a:gd name="connsiteX387" fmla="*/ 603162 w 1836634"/>
              <a:gd name="connsiteY387" fmla="*/ 1494356 h 1588328"/>
              <a:gd name="connsiteX388" fmla="*/ 606915 w 1836634"/>
              <a:gd name="connsiteY388" fmla="*/ 1493494 h 1588328"/>
              <a:gd name="connsiteX389" fmla="*/ 609363 w 1836634"/>
              <a:gd name="connsiteY389" fmla="*/ 1492931 h 1588328"/>
              <a:gd name="connsiteX390" fmla="*/ 609645 w 1836634"/>
              <a:gd name="connsiteY390" fmla="*/ 1492866 h 1588328"/>
              <a:gd name="connsiteX391" fmla="*/ 610333 w 1836634"/>
              <a:gd name="connsiteY391" fmla="*/ 1492708 h 1588328"/>
              <a:gd name="connsiteX392" fmla="*/ 612886 w 1836634"/>
              <a:gd name="connsiteY392" fmla="*/ 1492122 h 1588328"/>
              <a:gd name="connsiteX393" fmla="*/ 614507 w 1836634"/>
              <a:gd name="connsiteY393" fmla="*/ 1491749 h 1588328"/>
              <a:gd name="connsiteX394" fmla="*/ 627068 w 1836634"/>
              <a:gd name="connsiteY394" fmla="*/ 1488863 h 1588328"/>
              <a:gd name="connsiteX395" fmla="*/ 614507 w 1836634"/>
              <a:gd name="connsiteY395" fmla="*/ 1491749 h 1588328"/>
              <a:gd name="connsiteX396" fmla="*/ 598658 w 1836634"/>
              <a:gd name="connsiteY396" fmla="*/ 1482181 h 1588328"/>
              <a:gd name="connsiteX397" fmla="*/ 1297207 w 1836634"/>
              <a:gd name="connsiteY397" fmla="*/ 1481476 h 1588328"/>
              <a:gd name="connsiteX398" fmla="*/ 1296814 w 1836634"/>
              <a:gd name="connsiteY398" fmla="*/ 1481566 h 1588328"/>
              <a:gd name="connsiteX399" fmla="*/ 1291952 w 1836634"/>
              <a:gd name="connsiteY399" fmla="*/ 1482683 h 1588328"/>
              <a:gd name="connsiteX400" fmla="*/ 958022 w 1836634"/>
              <a:gd name="connsiteY400" fmla="*/ 1479297 h 1588328"/>
              <a:gd name="connsiteX401" fmla="*/ 953312 w 1836634"/>
              <a:gd name="connsiteY401" fmla="*/ 1480380 h 1588328"/>
              <a:gd name="connsiteX402" fmla="*/ 953230 w 1836634"/>
              <a:gd name="connsiteY402" fmla="*/ 1480398 h 1588328"/>
              <a:gd name="connsiteX403" fmla="*/ 958022 w 1836634"/>
              <a:gd name="connsiteY403" fmla="*/ 1479297 h 1588328"/>
              <a:gd name="connsiteX404" fmla="*/ 958022 w 1836634"/>
              <a:gd name="connsiteY404" fmla="*/ 1479297 h 1588328"/>
              <a:gd name="connsiteX405" fmla="*/ 1251294 w 1836634"/>
              <a:gd name="connsiteY405" fmla="*/ 1478389 h 1588328"/>
              <a:gd name="connsiteX406" fmla="*/ 1241305 w 1836634"/>
              <a:gd name="connsiteY406" fmla="*/ 1494321 h 1588328"/>
              <a:gd name="connsiteX407" fmla="*/ 1238329 w 1836634"/>
              <a:gd name="connsiteY407" fmla="*/ 1481368 h 1588328"/>
              <a:gd name="connsiteX408" fmla="*/ 1251294 w 1836634"/>
              <a:gd name="connsiteY408" fmla="*/ 1478389 h 1588328"/>
              <a:gd name="connsiteX409" fmla="*/ 504470 w 1836634"/>
              <a:gd name="connsiteY409" fmla="*/ 1476976 h 1588328"/>
              <a:gd name="connsiteX410" fmla="*/ 505828 w 1836634"/>
              <a:gd name="connsiteY410" fmla="*/ 1482887 h 1588328"/>
              <a:gd name="connsiteX411" fmla="*/ 507353 w 1836634"/>
              <a:gd name="connsiteY411" fmla="*/ 1489524 h 1588328"/>
              <a:gd name="connsiteX412" fmla="*/ 504470 w 1836634"/>
              <a:gd name="connsiteY412" fmla="*/ 1476976 h 1588328"/>
              <a:gd name="connsiteX413" fmla="*/ 491504 w 1836634"/>
              <a:gd name="connsiteY413" fmla="*/ 1479955 h 1588328"/>
              <a:gd name="connsiteX414" fmla="*/ 478943 w 1836634"/>
              <a:gd name="connsiteY414" fmla="*/ 1482841 h 1588328"/>
              <a:gd name="connsiteX415" fmla="*/ 491504 w 1836634"/>
              <a:gd name="connsiteY415" fmla="*/ 1479955 h 1588328"/>
              <a:gd name="connsiteX416" fmla="*/ 494387 w 1836634"/>
              <a:gd name="connsiteY416" fmla="*/ 1492503 h 1588328"/>
              <a:gd name="connsiteX417" fmla="*/ 507353 w 1836634"/>
              <a:gd name="connsiteY417" fmla="*/ 1489524 h 1588328"/>
              <a:gd name="connsiteX418" fmla="*/ 506993 w 1836634"/>
              <a:gd name="connsiteY418" fmla="*/ 1487955 h 1588328"/>
              <a:gd name="connsiteX419" fmla="*/ 505828 w 1836634"/>
              <a:gd name="connsiteY419" fmla="*/ 1482887 h 1588328"/>
              <a:gd name="connsiteX420" fmla="*/ 504830 w 1836634"/>
              <a:gd name="connsiteY420" fmla="*/ 1478545 h 1588328"/>
              <a:gd name="connsiteX421" fmla="*/ 504470 w 1836634"/>
              <a:gd name="connsiteY421" fmla="*/ 1476976 h 1588328"/>
              <a:gd name="connsiteX422" fmla="*/ 1276416 w 1836634"/>
              <a:gd name="connsiteY422" fmla="*/ 1472617 h 1588328"/>
              <a:gd name="connsiteX423" fmla="*/ 1279392 w 1836634"/>
              <a:gd name="connsiteY423" fmla="*/ 1485569 h 1588328"/>
              <a:gd name="connsiteX424" fmla="*/ 1266831 w 1836634"/>
              <a:gd name="connsiteY424" fmla="*/ 1488455 h 1588328"/>
              <a:gd name="connsiteX425" fmla="*/ 1276416 w 1836634"/>
              <a:gd name="connsiteY425" fmla="*/ 1472617 h 1588328"/>
              <a:gd name="connsiteX426" fmla="*/ 955139 w 1836634"/>
              <a:gd name="connsiteY426" fmla="*/ 1466750 h 1588328"/>
              <a:gd name="connsiteX427" fmla="*/ 955139 w 1836634"/>
              <a:gd name="connsiteY427" fmla="*/ 1466750 h 1588328"/>
              <a:gd name="connsiteX428" fmla="*/ 381467 w 1836634"/>
              <a:gd name="connsiteY428" fmla="*/ 1465182 h 1588328"/>
              <a:gd name="connsiteX429" fmla="*/ 381467 w 1836634"/>
              <a:gd name="connsiteY429" fmla="*/ 1465182 h 1588328"/>
              <a:gd name="connsiteX430" fmla="*/ 506526 w 1836634"/>
              <a:gd name="connsiteY430" fmla="*/ 1463294 h 1588328"/>
              <a:gd name="connsiteX431" fmla="*/ 501587 w 1836634"/>
              <a:gd name="connsiteY431" fmla="*/ 1464429 h 1588328"/>
              <a:gd name="connsiteX432" fmla="*/ 506375 w 1836634"/>
              <a:gd name="connsiteY432" fmla="*/ 1463329 h 1588328"/>
              <a:gd name="connsiteX433" fmla="*/ 1260972 w 1836634"/>
              <a:gd name="connsiteY433" fmla="*/ 1462956 h 1588328"/>
              <a:gd name="connsiteX434" fmla="*/ 1263855 w 1836634"/>
              <a:gd name="connsiteY434" fmla="*/ 1475503 h 1588328"/>
              <a:gd name="connsiteX435" fmla="*/ 1266831 w 1836634"/>
              <a:gd name="connsiteY435" fmla="*/ 1488455 h 1588328"/>
              <a:gd name="connsiteX436" fmla="*/ 1254270 w 1836634"/>
              <a:gd name="connsiteY436" fmla="*/ 1491341 h 1588328"/>
              <a:gd name="connsiteX437" fmla="*/ 1251294 w 1836634"/>
              <a:gd name="connsiteY437" fmla="*/ 1478389 h 1588328"/>
              <a:gd name="connsiteX438" fmla="*/ 1260972 w 1836634"/>
              <a:gd name="connsiteY438" fmla="*/ 1462956 h 1588328"/>
              <a:gd name="connsiteX439" fmla="*/ 1318494 w 1836634"/>
              <a:gd name="connsiteY439" fmla="*/ 1462949 h 1588328"/>
              <a:gd name="connsiteX440" fmla="*/ 1316073 w 1836634"/>
              <a:gd name="connsiteY440" fmla="*/ 1463505 h 1588328"/>
              <a:gd name="connsiteX441" fmla="*/ 1314503 w 1836634"/>
              <a:gd name="connsiteY441" fmla="*/ 1463866 h 1588328"/>
              <a:gd name="connsiteX442" fmla="*/ 1319442 w 1836634"/>
              <a:gd name="connsiteY442" fmla="*/ 1462731 h 1588328"/>
              <a:gd name="connsiteX443" fmla="*/ 1314503 w 1836634"/>
              <a:gd name="connsiteY443" fmla="*/ 1463866 h 1588328"/>
              <a:gd name="connsiteX444" fmla="*/ 1319213 w 1836634"/>
              <a:gd name="connsiteY444" fmla="*/ 1462783 h 1588328"/>
              <a:gd name="connsiteX445" fmla="*/ 1319802 w 1836634"/>
              <a:gd name="connsiteY445" fmla="*/ 1462648 h 1588328"/>
              <a:gd name="connsiteX446" fmla="*/ 1318494 w 1836634"/>
              <a:gd name="connsiteY446" fmla="*/ 1462949 h 1588328"/>
              <a:gd name="connsiteX447" fmla="*/ 1319676 w 1836634"/>
              <a:gd name="connsiteY447" fmla="*/ 1462677 h 1588328"/>
              <a:gd name="connsiteX448" fmla="*/ 514147 w 1836634"/>
              <a:gd name="connsiteY448" fmla="*/ 1461543 h 1588328"/>
              <a:gd name="connsiteX449" fmla="*/ 512577 w 1836634"/>
              <a:gd name="connsiteY449" fmla="*/ 1461903 h 1588328"/>
              <a:gd name="connsiteX450" fmla="*/ 506375 w 1836634"/>
              <a:gd name="connsiteY450" fmla="*/ 1463329 h 1588328"/>
              <a:gd name="connsiteX451" fmla="*/ 506297 w 1836634"/>
              <a:gd name="connsiteY451" fmla="*/ 1463346 h 1588328"/>
              <a:gd name="connsiteX452" fmla="*/ 501587 w 1836634"/>
              <a:gd name="connsiteY452" fmla="*/ 1464429 h 1588328"/>
              <a:gd name="connsiteX453" fmla="*/ 488621 w 1836634"/>
              <a:gd name="connsiteY453" fmla="*/ 1467408 h 1588328"/>
              <a:gd name="connsiteX454" fmla="*/ 501587 w 1836634"/>
              <a:gd name="connsiteY454" fmla="*/ 1464429 h 1588328"/>
              <a:gd name="connsiteX455" fmla="*/ 506886 w 1836634"/>
              <a:gd name="connsiteY455" fmla="*/ 1463211 h 1588328"/>
              <a:gd name="connsiteX456" fmla="*/ 506526 w 1836634"/>
              <a:gd name="connsiteY456" fmla="*/ 1463294 h 1588328"/>
              <a:gd name="connsiteX457" fmla="*/ 1327063 w 1836634"/>
              <a:gd name="connsiteY457" fmla="*/ 1460980 h 1588328"/>
              <a:gd name="connsiteX458" fmla="*/ 1319676 w 1836634"/>
              <a:gd name="connsiteY458" fmla="*/ 1462677 h 1588328"/>
              <a:gd name="connsiteX459" fmla="*/ 1319442 w 1836634"/>
              <a:gd name="connsiteY459" fmla="*/ 1462731 h 1588328"/>
              <a:gd name="connsiteX460" fmla="*/ 1273533 w 1836634"/>
              <a:gd name="connsiteY460" fmla="*/ 1460070 h 1588328"/>
              <a:gd name="connsiteX461" fmla="*/ 1273533 w 1836634"/>
              <a:gd name="connsiteY461" fmla="*/ 1460070 h 1588328"/>
              <a:gd name="connsiteX462" fmla="*/ 1112848 w 1836634"/>
              <a:gd name="connsiteY462" fmla="*/ 1456933 h 1588328"/>
              <a:gd name="connsiteX463" fmla="*/ 1112848 w 1836634"/>
              <a:gd name="connsiteY463" fmla="*/ 1456933 h 1588328"/>
              <a:gd name="connsiteX464" fmla="*/ 964724 w 1836634"/>
              <a:gd name="connsiteY464" fmla="*/ 1450911 h 1588328"/>
              <a:gd name="connsiteX465" fmla="*/ 959703 w 1836634"/>
              <a:gd name="connsiteY465" fmla="*/ 1452065 h 1588328"/>
              <a:gd name="connsiteX466" fmla="*/ 959425 w 1836634"/>
              <a:gd name="connsiteY466" fmla="*/ 1452129 h 1588328"/>
              <a:gd name="connsiteX467" fmla="*/ 959456 w 1836634"/>
              <a:gd name="connsiteY467" fmla="*/ 1452122 h 1588328"/>
              <a:gd name="connsiteX468" fmla="*/ 960014 w 1836634"/>
              <a:gd name="connsiteY468" fmla="*/ 1451993 h 1588328"/>
              <a:gd name="connsiteX469" fmla="*/ 964724 w 1836634"/>
              <a:gd name="connsiteY469" fmla="*/ 1450911 h 1588328"/>
              <a:gd name="connsiteX470" fmla="*/ 1258089 w 1836634"/>
              <a:gd name="connsiteY470" fmla="*/ 1450408 h 1588328"/>
              <a:gd name="connsiteX471" fmla="*/ 1260972 w 1836634"/>
              <a:gd name="connsiteY471" fmla="*/ 1462956 h 1588328"/>
              <a:gd name="connsiteX472" fmla="*/ 1248411 w 1836634"/>
              <a:gd name="connsiteY472" fmla="*/ 1465842 h 1588328"/>
              <a:gd name="connsiteX473" fmla="*/ 1245528 w 1836634"/>
              <a:gd name="connsiteY473" fmla="*/ 1453294 h 1588328"/>
              <a:gd name="connsiteX474" fmla="*/ 1258089 w 1836634"/>
              <a:gd name="connsiteY474" fmla="*/ 1450408 h 1588328"/>
              <a:gd name="connsiteX475" fmla="*/ 1263388 w 1836634"/>
              <a:gd name="connsiteY475" fmla="*/ 1449191 h 1588328"/>
              <a:gd name="connsiteX476" fmla="*/ 1258089 w 1836634"/>
              <a:gd name="connsiteY476" fmla="*/ 1450408 h 1588328"/>
              <a:gd name="connsiteX477" fmla="*/ 1262945 w 1836634"/>
              <a:gd name="connsiteY477" fmla="*/ 1449293 h 1588328"/>
              <a:gd name="connsiteX478" fmla="*/ 1244363 w 1836634"/>
              <a:gd name="connsiteY478" fmla="*/ 1448226 h 1588328"/>
              <a:gd name="connsiteX479" fmla="*/ 1244412 w 1836634"/>
              <a:gd name="connsiteY479" fmla="*/ 1448437 h 1588328"/>
              <a:gd name="connsiteX480" fmla="*/ 1245528 w 1836634"/>
              <a:gd name="connsiteY480" fmla="*/ 1453294 h 1588328"/>
              <a:gd name="connsiteX481" fmla="*/ 1336741 w 1836634"/>
              <a:gd name="connsiteY481" fmla="*/ 1445546 h 1588328"/>
              <a:gd name="connsiteX482" fmla="*/ 1339624 w 1836634"/>
              <a:gd name="connsiteY482" fmla="*/ 1458094 h 1588328"/>
              <a:gd name="connsiteX483" fmla="*/ 1283210 w 1836634"/>
              <a:gd name="connsiteY483" fmla="*/ 1444636 h 1588328"/>
              <a:gd name="connsiteX484" fmla="*/ 1270650 w 1836634"/>
              <a:gd name="connsiteY484" fmla="*/ 1447522 h 1588328"/>
              <a:gd name="connsiteX485" fmla="*/ 1283210 w 1836634"/>
              <a:gd name="connsiteY485" fmla="*/ 1444636 h 1588328"/>
              <a:gd name="connsiteX486" fmla="*/ 1283210 w 1836634"/>
              <a:gd name="connsiteY486" fmla="*/ 1444636 h 1588328"/>
              <a:gd name="connsiteX487" fmla="*/ 1286093 w 1836634"/>
              <a:gd name="connsiteY487" fmla="*/ 1457184 h 1588328"/>
              <a:gd name="connsiteX488" fmla="*/ 1273533 w 1836634"/>
              <a:gd name="connsiteY488" fmla="*/ 1460070 h 1588328"/>
              <a:gd name="connsiteX489" fmla="*/ 1270650 w 1836634"/>
              <a:gd name="connsiteY489" fmla="*/ 1447522 h 1588328"/>
              <a:gd name="connsiteX490" fmla="*/ 1283210 w 1836634"/>
              <a:gd name="connsiteY490" fmla="*/ 1444636 h 1588328"/>
              <a:gd name="connsiteX491" fmla="*/ 961841 w 1836634"/>
              <a:gd name="connsiteY491" fmla="*/ 1438364 h 1588328"/>
              <a:gd name="connsiteX492" fmla="*/ 949280 w 1836634"/>
              <a:gd name="connsiteY492" fmla="*/ 1441250 h 1588328"/>
              <a:gd name="connsiteX493" fmla="*/ 961841 w 1836634"/>
              <a:gd name="connsiteY493" fmla="*/ 1438364 h 1588328"/>
              <a:gd name="connsiteX494" fmla="*/ 967311 w 1836634"/>
              <a:gd name="connsiteY494" fmla="*/ 1437107 h 1588328"/>
              <a:gd name="connsiteX495" fmla="*/ 967072 w 1836634"/>
              <a:gd name="connsiteY495" fmla="*/ 1437162 h 1588328"/>
              <a:gd name="connsiteX496" fmla="*/ 966703 w 1836634"/>
              <a:gd name="connsiteY496" fmla="*/ 1437247 h 1588328"/>
              <a:gd name="connsiteX497" fmla="*/ 961841 w 1836634"/>
              <a:gd name="connsiteY497" fmla="*/ 1438364 h 1588328"/>
              <a:gd name="connsiteX498" fmla="*/ 967311 w 1836634"/>
              <a:gd name="connsiteY498" fmla="*/ 1437107 h 1588328"/>
              <a:gd name="connsiteX499" fmla="*/ 960837 w 1836634"/>
              <a:gd name="connsiteY499" fmla="*/ 1433994 h 1588328"/>
              <a:gd name="connsiteX500" fmla="*/ 961038 w 1836634"/>
              <a:gd name="connsiteY500" fmla="*/ 1434867 h 1588328"/>
              <a:gd name="connsiteX501" fmla="*/ 961841 w 1836634"/>
              <a:gd name="connsiteY501" fmla="*/ 1438364 h 1588328"/>
              <a:gd name="connsiteX502" fmla="*/ 880306 w 1836634"/>
              <a:gd name="connsiteY502" fmla="*/ 1430678 h 1588328"/>
              <a:gd name="connsiteX503" fmla="*/ 867745 w 1836634"/>
              <a:gd name="connsiteY503" fmla="*/ 1433564 h 1588328"/>
              <a:gd name="connsiteX504" fmla="*/ 880306 w 1836634"/>
              <a:gd name="connsiteY504" fmla="*/ 1430678 h 1588328"/>
              <a:gd name="connsiteX505" fmla="*/ 946397 w 1836634"/>
              <a:gd name="connsiteY505" fmla="*/ 1428702 h 1588328"/>
              <a:gd name="connsiteX506" fmla="*/ 949280 w 1836634"/>
              <a:gd name="connsiteY506" fmla="*/ 1441250 h 1588328"/>
              <a:gd name="connsiteX507" fmla="*/ 1092985 w 1836634"/>
              <a:gd name="connsiteY507" fmla="*/ 1428039 h 1588328"/>
              <a:gd name="connsiteX508" fmla="*/ 1094521 w 1836634"/>
              <a:gd name="connsiteY508" fmla="*/ 1434724 h 1588328"/>
              <a:gd name="connsiteX509" fmla="*/ 1093033 w 1836634"/>
              <a:gd name="connsiteY509" fmla="*/ 1428248 h 1588328"/>
              <a:gd name="connsiteX510" fmla="*/ 958958 w 1836634"/>
              <a:gd name="connsiteY510" fmla="*/ 1425816 h 1588328"/>
              <a:gd name="connsiteX511" fmla="*/ 961841 w 1836634"/>
              <a:gd name="connsiteY511" fmla="*/ 1438364 h 1588328"/>
              <a:gd name="connsiteX512" fmla="*/ 946397 w 1836634"/>
              <a:gd name="connsiteY512" fmla="*/ 1428702 h 1588328"/>
              <a:gd name="connsiteX513" fmla="*/ 952678 w 1836634"/>
              <a:gd name="connsiteY513" fmla="*/ 1427259 h 1588328"/>
              <a:gd name="connsiteX514" fmla="*/ 958958 w 1836634"/>
              <a:gd name="connsiteY514" fmla="*/ 1425816 h 1588328"/>
              <a:gd name="connsiteX515" fmla="*/ 1091545 w 1836634"/>
              <a:gd name="connsiteY515" fmla="*/ 1421772 h 1588328"/>
              <a:gd name="connsiteX516" fmla="*/ 1092847 w 1836634"/>
              <a:gd name="connsiteY516" fmla="*/ 1427439 h 1588328"/>
              <a:gd name="connsiteX517" fmla="*/ 1092985 w 1836634"/>
              <a:gd name="connsiteY517" fmla="*/ 1428039 h 1588328"/>
              <a:gd name="connsiteX518" fmla="*/ 1091545 w 1836634"/>
              <a:gd name="connsiteY518" fmla="*/ 1421772 h 1588328"/>
              <a:gd name="connsiteX519" fmla="*/ 1097309 w 1836634"/>
              <a:gd name="connsiteY519" fmla="*/ 1422578 h 1588328"/>
              <a:gd name="connsiteX520" fmla="*/ 1097638 w 1836634"/>
              <a:gd name="connsiteY520" fmla="*/ 1426049 h 1588328"/>
              <a:gd name="connsiteX521" fmla="*/ 1094231 w 1836634"/>
              <a:gd name="connsiteY521" fmla="*/ 1426269 h 1588328"/>
              <a:gd name="connsiteX522" fmla="*/ 1091545 w 1836634"/>
              <a:gd name="connsiteY522" fmla="*/ 1421772 h 1588328"/>
              <a:gd name="connsiteX523" fmla="*/ 864862 w 1836634"/>
              <a:gd name="connsiteY523" fmla="*/ 1421016 h 1588328"/>
              <a:gd name="connsiteX524" fmla="*/ 867745 w 1836634"/>
              <a:gd name="connsiteY524" fmla="*/ 1433564 h 1588328"/>
              <a:gd name="connsiteX525" fmla="*/ 864862 w 1836634"/>
              <a:gd name="connsiteY525" fmla="*/ 1421016 h 1588328"/>
              <a:gd name="connsiteX526" fmla="*/ 867745 w 1836634"/>
              <a:gd name="connsiteY526" fmla="*/ 1433564 h 1588328"/>
              <a:gd name="connsiteX527" fmla="*/ 851896 w 1836634"/>
              <a:gd name="connsiteY527" fmla="*/ 1423996 h 1588328"/>
              <a:gd name="connsiteX528" fmla="*/ 854779 w 1836634"/>
              <a:gd name="connsiteY528" fmla="*/ 1436543 h 1588328"/>
              <a:gd name="connsiteX529" fmla="*/ 867745 w 1836634"/>
              <a:gd name="connsiteY529" fmla="*/ 1433564 h 1588328"/>
              <a:gd name="connsiteX530" fmla="*/ 870628 w 1836634"/>
              <a:gd name="connsiteY530" fmla="*/ 1446111 h 1588328"/>
              <a:gd name="connsiteX531" fmla="*/ 867745 w 1836634"/>
              <a:gd name="connsiteY531" fmla="*/ 1433564 h 1588328"/>
              <a:gd name="connsiteX532" fmla="*/ 883189 w 1836634"/>
              <a:gd name="connsiteY532" fmla="*/ 1443225 h 1588328"/>
              <a:gd name="connsiteX533" fmla="*/ 880306 w 1836634"/>
              <a:gd name="connsiteY533" fmla="*/ 1430678 h 1588328"/>
              <a:gd name="connsiteX534" fmla="*/ 864862 w 1836634"/>
              <a:gd name="connsiteY534" fmla="*/ 1421016 h 1588328"/>
              <a:gd name="connsiteX535" fmla="*/ 983268 w 1836634"/>
              <a:gd name="connsiteY535" fmla="*/ 1414658 h 1588328"/>
              <a:gd name="connsiteX536" fmla="*/ 984484 w 1836634"/>
              <a:gd name="connsiteY536" fmla="*/ 1419951 h 1588328"/>
              <a:gd name="connsiteX537" fmla="*/ 983268 w 1836634"/>
              <a:gd name="connsiteY537" fmla="*/ 1414658 h 1588328"/>
              <a:gd name="connsiteX538" fmla="*/ 994162 w 1836634"/>
              <a:gd name="connsiteY538" fmla="*/ 1404518 h 1588328"/>
              <a:gd name="connsiteX539" fmla="*/ 989298 w 1836634"/>
              <a:gd name="connsiteY539" fmla="*/ 1405635 h 1588328"/>
              <a:gd name="connsiteX540" fmla="*/ 983171 w 1836634"/>
              <a:gd name="connsiteY540" fmla="*/ 1407043 h 1588328"/>
              <a:gd name="connsiteX541" fmla="*/ 981601 w 1836634"/>
              <a:gd name="connsiteY541" fmla="*/ 1407404 h 1588328"/>
              <a:gd name="connsiteX542" fmla="*/ 989176 w 1836634"/>
              <a:gd name="connsiteY542" fmla="*/ 1405663 h 1588328"/>
              <a:gd name="connsiteX543" fmla="*/ 820916 w 1836634"/>
              <a:gd name="connsiteY543" fmla="*/ 1404268 h 1588328"/>
              <a:gd name="connsiteX544" fmla="*/ 808356 w 1836634"/>
              <a:gd name="connsiteY544" fmla="*/ 1407154 h 1588328"/>
              <a:gd name="connsiteX545" fmla="*/ 820916 w 1836634"/>
              <a:gd name="connsiteY545" fmla="*/ 1404268 h 1588328"/>
              <a:gd name="connsiteX546" fmla="*/ 945828 w 1836634"/>
              <a:gd name="connsiteY546" fmla="*/ 1402413 h 1588328"/>
              <a:gd name="connsiteX547" fmla="*/ 944859 w 1836634"/>
              <a:gd name="connsiteY547" fmla="*/ 1402636 h 1588328"/>
              <a:gd name="connsiteX548" fmla="*/ 940631 w 1836634"/>
              <a:gd name="connsiteY548" fmla="*/ 1403607 h 1588328"/>
              <a:gd name="connsiteX549" fmla="*/ 945583 w 1836634"/>
              <a:gd name="connsiteY549" fmla="*/ 1402470 h 1588328"/>
              <a:gd name="connsiteX550" fmla="*/ 1366086 w 1836634"/>
              <a:gd name="connsiteY550" fmla="*/ 1398748 h 1588328"/>
              <a:gd name="connsiteX551" fmla="*/ 1368969 w 1836634"/>
              <a:gd name="connsiteY551" fmla="*/ 1411295 h 1588328"/>
              <a:gd name="connsiteX552" fmla="*/ 1103639 w 1836634"/>
              <a:gd name="connsiteY552" fmla="*/ 1392573 h 1588328"/>
              <a:gd name="connsiteX553" fmla="*/ 1098340 w 1836634"/>
              <a:gd name="connsiteY553" fmla="*/ 1393791 h 1588328"/>
              <a:gd name="connsiteX554" fmla="*/ 1103050 w 1836634"/>
              <a:gd name="connsiteY554" fmla="*/ 1392709 h 1588328"/>
              <a:gd name="connsiteX555" fmla="*/ 1103285 w 1836634"/>
              <a:gd name="connsiteY555" fmla="*/ 1392654 h 1588328"/>
              <a:gd name="connsiteX556" fmla="*/ 937655 w 1836634"/>
              <a:gd name="connsiteY556" fmla="*/ 1390655 h 1588328"/>
              <a:gd name="connsiteX557" fmla="*/ 938887 w 1836634"/>
              <a:gd name="connsiteY557" fmla="*/ 1396016 h 1588328"/>
              <a:gd name="connsiteX558" fmla="*/ 938911 w 1836634"/>
              <a:gd name="connsiteY558" fmla="*/ 1396119 h 1588328"/>
              <a:gd name="connsiteX559" fmla="*/ 937655 w 1836634"/>
              <a:gd name="connsiteY559" fmla="*/ 1390655 h 1588328"/>
              <a:gd name="connsiteX560" fmla="*/ 937655 w 1836634"/>
              <a:gd name="connsiteY560" fmla="*/ 1390655 h 1588328"/>
              <a:gd name="connsiteX561" fmla="*/ 953192 w 1836634"/>
              <a:gd name="connsiteY561" fmla="*/ 1400721 h 1588328"/>
              <a:gd name="connsiteX562" fmla="*/ 945583 w 1836634"/>
              <a:gd name="connsiteY562" fmla="*/ 1402470 h 1588328"/>
              <a:gd name="connsiteX563" fmla="*/ 945341 w 1836634"/>
              <a:gd name="connsiteY563" fmla="*/ 1402525 h 1588328"/>
              <a:gd name="connsiteX564" fmla="*/ 940631 w 1836634"/>
              <a:gd name="connsiteY564" fmla="*/ 1403607 h 1588328"/>
              <a:gd name="connsiteX565" fmla="*/ 940259 w 1836634"/>
              <a:gd name="connsiteY565" fmla="*/ 1401988 h 1588328"/>
              <a:gd name="connsiteX566" fmla="*/ 938887 w 1836634"/>
              <a:gd name="connsiteY566" fmla="*/ 1396016 h 1588328"/>
              <a:gd name="connsiteX567" fmla="*/ 938835 w 1836634"/>
              <a:gd name="connsiteY567" fmla="*/ 1395789 h 1588328"/>
              <a:gd name="connsiteX568" fmla="*/ 938771 w 1836634"/>
              <a:gd name="connsiteY568" fmla="*/ 1395512 h 1588328"/>
              <a:gd name="connsiteX569" fmla="*/ 937655 w 1836634"/>
              <a:gd name="connsiteY569" fmla="*/ 1390655 h 1588328"/>
              <a:gd name="connsiteX570" fmla="*/ 884124 w 1836634"/>
              <a:gd name="connsiteY570" fmla="*/ 1389744 h 1588328"/>
              <a:gd name="connsiteX571" fmla="*/ 887007 w 1836634"/>
              <a:gd name="connsiteY571" fmla="*/ 1402292 h 1588328"/>
              <a:gd name="connsiteX572" fmla="*/ 871564 w 1836634"/>
              <a:gd name="connsiteY572" fmla="*/ 1392630 h 1588328"/>
              <a:gd name="connsiteX573" fmla="*/ 1116155 w 1836634"/>
              <a:gd name="connsiteY573" fmla="*/ 1389697 h 1588328"/>
              <a:gd name="connsiteX574" fmla="*/ 1115913 w 1836634"/>
              <a:gd name="connsiteY574" fmla="*/ 1389753 h 1588328"/>
              <a:gd name="connsiteX575" fmla="*/ 1114448 w 1836634"/>
              <a:gd name="connsiteY575" fmla="*/ 1390090 h 1588328"/>
              <a:gd name="connsiteX576" fmla="*/ 1110900 w 1836634"/>
              <a:gd name="connsiteY576" fmla="*/ 1390905 h 1588328"/>
              <a:gd name="connsiteX577" fmla="*/ 1123866 w 1836634"/>
              <a:gd name="connsiteY577" fmla="*/ 1387926 h 1588328"/>
              <a:gd name="connsiteX578" fmla="*/ 1116155 w 1836634"/>
              <a:gd name="connsiteY578" fmla="*/ 1389697 h 1588328"/>
              <a:gd name="connsiteX579" fmla="*/ 1116370 w 1836634"/>
              <a:gd name="connsiteY579" fmla="*/ 1389648 h 1588328"/>
              <a:gd name="connsiteX580" fmla="*/ 1110900 w 1836634"/>
              <a:gd name="connsiteY580" fmla="*/ 1390905 h 1588328"/>
              <a:gd name="connsiteX581" fmla="*/ 1112521 w 1836634"/>
              <a:gd name="connsiteY581" fmla="*/ 1390532 h 1588328"/>
              <a:gd name="connsiteX582" fmla="*/ 1114448 w 1836634"/>
              <a:gd name="connsiteY582" fmla="*/ 1390090 h 1588328"/>
              <a:gd name="connsiteX583" fmla="*/ 1115762 w 1836634"/>
              <a:gd name="connsiteY583" fmla="*/ 1389788 h 1588328"/>
              <a:gd name="connsiteX584" fmla="*/ 1115913 w 1836634"/>
              <a:gd name="connsiteY584" fmla="*/ 1389753 h 1588328"/>
              <a:gd name="connsiteX585" fmla="*/ 1009309 w 1836634"/>
              <a:gd name="connsiteY585" fmla="*/ 1387827 h 1588328"/>
              <a:gd name="connsiteX586" fmla="*/ 1003839 w 1836634"/>
              <a:gd name="connsiteY586" fmla="*/ 1389084 h 1588328"/>
              <a:gd name="connsiteX587" fmla="*/ 1009309 w 1836634"/>
              <a:gd name="connsiteY587" fmla="*/ 1387827 h 1588328"/>
              <a:gd name="connsiteX588" fmla="*/ 1070336 w 1836634"/>
              <a:gd name="connsiteY588" fmla="*/ 1387015 h 1588328"/>
              <a:gd name="connsiteX589" fmla="*/ 1070336 w 1836634"/>
              <a:gd name="connsiteY589" fmla="*/ 1387015 h 1588328"/>
              <a:gd name="connsiteX590" fmla="*/ 990099 w 1836634"/>
              <a:gd name="connsiteY590" fmla="*/ 1386836 h 1588328"/>
              <a:gd name="connsiteX591" fmla="*/ 991279 w 1836634"/>
              <a:gd name="connsiteY591" fmla="*/ 1391970 h 1588328"/>
              <a:gd name="connsiteX592" fmla="*/ 990163 w 1836634"/>
              <a:gd name="connsiteY592" fmla="*/ 1387113 h 1588328"/>
              <a:gd name="connsiteX593" fmla="*/ 1075996 w 1836634"/>
              <a:gd name="connsiteY593" fmla="*/ 1385715 h 1588328"/>
              <a:gd name="connsiteX594" fmla="*/ 1071906 w 1836634"/>
              <a:gd name="connsiteY594" fmla="*/ 1386655 h 1588328"/>
              <a:gd name="connsiteX595" fmla="*/ 1070336 w 1836634"/>
              <a:gd name="connsiteY595" fmla="*/ 1387015 h 1588328"/>
              <a:gd name="connsiteX596" fmla="*/ 1075831 w 1836634"/>
              <a:gd name="connsiteY596" fmla="*/ 1385753 h 1588328"/>
              <a:gd name="connsiteX597" fmla="*/ 1076856 w 1836634"/>
              <a:gd name="connsiteY597" fmla="*/ 1385517 h 1588328"/>
              <a:gd name="connsiteX598" fmla="*/ 1076616 w 1836634"/>
              <a:gd name="connsiteY598" fmla="*/ 1385572 h 1588328"/>
              <a:gd name="connsiteX599" fmla="*/ 1075996 w 1836634"/>
              <a:gd name="connsiteY599" fmla="*/ 1385715 h 1588328"/>
              <a:gd name="connsiteX600" fmla="*/ 1082896 w 1836634"/>
              <a:gd name="connsiteY600" fmla="*/ 1384129 h 1588328"/>
              <a:gd name="connsiteX601" fmla="*/ 1076856 w 1836634"/>
              <a:gd name="connsiteY601" fmla="*/ 1385517 h 1588328"/>
              <a:gd name="connsiteX602" fmla="*/ 1077136 w 1836634"/>
              <a:gd name="connsiteY602" fmla="*/ 1385453 h 1588328"/>
              <a:gd name="connsiteX603" fmla="*/ 1077401 w 1836634"/>
              <a:gd name="connsiteY603" fmla="*/ 1385392 h 1588328"/>
              <a:gd name="connsiteX604" fmla="*/ 1082896 w 1836634"/>
              <a:gd name="connsiteY604" fmla="*/ 1384129 h 1588328"/>
              <a:gd name="connsiteX605" fmla="*/ 1078186 w 1836634"/>
              <a:gd name="connsiteY605" fmla="*/ 1385211 h 1588328"/>
              <a:gd name="connsiteX606" fmla="*/ 1078142 w 1836634"/>
              <a:gd name="connsiteY606" fmla="*/ 1385222 h 1588328"/>
              <a:gd name="connsiteX607" fmla="*/ 1077597 w 1836634"/>
              <a:gd name="connsiteY607" fmla="*/ 1385347 h 1588328"/>
              <a:gd name="connsiteX608" fmla="*/ 1082896 w 1836634"/>
              <a:gd name="connsiteY608" fmla="*/ 1384129 h 1588328"/>
              <a:gd name="connsiteX609" fmla="*/ 1082896 w 1836634"/>
              <a:gd name="connsiteY609" fmla="*/ 1384129 h 1588328"/>
              <a:gd name="connsiteX610" fmla="*/ 1082896 w 1836634"/>
              <a:gd name="connsiteY610" fmla="*/ 1384129 h 1588328"/>
              <a:gd name="connsiteX611" fmla="*/ 1082896 w 1836634"/>
              <a:gd name="connsiteY611" fmla="*/ 1384129 h 1588328"/>
              <a:gd name="connsiteX612" fmla="*/ 1082896 w 1836634"/>
              <a:gd name="connsiteY612" fmla="*/ 1384129 h 1588328"/>
              <a:gd name="connsiteX613" fmla="*/ 1002696 w 1836634"/>
              <a:gd name="connsiteY613" fmla="*/ 1384109 h 1588328"/>
              <a:gd name="connsiteX614" fmla="*/ 1002723 w 1836634"/>
              <a:gd name="connsiteY614" fmla="*/ 1384227 h 1588328"/>
              <a:gd name="connsiteX615" fmla="*/ 1003839 w 1836634"/>
              <a:gd name="connsiteY615" fmla="*/ 1389084 h 1588328"/>
              <a:gd name="connsiteX616" fmla="*/ 1375764 w 1836634"/>
              <a:gd name="connsiteY616" fmla="*/ 1383314 h 1588328"/>
              <a:gd name="connsiteX617" fmla="*/ 1378647 w 1836634"/>
              <a:gd name="connsiteY617" fmla="*/ 1395862 h 1588328"/>
              <a:gd name="connsiteX618" fmla="*/ 1378647 w 1836634"/>
              <a:gd name="connsiteY618" fmla="*/ 1395862 h 1588328"/>
              <a:gd name="connsiteX619" fmla="*/ 1375764 w 1836634"/>
              <a:gd name="connsiteY619" fmla="*/ 1383314 h 1588328"/>
              <a:gd name="connsiteX620" fmla="*/ 1434764 w 1836634"/>
              <a:gd name="connsiteY620" fmla="*/ 1382968 h 1588328"/>
              <a:gd name="connsiteX621" fmla="*/ 1434549 w 1836634"/>
              <a:gd name="connsiteY621" fmla="*/ 1383018 h 1588328"/>
              <a:gd name="connsiteX622" fmla="*/ 1434156 w 1836634"/>
              <a:gd name="connsiteY622" fmla="*/ 1383108 h 1588328"/>
              <a:gd name="connsiteX623" fmla="*/ 1429294 w 1836634"/>
              <a:gd name="connsiteY623" fmla="*/ 1384225 h 1588328"/>
              <a:gd name="connsiteX624" fmla="*/ 1434764 w 1836634"/>
              <a:gd name="connsiteY624" fmla="*/ 1382968 h 1588328"/>
              <a:gd name="connsiteX625" fmla="*/ 956495 w 1836634"/>
              <a:gd name="connsiteY625" fmla="*/ 1380753 h 1588328"/>
              <a:gd name="connsiteX626" fmla="*/ 963181 w 1836634"/>
              <a:gd name="connsiteY626" fmla="*/ 1384790 h 1588328"/>
              <a:gd name="connsiteX627" fmla="*/ 956495 w 1836634"/>
              <a:gd name="connsiteY627" fmla="*/ 1380753 h 1588328"/>
              <a:gd name="connsiteX628" fmla="*/ 1000863 w 1836634"/>
              <a:gd name="connsiteY628" fmla="*/ 1376132 h 1588328"/>
              <a:gd name="connsiteX629" fmla="*/ 1001235 w 1836634"/>
              <a:gd name="connsiteY629" fmla="*/ 1377751 h 1588328"/>
              <a:gd name="connsiteX630" fmla="*/ 1002696 w 1836634"/>
              <a:gd name="connsiteY630" fmla="*/ 1384109 h 1588328"/>
              <a:gd name="connsiteX631" fmla="*/ 1002583 w 1836634"/>
              <a:gd name="connsiteY631" fmla="*/ 1383620 h 1588328"/>
              <a:gd name="connsiteX632" fmla="*/ 1003839 w 1836634"/>
              <a:gd name="connsiteY632" fmla="*/ 1389084 h 1588328"/>
              <a:gd name="connsiteX633" fmla="*/ 991279 w 1836634"/>
              <a:gd name="connsiteY633" fmla="*/ 1391970 h 1588328"/>
              <a:gd name="connsiteX634" fmla="*/ 990024 w 1836634"/>
              <a:gd name="connsiteY634" fmla="*/ 1386506 h 1588328"/>
              <a:gd name="connsiteX635" fmla="*/ 990099 w 1836634"/>
              <a:gd name="connsiteY635" fmla="*/ 1386836 h 1588328"/>
              <a:gd name="connsiteX636" fmla="*/ 988303 w 1836634"/>
              <a:gd name="connsiteY636" fmla="*/ 1379018 h 1588328"/>
              <a:gd name="connsiteX637" fmla="*/ 1000863 w 1836634"/>
              <a:gd name="connsiteY637" fmla="*/ 1376132 h 1588328"/>
              <a:gd name="connsiteX638" fmla="*/ 950881 w 1836634"/>
              <a:gd name="connsiteY638" fmla="*/ 1374406 h 1588328"/>
              <a:gd name="connsiteX639" fmla="*/ 948954 w 1836634"/>
              <a:gd name="connsiteY639" fmla="*/ 1374849 h 1588328"/>
              <a:gd name="connsiteX640" fmla="*/ 947333 w 1836634"/>
              <a:gd name="connsiteY640" fmla="*/ 1375221 h 1588328"/>
              <a:gd name="connsiteX641" fmla="*/ 952352 w 1836634"/>
              <a:gd name="connsiteY641" fmla="*/ 1374068 h 1588328"/>
              <a:gd name="connsiteX642" fmla="*/ 952195 w 1836634"/>
              <a:gd name="connsiteY642" fmla="*/ 1374104 h 1588328"/>
              <a:gd name="connsiteX643" fmla="*/ 950881 w 1836634"/>
              <a:gd name="connsiteY643" fmla="*/ 1374406 h 1588328"/>
              <a:gd name="connsiteX644" fmla="*/ 1479942 w 1836634"/>
              <a:gd name="connsiteY644" fmla="*/ 1372588 h 1588328"/>
              <a:gd name="connsiteX645" fmla="*/ 1467381 w 1836634"/>
              <a:gd name="connsiteY645" fmla="*/ 1375474 h 1588328"/>
              <a:gd name="connsiteX646" fmla="*/ 1479942 w 1836634"/>
              <a:gd name="connsiteY646" fmla="*/ 1372588 h 1588328"/>
              <a:gd name="connsiteX647" fmla="*/ 1019128 w 1836634"/>
              <a:gd name="connsiteY647" fmla="*/ 1371935 h 1588328"/>
              <a:gd name="connsiteX648" fmla="*/ 1013829 w 1836634"/>
              <a:gd name="connsiteY648" fmla="*/ 1373153 h 1588328"/>
              <a:gd name="connsiteX649" fmla="*/ 1018539 w 1836634"/>
              <a:gd name="connsiteY649" fmla="*/ 1372070 h 1588328"/>
              <a:gd name="connsiteX650" fmla="*/ 1018685 w 1836634"/>
              <a:gd name="connsiteY650" fmla="*/ 1372037 h 1588328"/>
              <a:gd name="connsiteX651" fmla="*/ 1026390 w 1836634"/>
              <a:gd name="connsiteY651" fmla="*/ 1370267 h 1588328"/>
              <a:gd name="connsiteX652" fmla="*/ 1021680 w 1836634"/>
              <a:gd name="connsiteY652" fmla="*/ 1371349 h 1588328"/>
              <a:gd name="connsiteX653" fmla="*/ 1021404 w 1836634"/>
              <a:gd name="connsiteY653" fmla="*/ 1371412 h 1588328"/>
              <a:gd name="connsiteX654" fmla="*/ 1021091 w 1836634"/>
              <a:gd name="connsiteY654" fmla="*/ 1371484 h 1588328"/>
              <a:gd name="connsiteX655" fmla="*/ 1026390 w 1836634"/>
              <a:gd name="connsiteY655" fmla="*/ 1370267 h 1588328"/>
              <a:gd name="connsiteX656" fmla="*/ 1492908 w 1836634"/>
              <a:gd name="connsiteY656" fmla="*/ 1369609 h 1588328"/>
              <a:gd name="connsiteX657" fmla="*/ 1479942 w 1836634"/>
              <a:gd name="connsiteY657" fmla="*/ 1372588 h 1588328"/>
              <a:gd name="connsiteX658" fmla="*/ 1319257 w 1836634"/>
              <a:gd name="connsiteY658" fmla="*/ 1369452 h 1588328"/>
              <a:gd name="connsiteX659" fmla="*/ 1322233 w 1836634"/>
              <a:gd name="connsiteY659" fmla="*/ 1382404 h 1588328"/>
              <a:gd name="connsiteX660" fmla="*/ 1309672 w 1836634"/>
              <a:gd name="connsiteY660" fmla="*/ 1385290 h 1588328"/>
              <a:gd name="connsiteX661" fmla="*/ 1319257 w 1836634"/>
              <a:gd name="connsiteY661" fmla="*/ 1369452 h 1588328"/>
              <a:gd name="connsiteX662" fmla="*/ 1319257 w 1836634"/>
              <a:gd name="connsiteY662" fmla="*/ 1369452 h 1588328"/>
              <a:gd name="connsiteX663" fmla="*/ 1306696 w 1836634"/>
              <a:gd name="connsiteY663" fmla="*/ 1372338 h 1588328"/>
              <a:gd name="connsiteX664" fmla="*/ 1309672 w 1836634"/>
              <a:gd name="connsiteY664" fmla="*/ 1385290 h 1588328"/>
              <a:gd name="connsiteX665" fmla="*/ 1322233 w 1836634"/>
              <a:gd name="connsiteY665" fmla="*/ 1382404 h 1588328"/>
              <a:gd name="connsiteX666" fmla="*/ 1335199 w 1836634"/>
              <a:gd name="connsiteY666" fmla="*/ 1379425 h 1588328"/>
              <a:gd name="connsiteX667" fmla="*/ 1322233 w 1836634"/>
              <a:gd name="connsiteY667" fmla="*/ 1382404 h 1588328"/>
              <a:gd name="connsiteX668" fmla="*/ 1319257 w 1836634"/>
              <a:gd name="connsiteY668" fmla="*/ 1369452 h 1588328"/>
              <a:gd name="connsiteX669" fmla="*/ 1031689 w 1836634"/>
              <a:gd name="connsiteY669" fmla="*/ 1369049 h 1588328"/>
              <a:gd name="connsiteX670" fmla="*/ 1026390 w 1836634"/>
              <a:gd name="connsiteY670" fmla="*/ 1370267 h 1588328"/>
              <a:gd name="connsiteX671" fmla="*/ 1031178 w 1836634"/>
              <a:gd name="connsiteY671" fmla="*/ 1369167 h 1588328"/>
              <a:gd name="connsiteX672" fmla="*/ 1031651 w 1836634"/>
              <a:gd name="connsiteY672" fmla="*/ 1369058 h 1588328"/>
              <a:gd name="connsiteX673" fmla="*/ 1105134 w 1836634"/>
              <a:gd name="connsiteY673" fmla="*/ 1365810 h 1588328"/>
              <a:gd name="connsiteX674" fmla="*/ 1103096 w 1836634"/>
              <a:gd name="connsiteY674" fmla="*/ 1374204 h 1588328"/>
              <a:gd name="connsiteX675" fmla="*/ 1102022 w 1836634"/>
              <a:gd name="connsiteY675" fmla="*/ 1375194 h 1588328"/>
              <a:gd name="connsiteX676" fmla="*/ 1101457 w 1836634"/>
              <a:gd name="connsiteY676" fmla="*/ 1374085 h 1588328"/>
              <a:gd name="connsiteX677" fmla="*/ 1105134 w 1836634"/>
              <a:gd name="connsiteY677" fmla="*/ 1365810 h 1588328"/>
              <a:gd name="connsiteX678" fmla="*/ 1105134 w 1836634"/>
              <a:gd name="connsiteY678" fmla="*/ 1365810 h 1588328"/>
              <a:gd name="connsiteX679" fmla="*/ 1095457 w 1836634"/>
              <a:gd name="connsiteY679" fmla="*/ 1381243 h 1588328"/>
              <a:gd name="connsiteX680" fmla="*/ 1095457 w 1836634"/>
              <a:gd name="connsiteY680" fmla="*/ 1381243 h 1588328"/>
              <a:gd name="connsiteX681" fmla="*/ 1102022 w 1836634"/>
              <a:gd name="connsiteY681" fmla="*/ 1375194 h 1588328"/>
              <a:gd name="connsiteX682" fmla="*/ 1102586 w 1836634"/>
              <a:gd name="connsiteY682" fmla="*/ 1376303 h 1588328"/>
              <a:gd name="connsiteX683" fmla="*/ 1103096 w 1836634"/>
              <a:gd name="connsiteY683" fmla="*/ 1374204 h 1588328"/>
              <a:gd name="connsiteX684" fmla="*/ 1105005 w 1836634"/>
              <a:gd name="connsiteY684" fmla="*/ 1372444 h 1588328"/>
              <a:gd name="connsiteX685" fmla="*/ 1105134 w 1836634"/>
              <a:gd name="connsiteY685" fmla="*/ 1365810 h 1588328"/>
              <a:gd name="connsiteX686" fmla="*/ 878358 w 1836634"/>
              <a:gd name="connsiteY686" fmla="*/ 1364649 h 1588328"/>
              <a:gd name="connsiteX687" fmla="*/ 881241 w 1836634"/>
              <a:gd name="connsiteY687" fmla="*/ 1377197 h 1588328"/>
              <a:gd name="connsiteX688" fmla="*/ 881241 w 1836634"/>
              <a:gd name="connsiteY688" fmla="*/ 1377197 h 1588328"/>
              <a:gd name="connsiteX689" fmla="*/ 1037734 w 1836634"/>
              <a:gd name="connsiteY689" fmla="*/ 1362087 h 1588328"/>
              <a:gd name="connsiteX690" fmla="*/ 1038950 w 1836634"/>
              <a:gd name="connsiteY690" fmla="*/ 1367381 h 1588328"/>
              <a:gd name="connsiteX691" fmla="*/ 1037734 w 1836634"/>
              <a:gd name="connsiteY691" fmla="*/ 1362087 h 1588328"/>
              <a:gd name="connsiteX692" fmla="*/ 1064477 w 1836634"/>
              <a:gd name="connsiteY692" fmla="*/ 1361516 h 1588328"/>
              <a:gd name="connsiteX693" fmla="*/ 1060303 w 1836634"/>
              <a:gd name="connsiteY693" fmla="*/ 1362475 h 1588328"/>
              <a:gd name="connsiteX694" fmla="*/ 1059333 w 1836634"/>
              <a:gd name="connsiteY694" fmla="*/ 1362698 h 1588328"/>
              <a:gd name="connsiteX695" fmla="*/ 1059007 w 1836634"/>
              <a:gd name="connsiteY695" fmla="*/ 1362773 h 1588328"/>
              <a:gd name="connsiteX696" fmla="*/ 1064477 w 1836634"/>
              <a:gd name="connsiteY696" fmla="*/ 1361516 h 1588328"/>
              <a:gd name="connsiteX697" fmla="*/ 897822 w 1836634"/>
              <a:gd name="connsiteY697" fmla="*/ 1360177 h 1588328"/>
              <a:gd name="connsiteX698" fmla="*/ 896293 w 1836634"/>
              <a:gd name="connsiteY698" fmla="*/ 1360529 h 1588328"/>
              <a:gd name="connsiteX699" fmla="*/ 890919 w 1836634"/>
              <a:gd name="connsiteY699" fmla="*/ 1361763 h 1588328"/>
              <a:gd name="connsiteX700" fmla="*/ 896592 w 1836634"/>
              <a:gd name="connsiteY700" fmla="*/ 1360460 h 1588328"/>
              <a:gd name="connsiteX701" fmla="*/ 897190 w 1836634"/>
              <a:gd name="connsiteY701" fmla="*/ 1360323 h 1588328"/>
              <a:gd name="connsiteX702" fmla="*/ 897402 w 1836634"/>
              <a:gd name="connsiteY702" fmla="*/ 1360274 h 1588328"/>
              <a:gd name="connsiteX703" fmla="*/ 1477059 w 1836634"/>
              <a:gd name="connsiteY703" fmla="*/ 1360040 h 1588328"/>
              <a:gd name="connsiteX704" fmla="*/ 1479942 w 1836634"/>
              <a:gd name="connsiteY704" fmla="*/ 1372588 h 1588328"/>
              <a:gd name="connsiteX705" fmla="*/ 1477059 w 1836634"/>
              <a:gd name="connsiteY705" fmla="*/ 1360040 h 1588328"/>
              <a:gd name="connsiteX706" fmla="*/ 903885 w 1836634"/>
              <a:gd name="connsiteY706" fmla="*/ 1358784 h 1588328"/>
              <a:gd name="connsiteX707" fmla="*/ 898212 w 1836634"/>
              <a:gd name="connsiteY707" fmla="*/ 1360088 h 1588328"/>
              <a:gd name="connsiteX708" fmla="*/ 897822 w 1836634"/>
              <a:gd name="connsiteY708" fmla="*/ 1360177 h 1588328"/>
              <a:gd name="connsiteX709" fmla="*/ 903885 w 1836634"/>
              <a:gd name="connsiteY709" fmla="*/ 1358784 h 1588328"/>
              <a:gd name="connsiteX710" fmla="*/ 904616 w 1836634"/>
              <a:gd name="connsiteY710" fmla="*/ 1361966 h 1588328"/>
              <a:gd name="connsiteX711" fmla="*/ 905003 w 1836634"/>
              <a:gd name="connsiteY711" fmla="*/ 1363652 h 1588328"/>
              <a:gd name="connsiteX712" fmla="*/ 905050 w 1836634"/>
              <a:gd name="connsiteY712" fmla="*/ 1363854 h 1588328"/>
              <a:gd name="connsiteX713" fmla="*/ 269420 w 1836634"/>
              <a:gd name="connsiteY713" fmla="*/ 1357975 h 1588328"/>
              <a:gd name="connsiteX714" fmla="*/ 269050 w 1836634"/>
              <a:gd name="connsiteY714" fmla="*/ 1358060 h 1588328"/>
              <a:gd name="connsiteX715" fmla="*/ 264121 w 1836634"/>
              <a:gd name="connsiteY715" fmla="*/ 1359192 h 1588328"/>
              <a:gd name="connsiteX716" fmla="*/ 269420 w 1836634"/>
              <a:gd name="connsiteY716" fmla="*/ 1357975 h 1588328"/>
              <a:gd name="connsiteX717" fmla="*/ 969976 w 1836634"/>
              <a:gd name="connsiteY717" fmla="*/ 1356809 h 1588328"/>
              <a:gd name="connsiteX718" fmla="*/ 969976 w 1836634"/>
              <a:gd name="connsiteY718" fmla="*/ 1356809 h 1588328"/>
              <a:gd name="connsiteX719" fmla="*/ 965024 w 1836634"/>
              <a:gd name="connsiteY719" fmla="*/ 1357946 h 1588328"/>
              <a:gd name="connsiteX720" fmla="*/ 964779 w 1836634"/>
              <a:gd name="connsiteY720" fmla="*/ 1358003 h 1588328"/>
              <a:gd name="connsiteX721" fmla="*/ 965748 w 1836634"/>
              <a:gd name="connsiteY721" fmla="*/ 1357780 h 1588328"/>
              <a:gd name="connsiteX722" fmla="*/ 969976 w 1836634"/>
              <a:gd name="connsiteY722" fmla="*/ 1356809 h 1588328"/>
              <a:gd name="connsiteX723" fmla="*/ 969976 w 1836634"/>
              <a:gd name="connsiteY723" fmla="*/ 1356809 h 1588328"/>
              <a:gd name="connsiteX724" fmla="*/ 969976 w 1836634"/>
              <a:gd name="connsiteY724" fmla="*/ 1356809 h 1588328"/>
              <a:gd name="connsiteX725" fmla="*/ 969976 w 1836634"/>
              <a:gd name="connsiteY725" fmla="*/ 1356809 h 1588328"/>
              <a:gd name="connsiteX726" fmla="*/ 969976 w 1836634"/>
              <a:gd name="connsiteY726" fmla="*/ 1356809 h 1588328"/>
              <a:gd name="connsiteX727" fmla="*/ 969976 w 1836634"/>
              <a:gd name="connsiteY727" fmla="*/ 1356809 h 1588328"/>
              <a:gd name="connsiteX728" fmla="*/ 969976 w 1836634"/>
              <a:gd name="connsiteY728" fmla="*/ 1356809 h 1588328"/>
              <a:gd name="connsiteX729" fmla="*/ 970247 w 1836634"/>
              <a:gd name="connsiteY729" fmla="*/ 1357989 h 1588328"/>
              <a:gd name="connsiteX730" fmla="*/ 970008 w 1836634"/>
              <a:gd name="connsiteY730" fmla="*/ 1356948 h 1588328"/>
              <a:gd name="connsiteX731" fmla="*/ 1089598 w 1836634"/>
              <a:gd name="connsiteY731" fmla="*/ 1355744 h 1588328"/>
              <a:gd name="connsiteX732" fmla="*/ 1077037 w 1836634"/>
              <a:gd name="connsiteY732" fmla="*/ 1358630 h 1588328"/>
              <a:gd name="connsiteX733" fmla="*/ 1089598 w 1836634"/>
              <a:gd name="connsiteY733" fmla="*/ 1355744 h 1588328"/>
              <a:gd name="connsiteX734" fmla="*/ 609303 w 1836634"/>
              <a:gd name="connsiteY734" fmla="*/ 1353994 h 1588328"/>
              <a:gd name="connsiteX735" fmla="*/ 610519 w 1836634"/>
              <a:gd name="connsiteY735" fmla="*/ 1359288 h 1588328"/>
              <a:gd name="connsiteX736" fmla="*/ 623080 w 1836634"/>
              <a:gd name="connsiteY736" fmla="*/ 1356402 h 1588328"/>
              <a:gd name="connsiteX737" fmla="*/ 610519 w 1836634"/>
              <a:gd name="connsiteY737" fmla="*/ 1359288 h 1588328"/>
              <a:gd name="connsiteX738" fmla="*/ 609303 w 1836634"/>
              <a:gd name="connsiteY738" fmla="*/ 1353994 h 1588328"/>
              <a:gd name="connsiteX739" fmla="*/ 929006 w 1836634"/>
              <a:gd name="connsiteY739" fmla="*/ 1353012 h 1588328"/>
              <a:gd name="connsiteX740" fmla="*/ 924214 w 1836634"/>
              <a:gd name="connsiteY740" fmla="*/ 1354113 h 1588328"/>
              <a:gd name="connsiteX741" fmla="*/ 923707 w 1836634"/>
              <a:gd name="connsiteY741" fmla="*/ 1354230 h 1588328"/>
              <a:gd name="connsiteX742" fmla="*/ 929006 w 1836634"/>
              <a:gd name="connsiteY742" fmla="*/ 1353012 h 1588328"/>
              <a:gd name="connsiteX743" fmla="*/ 890332 w 1836634"/>
              <a:gd name="connsiteY743" fmla="*/ 1352080 h 1588328"/>
              <a:gd name="connsiteX744" fmla="*/ 895409 w 1836634"/>
              <a:gd name="connsiteY744" fmla="*/ 1359027 h 1588328"/>
              <a:gd name="connsiteX745" fmla="*/ 890919 w 1836634"/>
              <a:gd name="connsiteY745" fmla="*/ 1361763 h 1588328"/>
              <a:gd name="connsiteX746" fmla="*/ 1515146 w 1836634"/>
              <a:gd name="connsiteY746" fmla="*/ 1351289 h 1588328"/>
              <a:gd name="connsiteX747" fmla="*/ 1518029 w 1836634"/>
              <a:gd name="connsiteY747" fmla="*/ 1363837 h 1588328"/>
              <a:gd name="connsiteX748" fmla="*/ 1505468 w 1836634"/>
              <a:gd name="connsiteY748" fmla="*/ 1366723 h 1588328"/>
              <a:gd name="connsiteX749" fmla="*/ 1502585 w 1836634"/>
              <a:gd name="connsiteY749" fmla="*/ 1354175 h 1588328"/>
              <a:gd name="connsiteX750" fmla="*/ 1515146 w 1836634"/>
              <a:gd name="connsiteY750" fmla="*/ 1351289 h 1588328"/>
              <a:gd name="connsiteX751" fmla="*/ 981321 w 1836634"/>
              <a:gd name="connsiteY751" fmla="*/ 1348629 h 1588328"/>
              <a:gd name="connsiteX752" fmla="*/ 982537 w 1836634"/>
              <a:gd name="connsiteY752" fmla="*/ 1353923 h 1588328"/>
              <a:gd name="connsiteX753" fmla="*/ 981321 w 1836634"/>
              <a:gd name="connsiteY753" fmla="*/ 1348629 h 1588328"/>
              <a:gd name="connsiteX754" fmla="*/ 1527706 w 1836634"/>
              <a:gd name="connsiteY754" fmla="*/ 1348403 h 1588328"/>
              <a:gd name="connsiteX755" fmla="*/ 1518029 w 1836634"/>
              <a:gd name="connsiteY755" fmla="*/ 1363837 h 1588328"/>
              <a:gd name="connsiteX756" fmla="*/ 1515146 w 1836634"/>
              <a:gd name="connsiteY756" fmla="*/ 1351289 h 1588328"/>
              <a:gd name="connsiteX757" fmla="*/ 1527706 w 1836634"/>
              <a:gd name="connsiteY757" fmla="*/ 1348403 h 1588328"/>
              <a:gd name="connsiteX758" fmla="*/ 253647 w 1836634"/>
              <a:gd name="connsiteY758" fmla="*/ 1348389 h 1588328"/>
              <a:gd name="connsiteX759" fmla="*/ 249894 w 1836634"/>
              <a:gd name="connsiteY759" fmla="*/ 1349251 h 1588328"/>
              <a:gd name="connsiteX760" fmla="*/ 248273 w 1836634"/>
              <a:gd name="connsiteY760" fmla="*/ 1349624 h 1588328"/>
              <a:gd name="connsiteX761" fmla="*/ 834412 w 1836634"/>
              <a:gd name="connsiteY761" fmla="*/ 1347901 h 1588328"/>
              <a:gd name="connsiteX762" fmla="*/ 850261 w 1836634"/>
              <a:gd name="connsiteY762" fmla="*/ 1357469 h 1588328"/>
              <a:gd name="connsiteX763" fmla="*/ 607636 w 1836634"/>
              <a:gd name="connsiteY763" fmla="*/ 1346740 h 1588328"/>
              <a:gd name="connsiteX764" fmla="*/ 595076 w 1836634"/>
              <a:gd name="connsiteY764" fmla="*/ 1349626 h 1588328"/>
              <a:gd name="connsiteX765" fmla="*/ 607636 w 1836634"/>
              <a:gd name="connsiteY765" fmla="*/ 1346740 h 1588328"/>
              <a:gd name="connsiteX766" fmla="*/ 608852 w 1836634"/>
              <a:gd name="connsiteY766" fmla="*/ 1352034 h 1588328"/>
              <a:gd name="connsiteX767" fmla="*/ 608780 w 1836634"/>
              <a:gd name="connsiteY767" fmla="*/ 1351718 h 1588328"/>
              <a:gd name="connsiteX768" fmla="*/ 608717 w 1836634"/>
              <a:gd name="connsiteY768" fmla="*/ 1351446 h 1588328"/>
              <a:gd name="connsiteX769" fmla="*/ 607636 w 1836634"/>
              <a:gd name="connsiteY769" fmla="*/ 1346740 h 1588328"/>
              <a:gd name="connsiteX770" fmla="*/ 261238 w 1836634"/>
              <a:gd name="connsiteY770" fmla="*/ 1346645 h 1588328"/>
              <a:gd name="connsiteX771" fmla="*/ 259617 w 1836634"/>
              <a:gd name="connsiteY771" fmla="*/ 1347017 h 1588328"/>
              <a:gd name="connsiteX772" fmla="*/ 253647 w 1836634"/>
              <a:gd name="connsiteY772" fmla="*/ 1348389 h 1588328"/>
              <a:gd name="connsiteX773" fmla="*/ 1074154 w 1836634"/>
              <a:gd name="connsiteY773" fmla="*/ 1346082 h 1588328"/>
              <a:gd name="connsiteX774" fmla="*/ 1061594 w 1836634"/>
              <a:gd name="connsiteY774" fmla="*/ 1348968 h 1588328"/>
              <a:gd name="connsiteX775" fmla="*/ 474199 w 1836634"/>
              <a:gd name="connsiteY775" fmla="*/ 1345227 h 1588328"/>
              <a:gd name="connsiteX776" fmla="*/ 475454 w 1836634"/>
              <a:gd name="connsiteY776" fmla="*/ 1350691 h 1588328"/>
              <a:gd name="connsiteX777" fmla="*/ 474199 w 1836634"/>
              <a:gd name="connsiteY777" fmla="*/ 1345227 h 1588328"/>
              <a:gd name="connsiteX778" fmla="*/ 1487142 w 1836634"/>
              <a:gd name="connsiteY778" fmla="*/ 1344514 h 1588328"/>
              <a:gd name="connsiteX779" fmla="*/ 1490025 w 1836634"/>
              <a:gd name="connsiteY779" fmla="*/ 1357061 h 1588328"/>
              <a:gd name="connsiteX780" fmla="*/ 1477059 w 1836634"/>
              <a:gd name="connsiteY780" fmla="*/ 1360040 h 1588328"/>
              <a:gd name="connsiteX781" fmla="*/ 1464498 w 1836634"/>
              <a:gd name="connsiteY781" fmla="*/ 1362926 h 1588328"/>
              <a:gd name="connsiteX782" fmla="*/ 1461615 w 1836634"/>
              <a:gd name="connsiteY782" fmla="*/ 1350379 h 1588328"/>
              <a:gd name="connsiteX783" fmla="*/ 1474176 w 1836634"/>
              <a:gd name="connsiteY783" fmla="*/ 1347493 h 1588328"/>
              <a:gd name="connsiteX784" fmla="*/ 1487142 w 1836634"/>
              <a:gd name="connsiteY784" fmla="*/ 1344514 h 1588328"/>
              <a:gd name="connsiteX785" fmla="*/ 247018 w 1836634"/>
              <a:gd name="connsiteY785" fmla="*/ 1344160 h 1588328"/>
              <a:gd name="connsiteX786" fmla="*/ 247109 w 1836634"/>
              <a:gd name="connsiteY786" fmla="*/ 1344556 h 1588328"/>
              <a:gd name="connsiteX787" fmla="*/ 248273 w 1836634"/>
              <a:gd name="connsiteY787" fmla="*/ 1349624 h 1588328"/>
              <a:gd name="connsiteX788" fmla="*/ 247018 w 1836634"/>
              <a:gd name="connsiteY788" fmla="*/ 1344160 h 1588328"/>
              <a:gd name="connsiteX789" fmla="*/ 1086715 w 1836634"/>
              <a:gd name="connsiteY789" fmla="*/ 1343196 h 1588328"/>
              <a:gd name="connsiteX790" fmla="*/ 1077037 w 1836634"/>
              <a:gd name="connsiteY790" fmla="*/ 1358630 h 1588328"/>
              <a:gd name="connsiteX791" fmla="*/ 1086715 w 1836634"/>
              <a:gd name="connsiteY791" fmla="*/ 1343196 h 1588328"/>
              <a:gd name="connsiteX792" fmla="*/ 913469 w 1836634"/>
              <a:gd name="connsiteY792" fmla="*/ 1342946 h 1588328"/>
              <a:gd name="connsiteX793" fmla="*/ 900909 w 1836634"/>
              <a:gd name="connsiteY793" fmla="*/ 1345832 h 1588328"/>
              <a:gd name="connsiteX794" fmla="*/ 913469 w 1836634"/>
              <a:gd name="connsiteY794" fmla="*/ 1342946 h 1588328"/>
              <a:gd name="connsiteX795" fmla="*/ 913469 w 1836634"/>
              <a:gd name="connsiteY795" fmla="*/ 1342946 h 1588328"/>
              <a:gd name="connsiteX796" fmla="*/ 913469 w 1836634"/>
              <a:gd name="connsiteY796" fmla="*/ 1342946 h 1588328"/>
              <a:gd name="connsiteX797" fmla="*/ 916445 w 1836634"/>
              <a:gd name="connsiteY797" fmla="*/ 1355898 h 1588328"/>
              <a:gd name="connsiteX798" fmla="*/ 913469 w 1836634"/>
              <a:gd name="connsiteY798" fmla="*/ 1342946 h 1588328"/>
              <a:gd name="connsiteX799" fmla="*/ 1499702 w 1836634"/>
              <a:gd name="connsiteY799" fmla="*/ 1341628 h 1588328"/>
              <a:gd name="connsiteX800" fmla="*/ 1487142 w 1836634"/>
              <a:gd name="connsiteY800" fmla="*/ 1344514 h 1588328"/>
              <a:gd name="connsiteX801" fmla="*/ 1499702 w 1836634"/>
              <a:gd name="connsiteY801" fmla="*/ 1341628 h 1588328"/>
              <a:gd name="connsiteX802" fmla="*/ 1501060 w 1836634"/>
              <a:gd name="connsiteY802" fmla="*/ 1347538 h 1588328"/>
              <a:gd name="connsiteX803" fmla="*/ 1502585 w 1836634"/>
              <a:gd name="connsiteY803" fmla="*/ 1354175 h 1588328"/>
              <a:gd name="connsiteX804" fmla="*/ 1490025 w 1836634"/>
              <a:gd name="connsiteY804" fmla="*/ 1357061 h 1588328"/>
              <a:gd name="connsiteX805" fmla="*/ 1099275 w 1836634"/>
              <a:gd name="connsiteY805" fmla="*/ 1340310 h 1588328"/>
              <a:gd name="connsiteX806" fmla="*/ 1089598 w 1836634"/>
              <a:gd name="connsiteY806" fmla="*/ 1355744 h 1588328"/>
              <a:gd name="connsiteX807" fmla="*/ 1086715 w 1836634"/>
              <a:gd name="connsiteY807" fmla="*/ 1343196 h 1588328"/>
              <a:gd name="connsiteX808" fmla="*/ 1099275 w 1836634"/>
              <a:gd name="connsiteY808" fmla="*/ 1340310 h 1588328"/>
              <a:gd name="connsiteX809" fmla="*/ 1099275 w 1836634"/>
              <a:gd name="connsiteY809" fmla="*/ 1340310 h 1588328"/>
              <a:gd name="connsiteX810" fmla="*/ 1099275 w 1836634"/>
              <a:gd name="connsiteY810" fmla="*/ 1340310 h 1588328"/>
              <a:gd name="connsiteX811" fmla="*/ 272571 w 1836634"/>
              <a:gd name="connsiteY811" fmla="*/ 1338414 h 1588328"/>
              <a:gd name="connsiteX812" fmla="*/ 272683 w 1836634"/>
              <a:gd name="connsiteY812" fmla="*/ 1338902 h 1588328"/>
              <a:gd name="connsiteX813" fmla="*/ 273799 w 1836634"/>
              <a:gd name="connsiteY813" fmla="*/ 1343759 h 1588328"/>
              <a:gd name="connsiteX814" fmla="*/ 912299 w 1836634"/>
              <a:gd name="connsiteY814" fmla="*/ 1337855 h 1588328"/>
              <a:gd name="connsiteX815" fmla="*/ 912760 w 1836634"/>
              <a:gd name="connsiteY815" fmla="*/ 1339860 h 1588328"/>
              <a:gd name="connsiteX816" fmla="*/ 913469 w 1836634"/>
              <a:gd name="connsiteY816" fmla="*/ 1342946 h 1588328"/>
              <a:gd name="connsiteX817" fmla="*/ 913469 w 1836634"/>
              <a:gd name="connsiteY817" fmla="*/ 1342946 h 1588328"/>
              <a:gd name="connsiteX818" fmla="*/ 912299 w 1836634"/>
              <a:gd name="connsiteY818" fmla="*/ 1337855 h 1588328"/>
              <a:gd name="connsiteX819" fmla="*/ 472478 w 1836634"/>
              <a:gd name="connsiteY819" fmla="*/ 1337739 h 1588328"/>
              <a:gd name="connsiteX820" fmla="*/ 459512 w 1836634"/>
              <a:gd name="connsiteY820" fmla="*/ 1340718 h 1588328"/>
              <a:gd name="connsiteX821" fmla="*/ 466238 w 1836634"/>
              <a:gd name="connsiteY821" fmla="*/ 1344926 h 1588328"/>
              <a:gd name="connsiteX822" fmla="*/ 466052 w 1836634"/>
              <a:gd name="connsiteY822" fmla="*/ 1344810 h 1588328"/>
              <a:gd name="connsiteX823" fmla="*/ 461505 w 1836634"/>
              <a:gd name="connsiteY823" fmla="*/ 1341965 h 1588328"/>
              <a:gd name="connsiteX824" fmla="*/ 465490 w 1836634"/>
              <a:gd name="connsiteY824" fmla="*/ 1344458 h 1588328"/>
              <a:gd name="connsiteX825" fmla="*/ 466052 w 1836634"/>
              <a:gd name="connsiteY825" fmla="*/ 1344810 h 1588328"/>
              <a:gd name="connsiteX826" fmla="*/ 475454 w 1836634"/>
              <a:gd name="connsiteY826" fmla="*/ 1350691 h 1588328"/>
              <a:gd name="connsiteX827" fmla="*/ 472478 w 1836634"/>
              <a:gd name="connsiteY827" fmla="*/ 1337739 h 1588328"/>
              <a:gd name="connsiteX828" fmla="*/ 1058711 w 1836634"/>
              <a:gd name="connsiteY828" fmla="*/ 1336421 h 1588328"/>
              <a:gd name="connsiteX829" fmla="*/ 1059657 w 1836634"/>
              <a:gd name="connsiteY829" fmla="*/ 1340539 h 1588328"/>
              <a:gd name="connsiteX830" fmla="*/ 1059792 w 1836634"/>
              <a:gd name="connsiteY830" fmla="*/ 1341126 h 1588328"/>
              <a:gd name="connsiteX831" fmla="*/ 1059804 w 1836634"/>
              <a:gd name="connsiteY831" fmla="*/ 1341178 h 1588328"/>
              <a:gd name="connsiteX832" fmla="*/ 1059855 w 1836634"/>
              <a:gd name="connsiteY832" fmla="*/ 1341399 h 1588328"/>
              <a:gd name="connsiteX833" fmla="*/ 1524823 w 1836634"/>
              <a:gd name="connsiteY833" fmla="*/ 1335856 h 1588328"/>
              <a:gd name="connsiteX834" fmla="*/ 1527706 w 1836634"/>
              <a:gd name="connsiteY834" fmla="*/ 1348403 h 1588328"/>
              <a:gd name="connsiteX835" fmla="*/ 1515146 w 1836634"/>
              <a:gd name="connsiteY835" fmla="*/ 1351289 h 1588328"/>
              <a:gd name="connsiteX836" fmla="*/ 1502585 w 1836634"/>
              <a:gd name="connsiteY836" fmla="*/ 1354175 h 1588328"/>
              <a:gd name="connsiteX837" fmla="*/ 1502225 w 1836634"/>
              <a:gd name="connsiteY837" fmla="*/ 1352607 h 1588328"/>
              <a:gd name="connsiteX838" fmla="*/ 1501060 w 1836634"/>
              <a:gd name="connsiteY838" fmla="*/ 1347538 h 1588328"/>
              <a:gd name="connsiteX839" fmla="*/ 1500062 w 1836634"/>
              <a:gd name="connsiteY839" fmla="*/ 1343196 h 1588328"/>
              <a:gd name="connsiteX840" fmla="*/ 1499702 w 1836634"/>
              <a:gd name="connsiteY840" fmla="*/ 1341628 h 1588328"/>
              <a:gd name="connsiteX841" fmla="*/ 1512263 w 1836634"/>
              <a:gd name="connsiteY841" fmla="*/ 1338742 h 1588328"/>
              <a:gd name="connsiteX842" fmla="*/ 1524823 w 1836634"/>
              <a:gd name="connsiteY842" fmla="*/ 1335856 h 1588328"/>
              <a:gd name="connsiteX843" fmla="*/ 1010479 w 1836634"/>
              <a:gd name="connsiteY843" fmla="*/ 1334293 h 1588328"/>
              <a:gd name="connsiteX844" fmla="*/ 1010240 w 1836634"/>
              <a:gd name="connsiteY844" fmla="*/ 1334348 h 1588328"/>
              <a:gd name="connsiteX845" fmla="*/ 1009890 w 1836634"/>
              <a:gd name="connsiteY845" fmla="*/ 1334428 h 1588328"/>
              <a:gd name="connsiteX846" fmla="*/ 1005180 w 1836634"/>
              <a:gd name="connsiteY846" fmla="*/ 1335510 h 1588328"/>
              <a:gd name="connsiteX847" fmla="*/ 1010479 w 1836634"/>
              <a:gd name="connsiteY847" fmla="*/ 1334293 h 1588328"/>
              <a:gd name="connsiteX848" fmla="*/ 1547570 w 1836634"/>
              <a:gd name="connsiteY848" fmla="*/ 1332281 h 1588328"/>
              <a:gd name="connsiteX849" fmla="*/ 1540672 w 1836634"/>
              <a:gd name="connsiteY849" fmla="*/ 1345424 h 1588328"/>
              <a:gd name="connsiteX850" fmla="*/ 1527706 w 1836634"/>
              <a:gd name="connsiteY850" fmla="*/ 1348403 h 1588328"/>
              <a:gd name="connsiteX851" fmla="*/ 1537789 w 1836634"/>
              <a:gd name="connsiteY851" fmla="*/ 1332877 h 1588328"/>
              <a:gd name="connsiteX852" fmla="*/ 1547570 w 1836634"/>
              <a:gd name="connsiteY852" fmla="*/ 1332281 h 1588328"/>
              <a:gd name="connsiteX853" fmla="*/ 1484166 w 1836634"/>
              <a:gd name="connsiteY853" fmla="*/ 1331561 h 1588328"/>
              <a:gd name="connsiteX854" fmla="*/ 1487142 w 1836634"/>
              <a:gd name="connsiteY854" fmla="*/ 1344514 h 1588328"/>
              <a:gd name="connsiteX855" fmla="*/ 1474176 w 1836634"/>
              <a:gd name="connsiteY855" fmla="*/ 1347493 h 1588328"/>
              <a:gd name="connsiteX856" fmla="*/ 1480287 w 1836634"/>
              <a:gd name="connsiteY856" fmla="*/ 1344384 h 1588328"/>
              <a:gd name="connsiteX857" fmla="*/ 1481345 w 1836634"/>
              <a:gd name="connsiteY857" fmla="*/ 1340887 h 1588328"/>
              <a:gd name="connsiteX858" fmla="*/ 1484033 w 1836634"/>
              <a:gd name="connsiteY858" fmla="*/ 1338410 h 1588328"/>
              <a:gd name="connsiteX859" fmla="*/ 1484166 w 1836634"/>
              <a:gd name="connsiteY859" fmla="*/ 1331561 h 1588328"/>
              <a:gd name="connsiteX860" fmla="*/ 617314 w 1836634"/>
              <a:gd name="connsiteY860" fmla="*/ 1331307 h 1588328"/>
              <a:gd name="connsiteX861" fmla="*/ 604753 w 1836634"/>
              <a:gd name="connsiteY861" fmla="*/ 1334193 h 1588328"/>
              <a:gd name="connsiteX862" fmla="*/ 620197 w 1836634"/>
              <a:gd name="connsiteY862" fmla="*/ 1343854 h 1588328"/>
              <a:gd name="connsiteX863" fmla="*/ 1083832 w 1836634"/>
              <a:gd name="connsiteY863" fmla="*/ 1330649 h 1588328"/>
              <a:gd name="connsiteX864" fmla="*/ 1086715 w 1836634"/>
              <a:gd name="connsiteY864" fmla="*/ 1343196 h 1588328"/>
              <a:gd name="connsiteX865" fmla="*/ 1085145 w 1836634"/>
              <a:gd name="connsiteY865" fmla="*/ 1343557 h 1588328"/>
              <a:gd name="connsiteX866" fmla="*/ 1079397 w 1836634"/>
              <a:gd name="connsiteY866" fmla="*/ 1344878 h 1588328"/>
              <a:gd name="connsiteX867" fmla="*/ 1074154 w 1836634"/>
              <a:gd name="connsiteY867" fmla="*/ 1346082 h 1588328"/>
              <a:gd name="connsiteX868" fmla="*/ 1071271 w 1836634"/>
              <a:gd name="connsiteY868" fmla="*/ 1333535 h 1588328"/>
              <a:gd name="connsiteX869" fmla="*/ 1083832 w 1836634"/>
              <a:gd name="connsiteY869" fmla="*/ 1330649 h 1588328"/>
              <a:gd name="connsiteX870" fmla="*/ 910586 w 1836634"/>
              <a:gd name="connsiteY870" fmla="*/ 1330398 h 1588328"/>
              <a:gd name="connsiteX871" fmla="*/ 911667 w 1836634"/>
              <a:gd name="connsiteY871" fmla="*/ 1335104 h 1588328"/>
              <a:gd name="connsiteX872" fmla="*/ 911735 w 1836634"/>
              <a:gd name="connsiteY872" fmla="*/ 1335399 h 1588328"/>
              <a:gd name="connsiteX873" fmla="*/ 911739 w 1836634"/>
              <a:gd name="connsiteY873" fmla="*/ 1335417 h 1588328"/>
              <a:gd name="connsiteX874" fmla="*/ 217292 w 1836634"/>
              <a:gd name="connsiteY874" fmla="*/ 1329896 h 1588328"/>
              <a:gd name="connsiteX875" fmla="*/ 232736 w 1836634"/>
              <a:gd name="connsiteY875" fmla="*/ 1339558 h 1588328"/>
              <a:gd name="connsiteX876" fmla="*/ 220175 w 1836634"/>
              <a:gd name="connsiteY876" fmla="*/ 1342444 h 1588328"/>
              <a:gd name="connsiteX877" fmla="*/ 283384 w 1836634"/>
              <a:gd name="connsiteY877" fmla="*/ 1327921 h 1588328"/>
              <a:gd name="connsiteX878" fmla="*/ 270823 w 1836634"/>
              <a:gd name="connsiteY878" fmla="*/ 1330807 h 1588328"/>
              <a:gd name="connsiteX879" fmla="*/ 923147 w 1836634"/>
              <a:gd name="connsiteY879" fmla="*/ 1327512 h 1588328"/>
              <a:gd name="connsiteX880" fmla="*/ 910586 w 1836634"/>
              <a:gd name="connsiteY880" fmla="*/ 1330398 h 1588328"/>
              <a:gd name="connsiteX881" fmla="*/ 923147 w 1836634"/>
              <a:gd name="connsiteY881" fmla="*/ 1327512 h 1588328"/>
              <a:gd name="connsiteX882" fmla="*/ 923147 w 1836634"/>
              <a:gd name="connsiteY882" fmla="*/ 1327512 h 1588328"/>
              <a:gd name="connsiteX883" fmla="*/ 926030 w 1836634"/>
              <a:gd name="connsiteY883" fmla="*/ 1340060 h 1588328"/>
              <a:gd name="connsiteX884" fmla="*/ 923147 w 1836634"/>
              <a:gd name="connsiteY884" fmla="*/ 1327512 h 1588328"/>
              <a:gd name="connsiteX885" fmla="*/ 229853 w 1836634"/>
              <a:gd name="connsiteY885" fmla="*/ 1327010 h 1588328"/>
              <a:gd name="connsiteX886" fmla="*/ 245297 w 1836634"/>
              <a:gd name="connsiteY886" fmla="*/ 1336672 h 1588328"/>
              <a:gd name="connsiteX887" fmla="*/ 232736 w 1836634"/>
              <a:gd name="connsiteY887" fmla="*/ 1339558 h 1588328"/>
              <a:gd name="connsiteX888" fmla="*/ 229853 w 1836634"/>
              <a:gd name="connsiteY888" fmla="*/ 1327010 h 1588328"/>
              <a:gd name="connsiteX889" fmla="*/ 935708 w 1836634"/>
              <a:gd name="connsiteY889" fmla="*/ 1324626 h 1588328"/>
              <a:gd name="connsiteX890" fmla="*/ 938591 w 1836634"/>
              <a:gd name="connsiteY890" fmla="*/ 1337174 h 1588328"/>
              <a:gd name="connsiteX891" fmla="*/ 923147 w 1836634"/>
              <a:gd name="connsiteY891" fmla="*/ 1327512 h 1588328"/>
              <a:gd name="connsiteX892" fmla="*/ 924717 w 1836634"/>
              <a:gd name="connsiteY892" fmla="*/ 1327152 h 1588328"/>
              <a:gd name="connsiteX893" fmla="*/ 927424 w 1836634"/>
              <a:gd name="connsiteY893" fmla="*/ 1326530 h 1588328"/>
              <a:gd name="connsiteX894" fmla="*/ 215767 w 1836634"/>
              <a:gd name="connsiteY894" fmla="*/ 1323259 h 1588328"/>
              <a:gd name="connsiteX895" fmla="*/ 216932 w 1836634"/>
              <a:gd name="connsiteY895" fmla="*/ 1328328 h 1588328"/>
              <a:gd name="connsiteX896" fmla="*/ 217292 w 1836634"/>
              <a:gd name="connsiteY896" fmla="*/ 1329896 h 1588328"/>
              <a:gd name="connsiteX897" fmla="*/ 1002204 w 1836634"/>
              <a:gd name="connsiteY897" fmla="*/ 1322558 h 1588328"/>
              <a:gd name="connsiteX898" fmla="*/ 1005180 w 1836634"/>
              <a:gd name="connsiteY898" fmla="*/ 1335510 h 1588328"/>
              <a:gd name="connsiteX899" fmla="*/ 1002204 w 1836634"/>
              <a:gd name="connsiteY899" fmla="*/ 1322558 h 1588328"/>
              <a:gd name="connsiteX900" fmla="*/ 1017741 w 1836634"/>
              <a:gd name="connsiteY900" fmla="*/ 1332624 h 1588328"/>
              <a:gd name="connsiteX901" fmla="*/ 841612 w 1836634"/>
              <a:gd name="connsiteY901" fmla="*/ 1319826 h 1588328"/>
              <a:gd name="connsiteX902" fmla="*/ 857056 w 1836634"/>
              <a:gd name="connsiteY902" fmla="*/ 1329488 h 1588328"/>
              <a:gd name="connsiteX903" fmla="*/ 841612 w 1836634"/>
              <a:gd name="connsiteY903" fmla="*/ 1319826 h 1588328"/>
              <a:gd name="connsiteX904" fmla="*/ 1014765 w 1836634"/>
              <a:gd name="connsiteY904" fmla="*/ 1319672 h 1588328"/>
              <a:gd name="connsiteX905" fmla="*/ 1030301 w 1836634"/>
              <a:gd name="connsiteY905" fmla="*/ 1329738 h 1588328"/>
              <a:gd name="connsiteX906" fmla="*/ 1017741 w 1836634"/>
              <a:gd name="connsiteY906" fmla="*/ 1332624 h 1588328"/>
              <a:gd name="connsiteX907" fmla="*/ 1016485 w 1836634"/>
              <a:gd name="connsiteY907" fmla="*/ 1327160 h 1588328"/>
              <a:gd name="connsiteX908" fmla="*/ 1016561 w 1836634"/>
              <a:gd name="connsiteY908" fmla="*/ 1327490 h 1588328"/>
              <a:gd name="connsiteX909" fmla="*/ 1016625 w 1836634"/>
              <a:gd name="connsiteY909" fmla="*/ 1327767 h 1588328"/>
              <a:gd name="connsiteX910" fmla="*/ 1017741 w 1836634"/>
              <a:gd name="connsiteY910" fmla="*/ 1332624 h 1588328"/>
              <a:gd name="connsiteX911" fmla="*/ 1014765 w 1836634"/>
              <a:gd name="connsiteY911" fmla="*/ 1319672 h 1588328"/>
              <a:gd name="connsiteX912" fmla="*/ 521505 w 1836634"/>
              <a:gd name="connsiteY912" fmla="*/ 1319049 h 1588328"/>
              <a:gd name="connsiteX913" fmla="*/ 521623 w 1836634"/>
              <a:gd name="connsiteY913" fmla="*/ 1319565 h 1588328"/>
              <a:gd name="connsiteX914" fmla="*/ 521877 w 1836634"/>
              <a:gd name="connsiteY914" fmla="*/ 1320670 h 1588328"/>
              <a:gd name="connsiteX915" fmla="*/ 523125 w 1836634"/>
              <a:gd name="connsiteY915" fmla="*/ 1326102 h 1588328"/>
              <a:gd name="connsiteX916" fmla="*/ 1134479 w 1836634"/>
              <a:gd name="connsiteY916" fmla="*/ 1319011 h 1588328"/>
              <a:gd name="connsiteX917" fmla="*/ 1124802 w 1836634"/>
              <a:gd name="connsiteY917" fmla="*/ 1334445 h 1588328"/>
              <a:gd name="connsiteX918" fmla="*/ 1121919 w 1836634"/>
              <a:gd name="connsiteY918" fmla="*/ 1321897 h 1588328"/>
              <a:gd name="connsiteX919" fmla="*/ 1127665 w 1836634"/>
              <a:gd name="connsiteY919" fmla="*/ 1320577 h 1588328"/>
              <a:gd name="connsiteX920" fmla="*/ 1128199 w 1836634"/>
              <a:gd name="connsiteY920" fmla="*/ 1320454 h 1588328"/>
              <a:gd name="connsiteX921" fmla="*/ 1134479 w 1836634"/>
              <a:gd name="connsiteY921" fmla="*/ 1319011 h 1588328"/>
              <a:gd name="connsiteX922" fmla="*/ 521490 w 1836634"/>
              <a:gd name="connsiteY922" fmla="*/ 1318986 h 1588328"/>
              <a:gd name="connsiteX923" fmla="*/ 521505 w 1836634"/>
              <a:gd name="connsiteY923" fmla="*/ 1319049 h 1588328"/>
              <a:gd name="connsiteX924" fmla="*/ 521503 w 1836634"/>
              <a:gd name="connsiteY924" fmla="*/ 1319044 h 1588328"/>
              <a:gd name="connsiteX925" fmla="*/ 267940 w 1836634"/>
              <a:gd name="connsiteY925" fmla="*/ 1318259 h 1588328"/>
              <a:gd name="connsiteX926" fmla="*/ 255379 w 1836634"/>
              <a:gd name="connsiteY926" fmla="*/ 1321145 h 1588328"/>
              <a:gd name="connsiteX927" fmla="*/ 267940 w 1836634"/>
              <a:gd name="connsiteY927" fmla="*/ 1318259 h 1588328"/>
              <a:gd name="connsiteX928" fmla="*/ 1080949 w 1836634"/>
              <a:gd name="connsiteY928" fmla="*/ 1318101 h 1588328"/>
              <a:gd name="connsiteX929" fmla="*/ 1068388 w 1836634"/>
              <a:gd name="connsiteY929" fmla="*/ 1320987 h 1588328"/>
              <a:gd name="connsiteX930" fmla="*/ 214409 w 1836634"/>
              <a:gd name="connsiteY930" fmla="*/ 1317349 h 1588328"/>
              <a:gd name="connsiteX931" fmla="*/ 214769 w 1836634"/>
              <a:gd name="connsiteY931" fmla="*/ 1318917 h 1588328"/>
              <a:gd name="connsiteX932" fmla="*/ 215767 w 1836634"/>
              <a:gd name="connsiteY932" fmla="*/ 1323259 h 1588328"/>
              <a:gd name="connsiteX933" fmla="*/ 1547374 w 1836634"/>
              <a:gd name="connsiteY933" fmla="*/ 1317038 h 1588328"/>
              <a:gd name="connsiteX934" fmla="*/ 1537789 w 1836634"/>
              <a:gd name="connsiteY934" fmla="*/ 1332877 h 1588328"/>
              <a:gd name="connsiteX935" fmla="*/ 1547374 w 1836634"/>
              <a:gd name="connsiteY935" fmla="*/ 1317038 h 1588328"/>
              <a:gd name="connsiteX936" fmla="*/ 947457 w 1836634"/>
              <a:gd name="connsiteY936" fmla="*/ 1316354 h 1588328"/>
              <a:gd name="connsiteX937" fmla="*/ 948673 w 1836634"/>
              <a:gd name="connsiteY937" fmla="*/ 1321647 h 1588328"/>
              <a:gd name="connsiteX938" fmla="*/ 947457 w 1836634"/>
              <a:gd name="connsiteY938" fmla="*/ 1316354 h 1588328"/>
              <a:gd name="connsiteX939" fmla="*/ 1493843 w 1836634"/>
              <a:gd name="connsiteY939" fmla="*/ 1316128 h 1588328"/>
              <a:gd name="connsiteX940" fmla="*/ 1481283 w 1836634"/>
              <a:gd name="connsiteY940" fmla="*/ 1319014 h 1588328"/>
              <a:gd name="connsiteX941" fmla="*/ 1493843 w 1836634"/>
              <a:gd name="connsiteY941" fmla="*/ 1316128 h 1588328"/>
              <a:gd name="connsiteX942" fmla="*/ 1493843 w 1836634"/>
              <a:gd name="connsiteY942" fmla="*/ 1316128 h 1588328"/>
              <a:gd name="connsiteX943" fmla="*/ 1484166 w 1836634"/>
              <a:gd name="connsiteY943" fmla="*/ 1331561 h 1588328"/>
              <a:gd name="connsiteX944" fmla="*/ 1481283 w 1836634"/>
              <a:gd name="connsiteY944" fmla="*/ 1319014 h 1588328"/>
              <a:gd name="connsiteX945" fmla="*/ 1493843 w 1836634"/>
              <a:gd name="connsiteY945" fmla="*/ 1316128 h 1588328"/>
              <a:gd name="connsiteX946" fmla="*/ 453746 w 1836634"/>
              <a:gd name="connsiteY946" fmla="*/ 1315623 h 1588328"/>
              <a:gd name="connsiteX947" fmla="*/ 448794 w 1836634"/>
              <a:gd name="connsiteY947" fmla="*/ 1316761 h 1588328"/>
              <a:gd name="connsiteX948" fmla="*/ 448447 w 1836634"/>
              <a:gd name="connsiteY948" fmla="*/ 1316841 h 1588328"/>
              <a:gd name="connsiteX949" fmla="*/ 453746 w 1836634"/>
              <a:gd name="connsiteY949" fmla="*/ 1315623 h 1588328"/>
              <a:gd name="connsiteX950" fmla="*/ 1093509 w 1836634"/>
              <a:gd name="connsiteY950" fmla="*/ 1315215 h 1588328"/>
              <a:gd name="connsiteX951" fmla="*/ 1093509 w 1836634"/>
              <a:gd name="connsiteY951" fmla="*/ 1315215 h 1588328"/>
              <a:gd name="connsiteX952" fmla="*/ 920264 w 1836634"/>
              <a:gd name="connsiteY952" fmla="*/ 1314965 h 1588328"/>
              <a:gd name="connsiteX953" fmla="*/ 935708 w 1836634"/>
              <a:gd name="connsiteY953" fmla="*/ 1324626 h 1588328"/>
              <a:gd name="connsiteX954" fmla="*/ 923147 w 1836634"/>
              <a:gd name="connsiteY954" fmla="*/ 1327512 h 1588328"/>
              <a:gd name="connsiteX955" fmla="*/ 920264 w 1836634"/>
              <a:gd name="connsiteY955" fmla="*/ 1314965 h 1588328"/>
              <a:gd name="connsiteX956" fmla="*/ 632696 w 1836634"/>
              <a:gd name="connsiteY956" fmla="*/ 1314562 h 1588328"/>
              <a:gd name="connsiteX957" fmla="*/ 627397 w 1836634"/>
              <a:gd name="connsiteY957" fmla="*/ 1315780 h 1588328"/>
              <a:gd name="connsiteX958" fmla="*/ 632696 w 1836634"/>
              <a:gd name="connsiteY958" fmla="*/ 1314562 h 1588328"/>
              <a:gd name="connsiteX959" fmla="*/ 1039886 w 1836634"/>
              <a:gd name="connsiteY959" fmla="*/ 1313900 h 1588328"/>
              <a:gd name="connsiteX960" fmla="*/ 1027325 w 1836634"/>
              <a:gd name="connsiteY960" fmla="*/ 1316786 h 1588328"/>
              <a:gd name="connsiteX961" fmla="*/ 1039886 w 1836634"/>
              <a:gd name="connsiteY961" fmla="*/ 1313900 h 1588328"/>
              <a:gd name="connsiteX962" fmla="*/ 1133263 w 1836634"/>
              <a:gd name="connsiteY962" fmla="*/ 1313718 h 1588328"/>
              <a:gd name="connsiteX963" fmla="*/ 1134479 w 1836634"/>
              <a:gd name="connsiteY963" fmla="*/ 1319011 h 1588328"/>
              <a:gd name="connsiteX964" fmla="*/ 1133263 w 1836634"/>
              <a:gd name="connsiteY964" fmla="*/ 1313718 h 1588328"/>
              <a:gd name="connsiteX965" fmla="*/ 520242 w 1836634"/>
              <a:gd name="connsiteY965" fmla="*/ 1313554 h 1588328"/>
              <a:gd name="connsiteX966" fmla="*/ 521490 w 1836634"/>
              <a:gd name="connsiteY966" fmla="*/ 1318986 h 1588328"/>
              <a:gd name="connsiteX967" fmla="*/ 520602 w 1836634"/>
              <a:gd name="connsiteY967" fmla="*/ 1315123 h 1588328"/>
              <a:gd name="connsiteX968" fmla="*/ 520242 w 1836634"/>
              <a:gd name="connsiteY968" fmla="*/ 1313554 h 1588328"/>
              <a:gd name="connsiteX969" fmla="*/ 1506404 w 1836634"/>
              <a:gd name="connsiteY969" fmla="*/ 1313242 h 1588328"/>
              <a:gd name="connsiteX970" fmla="*/ 1509287 w 1836634"/>
              <a:gd name="connsiteY970" fmla="*/ 1325789 h 1588328"/>
              <a:gd name="connsiteX971" fmla="*/ 932825 w 1836634"/>
              <a:gd name="connsiteY971" fmla="*/ 1312079 h 1588328"/>
              <a:gd name="connsiteX972" fmla="*/ 948673 w 1836634"/>
              <a:gd name="connsiteY972" fmla="*/ 1321647 h 1588328"/>
              <a:gd name="connsiteX973" fmla="*/ 932825 w 1836634"/>
              <a:gd name="connsiteY973" fmla="*/ 1312079 h 1588328"/>
              <a:gd name="connsiteX974" fmla="*/ 445268 w 1836634"/>
              <a:gd name="connsiteY974" fmla="*/ 1311998 h 1588328"/>
              <a:gd name="connsiteX975" fmla="*/ 446380 w 1836634"/>
              <a:gd name="connsiteY975" fmla="*/ 1312474 h 1588328"/>
              <a:gd name="connsiteX976" fmla="*/ 446275 w 1836634"/>
              <a:gd name="connsiteY976" fmla="*/ 1315482 h 1588328"/>
              <a:gd name="connsiteX977" fmla="*/ 441185 w 1836634"/>
              <a:gd name="connsiteY977" fmla="*/ 1318509 h 1588328"/>
              <a:gd name="connsiteX978" fmla="*/ 445268 w 1836634"/>
              <a:gd name="connsiteY978" fmla="*/ 1311998 h 1588328"/>
              <a:gd name="connsiteX979" fmla="*/ 447034 w 1836634"/>
              <a:gd name="connsiteY979" fmla="*/ 1311592 h 1588328"/>
              <a:gd name="connsiteX980" fmla="*/ 453746 w 1836634"/>
              <a:gd name="connsiteY980" fmla="*/ 1315623 h 1588328"/>
              <a:gd name="connsiteX981" fmla="*/ 446380 w 1836634"/>
              <a:gd name="connsiteY981" fmla="*/ 1312474 h 1588328"/>
              <a:gd name="connsiteX982" fmla="*/ 446384 w 1836634"/>
              <a:gd name="connsiteY982" fmla="*/ 1312361 h 1588328"/>
              <a:gd name="connsiteX983" fmla="*/ 447034 w 1836634"/>
              <a:gd name="connsiteY983" fmla="*/ 1311592 h 1588328"/>
              <a:gd name="connsiteX984" fmla="*/ 532803 w 1836634"/>
              <a:gd name="connsiteY984" fmla="*/ 1310668 h 1588328"/>
              <a:gd name="connsiteX985" fmla="*/ 534064 w 1836634"/>
              <a:gd name="connsiteY985" fmla="*/ 1316158 h 1588328"/>
              <a:gd name="connsiteX986" fmla="*/ 534166 w 1836634"/>
              <a:gd name="connsiteY986" fmla="*/ 1316599 h 1588328"/>
              <a:gd name="connsiteX987" fmla="*/ 534245 w 1836634"/>
              <a:gd name="connsiteY987" fmla="*/ 1316942 h 1588328"/>
              <a:gd name="connsiteX988" fmla="*/ 535686 w 1836634"/>
              <a:gd name="connsiteY988" fmla="*/ 1323216 h 1588328"/>
              <a:gd name="connsiteX989" fmla="*/ 523125 w 1836634"/>
              <a:gd name="connsiteY989" fmla="*/ 1326102 h 1588328"/>
              <a:gd name="connsiteX990" fmla="*/ 522765 w 1836634"/>
              <a:gd name="connsiteY990" fmla="*/ 1324533 h 1588328"/>
              <a:gd name="connsiteX991" fmla="*/ 521877 w 1836634"/>
              <a:gd name="connsiteY991" fmla="*/ 1320670 h 1588328"/>
              <a:gd name="connsiteX992" fmla="*/ 521864 w 1836634"/>
              <a:gd name="connsiteY992" fmla="*/ 1320612 h 1588328"/>
              <a:gd name="connsiteX993" fmla="*/ 521684 w 1836634"/>
              <a:gd name="connsiteY993" fmla="*/ 1319828 h 1588328"/>
              <a:gd name="connsiteX994" fmla="*/ 521623 w 1836634"/>
              <a:gd name="connsiteY994" fmla="*/ 1319565 h 1588328"/>
              <a:gd name="connsiteX995" fmla="*/ 520242 w 1836634"/>
              <a:gd name="connsiteY995" fmla="*/ 1313554 h 1588328"/>
              <a:gd name="connsiteX996" fmla="*/ 520242 w 1836634"/>
              <a:gd name="connsiteY996" fmla="*/ 1313554 h 1588328"/>
              <a:gd name="connsiteX997" fmla="*/ 532803 w 1836634"/>
              <a:gd name="connsiteY997" fmla="*/ 1310668 h 1588328"/>
              <a:gd name="connsiteX998" fmla="*/ 279285 w 1836634"/>
              <a:gd name="connsiteY998" fmla="*/ 1310079 h 1588328"/>
              <a:gd name="connsiteX999" fmla="*/ 280501 w 1836634"/>
              <a:gd name="connsiteY999" fmla="*/ 1315373 h 1588328"/>
              <a:gd name="connsiteX1000" fmla="*/ 279285 w 1836634"/>
              <a:gd name="connsiteY1000" fmla="*/ 1310079 h 1588328"/>
              <a:gd name="connsiteX1001" fmla="*/ 945790 w 1836634"/>
              <a:gd name="connsiteY1001" fmla="*/ 1309100 h 1588328"/>
              <a:gd name="connsiteX1002" fmla="*/ 948673 w 1836634"/>
              <a:gd name="connsiteY1002" fmla="*/ 1321647 h 1588328"/>
              <a:gd name="connsiteX1003" fmla="*/ 932825 w 1836634"/>
              <a:gd name="connsiteY1003" fmla="*/ 1312079 h 1588328"/>
              <a:gd name="connsiteX1004" fmla="*/ 950909 w 1836634"/>
              <a:gd name="connsiteY1004" fmla="*/ 1307924 h 1588328"/>
              <a:gd name="connsiteX1005" fmla="*/ 949523 w 1836634"/>
              <a:gd name="connsiteY1005" fmla="*/ 1308242 h 1588328"/>
              <a:gd name="connsiteX1006" fmla="*/ 945790 w 1836634"/>
              <a:gd name="connsiteY1006" fmla="*/ 1309100 h 1588328"/>
              <a:gd name="connsiteX1007" fmla="*/ 950582 w 1836634"/>
              <a:gd name="connsiteY1007" fmla="*/ 1307999 h 1588328"/>
              <a:gd name="connsiteX1008" fmla="*/ 878496 w 1836634"/>
              <a:gd name="connsiteY1008" fmla="*/ 1307697 h 1588328"/>
              <a:gd name="connsiteX1009" fmla="*/ 879294 w 1836634"/>
              <a:gd name="connsiteY1009" fmla="*/ 1311168 h 1588328"/>
              <a:gd name="connsiteX1010" fmla="*/ 878922 w 1836634"/>
              <a:gd name="connsiteY1010" fmla="*/ 1309549 h 1588328"/>
              <a:gd name="connsiteX1011" fmla="*/ 1131596 w 1836634"/>
              <a:gd name="connsiteY1011" fmla="*/ 1306464 h 1588328"/>
              <a:gd name="connsiteX1012" fmla="*/ 1134479 w 1836634"/>
              <a:gd name="connsiteY1012" fmla="*/ 1319011 h 1588328"/>
              <a:gd name="connsiteX1013" fmla="*/ 1127665 w 1836634"/>
              <a:gd name="connsiteY1013" fmla="*/ 1320577 h 1588328"/>
              <a:gd name="connsiteX1014" fmla="*/ 1127414 w 1836634"/>
              <a:gd name="connsiteY1014" fmla="*/ 1320635 h 1588328"/>
              <a:gd name="connsiteX1015" fmla="*/ 1121919 w 1836634"/>
              <a:gd name="connsiteY1015" fmla="*/ 1321897 h 1588328"/>
              <a:gd name="connsiteX1016" fmla="*/ 1120478 w 1836634"/>
              <a:gd name="connsiteY1016" fmla="*/ 1315624 h 1588328"/>
              <a:gd name="connsiteX1017" fmla="*/ 1120363 w 1836634"/>
              <a:gd name="connsiteY1017" fmla="*/ 1315123 h 1588328"/>
              <a:gd name="connsiteX1018" fmla="*/ 1119036 w 1836634"/>
              <a:gd name="connsiteY1018" fmla="*/ 1309350 h 1588328"/>
              <a:gd name="connsiteX1019" fmla="*/ 878132 w 1836634"/>
              <a:gd name="connsiteY1019" fmla="*/ 1306109 h 1588328"/>
              <a:gd name="connsiteX1020" fmla="*/ 878162 w 1836634"/>
              <a:gd name="connsiteY1020" fmla="*/ 1306243 h 1588328"/>
              <a:gd name="connsiteX1021" fmla="*/ 879294 w 1836634"/>
              <a:gd name="connsiteY1021" fmla="*/ 1311168 h 1588328"/>
              <a:gd name="connsiteX1022" fmla="*/ 878038 w 1836634"/>
              <a:gd name="connsiteY1022" fmla="*/ 1305704 h 1588328"/>
              <a:gd name="connsiteX1023" fmla="*/ 878084 w 1836634"/>
              <a:gd name="connsiteY1023" fmla="*/ 1305901 h 1588328"/>
              <a:gd name="connsiteX1024" fmla="*/ 878496 w 1836634"/>
              <a:gd name="connsiteY1024" fmla="*/ 1307697 h 1588328"/>
              <a:gd name="connsiteX1025" fmla="*/ 1024442 w 1836634"/>
              <a:gd name="connsiteY1025" fmla="*/ 1304238 h 1588328"/>
              <a:gd name="connsiteX1026" fmla="*/ 1039886 w 1836634"/>
              <a:gd name="connsiteY1026" fmla="*/ 1313900 h 1588328"/>
              <a:gd name="connsiteX1027" fmla="*/ 1490960 w 1836634"/>
              <a:gd name="connsiteY1027" fmla="*/ 1303580 h 1588328"/>
              <a:gd name="connsiteX1028" fmla="*/ 1486250 w 1836634"/>
              <a:gd name="connsiteY1028" fmla="*/ 1304663 h 1588328"/>
              <a:gd name="connsiteX1029" fmla="*/ 1485985 w 1836634"/>
              <a:gd name="connsiteY1029" fmla="*/ 1304723 h 1588328"/>
              <a:gd name="connsiteX1030" fmla="*/ 1144157 w 1836634"/>
              <a:gd name="connsiteY1030" fmla="*/ 1303578 h 1588328"/>
              <a:gd name="connsiteX1031" fmla="*/ 1131596 w 1836634"/>
              <a:gd name="connsiteY1031" fmla="*/ 1306464 h 1588328"/>
              <a:gd name="connsiteX1032" fmla="*/ 1119036 w 1836634"/>
              <a:gd name="connsiteY1032" fmla="*/ 1309350 h 1588328"/>
              <a:gd name="connsiteX1033" fmla="*/ 1120297 w 1836634"/>
              <a:gd name="connsiteY1033" fmla="*/ 1314839 h 1588328"/>
              <a:gd name="connsiteX1034" fmla="*/ 1120363 w 1836634"/>
              <a:gd name="connsiteY1034" fmla="*/ 1315123 h 1588328"/>
              <a:gd name="connsiteX1035" fmla="*/ 1121919 w 1836634"/>
              <a:gd name="connsiteY1035" fmla="*/ 1321897 h 1588328"/>
              <a:gd name="connsiteX1036" fmla="*/ 1117209 w 1836634"/>
              <a:gd name="connsiteY1036" fmla="*/ 1322979 h 1588328"/>
              <a:gd name="connsiteX1037" fmla="*/ 1117172 w 1836634"/>
              <a:gd name="connsiteY1037" fmla="*/ 1322988 h 1588328"/>
              <a:gd name="connsiteX1038" fmla="*/ 1116620 w 1836634"/>
              <a:gd name="connsiteY1038" fmla="*/ 1323115 h 1588328"/>
              <a:gd name="connsiteX1039" fmla="*/ 1121919 w 1836634"/>
              <a:gd name="connsiteY1039" fmla="*/ 1321897 h 1588328"/>
              <a:gd name="connsiteX1040" fmla="*/ 1124802 w 1836634"/>
              <a:gd name="connsiteY1040" fmla="*/ 1334445 h 1588328"/>
              <a:gd name="connsiteX1041" fmla="*/ 1137362 w 1836634"/>
              <a:gd name="connsiteY1041" fmla="*/ 1331559 h 1588328"/>
              <a:gd name="connsiteX1042" fmla="*/ 1134479 w 1836634"/>
              <a:gd name="connsiteY1042" fmla="*/ 1319011 h 1588328"/>
              <a:gd name="connsiteX1043" fmla="*/ 1136049 w 1836634"/>
              <a:gd name="connsiteY1043" fmla="*/ 1318651 h 1588328"/>
              <a:gd name="connsiteX1044" fmla="*/ 1139306 w 1836634"/>
              <a:gd name="connsiteY1044" fmla="*/ 1317902 h 1588328"/>
              <a:gd name="connsiteX1045" fmla="*/ 1147040 w 1836634"/>
              <a:gd name="connsiteY1045" fmla="*/ 1316125 h 1588328"/>
              <a:gd name="connsiteX1046" fmla="*/ 1134479 w 1836634"/>
              <a:gd name="connsiteY1046" fmla="*/ 1319011 h 1588328"/>
              <a:gd name="connsiteX1047" fmla="*/ 1144157 w 1836634"/>
              <a:gd name="connsiteY1047" fmla="*/ 1303578 h 1588328"/>
              <a:gd name="connsiteX1048" fmla="*/ 450863 w 1836634"/>
              <a:gd name="connsiteY1048" fmla="*/ 1303075 h 1588328"/>
              <a:gd name="connsiteX1049" fmla="*/ 446071 w 1836634"/>
              <a:gd name="connsiteY1049" fmla="*/ 1304176 h 1588328"/>
              <a:gd name="connsiteX1050" fmla="*/ 445666 w 1836634"/>
              <a:gd name="connsiteY1050" fmla="*/ 1304269 h 1588328"/>
              <a:gd name="connsiteX1051" fmla="*/ 446635 w 1836634"/>
              <a:gd name="connsiteY1051" fmla="*/ 1304047 h 1588328"/>
              <a:gd name="connsiteX1052" fmla="*/ 450863 w 1836634"/>
              <a:gd name="connsiteY1052" fmla="*/ 1303075 h 1588328"/>
              <a:gd name="connsiteX1053" fmla="*/ 451223 w 1836634"/>
              <a:gd name="connsiteY1053" fmla="*/ 1304644 h 1588328"/>
              <a:gd name="connsiteX1054" fmla="*/ 452092 w 1836634"/>
              <a:gd name="connsiteY1054" fmla="*/ 1308425 h 1588328"/>
              <a:gd name="connsiteX1055" fmla="*/ 453746 w 1836634"/>
              <a:gd name="connsiteY1055" fmla="*/ 1315623 h 1588328"/>
              <a:gd name="connsiteX1056" fmla="*/ 438302 w 1836634"/>
              <a:gd name="connsiteY1056" fmla="*/ 1305961 h 1588328"/>
              <a:gd name="connsiteX1057" fmla="*/ 439872 w 1836634"/>
              <a:gd name="connsiteY1057" fmla="*/ 1305601 h 1588328"/>
              <a:gd name="connsiteX1058" fmla="*/ 446071 w 1836634"/>
              <a:gd name="connsiteY1058" fmla="*/ 1304176 h 1588328"/>
              <a:gd name="connsiteX1059" fmla="*/ 446153 w 1836634"/>
              <a:gd name="connsiteY1059" fmla="*/ 1304158 h 1588328"/>
              <a:gd name="connsiteX1060" fmla="*/ 450863 w 1836634"/>
              <a:gd name="connsiteY1060" fmla="*/ 1303075 h 1588328"/>
              <a:gd name="connsiteX1061" fmla="*/ 277618 w 1836634"/>
              <a:gd name="connsiteY1061" fmla="*/ 1302825 h 1588328"/>
              <a:gd name="connsiteX1062" fmla="*/ 280501 w 1836634"/>
              <a:gd name="connsiteY1062" fmla="*/ 1315373 h 1588328"/>
              <a:gd name="connsiteX1063" fmla="*/ 277618 w 1836634"/>
              <a:gd name="connsiteY1063" fmla="*/ 1302825 h 1588328"/>
              <a:gd name="connsiteX1064" fmla="*/ 1064196 w 1836634"/>
              <a:gd name="connsiteY1064" fmla="*/ 1302741 h 1588328"/>
              <a:gd name="connsiteX1065" fmla="*/ 1064269 w 1836634"/>
              <a:gd name="connsiteY1065" fmla="*/ 1303058 h 1588328"/>
              <a:gd name="connsiteX1066" fmla="*/ 1065412 w 1836634"/>
              <a:gd name="connsiteY1066" fmla="*/ 1308035 h 1588328"/>
              <a:gd name="connsiteX1067" fmla="*/ 1064196 w 1836634"/>
              <a:gd name="connsiteY1067" fmla="*/ 1302741 h 1588328"/>
              <a:gd name="connsiteX1068" fmla="*/ 744135 w 1836634"/>
              <a:gd name="connsiteY1068" fmla="*/ 1302167 h 1588328"/>
              <a:gd name="connsiteX1069" fmla="*/ 731575 w 1836634"/>
              <a:gd name="connsiteY1069" fmla="*/ 1305053 h 1588328"/>
              <a:gd name="connsiteX1070" fmla="*/ 1557051 w 1836634"/>
              <a:gd name="connsiteY1070" fmla="*/ 1301605 h 1588328"/>
              <a:gd name="connsiteX1071" fmla="*/ 1559934 w 1836634"/>
              <a:gd name="connsiteY1071" fmla="*/ 1314152 h 1588328"/>
              <a:gd name="connsiteX1072" fmla="*/ 1547374 w 1836634"/>
              <a:gd name="connsiteY1072" fmla="*/ 1317038 h 1588328"/>
              <a:gd name="connsiteX1073" fmla="*/ 1557051 w 1836634"/>
              <a:gd name="connsiteY1073" fmla="*/ 1301605 h 1588328"/>
              <a:gd name="connsiteX1074" fmla="*/ 1037003 w 1836634"/>
              <a:gd name="connsiteY1074" fmla="*/ 1301352 h 1588328"/>
              <a:gd name="connsiteX1075" fmla="*/ 1024442 w 1836634"/>
              <a:gd name="connsiteY1075" fmla="*/ 1304238 h 1588328"/>
              <a:gd name="connsiteX1076" fmla="*/ 1027325 w 1836634"/>
              <a:gd name="connsiteY1076" fmla="*/ 1316786 h 1588328"/>
              <a:gd name="connsiteX1077" fmla="*/ 1014765 w 1836634"/>
              <a:gd name="connsiteY1077" fmla="*/ 1319672 h 1588328"/>
              <a:gd name="connsiteX1078" fmla="*/ 1002204 w 1836634"/>
              <a:gd name="connsiteY1078" fmla="*/ 1322558 h 1588328"/>
              <a:gd name="connsiteX1079" fmla="*/ 1005180 w 1836634"/>
              <a:gd name="connsiteY1079" fmla="*/ 1335510 h 1588328"/>
              <a:gd name="connsiteX1080" fmla="*/ 992214 w 1836634"/>
              <a:gd name="connsiteY1080" fmla="*/ 1338489 h 1588328"/>
              <a:gd name="connsiteX1081" fmla="*/ 979654 w 1836634"/>
              <a:gd name="connsiteY1081" fmla="*/ 1341375 h 1588328"/>
              <a:gd name="connsiteX1082" fmla="*/ 980915 w 1836634"/>
              <a:gd name="connsiteY1082" fmla="*/ 1346865 h 1588328"/>
              <a:gd name="connsiteX1083" fmla="*/ 981009 w 1836634"/>
              <a:gd name="connsiteY1083" fmla="*/ 1347271 h 1588328"/>
              <a:gd name="connsiteX1084" fmla="*/ 982537 w 1836634"/>
              <a:gd name="connsiteY1084" fmla="*/ 1353923 h 1588328"/>
              <a:gd name="connsiteX1085" fmla="*/ 981096 w 1836634"/>
              <a:gd name="connsiteY1085" fmla="*/ 1347649 h 1588328"/>
              <a:gd name="connsiteX1086" fmla="*/ 981009 w 1836634"/>
              <a:gd name="connsiteY1086" fmla="*/ 1347271 h 1588328"/>
              <a:gd name="connsiteX1087" fmla="*/ 979654 w 1836634"/>
              <a:gd name="connsiteY1087" fmla="*/ 1341375 h 1588328"/>
              <a:gd name="connsiteX1088" fmla="*/ 992214 w 1836634"/>
              <a:gd name="connsiteY1088" fmla="*/ 1338489 h 1588328"/>
              <a:gd name="connsiteX1089" fmla="*/ 992214 w 1836634"/>
              <a:gd name="connsiteY1089" fmla="*/ 1338489 h 1588328"/>
              <a:gd name="connsiteX1090" fmla="*/ 1005180 w 1836634"/>
              <a:gd name="connsiteY1090" fmla="*/ 1335510 h 1588328"/>
              <a:gd name="connsiteX1091" fmla="*/ 995097 w 1836634"/>
              <a:gd name="connsiteY1091" fmla="*/ 1351037 h 1588328"/>
              <a:gd name="connsiteX1092" fmla="*/ 1008063 w 1836634"/>
              <a:gd name="connsiteY1092" fmla="*/ 1348058 h 1588328"/>
              <a:gd name="connsiteX1093" fmla="*/ 1005180 w 1836634"/>
              <a:gd name="connsiteY1093" fmla="*/ 1335510 h 1588328"/>
              <a:gd name="connsiteX1094" fmla="*/ 1017741 w 1836634"/>
              <a:gd name="connsiteY1094" fmla="*/ 1332624 h 1588328"/>
              <a:gd name="connsiteX1095" fmla="*/ 1030301 w 1836634"/>
              <a:gd name="connsiteY1095" fmla="*/ 1329738 h 1588328"/>
              <a:gd name="connsiteX1096" fmla="*/ 1027325 w 1836634"/>
              <a:gd name="connsiteY1096" fmla="*/ 1316786 h 1588328"/>
              <a:gd name="connsiteX1097" fmla="*/ 1039886 w 1836634"/>
              <a:gd name="connsiteY1097" fmla="*/ 1313900 h 1588328"/>
              <a:gd name="connsiteX1098" fmla="*/ 875120 w 1836634"/>
              <a:gd name="connsiteY1098" fmla="*/ 1300196 h 1588328"/>
              <a:gd name="connsiteX1099" fmla="*/ 879294 w 1836634"/>
              <a:gd name="connsiteY1099" fmla="*/ 1311168 h 1588328"/>
              <a:gd name="connsiteX1100" fmla="*/ 863757 w 1836634"/>
              <a:gd name="connsiteY1100" fmla="*/ 1301102 h 1588328"/>
              <a:gd name="connsiteX1101" fmla="*/ 875120 w 1836634"/>
              <a:gd name="connsiteY1101" fmla="*/ 1300196 h 1588328"/>
              <a:gd name="connsiteX1102" fmla="*/ 929942 w 1836634"/>
              <a:gd name="connsiteY1102" fmla="*/ 1299531 h 1588328"/>
              <a:gd name="connsiteX1103" fmla="*/ 929942 w 1836634"/>
              <a:gd name="connsiteY1103" fmla="*/ 1299531 h 1588328"/>
              <a:gd name="connsiteX1104" fmla="*/ 1569612 w 1836634"/>
              <a:gd name="connsiteY1104" fmla="*/ 1298719 h 1588328"/>
              <a:gd name="connsiteX1105" fmla="*/ 1564660 w 1836634"/>
              <a:gd name="connsiteY1105" fmla="*/ 1299856 h 1588328"/>
              <a:gd name="connsiteX1106" fmla="*/ 1564313 w 1836634"/>
              <a:gd name="connsiteY1106" fmla="*/ 1299936 h 1588328"/>
              <a:gd name="connsiteX1107" fmla="*/ 1569612 w 1836634"/>
              <a:gd name="connsiteY1107" fmla="*/ 1298719 h 1588328"/>
              <a:gd name="connsiteX1108" fmla="*/ 1569612 w 1836634"/>
              <a:gd name="connsiteY1108" fmla="*/ 1298719 h 1588328"/>
              <a:gd name="connsiteX1109" fmla="*/ 1572495 w 1836634"/>
              <a:gd name="connsiteY1109" fmla="*/ 1311266 h 1588328"/>
              <a:gd name="connsiteX1110" fmla="*/ 1559934 w 1836634"/>
              <a:gd name="connsiteY1110" fmla="*/ 1314152 h 1588328"/>
              <a:gd name="connsiteX1111" fmla="*/ 1557051 w 1836634"/>
              <a:gd name="connsiteY1111" fmla="*/ 1301605 h 1588328"/>
              <a:gd name="connsiteX1112" fmla="*/ 1564660 w 1836634"/>
              <a:gd name="connsiteY1112" fmla="*/ 1299856 h 1588328"/>
              <a:gd name="connsiteX1113" fmla="*/ 1564902 w 1836634"/>
              <a:gd name="connsiteY1113" fmla="*/ 1299801 h 1588328"/>
              <a:gd name="connsiteX1114" fmla="*/ 1569612 w 1836634"/>
              <a:gd name="connsiteY1114" fmla="*/ 1298719 h 1588328"/>
              <a:gd name="connsiteX1115" fmla="*/ 876318 w 1836634"/>
              <a:gd name="connsiteY1115" fmla="*/ 1298216 h 1588328"/>
              <a:gd name="connsiteX1116" fmla="*/ 878132 w 1836634"/>
              <a:gd name="connsiteY1116" fmla="*/ 1306109 h 1588328"/>
              <a:gd name="connsiteX1117" fmla="*/ 878084 w 1836634"/>
              <a:gd name="connsiteY1117" fmla="*/ 1305901 h 1588328"/>
              <a:gd name="connsiteX1118" fmla="*/ 476389 w 1836634"/>
              <a:gd name="connsiteY1118" fmla="*/ 1297210 h 1588328"/>
              <a:gd name="connsiteX1119" fmla="*/ 469575 w 1836634"/>
              <a:gd name="connsiteY1119" fmla="*/ 1298776 h 1588328"/>
              <a:gd name="connsiteX1120" fmla="*/ 469324 w 1836634"/>
              <a:gd name="connsiteY1120" fmla="*/ 1298834 h 1588328"/>
              <a:gd name="connsiteX1121" fmla="*/ 463829 w 1836634"/>
              <a:gd name="connsiteY1121" fmla="*/ 1300096 h 1588328"/>
              <a:gd name="connsiteX1122" fmla="*/ 476389 w 1836634"/>
              <a:gd name="connsiteY1122" fmla="*/ 1297210 h 1588328"/>
              <a:gd name="connsiteX1123" fmla="*/ 194741 w 1836634"/>
              <a:gd name="connsiteY1123" fmla="*/ 1296726 h 1588328"/>
              <a:gd name="connsiteX1124" fmla="*/ 198966 w 1836634"/>
              <a:gd name="connsiteY1124" fmla="*/ 1307687 h 1588328"/>
              <a:gd name="connsiteX1125" fmla="*/ 186000 w 1836634"/>
              <a:gd name="connsiteY1125" fmla="*/ 1310666 h 1588328"/>
              <a:gd name="connsiteX1126" fmla="*/ 183024 w 1836634"/>
              <a:gd name="connsiteY1126" fmla="*/ 1297714 h 1588328"/>
              <a:gd name="connsiteX1127" fmla="*/ 194741 w 1836634"/>
              <a:gd name="connsiteY1127" fmla="*/ 1296726 h 1588328"/>
              <a:gd name="connsiteX1128" fmla="*/ 942907 w 1836634"/>
              <a:gd name="connsiteY1128" fmla="*/ 1296552 h 1588328"/>
              <a:gd name="connsiteX1129" fmla="*/ 958351 w 1836634"/>
              <a:gd name="connsiteY1129" fmla="*/ 1306214 h 1588328"/>
              <a:gd name="connsiteX1130" fmla="*/ 956781 w 1836634"/>
              <a:gd name="connsiteY1130" fmla="*/ 1306574 h 1588328"/>
              <a:gd name="connsiteX1131" fmla="*/ 950582 w 1836634"/>
              <a:gd name="connsiteY1131" fmla="*/ 1307999 h 1588328"/>
              <a:gd name="connsiteX1132" fmla="*/ 950500 w 1836634"/>
              <a:gd name="connsiteY1132" fmla="*/ 1308017 h 1588328"/>
              <a:gd name="connsiteX1133" fmla="*/ 945790 w 1836634"/>
              <a:gd name="connsiteY1133" fmla="*/ 1309100 h 1588328"/>
              <a:gd name="connsiteX1134" fmla="*/ 945430 w 1836634"/>
              <a:gd name="connsiteY1134" fmla="*/ 1307531 h 1588328"/>
              <a:gd name="connsiteX1135" fmla="*/ 944265 w 1836634"/>
              <a:gd name="connsiteY1135" fmla="*/ 1302463 h 1588328"/>
              <a:gd name="connsiteX1136" fmla="*/ 943267 w 1836634"/>
              <a:gd name="connsiteY1136" fmla="*/ 1298121 h 1588328"/>
              <a:gd name="connsiteX1137" fmla="*/ 942907 w 1836634"/>
              <a:gd name="connsiteY1137" fmla="*/ 1296552 h 1588328"/>
              <a:gd name="connsiteX1138" fmla="*/ 249613 w 1836634"/>
              <a:gd name="connsiteY1138" fmla="*/ 1296050 h 1588328"/>
              <a:gd name="connsiteX1139" fmla="*/ 236648 w 1836634"/>
              <a:gd name="connsiteY1139" fmla="*/ 1299029 h 1588328"/>
              <a:gd name="connsiteX1140" fmla="*/ 481508 w 1836634"/>
              <a:gd name="connsiteY1140" fmla="*/ 1296034 h 1588328"/>
              <a:gd name="connsiteX1141" fmla="*/ 480122 w 1836634"/>
              <a:gd name="connsiteY1141" fmla="*/ 1296352 h 1588328"/>
              <a:gd name="connsiteX1142" fmla="*/ 476389 w 1836634"/>
              <a:gd name="connsiteY1142" fmla="*/ 1297210 h 1588328"/>
              <a:gd name="connsiteX1143" fmla="*/ 481245 w 1836634"/>
              <a:gd name="connsiteY1143" fmla="*/ 1296095 h 1588328"/>
              <a:gd name="connsiteX1144" fmla="*/ 889284 w 1836634"/>
              <a:gd name="connsiteY1144" fmla="*/ 1295237 h 1588328"/>
              <a:gd name="connsiteX1145" fmla="*/ 892260 w 1836634"/>
              <a:gd name="connsiteY1145" fmla="*/ 1308189 h 1588328"/>
              <a:gd name="connsiteX1146" fmla="*/ 879294 w 1836634"/>
              <a:gd name="connsiteY1146" fmla="*/ 1311168 h 1588328"/>
              <a:gd name="connsiteX1147" fmla="*/ 878178 w 1836634"/>
              <a:gd name="connsiteY1147" fmla="*/ 1306311 h 1588328"/>
              <a:gd name="connsiteX1148" fmla="*/ 878162 w 1836634"/>
              <a:gd name="connsiteY1148" fmla="*/ 1306243 h 1588328"/>
              <a:gd name="connsiteX1149" fmla="*/ 876690 w 1836634"/>
              <a:gd name="connsiteY1149" fmla="*/ 1299835 h 1588328"/>
              <a:gd name="connsiteX1150" fmla="*/ 876318 w 1836634"/>
              <a:gd name="connsiteY1150" fmla="*/ 1298216 h 1588328"/>
              <a:gd name="connsiteX1151" fmla="*/ 889284 w 1836634"/>
              <a:gd name="connsiteY1151" fmla="*/ 1295237 h 1588328"/>
              <a:gd name="connsiteX1152" fmla="*/ 1008999 w 1836634"/>
              <a:gd name="connsiteY1152" fmla="*/ 1294577 h 1588328"/>
              <a:gd name="connsiteX1153" fmla="*/ 1009730 w 1836634"/>
              <a:gd name="connsiteY1153" fmla="*/ 1297758 h 1588328"/>
              <a:gd name="connsiteX1154" fmla="*/ 1010117 w 1836634"/>
              <a:gd name="connsiteY1154" fmla="*/ 1299444 h 1588328"/>
              <a:gd name="connsiteX1155" fmla="*/ 1010164 w 1836634"/>
              <a:gd name="connsiteY1155" fmla="*/ 1299646 h 1588328"/>
              <a:gd name="connsiteX1156" fmla="*/ 1008999 w 1836634"/>
              <a:gd name="connsiteY1156" fmla="*/ 1294577 h 1588328"/>
              <a:gd name="connsiteX1157" fmla="*/ 1010215 w 1836634"/>
              <a:gd name="connsiteY1157" fmla="*/ 1299870 h 1588328"/>
              <a:gd name="connsiteX1158" fmla="*/ 1010164 w 1836634"/>
              <a:gd name="connsiteY1158" fmla="*/ 1299646 h 1588328"/>
              <a:gd name="connsiteX1159" fmla="*/ 1011882 w 1836634"/>
              <a:gd name="connsiteY1159" fmla="*/ 1307124 h 1588328"/>
              <a:gd name="connsiteX1160" fmla="*/ 1011882 w 1836634"/>
              <a:gd name="connsiteY1160" fmla="*/ 1307124 h 1588328"/>
              <a:gd name="connsiteX1161" fmla="*/ 1010117 w 1836634"/>
              <a:gd name="connsiteY1161" fmla="*/ 1299444 h 1588328"/>
              <a:gd name="connsiteX1162" fmla="*/ 1010080 w 1836634"/>
              <a:gd name="connsiteY1162" fmla="*/ 1299282 h 1588328"/>
              <a:gd name="connsiteX1163" fmla="*/ 1009730 w 1836634"/>
              <a:gd name="connsiteY1163" fmla="*/ 1297758 h 1588328"/>
              <a:gd name="connsiteX1164" fmla="*/ 1009359 w 1836634"/>
              <a:gd name="connsiteY1164" fmla="*/ 1296145 h 1588328"/>
              <a:gd name="connsiteX1165" fmla="*/ 1008999 w 1836634"/>
              <a:gd name="connsiteY1165" fmla="*/ 1294577 h 1588328"/>
              <a:gd name="connsiteX1166" fmla="*/ 955468 w 1836634"/>
              <a:gd name="connsiteY1166" fmla="*/ 1293666 h 1588328"/>
              <a:gd name="connsiteX1167" fmla="*/ 958351 w 1836634"/>
              <a:gd name="connsiteY1167" fmla="*/ 1306214 h 1588328"/>
              <a:gd name="connsiteX1168" fmla="*/ 955468 w 1836634"/>
              <a:gd name="connsiteY1168" fmla="*/ 1293666 h 1588328"/>
              <a:gd name="connsiteX1169" fmla="*/ 955468 w 1836634"/>
              <a:gd name="connsiteY1169" fmla="*/ 1293666 h 1588328"/>
              <a:gd name="connsiteX1170" fmla="*/ 970912 w 1836634"/>
              <a:gd name="connsiteY1170" fmla="*/ 1303328 h 1588328"/>
              <a:gd name="connsiteX1171" fmla="*/ 955468 w 1836634"/>
              <a:gd name="connsiteY1171" fmla="*/ 1293666 h 1588328"/>
              <a:gd name="connsiteX1172" fmla="*/ 960767 w 1836634"/>
              <a:gd name="connsiteY1172" fmla="*/ 1292449 h 1588328"/>
              <a:gd name="connsiteX1173" fmla="*/ 955468 w 1836634"/>
              <a:gd name="connsiteY1173" fmla="*/ 1293666 h 1588328"/>
              <a:gd name="connsiteX1174" fmla="*/ 960420 w 1836634"/>
              <a:gd name="connsiteY1174" fmla="*/ 1292529 h 1588328"/>
              <a:gd name="connsiteX1175" fmla="*/ 1488077 w 1836634"/>
              <a:gd name="connsiteY1175" fmla="*/ 1291033 h 1588328"/>
              <a:gd name="connsiteX1176" fmla="*/ 1490960 w 1836634"/>
              <a:gd name="connsiteY1176" fmla="*/ 1303580 h 1588328"/>
              <a:gd name="connsiteX1177" fmla="*/ 1485661 w 1836634"/>
              <a:gd name="connsiteY1177" fmla="*/ 1304798 h 1588328"/>
              <a:gd name="connsiteX1178" fmla="*/ 1485985 w 1836634"/>
              <a:gd name="connsiteY1178" fmla="*/ 1304723 h 1588328"/>
              <a:gd name="connsiteX1179" fmla="*/ 1478400 w 1836634"/>
              <a:gd name="connsiteY1179" fmla="*/ 1306466 h 1588328"/>
              <a:gd name="connsiteX1180" fmla="*/ 1478040 w 1836634"/>
              <a:gd name="connsiteY1180" fmla="*/ 1304898 h 1588328"/>
              <a:gd name="connsiteX1181" fmla="*/ 1476875 w 1836634"/>
              <a:gd name="connsiteY1181" fmla="*/ 1299829 h 1588328"/>
              <a:gd name="connsiteX1182" fmla="*/ 1475517 w 1836634"/>
              <a:gd name="connsiteY1182" fmla="*/ 1293919 h 1588328"/>
              <a:gd name="connsiteX1183" fmla="*/ 1477087 w 1836634"/>
              <a:gd name="connsiteY1183" fmla="*/ 1293558 h 1588328"/>
              <a:gd name="connsiteX1184" fmla="*/ 1479508 w 1836634"/>
              <a:gd name="connsiteY1184" fmla="*/ 1293002 h 1588328"/>
              <a:gd name="connsiteX1185" fmla="*/ 1480690 w 1836634"/>
              <a:gd name="connsiteY1185" fmla="*/ 1292730 h 1588328"/>
              <a:gd name="connsiteX1186" fmla="*/ 968029 w 1836634"/>
              <a:gd name="connsiteY1186" fmla="*/ 1290780 h 1588328"/>
              <a:gd name="connsiteX1187" fmla="*/ 970912 w 1836634"/>
              <a:gd name="connsiteY1187" fmla="*/ 1303328 h 1588328"/>
              <a:gd name="connsiteX1188" fmla="*/ 968029 w 1836634"/>
              <a:gd name="connsiteY1188" fmla="*/ 1290780 h 1588328"/>
              <a:gd name="connsiteX1189" fmla="*/ 480433 w 1836634"/>
              <a:gd name="connsiteY1189" fmla="*/ 1290529 h 1588328"/>
              <a:gd name="connsiteX1190" fmla="*/ 488950 w 1836634"/>
              <a:gd name="connsiteY1190" fmla="*/ 1294324 h 1588328"/>
              <a:gd name="connsiteX1191" fmla="*/ 481245 w 1836634"/>
              <a:gd name="connsiteY1191" fmla="*/ 1296095 h 1588328"/>
              <a:gd name="connsiteX1192" fmla="*/ 481099 w 1836634"/>
              <a:gd name="connsiteY1192" fmla="*/ 1296128 h 1588328"/>
              <a:gd name="connsiteX1193" fmla="*/ 476389 w 1836634"/>
              <a:gd name="connsiteY1193" fmla="*/ 1297210 h 1588328"/>
              <a:gd name="connsiteX1194" fmla="*/ 480433 w 1836634"/>
              <a:gd name="connsiteY1194" fmla="*/ 1290529 h 1588328"/>
              <a:gd name="connsiteX1195" fmla="*/ 447887 w 1836634"/>
              <a:gd name="connsiteY1195" fmla="*/ 1290123 h 1588328"/>
              <a:gd name="connsiteX1196" fmla="*/ 449049 w 1836634"/>
              <a:gd name="connsiteY1196" fmla="*/ 1295182 h 1588328"/>
              <a:gd name="connsiteX1197" fmla="*/ 449019 w 1836634"/>
              <a:gd name="connsiteY1197" fmla="*/ 1295048 h 1588328"/>
              <a:gd name="connsiteX1198" fmla="*/ 1527831 w 1836634"/>
              <a:gd name="connsiteY1198" fmla="*/ 1289536 h 1588328"/>
              <a:gd name="connsiteX1199" fmla="*/ 1529047 w 1836634"/>
              <a:gd name="connsiteY1199" fmla="*/ 1294829 h 1588328"/>
              <a:gd name="connsiteX1200" fmla="*/ 1527831 w 1836634"/>
              <a:gd name="connsiteY1200" fmla="*/ 1289536 h 1588328"/>
              <a:gd name="connsiteX1201" fmla="*/ 167580 w 1836634"/>
              <a:gd name="connsiteY1201" fmla="*/ 1288052 h 1588328"/>
              <a:gd name="connsiteX1202" fmla="*/ 170463 w 1836634"/>
              <a:gd name="connsiteY1202" fmla="*/ 1300600 h 1588328"/>
              <a:gd name="connsiteX1203" fmla="*/ 157903 w 1836634"/>
              <a:gd name="connsiteY1203" fmla="*/ 1303486 h 1588328"/>
              <a:gd name="connsiteX1204" fmla="*/ 155020 w 1836634"/>
              <a:gd name="connsiteY1204" fmla="*/ 1290938 h 1588328"/>
              <a:gd name="connsiteX1205" fmla="*/ 167580 w 1836634"/>
              <a:gd name="connsiteY1205" fmla="*/ 1288052 h 1588328"/>
              <a:gd name="connsiteX1206" fmla="*/ 1039375 w 1836634"/>
              <a:gd name="connsiteY1206" fmla="*/ 1287597 h 1588328"/>
              <a:gd name="connsiteX1207" fmla="*/ 1039158 w 1836634"/>
              <a:gd name="connsiteY1207" fmla="*/ 1287647 h 1588328"/>
              <a:gd name="connsiteX1208" fmla="*/ 1034120 w 1836634"/>
              <a:gd name="connsiteY1208" fmla="*/ 1288805 h 1588328"/>
              <a:gd name="connsiteX1209" fmla="*/ 1100616 w 1836634"/>
              <a:gd name="connsiteY1209" fmla="*/ 1286736 h 1588328"/>
              <a:gd name="connsiteX1210" fmla="*/ 1087650 w 1836634"/>
              <a:gd name="connsiteY1210" fmla="*/ 1289715 h 1588328"/>
              <a:gd name="connsiteX1211" fmla="*/ 1075090 w 1836634"/>
              <a:gd name="connsiteY1211" fmla="*/ 1292601 h 1588328"/>
              <a:gd name="connsiteX1212" fmla="*/ 1077973 w 1836634"/>
              <a:gd name="connsiteY1212" fmla="*/ 1305149 h 1588328"/>
              <a:gd name="connsiteX1213" fmla="*/ 1075090 w 1836634"/>
              <a:gd name="connsiteY1213" fmla="*/ 1292601 h 1588328"/>
              <a:gd name="connsiteX1214" fmla="*/ 1087650 w 1836634"/>
              <a:gd name="connsiteY1214" fmla="*/ 1289715 h 1588328"/>
              <a:gd name="connsiteX1215" fmla="*/ 1100616 w 1836634"/>
              <a:gd name="connsiteY1215" fmla="*/ 1286736 h 1588328"/>
              <a:gd name="connsiteX1216" fmla="*/ 1047086 w 1836634"/>
              <a:gd name="connsiteY1216" fmla="*/ 1285826 h 1588328"/>
              <a:gd name="connsiteX1217" fmla="*/ 1047086 w 1836634"/>
              <a:gd name="connsiteY1217" fmla="*/ 1285826 h 1588328"/>
              <a:gd name="connsiteX1218" fmla="*/ 1047086 w 1836634"/>
              <a:gd name="connsiteY1218" fmla="*/ 1285826 h 1588328"/>
              <a:gd name="connsiteX1219" fmla="*/ 1049969 w 1836634"/>
              <a:gd name="connsiteY1219" fmla="*/ 1298373 h 1588328"/>
              <a:gd name="connsiteX1220" fmla="*/ 873435 w 1836634"/>
              <a:gd name="connsiteY1220" fmla="*/ 1285669 h 1588328"/>
              <a:gd name="connsiteX1221" fmla="*/ 874651 w 1836634"/>
              <a:gd name="connsiteY1221" fmla="*/ 1290962 h 1588328"/>
              <a:gd name="connsiteX1222" fmla="*/ 874578 w 1836634"/>
              <a:gd name="connsiteY1222" fmla="*/ 1290645 h 1588328"/>
              <a:gd name="connsiteX1223" fmla="*/ 873435 w 1836634"/>
              <a:gd name="connsiteY1223" fmla="*/ 1285669 h 1588328"/>
              <a:gd name="connsiteX1224" fmla="*/ 889284 w 1836634"/>
              <a:gd name="connsiteY1224" fmla="*/ 1295237 h 1588328"/>
              <a:gd name="connsiteX1225" fmla="*/ 876318 w 1836634"/>
              <a:gd name="connsiteY1225" fmla="*/ 1298216 h 1588328"/>
              <a:gd name="connsiteX1226" fmla="*/ 873435 w 1836634"/>
              <a:gd name="connsiteY1226" fmla="*/ 1285669 h 1588328"/>
              <a:gd name="connsiteX1227" fmla="*/ 885141 w 1836634"/>
              <a:gd name="connsiteY1227" fmla="*/ 1284631 h 1588328"/>
              <a:gd name="connsiteX1228" fmla="*/ 889284 w 1836634"/>
              <a:gd name="connsiteY1228" fmla="*/ 1295237 h 1588328"/>
              <a:gd name="connsiteX1229" fmla="*/ 873435 w 1836634"/>
              <a:gd name="connsiteY1229" fmla="*/ 1285669 h 1588328"/>
              <a:gd name="connsiteX1230" fmla="*/ 885141 w 1836634"/>
              <a:gd name="connsiteY1230" fmla="*/ 1284631 h 1588328"/>
              <a:gd name="connsiteX1231" fmla="*/ 473413 w 1836634"/>
              <a:gd name="connsiteY1231" fmla="*/ 1284258 h 1588328"/>
              <a:gd name="connsiteX1232" fmla="*/ 476389 w 1836634"/>
              <a:gd name="connsiteY1232" fmla="*/ 1297210 h 1588328"/>
              <a:gd name="connsiteX1233" fmla="*/ 460853 w 1836634"/>
              <a:gd name="connsiteY1233" fmla="*/ 1287144 h 1588328"/>
              <a:gd name="connsiteX1234" fmla="*/ 473413 w 1836634"/>
              <a:gd name="connsiteY1234" fmla="*/ 1284258 h 1588328"/>
              <a:gd name="connsiteX1235" fmla="*/ 1579695 w 1836634"/>
              <a:gd name="connsiteY1235" fmla="*/ 1283192 h 1588328"/>
              <a:gd name="connsiteX1236" fmla="*/ 1569612 w 1836634"/>
              <a:gd name="connsiteY1236" fmla="*/ 1298719 h 1588328"/>
              <a:gd name="connsiteX1237" fmla="*/ 1566729 w 1836634"/>
              <a:gd name="connsiteY1237" fmla="*/ 1286171 h 1588328"/>
              <a:gd name="connsiteX1238" fmla="*/ 1579695 w 1836634"/>
              <a:gd name="connsiteY1238" fmla="*/ 1283192 h 1588328"/>
              <a:gd name="connsiteX1239" fmla="*/ 1579695 w 1836634"/>
              <a:gd name="connsiteY1239" fmla="*/ 1283192 h 1588328"/>
              <a:gd name="connsiteX1240" fmla="*/ 246637 w 1836634"/>
              <a:gd name="connsiteY1240" fmla="*/ 1283098 h 1588328"/>
              <a:gd name="connsiteX1241" fmla="*/ 233672 w 1836634"/>
              <a:gd name="connsiteY1241" fmla="*/ 1286077 h 1588328"/>
              <a:gd name="connsiteX1242" fmla="*/ 246637 w 1836634"/>
              <a:gd name="connsiteY1242" fmla="*/ 1283098 h 1588328"/>
              <a:gd name="connsiteX1243" fmla="*/ 526428 w 1836634"/>
              <a:gd name="connsiteY1243" fmla="*/ 1282924 h 1588328"/>
              <a:gd name="connsiteX1244" fmla="*/ 527037 w 1836634"/>
              <a:gd name="connsiteY1244" fmla="*/ 1285573 h 1588328"/>
              <a:gd name="connsiteX1245" fmla="*/ 526665 w 1836634"/>
              <a:gd name="connsiteY1245" fmla="*/ 1283954 h 1588328"/>
              <a:gd name="connsiteX1246" fmla="*/ 886401 w 1836634"/>
              <a:gd name="connsiteY1246" fmla="*/ 1282690 h 1588328"/>
              <a:gd name="connsiteX1247" fmla="*/ 881539 w 1836634"/>
              <a:gd name="connsiteY1247" fmla="*/ 1283807 h 1588328"/>
              <a:gd name="connsiteX1248" fmla="*/ 881244 w 1836634"/>
              <a:gd name="connsiteY1248" fmla="*/ 1283875 h 1588328"/>
              <a:gd name="connsiteX1249" fmla="*/ 880931 w 1836634"/>
              <a:gd name="connsiteY1249" fmla="*/ 1283947 h 1588328"/>
              <a:gd name="connsiteX1250" fmla="*/ 886401 w 1836634"/>
              <a:gd name="connsiteY1250" fmla="*/ 1282690 h 1588328"/>
              <a:gd name="connsiteX1251" fmla="*/ 1526164 w 1836634"/>
              <a:gd name="connsiteY1251" fmla="*/ 1282281 h 1588328"/>
              <a:gd name="connsiteX1252" fmla="*/ 1529047 w 1836634"/>
              <a:gd name="connsiteY1252" fmla="*/ 1294829 h 1588328"/>
              <a:gd name="connsiteX1253" fmla="*/ 1526164 w 1836634"/>
              <a:gd name="connsiteY1253" fmla="*/ 1282281 h 1588328"/>
              <a:gd name="connsiteX1254" fmla="*/ 1006116 w 1836634"/>
              <a:gd name="connsiteY1254" fmla="*/ 1282029 h 1588328"/>
              <a:gd name="connsiteX1255" fmla="*/ 1001406 w 1836634"/>
              <a:gd name="connsiteY1255" fmla="*/ 1283111 h 1588328"/>
              <a:gd name="connsiteX1256" fmla="*/ 1001369 w 1836634"/>
              <a:gd name="connsiteY1256" fmla="*/ 1283120 h 1588328"/>
              <a:gd name="connsiteX1257" fmla="*/ 993555 w 1836634"/>
              <a:gd name="connsiteY1257" fmla="*/ 1284915 h 1588328"/>
              <a:gd name="connsiteX1258" fmla="*/ 1006116 w 1836634"/>
              <a:gd name="connsiteY1258" fmla="*/ 1282029 h 1588328"/>
              <a:gd name="connsiteX1259" fmla="*/ 1006116 w 1836634"/>
              <a:gd name="connsiteY1259" fmla="*/ 1282029 h 1588328"/>
              <a:gd name="connsiteX1260" fmla="*/ 1000817 w 1836634"/>
              <a:gd name="connsiteY1260" fmla="*/ 1283247 h 1588328"/>
              <a:gd name="connsiteX1261" fmla="*/ 1001369 w 1836634"/>
              <a:gd name="connsiteY1261" fmla="*/ 1283120 h 1588328"/>
              <a:gd name="connsiteX1262" fmla="*/ 459637 w 1836634"/>
              <a:gd name="connsiteY1262" fmla="*/ 1281851 h 1588328"/>
              <a:gd name="connsiteX1263" fmla="*/ 460853 w 1836634"/>
              <a:gd name="connsiteY1263" fmla="*/ 1287144 h 1588328"/>
              <a:gd name="connsiteX1264" fmla="*/ 459637 w 1836634"/>
              <a:gd name="connsiteY1264" fmla="*/ 1281851 h 1588328"/>
              <a:gd name="connsiteX1265" fmla="*/ 639297 w 1836634"/>
              <a:gd name="connsiteY1265" fmla="*/ 1281246 h 1588328"/>
              <a:gd name="connsiteX1266" fmla="*/ 640292 w 1836634"/>
              <a:gd name="connsiteY1266" fmla="*/ 1281687 h 1588328"/>
              <a:gd name="connsiteX1267" fmla="*/ 634098 w 1836634"/>
              <a:gd name="connsiteY1267" fmla="*/ 1287394 h 1588328"/>
              <a:gd name="connsiteX1268" fmla="*/ 639297 w 1836634"/>
              <a:gd name="connsiteY1268" fmla="*/ 1281246 h 1588328"/>
              <a:gd name="connsiteX1269" fmla="*/ 872219 w 1836634"/>
              <a:gd name="connsiteY1269" fmla="*/ 1280375 h 1588328"/>
              <a:gd name="connsiteX1270" fmla="*/ 873435 w 1836634"/>
              <a:gd name="connsiteY1270" fmla="*/ 1285669 h 1588328"/>
              <a:gd name="connsiteX1271" fmla="*/ 872219 w 1836634"/>
              <a:gd name="connsiteY1271" fmla="*/ 1280375 h 1588328"/>
              <a:gd name="connsiteX1272" fmla="*/ 525782 w 1836634"/>
              <a:gd name="connsiteY1272" fmla="*/ 1280109 h 1588328"/>
              <a:gd name="connsiteX1273" fmla="*/ 525839 w 1836634"/>
              <a:gd name="connsiteY1273" fmla="*/ 1280361 h 1588328"/>
              <a:gd name="connsiteX1274" fmla="*/ 526428 w 1836634"/>
              <a:gd name="connsiteY1274" fmla="*/ 1282924 h 1588328"/>
              <a:gd name="connsiteX1275" fmla="*/ 725716 w 1836634"/>
              <a:gd name="connsiteY1275" fmla="*/ 1279554 h 1588328"/>
              <a:gd name="connsiteX1276" fmla="*/ 712750 w 1836634"/>
              <a:gd name="connsiteY1276" fmla="*/ 1282533 h 1588328"/>
              <a:gd name="connsiteX1277" fmla="*/ 725716 w 1836634"/>
              <a:gd name="connsiteY1277" fmla="*/ 1279554 h 1588328"/>
              <a:gd name="connsiteX1278" fmla="*/ 728692 w 1836634"/>
              <a:gd name="connsiteY1278" fmla="*/ 1292506 h 1588328"/>
              <a:gd name="connsiteX1279" fmla="*/ 725716 w 1836634"/>
              <a:gd name="connsiteY1279" fmla="*/ 1279554 h 1588328"/>
              <a:gd name="connsiteX1280" fmla="*/ 645516 w 1836634"/>
              <a:gd name="connsiteY1280" fmla="*/ 1279532 h 1588328"/>
              <a:gd name="connsiteX1281" fmla="*/ 645578 w 1836634"/>
              <a:gd name="connsiteY1281" fmla="*/ 1279803 h 1588328"/>
              <a:gd name="connsiteX1282" fmla="*/ 646659 w 1836634"/>
              <a:gd name="connsiteY1282" fmla="*/ 1284508 h 1588328"/>
              <a:gd name="connsiteX1283" fmla="*/ 672185 w 1836634"/>
              <a:gd name="connsiteY1283" fmla="*/ 1278643 h 1588328"/>
              <a:gd name="connsiteX1284" fmla="*/ 664593 w 1836634"/>
              <a:gd name="connsiteY1284" fmla="*/ 1280388 h 1588328"/>
              <a:gd name="connsiteX1285" fmla="*/ 659219 w 1836634"/>
              <a:gd name="connsiteY1285" fmla="*/ 1281622 h 1588328"/>
              <a:gd name="connsiteX1286" fmla="*/ 660840 w 1836634"/>
              <a:gd name="connsiteY1286" fmla="*/ 1281250 h 1588328"/>
              <a:gd name="connsiteX1287" fmla="*/ 664593 w 1836634"/>
              <a:gd name="connsiteY1287" fmla="*/ 1280388 h 1588328"/>
              <a:gd name="connsiteX1288" fmla="*/ 670564 w 1836634"/>
              <a:gd name="connsiteY1288" fmla="*/ 1279016 h 1588328"/>
              <a:gd name="connsiteX1289" fmla="*/ 672185 w 1836634"/>
              <a:gd name="connsiteY1289" fmla="*/ 1278643 h 1588328"/>
              <a:gd name="connsiteX1290" fmla="*/ 675068 w 1836634"/>
              <a:gd name="connsiteY1290" fmla="*/ 1291191 h 1588328"/>
              <a:gd name="connsiteX1291" fmla="*/ 672185 w 1836634"/>
              <a:gd name="connsiteY1291" fmla="*/ 1278643 h 1588328"/>
              <a:gd name="connsiteX1292" fmla="*/ 498535 w 1836634"/>
              <a:gd name="connsiteY1292" fmla="*/ 1278486 h 1588328"/>
              <a:gd name="connsiteX1293" fmla="*/ 493550 w 1836634"/>
              <a:gd name="connsiteY1293" fmla="*/ 1279632 h 1588328"/>
              <a:gd name="connsiteX1294" fmla="*/ 493236 w 1836634"/>
              <a:gd name="connsiteY1294" fmla="*/ 1279704 h 1588328"/>
              <a:gd name="connsiteX1295" fmla="*/ 498535 w 1836634"/>
              <a:gd name="connsiteY1295" fmla="*/ 1278486 h 1588328"/>
              <a:gd name="connsiteX1296" fmla="*/ 498535 w 1836634"/>
              <a:gd name="connsiteY1296" fmla="*/ 1278486 h 1588328"/>
              <a:gd name="connsiteX1297" fmla="*/ 499651 w 1836634"/>
              <a:gd name="connsiteY1297" fmla="*/ 1283343 h 1588328"/>
              <a:gd name="connsiteX1298" fmla="*/ 499697 w 1836634"/>
              <a:gd name="connsiteY1298" fmla="*/ 1283545 h 1588328"/>
              <a:gd name="connsiteX1299" fmla="*/ 501511 w 1836634"/>
              <a:gd name="connsiteY1299" fmla="*/ 1291438 h 1588328"/>
              <a:gd name="connsiteX1300" fmla="*/ 488950 w 1836634"/>
              <a:gd name="connsiteY1300" fmla="*/ 1294324 h 1588328"/>
              <a:gd name="connsiteX1301" fmla="*/ 485974 w 1836634"/>
              <a:gd name="connsiteY1301" fmla="*/ 1281372 h 1588328"/>
              <a:gd name="connsiteX1302" fmla="*/ 485974 w 1836634"/>
              <a:gd name="connsiteY1302" fmla="*/ 1281372 h 1588328"/>
              <a:gd name="connsiteX1303" fmla="*/ 493550 w 1836634"/>
              <a:gd name="connsiteY1303" fmla="*/ 1279632 h 1588328"/>
              <a:gd name="connsiteX1304" fmla="*/ 493825 w 1836634"/>
              <a:gd name="connsiteY1304" fmla="*/ 1279569 h 1588328"/>
              <a:gd name="connsiteX1305" fmla="*/ 498535 w 1836634"/>
              <a:gd name="connsiteY1305" fmla="*/ 1278486 h 1588328"/>
              <a:gd name="connsiteX1306" fmla="*/ 498535 w 1836634"/>
              <a:gd name="connsiteY1306" fmla="*/ 1278486 h 1588328"/>
              <a:gd name="connsiteX1307" fmla="*/ 499333 w 1836634"/>
              <a:gd name="connsiteY1307" fmla="*/ 1281958 h 1588328"/>
              <a:gd name="connsiteX1308" fmla="*/ 499745 w 1836634"/>
              <a:gd name="connsiteY1308" fmla="*/ 1283754 h 1588328"/>
              <a:gd name="connsiteX1309" fmla="*/ 499697 w 1836634"/>
              <a:gd name="connsiteY1309" fmla="*/ 1283545 h 1588328"/>
              <a:gd name="connsiteX1310" fmla="*/ 152137 w 1836634"/>
              <a:gd name="connsiteY1310" fmla="*/ 1278391 h 1588328"/>
              <a:gd name="connsiteX1311" fmla="*/ 155020 w 1836634"/>
              <a:gd name="connsiteY1311" fmla="*/ 1290938 h 1588328"/>
              <a:gd name="connsiteX1312" fmla="*/ 152137 w 1836634"/>
              <a:gd name="connsiteY1312" fmla="*/ 1278391 h 1588328"/>
              <a:gd name="connsiteX1313" fmla="*/ 1578479 w 1836634"/>
              <a:gd name="connsiteY1313" fmla="*/ 1277898 h 1588328"/>
              <a:gd name="connsiteX1314" fmla="*/ 1579695 w 1836634"/>
              <a:gd name="connsiteY1314" fmla="*/ 1283192 h 1588328"/>
              <a:gd name="connsiteX1315" fmla="*/ 1578479 w 1836634"/>
              <a:gd name="connsiteY1315" fmla="*/ 1277898 h 1588328"/>
              <a:gd name="connsiteX1316" fmla="*/ 1084767 w 1836634"/>
              <a:gd name="connsiteY1316" fmla="*/ 1277168 h 1588328"/>
              <a:gd name="connsiteX1317" fmla="*/ 1072207 w 1836634"/>
              <a:gd name="connsiteY1317" fmla="*/ 1280054 h 1588328"/>
              <a:gd name="connsiteX1318" fmla="*/ 1072207 w 1836634"/>
              <a:gd name="connsiteY1318" fmla="*/ 1280054 h 1588328"/>
              <a:gd name="connsiteX1319" fmla="*/ 1084767 w 1836634"/>
              <a:gd name="connsiteY1319" fmla="*/ 1277168 h 1588328"/>
              <a:gd name="connsiteX1320" fmla="*/ 738276 w 1836634"/>
              <a:gd name="connsiteY1320" fmla="*/ 1276668 h 1588328"/>
              <a:gd name="connsiteX1321" fmla="*/ 753813 w 1836634"/>
              <a:gd name="connsiteY1321" fmla="*/ 1286734 h 1588328"/>
              <a:gd name="connsiteX1322" fmla="*/ 738276 w 1836634"/>
              <a:gd name="connsiteY1322" fmla="*/ 1276668 h 1588328"/>
              <a:gd name="connsiteX1323" fmla="*/ 164697 w 1836634"/>
              <a:gd name="connsiteY1323" fmla="*/ 1275505 h 1588328"/>
              <a:gd name="connsiteX1324" fmla="*/ 164697 w 1836634"/>
              <a:gd name="connsiteY1324" fmla="*/ 1275505 h 1588328"/>
              <a:gd name="connsiteX1325" fmla="*/ 977613 w 1836634"/>
              <a:gd name="connsiteY1325" fmla="*/ 1274942 h 1588328"/>
              <a:gd name="connsiteX1326" fmla="*/ 993555 w 1836634"/>
              <a:gd name="connsiteY1326" fmla="*/ 1284915 h 1588328"/>
              <a:gd name="connsiteX1327" fmla="*/ 977613 w 1836634"/>
              <a:gd name="connsiteY1327" fmla="*/ 1274942 h 1588328"/>
              <a:gd name="connsiteX1328" fmla="*/ 989330 w 1836634"/>
              <a:gd name="connsiteY1328" fmla="*/ 1273954 h 1588328"/>
              <a:gd name="connsiteX1329" fmla="*/ 993555 w 1836634"/>
              <a:gd name="connsiteY1329" fmla="*/ 1284915 h 1588328"/>
              <a:gd name="connsiteX1330" fmla="*/ 977613 w 1836634"/>
              <a:gd name="connsiteY1330" fmla="*/ 1274942 h 1588328"/>
              <a:gd name="connsiteX1331" fmla="*/ 989330 w 1836634"/>
              <a:gd name="connsiteY1331" fmla="*/ 1273954 h 1588328"/>
              <a:gd name="connsiteX1332" fmla="*/ 636514 w 1836634"/>
              <a:gd name="connsiteY1332" fmla="*/ 1273629 h 1588328"/>
              <a:gd name="connsiteX1333" fmla="*/ 631215 w 1836634"/>
              <a:gd name="connsiteY1333" fmla="*/ 1274847 h 1588328"/>
              <a:gd name="connsiteX1334" fmla="*/ 636167 w 1836634"/>
              <a:gd name="connsiteY1334" fmla="*/ 1273709 h 1588328"/>
              <a:gd name="connsiteX1335" fmla="*/ 1563846 w 1836634"/>
              <a:gd name="connsiteY1335" fmla="*/ 1273623 h 1588328"/>
              <a:gd name="connsiteX1336" fmla="*/ 1566729 w 1836634"/>
              <a:gd name="connsiteY1336" fmla="*/ 1286171 h 1588328"/>
              <a:gd name="connsiteX1337" fmla="*/ 1044203 w 1836634"/>
              <a:gd name="connsiteY1337" fmla="*/ 1273278 h 1588328"/>
              <a:gd name="connsiteX1338" fmla="*/ 1031237 w 1836634"/>
              <a:gd name="connsiteY1338" fmla="*/ 1276257 h 1588328"/>
              <a:gd name="connsiteX1339" fmla="*/ 1034120 w 1836634"/>
              <a:gd name="connsiteY1339" fmla="*/ 1288805 h 1588328"/>
              <a:gd name="connsiteX1340" fmla="*/ 1038982 w 1836634"/>
              <a:gd name="connsiteY1340" fmla="*/ 1287688 h 1588328"/>
              <a:gd name="connsiteX1341" fmla="*/ 1039158 w 1836634"/>
              <a:gd name="connsiteY1341" fmla="*/ 1287647 h 1588328"/>
              <a:gd name="connsiteX1342" fmla="*/ 1045465 w 1836634"/>
              <a:gd name="connsiteY1342" fmla="*/ 1286198 h 1588328"/>
              <a:gd name="connsiteX1343" fmla="*/ 1047086 w 1836634"/>
              <a:gd name="connsiteY1343" fmla="*/ 1285826 h 1588328"/>
              <a:gd name="connsiteX1344" fmla="*/ 1049969 w 1836634"/>
              <a:gd name="connsiteY1344" fmla="*/ 1298373 h 1588328"/>
              <a:gd name="connsiteX1345" fmla="*/ 1052852 w 1836634"/>
              <a:gd name="connsiteY1345" fmla="*/ 1310921 h 1588328"/>
              <a:gd name="connsiteX1346" fmla="*/ 1049969 w 1836634"/>
              <a:gd name="connsiteY1346" fmla="*/ 1298373 h 1588328"/>
              <a:gd name="connsiteX1347" fmla="*/ 1062529 w 1836634"/>
              <a:gd name="connsiteY1347" fmla="*/ 1295487 h 1588328"/>
              <a:gd name="connsiteX1348" fmla="*/ 1065412 w 1836634"/>
              <a:gd name="connsiteY1348" fmla="*/ 1308035 h 1588328"/>
              <a:gd name="connsiteX1349" fmla="*/ 1064331 w 1836634"/>
              <a:gd name="connsiteY1349" fmla="*/ 1303329 h 1588328"/>
              <a:gd name="connsiteX1350" fmla="*/ 1064269 w 1836634"/>
              <a:gd name="connsiteY1350" fmla="*/ 1303058 h 1588328"/>
              <a:gd name="connsiteX1351" fmla="*/ 1062529 w 1836634"/>
              <a:gd name="connsiteY1351" fmla="*/ 1295487 h 1588328"/>
              <a:gd name="connsiteX1352" fmla="*/ 1059646 w 1836634"/>
              <a:gd name="connsiteY1352" fmla="*/ 1282940 h 1588328"/>
              <a:gd name="connsiteX1353" fmla="*/ 1047086 w 1836634"/>
              <a:gd name="connsiteY1353" fmla="*/ 1285826 h 1588328"/>
              <a:gd name="connsiteX1354" fmla="*/ 1039375 w 1836634"/>
              <a:gd name="connsiteY1354" fmla="*/ 1287597 h 1588328"/>
              <a:gd name="connsiteX1355" fmla="*/ 1039590 w 1836634"/>
              <a:gd name="connsiteY1355" fmla="*/ 1287548 h 1588328"/>
              <a:gd name="connsiteX1356" fmla="*/ 1034120 w 1836634"/>
              <a:gd name="connsiteY1356" fmla="*/ 1288805 h 1588328"/>
              <a:gd name="connsiteX1357" fmla="*/ 1044203 w 1836634"/>
              <a:gd name="connsiteY1357" fmla="*/ 1273278 h 1588328"/>
              <a:gd name="connsiteX1358" fmla="*/ 497319 w 1836634"/>
              <a:gd name="connsiteY1358" fmla="*/ 1273193 h 1588328"/>
              <a:gd name="connsiteX1359" fmla="*/ 498535 w 1836634"/>
              <a:gd name="connsiteY1359" fmla="*/ 1278486 h 1588328"/>
              <a:gd name="connsiteX1360" fmla="*/ 497319 w 1836634"/>
              <a:gd name="connsiteY1360" fmla="*/ 1273193 h 1588328"/>
              <a:gd name="connsiteX1361" fmla="*/ 177258 w 1836634"/>
              <a:gd name="connsiteY1361" fmla="*/ 1272619 h 1588328"/>
              <a:gd name="connsiteX1362" fmla="*/ 178204 w 1836634"/>
              <a:gd name="connsiteY1362" fmla="*/ 1276737 h 1588328"/>
              <a:gd name="connsiteX1363" fmla="*/ 178351 w 1836634"/>
              <a:gd name="connsiteY1363" fmla="*/ 1277376 h 1588328"/>
              <a:gd name="connsiteX1364" fmla="*/ 178367 w 1836634"/>
              <a:gd name="connsiteY1364" fmla="*/ 1277443 h 1588328"/>
              <a:gd name="connsiteX1365" fmla="*/ 990579 w 1836634"/>
              <a:gd name="connsiteY1365" fmla="*/ 1271963 h 1588328"/>
              <a:gd name="connsiteX1366" fmla="*/ 990579 w 1836634"/>
              <a:gd name="connsiteY1366" fmla="*/ 1271963 h 1588328"/>
              <a:gd name="connsiteX1367" fmla="*/ 643776 w 1836634"/>
              <a:gd name="connsiteY1367" fmla="*/ 1271961 h 1588328"/>
              <a:gd name="connsiteX1368" fmla="*/ 645516 w 1836634"/>
              <a:gd name="connsiteY1368" fmla="*/ 1279532 h 1588328"/>
              <a:gd name="connsiteX1369" fmla="*/ 645443 w 1836634"/>
              <a:gd name="connsiteY1369" fmla="*/ 1279215 h 1588328"/>
              <a:gd name="connsiteX1370" fmla="*/ 646659 w 1836634"/>
              <a:gd name="connsiteY1370" fmla="*/ 1284508 h 1588328"/>
              <a:gd name="connsiteX1371" fmla="*/ 640292 w 1836634"/>
              <a:gd name="connsiteY1371" fmla="*/ 1281687 h 1588328"/>
              <a:gd name="connsiteX1372" fmla="*/ 643647 w 1836634"/>
              <a:gd name="connsiteY1372" fmla="*/ 1278595 h 1588328"/>
              <a:gd name="connsiteX1373" fmla="*/ 643776 w 1836634"/>
              <a:gd name="connsiteY1373" fmla="*/ 1271961 h 1588328"/>
              <a:gd name="connsiteX1374" fmla="*/ 470530 w 1836634"/>
              <a:gd name="connsiteY1374" fmla="*/ 1271711 h 1588328"/>
              <a:gd name="connsiteX1375" fmla="*/ 470530 w 1836634"/>
              <a:gd name="connsiteY1375" fmla="*/ 1271711 h 1588328"/>
              <a:gd name="connsiteX1376" fmla="*/ 470530 w 1836634"/>
              <a:gd name="connsiteY1376" fmla="*/ 1271711 h 1588328"/>
              <a:gd name="connsiteX1377" fmla="*/ 485974 w 1836634"/>
              <a:gd name="connsiteY1377" fmla="*/ 1281372 h 1588328"/>
              <a:gd name="connsiteX1378" fmla="*/ 473413 w 1836634"/>
              <a:gd name="connsiteY1378" fmla="*/ 1284258 h 1588328"/>
              <a:gd name="connsiteX1379" fmla="*/ 649075 w 1836634"/>
              <a:gd name="connsiteY1379" fmla="*/ 1270743 h 1588328"/>
              <a:gd name="connsiteX1380" fmla="*/ 648721 w 1836634"/>
              <a:gd name="connsiteY1380" fmla="*/ 1270824 h 1588328"/>
              <a:gd name="connsiteX1381" fmla="*/ 648486 w 1836634"/>
              <a:gd name="connsiteY1381" fmla="*/ 1270879 h 1588328"/>
              <a:gd name="connsiteX1382" fmla="*/ 643776 w 1836634"/>
              <a:gd name="connsiteY1382" fmla="*/ 1271961 h 1588328"/>
              <a:gd name="connsiteX1383" fmla="*/ 649075 w 1836634"/>
              <a:gd name="connsiteY1383" fmla="*/ 1270743 h 1588328"/>
              <a:gd name="connsiteX1384" fmla="*/ 1576812 w 1836634"/>
              <a:gd name="connsiteY1384" fmla="*/ 1270644 h 1588328"/>
              <a:gd name="connsiteX1385" fmla="*/ 1579695 w 1836634"/>
              <a:gd name="connsiteY1385" fmla="*/ 1283192 h 1588328"/>
              <a:gd name="connsiteX1386" fmla="*/ 1576812 w 1836634"/>
              <a:gd name="connsiteY1386" fmla="*/ 1270644 h 1588328"/>
              <a:gd name="connsiteX1387" fmla="*/ 536622 w 1836634"/>
              <a:gd name="connsiteY1387" fmla="*/ 1269735 h 1588328"/>
              <a:gd name="connsiteX1388" fmla="*/ 539598 w 1836634"/>
              <a:gd name="connsiteY1388" fmla="*/ 1282687 h 1588328"/>
              <a:gd name="connsiteX1389" fmla="*/ 527037 w 1836634"/>
              <a:gd name="connsiteY1389" fmla="*/ 1285573 h 1588328"/>
              <a:gd name="connsiteX1390" fmla="*/ 525921 w 1836634"/>
              <a:gd name="connsiteY1390" fmla="*/ 1280716 h 1588328"/>
              <a:gd name="connsiteX1391" fmla="*/ 525839 w 1836634"/>
              <a:gd name="connsiteY1391" fmla="*/ 1280361 h 1588328"/>
              <a:gd name="connsiteX1392" fmla="*/ 524061 w 1836634"/>
              <a:gd name="connsiteY1392" fmla="*/ 1272621 h 1588328"/>
              <a:gd name="connsiteX1393" fmla="*/ 1003140 w 1836634"/>
              <a:gd name="connsiteY1393" fmla="*/ 1269077 h 1588328"/>
              <a:gd name="connsiteX1394" fmla="*/ 990579 w 1836634"/>
              <a:gd name="connsiteY1394" fmla="*/ 1271963 h 1588328"/>
              <a:gd name="connsiteX1395" fmla="*/ 1003140 w 1836634"/>
              <a:gd name="connsiteY1395" fmla="*/ 1269077 h 1588328"/>
              <a:gd name="connsiteX1396" fmla="*/ 509744 w 1836634"/>
              <a:gd name="connsiteY1396" fmla="*/ 1267866 h 1588328"/>
              <a:gd name="connsiteX1397" fmla="*/ 509892 w 1836634"/>
              <a:gd name="connsiteY1397" fmla="*/ 1268507 h 1588328"/>
              <a:gd name="connsiteX1398" fmla="*/ 511500 w 1836634"/>
              <a:gd name="connsiteY1398" fmla="*/ 1275507 h 1588328"/>
              <a:gd name="connsiteX1399" fmla="*/ 509782 w 1836634"/>
              <a:gd name="connsiteY1399" fmla="*/ 1268029 h 1588328"/>
              <a:gd name="connsiteX1400" fmla="*/ 1589372 w 1836634"/>
              <a:gd name="connsiteY1400" fmla="*/ 1267758 h 1588328"/>
              <a:gd name="connsiteX1401" fmla="*/ 1576812 w 1836634"/>
              <a:gd name="connsiteY1401" fmla="*/ 1270644 h 1588328"/>
              <a:gd name="connsiteX1402" fmla="*/ 1589372 w 1836634"/>
              <a:gd name="connsiteY1402" fmla="*/ 1267758 h 1588328"/>
              <a:gd name="connsiteX1403" fmla="*/ 522845 w 1836634"/>
              <a:gd name="connsiteY1403" fmla="*/ 1267328 h 1588328"/>
              <a:gd name="connsiteX1404" fmla="*/ 524061 w 1836634"/>
              <a:gd name="connsiteY1404" fmla="*/ 1272621 h 1588328"/>
              <a:gd name="connsiteX1405" fmla="*/ 522845 w 1836634"/>
              <a:gd name="connsiteY1405" fmla="*/ 1267328 h 1588328"/>
              <a:gd name="connsiteX1406" fmla="*/ 549182 w 1836634"/>
              <a:gd name="connsiteY1406" fmla="*/ 1266849 h 1588328"/>
              <a:gd name="connsiteX1407" fmla="*/ 536622 w 1836634"/>
              <a:gd name="connsiteY1407" fmla="*/ 1269735 h 1588328"/>
              <a:gd name="connsiteX1408" fmla="*/ 781648 w 1836634"/>
              <a:gd name="connsiteY1408" fmla="*/ 1266702 h 1588328"/>
              <a:gd name="connsiteX1409" fmla="*/ 781074 w 1836634"/>
              <a:gd name="connsiteY1409" fmla="*/ 1266834 h 1588328"/>
              <a:gd name="connsiteX1410" fmla="*/ 776364 w 1836634"/>
              <a:gd name="connsiteY1410" fmla="*/ 1267916 h 1588328"/>
              <a:gd name="connsiteX1411" fmla="*/ 989363 w 1836634"/>
              <a:gd name="connsiteY1411" fmla="*/ 1266669 h 1588328"/>
              <a:gd name="connsiteX1412" fmla="*/ 989436 w 1836634"/>
              <a:gd name="connsiteY1412" fmla="*/ 1266986 h 1588328"/>
              <a:gd name="connsiteX1413" fmla="*/ 990579 w 1836634"/>
              <a:gd name="connsiteY1413" fmla="*/ 1271963 h 1588328"/>
              <a:gd name="connsiteX1414" fmla="*/ 989363 w 1836634"/>
              <a:gd name="connsiteY1414" fmla="*/ 1266669 h 1588328"/>
              <a:gd name="connsiteX1415" fmla="*/ 495652 w 1836634"/>
              <a:gd name="connsiteY1415" fmla="*/ 1265939 h 1588328"/>
              <a:gd name="connsiteX1416" fmla="*/ 483091 w 1836634"/>
              <a:gd name="connsiteY1416" fmla="*/ 1268825 h 1588328"/>
              <a:gd name="connsiteX1417" fmla="*/ 495652 w 1836634"/>
              <a:gd name="connsiteY1417" fmla="*/ 1265939 h 1588328"/>
              <a:gd name="connsiteX1418" fmla="*/ 495652 w 1836634"/>
              <a:gd name="connsiteY1418" fmla="*/ 1265939 h 1588328"/>
              <a:gd name="connsiteX1419" fmla="*/ 495652 w 1836634"/>
              <a:gd name="connsiteY1419" fmla="*/ 1265939 h 1588328"/>
              <a:gd name="connsiteX1420" fmla="*/ 989023 w 1836634"/>
              <a:gd name="connsiteY1420" fmla="*/ 1265189 h 1588328"/>
              <a:gd name="connsiteX1421" fmla="*/ 989044 w 1836634"/>
              <a:gd name="connsiteY1421" fmla="*/ 1265284 h 1588328"/>
              <a:gd name="connsiteX1422" fmla="*/ 989077 w 1836634"/>
              <a:gd name="connsiteY1422" fmla="*/ 1265426 h 1588328"/>
              <a:gd name="connsiteX1423" fmla="*/ 989331 w 1836634"/>
              <a:gd name="connsiteY1423" fmla="*/ 1266531 h 1588328"/>
              <a:gd name="connsiteX1424" fmla="*/ 990579 w 1836634"/>
              <a:gd name="connsiteY1424" fmla="*/ 1271963 h 1588328"/>
              <a:gd name="connsiteX1425" fmla="*/ 989498 w 1836634"/>
              <a:gd name="connsiteY1425" fmla="*/ 1267257 h 1588328"/>
              <a:gd name="connsiteX1426" fmla="*/ 989436 w 1836634"/>
              <a:gd name="connsiteY1426" fmla="*/ 1266986 h 1588328"/>
              <a:gd name="connsiteX1427" fmla="*/ 482145 w 1836634"/>
              <a:gd name="connsiteY1427" fmla="*/ 1264709 h 1588328"/>
              <a:gd name="connsiteX1428" fmla="*/ 482731 w 1836634"/>
              <a:gd name="connsiteY1428" fmla="*/ 1267256 h 1588328"/>
              <a:gd name="connsiteX1429" fmla="*/ 483091 w 1836634"/>
              <a:gd name="connsiteY1429" fmla="*/ 1268825 h 1588328"/>
              <a:gd name="connsiteX1430" fmla="*/ 908639 w 1836634"/>
              <a:gd name="connsiteY1430" fmla="*/ 1264370 h 1588328"/>
              <a:gd name="connsiteX1431" fmla="*/ 924083 w 1836634"/>
              <a:gd name="connsiteY1431" fmla="*/ 1274032 h 1588328"/>
              <a:gd name="connsiteX1432" fmla="*/ 911522 w 1836634"/>
              <a:gd name="connsiteY1432" fmla="*/ 1276918 h 1588328"/>
              <a:gd name="connsiteX1433" fmla="*/ 898961 w 1836634"/>
              <a:gd name="connsiteY1433" fmla="*/ 1279804 h 1588328"/>
              <a:gd name="connsiteX1434" fmla="*/ 896078 w 1836634"/>
              <a:gd name="connsiteY1434" fmla="*/ 1267256 h 1588328"/>
              <a:gd name="connsiteX1435" fmla="*/ 908639 w 1836634"/>
              <a:gd name="connsiteY1435" fmla="*/ 1264370 h 1588328"/>
              <a:gd name="connsiteX1436" fmla="*/ 1607232 w 1836634"/>
              <a:gd name="connsiteY1436" fmla="*/ 1263655 h 1588328"/>
              <a:gd name="connsiteX1437" fmla="*/ 1601933 w 1836634"/>
              <a:gd name="connsiteY1437" fmla="*/ 1264872 h 1588328"/>
              <a:gd name="connsiteX1438" fmla="*/ 1606885 w 1836634"/>
              <a:gd name="connsiteY1438" fmla="*/ 1263735 h 1588328"/>
              <a:gd name="connsiteX1439" fmla="*/ 1201911 w 1836634"/>
              <a:gd name="connsiteY1439" fmla="*/ 1263462 h 1588328"/>
              <a:gd name="connsiteX1440" fmla="*/ 1188946 w 1836634"/>
              <a:gd name="connsiteY1440" fmla="*/ 1266441 h 1588328"/>
              <a:gd name="connsiteX1441" fmla="*/ 1191829 w 1836634"/>
              <a:gd name="connsiteY1441" fmla="*/ 1278988 h 1588328"/>
              <a:gd name="connsiteX1442" fmla="*/ 1204794 w 1836634"/>
              <a:gd name="connsiteY1442" fmla="*/ 1276009 h 1588328"/>
              <a:gd name="connsiteX1443" fmla="*/ 1201911 w 1836634"/>
              <a:gd name="connsiteY1443" fmla="*/ 1263462 h 1588328"/>
              <a:gd name="connsiteX1444" fmla="*/ 919990 w 1836634"/>
              <a:gd name="connsiteY1444" fmla="*/ 1263413 h 1588328"/>
              <a:gd name="connsiteX1445" fmla="*/ 924083 w 1836634"/>
              <a:gd name="connsiteY1445" fmla="*/ 1274032 h 1588328"/>
              <a:gd name="connsiteX1446" fmla="*/ 908639 w 1836634"/>
              <a:gd name="connsiteY1446" fmla="*/ 1264370 h 1588328"/>
              <a:gd name="connsiteX1447" fmla="*/ 919990 w 1836634"/>
              <a:gd name="connsiteY1447" fmla="*/ 1263413 h 1588328"/>
              <a:gd name="connsiteX1448" fmla="*/ 508617 w 1836634"/>
              <a:gd name="connsiteY1448" fmla="*/ 1262959 h 1588328"/>
              <a:gd name="connsiteX1449" fmla="*/ 509782 w 1836634"/>
              <a:gd name="connsiteY1449" fmla="*/ 1268029 h 1588328"/>
              <a:gd name="connsiteX1450" fmla="*/ 509833 w 1836634"/>
              <a:gd name="connsiteY1450" fmla="*/ 1268253 h 1588328"/>
              <a:gd name="connsiteX1451" fmla="*/ 508617 w 1836634"/>
              <a:gd name="connsiteY1451" fmla="*/ 1262959 h 1588328"/>
              <a:gd name="connsiteX1452" fmla="*/ 508617 w 1836634"/>
              <a:gd name="connsiteY1452" fmla="*/ 1262959 h 1588328"/>
              <a:gd name="connsiteX1453" fmla="*/ 509348 w 1836634"/>
              <a:gd name="connsiteY1453" fmla="*/ 1266141 h 1588328"/>
              <a:gd name="connsiteX1454" fmla="*/ 509735 w 1836634"/>
              <a:gd name="connsiteY1454" fmla="*/ 1267827 h 1588328"/>
              <a:gd name="connsiteX1455" fmla="*/ 509744 w 1836634"/>
              <a:gd name="connsiteY1455" fmla="*/ 1267866 h 1588328"/>
              <a:gd name="connsiteX1456" fmla="*/ 481614 w 1836634"/>
              <a:gd name="connsiteY1456" fmla="*/ 1262395 h 1588328"/>
              <a:gd name="connsiteX1457" fmla="*/ 481650 w 1836634"/>
              <a:gd name="connsiteY1457" fmla="*/ 1262551 h 1588328"/>
              <a:gd name="connsiteX1458" fmla="*/ 481830 w 1836634"/>
              <a:gd name="connsiteY1458" fmla="*/ 1263335 h 1588328"/>
              <a:gd name="connsiteX1459" fmla="*/ 482145 w 1836634"/>
              <a:gd name="connsiteY1459" fmla="*/ 1264709 h 1588328"/>
              <a:gd name="connsiteX1460" fmla="*/ 921200 w 1836634"/>
              <a:gd name="connsiteY1460" fmla="*/ 1261484 h 1588328"/>
              <a:gd name="connsiteX1461" fmla="*/ 908639 w 1836634"/>
              <a:gd name="connsiteY1461" fmla="*/ 1264370 h 1588328"/>
              <a:gd name="connsiteX1462" fmla="*/ 521178 w 1836634"/>
              <a:gd name="connsiteY1462" fmla="*/ 1260073 h 1588328"/>
              <a:gd name="connsiteX1463" fmla="*/ 516468 w 1836634"/>
              <a:gd name="connsiteY1463" fmla="*/ 1261155 h 1588328"/>
              <a:gd name="connsiteX1464" fmla="*/ 516249 w 1836634"/>
              <a:gd name="connsiteY1464" fmla="*/ 1261206 h 1588328"/>
              <a:gd name="connsiteX1465" fmla="*/ 508617 w 1836634"/>
              <a:gd name="connsiteY1465" fmla="*/ 1262959 h 1588328"/>
              <a:gd name="connsiteX1466" fmla="*/ 514112 w 1836634"/>
              <a:gd name="connsiteY1466" fmla="*/ 1261697 h 1588328"/>
              <a:gd name="connsiteX1467" fmla="*/ 519608 w 1836634"/>
              <a:gd name="connsiteY1467" fmla="*/ 1260434 h 1588328"/>
              <a:gd name="connsiteX1468" fmla="*/ 521178 w 1836634"/>
              <a:gd name="connsiteY1468" fmla="*/ 1260073 h 1588328"/>
              <a:gd name="connsiteX1469" fmla="*/ 521178 w 1836634"/>
              <a:gd name="connsiteY1469" fmla="*/ 1260073 h 1588328"/>
              <a:gd name="connsiteX1470" fmla="*/ 515935 w 1836634"/>
              <a:gd name="connsiteY1470" fmla="*/ 1261278 h 1588328"/>
              <a:gd name="connsiteX1471" fmla="*/ 516249 w 1836634"/>
              <a:gd name="connsiteY1471" fmla="*/ 1261206 h 1588328"/>
              <a:gd name="connsiteX1472" fmla="*/ 521178 w 1836634"/>
              <a:gd name="connsiteY1472" fmla="*/ 1260073 h 1588328"/>
              <a:gd name="connsiteX1473" fmla="*/ 524061 w 1836634"/>
              <a:gd name="connsiteY1473" fmla="*/ 1272621 h 1588328"/>
              <a:gd name="connsiteX1474" fmla="*/ 511500 w 1836634"/>
              <a:gd name="connsiteY1474" fmla="*/ 1275507 h 1588328"/>
              <a:gd name="connsiteX1475" fmla="*/ 511140 w 1836634"/>
              <a:gd name="connsiteY1475" fmla="*/ 1273938 h 1588328"/>
              <a:gd name="connsiteX1476" fmla="*/ 509892 w 1836634"/>
              <a:gd name="connsiteY1476" fmla="*/ 1268507 h 1588328"/>
              <a:gd name="connsiteX1477" fmla="*/ 509735 w 1836634"/>
              <a:gd name="connsiteY1477" fmla="*/ 1267827 h 1588328"/>
              <a:gd name="connsiteX1478" fmla="*/ 509698 w 1836634"/>
              <a:gd name="connsiteY1478" fmla="*/ 1267665 h 1588328"/>
              <a:gd name="connsiteX1479" fmla="*/ 509348 w 1836634"/>
              <a:gd name="connsiteY1479" fmla="*/ 1266141 h 1588328"/>
              <a:gd name="connsiteX1480" fmla="*/ 508977 w 1836634"/>
              <a:gd name="connsiteY1480" fmla="*/ 1264528 h 1588328"/>
              <a:gd name="connsiteX1481" fmla="*/ 508617 w 1836634"/>
              <a:gd name="connsiteY1481" fmla="*/ 1262959 h 1588328"/>
              <a:gd name="connsiteX1482" fmla="*/ 510187 w 1836634"/>
              <a:gd name="connsiteY1482" fmla="*/ 1262599 h 1588328"/>
              <a:gd name="connsiteX1483" fmla="*/ 515935 w 1836634"/>
              <a:gd name="connsiteY1483" fmla="*/ 1261278 h 1588328"/>
              <a:gd name="connsiteX1484" fmla="*/ 515879 w 1836634"/>
              <a:gd name="connsiteY1484" fmla="*/ 1261291 h 1588328"/>
              <a:gd name="connsiteX1485" fmla="*/ 521178 w 1836634"/>
              <a:gd name="connsiteY1485" fmla="*/ 1260073 h 1588328"/>
              <a:gd name="connsiteX1486" fmla="*/ 987696 w 1836634"/>
              <a:gd name="connsiteY1486" fmla="*/ 1259415 h 1588328"/>
              <a:gd name="connsiteX1487" fmla="*/ 989023 w 1836634"/>
              <a:gd name="connsiteY1487" fmla="*/ 1265189 h 1588328"/>
              <a:gd name="connsiteX1488" fmla="*/ 988959 w 1836634"/>
              <a:gd name="connsiteY1488" fmla="*/ 1264910 h 1588328"/>
              <a:gd name="connsiteX1489" fmla="*/ 988944 w 1836634"/>
              <a:gd name="connsiteY1489" fmla="*/ 1264847 h 1588328"/>
              <a:gd name="connsiteX1490" fmla="*/ 907496 w 1836634"/>
              <a:gd name="connsiteY1490" fmla="*/ 1259393 h 1588328"/>
              <a:gd name="connsiteX1491" fmla="*/ 907558 w 1836634"/>
              <a:gd name="connsiteY1491" fmla="*/ 1259664 h 1588328"/>
              <a:gd name="connsiteX1492" fmla="*/ 908639 w 1836634"/>
              <a:gd name="connsiteY1492" fmla="*/ 1264370 h 1588328"/>
              <a:gd name="connsiteX1493" fmla="*/ 912158 w 1836634"/>
              <a:gd name="connsiteY1493" fmla="*/ 1258758 h 1588328"/>
              <a:gd name="connsiteX1494" fmla="*/ 921200 w 1836634"/>
              <a:gd name="connsiteY1494" fmla="*/ 1261484 h 1588328"/>
              <a:gd name="connsiteX1495" fmla="*/ 914559 w 1836634"/>
              <a:gd name="connsiteY1495" fmla="*/ 1261358 h 1588328"/>
              <a:gd name="connsiteX1496" fmla="*/ 800342 w 1836634"/>
              <a:gd name="connsiteY1496" fmla="*/ 1257168 h 1588328"/>
              <a:gd name="connsiteX1497" fmla="*/ 800404 w 1836634"/>
              <a:gd name="connsiteY1497" fmla="*/ 1257439 h 1588328"/>
              <a:gd name="connsiteX1498" fmla="*/ 801485 w 1836634"/>
              <a:gd name="connsiteY1498" fmla="*/ 1262144 h 1588328"/>
              <a:gd name="connsiteX1499" fmla="*/ 1579228 w 1836634"/>
              <a:gd name="connsiteY1499" fmla="*/ 1256879 h 1588328"/>
              <a:gd name="connsiteX1500" fmla="*/ 1573929 w 1836634"/>
              <a:gd name="connsiteY1500" fmla="*/ 1258097 h 1588328"/>
              <a:gd name="connsiteX1501" fmla="*/ 1579228 w 1836634"/>
              <a:gd name="connsiteY1501" fmla="*/ 1256879 h 1588328"/>
              <a:gd name="connsiteX1502" fmla="*/ 1000257 w 1836634"/>
              <a:gd name="connsiteY1502" fmla="*/ 1256529 h 1588328"/>
              <a:gd name="connsiteX1503" fmla="*/ 1015700 w 1836634"/>
              <a:gd name="connsiteY1503" fmla="*/ 1266191 h 1588328"/>
              <a:gd name="connsiteX1504" fmla="*/ 1000257 w 1836634"/>
              <a:gd name="connsiteY1504" fmla="*/ 1256529 h 1588328"/>
              <a:gd name="connsiteX1505" fmla="*/ 480208 w 1836634"/>
              <a:gd name="connsiteY1505" fmla="*/ 1256277 h 1588328"/>
              <a:gd name="connsiteX1506" fmla="*/ 481614 w 1836634"/>
              <a:gd name="connsiteY1506" fmla="*/ 1262395 h 1588328"/>
              <a:gd name="connsiteX1507" fmla="*/ 481505 w 1836634"/>
              <a:gd name="connsiteY1507" fmla="*/ 1261924 h 1588328"/>
              <a:gd name="connsiteX1508" fmla="*/ 481154 w 1836634"/>
              <a:gd name="connsiteY1508" fmla="*/ 1260393 h 1588328"/>
              <a:gd name="connsiteX1509" fmla="*/ 1586489 w 1836634"/>
              <a:gd name="connsiteY1509" fmla="*/ 1255211 h 1588328"/>
              <a:gd name="connsiteX1510" fmla="*/ 1586489 w 1836634"/>
              <a:gd name="connsiteY1510" fmla="*/ 1255211 h 1588328"/>
              <a:gd name="connsiteX1511" fmla="*/ 1586489 w 1836634"/>
              <a:gd name="connsiteY1511" fmla="*/ 1255211 h 1588328"/>
              <a:gd name="connsiteX1512" fmla="*/ 1589372 w 1836634"/>
              <a:gd name="connsiteY1512" fmla="*/ 1267758 h 1588328"/>
              <a:gd name="connsiteX1513" fmla="*/ 1586489 w 1836634"/>
              <a:gd name="connsiteY1513" fmla="*/ 1255211 h 1588328"/>
              <a:gd name="connsiteX1514" fmla="*/ 253432 w 1836634"/>
              <a:gd name="connsiteY1514" fmla="*/ 1255116 h 1588328"/>
              <a:gd name="connsiteX1515" fmla="*/ 254560 w 1836634"/>
              <a:gd name="connsiteY1515" fmla="*/ 1260026 h 1588328"/>
              <a:gd name="connsiteX1516" fmla="*/ 254648 w 1836634"/>
              <a:gd name="connsiteY1516" fmla="*/ 1260410 h 1588328"/>
              <a:gd name="connsiteX1517" fmla="*/ 253432 w 1836634"/>
              <a:gd name="connsiteY1517" fmla="*/ 1255116 h 1588328"/>
              <a:gd name="connsiteX1518" fmla="*/ 253432 w 1836634"/>
              <a:gd name="connsiteY1518" fmla="*/ 1255116 h 1588328"/>
              <a:gd name="connsiteX1519" fmla="*/ 256315 w 1836634"/>
              <a:gd name="connsiteY1519" fmla="*/ 1267664 h 1588328"/>
              <a:gd name="connsiteX1520" fmla="*/ 259198 w 1836634"/>
              <a:gd name="connsiteY1520" fmla="*/ 1280212 h 1588328"/>
              <a:gd name="connsiteX1521" fmla="*/ 256315 w 1836634"/>
              <a:gd name="connsiteY1521" fmla="*/ 1267664 h 1588328"/>
              <a:gd name="connsiteX1522" fmla="*/ 255955 w 1836634"/>
              <a:gd name="connsiteY1522" fmla="*/ 1266096 h 1588328"/>
              <a:gd name="connsiteX1523" fmla="*/ 254560 w 1836634"/>
              <a:gd name="connsiteY1523" fmla="*/ 1260026 h 1588328"/>
              <a:gd name="connsiteX1524" fmla="*/ 254513 w 1836634"/>
              <a:gd name="connsiteY1524" fmla="*/ 1259822 h 1588328"/>
              <a:gd name="connsiteX1525" fmla="*/ 253432 w 1836634"/>
              <a:gd name="connsiteY1525" fmla="*/ 1255116 h 1588328"/>
              <a:gd name="connsiteX1526" fmla="*/ 1186063 w 1836634"/>
              <a:gd name="connsiteY1526" fmla="*/ 1253893 h 1588328"/>
              <a:gd name="connsiteX1527" fmla="*/ 1173502 w 1836634"/>
              <a:gd name="connsiteY1527" fmla="*/ 1256779 h 1588328"/>
              <a:gd name="connsiteX1528" fmla="*/ 1012817 w 1836634"/>
              <a:gd name="connsiteY1528" fmla="*/ 1253643 h 1588328"/>
              <a:gd name="connsiteX1529" fmla="*/ 1000257 w 1836634"/>
              <a:gd name="connsiteY1529" fmla="*/ 1256529 h 1588328"/>
              <a:gd name="connsiteX1530" fmla="*/ 1001473 w 1836634"/>
              <a:gd name="connsiteY1530" fmla="*/ 1261823 h 1588328"/>
              <a:gd name="connsiteX1531" fmla="*/ 1001401 w 1836634"/>
              <a:gd name="connsiteY1531" fmla="*/ 1261507 h 1588328"/>
              <a:gd name="connsiteX1532" fmla="*/ 1001366 w 1836634"/>
              <a:gd name="connsiteY1532" fmla="*/ 1261354 h 1588328"/>
              <a:gd name="connsiteX1533" fmla="*/ 1001338 w 1836634"/>
              <a:gd name="connsiteY1533" fmla="*/ 1261235 h 1588328"/>
              <a:gd name="connsiteX1534" fmla="*/ 1000257 w 1836634"/>
              <a:gd name="connsiteY1534" fmla="*/ 1256529 h 1588328"/>
              <a:gd name="connsiteX1535" fmla="*/ 1015700 w 1836634"/>
              <a:gd name="connsiteY1535" fmla="*/ 1266191 h 1588328"/>
              <a:gd name="connsiteX1536" fmla="*/ 1003140 w 1836634"/>
              <a:gd name="connsiteY1536" fmla="*/ 1269077 h 1588328"/>
              <a:gd name="connsiteX1537" fmla="*/ 990579 w 1836634"/>
              <a:gd name="connsiteY1537" fmla="*/ 1271963 h 1588328"/>
              <a:gd name="connsiteX1538" fmla="*/ 990219 w 1836634"/>
              <a:gd name="connsiteY1538" fmla="*/ 1270394 h 1588328"/>
              <a:gd name="connsiteX1539" fmla="*/ 989331 w 1836634"/>
              <a:gd name="connsiteY1539" fmla="*/ 1266531 h 1588328"/>
              <a:gd name="connsiteX1540" fmla="*/ 989318 w 1836634"/>
              <a:gd name="connsiteY1540" fmla="*/ 1266473 h 1588328"/>
              <a:gd name="connsiteX1541" fmla="*/ 989138 w 1836634"/>
              <a:gd name="connsiteY1541" fmla="*/ 1265689 h 1588328"/>
              <a:gd name="connsiteX1542" fmla="*/ 989077 w 1836634"/>
              <a:gd name="connsiteY1542" fmla="*/ 1265426 h 1588328"/>
              <a:gd name="connsiteX1543" fmla="*/ 988462 w 1836634"/>
              <a:gd name="connsiteY1543" fmla="*/ 1262749 h 1588328"/>
              <a:gd name="connsiteX1544" fmla="*/ 987696 w 1836634"/>
              <a:gd name="connsiteY1544" fmla="*/ 1259415 h 1588328"/>
              <a:gd name="connsiteX1545" fmla="*/ 988056 w 1836634"/>
              <a:gd name="connsiteY1545" fmla="*/ 1260984 h 1588328"/>
              <a:gd name="connsiteX1546" fmla="*/ 988944 w 1836634"/>
              <a:gd name="connsiteY1546" fmla="*/ 1264847 h 1588328"/>
              <a:gd name="connsiteX1547" fmla="*/ 988957 w 1836634"/>
              <a:gd name="connsiteY1547" fmla="*/ 1264905 h 1588328"/>
              <a:gd name="connsiteX1548" fmla="*/ 988959 w 1836634"/>
              <a:gd name="connsiteY1548" fmla="*/ 1264910 h 1588328"/>
              <a:gd name="connsiteX1549" fmla="*/ 990579 w 1836634"/>
              <a:gd name="connsiteY1549" fmla="*/ 1271963 h 1588328"/>
              <a:gd name="connsiteX1550" fmla="*/ 977613 w 1836634"/>
              <a:gd name="connsiteY1550" fmla="*/ 1274942 h 1588328"/>
              <a:gd name="connsiteX1551" fmla="*/ 980589 w 1836634"/>
              <a:gd name="connsiteY1551" fmla="*/ 1287894 h 1588328"/>
              <a:gd name="connsiteX1552" fmla="*/ 979333 w 1836634"/>
              <a:gd name="connsiteY1552" fmla="*/ 1282430 h 1588328"/>
              <a:gd name="connsiteX1553" fmla="*/ 979439 w 1836634"/>
              <a:gd name="connsiteY1553" fmla="*/ 1282891 h 1588328"/>
              <a:gd name="connsiteX1554" fmla="*/ 979473 w 1836634"/>
              <a:gd name="connsiteY1554" fmla="*/ 1283037 h 1588328"/>
              <a:gd name="connsiteX1555" fmla="*/ 980589 w 1836634"/>
              <a:gd name="connsiteY1555" fmla="*/ 1287894 h 1588328"/>
              <a:gd name="connsiteX1556" fmla="*/ 968029 w 1836634"/>
              <a:gd name="connsiteY1556" fmla="*/ 1290780 h 1588328"/>
              <a:gd name="connsiteX1557" fmla="*/ 960420 w 1836634"/>
              <a:gd name="connsiteY1557" fmla="*/ 1292529 h 1588328"/>
              <a:gd name="connsiteX1558" fmla="*/ 960260 w 1836634"/>
              <a:gd name="connsiteY1558" fmla="*/ 1292565 h 1588328"/>
              <a:gd name="connsiteX1559" fmla="*/ 960178 w 1836634"/>
              <a:gd name="connsiteY1559" fmla="*/ 1292584 h 1588328"/>
              <a:gd name="connsiteX1560" fmla="*/ 955468 w 1836634"/>
              <a:gd name="connsiteY1560" fmla="*/ 1293666 h 1588328"/>
              <a:gd name="connsiteX1561" fmla="*/ 942907 w 1836634"/>
              <a:gd name="connsiteY1561" fmla="*/ 1296552 h 1588328"/>
              <a:gd name="connsiteX1562" fmla="*/ 944265 w 1836634"/>
              <a:gd name="connsiteY1562" fmla="*/ 1302463 h 1588328"/>
              <a:gd name="connsiteX1563" fmla="*/ 945790 w 1836634"/>
              <a:gd name="connsiteY1563" fmla="*/ 1309100 h 1588328"/>
              <a:gd name="connsiteX1564" fmla="*/ 929942 w 1836634"/>
              <a:gd name="connsiteY1564" fmla="*/ 1299531 h 1588328"/>
              <a:gd name="connsiteX1565" fmla="*/ 929942 w 1836634"/>
              <a:gd name="connsiteY1565" fmla="*/ 1299531 h 1588328"/>
              <a:gd name="connsiteX1566" fmla="*/ 932825 w 1836634"/>
              <a:gd name="connsiteY1566" fmla="*/ 1312079 h 1588328"/>
              <a:gd name="connsiteX1567" fmla="*/ 934183 w 1836634"/>
              <a:gd name="connsiteY1567" fmla="*/ 1317989 h 1588328"/>
              <a:gd name="connsiteX1568" fmla="*/ 935708 w 1836634"/>
              <a:gd name="connsiteY1568" fmla="*/ 1324626 h 1588328"/>
              <a:gd name="connsiteX1569" fmla="*/ 920264 w 1836634"/>
              <a:gd name="connsiteY1569" fmla="*/ 1314965 h 1588328"/>
              <a:gd name="connsiteX1570" fmla="*/ 923147 w 1836634"/>
              <a:gd name="connsiteY1570" fmla="*/ 1327512 h 1588328"/>
              <a:gd name="connsiteX1571" fmla="*/ 907703 w 1836634"/>
              <a:gd name="connsiteY1571" fmla="*/ 1317851 h 1588328"/>
              <a:gd name="connsiteX1572" fmla="*/ 910586 w 1836634"/>
              <a:gd name="connsiteY1572" fmla="*/ 1330398 h 1588328"/>
              <a:gd name="connsiteX1573" fmla="*/ 911802 w 1836634"/>
              <a:gd name="connsiteY1573" fmla="*/ 1335692 h 1588328"/>
              <a:gd name="connsiteX1574" fmla="*/ 911739 w 1836634"/>
              <a:gd name="connsiteY1574" fmla="*/ 1335417 h 1588328"/>
              <a:gd name="connsiteX1575" fmla="*/ 913469 w 1836634"/>
              <a:gd name="connsiteY1575" fmla="*/ 1342946 h 1588328"/>
              <a:gd name="connsiteX1576" fmla="*/ 900909 w 1836634"/>
              <a:gd name="connsiteY1576" fmla="*/ 1345832 h 1588328"/>
              <a:gd name="connsiteX1577" fmla="*/ 900909 w 1836634"/>
              <a:gd name="connsiteY1577" fmla="*/ 1345832 h 1588328"/>
              <a:gd name="connsiteX1578" fmla="*/ 903885 w 1836634"/>
              <a:gd name="connsiteY1578" fmla="*/ 1358784 h 1588328"/>
              <a:gd name="connsiteX1579" fmla="*/ 890308 w 1836634"/>
              <a:gd name="connsiteY1579" fmla="*/ 1351677 h 1588328"/>
              <a:gd name="connsiteX1580" fmla="*/ 890332 w 1836634"/>
              <a:gd name="connsiteY1580" fmla="*/ 1352080 h 1588328"/>
              <a:gd name="connsiteX1581" fmla="*/ 887943 w 1836634"/>
              <a:gd name="connsiteY1581" fmla="*/ 1348811 h 1588328"/>
              <a:gd name="connsiteX1582" fmla="*/ 890919 w 1836634"/>
              <a:gd name="connsiteY1582" fmla="*/ 1361763 h 1588328"/>
              <a:gd name="connsiteX1583" fmla="*/ 890919 w 1836634"/>
              <a:gd name="connsiteY1583" fmla="*/ 1361763 h 1588328"/>
              <a:gd name="connsiteX1584" fmla="*/ 893802 w 1836634"/>
              <a:gd name="connsiteY1584" fmla="*/ 1374311 h 1588328"/>
              <a:gd name="connsiteX1585" fmla="*/ 878358 w 1836634"/>
              <a:gd name="connsiteY1585" fmla="*/ 1364649 h 1588328"/>
              <a:gd name="connsiteX1586" fmla="*/ 881241 w 1836634"/>
              <a:gd name="connsiteY1586" fmla="*/ 1377197 h 1588328"/>
              <a:gd name="connsiteX1587" fmla="*/ 884124 w 1836634"/>
              <a:gd name="connsiteY1587" fmla="*/ 1389744 h 1588328"/>
              <a:gd name="connsiteX1588" fmla="*/ 871564 w 1836634"/>
              <a:gd name="connsiteY1588" fmla="*/ 1392630 h 1588328"/>
              <a:gd name="connsiteX1589" fmla="*/ 887007 w 1836634"/>
              <a:gd name="connsiteY1589" fmla="*/ 1402292 h 1588328"/>
              <a:gd name="connsiteX1590" fmla="*/ 884124 w 1836634"/>
              <a:gd name="connsiteY1590" fmla="*/ 1389744 h 1588328"/>
              <a:gd name="connsiteX1591" fmla="*/ 899568 w 1836634"/>
              <a:gd name="connsiteY1591" fmla="*/ 1399406 h 1588328"/>
              <a:gd name="connsiteX1592" fmla="*/ 896685 w 1836634"/>
              <a:gd name="connsiteY1592" fmla="*/ 1386858 h 1588328"/>
              <a:gd name="connsiteX1593" fmla="*/ 884124 w 1836634"/>
              <a:gd name="connsiteY1593" fmla="*/ 1389744 h 1588328"/>
              <a:gd name="connsiteX1594" fmla="*/ 881241 w 1836634"/>
              <a:gd name="connsiteY1594" fmla="*/ 1377197 h 1588328"/>
              <a:gd name="connsiteX1595" fmla="*/ 893802 w 1836634"/>
              <a:gd name="connsiteY1595" fmla="*/ 1374311 h 1588328"/>
              <a:gd name="connsiteX1596" fmla="*/ 898664 w 1836634"/>
              <a:gd name="connsiteY1596" fmla="*/ 1373194 h 1588328"/>
              <a:gd name="connsiteX1597" fmla="*/ 899049 w 1836634"/>
              <a:gd name="connsiteY1597" fmla="*/ 1373105 h 1588328"/>
              <a:gd name="connsiteX1598" fmla="*/ 899272 w 1836634"/>
              <a:gd name="connsiteY1598" fmla="*/ 1373054 h 1588328"/>
              <a:gd name="connsiteX1599" fmla="*/ 893802 w 1836634"/>
              <a:gd name="connsiteY1599" fmla="*/ 1374311 h 1588328"/>
              <a:gd name="connsiteX1600" fmla="*/ 890919 w 1836634"/>
              <a:gd name="connsiteY1600" fmla="*/ 1361763 h 1588328"/>
              <a:gd name="connsiteX1601" fmla="*/ 892540 w 1836634"/>
              <a:gd name="connsiteY1601" fmla="*/ 1361391 h 1588328"/>
              <a:gd name="connsiteX1602" fmla="*/ 896293 w 1836634"/>
              <a:gd name="connsiteY1602" fmla="*/ 1360529 h 1588328"/>
              <a:gd name="connsiteX1603" fmla="*/ 902264 w 1836634"/>
              <a:gd name="connsiteY1603" fmla="*/ 1359157 h 1588328"/>
              <a:gd name="connsiteX1604" fmla="*/ 903885 w 1836634"/>
              <a:gd name="connsiteY1604" fmla="*/ 1358784 h 1588328"/>
              <a:gd name="connsiteX1605" fmla="*/ 905101 w 1836634"/>
              <a:gd name="connsiteY1605" fmla="*/ 1364078 h 1588328"/>
              <a:gd name="connsiteX1606" fmla="*/ 905050 w 1836634"/>
              <a:gd name="connsiteY1606" fmla="*/ 1363854 h 1588328"/>
              <a:gd name="connsiteX1607" fmla="*/ 906768 w 1836634"/>
              <a:gd name="connsiteY1607" fmla="*/ 1371332 h 1588328"/>
              <a:gd name="connsiteX1608" fmla="*/ 905003 w 1836634"/>
              <a:gd name="connsiteY1608" fmla="*/ 1363652 h 1588328"/>
              <a:gd name="connsiteX1609" fmla="*/ 904966 w 1836634"/>
              <a:gd name="connsiteY1609" fmla="*/ 1363490 h 1588328"/>
              <a:gd name="connsiteX1610" fmla="*/ 904616 w 1836634"/>
              <a:gd name="connsiteY1610" fmla="*/ 1361966 h 1588328"/>
              <a:gd name="connsiteX1611" fmla="*/ 904245 w 1836634"/>
              <a:gd name="connsiteY1611" fmla="*/ 1360353 h 1588328"/>
              <a:gd name="connsiteX1612" fmla="*/ 903885 w 1836634"/>
              <a:gd name="connsiteY1612" fmla="*/ 1358784 h 1588328"/>
              <a:gd name="connsiteX1613" fmla="*/ 916445 w 1836634"/>
              <a:gd name="connsiteY1613" fmla="*/ 1355898 h 1588328"/>
              <a:gd name="connsiteX1614" fmla="*/ 918015 w 1836634"/>
              <a:gd name="connsiteY1614" fmla="*/ 1355537 h 1588328"/>
              <a:gd name="connsiteX1615" fmla="*/ 924214 w 1836634"/>
              <a:gd name="connsiteY1615" fmla="*/ 1354113 h 1588328"/>
              <a:gd name="connsiteX1616" fmla="*/ 924296 w 1836634"/>
              <a:gd name="connsiteY1616" fmla="*/ 1354095 h 1588328"/>
              <a:gd name="connsiteX1617" fmla="*/ 929006 w 1836634"/>
              <a:gd name="connsiteY1617" fmla="*/ 1353012 h 1588328"/>
              <a:gd name="connsiteX1618" fmla="*/ 913469 w 1836634"/>
              <a:gd name="connsiteY1618" fmla="*/ 1342946 h 1588328"/>
              <a:gd name="connsiteX1619" fmla="*/ 913469 w 1836634"/>
              <a:gd name="connsiteY1619" fmla="*/ 1342946 h 1588328"/>
              <a:gd name="connsiteX1620" fmla="*/ 915039 w 1836634"/>
              <a:gd name="connsiteY1620" fmla="*/ 1342586 h 1588328"/>
              <a:gd name="connsiteX1621" fmla="*/ 926030 w 1836634"/>
              <a:gd name="connsiteY1621" fmla="*/ 1340060 h 1588328"/>
              <a:gd name="connsiteX1622" fmla="*/ 938591 w 1836634"/>
              <a:gd name="connsiteY1622" fmla="*/ 1337174 h 1588328"/>
              <a:gd name="connsiteX1623" fmla="*/ 935708 w 1836634"/>
              <a:gd name="connsiteY1623" fmla="*/ 1324626 h 1588328"/>
              <a:gd name="connsiteX1624" fmla="*/ 935348 w 1836634"/>
              <a:gd name="connsiteY1624" fmla="*/ 1323058 h 1588328"/>
              <a:gd name="connsiteX1625" fmla="*/ 934183 w 1836634"/>
              <a:gd name="connsiteY1625" fmla="*/ 1317989 h 1588328"/>
              <a:gd name="connsiteX1626" fmla="*/ 933185 w 1836634"/>
              <a:gd name="connsiteY1626" fmla="*/ 1313647 h 1588328"/>
              <a:gd name="connsiteX1627" fmla="*/ 932825 w 1836634"/>
              <a:gd name="connsiteY1627" fmla="*/ 1312079 h 1588328"/>
              <a:gd name="connsiteX1628" fmla="*/ 948673 w 1836634"/>
              <a:gd name="connsiteY1628" fmla="*/ 1321647 h 1588328"/>
              <a:gd name="connsiteX1629" fmla="*/ 945790 w 1836634"/>
              <a:gd name="connsiteY1629" fmla="*/ 1309100 h 1588328"/>
              <a:gd name="connsiteX1630" fmla="*/ 961234 w 1836634"/>
              <a:gd name="connsiteY1630" fmla="*/ 1318761 h 1588328"/>
              <a:gd name="connsiteX1631" fmla="*/ 964117 w 1836634"/>
              <a:gd name="connsiteY1631" fmla="*/ 1331309 h 1588328"/>
              <a:gd name="connsiteX1632" fmla="*/ 951556 w 1836634"/>
              <a:gd name="connsiteY1632" fmla="*/ 1334195 h 1588328"/>
              <a:gd name="connsiteX1633" fmla="*/ 964117 w 1836634"/>
              <a:gd name="connsiteY1633" fmla="*/ 1331309 h 1588328"/>
              <a:gd name="connsiteX1634" fmla="*/ 964117 w 1836634"/>
              <a:gd name="connsiteY1634" fmla="*/ 1331309 h 1588328"/>
              <a:gd name="connsiteX1635" fmla="*/ 976678 w 1836634"/>
              <a:gd name="connsiteY1635" fmla="*/ 1328423 h 1588328"/>
              <a:gd name="connsiteX1636" fmla="*/ 964117 w 1836634"/>
              <a:gd name="connsiteY1636" fmla="*/ 1331309 h 1588328"/>
              <a:gd name="connsiteX1637" fmla="*/ 961234 w 1836634"/>
              <a:gd name="connsiteY1637" fmla="*/ 1318761 h 1588328"/>
              <a:gd name="connsiteX1638" fmla="*/ 945790 w 1836634"/>
              <a:gd name="connsiteY1638" fmla="*/ 1309100 h 1588328"/>
              <a:gd name="connsiteX1639" fmla="*/ 947360 w 1836634"/>
              <a:gd name="connsiteY1639" fmla="*/ 1308739 h 1588328"/>
              <a:gd name="connsiteX1640" fmla="*/ 949523 w 1836634"/>
              <a:gd name="connsiteY1640" fmla="*/ 1308242 h 1588328"/>
              <a:gd name="connsiteX1641" fmla="*/ 951089 w 1836634"/>
              <a:gd name="connsiteY1641" fmla="*/ 1307882 h 1588328"/>
              <a:gd name="connsiteX1642" fmla="*/ 950909 w 1836634"/>
              <a:gd name="connsiteY1642" fmla="*/ 1307924 h 1588328"/>
              <a:gd name="connsiteX1643" fmla="*/ 958351 w 1836634"/>
              <a:gd name="connsiteY1643" fmla="*/ 1306214 h 1588328"/>
              <a:gd name="connsiteX1644" fmla="*/ 970912 w 1836634"/>
              <a:gd name="connsiteY1644" fmla="*/ 1303328 h 1588328"/>
              <a:gd name="connsiteX1645" fmla="*/ 983472 w 1836634"/>
              <a:gd name="connsiteY1645" fmla="*/ 1300442 h 1588328"/>
              <a:gd name="connsiteX1646" fmla="*/ 968029 w 1836634"/>
              <a:gd name="connsiteY1646" fmla="*/ 1290780 h 1588328"/>
              <a:gd name="connsiteX1647" fmla="*/ 980589 w 1836634"/>
              <a:gd name="connsiteY1647" fmla="*/ 1287894 h 1588328"/>
              <a:gd name="connsiteX1648" fmla="*/ 987072 w 1836634"/>
              <a:gd name="connsiteY1648" fmla="*/ 1286405 h 1588328"/>
              <a:gd name="connsiteX1649" fmla="*/ 991934 w 1836634"/>
              <a:gd name="connsiteY1649" fmla="*/ 1285288 h 1588328"/>
              <a:gd name="connsiteX1650" fmla="*/ 993555 w 1836634"/>
              <a:gd name="connsiteY1650" fmla="*/ 1284915 h 1588328"/>
              <a:gd name="connsiteX1651" fmla="*/ 1006116 w 1836634"/>
              <a:gd name="connsiteY1651" fmla="*/ 1282029 h 1588328"/>
              <a:gd name="connsiteX1652" fmla="*/ 1005350 w 1836634"/>
              <a:gd name="connsiteY1652" fmla="*/ 1278695 h 1588328"/>
              <a:gd name="connsiteX1653" fmla="*/ 1004861 w 1836634"/>
              <a:gd name="connsiteY1653" fmla="*/ 1276565 h 1588328"/>
              <a:gd name="connsiteX1654" fmla="*/ 1004899 w 1836634"/>
              <a:gd name="connsiteY1654" fmla="*/ 1276735 h 1588328"/>
              <a:gd name="connsiteX1655" fmla="*/ 1004936 w 1836634"/>
              <a:gd name="connsiteY1655" fmla="*/ 1276895 h 1588328"/>
              <a:gd name="connsiteX1656" fmla="*/ 1005000 w 1836634"/>
              <a:gd name="connsiteY1656" fmla="*/ 1277172 h 1588328"/>
              <a:gd name="connsiteX1657" fmla="*/ 1006116 w 1836634"/>
              <a:gd name="connsiteY1657" fmla="*/ 1282029 h 1588328"/>
              <a:gd name="connsiteX1658" fmla="*/ 1003140 w 1836634"/>
              <a:gd name="connsiteY1658" fmla="*/ 1269077 h 1588328"/>
              <a:gd name="connsiteX1659" fmla="*/ 1015700 w 1836634"/>
              <a:gd name="connsiteY1659" fmla="*/ 1266191 h 1588328"/>
              <a:gd name="connsiteX1660" fmla="*/ 1028261 w 1836634"/>
              <a:gd name="connsiteY1660" fmla="*/ 1263305 h 1588328"/>
              <a:gd name="connsiteX1661" fmla="*/ 1015700 w 1836634"/>
              <a:gd name="connsiteY1661" fmla="*/ 1266191 h 1588328"/>
              <a:gd name="connsiteX1662" fmla="*/ 1012817 w 1836634"/>
              <a:gd name="connsiteY1662" fmla="*/ 1253643 h 1588328"/>
              <a:gd name="connsiteX1663" fmla="*/ 1572673 w 1836634"/>
              <a:gd name="connsiteY1663" fmla="*/ 1252633 h 1588328"/>
              <a:gd name="connsiteX1664" fmla="*/ 1573929 w 1836634"/>
              <a:gd name="connsiteY1664" fmla="*/ 1258097 h 1588328"/>
              <a:gd name="connsiteX1665" fmla="*/ 1572739 w 1836634"/>
              <a:gd name="connsiteY1665" fmla="*/ 1252916 h 1588328"/>
              <a:gd name="connsiteX1666" fmla="*/ 265993 w 1836634"/>
              <a:gd name="connsiteY1666" fmla="*/ 1252231 h 1588328"/>
              <a:gd name="connsiteX1667" fmla="*/ 267209 w 1836634"/>
              <a:gd name="connsiteY1667" fmla="*/ 1257524 h 1588328"/>
              <a:gd name="connsiteX1668" fmla="*/ 267136 w 1836634"/>
              <a:gd name="connsiteY1668" fmla="*/ 1257207 h 1588328"/>
              <a:gd name="connsiteX1669" fmla="*/ 905756 w 1836634"/>
              <a:gd name="connsiteY1669" fmla="*/ 1251822 h 1588328"/>
              <a:gd name="connsiteX1670" fmla="*/ 912158 w 1836634"/>
              <a:gd name="connsiteY1670" fmla="*/ 1258758 h 1588328"/>
              <a:gd name="connsiteX1671" fmla="*/ 908768 w 1836634"/>
              <a:gd name="connsiteY1671" fmla="*/ 1257735 h 1588328"/>
              <a:gd name="connsiteX1672" fmla="*/ 905756 w 1836634"/>
              <a:gd name="connsiteY1672" fmla="*/ 1251822 h 1588328"/>
              <a:gd name="connsiteX1673" fmla="*/ 505734 w 1836634"/>
              <a:gd name="connsiteY1673" fmla="*/ 1250412 h 1588328"/>
              <a:gd name="connsiteX1674" fmla="*/ 508617 w 1836634"/>
              <a:gd name="connsiteY1674" fmla="*/ 1262959 h 1588328"/>
              <a:gd name="connsiteX1675" fmla="*/ 495652 w 1836634"/>
              <a:gd name="connsiteY1675" fmla="*/ 1265939 h 1588328"/>
              <a:gd name="connsiteX1676" fmla="*/ 492769 w 1836634"/>
              <a:gd name="connsiteY1676" fmla="*/ 1253391 h 1588328"/>
              <a:gd name="connsiteX1677" fmla="*/ 505734 w 1836634"/>
              <a:gd name="connsiteY1677" fmla="*/ 1250412 h 1588328"/>
              <a:gd name="connsiteX1678" fmla="*/ 739576 w 1836634"/>
              <a:gd name="connsiteY1678" fmla="*/ 1249949 h 1588328"/>
              <a:gd name="connsiteX1679" fmla="*/ 734080 w 1836634"/>
              <a:gd name="connsiteY1679" fmla="*/ 1251212 h 1588328"/>
              <a:gd name="connsiteX1680" fmla="*/ 732510 w 1836634"/>
              <a:gd name="connsiteY1680" fmla="*/ 1251572 h 1588328"/>
              <a:gd name="connsiteX1681" fmla="*/ 738473 w 1836634"/>
              <a:gd name="connsiteY1681" fmla="*/ 1250202 h 1588328"/>
              <a:gd name="connsiteX1682" fmla="*/ 738791 w 1836634"/>
              <a:gd name="connsiteY1682" fmla="*/ 1250129 h 1588328"/>
              <a:gd name="connsiteX1683" fmla="*/ 739576 w 1836634"/>
              <a:gd name="connsiteY1683" fmla="*/ 1249949 h 1588328"/>
              <a:gd name="connsiteX1684" fmla="*/ 798602 w 1836634"/>
              <a:gd name="connsiteY1684" fmla="*/ 1249597 h 1588328"/>
              <a:gd name="connsiteX1685" fmla="*/ 793892 w 1836634"/>
              <a:gd name="connsiteY1685" fmla="*/ 1250679 h 1588328"/>
              <a:gd name="connsiteX1686" fmla="*/ 793650 w 1836634"/>
              <a:gd name="connsiteY1686" fmla="*/ 1250734 h 1588328"/>
              <a:gd name="connsiteX1687" fmla="*/ 798602 w 1836634"/>
              <a:gd name="connsiteY1687" fmla="*/ 1249597 h 1588328"/>
              <a:gd name="connsiteX1688" fmla="*/ 800342 w 1836634"/>
              <a:gd name="connsiteY1688" fmla="*/ 1257168 h 1588328"/>
              <a:gd name="connsiteX1689" fmla="*/ 800269 w 1836634"/>
              <a:gd name="connsiteY1689" fmla="*/ 1256851 h 1588328"/>
              <a:gd name="connsiteX1690" fmla="*/ 801485 w 1836634"/>
              <a:gd name="connsiteY1690" fmla="*/ 1262144 h 1588328"/>
              <a:gd name="connsiteX1691" fmla="*/ 798602 w 1836634"/>
              <a:gd name="connsiteY1691" fmla="*/ 1249597 h 1588328"/>
              <a:gd name="connsiteX1692" fmla="*/ 1611611 w 1836634"/>
              <a:gd name="connsiteY1692" fmla="*/ 1249439 h 1588328"/>
              <a:gd name="connsiteX1693" fmla="*/ 1614494 w 1836634"/>
              <a:gd name="connsiteY1693" fmla="*/ 1261986 h 1588328"/>
              <a:gd name="connsiteX1694" fmla="*/ 1606885 w 1836634"/>
              <a:gd name="connsiteY1694" fmla="*/ 1263735 h 1588328"/>
              <a:gd name="connsiteX1695" fmla="*/ 1606643 w 1836634"/>
              <a:gd name="connsiteY1695" fmla="*/ 1263790 h 1588328"/>
              <a:gd name="connsiteX1696" fmla="*/ 1601933 w 1836634"/>
              <a:gd name="connsiteY1696" fmla="*/ 1264872 h 1588328"/>
              <a:gd name="connsiteX1697" fmla="*/ 1599050 w 1836634"/>
              <a:gd name="connsiteY1697" fmla="*/ 1252325 h 1588328"/>
              <a:gd name="connsiteX1698" fmla="*/ 1611611 w 1836634"/>
              <a:gd name="connsiteY1698" fmla="*/ 1249439 h 1588328"/>
              <a:gd name="connsiteX1699" fmla="*/ 278553 w 1836634"/>
              <a:gd name="connsiteY1699" fmla="*/ 1249345 h 1588328"/>
              <a:gd name="connsiteX1700" fmla="*/ 265993 w 1836634"/>
              <a:gd name="connsiteY1700" fmla="*/ 1252231 h 1588328"/>
              <a:gd name="connsiteX1701" fmla="*/ 267074 w 1836634"/>
              <a:gd name="connsiteY1701" fmla="*/ 1256936 h 1588328"/>
              <a:gd name="connsiteX1702" fmla="*/ 267136 w 1836634"/>
              <a:gd name="connsiteY1702" fmla="*/ 1257207 h 1588328"/>
              <a:gd name="connsiteX1703" fmla="*/ 268876 w 1836634"/>
              <a:gd name="connsiteY1703" fmla="*/ 1264778 h 1588328"/>
              <a:gd name="connsiteX1704" fmla="*/ 281436 w 1836634"/>
              <a:gd name="connsiteY1704" fmla="*/ 1261892 h 1588328"/>
              <a:gd name="connsiteX1705" fmla="*/ 278553 w 1836634"/>
              <a:gd name="connsiteY1705" fmla="*/ 1249345 h 1588328"/>
              <a:gd name="connsiteX1706" fmla="*/ 918317 w 1836634"/>
              <a:gd name="connsiteY1706" fmla="*/ 1248936 h 1588328"/>
              <a:gd name="connsiteX1707" fmla="*/ 934165 w 1836634"/>
              <a:gd name="connsiteY1707" fmla="*/ 1258505 h 1588328"/>
              <a:gd name="connsiteX1708" fmla="*/ 921200 w 1836634"/>
              <a:gd name="connsiteY1708" fmla="*/ 1261484 h 1588328"/>
              <a:gd name="connsiteX1709" fmla="*/ 918317 w 1836634"/>
              <a:gd name="connsiteY1709" fmla="*/ 1248936 h 1588328"/>
              <a:gd name="connsiteX1710" fmla="*/ 745071 w 1836634"/>
              <a:gd name="connsiteY1710" fmla="*/ 1248686 h 1588328"/>
              <a:gd name="connsiteX1711" fmla="*/ 740361 w 1836634"/>
              <a:gd name="connsiteY1711" fmla="*/ 1249769 h 1588328"/>
              <a:gd name="connsiteX1712" fmla="*/ 740279 w 1836634"/>
              <a:gd name="connsiteY1712" fmla="*/ 1249787 h 1588328"/>
              <a:gd name="connsiteX1713" fmla="*/ 740119 w 1836634"/>
              <a:gd name="connsiteY1713" fmla="*/ 1249824 h 1588328"/>
              <a:gd name="connsiteX1714" fmla="*/ 571826 w 1836634"/>
              <a:gd name="connsiteY1714" fmla="*/ 1248436 h 1588328"/>
              <a:gd name="connsiteX1715" fmla="*/ 574709 w 1836634"/>
              <a:gd name="connsiteY1715" fmla="*/ 1260984 h 1588328"/>
              <a:gd name="connsiteX1716" fmla="*/ 574002 w 1836634"/>
              <a:gd name="connsiteY1716" fmla="*/ 1266899 h 1588328"/>
              <a:gd name="connsiteX1717" fmla="*/ 571553 w 1836634"/>
              <a:gd name="connsiteY1717" fmla="*/ 1267110 h 1588328"/>
              <a:gd name="connsiteX1718" fmla="*/ 568801 w 1836634"/>
              <a:gd name="connsiteY1718" fmla="*/ 1264046 h 1588328"/>
              <a:gd name="connsiteX1719" fmla="*/ 562148 w 1836634"/>
              <a:gd name="connsiteY1719" fmla="*/ 1263870 h 1588328"/>
              <a:gd name="connsiteX1720" fmla="*/ 559265 w 1836634"/>
              <a:gd name="connsiteY1720" fmla="*/ 1251322 h 1588328"/>
              <a:gd name="connsiteX1721" fmla="*/ 571826 w 1836634"/>
              <a:gd name="connsiteY1721" fmla="*/ 1248436 h 1588328"/>
              <a:gd name="connsiteX1722" fmla="*/ 1617081 w 1836634"/>
              <a:gd name="connsiteY1722" fmla="*/ 1248182 h 1588328"/>
              <a:gd name="connsiteX1723" fmla="*/ 1611611 w 1836634"/>
              <a:gd name="connsiteY1723" fmla="*/ 1249439 h 1588328"/>
              <a:gd name="connsiteX1724" fmla="*/ 1617081 w 1836634"/>
              <a:gd name="connsiteY1724" fmla="*/ 1248182 h 1588328"/>
              <a:gd name="connsiteX1725" fmla="*/ 1557987 w 1836634"/>
              <a:gd name="connsiteY1725" fmla="*/ 1248124 h 1588328"/>
              <a:gd name="connsiteX1726" fmla="*/ 1553195 w 1836634"/>
              <a:gd name="connsiteY1726" fmla="*/ 1249225 h 1588328"/>
              <a:gd name="connsiteX1727" fmla="*/ 1553035 w 1836634"/>
              <a:gd name="connsiteY1727" fmla="*/ 1249261 h 1588328"/>
              <a:gd name="connsiteX1728" fmla="*/ 811162 w 1836634"/>
              <a:gd name="connsiteY1728" fmla="*/ 1246711 h 1588328"/>
              <a:gd name="connsiteX1729" fmla="*/ 811162 w 1836634"/>
              <a:gd name="connsiteY1729" fmla="*/ 1246711 h 1588328"/>
              <a:gd name="connsiteX1730" fmla="*/ 1050904 w 1836634"/>
              <a:gd name="connsiteY1730" fmla="*/ 1244892 h 1588328"/>
              <a:gd name="connsiteX1731" fmla="*/ 1053787 w 1836634"/>
              <a:gd name="connsiteY1731" fmla="*/ 1257440 h 1588328"/>
              <a:gd name="connsiteX1732" fmla="*/ 1041227 w 1836634"/>
              <a:gd name="connsiteY1732" fmla="*/ 1260326 h 1588328"/>
              <a:gd name="connsiteX1733" fmla="*/ 1038344 w 1836634"/>
              <a:gd name="connsiteY1733" fmla="*/ 1247778 h 1588328"/>
              <a:gd name="connsiteX1734" fmla="*/ 1050904 w 1836634"/>
              <a:gd name="connsiteY1734" fmla="*/ 1244892 h 1588328"/>
              <a:gd name="connsiteX1735" fmla="*/ 570610 w 1836634"/>
              <a:gd name="connsiteY1735" fmla="*/ 1243143 h 1588328"/>
              <a:gd name="connsiteX1736" fmla="*/ 570683 w 1836634"/>
              <a:gd name="connsiteY1736" fmla="*/ 1243460 h 1588328"/>
              <a:gd name="connsiteX1737" fmla="*/ 571826 w 1836634"/>
              <a:gd name="connsiteY1737" fmla="*/ 1248436 h 1588328"/>
              <a:gd name="connsiteX1738" fmla="*/ 570610 w 1836634"/>
              <a:gd name="connsiteY1738" fmla="*/ 1243143 h 1588328"/>
              <a:gd name="connsiteX1739" fmla="*/ 223768 w 1836634"/>
              <a:gd name="connsiteY1739" fmla="*/ 1242970 h 1588328"/>
              <a:gd name="connsiteX1740" fmla="*/ 225023 w 1836634"/>
              <a:gd name="connsiteY1740" fmla="*/ 1248434 h 1588328"/>
              <a:gd name="connsiteX1741" fmla="*/ 223768 w 1836634"/>
              <a:gd name="connsiteY1741" fmla="*/ 1242970 h 1588328"/>
              <a:gd name="connsiteX1742" fmla="*/ 1037128 w 1836634"/>
              <a:gd name="connsiteY1742" fmla="*/ 1242485 h 1588328"/>
              <a:gd name="connsiteX1743" fmla="*/ 1038344 w 1836634"/>
              <a:gd name="connsiteY1743" fmla="*/ 1247778 h 1588328"/>
              <a:gd name="connsiteX1744" fmla="*/ 1037128 w 1836634"/>
              <a:gd name="connsiteY1744" fmla="*/ 1242485 h 1588328"/>
              <a:gd name="connsiteX1745" fmla="*/ 655851 w 1836634"/>
              <a:gd name="connsiteY1745" fmla="*/ 1242340 h 1588328"/>
              <a:gd name="connsiteX1746" fmla="*/ 652098 w 1836634"/>
              <a:gd name="connsiteY1746" fmla="*/ 1243202 h 1588328"/>
              <a:gd name="connsiteX1747" fmla="*/ 650477 w 1836634"/>
              <a:gd name="connsiteY1747" fmla="*/ 1243575 h 1588328"/>
              <a:gd name="connsiteX1748" fmla="*/ 663443 w 1836634"/>
              <a:gd name="connsiteY1748" fmla="*/ 1240596 h 1588328"/>
              <a:gd name="connsiteX1749" fmla="*/ 661822 w 1836634"/>
              <a:gd name="connsiteY1749" fmla="*/ 1240968 h 1588328"/>
              <a:gd name="connsiteX1750" fmla="*/ 655851 w 1836634"/>
              <a:gd name="connsiteY1750" fmla="*/ 1242340 h 1588328"/>
              <a:gd name="connsiteX1751" fmla="*/ 663443 w 1836634"/>
              <a:gd name="connsiteY1751" fmla="*/ 1240596 h 1588328"/>
              <a:gd name="connsiteX1752" fmla="*/ 650477 w 1836634"/>
              <a:gd name="connsiteY1752" fmla="*/ 1243575 h 1588328"/>
              <a:gd name="connsiteX1753" fmla="*/ 653453 w 1836634"/>
              <a:gd name="connsiteY1753" fmla="*/ 1256527 h 1588328"/>
              <a:gd name="connsiteX1754" fmla="*/ 637917 w 1836634"/>
              <a:gd name="connsiteY1754" fmla="*/ 1246461 h 1588328"/>
              <a:gd name="connsiteX1755" fmla="*/ 653453 w 1836634"/>
              <a:gd name="connsiteY1755" fmla="*/ 1256527 h 1588328"/>
              <a:gd name="connsiteX1756" fmla="*/ 656336 w 1836634"/>
              <a:gd name="connsiteY1756" fmla="*/ 1269075 h 1588328"/>
              <a:gd name="connsiteX1757" fmla="*/ 640893 w 1836634"/>
              <a:gd name="connsiteY1757" fmla="*/ 1259413 h 1588328"/>
              <a:gd name="connsiteX1758" fmla="*/ 640893 w 1836634"/>
              <a:gd name="connsiteY1758" fmla="*/ 1259413 h 1588328"/>
              <a:gd name="connsiteX1759" fmla="*/ 643776 w 1836634"/>
              <a:gd name="connsiteY1759" fmla="*/ 1271961 h 1588328"/>
              <a:gd name="connsiteX1760" fmla="*/ 636167 w 1836634"/>
              <a:gd name="connsiteY1760" fmla="*/ 1273709 h 1588328"/>
              <a:gd name="connsiteX1761" fmla="*/ 635925 w 1836634"/>
              <a:gd name="connsiteY1761" fmla="*/ 1273764 h 1588328"/>
              <a:gd name="connsiteX1762" fmla="*/ 631215 w 1836634"/>
              <a:gd name="connsiteY1762" fmla="*/ 1274847 h 1588328"/>
              <a:gd name="connsiteX1763" fmla="*/ 615772 w 1836634"/>
              <a:gd name="connsiteY1763" fmla="*/ 1265185 h 1588328"/>
              <a:gd name="connsiteX1764" fmla="*/ 631215 w 1836634"/>
              <a:gd name="connsiteY1764" fmla="*/ 1274847 h 1588328"/>
              <a:gd name="connsiteX1765" fmla="*/ 634098 w 1836634"/>
              <a:gd name="connsiteY1765" fmla="*/ 1287394 h 1588328"/>
              <a:gd name="connsiteX1766" fmla="*/ 636981 w 1836634"/>
              <a:gd name="connsiteY1766" fmla="*/ 1299942 h 1588328"/>
              <a:gd name="connsiteX1767" fmla="*/ 634098 w 1836634"/>
              <a:gd name="connsiteY1767" fmla="*/ 1287394 h 1588328"/>
              <a:gd name="connsiteX1768" fmla="*/ 646659 w 1836634"/>
              <a:gd name="connsiteY1768" fmla="*/ 1284508 h 1588328"/>
              <a:gd name="connsiteX1769" fmla="*/ 649542 w 1836634"/>
              <a:gd name="connsiteY1769" fmla="*/ 1297056 h 1588328"/>
              <a:gd name="connsiteX1770" fmla="*/ 646659 w 1836634"/>
              <a:gd name="connsiteY1770" fmla="*/ 1284508 h 1588328"/>
              <a:gd name="connsiteX1771" fmla="*/ 643776 w 1836634"/>
              <a:gd name="connsiteY1771" fmla="*/ 1271961 h 1588328"/>
              <a:gd name="connsiteX1772" fmla="*/ 656336 w 1836634"/>
              <a:gd name="connsiteY1772" fmla="*/ 1269075 h 1588328"/>
              <a:gd name="connsiteX1773" fmla="*/ 653453 w 1836634"/>
              <a:gd name="connsiteY1773" fmla="*/ 1256527 h 1588328"/>
              <a:gd name="connsiteX1774" fmla="*/ 666419 w 1836634"/>
              <a:gd name="connsiteY1774" fmla="*/ 1253548 h 1588328"/>
              <a:gd name="connsiteX1775" fmla="*/ 650477 w 1836634"/>
              <a:gd name="connsiteY1775" fmla="*/ 1243575 h 1588328"/>
              <a:gd name="connsiteX1776" fmla="*/ 663443 w 1836634"/>
              <a:gd name="connsiteY1776" fmla="*/ 1240596 h 1588328"/>
              <a:gd name="connsiteX1777" fmla="*/ 663443 w 1836634"/>
              <a:gd name="connsiteY1777" fmla="*/ 1240596 h 1588328"/>
              <a:gd name="connsiteX1778" fmla="*/ 548790 w 1836634"/>
              <a:gd name="connsiteY1778" fmla="*/ 1240519 h 1588328"/>
              <a:gd name="connsiteX1779" fmla="*/ 545037 w 1836634"/>
              <a:gd name="connsiteY1779" fmla="*/ 1241381 h 1588328"/>
              <a:gd name="connsiteX1780" fmla="*/ 543416 w 1836634"/>
              <a:gd name="connsiteY1780" fmla="*/ 1241754 h 1588328"/>
              <a:gd name="connsiteX1781" fmla="*/ 1049688 w 1836634"/>
              <a:gd name="connsiteY1781" fmla="*/ 1239599 h 1588328"/>
              <a:gd name="connsiteX1782" fmla="*/ 1049737 w 1836634"/>
              <a:gd name="connsiteY1782" fmla="*/ 1239814 h 1588328"/>
              <a:gd name="connsiteX1783" fmla="*/ 1049892 w 1836634"/>
              <a:gd name="connsiteY1783" fmla="*/ 1240488 h 1588328"/>
              <a:gd name="connsiteX1784" fmla="*/ 1050904 w 1836634"/>
              <a:gd name="connsiteY1784" fmla="*/ 1244892 h 1588328"/>
              <a:gd name="connsiteX1785" fmla="*/ 1049688 w 1836634"/>
              <a:gd name="connsiteY1785" fmla="*/ 1239599 h 1588328"/>
              <a:gd name="connsiteX1786" fmla="*/ 534485 w 1836634"/>
              <a:gd name="connsiteY1786" fmla="*/ 1238852 h 1588328"/>
              <a:gd name="connsiteX1787" fmla="*/ 530856 w 1836634"/>
              <a:gd name="connsiteY1787" fmla="*/ 1244640 h 1588328"/>
              <a:gd name="connsiteX1788" fmla="*/ 531529 w 1836634"/>
              <a:gd name="connsiteY1788" fmla="*/ 1238937 h 1588328"/>
              <a:gd name="connsiteX1789" fmla="*/ 556382 w 1836634"/>
              <a:gd name="connsiteY1789" fmla="*/ 1238775 h 1588328"/>
              <a:gd name="connsiteX1790" fmla="*/ 554761 w 1836634"/>
              <a:gd name="connsiteY1790" fmla="*/ 1239147 h 1588328"/>
              <a:gd name="connsiteX1791" fmla="*/ 548790 w 1836634"/>
              <a:gd name="connsiteY1791" fmla="*/ 1240519 h 1588328"/>
              <a:gd name="connsiteX1792" fmla="*/ 556382 w 1836634"/>
              <a:gd name="connsiteY1792" fmla="*/ 1238775 h 1588328"/>
              <a:gd name="connsiteX1793" fmla="*/ 571826 w 1836634"/>
              <a:gd name="connsiteY1793" fmla="*/ 1248436 h 1588328"/>
              <a:gd name="connsiteX1794" fmla="*/ 559265 w 1836634"/>
              <a:gd name="connsiteY1794" fmla="*/ 1251322 h 1588328"/>
              <a:gd name="connsiteX1795" fmla="*/ 557740 w 1836634"/>
              <a:gd name="connsiteY1795" fmla="*/ 1244685 h 1588328"/>
              <a:gd name="connsiteX1796" fmla="*/ 556742 w 1836634"/>
              <a:gd name="connsiteY1796" fmla="*/ 1240343 h 1588328"/>
              <a:gd name="connsiteX1797" fmla="*/ 556382 w 1836634"/>
              <a:gd name="connsiteY1797" fmla="*/ 1238775 h 1588328"/>
              <a:gd name="connsiteX1798" fmla="*/ 209486 w 1836634"/>
              <a:gd name="connsiteY1798" fmla="*/ 1238368 h 1588328"/>
              <a:gd name="connsiteX1799" fmla="*/ 209486 w 1836634"/>
              <a:gd name="connsiteY1799" fmla="*/ 1238368 h 1588328"/>
              <a:gd name="connsiteX1800" fmla="*/ 795719 w 1836634"/>
              <a:gd name="connsiteY1800" fmla="*/ 1237049 h 1588328"/>
              <a:gd name="connsiteX1801" fmla="*/ 783158 w 1836634"/>
              <a:gd name="connsiteY1801" fmla="*/ 1239935 h 1588328"/>
              <a:gd name="connsiteX1802" fmla="*/ 798602 w 1836634"/>
              <a:gd name="connsiteY1802" fmla="*/ 1249597 h 1588328"/>
              <a:gd name="connsiteX1803" fmla="*/ 793303 w 1836634"/>
              <a:gd name="connsiteY1803" fmla="*/ 1250814 h 1588328"/>
              <a:gd name="connsiteX1804" fmla="*/ 793650 w 1836634"/>
              <a:gd name="connsiteY1804" fmla="*/ 1250734 h 1588328"/>
              <a:gd name="connsiteX1805" fmla="*/ 786041 w 1836634"/>
              <a:gd name="connsiteY1805" fmla="*/ 1252483 h 1588328"/>
              <a:gd name="connsiteX1806" fmla="*/ 788924 w 1836634"/>
              <a:gd name="connsiteY1806" fmla="*/ 1265030 h 1588328"/>
              <a:gd name="connsiteX1807" fmla="*/ 787354 w 1836634"/>
              <a:gd name="connsiteY1807" fmla="*/ 1265391 h 1588328"/>
              <a:gd name="connsiteX1808" fmla="*/ 781648 w 1836634"/>
              <a:gd name="connsiteY1808" fmla="*/ 1266702 h 1588328"/>
              <a:gd name="connsiteX1809" fmla="*/ 781663 w 1836634"/>
              <a:gd name="connsiteY1809" fmla="*/ 1266699 h 1588328"/>
              <a:gd name="connsiteX1810" fmla="*/ 776364 w 1836634"/>
              <a:gd name="connsiteY1810" fmla="*/ 1267916 h 1588328"/>
              <a:gd name="connsiteX1811" fmla="*/ 773481 w 1836634"/>
              <a:gd name="connsiteY1811" fmla="*/ 1255369 h 1588328"/>
              <a:gd name="connsiteX1812" fmla="*/ 760515 w 1836634"/>
              <a:gd name="connsiteY1812" fmla="*/ 1258348 h 1588328"/>
              <a:gd name="connsiteX1813" fmla="*/ 773481 w 1836634"/>
              <a:gd name="connsiteY1813" fmla="*/ 1255369 h 1588328"/>
              <a:gd name="connsiteX1814" fmla="*/ 776364 w 1836634"/>
              <a:gd name="connsiteY1814" fmla="*/ 1267916 h 1588328"/>
              <a:gd name="connsiteX1815" fmla="*/ 791900 w 1836634"/>
              <a:gd name="connsiteY1815" fmla="*/ 1277983 h 1588328"/>
              <a:gd name="connsiteX1816" fmla="*/ 788924 w 1836634"/>
              <a:gd name="connsiteY1816" fmla="*/ 1265030 h 1588328"/>
              <a:gd name="connsiteX1817" fmla="*/ 801485 w 1836634"/>
              <a:gd name="connsiteY1817" fmla="*/ 1262144 h 1588328"/>
              <a:gd name="connsiteX1818" fmla="*/ 798602 w 1836634"/>
              <a:gd name="connsiteY1818" fmla="*/ 1249597 h 1588328"/>
              <a:gd name="connsiteX1819" fmla="*/ 814045 w 1836634"/>
              <a:gd name="connsiteY1819" fmla="*/ 1259258 h 1588328"/>
              <a:gd name="connsiteX1820" fmla="*/ 811162 w 1836634"/>
              <a:gd name="connsiteY1820" fmla="*/ 1246711 h 1588328"/>
              <a:gd name="connsiteX1821" fmla="*/ 798602 w 1836634"/>
              <a:gd name="connsiteY1821" fmla="*/ 1249597 h 1588328"/>
              <a:gd name="connsiteX1822" fmla="*/ 942281 w 1836634"/>
              <a:gd name="connsiteY1822" fmla="*/ 1236271 h 1588328"/>
              <a:gd name="connsiteX1823" fmla="*/ 943843 w 1836634"/>
              <a:gd name="connsiteY1823" fmla="*/ 1243071 h 1588328"/>
              <a:gd name="connsiteX1824" fmla="*/ 943099 w 1836634"/>
              <a:gd name="connsiteY1824" fmla="*/ 1239833 h 1588328"/>
              <a:gd name="connsiteX1825" fmla="*/ 942429 w 1836634"/>
              <a:gd name="connsiteY1825" fmla="*/ 1236919 h 1588328"/>
              <a:gd name="connsiteX1826" fmla="*/ 942355 w 1836634"/>
              <a:gd name="connsiteY1826" fmla="*/ 1236595 h 1588328"/>
              <a:gd name="connsiteX1827" fmla="*/ 742188 w 1836634"/>
              <a:gd name="connsiteY1827" fmla="*/ 1236139 h 1588328"/>
              <a:gd name="connsiteX1828" fmla="*/ 743546 w 1836634"/>
              <a:gd name="connsiteY1828" fmla="*/ 1242049 h 1588328"/>
              <a:gd name="connsiteX1829" fmla="*/ 745071 w 1836634"/>
              <a:gd name="connsiteY1829" fmla="*/ 1248686 h 1588328"/>
              <a:gd name="connsiteX1830" fmla="*/ 739772 w 1836634"/>
              <a:gd name="connsiteY1830" fmla="*/ 1249904 h 1588328"/>
              <a:gd name="connsiteX1831" fmla="*/ 740119 w 1836634"/>
              <a:gd name="connsiteY1831" fmla="*/ 1249824 h 1588328"/>
              <a:gd name="connsiteX1832" fmla="*/ 738473 w 1836634"/>
              <a:gd name="connsiteY1832" fmla="*/ 1250202 h 1588328"/>
              <a:gd name="connsiteX1833" fmla="*/ 738005 w 1836634"/>
              <a:gd name="connsiteY1833" fmla="*/ 1250310 h 1588328"/>
              <a:gd name="connsiteX1834" fmla="*/ 732510 w 1836634"/>
              <a:gd name="connsiteY1834" fmla="*/ 1251572 h 1588328"/>
              <a:gd name="connsiteX1835" fmla="*/ 747954 w 1836634"/>
              <a:gd name="connsiteY1835" fmla="*/ 1261234 h 1588328"/>
              <a:gd name="connsiteX1836" fmla="*/ 745071 w 1836634"/>
              <a:gd name="connsiteY1836" fmla="*/ 1248686 h 1588328"/>
              <a:gd name="connsiteX1837" fmla="*/ 757632 w 1836634"/>
              <a:gd name="connsiteY1837" fmla="*/ 1245800 h 1588328"/>
              <a:gd name="connsiteX1838" fmla="*/ 745071 w 1836634"/>
              <a:gd name="connsiteY1838" fmla="*/ 1248686 h 1588328"/>
              <a:gd name="connsiteX1839" fmla="*/ 744711 w 1836634"/>
              <a:gd name="connsiteY1839" fmla="*/ 1247118 h 1588328"/>
              <a:gd name="connsiteX1840" fmla="*/ 743546 w 1836634"/>
              <a:gd name="connsiteY1840" fmla="*/ 1242049 h 1588328"/>
              <a:gd name="connsiteX1841" fmla="*/ 742548 w 1836634"/>
              <a:gd name="connsiteY1841" fmla="*/ 1237707 h 1588328"/>
              <a:gd name="connsiteX1842" fmla="*/ 742188 w 1836634"/>
              <a:gd name="connsiteY1842" fmla="*/ 1236139 h 1588328"/>
              <a:gd name="connsiteX1843" fmla="*/ 568943 w 1836634"/>
              <a:gd name="connsiteY1843" fmla="*/ 1235889 h 1588328"/>
              <a:gd name="connsiteX1844" fmla="*/ 570087 w 1836634"/>
              <a:gd name="connsiteY1844" fmla="*/ 1240865 h 1588328"/>
              <a:gd name="connsiteX1845" fmla="*/ 570024 w 1836634"/>
              <a:gd name="connsiteY1845" fmla="*/ 1240594 h 1588328"/>
              <a:gd name="connsiteX1846" fmla="*/ 568943 w 1836634"/>
              <a:gd name="connsiteY1846" fmla="*/ 1235889 h 1588328"/>
              <a:gd name="connsiteX1847" fmla="*/ 222047 w 1836634"/>
              <a:gd name="connsiteY1847" fmla="*/ 1235482 h 1588328"/>
              <a:gd name="connsiteX1848" fmla="*/ 209486 w 1836634"/>
              <a:gd name="connsiteY1848" fmla="*/ 1238368 h 1588328"/>
              <a:gd name="connsiteX1849" fmla="*/ 222047 w 1836634"/>
              <a:gd name="connsiteY1849" fmla="*/ 1235482 h 1588328"/>
              <a:gd name="connsiteX1850" fmla="*/ 168516 w 1836634"/>
              <a:gd name="connsiteY1850" fmla="*/ 1234571 h 1588328"/>
              <a:gd name="connsiteX1851" fmla="*/ 169681 w 1836634"/>
              <a:gd name="connsiteY1851" fmla="*/ 1239641 h 1588328"/>
              <a:gd name="connsiteX1852" fmla="*/ 169732 w 1836634"/>
              <a:gd name="connsiteY1852" fmla="*/ 1239865 h 1588328"/>
              <a:gd name="connsiteX1853" fmla="*/ 168516 w 1836634"/>
              <a:gd name="connsiteY1853" fmla="*/ 1234571 h 1588328"/>
              <a:gd name="connsiteX1854" fmla="*/ 941611 w 1836634"/>
              <a:gd name="connsiteY1854" fmla="*/ 1233357 h 1588328"/>
              <a:gd name="connsiteX1855" fmla="*/ 942169 w 1836634"/>
              <a:gd name="connsiteY1855" fmla="*/ 1235786 h 1588328"/>
              <a:gd name="connsiteX1856" fmla="*/ 942281 w 1836634"/>
              <a:gd name="connsiteY1856" fmla="*/ 1236271 h 1588328"/>
              <a:gd name="connsiteX1857" fmla="*/ 1048021 w 1836634"/>
              <a:gd name="connsiteY1857" fmla="*/ 1232345 h 1588328"/>
              <a:gd name="connsiteX1858" fmla="*/ 1035461 w 1836634"/>
              <a:gd name="connsiteY1858" fmla="*/ 1235231 h 1588328"/>
              <a:gd name="connsiteX1859" fmla="*/ 1036542 w 1836634"/>
              <a:gd name="connsiteY1859" fmla="*/ 1239936 h 1588328"/>
              <a:gd name="connsiteX1860" fmla="*/ 1036635 w 1836634"/>
              <a:gd name="connsiteY1860" fmla="*/ 1240340 h 1588328"/>
              <a:gd name="connsiteX1861" fmla="*/ 1036677 w 1836634"/>
              <a:gd name="connsiteY1861" fmla="*/ 1240524 h 1588328"/>
              <a:gd name="connsiteX1862" fmla="*/ 1035461 w 1836634"/>
              <a:gd name="connsiteY1862" fmla="*/ 1235231 h 1588328"/>
              <a:gd name="connsiteX1863" fmla="*/ 1038344 w 1836634"/>
              <a:gd name="connsiteY1863" fmla="*/ 1247778 h 1588328"/>
              <a:gd name="connsiteX1864" fmla="*/ 1025378 w 1836634"/>
              <a:gd name="connsiteY1864" fmla="*/ 1250757 h 1588328"/>
              <a:gd name="connsiteX1865" fmla="*/ 1041227 w 1836634"/>
              <a:gd name="connsiteY1865" fmla="*/ 1260326 h 1588328"/>
              <a:gd name="connsiteX1866" fmla="*/ 1053787 w 1836634"/>
              <a:gd name="connsiteY1866" fmla="*/ 1257440 h 1588328"/>
              <a:gd name="connsiteX1867" fmla="*/ 1050904 w 1836634"/>
              <a:gd name="connsiteY1867" fmla="*/ 1244892 h 1588328"/>
              <a:gd name="connsiteX1868" fmla="*/ 1066348 w 1836634"/>
              <a:gd name="connsiteY1868" fmla="*/ 1254554 h 1588328"/>
              <a:gd name="connsiteX1869" fmla="*/ 1069324 w 1836634"/>
              <a:gd name="connsiteY1869" fmla="*/ 1267506 h 1588328"/>
              <a:gd name="connsiteX1870" fmla="*/ 1056763 w 1836634"/>
              <a:gd name="connsiteY1870" fmla="*/ 1270392 h 1588328"/>
              <a:gd name="connsiteX1871" fmla="*/ 1069324 w 1836634"/>
              <a:gd name="connsiteY1871" fmla="*/ 1267506 h 1588328"/>
              <a:gd name="connsiteX1872" fmla="*/ 1081884 w 1836634"/>
              <a:gd name="connsiteY1872" fmla="*/ 1264620 h 1588328"/>
              <a:gd name="connsiteX1873" fmla="*/ 1091874 w 1836634"/>
              <a:gd name="connsiteY1873" fmla="*/ 1248689 h 1588328"/>
              <a:gd name="connsiteX1874" fmla="*/ 1078908 w 1836634"/>
              <a:gd name="connsiteY1874" fmla="*/ 1251668 h 1588328"/>
              <a:gd name="connsiteX1875" fmla="*/ 1081884 w 1836634"/>
              <a:gd name="connsiteY1875" fmla="*/ 1264620 h 1588328"/>
              <a:gd name="connsiteX1876" fmla="*/ 1069324 w 1836634"/>
              <a:gd name="connsiteY1876" fmla="*/ 1267506 h 1588328"/>
              <a:gd name="connsiteX1877" fmla="*/ 1066348 w 1836634"/>
              <a:gd name="connsiteY1877" fmla="*/ 1254554 h 1588328"/>
              <a:gd name="connsiteX1878" fmla="*/ 1050904 w 1836634"/>
              <a:gd name="connsiteY1878" fmla="*/ 1244892 h 1588328"/>
              <a:gd name="connsiteX1879" fmla="*/ 1050544 w 1836634"/>
              <a:gd name="connsiteY1879" fmla="*/ 1243324 h 1588328"/>
              <a:gd name="connsiteX1880" fmla="*/ 1049892 w 1836634"/>
              <a:gd name="connsiteY1880" fmla="*/ 1240488 h 1588328"/>
              <a:gd name="connsiteX1881" fmla="*/ 1049823 w 1836634"/>
              <a:gd name="connsiteY1881" fmla="*/ 1240187 h 1588328"/>
              <a:gd name="connsiteX1882" fmla="*/ 1049737 w 1836634"/>
              <a:gd name="connsiteY1882" fmla="*/ 1239814 h 1588328"/>
              <a:gd name="connsiteX1883" fmla="*/ 933425 w 1836634"/>
              <a:gd name="connsiteY1883" fmla="*/ 1231829 h 1588328"/>
              <a:gd name="connsiteX1884" fmla="*/ 932039 w 1836634"/>
              <a:gd name="connsiteY1884" fmla="*/ 1232148 h 1588328"/>
              <a:gd name="connsiteX1885" fmla="*/ 928306 w 1836634"/>
              <a:gd name="connsiteY1885" fmla="*/ 1233005 h 1588328"/>
              <a:gd name="connsiteX1886" fmla="*/ 933098 w 1836634"/>
              <a:gd name="connsiteY1886" fmla="*/ 1231904 h 1588328"/>
              <a:gd name="connsiteX1887" fmla="*/ 181482 w 1836634"/>
              <a:gd name="connsiteY1887" fmla="*/ 1231592 h 1588328"/>
              <a:gd name="connsiteX1888" fmla="*/ 184365 w 1836634"/>
              <a:gd name="connsiteY1888" fmla="*/ 1244140 h 1588328"/>
              <a:gd name="connsiteX1889" fmla="*/ 940867 w 1836634"/>
              <a:gd name="connsiteY1889" fmla="*/ 1230119 h 1588328"/>
              <a:gd name="connsiteX1890" fmla="*/ 936003 w 1836634"/>
              <a:gd name="connsiteY1890" fmla="*/ 1231237 h 1588328"/>
              <a:gd name="connsiteX1891" fmla="*/ 935811 w 1836634"/>
              <a:gd name="connsiteY1891" fmla="*/ 1231281 h 1588328"/>
              <a:gd name="connsiteX1892" fmla="*/ 939154 w 1836634"/>
              <a:gd name="connsiteY1892" fmla="*/ 1230513 h 1588328"/>
              <a:gd name="connsiteX1893" fmla="*/ 940867 w 1836634"/>
              <a:gd name="connsiteY1893" fmla="*/ 1230119 h 1588328"/>
              <a:gd name="connsiteX1894" fmla="*/ 942429 w 1836634"/>
              <a:gd name="connsiteY1894" fmla="*/ 1236919 h 1588328"/>
              <a:gd name="connsiteX1895" fmla="*/ 942541 w 1836634"/>
              <a:gd name="connsiteY1895" fmla="*/ 1237405 h 1588328"/>
              <a:gd name="connsiteX1896" fmla="*/ 943099 w 1836634"/>
              <a:gd name="connsiteY1896" fmla="*/ 1239833 h 1588328"/>
              <a:gd name="connsiteX1897" fmla="*/ 943471 w 1836634"/>
              <a:gd name="connsiteY1897" fmla="*/ 1241452 h 1588328"/>
              <a:gd name="connsiteX1898" fmla="*/ 943843 w 1836634"/>
              <a:gd name="connsiteY1898" fmla="*/ 1243071 h 1588328"/>
              <a:gd name="connsiteX1899" fmla="*/ 931282 w 1836634"/>
              <a:gd name="connsiteY1899" fmla="*/ 1245957 h 1588328"/>
              <a:gd name="connsiteX1900" fmla="*/ 928306 w 1836634"/>
              <a:gd name="connsiteY1900" fmla="*/ 1233005 h 1588328"/>
              <a:gd name="connsiteX1901" fmla="*/ 929876 w 1836634"/>
              <a:gd name="connsiteY1901" fmla="*/ 1232645 h 1588328"/>
              <a:gd name="connsiteX1902" fmla="*/ 932039 w 1836634"/>
              <a:gd name="connsiteY1902" fmla="*/ 1232148 h 1588328"/>
              <a:gd name="connsiteX1903" fmla="*/ 933605 w 1836634"/>
              <a:gd name="connsiteY1903" fmla="*/ 1231788 h 1588328"/>
              <a:gd name="connsiteX1904" fmla="*/ 933425 w 1836634"/>
              <a:gd name="connsiteY1904" fmla="*/ 1231829 h 1588328"/>
              <a:gd name="connsiteX1905" fmla="*/ 936003 w 1836634"/>
              <a:gd name="connsiteY1905" fmla="*/ 1231237 h 1588328"/>
              <a:gd name="connsiteX1906" fmla="*/ 936157 w 1836634"/>
              <a:gd name="connsiteY1906" fmla="*/ 1231202 h 1588328"/>
              <a:gd name="connsiteX1907" fmla="*/ 940867 w 1836634"/>
              <a:gd name="connsiteY1907" fmla="*/ 1230119 h 1588328"/>
              <a:gd name="connsiteX1908" fmla="*/ 940867 w 1836634"/>
              <a:gd name="connsiteY1908" fmla="*/ 1230119 h 1588328"/>
              <a:gd name="connsiteX1909" fmla="*/ 941239 w 1836634"/>
              <a:gd name="connsiteY1909" fmla="*/ 1231738 h 1588328"/>
              <a:gd name="connsiteX1910" fmla="*/ 941611 w 1836634"/>
              <a:gd name="connsiteY1910" fmla="*/ 1233357 h 1588328"/>
              <a:gd name="connsiteX1911" fmla="*/ 1060582 w 1836634"/>
              <a:gd name="connsiteY1911" fmla="*/ 1229459 h 1588328"/>
              <a:gd name="connsiteX1912" fmla="*/ 1063465 w 1836634"/>
              <a:gd name="connsiteY1912" fmla="*/ 1242006 h 1588328"/>
              <a:gd name="connsiteX1913" fmla="*/ 540533 w 1836634"/>
              <a:gd name="connsiteY1913" fmla="*/ 1229206 h 1588328"/>
              <a:gd name="connsiteX1914" fmla="*/ 535745 w 1836634"/>
              <a:gd name="connsiteY1914" fmla="*/ 1230306 h 1588328"/>
              <a:gd name="connsiteX1915" fmla="*/ 535594 w 1836634"/>
              <a:gd name="connsiteY1915" fmla="*/ 1230341 h 1588328"/>
              <a:gd name="connsiteX1916" fmla="*/ 953428 w 1836634"/>
              <a:gd name="connsiteY1916" fmla="*/ 1227233 h 1588328"/>
              <a:gd name="connsiteX1917" fmla="*/ 956404 w 1836634"/>
              <a:gd name="connsiteY1917" fmla="*/ 1240185 h 1588328"/>
              <a:gd name="connsiteX1918" fmla="*/ 940867 w 1836634"/>
              <a:gd name="connsiteY1918" fmla="*/ 1230119 h 1588328"/>
              <a:gd name="connsiteX1919" fmla="*/ 1073142 w 1836634"/>
              <a:gd name="connsiteY1919" fmla="*/ 1226573 h 1588328"/>
              <a:gd name="connsiteX1920" fmla="*/ 1060582 w 1836634"/>
              <a:gd name="connsiteY1920" fmla="*/ 1229459 h 1588328"/>
              <a:gd name="connsiteX1921" fmla="*/ 1063465 w 1836634"/>
              <a:gd name="connsiteY1921" fmla="*/ 1242006 h 1588328"/>
              <a:gd name="connsiteX1922" fmla="*/ 1076025 w 1836634"/>
              <a:gd name="connsiteY1922" fmla="*/ 1239120 h 1588328"/>
              <a:gd name="connsiteX1923" fmla="*/ 1073142 w 1836634"/>
              <a:gd name="connsiteY1923" fmla="*/ 1226573 h 1588328"/>
              <a:gd name="connsiteX1924" fmla="*/ 553499 w 1836634"/>
              <a:gd name="connsiteY1924" fmla="*/ 1226227 h 1588328"/>
              <a:gd name="connsiteX1925" fmla="*/ 548342 w 1836634"/>
              <a:gd name="connsiteY1925" fmla="*/ 1227412 h 1588328"/>
              <a:gd name="connsiteX1926" fmla="*/ 548029 w 1836634"/>
              <a:gd name="connsiteY1926" fmla="*/ 1227484 h 1588328"/>
              <a:gd name="connsiteX1927" fmla="*/ 553499 w 1836634"/>
              <a:gd name="connsiteY1927" fmla="*/ 1226227 h 1588328"/>
              <a:gd name="connsiteX1928" fmla="*/ 553499 w 1836634"/>
              <a:gd name="connsiteY1928" fmla="*/ 1226227 h 1588328"/>
              <a:gd name="connsiteX1929" fmla="*/ 556382 w 1836634"/>
              <a:gd name="connsiteY1929" fmla="*/ 1238775 h 1588328"/>
              <a:gd name="connsiteX1930" fmla="*/ 543416 w 1836634"/>
              <a:gd name="connsiteY1930" fmla="*/ 1241754 h 1588328"/>
              <a:gd name="connsiteX1931" fmla="*/ 540533 w 1836634"/>
              <a:gd name="connsiteY1931" fmla="*/ 1229206 h 1588328"/>
              <a:gd name="connsiteX1932" fmla="*/ 548342 w 1836634"/>
              <a:gd name="connsiteY1932" fmla="*/ 1227412 h 1588328"/>
              <a:gd name="connsiteX1933" fmla="*/ 548637 w 1836634"/>
              <a:gd name="connsiteY1933" fmla="*/ 1227344 h 1588328"/>
              <a:gd name="connsiteX1934" fmla="*/ 553499 w 1836634"/>
              <a:gd name="connsiteY1934" fmla="*/ 1226227 h 1588328"/>
              <a:gd name="connsiteX1935" fmla="*/ 206603 w 1836634"/>
              <a:gd name="connsiteY1935" fmla="*/ 1225820 h 1588328"/>
              <a:gd name="connsiteX1936" fmla="*/ 209486 w 1836634"/>
              <a:gd name="connsiteY1936" fmla="*/ 1238368 h 1588328"/>
              <a:gd name="connsiteX1937" fmla="*/ 196925 w 1836634"/>
              <a:gd name="connsiteY1937" fmla="*/ 1241254 h 1588328"/>
              <a:gd name="connsiteX1938" fmla="*/ 194042 w 1836634"/>
              <a:gd name="connsiteY1938" fmla="*/ 1228706 h 1588328"/>
              <a:gd name="connsiteX1939" fmla="*/ 539371 w 1836634"/>
              <a:gd name="connsiteY1939" fmla="*/ 1224147 h 1588328"/>
              <a:gd name="connsiteX1940" fmla="*/ 539417 w 1836634"/>
              <a:gd name="connsiteY1940" fmla="*/ 1224349 h 1588328"/>
              <a:gd name="connsiteX1941" fmla="*/ 540533 w 1836634"/>
              <a:gd name="connsiteY1941" fmla="*/ 1229206 h 1588328"/>
              <a:gd name="connsiteX1942" fmla="*/ 566060 w 1836634"/>
              <a:gd name="connsiteY1942" fmla="*/ 1223341 h 1588328"/>
              <a:gd name="connsiteX1943" fmla="*/ 553499 w 1836634"/>
              <a:gd name="connsiteY1943" fmla="*/ 1226227 h 1588328"/>
              <a:gd name="connsiteX1944" fmla="*/ 566060 w 1836634"/>
              <a:gd name="connsiteY1944" fmla="*/ 1223341 h 1588328"/>
              <a:gd name="connsiteX1945" fmla="*/ 1612824 w 1836634"/>
              <a:gd name="connsiteY1945" fmla="*/ 1222314 h 1588328"/>
              <a:gd name="connsiteX1946" fmla="*/ 1612235 w 1836634"/>
              <a:gd name="connsiteY1946" fmla="*/ 1222449 h 1588328"/>
              <a:gd name="connsiteX1947" fmla="*/ 1605752 w 1836634"/>
              <a:gd name="connsiteY1947" fmla="*/ 1223939 h 1588328"/>
              <a:gd name="connsiteX1948" fmla="*/ 978954 w 1836634"/>
              <a:gd name="connsiteY1948" fmla="*/ 1221368 h 1588328"/>
              <a:gd name="connsiteX1949" fmla="*/ 980134 w 1836634"/>
              <a:gd name="connsiteY1949" fmla="*/ 1226502 h 1588328"/>
              <a:gd name="connsiteX1950" fmla="*/ 980209 w 1836634"/>
              <a:gd name="connsiteY1950" fmla="*/ 1226832 h 1588328"/>
              <a:gd name="connsiteX1951" fmla="*/ 978954 w 1836634"/>
              <a:gd name="connsiteY1951" fmla="*/ 1221368 h 1588328"/>
              <a:gd name="connsiteX1952" fmla="*/ 978954 w 1836634"/>
              <a:gd name="connsiteY1952" fmla="*/ 1221368 h 1588328"/>
              <a:gd name="connsiteX1953" fmla="*/ 965988 w 1836634"/>
              <a:gd name="connsiteY1953" fmla="*/ 1224347 h 1588328"/>
              <a:gd name="connsiteX1954" fmla="*/ 978954 w 1836634"/>
              <a:gd name="connsiteY1954" fmla="*/ 1221368 h 1588328"/>
              <a:gd name="connsiteX1955" fmla="*/ 980256 w 1836634"/>
              <a:gd name="connsiteY1955" fmla="*/ 1227034 h 1588328"/>
              <a:gd name="connsiteX1956" fmla="*/ 980322 w 1836634"/>
              <a:gd name="connsiteY1956" fmla="*/ 1227321 h 1588328"/>
              <a:gd name="connsiteX1957" fmla="*/ 981930 w 1836634"/>
              <a:gd name="connsiteY1957" fmla="*/ 1234320 h 1588328"/>
              <a:gd name="connsiteX1958" fmla="*/ 980442 w 1836634"/>
              <a:gd name="connsiteY1958" fmla="*/ 1227844 h 1588328"/>
              <a:gd name="connsiteX1959" fmla="*/ 980322 w 1836634"/>
              <a:gd name="connsiteY1959" fmla="*/ 1227321 h 1588328"/>
              <a:gd name="connsiteX1960" fmla="*/ 980134 w 1836634"/>
              <a:gd name="connsiteY1960" fmla="*/ 1226502 h 1588328"/>
              <a:gd name="connsiteX1961" fmla="*/ 980070 w 1836634"/>
              <a:gd name="connsiteY1961" fmla="*/ 1226225 h 1588328"/>
              <a:gd name="connsiteX1962" fmla="*/ 978954 w 1836634"/>
              <a:gd name="connsiteY1962" fmla="*/ 1221368 h 1588328"/>
              <a:gd name="connsiteX1963" fmla="*/ 947026 w 1836634"/>
              <a:gd name="connsiteY1963" fmla="*/ 1220298 h 1588328"/>
              <a:gd name="connsiteX1964" fmla="*/ 950416 w 1836634"/>
              <a:gd name="connsiteY1964" fmla="*/ 1221320 h 1588328"/>
              <a:gd name="connsiteX1965" fmla="*/ 953428 w 1836634"/>
              <a:gd name="connsiteY1965" fmla="*/ 1227233 h 1588328"/>
              <a:gd name="connsiteX1966" fmla="*/ 937984 w 1836634"/>
              <a:gd name="connsiteY1966" fmla="*/ 1217572 h 1588328"/>
              <a:gd name="connsiteX1967" fmla="*/ 944625 w 1836634"/>
              <a:gd name="connsiteY1967" fmla="*/ 1217697 h 1588328"/>
              <a:gd name="connsiteX1968" fmla="*/ 947026 w 1836634"/>
              <a:gd name="connsiteY1968" fmla="*/ 1220298 h 1588328"/>
              <a:gd name="connsiteX1969" fmla="*/ 537557 w 1836634"/>
              <a:gd name="connsiteY1969" fmla="*/ 1216254 h 1588328"/>
              <a:gd name="connsiteX1970" fmla="*/ 539371 w 1836634"/>
              <a:gd name="connsiteY1970" fmla="*/ 1224147 h 1588328"/>
              <a:gd name="connsiteX1971" fmla="*/ 539278 w 1836634"/>
              <a:gd name="connsiteY1971" fmla="*/ 1223742 h 1588328"/>
              <a:gd name="connsiteX1972" fmla="*/ 540533 w 1836634"/>
              <a:gd name="connsiteY1972" fmla="*/ 1229206 h 1588328"/>
              <a:gd name="connsiteX1973" fmla="*/ 535234 w 1836634"/>
              <a:gd name="connsiteY1973" fmla="*/ 1230424 h 1588328"/>
              <a:gd name="connsiteX1974" fmla="*/ 535594 w 1836634"/>
              <a:gd name="connsiteY1974" fmla="*/ 1230341 h 1588328"/>
              <a:gd name="connsiteX1975" fmla="*/ 527973 w 1836634"/>
              <a:gd name="connsiteY1975" fmla="*/ 1232092 h 1588328"/>
              <a:gd name="connsiteX1976" fmla="*/ 537557 w 1836634"/>
              <a:gd name="connsiteY1976" fmla="*/ 1216254 h 1588328"/>
              <a:gd name="connsiteX1977" fmla="*/ 830923 w 1836634"/>
              <a:gd name="connsiteY1977" fmla="*/ 1215751 h 1588328"/>
              <a:gd name="connsiteX1978" fmla="*/ 818362 w 1836634"/>
              <a:gd name="connsiteY1978" fmla="*/ 1218637 h 1588328"/>
              <a:gd name="connsiteX1979" fmla="*/ 830923 w 1836634"/>
              <a:gd name="connsiteY1979" fmla="*/ 1215751 h 1588328"/>
              <a:gd name="connsiteX1980" fmla="*/ 1004075 w 1836634"/>
              <a:gd name="connsiteY1980" fmla="*/ 1215596 h 1588328"/>
              <a:gd name="connsiteX1981" fmla="*/ 999287 w 1836634"/>
              <a:gd name="connsiteY1981" fmla="*/ 1216696 h 1588328"/>
              <a:gd name="connsiteX1982" fmla="*/ 998776 w 1836634"/>
              <a:gd name="connsiteY1982" fmla="*/ 1216813 h 1588328"/>
              <a:gd name="connsiteX1983" fmla="*/ 1004075 w 1836634"/>
              <a:gd name="connsiteY1983" fmla="*/ 1215596 h 1588328"/>
              <a:gd name="connsiteX1984" fmla="*/ 657677 w 1836634"/>
              <a:gd name="connsiteY1984" fmla="*/ 1215501 h 1588328"/>
              <a:gd name="connsiteX1985" fmla="*/ 660560 w 1836634"/>
              <a:gd name="connsiteY1985" fmla="*/ 1228048 h 1588328"/>
              <a:gd name="connsiteX1986" fmla="*/ 137629 w 1836634"/>
              <a:gd name="connsiteY1986" fmla="*/ 1215248 h 1588328"/>
              <a:gd name="connsiteX1987" fmla="*/ 153072 w 1836634"/>
              <a:gd name="connsiteY1987" fmla="*/ 1224910 h 1588328"/>
              <a:gd name="connsiteX1988" fmla="*/ 153072 w 1836634"/>
              <a:gd name="connsiteY1988" fmla="*/ 1224910 h 1588328"/>
              <a:gd name="connsiteX1989" fmla="*/ 154435 w 1836634"/>
              <a:gd name="connsiteY1989" fmla="*/ 1230840 h 1588328"/>
              <a:gd name="connsiteX1990" fmla="*/ 154514 w 1836634"/>
              <a:gd name="connsiteY1990" fmla="*/ 1231184 h 1588328"/>
              <a:gd name="connsiteX1991" fmla="*/ 155955 w 1836634"/>
              <a:gd name="connsiteY1991" fmla="*/ 1237457 h 1588328"/>
              <a:gd name="connsiteX1992" fmla="*/ 143395 w 1836634"/>
              <a:gd name="connsiteY1992" fmla="*/ 1240343 h 1588328"/>
              <a:gd name="connsiteX1993" fmla="*/ 140512 w 1836634"/>
              <a:gd name="connsiteY1993" fmla="*/ 1227796 h 1588328"/>
              <a:gd name="connsiteX1994" fmla="*/ 950545 w 1836634"/>
              <a:gd name="connsiteY1994" fmla="*/ 1214686 h 1588328"/>
              <a:gd name="connsiteX1995" fmla="*/ 937984 w 1836634"/>
              <a:gd name="connsiteY1995" fmla="*/ 1217572 h 1588328"/>
              <a:gd name="connsiteX1996" fmla="*/ 937984 w 1836634"/>
              <a:gd name="connsiteY1996" fmla="*/ 1217572 h 1588328"/>
              <a:gd name="connsiteX1997" fmla="*/ 940867 w 1836634"/>
              <a:gd name="connsiteY1997" fmla="*/ 1230119 h 1588328"/>
              <a:gd name="connsiteX1998" fmla="*/ 939297 w 1836634"/>
              <a:gd name="connsiteY1998" fmla="*/ 1230480 h 1588328"/>
              <a:gd name="connsiteX1999" fmla="*/ 939154 w 1836634"/>
              <a:gd name="connsiteY1999" fmla="*/ 1230513 h 1588328"/>
              <a:gd name="connsiteX2000" fmla="*/ 935568 w 1836634"/>
              <a:gd name="connsiteY2000" fmla="*/ 1231337 h 1588328"/>
              <a:gd name="connsiteX2001" fmla="*/ 935811 w 1836634"/>
              <a:gd name="connsiteY2001" fmla="*/ 1231281 h 1588328"/>
              <a:gd name="connsiteX2002" fmla="*/ 933098 w 1836634"/>
              <a:gd name="connsiteY2002" fmla="*/ 1231904 h 1588328"/>
              <a:gd name="connsiteX2003" fmla="*/ 933016 w 1836634"/>
              <a:gd name="connsiteY2003" fmla="*/ 1231923 h 1588328"/>
              <a:gd name="connsiteX2004" fmla="*/ 928306 w 1836634"/>
              <a:gd name="connsiteY2004" fmla="*/ 1233005 h 1588328"/>
              <a:gd name="connsiteX2005" fmla="*/ 931282 w 1836634"/>
              <a:gd name="connsiteY2005" fmla="*/ 1245957 h 1588328"/>
              <a:gd name="connsiteX2006" fmla="*/ 915341 w 1836634"/>
              <a:gd name="connsiteY2006" fmla="*/ 1235984 h 1588328"/>
              <a:gd name="connsiteX2007" fmla="*/ 918317 w 1836634"/>
              <a:gd name="connsiteY2007" fmla="*/ 1248936 h 1588328"/>
              <a:gd name="connsiteX2008" fmla="*/ 905756 w 1836634"/>
              <a:gd name="connsiteY2008" fmla="*/ 1251822 h 1588328"/>
              <a:gd name="connsiteX2009" fmla="*/ 907496 w 1836634"/>
              <a:gd name="connsiteY2009" fmla="*/ 1259393 h 1588328"/>
              <a:gd name="connsiteX2010" fmla="*/ 907423 w 1836634"/>
              <a:gd name="connsiteY2010" fmla="*/ 1259076 h 1588328"/>
              <a:gd name="connsiteX2011" fmla="*/ 908639 w 1836634"/>
              <a:gd name="connsiteY2011" fmla="*/ 1264370 h 1588328"/>
              <a:gd name="connsiteX2012" fmla="*/ 896078 w 1836634"/>
              <a:gd name="connsiteY2012" fmla="*/ 1267256 h 1588328"/>
              <a:gd name="connsiteX2013" fmla="*/ 898961 w 1836634"/>
              <a:gd name="connsiteY2013" fmla="*/ 1279804 h 1588328"/>
              <a:gd name="connsiteX2014" fmla="*/ 886401 w 1836634"/>
              <a:gd name="connsiteY2014" fmla="*/ 1282690 h 1588328"/>
              <a:gd name="connsiteX2015" fmla="*/ 870552 w 1836634"/>
              <a:gd name="connsiteY2015" fmla="*/ 1273121 h 1588328"/>
              <a:gd name="connsiteX2016" fmla="*/ 873435 w 1836634"/>
              <a:gd name="connsiteY2016" fmla="*/ 1285669 h 1588328"/>
              <a:gd name="connsiteX2017" fmla="*/ 874516 w 1836634"/>
              <a:gd name="connsiteY2017" fmla="*/ 1290374 h 1588328"/>
              <a:gd name="connsiteX2018" fmla="*/ 874578 w 1836634"/>
              <a:gd name="connsiteY2018" fmla="*/ 1290645 h 1588328"/>
              <a:gd name="connsiteX2019" fmla="*/ 876318 w 1836634"/>
              <a:gd name="connsiteY2019" fmla="*/ 1298216 h 1588328"/>
              <a:gd name="connsiteX2020" fmla="*/ 860874 w 1836634"/>
              <a:gd name="connsiteY2020" fmla="*/ 1288555 h 1588328"/>
              <a:gd name="connsiteX2021" fmla="*/ 861955 w 1836634"/>
              <a:gd name="connsiteY2021" fmla="*/ 1293260 h 1588328"/>
              <a:gd name="connsiteX2022" fmla="*/ 862017 w 1836634"/>
              <a:gd name="connsiteY2022" fmla="*/ 1293531 h 1588328"/>
              <a:gd name="connsiteX2023" fmla="*/ 862090 w 1836634"/>
              <a:gd name="connsiteY2023" fmla="*/ 1293848 h 1588328"/>
              <a:gd name="connsiteX2024" fmla="*/ 860874 w 1836634"/>
              <a:gd name="connsiteY2024" fmla="*/ 1288555 h 1588328"/>
              <a:gd name="connsiteX2025" fmla="*/ 876318 w 1836634"/>
              <a:gd name="connsiteY2025" fmla="*/ 1298216 h 1588328"/>
              <a:gd name="connsiteX2026" fmla="*/ 863757 w 1836634"/>
              <a:gd name="connsiteY2026" fmla="*/ 1301102 h 1588328"/>
              <a:gd name="connsiteX2027" fmla="*/ 866733 w 1836634"/>
              <a:gd name="connsiteY2027" fmla="*/ 1314054 h 1588328"/>
              <a:gd name="connsiteX2028" fmla="*/ 854173 w 1836634"/>
              <a:gd name="connsiteY2028" fmla="*/ 1316940 h 1588328"/>
              <a:gd name="connsiteX2029" fmla="*/ 853057 w 1836634"/>
              <a:gd name="connsiteY2029" fmla="*/ 1312083 h 1588328"/>
              <a:gd name="connsiteX2030" fmla="*/ 853039 w 1836634"/>
              <a:gd name="connsiteY2030" fmla="*/ 1312006 h 1588328"/>
              <a:gd name="connsiteX2031" fmla="*/ 852917 w 1836634"/>
              <a:gd name="connsiteY2031" fmla="*/ 1311476 h 1588328"/>
              <a:gd name="connsiteX2032" fmla="*/ 854173 w 1836634"/>
              <a:gd name="connsiteY2032" fmla="*/ 1316940 h 1588328"/>
              <a:gd name="connsiteX2033" fmla="*/ 841612 w 1836634"/>
              <a:gd name="connsiteY2033" fmla="*/ 1319826 h 1588328"/>
              <a:gd name="connsiteX2034" fmla="*/ 844495 w 1836634"/>
              <a:gd name="connsiteY2034" fmla="*/ 1332374 h 1588328"/>
              <a:gd name="connsiteX2035" fmla="*/ 831529 w 1836634"/>
              <a:gd name="connsiteY2035" fmla="*/ 1335353 h 1588328"/>
              <a:gd name="connsiteX2036" fmla="*/ 847378 w 1836634"/>
              <a:gd name="connsiteY2036" fmla="*/ 1344922 h 1588328"/>
              <a:gd name="connsiteX2037" fmla="*/ 844495 w 1836634"/>
              <a:gd name="connsiteY2037" fmla="*/ 1332374 h 1588328"/>
              <a:gd name="connsiteX2038" fmla="*/ 857056 w 1836634"/>
              <a:gd name="connsiteY2038" fmla="*/ 1329488 h 1588328"/>
              <a:gd name="connsiteX2039" fmla="*/ 854173 w 1836634"/>
              <a:gd name="connsiteY2039" fmla="*/ 1316940 h 1588328"/>
              <a:gd name="connsiteX2040" fmla="*/ 866733 w 1836634"/>
              <a:gd name="connsiteY2040" fmla="*/ 1314054 h 1588328"/>
              <a:gd name="connsiteX2041" fmla="*/ 879294 w 1836634"/>
              <a:gd name="connsiteY2041" fmla="*/ 1311168 h 1588328"/>
              <a:gd name="connsiteX2042" fmla="*/ 882177 w 1836634"/>
              <a:gd name="connsiteY2042" fmla="*/ 1323716 h 1588328"/>
              <a:gd name="connsiteX2043" fmla="*/ 895143 w 1836634"/>
              <a:gd name="connsiteY2043" fmla="*/ 1320737 h 1588328"/>
              <a:gd name="connsiteX2044" fmla="*/ 879294 w 1836634"/>
              <a:gd name="connsiteY2044" fmla="*/ 1311168 h 1588328"/>
              <a:gd name="connsiteX2045" fmla="*/ 892260 w 1836634"/>
              <a:gd name="connsiteY2045" fmla="*/ 1308189 h 1588328"/>
              <a:gd name="connsiteX2046" fmla="*/ 889284 w 1836634"/>
              <a:gd name="connsiteY2046" fmla="*/ 1295237 h 1588328"/>
              <a:gd name="connsiteX2047" fmla="*/ 888924 w 1836634"/>
              <a:gd name="connsiteY2047" fmla="*/ 1293669 h 1588328"/>
              <a:gd name="connsiteX2048" fmla="*/ 887759 w 1836634"/>
              <a:gd name="connsiteY2048" fmla="*/ 1288600 h 1588328"/>
              <a:gd name="connsiteX2049" fmla="*/ 886401 w 1836634"/>
              <a:gd name="connsiteY2049" fmla="*/ 1282690 h 1588328"/>
              <a:gd name="connsiteX2050" fmla="*/ 901844 w 1836634"/>
              <a:gd name="connsiteY2050" fmla="*/ 1292351 h 1588328"/>
              <a:gd name="connsiteX2051" fmla="*/ 898961 w 1836634"/>
              <a:gd name="connsiteY2051" fmla="*/ 1279804 h 1588328"/>
              <a:gd name="connsiteX2052" fmla="*/ 911522 w 1836634"/>
              <a:gd name="connsiteY2052" fmla="*/ 1276918 h 1588328"/>
              <a:gd name="connsiteX2053" fmla="*/ 924083 w 1836634"/>
              <a:gd name="connsiteY2053" fmla="*/ 1274032 h 1588328"/>
              <a:gd name="connsiteX2054" fmla="*/ 921200 w 1836634"/>
              <a:gd name="connsiteY2054" fmla="*/ 1261484 h 1588328"/>
              <a:gd name="connsiteX2055" fmla="*/ 937048 w 1836634"/>
              <a:gd name="connsiteY2055" fmla="*/ 1271052 h 1588328"/>
              <a:gd name="connsiteX2056" fmla="*/ 921200 w 1836634"/>
              <a:gd name="connsiteY2056" fmla="*/ 1261484 h 1588328"/>
              <a:gd name="connsiteX2057" fmla="*/ 934165 w 1836634"/>
              <a:gd name="connsiteY2057" fmla="*/ 1258505 h 1588328"/>
              <a:gd name="connsiteX2058" fmla="*/ 918317 w 1836634"/>
              <a:gd name="connsiteY2058" fmla="*/ 1248936 h 1588328"/>
              <a:gd name="connsiteX2059" fmla="*/ 931282 w 1836634"/>
              <a:gd name="connsiteY2059" fmla="*/ 1245957 h 1588328"/>
              <a:gd name="connsiteX2060" fmla="*/ 943843 w 1836634"/>
              <a:gd name="connsiteY2060" fmla="*/ 1243071 h 1588328"/>
              <a:gd name="connsiteX2061" fmla="*/ 946726 w 1836634"/>
              <a:gd name="connsiteY2061" fmla="*/ 1255619 h 1588328"/>
              <a:gd name="connsiteX2062" fmla="*/ 959287 w 1836634"/>
              <a:gd name="connsiteY2062" fmla="*/ 1252733 h 1588328"/>
              <a:gd name="connsiteX2063" fmla="*/ 971847 w 1836634"/>
              <a:gd name="connsiteY2063" fmla="*/ 1249847 h 1588328"/>
              <a:gd name="connsiteX2064" fmla="*/ 959287 w 1836634"/>
              <a:gd name="connsiteY2064" fmla="*/ 1252733 h 1588328"/>
              <a:gd name="connsiteX2065" fmla="*/ 956404 w 1836634"/>
              <a:gd name="connsiteY2065" fmla="*/ 1240185 h 1588328"/>
              <a:gd name="connsiteX2066" fmla="*/ 953428 w 1836634"/>
              <a:gd name="connsiteY2066" fmla="*/ 1227233 h 1588328"/>
              <a:gd name="connsiteX2067" fmla="*/ 957419 w 1836634"/>
              <a:gd name="connsiteY2067" fmla="*/ 1226316 h 1588328"/>
              <a:gd name="connsiteX2068" fmla="*/ 958727 w 1836634"/>
              <a:gd name="connsiteY2068" fmla="*/ 1226016 h 1588328"/>
              <a:gd name="connsiteX2069" fmla="*/ 958601 w 1836634"/>
              <a:gd name="connsiteY2069" fmla="*/ 1226045 h 1588328"/>
              <a:gd name="connsiteX2070" fmla="*/ 958367 w 1836634"/>
              <a:gd name="connsiteY2070" fmla="*/ 1226098 h 1588328"/>
              <a:gd name="connsiteX2071" fmla="*/ 958138 w 1836634"/>
              <a:gd name="connsiteY2071" fmla="*/ 1226151 h 1588328"/>
              <a:gd name="connsiteX2072" fmla="*/ 953428 w 1836634"/>
              <a:gd name="connsiteY2072" fmla="*/ 1227233 h 1588328"/>
              <a:gd name="connsiteX2073" fmla="*/ 950545 w 1836634"/>
              <a:gd name="connsiteY2073" fmla="*/ 1214686 h 1588328"/>
              <a:gd name="connsiteX2074" fmla="*/ 604147 w 1836634"/>
              <a:gd name="connsiteY2074" fmla="*/ 1214590 h 1588328"/>
              <a:gd name="connsiteX2075" fmla="*/ 591181 w 1836634"/>
              <a:gd name="connsiteY2075" fmla="*/ 1217569 h 1588328"/>
              <a:gd name="connsiteX2076" fmla="*/ 578620 w 1836634"/>
              <a:gd name="connsiteY2076" fmla="*/ 1220455 h 1588328"/>
              <a:gd name="connsiteX2077" fmla="*/ 581503 w 1836634"/>
              <a:gd name="connsiteY2077" fmla="*/ 1233003 h 1588328"/>
              <a:gd name="connsiteX2078" fmla="*/ 594064 w 1836634"/>
              <a:gd name="connsiteY2078" fmla="*/ 1230117 h 1588328"/>
              <a:gd name="connsiteX2079" fmla="*/ 591181 w 1836634"/>
              <a:gd name="connsiteY2079" fmla="*/ 1217569 h 1588328"/>
              <a:gd name="connsiteX2080" fmla="*/ 604147 w 1836634"/>
              <a:gd name="connsiteY2080" fmla="*/ 1214590 h 1588328"/>
              <a:gd name="connsiteX2081" fmla="*/ 1016636 w 1836634"/>
              <a:gd name="connsiteY2081" fmla="*/ 1212710 h 1588328"/>
              <a:gd name="connsiteX2082" fmla="*/ 1004075 w 1836634"/>
              <a:gd name="connsiteY2082" fmla="*/ 1215596 h 1588328"/>
              <a:gd name="connsiteX2083" fmla="*/ 1016636 w 1836634"/>
              <a:gd name="connsiteY2083" fmla="*/ 1212710 h 1588328"/>
              <a:gd name="connsiteX2084" fmla="*/ 150189 w 1836634"/>
              <a:gd name="connsiteY2084" fmla="*/ 1212362 h 1588328"/>
              <a:gd name="connsiteX2085" fmla="*/ 151405 w 1836634"/>
              <a:gd name="connsiteY2085" fmla="*/ 1217656 h 1588328"/>
              <a:gd name="connsiteX2086" fmla="*/ 151332 w 1836634"/>
              <a:gd name="connsiteY2086" fmla="*/ 1217339 h 1588328"/>
              <a:gd name="connsiteX2087" fmla="*/ 151270 w 1836634"/>
              <a:gd name="connsiteY2087" fmla="*/ 1217068 h 1588328"/>
              <a:gd name="connsiteX2088" fmla="*/ 150189 w 1836634"/>
              <a:gd name="connsiteY2088" fmla="*/ 1212362 h 1588328"/>
              <a:gd name="connsiteX2089" fmla="*/ 622006 w 1836634"/>
              <a:gd name="connsiteY2089" fmla="*/ 1210487 h 1588328"/>
              <a:gd name="connsiteX2090" fmla="*/ 616707 w 1836634"/>
              <a:gd name="connsiteY2090" fmla="*/ 1211704 h 1588328"/>
              <a:gd name="connsiteX2091" fmla="*/ 622006 w 1836634"/>
              <a:gd name="connsiteY2091" fmla="*/ 1210487 h 1588328"/>
              <a:gd name="connsiteX2092" fmla="*/ 563084 w 1836634"/>
              <a:gd name="connsiteY2092" fmla="*/ 1210389 h 1588328"/>
              <a:gd name="connsiteX2093" fmla="*/ 550523 w 1836634"/>
              <a:gd name="connsiteY2093" fmla="*/ 1213275 h 1588328"/>
              <a:gd name="connsiteX2094" fmla="*/ 553499 w 1836634"/>
              <a:gd name="connsiteY2094" fmla="*/ 1226227 h 1588328"/>
              <a:gd name="connsiteX2095" fmla="*/ 537557 w 1836634"/>
              <a:gd name="connsiteY2095" fmla="*/ 1216254 h 1588328"/>
              <a:gd name="connsiteX2096" fmla="*/ 527973 w 1836634"/>
              <a:gd name="connsiteY2096" fmla="*/ 1232092 h 1588328"/>
              <a:gd name="connsiteX2097" fmla="*/ 527973 w 1836634"/>
              <a:gd name="connsiteY2097" fmla="*/ 1232092 h 1588328"/>
              <a:gd name="connsiteX2098" fmla="*/ 529543 w 1836634"/>
              <a:gd name="connsiteY2098" fmla="*/ 1231732 h 1588328"/>
              <a:gd name="connsiteX2099" fmla="*/ 535745 w 1836634"/>
              <a:gd name="connsiteY2099" fmla="*/ 1230306 h 1588328"/>
              <a:gd name="connsiteX2100" fmla="*/ 535823 w 1836634"/>
              <a:gd name="connsiteY2100" fmla="*/ 1230289 h 1588328"/>
              <a:gd name="connsiteX2101" fmla="*/ 540533 w 1836634"/>
              <a:gd name="connsiteY2101" fmla="*/ 1229206 h 1588328"/>
              <a:gd name="connsiteX2102" fmla="*/ 531557 w 1836634"/>
              <a:gd name="connsiteY2102" fmla="*/ 1238699 h 1588328"/>
              <a:gd name="connsiteX2103" fmla="*/ 531529 w 1836634"/>
              <a:gd name="connsiteY2103" fmla="*/ 1238937 h 1588328"/>
              <a:gd name="connsiteX2104" fmla="*/ 531406 w 1836634"/>
              <a:gd name="connsiteY2104" fmla="*/ 1238940 h 1588328"/>
              <a:gd name="connsiteX2105" fmla="*/ 530856 w 1836634"/>
              <a:gd name="connsiteY2105" fmla="*/ 1244640 h 1588328"/>
              <a:gd name="connsiteX2106" fmla="*/ 543416 w 1836634"/>
              <a:gd name="connsiteY2106" fmla="*/ 1241754 h 1588328"/>
              <a:gd name="connsiteX2107" fmla="*/ 546299 w 1836634"/>
              <a:gd name="connsiteY2107" fmla="*/ 1254301 h 1588328"/>
              <a:gd name="connsiteX2108" fmla="*/ 562148 w 1836634"/>
              <a:gd name="connsiteY2108" fmla="*/ 1263870 h 1588328"/>
              <a:gd name="connsiteX2109" fmla="*/ 569545 w 1836634"/>
              <a:gd name="connsiteY2109" fmla="*/ 1267284 h 1588328"/>
              <a:gd name="connsiteX2110" fmla="*/ 571553 w 1836634"/>
              <a:gd name="connsiteY2110" fmla="*/ 1267110 h 1588328"/>
              <a:gd name="connsiteX2111" fmla="*/ 577685 w 1836634"/>
              <a:gd name="connsiteY2111" fmla="*/ 1273936 h 1588328"/>
              <a:gd name="connsiteX2112" fmla="*/ 574709 w 1836634"/>
              <a:gd name="connsiteY2112" fmla="*/ 1260984 h 1588328"/>
              <a:gd name="connsiteX2113" fmla="*/ 587269 w 1836634"/>
              <a:gd name="connsiteY2113" fmla="*/ 1258098 h 1588328"/>
              <a:gd name="connsiteX2114" fmla="*/ 571826 w 1836634"/>
              <a:gd name="connsiteY2114" fmla="*/ 1248436 h 1588328"/>
              <a:gd name="connsiteX2115" fmla="*/ 570745 w 1836634"/>
              <a:gd name="connsiteY2115" fmla="*/ 1243731 h 1588328"/>
              <a:gd name="connsiteX2116" fmla="*/ 570683 w 1836634"/>
              <a:gd name="connsiteY2116" fmla="*/ 1243460 h 1588328"/>
              <a:gd name="connsiteX2117" fmla="*/ 570087 w 1836634"/>
              <a:gd name="connsiteY2117" fmla="*/ 1240865 h 1588328"/>
              <a:gd name="connsiteX2118" fmla="*/ 570159 w 1836634"/>
              <a:gd name="connsiteY2118" fmla="*/ 1241182 h 1588328"/>
              <a:gd name="connsiteX2119" fmla="*/ 568943 w 1836634"/>
              <a:gd name="connsiteY2119" fmla="*/ 1235889 h 1588328"/>
              <a:gd name="connsiteX2120" fmla="*/ 568943 w 1836634"/>
              <a:gd name="connsiteY2120" fmla="*/ 1235889 h 1588328"/>
              <a:gd name="connsiteX2121" fmla="*/ 568943 w 1836634"/>
              <a:gd name="connsiteY2121" fmla="*/ 1235889 h 1588328"/>
              <a:gd name="connsiteX2122" fmla="*/ 556382 w 1836634"/>
              <a:gd name="connsiteY2122" fmla="*/ 1238775 h 1588328"/>
              <a:gd name="connsiteX2123" fmla="*/ 553499 w 1836634"/>
              <a:gd name="connsiteY2123" fmla="*/ 1226227 h 1588328"/>
              <a:gd name="connsiteX2124" fmla="*/ 555069 w 1836634"/>
              <a:gd name="connsiteY2124" fmla="*/ 1225866 h 1588328"/>
              <a:gd name="connsiteX2125" fmla="*/ 566060 w 1836634"/>
              <a:gd name="connsiteY2125" fmla="*/ 1223341 h 1588328"/>
              <a:gd name="connsiteX2126" fmla="*/ 566060 w 1836634"/>
              <a:gd name="connsiteY2126" fmla="*/ 1223341 h 1588328"/>
              <a:gd name="connsiteX2127" fmla="*/ 563084 w 1836634"/>
              <a:gd name="connsiteY2127" fmla="*/ 1210389 h 1588328"/>
              <a:gd name="connsiteX2128" fmla="*/ 682799 w 1836634"/>
              <a:gd name="connsiteY2128" fmla="*/ 1209729 h 1588328"/>
              <a:gd name="connsiteX2129" fmla="*/ 685682 w 1836634"/>
              <a:gd name="connsiteY2129" fmla="*/ 1222276 h 1588328"/>
              <a:gd name="connsiteX2130" fmla="*/ 670238 w 1836634"/>
              <a:gd name="connsiteY2130" fmla="*/ 1212615 h 1588328"/>
              <a:gd name="connsiteX2131" fmla="*/ 1149316 w 1836634"/>
              <a:gd name="connsiteY2131" fmla="*/ 1209070 h 1588328"/>
              <a:gd name="connsiteX2132" fmla="*/ 1136756 w 1836634"/>
              <a:gd name="connsiteY2132" fmla="*/ 1211956 h 1588328"/>
              <a:gd name="connsiteX2133" fmla="*/ 976071 w 1836634"/>
              <a:gd name="connsiteY2133" fmla="*/ 1208820 h 1588328"/>
              <a:gd name="connsiteX2134" fmla="*/ 963105 w 1836634"/>
              <a:gd name="connsiteY2134" fmla="*/ 1211800 h 1588328"/>
              <a:gd name="connsiteX2135" fmla="*/ 976071 w 1836634"/>
              <a:gd name="connsiteY2135" fmla="*/ 1208820 h 1588328"/>
              <a:gd name="connsiteX2136" fmla="*/ 1042162 w 1836634"/>
              <a:gd name="connsiteY2136" fmla="*/ 1206845 h 1588328"/>
              <a:gd name="connsiteX2137" fmla="*/ 1045138 w 1836634"/>
              <a:gd name="connsiteY2137" fmla="*/ 1219797 h 1588328"/>
              <a:gd name="connsiteX2138" fmla="*/ 175716 w 1836634"/>
              <a:gd name="connsiteY2138" fmla="*/ 1206497 h 1588328"/>
              <a:gd name="connsiteX2139" fmla="*/ 178599 w 1836634"/>
              <a:gd name="connsiteY2139" fmla="*/ 1219045 h 1588328"/>
              <a:gd name="connsiteX2140" fmla="*/ 191159 w 1836634"/>
              <a:gd name="connsiteY2140" fmla="*/ 1216159 h 1588328"/>
              <a:gd name="connsiteX2141" fmla="*/ 194042 w 1836634"/>
              <a:gd name="connsiteY2141" fmla="*/ 1228706 h 1588328"/>
              <a:gd name="connsiteX2142" fmla="*/ 181482 w 1836634"/>
              <a:gd name="connsiteY2142" fmla="*/ 1231592 h 1588328"/>
              <a:gd name="connsiteX2143" fmla="*/ 168516 w 1836634"/>
              <a:gd name="connsiteY2143" fmla="*/ 1234571 h 1588328"/>
              <a:gd name="connsiteX2144" fmla="*/ 155955 w 1836634"/>
              <a:gd name="connsiteY2144" fmla="*/ 1237457 h 1588328"/>
              <a:gd name="connsiteX2145" fmla="*/ 154435 w 1836634"/>
              <a:gd name="connsiteY2145" fmla="*/ 1230840 h 1588328"/>
              <a:gd name="connsiteX2146" fmla="*/ 154333 w 1836634"/>
              <a:gd name="connsiteY2146" fmla="*/ 1230399 h 1588328"/>
              <a:gd name="connsiteX2147" fmla="*/ 153072 w 1836634"/>
              <a:gd name="connsiteY2147" fmla="*/ 1224910 h 1588328"/>
              <a:gd name="connsiteX2148" fmla="*/ 165633 w 1836634"/>
              <a:gd name="connsiteY2148" fmla="*/ 1222024 h 1588328"/>
              <a:gd name="connsiteX2149" fmla="*/ 162750 w 1836634"/>
              <a:gd name="connsiteY2149" fmla="*/ 1209476 h 1588328"/>
              <a:gd name="connsiteX2150" fmla="*/ 175716 w 1836634"/>
              <a:gd name="connsiteY2150" fmla="*/ 1206497 h 1588328"/>
              <a:gd name="connsiteX2151" fmla="*/ 1001192 w 1836634"/>
              <a:gd name="connsiteY2151" fmla="*/ 1203048 h 1588328"/>
              <a:gd name="connsiteX2152" fmla="*/ 988632 w 1836634"/>
              <a:gd name="connsiteY2152" fmla="*/ 1205934 h 1588328"/>
              <a:gd name="connsiteX2153" fmla="*/ 1001192 w 1836634"/>
              <a:gd name="connsiteY2153" fmla="*/ 1203048 h 1588328"/>
              <a:gd name="connsiteX2154" fmla="*/ 1004075 w 1836634"/>
              <a:gd name="connsiteY2154" fmla="*/ 1215596 h 1588328"/>
              <a:gd name="connsiteX2155" fmla="*/ 1001192 w 1836634"/>
              <a:gd name="connsiteY2155" fmla="*/ 1203048 h 1588328"/>
              <a:gd name="connsiteX2156" fmla="*/ 601171 w 1836634"/>
              <a:gd name="connsiteY2156" fmla="*/ 1201638 h 1588328"/>
              <a:gd name="connsiteX2157" fmla="*/ 601171 w 1836634"/>
              <a:gd name="connsiteY2157" fmla="*/ 1201638 h 1588328"/>
              <a:gd name="connsiteX2158" fmla="*/ 1013753 w 1836634"/>
              <a:gd name="connsiteY2158" fmla="*/ 1200162 h 1588328"/>
              <a:gd name="connsiteX2159" fmla="*/ 1014918 w 1836634"/>
              <a:gd name="connsiteY2159" fmla="*/ 1205232 h 1588328"/>
              <a:gd name="connsiteX2160" fmla="*/ 1014969 w 1836634"/>
              <a:gd name="connsiteY2160" fmla="*/ 1205456 h 1588328"/>
              <a:gd name="connsiteX2161" fmla="*/ 1013753 w 1836634"/>
              <a:gd name="connsiteY2161" fmla="*/ 1200162 h 1588328"/>
              <a:gd name="connsiteX2162" fmla="*/ 667355 w 1836634"/>
              <a:gd name="connsiteY2162" fmla="*/ 1200067 h 1588328"/>
              <a:gd name="connsiteX2163" fmla="*/ 667355 w 1836634"/>
              <a:gd name="connsiteY2163" fmla="*/ 1200067 h 1588328"/>
              <a:gd name="connsiteX2164" fmla="*/ 667355 w 1836634"/>
              <a:gd name="connsiteY2164" fmla="*/ 1200067 h 1588328"/>
              <a:gd name="connsiteX2165" fmla="*/ 670238 w 1836634"/>
              <a:gd name="connsiteY2165" fmla="*/ 1212615 h 1588328"/>
              <a:gd name="connsiteX2166" fmla="*/ 786977 w 1836634"/>
              <a:gd name="connsiteY2166" fmla="*/ 1199002 h 1588328"/>
              <a:gd name="connsiteX2167" fmla="*/ 789860 w 1836634"/>
              <a:gd name="connsiteY2167" fmla="*/ 1211549 h 1588328"/>
              <a:gd name="connsiteX2168" fmla="*/ 777299 w 1836634"/>
              <a:gd name="connsiteY2168" fmla="*/ 1214435 h 1588328"/>
              <a:gd name="connsiteX2169" fmla="*/ 792836 w 1836634"/>
              <a:gd name="connsiteY2169" fmla="*/ 1224502 h 1588328"/>
              <a:gd name="connsiteX2170" fmla="*/ 789860 w 1836634"/>
              <a:gd name="connsiteY2170" fmla="*/ 1211549 h 1588328"/>
              <a:gd name="connsiteX2171" fmla="*/ 789500 w 1836634"/>
              <a:gd name="connsiteY2171" fmla="*/ 1209981 h 1588328"/>
              <a:gd name="connsiteX2172" fmla="*/ 786977 w 1836634"/>
              <a:gd name="connsiteY2172" fmla="*/ 1199002 h 1588328"/>
              <a:gd name="connsiteX2173" fmla="*/ 672307 w 1836634"/>
              <a:gd name="connsiteY2173" fmla="*/ 1198930 h 1588328"/>
              <a:gd name="connsiteX2174" fmla="*/ 667355 w 1836634"/>
              <a:gd name="connsiteY2174" fmla="*/ 1200067 h 1588328"/>
              <a:gd name="connsiteX2175" fmla="*/ 672147 w 1836634"/>
              <a:gd name="connsiteY2175" fmla="*/ 1198966 h 1588328"/>
              <a:gd name="connsiteX2176" fmla="*/ 1605456 w 1836634"/>
              <a:gd name="connsiteY2176" fmla="*/ 1197587 h 1588328"/>
              <a:gd name="connsiteX2177" fmla="*/ 1599986 w 1836634"/>
              <a:gd name="connsiteY2177" fmla="*/ 1198844 h 1588328"/>
              <a:gd name="connsiteX2178" fmla="*/ 1605456 w 1836634"/>
              <a:gd name="connsiteY2178" fmla="*/ 1197587 h 1588328"/>
              <a:gd name="connsiteX2179" fmla="*/ 679916 w 1836634"/>
              <a:gd name="connsiteY2179" fmla="*/ 1197181 h 1588328"/>
              <a:gd name="connsiteX2180" fmla="*/ 682799 w 1836634"/>
              <a:gd name="connsiteY2180" fmla="*/ 1209729 h 1588328"/>
              <a:gd name="connsiteX2181" fmla="*/ 667355 w 1836634"/>
              <a:gd name="connsiteY2181" fmla="*/ 1200067 h 1588328"/>
              <a:gd name="connsiteX2182" fmla="*/ 672654 w 1836634"/>
              <a:gd name="connsiteY2182" fmla="*/ 1198850 h 1588328"/>
              <a:gd name="connsiteX2183" fmla="*/ 672307 w 1836634"/>
              <a:gd name="connsiteY2183" fmla="*/ 1198930 h 1588328"/>
              <a:gd name="connsiteX2184" fmla="*/ 679916 w 1836634"/>
              <a:gd name="connsiteY2184" fmla="*/ 1197181 h 1588328"/>
              <a:gd name="connsiteX2185" fmla="*/ 695359 w 1836634"/>
              <a:gd name="connsiteY2185" fmla="*/ 1206843 h 1588328"/>
              <a:gd name="connsiteX2186" fmla="*/ 711208 w 1836634"/>
              <a:gd name="connsiteY2186" fmla="*/ 1216411 h 1588328"/>
              <a:gd name="connsiteX2187" fmla="*/ 698242 w 1836634"/>
              <a:gd name="connsiteY2187" fmla="*/ 1219390 h 1588328"/>
              <a:gd name="connsiteX2188" fmla="*/ 698242 w 1836634"/>
              <a:gd name="connsiteY2188" fmla="*/ 1219390 h 1588328"/>
              <a:gd name="connsiteX2189" fmla="*/ 682799 w 1836634"/>
              <a:gd name="connsiteY2189" fmla="*/ 1209729 h 1588328"/>
              <a:gd name="connsiteX2190" fmla="*/ 679916 w 1836634"/>
              <a:gd name="connsiteY2190" fmla="*/ 1197181 h 1588328"/>
              <a:gd name="connsiteX2191" fmla="*/ 691266 w 1836634"/>
              <a:gd name="connsiteY2191" fmla="*/ 1196224 h 1588328"/>
              <a:gd name="connsiteX2192" fmla="*/ 695359 w 1836634"/>
              <a:gd name="connsiteY2192" fmla="*/ 1206843 h 1588328"/>
              <a:gd name="connsiteX2193" fmla="*/ 679916 w 1836634"/>
              <a:gd name="connsiteY2193" fmla="*/ 1197181 h 1588328"/>
              <a:gd name="connsiteX2194" fmla="*/ 679916 w 1836634"/>
              <a:gd name="connsiteY2194" fmla="*/ 1197181 h 1588328"/>
              <a:gd name="connsiteX2195" fmla="*/ 691266 w 1836634"/>
              <a:gd name="connsiteY2195" fmla="*/ 1196224 h 1588328"/>
              <a:gd name="connsiteX2196" fmla="*/ 626292 w 1836634"/>
              <a:gd name="connsiteY2196" fmla="*/ 1195866 h 1588328"/>
              <a:gd name="connsiteX2197" fmla="*/ 626292 w 1836634"/>
              <a:gd name="connsiteY2197" fmla="*/ 1195866 h 1588328"/>
              <a:gd name="connsiteX2198" fmla="*/ 572761 w 1836634"/>
              <a:gd name="connsiteY2198" fmla="*/ 1194955 h 1588328"/>
              <a:gd name="connsiteX2199" fmla="*/ 575644 w 1836634"/>
              <a:gd name="connsiteY2199" fmla="*/ 1207503 h 1588328"/>
              <a:gd name="connsiteX2200" fmla="*/ 588205 w 1836634"/>
              <a:gd name="connsiteY2200" fmla="*/ 1204617 h 1588328"/>
              <a:gd name="connsiteX2201" fmla="*/ 572761 w 1836634"/>
              <a:gd name="connsiteY2201" fmla="*/ 1194955 h 1588328"/>
              <a:gd name="connsiteX2202" fmla="*/ 692476 w 1836634"/>
              <a:gd name="connsiteY2202" fmla="*/ 1194295 h 1588328"/>
              <a:gd name="connsiteX2203" fmla="*/ 693641 w 1836634"/>
              <a:gd name="connsiteY2203" fmla="*/ 1199365 h 1588328"/>
              <a:gd name="connsiteX2204" fmla="*/ 693692 w 1836634"/>
              <a:gd name="connsiteY2204" fmla="*/ 1199589 h 1588328"/>
              <a:gd name="connsiteX2205" fmla="*/ 692476 w 1836634"/>
              <a:gd name="connsiteY2205" fmla="*/ 1194295 h 1588328"/>
              <a:gd name="connsiteX2206" fmla="*/ 692476 w 1836634"/>
              <a:gd name="connsiteY2206" fmla="*/ 1194295 h 1588328"/>
              <a:gd name="connsiteX2207" fmla="*/ 708325 w 1836634"/>
              <a:gd name="connsiteY2207" fmla="*/ 1203863 h 1588328"/>
              <a:gd name="connsiteX2208" fmla="*/ 695359 w 1836634"/>
              <a:gd name="connsiteY2208" fmla="*/ 1206843 h 1588328"/>
              <a:gd name="connsiteX2209" fmla="*/ 693641 w 1836634"/>
              <a:gd name="connsiteY2209" fmla="*/ 1199365 h 1588328"/>
              <a:gd name="connsiteX2210" fmla="*/ 693557 w 1836634"/>
              <a:gd name="connsiteY2210" fmla="*/ 1199001 h 1588328"/>
              <a:gd name="connsiteX2211" fmla="*/ 692476 w 1836634"/>
              <a:gd name="connsiteY2211" fmla="*/ 1194295 h 1588328"/>
              <a:gd name="connsiteX2212" fmla="*/ 998309 w 1836634"/>
              <a:gd name="connsiteY2212" fmla="*/ 1190501 h 1588328"/>
              <a:gd name="connsiteX2213" fmla="*/ 985749 w 1836634"/>
              <a:gd name="connsiteY2213" fmla="*/ 1193387 h 1588328"/>
              <a:gd name="connsiteX2214" fmla="*/ 973188 w 1836634"/>
              <a:gd name="connsiteY2214" fmla="*/ 1196273 h 1588328"/>
              <a:gd name="connsiteX2215" fmla="*/ 985749 w 1836634"/>
              <a:gd name="connsiteY2215" fmla="*/ 1193387 h 1588328"/>
              <a:gd name="connsiteX2216" fmla="*/ 1001192 w 1836634"/>
              <a:gd name="connsiteY2216" fmla="*/ 1203048 h 1588328"/>
              <a:gd name="connsiteX2217" fmla="*/ 988632 w 1836634"/>
              <a:gd name="connsiteY2217" fmla="*/ 1205934 h 1588328"/>
              <a:gd name="connsiteX2218" fmla="*/ 991515 w 1836634"/>
              <a:gd name="connsiteY2218" fmla="*/ 1218482 h 1588328"/>
              <a:gd name="connsiteX2219" fmla="*/ 993085 w 1836634"/>
              <a:gd name="connsiteY2219" fmla="*/ 1218121 h 1588328"/>
              <a:gd name="connsiteX2220" fmla="*/ 995792 w 1836634"/>
              <a:gd name="connsiteY2220" fmla="*/ 1217499 h 1588328"/>
              <a:gd name="connsiteX2221" fmla="*/ 999287 w 1836634"/>
              <a:gd name="connsiteY2221" fmla="*/ 1216696 h 1588328"/>
              <a:gd name="connsiteX2222" fmla="*/ 999365 w 1836634"/>
              <a:gd name="connsiteY2222" fmla="*/ 1216678 h 1588328"/>
              <a:gd name="connsiteX2223" fmla="*/ 1004075 w 1836634"/>
              <a:gd name="connsiteY2223" fmla="*/ 1215596 h 1588328"/>
              <a:gd name="connsiteX2224" fmla="*/ 1016636 w 1836634"/>
              <a:gd name="connsiteY2224" fmla="*/ 1212710 h 1588328"/>
              <a:gd name="connsiteX2225" fmla="*/ 1014918 w 1836634"/>
              <a:gd name="connsiteY2225" fmla="*/ 1205232 h 1588328"/>
              <a:gd name="connsiteX2226" fmla="*/ 1014880 w 1836634"/>
              <a:gd name="connsiteY2226" fmla="*/ 1205069 h 1588328"/>
              <a:gd name="connsiteX2227" fmla="*/ 1014871 w 1836634"/>
              <a:gd name="connsiteY2227" fmla="*/ 1205030 h 1588328"/>
              <a:gd name="connsiteX2228" fmla="*/ 1014834 w 1836634"/>
              <a:gd name="connsiteY2228" fmla="*/ 1204868 h 1588328"/>
              <a:gd name="connsiteX2229" fmla="*/ 1014484 w 1836634"/>
              <a:gd name="connsiteY2229" fmla="*/ 1203344 h 1588328"/>
              <a:gd name="connsiteX2230" fmla="*/ 1013753 w 1836634"/>
              <a:gd name="connsiteY2230" fmla="*/ 1200162 h 1588328"/>
              <a:gd name="connsiteX2231" fmla="*/ 1001192 w 1836634"/>
              <a:gd name="connsiteY2231" fmla="*/ 1203048 h 1588328"/>
              <a:gd name="connsiteX2232" fmla="*/ 825064 w 1836634"/>
              <a:gd name="connsiteY2232" fmla="*/ 1190251 h 1588328"/>
              <a:gd name="connsiteX2233" fmla="*/ 840507 w 1836634"/>
              <a:gd name="connsiteY2233" fmla="*/ 1199912 h 1588328"/>
              <a:gd name="connsiteX2234" fmla="*/ 825064 w 1836634"/>
              <a:gd name="connsiteY2234" fmla="*/ 1190251 h 1588328"/>
              <a:gd name="connsiteX2235" fmla="*/ 891155 w 1836634"/>
              <a:gd name="connsiteY2235" fmla="*/ 1188275 h 1588328"/>
              <a:gd name="connsiteX2236" fmla="*/ 886169 w 1836634"/>
              <a:gd name="connsiteY2236" fmla="*/ 1189421 h 1588328"/>
              <a:gd name="connsiteX2237" fmla="*/ 885856 w 1836634"/>
              <a:gd name="connsiteY2237" fmla="*/ 1189493 h 1588328"/>
              <a:gd name="connsiteX2238" fmla="*/ 891155 w 1836634"/>
              <a:gd name="connsiteY2238" fmla="*/ 1188275 h 1588328"/>
              <a:gd name="connsiteX2239" fmla="*/ 837624 w 1836634"/>
              <a:gd name="connsiteY2239" fmla="*/ 1187365 h 1588328"/>
              <a:gd name="connsiteX2240" fmla="*/ 825064 w 1836634"/>
              <a:gd name="connsiteY2240" fmla="*/ 1190251 h 1588328"/>
              <a:gd name="connsiteX2241" fmla="*/ 837624 w 1836634"/>
              <a:gd name="connsiteY2241" fmla="*/ 1187365 h 1588328"/>
              <a:gd name="connsiteX2242" fmla="*/ 1130897 w 1836634"/>
              <a:gd name="connsiteY2242" fmla="*/ 1186457 h 1588328"/>
              <a:gd name="connsiteX2243" fmla="*/ 1117931 w 1836634"/>
              <a:gd name="connsiteY2243" fmla="*/ 1189436 h 1588328"/>
              <a:gd name="connsiteX2244" fmla="*/ 1120907 w 1836634"/>
              <a:gd name="connsiteY2244" fmla="*/ 1202388 h 1588328"/>
              <a:gd name="connsiteX2245" fmla="*/ 1117931 w 1836634"/>
              <a:gd name="connsiteY2245" fmla="*/ 1189436 h 1588328"/>
              <a:gd name="connsiteX2246" fmla="*/ 1130897 w 1836634"/>
              <a:gd name="connsiteY2246" fmla="*/ 1186457 h 1588328"/>
              <a:gd name="connsiteX2247" fmla="*/ 1023836 w 1836634"/>
              <a:gd name="connsiteY2247" fmla="*/ 1184636 h 1588328"/>
              <a:gd name="connsiteX2248" fmla="*/ 1010870 w 1836634"/>
              <a:gd name="connsiteY2248" fmla="*/ 1187615 h 1588328"/>
              <a:gd name="connsiteX2249" fmla="*/ 1023836 w 1836634"/>
              <a:gd name="connsiteY2249" fmla="*/ 1184636 h 1588328"/>
              <a:gd name="connsiteX2250" fmla="*/ 1026719 w 1836634"/>
              <a:gd name="connsiteY2250" fmla="*/ 1197183 h 1588328"/>
              <a:gd name="connsiteX2251" fmla="*/ 1023836 w 1836634"/>
              <a:gd name="connsiteY2251" fmla="*/ 1184636 h 1588328"/>
              <a:gd name="connsiteX2252" fmla="*/ 689500 w 1836634"/>
              <a:gd name="connsiteY2252" fmla="*/ 1181343 h 1588328"/>
              <a:gd name="connsiteX2253" fmla="*/ 676940 w 1836634"/>
              <a:gd name="connsiteY2253" fmla="*/ 1184229 h 1588328"/>
              <a:gd name="connsiteX2254" fmla="*/ 692476 w 1836634"/>
              <a:gd name="connsiteY2254" fmla="*/ 1194295 h 1588328"/>
              <a:gd name="connsiteX2255" fmla="*/ 679916 w 1836634"/>
              <a:gd name="connsiteY2255" fmla="*/ 1197181 h 1588328"/>
              <a:gd name="connsiteX2256" fmla="*/ 678346 w 1836634"/>
              <a:gd name="connsiteY2256" fmla="*/ 1197542 h 1588328"/>
              <a:gd name="connsiteX2257" fmla="*/ 672147 w 1836634"/>
              <a:gd name="connsiteY2257" fmla="*/ 1198966 h 1588328"/>
              <a:gd name="connsiteX2258" fmla="*/ 672065 w 1836634"/>
              <a:gd name="connsiteY2258" fmla="*/ 1198985 h 1588328"/>
              <a:gd name="connsiteX2259" fmla="*/ 667355 w 1836634"/>
              <a:gd name="connsiteY2259" fmla="*/ 1200067 h 1588328"/>
              <a:gd name="connsiteX2260" fmla="*/ 670238 w 1836634"/>
              <a:gd name="connsiteY2260" fmla="*/ 1212615 h 1588328"/>
              <a:gd name="connsiteX2261" fmla="*/ 673121 w 1836634"/>
              <a:gd name="connsiteY2261" fmla="*/ 1225162 h 1588328"/>
              <a:gd name="connsiteX2262" fmla="*/ 657677 w 1836634"/>
              <a:gd name="connsiteY2262" fmla="*/ 1215501 h 1588328"/>
              <a:gd name="connsiteX2263" fmla="*/ 654794 w 1836634"/>
              <a:gd name="connsiteY2263" fmla="*/ 1202953 h 1588328"/>
              <a:gd name="connsiteX2264" fmla="*/ 657677 w 1836634"/>
              <a:gd name="connsiteY2264" fmla="*/ 1215501 h 1588328"/>
              <a:gd name="connsiteX2265" fmla="*/ 660560 w 1836634"/>
              <a:gd name="connsiteY2265" fmla="*/ 1228048 h 1588328"/>
              <a:gd name="connsiteX2266" fmla="*/ 673121 w 1836634"/>
              <a:gd name="connsiteY2266" fmla="*/ 1225162 h 1588328"/>
              <a:gd name="connsiteX2267" fmla="*/ 685682 w 1836634"/>
              <a:gd name="connsiteY2267" fmla="*/ 1222276 h 1588328"/>
              <a:gd name="connsiteX2268" fmla="*/ 698242 w 1836634"/>
              <a:gd name="connsiteY2268" fmla="*/ 1219390 h 1588328"/>
              <a:gd name="connsiteX2269" fmla="*/ 711208 w 1836634"/>
              <a:gd name="connsiteY2269" fmla="*/ 1216411 h 1588328"/>
              <a:gd name="connsiteX2270" fmla="*/ 708325 w 1836634"/>
              <a:gd name="connsiteY2270" fmla="*/ 1203863 h 1588328"/>
              <a:gd name="connsiteX2271" fmla="*/ 705442 w 1836634"/>
              <a:gd name="connsiteY2271" fmla="*/ 1191316 h 1588328"/>
              <a:gd name="connsiteX2272" fmla="*/ 692476 w 1836634"/>
              <a:gd name="connsiteY2272" fmla="*/ 1194295 h 1588328"/>
              <a:gd name="connsiteX2273" fmla="*/ 689500 w 1836634"/>
              <a:gd name="connsiteY2273" fmla="*/ 1181343 h 1588328"/>
              <a:gd name="connsiteX2274" fmla="*/ 848969 w 1836634"/>
              <a:gd name="connsiteY2274" fmla="*/ 1179185 h 1588328"/>
              <a:gd name="connsiteX2275" fmla="*/ 849018 w 1836634"/>
              <a:gd name="connsiteY2275" fmla="*/ 1179400 h 1588328"/>
              <a:gd name="connsiteX2276" fmla="*/ 849173 w 1836634"/>
              <a:gd name="connsiteY2276" fmla="*/ 1180075 h 1588328"/>
              <a:gd name="connsiteX2277" fmla="*/ 850185 w 1836634"/>
              <a:gd name="connsiteY2277" fmla="*/ 1184479 h 1588328"/>
              <a:gd name="connsiteX2278" fmla="*/ 848969 w 1836634"/>
              <a:gd name="connsiteY2278" fmla="*/ 1179185 h 1588328"/>
              <a:gd name="connsiteX2279" fmla="*/ 1048957 w 1836634"/>
              <a:gd name="connsiteY2279" fmla="*/ 1178864 h 1588328"/>
              <a:gd name="connsiteX2280" fmla="*/ 1050218 w 1836634"/>
              <a:gd name="connsiteY2280" fmla="*/ 1184353 h 1588328"/>
              <a:gd name="connsiteX2281" fmla="*/ 1050312 w 1836634"/>
              <a:gd name="connsiteY2281" fmla="*/ 1184760 h 1588328"/>
              <a:gd name="connsiteX2282" fmla="*/ 1051840 w 1836634"/>
              <a:gd name="connsiteY2282" fmla="*/ 1191411 h 1588328"/>
              <a:gd name="connsiteX2283" fmla="*/ 1050399 w 1836634"/>
              <a:gd name="connsiteY2283" fmla="*/ 1185138 h 1588328"/>
              <a:gd name="connsiteX2284" fmla="*/ 1050312 w 1836634"/>
              <a:gd name="connsiteY2284" fmla="*/ 1184760 h 1588328"/>
              <a:gd name="connsiteX2285" fmla="*/ 888272 w 1836634"/>
              <a:gd name="connsiteY2285" fmla="*/ 1175728 h 1588328"/>
              <a:gd name="connsiteX2286" fmla="*/ 875711 w 1836634"/>
              <a:gd name="connsiteY2286" fmla="*/ 1178614 h 1588328"/>
              <a:gd name="connsiteX2287" fmla="*/ 878594 w 1836634"/>
              <a:gd name="connsiteY2287" fmla="*/ 1191161 h 1588328"/>
              <a:gd name="connsiteX2288" fmla="*/ 886169 w 1836634"/>
              <a:gd name="connsiteY2288" fmla="*/ 1189421 h 1588328"/>
              <a:gd name="connsiteX2289" fmla="*/ 886445 w 1836634"/>
              <a:gd name="connsiteY2289" fmla="*/ 1189358 h 1588328"/>
              <a:gd name="connsiteX2290" fmla="*/ 891155 w 1836634"/>
              <a:gd name="connsiteY2290" fmla="*/ 1188275 h 1588328"/>
              <a:gd name="connsiteX2291" fmla="*/ 875711 w 1836634"/>
              <a:gd name="connsiteY2291" fmla="*/ 1178614 h 1588328"/>
              <a:gd name="connsiteX2292" fmla="*/ 1020953 w 1836634"/>
              <a:gd name="connsiteY2292" fmla="*/ 1172088 h 1588328"/>
              <a:gd name="connsiteX2293" fmla="*/ 1007987 w 1836634"/>
              <a:gd name="connsiteY2293" fmla="*/ 1175067 h 1588328"/>
              <a:gd name="connsiteX2294" fmla="*/ 1020953 w 1836634"/>
              <a:gd name="connsiteY2294" fmla="*/ 1172088 h 1588328"/>
              <a:gd name="connsiteX2295" fmla="*/ 154008 w 1836634"/>
              <a:gd name="connsiteY2295" fmla="*/ 1171429 h 1588328"/>
              <a:gd name="connsiteX2296" fmla="*/ 141447 w 1836634"/>
              <a:gd name="connsiteY2296" fmla="*/ 1174315 h 1588328"/>
              <a:gd name="connsiteX2297" fmla="*/ 144330 w 1836634"/>
              <a:gd name="connsiteY2297" fmla="*/ 1186862 h 1588328"/>
              <a:gd name="connsiteX2298" fmla="*/ 156891 w 1836634"/>
              <a:gd name="connsiteY2298" fmla="*/ 1183976 h 1588328"/>
              <a:gd name="connsiteX2299" fmla="*/ 793771 w 1836634"/>
              <a:gd name="connsiteY2299" fmla="*/ 1171021 h 1588328"/>
              <a:gd name="connsiteX2300" fmla="*/ 793771 w 1836634"/>
              <a:gd name="connsiteY2300" fmla="*/ 1171021 h 1588328"/>
              <a:gd name="connsiteX2301" fmla="*/ 793771 w 1836634"/>
              <a:gd name="connsiteY2301" fmla="*/ 1171021 h 1588328"/>
              <a:gd name="connsiteX2302" fmla="*/ 796654 w 1836634"/>
              <a:gd name="connsiteY2302" fmla="*/ 1183568 h 1588328"/>
              <a:gd name="connsiteX2303" fmla="*/ 809620 w 1836634"/>
              <a:gd name="connsiteY2303" fmla="*/ 1180589 h 1588328"/>
              <a:gd name="connsiteX2304" fmla="*/ 793771 w 1836634"/>
              <a:gd name="connsiteY2304" fmla="*/ 1171021 h 1588328"/>
              <a:gd name="connsiteX2305" fmla="*/ 633086 w 1836634"/>
              <a:gd name="connsiteY2305" fmla="*/ 1167885 h 1588328"/>
              <a:gd name="connsiteX2306" fmla="*/ 635969 w 1836634"/>
              <a:gd name="connsiteY2306" fmla="*/ 1180432 h 1588328"/>
              <a:gd name="connsiteX2307" fmla="*/ 648935 w 1836634"/>
              <a:gd name="connsiteY2307" fmla="*/ 1177453 h 1588328"/>
              <a:gd name="connsiteX2308" fmla="*/ 633086 w 1836634"/>
              <a:gd name="connsiteY2308" fmla="*/ 1167885 h 1588328"/>
              <a:gd name="connsiteX2309" fmla="*/ 699583 w 1836634"/>
              <a:gd name="connsiteY2309" fmla="*/ 1165816 h 1588328"/>
              <a:gd name="connsiteX2310" fmla="*/ 715026 w 1836634"/>
              <a:gd name="connsiteY2310" fmla="*/ 1175478 h 1588328"/>
              <a:gd name="connsiteX2311" fmla="*/ 699583 w 1836634"/>
              <a:gd name="connsiteY2311" fmla="*/ 1165816 h 1588328"/>
              <a:gd name="connsiteX2312" fmla="*/ 877780 w 1836634"/>
              <a:gd name="connsiteY2312" fmla="*/ 1164929 h 1588328"/>
              <a:gd name="connsiteX2313" fmla="*/ 872828 w 1836634"/>
              <a:gd name="connsiteY2313" fmla="*/ 1166066 h 1588328"/>
              <a:gd name="connsiteX2314" fmla="*/ 877620 w 1836634"/>
              <a:gd name="connsiteY2314" fmla="*/ 1164965 h 1588328"/>
              <a:gd name="connsiteX2315" fmla="*/ 712143 w 1836634"/>
              <a:gd name="connsiteY2315" fmla="*/ 1162930 h 1588328"/>
              <a:gd name="connsiteX2316" fmla="*/ 715026 w 1836634"/>
              <a:gd name="connsiteY2316" fmla="*/ 1175478 h 1588328"/>
              <a:gd name="connsiteX2317" fmla="*/ 715026 w 1836634"/>
              <a:gd name="connsiteY2317" fmla="*/ 1175478 h 1588328"/>
              <a:gd name="connsiteX2318" fmla="*/ 712143 w 1836634"/>
              <a:gd name="connsiteY2318" fmla="*/ 1162930 h 1588328"/>
              <a:gd name="connsiteX2319" fmla="*/ 1583982 w 1836634"/>
              <a:gd name="connsiteY2319" fmla="*/ 1162465 h 1588328"/>
              <a:gd name="connsiteX2320" fmla="*/ 1578683 w 1836634"/>
              <a:gd name="connsiteY2320" fmla="*/ 1163683 h 1588328"/>
              <a:gd name="connsiteX2321" fmla="*/ 1583982 w 1836634"/>
              <a:gd name="connsiteY2321" fmla="*/ 1162465 h 1588328"/>
              <a:gd name="connsiteX2322" fmla="*/ 831858 w 1836634"/>
              <a:gd name="connsiteY2322" fmla="*/ 1162270 h 1588328"/>
              <a:gd name="connsiteX2323" fmla="*/ 834741 w 1836634"/>
              <a:gd name="connsiteY2323" fmla="*/ 1174817 h 1588328"/>
              <a:gd name="connsiteX2324" fmla="*/ 843209 w 1836634"/>
              <a:gd name="connsiteY2324" fmla="*/ 1161313 h 1588328"/>
              <a:gd name="connsiteX2325" fmla="*/ 831858 w 1836634"/>
              <a:gd name="connsiteY2325" fmla="*/ 1162270 h 1588328"/>
              <a:gd name="connsiteX2326" fmla="*/ 819298 w 1836634"/>
              <a:gd name="connsiteY2326" fmla="*/ 1165156 h 1588328"/>
              <a:gd name="connsiteX2327" fmla="*/ 834741 w 1836634"/>
              <a:gd name="connsiteY2327" fmla="*/ 1174817 h 1588328"/>
              <a:gd name="connsiteX2328" fmla="*/ 835101 w 1836634"/>
              <a:gd name="connsiteY2328" fmla="*/ 1176386 h 1588328"/>
              <a:gd name="connsiteX2329" fmla="*/ 836193 w 1836634"/>
              <a:gd name="connsiteY2329" fmla="*/ 1181136 h 1588328"/>
              <a:gd name="connsiteX2330" fmla="*/ 837624 w 1836634"/>
              <a:gd name="connsiteY2330" fmla="*/ 1187365 h 1588328"/>
              <a:gd name="connsiteX2331" fmla="*/ 825064 w 1836634"/>
              <a:gd name="connsiteY2331" fmla="*/ 1190251 h 1588328"/>
              <a:gd name="connsiteX2332" fmla="*/ 827947 w 1836634"/>
              <a:gd name="connsiteY2332" fmla="*/ 1202798 h 1588328"/>
              <a:gd name="connsiteX2333" fmla="*/ 840507 w 1836634"/>
              <a:gd name="connsiteY2333" fmla="*/ 1199912 h 1588328"/>
              <a:gd name="connsiteX2334" fmla="*/ 843483 w 1836634"/>
              <a:gd name="connsiteY2334" fmla="*/ 1212865 h 1588328"/>
              <a:gd name="connsiteX2335" fmla="*/ 856044 w 1836634"/>
              <a:gd name="connsiteY2335" fmla="*/ 1209979 h 1588328"/>
              <a:gd name="connsiteX2336" fmla="*/ 840507 w 1836634"/>
              <a:gd name="connsiteY2336" fmla="*/ 1199912 h 1588328"/>
              <a:gd name="connsiteX2337" fmla="*/ 837624 w 1836634"/>
              <a:gd name="connsiteY2337" fmla="*/ 1187365 h 1588328"/>
              <a:gd name="connsiteX2338" fmla="*/ 834741 w 1836634"/>
              <a:gd name="connsiteY2338" fmla="*/ 1174817 h 1588328"/>
              <a:gd name="connsiteX2339" fmla="*/ 850185 w 1836634"/>
              <a:gd name="connsiteY2339" fmla="*/ 1184479 h 1588328"/>
              <a:gd name="connsiteX2340" fmla="*/ 849825 w 1836634"/>
              <a:gd name="connsiteY2340" fmla="*/ 1182910 h 1588328"/>
              <a:gd name="connsiteX2341" fmla="*/ 849173 w 1836634"/>
              <a:gd name="connsiteY2341" fmla="*/ 1180075 h 1588328"/>
              <a:gd name="connsiteX2342" fmla="*/ 849104 w 1836634"/>
              <a:gd name="connsiteY2342" fmla="*/ 1179773 h 1588328"/>
              <a:gd name="connsiteX2343" fmla="*/ 849018 w 1836634"/>
              <a:gd name="connsiteY2343" fmla="*/ 1179400 h 1588328"/>
              <a:gd name="connsiteX2344" fmla="*/ 847302 w 1836634"/>
              <a:gd name="connsiteY2344" fmla="*/ 1171931 h 1588328"/>
              <a:gd name="connsiteX2345" fmla="*/ 863151 w 1836634"/>
              <a:gd name="connsiteY2345" fmla="*/ 1181500 h 1588328"/>
              <a:gd name="connsiteX2346" fmla="*/ 860268 w 1836634"/>
              <a:gd name="connsiteY2346" fmla="*/ 1168952 h 1588328"/>
              <a:gd name="connsiteX2347" fmla="*/ 847302 w 1836634"/>
              <a:gd name="connsiteY2347" fmla="*/ 1171931 h 1588328"/>
              <a:gd name="connsiteX2348" fmla="*/ 843209 w 1836634"/>
              <a:gd name="connsiteY2348" fmla="*/ 1161313 h 1588328"/>
              <a:gd name="connsiteX2349" fmla="*/ 605082 w 1836634"/>
              <a:gd name="connsiteY2349" fmla="*/ 1161109 h 1588328"/>
              <a:gd name="connsiteX2350" fmla="*/ 592522 w 1836634"/>
              <a:gd name="connsiteY2350" fmla="*/ 1163995 h 1588328"/>
              <a:gd name="connsiteX2351" fmla="*/ 605082 w 1836634"/>
              <a:gd name="connsiteY2351" fmla="*/ 1161109 h 1588328"/>
              <a:gd name="connsiteX2352" fmla="*/ 592522 w 1836634"/>
              <a:gd name="connsiteY2352" fmla="*/ 1163995 h 1588328"/>
              <a:gd name="connsiteX2353" fmla="*/ 595405 w 1836634"/>
              <a:gd name="connsiteY2353" fmla="*/ 1176543 h 1588328"/>
              <a:gd name="connsiteX2354" fmla="*/ 607965 w 1836634"/>
              <a:gd name="connsiteY2354" fmla="*/ 1173657 h 1588328"/>
              <a:gd name="connsiteX2355" fmla="*/ 610848 w 1836634"/>
              <a:gd name="connsiteY2355" fmla="*/ 1186204 h 1588328"/>
              <a:gd name="connsiteX2356" fmla="*/ 623409 w 1836634"/>
              <a:gd name="connsiteY2356" fmla="*/ 1183318 h 1588328"/>
              <a:gd name="connsiteX2357" fmla="*/ 610848 w 1836634"/>
              <a:gd name="connsiteY2357" fmla="*/ 1186204 h 1588328"/>
              <a:gd name="connsiteX2358" fmla="*/ 607965 w 1836634"/>
              <a:gd name="connsiteY2358" fmla="*/ 1173657 h 1588328"/>
              <a:gd name="connsiteX2359" fmla="*/ 605082 w 1836634"/>
              <a:gd name="connsiteY2359" fmla="*/ 1161109 h 1588328"/>
              <a:gd name="connsiteX2360" fmla="*/ 871685 w 1836634"/>
              <a:gd name="connsiteY2360" fmla="*/ 1161090 h 1588328"/>
              <a:gd name="connsiteX2361" fmla="*/ 871747 w 1836634"/>
              <a:gd name="connsiteY2361" fmla="*/ 1161361 h 1588328"/>
              <a:gd name="connsiteX2362" fmla="*/ 872828 w 1836634"/>
              <a:gd name="connsiteY2362" fmla="*/ 1166066 h 1588328"/>
              <a:gd name="connsiteX2363" fmla="*/ 724704 w 1836634"/>
              <a:gd name="connsiteY2363" fmla="*/ 1160044 h 1588328"/>
              <a:gd name="connsiteX2364" fmla="*/ 727587 w 1836634"/>
              <a:gd name="connsiteY2364" fmla="*/ 1172592 h 1588328"/>
              <a:gd name="connsiteX2365" fmla="*/ 715026 w 1836634"/>
              <a:gd name="connsiteY2365" fmla="*/ 1175478 h 1588328"/>
              <a:gd name="connsiteX2366" fmla="*/ 712143 w 1836634"/>
              <a:gd name="connsiteY2366" fmla="*/ 1162930 h 1588328"/>
              <a:gd name="connsiteX2367" fmla="*/ 699583 w 1836634"/>
              <a:gd name="connsiteY2367" fmla="*/ 1165816 h 1588328"/>
              <a:gd name="connsiteX2368" fmla="*/ 715026 w 1836634"/>
              <a:gd name="connsiteY2368" fmla="*/ 1175478 h 1588328"/>
              <a:gd name="connsiteX2369" fmla="*/ 727587 w 1836634"/>
              <a:gd name="connsiteY2369" fmla="*/ 1172592 h 1588328"/>
              <a:gd name="connsiteX2370" fmla="*/ 743124 w 1836634"/>
              <a:gd name="connsiteY2370" fmla="*/ 1182658 h 1588328"/>
              <a:gd name="connsiteX2371" fmla="*/ 742752 w 1836634"/>
              <a:gd name="connsiteY2371" fmla="*/ 1181039 h 1588328"/>
              <a:gd name="connsiteX2372" fmla="*/ 740148 w 1836634"/>
              <a:gd name="connsiteY2372" fmla="*/ 1169706 h 1588328"/>
              <a:gd name="connsiteX2373" fmla="*/ 727587 w 1836634"/>
              <a:gd name="connsiteY2373" fmla="*/ 1172592 h 1588328"/>
              <a:gd name="connsiteX2374" fmla="*/ 724704 w 1836634"/>
              <a:gd name="connsiteY2374" fmla="*/ 1160044 h 1588328"/>
              <a:gd name="connsiteX2375" fmla="*/ 1030537 w 1836634"/>
              <a:gd name="connsiteY2375" fmla="*/ 1156250 h 1588328"/>
              <a:gd name="connsiteX2376" fmla="*/ 1033513 w 1836634"/>
              <a:gd name="connsiteY2376" fmla="*/ 1169202 h 1588328"/>
              <a:gd name="connsiteX2377" fmla="*/ 1046074 w 1836634"/>
              <a:gd name="connsiteY2377" fmla="*/ 1166316 h 1588328"/>
              <a:gd name="connsiteX2378" fmla="*/ 1033513 w 1836634"/>
              <a:gd name="connsiteY2378" fmla="*/ 1169202 h 1588328"/>
              <a:gd name="connsiteX2379" fmla="*/ 1030537 w 1836634"/>
              <a:gd name="connsiteY2379" fmla="*/ 1156250 h 1588328"/>
              <a:gd name="connsiteX2380" fmla="*/ 750231 w 1836634"/>
              <a:gd name="connsiteY2380" fmla="*/ 1154179 h 1588328"/>
              <a:gd name="connsiteX2381" fmla="*/ 742639 w 1836634"/>
              <a:gd name="connsiteY2381" fmla="*/ 1155924 h 1588328"/>
              <a:gd name="connsiteX2382" fmla="*/ 737265 w 1836634"/>
              <a:gd name="connsiteY2382" fmla="*/ 1157158 h 1588328"/>
              <a:gd name="connsiteX2383" fmla="*/ 738886 w 1836634"/>
              <a:gd name="connsiteY2383" fmla="*/ 1156786 h 1588328"/>
              <a:gd name="connsiteX2384" fmla="*/ 742639 w 1836634"/>
              <a:gd name="connsiteY2384" fmla="*/ 1155924 h 1588328"/>
              <a:gd name="connsiteX2385" fmla="*/ 748610 w 1836634"/>
              <a:gd name="connsiteY2385" fmla="*/ 1154552 h 1588328"/>
              <a:gd name="connsiteX2386" fmla="*/ 750231 w 1836634"/>
              <a:gd name="connsiteY2386" fmla="*/ 1154179 h 1588328"/>
              <a:gd name="connsiteX2387" fmla="*/ 869945 w 1836634"/>
              <a:gd name="connsiteY2387" fmla="*/ 1153519 h 1588328"/>
              <a:gd name="connsiteX2388" fmla="*/ 885389 w 1836634"/>
              <a:gd name="connsiteY2388" fmla="*/ 1163180 h 1588328"/>
              <a:gd name="connsiteX2389" fmla="*/ 883819 w 1836634"/>
              <a:gd name="connsiteY2389" fmla="*/ 1163541 h 1588328"/>
              <a:gd name="connsiteX2390" fmla="*/ 877620 w 1836634"/>
              <a:gd name="connsiteY2390" fmla="*/ 1164965 h 1588328"/>
              <a:gd name="connsiteX2391" fmla="*/ 877538 w 1836634"/>
              <a:gd name="connsiteY2391" fmla="*/ 1164984 h 1588328"/>
              <a:gd name="connsiteX2392" fmla="*/ 872828 w 1836634"/>
              <a:gd name="connsiteY2392" fmla="*/ 1166066 h 1588328"/>
              <a:gd name="connsiteX2393" fmla="*/ 869945 w 1836634"/>
              <a:gd name="connsiteY2393" fmla="*/ 1153519 h 1588328"/>
              <a:gd name="connsiteX2394" fmla="*/ 643169 w 1836634"/>
              <a:gd name="connsiteY2394" fmla="*/ 1152358 h 1588328"/>
              <a:gd name="connsiteX2395" fmla="*/ 630203 w 1836634"/>
              <a:gd name="connsiteY2395" fmla="*/ 1155337 h 1588328"/>
              <a:gd name="connsiteX2396" fmla="*/ 775352 w 1836634"/>
              <a:gd name="connsiteY2396" fmla="*/ 1148407 h 1588328"/>
              <a:gd name="connsiteX2397" fmla="*/ 769071 w 1836634"/>
              <a:gd name="connsiteY2397" fmla="*/ 1149850 h 1588328"/>
              <a:gd name="connsiteX2398" fmla="*/ 762791 w 1836634"/>
              <a:gd name="connsiteY2398" fmla="*/ 1151293 h 1588328"/>
              <a:gd name="connsiteX2399" fmla="*/ 769071 w 1836634"/>
              <a:gd name="connsiteY2399" fmla="*/ 1149850 h 1588328"/>
              <a:gd name="connsiteX2400" fmla="*/ 775352 w 1836634"/>
              <a:gd name="connsiteY2400" fmla="*/ 1148407 h 1588328"/>
              <a:gd name="connsiteX2401" fmla="*/ 800878 w 1836634"/>
              <a:gd name="connsiteY2401" fmla="*/ 1142542 h 1588328"/>
              <a:gd name="connsiteX2402" fmla="*/ 803761 w 1836634"/>
              <a:gd name="connsiteY2402" fmla="*/ 1155089 h 1588328"/>
              <a:gd name="connsiteX2403" fmla="*/ 800878 w 1836634"/>
              <a:gd name="connsiteY2403" fmla="*/ 1142542 h 1588328"/>
              <a:gd name="connsiteX2404" fmla="*/ 747348 w 1836634"/>
              <a:gd name="connsiteY2404" fmla="*/ 1141631 h 1588328"/>
              <a:gd name="connsiteX2405" fmla="*/ 747348 w 1836634"/>
              <a:gd name="connsiteY2405" fmla="*/ 1141631 h 1588328"/>
              <a:gd name="connsiteX2406" fmla="*/ 120145 w 1836634"/>
              <a:gd name="connsiteY2406" fmla="*/ 1139154 h 1588328"/>
              <a:gd name="connsiteX2407" fmla="*/ 121272 w 1836634"/>
              <a:gd name="connsiteY2407" fmla="*/ 1144060 h 1588328"/>
              <a:gd name="connsiteX2408" fmla="*/ 121361 w 1836634"/>
              <a:gd name="connsiteY2408" fmla="*/ 1144447 h 1588328"/>
              <a:gd name="connsiteX2409" fmla="*/ 120145 w 1836634"/>
              <a:gd name="connsiteY2409" fmla="*/ 1139154 h 1588328"/>
              <a:gd name="connsiteX2410" fmla="*/ 1572824 w 1836634"/>
              <a:gd name="connsiteY2410" fmla="*/ 1138183 h 1588328"/>
              <a:gd name="connsiteX2411" fmla="*/ 1568032 w 1836634"/>
              <a:gd name="connsiteY2411" fmla="*/ 1139284 h 1588328"/>
              <a:gd name="connsiteX2412" fmla="*/ 1567525 w 1836634"/>
              <a:gd name="connsiteY2412" fmla="*/ 1139400 h 1588328"/>
              <a:gd name="connsiteX2413" fmla="*/ 1572824 w 1836634"/>
              <a:gd name="connsiteY2413" fmla="*/ 1138183 h 1588328"/>
              <a:gd name="connsiteX2414" fmla="*/ 1065741 w 1836634"/>
              <a:gd name="connsiteY2414" fmla="*/ 1134951 h 1588328"/>
              <a:gd name="connsiteX2415" fmla="*/ 1068624 w 1836634"/>
              <a:gd name="connsiteY2415" fmla="*/ 1147499 h 1588328"/>
              <a:gd name="connsiteX2416" fmla="*/ 1065741 w 1836634"/>
              <a:gd name="connsiteY2416" fmla="*/ 1134951 h 1588328"/>
              <a:gd name="connsiteX2417" fmla="*/ 1052775 w 1836634"/>
              <a:gd name="connsiteY2417" fmla="*/ 1137930 h 1588328"/>
              <a:gd name="connsiteX2418" fmla="*/ 1065741 w 1836634"/>
              <a:gd name="connsiteY2418" fmla="*/ 1134951 h 1588328"/>
              <a:gd name="connsiteX2419" fmla="*/ 1068624 w 1836634"/>
              <a:gd name="connsiteY2419" fmla="*/ 1147499 h 1588328"/>
              <a:gd name="connsiteX2420" fmla="*/ 1058634 w 1836634"/>
              <a:gd name="connsiteY2420" fmla="*/ 1163430 h 1588328"/>
              <a:gd name="connsiteX2421" fmla="*/ 1071600 w 1836634"/>
              <a:gd name="connsiteY2421" fmla="*/ 1160451 h 1588328"/>
              <a:gd name="connsiteX2422" fmla="*/ 1068624 w 1836634"/>
              <a:gd name="connsiteY2422" fmla="*/ 1147499 h 1588328"/>
              <a:gd name="connsiteX2423" fmla="*/ 1081185 w 1836634"/>
              <a:gd name="connsiteY2423" fmla="*/ 1144613 h 1588328"/>
              <a:gd name="connsiteX2424" fmla="*/ 1084161 w 1836634"/>
              <a:gd name="connsiteY2424" fmla="*/ 1157565 h 1588328"/>
              <a:gd name="connsiteX2425" fmla="*/ 1081185 w 1836634"/>
              <a:gd name="connsiteY2425" fmla="*/ 1144613 h 1588328"/>
              <a:gd name="connsiteX2426" fmla="*/ 1065741 w 1836634"/>
              <a:gd name="connsiteY2426" fmla="*/ 1134951 h 1588328"/>
              <a:gd name="connsiteX2427" fmla="*/ 145266 w 1836634"/>
              <a:gd name="connsiteY2427" fmla="*/ 1133382 h 1588328"/>
              <a:gd name="connsiteX2428" fmla="*/ 132705 w 1836634"/>
              <a:gd name="connsiteY2428" fmla="*/ 1136268 h 1588328"/>
              <a:gd name="connsiteX2429" fmla="*/ 797995 w 1836634"/>
              <a:gd name="connsiteY2429" fmla="*/ 1129994 h 1588328"/>
              <a:gd name="connsiteX2430" fmla="*/ 785029 w 1836634"/>
              <a:gd name="connsiteY2430" fmla="*/ 1132973 h 1588328"/>
              <a:gd name="connsiteX2431" fmla="*/ 791300 w 1836634"/>
              <a:gd name="connsiteY2431" fmla="*/ 1131533 h 1588328"/>
              <a:gd name="connsiteX2432" fmla="*/ 791512 w 1836634"/>
              <a:gd name="connsiteY2432" fmla="*/ 1131484 h 1588328"/>
              <a:gd name="connsiteX2433" fmla="*/ 797995 w 1836634"/>
              <a:gd name="connsiteY2433" fmla="*/ 1129994 h 1588328"/>
              <a:gd name="connsiteX2434" fmla="*/ 797995 w 1836634"/>
              <a:gd name="connsiteY2434" fmla="*/ 1129994 h 1588328"/>
              <a:gd name="connsiteX2435" fmla="*/ 791300 w 1836634"/>
              <a:gd name="connsiteY2435" fmla="*/ 1131533 h 1588328"/>
              <a:gd name="connsiteX2436" fmla="*/ 790702 w 1836634"/>
              <a:gd name="connsiteY2436" fmla="*/ 1131670 h 1588328"/>
              <a:gd name="connsiteX2437" fmla="*/ 785029 w 1836634"/>
              <a:gd name="connsiteY2437" fmla="*/ 1132973 h 1588328"/>
              <a:gd name="connsiteX2438" fmla="*/ 797995 w 1836634"/>
              <a:gd name="connsiteY2438" fmla="*/ 1129994 h 1588328"/>
              <a:gd name="connsiteX2439" fmla="*/ 1077159 w 1836634"/>
              <a:gd name="connsiteY2439" fmla="*/ 1127089 h 1588328"/>
              <a:gd name="connsiteX2440" fmla="*/ 1077221 w 1836634"/>
              <a:gd name="connsiteY2440" fmla="*/ 1127360 h 1588328"/>
              <a:gd name="connsiteX2441" fmla="*/ 1078302 w 1836634"/>
              <a:gd name="connsiteY2441" fmla="*/ 1132065 h 1588328"/>
              <a:gd name="connsiteX2442" fmla="*/ 157089 w 1836634"/>
              <a:gd name="connsiteY2442" fmla="*/ 1125426 h 1588328"/>
              <a:gd name="connsiteX2443" fmla="*/ 157151 w 1836634"/>
              <a:gd name="connsiteY2443" fmla="*/ 1125697 h 1588328"/>
              <a:gd name="connsiteX2444" fmla="*/ 158232 w 1836634"/>
              <a:gd name="connsiteY2444" fmla="*/ 1130402 h 1588328"/>
              <a:gd name="connsiteX2445" fmla="*/ 876647 w 1836634"/>
              <a:gd name="connsiteY2445" fmla="*/ 1125133 h 1588328"/>
              <a:gd name="connsiteX2446" fmla="*/ 871348 w 1836634"/>
              <a:gd name="connsiteY2446" fmla="*/ 1126350 h 1588328"/>
              <a:gd name="connsiteX2447" fmla="*/ 871718 w 1836634"/>
              <a:gd name="connsiteY2447" fmla="*/ 1126265 h 1588328"/>
              <a:gd name="connsiteX2448" fmla="*/ 876647 w 1836634"/>
              <a:gd name="connsiteY2448" fmla="*/ 1125133 h 1588328"/>
              <a:gd name="connsiteX2449" fmla="*/ 879530 w 1836634"/>
              <a:gd name="connsiteY2449" fmla="*/ 1137680 h 1588328"/>
              <a:gd name="connsiteX2450" fmla="*/ 876647 w 1836634"/>
              <a:gd name="connsiteY2450" fmla="*/ 1125133 h 1588328"/>
              <a:gd name="connsiteX2451" fmla="*/ 871937 w 1836634"/>
              <a:gd name="connsiteY2451" fmla="*/ 1126215 h 1588328"/>
              <a:gd name="connsiteX2452" fmla="*/ 871718 w 1836634"/>
              <a:gd name="connsiteY2452" fmla="*/ 1126265 h 1588328"/>
              <a:gd name="connsiteX2453" fmla="*/ 864086 w 1836634"/>
              <a:gd name="connsiteY2453" fmla="*/ 1128019 h 1588328"/>
              <a:gd name="connsiteX2454" fmla="*/ 866969 w 1836634"/>
              <a:gd name="connsiteY2454" fmla="*/ 1140566 h 1588328"/>
              <a:gd name="connsiteX2455" fmla="*/ 854409 w 1836634"/>
              <a:gd name="connsiteY2455" fmla="*/ 1143452 h 1588328"/>
              <a:gd name="connsiteX2456" fmla="*/ 841443 w 1836634"/>
              <a:gd name="connsiteY2456" fmla="*/ 1146431 h 1588328"/>
              <a:gd name="connsiteX2457" fmla="*/ 854409 w 1836634"/>
              <a:gd name="connsiteY2457" fmla="*/ 1143452 h 1588328"/>
              <a:gd name="connsiteX2458" fmla="*/ 857385 w 1836634"/>
              <a:gd name="connsiteY2458" fmla="*/ 1156405 h 1588328"/>
              <a:gd name="connsiteX2459" fmla="*/ 869945 w 1836634"/>
              <a:gd name="connsiteY2459" fmla="*/ 1153519 h 1588328"/>
              <a:gd name="connsiteX2460" fmla="*/ 871685 w 1836634"/>
              <a:gd name="connsiteY2460" fmla="*/ 1161090 h 1588328"/>
              <a:gd name="connsiteX2461" fmla="*/ 871612 w 1836634"/>
              <a:gd name="connsiteY2461" fmla="*/ 1160773 h 1588328"/>
              <a:gd name="connsiteX2462" fmla="*/ 872828 w 1836634"/>
              <a:gd name="connsiteY2462" fmla="*/ 1166066 h 1588328"/>
              <a:gd name="connsiteX2463" fmla="*/ 878127 w 1836634"/>
              <a:gd name="connsiteY2463" fmla="*/ 1164849 h 1588328"/>
              <a:gd name="connsiteX2464" fmla="*/ 877780 w 1836634"/>
              <a:gd name="connsiteY2464" fmla="*/ 1164929 h 1588328"/>
              <a:gd name="connsiteX2465" fmla="*/ 885389 w 1836634"/>
              <a:gd name="connsiteY2465" fmla="*/ 1163180 h 1588328"/>
              <a:gd name="connsiteX2466" fmla="*/ 882506 w 1836634"/>
              <a:gd name="connsiteY2466" fmla="*/ 1150633 h 1588328"/>
              <a:gd name="connsiteX2467" fmla="*/ 895067 w 1836634"/>
              <a:gd name="connsiteY2467" fmla="*/ 1147747 h 1588328"/>
              <a:gd name="connsiteX2468" fmla="*/ 897950 w 1836634"/>
              <a:gd name="connsiteY2468" fmla="*/ 1160294 h 1588328"/>
              <a:gd name="connsiteX2469" fmla="*/ 910915 w 1836634"/>
              <a:gd name="connsiteY2469" fmla="*/ 1157315 h 1588328"/>
              <a:gd name="connsiteX2470" fmla="*/ 897950 w 1836634"/>
              <a:gd name="connsiteY2470" fmla="*/ 1160294 h 1588328"/>
              <a:gd name="connsiteX2471" fmla="*/ 895067 w 1836634"/>
              <a:gd name="connsiteY2471" fmla="*/ 1147747 h 1588328"/>
              <a:gd name="connsiteX2472" fmla="*/ 882506 w 1836634"/>
              <a:gd name="connsiteY2472" fmla="*/ 1150633 h 1588328"/>
              <a:gd name="connsiteX2473" fmla="*/ 869945 w 1836634"/>
              <a:gd name="connsiteY2473" fmla="*/ 1153519 h 1588328"/>
              <a:gd name="connsiteX2474" fmla="*/ 866969 w 1836634"/>
              <a:gd name="connsiteY2474" fmla="*/ 1140566 h 1588328"/>
              <a:gd name="connsiteX2475" fmla="*/ 879530 w 1836634"/>
              <a:gd name="connsiteY2475" fmla="*/ 1137680 h 1588328"/>
              <a:gd name="connsiteX2476" fmla="*/ 892091 w 1836634"/>
              <a:gd name="connsiteY2476" fmla="*/ 1134794 h 1588328"/>
              <a:gd name="connsiteX2477" fmla="*/ 876647 w 1836634"/>
              <a:gd name="connsiteY2477" fmla="*/ 1125133 h 1588328"/>
              <a:gd name="connsiteX2478" fmla="*/ 942738 w 1836634"/>
              <a:gd name="connsiteY2478" fmla="*/ 1123157 h 1588328"/>
              <a:gd name="connsiteX2479" fmla="*/ 930178 w 1836634"/>
              <a:gd name="connsiteY2479" fmla="*/ 1126043 h 1588328"/>
              <a:gd name="connsiteX2480" fmla="*/ 945714 w 1836634"/>
              <a:gd name="connsiteY2480" fmla="*/ 1136110 h 1588328"/>
              <a:gd name="connsiteX2481" fmla="*/ 1075419 w 1836634"/>
              <a:gd name="connsiteY2481" fmla="*/ 1119518 h 1588328"/>
              <a:gd name="connsiteX2482" fmla="*/ 1077159 w 1836634"/>
              <a:gd name="connsiteY2482" fmla="*/ 1127089 h 1588328"/>
              <a:gd name="connsiteX2483" fmla="*/ 1077086 w 1836634"/>
              <a:gd name="connsiteY2483" fmla="*/ 1126772 h 1588328"/>
              <a:gd name="connsiteX2484" fmla="*/ 1078302 w 1836634"/>
              <a:gd name="connsiteY2484" fmla="*/ 1132065 h 1588328"/>
              <a:gd name="connsiteX2485" fmla="*/ 1090862 w 1836634"/>
              <a:gd name="connsiteY2485" fmla="*/ 1129179 h 1588328"/>
              <a:gd name="connsiteX2486" fmla="*/ 1078302 w 1836634"/>
              <a:gd name="connsiteY2486" fmla="*/ 1132065 h 1588328"/>
              <a:gd name="connsiteX2487" fmla="*/ 1075419 w 1836634"/>
              <a:gd name="connsiteY2487" fmla="*/ 1119518 h 1588328"/>
              <a:gd name="connsiteX2488" fmla="*/ 902173 w 1836634"/>
              <a:gd name="connsiteY2488" fmla="*/ 1119268 h 1588328"/>
              <a:gd name="connsiteX2489" fmla="*/ 905056 w 1836634"/>
              <a:gd name="connsiteY2489" fmla="*/ 1131815 h 1588328"/>
              <a:gd name="connsiteX2490" fmla="*/ 917617 w 1836634"/>
              <a:gd name="connsiteY2490" fmla="*/ 1128929 h 1588328"/>
              <a:gd name="connsiteX2491" fmla="*/ 902173 w 1836634"/>
              <a:gd name="connsiteY2491" fmla="*/ 1119268 h 1588328"/>
              <a:gd name="connsiteX2492" fmla="*/ 155349 w 1836634"/>
              <a:gd name="connsiteY2492" fmla="*/ 1117855 h 1588328"/>
              <a:gd name="connsiteX2493" fmla="*/ 157089 w 1836634"/>
              <a:gd name="connsiteY2493" fmla="*/ 1125426 h 1588328"/>
              <a:gd name="connsiteX2494" fmla="*/ 157016 w 1836634"/>
              <a:gd name="connsiteY2494" fmla="*/ 1125109 h 1588328"/>
              <a:gd name="connsiteX2495" fmla="*/ 158232 w 1836634"/>
              <a:gd name="connsiteY2495" fmla="*/ 1130402 h 1588328"/>
              <a:gd name="connsiteX2496" fmla="*/ 155349 w 1836634"/>
              <a:gd name="connsiteY2496" fmla="*/ 1117855 h 1588328"/>
              <a:gd name="connsiteX2497" fmla="*/ 1554497 w 1836634"/>
              <a:gd name="connsiteY2497" fmla="*/ 1115974 h 1588328"/>
              <a:gd name="connsiteX2498" fmla="*/ 1549639 w 1836634"/>
              <a:gd name="connsiteY2498" fmla="*/ 1117090 h 1588328"/>
              <a:gd name="connsiteX2499" fmla="*/ 1549198 w 1836634"/>
              <a:gd name="connsiteY2499" fmla="*/ 1117191 h 1588328"/>
              <a:gd name="connsiteX2500" fmla="*/ 1554497 w 1836634"/>
              <a:gd name="connsiteY2500" fmla="*/ 1115974 h 1588328"/>
              <a:gd name="connsiteX2501" fmla="*/ 141167 w 1836634"/>
              <a:gd name="connsiteY2501" fmla="*/ 1115540 h 1588328"/>
              <a:gd name="connsiteX2502" fmla="*/ 142383 w 1836634"/>
              <a:gd name="connsiteY2502" fmla="*/ 1120834 h 1588328"/>
              <a:gd name="connsiteX2503" fmla="*/ 141167 w 1836634"/>
              <a:gd name="connsiteY2503" fmla="*/ 1115540 h 1588328"/>
              <a:gd name="connsiteX2504" fmla="*/ 746788 w 1836634"/>
              <a:gd name="connsiteY2504" fmla="*/ 1114914 h 1588328"/>
              <a:gd name="connsiteX2505" fmla="*/ 741489 w 1836634"/>
              <a:gd name="connsiteY2505" fmla="*/ 1116132 h 1588328"/>
              <a:gd name="connsiteX2506" fmla="*/ 746788 w 1836634"/>
              <a:gd name="connsiteY2506" fmla="*/ 1114914 h 1588328"/>
              <a:gd name="connsiteX2507" fmla="*/ 807673 w 1836634"/>
              <a:gd name="connsiteY2507" fmla="*/ 1114561 h 1588328"/>
              <a:gd name="connsiteX2508" fmla="*/ 810556 w 1836634"/>
              <a:gd name="connsiteY2508" fmla="*/ 1127108 h 1588328"/>
              <a:gd name="connsiteX2509" fmla="*/ 813439 w 1836634"/>
              <a:gd name="connsiteY2509" fmla="*/ 1139656 h 1588328"/>
              <a:gd name="connsiteX2510" fmla="*/ 825999 w 1836634"/>
              <a:gd name="connsiteY2510" fmla="*/ 1136770 h 1588328"/>
              <a:gd name="connsiteX2511" fmla="*/ 810556 w 1836634"/>
              <a:gd name="connsiteY2511" fmla="*/ 1127108 h 1588328"/>
              <a:gd name="connsiteX2512" fmla="*/ 807673 w 1836634"/>
              <a:gd name="connsiteY2512" fmla="*/ 1114561 h 1588328"/>
              <a:gd name="connsiteX2513" fmla="*/ 927295 w 1836634"/>
              <a:gd name="connsiteY2513" fmla="*/ 1113496 h 1588328"/>
              <a:gd name="connsiteX2514" fmla="*/ 927295 w 1836634"/>
              <a:gd name="connsiteY2514" fmla="*/ 1113496 h 1588328"/>
              <a:gd name="connsiteX2515" fmla="*/ 1059975 w 1836634"/>
              <a:gd name="connsiteY2515" fmla="*/ 1109856 h 1588328"/>
              <a:gd name="connsiteX2516" fmla="*/ 1047009 w 1836634"/>
              <a:gd name="connsiteY2516" fmla="*/ 1112835 h 1588328"/>
              <a:gd name="connsiteX2517" fmla="*/ 1049892 w 1836634"/>
              <a:gd name="connsiteY2517" fmla="*/ 1125383 h 1588328"/>
              <a:gd name="connsiteX2518" fmla="*/ 1059975 w 1836634"/>
              <a:gd name="connsiteY2518" fmla="*/ 1109856 h 1588328"/>
              <a:gd name="connsiteX2519" fmla="*/ 832794 w 1836634"/>
              <a:gd name="connsiteY2519" fmla="*/ 1108789 h 1588328"/>
              <a:gd name="connsiteX2520" fmla="*/ 827842 w 1836634"/>
              <a:gd name="connsiteY2520" fmla="*/ 1109926 h 1588328"/>
              <a:gd name="connsiteX2521" fmla="*/ 827597 w 1836634"/>
              <a:gd name="connsiteY2521" fmla="*/ 1109983 h 1588328"/>
              <a:gd name="connsiteX2522" fmla="*/ 828566 w 1836634"/>
              <a:gd name="connsiteY2522" fmla="*/ 1109760 h 1588328"/>
              <a:gd name="connsiteX2523" fmla="*/ 832794 w 1836634"/>
              <a:gd name="connsiteY2523" fmla="*/ 1108789 h 1588328"/>
              <a:gd name="connsiteX2524" fmla="*/ 831224 w 1836634"/>
              <a:gd name="connsiteY2524" fmla="*/ 1109149 h 1588328"/>
              <a:gd name="connsiteX2525" fmla="*/ 828566 w 1836634"/>
              <a:gd name="connsiteY2525" fmla="*/ 1109760 h 1588328"/>
              <a:gd name="connsiteX2526" fmla="*/ 827495 w 1836634"/>
              <a:gd name="connsiteY2526" fmla="*/ 1110006 h 1588328"/>
              <a:gd name="connsiteX2527" fmla="*/ 827597 w 1836634"/>
              <a:gd name="connsiteY2527" fmla="*/ 1109983 h 1588328"/>
              <a:gd name="connsiteX2528" fmla="*/ 820233 w 1836634"/>
              <a:gd name="connsiteY2528" fmla="*/ 1111675 h 1588328"/>
              <a:gd name="connsiteX2529" fmla="*/ 827842 w 1836634"/>
              <a:gd name="connsiteY2529" fmla="*/ 1109926 h 1588328"/>
              <a:gd name="connsiteX2530" fmla="*/ 828084 w 1836634"/>
              <a:gd name="connsiteY2530" fmla="*/ 1109871 h 1588328"/>
              <a:gd name="connsiteX2531" fmla="*/ 832794 w 1836634"/>
              <a:gd name="connsiteY2531" fmla="*/ 1108789 h 1588328"/>
              <a:gd name="connsiteX2532" fmla="*/ 835677 w 1836634"/>
              <a:gd name="connsiteY2532" fmla="*/ 1121336 h 1588328"/>
              <a:gd name="connsiteX2533" fmla="*/ 139500 w 1836634"/>
              <a:gd name="connsiteY2533" fmla="*/ 1108286 h 1588328"/>
              <a:gd name="connsiteX2534" fmla="*/ 142383 w 1836634"/>
              <a:gd name="connsiteY2534" fmla="*/ 1120834 h 1588328"/>
              <a:gd name="connsiteX2535" fmla="*/ 158232 w 1836634"/>
              <a:gd name="connsiteY2535" fmla="*/ 1130402 h 1588328"/>
              <a:gd name="connsiteX2536" fmla="*/ 170792 w 1836634"/>
              <a:gd name="connsiteY2536" fmla="*/ 1127516 h 1588328"/>
              <a:gd name="connsiteX2537" fmla="*/ 155349 w 1836634"/>
              <a:gd name="connsiteY2537" fmla="*/ 1117855 h 1588328"/>
              <a:gd name="connsiteX2538" fmla="*/ 167909 w 1836634"/>
              <a:gd name="connsiteY2538" fmla="*/ 1114969 h 1588328"/>
              <a:gd name="connsiteX2539" fmla="*/ 167909 w 1836634"/>
              <a:gd name="connsiteY2539" fmla="*/ 1114969 h 1588328"/>
              <a:gd name="connsiteX2540" fmla="*/ 155349 w 1836634"/>
              <a:gd name="connsiteY2540" fmla="*/ 1117855 h 1588328"/>
              <a:gd name="connsiteX2541" fmla="*/ 142383 w 1836634"/>
              <a:gd name="connsiteY2541" fmla="*/ 1120834 h 1588328"/>
              <a:gd name="connsiteX2542" fmla="*/ 139500 w 1836634"/>
              <a:gd name="connsiteY2542" fmla="*/ 1108286 h 1588328"/>
              <a:gd name="connsiteX2543" fmla="*/ 1069560 w 1836634"/>
              <a:gd name="connsiteY2543" fmla="*/ 1094018 h 1588328"/>
              <a:gd name="connsiteX2544" fmla="*/ 1072536 w 1836634"/>
              <a:gd name="connsiteY2544" fmla="*/ 1106970 h 1588328"/>
              <a:gd name="connsiteX2545" fmla="*/ 1069560 w 1836634"/>
              <a:gd name="connsiteY2545" fmla="*/ 1094018 h 1588328"/>
              <a:gd name="connsiteX2546" fmla="*/ 1334423 w 1836634"/>
              <a:gd name="connsiteY2546" fmla="*/ 1086427 h 1588328"/>
              <a:gd name="connsiteX2547" fmla="*/ 1335783 w 1836634"/>
              <a:gd name="connsiteY2547" fmla="*/ 1092345 h 1588328"/>
              <a:gd name="connsiteX2548" fmla="*/ 1335725 w 1836634"/>
              <a:gd name="connsiteY2548" fmla="*/ 1092094 h 1588328"/>
              <a:gd name="connsiteX2549" fmla="*/ 1337027 w 1836634"/>
              <a:gd name="connsiteY2549" fmla="*/ 1097761 h 1588328"/>
              <a:gd name="connsiteX2550" fmla="*/ 1337399 w 1836634"/>
              <a:gd name="connsiteY2550" fmla="*/ 1099380 h 1588328"/>
              <a:gd name="connsiteX2551" fmla="*/ 1335783 w 1836634"/>
              <a:gd name="connsiteY2551" fmla="*/ 1092345 h 1588328"/>
              <a:gd name="connsiteX2552" fmla="*/ 1335851 w 1836634"/>
              <a:gd name="connsiteY2552" fmla="*/ 1092644 h 1588328"/>
              <a:gd name="connsiteX2553" fmla="*/ 1336097 w 1836634"/>
              <a:gd name="connsiteY2553" fmla="*/ 1093713 h 1588328"/>
              <a:gd name="connsiteX2554" fmla="*/ 1335911 w 1836634"/>
              <a:gd name="connsiteY2554" fmla="*/ 1092904 h 1588328"/>
              <a:gd name="connsiteX2555" fmla="*/ 1335851 w 1836634"/>
              <a:gd name="connsiteY2555" fmla="*/ 1092644 h 1588328"/>
              <a:gd name="connsiteX2556" fmla="*/ 1334795 w 1836634"/>
              <a:gd name="connsiteY2556" fmla="*/ 1088046 h 1588328"/>
              <a:gd name="connsiteX2557" fmla="*/ 1334423 w 1836634"/>
              <a:gd name="connsiteY2557" fmla="*/ 1086427 h 1588328"/>
              <a:gd name="connsiteX2558" fmla="*/ 1413168 w 1836634"/>
              <a:gd name="connsiteY2558" fmla="*/ 1081970 h 1588328"/>
              <a:gd name="connsiteX2559" fmla="*/ 1400607 w 1836634"/>
              <a:gd name="connsiteY2559" fmla="*/ 1084856 h 1588328"/>
              <a:gd name="connsiteX2560" fmla="*/ 1400607 w 1836634"/>
              <a:gd name="connsiteY2560" fmla="*/ 1084856 h 1588328"/>
              <a:gd name="connsiteX2561" fmla="*/ 1403490 w 1836634"/>
              <a:gd name="connsiteY2561" fmla="*/ 1097404 h 1588328"/>
              <a:gd name="connsiteX2562" fmla="*/ 1405060 w 1836634"/>
              <a:gd name="connsiteY2562" fmla="*/ 1097044 h 1588328"/>
              <a:gd name="connsiteX2563" fmla="*/ 1407767 w 1836634"/>
              <a:gd name="connsiteY2563" fmla="*/ 1096422 h 1588328"/>
              <a:gd name="connsiteX2564" fmla="*/ 1416051 w 1836634"/>
              <a:gd name="connsiteY2564" fmla="*/ 1094518 h 1588328"/>
              <a:gd name="connsiteX2565" fmla="*/ 145391 w 1836634"/>
              <a:gd name="connsiteY2565" fmla="*/ 1074514 h 1588328"/>
              <a:gd name="connsiteX2566" fmla="*/ 146607 w 1836634"/>
              <a:gd name="connsiteY2566" fmla="*/ 1079808 h 1588328"/>
              <a:gd name="connsiteX2567" fmla="*/ 133641 w 1836634"/>
              <a:gd name="connsiteY2567" fmla="*/ 1082787 h 1588328"/>
              <a:gd name="connsiteX2568" fmla="*/ 146607 w 1836634"/>
              <a:gd name="connsiteY2568" fmla="*/ 1079808 h 1588328"/>
              <a:gd name="connsiteX2569" fmla="*/ 145391 w 1836634"/>
              <a:gd name="connsiteY2569" fmla="*/ 1074514 h 1588328"/>
              <a:gd name="connsiteX2570" fmla="*/ 1010263 w 1836634"/>
              <a:gd name="connsiteY2570" fmla="*/ 1068012 h 1588328"/>
              <a:gd name="connsiteX2571" fmla="*/ 1013146 w 1836634"/>
              <a:gd name="connsiteY2571" fmla="*/ 1080560 h 1588328"/>
              <a:gd name="connsiteX2572" fmla="*/ 1016029 w 1836634"/>
              <a:gd name="connsiteY2572" fmla="*/ 1093108 h 1588328"/>
              <a:gd name="connsiteX2573" fmla="*/ 1028590 w 1836634"/>
              <a:gd name="connsiteY2573" fmla="*/ 1090222 h 1588328"/>
              <a:gd name="connsiteX2574" fmla="*/ 1031473 w 1836634"/>
              <a:gd name="connsiteY2574" fmla="*/ 1102769 h 1588328"/>
              <a:gd name="connsiteX2575" fmla="*/ 1031473 w 1836634"/>
              <a:gd name="connsiteY2575" fmla="*/ 1102769 h 1588328"/>
              <a:gd name="connsiteX2576" fmla="*/ 1028590 w 1836634"/>
              <a:gd name="connsiteY2576" fmla="*/ 1090222 h 1588328"/>
              <a:gd name="connsiteX2577" fmla="*/ 1013146 w 1836634"/>
              <a:gd name="connsiteY2577" fmla="*/ 1080560 h 1588328"/>
              <a:gd name="connsiteX2578" fmla="*/ 1010263 w 1836634"/>
              <a:gd name="connsiteY2578" fmla="*/ 1068012 h 1588328"/>
              <a:gd name="connsiteX2579" fmla="*/ 90193 w 1836634"/>
              <a:gd name="connsiteY2579" fmla="*/ 1066350 h 1588328"/>
              <a:gd name="connsiteX2580" fmla="*/ 93076 w 1836634"/>
              <a:gd name="connsiteY2580" fmla="*/ 1078897 h 1588328"/>
              <a:gd name="connsiteX2581" fmla="*/ 90193 w 1836634"/>
              <a:gd name="connsiteY2581" fmla="*/ 1066350 h 1588328"/>
              <a:gd name="connsiteX2582" fmla="*/ 156284 w 1836634"/>
              <a:gd name="connsiteY2582" fmla="*/ 1064374 h 1588328"/>
              <a:gd name="connsiteX2583" fmla="*/ 143724 w 1836634"/>
              <a:gd name="connsiteY2583" fmla="*/ 1067260 h 1588328"/>
              <a:gd name="connsiteX2584" fmla="*/ 156284 w 1836634"/>
              <a:gd name="connsiteY2584" fmla="*/ 1064374 h 1588328"/>
              <a:gd name="connsiteX2585" fmla="*/ 1507201 w 1836634"/>
              <a:gd name="connsiteY2585" fmla="*/ 1060365 h 1588328"/>
              <a:gd name="connsiteX2586" fmla="*/ 1501902 w 1836634"/>
              <a:gd name="connsiteY2586" fmla="*/ 1061582 h 1588328"/>
              <a:gd name="connsiteX2587" fmla="*/ 1507201 w 1836634"/>
              <a:gd name="connsiteY2587" fmla="*/ 1060365 h 1588328"/>
              <a:gd name="connsiteX2588" fmla="*/ 887665 w 1836634"/>
              <a:gd name="connsiteY2588" fmla="*/ 1056125 h 1588328"/>
              <a:gd name="connsiteX2589" fmla="*/ 874700 w 1836634"/>
              <a:gd name="connsiteY2589" fmla="*/ 1059104 h 1588328"/>
              <a:gd name="connsiteX2590" fmla="*/ 887665 w 1836634"/>
              <a:gd name="connsiteY2590" fmla="*/ 1056125 h 1588328"/>
              <a:gd name="connsiteX2591" fmla="*/ 99778 w 1836634"/>
              <a:gd name="connsiteY2591" fmla="*/ 1050511 h 1588328"/>
              <a:gd name="connsiteX2592" fmla="*/ 102754 w 1836634"/>
              <a:gd name="connsiteY2592" fmla="*/ 1063464 h 1588328"/>
              <a:gd name="connsiteX2593" fmla="*/ 99778 w 1836634"/>
              <a:gd name="connsiteY2593" fmla="*/ 1050511 h 1588328"/>
              <a:gd name="connsiteX2594" fmla="*/ 1379305 w 1836634"/>
              <a:gd name="connsiteY2594" fmla="*/ 1049695 h 1588328"/>
              <a:gd name="connsiteX2595" fmla="*/ 1369627 w 1836634"/>
              <a:gd name="connsiteY2595" fmla="*/ 1065129 h 1588328"/>
              <a:gd name="connsiteX2596" fmla="*/ 1366744 w 1836634"/>
              <a:gd name="connsiteY2596" fmla="*/ 1052581 h 1588328"/>
              <a:gd name="connsiteX2597" fmla="*/ 1379305 w 1836634"/>
              <a:gd name="connsiteY2597" fmla="*/ 1049695 h 1588328"/>
              <a:gd name="connsiteX2598" fmla="*/ 165962 w 1836634"/>
              <a:gd name="connsiteY2598" fmla="*/ 1048940 h 1588328"/>
              <a:gd name="connsiteX2599" fmla="*/ 168845 w 1836634"/>
              <a:gd name="connsiteY2599" fmla="*/ 1061488 h 1588328"/>
              <a:gd name="connsiteX2600" fmla="*/ 169205 w 1836634"/>
              <a:gd name="connsiteY2600" fmla="*/ 1063056 h 1588328"/>
              <a:gd name="connsiteX2601" fmla="*/ 170467 w 1836634"/>
              <a:gd name="connsiteY2601" fmla="*/ 1068546 h 1588328"/>
              <a:gd name="connsiteX2602" fmla="*/ 171728 w 1836634"/>
              <a:gd name="connsiteY2602" fmla="*/ 1074036 h 1588328"/>
              <a:gd name="connsiteX2603" fmla="*/ 184289 w 1836634"/>
              <a:gd name="connsiteY2603" fmla="*/ 1071150 h 1588328"/>
              <a:gd name="connsiteX2604" fmla="*/ 197254 w 1836634"/>
              <a:gd name="connsiteY2604" fmla="*/ 1068170 h 1588328"/>
              <a:gd name="connsiteX2605" fmla="*/ 184289 w 1836634"/>
              <a:gd name="connsiteY2605" fmla="*/ 1071150 h 1588328"/>
              <a:gd name="connsiteX2606" fmla="*/ 184289 w 1836634"/>
              <a:gd name="connsiteY2606" fmla="*/ 1071150 h 1588328"/>
              <a:gd name="connsiteX2607" fmla="*/ 181406 w 1836634"/>
              <a:gd name="connsiteY2607" fmla="*/ 1058602 h 1588328"/>
              <a:gd name="connsiteX2608" fmla="*/ 165962 w 1836634"/>
              <a:gd name="connsiteY2608" fmla="*/ 1048940 h 1588328"/>
              <a:gd name="connsiteX2609" fmla="*/ 112338 w 1836634"/>
              <a:gd name="connsiteY2609" fmla="*/ 1047625 h 1588328"/>
              <a:gd name="connsiteX2610" fmla="*/ 99778 w 1836634"/>
              <a:gd name="connsiteY2610" fmla="*/ 1050511 h 1588328"/>
              <a:gd name="connsiteX2611" fmla="*/ 1376422 w 1836634"/>
              <a:gd name="connsiteY2611" fmla="*/ 1037148 h 1588328"/>
              <a:gd name="connsiteX2612" fmla="*/ 1363861 w 1836634"/>
              <a:gd name="connsiteY2612" fmla="*/ 1040034 h 1588328"/>
              <a:gd name="connsiteX2613" fmla="*/ 1353778 w 1836634"/>
              <a:gd name="connsiteY2613" fmla="*/ 1055560 h 1588328"/>
              <a:gd name="connsiteX2614" fmla="*/ 1360261 w 1836634"/>
              <a:gd name="connsiteY2614" fmla="*/ 1054071 h 1588328"/>
              <a:gd name="connsiteX2615" fmla="*/ 1365123 w 1836634"/>
              <a:gd name="connsiteY2615" fmla="*/ 1052954 h 1588328"/>
              <a:gd name="connsiteX2616" fmla="*/ 1366744 w 1836634"/>
              <a:gd name="connsiteY2616" fmla="*/ 1052581 h 1588328"/>
              <a:gd name="connsiteX2617" fmla="*/ 1369627 w 1836634"/>
              <a:gd name="connsiteY2617" fmla="*/ 1065129 h 1588328"/>
              <a:gd name="connsiteX2618" fmla="*/ 1382188 w 1836634"/>
              <a:gd name="connsiteY2618" fmla="*/ 1062243 h 1588328"/>
              <a:gd name="connsiteX2619" fmla="*/ 1372510 w 1836634"/>
              <a:gd name="connsiteY2619" fmla="*/ 1077676 h 1588328"/>
              <a:gd name="connsiteX2620" fmla="*/ 1382188 w 1836634"/>
              <a:gd name="connsiteY2620" fmla="*/ 1062243 h 1588328"/>
              <a:gd name="connsiteX2621" fmla="*/ 1379305 w 1836634"/>
              <a:gd name="connsiteY2621" fmla="*/ 1049695 h 1588328"/>
              <a:gd name="connsiteX2622" fmla="*/ 1366744 w 1836634"/>
              <a:gd name="connsiteY2622" fmla="*/ 1052581 h 1588328"/>
              <a:gd name="connsiteX2623" fmla="*/ 1363861 w 1836634"/>
              <a:gd name="connsiteY2623" fmla="*/ 1040034 h 1588328"/>
              <a:gd name="connsiteX2624" fmla="*/ 1376422 w 1836634"/>
              <a:gd name="connsiteY2624" fmla="*/ 1037148 h 1588328"/>
              <a:gd name="connsiteX2625" fmla="*/ 1642952 w 1836634"/>
              <a:gd name="connsiteY2625" fmla="*/ 1036811 h 1588328"/>
              <a:gd name="connsiteX2626" fmla="*/ 1644168 w 1836634"/>
              <a:gd name="connsiteY2626" fmla="*/ 1042105 h 1588328"/>
              <a:gd name="connsiteX2627" fmla="*/ 1642952 w 1836634"/>
              <a:gd name="connsiteY2627" fmla="*/ 1036811 h 1588328"/>
              <a:gd name="connsiteX2628" fmla="*/ 1281828 w 1836634"/>
              <a:gd name="connsiteY2628" fmla="*/ 1032036 h 1588328"/>
              <a:gd name="connsiteX2629" fmla="*/ 1269267 w 1836634"/>
              <a:gd name="connsiteY2629" fmla="*/ 1034922 h 1588328"/>
              <a:gd name="connsiteX2630" fmla="*/ 1272150 w 1836634"/>
              <a:gd name="connsiteY2630" fmla="*/ 1047470 h 1588328"/>
              <a:gd name="connsiteX2631" fmla="*/ 1269267 w 1836634"/>
              <a:gd name="connsiteY2631" fmla="*/ 1034922 h 1588328"/>
              <a:gd name="connsiteX2632" fmla="*/ 1281828 w 1836634"/>
              <a:gd name="connsiteY2632" fmla="*/ 1032036 h 1588328"/>
              <a:gd name="connsiteX2633" fmla="*/ 593833 w 1836634"/>
              <a:gd name="connsiteY2633" fmla="*/ 1030316 h 1588328"/>
              <a:gd name="connsiteX2634" fmla="*/ 588534 w 1836634"/>
              <a:gd name="connsiteY2634" fmla="*/ 1031534 h 1588328"/>
              <a:gd name="connsiteX2635" fmla="*/ 593833 w 1836634"/>
              <a:gd name="connsiteY2635" fmla="*/ 1030316 h 1588328"/>
              <a:gd name="connsiteX2636" fmla="*/ 1480600 w 1836634"/>
              <a:gd name="connsiteY2636" fmla="*/ 1026421 h 1588328"/>
              <a:gd name="connsiteX2637" fmla="*/ 1475671 w 1836634"/>
              <a:gd name="connsiteY2637" fmla="*/ 1027553 h 1588328"/>
              <a:gd name="connsiteX2638" fmla="*/ 1475890 w 1836634"/>
              <a:gd name="connsiteY2638" fmla="*/ 1027503 h 1588328"/>
              <a:gd name="connsiteX2639" fmla="*/ 1480600 w 1836634"/>
              <a:gd name="connsiteY2639" fmla="*/ 1026421 h 1588328"/>
              <a:gd name="connsiteX2640" fmla="*/ 986078 w 1836634"/>
              <a:gd name="connsiteY2640" fmla="*/ 1020303 h 1588328"/>
              <a:gd name="connsiteX2641" fmla="*/ 988961 w 1836634"/>
              <a:gd name="connsiteY2641" fmla="*/ 1032851 h 1588328"/>
              <a:gd name="connsiteX2642" fmla="*/ 986078 w 1836634"/>
              <a:gd name="connsiteY2642" fmla="*/ 1020303 h 1588328"/>
              <a:gd name="connsiteX2643" fmla="*/ 119133 w 1836634"/>
              <a:gd name="connsiteY2643" fmla="*/ 1019644 h 1588328"/>
              <a:gd name="connsiteX2644" fmla="*/ 119133 w 1836634"/>
              <a:gd name="connsiteY2644" fmla="*/ 1019644 h 1588328"/>
              <a:gd name="connsiteX2645" fmla="*/ 1630700 w 1836634"/>
              <a:gd name="connsiteY2645" fmla="*/ 1018353 h 1588328"/>
              <a:gd name="connsiteX2646" fmla="*/ 1625748 w 1836634"/>
              <a:gd name="connsiteY2646" fmla="*/ 1019491 h 1588328"/>
              <a:gd name="connsiteX2647" fmla="*/ 1630458 w 1836634"/>
              <a:gd name="connsiteY2647" fmla="*/ 1018408 h 1588328"/>
              <a:gd name="connsiteX2648" fmla="*/ 1237975 w 1836634"/>
              <a:gd name="connsiteY2648" fmla="*/ 1015692 h 1588328"/>
              <a:gd name="connsiteX2649" fmla="*/ 1232989 w 1836634"/>
              <a:gd name="connsiteY2649" fmla="*/ 1016837 h 1588328"/>
              <a:gd name="connsiteX2650" fmla="*/ 1232676 w 1836634"/>
              <a:gd name="connsiteY2650" fmla="*/ 1016909 h 1588328"/>
              <a:gd name="connsiteX2651" fmla="*/ 1237975 w 1836634"/>
              <a:gd name="connsiteY2651" fmla="*/ 1015692 h 1588328"/>
              <a:gd name="connsiteX2652" fmla="*/ 904045 w 1836634"/>
              <a:gd name="connsiteY2652" fmla="*/ 1012306 h 1588328"/>
              <a:gd name="connsiteX2653" fmla="*/ 899335 w 1836634"/>
              <a:gd name="connsiteY2653" fmla="*/ 1013388 h 1588328"/>
              <a:gd name="connsiteX2654" fmla="*/ 898989 w 1836634"/>
              <a:gd name="connsiteY2654" fmla="*/ 1013467 h 1588328"/>
              <a:gd name="connsiteX2655" fmla="*/ 902332 w 1836634"/>
              <a:gd name="connsiteY2655" fmla="*/ 1012699 h 1588328"/>
              <a:gd name="connsiteX2656" fmla="*/ 904045 w 1836634"/>
              <a:gd name="connsiteY2656" fmla="*/ 1012306 h 1588328"/>
              <a:gd name="connsiteX2657" fmla="*/ 902475 w 1836634"/>
              <a:gd name="connsiteY2657" fmla="*/ 1012666 h 1588328"/>
              <a:gd name="connsiteX2658" fmla="*/ 902332 w 1836634"/>
              <a:gd name="connsiteY2658" fmla="*/ 1012699 h 1588328"/>
              <a:gd name="connsiteX2659" fmla="*/ 898746 w 1836634"/>
              <a:gd name="connsiteY2659" fmla="*/ 1013523 h 1588328"/>
              <a:gd name="connsiteX2660" fmla="*/ 898989 w 1836634"/>
              <a:gd name="connsiteY2660" fmla="*/ 1013467 h 1588328"/>
              <a:gd name="connsiteX2661" fmla="*/ 891484 w 1836634"/>
              <a:gd name="connsiteY2661" fmla="*/ 1015192 h 1588328"/>
              <a:gd name="connsiteX2662" fmla="*/ 906928 w 1836634"/>
              <a:gd name="connsiteY2662" fmla="*/ 1024853 h 1588328"/>
              <a:gd name="connsiteX2663" fmla="*/ 1236719 w 1836634"/>
              <a:gd name="connsiteY2663" fmla="*/ 1010228 h 1588328"/>
              <a:gd name="connsiteX2664" fmla="*/ 1237975 w 1836634"/>
              <a:gd name="connsiteY2664" fmla="*/ 1015692 h 1588328"/>
              <a:gd name="connsiteX2665" fmla="*/ 1236719 w 1836634"/>
              <a:gd name="connsiteY2665" fmla="*/ 1010228 h 1588328"/>
              <a:gd name="connsiteX2666" fmla="*/ 103689 w 1836634"/>
              <a:gd name="connsiteY2666" fmla="*/ 1009983 h 1588328"/>
              <a:gd name="connsiteX2667" fmla="*/ 106572 w 1836634"/>
              <a:gd name="connsiteY2667" fmla="*/ 1022530 h 1588328"/>
              <a:gd name="connsiteX2668" fmla="*/ 103689 w 1836634"/>
              <a:gd name="connsiteY2668" fmla="*/ 1009983 h 1588328"/>
              <a:gd name="connsiteX2669" fmla="*/ 1635426 w 1836634"/>
              <a:gd name="connsiteY2669" fmla="*/ 1004057 h 1588328"/>
              <a:gd name="connsiteX2670" fmla="*/ 1625748 w 1836634"/>
              <a:gd name="connsiteY2670" fmla="*/ 1019491 h 1588328"/>
              <a:gd name="connsiteX2671" fmla="*/ 1631047 w 1836634"/>
              <a:gd name="connsiteY2671" fmla="*/ 1018273 h 1588328"/>
              <a:gd name="connsiteX2672" fmla="*/ 1630700 w 1836634"/>
              <a:gd name="connsiteY2672" fmla="*/ 1018353 h 1588328"/>
              <a:gd name="connsiteX2673" fmla="*/ 1638309 w 1836634"/>
              <a:gd name="connsiteY2673" fmla="*/ 1016605 h 1588328"/>
              <a:gd name="connsiteX2674" fmla="*/ 75592 w 1836634"/>
              <a:gd name="connsiteY2674" fmla="*/ 1002802 h 1588328"/>
              <a:gd name="connsiteX2675" fmla="*/ 91129 w 1836634"/>
              <a:gd name="connsiteY2675" fmla="*/ 1012869 h 1588328"/>
              <a:gd name="connsiteX2676" fmla="*/ 94012 w 1836634"/>
              <a:gd name="connsiteY2676" fmla="*/ 1025416 h 1588328"/>
              <a:gd name="connsiteX2677" fmla="*/ 106572 w 1836634"/>
              <a:gd name="connsiteY2677" fmla="*/ 1022530 h 1588328"/>
              <a:gd name="connsiteX2678" fmla="*/ 109455 w 1836634"/>
              <a:gd name="connsiteY2678" fmla="*/ 1035078 h 1588328"/>
              <a:gd name="connsiteX2679" fmla="*/ 99778 w 1836634"/>
              <a:gd name="connsiteY2679" fmla="*/ 1050511 h 1588328"/>
              <a:gd name="connsiteX2680" fmla="*/ 87217 w 1836634"/>
              <a:gd name="connsiteY2680" fmla="*/ 1053397 h 1588328"/>
              <a:gd name="connsiteX2681" fmla="*/ 84334 w 1836634"/>
              <a:gd name="connsiteY2681" fmla="*/ 1040850 h 1588328"/>
              <a:gd name="connsiteX2682" fmla="*/ 81451 w 1836634"/>
              <a:gd name="connsiteY2682" fmla="*/ 1028302 h 1588328"/>
              <a:gd name="connsiteX2683" fmla="*/ 78568 w 1836634"/>
              <a:gd name="connsiteY2683" fmla="*/ 1015755 h 1588328"/>
              <a:gd name="connsiteX2684" fmla="*/ 75592 w 1836634"/>
              <a:gd name="connsiteY2684" fmla="*/ 1002802 h 1588328"/>
              <a:gd name="connsiteX2685" fmla="*/ 88153 w 1836634"/>
              <a:gd name="connsiteY2685" fmla="*/ 999916 h 1588328"/>
              <a:gd name="connsiteX2686" fmla="*/ 91129 w 1836634"/>
              <a:gd name="connsiteY2686" fmla="*/ 1012869 h 1588328"/>
              <a:gd name="connsiteX2687" fmla="*/ 88153 w 1836634"/>
              <a:gd name="connsiteY2687" fmla="*/ 999916 h 1588328"/>
              <a:gd name="connsiteX2688" fmla="*/ 1660547 w 1836634"/>
              <a:gd name="connsiteY2688" fmla="*/ 998285 h 1588328"/>
              <a:gd name="connsiteX2689" fmla="*/ 1663430 w 1836634"/>
              <a:gd name="connsiteY2689" fmla="*/ 1010833 h 1588328"/>
              <a:gd name="connsiteX2690" fmla="*/ 1660547 w 1836634"/>
              <a:gd name="connsiteY2690" fmla="*/ 998285 h 1588328"/>
              <a:gd name="connsiteX2691" fmla="*/ 1660547 w 1836634"/>
              <a:gd name="connsiteY2691" fmla="*/ 998285 h 1588328"/>
              <a:gd name="connsiteX2692" fmla="*/ 1663430 w 1836634"/>
              <a:gd name="connsiteY2692" fmla="*/ 1010833 h 1588328"/>
              <a:gd name="connsiteX2693" fmla="*/ 100713 w 1836634"/>
              <a:gd name="connsiteY2693" fmla="*/ 997030 h 1588328"/>
              <a:gd name="connsiteX2694" fmla="*/ 101969 w 1836634"/>
              <a:gd name="connsiteY2694" fmla="*/ 1002495 h 1588328"/>
              <a:gd name="connsiteX2695" fmla="*/ 101878 w 1836634"/>
              <a:gd name="connsiteY2695" fmla="*/ 1002099 h 1588328"/>
              <a:gd name="connsiteX2696" fmla="*/ 101829 w 1836634"/>
              <a:gd name="connsiteY2696" fmla="*/ 1001887 h 1588328"/>
              <a:gd name="connsiteX2697" fmla="*/ 100713 w 1836634"/>
              <a:gd name="connsiteY2697" fmla="*/ 997030 h 1588328"/>
              <a:gd name="connsiteX2698" fmla="*/ 1316230 w 1836634"/>
              <a:gd name="connsiteY2698" fmla="*/ 991959 h 1588328"/>
              <a:gd name="connsiteX2699" fmla="*/ 1301588 w 1836634"/>
              <a:gd name="connsiteY2699" fmla="*/ 1001076 h 1588328"/>
              <a:gd name="connsiteX2700" fmla="*/ 1314149 w 1836634"/>
              <a:gd name="connsiteY2700" fmla="*/ 998190 h 1588328"/>
              <a:gd name="connsiteX2701" fmla="*/ 1315507 w 1836634"/>
              <a:gd name="connsiteY2701" fmla="*/ 1004100 h 1588328"/>
              <a:gd name="connsiteX2702" fmla="*/ 1316672 w 1836634"/>
              <a:gd name="connsiteY2702" fmla="*/ 1009169 h 1588328"/>
              <a:gd name="connsiteX2703" fmla="*/ 1317032 w 1836634"/>
              <a:gd name="connsiteY2703" fmla="*/ 1010737 h 1588328"/>
              <a:gd name="connsiteX2704" fmla="*/ 1326710 w 1836634"/>
              <a:gd name="connsiteY2704" fmla="*/ 995304 h 1588328"/>
              <a:gd name="connsiteX2705" fmla="*/ 1314149 w 1836634"/>
              <a:gd name="connsiteY2705" fmla="*/ 998190 h 1588328"/>
              <a:gd name="connsiteX2706" fmla="*/ 1316230 w 1836634"/>
              <a:gd name="connsiteY2706" fmla="*/ 991959 h 1588328"/>
              <a:gd name="connsiteX2707" fmla="*/ 72709 w 1836634"/>
              <a:gd name="connsiteY2707" fmla="*/ 990255 h 1588328"/>
              <a:gd name="connsiteX2708" fmla="*/ 73790 w 1836634"/>
              <a:gd name="connsiteY2708" fmla="*/ 994960 h 1588328"/>
              <a:gd name="connsiteX2709" fmla="*/ 73853 w 1836634"/>
              <a:gd name="connsiteY2709" fmla="*/ 995231 h 1588328"/>
              <a:gd name="connsiteX2710" fmla="*/ 75592 w 1836634"/>
              <a:gd name="connsiteY2710" fmla="*/ 1002802 h 1588328"/>
              <a:gd name="connsiteX2711" fmla="*/ 59743 w 1836634"/>
              <a:gd name="connsiteY2711" fmla="*/ 993234 h 1588328"/>
              <a:gd name="connsiteX2712" fmla="*/ 72709 w 1836634"/>
              <a:gd name="connsiteY2712" fmla="*/ 990255 h 1588328"/>
              <a:gd name="connsiteX2713" fmla="*/ 73925 w 1836634"/>
              <a:gd name="connsiteY2713" fmla="*/ 995548 h 1588328"/>
              <a:gd name="connsiteX2714" fmla="*/ 73853 w 1836634"/>
              <a:gd name="connsiteY2714" fmla="*/ 995231 h 1588328"/>
              <a:gd name="connsiteX2715" fmla="*/ 1232116 w 1836634"/>
              <a:gd name="connsiteY2715" fmla="*/ 990192 h 1588328"/>
              <a:gd name="connsiteX2716" fmla="*/ 1219555 w 1836634"/>
              <a:gd name="connsiteY2716" fmla="*/ 993078 h 1588328"/>
              <a:gd name="connsiteX2717" fmla="*/ 1222438 w 1836634"/>
              <a:gd name="connsiteY2717" fmla="*/ 1005626 h 1588328"/>
              <a:gd name="connsiteX2718" fmla="*/ 1225414 w 1836634"/>
              <a:gd name="connsiteY2718" fmla="*/ 1018578 h 1588328"/>
              <a:gd name="connsiteX2719" fmla="*/ 1232989 w 1836634"/>
              <a:gd name="connsiteY2719" fmla="*/ 1016837 h 1588328"/>
              <a:gd name="connsiteX2720" fmla="*/ 1233265 w 1836634"/>
              <a:gd name="connsiteY2720" fmla="*/ 1016774 h 1588328"/>
              <a:gd name="connsiteX2721" fmla="*/ 1237975 w 1836634"/>
              <a:gd name="connsiteY2721" fmla="*/ 1015692 h 1588328"/>
              <a:gd name="connsiteX2722" fmla="*/ 1250941 w 1836634"/>
              <a:gd name="connsiteY2722" fmla="*/ 1012713 h 1588328"/>
              <a:gd name="connsiteX2723" fmla="*/ 1237975 w 1836634"/>
              <a:gd name="connsiteY2723" fmla="*/ 1015692 h 1588328"/>
              <a:gd name="connsiteX2724" fmla="*/ 1234999 w 1836634"/>
              <a:gd name="connsiteY2724" fmla="*/ 1002740 h 1588328"/>
              <a:gd name="connsiteX2725" fmla="*/ 1222438 w 1836634"/>
              <a:gd name="connsiteY2725" fmla="*/ 1005626 h 1588328"/>
              <a:gd name="connsiteX2726" fmla="*/ 1232116 w 1836634"/>
              <a:gd name="connsiteY2726" fmla="*/ 990192 h 1588328"/>
              <a:gd name="connsiteX2727" fmla="*/ 1445115 w 1836634"/>
              <a:gd name="connsiteY2727" fmla="*/ 988945 h 1588328"/>
              <a:gd name="connsiteX2728" fmla="*/ 1446331 w 1836634"/>
              <a:gd name="connsiteY2728" fmla="*/ 994239 h 1588328"/>
              <a:gd name="connsiteX2729" fmla="*/ 1445115 w 1836634"/>
              <a:gd name="connsiteY2729" fmla="*/ 988945 h 1588328"/>
              <a:gd name="connsiteX2730" fmla="*/ 951809 w 1836634"/>
              <a:gd name="connsiteY2730" fmla="*/ 988121 h 1588328"/>
              <a:gd name="connsiteX2731" fmla="*/ 939249 w 1836634"/>
              <a:gd name="connsiteY2731" fmla="*/ 991007 h 1588328"/>
              <a:gd name="connsiteX2732" fmla="*/ 951809 w 1836634"/>
              <a:gd name="connsiteY2732" fmla="*/ 988121 h 1588328"/>
              <a:gd name="connsiteX2733" fmla="*/ 97830 w 1836634"/>
              <a:gd name="connsiteY2733" fmla="*/ 984483 h 1588328"/>
              <a:gd name="connsiteX2734" fmla="*/ 100713 w 1836634"/>
              <a:gd name="connsiteY2734" fmla="*/ 997030 h 1588328"/>
              <a:gd name="connsiteX2735" fmla="*/ 88153 w 1836634"/>
              <a:gd name="connsiteY2735" fmla="*/ 999916 h 1588328"/>
              <a:gd name="connsiteX2736" fmla="*/ 85270 w 1836634"/>
              <a:gd name="connsiteY2736" fmla="*/ 987369 h 1588328"/>
              <a:gd name="connsiteX2737" fmla="*/ 85270 w 1836634"/>
              <a:gd name="connsiteY2737" fmla="*/ 987369 h 1588328"/>
              <a:gd name="connsiteX2738" fmla="*/ 737594 w 1836634"/>
              <a:gd name="connsiteY2738" fmla="*/ 984075 h 1588328"/>
              <a:gd name="connsiteX2739" fmla="*/ 740477 w 1836634"/>
              <a:gd name="connsiteY2739" fmla="*/ 996622 h 1588328"/>
              <a:gd name="connsiteX2740" fmla="*/ 753037 w 1836634"/>
              <a:gd name="connsiteY2740" fmla="*/ 993736 h 1588328"/>
              <a:gd name="connsiteX2741" fmla="*/ 753037 w 1836634"/>
              <a:gd name="connsiteY2741" fmla="*/ 993736 h 1588328"/>
              <a:gd name="connsiteX2742" fmla="*/ 766003 w 1836634"/>
              <a:gd name="connsiteY2742" fmla="*/ 990757 h 1588328"/>
              <a:gd name="connsiteX2743" fmla="*/ 753037 w 1836634"/>
              <a:gd name="connsiteY2743" fmla="*/ 993736 h 1588328"/>
              <a:gd name="connsiteX2744" fmla="*/ 737594 w 1836634"/>
              <a:gd name="connsiteY2744" fmla="*/ 984075 h 1588328"/>
              <a:gd name="connsiteX2745" fmla="*/ 84127 w 1836634"/>
              <a:gd name="connsiteY2745" fmla="*/ 982392 h 1588328"/>
              <a:gd name="connsiteX2746" fmla="*/ 84189 w 1836634"/>
              <a:gd name="connsiteY2746" fmla="*/ 982663 h 1588328"/>
              <a:gd name="connsiteX2747" fmla="*/ 85270 w 1836634"/>
              <a:gd name="connsiteY2747" fmla="*/ 987369 h 1588328"/>
              <a:gd name="connsiteX2748" fmla="*/ 1656861 w 1836634"/>
              <a:gd name="connsiteY2748" fmla="*/ 982241 h 1588328"/>
              <a:gd name="connsiteX2749" fmla="*/ 1657304 w 1836634"/>
              <a:gd name="connsiteY2749" fmla="*/ 984169 h 1588328"/>
              <a:gd name="connsiteX2750" fmla="*/ 1657664 w 1836634"/>
              <a:gd name="connsiteY2750" fmla="*/ 985738 h 1588328"/>
              <a:gd name="connsiteX2751" fmla="*/ 923805 w 1836634"/>
              <a:gd name="connsiteY2751" fmla="*/ 981346 h 1588328"/>
              <a:gd name="connsiteX2752" fmla="*/ 926688 w 1836634"/>
              <a:gd name="connsiteY2752" fmla="*/ 993893 h 1588328"/>
              <a:gd name="connsiteX2753" fmla="*/ 1216672 w 1836634"/>
              <a:gd name="connsiteY2753" fmla="*/ 980531 h 1588328"/>
              <a:gd name="connsiteX2754" fmla="*/ 1204112 w 1836634"/>
              <a:gd name="connsiteY2754" fmla="*/ 983417 h 1588328"/>
              <a:gd name="connsiteX2755" fmla="*/ 1216672 w 1836634"/>
              <a:gd name="connsiteY2755" fmla="*/ 980531 h 1588328"/>
              <a:gd name="connsiteX2756" fmla="*/ 1206995 w 1836634"/>
              <a:gd name="connsiteY2756" fmla="*/ 995964 h 1588328"/>
              <a:gd name="connsiteX2757" fmla="*/ 1216672 w 1836634"/>
              <a:gd name="connsiteY2757" fmla="*/ 980531 h 1588328"/>
              <a:gd name="connsiteX2758" fmla="*/ 1656448 w 1836634"/>
              <a:gd name="connsiteY2758" fmla="*/ 980444 h 1588328"/>
              <a:gd name="connsiteX2759" fmla="*/ 1656583 w 1836634"/>
              <a:gd name="connsiteY2759" fmla="*/ 981032 h 1588328"/>
              <a:gd name="connsiteX2760" fmla="*/ 1656861 w 1836634"/>
              <a:gd name="connsiteY2760" fmla="*/ 982241 h 1588328"/>
              <a:gd name="connsiteX2761" fmla="*/ 1656660 w 1836634"/>
              <a:gd name="connsiteY2761" fmla="*/ 981368 h 1588328"/>
              <a:gd name="connsiteX2762" fmla="*/ 1656139 w 1836634"/>
              <a:gd name="connsiteY2762" fmla="*/ 979101 h 1588328"/>
              <a:gd name="connsiteX2763" fmla="*/ 1656660 w 1836634"/>
              <a:gd name="connsiteY2763" fmla="*/ 981368 h 1588328"/>
              <a:gd name="connsiteX2764" fmla="*/ 1657664 w 1836634"/>
              <a:gd name="connsiteY2764" fmla="*/ 985738 h 1588328"/>
              <a:gd name="connsiteX2765" fmla="*/ 1629660 w 1836634"/>
              <a:gd name="connsiteY2765" fmla="*/ 978962 h 1588328"/>
              <a:gd name="connsiteX2766" fmla="*/ 1630803 w 1836634"/>
              <a:gd name="connsiteY2766" fmla="*/ 983939 h 1588328"/>
              <a:gd name="connsiteX2767" fmla="*/ 1630741 w 1836634"/>
              <a:gd name="connsiteY2767" fmla="*/ 983668 h 1588328"/>
              <a:gd name="connsiteX2768" fmla="*/ 1629660 w 1836634"/>
              <a:gd name="connsiteY2768" fmla="*/ 978962 h 1588328"/>
              <a:gd name="connsiteX2769" fmla="*/ 69826 w 1836634"/>
              <a:gd name="connsiteY2769" fmla="*/ 977707 h 1588328"/>
              <a:gd name="connsiteX2770" fmla="*/ 69826 w 1836634"/>
              <a:gd name="connsiteY2770" fmla="*/ 977707 h 1588328"/>
              <a:gd name="connsiteX2771" fmla="*/ 82387 w 1836634"/>
              <a:gd name="connsiteY2771" fmla="*/ 974821 h 1588328"/>
              <a:gd name="connsiteX2772" fmla="*/ 84127 w 1836634"/>
              <a:gd name="connsiteY2772" fmla="*/ 982392 h 1588328"/>
              <a:gd name="connsiteX2773" fmla="*/ 84054 w 1836634"/>
              <a:gd name="connsiteY2773" fmla="*/ 982075 h 1588328"/>
              <a:gd name="connsiteX2774" fmla="*/ 85270 w 1836634"/>
              <a:gd name="connsiteY2774" fmla="*/ 987369 h 1588328"/>
              <a:gd name="connsiteX2775" fmla="*/ 75592 w 1836634"/>
              <a:gd name="connsiteY2775" fmla="*/ 1002802 h 1588328"/>
              <a:gd name="connsiteX2776" fmla="*/ 72709 w 1836634"/>
              <a:gd name="connsiteY2776" fmla="*/ 990255 h 1588328"/>
              <a:gd name="connsiteX2777" fmla="*/ 69826 w 1836634"/>
              <a:gd name="connsiteY2777" fmla="*/ 977707 h 1588328"/>
              <a:gd name="connsiteX2778" fmla="*/ 82387 w 1836634"/>
              <a:gd name="connsiteY2778" fmla="*/ 974821 h 1588328"/>
              <a:gd name="connsiteX2779" fmla="*/ 1654781 w 1836634"/>
              <a:gd name="connsiteY2779" fmla="*/ 973190 h 1588328"/>
              <a:gd name="connsiteX2780" fmla="*/ 1655141 w 1836634"/>
              <a:gd name="connsiteY2780" fmla="*/ 974759 h 1588328"/>
              <a:gd name="connsiteX2781" fmla="*/ 1655727 w 1836634"/>
              <a:gd name="connsiteY2781" fmla="*/ 977309 h 1588328"/>
              <a:gd name="connsiteX2782" fmla="*/ 1655874 w 1836634"/>
              <a:gd name="connsiteY2782" fmla="*/ 977948 h 1588328"/>
              <a:gd name="connsiteX2783" fmla="*/ 1656139 w 1836634"/>
              <a:gd name="connsiteY2783" fmla="*/ 979101 h 1588328"/>
              <a:gd name="connsiteX2784" fmla="*/ 1655890 w 1836634"/>
              <a:gd name="connsiteY2784" fmla="*/ 978015 h 1588328"/>
              <a:gd name="connsiteX2785" fmla="*/ 94947 w 1836634"/>
              <a:gd name="connsiteY2785" fmla="*/ 971935 h 1588328"/>
              <a:gd name="connsiteX2786" fmla="*/ 96208 w 1836634"/>
              <a:gd name="connsiteY2786" fmla="*/ 977425 h 1588328"/>
              <a:gd name="connsiteX2787" fmla="*/ 96274 w 1836634"/>
              <a:gd name="connsiteY2787" fmla="*/ 977709 h 1588328"/>
              <a:gd name="connsiteX2788" fmla="*/ 97830 w 1836634"/>
              <a:gd name="connsiteY2788" fmla="*/ 984483 h 1588328"/>
              <a:gd name="connsiteX2789" fmla="*/ 94947 w 1836634"/>
              <a:gd name="connsiteY2789" fmla="*/ 971935 h 1588328"/>
              <a:gd name="connsiteX2790" fmla="*/ 907863 w 1836634"/>
              <a:gd name="connsiteY2790" fmla="*/ 971373 h 1588328"/>
              <a:gd name="connsiteX2791" fmla="*/ 910839 w 1836634"/>
              <a:gd name="connsiteY2791" fmla="*/ 984325 h 1588328"/>
              <a:gd name="connsiteX2792" fmla="*/ 1667747 w 1836634"/>
              <a:gd name="connsiteY2792" fmla="*/ 970211 h 1588328"/>
              <a:gd name="connsiteX2793" fmla="*/ 1670630 w 1836634"/>
              <a:gd name="connsiteY2793" fmla="*/ 982759 h 1588328"/>
              <a:gd name="connsiteX2794" fmla="*/ 1663038 w 1836634"/>
              <a:gd name="connsiteY2794" fmla="*/ 984503 h 1588328"/>
              <a:gd name="connsiteX2795" fmla="*/ 1657664 w 1836634"/>
              <a:gd name="connsiteY2795" fmla="*/ 985738 h 1588328"/>
              <a:gd name="connsiteX2796" fmla="*/ 1667747 w 1836634"/>
              <a:gd name="connsiteY2796" fmla="*/ 970211 h 1588328"/>
              <a:gd name="connsiteX2797" fmla="*/ 1494096 w 1836634"/>
              <a:gd name="connsiteY2797" fmla="*/ 970054 h 1588328"/>
              <a:gd name="connsiteX2798" fmla="*/ 1489386 w 1836634"/>
              <a:gd name="connsiteY2798" fmla="*/ 971137 h 1588328"/>
              <a:gd name="connsiteX2799" fmla="*/ 1489144 w 1836634"/>
              <a:gd name="connsiteY2799" fmla="*/ 971192 h 1588328"/>
              <a:gd name="connsiteX2800" fmla="*/ 66943 w 1836634"/>
              <a:gd name="connsiteY2800" fmla="*/ 965160 h 1588328"/>
              <a:gd name="connsiteX2801" fmla="*/ 68159 w 1836634"/>
              <a:gd name="connsiteY2801" fmla="*/ 970453 h 1588328"/>
              <a:gd name="connsiteX2802" fmla="*/ 68108 w 1836634"/>
              <a:gd name="connsiteY2802" fmla="*/ 970229 h 1588328"/>
              <a:gd name="connsiteX2803" fmla="*/ 69826 w 1836634"/>
              <a:gd name="connsiteY2803" fmla="*/ 977707 h 1588328"/>
              <a:gd name="connsiteX2804" fmla="*/ 66943 w 1836634"/>
              <a:gd name="connsiteY2804" fmla="*/ 965160 h 1588328"/>
              <a:gd name="connsiteX2805" fmla="*/ 66943 w 1836634"/>
              <a:gd name="connsiteY2805" fmla="*/ 965160 h 1588328"/>
              <a:gd name="connsiteX2806" fmla="*/ 67674 w 1836634"/>
              <a:gd name="connsiteY2806" fmla="*/ 968341 h 1588328"/>
              <a:gd name="connsiteX2807" fmla="*/ 68061 w 1836634"/>
              <a:gd name="connsiteY2807" fmla="*/ 970027 h 1588328"/>
              <a:gd name="connsiteX2808" fmla="*/ 68070 w 1836634"/>
              <a:gd name="connsiteY2808" fmla="*/ 970066 h 1588328"/>
              <a:gd name="connsiteX2809" fmla="*/ 68108 w 1836634"/>
              <a:gd name="connsiteY2809" fmla="*/ 970229 h 1588328"/>
              <a:gd name="connsiteX2810" fmla="*/ 66943 w 1836634"/>
              <a:gd name="connsiteY2810" fmla="*/ 965160 h 1588328"/>
              <a:gd name="connsiteX2811" fmla="*/ 82387 w 1836634"/>
              <a:gd name="connsiteY2811" fmla="*/ 974821 h 1588328"/>
              <a:gd name="connsiteX2812" fmla="*/ 69826 w 1836634"/>
              <a:gd name="connsiteY2812" fmla="*/ 977707 h 1588328"/>
              <a:gd name="connsiteX2813" fmla="*/ 68218 w 1836634"/>
              <a:gd name="connsiteY2813" fmla="*/ 970707 h 1588328"/>
              <a:gd name="connsiteX2814" fmla="*/ 68061 w 1836634"/>
              <a:gd name="connsiteY2814" fmla="*/ 970027 h 1588328"/>
              <a:gd name="connsiteX2815" fmla="*/ 68024 w 1836634"/>
              <a:gd name="connsiteY2815" fmla="*/ 969865 h 1588328"/>
              <a:gd name="connsiteX2816" fmla="*/ 67674 w 1836634"/>
              <a:gd name="connsiteY2816" fmla="*/ 968341 h 1588328"/>
              <a:gd name="connsiteX2817" fmla="*/ 67303 w 1836634"/>
              <a:gd name="connsiteY2817" fmla="*/ 966728 h 1588328"/>
              <a:gd name="connsiteX2818" fmla="*/ 66943 w 1836634"/>
              <a:gd name="connsiteY2818" fmla="*/ 965160 h 1588328"/>
              <a:gd name="connsiteX2819" fmla="*/ 106292 w 1836634"/>
              <a:gd name="connsiteY2819" fmla="*/ 963756 h 1588328"/>
              <a:gd name="connsiteX2820" fmla="*/ 107508 w 1836634"/>
              <a:gd name="connsiteY2820" fmla="*/ 969049 h 1588328"/>
              <a:gd name="connsiteX2821" fmla="*/ 106427 w 1836634"/>
              <a:gd name="connsiteY2821" fmla="*/ 964344 h 1588328"/>
              <a:gd name="connsiteX2822" fmla="*/ 106365 w 1836634"/>
              <a:gd name="connsiteY2822" fmla="*/ 964073 h 1588328"/>
              <a:gd name="connsiteX2823" fmla="*/ 1292846 w 1836634"/>
              <a:gd name="connsiteY2823" fmla="*/ 963028 h 1588328"/>
              <a:gd name="connsiteX2824" fmla="*/ 1279881 w 1836634"/>
              <a:gd name="connsiteY2824" fmla="*/ 966008 h 1588328"/>
              <a:gd name="connsiteX2825" fmla="*/ 1282764 w 1836634"/>
              <a:gd name="connsiteY2825" fmla="*/ 978555 h 1588328"/>
              <a:gd name="connsiteX2826" fmla="*/ 1285647 w 1836634"/>
              <a:gd name="connsiteY2826" fmla="*/ 991103 h 1588328"/>
              <a:gd name="connsiteX2827" fmla="*/ 1282764 w 1836634"/>
              <a:gd name="connsiteY2827" fmla="*/ 978555 h 1588328"/>
              <a:gd name="connsiteX2828" fmla="*/ 1295729 w 1836634"/>
              <a:gd name="connsiteY2828" fmla="*/ 975576 h 1588328"/>
              <a:gd name="connsiteX2829" fmla="*/ 1298612 w 1836634"/>
              <a:gd name="connsiteY2829" fmla="*/ 988124 h 1588328"/>
              <a:gd name="connsiteX2830" fmla="*/ 1309242 w 1836634"/>
              <a:gd name="connsiteY2830" fmla="*/ 984030 h 1588328"/>
              <a:gd name="connsiteX2831" fmla="*/ 1308834 w 1836634"/>
              <a:gd name="connsiteY2831" fmla="*/ 979170 h 1588328"/>
              <a:gd name="connsiteX2832" fmla="*/ 1311173 w 1836634"/>
              <a:gd name="connsiteY2832" fmla="*/ 985238 h 1588328"/>
              <a:gd name="connsiteX2833" fmla="*/ 1308290 w 1836634"/>
              <a:gd name="connsiteY2833" fmla="*/ 972690 h 1588328"/>
              <a:gd name="connsiteX2834" fmla="*/ 1308834 w 1836634"/>
              <a:gd name="connsiteY2834" fmla="*/ 979170 h 1588328"/>
              <a:gd name="connsiteX2835" fmla="*/ 1307080 w 1836634"/>
              <a:gd name="connsiteY2835" fmla="*/ 974619 h 1588328"/>
              <a:gd name="connsiteX2836" fmla="*/ 1295729 w 1836634"/>
              <a:gd name="connsiteY2836" fmla="*/ 975576 h 1588328"/>
              <a:gd name="connsiteX2837" fmla="*/ 1282764 w 1836634"/>
              <a:gd name="connsiteY2837" fmla="*/ 978555 h 1588328"/>
              <a:gd name="connsiteX2838" fmla="*/ 1292846 w 1836634"/>
              <a:gd name="connsiteY2838" fmla="*/ 963028 h 1588328"/>
              <a:gd name="connsiteX2839" fmla="*/ 1471037 w 1836634"/>
              <a:gd name="connsiteY2839" fmla="*/ 962142 h 1588328"/>
              <a:gd name="connsiteX2840" fmla="*/ 1470802 w 1836634"/>
              <a:gd name="connsiteY2840" fmla="*/ 962196 h 1588328"/>
              <a:gd name="connsiteX2841" fmla="*/ 1466092 w 1836634"/>
              <a:gd name="connsiteY2841" fmla="*/ 963278 h 1588328"/>
              <a:gd name="connsiteX2842" fmla="*/ 604504 w 1836634"/>
              <a:gd name="connsiteY2842" fmla="*/ 961389 h 1588328"/>
              <a:gd name="connsiteX2843" fmla="*/ 599552 w 1836634"/>
              <a:gd name="connsiteY2843" fmla="*/ 962526 h 1588328"/>
              <a:gd name="connsiteX2844" fmla="*/ 604262 w 1836634"/>
              <a:gd name="connsiteY2844" fmla="*/ 961444 h 1588328"/>
              <a:gd name="connsiteX2845" fmla="*/ 65688 w 1836634"/>
              <a:gd name="connsiteY2845" fmla="*/ 959695 h 1588328"/>
              <a:gd name="connsiteX2846" fmla="*/ 66943 w 1836634"/>
              <a:gd name="connsiteY2846" fmla="*/ 965160 h 1588328"/>
              <a:gd name="connsiteX2847" fmla="*/ 65827 w 1836634"/>
              <a:gd name="connsiteY2847" fmla="*/ 960303 h 1588328"/>
              <a:gd name="connsiteX2848" fmla="*/ 65793 w 1836634"/>
              <a:gd name="connsiteY2848" fmla="*/ 960156 h 1588328"/>
              <a:gd name="connsiteX2849" fmla="*/ 1657275 w 1836634"/>
              <a:gd name="connsiteY2849" fmla="*/ 958981 h 1588328"/>
              <a:gd name="connsiteX2850" fmla="*/ 1651805 w 1836634"/>
              <a:gd name="connsiteY2850" fmla="*/ 960238 h 1588328"/>
              <a:gd name="connsiteX2851" fmla="*/ 1639244 w 1836634"/>
              <a:gd name="connsiteY2851" fmla="*/ 963124 h 1588328"/>
              <a:gd name="connsiteX2852" fmla="*/ 1626684 w 1836634"/>
              <a:gd name="connsiteY2852" fmla="*/ 966010 h 1588328"/>
              <a:gd name="connsiteX2853" fmla="*/ 1629660 w 1836634"/>
              <a:gd name="connsiteY2853" fmla="*/ 978962 h 1588328"/>
              <a:gd name="connsiteX2854" fmla="*/ 1630921 w 1836634"/>
              <a:gd name="connsiteY2854" fmla="*/ 984452 h 1588328"/>
              <a:gd name="connsiteX2855" fmla="*/ 1630987 w 1836634"/>
              <a:gd name="connsiteY2855" fmla="*/ 984736 h 1588328"/>
              <a:gd name="connsiteX2856" fmla="*/ 1632543 w 1836634"/>
              <a:gd name="connsiteY2856" fmla="*/ 991510 h 1588328"/>
              <a:gd name="connsiteX2857" fmla="*/ 1631102 w 1836634"/>
              <a:gd name="connsiteY2857" fmla="*/ 985236 h 1588328"/>
              <a:gd name="connsiteX2858" fmla="*/ 1630987 w 1836634"/>
              <a:gd name="connsiteY2858" fmla="*/ 984736 h 1588328"/>
              <a:gd name="connsiteX2859" fmla="*/ 1630803 w 1836634"/>
              <a:gd name="connsiteY2859" fmla="*/ 983939 h 1588328"/>
              <a:gd name="connsiteX2860" fmla="*/ 1630876 w 1836634"/>
              <a:gd name="connsiteY2860" fmla="*/ 984256 h 1588328"/>
              <a:gd name="connsiteX2861" fmla="*/ 1629660 w 1836634"/>
              <a:gd name="connsiteY2861" fmla="*/ 978962 h 1588328"/>
              <a:gd name="connsiteX2862" fmla="*/ 1642220 w 1836634"/>
              <a:gd name="connsiteY2862" fmla="*/ 976076 h 1588328"/>
              <a:gd name="connsiteX2863" fmla="*/ 1640732 w 1836634"/>
              <a:gd name="connsiteY2863" fmla="*/ 969600 h 1588328"/>
              <a:gd name="connsiteX2864" fmla="*/ 1640689 w 1836634"/>
              <a:gd name="connsiteY2864" fmla="*/ 969415 h 1588328"/>
              <a:gd name="connsiteX2865" fmla="*/ 1640546 w 1836634"/>
              <a:gd name="connsiteY2865" fmla="*/ 968790 h 1588328"/>
              <a:gd name="connsiteX2866" fmla="*/ 1639244 w 1836634"/>
              <a:gd name="connsiteY2866" fmla="*/ 963124 h 1588328"/>
              <a:gd name="connsiteX2867" fmla="*/ 1651805 w 1836634"/>
              <a:gd name="connsiteY2867" fmla="*/ 960238 h 1588328"/>
              <a:gd name="connsiteX2868" fmla="*/ 1657275 w 1836634"/>
              <a:gd name="connsiteY2868" fmla="*/ 958981 h 1588328"/>
              <a:gd name="connsiteX2869" fmla="*/ 1264437 w 1836634"/>
              <a:gd name="connsiteY2869" fmla="*/ 956346 h 1588328"/>
              <a:gd name="connsiteX2870" fmla="*/ 1259645 w 1836634"/>
              <a:gd name="connsiteY2870" fmla="*/ 957447 h 1588328"/>
              <a:gd name="connsiteX2871" fmla="*/ 1259240 w 1836634"/>
              <a:gd name="connsiteY2871" fmla="*/ 957540 h 1588328"/>
              <a:gd name="connsiteX2872" fmla="*/ 1260209 w 1836634"/>
              <a:gd name="connsiteY2872" fmla="*/ 957317 h 1588328"/>
              <a:gd name="connsiteX2873" fmla="*/ 610942 w 1836634"/>
              <a:gd name="connsiteY2873" fmla="*/ 954545 h 1588328"/>
              <a:gd name="connsiteX2874" fmla="*/ 611032 w 1836634"/>
              <a:gd name="connsiteY2874" fmla="*/ 954935 h 1588328"/>
              <a:gd name="connsiteX2875" fmla="*/ 612113 w 1836634"/>
              <a:gd name="connsiteY2875" fmla="*/ 959640 h 1588328"/>
              <a:gd name="connsiteX2876" fmla="*/ 1389529 w 1836634"/>
              <a:gd name="connsiteY2876" fmla="*/ 954024 h 1588328"/>
              <a:gd name="connsiteX2877" fmla="*/ 1384059 w 1836634"/>
              <a:gd name="connsiteY2877" fmla="*/ 955281 h 1588328"/>
              <a:gd name="connsiteX2878" fmla="*/ 1388921 w 1836634"/>
              <a:gd name="connsiteY2878" fmla="*/ 954164 h 1588328"/>
              <a:gd name="connsiteX2879" fmla="*/ 1389314 w 1836634"/>
              <a:gd name="connsiteY2879" fmla="*/ 954074 h 1588328"/>
              <a:gd name="connsiteX2880" fmla="*/ 117591 w 1836634"/>
              <a:gd name="connsiteY2880" fmla="*/ 953523 h 1588328"/>
              <a:gd name="connsiteX2881" fmla="*/ 120474 w 1836634"/>
              <a:gd name="connsiteY2881" fmla="*/ 966070 h 1588328"/>
              <a:gd name="connsiteX2882" fmla="*/ 123357 w 1836634"/>
              <a:gd name="connsiteY2882" fmla="*/ 978618 h 1588328"/>
              <a:gd name="connsiteX2883" fmla="*/ 135917 w 1836634"/>
              <a:gd name="connsiteY2883" fmla="*/ 975732 h 1588328"/>
              <a:gd name="connsiteX2884" fmla="*/ 135917 w 1836634"/>
              <a:gd name="connsiteY2884" fmla="*/ 975732 h 1588328"/>
              <a:gd name="connsiteX2885" fmla="*/ 120474 w 1836634"/>
              <a:gd name="connsiteY2885" fmla="*/ 966070 h 1588328"/>
              <a:gd name="connsiteX2886" fmla="*/ 117591 w 1836634"/>
              <a:gd name="connsiteY2886" fmla="*/ 953523 h 1588328"/>
              <a:gd name="connsiteX2887" fmla="*/ 1702453 w 1836634"/>
              <a:gd name="connsiteY2887" fmla="*/ 948601 h 1588328"/>
              <a:gd name="connsiteX2888" fmla="*/ 1702453 w 1836634"/>
              <a:gd name="connsiteY2888" fmla="*/ 948601 h 1588328"/>
              <a:gd name="connsiteX2889" fmla="*/ 1360903 w 1836634"/>
              <a:gd name="connsiteY2889" fmla="*/ 947391 h 1588328"/>
              <a:gd name="connsiteX2890" fmla="*/ 1356055 w 1836634"/>
              <a:gd name="connsiteY2890" fmla="*/ 948505 h 1588328"/>
              <a:gd name="connsiteX2891" fmla="*/ 1360765 w 1836634"/>
              <a:gd name="connsiteY2891" fmla="*/ 947423 h 1588328"/>
              <a:gd name="connsiteX2892" fmla="*/ 1253960 w 1836634"/>
              <a:gd name="connsiteY2892" fmla="*/ 945117 h 1588328"/>
              <a:gd name="connsiteX2893" fmla="*/ 1253610 w 1836634"/>
              <a:gd name="connsiteY2893" fmla="*/ 945198 h 1588328"/>
              <a:gd name="connsiteX2894" fmla="*/ 1248900 w 1836634"/>
              <a:gd name="connsiteY2894" fmla="*/ 946280 h 1588328"/>
              <a:gd name="connsiteX2895" fmla="*/ 1254199 w 1836634"/>
              <a:gd name="connsiteY2895" fmla="*/ 945062 h 1588328"/>
              <a:gd name="connsiteX2896" fmla="*/ 1254143 w 1836634"/>
              <a:gd name="connsiteY2896" fmla="*/ 945075 h 1588328"/>
              <a:gd name="connsiteX2897" fmla="*/ 1248900 w 1836634"/>
              <a:gd name="connsiteY2897" fmla="*/ 946280 h 1588328"/>
              <a:gd name="connsiteX2898" fmla="*/ 1254199 w 1836634"/>
              <a:gd name="connsiteY2898" fmla="*/ 945062 h 1588328"/>
              <a:gd name="connsiteX2899" fmla="*/ 621791 w 1836634"/>
              <a:gd name="connsiteY2899" fmla="*/ 944206 h 1588328"/>
              <a:gd name="connsiteX2900" fmla="*/ 609230 w 1836634"/>
              <a:gd name="connsiteY2900" fmla="*/ 947092 h 1588328"/>
              <a:gd name="connsiteX2901" fmla="*/ 610942 w 1836634"/>
              <a:gd name="connsiteY2901" fmla="*/ 954545 h 1588328"/>
              <a:gd name="connsiteX2902" fmla="*/ 610897 w 1836634"/>
              <a:gd name="connsiteY2902" fmla="*/ 954347 h 1588328"/>
              <a:gd name="connsiteX2903" fmla="*/ 612113 w 1836634"/>
              <a:gd name="connsiteY2903" fmla="*/ 959640 h 1588328"/>
              <a:gd name="connsiteX2904" fmla="*/ 596669 w 1836634"/>
              <a:gd name="connsiteY2904" fmla="*/ 949978 h 1588328"/>
              <a:gd name="connsiteX2905" fmla="*/ 599552 w 1836634"/>
              <a:gd name="connsiteY2905" fmla="*/ 962526 h 1588328"/>
              <a:gd name="connsiteX2906" fmla="*/ 604851 w 1836634"/>
              <a:gd name="connsiteY2906" fmla="*/ 961309 h 1588328"/>
              <a:gd name="connsiteX2907" fmla="*/ 604504 w 1836634"/>
              <a:gd name="connsiteY2907" fmla="*/ 961389 h 1588328"/>
              <a:gd name="connsiteX2908" fmla="*/ 612113 w 1836634"/>
              <a:gd name="connsiteY2908" fmla="*/ 959640 h 1588328"/>
              <a:gd name="connsiteX2909" fmla="*/ 621791 w 1836634"/>
              <a:gd name="connsiteY2909" fmla="*/ 944206 h 1588328"/>
              <a:gd name="connsiteX2910" fmla="*/ 1261461 w 1836634"/>
              <a:gd name="connsiteY2910" fmla="*/ 943394 h 1588328"/>
              <a:gd name="connsiteX2911" fmla="*/ 1253960 w 1836634"/>
              <a:gd name="connsiteY2911" fmla="*/ 945117 h 1588328"/>
              <a:gd name="connsiteX2912" fmla="*/ 1254143 w 1836634"/>
              <a:gd name="connsiteY2912" fmla="*/ 945075 h 1588328"/>
              <a:gd name="connsiteX2913" fmla="*/ 1259891 w 1836634"/>
              <a:gd name="connsiteY2913" fmla="*/ 943754 h 1588328"/>
              <a:gd name="connsiteX2914" fmla="*/ 1261461 w 1836634"/>
              <a:gd name="connsiteY2914" fmla="*/ 943394 h 1588328"/>
              <a:gd name="connsiteX2915" fmla="*/ 1701237 w 1836634"/>
              <a:gd name="connsiteY2915" fmla="*/ 943307 h 1588328"/>
              <a:gd name="connsiteX2916" fmla="*/ 1702453 w 1836634"/>
              <a:gd name="connsiteY2916" fmla="*/ 948601 h 1588328"/>
              <a:gd name="connsiteX2917" fmla="*/ 1701237 w 1836634"/>
              <a:gd name="connsiteY2917" fmla="*/ 943307 h 1588328"/>
              <a:gd name="connsiteX2918" fmla="*/ 1386646 w 1836634"/>
              <a:gd name="connsiteY2918" fmla="*/ 941476 h 1588328"/>
              <a:gd name="connsiteX2919" fmla="*/ 1386431 w 1836634"/>
              <a:gd name="connsiteY2919" fmla="*/ 941526 h 1588328"/>
              <a:gd name="connsiteX2920" fmla="*/ 1381176 w 1836634"/>
              <a:gd name="connsiteY2920" fmla="*/ 942733 h 1588328"/>
              <a:gd name="connsiteX2921" fmla="*/ 1386646 w 1836634"/>
              <a:gd name="connsiteY2921" fmla="*/ 941476 h 1588328"/>
              <a:gd name="connsiteX2922" fmla="*/ 73645 w 1836634"/>
              <a:gd name="connsiteY2922" fmla="*/ 936774 h 1588328"/>
              <a:gd name="connsiteX2923" fmla="*/ 73645 w 1836634"/>
              <a:gd name="connsiteY2923" fmla="*/ 936774 h 1588328"/>
              <a:gd name="connsiteX2924" fmla="*/ 78535 w 1836634"/>
              <a:gd name="connsiteY2924" fmla="*/ 935650 h 1588328"/>
              <a:gd name="connsiteX2925" fmla="*/ 73645 w 1836634"/>
              <a:gd name="connsiteY2925" fmla="*/ 936774 h 1588328"/>
              <a:gd name="connsiteX2926" fmla="*/ 78355 w 1836634"/>
              <a:gd name="connsiteY2926" fmla="*/ 935691 h 1588328"/>
              <a:gd name="connsiteX2927" fmla="*/ 1705040 w 1836634"/>
              <a:gd name="connsiteY2927" fmla="*/ 934796 h 1588328"/>
              <a:gd name="connsiteX2928" fmla="*/ 1704867 w 1836634"/>
              <a:gd name="connsiteY2928" fmla="*/ 934836 h 1588328"/>
              <a:gd name="connsiteX2929" fmla="*/ 1704840 w 1836634"/>
              <a:gd name="connsiteY2929" fmla="*/ 934842 h 1588328"/>
              <a:gd name="connsiteX2930" fmla="*/ 1699570 w 1836634"/>
              <a:gd name="connsiteY2930" fmla="*/ 936053 h 1588328"/>
              <a:gd name="connsiteX2931" fmla="*/ 1705040 w 1836634"/>
              <a:gd name="connsiteY2931" fmla="*/ 934796 h 1588328"/>
              <a:gd name="connsiteX2932" fmla="*/ 1246017 w 1836634"/>
              <a:gd name="connsiteY2932" fmla="*/ 933732 h 1588328"/>
              <a:gd name="connsiteX2933" fmla="*/ 1247098 w 1836634"/>
              <a:gd name="connsiteY2933" fmla="*/ 938438 h 1588328"/>
              <a:gd name="connsiteX2934" fmla="*/ 1247161 w 1836634"/>
              <a:gd name="connsiteY2934" fmla="*/ 938711 h 1588328"/>
              <a:gd name="connsiteX2935" fmla="*/ 1712535 w 1836634"/>
              <a:gd name="connsiteY2935" fmla="*/ 933074 h 1588328"/>
              <a:gd name="connsiteX2936" fmla="*/ 1715418 w 1836634"/>
              <a:gd name="connsiteY2936" fmla="*/ 945622 h 1588328"/>
              <a:gd name="connsiteX2937" fmla="*/ 1699570 w 1836634"/>
              <a:gd name="connsiteY2937" fmla="*/ 936053 h 1588328"/>
              <a:gd name="connsiteX2938" fmla="*/ 1704432 w 1836634"/>
              <a:gd name="connsiteY2938" fmla="*/ 934936 h 1588328"/>
              <a:gd name="connsiteX2939" fmla="*/ 1704840 w 1836634"/>
              <a:gd name="connsiteY2939" fmla="*/ 934842 h 1588328"/>
              <a:gd name="connsiteX2940" fmla="*/ 1659005 w 1836634"/>
              <a:gd name="connsiteY2940" fmla="*/ 932164 h 1588328"/>
              <a:gd name="connsiteX2941" fmla="*/ 1659005 w 1836634"/>
              <a:gd name="connsiteY2941" fmla="*/ 932164 h 1588328"/>
              <a:gd name="connsiteX2942" fmla="*/ 1371031 w 1836634"/>
              <a:gd name="connsiteY2942" fmla="*/ 931854 h 1588328"/>
              <a:gd name="connsiteX2943" fmla="*/ 1365732 w 1836634"/>
              <a:gd name="connsiteY2943" fmla="*/ 933072 h 1588328"/>
              <a:gd name="connsiteX2944" fmla="*/ 1370684 w 1836634"/>
              <a:gd name="connsiteY2944" fmla="*/ 931934 h 1588328"/>
              <a:gd name="connsiteX2945" fmla="*/ 1371025 w 1836634"/>
              <a:gd name="connsiteY2945" fmla="*/ 931856 h 1588328"/>
              <a:gd name="connsiteX2946" fmla="*/ 72429 w 1836634"/>
              <a:gd name="connsiteY2946" fmla="*/ 931480 h 1588328"/>
              <a:gd name="connsiteX2947" fmla="*/ 72502 w 1836634"/>
              <a:gd name="connsiteY2947" fmla="*/ 931797 h 1588328"/>
              <a:gd name="connsiteX2948" fmla="*/ 73645 w 1836634"/>
              <a:gd name="connsiteY2948" fmla="*/ 936774 h 1588328"/>
              <a:gd name="connsiteX2949" fmla="*/ 72429 w 1836634"/>
              <a:gd name="connsiteY2949" fmla="*/ 931480 h 1588328"/>
              <a:gd name="connsiteX2950" fmla="*/ 1258578 w 1836634"/>
              <a:gd name="connsiteY2950" fmla="*/ 930846 h 1588328"/>
              <a:gd name="connsiteX2951" fmla="*/ 1246017 w 1836634"/>
              <a:gd name="connsiteY2951" fmla="*/ 933732 h 1588328"/>
              <a:gd name="connsiteX2952" fmla="*/ 1258578 w 1836634"/>
              <a:gd name="connsiteY2952" fmla="*/ 930846 h 1588328"/>
              <a:gd name="connsiteX2953" fmla="*/ 1258578 w 1836634"/>
              <a:gd name="connsiteY2953" fmla="*/ 930846 h 1588328"/>
              <a:gd name="connsiteX2954" fmla="*/ 1259659 w 1836634"/>
              <a:gd name="connsiteY2954" fmla="*/ 935552 h 1588328"/>
              <a:gd name="connsiteX2955" fmla="*/ 1259721 w 1836634"/>
              <a:gd name="connsiteY2955" fmla="*/ 935823 h 1588328"/>
              <a:gd name="connsiteX2956" fmla="*/ 1261461 w 1836634"/>
              <a:gd name="connsiteY2956" fmla="*/ 943394 h 1588328"/>
              <a:gd name="connsiteX2957" fmla="*/ 1258578 w 1836634"/>
              <a:gd name="connsiteY2957" fmla="*/ 930846 h 1588328"/>
              <a:gd name="connsiteX2958" fmla="*/ 1258578 w 1836634"/>
              <a:gd name="connsiteY2958" fmla="*/ 930846 h 1588328"/>
              <a:gd name="connsiteX2959" fmla="*/ 1259794 w 1836634"/>
              <a:gd name="connsiteY2959" fmla="*/ 936140 h 1588328"/>
              <a:gd name="connsiteX2960" fmla="*/ 1259721 w 1836634"/>
              <a:gd name="connsiteY2960" fmla="*/ 935823 h 1588328"/>
              <a:gd name="connsiteX2961" fmla="*/ 1698354 w 1836634"/>
              <a:gd name="connsiteY2961" fmla="*/ 930760 h 1588328"/>
              <a:gd name="connsiteX2962" fmla="*/ 1699570 w 1836634"/>
              <a:gd name="connsiteY2962" fmla="*/ 936053 h 1588328"/>
              <a:gd name="connsiteX2963" fmla="*/ 1698354 w 1836634"/>
              <a:gd name="connsiteY2963" fmla="*/ 930760 h 1588328"/>
              <a:gd name="connsiteX2964" fmla="*/ 1378293 w 1836634"/>
              <a:gd name="connsiteY2964" fmla="*/ 930186 h 1588328"/>
              <a:gd name="connsiteX2965" fmla="*/ 1381176 w 1836634"/>
              <a:gd name="connsiteY2965" fmla="*/ 942733 h 1588328"/>
              <a:gd name="connsiteX2966" fmla="*/ 1368615 w 1836634"/>
              <a:gd name="connsiteY2966" fmla="*/ 945619 h 1588328"/>
              <a:gd name="connsiteX2967" fmla="*/ 1378293 w 1836634"/>
              <a:gd name="connsiteY2967" fmla="*/ 930186 h 1588328"/>
              <a:gd name="connsiteX2968" fmla="*/ 72089 w 1836634"/>
              <a:gd name="connsiteY2968" fmla="*/ 930000 h 1588328"/>
              <a:gd name="connsiteX2969" fmla="*/ 72204 w 1836634"/>
              <a:gd name="connsiteY2969" fmla="*/ 930500 h 1588328"/>
              <a:gd name="connsiteX2970" fmla="*/ 73645 w 1836634"/>
              <a:gd name="connsiteY2970" fmla="*/ 936774 h 1588328"/>
              <a:gd name="connsiteX2971" fmla="*/ 72564 w 1836634"/>
              <a:gd name="connsiteY2971" fmla="*/ 932068 h 1588328"/>
              <a:gd name="connsiteX2972" fmla="*/ 72502 w 1836634"/>
              <a:gd name="connsiteY2972" fmla="*/ 931797 h 1588328"/>
              <a:gd name="connsiteX2973" fmla="*/ 1324669 w 1836634"/>
              <a:gd name="connsiteY2973" fmla="*/ 928871 h 1588328"/>
              <a:gd name="connsiteX2974" fmla="*/ 1312109 w 1836634"/>
              <a:gd name="connsiteY2974" fmla="*/ 931757 h 1588328"/>
              <a:gd name="connsiteX2975" fmla="*/ 1324669 w 1836634"/>
              <a:gd name="connsiteY2975" fmla="*/ 928871 h 1588328"/>
              <a:gd name="connsiteX2976" fmla="*/ 84989 w 1836634"/>
              <a:gd name="connsiteY2976" fmla="*/ 928594 h 1588328"/>
              <a:gd name="connsiteX2977" fmla="*/ 86205 w 1836634"/>
              <a:gd name="connsiteY2977" fmla="*/ 933888 h 1588328"/>
              <a:gd name="connsiteX2978" fmla="*/ 84989 w 1836634"/>
              <a:gd name="connsiteY2978" fmla="*/ 928594 h 1588328"/>
              <a:gd name="connsiteX2979" fmla="*/ 1676762 w 1836634"/>
              <a:gd name="connsiteY2979" fmla="*/ 928084 h 1588328"/>
              <a:gd name="connsiteX2980" fmla="*/ 1675793 w 1836634"/>
              <a:gd name="connsiteY2980" fmla="*/ 928306 h 1588328"/>
              <a:gd name="connsiteX2981" fmla="*/ 1671565 w 1836634"/>
              <a:gd name="connsiteY2981" fmla="*/ 929278 h 1588328"/>
              <a:gd name="connsiteX2982" fmla="*/ 1676275 w 1836634"/>
              <a:gd name="connsiteY2982" fmla="*/ 928195 h 1588328"/>
              <a:gd name="connsiteX2983" fmla="*/ 58201 w 1836634"/>
              <a:gd name="connsiteY2983" fmla="*/ 927112 h 1588328"/>
              <a:gd name="connsiteX2984" fmla="*/ 59147 w 1836634"/>
              <a:gd name="connsiteY2984" fmla="*/ 931231 h 1588328"/>
              <a:gd name="connsiteX2985" fmla="*/ 59294 w 1836634"/>
              <a:gd name="connsiteY2985" fmla="*/ 931870 h 1588328"/>
              <a:gd name="connsiteX2986" fmla="*/ 59345 w 1836634"/>
              <a:gd name="connsiteY2986" fmla="*/ 932091 h 1588328"/>
              <a:gd name="connsiteX2987" fmla="*/ 59417 w 1836634"/>
              <a:gd name="connsiteY2987" fmla="*/ 932406 h 1588328"/>
              <a:gd name="connsiteX2988" fmla="*/ 58201 w 1836634"/>
              <a:gd name="connsiteY2988" fmla="*/ 927112 h 1588328"/>
              <a:gd name="connsiteX2989" fmla="*/ 58201 w 1836634"/>
              <a:gd name="connsiteY2989" fmla="*/ 927112 h 1588328"/>
              <a:gd name="connsiteX2990" fmla="*/ 65563 w 1836634"/>
              <a:gd name="connsiteY2990" fmla="*/ 930375 h 1588328"/>
              <a:gd name="connsiteX2991" fmla="*/ 66988 w 1836634"/>
              <a:gd name="connsiteY2991" fmla="*/ 930245 h 1588328"/>
              <a:gd name="connsiteX2992" fmla="*/ 67493 w 1836634"/>
              <a:gd name="connsiteY2992" fmla="*/ 931582 h 1588328"/>
              <a:gd name="connsiteX2993" fmla="*/ 73645 w 1836634"/>
              <a:gd name="connsiteY2993" fmla="*/ 936774 h 1588328"/>
              <a:gd name="connsiteX2994" fmla="*/ 61084 w 1836634"/>
              <a:gd name="connsiteY2994" fmla="*/ 939660 h 1588328"/>
              <a:gd name="connsiteX2995" fmla="*/ 61084 w 1836634"/>
              <a:gd name="connsiteY2995" fmla="*/ 939660 h 1588328"/>
              <a:gd name="connsiteX2996" fmla="*/ 59294 w 1836634"/>
              <a:gd name="connsiteY2996" fmla="*/ 931870 h 1588328"/>
              <a:gd name="connsiteX2997" fmla="*/ 59282 w 1836634"/>
              <a:gd name="connsiteY2997" fmla="*/ 931818 h 1588328"/>
              <a:gd name="connsiteX2998" fmla="*/ 59147 w 1836634"/>
              <a:gd name="connsiteY2998" fmla="*/ 931231 h 1588328"/>
              <a:gd name="connsiteX2999" fmla="*/ 58561 w 1836634"/>
              <a:gd name="connsiteY2999" fmla="*/ 928681 h 1588328"/>
              <a:gd name="connsiteX3000" fmla="*/ 58201 w 1836634"/>
              <a:gd name="connsiteY3000" fmla="*/ 927112 h 1588328"/>
              <a:gd name="connsiteX3001" fmla="*/ 1684126 w 1836634"/>
              <a:gd name="connsiteY3001" fmla="*/ 926392 h 1588328"/>
              <a:gd name="connsiteX3002" fmla="*/ 1679334 w 1836634"/>
              <a:gd name="connsiteY3002" fmla="*/ 927493 h 1588328"/>
              <a:gd name="connsiteX3003" fmla="*/ 1678827 w 1836634"/>
              <a:gd name="connsiteY3003" fmla="*/ 927609 h 1588328"/>
              <a:gd name="connsiteX3004" fmla="*/ 1684126 w 1836634"/>
              <a:gd name="connsiteY3004" fmla="*/ 926392 h 1588328"/>
              <a:gd name="connsiteX3005" fmla="*/ 1403819 w 1836634"/>
              <a:gd name="connsiteY3005" fmla="*/ 924321 h 1588328"/>
              <a:gd name="connsiteX3006" fmla="*/ 1406702 w 1836634"/>
              <a:gd name="connsiteY3006" fmla="*/ 936868 h 1588328"/>
              <a:gd name="connsiteX3007" fmla="*/ 1403819 w 1836634"/>
              <a:gd name="connsiteY3007" fmla="*/ 924321 h 1588328"/>
              <a:gd name="connsiteX3008" fmla="*/ 70762 w 1836634"/>
              <a:gd name="connsiteY3008" fmla="*/ 924226 h 1588328"/>
              <a:gd name="connsiteX3009" fmla="*/ 70016 w 1836634"/>
              <a:gd name="connsiteY3009" fmla="*/ 929971 h 1588328"/>
              <a:gd name="connsiteX3010" fmla="*/ 66988 w 1836634"/>
              <a:gd name="connsiteY3010" fmla="*/ 930245 h 1588328"/>
              <a:gd name="connsiteX3011" fmla="*/ 65913 w 1836634"/>
              <a:gd name="connsiteY3011" fmla="*/ 927404 h 1588328"/>
              <a:gd name="connsiteX3012" fmla="*/ 70762 w 1836634"/>
              <a:gd name="connsiteY3012" fmla="*/ 924226 h 1588328"/>
              <a:gd name="connsiteX3013" fmla="*/ 70762 w 1836634"/>
              <a:gd name="connsiteY3013" fmla="*/ 924226 h 1588328"/>
              <a:gd name="connsiteX3014" fmla="*/ 72089 w 1836634"/>
              <a:gd name="connsiteY3014" fmla="*/ 930000 h 1588328"/>
              <a:gd name="connsiteX3015" fmla="*/ 72023 w 1836634"/>
              <a:gd name="connsiteY3015" fmla="*/ 929716 h 1588328"/>
              <a:gd name="connsiteX3016" fmla="*/ 70762 w 1836634"/>
              <a:gd name="connsiteY3016" fmla="*/ 924226 h 1588328"/>
              <a:gd name="connsiteX3017" fmla="*/ 1696687 w 1836634"/>
              <a:gd name="connsiteY3017" fmla="*/ 923506 h 1588328"/>
              <a:gd name="connsiteX3018" fmla="*/ 1699570 w 1836634"/>
              <a:gd name="connsiteY3018" fmla="*/ 936053 h 1588328"/>
              <a:gd name="connsiteX3019" fmla="*/ 1702453 w 1836634"/>
              <a:gd name="connsiteY3019" fmla="*/ 948601 h 1588328"/>
              <a:gd name="connsiteX3020" fmla="*/ 1697154 w 1836634"/>
              <a:gd name="connsiteY3020" fmla="*/ 949818 h 1588328"/>
              <a:gd name="connsiteX3021" fmla="*/ 1697661 w 1836634"/>
              <a:gd name="connsiteY3021" fmla="*/ 949702 h 1588328"/>
              <a:gd name="connsiteX3022" fmla="*/ 1697743 w 1836634"/>
              <a:gd name="connsiteY3022" fmla="*/ 949683 h 1588328"/>
              <a:gd name="connsiteX3023" fmla="*/ 1702453 w 1836634"/>
              <a:gd name="connsiteY3023" fmla="*/ 948601 h 1588328"/>
              <a:gd name="connsiteX3024" fmla="*/ 1705429 w 1836634"/>
              <a:gd name="connsiteY3024" fmla="*/ 961553 h 1588328"/>
              <a:gd name="connsiteX3025" fmla="*/ 1692868 w 1836634"/>
              <a:gd name="connsiteY3025" fmla="*/ 964439 h 1588328"/>
              <a:gd name="connsiteX3026" fmla="*/ 1689892 w 1836634"/>
              <a:gd name="connsiteY3026" fmla="*/ 951487 h 1588328"/>
              <a:gd name="connsiteX3027" fmla="*/ 1691462 w 1836634"/>
              <a:gd name="connsiteY3027" fmla="*/ 951126 h 1588328"/>
              <a:gd name="connsiteX3028" fmla="*/ 1696958 w 1836634"/>
              <a:gd name="connsiteY3028" fmla="*/ 949863 h 1588328"/>
              <a:gd name="connsiteX3029" fmla="*/ 1689892 w 1836634"/>
              <a:gd name="connsiteY3029" fmla="*/ 951487 h 1588328"/>
              <a:gd name="connsiteX3030" fmla="*/ 1677331 w 1836634"/>
              <a:gd name="connsiteY3030" fmla="*/ 954373 h 1588328"/>
              <a:gd name="connsiteX3031" fmla="*/ 1674448 w 1836634"/>
              <a:gd name="connsiteY3031" fmla="*/ 941825 h 1588328"/>
              <a:gd name="connsiteX3032" fmla="*/ 1671565 w 1836634"/>
              <a:gd name="connsiteY3032" fmla="*/ 929278 h 1588328"/>
              <a:gd name="connsiteX3033" fmla="*/ 1673135 w 1836634"/>
              <a:gd name="connsiteY3033" fmla="*/ 928917 h 1588328"/>
              <a:gd name="connsiteX3034" fmla="*/ 1675793 w 1836634"/>
              <a:gd name="connsiteY3034" fmla="*/ 928306 h 1588328"/>
              <a:gd name="connsiteX3035" fmla="*/ 1676864 w 1836634"/>
              <a:gd name="connsiteY3035" fmla="*/ 928060 h 1588328"/>
              <a:gd name="connsiteX3036" fmla="*/ 1676762 w 1836634"/>
              <a:gd name="connsiteY3036" fmla="*/ 928084 h 1588328"/>
              <a:gd name="connsiteX3037" fmla="*/ 1679334 w 1836634"/>
              <a:gd name="connsiteY3037" fmla="*/ 927493 h 1588328"/>
              <a:gd name="connsiteX3038" fmla="*/ 1679416 w 1836634"/>
              <a:gd name="connsiteY3038" fmla="*/ 927474 h 1588328"/>
              <a:gd name="connsiteX3039" fmla="*/ 1684126 w 1836634"/>
              <a:gd name="connsiteY3039" fmla="*/ 926392 h 1588328"/>
              <a:gd name="connsiteX3040" fmla="*/ 1701946 w 1836634"/>
              <a:gd name="connsiteY3040" fmla="*/ 922297 h 1588328"/>
              <a:gd name="connsiteX3041" fmla="*/ 1701549 w 1836634"/>
              <a:gd name="connsiteY3041" fmla="*/ 922389 h 1588328"/>
              <a:gd name="connsiteX3042" fmla="*/ 1696687 w 1836634"/>
              <a:gd name="connsiteY3042" fmla="*/ 923506 h 1588328"/>
              <a:gd name="connsiteX3043" fmla="*/ 1355495 w 1836634"/>
              <a:gd name="connsiteY3043" fmla="*/ 921788 h 1588328"/>
              <a:gd name="connsiteX3044" fmla="*/ 1350196 w 1836634"/>
              <a:gd name="connsiteY3044" fmla="*/ 923006 h 1588328"/>
              <a:gd name="connsiteX3045" fmla="*/ 1355495 w 1836634"/>
              <a:gd name="connsiteY3045" fmla="*/ 921788 h 1588328"/>
              <a:gd name="connsiteX3046" fmla="*/ 1416380 w 1836634"/>
              <a:gd name="connsiteY3046" fmla="*/ 921435 h 1588328"/>
              <a:gd name="connsiteX3047" fmla="*/ 1411670 w 1836634"/>
              <a:gd name="connsiteY3047" fmla="*/ 922517 h 1588328"/>
              <a:gd name="connsiteX3048" fmla="*/ 1411394 w 1836634"/>
              <a:gd name="connsiteY3048" fmla="*/ 922580 h 1588328"/>
              <a:gd name="connsiteX3049" fmla="*/ 1416380 w 1836634"/>
              <a:gd name="connsiteY3049" fmla="*/ 921435 h 1588328"/>
              <a:gd name="connsiteX3050" fmla="*/ 1416380 w 1836634"/>
              <a:gd name="connsiteY3050" fmla="*/ 921435 h 1588328"/>
              <a:gd name="connsiteX3051" fmla="*/ 1416380 w 1836634"/>
              <a:gd name="connsiteY3051" fmla="*/ 921435 h 1588328"/>
              <a:gd name="connsiteX3052" fmla="*/ 1416740 w 1836634"/>
              <a:gd name="connsiteY3052" fmla="*/ 923003 h 1588328"/>
              <a:gd name="connsiteX3053" fmla="*/ 1417326 w 1836634"/>
              <a:gd name="connsiteY3053" fmla="*/ 925550 h 1588328"/>
              <a:gd name="connsiteX3054" fmla="*/ 1417641 w 1836634"/>
              <a:gd name="connsiteY3054" fmla="*/ 926924 h 1588328"/>
              <a:gd name="connsiteX3055" fmla="*/ 1417677 w 1836634"/>
              <a:gd name="connsiteY3055" fmla="*/ 927081 h 1588328"/>
              <a:gd name="connsiteX3056" fmla="*/ 1419263 w 1836634"/>
              <a:gd name="connsiteY3056" fmla="*/ 933982 h 1588328"/>
              <a:gd name="connsiteX3057" fmla="*/ 1416380 w 1836634"/>
              <a:gd name="connsiteY3057" fmla="*/ 921435 h 1588328"/>
              <a:gd name="connsiteX3058" fmla="*/ 1709652 w 1836634"/>
              <a:gd name="connsiteY3058" fmla="*/ 920527 h 1588328"/>
              <a:gd name="connsiteX3059" fmla="*/ 1712535 w 1836634"/>
              <a:gd name="connsiteY3059" fmla="*/ 933074 h 1588328"/>
              <a:gd name="connsiteX3060" fmla="*/ 1709652 w 1836634"/>
              <a:gd name="connsiteY3060" fmla="*/ 920527 h 1588328"/>
              <a:gd name="connsiteX3061" fmla="*/ 1362756 w 1836634"/>
              <a:gd name="connsiteY3061" fmla="*/ 920120 h 1588328"/>
              <a:gd name="connsiteX3062" fmla="*/ 1358046 w 1836634"/>
              <a:gd name="connsiteY3062" fmla="*/ 921202 h 1588328"/>
              <a:gd name="connsiteX3063" fmla="*/ 1362756 w 1836634"/>
              <a:gd name="connsiteY3063" fmla="*/ 920120 h 1588328"/>
              <a:gd name="connsiteX3064" fmla="*/ 1248433 w 1836634"/>
              <a:gd name="connsiteY3064" fmla="*/ 919967 h 1588328"/>
              <a:gd name="connsiteX3065" fmla="*/ 1243134 w 1836634"/>
              <a:gd name="connsiteY3065" fmla="*/ 921185 h 1588328"/>
              <a:gd name="connsiteX3066" fmla="*/ 1248086 w 1836634"/>
              <a:gd name="connsiteY3066" fmla="*/ 920047 h 1588328"/>
              <a:gd name="connsiteX3067" fmla="*/ 1375317 w 1836634"/>
              <a:gd name="connsiteY3067" fmla="*/ 917233 h 1588328"/>
              <a:gd name="connsiteX3068" fmla="*/ 1378293 w 1836634"/>
              <a:gd name="connsiteY3068" fmla="*/ 930186 h 1588328"/>
              <a:gd name="connsiteX3069" fmla="*/ 1370684 w 1836634"/>
              <a:gd name="connsiteY3069" fmla="*/ 931934 h 1588328"/>
              <a:gd name="connsiteX3070" fmla="*/ 1370442 w 1836634"/>
              <a:gd name="connsiteY3070" fmla="*/ 931989 h 1588328"/>
              <a:gd name="connsiteX3071" fmla="*/ 1365732 w 1836634"/>
              <a:gd name="connsiteY3071" fmla="*/ 933072 h 1588328"/>
              <a:gd name="connsiteX3072" fmla="*/ 1360488 w 1836634"/>
              <a:gd name="connsiteY3072" fmla="*/ 933490 h 1588328"/>
              <a:gd name="connsiteX3073" fmla="*/ 1360650 w 1836634"/>
              <a:gd name="connsiteY3073" fmla="*/ 932535 h 1588328"/>
              <a:gd name="connsiteX3074" fmla="*/ 1362756 w 1836634"/>
              <a:gd name="connsiteY3074" fmla="*/ 920120 h 1588328"/>
              <a:gd name="connsiteX3075" fmla="*/ 1362756 w 1836634"/>
              <a:gd name="connsiteY3075" fmla="*/ 920120 h 1588328"/>
              <a:gd name="connsiteX3076" fmla="*/ 1375317 w 1836634"/>
              <a:gd name="connsiteY3076" fmla="*/ 917233 h 1588328"/>
              <a:gd name="connsiteX3077" fmla="*/ 1375317 w 1836634"/>
              <a:gd name="connsiteY3077" fmla="*/ 917233 h 1588328"/>
              <a:gd name="connsiteX3078" fmla="*/ 1321786 w 1836634"/>
              <a:gd name="connsiteY3078" fmla="*/ 916323 h 1588328"/>
              <a:gd name="connsiteX3079" fmla="*/ 1309226 w 1836634"/>
              <a:gd name="connsiteY3079" fmla="*/ 919209 h 1588328"/>
              <a:gd name="connsiteX3080" fmla="*/ 1321786 w 1836634"/>
              <a:gd name="connsiteY3080" fmla="*/ 916323 h 1588328"/>
              <a:gd name="connsiteX3081" fmla="*/ 1321786 w 1836634"/>
              <a:gd name="connsiteY3081" fmla="*/ 916323 h 1588328"/>
              <a:gd name="connsiteX3082" fmla="*/ 1312109 w 1836634"/>
              <a:gd name="connsiteY3082" fmla="*/ 931757 h 1588328"/>
              <a:gd name="connsiteX3083" fmla="*/ 1309226 w 1836634"/>
              <a:gd name="connsiteY3083" fmla="*/ 919209 h 1588328"/>
              <a:gd name="connsiteX3084" fmla="*/ 1321786 w 1836634"/>
              <a:gd name="connsiteY3084" fmla="*/ 916323 h 1588328"/>
              <a:gd name="connsiteX3085" fmla="*/ 1388283 w 1836634"/>
              <a:gd name="connsiteY3085" fmla="*/ 914254 h 1588328"/>
              <a:gd name="connsiteX3086" fmla="*/ 1388283 w 1836634"/>
              <a:gd name="connsiteY3086" fmla="*/ 914254 h 1588328"/>
              <a:gd name="connsiteX3087" fmla="*/ 1388283 w 1836634"/>
              <a:gd name="connsiteY3087" fmla="*/ 914254 h 1588328"/>
              <a:gd name="connsiteX3088" fmla="*/ 1389426 w 1836634"/>
              <a:gd name="connsiteY3088" fmla="*/ 919230 h 1588328"/>
              <a:gd name="connsiteX3089" fmla="*/ 1389399 w 1836634"/>
              <a:gd name="connsiteY3089" fmla="*/ 919111 h 1588328"/>
              <a:gd name="connsiteX3090" fmla="*/ 1388283 w 1836634"/>
              <a:gd name="connsiteY3090" fmla="*/ 914254 h 1588328"/>
              <a:gd name="connsiteX3091" fmla="*/ 1681243 w 1836634"/>
              <a:gd name="connsiteY3091" fmla="*/ 913844 h 1588328"/>
              <a:gd name="connsiteX3092" fmla="*/ 1671565 w 1836634"/>
              <a:gd name="connsiteY3092" fmla="*/ 929278 h 1588328"/>
              <a:gd name="connsiteX3093" fmla="*/ 1668682 w 1836634"/>
              <a:gd name="connsiteY3093" fmla="*/ 916730 h 1588328"/>
              <a:gd name="connsiteX3094" fmla="*/ 1681243 w 1836634"/>
              <a:gd name="connsiteY3094" fmla="*/ 913844 h 1588328"/>
              <a:gd name="connsiteX3095" fmla="*/ 1681243 w 1836634"/>
              <a:gd name="connsiteY3095" fmla="*/ 913844 h 1588328"/>
              <a:gd name="connsiteX3096" fmla="*/ 1682386 w 1836634"/>
              <a:gd name="connsiteY3096" fmla="*/ 918821 h 1588328"/>
              <a:gd name="connsiteX3097" fmla="*/ 1682324 w 1836634"/>
              <a:gd name="connsiteY3097" fmla="*/ 918550 h 1588328"/>
              <a:gd name="connsiteX3098" fmla="*/ 1681243 w 1836634"/>
              <a:gd name="connsiteY3098" fmla="*/ 913844 h 1588328"/>
              <a:gd name="connsiteX3099" fmla="*/ 1161101 w 1836634"/>
              <a:gd name="connsiteY3099" fmla="*/ 913187 h 1588328"/>
              <a:gd name="connsiteX3100" fmla="*/ 1164077 w 1836634"/>
              <a:gd name="connsiteY3100" fmla="*/ 926139 h 1588328"/>
              <a:gd name="connsiteX3101" fmla="*/ 1161101 w 1836634"/>
              <a:gd name="connsiteY3101" fmla="*/ 913187 h 1588328"/>
              <a:gd name="connsiteX3102" fmla="*/ 1427684 w 1836634"/>
              <a:gd name="connsiteY3102" fmla="*/ 913084 h 1588328"/>
              <a:gd name="connsiteX3103" fmla="*/ 1428378 w 1836634"/>
              <a:gd name="connsiteY3103" fmla="*/ 916103 h 1588328"/>
              <a:gd name="connsiteX3104" fmla="*/ 1428940 w 1836634"/>
              <a:gd name="connsiteY3104" fmla="*/ 918549 h 1588328"/>
              <a:gd name="connsiteX3105" fmla="*/ 1427824 w 1836634"/>
              <a:gd name="connsiteY3105" fmla="*/ 913692 h 1588328"/>
              <a:gd name="connsiteX3106" fmla="*/ 1427765 w 1836634"/>
              <a:gd name="connsiteY3106" fmla="*/ 913434 h 1588328"/>
              <a:gd name="connsiteX3107" fmla="*/ 1427738 w 1836634"/>
              <a:gd name="connsiteY3107" fmla="*/ 913319 h 1588328"/>
              <a:gd name="connsiteX3108" fmla="*/ 1721042 w 1836634"/>
              <a:gd name="connsiteY3108" fmla="*/ 912545 h 1588328"/>
              <a:gd name="connsiteX3109" fmla="*/ 1721132 w 1836634"/>
              <a:gd name="connsiteY3109" fmla="*/ 912935 h 1588328"/>
              <a:gd name="connsiteX3110" fmla="*/ 1722213 w 1836634"/>
              <a:gd name="connsiteY3110" fmla="*/ 917641 h 1588328"/>
              <a:gd name="connsiteX3111" fmla="*/ 1227691 w 1836634"/>
              <a:gd name="connsiteY3111" fmla="*/ 911523 h 1588328"/>
              <a:gd name="connsiteX3112" fmla="*/ 1223517 w 1836634"/>
              <a:gd name="connsiteY3112" fmla="*/ 912482 h 1588328"/>
              <a:gd name="connsiteX3113" fmla="*/ 1222547 w 1836634"/>
              <a:gd name="connsiteY3113" fmla="*/ 912705 h 1588328"/>
              <a:gd name="connsiteX3114" fmla="*/ 1222221 w 1836634"/>
              <a:gd name="connsiteY3114" fmla="*/ 912780 h 1588328"/>
              <a:gd name="connsiteX3115" fmla="*/ 1227691 w 1836634"/>
              <a:gd name="connsiteY3115" fmla="*/ 911523 h 1588328"/>
              <a:gd name="connsiteX3116" fmla="*/ 1227691 w 1836634"/>
              <a:gd name="connsiteY3116" fmla="*/ 911523 h 1588328"/>
              <a:gd name="connsiteX3117" fmla="*/ 1230574 w 1836634"/>
              <a:gd name="connsiteY3117" fmla="*/ 924071 h 1588328"/>
              <a:gd name="connsiteX3118" fmla="*/ 1693804 w 1836634"/>
              <a:gd name="connsiteY3118" fmla="*/ 910958 h 1588328"/>
              <a:gd name="connsiteX3119" fmla="*/ 1689057 w 1836634"/>
              <a:gd name="connsiteY3119" fmla="*/ 912049 h 1588328"/>
              <a:gd name="connsiteX3120" fmla="*/ 1689094 w 1836634"/>
              <a:gd name="connsiteY3120" fmla="*/ 912040 h 1588328"/>
              <a:gd name="connsiteX3121" fmla="*/ 1693804 w 1836634"/>
              <a:gd name="connsiteY3121" fmla="*/ 910958 h 1588328"/>
              <a:gd name="connsiteX3122" fmla="*/ 1693804 w 1836634"/>
              <a:gd name="connsiteY3122" fmla="*/ 910958 h 1588328"/>
              <a:gd name="connsiteX3123" fmla="*/ 1684126 w 1836634"/>
              <a:gd name="connsiteY3123" fmla="*/ 926392 h 1588328"/>
              <a:gd name="connsiteX3124" fmla="*/ 1682386 w 1836634"/>
              <a:gd name="connsiteY3124" fmla="*/ 918821 h 1588328"/>
              <a:gd name="connsiteX3125" fmla="*/ 1682459 w 1836634"/>
              <a:gd name="connsiteY3125" fmla="*/ 919138 h 1588328"/>
              <a:gd name="connsiteX3126" fmla="*/ 1681243 w 1836634"/>
              <a:gd name="connsiteY3126" fmla="*/ 913844 h 1588328"/>
              <a:gd name="connsiteX3127" fmla="*/ 1689057 w 1836634"/>
              <a:gd name="connsiteY3127" fmla="*/ 912049 h 1588328"/>
              <a:gd name="connsiteX3128" fmla="*/ 1688505 w 1836634"/>
              <a:gd name="connsiteY3128" fmla="*/ 912176 h 1588328"/>
              <a:gd name="connsiteX3129" fmla="*/ 1693804 w 1836634"/>
              <a:gd name="connsiteY3129" fmla="*/ 910958 h 1588328"/>
              <a:gd name="connsiteX3130" fmla="*/ 307215 w 1836634"/>
              <a:gd name="connsiteY3130" fmla="*/ 909953 h 1588328"/>
              <a:gd name="connsiteX3131" fmla="*/ 294655 w 1836634"/>
              <a:gd name="connsiteY3131" fmla="*/ 912839 h 1588328"/>
              <a:gd name="connsiteX3132" fmla="*/ 310098 w 1836634"/>
              <a:gd name="connsiteY3132" fmla="*/ 922501 h 1588328"/>
              <a:gd name="connsiteX3133" fmla="*/ 307215 w 1836634"/>
              <a:gd name="connsiteY3133" fmla="*/ 909953 h 1588328"/>
              <a:gd name="connsiteX3134" fmla="*/ 54063 w 1836634"/>
              <a:gd name="connsiteY3134" fmla="*/ 909100 h 1588328"/>
              <a:gd name="connsiteX3135" fmla="*/ 54154 w 1836634"/>
              <a:gd name="connsiteY3135" fmla="*/ 909496 h 1588328"/>
              <a:gd name="connsiteX3136" fmla="*/ 55318 w 1836634"/>
              <a:gd name="connsiteY3136" fmla="*/ 914565 h 1588328"/>
              <a:gd name="connsiteX3137" fmla="*/ 54063 w 1836634"/>
              <a:gd name="connsiteY3137" fmla="*/ 909100 h 1588328"/>
              <a:gd name="connsiteX3138" fmla="*/ 80439 w 1836634"/>
              <a:gd name="connsiteY3138" fmla="*/ 908793 h 1588328"/>
              <a:gd name="connsiteX3139" fmla="*/ 81566 w 1836634"/>
              <a:gd name="connsiteY3139" fmla="*/ 913699 h 1588328"/>
              <a:gd name="connsiteX3140" fmla="*/ 81655 w 1836634"/>
              <a:gd name="connsiteY3140" fmla="*/ 914086 h 1588328"/>
              <a:gd name="connsiteX3141" fmla="*/ 80439 w 1836634"/>
              <a:gd name="connsiteY3141" fmla="*/ 908793 h 1588328"/>
              <a:gd name="connsiteX3142" fmla="*/ 1240251 w 1836634"/>
              <a:gd name="connsiteY3142" fmla="*/ 908637 h 1588328"/>
              <a:gd name="connsiteX3143" fmla="*/ 1227691 w 1836634"/>
              <a:gd name="connsiteY3143" fmla="*/ 911523 h 1588328"/>
              <a:gd name="connsiteX3144" fmla="*/ 1706769 w 1836634"/>
              <a:gd name="connsiteY3144" fmla="*/ 907979 h 1588328"/>
              <a:gd name="connsiteX3145" fmla="*/ 1709652 w 1836634"/>
              <a:gd name="connsiteY3145" fmla="*/ 920527 h 1588328"/>
              <a:gd name="connsiteX3146" fmla="*/ 1701946 w 1836634"/>
              <a:gd name="connsiteY3146" fmla="*/ 922297 h 1588328"/>
              <a:gd name="connsiteX3147" fmla="*/ 1702157 w 1836634"/>
              <a:gd name="connsiteY3147" fmla="*/ 922249 h 1588328"/>
              <a:gd name="connsiteX3148" fmla="*/ 1696687 w 1836634"/>
              <a:gd name="connsiteY3148" fmla="*/ 923506 h 1588328"/>
              <a:gd name="connsiteX3149" fmla="*/ 1425964 w 1836634"/>
              <a:gd name="connsiteY3149" fmla="*/ 905596 h 1588328"/>
              <a:gd name="connsiteX3150" fmla="*/ 1427080 w 1836634"/>
              <a:gd name="connsiteY3150" fmla="*/ 910453 h 1588328"/>
              <a:gd name="connsiteX3151" fmla="*/ 1427122 w 1836634"/>
              <a:gd name="connsiteY3151" fmla="*/ 910636 h 1588328"/>
              <a:gd name="connsiteX3152" fmla="*/ 1427139 w 1836634"/>
              <a:gd name="connsiteY3152" fmla="*/ 910711 h 1588328"/>
              <a:gd name="connsiteX3153" fmla="*/ 1427220 w 1836634"/>
              <a:gd name="connsiteY3153" fmla="*/ 911061 h 1588328"/>
              <a:gd name="connsiteX3154" fmla="*/ 1425964 w 1836634"/>
              <a:gd name="connsiteY3154" fmla="*/ 905596 h 1588328"/>
              <a:gd name="connsiteX3155" fmla="*/ 1311642 w 1836634"/>
              <a:gd name="connsiteY3155" fmla="*/ 905444 h 1588328"/>
              <a:gd name="connsiteX3156" fmla="*/ 1306343 w 1836634"/>
              <a:gd name="connsiteY3156" fmla="*/ 906662 h 1588328"/>
              <a:gd name="connsiteX3157" fmla="*/ 1311191 w 1836634"/>
              <a:gd name="connsiteY3157" fmla="*/ 905548 h 1588328"/>
              <a:gd name="connsiteX3158" fmla="*/ 1719330 w 1836634"/>
              <a:gd name="connsiteY3158" fmla="*/ 905093 h 1588328"/>
              <a:gd name="connsiteX3159" fmla="*/ 1721042 w 1836634"/>
              <a:gd name="connsiteY3159" fmla="*/ 912545 h 1588328"/>
              <a:gd name="connsiteX3160" fmla="*/ 1720997 w 1836634"/>
              <a:gd name="connsiteY3160" fmla="*/ 912347 h 1588328"/>
              <a:gd name="connsiteX3161" fmla="*/ 1722213 w 1836634"/>
              <a:gd name="connsiteY3161" fmla="*/ 917641 h 1588328"/>
              <a:gd name="connsiteX3162" fmla="*/ 1719330 w 1836634"/>
              <a:gd name="connsiteY3162" fmla="*/ 905093 h 1588328"/>
              <a:gd name="connsiteX3163" fmla="*/ 1372434 w 1836634"/>
              <a:gd name="connsiteY3163" fmla="*/ 904686 h 1588328"/>
              <a:gd name="connsiteX3164" fmla="*/ 1388283 w 1836634"/>
              <a:gd name="connsiteY3164" fmla="*/ 914254 h 1588328"/>
              <a:gd name="connsiteX3165" fmla="*/ 1375317 w 1836634"/>
              <a:gd name="connsiteY3165" fmla="*/ 917233 h 1588328"/>
              <a:gd name="connsiteX3166" fmla="*/ 1671005 w 1836634"/>
              <a:gd name="connsiteY3166" fmla="*/ 902560 h 1588328"/>
              <a:gd name="connsiteX3167" fmla="*/ 1665706 w 1836634"/>
              <a:gd name="connsiteY3167" fmla="*/ 903778 h 1588328"/>
              <a:gd name="connsiteX3168" fmla="*/ 1671005 w 1836634"/>
              <a:gd name="connsiteY3168" fmla="*/ 902560 h 1588328"/>
              <a:gd name="connsiteX3169" fmla="*/ 1731891 w 1836634"/>
              <a:gd name="connsiteY3169" fmla="*/ 902207 h 1588328"/>
              <a:gd name="connsiteX3170" fmla="*/ 1719330 w 1836634"/>
              <a:gd name="connsiteY3170" fmla="*/ 905093 h 1588328"/>
              <a:gd name="connsiteX3171" fmla="*/ 1651930 w 1836634"/>
              <a:gd name="connsiteY3171" fmla="*/ 901370 h 1588328"/>
              <a:gd name="connsiteX3172" fmla="*/ 1653146 w 1836634"/>
              <a:gd name="connsiteY3172" fmla="*/ 906664 h 1588328"/>
              <a:gd name="connsiteX3173" fmla="*/ 1640180 w 1836634"/>
              <a:gd name="connsiteY3173" fmla="*/ 909643 h 1588328"/>
              <a:gd name="connsiteX3174" fmla="*/ 1627619 w 1836634"/>
              <a:gd name="connsiteY3174" fmla="*/ 912529 h 1588328"/>
              <a:gd name="connsiteX3175" fmla="*/ 1630595 w 1836634"/>
              <a:gd name="connsiteY3175" fmla="*/ 925481 h 1588328"/>
              <a:gd name="connsiteX3176" fmla="*/ 1643156 w 1836634"/>
              <a:gd name="connsiteY3176" fmla="*/ 922595 h 1588328"/>
              <a:gd name="connsiteX3177" fmla="*/ 1642784 w 1836634"/>
              <a:gd name="connsiteY3177" fmla="*/ 920976 h 1588328"/>
              <a:gd name="connsiteX3178" fmla="*/ 1641887 w 1836634"/>
              <a:gd name="connsiteY3178" fmla="*/ 917073 h 1588328"/>
              <a:gd name="connsiteX3179" fmla="*/ 1640180 w 1836634"/>
              <a:gd name="connsiteY3179" fmla="*/ 909643 h 1588328"/>
              <a:gd name="connsiteX3180" fmla="*/ 1645554 w 1836634"/>
              <a:gd name="connsiteY3180" fmla="*/ 908408 h 1588328"/>
              <a:gd name="connsiteX3181" fmla="*/ 1651525 w 1836634"/>
              <a:gd name="connsiteY3181" fmla="*/ 907036 h 1588328"/>
              <a:gd name="connsiteX3182" fmla="*/ 1653146 w 1836634"/>
              <a:gd name="connsiteY3182" fmla="*/ 906664 h 1588328"/>
              <a:gd name="connsiteX3183" fmla="*/ 1656122 w 1836634"/>
              <a:gd name="connsiteY3183" fmla="*/ 919616 h 1588328"/>
              <a:gd name="connsiteX3184" fmla="*/ 1653146 w 1836634"/>
              <a:gd name="connsiteY3184" fmla="*/ 906664 h 1588328"/>
              <a:gd name="connsiteX3185" fmla="*/ 1651930 w 1836634"/>
              <a:gd name="connsiteY3185" fmla="*/ 901370 h 1588328"/>
              <a:gd name="connsiteX3186" fmla="*/ 1218232 w 1836634"/>
              <a:gd name="connsiteY3186" fmla="*/ 900060 h 1588328"/>
              <a:gd name="connsiteX3187" fmla="*/ 1213370 w 1836634"/>
              <a:gd name="connsiteY3187" fmla="*/ 901177 h 1588328"/>
              <a:gd name="connsiteX3188" fmla="*/ 1211749 w 1836634"/>
              <a:gd name="connsiteY3188" fmla="*/ 901550 h 1588328"/>
              <a:gd name="connsiteX3189" fmla="*/ 1624736 w 1836634"/>
              <a:gd name="connsiteY3189" fmla="*/ 899981 h 1588328"/>
              <a:gd name="connsiteX3190" fmla="*/ 1624736 w 1836634"/>
              <a:gd name="connsiteY3190" fmla="*/ 899981 h 1588328"/>
              <a:gd name="connsiteX3191" fmla="*/ 1615059 w 1836634"/>
              <a:gd name="connsiteY3191" fmla="*/ 915415 h 1588328"/>
              <a:gd name="connsiteX3192" fmla="*/ 1624736 w 1836634"/>
              <a:gd name="connsiteY3192" fmla="*/ 899981 h 1588328"/>
              <a:gd name="connsiteX3193" fmla="*/ 1335602 w 1836634"/>
              <a:gd name="connsiteY3193" fmla="*/ 899939 h 1588328"/>
              <a:gd name="connsiteX3194" fmla="*/ 1333439 w 1836634"/>
              <a:gd name="connsiteY3194" fmla="*/ 900436 h 1588328"/>
              <a:gd name="connsiteX3195" fmla="*/ 1331869 w 1836634"/>
              <a:gd name="connsiteY3195" fmla="*/ 900796 h 1588328"/>
              <a:gd name="connsiteX3196" fmla="*/ 1336725 w 1836634"/>
              <a:gd name="connsiteY3196" fmla="*/ 899681 h 1588328"/>
              <a:gd name="connsiteX3197" fmla="*/ 1331869 w 1836634"/>
              <a:gd name="connsiteY3197" fmla="*/ 900796 h 1588328"/>
              <a:gd name="connsiteX3198" fmla="*/ 1336579 w 1836634"/>
              <a:gd name="connsiteY3198" fmla="*/ 899714 h 1588328"/>
              <a:gd name="connsiteX3199" fmla="*/ 1337168 w 1836634"/>
              <a:gd name="connsiteY3199" fmla="*/ 899579 h 1588328"/>
              <a:gd name="connsiteX3200" fmla="*/ 1335602 w 1836634"/>
              <a:gd name="connsiteY3200" fmla="*/ 899939 h 1588328"/>
              <a:gd name="connsiteX3201" fmla="*/ 1336988 w 1836634"/>
              <a:gd name="connsiteY3201" fmla="*/ 899620 h 1588328"/>
              <a:gd name="connsiteX3202" fmla="*/ 1339566 w 1836634"/>
              <a:gd name="connsiteY3202" fmla="*/ 899028 h 1588328"/>
              <a:gd name="connsiteX3203" fmla="*/ 1336988 w 1836634"/>
              <a:gd name="connsiteY3203" fmla="*/ 899620 h 1588328"/>
              <a:gd name="connsiteX3204" fmla="*/ 1336725 w 1836634"/>
              <a:gd name="connsiteY3204" fmla="*/ 899681 h 1588328"/>
              <a:gd name="connsiteX3205" fmla="*/ 1339444 w 1836634"/>
              <a:gd name="connsiteY3205" fmla="*/ 899056 h 1588328"/>
              <a:gd name="connsiteX3206" fmla="*/ 1397960 w 1836634"/>
              <a:gd name="connsiteY3206" fmla="*/ 898821 h 1588328"/>
              <a:gd name="connsiteX3207" fmla="*/ 1388283 w 1836634"/>
              <a:gd name="connsiteY3207" fmla="*/ 914254 h 1588328"/>
              <a:gd name="connsiteX3208" fmla="*/ 1385400 w 1836634"/>
              <a:gd name="connsiteY3208" fmla="*/ 901707 h 1588328"/>
              <a:gd name="connsiteX3209" fmla="*/ 1397960 w 1836634"/>
              <a:gd name="connsiteY3209" fmla="*/ 898821 h 1588328"/>
              <a:gd name="connsiteX3210" fmla="*/ 1400843 w 1836634"/>
              <a:gd name="connsiteY3210" fmla="*/ 911368 h 1588328"/>
              <a:gd name="connsiteX3211" fmla="*/ 1224715 w 1836634"/>
              <a:gd name="connsiteY3211" fmla="*/ 898571 h 1588328"/>
              <a:gd name="connsiteX3212" fmla="*/ 1223094 w 1836634"/>
              <a:gd name="connsiteY3212" fmla="*/ 898943 h 1588328"/>
              <a:gd name="connsiteX3213" fmla="*/ 1218232 w 1836634"/>
              <a:gd name="connsiteY3213" fmla="*/ 900060 h 1588328"/>
              <a:gd name="connsiteX3214" fmla="*/ 1690828 w 1836634"/>
              <a:gd name="connsiteY3214" fmla="*/ 898006 h 1588328"/>
              <a:gd name="connsiteX3215" fmla="*/ 1693804 w 1836634"/>
              <a:gd name="connsiteY3215" fmla="*/ 910958 h 1588328"/>
              <a:gd name="connsiteX3216" fmla="*/ 1690828 w 1836634"/>
              <a:gd name="connsiteY3216" fmla="*/ 898006 h 1588328"/>
              <a:gd name="connsiteX3217" fmla="*/ 1344430 w 1836634"/>
              <a:gd name="connsiteY3217" fmla="*/ 897910 h 1588328"/>
              <a:gd name="connsiteX3218" fmla="*/ 1339444 w 1836634"/>
              <a:gd name="connsiteY3218" fmla="*/ 899056 h 1588328"/>
              <a:gd name="connsiteX3219" fmla="*/ 1339131 w 1836634"/>
              <a:gd name="connsiteY3219" fmla="*/ 899128 h 1588328"/>
              <a:gd name="connsiteX3220" fmla="*/ 1344430 w 1836634"/>
              <a:gd name="connsiteY3220" fmla="*/ 897910 h 1588328"/>
              <a:gd name="connsiteX3221" fmla="*/ 1344430 w 1836634"/>
              <a:gd name="connsiteY3221" fmla="*/ 897910 h 1588328"/>
              <a:gd name="connsiteX3222" fmla="*/ 1339720 w 1836634"/>
              <a:gd name="connsiteY3222" fmla="*/ 898993 h 1588328"/>
              <a:gd name="connsiteX3223" fmla="*/ 1339566 w 1836634"/>
              <a:gd name="connsiteY3223" fmla="*/ 899028 h 1588328"/>
              <a:gd name="connsiteX3224" fmla="*/ 1229802 w 1836634"/>
              <a:gd name="connsiteY3224" fmla="*/ 897402 h 1588328"/>
              <a:gd name="connsiteX3225" fmla="*/ 1229425 w 1836634"/>
              <a:gd name="connsiteY3225" fmla="*/ 897489 h 1588328"/>
              <a:gd name="connsiteX3226" fmla="*/ 1224715 w 1836634"/>
              <a:gd name="connsiteY3226" fmla="*/ 898571 h 1588328"/>
              <a:gd name="connsiteX3227" fmla="*/ 1290899 w 1836634"/>
              <a:gd name="connsiteY3227" fmla="*/ 897000 h 1588328"/>
              <a:gd name="connsiteX3228" fmla="*/ 1278338 w 1836634"/>
              <a:gd name="connsiteY3228" fmla="*/ 899886 h 1588328"/>
              <a:gd name="connsiteX3229" fmla="*/ 1290899 w 1836634"/>
              <a:gd name="connsiteY3229" fmla="*/ 897000 h 1588328"/>
              <a:gd name="connsiteX3230" fmla="*/ 1293782 w 1836634"/>
              <a:gd name="connsiteY3230" fmla="*/ 909548 h 1588328"/>
              <a:gd name="connsiteX3231" fmla="*/ 1290899 w 1836634"/>
              <a:gd name="connsiteY3231" fmla="*/ 897000 h 1588328"/>
              <a:gd name="connsiteX3232" fmla="*/ 1464051 w 1836634"/>
              <a:gd name="connsiteY3232" fmla="*/ 896845 h 1588328"/>
              <a:gd name="connsiteX3233" fmla="*/ 1451491 w 1836634"/>
              <a:gd name="connsiteY3233" fmla="*/ 899731 h 1588328"/>
              <a:gd name="connsiteX3234" fmla="*/ 1454467 w 1836634"/>
              <a:gd name="connsiteY3234" fmla="*/ 912684 h 1588328"/>
              <a:gd name="connsiteX3235" fmla="*/ 1467027 w 1836634"/>
              <a:gd name="connsiteY3235" fmla="*/ 909798 h 1588328"/>
              <a:gd name="connsiteX3236" fmla="*/ 1237275 w 1836634"/>
              <a:gd name="connsiteY3236" fmla="*/ 895685 h 1588328"/>
              <a:gd name="connsiteX3237" fmla="*/ 1237275 w 1836634"/>
              <a:gd name="connsiteY3237" fmla="*/ 895685 h 1588328"/>
              <a:gd name="connsiteX3238" fmla="*/ 1677051 w 1836634"/>
              <a:gd name="connsiteY3238" fmla="*/ 895598 h 1588328"/>
              <a:gd name="connsiteX3239" fmla="*/ 1677124 w 1836634"/>
              <a:gd name="connsiteY3239" fmla="*/ 895915 h 1588328"/>
              <a:gd name="connsiteX3240" fmla="*/ 1678267 w 1836634"/>
              <a:gd name="connsiteY3240" fmla="*/ 900892 h 1588328"/>
              <a:gd name="connsiteX3241" fmla="*/ 1677051 w 1836634"/>
              <a:gd name="connsiteY3241" fmla="*/ 895598 h 1588328"/>
              <a:gd name="connsiteX3242" fmla="*/ 317205 w 1836634"/>
              <a:gd name="connsiteY3242" fmla="*/ 894022 h 1588328"/>
              <a:gd name="connsiteX3243" fmla="*/ 320181 w 1836634"/>
              <a:gd name="connsiteY3243" fmla="*/ 906974 h 1588328"/>
              <a:gd name="connsiteX3244" fmla="*/ 332742 w 1836634"/>
              <a:gd name="connsiteY3244" fmla="*/ 904088 h 1588328"/>
              <a:gd name="connsiteX3245" fmla="*/ 335625 w 1836634"/>
              <a:gd name="connsiteY3245" fmla="*/ 916636 h 1588328"/>
              <a:gd name="connsiteX3246" fmla="*/ 332742 w 1836634"/>
              <a:gd name="connsiteY3246" fmla="*/ 904088 h 1588328"/>
              <a:gd name="connsiteX3247" fmla="*/ 1396744 w 1836634"/>
              <a:gd name="connsiteY3247" fmla="*/ 893527 h 1588328"/>
              <a:gd name="connsiteX3248" fmla="*/ 1397960 w 1836634"/>
              <a:gd name="connsiteY3248" fmla="*/ 898821 h 1588328"/>
              <a:gd name="connsiteX3249" fmla="*/ 1396744 w 1836634"/>
              <a:gd name="connsiteY3249" fmla="*/ 893527 h 1588328"/>
              <a:gd name="connsiteX3250" fmla="*/ 1728915 w 1836634"/>
              <a:gd name="connsiteY3250" fmla="*/ 889255 h 1588328"/>
              <a:gd name="connsiteX3251" fmla="*/ 1731891 w 1836634"/>
              <a:gd name="connsiteY3251" fmla="*/ 902207 h 1588328"/>
              <a:gd name="connsiteX3252" fmla="*/ 1382517 w 1836634"/>
              <a:gd name="connsiteY3252" fmla="*/ 889159 h 1588328"/>
              <a:gd name="connsiteX3253" fmla="*/ 1382517 w 1836634"/>
              <a:gd name="connsiteY3253" fmla="*/ 889159 h 1588328"/>
              <a:gd name="connsiteX3254" fmla="*/ 49459 w 1836634"/>
              <a:gd name="connsiteY3254" fmla="*/ 889065 h 1588328"/>
              <a:gd name="connsiteX3255" fmla="*/ 36493 w 1836634"/>
              <a:gd name="connsiteY3255" fmla="*/ 892044 h 1588328"/>
              <a:gd name="connsiteX3256" fmla="*/ 49459 w 1836634"/>
              <a:gd name="connsiteY3256" fmla="*/ 889065 h 1588328"/>
              <a:gd name="connsiteX3257" fmla="*/ 52342 w 1836634"/>
              <a:gd name="connsiteY3257" fmla="*/ 901612 h 1588328"/>
              <a:gd name="connsiteX3258" fmla="*/ 49459 w 1836634"/>
              <a:gd name="connsiteY3258" fmla="*/ 889065 h 1588328"/>
              <a:gd name="connsiteX3259" fmla="*/ 49459 w 1836634"/>
              <a:gd name="connsiteY3259" fmla="*/ 889065 h 1588328"/>
              <a:gd name="connsiteX3260" fmla="*/ 1214121 w 1836634"/>
              <a:gd name="connsiteY3260" fmla="*/ 887795 h 1588328"/>
              <a:gd name="connsiteX3261" fmla="*/ 1213728 w 1836634"/>
              <a:gd name="connsiteY3261" fmla="*/ 887885 h 1588328"/>
              <a:gd name="connsiteX3262" fmla="*/ 1208866 w 1836634"/>
              <a:gd name="connsiteY3262" fmla="*/ 889002 h 1588328"/>
              <a:gd name="connsiteX3263" fmla="*/ 35277 w 1836634"/>
              <a:gd name="connsiteY3263" fmla="*/ 886751 h 1588328"/>
              <a:gd name="connsiteX3264" fmla="*/ 36493 w 1836634"/>
              <a:gd name="connsiteY3264" fmla="*/ 892044 h 1588328"/>
              <a:gd name="connsiteX3265" fmla="*/ 35277 w 1836634"/>
              <a:gd name="connsiteY3265" fmla="*/ 886751 h 1588328"/>
              <a:gd name="connsiteX3266" fmla="*/ 1395077 w 1836634"/>
              <a:gd name="connsiteY3266" fmla="*/ 886273 h 1588328"/>
              <a:gd name="connsiteX3267" fmla="*/ 1397960 w 1836634"/>
              <a:gd name="connsiteY3267" fmla="*/ 898821 h 1588328"/>
              <a:gd name="connsiteX3268" fmla="*/ 1385400 w 1836634"/>
              <a:gd name="connsiteY3268" fmla="*/ 901707 h 1588328"/>
              <a:gd name="connsiteX3269" fmla="*/ 1395077 w 1836634"/>
              <a:gd name="connsiteY3269" fmla="*/ 886273 h 1588328"/>
              <a:gd name="connsiteX3270" fmla="*/ 62020 w 1836634"/>
              <a:gd name="connsiteY3270" fmla="*/ 886179 h 1588328"/>
              <a:gd name="connsiteX3271" fmla="*/ 57310 w 1836634"/>
              <a:gd name="connsiteY3271" fmla="*/ 887261 h 1588328"/>
              <a:gd name="connsiteX3272" fmla="*/ 57068 w 1836634"/>
              <a:gd name="connsiteY3272" fmla="*/ 887316 h 1588328"/>
              <a:gd name="connsiteX3273" fmla="*/ 1287923 w 1836634"/>
              <a:gd name="connsiteY3273" fmla="*/ 884048 h 1588328"/>
              <a:gd name="connsiteX3274" fmla="*/ 1287923 w 1836634"/>
              <a:gd name="connsiteY3274" fmla="*/ 884048 h 1588328"/>
              <a:gd name="connsiteX3275" fmla="*/ 48243 w 1836634"/>
              <a:gd name="connsiteY3275" fmla="*/ 883771 h 1588328"/>
              <a:gd name="connsiteX3276" fmla="*/ 48316 w 1836634"/>
              <a:gd name="connsiteY3276" fmla="*/ 884088 h 1588328"/>
              <a:gd name="connsiteX3277" fmla="*/ 49459 w 1836634"/>
              <a:gd name="connsiteY3277" fmla="*/ 889065 h 1588328"/>
              <a:gd name="connsiteX3278" fmla="*/ 48243 w 1836634"/>
              <a:gd name="connsiteY3278" fmla="*/ 883771 h 1588328"/>
              <a:gd name="connsiteX3279" fmla="*/ 1354107 w 1836634"/>
              <a:gd name="connsiteY3279" fmla="*/ 882477 h 1588328"/>
              <a:gd name="connsiteX3280" fmla="*/ 1356990 w 1836634"/>
              <a:gd name="connsiteY3280" fmla="*/ 895024 h 1588328"/>
              <a:gd name="connsiteX3281" fmla="*/ 1369551 w 1836634"/>
              <a:gd name="connsiteY3281" fmla="*/ 892138 h 1588328"/>
              <a:gd name="connsiteX3282" fmla="*/ 1372434 w 1836634"/>
              <a:gd name="connsiteY3282" fmla="*/ 904686 h 1588328"/>
              <a:gd name="connsiteX3283" fmla="*/ 1359873 w 1836634"/>
              <a:gd name="connsiteY3283" fmla="*/ 907572 h 1588328"/>
              <a:gd name="connsiteX3284" fmla="*/ 1362756 w 1836634"/>
              <a:gd name="connsiteY3284" fmla="*/ 920120 h 1588328"/>
              <a:gd name="connsiteX3285" fmla="*/ 1347313 w 1836634"/>
              <a:gd name="connsiteY3285" fmla="*/ 910458 h 1588328"/>
              <a:gd name="connsiteX3286" fmla="*/ 1347313 w 1836634"/>
              <a:gd name="connsiteY3286" fmla="*/ 910458 h 1588328"/>
              <a:gd name="connsiteX3287" fmla="*/ 1344430 w 1836634"/>
              <a:gd name="connsiteY3287" fmla="*/ 897910 h 1588328"/>
              <a:gd name="connsiteX3288" fmla="*/ 1354107 w 1836634"/>
              <a:gd name="connsiteY3288" fmla="*/ 882477 h 1588328"/>
              <a:gd name="connsiteX3289" fmla="*/ 367853 w 1836634"/>
              <a:gd name="connsiteY3289" fmla="*/ 882385 h 1588328"/>
              <a:gd name="connsiteX3290" fmla="*/ 354887 w 1836634"/>
              <a:gd name="connsiteY3290" fmla="*/ 885364 h 1588328"/>
              <a:gd name="connsiteX3291" fmla="*/ 357863 w 1836634"/>
              <a:gd name="connsiteY3291" fmla="*/ 898316 h 1588328"/>
              <a:gd name="connsiteX3292" fmla="*/ 370829 w 1836634"/>
              <a:gd name="connsiteY3292" fmla="*/ 895337 h 1588328"/>
              <a:gd name="connsiteX3293" fmla="*/ 367853 w 1836634"/>
              <a:gd name="connsiteY3293" fmla="*/ 882385 h 1588328"/>
              <a:gd name="connsiteX3294" fmla="*/ 1193422 w 1836634"/>
              <a:gd name="connsiteY3294" fmla="*/ 879341 h 1588328"/>
              <a:gd name="connsiteX3295" fmla="*/ 1196305 w 1836634"/>
              <a:gd name="connsiteY3295" fmla="*/ 891888 h 1588328"/>
              <a:gd name="connsiteX3296" fmla="*/ 1379634 w 1836634"/>
              <a:gd name="connsiteY3296" fmla="*/ 876612 h 1588328"/>
              <a:gd name="connsiteX3297" fmla="*/ 1366668 w 1836634"/>
              <a:gd name="connsiteY3297" fmla="*/ 879591 h 1588328"/>
              <a:gd name="connsiteX3298" fmla="*/ 1379634 w 1836634"/>
              <a:gd name="connsiteY3298" fmla="*/ 876612 h 1588328"/>
              <a:gd name="connsiteX3299" fmla="*/ 1685062 w 1836634"/>
              <a:gd name="connsiteY3299" fmla="*/ 872911 h 1588328"/>
              <a:gd name="connsiteX3300" fmla="*/ 1687945 w 1836634"/>
              <a:gd name="connsiteY3300" fmla="*/ 885458 h 1588328"/>
              <a:gd name="connsiteX3301" fmla="*/ 1690828 w 1836634"/>
              <a:gd name="connsiteY3301" fmla="*/ 898006 h 1588328"/>
              <a:gd name="connsiteX3302" fmla="*/ 1678267 w 1836634"/>
              <a:gd name="connsiteY3302" fmla="*/ 900892 h 1588328"/>
              <a:gd name="connsiteX3303" fmla="*/ 1677186 w 1836634"/>
              <a:gd name="connsiteY3303" fmla="*/ 896186 h 1588328"/>
              <a:gd name="connsiteX3304" fmla="*/ 1677124 w 1836634"/>
              <a:gd name="connsiteY3304" fmla="*/ 895915 h 1588328"/>
              <a:gd name="connsiteX3305" fmla="*/ 1675384 w 1836634"/>
              <a:gd name="connsiteY3305" fmla="*/ 888344 h 1588328"/>
              <a:gd name="connsiteX3306" fmla="*/ 1672501 w 1836634"/>
              <a:gd name="connsiteY3306" fmla="*/ 875797 h 1588328"/>
              <a:gd name="connsiteX3307" fmla="*/ 1338571 w 1836634"/>
              <a:gd name="connsiteY3307" fmla="*/ 872411 h 1588328"/>
              <a:gd name="connsiteX3308" fmla="*/ 1341547 w 1836634"/>
              <a:gd name="connsiteY3308" fmla="*/ 885363 h 1588328"/>
              <a:gd name="connsiteX3309" fmla="*/ 1344430 w 1836634"/>
              <a:gd name="connsiteY3309" fmla="*/ 897910 h 1588328"/>
              <a:gd name="connsiteX3310" fmla="*/ 1328986 w 1836634"/>
              <a:gd name="connsiteY3310" fmla="*/ 888249 h 1588328"/>
              <a:gd name="connsiteX3311" fmla="*/ 1326010 w 1836634"/>
              <a:gd name="connsiteY3311" fmla="*/ 875297 h 1588328"/>
              <a:gd name="connsiteX3312" fmla="*/ 1698027 w 1836634"/>
              <a:gd name="connsiteY3312" fmla="*/ 869932 h 1588328"/>
              <a:gd name="connsiteX3313" fmla="*/ 1698027 w 1836634"/>
              <a:gd name="connsiteY3313" fmla="*/ 869932 h 1588328"/>
              <a:gd name="connsiteX3314" fmla="*/ 1351131 w 1836634"/>
              <a:gd name="connsiteY3314" fmla="*/ 869525 h 1588328"/>
              <a:gd name="connsiteX3315" fmla="*/ 1351131 w 1836634"/>
              <a:gd name="connsiteY3315" fmla="*/ 869525 h 1588328"/>
              <a:gd name="connsiteX3316" fmla="*/ 57921 w 1836634"/>
              <a:gd name="connsiteY3316" fmla="*/ 868338 h 1588328"/>
              <a:gd name="connsiteX3317" fmla="*/ 59137 w 1836634"/>
              <a:gd name="connsiteY3317" fmla="*/ 873631 h 1588328"/>
              <a:gd name="connsiteX3318" fmla="*/ 57921 w 1836634"/>
              <a:gd name="connsiteY3318" fmla="*/ 868338 h 1588328"/>
              <a:gd name="connsiteX3319" fmla="*/ 1190539 w 1836634"/>
              <a:gd name="connsiteY3319" fmla="*/ 866793 h 1588328"/>
              <a:gd name="connsiteX3320" fmla="*/ 1190539 w 1836634"/>
              <a:gd name="connsiteY3320" fmla="*/ 866793 h 1588328"/>
              <a:gd name="connsiteX3321" fmla="*/ 1190539 w 1836634"/>
              <a:gd name="connsiteY3321" fmla="*/ 866793 h 1588328"/>
              <a:gd name="connsiteX3322" fmla="*/ 1363692 w 1836634"/>
              <a:gd name="connsiteY3322" fmla="*/ 866639 h 1588328"/>
              <a:gd name="connsiteX3323" fmla="*/ 1366668 w 1836634"/>
              <a:gd name="connsiteY3323" fmla="*/ 879591 h 1588328"/>
              <a:gd name="connsiteX3324" fmla="*/ 1354107 w 1836634"/>
              <a:gd name="connsiteY3324" fmla="*/ 882477 h 1588328"/>
              <a:gd name="connsiteX3325" fmla="*/ 1363692 w 1836634"/>
              <a:gd name="connsiteY3325" fmla="*/ 866639 h 1588328"/>
              <a:gd name="connsiteX3326" fmla="*/ 70481 w 1836634"/>
              <a:gd name="connsiteY3326" fmla="*/ 865452 h 1588328"/>
              <a:gd name="connsiteX3327" fmla="*/ 71697 w 1836634"/>
              <a:gd name="connsiteY3327" fmla="*/ 870745 h 1588328"/>
              <a:gd name="connsiteX3328" fmla="*/ 70481 w 1836634"/>
              <a:gd name="connsiteY3328" fmla="*/ 865452 h 1588328"/>
              <a:gd name="connsiteX3329" fmla="*/ 443622 w 1836634"/>
              <a:gd name="connsiteY3329" fmla="*/ 864976 h 1588328"/>
              <a:gd name="connsiteX3330" fmla="*/ 438830 w 1836634"/>
              <a:gd name="connsiteY3330" fmla="*/ 866077 h 1588328"/>
              <a:gd name="connsiteX3331" fmla="*/ 438323 w 1836634"/>
              <a:gd name="connsiteY3331" fmla="*/ 866193 h 1588328"/>
              <a:gd name="connsiteX3332" fmla="*/ 443622 w 1836634"/>
              <a:gd name="connsiteY3332" fmla="*/ 864976 h 1588328"/>
              <a:gd name="connsiteX3333" fmla="*/ 1709372 w 1836634"/>
              <a:gd name="connsiteY3333" fmla="*/ 861752 h 1588328"/>
              <a:gd name="connsiteX3334" fmla="*/ 1709445 w 1836634"/>
              <a:gd name="connsiteY3334" fmla="*/ 862069 h 1588328"/>
              <a:gd name="connsiteX3335" fmla="*/ 1710588 w 1836634"/>
              <a:gd name="connsiteY3335" fmla="*/ 867046 h 1588328"/>
              <a:gd name="connsiteX3336" fmla="*/ 1709372 w 1836634"/>
              <a:gd name="connsiteY3336" fmla="*/ 861752 h 1588328"/>
              <a:gd name="connsiteX3337" fmla="*/ 1389218 w 1836634"/>
              <a:gd name="connsiteY3337" fmla="*/ 860773 h 1588328"/>
              <a:gd name="connsiteX3338" fmla="*/ 1384279 w 1836634"/>
              <a:gd name="connsiteY3338" fmla="*/ 861908 h 1588328"/>
              <a:gd name="connsiteX3339" fmla="*/ 1383919 w 1836634"/>
              <a:gd name="connsiteY3339" fmla="*/ 861991 h 1588328"/>
              <a:gd name="connsiteX3340" fmla="*/ 1389218 w 1836634"/>
              <a:gd name="connsiteY3340" fmla="*/ 860773 h 1588328"/>
              <a:gd name="connsiteX3341" fmla="*/ 1697435 w 1836634"/>
              <a:gd name="connsiteY3341" fmla="*/ 860160 h 1588328"/>
              <a:gd name="connsiteX3342" fmla="*/ 1710588 w 1836634"/>
              <a:gd name="connsiteY3342" fmla="*/ 867046 h 1588328"/>
              <a:gd name="connsiteX3343" fmla="*/ 1723149 w 1836634"/>
              <a:gd name="connsiteY3343" fmla="*/ 864160 h 1588328"/>
              <a:gd name="connsiteX3344" fmla="*/ 1726032 w 1836634"/>
              <a:gd name="connsiteY3344" fmla="*/ 876707 h 1588328"/>
              <a:gd name="connsiteX3345" fmla="*/ 1728915 w 1836634"/>
              <a:gd name="connsiteY3345" fmla="*/ 889255 h 1588328"/>
              <a:gd name="connsiteX3346" fmla="*/ 1719330 w 1836634"/>
              <a:gd name="connsiteY3346" fmla="*/ 905093 h 1588328"/>
              <a:gd name="connsiteX3347" fmla="*/ 1706769 w 1836634"/>
              <a:gd name="connsiteY3347" fmla="*/ 907979 h 1588328"/>
              <a:gd name="connsiteX3348" fmla="*/ 1703793 w 1836634"/>
              <a:gd name="connsiteY3348" fmla="*/ 895027 h 1588328"/>
              <a:gd name="connsiteX3349" fmla="*/ 1690828 w 1836634"/>
              <a:gd name="connsiteY3349" fmla="*/ 898006 h 1588328"/>
              <a:gd name="connsiteX3350" fmla="*/ 1700910 w 1836634"/>
              <a:gd name="connsiteY3350" fmla="*/ 882479 h 1588328"/>
              <a:gd name="connsiteX3351" fmla="*/ 1687945 w 1836634"/>
              <a:gd name="connsiteY3351" fmla="*/ 885458 h 1588328"/>
              <a:gd name="connsiteX3352" fmla="*/ 1698027 w 1836634"/>
              <a:gd name="connsiteY3352" fmla="*/ 869932 h 1588328"/>
              <a:gd name="connsiteX3353" fmla="*/ 1697435 w 1836634"/>
              <a:gd name="connsiteY3353" fmla="*/ 860160 h 1588328"/>
              <a:gd name="connsiteX3354" fmla="*/ 1335688 w 1836634"/>
              <a:gd name="connsiteY3354" fmla="*/ 859863 h 1588328"/>
              <a:gd name="connsiteX3355" fmla="*/ 1336832 w 1836634"/>
              <a:gd name="connsiteY3355" fmla="*/ 864842 h 1588328"/>
              <a:gd name="connsiteX3356" fmla="*/ 1336904 w 1836634"/>
              <a:gd name="connsiteY3356" fmla="*/ 865157 h 1588328"/>
              <a:gd name="connsiteX3357" fmla="*/ 1335688 w 1836634"/>
              <a:gd name="connsiteY3357" fmla="*/ 859863 h 1588328"/>
              <a:gd name="connsiteX3358" fmla="*/ 1401779 w 1836634"/>
              <a:gd name="connsiteY3358" fmla="*/ 857887 h 1588328"/>
              <a:gd name="connsiteX3359" fmla="*/ 1404755 w 1836634"/>
              <a:gd name="connsiteY3359" fmla="*/ 870840 h 1588328"/>
              <a:gd name="connsiteX3360" fmla="*/ 1401779 w 1836634"/>
              <a:gd name="connsiteY3360" fmla="*/ 857887 h 1588328"/>
              <a:gd name="connsiteX3361" fmla="*/ 1695144 w 1836634"/>
              <a:gd name="connsiteY3361" fmla="*/ 857384 h 1588328"/>
              <a:gd name="connsiteX3362" fmla="*/ 1698027 w 1836634"/>
              <a:gd name="connsiteY3362" fmla="*/ 869932 h 1588328"/>
              <a:gd name="connsiteX3363" fmla="*/ 1685062 w 1836634"/>
              <a:gd name="connsiteY3363" fmla="*/ 872911 h 1588328"/>
              <a:gd name="connsiteX3364" fmla="*/ 1682179 w 1836634"/>
              <a:gd name="connsiteY3364" fmla="*/ 860363 h 1588328"/>
              <a:gd name="connsiteX3365" fmla="*/ 1695144 w 1836634"/>
              <a:gd name="connsiteY3365" fmla="*/ 857384 h 1588328"/>
              <a:gd name="connsiteX3366" fmla="*/ 1695144 w 1836634"/>
              <a:gd name="connsiteY3366" fmla="*/ 857384 h 1588328"/>
              <a:gd name="connsiteX3367" fmla="*/ 1348248 w 1836634"/>
              <a:gd name="connsiteY3367" fmla="*/ 856977 h 1588328"/>
              <a:gd name="connsiteX3368" fmla="*/ 1351131 w 1836634"/>
              <a:gd name="connsiteY3368" fmla="*/ 869525 h 1588328"/>
              <a:gd name="connsiteX3369" fmla="*/ 1338571 w 1836634"/>
              <a:gd name="connsiteY3369" fmla="*/ 872411 h 1588328"/>
              <a:gd name="connsiteX3370" fmla="*/ 1336832 w 1836634"/>
              <a:gd name="connsiteY3370" fmla="*/ 864842 h 1588328"/>
              <a:gd name="connsiteX3371" fmla="*/ 1336769 w 1836634"/>
              <a:gd name="connsiteY3371" fmla="*/ 864569 h 1588328"/>
              <a:gd name="connsiteX3372" fmla="*/ 1335688 w 1836634"/>
              <a:gd name="connsiteY3372" fmla="*/ 859863 h 1588328"/>
              <a:gd name="connsiteX3373" fmla="*/ 428178 w 1836634"/>
              <a:gd name="connsiteY3373" fmla="*/ 855314 h 1588328"/>
              <a:gd name="connsiteX3374" fmla="*/ 431061 w 1836634"/>
              <a:gd name="connsiteY3374" fmla="*/ 867862 h 1588328"/>
              <a:gd name="connsiteX3375" fmla="*/ 428178 w 1836634"/>
              <a:gd name="connsiteY3375" fmla="*/ 855314 h 1588328"/>
              <a:gd name="connsiteX3376" fmla="*/ 431061 w 1836634"/>
              <a:gd name="connsiteY3376" fmla="*/ 867862 h 1588328"/>
              <a:gd name="connsiteX3377" fmla="*/ 432631 w 1836634"/>
              <a:gd name="connsiteY3377" fmla="*/ 867501 h 1588328"/>
              <a:gd name="connsiteX3378" fmla="*/ 438830 w 1836634"/>
              <a:gd name="connsiteY3378" fmla="*/ 866077 h 1588328"/>
              <a:gd name="connsiteX3379" fmla="*/ 438912 w 1836634"/>
              <a:gd name="connsiteY3379" fmla="*/ 866058 h 1588328"/>
              <a:gd name="connsiteX3380" fmla="*/ 443622 w 1836634"/>
              <a:gd name="connsiteY3380" fmla="*/ 864976 h 1588328"/>
              <a:gd name="connsiteX3381" fmla="*/ 1680946 w 1836634"/>
              <a:gd name="connsiteY3381" fmla="*/ 854995 h 1588328"/>
              <a:gd name="connsiteX3382" fmla="*/ 1681063 w 1836634"/>
              <a:gd name="connsiteY3382" fmla="*/ 855506 h 1588328"/>
              <a:gd name="connsiteX3383" fmla="*/ 1682179 w 1836634"/>
              <a:gd name="connsiteY3383" fmla="*/ 860363 h 1588328"/>
              <a:gd name="connsiteX3384" fmla="*/ 1707705 w 1836634"/>
              <a:gd name="connsiteY3384" fmla="*/ 854498 h 1588328"/>
              <a:gd name="connsiteX3385" fmla="*/ 1710588 w 1836634"/>
              <a:gd name="connsiteY3385" fmla="*/ 867046 h 1588328"/>
              <a:gd name="connsiteX3386" fmla="*/ 1709507 w 1836634"/>
              <a:gd name="connsiteY3386" fmla="*/ 862340 h 1588328"/>
              <a:gd name="connsiteX3387" fmla="*/ 1709445 w 1836634"/>
              <a:gd name="connsiteY3387" fmla="*/ 862069 h 1588328"/>
              <a:gd name="connsiteX3388" fmla="*/ 1360809 w 1836634"/>
              <a:gd name="connsiteY3388" fmla="*/ 854091 h 1588328"/>
              <a:gd name="connsiteX3389" fmla="*/ 1348248 w 1836634"/>
              <a:gd name="connsiteY3389" fmla="*/ 856977 h 1588328"/>
              <a:gd name="connsiteX3390" fmla="*/ 1187563 w 1836634"/>
              <a:gd name="connsiteY3390" fmla="*/ 853841 h 1588328"/>
              <a:gd name="connsiteX3391" fmla="*/ 1190539 w 1836634"/>
              <a:gd name="connsiteY3391" fmla="*/ 866793 h 1588328"/>
              <a:gd name="connsiteX3392" fmla="*/ 1177979 w 1836634"/>
              <a:gd name="connsiteY3392" fmla="*/ 869679 h 1588328"/>
              <a:gd name="connsiteX3393" fmla="*/ 1187563 w 1836634"/>
              <a:gd name="connsiteY3393" fmla="*/ 853841 h 1588328"/>
              <a:gd name="connsiteX3394" fmla="*/ 1373775 w 1836634"/>
              <a:gd name="connsiteY3394" fmla="*/ 851112 h 1588328"/>
              <a:gd name="connsiteX3395" fmla="*/ 1376658 w 1836634"/>
              <a:gd name="connsiteY3395" fmla="*/ 863659 h 1588328"/>
              <a:gd name="connsiteX3396" fmla="*/ 1363692 w 1836634"/>
              <a:gd name="connsiteY3396" fmla="*/ 866639 h 1588328"/>
              <a:gd name="connsiteX3397" fmla="*/ 1360809 w 1836634"/>
              <a:gd name="connsiteY3397" fmla="*/ 854091 h 1588328"/>
              <a:gd name="connsiteX3398" fmla="*/ 1373775 w 1836634"/>
              <a:gd name="connsiteY3398" fmla="*/ 851112 h 1588328"/>
              <a:gd name="connsiteX3399" fmla="*/ 1320244 w 1836634"/>
              <a:gd name="connsiteY3399" fmla="*/ 850201 h 1588328"/>
              <a:gd name="connsiteX3400" fmla="*/ 1321368 w 1836634"/>
              <a:gd name="connsiteY3400" fmla="*/ 855094 h 1588328"/>
              <a:gd name="connsiteX3401" fmla="*/ 1321403 w 1836634"/>
              <a:gd name="connsiteY3401" fmla="*/ 855244 h 1588328"/>
              <a:gd name="connsiteX3402" fmla="*/ 1386335 w 1836634"/>
              <a:gd name="connsiteY3402" fmla="*/ 848226 h 1588328"/>
              <a:gd name="connsiteX3403" fmla="*/ 1386335 w 1836634"/>
              <a:gd name="connsiteY3403" fmla="*/ 848226 h 1588328"/>
              <a:gd name="connsiteX3404" fmla="*/ 1679203 w 1836634"/>
              <a:gd name="connsiteY3404" fmla="*/ 847411 h 1588328"/>
              <a:gd name="connsiteX3405" fmla="*/ 1680877 w 1836634"/>
              <a:gd name="connsiteY3405" fmla="*/ 854697 h 1588328"/>
              <a:gd name="connsiteX3406" fmla="*/ 1680946 w 1836634"/>
              <a:gd name="connsiteY3406" fmla="*/ 854995 h 1588328"/>
              <a:gd name="connsiteX3407" fmla="*/ 1680923 w 1836634"/>
              <a:gd name="connsiteY3407" fmla="*/ 854899 h 1588328"/>
              <a:gd name="connsiteX3408" fmla="*/ 1682179 w 1836634"/>
              <a:gd name="connsiteY3408" fmla="*/ 860363 h 1588328"/>
              <a:gd name="connsiteX3409" fmla="*/ 1669618 w 1836634"/>
              <a:gd name="connsiteY3409" fmla="*/ 863249 h 1588328"/>
              <a:gd name="connsiteX3410" fmla="*/ 177841 w 1836634"/>
              <a:gd name="connsiteY3410" fmla="*/ 846357 h 1588328"/>
              <a:gd name="connsiteX3411" fmla="*/ 172993 w 1836634"/>
              <a:gd name="connsiteY3411" fmla="*/ 847471 h 1588328"/>
              <a:gd name="connsiteX3412" fmla="*/ 177703 w 1836634"/>
              <a:gd name="connsiteY3412" fmla="*/ 846389 h 1588328"/>
              <a:gd name="connsiteX3413" fmla="*/ 419707 w 1836634"/>
              <a:gd name="connsiteY3413" fmla="*/ 844051 h 1588328"/>
              <a:gd name="connsiteX3414" fmla="*/ 419255 w 1836634"/>
              <a:gd name="connsiteY3414" fmla="*/ 844155 h 1588328"/>
              <a:gd name="connsiteX3415" fmla="*/ 418396 w 1836634"/>
              <a:gd name="connsiteY3415" fmla="*/ 844352 h 1588328"/>
              <a:gd name="connsiteX3416" fmla="*/ 418230 w 1836634"/>
              <a:gd name="connsiteY3416" fmla="*/ 844390 h 1588328"/>
              <a:gd name="connsiteX3417" fmla="*/ 412735 w 1836634"/>
              <a:gd name="connsiteY3417" fmla="*/ 845653 h 1588328"/>
              <a:gd name="connsiteX3418" fmla="*/ 421049 w 1836634"/>
              <a:gd name="connsiteY3418" fmla="*/ 843742 h 1588328"/>
              <a:gd name="connsiteX3419" fmla="*/ 419707 w 1836634"/>
              <a:gd name="connsiteY3419" fmla="*/ 844051 h 1588328"/>
              <a:gd name="connsiteX3420" fmla="*/ 419800 w 1836634"/>
              <a:gd name="connsiteY3420" fmla="*/ 844029 h 1588328"/>
              <a:gd name="connsiteX3421" fmla="*/ 1177404 w 1836634"/>
              <a:gd name="connsiteY3421" fmla="*/ 842965 h 1588328"/>
              <a:gd name="connsiteX3422" fmla="*/ 1177065 w 1836634"/>
              <a:gd name="connsiteY3422" fmla="*/ 843043 h 1588328"/>
              <a:gd name="connsiteX3423" fmla="*/ 1172120 w 1836634"/>
              <a:gd name="connsiteY3423" fmla="*/ 844179 h 1588328"/>
              <a:gd name="connsiteX3424" fmla="*/ 425295 w 1836634"/>
              <a:gd name="connsiteY3424" fmla="*/ 842767 h 1588328"/>
              <a:gd name="connsiteX3425" fmla="*/ 421049 w 1836634"/>
              <a:gd name="connsiteY3425" fmla="*/ 843742 h 1588328"/>
              <a:gd name="connsiteX3426" fmla="*/ 423725 w 1836634"/>
              <a:gd name="connsiteY3426" fmla="*/ 843127 h 1588328"/>
              <a:gd name="connsiteX3427" fmla="*/ 425295 w 1836634"/>
              <a:gd name="connsiteY3427" fmla="*/ 842767 h 1588328"/>
              <a:gd name="connsiteX3428" fmla="*/ 425295 w 1836634"/>
              <a:gd name="connsiteY3428" fmla="*/ 842767 h 1588328"/>
              <a:gd name="connsiteX3429" fmla="*/ 425295 w 1836634"/>
              <a:gd name="connsiteY3429" fmla="*/ 842767 h 1588328"/>
              <a:gd name="connsiteX3430" fmla="*/ 1411456 w 1836634"/>
              <a:gd name="connsiteY3430" fmla="*/ 842454 h 1588328"/>
              <a:gd name="connsiteX3431" fmla="*/ 1414339 w 1836634"/>
              <a:gd name="connsiteY3431" fmla="*/ 855001 h 1588328"/>
              <a:gd name="connsiteX3432" fmla="*/ 1411456 w 1836634"/>
              <a:gd name="connsiteY3432" fmla="*/ 842454 h 1588328"/>
              <a:gd name="connsiteX3433" fmla="*/ 1238211 w 1836634"/>
              <a:gd name="connsiteY3433" fmla="*/ 842204 h 1588328"/>
              <a:gd name="connsiteX3434" fmla="*/ 1225650 w 1836634"/>
              <a:gd name="connsiteY3434" fmla="*/ 845090 h 1588328"/>
              <a:gd name="connsiteX3435" fmla="*/ 1238211 w 1836634"/>
              <a:gd name="connsiteY3435" fmla="*/ 842204 h 1588328"/>
              <a:gd name="connsiteX3436" fmla="*/ 1357926 w 1836634"/>
              <a:gd name="connsiteY3436" fmla="*/ 841543 h 1588328"/>
              <a:gd name="connsiteX3437" fmla="*/ 1359007 w 1836634"/>
              <a:gd name="connsiteY3437" fmla="*/ 846249 h 1588328"/>
              <a:gd name="connsiteX3438" fmla="*/ 1359096 w 1836634"/>
              <a:gd name="connsiteY3438" fmla="*/ 846634 h 1588328"/>
              <a:gd name="connsiteX3439" fmla="*/ 1359142 w 1836634"/>
              <a:gd name="connsiteY3439" fmla="*/ 846837 h 1588328"/>
              <a:gd name="connsiteX3440" fmla="*/ 1357926 w 1836634"/>
              <a:gd name="connsiteY3440" fmla="*/ 841543 h 1588328"/>
              <a:gd name="connsiteX3441" fmla="*/ 1184680 w 1836634"/>
              <a:gd name="connsiteY3441" fmla="*/ 841293 h 1588328"/>
              <a:gd name="connsiteX3442" fmla="*/ 1183110 w 1836634"/>
              <a:gd name="connsiteY3442" fmla="*/ 841654 h 1588328"/>
              <a:gd name="connsiteX3443" fmla="*/ 1177404 w 1836634"/>
              <a:gd name="connsiteY3443" fmla="*/ 842965 h 1588328"/>
              <a:gd name="connsiteX3444" fmla="*/ 1177419 w 1836634"/>
              <a:gd name="connsiteY3444" fmla="*/ 842962 h 1588328"/>
              <a:gd name="connsiteX3445" fmla="*/ 1172120 w 1836634"/>
              <a:gd name="connsiteY3445" fmla="*/ 844179 h 1588328"/>
              <a:gd name="connsiteX3446" fmla="*/ 1175003 w 1836634"/>
              <a:gd name="connsiteY3446" fmla="*/ 856727 h 1588328"/>
              <a:gd name="connsiteX3447" fmla="*/ 1177979 w 1836634"/>
              <a:gd name="connsiteY3447" fmla="*/ 869679 h 1588328"/>
              <a:gd name="connsiteX3448" fmla="*/ 1180862 w 1836634"/>
              <a:gd name="connsiteY3448" fmla="*/ 882227 h 1588328"/>
              <a:gd name="connsiteX3449" fmla="*/ 1177979 w 1836634"/>
              <a:gd name="connsiteY3449" fmla="*/ 869679 h 1588328"/>
              <a:gd name="connsiteX3450" fmla="*/ 1190539 w 1836634"/>
              <a:gd name="connsiteY3450" fmla="*/ 866793 h 1588328"/>
              <a:gd name="connsiteX3451" fmla="*/ 1190899 w 1836634"/>
              <a:gd name="connsiteY3451" fmla="*/ 868362 h 1588328"/>
              <a:gd name="connsiteX3452" fmla="*/ 1193422 w 1836634"/>
              <a:gd name="connsiteY3452" fmla="*/ 879341 h 1588328"/>
              <a:gd name="connsiteX3453" fmla="*/ 1196305 w 1836634"/>
              <a:gd name="connsiteY3453" fmla="*/ 891888 h 1588328"/>
              <a:gd name="connsiteX3454" fmla="*/ 1208866 w 1836634"/>
              <a:gd name="connsiteY3454" fmla="*/ 889002 h 1588328"/>
              <a:gd name="connsiteX3455" fmla="*/ 1211749 w 1836634"/>
              <a:gd name="connsiteY3455" fmla="*/ 901550 h 1588328"/>
              <a:gd name="connsiteX3456" fmla="*/ 1199188 w 1836634"/>
              <a:gd name="connsiteY3456" fmla="*/ 904436 h 1588328"/>
              <a:gd name="connsiteX3457" fmla="*/ 1211749 w 1836634"/>
              <a:gd name="connsiteY3457" fmla="*/ 901550 h 1588328"/>
              <a:gd name="connsiteX3458" fmla="*/ 1227691 w 1836634"/>
              <a:gd name="connsiteY3458" fmla="*/ 911523 h 1588328"/>
              <a:gd name="connsiteX3459" fmla="*/ 1220099 w 1836634"/>
              <a:gd name="connsiteY3459" fmla="*/ 913268 h 1588328"/>
              <a:gd name="connsiteX3460" fmla="*/ 1214725 w 1836634"/>
              <a:gd name="connsiteY3460" fmla="*/ 914502 h 1588328"/>
              <a:gd name="connsiteX3461" fmla="*/ 1216346 w 1836634"/>
              <a:gd name="connsiteY3461" fmla="*/ 914130 h 1588328"/>
              <a:gd name="connsiteX3462" fmla="*/ 1220099 w 1836634"/>
              <a:gd name="connsiteY3462" fmla="*/ 913268 h 1588328"/>
              <a:gd name="connsiteX3463" fmla="*/ 1222547 w 1836634"/>
              <a:gd name="connsiteY3463" fmla="*/ 912705 h 1588328"/>
              <a:gd name="connsiteX3464" fmla="*/ 1222829 w 1836634"/>
              <a:gd name="connsiteY3464" fmla="*/ 912640 h 1588328"/>
              <a:gd name="connsiteX3465" fmla="*/ 1223517 w 1836634"/>
              <a:gd name="connsiteY3465" fmla="*/ 912482 h 1588328"/>
              <a:gd name="connsiteX3466" fmla="*/ 1226070 w 1836634"/>
              <a:gd name="connsiteY3466" fmla="*/ 911896 h 1588328"/>
              <a:gd name="connsiteX3467" fmla="*/ 1227691 w 1836634"/>
              <a:gd name="connsiteY3467" fmla="*/ 911523 h 1588328"/>
              <a:gd name="connsiteX3468" fmla="*/ 1230574 w 1836634"/>
              <a:gd name="connsiteY3468" fmla="*/ 924071 h 1588328"/>
              <a:gd name="connsiteX3469" fmla="*/ 1230574 w 1836634"/>
              <a:gd name="connsiteY3469" fmla="*/ 924071 h 1588328"/>
              <a:gd name="connsiteX3470" fmla="*/ 1243134 w 1836634"/>
              <a:gd name="connsiteY3470" fmla="*/ 921185 h 1588328"/>
              <a:gd name="connsiteX3471" fmla="*/ 1233457 w 1836634"/>
              <a:gd name="connsiteY3471" fmla="*/ 936618 h 1588328"/>
              <a:gd name="connsiteX3472" fmla="*/ 1246017 w 1836634"/>
              <a:gd name="connsiteY3472" fmla="*/ 933732 h 1588328"/>
              <a:gd name="connsiteX3473" fmla="*/ 1247233 w 1836634"/>
              <a:gd name="connsiteY3473" fmla="*/ 939026 h 1588328"/>
              <a:gd name="connsiteX3474" fmla="*/ 1247161 w 1836634"/>
              <a:gd name="connsiteY3474" fmla="*/ 938711 h 1588328"/>
              <a:gd name="connsiteX3475" fmla="*/ 1248900 w 1836634"/>
              <a:gd name="connsiteY3475" fmla="*/ 946280 h 1588328"/>
              <a:gd name="connsiteX3476" fmla="*/ 1251876 w 1836634"/>
              <a:gd name="connsiteY3476" fmla="*/ 959232 h 1588328"/>
              <a:gd name="connsiteX3477" fmla="*/ 1253446 w 1836634"/>
              <a:gd name="connsiteY3477" fmla="*/ 958871 h 1588328"/>
              <a:gd name="connsiteX3478" fmla="*/ 1259645 w 1836634"/>
              <a:gd name="connsiteY3478" fmla="*/ 957447 h 1588328"/>
              <a:gd name="connsiteX3479" fmla="*/ 1259727 w 1836634"/>
              <a:gd name="connsiteY3479" fmla="*/ 957428 h 1588328"/>
              <a:gd name="connsiteX3480" fmla="*/ 1264437 w 1836634"/>
              <a:gd name="connsiteY3480" fmla="*/ 956346 h 1588328"/>
              <a:gd name="connsiteX3481" fmla="*/ 1274022 w 1836634"/>
              <a:gd name="connsiteY3481" fmla="*/ 940508 h 1588328"/>
              <a:gd name="connsiteX3482" fmla="*/ 1264437 w 1836634"/>
              <a:gd name="connsiteY3482" fmla="*/ 956346 h 1588328"/>
              <a:gd name="connsiteX3483" fmla="*/ 1262867 w 1836634"/>
              <a:gd name="connsiteY3483" fmla="*/ 956706 h 1588328"/>
              <a:gd name="connsiteX3484" fmla="*/ 1260209 w 1836634"/>
              <a:gd name="connsiteY3484" fmla="*/ 957317 h 1588328"/>
              <a:gd name="connsiteX3485" fmla="*/ 1259138 w 1836634"/>
              <a:gd name="connsiteY3485" fmla="*/ 957563 h 1588328"/>
              <a:gd name="connsiteX3486" fmla="*/ 1259240 w 1836634"/>
              <a:gd name="connsiteY3486" fmla="*/ 957540 h 1588328"/>
              <a:gd name="connsiteX3487" fmla="*/ 1251876 w 1836634"/>
              <a:gd name="connsiteY3487" fmla="*/ 959232 h 1588328"/>
              <a:gd name="connsiteX3488" fmla="*/ 1261461 w 1836634"/>
              <a:gd name="connsiteY3488" fmla="*/ 943394 h 1588328"/>
              <a:gd name="connsiteX3489" fmla="*/ 1258578 w 1836634"/>
              <a:gd name="connsiteY3489" fmla="*/ 930846 h 1588328"/>
              <a:gd name="connsiteX3490" fmla="*/ 1271139 w 1836634"/>
              <a:gd name="connsiteY3490" fmla="*/ 927960 h 1588328"/>
              <a:gd name="connsiteX3491" fmla="*/ 1258578 w 1836634"/>
              <a:gd name="connsiteY3491" fmla="*/ 930846 h 1588328"/>
              <a:gd name="connsiteX3492" fmla="*/ 1255695 w 1836634"/>
              <a:gd name="connsiteY3492" fmla="*/ 918299 h 1588328"/>
              <a:gd name="connsiteX3493" fmla="*/ 1248086 w 1836634"/>
              <a:gd name="connsiteY3493" fmla="*/ 920047 h 1588328"/>
              <a:gd name="connsiteX3494" fmla="*/ 1247844 w 1836634"/>
              <a:gd name="connsiteY3494" fmla="*/ 920102 h 1588328"/>
              <a:gd name="connsiteX3495" fmla="*/ 1243134 w 1836634"/>
              <a:gd name="connsiteY3495" fmla="*/ 921185 h 1588328"/>
              <a:gd name="connsiteX3496" fmla="*/ 1230574 w 1836634"/>
              <a:gd name="connsiteY3496" fmla="*/ 924071 h 1588328"/>
              <a:gd name="connsiteX3497" fmla="*/ 1240251 w 1836634"/>
              <a:gd name="connsiteY3497" fmla="*/ 908637 h 1588328"/>
              <a:gd name="connsiteX3498" fmla="*/ 1237275 w 1836634"/>
              <a:gd name="connsiteY3498" fmla="*/ 895685 h 1588328"/>
              <a:gd name="connsiteX3499" fmla="*/ 1229802 w 1836634"/>
              <a:gd name="connsiteY3499" fmla="*/ 897402 h 1588328"/>
              <a:gd name="connsiteX3500" fmla="*/ 1230014 w 1836634"/>
              <a:gd name="connsiteY3500" fmla="*/ 897353 h 1588328"/>
              <a:gd name="connsiteX3501" fmla="*/ 1224715 w 1836634"/>
              <a:gd name="connsiteY3501" fmla="*/ 898571 h 1588328"/>
              <a:gd name="connsiteX3502" fmla="*/ 1211749 w 1836634"/>
              <a:gd name="connsiteY3502" fmla="*/ 901550 h 1588328"/>
              <a:gd name="connsiteX3503" fmla="*/ 1221832 w 1836634"/>
              <a:gd name="connsiteY3503" fmla="*/ 886023 h 1588328"/>
              <a:gd name="connsiteX3504" fmla="*/ 1214121 w 1836634"/>
              <a:gd name="connsiteY3504" fmla="*/ 887795 h 1588328"/>
              <a:gd name="connsiteX3505" fmla="*/ 1214336 w 1836634"/>
              <a:gd name="connsiteY3505" fmla="*/ 887745 h 1588328"/>
              <a:gd name="connsiteX3506" fmla="*/ 1208866 w 1836634"/>
              <a:gd name="connsiteY3506" fmla="*/ 889002 h 1588328"/>
              <a:gd name="connsiteX3507" fmla="*/ 1208506 w 1836634"/>
              <a:gd name="connsiteY3507" fmla="*/ 887434 h 1588328"/>
              <a:gd name="connsiteX3508" fmla="*/ 1206749 w 1836634"/>
              <a:gd name="connsiteY3508" fmla="*/ 879789 h 1588328"/>
              <a:gd name="connsiteX3509" fmla="*/ 1205983 w 1836634"/>
              <a:gd name="connsiteY3509" fmla="*/ 876455 h 1588328"/>
              <a:gd name="connsiteX3510" fmla="*/ 1193422 w 1836634"/>
              <a:gd name="connsiteY3510" fmla="*/ 879341 h 1588328"/>
              <a:gd name="connsiteX3511" fmla="*/ 1203100 w 1836634"/>
              <a:gd name="connsiteY3511" fmla="*/ 863907 h 1588328"/>
              <a:gd name="connsiteX3512" fmla="*/ 1193422 w 1836634"/>
              <a:gd name="connsiteY3512" fmla="*/ 879341 h 1588328"/>
              <a:gd name="connsiteX3513" fmla="*/ 1193062 w 1836634"/>
              <a:gd name="connsiteY3513" fmla="*/ 877772 h 1588328"/>
              <a:gd name="connsiteX3514" fmla="*/ 1190539 w 1836634"/>
              <a:gd name="connsiteY3514" fmla="*/ 866793 h 1588328"/>
              <a:gd name="connsiteX3515" fmla="*/ 1193679 w 1836634"/>
              <a:gd name="connsiteY3515" fmla="*/ 866072 h 1588328"/>
              <a:gd name="connsiteX3516" fmla="*/ 1190539 w 1836634"/>
              <a:gd name="connsiteY3516" fmla="*/ 866793 h 1588328"/>
              <a:gd name="connsiteX3517" fmla="*/ 1187563 w 1836634"/>
              <a:gd name="connsiteY3517" fmla="*/ 853841 h 1588328"/>
              <a:gd name="connsiteX3518" fmla="*/ 1172120 w 1836634"/>
              <a:gd name="connsiteY3518" fmla="*/ 844179 h 1588328"/>
              <a:gd name="connsiteX3519" fmla="*/ 1176830 w 1836634"/>
              <a:gd name="connsiteY3519" fmla="*/ 843097 h 1588328"/>
              <a:gd name="connsiteX3520" fmla="*/ 1177065 w 1836634"/>
              <a:gd name="connsiteY3520" fmla="*/ 843043 h 1588328"/>
              <a:gd name="connsiteX3521" fmla="*/ 1744538 w 1836634"/>
              <a:gd name="connsiteY3521" fmla="*/ 840290 h 1588328"/>
              <a:gd name="connsiteX3522" fmla="*/ 1745792 w 1836634"/>
              <a:gd name="connsiteY3522" fmla="*/ 845747 h 1588328"/>
              <a:gd name="connsiteX3523" fmla="*/ 1744676 w 1836634"/>
              <a:gd name="connsiteY3523" fmla="*/ 840890 h 1588328"/>
              <a:gd name="connsiteX3524" fmla="*/ 264610 w 1836634"/>
              <a:gd name="connsiteY3524" fmla="*/ 839630 h 1588328"/>
              <a:gd name="connsiteX3525" fmla="*/ 252050 w 1836634"/>
              <a:gd name="connsiteY3525" fmla="*/ 842516 h 1588328"/>
              <a:gd name="connsiteX3526" fmla="*/ 170110 w 1836634"/>
              <a:gd name="connsiteY3526" fmla="*/ 834924 h 1588328"/>
              <a:gd name="connsiteX3527" fmla="*/ 172993 w 1836634"/>
              <a:gd name="connsiteY3527" fmla="*/ 847471 h 1588328"/>
              <a:gd name="connsiteX3528" fmla="*/ 178292 w 1836634"/>
              <a:gd name="connsiteY3528" fmla="*/ 846254 h 1588328"/>
              <a:gd name="connsiteX3529" fmla="*/ 177841 w 1836634"/>
              <a:gd name="connsiteY3529" fmla="*/ 846357 h 1588328"/>
              <a:gd name="connsiteX3530" fmla="*/ 185553 w 1836634"/>
              <a:gd name="connsiteY3530" fmla="*/ 844585 h 1588328"/>
              <a:gd name="connsiteX3531" fmla="*/ 186916 w 1836634"/>
              <a:gd name="connsiteY3531" fmla="*/ 850516 h 1588328"/>
              <a:gd name="connsiteX3532" fmla="*/ 186995 w 1836634"/>
              <a:gd name="connsiteY3532" fmla="*/ 850859 h 1588328"/>
              <a:gd name="connsiteX3533" fmla="*/ 188436 w 1836634"/>
              <a:gd name="connsiteY3533" fmla="*/ 857133 h 1588328"/>
              <a:gd name="connsiteX3534" fmla="*/ 186916 w 1836634"/>
              <a:gd name="connsiteY3534" fmla="*/ 850516 h 1588328"/>
              <a:gd name="connsiteX3535" fmla="*/ 186814 w 1836634"/>
              <a:gd name="connsiteY3535" fmla="*/ 850075 h 1588328"/>
              <a:gd name="connsiteX3536" fmla="*/ 185553 w 1836634"/>
              <a:gd name="connsiteY3536" fmla="*/ 844585 h 1588328"/>
              <a:gd name="connsiteX3537" fmla="*/ 1742816 w 1836634"/>
              <a:gd name="connsiteY3537" fmla="*/ 832795 h 1588328"/>
              <a:gd name="connsiteX3538" fmla="*/ 1745792 w 1836634"/>
              <a:gd name="connsiteY3538" fmla="*/ 845747 h 1588328"/>
              <a:gd name="connsiteX3539" fmla="*/ 1744536 w 1836634"/>
              <a:gd name="connsiteY3539" fmla="*/ 840283 h 1588328"/>
              <a:gd name="connsiteX3540" fmla="*/ 1744538 w 1836634"/>
              <a:gd name="connsiteY3540" fmla="*/ 840290 h 1588328"/>
              <a:gd name="connsiteX3541" fmla="*/ 129047 w 1836634"/>
              <a:gd name="connsiteY3541" fmla="*/ 830722 h 1588328"/>
              <a:gd name="connsiteX3542" fmla="*/ 130212 w 1836634"/>
              <a:gd name="connsiteY3542" fmla="*/ 835791 h 1588328"/>
              <a:gd name="connsiteX3543" fmla="*/ 130163 w 1836634"/>
              <a:gd name="connsiteY3543" fmla="*/ 835579 h 1588328"/>
              <a:gd name="connsiteX3544" fmla="*/ 129047 w 1836634"/>
              <a:gd name="connsiteY3544" fmla="*/ 830722 h 1588328"/>
              <a:gd name="connsiteX3545" fmla="*/ 422412 w 1836634"/>
              <a:gd name="connsiteY3545" fmla="*/ 830219 h 1588328"/>
              <a:gd name="connsiteX3546" fmla="*/ 423628 w 1836634"/>
              <a:gd name="connsiteY3546" fmla="*/ 835513 h 1588328"/>
              <a:gd name="connsiteX3547" fmla="*/ 423555 w 1836634"/>
              <a:gd name="connsiteY3547" fmla="*/ 835196 h 1588328"/>
              <a:gd name="connsiteX3548" fmla="*/ 423493 w 1836634"/>
              <a:gd name="connsiteY3548" fmla="*/ 834925 h 1588328"/>
              <a:gd name="connsiteX3549" fmla="*/ 422412 w 1836634"/>
              <a:gd name="connsiteY3549" fmla="*/ 830219 h 1588328"/>
              <a:gd name="connsiteX3550" fmla="*/ 249167 w 1836634"/>
              <a:gd name="connsiteY3550" fmla="*/ 829969 h 1588328"/>
              <a:gd name="connsiteX3551" fmla="*/ 252050 w 1836634"/>
              <a:gd name="connsiteY3551" fmla="*/ 842516 h 1588328"/>
              <a:gd name="connsiteX3552" fmla="*/ 252050 w 1836634"/>
              <a:gd name="connsiteY3552" fmla="*/ 842516 h 1588328"/>
              <a:gd name="connsiteX3553" fmla="*/ 1408573 w 1836634"/>
              <a:gd name="connsiteY3553" fmla="*/ 829906 h 1588328"/>
              <a:gd name="connsiteX3554" fmla="*/ 1411456 w 1836634"/>
              <a:gd name="connsiteY3554" fmla="*/ 842454 h 1588328"/>
              <a:gd name="connsiteX3555" fmla="*/ 1398896 w 1836634"/>
              <a:gd name="connsiteY3555" fmla="*/ 845340 h 1588328"/>
              <a:gd name="connsiteX3556" fmla="*/ 1408573 w 1836634"/>
              <a:gd name="connsiteY3556" fmla="*/ 829906 h 1588328"/>
              <a:gd name="connsiteX3557" fmla="*/ 1408573 w 1836634"/>
              <a:gd name="connsiteY3557" fmla="*/ 829906 h 1588328"/>
              <a:gd name="connsiteX3558" fmla="*/ 1235328 w 1836634"/>
              <a:gd name="connsiteY3558" fmla="*/ 829656 h 1588328"/>
              <a:gd name="connsiteX3559" fmla="*/ 1225650 w 1836634"/>
              <a:gd name="connsiteY3559" fmla="*/ 845090 h 1588328"/>
              <a:gd name="connsiteX3560" fmla="*/ 1222767 w 1836634"/>
              <a:gd name="connsiteY3560" fmla="*/ 832542 h 1588328"/>
              <a:gd name="connsiteX3561" fmla="*/ 1225650 w 1836634"/>
              <a:gd name="connsiteY3561" fmla="*/ 845090 h 1588328"/>
              <a:gd name="connsiteX3562" fmla="*/ 1238211 w 1836634"/>
              <a:gd name="connsiteY3562" fmla="*/ 842204 h 1588328"/>
              <a:gd name="connsiteX3563" fmla="*/ 1241187 w 1836634"/>
              <a:gd name="connsiteY3563" fmla="*/ 855156 h 1588328"/>
              <a:gd name="connsiteX3564" fmla="*/ 1253748 w 1836634"/>
              <a:gd name="connsiteY3564" fmla="*/ 852270 h 1588328"/>
              <a:gd name="connsiteX3565" fmla="*/ 1256631 w 1836634"/>
              <a:gd name="connsiteY3565" fmla="*/ 864818 h 1588328"/>
              <a:gd name="connsiteX3566" fmla="*/ 1259514 w 1836634"/>
              <a:gd name="connsiteY3566" fmla="*/ 877365 h 1588328"/>
              <a:gd name="connsiteX3567" fmla="*/ 1272479 w 1836634"/>
              <a:gd name="connsiteY3567" fmla="*/ 874386 h 1588328"/>
              <a:gd name="connsiteX3568" fmla="*/ 1275362 w 1836634"/>
              <a:gd name="connsiteY3568" fmla="*/ 886934 h 1588328"/>
              <a:gd name="connsiteX3569" fmla="*/ 1275362 w 1836634"/>
              <a:gd name="connsiteY3569" fmla="*/ 886934 h 1588328"/>
              <a:gd name="connsiteX3570" fmla="*/ 1287923 w 1836634"/>
              <a:gd name="connsiteY3570" fmla="*/ 884048 h 1588328"/>
              <a:gd name="connsiteX3571" fmla="*/ 1285040 w 1836634"/>
              <a:gd name="connsiteY3571" fmla="*/ 871500 h 1588328"/>
              <a:gd name="connsiteX3572" fmla="*/ 1275362 w 1836634"/>
              <a:gd name="connsiteY3572" fmla="*/ 886934 h 1588328"/>
              <a:gd name="connsiteX3573" fmla="*/ 1272479 w 1836634"/>
              <a:gd name="connsiteY3573" fmla="*/ 874386 h 1588328"/>
              <a:gd name="connsiteX3574" fmla="*/ 1259514 w 1836634"/>
              <a:gd name="connsiteY3574" fmla="*/ 877365 h 1588328"/>
              <a:gd name="connsiteX3575" fmla="*/ 1269596 w 1836634"/>
              <a:gd name="connsiteY3575" fmla="*/ 861839 h 1588328"/>
              <a:gd name="connsiteX3576" fmla="*/ 1256631 w 1836634"/>
              <a:gd name="connsiteY3576" fmla="*/ 864818 h 1588328"/>
              <a:gd name="connsiteX3577" fmla="*/ 1253748 w 1836634"/>
              <a:gd name="connsiteY3577" fmla="*/ 852270 h 1588328"/>
              <a:gd name="connsiteX3578" fmla="*/ 1241187 w 1836634"/>
              <a:gd name="connsiteY3578" fmla="*/ 855156 h 1588328"/>
              <a:gd name="connsiteX3579" fmla="*/ 1238211 w 1836634"/>
              <a:gd name="connsiteY3579" fmla="*/ 842204 h 1588328"/>
              <a:gd name="connsiteX3580" fmla="*/ 1235328 w 1836634"/>
              <a:gd name="connsiteY3580" fmla="*/ 829656 h 1588328"/>
              <a:gd name="connsiteX3581" fmla="*/ 195636 w 1836634"/>
              <a:gd name="connsiteY3581" fmla="*/ 829059 h 1588328"/>
              <a:gd name="connsiteX3582" fmla="*/ 211080 w 1836634"/>
              <a:gd name="connsiteY3582" fmla="*/ 838720 h 1588328"/>
              <a:gd name="connsiteX3583" fmla="*/ 142012 w 1836634"/>
              <a:gd name="connsiteY3583" fmla="*/ 827743 h 1588328"/>
              <a:gd name="connsiteX3584" fmla="*/ 143192 w 1836634"/>
              <a:gd name="connsiteY3584" fmla="*/ 832877 h 1588328"/>
              <a:gd name="connsiteX3585" fmla="*/ 143268 w 1836634"/>
              <a:gd name="connsiteY3585" fmla="*/ 833208 h 1588328"/>
              <a:gd name="connsiteX3586" fmla="*/ 142012 w 1836634"/>
              <a:gd name="connsiteY3586" fmla="*/ 827743 h 1588328"/>
              <a:gd name="connsiteX3587" fmla="*/ 1301419 w 1836634"/>
              <a:gd name="connsiteY3587" fmla="*/ 827681 h 1588328"/>
              <a:gd name="connsiteX3588" fmla="*/ 1304395 w 1836634"/>
              <a:gd name="connsiteY3588" fmla="*/ 840633 h 1588328"/>
              <a:gd name="connsiteX3589" fmla="*/ 1301419 w 1836634"/>
              <a:gd name="connsiteY3589" fmla="*/ 827681 h 1588328"/>
              <a:gd name="connsiteX3590" fmla="*/ 261727 w 1836634"/>
              <a:gd name="connsiteY3590" fmla="*/ 827083 h 1588328"/>
              <a:gd name="connsiteX3591" fmla="*/ 257017 w 1836634"/>
              <a:gd name="connsiteY3591" fmla="*/ 828166 h 1588328"/>
              <a:gd name="connsiteX3592" fmla="*/ 256752 w 1836634"/>
              <a:gd name="connsiteY3592" fmla="*/ 828226 h 1588328"/>
              <a:gd name="connsiteX3593" fmla="*/ 1194358 w 1836634"/>
              <a:gd name="connsiteY3593" fmla="*/ 825860 h 1588328"/>
              <a:gd name="connsiteX3594" fmla="*/ 1181797 w 1836634"/>
              <a:gd name="connsiteY3594" fmla="*/ 828746 h 1588328"/>
              <a:gd name="connsiteX3595" fmla="*/ 1194358 w 1836634"/>
              <a:gd name="connsiteY3595" fmla="*/ 825860 h 1588328"/>
              <a:gd name="connsiteX3596" fmla="*/ 1197241 w 1836634"/>
              <a:gd name="connsiteY3596" fmla="*/ 838407 h 1588328"/>
              <a:gd name="connsiteX3597" fmla="*/ 1200124 w 1836634"/>
              <a:gd name="connsiteY3597" fmla="*/ 850955 h 1588328"/>
              <a:gd name="connsiteX3598" fmla="*/ 1213090 w 1836634"/>
              <a:gd name="connsiteY3598" fmla="*/ 847976 h 1588328"/>
              <a:gd name="connsiteX3599" fmla="*/ 1210207 w 1836634"/>
              <a:gd name="connsiteY3599" fmla="*/ 835428 h 1588328"/>
              <a:gd name="connsiteX3600" fmla="*/ 1197241 w 1836634"/>
              <a:gd name="connsiteY3600" fmla="*/ 838407 h 1588328"/>
              <a:gd name="connsiteX3601" fmla="*/ 1194358 w 1836634"/>
              <a:gd name="connsiteY3601" fmla="*/ 825860 h 1588328"/>
              <a:gd name="connsiteX3602" fmla="*/ 1153793 w 1836634"/>
              <a:gd name="connsiteY3602" fmla="*/ 821970 h 1588328"/>
              <a:gd name="connsiteX3603" fmla="*/ 1156676 w 1836634"/>
              <a:gd name="connsiteY3603" fmla="*/ 834518 h 1588328"/>
              <a:gd name="connsiteX3604" fmla="*/ 1143710 w 1836634"/>
              <a:gd name="connsiteY3604" fmla="*/ 837497 h 1588328"/>
              <a:gd name="connsiteX3605" fmla="*/ 1156676 w 1836634"/>
              <a:gd name="connsiteY3605" fmla="*/ 834518 h 1588328"/>
              <a:gd name="connsiteX3606" fmla="*/ 1169237 w 1836634"/>
              <a:gd name="connsiteY3606" fmla="*/ 831632 h 1588328"/>
              <a:gd name="connsiteX3607" fmla="*/ 1156676 w 1836634"/>
              <a:gd name="connsiteY3607" fmla="*/ 834518 h 1588328"/>
              <a:gd name="connsiteX3608" fmla="*/ 1153793 w 1836634"/>
              <a:gd name="connsiteY3608" fmla="*/ 821970 h 1588328"/>
              <a:gd name="connsiteX3609" fmla="*/ 1273415 w 1836634"/>
              <a:gd name="connsiteY3609" fmla="*/ 820905 h 1588328"/>
              <a:gd name="connsiteX3610" fmla="*/ 1268116 w 1836634"/>
              <a:gd name="connsiteY3610" fmla="*/ 822123 h 1588328"/>
              <a:gd name="connsiteX3611" fmla="*/ 1268463 w 1836634"/>
              <a:gd name="connsiteY3611" fmla="*/ 822043 h 1588328"/>
              <a:gd name="connsiteX3612" fmla="*/ 1268705 w 1836634"/>
              <a:gd name="connsiteY3612" fmla="*/ 821988 h 1588328"/>
              <a:gd name="connsiteX3613" fmla="*/ 1273415 w 1836634"/>
              <a:gd name="connsiteY3613" fmla="*/ 820905 h 1588328"/>
              <a:gd name="connsiteX3614" fmla="*/ 233318 w 1836634"/>
              <a:gd name="connsiteY3614" fmla="*/ 820401 h 1588328"/>
              <a:gd name="connsiteX3615" fmla="*/ 249167 w 1836634"/>
              <a:gd name="connsiteY3615" fmla="*/ 829969 h 1588328"/>
              <a:gd name="connsiteX3616" fmla="*/ 236201 w 1836634"/>
              <a:gd name="connsiteY3616" fmla="*/ 832948 h 1588328"/>
              <a:gd name="connsiteX3617" fmla="*/ 233318 w 1836634"/>
              <a:gd name="connsiteY3617" fmla="*/ 820401 h 1588328"/>
              <a:gd name="connsiteX3618" fmla="*/ 292318 w 1836634"/>
              <a:gd name="connsiteY3618" fmla="*/ 820054 h 1588328"/>
              <a:gd name="connsiteX3619" fmla="*/ 286848 w 1836634"/>
              <a:gd name="connsiteY3619" fmla="*/ 821311 h 1588328"/>
              <a:gd name="connsiteX3620" fmla="*/ 292318 w 1836634"/>
              <a:gd name="connsiteY3620" fmla="*/ 820054 h 1588328"/>
              <a:gd name="connsiteX3621" fmla="*/ 1313169 w 1836634"/>
              <a:gd name="connsiteY3621" fmla="*/ 819408 h 1588328"/>
              <a:gd name="connsiteX3622" fmla="*/ 1314385 w 1836634"/>
              <a:gd name="connsiteY3622" fmla="*/ 824702 h 1588328"/>
              <a:gd name="connsiteX3623" fmla="*/ 1313169 w 1836634"/>
              <a:gd name="connsiteY3623" fmla="*/ 819408 h 1588328"/>
              <a:gd name="connsiteX3624" fmla="*/ 1686402 w 1836634"/>
              <a:gd name="connsiteY3624" fmla="*/ 819337 h 1588328"/>
              <a:gd name="connsiteX3625" fmla="*/ 1689285 w 1836634"/>
              <a:gd name="connsiteY3625" fmla="*/ 831884 h 1588328"/>
              <a:gd name="connsiteX3626" fmla="*/ 1686402 w 1836634"/>
              <a:gd name="connsiteY3626" fmla="*/ 819337 h 1588328"/>
              <a:gd name="connsiteX3627" fmla="*/ 1686402 w 1836634"/>
              <a:gd name="connsiteY3627" fmla="*/ 819337 h 1588328"/>
              <a:gd name="connsiteX3628" fmla="*/ 1676320 w 1836634"/>
              <a:gd name="connsiteY3628" fmla="*/ 834863 h 1588328"/>
              <a:gd name="connsiteX3629" fmla="*/ 1689285 w 1836634"/>
              <a:gd name="connsiteY3629" fmla="*/ 831884 h 1588328"/>
              <a:gd name="connsiteX3630" fmla="*/ 1686402 w 1836634"/>
              <a:gd name="connsiteY3630" fmla="*/ 819337 h 1588328"/>
              <a:gd name="connsiteX3631" fmla="*/ 305011 w 1836634"/>
              <a:gd name="connsiteY3631" fmla="*/ 817138 h 1588328"/>
              <a:gd name="connsiteX3632" fmla="*/ 304042 w 1836634"/>
              <a:gd name="connsiteY3632" fmla="*/ 817360 h 1588328"/>
              <a:gd name="connsiteX3633" fmla="*/ 299814 w 1836634"/>
              <a:gd name="connsiteY3633" fmla="*/ 818332 h 1588328"/>
              <a:gd name="connsiteX3634" fmla="*/ 304524 w 1836634"/>
              <a:gd name="connsiteY3634" fmla="*/ 817249 h 1588328"/>
              <a:gd name="connsiteX3635" fmla="*/ 304766 w 1836634"/>
              <a:gd name="connsiteY3635" fmla="*/ 817194 h 1588328"/>
              <a:gd name="connsiteX3636" fmla="*/ 285632 w 1836634"/>
              <a:gd name="connsiteY3636" fmla="*/ 816018 h 1588328"/>
              <a:gd name="connsiteX3637" fmla="*/ 286848 w 1836634"/>
              <a:gd name="connsiteY3637" fmla="*/ 821311 h 1588328"/>
              <a:gd name="connsiteX3638" fmla="*/ 285632 w 1836634"/>
              <a:gd name="connsiteY3638" fmla="*/ 816018 h 1588328"/>
              <a:gd name="connsiteX3639" fmla="*/ 1298536 w 1836634"/>
              <a:gd name="connsiteY3639" fmla="*/ 815133 h 1588328"/>
              <a:gd name="connsiteX3640" fmla="*/ 1298536 w 1836634"/>
              <a:gd name="connsiteY3640" fmla="*/ 815133 h 1588328"/>
              <a:gd name="connsiteX3641" fmla="*/ 431997 w 1836634"/>
              <a:gd name="connsiteY3641" fmla="*/ 814381 h 1588328"/>
              <a:gd name="connsiteX3642" fmla="*/ 433253 w 1836634"/>
              <a:gd name="connsiteY3642" fmla="*/ 819845 h 1588328"/>
              <a:gd name="connsiteX3643" fmla="*/ 433162 w 1836634"/>
              <a:gd name="connsiteY3643" fmla="*/ 819449 h 1588328"/>
              <a:gd name="connsiteX3644" fmla="*/ 433113 w 1836634"/>
              <a:gd name="connsiteY3644" fmla="*/ 819238 h 1588328"/>
              <a:gd name="connsiteX3645" fmla="*/ 431997 w 1836634"/>
              <a:gd name="connsiteY3645" fmla="*/ 814381 h 1588328"/>
              <a:gd name="connsiteX3646" fmla="*/ 1711524 w 1836634"/>
              <a:gd name="connsiteY3646" fmla="*/ 813565 h 1588328"/>
              <a:gd name="connsiteX3647" fmla="*/ 1698963 w 1836634"/>
              <a:gd name="connsiteY3647" fmla="*/ 816451 h 1588328"/>
              <a:gd name="connsiteX3648" fmla="*/ 1701846 w 1836634"/>
              <a:gd name="connsiteY3648" fmla="*/ 828998 h 1588328"/>
              <a:gd name="connsiteX3649" fmla="*/ 1714407 w 1836634"/>
              <a:gd name="connsiteY3649" fmla="*/ 826112 h 1588328"/>
              <a:gd name="connsiteX3650" fmla="*/ 1701846 w 1836634"/>
              <a:gd name="connsiteY3650" fmla="*/ 828998 h 1588328"/>
              <a:gd name="connsiteX3651" fmla="*/ 1711524 w 1836634"/>
              <a:gd name="connsiteY3651" fmla="*/ 813565 h 1588328"/>
              <a:gd name="connsiteX3652" fmla="*/ 1311502 w 1836634"/>
              <a:gd name="connsiteY3652" fmla="*/ 812154 h 1588328"/>
              <a:gd name="connsiteX3653" fmla="*/ 1314385 w 1836634"/>
              <a:gd name="connsiteY3653" fmla="*/ 824702 h 1588328"/>
              <a:gd name="connsiteX3654" fmla="*/ 1311144 w 1836634"/>
              <a:gd name="connsiteY3654" fmla="*/ 825447 h 1588328"/>
              <a:gd name="connsiteX3655" fmla="*/ 1301419 w 1836634"/>
              <a:gd name="connsiteY3655" fmla="*/ 827681 h 1588328"/>
              <a:gd name="connsiteX3656" fmla="*/ 1298536 w 1836634"/>
              <a:gd name="connsiteY3656" fmla="*/ 815133 h 1588328"/>
              <a:gd name="connsiteX3657" fmla="*/ 185974 w 1836634"/>
              <a:gd name="connsiteY3657" fmla="*/ 812070 h 1588328"/>
              <a:gd name="connsiteX3658" fmla="*/ 192660 w 1836634"/>
              <a:gd name="connsiteY3658" fmla="*/ 816106 h 1588328"/>
              <a:gd name="connsiteX3659" fmla="*/ 185974 w 1836634"/>
              <a:gd name="connsiteY3659" fmla="*/ 812070 h 1588328"/>
              <a:gd name="connsiteX3660" fmla="*/ 271405 w 1836634"/>
              <a:gd name="connsiteY3660" fmla="*/ 811649 h 1588328"/>
              <a:gd name="connsiteX3661" fmla="*/ 274288 w 1836634"/>
              <a:gd name="connsiteY3661" fmla="*/ 824197 h 1588328"/>
              <a:gd name="connsiteX3662" fmla="*/ 1257971 w 1836634"/>
              <a:gd name="connsiteY3662" fmla="*/ 811244 h 1588328"/>
              <a:gd name="connsiteX3663" fmla="*/ 1260854 w 1836634"/>
              <a:gd name="connsiteY3663" fmla="*/ 823791 h 1588328"/>
              <a:gd name="connsiteX3664" fmla="*/ 191444 w 1836634"/>
              <a:gd name="connsiteY3664" fmla="*/ 810813 h 1588328"/>
              <a:gd name="connsiteX3665" fmla="*/ 192660 w 1836634"/>
              <a:gd name="connsiteY3665" fmla="*/ 816106 h 1588328"/>
              <a:gd name="connsiteX3666" fmla="*/ 191444 w 1836634"/>
              <a:gd name="connsiteY3666" fmla="*/ 810813 h 1588328"/>
              <a:gd name="connsiteX3667" fmla="*/ 217781 w 1836634"/>
              <a:gd name="connsiteY3667" fmla="*/ 810334 h 1588328"/>
              <a:gd name="connsiteX3668" fmla="*/ 220757 w 1836634"/>
              <a:gd name="connsiteY3668" fmla="*/ 823287 h 1588328"/>
              <a:gd name="connsiteX3669" fmla="*/ 1204441 w 1836634"/>
              <a:gd name="connsiteY3669" fmla="*/ 810333 h 1588328"/>
              <a:gd name="connsiteX3670" fmla="*/ 1207324 w 1836634"/>
              <a:gd name="connsiteY3670" fmla="*/ 822881 h 1588328"/>
              <a:gd name="connsiteX3671" fmla="*/ 1219884 w 1836634"/>
              <a:gd name="connsiteY3671" fmla="*/ 819995 h 1588328"/>
              <a:gd name="connsiteX3672" fmla="*/ 1207324 w 1836634"/>
              <a:gd name="connsiteY3672" fmla="*/ 822881 h 1588328"/>
              <a:gd name="connsiteX3673" fmla="*/ 1204441 w 1836634"/>
              <a:gd name="connsiteY3673" fmla="*/ 810333 h 1588328"/>
              <a:gd name="connsiteX3674" fmla="*/ 337496 w 1836634"/>
              <a:gd name="connsiteY3674" fmla="*/ 809674 h 1588328"/>
              <a:gd name="connsiteX3675" fmla="*/ 340379 w 1836634"/>
              <a:gd name="connsiteY3675" fmla="*/ 822221 h 1588328"/>
              <a:gd name="connsiteX3676" fmla="*/ 337496 w 1836634"/>
              <a:gd name="connsiteY3676" fmla="*/ 809674 h 1588328"/>
              <a:gd name="connsiteX3677" fmla="*/ 204005 w 1836634"/>
              <a:gd name="connsiteY3677" fmla="*/ 807927 h 1588328"/>
              <a:gd name="connsiteX3678" fmla="*/ 205221 w 1836634"/>
              <a:gd name="connsiteY3678" fmla="*/ 813220 h 1588328"/>
              <a:gd name="connsiteX3679" fmla="*/ 204005 w 1836634"/>
              <a:gd name="connsiteY3679" fmla="*/ 807927 h 1588328"/>
              <a:gd name="connsiteX3680" fmla="*/ 230342 w 1836634"/>
              <a:gd name="connsiteY3680" fmla="*/ 807448 h 1588328"/>
              <a:gd name="connsiteX3681" fmla="*/ 217781 w 1836634"/>
              <a:gd name="connsiteY3681" fmla="*/ 810334 h 1588328"/>
              <a:gd name="connsiteX3682" fmla="*/ 296931 w 1836634"/>
              <a:gd name="connsiteY3682" fmla="*/ 805784 h 1588328"/>
              <a:gd name="connsiteX3683" fmla="*/ 283965 w 1836634"/>
              <a:gd name="connsiteY3683" fmla="*/ 808763 h 1588328"/>
              <a:gd name="connsiteX3684" fmla="*/ 296931 w 1836634"/>
              <a:gd name="connsiteY3684" fmla="*/ 805784 h 1588328"/>
              <a:gd name="connsiteX3685" fmla="*/ 299814 w 1836634"/>
              <a:gd name="connsiteY3685" fmla="*/ 818332 h 1588328"/>
              <a:gd name="connsiteX3686" fmla="*/ 243308 w 1836634"/>
              <a:gd name="connsiteY3686" fmla="*/ 804469 h 1588328"/>
              <a:gd name="connsiteX3687" fmla="*/ 246284 w 1836634"/>
              <a:gd name="connsiteY3687" fmla="*/ 817421 h 1588328"/>
              <a:gd name="connsiteX3688" fmla="*/ 239064 w 1836634"/>
              <a:gd name="connsiteY3688" fmla="*/ 819080 h 1588328"/>
              <a:gd name="connsiteX3689" fmla="*/ 238991 w 1836634"/>
              <a:gd name="connsiteY3689" fmla="*/ 819097 h 1588328"/>
              <a:gd name="connsiteX3690" fmla="*/ 238180 w 1836634"/>
              <a:gd name="connsiteY3690" fmla="*/ 819283 h 1588328"/>
              <a:gd name="connsiteX3691" fmla="*/ 234939 w 1836634"/>
              <a:gd name="connsiteY3691" fmla="*/ 820028 h 1588328"/>
              <a:gd name="connsiteX3692" fmla="*/ 233318 w 1836634"/>
              <a:gd name="connsiteY3692" fmla="*/ 820401 h 1588328"/>
              <a:gd name="connsiteX3693" fmla="*/ 230342 w 1836634"/>
              <a:gd name="connsiteY3693" fmla="*/ 807448 h 1588328"/>
              <a:gd name="connsiteX3694" fmla="*/ 189777 w 1836634"/>
              <a:gd name="connsiteY3694" fmla="*/ 803559 h 1588328"/>
              <a:gd name="connsiteX3695" fmla="*/ 192660 w 1836634"/>
              <a:gd name="connsiteY3695" fmla="*/ 816106 h 1588328"/>
              <a:gd name="connsiteX3696" fmla="*/ 189777 w 1836634"/>
              <a:gd name="connsiteY3696" fmla="*/ 803559 h 1588328"/>
              <a:gd name="connsiteX3697" fmla="*/ 189777 w 1836634"/>
              <a:gd name="connsiteY3697" fmla="*/ 803559 h 1588328"/>
              <a:gd name="connsiteX3698" fmla="*/ 189777 w 1836634"/>
              <a:gd name="connsiteY3698" fmla="*/ 803559 h 1588328"/>
              <a:gd name="connsiteX3699" fmla="*/ 456307 w 1836634"/>
              <a:gd name="connsiteY3699" fmla="*/ 803222 h 1588328"/>
              <a:gd name="connsiteX3700" fmla="*/ 457523 w 1836634"/>
              <a:gd name="connsiteY3700" fmla="*/ 808516 h 1588328"/>
              <a:gd name="connsiteX3701" fmla="*/ 456307 w 1836634"/>
              <a:gd name="connsiteY3701" fmla="*/ 803222 h 1588328"/>
              <a:gd name="connsiteX3702" fmla="*/ 194896 w 1836634"/>
              <a:gd name="connsiteY3702" fmla="*/ 802383 h 1588328"/>
              <a:gd name="connsiteX3703" fmla="*/ 193510 w 1836634"/>
              <a:gd name="connsiteY3703" fmla="*/ 802701 h 1588328"/>
              <a:gd name="connsiteX3704" fmla="*/ 189777 w 1836634"/>
              <a:gd name="connsiteY3704" fmla="*/ 803559 h 1588328"/>
              <a:gd name="connsiteX3705" fmla="*/ 194487 w 1836634"/>
              <a:gd name="connsiteY3705" fmla="*/ 802476 h 1588328"/>
              <a:gd name="connsiteX3706" fmla="*/ 255868 w 1836634"/>
              <a:gd name="connsiteY3706" fmla="*/ 801583 h 1588328"/>
              <a:gd name="connsiteX3707" fmla="*/ 257590 w 1836634"/>
              <a:gd name="connsiteY3707" fmla="*/ 809079 h 1588328"/>
              <a:gd name="connsiteX3708" fmla="*/ 258844 w 1836634"/>
              <a:gd name="connsiteY3708" fmla="*/ 814535 h 1588328"/>
              <a:gd name="connsiteX3709" fmla="*/ 243308 w 1836634"/>
              <a:gd name="connsiteY3709" fmla="*/ 804469 h 1588328"/>
              <a:gd name="connsiteX3710" fmla="*/ 255868 w 1836634"/>
              <a:gd name="connsiteY3710" fmla="*/ 801583 h 1588328"/>
              <a:gd name="connsiteX3711" fmla="*/ 1308619 w 1836634"/>
              <a:gd name="connsiteY3711" fmla="*/ 799607 h 1588328"/>
              <a:gd name="connsiteX3712" fmla="*/ 1303757 w 1836634"/>
              <a:gd name="connsiteY3712" fmla="*/ 800724 h 1588328"/>
              <a:gd name="connsiteX3713" fmla="*/ 1303462 w 1836634"/>
              <a:gd name="connsiteY3713" fmla="*/ 800792 h 1588328"/>
              <a:gd name="connsiteX3714" fmla="*/ 188561 w 1836634"/>
              <a:gd name="connsiteY3714" fmla="*/ 798265 h 1588328"/>
              <a:gd name="connsiteX3715" fmla="*/ 189777 w 1836634"/>
              <a:gd name="connsiteY3715" fmla="*/ 803559 h 1588328"/>
              <a:gd name="connsiteX3716" fmla="*/ 188561 w 1836634"/>
              <a:gd name="connsiteY3716" fmla="*/ 798265 h 1588328"/>
              <a:gd name="connsiteX3717" fmla="*/ 214898 w 1836634"/>
              <a:gd name="connsiteY3717" fmla="*/ 797787 h 1588328"/>
              <a:gd name="connsiteX3718" fmla="*/ 217781 w 1836634"/>
              <a:gd name="connsiteY3718" fmla="*/ 810334 h 1588328"/>
              <a:gd name="connsiteX3719" fmla="*/ 254652 w 1836634"/>
              <a:gd name="connsiteY3719" fmla="*/ 796290 h 1588328"/>
              <a:gd name="connsiteX3720" fmla="*/ 254787 w 1836634"/>
              <a:gd name="connsiteY3720" fmla="*/ 796878 h 1588328"/>
              <a:gd name="connsiteX3721" fmla="*/ 255065 w 1836634"/>
              <a:gd name="connsiteY3721" fmla="*/ 798087 h 1588328"/>
              <a:gd name="connsiteX3722" fmla="*/ 255868 w 1836634"/>
              <a:gd name="connsiteY3722" fmla="*/ 801583 h 1588328"/>
              <a:gd name="connsiteX3723" fmla="*/ 254864 w 1836634"/>
              <a:gd name="connsiteY3723" fmla="*/ 797214 h 1588328"/>
              <a:gd name="connsiteX3724" fmla="*/ 454640 w 1836634"/>
              <a:gd name="connsiteY3724" fmla="*/ 795968 h 1588328"/>
              <a:gd name="connsiteX3725" fmla="*/ 457523 w 1836634"/>
              <a:gd name="connsiteY3725" fmla="*/ 808516 h 1588328"/>
              <a:gd name="connsiteX3726" fmla="*/ 441674 w 1836634"/>
              <a:gd name="connsiteY3726" fmla="*/ 798947 h 1588328"/>
              <a:gd name="connsiteX3727" fmla="*/ 444557 w 1836634"/>
              <a:gd name="connsiteY3727" fmla="*/ 811495 h 1588328"/>
              <a:gd name="connsiteX3728" fmla="*/ 431997 w 1836634"/>
              <a:gd name="connsiteY3728" fmla="*/ 814381 h 1588328"/>
              <a:gd name="connsiteX3729" fmla="*/ 419436 w 1836634"/>
              <a:gd name="connsiteY3729" fmla="*/ 817267 h 1588328"/>
              <a:gd name="connsiteX3730" fmla="*/ 434973 w 1836634"/>
              <a:gd name="connsiteY3730" fmla="*/ 827333 h 1588328"/>
              <a:gd name="connsiteX3731" fmla="*/ 422412 w 1836634"/>
              <a:gd name="connsiteY3731" fmla="*/ 830219 h 1588328"/>
              <a:gd name="connsiteX3732" fmla="*/ 409852 w 1836634"/>
              <a:gd name="connsiteY3732" fmla="*/ 833105 h 1588328"/>
              <a:gd name="connsiteX3733" fmla="*/ 412735 w 1836634"/>
              <a:gd name="connsiteY3733" fmla="*/ 845653 h 1588328"/>
              <a:gd name="connsiteX3734" fmla="*/ 399769 w 1836634"/>
              <a:gd name="connsiteY3734" fmla="*/ 848632 h 1588328"/>
              <a:gd name="connsiteX3735" fmla="*/ 396886 w 1836634"/>
              <a:gd name="connsiteY3735" fmla="*/ 836084 h 1588328"/>
              <a:gd name="connsiteX3736" fmla="*/ 399769 w 1836634"/>
              <a:gd name="connsiteY3736" fmla="*/ 848632 h 1588328"/>
              <a:gd name="connsiteX3737" fmla="*/ 384325 w 1836634"/>
              <a:gd name="connsiteY3737" fmla="*/ 838970 h 1588328"/>
              <a:gd name="connsiteX3738" fmla="*/ 399769 w 1836634"/>
              <a:gd name="connsiteY3738" fmla="*/ 848632 h 1588328"/>
              <a:gd name="connsiteX3739" fmla="*/ 387208 w 1836634"/>
              <a:gd name="connsiteY3739" fmla="*/ 851518 h 1588328"/>
              <a:gd name="connsiteX3740" fmla="*/ 399769 w 1836634"/>
              <a:gd name="connsiteY3740" fmla="*/ 848632 h 1588328"/>
              <a:gd name="connsiteX3741" fmla="*/ 390091 w 1836634"/>
              <a:gd name="connsiteY3741" fmla="*/ 864065 h 1588328"/>
              <a:gd name="connsiteX3742" fmla="*/ 377530 w 1836634"/>
              <a:gd name="connsiteY3742" fmla="*/ 866951 h 1588328"/>
              <a:gd name="connsiteX3743" fmla="*/ 390091 w 1836634"/>
              <a:gd name="connsiteY3743" fmla="*/ 864065 h 1588328"/>
              <a:gd name="connsiteX3744" fmla="*/ 402652 w 1836634"/>
              <a:gd name="connsiteY3744" fmla="*/ 861179 h 1588328"/>
              <a:gd name="connsiteX3745" fmla="*/ 399769 w 1836634"/>
              <a:gd name="connsiteY3745" fmla="*/ 848632 h 1588328"/>
              <a:gd name="connsiteX3746" fmla="*/ 415618 w 1836634"/>
              <a:gd name="connsiteY3746" fmla="*/ 858200 h 1588328"/>
              <a:gd name="connsiteX3747" fmla="*/ 412735 w 1836634"/>
              <a:gd name="connsiteY3747" fmla="*/ 845653 h 1588328"/>
              <a:gd name="connsiteX3748" fmla="*/ 414305 w 1836634"/>
              <a:gd name="connsiteY3748" fmla="*/ 845292 h 1588328"/>
              <a:gd name="connsiteX3749" fmla="*/ 418396 w 1836634"/>
              <a:gd name="connsiteY3749" fmla="*/ 844352 h 1588328"/>
              <a:gd name="connsiteX3750" fmla="*/ 419015 w 1836634"/>
              <a:gd name="connsiteY3750" fmla="*/ 844210 h 1588328"/>
              <a:gd name="connsiteX3751" fmla="*/ 419255 w 1836634"/>
              <a:gd name="connsiteY3751" fmla="*/ 844155 h 1588328"/>
              <a:gd name="connsiteX3752" fmla="*/ 425295 w 1836634"/>
              <a:gd name="connsiteY3752" fmla="*/ 842767 h 1588328"/>
              <a:gd name="connsiteX3753" fmla="*/ 422412 w 1836634"/>
              <a:gd name="connsiteY3753" fmla="*/ 830219 h 1588328"/>
              <a:gd name="connsiteX3754" fmla="*/ 437856 w 1836634"/>
              <a:gd name="connsiteY3754" fmla="*/ 839881 h 1588328"/>
              <a:gd name="connsiteX3755" fmla="*/ 422412 w 1836634"/>
              <a:gd name="connsiteY3755" fmla="*/ 830219 h 1588328"/>
              <a:gd name="connsiteX3756" fmla="*/ 434973 w 1836634"/>
              <a:gd name="connsiteY3756" fmla="*/ 827333 h 1588328"/>
              <a:gd name="connsiteX3757" fmla="*/ 447533 w 1836634"/>
              <a:gd name="connsiteY3757" fmla="*/ 824447 h 1588328"/>
              <a:gd name="connsiteX3758" fmla="*/ 450416 w 1836634"/>
              <a:gd name="connsiteY3758" fmla="*/ 836995 h 1588328"/>
              <a:gd name="connsiteX3759" fmla="*/ 463382 w 1836634"/>
              <a:gd name="connsiteY3759" fmla="*/ 834016 h 1588328"/>
              <a:gd name="connsiteX3760" fmla="*/ 450416 w 1836634"/>
              <a:gd name="connsiteY3760" fmla="*/ 836995 h 1588328"/>
              <a:gd name="connsiteX3761" fmla="*/ 447533 w 1836634"/>
              <a:gd name="connsiteY3761" fmla="*/ 824447 h 1588328"/>
              <a:gd name="connsiteX3762" fmla="*/ 444557 w 1836634"/>
              <a:gd name="connsiteY3762" fmla="*/ 811495 h 1588328"/>
              <a:gd name="connsiteX3763" fmla="*/ 457523 w 1836634"/>
              <a:gd name="connsiteY3763" fmla="*/ 808516 h 1588328"/>
              <a:gd name="connsiteX3764" fmla="*/ 470084 w 1836634"/>
              <a:gd name="connsiteY3764" fmla="*/ 805630 h 1588328"/>
              <a:gd name="connsiteX3765" fmla="*/ 457523 w 1836634"/>
              <a:gd name="connsiteY3765" fmla="*/ 808516 h 1588328"/>
              <a:gd name="connsiteX3766" fmla="*/ 454640 w 1836634"/>
              <a:gd name="connsiteY3766" fmla="*/ 795968 h 1588328"/>
              <a:gd name="connsiteX3767" fmla="*/ 280989 w 1836634"/>
              <a:gd name="connsiteY3767" fmla="*/ 795811 h 1588328"/>
              <a:gd name="connsiteX3768" fmla="*/ 283965 w 1836634"/>
              <a:gd name="connsiteY3768" fmla="*/ 808763 h 1588328"/>
              <a:gd name="connsiteX3769" fmla="*/ 227459 w 1836634"/>
              <a:gd name="connsiteY3769" fmla="*/ 794901 h 1588328"/>
              <a:gd name="connsiteX3770" fmla="*/ 214898 w 1836634"/>
              <a:gd name="connsiteY3770" fmla="*/ 797787 h 1588328"/>
              <a:gd name="connsiteX3771" fmla="*/ 1285509 w 1836634"/>
              <a:gd name="connsiteY3771" fmla="*/ 791707 h 1588328"/>
              <a:gd name="connsiteX3772" fmla="*/ 1280210 w 1836634"/>
              <a:gd name="connsiteY3772" fmla="*/ 792924 h 1588328"/>
              <a:gd name="connsiteX3773" fmla="*/ 1267649 w 1836634"/>
              <a:gd name="connsiteY3773" fmla="*/ 795810 h 1588328"/>
              <a:gd name="connsiteX3774" fmla="*/ 1270532 w 1836634"/>
              <a:gd name="connsiteY3774" fmla="*/ 808358 h 1588328"/>
              <a:gd name="connsiteX3775" fmla="*/ 1270532 w 1836634"/>
              <a:gd name="connsiteY3775" fmla="*/ 808358 h 1588328"/>
              <a:gd name="connsiteX3776" fmla="*/ 1283093 w 1836634"/>
              <a:gd name="connsiteY3776" fmla="*/ 805472 h 1588328"/>
              <a:gd name="connsiteX3777" fmla="*/ 1280210 w 1836634"/>
              <a:gd name="connsiteY3777" fmla="*/ 792924 h 1588328"/>
              <a:gd name="connsiteX3778" fmla="*/ 1285509 w 1836634"/>
              <a:gd name="connsiteY3778" fmla="*/ 791707 h 1588328"/>
              <a:gd name="connsiteX3779" fmla="*/ 333358 w 1836634"/>
              <a:gd name="connsiteY3779" fmla="*/ 791662 h 1588328"/>
              <a:gd name="connsiteX3780" fmla="*/ 333451 w 1836634"/>
              <a:gd name="connsiteY3780" fmla="*/ 792067 h 1588328"/>
              <a:gd name="connsiteX3781" fmla="*/ 334613 w 1836634"/>
              <a:gd name="connsiteY3781" fmla="*/ 797126 h 1588328"/>
              <a:gd name="connsiteX3782" fmla="*/ 333358 w 1836634"/>
              <a:gd name="connsiteY3782" fmla="*/ 791662 h 1588328"/>
              <a:gd name="connsiteX3783" fmla="*/ 201746 w 1836634"/>
              <a:gd name="connsiteY3783" fmla="*/ 790901 h 1588328"/>
              <a:gd name="connsiteX3784" fmla="*/ 214898 w 1836634"/>
              <a:gd name="connsiteY3784" fmla="*/ 797787 h 1588328"/>
              <a:gd name="connsiteX3785" fmla="*/ 217781 w 1836634"/>
              <a:gd name="connsiteY3785" fmla="*/ 810334 h 1588328"/>
              <a:gd name="connsiteX3786" fmla="*/ 202338 w 1836634"/>
              <a:gd name="connsiteY3786" fmla="*/ 800673 h 1588328"/>
              <a:gd name="connsiteX3787" fmla="*/ 201746 w 1836634"/>
              <a:gd name="connsiteY3787" fmla="*/ 790901 h 1588328"/>
              <a:gd name="connsiteX3788" fmla="*/ 1244617 w 1836634"/>
              <a:gd name="connsiteY3788" fmla="*/ 787466 h 1588328"/>
              <a:gd name="connsiteX3789" fmla="*/ 1239147 w 1836634"/>
              <a:gd name="connsiteY3789" fmla="*/ 788723 h 1588328"/>
              <a:gd name="connsiteX3790" fmla="*/ 1244279 w 1836634"/>
              <a:gd name="connsiteY3790" fmla="*/ 787543 h 1588328"/>
              <a:gd name="connsiteX3791" fmla="*/ 351622 w 1836634"/>
              <a:gd name="connsiteY3791" fmla="*/ 787465 h 1588328"/>
              <a:gd name="connsiteX3792" fmla="*/ 360139 w 1836634"/>
              <a:gd name="connsiteY3792" fmla="*/ 791261 h 1588328"/>
              <a:gd name="connsiteX3793" fmla="*/ 347579 w 1836634"/>
              <a:gd name="connsiteY3793" fmla="*/ 794147 h 1588328"/>
              <a:gd name="connsiteX3794" fmla="*/ 351622 w 1836634"/>
              <a:gd name="connsiteY3794" fmla="*/ 787465 h 1588328"/>
              <a:gd name="connsiteX3795" fmla="*/ 1652134 w 1836634"/>
              <a:gd name="connsiteY3795" fmla="*/ 787154 h 1588328"/>
              <a:gd name="connsiteX3796" fmla="*/ 1655017 w 1836634"/>
              <a:gd name="connsiteY3796" fmla="*/ 799702 h 1588328"/>
              <a:gd name="connsiteX3797" fmla="*/ 1132085 w 1836634"/>
              <a:gd name="connsiteY3797" fmla="*/ 786902 h 1588328"/>
              <a:gd name="connsiteX3798" fmla="*/ 1134968 w 1836634"/>
              <a:gd name="connsiteY3798" fmla="*/ 799450 h 1588328"/>
              <a:gd name="connsiteX3799" fmla="*/ 1252112 w 1836634"/>
              <a:gd name="connsiteY3799" fmla="*/ 785744 h 1588328"/>
              <a:gd name="connsiteX3800" fmla="*/ 1247250 w 1836634"/>
              <a:gd name="connsiteY3800" fmla="*/ 786861 h 1588328"/>
              <a:gd name="connsiteX3801" fmla="*/ 1246980 w 1836634"/>
              <a:gd name="connsiteY3801" fmla="*/ 786923 h 1588328"/>
              <a:gd name="connsiteX3802" fmla="*/ 1252112 w 1836634"/>
              <a:gd name="connsiteY3802" fmla="*/ 785744 h 1588328"/>
              <a:gd name="connsiteX3803" fmla="*/ 1246642 w 1836634"/>
              <a:gd name="connsiteY3803" fmla="*/ 787001 h 1588328"/>
              <a:gd name="connsiteX3804" fmla="*/ 1246980 w 1836634"/>
              <a:gd name="connsiteY3804" fmla="*/ 786923 h 1588328"/>
              <a:gd name="connsiteX3805" fmla="*/ 1244279 w 1836634"/>
              <a:gd name="connsiteY3805" fmla="*/ 787543 h 1588328"/>
              <a:gd name="connsiteX3806" fmla="*/ 1244009 w 1836634"/>
              <a:gd name="connsiteY3806" fmla="*/ 787606 h 1588328"/>
              <a:gd name="connsiteX3807" fmla="*/ 1239147 w 1836634"/>
              <a:gd name="connsiteY3807" fmla="*/ 788723 h 1588328"/>
              <a:gd name="connsiteX3808" fmla="*/ 1242123 w 1836634"/>
              <a:gd name="connsiteY3808" fmla="*/ 801675 h 1588328"/>
              <a:gd name="connsiteX3809" fmla="*/ 1239147 w 1836634"/>
              <a:gd name="connsiteY3809" fmla="*/ 788723 h 1588328"/>
              <a:gd name="connsiteX3810" fmla="*/ 1252112 w 1836634"/>
              <a:gd name="connsiteY3810" fmla="*/ 785744 h 1588328"/>
              <a:gd name="connsiteX3811" fmla="*/ 1255088 w 1836634"/>
              <a:gd name="connsiteY3811" fmla="*/ 798696 h 1588328"/>
              <a:gd name="connsiteX3812" fmla="*/ 1252112 w 1836634"/>
              <a:gd name="connsiteY3812" fmla="*/ 785744 h 1588328"/>
              <a:gd name="connsiteX3813" fmla="*/ 212015 w 1836634"/>
              <a:gd name="connsiteY3813" fmla="*/ 785239 h 1588328"/>
              <a:gd name="connsiteX3814" fmla="*/ 214898 w 1836634"/>
              <a:gd name="connsiteY3814" fmla="*/ 797787 h 1588328"/>
              <a:gd name="connsiteX3815" fmla="*/ 212015 w 1836634"/>
              <a:gd name="connsiteY3815" fmla="*/ 785239 h 1588328"/>
              <a:gd name="connsiteX3816" fmla="*/ 213096 w 1836634"/>
              <a:gd name="connsiteY3816" fmla="*/ 789945 h 1588328"/>
              <a:gd name="connsiteX3817" fmla="*/ 213189 w 1836634"/>
              <a:gd name="connsiteY3817" fmla="*/ 790349 h 1588328"/>
              <a:gd name="connsiteX3818" fmla="*/ 213231 w 1836634"/>
              <a:gd name="connsiteY3818" fmla="*/ 790533 h 1588328"/>
              <a:gd name="connsiteX3819" fmla="*/ 212015 w 1836634"/>
              <a:gd name="connsiteY3819" fmla="*/ 785239 h 1588328"/>
              <a:gd name="connsiteX3820" fmla="*/ 212015 w 1836634"/>
              <a:gd name="connsiteY3820" fmla="*/ 785239 h 1588328"/>
              <a:gd name="connsiteX3821" fmla="*/ 214898 w 1836634"/>
              <a:gd name="connsiteY3821" fmla="*/ 797787 h 1588328"/>
              <a:gd name="connsiteX3822" fmla="*/ 212015 w 1836634"/>
              <a:gd name="connsiteY3822" fmla="*/ 785239 h 1588328"/>
              <a:gd name="connsiteX3823" fmla="*/ 1664695 w 1836634"/>
              <a:gd name="connsiteY3823" fmla="*/ 784268 h 1588328"/>
              <a:gd name="connsiteX3824" fmla="*/ 1652134 w 1836634"/>
              <a:gd name="connsiteY3824" fmla="*/ 787154 h 1588328"/>
              <a:gd name="connsiteX3825" fmla="*/ 1655017 w 1836634"/>
              <a:gd name="connsiteY3825" fmla="*/ 799702 h 1588328"/>
              <a:gd name="connsiteX3826" fmla="*/ 1657993 w 1836634"/>
              <a:gd name="connsiteY3826" fmla="*/ 812654 h 1588328"/>
              <a:gd name="connsiteX3827" fmla="*/ 1670554 w 1836634"/>
              <a:gd name="connsiteY3827" fmla="*/ 809768 h 1588328"/>
              <a:gd name="connsiteX3828" fmla="*/ 1670554 w 1836634"/>
              <a:gd name="connsiteY3828" fmla="*/ 809768 h 1588328"/>
              <a:gd name="connsiteX3829" fmla="*/ 1657993 w 1836634"/>
              <a:gd name="connsiteY3829" fmla="*/ 812654 h 1588328"/>
              <a:gd name="connsiteX3830" fmla="*/ 1667578 w 1836634"/>
              <a:gd name="connsiteY3830" fmla="*/ 796816 h 1588328"/>
              <a:gd name="connsiteX3831" fmla="*/ 1655017 w 1836634"/>
              <a:gd name="connsiteY3831" fmla="*/ 799702 h 1588328"/>
              <a:gd name="connsiteX3832" fmla="*/ 1664695 w 1836634"/>
              <a:gd name="connsiteY3832" fmla="*/ 784268 h 1588328"/>
              <a:gd name="connsiteX3833" fmla="*/ 224576 w 1836634"/>
              <a:gd name="connsiteY3833" fmla="*/ 782353 h 1588328"/>
              <a:gd name="connsiteX3834" fmla="*/ 227459 w 1836634"/>
              <a:gd name="connsiteY3834" fmla="*/ 794901 h 1588328"/>
              <a:gd name="connsiteX3835" fmla="*/ 224576 w 1836634"/>
              <a:gd name="connsiteY3835" fmla="*/ 782353 h 1588328"/>
              <a:gd name="connsiteX3836" fmla="*/ 277102 w 1836634"/>
              <a:gd name="connsiteY3836" fmla="*/ 778894 h 1588328"/>
              <a:gd name="connsiteX3837" fmla="*/ 277303 w 1836634"/>
              <a:gd name="connsiteY3837" fmla="*/ 779767 h 1588328"/>
              <a:gd name="connsiteX3838" fmla="*/ 278106 w 1836634"/>
              <a:gd name="connsiteY3838" fmla="*/ 783264 h 1588328"/>
              <a:gd name="connsiteX3839" fmla="*/ 476878 w 1836634"/>
              <a:gd name="connsiteY3839" fmla="*/ 777649 h 1588328"/>
              <a:gd name="connsiteX3840" fmla="*/ 464318 w 1836634"/>
              <a:gd name="connsiteY3840" fmla="*/ 780535 h 1588328"/>
              <a:gd name="connsiteX3841" fmla="*/ 467201 w 1836634"/>
              <a:gd name="connsiteY3841" fmla="*/ 793082 h 1588328"/>
              <a:gd name="connsiteX3842" fmla="*/ 476878 w 1836634"/>
              <a:gd name="connsiteY3842" fmla="*/ 777649 h 1588328"/>
              <a:gd name="connsiteX3843" fmla="*/ 262663 w 1836634"/>
              <a:gd name="connsiteY3843" fmla="*/ 773602 h 1588328"/>
              <a:gd name="connsiteX3844" fmla="*/ 250102 w 1836634"/>
              <a:gd name="connsiteY3844" fmla="*/ 776488 h 1588328"/>
              <a:gd name="connsiteX3845" fmla="*/ 236078 w 1836634"/>
              <a:gd name="connsiteY3845" fmla="*/ 773001 h 1588328"/>
              <a:gd name="connsiteX3846" fmla="*/ 237542 w 1836634"/>
              <a:gd name="connsiteY3846" fmla="*/ 779374 h 1588328"/>
              <a:gd name="connsiteX3847" fmla="*/ 240425 w 1836634"/>
              <a:gd name="connsiteY3847" fmla="*/ 791922 h 1588328"/>
              <a:gd name="connsiteX3848" fmla="*/ 227459 w 1836634"/>
              <a:gd name="connsiteY3848" fmla="*/ 794901 h 1588328"/>
              <a:gd name="connsiteX3849" fmla="*/ 224576 w 1836634"/>
              <a:gd name="connsiteY3849" fmla="*/ 782353 h 1588328"/>
              <a:gd name="connsiteX3850" fmla="*/ 234129 w 1836634"/>
              <a:gd name="connsiteY3850" fmla="*/ 774585 h 1588328"/>
              <a:gd name="connsiteX3851" fmla="*/ 1715342 w 1836634"/>
              <a:gd name="connsiteY3851" fmla="*/ 772631 h 1588328"/>
              <a:gd name="connsiteX3852" fmla="*/ 1718225 w 1836634"/>
              <a:gd name="connsiteY3852" fmla="*/ 785179 h 1588328"/>
              <a:gd name="connsiteX3853" fmla="*/ 1721201 w 1836634"/>
              <a:gd name="connsiteY3853" fmla="*/ 798131 h 1588328"/>
              <a:gd name="connsiteX3854" fmla="*/ 1724084 w 1836634"/>
              <a:gd name="connsiteY3854" fmla="*/ 810679 h 1588328"/>
              <a:gd name="connsiteX3855" fmla="*/ 1737050 w 1836634"/>
              <a:gd name="connsiteY3855" fmla="*/ 807700 h 1588328"/>
              <a:gd name="connsiteX3856" fmla="*/ 1721201 w 1836634"/>
              <a:gd name="connsiteY3856" fmla="*/ 798131 h 1588328"/>
              <a:gd name="connsiteX3857" fmla="*/ 1734167 w 1836634"/>
              <a:gd name="connsiteY3857" fmla="*/ 795152 h 1588328"/>
              <a:gd name="connsiteX3858" fmla="*/ 1731191 w 1836634"/>
              <a:gd name="connsiteY3858" fmla="*/ 782200 h 1588328"/>
              <a:gd name="connsiteX3859" fmla="*/ 1718225 w 1836634"/>
              <a:gd name="connsiteY3859" fmla="*/ 785179 h 1588328"/>
              <a:gd name="connsiteX3860" fmla="*/ 1715342 w 1836634"/>
              <a:gd name="connsiteY3860" fmla="*/ 772631 h 1588328"/>
              <a:gd name="connsiteX3861" fmla="*/ 382285 w 1836634"/>
              <a:gd name="connsiteY3861" fmla="*/ 772537 h 1588328"/>
              <a:gd name="connsiteX3862" fmla="*/ 385261 w 1836634"/>
              <a:gd name="connsiteY3862" fmla="*/ 785489 h 1588328"/>
              <a:gd name="connsiteX3863" fmla="*/ 398227 w 1836634"/>
              <a:gd name="connsiteY3863" fmla="*/ 782510 h 1588328"/>
              <a:gd name="connsiteX3864" fmla="*/ 382285 w 1836634"/>
              <a:gd name="connsiteY3864" fmla="*/ 772537 h 1588328"/>
              <a:gd name="connsiteX3865" fmla="*/ 249156 w 1836634"/>
              <a:gd name="connsiteY3865" fmla="*/ 772373 h 1588328"/>
              <a:gd name="connsiteX3866" fmla="*/ 249742 w 1836634"/>
              <a:gd name="connsiteY3866" fmla="*/ 774920 h 1588328"/>
              <a:gd name="connsiteX3867" fmla="*/ 250102 w 1836634"/>
              <a:gd name="connsiteY3867" fmla="*/ 776488 h 1588328"/>
              <a:gd name="connsiteX3868" fmla="*/ 248886 w 1836634"/>
              <a:gd name="connsiteY3868" fmla="*/ 771195 h 1588328"/>
              <a:gd name="connsiteX3869" fmla="*/ 250102 w 1836634"/>
              <a:gd name="connsiteY3869" fmla="*/ 776488 h 1588328"/>
              <a:gd name="connsiteX3870" fmla="*/ 248886 w 1836634"/>
              <a:gd name="connsiteY3870" fmla="*/ 771195 h 1588328"/>
              <a:gd name="connsiteX3871" fmla="*/ 275223 w 1836634"/>
              <a:gd name="connsiteY3871" fmla="*/ 770716 h 1588328"/>
              <a:gd name="connsiteX3872" fmla="*/ 291072 w 1836634"/>
              <a:gd name="connsiteY3872" fmla="*/ 780284 h 1588328"/>
              <a:gd name="connsiteX3873" fmla="*/ 278106 w 1836634"/>
              <a:gd name="connsiteY3873" fmla="*/ 783264 h 1588328"/>
              <a:gd name="connsiteX3874" fmla="*/ 277746 w 1836634"/>
              <a:gd name="connsiteY3874" fmla="*/ 781695 h 1588328"/>
              <a:gd name="connsiteX3875" fmla="*/ 277303 w 1836634"/>
              <a:gd name="connsiteY3875" fmla="*/ 779767 h 1588328"/>
              <a:gd name="connsiteX3876" fmla="*/ 277025 w 1836634"/>
              <a:gd name="connsiteY3876" fmla="*/ 778558 h 1588328"/>
              <a:gd name="connsiteX3877" fmla="*/ 276890 w 1836634"/>
              <a:gd name="connsiteY3877" fmla="*/ 777970 h 1588328"/>
              <a:gd name="connsiteX3878" fmla="*/ 277102 w 1836634"/>
              <a:gd name="connsiteY3878" fmla="*/ 778894 h 1588328"/>
              <a:gd name="connsiteX3879" fmla="*/ 1088545 w 1836634"/>
              <a:gd name="connsiteY3879" fmla="*/ 770060 h 1588328"/>
              <a:gd name="connsiteX3880" fmla="*/ 1075579 w 1836634"/>
              <a:gd name="connsiteY3880" fmla="*/ 773039 h 1588328"/>
              <a:gd name="connsiteX3881" fmla="*/ 1088545 w 1836634"/>
              <a:gd name="connsiteY3881" fmla="*/ 770060 h 1588328"/>
              <a:gd name="connsiteX3882" fmla="*/ 248625 w 1836634"/>
              <a:gd name="connsiteY3882" fmla="*/ 770058 h 1588328"/>
              <a:gd name="connsiteX3883" fmla="*/ 248661 w 1836634"/>
              <a:gd name="connsiteY3883" fmla="*/ 770215 h 1588328"/>
              <a:gd name="connsiteX3884" fmla="*/ 248841 w 1836634"/>
              <a:gd name="connsiteY3884" fmla="*/ 770999 h 1588328"/>
              <a:gd name="connsiteX3885" fmla="*/ 249156 w 1836634"/>
              <a:gd name="connsiteY3885" fmla="*/ 772373 h 1588328"/>
              <a:gd name="connsiteX3886" fmla="*/ 1274351 w 1836634"/>
              <a:gd name="connsiteY3886" fmla="*/ 767424 h 1588328"/>
              <a:gd name="connsiteX3887" fmla="*/ 1277234 w 1836634"/>
              <a:gd name="connsiteY3887" fmla="*/ 779972 h 1588328"/>
              <a:gd name="connsiteX3888" fmla="*/ 1274351 w 1836634"/>
              <a:gd name="connsiteY3888" fmla="*/ 767424 h 1588328"/>
              <a:gd name="connsiteX3889" fmla="*/ 247219 w 1836634"/>
              <a:gd name="connsiteY3889" fmla="*/ 763941 h 1588328"/>
              <a:gd name="connsiteX3890" fmla="*/ 236078 w 1836634"/>
              <a:gd name="connsiteY3890" fmla="*/ 773001 h 1588328"/>
              <a:gd name="connsiteX3891" fmla="*/ 235019 w 1836634"/>
              <a:gd name="connsiteY3891" fmla="*/ 768395 h 1588328"/>
              <a:gd name="connsiteX3892" fmla="*/ 234659 w 1836634"/>
              <a:gd name="connsiteY3892" fmla="*/ 766827 h 1588328"/>
              <a:gd name="connsiteX3893" fmla="*/ 247219 w 1836634"/>
              <a:gd name="connsiteY3893" fmla="*/ 763941 h 1588328"/>
              <a:gd name="connsiteX3894" fmla="*/ 248625 w 1836634"/>
              <a:gd name="connsiteY3894" fmla="*/ 770058 h 1588328"/>
              <a:gd name="connsiteX3895" fmla="*/ 248574 w 1836634"/>
              <a:gd name="connsiteY3895" fmla="*/ 769837 h 1588328"/>
              <a:gd name="connsiteX3896" fmla="*/ 248480 w 1836634"/>
              <a:gd name="connsiteY3896" fmla="*/ 769430 h 1588328"/>
              <a:gd name="connsiteX3897" fmla="*/ 247219 w 1836634"/>
              <a:gd name="connsiteY3897" fmla="*/ 763941 h 1588328"/>
              <a:gd name="connsiteX3898" fmla="*/ 306049 w 1836634"/>
              <a:gd name="connsiteY3898" fmla="*/ 763633 h 1588328"/>
              <a:gd name="connsiteX3899" fmla="*/ 300750 w 1836634"/>
              <a:gd name="connsiteY3899" fmla="*/ 764851 h 1588328"/>
              <a:gd name="connsiteX3900" fmla="*/ 306049 w 1836634"/>
              <a:gd name="connsiteY3900" fmla="*/ 763633 h 1588328"/>
              <a:gd name="connsiteX3901" fmla="*/ 1233381 w 1836634"/>
              <a:gd name="connsiteY3901" fmla="*/ 763628 h 1588328"/>
              <a:gd name="connsiteX3902" fmla="*/ 1236264 w 1836634"/>
              <a:gd name="connsiteY3902" fmla="*/ 776175 h 1588328"/>
              <a:gd name="connsiteX3903" fmla="*/ 1234744 w 1836634"/>
              <a:gd name="connsiteY3903" fmla="*/ 769558 h 1588328"/>
              <a:gd name="connsiteX3904" fmla="*/ 1234642 w 1836634"/>
              <a:gd name="connsiteY3904" fmla="*/ 769117 h 1588328"/>
              <a:gd name="connsiteX3905" fmla="*/ 1233381 w 1836634"/>
              <a:gd name="connsiteY3905" fmla="*/ 763628 h 1588328"/>
              <a:gd name="connsiteX3906" fmla="*/ 366841 w 1836634"/>
              <a:gd name="connsiteY3906" fmla="*/ 762875 h 1588328"/>
              <a:gd name="connsiteX3907" fmla="*/ 368199 w 1836634"/>
              <a:gd name="connsiteY3907" fmla="*/ 768786 h 1588328"/>
              <a:gd name="connsiteX3908" fmla="*/ 369724 w 1836634"/>
              <a:gd name="connsiteY3908" fmla="*/ 775423 h 1588328"/>
              <a:gd name="connsiteX3909" fmla="*/ 432932 w 1836634"/>
              <a:gd name="connsiteY3909" fmla="*/ 760900 h 1588328"/>
              <a:gd name="connsiteX3910" fmla="*/ 420372 w 1836634"/>
              <a:gd name="connsiteY3910" fmla="*/ 763786 h 1588328"/>
              <a:gd name="connsiteX3911" fmla="*/ 423348 w 1836634"/>
              <a:gd name="connsiteY3911" fmla="*/ 776738 h 1588328"/>
              <a:gd name="connsiteX3912" fmla="*/ 435908 w 1836634"/>
              <a:gd name="connsiteY3912" fmla="*/ 773852 h 1588328"/>
              <a:gd name="connsiteX3913" fmla="*/ 1246346 w 1836634"/>
              <a:gd name="connsiteY3913" fmla="*/ 760649 h 1588328"/>
              <a:gd name="connsiteX3914" fmla="*/ 1233381 w 1836634"/>
              <a:gd name="connsiteY3914" fmla="*/ 763628 h 1588328"/>
              <a:gd name="connsiteX3915" fmla="*/ 1220820 w 1836634"/>
              <a:gd name="connsiteY3915" fmla="*/ 766514 h 1588328"/>
              <a:gd name="connsiteX3916" fmla="*/ 1233381 w 1836634"/>
              <a:gd name="connsiteY3916" fmla="*/ 763628 h 1588328"/>
              <a:gd name="connsiteX3917" fmla="*/ 1234744 w 1836634"/>
              <a:gd name="connsiteY3917" fmla="*/ 769558 h 1588328"/>
              <a:gd name="connsiteX3918" fmla="*/ 1234823 w 1836634"/>
              <a:gd name="connsiteY3918" fmla="*/ 769902 h 1588328"/>
              <a:gd name="connsiteX3919" fmla="*/ 1236264 w 1836634"/>
              <a:gd name="connsiteY3919" fmla="*/ 776175 h 1588328"/>
              <a:gd name="connsiteX3920" fmla="*/ 1223703 w 1836634"/>
              <a:gd name="connsiteY3920" fmla="*/ 779061 h 1588328"/>
              <a:gd name="connsiteX3921" fmla="*/ 1236264 w 1836634"/>
              <a:gd name="connsiteY3921" fmla="*/ 776175 h 1588328"/>
              <a:gd name="connsiteX3922" fmla="*/ 1249229 w 1836634"/>
              <a:gd name="connsiteY3922" fmla="*/ 773196 h 1588328"/>
              <a:gd name="connsiteX3923" fmla="*/ 1261790 w 1836634"/>
              <a:gd name="connsiteY3923" fmla="*/ 770310 h 1588328"/>
              <a:gd name="connsiteX3924" fmla="*/ 1249229 w 1836634"/>
              <a:gd name="connsiteY3924" fmla="*/ 773196 h 1588328"/>
              <a:gd name="connsiteX3925" fmla="*/ 1249229 w 1836634"/>
              <a:gd name="connsiteY3925" fmla="*/ 773196 h 1588328"/>
              <a:gd name="connsiteX3926" fmla="*/ 406255 w 1836634"/>
              <a:gd name="connsiteY3926" fmla="*/ 759898 h 1588328"/>
              <a:gd name="connsiteX3927" fmla="*/ 406370 w 1836634"/>
              <a:gd name="connsiteY3927" fmla="*/ 760398 h 1588328"/>
              <a:gd name="connsiteX3928" fmla="*/ 407811 w 1836634"/>
              <a:gd name="connsiteY3928" fmla="*/ 766672 h 1588328"/>
              <a:gd name="connsiteX3929" fmla="*/ 299534 w 1836634"/>
              <a:gd name="connsiteY3929" fmla="*/ 759557 h 1588328"/>
              <a:gd name="connsiteX3930" fmla="*/ 300750 w 1836634"/>
              <a:gd name="connsiteY3930" fmla="*/ 764851 h 1588328"/>
              <a:gd name="connsiteX3931" fmla="*/ 299534 w 1836634"/>
              <a:gd name="connsiteY3931" fmla="*/ 759557 h 1588328"/>
              <a:gd name="connsiteX3932" fmla="*/ 325871 w 1836634"/>
              <a:gd name="connsiteY3932" fmla="*/ 759079 h 1588328"/>
              <a:gd name="connsiteX3933" fmla="*/ 328754 w 1836634"/>
              <a:gd name="connsiteY3933" fmla="*/ 771626 h 1588328"/>
              <a:gd name="connsiteX3934" fmla="*/ 316194 w 1836634"/>
              <a:gd name="connsiteY3934" fmla="*/ 774512 h 1588328"/>
              <a:gd name="connsiteX3935" fmla="*/ 313311 w 1836634"/>
              <a:gd name="connsiteY3935" fmla="*/ 761965 h 1588328"/>
              <a:gd name="connsiteX3936" fmla="*/ 325871 w 1836634"/>
              <a:gd name="connsiteY3936" fmla="*/ 759079 h 1588328"/>
              <a:gd name="connsiteX3937" fmla="*/ 1444713 w 1836634"/>
              <a:gd name="connsiteY3937" fmla="*/ 755127 h 1588328"/>
              <a:gd name="connsiteX3938" fmla="*/ 1435035 w 1836634"/>
              <a:gd name="connsiteY3938" fmla="*/ 770560 h 1588328"/>
              <a:gd name="connsiteX3939" fmla="*/ 1447596 w 1836634"/>
              <a:gd name="connsiteY3939" fmla="*/ 767674 h 1588328"/>
              <a:gd name="connsiteX3940" fmla="*/ 1437918 w 1836634"/>
              <a:gd name="connsiteY3940" fmla="*/ 783108 h 1588328"/>
              <a:gd name="connsiteX3941" fmla="*/ 1447596 w 1836634"/>
              <a:gd name="connsiteY3941" fmla="*/ 767674 h 1588328"/>
              <a:gd name="connsiteX3942" fmla="*/ 404928 w 1836634"/>
              <a:gd name="connsiteY3942" fmla="*/ 754124 h 1588328"/>
              <a:gd name="connsiteX3943" fmla="*/ 406255 w 1836634"/>
              <a:gd name="connsiteY3943" fmla="*/ 759898 h 1588328"/>
              <a:gd name="connsiteX3944" fmla="*/ 406189 w 1836634"/>
              <a:gd name="connsiteY3944" fmla="*/ 759614 h 1588328"/>
              <a:gd name="connsiteX3945" fmla="*/ 404928 w 1836634"/>
              <a:gd name="connsiteY3945" fmla="*/ 754124 h 1588328"/>
              <a:gd name="connsiteX3946" fmla="*/ 324655 w 1836634"/>
              <a:gd name="connsiteY3946" fmla="*/ 753785 h 1588328"/>
              <a:gd name="connsiteX3947" fmla="*/ 324704 w 1836634"/>
              <a:gd name="connsiteY3947" fmla="*/ 754000 h 1588328"/>
              <a:gd name="connsiteX3948" fmla="*/ 324859 w 1836634"/>
              <a:gd name="connsiteY3948" fmla="*/ 754675 h 1588328"/>
              <a:gd name="connsiteX3949" fmla="*/ 325871 w 1836634"/>
              <a:gd name="connsiteY3949" fmla="*/ 759079 h 1588328"/>
              <a:gd name="connsiteX3950" fmla="*/ 324655 w 1836634"/>
              <a:gd name="connsiteY3950" fmla="*/ 753785 h 1588328"/>
              <a:gd name="connsiteX3951" fmla="*/ 297867 w 1836634"/>
              <a:gd name="connsiteY3951" fmla="*/ 752303 h 1588328"/>
              <a:gd name="connsiteX3952" fmla="*/ 300750 w 1836634"/>
              <a:gd name="connsiteY3952" fmla="*/ 764851 h 1588328"/>
              <a:gd name="connsiteX3953" fmla="*/ 316194 w 1836634"/>
              <a:gd name="connsiteY3953" fmla="*/ 774512 h 1588328"/>
              <a:gd name="connsiteX3954" fmla="*/ 328754 w 1836634"/>
              <a:gd name="connsiteY3954" fmla="*/ 771626 h 1588328"/>
              <a:gd name="connsiteX3955" fmla="*/ 331637 w 1836634"/>
              <a:gd name="connsiteY3955" fmla="*/ 784174 h 1588328"/>
              <a:gd name="connsiteX3956" fmla="*/ 319077 w 1836634"/>
              <a:gd name="connsiteY3956" fmla="*/ 787060 h 1588328"/>
              <a:gd name="connsiteX3957" fmla="*/ 322053 w 1836634"/>
              <a:gd name="connsiteY3957" fmla="*/ 800012 h 1588328"/>
              <a:gd name="connsiteX3958" fmla="*/ 309492 w 1836634"/>
              <a:gd name="connsiteY3958" fmla="*/ 802898 h 1588328"/>
              <a:gd name="connsiteX3959" fmla="*/ 296931 w 1836634"/>
              <a:gd name="connsiteY3959" fmla="*/ 805784 h 1588328"/>
              <a:gd name="connsiteX3960" fmla="*/ 293955 w 1836634"/>
              <a:gd name="connsiteY3960" fmla="*/ 792832 h 1588328"/>
              <a:gd name="connsiteX3961" fmla="*/ 293955 w 1836634"/>
              <a:gd name="connsiteY3961" fmla="*/ 792832 h 1588328"/>
              <a:gd name="connsiteX3962" fmla="*/ 280989 w 1836634"/>
              <a:gd name="connsiteY3962" fmla="*/ 795811 h 1588328"/>
              <a:gd name="connsiteX3963" fmla="*/ 279548 w 1836634"/>
              <a:gd name="connsiteY3963" fmla="*/ 789537 h 1588328"/>
              <a:gd name="connsiteX3964" fmla="*/ 279369 w 1836634"/>
              <a:gd name="connsiteY3964" fmla="*/ 788759 h 1588328"/>
              <a:gd name="connsiteX3965" fmla="*/ 279354 w 1836634"/>
              <a:gd name="connsiteY3965" fmla="*/ 788695 h 1588328"/>
              <a:gd name="connsiteX3966" fmla="*/ 278106 w 1836634"/>
              <a:gd name="connsiteY3966" fmla="*/ 783264 h 1588328"/>
              <a:gd name="connsiteX3967" fmla="*/ 291072 w 1836634"/>
              <a:gd name="connsiteY3967" fmla="*/ 780284 h 1588328"/>
              <a:gd name="connsiteX3968" fmla="*/ 303633 w 1836634"/>
              <a:gd name="connsiteY3968" fmla="*/ 777399 h 1588328"/>
              <a:gd name="connsiteX3969" fmla="*/ 288189 w 1836634"/>
              <a:gd name="connsiteY3969" fmla="*/ 767737 h 1588328"/>
              <a:gd name="connsiteX3970" fmla="*/ 288189 w 1836634"/>
              <a:gd name="connsiteY3970" fmla="*/ 767737 h 1588328"/>
              <a:gd name="connsiteX3971" fmla="*/ 285306 w 1836634"/>
              <a:gd name="connsiteY3971" fmla="*/ 755189 h 1588328"/>
              <a:gd name="connsiteX3972" fmla="*/ 1003721 w 1836634"/>
              <a:gd name="connsiteY3972" fmla="*/ 749920 h 1588328"/>
              <a:gd name="connsiteX3973" fmla="*/ 991161 w 1836634"/>
              <a:gd name="connsiteY3973" fmla="*/ 752806 h 1588328"/>
              <a:gd name="connsiteX3974" fmla="*/ 1003721 w 1836634"/>
              <a:gd name="connsiteY3974" fmla="*/ 749920 h 1588328"/>
              <a:gd name="connsiteX3975" fmla="*/ 376519 w 1836634"/>
              <a:gd name="connsiteY3975" fmla="*/ 747442 h 1588328"/>
              <a:gd name="connsiteX3976" fmla="*/ 379402 w 1836634"/>
              <a:gd name="connsiteY3976" fmla="*/ 759989 h 1588328"/>
              <a:gd name="connsiteX3977" fmla="*/ 376519 w 1836634"/>
              <a:gd name="connsiteY3977" fmla="*/ 747442 h 1588328"/>
              <a:gd name="connsiteX3978" fmla="*/ 322988 w 1836634"/>
              <a:gd name="connsiteY3978" fmla="*/ 746531 h 1588328"/>
              <a:gd name="connsiteX3979" fmla="*/ 338837 w 1836634"/>
              <a:gd name="connsiteY3979" fmla="*/ 756100 h 1588328"/>
              <a:gd name="connsiteX3980" fmla="*/ 341720 w 1836634"/>
              <a:gd name="connsiteY3980" fmla="*/ 768647 h 1588328"/>
              <a:gd name="connsiteX3981" fmla="*/ 341720 w 1836634"/>
              <a:gd name="connsiteY3981" fmla="*/ 768647 h 1588328"/>
              <a:gd name="connsiteX3982" fmla="*/ 328754 w 1836634"/>
              <a:gd name="connsiteY3982" fmla="*/ 771626 h 1588328"/>
              <a:gd name="connsiteX3983" fmla="*/ 328754 w 1836634"/>
              <a:gd name="connsiteY3983" fmla="*/ 771626 h 1588328"/>
              <a:gd name="connsiteX3984" fmla="*/ 325871 w 1836634"/>
              <a:gd name="connsiteY3984" fmla="*/ 759079 h 1588328"/>
              <a:gd name="connsiteX3985" fmla="*/ 325511 w 1836634"/>
              <a:gd name="connsiteY3985" fmla="*/ 757510 h 1588328"/>
              <a:gd name="connsiteX3986" fmla="*/ 324859 w 1836634"/>
              <a:gd name="connsiteY3986" fmla="*/ 754675 h 1588328"/>
              <a:gd name="connsiteX3987" fmla="*/ 324790 w 1836634"/>
              <a:gd name="connsiteY3987" fmla="*/ 754373 h 1588328"/>
              <a:gd name="connsiteX3988" fmla="*/ 324704 w 1836634"/>
              <a:gd name="connsiteY3988" fmla="*/ 754000 h 1588328"/>
              <a:gd name="connsiteX3989" fmla="*/ 1429176 w 1836634"/>
              <a:gd name="connsiteY3989" fmla="*/ 745061 h 1588328"/>
              <a:gd name="connsiteX3990" fmla="*/ 1416616 w 1836634"/>
              <a:gd name="connsiteY3990" fmla="*/ 747947 h 1588328"/>
              <a:gd name="connsiteX3991" fmla="*/ 1419592 w 1836634"/>
              <a:gd name="connsiteY3991" fmla="*/ 760899 h 1588328"/>
              <a:gd name="connsiteX3992" fmla="*/ 1407031 w 1836634"/>
              <a:gd name="connsiteY3992" fmla="*/ 763785 h 1588328"/>
              <a:gd name="connsiteX3993" fmla="*/ 1409914 w 1836634"/>
              <a:gd name="connsiteY3993" fmla="*/ 776332 h 1588328"/>
              <a:gd name="connsiteX3994" fmla="*/ 1422475 w 1836634"/>
              <a:gd name="connsiteY3994" fmla="*/ 773446 h 1588328"/>
              <a:gd name="connsiteX3995" fmla="*/ 1419592 w 1836634"/>
              <a:gd name="connsiteY3995" fmla="*/ 760899 h 1588328"/>
              <a:gd name="connsiteX3996" fmla="*/ 1082779 w 1836634"/>
              <a:gd name="connsiteY3996" fmla="*/ 744965 h 1588328"/>
              <a:gd name="connsiteX3997" fmla="*/ 1085662 w 1836634"/>
              <a:gd name="connsiteY3997" fmla="*/ 757513 h 1588328"/>
              <a:gd name="connsiteX3998" fmla="*/ 1082779 w 1836634"/>
              <a:gd name="connsiteY3998" fmla="*/ 744965 h 1588328"/>
              <a:gd name="connsiteX3999" fmla="*/ 389485 w 1836634"/>
              <a:gd name="connsiteY3999" fmla="*/ 744463 h 1588328"/>
              <a:gd name="connsiteX4000" fmla="*/ 389485 w 1836634"/>
              <a:gd name="connsiteY4000" fmla="*/ 744463 h 1588328"/>
              <a:gd name="connsiteX4001" fmla="*/ 1788633 w 1836634"/>
              <a:gd name="connsiteY4001" fmla="*/ 742582 h 1588328"/>
              <a:gd name="connsiteX4002" fmla="*/ 1778956 w 1836634"/>
              <a:gd name="connsiteY4002" fmla="*/ 758015 h 1588328"/>
              <a:gd name="connsiteX4003" fmla="*/ 1776073 w 1836634"/>
              <a:gd name="connsiteY4003" fmla="*/ 745468 h 1588328"/>
              <a:gd name="connsiteX4004" fmla="*/ 282330 w 1836634"/>
              <a:gd name="connsiteY4004" fmla="*/ 742237 h 1588328"/>
              <a:gd name="connsiteX4005" fmla="*/ 285306 w 1836634"/>
              <a:gd name="connsiteY4005" fmla="*/ 755189 h 1588328"/>
              <a:gd name="connsiteX4006" fmla="*/ 282330 w 1836634"/>
              <a:gd name="connsiteY4006" fmla="*/ 742237 h 1588328"/>
              <a:gd name="connsiteX4007" fmla="*/ 468136 w 1836634"/>
              <a:gd name="connsiteY4007" fmla="*/ 739601 h 1588328"/>
              <a:gd name="connsiteX4008" fmla="*/ 455576 w 1836634"/>
              <a:gd name="connsiteY4008" fmla="*/ 742487 h 1588328"/>
              <a:gd name="connsiteX4009" fmla="*/ 468136 w 1836634"/>
              <a:gd name="connsiteY4009" fmla="*/ 739601 h 1588328"/>
              <a:gd name="connsiteX4010" fmla="*/ 388269 w 1836634"/>
              <a:gd name="connsiteY4010" fmla="*/ 739169 h 1588328"/>
              <a:gd name="connsiteX4011" fmla="*/ 388342 w 1836634"/>
              <a:gd name="connsiteY4011" fmla="*/ 739486 h 1588328"/>
              <a:gd name="connsiteX4012" fmla="*/ 389485 w 1836634"/>
              <a:gd name="connsiteY4012" fmla="*/ 744463 h 1588328"/>
              <a:gd name="connsiteX4013" fmla="*/ 388269 w 1836634"/>
              <a:gd name="connsiteY4013" fmla="*/ 739169 h 1588328"/>
              <a:gd name="connsiteX4014" fmla="*/ 414606 w 1836634"/>
              <a:gd name="connsiteY4014" fmla="*/ 738691 h 1588328"/>
              <a:gd name="connsiteX4015" fmla="*/ 415822 w 1836634"/>
              <a:gd name="connsiteY4015" fmla="*/ 743984 h 1588328"/>
              <a:gd name="connsiteX4016" fmla="*/ 415771 w 1836634"/>
              <a:gd name="connsiteY4016" fmla="*/ 743760 h 1588328"/>
              <a:gd name="connsiteX4017" fmla="*/ 415733 w 1836634"/>
              <a:gd name="connsiteY4017" fmla="*/ 743597 h 1588328"/>
              <a:gd name="connsiteX4018" fmla="*/ 415687 w 1836634"/>
              <a:gd name="connsiteY4018" fmla="*/ 743396 h 1588328"/>
              <a:gd name="connsiteX4019" fmla="*/ 414606 w 1836634"/>
              <a:gd name="connsiteY4019" fmla="*/ 738691 h 1588328"/>
              <a:gd name="connsiteX4020" fmla="*/ 373636 w 1836634"/>
              <a:gd name="connsiteY4020" fmla="*/ 734894 h 1588328"/>
              <a:gd name="connsiteX4021" fmla="*/ 373636 w 1836634"/>
              <a:gd name="connsiteY4021" fmla="*/ 734894 h 1588328"/>
              <a:gd name="connsiteX4022" fmla="*/ 266481 w 1836634"/>
              <a:gd name="connsiteY4022" fmla="*/ 732669 h 1588328"/>
              <a:gd name="connsiteX4023" fmla="*/ 282330 w 1836634"/>
              <a:gd name="connsiteY4023" fmla="*/ 742237 h 1588328"/>
              <a:gd name="connsiteX4024" fmla="*/ 269364 w 1836634"/>
              <a:gd name="connsiteY4024" fmla="*/ 745216 h 1588328"/>
              <a:gd name="connsiteX4025" fmla="*/ 266481 w 1836634"/>
              <a:gd name="connsiteY4025" fmla="*/ 732669 h 1588328"/>
              <a:gd name="connsiteX4026" fmla="*/ 386602 w 1836634"/>
              <a:gd name="connsiteY4026" fmla="*/ 731915 h 1588328"/>
              <a:gd name="connsiteX4027" fmla="*/ 389485 w 1836634"/>
              <a:gd name="connsiteY4027" fmla="*/ 744463 h 1588328"/>
              <a:gd name="connsiteX4028" fmla="*/ 388404 w 1836634"/>
              <a:gd name="connsiteY4028" fmla="*/ 739757 h 1588328"/>
              <a:gd name="connsiteX4029" fmla="*/ 388342 w 1836634"/>
              <a:gd name="connsiteY4029" fmla="*/ 739486 h 1588328"/>
              <a:gd name="connsiteX4030" fmla="*/ 391886 w 1836634"/>
              <a:gd name="connsiteY4030" fmla="*/ 730701 h 1588328"/>
              <a:gd name="connsiteX4031" fmla="*/ 391312 w 1836634"/>
              <a:gd name="connsiteY4031" fmla="*/ 730833 h 1588328"/>
              <a:gd name="connsiteX4032" fmla="*/ 386602 w 1836634"/>
              <a:gd name="connsiteY4032" fmla="*/ 731915 h 1588328"/>
              <a:gd name="connsiteX4033" fmla="*/ 1385323 w 1836634"/>
              <a:gd name="connsiteY4033" fmla="*/ 728717 h 1588328"/>
              <a:gd name="connsiteX4034" fmla="*/ 1388206 w 1836634"/>
              <a:gd name="connsiteY4034" fmla="*/ 741264 h 1588328"/>
              <a:gd name="connsiteX4035" fmla="*/ 358099 w 1836634"/>
              <a:gd name="connsiteY4035" fmla="*/ 724828 h 1588328"/>
              <a:gd name="connsiteX4036" fmla="*/ 373636 w 1836634"/>
              <a:gd name="connsiteY4036" fmla="*/ 734894 h 1588328"/>
              <a:gd name="connsiteX4037" fmla="*/ 361075 w 1836634"/>
              <a:gd name="connsiteY4037" fmla="*/ 737780 h 1588328"/>
              <a:gd name="connsiteX4038" fmla="*/ 348514 w 1836634"/>
              <a:gd name="connsiteY4038" fmla="*/ 740666 h 1588328"/>
              <a:gd name="connsiteX4039" fmla="*/ 351397 w 1836634"/>
              <a:gd name="connsiteY4039" fmla="*/ 753214 h 1588328"/>
              <a:gd name="connsiteX4040" fmla="*/ 354280 w 1836634"/>
              <a:gd name="connsiteY4040" fmla="*/ 765761 h 1588328"/>
              <a:gd name="connsiteX4041" fmla="*/ 357163 w 1836634"/>
              <a:gd name="connsiteY4041" fmla="*/ 778309 h 1588328"/>
              <a:gd name="connsiteX4042" fmla="*/ 344603 w 1836634"/>
              <a:gd name="connsiteY4042" fmla="*/ 781195 h 1588328"/>
              <a:gd name="connsiteX4043" fmla="*/ 341720 w 1836634"/>
              <a:gd name="connsiteY4043" fmla="*/ 768647 h 1588328"/>
              <a:gd name="connsiteX4044" fmla="*/ 338837 w 1836634"/>
              <a:gd name="connsiteY4044" fmla="*/ 756100 h 1588328"/>
              <a:gd name="connsiteX4045" fmla="*/ 335954 w 1836634"/>
              <a:gd name="connsiteY4045" fmla="*/ 743552 h 1588328"/>
              <a:gd name="connsiteX4046" fmla="*/ 322988 w 1836634"/>
              <a:gd name="connsiteY4046" fmla="*/ 746531 h 1588328"/>
              <a:gd name="connsiteX4047" fmla="*/ 320012 w 1836634"/>
              <a:gd name="connsiteY4047" fmla="*/ 733579 h 1588328"/>
              <a:gd name="connsiteX4048" fmla="*/ 332978 w 1836634"/>
              <a:gd name="connsiteY4048" fmla="*/ 730600 h 1588328"/>
              <a:gd name="connsiteX4049" fmla="*/ 332978 w 1836634"/>
              <a:gd name="connsiteY4049" fmla="*/ 730600 h 1588328"/>
              <a:gd name="connsiteX4050" fmla="*/ 345538 w 1836634"/>
              <a:gd name="connsiteY4050" fmla="*/ 727714 h 1588328"/>
              <a:gd name="connsiteX4051" fmla="*/ 358099 w 1836634"/>
              <a:gd name="connsiteY4051" fmla="*/ 724828 h 1588328"/>
              <a:gd name="connsiteX4052" fmla="*/ 358099 w 1836634"/>
              <a:gd name="connsiteY4052" fmla="*/ 724828 h 1588328"/>
              <a:gd name="connsiteX4053" fmla="*/ 477814 w 1836634"/>
              <a:gd name="connsiteY4053" fmla="*/ 724168 h 1588328"/>
              <a:gd name="connsiteX4054" fmla="*/ 478760 w 1836634"/>
              <a:gd name="connsiteY4054" fmla="*/ 728286 h 1588328"/>
              <a:gd name="connsiteX4055" fmla="*/ 478907 w 1836634"/>
              <a:gd name="connsiteY4055" fmla="*/ 728925 h 1588328"/>
              <a:gd name="connsiteX4056" fmla="*/ 478958 w 1836634"/>
              <a:gd name="connsiteY4056" fmla="*/ 729146 h 1588328"/>
              <a:gd name="connsiteX4057" fmla="*/ 477814 w 1836634"/>
              <a:gd name="connsiteY4057" fmla="*/ 724168 h 1588328"/>
              <a:gd name="connsiteX4058" fmla="*/ 479030 w 1836634"/>
              <a:gd name="connsiteY4058" fmla="*/ 729461 h 1588328"/>
              <a:gd name="connsiteX4059" fmla="*/ 478958 w 1836634"/>
              <a:gd name="connsiteY4059" fmla="*/ 729146 h 1588328"/>
              <a:gd name="connsiteX4060" fmla="*/ 480697 w 1836634"/>
              <a:gd name="connsiteY4060" fmla="*/ 736715 h 1588328"/>
              <a:gd name="connsiteX4061" fmla="*/ 478907 w 1836634"/>
              <a:gd name="connsiteY4061" fmla="*/ 728925 h 1588328"/>
              <a:gd name="connsiteX4062" fmla="*/ 478895 w 1836634"/>
              <a:gd name="connsiteY4062" fmla="*/ 728873 h 1588328"/>
              <a:gd name="connsiteX4063" fmla="*/ 478760 w 1836634"/>
              <a:gd name="connsiteY4063" fmla="*/ 728286 h 1588328"/>
              <a:gd name="connsiteX4064" fmla="*/ 478174 w 1836634"/>
              <a:gd name="connsiteY4064" fmla="*/ 725736 h 1588328"/>
              <a:gd name="connsiteX4065" fmla="*/ 477814 w 1836634"/>
              <a:gd name="connsiteY4065" fmla="*/ 724168 h 1588328"/>
              <a:gd name="connsiteX4066" fmla="*/ 344322 w 1836634"/>
              <a:gd name="connsiteY4066" fmla="*/ 722421 h 1588328"/>
              <a:gd name="connsiteX4067" fmla="*/ 345538 w 1836634"/>
              <a:gd name="connsiteY4067" fmla="*/ 727714 h 1588328"/>
              <a:gd name="connsiteX4068" fmla="*/ 344322 w 1836634"/>
              <a:gd name="connsiteY4068" fmla="*/ 722421 h 1588328"/>
              <a:gd name="connsiteX4069" fmla="*/ 370660 w 1836634"/>
              <a:gd name="connsiteY4069" fmla="*/ 721942 h 1588328"/>
              <a:gd name="connsiteX4070" fmla="*/ 358099 w 1836634"/>
              <a:gd name="connsiteY4070" fmla="*/ 724828 h 1588328"/>
              <a:gd name="connsiteX4071" fmla="*/ 370660 w 1836634"/>
              <a:gd name="connsiteY4071" fmla="*/ 721942 h 1588328"/>
              <a:gd name="connsiteX4072" fmla="*/ 370660 w 1836634"/>
              <a:gd name="connsiteY4072" fmla="*/ 721942 h 1588328"/>
              <a:gd name="connsiteX4073" fmla="*/ 386602 w 1836634"/>
              <a:gd name="connsiteY4073" fmla="*/ 731915 h 1588328"/>
              <a:gd name="connsiteX4074" fmla="*/ 389485 w 1836634"/>
              <a:gd name="connsiteY4074" fmla="*/ 744463 h 1588328"/>
              <a:gd name="connsiteX4075" fmla="*/ 373636 w 1836634"/>
              <a:gd name="connsiteY4075" fmla="*/ 734894 h 1588328"/>
              <a:gd name="connsiteX4076" fmla="*/ 372634 w 1836634"/>
              <a:gd name="connsiteY4076" fmla="*/ 730532 h 1588328"/>
              <a:gd name="connsiteX4077" fmla="*/ 372334 w 1836634"/>
              <a:gd name="connsiteY4077" fmla="*/ 729228 h 1588328"/>
              <a:gd name="connsiteX4078" fmla="*/ 372222 w 1836634"/>
              <a:gd name="connsiteY4078" fmla="*/ 728742 h 1588328"/>
              <a:gd name="connsiteX4079" fmla="*/ 372148 w 1836634"/>
              <a:gd name="connsiteY4079" fmla="*/ 728418 h 1588328"/>
              <a:gd name="connsiteX4080" fmla="*/ 370660 w 1836634"/>
              <a:gd name="connsiteY4080" fmla="*/ 721942 h 1588328"/>
              <a:gd name="connsiteX4081" fmla="*/ 1184074 w 1836634"/>
              <a:gd name="connsiteY4081" fmla="*/ 721691 h 1588328"/>
              <a:gd name="connsiteX4082" fmla="*/ 1186957 w 1836634"/>
              <a:gd name="connsiteY4082" fmla="*/ 734239 h 1588328"/>
              <a:gd name="connsiteX4083" fmla="*/ 1193237 w 1836634"/>
              <a:gd name="connsiteY4083" fmla="*/ 732796 h 1588328"/>
              <a:gd name="connsiteX4084" fmla="*/ 1193720 w 1836634"/>
              <a:gd name="connsiteY4084" fmla="*/ 732685 h 1588328"/>
              <a:gd name="connsiteX4085" fmla="*/ 1193951 w 1836634"/>
              <a:gd name="connsiteY4085" fmla="*/ 732632 h 1588328"/>
              <a:gd name="connsiteX4086" fmla="*/ 1194807 w 1836634"/>
              <a:gd name="connsiteY4086" fmla="*/ 732435 h 1588328"/>
              <a:gd name="connsiteX4087" fmla="*/ 1199517 w 1836634"/>
              <a:gd name="connsiteY4087" fmla="*/ 731353 h 1588328"/>
              <a:gd name="connsiteX4088" fmla="*/ 1197947 w 1836634"/>
              <a:gd name="connsiteY4088" fmla="*/ 731713 h 1588328"/>
              <a:gd name="connsiteX4089" fmla="*/ 1194807 w 1836634"/>
              <a:gd name="connsiteY4089" fmla="*/ 732435 h 1588328"/>
              <a:gd name="connsiteX4090" fmla="*/ 1194022 w 1836634"/>
              <a:gd name="connsiteY4090" fmla="*/ 732615 h 1588328"/>
              <a:gd name="connsiteX4091" fmla="*/ 1193951 w 1836634"/>
              <a:gd name="connsiteY4091" fmla="*/ 732632 h 1588328"/>
              <a:gd name="connsiteX4092" fmla="*/ 1186957 w 1836634"/>
              <a:gd name="connsiteY4092" fmla="*/ 734239 h 1588328"/>
              <a:gd name="connsiteX4093" fmla="*/ 330095 w 1836634"/>
              <a:gd name="connsiteY4093" fmla="*/ 718052 h 1588328"/>
              <a:gd name="connsiteX4094" fmla="*/ 332978 w 1836634"/>
              <a:gd name="connsiteY4094" fmla="*/ 730600 h 1588328"/>
              <a:gd name="connsiteX4095" fmla="*/ 330095 w 1836634"/>
              <a:gd name="connsiteY4095" fmla="*/ 718052 h 1588328"/>
              <a:gd name="connsiteX4096" fmla="*/ 489564 w 1836634"/>
              <a:gd name="connsiteY4096" fmla="*/ 715895 h 1588328"/>
              <a:gd name="connsiteX4097" fmla="*/ 489637 w 1836634"/>
              <a:gd name="connsiteY4097" fmla="*/ 716212 h 1588328"/>
              <a:gd name="connsiteX4098" fmla="*/ 490780 w 1836634"/>
              <a:gd name="connsiteY4098" fmla="*/ 721189 h 1588328"/>
              <a:gd name="connsiteX4099" fmla="*/ 489564 w 1836634"/>
              <a:gd name="connsiteY4099" fmla="*/ 715895 h 1588328"/>
              <a:gd name="connsiteX4100" fmla="*/ 355216 w 1836634"/>
              <a:gd name="connsiteY4100" fmla="*/ 712280 h 1588328"/>
              <a:gd name="connsiteX4101" fmla="*/ 358099 w 1836634"/>
              <a:gd name="connsiteY4101" fmla="*/ 724828 h 1588328"/>
              <a:gd name="connsiteX4102" fmla="*/ 342655 w 1836634"/>
              <a:gd name="connsiteY4102" fmla="*/ 715166 h 1588328"/>
              <a:gd name="connsiteX4103" fmla="*/ 355216 w 1836634"/>
              <a:gd name="connsiteY4103" fmla="*/ 712280 h 1588328"/>
              <a:gd name="connsiteX4104" fmla="*/ 1341783 w 1836634"/>
              <a:gd name="connsiteY4104" fmla="*/ 711875 h 1588328"/>
              <a:gd name="connsiteX4105" fmla="*/ 1331793 w 1836634"/>
              <a:gd name="connsiteY4105" fmla="*/ 727806 h 1588328"/>
              <a:gd name="connsiteX4106" fmla="*/ 1328817 w 1836634"/>
              <a:gd name="connsiteY4106" fmla="*/ 714854 h 1588328"/>
              <a:gd name="connsiteX4107" fmla="*/ 1316256 w 1836634"/>
              <a:gd name="connsiteY4107" fmla="*/ 717740 h 1588328"/>
              <a:gd name="connsiteX4108" fmla="*/ 1331793 w 1836634"/>
              <a:gd name="connsiteY4108" fmla="*/ 727806 h 1588328"/>
              <a:gd name="connsiteX4109" fmla="*/ 1322115 w 1836634"/>
              <a:gd name="connsiteY4109" fmla="*/ 743240 h 1588328"/>
              <a:gd name="connsiteX4110" fmla="*/ 1319232 w 1836634"/>
              <a:gd name="connsiteY4110" fmla="*/ 730692 h 1588328"/>
              <a:gd name="connsiteX4111" fmla="*/ 1319232 w 1836634"/>
              <a:gd name="connsiteY4111" fmla="*/ 730692 h 1588328"/>
              <a:gd name="connsiteX4112" fmla="*/ 1322115 w 1836634"/>
              <a:gd name="connsiteY4112" fmla="*/ 743240 h 1588328"/>
              <a:gd name="connsiteX4113" fmla="*/ 1334676 w 1836634"/>
              <a:gd name="connsiteY4113" fmla="*/ 740354 h 1588328"/>
              <a:gd name="connsiteX4114" fmla="*/ 1331793 w 1836634"/>
              <a:gd name="connsiteY4114" fmla="*/ 727806 h 1588328"/>
              <a:gd name="connsiteX4115" fmla="*/ 1344759 w 1836634"/>
              <a:gd name="connsiteY4115" fmla="*/ 724827 h 1588328"/>
              <a:gd name="connsiteX4116" fmla="*/ 1347642 w 1836634"/>
              <a:gd name="connsiteY4116" fmla="*/ 737375 h 1588328"/>
              <a:gd name="connsiteX4117" fmla="*/ 1360202 w 1836634"/>
              <a:gd name="connsiteY4117" fmla="*/ 734489 h 1588328"/>
              <a:gd name="connsiteX4118" fmla="*/ 1357319 w 1836634"/>
              <a:gd name="connsiteY4118" fmla="*/ 721941 h 1588328"/>
              <a:gd name="connsiteX4119" fmla="*/ 1344759 w 1836634"/>
              <a:gd name="connsiteY4119" fmla="*/ 724827 h 1588328"/>
              <a:gd name="connsiteX4120" fmla="*/ 1341783 w 1836634"/>
              <a:gd name="connsiteY4120" fmla="*/ 711875 h 1588328"/>
              <a:gd name="connsiteX4121" fmla="*/ 339772 w 1836634"/>
              <a:gd name="connsiteY4121" fmla="*/ 702619 h 1588328"/>
              <a:gd name="connsiteX4122" fmla="*/ 342655 w 1836634"/>
              <a:gd name="connsiteY4122" fmla="*/ 715166 h 1588328"/>
              <a:gd name="connsiteX4123" fmla="*/ 1792452 w 1836634"/>
              <a:gd name="connsiteY4123" fmla="*/ 701648 h 1588328"/>
              <a:gd name="connsiteX4124" fmla="*/ 1787153 w 1836634"/>
              <a:gd name="connsiteY4124" fmla="*/ 702866 h 1588328"/>
              <a:gd name="connsiteX4125" fmla="*/ 1787523 w 1836634"/>
              <a:gd name="connsiteY4125" fmla="*/ 702781 h 1588328"/>
              <a:gd name="connsiteX4126" fmla="*/ 1272403 w 1836634"/>
              <a:gd name="connsiteY4126" fmla="*/ 701396 h 1588328"/>
              <a:gd name="connsiteX4127" fmla="*/ 1259843 w 1836634"/>
              <a:gd name="connsiteY4127" fmla="*/ 704282 h 1588328"/>
              <a:gd name="connsiteX4128" fmla="*/ 1272403 w 1836634"/>
              <a:gd name="connsiteY4128" fmla="*/ 701396 h 1588328"/>
              <a:gd name="connsiteX4129" fmla="*/ 352333 w 1836634"/>
              <a:gd name="connsiteY4129" fmla="*/ 699733 h 1588328"/>
              <a:gd name="connsiteX4130" fmla="*/ 347034 w 1836634"/>
              <a:gd name="connsiteY4130" fmla="*/ 700950 h 1588328"/>
              <a:gd name="connsiteX4131" fmla="*/ 347404 w 1836634"/>
              <a:gd name="connsiteY4131" fmla="*/ 700865 h 1588328"/>
              <a:gd name="connsiteX4132" fmla="*/ 1805012 w 1836634"/>
              <a:gd name="connsiteY4132" fmla="*/ 698762 h 1588328"/>
              <a:gd name="connsiteX4133" fmla="*/ 1795335 w 1836634"/>
              <a:gd name="connsiteY4133" fmla="*/ 714196 h 1588328"/>
              <a:gd name="connsiteX4134" fmla="*/ 1782774 w 1836634"/>
              <a:gd name="connsiteY4134" fmla="*/ 717082 h 1588328"/>
              <a:gd name="connsiteX4135" fmla="*/ 1792452 w 1836634"/>
              <a:gd name="connsiteY4135" fmla="*/ 701648 h 1588328"/>
              <a:gd name="connsiteX4136" fmla="*/ 1792452 w 1836634"/>
              <a:gd name="connsiteY4136" fmla="*/ 701648 h 1588328"/>
              <a:gd name="connsiteX4137" fmla="*/ 471955 w 1836634"/>
              <a:gd name="connsiteY4137" fmla="*/ 698668 h 1588328"/>
              <a:gd name="connsiteX4138" fmla="*/ 474931 w 1836634"/>
              <a:gd name="connsiteY4138" fmla="*/ 711620 h 1588328"/>
              <a:gd name="connsiteX4139" fmla="*/ 490780 w 1836634"/>
              <a:gd name="connsiteY4139" fmla="*/ 721189 h 1588328"/>
              <a:gd name="connsiteX4140" fmla="*/ 489699 w 1836634"/>
              <a:gd name="connsiteY4140" fmla="*/ 716483 h 1588328"/>
              <a:gd name="connsiteX4141" fmla="*/ 489637 w 1836634"/>
              <a:gd name="connsiteY4141" fmla="*/ 716212 h 1588328"/>
              <a:gd name="connsiteX4142" fmla="*/ 487897 w 1836634"/>
              <a:gd name="connsiteY4142" fmla="*/ 708641 h 1588328"/>
              <a:gd name="connsiteX4143" fmla="*/ 474931 w 1836634"/>
              <a:gd name="connsiteY4143" fmla="*/ 711620 h 1588328"/>
              <a:gd name="connsiteX4144" fmla="*/ 1231838 w 1836634"/>
              <a:gd name="connsiteY4144" fmla="*/ 697506 h 1588328"/>
              <a:gd name="connsiteX4145" fmla="*/ 1234721 w 1836634"/>
              <a:gd name="connsiteY4145" fmla="*/ 710054 h 1588328"/>
              <a:gd name="connsiteX4146" fmla="*/ 1231838 w 1836634"/>
              <a:gd name="connsiteY4146" fmla="*/ 697506 h 1588328"/>
              <a:gd name="connsiteX4147" fmla="*/ 338582 w 1836634"/>
              <a:gd name="connsiteY4147" fmla="*/ 697438 h 1588328"/>
              <a:gd name="connsiteX4148" fmla="*/ 339772 w 1836634"/>
              <a:gd name="connsiteY4148" fmla="*/ 702619 h 1588328"/>
              <a:gd name="connsiteX4149" fmla="*/ 338656 w 1836634"/>
              <a:gd name="connsiteY4149" fmla="*/ 697762 h 1588328"/>
              <a:gd name="connsiteX4150" fmla="*/ 364894 w 1836634"/>
              <a:gd name="connsiteY4150" fmla="*/ 696847 h 1588328"/>
              <a:gd name="connsiteX4151" fmla="*/ 367777 w 1836634"/>
              <a:gd name="connsiteY4151" fmla="*/ 709394 h 1588328"/>
              <a:gd name="connsiteX4152" fmla="*/ 360168 w 1836634"/>
              <a:gd name="connsiteY4152" fmla="*/ 711143 h 1588328"/>
              <a:gd name="connsiteX4153" fmla="*/ 355216 w 1836634"/>
              <a:gd name="connsiteY4153" fmla="*/ 712280 h 1588328"/>
              <a:gd name="connsiteX4154" fmla="*/ 352333 w 1836634"/>
              <a:gd name="connsiteY4154" fmla="*/ 699733 h 1588328"/>
              <a:gd name="connsiteX4155" fmla="*/ 364894 w 1836634"/>
              <a:gd name="connsiteY4155" fmla="*/ 696847 h 1588328"/>
              <a:gd name="connsiteX4156" fmla="*/ 431390 w 1836634"/>
              <a:gd name="connsiteY4156" fmla="*/ 694778 h 1588328"/>
              <a:gd name="connsiteX4157" fmla="*/ 425959 w 1836634"/>
              <a:gd name="connsiteY4157" fmla="*/ 700846 h 1588328"/>
              <a:gd name="connsiteX4158" fmla="*/ 418424 w 1836634"/>
              <a:gd name="connsiteY4158" fmla="*/ 697757 h 1588328"/>
              <a:gd name="connsiteX4159" fmla="*/ 431390 w 1836634"/>
              <a:gd name="connsiteY4159" fmla="*/ 694778 h 1588328"/>
              <a:gd name="connsiteX4160" fmla="*/ 497481 w 1836634"/>
              <a:gd name="connsiteY4160" fmla="*/ 692803 h 1588328"/>
              <a:gd name="connsiteX4161" fmla="*/ 484921 w 1836634"/>
              <a:gd name="connsiteY4161" fmla="*/ 695689 h 1588328"/>
              <a:gd name="connsiteX4162" fmla="*/ 497481 w 1836634"/>
              <a:gd name="connsiteY4162" fmla="*/ 692803 h 1588328"/>
              <a:gd name="connsiteX4163" fmla="*/ 500457 w 1836634"/>
              <a:gd name="connsiteY4163" fmla="*/ 705755 h 1588328"/>
              <a:gd name="connsiteX4164" fmla="*/ 497481 w 1836634"/>
              <a:gd name="connsiteY4164" fmla="*/ 692803 h 1588328"/>
              <a:gd name="connsiteX4165" fmla="*/ 336796 w 1836634"/>
              <a:gd name="connsiteY4165" fmla="*/ 689667 h 1588328"/>
              <a:gd name="connsiteX4166" fmla="*/ 336796 w 1836634"/>
              <a:gd name="connsiteY4166" fmla="*/ 689667 h 1588328"/>
              <a:gd name="connsiteX4167" fmla="*/ 402981 w 1836634"/>
              <a:gd name="connsiteY4167" fmla="*/ 688096 h 1588328"/>
              <a:gd name="connsiteX4168" fmla="*/ 398029 w 1836634"/>
              <a:gd name="connsiteY4168" fmla="*/ 689233 h 1588328"/>
              <a:gd name="connsiteX4169" fmla="*/ 397682 w 1836634"/>
              <a:gd name="connsiteY4169" fmla="*/ 689313 h 1588328"/>
              <a:gd name="connsiteX4170" fmla="*/ 402981 w 1836634"/>
              <a:gd name="connsiteY4170" fmla="*/ 688096 h 1588328"/>
              <a:gd name="connsiteX4171" fmla="*/ 1228862 w 1836634"/>
              <a:gd name="connsiteY4171" fmla="*/ 684554 h 1588328"/>
              <a:gd name="connsiteX4172" fmla="*/ 1215897 w 1836634"/>
              <a:gd name="connsiteY4172" fmla="*/ 687533 h 1588328"/>
              <a:gd name="connsiteX4173" fmla="*/ 1228862 w 1836634"/>
              <a:gd name="connsiteY4173" fmla="*/ 684554 h 1588328"/>
              <a:gd name="connsiteX4174" fmla="*/ 1820394 w 1836634"/>
              <a:gd name="connsiteY4174" fmla="*/ 682018 h 1588328"/>
              <a:gd name="connsiteX4175" fmla="*/ 1815095 w 1836634"/>
              <a:gd name="connsiteY4175" fmla="*/ 683236 h 1588328"/>
              <a:gd name="connsiteX4176" fmla="*/ 1820047 w 1836634"/>
              <a:gd name="connsiteY4176" fmla="*/ 682098 h 1588328"/>
              <a:gd name="connsiteX4177" fmla="*/ 1774125 w 1836634"/>
              <a:gd name="connsiteY4177" fmla="*/ 679439 h 1588328"/>
              <a:gd name="connsiteX4178" fmla="*/ 1777008 w 1836634"/>
              <a:gd name="connsiteY4178" fmla="*/ 691987 h 1588328"/>
              <a:gd name="connsiteX4179" fmla="*/ 1774125 w 1836634"/>
              <a:gd name="connsiteY4179" fmla="*/ 679439 h 1588328"/>
              <a:gd name="connsiteX4180" fmla="*/ 1080831 w 1836634"/>
              <a:gd name="connsiteY4180" fmla="*/ 678937 h 1588328"/>
              <a:gd name="connsiteX4181" fmla="*/ 1083714 w 1836634"/>
              <a:gd name="connsiteY4181" fmla="*/ 691484 h 1588328"/>
              <a:gd name="connsiteX4182" fmla="*/ 1071154 w 1836634"/>
              <a:gd name="connsiteY4182" fmla="*/ 694370 h 1588328"/>
              <a:gd name="connsiteX4183" fmla="*/ 1068271 w 1836634"/>
              <a:gd name="connsiteY4183" fmla="*/ 681823 h 1588328"/>
              <a:gd name="connsiteX4184" fmla="*/ 1071154 w 1836634"/>
              <a:gd name="connsiteY4184" fmla="*/ 694370 h 1588328"/>
              <a:gd name="connsiteX4185" fmla="*/ 1083714 w 1836634"/>
              <a:gd name="connsiteY4185" fmla="*/ 691484 h 1588328"/>
              <a:gd name="connsiteX4186" fmla="*/ 333913 w 1836634"/>
              <a:gd name="connsiteY4186" fmla="*/ 677119 h 1588328"/>
              <a:gd name="connsiteX4187" fmla="*/ 335057 w 1836634"/>
              <a:gd name="connsiteY4187" fmla="*/ 682096 h 1588328"/>
              <a:gd name="connsiteX4188" fmla="*/ 334994 w 1836634"/>
              <a:gd name="connsiteY4188" fmla="*/ 681825 h 1588328"/>
              <a:gd name="connsiteX4189" fmla="*/ 333913 w 1836634"/>
              <a:gd name="connsiteY4189" fmla="*/ 677119 h 1588328"/>
              <a:gd name="connsiteX4190" fmla="*/ 400005 w 1836634"/>
              <a:gd name="connsiteY4190" fmla="*/ 675144 h 1588328"/>
              <a:gd name="connsiteX4191" fmla="*/ 390420 w 1836634"/>
              <a:gd name="connsiteY4191" fmla="*/ 690982 h 1588328"/>
              <a:gd name="connsiteX4192" fmla="*/ 387444 w 1836634"/>
              <a:gd name="connsiteY4192" fmla="*/ 678030 h 1588328"/>
              <a:gd name="connsiteX4193" fmla="*/ 389014 w 1836634"/>
              <a:gd name="connsiteY4193" fmla="*/ 677669 h 1588328"/>
              <a:gd name="connsiteX4194" fmla="*/ 395213 w 1836634"/>
              <a:gd name="connsiteY4194" fmla="*/ 676245 h 1588328"/>
              <a:gd name="connsiteX4195" fmla="*/ 400005 w 1836634"/>
              <a:gd name="connsiteY4195" fmla="*/ 675144 h 1588328"/>
              <a:gd name="connsiteX4196" fmla="*/ 402981 w 1836634"/>
              <a:gd name="connsiteY4196" fmla="*/ 688096 h 1588328"/>
              <a:gd name="connsiteX4197" fmla="*/ 400005 w 1836634"/>
              <a:gd name="connsiteY4197" fmla="*/ 675144 h 1588328"/>
              <a:gd name="connsiteX4198" fmla="*/ 1812212 w 1836634"/>
              <a:gd name="connsiteY4198" fmla="*/ 670688 h 1588328"/>
              <a:gd name="connsiteX4199" fmla="*/ 1802129 w 1836634"/>
              <a:gd name="connsiteY4199" fmla="*/ 686215 h 1588328"/>
              <a:gd name="connsiteX4200" fmla="*/ 1801769 w 1836634"/>
              <a:gd name="connsiteY4200" fmla="*/ 684646 h 1588328"/>
              <a:gd name="connsiteX4201" fmla="*/ 1800012 w 1836634"/>
              <a:gd name="connsiteY4201" fmla="*/ 677001 h 1588328"/>
              <a:gd name="connsiteX4202" fmla="*/ 1799246 w 1836634"/>
              <a:gd name="connsiteY4202" fmla="*/ 673667 h 1588328"/>
              <a:gd name="connsiteX4203" fmla="*/ 372001 w 1836634"/>
              <a:gd name="connsiteY4203" fmla="*/ 668368 h 1588328"/>
              <a:gd name="connsiteX4204" fmla="*/ 367827 w 1836634"/>
              <a:gd name="connsiteY4204" fmla="*/ 669327 h 1588328"/>
              <a:gd name="connsiteX4205" fmla="*/ 366857 w 1836634"/>
              <a:gd name="connsiteY4205" fmla="*/ 669550 h 1588328"/>
              <a:gd name="connsiteX4206" fmla="*/ 366531 w 1836634"/>
              <a:gd name="connsiteY4206" fmla="*/ 669625 h 1588328"/>
              <a:gd name="connsiteX4207" fmla="*/ 372001 w 1836634"/>
              <a:gd name="connsiteY4207" fmla="*/ 668368 h 1588328"/>
              <a:gd name="connsiteX4208" fmla="*/ 1824773 w 1836634"/>
              <a:gd name="connsiteY4208" fmla="*/ 667802 h 1588328"/>
              <a:gd name="connsiteX4209" fmla="*/ 1825989 w 1836634"/>
              <a:gd name="connsiteY4209" fmla="*/ 673095 h 1588328"/>
              <a:gd name="connsiteX4210" fmla="*/ 1825944 w 1836634"/>
              <a:gd name="connsiteY4210" fmla="*/ 672897 h 1588328"/>
              <a:gd name="connsiteX4211" fmla="*/ 1825854 w 1836634"/>
              <a:gd name="connsiteY4211" fmla="*/ 672507 h 1588328"/>
              <a:gd name="connsiteX4212" fmla="*/ 1824773 w 1836634"/>
              <a:gd name="connsiteY4212" fmla="*/ 667802 h 1588328"/>
              <a:gd name="connsiteX4213" fmla="*/ 1771149 w 1836634"/>
              <a:gd name="connsiteY4213" fmla="*/ 666487 h 1588328"/>
              <a:gd name="connsiteX4214" fmla="*/ 1774125 w 1836634"/>
              <a:gd name="connsiteY4214" fmla="*/ 679439 h 1588328"/>
              <a:gd name="connsiteX4215" fmla="*/ 1758589 w 1836634"/>
              <a:gd name="connsiteY4215" fmla="*/ 669373 h 1588328"/>
              <a:gd name="connsiteX4216" fmla="*/ 1757373 w 1836634"/>
              <a:gd name="connsiteY4216" fmla="*/ 664079 h 1588328"/>
              <a:gd name="connsiteX4217" fmla="*/ 1758589 w 1836634"/>
              <a:gd name="connsiteY4217" fmla="*/ 669373 h 1588328"/>
              <a:gd name="connsiteX4218" fmla="*/ 1757373 w 1836634"/>
              <a:gd name="connsiteY4218" fmla="*/ 664079 h 1588328"/>
              <a:gd name="connsiteX4219" fmla="*/ 370785 w 1836634"/>
              <a:gd name="connsiteY4219" fmla="*/ 663075 h 1588328"/>
              <a:gd name="connsiteX4220" fmla="*/ 370830 w 1836634"/>
              <a:gd name="connsiteY4220" fmla="*/ 663273 h 1588328"/>
              <a:gd name="connsiteX4221" fmla="*/ 372001 w 1836634"/>
              <a:gd name="connsiteY4221" fmla="*/ 668368 h 1588328"/>
              <a:gd name="connsiteX4222" fmla="*/ 370785 w 1836634"/>
              <a:gd name="connsiteY4222" fmla="*/ 663075 h 1588328"/>
              <a:gd name="connsiteX4223" fmla="*/ 290061 w 1836634"/>
              <a:gd name="connsiteY4223" fmla="*/ 660775 h 1588328"/>
              <a:gd name="connsiteX4224" fmla="*/ 291205 w 1836634"/>
              <a:gd name="connsiteY4224" fmla="*/ 665753 h 1588328"/>
              <a:gd name="connsiteX4225" fmla="*/ 291277 w 1836634"/>
              <a:gd name="connsiteY4225" fmla="*/ 666069 h 1588328"/>
              <a:gd name="connsiteX4226" fmla="*/ 290061 w 1836634"/>
              <a:gd name="connsiteY4226" fmla="*/ 660775 h 1588328"/>
              <a:gd name="connsiteX4227" fmla="*/ 1821797 w 1836634"/>
              <a:gd name="connsiteY4227" fmla="*/ 654850 h 1588328"/>
              <a:gd name="connsiteX4228" fmla="*/ 1824773 w 1836634"/>
              <a:gd name="connsiteY4228" fmla="*/ 667802 h 1588328"/>
              <a:gd name="connsiteX4229" fmla="*/ 1827656 w 1836634"/>
              <a:gd name="connsiteY4229" fmla="*/ 680350 h 1588328"/>
              <a:gd name="connsiteX4230" fmla="*/ 1820047 w 1836634"/>
              <a:gd name="connsiteY4230" fmla="*/ 682098 h 1588328"/>
              <a:gd name="connsiteX4231" fmla="*/ 1819805 w 1836634"/>
              <a:gd name="connsiteY4231" fmla="*/ 682153 h 1588328"/>
              <a:gd name="connsiteX4232" fmla="*/ 1815095 w 1836634"/>
              <a:gd name="connsiteY4232" fmla="*/ 683236 h 1588328"/>
              <a:gd name="connsiteX4233" fmla="*/ 1812212 w 1836634"/>
              <a:gd name="connsiteY4233" fmla="*/ 670688 h 1588328"/>
              <a:gd name="connsiteX4234" fmla="*/ 1809236 w 1836634"/>
              <a:gd name="connsiteY4234" fmla="*/ 657736 h 1588328"/>
              <a:gd name="connsiteX4235" fmla="*/ 1768266 w 1836634"/>
              <a:gd name="connsiteY4235" fmla="*/ 653939 h 1588328"/>
              <a:gd name="connsiteX4236" fmla="*/ 1768626 w 1836634"/>
              <a:gd name="connsiteY4236" fmla="*/ 655508 h 1588328"/>
              <a:gd name="connsiteX4237" fmla="*/ 1770120 w 1836634"/>
              <a:gd name="connsiteY4237" fmla="*/ 662009 h 1588328"/>
              <a:gd name="connsiteX4238" fmla="*/ 1771149 w 1836634"/>
              <a:gd name="connsiteY4238" fmla="*/ 666487 h 1588328"/>
              <a:gd name="connsiteX4239" fmla="*/ 1758589 w 1836634"/>
              <a:gd name="connsiteY4239" fmla="*/ 669373 h 1588328"/>
              <a:gd name="connsiteX4240" fmla="*/ 1755706 w 1836634"/>
              <a:gd name="connsiteY4240" fmla="*/ 656825 h 1588328"/>
              <a:gd name="connsiteX4241" fmla="*/ 1834357 w 1836634"/>
              <a:gd name="connsiteY4241" fmla="*/ 651964 h 1588328"/>
              <a:gd name="connsiteX4242" fmla="*/ 1824773 w 1836634"/>
              <a:gd name="connsiteY4242" fmla="*/ 667802 h 1588328"/>
              <a:gd name="connsiteX4243" fmla="*/ 1821797 w 1836634"/>
              <a:gd name="connsiteY4243" fmla="*/ 654850 h 1588328"/>
              <a:gd name="connsiteX4244" fmla="*/ 453012 w 1836634"/>
              <a:gd name="connsiteY4244" fmla="*/ 649754 h 1588328"/>
              <a:gd name="connsiteX4245" fmla="*/ 452829 w 1836634"/>
              <a:gd name="connsiteY4245" fmla="*/ 649796 h 1588328"/>
              <a:gd name="connsiteX4246" fmla="*/ 452479 w 1836634"/>
              <a:gd name="connsiteY4246" fmla="*/ 649877 h 1588328"/>
              <a:gd name="connsiteX4247" fmla="*/ 447769 w 1836634"/>
              <a:gd name="connsiteY4247" fmla="*/ 650959 h 1588328"/>
              <a:gd name="connsiteX4248" fmla="*/ 1793387 w 1836634"/>
              <a:gd name="connsiteY4248" fmla="*/ 648167 h 1588328"/>
              <a:gd name="connsiteX4249" fmla="*/ 1796270 w 1836634"/>
              <a:gd name="connsiteY4249" fmla="*/ 660715 h 1588328"/>
              <a:gd name="connsiteX4250" fmla="*/ 1799246 w 1836634"/>
              <a:gd name="connsiteY4250" fmla="*/ 673667 h 1588328"/>
              <a:gd name="connsiteX4251" fmla="*/ 1802129 w 1836634"/>
              <a:gd name="connsiteY4251" fmla="*/ 686215 h 1588328"/>
              <a:gd name="connsiteX4252" fmla="*/ 1789569 w 1836634"/>
              <a:gd name="connsiteY4252" fmla="*/ 689101 h 1588328"/>
              <a:gd name="connsiteX4253" fmla="*/ 1794279 w 1836634"/>
              <a:gd name="connsiteY4253" fmla="*/ 688019 h 1588328"/>
              <a:gd name="connsiteX4254" fmla="*/ 1794514 w 1836634"/>
              <a:gd name="connsiteY4254" fmla="*/ 687964 h 1588328"/>
              <a:gd name="connsiteX4255" fmla="*/ 1794868 w 1836634"/>
              <a:gd name="connsiteY4255" fmla="*/ 687883 h 1588328"/>
              <a:gd name="connsiteX4256" fmla="*/ 1789569 w 1836634"/>
              <a:gd name="connsiteY4256" fmla="*/ 689101 h 1588328"/>
              <a:gd name="connsiteX4257" fmla="*/ 1786686 w 1836634"/>
              <a:gd name="connsiteY4257" fmla="*/ 676553 h 1588328"/>
              <a:gd name="connsiteX4258" fmla="*/ 1783710 w 1836634"/>
              <a:gd name="connsiteY4258" fmla="*/ 663601 h 1588328"/>
              <a:gd name="connsiteX4259" fmla="*/ 1780827 w 1836634"/>
              <a:gd name="connsiteY4259" fmla="*/ 651053 h 1588328"/>
              <a:gd name="connsiteX4260" fmla="*/ 1793387 w 1836634"/>
              <a:gd name="connsiteY4260" fmla="*/ 648167 h 1588328"/>
              <a:gd name="connsiteX4261" fmla="*/ 1113059 w 1836634"/>
              <a:gd name="connsiteY4261" fmla="*/ 644686 h 1588328"/>
              <a:gd name="connsiteX4262" fmla="*/ 1115942 w 1836634"/>
              <a:gd name="connsiteY4262" fmla="*/ 657233 h 1588328"/>
              <a:gd name="connsiteX4263" fmla="*/ 1128503 w 1836634"/>
              <a:gd name="connsiteY4263" fmla="*/ 654347 h 1588328"/>
              <a:gd name="connsiteX4264" fmla="*/ 1115942 w 1836634"/>
              <a:gd name="connsiteY4264" fmla="*/ 657233 h 1588328"/>
              <a:gd name="connsiteX4265" fmla="*/ 339220 w 1836634"/>
              <a:gd name="connsiteY4265" fmla="*/ 642662 h 1588328"/>
              <a:gd name="connsiteX4266" fmla="*/ 340708 w 1836634"/>
              <a:gd name="connsiteY4266" fmla="*/ 649138 h 1588328"/>
              <a:gd name="connsiteX4267" fmla="*/ 339964 w 1836634"/>
              <a:gd name="connsiteY4267" fmla="*/ 645900 h 1588328"/>
              <a:gd name="connsiteX4268" fmla="*/ 339294 w 1836634"/>
              <a:gd name="connsiteY4268" fmla="*/ 642986 h 1588328"/>
              <a:gd name="connsiteX4269" fmla="*/ 254906 w 1836634"/>
              <a:gd name="connsiteY4269" fmla="*/ 642006 h 1588328"/>
              <a:gd name="connsiteX4270" fmla="*/ 254218 w 1836634"/>
              <a:gd name="connsiteY4270" fmla="*/ 642164 h 1588328"/>
              <a:gd name="connsiteX4271" fmla="*/ 253936 w 1836634"/>
              <a:gd name="connsiteY4271" fmla="*/ 642229 h 1588328"/>
              <a:gd name="connsiteX4272" fmla="*/ 1765383 w 1836634"/>
              <a:gd name="connsiteY4272" fmla="*/ 641392 h 1588328"/>
              <a:gd name="connsiteX4273" fmla="*/ 1760673 w 1836634"/>
              <a:gd name="connsiteY4273" fmla="*/ 642474 h 1588328"/>
              <a:gd name="connsiteX4274" fmla="*/ 1760340 w 1836634"/>
              <a:gd name="connsiteY4274" fmla="*/ 642551 h 1588328"/>
              <a:gd name="connsiteX4275" fmla="*/ 1763766 w 1836634"/>
              <a:gd name="connsiteY4275" fmla="*/ 641763 h 1588328"/>
              <a:gd name="connsiteX4276" fmla="*/ 259080 w 1836634"/>
              <a:gd name="connsiteY4276" fmla="*/ 641047 h 1588328"/>
              <a:gd name="connsiteX4277" fmla="*/ 257459 w 1836634"/>
              <a:gd name="connsiteY4277" fmla="*/ 641420 h 1588328"/>
              <a:gd name="connsiteX4278" fmla="*/ 254906 w 1836634"/>
              <a:gd name="connsiteY4278" fmla="*/ 642006 h 1588328"/>
              <a:gd name="connsiteX4279" fmla="*/ 1831474 w 1836634"/>
              <a:gd name="connsiteY4279" fmla="*/ 639416 h 1588328"/>
              <a:gd name="connsiteX4280" fmla="*/ 1834357 w 1836634"/>
              <a:gd name="connsiteY4280" fmla="*/ 651964 h 1588328"/>
              <a:gd name="connsiteX4281" fmla="*/ 337732 w 1836634"/>
              <a:gd name="connsiteY4281" fmla="*/ 636186 h 1588328"/>
              <a:gd name="connsiteX4282" fmla="*/ 338476 w 1836634"/>
              <a:gd name="connsiteY4282" fmla="*/ 639424 h 1588328"/>
              <a:gd name="connsiteX4283" fmla="*/ 339146 w 1836634"/>
              <a:gd name="connsiteY4283" fmla="*/ 642338 h 1588328"/>
              <a:gd name="connsiteX4284" fmla="*/ 339220 w 1836634"/>
              <a:gd name="connsiteY4284" fmla="*/ 642662 h 1588328"/>
              <a:gd name="connsiteX4285" fmla="*/ 337732 w 1836634"/>
              <a:gd name="connsiteY4285" fmla="*/ 636186 h 1588328"/>
              <a:gd name="connsiteX4286" fmla="*/ 339294 w 1836634"/>
              <a:gd name="connsiteY4286" fmla="*/ 642986 h 1588328"/>
              <a:gd name="connsiteX4287" fmla="*/ 339406 w 1836634"/>
              <a:gd name="connsiteY4287" fmla="*/ 643472 h 1588328"/>
              <a:gd name="connsiteX4288" fmla="*/ 339964 w 1836634"/>
              <a:gd name="connsiteY4288" fmla="*/ 645900 h 1588328"/>
              <a:gd name="connsiteX4289" fmla="*/ 340336 w 1836634"/>
              <a:gd name="connsiteY4289" fmla="*/ 647519 h 1588328"/>
              <a:gd name="connsiteX4290" fmla="*/ 340708 w 1836634"/>
              <a:gd name="connsiteY4290" fmla="*/ 649138 h 1588328"/>
              <a:gd name="connsiteX4291" fmla="*/ 340708 w 1836634"/>
              <a:gd name="connsiteY4291" fmla="*/ 649138 h 1588328"/>
              <a:gd name="connsiteX4292" fmla="*/ 356152 w 1836634"/>
              <a:gd name="connsiteY4292" fmla="*/ 658800 h 1588328"/>
              <a:gd name="connsiteX4293" fmla="*/ 343591 w 1836634"/>
              <a:gd name="connsiteY4293" fmla="*/ 661686 h 1588328"/>
              <a:gd name="connsiteX4294" fmla="*/ 356152 w 1836634"/>
              <a:gd name="connsiteY4294" fmla="*/ 658800 h 1588328"/>
              <a:gd name="connsiteX4295" fmla="*/ 356152 w 1836634"/>
              <a:gd name="connsiteY4295" fmla="*/ 658800 h 1588328"/>
              <a:gd name="connsiteX4296" fmla="*/ 369118 w 1836634"/>
              <a:gd name="connsiteY4296" fmla="*/ 655820 h 1588328"/>
              <a:gd name="connsiteX4297" fmla="*/ 359035 w 1836634"/>
              <a:gd name="connsiteY4297" fmla="*/ 671347 h 1588328"/>
              <a:gd name="connsiteX4298" fmla="*/ 366857 w 1836634"/>
              <a:gd name="connsiteY4298" fmla="*/ 669550 h 1588328"/>
              <a:gd name="connsiteX4299" fmla="*/ 367139 w 1836634"/>
              <a:gd name="connsiteY4299" fmla="*/ 669485 h 1588328"/>
              <a:gd name="connsiteX4300" fmla="*/ 367827 w 1836634"/>
              <a:gd name="connsiteY4300" fmla="*/ 669327 h 1588328"/>
              <a:gd name="connsiteX4301" fmla="*/ 370380 w 1836634"/>
              <a:gd name="connsiteY4301" fmla="*/ 668741 h 1588328"/>
              <a:gd name="connsiteX4302" fmla="*/ 372001 w 1836634"/>
              <a:gd name="connsiteY4302" fmla="*/ 668368 h 1588328"/>
              <a:gd name="connsiteX4303" fmla="*/ 374884 w 1836634"/>
              <a:gd name="connsiteY4303" fmla="*/ 680916 h 1588328"/>
              <a:gd name="connsiteX4304" fmla="*/ 376454 w 1836634"/>
              <a:gd name="connsiteY4304" fmla="*/ 680555 h 1588328"/>
              <a:gd name="connsiteX4305" fmla="*/ 382160 w 1836634"/>
              <a:gd name="connsiteY4305" fmla="*/ 679244 h 1588328"/>
              <a:gd name="connsiteX4306" fmla="*/ 387444 w 1836634"/>
              <a:gd name="connsiteY4306" fmla="*/ 678030 h 1588328"/>
              <a:gd name="connsiteX4307" fmla="*/ 390420 w 1836634"/>
              <a:gd name="connsiteY4307" fmla="*/ 690982 h 1588328"/>
              <a:gd name="connsiteX4308" fmla="*/ 398029 w 1836634"/>
              <a:gd name="connsiteY4308" fmla="*/ 689233 h 1588328"/>
              <a:gd name="connsiteX4309" fmla="*/ 398271 w 1836634"/>
              <a:gd name="connsiteY4309" fmla="*/ 689178 h 1588328"/>
              <a:gd name="connsiteX4310" fmla="*/ 402981 w 1836634"/>
              <a:gd name="connsiteY4310" fmla="*/ 688096 h 1588328"/>
              <a:gd name="connsiteX4311" fmla="*/ 415541 w 1836634"/>
              <a:gd name="connsiteY4311" fmla="*/ 685210 h 1588328"/>
              <a:gd name="connsiteX4312" fmla="*/ 418424 w 1836634"/>
              <a:gd name="connsiteY4312" fmla="*/ 697757 h 1588328"/>
              <a:gd name="connsiteX4313" fmla="*/ 425110 w 1836634"/>
              <a:gd name="connsiteY4313" fmla="*/ 701794 h 1588328"/>
              <a:gd name="connsiteX4314" fmla="*/ 425959 w 1836634"/>
              <a:gd name="connsiteY4314" fmla="*/ 700846 h 1588328"/>
              <a:gd name="connsiteX4315" fmla="*/ 427136 w 1836634"/>
              <a:gd name="connsiteY4315" fmla="*/ 701328 h 1588328"/>
              <a:gd name="connsiteX4316" fmla="*/ 431390 w 1836634"/>
              <a:gd name="connsiteY4316" fmla="*/ 694778 h 1588328"/>
              <a:gd name="connsiteX4317" fmla="*/ 434273 w 1836634"/>
              <a:gd name="connsiteY4317" fmla="*/ 707326 h 1588328"/>
              <a:gd name="connsiteX4318" fmla="*/ 437249 w 1836634"/>
              <a:gd name="connsiteY4318" fmla="*/ 720278 h 1588328"/>
              <a:gd name="connsiteX4319" fmla="*/ 440132 w 1836634"/>
              <a:gd name="connsiteY4319" fmla="*/ 732826 h 1588328"/>
              <a:gd name="connsiteX4320" fmla="*/ 452693 w 1836634"/>
              <a:gd name="connsiteY4320" fmla="*/ 729940 h 1588328"/>
              <a:gd name="connsiteX4321" fmla="*/ 449810 w 1836634"/>
              <a:gd name="connsiteY4321" fmla="*/ 717392 h 1588328"/>
              <a:gd name="connsiteX4322" fmla="*/ 462370 w 1836634"/>
              <a:gd name="connsiteY4322" fmla="*/ 714506 h 1588328"/>
              <a:gd name="connsiteX4323" fmla="*/ 449810 w 1836634"/>
              <a:gd name="connsiteY4323" fmla="*/ 717392 h 1588328"/>
              <a:gd name="connsiteX4324" fmla="*/ 437249 w 1836634"/>
              <a:gd name="connsiteY4324" fmla="*/ 720278 h 1588328"/>
              <a:gd name="connsiteX4325" fmla="*/ 434273 w 1836634"/>
              <a:gd name="connsiteY4325" fmla="*/ 707326 h 1588328"/>
              <a:gd name="connsiteX4326" fmla="*/ 446834 w 1836634"/>
              <a:gd name="connsiteY4326" fmla="*/ 704440 h 1588328"/>
              <a:gd name="connsiteX4327" fmla="*/ 443951 w 1836634"/>
              <a:gd name="connsiteY4327" fmla="*/ 691892 h 1588328"/>
              <a:gd name="connsiteX4328" fmla="*/ 431390 w 1836634"/>
              <a:gd name="connsiteY4328" fmla="*/ 694778 h 1588328"/>
              <a:gd name="connsiteX4329" fmla="*/ 418424 w 1836634"/>
              <a:gd name="connsiteY4329" fmla="*/ 697757 h 1588328"/>
              <a:gd name="connsiteX4330" fmla="*/ 415541 w 1836634"/>
              <a:gd name="connsiteY4330" fmla="*/ 685210 h 1588328"/>
              <a:gd name="connsiteX4331" fmla="*/ 402981 w 1836634"/>
              <a:gd name="connsiteY4331" fmla="*/ 688096 h 1588328"/>
              <a:gd name="connsiteX4332" fmla="*/ 412565 w 1836634"/>
              <a:gd name="connsiteY4332" fmla="*/ 672258 h 1588328"/>
              <a:gd name="connsiteX4333" fmla="*/ 400005 w 1836634"/>
              <a:gd name="connsiteY4333" fmla="*/ 675144 h 1588328"/>
              <a:gd name="connsiteX4334" fmla="*/ 398435 w 1836634"/>
              <a:gd name="connsiteY4334" fmla="*/ 675504 h 1588328"/>
              <a:gd name="connsiteX4335" fmla="*/ 395777 w 1836634"/>
              <a:gd name="connsiteY4335" fmla="*/ 676115 h 1588328"/>
              <a:gd name="connsiteX4336" fmla="*/ 394808 w 1836634"/>
              <a:gd name="connsiteY4336" fmla="*/ 676338 h 1588328"/>
              <a:gd name="connsiteX4337" fmla="*/ 387444 w 1836634"/>
              <a:gd name="connsiteY4337" fmla="*/ 678030 h 1588328"/>
              <a:gd name="connsiteX4338" fmla="*/ 382499 w 1836634"/>
              <a:gd name="connsiteY4338" fmla="*/ 679166 h 1588328"/>
              <a:gd name="connsiteX4339" fmla="*/ 374884 w 1836634"/>
              <a:gd name="connsiteY4339" fmla="*/ 680916 h 1588328"/>
              <a:gd name="connsiteX4340" fmla="*/ 384561 w 1836634"/>
              <a:gd name="connsiteY4340" fmla="*/ 665482 h 1588328"/>
              <a:gd name="connsiteX4341" fmla="*/ 372001 w 1836634"/>
              <a:gd name="connsiteY4341" fmla="*/ 668368 h 1588328"/>
              <a:gd name="connsiteX4342" fmla="*/ 370920 w 1836634"/>
              <a:gd name="connsiteY4342" fmla="*/ 663663 h 1588328"/>
              <a:gd name="connsiteX4343" fmla="*/ 370830 w 1836634"/>
              <a:gd name="connsiteY4343" fmla="*/ 663273 h 1588328"/>
              <a:gd name="connsiteX4344" fmla="*/ 369118 w 1836634"/>
              <a:gd name="connsiteY4344" fmla="*/ 655820 h 1588328"/>
              <a:gd name="connsiteX4345" fmla="*/ 369118 w 1836634"/>
              <a:gd name="connsiteY4345" fmla="*/ 655820 h 1588328"/>
              <a:gd name="connsiteX4346" fmla="*/ 359394 w 1836634"/>
              <a:gd name="connsiteY4346" fmla="*/ 658055 h 1588328"/>
              <a:gd name="connsiteX4347" fmla="*/ 356152 w 1836634"/>
              <a:gd name="connsiteY4347" fmla="*/ 658800 h 1588328"/>
              <a:gd name="connsiteX4348" fmla="*/ 353269 w 1836634"/>
              <a:gd name="connsiteY4348" fmla="*/ 646252 h 1588328"/>
              <a:gd name="connsiteX4349" fmla="*/ 340708 w 1836634"/>
              <a:gd name="connsiteY4349" fmla="*/ 649138 h 1588328"/>
              <a:gd name="connsiteX4350" fmla="*/ 339146 w 1836634"/>
              <a:gd name="connsiteY4350" fmla="*/ 642338 h 1588328"/>
              <a:gd name="connsiteX4351" fmla="*/ 339034 w 1836634"/>
              <a:gd name="connsiteY4351" fmla="*/ 641852 h 1588328"/>
              <a:gd name="connsiteX4352" fmla="*/ 338476 w 1836634"/>
              <a:gd name="connsiteY4352" fmla="*/ 639424 h 1588328"/>
              <a:gd name="connsiteX4353" fmla="*/ 338104 w 1836634"/>
              <a:gd name="connsiteY4353" fmla="*/ 637805 h 1588328"/>
              <a:gd name="connsiteX4354" fmla="*/ 337732 w 1836634"/>
              <a:gd name="connsiteY4354" fmla="*/ 636186 h 1588328"/>
              <a:gd name="connsiteX4355" fmla="*/ 403916 w 1836634"/>
              <a:gd name="connsiteY4355" fmla="*/ 634615 h 1588328"/>
              <a:gd name="connsiteX4356" fmla="*/ 406799 w 1836634"/>
              <a:gd name="connsiteY4356" fmla="*/ 647162 h 1588328"/>
              <a:gd name="connsiteX4357" fmla="*/ 419765 w 1836634"/>
              <a:gd name="connsiteY4357" fmla="*/ 644183 h 1588328"/>
              <a:gd name="connsiteX4358" fmla="*/ 435209 w 1836634"/>
              <a:gd name="connsiteY4358" fmla="*/ 653845 h 1588328"/>
              <a:gd name="connsiteX4359" fmla="*/ 447769 w 1836634"/>
              <a:gd name="connsiteY4359" fmla="*/ 650959 h 1588328"/>
              <a:gd name="connsiteX4360" fmla="*/ 460330 w 1836634"/>
              <a:gd name="connsiteY4360" fmla="*/ 648073 h 1588328"/>
              <a:gd name="connsiteX4361" fmla="*/ 450652 w 1836634"/>
              <a:gd name="connsiteY4361" fmla="*/ 663506 h 1588328"/>
              <a:gd name="connsiteX4362" fmla="*/ 463213 w 1836634"/>
              <a:gd name="connsiteY4362" fmla="*/ 660620 h 1588328"/>
              <a:gd name="connsiteX4363" fmla="*/ 466189 w 1836634"/>
              <a:gd name="connsiteY4363" fmla="*/ 673573 h 1588328"/>
              <a:gd name="connsiteX4364" fmla="*/ 469072 w 1836634"/>
              <a:gd name="connsiteY4364" fmla="*/ 686120 h 1588328"/>
              <a:gd name="connsiteX4365" fmla="*/ 482038 w 1836634"/>
              <a:gd name="connsiteY4365" fmla="*/ 683141 h 1588328"/>
              <a:gd name="connsiteX4366" fmla="*/ 481678 w 1836634"/>
              <a:gd name="connsiteY4366" fmla="*/ 681573 h 1588328"/>
              <a:gd name="connsiteX4367" fmla="*/ 480184 w 1836634"/>
              <a:gd name="connsiteY4367" fmla="*/ 675072 h 1588328"/>
              <a:gd name="connsiteX4368" fmla="*/ 479155 w 1836634"/>
              <a:gd name="connsiteY4368" fmla="*/ 670594 h 1588328"/>
              <a:gd name="connsiteX4369" fmla="*/ 494598 w 1836634"/>
              <a:gd name="connsiteY4369" fmla="*/ 680255 h 1588328"/>
              <a:gd name="connsiteX4370" fmla="*/ 491715 w 1836634"/>
              <a:gd name="connsiteY4370" fmla="*/ 667708 h 1588328"/>
              <a:gd name="connsiteX4371" fmla="*/ 479155 w 1836634"/>
              <a:gd name="connsiteY4371" fmla="*/ 670594 h 1588328"/>
              <a:gd name="connsiteX4372" fmla="*/ 466189 w 1836634"/>
              <a:gd name="connsiteY4372" fmla="*/ 673573 h 1588328"/>
              <a:gd name="connsiteX4373" fmla="*/ 463213 w 1836634"/>
              <a:gd name="connsiteY4373" fmla="*/ 660620 h 1588328"/>
              <a:gd name="connsiteX4374" fmla="*/ 460330 w 1836634"/>
              <a:gd name="connsiteY4374" fmla="*/ 648073 h 1588328"/>
              <a:gd name="connsiteX4375" fmla="*/ 458760 w 1836634"/>
              <a:gd name="connsiteY4375" fmla="*/ 648433 h 1588328"/>
              <a:gd name="connsiteX4376" fmla="*/ 453012 w 1836634"/>
              <a:gd name="connsiteY4376" fmla="*/ 649754 h 1588328"/>
              <a:gd name="connsiteX4377" fmla="*/ 453068 w 1836634"/>
              <a:gd name="connsiteY4377" fmla="*/ 649741 h 1588328"/>
              <a:gd name="connsiteX4378" fmla="*/ 447769 w 1836634"/>
              <a:gd name="connsiteY4378" fmla="*/ 650959 h 1588328"/>
              <a:gd name="connsiteX4379" fmla="*/ 444886 w 1836634"/>
              <a:gd name="connsiteY4379" fmla="*/ 638411 h 1588328"/>
              <a:gd name="connsiteX4380" fmla="*/ 447769 w 1836634"/>
              <a:gd name="connsiteY4380" fmla="*/ 650959 h 1588328"/>
              <a:gd name="connsiteX4381" fmla="*/ 435209 w 1836634"/>
              <a:gd name="connsiteY4381" fmla="*/ 653845 h 1588328"/>
              <a:gd name="connsiteX4382" fmla="*/ 432326 w 1836634"/>
              <a:gd name="connsiteY4382" fmla="*/ 641297 h 1588328"/>
              <a:gd name="connsiteX4383" fmla="*/ 432326 w 1836634"/>
              <a:gd name="connsiteY4383" fmla="*/ 641297 h 1588328"/>
              <a:gd name="connsiteX4384" fmla="*/ 427397 w 1836634"/>
              <a:gd name="connsiteY4384" fmla="*/ 642430 h 1588328"/>
              <a:gd name="connsiteX4385" fmla="*/ 419765 w 1836634"/>
              <a:gd name="connsiteY4385" fmla="*/ 644183 h 1588328"/>
              <a:gd name="connsiteX4386" fmla="*/ 403916 w 1836634"/>
              <a:gd name="connsiteY4386" fmla="*/ 634615 h 1588328"/>
              <a:gd name="connsiteX4387" fmla="*/ 322288 w 1836634"/>
              <a:gd name="connsiteY4387" fmla="*/ 626524 h 1588328"/>
              <a:gd name="connsiteX4388" fmla="*/ 317430 w 1836634"/>
              <a:gd name="connsiteY4388" fmla="*/ 627641 h 1588328"/>
              <a:gd name="connsiteX4389" fmla="*/ 317313 w 1836634"/>
              <a:gd name="connsiteY4389" fmla="*/ 627667 h 1588328"/>
              <a:gd name="connsiteX4390" fmla="*/ 254981 w 1836634"/>
              <a:gd name="connsiteY4390" fmla="*/ 623206 h 1588328"/>
              <a:gd name="connsiteX4391" fmla="*/ 256197 w 1836634"/>
              <a:gd name="connsiteY4391" fmla="*/ 628500 h 1588328"/>
              <a:gd name="connsiteX4392" fmla="*/ 254981 w 1836634"/>
              <a:gd name="connsiteY4392" fmla="*/ 623206 h 1588328"/>
              <a:gd name="connsiteX4393" fmla="*/ 521060 w 1836634"/>
              <a:gd name="connsiteY4393" fmla="*/ 620909 h 1588328"/>
              <a:gd name="connsiteX4394" fmla="*/ 523943 w 1836634"/>
              <a:gd name="connsiteY4394" fmla="*/ 633457 h 1588328"/>
              <a:gd name="connsiteX4395" fmla="*/ 521060 w 1836634"/>
              <a:gd name="connsiteY4395" fmla="*/ 620909 h 1588328"/>
              <a:gd name="connsiteX4396" fmla="*/ 240348 w 1836634"/>
              <a:gd name="connsiteY4396" fmla="*/ 618931 h 1588328"/>
              <a:gd name="connsiteX4397" fmla="*/ 243231 w 1836634"/>
              <a:gd name="connsiteY4397" fmla="*/ 631479 h 1588328"/>
              <a:gd name="connsiteX4398" fmla="*/ 230671 w 1836634"/>
              <a:gd name="connsiteY4398" fmla="*/ 634365 h 1588328"/>
              <a:gd name="connsiteX4399" fmla="*/ 227788 w 1836634"/>
              <a:gd name="connsiteY4399" fmla="*/ 621817 h 1588328"/>
              <a:gd name="connsiteX4400" fmla="*/ 240348 w 1836634"/>
              <a:gd name="connsiteY4400" fmla="*/ 618931 h 1588328"/>
              <a:gd name="connsiteX4401" fmla="*/ 241492 w 1836634"/>
              <a:gd name="connsiteY4401" fmla="*/ 623908 h 1588328"/>
              <a:gd name="connsiteX4402" fmla="*/ 241429 w 1836634"/>
              <a:gd name="connsiteY4402" fmla="*/ 623637 h 1588328"/>
              <a:gd name="connsiteX4403" fmla="*/ 240348 w 1836634"/>
              <a:gd name="connsiteY4403" fmla="*/ 618931 h 1588328"/>
              <a:gd name="connsiteX4404" fmla="*/ 360376 w 1836634"/>
              <a:gd name="connsiteY4404" fmla="*/ 617773 h 1588328"/>
              <a:gd name="connsiteX4405" fmla="*/ 350293 w 1836634"/>
              <a:gd name="connsiteY4405" fmla="*/ 633300 h 1588328"/>
              <a:gd name="connsiteX4406" fmla="*/ 360376 w 1836634"/>
              <a:gd name="connsiteY4406" fmla="*/ 617773 h 1588328"/>
              <a:gd name="connsiteX4407" fmla="*/ 306845 w 1836634"/>
              <a:gd name="connsiteY4407" fmla="*/ 616863 h 1588328"/>
              <a:gd name="connsiteX4408" fmla="*/ 309728 w 1836634"/>
              <a:gd name="connsiteY4408" fmla="*/ 629410 h 1588328"/>
              <a:gd name="connsiteX4409" fmla="*/ 296762 w 1836634"/>
              <a:gd name="connsiteY4409" fmla="*/ 632389 h 1588328"/>
              <a:gd name="connsiteX4410" fmla="*/ 306845 w 1836634"/>
              <a:gd name="connsiteY4410" fmla="*/ 616863 h 1588328"/>
              <a:gd name="connsiteX4411" fmla="*/ 212344 w 1836634"/>
              <a:gd name="connsiteY4411" fmla="*/ 612156 h 1588328"/>
              <a:gd name="connsiteX4412" fmla="*/ 213488 w 1836634"/>
              <a:gd name="connsiteY4412" fmla="*/ 617132 h 1588328"/>
              <a:gd name="connsiteX4413" fmla="*/ 213425 w 1836634"/>
              <a:gd name="connsiteY4413" fmla="*/ 616861 h 1588328"/>
              <a:gd name="connsiteX4414" fmla="*/ 212344 w 1836634"/>
              <a:gd name="connsiteY4414" fmla="*/ 612156 h 1588328"/>
              <a:gd name="connsiteX4415" fmla="*/ 217273 w 1836634"/>
              <a:gd name="connsiteY4415" fmla="*/ 611023 h 1588328"/>
              <a:gd name="connsiteX4416" fmla="*/ 217054 w 1836634"/>
              <a:gd name="connsiteY4416" fmla="*/ 611074 h 1588328"/>
              <a:gd name="connsiteX4417" fmla="*/ 212344 w 1836634"/>
              <a:gd name="connsiteY4417" fmla="*/ 612156 h 1588328"/>
              <a:gd name="connsiteX4418" fmla="*/ 278436 w 1836634"/>
              <a:gd name="connsiteY4418" fmla="*/ 610180 h 1588328"/>
              <a:gd name="connsiteX4419" fmla="*/ 281319 w 1836634"/>
              <a:gd name="connsiteY4419" fmla="*/ 622728 h 1588328"/>
              <a:gd name="connsiteX4420" fmla="*/ 224905 w 1836634"/>
              <a:gd name="connsiteY4420" fmla="*/ 609270 h 1588328"/>
              <a:gd name="connsiteX4421" fmla="*/ 227788 w 1836634"/>
              <a:gd name="connsiteY4421" fmla="*/ 621817 h 1588328"/>
              <a:gd name="connsiteX4422" fmla="*/ 215227 w 1836634"/>
              <a:gd name="connsiteY4422" fmla="*/ 624703 h 1588328"/>
              <a:gd name="connsiteX4423" fmla="*/ 215227 w 1836634"/>
              <a:gd name="connsiteY4423" fmla="*/ 624703 h 1588328"/>
              <a:gd name="connsiteX4424" fmla="*/ 213488 w 1836634"/>
              <a:gd name="connsiteY4424" fmla="*/ 617132 h 1588328"/>
              <a:gd name="connsiteX4425" fmla="*/ 213560 w 1836634"/>
              <a:gd name="connsiteY4425" fmla="*/ 617449 h 1588328"/>
              <a:gd name="connsiteX4426" fmla="*/ 212344 w 1836634"/>
              <a:gd name="connsiteY4426" fmla="*/ 612156 h 1588328"/>
              <a:gd name="connsiteX4427" fmla="*/ 224905 w 1836634"/>
              <a:gd name="connsiteY4427" fmla="*/ 609270 h 1588328"/>
              <a:gd name="connsiteX4428" fmla="*/ 344527 w 1836634"/>
              <a:gd name="connsiteY4428" fmla="*/ 608205 h 1588328"/>
              <a:gd name="connsiteX4429" fmla="*/ 347410 w 1836634"/>
              <a:gd name="connsiteY4429" fmla="*/ 620752 h 1588328"/>
              <a:gd name="connsiteX4430" fmla="*/ 290996 w 1836634"/>
              <a:gd name="connsiteY4430" fmla="*/ 607294 h 1588328"/>
              <a:gd name="connsiteX4431" fmla="*/ 293879 w 1836634"/>
              <a:gd name="connsiteY4431" fmla="*/ 619842 h 1588328"/>
              <a:gd name="connsiteX4432" fmla="*/ 290996 w 1836634"/>
              <a:gd name="connsiteY4432" fmla="*/ 607294 h 1588328"/>
              <a:gd name="connsiteX4433" fmla="*/ 176580 w 1836634"/>
              <a:gd name="connsiteY4433" fmla="*/ 606737 h 1588328"/>
              <a:gd name="connsiteX4434" fmla="*/ 171281 w 1836634"/>
              <a:gd name="connsiteY4434" fmla="*/ 607955 h 1588328"/>
              <a:gd name="connsiteX4435" fmla="*/ 176073 w 1836634"/>
              <a:gd name="connsiteY4435" fmla="*/ 606854 h 1588328"/>
              <a:gd name="connsiteX4436" fmla="*/ 504048 w 1836634"/>
              <a:gd name="connsiteY4436" fmla="*/ 606272 h 1588328"/>
              <a:gd name="connsiteX4437" fmla="*/ 504069 w 1836634"/>
              <a:gd name="connsiteY4437" fmla="*/ 606365 h 1588328"/>
              <a:gd name="connsiteX4438" fmla="*/ 505212 w 1836634"/>
              <a:gd name="connsiteY4438" fmla="*/ 611341 h 1588328"/>
              <a:gd name="connsiteX4439" fmla="*/ 183842 w 1836634"/>
              <a:gd name="connsiteY4439" fmla="*/ 605069 h 1588328"/>
              <a:gd name="connsiteX4440" fmla="*/ 179132 w 1836634"/>
              <a:gd name="connsiteY4440" fmla="*/ 606151 h 1588328"/>
              <a:gd name="connsiteX4441" fmla="*/ 179050 w 1836634"/>
              <a:gd name="connsiteY4441" fmla="*/ 606170 h 1588328"/>
              <a:gd name="connsiteX4442" fmla="*/ 1810172 w 1836634"/>
              <a:gd name="connsiteY4442" fmla="*/ 604255 h 1588328"/>
              <a:gd name="connsiteX4443" fmla="*/ 1811352 w 1836634"/>
              <a:gd name="connsiteY4443" fmla="*/ 609389 h 1588328"/>
              <a:gd name="connsiteX4444" fmla="*/ 1811427 w 1836634"/>
              <a:gd name="connsiteY4444" fmla="*/ 609719 h 1588328"/>
              <a:gd name="connsiteX4445" fmla="*/ 1810172 w 1836634"/>
              <a:gd name="connsiteY4445" fmla="*/ 604255 h 1588328"/>
              <a:gd name="connsiteX4446" fmla="*/ 250431 w 1836634"/>
              <a:gd name="connsiteY4446" fmla="*/ 603405 h 1588328"/>
              <a:gd name="connsiteX4447" fmla="*/ 250431 w 1836634"/>
              <a:gd name="connsiteY4447" fmla="*/ 603405 h 1588328"/>
              <a:gd name="connsiteX4448" fmla="*/ 489675 w 1836634"/>
              <a:gd name="connsiteY4448" fmla="*/ 601274 h 1588328"/>
              <a:gd name="connsiteX4449" fmla="*/ 484883 w 1836634"/>
              <a:gd name="connsiteY4449" fmla="*/ 602375 h 1588328"/>
              <a:gd name="connsiteX4450" fmla="*/ 484723 w 1836634"/>
              <a:gd name="connsiteY4450" fmla="*/ 602412 h 1588328"/>
              <a:gd name="connsiteX4451" fmla="*/ 489675 w 1836634"/>
              <a:gd name="connsiteY4451" fmla="*/ 601274 h 1588328"/>
              <a:gd name="connsiteX4452" fmla="*/ 484376 w 1836634"/>
              <a:gd name="connsiteY4452" fmla="*/ 602492 h 1588328"/>
              <a:gd name="connsiteX4453" fmla="*/ 484723 w 1836634"/>
              <a:gd name="connsiteY4453" fmla="*/ 602412 h 1588328"/>
              <a:gd name="connsiteX4454" fmla="*/ 477114 w 1836634"/>
              <a:gd name="connsiteY4454" fmla="*/ 604160 h 1588328"/>
              <a:gd name="connsiteX4455" fmla="*/ 479718 w 1836634"/>
              <a:gd name="connsiteY4455" fmla="*/ 615494 h 1588328"/>
              <a:gd name="connsiteX4456" fmla="*/ 480090 w 1836634"/>
              <a:gd name="connsiteY4456" fmla="*/ 617113 h 1588328"/>
              <a:gd name="connsiteX4457" fmla="*/ 477114 w 1836634"/>
              <a:gd name="connsiteY4457" fmla="*/ 604160 h 1588328"/>
              <a:gd name="connsiteX4458" fmla="*/ 478684 w 1836634"/>
              <a:gd name="connsiteY4458" fmla="*/ 603799 h 1588328"/>
              <a:gd name="connsiteX4459" fmla="*/ 484883 w 1836634"/>
              <a:gd name="connsiteY4459" fmla="*/ 602375 h 1588328"/>
              <a:gd name="connsiteX4460" fmla="*/ 484965 w 1836634"/>
              <a:gd name="connsiteY4460" fmla="*/ 602356 h 1588328"/>
              <a:gd name="connsiteX4461" fmla="*/ 489675 w 1836634"/>
              <a:gd name="connsiteY4461" fmla="*/ 601274 h 1588328"/>
              <a:gd name="connsiteX4462" fmla="*/ 1742865 w 1836634"/>
              <a:gd name="connsiteY4462" fmla="*/ 600937 h 1588328"/>
              <a:gd name="connsiteX4463" fmla="*/ 1744081 w 1836634"/>
              <a:gd name="connsiteY4463" fmla="*/ 606230 h 1588328"/>
              <a:gd name="connsiteX4464" fmla="*/ 1742865 w 1836634"/>
              <a:gd name="connsiteY4464" fmla="*/ 600937 h 1588328"/>
              <a:gd name="connsiteX4465" fmla="*/ 202107 w 1836634"/>
              <a:gd name="connsiteY4465" fmla="*/ 600872 h 1588328"/>
              <a:gd name="connsiteX4466" fmla="*/ 196808 w 1836634"/>
              <a:gd name="connsiteY4466" fmla="*/ 602089 h 1588328"/>
              <a:gd name="connsiteX4467" fmla="*/ 196808 w 1836634"/>
              <a:gd name="connsiteY4467" fmla="*/ 602089 h 1588328"/>
              <a:gd name="connsiteX4468" fmla="*/ 196808 w 1836634"/>
              <a:gd name="connsiteY4468" fmla="*/ 602089 h 1588328"/>
              <a:gd name="connsiteX4469" fmla="*/ 201518 w 1836634"/>
              <a:gd name="connsiteY4469" fmla="*/ 601007 h 1588328"/>
              <a:gd name="connsiteX4470" fmla="*/ 201895 w 1836634"/>
              <a:gd name="connsiteY4470" fmla="*/ 600920 h 1588328"/>
              <a:gd name="connsiteX4471" fmla="*/ 1828031 w 1836634"/>
              <a:gd name="connsiteY4471" fmla="*/ 600151 h 1588328"/>
              <a:gd name="connsiteX4472" fmla="*/ 1822732 w 1836634"/>
              <a:gd name="connsiteY4472" fmla="*/ 601369 h 1588328"/>
              <a:gd name="connsiteX4473" fmla="*/ 1828031 w 1836634"/>
              <a:gd name="connsiteY4473" fmla="*/ 600151 h 1588328"/>
              <a:gd name="connsiteX4474" fmla="*/ 209368 w 1836634"/>
              <a:gd name="connsiteY4474" fmla="*/ 599203 h 1588328"/>
              <a:gd name="connsiteX4475" fmla="*/ 204658 w 1836634"/>
              <a:gd name="connsiteY4475" fmla="*/ 600285 h 1588328"/>
              <a:gd name="connsiteX4476" fmla="*/ 204614 w 1836634"/>
              <a:gd name="connsiteY4476" fmla="*/ 600296 h 1588328"/>
              <a:gd name="connsiteX4477" fmla="*/ 204069 w 1836634"/>
              <a:gd name="connsiteY4477" fmla="*/ 600421 h 1588328"/>
              <a:gd name="connsiteX4478" fmla="*/ 209368 w 1836634"/>
              <a:gd name="connsiteY4478" fmla="*/ 599203 h 1588328"/>
              <a:gd name="connsiteX4479" fmla="*/ 502236 w 1836634"/>
              <a:gd name="connsiteY4479" fmla="*/ 598388 h 1588328"/>
              <a:gd name="connsiteX4480" fmla="*/ 504048 w 1836634"/>
              <a:gd name="connsiteY4480" fmla="*/ 606272 h 1588328"/>
              <a:gd name="connsiteX4481" fmla="*/ 503957 w 1836634"/>
              <a:gd name="connsiteY4481" fmla="*/ 605876 h 1588328"/>
              <a:gd name="connsiteX4482" fmla="*/ 505212 w 1836634"/>
              <a:gd name="connsiteY4482" fmla="*/ 611341 h 1588328"/>
              <a:gd name="connsiteX4483" fmla="*/ 492651 w 1836634"/>
              <a:gd name="connsiteY4483" fmla="*/ 614227 h 1588328"/>
              <a:gd name="connsiteX4484" fmla="*/ 505212 w 1836634"/>
              <a:gd name="connsiteY4484" fmla="*/ 611341 h 1588328"/>
              <a:gd name="connsiteX4485" fmla="*/ 504096 w 1836634"/>
              <a:gd name="connsiteY4485" fmla="*/ 606484 h 1588328"/>
              <a:gd name="connsiteX4486" fmla="*/ 504069 w 1836634"/>
              <a:gd name="connsiteY4486" fmla="*/ 606365 h 1588328"/>
              <a:gd name="connsiteX4487" fmla="*/ 502608 w 1836634"/>
              <a:gd name="connsiteY4487" fmla="*/ 600007 h 1588328"/>
              <a:gd name="connsiteX4488" fmla="*/ 502236 w 1836634"/>
              <a:gd name="connsiteY4488" fmla="*/ 598388 h 1588328"/>
              <a:gd name="connsiteX4489" fmla="*/ 155838 w 1836634"/>
              <a:gd name="connsiteY4489" fmla="*/ 598293 h 1588328"/>
              <a:gd name="connsiteX4490" fmla="*/ 150539 w 1836634"/>
              <a:gd name="connsiteY4490" fmla="*/ 599511 h 1588328"/>
              <a:gd name="connsiteX4491" fmla="*/ 150909 w 1836634"/>
              <a:gd name="connsiteY4491" fmla="*/ 599426 h 1588328"/>
              <a:gd name="connsiteX4492" fmla="*/ 221929 w 1836634"/>
              <a:gd name="connsiteY4492" fmla="*/ 596317 h 1588328"/>
              <a:gd name="connsiteX4493" fmla="*/ 223045 w 1836634"/>
              <a:gd name="connsiteY4493" fmla="*/ 601174 h 1588328"/>
              <a:gd name="connsiteX4494" fmla="*/ 223072 w 1836634"/>
              <a:gd name="connsiteY4494" fmla="*/ 601293 h 1588328"/>
              <a:gd name="connsiteX4495" fmla="*/ 224533 w 1836634"/>
              <a:gd name="connsiteY4495" fmla="*/ 607651 h 1588328"/>
              <a:gd name="connsiteX4496" fmla="*/ 224905 w 1836634"/>
              <a:gd name="connsiteY4496" fmla="*/ 609270 h 1588328"/>
              <a:gd name="connsiteX4497" fmla="*/ 217273 w 1836634"/>
              <a:gd name="connsiteY4497" fmla="*/ 611023 h 1588328"/>
              <a:gd name="connsiteX4498" fmla="*/ 217612 w 1836634"/>
              <a:gd name="connsiteY4498" fmla="*/ 610945 h 1588328"/>
              <a:gd name="connsiteX4499" fmla="*/ 217643 w 1836634"/>
              <a:gd name="connsiteY4499" fmla="*/ 610938 h 1588328"/>
              <a:gd name="connsiteX4500" fmla="*/ 217365 w 1836634"/>
              <a:gd name="connsiteY4500" fmla="*/ 611002 h 1588328"/>
              <a:gd name="connsiteX4501" fmla="*/ 212344 w 1836634"/>
              <a:gd name="connsiteY4501" fmla="*/ 612156 h 1588328"/>
              <a:gd name="connsiteX4502" fmla="*/ 221929 w 1836634"/>
              <a:gd name="connsiteY4502" fmla="*/ 596317 h 1588328"/>
              <a:gd name="connsiteX4503" fmla="*/ 221929 w 1836634"/>
              <a:gd name="connsiteY4503" fmla="*/ 596317 h 1588328"/>
              <a:gd name="connsiteX4504" fmla="*/ 223094 w 1836634"/>
              <a:gd name="connsiteY4504" fmla="*/ 601386 h 1588328"/>
              <a:gd name="connsiteX4505" fmla="*/ 223072 w 1836634"/>
              <a:gd name="connsiteY4505" fmla="*/ 601293 h 1588328"/>
              <a:gd name="connsiteX4506" fmla="*/ 288113 w 1836634"/>
              <a:gd name="connsiteY4506" fmla="*/ 594747 h 1588328"/>
              <a:gd name="connsiteX4507" fmla="*/ 288113 w 1836634"/>
              <a:gd name="connsiteY4507" fmla="*/ 594747 h 1588328"/>
              <a:gd name="connsiteX4508" fmla="*/ 461671 w 1836634"/>
              <a:gd name="connsiteY4508" fmla="*/ 594499 h 1588328"/>
              <a:gd name="connsiteX4509" fmla="*/ 464554 w 1836634"/>
              <a:gd name="connsiteY4509" fmla="*/ 607046 h 1588328"/>
              <a:gd name="connsiteX4510" fmla="*/ 461671 w 1836634"/>
              <a:gd name="connsiteY4510" fmla="*/ 594499 h 1588328"/>
              <a:gd name="connsiteX4511" fmla="*/ 359549 w 1836634"/>
              <a:gd name="connsiteY4511" fmla="*/ 591543 h 1588328"/>
              <a:gd name="connsiteX4512" fmla="*/ 354610 w 1836634"/>
              <a:gd name="connsiteY4512" fmla="*/ 592678 h 1588328"/>
              <a:gd name="connsiteX4513" fmla="*/ 359320 w 1836634"/>
              <a:gd name="connsiteY4513" fmla="*/ 591596 h 1588328"/>
              <a:gd name="connsiteX4514" fmla="*/ 1819849 w 1836634"/>
              <a:gd name="connsiteY4514" fmla="*/ 588821 h 1588328"/>
              <a:gd name="connsiteX4515" fmla="*/ 1822732 w 1836634"/>
              <a:gd name="connsiteY4515" fmla="*/ 601369 h 1588328"/>
              <a:gd name="connsiteX4516" fmla="*/ 1822732 w 1836634"/>
              <a:gd name="connsiteY4516" fmla="*/ 601369 h 1588328"/>
              <a:gd name="connsiteX4517" fmla="*/ 1819849 w 1836634"/>
              <a:gd name="connsiteY4517" fmla="*/ 588821 h 1588328"/>
              <a:gd name="connsiteX4518" fmla="*/ 260016 w 1836634"/>
              <a:gd name="connsiteY4518" fmla="*/ 587566 h 1588328"/>
              <a:gd name="connsiteX4519" fmla="*/ 250431 w 1836634"/>
              <a:gd name="connsiteY4519" fmla="*/ 603405 h 1588328"/>
              <a:gd name="connsiteX4520" fmla="*/ 247455 w 1836634"/>
              <a:gd name="connsiteY4520" fmla="*/ 590452 h 1588328"/>
              <a:gd name="connsiteX4521" fmla="*/ 260016 w 1836634"/>
              <a:gd name="connsiteY4521" fmla="*/ 587566 h 1588328"/>
              <a:gd name="connsiteX4522" fmla="*/ 260016 w 1836634"/>
              <a:gd name="connsiteY4522" fmla="*/ 587566 h 1588328"/>
              <a:gd name="connsiteX4523" fmla="*/ 262992 w 1836634"/>
              <a:gd name="connsiteY4523" fmla="*/ 600519 h 1588328"/>
              <a:gd name="connsiteX4524" fmla="*/ 250431 w 1836634"/>
              <a:gd name="connsiteY4524" fmla="*/ 603405 h 1588328"/>
              <a:gd name="connsiteX4525" fmla="*/ 260016 w 1836634"/>
              <a:gd name="connsiteY4525" fmla="*/ 587566 h 1588328"/>
              <a:gd name="connsiteX4526" fmla="*/ 365954 w 1836634"/>
              <a:gd name="connsiteY4526" fmla="*/ 584498 h 1588328"/>
              <a:gd name="connsiteX4527" fmla="*/ 367170 w 1836634"/>
              <a:gd name="connsiteY4527" fmla="*/ 589792 h 1588328"/>
              <a:gd name="connsiteX4528" fmla="*/ 354610 w 1836634"/>
              <a:gd name="connsiteY4528" fmla="*/ 592678 h 1588328"/>
              <a:gd name="connsiteX4529" fmla="*/ 357493 w 1836634"/>
              <a:gd name="connsiteY4529" fmla="*/ 605226 h 1588328"/>
              <a:gd name="connsiteX4530" fmla="*/ 354610 w 1836634"/>
              <a:gd name="connsiteY4530" fmla="*/ 592678 h 1588328"/>
              <a:gd name="connsiteX4531" fmla="*/ 359909 w 1836634"/>
              <a:gd name="connsiteY4531" fmla="*/ 591460 h 1588328"/>
              <a:gd name="connsiteX4532" fmla="*/ 359549 w 1836634"/>
              <a:gd name="connsiteY4532" fmla="*/ 591543 h 1588328"/>
              <a:gd name="connsiteX4533" fmla="*/ 367170 w 1836634"/>
              <a:gd name="connsiteY4533" fmla="*/ 589792 h 1588328"/>
              <a:gd name="connsiteX4534" fmla="*/ 370053 w 1836634"/>
              <a:gd name="connsiteY4534" fmla="*/ 602340 h 1588328"/>
              <a:gd name="connsiteX4535" fmla="*/ 367170 w 1836634"/>
              <a:gd name="connsiteY4535" fmla="*/ 589792 h 1588328"/>
              <a:gd name="connsiteX4536" fmla="*/ 365954 w 1836634"/>
              <a:gd name="connsiteY4536" fmla="*/ 584498 h 1588328"/>
              <a:gd name="connsiteX4537" fmla="*/ 1791845 w 1836634"/>
              <a:gd name="connsiteY4537" fmla="*/ 582046 h 1588328"/>
              <a:gd name="connsiteX4538" fmla="*/ 1794728 w 1836634"/>
              <a:gd name="connsiteY4538" fmla="*/ 594593 h 1588328"/>
              <a:gd name="connsiteX4539" fmla="*/ 1791845 w 1836634"/>
              <a:gd name="connsiteY4539" fmla="*/ 582046 h 1588328"/>
              <a:gd name="connsiteX4540" fmla="*/ 1218173 w 1836634"/>
              <a:gd name="connsiteY4540" fmla="*/ 580478 h 1588328"/>
              <a:gd name="connsiteX4541" fmla="*/ 1221149 w 1836634"/>
              <a:gd name="connsiteY4541" fmla="*/ 593430 h 1588328"/>
              <a:gd name="connsiteX4542" fmla="*/ 1218173 w 1836634"/>
              <a:gd name="connsiteY4542" fmla="*/ 580478 h 1588328"/>
              <a:gd name="connsiteX4543" fmla="*/ 109009 w 1836634"/>
              <a:gd name="connsiteY4543" fmla="*/ 568997 h 1588328"/>
              <a:gd name="connsiteX4544" fmla="*/ 109009 w 1836634"/>
              <a:gd name="connsiteY4544" fmla="*/ 568997 h 1588328"/>
              <a:gd name="connsiteX4545" fmla="*/ 1814083 w 1836634"/>
              <a:gd name="connsiteY4545" fmla="*/ 563726 h 1588328"/>
              <a:gd name="connsiteX4546" fmla="*/ 1809144 w 1836634"/>
              <a:gd name="connsiteY4546" fmla="*/ 564861 h 1588328"/>
              <a:gd name="connsiteX4547" fmla="*/ 1808784 w 1836634"/>
              <a:gd name="connsiteY4547" fmla="*/ 564944 h 1588328"/>
              <a:gd name="connsiteX4548" fmla="*/ 1814083 w 1836634"/>
              <a:gd name="connsiteY4548" fmla="*/ 563726 h 1588328"/>
              <a:gd name="connsiteX4549" fmla="*/ 320341 w 1836634"/>
              <a:gd name="connsiteY4549" fmla="*/ 560496 h 1588328"/>
              <a:gd name="connsiteX4550" fmla="*/ 315477 w 1836634"/>
              <a:gd name="connsiteY4550" fmla="*/ 561613 h 1588328"/>
              <a:gd name="connsiteX4551" fmla="*/ 315356 w 1836634"/>
              <a:gd name="connsiteY4551" fmla="*/ 561641 h 1588328"/>
              <a:gd name="connsiteX4552" fmla="*/ 320341 w 1836634"/>
              <a:gd name="connsiteY4552" fmla="*/ 560496 h 1588328"/>
              <a:gd name="connsiteX4553" fmla="*/ 315042 w 1836634"/>
              <a:gd name="connsiteY4553" fmla="*/ 561713 h 1588328"/>
              <a:gd name="connsiteX4554" fmla="*/ 315356 w 1836634"/>
              <a:gd name="connsiteY4554" fmla="*/ 561641 h 1588328"/>
              <a:gd name="connsiteX4555" fmla="*/ 307780 w 1836634"/>
              <a:gd name="connsiteY4555" fmla="*/ 563382 h 1588328"/>
              <a:gd name="connsiteX4556" fmla="*/ 309350 w 1836634"/>
              <a:gd name="connsiteY4556" fmla="*/ 563021 h 1588328"/>
              <a:gd name="connsiteX4557" fmla="*/ 315477 w 1836634"/>
              <a:gd name="connsiteY4557" fmla="*/ 561613 h 1588328"/>
              <a:gd name="connsiteX4558" fmla="*/ 315631 w 1836634"/>
              <a:gd name="connsiteY4558" fmla="*/ 561578 h 1588328"/>
              <a:gd name="connsiteX4559" fmla="*/ 320341 w 1836634"/>
              <a:gd name="connsiteY4559" fmla="*/ 560496 h 1588328"/>
              <a:gd name="connsiteX4560" fmla="*/ 1785986 w 1836634"/>
              <a:gd name="connsiteY4560" fmla="*/ 556546 h 1588328"/>
              <a:gd name="connsiteX4561" fmla="*/ 1788962 w 1836634"/>
              <a:gd name="connsiteY4561" fmla="*/ 569498 h 1588328"/>
              <a:gd name="connsiteX4562" fmla="*/ 1775996 w 1836634"/>
              <a:gd name="connsiteY4562" fmla="*/ 572477 h 1588328"/>
              <a:gd name="connsiteX4563" fmla="*/ 57894 w 1836634"/>
              <a:gd name="connsiteY4563" fmla="*/ 554321 h 1588328"/>
              <a:gd name="connsiteX4564" fmla="*/ 52595 w 1836634"/>
              <a:gd name="connsiteY4564" fmla="*/ 555539 h 1588328"/>
              <a:gd name="connsiteX4565" fmla="*/ 57387 w 1836634"/>
              <a:gd name="connsiteY4565" fmla="*/ 554438 h 1588328"/>
              <a:gd name="connsiteX4566" fmla="*/ 1798547 w 1836634"/>
              <a:gd name="connsiteY4566" fmla="*/ 553660 h 1588328"/>
              <a:gd name="connsiteX4567" fmla="*/ 1801523 w 1836634"/>
              <a:gd name="connsiteY4567" fmla="*/ 566612 h 1588328"/>
              <a:gd name="connsiteX4568" fmla="*/ 1811107 w 1836634"/>
              <a:gd name="connsiteY4568" fmla="*/ 550774 h 1588328"/>
              <a:gd name="connsiteX4569" fmla="*/ 1814083 w 1836634"/>
              <a:gd name="connsiteY4569" fmla="*/ 563726 h 1588328"/>
              <a:gd name="connsiteX4570" fmla="*/ 1811107 w 1836634"/>
              <a:gd name="connsiteY4570" fmla="*/ 550774 h 1588328"/>
              <a:gd name="connsiteX4571" fmla="*/ 296161 w 1836634"/>
              <a:gd name="connsiteY4571" fmla="*/ 547621 h 1588328"/>
              <a:gd name="connsiteX4572" fmla="*/ 293547 w 1836634"/>
              <a:gd name="connsiteY4572" fmla="*/ 551791 h 1588328"/>
              <a:gd name="connsiteX4573" fmla="*/ 295966 w 1836634"/>
              <a:gd name="connsiteY4573" fmla="*/ 547933 h 1588328"/>
              <a:gd name="connsiteX4574" fmla="*/ 49712 w 1836634"/>
              <a:gd name="connsiteY4574" fmla="*/ 542991 h 1588328"/>
              <a:gd name="connsiteX4575" fmla="*/ 45002 w 1836634"/>
              <a:gd name="connsiteY4575" fmla="*/ 544074 h 1588328"/>
              <a:gd name="connsiteX4576" fmla="*/ 44773 w 1836634"/>
              <a:gd name="connsiteY4576" fmla="*/ 544126 h 1588328"/>
              <a:gd name="connsiteX4577" fmla="*/ 302014 w 1836634"/>
              <a:gd name="connsiteY4577" fmla="*/ 538287 h 1588328"/>
              <a:gd name="connsiteX4578" fmla="*/ 289454 w 1836634"/>
              <a:gd name="connsiteY4578" fmla="*/ 541173 h 1588328"/>
              <a:gd name="connsiteX4579" fmla="*/ 279371 w 1836634"/>
              <a:gd name="connsiteY4579" fmla="*/ 556699 h 1588328"/>
              <a:gd name="connsiteX4580" fmla="*/ 289454 w 1836634"/>
              <a:gd name="connsiteY4580" fmla="*/ 541173 h 1588328"/>
              <a:gd name="connsiteX4581" fmla="*/ 292337 w 1836634"/>
              <a:gd name="connsiteY4581" fmla="*/ 553720 h 1588328"/>
              <a:gd name="connsiteX4582" fmla="*/ 304897 w 1836634"/>
              <a:gd name="connsiteY4582" fmla="*/ 550834 h 1588328"/>
              <a:gd name="connsiteX4583" fmla="*/ 292337 w 1836634"/>
              <a:gd name="connsiteY4583" fmla="*/ 553720 h 1588328"/>
              <a:gd name="connsiteX4584" fmla="*/ 296420 w 1836634"/>
              <a:gd name="connsiteY4584" fmla="*/ 547209 h 1588328"/>
              <a:gd name="connsiteX4585" fmla="*/ 296161 w 1836634"/>
              <a:gd name="connsiteY4585" fmla="*/ 547621 h 1588328"/>
              <a:gd name="connsiteX4586" fmla="*/ 26914 w 1836634"/>
              <a:gd name="connsiteY4586" fmla="*/ 534593 h 1588328"/>
              <a:gd name="connsiteX4587" fmla="*/ 21615 w 1836634"/>
              <a:gd name="connsiteY4587" fmla="*/ 535811 h 1588328"/>
              <a:gd name="connsiteX4588" fmla="*/ 26403 w 1836634"/>
              <a:gd name="connsiteY4588" fmla="*/ 534711 h 1588328"/>
              <a:gd name="connsiteX4589" fmla="*/ 34175 w 1836634"/>
              <a:gd name="connsiteY4589" fmla="*/ 532925 h 1588328"/>
              <a:gd name="connsiteX4590" fmla="*/ 34175 w 1836634"/>
              <a:gd name="connsiteY4590" fmla="*/ 532925 h 1588328"/>
              <a:gd name="connsiteX4591" fmla="*/ 34175 w 1836634"/>
              <a:gd name="connsiteY4591" fmla="*/ 532925 h 1588328"/>
              <a:gd name="connsiteX4592" fmla="*/ 35409 w 1836634"/>
              <a:gd name="connsiteY4592" fmla="*/ 538293 h 1588328"/>
              <a:gd name="connsiteX4593" fmla="*/ 35291 w 1836634"/>
              <a:gd name="connsiteY4593" fmla="*/ 537782 h 1588328"/>
              <a:gd name="connsiteX4594" fmla="*/ 34175 w 1836634"/>
              <a:gd name="connsiteY4594" fmla="*/ 532925 h 1588328"/>
              <a:gd name="connsiteX4595" fmla="*/ 273512 w 1836634"/>
              <a:gd name="connsiteY4595" fmla="*/ 531199 h 1588328"/>
              <a:gd name="connsiteX4596" fmla="*/ 260952 w 1836634"/>
              <a:gd name="connsiteY4596" fmla="*/ 534085 h 1588328"/>
              <a:gd name="connsiteX4597" fmla="*/ 273512 w 1836634"/>
              <a:gd name="connsiteY4597" fmla="*/ 531199 h 1588328"/>
              <a:gd name="connsiteX4598" fmla="*/ 274768 w 1836634"/>
              <a:gd name="connsiteY4598" fmla="*/ 536664 h 1588328"/>
              <a:gd name="connsiteX4599" fmla="*/ 274692 w 1836634"/>
              <a:gd name="connsiteY4599" fmla="*/ 536334 h 1588328"/>
              <a:gd name="connsiteX4600" fmla="*/ 276488 w 1836634"/>
              <a:gd name="connsiteY4600" fmla="*/ 544152 h 1588328"/>
              <a:gd name="connsiteX4601" fmla="*/ 263928 w 1836634"/>
              <a:gd name="connsiteY4601" fmla="*/ 547038 h 1588328"/>
              <a:gd name="connsiteX4602" fmla="*/ 273512 w 1836634"/>
              <a:gd name="connsiteY4602" fmla="*/ 531199 h 1588328"/>
              <a:gd name="connsiteX4603" fmla="*/ 273512 w 1836634"/>
              <a:gd name="connsiteY4603" fmla="*/ 531199 h 1588328"/>
              <a:gd name="connsiteX4604" fmla="*/ 274628 w 1836634"/>
              <a:gd name="connsiteY4604" fmla="*/ 536056 h 1588328"/>
              <a:gd name="connsiteX4605" fmla="*/ 274692 w 1836634"/>
              <a:gd name="connsiteY4605" fmla="*/ 536334 h 1588328"/>
              <a:gd name="connsiteX4606" fmla="*/ 278982 w 1836634"/>
              <a:gd name="connsiteY4606" fmla="*/ 529942 h 1588328"/>
              <a:gd name="connsiteX4607" fmla="*/ 273512 w 1836634"/>
              <a:gd name="connsiteY4607" fmla="*/ 531199 h 1588328"/>
              <a:gd name="connsiteX4608" fmla="*/ 278669 w 1836634"/>
              <a:gd name="connsiteY4608" fmla="*/ 530014 h 1588328"/>
              <a:gd name="connsiteX4609" fmla="*/ 1805341 w 1836634"/>
              <a:gd name="connsiteY4609" fmla="*/ 525679 h 1588328"/>
              <a:gd name="connsiteX4610" fmla="*/ 1805341 w 1836634"/>
              <a:gd name="connsiteY4610" fmla="*/ 525679 h 1588328"/>
              <a:gd name="connsiteX4611" fmla="*/ 255289 w 1836634"/>
              <a:gd name="connsiteY4611" fmla="*/ 523828 h 1588328"/>
              <a:gd name="connsiteX4612" fmla="*/ 248391 w 1836634"/>
              <a:gd name="connsiteY4612" fmla="*/ 536971 h 1588328"/>
              <a:gd name="connsiteX4613" fmla="*/ 245508 w 1836634"/>
              <a:gd name="connsiteY4613" fmla="*/ 524424 h 1588328"/>
              <a:gd name="connsiteX4614" fmla="*/ 255289 w 1836634"/>
              <a:gd name="connsiteY4614" fmla="*/ 523828 h 1588328"/>
              <a:gd name="connsiteX4615" fmla="*/ 258069 w 1836634"/>
              <a:gd name="connsiteY4615" fmla="*/ 521538 h 1588328"/>
              <a:gd name="connsiteX4616" fmla="*/ 260952 w 1836634"/>
              <a:gd name="connsiteY4616" fmla="*/ 534085 h 1588328"/>
              <a:gd name="connsiteX4617" fmla="*/ 248391 w 1836634"/>
              <a:gd name="connsiteY4617" fmla="*/ 536971 h 1588328"/>
              <a:gd name="connsiteX4618" fmla="*/ 258069 w 1836634"/>
              <a:gd name="connsiteY4618" fmla="*/ 521538 h 1588328"/>
              <a:gd name="connsiteX4619" fmla="*/ 258069 w 1836634"/>
              <a:gd name="connsiteY4619" fmla="*/ 521538 h 1588328"/>
              <a:gd name="connsiteX4620" fmla="*/ 245508 w 1836634"/>
              <a:gd name="connsiteY4620" fmla="*/ 524424 h 1588328"/>
              <a:gd name="connsiteX4621" fmla="*/ 248391 w 1836634"/>
              <a:gd name="connsiteY4621" fmla="*/ 536971 h 1588328"/>
              <a:gd name="connsiteX4622" fmla="*/ 260952 w 1836634"/>
              <a:gd name="connsiteY4622" fmla="*/ 534085 h 1588328"/>
              <a:gd name="connsiteX4623" fmla="*/ 251367 w 1836634"/>
              <a:gd name="connsiteY4623" fmla="*/ 549924 h 1588328"/>
              <a:gd name="connsiteX4624" fmla="*/ 263928 w 1836634"/>
              <a:gd name="connsiteY4624" fmla="*/ 547038 h 1588328"/>
              <a:gd name="connsiteX4625" fmla="*/ 266811 w 1836634"/>
              <a:gd name="connsiteY4625" fmla="*/ 559585 h 1588328"/>
              <a:gd name="connsiteX4626" fmla="*/ 276488 w 1836634"/>
              <a:gd name="connsiteY4626" fmla="*/ 544152 h 1588328"/>
              <a:gd name="connsiteX4627" fmla="*/ 286478 w 1836634"/>
              <a:gd name="connsiteY4627" fmla="*/ 528220 h 1588328"/>
              <a:gd name="connsiteX4628" fmla="*/ 278669 w 1836634"/>
              <a:gd name="connsiteY4628" fmla="*/ 530014 h 1588328"/>
              <a:gd name="connsiteX4629" fmla="*/ 278374 w 1836634"/>
              <a:gd name="connsiteY4629" fmla="*/ 530082 h 1588328"/>
              <a:gd name="connsiteX4630" fmla="*/ 273512 w 1836634"/>
              <a:gd name="connsiteY4630" fmla="*/ 531199 h 1588328"/>
              <a:gd name="connsiteX4631" fmla="*/ 260952 w 1836634"/>
              <a:gd name="connsiteY4631" fmla="*/ 534085 h 1588328"/>
              <a:gd name="connsiteX4632" fmla="*/ 258069 w 1836634"/>
              <a:gd name="connsiteY4632" fmla="*/ 521538 h 1588328"/>
              <a:gd name="connsiteX4633" fmla="*/ 1823372 w 1836634"/>
              <a:gd name="connsiteY4633" fmla="*/ 521536 h 1588328"/>
              <a:gd name="connsiteX4634" fmla="*/ 1822915 w 1836634"/>
              <a:gd name="connsiteY4634" fmla="*/ 521641 h 1588328"/>
              <a:gd name="connsiteX4635" fmla="*/ 1821450 w 1836634"/>
              <a:gd name="connsiteY4635" fmla="*/ 521978 h 1588328"/>
              <a:gd name="connsiteX4636" fmla="*/ 1817902 w 1836634"/>
              <a:gd name="connsiteY4636" fmla="*/ 522793 h 1588328"/>
              <a:gd name="connsiteX4637" fmla="*/ 1823372 w 1836634"/>
              <a:gd name="connsiteY4637" fmla="*/ 521536 h 1588328"/>
              <a:gd name="connsiteX4638" fmla="*/ 15692 w 1836634"/>
              <a:gd name="connsiteY4638" fmla="*/ 518389 h 1588328"/>
              <a:gd name="connsiteX4639" fmla="*/ 18732 w 1836634"/>
              <a:gd name="connsiteY4639" fmla="*/ 523263 h 1588328"/>
              <a:gd name="connsiteX4640" fmla="*/ 15692 w 1836634"/>
              <a:gd name="connsiteY4640" fmla="*/ 518389 h 1588328"/>
              <a:gd name="connsiteX4641" fmla="*/ 1807655 w 1836634"/>
              <a:gd name="connsiteY4641" fmla="*/ 511937 h 1588328"/>
              <a:gd name="connsiteX4642" fmla="*/ 1806686 w 1836634"/>
              <a:gd name="connsiteY4642" fmla="*/ 512160 h 1588328"/>
              <a:gd name="connsiteX4643" fmla="*/ 1802458 w 1836634"/>
              <a:gd name="connsiteY4643" fmla="*/ 513131 h 1588328"/>
              <a:gd name="connsiteX4644" fmla="*/ 1807168 w 1836634"/>
              <a:gd name="connsiteY4644" fmla="*/ 512049 h 1588328"/>
              <a:gd name="connsiteX4645" fmla="*/ 13147 w 1836634"/>
              <a:gd name="connsiteY4645" fmla="*/ 506383 h 1588328"/>
              <a:gd name="connsiteX4646" fmla="*/ 15849 w 1836634"/>
              <a:gd name="connsiteY4646" fmla="*/ 510716 h 1588328"/>
              <a:gd name="connsiteX4647" fmla="*/ 2883 w 1836634"/>
              <a:gd name="connsiteY4647" fmla="*/ 513695 h 1588328"/>
              <a:gd name="connsiteX4648" fmla="*/ 13147 w 1836634"/>
              <a:gd name="connsiteY4648" fmla="*/ 506383 h 1588328"/>
              <a:gd name="connsiteX4649" fmla="*/ 214215 w 1836634"/>
              <a:gd name="connsiteY4649" fmla="*/ 505194 h 1588328"/>
              <a:gd name="connsiteX4650" fmla="*/ 204538 w 1836634"/>
              <a:gd name="connsiteY4650" fmla="*/ 520627 h 1588328"/>
              <a:gd name="connsiteX4651" fmla="*/ 201655 w 1836634"/>
              <a:gd name="connsiteY4651" fmla="*/ 508080 h 1588328"/>
              <a:gd name="connsiteX4652" fmla="*/ 214215 w 1836634"/>
              <a:gd name="connsiteY4652" fmla="*/ 505194 h 1588328"/>
              <a:gd name="connsiteX4653" fmla="*/ 214215 w 1836634"/>
              <a:gd name="connsiteY4653" fmla="*/ 505194 h 1588328"/>
              <a:gd name="connsiteX4654" fmla="*/ 217098 w 1836634"/>
              <a:gd name="connsiteY4654" fmla="*/ 517741 h 1588328"/>
              <a:gd name="connsiteX4655" fmla="*/ 204538 w 1836634"/>
              <a:gd name="connsiteY4655" fmla="*/ 520627 h 1588328"/>
              <a:gd name="connsiteX4656" fmla="*/ 214215 w 1836634"/>
              <a:gd name="connsiteY4656" fmla="*/ 505194 h 1588328"/>
              <a:gd name="connsiteX4657" fmla="*/ 201655 w 1836634"/>
              <a:gd name="connsiteY4657" fmla="*/ 508080 h 1588328"/>
              <a:gd name="connsiteX4658" fmla="*/ 189094 w 1836634"/>
              <a:gd name="connsiteY4658" fmla="*/ 510966 h 1588328"/>
              <a:gd name="connsiteX4659" fmla="*/ 191977 w 1836634"/>
              <a:gd name="connsiteY4659" fmla="*/ 523513 h 1588328"/>
              <a:gd name="connsiteX4660" fmla="*/ 201655 w 1836634"/>
              <a:gd name="connsiteY4660" fmla="*/ 508080 h 1588328"/>
              <a:gd name="connsiteX4661" fmla="*/ 204538 w 1836634"/>
              <a:gd name="connsiteY4661" fmla="*/ 520627 h 1588328"/>
              <a:gd name="connsiteX4662" fmla="*/ 207421 w 1836634"/>
              <a:gd name="connsiteY4662" fmla="*/ 533175 h 1588328"/>
              <a:gd name="connsiteX4663" fmla="*/ 217098 w 1836634"/>
              <a:gd name="connsiteY4663" fmla="*/ 517741 h 1588328"/>
              <a:gd name="connsiteX4664" fmla="*/ 173558 w 1836634"/>
              <a:gd name="connsiteY4664" fmla="*/ 500900 h 1588328"/>
              <a:gd name="connsiteX4665" fmla="*/ 176534 w 1836634"/>
              <a:gd name="connsiteY4665" fmla="*/ 513852 h 1588328"/>
              <a:gd name="connsiteX4666" fmla="*/ 5247 w 1836634"/>
              <a:gd name="connsiteY4666" fmla="*/ 499942 h 1588328"/>
              <a:gd name="connsiteX4667" fmla="*/ 4862 w 1836634"/>
              <a:gd name="connsiteY4667" fmla="*/ 500030 h 1588328"/>
              <a:gd name="connsiteX4668" fmla="*/ 0 w 1836634"/>
              <a:gd name="connsiteY4668" fmla="*/ 501147 h 1588328"/>
              <a:gd name="connsiteX4669" fmla="*/ 12966 w 1836634"/>
              <a:gd name="connsiteY4669" fmla="*/ 498168 h 1588328"/>
              <a:gd name="connsiteX4670" fmla="*/ 15849 w 1836634"/>
              <a:gd name="connsiteY4670" fmla="*/ 510716 h 1588328"/>
              <a:gd name="connsiteX4671" fmla="*/ 12966 w 1836634"/>
              <a:gd name="connsiteY4671" fmla="*/ 498168 h 1588328"/>
              <a:gd name="connsiteX4672" fmla="*/ 25526 w 1836634"/>
              <a:gd name="connsiteY4672" fmla="*/ 495282 h 1588328"/>
              <a:gd name="connsiteX4673" fmla="*/ 20816 w 1836634"/>
              <a:gd name="connsiteY4673" fmla="*/ 496365 h 1588328"/>
              <a:gd name="connsiteX4674" fmla="*/ 20551 w 1836634"/>
              <a:gd name="connsiteY4674" fmla="*/ 496425 h 1588328"/>
              <a:gd name="connsiteX4675" fmla="*/ 20227 w 1836634"/>
              <a:gd name="connsiteY4675" fmla="*/ 496500 h 1588328"/>
              <a:gd name="connsiteX4676" fmla="*/ 25526 w 1836634"/>
              <a:gd name="connsiteY4676" fmla="*/ 495282 h 1588328"/>
              <a:gd name="connsiteX4677" fmla="*/ 9990 w 1836634"/>
              <a:gd name="connsiteY4677" fmla="*/ 485216 h 1588328"/>
              <a:gd name="connsiteX4678" fmla="*/ 12966 w 1836634"/>
              <a:gd name="connsiteY4678" fmla="*/ 498168 h 1588328"/>
              <a:gd name="connsiteX4679" fmla="*/ 5247 w 1836634"/>
              <a:gd name="connsiteY4679" fmla="*/ 499942 h 1588328"/>
              <a:gd name="connsiteX4680" fmla="*/ 5470 w 1836634"/>
              <a:gd name="connsiteY4680" fmla="*/ 499890 h 1588328"/>
              <a:gd name="connsiteX4681" fmla="*/ 0 w 1836634"/>
              <a:gd name="connsiteY4681" fmla="*/ 501147 h 1588328"/>
              <a:gd name="connsiteX4682" fmla="*/ 27502 w 1836634"/>
              <a:gd name="connsiteY4682" fmla="*/ 481193 h 1588328"/>
              <a:gd name="connsiteX4683" fmla="*/ 22550 w 1836634"/>
              <a:gd name="connsiteY4683" fmla="*/ 482330 h 1588328"/>
              <a:gd name="connsiteX4684" fmla="*/ 27260 w 1836634"/>
              <a:gd name="connsiteY4684" fmla="*/ 481248 h 1588328"/>
              <a:gd name="connsiteX4685" fmla="*/ 21334 w 1836634"/>
              <a:gd name="connsiteY4685" fmla="*/ 477037 h 1588328"/>
              <a:gd name="connsiteX4686" fmla="*/ 21379 w 1836634"/>
              <a:gd name="connsiteY4686" fmla="*/ 477235 h 1588328"/>
              <a:gd name="connsiteX4687" fmla="*/ 21469 w 1836634"/>
              <a:gd name="connsiteY4687" fmla="*/ 477625 h 1588328"/>
              <a:gd name="connsiteX4688" fmla="*/ 22550 w 1836634"/>
              <a:gd name="connsiteY4688" fmla="*/ 482330 h 1588328"/>
              <a:gd name="connsiteX4689" fmla="*/ 21334 w 1836634"/>
              <a:gd name="connsiteY4689" fmla="*/ 477037 h 1588328"/>
              <a:gd name="connsiteX4690" fmla="*/ 287413 w 1836634"/>
              <a:gd name="connsiteY4690" fmla="*/ 474739 h 1588328"/>
              <a:gd name="connsiteX4691" fmla="*/ 277829 w 1836634"/>
              <a:gd name="connsiteY4691" fmla="*/ 490578 h 1588328"/>
              <a:gd name="connsiteX4692" fmla="*/ 290389 w 1836634"/>
              <a:gd name="connsiteY4692" fmla="*/ 487692 h 1588328"/>
              <a:gd name="connsiteX4693" fmla="*/ 1752746 w 1836634"/>
              <a:gd name="connsiteY4693" fmla="*/ 471287 h 1588328"/>
              <a:gd name="connsiteX4694" fmla="*/ 1752746 w 1836634"/>
              <a:gd name="connsiteY4694" fmla="*/ 471287 h 1588328"/>
              <a:gd name="connsiteX4695" fmla="*/ 1738930 w 1836634"/>
              <a:gd name="connsiteY4695" fmla="*/ 468709 h 1588328"/>
              <a:gd name="connsiteX4696" fmla="*/ 1740186 w 1836634"/>
              <a:gd name="connsiteY4696" fmla="*/ 474173 h 1588328"/>
              <a:gd name="connsiteX4697" fmla="*/ 1738930 w 1836634"/>
              <a:gd name="connsiteY4697" fmla="*/ 468709 h 1588328"/>
              <a:gd name="connsiteX4698" fmla="*/ 1717388 w 1836634"/>
              <a:gd name="connsiteY4698" fmla="*/ 465776 h 1588328"/>
              <a:gd name="connsiteX4699" fmla="*/ 1717034 w 1836634"/>
              <a:gd name="connsiteY4699" fmla="*/ 465857 h 1588328"/>
              <a:gd name="connsiteX4700" fmla="*/ 1712089 w 1836634"/>
              <a:gd name="connsiteY4700" fmla="*/ 466993 h 1588328"/>
              <a:gd name="connsiteX4701" fmla="*/ 1717388 w 1836634"/>
              <a:gd name="connsiteY4701" fmla="*/ 465776 h 1588328"/>
              <a:gd name="connsiteX4702" fmla="*/ 1724649 w 1836634"/>
              <a:gd name="connsiteY4702" fmla="*/ 464107 h 1588328"/>
              <a:gd name="connsiteX4703" fmla="*/ 1719704 w 1836634"/>
              <a:gd name="connsiteY4703" fmla="*/ 465244 h 1588328"/>
              <a:gd name="connsiteX4704" fmla="*/ 1719939 w 1836634"/>
              <a:gd name="connsiteY4704" fmla="*/ 465189 h 1588328"/>
              <a:gd name="connsiteX4705" fmla="*/ 1724649 w 1836634"/>
              <a:gd name="connsiteY4705" fmla="*/ 464107 h 1588328"/>
              <a:gd name="connsiteX4706" fmla="*/ 231000 w 1836634"/>
              <a:gd name="connsiteY4706" fmla="*/ 461281 h 1588328"/>
              <a:gd name="connsiteX4707" fmla="*/ 221322 w 1836634"/>
              <a:gd name="connsiteY4707" fmla="*/ 476715 h 1588328"/>
              <a:gd name="connsiteX4708" fmla="*/ 231000 w 1836634"/>
              <a:gd name="connsiteY4708" fmla="*/ 461281 h 1588328"/>
              <a:gd name="connsiteX4709" fmla="*/ 43573 w 1836634"/>
              <a:gd name="connsiteY4709" fmla="*/ 458717 h 1588328"/>
              <a:gd name="connsiteX4710" fmla="*/ 44789 w 1836634"/>
              <a:gd name="connsiteY4710" fmla="*/ 464010 h 1588328"/>
              <a:gd name="connsiteX4711" fmla="*/ 46050 w 1836634"/>
              <a:gd name="connsiteY4711" fmla="*/ 469500 h 1588328"/>
              <a:gd name="connsiteX4712" fmla="*/ 46176 w 1836634"/>
              <a:gd name="connsiteY4712" fmla="*/ 470045 h 1588328"/>
              <a:gd name="connsiteX4713" fmla="*/ 46841 w 1836634"/>
              <a:gd name="connsiteY4713" fmla="*/ 472942 h 1588328"/>
              <a:gd name="connsiteX4714" fmla="*/ 47672 w 1836634"/>
              <a:gd name="connsiteY4714" fmla="*/ 476558 h 1588328"/>
              <a:gd name="connsiteX4715" fmla="*/ 47312 w 1836634"/>
              <a:gd name="connsiteY4715" fmla="*/ 474990 h 1588328"/>
              <a:gd name="connsiteX4716" fmla="*/ 46841 w 1836634"/>
              <a:gd name="connsiteY4716" fmla="*/ 472942 h 1588328"/>
              <a:gd name="connsiteX4717" fmla="*/ 46411 w 1836634"/>
              <a:gd name="connsiteY4717" fmla="*/ 471068 h 1588328"/>
              <a:gd name="connsiteX4718" fmla="*/ 46231 w 1836634"/>
              <a:gd name="connsiteY4718" fmla="*/ 470284 h 1588328"/>
              <a:gd name="connsiteX4719" fmla="*/ 46176 w 1836634"/>
              <a:gd name="connsiteY4719" fmla="*/ 470045 h 1588328"/>
              <a:gd name="connsiteX4720" fmla="*/ 44789 w 1836634"/>
              <a:gd name="connsiteY4720" fmla="*/ 464010 h 1588328"/>
              <a:gd name="connsiteX4721" fmla="*/ 44789 w 1836634"/>
              <a:gd name="connsiteY4721" fmla="*/ 464010 h 1588328"/>
              <a:gd name="connsiteX4722" fmla="*/ 43708 w 1836634"/>
              <a:gd name="connsiteY4722" fmla="*/ 459305 h 1588328"/>
              <a:gd name="connsiteX4723" fmla="*/ 43646 w 1836634"/>
              <a:gd name="connsiteY4723" fmla="*/ 459034 h 1588328"/>
              <a:gd name="connsiteX4724" fmla="*/ 1682536 w 1836634"/>
              <a:gd name="connsiteY4724" fmla="*/ 455334 h 1588328"/>
              <a:gd name="connsiteX4725" fmla="*/ 1682598 w 1836634"/>
              <a:gd name="connsiteY4725" fmla="*/ 455605 h 1588328"/>
              <a:gd name="connsiteX4726" fmla="*/ 1683679 w 1836634"/>
              <a:gd name="connsiteY4726" fmla="*/ 460311 h 1588328"/>
              <a:gd name="connsiteX4727" fmla="*/ 508424 w 1836634"/>
              <a:gd name="connsiteY4727" fmla="*/ 450805 h 1588328"/>
              <a:gd name="connsiteX4728" fmla="*/ 498746 w 1836634"/>
              <a:gd name="connsiteY4728" fmla="*/ 466238 h 1588328"/>
              <a:gd name="connsiteX4729" fmla="*/ 508424 w 1836634"/>
              <a:gd name="connsiteY4729" fmla="*/ 450805 h 1588328"/>
              <a:gd name="connsiteX4730" fmla="*/ 1667020 w 1836634"/>
              <a:gd name="connsiteY4730" fmla="*/ 445356 h 1588328"/>
              <a:gd name="connsiteX4731" fmla="*/ 1668236 w 1836634"/>
              <a:gd name="connsiteY4731" fmla="*/ 450649 h 1588328"/>
              <a:gd name="connsiteX4732" fmla="*/ 1667020 w 1836634"/>
              <a:gd name="connsiteY4732" fmla="*/ 445356 h 1588328"/>
              <a:gd name="connsiteX4733" fmla="*/ 28438 w 1836634"/>
              <a:gd name="connsiteY4733" fmla="*/ 427712 h 1588328"/>
              <a:gd name="connsiteX4734" fmla="*/ 23486 w 1836634"/>
              <a:gd name="connsiteY4734" fmla="*/ 428849 h 1588328"/>
              <a:gd name="connsiteX4735" fmla="*/ 28196 w 1836634"/>
              <a:gd name="connsiteY4735" fmla="*/ 427767 h 1588328"/>
              <a:gd name="connsiteX4736" fmla="*/ 49012 w 1836634"/>
              <a:gd name="connsiteY4736" fmla="*/ 422984 h 1588328"/>
              <a:gd name="connsiteX4737" fmla="*/ 41421 w 1836634"/>
              <a:gd name="connsiteY4737" fmla="*/ 424729 h 1588328"/>
              <a:gd name="connsiteX4738" fmla="*/ 36047 w 1836634"/>
              <a:gd name="connsiteY4738" fmla="*/ 425963 h 1588328"/>
              <a:gd name="connsiteX4739" fmla="*/ 49012 w 1836634"/>
              <a:gd name="connsiteY4739" fmla="*/ 422984 h 1588328"/>
              <a:gd name="connsiteX4740" fmla="*/ 51988 w 1836634"/>
              <a:gd name="connsiteY4740" fmla="*/ 435936 h 1588328"/>
              <a:gd name="connsiteX4741" fmla="*/ 41906 w 1836634"/>
              <a:gd name="connsiteY4741" fmla="*/ 451463 h 1588328"/>
              <a:gd name="connsiteX4742" fmla="*/ 29345 w 1836634"/>
              <a:gd name="connsiteY4742" fmla="*/ 454349 h 1588328"/>
              <a:gd name="connsiteX4743" fmla="*/ 29345 w 1836634"/>
              <a:gd name="connsiteY4743" fmla="*/ 454349 h 1588328"/>
              <a:gd name="connsiteX4744" fmla="*/ 26462 w 1836634"/>
              <a:gd name="connsiteY4744" fmla="*/ 441801 h 1588328"/>
              <a:gd name="connsiteX4745" fmla="*/ 23486 w 1836634"/>
              <a:gd name="connsiteY4745" fmla="*/ 428849 h 1588328"/>
              <a:gd name="connsiteX4746" fmla="*/ 28785 w 1836634"/>
              <a:gd name="connsiteY4746" fmla="*/ 427632 h 1588328"/>
              <a:gd name="connsiteX4747" fmla="*/ 28438 w 1836634"/>
              <a:gd name="connsiteY4747" fmla="*/ 427712 h 1588328"/>
              <a:gd name="connsiteX4748" fmla="*/ 36047 w 1836634"/>
              <a:gd name="connsiteY4748" fmla="*/ 425963 h 1588328"/>
              <a:gd name="connsiteX4749" fmla="*/ 37668 w 1836634"/>
              <a:gd name="connsiteY4749" fmla="*/ 425591 h 1588328"/>
              <a:gd name="connsiteX4750" fmla="*/ 41421 w 1836634"/>
              <a:gd name="connsiteY4750" fmla="*/ 424729 h 1588328"/>
              <a:gd name="connsiteX4751" fmla="*/ 47391 w 1836634"/>
              <a:gd name="connsiteY4751" fmla="*/ 423357 h 1588328"/>
              <a:gd name="connsiteX4752" fmla="*/ 49012 w 1836634"/>
              <a:gd name="connsiteY4752" fmla="*/ 422984 h 1588328"/>
              <a:gd name="connsiteX4753" fmla="*/ 61573 w 1836634"/>
              <a:gd name="connsiteY4753" fmla="*/ 420098 h 1588328"/>
              <a:gd name="connsiteX4754" fmla="*/ 51988 w 1836634"/>
              <a:gd name="connsiteY4754" fmla="*/ 435936 h 1588328"/>
              <a:gd name="connsiteX4755" fmla="*/ 61573 w 1836634"/>
              <a:gd name="connsiteY4755" fmla="*/ 420098 h 1588328"/>
              <a:gd name="connsiteX4756" fmla="*/ 61573 w 1836634"/>
              <a:gd name="connsiteY4756" fmla="*/ 420098 h 1588328"/>
              <a:gd name="connsiteX4757" fmla="*/ 64549 w 1836634"/>
              <a:gd name="connsiteY4757" fmla="*/ 433050 h 1588328"/>
              <a:gd name="connsiteX4758" fmla="*/ 1680136 w 1836634"/>
              <a:gd name="connsiteY4758" fmla="*/ 416115 h 1588328"/>
              <a:gd name="connsiteX4759" fmla="*/ 1687498 w 1836634"/>
              <a:gd name="connsiteY4759" fmla="*/ 419377 h 1588328"/>
              <a:gd name="connsiteX4760" fmla="*/ 1674937 w 1836634"/>
              <a:gd name="connsiteY4760" fmla="*/ 422263 h 1588328"/>
              <a:gd name="connsiteX4761" fmla="*/ 1680136 w 1836634"/>
              <a:gd name="connsiteY4761" fmla="*/ 416115 h 1588328"/>
              <a:gd name="connsiteX4762" fmla="*/ 33164 w 1836634"/>
              <a:gd name="connsiteY4762" fmla="*/ 413416 h 1588328"/>
              <a:gd name="connsiteX4763" fmla="*/ 36047 w 1836634"/>
              <a:gd name="connsiteY4763" fmla="*/ 425963 h 1588328"/>
              <a:gd name="connsiteX4764" fmla="*/ 1659494 w 1836634"/>
              <a:gd name="connsiteY4764" fmla="*/ 412602 h 1588328"/>
              <a:gd name="connsiteX4765" fmla="*/ 1660755 w 1836634"/>
              <a:gd name="connsiteY4765" fmla="*/ 418091 h 1588328"/>
              <a:gd name="connsiteX4766" fmla="*/ 1660845 w 1836634"/>
              <a:gd name="connsiteY4766" fmla="*/ 418484 h 1588328"/>
              <a:gd name="connsiteX4767" fmla="*/ 1662377 w 1836634"/>
              <a:gd name="connsiteY4767" fmla="*/ 425149 h 1588328"/>
              <a:gd name="connsiteX4768" fmla="*/ 1660936 w 1836634"/>
              <a:gd name="connsiteY4768" fmla="*/ 418876 h 1588328"/>
              <a:gd name="connsiteX4769" fmla="*/ 1660845 w 1836634"/>
              <a:gd name="connsiteY4769" fmla="*/ 418484 h 1588328"/>
              <a:gd name="connsiteX4770" fmla="*/ 1684615 w 1836634"/>
              <a:gd name="connsiteY4770" fmla="*/ 406830 h 1588328"/>
              <a:gd name="connsiteX4771" fmla="*/ 1684615 w 1836634"/>
              <a:gd name="connsiteY4771" fmla="*/ 406830 h 1588328"/>
              <a:gd name="connsiteX4772" fmla="*/ 1669902 w 1836634"/>
              <a:gd name="connsiteY4772" fmla="*/ 400350 h 1588328"/>
              <a:gd name="connsiteX4773" fmla="*/ 1670252 w 1836634"/>
              <a:gd name="connsiteY4773" fmla="*/ 401874 h 1588328"/>
              <a:gd name="connsiteX4774" fmla="*/ 1670289 w 1836634"/>
              <a:gd name="connsiteY4774" fmla="*/ 402036 h 1588328"/>
              <a:gd name="connsiteX4775" fmla="*/ 1636451 w 1836634"/>
              <a:gd name="connsiteY4775" fmla="*/ 399573 h 1588328"/>
              <a:gd name="connsiteX4776" fmla="*/ 1631084 w 1836634"/>
              <a:gd name="connsiteY4776" fmla="*/ 405919 h 1588328"/>
              <a:gd name="connsiteX4777" fmla="*/ 1644050 w 1836634"/>
              <a:gd name="connsiteY4777" fmla="*/ 402940 h 1588328"/>
              <a:gd name="connsiteX4778" fmla="*/ 1644050 w 1836634"/>
              <a:gd name="connsiteY4778" fmla="*/ 402940 h 1588328"/>
              <a:gd name="connsiteX4779" fmla="*/ 1636451 w 1836634"/>
              <a:gd name="connsiteY4779" fmla="*/ 399573 h 1588328"/>
              <a:gd name="connsiteX4780" fmla="*/ 37224 w 1836634"/>
              <a:gd name="connsiteY4780" fmla="*/ 399273 h 1588328"/>
              <a:gd name="connsiteX4781" fmla="*/ 37078 w 1836634"/>
              <a:gd name="connsiteY4781" fmla="*/ 399306 h 1588328"/>
              <a:gd name="connsiteX4782" fmla="*/ 36764 w 1836634"/>
              <a:gd name="connsiteY4782" fmla="*/ 399379 h 1588328"/>
              <a:gd name="connsiteX4783" fmla="*/ 35953 w 1836634"/>
              <a:gd name="connsiteY4783" fmla="*/ 399565 h 1588328"/>
              <a:gd name="connsiteX4784" fmla="*/ 33874 w 1836634"/>
              <a:gd name="connsiteY4784" fmla="*/ 400043 h 1588328"/>
              <a:gd name="connsiteX4785" fmla="*/ 30281 w 1836634"/>
              <a:gd name="connsiteY4785" fmla="*/ 400868 h 1588328"/>
              <a:gd name="connsiteX4786" fmla="*/ 43246 w 1836634"/>
              <a:gd name="connsiteY4786" fmla="*/ 397889 h 1588328"/>
              <a:gd name="connsiteX4787" fmla="*/ 37224 w 1836634"/>
              <a:gd name="connsiteY4787" fmla="*/ 399273 h 1588328"/>
              <a:gd name="connsiteX4788" fmla="*/ 37574 w 1836634"/>
              <a:gd name="connsiteY4788" fmla="*/ 399192 h 1588328"/>
              <a:gd name="connsiteX4789" fmla="*/ 43246 w 1836634"/>
              <a:gd name="connsiteY4789" fmla="*/ 397889 h 1588328"/>
              <a:gd name="connsiteX4790" fmla="*/ 1669171 w 1836634"/>
              <a:gd name="connsiteY4790" fmla="*/ 397168 h 1588328"/>
              <a:gd name="connsiteX4791" fmla="*/ 1669531 w 1836634"/>
              <a:gd name="connsiteY4791" fmla="*/ 398737 h 1588328"/>
              <a:gd name="connsiteX4792" fmla="*/ 1669902 w 1836634"/>
              <a:gd name="connsiteY4792" fmla="*/ 400350 h 1588328"/>
              <a:gd name="connsiteX4793" fmla="*/ 1001404 w 1836634"/>
              <a:gd name="connsiteY4793" fmla="*/ 390801 h 1588328"/>
              <a:gd name="connsiteX4794" fmla="*/ 1004287 w 1836634"/>
              <a:gd name="connsiteY4794" fmla="*/ 403348 h 1588328"/>
              <a:gd name="connsiteX4795" fmla="*/ 80928 w 1836634"/>
              <a:gd name="connsiteY4795" fmla="*/ 389231 h 1588328"/>
              <a:gd name="connsiteX4796" fmla="*/ 80928 w 1836634"/>
              <a:gd name="connsiteY4796" fmla="*/ 389231 h 1588328"/>
              <a:gd name="connsiteX4797" fmla="*/ 86398 w 1836634"/>
              <a:gd name="connsiteY4797" fmla="*/ 387974 h 1588328"/>
              <a:gd name="connsiteX4798" fmla="*/ 86183 w 1836634"/>
              <a:gd name="connsiteY4798" fmla="*/ 388024 h 1588328"/>
              <a:gd name="connsiteX4799" fmla="*/ 85790 w 1836634"/>
              <a:gd name="connsiteY4799" fmla="*/ 388114 h 1588328"/>
              <a:gd name="connsiteX4800" fmla="*/ 80928 w 1836634"/>
              <a:gd name="connsiteY4800" fmla="*/ 389231 h 1588328"/>
              <a:gd name="connsiteX4801" fmla="*/ 86398 w 1836634"/>
              <a:gd name="connsiteY4801" fmla="*/ 387974 h 1588328"/>
              <a:gd name="connsiteX4802" fmla="*/ 1626892 w 1836634"/>
              <a:gd name="connsiteY4802" fmla="*/ 387674 h 1588328"/>
              <a:gd name="connsiteX4803" fmla="*/ 1628108 w 1836634"/>
              <a:gd name="connsiteY4803" fmla="*/ 392967 h 1588328"/>
              <a:gd name="connsiteX4804" fmla="*/ 1626892 w 1836634"/>
              <a:gd name="connsiteY4804" fmla="*/ 387674 h 1588328"/>
              <a:gd name="connsiteX4805" fmla="*/ 1639858 w 1836634"/>
              <a:gd name="connsiteY4805" fmla="*/ 384694 h 1588328"/>
              <a:gd name="connsiteX4806" fmla="*/ 1641074 w 1836634"/>
              <a:gd name="connsiteY4806" fmla="*/ 389988 h 1588328"/>
              <a:gd name="connsiteX4807" fmla="*/ 1639858 w 1836634"/>
              <a:gd name="connsiteY4807" fmla="*/ 384694 h 1588328"/>
              <a:gd name="connsiteX4808" fmla="*/ 79712 w 1836634"/>
              <a:gd name="connsiteY4808" fmla="*/ 383937 h 1588328"/>
              <a:gd name="connsiteX4809" fmla="*/ 80928 w 1836634"/>
              <a:gd name="connsiteY4809" fmla="*/ 389231 h 1588328"/>
              <a:gd name="connsiteX4810" fmla="*/ 79712 w 1836634"/>
              <a:gd name="connsiteY4810" fmla="*/ 383937 h 1588328"/>
              <a:gd name="connsiteX4811" fmla="*/ 52924 w 1836634"/>
              <a:gd name="connsiteY4811" fmla="*/ 382455 h 1588328"/>
              <a:gd name="connsiteX4812" fmla="*/ 43246 w 1836634"/>
              <a:gd name="connsiteY4812" fmla="*/ 397889 h 1588328"/>
              <a:gd name="connsiteX4813" fmla="*/ 40363 w 1836634"/>
              <a:gd name="connsiteY4813" fmla="*/ 385341 h 1588328"/>
              <a:gd name="connsiteX4814" fmla="*/ 41933 w 1836634"/>
              <a:gd name="connsiteY4814" fmla="*/ 384981 h 1588328"/>
              <a:gd name="connsiteX4815" fmla="*/ 47429 w 1836634"/>
              <a:gd name="connsiteY4815" fmla="*/ 383718 h 1588328"/>
              <a:gd name="connsiteX4816" fmla="*/ 45858 w 1836634"/>
              <a:gd name="connsiteY4816" fmla="*/ 384079 h 1588328"/>
              <a:gd name="connsiteX4817" fmla="*/ 51354 w 1836634"/>
              <a:gd name="connsiteY4817" fmla="*/ 382816 h 1588328"/>
              <a:gd name="connsiteX4818" fmla="*/ 52924 w 1836634"/>
              <a:gd name="connsiteY4818" fmla="*/ 382455 h 1588328"/>
              <a:gd name="connsiteX4819" fmla="*/ 52924 w 1836634"/>
              <a:gd name="connsiteY4819" fmla="*/ 382455 h 1588328"/>
              <a:gd name="connsiteX4820" fmla="*/ 54005 w 1836634"/>
              <a:gd name="connsiteY4820" fmla="*/ 387161 h 1588328"/>
              <a:gd name="connsiteX4821" fmla="*/ 54067 w 1836634"/>
              <a:gd name="connsiteY4821" fmla="*/ 387432 h 1588328"/>
              <a:gd name="connsiteX4822" fmla="*/ 55807 w 1836634"/>
              <a:gd name="connsiteY4822" fmla="*/ 395003 h 1588328"/>
              <a:gd name="connsiteX4823" fmla="*/ 52924 w 1836634"/>
              <a:gd name="connsiteY4823" fmla="*/ 382455 h 1588328"/>
              <a:gd name="connsiteX4824" fmla="*/ 52924 w 1836634"/>
              <a:gd name="connsiteY4824" fmla="*/ 382455 h 1588328"/>
              <a:gd name="connsiteX4825" fmla="*/ 54140 w 1836634"/>
              <a:gd name="connsiteY4825" fmla="*/ 387749 h 1588328"/>
              <a:gd name="connsiteX4826" fmla="*/ 54067 w 1836634"/>
              <a:gd name="connsiteY4826" fmla="*/ 387432 h 1588328"/>
              <a:gd name="connsiteX4827" fmla="*/ 692594 w 1836634"/>
              <a:gd name="connsiteY4827" fmla="*/ 381643 h 1588328"/>
              <a:gd name="connsiteX4828" fmla="*/ 680034 w 1836634"/>
              <a:gd name="connsiteY4828" fmla="*/ 384529 h 1588328"/>
              <a:gd name="connsiteX4829" fmla="*/ 683010 w 1836634"/>
              <a:gd name="connsiteY4829" fmla="*/ 397481 h 1588328"/>
              <a:gd name="connsiteX4830" fmla="*/ 692594 w 1836634"/>
              <a:gd name="connsiteY4830" fmla="*/ 381643 h 1588328"/>
              <a:gd name="connsiteX4831" fmla="*/ 1638191 w 1836634"/>
              <a:gd name="connsiteY4831" fmla="*/ 377440 h 1588328"/>
              <a:gd name="connsiteX4832" fmla="*/ 1639272 w 1836634"/>
              <a:gd name="connsiteY4832" fmla="*/ 382146 h 1588328"/>
              <a:gd name="connsiteX4833" fmla="*/ 1639315 w 1836634"/>
              <a:gd name="connsiteY4833" fmla="*/ 382331 h 1588328"/>
              <a:gd name="connsiteX4834" fmla="*/ 1638191 w 1836634"/>
              <a:gd name="connsiteY4834" fmla="*/ 377440 h 1588328"/>
              <a:gd name="connsiteX4835" fmla="*/ 1638191 w 1836634"/>
              <a:gd name="connsiteY4835" fmla="*/ 377440 h 1588328"/>
              <a:gd name="connsiteX4836" fmla="*/ 944897 w 1836634"/>
              <a:gd name="connsiteY4836" fmla="*/ 376938 h 1588328"/>
              <a:gd name="connsiteX4837" fmla="*/ 947873 w 1836634"/>
              <a:gd name="connsiteY4837" fmla="*/ 389890 h 1588328"/>
              <a:gd name="connsiteX4838" fmla="*/ 944897 w 1836634"/>
              <a:gd name="connsiteY4838" fmla="*/ 376938 h 1588328"/>
              <a:gd name="connsiteX4839" fmla="*/ 78045 w 1836634"/>
              <a:gd name="connsiteY4839" fmla="*/ 376683 h 1588328"/>
              <a:gd name="connsiteX4840" fmla="*/ 79126 w 1836634"/>
              <a:gd name="connsiteY4840" fmla="*/ 381389 h 1588328"/>
              <a:gd name="connsiteX4841" fmla="*/ 79189 w 1836634"/>
              <a:gd name="connsiteY4841" fmla="*/ 381662 h 1588328"/>
              <a:gd name="connsiteX4842" fmla="*/ 79261 w 1836634"/>
              <a:gd name="connsiteY4842" fmla="*/ 381977 h 1588328"/>
              <a:gd name="connsiteX4843" fmla="*/ 78045 w 1836634"/>
              <a:gd name="connsiteY4843" fmla="*/ 376683 h 1588328"/>
              <a:gd name="connsiteX4844" fmla="*/ 903124 w 1836634"/>
              <a:gd name="connsiteY4844" fmla="*/ 369645 h 1588328"/>
              <a:gd name="connsiteX4845" fmla="*/ 903567 w 1836634"/>
              <a:gd name="connsiteY4845" fmla="*/ 371573 h 1588328"/>
              <a:gd name="connsiteX4846" fmla="*/ 903927 w 1836634"/>
              <a:gd name="connsiteY4846" fmla="*/ 373142 h 1588328"/>
              <a:gd name="connsiteX4847" fmla="*/ 49948 w 1836634"/>
              <a:gd name="connsiteY4847" fmla="*/ 369503 h 1588328"/>
              <a:gd name="connsiteX4848" fmla="*/ 51138 w 1836634"/>
              <a:gd name="connsiteY4848" fmla="*/ 374684 h 1588328"/>
              <a:gd name="connsiteX4849" fmla="*/ 51204 w 1836634"/>
              <a:gd name="connsiteY4849" fmla="*/ 374967 h 1588328"/>
              <a:gd name="connsiteX4850" fmla="*/ 49948 w 1836634"/>
              <a:gd name="connsiteY4850" fmla="*/ 369503 h 1588328"/>
              <a:gd name="connsiteX4851" fmla="*/ 49948 w 1836634"/>
              <a:gd name="connsiteY4851" fmla="*/ 369503 h 1588328"/>
              <a:gd name="connsiteX4852" fmla="*/ 52924 w 1836634"/>
              <a:gd name="connsiteY4852" fmla="*/ 382455 h 1588328"/>
              <a:gd name="connsiteX4853" fmla="*/ 51138 w 1836634"/>
              <a:gd name="connsiteY4853" fmla="*/ 374684 h 1588328"/>
              <a:gd name="connsiteX4854" fmla="*/ 51064 w 1836634"/>
              <a:gd name="connsiteY4854" fmla="*/ 374360 h 1588328"/>
              <a:gd name="connsiteX4855" fmla="*/ 49948 w 1836634"/>
              <a:gd name="connsiteY4855" fmla="*/ 369503 h 1588328"/>
              <a:gd name="connsiteX4856" fmla="*/ 902711 w 1836634"/>
              <a:gd name="connsiteY4856" fmla="*/ 367848 h 1588328"/>
              <a:gd name="connsiteX4857" fmla="*/ 902846 w 1836634"/>
              <a:gd name="connsiteY4857" fmla="*/ 368436 h 1588328"/>
              <a:gd name="connsiteX4858" fmla="*/ 903124 w 1836634"/>
              <a:gd name="connsiteY4858" fmla="*/ 369645 h 1588328"/>
              <a:gd name="connsiteX4859" fmla="*/ 902923 w 1836634"/>
              <a:gd name="connsiteY4859" fmla="*/ 368772 h 1588328"/>
              <a:gd name="connsiteX4860" fmla="*/ 902402 w 1836634"/>
              <a:gd name="connsiteY4860" fmla="*/ 366505 h 1588328"/>
              <a:gd name="connsiteX4861" fmla="*/ 902923 w 1836634"/>
              <a:gd name="connsiteY4861" fmla="*/ 368772 h 1588328"/>
              <a:gd name="connsiteX4862" fmla="*/ 903927 w 1836634"/>
              <a:gd name="connsiteY4862" fmla="*/ 373142 h 1588328"/>
              <a:gd name="connsiteX4863" fmla="*/ 1635308 w 1836634"/>
              <a:gd name="connsiteY4863" fmla="*/ 364893 h 1588328"/>
              <a:gd name="connsiteX4864" fmla="*/ 1636569 w 1836634"/>
              <a:gd name="connsiteY4864" fmla="*/ 370382 h 1588328"/>
              <a:gd name="connsiteX4865" fmla="*/ 1636635 w 1836634"/>
              <a:gd name="connsiteY4865" fmla="*/ 370666 h 1588328"/>
              <a:gd name="connsiteX4866" fmla="*/ 1638191 w 1836634"/>
              <a:gd name="connsiteY4866" fmla="*/ 377440 h 1588328"/>
              <a:gd name="connsiteX4867" fmla="*/ 1635308 w 1836634"/>
              <a:gd name="connsiteY4867" fmla="*/ 364893 h 1588328"/>
              <a:gd name="connsiteX4868" fmla="*/ 1635308 w 1836634"/>
              <a:gd name="connsiteY4868" fmla="*/ 364893 h 1588328"/>
              <a:gd name="connsiteX4869" fmla="*/ 1650752 w 1836634"/>
              <a:gd name="connsiteY4869" fmla="*/ 374554 h 1588328"/>
              <a:gd name="connsiteX4870" fmla="*/ 1663312 w 1836634"/>
              <a:gd name="connsiteY4870" fmla="*/ 371668 h 1588328"/>
              <a:gd name="connsiteX4871" fmla="*/ 1666195 w 1836634"/>
              <a:gd name="connsiteY4871" fmla="*/ 384216 h 1588328"/>
              <a:gd name="connsiteX4872" fmla="*/ 1669171 w 1836634"/>
              <a:gd name="connsiteY4872" fmla="*/ 397168 h 1588328"/>
              <a:gd name="connsiteX4873" fmla="*/ 1653635 w 1836634"/>
              <a:gd name="connsiteY4873" fmla="*/ 387102 h 1588328"/>
              <a:gd name="connsiteX4874" fmla="*/ 1653635 w 1836634"/>
              <a:gd name="connsiteY4874" fmla="*/ 387102 h 1588328"/>
              <a:gd name="connsiteX4875" fmla="*/ 1638191 w 1836634"/>
              <a:gd name="connsiteY4875" fmla="*/ 377440 h 1588328"/>
              <a:gd name="connsiteX4876" fmla="*/ 1636750 w 1836634"/>
              <a:gd name="connsiteY4876" fmla="*/ 371167 h 1588328"/>
              <a:gd name="connsiteX4877" fmla="*/ 1636635 w 1836634"/>
              <a:gd name="connsiteY4877" fmla="*/ 370666 h 1588328"/>
              <a:gd name="connsiteX4878" fmla="*/ 88035 w 1836634"/>
              <a:gd name="connsiteY4878" fmla="*/ 360752 h 1588328"/>
              <a:gd name="connsiteX4879" fmla="*/ 91011 w 1836634"/>
              <a:gd name="connsiteY4879" fmla="*/ 373704 h 1588328"/>
              <a:gd name="connsiteX4880" fmla="*/ 81287 w 1836634"/>
              <a:gd name="connsiteY4880" fmla="*/ 375939 h 1588328"/>
              <a:gd name="connsiteX4881" fmla="*/ 78045 w 1836634"/>
              <a:gd name="connsiteY4881" fmla="*/ 376683 h 1588328"/>
              <a:gd name="connsiteX4882" fmla="*/ 75069 w 1836634"/>
              <a:gd name="connsiteY4882" fmla="*/ 363731 h 1588328"/>
              <a:gd name="connsiteX4883" fmla="*/ 901044 w 1836634"/>
              <a:gd name="connsiteY4883" fmla="*/ 360594 h 1588328"/>
              <a:gd name="connsiteX4884" fmla="*/ 901404 w 1836634"/>
              <a:gd name="connsiteY4884" fmla="*/ 362163 h 1588328"/>
              <a:gd name="connsiteX4885" fmla="*/ 902402 w 1836634"/>
              <a:gd name="connsiteY4885" fmla="*/ 366505 h 1588328"/>
              <a:gd name="connsiteX4886" fmla="*/ 73853 w 1836634"/>
              <a:gd name="connsiteY4886" fmla="*/ 358438 h 1588328"/>
              <a:gd name="connsiteX4887" fmla="*/ 75069 w 1836634"/>
              <a:gd name="connsiteY4887" fmla="*/ 363731 h 1588328"/>
              <a:gd name="connsiteX4888" fmla="*/ 73853 w 1836634"/>
              <a:gd name="connsiteY4888" fmla="*/ 358438 h 1588328"/>
              <a:gd name="connsiteX4889" fmla="*/ 913605 w 1836634"/>
              <a:gd name="connsiteY4889" fmla="*/ 357708 h 1588328"/>
              <a:gd name="connsiteX4890" fmla="*/ 908895 w 1836634"/>
              <a:gd name="connsiteY4890" fmla="*/ 358791 h 1588328"/>
              <a:gd name="connsiteX4891" fmla="*/ 908408 w 1836634"/>
              <a:gd name="connsiteY4891" fmla="*/ 358902 h 1588328"/>
              <a:gd name="connsiteX4892" fmla="*/ 909377 w 1836634"/>
              <a:gd name="connsiteY4892" fmla="*/ 358680 h 1588328"/>
              <a:gd name="connsiteX4893" fmla="*/ 1606290 w 1836634"/>
              <a:gd name="connsiteY4893" fmla="*/ 355561 h 1588328"/>
              <a:gd name="connsiteX4894" fmla="*/ 1606899 w 1836634"/>
              <a:gd name="connsiteY4894" fmla="*/ 358210 h 1588328"/>
              <a:gd name="connsiteX4895" fmla="*/ 1606527 w 1836634"/>
              <a:gd name="connsiteY4895" fmla="*/ 356591 h 1588328"/>
              <a:gd name="connsiteX4896" fmla="*/ 1565836 w 1836634"/>
              <a:gd name="connsiteY4896" fmla="*/ 354009 h 1588328"/>
              <a:gd name="connsiteX4897" fmla="*/ 1553275 w 1836634"/>
              <a:gd name="connsiteY4897" fmla="*/ 356895 h 1588328"/>
              <a:gd name="connsiteX4898" fmla="*/ 1556251 w 1836634"/>
              <a:gd name="connsiteY4898" fmla="*/ 369848 h 1588328"/>
              <a:gd name="connsiteX4899" fmla="*/ 1568812 w 1836634"/>
              <a:gd name="connsiteY4899" fmla="*/ 366962 h 1588328"/>
              <a:gd name="connsiteX4900" fmla="*/ 1565836 w 1836634"/>
              <a:gd name="connsiteY4900" fmla="*/ 354009 h 1588328"/>
              <a:gd name="connsiteX4901" fmla="*/ 872635 w 1836634"/>
              <a:gd name="connsiteY4901" fmla="*/ 353912 h 1588328"/>
              <a:gd name="connsiteX4902" fmla="*/ 873716 w 1836634"/>
              <a:gd name="connsiteY4902" fmla="*/ 358617 h 1588328"/>
              <a:gd name="connsiteX4903" fmla="*/ 873762 w 1836634"/>
              <a:gd name="connsiteY4903" fmla="*/ 358818 h 1588328"/>
              <a:gd name="connsiteX4904" fmla="*/ 1605643 w 1836634"/>
              <a:gd name="connsiteY4904" fmla="*/ 352746 h 1588328"/>
              <a:gd name="connsiteX4905" fmla="*/ 1605701 w 1836634"/>
              <a:gd name="connsiteY4905" fmla="*/ 352998 h 1588328"/>
              <a:gd name="connsiteX4906" fmla="*/ 1606290 w 1836634"/>
              <a:gd name="connsiteY4906" fmla="*/ 355561 h 1588328"/>
              <a:gd name="connsiteX4907" fmla="*/ 72186 w 1836634"/>
              <a:gd name="connsiteY4907" fmla="*/ 351184 h 1588328"/>
              <a:gd name="connsiteX4908" fmla="*/ 75069 w 1836634"/>
              <a:gd name="connsiteY4908" fmla="*/ 363731 h 1588328"/>
              <a:gd name="connsiteX4909" fmla="*/ 78045 w 1836634"/>
              <a:gd name="connsiteY4909" fmla="*/ 376683 h 1588328"/>
              <a:gd name="connsiteX4910" fmla="*/ 68368 w 1836634"/>
              <a:gd name="connsiteY4910" fmla="*/ 392117 h 1588328"/>
              <a:gd name="connsiteX4911" fmla="*/ 65485 w 1836634"/>
              <a:gd name="connsiteY4911" fmla="*/ 379569 h 1588328"/>
              <a:gd name="connsiteX4912" fmla="*/ 55807 w 1836634"/>
              <a:gd name="connsiteY4912" fmla="*/ 395003 h 1588328"/>
              <a:gd name="connsiteX4913" fmla="*/ 52924 w 1836634"/>
              <a:gd name="connsiteY4913" fmla="*/ 382455 h 1588328"/>
              <a:gd name="connsiteX4914" fmla="*/ 62509 w 1836634"/>
              <a:gd name="connsiteY4914" fmla="*/ 366617 h 1588328"/>
              <a:gd name="connsiteX4915" fmla="*/ 1578801 w 1836634"/>
              <a:gd name="connsiteY4915" fmla="*/ 351030 h 1588328"/>
              <a:gd name="connsiteX4916" fmla="*/ 1580278 w 1836634"/>
              <a:gd name="connsiteY4916" fmla="*/ 357460 h 1588328"/>
              <a:gd name="connsiteX4917" fmla="*/ 1581405 w 1836634"/>
              <a:gd name="connsiteY4917" fmla="*/ 362363 h 1588328"/>
              <a:gd name="connsiteX4918" fmla="*/ 1581777 w 1836634"/>
              <a:gd name="connsiteY4918" fmla="*/ 363982 h 1588328"/>
              <a:gd name="connsiteX4919" fmla="*/ 1594338 w 1836634"/>
              <a:gd name="connsiteY4919" fmla="*/ 361096 h 1588328"/>
              <a:gd name="connsiteX4920" fmla="*/ 1581777 w 1836634"/>
              <a:gd name="connsiteY4920" fmla="*/ 363982 h 1588328"/>
              <a:gd name="connsiteX4921" fmla="*/ 1578801 w 1836634"/>
              <a:gd name="connsiteY4921" fmla="*/ 351030 h 1588328"/>
              <a:gd name="connsiteX4922" fmla="*/ 711950 w 1836634"/>
              <a:gd name="connsiteY4922" fmla="*/ 350776 h 1588328"/>
              <a:gd name="connsiteX4923" fmla="*/ 707158 w 1836634"/>
              <a:gd name="connsiteY4923" fmla="*/ 351877 h 1588328"/>
              <a:gd name="connsiteX4924" fmla="*/ 706998 w 1836634"/>
              <a:gd name="connsiteY4924" fmla="*/ 351913 h 1588328"/>
              <a:gd name="connsiteX4925" fmla="*/ 711950 w 1836634"/>
              <a:gd name="connsiteY4925" fmla="*/ 350776 h 1588328"/>
              <a:gd name="connsiteX4926" fmla="*/ 707722 w 1836634"/>
              <a:gd name="connsiteY4926" fmla="*/ 351747 h 1588328"/>
              <a:gd name="connsiteX4927" fmla="*/ 706651 w 1836634"/>
              <a:gd name="connsiteY4927" fmla="*/ 351993 h 1588328"/>
              <a:gd name="connsiteX4928" fmla="*/ 706753 w 1836634"/>
              <a:gd name="connsiteY4928" fmla="*/ 351970 h 1588328"/>
              <a:gd name="connsiteX4929" fmla="*/ 706998 w 1836634"/>
              <a:gd name="connsiteY4929" fmla="*/ 351913 h 1588328"/>
              <a:gd name="connsiteX4930" fmla="*/ 699389 w 1836634"/>
              <a:gd name="connsiteY4930" fmla="*/ 353662 h 1588328"/>
              <a:gd name="connsiteX4931" fmla="*/ 700959 w 1836634"/>
              <a:gd name="connsiteY4931" fmla="*/ 353301 h 1588328"/>
              <a:gd name="connsiteX4932" fmla="*/ 707158 w 1836634"/>
              <a:gd name="connsiteY4932" fmla="*/ 351877 h 1588328"/>
              <a:gd name="connsiteX4933" fmla="*/ 707240 w 1836634"/>
              <a:gd name="connsiteY4933" fmla="*/ 351858 h 1588328"/>
              <a:gd name="connsiteX4934" fmla="*/ 711950 w 1836634"/>
              <a:gd name="connsiteY4934" fmla="*/ 350776 h 1588328"/>
              <a:gd name="connsiteX4935" fmla="*/ 714833 w 1836634"/>
              <a:gd name="connsiteY4935" fmla="*/ 363323 h 1588328"/>
              <a:gd name="connsiteX4936" fmla="*/ 711950 w 1836634"/>
              <a:gd name="connsiteY4936" fmla="*/ 350776 h 1588328"/>
              <a:gd name="connsiteX4937" fmla="*/ 658419 w 1836634"/>
              <a:gd name="connsiteY4937" fmla="*/ 349865 h 1588328"/>
              <a:gd name="connsiteX4938" fmla="*/ 653672 w 1836634"/>
              <a:gd name="connsiteY4938" fmla="*/ 350956 h 1588328"/>
              <a:gd name="connsiteX4939" fmla="*/ 653709 w 1836634"/>
              <a:gd name="connsiteY4939" fmla="*/ 350948 h 1588328"/>
              <a:gd name="connsiteX4940" fmla="*/ 658419 w 1836634"/>
              <a:gd name="connsiteY4940" fmla="*/ 349865 h 1588328"/>
              <a:gd name="connsiteX4941" fmla="*/ 85152 w 1836634"/>
              <a:gd name="connsiteY4941" fmla="*/ 348204 h 1588328"/>
              <a:gd name="connsiteX4942" fmla="*/ 88035 w 1836634"/>
              <a:gd name="connsiteY4942" fmla="*/ 360752 h 1588328"/>
              <a:gd name="connsiteX4943" fmla="*/ 75069 w 1836634"/>
              <a:gd name="connsiteY4943" fmla="*/ 363731 h 1588328"/>
              <a:gd name="connsiteX4944" fmla="*/ 85152 w 1836634"/>
              <a:gd name="connsiteY4944" fmla="*/ 348204 h 1588328"/>
              <a:gd name="connsiteX4945" fmla="*/ 724915 w 1836634"/>
              <a:gd name="connsiteY4945" fmla="*/ 347796 h 1588328"/>
              <a:gd name="connsiteX4946" fmla="*/ 724915 w 1836634"/>
              <a:gd name="connsiteY4946" fmla="*/ 347796 h 1588328"/>
              <a:gd name="connsiteX4947" fmla="*/ 724915 w 1836634"/>
              <a:gd name="connsiteY4947" fmla="*/ 347796 h 1588328"/>
              <a:gd name="connsiteX4948" fmla="*/ 726176 w 1836634"/>
              <a:gd name="connsiteY4948" fmla="*/ 353286 h 1588328"/>
              <a:gd name="connsiteX4949" fmla="*/ 726270 w 1836634"/>
              <a:gd name="connsiteY4949" fmla="*/ 353692 h 1588328"/>
              <a:gd name="connsiteX4950" fmla="*/ 726321 w 1836634"/>
              <a:gd name="connsiteY4950" fmla="*/ 353914 h 1588328"/>
              <a:gd name="connsiteX4951" fmla="*/ 726852 w 1836634"/>
              <a:gd name="connsiteY4951" fmla="*/ 356228 h 1588328"/>
              <a:gd name="connsiteX4952" fmla="*/ 727798 w 1836634"/>
              <a:gd name="connsiteY4952" fmla="*/ 360344 h 1588328"/>
              <a:gd name="connsiteX4953" fmla="*/ 740359 w 1836634"/>
              <a:gd name="connsiteY4953" fmla="*/ 357458 h 1588328"/>
              <a:gd name="connsiteX4954" fmla="*/ 727798 w 1836634"/>
              <a:gd name="connsiteY4954" fmla="*/ 360344 h 1588328"/>
              <a:gd name="connsiteX4955" fmla="*/ 727438 w 1836634"/>
              <a:gd name="connsiteY4955" fmla="*/ 358775 h 1588328"/>
              <a:gd name="connsiteX4956" fmla="*/ 726852 w 1836634"/>
              <a:gd name="connsiteY4956" fmla="*/ 356228 h 1588328"/>
              <a:gd name="connsiteX4957" fmla="*/ 726537 w 1836634"/>
              <a:gd name="connsiteY4957" fmla="*/ 354854 h 1588328"/>
              <a:gd name="connsiteX4958" fmla="*/ 726357 w 1836634"/>
              <a:gd name="connsiteY4958" fmla="*/ 354070 h 1588328"/>
              <a:gd name="connsiteX4959" fmla="*/ 726321 w 1836634"/>
              <a:gd name="connsiteY4959" fmla="*/ 353914 h 1588328"/>
              <a:gd name="connsiteX4960" fmla="*/ 844537 w 1836634"/>
              <a:gd name="connsiteY4960" fmla="*/ 346731 h 1588328"/>
              <a:gd name="connsiteX4961" fmla="*/ 831977 w 1836634"/>
              <a:gd name="connsiteY4961" fmla="*/ 349617 h 1588328"/>
              <a:gd name="connsiteX4962" fmla="*/ 844537 w 1836634"/>
              <a:gd name="connsiteY4962" fmla="*/ 346731 h 1588328"/>
              <a:gd name="connsiteX4963" fmla="*/ 884344 w 1836634"/>
              <a:gd name="connsiteY4963" fmla="*/ 345468 h 1588328"/>
              <a:gd name="connsiteX4964" fmla="*/ 884438 w 1836634"/>
              <a:gd name="connsiteY4964" fmla="*/ 345873 h 1588328"/>
              <a:gd name="connsiteX4965" fmla="*/ 884484 w 1836634"/>
              <a:gd name="connsiteY4965" fmla="*/ 346075 h 1588328"/>
              <a:gd name="connsiteX4966" fmla="*/ 885600 w 1836634"/>
              <a:gd name="connsiteY4966" fmla="*/ 350932 h 1588328"/>
              <a:gd name="connsiteX4967" fmla="*/ 884344 w 1836634"/>
              <a:gd name="connsiteY4967" fmla="*/ 345468 h 1588328"/>
              <a:gd name="connsiteX4968" fmla="*/ 1603923 w 1836634"/>
              <a:gd name="connsiteY4968" fmla="*/ 345258 h 1588328"/>
              <a:gd name="connsiteX4969" fmla="*/ 1591362 w 1836634"/>
              <a:gd name="connsiteY4969" fmla="*/ 348144 h 1588328"/>
              <a:gd name="connsiteX4970" fmla="*/ 1603923 w 1836634"/>
              <a:gd name="connsiteY4970" fmla="*/ 345258 h 1588328"/>
              <a:gd name="connsiteX4971" fmla="*/ 70666 w 1836634"/>
              <a:gd name="connsiteY4971" fmla="*/ 344567 h 1588328"/>
              <a:gd name="connsiteX4972" fmla="*/ 72186 w 1836634"/>
              <a:gd name="connsiteY4972" fmla="*/ 351184 h 1588328"/>
              <a:gd name="connsiteX4973" fmla="*/ 70745 w 1836634"/>
              <a:gd name="connsiteY4973" fmla="*/ 344910 h 1588328"/>
              <a:gd name="connsiteX4974" fmla="*/ 630322 w 1836634"/>
              <a:gd name="connsiteY4974" fmla="*/ 342685 h 1588328"/>
              <a:gd name="connsiteX4975" fmla="*/ 617761 w 1836634"/>
              <a:gd name="connsiteY4975" fmla="*/ 345571 h 1588328"/>
              <a:gd name="connsiteX4976" fmla="*/ 617761 w 1836634"/>
              <a:gd name="connsiteY4976" fmla="*/ 345571 h 1588328"/>
              <a:gd name="connsiteX4977" fmla="*/ 630322 w 1836634"/>
              <a:gd name="connsiteY4977" fmla="*/ 342685 h 1588328"/>
              <a:gd name="connsiteX4978" fmla="*/ 643540 w 1836634"/>
              <a:gd name="connsiteY4978" fmla="*/ 342662 h 1588328"/>
              <a:gd name="connsiteX4979" fmla="*/ 644122 w 1836634"/>
              <a:gd name="connsiteY4979" fmla="*/ 345197 h 1588328"/>
              <a:gd name="connsiteX4980" fmla="*/ 644084 w 1836634"/>
              <a:gd name="connsiteY4980" fmla="*/ 345028 h 1588328"/>
              <a:gd name="connsiteX4981" fmla="*/ 923282 w 1836634"/>
              <a:gd name="connsiteY4981" fmla="*/ 342274 h 1588328"/>
              <a:gd name="connsiteX4982" fmla="*/ 910722 w 1836634"/>
              <a:gd name="connsiteY4982" fmla="*/ 345160 h 1588328"/>
              <a:gd name="connsiteX4983" fmla="*/ 913605 w 1836634"/>
              <a:gd name="connsiteY4983" fmla="*/ 357708 h 1588328"/>
              <a:gd name="connsiteX4984" fmla="*/ 912035 w 1836634"/>
              <a:gd name="connsiteY4984" fmla="*/ 358069 h 1588328"/>
              <a:gd name="connsiteX4985" fmla="*/ 909377 w 1836634"/>
              <a:gd name="connsiteY4985" fmla="*/ 358680 h 1588328"/>
              <a:gd name="connsiteX4986" fmla="*/ 908306 w 1836634"/>
              <a:gd name="connsiteY4986" fmla="*/ 358926 h 1588328"/>
              <a:gd name="connsiteX4987" fmla="*/ 908408 w 1836634"/>
              <a:gd name="connsiteY4987" fmla="*/ 358902 h 1588328"/>
              <a:gd name="connsiteX4988" fmla="*/ 901044 w 1836634"/>
              <a:gd name="connsiteY4988" fmla="*/ 360594 h 1588328"/>
              <a:gd name="connsiteX4989" fmla="*/ 888483 w 1836634"/>
              <a:gd name="connsiteY4989" fmla="*/ 363480 h 1588328"/>
              <a:gd name="connsiteX4990" fmla="*/ 901044 w 1836634"/>
              <a:gd name="connsiteY4990" fmla="*/ 360594 h 1588328"/>
              <a:gd name="connsiteX4991" fmla="*/ 903927 w 1836634"/>
              <a:gd name="connsiteY4991" fmla="*/ 373142 h 1588328"/>
              <a:gd name="connsiteX4992" fmla="*/ 913605 w 1836634"/>
              <a:gd name="connsiteY4992" fmla="*/ 357708 h 1588328"/>
              <a:gd name="connsiteX4993" fmla="*/ 926165 w 1836634"/>
              <a:gd name="connsiteY4993" fmla="*/ 354822 h 1588328"/>
              <a:gd name="connsiteX4994" fmla="*/ 916488 w 1836634"/>
              <a:gd name="connsiteY4994" fmla="*/ 370256 h 1588328"/>
              <a:gd name="connsiteX4995" fmla="*/ 929048 w 1836634"/>
              <a:gd name="connsiteY4995" fmla="*/ 367370 h 1588328"/>
              <a:gd name="connsiteX4996" fmla="*/ 926165 w 1836634"/>
              <a:gd name="connsiteY4996" fmla="*/ 354822 h 1588328"/>
              <a:gd name="connsiteX4997" fmla="*/ 696506 w 1836634"/>
              <a:gd name="connsiteY4997" fmla="*/ 341114 h 1588328"/>
              <a:gd name="connsiteX4998" fmla="*/ 683945 w 1836634"/>
              <a:gd name="connsiteY4998" fmla="*/ 344000 h 1588328"/>
              <a:gd name="connsiteX4999" fmla="*/ 642882 w 1836634"/>
              <a:gd name="connsiteY4999" fmla="*/ 339799 h 1588328"/>
              <a:gd name="connsiteX5000" fmla="*/ 643444 w 1836634"/>
              <a:gd name="connsiteY5000" fmla="*/ 342244 h 1588328"/>
              <a:gd name="connsiteX5001" fmla="*/ 643540 w 1836634"/>
              <a:gd name="connsiteY5001" fmla="*/ 342662 h 1588328"/>
              <a:gd name="connsiteX5002" fmla="*/ 1629449 w 1836634"/>
              <a:gd name="connsiteY5002" fmla="*/ 339393 h 1588328"/>
              <a:gd name="connsiteX5003" fmla="*/ 1632425 w 1836634"/>
              <a:gd name="connsiteY5003" fmla="*/ 352345 h 1588328"/>
              <a:gd name="connsiteX5004" fmla="*/ 1629449 w 1836634"/>
              <a:gd name="connsiteY5004" fmla="*/ 339393 h 1588328"/>
              <a:gd name="connsiteX5005" fmla="*/ 589352 w 1836634"/>
              <a:gd name="connsiteY5005" fmla="*/ 338888 h 1588328"/>
              <a:gd name="connsiteX5006" fmla="*/ 592235 w 1836634"/>
              <a:gd name="connsiteY5006" fmla="*/ 351436 h 1588328"/>
              <a:gd name="connsiteX5007" fmla="*/ 589352 w 1836634"/>
              <a:gd name="connsiteY5007" fmla="*/ 338888 h 1588328"/>
              <a:gd name="connsiteX5008" fmla="*/ 69303 w 1836634"/>
              <a:gd name="connsiteY5008" fmla="*/ 338636 h 1588328"/>
              <a:gd name="connsiteX5009" fmla="*/ 70564 w 1836634"/>
              <a:gd name="connsiteY5009" fmla="*/ 344126 h 1588328"/>
              <a:gd name="connsiteX5010" fmla="*/ 70666 w 1836634"/>
              <a:gd name="connsiteY5010" fmla="*/ 344567 h 1588328"/>
              <a:gd name="connsiteX5011" fmla="*/ 855882 w 1836634"/>
              <a:gd name="connsiteY5011" fmla="*/ 338552 h 1588328"/>
              <a:gd name="connsiteX5012" fmla="*/ 857098 w 1836634"/>
              <a:gd name="connsiteY5012" fmla="*/ 343845 h 1588328"/>
              <a:gd name="connsiteX5013" fmla="*/ 855882 w 1836634"/>
              <a:gd name="connsiteY5013" fmla="*/ 338552 h 1588328"/>
              <a:gd name="connsiteX5014" fmla="*/ 535821 w 1836634"/>
              <a:gd name="connsiteY5014" fmla="*/ 337978 h 1588328"/>
              <a:gd name="connsiteX5015" fmla="*/ 538704 w 1836634"/>
              <a:gd name="connsiteY5015" fmla="*/ 350525 h 1588328"/>
              <a:gd name="connsiteX5016" fmla="*/ 655443 w 1836634"/>
              <a:gd name="connsiteY5016" fmla="*/ 336913 h 1588328"/>
              <a:gd name="connsiteX5017" fmla="*/ 645858 w 1836634"/>
              <a:gd name="connsiteY5017" fmla="*/ 352751 h 1588328"/>
              <a:gd name="connsiteX5018" fmla="*/ 644278 w 1836634"/>
              <a:gd name="connsiteY5018" fmla="*/ 345875 h 1588328"/>
              <a:gd name="connsiteX5019" fmla="*/ 644184 w 1836634"/>
              <a:gd name="connsiteY5019" fmla="*/ 345466 h 1588328"/>
              <a:gd name="connsiteX5020" fmla="*/ 644122 w 1836634"/>
              <a:gd name="connsiteY5020" fmla="*/ 345197 h 1588328"/>
              <a:gd name="connsiteX5021" fmla="*/ 644138 w 1836634"/>
              <a:gd name="connsiteY5021" fmla="*/ 345263 h 1588328"/>
              <a:gd name="connsiteX5022" fmla="*/ 643444 w 1836634"/>
              <a:gd name="connsiteY5022" fmla="*/ 342244 h 1588328"/>
              <a:gd name="connsiteX5023" fmla="*/ 643254 w 1836634"/>
              <a:gd name="connsiteY5023" fmla="*/ 341418 h 1588328"/>
              <a:gd name="connsiteX5024" fmla="*/ 642882 w 1836634"/>
              <a:gd name="connsiteY5024" fmla="*/ 339799 h 1588328"/>
              <a:gd name="connsiteX5025" fmla="*/ 643998 w 1836634"/>
              <a:gd name="connsiteY5025" fmla="*/ 344656 h 1588328"/>
              <a:gd name="connsiteX5026" fmla="*/ 644040 w 1836634"/>
              <a:gd name="connsiteY5026" fmla="*/ 344838 h 1588328"/>
              <a:gd name="connsiteX5027" fmla="*/ 644057 w 1836634"/>
              <a:gd name="connsiteY5027" fmla="*/ 344913 h 1588328"/>
              <a:gd name="connsiteX5028" fmla="*/ 644084 w 1836634"/>
              <a:gd name="connsiteY5028" fmla="*/ 345028 h 1588328"/>
              <a:gd name="connsiteX5029" fmla="*/ 644278 w 1836634"/>
              <a:gd name="connsiteY5029" fmla="*/ 345875 h 1588328"/>
              <a:gd name="connsiteX5030" fmla="*/ 644327 w 1836634"/>
              <a:gd name="connsiteY5030" fmla="*/ 346090 h 1588328"/>
              <a:gd name="connsiteX5031" fmla="*/ 644370 w 1836634"/>
              <a:gd name="connsiteY5031" fmla="*/ 346275 h 1588328"/>
              <a:gd name="connsiteX5032" fmla="*/ 644378 w 1836634"/>
              <a:gd name="connsiteY5032" fmla="*/ 346308 h 1588328"/>
              <a:gd name="connsiteX5033" fmla="*/ 644556 w 1836634"/>
              <a:gd name="connsiteY5033" fmla="*/ 347085 h 1588328"/>
              <a:gd name="connsiteX5034" fmla="*/ 645200 w 1836634"/>
              <a:gd name="connsiteY5034" fmla="*/ 349888 h 1588328"/>
              <a:gd name="connsiteX5035" fmla="*/ 645858 w 1836634"/>
              <a:gd name="connsiteY5035" fmla="*/ 352751 h 1588328"/>
              <a:gd name="connsiteX5036" fmla="*/ 653672 w 1836634"/>
              <a:gd name="connsiteY5036" fmla="*/ 350956 h 1588328"/>
              <a:gd name="connsiteX5037" fmla="*/ 653120 w 1836634"/>
              <a:gd name="connsiteY5037" fmla="*/ 351083 h 1588328"/>
              <a:gd name="connsiteX5038" fmla="*/ 658419 w 1836634"/>
              <a:gd name="connsiteY5038" fmla="*/ 349865 h 1588328"/>
              <a:gd name="connsiteX5039" fmla="*/ 671385 w 1836634"/>
              <a:gd name="connsiteY5039" fmla="*/ 346886 h 1588328"/>
              <a:gd name="connsiteX5040" fmla="*/ 658419 w 1836634"/>
              <a:gd name="connsiteY5040" fmla="*/ 349865 h 1588328"/>
              <a:gd name="connsiteX5041" fmla="*/ 657164 w 1836634"/>
              <a:gd name="connsiteY5041" fmla="*/ 344401 h 1588328"/>
              <a:gd name="connsiteX5042" fmla="*/ 657239 w 1836634"/>
              <a:gd name="connsiteY5042" fmla="*/ 344731 h 1588328"/>
              <a:gd name="connsiteX5043" fmla="*/ 657303 w 1836634"/>
              <a:gd name="connsiteY5043" fmla="*/ 345008 h 1588328"/>
              <a:gd name="connsiteX5044" fmla="*/ 658419 w 1836634"/>
              <a:gd name="connsiteY5044" fmla="*/ 349865 h 1588328"/>
              <a:gd name="connsiteX5045" fmla="*/ 645858 w 1836634"/>
              <a:gd name="connsiteY5045" fmla="*/ 352751 h 1588328"/>
              <a:gd name="connsiteX5046" fmla="*/ 655443 w 1836634"/>
              <a:gd name="connsiteY5046" fmla="*/ 336913 h 1588328"/>
              <a:gd name="connsiteX5047" fmla="*/ 868443 w 1836634"/>
              <a:gd name="connsiteY5047" fmla="*/ 335666 h 1588328"/>
              <a:gd name="connsiteX5048" fmla="*/ 868516 w 1836634"/>
              <a:gd name="connsiteY5048" fmla="*/ 335983 h 1588328"/>
              <a:gd name="connsiteX5049" fmla="*/ 869659 w 1836634"/>
              <a:gd name="connsiteY5049" fmla="*/ 340959 h 1588328"/>
              <a:gd name="connsiteX5050" fmla="*/ 868443 w 1836634"/>
              <a:gd name="connsiteY5050" fmla="*/ 335666 h 1588328"/>
              <a:gd name="connsiteX5051" fmla="*/ 82269 w 1836634"/>
              <a:gd name="connsiteY5051" fmla="*/ 335657 h 1588328"/>
              <a:gd name="connsiteX5052" fmla="*/ 85152 w 1836634"/>
              <a:gd name="connsiteY5052" fmla="*/ 348204 h 1588328"/>
              <a:gd name="connsiteX5053" fmla="*/ 72186 w 1836634"/>
              <a:gd name="connsiteY5053" fmla="*/ 351184 h 1588328"/>
              <a:gd name="connsiteX5054" fmla="*/ 69303 w 1836634"/>
              <a:gd name="connsiteY5054" fmla="*/ 338636 h 1588328"/>
              <a:gd name="connsiteX5055" fmla="*/ 82269 w 1836634"/>
              <a:gd name="connsiteY5055" fmla="*/ 335657 h 1588328"/>
              <a:gd name="connsiteX5056" fmla="*/ 82269 w 1836634"/>
              <a:gd name="connsiteY5056" fmla="*/ 335657 h 1588328"/>
              <a:gd name="connsiteX5057" fmla="*/ 82269 w 1836634"/>
              <a:gd name="connsiteY5057" fmla="*/ 335657 h 1588328"/>
              <a:gd name="connsiteX5058" fmla="*/ 85152 w 1836634"/>
              <a:gd name="connsiteY5058" fmla="*/ 348204 h 1588328"/>
              <a:gd name="connsiteX5059" fmla="*/ 82269 w 1836634"/>
              <a:gd name="connsiteY5059" fmla="*/ 335657 h 1588328"/>
              <a:gd name="connsiteX5060" fmla="*/ 1068430 w 1836634"/>
              <a:gd name="connsiteY5060" fmla="*/ 335344 h 1588328"/>
              <a:gd name="connsiteX5061" fmla="*/ 1071313 w 1836634"/>
              <a:gd name="connsiteY5061" fmla="*/ 347892 h 1588328"/>
              <a:gd name="connsiteX5062" fmla="*/ 1083874 w 1836634"/>
              <a:gd name="connsiteY5062" fmla="*/ 345006 h 1588328"/>
              <a:gd name="connsiteX5063" fmla="*/ 1068430 w 1836634"/>
              <a:gd name="connsiteY5063" fmla="*/ 335344 h 1588328"/>
              <a:gd name="connsiteX5064" fmla="*/ 748481 w 1836634"/>
              <a:gd name="connsiteY5064" fmla="*/ 335250 h 1588328"/>
              <a:gd name="connsiteX5065" fmla="*/ 748596 w 1836634"/>
              <a:gd name="connsiteY5065" fmla="*/ 335751 h 1588328"/>
              <a:gd name="connsiteX5066" fmla="*/ 750037 w 1836634"/>
              <a:gd name="connsiteY5066" fmla="*/ 342024 h 1588328"/>
              <a:gd name="connsiteX5067" fmla="*/ 895185 w 1836634"/>
              <a:gd name="connsiteY5067" fmla="*/ 335094 h 1588328"/>
              <a:gd name="connsiteX5068" fmla="*/ 898161 w 1836634"/>
              <a:gd name="connsiteY5068" fmla="*/ 348046 h 1588328"/>
              <a:gd name="connsiteX5069" fmla="*/ 895185 w 1836634"/>
              <a:gd name="connsiteY5069" fmla="*/ 335094 h 1588328"/>
              <a:gd name="connsiteX5070" fmla="*/ 841654 w 1836634"/>
              <a:gd name="connsiteY5070" fmla="*/ 334184 h 1588328"/>
              <a:gd name="connsiteX5071" fmla="*/ 831977 w 1836634"/>
              <a:gd name="connsiteY5071" fmla="*/ 349617 h 1588328"/>
              <a:gd name="connsiteX5072" fmla="*/ 829094 w 1836634"/>
              <a:gd name="connsiteY5072" fmla="*/ 337070 h 1588328"/>
              <a:gd name="connsiteX5073" fmla="*/ 841654 w 1836634"/>
              <a:gd name="connsiteY5073" fmla="*/ 334184 h 1588328"/>
              <a:gd name="connsiteX5074" fmla="*/ 494851 w 1836634"/>
              <a:gd name="connsiteY5074" fmla="*/ 334181 h 1588328"/>
              <a:gd name="connsiteX5075" fmla="*/ 482291 w 1836634"/>
              <a:gd name="connsiteY5075" fmla="*/ 337067 h 1588328"/>
              <a:gd name="connsiteX5076" fmla="*/ 469730 w 1836634"/>
              <a:gd name="connsiteY5076" fmla="*/ 339953 h 1588328"/>
              <a:gd name="connsiteX5077" fmla="*/ 482291 w 1836634"/>
              <a:gd name="connsiteY5077" fmla="*/ 337067 h 1588328"/>
              <a:gd name="connsiteX5078" fmla="*/ 494851 w 1836634"/>
              <a:gd name="connsiteY5078" fmla="*/ 334181 h 1588328"/>
              <a:gd name="connsiteX5079" fmla="*/ 485174 w 1836634"/>
              <a:gd name="connsiteY5079" fmla="*/ 349615 h 1588328"/>
              <a:gd name="connsiteX5080" fmla="*/ 494851 w 1836634"/>
              <a:gd name="connsiteY5080" fmla="*/ 334181 h 1588328"/>
              <a:gd name="connsiteX5081" fmla="*/ 788124 w 1836634"/>
              <a:gd name="connsiteY5081" fmla="*/ 333273 h 1588328"/>
              <a:gd name="connsiteX5082" fmla="*/ 783172 w 1836634"/>
              <a:gd name="connsiteY5082" fmla="*/ 334411 h 1588328"/>
              <a:gd name="connsiteX5083" fmla="*/ 782825 w 1836634"/>
              <a:gd name="connsiteY5083" fmla="*/ 334491 h 1588328"/>
              <a:gd name="connsiteX5084" fmla="*/ 788124 w 1836634"/>
              <a:gd name="connsiteY5084" fmla="*/ 333273 h 1588328"/>
              <a:gd name="connsiteX5085" fmla="*/ 854215 w 1836634"/>
              <a:gd name="connsiteY5085" fmla="*/ 331298 h 1588328"/>
              <a:gd name="connsiteX5086" fmla="*/ 844537 w 1836634"/>
              <a:gd name="connsiteY5086" fmla="*/ 346731 h 1588328"/>
              <a:gd name="connsiteX5087" fmla="*/ 854215 w 1836634"/>
              <a:gd name="connsiteY5087" fmla="*/ 331298 h 1588328"/>
              <a:gd name="connsiteX5088" fmla="*/ 1587263 w 1836634"/>
              <a:gd name="connsiteY5088" fmla="*/ 330303 h 1588328"/>
              <a:gd name="connsiteX5089" fmla="*/ 1587305 w 1836634"/>
              <a:gd name="connsiteY5089" fmla="*/ 330487 h 1588328"/>
              <a:gd name="connsiteX5090" fmla="*/ 1587398 w 1836634"/>
              <a:gd name="connsiteY5090" fmla="*/ 330891 h 1588328"/>
              <a:gd name="connsiteX5091" fmla="*/ 1588479 w 1836634"/>
              <a:gd name="connsiteY5091" fmla="*/ 335597 h 1588328"/>
              <a:gd name="connsiteX5092" fmla="*/ 1587263 w 1836634"/>
              <a:gd name="connsiteY5092" fmla="*/ 330303 h 1588328"/>
              <a:gd name="connsiteX5093" fmla="*/ 859514 w 1836634"/>
              <a:gd name="connsiteY5093" fmla="*/ 330080 h 1588328"/>
              <a:gd name="connsiteX5094" fmla="*/ 854215 w 1836634"/>
              <a:gd name="connsiteY5094" fmla="*/ 331298 h 1588328"/>
              <a:gd name="connsiteX5095" fmla="*/ 859007 w 1836634"/>
              <a:gd name="connsiteY5095" fmla="*/ 330197 h 1588328"/>
              <a:gd name="connsiteX5096" fmla="*/ 1613600 w 1836634"/>
              <a:gd name="connsiteY5096" fmla="*/ 329825 h 1588328"/>
              <a:gd name="connsiteX5097" fmla="*/ 1616483 w 1836634"/>
              <a:gd name="connsiteY5097" fmla="*/ 342372 h 1588328"/>
              <a:gd name="connsiteX5098" fmla="*/ 1603923 w 1836634"/>
              <a:gd name="connsiteY5098" fmla="*/ 345258 h 1588328"/>
              <a:gd name="connsiteX5099" fmla="*/ 1588479 w 1836634"/>
              <a:gd name="connsiteY5099" fmla="*/ 335597 h 1588328"/>
              <a:gd name="connsiteX5100" fmla="*/ 1601040 w 1836634"/>
              <a:gd name="connsiteY5100" fmla="*/ 332711 h 1588328"/>
              <a:gd name="connsiteX5101" fmla="*/ 1613600 w 1836634"/>
              <a:gd name="connsiteY5101" fmla="*/ 329825 h 1588328"/>
              <a:gd name="connsiteX5102" fmla="*/ 747154 w 1836634"/>
              <a:gd name="connsiteY5102" fmla="*/ 329477 h 1588328"/>
              <a:gd name="connsiteX5103" fmla="*/ 748481 w 1836634"/>
              <a:gd name="connsiteY5103" fmla="*/ 335250 h 1588328"/>
              <a:gd name="connsiteX5104" fmla="*/ 748415 w 1836634"/>
              <a:gd name="connsiteY5104" fmla="*/ 334966 h 1588328"/>
              <a:gd name="connsiteX5105" fmla="*/ 747154 w 1836634"/>
              <a:gd name="connsiteY5105" fmla="*/ 329477 h 1588328"/>
              <a:gd name="connsiteX5106" fmla="*/ 693530 w 1836634"/>
              <a:gd name="connsiteY5106" fmla="*/ 328162 h 1588328"/>
              <a:gd name="connsiteX5107" fmla="*/ 693530 w 1836634"/>
              <a:gd name="connsiteY5107" fmla="*/ 328162 h 1588328"/>
              <a:gd name="connsiteX5108" fmla="*/ 813245 w 1836634"/>
              <a:gd name="connsiteY5108" fmla="*/ 327501 h 1588328"/>
              <a:gd name="connsiteX5109" fmla="*/ 803567 w 1836634"/>
              <a:gd name="connsiteY5109" fmla="*/ 342935 h 1588328"/>
              <a:gd name="connsiteX5110" fmla="*/ 803207 w 1836634"/>
              <a:gd name="connsiteY5110" fmla="*/ 341366 h 1588328"/>
              <a:gd name="connsiteX5111" fmla="*/ 802042 w 1836634"/>
              <a:gd name="connsiteY5111" fmla="*/ 336298 h 1588328"/>
              <a:gd name="connsiteX5112" fmla="*/ 800684 w 1836634"/>
              <a:gd name="connsiteY5112" fmla="*/ 330387 h 1588328"/>
              <a:gd name="connsiteX5113" fmla="*/ 1626566 w 1836634"/>
              <a:gd name="connsiteY5113" fmla="*/ 326846 h 1588328"/>
              <a:gd name="connsiteX5114" fmla="*/ 1642010 w 1836634"/>
              <a:gd name="connsiteY5114" fmla="*/ 336507 h 1588328"/>
              <a:gd name="connsiteX5115" fmla="*/ 1629449 w 1836634"/>
              <a:gd name="connsiteY5115" fmla="*/ 339393 h 1588328"/>
              <a:gd name="connsiteX5116" fmla="*/ 759714 w 1836634"/>
              <a:gd name="connsiteY5116" fmla="*/ 326591 h 1588328"/>
              <a:gd name="connsiteX5117" fmla="*/ 762597 w 1836634"/>
              <a:gd name="connsiteY5117" fmla="*/ 339138 h 1588328"/>
              <a:gd name="connsiteX5118" fmla="*/ 759714 w 1836634"/>
              <a:gd name="connsiteY5118" fmla="*/ 326591 h 1588328"/>
              <a:gd name="connsiteX5119" fmla="*/ 826211 w 1836634"/>
              <a:gd name="connsiteY5119" fmla="*/ 324522 h 1588328"/>
              <a:gd name="connsiteX5120" fmla="*/ 827292 w 1836634"/>
              <a:gd name="connsiteY5120" fmla="*/ 329228 h 1588328"/>
              <a:gd name="connsiteX5121" fmla="*/ 827355 w 1836634"/>
              <a:gd name="connsiteY5121" fmla="*/ 329501 h 1588328"/>
              <a:gd name="connsiteX5122" fmla="*/ 827427 w 1836634"/>
              <a:gd name="connsiteY5122" fmla="*/ 329816 h 1588328"/>
              <a:gd name="connsiteX5123" fmla="*/ 826211 w 1836634"/>
              <a:gd name="connsiteY5123" fmla="*/ 324522 h 1588328"/>
              <a:gd name="connsiteX5124" fmla="*/ 1639127 w 1836634"/>
              <a:gd name="connsiteY5124" fmla="*/ 323959 h 1588328"/>
              <a:gd name="connsiteX5125" fmla="*/ 1642010 w 1836634"/>
              <a:gd name="connsiteY5125" fmla="*/ 336507 h 1588328"/>
              <a:gd name="connsiteX5126" fmla="*/ 772680 w 1836634"/>
              <a:gd name="connsiteY5126" fmla="*/ 323612 h 1588328"/>
              <a:gd name="connsiteX5127" fmla="*/ 773709 w 1836634"/>
              <a:gd name="connsiteY5127" fmla="*/ 328090 h 1588328"/>
              <a:gd name="connsiteX5128" fmla="*/ 775203 w 1836634"/>
              <a:gd name="connsiteY5128" fmla="*/ 334591 h 1588328"/>
              <a:gd name="connsiteX5129" fmla="*/ 775563 w 1836634"/>
              <a:gd name="connsiteY5129" fmla="*/ 336159 h 1588328"/>
              <a:gd name="connsiteX5130" fmla="*/ 1585596 w 1836634"/>
              <a:gd name="connsiteY5130" fmla="*/ 323049 h 1588328"/>
              <a:gd name="connsiteX5131" fmla="*/ 1573035 w 1836634"/>
              <a:gd name="connsiteY5131" fmla="*/ 325935 h 1588328"/>
              <a:gd name="connsiteX5132" fmla="*/ 1585596 w 1836634"/>
              <a:gd name="connsiteY5132" fmla="*/ 323049 h 1588328"/>
              <a:gd name="connsiteX5133" fmla="*/ 1012017 w 1836634"/>
              <a:gd name="connsiteY5133" fmla="*/ 321886 h 1588328"/>
              <a:gd name="connsiteX5134" fmla="*/ 999456 w 1836634"/>
              <a:gd name="connsiteY5134" fmla="*/ 324772 h 1588328"/>
              <a:gd name="connsiteX5135" fmla="*/ 1002339 w 1836634"/>
              <a:gd name="connsiteY5135" fmla="*/ 337320 h 1588328"/>
              <a:gd name="connsiteX5136" fmla="*/ 1014900 w 1836634"/>
              <a:gd name="connsiteY5136" fmla="*/ 334434 h 1588328"/>
              <a:gd name="connsiteX5137" fmla="*/ 1012017 w 1836634"/>
              <a:gd name="connsiteY5137" fmla="*/ 321886 h 1588328"/>
              <a:gd name="connsiteX5138" fmla="*/ 785241 w 1836634"/>
              <a:gd name="connsiteY5138" fmla="*/ 320726 h 1588328"/>
              <a:gd name="connsiteX5139" fmla="*/ 788124 w 1836634"/>
              <a:gd name="connsiteY5139" fmla="*/ 333273 h 1588328"/>
              <a:gd name="connsiteX5140" fmla="*/ 785241 w 1836634"/>
              <a:gd name="connsiteY5140" fmla="*/ 320726 h 1588328"/>
              <a:gd name="connsiteX5141" fmla="*/ 670625 w 1836634"/>
              <a:gd name="connsiteY5141" fmla="*/ 320215 h 1588328"/>
              <a:gd name="connsiteX5142" fmla="*/ 669087 w 1836634"/>
              <a:gd name="connsiteY5142" fmla="*/ 320568 h 1588328"/>
              <a:gd name="connsiteX5143" fmla="*/ 665526 w 1836634"/>
              <a:gd name="connsiteY5143" fmla="*/ 321386 h 1588328"/>
              <a:gd name="connsiteX5144" fmla="*/ 670236 w 1836634"/>
              <a:gd name="connsiteY5144" fmla="*/ 320304 h 1588328"/>
              <a:gd name="connsiteX5145" fmla="*/ 731617 w 1836634"/>
              <a:gd name="connsiteY5145" fmla="*/ 319411 h 1588328"/>
              <a:gd name="connsiteX5146" fmla="*/ 722032 w 1836634"/>
              <a:gd name="connsiteY5146" fmla="*/ 335249 h 1588328"/>
              <a:gd name="connsiteX5147" fmla="*/ 719057 w 1836634"/>
              <a:gd name="connsiteY5147" fmla="*/ 322297 h 1588328"/>
              <a:gd name="connsiteX5148" fmla="*/ 731617 w 1836634"/>
              <a:gd name="connsiteY5148" fmla="*/ 319411 h 1588328"/>
              <a:gd name="connsiteX5149" fmla="*/ 731617 w 1836634"/>
              <a:gd name="connsiteY5149" fmla="*/ 319411 h 1588328"/>
              <a:gd name="connsiteX5150" fmla="*/ 734593 w 1836634"/>
              <a:gd name="connsiteY5150" fmla="*/ 332363 h 1588328"/>
              <a:gd name="connsiteX5151" fmla="*/ 731617 w 1836634"/>
              <a:gd name="connsiteY5151" fmla="*/ 319411 h 1588328"/>
              <a:gd name="connsiteX5152" fmla="*/ 736916 w 1836634"/>
              <a:gd name="connsiteY5152" fmla="*/ 318193 h 1588328"/>
              <a:gd name="connsiteX5153" fmla="*/ 731617 w 1836634"/>
              <a:gd name="connsiteY5153" fmla="*/ 319411 h 1588328"/>
              <a:gd name="connsiteX5154" fmla="*/ 736916 w 1836634"/>
              <a:gd name="connsiteY5154" fmla="*/ 318193 h 1588328"/>
              <a:gd name="connsiteX5155" fmla="*/ 797801 w 1836634"/>
              <a:gd name="connsiteY5155" fmla="*/ 317840 h 1588328"/>
              <a:gd name="connsiteX5156" fmla="*/ 800684 w 1836634"/>
              <a:gd name="connsiteY5156" fmla="*/ 330387 h 1588328"/>
              <a:gd name="connsiteX5157" fmla="*/ 797801 w 1836634"/>
              <a:gd name="connsiteY5157" fmla="*/ 317840 h 1588328"/>
              <a:gd name="connsiteX5158" fmla="*/ 1584010 w 1836634"/>
              <a:gd name="connsiteY5158" fmla="*/ 316148 h 1588328"/>
              <a:gd name="connsiteX5159" fmla="*/ 1584119 w 1836634"/>
              <a:gd name="connsiteY5159" fmla="*/ 316619 h 1588328"/>
              <a:gd name="connsiteX5160" fmla="*/ 1584650 w 1836634"/>
              <a:gd name="connsiteY5160" fmla="*/ 318934 h 1588328"/>
              <a:gd name="connsiteX5161" fmla="*/ 1585596 w 1836634"/>
              <a:gd name="connsiteY5161" fmla="*/ 323049 h 1588328"/>
              <a:gd name="connsiteX5162" fmla="*/ 810362 w 1836634"/>
              <a:gd name="connsiteY5162" fmla="*/ 314954 h 1588328"/>
              <a:gd name="connsiteX5163" fmla="*/ 813245 w 1836634"/>
              <a:gd name="connsiteY5163" fmla="*/ 327501 h 1588328"/>
              <a:gd name="connsiteX5164" fmla="*/ 810362 w 1836634"/>
              <a:gd name="connsiteY5164" fmla="*/ 314954 h 1588328"/>
              <a:gd name="connsiteX5165" fmla="*/ 1583659 w 1836634"/>
              <a:gd name="connsiteY5165" fmla="*/ 314618 h 1588328"/>
              <a:gd name="connsiteX5166" fmla="*/ 1584010 w 1836634"/>
              <a:gd name="connsiteY5166" fmla="*/ 316148 h 1588328"/>
              <a:gd name="connsiteX5167" fmla="*/ 1583974 w 1836634"/>
              <a:gd name="connsiteY5167" fmla="*/ 315991 h 1588328"/>
              <a:gd name="connsiteX5168" fmla="*/ 1623683 w 1836634"/>
              <a:gd name="connsiteY5168" fmla="*/ 314298 h 1588328"/>
              <a:gd name="connsiteX5169" fmla="*/ 1626566 w 1836634"/>
              <a:gd name="connsiteY5169" fmla="*/ 326846 h 1588328"/>
              <a:gd name="connsiteX5170" fmla="*/ 1613600 w 1836634"/>
              <a:gd name="connsiteY5170" fmla="*/ 329825 h 1588328"/>
              <a:gd name="connsiteX5171" fmla="*/ 1601040 w 1836634"/>
              <a:gd name="connsiteY5171" fmla="*/ 332711 h 1588328"/>
              <a:gd name="connsiteX5172" fmla="*/ 1598157 w 1836634"/>
              <a:gd name="connsiteY5172" fmla="*/ 320163 h 1588328"/>
              <a:gd name="connsiteX5173" fmla="*/ 1610717 w 1836634"/>
              <a:gd name="connsiteY5173" fmla="*/ 317277 h 1588328"/>
              <a:gd name="connsiteX5174" fmla="*/ 1623683 w 1836634"/>
              <a:gd name="connsiteY5174" fmla="*/ 314298 h 1588328"/>
              <a:gd name="connsiteX5175" fmla="*/ 103309 w 1836634"/>
              <a:gd name="connsiteY5175" fmla="*/ 312125 h 1588328"/>
              <a:gd name="connsiteX5176" fmla="*/ 103343 w 1836634"/>
              <a:gd name="connsiteY5176" fmla="*/ 312269 h 1588328"/>
              <a:gd name="connsiteX5177" fmla="*/ 104507 w 1836634"/>
              <a:gd name="connsiteY5177" fmla="*/ 317337 h 1588328"/>
              <a:gd name="connsiteX5178" fmla="*/ 103898 w 1836634"/>
              <a:gd name="connsiteY5178" fmla="*/ 314688 h 1588328"/>
              <a:gd name="connsiteX5179" fmla="*/ 1609501 w 1836634"/>
              <a:gd name="connsiteY5179" fmla="*/ 311984 h 1588328"/>
              <a:gd name="connsiteX5180" fmla="*/ 1610717 w 1836634"/>
              <a:gd name="connsiteY5180" fmla="*/ 317277 h 1588328"/>
              <a:gd name="connsiteX5181" fmla="*/ 1609501 w 1836634"/>
              <a:gd name="connsiteY5181" fmla="*/ 311984 h 1588328"/>
              <a:gd name="connsiteX5182" fmla="*/ 1636244 w 1836634"/>
              <a:gd name="connsiteY5182" fmla="*/ 311412 h 1588328"/>
              <a:gd name="connsiteX5183" fmla="*/ 1639127 w 1836634"/>
              <a:gd name="connsiteY5183" fmla="*/ 323959 h 1588328"/>
              <a:gd name="connsiteX5184" fmla="*/ 1623683 w 1836634"/>
              <a:gd name="connsiteY5184" fmla="*/ 314298 h 1588328"/>
              <a:gd name="connsiteX5185" fmla="*/ 1636244 w 1836634"/>
              <a:gd name="connsiteY5185" fmla="*/ 311412 h 1588328"/>
              <a:gd name="connsiteX5186" fmla="*/ 596146 w 1836634"/>
              <a:gd name="connsiteY5186" fmla="*/ 310907 h 1588328"/>
              <a:gd name="connsiteX5187" fmla="*/ 591358 w 1836634"/>
              <a:gd name="connsiteY5187" fmla="*/ 312007 h 1588328"/>
              <a:gd name="connsiteX5188" fmla="*/ 590973 w 1836634"/>
              <a:gd name="connsiteY5188" fmla="*/ 312096 h 1588328"/>
              <a:gd name="connsiteX5189" fmla="*/ 592155 w 1836634"/>
              <a:gd name="connsiteY5189" fmla="*/ 311824 h 1588328"/>
              <a:gd name="connsiteX5190" fmla="*/ 596146 w 1836634"/>
              <a:gd name="connsiteY5190" fmla="*/ 310907 h 1588328"/>
              <a:gd name="connsiteX5191" fmla="*/ 599029 w 1836634"/>
              <a:gd name="connsiteY5191" fmla="*/ 323455 h 1588328"/>
              <a:gd name="connsiteX5192" fmla="*/ 1582713 w 1836634"/>
              <a:gd name="connsiteY5192" fmla="*/ 310502 h 1588328"/>
              <a:gd name="connsiteX5193" fmla="*/ 1570152 w 1836634"/>
              <a:gd name="connsiteY5193" fmla="*/ 313388 h 1588328"/>
              <a:gd name="connsiteX5194" fmla="*/ 1582713 w 1836634"/>
              <a:gd name="connsiteY5194" fmla="*/ 310502 h 1588328"/>
              <a:gd name="connsiteX5195" fmla="*/ 1583659 w 1836634"/>
              <a:gd name="connsiteY5195" fmla="*/ 314618 h 1588328"/>
              <a:gd name="connsiteX5196" fmla="*/ 1583073 w 1836634"/>
              <a:gd name="connsiteY5196" fmla="*/ 312070 h 1588328"/>
              <a:gd name="connsiteX5197" fmla="*/ 1582713 w 1836634"/>
              <a:gd name="connsiteY5197" fmla="*/ 310502 h 1588328"/>
              <a:gd name="connsiteX5198" fmla="*/ 716173 w 1836634"/>
              <a:gd name="connsiteY5198" fmla="*/ 309749 h 1588328"/>
              <a:gd name="connsiteX5199" fmla="*/ 719057 w 1836634"/>
              <a:gd name="connsiteY5199" fmla="*/ 322297 h 1588328"/>
              <a:gd name="connsiteX5200" fmla="*/ 662643 w 1836634"/>
              <a:gd name="connsiteY5200" fmla="*/ 308839 h 1588328"/>
              <a:gd name="connsiteX5201" fmla="*/ 652560 w 1836634"/>
              <a:gd name="connsiteY5201" fmla="*/ 324365 h 1588328"/>
              <a:gd name="connsiteX5202" fmla="*/ 662643 w 1836634"/>
              <a:gd name="connsiteY5202" fmla="*/ 308839 h 1588328"/>
              <a:gd name="connsiteX5203" fmla="*/ 1595274 w 1836634"/>
              <a:gd name="connsiteY5203" fmla="*/ 307615 h 1588328"/>
              <a:gd name="connsiteX5204" fmla="*/ 1596966 w 1836634"/>
              <a:gd name="connsiteY5204" fmla="*/ 314978 h 1588328"/>
              <a:gd name="connsiteX5205" fmla="*/ 1597797 w 1836634"/>
              <a:gd name="connsiteY5205" fmla="*/ 318595 h 1588328"/>
              <a:gd name="connsiteX5206" fmla="*/ 1598157 w 1836634"/>
              <a:gd name="connsiteY5206" fmla="*/ 320163 h 1588328"/>
              <a:gd name="connsiteX5207" fmla="*/ 1585596 w 1836634"/>
              <a:gd name="connsiteY5207" fmla="*/ 323049 h 1588328"/>
              <a:gd name="connsiteX5208" fmla="*/ 1585236 w 1836634"/>
              <a:gd name="connsiteY5208" fmla="*/ 321481 h 1588328"/>
              <a:gd name="connsiteX5209" fmla="*/ 1584650 w 1836634"/>
              <a:gd name="connsiteY5209" fmla="*/ 318934 h 1588328"/>
              <a:gd name="connsiteX5210" fmla="*/ 1584335 w 1836634"/>
              <a:gd name="connsiteY5210" fmla="*/ 317560 h 1588328"/>
              <a:gd name="connsiteX5211" fmla="*/ 1584155 w 1836634"/>
              <a:gd name="connsiteY5211" fmla="*/ 316776 h 1588328"/>
              <a:gd name="connsiteX5212" fmla="*/ 1584119 w 1836634"/>
              <a:gd name="connsiteY5212" fmla="*/ 316619 h 1588328"/>
              <a:gd name="connsiteX5213" fmla="*/ 1582713 w 1836634"/>
              <a:gd name="connsiteY5213" fmla="*/ 310502 h 1588328"/>
              <a:gd name="connsiteX5214" fmla="*/ 728734 w 1836634"/>
              <a:gd name="connsiteY5214" fmla="*/ 306863 h 1588328"/>
              <a:gd name="connsiteX5215" fmla="*/ 716173 w 1836634"/>
              <a:gd name="connsiteY5215" fmla="*/ 309749 h 1588328"/>
              <a:gd name="connsiteX5216" fmla="*/ 675203 w 1836634"/>
              <a:gd name="connsiteY5216" fmla="*/ 305953 h 1588328"/>
              <a:gd name="connsiteX5217" fmla="*/ 678086 w 1836634"/>
              <a:gd name="connsiteY5217" fmla="*/ 318500 h 1588328"/>
              <a:gd name="connsiteX5218" fmla="*/ 794825 w 1836634"/>
              <a:gd name="connsiteY5218" fmla="*/ 304887 h 1588328"/>
              <a:gd name="connsiteX5219" fmla="*/ 782265 w 1836634"/>
              <a:gd name="connsiteY5219" fmla="*/ 307773 h 1588328"/>
              <a:gd name="connsiteX5220" fmla="*/ 1607834 w 1836634"/>
              <a:gd name="connsiteY5220" fmla="*/ 304729 h 1588328"/>
              <a:gd name="connsiteX5221" fmla="*/ 1610717 w 1836634"/>
              <a:gd name="connsiteY5221" fmla="*/ 317277 h 1588328"/>
              <a:gd name="connsiteX5222" fmla="*/ 1607834 w 1836634"/>
              <a:gd name="connsiteY5222" fmla="*/ 304729 h 1588328"/>
              <a:gd name="connsiteX5223" fmla="*/ 741295 w 1836634"/>
              <a:gd name="connsiteY5223" fmla="*/ 303977 h 1588328"/>
              <a:gd name="connsiteX5224" fmla="*/ 744178 w 1836634"/>
              <a:gd name="connsiteY5224" fmla="*/ 316525 h 1588328"/>
              <a:gd name="connsiteX5225" fmla="*/ 741295 w 1836634"/>
              <a:gd name="connsiteY5225" fmla="*/ 303977 h 1588328"/>
              <a:gd name="connsiteX5226" fmla="*/ 687764 w 1836634"/>
              <a:gd name="connsiteY5226" fmla="*/ 303067 h 1588328"/>
              <a:gd name="connsiteX5227" fmla="*/ 687764 w 1836634"/>
              <a:gd name="connsiteY5227" fmla="*/ 303067 h 1588328"/>
              <a:gd name="connsiteX5228" fmla="*/ 514519 w 1836634"/>
              <a:gd name="connsiteY5228" fmla="*/ 302817 h 1588328"/>
              <a:gd name="connsiteX5229" fmla="*/ 517402 w 1836634"/>
              <a:gd name="connsiteY5229" fmla="*/ 315364 h 1588328"/>
              <a:gd name="connsiteX5230" fmla="*/ 504841 w 1836634"/>
              <a:gd name="connsiteY5230" fmla="*/ 318250 h 1588328"/>
              <a:gd name="connsiteX5231" fmla="*/ 517402 w 1836634"/>
              <a:gd name="connsiteY5231" fmla="*/ 315364 h 1588328"/>
              <a:gd name="connsiteX5232" fmla="*/ 520378 w 1836634"/>
              <a:gd name="connsiteY5232" fmla="*/ 328316 h 1588328"/>
              <a:gd name="connsiteX5233" fmla="*/ 517402 w 1836634"/>
              <a:gd name="connsiteY5233" fmla="*/ 315364 h 1588328"/>
              <a:gd name="connsiteX5234" fmla="*/ 517402 w 1836634"/>
              <a:gd name="connsiteY5234" fmla="*/ 315364 h 1588328"/>
              <a:gd name="connsiteX5235" fmla="*/ 514519 w 1836634"/>
              <a:gd name="connsiteY5235" fmla="*/ 302817 h 1588328"/>
              <a:gd name="connsiteX5236" fmla="*/ 1620800 w 1836634"/>
              <a:gd name="connsiteY5236" fmla="*/ 301750 h 1588328"/>
              <a:gd name="connsiteX5237" fmla="*/ 1623683 w 1836634"/>
              <a:gd name="connsiteY5237" fmla="*/ 314298 h 1588328"/>
              <a:gd name="connsiteX5238" fmla="*/ 1607834 w 1836634"/>
              <a:gd name="connsiteY5238" fmla="*/ 304729 h 1588328"/>
              <a:gd name="connsiteX5239" fmla="*/ 1553695 w 1836634"/>
              <a:gd name="connsiteY5239" fmla="*/ 301170 h 1588328"/>
              <a:gd name="connsiteX5240" fmla="*/ 1554304 w 1836634"/>
              <a:gd name="connsiteY5240" fmla="*/ 303819 h 1588328"/>
              <a:gd name="connsiteX5241" fmla="*/ 1553932 w 1836634"/>
              <a:gd name="connsiteY5241" fmla="*/ 302200 h 1588328"/>
              <a:gd name="connsiteX5242" fmla="*/ 753855 w 1836634"/>
              <a:gd name="connsiteY5242" fmla="*/ 301091 h 1588328"/>
              <a:gd name="connsiteX5243" fmla="*/ 756738 w 1836634"/>
              <a:gd name="connsiteY5243" fmla="*/ 313639 h 1588328"/>
              <a:gd name="connsiteX5244" fmla="*/ 753855 w 1836634"/>
              <a:gd name="connsiteY5244" fmla="*/ 301091 h 1588328"/>
              <a:gd name="connsiteX5245" fmla="*/ 407457 w 1836634"/>
              <a:gd name="connsiteY5245" fmla="*/ 300996 h 1588328"/>
              <a:gd name="connsiteX5246" fmla="*/ 394897 w 1836634"/>
              <a:gd name="connsiteY5246" fmla="*/ 303882 h 1588328"/>
              <a:gd name="connsiteX5247" fmla="*/ 580610 w 1836634"/>
              <a:gd name="connsiteY5247" fmla="*/ 300841 h 1588328"/>
              <a:gd name="connsiteX5248" fmla="*/ 581790 w 1836634"/>
              <a:gd name="connsiteY5248" fmla="*/ 305975 h 1588328"/>
              <a:gd name="connsiteX5249" fmla="*/ 581866 w 1836634"/>
              <a:gd name="connsiteY5249" fmla="*/ 306305 h 1588328"/>
              <a:gd name="connsiteX5250" fmla="*/ 580610 w 1836634"/>
              <a:gd name="connsiteY5250" fmla="*/ 300841 h 1588328"/>
              <a:gd name="connsiteX5251" fmla="*/ 527079 w 1836634"/>
              <a:gd name="connsiteY5251" fmla="*/ 299931 h 1588328"/>
              <a:gd name="connsiteX5252" fmla="*/ 527079 w 1836634"/>
              <a:gd name="connsiteY5252" fmla="*/ 299931 h 1588328"/>
              <a:gd name="connsiteX5253" fmla="*/ 1553139 w 1836634"/>
              <a:gd name="connsiteY5253" fmla="*/ 298751 h 1588328"/>
              <a:gd name="connsiteX5254" fmla="*/ 1553161 w 1836634"/>
              <a:gd name="connsiteY5254" fmla="*/ 298844 h 1588328"/>
              <a:gd name="connsiteX5255" fmla="*/ 1554304 w 1836634"/>
              <a:gd name="connsiteY5255" fmla="*/ 303819 h 1588328"/>
              <a:gd name="connsiteX5256" fmla="*/ 1553048 w 1836634"/>
              <a:gd name="connsiteY5256" fmla="*/ 298355 h 1588328"/>
              <a:gd name="connsiteX5257" fmla="*/ 1553106 w 1836634"/>
              <a:gd name="connsiteY5257" fmla="*/ 298607 h 1588328"/>
              <a:gd name="connsiteX5258" fmla="*/ 1553695 w 1836634"/>
              <a:gd name="connsiteY5258" fmla="*/ 301170 h 1588328"/>
              <a:gd name="connsiteX5259" fmla="*/ 420018 w 1836634"/>
              <a:gd name="connsiteY5259" fmla="*/ 298110 h 1588328"/>
              <a:gd name="connsiteX5260" fmla="*/ 422901 w 1836634"/>
              <a:gd name="connsiteY5260" fmla="*/ 310657 h 1588328"/>
              <a:gd name="connsiteX5261" fmla="*/ 422901 w 1836634"/>
              <a:gd name="connsiteY5261" fmla="*/ 310657 h 1588328"/>
              <a:gd name="connsiteX5262" fmla="*/ 593170 w 1836634"/>
              <a:gd name="connsiteY5262" fmla="*/ 297955 h 1588328"/>
              <a:gd name="connsiteX5263" fmla="*/ 596146 w 1836634"/>
              <a:gd name="connsiteY5263" fmla="*/ 310907 h 1588328"/>
              <a:gd name="connsiteX5264" fmla="*/ 594576 w 1836634"/>
              <a:gd name="connsiteY5264" fmla="*/ 311268 h 1588328"/>
              <a:gd name="connsiteX5265" fmla="*/ 592155 w 1836634"/>
              <a:gd name="connsiteY5265" fmla="*/ 311824 h 1588328"/>
              <a:gd name="connsiteX5266" fmla="*/ 590847 w 1836634"/>
              <a:gd name="connsiteY5266" fmla="*/ 312125 h 1588328"/>
              <a:gd name="connsiteX5267" fmla="*/ 590973 w 1836634"/>
              <a:gd name="connsiteY5267" fmla="*/ 312096 h 1588328"/>
              <a:gd name="connsiteX5268" fmla="*/ 583586 w 1836634"/>
              <a:gd name="connsiteY5268" fmla="*/ 313793 h 1588328"/>
              <a:gd name="connsiteX5269" fmla="*/ 581790 w 1836634"/>
              <a:gd name="connsiteY5269" fmla="*/ 305975 h 1588328"/>
              <a:gd name="connsiteX5270" fmla="*/ 581726 w 1836634"/>
              <a:gd name="connsiteY5270" fmla="*/ 305698 h 1588328"/>
              <a:gd name="connsiteX5271" fmla="*/ 580610 w 1836634"/>
              <a:gd name="connsiteY5271" fmla="*/ 300841 h 1588328"/>
              <a:gd name="connsiteX5272" fmla="*/ 593170 w 1836634"/>
              <a:gd name="connsiteY5272" fmla="*/ 297955 h 1588328"/>
              <a:gd name="connsiteX5273" fmla="*/ 596146 w 1836634"/>
              <a:gd name="connsiteY5273" fmla="*/ 310907 h 1588328"/>
              <a:gd name="connsiteX5274" fmla="*/ 1579830 w 1836634"/>
              <a:gd name="connsiteY5274" fmla="*/ 297954 h 1588328"/>
              <a:gd name="connsiteX5275" fmla="*/ 1582713 w 1836634"/>
              <a:gd name="connsiteY5275" fmla="*/ 310502 h 1588328"/>
              <a:gd name="connsiteX5276" fmla="*/ 1570152 w 1836634"/>
              <a:gd name="connsiteY5276" fmla="*/ 313388 h 1588328"/>
              <a:gd name="connsiteX5277" fmla="*/ 1567269 w 1836634"/>
              <a:gd name="connsiteY5277" fmla="*/ 300840 h 1588328"/>
              <a:gd name="connsiteX5278" fmla="*/ 1579830 w 1836634"/>
              <a:gd name="connsiteY5278" fmla="*/ 297954 h 1588328"/>
              <a:gd name="connsiteX5279" fmla="*/ 486109 w 1836634"/>
              <a:gd name="connsiteY5279" fmla="*/ 296134 h 1588328"/>
              <a:gd name="connsiteX5280" fmla="*/ 486109 w 1836634"/>
              <a:gd name="connsiteY5280" fmla="*/ 296134 h 1588328"/>
              <a:gd name="connsiteX5281" fmla="*/ 952627 w 1836634"/>
              <a:gd name="connsiteY5281" fmla="*/ 295476 h 1588328"/>
              <a:gd name="connsiteX5282" fmla="*/ 940067 w 1836634"/>
              <a:gd name="connsiteY5282" fmla="*/ 298362 h 1588328"/>
              <a:gd name="connsiteX5283" fmla="*/ 1592391 w 1836634"/>
              <a:gd name="connsiteY5283" fmla="*/ 295068 h 1588328"/>
              <a:gd name="connsiteX5284" fmla="*/ 1595274 w 1836634"/>
              <a:gd name="connsiteY5284" fmla="*/ 307615 h 1588328"/>
              <a:gd name="connsiteX5285" fmla="*/ 899097 w 1836634"/>
              <a:gd name="connsiteY5285" fmla="*/ 294566 h 1588328"/>
              <a:gd name="connsiteX5286" fmla="*/ 894305 w 1836634"/>
              <a:gd name="connsiteY5286" fmla="*/ 295667 h 1588328"/>
              <a:gd name="connsiteX5287" fmla="*/ 893798 w 1836634"/>
              <a:gd name="connsiteY5287" fmla="*/ 295783 h 1588328"/>
              <a:gd name="connsiteX5288" fmla="*/ 899097 w 1836634"/>
              <a:gd name="connsiteY5288" fmla="*/ 294566 h 1588328"/>
              <a:gd name="connsiteX5289" fmla="*/ 552606 w 1836634"/>
              <a:gd name="connsiteY5289" fmla="*/ 294065 h 1588328"/>
              <a:gd name="connsiteX5290" fmla="*/ 550357 w 1836634"/>
              <a:gd name="connsiteY5290" fmla="*/ 294582 h 1588328"/>
              <a:gd name="connsiteX5291" fmla="*/ 547629 w 1836634"/>
              <a:gd name="connsiteY5291" fmla="*/ 295209 h 1588328"/>
              <a:gd name="connsiteX5292" fmla="*/ 547744 w 1836634"/>
              <a:gd name="connsiteY5292" fmla="*/ 295183 h 1588328"/>
              <a:gd name="connsiteX5293" fmla="*/ 552606 w 1836634"/>
              <a:gd name="connsiteY5293" fmla="*/ 294065 h 1588328"/>
              <a:gd name="connsiteX5294" fmla="*/ 378955 w 1836634"/>
              <a:gd name="connsiteY5294" fmla="*/ 293908 h 1588328"/>
              <a:gd name="connsiteX5295" fmla="*/ 373460 w 1836634"/>
              <a:gd name="connsiteY5295" fmla="*/ 295171 h 1588328"/>
              <a:gd name="connsiteX5296" fmla="*/ 373220 w 1836634"/>
              <a:gd name="connsiteY5296" fmla="*/ 295226 h 1588328"/>
              <a:gd name="connsiteX5297" fmla="*/ 372675 w 1836634"/>
              <a:gd name="connsiteY5297" fmla="*/ 295351 h 1588328"/>
              <a:gd name="connsiteX5298" fmla="*/ 366394 w 1836634"/>
              <a:gd name="connsiteY5298" fmla="*/ 296794 h 1588328"/>
              <a:gd name="connsiteX5299" fmla="*/ 378955 w 1836634"/>
              <a:gd name="connsiteY5299" fmla="*/ 293908 h 1588328"/>
              <a:gd name="connsiteX5300" fmla="*/ 618697 w 1836634"/>
              <a:gd name="connsiteY5300" fmla="*/ 292090 h 1588328"/>
              <a:gd name="connsiteX5301" fmla="*/ 621673 w 1836634"/>
              <a:gd name="connsiteY5301" fmla="*/ 305042 h 1588328"/>
              <a:gd name="connsiteX5302" fmla="*/ 609112 w 1836634"/>
              <a:gd name="connsiteY5302" fmla="*/ 307928 h 1588328"/>
              <a:gd name="connsiteX5303" fmla="*/ 606136 w 1836634"/>
              <a:gd name="connsiteY5303" fmla="*/ 294976 h 1588328"/>
              <a:gd name="connsiteX5304" fmla="*/ 607706 w 1836634"/>
              <a:gd name="connsiteY5304" fmla="*/ 294615 h 1588328"/>
              <a:gd name="connsiteX5305" fmla="*/ 613202 w 1836634"/>
              <a:gd name="connsiteY5305" fmla="*/ 293352 h 1588328"/>
              <a:gd name="connsiteX5306" fmla="*/ 98648 w 1836634"/>
              <a:gd name="connsiteY5306" fmla="*/ 291838 h 1588328"/>
              <a:gd name="connsiteX5307" fmla="*/ 101531 w 1836634"/>
              <a:gd name="connsiteY5307" fmla="*/ 304385 h 1588328"/>
              <a:gd name="connsiteX5308" fmla="*/ 1551328 w 1836634"/>
              <a:gd name="connsiteY5308" fmla="*/ 290867 h 1588328"/>
              <a:gd name="connsiteX5309" fmla="*/ 1553139 w 1836634"/>
              <a:gd name="connsiteY5309" fmla="*/ 298751 h 1588328"/>
              <a:gd name="connsiteX5310" fmla="*/ 1553106 w 1836634"/>
              <a:gd name="connsiteY5310" fmla="*/ 298607 h 1588328"/>
              <a:gd name="connsiteX5311" fmla="*/ 804503 w 1836634"/>
              <a:gd name="connsiteY5311" fmla="*/ 289454 h 1588328"/>
              <a:gd name="connsiteX5312" fmla="*/ 807386 w 1836634"/>
              <a:gd name="connsiteY5312" fmla="*/ 302001 h 1588328"/>
              <a:gd name="connsiteX5313" fmla="*/ 804503 w 1836634"/>
              <a:gd name="connsiteY5313" fmla="*/ 289454 h 1588328"/>
              <a:gd name="connsiteX5314" fmla="*/ 458105 w 1836634"/>
              <a:gd name="connsiteY5314" fmla="*/ 289359 h 1588328"/>
              <a:gd name="connsiteX5315" fmla="*/ 460988 w 1836634"/>
              <a:gd name="connsiteY5315" fmla="*/ 301906 h 1588328"/>
              <a:gd name="connsiteX5316" fmla="*/ 458105 w 1836634"/>
              <a:gd name="connsiteY5316" fmla="*/ 289359 h 1588328"/>
              <a:gd name="connsiteX5317" fmla="*/ 111209 w 1836634"/>
              <a:gd name="connsiteY5317" fmla="*/ 288952 h 1588328"/>
              <a:gd name="connsiteX5318" fmla="*/ 98648 w 1836634"/>
              <a:gd name="connsiteY5318" fmla="*/ 291838 h 1588328"/>
              <a:gd name="connsiteX5319" fmla="*/ 111209 w 1836634"/>
              <a:gd name="connsiteY5319" fmla="*/ 288952 h 1588328"/>
              <a:gd name="connsiteX5320" fmla="*/ 924623 w 1836634"/>
              <a:gd name="connsiteY5320" fmla="*/ 288700 h 1588328"/>
              <a:gd name="connsiteX5321" fmla="*/ 927506 w 1836634"/>
              <a:gd name="connsiteY5321" fmla="*/ 301248 h 1588328"/>
              <a:gd name="connsiteX5322" fmla="*/ 577727 w 1836634"/>
              <a:gd name="connsiteY5322" fmla="*/ 288293 h 1588328"/>
              <a:gd name="connsiteX5323" fmla="*/ 568049 w 1836634"/>
              <a:gd name="connsiteY5323" fmla="*/ 303727 h 1588328"/>
              <a:gd name="connsiteX5324" fmla="*/ 565166 w 1836634"/>
              <a:gd name="connsiteY5324" fmla="*/ 291179 h 1588328"/>
              <a:gd name="connsiteX5325" fmla="*/ 577727 w 1836634"/>
              <a:gd name="connsiteY5325" fmla="*/ 288293 h 1588328"/>
              <a:gd name="connsiteX5326" fmla="*/ 577727 w 1836634"/>
              <a:gd name="connsiteY5326" fmla="*/ 288293 h 1588328"/>
              <a:gd name="connsiteX5327" fmla="*/ 578087 w 1836634"/>
              <a:gd name="connsiteY5327" fmla="*/ 289862 h 1588328"/>
              <a:gd name="connsiteX5328" fmla="*/ 579085 w 1836634"/>
              <a:gd name="connsiteY5328" fmla="*/ 294204 h 1588328"/>
              <a:gd name="connsiteX5329" fmla="*/ 580610 w 1836634"/>
              <a:gd name="connsiteY5329" fmla="*/ 300841 h 1588328"/>
              <a:gd name="connsiteX5330" fmla="*/ 1564293 w 1836634"/>
              <a:gd name="connsiteY5330" fmla="*/ 287888 h 1588328"/>
              <a:gd name="connsiteX5331" fmla="*/ 1565409 w 1836634"/>
              <a:gd name="connsiteY5331" fmla="*/ 292745 h 1588328"/>
              <a:gd name="connsiteX5332" fmla="*/ 1565458 w 1836634"/>
              <a:gd name="connsiteY5332" fmla="*/ 292956 h 1588328"/>
              <a:gd name="connsiteX5333" fmla="*/ 1567269 w 1836634"/>
              <a:gd name="connsiteY5333" fmla="*/ 300840 h 1588328"/>
              <a:gd name="connsiteX5334" fmla="*/ 1554304 w 1836634"/>
              <a:gd name="connsiteY5334" fmla="*/ 303819 h 1588328"/>
              <a:gd name="connsiteX5335" fmla="*/ 1553188 w 1836634"/>
              <a:gd name="connsiteY5335" fmla="*/ 298962 h 1588328"/>
              <a:gd name="connsiteX5336" fmla="*/ 1553161 w 1836634"/>
              <a:gd name="connsiteY5336" fmla="*/ 298844 h 1588328"/>
              <a:gd name="connsiteX5337" fmla="*/ 1551700 w 1836634"/>
              <a:gd name="connsiteY5337" fmla="*/ 292486 h 1588328"/>
              <a:gd name="connsiteX5338" fmla="*/ 1551328 w 1836634"/>
              <a:gd name="connsiteY5338" fmla="*/ 290867 h 1588328"/>
              <a:gd name="connsiteX5339" fmla="*/ 1564293 w 1836634"/>
              <a:gd name="connsiteY5339" fmla="*/ 287888 h 1588328"/>
              <a:gd name="connsiteX5340" fmla="*/ 1565549 w 1836634"/>
              <a:gd name="connsiteY5340" fmla="*/ 293352 h 1588328"/>
              <a:gd name="connsiteX5341" fmla="*/ 1565458 w 1836634"/>
              <a:gd name="connsiteY5341" fmla="*/ 292956 h 1588328"/>
              <a:gd name="connsiteX5342" fmla="*/ 350951 w 1836634"/>
              <a:gd name="connsiteY5342" fmla="*/ 287133 h 1588328"/>
              <a:gd name="connsiteX5343" fmla="*/ 353834 w 1836634"/>
              <a:gd name="connsiteY5343" fmla="*/ 299680 h 1588328"/>
              <a:gd name="connsiteX5344" fmla="*/ 350951 w 1836634"/>
              <a:gd name="connsiteY5344" fmla="*/ 287133 h 1588328"/>
              <a:gd name="connsiteX5345" fmla="*/ 583026 w 1836634"/>
              <a:gd name="connsiteY5345" fmla="*/ 287076 h 1588328"/>
              <a:gd name="connsiteX5346" fmla="*/ 577727 w 1836634"/>
              <a:gd name="connsiteY5346" fmla="*/ 288293 h 1588328"/>
              <a:gd name="connsiteX5347" fmla="*/ 582515 w 1836634"/>
              <a:gd name="connsiteY5347" fmla="*/ 287193 h 1588328"/>
              <a:gd name="connsiteX5348" fmla="*/ 710408 w 1836634"/>
              <a:gd name="connsiteY5348" fmla="*/ 284654 h 1588328"/>
              <a:gd name="connsiteX5349" fmla="*/ 697442 w 1836634"/>
              <a:gd name="connsiteY5349" fmla="*/ 287633 h 1588328"/>
              <a:gd name="connsiteX5350" fmla="*/ 687764 w 1836634"/>
              <a:gd name="connsiteY5350" fmla="*/ 303067 h 1588328"/>
              <a:gd name="connsiteX5351" fmla="*/ 679480 w 1836634"/>
              <a:gd name="connsiteY5351" fmla="*/ 304970 h 1588328"/>
              <a:gd name="connsiteX5352" fmla="*/ 676773 w 1836634"/>
              <a:gd name="connsiteY5352" fmla="*/ 305592 h 1588328"/>
              <a:gd name="connsiteX5353" fmla="*/ 675203 w 1836634"/>
              <a:gd name="connsiteY5353" fmla="*/ 305953 h 1588328"/>
              <a:gd name="connsiteX5354" fmla="*/ 672320 w 1836634"/>
              <a:gd name="connsiteY5354" fmla="*/ 293405 h 1588328"/>
              <a:gd name="connsiteX5355" fmla="*/ 662643 w 1836634"/>
              <a:gd name="connsiteY5355" fmla="*/ 308839 h 1588328"/>
              <a:gd name="connsiteX5356" fmla="*/ 659760 w 1836634"/>
              <a:gd name="connsiteY5356" fmla="*/ 296291 h 1588328"/>
              <a:gd name="connsiteX5357" fmla="*/ 649677 w 1836634"/>
              <a:gd name="connsiteY5357" fmla="*/ 311818 h 1588328"/>
              <a:gd name="connsiteX5358" fmla="*/ 646794 w 1836634"/>
              <a:gd name="connsiteY5358" fmla="*/ 299270 h 1588328"/>
              <a:gd name="connsiteX5359" fmla="*/ 643818 w 1836634"/>
              <a:gd name="connsiteY5359" fmla="*/ 286318 h 1588328"/>
              <a:gd name="connsiteX5360" fmla="*/ 646794 w 1836634"/>
              <a:gd name="connsiteY5360" fmla="*/ 299270 h 1588328"/>
              <a:gd name="connsiteX5361" fmla="*/ 634233 w 1836634"/>
              <a:gd name="connsiteY5361" fmla="*/ 302156 h 1588328"/>
              <a:gd name="connsiteX5362" fmla="*/ 631257 w 1836634"/>
              <a:gd name="connsiteY5362" fmla="*/ 289204 h 1588328"/>
              <a:gd name="connsiteX5363" fmla="*/ 621673 w 1836634"/>
              <a:gd name="connsiteY5363" fmla="*/ 305042 h 1588328"/>
              <a:gd name="connsiteX5364" fmla="*/ 618697 w 1836634"/>
              <a:gd name="connsiteY5364" fmla="*/ 292090 h 1588328"/>
              <a:gd name="connsiteX5365" fmla="*/ 606136 w 1836634"/>
              <a:gd name="connsiteY5365" fmla="*/ 294976 h 1588328"/>
              <a:gd name="connsiteX5366" fmla="*/ 593170 w 1836634"/>
              <a:gd name="connsiteY5366" fmla="*/ 297955 h 1588328"/>
              <a:gd name="connsiteX5367" fmla="*/ 590287 w 1836634"/>
              <a:gd name="connsiteY5367" fmla="*/ 285407 h 1588328"/>
              <a:gd name="connsiteX5368" fmla="*/ 588717 w 1836634"/>
              <a:gd name="connsiteY5368" fmla="*/ 285768 h 1588328"/>
              <a:gd name="connsiteX5369" fmla="*/ 582515 w 1836634"/>
              <a:gd name="connsiteY5369" fmla="*/ 287193 h 1588328"/>
              <a:gd name="connsiteX5370" fmla="*/ 582437 w 1836634"/>
              <a:gd name="connsiteY5370" fmla="*/ 287211 h 1588328"/>
              <a:gd name="connsiteX5371" fmla="*/ 577727 w 1836634"/>
              <a:gd name="connsiteY5371" fmla="*/ 288293 h 1588328"/>
              <a:gd name="connsiteX5372" fmla="*/ 565166 w 1836634"/>
              <a:gd name="connsiteY5372" fmla="*/ 291179 h 1588328"/>
              <a:gd name="connsiteX5373" fmla="*/ 564363 w 1836634"/>
              <a:gd name="connsiteY5373" fmla="*/ 287683 h 1588328"/>
              <a:gd name="connsiteX5374" fmla="*/ 564085 w 1836634"/>
              <a:gd name="connsiteY5374" fmla="*/ 286474 h 1588328"/>
              <a:gd name="connsiteX5375" fmla="*/ 563950 w 1836634"/>
              <a:gd name="connsiteY5375" fmla="*/ 285886 h 1588328"/>
              <a:gd name="connsiteX5376" fmla="*/ 564162 w 1836634"/>
              <a:gd name="connsiteY5376" fmla="*/ 286810 h 1588328"/>
              <a:gd name="connsiteX5377" fmla="*/ 565166 w 1836634"/>
              <a:gd name="connsiteY5377" fmla="*/ 291179 h 1588328"/>
              <a:gd name="connsiteX5378" fmla="*/ 568049 w 1836634"/>
              <a:gd name="connsiteY5378" fmla="*/ 303727 h 1588328"/>
              <a:gd name="connsiteX5379" fmla="*/ 555489 w 1836634"/>
              <a:gd name="connsiteY5379" fmla="*/ 306613 h 1588328"/>
              <a:gd name="connsiteX5380" fmla="*/ 568049 w 1836634"/>
              <a:gd name="connsiteY5380" fmla="*/ 303727 h 1588328"/>
              <a:gd name="connsiteX5381" fmla="*/ 571025 w 1836634"/>
              <a:gd name="connsiteY5381" fmla="*/ 316679 h 1588328"/>
              <a:gd name="connsiteX5382" fmla="*/ 583586 w 1836634"/>
              <a:gd name="connsiteY5382" fmla="*/ 313793 h 1588328"/>
              <a:gd name="connsiteX5383" fmla="*/ 586469 w 1836634"/>
              <a:gd name="connsiteY5383" fmla="*/ 326341 h 1588328"/>
              <a:gd name="connsiteX5384" fmla="*/ 583586 w 1836634"/>
              <a:gd name="connsiteY5384" fmla="*/ 313793 h 1588328"/>
              <a:gd name="connsiteX5385" fmla="*/ 585156 w 1836634"/>
              <a:gd name="connsiteY5385" fmla="*/ 313433 h 1588328"/>
              <a:gd name="connsiteX5386" fmla="*/ 591358 w 1836634"/>
              <a:gd name="connsiteY5386" fmla="*/ 312007 h 1588328"/>
              <a:gd name="connsiteX5387" fmla="*/ 591436 w 1836634"/>
              <a:gd name="connsiteY5387" fmla="*/ 311990 h 1588328"/>
              <a:gd name="connsiteX5388" fmla="*/ 596146 w 1836634"/>
              <a:gd name="connsiteY5388" fmla="*/ 310907 h 1588328"/>
              <a:gd name="connsiteX5389" fmla="*/ 599029 w 1836634"/>
              <a:gd name="connsiteY5389" fmla="*/ 323455 h 1588328"/>
              <a:gd name="connsiteX5390" fmla="*/ 611995 w 1836634"/>
              <a:gd name="connsiteY5390" fmla="*/ 320476 h 1588328"/>
              <a:gd name="connsiteX5391" fmla="*/ 624556 w 1836634"/>
              <a:gd name="connsiteY5391" fmla="*/ 317590 h 1588328"/>
              <a:gd name="connsiteX5392" fmla="*/ 621673 w 1836634"/>
              <a:gd name="connsiteY5392" fmla="*/ 305042 h 1588328"/>
              <a:gd name="connsiteX5393" fmla="*/ 634233 w 1836634"/>
              <a:gd name="connsiteY5393" fmla="*/ 302156 h 1588328"/>
              <a:gd name="connsiteX5394" fmla="*/ 646794 w 1836634"/>
              <a:gd name="connsiteY5394" fmla="*/ 299270 h 1588328"/>
              <a:gd name="connsiteX5395" fmla="*/ 649677 w 1836634"/>
              <a:gd name="connsiteY5395" fmla="*/ 311818 h 1588328"/>
              <a:gd name="connsiteX5396" fmla="*/ 652560 w 1836634"/>
              <a:gd name="connsiteY5396" fmla="*/ 324365 h 1588328"/>
              <a:gd name="connsiteX5397" fmla="*/ 665526 w 1836634"/>
              <a:gd name="connsiteY5397" fmla="*/ 321386 h 1588328"/>
              <a:gd name="connsiteX5398" fmla="*/ 668409 w 1836634"/>
              <a:gd name="connsiteY5398" fmla="*/ 333934 h 1588328"/>
              <a:gd name="connsiteX5399" fmla="*/ 665526 w 1836634"/>
              <a:gd name="connsiteY5399" fmla="*/ 321386 h 1588328"/>
              <a:gd name="connsiteX5400" fmla="*/ 667096 w 1836634"/>
              <a:gd name="connsiteY5400" fmla="*/ 321026 h 1588328"/>
              <a:gd name="connsiteX5401" fmla="*/ 669087 w 1836634"/>
              <a:gd name="connsiteY5401" fmla="*/ 320568 h 1588328"/>
              <a:gd name="connsiteX5402" fmla="*/ 670825 w 1836634"/>
              <a:gd name="connsiteY5402" fmla="*/ 320169 h 1588328"/>
              <a:gd name="connsiteX5403" fmla="*/ 670625 w 1836634"/>
              <a:gd name="connsiteY5403" fmla="*/ 320215 h 1588328"/>
              <a:gd name="connsiteX5404" fmla="*/ 678086 w 1836634"/>
              <a:gd name="connsiteY5404" fmla="*/ 318500 h 1588328"/>
              <a:gd name="connsiteX5405" fmla="*/ 680969 w 1836634"/>
              <a:gd name="connsiteY5405" fmla="*/ 331048 h 1588328"/>
              <a:gd name="connsiteX5406" fmla="*/ 690647 w 1836634"/>
              <a:gd name="connsiteY5406" fmla="*/ 315614 h 1588328"/>
              <a:gd name="connsiteX5407" fmla="*/ 691728 w 1836634"/>
              <a:gd name="connsiteY5407" fmla="*/ 320320 h 1588328"/>
              <a:gd name="connsiteX5408" fmla="*/ 691790 w 1836634"/>
              <a:gd name="connsiteY5408" fmla="*/ 320591 h 1588328"/>
              <a:gd name="connsiteX5409" fmla="*/ 691863 w 1836634"/>
              <a:gd name="connsiteY5409" fmla="*/ 320908 h 1588328"/>
              <a:gd name="connsiteX5410" fmla="*/ 690647 w 1836634"/>
              <a:gd name="connsiteY5410" fmla="*/ 315614 h 1588328"/>
              <a:gd name="connsiteX5411" fmla="*/ 703208 w 1836634"/>
              <a:gd name="connsiteY5411" fmla="*/ 312728 h 1588328"/>
              <a:gd name="connsiteX5412" fmla="*/ 706091 w 1836634"/>
              <a:gd name="connsiteY5412" fmla="*/ 325276 h 1588328"/>
              <a:gd name="connsiteX5413" fmla="*/ 709067 w 1836634"/>
              <a:gd name="connsiteY5413" fmla="*/ 338228 h 1588328"/>
              <a:gd name="connsiteX5414" fmla="*/ 706091 w 1836634"/>
              <a:gd name="connsiteY5414" fmla="*/ 325276 h 1588328"/>
              <a:gd name="connsiteX5415" fmla="*/ 719057 w 1836634"/>
              <a:gd name="connsiteY5415" fmla="*/ 322297 h 1588328"/>
              <a:gd name="connsiteX5416" fmla="*/ 722032 w 1836634"/>
              <a:gd name="connsiteY5416" fmla="*/ 335249 h 1588328"/>
              <a:gd name="connsiteX5417" fmla="*/ 734593 w 1836634"/>
              <a:gd name="connsiteY5417" fmla="*/ 332363 h 1588328"/>
              <a:gd name="connsiteX5418" fmla="*/ 750037 w 1836634"/>
              <a:gd name="connsiteY5418" fmla="*/ 342024 h 1588328"/>
              <a:gd name="connsiteX5419" fmla="*/ 762597 w 1836634"/>
              <a:gd name="connsiteY5419" fmla="*/ 339138 h 1588328"/>
              <a:gd name="connsiteX5420" fmla="*/ 775563 w 1836634"/>
              <a:gd name="connsiteY5420" fmla="*/ 336159 h 1588328"/>
              <a:gd name="connsiteX5421" fmla="*/ 783172 w 1836634"/>
              <a:gd name="connsiteY5421" fmla="*/ 334411 h 1588328"/>
              <a:gd name="connsiteX5422" fmla="*/ 783414 w 1836634"/>
              <a:gd name="connsiteY5422" fmla="*/ 334356 h 1588328"/>
              <a:gd name="connsiteX5423" fmla="*/ 788124 w 1836634"/>
              <a:gd name="connsiteY5423" fmla="*/ 333273 h 1588328"/>
              <a:gd name="connsiteX5424" fmla="*/ 791007 w 1836634"/>
              <a:gd name="connsiteY5424" fmla="*/ 345821 h 1588328"/>
              <a:gd name="connsiteX5425" fmla="*/ 789926 w 1836634"/>
              <a:gd name="connsiteY5425" fmla="*/ 341115 h 1588328"/>
              <a:gd name="connsiteX5426" fmla="*/ 789864 w 1836634"/>
              <a:gd name="connsiteY5426" fmla="*/ 340844 h 1588328"/>
              <a:gd name="connsiteX5427" fmla="*/ 789791 w 1836634"/>
              <a:gd name="connsiteY5427" fmla="*/ 340527 h 1588328"/>
              <a:gd name="connsiteX5428" fmla="*/ 791007 w 1836634"/>
              <a:gd name="connsiteY5428" fmla="*/ 345821 h 1588328"/>
              <a:gd name="connsiteX5429" fmla="*/ 803567 w 1836634"/>
              <a:gd name="connsiteY5429" fmla="*/ 342935 h 1588328"/>
              <a:gd name="connsiteX5430" fmla="*/ 816128 w 1836634"/>
              <a:gd name="connsiteY5430" fmla="*/ 340049 h 1588328"/>
              <a:gd name="connsiteX5431" fmla="*/ 819011 w 1836634"/>
              <a:gd name="connsiteY5431" fmla="*/ 352596 h 1588328"/>
              <a:gd name="connsiteX5432" fmla="*/ 831977 w 1836634"/>
              <a:gd name="connsiteY5432" fmla="*/ 349617 h 1588328"/>
              <a:gd name="connsiteX5433" fmla="*/ 844537 w 1836634"/>
              <a:gd name="connsiteY5433" fmla="*/ 346731 h 1588328"/>
              <a:gd name="connsiteX5434" fmla="*/ 847513 w 1836634"/>
              <a:gd name="connsiteY5434" fmla="*/ 359684 h 1588328"/>
              <a:gd name="connsiteX5435" fmla="*/ 857098 w 1836634"/>
              <a:gd name="connsiteY5435" fmla="*/ 343845 h 1588328"/>
              <a:gd name="connsiteX5436" fmla="*/ 869659 w 1836634"/>
              <a:gd name="connsiteY5436" fmla="*/ 340959 h 1588328"/>
              <a:gd name="connsiteX5437" fmla="*/ 872635 w 1836634"/>
              <a:gd name="connsiteY5437" fmla="*/ 353912 h 1588328"/>
              <a:gd name="connsiteX5438" fmla="*/ 860074 w 1836634"/>
              <a:gd name="connsiteY5438" fmla="*/ 356798 h 1588328"/>
              <a:gd name="connsiteX5439" fmla="*/ 872635 w 1836634"/>
              <a:gd name="connsiteY5439" fmla="*/ 353912 h 1588328"/>
              <a:gd name="connsiteX5440" fmla="*/ 873851 w 1836634"/>
              <a:gd name="connsiteY5440" fmla="*/ 359205 h 1588328"/>
              <a:gd name="connsiteX5441" fmla="*/ 873762 w 1836634"/>
              <a:gd name="connsiteY5441" fmla="*/ 358818 h 1588328"/>
              <a:gd name="connsiteX5442" fmla="*/ 873896 w 1836634"/>
              <a:gd name="connsiteY5442" fmla="*/ 359401 h 1588328"/>
              <a:gd name="connsiteX5443" fmla="*/ 875518 w 1836634"/>
              <a:gd name="connsiteY5443" fmla="*/ 366459 h 1588328"/>
              <a:gd name="connsiteX5444" fmla="*/ 885600 w 1836634"/>
              <a:gd name="connsiteY5444" fmla="*/ 350932 h 1588328"/>
              <a:gd name="connsiteX5445" fmla="*/ 886681 w 1836634"/>
              <a:gd name="connsiteY5445" fmla="*/ 355638 h 1588328"/>
              <a:gd name="connsiteX5446" fmla="*/ 886771 w 1836634"/>
              <a:gd name="connsiteY5446" fmla="*/ 356028 h 1588328"/>
              <a:gd name="connsiteX5447" fmla="*/ 886816 w 1836634"/>
              <a:gd name="connsiteY5447" fmla="*/ 356226 h 1588328"/>
              <a:gd name="connsiteX5448" fmla="*/ 885600 w 1836634"/>
              <a:gd name="connsiteY5448" fmla="*/ 350932 h 1588328"/>
              <a:gd name="connsiteX5449" fmla="*/ 898161 w 1836634"/>
              <a:gd name="connsiteY5449" fmla="*/ 348046 h 1588328"/>
              <a:gd name="connsiteX5450" fmla="*/ 895185 w 1836634"/>
              <a:gd name="connsiteY5450" fmla="*/ 335094 h 1588328"/>
              <a:gd name="connsiteX5451" fmla="*/ 882624 w 1836634"/>
              <a:gd name="connsiteY5451" fmla="*/ 337980 h 1588328"/>
              <a:gd name="connsiteX5452" fmla="*/ 869659 w 1836634"/>
              <a:gd name="connsiteY5452" fmla="*/ 340959 h 1588328"/>
              <a:gd name="connsiteX5453" fmla="*/ 868578 w 1836634"/>
              <a:gd name="connsiteY5453" fmla="*/ 336254 h 1588328"/>
              <a:gd name="connsiteX5454" fmla="*/ 868516 w 1836634"/>
              <a:gd name="connsiteY5454" fmla="*/ 335983 h 1588328"/>
              <a:gd name="connsiteX5455" fmla="*/ 866776 w 1836634"/>
              <a:gd name="connsiteY5455" fmla="*/ 328412 h 1588328"/>
              <a:gd name="connsiteX5456" fmla="*/ 865206 w 1836634"/>
              <a:gd name="connsiteY5456" fmla="*/ 328773 h 1588328"/>
              <a:gd name="connsiteX5457" fmla="*/ 859007 w 1836634"/>
              <a:gd name="connsiteY5457" fmla="*/ 330197 h 1588328"/>
              <a:gd name="connsiteX5458" fmla="*/ 858925 w 1836634"/>
              <a:gd name="connsiteY5458" fmla="*/ 330216 h 1588328"/>
              <a:gd name="connsiteX5459" fmla="*/ 854215 w 1836634"/>
              <a:gd name="connsiteY5459" fmla="*/ 331298 h 1588328"/>
              <a:gd name="connsiteX5460" fmla="*/ 851332 w 1836634"/>
              <a:gd name="connsiteY5460" fmla="*/ 318750 h 1588328"/>
              <a:gd name="connsiteX5461" fmla="*/ 854215 w 1836634"/>
              <a:gd name="connsiteY5461" fmla="*/ 331298 h 1588328"/>
              <a:gd name="connsiteX5462" fmla="*/ 841654 w 1836634"/>
              <a:gd name="connsiteY5462" fmla="*/ 334184 h 1588328"/>
              <a:gd name="connsiteX5463" fmla="*/ 838771 w 1836634"/>
              <a:gd name="connsiteY5463" fmla="*/ 321636 h 1588328"/>
              <a:gd name="connsiteX5464" fmla="*/ 826211 w 1836634"/>
              <a:gd name="connsiteY5464" fmla="*/ 324522 h 1588328"/>
              <a:gd name="connsiteX5465" fmla="*/ 823328 w 1836634"/>
              <a:gd name="connsiteY5465" fmla="*/ 311975 h 1588328"/>
              <a:gd name="connsiteX5466" fmla="*/ 826211 w 1836634"/>
              <a:gd name="connsiteY5466" fmla="*/ 324522 h 1588328"/>
              <a:gd name="connsiteX5467" fmla="*/ 813245 w 1836634"/>
              <a:gd name="connsiteY5467" fmla="*/ 327501 h 1588328"/>
              <a:gd name="connsiteX5468" fmla="*/ 810362 w 1836634"/>
              <a:gd name="connsiteY5468" fmla="*/ 314954 h 1588328"/>
              <a:gd name="connsiteX5469" fmla="*/ 810362 w 1836634"/>
              <a:gd name="connsiteY5469" fmla="*/ 314954 h 1588328"/>
              <a:gd name="connsiteX5470" fmla="*/ 797801 w 1836634"/>
              <a:gd name="connsiteY5470" fmla="*/ 317840 h 1588328"/>
              <a:gd name="connsiteX5471" fmla="*/ 785241 w 1836634"/>
              <a:gd name="connsiteY5471" fmla="*/ 320726 h 1588328"/>
              <a:gd name="connsiteX5472" fmla="*/ 785241 w 1836634"/>
              <a:gd name="connsiteY5472" fmla="*/ 320726 h 1588328"/>
              <a:gd name="connsiteX5473" fmla="*/ 795859 w 1836634"/>
              <a:gd name="connsiteY5473" fmla="*/ 316582 h 1588328"/>
              <a:gd name="connsiteX5474" fmla="*/ 794825 w 1836634"/>
              <a:gd name="connsiteY5474" fmla="*/ 304887 h 1588328"/>
              <a:gd name="connsiteX5475" fmla="*/ 782265 w 1836634"/>
              <a:gd name="connsiteY5475" fmla="*/ 307773 h 1588328"/>
              <a:gd name="connsiteX5476" fmla="*/ 785229 w 1836634"/>
              <a:gd name="connsiteY5476" fmla="*/ 320675 h 1588328"/>
              <a:gd name="connsiteX5477" fmla="*/ 785241 w 1836634"/>
              <a:gd name="connsiteY5477" fmla="*/ 320726 h 1588328"/>
              <a:gd name="connsiteX5478" fmla="*/ 785241 w 1836634"/>
              <a:gd name="connsiteY5478" fmla="*/ 320726 h 1588328"/>
              <a:gd name="connsiteX5479" fmla="*/ 772680 w 1836634"/>
              <a:gd name="connsiteY5479" fmla="*/ 323612 h 1588328"/>
              <a:gd name="connsiteX5480" fmla="*/ 769704 w 1836634"/>
              <a:gd name="connsiteY5480" fmla="*/ 310659 h 1588328"/>
              <a:gd name="connsiteX5481" fmla="*/ 756738 w 1836634"/>
              <a:gd name="connsiteY5481" fmla="*/ 313639 h 1588328"/>
              <a:gd name="connsiteX5482" fmla="*/ 753855 w 1836634"/>
              <a:gd name="connsiteY5482" fmla="*/ 301091 h 1588328"/>
              <a:gd name="connsiteX5483" fmla="*/ 741295 w 1836634"/>
              <a:gd name="connsiteY5483" fmla="*/ 303977 h 1588328"/>
              <a:gd name="connsiteX5484" fmla="*/ 731617 w 1836634"/>
              <a:gd name="connsiteY5484" fmla="*/ 319411 h 1588328"/>
              <a:gd name="connsiteX5485" fmla="*/ 728734 w 1836634"/>
              <a:gd name="connsiteY5485" fmla="*/ 306863 h 1588328"/>
              <a:gd name="connsiteX5486" fmla="*/ 725851 w 1836634"/>
              <a:gd name="connsiteY5486" fmla="*/ 294315 h 1588328"/>
              <a:gd name="connsiteX5487" fmla="*/ 713290 w 1836634"/>
              <a:gd name="connsiteY5487" fmla="*/ 297201 h 1588328"/>
              <a:gd name="connsiteX5488" fmla="*/ 710408 w 1836634"/>
              <a:gd name="connsiteY5488" fmla="*/ 284654 h 1588328"/>
              <a:gd name="connsiteX5489" fmla="*/ 883560 w 1836634"/>
              <a:gd name="connsiteY5489" fmla="*/ 284499 h 1588328"/>
              <a:gd name="connsiteX5490" fmla="*/ 870999 w 1836634"/>
              <a:gd name="connsiteY5490" fmla="*/ 287385 h 1588328"/>
              <a:gd name="connsiteX5491" fmla="*/ 883560 w 1836634"/>
              <a:gd name="connsiteY5491" fmla="*/ 284499 h 1588328"/>
              <a:gd name="connsiteX5492" fmla="*/ 549723 w 1836634"/>
              <a:gd name="connsiteY5492" fmla="*/ 281518 h 1588328"/>
              <a:gd name="connsiteX5493" fmla="*/ 552606 w 1836634"/>
              <a:gd name="connsiteY5493" fmla="*/ 294065 h 1588328"/>
              <a:gd name="connsiteX5494" fmla="*/ 539640 w 1836634"/>
              <a:gd name="connsiteY5494" fmla="*/ 297045 h 1588328"/>
              <a:gd name="connsiteX5495" fmla="*/ 547629 w 1836634"/>
              <a:gd name="connsiteY5495" fmla="*/ 295209 h 1588328"/>
              <a:gd name="connsiteX5496" fmla="*/ 547136 w 1836634"/>
              <a:gd name="connsiteY5496" fmla="*/ 295322 h 1588328"/>
              <a:gd name="connsiteX5497" fmla="*/ 550357 w 1836634"/>
              <a:gd name="connsiteY5497" fmla="*/ 294582 h 1588328"/>
              <a:gd name="connsiteX5498" fmla="*/ 550985 w 1836634"/>
              <a:gd name="connsiteY5498" fmla="*/ 294438 h 1588328"/>
              <a:gd name="connsiteX5499" fmla="*/ 552606 w 1836634"/>
              <a:gd name="connsiteY5499" fmla="*/ 294065 h 1588328"/>
              <a:gd name="connsiteX5500" fmla="*/ 762722 w 1836634"/>
              <a:gd name="connsiteY5500" fmla="*/ 280271 h 1588328"/>
              <a:gd name="connsiteX5501" fmla="*/ 763938 w 1836634"/>
              <a:gd name="connsiteY5501" fmla="*/ 285564 h 1588328"/>
              <a:gd name="connsiteX5502" fmla="*/ 762722 w 1836634"/>
              <a:gd name="connsiteY5502" fmla="*/ 280271 h 1588328"/>
              <a:gd name="connsiteX5503" fmla="*/ 1020992 w 1836634"/>
              <a:gd name="connsiteY5503" fmla="*/ 279768 h 1588328"/>
              <a:gd name="connsiteX5504" fmla="*/ 1015835 w 1836634"/>
              <a:gd name="connsiteY5504" fmla="*/ 280953 h 1588328"/>
              <a:gd name="connsiteX5505" fmla="*/ 1020697 w 1836634"/>
              <a:gd name="connsiteY5505" fmla="*/ 279836 h 1588328"/>
              <a:gd name="connsiteX5506" fmla="*/ 1028801 w 1836634"/>
              <a:gd name="connsiteY5506" fmla="*/ 277974 h 1588328"/>
              <a:gd name="connsiteX5507" fmla="*/ 1015835 w 1836634"/>
              <a:gd name="connsiteY5507" fmla="*/ 280953 h 1588328"/>
              <a:gd name="connsiteX5508" fmla="*/ 1021305 w 1836634"/>
              <a:gd name="connsiteY5508" fmla="*/ 279696 h 1588328"/>
              <a:gd name="connsiteX5509" fmla="*/ 1020992 w 1836634"/>
              <a:gd name="connsiteY5509" fmla="*/ 279768 h 1588328"/>
              <a:gd name="connsiteX5510" fmla="*/ 1494914 w 1836634"/>
              <a:gd name="connsiteY5510" fmla="*/ 277409 h 1588328"/>
              <a:gd name="connsiteX5511" fmla="*/ 1510763 w 1836634"/>
              <a:gd name="connsiteY5511" fmla="*/ 286977 h 1588328"/>
              <a:gd name="connsiteX5512" fmla="*/ 1497797 w 1836634"/>
              <a:gd name="connsiteY5512" fmla="*/ 289956 h 1588328"/>
              <a:gd name="connsiteX5513" fmla="*/ 1494914 w 1836634"/>
              <a:gd name="connsiteY5513" fmla="*/ 277409 h 1588328"/>
              <a:gd name="connsiteX5514" fmla="*/ 721713 w 1836634"/>
              <a:gd name="connsiteY5514" fmla="*/ 276304 h 1588328"/>
              <a:gd name="connsiteX5515" fmla="*/ 722968 w 1836634"/>
              <a:gd name="connsiteY5515" fmla="*/ 281768 h 1588328"/>
              <a:gd name="connsiteX5516" fmla="*/ 721778 w 1836634"/>
              <a:gd name="connsiteY5516" fmla="*/ 276587 h 1588328"/>
              <a:gd name="connsiteX5517" fmla="*/ 721909 w 1836634"/>
              <a:gd name="connsiteY5517" fmla="*/ 276259 h 1588328"/>
              <a:gd name="connsiteX5518" fmla="*/ 735529 w 1836634"/>
              <a:gd name="connsiteY5518" fmla="*/ 278882 h 1588328"/>
              <a:gd name="connsiteX5519" fmla="*/ 722968 w 1836634"/>
              <a:gd name="connsiteY5519" fmla="*/ 281768 h 1588328"/>
              <a:gd name="connsiteX5520" fmla="*/ 721909 w 1836634"/>
              <a:gd name="connsiteY5520" fmla="*/ 276259 h 1588328"/>
              <a:gd name="connsiteX5521" fmla="*/ 868116 w 1836634"/>
              <a:gd name="connsiteY5521" fmla="*/ 274838 h 1588328"/>
              <a:gd name="connsiteX5522" fmla="*/ 870999 w 1836634"/>
              <a:gd name="connsiteY5522" fmla="*/ 287385 h 1588328"/>
              <a:gd name="connsiteX5523" fmla="*/ 868116 w 1836634"/>
              <a:gd name="connsiteY5523" fmla="*/ 274838 h 1588328"/>
              <a:gd name="connsiteX5524" fmla="*/ 1573971 w 1836634"/>
              <a:gd name="connsiteY5524" fmla="*/ 272454 h 1588328"/>
              <a:gd name="connsiteX5525" fmla="*/ 1561410 w 1836634"/>
              <a:gd name="connsiteY5525" fmla="*/ 275340 h 1588328"/>
              <a:gd name="connsiteX5526" fmla="*/ 1573971 w 1836634"/>
              <a:gd name="connsiteY5526" fmla="*/ 272454 h 1588328"/>
              <a:gd name="connsiteX5527" fmla="*/ 766354 w 1836634"/>
              <a:gd name="connsiteY5527" fmla="*/ 271799 h 1588328"/>
              <a:gd name="connsiteX5528" fmla="*/ 761055 w 1836634"/>
              <a:gd name="connsiteY5528" fmla="*/ 273017 h 1588328"/>
              <a:gd name="connsiteX5529" fmla="*/ 766354 w 1836634"/>
              <a:gd name="connsiteY5529" fmla="*/ 271799 h 1588328"/>
              <a:gd name="connsiteX5530" fmla="*/ 307098 w 1836634"/>
              <a:gd name="connsiteY5530" fmla="*/ 270789 h 1588328"/>
              <a:gd name="connsiteX5531" fmla="*/ 307098 w 1836634"/>
              <a:gd name="connsiteY5531" fmla="*/ 270789 h 1588328"/>
              <a:gd name="connsiteX5532" fmla="*/ 1479470 w 1836634"/>
              <a:gd name="connsiteY5532" fmla="*/ 267747 h 1588328"/>
              <a:gd name="connsiteX5533" fmla="*/ 1480828 w 1836634"/>
              <a:gd name="connsiteY5533" fmla="*/ 273658 h 1588328"/>
              <a:gd name="connsiteX5534" fmla="*/ 1482353 w 1836634"/>
              <a:gd name="connsiteY5534" fmla="*/ 280295 h 1588328"/>
              <a:gd name="connsiteX5535" fmla="*/ 1497797 w 1836634"/>
              <a:gd name="connsiteY5535" fmla="*/ 289956 h 1588328"/>
              <a:gd name="connsiteX5536" fmla="*/ 1510763 w 1836634"/>
              <a:gd name="connsiteY5536" fmla="*/ 286977 h 1588328"/>
              <a:gd name="connsiteX5537" fmla="*/ 1507880 w 1836634"/>
              <a:gd name="connsiteY5537" fmla="*/ 274430 h 1588328"/>
              <a:gd name="connsiteX5538" fmla="*/ 1494914 w 1836634"/>
              <a:gd name="connsiteY5538" fmla="*/ 277409 h 1588328"/>
              <a:gd name="connsiteX5539" fmla="*/ 1482353 w 1836634"/>
              <a:gd name="connsiteY5539" fmla="*/ 280295 h 1588328"/>
              <a:gd name="connsiteX5540" fmla="*/ 1481993 w 1836634"/>
              <a:gd name="connsiteY5540" fmla="*/ 278726 h 1588328"/>
              <a:gd name="connsiteX5541" fmla="*/ 1480828 w 1836634"/>
              <a:gd name="connsiteY5541" fmla="*/ 273658 h 1588328"/>
              <a:gd name="connsiteX5542" fmla="*/ 1479830 w 1836634"/>
              <a:gd name="connsiteY5542" fmla="*/ 269316 h 1588328"/>
              <a:gd name="connsiteX5543" fmla="*/ 1479470 w 1836634"/>
              <a:gd name="connsiteY5543" fmla="*/ 267747 h 1588328"/>
              <a:gd name="connsiteX5544" fmla="*/ 865233 w 1836634"/>
              <a:gd name="connsiteY5544" fmla="*/ 262290 h 1588328"/>
              <a:gd name="connsiteX5545" fmla="*/ 868116 w 1836634"/>
              <a:gd name="connsiteY5545" fmla="*/ 274838 h 1588328"/>
              <a:gd name="connsiteX5546" fmla="*/ 855151 w 1836634"/>
              <a:gd name="connsiteY5546" fmla="*/ 277817 h 1588328"/>
              <a:gd name="connsiteX5547" fmla="*/ 865233 w 1836634"/>
              <a:gd name="connsiteY5547" fmla="*/ 262290 h 1588328"/>
              <a:gd name="connsiteX5548" fmla="*/ 865233 w 1836634"/>
              <a:gd name="connsiteY5548" fmla="*/ 262290 h 1588328"/>
              <a:gd name="connsiteX5549" fmla="*/ 852268 w 1836634"/>
              <a:gd name="connsiteY5549" fmla="*/ 265269 h 1588328"/>
              <a:gd name="connsiteX5550" fmla="*/ 839707 w 1836634"/>
              <a:gd name="connsiteY5550" fmla="*/ 268155 h 1588328"/>
              <a:gd name="connsiteX5551" fmla="*/ 841065 w 1836634"/>
              <a:gd name="connsiteY5551" fmla="*/ 274066 h 1588328"/>
              <a:gd name="connsiteX5552" fmla="*/ 842230 w 1836634"/>
              <a:gd name="connsiteY5552" fmla="*/ 279134 h 1588328"/>
              <a:gd name="connsiteX5553" fmla="*/ 842590 w 1836634"/>
              <a:gd name="connsiteY5553" fmla="*/ 280703 h 1588328"/>
              <a:gd name="connsiteX5554" fmla="*/ 852268 w 1836634"/>
              <a:gd name="connsiteY5554" fmla="*/ 265269 h 1588328"/>
              <a:gd name="connsiteX5555" fmla="*/ 855151 w 1836634"/>
              <a:gd name="connsiteY5555" fmla="*/ 277817 h 1588328"/>
              <a:gd name="connsiteX5556" fmla="*/ 858034 w 1836634"/>
              <a:gd name="connsiteY5556" fmla="*/ 290364 h 1588328"/>
              <a:gd name="connsiteX5557" fmla="*/ 870999 w 1836634"/>
              <a:gd name="connsiteY5557" fmla="*/ 287385 h 1588328"/>
              <a:gd name="connsiteX5558" fmla="*/ 873975 w 1836634"/>
              <a:gd name="connsiteY5558" fmla="*/ 300338 h 1588328"/>
              <a:gd name="connsiteX5559" fmla="*/ 883560 w 1836634"/>
              <a:gd name="connsiteY5559" fmla="*/ 284499 h 1588328"/>
              <a:gd name="connsiteX5560" fmla="*/ 896121 w 1836634"/>
              <a:gd name="connsiteY5560" fmla="*/ 281613 h 1588328"/>
              <a:gd name="connsiteX5561" fmla="*/ 886536 w 1836634"/>
              <a:gd name="connsiteY5561" fmla="*/ 297452 h 1588328"/>
              <a:gd name="connsiteX5562" fmla="*/ 888106 w 1836634"/>
              <a:gd name="connsiteY5562" fmla="*/ 297091 h 1588328"/>
              <a:gd name="connsiteX5563" fmla="*/ 894305 w 1836634"/>
              <a:gd name="connsiteY5563" fmla="*/ 295667 h 1588328"/>
              <a:gd name="connsiteX5564" fmla="*/ 894387 w 1836634"/>
              <a:gd name="connsiteY5564" fmla="*/ 295648 h 1588328"/>
              <a:gd name="connsiteX5565" fmla="*/ 899097 w 1836634"/>
              <a:gd name="connsiteY5565" fmla="*/ 294566 h 1588328"/>
              <a:gd name="connsiteX5566" fmla="*/ 896121 w 1836634"/>
              <a:gd name="connsiteY5566" fmla="*/ 281613 h 1588328"/>
              <a:gd name="connsiteX5567" fmla="*/ 893238 w 1836634"/>
              <a:gd name="connsiteY5567" fmla="*/ 269066 h 1588328"/>
              <a:gd name="connsiteX5568" fmla="*/ 880677 w 1836634"/>
              <a:gd name="connsiteY5568" fmla="*/ 271952 h 1588328"/>
              <a:gd name="connsiteX5569" fmla="*/ 868116 w 1836634"/>
              <a:gd name="connsiteY5569" fmla="*/ 274838 h 1588328"/>
              <a:gd name="connsiteX5570" fmla="*/ 865233 w 1836634"/>
              <a:gd name="connsiteY5570" fmla="*/ 262290 h 1588328"/>
              <a:gd name="connsiteX5571" fmla="*/ 811703 w 1836634"/>
              <a:gd name="connsiteY5571" fmla="*/ 261380 h 1588328"/>
              <a:gd name="connsiteX5572" fmla="*/ 811703 w 1836634"/>
              <a:gd name="connsiteY5572" fmla="*/ 261380 h 1588328"/>
              <a:gd name="connsiteX5573" fmla="*/ 811703 w 1836634"/>
              <a:gd name="connsiteY5573" fmla="*/ 261380 h 1588328"/>
              <a:gd name="connsiteX5574" fmla="*/ 123708 w 1836634"/>
              <a:gd name="connsiteY5574" fmla="*/ 259660 h 1588328"/>
              <a:gd name="connsiteX5575" fmla="*/ 123354 w 1836634"/>
              <a:gd name="connsiteY5575" fmla="*/ 259741 h 1588328"/>
              <a:gd name="connsiteX5576" fmla="*/ 123119 w 1836634"/>
              <a:gd name="connsiteY5576" fmla="*/ 259795 h 1588328"/>
              <a:gd name="connsiteX5577" fmla="*/ 118409 w 1836634"/>
              <a:gd name="connsiteY5577" fmla="*/ 260877 h 1588328"/>
              <a:gd name="connsiteX5578" fmla="*/ 123708 w 1836634"/>
              <a:gd name="connsiteY5578" fmla="*/ 259660 h 1588328"/>
              <a:gd name="connsiteX5579" fmla="*/ 1582439 w 1836634"/>
              <a:gd name="connsiteY5579" fmla="*/ 258950 h 1588328"/>
              <a:gd name="connsiteX5580" fmla="*/ 1586532 w 1836634"/>
              <a:gd name="connsiteY5580" fmla="*/ 269568 h 1588328"/>
              <a:gd name="connsiteX5581" fmla="*/ 1599092 w 1836634"/>
              <a:gd name="connsiteY5581" fmla="*/ 266682 h 1588328"/>
              <a:gd name="connsiteX5582" fmla="*/ 1601975 w 1836634"/>
              <a:gd name="connsiteY5582" fmla="*/ 279230 h 1588328"/>
              <a:gd name="connsiteX5583" fmla="*/ 1601975 w 1836634"/>
              <a:gd name="connsiteY5583" fmla="*/ 279230 h 1588328"/>
              <a:gd name="connsiteX5584" fmla="*/ 1614941 w 1836634"/>
              <a:gd name="connsiteY5584" fmla="*/ 276251 h 1588328"/>
              <a:gd name="connsiteX5585" fmla="*/ 1604951 w 1836634"/>
              <a:gd name="connsiteY5585" fmla="*/ 292182 h 1588328"/>
              <a:gd name="connsiteX5586" fmla="*/ 1607834 w 1836634"/>
              <a:gd name="connsiteY5586" fmla="*/ 304729 h 1588328"/>
              <a:gd name="connsiteX5587" fmla="*/ 1592391 w 1836634"/>
              <a:gd name="connsiteY5587" fmla="*/ 295068 h 1588328"/>
              <a:gd name="connsiteX5588" fmla="*/ 1579830 w 1836634"/>
              <a:gd name="connsiteY5588" fmla="*/ 297954 h 1588328"/>
              <a:gd name="connsiteX5589" fmla="*/ 1564293 w 1836634"/>
              <a:gd name="connsiteY5589" fmla="*/ 287888 h 1588328"/>
              <a:gd name="connsiteX5590" fmla="*/ 1564293 w 1836634"/>
              <a:gd name="connsiteY5590" fmla="*/ 287888 h 1588328"/>
              <a:gd name="connsiteX5591" fmla="*/ 1561410 w 1836634"/>
              <a:gd name="connsiteY5591" fmla="*/ 275340 h 1588328"/>
              <a:gd name="connsiteX5592" fmla="*/ 1576854 w 1836634"/>
              <a:gd name="connsiteY5592" fmla="*/ 285002 h 1588328"/>
              <a:gd name="connsiteX5593" fmla="*/ 1573971 w 1836634"/>
              <a:gd name="connsiteY5593" fmla="*/ 272454 h 1588328"/>
              <a:gd name="connsiteX5594" fmla="*/ 1571088 w 1836634"/>
              <a:gd name="connsiteY5594" fmla="*/ 259907 h 1588328"/>
              <a:gd name="connsiteX5595" fmla="*/ 1582439 w 1836634"/>
              <a:gd name="connsiteY5595" fmla="*/ 258950 h 1588328"/>
              <a:gd name="connsiteX5596" fmla="*/ 971079 w 1836634"/>
              <a:gd name="connsiteY5596" fmla="*/ 258818 h 1588328"/>
              <a:gd name="connsiteX5597" fmla="*/ 971152 w 1836634"/>
              <a:gd name="connsiteY5597" fmla="*/ 259135 h 1588328"/>
              <a:gd name="connsiteX5598" fmla="*/ 972295 w 1836634"/>
              <a:gd name="connsiteY5598" fmla="*/ 264111 h 1588328"/>
              <a:gd name="connsiteX5599" fmla="*/ 971079 w 1836634"/>
              <a:gd name="connsiteY5599" fmla="*/ 258818 h 1588328"/>
              <a:gd name="connsiteX5600" fmla="*/ 810898 w 1836634"/>
              <a:gd name="connsiteY5600" fmla="*/ 257876 h 1588328"/>
              <a:gd name="connsiteX5601" fmla="*/ 811703 w 1836634"/>
              <a:gd name="connsiteY5601" fmla="*/ 261380 h 1588328"/>
              <a:gd name="connsiteX5602" fmla="*/ 811703 w 1836634"/>
              <a:gd name="connsiteY5602" fmla="*/ 261380 h 1588328"/>
              <a:gd name="connsiteX5603" fmla="*/ 143530 w 1836634"/>
              <a:gd name="connsiteY5603" fmla="*/ 255105 h 1588328"/>
              <a:gd name="connsiteX5604" fmla="*/ 141960 w 1836634"/>
              <a:gd name="connsiteY5604" fmla="*/ 255466 h 1588328"/>
              <a:gd name="connsiteX5605" fmla="*/ 136464 w 1836634"/>
              <a:gd name="connsiteY5605" fmla="*/ 256729 h 1588328"/>
              <a:gd name="connsiteX5606" fmla="*/ 143530 w 1836634"/>
              <a:gd name="connsiteY5606" fmla="*/ 255105 h 1588328"/>
              <a:gd name="connsiteX5607" fmla="*/ 144888 w 1836634"/>
              <a:gd name="connsiteY5607" fmla="*/ 261016 h 1588328"/>
              <a:gd name="connsiteX5608" fmla="*/ 146413 w 1836634"/>
              <a:gd name="connsiteY5608" fmla="*/ 267653 h 1588328"/>
              <a:gd name="connsiteX5609" fmla="*/ 146413 w 1836634"/>
              <a:gd name="connsiteY5609" fmla="*/ 267653 h 1588328"/>
              <a:gd name="connsiteX5610" fmla="*/ 149296 w 1836634"/>
              <a:gd name="connsiteY5610" fmla="*/ 280200 h 1588328"/>
              <a:gd name="connsiteX5611" fmla="*/ 146413 w 1836634"/>
              <a:gd name="connsiteY5611" fmla="*/ 267653 h 1588328"/>
              <a:gd name="connsiteX5612" fmla="*/ 146053 w 1836634"/>
              <a:gd name="connsiteY5612" fmla="*/ 266084 h 1588328"/>
              <a:gd name="connsiteX5613" fmla="*/ 144888 w 1836634"/>
              <a:gd name="connsiteY5613" fmla="*/ 261016 h 1588328"/>
              <a:gd name="connsiteX5614" fmla="*/ 143890 w 1836634"/>
              <a:gd name="connsiteY5614" fmla="*/ 256674 h 1588328"/>
              <a:gd name="connsiteX5615" fmla="*/ 143530 w 1836634"/>
              <a:gd name="connsiteY5615" fmla="*/ 255105 h 1588328"/>
              <a:gd name="connsiteX5616" fmla="*/ 930109 w 1836634"/>
              <a:gd name="connsiteY5616" fmla="*/ 255021 h 1588328"/>
              <a:gd name="connsiteX5617" fmla="*/ 931325 w 1836634"/>
              <a:gd name="connsiteY5617" fmla="*/ 260315 h 1588328"/>
              <a:gd name="connsiteX5618" fmla="*/ 930109 w 1836634"/>
              <a:gd name="connsiteY5618" fmla="*/ 255021 h 1588328"/>
              <a:gd name="connsiteX5619" fmla="*/ 956446 w 1836634"/>
              <a:gd name="connsiteY5619" fmla="*/ 254543 h 1588328"/>
              <a:gd name="connsiteX5620" fmla="*/ 956446 w 1836634"/>
              <a:gd name="connsiteY5620" fmla="*/ 254543 h 1588328"/>
              <a:gd name="connsiteX5621" fmla="*/ 1596209 w 1836634"/>
              <a:gd name="connsiteY5621" fmla="*/ 254135 h 1588328"/>
              <a:gd name="connsiteX5622" fmla="*/ 1599092 w 1836634"/>
              <a:gd name="connsiteY5622" fmla="*/ 266682 h 1588328"/>
              <a:gd name="connsiteX5623" fmla="*/ 1583649 w 1836634"/>
              <a:gd name="connsiteY5623" fmla="*/ 257021 h 1588328"/>
              <a:gd name="connsiteX5624" fmla="*/ 1596209 w 1836634"/>
              <a:gd name="connsiteY5624" fmla="*/ 254135 h 1588328"/>
              <a:gd name="connsiteX5625" fmla="*/ 729670 w 1836634"/>
              <a:gd name="connsiteY5625" fmla="*/ 253382 h 1588328"/>
              <a:gd name="connsiteX5626" fmla="*/ 724685 w 1836634"/>
              <a:gd name="connsiteY5626" fmla="*/ 254528 h 1588328"/>
              <a:gd name="connsiteX5627" fmla="*/ 724371 w 1836634"/>
              <a:gd name="connsiteY5627" fmla="*/ 254600 h 1588328"/>
              <a:gd name="connsiteX5628" fmla="*/ 729670 w 1836634"/>
              <a:gd name="connsiteY5628" fmla="*/ 253382 h 1588328"/>
              <a:gd name="connsiteX5629" fmla="*/ 1542679 w 1836634"/>
              <a:gd name="connsiteY5629" fmla="*/ 253224 h 1588328"/>
              <a:gd name="connsiteX5630" fmla="*/ 1530118 w 1836634"/>
              <a:gd name="connsiteY5630" fmla="*/ 256110 h 1588328"/>
              <a:gd name="connsiteX5631" fmla="*/ 1542679 w 1836634"/>
              <a:gd name="connsiteY5631" fmla="*/ 253224 h 1588328"/>
              <a:gd name="connsiteX5632" fmla="*/ 129714 w 1836634"/>
              <a:gd name="connsiteY5632" fmla="*/ 252527 h 1588328"/>
              <a:gd name="connsiteX5633" fmla="*/ 129805 w 1836634"/>
              <a:gd name="connsiteY5633" fmla="*/ 252923 h 1588328"/>
              <a:gd name="connsiteX5634" fmla="*/ 130969 w 1836634"/>
              <a:gd name="connsiteY5634" fmla="*/ 257991 h 1588328"/>
              <a:gd name="connsiteX5635" fmla="*/ 129714 w 1836634"/>
              <a:gd name="connsiteY5635" fmla="*/ 252527 h 1588328"/>
              <a:gd name="connsiteX5636" fmla="*/ 795761 w 1836634"/>
              <a:gd name="connsiteY5636" fmla="*/ 251407 h 1588328"/>
              <a:gd name="connsiteX5637" fmla="*/ 783200 w 1836634"/>
              <a:gd name="connsiteY5637" fmla="*/ 254293 h 1588328"/>
              <a:gd name="connsiteX5638" fmla="*/ 795761 w 1836634"/>
              <a:gd name="connsiteY5638" fmla="*/ 251407 h 1588328"/>
              <a:gd name="connsiteX5639" fmla="*/ 921078 w 1836634"/>
              <a:gd name="connsiteY5639" fmla="*/ 249459 h 1588328"/>
              <a:gd name="connsiteX5640" fmla="*/ 920109 w 1836634"/>
              <a:gd name="connsiteY5640" fmla="*/ 249682 h 1588328"/>
              <a:gd name="connsiteX5641" fmla="*/ 915881 w 1836634"/>
              <a:gd name="connsiteY5641" fmla="*/ 250653 h 1588328"/>
              <a:gd name="connsiteX5642" fmla="*/ 920591 w 1836634"/>
              <a:gd name="connsiteY5642" fmla="*/ 249571 h 1588328"/>
              <a:gd name="connsiteX5643" fmla="*/ 808727 w 1836634"/>
              <a:gd name="connsiteY5643" fmla="*/ 248427 h 1588328"/>
              <a:gd name="connsiteX5644" fmla="*/ 798737 w 1836634"/>
              <a:gd name="connsiteY5644" fmla="*/ 264359 h 1588328"/>
              <a:gd name="connsiteX5645" fmla="*/ 795761 w 1836634"/>
              <a:gd name="connsiteY5645" fmla="*/ 251407 h 1588328"/>
              <a:gd name="connsiteX5646" fmla="*/ 874911 w 1836634"/>
              <a:gd name="connsiteY5646" fmla="*/ 246857 h 1588328"/>
              <a:gd name="connsiteX5647" fmla="*/ 877794 w 1836634"/>
              <a:gd name="connsiteY5647" fmla="*/ 259404 h 1588328"/>
              <a:gd name="connsiteX5648" fmla="*/ 874911 w 1836634"/>
              <a:gd name="connsiteY5648" fmla="*/ 246857 h 1588328"/>
              <a:gd name="connsiteX5649" fmla="*/ 181617 w 1836634"/>
              <a:gd name="connsiteY5649" fmla="*/ 246354 h 1588328"/>
              <a:gd name="connsiteX5650" fmla="*/ 184500 w 1836634"/>
              <a:gd name="connsiteY5650" fmla="*/ 258902 h 1588328"/>
              <a:gd name="connsiteX5651" fmla="*/ 941002 w 1836634"/>
              <a:gd name="connsiteY5651" fmla="*/ 244881 h 1588328"/>
              <a:gd name="connsiteX5652" fmla="*/ 943885 w 1836634"/>
              <a:gd name="connsiteY5652" fmla="*/ 257429 h 1588328"/>
              <a:gd name="connsiteX5653" fmla="*/ 189249 w 1836634"/>
              <a:gd name="connsiteY5653" fmla="*/ 244601 h 1588328"/>
              <a:gd name="connsiteX5654" fmla="*/ 188935 w 1836634"/>
              <a:gd name="connsiteY5654" fmla="*/ 244673 h 1588328"/>
              <a:gd name="connsiteX5655" fmla="*/ 183187 w 1836634"/>
              <a:gd name="connsiteY5655" fmla="*/ 245994 h 1588328"/>
              <a:gd name="connsiteX5656" fmla="*/ 181617 w 1836634"/>
              <a:gd name="connsiteY5656" fmla="*/ 246354 h 1588328"/>
              <a:gd name="connsiteX5657" fmla="*/ 194178 w 1836634"/>
              <a:gd name="connsiteY5657" fmla="*/ 243468 h 1588328"/>
              <a:gd name="connsiteX5658" fmla="*/ 189249 w 1836634"/>
              <a:gd name="connsiteY5658" fmla="*/ 244601 h 1588328"/>
              <a:gd name="connsiteX5659" fmla="*/ 189468 w 1836634"/>
              <a:gd name="connsiteY5659" fmla="*/ 244551 h 1588328"/>
              <a:gd name="connsiteX5660" fmla="*/ 194178 w 1836634"/>
              <a:gd name="connsiteY5660" fmla="*/ 243468 h 1588328"/>
              <a:gd name="connsiteX5661" fmla="*/ 194178 w 1836634"/>
              <a:gd name="connsiteY5661" fmla="*/ 243468 h 1588328"/>
              <a:gd name="connsiteX5662" fmla="*/ 188879 w 1836634"/>
              <a:gd name="connsiteY5662" fmla="*/ 244686 h 1588328"/>
              <a:gd name="connsiteX5663" fmla="*/ 188935 w 1836634"/>
              <a:gd name="connsiteY5663" fmla="*/ 244673 h 1588328"/>
              <a:gd name="connsiteX5664" fmla="*/ 892645 w 1836634"/>
              <a:gd name="connsiteY5664" fmla="*/ 242782 h 1588328"/>
              <a:gd name="connsiteX5665" fmla="*/ 891463 w 1836634"/>
              <a:gd name="connsiteY5665" fmla="*/ 243054 h 1588328"/>
              <a:gd name="connsiteX5666" fmla="*/ 887472 w 1836634"/>
              <a:gd name="connsiteY5666" fmla="*/ 243971 h 1588328"/>
              <a:gd name="connsiteX5667" fmla="*/ 892182 w 1836634"/>
              <a:gd name="connsiteY5667" fmla="*/ 242889 h 1588328"/>
              <a:gd name="connsiteX5668" fmla="*/ 833848 w 1836634"/>
              <a:gd name="connsiteY5668" fmla="*/ 242655 h 1588328"/>
              <a:gd name="connsiteX5669" fmla="*/ 828919 w 1836634"/>
              <a:gd name="connsiteY5669" fmla="*/ 243788 h 1588328"/>
              <a:gd name="connsiteX5670" fmla="*/ 829138 w 1836634"/>
              <a:gd name="connsiteY5670" fmla="*/ 243738 h 1588328"/>
              <a:gd name="connsiteX5671" fmla="*/ 833848 w 1836634"/>
              <a:gd name="connsiteY5671" fmla="*/ 242655 h 1588328"/>
              <a:gd name="connsiteX5672" fmla="*/ 753980 w 1836634"/>
              <a:gd name="connsiteY5672" fmla="*/ 242224 h 1588328"/>
              <a:gd name="connsiteX5673" fmla="*/ 754025 w 1836634"/>
              <a:gd name="connsiteY5673" fmla="*/ 242422 h 1588328"/>
              <a:gd name="connsiteX5674" fmla="*/ 755196 w 1836634"/>
              <a:gd name="connsiteY5674" fmla="*/ 247517 h 1588328"/>
              <a:gd name="connsiteX5675" fmla="*/ 753980 w 1836634"/>
              <a:gd name="connsiteY5675" fmla="*/ 242224 h 1588328"/>
              <a:gd name="connsiteX5676" fmla="*/ 726787 w 1836634"/>
              <a:gd name="connsiteY5676" fmla="*/ 240835 h 1588328"/>
              <a:gd name="connsiteX5677" fmla="*/ 717109 w 1836634"/>
              <a:gd name="connsiteY5677" fmla="*/ 256268 h 1588328"/>
              <a:gd name="connsiteX5678" fmla="*/ 714226 w 1836634"/>
              <a:gd name="connsiteY5678" fmla="*/ 243721 h 1588328"/>
              <a:gd name="connsiteX5679" fmla="*/ 726787 w 1836634"/>
              <a:gd name="connsiteY5679" fmla="*/ 240835 h 1588328"/>
              <a:gd name="connsiteX5680" fmla="*/ 729670 w 1836634"/>
              <a:gd name="connsiteY5680" fmla="*/ 253382 h 1588328"/>
              <a:gd name="connsiteX5681" fmla="*/ 726787 w 1836634"/>
              <a:gd name="connsiteY5681" fmla="*/ 240835 h 1588328"/>
              <a:gd name="connsiteX5682" fmla="*/ 820071 w 1836634"/>
              <a:gd name="connsiteY5682" fmla="*/ 240248 h 1588328"/>
              <a:gd name="connsiteX5683" fmla="*/ 821287 w 1836634"/>
              <a:gd name="connsiteY5683" fmla="*/ 245541 h 1588328"/>
              <a:gd name="connsiteX5684" fmla="*/ 820071 w 1836634"/>
              <a:gd name="connsiteY5684" fmla="*/ 240248 h 1588328"/>
              <a:gd name="connsiteX5685" fmla="*/ 912998 w 1836634"/>
              <a:gd name="connsiteY5685" fmla="*/ 238106 h 1588328"/>
              <a:gd name="connsiteX5686" fmla="*/ 900032 w 1836634"/>
              <a:gd name="connsiteY5686" fmla="*/ 241085 h 1588328"/>
              <a:gd name="connsiteX5687" fmla="*/ 912998 w 1836634"/>
              <a:gd name="connsiteY5687" fmla="*/ 238106 h 1588328"/>
              <a:gd name="connsiteX5688" fmla="*/ 1032620 w 1836634"/>
              <a:gd name="connsiteY5688" fmla="*/ 237040 h 1588328"/>
              <a:gd name="connsiteX5689" fmla="*/ 1027910 w 1836634"/>
              <a:gd name="connsiteY5689" fmla="*/ 238123 h 1588328"/>
              <a:gd name="connsiteX5690" fmla="*/ 1027423 w 1836634"/>
              <a:gd name="connsiteY5690" fmla="*/ 238234 h 1588328"/>
              <a:gd name="connsiteX5691" fmla="*/ 1028392 w 1836634"/>
              <a:gd name="connsiteY5691" fmla="*/ 238012 h 1588328"/>
              <a:gd name="connsiteX5692" fmla="*/ 925559 w 1836634"/>
              <a:gd name="connsiteY5692" fmla="*/ 235220 h 1588328"/>
              <a:gd name="connsiteX5693" fmla="*/ 928442 w 1836634"/>
              <a:gd name="connsiteY5693" fmla="*/ 247767 h 1588328"/>
              <a:gd name="connsiteX5694" fmla="*/ 925559 w 1836634"/>
              <a:gd name="connsiteY5694" fmla="*/ 235220 h 1588328"/>
              <a:gd name="connsiteX5695" fmla="*/ 578662 w 1836634"/>
              <a:gd name="connsiteY5695" fmla="*/ 234813 h 1588328"/>
              <a:gd name="connsiteX5696" fmla="*/ 581545 w 1836634"/>
              <a:gd name="connsiteY5696" fmla="*/ 247360 h 1588328"/>
              <a:gd name="connsiteX5697" fmla="*/ 566102 w 1836634"/>
              <a:gd name="connsiteY5697" fmla="*/ 237699 h 1588328"/>
              <a:gd name="connsiteX5698" fmla="*/ 1565229 w 1836634"/>
              <a:gd name="connsiteY5698" fmla="*/ 234407 h 1588328"/>
              <a:gd name="connsiteX5699" fmla="*/ 1566345 w 1836634"/>
              <a:gd name="connsiteY5699" fmla="*/ 239264 h 1588328"/>
              <a:gd name="connsiteX5700" fmla="*/ 1566379 w 1836634"/>
              <a:gd name="connsiteY5700" fmla="*/ 239410 h 1588328"/>
              <a:gd name="connsiteX5701" fmla="*/ 898214 w 1836634"/>
              <a:gd name="connsiteY5701" fmla="*/ 233172 h 1588328"/>
              <a:gd name="connsiteX5702" fmla="*/ 898231 w 1836634"/>
              <a:gd name="connsiteY5702" fmla="*/ 233247 h 1588328"/>
              <a:gd name="connsiteX5703" fmla="*/ 900032 w 1836634"/>
              <a:gd name="connsiteY5703" fmla="*/ 241085 h 1588328"/>
              <a:gd name="connsiteX5704" fmla="*/ 899660 w 1836634"/>
              <a:gd name="connsiteY5704" fmla="*/ 239466 h 1588328"/>
              <a:gd name="connsiteX5705" fmla="*/ 645159 w 1836634"/>
              <a:gd name="connsiteY5705" fmla="*/ 232744 h 1588328"/>
              <a:gd name="connsiteX5706" fmla="*/ 648135 w 1836634"/>
              <a:gd name="connsiteY5706" fmla="*/ 245696 h 1588328"/>
              <a:gd name="connsiteX5707" fmla="*/ 938119 w 1836634"/>
              <a:gd name="connsiteY5707" fmla="*/ 232334 h 1588328"/>
              <a:gd name="connsiteX5708" fmla="*/ 933409 w 1836634"/>
              <a:gd name="connsiteY5708" fmla="*/ 233416 h 1588328"/>
              <a:gd name="connsiteX5709" fmla="*/ 933076 w 1836634"/>
              <a:gd name="connsiteY5709" fmla="*/ 233493 h 1588328"/>
              <a:gd name="connsiteX5710" fmla="*/ 936502 w 1836634"/>
              <a:gd name="connsiteY5710" fmla="*/ 232705 h 1588328"/>
              <a:gd name="connsiteX5711" fmla="*/ 417978 w 1836634"/>
              <a:gd name="connsiteY5711" fmla="*/ 231676 h 1588328"/>
              <a:gd name="connsiteX5712" fmla="*/ 405417 w 1836634"/>
              <a:gd name="connsiteY5712" fmla="*/ 234562 h 1588328"/>
              <a:gd name="connsiteX5713" fmla="*/ 408393 w 1836634"/>
              <a:gd name="connsiteY5713" fmla="*/ 247515 h 1588328"/>
              <a:gd name="connsiteX5714" fmla="*/ 417978 w 1836634"/>
              <a:gd name="connsiteY5714" fmla="*/ 231676 h 1588328"/>
              <a:gd name="connsiteX5715" fmla="*/ 858158 w 1836634"/>
              <a:gd name="connsiteY5715" fmla="*/ 231497 h 1588328"/>
              <a:gd name="connsiteX5716" fmla="*/ 859374 w 1836634"/>
              <a:gd name="connsiteY5716" fmla="*/ 236790 h 1588328"/>
              <a:gd name="connsiteX5717" fmla="*/ 858158 w 1836634"/>
              <a:gd name="connsiteY5717" fmla="*/ 231497 h 1588328"/>
              <a:gd name="connsiteX5718" fmla="*/ 1057741 w 1836634"/>
              <a:gd name="connsiteY5718" fmla="*/ 231268 h 1588328"/>
              <a:gd name="connsiteX5719" fmla="*/ 1052949 w 1836634"/>
              <a:gd name="connsiteY5719" fmla="*/ 232369 h 1588328"/>
              <a:gd name="connsiteX5720" fmla="*/ 1052442 w 1836634"/>
              <a:gd name="connsiteY5720" fmla="*/ 232486 h 1588328"/>
              <a:gd name="connsiteX5721" fmla="*/ 1057741 w 1836634"/>
              <a:gd name="connsiteY5721" fmla="*/ 231268 h 1588328"/>
              <a:gd name="connsiteX5722" fmla="*/ 711343 w 1836634"/>
              <a:gd name="connsiteY5722" fmla="*/ 231173 h 1588328"/>
              <a:gd name="connsiteX5723" fmla="*/ 714226 w 1836634"/>
              <a:gd name="connsiteY5723" fmla="*/ 243721 h 1588328"/>
              <a:gd name="connsiteX5724" fmla="*/ 711343 w 1836634"/>
              <a:gd name="connsiteY5724" fmla="*/ 231173 h 1588328"/>
              <a:gd name="connsiteX5725" fmla="*/ 191202 w 1836634"/>
              <a:gd name="connsiteY5725" fmla="*/ 230516 h 1588328"/>
              <a:gd name="connsiteX5726" fmla="*/ 181617 w 1836634"/>
              <a:gd name="connsiteY5726" fmla="*/ 246354 h 1588328"/>
              <a:gd name="connsiteX5727" fmla="*/ 184500 w 1836634"/>
              <a:gd name="connsiteY5727" fmla="*/ 258902 h 1588328"/>
              <a:gd name="connsiteX5728" fmla="*/ 194178 w 1836634"/>
              <a:gd name="connsiteY5728" fmla="*/ 243468 h 1588328"/>
              <a:gd name="connsiteX5729" fmla="*/ 191202 w 1836634"/>
              <a:gd name="connsiteY5729" fmla="*/ 230516 h 1588328"/>
              <a:gd name="connsiteX5730" fmla="*/ 830965 w 1836634"/>
              <a:gd name="connsiteY5730" fmla="*/ 230108 h 1588328"/>
              <a:gd name="connsiteX5731" fmla="*/ 832240 w 1836634"/>
              <a:gd name="connsiteY5731" fmla="*/ 235655 h 1588328"/>
              <a:gd name="connsiteX5732" fmla="*/ 833848 w 1836634"/>
              <a:gd name="connsiteY5732" fmla="*/ 242655 h 1588328"/>
              <a:gd name="connsiteX5733" fmla="*/ 484567 w 1836634"/>
              <a:gd name="connsiteY5733" fmla="*/ 230013 h 1588328"/>
              <a:gd name="connsiteX5734" fmla="*/ 471601 w 1836634"/>
              <a:gd name="connsiteY5734" fmla="*/ 232992 h 1588328"/>
              <a:gd name="connsiteX5735" fmla="*/ 474484 w 1836634"/>
              <a:gd name="connsiteY5735" fmla="*/ 245539 h 1588328"/>
              <a:gd name="connsiteX5736" fmla="*/ 471601 w 1836634"/>
              <a:gd name="connsiteY5736" fmla="*/ 232992 h 1588328"/>
              <a:gd name="connsiteX5737" fmla="*/ 484567 w 1836634"/>
              <a:gd name="connsiteY5737" fmla="*/ 230013 h 1588328"/>
              <a:gd name="connsiteX5738" fmla="*/ 723904 w 1836634"/>
              <a:gd name="connsiteY5738" fmla="*/ 228287 h 1588328"/>
              <a:gd name="connsiteX5739" fmla="*/ 711343 w 1836634"/>
              <a:gd name="connsiteY5739" fmla="*/ 231173 h 1588328"/>
              <a:gd name="connsiteX5740" fmla="*/ 723904 w 1836634"/>
              <a:gd name="connsiteY5740" fmla="*/ 228287 h 1588328"/>
              <a:gd name="connsiteX5741" fmla="*/ 723904 w 1836634"/>
              <a:gd name="connsiteY5741" fmla="*/ 228287 h 1588328"/>
              <a:gd name="connsiteX5742" fmla="*/ 726787 w 1836634"/>
              <a:gd name="connsiteY5742" fmla="*/ 240835 h 1588328"/>
              <a:gd name="connsiteX5743" fmla="*/ 714226 w 1836634"/>
              <a:gd name="connsiteY5743" fmla="*/ 243721 h 1588328"/>
              <a:gd name="connsiteX5744" fmla="*/ 723904 w 1836634"/>
              <a:gd name="connsiteY5744" fmla="*/ 228287 h 1588328"/>
              <a:gd name="connsiteX5745" fmla="*/ 897056 w 1836634"/>
              <a:gd name="connsiteY5745" fmla="*/ 228132 h 1588328"/>
              <a:gd name="connsiteX5746" fmla="*/ 898214 w 1836634"/>
              <a:gd name="connsiteY5746" fmla="*/ 233172 h 1588328"/>
              <a:gd name="connsiteX5747" fmla="*/ 898172 w 1836634"/>
              <a:gd name="connsiteY5747" fmla="*/ 232989 h 1588328"/>
              <a:gd name="connsiteX5748" fmla="*/ 897056 w 1836634"/>
              <a:gd name="connsiteY5748" fmla="*/ 228132 h 1588328"/>
              <a:gd name="connsiteX5749" fmla="*/ 897056 w 1836634"/>
              <a:gd name="connsiteY5749" fmla="*/ 228132 h 1588328"/>
              <a:gd name="connsiteX5750" fmla="*/ 897618 w 1836634"/>
              <a:gd name="connsiteY5750" fmla="*/ 230578 h 1588328"/>
              <a:gd name="connsiteX5751" fmla="*/ 898258 w 1836634"/>
              <a:gd name="connsiteY5751" fmla="*/ 233362 h 1588328"/>
              <a:gd name="connsiteX5752" fmla="*/ 898231 w 1836634"/>
              <a:gd name="connsiteY5752" fmla="*/ 233247 h 1588328"/>
              <a:gd name="connsiteX5753" fmla="*/ 670280 w 1836634"/>
              <a:gd name="connsiteY5753" fmla="*/ 226972 h 1588328"/>
              <a:gd name="connsiteX5754" fmla="*/ 671460 w 1836634"/>
              <a:gd name="connsiteY5754" fmla="*/ 232106 h 1588328"/>
              <a:gd name="connsiteX5755" fmla="*/ 671512 w 1836634"/>
              <a:gd name="connsiteY5755" fmla="*/ 232333 h 1588328"/>
              <a:gd name="connsiteX5756" fmla="*/ 671536 w 1836634"/>
              <a:gd name="connsiteY5756" fmla="*/ 232436 h 1588328"/>
              <a:gd name="connsiteX5757" fmla="*/ 670280 w 1836634"/>
              <a:gd name="connsiteY5757" fmla="*/ 226972 h 1588328"/>
              <a:gd name="connsiteX5758" fmla="*/ 1056525 w 1836634"/>
              <a:gd name="connsiteY5758" fmla="*/ 225975 h 1588328"/>
              <a:gd name="connsiteX5759" fmla="*/ 1056598 w 1836634"/>
              <a:gd name="connsiteY5759" fmla="*/ 226292 h 1588328"/>
              <a:gd name="connsiteX5760" fmla="*/ 1057741 w 1836634"/>
              <a:gd name="connsiteY5760" fmla="*/ 231268 h 1588328"/>
              <a:gd name="connsiteX5761" fmla="*/ 1056525 w 1836634"/>
              <a:gd name="connsiteY5761" fmla="*/ 225975 h 1588328"/>
              <a:gd name="connsiteX5762" fmla="*/ 443504 w 1836634"/>
              <a:gd name="connsiteY5762" fmla="*/ 225811 h 1588328"/>
              <a:gd name="connsiteX5763" fmla="*/ 430943 w 1836634"/>
              <a:gd name="connsiteY5763" fmla="*/ 228697 h 1588328"/>
              <a:gd name="connsiteX5764" fmla="*/ 443504 w 1836634"/>
              <a:gd name="connsiteY5764" fmla="*/ 225811 h 1588328"/>
              <a:gd name="connsiteX5765" fmla="*/ 444806 w 1836634"/>
              <a:gd name="connsiteY5765" fmla="*/ 231478 h 1588328"/>
              <a:gd name="connsiteX5766" fmla="*/ 444918 w 1836634"/>
              <a:gd name="connsiteY5766" fmla="*/ 231964 h 1588328"/>
              <a:gd name="connsiteX5767" fmla="*/ 446480 w 1836634"/>
              <a:gd name="connsiteY5767" fmla="*/ 238764 h 1588328"/>
              <a:gd name="connsiteX5768" fmla="*/ 444992 w 1836634"/>
              <a:gd name="connsiteY5768" fmla="*/ 232288 h 1588328"/>
              <a:gd name="connsiteX5769" fmla="*/ 444918 w 1836634"/>
              <a:gd name="connsiteY5769" fmla="*/ 231964 h 1588328"/>
              <a:gd name="connsiteX5770" fmla="*/ 443876 w 1836634"/>
              <a:gd name="connsiteY5770" fmla="*/ 227430 h 1588328"/>
              <a:gd name="connsiteX5771" fmla="*/ 443504 w 1836634"/>
              <a:gd name="connsiteY5771" fmla="*/ 225811 h 1588328"/>
              <a:gd name="connsiteX5772" fmla="*/ 536882 w 1836634"/>
              <a:gd name="connsiteY5772" fmla="*/ 225629 h 1588328"/>
              <a:gd name="connsiteX5773" fmla="*/ 536955 w 1836634"/>
              <a:gd name="connsiteY5773" fmla="*/ 225946 h 1588328"/>
              <a:gd name="connsiteX5774" fmla="*/ 538098 w 1836634"/>
              <a:gd name="connsiteY5774" fmla="*/ 230923 h 1588328"/>
              <a:gd name="connsiteX5775" fmla="*/ 536882 w 1836634"/>
              <a:gd name="connsiteY5775" fmla="*/ 225629 h 1588328"/>
              <a:gd name="connsiteX5776" fmla="*/ 856491 w 1836634"/>
              <a:gd name="connsiteY5776" fmla="*/ 224243 h 1588328"/>
              <a:gd name="connsiteX5777" fmla="*/ 859374 w 1836634"/>
              <a:gd name="connsiteY5777" fmla="*/ 236790 h 1588328"/>
              <a:gd name="connsiteX5778" fmla="*/ 629310 w 1836634"/>
              <a:gd name="connsiteY5778" fmla="*/ 223175 h 1588328"/>
              <a:gd name="connsiteX5779" fmla="*/ 632193 w 1836634"/>
              <a:gd name="connsiteY5779" fmla="*/ 235723 h 1588328"/>
              <a:gd name="connsiteX5780" fmla="*/ 629310 w 1836634"/>
              <a:gd name="connsiteY5780" fmla="*/ 223175 h 1588328"/>
              <a:gd name="connsiteX5781" fmla="*/ 168496 w 1836634"/>
              <a:gd name="connsiteY5781" fmla="*/ 222523 h 1588328"/>
              <a:gd name="connsiteX5782" fmla="*/ 163197 w 1836634"/>
              <a:gd name="connsiteY5782" fmla="*/ 223740 h 1588328"/>
              <a:gd name="connsiteX5783" fmla="*/ 168053 w 1836634"/>
              <a:gd name="connsiteY5783" fmla="*/ 222625 h 1588328"/>
              <a:gd name="connsiteX5784" fmla="*/ 749430 w 1836634"/>
              <a:gd name="connsiteY5784" fmla="*/ 222422 h 1588328"/>
              <a:gd name="connsiteX5785" fmla="*/ 752313 w 1836634"/>
              <a:gd name="connsiteY5785" fmla="*/ 234969 h 1588328"/>
              <a:gd name="connsiteX5786" fmla="*/ 739347 w 1836634"/>
              <a:gd name="connsiteY5786" fmla="*/ 237949 h 1588328"/>
              <a:gd name="connsiteX5787" fmla="*/ 726787 w 1836634"/>
              <a:gd name="connsiteY5787" fmla="*/ 240835 h 1588328"/>
              <a:gd name="connsiteX5788" fmla="*/ 736464 w 1836634"/>
              <a:gd name="connsiteY5788" fmla="*/ 225401 h 1588328"/>
              <a:gd name="connsiteX5789" fmla="*/ 749430 w 1836634"/>
              <a:gd name="connsiteY5789" fmla="*/ 222422 h 1588328"/>
              <a:gd name="connsiteX5790" fmla="*/ 522249 w 1836634"/>
              <a:gd name="connsiteY5790" fmla="*/ 221355 h 1588328"/>
              <a:gd name="connsiteX5791" fmla="*/ 525132 w 1836634"/>
              <a:gd name="connsiteY5791" fmla="*/ 233902 h 1588328"/>
              <a:gd name="connsiteX5792" fmla="*/ 509688 w 1836634"/>
              <a:gd name="connsiteY5792" fmla="*/ 224241 h 1588328"/>
              <a:gd name="connsiteX5793" fmla="*/ 522249 w 1836634"/>
              <a:gd name="connsiteY5793" fmla="*/ 221355 h 1588328"/>
              <a:gd name="connsiteX5794" fmla="*/ 735012 w 1836634"/>
              <a:gd name="connsiteY5794" fmla="*/ 219982 h 1588328"/>
              <a:gd name="connsiteX5795" fmla="*/ 736464 w 1836634"/>
              <a:gd name="connsiteY5795" fmla="*/ 225401 h 1588328"/>
              <a:gd name="connsiteX5796" fmla="*/ 723904 w 1836634"/>
              <a:gd name="connsiteY5796" fmla="*/ 228287 h 1588328"/>
              <a:gd name="connsiteX5797" fmla="*/ 735012 w 1836634"/>
              <a:gd name="connsiteY5797" fmla="*/ 219982 h 1588328"/>
              <a:gd name="connsiteX5798" fmla="*/ 881613 w 1836634"/>
              <a:gd name="connsiteY5798" fmla="*/ 218471 h 1588328"/>
              <a:gd name="connsiteX5799" fmla="*/ 884496 w 1836634"/>
              <a:gd name="connsiteY5799" fmla="*/ 231018 h 1588328"/>
              <a:gd name="connsiteX5800" fmla="*/ 869052 w 1836634"/>
              <a:gd name="connsiteY5800" fmla="*/ 221357 h 1588328"/>
              <a:gd name="connsiteX5801" fmla="*/ 535215 w 1836634"/>
              <a:gd name="connsiteY5801" fmla="*/ 218375 h 1588328"/>
              <a:gd name="connsiteX5802" fmla="*/ 522249 w 1836634"/>
              <a:gd name="connsiteY5802" fmla="*/ 221355 h 1588328"/>
              <a:gd name="connsiteX5803" fmla="*/ 509688 w 1836634"/>
              <a:gd name="connsiteY5803" fmla="*/ 224241 h 1588328"/>
              <a:gd name="connsiteX5804" fmla="*/ 512571 w 1836634"/>
              <a:gd name="connsiteY5804" fmla="*/ 236788 h 1588328"/>
              <a:gd name="connsiteX5805" fmla="*/ 525132 w 1836634"/>
              <a:gd name="connsiteY5805" fmla="*/ 233902 h 1588328"/>
              <a:gd name="connsiteX5806" fmla="*/ 525132 w 1836634"/>
              <a:gd name="connsiteY5806" fmla="*/ 233902 h 1588328"/>
              <a:gd name="connsiteX5807" fmla="*/ 538098 w 1836634"/>
              <a:gd name="connsiteY5807" fmla="*/ 230923 h 1588328"/>
              <a:gd name="connsiteX5808" fmla="*/ 537017 w 1836634"/>
              <a:gd name="connsiteY5808" fmla="*/ 226217 h 1588328"/>
              <a:gd name="connsiteX5809" fmla="*/ 536955 w 1836634"/>
              <a:gd name="connsiteY5809" fmla="*/ 225946 h 1588328"/>
              <a:gd name="connsiteX5810" fmla="*/ 188319 w 1836634"/>
              <a:gd name="connsiteY5810" fmla="*/ 217968 h 1588328"/>
              <a:gd name="connsiteX5811" fmla="*/ 175758 w 1836634"/>
              <a:gd name="connsiteY5811" fmla="*/ 220854 h 1588328"/>
              <a:gd name="connsiteX5812" fmla="*/ 168053 w 1836634"/>
              <a:gd name="connsiteY5812" fmla="*/ 222625 h 1588328"/>
              <a:gd name="connsiteX5813" fmla="*/ 167907 w 1836634"/>
              <a:gd name="connsiteY5813" fmla="*/ 222658 h 1588328"/>
              <a:gd name="connsiteX5814" fmla="*/ 163197 w 1836634"/>
              <a:gd name="connsiteY5814" fmla="*/ 223740 h 1588328"/>
              <a:gd name="connsiteX5815" fmla="*/ 166080 w 1836634"/>
              <a:gd name="connsiteY5815" fmla="*/ 236288 h 1588328"/>
              <a:gd name="connsiteX5816" fmla="*/ 178641 w 1836634"/>
              <a:gd name="connsiteY5816" fmla="*/ 233402 h 1588328"/>
              <a:gd name="connsiteX5817" fmla="*/ 175758 w 1836634"/>
              <a:gd name="connsiteY5817" fmla="*/ 220854 h 1588328"/>
              <a:gd name="connsiteX5818" fmla="*/ 188319 w 1836634"/>
              <a:gd name="connsiteY5818" fmla="*/ 217968 h 1588328"/>
              <a:gd name="connsiteX5819" fmla="*/ 828082 w 1836634"/>
              <a:gd name="connsiteY5819" fmla="*/ 217560 h 1588328"/>
              <a:gd name="connsiteX5820" fmla="*/ 830965 w 1836634"/>
              <a:gd name="connsiteY5820" fmla="*/ 230108 h 1588328"/>
              <a:gd name="connsiteX5821" fmla="*/ 818404 w 1836634"/>
              <a:gd name="connsiteY5821" fmla="*/ 232994 h 1588328"/>
              <a:gd name="connsiteX5822" fmla="*/ 815521 w 1836634"/>
              <a:gd name="connsiteY5822" fmla="*/ 220446 h 1588328"/>
              <a:gd name="connsiteX5823" fmla="*/ 828082 w 1836634"/>
              <a:gd name="connsiteY5823" fmla="*/ 217560 h 1588328"/>
              <a:gd name="connsiteX5824" fmla="*/ 886912 w 1836634"/>
              <a:gd name="connsiteY5824" fmla="*/ 217253 h 1588328"/>
              <a:gd name="connsiteX5825" fmla="*/ 881613 w 1836634"/>
              <a:gd name="connsiteY5825" fmla="*/ 218471 h 1588328"/>
              <a:gd name="connsiteX5826" fmla="*/ 886401 w 1836634"/>
              <a:gd name="connsiteY5826" fmla="*/ 217371 h 1588328"/>
              <a:gd name="connsiteX5827" fmla="*/ 894173 w 1836634"/>
              <a:gd name="connsiteY5827" fmla="*/ 215585 h 1588328"/>
              <a:gd name="connsiteX5828" fmla="*/ 897056 w 1836634"/>
              <a:gd name="connsiteY5828" fmla="*/ 228132 h 1588328"/>
              <a:gd name="connsiteX5829" fmla="*/ 884496 w 1836634"/>
              <a:gd name="connsiteY5829" fmla="*/ 231018 h 1588328"/>
              <a:gd name="connsiteX5830" fmla="*/ 894173 w 1836634"/>
              <a:gd name="connsiteY5830" fmla="*/ 215585 h 1588328"/>
              <a:gd name="connsiteX5831" fmla="*/ 894173 w 1836634"/>
              <a:gd name="connsiteY5831" fmla="*/ 215585 h 1588328"/>
              <a:gd name="connsiteX5832" fmla="*/ 895316 w 1836634"/>
              <a:gd name="connsiteY5832" fmla="*/ 220561 h 1588328"/>
              <a:gd name="connsiteX5833" fmla="*/ 895254 w 1836634"/>
              <a:gd name="connsiteY5833" fmla="*/ 220290 h 1588328"/>
              <a:gd name="connsiteX5834" fmla="*/ 894173 w 1836634"/>
              <a:gd name="connsiteY5834" fmla="*/ 215585 h 1588328"/>
              <a:gd name="connsiteX5835" fmla="*/ 1187446 w 1836634"/>
              <a:gd name="connsiteY5835" fmla="*/ 214677 h 1588328"/>
              <a:gd name="connsiteX5836" fmla="*/ 1188636 w 1836634"/>
              <a:gd name="connsiteY5836" fmla="*/ 219858 h 1588328"/>
              <a:gd name="connsiteX5837" fmla="*/ 1188702 w 1836634"/>
              <a:gd name="connsiteY5837" fmla="*/ 220141 h 1588328"/>
              <a:gd name="connsiteX5838" fmla="*/ 1187446 w 1836634"/>
              <a:gd name="connsiteY5838" fmla="*/ 214677 h 1588328"/>
              <a:gd name="connsiteX5839" fmla="*/ 1187446 w 1836634"/>
              <a:gd name="connsiteY5839" fmla="*/ 214677 h 1588328"/>
              <a:gd name="connsiteX5840" fmla="*/ 1190422 w 1836634"/>
              <a:gd name="connsiteY5840" fmla="*/ 227629 h 1588328"/>
              <a:gd name="connsiteX5841" fmla="*/ 1188636 w 1836634"/>
              <a:gd name="connsiteY5841" fmla="*/ 219858 h 1588328"/>
              <a:gd name="connsiteX5842" fmla="*/ 1188562 w 1836634"/>
              <a:gd name="connsiteY5842" fmla="*/ 219534 h 1588328"/>
              <a:gd name="connsiteX5843" fmla="*/ 1187446 w 1836634"/>
              <a:gd name="connsiteY5843" fmla="*/ 214677 h 1588328"/>
              <a:gd name="connsiteX5844" fmla="*/ 733488 w 1836634"/>
              <a:gd name="connsiteY5844" fmla="*/ 212449 h 1588328"/>
              <a:gd name="connsiteX5845" fmla="*/ 728778 w 1836634"/>
              <a:gd name="connsiteY5845" fmla="*/ 213531 h 1588328"/>
              <a:gd name="connsiteX5846" fmla="*/ 728513 w 1836634"/>
              <a:gd name="connsiteY5846" fmla="*/ 213592 h 1588328"/>
              <a:gd name="connsiteX5847" fmla="*/ 733488 w 1836634"/>
              <a:gd name="connsiteY5847" fmla="*/ 212449 h 1588328"/>
              <a:gd name="connsiteX5848" fmla="*/ 736464 w 1836634"/>
              <a:gd name="connsiteY5848" fmla="*/ 225401 h 1588328"/>
              <a:gd name="connsiteX5849" fmla="*/ 733488 w 1836634"/>
              <a:gd name="connsiteY5849" fmla="*/ 212449 h 1588328"/>
              <a:gd name="connsiteX5850" fmla="*/ 826866 w 1836634"/>
              <a:gd name="connsiteY5850" fmla="*/ 212267 h 1588328"/>
              <a:gd name="connsiteX5851" fmla="*/ 826939 w 1836634"/>
              <a:gd name="connsiteY5851" fmla="*/ 212584 h 1588328"/>
              <a:gd name="connsiteX5852" fmla="*/ 827001 w 1836634"/>
              <a:gd name="connsiteY5852" fmla="*/ 212855 h 1588328"/>
              <a:gd name="connsiteX5853" fmla="*/ 828082 w 1836634"/>
              <a:gd name="connsiteY5853" fmla="*/ 217560 h 1588328"/>
              <a:gd name="connsiteX5854" fmla="*/ 826866 w 1836634"/>
              <a:gd name="connsiteY5854" fmla="*/ 212267 h 1588328"/>
              <a:gd name="connsiteX5855" fmla="*/ 773389 w 1836634"/>
              <a:gd name="connsiteY5855" fmla="*/ 211591 h 1588328"/>
              <a:gd name="connsiteX5856" fmla="*/ 773435 w 1836634"/>
              <a:gd name="connsiteY5856" fmla="*/ 211793 h 1588328"/>
              <a:gd name="connsiteX5857" fmla="*/ 774551 w 1836634"/>
              <a:gd name="connsiteY5857" fmla="*/ 216650 h 1588328"/>
              <a:gd name="connsiteX5858" fmla="*/ 1493372 w 1836634"/>
              <a:gd name="connsiteY5858" fmla="*/ 211287 h 1588328"/>
              <a:gd name="connsiteX5859" fmla="*/ 1496255 w 1836634"/>
              <a:gd name="connsiteY5859" fmla="*/ 223835 h 1588328"/>
              <a:gd name="connsiteX5860" fmla="*/ 1493372 w 1836634"/>
              <a:gd name="connsiteY5860" fmla="*/ 211287 h 1588328"/>
              <a:gd name="connsiteX5861" fmla="*/ 160314 w 1836634"/>
              <a:gd name="connsiteY5861" fmla="*/ 211193 h 1588328"/>
              <a:gd name="connsiteX5862" fmla="*/ 152722 w 1836634"/>
              <a:gd name="connsiteY5862" fmla="*/ 212937 h 1588328"/>
              <a:gd name="connsiteX5863" fmla="*/ 147348 w 1836634"/>
              <a:gd name="connsiteY5863" fmla="*/ 214172 h 1588328"/>
              <a:gd name="connsiteX5864" fmla="*/ 800078 w 1836634"/>
              <a:gd name="connsiteY5864" fmla="*/ 210785 h 1588328"/>
              <a:gd name="connsiteX5865" fmla="*/ 792486 w 1836634"/>
              <a:gd name="connsiteY5865" fmla="*/ 212529 h 1588328"/>
              <a:gd name="connsiteX5866" fmla="*/ 787112 w 1836634"/>
              <a:gd name="connsiteY5866" fmla="*/ 213764 h 1588328"/>
              <a:gd name="connsiteX5867" fmla="*/ 952160 w 1836634"/>
              <a:gd name="connsiteY5867" fmla="*/ 209899 h 1588328"/>
              <a:gd name="connsiteX5868" fmla="*/ 960670 w 1836634"/>
              <a:gd name="connsiteY5868" fmla="*/ 213516 h 1588328"/>
              <a:gd name="connsiteX5869" fmla="*/ 947704 w 1836634"/>
              <a:gd name="connsiteY5869" fmla="*/ 216495 h 1588328"/>
              <a:gd name="connsiteX5870" fmla="*/ 952160 w 1836634"/>
              <a:gd name="connsiteY5870" fmla="*/ 209899 h 1588328"/>
              <a:gd name="connsiteX5871" fmla="*/ 746454 w 1836634"/>
              <a:gd name="connsiteY5871" fmla="*/ 209470 h 1588328"/>
              <a:gd name="connsiteX5872" fmla="*/ 749430 w 1836634"/>
              <a:gd name="connsiteY5872" fmla="*/ 222422 h 1588328"/>
              <a:gd name="connsiteX5873" fmla="*/ 736464 w 1836634"/>
              <a:gd name="connsiteY5873" fmla="*/ 225401 h 1588328"/>
              <a:gd name="connsiteX5874" fmla="*/ 733488 w 1836634"/>
              <a:gd name="connsiteY5874" fmla="*/ 212449 h 1588328"/>
              <a:gd name="connsiteX5875" fmla="*/ 746454 w 1836634"/>
              <a:gd name="connsiteY5875" fmla="*/ 209470 h 1588328"/>
              <a:gd name="connsiteX5876" fmla="*/ 924999 w 1836634"/>
              <a:gd name="connsiteY5876" fmla="*/ 208502 h 1588328"/>
              <a:gd name="connsiteX5877" fmla="*/ 919700 w 1836634"/>
              <a:gd name="connsiteY5877" fmla="*/ 209720 h 1588328"/>
              <a:gd name="connsiteX5878" fmla="*/ 924639 w 1836634"/>
              <a:gd name="connsiteY5878" fmla="*/ 208585 h 1588328"/>
              <a:gd name="connsiteX5879" fmla="*/ 1505932 w 1836634"/>
              <a:gd name="connsiteY5879" fmla="*/ 208401 h 1588328"/>
              <a:gd name="connsiteX5880" fmla="*/ 1507075 w 1836634"/>
              <a:gd name="connsiteY5880" fmla="*/ 213378 h 1588328"/>
              <a:gd name="connsiteX5881" fmla="*/ 1507013 w 1836634"/>
              <a:gd name="connsiteY5881" fmla="*/ 213107 h 1588328"/>
              <a:gd name="connsiteX5882" fmla="*/ 1505932 w 1836634"/>
              <a:gd name="connsiteY5882" fmla="*/ 208401 h 1588328"/>
              <a:gd name="connsiteX5883" fmla="*/ 1505932 w 1836634"/>
              <a:gd name="connsiteY5883" fmla="*/ 208401 h 1588328"/>
              <a:gd name="connsiteX5884" fmla="*/ 1507193 w 1836634"/>
              <a:gd name="connsiteY5884" fmla="*/ 213891 h 1588328"/>
              <a:gd name="connsiteX5885" fmla="*/ 1507259 w 1836634"/>
              <a:gd name="connsiteY5885" fmla="*/ 214175 h 1588328"/>
              <a:gd name="connsiteX5886" fmla="*/ 1508815 w 1836634"/>
              <a:gd name="connsiteY5886" fmla="*/ 220949 h 1588328"/>
              <a:gd name="connsiteX5887" fmla="*/ 1521376 w 1836634"/>
              <a:gd name="connsiteY5887" fmla="*/ 218063 h 1588328"/>
              <a:gd name="connsiteX5888" fmla="*/ 1524259 w 1836634"/>
              <a:gd name="connsiteY5888" fmla="*/ 230610 h 1588328"/>
              <a:gd name="connsiteX5889" fmla="*/ 1536820 w 1836634"/>
              <a:gd name="connsiteY5889" fmla="*/ 227724 h 1588328"/>
              <a:gd name="connsiteX5890" fmla="*/ 1524259 w 1836634"/>
              <a:gd name="connsiteY5890" fmla="*/ 230610 h 1588328"/>
              <a:gd name="connsiteX5891" fmla="*/ 1521376 w 1836634"/>
              <a:gd name="connsiteY5891" fmla="*/ 218063 h 1588328"/>
              <a:gd name="connsiteX5892" fmla="*/ 1508815 w 1836634"/>
              <a:gd name="connsiteY5892" fmla="*/ 220949 h 1588328"/>
              <a:gd name="connsiteX5893" fmla="*/ 1507374 w 1836634"/>
              <a:gd name="connsiteY5893" fmla="*/ 214675 h 1588328"/>
              <a:gd name="connsiteX5894" fmla="*/ 1507259 w 1836634"/>
              <a:gd name="connsiteY5894" fmla="*/ 214175 h 1588328"/>
              <a:gd name="connsiteX5895" fmla="*/ 1507075 w 1836634"/>
              <a:gd name="connsiteY5895" fmla="*/ 213378 h 1588328"/>
              <a:gd name="connsiteX5896" fmla="*/ 1507148 w 1836634"/>
              <a:gd name="connsiteY5896" fmla="*/ 213695 h 1588328"/>
              <a:gd name="connsiteX5897" fmla="*/ 1505932 w 1836634"/>
              <a:gd name="connsiteY5897" fmla="*/ 208401 h 1588328"/>
              <a:gd name="connsiteX5898" fmla="*/ 959454 w 1836634"/>
              <a:gd name="connsiteY5898" fmla="*/ 208223 h 1588328"/>
              <a:gd name="connsiteX5899" fmla="*/ 960670 w 1836634"/>
              <a:gd name="connsiteY5899" fmla="*/ 213516 h 1588328"/>
              <a:gd name="connsiteX5900" fmla="*/ 959454 w 1836634"/>
              <a:gd name="connsiteY5900" fmla="*/ 208223 h 1588328"/>
              <a:gd name="connsiteX5901" fmla="*/ 812638 w 1836634"/>
              <a:gd name="connsiteY5901" fmla="*/ 207899 h 1588328"/>
              <a:gd name="connsiteX5902" fmla="*/ 815521 w 1836634"/>
              <a:gd name="connsiteY5902" fmla="*/ 220446 h 1588328"/>
              <a:gd name="connsiteX5903" fmla="*/ 818404 w 1836634"/>
              <a:gd name="connsiteY5903" fmla="*/ 232994 h 1588328"/>
              <a:gd name="connsiteX5904" fmla="*/ 805844 w 1836634"/>
              <a:gd name="connsiteY5904" fmla="*/ 235880 h 1588328"/>
              <a:gd name="connsiteX5905" fmla="*/ 802961 w 1836634"/>
              <a:gd name="connsiteY5905" fmla="*/ 223332 h 1588328"/>
              <a:gd name="connsiteX5906" fmla="*/ 812638 w 1836634"/>
              <a:gd name="connsiteY5906" fmla="*/ 207899 h 1588328"/>
              <a:gd name="connsiteX5907" fmla="*/ 639393 w 1836634"/>
              <a:gd name="connsiteY5907" fmla="*/ 207649 h 1588328"/>
              <a:gd name="connsiteX5908" fmla="*/ 626427 w 1836634"/>
              <a:gd name="connsiteY5908" fmla="*/ 210628 h 1588328"/>
              <a:gd name="connsiteX5909" fmla="*/ 629310 w 1836634"/>
              <a:gd name="connsiteY5909" fmla="*/ 223175 h 1588328"/>
              <a:gd name="connsiteX5910" fmla="*/ 616749 w 1836634"/>
              <a:gd name="connsiteY5910" fmla="*/ 226061 h 1588328"/>
              <a:gd name="connsiteX5911" fmla="*/ 604189 w 1836634"/>
              <a:gd name="connsiteY5911" fmla="*/ 228947 h 1588328"/>
              <a:gd name="connsiteX5912" fmla="*/ 607072 w 1836634"/>
              <a:gd name="connsiteY5912" fmla="*/ 241495 h 1588328"/>
              <a:gd name="connsiteX5913" fmla="*/ 619632 w 1836634"/>
              <a:gd name="connsiteY5913" fmla="*/ 238609 h 1588328"/>
              <a:gd name="connsiteX5914" fmla="*/ 632193 w 1836634"/>
              <a:gd name="connsiteY5914" fmla="*/ 235723 h 1588328"/>
              <a:gd name="connsiteX5915" fmla="*/ 635169 w 1836634"/>
              <a:gd name="connsiteY5915" fmla="*/ 248675 h 1588328"/>
              <a:gd name="connsiteX5916" fmla="*/ 648135 w 1836634"/>
              <a:gd name="connsiteY5916" fmla="*/ 245696 h 1588328"/>
              <a:gd name="connsiteX5917" fmla="*/ 660695 w 1836634"/>
              <a:gd name="connsiteY5917" fmla="*/ 242810 h 1588328"/>
              <a:gd name="connsiteX5918" fmla="*/ 663578 w 1836634"/>
              <a:gd name="connsiteY5918" fmla="*/ 255358 h 1588328"/>
              <a:gd name="connsiteX5919" fmla="*/ 660695 w 1836634"/>
              <a:gd name="connsiteY5919" fmla="*/ 242810 h 1588328"/>
              <a:gd name="connsiteX5920" fmla="*/ 673256 w 1836634"/>
              <a:gd name="connsiteY5920" fmla="*/ 239924 h 1588328"/>
              <a:gd name="connsiteX5921" fmla="*/ 671460 w 1836634"/>
              <a:gd name="connsiteY5921" fmla="*/ 232106 h 1588328"/>
              <a:gd name="connsiteX5922" fmla="*/ 671396 w 1836634"/>
              <a:gd name="connsiteY5922" fmla="*/ 231829 h 1588328"/>
              <a:gd name="connsiteX5923" fmla="*/ 670280 w 1836634"/>
              <a:gd name="connsiteY5923" fmla="*/ 226972 h 1588328"/>
              <a:gd name="connsiteX5924" fmla="*/ 657719 w 1836634"/>
              <a:gd name="connsiteY5924" fmla="*/ 229858 h 1588328"/>
              <a:gd name="connsiteX5925" fmla="*/ 645159 w 1836634"/>
              <a:gd name="connsiteY5925" fmla="*/ 232744 h 1588328"/>
              <a:gd name="connsiteX5926" fmla="*/ 632193 w 1836634"/>
              <a:gd name="connsiteY5926" fmla="*/ 235723 h 1588328"/>
              <a:gd name="connsiteX5927" fmla="*/ 629310 w 1836634"/>
              <a:gd name="connsiteY5927" fmla="*/ 223175 h 1588328"/>
              <a:gd name="connsiteX5928" fmla="*/ 642276 w 1836634"/>
              <a:gd name="connsiteY5928" fmla="*/ 220196 h 1588328"/>
              <a:gd name="connsiteX5929" fmla="*/ 641247 w 1836634"/>
              <a:gd name="connsiteY5929" fmla="*/ 215718 h 1588328"/>
              <a:gd name="connsiteX5930" fmla="*/ 639753 w 1836634"/>
              <a:gd name="connsiteY5930" fmla="*/ 209217 h 1588328"/>
              <a:gd name="connsiteX5931" fmla="*/ 639393 w 1836634"/>
              <a:gd name="connsiteY5931" fmla="*/ 207649 h 1588328"/>
              <a:gd name="connsiteX5932" fmla="*/ 785469 w 1836634"/>
              <a:gd name="connsiteY5932" fmla="*/ 206614 h 1588328"/>
              <a:gd name="connsiteX5933" fmla="*/ 785550 w 1836634"/>
              <a:gd name="connsiteY5933" fmla="*/ 206964 h 1588328"/>
              <a:gd name="connsiteX5934" fmla="*/ 785752 w 1836634"/>
              <a:gd name="connsiteY5934" fmla="*/ 207843 h 1588328"/>
              <a:gd name="connsiteX5935" fmla="*/ 785810 w 1836634"/>
              <a:gd name="connsiteY5935" fmla="*/ 208097 h 1588328"/>
              <a:gd name="connsiteX5936" fmla="*/ 787112 w 1836634"/>
              <a:gd name="connsiteY5936" fmla="*/ 213764 h 1588328"/>
              <a:gd name="connsiteX5937" fmla="*/ 825199 w 1836634"/>
              <a:gd name="connsiteY5937" fmla="*/ 205013 h 1588328"/>
              <a:gd name="connsiteX5938" fmla="*/ 826415 w 1836634"/>
              <a:gd name="connsiteY5938" fmla="*/ 210306 h 1588328"/>
              <a:gd name="connsiteX5939" fmla="*/ 826342 w 1836634"/>
              <a:gd name="connsiteY5939" fmla="*/ 209989 h 1588328"/>
              <a:gd name="connsiteX5940" fmla="*/ 826280 w 1836634"/>
              <a:gd name="connsiteY5940" fmla="*/ 209718 h 1588328"/>
              <a:gd name="connsiteX5941" fmla="*/ 825199 w 1836634"/>
              <a:gd name="connsiteY5941" fmla="*/ 205013 h 1588328"/>
              <a:gd name="connsiteX5942" fmla="*/ 944821 w 1836634"/>
              <a:gd name="connsiteY5942" fmla="*/ 203948 h 1588328"/>
              <a:gd name="connsiteX5943" fmla="*/ 945902 w 1836634"/>
              <a:gd name="connsiteY5943" fmla="*/ 208653 h 1588328"/>
              <a:gd name="connsiteX5944" fmla="*/ 945986 w 1836634"/>
              <a:gd name="connsiteY5944" fmla="*/ 209017 h 1588328"/>
              <a:gd name="connsiteX5945" fmla="*/ 771575 w 1836634"/>
              <a:gd name="connsiteY5945" fmla="*/ 203698 h 1588328"/>
              <a:gd name="connsiteX5946" fmla="*/ 772831 w 1836634"/>
              <a:gd name="connsiteY5946" fmla="*/ 209162 h 1588328"/>
              <a:gd name="connsiteX5947" fmla="*/ 772737 w 1836634"/>
              <a:gd name="connsiteY5947" fmla="*/ 208757 h 1588328"/>
              <a:gd name="connsiteX5948" fmla="*/ 544799 w 1836634"/>
              <a:gd name="connsiteY5948" fmla="*/ 202537 h 1588328"/>
              <a:gd name="connsiteX5949" fmla="*/ 547775 w 1836634"/>
              <a:gd name="connsiteY5949" fmla="*/ 215489 h 1588328"/>
              <a:gd name="connsiteX5950" fmla="*/ 544799 w 1836634"/>
              <a:gd name="connsiteY5950" fmla="*/ 202537 h 1588328"/>
              <a:gd name="connsiteX5951" fmla="*/ 877587 w 1836634"/>
              <a:gd name="connsiteY5951" fmla="*/ 200947 h 1588328"/>
              <a:gd name="connsiteX5952" fmla="*/ 877649 w 1836634"/>
              <a:gd name="connsiteY5952" fmla="*/ 201218 h 1588328"/>
              <a:gd name="connsiteX5953" fmla="*/ 878730 w 1836634"/>
              <a:gd name="connsiteY5953" fmla="*/ 205923 h 1588328"/>
              <a:gd name="connsiteX5954" fmla="*/ 784136 w 1836634"/>
              <a:gd name="connsiteY5954" fmla="*/ 200812 h 1588328"/>
              <a:gd name="connsiteX5955" fmla="*/ 785469 w 1836634"/>
              <a:gd name="connsiteY5955" fmla="*/ 206614 h 1588328"/>
              <a:gd name="connsiteX5956" fmla="*/ 785438 w 1836634"/>
              <a:gd name="connsiteY5956" fmla="*/ 206478 h 1588328"/>
              <a:gd name="connsiteX5957" fmla="*/ 784136 w 1836634"/>
              <a:gd name="connsiteY5957" fmla="*/ 200812 h 1588328"/>
              <a:gd name="connsiteX5958" fmla="*/ 930735 w 1836634"/>
              <a:gd name="connsiteY5958" fmla="*/ 200197 h 1588328"/>
              <a:gd name="connsiteX5959" fmla="*/ 931900 w 1836634"/>
              <a:gd name="connsiteY5959" fmla="*/ 205265 h 1588328"/>
              <a:gd name="connsiteX5960" fmla="*/ 932260 w 1836634"/>
              <a:gd name="connsiteY5960" fmla="*/ 206834 h 1588328"/>
              <a:gd name="connsiteX5961" fmla="*/ 736120 w 1836634"/>
              <a:gd name="connsiteY5961" fmla="*/ 198841 h 1588328"/>
              <a:gd name="connsiteX5962" fmla="*/ 733488 w 1836634"/>
              <a:gd name="connsiteY5962" fmla="*/ 212449 h 1588328"/>
              <a:gd name="connsiteX5963" fmla="*/ 733128 w 1836634"/>
              <a:gd name="connsiteY5963" fmla="*/ 210880 h 1588328"/>
              <a:gd name="connsiteX5964" fmla="*/ 731963 w 1836634"/>
              <a:gd name="connsiteY5964" fmla="*/ 205812 h 1588328"/>
              <a:gd name="connsiteX5965" fmla="*/ 730965 w 1836634"/>
              <a:gd name="connsiteY5965" fmla="*/ 201470 h 1588328"/>
              <a:gd name="connsiteX5966" fmla="*/ 730605 w 1836634"/>
              <a:gd name="connsiteY5966" fmla="*/ 199901 h 1588328"/>
              <a:gd name="connsiteX5967" fmla="*/ 736120 w 1836634"/>
              <a:gd name="connsiteY5967" fmla="*/ 198841 h 1588328"/>
              <a:gd name="connsiteX5968" fmla="*/ 929377 w 1836634"/>
              <a:gd name="connsiteY5968" fmla="*/ 194286 h 1588328"/>
              <a:gd name="connsiteX5969" fmla="*/ 929737 w 1836634"/>
              <a:gd name="connsiteY5969" fmla="*/ 195855 h 1588328"/>
              <a:gd name="connsiteX5970" fmla="*/ 930735 w 1836634"/>
              <a:gd name="connsiteY5970" fmla="*/ 200197 h 1588328"/>
              <a:gd name="connsiteX5971" fmla="*/ 756132 w 1836634"/>
              <a:gd name="connsiteY5971" fmla="*/ 194036 h 1588328"/>
              <a:gd name="connsiteX5972" fmla="*/ 746454 w 1836634"/>
              <a:gd name="connsiteY5972" fmla="*/ 209470 h 1588328"/>
              <a:gd name="connsiteX5973" fmla="*/ 756132 w 1836634"/>
              <a:gd name="connsiteY5973" fmla="*/ 194036 h 1588328"/>
              <a:gd name="connsiteX5974" fmla="*/ 756132 w 1836634"/>
              <a:gd name="connsiteY5974" fmla="*/ 194036 h 1588328"/>
              <a:gd name="connsiteX5975" fmla="*/ 743571 w 1836634"/>
              <a:gd name="connsiteY5975" fmla="*/ 196922 h 1588328"/>
              <a:gd name="connsiteX5976" fmla="*/ 730605 w 1836634"/>
              <a:gd name="connsiteY5976" fmla="*/ 199901 h 1588328"/>
              <a:gd name="connsiteX5977" fmla="*/ 730605 w 1836634"/>
              <a:gd name="connsiteY5977" fmla="*/ 199901 h 1588328"/>
              <a:gd name="connsiteX5978" fmla="*/ 731963 w 1836634"/>
              <a:gd name="connsiteY5978" fmla="*/ 205812 h 1588328"/>
              <a:gd name="connsiteX5979" fmla="*/ 733488 w 1836634"/>
              <a:gd name="connsiteY5979" fmla="*/ 212449 h 1588328"/>
              <a:gd name="connsiteX5980" fmla="*/ 728189 w 1836634"/>
              <a:gd name="connsiteY5980" fmla="*/ 213666 h 1588328"/>
              <a:gd name="connsiteX5981" fmla="*/ 728513 w 1836634"/>
              <a:gd name="connsiteY5981" fmla="*/ 213592 h 1588328"/>
              <a:gd name="connsiteX5982" fmla="*/ 720928 w 1836634"/>
              <a:gd name="connsiteY5982" fmla="*/ 215335 h 1588328"/>
              <a:gd name="connsiteX5983" fmla="*/ 711343 w 1836634"/>
              <a:gd name="connsiteY5983" fmla="*/ 231173 h 1588328"/>
              <a:gd name="connsiteX5984" fmla="*/ 708367 w 1836634"/>
              <a:gd name="connsiteY5984" fmla="*/ 218221 h 1588328"/>
              <a:gd name="connsiteX5985" fmla="*/ 707658 w 1836634"/>
              <a:gd name="connsiteY5985" fmla="*/ 215135 h 1588328"/>
              <a:gd name="connsiteX5986" fmla="*/ 708367 w 1836634"/>
              <a:gd name="connsiteY5986" fmla="*/ 218221 h 1588328"/>
              <a:gd name="connsiteX5987" fmla="*/ 711343 w 1836634"/>
              <a:gd name="connsiteY5987" fmla="*/ 231173 h 1588328"/>
              <a:gd name="connsiteX5988" fmla="*/ 698783 w 1836634"/>
              <a:gd name="connsiteY5988" fmla="*/ 234059 h 1588328"/>
              <a:gd name="connsiteX5989" fmla="*/ 698783 w 1836634"/>
              <a:gd name="connsiteY5989" fmla="*/ 234059 h 1588328"/>
              <a:gd name="connsiteX5990" fmla="*/ 701666 w 1836634"/>
              <a:gd name="connsiteY5990" fmla="*/ 246607 h 1588328"/>
              <a:gd name="connsiteX5991" fmla="*/ 714226 w 1836634"/>
              <a:gd name="connsiteY5991" fmla="*/ 243721 h 1588328"/>
              <a:gd name="connsiteX5992" fmla="*/ 704549 w 1836634"/>
              <a:gd name="connsiteY5992" fmla="*/ 259154 h 1588328"/>
              <a:gd name="connsiteX5993" fmla="*/ 704549 w 1836634"/>
              <a:gd name="connsiteY5993" fmla="*/ 259154 h 1588328"/>
              <a:gd name="connsiteX5994" fmla="*/ 717109 w 1836634"/>
              <a:gd name="connsiteY5994" fmla="*/ 256268 h 1588328"/>
              <a:gd name="connsiteX5995" fmla="*/ 724685 w 1836634"/>
              <a:gd name="connsiteY5995" fmla="*/ 254528 h 1588328"/>
              <a:gd name="connsiteX5996" fmla="*/ 724960 w 1836634"/>
              <a:gd name="connsiteY5996" fmla="*/ 254465 h 1588328"/>
              <a:gd name="connsiteX5997" fmla="*/ 729670 w 1836634"/>
              <a:gd name="connsiteY5997" fmla="*/ 253382 h 1588328"/>
              <a:gd name="connsiteX5998" fmla="*/ 732553 w 1836634"/>
              <a:gd name="connsiteY5998" fmla="*/ 265930 h 1588328"/>
              <a:gd name="connsiteX5999" fmla="*/ 719992 w 1836634"/>
              <a:gd name="connsiteY5999" fmla="*/ 268816 h 1588328"/>
              <a:gd name="connsiteX6000" fmla="*/ 721778 w 1836634"/>
              <a:gd name="connsiteY6000" fmla="*/ 276587 h 1588328"/>
              <a:gd name="connsiteX6001" fmla="*/ 721852 w 1836634"/>
              <a:gd name="connsiteY6001" fmla="*/ 276911 h 1588328"/>
              <a:gd name="connsiteX6002" fmla="*/ 722968 w 1836634"/>
              <a:gd name="connsiteY6002" fmla="*/ 281768 h 1588328"/>
              <a:gd name="connsiteX6003" fmla="*/ 735529 w 1836634"/>
              <a:gd name="connsiteY6003" fmla="*/ 278882 h 1588328"/>
              <a:gd name="connsiteX6004" fmla="*/ 732553 w 1836634"/>
              <a:gd name="connsiteY6004" fmla="*/ 265930 h 1588328"/>
              <a:gd name="connsiteX6005" fmla="*/ 742230 w 1836634"/>
              <a:gd name="connsiteY6005" fmla="*/ 250496 h 1588328"/>
              <a:gd name="connsiteX6006" fmla="*/ 745113 w 1836634"/>
              <a:gd name="connsiteY6006" fmla="*/ 263044 h 1588328"/>
              <a:gd name="connsiteX6007" fmla="*/ 742230 w 1836634"/>
              <a:gd name="connsiteY6007" fmla="*/ 250496 h 1588328"/>
              <a:gd name="connsiteX6008" fmla="*/ 755196 w 1836634"/>
              <a:gd name="connsiteY6008" fmla="*/ 247517 h 1588328"/>
              <a:gd name="connsiteX6009" fmla="*/ 755556 w 1836634"/>
              <a:gd name="connsiteY6009" fmla="*/ 249086 h 1588328"/>
              <a:gd name="connsiteX6010" fmla="*/ 757050 w 1836634"/>
              <a:gd name="connsiteY6010" fmla="*/ 255587 h 1588328"/>
              <a:gd name="connsiteX6011" fmla="*/ 758079 w 1836634"/>
              <a:gd name="connsiteY6011" fmla="*/ 260065 h 1588328"/>
              <a:gd name="connsiteX6012" fmla="*/ 770640 w 1836634"/>
              <a:gd name="connsiteY6012" fmla="*/ 257179 h 1588328"/>
              <a:gd name="connsiteX6013" fmla="*/ 783200 w 1836634"/>
              <a:gd name="connsiteY6013" fmla="*/ 254293 h 1588328"/>
              <a:gd name="connsiteX6014" fmla="*/ 786176 w 1836634"/>
              <a:gd name="connsiteY6014" fmla="*/ 267245 h 1588328"/>
              <a:gd name="connsiteX6015" fmla="*/ 798737 w 1836634"/>
              <a:gd name="connsiteY6015" fmla="*/ 264359 h 1588328"/>
              <a:gd name="connsiteX6016" fmla="*/ 811703 w 1836634"/>
              <a:gd name="connsiteY6016" fmla="*/ 261380 h 1588328"/>
              <a:gd name="connsiteX6017" fmla="*/ 811703 w 1836634"/>
              <a:gd name="connsiteY6017" fmla="*/ 261380 h 1588328"/>
              <a:gd name="connsiteX6018" fmla="*/ 806233 w 1836634"/>
              <a:gd name="connsiteY6018" fmla="*/ 262637 h 1588328"/>
              <a:gd name="connsiteX6019" fmla="*/ 806841 w 1836634"/>
              <a:gd name="connsiteY6019" fmla="*/ 262497 h 1588328"/>
              <a:gd name="connsiteX6020" fmla="*/ 811703 w 1836634"/>
              <a:gd name="connsiteY6020" fmla="*/ 261380 h 1588328"/>
              <a:gd name="connsiteX6021" fmla="*/ 812028 w 1836634"/>
              <a:gd name="connsiteY6021" fmla="*/ 262796 h 1588328"/>
              <a:gd name="connsiteX6022" fmla="*/ 814586 w 1836634"/>
              <a:gd name="connsiteY6022" fmla="*/ 273927 h 1588328"/>
              <a:gd name="connsiteX6023" fmla="*/ 824263 w 1836634"/>
              <a:gd name="connsiteY6023" fmla="*/ 258494 h 1588328"/>
              <a:gd name="connsiteX6024" fmla="*/ 827146 w 1836634"/>
              <a:gd name="connsiteY6024" fmla="*/ 271041 h 1588328"/>
              <a:gd name="connsiteX6025" fmla="*/ 824263 w 1836634"/>
              <a:gd name="connsiteY6025" fmla="*/ 258494 h 1588328"/>
              <a:gd name="connsiteX6026" fmla="*/ 811703 w 1836634"/>
              <a:gd name="connsiteY6026" fmla="*/ 261380 h 1588328"/>
              <a:gd name="connsiteX6027" fmla="*/ 808727 w 1836634"/>
              <a:gd name="connsiteY6027" fmla="*/ 248427 h 1588328"/>
              <a:gd name="connsiteX6028" fmla="*/ 795761 w 1836634"/>
              <a:gd name="connsiteY6028" fmla="*/ 251407 h 1588328"/>
              <a:gd name="connsiteX6029" fmla="*/ 783200 w 1836634"/>
              <a:gd name="connsiteY6029" fmla="*/ 254293 h 1588328"/>
              <a:gd name="connsiteX6030" fmla="*/ 782840 w 1836634"/>
              <a:gd name="connsiteY6030" fmla="*/ 252724 h 1588328"/>
              <a:gd name="connsiteX6031" fmla="*/ 781083 w 1836634"/>
              <a:gd name="connsiteY6031" fmla="*/ 245080 h 1588328"/>
              <a:gd name="connsiteX6032" fmla="*/ 780317 w 1836634"/>
              <a:gd name="connsiteY6032" fmla="*/ 241745 h 1588328"/>
              <a:gd name="connsiteX6033" fmla="*/ 767757 w 1836634"/>
              <a:gd name="connsiteY6033" fmla="*/ 244631 h 1588328"/>
              <a:gd name="connsiteX6034" fmla="*/ 755196 w 1836634"/>
              <a:gd name="connsiteY6034" fmla="*/ 247517 h 1588328"/>
              <a:gd name="connsiteX6035" fmla="*/ 754115 w 1836634"/>
              <a:gd name="connsiteY6035" fmla="*/ 242812 h 1588328"/>
              <a:gd name="connsiteX6036" fmla="*/ 754025 w 1836634"/>
              <a:gd name="connsiteY6036" fmla="*/ 242422 h 1588328"/>
              <a:gd name="connsiteX6037" fmla="*/ 752313 w 1836634"/>
              <a:gd name="connsiteY6037" fmla="*/ 234969 h 1588328"/>
              <a:gd name="connsiteX6038" fmla="*/ 764874 w 1836634"/>
              <a:gd name="connsiteY6038" fmla="*/ 232083 h 1588328"/>
              <a:gd name="connsiteX6039" fmla="*/ 761991 w 1836634"/>
              <a:gd name="connsiteY6039" fmla="*/ 219536 h 1588328"/>
              <a:gd name="connsiteX6040" fmla="*/ 749430 w 1836634"/>
              <a:gd name="connsiteY6040" fmla="*/ 222422 h 1588328"/>
              <a:gd name="connsiteX6041" fmla="*/ 746454 w 1836634"/>
              <a:gd name="connsiteY6041" fmla="*/ 209470 h 1588328"/>
              <a:gd name="connsiteX6042" fmla="*/ 759015 w 1836634"/>
              <a:gd name="connsiteY6042" fmla="*/ 206584 h 1588328"/>
              <a:gd name="connsiteX6043" fmla="*/ 182553 w 1836634"/>
              <a:gd name="connsiteY6043" fmla="*/ 192873 h 1588328"/>
              <a:gd name="connsiteX6044" fmla="*/ 177689 w 1836634"/>
              <a:gd name="connsiteY6044" fmla="*/ 193991 h 1588328"/>
              <a:gd name="connsiteX6045" fmla="*/ 177568 w 1836634"/>
              <a:gd name="connsiteY6045" fmla="*/ 194019 h 1588328"/>
              <a:gd name="connsiteX6046" fmla="*/ 449083 w 1836634"/>
              <a:gd name="connsiteY6046" fmla="*/ 192537 h 1588328"/>
              <a:gd name="connsiteX6047" fmla="*/ 449156 w 1836634"/>
              <a:gd name="connsiteY6047" fmla="*/ 192854 h 1588328"/>
              <a:gd name="connsiteX6048" fmla="*/ 450299 w 1836634"/>
              <a:gd name="connsiteY6048" fmla="*/ 197830 h 1588328"/>
              <a:gd name="connsiteX6049" fmla="*/ 449083 w 1836634"/>
              <a:gd name="connsiteY6049" fmla="*/ 192537 h 1588328"/>
              <a:gd name="connsiteX6050" fmla="*/ 888407 w 1836634"/>
              <a:gd name="connsiteY6050" fmla="*/ 190490 h 1588328"/>
              <a:gd name="connsiteX6051" fmla="*/ 875847 w 1836634"/>
              <a:gd name="connsiteY6051" fmla="*/ 193376 h 1588328"/>
              <a:gd name="connsiteX6052" fmla="*/ 715162 w 1836634"/>
              <a:gd name="connsiteY6052" fmla="*/ 190240 h 1588328"/>
              <a:gd name="connsiteX6053" fmla="*/ 718045 w 1836634"/>
              <a:gd name="connsiteY6053" fmla="*/ 202787 h 1588328"/>
              <a:gd name="connsiteX6054" fmla="*/ 712550 w 1836634"/>
              <a:gd name="connsiteY6054" fmla="*/ 204050 h 1588328"/>
              <a:gd name="connsiteX6055" fmla="*/ 712310 w 1836634"/>
              <a:gd name="connsiteY6055" fmla="*/ 204105 h 1588328"/>
              <a:gd name="connsiteX6056" fmla="*/ 705484 w 1836634"/>
              <a:gd name="connsiteY6056" fmla="*/ 205673 h 1588328"/>
              <a:gd name="connsiteX6057" fmla="*/ 711765 w 1836634"/>
              <a:gd name="connsiteY6057" fmla="*/ 204230 h 1588328"/>
              <a:gd name="connsiteX6058" fmla="*/ 712310 w 1836634"/>
              <a:gd name="connsiteY6058" fmla="*/ 204105 h 1588328"/>
              <a:gd name="connsiteX6059" fmla="*/ 718045 w 1836634"/>
              <a:gd name="connsiteY6059" fmla="*/ 202787 h 1588328"/>
              <a:gd name="connsiteX6060" fmla="*/ 718045 w 1836634"/>
              <a:gd name="connsiteY6060" fmla="*/ 202787 h 1588328"/>
              <a:gd name="connsiteX6061" fmla="*/ 715162 w 1836634"/>
              <a:gd name="connsiteY6061" fmla="*/ 190240 h 1588328"/>
              <a:gd name="connsiteX6062" fmla="*/ 195113 w 1836634"/>
              <a:gd name="connsiteY6062" fmla="*/ 189987 h 1588328"/>
              <a:gd name="connsiteX6063" fmla="*/ 197996 w 1836634"/>
              <a:gd name="connsiteY6063" fmla="*/ 202535 h 1588328"/>
              <a:gd name="connsiteX6064" fmla="*/ 192501 w 1836634"/>
              <a:gd name="connsiteY6064" fmla="*/ 203797 h 1588328"/>
              <a:gd name="connsiteX6065" fmla="*/ 192236 w 1836634"/>
              <a:gd name="connsiteY6065" fmla="*/ 203858 h 1588328"/>
              <a:gd name="connsiteX6066" fmla="*/ 185436 w 1836634"/>
              <a:gd name="connsiteY6066" fmla="*/ 205421 h 1588328"/>
              <a:gd name="connsiteX6067" fmla="*/ 182553 w 1836634"/>
              <a:gd name="connsiteY6067" fmla="*/ 192873 h 1588328"/>
              <a:gd name="connsiteX6068" fmla="*/ 182553 w 1836634"/>
              <a:gd name="connsiteY6068" fmla="*/ 192873 h 1588328"/>
              <a:gd name="connsiteX6069" fmla="*/ 184123 w 1836634"/>
              <a:gd name="connsiteY6069" fmla="*/ 192513 h 1588328"/>
              <a:gd name="connsiteX6070" fmla="*/ 186830 w 1836634"/>
              <a:gd name="connsiteY6070" fmla="*/ 191891 h 1588328"/>
              <a:gd name="connsiteX6071" fmla="*/ 200583 w 1836634"/>
              <a:gd name="connsiteY6071" fmla="*/ 188731 h 1588328"/>
              <a:gd name="connsiteX6072" fmla="*/ 200368 w 1836634"/>
              <a:gd name="connsiteY6072" fmla="*/ 188780 h 1588328"/>
              <a:gd name="connsiteX6073" fmla="*/ 195113 w 1836634"/>
              <a:gd name="connsiteY6073" fmla="*/ 189987 h 1588328"/>
              <a:gd name="connsiteX6074" fmla="*/ 200583 w 1836634"/>
              <a:gd name="connsiteY6074" fmla="*/ 188731 h 1588328"/>
              <a:gd name="connsiteX6075" fmla="*/ 1533548 w 1836634"/>
              <a:gd name="connsiteY6075" fmla="*/ 188420 h 1588328"/>
              <a:gd name="connsiteX6076" fmla="*/ 1528078 w 1836634"/>
              <a:gd name="connsiteY6076" fmla="*/ 189677 h 1588328"/>
              <a:gd name="connsiteX6077" fmla="*/ 1533548 w 1836634"/>
              <a:gd name="connsiteY6077" fmla="*/ 188420 h 1588328"/>
              <a:gd name="connsiteX6078" fmla="*/ 901373 w 1836634"/>
              <a:gd name="connsiteY6078" fmla="*/ 187511 h 1588328"/>
              <a:gd name="connsiteX6079" fmla="*/ 904256 w 1836634"/>
              <a:gd name="connsiteY6079" fmla="*/ 200058 h 1588328"/>
              <a:gd name="connsiteX6080" fmla="*/ 891290 w 1836634"/>
              <a:gd name="connsiteY6080" fmla="*/ 203037 h 1588328"/>
              <a:gd name="connsiteX6081" fmla="*/ 888407 w 1836634"/>
              <a:gd name="connsiteY6081" fmla="*/ 190490 h 1588328"/>
              <a:gd name="connsiteX6082" fmla="*/ 901373 w 1836634"/>
              <a:gd name="connsiteY6082" fmla="*/ 187511 h 1588328"/>
              <a:gd name="connsiteX6083" fmla="*/ 500946 w 1836634"/>
              <a:gd name="connsiteY6083" fmla="*/ 186193 h 1588328"/>
              <a:gd name="connsiteX6084" fmla="*/ 501892 w 1836634"/>
              <a:gd name="connsiteY6084" fmla="*/ 190312 h 1588328"/>
              <a:gd name="connsiteX6085" fmla="*/ 502027 w 1836634"/>
              <a:gd name="connsiteY6085" fmla="*/ 190899 h 1588328"/>
              <a:gd name="connsiteX6086" fmla="*/ 502039 w 1836634"/>
              <a:gd name="connsiteY6086" fmla="*/ 190951 h 1588328"/>
              <a:gd name="connsiteX6087" fmla="*/ 502090 w 1836634"/>
              <a:gd name="connsiteY6087" fmla="*/ 191172 h 1588328"/>
              <a:gd name="connsiteX6088" fmla="*/ 513507 w 1836634"/>
              <a:gd name="connsiteY6088" fmla="*/ 183307 h 1588328"/>
              <a:gd name="connsiteX6089" fmla="*/ 500946 w 1836634"/>
              <a:gd name="connsiteY6089" fmla="*/ 186193 h 1588328"/>
              <a:gd name="connsiteX6090" fmla="*/ 502162 w 1836634"/>
              <a:gd name="connsiteY6090" fmla="*/ 191487 h 1588328"/>
              <a:gd name="connsiteX6091" fmla="*/ 502090 w 1836634"/>
              <a:gd name="connsiteY6091" fmla="*/ 191172 h 1588328"/>
              <a:gd name="connsiteX6092" fmla="*/ 503829 w 1836634"/>
              <a:gd name="connsiteY6092" fmla="*/ 198741 h 1588328"/>
              <a:gd name="connsiteX6093" fmla="*/ 516390 w 1836634"/>
              <a:gd name="connsiteY6093" fmla="*/ 195855 h 1588328"/>
              <a:gd name="connsiteX6094" fmla="*/ 513507 w 1836634"/>
              <a:gd name="connsiteY6094" fmla="*/ 183307 h 1588328"/>
              <a:gd name="connsiteX6095" fmla="*/ 633534 w 1836634"/>
              <a:gd name="connsiteY6095" fmla="*/ 182149 h 1588328"/>
              <a:gd name="connsiteX6096" fmla="*/ 620568 w 1836634"/>
              <a:gd name="connsiteY6096" fmla="*/ 185128 h 1588328"/>
              <a:gd name="connsiteX6097" fmla="*/ 623544 w 1836634"/>
              <a:gd name="connsiteY6097" fmla="*/ 198080 h 1588328"/>
              <a:gd name="connsiteX6098" fmla="*/ 636510 w 1836634"/>
              <a:gd name="connsiteY6098" fmla="*/ 195101 h 1588328"/>
              <a:gd name="connsiteX6099" fmla="*/ 649070 w 1836634"/>
              <a:gd name="connsiteY6099" fmla="*/ 192215 h 1588328"/>
              <a:gd name="connsiteX6100" fmla="*/ 651953 w 1836634"/>
              <a:gd name="connsiteY6100" fmla="*/ 204763 h 1588328"/>
              <a:gd name="connsiteX6101" fmla="*/ 664514 w 1836634"/>
              <a:gd name="connsiteY6101" fmla="*/ 201877 h 1588328"/>
              <a:gd name="connsiteX6102" fmla="*/ 664514 w 1836634"/>
              <a:gd name="connsiteY6102" fmla="*/ 201877 h 1588328"/>
              <a:gd name="connsiteX6103" fmla="*/ 677075 w 1836634"/>
              <a:gd name="connsiteY6103" fmla="*/ 198991 h 1588328"/>
              <a:gd name="connsiteX6104" fmla="*/ 679958 w 1836634"/>
              <a:gd name="connsiteY6104" fmla="*/ 211538 h 1588328"/>
              <a:gd name="connsiteX6105" fmla="*/ 667397 w 1836634"/>
              <a:gd name="connsiteY6105" fmla="*/ 214424 h 1588328"/>
              <a:gd name="connsiteX6106" fmla="*/ 679958 w 1836634"/>
              <a:gd name="connsiteY6106" fmla="*/ 211538 h 1588328"/>
              <a:gd name="connsiteX6107" fmla="*/ 677075 w 1836634"/>
              <a:gd name="connsiteY6107" fmla="*/ 198991 h 1588328"/>
              <a:gd name="connsiteX6108" fmla="*/ 690041 w 1836634"/>
              <a:gd name="connsiteY6108" fmla="*/ 196012 h 1588328"/>
              <a:gd name="connsiteX6109" fmla="*/ 692924 w 1836634"/>
              <a:gd name="connsiteY6109" fmla="*/ 208559 h 1588328"/>
              <a:gd name="connsiteX6110" fmla="*/ 690041 w 1836634"/>
              <a:gd name="connsiteY6110" fmla="*/ 196012 h 1588328"/>
              <a:gd name="connsiteX6111" fmla="*/ 677075 w 1836634"/>
              <a:gd name="connsiteY6111" fmla="*/ 198991 h 1588328"/>
              <a:gd name="connsiteX6112" fmla="*/ 674192 w 1836634"/>
              <a:gd name="connsiteY6112" fmla="*/ 186443 h 1588328"/>
              <a:gd name="connsiteX6113" fmla="*/ 664514 w 1836634"/>
              <a:gd name="connsiteY6113" fmla="*/ 201877 h 1588328"/>
              <a:gd name="connsiteX6114" fmla="*/ 664514 w 1836634"/>
              <a:gd name="connsiteY6114" fmla="*/ 201877 h 1588328"/>
              <a:gd name="connsiteX6115" fmla="*/ 661631 w 1836634"/>
              <a:gd name="connsiteY6115" fmla="*/ 189329 h 1588328"/>
              <a:gd name="connsiteX6116" fmla="*/ 649070 w 1836634"/>
              <a:gd name="connsiteY6116" fmla="*/ 192215 h 1588328"/>
              <a:gd name="connsiteX6117" fmla="*/ 636510 w 1836634"/>
              <a:gd name="connsiteY6117" fmla="*/ 195101 h 1588328"/>
              <a:gd name="connsiteX6118" fmla="*/ 633534 w 1836634"/>
              <a:gd name="connsiteY6118" fmla="*/ 182149 h 1588328"/>
              <a:gd name="connsiteX6119" fmla="*/ 580003 w 1836634"/>
              <a:gd name="connsiteY6119" fmla="*/ 181238 h 1588328"/>
              <a:gd name="connsiteX6120" fmla="*/ 582886 w 1836634"/>
              <a:gd name="connsiteY6120" fmla="*/ 193786 h 1588328"/>
              <a:gd name="connsiteX6121" fmla="*/ 580003 w 1836634"/>
              <a:gd name="connsiteY6121" fmla="*/ 181238 h 1588328"/>
              <a:gd name="connsiteX6122" fmla="*/ 872871 w 1836634"/>
              <a:gd name="connsiteY6122" fmla="*/ 180423 h 1588328"/>
              <a:gd name="connsiteX6123" fmla="*/ 874127 w 1836634"/>
              <a:gd name="connsiteY6123" fmla="*/ 185888 h 1588328"/>
              <a:gd name="connsiteX6124" fmla="*/ 874046 w 1836634"/>
              <a:gd name="connsiteY6124" fmla="*/ 185538 h 1588328"/>
              <a:gd name="connsiteX6125" fmla="*/ 352822 w 1836634"/>
              <a:gd name="connsiteY6125" fmla="*/ 180171 h 1588328"/>
              <a:gd name="connsiteX6126" fmla="*/ 340261 w 1836634"/>
              <a:gd name="connsiteY6126" fmla="*/ 183057 h 1588328"/>
              <a:gd name="connsiteX6127" fmla="*/ 343144 w 1836634"/>
              <a:gd name="connsiteY6127" fmla="*/ 195605 h 1588328"/>
              <a:gd name="connsiteX6128" fmla="*/ 340261 w 1836634"/>
              <a:gd name="connsiteY6128" fmla="*/ 183057 h 1588328"/>
              <a:gd name="connsiteX6129" fmla="*/ 352822 w 1836634"/>
              <a:gd name="connsiteY6129" fmla="*/ 180171 h 1588328"/>
              <a:gd name="connsiteX6130" fmla="*/ 355705 w 1836634"/>
              <a:gd name="connsiteY6130" fmla="*/ 192719 h 1588328"/>
              <a:gd name="connsiteX6131" fmla="*/ 472942 w 1836634"/>
              <a:gd name="connsiteY6131" fmla="*/ 179418 h 1588328"/>
              <a:gd name="connsiteX6132" fmla="*/ 475825 w 1836634"/>
              <a:gd name="connsiteY6132" fmla="*/ 191965 h 1588328"/>
              <a:gd name="connsiteX6133" fmla="*/ 462859 w 1836634"/>
              <a:gd name="connsiteY6133" fmla="*/ 194944 h 1588328"/>
              <a:gd name="connsiteX6134" fmla="*/ 459976 w 1836634"/>
              <a:gd name="connsiteY6134" fmla="*/ 182397 h 1588328"/>
              <a:gd name="connsiteX6135" fmla="*/ 472942 w 1836634"/>
              <a:gd name="connsiteY6135" fmla="*/ 179418 h 1588328"/>
              <a:gd name="connsiteX6136" fmla="*/ 192137 w 1836634"/>
              <a:gd name="connsiteY6136" fmla="*/ 177035 h 1588328"/>
              <a:gd name="connsiteX6137" fmla="*/ 195113 w 1836634"/>
              <a:gd name="connsiteY6137" fmla="*/ 189987 h 1588328"/>
              <a:gd name="connsiteX6138" fmla="*/ 485503 w 1836634"/>
              <a:gd name="connsiteY6138" fmla="*/ 176532 h 1588328"/>
              <a:gd name="connsiteX6139" fmla="*/ 472942 w 1836634"/>
              <a:gd name="connsiteY6139" fmla="*/ 179418 h 1588328"/>
              <a:gd name="connsiteX6140" fmla="*/ 459976 w 1836634"/>
              <a:gd name="connsiteY6140" fmla="*/ 182397 h 1588328"/>
              <a:gd name="connsiteX6141" fmla="*/ 462859 w 1836634"/>
              <a:gd name="connsiteY6141" fmla="*/ 194944 h 1588328"/>
              <a:gd name="connsiteX6142" fmla="*/ 464480 w 1836634"/>
              <a:gd name="connsiteY6142" fmla="*/ 194572 h 1588328"/>
              <a:gd name="connsiteX6143" fmla="*/ 468233 w 1836634"/>
              <a:gd name="connsiteY6143" fmla="*/ 193710 h 1588328"/>
              <a:gd name="connsiteX6144" fmla="*/ 475825 w 1836634"/>
              <a:gd name="connsiteY6144" fmla="*/ 191965 h 1588328"/>
              <a:gd name="connsiteX6145" fmla="*/ 488386 w 1836634"/>
              <a:gd name="connsiteY6145" fmla="*/ 189079 h 1588328"/>
              <a:gd name="connsiteX6146" fmla="*/ 485503 w 1836634"/>
              <a:gd name="connsiteY6146" fmla="*/ 176532 h 1588328"/>
              <a:gd name="connsiteX6147" fmla="*/ 431879 w 1836634"/>
              <a:gd name="connsiteY6147" fmla="*/ 175216 h 1588328"/>
              <a:gd name="connsiteX6148" fmla="*/ 419318 w 1836634"/>
              <a:gd name="connsiteY6148" fmla="*/ 178102 h 1588328"/>
              <a:gd name="connsiteX6149" fmla="*/ 431879 w 1836634"/>
              <a:gd name="connsiteY6149" fmla="*/ 175216 h 1588328"/>
              <a:gd name="connsiteX6150" fmla="*/ 422294 w 1836634"/>
              <a:gd name="connsiteY6150" fmla="*/ 191055 h 1588328"/>
              <a:gd name="connsiteX6151" fmla="*/ 434855 w 1836634"/>
              <a:gd name="connsiteY6151" fmla="*/ 188169 h 1588328"/>
              <a:gd name="connsiteX6152" fmla="*/ 447416 w 1836634"/>
              <a:gd name="connsiteY6152" fmla="*/ 185283 h 1588328"/>
              <a:gd name="connsiteX6153" fmla="*/ 450299 w 1836634"/>
              <a:gd name="connsiteY6153" fmla="*/ 197830 h 1588328"/>
              <a:gd name="connsiteX6154" fmla="*/ 449218 w 1836634"/>
              <a:gd name="connsiteY6154" fmla="*/ 193125 h 1588328"/>
              <a:gd name="connsiteX6155" fmla="*/ 449156 w 1836634"/>
              <a:gd name="connsiteY6155" fmla="*/ 192854 h 1588328"/>
              <a:gd name="connsiteX6156" fmla="*/ 447416 w 1836634"/>
              <a:gd name="connsiteY6156" fmla="*/ 185283 h 1588328"/>
              <a:gd name="connsiteX6157" fmla="*/ 434855 w 1836634"/>
              <a:gd name="connsiteY6157" fmla="*/ 188169 h 1588328"/>
              <a:gd name="connsiteX6158" fmla="*/ 431879 w 1836634"/>
              <a:gd name="connsiteY6158" fmla="*/ 175216 h 1588328"/>
              <a:gd name="connsiteX6159" fmla="*/ 378348 w 1836634"/>
              <a:gd name="connsiteY6159" fmla="*/ 174306 h 1588328"/>
              <a:gd name="connsiteX6160" fmla="*/ 381231 w 1836634"/>
              <a:gd name="connsiteY6160" fmla="*/ 186854 h 1588328"/>
              <a:gd name="connsiteX6161" fmla="*/ 368671 w 1836634"/>
              <a:gd name="connsiteY6161" fmla="*/ 189740 h 1588328"/>
              <a:gd name="connsiteX6162" fmla="*/ 381231 w 1836634"/>
              <a:gd name="connsiteY6162" fmla="*/ 186854 h 1588328"/>
              <a:gd name="connsiteX6163" fmla="*/ 378348 w 1836634"/>
              <a:gd name="connsiteY6163" fmla="*/ 174306 h 1588328"/>
              <a:gd name="connsiteX6164" fmla="*/ 205103 w 1836634"/>
              <a:gd name="connsiteY6164" fmla="*/ 174056 h 1588328"/>
              <a:gd name="connsiteX6165" fmla="*/ 192137 w 1836634"/>
              <a:gd name="connsiteY6165" fmla="*/ 177035 h 1588328"/>
              <a:gd name="connsiteX6166" fmla="*/ 203887 w 1836634"/>
              <a:gd name="connsiteY6166" fmla="*/ 168762 h 1588328"/>
              <a:gd name="connsiteX6167" fmla="*/ 203960 w 1836634"/>
              <a:gd name="connsiteY6167" fmla="*/ 169079 h 1588328"/>
              <a:gd name="connsiteX6168" fmla="*/ 204022 w 1836634"/>
              <a:gd name="connsiteY6168" fmla="*/ 169350 h 1588328"/>
              <a:gd name="connsiteX6169" fmla="*/ 205103 w 1836634"/>
              <a:gd name="connsiteY6169" fmla="*/ 174056 h 1588328"/>
              <a:gd name="connsiteX6170" fmla="*/ 203887 w 1836634"/>
              <a:gd name="connsiteY6170" fmla="*/ 168762 h 1588328"/>
              <a:gd name="connsiteX6171" fmla="*/ 790120 w 1836634"/>
              <a:gd name="connsiteY6171" fmla="*/ 167444 h 1588328"/>
              <a:gd name="connsiteX6172" fmla="*/ 791336 w 1836634"/>
              <a:gd name="connsiteY6172" fmla="*/ 172737 h 1588328"/>
              <a:gd name="connsiteX6173" fmla="*/ 790120 w 1836634"/>
              <a:gd name="connsiteY6173" fmla="*/ 167444 h 1588328"/>
              <a:gd name="connsiteX6174" fmla="*/ 176694 w 1836634"/>
              <a:gd name="connsiteY6174" fmla="*/ 167373 h 1588328"/>
              <a:gd name="connsiteX6175" fmla="*/ 170774 w 1836634"/>
              <a:gd name="connsiteY6175" fmla="*/ 170385 h 1588328"/>
              <a:gd name="connsiteX6176" fmla="*/ 170818 w 1836634"/>
              <a:gd name="connsiteY6176" fmla="*/ 172788 h 1588328"/>
              <a:gd name="connsiteX6177" fmla="*/ 167145 w 1836634"/>
              <a:gd name="connsiteY6177" fmla="*/ 176173 h 1588328"/>
              <a:gd name="connsiteX6178" fmla="*/ 167016 w 1836634"/>
              <a:gd name="connsiteY6178" fmla="*/ 182807 h 1588328"/>
              <a:gd name="connsiteX6179" fmla="*/ 164133 w 1836634"/>
              <a:gd name="connsiteY6179" fmla="*/ 170260 h 1588328"/>
              <a:gd name="connsiteX6180" fmla="*/ 589681 w 1836634"/>
              <a:gd name="connsiteY6180" fmla="*/ 165805 h 1588328"/>
              <a:gd name="connsiteX6181" fmla="*/ 592564 w 1836634"/>
              <a:gd name="connsiteY6181" fmla="*/ 178352 h 1588328"/>
              <a:gd name="connsiteX6182" fmla="*/ 580003 w 1836634"/>
              <a:gd name="connsiteY6182" fmla="*/ 181238 h 1588328"/>
              <a:gd name="connsiteX6183" fmla="*/ 567037 w 1836634"/>
              <a:gd name="connsiteY6183" fmla="*/ 184218 h 1588328"/>
              <a:gd name="connsiteX6184" fmla="*/ 554477 w 1836634"/>
              <a:gd name="connsiteY6184" fmla="*/ 187104 h 1588328"/>
              <a:gd name="connsiteX6185" fmla="*/ 541916 w 1836634"/>
              <a:gd name="connsiteY6185" fmla="*/ 189990 h 1588328"/>
              <a:gd name="connsiteX6186" fmla="*/ 554477 w 1836634"/>
              <a:gd name="connsiteY6186" fmla="*/ 187104 h 1588328"/>
              <a:gd name="connsiteX6187" fmla="*/ 567037 w 1836634"/>
              <a:gd name="connsiteY6187" fmla="*/ 184218 h 1588328"/>
              <a:gd name="connsiteX6188" fmla="*/ 569920 w 1836634"/>
              <a:gd name="connsiteY6188" fmla="*/ 196765 h 1588328"/>
              <a:gd name="connsiteX6189" fmla="*/ 557360 w 1836634"/>
              <a:gd name="connsiteY6189" fmla="*/ 199651 h 1588328"/>
              <a:gd name="connsiteX6190" fmla="*/ 560336 w 1836634"/>
              <a:gd name="connsiteY6190" fmla="*/ 212603 h 1588328"/>
              <a:gd name="connsiteX6191" fmla="*/ 561694 w 1836634"/>
              <a:gd name="connsiteY6191" fmla="*/ 218514 h 1588328"/>
              <a:gd name="connsiteX6192" fmla="*/ 563219 w 1836634"/>
              <a:gd name="connsiteY6192" fmla="*/ 225151 h 1588328"/>
              <a:gd name="connsiteX6193" fmla="*/ 550658 w 1836634"/>
              <a:gd name="connsiteY6193" fmla="*/ 228037 h 1588328"/>
              <a:gd name="connsiteX6194" fmla="*/ 553541 w 1836634"/>
              <a:gd name="connsiteY6194" fmla="*/ 240585 h 1588328"/>
              <a:gd name="connsiteX6195" fmla="*/ 556424 w 1836634"/>
              <a:gd name="connsiteY6195" fmla="*/ 253132 h 1588328"/>
              <a:gd name="connsiteX6196" fmla="*/ 566102 w 1836634"/>
              <a:gd name="connsiteY6196" fmla="*/ 237699 h 1588328"/>
              <a:gd name="connsiteX6197" fmla="*/ 568985 w 1836634"/>
              <a:gd name="connsiteY6197" fmla="*/ 250246 h 1588328"/>
              <a:gd name="connsiteX6198" fmla="*/ 581545 w 1836634"/>
              <a:gd name="connsiteY6198" fmla="*/ 247360 h 1588328"/>
              <a:gd name="connsiteX6199" fmla="*/ 591628 w 1836634"/>
              <a:gd name="connsiteY6199" fmla="*/ 231833 h 1588328"/>
              <a:gd name="connsiteX6200" fmla="*/ 594511 w 1836634"/>
              <a:gd name="connsiteY6200" fmla="*/ 244381 h 1588328"/>
              <a:gd name="connsiteX6201" fmla="*/ 591628 w 1836634"/>
              <a:gd name="connsiteY6201" fmla="*/ 231833 h 1588328"/>
              <a:gd name="connsiteX6202" fmla="*/ 588745 w 1836634"/>
              <a:gd name="connsiteY6202" fmla="*/ 219286 h 1588328"/>
              <a:gd name="connsiteX6203" fmla="*/ 591628 w 1836634"/>
              <a:gd name="connsiteY6203" fmla="*/ 231833 h 1588328"/>
              <a:gd name="connsiteX6204" fmla="*/ 578662 w 1836634"/>
              <a:gd name="connsiteY6204" fmla="*/ 234813 h 1588328"/>
              <a:gd name="connsiteX6205" fmla="*/ 578662 w 1836634"/>
              <a:gd name="connsiteY6205" fmla="*/ 234813 h 1588328"/>
              <a:gd name="connsiteX6206" fmla="*/ 578662 w 1836634"/>
              <a:gd name="connsiteY6206" fmla="*/ 234813 h 1588328"/>
              <a:gd name="connsiteX6207" fmla="*/ 575779 w 1836634"/>
              <a:gd name="connsiteY6207" fmla="*/ 222265 h 1588328"/>
              <a:gd name="connsiteX6208" fmla="*/ 566102 w 1836634"/>
              <a:gd name="connsiteY6208" fmla="*/ 237699 h 1588328"/>
              <a:gd name="connsiteX6209" fmla="*/ 563219 w 1836634"/>
              <a:gd name="connsiteY6209" fmla="*/ 225151 h 1588328"/>
              <a:gd name="connsiteX6210" fmla="*/ 562859 w 1836634"/>
              <a:gd name="connsiteY6210" fmla="*/ 223582 h 1588328"/>
              <a:gd name="connsiteX6211" fmla="*/ 561694 w 1836634"/>
              <a:gd name="connsiteY6211" fmla="*/ 218514 h 1588328"/>
              <a:gd name="connsiteX6212" fmla="*/ 560696 w 1836634"/>
              <a:gd name="connsiteY6212" fmla="*/ 214172 h 1588328"/>
              <a:gd name="connsiteX6213" fmla="*/ 560336 w 1836634"/>
              <a:gd name="connsiteY6213" fmla="*/ 212603 h 1588328"/>
              <a:gd name="connsiteX6214" fmla="*/ 572896 w 1836634"/>
              <a:gd name="connsiteY6214" fmla="*/ 209717 h 1588328"/>
              <a:gd name="connsiteX6215" fmla="*/ 569920 w 1836634"/>
              <a:gd name="connsiteY6215" fmla="*/ 196765 h 1588328"/>
              <a:gd name="connsiteX6216" fmla="*/ 582886 w 1836634"/>
              <a:gd name="connsiteY6216" fmla="*/ 193786 h 1588328"/>
              <a:gd name="connsiteX6217" fmla="*/ 595447 w 1836634"/>
              <a:gd name="connsiteY6217" fmla="*/ 190900 h 1588328"/>
              <a:gd name="connsiteX6218" fmla="*/ 598423 w 1836634"/>
              <a:gd name="connsiteY6218" fmla="*/ 203852 h 1588328"/>
              <a:gd name="connsiteX6219" fmla="*/ 585862 w 1836634"/>
              <a:gd name="connsiteY6219" fmla="*/ 206738 h 1588328"/>
              <a:gd name="connsiteX6220" fmla="*/ 585862 w 1836634"/>
              <a:gd name="connsiteY6220" fmla="*/ 206738 h 1588328"/>
              <a:gd name="connsiteX6221" fmla="*/ 601306 w 1836634"/>
              <a:gd name="connsiteY6221" fmla="*/ 216400 h 1588328"/>
              <a:gd name="connsiteX6222" fmla="*/ 601306 w 1836634"/>
              <a:gd name="connsiteY6222" fmla="*/ 216400 h 1588328"/>
              <a:gd name="connsiteX6223" fmla="*/ 598423 w 1836634"/>
              <a:gd name="connsiteY6223" fmla="*/ 203852 h 1588328"/>
              <a:gd name="connsiteX6224" fmla="*/ 608007 w 1836634"/>
              <a:gd name="connsiteY6224" fmla="*/ 188014 h 1588328"/>
              <a:gd name="connsiteX6225" fmla="*/ 595447 w 1836634"/>
              <a:gd name="connsiteY6225" fmla="*/ 190900 h 1588328"/>
              <a:gd name="connsiteX6226" fmla="*/ 592564 w 1836634"/>
              <a:gd name="connsiteY6226" fmla="*/ 178352 h 1588328"/>
              <a:gd name="connsiteX6227" fmla="*/ 202220 w 1836634"/>
              <a:gd name="connsiteY6227" fmla="*/ 161508 h 1588328"/>
              <a:gd name="connsiteX6228" fmla="*/ 203436 w 1836634"/>
              <a:gd name="connsiteY6228" fmla="*/ 166802 h 1588328"/>
              <a:gd name="connsiteX6229" fmla="*/ 203364 w 1836634"/>
              <a:gd name="connsiteY6229" fmla="*/ 166485 h 1588328"/>
              <a:gd name="connsiteX6230" fmla="*/ 203301 w 1836634"/>
              <a:gd name="connsiteY6230" fmla="*/ 166214 h 1588328"/>
              <a:gd name="connsiteX6231" fmla="*/ 202220 w 1836634"/>
              <a:gd name="connsiteY6231" fmla="*/ 161508 h 1588328"/>
              <a:gd name="connsiteX6232" fmla="*/ 207463 w 1836634"/>
              <a:gd name="connsiteY6232" fmla="*/ 160304 h 1588328"/>
              <a:gd name="connsiteX6233" fmla="*/ 206930 w 1836634"/>
              <a:gd name="connsiteY6233" fmla="*/ 160426 h 1588328"/>
              <a:gd name="connsiteX6234" fmla="*/ 202220 w 1836634"/>
              <a:gd name="connsiteY6234" fmla="*/ 161508 h 1588328"/>
              <a:gd name="connsiteX6235" fmla="*/ 1506868 w 1836634"/>
              <a:gd name="connsiteY6235" fmla="*/ 154920 h 1588328"/>
              <a:gd name="connsiteX6236" fmla="*/ 1509751 w 1836634"/>
              <a:gd name="connsiteY6236" fmla="*/ 167468 h 1588328"/>
              <a:gd name="connsiteX6237" fmla="*/ 199337 w 1836634"/>
              <a:gd name="connsiteY6237" fmla="*/ 148961 h 1588328"/>
              <a:gd name="connsiteX6238" fmla="*/ 189254 w 1836634"/>
              <a:gd name="connsiteY6238" fmla="*/ 164487 h 1588328"/>
              <a:gd name="connsiteX6239" fmla="*/ 176694 w 1836634"/>
              <a:gd name="connsiteY6239" fmla="*/ 167373 h 1588328"/>
              <a:gd name="connsiteX6240" fmla="*/ 173811 w 1836634"/>
              <a:gd name="connsiteY6240" fmla="*/ 154826 h 1588328"/>
              <a:gd name="connsiteX6241" fmla="*/ 186371 w 1836634"/>
              <a:gd name="connsiteY6241" fmla="*/ 151940 h 1588328"/>
              <a:gd name="connsiteX6242" fmla="*/ 464200 w 1836634"/>
              <a:gd name="connsiteY6242" fmla="*/ 141370 h 1588328"/>
              <a:gd name="connsiteX6243" fmla="*/ 457717 w 1836634"/>
              <a:gd name="connsiteY6243" fmla="*/ 142860 h 1588328"/>
              <a:gd name="connsiteX6244" fmla="*/ 451234 w 1836634"/>
              <a:gd name="connsiteY6244" fmla="*/ 144349 h 1588328"/>
              <a:gd name="connsiteX6245" fmla="*/ 237019 w 1836634"/>
              <a:gd name="connsiteY6245" fmla="*/ 140303 h 1588328"/>
              <a:gd name="connsiteX6246" fmla="*/ 227341 w 1836634"/>
              <a:gd name="connsiteY6246" fmla="*/ 155736 h 1588328"/>
              <a:gd name="connsiteX6247" fmla="*/ 224458 w 1836634"/>
              <a:gd name="connsiteY6247" fmla="*/ 143189 h 1588328"/>
              <a:gd name="connsiteX6248" fmla="*/ 423230 w 1836634"/>
              <a:gd name="connsiteY6248" fmla="*/ 137574 h 1588328"/>
              <a:gd name="connsiteX6249" fmla="*/ 426113 w 1836634"/>
              <a:gd name="connsiteY6249" fmla="*/ 150121 h 1588328"/>
              <a:gd name="connsiteX6250" fmla="*/ 423230 w 1836634"/>
              <a:gd name="connsiteY6250" fmla="*/ 137574 h 1588328"/>
              <a:gd name="connsiteX6251" fmla="*/ 196454 w 1836634"/>
              <a:gd name="connsiteY6251" fmla="*/ 136413 h 1588328"/>
              <a:gd name="connsiteX6252" fmla="*/ 199337 w 1836634"/>
              <a:gd name="connsiteY6252" fmla="*/ 148961 h 1588328"/>
              <a:gd name="connsiteX6253" fmla="*/ 196454 w 1836634"/>
              <a:gd name="connsiteY6253" fmla="*/ 136413 h 1588328"/>
              <a:gd name="connsiteX6254" fmla="*/ 435791 w 1836634"/>
              <a:gd name="connsiteY6254" fmla="*/ 134688 h 1588328"/>
              <a:gd name="connsiteX6255" fmla="*/ 428057 w 1836634"/>
              <a:gd name="connsiteY6255" fmla="*/ 136465 h 1588328"/>
              <a:gd name="connsiteX6256" fmla="*/ 424800 w 1836634"/>
              <a:gd name="connsiteY6256" fmla="*/ 137213 h 1588328"/>
              <a:gd name="connsiteX6257" fmla="*/ 423230 w 1836634"/>
              <a:gd name="connsiteY6257" fmla="*/ 137574 h 1588328"/>
              <a:gd name="connsiteX6258" fmla="*/ 435791 w 1836634"/>
              <a:gd name="connsiteY6258" fmla="*/ 134688 h 1588328"/>
              <a:gd name="connsiteX6259" fmla="*/ 426113 w 1836634"/>
              <a:gd name="connsiteY6259" fmla="*/ 150121 h 1588328"/>
              <a:gd name="connsiteX6260" fmla="*/ 209015 w 1836634"/>
              <a:gd name="connsiteY6260" fmla="*/ 133527 h 1588328"/>
              <a:gd name="connsiteX6261" fmla="*/ 211898 w 1836634"/>
              <a:gd name="connsiteY6261" fmla="*/ 146075 h 1588328"/>
              <a:gd name="connsiteX6262" fmla="*/ 209015 w 1836634"/>
              <a:gd name="connsiteY6262" fmla="*/ 133527 h 1588328"/>
              <a:gd name="connsiteX6263" fmla="*/ 382167 w 1836634"/>
              <a:gd name="connsiteY6263" fmla="*/ 133373 h 1588328"/>
              <a:gd name="connsiteX6264" fmla="*/ 369606 w 1836634"/>
              <a:gd name="connsiteY6264" fmla="*/ 136259 h 1588328"/>
              <a:gd name="connsiteX6265" fmla="*/ 382167 w 1836634"/>
              <a:gd name="connsiteY6265" fmla="*/ 133373 h 1588328"/>
              <a:gd name="connsiteX6266" fmla="*/ 382167 w 1836634"/>
              <a:gd name="connsiteY6266" fmla="*/ 133373 h 1588328"/>
              <a:gd name="connsiteX6267" fmla="*/ 382167 w 1836634"/>
              <a:gd name="connsiteY6267" fmla="*/ 133373 h 1588328"/>
              <a:gd name="connsiteX6268" fmla="*/ 382167 w 1836634"/>
              <a:gd name="connsiteY6268" fmla="*/ 133373 h 1588328"/>
              <a:gd name="connsiteX6269" fmla="*/ 385143 w 1836634"/>
              <a:gd name="connsiteY6269" fmla="*/ 146325 h 1588328"/>
              <a:gd name="connsiteX6270" fmla="*/ 221575 w 1836634"/>
              <a:gd name="connsiteY6270" fmla="*/ 130641 h 1588328"/>
              <a:gd name="connsiteX6271" fmla="*/ 211898 w 1836634"/>
              <a:gd name="connsiteY6271" fmla="*/ 146075 h 1588328"/>
              <a:gd name="connsiteX6272" fmla="*/ 221575 w 1836634"/>
              <a:gd name="connsiteY6272" fmla="*/ 130641 h 1588328"/>
              <a:gd name="connsiteX6273" fmla="*/ 341197 w 1836634"/>
              <a:gd name="connsiteY6273" fmla="*/ 129576 h 1588328"/>
              <a:gd name="connsiteX6274" fmla="*/ 342458 w 1836634"/>
              <a:gd name="connsiteY6274" fmla="*/ 135066 h 1588328"/>
              <a:gd name="connsiteX6275" fmla="*/ 342603 w 1836634"/>
              <a:gd name="connsiteY6275" fmla="*/ 135694 h 1588328"/>
              <a:gd name="connsiteX6276" fmla="*/ 343134 w 1836634"/>
              <a:gd name="connsiteY6276" fmla="*/ 138008 h 1588328"/>
              <a:gd name="connsiteX6277" fmla="*/ 344080 w 1836634"/>
              <a:gd name="connsiteY6277" fmla="*/ 142124 h 1588328"/>
              <a:gd name="connsiteX6278" fmla="*/ 343720 w 1836634"/>
              <a:gd name="connsiteY6278" fmla="*/ 140555 h 1588328"/>
              <a:gd name="connsiteX6279" fmla="*/ 343134 w 1836634"/>
              <a:gd name="connsiteY6279" fmla="*/ 138008 h 1588328"/>
              <a:gd name="connsiteX6280" fmla="*/ 342819 w 1836634"/>
              <a:gd name="connsiteY6280" fmla="*/ 136634 h 1588328"/>
              <a:gd name="connsiteX6281" fmla="*/ 342639 w 1836634"/>
              <a:gd name="connsiteY6281" fmla="*/ 135850 h 1588328"/>
              <a:gd name="connsiteX6282" fmla="*/ 342603 w 1836634"/>
              <a:gd name="connsiteY6282" fmla="*/ 135694 h 1588328"/>
              <a:gd name="connsiteX6283" fmla="*/ 226527 w 1836634"/>
              <a:gd name="connsiteY6283" fmla="*/ 129504 h 1588328"/>
              <a:gd name="connsiteX6284" fmla="*/ 221575 w 1836634"/>
              <a:gd name="connsiteY6284" fmla="*/ 130641 h 1588328"/>
              <a:gd name="connsiteX6285" fmla="*/ 226285 w 1836634"/>
              <a:gd name="connsiteY6285" fmla="*/ 129559 h 1588328"/>
              <a:gd name="connsiteX6286" fmla="*/ 1501009 w 1836634"/>
              <a:gd name="connsiteY6286" fmla="*/ 129420 h 1588328"/>
              <a:gd name="connsiteX6287" fmla="*/ 1503892 w 1836634"/>
              <a:gd name="connsiteY6287" fmla="*/ 141968 h 1588328"/>
              <a:gd name="connsiteX6288" fmla="*/ 1506868 w 1836634"/>
              <a:gd name="connsiteY6288" fmla="*/ 154920 h 1588328"/>
              <a:gd name="connsiteX6289" fmla="*/ 1509751 w 1836634"/>
              <a:gd name="connsiteY6289" fmla="*/ 167468 h 1588328"/>
              <a:gd name="connsiteX6290" fmla="*/ 1494307 w 1836634"/>
              <a:gd name="connsiteY6290" fmla="*/ 157806 h 1588328"/>
              <a:gd name="connsiteX6291" fmla="*/ 1481747 w 1836634"/>
              <a:gd name="connsiteY6291" fmla="*/ 160692 h 1588328"/>
              <a:gd name="connsiteX6292" fmla="*/ 1478771 w 1836634"/>
              <a:gd name="connsiteY6292" fmla="*/ 147740 h 1588328"/>
              <a:gd name="connsiteX6293" fmla="*/ 1475888 w 1836634"/>
              <a:gd name="connsiteY6293" fmla="*/ 135192 h 1588328"/>
              <a:gd name="connsiteX6294" fmla="*/ 1488448 w 1836634"/>
              <a:gd name="connsiteY6294" fmla="*/ 132306 h 1588328"/>
              <a:gd name="connsiteX6295" fmla="*/ 1501009 w 1836634"/>
              <a:gd name="connsiteY6295" fmla="*/ 129420 h 1588328"/>
              <a:gd name="connsiteX6296" fmla="*/ 234136 w 1836634"/>
              <a:gd name="connsiteY6296" fmla="*/ 127755 h 1588328"/>
              <a:gd name="connsiteX6297" fmla="*/ 237019 w 1836634"/>
              <a:gd name="connsiteY6297" fmla="*/ 140303 h 1588328"/>
              <a:gd name="connsiteX6298" fmla="*/ 224458 w 1836634"/>
              <a:gd name="connsiteY6298" fmla="*/ 143189 h 1588328"/>
              <a:gd name="connsiteX6299" fmla="*/ 221575 w 1836634"/>
              <a:gd name="connsiteY6299" fmla="*/ 130641 h 1588328"/>
              <a:gd name="connsiteX6300" fmla="*/ 226874 w 1836634"/>
              <a:gd name="connsiteY6300" fmla="*/ 129424 h 1588328"/>
              <a:gd name="connsiteX6301" fmla="*/ 226868 w 1836634"/>
              <a:gd name="connsiteY6301" fmla="*/ 129425 h 1588328"/>
              <a:gd name="connsiteX6302" fmla="*/ 226527 w 1836634"/>
              <a:gd name="connsiteY6302" fmla="*/ 129504 h 1588328"/>
              <a:gd name="connsiteX6303" fmla="*/ 407693 w 1836634"/>
              <a:gd name="connsiteY6303" fmla="*/ 127507 h 1588328"/>
              <a:gd name="connsiteX6304" fmla="*/ 397704 w 1836634"/>
              <a:gd name="connsiteY6304" fmla="*/ 143439 h 1588328"/>
              <a:gd name="connsiteX6305" fmla="*/ 394728 w 1836634"/>
              <a:gd name="connsiteY6305" fmla="*/ 130487 h 1588328"/>
              <a:gd name="connsiteX6306" fmla="*/ 407693 w 1836634"/>
              <a:gd name="connsiteY6306" fmla="*/ 127507 h 1588328"/>
              <a:gd name="connsiteX6307" fmla="*/ 410669 w 1836634"/>
              <a:gd name="connsiteY6307" fmla="*/ 140460 h 1588328"/>
              <a:gd name="connsiteX6308" fmla="*/ 359462 w 1836634"/>
              <a:gd name="connsiteY6308" fmla="*/ 125380 h 1588328"/>
              <a:gd name="connsiteX6309" fmla="*/ 354163 w 1836634"/>
              <a:gd name="connsiteY6309" fmla="*/ 126597 h 1588328"/>
              <a:gd name="connsiteX6310" fmla="*/ 358951 w 1836634"/>
              <a:gd name="connsiteY6310" fmla="*/ 125497 h 1588328"/>
              <a:gd name="connsiteX6311" fmla="*/ 393512 w 1836634"/>
              <a:gd name="connsiteY6311" fmla="*/ 125193 h 1588328"/>
              <a:gd name="connsiteX6312" fmla="*/ 394728 w 1836634"/>
              <a:gd name="connsiteY6312" fmla="*/ 130487 h 1588328"/>
              <a:gd name="connsiteX6313" fmla="*/ 393512 w 1836634"/>
              <a:gd name="connsiteY6313" fmla="*/ 125193 h 1588328"/>
              <a:gd name="connsiteX6314" fmla="*/ 1406508 w 1836634"/>
              <a:gd name="connsiteY6314" fmla="*/ 124714 h 1588328"/>
              <a:gd name="connsiteX6315" fmla="*/ 1409391 w 1836634"/>
              <a:gd name="connsiteY6315" fmla="*/ 137261 h 1588328"/>
              <a:gd name="connsiteX6316" fmla="*/ 420254 w 1836634"/>
              <a:gd name="connsiteY6316" fmla="*/ 124622 h 1588328"/>
              <a:gd name="connsiteX6317" fmla="*/ 423230 w 1836634"/>
              <a:gd name="connsiteY6317" fmla="*/ 137574 h 1588328"/>
              <a:gd name="connsiteX6318" fmla="*/ 410669 w 1836634"/>
              <a:gd name="connsiteY6318" fmla="*/ 140460 h 1588328"/>
              <a:gd name="connsiteX6319" fmla="*/ 420254 w 1836634"/>
              <a:gd name="connsiteY6319" fmla="*/ 124622 h 1588328"/>
              <a:gd name="connsiteX6320" fmla="*/ 1473005 w 1836634"/>
              <a:gd name="connsiteY6320" fmla="*/ 122645 h 1588328"/>
              <a:gd name="connsiteX6321" fmla="*/ 1475888 w 1836634"/>
              <a:gd name="connsiteY6321" fmla="*/ 135192 h 1588328"/>
              <a:gd name="connsiteX6322" fmla="*/ 1475888 w 1836634"/>
              <a:gd name="connsiteY6322" fmla="*/ 135192 h 1588328"/>
              <a:gd name="connsiteX6323" fmla="*/ 379284 w 1836634"/>
              <a:gd name="connsiteY6323" fmla="*/ 120825 h 1588328"/>
              <a:gd name="connsiteX6324" fmla="*/ 382167 w 1836634"/>
              <a:gd name="connsiteY6324" fmla="*/ 133373 h 1588328"/>
              <a:gd name="connsiteX6325" fmla="*/ 206039 w 1836634"/>
              <a:gd name="connsiteY6325" fmla="*/ 120575 h 1588328"/>
              <a:gd name="connsiteX6326" fmla="*/ 207155 w 1836634"/>
              <a:gd name="connsiteY6326" fmla="*/ 125432 h 1588328"/>
              <a:gd name="connsiteX6327" fmla="*/ 207182 w 1836634"/>
              <a:gd name="connsiteY6327" fmla="*/ 125551 h 1588328"/>
              <a:gd name="connsiteX6328" fmla="*/ 208643 w 1836634"/>
              <a:gd name="connsiteY6328" fmla="*/ 131908 h 1588328"/>
              <a:gd name="connsiteX6329" fmla="*/ 209015 w 1836634"/>
              <a:gd name="connsiteY6329" fmla="*/ 133527 h 1588328"/>
              <a:gd name="connsiteX6330" fmla="*/ 196454 w 1836634"/>
              <a:gd name="connsiteY6330" fmla="*/ 136413 h 1588328"/>
              <a:gd name="connsiteX6331" fmla="*/ 206039 w 1836634"/>
              <a:gd name="connsiteY6331" fmla="*/ 120575 h 1588328"/>
              <a:gd name="connsiteX6332" fmla="*/ 207204 w 1836634"/>
              <a:gd name="connsiteY6332" fmla="*/ 125643 h 1588328"/>
              <a:gd name="connsiteX6333" fmla="*/ 207182 w 1836634"/>
              <a:gd name="connsiteY6333" fmla="*/ 125551 h 1588328"/>
              <a:gd name="connsiteX6334" fmla="*/ 1485565 w 1836634"/>
              <a:gd name="connsiteY6334" fmla="*/ 119759 h 1588328"/>
              <a:gd name="connsiteX6335" fmla="*/ 1488448 w 1836634"/>
              <a:gd name="connsiteY6335" fmla="*/ 132306 h 1588328"/>
              <a:gd name="connsiteX6336" fmla="*/ 391845 w 1836634"/>
              <a:gd name="connsiteY6336" fmla="*/ 117939 h 1588328"/>
              <a:gd name="connsiteX6337" fmla="*/ 387135 w 1836634"/>
              <a:gd name="connsiteY6337" fmla="*/ 119022 h 1588328"/>
              <a:gd name="connsiteX6338" fmla="*/ 386648 w 1836634"/>
              <a:gd name="connsiteY6338" fmla="*/ 119133 h 1588328"/>
              <a:gd name="connsiteX6339" fmla="*/ 387617 w 1836634"/>
              <a:gd name="connsiteY6339" fmla="*/ 118911 h 1588328"/>
              <a:gd name="connsiteX6340" fmla="*/ 391845 w 1836634"/>
              <a:gd name="connsiteY6340" fmla="*/ 117939 h 1588328"/>
              <a:gd name="connsiteX6341" fmla="*/ 394728 w 1836634"/>
              <a:gd name="connsiteY6341" fmla="*/ 130487 h 1588328"/>
              <a:gd name="connsiteX6342" fmla="*/ 382167 w 1836634"/>
              <a:gd name="connsiteY6342" fmla="*/ 133373 h 1588328"/>
              <a:gd name="connsiteX6343" fmla="*/ 391845 w 1836634"/>
              <a:gd name="connsiteY6343" fmla="*/ 117939 h 1588328"/>
              <a:gd name="connsiteX6344" fmla="*/ 1444595 w 1836634"/>
              <a:gd name="connsiteY6344" fmla="*/ 115963 h 1588328"/>
              <a:gd name="connsiteX6345" fmla="*/ 1447478 w 1836634"/>
              <a:gd name="connsiteY6345" fmla="*/ 128510 h 1588328"/>
              <a:gd name="connsiteX6346" fmla="*/ 404810 w 1836634"/>
              <a:gd name="connsiteY6346" fmla="*/ 114960 h 1588328"/>
              <a:gd name="connsiteX6347" fmla="*/ 420254 w 1836634"/>
              <a:gd name="connsiteY6347" fmla="*/ 124622 h 1588328"/>
              <a:gd name="connsiteX6348" fmla="*/ 407693 w 1836634"/>
              <a:gd name="connsiteY6348" fmla="*/ 127507 h 1588328"/>
              <a:gd name="connsiteX6349" fmla="*/ 1417912 w 1836634"/>
              <a:gd name="connsiteY6349" fmla="*/ 114935 h 1588328"/>
              <a:gd name="connsiteX6350" fmla="*/ 1417986 w 1836634"/>
              <a:gd name="connsiteY6350" fmla="*/ 115259 h 1588328"/>
              <a:gd name="connsiteX6351" fmla="*/ 1419474 w 1836634"/>
              <a:gd name="connsiteY6351" fmla="*/ 121735 h 1588328"/>
              <a:gd name="connsiteX6352" fmla="*/ 231160 w 1836634"/>
              <a:gd name="connsiteY6352" fmla="*/ 114803 h 1588328"/>
              <a:gd name="connsiteX6353" fmla="*/ 221575 w 1836634"/>
              <a:gd name="connsiteY6353" fmla="*/ 130641 h 1588328"/>
              <a:gd name="connsiteX6354" fmla="*/ 218599 w 1836634"/>
              <a:gd name="connsiteY6354" fmla="*/ 117689 h 1588328"/>
              <a:gd name="connsiteX6355" fmla="*/ 231160 w 1836634"/>
              <a:gd name="connsiteY6355" fmla="*/ 114803 h 1588328"/>
              <a:gd name="connsiteX6356" fmla="*/ 232335 w 1836634"/>
              <a:gd name="connsiteY6356" fmla="*/ 119917 h 1588328"/>
              <a:gd name="connsiteX6357" fmla="*/ 232276 w 1836634"/>
              <a:gd name="connsiteY6357" fmla="*/ 119660 h 1588328"/>
              <a:gd name="connsiteX6358" fmla="*/ 231160 w 1836634"/>
              <a:gd name="connsiteY6358" fmla="*/ 114803 h 1588328"/>
              <a:gd name="connsiteX6359" fmla="*/ 383139 w 1836634"/>
              <a:gd name="connsiteY6359" fmla="*/ 114677 h 1588328"/>
              <a:gd name="connsiteX6360" fmla="*/ 382913 w 1836634"/>
              <a:gd name="connsiteY6360" fmla="*/ 115038 h 1588328"/>
              <a:gd name="connsiteX6361" fmla="*/ 379284 w 1836634"/>
              <a:gd name="connsiteY6361" fmla="*/ 120825 h 1588328"/>
              <a:gd name="connsiteX6362" fmla="*/ 1425480 w 1836634"/>
              <a:gd name="connsiteY6362" fmla="*/ 114602 h 1588328"/>
              <a:gd name="connsiteX6363" fmla="*/ 1432035 w 1836634"/>
              <a:gd name="connsiteY6363" fmla="*/ 118849 h 1588328"/>
              <a:gd name="connsiteX6364" fmla="*/ 1425480 w 1836634"/>
              <a:gd name="connsiteY6364" fmla="*/ 114602 h 1588328"/>
              <a:gd name="connsiteX6365" fmla="*/ 1430779 w 1836634"/>
              <a:gd name="connsiteY6365" fmla="*/ 113384 h 1588328"/>
              <a:gd name="connsiteX6366" fmla="*/ 1430870 w 1836634"/>
              <a:gd name="connsiteY6366" fmla="*/ 113780 h 1588328"/>
              <a:gd name="connsiteX6367" fmla="*/ 1432035 w 1836634"/>
              <a:gd name="connsiteY6367" fmla="*/ 118849 h 1588328"/>
              <a:gd name="connsiteX6368" fmla="*/ 1430779 w 1836634"/>
              <a:gd name="connsiteY6368" fmla="*/ 113384 h 1588328"/>
              <a:gd name="connsiteX6369" fmla="*/ 1457156 w 1836634"/>
              <a:gd name="connsiteY6369" fmla="*/ 113077 h 1588328"/>
              <a:gd name="connsiteX6370" fmla="*/ 1473005 w 1836634"/>
              <a:gd name="connsiteY6370" fmla="*/ 122645 h 1588328"/>
              <a:gd name="connsiteX6371" fmla="*/ 1460039 w 1836634"/>
              <a:gd name="connsiteY6371" fmla="*/ 125624 h 1588328"/>
              <a:gd name="connsiteX6372" fmla="*/ 1403532 w 1836634"/>
              <a:gd name="connsiteY6372" fmla="*/ 111761 h 1588328"/>
              <a:gd name="connsiteX6373" fmla="*/ 1404648 w 1836634"/>
              <a:gd name="connsiteY6373" fmla="*/ 116618 h 1588328"/>
              <a:gd name="connsiteX6374" fmla="*/ 1404687 w 1836634"/>
              <a:gd name="connsiteY6374" fmla="*/ 116790 h 1588328"/>
              <a:gd name="connsiteX6375" fmla="*/ 1404712 w 1836634"/>
              <a:gd name="connsiteY6375" fmla="*/ 116896 h 1588328"/>
              <a:gd name="connsiteX6376" fmla="*/ 216260 w 1836634"/>
              <a:gd name="connsiteY6376" fmla="*/ 111621 h 1588328"/>
              <a:gd name="connsiteX6377" fmla="*/ 218599 w 1836634"/>
              <a:gd name="connsiteY6377" fmla="*/ 117689 h 1588328"/>
              <a:gd name="connsiteX6378" fmla="*/ 221575 w 1836634"/>
              <a:gd name="connsiteY6378" fmla="*/ 130641 h 1588328"/>
              <a:gd name="connsiteX6379" fmla="*/ 209015 w 1836634"/>
              <a:gd name="connsiteY6379" fmla="*/ 133527 h 1588328"/>
              <a:gd name="connsiteX6380" fmla="*/ 207204 w 1836634"/>
              <a:gd name="connsiteY6380" fmla="*/ 125643 h 1588328"/>
              <a:gd name="connsiteX6381" fmla="*/ 207295 w 1836634"/>
              <a:gd name="connsiteY6381" fmla="*/ 126039 h 1588328"/>
              <a:gd name="connsiteX6382" fmla="*/ 206039 w 1836634"/>
              <a:gd name="connsiteY6382" fmla="*/ 120575 h 1588328"/>
              <a:gd name="connsiteX6383" fmla="*/ 206039 w 1836634"/>
              <a:gd name="connsiteY6383" fmla="*/ 120575 h 1588328"/>
              <a:gd name="connsiteX6384" fmla="*/ 216669 w 1836634"/>
              <a:gd name="connsiteY6384" fmla="*/ 116482 h 1588328"/>
              <a:gd name="connsiteX6385" fmla="*/ 1470122 w 1836634"/>
              <a:gd name="connsiteY6385" fmla="*/ 110097 h 1588328"/>
              <a:gd name="connsiteX6386" fmla="*/ 1485565 w 1836634"/>
              <a:gd name="connsiteY6386" fmla="*/ 119759 h 1588328"/>
              <a:gd name="connsiteX6387" fmla="*/ 1473005 w 1836634"/>
              <a:gd name="connsiteY6387" fmla="*/ 122645 h 1588328"/>
              <a:gd name="connsiteX6388" fmla="*/ 1416498 w 1836634"/>
              <a:gd name="connsiteY6388" fmla="*/ 108782 h 1588328"/>
              <a:gd name="connsiteX6389" fmla="*/ 1416870 w 1836634"/>
              <a:gd name="connsiteY6389" fmla="*/ 110401 h 1588328"/>
              <a:gd name="connsiteX6390" fmla="*/ 1417912 w 1836634"/>
              <a:gd name="connsiteY6390" fmla="*/ 114935 h 1588328"/>
              <a:gd name="connsiteX6391" fmla="*/ 1417866 w 1836634"/>
              <a:gd name="connsiteY6391" fmla="*/ 114736 h 1588328"/>
              <a:gd name="connsiteX6392" fmla="*/ 376401 w 1836634"/>
              <a:gd name="connsiteY6392" fmla="*/ 108278 h 1588328"/>
              <a:gd name="connsiteX6393" fmla="*/ 371691 w 1836634"/>
              <a:gd name="connsiteY6393" fmla="*/ 109360 h 1588328"/>
              <a:gd name="connsiteX6394" fmla="*/ 371416 w 1836634"/>
              <a:gd name="connsiteY6394" fmla="*/ 109423 h 1588328"/>
              <a:gd name="connsiteX6395" fmla="*/ 203156 w 1836634"/>
              <a:gd name="connsiteY6395" fmla="*/ 108027 h 1588328"/>
              <a:gd name="connsiteX6396" fmla="*/ 206039 w 1836634"/>
              <a:gd name="connsiteY6396" fmla="*/ 120575 h 1588328"/>
              <a:gd name="connsiteX6397" fmla="*/ 1189317 w 1836634"/>
              <a:gd name="connsiteY6397" fmla="*/ 107715 h 1588328"/>
              <a:gd name="connsiteX6398" fmla="*/ 1184331 w 1836634"/>
              <a:gd name="connsiteY6398" fmla="*/ 108860 h 1588328"/>
              <a:gd name="connsiteX6399" fmla="*/ 1184018 w 1836634"/>
              <a:gd name="connsiteY6399" fmla="*/ 108932 h 1588328"/>
              <a:gd name="connsiteX6400" fmla="*/ 1189317 w 1836634"/>
              <a:gd name="connsiteY6400" fmla="*/ 107715 h 1588328"/>
              <a:gd name="connsiteX6401" fmla="*/ 1455901 w 1836634"/>
              <a:gd name="connsiteY6401" fmla="*/ 107612 h 1588328"/>
              <a:gd name="connsiteX6402" fmla="*/ 1457156 w 1836634"/>
              <a:gd name="connsiteY6402" fmla="*/ 113077 h 1588328"/>
              <a:gd name="connsiteX6403" fmla="*/ 1456006 w 1836634"/>
              <a:gd name="connsiteY6403" fmla="*/ 108073 h 1588328"/>
              <a:gd name="connsiteX6404" fmla="*/ 384170 w 1836634"/>
              <a:gd name="connsiteY6404" fmla="*/ 106493 h 1588328"/>
              <a:gd name="connsiteX6405" fmla="*/ 383467 w 1836634"/>
              <a:gd name="connsiteY6405" fmla="*/ 106654 h 1588328"/>
              <a:gd name="connsiteX6406" fmla="*/ 381896 w 1836634"/>
              <a:gd name="connsiteY6406" fmla="*/ 107015 h 1588328"/>
              <a:gd name="connsiteX6407" fmla="*/ 383765 w 1836634"/>
              <a:gd name="connsiteY6407" fmla="*/ 106586 h 1588328"/>
              <a:gd name="connsiteX6408" fmla="*/ 384734 w 1836634"/>
              <a:gd name="connsiteY6408" fmla="*/ 106363 h 1588328"/>
              <a:gd name="connsiteX6409" fmla="*/ 383765 w 1836634"/>
              <a:gd name="connsiteY6409" fmla="*/ 106586 h 1588328"/>
              <a:gd name="connsiteX6410" fmla="*/ 383663 w 1836634"/>
              <a:gd name="connsiteY6410" fmla="*/ 106609 h 1588328"/>
              <a:gd name="connsiteX6411" fmla="*/ 388962 w 1836634"/>
              <a:gd name="connsiteY6411" fmla="*/ 105392 h 1588328"/>
              <a:gd name="connsiteX6412" fmla="*/ 384734 w 1836634"/>
              <a:gd name="connsiteY6412" fmla="*/ 106363 h 1588328"/>
              <a:gd name="connsiteX6413" fmla="*/ 387392 w 1836634"/>
              <a:gd name="connsiteY6413" fmla="*/ 105753 h 1588328"/>
              <a:gd name="connsiteX6414" fmla="*/ 388962 w 1836634"/>
              <a:gd name="connsiteY6414" fmla="*/ 105392 h 1588328"/>
              <a:gd name="connsiteX6415" fmla="*/ 388962 w 1836634"/>
              <a:gd name="connsiteY6415" fmla="*/ 105392 h 1588328"/>
              <a:gd name="connsiteX6416" fmla="*/ 384252 w 1836634"/>
              <a:gd name="connsiteY6416" fmla="*/ 106474 h 1588328"/>
              <a:gd name="connsiteX6417" fmla="*/ 384170 w 1836634"/>
              <a:gd name="connsiteY6417" fmla="*/ 106493 h 1588328"/>
              <a:gd name="connsiteX6418" fmla="*/ 388962 w 1836634"/>
              <a:gd name="connsiteY6418" fmla="*/ 105392 h 1588328"/>
              <a:gd name="connsiteX6419" fmla="*/ 388962 w 1836634"/>
              <a:gd name="connsiteY6419" fmla="*/ 105392 h 1588328"/>
              <a:gd name="connsiteX6420" fmla="*/ 388962 w 1836634"/>
              <a:gd name="connsiteY6420" fmla="*/ 105392 h 1588328"/>
              <a:gd name="connsiteX6421" fmla="*/ 383139 w 1836634"/>
              <a:gd name="connsiteY6421" fmla="*/ 114677 h 1588328"/>
              <a:gd name="connsiteX6422" fmla="*/ 383367 w 1836634"/>
              <a:gd name="connsiteY6422" fmla="*/ 114314 h 1588328"/>
              <a:gd name="connsiteX6423" fmla="*/ 379284 w 1836634"/>
              <a:gd name="connsiteY6423" fmla="*/ 120825 h 1588328"/>
              <a:gd name="connsiteX6424" fmla="*/ 388962 w 1836634"/>
              <a:gd name="connsiteY6424" fmla="*/ 105392 h 1588328"/>
              <a:gd name="connsiteX6425" fmla="*/ 388962 w 1836634"/>
              <a:gd name="connsiteY6425" fmla="*/ 105392 h 1588328"/>
              <a:gd name="connsiteX6426" fmla="*/ 391845 w 1836634"/>
              <a:gd name="connsiteY6426" fmla="*/ 117939 h 1588328"/>
              <a:gd name="connsiteX6427" fmla="*/ 390275 w 1836634"/>
              <a:gd name="connsiteY6427" fmla="*/ 118300 h 1588328"/>
              <a:gd name="connsiteX6428" fmla="*/ 387617 w 1836634"/>
              <a:gd name="connsiteY6428" fmla="*/ 118911 h 1588328"/>
              <a:gd name="connsiteX6429" fmla="*/ 386546 w 1836634"/>
              <a:gd name="connsiteY6429" fmla="*/ 119157 h 1588328"/>
              <a:gd name="connsiteX6430" fmla="*/ 386648 w 1836634"/>
              <a:gd name="connsiteY6430" fmla="*/ 119133 h 1588328"/>
              <a:gd name="connsiteX6431" fmla="*/ 379284 w 1836634"/>
              <a:gd name="connsiteY6431" fmla="*/ 120825 h 1588328"/>
              <a:gd name="connsiteX6432" fmla="*/ 388962 w 1836634"/>
              <a:gd name="connsiteY6432" fmla="*/ 105392 h 1588328"/>
              <a:gd name="connsiteX6433" fmla="*/ 215716 w 1836634"/>
              <a:gd name="connsiteY6433" fmla="*/ 105141 h 1588328"/>
              <a:gd name="connsiteX6434" fmla="*/ 216260 w 1836634"/>
              <a:gd name="connsiteY6434" fmla="*/ 111621 h 1588328"/>
              <a:gd name="connsiteX6435" fmla="*/ 214506 w 1836634"/>
              <a:gd name="connsiteY6435" fmla="*/ 107071 h 1588328"/>
              <a:gd name="connsiteX6436" fmla="*/ 203156 w 1836634"/>
              <a:gd name="connsiteY6436" fmla="*/ 108027 h 1588328"/>
              <a:gd name="connsiteX6437" fmla="*/ 215716 w 1836634"/>
              <a:gd name="connsiteY6437" fmla="*/ 105141 h 1588328"/>
              <a:gd name="connsiteX6438" fmla="*/ 218599 w 1836634"/>
              <a:gd name="connsiteY6438" fmla="*/ 117689 h 1588328"/>
              <a:gd name="connsiteX6439" fmla="*/ 215716 w 1836634"/>
              <a:gd name="connsiteY6439" fmla="*/ 105141 h 1588328"/>
              <a:gd name="connsiteX6440" fmla="*/ 215716 w 1836634"/>
              <a:gd name="connsiteY6440" fmla="*/ 105141 h 1588328"/>
              <a:gd name="connsiteX6441" fmla="*/ 1188371 w 1836634"/>
              <a:gd name="connsiteY6441" fmla="*/ 103599 h 1588328"/>
              <a:gd name="connsiteX6442" fmla="*/ 1188957 w 1836634"/>
              <a:gd name="connsiteY6442" fmla="*/ 106146 h 1588328"/>
              <a:gd name="connsiteX6443" fmla="*/ 1189317 w 1836634"/>
              <a:gd name="connsiteY6443" fmla="*/ 107715 h 1588328"/>
              <a:gd name="connsiteX6444" fmla="*/ 228277 w 1836634"/>
              <a:gd name="connsiteY6444" fmla="*/ 102255 h 1588328"/>
              <a:gd name="connsiteX6445" fmla="*/ 231160 w 1836634"/>
              <a:gd name="connsiteY6445" fmla="*/ 114803 h 1588328"/>
              <a:gd name="connsiteX6446" fmla="*/ 218599 w 1836634"/>
              <a:gd name="connsiteY6446" fmla="*/ 117689 h 1588328"/>
              <a:gd name="connsiteX6447" fmla="*/ 228277 w 1836634"/>
              <a:gd name="connsiteY6447" fmla="*/ 102255 h 1588328"/>
              <a:gd name="connsiteX6448" fmla="*/ 1187840 w 1836634"/>
              <a:gd name="connsiteY6448" fmla="*/ 101285 h 1588328"/>
              <a:gd name="connsiteX6449" fmla="*/ 1187876 w 1836634"/>
              <a:gd name="connsiteY6449" fmla="*/ 101441 h 1588328"/>
              <a:gd name="connsiteX6450" fmla="*/ 1188056 w 1836634"/>
              <a:gd name="connsiteY6450" fmla="*/ 102225 h 1588328"/>
              <a:gd name="connsiteX6451" fmla="*/ 1188371 w 1836634"/>
              <a:gd name="connsiteY6451" fmla="*/ 103599 h 1588328"/>
              <a:gd name="connsiteX6452" fmla="*/ 1186434 w 1836634"/>
              <a:gd name="connsiteY6452" fmla="*/ 95167 h 1588328"/>
              <a:gd name="connsiteX6453" fmla="*/ 1187840 w 1836634"/>
              <a:gd name="connsiteY6453" fmla="*/ 101285 h 1588328"/>
              <a:gd name="connsiteX6454" fmla="*/ 1187695 w 1836634"/>
              <a:gd name="connsiteY6454" fmla="*/ 100657 h 1588328"/>
              <a:gd name="connsiteX6455" fmla="*/ 1186434 w 1836634"/>
              <a:gd name="connsiteY6455" fmla="*/ 95167 h 1588328"/>
              <a:gd name="connsiteX6456" fmla="*/ 252660 w 1836634"/>
              <a:gd name="connsiteY6456" fmla="*/ 91414 h 1588328"/>
              <a:gd name="connsiteX6457" fmla="*/ 252722 w 1836634"/>
              <a:gd name="connsiteY6457" fmla="*/ 91685 h 1588328"/>
              <a:gd name="connsiteX6458" fmla="*/ 253803 w 1836634"/>
              <a:gd name="connsiteY6458" fmla="*/ 96390 h 1588328"/>
              <a:gd name="connsiteX6459" fmla="*/ 1438736 w 1836634"/>
              <a:gd name="connsiteY6459" fmla="*/ 90463 h 1588328"/>
              <a:gd name="connsiteX6460" fmla="*/ 1454180 w 1836634"/>
              <a:gd name="connsiteY6460" fmla="*/ 100124 h 1588328"/>
              <a:gd name="connsiteX6461" fmla="*/ 1456006 w 1836634"/>
              <a:gd name="connsiteY6461" fmla="*/ 108073 h 1588328"/>
              <a:gd name="connsiteX6462" fmla="*/ 1456040 w 1836634"/>
              <a:gd name="connsiteY6462" fmla="*/ 108220 h 1588328"/>
              <a:gd name="connsiteX6463" fmla="*/ 1457156 w 1836634"/>
              <a:gd name="connsiteY6463" fmla="*/ 113077 h 1588328"/>
              <a:gd name="connsiteX6464" fmla="*/ 1444595 w 1836634"/>
              <a:gd name="connsiteY6464" fmla="*/ 115963 h 1588328"/>
              <a:gd name="connsiteX6465" fmla="*/ 1441619 w 1836634"/>
              <a:gd name="connsiteY6465" fmla="*/ 103010 h 1588328"/>
              <a:gd name="connsiteX6466" fmla="*/ 1444595 w 1836634"/>
              <a:gd name="connsiteY6466" fmla="*/ 115963 h 1588328"/>
              <a:gd name="connsiteX6467" fmla="*/ 1432035 w 1836634"/>
              <a:gd name="connsiteY6467" fmla="*/ 118849 h 1588328"/>
              <a:gd name="connsiteX6468" fmla="*/ 1430919 w 1836634"/>
              <a:gd name="connsiteY6468" fmla="*/ 113992 h 1588328"/>
              <a:gd name="connsiteX6469" fmla="*/ 1430870 w 1836634"/>
              <a:gd name="connsiteY6469" fmla="*/ 113780 h 1588328"/>
              <a:gd name="connsiteX6470" fmla="*/ 1429059 w 1836634"/>
              <a:gd name="connsiteY6470" fmla="*/ 105896 h 1588328"/>
              <a:gd name="connsiteX6471" fmla="*/ 1426176 w 1836634"/>
              <a:gd name="connsiteY6471" fmla="*/ 93349 h 1588328"/>
              <a:gd name="connsiteX6472" fmla="*/ 1438736 w 1836634"/>
              <a:gd name="connsiteY6472" fmla="*/ 90463 h 1588328"/>
              <a:gd name="connsiteX6473" fmla="*/ 350594 w 1836634"/>
              <a:gd name="connsiteY6473" fmla="*/ 87361 h 1588328"/>
              <a:gd name="connsiteX6474" fmla="*/ 349412 w 1836634"/>
              <a:gd name="connsiteY6474" fmla="*/ 87633 h 1588328"/>
              <a:gd name="connsiteX6475" fmla="*/ 345421 w 1836634"/>
              <a:gd name="connsiteY6475" fmla="*/ 88550 h 1588328"/>
              <a:gd name="connsiteX6476" fmla="*/ 350360 w 1836634"/>
              <a:gd name="connsiteY6476" fmla="*/ 87415 h 1588328"/>
              <a:gd name="connsiteX6477" fmla="*/ 238360 w 1836634"/>
              <a:gd name="connsiteY6477" fmla="*/ 86729 h 1588328"/>
              <a:gd name="connsiteX6478" fmla="*/ 241243 w 1836634"/>
              <a:gd name="connsiteY6478" fmla="*/ 99276 h 1588328"/>
              <a:gd name="connsiteX6479" fmla="*/ 241243 w 1836634"/>
              <a:gd name="connsiteY6479" fmla="*/ 99276 h 1588328"/>
              <a:gd name="connsiteX6480" fmla="*/ 357981 w 1836634"/>
              <a:gd name="connsiteY6480" fmla="*/ 85664 h 1588328"/>
              <a:gd name="connsiteX6481" fmla="*/ 353193 w 1836634"/>
              <a:gd name="connsiteY6481" fmla="*/ 86764 h 1588328"/>
              <a:gd name="connsiteX6482" fmla="*/ 353042 w 1836634"/>
              <a:gd name="connsiteY6482" fmla="*/ 86799 h 1588328"/>
              <a:gd name="connsiteX6483" fmla="*/ 243659 w 1836634"/>
              <a:gd name="connsiteY6483" fmla="*/ 85511 h 1588328"/>
              <a:gd name="connsiteX6484" fmla="*/ 238360 w 1836634"/>
              <a:gd name="connsiteY6484" fmla="*/ 86729 h 1588328"/>
              <a:gd name="connsiteX6485" fmla="*/ 243070 w 1836634"/>
              <a:gd name="connsiteY6485" fmla="*/ 85647 h 1588328"/>
              <a:gd name="connsiteX6486" fmla="*/ 243299 w 1836634"/>
              <a:gd name="connsiteY6486" fmla="*/ 85594 h 1588328"/>
              <a:gd name="connsiteX6487" fmla="*/ 250920 w 1836634"/>
              <a:gd name="connsiteY6487" fmla="*/ 83843 h 1588328"/>
              <a:gd name="connsiteX6488" fmla="*/ 246210 w 1836634"/>
              <a:gd name="connsiteY6488" fmla="*/ 84925 h 1588328"/>
              <a:gd name="connsiteX6489" fmla="*/ 245981 w 1836634"/>
              <a:gd name="connsiteY6489" fmla="*/ 84978 h 1588328"/>
              <a:gd name="connsiteX6490" fmla="*/ 245621 w 1836634"/>
              <a:gd name="connsiteY6490" fmla="*/ 85060 h 1588328"/>
              <a:gd name="connsiteX6491" fmla="*/ 250920 w 1836634"/>
              <a:gd name="connsiteY6491" fmla="*/ 83843 h 1588328"/>
              <a:gd name="connsiteX6492" fmla="*/ 250920 w 1836634"/>
              <a:gd name="connsiteY6492" fmla="*/ 83843 h 1588328"/>
              <a:gd name="connsiteX6493" fmla="*/ 250920 w 1836634"/>
              <a:gd name="connsiteY6493" fmla="*/ 83843 h 1588328"/>
              <a:gd name="connsiteX6494" fmla="*/ 250920 w 1836634"/>
              <a:gd name="connsiteY6494" fmla="*/ 83843 h 1588328"/>
              <a:gd name="connsiteX6495" fmla="*/ 252660 w 1836634"/>
              <a:gd name="connsiteY6495" fmla="*/ 91414 h 1588328"/>
              <a:gd name="connsiteX6496" fmla="*/ 252587 w 1836634"/>
              <a:gd name="connsiteY6496" fmla="*/ 91097 h 1588328"/>
              <a:gd name="connsiteX6497" fmla="*/ 253803 w 1836634"/>
              <a:gd name="connsiteY6497" fmla="*/ 96390 h 1588328"/>
              <a:gd name="connsiteX6498" fmla="*/ 252233 w 1836634"/>
              <a:gd name="connsiteY6498" fmla="*/ 96751 h 1588328"/>
              <a:gd name="connsiteX6499" fmla="*/ 249093 w 1836634"/>
              <a:gd name="connsiteY6499" fmla="*/ 97473 h 1588328"/>
              <a:gd name="connsiteX6500" fmla="*/ 248308 w 1836634"/>
              <a:gd name="connsiteY6500" fmla="*/ 97653 h 1588328"/>
              <a:gd name="connsiteX6501" fmla="*/ 248237 w 1836634"/>
              <a:gd name="connsiteY6501" fmla="*/ 97669 h 1588328"/>
              <a:gd name="connsiteX6502" fmla="*/ 241243 w 1836634"/>
              <a:gd name="connsiteY6502" fmla="*/ 99276 h 1588328"/>
              <a:gd name="connsiteX6503" fmla="*/ 250920 w 1836634"/>
              <a:gd name="connsiteY6503" fmla="*/ 83843 h 1588328"/>
              <a:gd name="connsiteX6504" fmla="*/ 1209077 w 1836634"/>
              <a:gd name="connsiteY6504" fmla="*/ 76755 h 1588328"/>
              <a:gd name="connsiteX6505" fmla="*/ 1209077 w 1836634"/>
              <a:gd name="connsiteY6505" fmla="*/ 76755 h 1588328"/>
              <a:gd name="connsiteX6506" fmla="*/ 1393673 w 1836634"/>
              <a:gd name="connsiteY6506" fmla="*/ 76048 h 1588328"/>
              <a:gd name="connsiteX6507" fmla="*/ 1397766 w 1836634"/>
              <a:gd name="connsiteY6507" fmla="*/ 86666 h 1588328"/>
              <a:gd name="connsiteX6508" fmla="*/ 1385206 w 1836634"/>
              <a:gd name="connsiteY6508" fmla="*/ 89552 h 1588328"/>
              <a:gd name="connsiteX6509" fmla="*/ 1382323 w 1836634"/>
              <a:gd name="connsiteY6509" fmla="*/ 77005 h 1588328"/>
              <a:gd name="connsiteX6510" fmla="*/ 1393673 w 1836634"/>
              <a:gd name="connsiteY6510" fmla="*/ 76048 h 1588328"/>
              <a:gd name="connsiteX6511" fmla="*/ 1448414 w 1836634"/>
              <a:gd name="connsiteY6511" fmla="*/ 75029 h 1588328"/>
              <a:gd name="connsiteX6512" fmla="*/ 1451297 w 1836634"/>
              <a:gd name="connsiteY6512" fmla="*/ 87577 h 1588328"/>
              <a:gd name="connsiteX6513" fmla="*/ 1454180 w 1836634"/>
              <a:gd name="connsiteY6513" fmla="*/ 100124 h 1588328"/>
              <a:gd name="connsiteX6514" fmla="*/ 1438736 w 1836634"/>
              <a:gd name="connsiteY6514" fmla="*/ 90463 h 1588328"/>
              <a:gd name="connsiteX6515" fmla="*/ 1435853 w 1836634"/>
              <a:gd name="connsiteY6515" fmla="*/ 77915 h 1588328"/>
              <a:gd name="connsiteX6516" fmla="*/ 347837 w 1836634"/>
              <a:gd name="connsiteY6516" fmla="*/ 74785 h 1588328"/>
              <a:gd name="connsiteX6517" fmla="*/ 342538 w 1836634"/>
              <a:gd name="connsiteY6517" fmla="*/ 76002 h 1588328"/>
              <a:gd name="connsiteX6518" fmla="*/ 347837 w 1836634"/>
              <a:gd name="connsiteY6518" fmla="*/ 74785 h 1588328"/>
              <a:gd name="connsiteX6519" fmla="*/ 241223 w 1836634"/>
              <a:gd name="connsiteY6519" fmla="*/ 72861 h 1588328"/>
              <a:gd name="connsiteX6520" fmla="*/ 235477 w 1836634"/>
              <a:gd name="connsiteY6520" fmla="*/ 74181 h 1588328"/>
              <a:gd name="connsiteX6521" fmla="*/ 240972 w 1836634"/>
              <a:gd name="connsiteY6521" fmla="*/ 72919 h 1588328"/>
              <a:gd name="connsiteX6522" fmla="*/ 248037 w 1836634"/>
              <a:gd name="connsiteY6522" fmla="*/ 71295 h 1588328"/>
              <a:gd name="connsiteX6523" fmla="*/ 241757 w 1836634"/>
              <a:gd name="connsiteY6523" fmla="*/ 72738 h 1588328"/>
              <a:gd name="connsiteX6524" fmla="*/ 241223 w 1836634"/>
              <a:gd name="connsiteY6524" fmla="*/ 72861 h 1588328"/>
              <a:gd name="connsiteX6525" fmla="*/ 246782 w 1836634"/>
              <a:gd name="connsiteY6525" fmla="*/ 65831 h 1588328"/>
              <a:gd name="connsiteX6526" fmla="*/ 246873 w 1836634"/>
              <a:gd name="connsiteY6526" fmla="*/ 66227 h 1588328"/>
              <a:gd name="connsiteX6527" fmla="*/ 248037 w 1836634"/>
              <a:gd name="connsiteY6527" fmla="*/ 71295 h 1588328"/>
              <a:gd name="connsiteX6528" fmla="*/ 246782 w 1836634"/>
              <a:gd name="connsiteY6528" fmla="*/ 65831 h 1588328"/>
              <a:gd name="connsiteX6529" fmla="*/ 1379347 w 1836634"/>
              <a:gd name="connsiteY6529" fmla="*/ 64052 h 1588328"/>
              <a:gd name="connsiteX6530" fmla="*/ 1366786 w 1836634"/>
              <a:gd name="connsiteY6530" fmla="*/ 66938 h 1588328"/>
              <a:gd name="connsiteX6531" fmla="*/ 1379347 w 1836634"/>
              <a:gd name="connsiteY6531" fmla="*/ 64052 h 1588328"/>
              <a:gd name="connsiteX6532" fmla="*/ 1379347 w 1836634"/>
              <a:gd name="connsiteY6532" fmla="*/ 64052 h 1588328"/>
              <a:gd name="connsiteX6533" fmla="*/ 1445531 w 1836634"/>
              <a:gd name="connsiteY6533" fmla="*/ 62482 h 1588328"/>
              <a:gd name="connsiteX6534" fmla="*/ 1461380 w 1836634"/>
              <a:gd name="connsiteY6534" fmla="*/ 72050 h 1588328"/>
              <a:gd name="connsiteX6535" fmla="*/ 1464263 w 1836634"/>
              <a:gd name="connsiteY6535" fmla="*/ 84598 h 1588328"/>
              <a:gd name="connsiteX6536" fmla="*/ 1467146 w 1836634"/>
              <a:gd name="connsiteY6536" fmla="*/ 97145 h 1588328"/>
              <a:gd name="connsiteX6537" fmla="*/ 1451297 w 1836634"/>
              <a:gd name="connsiteY6537" fmla="*/ 87577 h 1588328"/>
              <a:gd name="connsiteX6538" fmla="*/ 1448414 w 1836634"/>
              <a:gd name="connsiteY6538" fmla="*/ 75029 h 1588328"/>
              <a:gd name="connsiteX6539" fmla="*/ 1435853 w 1836634"/>
              <a:gd name="connsiteY6539" fmla="*/ 77915 h 1588328"/>
              <a:gd name="connsiteX6540" fmla="*/ 1432970 w 1836634"/>
              <a:gd name="connsiteY6540" fmla="*/ 65368 h 1588328"/>
              <a:gd name="connsiteX6541" fmla="*/ 1231316 w 1836634"/>
              <a:gd name="connsiteY6541" fmla="*/ 58435 h 1588328"/>
              <a:gd name="connsiteX6542" fmla="*/ 1231316 w 1836634"/>
              <a:gd name="connsiteY6542" fmla="*/ 58435 h 1588328"/>
              <a:gd name="connsiteX6543" fmla="*/ 245061 w 1836634"/>
              <a:gd name="connsiteY6543" fmla="*/ 58343 h 1588328"/>
              <a:gd name="connsiteX6544" fmla="*/ 246226 w 1836634"/>
              <a:gd name="connsiteY6544" fmla="*/ 63411 h 1588328"/>
              <a:gd name="connsiteX6545" fmla="*/ 246177 w 1836634"/>
              <a:gd name="connsiteY6545" fmla="*/ 63200 h 1588328"/>
              <a:gd name="connsiteX6546" fmla="*/ 245061 w 1836634"/>
              <a:gd name="connsiteY6546" fmla="*/ 58343 h 1588328"/>
              <a:gd name="connsiteX6547" fmla="*/ 257622 w 1836634"/>
              <a:gd name="connsiteY6547" fmla="*/ 55457 h 1588328"/>
              <a:gd name="connsiteX6548" fmla="*/ 252830 w 1836634"/>
              <a:gd name="connsiteY6548" fmla="*/ 56558 h 1588328"/>
              <a:gd name="connsiteX6549" fmla="*/ 252323 w 1836634"/>
              <a:gd name="connsiteY6549" fmla="*/ 56674 h 1588328"/>
              <a:gd name="connsiteX6550" fmla="*/ 257622 w 1836634"/>
              <a:gd name="connsiteY6550" fmla="*/ 55457 h 1588328"/>
              <a:gd name="connsiteX6551" fmla="*/ 1432308 w 1836634"/>
              <a:gd name="connsiteY6551" fmla="*/ 55293 h 1588328"/>
              <a:gd name="connsiteX6552" fmla="*/ 1445531 w 1836634"/>
              <a:gd name="connsiteY6552" fmla="*/ 62482 h 1588328"/>
              <a:gd name="connsiteX6553" fmla="*/ 1432970 w 1836634"/>
              <a:gd name="connsiteY6553" fmla="*/ 65368 h 1588328"/>
              <a:gd name="connsiteX6554" fmla="*/ 1432308 w 1836634"/>
              <a:gd name="connsiteY6554" fmla="*/ 55293 h 1588328"/>
              <a:gd name="connsiteX6555" fmla="*/ 1428796 w 1836634"/>
              <a:gd name="connsiteY6555" fmla="*/ 54395 h 1588328"/>
              <a:gd name="connsiteX6556" fmla="*/ 1432970 w 1836634"/>
              <a:gd name="connsiteY6556" fmla="*/ 65368 h 1588328"/>
              <a:gd name="connsiteX6557" fmla="*/ 1420410 w 1836634"/>
              <a:gd name="connsiteY6557" fmla="*/ 68254 h 1588328"/>
              <a:gd name="connsiteX6558" fmla="*/ 1417434 w 1836634"/>
              <a:gd name="connsiteY6558" fmla="*/ 55301 h 1588328"/>
              <a:gd name="connsiteX6559" fmla="*/ 1428796 w 1836634"/>
              <a:gd name="connsiteY6559" fmla="*/ 54395 h 1588328"/>
              <a:gd name="connsiteX6560" fmla="*/ 254739 w 1836634"/>
              <a:gd name="connsiteY6560" fmla="*/ 42909 h 1588328"/>
              <a:gd name="connsiteX6561" fmla="*/ 257622 w 1836634"/>
              <a:gd name="connsiteY6561" fmla="*/ 55457 h 1588328"/>
              <a:gd name="connsiteX6562" fmla="*/ 254739 w 1836634"/>
              <a:gd name="connsiteY6562" fmla="*/ 42909 h 1588328"/>
              <a:gd name="connsiteX6563" fmla="*/ 267299 w 1836634"/>
              <a:gd name="connsiteY6563" fmla="*/ 40023 h 1588328"/>
              <a:gd name="connsiteX6564" fmla="*/ 267299 w 1836634"/>
              <a:gd name="connsiteY6564" fmla="*/ 40023 h 1588328"/>
              <a:gd name="connsiteX6565" fmla="*/ 280265 w 1836634"/>
              <a:gd name="connsiteY6565" fmla="*/ 37044 h 1588328"/>
              <a:gd name="connsiteX6566" fmla="*/ 278359 w 1836634"/>
              <a:gd name="connsiteY6566" fmla="*/ 44476 h 1588328"/>
              <a:gd name="connsiteX6567" fmla="*/ 276417 w 1836634"/>
              <a:gd name="connsiteY6567" fmla="*/ 45359 h 1588328"/>
              <a:gd name="connsiteX6568" fmla="*/ 280265 w 1836634"/>
              <a:gd name="connsiteY6568" fmla="*/ 37044 h 1588328"/>
              <a:gd name="connsiteX6569" fmla="*/ 1386141 w 1836634"/>
              <a:gd name="connsiteY6569" fmla="*/ 36071 h 1588328"/>
              <a:gd name="connsiteX6570" fmla="*/ 1387357 w 1836634"/>
              <a:gd name="connsiteY6570" fmla="*/ 41365 h 1588328"/>
              <a:gd name="connsiteX6571" fmla="*/ 1387284 w 1836634"/>
              <a:gd name="connsiteY6571" fmla="*/ 41048 h 1588328"/>
              <a:gd name="connsiteX6572" fmla="*/ 285564 w 1836634"/>
              <a:gd name="connsiteY6572" fmla="*/ 35827 h 1588328"/>
              <a:gd name="connsiteX6573" fmla="*/ 285194 w 1836634"/>
              <a:gd name="connsiteY6573" fmla="*/ 35912 h 1588328"/>
              <a:gd name="connsiteX6574" fmla="*/ 280265 w 1836634"/>
              <a:gd name="connsiteY6574" fmla="*/ 37044 h 1588328"/>
              <a:gd name="connsiteX6575" fmla="*/ 285564 w 1836634"/>
              <a:gd name="connsiteY6575" fmla="*/ 35827 h 1588328"/>
              <a:gd name="connsiteX6576" fmla="*/ 292826 w 1836634"/>
              <a:gd name="connsiteY6576" fmla="*/ 34158 h 1588328"/>
              <a:gd name="connsiteX6577" fmla="*/ 287897 w 1836634"/>
              <a:gd name="connsiteY6577" fmla="*/ 35291 h 1588328"/>
              <a:gd name="connsiteX6578" fmla="*/ 288116 w 1836634"/>
              <a:gd name="connsiteY6578" fmla="*/ 35241 h 1588328"/>
              <a:gd name="connsiteX6579" fmla="*/ 292826 w 1836634"/>
              <a:gd name="connsiteY6579" fmla="*/ 34158 h 1588328"/>
              <a:gd name="connsiteX6580" fmla="*/ 1265211 w 1836634"/>
              <a:gd name="connsiteY6580" fmla="*/ 31438 h 1588328"/>
              <a:gd name="connsiteX6581" fmla="*/ 1266427 w 1836634"/>
              <a:gd name="connsiteY6581" fmla="*/ 36732 h 1588328"/>
              <a:gd name="connsiteX6582" fmla="*/ 1265211 w 1836634"/>
              <a:gd name="connsiteY6582" fmla="*/ 31438 h 1588328"/>
              <a:gd name="connsiteX6583" fmla="*/ 264416 w 1836634"/>
              <a:gd name="connsiteY6583" fmla="*/ 27476 h 1588328"/>
              <a:gd name="connsiteX6584" fmla="*/ 264416 w 1836634"/>
              <a:gd name="connsiteY6584" fmla="*/ 27476 h 1588328"/>
              <a:gd name="connsiteX6585" fmla="*/ 1383258 w 1836634"/>
              <a:gd name="connsiteY6585" fmla="*/ 23524 h 1588328"/>
              <a:gd name="connsiteX6586" fmla="*/ 1386141 w 1836634"/>
              <a:gd name="connsiteY6586" fmla="*/ 36071 h 1588328"/>
              <a:gd name="connsiteX6587" fmla="*/ 1370698 w 1836634"/>
              <a:gd name="connsiteY6587" fmla="*/ 26410 h 1588328"/>
              <a:gd name="connsiteX6588" fmla="*/ 1342601 w 1836634"/>
              <a:gd name="connsiteY6588" fmla="*/ 19229 h 1588328"/>
              <a:gd name="connsiteX6589" fmla="*/ 1358137 w 1836634"/>
              <a:gd name="connsiteY6589" fmla="*/ 29296 h 1588328"/>
              <a:gd name="connsiteX6590" fmla="*/ 1345577 w 1836634"/>
              <a:gd name="connsiteY6590" fmla="*/ 32182 h 1588328"/>
              <a:gd name="connsiteX6591" fmla="*/ 1328419 w 1836634"/>
              <a:gd name="connsiteY6591" fmla="*/ 16915 h 1588328"/>
              <a:gd name="connsiteX6592" fmla="*/ 1329635 w 1836634"/>
              <a:gd name="connsiteY6592" fmla="*/ 22209 h 1588328"/>
              <a:gd name="connsiteX6593" fmla="*/ 1328419 w 1836634"/>
              <a:gd name="connsiteY6593" fmla="*/ 16915 h 1588328"/>
              <a:gd name="connsiteX6594" fmla="*/ 1341385 w 1836634"/>
              <a:gd name="connsiteY6594" fmla="*/ 13936 h 1588328"/>
              <a:gd name="connsiteX6595" fmla="*/ 1342601 w 1836634"/>
              <a:gd name="connsiteY6595" fmla="*/ 19229 h 1588328"/>
              <a:gd name="connsiteX6596" fmla="*/ 1341385 w 1836634"/>
              <a:gd name="connsiteY6596" fmla="*/ 13936 h 1588328"/>
              <a:gd name="connsiteX6597" fmla="*/ 1300415 w 1836634"/>
              <a:gd name="connsiteY6597" fmla="*/ 10140 h 1588328"/>
              <a:gd name="connsiteX6598" fmla="*/ 1301631 w 1836634"/>
              <a:gd name="connsiteY6598" fmla="*/ 15433 h 1588328"/>
              <a:gd name="connsiteX6599" fmla="*/ 1300415 w 1836634"/>
              <a:gd name="connsiteY6599" fmla="*/ 10140 h 1588328"/>
              <a:gd name="connsiteX6600" fmla="*/ 1332222 w 1836634"/>
              <a:gd name="connsiteY6600" fmla="*/ 8404 h 1588328"/>
              <a:gd name="connsiteX6601" fmla="*/ 1331664 w 1836634"/>
              <a:gd name="connsiteY6601" fmla="*/ 8533 h 1588328"/>
              <a:gd name="connsiteX6602" fmla="*/ 1330642 w 1836634"/>
              <a:gd name="connsiteY6602" fmla="*/ 8767 h 1588328"/>
              <a:gd name="connsiteX6603" fmla="*/ 1326752 w 1836634"/>
              <a:gd name="connsiteY6603" fmla="*/ 9661 h 1588328"/>
              <a:gd name="connsiteX6604" fmla="*/ 1332222 w 1836634"/>
              <a:gd name="connsiteY6604" fmla="*/ 8404 h 1588328"/>
              <a:gd name="connsiteX6605" fmla="*/ 1339718 w 1836634"/>
              <a:gd name="connsiteY6605" fmla="*/ 6682 h 1588328"/>
              <a:gd name="connsiteX6606" fmla="*/ 1342601 w 1836634"/>
              <a:gd name="connsiteY6606" fmla="*/ 19229 h 1588328"/>
              <a:gd name="connsiteX6607" fmla="*/ 1326752 w 1836634"/>
              <a:gd name="connsiteY6607" fmla="*/ 9661 h 1588328"/>
              <a:gd name="connsiteX6608" fmla="*/ 1328373 w 1836634"/>
              <a:gd name="connsiteY6608" fmla="*/ 9289 h 1588328"/>
              <a:gd name="connsiteX6609" fmla="*/ 1330642 w 1836634"/>
              <a:gd name="connsiteY6609" fmla="*/ 8767 h 1588328"/>
              <a:gd name="connsiteX6610" fmla="*/ 1331614 w 1836634"/>
              <a:gd name="connsiteY6610" fmla="*/ 8544 h 1588328"/>
              <a:gd name="connsiteX6611" fmla="*/ 1331664 w 1836634"/>
              <a:gd name="connsiteY6611" fmla="*/ 8533 h 1588328"/>
              <a:gd name="connsiteX6612" fmla="*/ 1352278 w 1836634"/>
              <a:gd name="connsiteY6612" fmla="*/ 3796 h 1588328"/>
              <a:gd name="connsiteX6613" fmla="*/ 1355161 w 1836634"/>
              <a:gd name="connsiteY6613" fmla="*/ 16343 h 1588328"/>
              <a:gd name="connsiteX6614" fmla="*/ 1339718 w 1836634"/>
              <a:gd name="connsiteY6614" fmla="*/ 6682 h 1588328"/>
              <a:gd name="connsiteX6615" fmla="*/ 1352278 w 1836634"/>
              <a:gd name="connsiteY6615" fmla="*/ 3796 h 1588328"/>
              <a:gd name="connsiteX6616" fmla="*/ 1338502 w 1836634"/>
              <a:gd name="connsiteY6616" fmla="*/ 1388 h 1588328"/>
              <a:gd name="connsiteX6617" fmla="*/ 1339718 w 1836634"/>
              <a:gd name="connsiteY6617" fmla="*/ 6682 h 1588328"/>
              <a:gd name="connsiteX6618" fmla="*/ 1338502 w 1836634"/>
              <a:gd name="connsiteY6618" fmla="*/ 1388 h 1588328"/>
              <a:gd name="connsiteX6619" fmla="*/ 1311308 w 1836634"/>
              <a:gd name="connsiteY6619" fmla="*/ 0 h 1588328"/>
              <a:gd name="connsiteX6620" fmla="*/ 1313048 w 1836634"/>
              <a:gd name="connsiteY6620" fmla="*/ 7571 h 1588328"/>
              <a:gd name="connsiteX6621" fmla="*/ 1314191 w 1836634"/>
              <a:gd name="connsiteY6621" fmla="*/ 12547 h 1588328"/>
              <a:gd name="connsiteX6622" fmla="*/ 1326752 w 1836634"/>
              <a:gd name="connsiteY6622" fmla="*/ 9661 h 1588328"/>
              <a:gd name="connsiteX6623" fmla="*/ 1329635 w 1836634"/>
              <a:gd name="connsiteY6623" fmla="*/ 22209 h 1588328"/>
              <a:gd name="connsiteX6624" fmla="*/ 1342601 w 1836634"/>
              <a:gd name="connsiteY6624" fmla="*/ 19229 h 1588328"/>
              <a:gd name="connsiteX6625" fmla="*/ 1345577 w 1836634"/>
              <a:gd name="connsiteY6625" fmla="*/ 32182 h 1588328"/>
              <a:gd name="connsiteX6626" fmla="*/ 1348460 w 1836634"/>
              <a:gd name="connsiteY6626" fmla="*/ 44729 h 1588328"/>
              <a:gd name="connsiteX6627" fmla="*/ 1361020 w 1836634"/>
              <a:gd name="connsiteY6627" fmla="*/ 41843 h 1588328"/>
              <a:gd name="connsiteX6628" fmla="*/ 1358137 w 1836634"/>
              <a:gd name="connsiteY6628" fmla="*/ 29296 h 1588328"/>
              <a:gd name="connsiteX6629" fmla="*/ 1370698 w 1836634"/>
              <a:gd name="connsiteY6629" fmla="*/ 26410 h 1588328"/>
              <a:gd name="connsiteX6630" fmla="*/ 1373581 w 1836634"/>
              <a:gd name="connsiteY6630" fmla="*/ 38957 h 1588328"/>
              <a:gd name="connsiteX6631" fmla="*/ 1363903 w 1836634"/>
              <a:gd name="connsiteY6631" fmla="*/ 54391 h 1588328"/>
              <a:gd name="connsiteX6632" fmla="*/ 1351343 w 1836634"/>
              <a:gd name="connsiteY6632" fmla="*/ 57277 h 1588328"/>
              <a:gd name="connsiteX6633" fmla="*/ 1338377 w 1836634"/>
              <a:gd name="connsiteY6633" fmla="*/ 60256 h 1588328"/>
              <a:gd name="connsiteX6634" fmla="*/ 1354226 w 1836634"/>
              <a:gd name="connsiteY6634" fmla="*/ 69824 h 1588328"/>
              <a:gd name="connsiteX6635" fmla="*/ 1351343 w 1836634"/>
              <a:gd name="connsiteY6635" fmla="*/ 57277 h 1588328"/>
              <a:gd name="connsiteX6636" fmla="*/ 1363903 w 1836634"/>
              <a:gd name="connsiteY6636" fmla="*/ 54391 h 1588328"/>
              <a:gd name="connsiteX6637" fmla="*/ 1376464 w 1836634"/>
              <a:gd name="connsiteY6637" fmla="*/ 51505 h 1588328"/>
              <a:gd name="connsiteX6638" fmla="*/ 1376464 w 1836634"/>
              <a:gd name="connsiteY6638" fmla="*/ 51505 h 1588328"/>
              <a:gd name="connsiteX6639" fmla="*/ 1373581 w 1836634"/>
              <a:gd name="connsiteY6639" fmla="*/ 38957 h 1588328"/>
              <a:gd name="connsiteX6640" fmla="*/ 1386141 w 1836634"/>
              <a:gd name="connsiteY6640" fmla="*/ 36071 h 1588328"/>
              <a:gd name="connsiteX6641" fmla="*/ 1387222 w 1836634"/>
              <a:gd name="connsiteY6641" fmla="*/ 40777 h 1588328"/>
              <a:gd name="connsiteX6642" fmla="*/ 1387284 w 1836634"/>
              <a:gd name="connsiteY6642" fmla="*/ 41048 h 1588328"/>
              <a:gd name="connsiteX6643" fmla="*/ 1389024 w 1836634"/>
              <a:gd name="connsiteY6643" fmla="*/ 48619 h 1588328"/>
              <a:gd name="connsiteX6644" fmla="*/ 1386141 w 1836634"/>
              <a:gd name="connsiteY6644" fmla="*/ 36071 h 1588328"/>
              <a:gd name="connsiteX6645" fmla="*/ 1399107 w 1836634"/>
              <a:gd name="connsiteY6645" fmla="*/ 33092 h 1588328"/>
              <a:gd name="connsiteX6646" fmla="*/ 1401990 w 1836634"/>
              <a:gd name="connsiteY6646" fmla="*/ 45640 h 1588328"/>
              <a:gd name="connsiteX6647" fmla="*/ 1414551 w 1836634"/>
              <a:gd name="connsiteY6647" fmla="*/ 42754 h 1588328"/>
              <a:gd name="connsiteX6648" fmla="*/ 1417434 w 1836634"/>
              <a:gd name="connsiteY6648" fmla="*/ 55301 h 1588328"/>
              <a:gd name="connsiteX6649" fmla="*/ 1404873 w 1836634"/>
              <a:gd name="connsiteY6649" fmla="*/ 58187 h 1588328"/>
              <a:gd name="connsiteX6650" fmla="*/ 1391907 w 1836634"/>
              <a:gd name="connsiteY6650" fmla="*/ 61166 h 1588328"/>
              <a:gd name="connsiteX6651" fmla="*/ 1394883 w 1836634"/>
              <a:gd name="connsiteY6651" fmla="*/ 74119 h 1588328"/>
              <a:gd name="connsiteX6652" fmla="*/ 1382323 w 1836634"/>
              <a:gd name="connsiteY6652" fmla="*/ 77005 h 1588328"/>
              <a:gd name="connsiteX6653" fmla="*/ 1382323 w 1836634"/>
              <a:gd name="connsiteY6653" fmla="*/ 77005 h 1588328"/>
              <a:gd name="connsiteX6654" fmla="*/ 1369762 w 1836634"/>
              <a:gd name="connsiteY6654" fmla="*/ 79891 h 1588328"/>
              <a:gd name="connsiteX6655" fmla="*/ 1382323 w 1836634"/>
              <a:gd name="connsiteY6655" fmla="*/ 77005 h 1588328"/>
              <a:gd name="connsiteX6656" fmla="*/ 1385206 w 1836634"/>
              <a:gd name="connsiteY6656" fmla="*/ 89552 h 1588328"/>
              <a:gd name="connsiteX6657" fmla="*/ 1372645 w 1836634"/>
              <a:gd name="connsiteY6657" fmla="*/ 92438 h 1588328"/>
              <a:gd name="connsiteX6658" fmla="*/ 1375528 w 1836634"/>
              <a:gd name="connsiteY6658" fmla="*/ 104986 h 1588328"/>
              <a:gd name="connsiteX6659" fmla="*/ 1362968 w 1836634"/>
              <a:gd name="connsiteY6659" fmla="*/ 107872 h 1588328"/>
              <a:gd name="connsiteX6660" fmla="*/ 1375528 w 1836634"/>
              <a:gd name="connsiteY6660" fmla="*/ 104986 h 1588328"/>
              <a:gd name="connsiteX6661" fmla="*/ 1388089 w 1836634"/>
              <a:gd name="connsiteY6661" fmla="*/ 102100 h 1588328"/>
              <a:gd name="connsiteX6662" fmla="*/ 1385206 w 1836634"/>
              <a:gd name="connsiteY6662" fmla="*/ 89552 h 1588328"/>
              <a:gd name="connsiteX6663" fmla="*/ 1397766 w 1836634"/>
              <a:gd name="connsiteY6663" fmla="*/ 86666 h 1588328"/>
              <a:gd name="connsiteX6664" fmla="*/ 1394883 w 1836634"/>
              <a:gd name="connsiteY6664" fmla="*/ 74119 h 1588328"/>
              <a:gd name="connsiteX6665" fmla="*/ 1407849 w 1836634"/>
              <a:gd name="connsiteY6665" fmla="*/ 71140 h 1588328"/>
              <a:gd name="connsiteX6666" fmla="*/ 1420410 w 1836634"/>
              <a:gd name="connsiteY6666" fmla="*/ 68254 h 1588328"/>
              <a:gd name="connsiteX6667" fmla="*/ 1432970 w 1836634"/>
              <a:gd name="connsiteY6667" fmla="*/ 65368 h 1588328"/>
              <a:gd name="connsiteX6668" fmla="*/ 1435853 w 1836634"/>
              <a:gd name="connsiteY6668" fmla="*/ 77915 h 1588328"/>
              <a:gd name="connsiteX6669" fmla="*/ 1438736 w 1836634"/>
              <a:gd name="connsiteY6669" fmla="*/ 90463 h 1588328"/>
              <a:gd name="connsiteX6670" fmla="*/ 1426176 w 1836634"/>
              <a:gd name="connsiteY6670" fmla="*/ 93349 h 1588328"/>
              <a:gd name="connsiteX6671" fmla="*/ 1413615 w 1836634"/>
              <a:gd name="connsiteY6671" fmla="*/ 96235 h 1588328"/>
              <a:gd name="connsiteX6672" fmla="*/ 1400649 w 1836634"/>
              <a:gd name="connsiteY6672" fmla="*/ 99214 h 1588328"/>
              <a:gd name="connsiteX6673" fmla="*/ 1413615 w 1836634"/>
              <a:gd name="connsiteY6673" fmla="*/ 96235 h 1588328"/>
              <a:gd name="connsiteX6674" fmla="*/ 1429059 w 1836634"/>
              <a:gd name="connsiteY6674" fmla="*/ 105896 h 1588328"/>
              <a:gd name="connsiteX6675" fmla="*/ 1416498 w 1836634"/>
              <a:gd name="connsiteY6675" fmla="*/ 108782 h 1588328"/>
              <a:gd name="connsiteX6676" fmla="*/ 1417800 w 1836634"/>
              <a:gd name="connsiteY6676" fmla="*/ 114449 h 1588328"/>
              <a:gd name="connsiteX6677" fmla="*/ 1417866 w 1836634"/>
              <a:gd name="connsiteY6677" fmla="*/ 114736 h 1588328"/>
              <a:gd name="connsiteX6678" fmla="*/ 1419474 w 1836634"/>
              <a:gd name="connsiteY6678" fmla="*/ 121735 h 1588328"/>
              <a:gd name="connsiteX6679" fmla="*/ 1403532 w 1836634"/>
              <a:gd name="connsiteY6679" fmla="*/ 111761 h 1588328"/>
              <a:gd name="connsiteX6680" fmla="*/ 1404788 w 1836634"/>
              <a:gd name="connsiteY6680" fmla="*/ 117226 h 1588328"/>
              <a:gd name="connsiteX6681" fmla="*/ 1404712 w 1836634"/>
              <a:gd name="connsiteY6681" fmla="*/ 116896 h 1588328"/>
              <a:gd name="connsiteX6682" fmla="*/ 1406508 w 1836634"/>
              <a:gd name="connsiteY6682" fmla="*/ 124714 h 1588328"/>
              <a:gd name="connsiteX6683" fmla="*/ 1393948 w 1836634"/>
              <a:gd name="connsiteY6683" fmla="*/ 127600 h 1588328"/>
              <a:gd name="connsiteX6684" fmla="*/ 1393948 w 1836634"/>
              <a:gd name="connsiteY6684" fmla="*/ 127600 h 1588328"/>
              <a:gd name="connsiteX6685" fmla="*/ 1409391 w 1836634"/>
              <a:gd name="connsiteY6685" fmla="*/ 137261 h 1588328"/>
              <a:gd name="connsiteX6686" fmla="*/ 1422357 w 1836634"/>
              <a:gd name="connsiteY6686" fmla="*/ 134282 h 1588328"/>
              <a:gd name="connsiteX6687" fmla="*/ 1434918 w 1836634"/>
              <a:gd name="connsiteY6687" fmla="*/ 131396 h 1588328"/>
              <a:gd name="connsiteX6688" fmla="*/ 1432035 w 1836634"/>
              <a:gd name="connsiteY6688" fmla="*/ 118849 h 1588328"/>
              <a:gd name="connsiteX6689" fmla="*/ 1444595 w 1836634"/>
              <a:gd name="connsiteY6689" fmla="*/ 115963 h 1588328"/>
              <a:gd name="connsiteX6690" fmla="*/ 1447478 w 1836634"/>
              <a:gd name="connsiteY6690" fmla="*/ 128510 h 1588328"/>
              <a:gd name="connsiteX6691" fmla="*/ 1460039 w 1836634"/>
              <a:gd name="connsiteY6691" fmla="*/ 125624 h 1588328"/>
              <a:gd name="connsiteX6692" fmla="*/ 1462922 w 1836634"/>
              <a:gd name="connsiteY6692" fmla="*/ 138172 h 1588328"/>
              <a:gd name="connsiteX6693" fmla="*/ 1450361 w 1836634"/>
              <a:gd name="connsiteY6693" fmla="*/ 141058 h 1588328"/>
              <a:gd name="connsiteX6694" fmla="*/ 1450361 w 1836634"/>
              <a:gd name="connsiteY6694" fmla="*/ 141058 h 1588328"/>
              <a:gd name="connsiteX6695" fmla="*/ 1462922 w 1836634"/>
              <a:gd name="connsiteY6695" fmla="*/ 138172 h 1588328"/>
              <a:gd name="connsiteX6696" fmla="*/ 1465805 w 1836634"/>
              <a:gd name="connsiteY6696" fmla="*/ 150719 h 1588328"/>
              <a:gd name="connsiteX6697" fmla="*/ 1478771 w 1836634"/>
              <a:gd name="connsiteY6697" fmla="*/ 147740 h 1588328"/>
              <a:gd name="connsiteX6698" fmla="*/ 1481747 w 1836634"/>
              <a:gd name="connsiteY6698" fmla="*/ 160692 h 1588328"/>
              <a:gd name="connsiteX6699" fmla="*/ 1494307 w 1836634"/>
              <a:gd name="connsiteY6699" fmla="*/ 157806 h 1588328"/>
              <a:gd name="connsiteX6700" fmla="*/ 1509751 w 1836634"/>
              <a:gd name="connsiteY6700" fmla="*/ 167468 h 1588328"/>
              <a:gd name="connsiteX6701" fmla="*/ 1528078 w 1836634"/>
              <a:gd name="connsiteY6701" fmla="*/ 189677 h 1588328"/>
              <a:gd name="connsiteX6702" fmla="*/ 1531054 w 1836634"/>
              <a:gd name="connsiteY6702" fmla="*/ 202629 h 1588328"/>
              <a:gd name="connsiteX6703" fmla="*/ 1518493 w 1836634"/>
              <a:gd name="connsiteY6703" fmla="*/ 205515 h 1588328"/>
              <a:gd name="connsiteX6704" fmla="*/ 1533937 w 1836634"/>
              <a:gd name="connsiteY6704" fmla="*/ 215177 h 1588328"/>
              <a:gd name="connsiteX6705" fmla="*/ 1549785 w 1836634"/>
              <a:gd name="connsiteY6705" fmla="*/ 224745 h 1588328"/>
              <a:gd name="connsiteX6706" fmla="*/ 1552668 w 1836634"/>
              <a:gd name="connsiteY6706" fmla="*/ 237293 h 1588328"/>
              <a:gd name="connsiteX6707" fmla="*/ 1565229 w 1836634"/>
              <a:gd name="connsiteY6707" fmla="*/ 234407 h 1588328"/>
              <a:gd name="connsiteX6708" fmla="*/ 1566484 w 1836634"/>
              <a:gd name="connsiteY6708" fmla="*/ 239871 h 1588328"/>
              <a:gd name="connsiteX6709" fmla="*/ 1566379 w 1836634"/>
              <a:gd name="connsiteY6709" fmla="*/ 239410 h 1588328"/>
              <a:gd name="connsiteX6710" fmla="*/ 1568205 w 1836634"/>
              <a:gd name="connsiteY6710" fmla="*/ 247359 h 1588328"/>
              <a:gd name="connsiteX6711" fmla="*/ 1583649 w 1836634"/>
              <a:gd name="connsiteY6711" fmla="*/ 257021 h 1588328"/>
              <a:gd name="connsiteX6712" fmla="*/ 1571088 w 1836634"/>
              <a:gd name="connsiteY6712" fmla="*/ 259907 h 1588328"/>
              <a:gd name="connsiteX6713" fmla="*/ 1573971 w 1836634"/>
              <a:gd name="connsiteY6713" fmla="*/ 272454 h 1588328"/>
              <a:gd name="connsiteX6714" fmla="*/ 1561410 w 1836634"/>
              <a:gd name="connsiteY6714" fmla="*/ 275340 h 1588328"/>
              <a:gd name="connsiteX6715" fmla="*/ 1548445 w 1836634"/>
              <a:gd name="connsiteY6715" fmla="*/ 278319 h 1588328"/>
              <a:gd name="connsiteX6716" fmla="*/ 1535884 w 1836634"/>
              <a:gd name="connsiteY6716" fmla="*/ 281205 h 1588328"/>
              <a:gd name="connsiteX6717" fmla="*/ 1520440 w 1836634"/>
              <a:gd name="connsiteY6717" fmla="*/ 271544 h 1588328"/>
              <a:gd name="connsiteX6718" fmla="*/ 1533001 w 1836634"/>
              <a:gd name="connsiteY6718" fmla="*/ 268658 h 1588328"/>
              <a:gd name="connsiteX6719" fmla="*/ 1520440 w 1836634"/>
              <a:gd name="connsiteY6719" fmla="*/ 271544 h 1588328"/>
              <a:gd name="connsiteX6720" fmla="*/ 1523323 w 1836634"/>
              <a:gd name="connsiteY6720" fmla="*/ 284091 h 1588328"/>
              <a:gd name="connsiteX6721" fmla="*/ 1535884 w 1836634"/>
              <a:gd name="connsiteY6721" fmla="*/ 281205 h 1588328"/>
              <a:gd name="connsiteX6722" fmla="*/ 1551328 w 1836634"/>
              <a:gd name="connsiteY6722" fmla="*/ 290867 h 1588328"/>
              <a:gd name="connsiteX6723" fmla="*/ 1538767 w 1836634"/>
              <a:gd name="connsiteY6723" fmla="*/ 293753 h 1588328"/>
              <a:gd name="connsiteX6724" fmla="*/ 1541743 w 1836634"/>
              <a:gd name="connsiteY6724" fmla="*/ 306705 h 1588328"/>
              <a:gd name="connsiteX6725" fmla="*/ 1554304 w 1836634"/>
              <a:gd name="connsiteY6725" fmla="*/ 303819 h 1588328"/>
              <a:gd name="connsiteX6726" fmla="*/ 1570152 w 1836634"/>
              <a:gd name="connsiteY6726" fmla="*/ 313388 h 1588328"/>
              <a:gd name="connsiteX6727" fmla="*/ 1573035 w 1836634"/>
              <a:gd name="connsiteY6727" fmla="*/ 325935 h 1588328"/>
              <a:gd name="connsiteX6728" fmla="*/ 1588479 w 1836634"/>
              <a:gd name="connsiteY6728" fmla="*/ 335597 h 1588328"/>
              <a:gd name="connsiteX6729" fmla="*/ 1591362 w 1836634"/>
              <a:gd name="connsiteY6729" fmla="*/ 348144 h 1588328"/>
              <a:gd name="connsiteX6730" fmla="*/ 1606899 w 1836634"/>
              <a:gd name="connsiteY6730" fmla="*/ 358210 h 1588328"/>
              <a:gd name="connsiteX6731" fmla="*/ 1605783 w 1836634"/>
              <a:gd name="connsiteY6731" fmla="*/ 353353 h 1588328"/>
              <a:gd name="connsiteX6732" fmla="*/ 1605701 w 1836634"/>
              <a:gd name="connsiteY6732" fmla="*/ 352998 h 1588328"/>
              <a:gd name="connsiteX6733" fmla="*/ 1603923 w 1836634"/>
              <a:gd name="connsiteY6733" fmla="*/ 345258 h 1588328"/>
              <a:gd name="connsiteX6734" fmla="*/ 1616483 w 1836634"/>
              <a:gd name="connsiteY6734" fmla="*/ 342372 h 1588328"/>
              <a:gd name="connsiteX6735" fmla="*/ 1619459 w 1836634"/>
              <a:gd name="connsiteY6735" fmla="*/ 355324 h 1588328"/>
              <a:gd name="connsiteX6736" fmla="*/ 1632425 w 1836634"/>
              <a:gd name="connsiteY6736" fmla="*/ 352345 h 1588328"/>
              <a:gd name="connsiteX6737" fmla="*/ 1635308 w 1836634"/>
              <a:gd name="connsiteY6737" fmla="*/ 364893 h 1588328"/>
              <a:gd name="connsiteX6738" fmla="*/ 1622342 w 1836634"/>
              <a:gd name="connsiteY6738" fmla="*/ 367872 h 1588328"/>
              <a:gd name="connsiteX6739" fmla="*/ 1625225 w 1836634"/>
              <a:gd name="connsiteY6739" fmla="*/ 380420 h 1588328"/>
              <a:gd name="connsiteX6740" fmla="*/ 1638191 w 1836634"/>
              <a:gd name="connsiteY6740" fmla="*/ 377440 h 1588328"/>
              <a:gd name="connsiteX6741" fmla="*/ 1638191 w 1836634"/>
              <a:gd name="connsiteY6741" fmla="*/ 377440 h 1588328"/>
              <a:gd name="connsiteX6742" fmla="*/ 1639407 w 1836634"/>
              <a:gd name="connsiteY6742" fmla="*/ 382734 h 1588328"/>
              <a:gd name="connsiteX6743" fmla="*/ 1639315 w 1836634"/>
              <a:gd name="connsiteY6743" fmla="*/ 382331 h 1588328"/>
              <a:gd name="connsiteX6744" fmla="*/ 1639452 w 1836634"/>
              <a:gd name="connsiteY6744" fmla="*/ 382930 h 1588328"/>
              <a:gd name="connsiteX6745" fmla="*/ 1641074 w 1836634"/>
              <a:gd name="connsiteY6745" fmla="*/ 389988 h 1588328"/>
              <a:gd name="connsiteX6746" fmla="*/ 1653635 w 1836634"/>
              <a:gd name="connsiteY6746" fmla="*/ 387102 h 1588328"/>
              <a:gd name="connsiteX6747" fmla="*/ 1656611 w 1836634"/>
              <a:gd name="connsiteY6747" fmla="*/ 400054 h 1588328"/>
              <a:gd name="connsiteX6748" fmla="*/ 1669171 w 1836634"/>
              <a:gd name="connsiteY6748" fmla="*/ 397168 h 1588328"/>
              <a:gd name="connsiteX6749" fmla="*/ 1670387 w 1836634"/>
              <a:gd name="connsiteY6749" fmla="*/ 402462 h 1588328"/>
              <a:gd name="connsiteX6750" fmla="*/ 1670289 w 1836634"/>
              <a:gd name="connsiteY6750" fmla="*/ 402036 h 1588328"/>
              <a:gd name="connsiteX6751" fmla="*/ 1672054 w 1836634"/>
              <a:gd name="connsiteY6751" fmla="*/ 409716 h 1588328"/>
              <a:gd name="connsiteX6752" fmla="*/ 1674937 w 1836634"/>
              <a:gd name="connsiteY6752" fmla="*/ 422263 h 1588328"/>
              <a:gd name="connsiteX6753" fmla="*/ 1677913 w 1836634"/>
              <a:gd name="connsiteY6753" fmla="*/ 435216 h 1588328"/>
              <a:gd name="connsiteX6754" fmla="*/ 1665353 w 1836634"/>
              <a:gd name="connsiteY6754" fmla="*/ 438102 h 1588328"/>
              <a:gd name="connsiteX6755" fmla="*/ 1652792 w 1836634"/>
              <a:gd name="connsiteY6755" fmla="*/ 440988 h 1588328"/>
              <a:gd name="connsiteX6756" fmla="*/ 1653152 w 1836634"/>
              <a:gd name="connsiteY6756" fmla="*/ 442556 h 1588328"/>
              <a:gd name="connsiteX6757" fmla="*/ 1654244 w 1836634"/>
              <a:gd name="connsiteY6757" fmla="*/ 447307 h 1588328"/>
              <a:gd name="connsiteX6758" fmla="*/ 1655675 w 1836634"/>
              <a:gd name="connsiteY6758" fmla="*/ 453535 h 1588328"/>
              <a:gd name="connsiteX6759" fmla="*/ 1668236 w 1836634"/>
              <a:gd name="connsiteY6759" fmla="*/ 450649 h 1588328"/>
              <a:gd name="connsiteX6760" fmla="*/ 1680796 w 1836634"/>
              <a:gd name="connsiteY6760" fmla="*/ 447763 h 1588328"/>
              <a:gd name="connsiteX6761" fmla="*/ 1682536 w 1836634"/>
              <a:gd name="connsiteY6761" fmla="*/ 455334 h 1588328"/>
              <a:gd name="connsiteX6762" fmla="*/ 1682463 w 1836634"/>
              <a:gd name="connsiteY6762" fmla="*/ 455017 h 1588328"/>
              <a:gd name="connsiteX6763" fmla="*/ 1683679 w 1836634"/>
              <a:gd name="connsiteY6763" fmla="*/ 460311 h 1588328"/>
              <a:gd name="connsiteX6764" fmla="*/ 1696240 w 1836634"/>
              <a:gd name="connsiteY6764" fmla="*/ 457425 h 1588328"/>
              <a:gd name="connsiteX6765" fmla="*/ 1709206 w 1836634"/>
              <a:gd name="connsiteY6765" fmla="*/ 454446 h 1588328"/>
              <a:gd name="connsiteX6766" fmla="*/ 1709206 w 1836634"/>
              <a:gd name="connsiteY6766" fmla="*/ 454446 h 1588328"/>
              <a:gd name="connsiteX6767" fmla="*/ 1712089 w 1836634"/>
              <a:gd name="connsiteY6767" fmla="*/ 466993 h 1588328"/>
              <a:gd name="connsiteX6768" fmla="*/ 1716799 w 1836634"/>
              <a:gd name="connsiteY6768" fmla="*/ 465911 h 1588328"/>
              <a:gd name="connsiteX6769" fmla="*/ 1717034 w 1836634"/>
              <a:gd name="connsiteY6769" fmla="*/ 465857 h 1588328"/>
              <a:gd name="connsiteX6770" fmla="*/ 1719704 w 1836634"/>
              <a:gd name="connsiteY6770" fmla="*/ 465244 h 1588328"/>
              <a:gd name="connsiteX6771" fmla="*/ 1719350 w 1836634"/>
              <a:gd name="connsiteY6771" fmla="*/ 465325 h 1588328"/>
              <a:gd name="connsiteX6772" fmla="*/ 1724649 w 1836634"/>
              <a:gd name="connsiteY6772" fmla="*/ 464107 h 1588328"/>
              <a:gd name="connsiteX6773" fmla="*/ 1740186 w 1836634"/>
              <a:gd name="connsiteY6773" fmla="*/ 474173 h 1588328"/>
              <a:gd name="connsiteX6774" fmla="*/ 1752746 w 1836634"/>
              <a:gd name="connsiteY6774" fmla="*/ 471287 h 1588328"/>
              <a:gd name="connsiteX6775" fmla="*/ 1755629 w 1836634"/>
              <a:gd name="connsiteY6775" fmla="*/ 483835 h 1588328"/>
              <a:gd name="connsiteX6776" fmla="*/ 1768595 w 1836634"/>
              <a:gd name="connsiteY6776" fmla="*/ 480856 h 1588328"/>
              <a:gd name="connsiteX6777" fmla="*/ 1768595 w 1836634"/>
              <a:gd name="connsiteY6777" fmla="*/ 480856 h 1588328"/>
              <a:gd name="connsiteX6778" fmla="*/ 1784039 w 1836634"/>
              <a:gd name="connsiteY6778" fmla="*/ 490517 h 1588328"/>
              <a:gd name="connsiteX6779" fmla="*/ 1782469 w 1836634"/>
              <a:gd name="connsiteY6779" fmla="*/ 490878 h 1588328"/>
              <a:gd name="connsiteX6780" fmla="*/ 1776973 w 1836634"/>
              <a:gd name="connsiteY6780" fmla="*/ 492141 h 1588328"/>
              <a:gd name="connsiteX6781" fmla="*/ 1784039 w 1836634"/>
              <a:gd name="connsiteY6781" fmla="*/ 490517 h 1588328"/>
              <a:gd name="connsiteX6782" fmla="*/ 1786922 w 1836634"/>
              <a:gd name="connsiteY6782" fmla="*/ 503065 h 1588328"/>
              <a:gd name="connsiteX6783" fmla="*/ 1788492 w 1836634"/>
              <a:gd name="connsiteY6783" fmla="*/ 502704 h 1588328"/>
              <a:gd name="connsiteX6784" fmla="*/ 1793987 w 1836634"/>
              <a:gd name="connsiteY6784" fmla="*/ 501441 h 1588328"/>
              <a:gd name="connsiteX6785" fmla="*/ 1799482 w 1836634"/>
              <a:gd name="connsiteY6785" fmla="*/ 500179 h 1588328"/>
              <a:gd name="connsiteX6786" fmla="*/ 1802458 w 1836634"/>
              <a:gd name="connsiteY6786" fmla="*/ 513131 h 1588328"/>
              <a:gd name="connsiteX6787" fmla="*/ 1804028 w 1836634"/>
              <a:gd name="connsiteY6787" fmla="*/ 512771 h 1588328"/>
              <a:gd name="connsiteX6788" fmla="*/ 1806686 w 1836634"/>
              <a:gd name="connsiteY6788" fmla="*/ 512160 h 1588328"/>
              <a:gd name="connsiteX6789" fmla="*/ 1807757 w 1836634"/>
              <a:gd name="connsiteY6789" fmla="*/ 511914 h 1588328"/>
              <a:gd name="connsiteX6790" fmla="*/ 1807655 w 1836634"/>
              <a:gd name="connsiteY6790" fmla="*/ 511937 h 1588328"/>
              <a:gd name="connsiteX6791" fmla="*/ 1815019 w 1836634"/>
              <a:gd name="connsiteY6791" fmla="*/ 510245 h 1588328"/>
              <a:gd name="connsiteX6792" fmla="*/ 1817902 w 1836634"/>
              <a:gd name="connsiteY6792" fmla="*/ 522793 h 1588328"/>
              <a:gd name="connsiteX6793" fmla="*/ 1819523 w 1836634"/>
              <a:gd name="connsiteY6793" fmla="*/ 522420 h 1588328"/>
              <a:gd name="connsiteX6794" fmla="*/ 1821450 w 1836634"/>
              <a:gd name="connsiteY6794" fmla="*/ 521978 h 1588328"/>
              <a:gd name="connsiteX6795" fmla="*/ 1822764 w 1836634"/>
              <a:gd name="connsiteY6795" fmla="*/ 521676 h 1588328"/>
              <a:gd name="connsiteX6796" fmla="*/ 1822915 w 1836634"/>
              <a:gd name="connsiteY6796" fmla="*/ 521641 h 1588328"/>
              <a:gd name="connsiteX6797" fmla="*/ 1830868 w 1836634"/>
              <a:gd name="connsiteY6797" fmla="*/ 519814 h 1588328"/>
              <a:gd name="connsiteX6798" fmla="*/ 1833751 w 1836634"/>
              <a:gd name="connsiteY6798" fmla="*/ 532361 h 1588328"/>
              <a:gd name="connsiteX6799" fmla="*/ 1836634 w 1836634"/>
              <a:gd name="connsiteY6799" fmla="*/ 544909 h 1588328"/>
              <a:gd name="connsiteX6800" fmla="*/ 1823668 w 1836634"/>
              <a:gd name="connsiteY6800" fmla="*/ 547888 h 1588328"/>
              <a:gd name="connsiteX6801" fmla="*/ 1820785 w 1836634"/>
              <a:gd name="connsiteY6801" fmla="*/ 535340 h 1588328"/>
              <a:gd name="connsiteX6802" fmla="*/ 1808224 w 1836634"/>
              <a:gd name="connsiteY6802" fmla="*/ 538226 h 1588328"/>
              <a:gd name="connsiteX6803" fmla="*/ 1811107 w 1836634"/>
              <a:gd name="connsiteY6803" fmla="*/ 550774 h 1588328"/>
              <a:gd name="connsiteX6804" fmla="*/ 1798547 w 1836634"/>
              <a:gd name="connsiteY6804" fmla="*/ 553660 h 1588328"/>
              <a:gd name="connsiteX6805" fmla="*/ 1795664 w 1836634"/>
              <a:gd name="connsiteY6805" fmla="*/ 541112 h 1588328"/>
              <a:gd name="connsiteX6806" fmla="*/ 1798547 w 1836634"/>
              <a:gd name="connsiteY6806" fmla="*/ 553660 h 1588328"/>
              <a:gd name="connsiteX6807" fmla="*/ 1793248 w 1836634"/>
              <a:gd name="connsiteY6807" fmla="*/ 554877 h 1588328"/>
              <a:gd name="connsiteX6808" fmla="*/ 1793561 w 1836634"/>
              <a:gd name="connsiteY6808" fmla="*/ 554805 h 1588328"/>
              <a:gd name="connsiteX6809" fmla="*/ 1793837 w 1836634"/>
              <a:gd name="connsiteY6809" fmla="*/ 554742 h 1588328"/>
              <a:gd name="connsiteX6810" fmla="*/ 1798547 w 1836634"/>
              <a:gd name="connsiteY6810" fmla="*/ 553660 h 1588328"/>
              <a:gd name="connsiteX6811" fmla="*/ 1801523 w 1836634"/>
              <a:gd name="connsiteY6811" fmla="*/ 566612 h 1588328"/>
              <a:gd name="connsiteX6812" fmla="*/ 1809144 w 1836634"/>
              <a:gd name="connsiteY6812" fmla="*/ 564861 h 1588328"/>
              <a:gd name="connsiteX6813" fmla="*/ 1809373 w 1836634"/>
              <a:gd name="connsiteY6813" fmla="*/ 564809 h 1588328"/>
              <a:gd name="connsiteX6814" fmla="*/ 1814083 w 1836634"/>
              <a:gd name="connsiteY6814" fmla="*/ 563726 h 1588328"/>
              <a:gd name="connsiteX6815" fmla="*/ 1816966 w 1836634"/>
              <a:gd name="connsiteY6815" fmla="*/ 576274 h 1588328"/>
              <a:gd name="connsiteX6816" fmla="*/ 1829527 w 1836634"/>
              <a:gd name="connsiteY6816" fmla="*/ 573388 h 1588328"/>
              <a:gd name="connsiteX6817" fmla="*/ 1819849 w 1836634"/>
              <a:gd name="connsiteY6817" fmla="*/ 588821 h 1588328"/>
              <a:gd name="connsiteX6818" fmla="*/ 1807289 w 1836634"/>
              <a:gd name="connsiteY6818" fmla="*/ 591707 h 1588328"/>
              <a:gd name="connsiteX6819" fmla="*/ 1804406 w 1836634"/>
              <a:gd name="connsiteY6819" fmla="*/ 579160 h 1588328"/>
              <a:gd name="connsiteX6820" fmla="*/ 1791845 w 1836634"/>
              <a:gd name="connsiteY6820" fmla="*/ 582046 h 1588328"/>
              <a:gd name="connsiteX6821" fmla="*/ 1788962 w 1836634"/>
              <a:gd name="connsiteY6821" fmla="*/ 569498 h 1588328"/>
              <a:gd name="connsiteX6822" fmla="*/ 1785986 w 1836634"/>
              <a:gd name="connsiteY6822" fmla="*/ 556546 h 1588328"/>
              <a:gd name="connsiteX6823" fmla="*/ 1773020 w 1836634"/>
              <a:gd name="connsiteY6823" fmla="*/ 559525 h 1588328"/>
              <a:gd name="connsiteX6824" fmla="*/ 1775996 w 1836634"/>
              <a:gd name="connsiteY6824" fmla="*/ 572477 h 1588328"/>
              <a:gd name="connsiteX6825" fmla="*/ 1788962 w 1836634"/>
              <a:gd name="connsiteY6825" fmla="*/ 569498 h 1588328"/>
              <a:gd name="connsiteX6826" fmla="*/ 1791845 w 1836634"/>
              <a:gd name="connsiteY6826" fmla="*/ 582046 h 1588328"/>
              <a:gd name="connsiteX6827" fmla="*/ 1778879 w 1836634"/>
              <a:gd name="connsiteY6827" fmla="*/ 585025 h 1588328"/>
              <a:gd name="connsiteX6828" fmla="*/ 1781762 w 1836634"/>
              <a:gd name="connsiteY6828" fmla="*/ 597572 h 1588328"/>
              <a:gd name="connsiteX6829" fmla="*/ 1781762 w 1836634"/>
              <a:gd name="connsiteY6829" fmla="*/ 597572 h 1588328"/>
              <a:gd name="connsiteX6830" fmla="*/ 1794728 w 1836634"/>
              <a:gd name="connsiteY6830" fmla="*/ 594593 h 1588328"/>
              <a:gd name="connsiteX6831" fmla="*/ 1807289 w 1836634"/>
              <a:gd name="connsiteY6831" fmla="*/ 591707 h 1588328"/>
              <a:gd name="connsiteX6832" fmla="*/ 1810172 w 1836634"/>
              <a:gd name="connsiteY6832" fmla="*/ 604255 h 1588328"/>
              <a:gd name="connsiteX6833" fmla="*/ 1797611 w 1836634"/>
              <a:gd name="connsiteY6833" fmla="*/ 607141 h 1588328"/>
              <a:gd name="connsiteX6834" fmla="*/ 1784645 w 1836634"/>
              <a:gd name="connsiteY6834" fmla="*/ 610120 h 1588328"/>
              <a:gd name="connsiteX6835" fmla="*/ 1772085 w 1836634"/>
              <a:gd name="connsiteY6835" fmla="*/ 613006 h 1588328"/>
              <a:gd name="connsiteX6836" fmla="*/ 1769202 w 1836634"/>
              <a:gd name="connsiteY6836" fmla="*/ 600458 h 1588328"/>
              <a:gd name="connsiteX6837" fmla="*/ 1756641 w 1836634"/>
              <a:gd name="connsiteY6837" fmla="*/ 603344 h 1588328"/>
              <a:gd name="connsiteX6838" fmla="*/ 1759524 w 1836634"/>
              <a:gd name="connsiteY6838" fmla="*/ 615892 h 1588328"/>
              <a:gd name="connsiteX6839" fmla="*/ 1772085 w 1836634"/>
              <a:gd name="connsiteY6839" fmla="*/ 613006 h 1588328"/>
              <a:gd name="connsiteX6840" fmla="*/ 1784645 w 1836634"/>
              <a:gd name="connsiteY6840" fmla="*/ 610120 h 1588328"/>
              <a:gd name="connsiteX6841" fmla="*/ 1797611 w 1836634"/>
              <a:gd name="connsiteY6841" fmla="*/ 607141 h 1588328"/>
              <a:gd name="connsiteX6842" fmla="*/ 1800587 w 1836634"/>
              <a:gd name="connsiteY6842" fmla="*/ 620093 h 1588328"/>
              <a:gd name="connsiteX6843" fmla="*/ 1813148 w 1836634"/>
              <a:gd name="connsiteY6843" fmla="*/ 617207 h 1588328"/>
              <a:gd name="connsiteX6844" fmla="*/ 1816031 w 1836634"/>
              <a:gd name="connsiteY6844" fmla="*/ 629755 h 1588328"/>
              <a:gd name="connsiteX6845" fmla="*/ 1813148 w 1836634"/>
              <a:gd name="connsiteY6845" fmla="*/ 617207 h 1588328"/>
              <a:gd name="connsiteX6846" fmla="*/ 1811352 w 1836634"/>
              <a:gd name="connsiteY6846" fmla="*/ 609389 h 1588328"/>
              <a:gd name="connsiteX6847" fmla="*/ 1811288 w 1836634"/>
              <a:gd name="connsiteY6847" fmla="*/ 609112 h 1588328"/>
              <a:gd name="connsiteX6848" fmla="*/ 1810172 w 1836634"/>
              <a:gd name="connsiteY6848" fmla="*/ 604255 h 1588328"/>
              <a:gd name="connsiteX6849" fmla="*/ 1822732 w 1836634"/>
              <a:gd name="connsiteY6849" fmla="*/ 601369 h 1588328"/>
              <a:gd name="connsiteX6850" fmla="*/ 1825708 w 1836634"/>
              <a:gd name="connsiteY6850" fmla="*/ 614321 h 1588328"/>
              <a:gd name="connsiteX6851" fmla="*/ 1828591 w 1836634"/>
              <a:gd name="connsiteY6851" fmla="*/ 626869 h 1588328"/>
              <a:gd name="connsiteX6852" fmla="*/ 1818914 w 1836634"/>
              <a:gd name="connsiteY6852" fmla="*/ 642302 h 1588328"/>
              <a:gd name="connsiteX6853" fmla="*/ 1821797 w 1836634"/>
              <a:gd name="connsiteY6853" fmla="*/ 654850 h 1588328"/>
              <a:gd name="connsiteX6854" fmla="*/ 1809236 w 1836634"/>
              <a:gd name="connsiteY6854" fmla="*/ 657736 h 1588328"/>
              <a:gd name="connsiteX6855" fmla="*/ 1806353 w 1836634"/>
              <a:gd name="connsiteY6855" fmla="*/ 645188 h 1588328"/>
              <a:gd name="connsiteX6856" fmla="*/ 1809236 w 1836634"/>
              <a:gd name="connsiteY6856" fmla="*/ 657736 h 1588328"/>
              <a:gd name="connsiteX6857" fmla="*/ 1796270 w 1836634"/>
              <a:gd name="connsiteY6857" fmla="*/ 660715 h 1588328"/>
              <a:gd name="connsiteX6858" fmla="*/ 1793387 w 1836634"/>
              <a:gd name="connsiteY6858" fmla="*/ 648167 h 1588328"/>
              <a:gd name="connsiteX6859" fmla="*/ 1780827 w 1836634"/>
              <a:gd name="connsiteY6859" fmla="*/ 651053 h 1588328"/>
              <a:gd name="connsiteX6860" fmla="*/ 1790504 w 1836634"/>
              <a:gd name="connsiteY6860" fmla="*/ 635620 h 1588328"/>
              <a:gd name="connsiteX6861" fmla="*/ 1777944 w 1836634"/>
              <a:gd name="connsiteY6861" fmla="*/ 638506 h 1588328"/>
              <a:gd name="connsiteX6862" fmla="*/ 1775061 w 1836634"/>
              <a:gd name="connsiteY6862" fmla="*/ 625958 h 1588328"/>
              <a:gd name="connsiteX6863" fmla="*/ 1762500 w 1836634"/>
              <a:gd name="connsiteY6863" fmla="*/ 628844 h 1588328"/>
              <a:gd name="connsiteX6864" fmla="*/ 1777944 w 1836634"/>
              <a:gd name="connsiteY6864" fmla="*/ 638506 h 1588328"/>
              <a:gd name="connsiteX6865" fmla="*/ 1780827 w 1836634"/>
              <a:gd name="connsiteY6865" fmla="*/ 651053 h 1588328"/>
              <a:gd name="connsiteX6866" fmla="*/ 1768266 w 1836634"/>
              <a:gd name="connsiteY6866" fmla="*/ 653939 h 1588328"/>
              <a:gd name="connsiteX6867" fmla="*/ 1765383 w 1836634"/>
              <a:gd name="connsiteY6867" fmla="*/ 641392 h 1588328"/>
              <a:gd name="connsiteX6868" fmla="*/ 1763813 w 1836634"/>
              <a:gd name="connsiteY6868" fmla="*/ 641752 h 1588328"/>
              <a:gd name="connsiteX6869" fmla="*/ 1763766 w 1836634"/>
              <a:gd name="connsiteY6869" fmla="*/ 641763 h 1588328"/>
              <a:gd name="connsiteX6870" fmla="*/ 1760084 w 1836634"/>
              <a:gd name="connsiteY6870" fmla="*/ 642609 h 1588328"/>
              <a:gd name="connsiteX6871" fmla="*/ 1760340 w 1836634"/>
              <a:gd name="connsiteY6871" fmla="*/ 642551 h 1588328"/>
              <a:gd name="connsiteX6872" fmla="*/ 1752823 w 1836634"/>
              <a:gd name="connsiteY6872" fmla="*/ 644278 h 1588328"/>
              <a:gd name="connsiteX6873" fmla="*/ 1749940 w 1836634"/>
              <a:gd name="connsiteY6873" fmla="*/ 631730 h 1588328"/>
              <a:gd name="connsiteX6874" fmla="*/ 1739857 w 1836634"/>
              <a:gd name="connsiteY6874" fmla="*/ 647257 h 1588328"/>
              <a:gd name="connsiteX6875" fmla="*/ 1736974 w 1836634"/>
              <a:gd name="connsiteY6875" fmla="*/ 634709 h 1588328"/>
              <a:gd name="connsiteX6876" fmla="*/ 1724413 w 1836634"/>
              <a:gd name="connsiteY6876" fmla="*/ 637595 h 1588328"/>
              <a:gd name="connsiteX6877" fmla="*/ 1739857 w 1836634"/>
              <a:gd name="connsiteY6877" fmla="*/ 647257 h 1588328"/>
              <a:gd name="connsiteX6878" fmla="*/ 1739857 w 1836634"/>
              <a:gd name="connsiteY6878" fmla="*/ 647257 h 1588328"/>
              <a:gd name="connsiteX6879" fmla="*/ 1752823 w 1836634"/>
              <a:gd name="connsiteY6879" fmla="*/ 644278 h 1588328"/>
              <a:gd name="connsiteX6880" fmla="*/ 1755706 w 1836634"/>
              <a:gd name="connsiteY6880" fmla="*/ 656825 h 1588328"/>
              <a:gd name="connsiteX6881" fmla="*/ 1758589 w 1836634"/>
              <a:gd name="connsiteY6881" fmla="*/ 669373 h 1588328"/>
              <a:gd name="connsiteX6882" fmla="*/ 1761565 w 1836634"/>
              <a:gd name="connsiteY6882" fmla="*/ 682325 h 1588328"/>
              <a:gd name="connsiteX6883" fmla="*/ 1774125 w 1836634"/>
              <a:gd name="connsiteY6883" fmla="*/ 679439 h 1588328"/>
              <a:gd name="connsiteX6884" fmla="*/ 1777008 w 1836634"/>
              <a:gd name="connsiteY6884" fmla="*/ 691987 h 1588328"/>
              <a:gd name="connsiteX6885" fmla="*/ 1789569 w 1836634"/>
              <a:gd name="connsiteY6885" fmla="*/ 689101 h 1588328"/>
              <a:gd name="connsiteX6886" fmla="*/ 1792452 w 1836634"/>
              <a:gd name="connsiteY6886" fmla="*/ 701648 h 1588328"/>
              <a:gd name="connsiteX6887" fmla="*/ 1787742 w 1836634"/>
              <a:gd name="connsiteY6887" fmla="*/ 702730 h 1588328"/>
              <a:gd name="connsiteX6888" fmla="*/ 1787523 w 1836634"/>
              <a:gd name="connsiteY6888" fmla="*/ 702781 h 1588328"/>
              <a:gd name="connsiteX6889" fmla="*/ 1779891 w 1836634"/>
              <a:gd name="connsiteY6889" fmla="*/ 704534 h 1588328"/>
              <a:gd name="connsiteX6890" fmla="*/ 1782774 w 1836634"/>
              <a:gd name="connsiteY6890" fmla="*/ 717082 h 1588328"/>
              <a:gd name="connsiteX6891" fmla="*/ 1767331 w 1836634"/>
              <a:gd name="connsiteY6891" fmla="*/ 707420 h 1588328"/>
              <a:gd name="connsiteX6892" fmla="*/ 1764448 w 1836634"/>
              <a:gd name="connsiteY6892" fmla="*/ 694873 h 1588328"/>
              <a:gd name="connsiteX6893" fmla="*/ 1767331 w 1836634"/>
              <a:gd name="connsiteY6893" fmla="*/ 707420 h 1588328"/>
              <a:gd name="connsiteX6894" fmla="*/ 1770214 w 1836634"/>
              <a:gd name="connsiteY6894" fmla="*/ 719968 h 1588328"/>
              <a:gd name="connsiteX6895" fmla="*/ 1782774 w 1836634"/>
              <a:gd name="connsiteY6895" fmla="*/ 717082 h 1588328"/>
              <a:gd name="connsiteX6896" fmla="*/ 1795335 w 1836634"/>
              <a:gd name="connsiteY6896" fmla="*/ 714196 h 1588328"/>
              <a:gd name="connsiteX6897" fmla="*/ 1798311 w 1836634"/>
              <a:gd name="connsiteY6897" fmla="*/ 727148 h 1588328"/>
              <a:gd name="connsiteX6898" fmla="*/ 1788633 w 1836634"/>
              <a:gd name="connsiteY6898" fmla="*/ 742582 h 1588328"/>
              <a:gd name="connsiteX6899" fmla="*/ 1773190 w 1836634"/>
              <a:gd name="connsiteY6899" fmla="*/ 732920 h 1588328"/>
              <a:gd name="connsiteX6900" fmla="*/ 1776073 w 1836634"/>
              <a:gd name="connsiteY6900" fmla="*/ 745468 h 1588328"/>
              <a:gd name="connsiteX6901" fmla="*/ 1763107 w 1836634"/>
              <a:gd name="connsiteY6901" fmla="*/ 748447 h 1588328"/>
              <a:gd name="connsiteX6902" fmla="*/ 1776073 w 1836634"/>
              <a:gd name="connsiteY6902" fmla="*/ 745468 h 1588328"/>
              <a:gd name="connsiteX6903" fmla="*/ 1778956 w 1836634"/>
              <a:gd name="connsiteY6903" fmla="*/ 758015 h 1588328"/>
              <a:gd name="connsiteX6904" fmla="*/ 1768873 w 1836634"/>
              <a:gd name="connsiteY6904" fmla="*/ 773542 h 1588328"/>
              <a:gd name="connsiteX6905" fmla="*/ 1771849 w 1836634"/>
              <a:gd name="connsiteY6905" fmla="*/ 786494 h 1588328"/>
              <a:gd name="connsiteX6906" fmla="*/ 1762171 w 1836634"/>
              <a:gd name="connsiteY6906" fmla="*/ 801928 h 1588328"/>
              <a:gd name="connsiteX6907" fmla="*/ 1759288 w 1836634"/>
              <a:gd name="connsiteY6907" fmla="*/ 789380 h 1588328"/>
              <a:gd name="connsiteX6908" fmla="*/ 1762171 w 1836634"/>
              <a:gd name="connsiteY6908" fmla="*/ 801928 h 1588328"/>
              <a:gd name="connsiteX6909" fmla="*/ 1749611 w 1836634"/>
              <a:gd name="connsiteY6909" fmla="*/ 804814 h 1588328"/>
              <a:gd name="connsiteX6910" fmla="*/ 1752494 w 1836634"/>
              <a:gd name="connsiteY6910" fmla="*/ 817361 h 1588328"/>
              <a:gd name="connsiteX6911" fmla="*/ 1742816 w 1836634"/>
              <a:gd name="connsiteY6911" fmla="*/ 832795 h 1588328"/>
              <a:gd name="connsiteX6912" fmla="*/ 1732826 w 1836634"/>
              <a:gd name="connsiteY6912" fmla="*/ 848726 h 1588328"/>
              <a:gd name="connsiteX6913" fmla="*/ 1735709 w 1836634"/>
              <a:gd name="connsiteY6913" fmla="*/ 861274 h 1588328"/>
              <a:gd name="connsiteX6914" fmla="*/ 1738592 w 1836634"/>
              <a:gd name="connsiteY6914" fmla="*/ 873821 h 1588328"/>
              <a:gd name="connsiteX6915" fmla="*/ 1723149 w 1836634"/>
              <a:gd name="connsiteY6915" fmla="*/ 864160 h 1588328"/>
              <a:gd name="connsiteX6916" fmla="*/ 1720266 w 1836634"/>
              <a:gd name="connsiteY6916" fmla="*/ 851612 h 1588328"/>
              <a:gd name="connsiteX6917" fmla="*/ 1723149 w 1836634"/>
              <a:gd name="connsiteY6917" fmla="*/ 864160 h 1588328"/>
              <a:gd name="connsiteX6918" fmla="*/ 1710588 w 1836634"/>
              <a:gd name="connsiteY6918" fmla="*/ 867046 h 1588328"/>
              <a:gd name="connsiteX6919" fmla="*/ 1707705 w 1836634"/>
              <a:gd name="connsiteY6919" fmla="*/ 854498 h 1588328"/>
              <a:gd name="connsiteX6920" fmla="*/ 1707705 w 1836634"/>
              <a:gd name="connsiteY6920" fmla="*/ 854498 h 1588328"/>
              <a:gd name="connsiteX6921" fmla="*/ 1704729 w 1836634"/>
              <a:gd name="connsiteY6921" fmla="*/ 841546 h 1588328"/>
              <a:gd name="connsiteX6922" fmla="*/ 1692168 w 1836634"/>
              <a:gd name="connsiteY6922" fmla="*/ 844432 h 1588328"/>
              <a:gd name="connsiteX6923" fmla="*/ 1679203 w 1836634"/>
              <a:gd name="connsiteY6923" fmla="*/ 847411 h 1588328"/>
              <a:gd name="connsiteX6924" fmla="*/ 1666642 w 1836634"/>
              <a:gd name="connsiteY6924" fmla="*/ 850297 h 1588328"/>
              <a:gd name="connsiteX6925" fmla="*/ 1669618 w 1836634"/>
              <a:gd name="connsiteY6925" fmla="*/ 863249 h 1588328"/>
              <a:gd name="connsiteX6926" fmla="*/ 1672501 w 1836634"/>
              <a:gd name="connsiteY6926" fmla="*/ 875797 h 1588328"/>
              <a:gd name="connsiteX6927" fmla="*/ 1675384 w 1836634"/>
              <a:gd name="connsiteY6927" fmla="*/ 888344 h 1588328"/>
              <a:gd name="connsiteX6928" fmla="*/ 1665706 w 1836634"/>
              <a:gd name="connsiteY6928" fmla="*/ 903778 h 1588328"/>
              <a:gd name="connsiteX6929" fmla="*/ 1668682 w 1836634"/>
              <a:gd name="connsiteY6929" fmla="*/ 916730 h 1588328"/>
              <a:gd name="connsiteX6930" fmla="*/ 1671565 w 1836634"/>
              <a:gd name="connsiteY6930" fmla="*/ 929278 h 1588328"/>
              <a:gd name="connsiteX6931" fmla="*/ 1671565 w 1836634"/>
              <a:gd name="connsiteY6931" fmla="*/ 929278 h 1588328"/>
              <a:gd name="connsiteX6932" fmla="*/ 1674448 w 1836634"/>
              <a:gd name="connsiteY6932" fmla="*/ 941825 h 1588328"/>
              <a:gd name="connsiteX6933" fmla="*/ 1677331 w 1836634"/>
              <a:gd name="connsiteY6933" fmla="*/ 954373 h 1588328"/>
              <a:gd name="connsiteX6934" fmla="*/ 1667747 w 1836634"/>
              <a:gd name="connsiteY6934" fmla="*/ 970211 h 1588328"/>
              <a:gd name="connsiteX6935" fmla="*/ 1664771 w 1836634"/>
              <a:gd name="connsiteY6935" fmla="*/ 957259 h 1588328"/>
              <a:gd name="connsiteX6936" fmla="*/ 1654781 w 1836634"/>
              <a:gd name="connsiteY6936" fmla="*/ 973190 h 1588328"/>
              <a:gd name="connsiteX6937" fmla="*/ 1653526 w 1836634"/>
              <a:gd name="connsiteY6937" fmla="*/ 967726 h 1588328"/>
              <a:gd name="connsiteX6938" fmla="*/ 1653601 w 1836634"/>
              <a:gd name="connsiteY6938" fmla="*/ 968056 h 1588328"/>
              <a:gd name="connsiteX6939" fmla="*/ 1653665 w 1836634"/>
              <a:gd name="connsiteY6939" fmla="*/ 968333 h 1588328"/>
              <a:gd name="connsiteX6940" fmla="*/ 1654781 w 1836634"/>
              <a:gd name="connsiteY6940" fmla="*/ 973190 h 1588328"/>
              <a:gd name="connsiteX6941" fmla="*/ 1654781 w 1836634"/>
              <a:gd name="connsiteY6941" fmla="*/ 973190 h 1588328"/>
              <a:gd name="connsiteX6942" fmla="*/ 1657664 w 1836634"/>
              <a:gd name="connsiteY6942" fmla="*/ 985738 h 1588328"/>
              <a:gd name="connsiteX6943" fmla="*/ 1659285 w 1836634"/>
              <a:gd name="connsiteY6943" fmla="*/ 985365 h 1588328"/>
              <a:gd name="connsiteX6944" fmla="*/ 1663038 w 1836634"/>
              <a:gd name="connsiteY6944" fmla="*/ 984503 h 1588328"/>
              <a:gd name="connsiteX6945" fmla="*/ 1669009 w 1836634"/>
              <a:gd name="connsiteY6945" fmla="*/ 983131 h 1588328"/>
              <a:gd name="connsiteX6946" fmla="*/ 1670630 w 1836634"/>
              <a:gd name="connsiteY6946" fmla="*/ 982759 h 1588328"/>
              <a:gd name="connsiteX6947" fmla="*/ 1673513 w 1836634"/>
              <a:gd name="connsiteY6947" fmla="*/ 995306 h 1588328"/>
              <a:gd name="connsiteX6948" fmla="*/ 1660547 w 1836634"/>
              <a:gd name="connsiteY6948" fmla="*/ 998285 h 1588328"/>
              <a:gd name="connsiteX6949" fmla="*/ 1647986 w 1836634"/>
              <a:gd name="connsiteY6949" fmla="*/ 1001171 h 1588328"/>
              <a:gd name="connsiteX6950" fmla="*/ 1650869 w 1836634"/>
              <a:gd name="connsiteY6950" fmla="*/ 1013719 h 1588328"/>
              <a:gd name="connsiteX6951" fmla="*/ 1650869 w 1836634"/>
              <a:gd name="connsiteY6951" fmla="*/ 1013719 h 1588328"/>
              <a:gd name="connsiteX6952" fmla="*/ 1653845 w 1836634"/>
              <a:gd name="connsiteY6952" fmla="*/ 1026671 h 1588328"/>
              <a:gd name="connsiteX6953" fmla="*/ 1653845 w 1836634"/>
              <a:gd name="connsiteY6953" fmla="*/ 1026671 h 1588328"/>
              <a:gd name="connsiteX6954" fmla="*/ 1641285 w 1836634"/>
              <a:gd name="connsiteY6954" fmla="*/ 1029557 h 1588328"/>
              <a:gd name="connsiteX6955" fmla="*/ 1644168 w 1836634"/>
              <a:gd name="connsiteY6955" fmla="*/ 1042105 h 1588328"/>
              <a:gd name="connsiteX6956" fmla="*/ 1628724 w 1836634"/>
              <a:gd name="connsiteY6956" fmla="*/ 1032443 h 1588328"/>
              <a:gd name="connsiteX6957" fmla="*/ 1615758 w 1836634"/>
              <a:gd name="connsiteY6957" fmla="*/ 1035422 h 1588328"/>
              <a:gd name="connsiteX6958" fmla="*/ 1612782 w 1836634"/>
              <a:gd name="connsiteY6958" fmla="*/ 1022470 h 1588328"/>
              <a:gd name="connsiteX6959" fmla="*/ 1613898 w 1836634"/>
              <a:gd name="connsiteY6959" fmla="*/ 1027327 h 1588328"/>
              <a:gd name="connsiteX6960" fmla="*/ 1612782 w 1836634"/>
              <a:gd name="connsiteY6960" fmla="*/ 1022470 h 1588328"/>
              <a:gd name="connsiteX6961" fmla="*/ 1600222 w 1836634"/>
              <a:gd name="connsiteY6961" fmla="*/ 1025356 h 1588328"/>
              <a:gd name="connsiteX6962" fmla="*/ 1597339 w 1836634"/>
              <a:gd name="connsiteY6962" fmla="*/ 1012808 h 1588328"/>
              <a:gd name="connsiteX6963" fmla="*/ 1584778 w 1836634"/>
              <a:gd name="connsiteY6963" fmla="*/ 1015694 h 1588328"/>
              <a:gd name="connsiteX6964" fmla="*/ 1572217 w 1836634"/>
              <a:gd name="connsiteY6964" fmla="*/ 1018580 h 1588328"/>
              <a:gd name="connsiteX6965" fmla="*/ 1569334 w 1836634"/>
              <a:gd name="connsiteY6965" fmla="*/ 1006033 h 1588328"/>
              <a:gd name="connsiteX6966" fmla="*/ 1553486 w 1836634"/>
              <a:gd name="connsiteY6966" fmla="*/ 996464 h 1588328"/>
              <a:gd name="connsiteX6967" fmla="*/ 1540925 w 1836634"/>
              <a:gd name="connsiteY6967" fmla="*/ 999350 h 1588328"/>
              <a:gd name="connsiteX6968" fmla="*/ 1537949 w 1836634"/>
              <a:gd name="connsiteY6968" fmla="*/ 986398 h 1588328"/>
              <a:gd name="connsiteX6969" fmla="*/ 1525388 w 1836634"/>
              <a:gd name="connsiteY6969" fmla="*/ 989284 h 1588328"/>
              <a:gd name="connsiteX6970" fmla="*/ 1525388 w 1836634"/>
              <a:gd name="connsiteY6970" fmla="*/ 989284 h 1588328"/>
              <a:gd name="connsiteX6971" fmla="*/ 1509945 w 1836634"/>
              <a:gd name="connsiteY6971" fmla="*/ 979622 h 1588328"/>
              <a:gd name="connsiteX6972" fmla="*/ 1509945 w 1836634"/>
              <a:gd name="connsiteY6972" fmla="*/ 979622 h 1588328"/>
              <a:gd name="connsiteX6973" fmla="*/ 1494096 w 1836634"/>
              <a:gd name="connsiteY6973" fmla="*/ 970054 h 1588328"/>
              <a:gd name="connsiteX6974" fmla="*/ 1488797 w 1836634"/>
              <a:gd name="connsiteY6974" fmla="*/ 971272 h 1588328"/>
              <a:gd name="connsiteX6975" fmla="*/ 1489144 w 1836634"/>
              <a:gd name="connsiteY6975" fmla="*/ 971192 h 1588328"/>
              <a:gd name="connsiteX6976" fmla="*/ 1481535 w 1836634"/>
              <a:gd name="connsiteY6976" fmla="*/ 972940 h 1588328"/>
              <a:gd name="connsiteX6977" fmla="*/ 1478652 w 1836634"/>
              <a:gd name="connsiteY6977" fmla="*/ 960392 h 1588328"/>
              <a:gd name="connsiteX6978" fmla="*/ 1475676 w 1836634"/>
              <a:gd name="connsiteY6978" fmla="*/ 947440 h 1588328"/>
              <a:gd name="connsiteX6979" fmla="*/ 1478652 w 1836634"/>
              <a:gd name="connsiteY6979" fmla="*/ 960392 h 1588328"/>
              <a:gd name="connsiteX6980" fmla="*/ 1471037 w 1836634"/>
              <a:gd name="connsiteY6980" fmla="*/ 962142 h 1588328"/>
              <a:gd name="connsiteX6981" fmla="*/ 1471391 w 1836634"/>
              <a:gd name="connsiteY6981" fmla="*/ 962061 h 1588328"/>
              <a:gd name="connsiteX6982" fmla="*/ 1466092 w 1836634"/>
              <a:gd name="connsiteY6982" fmla="*/ 963278 h 1588328"/>
              <a:gd name="connsiteX6983" fmla="*/ 1450555 w 1836634"/>
              <a:gd name="connsiteY6983" fmla="*/ 953212 h 1588328"/>
              <a:gd name="connsiteX6984" fmla="*/ 1437589 w 1836634"/>
              <a:gd name="connsiteY6984" fmla="*/ 956191 h 1588328"/>
              <a:gd name="connsiteX6985" fmla="*/ 1434706 w 1836634"/>
              <a:gd name="connsiteY6985" fmla="*/ 943644 h 1588328"/>
              <a:gd name="connsiteX6986" fmla="*/ 1422146 w 1836634"/>
              <a:gd name="connsiteY6986" fmla="*/ 946530 h 1588328"/>
              <a:gd name="connsiteX6987" fmla="*/ 1419263 w 1836634"/>
              <a:gd name="connsiteY6987" fmla="*/ 933982 h 1588328"/>
              <a:gd name="connsiteX6988" fmla="*/ 1417822 w 1836634"/>
              <a:gd name="connsiteY6988" fmla="*/ 927709 h 1588328"/>
              <a:gd name="connsiteX6989" fmla="*/ 1417677 w 1836634"/>
              <a:gd name="connsiteY6989" fmla="*/ 927081 h 1588328"/>
              <a:gd name="connsiteX6990" fmla="*/ 1417326 w 1836634"/>
              <a:gd name="connsiteY6990" fmla="*/ 925550 h 1588328"/>
              <a:gd name="connsiteX6991" fmla="*/ 1416380 w 1836634"/>
              <a:gd name="connsiteY6991" fmla="*/ 921435 h 1588328"/>
              <a:gd name="connsiteX6992" fmla="*/ 1416380 w 1836634"/>
              <a:gd name="connsiteY6992" fmla="*/ 921435 h 1588328"/>
              <a:gd name="connsiteX6993" fmla="*/ 1411081 w 1836634"/>
              <a:gd name="connsiteY6993" fmla="*/ 922652 h 1588328"/>
              <a:gd name="connsiteX6994" fmla="*/ 1411394 w 1836634"/>
              <a:gd name="connsiteY6994" fmla="*/ 922580 h 1588328"/>
              <a:gd name="connsiteX6995" fmla="*/ 1403819 w 1836634"/>
              <a:gd name="connsiteY6995" fmla="*/ 924321 h 1588328"/>
              <a:gd name="connsiteX6996" fmla="*/ 1391259 w 1836634"/>
              <a:gd name="connsiteY6996" fmla="*/ 927207 h 1588328"/>
              <a:gd name="connsiteX6997" fmla="*/ 1390887 w 1836634"/>
              <a:gd name="connsiteY6997" fmla="*/ 925588 h 1588328"/>
              <a:gd name="connsiteX6998" fmla="*/ 1389426 w 1836634"/>
              <a:gd name="connsiteY6998" fmla="*/ 919230 h 1588328"/>
              <a:gd name="connsiteX6999" fmla="*/ 1389448 w 1836634"/>
              <a:gd name="connsiteY6999" fmla="*/ 919323 h 1588328"/>
              <a:gd name="connsiteX7000" fmla="*/ 1389500 w 1836634"/>
              <a:gd name="connsiteY7000" fmla="*/ 919553 h 1588328"/>
              <a:gd name="connsiteX7001" fmla="*/ 1389539 w 1836634"/>
              <a:gd name="connsiteY7001" fmla="*/ 919719 h 1588328"/>
              <a:gd name="connsiteX7002" fmla="*/ 1388283 w 1836634"/>
              <a:gd name="connsiteY7002" fmla="*/ 914254 h 1588328"/>
              <a:gd name="connsiteX7003" fmla="*/ 1400843 w 1836634"/>
              <a:gd name="connsiteY7003" fmla="*/ 911368 h 1588328"/>
              <a:gd name="connsiteX7004" fmla="*/ 1397960 w 1836634"/>
              <a:gd name="connsiteY7004" fmla="*/ 898821 h 1588328"/>
              <a:gd name="connsiteX7005" fmla="*/ 1410521 w 1836634"/>
              <a:gd name="connsiteY7005" fmla="*/ 895935 h 1588328"/>
              <a:gd name="connsiteX7006" fmla="*/ 1397960 w 1836634"/>
              <a:gd name="connsiteY7006" fmla="*/ 898821 h 1588328"/>
              <a:gd name="connsiteX7007" fmla="*/ 1395077 w 1836634"/>
              <a:gd name="connsiteY7007" fmla="*/ 886273 h 1588328"/>
              <a:gd name="connsiteX7008" fmla="*/ 1382517 w 1836634"/>
              <a:gd name="connsiteY7008" fmla="*/ 889159 h 1588328"/>
              <a:gd name="connsiteX7009" fmla="*/ 1369551 w 1836634"/>
              <a:gd name="connsiteY7009" fmla="*/ 892138 h 1588328"/>
              <a:gd name="connsiteX7010" fmla="*/ 1379634 w 1836634"/>
              <a:gd name="connsiteY7010" fmla="*/ 876612 h 1588328"/>
              <a:gd name="connsiteX7011" fmla="*/ 1376658 w 1836634"/>
              <a:gd name="connsiteY7011" fmla="*/ 863659 h 1588328"/>
              <a:gd name="connsiteX7012" fmla="*/ 1384279 w 1836634"/>
              <a:gd name="connsiteY7012" fmla="*/ 861908 h 1588328"/>
              <a:gd name="connsiteX7013" fmla="*/ 1384508 w 1836634"/>
              <a:gd name="connsiteY7013" fmla="*/ 861856 h 1588328"/>
              <a:gd name="connsiteX7014" fmla="*/ 1389218 w 1836634"/>
              <a:gd name="connsiteY7014" fmla="*/ 860773 h 1588328"/>
              <a:gd name="connsiteX7015" fmla="*/ 1392194 w 1836634"/>
              <a:gd name="connsiteY7015" fmla="*/ 873726 h 1588328"/>
              <a:gd name="connsiteX7016" fmla="*/ 1404755 w 1836634"/>
              <a:gd name="connsiteY7016" fmla="*/ 870840 h 1588328"/>
              <a:gd name="connsiteX7017" fmla="*/ 1407638 w 1836634"/>
              <a:gd name="connsiteY7017" fmla="*/ 883387 h 1588328"/>
              <a:gd name="connsiteX7018" fmla="*/ 1404755 w 1836634"/>
              <a:gd name="connsiteY7018" fmla="*/ 870840 h 1588328"/>
              <a:gd name="connsiteX7019" fmla="*/ 1417315 w 1836634"/>
              <a:gd name="connsiteY7019" fmla="*/ 867954 h 1588328"/>
              <a:gd name="connsiteX7020" fmla="*/ 1414339 w 1836634"/>
              <a:gd name="connsiteY7020" fmla="*/ 855001 h 1588328"/>
              <a:gd name="connsiteX7021" fmla="*/ 1415960 w 1836634"/>
              <a:gd name="connsiteY7021" fmla="*/ 854629 h 1588328"/>
              <a:gd name="connsiteX7022" fmla="*/ 1421242 w 1836634"/>
              <a:gd name="connsiteY7022" fmla="*/ 853415 h 1588328"/>
              <a:gd name="connsiteX7023" fmla="*/ 1421632 w 1836634"/>
              <a:gd name="connsiteY7023" fmla="*/ 853326 h 1588328"/>
              <a:gd name="connsiteX7024" fmla="*/ 1427305 w 1836634"/>
              <a:gd name="connsiteY7024" fmla="*/ 852022 h 1588328"/>
              <a:gd name="connsiteX7025" fmla="*/ 1421242 w 1836634"/>
              <a:gd name="connsiteY7025" fmla="*/ 853415 h 1588328"/>
              <a:gd name="connsiteX7026" fmla="*/ 1420822 w 1836634"/>
              <a:gd name="connsiteY7026" fmla="*/ 853512 h 1588328"/>
              <a:gd name="connsiteX7027" fmla="*/ 1414339 w 1836634"/>
              <a:gd name="connsiteY7027" fmla="*/ 855001 h 1588328"/>
              <a:gd name="connsiteX7028" fmla="*/ 1411456 w 1836634"/>
              <a:gd name="connsiteY7028" fmla="*/ 842454 h 1588328"/>
              <a:gd name="connsiteX7029" fmla="*/ 1421539 w 1836634"/>
              <a:gd name="connsiteY7029" fmla="*/ 826927 h 1588328"/>
              <a:gd name="connsiteX7030" fmla="*/ 1424422 w 1836634"/>
              <a:gd name="connsiteY7030" fmla="*/ 839475 h 1588328"/>
              <a:gd name="connsiteX7031" fmla="*/ 1436983 w 1836634"/>
              <a:gd name="connsiteY7031" fmla="*/ 836589 h 1588328"/>
              <a:gd name="connsiteX7032" fmla="*/ 1434100 w 1836634"/>
              <a:gd name="connsiteY7032" fmla="*/ 824041 h 1588328"/>
              <a:gd name="connsiteX7033" fmla="*/ 1421539 w 1836634"/>
              <a:gd name="connsiteY7033" fmla="*/ 826927 h 1588328"/>
              <a:gd name="connsiteX7034" fmla="*/ 1408573 w 1836634"/>
              <a:gd name="connsiteY7034" fmla="*/ 829906 h 1588328"/>
              <a:gd name="connsiteX7035" fmla="*/ 1396013 w 1836634"/>
              <a:gd name="connsiteY7035" fmla="*/ 832792 h 1588328"/>
              <a:gd name="connsiteX7036" fmla="*/ 1398896 w 1836634"/>
              <a:gd name="connsiteY7036" fmla="*/ 845340 h 1588328"/>
              <a:gd name="connsiteX7037" fmla="*/ 1401779 w 1836634"/>
              <a:gd name="connsiteY7037" fmla="*/ 857887 h 1588328"/>
              <a:gd name="connsiteX7038" fmla="*/ 1389218 w 1836634"/>
              <a:gd name="connsiteY7038" fmla="*/ 860773 h 1588328"/>
              <a:gd name="connsiteX7039" fmla="*/ 1386335 w 1836634"/>
              <a:gd name="connsiteY7039" fmla="*/ 848226 h 1588328"/>
              <a:gd name="connsiteX7040" fmla="*/ 1373775 w 1836634"/>
              <a:gd name="connsiteY7040" fmla="*/ 851112 h 1588328"/>
              <a:gd name="connsiteX7041" fmla="*/ 1370892 w 1836634"/>
              <a:gd name="connsiteY7041" fmla="*/ 838564 h 1588328"/>
              <a:gd name="connsiteX7042" fmla="*/ 1370892 w 1836634"/>
              <a:gd name="connsiteY7042" fmla="*/ 838564 h 1588328"/>
              <a:gd name="connsiteX7043" fmla="*/ 1368009 w 1836634"/>
              <a:gd name="connsiteY7043" fmla="*/ 826017 h 1588328"/>
              <a:gd name="connsiteX7044" fmla="*/ 1355043 w 1836634"/>
              <a:gd name="connsiteY7044" fmla="*/ 828996 h 1588328"/>
              <a:gd name="connsiteX7045" fmla="*/ 1342482 w 1836634"/>
              <a:gd name="connsiteY7045" fmla="*/ 831882 h 1588328"/>
              <a:gd name="connsiteX7046" fmla="*/ 1339506 w 1836634"/>
              <a:gd name="connsiteY7046" fmla="*/ 818930 h 1588328"/>
              <a:gd name="connsiteX7047" fmla="*/ 1342482 w 1836634"/>
              <a:gd name="connsiteY7047" fmla="*/ 831882 h 1588328"/>
              <a:gd name="connsiteX7048" fmla="*/ 1332805 w 1836634"/>
              <a:gd name="connsiteY7048" fmla="*/ 847315 h 1588328"/>
              <a:gd name="connsiteX7049" fmla="*/ 1345365 w 1836634"/>
              <a:gd name="connsiteY7049" fmla="*/ 844429 h 1588328"/>
              <a:gd name="connsiteX7050" fmla="*/ 1345365 w 1836634"/>
              <a:gd name="connsiteY7050" fmla="*/ 844429 h 1588328"/>
              <a:gd name="connsiteX7051" fmla="*/ 1345365 w 1836634"/>
              <a:gd name="connsiteY7051" fmla="*/ 844429 h 1588328"/>
              <a:gd name="connsiteX7052" fmla="*/ 1342482 w 1836634"/>
              <a:gd name="connsiteY7052" fmla="*/ 831882 h 1588328"/>
              <a:gd name="connsiteX7053" fmla="*/ 1355043 w 1836634"/>
              <a:gd name="connsiteY7053" fmla="*/ 828996 h 1588328"/>
              <a:gd name="connsiteX7054" fmla="*/ 1368009 w 1836634"/>
              <a:gd name="connsiteY7054" fmla="*/ 826017 h 1588328"/>
              <a:gd name="connsiteX7055" fmla="*/ 1370892 w 1836634"/>
              <a:gd name="connsiteY7055" fmla="*/ 838564 h 1588328"/>
              <a:gd name="connsiteX7056" fmla="*/ 1373775 w 1836634"/>
              <a:gd name="connsiteY7056" fmla="*/ 851112 h 1588328"/>
              <a:gd name="connsiteX7057" fmla="*/ 1357926 w 1836634"/>
              <a:gd name="connsiteY7057" fmla="*/ 841543 h 1588328"/>
              <a:gd name="connsiteX7058" fmla="*/ 1357926 w 1836634"/>
              <a:gd name="connsiteY7058" fmla="*/ 841543 h 1588328"/>
              <a:gd name="connsiteX7059" fmla="*/ 1348248 w 1836634"/>
              <a:gd name="connsiteY7059" fmla="*/ 856977 h 1588328"/>
              <a:gd name="connsiteX7060" fmla="*/ 1335688 w 1836634"/>
              <a:gd name="connsiteY7060" fmla="*/ 859863 h 1588328"/>
              <a:gd name="connsiteX7061" fmla="*/ 1323127 w 1836634"/>
              <a:gd name="connsiteY7061" fmla="*/ 862749 h 1588328"/>
              <a:gd name="connsiteX7062" fmla="*/ 1322767 w 1836634"/>
              <a:gd name="connsiteY7062" fmla="*/ 861181 h 1588328"/>
              <a:gd name="connsiteX7063" fmla="*/ 1321368 w 1836634"/>
              <a:gd name="connsiteY7063" fmla="*/ 855094 h 1588328"/>
              <a:gd name="connsiteX7064" fmla="*/ 1321325 w 1836634"/>
              <a:gd name="connsiteY7064" fmla="*/ 854907 h 1588328"/>
              <a:gd name="connsiteX7065" fmla="*/ 1320244 w 1836634"/>
              <a:gd name="connsiteY7065" fmla="*/ 850201 h 1588328"/>
              <a:gd name="connsiteX7066" fmla="*/ 1321460 w 1836634"/>
              <a:gd name="connsiteY7066" fmla="*/ 855495 h 1588328"/>
              <a:gd name="connsiteX7067" fmla="*/ 1321403 w 1836634"/>
              <a:gd name="connsiteY7067" fmla="*/ 855244 h 1588328"/>
              <a:gd name="connsiteX7068" fmla="*/ 1323127 w 1836634"/>
              <a:gd name="connsiteY7068" fmla="*/ 862749 h 1588328"/>
              <a:gd name="connsiteX7069" fmla="*/ 1310161 w 1836634"/>
              <a:gd name="connsiteY7069" fmla="*/ 865728 h 1588328"/>
              <a:gd name="connsiteX7070" fmla="*/ 1307278 w 1836634"/>
              <a:gd name="connsiteY7070" fmla="*/ 853181 h 1588328"/>
              <a:gd name="connsiteX7071" fmla="*/ 1307278 w 1836634"/>
              <a:gd name="connsiteY7071" fmla="*/ 853181 h 1588328"/>
              <a:gd name="connsiteX7072" fmla="*/ 1304395 w 1836634"/>
              <a:gd name="connsiteY7072" fmla="*/ 840633 h 1588328"/>
              <a:gd name="connsiteX7073" fmla="*/ 1317361 w 1836634"/>
              <a:gd name="connsiteY7073" fmla="*/ 837654 h 1588328"/>
              <a:gd name="connsiteX7074" fmla="*/ 1314385 w 1836634"/>
              <a:gd name="connsiteY7074" fmla="*/ 824702 h 1588328"/>
              <a:gd name="connsiteX7075" fmla="*/ 1324063 w 1836634"/>
              <a:gd name="connsiteY7075" fmla="*/ 809268 h 1588328"/>
              <a:gd name="connsiteX7076" fmla="*/ 1326946 w 1836634"/>
              <a:gd name="connsiteY7076" fmla="*/ 821816 h 1588328"/>
              <a:gd name="connsiteX7077" fmla="*/ 1326946 w 1836634"/>
              <a:gd name="connsiteY7077" fmla="*/ 821816 h 1588328"/>
              <a:gd name="connsiteX7078" fmla="*/ 1324063 w 1836634"/>
              <a:gd name="connsiteY7078" fmla="*/ 809268 h 1588328"/>
              <a:gd name="connsiteX7079" fmla="*/ 1311502 w 1836634"/>
              <a:gd name="connsiteY7079" fmla="*/ 812154 h 1588328"/>
              <a:gd name="connsiteX7080" fmla="*/ 1308619 w 1836634"/>
              <a:gd name="connsiteY7080" fmla="*/ 799607 h 1588328"/>
              <a:gd name="connsiteX7081" fmla="*/ 1321180 w 1836634"/>
              <a:gd name="connsiteY7081" fmla="*/ 796721 h 1588328"/>
              <a:gd name="connsiteX7082" fmla="*/ 1333740 w 1836634"/>
              <a:gd name="connsiteY7082" fmla="*/ 793835 h 1588328"/>
              <a:gd name="connsiteX7083" fmla="*/ 1336623 w 1836634"/>
              <a:gd name="connsiteY7083" fmla="*/ 806382 h 1588328"/>
              <a:gd name="connsiteX7084" fmla="*/ 1333740 w 1836634"/>
              <a:gd name="connsiteY7084" fmla="*/ 793835 h 1588328"/>
              <a:gd name="connsiteX7085" fmla="*/ 1321180 w 1836634"/>
              <a:gd name="connsiteY7085" fmla="*/ 796721 h 1588328"/>
              <a:gd name="connsiteX7086" fmla="*/ 1318297 w 1836634"/>
              <a:gd name="connsiteY7086" fmla="*/ 784173 h 1588328"/>
              <a:gd name="connsiteX7087" fmla="*/ 1305736 w 1836634"/>
              <a:gd name="connsiteY7087" fmla="*/ 787059 h 1588328"/>
              <a:gd name="connsiteX7088" fmla="*/ 1308619 w 1836634"/>
              <a:gd name="connsiteY7088" fmla="*/ 799607 h 1588328"/>
              <a:gd name="connsiteX7089" fmla="*/ 1303149 w 1836634"/>
              <a:gd name="connsiteY7089" fmla="*/ 800864 h 1588328"/>
              <a:gd name="connsiteX7090" fmla="*/ 1303462 w 1836634"/>
              <a:gd name="connsiteY7090" fmla="*/ 800792 h 1588328"/>
              <a:gd name="connsiteX7091" fmla="*/ 1295653 w 1836634"/>
              <a:gd name="connsiteY7091" fmla="*/ 802586 h 1588328"/>
              <a:gd name="connsiteX7092" fmla="*/ 1298536 w 1836634"/>
              <a:gd name="connsiteY7092" fmla="*/ 815133 h 1588328"/>
              <a:gd name="connsiteX7093" fmla="*/ 1301419 w 1836634"/>
              <a:gd name="connsiteY7093" fmla="*/ 827681 h 1588328"/>
              <a:gd name="connsiteX7094" fmla="*/ 1301419 w 1836634"/>
              <a:gd name="connsiteY7094" fmla="*/ 827681 h 1588328"/>
              <a:gd name="connsiteX7095" fmla="*/ 1288859 w 1836634"/>
              <a:gd name="connsiteY7095" fmla="*/ 830567 h 1588328"/>
              <a:gd name="connsiteX7096" fmla="*/ 1288859 w 1836634"/>
              <a:gd name="connsiteY7096" fmla="*/ 830567 h 1588328"/>
              <a:gd name="connsiteX7097" fmla="*/ 1285976 w 1836634"/>
              <a:gd name="connsiteY7097" fmla="*/ 818019 h 1588328"/>
              <a:gd name="connsiteX7098" fmla="*/ 1276298 w 1836634"/>
              <a:gd name="connsiteY7098" fmla="*/ 833453 h 1588328"/>
              <a:gd name="connsiteX7099" fmla="*/ 1288859 w 1836634"/>
              <a:gd name="connsiteY7099" fmla="*/ 830567 h 1588328"/>
              <a:gd name="connsiteX7100" fmla="*/ 1291835 w 1836634"/>
              <a:gd name="connsiteY7100" fmla="*/ 843519 h 1588328"/>
              <a:gd name="connsiteX7101" fmla="*/ 1304395 w 1836634"/>
              <a:gd name="connsiteY7101" fmla="*/ 840633 h 1588328"/>
              <a:gd name="connsiteX7102" fmla="*/ 1307278 w 1836634"/>
              <a:gd name="connsiteY7102" fmla="*/ 853181 h 1588328"/>
              <a:gd name="connsiteX7103" fmla="*/ 1294718 w 1836634"/>
              <a:gd name="connsiteY7103" fmla="*/ 856067 h 1588328"/>
              <a:gd name="connsiteX7104" fmla="*/ 1297601 w 1836634"/>
              <a:gd name="connsiteY7104" fmla="*/ 868614 h 1588328"/>
              <a:gd name="connsiteX7105" fmla="*/ 1297601 w 1836634"/>
              <a:gd name="connsiteY7105" fmla="*/ 868614 h 1588328"/>
              <a:gd name="connsiteX7106" fmla="*/ 1310161 w 1836634"/>
              <a:gd name="connsiteY7106" fmla="*/ 865728 h 1588328"/>
              <a:gd name="connsiteX7107" fmla="*/ 1323127 w 1836634"/>
              <a:gd name="connsiteY7107" fmla="*/ 862749 h 1588328"/>
              <a:gd name="connsiteX7108" fmla="*/ 1323127 w 1836634"/>
              <a:gd name="connsiteY7108" fmla="*/ 862749 h 1588328"/>
              <a:gd name="connsiteX7109" fmla="*/ 1326010 w 1836634"/>
              <a:gd name="connsiteY7109" fmla="*/ 875297 h 1588328"/>
              <a:gd name="connsiteX7110" fmla="*/ 1313044 w 1836634"/>
              <a:gd name="connsiteY7110" fmla="*/ 878276 h 1588328"/>
              <a:gd name="connsiteX7111" fmla="*/ 1316020 w 1836634"/>
              <a:gd name="connsiteY7111" fmla="*/ 891228 h 1588328"/>
              <a:gd name="connsiteX7112" fmla="*/ 1328986 w 1836634"/>
              <a:gd name="connsiteY7112" fmla="*/ 888249 h 1588328"/>
              <a:gd name="connsiteX7113" fmla="*/ 1331869 w 1836634"/>
              <a:gd name="connsiteY7113" fmla="*/ 900796 h 1588328"/>
              <a:gd name="connsiteX7114" fmla="*/ 1334752 w 1836634"/>
              <a:gd name="connsiteY7114" fmla="*/ 913344 h 1588328"/>
              <a:gd name="connsiteX7115" fmla="*/ 1324669 w 1836634"/>
              <a:gd name="connsiteY7115" fmla="*/ 928871 h 1588328"/>
              <a:gd name="connsiteX7116" fmla="*/ 1321786 w 1836634"/>
              <a:gd name="connsiteY7116" fmla="*/ 916323 h 1588328"/>
              <a:gd name="connsiteX7117" fmla="*/ 1318903 w 1836634"/>
              <a:gd name="connsiteY7117" fmla="*/ 903776 h 1588328"/>
              <a:gd name="connsiteX7118" fmla="*/ 1311191 w 1836634"/>
              <a:gd name="connsiteY7118" fmla="*/ 905548 h 1588328"/>
              <a:gd name="connsiteX7119" fmla="*/ 1311053 w 1836634"/>
              <a:gd name="connsiteY7119" fmla="*/ 905579 h 1588328"/>
              <a:gd name="connsiteX7120" fmla="*/ 1306343 w 1836634"/>
              <a:gd name="connsiteY7120" fmla="*/ 906662 h 1588328"/>
              <a:gd name="connsiteX7121" fmla="*/ 1303460 w 1836634"/>
              <a:gd name="connsiteY7121" fmla="*/ 894114 h 1588328"/>
              <a:gd name="connsiteX7122" fmla="*/ 1306343 w 1836634"/>
              <a:gd name="connsiteY7122" fmla="*/ 906662 h 1588328"/>
              <a:gd name="connsiteX7123" fmla="*/ 1296665 w 1836634"/>
              <a:gd name="connsiteY7123" fmla="*/ 922095 h 1588328"/>
              <a:gd name="connsiteX7124" fmla="*/ 1309226 w 1836634"/>
              <a:gd name="connsiteY7124" fmla="*/ 919209 h 1588328"/>
              <a:gd name="connsiteX7125" fmla="*/ 1312109 w 1836634"/>
              <a:gd name="connsiteY7125" fmla="*/ 931757 h 1588328"/>
              <a:gd name="connsiteX7126" fmla="*/ 1324669 w 1836634"/>
              <a:gd name="connsiteY7126" fmla="*/ 928871 h 1588328"/>
              <a:gd name="connsiteX7127" fmla="*/ 1337635 w 1836634"/>
              <a:gd name="connsiteY7127" fmla="*/ 925892 h 1588328"/>
              <a:gd name="connsiteX7128" fmla="*/ 1334752 w 1836634"/>
              <a:gd name="connsiteY7128" fmla="*/ 913344 h 1588328"/>
              <a:gd name="connsiteX7129" fmla="*/ 1334752 w 1836634"/>
              <a:gd name="connsiteY7129" fmla="*/ 913344 h 1588328"/>
              <a:gd name="connsiteX7130" fmla="*/ 1347313 w 1836634"/>
              <a:gd name="connsiteY7130" fmla="*/ 910458 h 1588328"/>
              <a:gd name="connsiteX7131" fmla="*/ 1350196 w 1836634"/>
              <a:gd name="connsiteY7131" fmla="*/ 923006 h 1588328"/>
              <a:gd name="connsiteX7132" fmla="*/ 1354370 w 1836634"/>
              <a:gd name="connsiteY7132" fmla="*/ 933978 h 1588328"/>
              <a:gd name="connsiteX7133" fmla="*/ 1360488 w 1836634"/>
              <a:gd name="connsiteY7133" fmla="*/ 933490 h 1588328"/>
              <a:gd name="connsiteX7134" fmla="*/ 1360387 w 1836634"/>
              <a:gd name="connsiteY7134" fmla="*/ 934087 h 1588328"/>
              <a:gd name="connsiteX7135" fmla="*/ 1365732 w 1836634"/>
              <a:gd name="connsiteY7135" fmla="*/ 933072 h 1588328"/>
              <a:gd name="connsiteX7136" fmla="*/ 1369233 w 1836634"/>
              <a:gd name="connsiteY7136" fmla="*/ 933919 h 1588328"/>
              <a:gd name="connsiteX7137" fmla="*/ 1366597 w 1836634"/>
              <a:gd name="connsiteY7137" fmla="*/ 936836 h 1588328"/>
              <a:gd name="connsiteX7138" fmla="*/ 1356055 w 1836634"/>
              <a:gd name="connsiteY7138" fmla="*/ 948505 h 1588328"/>
              <a:gd name="connsiteX7139" fmla="*/ 1361354 w 1836634"/>
              <a:gd name="connsiteY7139" fmla="*/ 947288 h 1588328"/>
              <a:gd name="connsiteX7140" fmla="*/ 1360903 w 1836634"/>
              <a:gd name="connsiteY7140" fmla="*/ 947391 h 1588328"/>
              <a:gd name="connsiteX7141" fmla="*/ 1368615 w 1836634"/>
              <a:gd name="connsiteY7141" fmla="*/ 945619 h 1588328"/>
              <a:gd name="connsiteX7142" fmla="*/ 1371498 w 1836634"/>
              <a:gd name="connsiteY7142" fmla="*/ 958167 h 1588328"/>
              <a:gd name="connsiteX7143" fmla="*/ 1381176 w 1836634"/>
              <a:gd name="connsiteY7143" fmla="*/ 942733 h 1588328"/>
              <a:gd name="connsiteX7144" fmla="*/ 1386038 w 1836634"/>
              <a:gd name="connsiteY7144" fmla="*/ 941616 h 1588328"/>
              <a:gd name="connsiteX7145" fmla="*/ 1386431 w 1836634"/>
              <a:gd name="connsiteY7145" fmla="*/ 941526 h 1588328"/>
              <a:gd name="connsiteX7146" fmla="*/ 1394142 w 1836634"/>
              <a:gd name="connsiteY7146" fmla="*/ 939754 h 1588328"/>
              <a:gd name="connsiteX7147" fmla="*/ 1397025 w 1836634"/>
              <a:gd name="connsiteY7147" fmla="*/ 952302 h 1588328"/>
              <a:gd name="connsiteX7148" fmla="*/ 1409585 w 1836634"/>
              <a:gd name="connsiteY7148" fmla="*/ 949416 h 1588328"/>
              <a:gd name="connsiteX7149" fmla="*/ 1412468 w 1836634"/>
              <a:gd name="connsiteY7149" fmla="*/ 961963 h 1588328"/>
              <a:gd name="connsiteX7150" fmla="*/ 1412468 w 1836634"/>
              <a:gd name="connsiteY7150" fmla="*/ 961963 h 1588328"/>
              <a:gd name="connsiteX7151" fmla="*/ 1415444 w 1836634"/>
              <a:gd name="connsiteY7151" fmla="*/ 974916 h 1588328"/>
              <a:gd name="connsiteX7152" fmla="*/ 1423053 w 1836634"/>
              <a:gd name="connsiteY7152" fmla="*/ 973167 h 1588328"/>
              <a:gd name="connsiteX7153" fmla="*/ 1428005 w 1836634"/>
              <a:gd name="connsiteY7153" fmla="*/ 972030 h 1588328"/>
              <a:gd name="connsiteX7154" fmla="*/ 1430888 w 1836634"/>
              <a:gd name="connsiteY7154" fmla="*/ 984577 h 1588328"/>
              <a:gd name="connsiteX7155" fmla="*/ 1435975 w 1836634"/>
              <a:gd name="connsiteY7155" fmla="*/ 983408 h 1588328"/>
              <a:gd name="connsiteX7156" fmla="*/ 1443448 w 1836634"/>
              <a:gd name="connsiteY7156" fmla="*/ 981691 h 1588328"/>
              <a:gd name="connsiteX7157" fmla="*/ 1446331 w 1836634"/>
              <a:gd name="connsiteY7157" fmla="*/ 994239 h 1588328"/>
              <a:gd name="connsiteX7158" fmla="*/ 1449214 w 1836634"/>
              <a:gd name="connsiteY7158" fmla="*/ 1006786 h 1588328"/>
              <a:gd name="connsiteX7159" fmla="*/ 1462180 w 1836634"/>
              <a:gd name="connsiteY7159" fmla="*/ 1003807 h 1588328"/>
              <a:gd name="connsiteX7160" fmla="*/ 1465156 w 1836634"/>
              <a:gd name="connsiteY7160" fmla="*/ 1016759 h 1588328"/>
              <a:gd name="connsiteX7161" fmla="*/ 1468039 w 1836634"/>
              <a:gd name="connsiteY7161" fmla="*/ 1029307 h 1588328"/>
              <a:gd name="connsiteX7162" fmla="*/ 1475671 w 1836634"/>
              <a:gd name="connsiteY7162" fmla="*/ 1027553 h 1588328"/>
              <a:gd name="connsiteX7163" fmla="*/ 1475301 w 1836634"/>
              <a:gd name="connsiteY7163" fmla="*/ 1027638 h 1588328"/>
              <a:gd name="connsiteX7164" fmla="*/ 1480600 w 1836634"/>
              <a:gd name="connsiteY7164" fmla="*/ 1026421 h 1588328"/>
              <a:gd name="connsiteX7165" fmla="*/ 1483483 w 1836634"/>
              <a:gd name="connsiteY7165" fmla="*/ 1038968 h 1588328"/>
              <a:gd name="connsiteX7166" fmla="*/ 1486366 w 1836634"/>
              <a:gd name="connsiteY7166" fmla="*/ 1051516 h 1588328"/>
              <a:gd name="connsiteX7167" fmla="*/ 1498926 w 1836634"/>
              <a:gd name="connsiteY7167" fmla="*/ 1048630 h 1588328"/>
              <a:gd name="connsiteX7168" fmla="*/ 1501902 w 1836634"/>
              <a:gd name="connsiteY7168" fmla="*/ 1061582 h 1588328"/>
              <a:gd name="connsiteX7169" fmla="*/ 1514463 w 1836634"/>
              <a:gd name="connsiteY7169" fmla="*/ 1058696 h 1588328"/>
              <a:gd name="connsiteX7170" fmla="*/ 1517346 w 1836634"/>
              <a:gd name="connsiteY7170" fmla="*/ 1071244 h 1588328"/>
              <a:gd name="connsiteX7171" fmla="*/ 1520229 w 1836634"/>
              <a:gd name="connsiteY7171" fmla="*/ 1083791 h 1588328"/>
              <a:gd name="connsiteX7172" fmla="*/ 1523112 w 1836634"/>
              <a:gd name="connsiteY7172" fmla="*/ 1096339 h 1588328"/>
              <a:gd name="connsiteX7173" fmla="*/ 1536078 w 1836634"/>
              <a:gd name="connsiteY7173" fmla="*/ 1093360 h 1588328"/>
              <a:gd name="connsiteX7174" fmla="*/ 1539054 w 1836634"/>
              <a:gd name="connsiteY7174" fmla="*/ 1106312 h 1588328"/>
              <a:gd name="connsiteX7175" fmla="*/ 1541937 w 1836634"/>
              <a:gd name="connsiteY7175" fmla="*/ 1118860 h 1588328"/>
              <a:gd name="connsiteX7176" fmla="*/ 1543507 w 1836634"/>
              <a:gd name="connsiteY7176" fmla="*/ 1118499 h 1588328"/>
              <a:gd name="connsiteX7177" fmla="*/ 1549639 w 1836634"/>
              <a:gd name="connsiteY7177" fmla="*/ 1117090 h 1588328"/>
              <a:gd name="connsiteX7178" fmla="*/ 1549707 w 1836634"/>
              <a:gd name="connsiteY7178" fmla="*/ 1117074 h 1588328"/>
              <a:gd name="connsiteX7179" fmla="*/ 1549787 w 1836634"/>
              <a:gd name="connsiteY7179" fmla="*/ 1117056 h 1588328"/>
              <a:gd name="connsiteX7180" fmla="*/ 1554497 w 1836634"/>
              <a:gd name="connsiteY7180" fmla="*/ 1115974 h 1588328"/>
              <a:gd name="connsiteX7181" fmla="*/ 1557380 w 1836634"/>
              <a:gd name="connsiteY7181" fmla="*/ 1128521 h 1588328"/>
              <a:gd name="connsiteX7182" fmla="*/ 1560263 w 1836634"/>
              <a:gd name="connsiteY7182" fmla="*/ 1141069 h 1588328"/>
              <a:gd name="connsiteX7183" fmla="*/ 1567329 w 1836634"/>
              <a:gd name="connsiteY7183" fmla="*/ 1139445 h 1588328"/>
              <a:gd name="connsiteX7184" fmla="*/ 1568032 w 1836634"/>
              <a:gd name="connsiteY7184" fmla="*/ 1139284 h 1588328"/>
              <a:gd name="connsiteX7185" fmla="*/ 1568114 w 1836634"/>
              <a:gd name="connsiteY7185" fmla="*/ 1139265 h 1588328"/>
              <a:gd name="connsiteX7186" fmla="*/ 1572824 w 1836634"/>
              <a:gd name="connsiteY7186" fmla="*/ 1138183 h 1588328"/>
              <a:gd name="connsiteX7187" fmla="*/ 1575800 w 1836634"/>
              <a:gd name="connsiteY7187" fmla="*/ 1151135 h 1588328"/>
              <a:gd name="connsiteX7188" fmla="*/ 1575800 w 1836634"/>
              <a:gd name="connsiteY7188" fmla="*/ 1151135 h 1588328"/>
              <a:gd name="connsiteX7189" fmla="*/ 1578683 w 1836634"/>
              <a:gd name="connsiteY7189" fmla="*/ 1163683 h 1588328"/>
              <a:gd name="connsiteX7190" fmla="*/ 1594127 w 1836634"/>
              <a:gd name="connsiteY7190" fmla="*/ 1173344 h 1588328"/>
              <a:gd name="connsiteX7191" fmla="*/ 1592557 w 1836634"/>
              <a:gd name="connsiteY7191" fmla="*/ 1173705 h 1588328"/>
              <a:gd name="connsiteX7192" fmla="*/ 1592414 w 1836634"/>
              <a:gd name="connsiteY7192" fmla="*/ 1173738 h 1588328"/>
              <a:gd name="connsiteX7193" fmla="*/ 1589071 w 1836634"/>
              <a:gd name="connsiteY7193" fmla="*/ 1174506 h 1588328"/>
              <a:gd name="connsiteX7194" fmla="*/ 1587061 w 1836634"/>
              <a:gd name="connsiteY7194" fmla="*/ 1174968 h 1588328"/>
              <a:gd name="connsiteX7195" fmla="*/ 1588632 w 1836634"/>
              <a:gd name="connsiteY7195" fmla="*/ 1174607 h 1588328"/>
              <a:gd name="connsiteX7196" fmla="*/ 1589188 w 1836634"/>
              <a:gd name="connsiteY7196" fmla="*/ 1174479 h 1588328"/>
              <a:gd name="connsiteX7197" fmla="*/ 1594127 w 1836634"/>
              <a:gd name="connsiteY7197" fmla="*/ 1173344 h 1588328"/>
              <a:gd name="connsiteX7198" fmla="*/ 1597010 w 1836634"/>
              <a:gd name="connsiteY7198" fmla="*/ 1185892 h 1588328"/>
              <a:gd name="connsiteX7199" fmla="*/ 1599986 w 1836634"/>
              <a:gd name="connsiteY7199" fmla="*/ 1198844 h 1588328"/>
              <a:gd name="connsiteX7200" fmla="*/ 1602869 w 1836634"/>
              <a:gd name="connsiteY7200" fmla="*/ 1211391 h 1588328"/>
              <a:gd name="connsiteX7201" fmla="*/ 1615834 w 1836634"/>
              <a:gd name="connsiteY7201" fmla="*/ 1208412 h 1588328"/>
              <a:gd name="connsiteX7202" fmla="*/ 1618717 w 1836634"/>
              <a:gd name="connsiteY7202" fmla="*/ 1220960 h 1588328"/>
              <a:gd name="connsiteX7203" fmla="*/ 1612824 w 1836634"/>
              <a:gd name="connsiteY7203" fmla="*/ 1222314 h 1588328"/>
              <a:gd name="connsiteX7204" fmla="*/ 1613045 w 1836634"/>
              <a:gd name="connsiteY7204" fmla="*/ 1222263 h 1588328"/>
              <a:gd name="connsiteX7205" fmla="*/ 1607373 w 1836634"/>
              <a:gd name="connsiteY7205" fmla="*/ 1223567 h 1588328"/>
              <a:gd name="connsiteX7206" fmla="*/ 1605752 w 1836634"/>
              <a:gd name="connsiteY7206" fmla="*/ 1223939 h 1588328"/>
              <a:gd name="connsiteX7207" fmla="*/ 1608635 w 1836634"/>
              <a:gd name="connsiteY7207" fmla="*/ 1236487 h 1588328"/>
              <a:gd name="connsiteX7208" fmla="*/ 1611611 w 1836634"/>
              <a:gd name="connsiteY7208" fmla="*/ 1249439 h 1588328"/>
              <a:gd name="connsiteX7209" fmla="*/ 1599050 w 1836634"/>
              <a:gd name="connsiteY7209" fmla="*/ 1252325 h 1588328"/>
              <a:gd name="connsiteX7210" fmla="*/ 1596074 w 1836634"/>
              <a:gd name="connsiteY7210" fmla="*/ 1239373 h 1588328"/>
              <a:gd name="connsiteX7211" fmla="*/ 1601373 w 1836634"/>
              <a:gd name="connsiteY7211" fmla="*/ 1238155 h 1588328"/>
              <a:gd name="connsiteX7212" fmla="*/ 1601026 w 1836634"/>
              <a:gd name="connsiteY7212" fmla="*/ 1238235 h 1588328"/>
              <a:gd name="connsiteX7213" fmla="*/ 1600784 w 1836634"/>
              <a:gd name="connsiteY7213" fmla="*/ 1238290 h 1588328"/>
              <a:gd name="connsiteX7214" fmla="*/ 1596074 w 1836634"/>
              <a:gd name="connsiteY7214" fmla="*/ 1239373 h 1588328"/>
              <a:gd name="connsiteX7215" fmla="*/ 1599050 w 1836634"/>
              <a:gd name="connsiteY7215" fmla="*/ 1252325 h 1588328"/>
              <a:gd name="connsiteX7216" fmla="*/ 1586489 w 1836634"/>
              <a:gd name="connsiteY7216" fmla="*/ 1255211 h 1588328"/>
              <a:gd name="connsiteX7217" fmla="*/ 1583513 w 1836634"/>
              <a:gd name="connsiteY7217" fmla="*/ 1242259 h 1588328"/>
              <a:gd name="connsiteX7218" fmla="*/ 1570953 w 1836634"/>
              <a:gd name="connsiteY7218" fmla="*/ 1245145 h 1588328"/>
              <a:gd name="connsiteX7219" fmla="*/ 1572739 w 1836634"/>
              <a:gd name="connsiteY7219" fmla="*/ 1252916 h 1588328"/>
              <a:gd name="connsiteX7220" fmla="*/ 1572813 w 1836634"/>
              <a:gd name="connsiteY7220" fmla="*/ 1253240 h 1588328"/>
              <a:gd name="connsiteX7221" fmla="*/ 1573929 w 1836634"/>
              <a:gd name="connsiteY7221" fmla="*/ 1258097 h 1588328"/>
              <a:gd name="connsiteX7222" fmla="*/ 1573929 w 1836634"/>
              <a:gd name="connsiteY7222" fmla="*/ 1258097 h 1588328"/>
              <a:gd name="connsiteX7223" fmla="*/ 1576812 w 1836634"/>
              <a:gd name="connsiteY7223" fmla="*/ 1270644 h 1588328"/>
              <a:gd name="connsiteX7224" fmla="*/ 1563846 w 1836634"/>
              <a:gd name="connsiteY7224" fmla="*/ 1273623 h 1588328"/>
              <a:gd name="connsiteX7225" fmla="*/ 1560963 w 1836634"/>
              <a:gd name="connsiteY7225" fmla="*/ 1261076 h 1588328"/>
              <a:gd name="connsiteX7226" fmla="*/ 1557987 w 1836634"/>
              <a:gd name="connsiteY7226" fmla="*/ 1248124 h 1588328"/>
              <a:gd name="connsiteX7227" fmla="*/ 1552688 w 1836634"/>
              <a:gd name="connsiteY7227" fmla="*/ 1249341 h 1588328"/>
              <a:gd name="connsiteX7228" fmla="*/ 1553035 w 1836634"/>
              <a:gd name="connsiteY7228" fmla="*/ 1249261 h 1588328"/>
              <a:gd name="connsiteX7229" fmla="*/ 1545426 w 1836634"/>
              <a:gd name="connsiteY7229" fmla="*/ 1251010 h 1588328"/>
              <a:gd name="connsiteX7230" fmla="*/ 1546996 w 1836634"/>
              <a:gd name="connsiteY7230" fmla="*/ 1250649 h 1588328"/>
              <a:gd name="connsiteX7231" fmla="*/ 1553195 w 1836634"/>
              <a:gd name="connsiteY7231" fmla="*/ 1249225 h 1588328"/>
              <a:gd name="connsiteX7232" fmla="*/ 1553277 w 1836634"/>
              <a:gd name="connsiteY7232" fmla="*/ 1249206 h 1588328"/>
              <a:gd name="connsiteX7233" fmla="*/ 1557987 w 1836634"/>
              <a:gd name="connsiteY7233" fmla="*/ 1248124 h 1588328"/>
              <a:gd name="connsiteX7234" fmla="*/ 1560963 w 1836634"/>
              <a:gd name="connsiteY7234" fmla="*/ 1261076 h 1588328"/>
              <a:gd name="connsiteX7235" fmla="*/ 1548402 w 1836634"/>
              <a:gd name="connsiteY7235" fmla="*/ 1263962 h 1588328"/>
              <a:gd name="connsiteX7236" fmla="*/ 1560963 w 1836634"/>
              <a:gd name="connsiteY7236" fmla="*/ 1261076 h 1588328"/>
              <a:gd name="connsiteX7237" fmla="*/ 1551285 w 1836634"/>
              <a:gd name="connsiteY7237" fmla="*/ 1276509 h 1588328"/>
              <a:gd name="connsiteX7238" fmla="*/ 1538725 w 1836634"/>
              <a:gd name="connsiteY7238" fmla="*/ 1279395 h 1588328"/>
              <a:gd name="connsiteX7239" fmla="*/ 1526164 w 1836634"/>
              <a:gd name="connsiteY7239" fmla="*/ 1282281 h 1588328"/>
              <a:gd name="connsiteX7240" fmla="*/ 1523281 w 1836634"/>
              <a:gd name="connsiteY7240" fmla="*/ 1269734 h 1588328"/>
              <a:gd name="connsiteX7241" fmla="*/ 1510315 w 1836634"/>
              <a:gd name="connsiteY7241" fmla="*/ 1272713 h 1588328"/>
              <a:gd name="connsiteX7242" fmla="*/ 1507339 w 1836634"/>
              <a:gd name="connsiteY7242" fmla="*/ 1259761 h 1588328"/>
              <a:gd name="connsiteX7243" fmla="*/ 1494779 w 1836634"/>
              <a:gd name="connsiteY7243" fmla="*/ 1262647 h 1588328"/>
              <a:gd name="connsiteX7244" fmla="*/ 1510315 w 1836634"/>
              <a:gd name="connsiteY7244" fmla="*/ 1272713 h 1588328"/>
              <a:gd name="connsiteX7245" fmla="*/ 1510315 w 1836634"/>
              <a:gd name="connsiteY7245" fmla="*/ 1272713 h 1588328"/>
              <a:gd name="connsiteX7246" fmla="*/ 1513198 w 1836634"/>
              <a:gd name="connsiteY7246" fmla="*/ 1285261 h 1588328"/>
              <a:gd name="connsiteX7247" fmla="*/ 1526164 w 1836634"/>
              <a:gd name="connsiteY7247" fmla="*/ 1282281 h 1588328"/>
              <a:gd name="connsiteX7248" fmla="*/ 1529047 w 1836634"/>
              <a:gd name="connsiteY7248" fmla="*/ 1294829 h 1588328"/>
              <a:gd name="connsiteX7249" fmla="*/ 1529047 w 1836634"/>
              <a:gd name="connsiteY7249" fmla="*/ 1294829 h 1588328"/>
              <a:gd name="connsiteX7250" fmla="*/ 1541608 w 1836634"/>
              <a:gd name="connsiteY7250" fmla="*/ 1291943 h 1588328"/>
              <a:gd name="connsiteX7251" fmla="*/ 1538725 w 1836634"/>
              <a:gd name="connsiteY7251" fmla="*/ 1279395 h 1588328"/>
              <a:gd name="connsiteX7252" fmla="*/ 1551285 w 1836634"/>
              <a:gd name="connsiteY7252" fmla="*/ 1276509 h 1588328"/>
              <a:gd name="connsiteX7253" fmla="*/ 1554168 w 1836634"/>
              <a:gd name="connsiteY7253" fmla="*/ 1289057 h 1588328"/>
              <a:gd name="connsiteX7254" fmla="*/ 1557051 w 1836634"/>
              <a:gd name="connsiteY7254" fmla="*/ 1301605 h 1588328"/>
              <a:gd name="connsiteX7255" fmla="*/ 1544491 w 1836634"/>
              <a:gd name="connsiteY7255" fmla="*/ 1304491 h 1588328"/>
              <a:gd name="connsiteX7256" fmla="*/ 1544491 w 1836634"/>
              <a:gd name="connsiteY7256" fmla="*/ 1304491 h 1588328"/>
              <a:gd name="connsiteX7257" fmla="*/ 1547374 w 1836634"/>
              <a:gd name="connsiteY7257" fmla="*/ 1317038 h 1588328"/>
              <a:gd name="connsiteX7258" fmla="*/ 1534813 w 1836634"/>
              <a:gd name="connsiteY7258" fmla="*/ 1319924 h 1588328"/>
              <a:gd name="connsiteX7259" fmla="*/ 1537789 w 1836634"/>
              <a:gd name="connsiteY7259" fmla="*/ 1332877 h 1588328"/>
              <a:gd name="connsiteX7260" fmla="*/ 1524823 w 1836634"/>
              <a:gd name="connsiteY7260" fmla="*/ 1335856 h 1588328"/>
              <a:gd name="connsiteX7261" fmla="*/ 1512263 w 1836634"/>
              <a:gd name="connsiteY7261" fmla="*/ 1338742 h 1588328"/>
              <a:gd name="connsiteX7262" fmla="*/ 1499702 w 1836634"/>
              <a:gd name="connsiteY7262" fmla="*/ 1341628 h 1588328"/>
              <a:gd name="connsiteX7263" fmla="*/ 1487142 w 1836634"/>
              <a:gd name="connsiteY7263" fmla="*/ 1344514 h 1588328"/>
              <a:gd name="connsiteX7264" fmla="*/ 1484166 w 1836634"/>
              <a:gd name="connsiteY7264" fmla="*/ 1331561 h 1588328"/>
              <a:gd name="connsiteX7265" fmla="*/ 1496726 w 1836634"/>
              <a:gd name="connsiteY7265" fmla="*/ 1328675 h 1588328"/>
              <a:gd name="connsiteX7266" fmla="*/ 1493843 w 1836634"/>
              <a:gd name="connsiteY7266" fmla="*/ 1316128 h 1588328"/>
              <a:gd name="connsiteX7267" fmla="*/ 1490960 w 1836634"/>
              <a:gd name="connsiteY7267" fmla="*/ 1303580 h 1588328"/>
              <a:gd name="connsiteX7268" fmla="*/ 1488077 w 1836634"/>
              <a:gd name="connsiteY7268" fmla="*/ 1291033 h 1588328"/>
              <a:gd name="connsiteX7269" fmla="*/ 1480456 w 1836634"/>
              <a:gd name="connsiteY7269" fmla="*/ 1292784 h 1588328"/>
              <a:gd name="connsiteX7270" fmla="*/ 1475517 w 1836634"/>
              <a:gd name="connsiteY7270" fmla="*/ 1293919 h 1588328"/>
              <a:gd name="connsiteX7271" fmla="*/ 1472634 w 1836634"/>
              <a:gd name="connsiteY7271" fmla="*/ 1281371 h 1588328"/>
              <a:gd name="connsiteX7272" fmla="*/ 1475517 w 1836634"/>
              <a:gd name="connsiteY7272" fmla="*/ 1293919 h 1588328"/>
              <a:gd name="connsiteX7273" fmla="*/ 1478400 w 1836634"/>
              <a:gd name="connsiteY7273" fmla="*/ 1306466 h 1588328"/>
              <a:gd name="connsiteX7274" fmla="*/ 1481283 w 1836634"/>
              <a:gd name="connsiteY7274" fmla="*/ 1319014 h 1588328"/>
              <a:gd name="connsiteX7275" fmla="*/ 1468317 w 1836634"/>
              <a:gd name="connsiteY7275" fmla="*/ 1321993 h 1588328"/>
              <a:gd name="connsiteX7276" fmla="*/ 1471200 w 1836634"/>
              <a:gd name="connsiteY7276" fmla="*/ 1334540 h 1588328"/>
              <a:gd name="connsiteX7277" fmla="*/ 1484166 w 1836634"/>
              <a:gd name="connsiteY7277" fmla="*/ 1331561 h 1588328"/>
              <a:gd name="connsiteX7278" fmla="*/ 1481345 w 1836634"/>
              <a:gd name="connsiteY7278" fmla="*/ 1340887 h 1588328"/>
              <a:gd name="connsiteX7279" fmla="*/ 1474176 w 1836634"/>
              <a:gd name="connsiteY7279" fmla="*/ 1347493 h 1588328"/>
              <a:gd name="connsiteX7280" fmla="*/ 1461615 w 1836634"/>
              <a:gd name="connsiteY7280" fmla="*/ 1350379 h 1588328"/>
              <a:gd name="connsiteX7281" fmla="*/ 1449055 w 1836634"/>
              <a:gd name="connsiteY7281" fmla="*/ 1353265 h 1588328"/>
              <a:gd name="connsiteX7282" fmla="*/ 1451938 w 1836634"/>
              <a:gd name="connsiteY7282" fmla="*/ 1365812 h 1588328"/>
              <a:gd name="connsiteX7283" fmla="*/ 1464498 w 1836634"/>
              <a:gd name="connsiteY7283" fmla="*/ 1362926 h 1588328"/>
              <a:gd name="connsiteX7284" fmla="*/ 1467381 w 1836634"/>
              <a:gd name="connsiteY7284" fmla="*/ 1375474 h 1588328"/>
              <a:gd name="connsiteX7285" fmla="*/ 1457704 w 1836634"/>
              <a:gd name="connsiteY7285" fmla="*/ 1390907 h 1588328"/>
              <a:gd name="connsiteX7286" fmla="*/ 1445143 w 1836634"/>
              <a:gd name="connsiteY7286" fmla="*/ 1393793 h 1588328"/>
              <a:gd name="connsiteX7287" fmla="*/ 1432177 w 1836634"/>
              <a:gd name="connsiteY7287" fmla="*/ 1396772 h 1588328"/>
              <a:gd name="connsiteX7288" fmla="*/ 1442260 w 1836634"/>
              <a:gd name="connsiteY7288" fmla="*/ 1381246 h 1588328"/>
              <a:gd name="connsiteX7289" fmla="*/ 1439377 w 1836634"/>
              <a:gd name="connsiteY7289" fmla="*/ 1368698 h 1588328"/>
              <a:gd name="connsiteX7290" fmla="*/ 1439377 w 1836634"/>
              <a:gd name="connsiteY7290" fmla="*/ 1368698 h 1588328"/>
              <a:gd name="connsiteX7291" fmla="*/ 1442260 w 1836634"/>
              <a:gd name="connsiteY7291" fmla="*/ 1381246 h 1588328"/>
              <a:gd name="connsiteX7292" fmla="*/ 1435777 w 1836634"/>
              <a:gd name="connsiteY7292" fmla="*/ 1382735 h 1588328"/>
              <a:gd name="connsiteX7293" fmla="*/ 1435565 w 1836634"/>
              <a:gd name="connsiteY7293" fmla="*/ 1382784 h 1588328"/>
              <a:gd name="connsiteX7294" fmla="*/ 1434967 w 1836634"/>
              <a:gd name="connsiteY7294" fmla="*/ 1382921 h 1588328"/>
              <a:gd name="connsiteX7295" fmla="*/ 1429294 w 1836634"/>
              <a:gd name="connsiteY7295" fmla="*/ 1384225 h 1588328"/>
              <a:gd name="connsiteX7296" fmla="*/ 1432177 w 1836634"/>
              <a:gd name="connsiteY7296" fmla="*/ 1396772 h 1588328"/>
              <a:gd name="connsiteX7297" fmla="*/ 1407056 w 1836634"/>
              <a:gd name="connsiteY7297" fmla="*/ 1402544 h 1588328"/>
              <a:gd name="connsiteX7298" fmla="*/ 1397471 w 1836634"/>
              <a:gd name="connsiteY7298" fmla="*/ 1418383 h 1588328"/>
              <a:gd name="connsiteX7299" fmla="*/ 1394495 w 1836634"/>
              <a:gd name="connsiteY7299" fmla="*/ 1405430 h 1588328"/>
              <a:gd name="connsiteX7300" fmla="*/ 1394495 w 1836634"/>
              <a:gd name="connsiteY7300" fmla="*/ 1405430 h 1588328"/>
              <a:gd name="connsiteX7301" fmla="*/ 1391612 w 1836634"/>
              <a:gd name="connsiteY7301" fmla="*/ 1392883 h 1588328"/>
              <a:gd name="connsiteX7302" fmla="*/ 1381530 w 1836634"/>
              <a:gd name="connsiteY7302" fmla="*/ 1408409 h 1588328"/>
              <a:gd name="connsiteX7303" fmla="*/ 1394495 w 1836634"/>
              <a:gd name="connsiteY7303" fmla="*/ 1405430 h 1588328"/>
              <a:gd name="connsiteX7304" fmla="*/ 1394495 w 1836634"/>
              <a:gd name="connsiteY7304" fmla="*/ 1405430 h 1588328"/>
              <a:gd name="connsiteX7305" fmla="*/ 1397471 w 1836634"/>
              <a:gd name="connsiteY7305" fmla="*/ 1418383 h 1588328"/>
              <a:gd name="connsiteX7306" fmla="*/ 1384506 w 1836634"/>
              <a:gd name="connsiteY7306" fmla="*/ 1421362 h 1588328"/>
              <a:gd name="connsiteX7307" fmla="*/ 1371945 w 1836634"/>
              <a:gd name="connsiteY7307" fmla="*/ 1424248 h 1588328"/>
              <a:gd name="connsiteX7308" fmla="*/ 1359384 w 1836634"/>
              <a:gd name="connsiteY7308" fmla="*/ 1427134 h 1588328"/>
              <a:gd name="connsiteX7309" fmla="*/ 1362267 w 1836634"/>
              <a:gd name="connsiteY7309" fmla="*/ 1439681 h 1588328"/>
              <a:gd name="connsiteX7310" fmla="*/ 1349707 w 1836634"/>
              <a:gd name="connsiteY7310" fmla="*/ 1442567 h 1588328"/>
              <a:gd name="connsiteX7311" fmla="*/ 1336741 w 1836634"/>
              <a:gd name="connsiteY7311" fmla="*/ 1445546 h 1588328"/>
              <a:gd name="connsiteX7312" fmla="*/ 1339624 w 1836634"/>
              <a:gd name="connsiteY7312" fmla="*/ 1458094 h 1588328"/>
              <a:gd name="connsiteX7313" fmla="*/ 1327063 w 1836634"/>
              <a:gd name="connsiteY7313" fmla="*/ 1460980 h 1588328"/>
              <a:gd name="connsiteX7314" fmla="*/ 1324180 w 1836634"/>
              <a:gd name="connsiteY7314" fmla="*/ 1448433 h 1588328"/>
              <a:gd name="connsiteX7315" fmla="*/ 1323820 w 1836634"/>
              <a:gd name="connsiteY7315" fmla="*/ 1446864 h 1588328"/>
              <a:gd name="connsiteX7316" fmla="*/ 1322905 w 1836634"/>
              <a:gd name="connsiteY7316" fmla="*/ 1442885 h 1588328"/>
              <a:gd name="connsiteX7317" fmla="*/ 1321657 w 1836634"/>
              <a:gd name="connsiteY7317" fmla="*/ 1437453 h 1588328"/>
              <a:gd name="connsiteX7318" fmla="*/ 1321297 w 1836634"/>
              <a:gd name="connsiteY7318" fmla="*/ 1435885 h 1588328"/>
              <a:gd name="connsiteX7319" fmla="*/ 1321297 w 1836634"/>
              <a:gd name="connsiteY7319" fmla="*/ 1435885 h 1588328"/>
              <a:gd name="connsiteX7320" fmla="*/ 1322905 w 1836634"/>
              <a:gd name="connsiteY7320" fmla="*/ 1442885 h 1588328"/>
              <a:gd name="connsiteX7321" fmla="*/ 1324180 w 1836634"/>
              <a:gd name="connsiteY7321" fmla="*/ 1448433 h 1588328"/>
              <a:gd name="connsiteX7322" fmla="*/ 1311620 w 1836634"/>
              <a:gd name="connsiteY7322" fmla="*/ 1451319 h 1588328"/>
              <a:gd name="connsiteX7323" fmla="*/ 1310539 w 1836634"/>
              <a:gd name="connsiteY7323" fmla="*/ 1446613 h 1588328"/>
              <a:gd name="connsiteX7324" fmla="*/ 1310449 w 1836634"/>
              <a:gd name="connsiteY7324" fmla="*/ 1446223 h 1588328"/>
              <a:gd name="connsiteX7325" fmla="*/ 1310404 w 1836634"/>
              <a:gd name="connsiteY7325" fmla="*/ 1446025 h 1588328"/>
              <a:gd name="connsiteX7326" fmla="*/ 1311620 w 1836634"/>
              <a:gd name="connsiteY7326" fmla="*/ 1451319 h 1588328"/>
              <a:gd name="connsiteX7327" fmla="*/ 1324180 w 1836634"/>
              <a:gd name="connsiteY7327" fmla="*/ 1448433 h 1588328"/>
              <a:gd name="connsiteX7328" fmla="*/ 1314503 w 1836634"/>
              <a:gd name="connsiteY7328" fmla="*/ 1463866 h 1588328"/>
              <a:gd name="connsiteX7329" fmla="*/ 1304918 w 1836634"/>
              <a:gd name="connsiteY7329" fmla="*/ 1479704 h 1588328"/>
              <a:gd name="connsiteX7330" fmla="*/ 1297207 w 1836634"/>
              <a:gd name="connsiteY7330" fmla="*/ 1481476 h 1588328"/>
              <a:gd name="connsiteX7331" fmla="*/ 1297422 w 1836634"/>
              <a:gd name="connsiteY7331" fmla="*/ 1481426 h 1588328"/>
              <a:gd name="connsiteX7332" fmla="*/ 1291952 w 1836634"/>
              <a:gd name="connsiteY7332" fmla="*/ 1482683 h 1588328"/>
              <a:gd name="connsiteX7333" fmla="*/ 1288976 w 1836634"/>
              <a:gd name="connsiteY7333" fmla="*/ 1469731 h 1588328"/>
              <a:gd name="connsiteX7334" fmla="*/ 1286093 w 1836634"/>
              <a:gd name="connsiteY7334" fmla="*/ 1457184 h 1588328"/>
              <a:gd name="connsiteX7335" fmla="*/ 1296176 w 1836634"/>
              <a:gd name="connsiteY7335" fmla="*/ 1441657 h 1588328"/>
              <a:gd name="connsiteX7336" fmla="*/ 1308737 w 1836634"/>
              <a:gd name="connsiteY7336" fmla="*/ 1438771 h 1588328"/>
              <a:gd name="connsiteX7337" fmla="*/ 1318321 w 1836634"/>
              <a:gd name="connsiteY7337" fmla="*/ 1422933 h 1588328"/>
              <a:gd name="connsiteX7338" fmla="*/ 1315438 w 1836634"/>
              <a:gd name="connsiteY7338" fmla="*/ 1410385 h 1588328"/>
              <a:gd name="connsiteX7339" fmla="*/ 1327999 w 1836634"/>
              <a:gd name="connsiteY7339" fmla="*/ 1407499 h 1588328"/>
              <a:gd name="connsiteX7340" fmla="*/ 1340965 w 1836634"/>
              <a:gd name="connsiteY7340" fmla="*/ 1404520 h 1588328"/>
              <a:gd name="connsiteX7341" fmla="*/ 1327999 w 1836634"/>
              <a:gd name="connsiteY7341" fmla="*/ 1407499 h 1588328"/>
              <a:gd name="connsiteX7342" fmla="*/ 1325116 w 1836634"/>
              <a:gd name="connsiteY7342" fmla="*/ 1394951 h 1588328"/>
              <a:gd name="connsiteX7343" fmla="*/ 1315438 w 1836634"/>
              <a:gd name="connsiteY7343" fmla="*/ 1410385 h 1588328"/>
              <a:gd name="connsiteX7344" fmla="*/ 1318321 w 1836634"/>
              <a:gd name="connsiteY7344" fmla="*/ 1422933 h 1588328"/>
              <a:gd name="connsiteX7345" fmla="*/ 1305761 w 1836634"/>
              <a:gd name="connsiteY7345" fmla="*/ 1425819 h 1588328"/>
              <a:gd name="connsiteX7346" fmla="*/ 1293200 w 1836634"/>
              <a:gd name="connsiteY7346" fmla="*/ 1428705 h 1588328"/>
              <a:gd name="connsiteX7347" fmla="*/ 1302878 w 1836634"/>
              <a:gd name="connsiteY7347" fmla="*/ 1413271 h 1588328"/>
              <a:gd name="connsiteX7348" fmla="*/ 1290317 w 1836634"/>
              <a:gd name="connsiteY7348" fmla="*/ 1416157 h 1588328"/>
              <a:gd name="connsiteX7349" fmla="*/ 1293200 w 1836634"/>
              <a:gd name="connsiteY7349" fmla="*/ 1428705 h 1588328"/>
              <a:gd name="connsiteX7350" fmla="*/ 1305761 w 1836634"/>
              <a:gd name="connsiteY7350" fmla="*/ 1425819 h 1588328"/>
              <a:gd name="connsiteX7351" fmla="*/ 1308737 w 1836634"/>
              <a:gd name="connsiteY7351" fmla="*/ 1438771 h 1588328"/>
              <a:gd name="connsiteX7352" fmla="*/ 1296176 w 1836634"/>
              <a:gd name="connsiteY7352" fmla="*/ 1441657 h 1588328"/>
              <a:gd name="connsiteX7353" fmla="*/ 1283210 w 1836634"/>
              <a:gd name="connsiteY7353" fmla="*/ 1444636 h 1588328"/>
              <a:gd name="connsiteX7354" fmla="*/ 1280234 w 1836634"/>
              <a:gd name="connsiteY7354" fmla="*/ 1431684 h 1588328"/>
              <a:gd name="connsiteX7355" fmla="*/ 1270650 w 1836634"/>
              <a:gd name="connsiteY7355" fmla="*/ 1447522 h 1588328"/>
              <a:gd name="connsiteX7356" fmla="*/ 1262945 w 1836634"/>
              <a:gd name="connsiteY7356" fmla="*/ 1449293 h 1588328"/>
              <a:gd name="connsiteX7357" fmla="*/ 1262799 w 1836634"/>
              <a:gd name="connsiteY7357" fmla="*/ 1449326 h 1588328"/>
              <a:gd name="connsiteX7358" fmla="*/ 1258089 w 1836634"/>
              <a:gd name="connsiteY7358" fmla="*/ 1450408 h 1588328"/>
              <a:gd name="connsiteX7359" fmla="*/ 1258089 w 1836634"/>
              <a:gd name="connsiteY7359" fmla="*/ 1450408 h 1588328"/>
              <a:gd name="connsiteX7360" fmla="*/ 1242552 w 1836634"/>
              <a:gd name="connsiteY7360" fmla="*/ 1440342 h 1588328"/>
              <a:gd name="connsiteX7361" fmla="*/ 1239669 w 1836634"/>
              <a:gd name="connsiteY7361" fmla="*/ 1427794 h 1588328"/>
              <a:gd name="connsiteX7362" fmla="*/ 1226704 w 1836634"/>
              <a:gd name="connsiteY7362" fmla="*/ 1430773 h 1588328"/>
              <a:gd name="connsiteX7363" fmla="*/ 1228326 w 1836634"/>
              <a:gd name="connsiteY7363" fmla="*/ 1437831 h 1588328"/>
              <a:gd name="connsiteX7364" fmla="*/ 1229587 w 1836634"/>
              <a:gd name="connsiteY7364" fmla="*/ 1443321 h 1588328"/>
              <a:gd name="connsiteX7365" fmla="*/ 1227795 w 1836634"/>
              <a:gd name="connsiteY7365" fmla="*/ 1443732 h 1588328"/>
              <a:gd name="connsiteX7366" fmla="*/ 1217026 w 1836634"/>
              <a:gd name="connsiteY7366" fmla="*/ 1446207 h 1588328"/>
              <a:gd name="connsiteX7367" fmla="*/ 1229587 w 1836634"/>
              <a:gd name="connsiteY7367" fmla="*/ 1443321 h 1588328"/>
              <a:gd name="connsiteX7368" fmla="*/ 1232563 w 1836634"/>
              <a:gd name="connsiteY7368" fmla="*/ 1456273 h 1588328"/>
              <a:gd name="connsiteX7369" fmla="*/ 1229587 w 1836634"/>
              <a:gd name="connsiteY7369" fmla="*/ 1443321 h 1588328"/>
              <a:gd name="connsiteX7370" fmla="*/ 1229587 w 1836634"/>
              <a:gd name="connsiteY7370" fmla="*/ 1443321 h 1588328"/>
              <a:gd name="connsiteX7371" fmla="*/ 1242552 w 1836634"/>
              <a:gd name="connsiteY7371" fmla="*/ 1440342 h 1588328"/>
              <a:gd name="connsiteX7372" fmla="*/ 1244363 w 1836634"/>
              <a:gd name="connsiteY7372" fmla="*/ 1448226 h 1588328"/>
              <a:gd name="connsiteX7373" fmla="*/ 1244272 w 1836634"/>
              <a:gd name="connsiteY7373" fmla="*/ 1447830 h 1588328"/>
              <a:gd name="connsiteX7374" fmla="*/ 1245528 w 1836634"/>
              <a:gd name="connsiteY7374" fmla="*/ 1453294 h 1588328"/>
              <a:gd name="connsiteX7375" fmla="*/ 1248411 w 1836634"/>
              <a:gd name="connsiteY7375" fmla="*/ 1465842 h 1588328"/>
              <a:gd name="connsiteX7376" fmla="*/ 1235446 w 1836634"/>
              <a:gd name="connsiteY7376" fmla="*/ 1468821 h 1588328"/>
              <a:gd name="connsiteX7377" fmla="*/ 1238329 w 1836634"/>
              <a:gd name="connsiteY7377" fmla="*/ 1481368 h 1588328"/>
              <a:gd name="connsiteX7378" fmla="*/ 1225768 w 1836634"/>
              <a:gd name="connsiteY7378" fmla="*/ 1484254 h 1588328"/>
              <a:gd name="connsiteX7379" fmla="*/ 1228744 w 1836634"/>
              <a:gd name="connsiteY7379" fmla="*/ 1497207 h 1588328"/>
              <a:gd name="connsiteX7380" fmla="*/ 1216183 w 1836634"/>
              <a:gd name="connsiteY7380" fmla="*/ 1500093 h 1588328"/>
              <a:gd name="connsiteX7381" fmla="*/ 1213207 w 1836634"/>
              <a:gd name="connsiteY7381" fmla="*/ 1487140 h 1588328"/>
              <a:gd name="connsiteX7382" fmla="*/ 1200647 w 1836634"/>
              <a:gd name="connsiteY7382" fmla="*/ 1490026 h 1588328"/>
              <a:gd name="connsiteX7383" fmla="*/ 1203623 w 1836634"/>
              <a:gd name="connsiteY7383" fmla="*/ 1502979 h 1588328"/>
              <a:gd name="connsiteX7384" fmla="*/ 1206506 w 1836634"/>
              <a:gd name="connsiteY7384" fmla="*/ 1515526 h 1588328"/>
              <a:gd name="connsiteX7385" fmla="*/ 1193540 w 1836634"/>
              <a:gd name="connsiteY7385" fmla="*/ 1518505 h 1588328"/>
              <a:gd name="connsiteX7386" fmla="*/ 1191970 w 1836634"/>
              <a:gd name="connsiteY7386" fmla="*/ 1518866 h 1588328"/>
              <a:gd name="connsiteX7387" fmla="*/ 1186222 w 1836634"/>
              <a:gd name="connsiteY7387" fmla="*/ 1520187 h 1588328"/>
              <a:gd name="connsiteX7388" fmla="*/ 1186278 w 1836634"/>
              <a:gd name="connsiteY7388" fmla="*/ 1520174 h 1588328"/>
              <a:gd name="connsiteX7389" fmla="*/ 1180979 w 1836634"/>
              <a:gd name="connsiteY7389" fmla="*/ 1521391 h 1588328"/>
              <a:gd name="connsiteX7390" fmla="*/ 1175680 w 1836634"/>
              <a:gd name="connsiteY7390" fmla="*/ 1522609 h 1588328"/>
              <a:gd name="connsiteX7391" fmla="*/ 1176040 w 1836634"/>
              <a:gd name="connsiteY7391" fmla="*/ 1522526 h 1588328"/>
              <a:gd name="connsiteX7392" fmla="*/ 1173358 w 1836634"/>
              <a:gd name="connsiteY7392" fmla="*/ 1523142 h 1588328"/>
              <a:gd name="connsiteX7393" fmla="*/ 1173129 w 1836634"/>
              <a:gd name="connsiteY7393" fmla="*/ 1523195 h 1588328"/>
              <a:gd name="connsiteX7394" fmla="*/ 1168419 w 1836634"/>
              <a:gd name="connsiteY7394" fmla="*/ 1524277 h 1588328"/>
              <a:gd name="connsiteX7395" fmla="*/ 1171302 w 1836634"/>
              <a:gd name="connsiteY7395" fmla="*/ 1536825 h 1588328"/>
              <a:gd name="connsiteX7396" fmla="*/ 1158741 w 1836634"/>
              <a:gd name="connsiteY7396" fmla="*/ 1539711 h 1588328"/>
              <a:gd name="connsiteX7397" fmla="*/ 1163451 w 1836634"/>
              <a:gd name="connsiteY7397" fmla="*/ 1538629 h 1588328"/>
              <a:gd name="connsiteX7398" fmla="*/ 1163984 w 1836634"/>
              <a:gd name="connsiteY7398" fmla="*/ 1538506 h 1588328"/>
              <a:gd name="connsiteX7399" fmla="*/ 1164040 w 1836634"/>
              <a:gd name="connsiteY7399" fmla="*/ 1538493 h 1588328"/>
              <a:gd name="connsiteX7400" fmla="*/ 1158741 w 1836634"/>
              <a:gd name="connsiteY7400" fmla="*/ 1539711 h 1588328"/>
              <a:gd name="connsiteX7401" fmla="*/ 1155858 w 1836634"/>
              <a:gd name="connsiteY7401" fmla="*/ 1527163 h 1588328"/>
              <a:gd name="connsiteX7402" fmla="*/ 1165536 w 1836634"/>
              <a:gd name="connsiteY7402" fmla="*/ 1511730 h 1588328"/>
              <a:gd name="connsiteX7403" fmla="*/ 1152975 w 1836634"/>
              <a:gd name="connsiteY7403" fmla="*/ 1514616 h 1588328"/>
              <a:gd name="connsiteX7404" fmla="*/ 1155858 w 1836634"/>
              <a:gd name="connsiteY7404" fmla="*/ 1527163 h 1588328"/>
              <a:gd name="connsiteX7405" fmla="*/ 1142892 w 1836634"/>
              <a:gd name="connsiteY7405" fmla="*/ 1530142 h 1588328"/>
              <a:gd name="connsiteX7406" fmla="*/ 1140009 w 1836634"/>
              <a:gd name="connsiteY7406" fmla="*/ 1517595 h 1588328"/>
              <a:gd name="connsiteX7407" fmla="*/ 1137033 w 1836634"/>
              <a:gd name="connsiteY7407" fmla="*/ 1504642 h 1588328"/>
              <a:gd name="connsiteX7408" fmla="*/ 1134150 w 1836634"/>
              <a:gd name="connsiteY7408" fmla="*/ 1492095 h 1588328"/>
              <a:gd name="connsiteX7409" fmla="*/ 1121590 w 1836634"/>
              <a:gd name="connsiteY7409" fmla="*/ 1494981 h 1588328"/>
              <a:gd name="connsiteX7410" fmla="*/ 1118707 w 1836634"/>
              <a:gd name="connsiteY7410" fmla="*/ 1482433 h 1588328"/>
              <a:gd name="connsiteX7411" fmla="*/ 1131267 w 1836634"/>
              <a:gd name="connsiteY7411" fmla="*/ 1479547 h 1588328"/>
              <a:gd name="connsiteX7412" fmla="*/ 1118707 w 1836634"/>
              <a:gd name="connsiteY7412" fmla="*/ 1482433 h 1588328"/>
              <a:gd name="connsiteX7413" fmla="*/ 1115731 w 1836634"/>
              <a:gd name="connsiteY7413" fmla="*/ 1469481 h 1588328"/>
              <a:gd name="connsiteX7414" fmla="*/ 1112848 w 1836634"/>
              <a:gd name="connsiteY7414" fmla="*/ 1456933 h 1588328"/>
              <a:gd name="connsiteX7415" fmla="*/ 1109965 w 1836634"/>
              <a:gd name="connsiteY7415" fmla="*/ 1444386 h 1588328"/>
              <a:gd name="connsiteX7416" fmla="*/ 1097404 w 1836634"/>
              <a:gd name="connsiteY7416" fmla="*/ 1447272 h 1588328"/>
              <a:gd name="connsiteX7417" fmla="*/ 1094521 w 1836634"/>
              <a:gd name="connsiteY7417" fmla="*/ 1434724 h 1588328"/>
              <a:gd name="connsiteX7418" fmla="*/ 1097743 w 1836634"/>
              <a:gd name="connsiteY7418" fmla="*/ 1427166 h 1588328"/>
              <a:gd name="connsiteX7419" fmla="*/ 1097638 w 1836634"/>
              <a:gd name="connsiteY7419" fmla="*/ 1426049 h 1588328"/>
              <a:gd name="connsiteX7420" fmla="*/ 1098100 w 1836634"/>
              <a:gd name="connsiteY7420" fmla="*/ 1426019 h 1588328"/>
              <a:gd name="connsiteX7421" fmla="*/ 1104106 w 1836634"/>
              <a:gd name="connsiteY7421" fmla="*/ 1418886 h 1588328"/>
              <a:gd name="connsiteX7422" fmla="*/ 1109405 w 1836634"/>
              <a:gd name="connsiteY7422" fmla="*/ 1417669 h 1588328"/>
              <a:gd name="connsiteX7423" fmla="*/ 1109230 w 1836634"/>
              <a:gd name="connsiteY7423" fmla="*/ 1417709 h 1588328"/>
              <a:gd name="connsiteX7424" fmla="*/ 1108816 w 1836634"/>
              <a:gd name="connsiteY7424" fmla="*/ 1417804 h 1588328"/>
              <a:gd name="connsiteX7425" fmla="*/ 1104106 w 1836634"/>
              <a:gd name="connsiteY7425" fmla="*/ 1418886 h 1588328"/>
              <a:gd name="connsiteX7426" fmla="*/ 1091545 w 1836634"/>
              <a:gd name="connsiteY7426" fmla="*/ 1421772 h 1588328"/>
              <a:gd name="connsiteX7427" fmla="*/ 1076102 w 1836634"/>
              <a:gd name="connsiteY7427" fmla="*/ 1412111 h 1588328"/>
              <a:gd name="connsiteX7428" fmla="*/ 1073219 w 1836634"/>
              <a:gd name="connsiteY7428" fmla="*/ 1399563 h 1588328"/>
              <a:gd name="connsiteX7429" fmla="*/ 1085779 w 1836634"/>
              <a:gd name="connsiteY7429" fmla="*/ 1396677 h 1588328"/>
              <a:gd name="connsiteX7430" fmla="*/ 1082896 w 1836634"/>
              <a:gd name="connsiteY7430" fmla="*/ 1384129 h 1588328"/>
              <a:gd name="connsiteX7431" fmla="*/ 1082896 w 1836634"/>
              <a:gd name="connsiteY7431" fmla="*/ 1384129 h 1588328"/>
              <a:gd name="connsiteX7432" fmla="*/ 1070336 w 1836634"/>
              <a:gd name="connsiteY7432" fmla="*/ 1387015 h 1588328"/>
              <a:gd name="connsiteX7433" fmla="*/ 1067453 w 1836634"/>
              <a:gd name="connsiteY7433" fmla="*/ 1374468 h 1588328"/>
              <a:gd name="connsiteX7434" fmla="*/ 1065832 w 1836634"/>
              <a:gd name="connsiteY7434" fmla="*/ 1374840 h 1588328"/>
              <a:gd name="connsiteX7435" fmla="*/ 1065204 w 1836634"/>
              <a:gd name="connsiteY7435" fmla="*/ 1374985 h 1588328"/>
              <a:gd name="connsiteX7436" fmla="*/ 1062476 w 1836634"/>
              <a:gd name="connsiteY7436" fmla="*/ 1375611 h 1588328"/>
              <a:gd name="connsiteX7437" fmla="*/ 1060160 w 1836634"/>
              <a:gd name="connsiteY7437" fmla="*/ 1376144 h 1588328"/>
              <a:gd name="connsiteX7438" fmla="*/ 1054487 w 1836634"/>
              <a:gd name="connsiteY7438" fmla="*/ 1377447 h 1588328"/>
              <a:gd name="connsiteX7439" fmla="*/ 1051511 w 1836634"/>
              <a:gd name="connsiteY7439" fmla="*/ 1364495 h 1588328"/>
              <a:gd name="connsiteX7440" fmla="*/ 1059333 w 1836634"/>
              <a:gd name="connsiteY7440" fmla="*/ 1362698 h 1588328"/>
              <a:gd name="connsiteX7441" fmla="*/ 1059615 w 1836634"/>
              <a:gd name="connsiteY7441" fmla="*/ 1362633 h 1588328"/>
              <a:gd name="connsiteX7442" fmla="*/ 1060303 w 1836634"/>
              <a:gd name="connsiteY7442" fmla="*/ 1362475 h 1588328"/>
              <a:gd name="connsiteX7443" fmla="*/ 1062856 w 1836634"/>
              <a:gd name="connsiteY7443" fmla="*/ 1361888 h 1588328"/>
              <a:gd name="connsiteX7444" fmla="*/ 1064477 w 1836634"/>
              <a:gd name="connsiteY7444" fmla="*/ 1361516 h 1588328"/>
              <a:gd name="connsiteX7445" fmla="*/ 1077037 w 1836634"/>
              <a:gd name="connsiteY7445" fmla="*/ 1358630 h 1588328"/>
              <a:gd name="connsiteX7446" fmla="*/ 1089598 w 1836634"/>
              <a:gd name="connsiteY7446" fmla="*/ 1355744 h 1588328"/>
              <a:gd name="connsiteX7447" fmla="*/ 1080013 w 1836634"/>
              <a:gd name="connsiteY7447" fmla="*/ 1371582 h 1588328"/>
              <a:gd name="connsiteX7448" fmla="*/ 1074714 w 1836634"/>
              <a:gd name="connsiteY7448" fmla="*/ 1372799 h 1588328"/>
              <a:gd name="connsiteX7449" fmla="*/ 1075074 w 1836634"/>
              <a:gd name="connsiteY7449" fmla="*/ 1372717 h 1588328"/>
              <a:gd name="connsiteX7450" fmla="*/ 1075303 w 1836634"/>
              <a:gd name="connsiteY7450" fmla="*/ 1372664 h 1588328"/>
              <a:gd name="connsiteX7451" fmla="*/ 1080013 w 1836634"/>
              <a:gd name="connsiteY7451" fmla="*/ 1371582 h 1588328"/>
              <a:gd name="connsiteX7452" fmla="*/ 1089598 w 1836634"/>
              <a:gd name="connsiteY7452" fmla="*/ 1355744 h 1588328"/>
              <a:gd name="connsiteX7453" fmla="*/ 1102158 w 1836634"/>
              <a:gd name="connsiteY7453" fmla="*/ 1352858 h 1588328"/>
              <a:gd name="connsiteX7454" fmla="*/ 1099275 w 1836634"/>
              <a:gd name="connsiteY7454" fmla="*/ 1340310 h 1588328"/>
              <a:gd name="connsiteX7455" fmla="*/ 1112241 w 1836634"/>
              <a:gd name="connsiteY7455" fmla="*/ 1337331 h 1588328"/>
              <a:gd name="connsiteX7456" fmla="*/ 1112241 w 1836634"/>
              <a:gd name="connsiteY7456" fmla="*/ 1337331 h 1588328"/>
              <a:gd name="connsiteX7457" fmla="*/ 1109358 w 1836634"/>
              <a:gd name="connsiteY7457" fmla="*/ 1324783 h 1588328"/>
              <a:gd name="connsiteX7458" fmla="*/ 1096392 w 1836634"/>
              <a:gd name="connsiteY7458" fmla="*/ 1327763 h 1588328"/>
              <a:gd name="connsiteX7459" fmla="*/ 1093509 w 1836634"/>
              <a:gd name="connsiteY7459" fmla="*/ 1315215 h 1588328"/>
              <a:gd name="connsiteX7460" fmla="*/ 1093509 w 1836634"/>
              <a:gd name="connsiteY7460" fmla="*/ 1315215 h 1588328"/>
              <a:gd name="connsiteX7461" fmla="*/ 1096392 w 1836634"/>
              <a:gd name="connsiteY7461" fmla="*/ 1327763 h 1588328"/>
              <a:gd name="connsiteX7462" fmla="*/ 1099275 w 1836634"/>
              <a:gd name="connsiteY7462" fmla="*/ 1340310 h 1588328"/>
              <a:gd name="connsiteX7463" fmla="*/ 1086715 w 1836634"/>
              <a:gd name="connsiteY7463" fmla="*/ 1343196 h 1588328"/>
              <a:gd name="connsiteX7464" fmla="*/ 1083832 w 1836634"/>
              <a:gd name="connsiteY7464" fmla="*/ 1330649 h 1588328"/>
              <a:gd name="connsiteX7465" fmla="*/ 1071271 w 1836634"/>
              <a:gd name="connsiteY7465" fmla="*/ 1333535 h 1588328"/>
              <a:gd name="connsiteX7466" fmla="*/ 1058711 w 1836634"/>
              <a:gd name="connsiteY7466" fmla="*/ 1336421 h 1588328"/>
              <a:gd name="connsiteX7467" fmla="*/ 1058711 w 1836634"/>
              <a:gd name="connsiteY7467" fmla="*/ 1336421 h 1588328"/>
              <a:gd name="connsiteX7468" fmla="*/ 1045745 w 1836634"/>
              <a:gd name="connsiteY7468" fmla="*/ 1339400 h 1588328"/>
              <a:gd name="connsiteX7469" fmla="*/ 1058711 w 1836634"/>
              <a:gd name="connsiteY7469" fmla="*/ 1336421 h 1588328"/>
              <a:gd name="connsiteX7470" fmla="*/ 1059927 w 1836634"/>
              <a:gd name="connsiteY7470" fmla="*/ 1341714 h 1588328"/>
              <a:gd name="connsiteX7471" fmla="*/ 1059855 w 1836634"/>
              <a:gd name="connsiteY7471" fmla="*/ 1341399 h 1588328"/>
              <a:gd name="connsiteX7472" fmla="*/ 1061594 w 1836634"/>
              <a:gd name="connsiteY7472" fmla="*/ 1348968 h 1588328"/>
              <a:gd name="connsiteX7473" fmla="*/ 1064477 w 1836634"/>
              <a:gd name="connsiteY7473" fmla="*/ 1361516 h 1588328"/>
              <a:gd name="connsiteX7474" fmla="*/ 1051511 w 1836634"/>
              <a:gd name="connsiteY7474" fmla="*/ 1364495 h 1588328"/>
              <a:gd name="connsiteX7475" fmla="*/ 1048628 w 1836634"/>
              <a:gd name="connsiteY7475" fmla="*/ 1351947 h 1588328"/>
              <a:gd name="connsiteX7476" fmla="*/ 1036067 w 1836634"/>
              <a:gd name="connsiteY7476" fmla="*/ 1354833 h 1588328"/>
              <a:gd name="connsiteX7477" fmla="*/ 1035707 w 1836634"/>
              <a:gd name="connsiteY7477" fmla="*/ 1353265 h 1588328"/>
              <a:gd name="connsiteX7478" fmla="*/ 1034459 w 1836634"/>
              <a:gd name="connsiteY7478" fmla="*/ 1347833 h 1588328"/>
              <a:gd name="connsiteX7479" fmla="*/ 1033544 w 1836634"/>
              <a:gd name="connsiteY7479" fmla="*/ 1343854 h 1588328"/>
              <a:gd name="connsiteX7480" fmla="*/ 1033184 w 1836634"/>
              <a:gd name="connsiteY7480" fmla="*/ 1342286 h 1588328"/>
              <a:gd name="connsiteX7481" fmla="*/ 1034459 w 1836634"/>
              <a:gd name="connsiteY7481" fmla="*/ 1347833 h 1588328"/>
              <a:gd name="connsiteX7482" fmla="*/ 1036067 w 1836634"/>
              <a:gd name="connsiteY7482" fmla="*/ 1354833 h 1588328"/>
              <a:gd name="connsiteX7483" fmla="*/ 1037148 w 1836634"/>
              <a:gd name="connsiteY7483" fmla="*/ 1359539 h 1588328"/>
              <a:gd name="connsiteX7484" fmla="*/ 1037241 w 1836634"/>
              <a:gd name="connsiteY7484" fmla="*/ 1359943 h 1588328"/>
              <a:gd name="connsiteX7485" fmla="*/ 1037283 w 1836634"/>
              <a:gd name="connsiteY7485" fmla="*/ 1360127 h 1588328"/>
              <a:gd name="connsiteX7486" fmla="*/ 1036067 w 1836634"/>
              <a:gd name="connsiteY7486" fmla="*/ 1354833 h 1588328"/>
              <a:gd name="connsiteX7487" fmla="*/ 1038950 w 1836634"/>
              <a:gd name="connsiteY7487" fmla="*/ 1367381 h 1588328"/>
              <a:gd name="connsiteX7488" fmla="*/ 1037380 w 1836634"/>
              <a:gd name="connsiteY7488" fmla="*/ 1367741 h 1588328"/>
              <a:gd name="connsiteX7489" fmla="*/ 1031178 w 1836634"/>
              <a:gd name="connsiteY7489" fmla="*/ 1369167 h 1588328"/>
              <a:gd name="connsiteX7490" fmla="*/ 1031100 w 1836634"/>
              <a:gd name="connsiteY7490" fmla="*/ 1369184 h 1588328"/>
              <a:gd name="connsiteX7491" fmla="*/ 1026390 w 1836634"/>
              <a:gd name="connsiteY7491" fmla="*/ 1370267 h 1588328"/>
              <a:gd name="connsiteX7492" fmla="*/ 1023507 w 1836634"/>
              <a:gd name="connsiteY7492" fmla="*/ 1357719 h 1588328"/>
              <a:gd name="connsiteX7493" fmla="*/ 1010946 w 1836634"/>
              <a:gd name="connsiteY7493" fmla="*/ 1360605 h 1588328"/>
              <a:gd name="connsiteX7494" fmla="*/ 1013829 w 1836634"/>
              <a:gd name="connsiteY7494" fmla="*/ 1373153 h 1588328"/>
              <a:gd name="connsiteX7495" fmla="*/ 1013829 w 1836634"/>
              <a:gd name="connsiteY7495" fmla="*/ 1373153 h 1588328"/>
              <a:gd name="connsiteX7496" fmla="*/ 1000863 w 1836634"/>
              <a:gd name="connsiteY7496" fmla="*/ 1376132 h 1588328"/>
              <a:gd name="connsiteX7497" fmla="*/ 1006333 w 1836634"/>
              <a:gd name="connsiteY7497" fmla="*/ 1374875 h 1588328"/>
              <a:gd name="connsiteX7498" fmla="*/ 1005811 w 1836634"/>
              <a:gd name="connsiteY7498" fmla="*/ 1374995 h 1588328"/>
              <a:gd name="connsiteX7499" fmla="*/ 1005725 w 1836634"/>
              <a:gd name="connsiteY7499" fmla="*/ 1375015 h 1588328"/>
              <a:gd name="connsiteX7500" fmla="*/ 1000863 w 1836634"/>
              <a:gd name="connsiteY7500" fmla="*/ 1376132 h 1588328"/>
              <a:gd name="connsiteX7501" fmla="*/ 1000863 w 1836634"/>
              <a:gd name="connsiteY7501" fmla="*/ 1376132 h 1588328"/>
              <a:gd name="connsiteX7502" fmla="*/ 988303 w 1836634"/>
              <a:gd name="connsiteY7502" fmla="*/ 1379018 h 1588328"/>
              <a:gd name="connsiteX7503" fmla="*/ 991279 w 1836634"/>
              <a:gd name="connsiteY7503" fmla="*/ 1391970 h 1588328"/>
              <a:gd name="connsiteX7504" fmla="*/ 994162 w 1836634"/>
              <a:gd name="connsiteY7504" fmla="*/ 1404518 h 1588328"/>
              <a:gd name="connsiteX7505" fmla="*/ 992592 w 1836634"/>
              <a:gd name="connsiteY7505" fmla="*/ 1404878 h 1588328"/>
              <a:gd name="connsiteX7506" fmla="*/ 992449 w 1836634"/>
              <a:gd name="connsiteY7506" fmla="*/ 1404911 h 1588328"/>
              <a:gd name="connsiteX7507" fmla="*/ 989106 w 1836634"/>
              <a:gd name="connsiteY7507" fmla="*/ 1405679 h 1588328"/>
              <a:gd name="connsiteX7508" fmla="*/ 981601 w 1836634"/>
              <a:gd name="connsiteY7508" fmla="*/ 1407404 h 1588328"/>
              <a:gd name="connsiteX7509" fmla="*/ 980520 w 1836634"/>
              <a:gd name="connsiteY7509" fmla="*/ 1402698 h 1588328"/>
              <a:gd name="connsiteX7510" fmla="*/ 980458 w 1836634"/>
              <a:gd name="connsiteY7510" fmla="*/ 1402427 h 1588328"/>
              <a:gd name="connsiteX7511" fmla="*/ 980385 w 1836634"/>
              <a:gd name="connsiteY7511" fmla="*/ 1402110 h 1588328"/>
              <a:gd name="connsiteX7512" fmla="*/ 981601 w 1836634"/>
              <a:gd name="connsiteY7512" fmla="*/ 1407404 h 1588328"/>
              <a:gd name="connsiteX7513" fmla="*/ 984484 w 1836634"/>
              <a:gd name="connsiteY7513" fmla="*/ 1419951 h 1588328"/>
              <a:gd name="connsiteX7514" fmla="*/ 971923 w 1836634"/>
              <a:gd name="connsiteY7514" fmla="*/ 1422837 h 1588328"/>
              <a:gd name="connsiteX7515" fmla="*/ 969040 w 1836634"/>
              <a:gd name="connsiteY7515" fmla="*/ 1410290 h 1588328"/>
              <a:gd name="connsiteX7516" fmla="*/ 974339 w 1836634"/>
              <a:gd name="connsiteY7516" fmla="*/ 1409072 h 1588328"/>
              <a:gd name="connsiteX7517" fmla="*/ 973992 w 1836634"/>
              <a:gd name="connsiteY7517" fmla="*/ 1409152 h 1588328"/>
              <a:gd name="connsiteX7518" fmla="*/ 973750 w 1836634"/>
              <a:gd name="connsiteY7518" fmla="*/ 1409207 h 1588328"/>
              <a:gd name="connsiteX7519" fmla="*/ 969040 w 1836634"/>
              <a:gd name="connsiteY7519" fmla="*/ 1410290 h 1588328"/>
              <a:gd name="connsiteX7520" fmla="*/ 966157 w 1836634"/>
              <a:gd name="connsiteY7520" fmla="*/ 1397742 h 1588328"/>
              <a:gd name="connsiteX7521" fmla="*/ 969040 w 1836634"/>
              <a:gd name="connsiteY7521" fmla="*/ 1410290 h 1588328"/>
              <a:gd name="connsiteX7522" fmla="*/ 969040 w 1836634"/>
              <a:gd name="connsiteY7522" fmla="*/ 1410290 h 1588328"/>
              <a:gd name="connsiteX7523" fmla="*/ 956075 w 1836634"/>
              <a:gd name="connsiteY7523" fmla="*/ 1413269 h 1588328"/>
              <a:gd name="connsiteX7524" fmla="*/ 940631 w 1836634"/>
              <a:gd name="connsiteY7524" fmla="*/ 1403607 h 1588328"/>
              <a:gd name="connsiteX7525" fmla="*/ 942201 w 1836634"/>
              <a:gd name="connsiteY7525" fmla="*/ 1403247 h 1588328"/>
              <a:gd name="connsiteX7526" fmla="*/ 944859 w 1836634"/>
              <a:gd name="connsiteY7526" fmla="*/ 1402636 h 1588328"/>
              <a:gd name="connsiteX7527" fmla="*/ 945930 w 1836634"/>
              <a:gd name="connsiteY7527" fmla="*/ 1402390 h 1588328"/>
              <a:gd name="connsiteX7528" fmla="*/ 945828 w 1836634"/>
              <a:gd name="connsiteY7528" fmla="*/ 1402413 h 1588328"/>
              <a:gd name="connsiteX7529" fmla="*/ 953192 w 1836634"/>
              <a:gd name="connsiteY7529" fmla="*/ 1400721 h 1588328"/>
              <a:gd name="connsiteX7530" fmla="*/ 950216 w 1836634"/>
              <a:gd name="connsiteY7530" fmla="*/ 1387769 h 1588328"/>
              <a:gd name="connsiteX7531" fmla="*/ 963181 w 1836634"/>
              <a:gd name="connsiteY7531" fmla="*/ 1384790 h 1588328"/>
              <a:gd name="connsiteX7532" fmla="*/ 960298 w 1836634"/>
              <a:gd name="connsiteY7532" fmla="*/ 1372242 h 1588328"/>
              <a:gd name="connsiteX7533" fmla="*/ 957415 w 1836634"/>
              <a:gd name="connsiteY7533" fmla="*/ 1359695 h 1588328"/>
              <a:gd name="connsiteX7534" fmla="*/ 965024 w 1836634"/>
              <a:gd name="connsiteY7534" fmla="*/ 1357946 h 1588328"/>
              <a:gd name="connsiteX7535" fmla="*/ 965266 w 1836634"/>
              <a:gd name="connsiteY7535" fmla="*/ 1357891 h 1588328"/>
              <a:gd name="connsiteX7536" fmla="*/ 969976 w 1836634"/>
              <a:gd name="connsiteY7536" fmla="*/ 1356809 h 1588328"/>
              <a:gd name="connsiteX7537" fmla="*/ 970008 w 1836634"/>
              <a:gd name="connsiteY7537" fmla="*/ 1356948 h 1588328"/>
              <a:gd name="connsiteX7538" fmla="*/ 970336 w 1836634"/>
              <a:gd name="connsiteY7538" fmla="*/ 1358377 h 1588328"/>
              <a:gd name="connsiteX7539" fmla="*/ 972859 w 1836634"/>
              <a:gd name="connsiteY7539" fmla="*/ 1369356 h 1588328"/>
              <a:gd name="connsiteX7540" fmla="*/ 972499 w 1836634"/>
              <a:gd name="connsiteY7540" fmla="*/ 1367788 h 1588328"/>
              <a:gd name="connsiteX7541" fmla="*/ 970247 w 1836634"/>
              <a:gd name="connsiteY7541" fmla="*/ 1357989 h 1588328"/>
              <a:gd name="connsiteX7542" fmla="*/ 970618 w 1836634"/>
              <a:gd name="connsiteY7542" fmla="*/ 1359601 h 1588328"/>
              <a:gd name="connsiteX7543" fmla="*/ 971147 w 1836634"/>
              <a:gd name="connsiteY7543" fmla="*/ 1361906 h 1588328"/>
              <a:gd name="connsiteX7544" fmla="*/ 970697 w 1836634"/>
              <a:gd name="connsiteY7544" fmla="*/ 1359946 h 1588328"/>
              <a:gd name="connsiteX7545" fmla="*/ 970618 w 1836634"/>
              <a:gd name="connsiteY7545" fmla="*/ 1359601 h 1588328"/>
              <a:gd name="connsiteX7546" fmla="*/ 969976 w 1836634"/>
              <a:gd name="connsiteY7546" fmla="*/ 1356809 h 1588328"/>
              <a:gd name="connsiteX7547" fmla="*/ 967093 w 1836634"/>
              <a:gd name="connsiteY7547" fmla="*/ 1344261 h 1588328"/>
              <a:gd name="connsiteX7548" fmla="*/ 969976 w 1836634"/>
              <a:gd name="connsiteY7548" fmla="*/ 1356809 h 1588328"/>
              <a:gd name="connsiteX7549" fmla="*/ 968406 w 1836634"/>
              <a:gd name="connsiteY7549" fmla="*/ 1357169 h 1588328"/>
              <a:gd name="connsiteX7550" fmla="*/ 965748 w 1836634"/>
              <a:gd name="connsiteY7550" fmla="*/ 1357780 h 1588328"/>
              <a:gd name="connsiteX7551" fmla="*/ 964677 w 1836634"/>
              <a:gd name="connsiteY7551" fmla="*/ 1358026 h 1588328"/>
              <a:gd name="connsiteX7552" fmla="*/ 964779 w 1836634"/>
              <a:gd name="connsiteY7552" fmla="*/ 1358003 h 1588328"/>
              <a:gd name="connsiteX7553" fmla="*/ 957415 w 1836634"/>
              <a:gd name="connsiteY7553" fmla="*/ 1359695 h 1588328"/>
              <a:gd name="connsiteX7554" fmla="*/ 960298 w 1836634"/>
              <a:gd name="connsiteY7554" fmla="*/ 1372242 h 1588328"/>
              <a:gd name="connsiteX7555" fmla="*/ 952352 w 1836634"/>
              <a:gd name="connsiteY7555" fmla="*/ 1374068 h 1588328"/>
              <a:gd name="connsiteX7556" fmla="*/ 952603 w 1836634"/>
              <a:gd name="connsiteY7556" fmla="*/ 1374010 h 1588328"/>
              <a:gd name="connsiteX7557" fmla="*/ 952803 w 1836634"/>
              <a:gd name="connsiteY7557" fmla="*/ 1373964 h 1588328"/>
              <a:gd name="connsiteX7558" fmla="*/ 947333 w 1836634"/>
              <a:gd name="connsiteY7558" fmla="*/ 1375221 h 1588328"/>
              <a:gd name="connsiteX7559" fmla="*/ 950216 w 1836634"/>
              <a:gd name="connsiteY7559" fmla="*/ 1387769 h 1588328"/>
              <a:gd name="connsiteX7560" fmla="*/ 937655 w 1836634"/>
              <a:gd name="connsiteY7560" fmla="*/ 1390655 h 1588328"/>
              <a:gd name="connsiteX7561" fmla="*/ 925094 w 1836634"/>
              <a:gd name="connsiteY7561" fmla="*/ 1393541 h 1588328"/>
              <a:gd name="connsiteX7562" fmla="*/ 928070 w 1836634"/>
              <a:gd name="connsiteY7562" fmla="*/ 1406493 h 1588328"/>
              <a:gd name="connsiteX7563" fmla="*/ 940631 w 1836634"/>
              <a:gd name="connsiteY7563" fmla="*/ 1403607 h 1588328"/>
              <a:gd name="connsiteX7564" fmla="*/ 943514 w 1836634"/>
              <a:gd name="connsiteY7564" fmla="*/ 1416155 h 1588328"/>
              <a:gd name="connsiteX7565" fmla="*/ 940631 w 1836634"/>
              <a:gd name="connsiteY7565" fmla="*/ 1403607 h 1588328"/>
              <a:gd name="connsiteX7566" fmla="*/ 956075 w 1836634"/>
              <a:gd name="connsiteY7566" fmla="*/ 1413269 h 1588328"/>
              <a:gd name="connsiteX7567" fmla="*/ 971923 w 1836634"/>
              <a:gd name="connsiteY7567" fmla="*/ 1422837 h 1588328"/>
              <a:gd name="connsiteX7568" fmla="*/ 974806 w 1836634"/>
              <a:gd name="connsiteY7568" fmla="*/ 1435385 h 1588328"/>
              <a:gd name="connsiteX7569" fmla="*/ 974806 w 1836634"/>
              <a:gd name="connsiteY7569" fmla="*/ 1435385 h 1588328"/>
              <a:gd name="connsiteX7570" fmla="*/ 974806 w 1836634"/>
              <a:gd name="connsiteY7570" fmla="*/ 1435385 h 1588328"/>
              <a:gd name="connsiteX7571" fmla="*/ 961841 w 1836634"/>
              <a:gd name="connsiteY7571" fmla="*/ 1438364 h 1588328"/>
              <a:gd name="connsiteX7572" fmla="*/ 961481 w 1836634"/>
              <a:gd name="connsiteY7572" fmla="*/ 1436795 h 1588328"/>
              <a:gd name="connsiteX7573" fmla="*/ 961038 w 1836634"/>
              <a:gd name="connsiteY7573" fmla="*/ 1434867 h 1588328"/>
              <a:gd name="connsiteX7574" fmla="*/ 960760 w 1836634"/>
              <a:gd name="connsiteY7574" fmla="*/ 1433658 h 1588328"/>
              <a:gd name="connsiteX7575" fmla="*/ 960625 w 1836634"/>
              <a:gd name="connsiteY7575" fmla="*/ 1433070 h 1588328"/>
              <a:gd name="connsiteX7576" fmla="*/ 960837 w 1836634"/>
              <a:gd name="connsiteY7576" fmla="*/ 1433994 h 1588328"/>
              <a:gd name="connsiteX7577" fmla="*/ 958958 w 1836634"/>
              <a:gd name="connsiteY7577" fmla="*/ 1425816 h 1588328"/>
              <a:gd name="connsiteX7578" fmla="*/ 952678 w 1836634"/>
              <a:gd name="connsiteY7578" fmla="*/ 1427259 h 1588328"/>
              <a:gd name="connsiteX7579" fmla="*/ 946397 w 1836634"/>
              <a:gd name="connsiteY7579" fmla="*/ 1428702 h 1588328"/>
              <a:gd name="connsiteX7580" fmla="*/ 949280 w 1836634"/>
              <a:gd name="connsiteY7580" fmla="*/ 1441250 h 1588328"/>
              <a:gd name="connsiteX7581" fmla="*/ 949280 w 1836634"/>
              <a:gd name="connsiteY7581" fmla="*/ 1441250 h 1588328"/>
              <a:gd name="connsiteX7582" fmla="*/ 961841 w 1836634"/>
              <a:gd name="connsiteY7582" fmla="*/ 1438364 h 1588328"/>
              <a:gd name="connsiteX7583" fmla="*/ 964724 w 1836634"/>
              <a:gd name="connsiteY7583" fmla="*/ 1450911 h 1588328"/>
              <a:gd name="connsiteX7584" fmla="*/ 959229 w 1836634"/>
              <a:gd name="connsiteY7584" fmla="*/ 1452174 h 1588328"/>
              <a:gd name="connsiteX7585" fmla="*/ 959150 w 1836634"/>
              <a:gd name="connsiteY7585" fmla="*/ 1452192 h 1588328"/>
              <a:gd name="connsiteX7586" fmla="*/ 958797 w 1836634"/>
              <a:gd name="connsiteY7586" fmla="*/ 1452273 h 1588328"/>
              <a:gd name="connsiteX7587" fmla="*/ 958444 w 1836634"/>
              <a:gd name="connsiteY7587" fmla="*/ 1452354 h 1588328"/>
              <a:gd name="connsiteX7588" fmla="*/ 952163 w 1836634"/>
              <a:gd name="connsiteY7588" fmla="*/ 1453797 h 1588328"/>
              <a:gd name="connsiteX7589" fmla="*/ 956873 w 1836634"/>
              <a:gd name="connsiteY7589" fmla="*/ 1452715 h 1588328"/>
              <a:gd name="connsiteX7590" fmla="*/ 957431 w 1836634"/>
              <a:gd name="connsiteY7590" fmla="*/ 1452587 h 1588328"/>
              <a:gd name="connsiteX7591" fmla="*/ 957462 w 1836634"/>
              <a:gd name="connsiteY7591" fmla="*/ 1452580 h 1588328"/>
              <a:gd name="connsiteX7592" fmla="*/ 957184 w 1836634"/>
              <a:gd name="connsiteY7592" fmla="*/ 1452644 h 1588328"/>
              <a:gd name="connsiteX7593" fmla="*/ 952163 w 1836634"/>
              <a:gd name="connsiteY7593" fmla="*/ 1453797 h 1588328"/>
              <a:gd name="connsiteX7594" fmla="*/ 955139 w 1836634"/>
              <a:gd name="connsiteY7594" fmla="*/ 1466750 h 1588328"/>
              <a:gd name="connsiteX7595" fmla="*/ 958022 w 1836634"/>
              <a:gd name="connsiteY7595" fmla="*/ 1479297 h 1588328"/>
              <a:gd name="connsiteX7596" fmla="*/ 952723 w 1836634"/>
              <a:gd name="connsiteY7596" fmla="*/ 1480515 h 1588328"/>
              <a:gd name="connsiteX7597" fmla="*/ 953230 w 1836634"/>
              <a:gd name="connsiteY7597" fmla="*/ 1480398 h 1588328"/>
              <a:gd name="connsiteX7598" fmla="*/ 952527 w 1836634"/>
              <a:gd name="connsiteY7598" fmla="*/ 1480560 h 1588328"/>
              <a:gd name="connsiteX7599" fmla="*/ 945461 w 1836634"/>
              <a:gd name="connsiteY7599" fmla="*/ 1482183 h 1588328"/>
              <a:gd name="connsiteX7600" fmla="*/ 948344 w 1836634"/>
              <a:gd name="connsiteY7600" fmla="*/ 1494731 h 1588328"/>
              <a:gd name="connsiteX7601" fmla="*/ 951227 w 1836634"/>
              <a:gd name="connsiteY7601" fmla="*/ 1507278 h 1588328"/>
              <a:gd name="connsiteX7602" fmla="*/ 946337 w 1836634"/>
              <a:gd name="connsiteY7602" fmla="*/ 1508402 h 1588328"/>
              <a:gd name="connsiteX7603" fmla="*/ 945732 w 1836634"/>
              <a:gd name="connsiteY7603" fmla="*/ 1508541 h 1588328"/>
              <a:gd name="connsiteX7604" fmla="*/ 944947 w 1836634"/>
              <a:gd name="connsiteY7604" fmla="*/ 1508721 h 1588328"/>
              <a:gd name="connsiteX7605" fmla="*/ 944413 w 1836634"/>
              <a:gd name="connsiteY7605" fmla="*/ 1508844 h 1588328"/>
              <a:gd name="connsiteX7606" fmla="*/ 944162 w 1836634"/>
              <a:gd name="connsiteY7606" fmla="*/ 1508902 h 1588328"/>
              <a:gd name="connsiteX7607" fmla="*/ 943557 w 1836634"/>
              <a:gd name="connsiteY7607" fmla="*/ 1509041 h 1588328"/>
              <a:gd name="connsiteX7608" fmla="*/ 943377 w 1836634"/>
              <a:gd name="connsiteY7608" fmla="*/ 1509082 h 1588328"/>
              <a:gd name="connsiteX7609" fmla="*/ 938667 w 1836634"/>
              <a:gd name="connsiteY7609" fmla="*/ 1510164 h 1588328"/>
              <a:gd name="connsiteX7610" fmla="*/ 954203 w 1836634"/>
              <a:gd name="connsiteY7610" fmla="*/ 1520231 h 1588328"/>
              <a:gd name="connsiteX7611" fmla="*/ 941643 w 1836634"/>
              <a:gd name="connsiteY7611" fmla="*/ 1523117 h 1588328"/>
              <a:gd name="connsiteX7612" fmla="*/ 944526 w 1836634"/>
              <a:gd name="connsiteY7612" fmla="*/ 1535664 h 1588328"/>
              <a:gd name="connsiteX7613" fmla="*/ 944526 w 1836634"/>
              <a:gd name="connsiteY7613" fmla="*/ 1535664 h 1588328"/>
              <a:gd name="connsiteX7614" fmla="*/ 936815 w 1836634"/>
              <a:gd name="connsiteY7614" fmla="*/ 1537436 h 1588328"/>
              <a:gd name="connsiteX7615" fmla="*/ 931560 w 1836634"/>
              <a:gd name="connsiteY7615" fmla="*/ 1538643 h 1588328"/>
              <a:gd name="connsiteX7616" fmla="*/ 934443 w 1836634"/>
              <a:gd name="connsiteY7616" fmla="*/ 1551191 h 1588328"/>
              <a:gd name="connsiteX7617" fmla="*/ 937419 w 1836634"/>
              <a:gd name="connsiteY7617" fmla="*/ 1564143 h 1588328"/>
              <a:gd name="connsiteX7618" fmla="*/ 932709 w 1836634"/>
              <a:gd name="connsiteY7618" fmla="*/ 1565225 h 1588328"/>
              <a:gd name="connsiteX7619" fmla="*/ 932672 w 1836634"/>
              <a:gd name="connsiteY7619" fmla="*/ 1565234 h 1588328"/>
              <a:gd name="connsiteX7620" fmla="*/ 924858 w 1836634"/>
              <a:gd name="connsiteY7620" fmla="*/ 1567029 h 1588328"/>
              <a:gd name="connsiteX7621" fmla="*/ 927741 w 1836634"/>
              <a:gd name="connsiteY7621" fmla="*/ 1579577 h 1588328"/>
              <a:gd name="connsiteX7622" fmla="*/ 919442 w 1836634"/>
              <a:gd name="connsiteY7622" fmla="*/ 1578078 h 1588328"/>
              <a:gd name="connsiteX7623" fmla="*/ 918810 w 1836634"/>
              <a:gd name="connsiteY7623" fmla="*/ 1576675 h 1588328"/>
              <a:gd name="connsiteX7624" fmla="*/ 915731 w 1836634"/>
              <a:gd name="connsiteY7624" fmla="*/ 1576763 h 1588328"/>
              <a:gd name="connsiteX7625" fmla="*/ 915670 w 1836634"/>
              <a:gd name="connsiteY7625" fmla="*/ 1577397 h 1588328"/>
              <a:gd name="connsiteX7626" fmla="*/ 914161 w 1836634"/>
              <a:gd name="connsiteY7626" fmla="*/ 1577124 h 1588328"/>
              <a:gd name="connsiteX7627" fmla="*/ 915181 w 1836634"/>
              <a:gd name="connsiteY7627" fmla="*/ 1582463 h 1588328"/>
              <a:gd name="connsiteX7628" fmla="*/ 910471 w 1836634"/>
              <a:gd name="connsiteY7628" fmla="*/ 1583545 h 1588328"/>
              <a:gd name="connsiteX7629" fmla="*/ 910434 w 1836634"/>
              <a:gd name="connsiteY7629" fmla="*/ 1583554 h 1588328"/>
              <a:gd name="connsiteX7630" fmla="*/ 907680 w 1836634"/>
              <a:gd name="connsiteY7630" fmla="*/ 1584186 h 1588328"/>
              <a:gd name="connsiteX7631" fmla="*/ 907919 w 1836634"/>
              <a:gd name="connsiteY7631" fmla="*/ 1584131 h 1588328"/>
              <a:gd name="connsiteX7632" fmla="*/ 902620 w 1836634"/>
              <a:gd name="connsiteY7632" fmla="*/ 1585349 h 1588328"/>
              <a:gd name="connsiteX7633" fmla="*/ 899737 w 1836634"/>
              <a:gd name="connsiteY7633" fmla="*/ 1572801 h 1588328"/>
              <a:gd name="connsiteX7634" fmla="*/ 912298 w 1836634"/>
              <a:gd name="connsiteY7634" fmla="*/ 1569915 h 1588328"/>
              <a:gd name="connsiteX7635" fmla="*/ 899737 w 1836634"/>
              <a:gd name="connsiteY7635" fmla="*/ 1572801 h 1588328"/>
              <a:gd name="connsiteX7636" fmla="*/ 886771 w 1836634"/>
              <a:gd name="connsiteY7636" fmla="*/ 1575780 h 1588328"/>
              <a:gd name="connsiteX7637" fmla="*/ 885516 w 1836634"/>
              <a:gd name="connsiteY7637" fmla="*/ 1570316 h 1588328"/>
              <a:gd name="connsiteX7638" fmla="*/ 885591 w 1836634"/>
              <a:gd name="connsiteY7638" fmla="*/ 1570646 h 1588328"/>
              <a:gd name="connsiteX7639" fmla="*/ 883795 w 1836634"/>
              <a:gd name="connsiteY7639" fmla="*/ 1562828 h 1588328"/>
              <a:gd name="connsiteX7640" fmla="*/ 871235 w 1836634"/>
              <a:gd name="connsiteY7640" fmla="*/ 1565714 h 1588328"/>
              <a:gd name="connsiteX7641" fmla="*/ 871235 w 1836634"/>
              <a:gd name="connsiteY7641" fmla="*/ 1565714 h 1588328"/>
              <a:gd name="connsiteX7642" fmla="*/ 855791 w 1836634"/>
              <a:gd name="connsiteY7642" fmla="*/ 1556052 h 1588328"/>
              <a:gd name="connsiteX7643" fmla="*/ 855791 w 1836634"/>
              <a:gd name="connsiteY7643" fmla="*/ 1556052 h 1588328"/>
              <a:gd name="connsiteX7644" fmla="*/ 857531 w 1836634"/>
              <a:gd name="connsiteY7644" fmla="*/ 1563623 h 1588328"/>
              <a:gd name="connsiteX7645" fmla="*/ 857458 w 1836634"/>
              <a:gd name="connsiteY7645" fmla="*/ 1563306 h 1588328"/>
              <a:gd name="connsiteX7646" fmla="*/ 858674 w 1836634"/>
              <a:gd name="connsiteY7646" fmla="*/ 1568600 h 1588328"/>
              <a:gd name="connsiteX7647" fmla="*/ 864169 w 1836634"/>
              <a:gd name="connsiteY7647" fmla="*/ 1567337 h 1588328"/>
              <a:gd name="connsiteX7648" fmla="*/ 864637 w 1836634"/>
              <a:gd name="connsiteY7648" fmla="*/ 1567230 h 1588328"/>
              <a:gd name="connsiteX7649" fmla="*/ 864955 w 1836634"/>
              <a:gd name="connsiteY7649" fmla="*/ 1567157 h 1588328"/>
              <a:gd name="connsiteX7650" fmla="*/ 871235 w 1836634"/>
              <a:gd name="connsiteY7650" fmla="*/ 1565714 h 1588328"/>
              <a:gd name="connsiteX7651" fmla="*/ 874211 w 1836634"/>
              <a:gd name="connsiteY7651" fmla="*/ 1578666 h 1588328"/>
              <a:gd name="connsiteX7652" fmla="*/ 861650 w 1836634"/>
              <a:gd name="connsiteY7652" fmla="*/ 1581552 h 1588328"/>
              <a:gd name="connsiteX7653" fmla="*/ 856351 w 1836634"/>
              <a:gd name="connsiteY7653" fmla="*/ 1582770 h 1588328"/>
              <a:gd name="connsiteX7654" fmla="*/ 856711 w 1836634"/>
              <a:gd name="connsiteY7654" fmla="*/ 1582687 h 1588328"/>
              <a:gd name="connsiteX7655" fmla="*/ 849090 w 1836634"/>
              <a:gd name="connsiteY7655" fmla="*/ 1584438 h 1588328"/>
              <a:gd name="connsiteX7656" fmla="*/ 846113 w 1836634"/>
              <a:gd name="connsiteY7656" fmla="*/ 1571486 h 1588328"/>
              <a:gd name="connsiteX7657" fmla="*/ 849090 w 1836634"/>
              <a:gd name="connsiteY7657" fmla="*/ 1584438 h 1588328"/>
              <a:gd name="connsiteX7658" fmla="*/ 836124 w 1836634"/>
              <a:gd name="connsiteY7658" fmla="*/ 1587417 h 1588328"/>
              <a:gd name="connsiteX7659" fmla="*/ 833148 w 1836634"/>
              <a:gd name="connsiteY7659" fmla="*/ 1574465 h 1588328"/>
              <a:gd name="connsiteX7660" fmla="*/ 817704 w 1836634"/>
              <a:gd name="connsiteY7660" fmla="*/ 1564804 h 1588328"/>
              <a:gd name="connsiteX7661" fmla="*/ 819274 w 1836634"/>
              <a:gd name="connsiteY7661" fmla="*/ 1564443 h 1588328"/>
              <a:gd name="connsiteX7662" fmla="*/ 825401 w 1836634"/>
              <a:gd name="connsiteY7662" fmla="*/ 1563035 h 1588328"/>
              <a:gd name="connsiteX7663" fmla="*/ 825555 w 1836634"/>
              <a:gd name="connsiteY7663" fmla="*/ 1563000 h 1588328"/>
              <a:gd name="connsiteX7664" fmla="*/ 830265 w 1836634"/>
              <a:gd name="connsiteY7664" fmla="*/ 1561918 h 1588328"/>
              <a:gd name="connsiteX7665" fmla="*/ 828695 w 1836634"/>
              <a:gd name="connsiteY7665" fmla="*/ 1562278 h 1588328"/>
              <a:gd name="connsiteX7666" fmla="*/ 828552 w 1836634"/>
              <a:gd name="connsiteY7666" fmla="*/ 1562311 h 1588328"/>
              <a:gd name="connsiteX7667" fmla="*/ 824966 w 1836634"/>
              <a:gd name="connsiteY7667" fmla="*/ 1563135 h 1588328"/>
              <a:gd name="connsiteX7668" fmla="*/ 825209 w 1836634"/>
              <a:gd name="connsiteY7668" fmla="*/ 1563079 h 1588328"/>
              <a:gd name="connsiteX7669" fmla="*/ 817704 w 1836634"/>
              <a:gd name="connsiteY7669" fmla="*/ 1564804 h 1588328"/>
              <a:gd name="connsiteX7670" fmla="*/ 814821 w 1836634"/>
              <a:gd name="connsiteY7670" fmla="*/ 1552256 h 1588328"/>
              <a:gd name="connsiteX7671" fmla="*/ 827382 w 1836634"/>
              <a:gd name="connsiteY7671" fmla="*/ 1549370 h 1588328"/>
              <a:gd name="connsiteX7672" fmla="*/ 814821 w 1836634"/>
              <a:gd name="connsiteY7672" fmla="*/ 1552256 h 1588328"/>
              <a:gd name="connsiteX7673" fmla="*/ 813519 w 1836634"/>
              <a:gd name="connsiteY7673" fmla="*/ 1546589 h 1588328"/>
              <a:gd name="connsiteX7674" fmla="*/ 812217 w 1836634"/>
              <a:gd name="connsiteY7674" fmla="*/ 1540923 h 1588328"/>
              <a:gd name="connsiteX7675" fmla="*/ 811845 w 1836634"/>
              <a:gd name="connsiteY7675" fmla="*/ 1539304 h 1588328"/>
              <a:gd name="connsiteX7676" fmla="*/ 814821 w 1836634"/>
              <a:gd name="connsiteY7676" fmla="*/ 1552256 h 1588328"/>
              <a:gd name="connsiteX7677" fmla="*/ 802260 w 1836634"/>
              <a:gd name="connsiteY7677" fmla="*/ 1555142 h 1588328"/>
              <a:gd name="connsiteX7678" fmla="*/ 802260 w 1836634"/>
              <a:gd name="connsiteY7678" fmla="*/ 1555142 h 1588328"/>
              <a:gd name="connsiteX7679" fmla="*/ 814821 w 1836634"/>
              <a:gd name="connsiteY7679" fmla="*/ 1552256 h 1588328"/>
              <a:gd name="connsiteX7680" fmla="*/ 817704 w 1836634"/>
              <a:gd name="connsiteY7680" fmla="*/ 1564804 h 1588328"/>
              <a:gd name="connsiteX7681" fmla="*/ 820587 w 1836634"/>
              <a:gd name="connsiteY7681" fmla="*/ 1577351 h 1588328"/>
              <a:gd name="connsiteX7682" fmla="*/ 805143 w 1836634"/>
              <a:gd name="connsiteY7682" fmla="*/ 1567690 h 1588328"/>
              <a:gd name="connsiteX7683" fmla="*/ 820587 w 1836634"/>
              <a:gd name="connsiteY7683" fmla="*/ 1577351 h 1588328"/>
              <a:gd name="connsiteX7684" fmla="*/ 808026 w 1836634"/>
              <a:gd name="connsiteY7684" fmla="*/ 1580237 h 1588328"/>
              <a:gd name="connsiteX7685" fmla="*/ 792583 w 1836634"/>
              <a:gd name="connsiteY7685" fmla="*/ 1570576 h 1588328"/>
              <a:gd name="connsiteX7686" fmla="*/ 776734 w 1836634"/>
              <a:gd name="connsiteY7686" fmla="*/ 1561007 h 1588328"/>
              <a:gd name="connsiteX7687" fmla="*/ 789700 w 1836634"/>
              <a:gd name="connsiteY7687" fmla="*/ 1558028 h 1588328"/>
              <a:gd name="connsiteX7688" fmla="*/ 776734 w 1836634"/>
              <a:gd name="connsiteY7688" fmla="*/ 1561007 h 1588328"/>
              <a:gd name="connsiteX7689" fmla="*/ 774923 w 1836634"/>
              <a:gd name="connsiteY7689" fmla="*/ 1553123 h 1588328"/>
              <a:gd name="connsiteX7690" fmla="*/ 775014 w 1836634"/>
              <a:gd name="connsiteY7690" fmla="*/ 1553519 h 1588328"/>
              <a:gd name="connsiteX7691" fmla="*/ 773758 w 1836634"/>
              <a:gd name="connsiteY7691" fmla="*/ 1548055 h 1588328"/>
              <a:gd name="connsiteX7692" fmla="*/ 778620 w 1836634"/>
              <a:gd name="connsiteY7692" fmla="*/ 1546938 h 1588328"/>
              <a:gd name="connsiteX7693" fmla="*/ 779005 w 1836634"/>
              <a:gd name="connsiteY7693" fmla="*/ 1546849 h 1588328"/>
              <a:gd name="connsiteX7694" fmla="*/ 786724 w 1836634"/>
              <a:gd name="connsiteY7694" fmla="*/ 1545076 h 1588328"/>
              <a:gd name="connsiteX7695" fmla="*/ 770875 w 1836634"/>
              <a:gd name="connsiteY7695" fmla="*/ 1535507 h 1588328"/>
              <a:gd name="connsiteX7696" fmla="*/ 783841 w 1836634"/>
              <a:gd name="connsiteY7696" fmla="*/ 1532528 h 1588328"/>
              <a:gd name="connsiteX7697" fmla="*/ 770875 w 1836634"/>
              <a:gd name="connsiteY7697" fmla="*/ 1535507 h 1588328"/>
              <a:gd name="connsiteX7698" fmla="*/ 773758 w 1836634"/>
              <a:gd name="connsiteY7698" fmla="*/ 1548055 h 1588328"/>
              <a:gd name="connsiteX7699" fmla="*/ 772188 w 1836634"/>
              <a:gd name="connsiteY7699" fmla="*/ 1548415 h 1588328"/>
              <a:gd name="connsiteX7700" fmla="*/ 772045 w 1836634"/>
              <a:gd name="connsiteY7700" fmla="*/ 1548448 h 1588328"/>
              <a:gd name="connsiteX7701" fmla="*/ 768459 w 1836634"/>
              <a:gd name="connsiteY7701" fmla="*/ 1549272 h 1588328"/>
              <a:gd name="connsiteX7702" fmla="*/ 768702 w 1836634"/>
              <a:gd name="connsiteY7702" fmla="*/ 1549216 h 1588328"/>
              <a:gd name="connsiteX7703" fmla="*/ 761197 w 1836634"/>
              <a:gd name="connsiteY7703" fmla="*/ 1550941 h 1588328"/>
              <a:gd name="connsiteX7704" fmla="*/ 748637 w 1836634"/>
              <a:gd name="connsiteY7704" fmla="*/ 1553827 h 1588328"/>
              <a:gd name="connsiteX7705" fmla="*/ 736076 w 1836634"/>
              <a:gd name="connsiteY7705" fmla="*/ 1556713 h 1588328"/>
              <a:gd name="connsiteX7706" fmla="*/ 733193 w 1836634"/>
              <a:gd name="connsiteY7706" fmla="*/ 1544165 h 1588328"/>
              <a:gd name="connsiteX7707" fmla="*/ 736076 w 1836634"/>
              <a:gd name="connsiteY7707" fmla="*/ 1556713 h 1588328"/>
              <a:gd name="connsiteX7708" fmla="*/ 723110 w 1836634"/>
              <a:gd name="connsiteY7708" fmla="*/ 1559692 h 1588328"/>
              <a:gd name="connsiteX7709" fmla="*/ 720227 w 1836634"/>
              <a:gd name="connsiteY7709" fmla="*/ 1547144 h 1588328"/>
              <a:gd name="connsiteX7710" fmla="*/ 707667 w 1836634"/>
              <a:gd name="connsiteY7710" fmla="*/ 1550030 h 1588328"/>
              <a:gd name="connsiteX7711" fmla="*/ 723110 w 1836634"/>
              <a:gd name="connsiteY7711" fmla="*/ 1559692 h 1588328"/>
              <a:gd name="connsiteX7712" fmla="*/ 710550 w 1836634"/>
              <a:gd name="connsiteY7712" fmla="*/ 1562578 h 1588328"/>
              <a:gd name="connsiteX7713" fmla="*/ 697989 w 1836634"/>
              <a:gd name="connsiteY7713" fmla="*/ 1565464 h 1588328"/>
              <a:gd name="connsiteX7714" fmla="*/ 696548 w 1836634"/>
              <a:gd name="connsiteY7714" fmla="*/ 1559190 h 1588328"/>
              <a:gd name="connsiteX7715" fmla="*/ 696461 w 1836634"/>
              <a:gd name="connsiteY7715" fmla="*/ 1558812 h 1588328"/>
              <a:gd name="connsiteX7716" fmla="*/ 695106 w 1836634"/>
              <a:gd name="connsiteY7716" fmla="*/ 1552916 h 1588328"/>
              <a:gd name="connsiteX7717" fmla="*/ 696367 w 1836634"/>
              <a:gd name="connsiteY7717" fmla="*/ 1558406 h 1588328"/>
              <a:gd name="connsiteX7718" fmla="*/ 696461 w 1836634"/>
              <a:gd name="connsiteY7718" fmla="*/ 1558812 h 1588328"/>
              <a:gd name="connsiteX7719" fmla="*/ 697989 w 1836634"/>
              <a:gd name="connsiteY7719" fmla="*/ 1565464 h 1588328"/>
              <a:gd name="connsiteX7720" fmla="*/ 682546 w 1836634"/>
              <a:gd name="connsiteY7720" fmla="*/ 1555802 h 1588328"/>
              <a:gd name="connsiteX7721" fmla="*/ 669580 w 1836634"/>
              <a:gd name="connsiteY7721" fmla="*/ 1558781 h 1588328"/>
              <a:gd name="connsiteX7722" fmla="*/ 654136 w 1836634"/>
              <a:gd name="connsiteY7722" fmla="*/ 1549120 h 1588328"/>
              <a:gd name="connsiteX7723" fmla="*/ 652566 w 1836634"/>
              <a:gd name="connsiteY7723" fmla="*/ 1549480 h 1588328"/>
              <a:gd name="connsiteX7724" fmla="*/ 646364 w 1836634"/>
              <a:gd name="connsiteY7724" fmla="*/ 1550906 h 1588328"/>
              <a:gd name="connsiteX7725" fmla="*/ 646286 w 1836634"/>
              <a:gd name="connsiteY7725" fmla="*/ 1550923 h 1588328"/>
              <a:gd name="connsiteX7726" fmla="*/ 641576 w 1836634"/>
              <a:gd name="connsiteY7726" fmla="*/ 1552006 h 1588328"/>
              <a:gd name="connsiteX7727" fmla="*/ 629015 w 1836634"/>
              <a:gd name="connsiteY7727" fmla="*/ 1554892 h 1588328"/>
              <a:gd name="connsiteX7728" fmla="*/ 626132 w 1836634"/>
              <a:gd name="connsiteY7728" fmla="*/ 1542344 h 1588328"/>
              <a:gd name="connsiteX7729" fmla="*/ 638693 w 1836634"/>
              <a:gd name="connsiteY7729" fmla="*/ 1539458 h 1588328"/>
              <a:gd name="connsiteX7730" fmla="*/ 640263 w 1836634"/>
              <a:gd name="connsiteY7730" fmla="*/ 1539098 h 1588328"/>
              <a:gd name="connsiteX7731" fmla="*/ 644354 w 1836634"/>
              <a:gd name="connsiteY7731" fmla="*/ 1538158 h 1588328"/>
              <a:gd name="connsiteX7732" fmla="*/ 644973 w 1836634"/>
              <a:gd name="connsiteY7732" fmla="*/ 1538015 h 1588328"/>
              <a:gd name="connsiteX7733" fmla="*/ 645213 w 1836634"/>
              <a:gd name="connsiteY7733" fmla="*/ 1537960 h 1588328"/>
              <a:gd name="connsiteX7734" fmla="*/ 651253 w 1836634"/>
              <a:gd name="connsiteY7734" fmla="*/ 1536572 h 1588328"/>
              <a:gd name="connsiteX7735" fmla="*/ 648277 w 1836634"/>
              <a:gd name="connsiteY7735" fmla="*/ 1523620 h 1588328"/>
              <a:gd name="connsiteX7736" fmla="*/ 635717 w 1836634"/>
              <a:gd name="connsiteY7736" fmla="*/ 1526506 h 1588328"/>
              <a:gd name="connsiteX7737" fmla="*/ 634147 w 1836634"/>
              <a:gd name="connsiteY7737" fmla="*/ 1526867 h 1588328"/>
              <a:gd name="connsiteX7738" fmla="*/ 634004 w 1836634"/>
              <a:gd name="connsiteY7738" fmla="*/ 1526900 h 1588328"/>
              <a:gd name="connsiteX7739" fmla="*/ 630418 w 1836634"/>
              <a:gd name="connsiteY7739" fmla="*/ 1527724 h 1588328"/>
              <a:gd name="connsiteX7740" fmla="*/ 630661 w 1836634"/>
              <a:gd name="connsiteY7740" fmla="*/ 1527668 h 1588328"/>
              <a:gd name="connsiteX7741" fmla="*/ 623156 w 1836634"/>
              <a:gd name="connsiteY7741" fmla="*/ 1529392 h 1588328"/>
              <a:gd name="connsiteX7742" fmla="*/ 630732 w 1836634"/>
              <a:gd name="connsiteY7742" fmla="*/ 1527652 h 1588328"/>
              <a:gd name="connsiteX7743" fmla="*/ 631007 w 1836634"/>
              <a:gd name="connsiteY7743" fmla="*/ 1527588 h 1588328"/>
              <a:gd name="connsiteX7744" fmla="*/ 635717 w 1836634"/>
              <a:gd name="connsiteY7744" fmla="*/ 1526506 h 1588328"/>
              <a:gd name="connsiteX7745" fmla="*/ 638693 w 1836634"/>
              <a:gd name="connsiteY7745" fmla="*/ 1539458 h 1588328"/>
              <a:gd name="connsiteX7746" fmla="*/ 626132 w 1836634"/>
              <a:gd name="connsiteY7746" fmla="*/ 1542344 h 1588328"/>
              <a:gd name="connsiteX7747" fmla="*/ 613166 w 1836634"/>
              <a:gd name="connsiteY7747" fmla="*/ 1545323 h 1588328"/>
              <a:gd name="connsiteX7748" fmla="*/ 600606 w 1836634"/>
              <a:gd name="connsiteY7748" fmla="*/ 1548209 h 1588328"/>
              <a:gd name="connsiteX7749" fmla="*/ 599036 w 1836634"/>
              <a:gd name="connsiteY7749" fmla="*/ 1548570 h 1588328"/>
              <a:gd name="connsiteX7750" fmla="*/ 593288 w 1836634"/>
              <a:gd name="connsiteY7750" fmla="*/ 1549891 h 1588328"/>
              <a:gd name="connsiteX7751" fmla="*/ 593344 w 1836634"/>
              <a:gd name="connsiteY7751" fmla="*/ 1549878 h 1588328"/>
              <a:gd name="connsiteX7752" fmla="*/ 588045 w 1836634"/>
              <a:gd name="connsiteY7752" fmla="*/ 1551095 h 1588328"/>
              <a:gd name="connsiteX7753" fmla="*/ 585069 w 1836634"/>
              <a:gd name="connsiteY7753" fmla="*/ 1538143 h 1588328"/>
              <a:gd name="connsiteX7754" fmla="*/ 572508 w 1836634"/>
              <a:gd name="connsiteY7754" fmla="*/ 1541029 h 1588328"/>
              <a:gd name="connsiteX7755" fmla="*/ 572508 w 1836634"/>
              <a:gd name="connsiteY7755" fmla="*/ 1541029 h 1588328"/>
              <a:gd name="connsiteX7756" fmla="*/ 559543 w 1836634"/>
              <a:gd name="connsiteY7756" fmla="*/ 1544008 h 1588328"/>
              <a:gd name="connsiteX7757" fmla="*/ 556660 w 1836634"/>
              <a:gd name="connsiteY7757" fmla="*/ 1531461 h 1588328"/>
              <a:gd name="connsiteX7758" fmla="*/ 562332 w 1836634"/>
              <a:gd name="connsiteY7758" fmla="*/ 1530157 h 1588328"/>
              <a:gd name="connsiteX7759" fmla="*/ 562855 w 1836634"/>
              <a:gd name="connsiteY7759" fmla="*/ 1530037 h 1588328"/>
              <a:gd name="connsiteX7760" fmla="*/ 563143 w 1836634"/>
              <a:gd name="connsiteY7760" fmla="*/ 1529971 h 1588328"/>
              <a:gd name="connsiteX7761" fmla="*/ 569625 w 1836634"/>
              <a:gd name="connsiteY7761" fmla="*/ 1528482 h 1588328"/>
              <a:gd name="connsiteX7762" fmla="*/ 553777 w 1836634"/>
              <a:gd name="connsiteY7762" fmla="*/ 1518913 h 1588328"/>
              <a:gd name="connsiteX7763" fmla="*/ 555398 w 1836634"/>
              <a:gd name="connsiteY7763" fmla="*/ 1518541 h 1588328"/>
              <a:gd name="connsiteX7764" fmla="*/ 557325 w 1836634"/>
              <a:gd name="connsiteY7764" fmla="*/ 1518098 h 1588328"/>
              <a:gd name="connsiteX7765" fmla="*/ 558639 w 1836634"/>
              <a:gd name="connsiteY7765" fmla="*/ 1517796 h 1588328"/>
              <a:gd name="connsiteX7766" fmla="*/ 558796 w 1836634"/>
              <a:gd name="connsiteY7766" fmla="*/ 1517760 h 1588328"/>
              <a:gd name="connsiteX7767" fmla="*/ 566742 w 1836634"/>
              <a:gd name="connsiteY7767" fmla="*/ 1515934 h 1588328"/>
              <a:gd name="connsiteX7768" fmla="*/ 572041 w 1836634"/>
              <a:gd name="connsiteY7768" fmla="*/ 1514717 h 1588328"/>
              <a:gd name="connsiteX7769" fmla="*/ 571598 w 1836634"/>
              <a:gd name="connsiteY7769" fmla="*/ 1514819 h 1588328"/>
              <a:gd name="connsiteX7770" fmla="*/ 571534 w 1836634"/>
              <a:gd name="connsiteY7770" fmla="*/ 1514833 h 1588328"/>
              <a:gd name="connsiteX7771" fmla="*/ 574247 w 1836634"/>
              <a:gd name="connsiteY7771" fmla="*/ 1514210 h 1588328"/>
              <a:gd name="connsiteX7772" fmla="*/ 574318 w 1836634"/>
              <a:gd name="connsiteY7772" fmla="*/ 1514194 h 1588328"/>
              <a:gd name="connsiteX7773" fmla="*/ 574593 w 1836634"/>
              <a:gd name="connsiteY7773" fmla="*/ 1514131 h 1588328"/>
              <a:gd name="connsiteX7774" fmla="*/ 579303 w 1836634"/>
              <a:gd name="connsiteY7774" fmla="*/ 1513048 h 1588328"/>
              <a:gd name="connsiteX7775" fmla="*/ 591864 w 1836634"/>
              <a:gd name="connsiteY7775" fmla="*/ 1510162 h 1588328"/>
              <a:gd name="connsiteX7776" fmla="*/ 592945 w 1836634"/>
              <a:gd name="connsiteY7776" fmla="*/ 1514868 h 1588328"/>
              <a:gd name="connsiteX7777" fmla="*/ 593007 w 1836634"/>
              <a:gd name="connsiteY7777" fmla="*/ 1515139 h 1588328"/>
              <a:gd name="connsiteX7778" fmla="*/ 594747 w 1836634"/>
              <a:gd name="connsiteY7778" fmla="*/ 1522710 h 1588328"/>
              <a:gd name="connsiteX7779" fmla="*/ 607307 w 1836634"/>
              <a:gd name="connsiteY7779" fmla="*/ 1519824 h 1588328"/>
              <a:gd name="connsiteX7780" fmla="*/ 604424 w 1836634"/>
              <a:gd name="connsiteY7780" fmla="*/ 1507276 h 1588328"/>
              <a:gd name="connsiteX7781" fmla="*/ 591864 w 1836634"/>
              <a:gd name="connsiteY7781" fmla="*/ 1510162 h 1588328"/>
              <a:gd name="connsiteX7782" fmla="*/ 588981 w 1836634"/>
              <a:gd name="connsiteY7782" fmla="*/ 1497614 h 1588328"/>
              <a:gd name="connsiteX7783" fmla="*/ 579303 w 1836634"/>
              <a:gd name="connsiteY7783" fmla="*/ 1513048 h 1588328"/>
              <a:gd name="connsiteX7784" fmla="*/ 576420 w 1836634"/>
              <a:gd name="connsiteY7784" fmla="*/ 1500500 h 1588328"/>
              <a:gd name="connsiteX7785" fmla="*/ 563859 w 1836634"/>
              <a:gd name="connsiteY7785" fmla="*/ 1503386 h 1588328"/>
              <a:gd name="connsiteX7786" fmla="*/ 548011 w 1836634"/>
              <a:gd name="connsiteY7786" fmla="*/ 1493818 h 1588328"/>
              <a:gd name="connsiteX7787" fmla="*/ 550894 w 1836634"/>
              <a:gd name="connsiteY7787" fmla="*/ 1506366 h 1588328"/>
              <a:gd name="connsiteX7788" fmla="*/ 538333 w 1836634"/>
              <a:gd name="connsiteY7788" fmla="*/ 1509252 h 1588328"/>
              <a:gd name="connsiteX7789" fmla="*/ 535450 w 1836634"/>
              <a:gd name="connsiteY7789" fmla="*/ 1496704 h 1588328"/>
              <a:gd name="connsiteX7790" fmla="*/ 522889 w 1836634"/>
              <a:gd name="connsiteY7790" fmla="*/ 1499590 h 1588328"/>
              <a:gd name="connsiteX7791" fmla="*/ 521319 w 1836634"/>
              <a:gd name="connsiteY7791" fmla="*/ 1499951 h 1588328"/>
              <a:gd name="connsiteX7792" fmla="*/ 515117 w 1836634"/>
              <a:gd name="connsiteY7792" fmla="*/ 1501376 h 1588328"/>
              <a:gd name="connsiteX7793" fmla="*/ 515039 w 1836634"/>
              <a:gd name="connsiteY7793" fmla="*/ 1501394 h 1588328"/>
              <a:gd name="connsiteX7794" fmla="*/ 510329 w 1836634"/>
              <a:gd name="connsiteY7794" fmla="*/ 1502476 h 1588328"/>
              <a:gd name="connsiteX7795" fmla="*/ 509074 w 1836634"/>
              <a:gd name="connsiteY7795" fmla="*/ 1497012 h 1588328"/>
              <a:gd name="connsiteX7796" fmla="*/ 509149 w 1836634"/>
              <a:gd name="connsiteY7796" fmla="*/ 1497342 h 1588328"/>
              <a:gd name="connsiteX7797" fmla="*/ 509213 w 1836634"/>
              <a:gd name="connsiteY7797" fmla="*/ 1497619 h 1588328"/>
              <a:gd name="connsiteX7798" fmla="*/ 510329 w 1836634"/>
              <a:gd name="connsiteY7798" fmla="*/ 1502476 h 1588328"/>
              <a:gd name="connsiteX7799" fmla="*/ 497363 w 1836634"/>
              <a:gd name="connsiteY7799" fmla="*/ 1505455 h 1588328"/>
              <a:gd name="connsiteX7800" fmla="*/ 484802 w 1836634"/>
              <a:gd name="connsiteY7800" fmla="*/ 1508341 h 1588328"/>
              <a:gd name="connsiteX7801" fmla="*/ 472242 w 1836634"/>
              <a:gd name="connsiteY7801" fmla="*/ 1511227 h 1588328"/>
              <a:gd name="connsiteX7802" fmla="*/ 469266 w 1836634"/>
              <a:gd name="connsiteY7802" fmla="*/ 1498275 h 1588328"/>
              <a:gd name="connsiteX7803" fmla="*/ 456705 w 1836634"/>
              <a:gd name="connsiteY7803" fmla="*/ 1501161 h 1588328"/>
              <a:gd name="connsiteX7804" fmla="*/ 453822 w 1836634"/>
              <a:gd name="connsiteY7804" fmla="*/ 1488613 h 1588328"/>
              <a:gd name="connsiteX7805" fmla="*/ 440856 w 1836634"/>
              <a:gd name="connsiteY7805" fmla="*/ 1491592 h 1588328"/>
              <a:gd name="connsiteX7806" fmla="*/ 444277 w 1836634"/>
              <a:gd name="connsiteY7806" fmla="*/ 1484201 h 1588328"/>
              <a:gd name="connsiteX7807" fmla="*/ 437973 w 1836634"/>
              <a:gd name="connsiteY7807" fmla="*/ 1479045 h 1588328"/>
              <a:gd name="connsiteX7808" fmla="*/ 431159 w 1836634"/>
              <a:gd name="connsiteY7808" fmla="*/ 1480610 h 1588328"/>
              <a:gd name="connsiteX7809" fmla="*/ 430908 w 1836634"/>
              <a:gd name="connsiteY7809" fmla="*/ 1480668 h 1588328"/>
              <a:gd name="connsiteX7810" fmla="*/ 425413 w 1836634"/>
              <a:gd name="connsiteY7810" fmla="*/ 1481931 h 1588328"/>
              <a:gd name="connsiteX7811" fmla="*/ 422530 w 1836634"/>
              <a:gd name="connsiteY7811" fmla="*/ 1469383 h 1588328"/>
              <a:gd name="connsiteX7812" fmla="*/ 409969 w 1836634"/>
              <a:gd name="connsiteY7812" fmla="*/ 1472269 h 1588328"/>
              <a:gd name="connsiteX7813" fmla="*/ 412852 w 1836634"/>
              <a:gd name="connsiteY7813" fmla="*/ 1484817 h 1588328"/>
              <a:gd name="connsiteX7814" fmla="*/ 425413 w 1836634"/>
              <a:gd name="connsiteY7814" fmla="*/ 1481931 h 1588328"/>
              <a:gd name="connsiteX7815" fmla="*/ 431159 w 1836634"/>
              <a:gd name="connsiteY7815" fmla="*/ 1480610 h 1588328"/>
              <a:gd name="connsiteX7816" fmla="*/ 431693 w 1836634"/>
              <a:gd name="connsiteY7816" fmla="*/ 1480488 h 1588328"/>
              <a:gd name="connsiteX7817" fmla="*/ 437973 w 1836634"/>
              <a:gd name="connsiteY7817" fmla="*/ 1479045 h 1588328"/>
              <a:gd name="connsiteX7818" fmla="*/ 444277 w 1836634"/>
              <a:gd name="connsiteY7818" fmla="*/ 1484201 h 1588328"/>
              <a:gd name="connsiteX7819" fmla="*/ 440856 w 1836634"/>
              <a:gd name="connsiteY7819" fmla="*/ 1491592 h 1588328"/>
              <a:gd name="connsiteX7820" fmla="*/ 435917 w 1836634"/>
              <a:gd name="connsiteY7820" fmla="*/ 1492727 h 1588328"/>
              <a:gd name="connsiteX7821" fmla="*/ 428296 w 1836634"/>
              <a:gd name="connsiteY7821" fmla="*/ 1494478 h 1588328"/>
              <a:gd name="connsiteX7822" fmla="*/ 429866 w 1836634"/>
              <a:gd name="connsiteY7822" fmla="*/ 1494117 h 1588328"/>
              <a:gd name="connsiteX7823" fmla="*/ 436068 w 1836634"/>
              <a:gd name="connsiteY7823" fmla="*/ 1492692 h 1588328"/>
              <a:gd name="connsiteX7824" fmla="*/ 440856 w 1836634"/>
              <a:gd name="connsiteY7824" fmla="*/ 1491592 h 1588328"/>
              <a:gd name="connsiteX7825" fmla="*/ 443739 w 1836634"/>
              <a:gd name="connsiteY7825" fmla="*/ 1504140 h 1588328"/>
              <a:gd name="connsiteX7826" fmla="*/ 431179 w 1836634"/>
              <a:gd name="connsiteY7826" fmla="*/ 1507026 h 1588328"/>
              <a:gd name="connsiteX7827" fmla="*/ 418618 w 1836634"/>
              <a:gd name="connsiteY7827" fmla="*/ 1509912 h 1588328"/>
              <a:gd name="connsiteX7828" fmla="*/ 415735 w 1836634"/>
              <a:gd name="connsiteY7828" fmla="*/ 1497364 h 1588328"/>
              <a:gd name="connsiteX7829" fmla="*/ 410436 w 1836634"/>
              <a:gd name="connsiteY7829" fmla="*/ 1498582 h 1588328"/>
              <a:gd name="connsiteX7830" fmla="*/ 410796 w 1836634"/>
              <a:gd name="connsiteY7830" fmla="*/ 1498499 h 1588328"/>
              <a:gd name="connsiteX7831" fmla="*/ 408921 w 1836634"/>
              <a:gd name="connsiteY7831" fmla="*/ 1498930 h 1588328"/>
              <a:gd name="connsiteX7832" fmla="*/ 408670 w 1836634"/>
              <a:gd name="connsiteY7832" fmla="*/ 1498988 h 1588328"/>
              <a:gd name="connsiteX7833" fmla="*/ 403175 w 1836634"/>
              <a:gd name="connsiteY7833" fmla="*/ 1500250 h 1588328"/>
              <a:gd name="connsiteX7834" fmla="*/ 400292 w 1836634"/>
              <a:gd name="connsiteY7834" fmla="*/ 1487703 h 1588328"/>
              <a:gd name="connsiteX7835" fmla="*/ 397409 w 1836634"/>
              <a:gd name="connsiteY7835" fmla="*/ 1475155 h 1588328"/>
              <a:gd name="connsiteX7836" fmla="*/ 384443 w 1836634"/>
              <a:gd name="connsiteY7836" fmla="*/ 1478135 h 1588328"/>
              <a:gd name="connsiteX7837" fmla="*/ 400292 w 1836634"/>
              <a:gd name="connsiteY7837" fmla="*/ 1487703 h 1588328"/>
              <a:gd name="connsiteX7838" fmla="*/ 387326 w 1836634"/>
              <a:gd name="connsiteY7838" fmla="*/ 1490682 h 1588328"/>
              <a:gd name="connsiteX7839" fmla="*/ 374765 w 1836634"/>
              <a:gd name="connsiteY7839" fmla="*/ 1493568 h 1588328"/>
              <a:gd name="connsiteX7840" fmla="*/ 374765 w 1836634"/>
              <a:gd name="connsiteY7840" fmla="*/ 1493568 h 1588328"/>
              <a:gd name="connsiteX7841" fmla="*/ 371882 w 1836634"/>
              <a:gd name="connsiteY7841" fmla="*/ 1481021 h 1588328"/>
              <a:gd name="connsiteX7842" fmla="*/ 371882 w 1836634"/>
              <a:gd name="connsiteY7842" fmla="*/ 1481021 h 1588328"/>
              <a:gd name="connsiteX7843" fmla="*/ 381467 w 1836634"/>
              <a:gd name="connsiteY7843" fmla="*/ 1465182 h 1588328"/>
              <a:gd name="connsiteX7844" fmla="*/ 378584 w 1836634"/>
              <a:gd name="connsiteY7844" fmla="*/ 1452635 h 1588328"/>
              <a:gd name="connsiteX7845" fmla="*/ 378584 w 1836634"/>
              <a:gd name="connsiteY7845" fmla="*/ 1452635 h 1588328"/>
              <a:gd name="connsiteX7846" fmla="*/ 388667 w 1836634"/>
              <a:gd name="connsiteY7846" fmla="*/ 1437108 h 1588328"/>
              <a:gd name="connsiteX7847" fmla="*/ 385784 w 1836634"/>
              <a:gd name="connsiteY7847" fmla="*/ 1424560 h 1588328"/>
              <a:gd name="connsiteX7848" fmla="*/ 398344 w 1836634"/>
              <a:gd name="connsiteY7848" fmla="*/ 1421674 h 1588328"/>
              <a:gd name="connsiteX7849" fmla="*/ 395368 w 1836634"/>
              <a:gd name="connsiteY7849" fmla="*/ 1408722 h 1588328"/>
              <a:gd name="connsiteX7850" fmla="*/ 392485 w 1836634"/>
              <a:gd name="connsiteY7850" fmla="*/ 1396175 h 1588328"/>
              <a:gd name="connsiteX7851" fmla="*/ 405046 w 1836634"/>
              <a:gd name="connsiteY7851" fmla="*/ 1393289 h 1588328"/>
              <a:gd name="connsiteX7852" fmla="*/ 402163 w 1836634"/>
              <a:gd name="connsiteY7852" fmla="*/ 1380741 h 1588328"/>
              <a:gd name="connsiteX7853" fmla="*/ 414723 w 1836634"/>
              <a:gd name="connsiteY7853" fmla="*/ 1377855 h 1588328"/>
              <a:gd name="connsiteX7854" fmla="*/ 411840 w 1836634"/>
              <a:gd name="connsiteY7854" fmla="*/ 1365307 h 1588328"/>
              <a:gd name="connsiteX7855" fmla="*/ 408864 w 1836634"/>
              <a:gd name="connsiteY7855" fmla="*/ 1352355 h 1588328"/>
              <a:gd name="connsiteX7856" fmla="*/ 421830 w 1836634"/>
              <a:gd name="connsiteY7856" fmla="*/ 1349376 h 1588328"/>
              <a:gd name="connsiteX7857" fmla="*/ 437367 w 1836634"/>
              <a:gd name="connsiteY7857" fmla="*/ 1359442 h 1588328"/>
              <a:gd name="connsiteX7858" fmla="*/ 421830 w 1836634"/>
              <a:gd name="connsiteY7858" fmla="*/ 1349376 h 1588328"/>
              <a:gd name="connsiteX7859" fmla="*/ 418947 w 1836634"/>
              <a:gd name="connsiteY7859" fmla="*/ 1336829 h 1588328"/>
              <a:gd name="connsiteX7860" fmla="*/ 428625 w 1836634"/>
              <a:gd name="connsiteY7860" fmla="*/ 1321395 h 1588328"/>
              <a:gd name="connsiteX7861" fmla="*/ 438302 w 1836634"/>
              <a:gd name="connsiteY7861" fmla="*/ 1305961 h 1588328"/>
              <a:gd name="connsiteX7862" fmla="*/ 441185 w 1836634"/>
              <a:gd name="connsiteY7862" fmla="*/ 1318509 h 1588328"/>
              <a:gd name="connsiteX7863" fmla="*/ 441185 w 1836634"/>
              <a:gd name="connsiteY7863" fmla="*/ 1318509 h 1588328"/>
              <a:gd name="connsiteX7864" fmla="*/ 448794 w 1836634"/>
              <a:gd name="connsiteY7864" fmla="*/ 1316761 h 1588328"/>
              <a:gd name="connsiteX7865" fmla="*/ 449036 w 1836634"/>
              <a:gd name="connsiteY7865" fmla="*/ 1316706 h 1588328"/>
              <a:gd name="connsiteX7866" fmla="*/ 453746 w 1836634"/>
              <a:gd name="connsiteY7866" fmla="*/ 1315623 h 1588328"/>
              <a:gd name="connsiteX7867" fmla="*/ 453746 w 1836634"/>
              <a:gd name="connsiteY7867" fmla="*/ 1315623 h 1588328"/>
              <a:gd name="connsiteX7868" fmla="*/ 469595 w 1836634"/>
              <a:gd name="connsiteY7868" fmla="*/ 1325191 h 1588328"/>
              <a:gd name="connsiteX7869" fmla="*/ 466712 w 1836634"/>
              <a:gd name="connsiteY7869" fmla="*/ 1312644 h 1588328"/>
              <a:gd name="connsiteX7870" fmla="*/ 453746 w 1836634"/>
              <a:gd name="connsiteY7870" fmla="*/ 1315623 h 1588328"/>
              <a:gd name="connsiteX7871" fmla="*/ 453746 w 1836634"/>
              <a:gd name="connsiteY7871" fmla="*/ 1315623 h 1588328"/>
              <a:gd name="connsiteX7872" fmla="*/ 450863 w 1836634"/>
              <a:gd name="connsiteY7872" fmla="*/ 1303075 h 1588328"/>
              <a:gd name="connsiteX7873" fmla="*/ 449049 w 1836634"/>
              <a:gd name="connsiteY7873" fmla="*/ 1295182 h 1588328"/>
              <a:gd name="connsiteX7874" fmla="*/ 449143 w 1836634"/>
              <a:gd name="connsiteY7874" fmla="*/ 1295587 h 1588328"/>
              <a:gd name="connsiteX7875" fmla="*/ 447887 w 1836634"/>
              <a:gd name="connsiteY7875" fmla="*/ 1290123 h 1588328"/>
              <a:gd name="connsiteX7876" fmla="*/ 449508 w 1836634"/>
              <a:gd name="connsiteY7876" fmla="*/ 1289751 h 1588328"/>
              <a:gd name="connsiteX7877" fmla="*/ 453261 w 1836634"/>
              <a:gd name="connsiteY7877" fmla="*/ 1288889 h 1588328"/>
              <a:gd name="connsiteX7878" fmla="*/ 459232 w 1836634"/>
              <a:gd name="connsiteY7878" fmla="*/ 1287517 h 1588328"/>
              <a:gd name="connsiteX7879" fmla="*/ 460853 w 1836634"/>
              <a:gd name="connsiteY7879" fmla="*/ 1287144 h 1588328"/>
              <a:gd name="connsiteX7880" fmla="*/ 463829 w 1836634"/>
              <a:gd name="connsiteY7880" fmla="*/ 1300096 h 1588328"/>
              <a:gd name="connsiteX7881" fmla="*/ 463829 w 1836634"/>
              <a:gd name="connsiteY7881" fmla="*/ 1300096 h 1588328"/>
              <a:gd name="connsiteX7882" fmla="*/ 469575 w 1836634"/>
              <a:gd name="connsiteY7882" fmla="*/ 1298776 h 1588328"/>
              <a:gd name="connsiteX7883" fmla="*/ 470109 w 1836634"/>
              <a:gd name="connsiteY7883" fmla="*/ 1298653 h 1588328"/>
              <a:gd name="connsiteX7884" fmla="*/ 476389 w 1836634"/>
              <a:gd name="connsiteY7884" fmla="*/ 1297210 h 1588328"/>
              <a:gd name="connsiteX7885" fmla="*/ 479272 w 1836634"/>
              <a:gd name="connsiteY7885" fmla="*/ 1309758 h 1588328"/>
              <a:gd name="connsiteX7886" fmla="*/ 476389 w 1836634"/>
              <a:gd name="connsiteY7886" fmla="*/ 1297210 h 1588328"/>
              <a:gd name="connsiteX7887" fmla="*/ 476389 w 1836634"/>
              <a:gd name="connsiteY7887" fmla="*/ 1297210 h 1588328"/>
              <a:gd name="connsiteX7888" fmla="*/ 477959 w 1836634"/>
              <a:gd name="connsiteY7888" fmla="*/ 1296850 h 1588328"/>
              <a:gd name="connsiteX7889" fmla="*/ 480122 w 1836634"/>
              <a:gd name="connsiteY7889" fmla="*/ 1296352 h 1588328"/>
              <a:gd name="connsiteX7890" fmla="*/ 481688 w 1836634"/>
              <a:gd name="connsiteY7890" fmla="*/ 1295993 h 1588328"/>
              <a:gd name="connsiteX7891" fmla="*/ 481508 w 1836634"/>
              <a:gd name="connsiteY7891" fmla="*/ 1296034 h 1588328"/>
              <a:gd name="connsiteX7892" fmla="*/ 488950 w 1836634"/>
              <a:gd name="connsiteY7892" fmla="*/ 1294324 h 1588328"/>
              <a:gd name="connsiteX7893" fmla="*/ 504394 w 1836634"/>
              <a:gd name="connsiteY7893" fmla="*/ 1303986 h 1588328"/>
              <a:gd name="connsiteX7894" fmla="*/ 491833 w 1836634"/>
              <a:gd name="connsiteY7894" fmla="*/ 1306872 h 1588328"/>
              <a:gd name="connsiteX7895" fmla="*/ 504394 w 1836634"/>
              <a:gd name="connsiteY7895" fmla="*/ 1303986 h 1588328"/>
              <a:gd name="connsiteX7896" fmla="*/ 507277 w 1836634"/>
              <a:gd name="connsiteY7896" fmla="*/ 1316533 h 1588328"/>
              <a:gd name="connsiteX7897" fmla="*/ 504394 w 1836634"/>
              <a:gd name="connsiteY7897" fmla="*/ 1303986 h 1588328"/>
              <a:gd name="connsiteX7898" fmla="*/ 517359 w 1836634"/>
              <a:gd name="connsiteY7898" fmla="*/ 1301007 h 1588328"/>
              <a:gd name="connsiteX7899" fmla="*/ 518717 w 1836634"/>
              <a:gd name="connsiteY7899" fmla="*/ 1306917 h 1588328"/>
              <a:gd name="connsiteX7900" fmla="*/ 520242 w 1836634"/>
              <a:gd name="connsiteY7900" fmla="*/ 1313554 h 1588328"/>
              <a:gd name="connsiteX7901" fmla="*/ 523125 w 1836634"/>
              <a:gd name="connsiteY7901" fmla="*/ 1326102 h 1588328"/>
              <a:gd name="connsiteX7902" fmla="*/ 538662 w 1836634"/>
              <a:gd name="connsiteY7902" fmla="*/ 1336168 h 1588328"/>
              <a:gd name="connsiteX7903" fmla="*/ 540232 w 1836634"/>
              <a:gd name="connsiteY7903" fmla="*/ 1335807 h 1588328"/>
              <a:gd name="connsiteX7904" fmla="*/ 542939 w 1836634"/>
              <a:gd name="connsiteY7904" fmla="*/ 1335186 h 1588328"/>
              <a:gd name="connsiteX7905" fmla="*/ 551223 w 1836634"/>
              <a:gd name="connsiteY7905" fmla="*/ 1333282 h 1588328"/>
              <a:gd name="connsiteX7906" fmla="*/ 548247 w 1836634"/>
              <a:gd name="connsiteY7906" fmla="*/ 1320330 h 1588328"/>
              <a:gd name="connsiteX7907" fmla="*/ 532803 w 1836634"/>
              <a:gd name="connsiteY7907" fmla="*/ 1310668 h 1588328"/>
              <a:gd name="connsiteX7908" fmla="*/ 545364 w 1836634"/>
              <a:gd name="connsiteY7908" fmla="*/ 1307782 h 1588328"/>
              <a:gd name="connsiteX7909" fmla="*/ 532803 w 1836634"/>
              <a:gd name="connsiteY7909" fmla="*/ 1310668 h 1588328"/>
              <a:gd name="connsiteX7910" fmla="*/ 529920 w 1836634"/>
              <a:gd name="connsiteY7910" fmla="*/ 1298121 h 1588328"/>
              <a:gd name="connsiteX7911" fmla="*/ 532803 w 1836634"/>
              <a:gd name="connsiteY7911" fmla="*/ 1310668 h 1588328"/>
              <a:gd name="connsiteX7912" fmla="*/ 520242 w 1836634"/>
              <a:gd name="connsiteY7912" fmla="*/ 1313554 h 1588328"/>
              <a:gd name="connsiteX7913" fmla="*/ 519882 w 1836634"/>
              <a:gd name="connsiteY7913" fmla="*/ 1311986 h 1588328"/>
              <a:gd name="connsiteX7914" fmla="*/ 518717 w 1836634"/>
              <a:gd name="connsiteY7914" fmla="*/ 1306917 h 1588328"/>
              <a:gd name="connsiteX7915" fmla="*/ 517719 w 1836634"/>
              <a:gd name="connsiteY7915" fmla="*/ 1302575 h 1588328"/>
              <a:gd name="connsiteX7916" fmla="*/ 517359 w 1836634"/>
              <a:gd name="connsiteY7916" fmla="*/ 1301007 h 1588328"/>
              <a:gd name="connsiteX7917" fmla="*/ 504394 w 1836634"/>
              <a:gd name="connsiteY7917" fmla="*/ 1303986 h 1588328"/>
              <a:gd name="connsiteX7918" fmla="*/ 488950 w 1836634"/>
              <a:gd name="connsiteY7918" fmla="*/ 1294324 h 1588328"/>
              <a:gd name="connsiteX7919" fmla="*/ 501511 w 1836634"/>
              <a:gd name="connsiteY7919" fmla="*/ 1291438 h 1588328"/>
              <a:gd name="connsiteX7920" fmla="*/ 499745 w 1836634"/>
              <a:gd name="connsiteY7920" fmla="*/ 1283754 h 1588328"/>
              <a:gd name="connsiteX7921" fmla="*/ 499791 w 1836634"/>
              <a:gd name="connsiteY7921" fmla="*/ 1283950 h 1588328"/>
              <a:gd name="connsiteX7922" fmla="*/ 499333 w 1836634"/>
              <a:gd name="connsiteY7922" fmla="*/ 1281958 h 1588328"/>
              <a:gd name="connsiteX7923" fmla="*/ 498907 w 1836634"/>
              <a:gd name="connsiteY7923" fmla="*/ 1280105 h 1588328"/>
              <a:gd name="connsiteX7924" fmla="*/ 498535 w 1836634"/>
              <a:gd name="connsiteY7924" fmla="*/ 1278486 h 1588328"/>
              <a:gd name="connsiteX7925" fmla="*/ 495652 w 1836634"/>
              <a:gd name="connsiteY7925" fmla="*/ 1265939 h 1588328"/>
              <a:gd name="connsiteX7926" fmla="*/ 511500 w 1836634"/>
              <a:gd name="connsiteY7926" fmla="*/ 1275507 h 1588328"/>
              <a:gd name="connsiteX7927" fmla="*/ 514476 w 1836634"/>
              <a:gd name="connsiteY7927" fmla="*/ 1288459 h 1588328"/>
              <a:gd name="connsiteX7928" fmla="*/ 514476 w 1836634"/>
              <a:gd name="connsiteY7928" fmla="*/ 1288459 h 1588328"/>
              <a:gd name="connsiteX7929" fmla="*/ 527037 w 1836634"/>
              <a:gd name="connsiteY7929" fmla="*/ 1285573 h 1588328"/>
              <a:gd name="connsiteX7930" fmla="*/ 539598 w 1836634"/>
              <a:gd name="connsiteY7930" fmla="*/ 1282687 h 1588328"/>
              <a:gd name="connsiteX7931" fmla="*/ 539598 w 1836634"/>
              <a:gd name="connsiteY7931" fmla="*/ 1282687 h 1588328"/>
              <a:gd name="connsiteX7932" fmla="*/ 536622 w 1836634"/>
              <a:gd name="connsiteY7932" fmla="*/ 1269735 h 1588328"/>
              <a:gd name="connsiteX7933" fmla="*/ 552158 w 1836634"/>
              <a:gd name="connsiteY7933" fmla="*/ 1279801 h 1588328"/>
              <a:gd name="connsiteX7934" fmla="*/ 549182 w 1836634"/>
              <a:gd name="connsiteY7934" fmla="*/ 1266849 h 1588328"/>
              <a:gd name="connsiteX7935" fmla="*/ 536622 w 1836634"/>
              <a:gd name="connsiteY7935" fmla="*/ 1269735 h 1588328"/>
              <a:gd name="connsiteX7936" fmla="*/ 533739 w 1836634"/>
              <a:gd name="connsiteY7936" fmla="*/ 1257187 h 1588328"/>
              <a:gd name="connsiteX7937" fmla="*/ 521178 w 1836634"/>
              <a:gd name="connsiteY7937" fmla="*/ 1260073 h 1588328"/>
              <a:gd name="connsiteX7938" fmla="*/ 518295 w 1836634"/>
              <a:gd name="connsiteY7938" fmla="*/ 1247526 h 1588328"/>
              <a:gd name="connsiteX7939" fmla="*/ 515412 w 1836634"/>
              <a:gd name="connsiteY7939" fmla="*/ 1234978 h 1588328"/>
              <a:gd name="connsiteX7940" fmla="*/ 502851 w 1836634"/>
              <a:gd name="connsiteY7940" fmla="*/ 1237864 h 1588328"/>
              <a:gd name="connsiteX7941" fmla="*/ 518295 w 1836634"/>
              <a:gd name="connsiteY7941" fmla="*/ 1247526 h 1588328"/>
              <a:gd name="connsiteX7942" fmla="*/ 505734 w 1836634"/>
              <a:gd name="connsiteY7942" fmla="*/ 1250412 h 1588328"/>
              <a:gd name="connsiteX7943" fmla="*/ 505734 w 1836634"/>
              <a:gd name="connsiteY7943" fmla="*/ 1250412 h 1588328"/>
              <a:gd name="connsiteX7944" fmla="*/ 492769 w 1836634"/>
              <a:gd name="connsiteY7944" fmla="*/ 1253391 h 1588328"/>
              <a:gd name="connsiteX7945" fmla="*/ 480208 w 1836634"/>
              <a:gd name="connsiteY7945" fmla="*/ 1256277 h 1588328"/>
              <a:gd name="connsiteX7946" fmla="*/ 480568 w 1836634"/>
              <a:gd name="connsiteY7946" fmla="*/ 1257846 h 1588328"/>
              <a:gd name="connsiteX7947" fmla="*/ 481154 w 1836634"/>
              <a:gd name="connsiteY7947" fmla="*/ 1260393 h 1588328"/>
              <a:gd name="connsiteX7948" fmla="*/ 481469 w 1836634"/>
              <a:gd name="connsiteY7948" fmla="*/ 1261767 h 1588328"/>
              <a:gd name="connsiteX7949" fmla="*/ 481505 w 1836634"/>
              <a:gd name="connsiteY7949" fmla="*/ 1261924 h 1588328"/>
              <a:gd name="connsiteX7950" fmla="*/ 483091 w 1836634"/>
              <a:gd name="connsiteY7950" fmla="*/ 1268825 h 1588328"/>
              <a:gd name="connsiteX7951" fmla="*/ 470530 w 1836634"/>
              <a:gd name="connsiteY7951" fmla="*/ 1271711 h 1588328"/>
              <a:gd name="connsiteX7952" fmla="*/ 457970 w 1836634"/>
              <a:gd name="connsiteY7952" fmla="*/ 1274597 h 1588328"/>
              <a:gd name="connsiteX7953" fmla="*/ 460853 w 1836634"/>
              <a:gd name="connsiteY7953" fmla="*/ 1287144 h 1588328"/>
              <a:gd name="connsiteX7954" fmla="*/ 453261 w 1836634"/>
              <a:gd name="connsiteY7954" fmla="*/ 1288889 h 1588328"/>
              <a:gd name="connsiteX7955" fmla="*/ 447887 w 1836634"/>
              <a:gd name="connsiteY7955" fmla="*/ 1290123 h 1588328"/>
              <a:gd name="connsiteX7956" fmla="*/ 449003 w 1836634"/>
              <a:gd name="connsiteY7956" fmla="*/ 1294980 h 1588328"/>
              <a:gd name="connsiteX7957" fmla="*/ 449019 w 1836634"/>
              <a:gd name="connsiteY7957" fmla="*/ 1295048 h 1588328"/>
              <a:gd name="connsiteX7958" fmla="*/ 450491 w 1836634"/>
              <a:gd name="connsiteY7958" fmla="*/ 1301456 h 1588328"/>
              <a:gd name="connsiteX7959" fmla="*/ 450863 w 1836634"/>
              <a:gd name="connsiteY7959" fmla="*/ 1303075 h 1588328"/>
              <a:gd name="connsiteX7960" fmla="*/ 450863 w 1836634"/>
              <a:gd name="connsiteY7960" fmla="*/ 1303075 h 1588328"/>
              <a:gd name="connsiteX7961" fmla="*/ 449293 w 1836634"/>
              <a:gd name="connsiteY7961" fmla="*/ 1303436 h 1588328"/>
              <a:gd name="connsiteX7962" fmla="*/ 446635 w 1836634"/>
              <a:gd name="connsiteY7962" fmla="*/ 1304047 h 1588328"/>
              <a:gd name="connsiteX7963" fmla="*/ 445564 w 1836634"/>
              <a:gd name="connsiteY7963" fmla="*/ 1304293 h 1588328"/>
              <a:gd name="connsiteX7964" fmla="*/ 445666 w 1836634"/>
              <a:gd name="connsiteY7964" fmla="*/ 1304269 h 1588328"/>
              <a:gd name="connsiteX7965" fmla="*/ 438302 w 1836634"/>
              <a:gd name="connsiteY7965" fmla="*/ 1305961 h 1588328"/>
              <a:gd name="connsiteX7966" fmla="*/ 435326 w 1836634"/>
              <a:gd name="connsiteY7966" fmla="*/ 1293009 h 1588328"/>
              <a:gd name="connsiteX7967" fmla="*/ 422766 w 1836634"/>
              <a:gd name="connsiteY7967" fmla="*/ 1295895 h 1588328"/>
              <a:gd name="connsiteX7968" fmla="*/ 425742 w 1836634"/>
              <a:gd name="connsiteY7968" fmla="*/ 1308847 h 1588328"/>
              <a:gd name="connsiteX7969" fmla="*/ 413181 w 1836634"/>
              <a:gd name="connsiteY7969" fmla="*/ 1311733 h 1588328"/>
              <a:gd name="connsiteX7970" fmla="*/ 400215 w 1836634"/>
              <a:gd name="connsiteY7970" fmla="*/ 1314713 h 1588328"/>
              <a:gd name="connsiteX7971" fmla="*/ 403098 w 1836634"/>
              <a:gd name="connsiteY7971" fmla="*/ 1327260 h 1588328"/>
              <a:gd name="connsiteX7972" fmla="*/ 390538 w 1836634"/>
              <a:gd name="connsiteY7972" fmla="*/ 1330146 h 1588328"/>
              <a:gd name="connsiteX7973" fmla="*/ 377977 w 1836634"/>
              <a:gd name="connsiteY7973" fmla="*/ 1333032 h 1588328"/>
              <a:gd name="connsiteX7974" fmla="*/ 380860 w 1836634"/>
              <a:gd name="connsiteY7974" fmla="*/ 1345580 h 1588328"/>
              <a:gd name="connsiteX7975" fmla="*/ 365417 w 1836634"/>
              <a:gd name="connsiteY7975" fmla="*/ 1335918 h 1588328"/>
              <a:gd name="connsiteX7976" fmla="*/ 368300 w 1836634"/>
              <a:gd name="connsiteY7976" fmla="*/ 1348466 h 1588328"/>
              <a:gd name="connsiteX7977" fmla="*/ 368300 w 1836634"/>
              <a:gd name="connsiteY7977" fmla="*/ 1348466 h 1588328"/>
              <a:gd name="connsiteX7978" fmla="*/ 355334 w 1836634"/>
              <a:gd name="connsiteY7978" fmla="*/ 1351445 h 1588328"/>
              <a:gd name="connsiteX7979" fmla="*/ 342773 w 1836634"/>
              <a:gd name="connsiteY7979" fmla="*/ 1354331 h 1588328"/>
              <a:gd name="connsiteX7980" fmla="*/ 330213 w 1836634"/>
              <a:gd name="connsiteY7980" fmla="*/ 1357217 h 1588328"/>
              <a:gd name="connsiteX7981" fmla="*/ 317652 w 1836634"/>
              <a:gd name="connsiteY7981" fmla="*/ 1360103 h 1588328"/>
              <a:gd name="connsiteX7982" fmla="*/ 318913 w 1836634"/>
              <a:gd name="connsiteY7982" fmla="*/ 1365592 h 1588328"/>
              <a:gd name="connsiteX7983" fmla="*/ 318980 w 1836634"/>
              <a:gd name="connsiteY7983" fmla="*/ 1365883 h 1588328"/>
              <a:gd name="connsiteX7984" fmla="*/ 319094 w 1836634"/>
              <a:gd name="connsiteY7984" fmla="*/ 1366377 h 1588328"/>
              <a:gd name="connsiteX7985" fmla="*/ 320535 w 1836634"/>
              <a:gd name="connsiteY7985" fmla="*/ 1372650 h 1588328"/>
              <a:gd name="connsiteX7986" fmla="*/ 307569 w 1836634"/>
              <a:gd name="connsiteY7986" fmla="*/ 1375629 h 1588328"/>
              <a:gd name="connsiteX7987" fmla="*/ 304686 w 1836634"/>
              <a:gd name="connsiteY7987" fmla="*/ 1363082 h 1588328"/>
              <a:gd name="connsiteX7988" fmla="*/ 292126 w 1836634"/>
              <a:gd name="connsiteY7988" fmla="*/ 1365968 h 1588328"/>
              <a:gd name="connsiteX7989" fmla="*/ 279565 w 1836634"/>
              <a:gd name="connsiteY7989" fmla="*/ 1368854 h 1588328"/>
              <a:gd name="connsiteX7990" fmla="*/ 267004 w 1836634"/>
              <a:gd name="connsiteY7990" fmla="*/ 1371740 h 1588328"/>
              <a:gd name="connsiteX7991" fmla="*/ 254039 w 1836634"/>
              <a:gd name="connsiteY7991" fmla="*/ 1374719 h 1588328"/>
              <a:gd name="connsiteX7992" fmla="*/ 238595 w 1836634"/>
              <a:gd name="connsiteY7992" fmla="*/ 1365057 h 1588328"/>
              <a:gd name="connsiteX7993" fmla="*/ 251156 w 1836634"/>
              <a:gd name="connsiteY7993" fmla="*/ 1362171 h 1588328"/>
              <a:gd name="connsiteX7994" fmla="*/ 264121 w 1836634"/>
              <a:gd name="connsiteY7994" fmla="*/ 1359192 h 1588328"/>
              <a:gd name="connsiteX7995" fmla="*/ 268831 w 1836634"/>
              <a:gd name="connsiteY7995" fmla="*/ 1358110 h 1588328"/>
              <a:gd name="connsiteX7996" fmla="*/ 269050 w 1836634"/>
              <a:gd name="connsiteY7996" fmla="*/ 1358060 h 1588328"/>
              <a:gd name="connsiteX7997" fmla="*/ 276682 w 1836634"/>
              <a:gd name="connsiteY7997" fmla="*/ 1356306 h 1588328"/>
              <a:gd name="connsiteX7998" fmla="*/ 289243 w 1836634"/>
              <a:gd name="connsiteY7998" fmla="*/ 1353420 h 1588328"/>
              <a:gd name="connsiteX7999" fmla="*/ 289243 w 1836634"/>
              <a:gd name="connsiteY7999" fmla="*/ 1353420 h 1588328"/>
              <a:gd name="connsiteX8000" fmla="*/ 276682 w 1836634"/>
              <a:gd name="connsiteY8000" fmla="*/ 1356306 h 1588328"/>
              <a:gd name="connsiteX8001" fmla="*/ 261238 w 1836634"/>
              <a:gd name="connsiteY8001" fmla="*/ 1346645 h 1588328"/>
              <a:gd name="connsiteX8002" fmla="*/ 248273 w 1836634"/>
              <a:gd name="connsiteY8002" fmla="*/ 1349624 h 1588328"/>
              <a:gd name="connsiteX8003" fmla="*/ 247157 w 1836634"/>
              <a:gd name="connsiteY8003" fmla="*/ 1344767 h 1588328"/>
              <a:gd name="connsiteX8004" fmla="*/ 247109 w 1836634"/>
              <a:gd name="connsiteY8004" fmla="*/ 1344556 h 1588328"/>
              <a:gd name="connsiteX8005" fmla="*/ 245297 w 1836634"/>
              <a:gd name="connsiteY8005" fmla="*/ 1336672 h 1588328"/>
              <a:gd name="connsiteX8006" fmla="*/ 242414 w 1836634"/>
              <a:gd name="connsiteY8006" fmla="*/ 1324124 h 1588328"/>
              <a:gd name="connsiteX8007" fmla="*/ 255379 w 1836634"/>
              <a:gd name="connsiteY8007" fmla="*/ 1321145 h 1588328"/>
              <a:gd name="connsiteX8008" fmla="*/ 258262 w 1836634"/>
              <a:gd name="connsiteY8008" fmla="*/ 1333693 h 1588328"/>
              <a:gd name="connsiteX8009" fmla="*/ 258262 w 1836634"/>
              <a:gd name="connsiteY8009" fmla="*/ 1333693 h 1588328"/>
              <a:gd name="connsiteX8010" fmla="*/ 270823 w 1836634"/>
              <a:gd name="connsiteY8010" fmla="*/ 1330807 h 1588328"/>
              <a:gd name="connsiteX8011" fmla="*/ 272497 w 1836634"/>
              <a:gd name="connsiteY8011" fmla="*/ 1338092 h 1588328"/>
              <a:gd name="connsiteX8012" fmla="*/ 272571 w 1836634"/>
              <a:gd name="connsiteY8012" fmla="*/ 1338414 h 1588328"/>
              <a:gd name="connsiteX8013" fmla="*/ 272544 w 1836634"/>
              <a:gd name="connsiteY8013" fmla="*/ 1338295 h 1588328"/>
              <a:gd name="connsiteX8014" fmla="*/ 273799 w 1836634"/>
              <a:gd name="connsiteY8014" fmla="*/ 1343759 h 1588328"/>
              <a:gd name="connsiteX8015" fmla="*/ 283384 w 1836634"/>
              <a:gd name="connsiteY8015" fmla="*/ 1327921 h 1588328"/>
              <a:gd name="connsiteX8016" fmla="*/ 270823 w 1836634"/>
              <a:gd name="connsiteY8016" fmla="*/ 1330807 h 1588328"/>
              <a:gd name="connsiteX8017" fmla="*/ 267940 w 1836634"/>
              <a:gd name="connsiteY8017" fmla="*/ 1318259 h 1588328"/>
              <a:gd name="connsiteX8018" fmla="*/ 252496 w 1836634"/>
              <a:gd name="connsiteY8018" fmla="*/ 1308597 h 1588328"/>
              <a:gd name="connsiteX8019" fmla="*/ 249613 w 1836634"/>
              <a:gd name="connsiteY8019" fmla="*/ 1296050 h 1588328"/>
              <a:gd name="connsiteX8020" fmla="*/ 246637 w 1836634"/>
              <a:gd name="connsiteY8020" fmla="*/ 1283098 h 1588328"/>
              <a:gd name="connsiteX8021" fmla="*/ 243754 w 1836634"/>
              <a:gd name="connsiteY8021" fmla="*/ 1270550 h 1588328"/>
              <a:gd name="connsiteX8022" fmla="*/ 230789 w 1836634"/>
              <a:gd name="connsiteY8022" fmla="*/ 1273529 h 1588328"/>
              <a:gd name="connsiteX8023" fmla="*/ 233672 w 1836634"/>
              <a:gd name="connsiteY8023" fmla="*/ 1286077 h 1588328"/>
              <a:gd name="connsiteX8024" fmla="*/ 236648 w 1836634"/>
              <a:gd name="connsiteY8024" fmla="*/ 1299029 h 1588328"/>
              <a:gd name="connsiteX8025" fmla="*/ 252496 w 1836634"/>
              <a:gd name="connsiteY8025" fmla="*/ 1308597 h 1588328"/>
              <a:gd name="connsiteX8026" fmla="*/ 239531 w 1836634"/>
              <a:gd name="connsiteY8026" fmla="*/ 1311577 h 1588328"/>
              <a:gd name="connsiteX8027" fmla="*/ 242414 w 1836634"/>
              <a:gd name="connsiteY8027" fmla="*/ 1324124 h 1588328"/>
              <a:gd name="connsiteX8028" fmla="*/ 229853 w 1836634"/>
              <a:gd name="connsiteY8028" fmla="*/ 1327010 h 1588328"/>
              <a:gd name="connsiteX8029" fmla="*/ 226970 w 1836634"/>
              <a:gd name="connsiteY8029" fmla="*/ 1314463 h 1588328"/>
              <a:gd name="connsiteX8030" fmla="*/ 214409 w 1836634"/>
              <a:gd name="connsiteY8030" fmla="*/ 1317349 h 1588328"/>
              <a:gd name="connsiteX8031" fmla="*/ 217292 w 1836634"/>
              <a:gd name="connsiteY8031" fmla="*/ 1329896 h 1588328"/>
              <a:gd name="connsiteX8032" fmla="*/ 204732 w 1836634"/>
              <a:gd name="connsiteY8032" fmla="*/ 1332782 h 1588328"/>
              <a:gd name="connsiteX8033" fmla="*/ 201849 w 1836634"/>
              <a:gd name="connsiteY8033" fmla="*/ 1320235 h 1588328"/>
              <a:gd name="connsiteX8034" fmla="*/ 198966 w 1836634"/>
              <a:gd name="connsiteY8034" fmla="*/ 1307687 h 1588328"/>
              <a:gd name="connsiteX8035" fmla="*/ 211526 w 1836634"/>
              <a:gd name="connsiteY8035" fmla="*/ 1304801 h 1588328"/>
              <a:gd name="connsiteX8036" fmla="*/ 224087 w 1836634"/>
              <a:gd name="connsiteY8036" fmla="*/ 1301915 h 1588328"/>
              <a:gd name="connsiteX8037" fmla="*/ 208550 w 1836634"/>
              <a:gd name="connsiteY8037" fmla="*/ 1291849 h 1588328"/>
              <a:gd name="connsiteX8038" fmla="*/ 211526 w 1836634"/>
              <a:gd name="connsiteY8038" fmla="*/ 1304801 h 1588328"/>
              <a:gd name="connsiteX8039" fmla="*/ 198966 w 1836634"/>
              <a:gd name="connsiteY8039" fmla="*/ 1307687 h 1588328"/>
              <a:gd name="connsiteX8040" fmla="*/ 195990 w 1836634"/>
              <a:gd name="connsiteY8040" fmla="*/ 1294735 h 1588328"/>
              <a:gd name="connsiteX8041" fmla="*/ 183024 w 1836634"/>
              <a:gd name="connsiteY8041" fmla="*/ 1297714 h 1588328"/>
              <a:gd name="connsiteX8042" fmla="*/ 183024 w 1836634"/>
              <a:gd name="connsiteY8042" fmla="*/ 1297714 h 1588328"/>
              <a:gd name="connsiteX8043" fmla="*/ 180141 w 1836634"/>
              <a:gd name="connsiteY8043" fmla="*/ 1285166 h 1588328"/>
              <a:gd name="connsiteX8044" fmla="*/ 179781 w 1836634"/>
              <a:gd name="connsiteY8044" fmla="*/ 1283598 h 1588328"/>
              <a:gd name="connsiteX8045" fmla="*/ 178616 w 1836634"/>
              <a:gd name="connsiteY8045" fmla="*/ 1278529 h 1588328"/>
              <a:gd name="connsiteX8046" fmla="*/ 178351 w 1836634"/>
              <a:gd name="connsiteY8046" fmla="*/ 1277376 h 1588328"/>
              <a:gd name="connsiteX8047" fmla="*/ 178339 w 1836634"/>
              <a:gd name="connsiteY8047" fmla="*/ 1277324 h 1588328"/>
              <a:gd name="connsiteX8048" fmla="*/ 178204 w 1836634"/>
              <a:gd name="connsiteY8048" fmla="*/ 1276737 h 1588328"/>
              <a:gd name="connsiteX8049" fmla="*/ 177618 w 1836634"/>
              <a:gd name="connsiteY8049" fmla="*/ 1274187 h 1588328"/>
              <a:gd name="connsiteX8050" fmla="*/ 177258 w 1836634"/>
              <a:gd name="connsiteY8050" fmla="*/ 1272619 h 1588328"/>
              <a:gd name="connsiteX8051" fmla="*/ 178474 w 1836634"/>
              <a:gd name="connsiteY8051" fmla="*/ 1277912 h 1588328"/>
              <a:gd name="connsiteX8052" fmla="*/ 178367 w 1836634"/>
              <a:gd name="connsiteY8052" fmla="*/ 1277443 h 1588328"/>
              <a:gd name="connsiteX8053" fmla="*/ 178616 w 1836634"/>
              <a:gd name="connsiteY8053" fmla="*/ 1278529 h 1588328"/>
              <a:gd name="connsiteX8054" fmla="*/ 180141 w 1836634"/>
              <a:gd name="connsiteY8054" fmla="*/ 1285166 h 1588328"/>
              <a:gd name="connsiteX8055" fmla="*/ 167580 w 1836634"/>
              <a:gd name="connsiteY8055" fmla="*/ 1288052 h 1588328"/>
              <a:gd name="connsiteX8056" fmla="*/ 152137 w 1836634"/>
              <a:gd name="connsiteY8056" fmla="*/ 1278391 h 1588328"/>
              <a:gd name="connsiteX8057" fmla="*/ 149254 w 1836634"/>
              <a:gd name="connsiteY8057" fmla="*/ 1265843 h 1588328"/>
              <a:gd name="connsiteX8058" fmla="*/ 146278 w 1836634"/>
              <a:gd name="connsiteY8058" fmla="*/ 1252891 h 1588328"/>
              <a:gd name="connsiteX8059" fmla="*/ 158838 w 1836634"/>
              <a:gd name="connsiteY8059" fmla="*/ 1250005 h 1588328"/>
              <a:gd name="connsiteX8060" fmla="*/ 174375 w 1836634"/>
              <a:gd name="connsiteY8060" fmla="*/ 1260071 h 1588328"/>
              <a:gd name="connsiteX8061" fmla="*/ 171399 w 1836634"/>
              <a:gd name="connsiteY8061" fmla="*/ 1247119 h 1588328"/>
              <a:gd name="connsiteX8062" fmla="*/ 169681 w 1836634"/>
              <a:gd name="connsiteY8062" fmla="*/ 1239641 h 1588328"/>
              <a:gd name="connsiteX8063" fmla="*/ 169597 w 1836634"/>
              <a:gd name="connsiteY8063" fmla="*/ 1239277 h 1588328"/>
              <a:gd name="connsiteX8064" fmla="*/ 168516 w 1836634"/>
              <a:gd name="connsiteY8064" fmla="*/ 1234571 h 1588328"/>
              <a:gd name="connsiteX8065" fmla="*/ 184365 w 1836634"/>
              <a:gd name="connsiteY8065" fmla="*/ 1244140 h 1588328"/>
              <a:gd name="connsiteX8066" fmla="*/ 196925 w 1836634"/>
              <a:gd name="connsiteY8066" fmla="*/ 1241254 h 1588328"/>
              <a:gd name="connsiteX8067" fmla="*/ 199901 w 1836634"/>
              <a:gd name="connsiteY8067" fmla="*/ 1254206 h 1588328"/>
              <a:gd name="connsiteX8068" fmla="*/ 202784 w 1836634"/>
              <a:gd name="connsiteY8068" fmla="*/ 1266754 h 1588328"/>
              <a:gd name="connsiteX8069" fmla="*/ 215345 w 1836634"/>
              <a:gd name="connsiteY8069" fmla="*/ 1263868 h 1588328"/>
              <a:gd name="connsiteX8070" fmla="*/ 227906 w 1836634"/>
              <a:gd name="connsiteY8070" fmla="*/ 1260982 h 1588328"/>
              <a:gd name="connsiteX8071" fmla="*/ 215345 w 1836634"/>
              <a:gd name="connsiteY8071" fmla="*/ 1263868 h 1588328"/>
              <a:gd name="connsiteX8072" fmla="*/ 212462 w 1836634"/>
              <a:gd name="connsiteY8072" fmla="*/ 1251320 h 1588328"/>
              <a:gd name="connsiteX8073" fmla="*/ 225023 w 1836634"/>
              <a:gd name="connsiteY8073" fmla="*/ 1248434 h 1588328"/>
              <a:gd name="connsiteX8074" fmla="*/ 237988 w 1836634"/>
              <a:gd name="connsiteY8074" fmla="*/ 1245455 h 1588328"/>
              <a:gd name="connsiteX8075" fmla="*/ 250549 w 1836634"/>
              <a:gd name="connsiteY8075" fmla="*/ 1242569 h 1588328"/>
              <a:gd name="connsiteX8076" fmla="*/ 247573 w 1836634"/>
              <a:gd name="connsiteY8076" fmla="*/ 1229617 h 1588328"/>
              <a:gd name="connsiteX8077" fmla="*/ 260134 w 1836634"/>
              <a:gd name="connsiteY8077" fmla="*/ 1226731 h 1588328"/>
              <a:gd name="connsiteX8078" fmla="*/ 247573 w 1836634"/>
              <a:gd name="connsiteY8078" fmla="*/ 1229617 h 1588328"/>
              <a:gd name="connsiteX8079" fmla="*/ 247573 w 1836634"/>
              <a:gd name="connsiteY8079" fmla="*/ 1229617 h 1588328"/>
              <a:gd name="connsiteX8080" fmla="*/ 235012 w 1836634"/>
              <a:gd name="connsiteY8080" fmla="*/ 1232503 h 1588328"/>
              <a:gd name="connsiteX8081" fmla="*/ 235012 w 1836634"/>
              <a:gd name="connsiteY8081" fmla="*/ 1232503 h 1588328"/>
              <a:gd name="connsiteX8082" fmla="*/ 222047 w 1836634"/>
              <a:gd name="connsiteY8082" fmla="*/ 1235482 h 1588328"/>
              <a:gd name="connsiteX8083" fmla="*/ 219164 w 1836634"/>
              <a:gd name="connsiteY8083" fmla="*/ 1222934 h 1588328"/>
              <a:gd name="connsiteX8084" fmla="*/ 206603 w 1836634"/>
              <a:gd name="connsiteY8084" fmla="*/ 1225820 h 1588328"/>
              <a:gd name="connsiteX8085" fmla="*/ 191159 w 1836634"/>
              <a:gd name="connsiteY8085" fmla="*/ 1216159 h 1588328"/>
              <a:gd name="connsiteX8086" fmla="*/ 175716 w 1836634"/>
              <a:gd name="connsiteY8086" fmla="*/ 1206497 h 1588328"/>
              <a:gd name="connsiteX8087" fmla="*/ 159774 w 1836634"/>
              <a:gd name="connsiteY8087" fmla="*/ 1196524 h 1588328"/>
              <a:gd name="connsiteX8088" fmla="*/ 162750 w 1836634"/>
              <a:gd name="connsiteY8088" fmla="*/ 1209476 h 1588328"/>
              <a:gd name="connsiteX8089" fmla="*/ 165633 w 1836634"/>
              <a:gd name="connsiteY8089" fmla="*/ 1222024 h 1588328"/>
              <a:gd name="connsiteX8090" fmla="*/ 150189 w 1836634"/>
              <a:gd name="connsiteY8090" fmla="*/ 1212362 h 1588328"/>
              <a:gd name="connsiteX8091" fmla="*/ 137629 w 1836634"/>
              <a:gd name="connsiteY8091" fmla="*/ 1215248 h 1588328"/>
              <a:gd name="connsiteX8092" fmla="*/ 134653 w 1836634"/>
              <a:gd name="connsiteY8092" fmla="*/ 1202296 h 1588328"/>
              <a:gd name="connsiteX8093" fmla="*/ 131770 w 1836634"/>
              <a:gd name="connsiteY8093" fmla="*/ 1189748 h 1588328"/>
              <a:gd name="connsiteX8094" fmla="*/ 128887 w 1836634"/>
              <a:gd name="connsiteY8094" fmla="*/ 1177201 h 1588328"/>
              <a:gd name="connsiteX8095" fmla="*/ 128887 w 1836634"/>
              <a:gd name="connsiteY8095" fmla="*/ 1177201 h 1588328"/>
              <a:gd name="connsiteX8096" fmla="*/ 123028 w 1836634"/>
              <a:gd name="connsiteY8096" fmla="*/ 1151701 h 1588328"/>
              <a:gd name="connsiteX8097" fmla="*/ 122668 w 1836634"/>
              <a:gd name="connsiteY8097" fmla="*/ 1150133 h 1588328"/>
              <a:gd name="connsiteX8098" fmla="*/ 121272 w 1836634"/>
              <a:gd name="connsiteY8098" fmla="*/ 1144060 h 1588328"/>
              <a:gd name="connsiteX8099" fmla="*/ 121226 w 1836634"/>
              <a:gd name="connsiteY8099" fmla="*/ 1143859 h 1588328"/>
              <a:gd name="connsiteX8100" fmla="*/ 120145 w 1836634"/>
              <a:gd name="connsiteY8100" fmla="*/ 1139154 h 1588328"/>
              <a:gd name="connsiteX8101" fmla="*/ 117262 w 1836634"/>
              <a:gd name="connsiteY8101" fmla="*/ 1126606 h 1588328"/>
              <a:gd name="connsiteX8102" fmla="*/ 129822 w 1836634"/>
              <a:gd name="connsiteY8102" fmla="*/ 1123720 h 1588328"/>
              <a:gd name="connsiteX8103" fmla="*/ 114379 w 1836634"/>
              <a:gd name="connsiteY8103" fmla="*/ 1114058 h 1588328"/>
              <a:gd name="connsiteX8104" fmla="*/ 111403 w 1836634"/>
              <a:gd name="connsiteY8104" fmla="*/ 1101106 h 1588328"/>
              <a:gd name="connsiteX8105" fmla="*/ 108520 w 1836634"/>
              <a:gd name="connsiteY8105" fmla="*/ 1088559 h 1588328"/>
              <a:gd name="connsiteX8106" fmla="*/ 105637 w 1836634"/>
              <a:gd name="connsiteY8106" fmla="*/ 1076011 h 1588328"/>
              <a:gd name="connsiteX8107" fmla="*/ 90193 w 1836634"/>
              <a:gd name="connsiteY8107" fmla="*/ 1066350 h 1588328"/>
              <a:gd name="connsiteX8108" fmla="*/ 102754 w 1836634"/>
              <a:gd name="connsiteY8108" fmla="*/ 1063464 h 1588328"/>
              <a:gd name="connsiteX8109" fmla="*/ 115314 w 1836634"/>
              <a:gd name="connsiteY8109" fmla="*/ 1060578 h 1588328"/>
              <a:gd name="connsiteX8110" fmla="*/ 112338 w 1836634"/>
              <a:gd name="connsiteY8110" fmla="*/ 1047625 h 1588328"/>
              <a:gd name="connsiteX8111" fmla="*/ 127875 w 1836634"/>
              <a:gd name="connsiteY8111" fmla="*/ 1057692 h 1588328"/>
              <a:gd name="connsiteX8112" fmla="*/ 140841 w 1836634"/>
              <a:gd name="connsiteY8112" fmla="*/ 1054712 h 1588328"/>
              <a:gd name="connsiteX8113" fmla="*/ 137865 w 1836634"/>
              <a:gd name="connsiteY8113" fmla="*/ 1041760 h 1588328"/>
              <a:gd name="connsiteX8114" fmla="*/ 137505 w 1836634"/>
              <a:gd name="connsiteY8114" fmla="*/ 1040192 h 1588328"/>
              <a:gd name="connsiteX8115" fmla="*/ 136257 w 1836634"/>
              <a:gd name="connsiteY8115" fmla="*/ 1034760 h 1588328"/>
              <a:gd name="connsiteX8116" fmla="*/ 135342 w 1836634"/>
              <a:gd name="connsiteY8116" fmla="*/ 1030781 h 1588328"/>
              <a:gd name="connsiteX8117" fmla="*/ 134982 w 1836634"/>
              <a:gd name="connsiteY8117" fmla="*/ 1029213 h 1588328"/>
              <a:gd name="connsiteX8118" fmla="*/ 136257 w 1836634"/>
              <a:gd name="connsiteY8118" fmla="*/ 1034760 h 1588328"/>
              <a:gd name="connsiteX8119" fmla="*/ 137865 w 1836634"/>
              <a:gd name="connsiteY8119" fmla="*/ 1041760 h 1588328"/>
              <a:gd name="connsiteX8120" fmla="*/ 124899 w 1836634"/>
              <a:gd name="connsiteY8120" fmla="*/ 1044739 h 1588328"/>
              <a:gd name="connsiteX8121" fmla="*/ 122016 w 1836634"/>
              <a:gd name="connsiteY8121" fmla="*/ 1032192 h 1588328"/>
              <a:gd name="connsiteX8122" fmla="*/ 124899 w 1836634"/>
              <a:gd name="connsiteY8122" fmla="*/ 1044739 h 1588328"/>
              <a:gd name="connsiteX8123" fmla="*/ 112338 w 1836634"/>
              <a:gd name="connsiteY8123" fmla="*/ 1047625 h 1588328"/>
              <a:gd name="connsiteX8124" fmla="*/ 109455 w 1836634"/>
              <a:gd name="connsiteY8124" fmla="*/ 1035078 h 1588328"/>
              <a:gd name="connsiteX8125" fmla="*/ 106572 w 1836634"/>
              <a:gd name="connsiteY8125" fmla="*/ 1022530 h 1588328"/>
              <a:gd name="connsiteX8126" fmla="*/ 103689 w 1836634"/>
              <a:gd name="connsiteY8126" fmla="*/ 1009983 h 1588328"/>
              <a:gd name="connsiteX8127" fmla="*/ 116250 w 1836634"/>
              <a:gd name="connsiteY8127" fmla="*/ 1007097 h 1588328"/>
              <a:gd name="connsiteX8128" fmla="*/ 113274 w 1836634"/>
              <a:gd name="connsiteY8128" fmla="*/ 994144 h 1588328"/>
              <a:gd name="connsiteX8129" fmla="*/ 100713 w 1836634"/>
              <a:gd name="connsiteY8129" fmla="*/ 997030 h 1588328"/>
              <a:gd name="connsiteX8130" fmla="*/ 97830 w 1836634"/>
              <a:gd name="connsiteY8130" fmla="*/ 984483 h 1588328"/>
              <a:gd name="connsiteX8131" fmla="*/ 96389 w 1836634"/>
              <a:gd name="connsiteY8131" fmla="*/ 978209 h 1588328"/>
              <a:gd name="connsiteX8132" fmla="*/ 96274 w 1836634"/>
              <a:gd name="connsiteY8132" fmla="*/ 977709 h 1588328"/>
              <a:gd name="connsiteX8133" fmla="*/ 94947 w 1836634"/>
              <a:gd name="connsiteY8133" fmla="*/ 971935 h 1588328"/>
              <a:gd name="connsiteX8134" fmla="*/ 82387 w 1836634"/>
              <a:gd name="connsiteY8134" fmla="*/ 974821 h 1588328"/>
              <a:gd name="connsiteX8135" fmla="*/ 79504 w 1836634"/>
              <a:gd name="connsiteY8135" fmla="*/ 962274 h 1588328"/>
              <a:gd name="connsiteX8136" fmla="*/ 76528 w 1836634"/>
              <a:gd name="connsiteY8136" fmla="*/ 949321 h 1588328"/>
              <a:gd name="connsiteX8137" fmla="*/ 73645 w 1836634"/>
              <a:gd name="connsiteY8137" fmla="*/ 936774 h 1588328"/>
              <a:gd name="connsiteX8138" fmla="*/ 78944 w 1836634"/>
              <a:gd name="connsiteY8138" fmla="*/ 935556 h 1588328"/>
              <a:gd name="connsiteX8139" fmla="*/ 78535 w 1836634"/>
              <a:gd name="connsiteY8139" fmla="*/ 935650 h 1588328"/>
              <a:gd name="connsiteX8140" fmla="*/ 79140 w 1836634"/>
              <a:gd name="connsiteY8140" fmla="*/ 935511 h 1588328"/>
              <a:gd name="connsiteX8141" fmla="*/ 86205 w 1836634"/>
              <a:gd name="connsiteY8141" fmla="*/ 933888 h 1588328"/>
              <a:gd name="connsiteX8142" fmla="*/ 83322 w 1836634"/>
              <a:gd name="connsiteY8142" fmla="*/ 921340 h 1588328"/>
              <a:gd name="connsiteX8143" fmla="*/ 81700 w 1836634"/>
              <a:gd name="connsiteY8143" fmla="*/ 914282 h 1588328"/>
              <a:gd name="connsiteX8144" fmla="*/ 81566 w 1836634"/>
              <a:gd name="connsiteY8144" fmla="*/ 913699 h 1588328"/>
              <a:gd name="connsiteX8145" fmla="*/ 81520 w 1836634"/>
              <a:gd name="connsiteY8145" fmla="*/ 913498 h 1588328"/>
              <a:gd name="connsiteX8146" fmla="*/ 80439 w 1836634"/>
              <a:gd name="connsiteY8146" fmla="*/ 908793 h 1588328"/>
              <a:gd name="connsiteX8147" fmla="*/ 67879 w 1836634"/>
              <a:gd name="connsiteY8147" fmla="*/ 911679 h 1588328"/>
              <a:gd name="connsiteX8148" fmla="*/ 83322 w 1836634"/>
              <a:gd name="connsiteY8148" fmla="*/ 921340 h 1588328"/>
              <a:gd name="connsiteX8149" fmla="*/ 70762 w 1836634"/>
              <a:gd name="connsiteY8149" fmla="*/ 924226 h 1588328"/>
              <a:gd name="connsiteX8150" fmla="*/ 58201 w 1836634"/>
              <a:gd name="connsiteY8150" fmla="*/ 927112 h 1588328"/>
              <a:gd name="connsiteX8151" fmla="*/ 55318 w 1836634"/>
              <a:gd name="connsiteY8151" fmla="*/ 914565 h 1588328"/>
              <a:gd name="connsiteX8152" fmla="*/ 55318 w 1836634"/>
              <a:gd name="connsiteY8152" fmla="*/ 914565 h 1588328"/>
              <a:gd name="connsiteX8153" fmla="*/ 54202 w 1836634"/>
              <a:gd name="connsiteY8153" fmla="*/ 909708 h 1588328"/>
              <a:gd name="connsiteX8154" fmla="*/ 54154 w 1836634"/>
              <a:gd name="connsiteY8154" fmla="*/ 909496 h 1588328"/>
              <a:gd name="connsiteX8155" fmla="*/ 52342 w 1836634"/>
              <a:gd name="connsiteY8155" fmla="*/ 901612 h 1588328"/>
              <a:gd name="connsiteX8156" fmla="*/ 64903 w 1836634"/>
              <a:gd name="connsiteY8156" fmla="*/ 898726 h 1588328"/>
              <a:gd name="connsiteX8157" fmla="*/ 62020 w 1836634"/>
              <a:gd name="connsiteY8157" fmla="*/ 886179 h 1588328"/>
              <a:gd name="connsiteX8158" fmla="*/ 56721 w 1836634"/>
              <a:gd name="connsiteY8158" fmla="*/ 887396 h 1588328"/>
              <a:gd name="connsiteX8159" fmla="*/ 57068 w 1836634"/>
              <a:gd name="connsiteY8159" fmla="*/ 887316 h 1588328"/>
              <a:gd name="connsiteX8160" fmla="*/ 49459 w 1836634"/>
              <a:gd name="connsiteY8160" fmla="*/ 889065 h 1588328"/>
              <a:gd name="connsiteX8161" fmla="*/ 48378 w 1836634"/>
              <a:gd name="connsiteY8161" fmla="*/ 884359 h 1588328"/>
              <a:gd name="connsiteX8162" fmla="*/ 48316 w 1836634"/>
              <a:gd name="connsiteY8162" fmla="*/ 884088 h 1588328"/>
              <a:gd name="connsiteX8163" fmla="*/ 46576 w 1836634"/>
              <a:gd name="connsiteY8163" fmla="*/ 876517 h 1588328"/>
              <a:gd name="connsiteX8164" fmla="*/ 59137 w 1836634"/>
              <a:gd name="connsiteY8164" fmla="*/ 873631 h 1588328"/>
              <a:gd name="connsiteX8165" fmla="*/ 71697 w 1836634"/>
              <a:gd name="connsiteY8165" fmla="*/ 870745 h 1588328"/>
              <a:gd name="connsiteX8166" fmla="*/ 68814 w 1836634"/>
              <a:gd name="connsiteY8166" fmla="*/ 858198 h 1588328"/>
              <a:gd name="connsiteX8167" fmla="*/ 81375 w 1836634"/>
              <a:gd name="connsiteY8167" fmla="*/ 855312 h 1588328"/>
              <a:gd name="connsiteX8168" fmla="*/ 84258 w 1836634"/>
              <a:gd name="connsiteY8168" fmla="*/ 867859 h 1588328"/>
              <a:gd name="connsiteX8169" fmla="*/ 81375 w 1836634"/>
              <a:gd name="connsiteY8169" fmla="*/ 855312 h 1588328"/>
              <a:gd name="connsiteX8170" fmla="*/ 94341 w 1836634"/>
              <a:gd name="connsiteY8170" fmla="*/ 852333 h 1588328"/>
              <a:gd name="connsiteX8171" fmla="*/ 106901 w 1836634"/>
              <a:gd name="connsiteY8171" fmla="*/ 849447 h 1588328"/>
              <a:gd name="connsiteX8172" fmla="*/ 119462 w 1836634"/>
              <a:gd name="connsiteY8172" fmla="*/ 846561 h 1588328"/>
              <a:gd name="connsiteX8173" fmla="*/ 132023 w 1836634"/>
              <a:gd name="connsiteY8173" fmla="*/ 843675 h 1588328"/>
              <a:gd name="connsiteX8174" fmla="*/ 130212 w 1836634"/>
              <a:gd name="connsiteY8174" fmla="*/ 835791 h 1588328"/>
              <a:gd name="connsiteX8175" fmla="*/ 130303 w 1836634"/>
              <a:gd name="connsiteY8175" fmla="*/ 836187 h 1588328"/>
              <a:gd name="connsiteX8176" fmla="*/ 129047 w 1836634"/>
              <a:gd name="connsiteY8176" fmla="*/ 830722 h 1588328"/>
              <a:gd name="connsiteX8177" fmla="*/ 142012 w 1836634"/>
              <a:gd name="connsiteY8177" fmla="*/ 827743 h 1588328"/>
              <a:gd name="connsiteX8178" fmla="*/ 143314 w 1836634"/>
              <a:gd name="connsiteY8178" fmla="*/ 833410 h 1588328"/>
              <a:gd name="connsiteX8179" fmla="*/ 143380 w 1836634"/>
              <a:gd name="connsiteY8179" fmla="*/ 833697 h 1588328"/>
              <a:gd name="connsiteX8180" fmla="*/ 144988 w 1836634"/>
              <a:gd name="connsiteY8180" fmla="*/ 840696 h 1588328"/>
              <a:gd name="connsiteX8181" fmla="*/ 147871 w 1836634"/>
              <a:gd name="connsiteY8181" fmla="*/ 853243 h 1588328"/>
              <a:gd name="connsiteX8182" fmla="*/ 160432 w 1836634"/>
              <a:gd name="connsiteY8182" fmla="*/ 850357 h 1588328"/>
              <a:gd name="connsiteX8183" fmla="*/ 157549 w 1836634"/>
              <a:gd name="connsiteY8183" fmla="*/ 837810 h 1588328"/>
              <a:gd name="connsiteX8184" fmla="*/ 144988 w 1836634"/>
              <a:gd name="connsiteY8184" fmla="*/ 840696 h 1588328"/>
              <a:gd name="connsiteX8185" fmla="*/ 143500 w 1836634"/>
              <a:gd name="connsiteY8185" fmla="*/ 834219 h 1588328"/>
              <a:gd name="connsiteX8186" fmla="*/ 143400 w 1836634"/>
              <a:gd name="connsiteY8186" fmla="*/ 833784 h 1588328"/>
              <a:gd name="connsiteX8187" fmla="*/ 143380 w 1836634"/>
              <a:gd name="connsiteY8187" fmla="*/ 833697 h 1588328"/>
              <a:gd name="connsiteX8188" fmla="*/ 143192 w 1836634"/>
              <a:gd name="connsiteY8188" fmla="*/ 832877 h 1588328"/>
              <a:gd name="connsiteX8189" fmla="*/ 143168 w 1836634"/>
              <a:gd name="connsiteY8189" fmla="*/ 832772 h 1588328"/>
              <a:gd name="connsiteX8190" fmla="*/ 143128 w 1836634"/>
              <a:gd name="connsiteY8190" fmla="*/ 832600 h 1588328"/>
              <a:gd name="connsiteX8191" fmla="*/ 142012 w 1836634"/>
              <a:gd name="connsiteY8191" fmla="*/ 827743 h 1588328"/>
              <a:gd name="connsiteX8192" fmla="*/ 154573 w 1836634"/>
              <a:gd name="connsiteY8192" fmla="*/ 824857 h 1588328"/>
              <a:gd name="connsiteX8193" fmla="*/ 164251 w 1836634"/>
              <a:gd name="connsiteY8193" fmla="*/ 809424 h 1588328"/>
              <a:gd name="connsiteX8194" fmla="*/ 176811 w 1836634"/>
              <a:gd name="connsiteY8194" fmla="*/ 806538 h 1588328"/>
              <a:gd name="connsiteX8195" fmla="*/ 179694 w 1836634"/>
              <a:gd name="connsiteY8195" fmla="*/ 819085 h 1588328"/>
              <a:gd name="connsiteX8196" fmla="*/ 192660 w 1836634"/>
              <a:gd name="connsiteY8196" fmla="*/ 816106 h 1588328"/>
              <a:gd name="connsiteX8197" fmla="*/ 192660 w 1836634"/>
              <a:gd name="connsiteY8197" fmla="*/ 816106 h 1588328"/>
              <a:gd name="connsiteX8198" fmla="*/ 189777 w 1836634"/>
              <a:gd name="connsiteY8198" fmla="*/ 803559 h 1588328"/>
              <a:gd name="connsiteX8199" fmla="*/ 191347 w 1836634"/>
              <a:gd name="connsiteY8199" fmla="*/ 803198 h 1588328"/>
              <a:gd name="connsiteX8200" fmla="*/ 193510 w 1836634"/>
              <a:gd name="connsiteY8200" fmla="*/ 802701 h 1588328"/>
              <a:gd name="connsiteX8201" fmla="*/ 195076 w 1836634"/>
              <a:gd name="connsiteY8201" fmla="*/ 802341 h 1588328"/>
              <a:gd name="connsiteX8202" fmla="*/ 194896 w 1836634"/>
              <a:gd name="connsiteY8202" fmla="*/ 802383 h 1588328"/>
              <a:gd name="connsiteX8203" fmla="*/ 202338 w 1836634"/>
              <a:gd name="connsiteY8203" fmla="*/ 800673 h 1588328"/>
              <a:gd name="connsiteX8204" fmla="*/ 205221 w 1836634"/>
              <a:gd name="connsiteY8204" fmla="*/ 813220 h 1588328"/>
              <a:gd name="connsiteX8205" fmla="*/ 217781 w 1836634"/>
              <a:gd name="connsiteY8205" fmla="*/ 810334 h 1588328"/>
              <a:gd name="connsiteX8206" fmla="*/ 220757 w 1836634"/>
              <a:gd name="connsiteY8206" fmla="*/ 823287 h 1588328"/>
              <a:gd name="connsiteX8207" fmla="*/ 220757 w 1836634"/>
              <a:gd name="connsiteY8207" fmla="*/ 823287 h 1588328"/>
              <a:gd name="connsiteX8208" fmla="*/ 233318 w 1836634"/>
              <a:gd name="connsiteY8208" fmla="*/ 820401 h 1588328"/>
              <a:gd name="connsiteX8209" fmla="*/ 236201 w 1836634"/>
              <a:gd name="connsiteY8209" fmla="*/ 832948 h 1588328"/>
              <a:gd name="connsiteX8210" fmla="*/ 239084 w 1836634"/>
              <a:gd name="connsiteY8210" fmla="*/ 845496 h 1588328"/>
              <a:gd name="connsiteX8211" fmla="*/ 252050 w 1836634"/>
              <a:gd name="connsiteY8211" fmla="*/ 842516 h 1588328"/>
              <a:gd name="connsiteX8212" fmla="*/ 254933 w 1836634"/>
              <a:gd name="connsiteY8212" fmla="*/ 855064 h 1588328"/>
              <a:gd name="connsiteX8213" fmla="*/ 247341 w 1836634"/>
              <a:gd name="connsiteY8213" fmla="*/ 856809 h 1588328"/>
              <a:gd name="connsiteX8214" fmla="*/ 241967 w 1836634"/>
              <a:gd name="connsiteY8214" fmla="*/ 858043 h 1588328"/>
              <a:gd name="connsiteX8215" fmla="*/ 243588 w 1836634"/>
              <a:gd name="connsiteY8215" fmla="*/ 857671 h 1588328"/>
              <a:gd name="connsiteX8216" fmla="*/ 247341 w 1836634"/>
              <a:gd name="connsiteY8216" fmla="*/ 856809 h 1588328"/>
              <a:gd name="connsiteX8217" fmla="*/ 253312 w 1836634"/>
              <a:gd name="connsiteY8217" fmla="*/ 855437 h 1588328"/>
              <a:gd name="connsiteX8218" fmla="*/ 254933 w 1836634"/>
              <a:gd name="connsiteY8218" fmla="*/ 855064 h 1588328"/>
              <a:gd name="connsiteX8219" fmla="*/ 267493 w 1836634"/>
              <a:gd name="connsiteY8219" fmla="*/ 852178 h 1588328"/>
              <a:gd name="connsiteX8220" fmla="*/ 270469 w 1836634"/>
              <a:gd name="connsiteY8220" fmla="*/ 865130 h 1588328"/>
              <a:gd name="connsiteX8221" fmla="*/ 257909 w 1836634"/>
              <a:gd name="connsiteY8221" fmla="*/ 868016 h 1588328"/>
              <a:gd name="connsiteX8222" fmla="*/ 260792 w 1836634"/>
              <a:gd name="connsiteY8222" fmla="*/ 880564 h 1588328"/>
              <a:gd name="connsiteX8223" fmla="*/ 273352 w 1836634"/>
              <a:gd name="connsiteY8223" fmla="*/ 877678 h 1588328"/>
              <a:gd name="connsiteX8224" fmla="*/ 270469 w 1836634"/>
              <a:gd name="connsiteY8224" fmla="*/ 865130 h 1588328"/>
              <a:gd name="connsiteX8225" fmla="*/ 268981 w 1836634"/>
              <a:gd name="connsiteY8225" fmla="*/ 858654 h 1588328"/>
              <a:gd name="connsiteX8226" fmla="*/ 268826 w 1836634"/>
              <a:gd name="connsiteY8226" fmla="*/ 857980 h 1588328"/>
              <a:gd name="connsiteX8227" fmla="*/ 268795 w 1836634"/>
              <a:gd name="connsiteY8227" fmla="*/ 857845 h 1588328"/>
              <a:gd name="connsiteX8228" fmla="*/ 267493 w 1836634"/>
              <a:gd name="connsiteY8228" fmla="*/ 852178 h 1588328"/>
              <a:gd name="connsiteX8229" fmla="*/ 280054 w 1836634"/>
              <a:gd name="connsiteY8229" fmla="*/ 849292 h 1588328"/>
              <a:gd name="connsiteX8230" fmla="*/ 267493 w 1836634"/>
              <a:gd name="connsiteY8230" fmla="*/ 852178 h 1588328"/>
              <a:gd name="connsiteX8231" fmla="*/ 264610 w 1836634"/>
              <a:gd name="connsiteY8231" fmla="*/ 839630 h 1588328"/>
              <a:gd name="connsiteX8232" fmla="*/ 252050 w 1836634"/>
              <a:gd name="connsiteY8232" fmla="*/ 842516 h 1588328"/>
              <a:gd name="connsiteX8233" fmla="*/ 261727 w 1836634"/>
              <a:gd name="connsiteY8233" fmla="*/ 827083 h 1588328"/>
              <a:gd name="connsiteX8234" fmla="*/ 261727 w 1836634"/>
              <a:gd name="connsiteY8234" fmla="*/ 827083 h 1588328"/>
              <a:gd name="connsiteX8235" fmla="*/ 256428 w 1836634"/>
              <a:gd name="connsiteY8235" fmla="*/ 828301 h 1588328"/>
              <a:gd name="connsiteX8236" fmla="*/ 256752 w 1836634"/>
              <a:gd name="connsiteY8236" fmla="*/ 828226 h 1588328"/>
              <a:gd name="connsiteX8237" fmla="*/ 249167 w 1836634"/>
              <a:gd name="connsiteY8237" fmla="*/ 829969 h 1588328"/>
              <a:gd name="connsiteX8238" fmla="*/ 233318 w 1836634"/>
              <a:gd name="connsiteY8238" fmla="*/ 820401 h 1588328"/>
              <a:gd name="connsiteX8239" fmla="*/ 238180 w 1836634"/>
              <a:gd name="connsiteY8239" fmla="*/ 819283 h 1588328"/>
              <a:gd name="connsiteX8240" fmla="*/ 239064 w 1836634"/>
              <a:gd name="connsiteY8240" fmla="*/ 819080 h 1588328"/>
              <a:gd name="connsiteX8241" fmla="*/ 239801 w 1836634"/>
              <a:gd name="connsiteY8241" fmla="*/ 818911 h 1588328"/>
              <a:gd name="connsiteX8242" fmla="*/ 246284 w 1836634"/>
              <a:gd name="connsiteY8242" fmla="*/ 817421 h 1588328"/>
              <a:gd name="connsiteX8243" fmla="*/ 258844 w 1836634"/>
              <a:gd name="connsiteY8243" fmla="*/ 814535 h 1588328"/>
              <a:gd name="connsiteX8244" fmla="*/ 255868 w 1836634"/>
              <a:gd name="connsiteY8244" fmla="*/ 801583 h 1588328"/>
              <a:gd name="connsiteX8245" fmla="*/ 268429 w 1836634"/>
              <a:gd name="connsiteY8245" fmla="*/ 798697 h 1588328"/>
              <a:gd name="connsiteX8246" fmla="*/ 268429 w 1836634"/>
              <a:gd name="connsiteY8246" fmla="*/ 798697 h 1588328"/>
              <a:gd name="connsiteX8247" fmla="*/ 252985 w 1836634"/>
              <a:gd name="connsiteY8247" fmla="*/ 789036 h 1588328"/>
              <a:gd name="connsiteX8248" fmla="*/ 265546 w 1836634"/>
              <a:gd name="connsiteY8248" fmla="*/ 786150 h 1588328"/>
              <a:gd name="connsiteX8249" fmla="*/ 278106 w 1836634"/>
              <a:gd name="connsiteY8249" fmla="*/ 783264 h 1588328"/>
              <a:gd name="connsiteX8250" fmla="*/ 278466 w 1836634"/>
              <a:gd name="connsiteY8250" fmla="*/ 784832 h 1588328"/>
              <a:gd name="connsiteX8251" fmla="*/ 279354 w 1836634"/>
              <a:gd name="connsiteY8251" fmla="*/ 788695 h 1588328"/>
              <a:gd name="connsiteX8252" fmla="*/ 279367 w 1836634"/>
              <a:gd name="connsiteY8252" fmla="*/ 788753 h 1588328"/>
              <a:gd name="connsiteX8253" fmla="*/ 279369 w 1836634"/>
              <a:gd name="connsiteY8253" fmla="*/ 788759 h 1588328"/>
              <a:gd name="connsiteX8254" fmla="*/ 280989 w 1836634"/>
              <a:gd name="connsiteY8254" fmla="*/ 795811 h 1588328"/>
              <a:gd name="connsiteX8255" fmla="*/ 283965 w 1836634"/>
              <a:gd name="connsiteY8255" fmla="*/ 808763 h 1588328"/>
              <a:gd name="connsiteX8256" fmla="*/ 278666 w 1836634"/>
              <a:gd name="connsiteY8256" fmla="*/ 809981 h 1588328"/>
              <a:gd name="connsiteX8257" fmla="*/ 278990 w 1836634"/>
              <a:gd name="connsiteY8257" fmla="*/ 809906 h 1588328"/>
              <a:gd name="connsiteX8258" fmla="*/ 279255 w 1836634"/>
              <a:gd name="connsiteY8258" fmla="*/ 809846 h 1588328"/>
              <a:gd name="connsiteX8259" fmla="*/ 283965 w 1836634"/>
              <a:gd name="connsiteY8259" fmla="*/ 808763 h 1588328"/>
              <a:gd name="connsiteX8260" fmla="*/ 286848 w 1836634"/>
              <a:gd name="connsiteY8260" fmla="*/ 821311 h 1588328"/>
              <a:gd name="connsiteX8261" fmla="*/ 271405 w 1836634"/>
              <a:gd name="connsiteY8261" fmla="*/ 811649 h 1588328"/>
              <a:gd name="connsiteX8262" fmla="*/ 274288 w 1836634"/>
              <a:gd name="connsiteY8262" fmla="*/ 824197 h 1588328"/>
              <a:gd name="connsiteX8263" fmla="*/ 286848 w 1836634"/>
              <a:gd name="connsiteY8263" fmla="*/ 821311 h 1588328"/>
              <a:gd name="connsiteX8264" fmla="*/ 299814 w 1836634"/>
              <a:gd name="connsiteY8264" fmla="*/ 818332 h 1588328"/>
              <a:gd name="connsiteX8265" fmla="*/ 301384 w 1836634"/>
              <a:gd name="connsiteY8265" fmla="*/ 817971 h 1588328"/>
              <a:gd name="connsiteX8266" fmla="*/ 304042 w 1836634"/>
              <a:gd name="connsiteY8266" fmla="*/ 817360 h 1588328"/>
              <a:gd name="connsiteX8267" fmla="*/ 305113 w 1836634"/>
              <a:gd name="connsiteY8267" fmla="*/ 817114 h 1588328"/>
              <a:gd name="connsiteX8268" fmla="*/ 305011 w 1836634"/>
              <a:gd name="connsiteY8268" fmla="*/ 817138 h 1588328"/>
              <a:gd name="connsiteX8269" fmla="*/ 312375 w 1836634"/>
              <a:gd name="connsiteY8269" fmla="*/ 815446 h 1588328"/>
              <a:gd name="connsiteX8270" fmla="*/ 310850 w 1836634"/>
              <a:gd name="connsiteY8270" fmla="*/ 808809 h 1588328"/>
              <a:gd name="connsiteX8271" fmla="*/ 309852 w 1836634"/>
              <a:gd name="connsiteY8271" fmla="*/ 804467 h 1588328"/>
              <a:gd name="connsiteX8272" fmla="*/ 309492 w 1836634"/>
              <a:gd name="connsiteY8272" fmla="*/ 802898 h 1588328"/>
              <a:gd name="connsiteX8273" fmla="*/ 322053 w 1836634"/>
              <a:gd name="connsiteY8273" fmla="*/ 800012 h 1588328"/>
              <a:gd name="connsiteX8274" fmla="*/ 319077 w 1836634"/>
              <a:gd name="connsiteY8274" fmla="*/ 787060 h 1588328"/>
              <a:gd name="connsiteX8275" fmla="*/ 334613 w 1836634"/>
              <a:gd name="connsiteY8275" fmla="*/ 797126 h 1588328"/>
              <a:gd name="connsiteX8276" fmla="*/ 333497 w 1836634"/>
              <a:gd name="connsiteY8276" fmla="*/ 792269 h 1588328"/>
              <a:gd name="connsiteX8277" fmla="*/ 333451 w 1836634"/>
              <a:gd name="connsiteY8277" fmla="*/ 792067 h 1588328"/>
              <a:gd name="connsiteX8278" fmla="*/ 331637 w 1836634"/>
              <a:gd name="connsiteY8278" fmla="*/ 784174 h 1588328"/>
              <a:gd name="connsiteX8279" fmla="*/ 344603 w 1836634"/>
              <a:gd name="connsiteY8279" fmla="*/ 781195 h 1588328"/>
              <a:gd name="connsiteX8280" fmla="*/ 347579 w 1836634"/>
              <a:gd name="connsiteY8280" fmla="*/ 794147 h 1588328"/>
              <a:gd name="connsiteX8281" fmla="*/ 350462 w 1836634"/>
              <a:gd name="connsiteY8281" fmla="*/ 806695 h 1588328"/>
              <a:gd name="connsiteX8282" fmla="*/ 365905 w 1836634"/>
              <a:gd name="connsiteY8282" fmla="*/ 816356 h 1588328"/>
              <a:gd name="connsiteX8283" fmla="*/ 363022 w 1836634"/>
              <a:gd name="connsiteY8283" fmla="*/ 803809 h 1588328"/>
              <a:gd name="connsiteX8284" fmla="*/ 360139 w 1836634"/>
              <a:gd name="connsiteY8284" fmla="*/ 791261 h 1588328"/>
              <a:gd name="connsiteX8285" fmla="*/ 357163 w 1836634"/>
              <a:gd name="connsiteY8285" fmla="*/ 778309 h 1588328"/>
              <a:gd name="connsiteX8286" fmla="*/ 369724 w 1836634"/>
              <a:gd name="connsiteY8286" fmla="*/ 775423 h 1588328"/>
              <a:gd name="connsiteX8287" fmla="*/ 369364 w 1836634"/>
              <a:gd name="connsiteY8287" fmla="*/ 773854 h 1588328"/>
              <a:gd name="connsiteX8288" fmla="*/ 368199 w 1836634"/>
              <a:gd name="connsiteY8288" fmla="*/ 768786 h 1588328"/>
              <a:gd name="connsiteX8289" fmla="*/ 367201 w 1836634"/>
              <a:gd name="connsiteY8289" fmla="*/ 764444 h 1588328"/>
              <a:gd name="connsiteX8290" fmla="*/ 366841 w 1836634"/>
              <a:gd name="connsiteY8290" fmla="*/ 762875 h 1588328"/>
              <a:gd name="connsiteX8291" fmla="*/ 379402 w 1836634"/>
              <a:gd name="connsiteY8291" fmla="*/ 759989 h 1588328"/>
              <a:gd name="connsiteX8292" fmla="*/ 392368 w 1836634"/>
              <a:gd name="connsiteY8292" fmla="*/ 757010 h 1588328"/>
              <a:gd name="connsiteX8293" fmla="*/ 395251 w 1836634"/>
              <a:gd name="connsiteY8293" fmla="*/ 769558 h 1588328"/>
              <a:gd name="connsiteX8294" fmla="*/ 407811 w 1836634"/>
              <a:gd name="connsiteY8294" fmla="*/ 766672 h 1588328"/>
              <a:gd name="connsiteX8295" fmla="*/ 404928 w 1836634"/>
              <a:gd name="connsiteY8295" fmla="*/ 754124 h 1588328"/>
              <a:gd name="connsiteX8296" fmla="*/ 417489 w 1836634"/>
              <a:gd name="connsiteY8296" fmla="*/ 751238 h 1588328"/>
              <a:gd name="connsiteX8297" fmla="*/ 404928 w 1836634"/>
              <a:gd name="connsiteY8297" fmla="*/ 754124 h 1588328"/>
              <a:gd name="connsiteX8298" fmla="*/ 392368 w 1836634"/>
              <a:gd name="connsiteY8298" fmla="*/ 757010 h 1588328"/>
              <a:gd name="connsiteX8299" fmla="*/ 389485 w 1836634"/>
              <a:gd name="connsiteY8299" fmla="*/ 744463 h 1588328"/>
              <a:gd name="connsiteX8300" fmla="*/ 402045 w 1836634"/>
              <a:gd name="connsiteY8300" fmla="*/ 741577 h 1588328"/>
              <a:gd name="connsiteX8301" fmla="*/ 399162 w 1836634"/>
              <a:gd name="connsiteY8301" fmla="*/ 729029 h 1588328"/>
              <a:gd name="connsiteX8302" fmla="*/ 397592 w 1836634"/>
              <a:gd name="connsiteY8302" fmla="*/ 729390 h 1588328"/>
              <a:gd name="connsiteX8303" fmla="*/ 391886 w 1836634"/>
              <a:gd name="connsiteY8303" fmla="*/ 730701 h 1588328"/>
              <a:gd name="connsiteX8304" fmla="*/ 391901 w 1836634"/>
              <a:gd name="connsiteY8304" fmla="*/ 730698 h 1588328"/>
              <a:gd name="connsiteX8305" fmla="*/ 386602 w 1836634"/>
              <a:gd name="connsiteY8305" fmla="*/ 731915 h 1588328"/>
              <a:gd name="connsiteX8306" fmla="*/ 386230 w 1836634"/>
              <a:gd name="connsiteY8306" fmla="*/ 730296 h 1588328"/>
              <a:gd name="connsiteX8307" fmla="*/ 386040 w 1836634"/>
              <a:gd name="connsiteY8307" fmla="*/ 729470 h 1588328"/>
              <a:gd name="connsiteX8308" fmla="*/ 385400 w 1836634"/>
              <a:gd name="connsiteY8308" fmla="*/ 726686 h 1588328"/>
              <a:gd name="connsiteX8309" fmla="*/ 383626 w 1836634"/>
              <a:gd name="connsiteY8309" fmla="*/ 718963 h 1588328"/>
              <a:gd name="connsiteX8310" fmla="*/ 370660 w 1836634"/>
              <a:gd name="connsiteY8310" fmla="*/ 721942 h 1588328"/>
              <a:gd name="connsiteX8311" fmla="*/ 355216 w 1836634"/>
              <a:gd name="connsiteY8311" fmla="*/ 712280 h 1588328"/>
              <a:gd name="connsiteX8312" fmla="*/ 367777 w 1836634"/>
              <a:gd name="connsiteY8312" fmla="*/ 709394 h 1588328"/>
              <a:gd name="connsiteX8313" fmla="*/ 364894 w 1836634"/>
              <a:gd name="connsiteY8313" fmla="*/ 696847 h 1588328"/>
              <a:gd name="connsiteX8314" fmla="*/ 352333 w 1836634"/>
              <a:gd name="connsiteY8314" fmla="*/ 699733 h 1588328"/>
              <a:gd name="connsiteX8315" fmla="*/ 347623 w 1836634"/>
              <a:gd name="connsiteY8315" fmla="*/ 700815 h 1588328"/>
              <a:gd name="connsiteX8316" fmla="*/ 347404 w 1836634"/>
              <a:gd name="connsiteY8316" fmla="*/ 700865 h 1588328"/>
              <a:gd name="connsiteX8317" fmla="*/ 339772 w 1836634"/>
              <a:gd name="connsiteY8317" fmla="*/ 702619 h 1588328"/>
              <a:gd name="connsiteX8318" fmla="*/ 338517 w 1836634"/>
              <a:gd name="connsiteY8318" fmla="*/ 697155 h 1588328"/>
              <a:gd name="connsiteX8319" fmla="*/ 338582 w 1836634"/>
              <a:gd name="connsiteY8319" fmla="*/ 697438 h 1588328"/>
              <a:gd name="connsiteX8320" fmla="*/ 336796 w 1836634"/>
              <a:gd name="connsiteY8320" fmla="*/ 689667 h 1588328"/>
              <a:gd name="connsiteX8321" fmla="*/ 335057 w 1836634"/>
              <a:gd name="connsiteY8321" fmla="*/ 682096 h 1588328"/>
              <a:gd name="connsiteX8322" fmla="*/ 335129 w 1836634"/>
              <a:gd name="connsiteY8322" fmla="*/ 682413 h 1588328"/>
              <a:gd name="connsiteX8323" fmla="*/ 333913 w 1836634"/>
              <a:gd name="connsiteY8323" fmla="*/ 677119 h 1588328"/>
              <a:gd name="connsiteX8324" fmla="*/ 334273 w 1836634"/>
              <a:gd name="connsiteY8324" fmla="*/ 678688 h 1588328"/>
              <a:gd name="connsiteX8325" fmla="*/ 335365 w 1836634"/>
              <a:gd name="connsiteY8325" fmla="*/ 683438 h 1588328"/>
              <a:gd name="connsiteX8326" fmla="*/ 336796 w 1836634"/>
              <a:gd name="connsiteY8326" fmla="*/ 689667 h 1588328"/>
              <a:gd name="connsiteX8327" fmla="*/ 324236 w 1836634"/>
              <a:gd name="connsiteY8327" fmla="*/ 692553 h 1588328"/>
              <a:gd name="connsiteX8328" fmla="*/ 321353 w 1836634"/>
              <a:gd name="connsiteY8328" fmla="*/ 680005 h 1588328"/>
              <a:gd name="connsiteX8329" fmla="*/ 319732 w 1836634"/>
              <a:gd name="connsiteY8329" fmla="*/ 680378 h 1588328"/>
              <a:gd name="connsiteX8330" fmla="*/ 317179 w 1836634"/>
              <a:gd name="connsiteY8330" fmla="*/ 680964 h 1588328"/>
              <a:gd name="connsiteX8331" fmla="*/ 316209 w 1836634"/>
              <a:gd name="connsiteY8331" fmla="*/ 681187 h 1588328"/>
              <a:gd name="connsiteX8332" fmla="*/ 308387 w 1836634"/>
              <a:gd name="connsiteY8332" fmla="*/ 682984 h 1588328"/>
              <a:gd name="connsiteX8333" fmla="*/ 305504 w 1836634"/>
              <a:gd name="connsiteY8333" fmla="*/ 670437 h 1588328"/>
              <a:gd name="connsiteX8334" fmla="*/ 318470 w 1836634"/>
              <a:gd name="connsiteY8334" fmla="*/ 667458 h 1588328"/>
              <a:gd name="connsiteX8335" fmla="*/ 318470 w 1836634"/>
              <a:gd name="connsiteY8335" fmla="*/ 667458 h 1588328"/>
              <a:gd name="connsiteX8336" fmla="*/ 305504 w 1836634"/>
              <a:gd name="connsiteY8336" fmla="*/ 670437 h 1588328"/>
              <a:gd name="connsiteX8337" fmla="*/ 292944 w 1836634"/>
              <a:gd name="connsiteY8337" fmla="*/ 673323 h 1588328"/>
              <a:gd name="connsiteX8338" fmla="*/ 291205 w 1836634"/>
              <a:gd name="connsiteY8338" fmla="*/ 665753 h 1588328"/>
              <a:gd name="connsiteX8339" fmla="*/ 291142 w 1836634"/>
              <a:gd name="connsiteY8339" fmla="*/ 665481 h 1588328"/>
              <a:gd name="connsiteX8340" fmla="*/ 290061 w 1836634"/>
              <a:gd name="connsiteY8340" fmla="*/ 660775 h 1588328"/>
              <a:gd name="connsiteX8341" fmla="*/ 302621 w 1836634"/>
              <a:gd name="connsiteY8341" fmla="*/ 657889 h 1588328"/>
              <a:gd name="connsiteX8342" fmla="*/ 299645 w 1836634"/>
              <a:gd name="connsiteY8342" fmla="*/ 644937 h 1588328"/>
              <a:gd name="connsiteX8343" fmla="*/ 287085 w 1836634"/>
              <a:gd name="connsiteY8343" fmla="*/ 647823 h 1588328"/>
              <a:gd name="connsiteX8344" fmla="*/ 290061 w 1836634"/>
              <a:gd name="connsiteY8344" fmla="*/ 660775 h 1588328"/>
              <a:gd name="connsiteX8345" fmla="*/ 277500 w 1836634"/>
              <a:gd name="connsiteY8345" fmla="*/ 663661 h 1588328"/>
              <a:gd name="connsiteX8346" fmla="*/ 274524 w 1836634"/>
              <a:gd name="connsiteY8346" fmla="*/ 650709 h 1588328"/>
              <a:gd name="connsiteX8347" fmla="*/ 261963 w 1836634"/>
              <a:gd name="connsiteY8347" fmla="*/ 653595 h 1588328"/>
              <a:gd name="connsiteX8348" fmla="*/ 259080 w 1836634"/>
              <a:gd name="connsiteY8348" fmla="*/ 641047 h 1588328"/>
              <a:gd name="connsiteX8349" fmla="*/ 271641 w 1836634"/>
              <a:gd name="connsiteY8349" fmla="*/ 638161 h 1588328"/>
              <a:gd name="connsiteX8350" fmla="*/ 284202 w 1836634"/>
              <a:gd name="connsiteY8350" fmla="*/ 635275 h 1588328"/>
              <a:gd name="connsiteX8351" fmla="*/ 281319 w 1836634"/>
              <a:gd name="connsiteY8351" fmla="*/ 622728 h 1588328"/>
              <a:gd name="connsiteX8352" fmla="*/ 293879 w 1836634"/>
              <a:gd name="connsiteY8352" fmla="*/ 619842 h 1588328"/>
              <a:gd name="connsiteX8353" fmla="*/ 296762 w 1836634"/>
              <a:gd name="connsiteY8353" fmla="*/ 632389 h 1588328"/>
              <a:gd name="connsiteX8354" fmla="*/ 309728 w 1836634"/>
              <a:gd name="connsiteY8354" fmla="*/ 629410 h 1588328"/>
              <a:gd name="connsiteX8355" fmla="*/ 311298 w 1836634"/>
              <a:gd name="connsiteY8355" fmla="*/ 629050 h 1588328"/>
              <a:gd name="connsiteX8356" fmla="*/ 317430 w 1836634"/>
              <a:gd name="connsiteY8356" fmla="*/ 627641 h 1588328"/>
              <a:gd name="connsiteX8357" fmla="*/ 317578 w 1836634"/>
              <a:gd name="connsiteY8357" fmla="*/ 627607 h 1588328"/>
              <a:gd name="connsiteX8358" fmla="*/ 322288 w 1836634"/>
              <a:gd name="connsiteY8358" fmla="*/ 626524 h 1588328"/>
              <a:gd name="connsiteX8359" fmla="*/ 325171 w 1836634"/>
              <a:gd name="connsiteY8359" fmla="*/ 639072 h 1588328"/>
              <a:gd name="connsiteX8360" fmla="*/ 334849 w 1836634"/>
              <a:gd name="connsiteY8360" fmla="*/ 623638 h 1588328"/>
              <a:gd name="connsiteX8361" fmla="*/ 322288 w 1836634"/>
              <a:gd name="connsiteY8361" fmla="*/ 626524 h 1588328"/>
              <a:gd name="connsiteX8362" fmla="*/ 316989 w 1836634"/>
              <a:gd name="connsiteY8362" fmla="*/ 627742 h 1588328"/>
              <a:gd name="connsiteX8363" fmla="*/ 317313 w 1836634"/>
              <a:gd name="connsiteY8363" fmla="*/ 627667 h 1588328"/>
              <a:gd name="connsiteX8364" fmla="*/ 309728 w 1836634"/>
              <a:gd name="connsiteY8364" fmla="*/ 629410 h 1588328"/>
              <a:gd name="connsiteX8365" fmla="*/ 309728 w 1836634"/>
              <a:gd name="connsiteY8365" fmla="*/ 629410 h 1588328"/>
              <a:gd name="connsiteX8366" fmla="*/ 306845 w 1836634"/>
              <a:gd name="connsiteY8366" fmla="*/ 616863 h 1588328"/>
              <a:gd name="connsiteX8367" fmla="*/ 293879 w 1836634"/>
              <a:gd name="connsiteY8367" fmla="*/ 619842 h 1588328"/>
              <a:gd name="connsiteX8368" fmla="*/ 290996 w 1836634"/>
              <a:gd name="connsiteY8368" fmla="*/ 607294 h 1588328"/>
              <a:gd name="connsiteX8369" fmla="*/ 278436 w 1836634"/>
              <a:gd name="connsiteY8369" fmla="*/ 610180 h 1588328"/>
              <a:gd name="connsiteX8370" fmla="*/ 288113 w 1836634"/>
              <a:gd name="connsiteY8370" fmla="*/ 594747 h 1588328"/>
              <a:gd name="connsiteX8371" fmla="*/ 278436 w 1836634"/>
              <a:gd name="connsiteY8371" fmla="*/ 610180 h 1588328"/>
              <a:gd name="connsiteX8372" fmla="*/ 281319 w 1836634"/>
              <a:gd name="connsiteY8372" fmla="*/ 622728 h 1588328"/>
              <a:gd name="connsiteX8373" fmla="*/ 271641 w 1836634"/>
              <a:gd name="connsiteY8373" fmla="*/ 638161 h 1588328"/>
              <a:gd name="connsiteX8374" fmla="*/ 259080 w 1836634"/>
              <a:gd name="connsiteY8374" fmla="*/ 641047 h 1588328"/>
              <a:gd name="connsiteX8375" fmla="*/ 253610 w 1836634"/>
              <a:gd name="connsiteY8375" fmla="*/ 642304 h 1588328"/>
              <a:gd name="connsiteX8376" fmla="*/ 253936 w 1836634"/>
              <a:gd name="connsiteY8376" fmla="*/ 642229 h 1588328"/>
              <a:gd name="connsiteX8377" fmla="*/ 246114 w 1836634"/>
              <a:gd name="connsiteY8377" fmla="*/ 644026 h 1588328"/>
              <a:gd name="connsiteX8378" fmla="*/ 244673 w 1836634"/>
              <a:gd name="connsiteY8378" fmla="*/ 637753 h 1588328"/>
              <a:gd name="connsiteX8379" fmla="*/ 244586 w 1836634"/>
              <a:gd name="connsiteY8379" fmla="*/ 637375 h 1588328"/>
              <a:gd name="connsiteX8380" fmla="*/ 244492 w 1836634"/>
              <a:gd name="connsiteY8380" fmla="*/ 636968 h 1588328"/>
              <a:gd name="connsiteX8381" fmla="*/ 243231 w 1836634"/>
              <a:gd name="connsiteY8381" fmla="*/ 631479 h 1588328"/>
              <a:gd name="connsiteX8382" fmla="*/ 243231 w 1836634"/>
              <a:gd name="connsiteY8382" fmla="*/ 631479 h 1588328"/>
              <a:gd name="connsiteX8383" fmla="*/ 256197 w 1836634"/>
              <a:gd name="connsiteY8383" fmla="*/ 628500 h 1588328"/>
              <a:gd name="connsiteX8384" fmla="*/ 256197 w 1836634"/>
              <a:gd name="connsiteY8384" fmla="*/ 628500 h 1588328"/>
              <a:gd name="connsiteX8385" fmla="*/ 253314 w 1836634"/>
              <a:gd name="connsiteY8385" fmla="*/ 615952 h 1588328"/>
              <a:gd name="connsiteX8386" fmla="*/ 243231 w 1836634"/>
              <a:gd name="connsiteY8386" fmla="*/ 631479 h 1588328"/>
              <a:gd name="connsiteX8387" fmla="*/ 241492 w 1836634"/>
              <a:gd name="connsiteY8387" fmla="*/ 623908 h 1588328"/>
              <a:gd name="connsiteX8388" fmla="*/ 241564 w 1836634"/>
              <a:gd name="connsiteY8388" fmla="*/ 624225 h 1588328"/>
              <a:gd name="connsiteX8389" fmla="*/ 240348 w 1836634"/>
              <a:gd name="connsiteY8389" fmla="*/ 618931 h 1588328"/>
              <a:gd name="connsiteX8390" fmla="*/ 250431 w 1836634"/>
              <a:gd name="connsiteY8390" fmla="*/ 603405 h 1588328"/>
              <a:gd name="connsiteX8391" fmla="*/ 262992 w 1836634"/>
              <a:gd name="connsiteY8391" fmla="*/ 600519 h 1588328"/>
              <a:gd name="connsiteX8392" fmla="*/ 265875 w 1836634"/>
              <a:gd name="connsiteY8392" fmla="*/ 613066 h 1588328"/>
              <a:gd name="connsiteX8393" fmla="*/ 262992 w 1836634"/>
              <a:gd name="connsiteY8393" fmla="*/ 600519 h 1588328"/>
              <a:gd name="connsiteX8394" fmla="*/ 275553 w 1836634"/>
              <a:gd name="connsiteY8394" fmla="*/ 597633 h 1588328"/>
              <a:gd name="connsiteX8395" fmla="*/ 272577 w 1836634"/>
              <a:gd name="connsiteY8395" fmla="*/ 584680 h 1588328"/>
              <a:gd name="connsiteX8396" fmla="*/ 262992 w 1836634"/>
              <a:gd name="connsiteY8396" fmla="*/ 600519 h 1588328"/>
              <a:gd name="connsiteX8397" fmla="*/ 260016 w 1836634"/>
              <a:gd name="connsiteY8397" fmla="*/ 587566 h 1588328"/>
              <a:gd name="connsiteX8398" fmla="*/ 247455 w 1836634"/>
              <a:gd name="connsiteY8398" fmla="*/ 590452 h 1588328"/>
              <a:gd name="connsiteX8399" fmla="*/ 250431 w 1836634"/>
              <a:gd name="connsiteY8399" fmla="*/ 603405 h 1588328"/>
              <a:gd name="connsiteX8400" fmla="*/ 237465 w 1836634"/>
              <a:gd name="connsiteY8400" fmla="*/ 606384 h 1588328"/>
              <a:gd name="connsiteX8401" fmla="*/ 240348 w 1836634"/>
              <a:gd name="connsiteY8401" fmla="*/ 618931 h 1588328"/>
              <a:gd name="connsiteX8402" fmla="*/ 224905 w 1836634"/>
              <a:gd name="connsiteY8402" fmla="*/ 609270 h 1588328"/>
              <a:gd name="connsiteX8403" fmla="*/ 223094 w 1836634"/>
              <a:gd name="connsiteY8403" fmla="*/ 601386 h 1588328"/>
              <a:gd name="connsiteX8404" fmla="*/ 223185 w 1836634"/>
              <a:gd name="connsiteY8404" fmla="*/ 601782 h 1588328"/>
              <a:gd name="connsiteX8405" fmla="*/ 221929 w 1836634"/>
              <a:gd name="connsiteY8405" fmla="*/ 596317 h 1588328"/>
              <a:gd name="connsiteX8406" fmla="*/ 212344 w 1836634"/>
              <a:gd name="connsiteY8406" fmla="*/ 612156 h 1588328"/>
              <a:gd name="connsiteX8407" fmla="*/ 199784 w 1836634"/>
              <a:gd name="connsiteY8407" fmla="*/ 615042 h 1588328"/>
              <a:gd name="connsiteX8408" fmla="*/ 186818 w 1836634"/>
              <a:gd name="connsiteY8408" fmla="*/ 618021 h 1588328"/>
              <a:gd name="connsiteX8409" fmla="*/ 183842 w 1836634"/>
              <a:gd name="connsiteY8409" fmla="*/ 605069 h 1588328"/>
              <a:gd name="connsiteX8410" fmla="*/ 178543 w 1836634"/>
              <a:gd name="connsiteY8410" fmla="*/ 606286 h 1588328"/>
              <a:gd name="connsiteX8411" fmla="*/ 179050 w 1836634"/>
              <a:gd name="connsiteY8411" fmla="*/ 606170 h 1588328"/>
              <a:gd name="connsiteX8412" fmla="*/ 178347 w 1836634"/>
              <a:gd name="connsiteY8412" fmla="*/ 606331 h 1588328"/>
              <a:gd name="connsiteX8413" fmla="*/ 176776 w 1836634"/>
              <a:gd name="connsiteY8413" fmla="*/ 606692 h 1588328"/>
              <a:gd name="connsiteX8414" fmla="*/ 176073 w 1836634"/>
              <a:gd name="connsiteY8414" fmla="*/ 606854 h 1588328"/>
              <a:gd name="connsiteX8415" fmla="*/ 175991 w 1836634"/>
              <a:gd name="connsiteY8415" fmla="*/ 606873 h 1588328"/>
              <a:gd name="connsiteX8416" fmla="*/ 171281 w 1836634"/>
              <a:gd name="connsiteY8416" fmla="*/ 607955 h 1588328"/>
              <a:gd name="connsiteX8417" fmla="*/ 168398 w 1836634"/>
              <a:gd name="connsiteY8417" fmla="*/ 595407 h 1588328"/>
              <a:gd name="connsiteX8418" fmla="*/ 155838 w 1836634"/>
              <a:gd name="connsiteY8418" fmla="*/ 598293 h 1588328"/>
              <a:gd name="connsiteX8419" fmla="*/ 151128 w 1836634"/>
              <a:gd name="connsiteY8419" fmla="*/ 599375 h 1588328"/>
              <a:gd name="connsiteX8420" fmla="*/ 150909 w 1836634"/>
              <a:gd name="connsiteY8420" fmla="*/ 599426 h 1588328"/>
              <a:gd name="connsiteX8421" fmla="*/ 143277 w 1836634"/>
              <a:gd name="connsiteY8421" fmla="*/ 601179 h 1588328"/>
              <a:gd name="connsiteX8422" fmla="*/ 143277 w 1836634"/>
              <a:gd name="connsiteY8422" fmla="*/ 601179 h 1588328"/>
              <a:gd name="connsiteX8423" fmla="*/ 140394 w 1836634"/>
              <a:gd name="connsiteY8423" fmla="*/ 588632 h 1588328"/>
              <a:gd name="connsiteX8424" fmla="*/ 127428 w 1836634"/>
              <a:gd name="connsiteY8424" fmla="*/ 591611 h 1588328"/>
              <a:gd name="connsiteX8425" fmla="*/ 124545 w 1836634"/>
              <a:gd name="connsiteY8425" fmla="*/ 579063 h 1588328"/>
              <a:gd name="connsiteX8426" fmla="*/ 111985 w 1836634"/>
              <a:gd name="connsiteY8426" fmla="*/ 581949 h 1588328"/>
              <a:gd name="connsiteX8427" fmla="*/ 110821 w 1836634"/>
              <a:gd name="connsiteY8427" fmla="*/ 576881 h 1588328"/>
              <a:gd name="connsiteX8428" fmla="*/ 109009 w 1836634"/>
              <a:gd name="connsiteY8428" fmla="*/ 568997 h 1588328"/>
              <a:gd name="connsiteX8429" fmla="*/ 96448 w 1836634"/>
              <a:gd name="connsiteY8429" fmla="*/ 571883 h 1588328"/>
              <a:gd name="connsiteX8430" fmla="*/ 93565 w 1836634"/>
              <a:gd name="connsiteY8430" fmla="*/ 559335 h 1588328"/>
              <a:gd name="connsiteX8431" fmla="*/ 81004 w 1836634"/>
              <a:gd name="connsiteY8431" fmla="*/ 562221 h 1588328"/>
              <a:gd name="connsiteX8432" fmla="*/ 68039 w 1836634"/>
              <a:gd name="connsiteY8432" fmla="*/ 565200 h 1588328"/>
              <a:gd name="connsiteX8433" fmla="*/ 65156 w 1836634"/>
              <a:gd name="connsiteY8433" fmla="*/ 552653 h 1588328"/>
              <a:gd name="connsiteX8434" fmla="*/ 63586 w 1836634"/>
              <a:gd name="connsiteY8434" fmla="*/ 553013 h 1588328"/>
              <a:gd name="connsiteX8435" fmla="*/ 57387 w 1836634"/>
              <a:gd name="connsiteY8435" fmla="*/ 554438 h 1588328"/>
              <a:gd name="connsiteX8436" fmla="*/ 57305 w 1836634"/>
              <a:gd name="connsiteY8436" fmla="*/ 554456 h 1588328"/>
              <a:gd name="connsiteX8437" fmla="*/ 52595 w 1836634"/>
              <a:gd name="connsiteY8437" fmla="*/ 555539 h 1588328"/>
              <a:gd name="connsiteX8438" fmla="*/ 50973 w 1836634"/>
              <a:gd name="connsiteY8438" fmla="*/ 548481 h 1588328"/>
              <a:gd name="connsiteX8439" fmla="*/ 50839 w 1836634"/>
              <a:gd name="connsiteY8439" fmla="*/ 547898 h 1588328"/>
              <a:gd name="connsiteX8440" fmla="*/ 49712 w 1836634"/>
              <a:gd name="connsiteY8440" fmla="*/ 542991 h 1588328"/>
              <a:gd name="connsiteX8441" fmla="*/ 44413 w 1836634"/>
              <a:gd name="connsiteY8441" fmla="*/ 544209 h 1588328"/>
              <a:gd name="connsiteX8442" fmla="*/ 44773 w 1836634"/>
              <a:gd name="connsiteY8442" fmla="*/ 544126 h 1588328"/>
              <a:gd name="connsiteX8443" fmla="*/ 44217 w 1836634"/>
              <a:gd name="connsiteY8443" fmla="*/ 544254 h 1588328"/>
              <a:gd name="connsiteX8444" fmla="*/ 37151 w 1836634"/>
              <a:gd name="connsiteY8444" fmla="*/ 545877 h 1588328"/>
              <a:gd name="connsiteX8445" fmla="*/ 35918 w 1836634"/>
              <a:gd name="connsiteY8445" fmla="*/ 540509 h 1588328"/>
              <a:gd name="connsiteX8446" fmla="*/ 35849 w 1836634"/>
              <a:gd name="connsiteY8446" fmla="*/ 540211 h 1588328"/>
              <a:gd name="connsiteX8447" fmla="*/ 35477 w 1836634"/>
              <a:gd name="connsiteY8447" fmla="*/ 538591 h 1588328"/>
              <a:gd name="connsiteX8448" fmla="*/ 35409 w 1836634"/>
              <a:gd name="connsiteY8448" fmla="*/ 538293 h 1588328"/>
              <a:gd name="connsiteX8449" fmla="*/ 35431 w 1836634"/>
              <a:gd name="connsiteY8449" fmla="*/ 538389 h 1588328"/>
              <a:gd name="connsiteX8450" fmla="*/ 34175 w 1836634"/>
              <a:gd name="connsiteY8450" fmla="*/ 532925 h 1588328"/>
              <a:gd name="connsiteX8451" fmla="*/ 32605 w 1836634"/>
              <a:gd name="connsiteY8451" fmla="*/ 533286 h 1588328"/>
              <a:gd name="connsiteX8452" fmla="*/ 26403 w 1836634"/>
              <a:gd name="connsiteY8452" fmla="*/ 534711 h 1588328"/>
              <a:gd name="connsiteX8453" fmla="*/ 26325 w 1836634"/>
              <a:gd name="connsiteY8453" fmla="*/ 534728 h 1588328"/>
              <a:gd name="connsiteX8454" fmla="*/ 21615 w 1836634"/>
              <a:gd name="connsiteY8454" fmla="*/ 535811 h 1588328"/>
              <a:gd name="connsiteX8455" fmla="*/ 20534 w 1836634"/>
              <a:gd name="connsiteY8455" fmla="*/ 531105 h 1588328"/>
              <a:gd name="connsiteX8456" fmla="*/ 20399 w 1836634"/>
              <a:gd name="connsiteY8456" fmla="*/ 530517 h 1588328"/>
              <a:gd name="connsiteX8457" fmla="*/ 21615 w 1836634"/>
              <a:gd name="connsiteY8457" fmla="*/ 535811 h 1588328"/>
              <a:gd name="connsiteX8458" fmla="*/ 18732 w 1836634"/>
              <a:gd name="connsiteY8458" fmla="*/ 523263 h 1588328"/>
              <a:gd name="connsiteX8459" fmla="*/ 15849 w 1836634"/>
              <a:gd name="connsiteY8459" fmla="*/ 510716 h 1588328"/>
              <a:gd name="connsiteX8460" fmla="*/ 25526 w 1836634"/>
              <a:gd name="connsiteY8460" fmla="*/ 495282 h 1588328"/>
              <a:gd name="connsiteX8461" fmla="*/ 22550 w 1836634"/>
              <a:gd name="connsiteY8461" fmla="*/ 482330 h 1588328"/>
              <a:gd name="connsiteX8462" fmla="*/ 27849 w 1836634"/>
              <a:gd name="connsiteY8462" fmla="*/ 481113 h 1588328"/>
              <a:gd name="connsiteX8463" fmla="*/ 27502 w 1836634"/>
              <a:gd name="connsiteY8463" fmla="*/ 481193 h 1588328"/>
              <a:gd name="connsiteX8464" fmla="*/ 35111 w 1836634"/>
              <a:gd name="connsiteY8464" fmla="*/ 479444 h 1588328"/>
              <a:gd name="connsiteX8465" fmla="*/ 33850 w 1836634"/>
              <a:gd name="connsiteY8465" fmla="*/ 473955 h 1588328"/>
              <a:gd name="connsiteX8466" fmla="*/ 33710 w 1836634"/>
              <a:gd name="connsiteY8466" fmla="*/ 473345 h 1588328"/>
              <a:gd name="connsiteX8467" fmla="*/ 33670 w 1836634"/>
              <a:gd name="connsiteY8467" fmla="*/ 473170 h 1588328"/>
              <a:gd name="connsiteX8468" fmla="*/ 32228 w 1836634"/>
              <a:gd name="connsiteY8468" fmla="*/ 466896 h 1588328"/>
              <a:gd name="connsiteX8469" fmla="*/ 19667 w 1836634"/>
              <a:gd name="connsiteY8469" fmla="*/ 469782 h 1588328"/>
              <a:gd name="connsiteX8470" fmla="*/ 16784 w 1836634"/>
              <a:gd name="connsiteY8470" fmla="*/ 457235 h 1588328"/>
              <a:gd name="connsiteX8471" fmla="*/ 29345 w 1836634"/>
              <a:gd name="connsiteY8471" fmla="*/ 454349 h 1588328"/>
              <a:gd name="connsiteX8472" fmla="*/ 41906 w 1836634"/>
              <a:gd name="connsiteY8472" fmla="*/ 451463 h 1588328"/>
              <a:gd name="connsiteX8473" fmla="*/ 54871 w 1836634"/>
              <a:gd name="connsiteY8473" fmla="*/ 448484 h 1588328"/>
              <a:gd name="connsiteX8474" fmla="*/ 51988 w 1836634"/>
              <a:gd name="connsiteY8474" fmla="*/ 435936 h 1588328"/>
              <a:gd name="connsiteX8475" fmla="*/ 64549 w 1836634"/>
              <a:gd name="connsiteY8475" fmla="*/ 433050 h 1588328"/>
              <a:gd name="connsiteX8476" fmla="*/ 74134 w 1836634"/>
              <a:gd name="connsiteY8476" fmla="*/ 417212 h 1588328"/>
              <a:gd name="connsiteX8477" fmla="*/ 61573 w 1836634"/>
              <a:gd name="connsiteY8477" fmla="*/ 420098 h 1588328"/>
              <a:gd name="connsiteX8478" fmla="*/ 49012 w 1836634"/>
              <a:gd name="connsiteY8478" fmla="*/ 422984 h 1588328"/>
              <a:gd name="connsiteX8479" fmla="*/ 46129 w 1836634"/>
              <a:gd name="connsiteY8479" fmla="*/ 410436 h 1588328"/>
              <a:gd name="connsiteX8480" fmla="*/ 33164 w 1836634"/>
              <a:gd name="connsiteY8480" fmla="*/ 413416 h 1588328"/>
              <a:gd name="connsiteX8481" fmla="*/ 43246 w 1836634"/>
              <a:gd name="connsiteY8481" fmla="*/ 397889 h 1588328"/>
              <a:gd name="connsiteX8482" fmla="*/ 55807 w 1836634"/>
              <a:gd name="connsiteY8482" fmla="*/ 395003 h 1588328"/>
              <a:gd name="connsiteX8483" fmla="*/ 68368 w 1836634"/>
              <a:gd name="connsiteY8483" fmla="*/ 392117 h 1588328"/>
              <a:gd name="connsiteX8484" fmla="*/ 58690 w 1836634"/>
              <a:gd name="connsiteY8484" fmla="*/ 407550 h 1588328"/>
              <a:gd name="connsiteX8485" fmla="*/ 71251 w 1836634"/>
              <a:gd name="connsiteY8485" fmla="*/ 404664 h 1588328"/>
              <a:gd name="connsiteX8486" fmla="*/ 68368 w 1836634"/>
              <a:gd name="connsiteY8486" fmla="*/ 392117 h 1588328"/>
              <a:gd name="connsiteX8487" fmla="*/ 80928 w 1836634"/>
              <a:gd name="connsiteY8487" fmla="*/ 389231 h 1588328"/>
              <a:gd name="connsiteX8488" fmla="*/ 83811 w 1836634"/>
              <a:gd name="connsiteY8488" fmla="*/ 401778 h 1588328"/>
              <a:gd name="connsiteX8489" fmla="*/ 96777 w 1836634"/>
              <a:gd name="connsiteY8489" fmla="*/ 398799 h 1588328"/>
              <a:gd name="connsiteX8490" fmla="*/ 95336 w 1836634"/>
              <a:gd name="connsiteY8490" fmla="*/ 392526 h 1588328"/>
              <a:gd name="connsiteX8491" fmla="*/ 95221 w 1836634"/>
              <a:gd name="connsiteY8491" fmla="*/ 392025 h 1588328"/>
              <a:gd name="connsiteX8492" fmla="*/ 95155 w 1836634"/>
              <a:gd name="connsiteY8492" fmla="*/ 391741 h 1588328"/>
              <a:gd name="connsiteX8493" fmla="*/ 93894 w 1836634"/>
              <a:gd name="connsiteY8493" fmla="*/ 386252 h 1588328"/>
              <a:gd name="connsiteX8494" fmla="*/ 91011 w 1836634"/>
              <a:gd name="connsiteY8494" fmla="*/ 373704 h 1588328"/>
              <a:gd name="connsiteX8495" fmla="*/ 88035 w 1836634"/>
              <a:gd name="connsiteY8495" fmla="*/ 360752 h 1588328"/>
              <a:gd name="connsiteX8496" fmla="*/ 85152 w 1836634"/>
              <a:gd name="connsiteY8496" fmla="*/ 348204 h 1588328"/>
              <a:gd name="connsiteX8497" fmla="*/ 97713 w 1836634"/>
              <a:gd name="connsiteY8497" fmla="*/ 345318 h 1588328"/>
              <a:gd name="connsiteX8498" fmla="*/ 85152 w 1836634"/>
              <a:gd name="connsiteY8498" fmla="*/ 348204 h 1588328"/>
              <a:gd name="connsiteX8499" fmla="*/ 82269 w 1836634"/>
              <a:gd name="connsiteY8499" fmla="*/ 335657 h 1588328"/>
              <a:gd name="connsiteX8500" fmla="*/ 94830 w 1836634"/>
              <a:gd name="connsiteY8500" fmla="*/ 332771 h 1588328"/>
              <a:gd name="connsiteX8501" fmla="*/ 82269 w 1836634"/>
              <a:gd name="connsiteY8501" fmla="*/ 335657 h 1588328"/>
              <a:gd name="connsiteX8502" fmla="*/ 79386 w 1836634"/>
              <a:gd name="connsiteY8502" fmla="*/ 323109 h 1588328"/>
              <a:gd name="connsiteX8503" fmla="*/ 91947 w 1836634"/>
              <a:gd name="connsiteY8503" fmla="*/ 320223 h 1588328"/>
              <a:gd name="connsiteX8504" fmla="*/ 88971 w 1836634"/>
              <a:gd name="connsiteY8504" fmla="*/ 307271 h 1588328"/>
              <a:gd name="connsiteX8505" fmla="*/ 101531 w 1836634"/>
              <a:gd name="connsiteY8505" fmla="*/ 304385 h 1588328"/>
              <a:gd name="connsiteX8506" fmla="*/ 103309 w 1836634"/>
              <a:gd name="connsiteY8506" fmla="*/ 312125 h 1588328"/>
              <a:gd name="connsiteX8507" fmla="*/ 103252 w 1836634"/>
              <a:gd name="connsiteY8507" fmla="*/ 311873 h 1588328"/>
              <a:gd name="connsiteX8508" fmla="*/ 103898 w 1836634"/>
              <a:gd name="connsiteY8508" fmla="*/ 314688 h 1588328"/>
              <a:gd name="connsiteX8509" fmla="*/ 104135 w 1836634"/>
              <a:gd name="connsiteY8509" fmla="*/ 315718 h 1588328"/>
              <a:gd name="connsiteX8510" fmla="*/ 104507 w 1836634"/>
              <a:gd name="connsiteY8510" fmla="*/ 317337 h 1588328"/>
              <a:gd name="connsiteX8511" fmla="*/ 103391 w 1836634"/>
              <a:gd name="connsiteY8511" fmla="*/ 312480 h 1588328"/>
              <a:gd name="connsiteX8512" fmla="*/ 103343 w 1836634"/>
              <a:gd name="connsiteY8512" fmla="*/ 312269 h 1588328"/>
              <a:gd name="connsiteX8513" fmla="*/ 101531 w 1836634"/>
              <a:gd name="connsiteY8513" fmla="*/ 304385 h 1588328"/>
              <a:gd name="connsiteX8514" fmla="*/ 111209 w 1836634"/>
              <a:gd name="connsiteY8514" fmla="*/ 288952 h 1588328"/>
              <a:gd name="connsiteX8515" fmla="*/ 121292 w 1836634"/>
              <a:gd name="connsiteY8515" fmla="*/ 273425 h 1588328"/>
              <a:gd name="connsiteX8516" fmla="*/ 118409 w 1836634"/>
              <a:gd name="connsiteY8516" fmla="*/ 260877 h 1588328"/>
              <a:gd name="connsiteX8517" fmla="*/ 130969 w 1836634"/>
              <a:gd name="connsiteY8517" fmla="*/ 257991 h 1588328"/>
              <a:gd name="connsiteX8518" fmla="*/ 129853 w 1836634"/>
              <a:gd name="connsiteY8518" fmla="*/ 253134 h 1588328"/>
              <a:gd name="connsiteX8519" fmla="*/ 129805 w 1836634"/>
              <a:gd name="connsiteY8519" fmla="*/ 252923 h 1588328"/>
              <a:gd name="connsiteX8520" fmla="*/ 127993 w 1836634"/>
              <a:gd name="connsiteY8520" fmla="*/ 245039 h 1588328"/>
              <a:gd name="connsiteX8521" fmla="*/ 140554 w 1836634"/>
              <a:gd name="connsiteY8521" fmla="*/ 242153 h 1588328"/>
              <a:gd name="connsiteX8522" fmla="*/ 156090 w 1836634"/>
              <a:gd name="connsiteY8522" fmla="*/ 252219 h 1588328"/>
              <a:gd name="connsiteX8523" fmla="*/ 153114 w 1836634"/>
              <a:gd name="connsiteY8523" fmla="*/ 239267 h 1588328"/>
              <a:gd name="connsiteX8524" fmla="*/ 140554 w 1836634"/>
              <a:gd name="connsiteY8524" fmla="*/ 242153 h 1588328"/>
              <a:gd name="connsiteX8525" fmla="*/ 137671 w 1836634"/>
              <a:gd name="connsiteY8525" fmla="*/ 229606 h 1588328"/>
              <a:gd name="connsiteX8526" fmla="*/ 150231 w 1836634"/>
              <a:gd name="connsiteY8526" fmla="*/ 226720 h 1588328"/>
              <a:gd name="connsiteX8527" fmla="*/ 147348 w 1836634"/>
              <a:gd name="connsiteY8527" fmla="*/ 214172 h 1588328"/>
              <a:gd name="connsiteX8528" fmla="*/ 148969 w 1836634"/>
              <a:gd name="connsiteY8528" fmla="*/ 213799 h 1588328"/>
              <a:gd name="connsiteX8529" fmla="*/ 152722 w 1836634"/>
              <a:gd name="connsiteY8529" fmla="*/ 212937 h 1588328"/>
              <a:gd name="connsiteX8530" fmla="*/ 158693 w 1836634"/>
              <a:gd name="connsiteY8530" fmla="*/ 211565 h 1588328"/>
              <a:gd name="connsiteX8531" fmla="*/ 160314 w 1836634"/>
              <a:gd name="connsiteY8531" fmla="*/ 211193 h 1588328"/>
              <a:gd name="connsiteX8532" fmla="*/ 157431 w 1836634"/>
              <a:gd name="connsiteY8532" fmla="*/ 198645 h 1588328"/>
              <a:gd name="connsiteX8533" fmla="*/ 157431 w 1836634"/>
              <a:gd name="connsiteY8533" fmla="*/ 198645 h 1588328"/>
              <a:gd name="connsiteX8534" fmla="*/ 167016 w 1836634"/>
              <a:gd name="connsiteY8534" fmla="*/ 182807 h 1588328"/>
              <a:gd name="connsiteX8535" fmla="*/ 170845 w 1836634"/>
              <a:gd name="connsiteY8535" fmla="*/ 174290 h 1588328"/>
              <a:gd name="connsiteX8536" fmla="*/ 170818 w 1836634"/>
              <a:gd name="connsiteY8536" fmla="*/ 172788 h 1588328"/>
              <a:gd name="connsiteX8537" fmla="*/ 176694 w 1836634"/>
              <a:gd name="connsiteY8537" fmla="*/ 167373 h 1588328"/>
              <a:gd name="connsiteX8538" fmla="*/ 189254 w 1836634"/>
              <a:gd name="connsiteY8538" fmla="*/ 164487 h 1588328"/>
              <a:gd name="connsiteX8539" fmla="*/ 192137 w 1836634"/>
              <a:gd name="connsiteY8539" fmla="*/ 177035 h 1588328"/>
              <a:gd name="connsiteX8540" fmla="*/ 195113 w 1836634"/>
              <a:gd name="connsiteY8540" fmla="*/ 189987 h 1588328"/>
              <a:gd name="connsiteX8541" fmla="*/ 182553 w 1836634"/>
              <a:gd name="connsiteY8541" fmla="*/ 192873 h 1588328"/>
              <a:gd name="connsiteX8542" fmla="*/ 179577 w 1836634"/>
              <a:gd name="connsiteY8542" fmla="*/ 179921 h 1588328"/>
              <a:gd name="connsiteX8543" fmla="*/ 180831 w 1836634"/>
              <a:gd name="connsiteY8543" fmla="*/ 185378 h 1588328"/>
              <a:gd name="connsiteX8544" fmla="*/ 182553 w 1836634"/>
              <a:gd name="connsiteY8544" fmla="*/ 192873 h 1588328"/>
              <a:gd name="connsiteX8545" fmla="*/ 177254 w 1836634"/>
              <a:gd name="connsiteY8545" fmla="*/ 194091 h 1588328"/>
              <a:gd name="connsiteX8546" fmla="*/ 177568 w 1836634"/>
              <a:gd name="connsiteY8546" fmla="*/ 194019 h 1588328"/>
              <a:gd name="connsiteX8547" fmla="*/ 169992 w 1836634"/>
              <a:gd name="connsiteY8547" fmla="*/ 195759 h 1588328"/>
              <a:gd name="connsiteX8548" fmla="*/ 168876 w 1836634"/>
              <a:gd name="connsiteY8548" fmla="*/ 190902 h 1588328"/>
              <a:gd name="connsiteX8549" fmla="*/ 168828 w 1836634"/>
              <a:gd name="connsiteY8549" fmla="*/ 190691 h 1588328"/>
              <a:gd name="connsiteX8550" fmla="*/ 168737 w 1836634"/>
              <a:gd name="connsiteY8550" fmla="*/ 190295 h 1588328"/>
              <a:gd name="connsiteX8551" fmla="*/ 169992 w 1836634"/>
              <a:gd name="connsiteY8551" fmla="*/ 195759 h 1588328"/>
              <a:gd name="connsiteX8552" fmla="*/ 171562 w 1836634"/>
              <a:gd name="connsiteY8552" fmla="*/ 195399 h 1588328"/>
              <a:gd name="connsiteX8553" fmla="*/ 177689 w 1836634"/>
              <a:gd name="connsiteY8553" fmla="*/ 193991 h 1588328"/>
              <a:gd name="connsiteX8554" fmla="*/ 177843 w 1836634"/>
              <a:gd name="connsiteY8554" fmla="*/ 193956 h 1588328"/>
              <a:gd name="connsiteX8555" fmla="*/ 182553 w 1836634"/>
              <a:gd name="connsiteY8555" fmla="*/ 192873 h 1588328"/>
              <a:gd name="connsiteX8556" fmla="*/ 182553 w 1836634"/>
              <a:gd name="connsiteY8556" fmla="*/ 192873 h 1588328"/>
              <a:gd name="connsiteX8557" fmla="*/ 185436 w 1836634"/>
              <a:gd name="connsiteY8557" fmla="*/ 205421 h 1588328"/>
              <a:gd name="connsiteX8558" fmla="*/ 191716 w 1836634"/>
              <a:gd name="connsiteY8558" fmla="*/ 203978 h 1588328"/>
              <a:gd name="connsiteX8559" fmla="*/ 192236 w 1836634"/>
              <a:gd name="connsiteY8559" fmla="*/ 203858 h 1588328"/>
              <a:gd name="connsiteX8560" fmla="*/ 197996 w 1836634"/>
              <a:gd name="connsiteY8560" fmla="*/ 202535 h 1588328"/>
              <a:gd name="connsiteX8561" fmla="*/ 195113 w 1836634"/>
              <a:gd name="connsiteY8561" fmla="*/ 189987 h 1588328"/>
              <a:gd name="connsiteX8562" fmla="*/ 199975 w 1836634"/>
              <a:gd name="connsiteY8562" fmla="*/ 188870 h 1588328"/>
              <a:gd name="connsiteX8563" fmla="*/ 200368 w 1836634"/>
              <a:gd name="connsiteY8563" fmla="*/ 188780 h 1588328"/>
              <a:gd name="connsiteX8564" fmla="*/ 208079 w 1836634"/>
              <a:gd name="connsiteY8564" fmla="*/ 187008 h 1588328"/>
              <a:gd name="connsiteX8565" fmla="*/ 205103 w 1836634"/>
              <a:gd name="connsiteY8565" fmla="*/ 174056 h 1588328"/>
              <a:gd name="connsiteX8566" fmla="*/ 214781 w 1836634"/>
              <a:gd name="connsiteY8566" fmla="*/ 158622 h 1588328"/>
              <a:gd name="connsiteX8567" fmla="*/ 213211 w 1836634"/>
              <a:gd name="connsiteY8567" fmla="*/ 158983 h 1588328"/>
              <a:gd name="connsiteX8568" fmla="*/ 207463 w 1836634"/>
              <a:gd name="connsiteY8568" fmla="*/ 160304 h 1588328"/>
              <a:gd name="connsiteX8569" fmla="*/ 207519 w 1836634"/>
              <a:gd name="connsiteY8569" fmla="*/ 160291 h 1588328"/>
              <a:gd name="connsiteX8570" fmla="*/ 202220 w 1836634"/>
              <a:gd name="connsiteY8570" fmla="*/ 161508 h 1588328"/>
              <a:gd name="connsiteX8571" fmla="*/ 211898 w 1836634"/>
              <a:gd name="connsiteY8571" fmla="*/ 146075 h 1588328"/>
              <a:gd name="connsiteX8572" fmla="*/ 212979 w 1836634"/>
              <a:gd name="connsiteY8572" fmla="*/ 150780 h 1588328"/>
              <a:gd name="connsiteX8573" fmla="*/ 213042 w 1836634"/>
              <a:gd name="connsiteY8573" fmla="*/ 151051 h 1588328"/>
              <a:gd name="connsiteX8574" fmla="*/ 213114 w 1836634"/>
              <a:gd name="connsiteY8574" fmla="*/ 151368 h 1588328"/>
              <a:gd name="connsiteX8575" fmla="*/ 211898 w 1836634"/>
              <a:gd name="connsiteY8575" fmla="*/ 146075 h 1588328"/>
              <a:gd name="connsiteX8576" fmla="*/ 224458 w 1836634"/>
              <a:gd name="connsiteY8576" fmla="*/ 143189 h 1588328"/>
              <a:gd name="connsiteX8577" fmla="*/ 227341 w 1836634"/>
              <a:gd name="connsiteY8577" fmla="*/ 155736 h 1588328"/>
              <a:gd name="connsiteX8578" fmla="*/ 237019 w 1836634"/>
              <a:gd name="connsiteY8578" fmla="*/ 140303 h 1588328"/>
              <a:gd name="connsiteX8579" fmla="*/ 249985 w 1836634"/>
              <a:gd name="connsiteY8579" fmla="*/ 137324 h 1588328"/>
              <a:gd name="connsiteX8580" fmla="*/ 239902 w 1836634"/>
              <a:gd name="connsiteY8580" fmla="*/ 152850 h 1588328"/>
              <a:gd name="connsiteX8581" fmla="*/ 239902 w 1836634"/>
              <a:gd name="connsiteY8581" fmla="*/ 152850 h 1588328"/>
              <a:gd name="connsiteX8582" fmla="*/ 249985 w 1836634"/>
              <a:gd name="connsiteY8582" fmla="*/ 137324 h 1588328"/>
              <a:gd name="connsiteX8583" fmla="*/ 247102 w 1836634"/>
              <a:gd name="connsiteY8583" fmla="*/ 124776 h 1588328"/>
              <a:gd name="connsiteX8584" fmla="*/ 234136 w 1836634"/>
              <a:gd name="connsiteY8584" fmla="*/ 127755 h 1588328"/>
              <a:gd name="connsiteX8585" fmla="*/ 232335 w 1836634"/>
              <a:gd name="connsiteY8585" fmla="*/ 119917 h 1588328"/>
              <a:gd name="connsiteX8586" fmla="*/ 232416 w 1836634"/>
              <a:gd name="connsiteY8586" fmla="*/ 120267 h 1588328"/>
              <a:gd name="connsiteX8587" fmla="*/ 231160 w 1836634"/>
              <a:gd name="connsiteY8587" fmla="*/ 114803 h 1588328"/>
              <a:gd name="connsiteX8588" fmla="*/ 228277 w 1836634"/>
              <a:gd name="connsiteY8588" fmla="*/ 102255 h 1588328"/>
              <a:gd name="connsiteX8589" fmla="*/ 241243 w 1836634"/>
              <a:gd name="connsiteY8589" fmla="*/ 99276 h 1588328"/>
              <a:gd name="connsiteX8590" fmla="*/ 241243 w 1836634"/>
              <a:gd name="connsiteY8590" fmla="*/ 99276 h 1588328"/>
              <a:gd name="connsiteX8591" fmla="*/ 247523 w 1836634"/>
              <a:gd name="connsiteY8591" fmla="*/ 97833 h 1588328"/>
              <a:gd name="connsiteX8592" fmla="*/ 248237 w 1836634"/>
              <a:gd name="connsiteY8592" fmla="*/ 97669 h 1588328"/>
              <a:gd name="connsiteX8593" fmla="*/ 249093 w 1836634"/>
              <a:gd name="connsiteY8593" fmla="*/ 97473 h 1588328"/>
              <a:gd name="connsiteX8594" fmla="*/ 253803 w 1836634"/>
              <a:gd name="connsiteY8594" fmla="*/ 96390 h 1588328"/>
              <a:gd name="connsiteX8595" fmla="*/ 263481 w 1836634"/>
              <a:gd name="connsiteY8595" fmla="*/ 80957 h 1588328"/>
              <a:gd name="connsiteX8596" fmla="*/ 260598 w 1836634"/>
              <a:gd name="connsiteY8596" fmla="*/ 68409 h 1588328"/>
              <a:gd name="connsiteX8597" fmla="*/ 263481 w 1836634"/>
              <a:gd name="connsiteY8597" fmla="*/ 80957 h 1588328"/>
              <a:gd name="connsiteX8598" fmla="*/ 250920 w 1836634"/>
              <a:gd name="connsiteY8598" fmla="*/ 83843 h 1588328"/>
              <a:gd name="connsiteX8599" fmla="*/ 249839 w 1836634"/>
              <a:gd name="connsiteY8599" fmla="*/ 79137 h 1588328"/>
              <a:gd name="connsiteX8600" fmla="*/ 249704 w 1836634"/>
              <a:gd name="connsiteY8600" fmla="*/ 78549 h 1588328"/>
              <a:gd name="connsiteX8601" fmla="*/ 250920 w 1836634"/>
              <a:gd name="connsiteY8601" fmla="*/ 83843 h 1588328"/>
              <a:gd name="connsiteX8602" fmla="*/ 248037 w 1836634"/>
              <a:gd name="connsiteY8602" fmla="*/ 71295 h 1588328"/>
              <a:gd name="connsiteX8603" fmla="*/ 246921 w 1836634"/>
              <a:gd name="connsiteY8603" fmla="*/ 66438 h 1588328"/>
              <a:gd name="connsiteX8604" fmla="*/ 246873 w 1836634"/>
              <a:gd name="connsiteY8604" fmla="*/ 66227 h 1588328"/>
              <a:gd name="connsiteX8605" fmla="*/ 246226 w 1836634"/>
              <a:gd name="connsiteY8605" fmla="*/ 63411 h 1588328"/>
              <a:gd name="connsiteX8606" fmla="*/ 246317 w 1836634"/>
              <a:gd name="connsiteY8606" fmla="*/ 63807 h 1588328"/>
              <a:gd name="connsiteX8607" fmla="*/ 245061 w 1836634"/>
              <a:gd name="connsiteY8607" fmla="*/ 58343 h 1588328"/>
              <a:gd name="connsiteX8608" fmla="*/ 246631 w 1836634"/>
              <a:gd name="connsiteY8608" fmla="*/ 57982 h 1588328"/>
              <a:gd name="connsiteX8609" fmla="*/ 252830 w 1836634"/>
              <a:gd name="connsiteY8609" fmla="*/ 56558 h 1588328"/>
              <a:gd name="connsiteX8610" fmla="*/ 252912 w 1836634"/>
              <a:gd name="connsiteY8610" fmla="*/ 56539 h 1588328"/>
              <a:gd name="connsiteX8611" fmla="*/ 257622 w 1836634"/>
              <a:gd name="connsiteY8611" fmla="*/ 55457 h 1588328"/>
              <a:gd name="connsiteX8612" fmla="*/ 257622 w 1836634"/>
              <a:gd name="connsiteY8612" fmla="*/ 55457 h 1588328"/>
              <a:gd name="connsiteX8613" fmla="*/ 267299 w 1836634"/>
              <a:gd name="connsiteY8613" fmla="*/ 40023 h 1588328"/>
              <a:gd name="connsiteX8614" fmla="*/ 264416 w 1836634"/>
              <a:gd name="connsiteY8614" fmla="*/ 27476 h 1588328"/>
              <a:gd name="connsiteX8615" fmla="*/ 280265 w 1836634"/>
              <a:gd name="connsiteY8615" fmla="*/ 37044 h 1588328"/>
              <a:gd name="connsiteX8616" fmla="*/ 270182 w 1836634"/>
              <a:gd name="connsiteY8616" fmla="*/ 52571 h 1588328"/>
              <a:gd name="connsiteX8617" fmla="*/ 276417 w 1836634"/>
              <a:gd name="connsiteY8617" fmla="*/ 45359 h 1588328"/>
              <a:gd name="connsiteX8618" fmla="*/ 277565 w 1836634"/>
              <a:gd name="connsiteY8618" fmla="*/ 47572 h 1588328"/>
              <a:gd name="connsiteX8619" fmla="*/ 278359 w 1836634"/>
              <a:gd name="connsiteY8619" fmla="*/ 44476 h 1588328"/>
              <a:gd name="connsiteX8620" fmla="*/ 280086 w 1836634"/>
              <a:gd name="connsiteY8620" fmla="*/ 43690 h 1588328"/>
              <a:gd name="connsiteX8621" fmla="*/ 280265 w 1836634"/>
              <a:gd name="connsiteY8621" fmla="*/ 37044 h 1588328"/>
              <a:gd name="connsiteX8622" fmla="*/ 284975 w 1836634"/>
              <a:gd name="connsiteY8622" fmla="*/ 35962 h 1588328"/>
              <a:gd name="connsiteX8623" fmla="*/ 285194 w 1836634"/>
              <a:gd name="connsiteY8623" fmla="*/ 35912 h 1588328"/>
              <a:gd name="connsiteX8624" fmla="*/ 287897 w 1836634"/>
              <a:gd name="connsiteY8624" fmla="*/ 35291 h 1588328"/>
              <a:gd name="connsiteX8625" fmla="*/ 287527 w 1836634"/>
              <a:gd name="connsiteY8625" fmla="*/ 35376 h 1588328"/>
              <a:gd name="connsiteX8626" fmla="*/ 292826 w 1836634"/>
              <a:gd name="connsiteY8626" fmla="*/ 34158 h 1588328"/>
              <a:gd name="connsiteX8627" fmla="*/ 295709 w 1836634"/>
              <a:gd name="connsiteY8627" fmla="*/ 46706 h 1588328"/>
              <a:gd name="connsiteX8628" fmla="*/ 308269 w 1836634"/>
              <a:gd name="connsiteY8628" fmla="*/ 43820 h 1588328"/>
              <a:gd name="connsiteX8629" fmla="*/ 311245 w 1836634"/>
              <a:gd name="connsiteY8629" fmla="*/ 56772 h 1588328"/>
              <a:gd name="connsiteX8630" fmla="*/ 323806 w 1836634"/>
              <a:gd name="connsiteY8630" fmla="*/ 53886 h 1588328"/>
              <a:gd name="connsiteX8631" fmla="*/ 326689 w 1836634"/>
              <a:gd name="connsiteY8631" fmla="*/ 66434 h 1588328"/>
              <a:gd name="connsiteX8632" fmla="*/ 326689 w 1836634"/>
              <a:gd name="connsiteY8632" fmla="*/ 66434 h 1588328"/>
              <a:gd name="connsiteX8633" fmla="*/ 342538 w 1836634"/>
              <a:gd name="connsiteY8633" fmla="*/ 76002 h 1588328"/>
              <a:gd name="connsiteX8634" fmla="*/ 357981 w 1836634"/>
              <a:gd name="connsiteY8634" fmla="*/ 85664 h 1588328"/>
              <a:gd name="connsiteX8635" fmla="*/ 352682 w 1836634"/>
              <a:gd name="connsiteY8635" fmla="*/ 86881 h 1588328"/>
              <a:gd name="connsiteX8636" fmla="*/ 353042 w 1836634"/>
              <a:gd name="connsiteY8636" fmla="*/ 86799 h 1588328"/>
              <a:gd name="connsiteX8637" fmla="*/ 350360 w 1836634"/>
              <a:gd name="connsiteY8637" fmla="*/ 87415 h 1588328"/>
              <a:gd name="connsiteX8638" fmla="*/ 350131 w 1836634"/>
              <a:gd name="connsiteY8638" fmla="*/ 87468 h 1588328"/>
              <a:gd name="connsiteX8639" fmla="*/ 345421 w 1836634"/>
              <a:gd name="connsiteY8639" fmla="*/ 88550 h 1588328"/>
              <a:gd name="connsiteX8640" fmla="*/ 346991 w 1836634"/>
              <a:gd name="connsiteY8640" fmla="*/ 88189 h 1588328"/>
              <a:gd name="connsiteX8641" fmla="*/ 349412 w 1836634"/>
              <a:gd name="connsiteY8641" fmla="*/ 87633 h 1588328"/>
              <a:gd name="connsiteX8642" fmla="*/ 350720 w 1836634"/>
              <a:gd name="connsiteY8642" fmla="*/ 87332 h 1588328"/>
              <a:gd name="connsiteX8643" fmla="*/ 350594 w 1836634"/>
              <a:gd name="connsiteY8643" fmla="*/ 87361 h 1588328"/>
              <a:gd name="connsiteX8644" fmla="*/ 353193 w 1836634"/>
              <a:gd name="connsiteY8644" fmla="*/ 86764 h 1588328"/>
              <a:gd name="connsiteX8645" fmla="*/ 353271 w 1836634"/>
              <a:gd name="connsiteY8645" fmla="*/ 86746 h 1588328"/>
              <a:gd name="connsiteX8646" fmla="*/ 357981 w 1836634"/>
              <a:gd name="connsiteY8646" fmla="*/ 85664 h 1588328"/>
              <a:gd name="connsiteX8647" fmla="*/ 373518 w 1836634"/>
              <a:gd name="connsiteY8647" fmla="*/ 95730 h 1588328"/>
              <a:gd name="connsiteX8648" fmla="*/ 376401 w 1836634"/>
              <a:gd name="connsiteY8648" fmla="*/ 108278 h 1588328"/>
              <a:gd name="connsiteX8649" fmla="*/ 371102 w 1836634"/>
              <a:gd name="connsiteY8649" fmla="*/ 109495 h 1588328"/>
              <a:gd name="connsiteX8650" fmla="*/ 371416 w 1836634"/>
              <a:gd name="connsiteY8650" fmla="*/ 109423 h 1588328"/>
              <a:gd name="connsiteX8651" fmla="*/ 363840 w 1836634"/>
              <a:gd name="connsiteY8651" fmla="*/ 111164 h 1588328"/>
              <a:gd name="connsiteX8652" fmla="*/ 376401 w 1836634"/>
              <a:gd name="connsiteY8652" fmla="*/ 108278 h 1588328"/>
              <a:gd name="connsiteX8653" fmla="*/ 366723 w 1836634"/>
              <a:gd name="connsiteY8653" fmla="*/ 123711 h 1588328"/>
              <a:gd name="connsiteX8654" fmla="*/ 365153 w 1836634"/>
              <a:gd name="connsiteY8654" fmla="*/ 124072 h 1588328"/>
              <a:gd name="connsiteX8655" fmla="*/ 358951 w 1836634"/>
              <a:gd name="connsiteY8655" fmla="*/ 125497 h 1588328"/>
              <a:gd name="connsiteX8656" fmla="*/ 358873 w 1836634"/>
              <a:gd name="connsiteY8656" fmla="*/ 125515 h 1588328"/>
              <a:gd name="connsiteX8657" fmla="*/ 354163 w 1836634"/>
              <a:gd name="connsiteY8657" fmla="*/ 126597 h 1588328"/>
              <a:gd name="connsiteX8658" fmla="*/ 354163 w 1836634"/>
              <a:gd name="connsiteY8658" fmla="*/ 126597 h 1588328"/>
              <a:gd name="connsiteX8659" fmla="*/ 357046 w 1836634"/>
              <a:gd name="connsiteY8659" fmla="*/ 139145 h 1588328"/>
              <a:gd name="connsiteX8660" fmla="*/ 357046 w 1836634"/>
              <a:gd name="connsiteY8660" fmla="*/ 139145 h 1588328"/>
              <a:gd name="connsiteX8661" fmla="*/ 366723 w 1836634"/>
              <a:gd name="connsiteY8661" fmla="*/ 123711 h 1588328"/>
              <a:gd name="connsiteX8662" fmla="*/ 374537 w 1836634"/>
              <a:gd name="connsiteY8662" fmla="*/ 121916 h 1588328"/>
              <a:gd name="connsiteX8663" fmla="*/ 379284 w 1836634"/>
              <a:gd name="connsiteY8663" fmla="*/ 120825 h 1588328"/>
              <a:gd name="connsiteX8664" fmla="*/ 369606 w 1836634"/>
              <a:gd name="connsiteY8664" fmla="*/ 136259 h 1588328"/>
              <a:gd name="connsiteX8665" fmla="*/ 369978 w 1836634"/>
              <a:gd name="connsiteY8665" fmla="*/ 137878 h 1588328"/>
              <a:gd name="connsiteX8666" fmla="*/ 370621 w 1836634"/>
              <a:gd name="connsiteY8666" fmla="*/ 140676 h 1588328"/>
              <a:gd name="connsiteX8667" fmla="*/ 372582 w 1836634"/>
              <a:gd name="connsiteY8667" fmla="*/ 149211 h 1588328"/>
              <a:gd name="connsiteX8668" fmla="*/ 385143 w 1836634"/>
              <a:gd name="connsiteY8668" fmla="*/ 146325 h 1588328"/>
              <a:gd name="connsiteX8669" fmla="*/ 397704 w 1836634"/>
              <a:gd name="connsiteY8669" fmla="*/ 143439 h 1588328"/>
              <a:gd name="connsiteX8670" fmla="*/ 410669 w 1836634"/>
              <a:gd name="connsiteY8670" fmla="*/ 140460 h 1588328"/>
              <a:gd name="connsiteX8671" fmla="*/ 413552 w 1836634"/>
              <a:gd name="connsiteY8671" fmla="*/ 153007 h 1588328"/>
              <a:gd name="connsiteX8672" fmla="*/ 426113 w 1836634"/>
              <a:gd name="connsiteY8672" fmla="*/ 150121 h 1588328"/>
              <a:gd name="connsiteX8673" fmla="*/ 438674 w 1836634"/>
              <a:gd name="connsiteY8673" fmla="*/ 147235 h 1588328"/>
              <a:gd name="connsiteX8674" fmla="*/ 451234 w 1836634"/>
              <a:gd name="connsiteY8674" fmla="*/ 144349 h 1588328"/>
              <a:gd name="connsiteX8675" fmla="*/ 452855 w 1836634"/>
              <a:gd name="connsiteY8675" fmla="*/ 143977 h 1588328"/>
              <a:gd name="connsiteX8676" fmla="*/ 457717 w 1836634"/>
              <a:gd name="connsiteY8676" fmla="*/ 142860 h 1588328"/>
              <a:gd name="connsiteX8677" fmla="*/ 462579 w 1836634"/>
              <a:gd name="connsiteY8677" fmla="*/ 141743 h 1588328"/>
              <a:gd name="connsiteX8678" fmla="*/ 464200 w 1836634"/>
              <a:gd name="connsiteY8678" fmla="*/ 141370 h 1588328"/>
              <a:gd name="connsiteX8679" fmla="*/ 467083 w 1836634"/>
              <a:gd name="connsiteY8679" fmla="*/ 153918 h 1588328"/>
              <a:gd name="connsiteX8680" fmla="*/ 479644 w 1836634"/>
              <a:gd name="connsiteY8680" fmla="*/ 151032 h 1588328"/>
              <a:gd name="connsiteX8681" fmla="*/ 492204 w 1836634"/>
              <a:gd name="connsiteY8681" fmla="*/ 148146 h 1588328"/>
              <a:gd name="connsiteX8682" fmla="*/ 492204 w 1836634"/>
              <a:gd name="connsiteY8682" fmla="*/ 148146 h 1588328"/>
              <a:gd name="connsiteX8683" fmla="*/ 504765 w 1836634"/>
              <a:gd name="connsiteY8683" fmla="*/ 145260 h 1588328"/>
              <a:gd name="connsiteX8684" fmla="*/ 507648 w 1836634"/>
              <a:gd name="connsiteY8684" fmla="*/ 157807 h 1588328"/>
              <a:gd name="connsiteX8685" fmla="*/ 520614 w 1836634"/>
              <a:gd name="connsiteY8685" fmla="*/ 154828 h 1588328"/>
              <a:gd name="connsiteX8686" fmla="*/ 533174 w 1836634"/>
              <a:gd name="connsiteY8686" fmla="*/ 151942 h 1588328"/>
              <a:gd name="connsiteX8687" fmla="*/ 545735 w 1836634"/>
              <a:gd name="connsiteY8687" fmla="*/ 149056 h 1588328"/>
              <a:gd name="connsiteX8688" fmla="*/ 548711 w 1836634"/>
              <a:gd name="connsiteY8688" fmla="*/ 162009 h 1588328"/>
              <a:gd name="connsiteX8689" fmla="*/ 548711 w 1836634"/>
              <a:gd name="connsiteY8689" fmla="*/ 162009 h 1588328"/>
              <a:gd name="connsiteX8690" fmla="*/ 561271 w 1836634"/>
              <a:gd name="connsiteY8690" fmla="*/ 159123 h 1588328"/>
              <a:gd name="connsiteX8691" fmla="*/ 574237 w 1836634"/>
              <a:gd name="connsiteY8691" fmla="*/ 156143 h 1588328"/>
              <a:gd name="connsiteX8692" fmla="*/ 586798 w 1836634"/>
              <a:gd name="connsiteY8692" fmla="*/ 153257 h 1588328"/>
              <a:gd name="connsiteX8693" fmla="*/ 599358 w 1836634"/>
              <a:gd name="connsiteY8693" fmla="*/ 150371 h 1588328"/>
              <a:gd name="connsiteX8694" fmla="*/ 600619 w 1836634"/>
              <a:gd name="connsiteY8694" fmla="*/ 155861 h 1588328"/>
              <a:gd name="connsiteX8695" fmla="*/ 600721 w 1836634"/>
              <a:gd name="connsiteY8695" fmla="*/ 156302 h 1588328"/>
              <a:gd name="connsiteX8696" fmla="*/ 600800 w 1836634"/>
              <a:gd name="connsiteY8696" fmla="*/ 156645 h 1588328"/>
              <a:gd name="connsiteX8697" fmla="*/ 602241 w 1836634"/>
              <a:gd name="connsiteY8697" fmla="*/ 162919 h 1588328"/>
              <a:gd name="connsiteX8698" fmla="*/ 614802 w 1836634"/>
              <a:gd name="connsiteY8698" fmla="*/ 160033 h 1588328"/>
              <a:gd name="connsiteX8699" fmla="*/ 627768 w 1836634"/>
              <a:gd name="connsiteY8699" fmla="*/ 157054 h 1588328"/>
              <a:gd name="connsiteX8700" fmla="*/ 640328 w 1836634"/>
              <a:gd name="connsiteY8700" fmla="*/ 154168 h 1588328"/>
              <a:gd name="connsiteX8701" fmla="*/ 652889 w 1836634"/>
              <a:gd name="connsiteY8701" fmla="*/ 151282 h 1588328"/>
              <a:gd name="connsiteX8702" fmla="*/ 655772 w 1836634"/>
              <a:gd name="connsiteY8702" fmla="*/ 163829 h 1588328"/>
              <a:gd name="connsiteX8703" fmla="*/ 668333 w 1836634"/>
              <a:gd name="connsiteY8703" fmla="*/ 160943 h 1588328"/>
              <a:gd name="connsiteX8704" fmla="*/ 681299 w 1836634"/>
              <a:gd name="connsiteY8704" fmla="*/ 157964 h 1588328"/>
              <a:gd name="connsiteX8705" fmla="*/ 681299 w 1836634"/>
              <a:gd name="connsiteY8705" fmla="*/ 157964 h 1588328"/>
              <a:gd name="connsiteX8706" fmla="*/ 693859 w 1836634"/>
              <a:gd name="connsiteY8706" fmla="*/ 155078 h 1588328"/>
              <a:gd name="connsiteX8707" fmla="*/ 696742 w 1836634"/>
              <a:gd name="connsiteY8707" fmla="*/ 167626 h 1588328"/>
              <a:gd name="connsiteX8708" fmla="*/ 709303 w 1836634"/>
              <a:gd name="connsiteY8708" fmla="*/ 164740 h 1588328"/>
              <a:gd name="connsiteX8709" fmla="*/ 721863 w 1836634"/>
              <a:gd name="connsiteY8709" fmla="*/ 161854 h 1588328"/>
              <a:gd name="connsiteX8710" fmla="*/ 734829 w 1836634"/>
              <a:gd name="connsiteY8710" fmla="*/ 158875 h 1588328"/>
              <a:gd name="connsiteX8711" fmla="*/ 737805 w 1836634"/>
              <a:gd name="connsiteY8711" fmla="*/ 171827 h 1588328"/>
              <a:gd name="connsiteX8712" fmla="*/ 750366 w 1836634"/>
              <a:gd name="connsiteY8712" fmla="*/ 168941 h 1588328"/>
              <a:gd name="connsiteX8713" fmla="*/ 762926 w 1836634"/>
              <a:gd name="connsiteY8713" fmla="*/ 166055 h 1588328"/>
              <a:gd name="connsiteX8714" fmla="*/ 778370 w 1836634"/>
              <a:gd name="connsiteY8714" fmla="*/ 175717 h 1588328"/>
              <a:gd name="connsiteX8715" fmla="*/ 791336 w 1836634"/>
              <a:gd name="connsiteY8715" fmla="*/ 172737 h 1588328"/>
              <a:gd name="connsiteX8716" fmla="*/ 803896 w 1836634"/>
              <a:gd name="connsiteY8716" fmla="*/ 169851 h 1588328"/>
              <a:gd name="connsiteX8717" fmla="*/ 806779 w 1836634"/>
              <a:gd name="connsiteY8717" fmla="*/ 182399 h 1588328"/>
              <a:gd name="connsiteX8718" fmla="*/ 819340 w 1836634"/>
              <a:gd name="connsiteY8718" fmla="*/ 179513 h 1588328"/>
              <a:gd name="connsiteX8719" fmla="*/ 831901 w 1836634"/>
              <a:gd name="connsiteY8719" fmla="*/ 176627 h 1588328"/>
              <a:gd name="connsiteX8720" fmla="*/ 844866 w 1836634"/>
              <a:gd name="connsiteY8720" fmla="*/ 173648 h 1588328"/>
              <a:gd name="connsiteX8721" fmla="*/ 847749 w 1836634"/>
              <a:gd name="connsiteY8721" fmla="*/ 186195 h 1588328"/>
              <a:gd name="connsiteX8722" fmla="*/ 860310 w 1836634"/>
              <a:gd name="connsiteY8722" fmla="*/ 183309 h 1588328"/>
              <a:gd name="connsiteX8723" fmla="*/ 872871 w 1836634"/>
              <a:gd name="connsiteY8723" fmla="*/ 180423 h 1588328"/>
              <a:gd name="connsiteX8724" fmla="*/ 873987 w 1836634"/>
              <a:gd name="connsiteY8724" fmla="*/ 185280 h 1588328"/>
              <a:gd name="connsiteX8725" fmla="*/ 874046 w 1836634"/>
              <a:gd name="connsiteY8725" fmla="*/ 185538 h 1588328"/>
              <a:gd name="connsiteX8726" fmla="*/ 875847 w 1836634"/>
              <a:gd name="connsiteY8726" fmla="*/ 193376 h 1588328"/>
              <a:gd name="connsiteX8727" fmla="*/ 877587 w 1836634"/>
              <a:gd name="connsiteY8727" fmla="*/ 200947 h 1588328"/>
              <a:gd name="connsiteX8728" fmla="*/ 877514 w 1836634"/>
              <a:gd name="connsiteY8728" fmla="*/ 200630 h 1588328"/>
              <a:gd name="connsiteX8729" fmla="*/ 878730 w 1836634"/>
              <a:gd name="connsiteY8729" fmla="*/ 205923 h 1588328"/>
              <a:gd name="connsiteX8730" fmla="*/ 866169 w 1836634"/>
              <a:gd name="connsiteY8730" fmla="*/ 208809 h 1588328"/>
              <a:gd name="connsiteX8731" fmla="*/ 869052 w 1836634"/>
              <a:gd name="connsiteY8731" fmla="*/ 221357 h 1588328"/>
              <a:gd name="connsiteX8732" fmla="*/ 856491 w 1836634"/>
              <a:gd name="connsiteY8732" fmla="*/ 224243 h 1588328"/>
              <a:gd name="connsiteX8733" fmla="*/ 856491 w 1836634"/>
              <a:gd name="connsiteY8733" fmla="*/ 224243 h 1588328"/>
              <a:gd name="connsiteX8734" fmla="*/ 840643 w 1836634"/>
              <a:gd name="connsiteY8734" fmla="*/ 214674 h 1588328"/>
              <a:gd name="connsiteX8735" fmla="*/ 850725 w 1836634"/>
              <a:gd name="connsiteY8735" fmla="*/ 199148 h 1588328"/>
              <a:gd name="connsiteX8736" fmla="*/ 837760 w 1836634"/>
              <a:gd name="connsiteY8736" fmla="*/ 202127 h 1588328"/>
              <a:gd name="connsiteX8737" fmla="*/ 840643 w 1836634"/>
              <a:gd name="connsiteY8737" fmla="*/ 214674 h 1588328"/>
              <a:gd name="connsiteX8738" fmla="*/ 828082 w 1836634"/>
              <a:gd name="connsiteY8738" fmla="*/ 217560 h 1588328"/>
              <a:gd name="connsiteX8739" fmla="*/ 825199 w 1836634"/>
              <a:gd name="connsiteY8739" fmla="*/ 205013 h 1588328"/>
              <a:gd name="connsiteX8740" fmla="*/ 812638 w 1836634"/>
              <a:gd name="connsiteY8740" fmla="*/ 207899 h 1588328"/>
              <a:gd name="connsiteX8741" fmla="*/ 800078 w 1836634"/>
              <a:gd name="connsiteY8741" fmla="*/ 210785 h 1588328"/>
              <a:gd name="connsiteX8742" fmla="*/ 797102 w 1836634"/>
              <a:gd name="connsiteY8742" fmla="*/ 197833 h 1588328"/>
              <a:gd name="connsiteX8743" fmla="*/ 787112 w 1836634"/>
              <a:gd name="connsiteY8743" fmla="*/ 213764 h 1588328"/>
              <a:gd name="connsiteX8744" fmla="*/ 785752 w 1836634"/>
              <a:gd name="connsiteY8744" fmla="*/ 207843 h 1588328"/>
              <a:gd name="connsiteX8745" fmla="*/ 785624 w 1836634"/>
              <a:gd name="connsiteY8745" fmla="*/ 207288 h 1588328"/>
              <a:gd name="connsiteX8746" fmla="*/ 785550 w 1836634"/>
              <a:gd name="connsiteY8746" fmla="*/ 206964 h 1588328"/>
              <a:gd name="connsiteX8747" fmla="*/ 784508 w 1836634"/>
              <a:gd name="connsiteY8747" fmla="*/ 202431 h 1588328"/>
              <a:gd name="connsiteX8748" fmla="*/ 784136 w 1836634"/>
              <a:gd name="connsiteY8748" fmla="*/ 200812 h 1588328"/>
              <a:gd name="connsiteX8749" fmla="*/ 771575 w 1836634"/>
              <a:gd name="connsiteY8749" fmla="*/ 203698 h 1588328"/>
              <a:gd name="connsiteX8750" fmla="*/ 768692 w 1836634"/>
              <a:gd name="connsiteY8750" fmla="*/ 191150 h 1588328"/>
              <a:gd name="connsiteX8751" fmla="*/ 771575 w 1836634"/>
              <a:gd name="connsiteY8751" fmla="*/ 203698 h 1588328"/>
              <a:gd name="connsiteX8752" fmla="*/ 772691 w 1836634"/>
              <a:gd name="connsiteY8752" fmla="*/ 208555 h 1588328"/>
              <a:gd name="connsiteX8753" fmla="*/ 772737 w 1836634"/>
              <a:gd name="connsiteY8753" fmla="*/ 208757 h 1588328"/>
              <a:gd name="connsiteX8754" fmla="*/ 773389 w 1836634"/>
              <a:gd name="connsiteY8754" fmla="*/ 211591 h 1588328"/>
              <a:gd name="connsiteX8755" fmla="*/ 773295 w 1836634"/>
              <a:gd name="connsiteY8755" fmla="*/ 211186 h 1588328"/>
              <a:gd name="connsiteX8756" fmla="*/ 774551 w 1836634"/>
              <a:gd name="connsiteY8756" fmla="*/ 216650 h 1588328"/>
              <a:gd name="connsiteX8757" fmla="*/ 777434 w 1836634"/>
              <a:gd name="connsiteY8757" fmla="*/ 229197 h 1588328"/>
              <a:gd name="connsiteX8758" fmla="*/ 774551 w 1836634"/>
              <a:gd name="connsiteY8758" fmla="*/ 216650 h 1588328"/>
              <a:gd name="connsiteX8759" fmla="*/ 787112 w 1836634"/>
              <a:gd name="connsiteY8759" fmla="*/ 213764 h 1588328"/>
              <a:gd name="connsiteX8760" fmla="*/ 788733 w 1836634"/>
              <a:gd name="connsiteY8760" fmla="*/ 213391 h 1588328"/>
              <a:gd name="connsiteX8761" fmla="*/ 792486 w 1836634"/>
              <a:gd name="connsiteY8761" fmla="*/ 212529 h 1588328"/>
              <a:gd name="connsiteX8762" fmla="*/ 798457 w 1836634"/>
              <a:gd name="connsiteY8762" fmla="*/ 211157 h 1588328"/>
              <a:gd name="connsiteX8763" fmla="*/ 800078 w 1836634"/>
              <a:gd name="connsiteY8763" fmla="*/ 210785 h 1588328"/>
              <a:gd name="connsiteX8764" fmla="*/ 802961 w 1836634"/>
              <a:gd name="connsiteY8764" fmla="*/ 223332 h 1588328"/>
              <a:gd name="connsiteX8765" fmla="*/ 789995 w 1836634"/>
              <a:gd name="connsiteY8765" fmla="*/ 226311 h 1588328"/>
              <a:gd name="connsiteX8766" fmla="*/ 792878 w 1836634"/>
              <a:gd name="connsiteY8766" fmla="*/ 238859 h 1588328"/>
              <a:gd name="connsiteX8767" fmla="*/ 805844 w 1836634"/>
              <a:gd name="connsiteY8767" fmla="*/ 235880 h 1588328"/>
              <a:gd name="connsiteX8768" fmla="*/ 818404 w 1836634"/>
              <a:gd name="connsiteY8768" fmla="*/ 232994 h 1588328"/>
              <a:gd name="connsiteX8769" fmla="*/ 818404 w 1836634"/>
              <a:gd name="connsiteY8769" fmla="*/ 232994 h 1588328"/>
              <a:gd name="connsiteX8770" fmla="*/ 821287 w 1836634"/>
              <a:gd name="connsiteY8770" fmla="*/ 245541 h 1588328"/>
              <a:gd name="connsiteX8771" fmla="*/ 828919 w 1836634"/>
              <a:gd name="connsiteY8771" fmla="*/ 243788 h 1588328"/>
              <a:gd name="connsiteX8772" fmla="*/ 828549 w 1836634"/>
              <a:gd name="connsiteY8772" fmla="*/ 243873 h 1588328"/>
              <a:gd name="connsiteX8773" fmla="*/ 833848 w 1836634"/>
              <a:gd name="connsiteY8773" fmla="*/ 242655 h 1588328"/>
              <a:gd name="connsiteX8774" fmla="*/ 836824 w 1836634"/>
              <a:gd name="connsiteY8774" fmla="*/ 255608 h 1588328"/>
              <a:gd name="connsiteX8775" fmla="*/ 846409 w 1836634"/>
              <a:gd name="connsiteY8775" fmla="*/ 239769 h 1588328"/>
              <a:gd name="connsiteX8776" fmla="*/ 833848 w 1836634"/>
              <a:gd name="connsiteY8776" fmla="*/ 242655 h 1588328"/>
              <a:gd name="connsiteX8777" fmla="*/ 833488 w 1836634"/>
              <a:gd name="connsiteY8777" fmla="*/ 241087 h 1588328"/>
              <a:gd name="connsiteX8778" fmla="*/ 832240 w 1836634"/>
              <a:gd name="connsiteY8778" fmla="*/ 235655 h 1588328"/>
              <a:gd name="connsiteX8779" fmla="*/ 831325 w 1836634"/>
              <a:gd name="connsiteY8779" fmla="*/ 231676 h 1588328"/>
              <a:gd name="connsiteX8780" fmla="*/ 830965 w 1836634"/>
              <a:gd name="connsiteY8780" fmla="*/ 230108 h 1588328"/>
              <a:gd name="connsiteX8781" fmla="*/ 843526 w 1836634"/>
              <a:gd name="connsiteY8781" fmla="*/ 227222 h 1588328"/>
              <a:gd name="connsiteX8782" fmla="*/ 859374 w 1836634"/>
              <a:gd name="connsiteY8782" fmla="*/ 236790 h 1588328"/>
              <a:gd name="connsiteX8783" fmla="*/ 849385 w 1836634"/>
              <a:gd name="connsiteY8783" fmla="*/ 252722 h 1588328"/>
              <a:gd name="connsiteX8784" fmla="*/ 862350 w 1836634"/>
              <a:gd name="connsiteY8784" fmla="*/ 249743 h 1588328"/>
              <a:gd name="connsiteX8785" fmla="*/ 859374 w 1836634"/>
              <a:gd name="connsiteY8785" fmla="*/ 236790 h 1588328"/>
              <a:gd name="connsiteX8786" fmla="*/ 871935 w 1836634"/>
              <a:gd name="connsiteY8786" fmla="*/ 233904 h 1588328"/>
              <a:gd name="connsiteX8787" fmla="*/ 887472 w 1836634"/>
              <a:gd name="connsiteY8787" fmla="*/ 243971 h 1588328"/>
              <a:gd name="connsiteX8788" fmla="*/ 889042 w 1836634"/>
              <a:gd name="connsiteY8788" fmla="*/ 243610 h 1588328"/>
              <a:gd name="connsiteX8789" fmla="*/ 891463 w 1836634"/>
              <a:gd name="connsiteY8789" fmla="*/ 243054 h 1588328"/>
              <a:gd name="connsiteX8790" fmla="*/ 892771 w 1836634"/>
              <a:gd name="connsiteY8790" fmla="*/ 242753 h 1588328"/>
              <a:gd name="connsiteX8791" fmla="*/ 892645 w 1836634"/>
              <a:gd name="connsiteY8791" fmla="*/ 242782 h 1588328"/>
              <a:gd name="connsiteX8792" fmla="*/ 900032 w 1836634"/>
              <a:gd name="connsiteY8792" fmla="*/ 241085 h 1588328"/>
              <a:gd name="connsiteX8793" fmla="*/ 902915 w 1836634"/>
              <a:gd name="connsiteY8793" fmla="*/ 253632 h 1588328"/>
              <a:gd name="connsiteX8794" fmla="*/ 915881 w 1836634"/>
              <a:gd name="connsiteY8794" fmla="*/ 250653 h 1588328"/>
              <a:gd name="connsiteX8795" fmla="*/ 917451 w 1836634"/>
              <a:gd name="connsiteY8795" fmla="*/ 250293 h 1588328"/>
              <a:gd name="connsiteX8796" fmla="*/ 920109 w 1836634"/>
              <a:gd name="connsiteY8796" fmla="*/ 249682 h 1588328"/>
              <a:gd name="connsiteX8797" fmla="*/ 921180 w 1836634"/>
              <a:gd name="connsiteY8797" fmla="*/ 249436 h 1588328"/>
              <a:gd name="connsiteX8798" fmla="*/ 921078 w 1836634"/>
              <a:gd name="connsiteY8798" fmla="*/ 249459 h 1588328"/>
              <a:gd name="connsiteX8799" fmla="*/ 928442 w 1836634"/>
              <a:gd name="connsiteY8799" fmla="*/ 247767 h 1588328"/>
              <a:gd name="connsiteX8800" fmla="*/ 931325 w 1836634"/>
              <a:gd name="connsiteY8800" fmla="*/ 260315 h 1588328"/>
              <a:gd name="connsiteX8801" fmla="*/ 931325 w 1836634"/>
              <a:gd name="connsiteY8801" fmla="*/ 260315 h 1588328"/>
              <a:gd name="connsiteX8802" fmla="*/ 943885 w 1836634"/>
              <a:gd name="connsiteY8802" fmla="*/ 257429 h 1588328"/>
              <a:gd name="connsiteX8803" fmla="*/ 943885 w 1836634"/>
              <a:gd name="connsiteY8803" fmla="*/ 257429 h 1588328"/>
              <a:gd name="connsiteX8804" fmla="*/ 946768 w 1836634"/>
              <a:gd name="connsiteY8804" fmla="*/ 269976 h 1588328"/>
              <a:gd name="connsiteX8805" fmla="*/ 934208 w 1836634"/>
              <a:gd name="connsiteY8805" fmla="*/ 272862 h 1588328"/>
              <a:gd name="connsiteX8806" fmla="*/ 921647 w 1836634"/>
              <a:gd name="connsiteY8806" fmla="*/ 275748 h 1588328"/>
              <a:gd name="connsiteX8807" fmla="*/ 924623 w 1836634"/>
              <a:gd name="connsiteY8807" fmla="*/ 288700 h 1588328"/>
              <a:gd name="connsiteX8808" fmla="*/ 911657 w 1836634"/>
              <a:gd name="connsiteY8808" fmla="*/ 291680 h 1588328"/>
              <a:gd name="connsiteX8809" fmla="*/ 914540 w 1836634"/>
              <a:gd name="connsiteY8809" fmla="*/ 304227 h 1588328"/>
              <a:gd name="connsiteX8810" fmla="*/ 927506 w 1836634"/>
              <a:gd name="connsiteY8810" fmla="*/ 301248 h 1588328"/>
              <a:gd name="connsiteX8811" fmla="*/ 930389 w 1836634"/>
              <a:gd name="connsiteY8811" fmla="*/ 313796 h 1588328"/>
              <a:gd name="connsiteX8812" fmla="*/ 942950 w 1836634"/>
              <a:gd name="connsiteY8812" fmla="*/ 310910 h 1588328"/>
              <a:gd name="connsiteX8813" fmla="*/ 952627 w 1836634"/>
              <a:gd name="connsiteY8813" fmla="*/ 295476 h 1588328"/>
              <a:gd name="connsiteX8814" fmla="*/ 955510 w 1836634"/>
              <a:gd name="connsiteY8814" fmla="*/ 308024 h 1588328"/>
              <a:gd name="connsiteX8815" fmla="*/ 958393 w 1836634"/>
              <a:gd name="connsiteY8815" fmla="*/ 320571 h 1588328"/>
              <a:gd name="connsiteX8816" fmla="*/ 961369 w 1836634"/>
              <a:gd name="connsiteY8816" fmla="*/ 333523 h 1588328"/>
              <a:gd name="connsiteX8817" fmla="*/ 958393 w 1836634"/>
              <a:gd name="connsiteY8817" fmla="*/ 320571 h 1588328"/>
              <a:gd name="connsiteX8818" fmla="*/ 970954 w 1836634"/>
              <a:gd name="connsiteY8818" fmla="*/ 317685 h 1588328"/>
              <a:gd name="connsiteX8819" fmla="*/ 973930 w 1836634"/>
              <a:gd name="connsiteY8819" fmla="*/ 330637 h 1588328"/>
              <a:gd name="connsiteX8820" fmla="*/ 986896 w 1836634"/>
              <a:gd name="connsiteY8820" fmla="*/ 327658 h 1588328"/>
              <a:gd name="connsiteX8821" fmla="*/ 983920 w 1836634"/>
              <a:gd name="connsiteY8821" fmla="*/ 314706 h 1588328"/>
              <a:gd name="connsiteX8822" fmla="*/ 970954 w 1836634"/>
              <a:gd name="connsiteY8822" fmla="*/ 317685 h 1588328"/>
              <a:gd name="connsiteX8823" fmla="*/ 958393 w 1836634"/>
              <a:gd name="connsiteY8823" fmla="*/ 320571 h 1588328"/>
              <a:gd name="connsiteX8824" fmla="*/ 968071 w 1836634"/>
              <a:gd name="connsiteY8824" fmla="*/ 305138 h 1588328"/>
              <a:gd name="connsiteX8825" fmla="*/ 955510 w 1836634"/>
              <a:gd name="connsiteY8825" fmla="*/ 308024 h 1588328"/>
              <a:gd name="connsiteX8826" fmla="*/ 952627 w 1836634"/>
              <a:gd name="connsiteY8826" fmla="*/ 295476 h 1588328"/>
              <a:gd name="connsiteX8827" fmla="*/ 940067 w 1836634"/>
              <a:gd name="connsiteY8827" fmla="*/ 298362 h 1588328"/>
              <a:gd name="connsiteX8828" fmla="*/ 924623 w 1836634"/>
              <a:gd name="connsiteY8828" fmla="*/ 288700 h 1588328"/>
              <a:gd name="connsiteX8829" fmla="*/ 934208 w 1836634"/>
              <a:gd name="connsiteY8829" fmla="*/ 272862 h 1588328"/>
              <a:gd name="connsiteX8830" fmla="*/ 937184 w 1836634"/>
              <a:gd name="connsiteY8830" fmla="*/ 285814 h 1588328"/>
              <a:gd name="connsiteX8831" fmla="*/ 946768 w 1836634"/>
              <a:gd name="connsiteY8831" fmla="*/ 269976 h 1588328"/>
              <a:gd name="connsiteX8832" fmla="*/ 959329 w 1836634"/>
              <a:gd name="connsiteY8832" fmla="*/ 267090 h 1588328"/>
              <a:gd name="connsiteX8833" fmla="*/ 972295 w 1836634"/>
              <a:gd name="connsiteY8833" fmla="*/ 264111 h 1588328"/>
              <a:gd name="connsiteX8834" fmla="*/ 984855 w 1836634"/>
              <a:gd name="connsiteY8834" fmla="*/ 261225 h 1588328"/>
              <a:gd name="connsiteX8835" fmla="*/ 975271 w 1836634"/>
              <a:gd name="connsiteY8835" fmla="*/ 277063 h 1588328"/>
              <a:gd name="connsiteX8836" fmla="*/ 974155 w 1836634"/>
              <a:gd name="connsiteY8836" fmla="*/ 272206 h 1588328"/>
              <a:gd name="connsiteX8837" fmla="*/ 974109 w 1836634"/>
              <a:gd name="connsiteY8837" fmla="*/ 272004 h 1588328"/>
              <a:gd name="connsiteX8838" fmla="*/ 974015 w 1836634"/>
              <a:gd name="connsiteY8838" fmla="*/ 271599 h 1588328"/>
              <a:gd name="connsiteX8839" fmla="*/ 975271 w 1836634"/>
              <a:gd name="connsiteY8839" fmla="*/ 277063 h 1588328"/>
              <a:gd name="connsiteX8840" fmla="*/ 987831 w 1836634"/>
              <a:gd name="connsiteY8840" fmla="*/ 274177 h 1588328"/>
              <a:gd name="connsiteX8841" fmla="*/ 1000392 w 1836634"/>
              <a:gd name="connsiteY8841" fmla="*/ 271291 h 1588328"/>
              <a:gd name="connsiteX8842" fmla="*/ 1003275 w 1836634"/>
              <a:gd name="connsiteY8842" fmla="*/ 283839 h 1588328"/>
              <a:gd name="connsiteX8843" fmla="*/ 1000392 w 1836634"/>
              <a:gd name="connsiteY8843" fmla="*/ 271291 h 1588328"/>
              <a:gd name="connsiteX8844" fmla="*/ 1012952 w 1836634"/>
              <a:gd name="connsiteY8844" fmla="*/ 268405 h 1588328"/>
              <a:gd name="connsiteX8845" fmla="*/ 1012952 w 1836634"/>
              <a:gd name="connsiteY8845" fmla="*/ 268405 h 1588328"/>
              <a:gd name="connsiteX8846" fmla="*/ 1025918 w 1836634"/>
              <a:gd name="connsiteY8846" fmla="*/ 265426 h 1588328"/>
              <a:gd name="connsiteX8847" fmla="*/ 1012952 w 1836634"/>
              <a:gd name="connsiteY8847" fmla="*/ 268405 h 1588328"/>
              <a:gd name="connsiteX8848" fmla="*/ 1000392 w 1836634"/>
              <a:gd name="connsiteY8848" fmla="*/ 271291 h 1588328"/>
              <a:gd name="connsiteX8849" fmla="*/ 1000392 w 1836634"/>
              <a:gd name="connsiteY8849" fmla="*/ 271291 h 1588328"/>
              <a:gd name="connsiteX8850" fmla="*/ 997416 w 1836634"/>
              <a:gd name="connsiteY8850" fmla="*/ 258339 h 1588328"/>
              <a:gd name="connsiteX8851" fmla="*/ 984855 w 1836634"/>
              <a:gd name="connsiteY8851" fmla="*/ 261225 h 1588328"/>
              <a:gd name="connsiteX8852" fmla="*/ 972295 w 1836634"/>
              <a:gd name="connsiteY8852" fmla="*/ 264111 h 1588328"/>
              <a:gd name="connsiteX8853" fmla="*/ 971214 w 1836634"/>
              <a:gd name="connsiteY8853" fmla="*/ 259406 h 1588328"/>
              <a:gd name="connsiteX8854" fmla="*/ 971152 w 1836634"/>
              <a:gd name="connsiteY8854" fmla="*/ 259135 h 1588328"/>
              <a:gd name="connsiteX8855" fmla="*/ 969412 w 1836634"/>
              <a:gd name="connsiteY8855" fmla="*/ 251564 h 1588328"/>
              <a:gd name="connsiteX8856" fmla="*/ 956446 w 1836634"/>
              <a:gd name="connsiteY8856" fmla="*/ 254543 h 1588328"/>
              <a:gd name="connsiteX8857" fmla="*/ 953563 w 1836634"/>
              <a:gd name="connsiteY8857" fmla="*/ 241995 h 1588328"/>
              <a:gd name="connsiteX8858" fmla="*/ 941002 w 1836634"/>
              <a:gd name="connsiteY8858" fmla="*/ 244881 h 1588328"/>
              <a:gd name="connsiteX8859" fmla="*/ 938119 w 1836634"/>
              <a:gd name="connsiteY8859" fmla="*/ 232334 h 1588328"/>
              <a:gd name="connsiteX8860" fmla="*/ 936549 w 1836634"/>
              <a:gd name="connsiteY8860" fmla="*/ 232695 h 1588328"/>
              <a:gd name="connsiteX8861" fmla="*/ 936502 w 1836634"/>
              <a:gd name="connsiteY8861" fmla="*/ 232705 h 1588328"/>
              <a:gd name="connsiteX8862" fmla="*/ 932820 w 1836634"/>
              <a:gd name="connsiteY8862" fmla="*/ 233551 h 1588328"/>
              <a:gd name="connsiteX8863" fmla="*/ 933076 w 1836634"/>
              <a:gd name="connsiteY8863" fmla="*/ 233493 h 1588328"/>
              <a:gd name="connsiteX8864" fmla="*/ 925559 w 1836634"/>
              <a:gd name="connsiteY8864" fmla="*/ 235220 h 1588328"/>
              <a:gd name="connsiteX8865" fmla="*/ 912998 w 1836634"/>
              <a:gd name="connsiteY8865" fmla="*/ 238106 h 1588328"/>
              <a:gd name="connsiteX8866" fmla="*/ 900032 w 1836634"/>
              <a:gd name="connsiteY8866" fmla="*/ 241085 h 1588328"/>
              <a:gd name="connsiteX8867" fmla="*/ 898258 w 1836634"/>
              <a:gd name="connsiteY8867" fmla="*/ 233362 h 1588328"/>
              <a:gd name="connsiteX8868" fmla="*/ 898312 w 1836634"/>
              <a:gd name="connsiteY8868" fmla="*/ 233597 h 1588328"/>
              <a:gd name="connsiteX8869" fmla="*/ 897618 w 1836634"/>
              <a:gd name="connsiteY8869" fmla="*/ 230578 h 1588328"/>
              <a:gd name="connsiteX8870" fmla="*/ 897428 w 1836634"/>
              <a:gd name="connsiteY8870" fmla="*/ 229751 h 1588328"/>
              <a:gd name="connsiteX8871" fmla="*/ 897056 w 1836634"/>
              <a:gd name="connsiteY8871" fmla="*/ 228132 h 1588328"/>
              <a:gd name="connsiteX8872" fmla="*/ 895316 w 1836634"/>
              <a:gd name="connsiteY8872" fmla="*/ 220561 h 1588328"/>
              <a:gd name="connsiteX8873" fmla="*/ 895389 w 1836634"/>
              <a:gd name="connsiteY8873" fmla="*/ 220878 h 1588328"/>
              <a:gd name="connsiteX8874" fmla="*/ 894173 w 1836634"/>
              <a:gd name="connsiteY8874" fmla="*/ 215585 h 1588328"/>
              <a:gd name="connsiteX8875" fmla="*/ 892603 w 1836634"/>
              <a:gd name="connsiteY8875" fmla="*/ 215946 h 1588328"/>
              <a:gd name="connsiteX8876" fmla="*/ 886401 w 1836634"/>
              <a:gd name="connsiteY8876" fmla="*/ 217371 h 1588328"/>
              <a:gd name="connsiteX8877" fmla="*/ 886323 w 1836634"/>
              <a:gd name="connsiteY8877" fmla="*/ 217389 h 1588328"/>
              <a:gd name="connsiteX8878" fmla="*/ 881613 w 1836634"/>
              <a:gd name="connsiteY8878" fmla="*/ 218471 h 1588328"/>
              <a:gd name="connsiteX8879" fmla="*/ 869052 w 1836634"/>
              <a:gd name="connsiteY8879" fmla="*/ 221357 h 1588328"/>
              <a:gd name="connsiteX8880" fmla="*/ 866169 w 1836634"/>
              <a:gd name="connsiteY8880" fmla="*/ 208809 h 1588328"/>
              <a:gd name="connsiteX8881" fmla="*/ 878730 w 1836634"/>
              <a:gd name="connsiteY8881" fmla="*/ 205923 h 1588328"/>
              <a:gd name="connsiteX8882" fmla="*/ 891290 w 1836634"/>
              <a:gd name="connsiteY8882" fmla="*/ 203037 h 1588328"/>
              <a:gd name="connsiteX8883" fmla="*/ 907139 w 1836634"/>
              <a:gd name="connsiteY8883" fmla="*/ 212606 h 1588328"/>
              <a:gd name="connsiteX8884" fmla="*/ 906779 w 1836634"/>
              <a:gd name="connsiteY8884" fmla="*/ 211037 h 1588328"/>
              <a:gd name="connsiteX8885" fmla="*/ 905022 w 1836634"/>
              <a:gd name="connsiteY8885" fmla="*/ 203392 h 1588328"/>
              <a:gd name="connsiteX8886" fmla="*/ 904256 w 1836634"/>
              <a:gd name="connsiteY8886" fmla="*/ 200058 h 1588328"/>
              <a:gd name="connsiteX8887" fmla="*/ 916817 w 1836634"/>
              <a:gd name="connsiteY8887" fmla="*/ 197172 h 1588328"/>
              <a:gd name="connsiteX8888" fmla="*/ 916817 w 1836634"/>
              <a:gd name="connsiteY8888" fmla="*/ 197172 h 1588328"/>
              <a:gd name="connsiteX8889" fmla="*/ 932260 w 1836634"/>
              <a:gd name="connsiteY8889" fmla="*/ 206834 h 1588328"/>
              <a:gd name="connsiteX8890" fmla="*/ 924639 w 1836634"/>
              <a:gd name="connsiteY8890" fmla="*/ 208585 h 1588328"/>
              <a:gd name="connsiteX8891" fmla="*/ 924410 w 1836634"/>
              <a:gd name="connsiteY8891" fmla="*/ 208638 h 1588328"/>
              <a:gd name="connsiteX8892" fmla="*/ 919700 w 1836634"/>
              <a:gd name="connsiteY8892" fmla="*/ 209720 h 1588328"/>
              <a:gd name="connsiteX8893" fmla="*/ 922583 w 1836634"/>
              <a:gd name="connsiteY8893" fmla="*/ 222267 h 1588328"/>
              <a:gd name="connsiteX8894" fmla="*/ 919700 w 1836634"/>
              <a:gd name="connsiteY8894" fmla="*/ 209720 h 1588328"/>
              <a:gd name="connsiteX8895" fmla="*/ 932260 w 1836634"/>
              <a:gd name="connsiteY8895" fmla="*/ 206834 h 1588328"/>
              <a:gd name="connsiteX8896" fmla="*/ 944821 w 1836634"/>
              <a:gd name="connsiteY8896" fmla="*/ 203948 h 1588328"/>
              <a:gd name="connsiteX8897" fmla="*/ 946037 w 1836634"/>
              <a:gd name="connsiteY8897" fmla="*/ 209241 h 1588328"/>
              <a:gd name="connsiteX8898" fmla="*/ 945986 w 1836634"/>
              <a:gd name="connsiteY8898" fmla="*/ 209017 h 1588328"/>
              <a:gd name="connsiteX8899" fmla="*/ 947704 w 1836634"/>
              <a:gd name="connsiteY8899" fmla="*/ 216495 h 1588328"/>
              <a:gd name="connsiteX8900" fmla="*/ 935143 w 1836634"/>
              <a:gd name="connsiteY8900" fmla="*/ 219381 h 1588328"/>
              <a:gd name="connsiteX8901" fmla="*/ 947704 w 1836634"/>
              <a:gd name="connsiteY8901" fmla="*/ 216495 h 1588328"/>
              <a:gd name="connsiteX8902" fmla="*/ 950680 w 1836634"/>
              <a:gd name="connsiteY8902" fmla="*/ 229448 h 1588328"/>
              <a:gd name="connsiteX8903" fmla="*/ 963646 w 1836634"/>
              <a:gd name="connsiteY8903" fmla="*/ 226468 h 1588328"/>
              <a:gd name="connsiteX8904" fmla="*/ 960670 w 1836634"/>
              <a:gd name="connsiteY8904" fmla="*/ 213516 h 1588328"/>
              <a:gd name="connsiteX8905" fmla="*/ 973230 w 1836634"/>
              <a:gd name="connsiteY8905" fmla="*/ 210630 h 1588328"/>
              <a:gd name="connsiteX8906" fmla="*/ 976206 w 1836634"/>
              <a:gd name="connsiteY8906" fmla="*/ 223582 h 1588328"/>
              <a:gd name="connsiteX8907" fmla="*/ 988767 w 1836634"/>
              <a:gd name="connsiteY8907" fmla="*/ 220696 h 1588328"/>
              <a:gd name="connsiteX8908" fmla="*/ 1001327 w 1836634"/>
              <a:gd name="connsiteY8908" fmla="*/ 217810 h 1588328"/>
              <a:gd name="connsiteX8909" fmla="*/ 1004210 w 1836634"/>
              <a:gd name="connsiteY8909" fmla="*/ 230358 h 1588328"/>
              <a:gd name="connsiteX8910" fmla="*/ 1017176 w 1836634"/>
              <a:gd name="connsiteY8910" fmla="*/ 227379 h 1588328"/>
              <a:gd name="connsiteX8911" fmla="*/ 1017176 w 1836634"/>
              <a:gd name="connsiteY8911" fmla="*/ 227379 h 1588328"/>
              <a:gd name="connsiteX8912" fmla="*/ 1032620 w 1836634"/>
              <a:gd name="connsiteY8912" fmla="*/ 237040 h 1588328"/>
              <a:gd name="connsiteX8913" fmla="*/ 1031050 w 1836634"/>
              <a:gd name="connsiteY8913" fmla="*/ 237401 h 1588328"/>
              <a:gd name="connsiteX8914" fmla="*/ 1028392 w 1836634"/>
              <a:gd name="connsiteY8914" fmla="*/ 238012 h 1588328"/>
              <a:gd name="connsiteX8915" fmla="*/ 1027321 w 1836634"/>
              <a:gd name="connsiteY8915" fmla="*/ 238258 h 1588328"/>
              <a:gd name="connsiteX8916" fmla="*/ 1027423 w 1836634"/>
              <a:gd name="connsiteY8916" fmla="*/ 238234 h 1588328"/>
              <a:gd name="connsiteX8917" fmla="*/ 1020059 w 1836634"/>
              <a:gd name="connsiteY8917" fmla="*/ 239926 h 1588328"/>
              <a:gd name="connsiteX8918" fmla="*/ 1022942 w 1836634"/>
              <a:gd name="connsiteY8918" fmla="*/ 252474 h 1588328"/>
              <a:gd name="connsiteX8919" fmla="*/ 1035503 w 1836634"/>
              <a:gd name="connsiteY8919" fmla="*/ 249588 h 1588328"/>
              <a:gd name="connsiteX8920" fmla="*/ 1032620 w 1836634"/>
              <a:gd name="connsiteY8920" fmla="*/ 237040 h 1588328"/>
              <a:gd name="connsiteX8921" fmla="*/ 1045180 w 1836634"/>
              <a:gd name="connsiteY8921" fmla="*/ 234154 h 1588328"/>
              <a:gd name="connsiteX8922" fmla="*/ 1046538 w 1836634"/>
              <a:gd name="connsiteY8922" fmla="*/ 240065 h 1588328"/>
              <a:gd name="connsiteX8923" fmla="*/ 1048063 w 1836634"/>
              <a:gd name="connsiteY8923" fmla="*/ 246702 h 1588328"/>
              <a:gd name="connsiteX8924" fmla="*/ 1047703 w 1836634"/>
              <a:gd name="connsiteY8924" fmla="*/ 245133 h 1588328"/>
              <a:gd name="connsiteX8925" fmla="*/ 1046538 w 1836634"/>
              <a:gd name="connsiteY8925" fmla="*/ 240065 h 1588328"/>
              <a:gd name="connsiteX8926" fmla="*/ 1045540 w 1836634"/>
              <a:gd name="connsiteY8926" fmla="*/ 235723 h 1588328"/>
              <a:gd name="connsiteX8927" fmla="*/ 1045180 w 1836634"/>
              <a:gd name="connsiteY8927" fmla="*/ 234154 h 1588328"/>
              <a:gd name="connsiteX8928" fmla="*/ 1046750 w 1836634"/>
              <a:gd name="connsiteY8928" fmla="*/ 233794 h 1588328"/>
              <a:gd name="connsiteX8929" fmla="*/ 1052949 w 1836634"/>
              <a:gd name="connsiteY8929" fmla="*/ 232369 h 1588328"/>
              <a:gd name="connsiteX8930" fmla="*/ 1053031 w 1836634"/>
              <a:gd name="connsiteY8930" fmla="*/ 232351 h 1588328"/>
              <a:gd name="connsiteX8931" fmla="*/ 1057741 w 1836634"/>
              <a:gd name="connsiteY8931" fmla="*/ 231268 h 1588328"/>
              <a:gd name="connsiteX8932" fmla="*/ 1056660 w 1836634"/>
              <a:gd name="connsiteY8932" fmla="*/ 226563 h 1588328"/>
              <a:gd name="connsiteX8933" fmla="*/ 1056598 w 1836634"/>
              <a:gd name="connsiteY8933" fmla="*/ 226292 h 1588328"/>
              <a:gd name="connsiteX8934" fmla="*/ 1054858 w 1836634"/>
              <a:gd name="connsiteY8934" fmla="*/ 218721 h 1588328"/>
              <a:gd name="connsiteX8935" fmla="*/ 1067824 w 1836634"/>
              <a:gd name="connsiteY8935" fmla="*/ 215742 h 1588328"/>
              <a:gd name="connsiteX8936" fmla="*/ 1080384 w 1836634"/>
              <a:gd name="connsiteY8936" fmla="*/ 212856 h 1588328"/>
              <a:gd name="connsiteX8937" fmla="*/ 1077501 w 1836634"/>
              <a:gd name="connsiteY8937" fmla="*/ 200308 h 1588328"/>
              <a:gd name="connsiteX8938" fmla="*/ 1090062 w 1836634"/>
              <a:gd name="connsiteY8938" fmla="*/ 197422 h 1588328"/>
              <a:gd name="connsiteX8939" fmla="*/ 1088574 w 1836634"/>
              <a:gd name="connsiteY8939" fmla="*/ 190946 h 1588328"/>
              <a:gd name="connsiteX8940" fmla="*/ 1088454 w 1836634"/>
              <a:gd name="connsiteY8940" fmla="*/ 190423 h 1588328"/>
              <a:gd name="connsiteX8941" fmla="*/ 1088388 w 1836634"/>
              <a:gd name="connsiteY8941" fmla="*/ 190137 h 1588328"/>
              <a:gd name="connsiteX8942" fmla="*/ 1087086 w 1836634"/>
              <a:gd name="connsiteY8942" fmla="*/ 184470 h 1588328"/>
              <a:gd name="connsiteX8943" fmla="*/ 1099647 w 1836634"/>
              <a:gd name="connsiteY8943" fmla="*/ 181584 h 1588328"/>
              <a:gd name="connsiteX8944" fmla="*/ 1112612 w 1836634"/>
              <a:gd name="connsiteY8944" fmla="*/ 178605 h 1588328"/>
              <a:gd name="connsiteX8945" fmla="*/ 1112252 w 1836634"/>
              <a:gd name="connsiteY8945" fmla="*/ 177036 h 1588328"/>
              <a:gd name="connsiteX8946" fmla="*/ 1110856 w 1836634"/>
              <a:gd name="connsiteY8946" fmla="*/ 170964 h 1588328"/>
              <a:gd name="connsiteX8947" fmla="*/ 1109729 w 1836634"/>
              <a:gd name="connsiteY8947" fmla="*/ 166057 h 1588328"/>
              <a:gd name="connsiteX8948" fmla="*/ 1122290 w 1836634"/>
              <a:gd name="connsiteY8948" fmla="*/ 163171 h 1588328"/>
              <a:gd name="connsiteX8949" fmla="*/ 1134851 w 1836634"/>
              <a:gd name="connsiteY8949" fmla="*/ 160285 h 1588328"/>
              <a:gd name="connsiteX8950" fmla="*/ 1131968 w 1836634"/>
              <a:gd name="connsiteY8950" fmla="*/ 147738 h 1588328"/>
              <a:gd name="connsiteX8951" fmla="*/ 1144528 w 1836634"/>
              <a:gd name="connsiteY8951" fmla="*/ 144852 h 1588328"/>
              <a:gd name="connsiteX8952" fmla="*/ 1154611 w 1836634"/>
              <a:gd name="connsiteY8952" fmla="*/ 129325 h 1588328"/>
              <a:gd name="connsiteX8953" fmla="*/ 1167172 w 1836634"/>
              <a:gd name="connsiteY8953" fmla="*/ 126439 h 1588328"/>
              <a:gd name="connsiteX8954" fmla="*/ 1164196 w 1836634"/>
              <a:gd name="connsiteY8954" fmla="*/ 113487 h 1588328"/>
              <a:gd name="connsiteX8955" fmla="*/ 1176756 w 1836634"/>
              <a:gd name="connsiteY8955" fmla="*/ 110601 h 1588328"/>
              <a:gd name="connsiteX8956" fmla="*/ 1184331 w 1836634"/>
              <a:gd name="connsiteY8956" fmla="*/ 108860 h 1588328"/>
              <a:gd name="connsiteX8957" fmla="*/ 1184607 w 1836634"/>
              <a:gd name="connsiteY8957" fmla="*/ 108797 h 1588328"/>
              <a:gd name="connsiteX8958" fmla="*/ 1189317 w 1836634"/>
              <a:gd name="connsiteY8958" fmla="*/ 107715 h 1588328"/>
              <a:gd name="connsiteX8959" fmla="*/ 1199400 w 1836634"/>
              <a:gd name="connsiteY8959" fmla="*/ 92188 h 1588328"/>
              <a:gd name="connsiteX8960" fmla="*/ 1199400 w 1836634"/>
              <a:gd name="connsiteY8960" fmla="*/ 92188 h 1588328"/>
              <a:gd name="connsiteX8961" fmla="*/ 1211960 w 1836634"/>
              <a:gd name="connsiteY8961" fmla="*/ 89302 h 1588328"/>
              <a:gd name="connsiteX8962" fmla="*/ 1209077 w 1836634"/>
              <a:gd name="connsiteY8962" fmla="*/ 76755 h 1588328"/>
              <a:gd name="connsiteX8963" fmla="*/ 1221638 w 1836634"/>
              <a:gd name="connsiteY8963" fmla="*/ 73869 h 1588328"/>
              <a:gd name="connsiteX8964" fmla="*/ 1234199 w 1836634"/>
              <a:gd name="connsiteY8964" fmla="*/ 70983 h 1588328"/>
              <a:gd name="connsiteX8965" fmla="*/ 1231316 w 1836634"/>
              <a:gd name="connsiteY8965" fmla="*/ 58435 h 1588328"/>
              <a:gd name="connsiteX8966" fmla="*/ 1244281 w 1836634"/>
              <a:gd name="connsiteY8966" fmla="*/ 55456 h 1588328"/>
              <a:gd name="connsiteX8967" fmla="*/ 1256842 w 1836634"/>
              <a:gd name="connsiteY8967" fmla="*/ 52570 h 1588328"/>
              <a:gd name="connsiteX8968" fmla="*/ 1253866 w 1836634"/>
              <a:gd name="connsiteY8968" fmla="*/ 39618 h 1588328"/>
              <a:gd name="connsiteX8969" fmla="*/ 1266427 w 1836634"/>
              <a:gd name="connsiteY8969" fmla="*/ 36732 h 1588328"/>
              <a:gd name="connsiteX8970" fmla="*/ 1278987 w 1836634"/>
              <a:gd name="connsiteY8970" fmla="*/ 33846 h 1588328"/>
              <a:gd name="connsiteX8971" fmla="*/ 1277248 w 1836634"/>
              <a:gd name="connsiteY8971" fmla="*/ 26277 h 1588328"/>
              <a:gd name="connsiteX8972" fmla="*/ 1276104 w 1836634"/>
              <a:gd name="connsiteY8972" fmla="*/ 21298 h 1588328"/>
              <a:gd name="connsiteX8973" fmla="*/ 1289070 w 1836634"/>
              <a:gd name="connsiteY8973" fmla="*/ 18319 h 1588328"/>
              <a:gd name="connsiteX8974" fmla="*/ 1301631 w 1836634"/>
              <a:gd name="connsiteY8974" fmla="*/ 15433 h 1588328"/>
              <a:gd name="connsiteX8975" fmla="*/ 1311308 w 1836634"/>
              <a:gd name="connsiteY8975" fmla="*/ 0 h 158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Lst>
            <a:rect l="l" t="t" r="r" b="b"/>
            <a:pathLst>
              <a:path w="1836634" h="1588328">
                <a:moveTo>
                  <a:pt x="907680" y="1584186"/>
                </a:moveTo>
                <a:lnTo>
                  <a:pt x="907330" y="1584267"/>
                </a:lnTo>
                <a:cubicBezTo>
                  <a:pt x="905760" y="1584627"/>
                  <a:pt x="902620" y="1585349"/>
                  <a:pt x="902620" y="1585349"/>
                </a:cubicBezTo>
                <a:close/>
                <a:moveTo>
                  <a:pt x="915181" y="1582463"/>
                </a:moveTo>
                <a:cubicBezTo>
                  <a:pt x="912041" y="1583184"/>
                  <a:pt x="910471" y="1583545"/>
                  <a:pt x="909882" y="1583680"/>
                </a:cubicBezTo>
                <a:lnTo>
                  <a:pt x="910434" y="1583554"/>
                </a:lnTo>
                <a:close/>
                <a:moveTo>
                  <a:pt x="861650" y="1581552"/>
                </a:moveTo>
                <a:cubicBezTo>
                  <a:pt x="861650" y="1581552"/>
                  <a:pt x="858510" y="1582274"/>
                  <a:pt x="856940" y="1582635"/>
                </a:cubicBezTo>
                <a:lnTo>
                  <a:pt x="856711" y="1582687"/>
                </a:lnTo>
                <a:close/>
                <a:moveTo>
                  <a:pt x="920480" y="1581245"/>
                </a:moveTo>
                <a:cubicBezTo>
                  <a:pt x="919891" y="1581380"/>
                  <a:pt x="918321" y="1581741"/>
                  <a:pt x="915181" y="1582463"/>
                </a:cubicBezTo>
                <a:cubicBezTo>
                  <a:pt x="915181" y="1582463"/>
                  <a:pt x="918321" y="1581741"/>
                  <a:pt x="919891" y="1581380"/>
                </a:cubicBezTo>
                <a:lnTo>
                  <a:pt x="920120" y="1581328"/>
                </a:lnTo>
                <a:close/>
                <a:moveTo>
                  <a:pt x="808026" y="1580237"/>
                </a:moveTo>
                <a:cubicBezTo>
                  <a:pt x="804886" y="1580958"/>
                  <a:pt x="803316" y="1581319"/>
                  <a:pt x="802727" y="1581454"/>
                </a:cubicBezTo>
                <a:lnTo>
                  <a:pt x="803272" y="1581329"/>
                </a:lnTo>
                <a:lnTo>
                  <a:pt x="803316" y="1581319"/>
                </a:lnTo>
                <a:cubicBezTo>
                  <a:pt x="804886" y="1580958"/>
                  <a:pt x="808026" y="1580237"/>
                  <a:pt x="808026" y="1580237"/>
                </a:cubicBezTo>
                <a:close/>
                <a:moveTo>
                  <a:pt x="889112" y="1578545"/>
                </a:moveTo>
                <a:cubicBezTo>
                  <a:pt x="890733" y="1578172"/>
                  <a:pt x="894696" y="1580565"/>
                  <a:pt x="902620" y="1585349"/>
                </a:cubicBezTo>
                <a:cubicBezTo>
                  <a:pt x="902620" y="1585349"/>
                  <a:pt x="902620" y="1585349"/>
                  <a:pt x="889654" y="1588328"/>
                </a:cubicBezTo>
                <a:cubicBezTo>
                  <a:pt x="888212" y="1582054"/>
                  <a:pt x="887492" y="1578917"/>
                  <a:pt x="889112" y="1578545"/>
                </a:cubicBezTo>
                <a:close/>
                <a:moveTo>
                  <a:pt x="915670" y="1577397"/>
                </a:moveTo>
                <a:lnTo>
                  <a:pt x="915670" y="1577397"/>
                </a:lnTo>
                <a:lnTo>
                  <a:pt x="919442" y="1578078"/>
                </a:lnTo>
                <a:lnTo>
                  <a:pt x="920074" y="1579481"/>
                </a:lnTo>
                <a:cubicBezTo>
                  <a:pt x="919711" y="1580596"/>
                  <a:pt x="918321" y="1581741"/>
                  <a:pt x="915181" y="1582463"/>
                </a:cubicBezTo>
                <a:close/>
                <a:moveTo>
                  <a:pt x="886771" y="1575780"/>
                </a:moveTo>
                <a:lnTo>
                  <a:pt x="881487" y="1576994"/>
                </a:lnTo>
                <a:lnTo>
                  <a:pt x="875781" y="1578306"/>
                </a:lnTo>
                <a:cubicBezTo>
                  <a:pt x="874211" y="1578666"/>
                  <a:pt x="874211" y="1578666"/>
                  <a:pt x="874211" y="1578666"/>
                </a:cubicBezTo>
                <a:lnTo>
                  <a:pt x="881826" y="1576917"/>
                </a:lnTo>
                <a:close/>
                <a:moveTo>
                  <a:pt x="828284" y="1575582"/>
                </a:moveTo>
                <a:lnTo>
                  <a:pt x="822157" y="1576990"/>
                </a:lnTo>
                <a:cubicBezTo>
                  <a:pt x="820587" y="1577351"/>
                  <a:pt x="820587" y="1577351"/>
                  <a:pt x="820587" y="1577351"/>
                </a:cubicBezTo>
                <a:lnTo>
                  <a:pt x="828162" y="1575610"/>
                </a:lnTo>
                <a:close/>
                <a:moveTo>
                  <a:pt x="833148" y="1574465"/>
                </a:moveTo>
                <a:lnTo>
                  <a:pt x="828162" y="1575610"/>
                </a:lnTo>
                <a:lnTo>
                  <a:pt x="827849" y="1575682"/>
                </a:lnTo>
                <a:cubicBezTo>
                  <a:pt x="828438" y="1575547"/>
                  <a:pt x="830008" y="1575186"/>
                  <a:pt x="833148" y="1574465"/>
                </a:cubicBezTo>
                <a:close/>
                <a:moveTo>
                  <a:pt x="833148" y="1574465"/>
                </a:moveTo>
                <a:cubicBezTo>
                  <a:pt x="833148" y="1574465"/>
                  <a:pt x="830008" y="1575186"/>
                  <a:pt x="828438" y="1575547"/>
                </a:cubicBezTo>
                <a:lnTo>
                  <a:pt x="828284" y="1575582"/>
                </a:lnTo>
                <a:close/>
                <a:moveTo>
                  <a:pt x="779617" y="1573555"/>
                </a:moveTo>
                <a:lnTo>
                  <a:pt x="795466" y="1583123"/>
                </a:lnTo>
                <a:cubicBezTo>
                  <a:pt x="795466" y="1583123"/>
                  <a:pt x="795466" y="1583123"/>
                  <a:pt x="782500" y="1586102"/>
                </a:cubicBezTo>
                <a:cubicBezTo>
                  <a:pt x="782500" y="1586102"/>
                  <a:pt x="782500" y="1586102"/>
                  <a:pt x="767056" y="1576441"/>
                </a:cubicBezTo>
                <a:close/>
                <a:moveTo>
                  <a:pt x="788409" y="1571535"/>
                </a:moveTo>
                <a:lnTo>
                  <a:pt x="787721" y="1571693"/>
                </a:lnTo>
                <a:lnTo>
                  <a:pt x="787439" y="1571758"/>
                </a:lnTo>
                <a:close/>
                <a:moveTo>
                  <a:pt x="885591" y="1570646"/>
                </a:moveTo>
                <a:lnTo>
                  <a:pt x="886771" y="1575780"/>
                </a:lnTo>
                <a:cubicBezTo>
                  <a:pt x="886771" y="1575780"/>
                  <a:pt x="886027" y="1572542"/>
                  <a:pt x="885655" y="1570923"/>
                </a:cubicBezTo>
                <a:close/>
                <a:moveTo>
                  <a:pt x="792583" y="1570576"/>
                </a:moveTo>
                <a:cubicBezTo>
                  <a:pt x="789341" y="1571321"/>
                  <a:pt x="787721" y="1571693"/>
                  <a:pt x="787113" y="1571833"/>
                </a:cubicBezTo>
                <a:lnTo>
                  <a:pt x="787439" y="1571758"/>
                </a:lnTo>
                <a:lnTo>
                  <a:pt x="779617" y="1573555"/>
                </a:lnTo>
                <a:close/>
                <a:moveTo>
                  <a:pt x="792583" y="1570576"/>
                </a:moveTo>
                <a:cubicBezTo>
                  <a:pt x="792583" y="1570576"/>
                  <a:pt x="792583" y="1570576"/>
                  <a:pt x="790962" y="1570948"/>
                </a:cubicBezTo>
                <a:lnTo>
                  <a:pt x="788409" y="1571535"/>
                </a:lnTo>
                <a:close/>
                <a:moveTo>
                  <a:pt x="739052" y="1569665"/>
                </a:moveTo>
                <a:cubicBezTo>
                  <a:pt x="726086" y="1572644"/>
                  <a:pt x="726086" y="1572644"/>
                  <a:pt x="726086" y="1572644"/>
                </a:cubicBezTo>
                <a:close/>
                <a:moveTo>
                  <a:pt x="739052" y="1569665"/>
                </a:moveTo>
                <a:cubicBezTo>
                  <a:pt x="739052" y="1569665"/>
                  <a:pt x="726086" y="1572644"/>
                  <a:pt x="739052" y="1569665"/>
                </a:cubicBezTo>
                <a:close/>
                <a:moveTo>
                  <a:pt x="697989" y="1565464"/>
                </a:moveTo>
                <a:cubicBezTo>
                  <a:pt x="697989" y="1565464"/>
                  <a:pt x="685429" y="1568350"/>
                  <a:pt x="697989" y="1565464"/>
                </a:cubicBezTo>
                <a:close/>
                <a:moveTo>
                  <a:pt x="937419" y="1564143"/>
                </a:moveTo>
                <a:cubicBezTo>
                  <a:pt x="934279" y="1564865"/>
                  <a:pt x="932709" y="1565225"/>
                  <a:pt x="932120" y="1565361"/>
                </a:cubicBezTo>
                <a:lnTo>
                  <a:pt x="932672" y="1565234"/>
                </a:lnTo>
                <a:close/>
                <a:moveTo>
                  <a:pt x="764173" y="1563893"/>
                </a:moveTo>
                <a:lnTo>
                  <a:pt x="751613" y="1566779"/>
                </a:lnTo>
                <a:cubicBezTo>
                  <a:pt x="764173" y="1563893"/>
                  <a:pt x="764173" y="1563893"/>
                  <a:pt x="764173" y="1563893"/>
                </a:cubicBezTo>
                <a:close/>
                <a:moveTo>
                  <a:pt x="764173" y="1563893"/>
                </a:moveTo>
                <a:cubicBezTo>
                  <a:pt x="767056" y="1576441"/>
                  <a:pt x="767056" y="1576441"/>
                  <a:pt x="767056" y="1576441"/>
                </a:cubicBezTo>
                <a:cubicBezTo>
                  <a:pt x="764173" y="1563893"/>
                  <a:pt x="764173" y="1563893"/>
                  <a:pt x="764173" y="1563893"/>
                </a:cubicBezTo>
                <a:close/>
                <a:moveTo>
                  <a:pt x="857531" y="1563623"/>
                </a:moveTo>
                <a:lnTo>
                  <a:pt x="857593" y="1563894"/>
                </a:lnTo>
                <a:cubicBezTo>
                  <a:pt x="857953" y="1565463"/>
                  <a:pt x="858674" y="1568600"/>
                  <a:pt x="858674" y="1568600"/>
                </a:cubicBezTo>
                <a:close/>
                <a:moveTo>
                  <a:pt x="830265" y="1561918"/>
                </a:moveTo>
                <a:lnTo>
                  <a:pt x="825401" y="1563035"/>
                </a:lnTo>
                <a:lnTo>
                  <a:pt x="825280" y="1563063"/>
                </a:lnTo>
                <a:lnTo>
                  <a:pt x="825209" y="1563079"/>
                </a:lnTo>
                <a:lnTo>
                  <a:pt x="828552" y="1562311"/>
                </a:lnTo>
                <a:close/>
                <a:moveTo>
                  <a:pt x="776734" y="1561007"/>
                </a:moveTo>
                <a:lnTo>
                  <a:pt x="779617" y="1573555"/>
                </a:lnTo>
                <a:cubicBezTo>
                  <a:pt x="767056" y="1576441"/>
                  <a:pt x="767056" y="1576441"/>
                  <a:pt x="764173" y="1563893"/>
                </a:cubicBezTo>
                <a:close/>
                <a:moveTo>
                  <a:pt x="843231" y="1558938"/>
                </a:moveTo>
                <a:cubicBezTo>
                  <a:pt x="843231" y="1558938"/>
                  <a:pt x="830265" y="1561918"/>
                  <a:pt x="843231" y="1558938"/>
                </a:cubicBezTo>
                <a:close/>
                <a:moveTo>
                  <a:pt x="748637" y="1553827"/>
                </a:moveTo>
                <a:lnTo>
                  <a:pt x="751613" y="1566779"/>
                </a:lnTo>
                <a:lnTo>
                  <a:pt x="739052" y="1569665"/>
                </a:lnTo>
                <a:lnTo>
                  <a:pt x="736076" y="1556713"/>
                </a:lnTo>
                <a:close/>
                <a:moveTo>
                  <a:pt x="646875" y="1550788"/>
                </a:moveTo>
                <a:cubicBezTo>
                  <a:pt x="646286" y="1550923"/>
                  <a:pt x="644716" y="1551284"/>
                  <a:pt x="641576" y="1552006"/>
                </a:cubicBezTo>
                <a:lnTo>
                  <a:pt x="646364" y="1550906"/>
                </a:lnTo>
                <a:close/>
                <a:moveTo>
                  <a:pt x="593288" y="1549891"/>
                </a:moveTo>
                <a:lnTo>
                  <a:pt x="592755" y="1550013"/>
                </a:lnTo>
                <a:cubicBezTo>
                  <a:pt x="591185" y="1550374"/>
                  <a:pt x="588045" y="1551095"/>
                  <a:pt x="588045" y="1551095"/>
                </a:cubicBezTo>
                <a:close/>
                <a:moveTo>
                  <a:pt x="768894" y="1549172"/>
                </a:moveTo>
                <a:lnTo>
                  <a:pt x="762767" y="1550580"/>
                </a:lnTo>
                <a:cubicBezTo>
                  <a:pt x="761197" y="1550941"/>
                  <a:pt x="761197" y="1550941"/>
                  <a:pt x="761197" y="1550941"/>
                </a:cubicBezTo>
                <a:lnTo>
                  <a:pt x="768772" y="1549200"/>
                </a:lnTo>
                <a:close/>
                <a:moveTo>
                  <a:pt x="773758" y="1548055"/>
                </a:moveTo>
                <a:lnTo>
                  <a:pt x="768772" y="1549200"/>
                </a:lnTo>
                <a:lnTo>
                  <a:pt x="768702" y="1549216"/>
                </a:lnTo>
                <a:lnTo>
                  <a:pt x="772045" y="1548448"/>
                </a:lnTo>
                <a:close/>
                <a:moveTo>
                  <a:pt x="773758" y="1548055"/>
                </a:moveTo>
                <a:cubicBezTo>
                  <a:pt x="773758" y="1548055"/>
                  <a:pt x="770618" y="1548776"/>
                  <a:pt x="769048" y="1549137"/>
                </a:cubicBezTo>
                <a:lnTo>
                  <a:pt x="768894" y="1549172"/>
                </a:lnTo>
                <a:close/>
                <a:moveTo>
                  <a:pt x="773758" y="1548055"/>
                </a:moveTo>
                <a:lnTo>
                  <a:pt x="774923" y="1553123"/>
                </a:lnTo>
                <a:lnTo>
                  <a:pt x="774874" y="1552912"/>
                </a:lnTo>
                <a:cubicBezTo>
                  <a:pt x="774502" y="1551293"/>
                  <a:pt x="773758" y="1548055"/>
                  <a:pt x="773758" y="1548055"/>
                </a:cubicBezTo>
                <a:close/>
                <a:moveTo>
                  <a:pt x="779228" y="1546798"/>
                </a:moveTo>
                <a:lnTo>
                  <a:pt x="779005" y="1546849"/>
                </a:lnTo>
                <a:lnTo>
                  <a:pt x="773758" y="1548055"/>
                </a:lnTo>
                <a:cubicBezTo>
                  <a:pt x="776999" y="1547310"/>
                  <a:pt x="778620" y="1546938"/>
                  <a:pt x="779228" y="1546798"/>
                </a:cubicBezTo>
                <a:close/>
                <a:moveTo>
                  <a:pt x="645493" y="1537896"/>
                </a:moveTo>
                <a:lnTo>
                  <a:pt x="645213" y="1537960"/>
                </a:lnTo>
                <a:lnTo>
                  <a:pt x="644354" y="1538158"/>
                </a:lnTo>
                <a:lnTo>
                  <a:pt x="644188" y="1538196"/>
                </a:lnTo>
                <a:cubicBezTo>
                  <a:pt x="643403" y="1538376"/>
                  <a:pt x="641833" y="1538737"/>
                  <a:pt x="638693" y="1539458"/>
                </a:cubicBezTo>
                <a:close/>
                <a:moveTo>
                  <a:pt x="531538" y="1537233"/>
                </a:moveTo>
                <a:cubicBezTo>
                  <a:pt x="531538" y="1537233"/>
                  <a:pt x="528398" y="1537954"/>
                  <a:pt x="526828" y="1538315"/>
                </a:cubicBezTo>
                <a:lnTo>
                  <a:pt x="526599" y="1538368"/>
                </a:lnTo>
                <a:close/>
                <a:moveTo>
                  <a:pt x="651253" y="1536572"/>
                </a:moveTo>
                <a:lnTo>
                  <a:pt x="645493" y="1537896"/>
                </a:lnTo>
                <a:lnTo>
                  <a:pt x="645758" y="1537835"/>
                </a:lnTo>
                <a:cubicBezTo>
                  <a:pt x="646543" y="1537654"/>
                  <a:pt x="648113" y="1537294"/>
                  <a:pt x="651253" y="1536572"/>
                </a:cubicBezTo>
                <a:close/>
                <a:moveTo>
                  <a:pt x="944526" y="1535664"/>
                </a:moveTo>
                <a:cubicBezTo>
                  <a:pt x="944526" y="1535664"/>
                  <a:pt x="931560" y="1538643"/>
                  <a:pt x="944526" y="1535664"/>
                </a:cubicBezTo>
                <a:close/>
                <a:moveTo>
                  <a:pt x="556660" y="1531461"/>
                </a:moveTo>
                <a:cubicBezTo>
                  <a:pt x="556660" y="1531461"/>
                  <a:pt x="553520" y="1532182"/>
                  <a:pt x="551950" y="1532543"/>
                </a:cubicBezTo>
                <a:lnTo>
                  <a:pt x="551708" y="1532598"/>
                </a:lnTo>
                <a:close/>
                <a:moveTo>
                  <a:pt x="483857" y="1529405"/>
                </a:moveTo>
                <a:cubicBezTo>
                  <a:pt x="484777" y="1529813"/>
                  <a:pt x="486707" y="1531021"/>
                  <a:pt x="490568" y="1533436"/>
                </a:cubicBezTo>
                <a:lnTo>
                  <a:pt x="478008" y="1536322"/>
                </a:lnTo>
                <a:cubicBezTo>
                  <a:pt x="487428" y="1534158"/>
                  <a:pt x="481096" y="1528182"/>
                  <a:pt x="483857" y="1529405"/>
                </a:cubicBezTo>
                <a:close/>
                <a:moveTo>
                  <a:pt x="516095" y="1527571"/>
                </a:moveTo>
                <a:cubicBezTo>
                  <a:pt x="518978" y="1540119"/>
                  <a:pt x="518978" y="1540119"/>
                  <a:pt x="531538" y="1537233"/>
                </a:cubicBezTo>
                <a:cubicBezTo>
                  <a:pt x="528398" y="1537954"/>
                  <a:pt x="526828" y="1538315"/>
                  <a:pt x="526239" y="1538450"/>
                </a:cubicBezTo>
                <a:lnTo>
                  <a:pt x="526599" y="1538368"/>
                </a:lnTo>
                <a:lnTo>
                  <a:pt x="518978" y="1540119"/>
                </a:lnTo>
                <a:close/>
                <a:moveTo>
                  <a:pt x="635717" y="1526506"/>
                </a:moveTo>
                <a:lnTo>
                  <a:pt x="630732" y="1527652"/>
                </a:lnTo>
                <a:lnTo>
                  <a:pt x="630661" y="1527668"/>
                </a:lnTo>
                <a:lnTo>
                  <a:pt x="634004" y="1526900"/>
                </a:lnTo>
                <a:close/>
                <a:moveTo>
                  <a:pt x="1173718" y="1523060"/>
                </a:moveTo>
                <a:cubicBezTo>
                  <a:pt x="1173129" y="1523195"/>
                  <a:pt x="1171559" y="1523556"/>
                  <a:pt x="1168419" y="1524277"/>
                </a:cubicBezTo>
                <a:lnTo>
                  <a:pt x="1173358" y="1523142"/>
                </a:lnTo>
                <a:close/>
                <a:moveTo>
                  <a:pt x="1154642" y="1521870"/>
                </a:moveTo>
                <a:cubicBezTo>
                  <a:pt x="1154236" y="1520105"/>
                  <a:pt x="1155858" y="1527163"/>
                  <a:pt x="1155858" y="1527163"/>
                </a:cubicBezTo>
                <a:cubicBezTo>
                  <a:pt x="1155137" y="1524026"/>
                  <a:pt x="1154777" y="1522458"/>
                  <a:pt x="1154642" y="1521870"/>
                </a:cubicBezTo>
                <a:close/>
                <a:moveTo>
                  <a:pt x="1180979" y="1521391"/>
                </a:moveTo>
                <a:cubicBezTo>
                  <a:pt x="1180979" y="1521391"/>
                  <a:pt x="1177839" y="1522113"/>
                  <a:pt x="1176269" y="1522474"/>
                </a:cubicBezTo>
                <a:lnTo>
                  <a:pt x="1176040" y="1522526"/>
                </a:lnTo>
                <a:close/>
                <a:moveTo>
                  <a:pt x="487685" y="1520889"/>
                </a:moveTo>
                <a:cubicBezTo>
                  <a:pt x="475125" y="1523775"/>
                  <a:pt x="475125" y="1523775"/>
                  <a:pt x="475125" y="1523775"/>
                </a:cubicBezTo>
                <a:cubicBezTo>
                  <a:pt x="487685" y="1520889"/>
                  <a:pt x="487685" y="1520889"/>
                  <a:pt x="487685" y="1520889"/>
                </a:cubicBezTo>
                <a:close/>
                <a:moveTo>
                  <a:pt x="487685" y="1520889"/>
                </a:moveTo>
                <a:cubicBezTo>
                  <a:pt x="487685" y="1520889"/>
                  <a:pt x="487685" y="1520889"/>
                  <a:pt x="490568" y="1533436"/>
                </a:cubicBezTo>
                <a:close/>
                <a:moveTo>
                  <a:pt x="1186222" y="1520187"/>
                </a:moveTo>
                <a:lnTo>
                  <a:pt x="1185689" y="1520309"/>
                </a:lnTo>
                <a:cubicBezTo>
                  <a:pt x="1184119" y="1520670"/>
                  <a:pt x="1180979" y="1521391"/>
                  <a:pt x="1180979" y="1521391"/>
                </a:cubicBezTo>
                <a:close/>
                <a:moveTo>
                  <a:pt x="492984" y="1519671"/>
                </a:moveTo>
                <a:cubicBezTo>
                  <a:pt x="492395" y="1519807"/>
                  <a:pt x="490825" y="1520167"/>
                  <a:pt x="487685" y="1520889"/>
                </a:cubicBezTo>
                <a:lnTo>
                  <a:pt x="492477" y="1519788"/>
                </a:lnTo>
                <a:close/>
                <a:moveTo>
                  <a:pt x="1193540" y="1518505"/>
                </a:moveTo>
                <a:cubicBezTo>
                  <a:pt x="1180979" y="1521391"/>
                  <a:pt x="1193540" y="1518505"/>
                  <a:pt x="1193540" y="1518505"/>
                </a:cubicBezTo>
                <a:close/>
                <a:moveTo>
                  <a:pt x="500246" y="1518003"/>
                </a:moveTo>
                <a:cubicBezTo>
                  <a:pt x="503129" y="1530550"/>
                  <a:pt x="500246" y="1518003"/>
                  <a:pt x="500246" y="1518003"/>
                </a:cubicBezTo>
                <a:close/>
                <a:moveTo>
                  <a:pt x="500246" y="1518003"/>
                </a:moveTo>
                <a:lnTo>
                  <a:pt x="516095" y="1527571"/>
                </a:lnTo>
                <a:lnTo>
                  <a:pt x="503129" y="1530550"/>
                </a:lnTo>
                <a:cubicBezTo>
                  <a:pt x="503129" y="1530550"/>
                  <a:pt x="503129" y="1530550"/>
                  <a:pt x="500246" y="1518003"/>
                </a:cubicBezTo>
                <a:close/>
                <a:moveTo>
                  <a:pt x="559047" y="1517702"/>
                </a:moveTo>
                <a:lnTo>
                  <a:pt x="558796" y="1517760"/>
                </a:lnTo>
                <a:lnTo>
                  <a:pt x="557325" y="1518098"/>
                </a:lnTo>
                <a:lnTo>
                  <a:pt x="553777" y="1518913"/>
                </a:lnTo>
                <a:close/>
                <a:moveTo>
                  <a:pt x="473517" y="1516775"/>
                </a:moveTo>
                <a:lnTo>
                  <a:pt x="474765" y="1522206"/>
                </a:lnTo>
                <a:cubicBezTo>
                  <a:pt x="475125" y="1523775"/>
                  <a:pt x="475125" y="1523775"/>
                  <a:pt x="475125" y="1523775"/>
                </a:cubicBezTo>
                <a:close/>
                <a:moveTo>
                  <a:pt x="505620" y="1516768"/>
                </a:moveTo>
                <a:lnTo>
                  <a:pt x="501867" y="1517630"/>
                </a:lnTo>
                <a:cubicBezTo>
                  <a:pt x="500246" y="1518003"/>
                  <a:pt x="500246" y="1518003"/>
                  <a:pt x="500246" y="1518003"/>
                </a:cubicBezTo>
                <a:close/>
                <a:moveTo>
                  <a:pt x="513212" y="1515024"/>
                </a:moveTo>
                <a:cubicBezTo>
                  <a:pt x="513212" y="1515024"/>
                  <a:pt x="513212" y="1515024"/>
                  <a:pt x="511591" y="1515396"/>
                </a:cubicBezTo>
                <a:lnTo>
                  <a:pt x="505620" y="1516768"/>
                </a:lnTo>
                <a:close/>
                <a:moveTo>
                  <a:pt x="571534" y="1514833"/>
                </a:moveTo>
                <a:lnTo>
                  <a:pt x="566742" y="1515934"/>
                </a:lnTo>
                <a:cubicBezTo>
                  <a:pt x="566742" y="1515934"/>
                  <a:pt x="569882" y="1515213"/>
                  <a:pt x="571452" y="1514852"/>
                </a:cubicBezTo>
                <a:close/>
                <a:moveTo>
                  <a:pt x="459681" y="1514113"/>
                </a:moveTo>
                <a:lnTo>
                  <a:pt x="462564" y="1526661"/>
                </a:lnTo>
                <a:cubicBezTo>
                  <a:pt x="459681" y="1514113"/>
                  <a:pt x="459681" y="1514113"/>
                  <a:pt x="459681" y="1514113"/>
                </a:cubicBezTo>
                <a:close/>
                <a:moveTo>
                  <a:pt x="577590" y="1513442"/>
                </a:moveTo>
                <a:lnTo>
                  <a:pt x="574247" y="1514210"/>
                </a:lnTo>
                <a:lnTo>
                  <a:pt x="574004" y="1514266"/>
                </a:lnTo>
                <a:close/>
                <a:moveTo>
                  <a:pt x="579303" y="1513048"/>
                </a:moveTo>
                <a:lnTo>
                  <a:pt x="577590" y="1513442"/>
                </a:lnTo>
                <a:lnTo>
                  <a:pt x="577733" y="1513409"/>
                </a:lnTo>
                <a:cubicBezTo>
                  <a:pt x="579303" y="1513048"/>
                  <a:pt x="579303" y="1513048"/>
                  <a:pt x="579303" y="1513048"/>
                </a:cubicBezTo>
                <a:close/>
                <a:moveTo>
                  <a:pt x="467378" y="1512345"/>
                </a:moveTo>
                <a:lnTo>
                  <a:pt x="461251" y="1513753"/>
                </a:lnTo>
                <a:cubicBezTo>
                  <a:pt x="459681" y="1514113"/>
                  <a:pt x="459681" y="1514113"/>
                  <a:pt x="459681" y="1514113"/>
                </a:cubicBezTo>
                <a:lnTo>
                  <a:pt x="467186" y="1512389"/>
                </a:lnTo>
                <a:close/>
                <a:moveTo>
                  <a:pt x="525772" y="1512138"/>
                </a:moveTo>
                <a:cubicBezTo>
                  <a:pt x="522632" y="1512859"/>
                  <a:pt x="521062" y="1513220"/>
                  <a:pt x="520473" y="1513355"/>
                </a:cubicBezTo>
                <a:lnTo>
                  <a:pt x="520827" y="1513274"/>
                </a:lnTo>
                <a:close/>
                <a:moveTo>
                  <a:pt x="470529" y="1511621"/>
                </a:moveTo>
                <a:lnTo>
                  <a:pt x="467186" y="1512389"/>
                </a:lnTo>
                <a:lnTo>
                  <a:pt x="466943" y="1512445"/>
                </a:lnTo>
                <a:close/>
                <a:moveTo>
                  <a:pt x="472242" y="1511227"/>
                </a:moveTo>
                <a:lnTo>
                  <a:pt x="470529" y="1511621"/>
                </a:lnTo>
                <a:lnTo>
                  <a:pt x="470672" y="1511588"/>
                </a:lnTo>
                <a:cubicBezTo>
                  <a:pt x="472242" y="1511227"/>
                  <a:pt x="472242" y="1511227"/>
                  <a:pt x="472242" y="1511227"/>
                </a:cubicBezTo>
                <a:close/>
                <a:moveTo>
                  <a:pt x="472242" y="1511227"/>
                </a:moveTo>
                <a:cubicBezTo>
                  <a:pt x="472242" y="1511227"/>
                  <a:pt x="469102" y="1511949"/>
                  <a:pt x="467532" y="1512310"/>
                </a:cubicBezTo>
                <a:lnTo>
                  <a:pt x="467378" y="1512345"/>
                </a:lnTo>
                <a:close/>
                <a:moveTo>
                  <a:pt x="472242" y="1511227"/>
                </a:moveTo>
                <a:cubicBezTo>
                  <a:pt x="472242" y="1511227"/>
                  <a:pt x="472242" y="1511227"/>
                  <a:pt x="472602" y="1512796"/>
                </a:cubicBezTo>
                <a:lnTo>
                  <a:pt x="473517" y="1516775"/>
                </a:lnTo>
                <a:close/>
                <a:moveTo>
                  <a:pt x="591864" y="1510162"/>
                </a:moveTo>
                <a:cubicBezTo>
                  <a:pt x="592585" y="1513299"/>
                  <a:pt x="592945" y="1514868"/>
                  <a:pt x="593080" y="1515456"/>
                </a:cubicBezTo>
                <a:lnTo>
                  <a:pt x="593007" y="1515139"/>
                </a:lnTo>
                <a:close/>
                <a:moveTo>
                  <a:pt x="538333" y="1509252"/>
                </a:moveTo>
                <a:cubicBezTo>
                  <a:pt x="538333" y="1509252"/>
                  <a:pt x="538333" y="1509252"/>
                  <a:pt x="541216" y="1521799"/>
                </a:cubicBezTo>
                <a:cubicBezTo>
                  <a:pt x="541216" y="1521799"/>
                  <a:pt x="541216" y="1521799"/>
                  <a:pt x="553777" y="1518913"/>
                </a:cubicBezTo>
                <a:cubicBezTo>
                  <a:pt x="554498" y="1522050"/>
                  <a:pt x="554858" y="1523619"/>
                  <a:pt x="555038" y="1524403"/>
                </a:cubicBezTo>
                <a:lnTo>
                  <a:pt x="555162" y="1524940"/>
                </a:lnTo>
                <a:lnTo>
                  <a:pt x="555219" y="1525187"/>
                </a:lnTo>
                <a:cubicBezTo>
                  <a:pt x="555219" y="1525187"/>
                  <a:pt x="555219" y="1525187"/>
                  <a:pt x="556660" y="1531461"/>
                </a:cubicBezTo>
                <a:cubicBezTo>
                  <a:pt x="553520" y="1532182"/>
                  <a:pt x="551950" y="1532543"/>
                  <a:pt x="551361" y="1532678"/>
                </a:cubicBezTo>
                <a:lnTo>
                  <a:pt x="551708" y="1532598"/>
                </a:lnTo>
                <a:lnTo>
                  <a:pt x="544099" y="1534347"/>
                </a:lnTo>
                <a:lnTo>
                  <a:pt x="546982" y="1546894"/>
                </a:lnTo>
                <a:cubicBezTo>
                  <a:pt x="534421" y="1549780"/>
                  <a:pt x="531538" y="1537233"/>
                  <a:pt x="531538" y="1537233"/>
                </a:cubicBezTo>
                <a:cubicBezTo>
                  <a:pt x="531538" y="1537233"/>
                  <a:pt x="531538" y="1537233"/>
                  <a:pt x="528655" y="1524685"/>
                </a:cubicBezTo>
                <a:cubicBezTo>
                  <a:pt x="528655" y="1524685"/>
                  <a:pt x="528655" y="1524685"/>
                  <a:pt x="516095" y="1527571"/>
                </a:cubicBezTo>
                <a:lnTo>
                  <a:pt x="525772" y="1512138"/>
                </a:lnTo>
                <a:cubicBezTo>
                  <a:pt x="541216" y="1521799"/>
                  <a:pt x="538333" y="1509252"/>
                  <a:pt x="538333" y="1509252"/>
                </a:cubicBezTo>
                <a:close/>
                <a:moveTo>
                  <a:pt x="943966" y="1508947"/>
                </a:moveTo>
                <a:cubicBezTo>
                  <a:pt x="943377" y="1509082"/>
                  <a:pt x="941807" y="1509443"/>
                  <a:pt x="938667" y="1510164"/>
                </a:cubicBezTo>
                <a:lnTo>
                  <a:pt x="943557" y="1509041"/>
                </a:lnTo>
                <a:lnTo>
                  <a:pt x="943606" y="1509029"/>
                </a:lnTo>
                <a:close/>
                <a:moveTo>
                  <a:pt x="550894" y="1506366"/>
                </a:moveTo>
                <a:lnTo>
                  <a:pt x="553777" y="1518913"/>
                </a:lnTo>
                <a:cubicBezTo>
                  <a:pt x="553777" y="1518913"/>
                  <a:pt x="538333" y="1509252"/>
                  <a:pt x="550894" y="1506366"/>
                </a:cubicBezTo>
                <a:close/>
                <a:moveTo>
                  <a:pt x="435967" y="1505926"/>
                </a:moveTo>
                <a:lnTo>
                  <a:pt x="431179" y="1507026"/>
                </a:lnTo>
                <a:cubicBezTo>
                  <a:pt x="431179" y="1507026"/>
                  <a:pt x="434319" y="1506304"/>
                  <a:pt x="435889" y="1505943"/>
                </a:cubicBezTo>
                <a:close/>
                <a:moveTo>
                  <a:pt x="436478" y="1505808"/>
                </a:moveTo>
                <a:cubicBezTo>
                  <a:pt x="435889" y="1505944"/>
                  <a:pt x="434319" y="1506304"/>
                  <a:pt x="431179" y="1507026"/>
                </a:cubicBezTo>
                <a:lnTo>
                  <a:pt x="436069" y="1505902"/>
                </a:lnTo>
                <a:close/>
                <a:moveTo>
                  <a:pt x="497363" y="1505455"/>
                </a:moveTo>
                <a:cubicBezTo>
                  <a:pt x="497363" y="1505455"/>
                  <a:pt x="497363" y="1505455"/>
                  <a:pt x="500246" y="1518003"/>
                </a:cubicBezTo>
                <a:cubicBezTo>
                  <a:pt x="500246" y="1518003"/>
                  <a:pt x="500246" y="1518003"/>
                  <a:pt x="498676" y="1518363"/>
                </a:cubicBezTo>
                <a:lnTo>
                  <a:pt x="492477" y="1519788"/>
                </a:lnTo>
                <a:lnTo>
                  <a:pt x="492395" y="1519806"/>
                </a:lnTo>
                <a:cubicBezTo>
                  <a:pt x="490825" y="1520167"/>
                  <a:pt x="487685" y="1520889"/>
                  <a:pt x="487685" y="1520889"/>
                </a:cubicBezTo>
                <a:cubicBezTo>
                  <a:pt x="487685" y="1520889"/>
                  <a:pt x="487685" y="1520889"/>
                  <a:pt x="484802" y="1508341"/>
                </a:cubicBezTo>
                <a:cubicBezTo>
                  <a:pt x="484802" y="1508341"/>
                  <a:pt x="484802" y="1508341"/>
                  <a:pt x="497363" y="1505455"/>
                </a:cubicBezTo>
                <a:close/>
                <a:moveTo>
                  <a:pt x="438849" y="1505263"/>
                </a:moveTo>
                <a:lnTo>
                  <a:pt x="438244" y="1505402"/>
                </a:lnTo>
                <a:cubicBezTo>
                  <a:pt x="436674" y="1505763"/>
                  <a:pt x="438244" y="1505402"/>
                  <a:pt x="436674" y="1505763"/>
                </a:cubicBezTo>
                <a:lnTo>
                  <a:pt x="436069" y="1505902"/>
                </a:lnTo>
                <a:lnTo>
                  <a:pt x="435967" y="1505926"/>
                </a:lnTo>
                <a:lnTo>
                  <a:pt x="438566" y="1505328"/>
                </a:lnTo>
                <a:close/>
                <a:moveTo>
                  <a:pt x="439748" y="1505057"/>
                </a:moveTo>
                <a:lnTo>
                  <a:pt x="438566" y="1505328"/>
                </a:lnTo>
                <a:lnTo>
                  <a:pt x="438440" y="1505357"/>
                </a:lnTo>
                <a:close/>
                <a:moveTo>
                  <a:pt x="443739" y="1504140"/>
                </a:moveTo>
                <a:lnTo>
                  <a:pt x="439748" y="1505057"/>
                </a:lnTo>
                <a:lnTo>
                  <a:pt x="442169" y="1504500"/>
                </a:lnTo>
                <a:cubicBezTo>
                  <a:pt x="443739" y="1504140"/>
                  <a:pt x="443739" y="1504140"/>
                  <a:pt x="443739" y="1504140"/>
                </a:cubicBezTo>
                <a:close/>
                <a:moveTo>
                  <a:pt x="443739" y="1504140"/>
                </a:moveTo>
                <a:cubicBezTo>
                  <a:pt x="443739" y="1504140"/>
                  <a:pt x="440599" y="1504861"/>
                  <a:pt x="439029" y="1505222"/>
                </a:cubicBezTo>
                <a:lnTo>
                  <a:pt x="438849" y="1505263"/>
                </a:lnTo>
                <a:close/>
                <a:moveTo>
                  <a:pt x="1257153" y="1503889"/>
                </a:moveTo>
                <a:cubicBezTo>
                  <a:pt x="1244188" y="1506868"/>
                  <a:pt x="1257153" y="1503889"/>
                  <a:pt x="1257153" y="1503889"/>
                </a:cubicBezTo>
                <a:close/>
                <a:moveTo>
                  <a:pt x="563859" y="1503386"/>
                </a:moveTo>
                <a:lnTo>
                  <a:pt x="566742" y="1515934"/>
                </a:lnTo>
                <a:lnTo>
                  <a:pt x="559047" y="1517702"/>
                </a:lnTo>
                <a:lnTo>
                  <a:pt x="559247" y="1517656"/>
                </a:lnTo>
                <a:cubicBezTo>
                  <a:pt x="558639" y="1517796"/>
                  <a:pt x="557018" y="1518168"/>
                  <a:pt x="553777" y="1518913"/>
                </a:cubicBezTo>
                <a:cubicBezTo>
                  <a:pt x="553777" y="1518913"/>
                  <a:pt x="553777" y="1518913"/>
                  <a:pt x="550894" y="1506366"/>
                </a:cubicBezTo>
                <a:lnTo>
                  <a:pt x="557377" y="1504876"/>
                </a:lnTo>
                <a:lnTo>
                  <a:pt x="562238" y="1503759"/>
                </a:lnTo>
                <a:cubicBezTo>
                  <a:pt x="563859" y="1503386"/>
                  <a:pt x="563859" y="1503386"/>
                  <a:pt x="563859" y="1503386"/>
                </a:cubicBezTo>
                <a:close/>
                <a:moveTo>
                  <a:pt x="396397" y="1501808"/>
                </a:moveTo>
                <a:lnTo>
                  <a:pt x="390209" y="1503230"/>
                </a:lnTo>
                <a:cubicBezTo>
                  <a:pt x="393451" y="1502485"/>
                  <a:pt x="395071" y="1502112"/>
                  <a:pt x="395882" y="1501926"/>
                </a:cubicBezTo>
                <a:close/>
                <a:moveTo>
                  <a:pt x="398313" y="1501368"/>
                </a:moveTo>
                <a:lnTo>
                  <a:pt x="397502" y="1501554"/>
                </a:lnTo>
                <a:cubicBezTo>
                  <a:pt x="396692" y="1501740"/>
                  <a:pt x="396692" y="1501740"/>
                  <a:pt x="396692" y="1501740"/>
                </a:cubicBezTo>
                <a:lnTo>
                  <a:pt x="396397" y="1501808"/>
                </a:lnTo>
                <a:close/>
                <a:moveTo>
                  <a:pt x="515268" y="1501341"/>
                </a:moveTo>
                <a:lnTo>
                  <a:pt x="510329" y="1502476"/>
                </a:lnTo>
                <a:lnTo>
                  <a:pt x="515117" y="1501376"/>
                </a:lnTo>
                <a:close/>
                <a:moveTo>
                  <a:pt x="456705" y="1501161"/>
                </a:moveTo>
                <a:cubicBezTo>
                  <a:pt x="456705" y="1501161"/>
                  <a:pt x="456705" y="1501161"/>
                  <a:pt x="443739" y="1504140"/>
                </a:cubicBezTo>
                <a:close/>
                <a:moveTo>
                  <a:pt x="456705" y="1501161"/>
                </a:moveTo>
                <a:lnTo>
                  <a:pt x="459681" y="1514113"/>
                </a:lnTo>
                <a:cubicBezTo>
                  <a:pt x="459681" y="1514113"/>
                  <a:pt x="459681" y="1514113"/>
                  <a:pt x="456705" y="1501161"/>
                </a:cubicBezTo>
                <a:close/>
                <a:moveTo>
                  <a:pt x="403175" y="1500250"/>
                </a:moveTo>
                <a:cubicBezTo>
                  <a:pt x="403175" y="1500250"/>
                  <a:pt x="403175" y="1500250"/>
                  <a:pt x="401554" y="1500623"/>
                </a:cubicBezTo>
                <a:lnTo>
                  <a:pt x="398313" y="1501368"/>
                </a:lnTo>
                <a:close/>
                <a:moveTo>
                  <a:pt x="1216183" y="1500093"/>
                </a:moveTo>
                <a:lnTo>
                  <a:pt x="1203623" y="1502979"/>
                </a:lnTo>
                <a:cubicBezTo>
                  <a:pt x="1216183" y="1500093"/>
                  <a:pt x="1216183" y="1500093"/>
                  <a:pt x="1216183" y="1500093"/>
                </a:cubicBezTo>
                <a:close/>
                <a:moveTo>
                  <a:pt x="522889" y="1499590"/>
                </a:moveTo>
                <a:lnTo>
                  <a:pt x="525772" y="1512138"/>
                </a:lnTo>
                <a:cubicBezTo>
                  <a:pt x="525772" y="1512138"/>
                  <a:pt x="522632" y="1512859"/>
                  <a:pt x="521062" y="1513220"/>
                </a:cubicBezTo>
                <a:lnTo>
                  <a:pt x="520827" y="1513274"/>
                </a:lnTo>
                <a:lnTo>
                  <a:pt x="513212" y="1515024"/>
                </a:lnTo>
                <a:lnTo>
                  <a:pt x="510329" y="1502476"/>
                </a:lnTo>
                <a:lnTo>
                  <a:pt x="514320" y="1501559"/>
                </a:lnTo>
                <a:lnTo>
                  <a:pt x="515628" y="1501259"/>
                </a:lnTo>
                <a:lnTo>
                  <a:pt x="515502" y="1501288"/>
                </a:lnTo>
                <a:lnTo>
                  <a:pt x="515268" y="1501341"/>
                </a:lnTo>
                <a:close/>
                <a:moveTo>
                  <a:pt x="442523" y="1498846"/>
                </a:moveTo>
                <a:cubicBezTo>
                  <a:pt x="442117" y="1497082"/>
                  <a:pt x="443739" y="1504140"/>
                  <a:pt x="443739" y="1504140"/>
                </a:cubicBezTo>
                <a:cubicBezTo>
                  <a:pt x="443018" y="1501003"/>
                  <a:pt x="442658" y="1499434"/>
                  <a:pt x="442523" y="1498846"/>
                </a:cubicBezTo>
                <a:close/>
                <a:moveTo>
                  <a:pt x="534240" y="1498633"/>
                </a:moveTo>
                <a:cubicBezTo>
                  <a:pt x="536171" y="1499841"/>
                  <a:pt x="536892" y="1502978"/>
                  <a:pt x="538333" y="1509252"/>
                </a:cubicBezTo>
                <a:lnTo>
                  <a:pt x="525772" y="1512138"/>
                </a:lnTo>
                <a:cubicBezTo>
                  <a:pt x="525772" y="1512138"/>
                  <a:pt x="525772" y="1512138"/>
                  <a:pt x="522889" y="1499590"/>
                </a:cubicBezTo>
                <a:cubicBezTo>
                  <a:pt x="529170" y="1498147"/>
                  <a:pt x="532310" y="1497426"/>
                  <a:pt x="534240" y="1498633"/>
                </a:cubicBezTo>
                <a:close/>
                <a:moveTo>
                  <a:pt x="415735" y="1497364"/>
                </a:moveTo>
                <a:lnTo>
                  <a:pt x="410845" y="1498488"/>
                </a:lnTo>
                <a:lnTo>
                  <a:pt x="410796" y="1498499"/>
                </a:lnTo>
                <a:close/>
                <a:moveTo>
                  <a:pt x="415735" y="1497364"/>
                </a:moveTo>
                <a:cubicBezTo>
                  <a:pt x="418618" y="1509912"/>
                  <a:pt x="403175" y="1500250"/>
                  <a:pt x="418618" y="1509912"/>
                </a:cubicBezTo>
                <a:lnTo>
                  <a:pt x="406058" y="1512798"/>
                </a:lnTo>
                <a:lnTo>
                  <a:pt x="403175" y="1500250"/>
                </a:lnTo>
                <a:cubicBezTo>
                  <a:pt x="403175" y="1500250"/>
                  <a:pt x="418618" y="1509912"/>
                  <a:pt x="403175" y="1500250"/>
                </a:cubicBezTo>
                <a:lnTo>
                  <a:pt x="408921" y="1498930"/>
                </a:lnTo>
                <a:lnTo>
                  <a:pt x="409455" y="1498807"/>
                </a:lnTo>
                <a:cubicBezTo>
                  <a:pt x="409455" y="1498807"/>
                  <a:pt x="409455" y="1498807"/>
                  <a:pt x="410240" y="1498627"/>
                </a:cubicBezTo>
                <a:lnTo>
                  <a:pt x="410845" y="1498488"/>
                </a:lnTo>
                <a:lnTo>
                  <a:pt x="411025" y="1498447"/>
                </a:lnTo>
                <a:cubicBezTo>
                  <a:pt x="412595" y="1498086"/>
                  <a:pt x="415735" y="1497364"/>
                  <a:pt x="415735" y="1497364"/>
                </a:cubicBezTo>
                <a:close/>
                <a:moveTo>
                  <a:pt x="481826" y="1495389"/>
                </a:moveTo>
                <a:cubicBezTo>
                  <a:pt x="469266" y="1498275"/>
                  <a:pt x="481826" y="1495389"/>
                  <a:pt x="481826" y="1495389"/>
                </a:cubicBezTo>
                <a:close/>
                <a:moveTo>
                  <a:pt x="1241305" y="1494321"/>
                </a:moveTo>
                <a:lnTo>
                  <a:pt x="1228744" y="1497207"/>
                </a:lnTo>
                <a:cubicBezTo>
                  <a:pt x="1241305" y="1494321"/>
                  <a:pt x="1241305" y="1494321"/>
                  <a:pt x="1241305" y="1494321"/>
                </a:cubicBezTo>
                <a:close/>
                <a:moveTo>
                  <a:pt x="1187681" y="1493005"/>
                </a:moveTo>
                <a:cubicBezTo>
                  <a:pt x="1175120" y="1495891"/>
                  <a:pt x="1187681" y="1493005"/>
                  <a:pt x="1175120" y="1495891"/>
                </a:cubicBezTo>
                <a:cubicBezTo>
                  <a:pt x="1178096" y="1508844"/>
                  <a:pt x="1175120" y="1495891"/>
                  <a:pt x="1178096" y="1508844"/>
                </a:cubicBezTo>
                <a:cubicBezTo>
                  <a:pt x="1178096" y="1508844"/>
                  <a:pt x="1175120" y="1495891"/>
                  <a:pt x="1187681" y="1493005"/>
                </a:cubicBezTo>
                <a:close/>
                <a:moveTo>
                  <a:pt x="614507" y="1491749"/>
                </a:moveTo>
                <a:lnTo>
                  <a:pt x="606915" y="1493494"/>
                </a:lnTo>
                <a:lnTo>
                  <a:pt x="601541" y="1494728"/>
                </a:lnTo>
                <a:close/>
                <a:moveTo>
                  <a:pt x="614507" y="1491749"/>
                </a:moveTo>
                <a:lnTo>
                  <a:pt x="610333" y="1492708"/>
                </a:lnTo>
                <a:lnTo>
                  <a:pt x="609363" y="1492931"/>
                </a:lnTo>
                <a:lnTo>
                  <a:pt x="609037" y="1493006"/>
                </a:lnTo>
                <a:cubicBezTo>
                  <a:pt x="609645" y="1492866"/>
                  <a:pt x="611266" y="1492494"/>
                  <a:pt x="614507" y="1491749"/>
                </a:cubicBezTo>
                <a:close/>
                <a:moveTo>
                  <a:pt x="440856" y="1491592"/>
                </a:moveTo>
                <a:cubicBezTo>
                  <a:pt x="444818" y="1493984"/>
                  <a:pt x="446799" y="1495180"/>
                  <a:pt x="447542" y="1495629"/>
                </a:cubicBezTo>
                <a:lnTo>
                  <a:pt x="446862" y="1495218"/>
                </a:lnTo>
                <a:lnTo>
                  <a:pt x="446799" y="1495180"/>
                </a:lnTo>
                <a:cubicBezTo>
                  <a:pt x="444818" y="1493984"/>
                  <a:pt x="440856" y="1491592"/>
                  <a:pt x="440856" y="1491592"/>
                </a:cubicBezTo>
                <a:close/>
                <a:moveTo>
                  <a:pt x="1254270" y="1491341"/>
                </a:moveTo>
                <a:lnTo>
                  <a:pt x="1241305" y="1494321"/>
                </a:lnTo>
                <a:cubicBezTo>
                  <a:pt x="1241305" y="1494321"/>
                  <a:pt x="1241305" y="1494321"/>
                  <a:pt x="1254270" y="1491341"/>
                </a:cubicBezTo>
                <a:close/>
                <a:moveTo>
                  <a:pt x="1254270" y="1491341"/>
                </a:moveTo>
                <a:cubicBezTo>
                  <a:pt x="1241305" y="1494321"/>
                  <a:pt x="1254270" y="1491341"/>
                  <a:pt x="1257153" y="1503889"/>
                </a:cubicBezTo>
                <a:lnTo>
                  <a:pt x="1244188" y="1506868"/>
                </a:lnTo>
                <a:cubicBezTo>
                  <a:pt x="1244188" y="1506868"/>
                  <a:pt x="1244188" y="1506868"/>
                  <a:pt x="1241305" y="1494321"/>
                </a:cubicBezTo>
                <a:cubicBezTo>
                  <a:pt x="1254270" y="1491341"/>
                  <a:pt x="1254270" y="1491341"/>
                  <a:pt x="1254270" y="1491341"/>
                </a:cubicBezTo>
                <a:close/>
                <a:moveTo>
                  <a:pt x="387326" y="1490682"/>
                </a:moveTo>
                <a:cubicBezTo>
                  <a:pt x="403175" y="1500250"/>
                  <a:pt x="390209" y="1503230"/>
                  <a:pt x="390209" y="1503230"/>
                </a:cubicBezTo>
                <a:lnTo>
                  <a:pt x="377648" y="1506116"/>
                </a:lnTo>
                <a:cubicBezTo>
                  <a:pt x="390209" y="1503230"/>
                  <a:pt x="387326" y="1490682"/>
                  <a:pt x="387326" y="1490682"/>
                </a:cubicBezTo>
                <a:cubicBezTo>
                  <a:pt x="390209" y="1503230"/>
                  <a:pt x="387326" y="1490682"/>
                  <a:pt x="387326" y="1490682"/>
                </a:cubicBezTo>
                <a:close/>
                <a:moveTo>
                  <a:pt x="387326" y="1490682"/>
                </a:moveTo>
                <a:cubicBezTo>
                  <a:pt x="387326" y="1490682"/>
                  <a:pt x="403175" y="1500250"/>
                  <a:pt x="387326" y="1490682"/>
                </a:cubicBezTo>
                <a:close/>
                <a:moveTo>
                  <a:pt x="1266831" y="1488455"/>
                </a:moveTo>
                <a:cubicBezTo>
                  <a:pt x="1266831" y="1488455"/>
                  <a:pt x="1266831" y="1488455"/>
                  <a:pt x="1269714" y="1501003"/>
                </a:cubicBezTo>
                <a:lnTo>
                  <a:pt x="1257153" y="1503889"/>
                </a:lnTo>
                <a:cubicBezTo>
                  <a:pt x="1266831" y="1488455"/>
                  <a:pt x="1254270" y="1491341"/>
                  <a:pt x="1266831" y="1488455"/>
                </a:cubicBezTo>
                <a:close/>
                <a:moveTo>
                  <a:pt x="1213207" y="1487140"/>
                </a:moveTo>
                <a:cubicBezTo>
                  <a:pt x="1213207" y="1487140"/>
                  <a:pt x="1216183" y="1500093"/>
                  <a:pt x="1203623" y="1502979"/>
                </a:cubicBezTo>
                <a:close/>
                <a:moveTo>
                  <a:pt x="598658" y="1482181"/>
                </a:moveTo>
                <a:cubicBezTo>
                  <a:pt x="598658" y="1482181"/>
                  <a:pt x="598658" y="1482181"/>
                  <a:pt x="586098" y="1485067"/>
                </a:cubicBezTo>
                <a:cubicBezTo>
                  <a:pt x="586098" y="1485067"/>
                  <a:pt x="588981" y="1497614"/>
                  <a:pt x="601541" y="1494728"/>
                </a:cubicBezTo>
                <a:cubicBezTo>
                  <a:pt x="601541" y="1494728"/>
                  <a:pt x="601541" y="1494728"/>
                  <a:pt x="603162" y="1494356"/>
                </a:cubicBezTo>
                <a:lnTo>
                  <a:pt x="606915" y="1493494"/>
                </a:lnTo>
                <a:lnTo>
                  <a:pt x="609363" y="1492931"/>
                </a:lnTo>
                <a:lnTo>
                  <a:pt x="609645" y="1492866"/>
                </a:lnTo>
                <a:lnTo>
                  <a:pt x="610333" y="1492708"/>
                </a:lnTo>
                <a:lnTo>
                  <a:pt x="612886" y="1492122"/>
                </a:lnTo>
                <a:cubicBezTo>
                  <a:pt x="614507" y="1491749"/>
                  <a:pt x="614507" y="1491749"/>
                  <a:pt x="614507" y="1491749"/>
                </a:cubicBezTo>
                <a:cubicBezTo>
                  <a:pt x="614507" y="1491749"/>
                  <a:pt x="614507" y="1491749"/>
                  <a:pt x="627068" y="1488863"/>
                </a:cubicBezTo>
                <a:cubicBezTo>
                  <a:pt x="627068" y="1488863"/>
                  <a:pt x="627068" y="1488863"/>
                  <a:pt x="614507" y="1491749"/>
                </a:cubicBezTo>
                <a:cubicBezTo>
                  <a:pt x="614507" y="1491749"/>
                  <a:pt x="611624" y="1479202"/>
                  <a:pt x="598658" y="1482181"/>
                </a:cubicBezTo>
                <a:close/>
                <a:moveTo>
                  <a:pt x="1297207" y="1481476"/>
                </a:moveTo>
                <a:lnTo>
                  <a:pt x="1296814" y="1481566"/>
                </a:lnTo>
                <a:cubicBezTo>
                  <a:pt x="1295194" y="1481939"/>
                  <a:pt x="1291952" y="1482683"/>
                  <a:pt x="1291952" y="1482683"/>
                </a:cubicBezTo>
                <a:close/>
                <a:moveTo>
                  <a:pt x="958022" y="1479297"/>
                </a:moveTo>
                <a:cubicBezTo>
                  <a:pt x="958022" y="1479297"/>
                  <a:pt x="954882" y="1480019"/>
                  <a:pt x="953312" y="1480380"/>
                </a:cubicBezTo>
                <a:lnTo>
                  <a:pt x="953230" y="1480398"/>
                </a:lnTo>
                <a:close/>
                <a:moveTo>
                  <a:pt x="958022" y="1479297"/>
                </a:moveTo>
                <a:cubicBezTo>
                  <a:pt x="960905" y="1491845"/>
                  <a:pt x="958022" y="1479297"/>
                  <a:pt x="958022" y="1479297"/>
                </a:cubicBezTo>
                <a:close/>
                <a:moveTo>
                  <a:pt x="1251294" y="1478389"/>
                </a:moveTo>
                <a:cubicBezTo>
                  <a:pt x="1251294" y="1478389"/>
                  <a:pt x="1254270" y="1491341"/>
                  <a:pt x="1241305" y="1494321"/>
                </a:cubicBezTo>
                <a:lnTo>
                  <a:pt x="1238329" y="1481368"/>
                </a:lnTo>
                <a:cubicBezTo>
                  <a:pt x="1238329" y="1481368"/>
                  <a:pt x="1238329" y="1481368"/>
                  <a:pt x="1251294" y="1478389"/>
                </a:cubicBezTo>
                <a:close/>
                <a:moveTo>
                  <a:pt x="504470" y="1476976"/>
                </a:moveTo>
                <a:lnTo>
                  <a:pt x="505828" y="1482887"/>
                </a:lnTo>
                <a:lnTo>
                  <a:pt x="507353" y="1489524"/>
                </a:lnTo>
                <a:close/>
                <a:moveTo>
                  <a:pt x="504470" y="1476976"/>
                </a:moveTo>
                <a:cubicBezTo>
                  <a:pt x="491504" y="1479955"/>
                  <a:pt x="491504" y="1479955"/>
                  <a:pt x="491504" y="1479955"/>
                </a:cubicBezTo>
                <a:cubicBezTo>
                  <a:pt x="491504" y="1479955"/>
                  <a:pt x="491504" y="1479955"/>
                  <a:pt x="478943" y="1482841"/>
                </a:cubicBezTo>
                <a:lnTo>
                  <a:pt x="491504" y="1479955"/>
                </a:lnTo>
                <a:cubicBezTo>
                  <a:pt x="491504" y="1479955"/>
                  <a:pt x="491504" y="1479955"/>
                  <a:pt x="494387" y="1492503"/>
                </a:cubicBezTo>
                <a:cubicBezTo>
                  <a:pt x="507353" y="1489524"/>
                  <a:pt x="507353" y="1489524"/>
                  <a:pt x="507353" y="1489524"/>
                </a:cubicBezTo>
                <a:cubicBezTo>
                  <a:pt x="507353" y="1489524"/>
                  <a:pt x="507353" y="1489524"/>
                  <a:pt x="506993" y="1487955"/>
                </a:cubicBezTo>
                <a:lnTo>
                  <a:pt x="505828" y="1482887"/>
                </a:lnTo>
                <a:lnTo>
                  <a:pt x="504830" y="1478545"/>
                </a:lnTo>
                <a:cubicBezTo>
                  <a:pt x="504470" y="1476976"/>
                  <a:pt x="504470" y="1476976"/>
                  <a:pt x="504470" y="1476976"/>
                </a:cubicBezTo>
                <a:close/>
                <a:moveTo>
                  <a:pt x="1276416" y="1472617"/>
                </a:moveTo>
                <a:lnTo>
                  <a:pt x="1279392" y="1485569"/>
                </a:lnTo>
                <a:lnTo>
                  <a:pt x="1266831" y="1488455"/>
                </a:lnTo>
                <a:cubicBezTo>
                  <a:pt x="1279392" y="1485569"/>
                  <a:pt x="1276416" y="1472617"/>
                  <a:pt x="1276416" y="1472617"/>
                </a:cubicBezTo>
                <a:close/>
                <a:moveTo>
                  <a:pt x="955139" y="1466750"/>
                </a:moveTo>
                <a:cubicBezTo>
                  <a:pt x="958022" y="1479297"/>
                  <a:pt x="955139" y="1466750"/>
                  <a:pt x="955139" y="1466750"/>
                </a:cubicBezTo>
                <a:close/>
                <a:moveTo>
                  <a:pt x="381467" y="1465182"/>
                </a:moveTo>
                <a:cubicBezTo>
                  <a:pt x="368906" y="1468068"/>
                  <a:pt x="381467" y="1465182"/>
                  <a:pt x="381467" y="1465182"/>
                </a:cubicBezTo>
                <a:close/>
                <a:moveTo>
                  <a:pt x="506526" y="1463294"/>
                </a:moveTo>
                <a:lnTo>
                  <a:pt x="501587" y="1464429"/>
                </a:lnTo>
                <a:lnTo>
                  <a:pt x="506375" y="1463329"/>
                </a:lnTo>
                <a:close/>
                <a:moveTo>
                  <a:pt x="1260972" y="1462956"/>
                </a:moveTo>
                <a:cubicBezTo>
                  <a:pt x="1260972" y="1462956"/>
                  <a:pt x="1260972" y="1462956"/>
                  <a:pt x="1263855" y="1475503"/>
                </a:cubicBezTo>
                <a:cubicBezTo>
                  <a:pt x="1263855" y="1475503"/>
                  <a:pt x="1263855" y="1475503"/>
                  <a:pt x="1266831" y="1488455"/>
                </a:cubicBezTo>
                <a:lnTo>
                  <a:pt x="1254270" y="1491341"/>
                </a:lnTo>
                <a:cubicBezTo>
                  <a:pt x="1254270" y="1491341"/>
                  <a:pt x="1254270" y="1491341"/>
                  <a:pt x="1251294" y="1478389"/>
                </a:cubicBezTo>
                <a:cubicBezTo>
                  <a:pt x="1251294" y="1478389"/>
                  <a:pt x="1248411" y="1465842"/>
                  <a:pt x="1260972" y="1462956"/>
                </a:cubicBezTo>
                <a:close/>
                <a:moveTo>
                  <a:pt x="1318494" y="1462949"/>
                </a:moveTo>
                <a:lnTo>
                  <a:pt x="1316073" y="1463505"/>
                </a:lnTo>
                <a:cubicBezTo>
                  <a:pt x="1314503" y="1463866"/>
                  <a:pt x="1314503" y="1463866"/>
                  <a:pt x="1314503" y="1463866"/>
                </a:cubicBezTo>
                <a:close/>
                <a:moveTo>
                  <a:pt x="1319442" y="1462731"/>
                </a:moveTo>
                <a:lnTo>
                  <a:pt x="1314503" y="1463866"/>
                </a:lnTo>
                <a:cubicBezTo>
                  <a:pt x="1314503" y="1463866"/>
                  <a:pt x="1317643" y="1463144"/>
                  <a:pt x="1319213" y="1462783"/>
                </a:cubicBezTo>
                <a:close/>
                <a:moveTo>
                  <a:pt x="1319802" y="1462648"/>
                </a:moveTo>
                <a:lnTo>
                  <a:pt x="1318494" y="1462949"/>
                </a:lnTo>
                <a:lnTo>
                  <a:pt x="1319676" y="1462677"/>
                </a:lnTo>
                <a:close/>
                <a:moveTo>
                  <a:pt x="514147" y="1461543"/>
                </a:moveTo>
                <a:cubicBezTo>
                  <a:pt x="514147" y="1461543"/>
                  <a:pt x="514147" y="1461543"/>
                  <a:pt x="512577" y="1461903"/>
                </a:cubicBezTo>
                <a:lnTo>
                  <a:pt x="506375" y="1463329"/>
                </a:lnTo>
                <a:lnTo>
                  <a:pt x="506297" y="1463346"/>
                </a:lnTo>
                <a:cubicBezTo>
                  <a:pt x="504727" y="1463707"/>
                  <a:pt x="501587" y="1464429"/>
                  <a:pt x="501587" y="1464429"/>
                </a:cubicBezTo>
                <a:cubicBezTo>
                  <a:pt x="488621" y="1467408"/>
                  <a:pt x="488621" y="1467408"/>
                  <a:pt x="488621" y="1467408"/>
                </a:cubicBezTo>
                <a:lnTo>
                  <a:pt x="501587" y="1464429"/>
                </a:lnTo>
                <a:cubicBezTo>
                  <a:pt x="504727" y="1463707"/>
                  <a:pt x="506297" y="1463346"/>
                  <a:pt x="506886" y="1463211"/>
                </a:cubicBezTo>
                <a:lnTo>
                  <a:pt x="506526" y="1463294"/>
                </a:lnTo>
                <a:close/>
                <a:moveTo>
                  <a:pt x="1327063" y="1460980"/>
                </a:moveTo>
                <a:lnTo>
                  <a:pt x="1319676" y="1462677"/>
                </a:lnTo>
                <a:lnTo>
                  <a:pt x="1319442" y="1462731"/>
                </a:lnTo>
                <a:close/>
                <a:moveTo>
                  <a:pt x="1273533" y="1460070"/>
                </a:moveTo>
                <a:cubicBezTo>
                  <a:pt x="1273533" y="1460070"/>
                  <a:pt x="1260972" y="1462956"/>
                  <a:pt x="1273533" y="1460070"/>
                </a:cubicBezTo>
                <a:close/>
                <a:moveTo>
                  <a:pt x="1112848" y="1456933"/>
                </a:moveTo>
                <a:cubicBezTo>
                  <a:pt x="1100287" y="1459819"/>
                  <a:pt x="1112848" y="1456933"/>
                  <a:pt x="1112848" y="1456933"/>
                </a:cubicBezTo>
                <a:close/>
                <a:moveTo>
                  <a:pt x="964724" y="1450911"/>
                </a:moveTo>
                <a:lnTo>
                  <a:pt x="959703" y="1452065"/>
                </a:lnTo>
                <a:lnTo>
                  <a:pt x="959425" y="1452129"/>
                </a:lnTo>
                <a:lnTo>
                  <a:pt x="959456" y="1452122"/>
                </a:lnTo>
                <a:lnTo>
                  <a:pt x="960014" y="1451993"/>
                </a:lnTo>
                <a:cubicBezTo>
                  <a:pt x="961584" y="1451633"/>
                  <a:pt x="964724" y="1450911"/>
                  <a:pt x="964724" y="1450911"/>
                </a:cubicBezTo>
                <a:close/>
                <a:moveTo>
                  <a:pt x="1258089" y="1450408"/>
                </a:moveTo>
                <a:lnTo>
                  <a:pt x="1260972" y="1462956"/>
                </a:lnTo>
                <a:lnTo>
                  <a:pt x="1248411" y="1465842"/>
                </a:lnTo>
                <a:lnTo>
                  <a:pt x="1245528" y="1453294"/>
                </a:lnTo>
                <a:cubicBezTo>
                  <a:pt x="1245528" y="1453294"/>
                  <a:pt x="1245528" y="1453294"/>
                  <a:pt x="1258089" y="1450408"/>
                </a:cubicBezTo>
                <a:close/>
                <a:moveTo>
                  <a:pt x="1263388" y="1449191"/>
                </a:moveTo>
                <a:cubicBezTo>
                  <a:pt x="1262799" y="1449326"/>
                  <a:pt x="1261229" y="1449687"/>
                  <a:pt x="1258089" y="1450408"/>
                </a:cubicBezTo>
                <a:lnTo>
                  <a:pt x="1262945" y="1449293"/>
                </a:lnTo>
                <a:close/>
                <a:moveTo>
                  <a:pt x="1244363" y="1448226"/>
                </a:moveTo>
                <a:lnTo>
                  <a:pt x="1244412" y="1448437"/>
                </a:lnTo>
                <a:cubicBezTo>
                  <a:pt x="1244784" y="1450056"/>
                  <a:pt x="1245528" y="1453294"/>
                  <a:pt x="1245528" y="1453294"/>
                </a:cubicBezTo>
                <a:close/>
                <a:moveTo>
                  <a:pt x="1336741" y="1445546"/>
                </a:moveTo>
                <a:cubicBezTo>
                  <a:pt x="1336741" y="1445546"/>
                  <a:pt x="1336741" y="1445546"/>
                  <a:pt x="1339624" y="1458094"/>
                </a:cubicBezTo>
                <a:close/>
                <a:moveTo>
                  <a:pt x="1283210" y="1444636"/>
                </a:moveTo>
                <a:lnTo>
                  <a:pt x="1270650" y="1447522"/>
                </a:lnTo>
                <a:cubicBezTo>
                  <a:pt x="1283210" y="1444636"/>
                  <a:pt x="1283210" y="1444636"/>
                  <a:pt x="1283210" y="1444636"/>
                </a:cubicBezTo>
                <a:close/>
                <a:moveTo>
                  <a:pt x="1283210" y="1444636"/>
                </a:moveTo>
                <a:lnTo>
                  <a:pt x="1286093" y="1457184"/>
                </a:lnTo>
                <a:cubicBezTo>
                  <a:pt x="1286093" y="1457184"/>
                  <a:pt x="1286093" y="1457184"/>
                  <a:pt x="1273533" y="1460070"/>
                </a:cubicBezTo>
                <a:cubicBezTo>
                  <a:pt x="1273533" y="1460070"/>
                  <a:pt x="1273533" y="1460070"/>
                  <a:pt x="1270650" y="1447522"/>
                </a:cubicBezTo>
                <a:cubicBezTo>
                  <a:pt x="1270650" y="1447522"/>
                  <a:pt x="1270650" y="1447522"/>
                  <a:pt x="1283210" y="1444636"/>
                </a:cubicBezTo>
                <a:close/>
                <a:moveTo>
                  <a:pt x="961841" y="1438364"/>
                </a:moveTo>
                <a:lnTo>
                  <a:pt x="949280" y="1441250"/>
                </a:lnTo>
                <a:cubicBezTo>
                  <a:pt x="961841" y="1438364"/>
                  <a:pt x="961841" y="1438364"/>
                  <a:pt x="961841" y="1438364"/>
                </a:cubicBezTo>
                <a:close/>
                <a:moveTo>
                  <a:pt x="967311" y="1437107"/>
                </a:moveTo>
                <a:lnTo>
                  <a:pt x="967072" y="1437162"/>
                </a:lnTo>
                <a:lnTo>
                  <a:pt x="966703" y="1437247"/>
                </a:lnTo>
                <a:cubicBezTo>
                  <a:pt x="965082" y="1437619"/>
                  <a:pt x="961841" y="1438364"/>
                  <a:pt x="961841" y="1438364"/>
                </a:cubicBezTo>
                <a:cubicBezTo>
                  <a:pt x="965082" y="1437619"/>
                  <a:pt x="966703" y="1437247"/>
                  <a:pt x="967311" y="1437107"/>
                </a:cubicBezTo>
                <a:close/>
                <a:moveTo>
                  <a:pt x="960837" y="1433994"/>
                </a:moveTo>
                <a:lnTo>
                  <a:pt x="961038" y="1434867"/>
                </a:lnTo>
                <a:lnTo>
                  <a:pt x="961841" y="1438364"/>
                </a:lnTo>
                <a:close/>
                <a:moveTo>
                  <a:pt x="880306" y="1430678"/>
                </a:moveTo>
                <a:cubicBezTo>
                  <a:pt x="867745" y="1433564"/>
                  <a:pt x="867745" y="1433564"/>
                  <a:pt x="867745" y="1433564"/>
                </a:cubicBezTo>
                <a:cubicBezTo>
                  <a:pt x="880306" y="1430678"/>
                  <a:pt x="880306" y="1430678"/>
                  <a:pt x="880306" y="1430678"/>
                </a:cubicBezTo>
                <a:close/>
                <a:moveTo>
                  <a:pt x="946397" y="1428702"/>
                </a:moveTo>
                <a:cubicBezTo>
                  <a:pt x="949280" y="1441250"/>
                  <a:pt x="949280" y="1441250"/>
                  <a:pt x="949280" y="1441250"/>
                </a:cubicBezTo>
                <a:close/>
                <a:moveTo>
                  <a:pt x="1092985" y="1428039"/>
                </a:moveTo>
                <a:lnTo>
                  <a:pt x="1094521" y="1434724"/>
                </a:lnTo>
                <a:cubicBezTo>
                  <a:pt x="1093033" y="1428248"/>
                  <a:pt x="1093033" y="1428248"/>
                  <a:pt x="1093033" y="1428248"/>
                </a:cubicBezTo>
                <a:close/>
                <a:moveTo>
                  <a:pt x="958958" y="1425816"/>
                </a:moveTo>
                <a:lnTo>
                  <a:pt x="961841" y="1438364"/>
                </a:lnTo>
                <a:cubicBezTo>
                  <a:pt x="958958" y="1425816"/>
                  <a:pt x="946397" y="1428702"/>
                  <a:pt x="946397" y="1428702"/>
                </a:cubicBezTo>
                <a:lnTo>
                  <a:pt x="952678" y="1427259"/>
                </a:lnTo>
                <a:cubicBezTo>
                  <a:pt x="952678" y="1427259"/>
                  <a:pt x="952678" y="1427259"/>
                  <a:pt x="958958" y="1425816"/>
                </a:cubicBezTo>
                <a:close/>
                <a:moveTo>
                  <a:pt x="1091545" y="1421772"/>
                </a:moveTo>
                <a:cubicBezTo>
                  <a:pt x="1092289" y="1425010"/>
                  <a:pt x="1092661" y="1426629"/>
                  <a:pt x="1092847" y="1427439"/>
                </a:cubicBezTo>
                <a:lnTo>
                  <a:pt x="1092985" y="1428039"/>
                </a:lnTo>
                <a:close/>
                <a:moveTo>
                  <a:pt x="1091545" y="1421772"/>
                </a:moveTo>
                <a:cubicBezTo>
                  <a:pt x="1094685" y="1421051"/>
                  <a:pt x="1096441" y="1421500"/>
                  <a:pt x="1097309" y="1422578"/>
                </a:cubicBezTo>
                <a:lnTo>
                  <a:pt x="1097638" y="1426049"/>
                </a:lnTo>
                <a:lnTo>
                  <a:pt x="1094231" y="1426269"/>
                </a:lnTo>
                <a:cubicBezTo>
                  <a:pt x="1092289" y="1425010"/>
                  <a:pt x="1091545" y="1421772"/>
                  <a:pt x="1091545" y="1421772"/>
                </a:cubicBezTo>
                <a:close/>
                <a:moveTo>
                  <a:pt x="864862" y="1421016"/>
                </a:moveTo>
                <a:cubicBezTo>
                  <a:pt x="867745" y="1433564"/>
                  <a:pt x="880306" y="1430678"/>
                  <a:pt x="867745" y="1433564"/>
                </a:cubicBezTo>
                <a:close/>
                <a:moveTo>
                  <a:pt x="864862" y="1421016"/>
                </a:moveTo>
                <a:cubicBezTo>
                  <a:pt x="864862" y="1421016"/>
                  <a:pt x="864862" y="1421016"/>
                  <a:pt x="867745" y="1433564"/>
                </a:cubicBezTo>
                <a:cubicBezTo>
                  <a:pt x="854779" y="1436543"/>
                  <a:pt x="854779" y="1436543"/>
                  <a:pt x="851896" y="1423996"/>
                </a:cubicBezTo>
                <a:lnTo>
                  <a:pt x="854779" y="1436543"/>
                </a:lnTo>
                <a:cubicBezTo>
                  <a:pt x="867745" y="1433564"/>
                  <a:pt x="867745" y="1433564"/>
                  <a:pt x="867745" y="1433564"/>
                </a:cubicBezTo>
                <a:cubicBezTo>
                  <a:pt x="867745" y="1433564"/>
                  <a:pt x="867745" y="1433564"/>
                  <a:pt x="870628" y="1446111"/>
                </a:cubicBezTo>
                <a:lnTo>
                  <a:pt x="867745" y="1433564"/>
                </a:lnTo>
                <a:cubicBezTo>
                  <a:pt x="867745" y="1433564"/>
                  <a:pt x="867745" y="1433564"/>
                  <a:pt x="883189" y="1443225"/>
                </a:cubicBezTo>
                <a:lnTo>
                  <a:pt x="880306" y="1430678"/>
                </a:lnTo>
                <a:cubicBezTo>
                  <a:pt x="880306" y="1430678"/>
                  <a:pt x="867745" y="1433564"/>
                  <a:pt x="864862" y="1421016"/>
                </a:cubicBezTo>
                <a:close/>
                <a:moveTo>
                  <a:pt x="983268" y="1414658"/>
                </a:moveTo>
                <a:cubicBezTo>
                  <a:pt x="982862" y="1412893"/>
                  <a:pt x="984484" y="1419951"/>
                  <a:pt x="984484" y="1419951"/>
                </a:cubicBezTo>
                <a:cubicBezTo>
                  <a:pt x="983763" y="1416814"/>
                  <a:pt x="983403" y="1415246"/>
                  <a:pt x="983268" y="1414658"/>
                </a:cubicBezTo>
                <a:close/>
                <a:moveTo>
                  <a:pt x="994162" y="1404518"/>
                </a:moveTo>
                <a:lnTo>
                  <a:pt x="989298" y="1405635"/>
                </a:lnTo>
                <a:lnTo>
                  <a:pt x="983171" y="1407043"/>
                </a:lnTo>
                <a:cubicBezTo>
                  <a:pt x="981601" y="1407404"/>
                  <a:pt x="981601" y="1407404"/>
                  <a:pt x="981601" y="1407404"/>
                </a:cubicBezTo>
                <a:lnTo>
                  <a:pt x="989176" y="1405663"/>
                </a:lnTo>
                <a:close/>
                <a:moveTo>
                  <a:pt x="820916" y="1404268"/>
                </a:moveTo>
                <a:cubicBezTo>
                  <a:pt x="820916" y="1404268"/>
                  <a:pt x="820916" y="1404268"/>
                  <a:pt x="808356" y="1407154"/>
                </a:cubicBezTo>
                <a:cubicBezTo>
                  <a:pt x="808356" y="1407154"/>
                  <a:pt x="808356" y="1407154"/>
                  <a:pt x="820916" y="1404268"/>
                </a:cubicBezTo>
                <a:close/>
                <a:moveTo>
                  <a:pt x="945828" y="1402413"/>
                </a:moveTo>
                <a:lnTo>
                  <a:pt x="944859" y="1402636"/>
                </a:lnTo>
                <a:lnTo>
                  <a:pt x="940631" y="1403607"/>
                </a:lnTo>
                <a:lnTo>
                  <a:pt x="945583" y="1402470"/>
                </a:lnTo>
                <a:close/>
                <a:moveTo>
                  <a:pt x="1366086" y="1398748"/>
                </a:moveTo>
                <a:cubicBezTo>
                  <a:pt x="1366086" y="1398748"/>
                  <a:pt x="1366086" y="1398748"/>
                  <a:pt x="1368969" y="1411295"/>
                </a:cubicBezTo>
                <a:close/>
                <a:moveTo>
                  <a:pt x="1103639" y="1392573"/>
                </a:moveTo>
                <a:cubicBezTo>
                  <a:pt x="1103050" y="1392709"/>
                  <a:pt x="1101480" y="1393069"/>
                  <a:pt x="1098340" y="1393791"/>
                </a:cubicBezTo>
                <a:cubicBezTo>
                  <a:pt x="1098340" y="1393791"/>
                  <a:pt x="1101480" y="1393069"/>
                  <a:pt x="1103050" y="1392709"/>
                </a:cubicBezTo>
                <a:lnTo>
                  <a:pt x="1103285" y="1392654"/>
                </a:lnTo>
                <a:close/>
                <a:moveTo>
                  <a:pt x="937655" y="1390655"/>
                </a:moveTo>
                <a:lnTo>
                  <a:pt x="938887" y="1396016"/>
                </a:lnTo>
                <a:lnTo>
                  <a:pt x="938911" y="1396119"/>
                </a:lnTo>
                <a:cubicBezTo>
                  <a:pt x="938771" y="1395512"/>
                  <a:pt x="938399" y="1393893"/>
                  <a:pt x="937655" y="1390655"/>
                </a:cubicBezTo>
                <a:close/>
                <a:moveTo>
                  <a:pt x="937655" y="1390655"/>
                </a:moveTo>
                <a:cubicBezTo>
                  <a:pt x="940631" y="1403607"/>
                  <a:pt x="940631" y="1403607"/>
                  <a:pt x="953192" y="1400721"/>
                </a:cubicBezTo>
                <a:lnTo>
                  <a:pt x="945583" y="1402470"/>
                </a:lnTo>
                <a:lnTo>
                  <a:pt x="945341" y="1402525"/>
                </a:lnTo>
                <a:cubicBezTo>
                  <a:pt x="943771" y="1402886"/>
                  <a:pt x="940631" y="1403607"/>
                  <a:pt x="940631" y="1403607"/>
                </a:cubicBezTo>
                <a:cubicBezTo>
                  <a:pt x="940631" y="1403607"/>
                  <a:pt x="940631" y="1403607"/>
                  <a:pt x="940259" y="1401988"/>
                </a:cubicBezTo>
                <a:lnTo>
                  <a:pt x="938887" y="1396016"/>
                </a:lnTo>
                <a:lnTo>
                  <a:pt x="938835" y="1395789"/>
                </a:lnTo>
                <a:lnTo>
                  <a:pt x="938771" y="1395512"/>
                </a:lnTo>
                <a:cubicBezTo>
                  <a:pt x="938399" y="1393893"/>
                  <a:pt x="937655" y="1390655"/>
                  <a:pt x="937655" y="1390655"/>
                </a:cubicBezTo>
                <a:close/>
                <a:moveTo>
                  <a:pt x="884124" y="1389744"/>
                </a:moveTo>
                <a:cubicBezTo>
                  <a:pt x="884124" y="1389744"/>
                  <a:pt x="884124" y="1389744"/>
                  <a:pt x="887007" y="1402292"/>
                </a:cubicBezTo>
                <a:cubicBezTo>
                  <a:pt x="884124" y="1389744"/>
                  <a:pt x="884124" y="1389744"/>
                  <a:pt x="871564" y="1392630"/>
                </a:cubicBezTo>
                <a:close/>
                <a:moveTo>
                  <a:pt x="1116155" y="1389697"/>
                </a:moveTo>
                <a:lnTo>
                  <a:pt x="1115913" y="1389753"/>
                </a:lnTo>
                <a:lnTo>
                  <a:pt x="1114448" y="1390090"/>
                </a:lnTo>
                <a:lnTo>
                  <a:pt x="1110900" y="1390905"/>
                </a:lnTo>
                <a:close/>
                <a:moveTo>
                  <a:pt x="1123866" y="1387926"/>
                </a:moveTo>
                <a:lnTo>
                  <a:pt x="1116155" y="1389697"/>
                </a:lnTo>
                <a:lnTo>
                  <a:pt x="1116370" y="1389648"/>
                </a:lnTo>
                <a:cubicBezTo>
                  <a:pt x="1115762" y="1389788"/>
                  <a:pt x="1114142" y="1390160"/>
                  <a:pt x="1110900" y="1390905"/>
                </a:cubicBezTo>
                <a:cubicBezTo>
                  <a:pt x="1110900" y="1390905"/>
                  <a:pt x="1110900" y="1390905"/>
                  <a:pt x="1112521" y="1390532"/>
                </a:cubicBezTo>
                <a:lnTo>
                  <a:pt x="1114448" y="1390090"/>
                </a:lnTo>
                <a:lnTo>
                  <a:pt x="1115762" y="1389788"/>
                </a:lnTo>
                <a:lnTo>
                  <a:pt x="1115913" y="1389753"/>
                </a:lnTo>
                <a:close/>
                <a:moveTo>
                  <a:pt x="1009309" y="1387827"/>
                </a:moveTo>
                <a:cubicBezTo>
                  <a:pt x="1011132" y="1387409"/>
                  <a:pt x="1003839" y="1389084"/>
                  <a:pt x="1003839" y="1389084"/>
                </a:cubicBezTo>
                <a:cubicBezTo>
                  <a:pt x="1007081" y="1388340"/>
                  <a:pt x="1008701" y="1387967"/>
                  <a:pt x="1009309" y="1387827"/>
                </a:cubicBezTo>
                <a:close/>
                <a:moveTo>
                  <a:pt x="1070336" y="1387015"/>
                </a:moveTo>
                <a:cubicBezTo>
                  <a:pt x="1057370" y="1389995"/>
                  <a:pt x="1070336" y="1387015"/>
                  <a:pt x="1070336" y="1387015"/>
                </a:cubicBezTo>
                <a:close/>
                <a:moveTo>
                  <a:pt x="990099" y="1386836"/>
                </a:moveTo>
                <a:lnTo>
                  <a:pt x="991279" y="1391970"/>
                </a:lnTo>
                <a:cubicBezTo>
                  <a:pt x="991279" y="1391970"/>
                  <a:pt x="990535" y="1388732"/>
                  <a:pt x="990163" y="1387113"/>
                </a:cubicBezTo>
                <a:close/>
                <a:moveTo>
                  <a:pt x="1075996" y="1385715"/>
                </a:moveTo>
                <a:lnTo>
                  <a:pt x="1071906" y="1386655"/>
                </a:lnTo>
                <a:cubicBezTo>
                  <a:pt x="1070336" y="1387015"/>
                  <a:pt x="1070336" y="1387015"/>
                  <a:pt x="1070336" y="1387015"/>
                </a:cubicBezTo>
                <a:cubicBezTo>
                  <a:pt x="1073476" y="1386294"/>
                  <a:pt x="1075046" y="1385933"/>
                  <a:pt x="1075831" y="1385753"/>
                </a:cubicBezTo>
                <a:close/>
                <a:moveTo>
                  <a:pt x="1076856" y="1385517"/>
                </a:moveTo>
                <a:lnTo>
                  <a:pt x="1076616" y="1385572"/>
                </a:lnTo>
                <a:lnTo>
                  <a:pt x="1075996" y="1385715"/>
                </a:lnTo>
                <a:close/>
                <a:moveTo>
                  <a:pt x="1082896" y="1384129"/>
                </a:moveTo>
                <a:lnTo>
                  <a:pt x="1076856" y="1385517"/>
                </a:lnTo>
                <a:lnTo>
                  <a:pt x="1077136" y="1385453"/>
                </a:lnTo>
                <a:lnTo>
                  <a:pt x="1077401" y="1385392"/>
                </a:lnTo>
                <a:cubicBezTo>
                  <a:pt x="1078186" y="1385211"/>
                  <a:pt x="1079756" y="1384851"/>
                  <a:pt x="1082896" y="1384129"/>
                </a:cubicBezTo>
                <a:cubicBezTo>
                  <a:pt x="1082896" y="1384129"/>
                  <a:pt x="1079756" y="1384851"/>
                  <a:pt x="1078186" y="1385211"/>
                </a:cubicBezTo>
                <a:lnTo>
                  <a:pt x="1078142" y="1385222"/>
                </a:lnTo>
                <a:lnTo>
                  <a:pt x="1077597" y="1385347"/>
                </a:lnTo>
                <a:cubicBezTo>
                  <a:pt x="1078186" y="1385211"/>
                  <a:pt x="1079756" y="1384851"/>
                  <a:pt x="1082896" y="1384129"/>
                </a:cubicBezTo>
                <a:close/>
                <a:moveTo>
                  <a:pt x="1082896" y="1384129"/>
                </a:moveTo>
                <a:cubicBezTo>
                  <a:pt x="1073219" y="1399563"/>
                  <a:pt x="1070336" y="1387015"/>
                  <a:pt x="1082896" y="1384129"/>
                </a:cubicBezTo>
                <a:close/>
                <a:moveTo>
                  <a:pt x="1082896" y="1384129"/>
                </a:moveTo>
                <a:cubicBezTo>
                  <a:pt x="1082896" y="1384129"/>
                  <a:pt x="1073219" y="1399563"/>
                  <a:pt x="1082896" y="1384129"/>
                </a:cubicBezTo>
                <a:close/>
                <a:moveTo>
                  <a:pt x="1002696" y="1384109"/>
                </a:moveTo>
                <a:lnTo>
                  <a:pt x="1002723" y="1384227"/>
                </a:lnTo>
                <a:lnTo>
                  <a:pt x="1003839" y="1389084"/>
                </a:lnTo>
                <a:close/>
                <a:moveTo>
                  <a:pt x="1375764" y="1383314"/>
                </a:moveTo>
                <a:cubicBezTo>
                  <a:pt x="1375764" y="1383314"/>
                  <a:pt x="1375764" y="1383314"/>
                  <a:pt x="1378647" y="1395862"/>
                </a:cubicBezTo>
                <a:cubicBezTo>
                  <a:pt x="1391612" y="1392883"/>
                  <a:pt x="1378647" y="1395862"/>
                  <a:pt x="1378647" y="1395862"/>
                </a:cubicBezTo>
                <a:cubicBezTo>
                  <a:pt x="1391612" y="1392883"/>
                  <a:pt x="1378647" y="1395862"/>
                  <a:pt x="1375764" y="1383314"/>
                </a:cubicBezTo>
                <a:close/>
                <a:moveTo>
                  <a:pt x="1434764" y="1382968"/>
                </a:moveTo>
                <a:lnTo>
                  <a:pt x="1434549" y="1383018"/>
                </a:lnTo>
                <a:lnTo>
                  <a:pt x="1434156" y="1383108"/>
                </a:lnTo>
                <a:cubicBezTo>
                  <a:pt x="1432536" y="1383480"/>
                  <a:pt x="1429294" y="1384225"/>
                  <a:pt x="1429294" y="1384225"/>
                </a:cubicBezTo>
                <a:cubicBezTo>
                  <a:pt x="1432536" y="1383480"/>
                  <a:pt x="1434156" y="1383108"/>
                  <a:pt x="1434764" y="1382968"/>
                </a:cubicBezTo>
                <a:close/>
                <a:moveTo>
                  <a:pt x="956495" y="1380753"/>
                </a:moveTo>
                <a:cubicBezTo>
                  <a:pt x="957238" y="1381202"/>
                  <a:pt x="959219" y="1382398"/>
                  <a:pt x="963181" y="1384790"/>
                </a:cubicBezTo>
                <a:cubicBezTo>
                  <a:pt x="963181" y="1384790"/>
                  <a:pt x="954267" y="1379407"/>
                  <a:pt x="956495" y="1380753"/>
                </a:cubicBezTo>
                <a:close/>
                <a:moveTo>
                  <a:pt x="1000863" y="1376132"/>
                </a:moveTo>
                <a:cubicBezTo>
                  <a:pt x="1000863" y="1376132"/>
                  <a:pt x="1000863" y="1376132"/>
                  <a:pt x="1001235" y="1377751"/>
                </a:cubicBezTo>
                <a:lnTo>
                  <a:pt x="1002696" y="1384109"/>
                </a:lnTo>
                <a:lnTo>
                  <a:pt x="1002583" y="1383620"/>
                </a:lnTo>
                <a:cubicBezTo>
                  <a:pt x="1002723" y="1384227"/>
                  <a:pt x="1003095" y="1385846"/>
                  <a:pt x="1003839" y="1389084"/>
                </a:cubicBezTo>
                <a:lnTo>
                  <a:pt x="991279" y="1391970"/>
                </a:lnTo>
                <a:cubicBezTo>
                  <a:pt x="990535" y="1388732"/>
                  <a:pt x="990163" y="1387113"/>
                  <a:pt x="990024" y="1386506"/>
                </a:cubicBezTo>
                <a:lnTo>
                  <a:pt x="990099" y="1386836"/>
                </a:lnTo>
                <a:lnTo>
                  <a:pt x="988303" y="1379018"/>
                </a:lnTo>
                <a:cubicBezTo>
                  <a:pt x="1003839" y="1389084"/>
                  <a:pt x="1000863" y="1376132"/>
                  <a:pt x="1000863" y="1376132"/>
                </a:cubicBezTo>
                <a:close/>
                <a:moveTo>
                  <a:pt x="950881" y="1374406"/>
                </a:moveTo>
                <a:lnTo>
                  <a:pt x="948954" y="1374849"/>
                </a:lnTo>
                <a:cubicBezTo>
                  <a:pt x="947333" y="1375221"/>
                  <a:pt x="947333" y="1375221"/>
                  <a:pt x="947333" y="1375221"/>
                </a:cubicBezTo>
                <a:close/>
                <a:moveTo>
                  <a:pt x="952352" y="1374068"/>
                </a:moveTo>
                <a:lnTo>
                  <a:pt x="952195" y="1374104"/>
                </a:lnTo>
                <a:lnTo>
                  <a:pt x="950881" y="1374406"/>
                </a:lnTo>
                <a:close/>
                <a:moveTo>
                  <a:pt x="1479942" y="1372588"/>
                </a:moveTo>
                <a:cubicBezTo>
                  <a:pt x="1467381" y="1375474"/>
                  <a:pt x="1467381" y="1375474"/>
                  <a:pt x="1467381" y="1375474"/>
                </a:cubicBezTo>
                <a:cubicBezTo>
                  <a:pt x="1479942" y="1372588"/>
                  <a:pt x="1479942" y="1372588"/>
                  <a:pt x="1479942" y="1372588"/>
                </a:cubicBezTo>
                <a:close/>
                <a:moveTo>
                  <a:pt x="1019128" y="1371935"/>
                </a:moveTo>
                <a:cubicBezTo>
                  <a:pt x="1018539" y="1372070"/>
                  <a:pt x="1016969" y="1372431"/>
                  <a:pt x="1013829" y="1373153"/>
                </a:cubicBezTo>
                <a:cubicBezTo>
                  <a:pt x="1013829" y="1373153"/>
                  <a:pt x="1016969" y="1372431"/>
                  <a:pt x="1018539" y="1372070"/>
                </a:cubicBezTo>
                <a:lnTo>
                  <a:pt x="1018685" y="1372037"/>
                </a:lnTo>
                <a:close/>
                <a:moveTo>
                  <a:pt x="1026390" y="1370267"/>
                </a:moveTo>
                <a:cubicBezTo>
                  <a:pt x="1026390" y="1370267"/>
                  <a:pt x="1023250" y="1370988"/>
                  <a:pt x="1021680" y="1371349"/>
                </a:cubicBezTo>
                <a:lnTo>
                  <a:pt x="1021404" y="1371412"/>
                </a:lnTo>
                <a:lnTo>
                  <a:pt x="1021091" y="1371484"/>
                </a:lnTo>
                <a:cubicBezTo>
                  <a:pt x="1021680" y="1371349"/>
                  <a:pt x="1023250" y="1370988"/>
                  <a:pt x="1026390" y="1370267"/>
                </a:cubicBezTo>
                <a:close/>
                <a:moveTo>
                  <a:pt x="1492908" y="1369609"/>
                </a:moveTo>
                <a:cubicBezTo>
                  <a:pt x="1479942" y="1372588"/>
                  <a:pt x="1479942" y="1372588"/>
                  <a:pt x="1479942" y="1372588"/>
                </a:cubicBezTo>
                <a:close/>
                <a:moveTo>
                  <a:pt x="1319257" y="1369452"/>
                </a:moveTo>
                <a:lnTo>
                  <a:pt x="1322233" y="1382404"/>
                </a:lnTo>
                <a:cubicBezTo>
                  <a:pt x="1322233" y="1382404"/>
                  <a:pt x="1322233" y="1382404"/>
                  <a:pt x="1309672" y="1385290"/>
                </a:cubicBezTo>
                <a:cubicBezTo>
                  <a:pt x="1322233" y="1382404"/>
                  <a:pt x="1319257" y="1369452"/>
                  <a:pt x="1319257" y="1369452"/>
                </a:cubicBezTo>
                <a:close/>
                <a:moveTo>
                  <a:pt x="1319257" y="1369452"/>
                </a:moveTo>
                <a:lnTo>
                  <a:pt x="1306696" y="1372338"/>
                </a:lnTo>
                <a:lnTo>
                  <a:pt x="1309672" y="1385290"/>
                </a:lnTo>
                <a:lnTo>
                  <a:pt x="1322233" y="1382404"/>
                </a:lnTo>
                <a:lnTo>
                  <a:pt x="1335199" y="1379425"/>
                </a:lnTo>
                <a:cubicBezTo>
                  <a:pt x="1322233" y="1382404"/>
                  <a:pt x="1322233" y="1382404"/>
                  <a:pt x="1322233" y="1382404"/>
                </a:cubicBezTo>
                <a:cubicBezTo>
                  <a:pt x="1319257" y="1369452"/>
                  <a:pt x="1319257" y="1369452"/>
                  <a:pt x="1319257" y="1369452"/>
                </a:cubicBezTo>
                <a:close/>
                <a:moveTo>
                  <a:pt x="1031689" y="1369049"/>
                </a:moveTo>
                <a:cubicBezTo>
                  <a:pt x="1031100" y="1369184"/>
                  <a:pt x="1029530" y="1369545"/>
                  <a:pt x="1026390" y="1370267"/>
                </a:cubicBezTo>
                <a:lnTo>
                  <a:pt x="1031178" y="1369167"/>
                </a:lnTo>
                <a:lnTo>
                  <a:pt x="1031651" y="1369058"/>
                </a:lnTo>
                <a:close/>
                <a:moveTo>
                  <a:pt x="1105134" y="1365810"/>
                </a:moveTo>
                <a:lnTo>
                  <a:pt x="1103096" y="1374204"/>
                </a:lnTo>
                <a:lnTo>
                  <a:pt x="1102022" y="1375194"/>
                </a:lnTo>
                <a:lnTo>
                  <a:pt x="1101457" y="1374085"/>
                </a:lnTo>
                <a:cubicBezTo>
                  <a:pt x="1101685" y="1372382"/>
                  <a:pt x="1102715" y="1369668"/>
                  <a:pt x="1105134" y="1365810"/>
                </a:cubicBezTo>
                <a:close/>
                <a:moveTo>
                  <a:pt x="1105134" y="1365810"/>
                </a:moveTo>
                <a:lnTo>
                  <a:pt x="1095457" y="1381243"/>
                </a:lnTo>
                <a:cubicBezTo>
                  <a:pt x="1082896" y="1384129"/>
                  <a:pt x="1095457" y="1381243"/>
                  <a:pt x="1095457" y="1381243"/>
                </a:cubicBezTo>
                <a:lnTo>
                  <a:pt x="1102022" y="1375194"/>
                </a:lnTo>
                <a:lnTo>
                  <a:pt x="1102586" y="1376303"/>
                </a:lnTo>
                <a:lnTo>
                  <a:pt x="1103096" y="1374204"/>
                </a:lnTo>
                <a:lnTo>
                  <a:pt x="1105005" y="1372444"/>
                </a:lnTo>
                <a:cubicBezTo>
                  <a:pt x="1105855" y="1368947"/>
                  <a:pt x="1105134" y="1365810"/>
                  <a:pt x="1105134" y="1365810"/>
                </a:cubicBezTo>
                <a:close/>
                <a:moveTo>
                  <a:pt x="878358" y="1364649"/>
                </a:moveTo>
                <a:cubicBezTo>
                  <a:pt x="881241" y="1377197"/>
                  <a:pt x="881241" y="1377197"/>
                  <a:pt x="881241" y="1377197"/>
                </a:cubicBezTo>
                <a:cubicBezTo>
                  <a:pt x="881241" y="1377197"/>
                  <a:pt x="878358" y="1364649"/>
                  <a:pt x="881241" y="1377197"/>
                </a:cubicBezTo>
                <a:close/>
                <a:moveTo>
                  <a:pt x="1037734" y="1362087"/>
                </a:moveTo>
                <a:cubicBezTo>
                  <a:pt x="1037328" y="1360323"/>
                  <a:pt x="1038950" y="1367381"/>
                  <a:pt x="1038950" y="1367381"/>
                </a:cubicBezTo>
                <a:cubicBezTo>
                  <a:pt x="1038229" y="1364244"/>
                  <a:pt x="1037869" y="1362675"/>
                  <a:pt x="1037734" y="1362087"/>
                </a:cubicBezTo>
                <a:close/>
                <a:moveTo>
                  <a:pt x="1064477" y="1361516"/>
                </a:moveTo>
                <a:lnTo>
                  <a:pt x="1060303" y="1362475"/>
                </a:lnTo>
                <a:lnTo>
                  <a:pt x="1059333" y="1362698"/>
                </a:lnTo>
                <a:lnTo>
                  <a:pt x="1059007" y="1362773"/>
                </a:lnTo>
                <a:cubicBezTo>
                  <a:pt x="1059615" y="1362633"/>
                  <a:pt x="1061236" y="1362261"/>
                  <a:pt x="1064477" y="1361516"/>
                </a:cubicBezTo>
                <a:close/>
                <a:moveTo>
                  <a:pt x="897822" y="1360177"/>
                </a:moveTo>
                <a:lnTo>
                  <a:pt x="896293" y="1360529"/>
                </a:lnTo>
                <a:lnTo>
                  <a:pt x="890919" y="1361763"/>
                </a:lnTo>
                <a:cubicBezTo>
                  <a:pt x="894160" y="1361019"/>
                  <a:pt x="895781" y="1360646"/>
                  <a:pt x="896592" y="1360460"/>
                </a:cubicBezTo>
                <a:lnTo>
                  <a:pt x="897190" y="1360323"/>
                </a:lnTo>
                <a:lnTo>
                  <a:pt x="897402" y="1360274"/>
                </a:lnTo>
                <a:close/>
                <a:moveTo>
                  <a:pt x="1477059" y="1360040"/>
                </a:moveTo>
                <a:lnTo>
                  <a:pt x="1479942" y="1372588"/>
                </a:lnTo>
                <a:cubicBezTo>
                  <a:pt x="1477059" y="1360040"/>
                  <a:pt x="1477059" y="1360040"/>
                  <a:pt x="1477059" y="1360040"/>
                </a:cubicBezTo>
                <a:close/>
                <a:moveTo>
                  <a:pt x="903885" y="1358784"/>
                </a:moveTo>
                <a:cubicBezTo>
                  <a:pt x="900643" y="1359529"/>
                  <a:pt x="899023" y="1359901"/>
                  <a:pt x="898212" y="1360088"/>
                </a:cubicBezTo>
                <a:lnTo>
                  <a:pt x="897822" y="1360177"/>
                </a:lnTo>
                <a:close/>
                <a:moveTo>
                  <a:pt x="903885" y="1358784"/>
                </a:moveTo>
                <a:lnTo>
                  <a:pt x="904616" y="1361966"/>
                </a:lnTo>
                <a:lnTo>
                  <a:pt x="905003" y="1363652"/>
                </a:lnTo>
                <a:lnTo>
                  <a:pt x="905050" y="1363854"/>
                </a:lnTo>
                <a:close/>
                <a:moveTo>
                  <a:pt x="269420" y="1357975"/>
                </a:moveTo>
                <a:lnTo>
                  <a:pt x="269050" y="1358060"/>
                </a:lnTo>
                <a:lnTo>
                  <a:pt x="264121" y="1359192"/>
                </a:lnTo>
                <a:cubicBezTo>
                  <a:pt x="267261" y="1358471"/>
                  <a:pt x="268831" y="1358110"/>
                  <a:pt x="269420" y="1357975"/>
                </a:cubicBezTo>
                <a:close/>
                <a:moveTo>
                  <a:pt x="969976" y="1356809"/>
                </a:moveTo>
                <a:lnTo>
                  <a:pt x="969976" y="1356809"/>
                </a:lnTo>
                <a:lnTo>
                  <a:pt x="965024" y="1357946"/>
                </a:lnTo>
                <a:lnTo>
                  <a:pt x="964779" y="1358003"/>
                </a:lnTo>
                <a:lnTo>
                  <a:pt x="965748" y="1357780"/>
                </a:lnTo>
                <a:close/>
                <a:moveTo>
                  <a:pt x="969976" y="1356809"/>
                </a:moveTo>
                <a:lnTo>
                  <a:pt x="969976" y="1356809"/>
                </a:lnTo>
                <a:lnTo>
                  <a:pt x="969976" y="1356809"/>
                </a:lnTo>
                <a:close/>
                <a:moveTo>
                  <a:pt x="969976" y="1356809"/>
                </a:moveTo>
                <a:lnTo>
                  <a:pt x="969976" y="1356809"/>
                </a:lnTo>
                <a:lnTo>
                  <a:pt x="969976" y="1356809"/>
                </a:lnTo>
                <a:close/>
                <a:moveTo>
                  <a:pt x="969976" y="1356809"/>
                </a:moveTo>
                <a:lnTo>
                  <a:pt x="970247" y="1357989"/>
                </a:lnTo>
                <a:lnTo>
                  <a:pt x="970008" y="1356948"/>
                </a:lnTo>
                <a:close/>
                <a:moveTo>
                  <a:pt x="1089598" y="1355744"/>
                </a:moveTo>
                <a:lnTo>
                  <a:pt x="1077037" y="1358630"/>
                </a:lnTo>
                <a:cubicBezTo>
                  <a:pt x="1089598" y="1355744"/>
                  <a:pt x="1089598" y="1355744"/>
                  <a:pt x="1089598" y="1355744"/>
                </a:cubicBezTo>
                <a:close/>
                <a:moveTo>
                  <a:pt x="609303" y="1353994"/>
                </a:moveTo>
                <a:cubicBezTo>
                  <a:pt x="609438" y="1354582"/>
                  <a:pt x="609798" y="1356151"/>
                  <a:pt x="610519" y="1359288"/>
                </a:cubicBezTo>
                <a:lnTo>
                  <a:pt x="623080" y="1356402"/>
                </a:lnTo>
                <a:cubicBezTo>
                  <a:pt x="623080" y="1356402"/>
                  <a:pt x="623080" y="1356402"/>
                  <a:pt x="610519" y="1359288"/>
                </a:cubicBezTo>
                <a:cubicBezTo>
                  <a:pt x="610519" y="1359288"/>
                  <a:pt x="608897" y="1352230"/>
                  <a:pt x="609303" y="1353994"/>
                </a:cubicBezTo>
                <a:close/>
                <a:moveTo>
                  <a:pt x="929006" y="1353012"/>
                </a:moveTo>
                <a:lnTo>
                  <a:pt x="924214" y="1354113"/>
                </a:lnTo>
                <a:lnTo>
                  <a:pt x="923707" y="1354230"/>
                </a:lnTo>
                <a:cubicBezTo>
                  <a:pt x="924296" y="1354094"/>
                  <a:pt x="925866" y="1353734"/>
                  <a:pt x="929006" y="1353012"/>
                </a:cubicBezTo>
                <a:close/>
                <a:moveTo>
                  <a:pt x="890332" y="1352080"/>
                </a:moveTo>
                <a:lnTo>
                  <a:pt x="895409" y="1359027"/>
                </a:lnTo>
                <a:cubicBezTo>
                  <a:pt x="897402" y="1360274"/>
                  <a:pt x="897402" y="1360274"/>
                  <a:pt x="890919" y="1361763"/>
                </a:cubicBezTo>
                <a:close/>
                <a:moveTo>
                  <a:pt x="1515146" y="1351289"/>
                </a:moveTo>
                <a:cubicBezTo>
                  <a:pt x="1515146" y="1351289"/>
                  <a:pt x="1515146" y="1351289"/>
                  <a:pt x="1518029" y="1363837"/>
                </a:cubicBezTo>
                <a:lnTo>
                  <a:pt x="1505468" y="1366723"/>
                </a:lnTo>
                <a:lnTo>
                  <a:pt x="1502585" y="1354175"/>
                </a:lnTo>
                <a:cubicBezTo>
                  <a:pt x="1502585" y="1354175"/>
                  <a:pt x="1502585" y="1354175"/>
                  <a:pt x="1515146" y="1351289"/>
                </a:cubicBezTo>
                <a:close/>
                <a:moveTo>
                  <a:pt x="981321" y="1348629"/>
                </a:moveTo>
                <a:cubicBezTo>
                  <a:pt x="980915" y="1346865"/>
                  <a:pt x="982537" y="1353923"/>
                  <a:pt x="982537" y="1353923"/>
                </a:cubicBezTo>
                <a:cubicBezTo>
                  <a:pt x="981816" y="1350786"/>
                  <a:pt x="981456" y="1349217"/>
                  <a:pt x="981321" y="1348629"/>
                </a:cubicBezTo>
                <a:close/>
                <a:moveTo>
                  <a:pt x="1527706" y="1348403"/>
                </a:moveTo>
                <a:cubicBezTo>
                  <a:pt x="1530589" y="1360951"/>
                  <a:pt x="1530589" y="1360951"/>
                  <a:pt x="1518029" y="1363837"/>
                </a:cubicBezTo>
                <a:cubicBezTo>
                  <a:pt x="1518029" y="1363837"/>
                  <a:pt x="1518029" y="1363837"/>
                  <a:pt x="1515146" y="1351289"/>
                </a:cubicBezTo>
                <a:cubicBezTo>
                  <a:pt x="1515146" y="1351289"/>
                  <a:pt x="1515146" y="1351289"/>
                  <a:pt x="1527706" y="1348403"/>
                </a:cubicBezTo>
                <a:close/>
                <a:moveTo>
                  <a:pt x="253647" y="1348389"/>
                </a:moveTo>
                <a:lnTo>
                  <a:pt x="249894" y="1349251"/>
                </a:lnTo>
                <a:cubicBezTo>
                  <a:pt x="248273" y="1349624"/>
                  <a:pt x="248273" y="1349624"/>
                  <a:pt x="248273" y="1349624"/>
                </a:cubicBezTo>
                <a:close/>
                <a:moveTo>
                  <a:pt x="834412" y="1347901"/>
                </a:moveTo>
                <a:cubicBezTo>
                  <a:pt x="837295" y="1360448"/>
                  <a:pt x="850261" y="1357469"/>
                  <a:pt x="850261" y="1357469"/>
                </a:cubicBezTo>
                <a:close/>
                <a:moveTo>
                  <a:pt x="607636" y="1346740"/>
                </a:moveTo>
                <a:cubicBezTo>
                  <a:pt x="607636" y="1346740"/>
                  <a:pt x="607636" y="1346740"/>
                  <a:pt x="595076" y="1349626"/>
                </a:cubicBezTo>
                <a:lnTo>
                  <a:pt x="607636" y="1346740"/>
                </a:lnTo>
                <a:cubicBezTo>
                  <a:pt x="608357" y="1349877"/>
                  <a:pt x="608717" y="1351446"/>
                  <a:pt x="608852" y="1352034"/>
                </a:cubicBezTo>
                <a:lnTo>
                  <a:pt x="608780" y="1351718"/>
                </a:lnTo>
                <a:lnTo>
                  <a:pt x="608717" y="1351446"/>
                </a:lnTo>
                <a:cubicBezTo>
                  <a:pt x="608357" y="1349877"/>
                  <a:pt x="607636" y="1346740"/>
                  <a:pt x="607636" y="1346740"/>
                </a:cubicBezTo>
                <a:close/>
                <a:moveTo>
                  <a:pt x="261238" y="1346645"/>
                </a:moveTo>
                <a:cubicBezTo>
                  <a:pt x="261238" y="1346645"/>
                  <a:pt x="261238" y="1346645"/>
                  <a:pt x="259617" y="1347017"/>
                </a:cubicBezTo>
                <a:lnTo>
                  <a:pt x="253647" y="1348389"/>
                </a:lnTo>
                <a:close/>
                <a:moveTo>
                  <a:pt x="1074154" y="1346082"/>
                </a:moveTo>
                <a:cubicBezTo>
                  <a:pt x="1061594" y="1348968"/>
                  <a:pt x="1061594" y="1348968"/>
                  <a:pt x="1061594" y="1348968"/>
                </a:cubicBezTo>
                <a:close/>
                <a:moveTo>
                  <a:pt x="474199" y="1345227"/>
                </a:moveTo>
                <a:cubicBezTo>
                  <a:pt x="474338" y="1345834"/>
                  <a:pt x="474710" y="1347453"/>
                  <a:pt x="475454" y="1350691"/>
                </a:cubicBezTo>
                <a:cubicBezTo>
                  <a:pt x="475454" y="1350691"/>
                  <a:pt x="473780" y="1343406"/>
                  <a:pt x="474199" y="1345227"/>
                </a:cubicBezTo>
                <a:close/>
                <a:moveTo>
                  <a:pt x="1487142" y="1344514"/>
                </a:moveTo>
                <a:lnTo>
                  <a:pt x="1490025" y="1357061"/>
                </a:lnTo>
                <a:lnTo>
                  <a:pt x="1477059" y="1360040"/>
                </a:lnTo>
                <a:lnTo>
                  <a:pt x="1464498" y="1362926"/>
                </a:lnTo>
                <a:cubicBezTo>
                  <a:pt x="1451938" y="1365812"/>
                  <a:pt x="1449055" y="1353265"/>
                  <a:pt x="1461615" y="1350379"/>
                </a:cubicBezTo>
                <a:lnTo>
                  <a:pt x="1474176" y="1347493"/>
                </a:lnTo>
                <a:cubicBezTo>
                  <a:pt x="1487142" y="1344514"/>
                  <a:pt x="1487142" y="1344514"/>
                  <a:pt x="1487142" y="1344514"/>
                </a:cubicBezTo>
                <a:close/>
                <a:moveTo>
                  <a:pt x="247018" y="1344160"/>
                </a:moveTo>
                <a:lnTo>
                  <a:pt x="247109" y="1344556"/>
                </a:lnTo>
                <a:lnTo>
                  <a:pt x="248273" y="1349624"/>
                </a:lnTo>
                <a:cubicBezTo>
                  <a:pt x="247529" y="1346386"/>
                  <a:pt x="247157" y="1344767"/>
                  <a:pt x="247018" y="1344160"/>
                </a:cubicBezTo>
                <a:close/>
                <a:moveTo>
                  <a:pt x="1086715" y="1343196"/>
                </a:moveTo>
                <a:lnTo>
                  <a:pt x="1077037" y="1358630"/>
                </a:lnTo>
                <a:cubicBezTo>
                  <a:pt x="1077037" y="1358630"/>
                  <a:pt x="1077037" y="1358630"/>
                  <a:pt x="1086715" y="1343196"/>
                </a:cubicBezTo>
                <a:close/>
                <a:moveTo>
                  <a:pt x="913469" y="1342946"/>
                </a:moveTo>
                <a:lnTo>
                  <a:pt x="900909" y="1345832"/>
                </a:lnTo>
                <a:cubicBezTo>
                  <a:pt x="913469" y="1342946"/>
                  <a:pt x="913469" y="1342946"/>
                  <a:pt x="913469" y="1342946"/>
                </a:cubicBezTo>
                <a:close/>
                <a:moveTo>
                  <a:pt x="913469" y="1342946"/>
                </a:moveTo>
                <a:lnTo>
                  <a:pt x="913469" y="1342946"/>
                </a:lnTo>
                <a:lnTo>
                  <a:pt x="916445" y="1355898"/>
                </a:lnTo>
                <a:cubicBezTo>
                  <a:pt x="913469" y="1342946"/>
                  <a:pt x="913469" y="1342946"/>
                  <a:pt x="913469" y="1342946"/>
                </a:cubicBezTo>
                <a:close/>
                <a:moveTo>
                  <a:pt x="1499702" y="1341628"/>
                </a:moveTo>
                <a:cubicBezTo>
                  <a:pt x="1487142" y="1344514"/>
                  <a:pt x="1487142" y="1344514"/>
                  <a:pt x="1487142" y="1344514"/>
                </a:cubicBezTo>
                <a:close/>
                <a:moveTo>
                  <a:pt x="1499702" y="1341628"/>
                </a:moveTo>
                <a:lnTo>
                  <a:pt x="1501060" y="1347538"/>
                </a:lnTo>
                <a:lnTo>
                  <a:pt x="1502585" y="1354175"/>
                </a:lnTo>
                <a:lnTo>
                  <a:pt x="1490025" y="1357061"/>
                </a:lnTo>
                <a:close/>
                <a:moveTo>
                  <a:pt x="1099275" y="1340310"/>
                </a:moveTo>
                <a:cubicBezTo>
                  <a:pt x="1102158" y="1352858"/>
                  <a:pt x="1102158" y="1352858"/>
                  <a:pt x="1089598" y="1355744"/>
                </a:cubicBezTo>
                <a:lnTo>
                  <a:pt x="1086715" y="1343196"/>
                </a:lnTo>
                <a:cubicBezTo>
                  <a:pt x="1086715" y="1343196"/>
                  <a:pt x="1086715" y="1343196"/>
                  <a:pt x="1099275" y="1340310"/>
                </a:cubicBezTo>
                <a:close/>
                <a:moveTo>
                  <a:pt x="1099275" y="1340310"/>
                </a:moveTo>
                <a:cubicBezTo>
                  <a:pt x="1102158" y="1352858"/>
                  <a:pt x="1099275" y="1340310"/>
                  <a:pt x="1099275" y="1340310"/>
                </a:cubicBezTo>
                <a:close/>
                <a:moveTo>
                  <a:pt x="272571" y="1338414"/>
                </a:moveTo>
                <a:lnTo>
                  <a:pt x="272683" y="1338902"/>
                </a:lnTo>
                <a:cubicBezTo>
                  <a:pt x="273055" y="1340521"/>
                  <a:pt x="273799" y="1343759"/>
                  <a:pt x="273799" y="1343759"/>
                </a:cubicBezTo>
                <a:close/>
                <a:moveTo>
                  <a:pt x="912299" y="1337855"/>
                </a:moveTo>
                <a:cubicBezTo>
                  <a:pt x="912211" y="1337469"/>
                  <a:pt x="912394" y="1338266"/>
                  <a:pt x="912760" y="1339860"/>
                </a:cubicBezTo>
                <a:lnTo>
                  <a:pt x="913469" y="1342946"/>
                </a:lnTo>
                <a:lnTo>
                  <a:pt x="913469" y="1342946"/>
                </a:lnTo>
                <a:cubicBezTo>
                  <a:pt x="912748" y="1339809"/>
                  <a:pt x="912388" y="1338241"/>
                  <a:pt x="912299" y="1337855"/>
                </a:cubicBezTo>
                <a:close/>
                <a:moveTo>
                  <a:pt x="472478" y="1337739"/>
                </a:moveTo>
                <a:cubicBezTo>
                  <a:pt x="459512" y="1340718"/>
                  <a:pt x="472478" y="1337739"/>
                  <a:pt x="459512" y="1340718"/>
                </a:cubicBezTo>
                <a:cubicBezTo>
                  <a:pt x="463498" y="1343211"/>
                  <a:pt x="465490" y="1344458"/>
                  <a:pt x="466238" y="1344926"/>
                </a:cubicBezTo>
                <a:lnTo>
                  <a:pt x="466052" y="1344810"/>
                </a:lnTo>
                <a:lnTo>
                  <a:pt x="461505" y="1341965"/>
                </a:lnTo>
                <a:lnTo>
                  <a:pt x="465490" y="1344458"/>
                </a:lnTo>
                <a:lnTo>
                  <a:pt x="466052" y="1344810"/>
                </a:lnTo>
                <a:lnTo>
                  <a:pt x="475454" y="1350691"/>
                </a:lnTo>
                <a:cubicBezTo>
                  <a:pt x="472478" y="1337739"/>
                  <a:pt x="475454" y="1350691"/>
                  <a:pt x="472478" y="1337739"/>
                </a:cubicBezTo>
                <a:close/>
                <a:moveTo>
                  <a:pt x="1058711" y="1336421"/>
                </a:moveTo>
                <a:lnTo>
                  <a:pt x="1059657" y="1340539"/>
                </a:lnTo>
                <a:lnTo>
                  <a:pt x="1059792" y="1341126"/>
                </a:lnTo>
                <a:lnTo>
                  <a:pt x="1059804" y="1341178"/>
                </a:lnTo>
                <a:lnTo>
                  <a:pt x="1059855" y="1341399"/>
                </a:lnTo>
                <a:close/>
                <a:moveTo>
                  <a:pt x="1524823" y="1335856"/>
                </a:moveTo>
                <a:cubicBezTo>
                  <a:pt x="1524823" y="1335856"/>
                  <a:pt x="1524823" y="1335856"/>
                  <a:pt x="1527706" y="1348403"/>
                </a:cubicBezTo>
                <a:lnTo>
                  <a:pt x="1515146" y="1351289"/>
                </a:lnTo>
                <a:cubicBezTo>
                  <a:pt x="1515146" y="1351289"/>
                  <a:pt x="1515146" y="1351289"/>
                  <a:pt x="1502585" y="1354175"/>
                </a:cubicBezTo>
                <a:cubicBezTo>
                  <a:pt x="1502585" y="1354175"/>
                  <a:pt x="1502585" y="1354175"/>
                  <a:pt x="1502225" y="1352607"/>
                </a:cubicBezTo>
                <a:lnTo>
                  <a:pt x="1501060" y="1347538"/>
                </a:lnTo>
                <a:lnTo>
                  <a:pt x="1500062" y="1343196"/>
                </a:lnTo>
                <a:cubicBezTo>
                  <a:pt x="1499702" y="1341628"/>
                  <a:pt x="1499702" y="1341628"/>
                  <a:pt x="1499702" y="1341628"/>
                </a:cubicBezTo>
                <a:lnTo>
                  <a:pt x="1512263" y="1338742"/>
                </a:lnTo>
                <a:cubicBezTo>
                  <a:pt x="1512263" y="1338742"/>
                  <a:pt x="1512263" y="1338742"/>
                  <a:pt x="1524823" y="1335856"/>
                </a:cubicBezTo>
                <a:close/>
                <a:moveTo>
                  <a:pt x="1010479" y="1334293"/>
                </a:moveTo>
                <a:lnTo>
                  <a:pt x="1010240" y="1334348"/>
                </a:lnTo>
                <a:lnTo>
                  <a:pt x="1009890" y="1334428"/>
                </a:lnTo>
                <a:cubicBezTo>
                  <a:pt x="1008320" y="1334789"/>
                  <a:pt x="1005180" y="1335510"/>
                  <a:pt x="1005180" y="1335510"/>
                </a:cubicBezTo>
                <a:cubicBezTo>
                  <a:pt x="1008320" y="1334789"/>
                  <a:pt x="1009890" y="1334428"/>
                  <a:pt x="1010479" y="1334293"/>
                </a:cubicBezTo>
                <a:close/>
                <a:moveTo>
                  <a:pt x="1547570" y="1332281"/>
                </a:moveTo>
                <a:cubicBezTo>
                  <a:pt x="1547930" y="1333849"/>
                  <a:pt x="1545511" y="1337707"/>
                  <a:pt x="1540672" y="1345424"/>
                </a:cubicBezTo>
                <a:lnTo>
                  <a:pt x="1527706" y="1348403"/>
                </a:lnTo>
                <a:cubicBezTo>
                  <a:pt x="1527706" y="1348403"/>
                  <a:pt x="1524823" y="1335856"/>
                  <a:pt x="1537789" y="1332877"/>
                </a:cubicBezTo>
                <a:cubicBezTo>
                  <a:pt x="1544069" y="1331434"/>
                  <a:pt x="1547210" y="1330712"/>
                  <a:pt x="1547570" y="1332281"/>
                </a:cubicBezTo>
                <a:close/>
                <a:moveTo>
                  <a:pt x="1484166" y="1331561"/>
                </a:moveTo>
                <a:cubicBezTo>
                  <a:pt x="1487142" y="1344514"/>
                  <a:pt x="1487142" y="1344514"/>
                  <a:pt x="1487142" y="1344514"/>
                </a:cubicBezTo>
                <a:lnTo>
                  <a:pt x="1474176" y="1347493"/>
                </a:lnTo>
                <a:cubicBezTo>
                  <a:pt x="1474176" y="1347493"/>
                  <a:pt x="1477417" y="1346748"/>
                  <a:pt x="1480287" y="1344384"/>
                </a:cubicBezTo>
                <a:lnTo>
                  <a:pt x="1481345" y="1340887"/>
                </a:lnTo>
                <a:lnTo>
                  <a:pt x="1484033" y="1338410"/>
                </a:lnTo>
                <a:cubicBezTo>
                  <a:pt x="1484910" y="1334799"/>
                  <a:pt x="1484166" y="1331561"/>
                  <a:pt x="1484166" y="1331561"/>
                </a:cubicBezTo>
                <a:close/>
                <a:moveTo>
                  <a:pt x="617314" y="1331307"/>
                </a:moveTo>
                <a:cubicBezTo>
                  <a:pt x="617314" y="1331307"/>
                  <a:pt x="617314" y="1331307"/>
                  <a:pt x="604753" y="1334193"/>
                </a:cubicBezTo>
                <a:cubicBezTo>
                  <a:pt x="604753" y="1334193"/>
                  <a:pt x="617314" y="1331307"/>
                  <a:pt x="620197" y="1343854"/>
                </a:cubicBezTo>
                <a:close/>
                <a:moveTo>
                  <a:pt x="1083832" y="1330649"/>
                </a:moveTo>
                <a:cubicBezTo>
                  <a:pt x="1083832" y="1330649"/>
                  <a:pt x="1083832" y="1330649"/>
                  <a:pt x="1086715" y="1343196"/>
                </a:cubicBezTo>
                <a:cubicBezTo>
                  <a:pt x="1086715" y="1343196"/>
                  <a:pt x="1086715" y="1343196"/>
                  <a:pt x="1085145" y="1343557"/>
                </a:cubicBezTo>
                <a:lnTo>
                  <a:pt x="1079397" y="1344878"/>
                </a:lnTo>
                <a:lnTo>
                  <a:pt x="1074154" y="1346082"/>
                </a:lnTo>
                <a:lnTo>
                  <a:pt x="1071271" y="1333535"/>
                </a:lnTo>
                <a:cubicBezTo>
                  <a:pt x="1071271" y="1333535"/>
                  <a:pt x="1071271" y="1333535"/>
                  <a:pt x="1083832" y="1330649"/>
                </a:cubicBezTo>
                <a:close/>
                <a:moveTo>
                  <a:pt x="910586" y="1330398"/>
                </a:moveTo>
                <a:cubicBezTo>
                  <a:pt x="910586" y="1330398"/>
                  <a:pt x="911307" y="1333535"/>
                  <a:pt x="911667" y="1335104"/>
                </a:cubicBezTo>
                <a:lnTo>
                  <a:pt x="911735" y="1335399"/>
                </a:lnTo>
                <a:lnTo>
                  <a:pt x="911739" y="1335417"/>
                </a:lnTo>
                <a:close/>
                <a:moveTo>
                  <a:pt x="217292" y="1329896"/>
                </a:moveTo>
                <a:cubicBezTo>
                  <a:pt x="220175" y="1342444"/>
                  <a:pt x="220175" y="1342444"/>
                  <a:pt x="232736" y="1339558"/>
                </a:cubicBezTo>
                <a:lnTo>
                  <a:pt x="220175" y="1342444"/>
                </a:lnTo>
                <a:close/>
                <a:moveTo>
                  <a:pt x="283384" y="1327921"/>
                </a:moveTo>
                <a:cubicBezTo>
                  <a:pt x="270823" y="1330807"/>
                  <a:pt x="270823" y="1330807"/>
                  <a:pt x="270823" y="1330807"/>
                </a:cubicBezTo>
                <a:close/>
                <a:moveTo>
                  <a:pt x="923147" y="1327512"/>
                </a:moveTo>
                <a:lnTo>
                  <a:pt x="910586" y="1330398"/>
                </a:lnTo>
                <a:cubicBezTo>
                  <a:pt x="923147" y="1327512"/>
                  <a:pt x="923147" y="1327512"/>
                  <a:pt x="923147" y="1327512"/>
                </a:cubicBezTo>
                <a:close/>
                <a:moveTo>
                  <a:pt x="923147" y="1327512"/>
                </a:moveTo>
                <a:cubicBezTo>
                  <a:pt x="926030" y="1340060"/>
                  <a:pt x="926030" y="1340060"/>
                  <a:pt x="926030" y="1340060"/>
                </a:cubicBezTo>
                <a:cubicBezTo>
                  <a:pt x="923147" y="1327512"/>
                  <a:pt x="923147" y="1327512"/>
                  <a:pt x="923147" y="1327512"/>
                </a:cubicBezTo>
                <a:close/>
                <a:moveTo>
                  <a:pt x="229853" y="1327010"/>
                </a:moveTo>
                <a:cubicBezTo>
                  <a:pt x="229853" y="1327010"/>
                  <a:pt x="229853" y="1327010"/>
                  <a:pt x="245297" y="1336672"/>
                </a:cubicBezTo>
                <a:lnTo>
                  <a:pt x="232736" y="1339558"/>
                </a:lnTo>
                <a:cubicBezTo>
                  <a:pt x="232736" y="1339558"/>
                  <a:pt x="232736" y="1339558"/>
                  <a:pt x="229853" y="1327010"/>
                </a:cubicBezTo>
                <a:close/>
                <a:moveTo>
                  <a:pt x="935708" y="1324626"/>
                </a:moveTo>
                <a:cubicBezTo>
                  <a:pt x="935708" y="1324626"/>
                  <a:pt x="935708" y="1324626"/>
                  <a:pt x="938591" y="1337174"/>
                </a:cubicBezTo>
                <a:lnTo>
                  <a:pt x="923147" y="1327512"/>
                </a:lnTo>
                <a:cubicBezTo>
                  <a:pt x="923147" y="1327512"/>
                  <a:pt x="923147" y="1327512"/>
                  <a:pt x="924717" y="1327152"/>
                </a:cubicBezTo>
                <a:lnTo>
                  <a:pt x="927424" y="1326530"/>
                </a:lnTo>
                <a:close/>
                <a:moveTo>
                  <a:pt x="215767" y="1323259"/>
                </a:moveTo>
                <a:lnTo>
                  <a:pt x="216932" y="1328328"/>
                </a:lnTo>
                <a:cubicBezTo>
                  <a:pt x="217292" y="1329896"/>
                  <a:pt x="217292" y="1329896"/>
                  <a:pt x="217292" y="1329896"/>
                </a:cubicBezTo>
                <a:close/>
                <a:moveTo>
                  <a:pt x="1002204" y="1322558"/>
                </a:moveTo>
                <a:cubicBezTo>
                  <a:pt x="1002204" y="1322558"/>
                  <a:pt x="1002204" y="1322558"/>
                  <a:pt x="1005180" y="1335510"/>
                </a:cubicBezTo>
                <a:close/>
                <a:moveTo>
                  <a:pt x="1002204" y="1322558"/>
                </a:moveTo>
                <a:cubicBezTo>
                  <a:pt x="1002204" y="1322558"/>
                  <a:pt x="1014765" y="1319672"/>
                  <a:pt x="1017741" y="1332624"/>
                </a:cubicBezTo>
                <a:close/>
                <a:moveTo>
                  <a:pt x="841612" y="1319826"/>
                </a:moveTo>
                <a:lnTo>
                  <a:pt x="857056" y="1329488"/>
                </a:lnTo>
                <a:cubicBezTo>
                  <a:pt x="844495" y="1332374"/>
                  <a:pt x="844495" y="1332374"/>
                  <a:pt x="841612" y="1319826"/>
                </a:cubicBezTo>
                <a:close/>
                <a:moveTo>
                  <a:pt x="1014765" y="1319672"/>
                </a:moveTo>
                <a:cubicBezTo>
                  <a:pt x="1027325" y="1316786"/>
                  <a:pt x="1030301" y="1329738"/>
                  <a:pt x="1030301" y="1329738"/>
                </a:cubicBezTo>
                <a:cubicBezTo>
                  <a:pt x="1030301" y="1329738"/>
                  <a:pt x="1030301" y="1329738"/>
                  <a:pt x="1017741" y="1332624"/>
                </a:cubicBezTo>
                <a:cubicBezTo>
                  <a:pt x="1016997" y="1329386"/>
                  <a:pt x="1016625" y="1327767"/>
                  <a:pt x="1016485" y="1327160"/>
                </a:cubicBezTo>
                <a:lnTo>
                  <a:pt x="1016561" y="1327490"/>
                </a:lnTo>
                <a:lnTo>
                  <a:pt x="1016625" y="1327767"/>
                </a:lnTo>
                <a:cubicBezTo>
                  <a:pt x="1016997" y="1329386"/>
                  <a:pt x="1017741" y="1332624"/>
                  <a:pt x="1017741" y="1332624"/>
                </a:cubicBezTo>
                <a:cubicBezTo>
                  <a:pt x="1017741" y="1332624"/>
                  <a:pt x="1017741" y="1332624"/>
                  <a:pt x="1014765" y="1319672"/>
                </a:cubicBezTo>
                <a:close/>
                <a:moveTo>
                  <a:pt x="521505" y="1319049"/>
                </a:moveTo>
                <a:lnTo>
                  <a:pt x="521623" y="1319565"/>
                </a:lnTo>
                <a:lnTo>
                  <a:pt x="521877" y="1320670"/>
                </a:lnTo>
                <a:lnTo>
                  <a:pt x="523125" y="1326102"/>
                </a:lnTo>
                <a:close/>
                <a:moveTo>
                  <a:pt x="1134479" y="1319011"/>
                </a:moveTo>
                <a:lnTo>
                  <a:pt x="1124802" y="1334445"/>
                </a:lnTo>
                <a:lnTo>
                  <a:pt x="1121919" y="1321897"/>
                </a:lnTo>
                <a:lnTo>
                  <a:pt x="1127665" y="1320577"/>
                </a:lnTo>
                <a:lnTo>
                  <a:pt x="1128199" y="1320454"/>
                </a:lnTo>
                <a:cubicBezTo>
                  <a:pt x="1128199" y="1320454"/>
                  <a:pt x="1128199" y="1320454"/>
                  <a:pt x="1134479" y="1319011"/>
                </a:cubicBezTo>
                <a:close/>
                <a:moveTo>
                  <a:pt x="521490" y="1318986"/>
                </a:moveTo>
                <a:lnTo>
                  <a:pt x="521505" y="1319049"/>
                </a:lnTo>
                <a:lnTo>
                  <a:pt x="521503" y="1319044"/>
                </a:lnTo>
                <a:close/>
                <a:moveTo>
                  <a:pt x="267940" y="1318259"/>
                </a:moveTo>
                <a:cubicBezTo>
                  <a:pt x="267940" y="1318259"/>
                  <a:pt x="258262" y="1333693"/>
                  <a:pt x="255379" y="1321145"/>
                </a:cubicBezTo>
                <a:cubicBezTo>
                  <a:pt x="255379" y="1321145"/>
                  <a:pt x="255379" y="1321145"/>
                  <a:pt x="267940" y="1318259"/>
                </a:cubicBezTo>
                <a:close/>
                <a:moveTo>
                  <a:pt x="1080949" y="1318101"/>
                </a:moveTo>
                <a:cubicBezTo>
                  <a:pt x="1080949" y="1318101"/>
                  <a:pt x="1080949" y="1318101"/>
                  <a:pt x="1068388" y="1320987"/>
                </a:cubicBezTo>
                <a:close/>
                <a:moveTo>
                  <a:pt x="214409" y="1317349"/>
                </a:moveTo>
                <a:cubicBezTo>
                  <a:pt x="214409" y="1317349"/>
                  <a:pt x="214409" y="1317349"/>
                  <a:pt x="214769" y="1318917"/>
                </a:cubicBezTo>
                <a:lnTo>
                  <a:pt x="215767" y="1323259"/>
                </a:lnTo>
                <a:close/>
                <a:moveTo>
                  <a:pt x="1547374" y="1317038"/>
                </a:moveTo>
                <a:cubicBezTo>
                  <a:pt x="1550350" y="1329991"/>
                  <a:pt x="1550350" y="1329991"/>
                  <a:pt x="1537789" y="1332877"/>
                </a:cubicBezTo>
                <a:cubicBezTo>
                  <a:pt x="1534813" y="1319924"/>
                  <a:pt x="1534813" y="1319924"/>
                  <a:pt x="1547374" y="1317038"/>
                </a:cubicBezTo>
                <a:close/>
                <a:moveTo>
                  <a:pt x="947457" y="1316354"/>
                </a:moveTo>
                <a:cubicBezTo>
                  <a:pt x="947051" y="1314589"/>
                  <a:pt x="948673" y="1321647"/>
                  <a:pt x="948673" y="1321647"/>
                </a:cubicBezTo>
                <a:cubicBezTo>
                  <a:pt x="947952" y="1318510"/>
                  <a:pt x="947592" y="1316942"/>
                  <a:pt x="947457" y="1316354"/>
                </a:cubicBezTo>
                <a:close/>
                <a:moveTo>
                  <a:pt x="1493843" y="1316128"/>
                </a:moveTo>
                <a:lnTo>
                  <a:pt x="1481283" y="1319014"/>
                </a:lnTo>
                <a:cubicBezTo>
                  <a:pt x="1493843" y="1316128"/>
                  <a:pt x="1493843" y="1316128"/>
                  <a:pt x="1493843" y="1316128"/>
                </a:cubicBezTo>
                <a:close/>
                <a:moveTo>
                  <a:pt x="1493843" y="1316128"/>
                </a:moveTo>
                <a:cubicBezTo>
                  <a:pt x="1481283" y="1319014"/>
                  <a:pt x="1484166" y="1331561"/>
                  <a:pt x="1484166" y="1331561"/>
                </a:cubicBezTo>
                <a:lnTo>
                  <a:pt x="1481283" y="1319014"/>
                </a:lnTo>
                <a:cubicBezTo>
                  <a:pt x="1481283" y="1319014"/>
                  <a:pt x="1481283" y="1319014"/>
                  <a:pt x="1493843" y="1316128"/>
                </a:cubicBezTo>
                <a:close/>
                <a:moveTo>
                  <a:pt x="453746" y="1315623"/>
                </a:moveTo>
                <a:lnTo>
                  <a:pt x="448794" y="1316761"/>
                </a:lnTo>
                <a:lnTo>
                  <a:pt x="448447" y="1316841"/>
                </a:lnTo>
                <a:cubicBezTo>
                  <a:pt x="449036" y="1316705"/>
                  <a:pt x="450606" y="1316345"/>
                  <a:pt x="453746" y="1315623"/>
                </a:cubicBezTo>
                <a:close/>
                <a:moveTo>
                  <a:pt x="1093509" y="1315215"/>
                </a:moveTo>
                <a:cubicBezTo>
                  <a:pt x="1096392" y="1327763"/>
                  <a:pt x="1093509" y="1315215"/>
                  <a:pt x="1093509" y="1315215"/>
                </a:cubicBezTo>
                <a:close/>
                <a:moveTo>
                  <a:pt x="920264" y="1314965"/>
                </a:moveTo>
                <a:cubicBezTo>
                  <a:pt x="932825" y="1312079"/>
                  <a:pt x="935708" y="1324626"/>
                  <a:pt x="935708" y="1324626"/>
                </a:cubicBezTo>
                <a:lnTo>
                  <a:pt x="923147" y="1327512"/>
                </a:lnTo>
                <a:cubicBezTo>
                  <a:pt x="923147" y="1327512"/>
                  <a:pt x="923147" y="1327512"/>
                  <a:pt x="920264" y="1314965"/>
                </a:cubicBezTo>
                <a:close/>
                <a:moveTo>
                  <a:pt x="632696" y="1314562"/>
                </a:moveTo>
                <a:cubicBezTo>
                  <a:pt x="634462" y="1314156"/>
                  <a:pt x="627397" y="1315780"/>
                  <a:pt x="627397" y="1315780"/>
                </a:cubicBezTo>
                <a:cubicBezTo>
                  <a:pt x="630537" y="1315058"/>
                  <a:pt x="632107" y="1314698"/>
                  <a:pt x="632696" y="1314562"/>
                </a:cubicBezTo>
                <a:close/>
                <a:moveTo>
                  <a:pt x="1039886" y="1313900"/>
                </a:moveTo>
                <a:lnTo>
                  <a:pt x="1027325" y="1316786"/>
                </a:lnTo>
                <a:cubicBezTo>
                  <a:pt x="1039886" y="1313900"/>
                  <a:pt x="1039886" y="1313900"/>
                  <a:pt x="1039886" y="1313900"/>
                </a:cubicBezTo>
                <a:close/>
                <a:moveTo>
                  <a:pt x="1133263" y="1313718"/>
                </a:moveTo>
                <a:cubicBezTo>
                  <a:pt x="1132857" y="1311953"/>
                  <a:pt x="1134479" y="1319011"/>
                  <a:pt x="1134479" y="1319011"/>
                </a:cubicBezTo>
                <a:cubicBezTo>
                  <a:pt x="1133758" y="1315874"/>
                  <a:pt x="1133398" y="1314306"/>
                  <a:pt x="1133263" y="1313718"/>
                </a:cubicBezTo>
                <a:close/>
                <a:moveTo>
                  <a:pt x="520242" y="1313554"/>
                </a:moveTo>
                <a:lnTo>
                  <a:pt x="521490" y="1318986"/>
                </a:lnTo>
                <a:lnTo>
                  <a:pt x="520602" y="1315123"/>
                </a:lnTo>
                <a:cubicBezTo>
                  <a:pt x="520242" y="1313554"/>
                  <a:pt x="520242" y="1313554"/>
                  <a:pt x="520242" y="1313554"/>
                </a:cubicBezTo>
                <a:close/>
                <a:moveTo>
                  <a:pt x="1506404" y="1313242"/>
                </a:moveTo>
                <a:cubicBezTo>
                  <a:pt x="1506404" y="1313242"/>
                  <a:pt x="1506404" y="1313242"/>
                  <a:pt x="1509287" y="1325789"/>
                </a:cubicBezTo>
                <a:close/>
                <a:moveTo>
                  <a:pt x="932825" y="1312079"/>
                </a:moveTo>
                <a:cubicBezTo>
                  <a:pt x="945790" y="1309100"/>
                  <a:pt x="948673" y="1321647"/>
                  <a:pt x="948673" y="1321647"/>
                </a:cubicBezTo>
                <a:cubicBezTo>
                  <a:pt x="932825" y="1312079"/>
                  <a:pt x="932825" y="1312079"/>
                  <a:pt x="932825" y="1312079"/>
                </a:cubicBezTo>
                <a:close/>
                <a:moveTo>
                  <a:pt x="445268" y="1311998"/>
                </a:moveTo>
                <a:lnTo>
                  <a:pt x="446380" y="1312474"/>
                </a:lnTo>
                <a:lnTo>
                  <a:pt x="446275" y="1315482"/>
                </a:lnTo>
                <a:cubicBezTo>
                  <a:pt x="445715" y="1316643"/>
                  <a:pt x="444325" y="1317788"/>
                  <a:pt x="441185" y="1318509"/>
                </a:cubicBezTo>
                <a:cubicBezTo>
                  <a:pt x="441185" y="1318509"/>
                  <a:pt x="439563" y="1311451"/>
                  <a:pt x="445268" y="1311998"/>
                </a:cubicBezTo>
                <a:close/>
                <a:moveTo>
                  <a:pt x="447034" y="1311592"/>
                </a:moveTo>
                <a:cubicBezTo>
                  <a:pt x="447955" y="1312000"/>
                  <a:pt x="449885" y="1313208"/>
                  <a:pt x="453746" y="1315623"/>
                </a:cubicBezTo>
                <a:lnTo>
                  <a:pt x="446380" y="1312474"/>
                </a:lnTo>
                <a:lnTo>
                  <a:pt x="446384" y="1312361"/>
                </a:lnTo>
                <a:cubicBezTo>
                  <a:pt x="446204" y="1311577"/>
                  <a:pt x="446114" y="1311184"/>
                  <a:pt x="447034" y="1311592"/>
                </a:cubicBezTo>
                <a:close/>
                <a:moveTo>
                  <a:pt x="532803" y="1310668"/>
                </a:moveTo>
                <a:cubicBezTo>
                  <a:pt x="533524" y="1313805"/>
                  <a:pt x="533884" y="1315374"/>
                  <a:pt x="534064" y="1316158"/>
                </a:cubicBezTo>
                <a:lnTo>
                  <a:pt x="534166" y="1316599"/>
                </a:lnTo>
                <a:lnTo>
                  <a:pt x="534245" y="1316942"/>
                </a:lnTo>
                <a:cubicBezTo>
                  <a:pt x="534245" y="1316942"/>
                  <a:pt x="534245" y="1316942"/>
                  <a:pt x="535686" y="1323216"/>
                </a:cubicBezTo>
                <a:lnTo>
                  <a:pt x="523125" y="1326102"/>
                </a:lnTo>
                <a:cubicBezTo>
                  <a:pt x="523125" y="1326102"/>
                  <a:pt x="523125" y="1326102"/>
                  <a:pt x="522765" y="1324533"/>
                </a:cubicBezTo>
                <a:lnTo>
                  <a:pt x="521877" y="1320670"/>
                </a:lnTo>
                <a:lnTo>
                  <a:pt x="521864" y="1320612"/>
                </a:lnTo>
                <a:cubicBezTo>
                  <a:pt x="521684" y="1319828"/>
                  <a:pt x="521684" y="1319828"/>
                  <a:pt x="521684" y="1319828"/>
                </a:cubicBezTo>
                <a:lnTo>
                  <a:pt x="521623" y="1319565"/>
                </a:lnTo>
                <a:lnTo>
                  <a:pt x="520242" y="1313554"/>
                </a:lnTo>
                <a:cubicBezTo>
                  <a:pt x="520242" y="1313554"/>
                  <a:pt x="535686" y="1323216"/>
                  <a:pt x="520242" y="1313554"/>
                </a:cubicBezTo>
                <a:cubicBezTo>
                  <a:pt x="520242" y="1313554"/>
                  <a:pt x="520242" y="1313554"/>
                  <a:pt x="532803" y="1310668"/>
                </a:cubicBezTo>
                <a:close/>
                <a:moveTo>
                  <a:pt x="279285" y="1310079"/>
                </a:moveTo>
                <a:cubicBezTo>
                  <a:pt x="278879" y="1308315"/>
                  <a:pt x="280501" y="1315373"/>
                  <a:pt x="280501" y="1315373"/>
                </a:cubicBezTo>
                <a:cubicBezTo>
                  <a:pt x="279780" y="1312236"/>
                  <a:pt x="279420" y="1310667"/>
                  <a:pt x="279285" y="1310079"/>
                </a:cubicBezTo>
                <a:close/>
                <a:moveTo>
                  <a:pt x="945790" y="1309100"/>
                </a:moveTo>
                <a:lnTo>
                  <a:pt x="948673" y="1321647"/>
                </a:lnTo>
                <a:cubicBezTo>
                  <a:pt x="945790" y="1309100"/>
                  <a:pt x="945790" y="1309100"/>
                  <a:pt x="932825" y="1312079"/>
                </a:cubicBezTo>
                <a:close/>
                <a:moveTo>
                  <a:pt x="950909" y="1307924"/>
                </a:moveTo>
                <a:lnTo>
                  <a:pt x="949523" y="1308242"/>
                </a:lnTo>
                <a:lnTo>
                  <a:pt x="945790" y="1309100"/>
                </a:lnTo>
                <a:lnTo>
                  <a:pt x="950582" y="1307999"/>
                </a:lnTo>
                <a:close/>
                <a:moveTo>
                  <a:pt x="878496" y="1307697"/>
                </a:moveTo>
                <a:lnTo>
                  <a:pt x="879294" y="1311168"/>
                </a:lnTo>
                <a:cubicBezTo>
                  <a:pt x="879294" y="1311168"/>
                  <a:pt x="879294" y="1311168"/>
                  <a:pt x="878922" y="1309549"/>
                </a:cubicBezTo>
                <a:close/>
                <a:moveTo>
                  <a:pt x="1131596" y="1306464"/>
                </a:moveTo>
                <a:cubicBezTo>
                  <a:pt x="1131596" y="1306464"/>
                  <a:pt x="1131596" y="1306464"/>
                  <a:pt x="1134479" y="1319011"/>
                </a:cubicBezTo>
                <a:lnTo>
                  <a:pt x="1127665" y="1320577"/>
                </a:lnTo>
                <a:lnTo>
                  <a:pt x="1127414" y="1320635"/>
                </a:lnTo>
                <a:cubicBezTo>
                  <a:pt x="1126629" y="1320815"/>
                  <a:pt x="1125059" y="1321176"/>
                  <a:pt x="1121919" y="1321897"/>
                </a:cubicBezTo>
                <a:cubicBezTo>
                  <a:pt x="1120477" y="1315624"/>
                  <a:pt x="1120477" y="1315624"/>
                  <a:pt x="1120478" y="1315624"/>
                </a:cubicBezTo>
                <a:lnTo>
                  <a:pt x="1120363" y="1315123"/>
                </a:lnTo>
                <a:lnTo>
                  <a:pt x="1119036" y="1309350"/>
                </a:lnTo>
                <a:close/>
                <a:moveTo>
                  <a:pt x="878132" y="1306109"/>
                </a:moveTo>
                <a:lnTo>
                  <a:pt x="878162" y="1306243"/>
                </a:lnTo>
                <a:lnTo>
                  <a:pt x="879294" y="1311168"/>
                </a:lnTo>
                <a:close/>
                <a:moveTo>
                  <a:pt x="878038" y="1305704"/>
                </a:moveTo>
                <a:lnTo>
                  <a:pt x="878084" y="1305901"/>
                </a:lnTo>
                <a:lnTo>
                  <a:pt x="878496" y="1307697"/>
                </a:lnTo>
                <a:close/>
                <a:moveTo>
                  <a:pt x="1024442" y="1304238"/>
                </a:moveTo>
                <a:cubicBezTo>
                  <a:pt x="1039886" y="1313900"/>
                  <a:pt x="1039886" y="1313900"/>
                  <a:pt x="1039886" y="1313900"/>
                </a:cubicBezTo>
                <a:close/>
                <a:moveTo>
                  <a:pt x="1490960" y="1303580"/>
                </a:moveTo>
                <a:cubicBezTo>
                  <a:pt x="1490960" y="1303580"/>
                  <a:pt x="1487820" y="1304302"/>
                  <a:pt x="1486250" y="1304663"/>
                </a:cubicBezTo>
                <a:lnTo>
                  <a:pt x="1485985" y="1304723"/>
                </a:lnTo>
                <a:close/>
                <a:moveTo>
                  <a:pt x="1144157" y="1303578"/>
                </a:moveTo>
                <a:lnTo>
                  <a:pt x="1131596" y="1306464"/>
                </a:lnTo>
                <a:cubicBezTo>
                  <a:pt x="1131596" y="1306464"/>
                  <a:pt x="1131596" y="1306464"/>
                  <a:pt x="1119036" y="1309350"/>
                </a:cubicBezTo>
                <a:cubicBezTo>
                  <a:pt x="1119757" y="1312487"/>
                  <a:pt x="1120117" y="1314055"/>
                  <a:pt x="1120297" y="1314839"/>
                </a:cubicBezTo>
                <a:lnTo>
                  <a:pt x="1120363" y="1315123"/>
                </a:lnTo>
                <a:lnTo>
                  <a:pt x="1121919" y="1321897"/>
                </a:lnTo>
                <a:cubicBezTo>
                  <a:pt x="1121919" y="1321897"/>
                  <a:pt x="1118779" y="1322619"/>
                  <a:pt x="1117209" y="1322979"/>
                </a:cubicBezTo>
                <a:lnTo>
                  <a:pt x="1117172" y="1322988"/>
                </a:lnTo>
                <a:lnTo>
                  <a:pt x="1116620" y="1323115"/>
                </a:lnTo>
                <a:cubicBezTo>
                  <a:pt x="1117209" y="1322980"/>
                  <a:pt x="1118779" y="1322619"/>
                  <a:pt x="1121919" y="1321897"/>
                </a:cubicBezTo>
                <a:cubicBezTo>
                  <a:pt x="1121919" y="1321897"/>
                  <a:pt x="1121919" y="1321897"/>
                  <a:pt x="1124802" y="1334445"/>
                </a:cubicBezTo>
                <a:lnTo>
                  <a:pt x="1137362" y="1331559"/>
                </a:lnTo>
                <a:lnTo>
                  <a:pt x="1134479" y="1319011"/>
                </a:lnTo>
                <a:cubicBezTo>
                  <a:pt x="1134479" y="1319011"/>
                  <a:pt x="1134479" y="1319011"/>
                  <a:pt x="1136049" y="1318651"/>
                </a:cubicBezTo>
                <a:lnTo>
                  <a:pt x="1139306" y="1317902"/>
                </a:lnTo>
                <a:lnTo>
                  <a:pt x="1147040" y="1316125"/>
                </a:lnTo>
                <a:lnTo>
                  <a:pt x="1134479" y="1319011"/>
                </a:lnTo>
                <a:cubicBezTo>
                  <a:pt x="1131596" y="1306464"/>
                  <a:pt x="1144157" y="1303578"/>
                  <a:pt x="1144157" y="1303578"/>
                </a:cubicBezTo>
                <a:close/>
                <a:moveTo>
                  <a:pt x="450863" y="1303075"/>
                </a:moveTo>
                <a:lnTo>
                  <a:pt x="446071" y="1304176"/>
                </a:lnTo>
                <a:lnTo>
                  <a:pt x="445666" y="1304269"/>
                </a:lnTo>
                <a:lnTo>
                  <a:pt x="446635" y="1304047"/>
                </a:lnTo>
                <a:close/>
                <a:moveTo>
                  <a:pt x="450863" y="1303075"/>
                </a:moveTo>
                <a:cubicBezTo>
                  <a:pt x="450863" y="1303075"/>
                  <a:pt x="450863" y="1303075"/>
                  <a:pt x="451223" y="1304644"/>
                </a:cubicBezTo>
                <a:lnTo>
                  <a:pt x="452092" y="1308425"/>
                </a:lnTo>
                <a:lnTo>
                  <a:pt x="453746" y="1315623"/>
                </a:lnTo>
                <a:cubicBezTo>
                  <a:pt x="453746" y="1315623"/>
                  <a:pt x="453746" y="1315623"/>
                  <a:pt x="438302" y="1305961"/>
                </a:cubicBezTo>
                <a:cubicBezTo>
                  <a:pt x="438302" y="1305961"/>
                  <a:pt x="438302" y="1305961"/>
                  <a:pt x="439872" y="1305601"/>
                </a:cubicBezTo>
                <a:lnTo>
                  <a:pt x="446071" y="1304176"/>
                </a:lnTo>
                <a:lnTo>
                  <a:pt x="446153" y="1304158"/>
                </a:lnTo>
                <a:cubicBezTo>
                  <a:pt x="447723" y="1303797"/>
                  <a:pt x="450863" y="1303075"/>
                  <a:pt x="450863" y="1303075"/>
                </a:cubicBezTo>
                <a:close/>
                <a:moveTo>
                  <a:pt x="277618" y="1302825"/>
                </a:moveTo>
                <a:cubicBezTo>
                  <a:pt x="280501" y="1315373"/>
                  <a:pt x="277618" y="1302825"/>
                  <a:pt x="280501" y="1315373"/>
                </a:cubicBezTo>
                <a:cubicBezTo>
                  <a:pt x="293061" y="1312487"/>
                  <a:pt x="293061" y="1312487"/>
                  <a:pt x="277618" y="1302825"/>
                </a:cubicBezTo>
                <a:close/>
                <a:moveTo>
                  <a:pt x="1064196" y="1302741"/>
                </a:moveTo>
                <a:lnTo>
                  <a:pt x="1064269" y="1303058"/>
                </a:lnTo>
                <a:lnTo>
                  <a:pt x="1065412" y="1308035"/>
                </a:lnTo>
                <a:cubicBezTo>
                  <a:pt x="1064691" y="1304898"/>
                  <a:pt x="1064331" y="1303329"/>
                  <a:pt x="1064196" y="1302741"/>
                </a:cubicBezTo>
                <a:close/>
                <a:moveTo>
                  <a:pt x="744135" y="1302167"/>
                </a:moveTo>
                <a:cubicBezTo>
                  <a:pt x="744135" y="1302167"/>
                  <a:pt x="744135" y="1302167"/>
                  <a:pt x="731575" y="1305053"/>
                </a:cubicBezTo>
                <a:close/>
                <a:moveTo>
                  <a:pt x="1557051" y="1301605"/>
                </a:moveTo>
                <a:lnTo>
                  <a:pt x="1559934" y="1314152"/>
                </a:lnTo>
                <a:cubicBezTo>
                  <a:pt x="1559934" y="1314152"/>
                  <a:pt x="1559934" y="1314152"/>
                  <a:pt x="1547374" y="1317038"/>
                </a:cubicBezTo>
                <a:cubicBezTo>
                  <a:pt x="1557051" y="1301605"/>
                  <a:pt x="1544491" y="1304491"/>
                  <a:pt x="1557051" y="1301605"/>
                </a:cubicBezTo>
                <a:close/>
                <a:moveTo>
                  <a:pt x="1037003" y="1301352"/>
                </a:moveTo>
                <a:cubicBezTo>
                  <a:pt x="1037003" y="1301352"/>
                  <a:pt x="1037003" y="1301352"/>
                  <a:pt x="1024442" y="1304238"/>
                </a:cubicBezTo>
                <a:cubicBezTo>
                  <a:pt x="1014765" y="1319672"/>
                  <a:pt x="1027325" y="1316786"/>
                  <a:pt x="1027325" y="1316786"/>
                </a:cubicBezTo>
                <a:lnTo>
                  <a:pt x="1014765" y="1319672"/>
                </a:lnTo>
                <a:lnTo>
                  <a:pt x="1002204" y="1322558"/>
                </a:lnTo>
                <a:cubicBezTo>
                  <a:pt x="1005180" y="1335510"/>
                  <a:pt x="989238" y="1325537"/>
                  <a:pt x="1005180" y="1335510"/>
                </a:cubicBezTo>
                <a:cubicBezTo>
                  <a:pt x="989238" y="1325537"/>
                  <a:pt x="992214" y="1338489"/>
                  <a:pt x="992214" y="1338489"/>
                </a:cubicBezTo>
                <a:lnTo>
                  <a:pt x="979654" y="1341375"/>
                </a:lnTo>
                <a:cubicBezTo>
                  <a:pt x="980375" y="1344512"/>
                  <a:pt x="980735" y="1346081"/>
                  <a:pt x="980915" y="1346865"/>
                </a:cubicBezTo>
                <a:lnTo>
                  <a:pt x="981009" y="1347271"/>
                </a:lnTo>
                <a:lnTo>
                  <a:pt x="982537" y="1353923"/>
                </a:lnTo>
                <a:cubicBezTo>
                  <a:pt x="981095" y="1347649"/>
                  <a:pt x="981095" y="1347649"/>
                  <a:pt x="981096" y="1347649"/>
                </a:cubicBezTo>
                <a:lnTo>
                  <a:pt x="981009" y="1347271"/>
                </a:lnTo>
                <a:lnTo>
                  <a:pt x="979654" y="1341375"/>
                </a:lnTo>
                <a:cubicBezTo>
                  <a:pt x="979654" y="1341375"/>
                  <a:pt x="979654" y="1341375"/>
                  <a:pt x="992214" y="1338489"/>
                </a:cubicBezTo>
                <a:cubicBezTo>
                  <a:pt x="992214" y="1338489"/>
                  <a:pt x="995097" y="1351037"/>
                  <a:pt x="992214" y="1338489"/>
                </a:cubicBezTo>
                <a:lnTo>
                  <a:pt x="1005180" y="1335510"/>
                </a:lnTo>
                <a:cubicBezTo>
                  <a:pt x="1008063" y="1348058"/>
                  <a:pt x="995097" y="1351037"/>
                  <a:pt x="995097" y="1351037"/>
                </a:cubicBezTo>
                <a:cubicBezTo>
                  <a:pt x="995097" y="1351037"/>
                  <a:pt x="995097" y="1351037"/>
                  <a:pt x="1008063" y="1348058"/>
                </a:cubicBezTo>
                <a:lnTo>
                  <a:pt x="1005180" y="1335510"/>
                </a:lnTo>
                <a:cubicBezTo>
                  <a:pt x="1005180" y="1335510"/>
                  <a:pt x="1005180" y="1335510"/>
                  <a:pt x="1017741" y="1332624"/>
                </a:cubicBezTo>
                <a:lnTo>
                  <a:pt x="1030301" y="1329738"/>
                </a:lnTo>
                <a:lnTo>
                  <a:pt x="1027325" y="1316786"/>
                </a:lnTo>
                <a:cubicBezTo>
                  <a:pt x="1027325" y="1316786"/>
                  <a:pt x="1027325" y="1316786"/>
                  <a:pt x="1039886" y="1313900"/>
                </a:cubicBezTo>
                <a:close/>
                <a:moveTo>
                  <a:pt x="875120" y="1300196"/>
                </a:moveTo>
                <a:cubicBezTo>
                  <a:pt x="877062" y="1301454"/>
                  <a:pt x="877806" y="1304692"/>
                  <a:pt x="879294" y="1311168"/>
                </a:cubicBezTo>
                <a:cubicBezTo>
                  <a:pt x="866733" y="1314054"/>
                  <a:pt x="866733" y="1314054"/>
                  <a:pt x="863757" y="1301102"/>
                </a:cubicBezTo>
                <a:cubicBezTo>
                  <a:pt x="870037" y="1299659"/>
                  <a:pt x="873178" y="1298938"/>
                  <a:pt x="875120" y="1300196"/>
                </a:cubicBezTo>
                <a:close/>
                <a:moveTo>
                  <a:pt x="929942" y="1299531"/>
                </a:moveTo>
                <a:cubicBezTo>
                  <a:pt x="929942" y="1299531"/>
                  <a:pt x="945790" y="1309100"/>
                  <a:pt x="929942" y="1299531"/>
                </a:cubicBezTo>
                <a:close/>
                <a:moveTo>
                  <a:pt x="1569612" y="1298719"/>
                </a:moveTo>
                <a:lnTo>
                  <a:pt x="1564660" y="1299856"/>
                </a:lnTo>
                <a:lnTo>
                  <a:pt x="1564313" y="1299936"/>
                </a:lnTo>
                <a:cubicBezTo>
                  <a:pt x="1564902" y="1299801"/>
                  <a:pt x="1566472" y="1299440"/>
                  <a:pt x="1569612" y="1298719"/>
                </a:cubicBezTo>
                <a:close/>
                <a:moveTo>
                  <a:pt x="1569612" y="1298719"/>
                </a:moveTo>
                <a:lnTo>
                  <a:pt x="1572495" y="1311266"/>
                </a:lnTo>
                <a:lnTo>
                  <a:pt x="1559934" y="1314152"/>
                </a:lnTo>
                <a:cubicBezTo>
                  <a:pt x="1559934" y="1314152"/>
                  <a:pt x="1559934" y="1314152"/>
                  <a:pt x="1557051" y="1301605"/>
                </a:cubicBezTo>
                <a:lnTo>
                  <a:pt x="1564660" y="1299856"/>
                </a:lnTo>
                <a:lnTo>
                  <a:pt x="1564902" y="1299801"/>
                </a:lnTo>
                <a:cubicBezTo>
                  <a:pt x="1566472" y="1299440"/>
                  <a:pt x="1569612" y="1298719"/>
                  <a:pt x="1569612" y="1298719"/>
                </a:cubicBezTo>
                <a:close/>
                <a:moveTo>
                  <a:pt x="876318" y="1298216"/>
                </a:moveTo>
                <a:lnTo>
                  <a:pt x="878132" y="1306109"/>
                </a:lnTo>
                <a:lnTo>
                  <a:pt x="878084" y="1305901"/>
                </a:lnTo>
                <a:close/>
                <a:moveTo>
                  <a:pt x="476389" y="1297210"/>
                </a:moveTo>
                <a:lnTo>
                  <a:pt x="469575" y="1298776"/>
                </a:lnTo>
                <a:lnTo>
                  <a:pt x="469324" y="1298834"/>
                </a:lnTo>
                <a:cubicBezTo>
                  <a:pt x="468539" y="1299014"/>
                  <a:pt x="466969" y="1299375"/>
                  <a:pt x="463829" y="1300096"/>
                </a:cubicBezTo>
                <a:cubicBezTo>
                  <a:pt x="476389" y="1297210"/>
                  <a:pt x="476389" y="1297210"/>
                  <a:pt x="476389" y="1297210"/>
                </a:cubicBezTo>
                <a:close/>
                <a:moveTo>
                  <a:pt x="194741" y="1296726"/>
                </a:moveTo>
                <a:cubicBezTo>
                  <a:pt x="196734" y="1297973"/>
                  <a:pt x="197478" y="1301211"/>
                  <a:pt x="198966" y="1307687"/>
                </a:cubicBezTo>
                <a:lnTo>
                  <a:pt x="186000" y="1310666"/>
                </a:lnTo>
                <a:cubicBezTo>
                  <a:pt x="186000" y="1310666"/>
                  <a:pt x="186000" y="1310666"/>
                  <a:pt x="183024" y="1297714"/>
                </a:cubicBezTo>
                <a:cubicBezTo>
                  <a:pt x="189507" y="1296224"/>
                  <a:pt x="192749" y="1295479"/>
                  <a:pt x="194741" y="1296726"/>
                </a:cubicBezTo>
                <a:close/>
                <a:moveTo>
                  <a:pt x="942907" y="1296552"/>
                </a:moveTo>
                <a:lnTo>
                  <a:pt x="958351" y="1306214"/>
                </a:lnTo>
                <a:cubicBezTo>
                  <a:pt x="958351" y="1306214"/>
                  <a:pt x="958351" y="1306214"/>
                  <a:pt x="956781" y="1306574"/>
                </a:cubicBezTo>
                <a:lnTo>
                  <a:pt x="950582" y="1307999"/>
                </a:lnTo>
                <a:lnTo>
                  <a:pt x="950500" y="1308017"/>
                </a:lnTo>
                <a:cubicBezTo>
                  <a:pt x="948930" y="1308378"/>
                  <a:pt x="945790" y="1309100"/>
                  <a:pt x="945790" y="1309100"/>
                </a:cubicBezTo>
                <a:cubicBezTo>
                  <a:pt x="945790" y="1309100"/>
                  <a:pt x="945790" y="1309100"/>
                  <a:pt x="945430" y="1307531"/>
                </a:cubicBezTo>
                <a:lnTo>
                  <a:pt x="944265" y="1302463"/>
                </a:lnTo>
                <a:lnTo>
                  <a:pt x="943267" y="1298121"/>
                </a:lnTo>
                <a:cubicBezTo>
                  <a:pt x="942907" y="1296552"/>
                  <a:pt x="942907" y="1296552"/>
                  <a:pt x="942907" y="1296552"/>
                </a:cubicBezTo>
                <a:close/>
                <a:moveTo>
                  <a:pt x="249613" y="1296050"/>
                </a:moveTo>
                <a:cubicBezTo>
                  <a:pt x="236648" y="1299029"/>
                  <a:pt x="236648" y="1299029"/>
                  <a:pt x="236648" y="1299029"/>
                </a:cubicBezTo>
                <a:close/>
                <a:moveTo>
                  <a:pt x="481508" y="1296034"/>
                </a:moveTo>
                <a:lnTo>
                  <a:pt x="480122" y="1296352"/>
                </a:lnTo>
                <a:lnTo>
                  <a:pt x="476389" y="1297210"/>
                </a:lnTo>
                <a:lnTo>
                  <a:pt x="481245" y="1296095"/>
                </a:lnTo>
                <a:close/>
                <a:moveTo>
                  <a:pt x="889284" y="1295237"/>
                </a:moveTo>
                <a:cubicBezTo>
                  <a:pt x="892260" y="1308189"/>
                  <a:pt x="892260" y="1308189"/>
                  <a:pt x="892260" y="1308189"/>
                </a:cubicBezTo>
                <a:lnTo>
                  <a:pt x="879294" y="1311168"/>
                </a:lnTo>
                <a:cubicBezTo>
                  <a:pt x="879294" y="1311168"/>
                  <a:pt x="878550" y="1307930"/>
                  <a:pt x="878178" y="1306311"/>
                </a:cubicBezTo>
                <a:lnTo>
                  <a:pt x="878162" y="1306243"/>
                </a:lnTo>
                <a:lnTo>
                  <a:pt x="876690" y="1299835"/>
                </a:lnTo>
                <a:cubicBezTo>
                  <a:pt x="876318" y="1298216"/>
                  <a:pt x="876318" y="1298216"/>
                  <a:pt x="876318" y="1298216"/>
                </a:cubicBezTo>
                <a:cubicBezTo>
                  <a:pt x="889284" y="1295237"/>
                  <a:pt x="889284" y="1295237"/>
                  <a:pt x="889284" y="1295237"/>
                </a:cubicBezTo>
                <a:close/>
                <a:moveTo>
                  <a:pt x="1008999" y="1294577"/>
                </a:moveTo>
                <a:lnTo>
                  <a:pt x="1009730" y="1297758"/>
                </a:lnTo>
                <a:lnTo>
                  <a:pt x="1010117" y="1299444"/>
                </a:lnTo>
                <a:lnTo>
                  <a:pt x="1010164" y="1299646"/>
                </a:lnTo>
                <a:close/>
                <a:moveTo>
                  <a:pt x="1008999" y="1294577"/>
                </a:moveTo>
                <a:cubicBezTo>
                  <a:pt x="1009720" y="1297714"/>
                  <a:pt x="1010080" y="1299282"/>
                  <a:pt x="1010215" y="1299870"/>
                </a:cubicBezTo>
                <a:lnTo>
                  <a:pt x="1010164" y="1299646"/>
                </a:lnTo>
                <a:lnTo>
                  <a:pt x="1011882" y="1307124"/>
                </a:lnTo>
                <a:cubicBezTo>
                  <a:pt x="1011882" y="1307124"/>
                  <a:pt x="1008999" y="1294577"/>
                  <a:pt x="1011882" y="1307124"/>
                </a:cubicBezTo>
                <a:lnTo>
                  <a:pt x="1010117" y="1299444"/>
                </a:lnTo>
                <a:lnTo>
                  <a:pt x="1010080" y="1299282"/>
                </a:lnTo>
                <a:lnTo>
                  <a:pt x="1009730" y="1297758"/>
                </a:lnTo>
                <a:lnTo>
                  <a:pt x="1009359" y="1296145"/>
                </a:lnTo>
                <a:cubicBezTo>
                  <a:pt x="1008999" y="1294577"/>
                  <a:pt x="1008999" y="1294577"/>
                  <a:pt x="1008999" y="1294577"/>
                </a:cubicBezTo>
                <a:close/>
                <a:moveTo>
                  <a:pt x="955468" y="1293666"/>
                </a:moveTo>
                <a:lnTo>
                  <a:pt x="958351" y="1306214"/>
                </a:lnTo>
                <a:cubicBezTo>
                  <a:pt x="955468" y="1293666"/>
                  <a:pt x="955468" y="1293666"/>
                  <a:pt x="955468" y="1293666"/>
                </a:cubicBezTo>
                <a:close/>
                <a:moveTo>
                  <a:pt x="955468" y="1293666"/>
                </a:moveTo>
                <a:cubicBezTo>
                  <a:pt x="958351" y="1306214"/>
                  <a:pt x="970912" y="1303328"/>
                  <a:pt x="970912" y="1303328"/>
                </a:cubicBezTo>
                <a:cubicBezTo>
                  <a:pt x="958351" y="1306214"/>
                  <a:pt x="958351" y="1306214"/>
                  <a:pt x="955468" y="1293666"/>
                </a:cubicBezTo>
                <a:close/>
                <a:moveTo>
                  <a:pt x="960767" y="1292449"/>
                </a:moveTo>
                <a:cubicBezTo>
                  <a:pt x="960178" y="1292584"/>
                  <a:pt x="958608" y="1292945"/>
                  <a:pt x="955468" y="1293666"/>
                </a:cubicBezTo>
                <a:lnTo>
                  <a:pt x="960420" y="1292529"/>
                </a:lnTo>
                <a:close/>
                <a:moveTo>
                  <a:pt x="1488077" y="1291033"/>
                </a:moveTo>
                <a:lnTo>
                  <a:pt x="1490960" y="1303580"/>
                </a:lnTo>
                <a:cubicBezTo>
                  <a:pt x="1487820" y="1304302"/>
                  <a:pt x="1486250" y="1304663"/>
                  <a:pt x="1485661" y="1304798"/>
                </a:cubicBezTo>
                <a:lnTo>
                  <a:pt x="1485985" y="1304723"/>
                </a:lnTo>
                <a:lnTo>
                  <a:pt x="1478400" y="1306466"/>
                </a:lnTo>
                <a:cubicBezTo>
                  <a:pt x="1478400" y="1306466"/>
                  <a:pt x="1478400" y="1306466"/>
                  <a:pt x="1478040" y="1304898"/>
                </a:cubicBezTo>
                <a:lnTo>
                  <a:pt x="1476875" y="1299829"/>
                </a:lnTo>
                <a:lnTo>
                  <a:pt x="1475517" y="1293919"/>
                </a:lnTo>
                <a:cubicBezTo>
                  <a:pt x="1475517" y="1293919"/>
                  <a:pt x="1475517" y="1293919"/>
                  <a:pt x="1477087" y="1293558"/>
                </a:cubicBezTo>
                <a:lnTo>
                  <a:pt x="1479508" y="1293002"/>
                </a:lnTo>
                <a:lnTo>
                  <a:pt x="1480690" y="1292730"/>
                </a:lnTo>
                <a:close/>
                <a:moveTo>
                  <a:pt x="968029" y="1290780"/>
                </a:moveTo>
                <a:lnTo>
                  <a:pt x="970912" y="1303328"/>
                </a:lnTo>
                <a:cubicBezTo>
                  <a:pt x="968029" y="1290780"/>
                  <a:pt x="968029" y="1290780"/>
                  <a:pt x="968029" y="1290780"/>
                </a:cubicBezTo>
                <a:close/>
                <a:moveTo>
                  <a:pt x="480433" y="1290529"/>
                </a:moveTo>
                <a:cubicBezTo>
                  <a:pt x="482339" y="1290730"/>
                  <a:pt x="485066" y="1291808"/>
                  <a:pt x="488950" y="1294324"/>
                </a:cubicBezTo>
                <a:lnTo>
                  <a:pt x="481245" y="1296095"/>
                </a:lnTo>
                <a:lnTo>
                  <a:pt x="481099" y="1296128"/>
                </a:lnTo>
                <a:cubicBezTo>
                  <a:pt x="479529" y="1296489"/>
                  <a:pt x="476389" y="1297210"/>
                  <a:pt x="476389" y="1297210"/>
                </a:cubicBezTo>
                <a:cubicBezTo>
                  <a:pt x="476389" y="1297210"/>
                  <a:pt x="474715" y="1289925"/>
                  <a:pt x="480433" y="1290529"/>
                </a:cubicBezTo>
                <a:close/>
                <a:moveTo>
                  <a:pt x="447887" y="1290123"/>
                </a:moveTo>
                <a:lnTo>
                  <a:pt x="449049" y="1295182"/>
                </a:lnTo>
                <a:lnTo>
                  <a:pt x="449019" y="1295048"/>
                </a:lnTo>
                <a:close/>
                <a:moveTo>
                  <a:pt x="1527831" y="1289536"/>
                </a:moveTo>
                <a:cubicBezTo>
                  <a:pt x="1527425" y="1287771"/>
                  <a:pt x="1529047" y="1294829"/>
                  <a:pt x="1529047" y="1294829"/>
                </a:cubicBezTo>
                <a:cubicBezTo>
                  <a:pt x="1528326" y="1291692"/>
                  <a:pt x="1527966" y="1290124"/>
                  <a:pt x="1527831" y="1289536"/>
                </a:cubicBezTo>
                <a:close/>
                <a:moveTo>
                  <a:pt x="167580" y="1288052"/>
                </a:moveTo>
                <a:lnTo>
                  <a:pt x="170463" y="1300600"/>
                </a:lnTo>
                <a:cubicBezTo>
                  <a:pt x="167580" y="1288052"/>
                  <a:pt x="167580" y="1288052"/>
                  <a:pt x="157903" y="1303486"/>
                </a:cubicBezTo>
                <a:cubicBezTo>
                  <a:pt x="157903" y="1303486"/>
                  <a:pt x="157903" y="1303486"/>
                  <a:pt x="155020" y="1290938"/>
                </a:cubicBezTo>
                <a:cubicBezTo>
                  <a:pt x="155020" y="1290938"/>
                  <a:pt x="155020" y="1290938"/>
                  <a:pt x="167580" y="1288052"/>
                </a:cubicBezTo>
                <a:close/>
                <a:moveTo>
                  <a:pt x="1039375" y="1287597"/>
                </a:moveTo>
                <a:lnTo>
                  <a:pt x="1039158" y="1287647"/>
                </a:lnTo>
                <a:lnTo>
                  <a:pt x="1034120" y="1288805"/>
                </a:lnTo>
                <a:close/>
                <a:moveTo>
                  <a:pt x="1100616" y="1286736"/>
                </a:moveTo>
                <a:lnTo>
                  <a:pt x="1087650" y="1289715"/>
                </a:lnTo>
                <a:cubicBezTo>
                  <a:pt x="1087650" y="1289715"/>
                  <a:pt x="1087650" y="1289715"/>
                  <a:pt x="1075090" y="1292601"/>
                </a:cubicBezTo>
                <a:lnTo>
                  <a:pt x="1077973" y="1305149"/>
                </a:lnTo>
                <a:cubicBezTo>
                  <a:pt x="1077973" y="1305149"/>
                  <a:pt x="1077973" y="1305149"/>
                  <a:pt x="1075090" y="1292601"/>
                </a:cubicBezTo>
                <a:lnTo>
                  <a:pt x="1087650" y="1289715"/>
                </a:lnTo>
                <a:cubicBezTo>
                  <a:pt x="1100616" y="1286736"/>
                  <a:pt x="1100616" y="1286736"/>
                  <a:pt x="1100616" y="1286736"/>
                </a:cubicBezTo>
                <a:close/>
                <a:moveTo>
                  <a:pt x="1047086" y="1285826"/>
                </a:moveTo>
                <a:cubicBezTo>
                  <a:pt x="1049969" y="1298373"/>
                  <a:pt x="1047086" y="1285826"/>
                  <a:pt x="1047086" y="1285826"/>
                </a:cubicBezTo>
                <a:close/>
                <a:moveTo>
                  <a:pt x="1047086" y="1285826"/>
                </a:moveTo>
                <a:cubicBezTo>
                  <a:pt x="1049969" y="1298373"/>
                  <a:pt x="1049969" y="1298373"/>
                  <a:pt x="1049969" y="1298373"/>
                </a:cubicBezTo>
                <a:close/>
                <a:moveTo>
                  <a:pt x="873435" y="1285669"/>
                </a:moveTo>
                <a:cubicBezTo>
                  <a:pt x="874156" y="1288806"/>
                  <a:pt x="874516" y="1290374"/>
                  <a:pt x="874651" y="1290962"/>
                </a:cubicBezTo>
                <a:lnTo>
                  <a:pt x="874578" y="1290645"/>
                </a:lnTo>
                <a:close/>
                <a:moveTo>
                  <a:pt x="873435" y="1285669"/>
                </a:moveTo>
                <a:cubicBezTo>
                  <a:pt x="873435" y="1285669"/>
                  <a:pt x="876318" y="1298216"/>
                  <a:pt x="889284" y="1295237"/>
                </a:cubicBezTo>
                <a:lnTo>
                  <a:pt x="876318" y="1298216"/>
                </a:lnTo>
                <a:cubicBezTo>
                  <a:pt x="876318" y="1298216"/>
                  <a:pt x="876318" y="1298216"/>
                  <a:pt x="873435" y="1285669"/>
                </a:cubicBezTo>
                <a:close/>
                <a:moveTo>
                  <a:pt x="885141" y="1284631"/>
                </a:moveTo>
                <a:cubicBezTo>
                  <a:pt x="887122" y="1285827"/>
                  <a:pt x="887842" y="1288963"/>
                  <a:pt x="889284" y="1295237"/>
                </a:cubicBezTo>
                <a:cubicBezTo>
                  <a:pt x="889284" y="1295237"/>
                  <a:pt x="886401" y="1282690"/>
                  <a:pt x="873435" y="1285669"/>
                </a:cubicBezTo>
                <a:cubicBezTo>
                  <a:pt x="879918" y="1284179"/>
                  <a:pt x="883159" y="1283434"/>
                  <a:pt x="885141" y="1284631"/>
                </a:cubicBezTo>
                <a:close/>
                <a:moveTo>
                  <a:pt x="473413" y="1284258"/>
                </a:moveTo>
                <a:lnTo>
                  <a:pt x="476389" y="1297210"/>
                </a:lnTo>
                <a:cubicBezTo>
                  <a:pt x="463829" y="1300096"/>
                  <a:pt x="463829" y="1300096"/>
                  <a:pt x="460853" y="1287144"/>
                </a:cubicBezTo>
                <a:cubicBezTo>
                  <a:pt x="473413" y="1284258"/>
                  <a:pt x="473413" y="1284258"/>
                  <a:pt x="473413" y="1284258"/>
                </a:cubicBezTo>
                <a:close/>
                <a:moveTo>
                  <a:pt x="1579695" y="1283192"/>
                </a:moveTo>
                <a:cubicBezTo>
                  <a:pt x="1582578" y="1295739"/>
                  <a:pt x="1582578" y="1295739"/>
                  <a:pt x="1569612" y="1298719"/>
                </a:cubicBezTo>
                <a:cubicBezTo>
                  <a:pt x="1569612" y="1298719"/>
                  <a:pt x="1569612" y="1298719"/>
                  <a:pt x="1566729" y="1286171"/>
                </a:cubicBezTo>
                <a:lnTo>
                  <a:pt x="1579695" y="1283192"/>
                </a:lnTo>
                <a:cubicBezTo>
                  <a:pt x="1579695" y="1283192"/>
                  <a:pt x="1566729" y="1286171"/>
                  <a:pt x="1579695" y="1283192"/>
                </a:cubicBezTo>
                <a:close/>
                <a:moveTo>
                  <a:pt x="246637" y="1283098"/>
                </a:moveTo>
                <a:lnTo>
                  <a:pt x="233672" y="1286077"/>
                </a:lnTo>
                <a:cubicBezTo>
                  <a:pt x="233672" y="1286077"/>
                  <a:pt x="233672" y="1286077"/>
                  <a:pt x="246637" y="1283098"/>
                </a:cubicBezTo>
                <a:close/>
                <a:moveTo>
                  <a:pt x="526428" y="1282924"/>
                </a:moveTo>
                <a:lnTo>
                  <a:pt x="527037" y="1285573"/>
                </a:lnTo>
                <a:cubicBezTo>
                  <a:pt x="527037" y="1285573"/>
                  <a:pt x="527037" y="1285573"/>
                  <a:pt x="526665" y="1283954"/>
                </a:cubicBezTo>
                <a:close/>
                <a:moveTo>
                  <a:pt x="886401" y="1282690"/>
                </a:moveTo>
                <a:cubicBezTo>
                  <a:pt x="886401" y="1282690"/>
                  <a:pt x="883159" y="1283434"/>
                  <a:pt x="881539" y="1283807"/>
                </a:cubicBezTo>
                <a:lnTo>
                  <a:pt x="881244" y="1283875"/>
                </a:lnTo>
                <a:lnTo>
                  <a:pt x="880931" y="1283947"/>
                </a:lnTo>
                <a:cubicBezTo>
                  <a:pt x="881539" y="1283807"/>
                  <a:pt x="883159" y="1283434"/>
                  <a:pt x="886401" y="1282690"/>
                </a:cubicBezTo>
                <a:close/>
                <a:moveTo>
                  <a:pt x="1526164" y="1282281"/>
                </a:moveTo>
                <a:cubicBezTo>
                  <a:pt x="1538725" y="1279395"/>
                  <a:pt x="1529047" y="1294829"/>
                  <a:pt x="1529047" y="1294829"/>
                </a:cubicBezTo>
                <a:cubicBezTo>
                  <a:pt x="1529047" y="1294829"/>
                  <a:pt x="1529047" y="1294829"/>
                  <a:pt x="1526164" y="1282281"/>
                </a:cubicBezTo>
                <a:close/>
                <a:moveTo>
                  <a:pt x="1006116" y="1282029"/>
                </a:moveTo>
                <a:cubicBezTo>
                  <a:pt x="1006116" y="1282029"/>
                  <a:pt x="1002976" y="1282751"/>
                  <a:pt x="1001406" y="1283111"/>
                </a:cubicBezTo>
                <a:lnTo>
                  <a:pt x="1001369" y="1283120"/>
                </a:lnTo>
                <a:lnTo>
                  <a:pt x="993555" y="1284915"/>
                </a:lnTo>
                <a:cubicBezTo>
                  <a:pt x="1006116" y="1282029"/>
                  <a:pt x="1006116" y="1282029"/>
                  <a:pt x="1006116" y="1282029"/>
                </a:cubicBezTo>
                <a:close/>
                <a:moveTo>
                  <a:pt x="1006116" y="1282029"/>
                </a:moveTo>
                <a:cubicBezTo>
                  <a:pt x="1002976" y="1282751"/>
                  <a:pt x="1001406" y="1283111"/>
                  <a:pt x="1000817" y="1283247"/>
                </a:cubicBezTo>
                <a:lnTo>
                  <a:pt x="1001369" y="1283120"/>
                </a:lnTo>
                <a:close/>
                <a:moveTo>
                  <a:pt x="459637" y="1281851"/>
                </a:moveTo>
                <a:cubicBezTo>
                  <a:pt x="459231" y="1280086"/>
                  <a:pt x="460853" y="1287144"/>
                  <a:pt x="460853" y="1287144"/>
                </a:cubicBezTo>
                <a:cubicBezTo>
                  <a:pt x="460132" y="1284007"/>
                  <a:pt x="459772" y="1282439"/>
                  <a:pt x="459637" y="1281851"/>
                </a:cubicBezTo>
                <a:close/>
                <a:moveTo>
                  <a:pt x="639297" y="1281246"/>
                </a:moveTo>
                <a:lnTo>
                  <a:pt x="640292" y="1281687"/>
                </a:lnTo>
                <a:lnTo>
                  <a:pt x="634098" y="1287394"/>
                </a:lnTo>
                <a:cubicBezTo>
                  <a:pt x="632657" y="1281121"/>
                  <a:pt x="635797" y="1280399"/>
                  <a:pt x="639297" y="1281246"/>
                </a:cubicBezTo>
                <a:close/>
                <a:moveTo>
                  <a:pt x="872219" y="1280375"/>
                </a:moveTo>
                <a:cubicBezTo>
                  <a:pt x="871813" y="1278611"/>
                  <a:pt x="873435" y="1285669"/>
                  <a:pt x="873435" y="1285669"/>
                </a:cubicBezTo>
                <a:cubicBezTo>
                  <a:pt x="872714" y="1282532"/>
                  <a:pt x="872354" y="1280963"/>
                  <a:pt x="872219" y="1280375"/>
                </a:cubicBezTo>
                <a:close/>
                <a:moveTo>
                  <a:pt x="525782" y="1280109"/>
                </a:moveTo>
                <a:lnTo>
                  <a:pt x="525839" y="1280361"/>
                </a:lnTo>
                <a:lnTo>
                  <a:pt x="526428" y="1282924"/>
                </a:lnTo>
                <a:close/>
                <a:moveTo>
                  <a:pt x="725716" y="1279554"/>
                </a:moveTo>
                <a:lnTo>
                  <a:pt x="712750" y="1282533"/>
                </a:lnTo>
                <a:cubicBezTo>
                  <a:pt x="725716" y="1279554"/>
                  <a:pt x="725716" y="1279554"/>
                  <a:pt x="725716" y="1279554"/>
                </a:cubicBezTo>
                <a:lnTo>
                  <a:pt x="728692" y="1292506"/>
                </a:lnTo>
                <a:cubicBezTo>
                  <a:pt x="728692" y="1292506"/>
                  <a:pt x="741252" y="1289620"/>
                  <a:pt x="725716" y="1279554"/>
                </a:cubicBezTo>
                <a:close/>
                <a:moveTo>
                  <a:pt x="645516" y="1279532"/>
                </a:moveTo>
                <a:lnTo>
                  <a:pt x="645578" y="1279803"/>
                </a:lnTo>
                <a:cubicBezTo>
                  <a:pt x="645938" y="1281371"/>
                  <a:pt x="646659" y="1284508"/>
                  <a:pt x="646659" y="1284508"/>
                </a:cubicBezTo>
                <a:close/>
                <a:moveTo>
                  <a:pt x="672185" y="1278643"/>
                </a:moveTo>
                <a:lnTo>
                  <a:pt x="664593" y="1280388"/>
                </a:lnTo>
                <a:lnTo>
                  <a:pt x="659219" y="1281622"/>
                </a:lnTo>
                <a:cubicBezTo>
                  <a:pt x="659219" y="1281622"/>
                  <a:pt x="659219" y="1281622"/>
                  <a:pt x="660840" y="1281250"/>
                </a:cubicBezTo>
                <a:lnTo>
                  <a:pt x="664593" y="1280388"/>
                </a:lnTo>
                <a:lnTo>
                  <a:pt x="670564" y="1279016"/>
                </a:lnTo>
                <a:cubicBezTo>
                  <a:pt x="672185" y="1278643"/>
                  <a:pt x="672185" y="1278643"/>
                  <a:pt x="672185" y="1278643"/>
                </a:cubicBezTo>
                <a:lnTo>
                  <a:pt x="675068" y="1291191"/>
                </a:lnTo>
                <a:cubicBezTo>
                  <a:pt x="675068" y="1291191"/>
                  <a:pt x="675068" y="1291191"/>
                  <a:pt x="672185" y="1278643"/>
                </a:cubicBezTo>
                <a:close/>
                <a:moveTo>
                  <a:pt x="498535" y="1278486"/>
                </a:moveTo>
                <a:lnTo>
                  <a:pt x="493550" y="1279632"/>
                </a:lnTo>
                <a:lnTo>
                  <a:pt x="493236" y="1279704"/>
                </a:lnTo>
                <a:cubicBezTo>
                  <a:pt x="493825" y="1279568"/>
                  <a:pt x="495395" y="1279208"/>
                  <a:pt x="498535" y="1278486"/>
                </a:cubicBezTo>
                <a:close/>
                <a:moveTo>
                  <a:pt x="498535" y="1278486"/>
                </a:moveTo>
                <a:cubicBezTo>
                  <a:pt x="498535" y="1278486"/>
                  <a:pt x="499279" y="1281724"/>
                  <a:pt x="499651" y="1283343"/>
                </a:cubicBezTo>
                <a:lnTo>
                  <a:pt x="499697" y="1283545"/>
                </a:lnTo>
                <a:lnTo>
                  <a:pt x="501511" y="1291438"/>
                </a:lnTo>
                <a:cubicBezTo>
                  <a:pt x="501511" y="1291438"/>
                  <a:pt x="501511" y="1291438"/>
                  <a:pt x="488950" y="1294324"/>
                </a:cubicBezTo>
                <a:cubicBezTo>
                  <a:pt x="488950" y="1294324"/>
                  <a:pt x="488950" y="1294324"/>
                  <a:pt x="485974" y="1281372"/>
                </a:cubicBezTo>
                <a:cubicBezTo>
                  <a:pt x="488950" y="1294324"/>
                  <a:pt x="485974" y="1281372"/>
                  <a:pt x="485974" y="1281372"/>
                </a:cubicBezTo>
                <a:lnTo>
                  <a:pt x="493550" y="1279632"/>
                </a:lnTo>
                <a:lnTo>
                  <a:pt x="493825" y="1279569"/>
                </a:lnTo>
                <a:cubicBezTo>
                  <a:pt x="495395" y="1279208"/>
                  <a:pt x="498535" y="1278486"/>
                  <a:pt x="498535" y="1278486"/>
                </a:cubicBezTo>
                <a:close/>
                <a:moveTo>
                  <a:pt x="498535" y="1278486"/>
                </a:moveTo>
                <a:lnTo>
                  <a:pt x="499333" y="1281958"/>
                </a:lnTo>
                <a:lnTo>
                  <a:pt x="499745" y="1283754"/>
                </a:lnTo>
                <a:lnTo>
                  <a:pt x="499697" y="1283545"/>
                </a:lnTo>
                <a:close/>
                <a:moveTo>
                  <a:pt x="152137" y="1278391"/>
                </a:moveTo>
                <a:lnTo>
                  <a:pt x="155020" y="1290938"/>
                </a:lnTo>
                <a:cubicBezTo>
                  <a:pt x="152137" y="1278391"/>
                  <a:pt x="152137" y="1278391"/>
                  <a:pt x="152137" y="1278391"/>
                </a:cubicBezTo>
                <a:close/>
                <a:moveTo>
                  <a:pt x="1578479" y="1277898"/>
                </a:moveTo>
                <a:cubicBezTo>
                  <a:pt x="1578073" y="1276134"/>
                  <a:pt x="1579695" y="1283192"/>
                  <a:pt x="1579695" y="1283192"/>
                </a:cubicBezTo>
                <a:cubicBezTo>
                  <a:pt x="1578974" y="1280055"/>
                  <a:pt x="1578614" y="1278486"/>
                  <a:pt x="1578479" y="1277898"/>
                </a:cubicBezTo>
                <a:close/>
                <a:moveTo>
                  <a:pt x="1084767" y="1277168"/>
                </a:moveTo>
                <a:cubicBezTo>
                  <a:pt x="1084767" y="1277168"/>
                  <a:pt x="1084767" y="1277168"/>
                  <a:pt x="1072207" y="1280054"/>
                </a:cubicBezTo>
                <a:cubicBezTo>
                  <a:pt x="1075090" y="1292601"/>
                  <a:pt x="1072207" y="1280054"/>
                  <a:pt x="1072207" y="1280054"/>
                </a:cubicBezTo>
                <a:cubicBezTo>
                  <a:pt x="1072207" y="1280054"/>
                  <a:pt x="1072207" y="1280054"/>
                  <a:pt x="1084767" y="1277168"/>
                </a:cubicBezTo>
                <a:close/>
                <a:moveTo>
                  <a:pt x="738276" y="1276668"/>
                </a:moveTo>
                <a:cubicBezTo>
                  <a:pt x="738276" y="1276668"/>
                  <a:pt x="741252" y="1289620"/>
                  <a:pt x="753813" y="1286734"/>
                </a:cubicBezTo>
                <a:cubicBezTo>
                  <a:pt x="753813" y="1286734"/>
                  <a:pt x="753813" y="1286734"/>
                  <a:pt x="738276" y="1276668"/>
                </a:cubicBezTo>
                <a:close/>
                <a:moveTo>
                  <a:pt x="164697" y="1275505"/>
                </a:moveTo>
                <a:cubicBezTo>
                  <a:pt x="152137" y="1278391"/>
                  <a:pt x="164697" y="1275505"/>
                  <a:pt x="164697" y="1275505"/>
                </a:cubicBezTo>
                <a:close/>
                <a:moveTo>
                  <a:pt x="977613" y="1274942"/>
                </a:moveTo>
                <a:cubicBezTo>
                  <a:pt x="977613" y="1274942"/>
                  <a:pt x="977613" y="1274942"/>
                  <a:pt x="993555" y="1284915"/>
                </a:cubicBezTo>
                <a:cubicBezTo>
                  <a:pt x="980589" y="1287894"/>
                  <a:pt x="977613" y="1274942"/>
                  <a:pt x="977613" y="1274942"/>
                </a:cubicBezTo>
                <a:close/>
                <a:moveTo>
                  <a:pt x="989330" y="1273954"/>
                </a:moveTo>
                <a:cubicBezTo>
                  <a:pt x="991323" y="1275201"/>
                  <a:pt x="992067" y="1278439"/>
                  <a:pt x="993555" y="1284915"/>
                </a:cubicBezTo>
                <a:cubicBezTo>
                  <a:pt x="990579" y="1271963"/>
                  <a:pt x="977613" y="1274942"/>
                  <a:pt x="977613" y="1274942"/>
                </a:cubicBezTo>
                <a:cubicBezTo>
                  <a:pt x="984096" y="1273452"/>
                  <a:pt x="987337" y="1272707"/>
                  <a:pt x="989330" y="1273954"/>
                </a:cubicBezTo>
                <a:close/>
                <a:moveTo>
                  <a:pt x="636514" y="1273629"/>
                </a:moveTo>
                <a:cubicBezTo>
                  <a:pt x="635925" y="1273765"/>
                  <a:pt x="634355" y="1274125"/>
                  <a:pt x="631215" y="1274847"/>
                </a:cubicBezTo>
                <a:lnTo>
                  <a:pt x="636167" y="1273709"/>
                </a:lnTo>
                <a:close/>
                <a:moveTo>
                  <a:pt x="1563846" y="1273623"/>
                </a:moveTo>
                <a:cubicBezTo>
                  <a:pt x="1566729" y="1286171"/>
                  <a:pt x="1566729" y="1286171"/>
                  <a:pt x="1566729" y="1286171"/>
                </a:cubicBezTo>
                <a:close/>
                <a:moveTo>
                  <a:pt x="1044203" y="1273278"/>
                </a:moveTo>
                <a:lnTo>
                  <a:pt x="1031237" y="1276257"/>
                </a:lnTo>
                <a:cubicBezTo>
                  <a:pt x="1034120" y="1288805"/>
                  <a:pt x="1034120" y="1288805"/>
                  <a:pt x="1034120" y="1288805"/>
                </a:cubicBezTo>
                <a:cubicBezTo>
                  <a:pt x="1034120" y="1288805"/>
                  <a:pt x="1037362" y="1288060"/>
                  <a:pt x="1038982" y="1287688"/>
                </a:cubicBezTo>
                <a:lnTo>
                  <a:pt x="1039158" y="1287647"/>
                </a:lnTo>
                <a:lnTo>
                  <a:pt x="1045465" y="1286198"/>
                </a:lnTo>
                <a:cubicBezTo>
                  <a:pt x="1047086" y="1285826"/>
                  <a:pt x="1047086" y="1285826"/>
                  <a:pt x="1047086" y="1285826"/>
                </a:cubicBezTo>
                <a:cubicBezTo>
                  <a:pt x="1047086" y="1285826"/>
                  <a:pt x="1047086" y="1285826"/>
                  <a:pt x="1049969" y="1298373"/>
                </a:cubicBezTo>
                <a:lnTo>
                  <a:pt x="1052852" y="1310921"/>
                </a:lnTo>
                <a:cubicBezTo>
                  <a:pt x="1052852" y="1310921"/>
                  <a:pt x="1052852" y="1310921"/>
                  <a:pt x="1049969" y="1298373"/>
                </a:cubicBezTo>
                <a:cubicBezTo>
                  <a:pt x="1049969" y="1298373"/>
                  <a:pt x="1049969" y="1298373"/>
                  <a:pt x="1062529" y="1295487"/>
                </a:cubicBezTo>
                <a:cubicBezTo>
                  <a:pt x="1062529" y="1295487"/>
                  <a:pt x="1062529" y="1295487"/>
                  <a:pt x="1065412" y="1308035"/>
                </a:cubicBezTo>
                <a:cubicBezTo>
                  <a:pt x="1065412" y="1308035"/>
                  <a:pt x="1064691" y="1304898"/>
                  <a:pt x="1064331" y="1303329"/>
                </a:cubicBezTo>
                <a:lnTo>
                  <a:pt x="1064269" y="1303058"/>
                </a:lnTo>
                <a:lnTo>
                  <a:pt x="1062529" y="1295487"/>
                </a:lnTo>
                <a:cubicBezTo>
                  <a:pt x="1049969" y="1298373"/>
                  <a:pt x="1049969" y="1298373"/>
                  <a:pt x="1059646" y="1282940"/>
                </a:cubicBezTo>
                <a:cubicBezTo>
                  <a:pt x="1059646" y="1282940"/>
                  <a:pt x="1059646" y="1282940"/>
                  <a:pt x="1047086" y="1285826"/>
                </a:cubicBezTo>
                <a:lnTo>
                  <a:pt x="1039375" y="1287597"/>
                </a:lnTo>
                <a:lnTo>
                  <a:pt x="1039590" y="1287548"/>
                </a:lnTo>
                <a:cubicBezTo>
                  <a:pt x="1038982" y="1287688"/>
                  <a:pt x="1037362" y="1288060"/>
                  <a:pt x="1034120" y="1288805"/>
                </a:cubicBezTo>
                <a:cubicBezTo>
                  <a:pt x="1034120" y="1288805"/>
                  <a:pt x="1034120" y="1288805"/>
                  <a:pt x="1044203" y="1273278"/>
                </a:cubicBezTo>
                <a:close/>
                <a:moveTo>
                  <a:pt x="497319" y="1273193"/>
                </a:moveTo>
                <a:cubicBezTo>
                  <a:pt x="496913" y="1271428"/>
                  <a:pt x="498535" y="1278486"/>
                  <a:pt x="498535" y="1278486"/>
                </a:cubicBezTo>
                <a:cubicBezTo>
                  <a:pt x="497814" y="1275349"/>
                  <a:pt x="497454" y="1273781"/>
                  <a:pt x="497319" y="1273193"/>
                </a:cubicBezTo>
                <a:close/>
                <a:moveTo>
                  <a:pt x="177258" y="1272619"/>
                </a:moveTo>
                <a:lnTo>
                  <a:pt x="178204" y="1276737"/>
                </a:lnTo>
                <a:lnTo>
                  <a:pt x="178351" y="1277376"/>
                </a:lnTo>
                <a:lnTo>
                  <a:pt x="178367" y="1277443"/>
                </a:lnTo>
                <a:close/>
                <a:moveTo>
                  <a:pt x="990579" y="1271963"/>
                </a:moveTo>
                <a:cubicBezTo>
                  <a:pt x="990579" y="1271963"/>
                  <a:pt x="977613" y="1274942"/>
                  <a:pt x="990579" y="1271963"/>
                </a:cubicBezTo>
                <a:close/>
                <a:moveTo>
                  <a:pt x="643776" y="1271961"/>
                </a:moveTo>
                <a:lnTo>
                  <a:pt x="645516" y="1279532"/>
                </a:lnTo>
                <a:lnTo>
                  <a:pt x="645443" y="1279215"/>
                </a:lnTo>
                <a:cubicBezTo>
                  <a:pt x="645578" y="1279803"/>
                  <a:pt x="645938" y="1281371"/>
                  <a:pt x="646659" y="1284508"/>
                </a:cubicBezTo>
                <a:lnTo>
                  <a:pt x="640292" y="1281687"/>
                </a:lnTo>
                <a:lnTo>
                  <a:pt x="643647" y="1278595"/>
                </a:lnTo>
                <a:cubicBezTo>
                  <a:pt x="644497" y="1275098"/>
                  <a:pt x="643776" y="1271961"/>
                  <a:pt x="643776" y="1271961"/>
                </a:cubicBezTo>
                <a:close/>
                <a:moveTo>
                  <a:pt x="470530" y="1271711"/>
                </a:moveTo>
                <a:cubicBezTo>
                  <a:pt x="473413" y="1284258"/>
                  <a:pt x="470530" y="1271711"/>
                  <a:pt x="470530" y="1271711"/>
                </a:cubicBezTo>
                <a:close/>
                <a:moveTo>
                  <a:pt x="470530" y="1271711"/>
                </a:moveTo>
                <a:cubicBezTo>
                  <a:pt x="470530" y="1271711"/>
                  <a:pt x="483091" y="1268825"/>
                  <a:pt x="485974" y="1281372"/>
                </a:cubicBezTo>
                <a:lnTo>
                  <a:pt x="473413" y="1284258"/>
                </a:lnTo>
                <a:close/>
                <a:moveTo>
                  <a:pt x="649075" y="1270743"/>
                </a:moveTo>
                <a:lnTo>
                  <a:pt x="648721" y="1270824"/>
                </a:lnTo>
                <a:lnTo>
                  <a:pt x="648486" y="1270879"/>
                </a:lnTo>
                <a:cubicBezTo>
                  <a:pt x="646916" y="1271239"/>
                  <a:pt x="643776" y="1271961"/>
                  <a:pt x="643776" y="1271961"/>
                </a:cubicBezTo>
                <a:cubicBezTo>
                  <a:pt x="646916" y="1271239"/>
                  <a:pt x="648486" y="1270879"/>
                  <a:pt x="649075" y="1270743"/>
                </a:cubicBezTo>
                <a:close/>
                <a:moveTo>
                  <a:pt x="1576812" y="1270644"/>
                </a:moveTo>
                <a:cubicBezTo>
                  <a:pt x="1589372" y="1267758"/>
                  <a:pt x="1579695" y="1283192"/>
                  <a:pt x="1579695" y="1283192"/>
                </a:cubicBezTo>
                <a:cubicBezTo>
                  <a:pt x="1579695" y="1283192"/>
                  <a:pt x="1579695" y="1283192"/>
                  <a:pt x="1576812" y="1270644"/>
                </a:cubicBezTo>
                <a:close/>
                <a:moveTo>
                  <a:pt x="536622" y="1269735"/>
                </a:moveTo>
                <a:lnTo>
                  <a:pt x="539598" y="1282687"/>
                </a:lnTo>
                <a:cubicBezTo>
                  <a:pt x="539598" y="1282687"/>
                  <a:pt x="539598" y="1282687"/>
                  <a:pt x="527037" y="1285573"/>
                </a:cubicBezTo>
                <a:cubicBezTo>
                  <a:pt x="527037" y="1285573"/>
                  <a:pt x="526293" y="1282335"/>
                  <a:pt x="525921" y="1280716"/>
                </a:cubicBezTo>
                <a:lnTo>
                  <a:pt x="525839" y="1280361"/>
                </a:lnTo>
                <a:lnTo>
                  <a:pt x="524061" y="1272621"/>
                </a:lnTo>
                <a:close/>
                <a:moveTo>
                  <a:pt x="1003140" y="1269077"/>
                </a:moveTo>
                <a:cubicBezTo>
                  <a:pt x="990579" y="1271963"/>
                  <a:pt x="990579" y="1271963"/>
                  <a:pt x="990579" y="1271963"/>
                </a:cubicBezTo>
                <a:cubicBezTo>
                  <a:pt x="1003140" y="1269077"/>
                  <a:pt x="1003140" y="1269077"/>
                  <a:pt x="1003140" y="1269077"/>
                </a:cubicBezTo>
                <a:close/>
                <a:moveTo>
                  <a:pt x="509744" y="1267866"/>
                </a:moveTo>
                <a:lnTo>
                  <a:pt x="509892" y="1268507"/>
                </a:lnTo>
                <a:lnTo>
                  <a:pt x="511500" y="1275507"/>
                </a:lnTo>
                <a:lnTo>
                  <a:pt x="509782" y="1268029"/>
                </a:lnTo>
                <a:close/>
                <a:moveTo>
                  <a:pt x="1589372" y="1267758"/>
                </a:moveTo>
                <a:cubicBezTo>
                  <a:pt x="1576812" y="1270644"/>
                  <a:pt x="1576812" y="1270644"/>
                  <a:pt x="1576812" y="1270644"/>
                </a:cubicBezTo>
                <a:cubicBezTo>
                  <a:pt x="1589372" y="1267758"/>
                  <a:pt x="1589372" y="1267758"/>
                  <a:pt x="1589372" y="1267758"/>
                </a:cubicBezTo>
                <a:close/>
                <a:moveTo>
                  <a:pt x="522845" y="1267328"/>
                </a:moveTo>
                <a:cubicBezTo>
                  <a:pt x="522439" y="1265563"/>
                  <a:pt x="524061" y="1272621"/>
                  <a:pt x="524061" y="1272621"/>
                </a:cubicBezTo>
                <a:cubicBezTo>
                  <a:pt x="523340" y="1269484"/>
                  <a:pt x="522980" y="1267916"/>
                  <a:pt x="522845" y="1267328"/>
                </a:cubicBezTo>
                <a:close/>
                <a:moveTo>
                  <a:pt x="549182" y="1266849"/>
                </a:moveTo>
                <a:cubicBezTo>
                  <a:pt x="536622" y="1269735"/>
                  <a:pt x="536622" y="1269735"/>
                  <a:pt x="536622" y="1269735"/>
                </a:cubicBezTo>
                <a:close/>
                <a:moveTo>
                  <a:pt x="781648" y="1266702"/>
                </a:moveTo>
                <a:lnTo>
                  <a:pt x="781074" y="1266834"/>
                </a:lnTo>
                <a:cubicBezTo>
                  <a:pt x="779504" y="1267195"/>
                  <a:pt x="776364" y="1267916"/>
                  <a:pt x="776364" y="1267916"/>
                </a:cubicBezTo>
                <a:close/>
                <a:moveTo>
                  <a:pt x="989363" y="1266669"/>
                </a:moveTo>
                <a:lnTo>
                  <a:pt x="989436" y="1266986"/>
                </a:lnTo>
                <a:lnTo>
                  <a:pt x="990579" y="1271963"/>
                </a:lnTo>
                <a:cubicBezTo>
                  <a:pt x="989858" y="1268826"/>
                  <a:pt x="989498" y="1267257"/>
                  <a:pt x="989363" y="1266669"/>
                </a:cubicBezTo>
                <a:close/>
                <a:moveTo>
                  <a:pt x="495652" y="1265939"/>
                </a:moveTo>
                <a:cubicBezTo>
                  <a:pt x="483091" y="1268825"/>
                  <a:pt x="483091" y="1268825"/>
                  <a:pt x="483091" y="1268825"/>
                </a:cubicBezTo>
                <a:cubicBezTo>
                  <a:pt x="495652" y="1265939"/>
                  <a:pt x="495652" y="1265939"/>
                  <a:pt x="495652" y="1265939"/>
                </a:cubicBezTo>
                <a:close/>
                <a:moveTo>
                  <a:pt x="495652" y="1265939"/>
                </a:moveTo>
                <a:cubicBezTo>
                  <a:pt x="511500" y="1275507"/>
                  <a:pt x="498535" y="1278486"/>
                  <a:pt x="495652" y="1265939"/>
                </a:cubicBezTo>
                <a:close/>
                <a:moveTo>
                  <a:pt x="989023" y="1265189"/>
                </a:moveTo>
                <a:lnTo>
                  <a:pt x="989044" y="1265284"/>
                </a:lnTo>
                <a:lnTo>
                  <a:pt x="989077" y="1265426"/>
                </a:lnTo>
                <a:lnTo>
                  <a:pt x="989331" y="1266531"/>
                </a:lnTo>
                <a:lnTo>
                  <a:pt x="990579" y="1271963"/>
                </a:lnTo>
                <a:lnTo>
                  <a:pt x="989498" y="1267257"/>
                </a:lnTo>
                <a:lnTo>
                  <a:pt x="989436" y="1266986"/>
                </a:lnTo>
                <a:close/>
                <a:moveTo>
                  <a:pt x="482145" y="1264709"/>
                </a:moveTo>
                <a:lnTo>
                  <a:pt x="482731" y="1267256"/>
                </a:lnTo>
                <a:cubicBezTo>
                  <a:pt x="483091" y="1268825"/>
                  <a:pt x="483091" y="1268825"/>
                  <a:pt x="483091" y="1268825"/>
                </a:cubicBezTo>
                <a:close/>
                <a:moveTo>
                  <a:pt x="908639" y="1264370"/>
                </a:moveTo>
                <a:cubicBezTo>
                  <a:pt x="908639" y="1264370"/>
                  <a:pt x="908639" y="1264370"/>
                  <a:pt x="924083" y="1274032"/>
                </a:cubicBezTo>
                <a:cubicBezTo>
                  <a:pt x="924083" y="1274032"/>
                  <a:pt x="924083" y="1274032"/>
                  <a:pt x="911522" y="1276918"/>
                </a:cubicBezTo>
                <a:cubicBezTo>
                  <a:pt x="911522" y="1276918"/>
                  <a:pt x="911522" y="1276918"/>
                  <a:pt x="898961" y="1279804"/>
                </a:cubicBezTo>
                <a:cubicBezTo>
                  <a:pt x="898961" y="1279804"/>
                  <a:pt x="898961" y="1279804"/>
                  <a:pt x="896078" y="1267256"/>
                </a:cubicBezTo>
                <a:cubicBezTo>
                  <a:pt x="896078" y="1267256"/>
                  <a:pt x="896078" y="1267256"/>
                  <a:pt x="908639" y="1264370"/>
                </a:cubicBezTo>
                <a:close/>
                <a:moveTo>
                  <a:pt x="1607232" y="1263655"/>
                </a:moveTo>
                <a:cubicBezTo>
                  <a:pt x="1606643" y="1263790"/>
                  <a:pt x="1605073" y="1264151"/>
                  <a:pt x="1601933" y="1264872"/>
                </a:cubicBezTo>
                <a:lnTo>
                  <a:pt x="1606885" y="1263735"/>
                </a:lnTo>
                <a:close/>
                <a:moveTo>
                  <a:pt x="1201911" y="1263462"/>
                </a:moveTo>
                <a:cubicBezTo>
                  <a:pt x="1201911" y="1263462"/>
                  <a:pt x="1201911" y="1263462"/>
                  <a:pt x="1188946" y="1266441"/>
                </a:cubicBezTo>
                <a:lnTo>
                  <a:pt x="1191829" y="1278988"/>
                </a:lnTo>
                <a:lnTo>
                  <a:pt x="1204794" y="1276009"/>
                </a:lnTo>
                <a:cubicBezTo>
                  <a:pt x="1204794" y="1276009"/>
                  <a:pt x="1204794" y="1276009"/>
                  <a:pt x="1201911" y="1263462"/>
                </a:cubicBezTo>
                <a:close/>
                <a:moveTo>
                  <a:pt x="919990" y="1263413"/>
                </a:moveTo>
                <a:cubicBezTo>
                  <a:pt x="921921" y="1264621"/>
                  <a:pt x="922641" y="1267758"/>
                  <a:pt x="924083" y="1274032"/>
                </a:cubicBezTo>
                <a:cubicBezTo>
                  <a:pt x="921200" y="1261484"/>
                  <a:pt x="908639" y="1264370"/>
                  <a:pt x="908639" y="1264370"/>
                </a:cubicBezTo>
                <a:cubicBezTo>
                  <a:pt x="914919" y="1262927"/>
                  <a:pt x="918060" y="1262205"/>
                  <a:pt x="919990" y="1263413"/>
                </a:cubicBezTo>
                <a:close/>
                <a:moveTo>
                  <a:pt x="508617" y="1262959"/>
                </a:moveTo>
                <a:lnTo>
                  <a:pt x="509782" y="1268029"/>
                </a:lnTo>
                <a:lnTo>
                  <a:pt x="509833" y="1268253"/>
                </a:lnTo>
                <a:cubicBezTo>
                  <a:pt x="509698" y="1267665"/>
                  <a:pt x="509338" y="1266096"/>
                  <a:pt x="508617" y="1262959"/>
                </a:cubicBezTo>
                <a:close/>
                <a:moveTo>
                  <a:pt x="508617" y="1262959"/>
                </a:moveTo>
                <a:lnTo>
                  <a:pt x="509348" y="1266141"/>
                </a:lnTo>
                <a:lnTo>
                  <a:pt x="509735" y="1267827"/>
                </a:lnTo>
                <a:lnTo>
                  <a:pt x="509744" y="1267866"/>
                </a:lnTo>
                <a:close/>
                <a:moveTo>
                  <a:pt x="481614" y="1262395"/>
                </a:moveTo>
                <a:lnTo>
                  <a:pt x="481650" y="1262551"/>
                </a:lnTo>
                <a:cubicBezTo>
                  <a:pt x="481650" y="1262551"/>
                  <a:pt x="481650" y="1262551"/>
                  <a:pt x="481830" y="1263335"/>
                </a:cubicBezTo>
                <a:lnTo>
                  <a:pt x="482145" y="1264709"/>
                </a:lnTo>
                <a:close/>
                <a:moveTo>
                  <a:pt x="921200" y="1261484"/>
                </a:moveTo>
                <a:cubicBezTo>
                  <a:pt x="908639" y="1264370"/>
                  <a:pt x="908639" y="1264370"/>
                  <a:pt x="908639" y="1264370"/>
                </a:cubicBezTo>
                <a:close/>
                <a:moveTo>
                  <a:pt x="521178" y="1260073"/>
                </a:moveTo>
                <a:cubicBezTo>
                  <a:pt x="521178" y="1260073"/>
                  <a:pt x="518038" y="1260795"/>
                  <a:pt x="516468" y="1261155"/>
                </a:cubicBezTo>
                <a:lnTo>
                  <a:pt x="516249" y="1261206"/>
                </a:lnTo>
                <a:lnTo>
                  <a:pt x="508617" y="1262959"/>
                </a:lnTo>
                <a:lnTo>
                  <a:pt x="514112" y="1261697"/>
                </a:lnTo>
                <a:lnTo>
                  <a:pt x="519608" y="1260434"/>
                </a:lnTo>
                <a:cubicBezTo>
                  <a:pt x="521178" y="1260073"/>
                  <a:pt x="521178" y="1260073"/>
                  <a:pt x="521178" y="1260073"/>
                </a:cubicBezTo>
                <a:close/>
                <a:moveTo>
                  <a:pt x="521178" y="1260073"/>
                </a:moveTo>
                <a:lnTo>
                  <a:pt x="515935" y="1261278"/>
                </a:lnTo>
                <a:lnTo>
                  <a:pt x="516249" y="1261206"/>
                </a:lnTo>
                <a:close/>
                <a:moveTo>
                  <a:pt x="521178" y="1260073"/>
                </a:moveTo>
                <a:lnTo>
                  <a:pt x="524061" y="1272621"/>
                </a:lnTo>
                <a:cubicBezTo>
                  <a:pt x="511500" y="1275507"/>
                  <a:pt x="511500" y="1275507"/>
                  <a:pt x="511500" y="1275507"/>
                </a:cubicBezTo>
                <a:cubicBezTo>
                  <a:pt x="511500" y="1275507"/>
                  <a:pt x="511500" y="1275507"/>
                  <a:pt x="511140" y="1273938"/>
                </a:cubicBezTo>
                <a:lnTo>
                  <a:pt x="509892" y="1268507"/>
                </a:lnTo>
                <a:lnTo>
                  <a:pt x="509735" y="1267827"/>
                </a:lnTo>
                <a:lnTo>
                  <a:pt x="509698" y="1267665"/>
                </a:lnTo>
                <a:lnTo>
                  <a:pt x="509348" y="1266141"/>
                </a:lnTo>
                <a:lnTo>
                  <a:pt x="508977" y="1264528"/>
                </a:lnTo>
                <a:cubicBezTo>
                  <a:pt x="508617" y="1262959"/>
                  <a:pt x="508617" y="1262959"/>
                  <a:pt x="508617" y="1262959"/>
                </a:cubicBezTo>
                <a:cubicBezTo>
                  <a:pt x="508617" y="1262959"/>
                  <a:pt x="508617" y="1262959"/>
                  <a:pt x="510187" y="1262599"/>
                </a:cubicBezTo>
                <a:lnTo>
                  <a:pt x="515935" y="1261278"/>
                </a:lnTo>
                <a:lnTo>
                  <a:pt x="515879" y="1261291"/>
                </a:lnTo>
                <a:cubicBezTo>
                  <a:pt x="516468" y="1261156"/>
                  <a:pt x="518038" y="1260795"/>
                  <a:pt x="521178" y="1260073"/>
                </a:cubicBezTo>
                <a:close/>
                <a:moveTo>
                  <a:pt x="987696" y="1259415"/>
                </a:moveTo>
                <a:lnTo>
                  <a:pt x="989023" y="1265189"/>
                </a:lnTo>
                <a:lnTo>
                  <a:pt x="988959" y="1264910"/>
                </a:lnTo>
                <a:lnTo>
                  <a:pt x="988944" y="1264847"/>
                </a:lnTo>
                <a:close/>
                <a:moveTo>
                  <a:pt x="907496" y="1259393"/>
                </a:moveTo>
                <a:lnTo>
                  <a:pt x="907558" y="1259664"/>
                </a:lnTo>
                <a:cubicBezTo>
                  <a:pt x="907918" y="1261233"/>
                  <a:pt x="908639" y="1264370"/>
                  <a:pt x="908639" y="1264370"/>
                </a:cubicBezTo>
                <a:close/>
                <a:moveTo>
                  <a:pt x="912158" y="1258758"/>
                </a:moveTo>
                <a:lnTo>
                  <a:pt x="921200" y="1261484"/>
                </a:lnTo>
                <a:cubicBezTo>
                  <a:pt x="921200" y="1261484"/>
                  <a:pt x="918060" y="1262205"/>
                  <a:pt x="914559" y="1261358"/>
                </a:cubicBezTo>
                <a:close/>
                <a:moveTo>
                  <a:pt x="800342" y="1257168"/>
                </a:moveTo>
                <a:lnTo>
                  <a:pt x="800404" y="1257439"/>
                </a:lnTo>
                <a:cubicBezTo>
                  <a:pt x="800764" y="1259007"/>
                  <a:pt x="801485" y="1262144"/>
                  <a:pt x="801485" y="1262144"/>
                </a:cubicBezTo>
                <a:close/>
                <a:moveTo>
                  <a:pt x="1579228" y="1256879"/>
                </a:moveTo>
                <a:cubicBezTo>
                  <a:pt x="1578639" y="1257015"/>
                  <a:pt x="1577069" y="1257375"/>
                  <a:pt x="1573929" y="1258097"/>
                </a:cubicBezTo>
                <a:cubicBezTo>
                  <a:pt x="1573929" y="1258097"/>
                  <a:pt x="1580994" y="1256473"/>
                  <a:pt x="1579228" y="1256879"/>
                </a:cubicBezTo>
                <a:close/>
                <a:moveTo>
                  <a:pt x="1000257" y="1256529"/>
                </a:moveTo>
                <a:cubicBezTo>
                  <a:pt x="1000257" y="1256529"/>
                  <a:pt x="1000257" y="1256529"/>
                  <a:pt x="1015700" y="1266191"/>
                </a:cubicBezTo>
                <a:cubicBezTo>
                  <a:pt x="1003140" y="1269077"/>
                  <a:pt x="1000257" y="1256529"/>
                  <a:pt x="1000257" y="1256529"/>
                </a:cubicBezTo>
                <a:close/>
                <a:moveTo>
                  <a:pt x="480208" y="1256277"/>
                </a:moveTo>
                <a:lnTo>
                  <a:pt x="481614" y="1262395"/>
                </a:lnTo>
                <a:lnTo>
                  <a:pt x="481505" y="1261924"/>
                </a:lnTo>
                <a:lnTo>
                  <a:pt x="481154" y="1260393"/>
                </a:lnTo>
                <a:close/>
                <a:moveTo>
                  <a:pt x="1586489" y="1255211"/>
                </a:moveTo>
                <a:cubicBezTo>
                  <a:pt x="1586489" y="1255211"/>
                  <a:pt x="1573929" y="1258097"/>
                  <a:pt x="1586489" y="1255211"/>
                </a:cubicBezTo>
                <a:close/>
                <a:moveTo>
                  <a:pt x="1586489" y="1255211"/>
                </a:moveTo>
                <a:cubicBezTo>
                  <a:pt x="1586489" y="1255211"/>
                  <a:pt x="1586489" y="1255211"/>
                  <a:pt x="1589372" y="1267758"/>
                </a:cubicBezTo>
                <a:cubicBezTo>
                  <a:pt x="1576812" y="1270644"/>
                  <a:pt x="1589372" y="1267758"/>
                  <a:pt x="1586489" y="1255211"/>
                </a:cubicBezTo>
                <a:close/>
                <a:moveTo>
                  <a:pt x="253432" y="1255116"/>
                </a:moveTo>
                <a:lnTo>
                  <a:pt x="254560" y="1260026"/>
                </a:lnTo>
                <a:lnTo>
                  <a:pt x="254648" y="1260410"/>
                </a:lnTo>
                <a:cubicBezTo>
                  <a:pt x="254513" y="1259822"/>
                  <a:pt x="254153" y="1258253"/>
                  <a:pt x="253432" y="1255116"/>
                </a:cubicBezTo>
                <a:close/>
                <a:moveTo>
                  <a:pt x="253432" y="1255116"/>
                </a:moveTo>
                <a:cubicBezTo>
                  <a:pt x="243754" y="1270550"/>
                  <a:pt x="256315" y="1267664"/>
                  <a:pt x="256315" y="1267664"/>
                </a:cubicBezTo>
                <a:cubicBezTo>
                  <a:pt x="246637" y="1283098"/>
                  <a:pt x="246637" y="1283098"/>
                  <a:pt x="259198" y="1280212"/>
                </a:cubicBezTo>
                <a:lnTo>
                  <a:pt x="256315" y="1267664"/>
                </a:lnTo>
                <a:cubicBezTo>
                  <a:pt x="256315" y="1267664"/>
                  <a:pt x="256315" y="1267664"/>
                  <a:pt x="255955" y="1266096"/>
                </a:cubicBezTo>
                <a:lnTo>
                  <a:pt x="254560" y="1260026"/>
                </a:lnTo>
                <a:lnTo>
                  <a:pt x="254513" y="1259822"/>
                </a:lnTo>
                <a:cubicBezTo>
                  <a:pt x="254153" y="1258253"/>
                  <a:pt x="253432" y="1255116"/>
                  <a:pt x="253432" y="1255116"/>
                </a:cubicBezTo>
                <a:close/>
                <a:moveTo>
                  <a:pt x="1186063" y="1253893"/>
                </a:moveTo>
                <a:cubicBezTo>
                  <a:pt x="1186063" y="1253893"/>
                  <a:pt x="1186063" y="1253893"/>
                  <a:pt x="1173502" y="1256779"/>
                </a:cubicBezTo>
                <a:close/>
                <a:moveTo>
                  <a:pt x="1012817" y="1253643"/>
                </a:moveTo>
                <a:lnTo>
                  <a:pt x="1000257" y="1256529"/>
                </a:lnTo>
                <a:cubicBezTo>
                  <a:pt x="1000978" y="1259666"/>
                  <a:pt x="1001338" y="1261235"/>
                  <a:pt x="1001473" y="1261823"/>
                </a:cubicBezTo>
                <a:lnTo>
                  <a:pt x="1001401" y="1261507"/>
                </a:lnTo>
                <a:lnTo>
                  <a:pt x="1001366" y="1261354"/>
                </a:lnTo>
                <a:lnTo>
                  <a:pt x="1001338" y="1261235"/>
                </a:lnTo>
                <a:cubicBezTo>
                  <a:pt x="1000978" y="1259666"/>
                  <a:pt x="1000257" y="1256529"/>
                  <a:pt x="1000257" y="1256529"/>
                </a:cubicBezTo>
                <a:cubicBezTo>
                  <a:pt x="1003140" y="1269077"/>
                  <a:pt x="1003140" y="1269077"/>
                  <a:pt x="1015700" y="1266191"/>
                </a:cubicBezTo>
                <a:lnTo>
                  <a:pt x="1003140" y="1269077"/>
                </a:lnTo>
                <a:cubicBezTo>
                  <a:pt x="987696" y="1259415"/>
                  <a:pt x="990579" y="1271963"/>
                  <a:pt x="990579" y="1271963"/>
                </a:cubicBezTo>
                <a:cubicBezTo>
                  <a:pt x="990579" y="1271963"/>
                  <a:pt x="990579" y="1271963"/>
                  <a:pt x="990219" y="1270394"/>
                </a:cubicBezTo>
                <a:lnTo>
                  <a:pt x="989331" y="1266531"/>
                </a:lnTo>
                <a:lnTo>
                  <a:pt x="989318" y="1266473"/>
                </a:lnTo>
                <a:cubicBezTo>
                  <a:pt x="989138" y="1265689"/>
                  <a:pt x="989138" y="1265689"/>
                  <a:pt x="989138" y="1265689"/>
                </a:cubicBezTo>
                <a:lnTo>
                  <a:pt x="989077" y="1265426"/>
                </a:lnTo>
                <a:lnTo>
                  <a:pt x="988462" y="1262749"/>
                </a:lnTo>
                <a:lnTo>
                  <a:pt x="987696" y="1259415"/>
                </a:lnTo>
                <a:cubicBezTo>
                  <a:pt x="987696" y="1259415"/>
                  <a:pt x="987696" y="1259415"/>
                  <a:pt x="988056" y="1260984"/>
                </a:cubicBezTo>
                <a:lnTo>
                  <a:pt x="988944" y="1264847"/>
                </a:lnTo>
                <a:lnTo>
                  <a:pt x="988957" y="1264905"/>
                </a:lnTo>
                <a:lnTo>
                  <a:pt x="988959" y="1264910"/>
                </a:lnTo>
                <a:lnTo>
                  <a:pt x="990579" y="1271963"/>
                </a:lnTo>
                <a:lnTo>
                  <a:pt x="977613" y="1274942"/>
                </a:lnTo>
                <a:cubicBezTo>
                  <a:pt x="977613" y="1274942"/>
                  <a:pt x="977613" y="1274942"/>
                  <a:pt x="980589" y="1287894"/>
                </a:cubicBezTo>
                <a:cubicBezTo>
                  <a:pt x="979845" y="1284656"/>
                  <a:pt x="979473" y="1283037"/>
                  <a:pt x="979333" y="1282430"/>
                </a:cubicBezTo>
                <a:lnTo>
                  <a:pt x="979439" y="1282891"/>
                </a:lnTo>
                <a:lnTo>
                  <a:pt x="979473" y="1283037"/>
                </a:lnTo>
                <a:cubicBezTo>
                  <a:pt x="979845" y="1284656"/>
                  <a:pt x="980589" y="1287894"/>
                  <a:pt x="980589" y="1287894"/>
                </a:cubicBezTo>
                <a:cubicBezTo>
                  <a:pt x="980589" y="1287894"/>
                  <a:pt x="980589" y="1287894"/>
                  <a:pt x="968029" y="1290780"/>
                </a:cubicBezTo>
                <a:lnTo>
                  <a:pt x="960420" y="1292529"/>
                </a:lnTo>
                <a:lnTo>
                  <a:pt x="960260" y="1292565"/>
                </a:lnTo>
                <a:lnTo>
                  <a:pt x="960178" y="1292584"/>
                </a:lnTo>
                <a:cubicBezTo>
                  <a:pt x="958608" y="1292945"/>
                  <a:pt x="955468" y="1293666"/>
                  <a:pt x="955468" y="1293666"/>
                </a:cubicBezTo>
                <a:cubicBezTo>
                  <a:pt x="955468" y="1293666"/>
                  <a:pt x="955468" y="1293666"/>
                  <a:pt x="942907" y="1296552"/>
                </a:cubicBezTo>
                <a:lnTo>
                  <a:pt x="944265" y="1302463"/>
                </a:lnTo>
                <a:lnTo>
                  <a:pt x="945790" y="1309100"/>
                </a:lnTo>
                <a:cubicBezTo>
                  <a:pt x="942907" y="1296552"/>
                  <a:pt x="942907" y="1296552"/>
                  <a:pt x="929942" y="1299531"/>
                </a:cubicBezTo>
                <a:cubicBezTo>
                  <a:pt x="942907" y="1296552"/>
                  <a:pt x="929942" y="1299531"/>
                  <a:pt x="929942" y="1299531"/>
                </a:cubicBezTo>
                <a:lnTo>
                  <a:pt x="932825" y="1312079"/>
                </a:lnTo>
                <a:lnTo>
                  <a:pt x="934183" y="1317989"/>
                </a:lnTo>
                <a:lnTo>
                  <a:pt x="935708" y="1324626"/>
                </a:lnTo>
                <a:cubicBezTo>
                  <a:pt x="932825" y="1312079"/>
                  <a:pt x="932825" y="1312079"/>
                  <a:pt x="920264" y="1314965"/>
                </a:cubicBezTo>
                <a:cubicBezTo>
                  <a:pt x="920264" y="1314965"/>
                  <a:pt x="920264" y="1314965"/>
                  <a:pt x="923147" y="1327512"/>
                </a:cubicBezTo>
                <a:cubicBezTo>
                  <a:pt x="907703" y="1317851"/>
                  <a:pt x="907703" y="1317851"/>
                  <a:pt x="907703" y="1317851"/>
                </a:cubicBezTo>
                <a:lnTo>
                  <a:pt x="910586" y="1330398"/>
                </a:lnTo>
                <a:cubicBezTo>
                  <a:pt x="911307" y="1333535"/>
                  <a:pt x="911667" y="1335104"/>
                  <a:pt x="911802" y="1335692"/>
                </a:cubicBezTo>
                <a:lnTo>
                  <a:pt x="911739" y="1335417"/>
                </a:lnTo>
                <a:lnTo>
                  <a:pt x="913469" y="1342946"/>
                </a:lnTo>
                <a:cubicBezTo>
                  <a:pt x="913469" y="1342946"/>
                  <a:pt x="898026" y="1333284"/>
                  <a:pt x="900909" y="1345832"/>
                </a:cubicBezTo>
                <a:cubicBezTo>
                  <a:pt x="887943" y="1348811"/>
                  <a:pt x="900909" y="1345832"/>
                  <a:pt x="900909" y="1345832"/>
                </a:cubicBezTo>
                <a:lnTo>
                  <a:pt x="903885" y="1358784"/>
                </a:lnTo>
                <a:cubicBezTo>
                  <a:pt x="895914" y="1353798"/>
                  <a:pt x="891929" y="1351304"/>
                  <a:pt x="890308" y="1351677"/>
                </a:cubicBezTo>
                <a:lnTo>
                  <a:pt x="890332" y="1352080"/>
                </a:lnTo>
                <a:lnTo>
                  <a:pt x="887943" y="1348811"/>
                </a:lnTo>
                <a:cubicBezTo>
                  <a:pt x="887943" y="1348811"/>
                  <a:pt x="887943" y="1348811"/>
                  <a:pt x="890919" y="1361763"/>
                </a:cubicBezTo>
                <a:cubicBezTo>
                  <a:pt x="887943" y="1348811"/>
                  <a:pt x="890919" y="1361763"/>
                  <a:pt x="890919" y="1361763"/>
                </a:cubicBezTo>
                <a:cubicBezTo>
                  <a:pt x="890919" y="1361763"/>
                  <a:pt x="890919" y="1361763"/>
                  <a:pt x="893802" y="1374311"/>
                </a:cubicBezTo>
                <a:cubicBezTo>
                  <a:pt x="881241" y="1377197"/>
                  <a:pt x="881241" y="1377197"/>
                  <a:pt x="878358" y="1364649"/>
                </a:cubicBezTo>
                <a:cubicBezTo>
                  <a:pt x="878358" y="1364649"/>
                  <a:pt x="878358" y="1364649"/>
                  <a:pt x="881241" y="1377197"/>
                </a:cubicBezTo>
                <a:cubicBezTo>
                  <a:pt x="881241" y="1377197"/>
                  <a:pt x="881241" y="1377197"/>
                  <a:pt x="884124" y="1389744"/>
                </a:cubicBezTo>
                <a:cubicBezTo>
                  <a:pt x="884124" y="1389744"/>
                  <a:pt x="884124" y="1389744"/>
                  <a:pt x="871564" y="1392630"/>
                </a:cubicBezTo>
                <a:lnTo>
                  <a:pt x="887007" y="1402292"/>
                </a:lnTo>
                <a:cubicBezTo>
                  <a:pt x="887007" y="1402292"/>
                  <a:pt x="887007" y="1402292"/>
                  <a:pt x="884124" y="1389744"/>
                </a:cubicBezTo>
                <a:cubicBezTo>
                  <a:pt x="896685" y="1386858"/>
                  <a:pt x="896685" y="1386858"/>
                  <a:pt x="899568" y="1399406"/>
                </a:cubicBezTo>
                <a:lnTo>
                  <a:pt x="896685" y="1386858"/>
                </a:lnTo>
                <a:lnTo>
                  <a:pt x="884124" y="1389744"/>
                </a:lnTo>
                <a:lnTo>
                  <a:pt x="881241" y="1377197"/>
                </a:lnTo>
                <a:lnTo>
                  <a:pt x="893802" y="1374311"/>
                </a:lnTo>
                <a:cubicBezTo>
                  <a:pt x="893802" y="1374311"/>
                  <a:pt x="897043" y="1373566"/>
                  <a:pt x="898664" y="1373194"/>
                </a:cubicBezTo>
                <a:lnTo>
                  <a:pt x="899049" y="1373105"/>
                </a:lnTo>
                <a:lnTo>
                  <a:pt x="899272" y="1373054"/>
                </a:lnTo>
                <a:cubicBezTo>
                  <a:pt x="898664" y="1373194"/>
                  <a:pt x="897043" y="1373566"/>
                  <a:pt x="893802" y="1374311"/>
                </a:cubicBezTo>
                <a:cubicBezTo>
                  <a:pt x="893802" y="1374311"/>
                  <a:pt x="893802" y="1374311"/>
                  <a:pt x="890919" y="1361763"/>
                </a:cubicBezTo>
                <a:cubicBezTo>
                  <a:pt x="890919" y="1361763"/>
                  <a:pt x="890919" y="1361763"/>
                  <a:pt x="892540" y="1361391"/>
                </a:cubicBezTo>
                <a:lnTo>
                  <a:pt x="896293" y="1360529"/>
                </a:lnTo>
                <a:lnTo>
                  <a:pt x="902264" y="1359157"/>
                </a:lnTo>
                <a:cubicBezTo>
                  <a:pt x="903885" y="1358784"/>
                  <a:pt x="903885" y="1358784"/>
                  <a:pt x="903885" y="1358784"/>
                </a:cubicBezTo>
                <a:cubicBezTo>
                  <a:pt x="904606" y="1361921"/>
                  <a:pt x="904966" y="1363490"/>
                  <a:pt x="905101" y="1364078"/>
                </a:cubicBezTo>
                <a:lnTo>
                  <a:pt x="905050" y="1363854"/>
                </a:lnTo>
                <a:lnTo>
                  <a:pt x="906768" y="1371332"/>
                </a:lnTo>
                <a:lnTo>
                  <a:pt x="905003" y="1363652"/>
                </a:lnTo>
                <a:lnTo>
                  <a:pt x="904966" y="1363490"/>
                </a:lnTo>
                <a:lnTo>
                  <a:pt x="904616" y="1361966"/>
                </a:lnTo>
                <a:lnTo>
                  <a:pt x="904245" y="1360353"/>
                </a:lnTo>
                <a:cubicBezTo>
                  <a:pt x="903885" y="1358784"/>
                  <a:pt x="903885" y="1358784"/>
                  <a:pt x="903885" y="1358784"/>
                </a:cubicBezTo>
                <a:lnTo>
                  <a:pt x="916445" y="1355898"/>
                </a:lnTo>
                <a:cubicBezTo>
                  <a:pt x="916445" y="1355898"/>
                  <a:pt x="916445" y="1355898"/>
                  <a:pt x="918015" y="1355537"/>
                </a:cubicBezTo>
                <a:lnTo>
                  <a:pt x="924214" y="1354113"/>
                </a:lnTo>
                <a:lnTo>
                  <a:pt x="924296" y="1354095"/>
                </a:lnTo>
                <a:cubicBezTo>
                  <a:pt x="925866" y="1353734"/>
                  <a:pt x="929006" y="1353012"/>
                  <a:pt x="929006" y="1353012"/>
                </a:cubicBezTo>
                <a:lnTo>
                  <a:pt x="913469" y="1342946"/>
                </a:lnTo>
                <a:lnTo>
                  <a:pt x="913469" y="1342946"/>
                </a:lnTo>
                <a:lnTo>
                  <a:pt x="915039" y="1342586"/>
                </a:lnTo>
                <a:cubicBezTo>
                  <a:pt x="916609" y="1342225"/>
                  <a:pt x="919750" y="1341503"/>
                  <a:pt x="926030" y="1340060"/>
                </a:cubicBezTo>
                <a:lnTo>
                  <a:pt x="938591" y="1337174"/>
                </a:lnTo>
                <a:lnTo>
                  <a:pt x="935708" y="1324626"/>
                </a:lnTo>
                <a:cubicBezTo>
                  <a:pt x="935708" y="1324626"/>
                  <a:pt x="935708" y="1324626"/>
                  <a:pt x="935348" y="1323058"/>
                </a:cubicBezTo>
                <a:lnTo>
                  <a:pt x="934183" y="1317989"/>
                </a:lnTo>
                <a:lnTo>
                  <a:pt x="933185" y="1313647"/>
                </a:lnTo>
                <a:cubicBezTo>
                  <a:pt x="932825" y="1312079"/>
                  <a:pt x="932825" y="1312079"/>
                  <a:pt x="932825" y="1312079"/>
                </a:cubicBezTo>
                <a:lnTo>
                  <a:pt x="948673" y="1321647"/>
                </a:lnTo>
                <a:cubicBezTo>
                  <a:pt x="948673" y="1321647"/>
                  <a:pt x="948673" y="1321647"/>
                  <a:pt x="945790" y="1309100"/>
                </a:cubicBezTo>
                <a:cubicBezTo>
                  <a:pt x="945790" y="1309100"/>
                  <a:pt x="948673" y="1321647"/>
                  <a:pt x="961234" y="1318761"/>
                </a:cubicBezTo>
                <a:cubicBezTo>
                  <a:pt x="961234" y="1318761"/>
                  <a:pt x="961234" y="1318761"/>
                  <a:pt x="964117" y="1331309"/>
                </a:cubicBezTo>
                <a:cubicBezTo>
                  <a:pt x="964117" y="1331309"/>
                  <a:pt x="964117" y="1331309"/>
                  <a:pt x="951556" y="1334195"/>
                </a:cubicBezTo>
                <a:lnTo>
                  <a:pt x="964117" y="1331309"/>
                </a:lnTo>
                <a:cubicBezTo>
                  <a:pt x="967093" y="1344261"/>
                  <a:pt x="964117" y="1331309"/>
                  <a:pt x="964117" y="1331309"/>
                </a:cubicBezTo>
                <a:cubicBezTo>
                  <a:pt x="964117" y="1331309"/>
                  <a:pt x="964117" y="1331309"/>
                  <a:pt x="976678" y="1328423"/>
                </a:cubicBezTo>
                <a:cubicBezTo>
                  <a:pt x="976678" y="1328423"/>
                  <a:pt x="976678" y="1328423"/>
                  <a:pt x="964117" y="1331309"/>
                </a:cubicBezTo>
                <a:cubicBezTo>
                  <a:pt x="964117" y="1331309"/>
                  <a:pt x="964117" y="1331309"/>
                  <a:pt x="961234" y="1318761"/>
                </a:cubicBezTo>
                <a:lnTo>
                  <a:pt x="945790" y="1309100"/>
                </a:lnTo>
                <a:cubicBezTo>
                  <a:pt x="945790" y="1309100"/>
                  <a:pt x="945790" y="1309100"/>
                  <a:pt x="947360" y="1308739"/>
                </a:cubicBezTo>
                <a:lnTo>
                  <a:pt x="949523" y="1308242"/>
                </a:lnTo>
                <a:lnTo>
                  <a:pt x="951089" y="1307882"/>
                </a:lnTo>
                <a:lnTo>
                  <a:pt x="950909" y="1307924"/>
                </a:lnTo>
                <a:lnTo>
                  <a:pt x="958351" y="1306214"/>
                </a:lnTo>
                <a:cubicBezTo>
                  <a:pt x="958351" y="1306214"/>
                  <a:pt x="958351" y="1306214"/>
                  <a:pt x="970912" y="1303328"/>
                </a:cubicBezTo>
                <a:lnTo>
                  <a:pt x="983472" y="1300442"/>
                </a:lnTo>
                <a:cubicBezTo>
                  <a:pt x="983472" y="1300442"/>
                  <a:pt x="980589" y="1287894"/>
                  <a:pt x="968029" y="1290780"/>
                </a:cubicBezTo>
                <a:lnTo>
                  <a:pt x="980589" y="1287894"/>
                </a:lnTo>
                <a:lnTo>
                  <a:pt x="987072" y="1286405"/>
                </a:lnTo>
                <a:lnTo>
                  <a:pt x="991934" y="1285288"/>
                </a:lnTo>
                <a:cubicBezTo>
                  <a:pt x="993555" y="1284915"/>
                  <a:pt x="993555" y="1284915"/>
                  <a:pt x="993555" y="1284915"/>
                </a:cubicBezTo>
                <a:cubicBezTo>
                  <a:pt x="993555" y="1284915"/>
                  <a:pt x="993555" y="1284915"/>
                  <a:pt x="1006116" y="1282029"/>
                </a:cubicBezTo>
                <a:lnTo>
                  <a:pt x="1005350" y="1278695"/>
                </a:lnTo>
                <a:lnTo>
                  <a:pt x="1004861" y="1276565"/>
                </a:lnTo>
                <a:lnTo>
                  <a:pt x="1004899" y="1276735"/>
                </a:lnTo>
                <a:lnTo>
                  <a:pt x="1004936" y="1276895"/>
                </a:lnTo>
                <a:lnTo>
                  <a:pt x="1005000" y="1277172"/>
                </a:lnTo>
                <a:cubicBezTo>
                  <a:pt x="1005372" y="1278791"/>
                  <a:pt x="1006116" y="1282029"/>
                  <a:pt x="1006116" y="1282029"/>
                </a:cubicBezTo>
                <a:cubicBezTo>
                  <a:pt x="1006116" y="1282029"/>
                  <a:pt x="1006116" y="1282029"/>
                  <a:pt x="1003140" y="1269077"/>
                </a:cubicBezTo>
                <a:cubicBezTo>
                  <a:pt x="1003140" y="1269077"/>
                  <a:pt x="1003140" y="1269077"/>
                  <a:pt x="1015700" y="1266191"/>
                </a:cubicBezTo>
                <a:cubicBezTo>
                  <a:pt x="1015700" y="1266191"/>
                  <a:pt x="1015700" y="1266191"/>
                  <a:pt x="1028261" y="1263305"/>
                </a:cubicBezTo>
                <a:lnTo>
                  <a:pt x="1015700" y="1266191"/>
                </a:lnTo>
                <a:cubicBezTo>
                  <a:pt x="1015700" y="1266191"/>
                  <a:pt x="1015700" y="1266191"/>
                  <a:pt x="1012817" y="1253643"/>
                </a:cubicBezTo>
                <a:close/>
                <a:moveTo>
                  <a:pt x="1572673" y="1252633"/>
                </a:moveTo>
                <a:cubicBezTo>
                  <a:pt x="1572813" y="1253240"/>
                  <a:pt x="1573185" y="1254859"/>
                  <a:pt x="1573929" y="1258097"/>
                </a:cubicBezTo>
                <a:lnTo>
                  <a:pt x="1572739" y="1252916"/>
                </a:lnTo>
                <a:close/>
                <a:moveTo>
                  <a:pt x="265993" y="1252231"/>
                </a:moveTo>
                <a:cubicBezTo>
                  <a:pt x="266714" y="1255368"/>
                  <a:pt x="267074" y="1256936"/>
                  <a:pt x="267209" y="1257524"/>
                </a:cubicBezTo>
                <a:lnTo>
                  <a:pt x="267136" y="1257207"/>
                </a:lnTo>
                <a:close/>
                <a:moveTo>
                  <a:pt x="905756" y="1251822"/>
                </a:moveTo>
                <a:lnTo>
                  <a:pt x="912158" y="1258758"/>
                </a:lnTo>
                <a:lnTo>
                  <a:pt x="908768" y="1257735"/>
                </a:lnTo>
                <a:cubicBezTo>
                  <a:pt x="906477" y="1254959"/>
                  <a:pt x="905756" y="1251822"/>
                  <a:pt x="905756" y="1251822"/>
                </a:cubicBezTo>
                <a:close/>
                <a:moveTo>
                  <a:pt x="505734" y="1250412"/>
                </a:moveTo>
                <a:lnTo>
                  <a:pt x="508617" y="1262959"/>
                </a:lnTo>
                <a:lnTo>
                  <a:pt x="495652" y="1265939"/>
                </a:lnTo>
                <a:lnTo>
                  <a:pt x="492769" y="1253391"/>
                </a:lnTo>
                <a:cubicBezTo>
                  <a:pt x="492769" y="1253391"/>
                  <a:pt x="492769" y="1253391"/>
                  <a:pt x="505734" y="1250412"/>
                </a:cubicBezTo>
                <a:close/>
                <a:moveTo>
                  <a:pt x="739576" y="1249949"/>
                </a:moveTo>
                <a:lnTo>
                  <a:pt x="734080" y="1251212"/>
                </a:lnTo>
                <a:cubicBezTo>
                  <a:pt x="732510" y="1251572"/>
                  <a:pt x="732510" y="1251572"/>
                  <a:pt x="732510" y="1251572"/>
                </a:cubicBezTo>
                <a:lnTo>
                  <a:pt x="738473" y="1250202"/>
                </a:lnTo>
                <a:lnTo>
                  <a:pt x="738791" y="1250129"/>
                </a:lnTo>
                <a:cubicBezTo>
                  <a:pt x="738791" y="1250129"/>
                  <a:pt x="738791" y="1250129"/>
                  <a:pt x="739576" y="1249949"/>
                </a:cubicBezTo>
                <a:close/>
                <a:moveTo>
                  <a:pt x="798602" y="1249597"/>
                </a:moveTo>
                <a:cubicBezTo>
                  <a:pt x="798602" y="1249597"/>
                  <a:pt x="795462" y="1250318"/>
                  <a:pt x="793892" y="1250679"/>
                </a:cubicBezTo>
                <a:lnTo>
                  <a:pt x="793650" y="1250734"/>
                </a:lnTo>
                <a:close/>
                <a:moveTo>
                  <a:pt x="798602" y="1249597"/>
                </a:moveTo>
                <a:lnTo>
                  <a:pt x="800342" y="1257168"/>
                </a:lnTo>
                <a:lnTo>
                  <a:pt x="800269" y="1256851"/>
                </a:lnTo>
                <a:cubicBezTo>
                  <a:pt x="800404" y="1257439"/>
                  <a:pt x="800764" y="1259007"/>
                  <a:pt x="801485" y="1262144"/>
                </a:cubicBezTo>
                <a:cubicBezTo>
                  <a:pt x="798602" y="1249597"/>
                  <a:pt x="798602" y="1249597"/>
                  <a:pt x="798602" y="1249597"/>
                </a:cubicBezTo>
                <a:close/>
                <a:moveTo>
                  <a:pt x="1611611" y="1249439"/>
                </a:moveTo>
                <a:lnTo>
                  <a:pt x="1614494" y="1261986"/>
                </a:lnTo>
                <a:lnTo>
                  <a:pt x="1606885" y="1263735"/>
                </a:lnTo>
                <a:lnTo>
                  <a:pt x="1606643" y="1263790"/>
                </a:lnTo>
                <a:cubicBezTo>
                  <a:pt x="1605073" y="1264151"/>
                  <a:pt x="1601933" y="1264872"/>
                  <a:pt x="1601933" y="1264872"/>
                </a:cubicBezTo>
                <a:lnTo>
                  <a:pt x="1599050" y="1252325"/>
                </a:lnTo>
                <a:cubicBezTo>
                  <a:pt x="1599050" y="1252325"/>
                  <a:pt x="1599050" y="1252325"/>
                  <a:pt x="1611611" y="1249439"/>
                </a:cubicBezTo>
                <a:close/>
                <a:moveTo>
                  <a:pt x="278553" y="1249345"/>
                </a:moveTo>
                <a:lnTo>
                  <a:pt x="265993" y="1252231"/>
                </a:lnTo>
                <a:cubicBezTo>
                  <a:pt x="265993" y="1252231"/>
                  <a:pt x="266714" y="1255368"/>
                  <a:pt x="267074" y="1256936"/>
                </a:cubicBezTo>
                <a:lnTo>
                  <a:pt x="267136" y="1257207"/>
                </a:lnTo>
                <a:lnTo>
                  <a:pt x="268876" y="1264778"/>
                </a:lnTo>
                <a:lnTo>
                  <a:pt x="281436" y="1261892"/>
                </a:lnTo>
                <a:cubicBezTo>
                  <a:pt x="281436" y="1261892"/>
                  <a:pt x="281436" y="1261892"/>
                  <a:pt x="278553" y="1249345"/>
                </a:cubicBezTo>
                <a:close/>
                <a:moveTo>
                  <a:pt x="918317" y="1248936"/>
                </a:moveTo>
                <a:cubicBezTo>
                  <a:pt x="934165" y="1258505"/>
                  <a:pt x="934165" y="1258505"/>
                  <a:pt x="934165" y="1258505"/>
                </a:cubicBezTo>
                <a:lnTo>
                  <a:pt x="921200" y="1261484"/>
                </a:lnTo>
                <a:cubicBezTo>
                  <a:pt x="918317" y="1248936"/>
                  <a:pt x="918317" y="1248936"/>
                  <a:pt x="918317" y="1248936"/>
                </a:cubicBezTo>
                <a:close/>
                <a:moveTo>
                  <a:pt x="745071" y="1248686"/>
                </a:moveTo>
                <a:cubicBezTo>
                  <a:pt x="745071" y="1248686"/>
                  <a:pt x="741931" y="1249408"/>
                  <a:pt x="740361" y="1249769"/>
                </a:cubicBezTo>
                <a:lnTo>
                  <a:pt x="740279" y="1249787"/>
                </a:lnTo>
                <a:lnTo>
                  <a:pt x="740119" y="1249824"/>
                </a:lnTo>
                <a:close/>
                <a:moveTo>
                  <a:pt x="571826" y="1248436"/>
                </a:moveTo>
                <a:lnTo>
                  <a:pt x="574709" y="1260984"/>
                </a:lnTo>
                <a:cubicBezTo>
                  <a:pt x="575453" y="1264222"/>
                  <a:pt x="575040" y="1266021"/>
                  <a:pt x="574002" y="1266899"/>
                </a:cubicBezTo>
                <a:lnTo>
                  <a:pt x="571553" y="1267110"/>
                </a:lnTo>
                <a:lnTo>
                  <a:pt x="568801" y="1264046"/>
                </a:lnTo>
                <a:cubicBezTo>
                  <a:pt x="565288" y="1263148"/>
                  <a:pt x="562148" y="1263870"/>
                  <a:pt x="562148" y="1263870"/>
                </a:cubicBezTo>
                <a:lnTo>
                  <a:pt x="559265" y="1251322"/>
                </a:lnTo>
                <a:cubicBezTo>
                  <a:pt x="559265" y="1251322"/>
                  <a:pt x="559265" y="1251322"/>
                  <a:pt x="571826" y="1248436"/>
                </a:cubicBezTo>
                <a:close/>
                <a:moveTo>
                  <a:pt x="1617081" y="1248182"/>
                </a:moveTo>
                <a:cubicBezTo>
                  <a:pt x="1618904" y="1247763"/>
                  <a:pt x="1611611" y="1249439"/>
                  <a:pt x="1611611" y="1249439"/>
                </a:cubicBezTo>
                <a:cubicBezTo>
                  <a:pt x="1614852" y="1248694"/>
                  <a:pt x="1616473" y="1248322"/>
                  <a:pt x="1617081" y="1248182"/>
                </a:cubicBezTo>
                <a:close/>
                <a:moveTo>
                  <a:pt x="1557987" y="1248124"/>
                </a:moveTo>
                <a:lnTo>
                  <a:pt x="1553195" y="1249225"/>
                </a:lnTo>
                <a:lnTo>
                  <a:pt x="1553035" y="1249261"/>
                </a:lnTo>
                <a:close/>
                <a:moveTo>
                  <a:pt x="811162" y="1246711"/>
                </a:moveTo>
                <a:cubicBezTo>
                  <a:pt x="798602" y="1249597"/>
                  <a:pt x="811162" y="1246711"/>
                  <a:pt x="811162" y="1246711"/>
                </a:cubicBezTo>
                <a:close/>
                <a:moveTo>
                  <a:pt x="1050904" y="1244892"/>
                </a:moveTo>
                <a:cubicBezTo>
                  <a:pt x="1050904" y="1244892"/>
                  <a:pt x="1050904" y="1244892"/>
                  <a:pt x="1053787" y="1257440"/>
                </a:cubicBezTo>
                <a:cubicBezTo>
                  <a:pt x="1053787" y="1257440"/>
                  <a:pt x="1053787" y="1257440"/>
                  <a:pt x="1041227" y="1260326"/>
                </a:cubicBezTo>
                <a:cubicBezTo>
                  <a:pt x="1041227" y="1260326"/>
                  <a:pt x="1041227" y="1260326"/>
                  <a:pt x="1038344" y="1247778"/>
                </a:cubicBezTo>
                <a:cubicBezTo>
                  <a:pt x="1050904" y="1244892"/>
                  <a:pt x="1050904" y="1244892"/>
                  <a:pt x="1050904" y="1244892"/>
                </a:cubicBezTo>
                <a:close/>
                <a:moveTo>
                  <a:pt x="570610" y="1243143"/>
                </a:moveTo>
                <a:lnTo>
                  <a:pt x="570683" y="1243460"/>
                </a:lnTo>
                <a:lnTo>
                  <a:pt x="571826" y="1248436"/>
                </a:lnTo>
                <a:cubicBezTo>
                  <a:pt x="571105" y="1245299"/>
                  <a:pt x="570745" y="1243731"/>
                  <a:pt x="570610" y="1243143"/>
                </a:cubicBezTo>
                <a:close/>
                <a:moveTo>
                  <a:pt x="223768" y="1242970"/>
                </a:moveTo>
                <a:cubicBezTo>
                  <a:pt x="223907" y="1243577"/>
                  <a:pt x="224279" y="1245196"/>
                  <a:pt x="225023" y="1248434"/>
                </a:cubicBezTo>
                <a:cubicBezTo>
                  <a:pt x="225023" y="1248434"/>
                  <a:pt x="223349" y="1241148"/>
                  <a:pt x="223768" y="1242970"/>
                </a:cubicBezTo>
                <a:close/>
                <a:moveTo>
                  <a:pt x="1037128" y="1242485"/>
                </a:moveTo>
                <a:cubicBezTo>
                  <a:pt x="1036722" y="1240720"/>
                  <a:pt x="1038344" y="1247778"/>
                  <a:pt x="1038344" y="1247778"/>
                </a:cubicBezTo>
                <a:cubicBezTo>
                  <a:pt x="1037623" y="1244641"/>
                  <a:pt x="1037263" y="1243073"/>
                  <a:pt x="1037128" y="1242485"/>
                </a:cubicBezTo>
                <a:close/>
                <a:moveTo>
                  <a:pt x="655851" y="1242340"/>
                </a:moveTo>
                <a:lnTo>
                  <a:pt x="652098" y="1243202"/>
                </a:lnTo>
                <a:cubicBezTo>
                  <a:pt x="650477" y="1243575"/>
                  <a:pt x="650477" y="1243575"/>
                  <a:pt x="650477" y="1243575"/>
                </a:cubicBezTo>
                <a:close/>
                <a:moveTo>
                  <a:pt x="663443" y="1240596"/>
                </a:moveTo>
                <a:cubicBezTo>
                  <a:pt x="663443" y="1240596"/>
                  <a:pt x="663443" y="1240596"/>
                  <a:pt x="661822" y="1240968"/>
                </a:cubicBezTo>
                <a:lnTo>
                  <a:pt x="655851" y="1242340"/>
                </a:lnTo>
                <a:close/>
                <a:moveTo>
                  <a:pt x="663443" y="1240596"/>
                </a:moveTo>
                <a:lnTo>
                  <a:pt x="650477" y="1243575"/>
                </a:lnTo>
                <a:lnTo>
                  <a:pt x="653453" y="1256527"/>
                </a:lnTo>
                <a:lnTo>
                  <a:pt x="637917" y="1246461"/>
                </a:lnTo>
                <a:cubicBezTo>
                  <a:pt x="637917" y="1246461"/>
                  <a:pt x="640893" y="1259413"/>
                  <a:pt x="653453" y="1256527"/>
                </a:cubicBezTo>
                <a:lnTo>
                  <a:pt x="656336" y="1269075"/>
                </a:lnTo>
                <a:cubicBezTo>
                  <a:pt x="656336" y="1269075"/>
                  <a:pt x="656336" y="1269075"/>
                  <a:pt x="640893" y="1259413"/>
                </a:cubicBezTo>
                <a:cubicBezTo>
                  <a:pt x="640893" y="1259413"/>
                  <a:pt x="643776" y="1271961"/>
                  <a:pt x="640893" y="1259413"/>
                </a:cubicBezTo>
                <a:cubicBezTo>
                  <a:pt x="643776" y="1271961"/>
                  <a:pt x="643776" y="1271961"/>
                  <a:pt x="643776" y="1271961"/>
                </a:cubicBezTo>
                <a:lnTo>
                  <a:pt x="636167" y="1273709"/>
                </a:lnTo>
                <a:lnTo>
                  <a:pt x="635925" y="1273764"/>
                </a:lnTo>
                <a:cubicBezTo>
                  <a:pt x="634355" y="1274125"/>
                  <a:pt x="631215" y="1274847"/>
                  <a:pt x="631215" y="1274847"/>
                </a:cubicBezTo>
                <a:cubicBezTo>
                  <a:pt x="628332" y="1262299"/>
                  <a:pt x="615772" y="1265185"/>
                  <a:pt x="615772" y="1265185"/>
                </a:cubicBezTo>
                <a:cubicBezTo>
                  <a:pt x="618655" y="1277733"/>
                  <a:pt x="631215" y="1274847"/>
                  <a:pt x="631215" y="1274847"/>
                </a:cubicBezTo>
                <a:lnTo>
                  <a:pt x="634098" y="1287394"/>
                </a:lnTo>
                <a:lnTo>
                  <a:pt x="636981" y="1299942"/>
                </a:lnTo>
                <a:cubicBezTo>
                  <a:pt x="636981" y="1299942"/>
                  <a:pt x="636981" y="1299942"/>
                  <a:pt x="634098" y="1287394"/>
                </a:cubicBezTo>
                <a:cubicBezTo>
                  <a:pt x="646659" y="1284508"/>
                  <a:pt x="646659" y="1284508"/>
                  <a:pt x="646659" y="1284508"/>
                </a:cubicBezTo>
                <a:lnTo>
                  <a:pt x="649542" y="1297056"/>
                </a:lnTo>
                <a:cubicBezTo>
                  <a:pt x="646659" y="1284508"/>
                  <a:pt x="646659" y="1284508"/>
                  <a:pt x="646659" y="1284508"/>
                </a:cubicBezTo>
                <a:cubicBezTo>
                  <a:pt x="646659" y="1284508"/>
                  <a:pt x="646659" y="1284508"/>
                  <a:pt x="643776" y="1271961"/>
                </a:cubicBezTo>
                <a:cubicBezTo>
                  <a:pt x="643776" y="1271961"/>
                  <a:pt x="643776" y="1271961"/>
                  <a:pt x="656336" y="1269075"/>
                </a:cubicBezTo>
                <a:cubicBezTo>
                  <a:pt x="656336" y="1269075"/>
                  <a:pt x="656336" y="1269075"/>
                  <a:pt x="653453" y="1256527"/>
                </a:cubicBezTo>
                <a:lnTo>
                  <a:pt x="666419" y="1253548"/>
                </a:lnTo>
                <a:cubicBezTo>
                  <a:pt x="666419" y="1253548"/>
                  <a:pt x="666419" y="1253548"/>
                  <a:pt x="650477" y="1243575"/>
                </a:cubicBezTo>
                <a:cubicBezTo>
                  <a:pt x="666419" y="1253548"/>
                  <a:pt x="666419" y="1253548"/>
                  <a:pt x="663443" y="1240596"/>
                </a:cubicBezTo>
                <a:cubicBezTo>
                  <a:pt x="663443" y="1240596"/>
                  <a:pt x="666419" y="1253548"/>
                  <a:pt x="663443" y="1240596"/>
                </a:cubicBezTo>
                <a:close/>
                <a:moveTo>
                  <a:pt x="548790" y="1240519"/>
                </a:moveTo>
                <a:lnTo>
                  <a:pt x="545037" y="1241381"/>
                </a:lnTo>
                <a:cubicBezTo>
                  <a:pt x="543416" y="1241754"/>
                  <a:pt x="543416" y="1241754"/>
                  <a:pt x="543416" y="1241754"/>
                </a:cubicBezTo>
                <a:close/>
                <a:moveTo>
                  <a:pt x="1049688" y="1239599"/>
                </a:moveTo>
                <a:lnTo>
                  <a:pt x="1049737" y="1239814"/>
                </a:lnTo>
                <a:lnTo>
                  <a:pt x="1049892" y="1240488"/>
                </a:lnTo>
                <a:lnTo>
                  <a:pt x="1050904" y="1244892"/>
                </a:lnTo>
                <a:cubicBezTo>
                  <a:pt x="1050183" y="1241755"/>
                  <a:pt x="1049823" y="1240187"/>
                  <a:pt x="1049688" y="1239599"/>
                </a:cubicBezTo>
                <a:close/>
                <a:moveTo>
                  <a:pt x="534485" y="1238852"/>
                </a:moveTo>
                <a:cubicBezTo>
                  <a:pt x="536415" y="1240060"/>
                  <a:pt x="537136" y="1243197"/>
                  <a:pt x="530856" y="1244640"/>
                </a:cubicBezTo>
                <a:lnTo>
                  <a:pt x="531529" y="1238937"/>
                </a:lnTo>
                <a:close/>
                <a:moveTo>
                  <a:pt x="556382" y="1238775"/>
                </a:moveTo>
                <a:cubicBezTo>
                  <a:pt x="556382" y="1238775"/>
                  <a:pt x="556382" y="1238775"/>
                  <a:pt x="554761" y="1239147"/>
                </a:cubicBezTo>
                <a:lnTo>
                  <a:pt x="548790" y="1240519"/>
                </a:lnTo>
                <a:close/>
                <a:moveTo>
                  <a:pt x="556382" y="1238775"/>
                </a:moveTo>
                <a:cubicBezTo>
                  <a:pt x="556382" y="1238775"/>
                  <a:pt x="556382" y="1238775"/>
                  <a:pt x="571826" y="1248436"/>
                </a:cubicBezTo>
                <a:lnTo>
                  <a:pt x="559265" y="1251322"/>
                </a:lnTo>
                <a:lnTo>
                  <a:pt x="557740" y="1244685"/>
                </a:lnTo>
                <a:lnTo>
                  <a:pt x="556742" y="1240343"/>
                </a:lnTo>
                <a:cubicBezTo>
                  <a:pt x="556382" y="1238775"/>
                  <a:pt x="556382" y="1238775"/>
                  <a:pt x="556382" y="1238775"/>
                </a:cubicBezTo>
                <a:close/>
                <a:moveTo>
                  <a:pt x="209486" y="1238368"/>
                </a:moveTo>
                <a:cubicBezTo>
                  <a:pt x="212462" y="1251320"/>
                  <a:pt x="209486" y="1238368"/>
                  <a:pt x="209486" y="1238368"/>
                </a:cubicBezTo>
                <a:close/>
                <a:moveTo>
                  <a:pt x="795719" y="1237049"/>
                </a:moveTo>
                <a:cubicBezTo>
                  <a:pt x="795719" y="1237049"/>
                  <a:pt x="795719" y="1237049"/>
                  <a:pt x="783158" y="1239935"/>
                </a:cubicBezTo>
                <a:lnTo>
                  <a:pt x="798602" y="1249597"/>
                </a:lnTo>
                <a:cubicBezTo>
                  <a:pt x="795462" y="1250318"/>
                  <a:pt x="793892" y="1250679"/>
                  <a:pt x="793303" y="1250814"/>
                </a:cubicBezTo>
                <a:lnTo>
                  <a:pt x="793650" y="1250734"/>
                </a:lnTo>
                <a:lnTo>
                  <a:pt x="786041" y="1252483"/>
                </a:lnTo>
                <a:cubicBezTo>
                  <a:pt x="786041" y="1252483"/>
                  <a:pt x="786041" y="1252483"/>
                  <a:pt x="788924" y="1265030"/>
                </a:cubicBezTo>
                <a:cubicBezTo>
                  <a:pt x="788924" y="1265030"/>
                  <a:pt x="788924" y="1265030"/>
                  <a:pt x="787354" y="1265391"/>
                </a:cubicBezTo>
                <a:lnTo>
                  <a:pt x="781648" y="1266702"/>
                </a:lnTo>
                <a:lnTo>
                  <a:pt x="781663" y="1266699"/>
                </a:lnTo>
                <a:cubicBezTo>
                  <a:pt x="781074" y="1266834"/>
                  <a:pt x="779504" y="1267195"/>
                  <a:pt x="776364" y="1267916"/>
                </a:cubicBezTo>
                <a:cubicBezTo>
                  <a:pt x="776364" y="1267916"/>
                  <a:pt x="776364" y="1267916"/>
                  <a:pt x="773481" y="1255369"/>
                </a:cubicBezTo>
                <a:lnTo>
                  <a:pt x="760515" y="1258348"/>
                </a:lnTo>
                <a:cubicBezTo>
                  <a:pt x="760515" y="1258348"/>
                  <a:pt x="760515" y="1258348"/>
                  <a:pt x="773481" y="1255369"/>
                </a:cubicBezTo>
                <a:cubicBezTo>
                  <a:pt x="773481" y="1255369"/>
                  <a:pt x="773481" y="1255369"/>
                  <a:pt x="776364" y="1267916"/>
                </a:cubicBezTo>
                <a:cubicBezTo>
                  <a:pt x="776364" y="1267916"/>
                  <a:pt x="776364" y="1267916"/>
                  <a:pt x="791900" y="1277983"/>
                </a:cubicBezTo>
                <a:lnTo>
                  <a:pt x="788924" y="1265030"/>
                </a:lnTo>
                <a:cubicBezTo>
                  <a:pt x="788924" y="1265030"/>
                  <a:pt x="788924" y="1265030"/>
                  <a:pt x="801485" y="1262144"/>
                </a:cubicBezTo>
                <a:cubicBezTo>
                  <a:pt x="801485" y="1262144"/>
                  <a:pt x="801485" y="1262144"/>
                  <a:pt x="798602" y="1249597"/>
                </a:cubicBezTo>
                <a:cubicBezTo>
                  <a:pt x="811162" y="1246711"/>
                  <a:pt x="811162" y="1246711"/>
                  <a:pt x="814045" y="1259258"/>
                </a:cubicBezTo>
                <a:cubicBezTo>
                  <a:pt x="814045" y="1259258"/>
                  <a:pt x="814045" y="1259258"/>
                  <a:pt x="811162" y="1246711"/>
                </a:cubicBezTo>
                <a:cubicBezTo>
                  <a:pt x="811162" y="1246711"/>
                  <a:pt x="811162" y="1246711"/>
                  <a:pt x="798602" y="1249597"/>
                </a:cubicBezTo>
                <a:close/>
                <a:moveTo>
                  <a:pt x="942281" y="1236271"/>
                </a:moveTo>
                <a:lnTo>
                  <a:pt x="943843" y="1243071"/>
                </a:lnTo>
                <a:lnTo>
                  <a:pt x="943099" y="1239833"/>
                </a:lnTo>
                <a:lnTo>
                  <a:pt x="942429" y="1236919"/>
                </a:lnTo>
                <a:lnTo>
                  <a:pt x="942355" y="1236595"/>
                </a:lnTo>
                <a:close/>
                <a:moveTo>
                  <a:pt x="742188" y="1236139"/>
                </a:moveTo>
                <a:lnTo>
                  <a:pt x="743546" y="1242049"/>
                </a:lnTo>
                <a:lnTo>
                  <a:pt x="745071" y="1248686"/>
                </a:lnTo>
                <a:cubicBezTo>
                  <a:pt x="741931" y="1249408"/>
                  <a:pt x="740361" y="1249768"/>
                  <a:pt x="739772" y="1249904"/>
                </a:cubicBezTo>
                <a:lnTo>
                  <a:pt x="740119" y="1249824"/>
                </a:lnTo>
                <a:lnTo>
                  <a:pt x="738473" y="1250202"/>
                </a:lnTo>
                <a:lnTo>
                  <a:pt x="738005" y="1250310"/>
                </a:lnTo>
                <a:cubicBezTo>
                  <a:pt x="737220" y="1250490"/>
                  <a:pt x="735650" y="1250851"/>
                  <a:pt x="732510" y="1251572"/>
                </a:cubicBezTo>
                <a:lnTo>
                  <a:pt x="747954" y="1261234"/>
                </a:lnTo>
                <a:cubicBezTo>
                  <a:pt x="745071" y="1248686"/>
                  <a:pt x="747954" y="1261234"/>
                  <a:pt x="745071" y="1248686"/>
                </a:cubicBezTo>
                <a:cubicBezTo>
                  <a:pt x="745071" y="1248686"/>
                  <a:pt x="745071" y="1248686"/>
                  <a:pt x="757632" y="1245800"/>
                </a:cubicBezTo>
                <a:lnTo>
                  <a:pt x="745071" y="1248686"/>
                </a:lnTo>
                <a:cubicBezTo>
                  <a:pt x="745071" y="1248686"/>
                  <a:pt x="745071" y="1248686"/>
                  <a:pt x="744711" y="1247118"/>
                </a:cubicBezTo>
                <a:lnTo>
                  <a:pt x="743546" y="1242049"/>
                </a:lnTo>
                <a:lnTo>
                  <a:pt x="742548" y="1237707"/>
                </a:lnTo>
                <a:cubicBezTo>
                  <a:pt x="742188" y="1236139"/>
                  <a:pt x="742188" y="1236139"/>
                  <a:pt x="742188" y="1236139"/>
                </a:cubicBezTo>
                <a:close/>
                <a:moveTo>
                  <a:pt x="568943" y="1235889"/>
                </a:moveTo>
                <a:lnTo>
                  <a:pt x="570087" y="1240865"/>
                </a:lnTo>
                <a:lnTo>
                  <a:pt x="570024" y="1240594"/>
                </a:lnTo>
                <a:cubicBezTo>
                  <a:pt x="569664" y="1239026"/>
                  <a:pt x="568943" y="1235889"/>
                  <a:pt x="568943" y="1235889"/>
                </a:cubicBezTo>
                <a:close/>
                <a:moveTo>
                  <a:pt x="222047" y="1235482"/>
                </a:moveTo>
                <a:lnTo>
                  <a:pt x="209486" y="1238368"/>
                </a:lnTo>
                <a:cubicBezTo>
                  <a:pt x="222047" y="1235482"/>
                  <a:pt x="222047" y="1235482"/>
                  <a:pt x="222047" y="1235482"/>
                </a:cubicBezTo>
                <a:close/>
                <a:moveTo>
                  <a:pt x="168516" y="1234571"/>
                </a:moveTo>
                <a:lnTo>
                  <a:pt x="169681" y="1239641"/>
                </a:lnTo>
                <a:lnTo>
                  <a:pt x="169732" y="1239865"/>
                </a:lnTo>
                <a:cubicBezTo>
                  <a:pt x="169597" y="1239277"/>
                  <a:pt x="169237" y="1237708"/>
                  <a:pt x="168516" y="1234571"/>
                </a:cubicBezTo>
                <a:close/>
                <a:moveTo>
                  <a:pt x="941611" y="1233357"/>
                </a:moveTo>
                <a:lnTo>
                  <a:pt x="942169" y="1235786"/>
                </a:lnTo>
                <a:lnTo>
                  <a:pt x="942281" y="1236271"/>
                </a:lnTo>
                <a:close/>
                <a:moveTo>
                  <a:pt x="1048021" y="1232345"/>
                </a:moveTo>
                <a:cubicBezTo>
                  <a:pt x="1050904" y="1244892"/>
                  <a:pt x="1035461" y="1235231"/>
                  <a:pt x="1035461" y="1235231"/>
                </a:cubicBezTo>
                <a:cubicBezTo>
                  <a:pt x="1035461" y="1235231"/>
                  <a:pt x="1036182" y="1238368"/>
                  <a:pt x="1036542" y="1239936"/>
                </a:cubicBezTo>
                <a:lnTo>
                  <a:pt x="1036635" y="1240340"/>
                </a:lnTo>
                <a:lnTo>
                  <a:pt x="1036677" y="1240524"/>
                </a:lnTo>
                <a:cubicBezTo>
                  <a:pt x="1036542" y="1239936"/>
                  <a:pt x="1036182" y="1238368"/>
                  <a:pt x="1035461" y="1235231"/>
                </a:cubicBezTo>
                <a:lnTo>
                  <a:pt x="1038344" y="1247778"/>
                </a:lnTo>
                <a:lnTo>
                  <a:pt x="1025378" y="1250757"/>
                </a:lnTo>
                <a:cubicBezTo>
                  <a:pt x="1038344" y="1247778"/>
                  <a:pt x="1038344" y="1247778"/>
                  <a:pt x="1041227" y="1260326"/>
                </a:cubicBezTo>
                <a:lnTo>
                  <a:pt x="1053787" y="1257440"/>
                </a:lnTo>
                <a:lnTo>
                  <a:pt x="1050904" y="1244892"/>
                </a:lnTo>
                <a:cubicBezTo>
                  <a:pt x="1050904" y="1244892"/>
                  <a:pt x="1053787" y="1257440"/>
                  <a:pt x="1066348" y="1254554"/>
                </a:cubicBezTo>
                <a:cubicBezTo>
                  <a:pt x="1069324" y="1267506"/>
                  <a:pt x="1069324" y="1267506"/>
                  <a:pt x="1069324" y="1267506"/>
                </a:cubicBezTo>
                <a:lnTo>
                  <a:pt x="1056763" y="1270392"/>
                </a:lnTo>
                <a:cubicBezTo>
                  <a:pt x="1056763" y="1270392"/>
                  <a:pt x="1056763" y="1270392"/>
                  <a:pt x="1069324" y="1267506"/>
                </a:cubicBezTo>
                <a:lnTo>
                  <a:pt x="1081884" y="1264620"/>
                </a:lnTo>
                <a:lnTo>
                  <a:pt x="1091874" y="1248689"/>
                </a:lnTo>
                <a:lnTo>
                  <a:pt x="1078908" y="1251668"/>
                </a:lnTo>
                <a:cubicBezTo>
                  <a:pt x="1081884" y="1264620"/>
                  <a:pt x="1081884" y="1264620"/>
                  <a:pt x="1081884" y="1264620"/>
                </a:cubicBezTo>
                <a:cubicBezTo>
                  <a:pt x="1081884" y="1264620"/>
                  <a:pt x="1081884" y="1264620"/>
                  <a:pt x="1069324" y="1267506"/>
                </a:cubicBezTo>
                <a:lnTo>
                  <a:pt x="1066348" y="1254554"/>
                </a:lnTo>
                <a:lnTo>
                  <a:pt x="1050904" y="1244892"/>
                </a:lnTo>
                <a:cubicBezTo>
                  <a:pt x="1050904" y="1244892"/>
                  <a:pt x="1050904" y="1244892"/>
                  <a:pt x="1050544" y="1243324"/>
                </a:cubicBezTo>
                <a:lnTo>
                  <a:pt x="1049892" y="1240488"/>
                </a:lnTo>
                <a:lnTo>
                  <a:pt x="1049823" y="1240187"/>
                </a:lnTo>
                <a:lnTo>
                  <a:pt x="1049737" y="1239814"/>
                </a:lnTo>
                <a:close/>
                <a:moveTo>
                  <a:pt x="933425" y="1231829"/>
                </a:moveTo>
                <a:lnTo>
                  <a:pt x="932039" y="1232148"/>
                </a:lnTo>
                <a:lnTo>
                  <a:pt x="928306" y="1233005"/>
                </a:lnTo>
                <a:lnTo>
                  <a:pt x="933098" y="1231904"/>
                </a:lnTo>
                <a:close/>
                <a:moveTo>
                  <a:pt x="181482" y="1231592"/>
                </a:moveTo>
                <a:cubicBezTo>
                  <a:pt x="184365" y="1244140"/>
                  <a:pt x="184365" y="1244140"/>
                  <a:pt x="184365" y="1244140"/>
                </a:cubicBezTo>
                <a:close/>
                <a:moveTo>
                  <a:pt x="940867" y="1230119"/>
                </a:moveTo>
                <a:lnTo>
                  <a:pt x="936003" y="1231237"/>
                </a:lnTo>
                <a:lnTo>
                  <a:pt x="935811" y="1231281"/>
                </a:lnTo>
                <a:lnTo>
                  <a:pt x="939154" y="1230513"/>
                </a:lnTo>
                <a:close/>
                <a:moveTo>
                  <a:pt x="940867" y="1230119"/>
                </a:moveTo>
                <a:lnTo>
                  <a:pt x="942429" y="1236919"/>
                </a:lnTo>
                <a:lnTo>
                  <a:pt x="942541" y="1237405"/>
                </a:lnTo>
                <a:lnTo>
                  <a:pt x="943099" y="1239833"/>
                </a:lnTo>
                <a:lnTo>
                  <a:pt x="943471" y="1241452"/>
                </a:lnTo>
                <a:cubicBezTo>
                  <a:pt x="943843" y="1243071"/>
                  <a:pt x="943843" y="1243071"/>
                  <a:pt x="943843" y="1243071"/>
                </a:cubicBezTo>
                <a:cubicBezTo>
                  <a:pt x="943843" y="1243071"/>
                  <a:pt x="943843" y="1243071"/>
                  <a:pt x="931282" y="1245957"/>
                </a:cubicBezTo>
                <a:lnTo>
                  <a:pt x="928306" y="1233005"/>
                </a:lnTo>
                <a:cubicBezTo>
                  <a:pt x="928306" y="1233005"/>
                  <a:pt x="928306" y="1233005"/>
                  <a:pt x="929876" y="1232645"/>
                </a:cubicBezTo>
                <a:lnTo>
                  <a:pt x="932039" y="1232148"/>
                </a:lnTo>
                <a:lnTo>
                  <a:pt x="933605" y="1231788"/>
                </a:lnTo>
                <a:lnTo>
                  <a:pt x="933425" y="1231829"/>
                </a:lnTo>
                <a:lnTo>
                  <a:pt x="936003" y="1231237"/>
                </a:lnTo>
                <a:lnTo>
                  <a:pt x="936157" y="1231202"/>
                </a:lnTo>
                <a:cubicBezTo>
                  <a:pt x="937727" y="1230841"/>
                  <a:pt x="940867" y="1230119"/>
                  <a:pt x="940867" y="1230119"/>
                </a:cubicBezTo>
                <a:close/>
                <a:moveTo>
                  <a:pt x="940867" y="1230119"/>
                </a:moveTo>
                <a:cubicBezTo>
                  <a:pt x="940867" y="1230119"/>
                  <a:pt x="940867" y="1230119"/>
                  <a:pt x="941239" y="1231738"/>
                </a:cubicBezTo>
                <a:lnTo>
                  <a:pt x="941611" y="1233357"/>
                </a:lnTo>
                <a:close/>
                <a:moveTo>
                  <a:pt x="1060582" y="1229459"/>
                </a:moveTo>
                <a:cubicBezTo>
                  <a:pt x="1063465" y="1242006"/>
                  <a:pt x="1063465" y="1242006"/>
                  <a:pt x="1063465" y="1242006"/>
                </a:cubicBezTo>
                <a:close/>
                <a:moveTo>
                  <a:pt x="540533" y="1229206"/>
                </a:moveTo>
                <a:lnTo>
                  <a:pt x="535745" y="1230306"/>
                </a:lnTo>
                <a:lnTo>
                  <a:pt x="535594" y="1230341"/>
                </a:lnTo>
                <a:close/>
                <a:moveTo>
                  <a:pt x="953428" y="1227233"/>
                </a:moveTo>
                <a:lnTo>
                  <a:pt x="956404" y="1240185"/>
                </a:lnTo>
                <a:cubicBezTo>
                  <a:pt x="956404" y="1240185"/>
                  <a:pt x="956404" y="1240185"/>
                  <a:pt x="940867" y="1230119"/>
                </a:cubicBezTo>
                <a:close/>
                <a:moveTo>
                  <a:pt x="1073142" y="1226573"/>
                </a:moveTo>
                <a:lnTo>
                  <a:pt x="1060582" y="1229459"/>
                </a:lnTo>
                <a:cubicBezTo>
                  <a:pt x="1060582" y="1229459"/>
                  <a:pt x="1060582" y="1229459"/>
                  <a:pt x="1063465" y="1242006"/>
                </a:cubicBezTo>
                <a:cubicBezTo>
                  <a:pt x="1076025" y="1239120"/>
                  <a:pt x="1076025" y="1239120"/>
                  <a:pt x="1076025" y="1239120"/>
                </a:cubicBezTo>
                <a:cubicBezTo>
                  <a:pt x="1063465" y="1242006"/>
                  <a:pt x="1073142" y="1226573"/>
                  <a:pt x="1073142" y="1226573"/>
                </a:cubicBezTo>
                <a:close/>
                <a:moveTo>
                  <a:pt x="553499" y="1226227"/>
                </a:moveTo>
                <a:lnTo>
                  <a:pt x="548342" y="1227412"/>
                </a:lnTo>
                <a:lnTo>
                  <a:pt x="548029" y="1227484"/>
                </a:lnTo>
                <a:cubicBezTo>
                  <a:pt x="548637" y="1227344"/>
                  <a:pt x="550258" y="1226972"/>
                  <a:pt x="553499" y="1226227"/>
                </a:cubicBezTo>
                <a:close/>
                <a:moveTo>
                  <a:pt x="553499" y="1226227"/>
                </a:moveTo>
                <a:lnTo>
                  <a:pt x="556382" y="1238775"/>
                </a:lnTo>
                <a:lnTo>
                  <a:pt x="543416" y="1241754"/>
                </a:lnTo>
                <a:cubicBezTo>
                  <a:pt x="543416" y="1241754"/>
                  <a:pt x="543416" y="1241754"/>
                  <a:pt x="540533" y="1229206"/>
                </a:cubicBezTo>
                <a:lnTo>
                  <a:pt x="548342" y="1227412"/>
                </a:lnTo>
                <a:lnTo>
                  <a:pt x="548637" y="1227344"/>
                </a:lnTo>
                <a:cubicBezTo>
                  <a:pt x="550258" y="1226972"/>
                  <a:pt x="553499" y="1226227"/>
                  <a:pt x="553499" y="1226227"/>
                </a:cubicBezTo>
                <a:close/>
                <a:moveTo>
                  <a:pt x="206603" y="1225820"/>
                </a:moveTo>
                <a:lnTo>
                  <a:pt x="209486" y="1238368"/>
                </a:lnTo>
                <a:lnTo>
                  <a:pt x="196925" y="1241254"/>
                </a:lnTo>
                <a:lnTo>
                  <a:pt x="194042" y="1228706"/>
                </a:lnTo>
                <a:close/>
                <a:moveTo>
                  <a:pt x="539371" y="1224147"/>
                </a:moveTo>
                <a:lnTo>
                  <a:pt x="539417" y="1224349"/>
                </a:lnTo>
                <a:cubicBezTo>
                  <a:pt x="539789" y="1225968"/>
                  <a:pt x="540533" y="1229206"/>
                  <a:pt x="540533" y="1229206"/>
                </a:cubicBezTo>
                <a:close/>
                <a:moveTo>
                  <a:pt x="566060" y="1223341"/>
                </a:moveTo>
                <a:lnTo>
                  <a:pt x="553499" y="1226227"/>
                </a:lnTo>
                <a:cubicBezTo>
                  <a:pt x="566060" y="1223341"/>
                  <a:pt x="566060" y="1223341"/>
                  <a:pt x="566060" y="1223341"/>
                </a:cubicBezTo>
                <a:close/>
                <a:moveTo>
                  <a:pt x="1612824" y="1222314"/>
                </a:moveTo>
                <a:lnTo>
                  <a:pt x="1612235" y="1222449"/>
                </a:lnTo>
                <a:cubicBezTo>
                  <a:pt x="1612235" y="1222449"/>
                  <a:pt x="1612235" y="1222449"/>
                  <a:pt x="1605752" y="1223939"/>
                </a:cubicBezTo>
                <a:close/>
                <a:moveTo>
                  <a:pt x="978954" y="1221368"/>
                </a:moveTo>
                <a:lnTo>
                  <a:pt x="980134" y="1226502"/>
                </a:lnTo>
                <a:lnTo>
                  <a:pt x="980209" y="1226832"/>
                </a:lnTo>
                <a:cubicBezTo>
                  <a:pt x="980070" y="1226225"/>
                  <a:pt x="979698" y="1224606"/>
                  <a:pt x="978954" y="1221368"/>
                </a:cubicBezTo>
                <a:close/>
                <a:moveTo>
                  <a:pt x="978954" y="1221368"/>
                </a:moveTo>
                <a:cubicBezTo>
                  <a:pt x="965988" y="1224347"/>
                  <a:pt x="965988" y="1224347"/>
                  <a:pt x="965988" y="1224347"/>
                </a:cubicBezTo>
                <a:lnTo>
                  <a:pt x="978954" y="1221368"/>
                </a:lnTo>
                <a:cubicBezTo>
                  <a:pt x="979698" y="1224606"/>
                  <a:pt x="980070" y="1226225"/>
                  <a:pt x="980256" y="1227034"/>
                </a:cubicBezTo>
                <a:lnTo>
                  <a:pt x="980322" y="1227321"/>
                </a:lnTo>
                <a:lnTo>
                  <a:pt x="981930" y="1234320"/>
                </a:lnTo>
                <a:cubicBezTo>
                  <a:pt x="980442" y="1227844"/>
                  <a:pt x="980442" y="1227844"/>
                  <a:pt x="980442" y="1227844"/>
                </a:cubicBezTo>
                <a:lnTo>
                  <a:pt x="980322" y="1227321"/>
                </a:lnTo>
                <a:lnTo>
                  <a:pt x="980134" y="1226502"/>
                </a:lnTo>
                <a:lnTo>
                  <a:pt x="980070" y="1226225"/>
                </a:lnTo>
                <a:cubicBezTo>
                  <a:pt x="979698" y="1224606"/>
                  <a:pt x="978954" y="1221368"/>
                  <a:pt x="978954" y="1221368"/>
                </a:cubicBezTo>
                <a:close/>
                <a:moveTo>
                  <a:pt x="947026" y="1220298"/>
                </a:moveTo>
                <a:lnTo>
                  <a:pt x="950416" y="1221320"/>
                </a:lnTo>
                <a:cubicBezTo>
                  <a:pt x="952707" y="1224096"/>
                  <a:pt x="953428" y="1227233"/>
                  <a:pt x="953428" y="1227233"/>
                </a:cubicBezTo>
                <a:close/>
                <a:moveTo>
                  <a:pt x="937984" y="1217572"/>
                </a:moveTo>
                <a:cubicBezTo>
                  <a:pt x="937984" y="1217572"/>
                  <a:pt x="941124" y="1216850"/>
                  <a:pt x="944625" y="1217697"/>
                </a:cubicBezTo>
                <a:lnTo>
                  <a:pt x="947026" y="1220298"/>
                </a:lnTo>
                <a:close/>
                <a:moveTo>
                  <a:pt x="537557" y="1216254"/>
                </a:moveTo>
                <a:lnTo>
                  <a:pt x="539371" y="1224147"/>
                </a:lnTo>
                <a:lnTo>
                  <a:pt x="539278" y="1223742"/>
                </a:lnTo>
                <a:cubicBezTo>
                  <a:pt x="539417" y="1224349"/>
                  <a:pt x="539789" y="1225968"/>
                  <a:pt x="540533" y="1229206"/>
                </a:cubicBezTo>
                <a:cubicBezTo>
                  <a:pt x="537393" y="1229928"/>
                  <a:pt x="535823" y="1230289"/>
                  <a:pt x="535234" y="1230424"/>
                </a:cubicBezTo>
                <a:lnTo>
                  <a:pt x="535594" y="1230341"/>
                </a:lnTo>
                <a:lnTo>
                  <a:pt x="527973" y="1232092"/>
                </a:lnTo>
                <a:cubicBezTo>
                  <a:pt x="540533" y="1229206"/>
                  <a:pt x="540533" y="1229206"/>
                  <a:pt x="537557" y="1216254"/>
                </a:cubicBezTo>
                <a:close/>
                <a:moveTo>
                  <a:pt x="830923" y="1215751"/>
                </a:moveTo>
                <a:cubicBezTo>
                  <a:pt x="830923" y="1215751"/>
                  <a:pt x="830923" y="1215751"/>
                  <a:pt x="818362" y="1218637"/>
                </a:cubicBezTo>
                <a:cubicBezTo>
                  <a:pt x="818362" y="1218637"/>
                  <a:pt x="818362" y="1218637"/>
                  <a:pt x="830923" y="1215751"/>
                </a:cubicBezTo>
                <a:close/>
                <a:moveTo>
                  <a:pt x="1004075" y="1215596"/>
                </a:moveTo>
                <a:lnTo>
                  <a:pt x="999287" y="1216696"/>
                </a:lnTo>
                <a:lnTo>
                  <a:pt x="998776" y="1216813"/>
                </a:lnTo>
                <a:cubicBezTo>
                  <a:pt x="999365" y="1216678"/>
                  <a:pt x="1000935" y="1216317"/>
                  <a:pt x="1004075" y="1215596"/>
                </a:cubicBezTo>
                <a:close/>
                <a:moveTo>
                  <a:pt x="657677" y="1215501"/>
                </a:moveTo>
                <a:cubicBezTo>
                  <a:pt x="660560" y="1228048"/>
                  <a:pt x="660560" y="1228048"/>
                  <a:pt x="660560" y="1228048"/>
                </a:cubicBezTo>
                <a:close/>
                <a:moveTo>
                  <a:pt x="137629" y="1215248"/>
                </a:moveTo>
                <a:cubicBezTo>
                  <a:pt x="140512" y="1227796"/>
                  <a:pt x="153072" y="1224910"/>
                  <a:pt x="153072" y="1224910"/>
                </a:cubicBezTo>
                <a:cubicBezTo>
                  <a:pt x="153072" y="1224910"/>
                  <a:pt x="140512" y="1227796"/>
                  <a:pt x="153072" y="1224910"/>
                </a:cubicBezTo>
                <a:lnTo>
                  <a:pt x="154435" y="1230840"/>
                </a:lnTo>
                <a:lnTo>
                  <a:pt x="154514" y="1231184"/>
                </a:lnTo>
                <a:cubicBezTo>
                  <a:pt x="154514" y="1231183"/>
                  <a:pt x="154514" y="1231183"/>
                  <a:pt x="155955" y="1237457"/>
                </a:cubicBezTo>
                <a:cubicBezTo>
                  <a:pt x="155955" y="1237457"/>
                  <a:pt x="155955" y="1237457"/>
                  <a:pt x="143395" y="1240343"/>
                </a:cubicBezTo>
                <a:lnTo>
                  <a:pt x="140512" y="1227796"/>
                </a:lnTo>
                <a:close/>
                <a:moveTo>
                  <a:pt x="950545" y="1214686"/>
                </a:moveTo>
                <a:cubicBezTo>
                  <a:pt x="950545" y="1214686"/>
                  <a:pt x="950545" y="1214686"/>
                  <a:pt x="937984" y="1217572"/>
                </a:cubicBezTo>
                <a:cubicBezTo>
                  <a:pt x="937984" y="1217572"/>
                  <a:pt x="940867" y="1230119"/>
                  <a:pt x="937984" y="1217572"/>
                </a:cubicBezTo>
                <a:cubicBezTo>
                  <a:pt x="940867" y="1230119"/>
                  <a:pt x="940867" y="1230119"/>
                  <a:pt x="940867" y="1230119"/>
                </a:cubicBezTo>
                <a:cubicBezTo>
                  <a:pt x="940867" y="1230119"/>
                  <a:pt x="940867" y="1230119"/>
                  <a:pt x="939297" y="1230480"/>
                </a:cubicBezTo>
                <a:lnTo>
                  <a:pt x="939154" y="1230513"/>
                </a:lnTo>
                <a:lnTo>
                  <a:pt x="935568" y="1231337"/>
                </a:lnTo>
                <a:lnTo>
                  <a:pt x="935811" y="1231281"/>
                </a:lnTo>
                <a:lnTo>
                  <a:pt x="933098" y="1231904"/>
                </a:lnTo>
                <a:lnTo>
                  <a:pt x="933016" y="1231923"/>
                </a:lnTo>
                <a:cubicBezTo>
                  <a:pt x="931446" y="1232284"/>
                  <a:pt x="928306" y="1233005"/>
                  <a:pt x="928306" y="1233005"/>
                </a:cubicBezTo>
                <a:cubicBezTo>
                  <a:pt x="931282" y="1245957"/>
                  <a:pt x="931282" y="1245957"/>
                  <a:pt x="931282" y="1245957"/>
                </a:cubicBezTo>
                <a:cubicBezTo>
                  <a:pt x="918317" y="1248936"/>
                  <a:pt x="918317" y="1248936"/>
                  <a:pt x="915341" y="1235984"/>
                </a:cubicBezTo>
                <a:lnTo>
                  <a:pt x="918317" y="1248936"/>
                </a:lnTo>
                <a:cubicBezTo>
                  <a:pt x="918317" y="1248936"/>
                  <a:pt x="918317" y="1248936"/>
                  <a:pt x="905756" y="1251822"/>
                </a:cubicBezTo>
                <a:lnTo>
                  <a:pt x="907496" y="1259393"/>
                </a:lnTo>
                <a:lnTo>
                  <a:pt x="907423" y="1259076"/>
                </a:lnTo>
                <a:cubicBezTo>
                  <a:pt x="907558" y="1259664"/>
                  <a:pt x="907918" y="1261233"/>
                  <a:pt x="908639" y="1264370"/>
                </a:cubicBezTo>
                <a:cubicBezTo>
                  <a:pt x="908639" y="1264370"/>
                  <a:pt x="905756" y="1251822"/>
                  <a:pt x="896078" y="1267256"/>
                </a:cubicBezTo>
                <a:lnTo>
                  <a:pt x="898961" y="1279804"/>
                </a:lnTo>
                <a:lnTo>
                  <a:pt x="886401" y="1282690"/>
                </a:lnTo>
                <a:cubicBezTo>
                  <a:pt x="886401" y="1282690"/>
                  <a:pt x="886401" y="1282690"/>
                  <a:pt x="870552" y="1273121"/>
                </a:cubicBezTo>
                <a:cubicBezTo>
                  <a:pt x="870552" y="1273121"/>
                  <a:pt x="870552" y="1273121"/>
                  <a:pt x="873435" y="1285669"/>
                </a:cubicBezTo>
                <a:cubicBezTo>
                  <a:pt x="873435" y="1285669"/>
                  <a:pt x="874156" y="1288806"/>
                  <a:pt x="874516" y="1290374"/>
                </a:cubicBezTo>
                <a:lnTo>
                  <a:pt x="874578" y="1290645"/>
                </a:lnTo>
                <a:lnTo>
                  <a:pt x="876318" y="1298216"/>
                </a:lnTo>
                <a:lnTo>
                  <a:pt x="860874" y="1288555"/>
                </a:lnTo>
                <a:cubicBezTo>
                  <a:pt x="860874" y="1288555"/>
                  <a:pt x="861595" y="1291692"/>
                  <a:pt x="861955" y="1293260"/>
                </a:cubicBezTo>
                <a:lnTo>
                  <a:pt x="862017" y="1293531"/>
                </a:lnTo>
                <a:lnTo>
                  <a:pt x="862090" y="1293848"/>
                </a:lnTo>
                <a:cubicBezTo>
                  <a:pt x="861955" y="1293260"/>
                  <a:pt x="861595" y="1291692"/>
                  <a:pt x="860874" y="1288555"/>
                </a:cubicBezTo>
                <a:cubicBezTo>
                  <a:pt x="863757" y="1301102"/>
                  <a:pt x="876318" y="1298216"/>
                  <a:pt x="876318" y="1298216"/>
                </a:cubicBezTo>
                <a:cubicBezTo>
                  <a:pt x="876318" y="1298216"/>
                  <a:pt x="876318" y="1298216"/>
                  <a:pt x="863757" y="1301102"/>
                </a:cubicBezTo>
                <a:cubicBezTo>
                  <a:pt x="863757" y="1301102"/>
                  <a:pt x="863757" y="1301102"/>
                  <a:pt x="866733" y="1314054"/>
                </a:cubicBezTo>
                <a:lnTo>
                  <a:pt x="854173" y="1316940"/>
                </a:lnTo>
                <a:cubicBezTo>
                  <a:pt x="854173" y="1316940"/>
                  <a:pt x="853429" y="1313702"/>
                  <a:pt x="853057" y="1312083"/>
                </a:cubicBezTo>
                <a:lnTo>
                  <a:pt x="853039" y="1312006"/>
                </a:lnTo>
                <a:lnTo>
                  <a:pt x="852917" y="1311476"/>
                </a:lnTo>
                <a:cubicBezTo>
                  <a:pt x="853057" y="1312083"/>
                  <a:pt x="853429" y="1313702"/>
                  <a:pt x="854173" y="1316940"/>
                </a:cubicBezTo>
                <a:lnTo>
                  <a:pt x="841612" y="1319826"/>
                </a:lnTo>
                <a:lnTo>
                  <a:pt x="844495" y="1332374"/>
                </a:lnTo>
                <a:lnTo>
                  <a:pt x="831529" y="1335353"/>
                </a:lnTo>
                <a:cubicBezTo>
                  <a:pt x="831529" y="1335353"/>
                  <a:pt x="831529" y="1335353"/>
                  <a:pt x="847378" y="1344922"/>
                </a:cubicBezTo>
                <a:cubicBezTo>
                  <a:pt x="844495" y="1332374"/>
                  <a:pt x="844495" y="1332374"/>
                  <a:pt x="844495" y="1332374"/>
                </a:cubicBezTo>
                <a:lnTo>
                  <a:pt x="857056" y="1329488"/>
                </a:lnTo>
                <a:lnTo>
                  <a:pt x="854173" y="1316940"/>
                </a:lnTo>
                <a:cubicBezTo>
                  <a:pt x="854173" y="1316940"/>
                  <a:pt x="854173" y="1316940"/>
                  <a:pt x="866733" y="1314054"/>
                </a:cubicBezTo>
                <a:lnTo>
                  <a:pt x="879294" y="1311168"/>
                </a:lnTo>
                <a:cubicBezTo>
                  <a:pt x="879294" y="1311168"/>
                  <a:pt x="879294" y="1311168"/>
                  <a:pt x="882177" y="1323716"/>
                </a:cubicBezTo>
                <a:lnTo>
                  <a:pt x="895143" y="1320737"/>
                </a:lnTo>
                <a:cubicBezTo>
                  <a:pt x="895143" y="1320737"/>
                  <a:pt x="882177" y="1323716"/>
                  <a:pt x="879294" y="1311168"/>
                </a:cubicBezTo>
                <a:cubicBezTo>
                  <a:pt x="892260" y="1308189"/>
                  <a:pt x="892260" y="1308189"/>
                  <a:pt x="892260" y="1308189"/>
                </a:cubicBezTo>
                <a:lnTo>
                  <a:pt x="889284" y="1295237"/>
                </a:lnTo>
                <a:cubicBezTo>
                  <a:pt x="889284" y="1295237"/>
                  <a:pt x="889284" y="1295237"/>
                  <a:pt x="888924" y="1293669"/>
                </a:cubicBezTo>
                <a:lnTo>
                  <a:pt x="887759" y="1288600"/>
                </a:lnTo>
                <a:lnTo>
                  <a:pt x="886401" y="1282690"/>
                </a:lnTo>
                <a:cubicBezTo>
                  <a:pt x="898961" y="1279804"/>
                  <a:pt x="901844" y="1292351"/>
                  <a:pt x="901844" y="1292351"/>
                </a:cubicBezTo>
                <a:lnTo>
                  <a:pt x="898961" y="1279804"/>
                </a:lnTo>
                <a:lnTo>
                  <a:pt x="911522" y="1276918"/>
                </a:lnTo>
                <a:cubicBezTo>
                  <a:pt x="911522" y="1276918"/>
                  <a:pt x="911522" y="1276918"/>
                  <a:pt x="924083" y="1274032"/>
                </a:cubicBezTo>
                <a:cubicBezTo>
                  <a:pt x="921200" y="1261484"/>
                  <a:pt x="921200" y="1261484"/>
                  <a:pt x="921200" y="1261484"/>
                </a:cubicBezTo>
                <a:cubicBezTo>
                  <a:pt x="921200" y="1261484"/>
                  <a:pt x="921200" y="1261484"/>
                  <a:pt x="937048" y="1271052"/>
                </a:cubicBezTo>
                <a:cubicBezTo>
                  <a:pt x="937048" y="1271052"/>
                  <a:pt x="934165" y="1258505"/>
                  <a:pt x="921200" y="1261484"/>
                </a:cubicBezTo>
                <a:cubicBezTo>
                  <a:pt x="934165" y="1258505"/>
                  <a:pt x="934165" y="1258505"/>
                  <a:pt x="934165" y="1258505"/>
                </a:cubicBezTo>
                <a:lnTo>
                  <a:pt x="918317" y="1248936"/>
                </a:lnTo>
                <a:lnTo>
                  <a:pt x="931282" y="1245957"/>
                </a:lnTo>
                <a:lnTo>
                  <a:pt x="943843" y="1243071"/>
                </a:lnTo>
                <a:lnTo>
                  <a:pt x="946726" y="1255619"/>
                </a:lnTo>
                <a:cubicBezTo>
                  <a:pt x="946726" y="1255619"/>
                  <a:pt x="946726" y="1255619"/>
                  <a:pt x="959287" y="1252733"/>
                </a:cubicBezTo>
                <a:lnTo>
                  <a:pt x="971847" y="1249847"/>
                </a:lnTo>
                <a:cubicBezTo>
                  <a:pt x="971847" y="1249847"/>
                  <a:pt x="971847" y="1249847"/>
                  <a:pt x="959287" y="1252733"/>
                </a:cubicBezTo>
                <a:cubicBezTo>
                  <a:pt x="956404" y="1240185"/>
                  <a:pt x="956404" y="1240185"/>
                  <a:pt x="956404" y="1240185"/>
                </a:cubicBezTo>
                <a:cubicBezTo>
                  <a:pt x="968964" y="1237299"/>
                  <a:pt x="956404" y="1240185"/>
                  <a:pt x="953428" y="1227233"/>
                </a:cubicBezTo>
                <a:lnTo>
                  <a:pt x="957419" y="1226316"/>
                </a:lnTo>
                <a:lnTo>
                  <a:pt x="958727" y="1226016"/>
                </a:lnTo>
                <a:lnTo>
                  <a:pt x="958601" y="1226045"/>
                </a:lnTo>
                <a:lnTo>
                  <a:pt x="958367" y="1226098"/>
                </a:lnTo>
                <a:lnTo>
                  <a:pt x="958138" y="1226151"/>
                </a:lnTo>
                <a:cubicBezTo>
                  <a:pt x="956568" y="1226512"/>
                  <a:pt x="953428" y="1227233"/>
                  <a:pt x="953428" y="1227233"/>
                </a:cubicBezTo>
                <a:cubicBezTo>
                  <a:pt x="950545" y="1214686"/>
                  <a:pt x="953428" y="1227233"/>
                  <a:pt x="950545" y="1214686"/>
                </a:cubicBezTo>
                <a:close/>
                <a:moveTo>
                  <a:pt x="604147" y="1214590"/>
                </a:moveTo>
                <a:lnTo>
                  <a:pt x="591181" y="1217569"/>
                </a:lnTo>
                <a:lnTo>
                  <a:pt x="578620" y="1220455"/>
                </a:lnTo>
                <a:lnTo>
                  <a:pt x="581503" y="1233003"/>
                </a:lnTo>
                <a:lnTo>
                  <a:pt x="594064" y="1230117"/>
                </a:lnTo>
                <a:lnTo>
                  <a:pt x="591181" y="1217569"/>
                </a:lnTo>
                <a:cubicBezTo>
                  <a:pt x="604147" y="1214590"/>
                  <a:pt x="604147" y="1214590"/>
                  <a:pt x="604147" y="1214590"/>
                </a:cubicBezTo>
                <a:close/>
                <a:moveTo>
                  <a:pt x="1016636" y="1212710"/>
                </a:moveTo>
                <a:lnTo>
                  <a:pt x="1004075" y="1215596"/>
                </a:lnTo>
                <a:cubicBezTo>
                  <a:pt x="1016636" y="1212710"/>
                  <a:pt x="1016636" y="1212710"/>
                  <a:pt x="1016636" y="1212710"/>
                </a:cubicBezTo>
                <a:close/>
                <a:moveTo>
                  <a:pt x="150189" y="1212362"/>
                </a:moveTo>
                <a:cubicBezTo>
                  <a:pt x="150910" y="1215499"/>
                  <a:pt x="151270" y="1217068"/>
                  <a:pt x="151405" y="1217656"/>
                </a:cubicBezTo>
                <a:lnTo>
                  <a:pt x="151332" y="1217339"/>
                </a:lnTo>
                <a:lnTo>
                  <a:pt x="151270" y="1217068"/>
                </a:lnTo>
                <a:cubicBezTo>
                  <a:pt x="150910" y="1215499"/>
                  <a:pt x="150189" y="1212362"/>
                  <a:pt x="150189" y="1212362"/>
                </a:cubicBezTo>
                <a:close/>
                <a:moveTo>
                  <a:pt x="622006" y="1210487"/>
                </a:moveTo>
                <a:cubicBezTo>
                  <a:pt x="623773" y="1210081"/>
                  <a:pt x="616707" y="1211704"/>
                  <a:pt x="616707" y="1211704"/>
                </a:cubicBezTo>
                <a:cubicBezTo>
                  <a:pt x="619847" y="1210983"/>
                  <a:pt x="621417" y="1210622"/>
                  <a:pt x="622006" y="1210487"/>
                </a:cubicBezTo>
                <a:close/>
                <a:moveTo>
                  <a:pt x="563084" y="1210389"/>
                </a:moveTo>
                <a:lnTo>
                  <a:pt x="550523" y="1213275"/>
                </a:lnTo>
                <a:cubicBezTo>
                  <a:pt x="550523" y="1213275"/>
                  <a:pt x="550523" y="1213275"/>
                  <a:pt x="553499" y="1226227"/>
                </a:cubicBezTo>
                <a:cubicBezTo>
                  <a:pt x="550523" y="1213275"/>
                  <a:pt x="537557" y="1216254"/>
                  <a:pt x="537557" y="1216254"/>
                </a:cubicBezTo>
                <a:cubicBezTo>
                  <a:pt x="524997" y="1219140"/>
                  <a:pt x="527973" y="1232092"/>
                  <a:pt x="527973" y="1232092"/>
                </a:cubicBezTo>
                <a:cubicBezTo>
                  <a:pt x="527973" y="1232092"/>
                  <a:pt x="530856" y="1244640"/>
                  <a:pt x="527973" y="1232092"/>
                </a:cubicBezTo>
                <a:cubicBezTo>
                  <a:pt x="527973" y="1232092"/>
                  <a:pt x="527973" y="1232092"/>
                  <a:pt x="529543" y="1231732"/>
                </a:cubicBezTo>
                <a:lnTo>
                  <a:pt x="535745" y="1230306"/>
                </a:lnTo>
                <a:lnTo>
                  <a:pt x="535823" y="1230289"/>
                </a:lnTo>
                <a:cubicBezTo>
                  <a:pt x="537393" y="1229928"/>
                  <a:pt x="540533" y="1229206"/>
                  <a:pt x="540533" y="1229206"/>
                </a:cubicBezTo>
                <a:cubicBezTo>
                  <a:pt x="542695" y="1238617"/>
                  <a:pt x="534549" y="1235535"/>
                  <a:pt x="531557" y="1238699"/>
                </a:cubicBezTo>
                <a:lnTo>
                  <a:pt x="531529" y="1238937"/>
                </a:lnTo>
                <a:lnTo>
                  <a:pt x="531406" y="1238940"/>
                </a:lnTo>
                <a:cubicBezTo>
                  <a:pt x="530560" y="1239754"/>
                  <a:pt x="530135" y="1241503"/>
                  <a:pt x="530856" y="1244640"/>
                </a:cubicBezTo>
                <a:lnTo>
                  <a:pt x="543416" y="1241754"/>
                </a:lnTo>
                <a:lnTo>
                  <a:pt x="546299" y="1254301"/>
                </a:lnTo>
                <a:cubicBezTo>
                  <a:pt x="546299" y="1254301"/>
                  <a:pt x="546299" y="1254301"/>
                  <a:pt x="562148" y="1263870"/>
                </a:cubicBezTo>
                <a:cubicBezTo>
                  <a:pt x="562148" y="1263870"/>
                  <a:pt x="566032" y="1266386"/>
                  <a:pt x="569545" y="1267284"/>
                </a:cubicBezTo>
                <a:lnTo>
                  <a:pt x="571553" y="1267110"/>
                </a:lnTo>
                <a:lnTo>
                  <a:pt x="577685" y="1273936"/>
                </a:lnTo>
                <a:cubicBezTo>
                  <a:pt x="577685" y="1273936"/>
                  <a:pt x="577685" y="1273936"/>
                  <a:pt x="574709" y="1260984"/>
                </a:cubicBezTo>
                <a:cubicBezTo>
                  <a:pt x="574709" y="1260984"/>
                  <a:pt x="574709" y="1260984"/>
                  <a:pt x="587269" y="1258098"/>
                </a:cubicBezTo>
                <a:cubicBezTo>
                  <a:pt x="584386" y="1245550"/>
                  <a:pt x="584386" y="1245550"/>
                  <a:pt x="571826" y="1248436"/>
                </a:cubicBezTo>
                <a:cubicBezTo>
                  <a:pt x="571826" y="1248436"/>
                  <a:pt x="571105" y="1245299"/>
                  <a:pt x="570745" y="1243731"/>
                </a:cubicBezTo>
                <a:lnTo>
                  <a:pt x="570683" y="1243460"/>
                </a:lnTo>
                <a:lnTo>
                  <a:pt x="570087" y="1240865"/>
                </a:lnTo>
                <a:lnTo>
                  <a:pt x="570159" y="1241182"/>
                </a:lnTo>
                <a:cubicBezTo>
                  <a:pt x="570024" y="1240594"/>
                  <a:pt x="569664" y="1239026"/>
                  <a:pt x="568943" y="1235889"/>
                </a:cubicBezTo>
                <a:cubicBezTo>
                  <a:pt x="568943" y="1235889"/>
                  <a:pt x="581503" y="1233003"/>
                  <a:pt x="568943" y="1235889"/>
                </a:cubicBezTo>
                <a:cubicBezTo>
                  <a:pt x="568943" y="1235889"/>
                  <a:pt x="566060" y="1223341"/>
                  <a:pt x="568943" y="1235889"/>
                </a:cubicBezTo>
                <a:cubicBezTo>
                  <a:pt x="568943" y="1235889"/>
                  <a:pt x="568943" y="1235889"/>
                  <a:pt x="556382" y="1238775"/>
                </a:cubicBezTo>
                <a:cubicBezTo>
                  <a:pt x="556382" y="1238775"/>
                  <a:pt x="556382" y="1238775"/>
                  <a:pt x="553499" y="1226227"/>
                </a:cubicBezTo>
                <a:cubicBezTo>
                  <a:pt x="553499" y="1226227"/>
                  <a:pt x="553499" y="1226227"/>
                  <a:pt x="555069" y="1225866"/>
                </a:cubicBezTo>
                <a:cubicBezTo>
                  <a:pt x="556639" y="1225506"/>
                  <a:pt x="559780" y="1224784"/>
                  <a:pt x="566060" y="1223341"/>
                </a:cubicBezTo>
                <a:cubicBezTo>
                  <a:pt x="578620" y="1220455"/>
                  <a:pt x="566060" y="1223341"/>
                  <a:pt x="566060" y="1223341"/>
                </a:cubicBezTo>
                <a:cubicBezTo>
                  <a:pt x="566060" y="1223341"/>
                  <a:pt x="566060" y="1223341"/>
                  <a:pt x="563084" y="1210389"/>
                </a:cubicBezTo>
                <a:close/>
                <a:moveTo>
                  <a:pt x="682799" y="1209729"/>
                </a:moveTo>
                <a:lnTo>
                  <a:pt x="685682" y="1222276"/>
                </a:lnTo>
                <a:cubicBezTo>
                  <a:pt x="685682" y="1222276"/>
                  <a:pt x="673121" y="1225162"/>
                  <a:pt x="670238" y="1212615"/>
                </a:cubicBezTo>
                <a:close/>
                <a:moveTo>
                  <a:pt x="1149316" y="1209070"/>
                </a:moveTo>
                <a:cubicBezTo>
                  <a:pt x="1149316" y="1209070"/>
                  <a:pt x="1149316" y="1209070"/>
                  <a:pt x="1136756" y="1211956"/>
                </a:cubicBezTo>
                <a:close/>
                <a:moveTo>
                  <a:pt x="976071" y="1208820"/>
                </a:moveTo>
                <a:lnTo>
                  <a:pt x="963105" y="1211800"/>
                </a:lnTo>
                <a:cubicBezTo>
                  <a:pt x="976071" y="1208820"/>
                  <a:pt x="976071" y="1208820"/>
                  <a:pt x="976071" y="1208820"/>
                </a:cubicBezTo>
                <a:close/>
                <a:moveTo>
                  <a:pt x="1042162" y="1206845"/>
                </a:moveTo>
                <a:cubicBezTo>
                  <a:pt x="1045138" y="1219797"/>
                  <a:pt x="1045138" y="1219797"/>
                  <a:pt x="1045138" y="1219797"/>
                </a:cubicBezTo>
                <a:close/>
                <a:moveTo>
                  <a:pt x="175716" y="1206497"/>
                </a:moveTo>
                <a:lnTo>
                  <a:pt x="178599" y="1219045"/>
                </a:lnTo>
                <a:lnTo>
                  <a:pt x="191159" y="1216159"/>
                </a:lnTo>
                <a:lnTo>
                  <a:pt x="194042" y="1228706"/>
                </a:lnTo>
                <a:cubicBezTo>
                  <a:pt x="181482" y="1231592"/>
                  <a:pt x="181482" y="1231592"/>
                  <a:pt x="181482" y="1231592"/>
                </a:cubicBezTo>
                <a:lnTo>
                  <a:pt x="168516" y="1234571"/>
                </a:lnTo>
                <a:lnTo>
                  <a:pt x="155955" y="1237457"/>
                </a:lnTo>
                <a:lnTo>
                  <a:pt x="154435" y="1230840"/>
                </a:lnTo>
                <a:lnTo>
                  <a:pt x="154333" y="1230399"/>
                </a:lnTo>
                <a:cubicBezTo>
                  <a:pt x="154153" y="1229615"/>
                  <a:pt x="153793" y="1228047"/>
                  <a:pt x="153072" y="1224910"/>
                </a:cubicBezTo>
                <a:cubicBezTo>
                  <a:pt x="153072" y="1224910"/>
                  <a:pt x="153072" y="1224910"/>
                  <a:pt x="165633" y="1222024"/>
                </a:cubicBezTo>
                <a:cubicBezTo>
                  <a:pt x="165633" y="1222024"/>
                  <a:pt x="165633" y="1222024"/>
                  <a:pt x="162750" y="1209476"/>
                </a:cubicBezTo>
                <a:cubicBezTo>
                  <a:pt x="162750" y="1209476"/>
                  <a:pt x="162750" y="1209476"/>
                  <a:pt x="175716" y="1206497"/>
                </a:cubicBezTo>
                <a:close/>
                <a:moveTo>
                  <a:pt x="1001192" y="1203048"/>
                </a:moveTo>
                <a:cubicBezTo>
                  <a:pt x="988632" y="1205934"/>
                  <a:pt x="988632" y="1205934"/>
                  <a:pt x="988632" y="1205934"/>
                </a:cubicBezTo>
                <a:close/>
                <a:moveTo>
                  <a:pt x="1001192" y="1203048"/>
                </a:moveTo>
                <a:cubicBezTo>
                  <a:pt x="1001192" y="1203048"/>
                  <a:pt x="1001192" y="1203048"/>
                  <a:pt x="1004075" y="1215596"/>
                </a:cubicBezTo>
                <a:cubicBezTo>
                  <a:pt x="1004075" y="1215596"/>
                  <a:pt x="988632" y="1205934"/>
                  <a:pt x="1001192" y="1203048"/>
                </a:cubicBezTo>
                <a:close/>
                <a:moveTo>
                  <a:pt x="601171" y="1201638"/>
                </a:moveTo>
                <a:cubicBezTo>
                  <a:pt x="604147" y="1214590"/>
                  <a:pt x="601171" y="1201638"/>
                  <a:pt x="601171" y="1201638"/>
                </a:cubicBezTo>
                <a:close/>
                <a:moveTo>
                  <a:pt x="1013753" y="1200162"/>
                </a:moveTo>
                <a:lnTo>
                  <a:pt x="1014918" y="1205232"/>
                </a:lnTo>
                <a:lnTo>
                  <a:pt x="1014969" y="1205456"/>
                </a:lnTo>
                <a:cubicBezTo>
                  <a:pt x="1014834" y="1204868"/>
                  <a:pt x="1014474" y="1203299"/>
                  <a:pt x="1013753" y="1200162"/>
                </a:cubicBezTo>
                <a:close/>
                <a:moveTo>
                  <a:pt x="667355" y="1200067"/>
                </a:moveTo>
                <a:cubicBezTo>
                  <a:pt x="670238" y="1212615"/>
                  <a:pt x="667355" y="1200067"/>
                  <a:pt x="667355" y="1200067"/>
                </a:cubicBezTo>
                <a:close/>
                <a:moveTo>
                  <a:pt x="667355" y="1200067"/>
                </a:moveTo>
                <a:cubicBezTo>
                  <a:pt x="670238" y="1212615"/>
                  <a:pt x="670238" y="1212615"/>
                  <a:pt x="670238" y="1212615"/>
                </a:cubicBezTo>
                <a:close/>
                <a:moveTo>
                  <a:pt x="786977" y="1199002"/>
                </a:moveTo>
                <a:cubicBezTo>
                  <a:pt x="786977" y="1199002"/>
                  <a:pt x="786977" y="1199002"/>
                  <a:pt x="789860" y="1211549"/>
                </a:cubicBezTo>
                <a:lnTo>
                  <a:pt x="777299" y="1214435"/>
                </a:lnTo>
                <a:cubicBezTo>
                  <a:pt x="789860" y="1211549"/>
                  <a:pt x="792836" y="1224502"/>
                  <a:pt x="792836" y="1224502"/>
                </a:cubicBezTo>
                <a:lnTo>
                  <a:pt x="789860" y="1211549"/>
                </a:lnTo>
                <a:cubicBezTo>
                  <a:pt x="789860" y="1211549"/>
                  <a:pt x="789860" y="1211549"/>
                  <a:pt x="789500" y="1209981"/>
                </a:cubicBezTo>
                <a:cubicBezTo>
                  <a:pt x="789139" y="1208412"/>
                  <a:pt x="788419" y="1205275"/>
                  <a:pt x="786977" y="1199002"/>
                </a:cubicBezTo>
                <a:close/>
                <a:moveTo>
                  <a:pt x="672307" y="1198930"/>
                </a:moveTo>
                <a:lnTo>
                  <a:pt x="667355" y="1200067"/>
                </a:lnTo>
                <a:lnTo>
                  <a:pt x="672147" y="1198966"/>
                </a:lnTo>
                <a:close/>
                <a:moveTo>
                  <a:pt x="1605456" y="1197587"/>
                </a:moveTo>
                <a:cubicBezTo>
                  <a:pt x="1607279" y="1197168"/>
                  <a:pt x="1599986" y="1198844"/>
                  <a:pt x="1599986" y="1198844"/>
                </a:cubicBezTo>
                <a:cubicBezTo>
                  <a:pt x="1603227" y="1198099"/>
                  <a:pt x="1604848" y="1197727"/>
                  <a:pt x="1605456" y="1197587"/>
                </a:cubicBezTo>
                <a:close/>
                <a:moveTo>
                  <a:pt x="679916" y="1197181"/>
                </a:moveTo>
                <a:cubicBezTo>
                  <a:pt x="679916" y="1197181"/>
                  <a:pt x="679916" y="1197181"/>
                  <a:pt x="682799" y="1209729"/>
                </a:cubicBezTo>
                <a:cubicBezTo>
                  <a:pt x="682799" y="1209729"/>
                  <a:pt x="682799" y="1209729"/>
                  <a:pt x="667355" y="1200067"/>
                </a:cubicBezTo>
                <a:cubicBezTo>
                  <a:pt x="670495" y="1199346"/>
                  <a:pt x="672065" y="1198985"/>
                  <a:pt x="672654" y="1198850"/>
                </a:cubicBezTo>
                <a:lnTo>
                  <a:pt x="672307" y="1198930"/>
                </a:lnTo>
                <a:close/>
                <a:moveTo>
                  <a:pt x="679916" y="1197181"/>
                </a:moveTo>
                <a:cubicBezTo>
                  <a:pt x="682799" y="1209729"/>
                  <a:pt x="682799" y="1209729"/>
                  <a:pt x="695359" y="1206843"/>
                </a:cubicBezTo>
                <a:cubicBezTo>
                  <a:pt x="695359" y="1206843"/>
                  <a:pt x="695359" y="1206843"/>
                  <a:pt x="711208" y="1216411"/>
                </a:cubicBezTo>
                <a:lnTo>
                  <a:pt x="698242" y="1219390"/>
                </a:lnTo>
                <a:cubicBezTo>
                  <a:pt x="698242" y="1219390"/>
                  <a:pt x="695359" y="1206843"/>
                  <a:pt x="698242" y="1219390"/>
                </a:cubicBezTo>
                <a:cubicBezTo>
                  <a:pt x="698242" y="1219390"/>
                  <a:pt x="698242" y="1219390"/>
                  <a:pt x="682799" y="1209729"/>
                </a:cubicBezTo>
                <a:cubicBezTo>
                  <a:pt x="682799" y="1209729"/>
                  <a:pt x="682799" y="1209729"/>
                  <a:pt x="679916" y="1197181"/>
                </a:cubicBezTo>
                <a:close/>
                <a:moveTo>
                  <a:pt x="691266" y="1196224"/>
                </a:moveTo>
                <a:cubicBezTo>
                  <a:pt x="693197" y="1197432"/>
                  <a:pt x="693918" y="1200569"/>
                  <a:pt x="695359" y="1206843"/>
                </a:cubicBezTo>
                <a:cubicBezTo>
                  <a:pt x="695359" y="1206843"/>
                  <a:pt x="682799" y="1209729"/>
                  <a:pt x="679916" y="1197181"/>
                </a:cubicBezTo>
                <a:cubicBezTo>
                  <a:pt x="679916" y="1197181"/>
                  <a:pt x="695359" y="1206843"/>
                  <a:pt x="679916" y="1197181"/>
                </a:cubicBezTo>
                <a:cubicBezTo>
                  <a:pt x="686196" y="1195738"/>
                  <a:pt x="689336" y="1195017"/>
                  <a:pt x="691266" y="1196224"/>
                </a:cubicBezTo>
                <a:close/>
                <a:moveTo>
                  <a:pt x="626292" y="1195866"/>
                </a:moveTo>
                <a:cubicBezTo>
                  <a:pt x="613731" y="1198752"/>
                  <a:pt x="626292" y="1195866"/>
                  <a:pt x="626292" y="1195866"/>
                </a:cubicBezTo>
                <a:close/>
                <a:moveTo>
                  <a:pt x="572761" y="1194955"/>
                </a:moveTo>
                <a:lnTo>
                  <a:pt x="575644" y="1207503"/>
                </a:lnTo>
                <a:lnTo>
                  <a:pt x="588205" y="1204617"/>
                </a:lnTo>
                <a:cubicBezTo>
                  <a:pt x="575644" y="1207503"/>
                  <a:pt x="575644" y="1207503"/>
                  <a:pt x="572761" y="1194955"/>
                </a:cubicBezTo>
                <a:close/>
                <a:moveTo>
                  <a:pt x="692476" y="1194295"/>
                </a:moveTo>
                <a:lnTo>
                  <a:pt x="693641" y="1199365"/>
                </a:lnTo>
                <a:lnTo>
                  <a:pt x="693692" y="1199589"/>
                </a:lnTo>
                <a:cubicBezTo>
                  <a:pt x="693557" y="1199001"/>
                  <a:pt x="693197" y="1197432"/>
                  <a:pt x="692476" y="1194295"/>
                </a:cubicBezTo>
                <a:close/>
                <a:moveTo>
                  <a:pt x="692476" y="1194295"/>
                </a:moveTo>
                <a:cubicBezTo>
                  <a:pt x="695359" y="1206843"/>
                  <a:pt x="708325" y="1203863"/>
                  <a:pt x="708325" y="1203863"/>
                </a:cubicBezTo>
                <a:lnTo>
                  <a:pt x="695359" y="1206843"/>
                </a:lnTo>
                <a:lnTo>
                  <a:pt x="693641" y="1199365"/>
                </a:lnTo>
                <a:lnTo>
                  <a:pt x="693557" y="1199001"/>
                </a:lnTo>
                <a:cubicBezTo>
                  <a:pt x="693197" y="1197432"/>
                  <a:pt x="692476" y="1194295"/>
                  <a:pt x="692476" y="1194295"/>
                </a:cubicBezTo>
                <a:close/>
                <a:moveTo>
                  <a:pt x="998309" y="1190501"/>
                </a:moveTo>
                <a:cubicBezTo>
                  <a:pt x="985749" y="1193387"/>
                  <a:pt x="985749" y="1193387"/>
                  <a:pt x="985749" y="1193387"/>
                </a:cubicBezTo>
                <a:lnTo>
                  <a:pt x="973188" y="1196273"/>
                </a:lnTo>
                <a:cubicBezTo>
                  <a:pt x="973188" y="1196273"/>
                  <a:pt x="973188" y="1196273"/>
                  <a:pt x="985749" y="1193387"/>
                </a:cubicBezTo>
                <a:cubicBezTo>
                  <a:pt x="998309" y="1190501"/>
                  <a:pt x="998309" y="1190501"/>
                  <a:pt x="1001192" y="1203048"/>
                </a:cubicBezTo>
                <a:cubicBezTo>
                  <a:pt x="1001192" y="1203048"/>
                  <a:pt x="1001192" y="1203048"/>
                  <a:pt x="988632" y="1205934"/>
                </a:cubicBezTo>
                <a:lnTo>
                  <a:pt x="991515" y="1218482"/>
                </a:lnTo>
                <a:cubicBezTo>
                  <a:pt x="991515" y="1218482"/>
                  <a:pt x="991515" y="1218482"/>
                  <a:pt x="993085" y="1218121"/>
                </a:cubicBezTo>
                <a:lnTo>
                  <a:pt x="995792" y="1217499"/>
                </a:lnTo>
                <a:lnTo>
                  <a:pt x="999287" y="1216696"/>
                </a:lnTo>
                <a:lnTo>
                  <a:pt x="999365" y="1216678"/>
                </a:lnTo>
                <a:cubicBezTo>
                  <a:pt x="1000935" y="1216317"/>
                  <a:pt x="1004075" y="1215596"/>
                  <a:pt x="1004075" y="1215596"/>
                </a:cubicBezTo>
                <a:cubicBezTo>
                  <a:pt x="1004075" y="1215596"/>
                  <a:pt x="1004075" y="1215596"/>
                  <a:pt x="1016636" y="1212710"/>
                </a:cubicBezTo>
                <a:lnTo>
                  <a:pt x="1014918" y="1205232"/>
                </a:lnTo>
                <a:lnTo>
                  <a:pt x="1014880" y="1205069"/>
                </a:lnTo>
                <a:lnTo>
                  <a:pt x="1014871" y="1205030"/>
                </a:lnTo>
                <a:lnTo>
                  <a:pt x="1014834" y="1204868"/>
                </a:lnTo>
                <a:lnTo>
                  <a:pt x="1014484" y="1203344"/>
                </a:lnTo>
                <a:lnTo>
                  <a:pt x="1013753" y="1200162"/>
                </a:lnTo>
                <a:cubicBezTo>
                  <a:pt x="1001192" y="1203048"/>
                  <a:pt x="1001192" y="1203048"/>
                  <a:pt x="1001192" y="1203048"/>
                </a:cubicBezTo>
                <a:close/>
                <a:moveTo>
                  <a:pt x="825064" y="1190251"/>
                </a:moveTo>
                <a:cubicBezTo>
                  <a:pt x="825064" y="1190251"/>
                  <a:pt x="825064" y="1190251"/>
                  <a:pt x="840507" y="1199912"/>
                </a:cubicBezTo>
                <a:cubicBezTo>
                  <a:pt x="827947" y="1202798"/>
                  <a:pt x="827947" y="1202798"/>
                  <a:pt x="825064" y="1190251"/>
                </a:cubicBezTo>
                <a:close/>
                <a:moveTo>
                  <a:pt x="891155" y="1188275"/>
                </a:moveTo>
                <a:lnTo>
                  <a:pt x="886169" y="1189421"/>
                </a:lnTo>
                <a:lnTo>
                  <a:pt x="885856" y="1189493"/>
                </a:lnTo>
                <a:cubicBezTo>
                  <a:pt x="886445" y="1189357"/>
                  <a:pt x="888015" y="1188997"/>
                  <a:pt x="891155" y="1188275"/>
                </a:cubicBezTo>
                <a:close/>
                <a:moveTo>
                  <a:pt x="837624" y="1187365"/>
                </a:moveTo>
                <a:cubicBezTo>
                  <a:pt x="840507" y="1199912"/>
                  <a:pt x="825064" y="1190251"/>
                  <a:pt x="825064" y="1190251"/>
                </a:cubicBezTo>
                <a:cubicBezTo>
                  <a:pt x="825064" y="1190251"/>
                  <a:pt x="825064" y="1190251"/>
                  <a:pt x="837624" y="1187365"/>
                </a:cubicBezTo>
                <a:close/>
                <a:moveTo>
                  <a:pt x="1130897" y="1186457"/>
                </a:moveTo>
                <a:lnTo>
                  <a:pt x="1117931" y="1189436"/>
                </a:lnTo>
                <a:cubicBezTo>
                  <a:pt x="1120907" y="1202388"/>
                  <a:pt x="1120907" y="1202388"/>
                  <a:pt x="1120907" y="1202388"/>
                </a:cubicBezTo>
                <a:lnTo>
                  <a:pt x="1117931" y="1189436"/>
                </a:lnTo>
                <a:cubicBezTo>
                  <a:pt x="1130897" y="1186457"/>
                  <a:pt x="1130897" y="1186457"/>
                  <a:pt x="1130897" y="1186457"/>
                </a:cubicBezTo>
                <a:close/>
                <a:moveTo>
                  <a:pt x="1023836" y="1184636"/>
                </a:moveTo>
                <a:lnTo>
                  <a:pt x="1010870" y="1187615"/>
                </a:lnTo>
                <a:cubicBezTo>
                  <a:pt x="1023836" y="1184636"/>
                  <a:pt x="1023836" y="1184636"/>
                  <a:pt x="1023836" y="1184636"/>
                </a:cubicBezTo>
                <a:lnTo>
                  <a:pt x="1026719" y="1197183"/>
                </a:lnTo>
                <a:cubicBezTo>
                  <a:pt x="1023836" y="1184636"/>
                  <a:pt x="1023836" y="1184636"/>
                  <a:pt x="1023836" y="1184636"/>
                </a:cubicBezTo>
                <a:close/>
                <a:moveTo>
                  <a:pt x="689500" y="1181343"/>
                </a:moveTo>
                <a:cubicBezTo>
                  <a:pt x="689500" y="1181343"/>
                  <a:pt x="689500" y="1181343"/>
                  <a:pt x="676940" y="1184229"/>
                </a:cubicBezTo>
                <a:cubicBezTo>
                  <a:pt x="679916" y="1197181"/>
                  <a:pt x="692476" y="1194295"/>
                  <a:pt x="692476" y="1194295"/>
                </a:cubicBezTo>
                <a:lnTo>
                  <a:pt x="679916" y="1197181"/>
                </a:lnTo>
                <a:cubicBezTo>
                  <a:pt x="679916" y="1197181"/>
                  <a:pt x="679916" y="1197181"/>
                  <a:pt x="678346" y="1197542"/>
                </a:cubicBezTo>
                <a:lnTo>
                  <a:pt x="672147" y="1198966"/>
                </a:lnTo>
                <a:lnTo>
                  <a:pt x="672065" y="1198985"/>
                </a:lnTo>
                <a:cubicBezTo>
                  <a:pt x="670495" y="1199346"/>
                  <a:pt x="667355" y="1200067"/>
                  <a:pt x="667355" y="1200067"/>
                </a:cubicBezTo>
                <a:cubicBezTo>
                  <a:pt x="654794" y="1202953"/>
                  <a:pt x="657677" y="1215501"/>
                  <a:pt x="670238" y="1212615"/>
                </a:cubicBezTo>
                <a:lnTo>
                  <a:pt x="673121" y="1225162"/>
                </a:lnTo>
                <a:cubicBezTo>
                  <a:pt x="660560" y="1228048"/>
                  <a:pt x="657677" y="1215501"/>
                  <a:pt x="657677" y="1215501"/>
                </a:cubicBezTo>
                <a:cubicBezTo>
                  <a:pt x="657677" y="1215501"/>
                  <a:pt x="657677" y="1215501"/>
                  <a:pt x="654794" y="1202953"/>
                </a:cubicBezTo>
                <a:lnTo>
                  <a:pt x="657677" y="1215501"/>
                </a:lnTo>
                <a:cubicBezTo>
                  <a:pt x="657677" y="1215501"/>
                  <a:pt x="657677" y="1215501"/>
                  <a:pt x="660560" y="1228048"/>
                </a:cubicBezTo>
                <a:lnTo>
                  <a:pt x="673121" y="1225162"/>
                </a:lnTo>
                <a:cubicBezTo>
                  <a:pt x="673121" y="1225162"/>
                  <a:pt x="673121" y="1225162"/>
                  <a:pt x="685682" y="1222276"/>
                </a:cubicBezTo>
                <a:lnTo>
                  <a:pt x="698242" y="1219390"/>
                </a:lnTo>
                <a:cubicBezTo>
                  <a:pt x="698242" y="1219390"/>
                  <a:pt x="698242" y="1219390"/>
                  <a:pt x="711208" y="1216411"/>
                </a:cubicBezTo>
                <a:lnTo>
                  <a:pt x="708325" y="1203863"/>
                </a:lnTo>
                <a:lnTo>
                  <a:pt x="705442" y="1191316"/>
                </a:lnTo>
                <a:cubicBezTo>
                  <a:pt x="705442" y="1191316"/>
                  <a:pt x="705442" y="1191316"/>
                  <a:pt x="692476" y="1194295"/>
                </a:cubicBezTo>
                <a:cubicBezTo>
                  <a:pt x="692476" y="1194295"/>
                  <a:pt x="692476" y="1194295"/>
                  <a:pt x="689500" y="1181343"/>
                </a:cubicBezTo>
                <a:close/>
                <a:moveTo>
                  <a:pt x="848969" y="1179185"/>
                </a:moveTo>
                <a:lnTo>
                  <a:pt x="849018" y="1179400"/>
                </a:lnTo>
                <a:lnTo>
                  <a:pt x="849173" y="1180075"/>
                </a:lnTo>
                <a:lnTo>
                  <a:pt x="850185" y="1184479"/>
                </a:lnTo>
                <a:cubicBezTo>
                  <a:pt x="849464" y="1181342"/>
                  <a:pt x="849104" y="1179773"/>
                  <a:pt x="848969" y="1179185"/>
                </a:cubicBezTo>
                <a:close/>
                <a:moveTo>
                  <a:pt x="1048957" y="1178864"/>
                </a:moveTo>
                <a:cubicBezTo>
                  <a:pt x="1049678" y="1182001"/>
                  <a:pt x="1050038" y="1183569"/>
                  <a:pt x="1050218" y="1184353"/>
                </a:cubicBezTo>
                <a:lnTo>
                  <a:pt x="1050312" y="1184760"/>
                </a:lnTo>
                <a:lnTo>
                  <a:pt x="1051840" y="1191411"/>
                </a:lnTo>
                <a:cubicBezTo>
                  <a:pt x="1050399" y="1185137"/>
                  <a:pt x="1050399" y="1185137"/>
                  <a:pt x="1050399" y="1185138"/>
                </a:cubicBezTo>
                <a:lnTo>
                  <a:pt x="1050312" y="1184760"/>
                </a:lnTo>
                <a:close/>
                <a:moveTo>
                  <a:pt x="888272" y="1175728"/>
                </a:moveTo>
                <a:cubicBezTo>
                  <a:pt x="888272" y="1175728"/>
                  <a:pt x="888272" y="1175728"/>
                  <a:pt x="875711" y="1178614"/>
                </a:cubicBezTo>
                <a:lnTo>
                  <a:pt x="878594" y="1191161"/>
                </a:lnTo>
                <a:lnTo>
                  <a:pt x="886169" y="1189421"/>
                </a:lnTo>
                <a:lnTo>
                  <a:pt x="886445" y="1189358"/>
                </a:lnTo>
                <a:cubicBezTo>
                  <a:pt x="888015" y="1188997"/>
                  <a:pt x="891155" y="1188275"/>
                  <a:pt x="891155" y="1188275"/>
                </a:cubicBezTo>
                <a:cubicBezTo>
                  <a:pt x="878594" y="1191161"/>
                  <a:pt x="875711" y="1178614"/>
                  <a:pt x="875711" y="1178614"/>
                </a:cubicBezTo>
                <a:close/>
                <a:moveTo>
                  <a:pt x="1020953" y="1172088"/>
                </a:moveTo>
                <a:lnTo>
                  <a:pt x="1007987" y="1175067"/>
                </a:lnTo>
                <a:cubicBezTo>
                  <a:pt x="1020953" y="1172088"/>
                  <a:pt x="1020953" y="1172088"/>
                  <a:pt x="1020953" y="1172088"/>
                </a:cubicBezTo>
                <a:close/>
                <a:moveTo>
                  <a:pt x="154008" y="1171429"/>
                </a:moveTo>
                <a:lnTo>
                  <a:pt x="141447" y="1174315"/>
                </a:lnTo>
                <a:lnTo>
                  <a:pt x="144330" y="1186862"/>
                </a:lnTo>
                <a:lnTo>
                  <a:pt x="156891" y="1183976"/>
                </a:lnTo>
                <a:close/>
                <a:moveTo>
                  <a:pt x="793771" y="1171021"/>
                </a:moveTo>
                <a:cubicBezTo>
                  <a:pt x="809620" y="1180589"/>
                  <a:pt x="793771" y="1171021"/>
                  <a:pt x="793771" y="1171021"/>
                </a:cubicBezTo>
                <a:close/>
                <a:moveTo>
                  <a:pt x="793771" y="1171021"/>
                </a:moveTo>
                <a:cubicBezTo>
                  <a:pt x="793771" y="1171021"/>
                  <a:pt x="793771" y="1171021"/>
                  <a:pt x="796654" y="1183568"/>
                </a:cubicBezTo>
                <a:lnTo>
                  <a:pt x="809620" y="1180589"/>
                </a:lnTo>
                <a:cubicBezTo>
                  <a:pt x="806737" y="1168042"/>
                  <a:pt x="793771" y="1171021"/>
                  <a:pt x="793771" y="1171021"/>
                </a:cubicBezTo>
                <a:close/>
                <a:moveTo>
                  <a:pt x="633086" y="1167885"/>
                </a:moveTo>
                <a:lnTo>
                  <a:pt x="635969" y="1180432"/>
                </a:lnTo>
                <a:lnTo>
                  <a:pt x="648935" y="1177453"/>
                </a:lnTo>
                <a:cubicBezTo>
                  <a:pt x="648935" y="1177453"/>
                  <a:pt x="646052" y="1164906"/>
                  <a:pt x="633086" y="1167885"/>
                </a:cubicBezTo>
                <a:close/>
                <a:moveTo>
                  <a:pt x="699583" y="1165816"/>
                </a:moveTo>
                <a:cubicBezTo>
                  <a:pt x="712143" y="1162930"/>
                  <a:pt x="715026" y="1175478"/>
                  <a:pt x="715026" y="1175478"/>
                </a:cubicBezTo>
                <a:cubicBezTo>
                  <a:pt x="715026" y="1175478"/>
                  <a:pt x="715026" y="1175478"/>
                  <a:pt x="699583" y="1165816"/>
                </a:cubicBezTo>
                <a:close/>
                <a:moveTo>
                  <a:pt x="877780" y="1164929"/>
                </a:moveTo>
                <a:lnTo>
                  <a:pt x="872828" y="1166066"/>
                </a:lnTo>
                <a:lnTo>
                  <a:pt x="877620" y="1164965"/>
                </a:lnTo>
                <a:close/>
                <a:moveTo>
                  <a:pt x="712143" y="1162930"/>
                </a:moveTo>
                <a:cubicBezTo>
                  <a:pt x="715026" y="1175478"/>
                  <a:pt x="715026" y="1175478"/>
                  <a:pt x="715026" y="1175478"/>
                </a:cubicBezTo>
                <a:cubicBezTo>
                  <a:pt x="715026" y="1175478"/>
                  <a:pt x="712143" y="1162930"/>
                  <a:pt x="715026" y="1175478"/>
                </a:cubicBezTo>
                <a:cubicBezTo>
                  <a:pt x="712143" y="1162930"/>
                  <a:pt x="712143" y="1162930"/>
                  <a:pt x="712143" y="1162930"/>
                </a:cubicBezTo>
                <a:close/>
                <a:moveTo>
                  <a:pt x="1583982" y="1162465"/>
                </a:moveTo>
                <a:cubicBezTo>
                  <a:pt x="1585749" y="1162059"/>
                  <a:pt x="1578683" y="1163683"/>
                  <a:pt x="1578683" y="1163683"/>
                </a:cubicBezTo>
                <a:cubicBezTo>
                  <a:pt x="1581823" y="1162961"/>
                  <a:pt x="1583393" y="1162601"/>
                  <a:pt x="1583982" y="1162465"/>
                </a:cubicBezTo>
                <a:close/>
                <a:moveTo>
                  <a:pt x="831858" y="1162270"/>
                </a:moveTo>
                <a:cubicBezTo>
                  <a:pt x="834741" y="1174817"/>
                  <a:pt x="834741" y="1174817"/>
                  <a:pt x="834741" y="1174817"/>
                </a:cubicBezTo>
                <a:close/>
                <a:moveTo>
                  <a:pt x="843209" y="1161313"/>
                </a:moveTo>
                <a:cubicBezTo>
                  <a:pt x="841279" y="1160105"/>
                  <a:pt x="838138" y="1160827"/>
                  <a:pt x="831858" y="1162270"/>
                </a:cubicBezTo>
                <a:cubicBezTo>
                  <a:pt x="831858" y="1162270"/>
                  <a:pt x="831858" y="1162270"/>
                  <a:pt x="819298" y="1165156"/>
                </a:cubicBezTo>
                <a:cubicBezTo>
                  <a:pt x="819298" y="1165156"/>
                  <a:pt x="819298" y="1165156"/>
                  <a:pt x="834741" y="1174817"/>
                </a:cubicBezTo>
                <a:cubicBezTo>
                  <a:pt x="834741" y="1174817"/>
                  <a:pt x="834741" y="1174817"/>
                  <a:pt x="835101" y="1176386"/>
                </a:cubicBezTo>
                <a:lnTo>
                  <a:pt x="836193" y="1181136"/>
                </a:lnTo>
                <a:lnTo>
                  <a:pt x="837624" y="1187365"/>
                </a:lnTo>
                <a:lnTo>
                  <a:pt x="825064" y="1190251"/>
                </a:lnTo>
                <a:lnTo>
                  <a:pt x="827947" y="1202798"/>
                </a:lnTo>
                <a:lnTo>
                  <a:pt x="840507" y="1199912"/>
                </a:lnTo>
                <a:cubicBezTo>
                  <a:pt x="840507" y="1199912"/>
                  <a:pt x="840507" y="1199912"/>
                  <a:pt x="843483" y="1212865"/>
                </a:cubicBezTo>
                <a:lnTo>
                  <a:pt x="856044" y="1209979"/>
                </a:lnTo>
                <a:cubicBezTo>
                  <a:pt x="856044" y="1209979"/>
                  <a:pt x="853068" y="1197026"/>
                  <a:pt x="840507" y="1199912"/>
                </a:cubicBezTo>
                <a:cubicBezTo>
                  <a:pt x="840507" y="1199912"/>
                  <a:pt x="840507" y="1199912"/>
                  <a:pt x="837624" y="1187365"/>
                </a:cubicBezTo>
                <a:lnTo>
                  <a:pt x="834741" y="1174817"/>
                </a:lnTo>
                <a:cubicBezTo>
                  <a:pt x="837624" y="1187365"/>
                  <a:pt x="850185" y="1184479"/>
                  <a:pt x="850185" y="1184479"/>
                </a:cubicBezTo>
                <a:cubicBezTo>
                  <a:pt x="850185" y="1184479"/>
                  <a:pt x="850185" y="1184479"/>
                  <a:pt x="849825" y="1182910"/>
                </a:cubicBezTo>
                <a:lnTo>
                  <a:pt x="849173" y="1180075"/>
                </a:lnTo>
                <a:lnTo>
                  <a:pt x="849104" y="1179773"/>
                </a:lnTo>
                <a:lnTo>
                  <a:pt x="849018" y="1179400"/>
                </a:lnTo>
                <a:lnTo>
                  <a:pt x="847302" y="1171931"/>
                </a:lnTo>
                <a:lnTo>
                  <a:pt x="863151" y="1181500"/>
                </a:lnTo>
                <a:lnTo>
                  <a:pt x="860268" y="1168952"/>
                </a:lnTo>
                <a:lnTo>
                  <a:pt x="847302" y="1171931"/>
                </a:lnTo>
                <a:cubicBezTo>
                  <a:pt x="845860" y="1165658"/>
                  <a:pt x="845140" y="1162521"/>
                  <a:pt x="843209" y="1161313"/>
                </a:cubicBezTo>
                <a:close/>
                <a:moveTo>
                  <a:pt x="605082" y="1161109"/>
                </a:moveTo>
                <a:cubicBezTo>
                  <a:pt x="592522" y="1163995"/>
                  <a:pt x="592522" y="1163995"/>
                  <a:pt x="592522" y="1163995"/>
                </a:cubicBezTo>
                <a:close/>
                <a:moveTo>
                  <a:pt x="605082" y="1161109"/>
                </a:moveTo>
                <a:cubicBezTo>
                  <a:pt x="605082" y="1161109"/>
                  <a:pt x="605082" y="1161109"/>
                  <a:pt x="592522" y="1163995"/>
                </a:cubicBezTo>
                <a:lnTo>
                  <a:pt x="595405" y="1176543"/>
                </a:lnTo>
                <a:lnTo>
                  <a:pt x="607965" y="1173657"/>
                </a:lnTo>
                <a:cubicBezTo>
                  <a:pt x="607965" y="1173657"/>
                  <a:pt x="607965" y="1173657"/>
                  <a:pt x="610848" y="1186204"/>
                </a:cubicBezTo>
                <a:cubicBezTo>
                  <a:pt x="610848" y="1186204"/>
                  <a:pt x="610848" y="1186204"/>
                  <a:pt x="623409" y="1183318"/>
                </a:cubicBezTo>
                <a:lnTo>
                  <a:pt x="610848" y="1186204"/>
                </a:lnTo>
                <a:lnTo>
                  <a:pt x="607965" y="1173657"/>
                </a:lnTo>
                <a:cubicBezTo>
                  <a:pt x="607965" y="1173657"/>
                  <a:pt x="607965" y="1173657"/>
                  <a:pt x="605082" y="1161109"/>
                </a:cubicBezTo>
                <a:close/>
                <a:moveTo>
                  <a:pt x="871685" y="1161090"/>
                </a:moveTo>
                <a:lnTo>
                  <a:pt x="871747" y="1161361"/>
                </a:lnTo>
                <a:cubicBezTo>
                  <a:pt x="872107" y="1162929"/>
                  <a:pt x="872828" y="1166066"/>
                  <a:pt x="872828" y="1166066"/>
                </a:cubicBezTo>
                <a:close/>
                <a:moveTo>
                  <a:pt x="724704" y="1160044"/>
                </a:moveTo>
                <a:lnTo>
                  <a:pt x="727587" y="1172592"/>
                </a:lnTo>
                <a:cubicBezTo>
                  <a:pt x="727587" y="1172592"/>
                  <a:pt x="727587" y="1172592"/>
                  <a:pt x="715026" y="1175478"/>
                </a:cubicBezTo>
                <a:cubicBezTo>
                  <a:pt x="727587" y="1172592"/>
                  <a:pt x="724704" y="1160044"/>
                  <a:pt x="712143" y="1162930"/>
                </a:cubicBezTo>
                <a:lnTo>
                  <a:pt x="699583" y="1165816"/>
                </a:lnTo>
                <a:cubicBezTo>
                  <a:pt x="699583" y="1165816"/>
                  <a:pt x="702466" y="1178364"/>
                  <a:pt x="715026" y="1175478"/>
                </a:cubicBezTo>
                <a:lnTo>
                  <a:pt x="727587" y="1172592"/>
                </a:lnTo>
                <a:lnTo>
                  <a:pt x="743124" y="1182658"/>
                </a:lnTo>
                <a:cubicBezTo>
                  <a:pt x="743124" y="1182658"/>
                  <a:pt x="743124" y="1182658"/>
                  <a:pt x="742752" y="1181039"/>
                </a:cubicBezTo>
                <a:cubicBezTo>
                  <a:pt x="742380" y="1179420"/>
                  <a:pt x="741636" y="1176182"/>
                  <a:pt x="740148" y="1169706"/>
                </a:cubicBezTo>
                <a:lnTo>
                  <a:pt x="727587" y="1172592"/>
                </a:lnTo>
                <a:cubicBezTo>
                  <a:pt x="727587" y="1172592"/>
                  <a:pt x="727587" y="1172592"/>
                  <a:pt x="724704" y="1160044"/>
                </a:cubicBezTo>
                <a:close/>
                <a:moveTo>
                  <a:pt x="1030537" y="1156250"/>
                </a:moveTo>
                <a:cubicBezTo>
                  <a:pt x="1033513" y="1169202"/>
                  <a:pt x="1033513" y="1169202"/>
                  <a:pt x="1033513" y="1169202"/>
                </a:cubicBezTo>
                <a:lnTo>
                  <a:pt x="1046074" y="1166316"/>
                </a:lnTo>
                <a:cubicBezTo>
                  <a:pt x="1046074" y="1166316"/>
                  <a:pt x="1046074" y="1166316"/>
                  <a:pt x="1033513" y="1169202"/>
                </a:cubicBezTo>
                <a:cubicBezTo>
                  <a:pt x="1030537" y="1156250"/>
                  <a:pt x="1030537" y="1156250"/>
                  <a:pt x="1030537" y="1156250"/>
                </a:cubicBezTo>
                <a:close/>
                <a:moveTo>
                  <a:pt x="750231" y="1154179"/>
                </a:moveTo>
                <a:lnTo>
                  <a:pt x="742639" y="1155924"/>
                </a:lnTo>
                <a:lnTo>
                  <a:pt x="737265" y="1157158"/>
                </a:lnTo>
                <a:cubicBezTo>
                  <a:pt x="737265" y="1157158"/>
                  <a:pt x="737265" y="1157158"/>
                  <a:pt x="738886" y="1156786"/>
                </a:cubicBezTo>
                <a:lnTo>
                  <a:pt x="742639" y="1155924"/>
                </a:lnTo>
                <a:lnTo>
                  <a:pt x="748610" y="1154552"/>
                </a:lnTo>
                <a:cubicBezTo>
                  <a:pt x="750231" y="1154179"/>
                  <a:pt x="750231" y="1154179"/>
                  <a:pt x="750231" y="1154179"/>
                </a:cubicBezTo>
                <a:close/>
                <a:moveTo>
                  <a:pt x="869945" y="1153519"/>
                </a:moveTo>
                <a:lnTo>
                  <a:pt x="885389" y="1163180"/>
                </a:lnTo>
                <a:cubicBezTo>
                  <a:pt x="885389" y="1163180"/>
                  <a:pt x="885389" y="1163180"/>
                  <a:pt x="883819" y="1163541"/>
                </a:cubicBezTo>
                <a:lnTo>
                  <a:pt x="877620" y="1164965"/>
                </a:lnTo>
                <a:lnTo>
                  <a:pt x="877538" y="1164984"/>
                </a:lnTo>
                <a:cubicBezTo>
                  <a:pt x="875968" y="1165345"/>
                  <a:pt x="872828" y="1166066"/>
                  <a:pt x="872828" y="1166066"/>
                </a:cubicBezTo>
                <a:cubicBezTo>
                  <a:pt x="872828" y="1166066"/>
                  <a:pt x="872828" y="1166066"/>
                  <a:pt x="869945" y="1153519"/>
                </a:cubicBezTo>
                <a:close/>
                <a:moveTo>
                  <a:pt x="643169" y="1152358"/>
                </a:moveTo>
                <a:cubicBezTo>
                  <a:pt x="630203" y="1155337"/>
                  <a:pt x="630203" y="1155337"/>
                  <a:pt x="630203" y="1155337"/>
                </a:cubicBezTo>
                <a:close/>
                <a:moveTo>
                  <a:pt x="775352" y="1148407"/>
                </a:moveTo>
                <a:lnTo>
                  <a:pt x="769071" y="1149850"/>
                </a:lnTo>
                <a:cubicBezTo>
                  <a:pt x="769071" y="1149850"/>
                  <a:pt x="769071" y="1149850"/>
                  <a:pt x="762791" y="1151293"/>
                </a:cubicBezTo>
                <a:lnTo>
                  <a:pt x="769071" y="1149850"/>
                </a:lnTo>
                <a:cubicBezTo>
                  <a:pt x="769071" y="1149850"/>
                  <a:pt x="769071" y="1149850"/>
                  <a:pt x="775352" y="1148407"/>
                </a:cubicBezTo>
                <a:close/>
                <a:moveTo>
                  <a:pt x="800878" y="1142542"/>
                </a:moveTo>
                <a:lnTo>
                  <a:pt x="803761" y="1155089"/>
                </a:lnTo>
                <a:cubicBezTo>
                  <a:pt x="803761" y="1155089"/>
                  <a:pt x="803761" y="1155089"/>
                  <a:pt x="800878" y="1142542"/>
                </a:cubicBezTo>
                <a:close/>
                <a:moveTo>
                  <a:pt x="747348" y="1141631"/>
                </a:moveTo>
                <a:cubicBezTo>
                  <a:pt x="747348" y="1141631"/>
                  <a:pt x="750231" y="1154179"/>
                  <a:pt x="747348" y="1141631"/>
                </a:cubicBezTo>
                <a:close/>
                <a:moveTo>
                  <a:pt x="120145" y="1139154"/>
                </a:moveTo>
                <a:lnTo>
                  <a:pt x="121272" y="1144060"/>
                </a:lnTo>
                <a:lnTo>
                  <a:pt x="121361" y="1144447"/>
                </a:lnTo>
                <a:cubicBezTo>
                  <a:pt x="121226" y="1143859"/>
                  <a:pt x="120866" y="1142291"/>
                  <a:pt x="120145" y="1139154"/>
                </a:cubicBezTo>
                <a:close/>
                <a:moveTo>
                  <a:pt x="1572824" y="1138183"/>
                </a:moveTo>
                <a:lnTo>
                  <a:pt x="1568032" y="1139284"/>
                </a:lnTo>
                <a:lnTo>
                  <a:pt x="1567525" y="1139400"/>
                </a:lnTo>
                <a:cubicBezTo>
                  <a:pt x="1568114" y="1139265"/>
                  <a:pt x="1569684" y="1138904"/>
                  <a:pt x="1572824" y="1138183"/>
                </a:cubicBezTo>
                <a:close/>
                <a:moveTo>
                  <a:pt x="1065741" y="1134951"/>
                </a:moveTo>
                <a:cubicBezTo>
                  <a:pt x="1065741" y="1134951"/>
                  <a:pt x="1081185" y="1144613"/>
                  <a:pt x="1068624" y="1147499"/>
                </a:cubicBezTo>
                <a:close/>
                <a:moveTo>
                  <a:pt x="1065741" y="1134951"/>
                </a:moveTo>
                <a:cubicBezTo>
                  <a:pt x="1052775" y="1137930"/>
                  <a:pt x="1052775" y="1137930"/>
                  <a:pt x="1052775" y="1137930"/>
                </a:cubicBezTo>
                <a:lnTo>
                  <a:pt x="1065741" y="1134951"/>
                </a:lnTo>
                <a:cubicBezTo>
                  <a:pt x="1065741" y="1134951"/>
                  <a:pt x="1065741" y="1134951"/>
                  <a:pt x="1068624" y="1147499"/>
                </a:cubicBezTo>
                <a:cubicBezTo>
                  <a:pt x="1068624" y="1147499"/>
                  <a:pt x="1071600" y="1160451"/>
                  <a:pt x="1058634" y="1163430"/>
                </a:cubicBezTo>
                <a:cubicBezTo>
                  <a:pt x="1058634" y="1163430"/>
                  <a:pt x="1058634" y="1163430"/>
                  <a:pt x="1071600" y="1160451"/>
                </a:cubicBezTo>
                <a:lnTo>
                  <a:pt x="1068624" y="1147499"/>
                </a:lnTo>
                <a:cubicBezTo>
                  <a:pt x="1081185" y="1144613"/>
                  <a:pt x="1081185" y="1144613"/>
                  <a:pt x="1081185" y="1144613"/>
                </a:cubicBezTo>
                <a:cubicBezTo>
                  <a:pt x="1084161" y="1157565"/>
                  <a:pt x="1084161" y="1157565"/>
                  <a:pt x="1084161" y="1157565"/>
                </a:cubicBezTo>
                <a:cubicBezTo>
                  <a:pt x="1081185" y="1144613"/>
                  <a:pt x="1081185" y="1144613"/>
                  <a:pt x="1081185" y="1144613"/>
                </a:cubicBezTo>
                <a:cubicBezTo>
                  <a:pt x="1065741" y="1134951"/>
                  <a:pt x="1065741" y="1134951"/>
                  <a:pt x="1065741" y="1134951"/>
                </a:cubicBezTo>
                <a:close/>
                <a:moveTo>
                  <a:pt x="145266" y="1133382"/>
                </a:moveTo>
                <a:cubicBezTo>
                  <a:pt x="145266" y="1133382"/>
                  <a:pt x="145266" y="1133382"/>
                  <a:pt x="132705" y="1136268"/>
                </a:cubicBezTo>
                <a:close/>
                <a:moveTo>
                  <a:pt x="797995" y="1129994"/>
                </a:moveTo>
                <a:cubicBezTo>
                  <a:pt x="797995" y="1129994"/>
                  <a:pt x="797995" y="1129994"/>
                  <a:pt x="785029" y="1132973"/>
                </a:cubicBezTo>
                <a:lnTo>
                  <a:pt x="791300" y="1131533"/>
                </a:lnTo>
                <a:lnTo>
                  <a:pt x="791512" y="1131484"/>
                </a:lnTo>
                <a:cubicBezTo>
                  <a:pt x="791512" y="1131484"/>
                  <a:pt x="791512" y="1131484"/>
                  <a:pt x="797995" y="1129994"/>
                </a:cubicBezTo>
                <a:close/>
                <a:moveTo>
                  <a:pt x="797995" y="1129994"/>
                </a:moveTo>
                <a:lnTo>
                  <a:pt x="791300" y="1131533"/>
                </a:lnTo>
                <a:lnTo>
                  <a:pt x="790702" y="1131670"/>
                </a:lnTo>
                <a:cubicBezTo>
                  <a:pt x="789891" y="1131856"/>
                  <a:pt x="788271" y="1132228"/>
                  <a:pt x="785029" y="1132973"/>
                </a:cubicBezTo>
                <a:cubicBezTo>
                  <a:pt x="797995" y="1129994"/>
                  <a:pt x="800878" y="1142542"/>
                  <a:pt x="797995" y="1129994"/>
                </a:cubicBezTo>
                <a:close/>
                <a:moveTo>
                  <a:pt x="1077159" y="1127089"/>
                </a:moveTo>
                <a:lnTo>
                  <a:pt x="1077221" y="1127360"/>
                </a:lnTo>
                <a:cubicBezTo>
                  <a:pt x="1077581" y="1128928"/>
                  <a:pt x="1078302" y="1132065"/>
                  <a:pt x="1078302" y="1132065"/>
                </a:cubicBezTo>
                <a:close/>
                <a:moveTo>
                  <a:pt x="157089" y="1125426"/>
                </a:moveTo>
                <a:lnTo>
                  <a:pt x="157151" y="1125697"/>
                </a:lnTo>
                <a:cubicBezTo>
                  <a:pt x="157511" y="1127265"/>
                  <a:pt x="158232" y="1130402"/>
                  <a:pt x="158232" y="1130402"/>
                </a:cubicBezTo>
                <a:close/>
                <a:moveTo>
                  <a:pt x="876647" y="1125133"/>
                </a:moveTo>
                <a:cubicBezTo>
                  <a:pt x="873507" y="1125854"/>
                  <a:pt x="871937" y="1126215"/>
                  <a:pt x="871348" y="1126350"/>
                </a:cubicBezTo>
                <a:lnTo>
                  <a:pt x="871718" y="1126265"/>
                </a:lnTo>
                <a:close/>
                <a:moveTo>
                  <a:pt x="876647" y="1125133"/>
                </a:moveTo>
                <a:cubicBezTo>
                  <a:pt x="879530" y="1137680"/>
                  <a:pt x="879530" y="1137680"/>
                  <a:pt x="879530" y="1137680"/>
                </a:cubicBezTo>
                <a:close/>
                <a:moveTo>
                  <a:pt x="876647" y="1125133"/>
                </a:moveTo>
                <a:cubicBezTo>
                  <a:pt x="876647" y="1125133"/>
                  <a:pt x="873507" y="1125854"/>
                  <a:pt x="871937" y="1126215"/>
                </a:cubicBezTo>
                <a:lnTo>
                  <a:pt x="871718" y="1126265"/>
                </a:lnTo>
                <a:lnTo>
                  <a:pt x="864086" y="1128019"/>
                </a:lnTo>
                <a:cubicBezTo>
                  <a:pt x="879530" y="1137680"/>
                  <a:pt x="879530" y="1137680"/>
                  <a:pt x="866969" y="1140566"/>
                </a:cubicBezTo>
                <a:lnTo>
                  <a:pt x="854409" y="1143452"/>
                </a:lnTo>
                <a:lnTo>
                  <a:pt x="841443" y="1146431"/>
                </a:lnTo>
                <a:cubicBezTo>
                  <a:pt x="854409" y="1143452"/>
                  <a:pt x="854409" y="1143452"/>
                  <a:pt x="854409" y="1143452"/>
                </a:cubicBezTo>
                <a:cubicBezTo>
                  <a:pt x="854409" y="1143452"/>
                  <a:pt x="854409" y="1143452"/>
                  <a:pt x="857385" y="1156405"/>
                </a:cubicBezTo>
                <a:lnTo>
                  <a:pt x="869945" y="1153519"/>
                </a:lnTo>
                <a:lnTo>
                  <a:pt x="871685" y="1161090"/>
                </a:lnTo>
                <a:lnTo>
                  <a:pt x="871612" y="1160773"/>
                </a:lnTo>
                <a:cubicBezTo>
                  <a:pt x="871747" y="1161361"/>
                  <a:pt x="872107" y="1162929"/>
                  <a:pt x="872828" y="1166066"/>
                </a:cubicBezTo>
                <a:cubicBezTo>
                  <a:pt x="875968" y="1165345"/>
                  <a:pt x="877538" y="1164984"/>
                  <a:pt x="878127" y="1164849"/>
                </a:cubicBezTo>
                <a:lnTo>
                  <a:pt x="877780" y="1164929"/>
                </a:lnTo>
                <a:lnTo>
                  <a:pt x="885389" y="1163180"/>
                </a:lnTo>
                <a:lnTo>
                  <a:pt x="882506" y="1150633"/>
                </a:lnTo>
                <a:lnTo>
                  <a:pt x="895067" y="1147747"/>
                </a:lnTo>
                <a:lnTo>
                  <a:pt x="897950" y="1160294"/>
                </a:lnTo>
                <a:cubicBezTo>
                  <a:pt x="910915" y="1157315"/>
                  <a:pt x="910915" y="1157315"/>
                  <a:pt x="910915" y="1157315"/>
                </a:cubicBezTo>
                <a:lnTo>
                  <a:pt x="897950" y="1160294"/>
                </a:lnTo>
                <a:cubicBezTo>
                  <a:pt x="897950" y="1160294"/>
                  <a:pt x="897950" y="1160294"/>
                  <a:pt x="895067" y="1147747"/>
                </a:cubicBezTo>
                <a:cubicBezTo>
                  <a:pt x="895067" y="1147747"/>
                  <a:pt x="895067" y="1147747"/>
                  <a:pt x="882506" y="1150633"/>
                </a:cubicBezTo>
                <a:cubicBezTo>
                  <a:pt x="885389" y="1163180"/>
                  <a:pt x="869945" y="1153519"/>
                  <a:pt x="869945" y="1153519"/>
                </a:cubicBezTo>
                <a:lnTo>
                  <a:pt x="866969" y="1140566"/>
                </a:lnTo>
                <a:lnTo>
                  <a:pt x="879530" y="1137680"/>
                </a:lnTo>
                <a:lnTo>
                  <a:pt x="892091" y="1134794"/>
                </a:lnTo>
                <a:cubicBezTo>
                  <a:pt x="892091" y="1134794"/>
                  <a:pt x="892091" y="1134794"/>
                  <a:pt x="876647" y="1125133"/>
                </a:cubicBezTo>
                <a:close/>
                <a:moveTo>
                  <a:pt x="942738" y="1123157"/>
                </a:moveTo>
                <a:lnTo>
                  <a:pt x="930178" y="1126043"/>
                </a:lnTo>
                <a:cubicBezTo>
                  <a:pt x="930178" y="1126043"/>
                  <a:pt x="942738" y="1123157"/>
                  <a:pt x="945714" y="1136110"/>
                </a:cubicBezTo>
                <a:close/>
                <a:moveTo>
                  <a:pt x="1075419" y="1119518"/>
                </a:moveTo>
                <a:lnTo>
                  <a:pt x="1077159" y="1127089"/>
                </a:lnTo>
                <a:lnTo>
                  <a:pt x="1077086" y="1126772"/>
                </a:lnTo>
                <a:cubicBezTo>
                  <a:pt x="1077221" y="1127360"/>
                  <a:pt x="1077581" y="1128928"/>
                  <a:pt x="1078302" y="1132065"/>
                </a:cubicBezTo>
                <a:cubicBezTo>
                  <a:pt x="1078302" y="1132065"/>
                  <a:pt x="1078302" y="1132065"/>
                  <a:pt x="1090862" y="1129179"/>
                </a:cubicBezTo>
                <a:cubicBezTo>
                  <a:pt x="1090862" y="1129179"/>
                  <a:pt x="1090862" y="1129179"/>
                  <a:pt x="1078302" y="1132065"/>
                </a:cubicBezTo>
                <a:cubicBezTo>
                  <a:pt x="1078302" y="1132065"/>
                  <a:pt x="1078302" y="1132065"/>
                  <a:pt x="1075419" y="1119518"/>
                </a:cubicBezTo>
                <a:close/>
                <a:moveTo>
                  <a:pt x="902173" y="1119268"/>
                </a:moveTo>
                <a:lnTo>
                  <a:pt x="905056" y="1131815"/>
                </a:lnTo>
                <a:cubicBezTo>
                  <a:pt x="905056" y="1131815"/>
                  <a:pt x="905056" y="1131815"/>
                  <a:pt x="917617" y="1128929"/>
                </a:cubicBezTo>
                <a:cubicBezTo>
                  <a:pt x="917617" y="1128929"/>
                  <a:pt x="905056" y="1131815"/>
                  <a:pt x="902173" y="1119268"/>
                </a:cubicBezTo>
                <a:close/>
                <a:moveTo>
                  <a:pt x="155349" y="1117855"/>
                </a:moveTo>
                <a:lnTo>
                  <a:pt x="157089" y="1125426"/>
                </a:lnTo>
                <a:lnTo>
                  <a:pt x="157016" y="1125109"/>
                </a:lnTo>
                <a:cubicBezTo>
                  <a:pt x="157151" y="1125697"/>
                  <a:pt x="157511" y="1127265"/>
                  <a:pt x="158232" y="1130402"/>
                </a:cubicBezTo>
                <a:cubicBezTo>
                  <a:pt x="155349" y="1117855"/>
                  <a:pt x="155349" y="1117855"/>
                  <a:pt x="155349" y="1117855"/>
                </a:cubicBezTo>
                <a:close/>
                <a:moveTo>
                  <a:pt x="1554497" y="1115974"/>
                </a:moveTo>
                <a:lnTo>
                  <a:pt x="1549639" y="1117090"/>
                </a:lnTo>
                <a:lnTo>
                  <a:pt x="1549198" y="1117191"/>
                </a:lnTo>
                <a:cubicBezTo>
                  <a:pt x="1549787" y="1117056"/>
                  <a:pt x="1551357" y="1116695"/>
                  <a:pt x="1554497" y="1115974"/>
                </a:cubicBezTo>
                <a:close/>
                <a:moveTo>
                  <a:pt x="141167" y="1115540"/>
                </a:moveTo>
                <a:cubicBezTo>
                  <a:pt x="140761" y="1113776"/>
                  <a:pt x="142383" y="1120834"/>
                  <a:pt x="142383" y="1120834"/>
                </a:cubicBezTo>
                <a:cubicBezTo>
                  <a:pt x="141662" y="1117697"/>
                  <a:pt x="141302" y="1116128"/>
                  <a:pt x="141167" y="1115540"/>
                </a:cubicBezTo>
                <a:close/>
                <a:moveTo>
                  <a:pt x="746788" y="1114914"/>
                </a:moveTo>
                <a:cubicBezTo>
                  <a:pt x="748554" y="1114508"/>
                  <a:pt x="741489" y="1116132"/>
                  <a:pt x="741489" y="1116132"/>
                </a:cubicBezTo>
                <a:cubicBezTo>
                  <a:pt x="744629" y="1115410"/>
                  <a:pt x="746199" y="1115049"/>
                  <a:pt x="746788" y="1114914"/>
                </a:cubicBezTo>
                <a:close/>
                <a:moveTo>
                  <a:pt x="807673" y="1114561"/>
                </a:moveTo>
                <a:lnTo>
                  <a:pt x="810556" y="1127108"/>
                </a:lnTo>
                <a:cubicBezTo>
                  <a:pt x="810556" y="1127108"/>
                  <a:pt x="810556" y="1127108"/>
                  <a:pt x="813439" y="1139656"/>
                </a:cubicBezTo>
                <a:cubicBezTo>
                  <a:pt x="813439" y="1139656"/>
                  <a:pt x="813439" y="1139656"/>
                  <a:pt x="825999" y="1136770"/>
                </a:cubicBezTo>
                <a:cubicBezTo>
                  <a:pt x="825999" y="1136770"/>
                  <a:pt x="823116" y="1124222"/>
                  <a:pt x="810556" y="1127108"/>
                </a:cubicBezTo>
                <a:cubicBezTo>
                  <a:pt x="807673" y="1114561"/>
                  <a:pt x="807673" y="1114561"/>
                  <a:pt x="807673" y="1114561"/>
                </a:cubicBezTo>
                <a:close/>
                <a:moveTo>
                  <a:pt x="927295" y="1113496"/>
                </a:moveTo>
                <a:cubicBezTo>
                  <a:pt x="927295" y="1113496"/>
                  <a:pt x="930178" y="1126043"/>
                  <a:pt x="927295" y="1113496"/>
                </a:cubicBezTo>
                <a:close/>
                <a:moveTo>
                  <a:pt x="1059975" y="1109856"/>
                </a:moveTo>
                <a:cubicBezTo>
                  <a:pt x="1059975" y="1109856"/>
                  <a:pt x="1059975" y="1109856"/>
                  <a:pt x="1047009" y="1112835"/>
                </a:cubicBezTo>
                <a:cubicBezTo>
                  <a:pt x="1047009" y="1112835"/>
                  <a:pt x="1047009" y="1112835"/>
                  <a:pt x="1049892" y="1125383"/>
                </a:cubicBezTo>
                <a:cubicBezTo>
                  <a:pt x="1049892" y="1125383"/>
                  <a:pt x="1049892" y="1125383"/>
                  <a:pt x="1059975" y="1109856"/>
                </a:cubicBezTo>
                <a:close/>
                <a:moveTo>
                  <a:pt x="832794" y="1108789"/>
                </a:moveTo>
                <a:lnTo>
                  <a:pt x="827842" y="1109926"/>
                </a:lnTo>
                <a:lnTo>
                  <a:pt x="827597" y="1109983"/>
                </a:lnTo>
                <a:lnTo>
                  <a:pt x="828566" y="1109760"/>
                </a:lnTo>
                <a:close/>
                <a:moveTo>
                  <a:pt x="832794" y="1108789"/>
                </a:moveTo>
                <a:cubicBezTo>
                  <a:pt x="832794" y="1108789"/>
                  <a:pt x="832794" y="1108789"/>
                  <a:pt x="831224" y="1109149"/>
                </a:cubicBezTo>
                <a:lnTo>
                  <a:pt x="828566" y="1109760"/>
                </a:lnTo>
                <a:lnTo>
                  <a:pt x="827495" y="1110006"/>
                </a:lnTo>
                <a:lnTo>
                  <a:pt x="827597" y="1109983"/>
                </a:lnTo>
                <a:lnTo>
                  <a:pt x="820233" y="1111675"/>
                </a:lnTo>
                <a:lnTo>
                  <a:pt x="827842" y="1109926"/>
                </a:lnTo>
                <a:lnTo>
                  <a:pt x="828084" y="1109871"/>
                </a:lnTo>
                <a:cubicBezTo>
                  <a:pt x="829654" y="1109510"/>
                  <a:pt x="832794" y="1108789"/>
                  <a:pt x="832794" y="1108789"/>
                </a:cubicBezTo>
                <a:cubicBezTo>
                  <a:pt x="832794" y="1108789"/>
                  <a:pt x="832794" y="1108789"/>
                  <a:pt x="835677" y="1121336"/>
                </a:cubicBezTo>
                <a:close/>
                <a:moveTo>
                  <a:pt x="139500" y="1108286"/>
                </a:moveTo>
                <a:cubicBezTo>
                  <a:pt x="139500" y="1108286"/>
                  <a:pt x="139500" y="1108286"/>
                  <a:pt x="142383" y="1120834"/>
                </a:cubicBezTo>
                <a:cubicBezTo>
                  <a:pt x="145266" y="1133382"/>
                  <a:pt x="145266" y="1133382"/>
                  <a:pt x="158232" y="1130402"/>
                </a:cubicBezTo>
                <a:lnTo>
                  <a:pt x="170792" y="1127516"/>
                </a:lnTo>
                <a:cubicBezTo>
                  <a:pt x="158232" y="1130402"/>
                  <a:pt x="155349" y="1117855"/>
                  <a:pt x="155349" y="1117855"/>
                </a:cubicBezTo>
                <a:cubicBezTo>
                  <a:pt x="155349" y="1117855"/>
                  <a:pt x="155349" y="1117855"/>
                  <a:pt x="167909" y="1114969"/>
                </a:cubicBezTo>
                <a:cubicBezTo>
                  <a:pt x="170792" y="1127516"/>
                  <a:pt x="167909" y="1114969"/>
                  <a:pt x="167909" y="1114969"/>
                </a:cubicBezTo>
                <a:lnTo>
                  <a:pt x="155349" y="1117855"/>
                </a:lnTo>
                <a:cubicBezTo>
                  <a:pt x="155349" y="1117855"/>
                  <a:pt x="155349" y="1117855"/>
                  <a:pt x="142383" y="1120834"/>
                </a:cubicBezTo>
                <a:cubicBezTo>
                  <a:pt x="142383" y="1120834"/>
                  <a:pt x="142383" y="1120834"/>
                  <a:pt x="139500" y="1108286"/>
                </a:cubicBezTo>
                <a:close/>
                <a:moveTo>
                  <a:pt x="1069560" y="1094018"/>
                </a:moveTo>
                <a:lnTo>
                  <a:pt x="1072536" y="1106970"/>
                </a:lnTo>
                <a:cubicBezTo>
                  <a:pt x="1069560" y="1094018"/>
                  <a:pt x="1069560" y="1094018"/>
                  <a:pt x="1069560" y="1094018"/>
                </a:cubicBezTo>
                <a:close/>
                <a:moveTo>
                  <a:pt x="1334423" y="1086427"/>
                </a:moveTo>
                <a:lnTo>
                  <a:pt x="1335783" y="1092345"/>
                </a:lnTo>
                <a:lnTo>
                  <a:pt x="1335725" y="1092094"/>
                </a:lnTo>
                <a:lnTo>
                  <a:pt x="1337027" y="1097761"/>
                </a:lnTo>
                <a:cubicBezTo>
                  <a:pt x="1337399" y="1099380"/>
                  <a:pt x="1337399" y="1099380"/>
                  <a:pt x="1337399" y="1099380"/>
                </a:cubicBezTo>
                <a:lnTo>
                  <a:pt x="1335783" y="1092345"/>
                </a:lnTo>
                <a:lnTo>
                  <a:pt x="1335851" y="1092644"/>
                </a:lnTo>
                <a:lnTo>
                  <a:pt x="1336097" y="1093713"/>
                </a:lnTo>
                <a:cubicBezTo>
                  <a:pt x="1335911" y="1092904"/>
                  <a:pt x="1335911" y="1092904"/>
                  <a:pt x="1335911" y="1092904"/>
                </a:cubicBezTo>
                <a:lnTo>
                  <a:pt x="1335851" y="1092644"/>
                </a:lnTo>
                <a:lnTo>
                  <a:pt x="1334795" y="1088046"/>
                </a:lnTo>
                <a:cubicBezTo>
                  <a:pt x="1334423" y="1086427"/>
                  <a:pt x="1334423" y="1086427"/>
                  <a:pt x="1334423" y="1086427"/>
                </a:cubicBezTo>
                <a:close/>
                <a:moveTo>
                  <a:pt x="1413168" y="1081970"/>
                </a:moveTo>
                <a:lnTo>
                  <a:pt x="1400607" y="1084856"/>
                </a:lnTo>
                <a:cubicBezTo>
                  <a:pt x="1400607" y="1084856"/>
                  <a:pt x="1403490" y="1097404"/>
                  <a:pt x="1400607" y="1084856"/>
                </a:cubicBezTo>
                <a:cubicBezTo>
                  <a:pt x="1413168" y="1081970"/>
                  <a:pt x="1413168" y="1081970"/>
                  <a:pt x="1403490" y="1097404"/>
                </a:cubicBezTo>
                <a:cubicBezTo>
                  <a:pt x="1403490" y="1097404"/>
                  <a:pt x="1403490" y="1097404"/>
                  <a:pt x="1405060" y="1097044"/>
                </a:cubicBezTo>
                <a:lnTo>
                  <a:pt x="1407767" y="1096422"/>
                </a:lnTo>
                <a:lnTo>
                  <a:pt x="1416051" y="1094518"/>
                </a:lnTo>
                <a:close/>
                <a:moveTo>
                  <a:pt x="145391" y="1074514"/>
                </a:moveTo>
                <a:cubicBezTo>
                  <a:pt x="145526" y="1075102"/>
                  <a:pt x="145886" y="1076671"/>
                  <a:pt x="146607" y="1079808"/>
                </a:cubicBezTo>
                <a:cubicBezTo>
                  <a:pt x="130758" y="1070239"/>
                  <a:pt x="133641" y="1082787"/>
                  <a:pt x="133641" y="1082787"/>
                </a:cubicBezTo>
                <a:cubicBezTo>
                  <a:pt x="133641" y="1082787"/>
                  <a:pt x="133641" y="1082787"/>
                  <a:pt x="146607" y="1079808"/>
                </a:cubicBezTo>
                <a:cubicBezTo>
                  <a:pt x="146607" y="1079808"/>
                  <a:pt x="144985" y="1072750"/>
                  <a:pt x="145391" y="1074514"/>
                </a:cubicBezTo>
                <a:close/>
                <a:moveTo>
                  <a:pt x="1010263" y="1068012"/>
                </a:moveTo>
                <a:lnTo>
                  <a:pt x="1013146" y="1080560"/>
                </a:lnTo>
                <a:lnTo>
                  <a:pt x="1016029" y="1093108"/>
                </a:lnTo>
                <a:cubicBezTo>
                  <a:pt x="1028590" y="1090222"/>
                  <a:pt x="1028590" y="1090222"/>
                  <a:pt x="1028590" y="1090222"/>
                </a:cubicBezTo>
                <a:lnTo>
                  <a:pt x="1031473" y="1102769"/>
                </a:lnTo>
                <a:cubicBezTo>
                  <a:pt x="1031473" y="1102769"/>
                  <a:pt x="1028590" y="1090222"/>
                  <a:pt x="1031473" y="1102769"/>
                </a:cubicBezTo>
                <a:cubicBezTo>
                  <a:pt x="1028590" y="1090222"/>
                  <a:pt x="1028590" y="1090222"/>
                  <a:pt x="1028590" y="1090222"/>
                </a:cubicBezTo>
                <a:cubicBezTo>
                  <a:pt x="1028590" y="1090222"/>
                  <a:pt x="1028590" y="1090222"/>
                  <a:pt x="1013146" y="1080560"/>
                </a:cubicBezTo>
                <a:cubicBezTo>
                  <a:pt x="1013146" y="1080560"/>
                  <a:pt x="1013146" y="1080560"/>
                  <a:pt x="1010263" y="1068012"/>
                </a:cubicBezTo>
                <a:close/>
                <a:moveTo>
                  <a:pt x="90193" y="1066350"/>
                </a:moveTo>
                <a:lnTo>
                  <a:pt x="93076" y="1078897"/>
                </a:lnTo>
                <a:cubicBezTo>
                  <a:pt x="90193" y="1066350"/>
                  <a:pt x="90193" y="1066350"/>
                  <a:pt x="90193" y="1066350"/>
                </a:cubicBezTo>
                <a:close/>
                <a:moveTo>
                  <a:pt x="156284" y="1064374"/>
                </a:moveTo>
                <a:lnTo>
                  <a:pt x="143724" y="1067260"/>
                </a:lnTo>
                <a:cubicBezTo>
                  <a:pt x="143724" y="1067260"/>
                  <a:pt x="143724" y="1067260"/>
                  <a:pt x="156284" y="1064374"/>
                </a:cubicBezTo>
                <a:close/>
                <a:moveTo>
                  <a:pt x="1507201" y="1060365"/>
                </a:moveTo>
                <a:cubicBezTo>
                  <a:pt x="1508968" y="1059959"/>
                  <a:pt x="1501902" y="1061582"/>
                  <a:pt x="1501902" y="1061582"/>
                </a:cubicBezTo>
                <a:cubicBezTo>
                  <a:pt x="1505042" y="1060861"/>
                  <a:pt x="1506612" y="1060500"/>
                  <a:pt x="1507201" y="1060365"/>
                </a:cubicBezTo>
                <a:close/>
                <a:moveTo>
                  <a:pt x="887665" y="1056125"/>
                </a:moveTo>
                <a:lnTo>
                  <a:pt x="874700" y="1059104"/>
                </a:lnTo>
                <a:cubicBezTo>
                  <a:pt x="874700" y="1059104"/>
                  <a:pt x="874700" y="1059104"/>
                  <a:pt x="887665" y="1056125"/>
                </a:cubicBezTo>
                <a:close/>
                <a:moveTo>
                  <a:pt x="99778" y="1050511"/>
                </a:moveTo>
                <a:lnTo>
                  <a:pt x="102754" y="1063464"/>
                </a:lnTo>
                <a:cubicBezTo>
                  <a:pt x="102754" y="1063464"/>
                  <a:pt x="102754" y="1063464"/>
                  <a:pt x="99778" y="1050511"/>
                </a:cubicBezTo>
                <a:close/>
                <a:moveTo>
                  <a:pt x="1379305" y="1049695"/>
                </a:moveTo>
                <a:cubicBezTo>
                  <a:pt x="1366744" y="1052581"/>
                  <a:pt x="1366744" y="1052581"/>
                  <a:pt x="1369627" y="1065129"/>
                </a:cubicBezTo>
                <a:lnTo>
                  <a:pt x="1366744" y="1052581"/>
                </a:lnTo>
                <a:cubicBezTo>
                  <a:pt x="1366744" y="1052581"/>
                  <a:pt x="1366744" y="1052581"/>
                  <a:pt x="1379305" y="1049695"/>
                </a:cubicBezTo>
                <a:close/>
                <a:moveTo>
                  <a:pt x="165962" y="1048940"/>
                </a:moveTo>
                <a:cubicBezTo>
                  <a:pt x="165962" y="1048940"/>
                  <a:pt x="165962" y="1048940"/>
                  <a:pt x="168845" y="1061488"/>
                </a:cubicBezTo>
                <a:cubicBezTo>
                  <a:pt x="168845" y="1061488"/>
                  <a:pt x="168845" y="1061488"/>
                  <a:pt x="169205" y="1063056"/>
                </a:cubicBezTo>
                <a:lnTo>
                  <a:pt x="170467" y="1068546"/>
                </a:lnTo>
                <a:lnTo>
                  <a:pt x="171728" y="1074036"/>
                </a:lnTo>
                <a:cubicBezTo>
                  <a:pt x="171728" y="1074036"/>
                  <a:pt x="171728" y="1074036"/>
                  <a:pt x="184289" y="1071150"/>
                </a:cubicBezTo>
                <a:cubicBezTo>
                  <a:pt x="197254" y="1068170"/>
                  <a:pt x="197254" y="1068170"/>
                  <a:pt x="197254" y="1068170"/>
                </a:cubicBezTo>
                <a:lnTo>
                  <a:pt x="184289" y="1071150"/>
                </a:lnTo>
                <a:cubicBezTo>
                  <a:pt x="184289" y="1071150"/>
                  <a:pt x="181406" y="1058602"/>
                  <a:pt x="184289" y="1071150"/>
                </a:cubicBezTo>
                <a:lnTo>
                  <a:pt x="181406" y="1058602"/>
                </a:lnTo>
                <a:cubicBezTo>
                  <a:pt x="168845" y="1061488"/>
                  <a:pt x="168845" y="1061488"/>
                  <a:pt x="165962" y="1048940"/>
                </a:cubicBezTo>
                <a:close/>
                <a:moveTo>
                  <a:pt x="112338" y="1047625"/>
                </a:moveTo>
                <a:cubicBezTo>
                  <a:pt x="112338" y="1047625"/>
                  <a:pt x="115314" y="1060578"/>
                  <a:pt x="99778" y="1050511"/>
                </a:cubicBezTo>
                <a:close/>
                <a:moveTo>
                  <a:pt x="1376422" y="1037148"/>
                </a:moveTo>
                <a:lnTo>
                  <a:pt x="1363861" y="1040034"/>
                </a:lnTo>
                <a:cubicBezTo>
                  <a:pt x="1363861" y="1040034"/>
                  <a:pt x="1366744" y="1052581"/>
                  <a:pt x="1353778" y="1055560"/>
                </a:cubicBezTo>
                <a:lnTo>
                  <a:pt x="1360261" y="1054071"/>
                </a:lnTo>
                <a:lnTo>
                  <a:pt x="1365123" y="1052954"/>
                </a:lnTo>
                <a:cubicBezTo>
                  <a:pt x="1366744" y="1052581"/>
                  <a:pt x="1366744" y="1052581"/>
                  <a:pt x="1366744" y="1052581"/>
                </a:cubicBezTo>
                <a:cubicBezTo>
                  <a:pt x="1366744" y="1052581"/>
                  <a:pt x="1366744" y="1052581"/>
                  <a:pt x="1369627" y="1065129"/>
                </a:cubicBezTo>
                <a:cubicBezTo>
                  <a:pt x="1369627" y="1065129"/>
                  <a:pt x="1369627" y="1065129"/>
                  <a:pt x="1382188" y="1062243"/>
                </a:cubicBezTo>
                <a:cubicBezTo>
                  <a:pt x="1369627" y="1065129"/>
                  <a:pt x="1369627" y="1065129"/>
                  <a:pt x="1372510" y="1077676"/>
                </a:cubicBezTo>
                <a:cubicBezTo>
                  <a:pt x="1369627" y="1065129"/>
                  <a:pt x="1382188" y="1062243"/>
                  <a:pt x="1382188" y="1062243"/>
                </a:cubicBezTo>
                <a:lnTo>
                  <a:pt x="1379305" y="1049695"/>
                </a:lnTo>
                <a:cubicBezTo>
                  <a:pt x="1379305" y="1049695"/>
                  <a:pt x="1379305" y="1049695"/>
                  <a:pt x="1366744" y="1052581"/>
                </a:cubicBezTo>
                <a:cubicBezTo>
                  <a:pt x="1366744" y="1052581"/>
                  <a:pt x="1366744" y="1052581"/>
                  <a:pt x="1363861" y="1040034"/>
                </a:cubicBezTo>
                <a:cubicBezTo>
                  <a:pt x="1363861" y="1040034"/>
                  <a:pt x="1363861" y="1040034"/>
                  <a:pt x="1376422" y="1037148"/>
                </a:cubicBezTo>
                <a:close/>
                <a:moveTo>
                  <a:pt x="1642952" y="1036811"/>
                </a:moveTo>
                <a:cubicBezTo>
                  <a:pt x="1642546" y="1035047"/>
                  <a:pt x="1644168" y="1042105"/>
                  <a:pt x="1644168" y="1042105"/>
                </a:cubicBezTo>
                <a:cubicBezTo>
                  <a:pt x="1643447" y="1038968"/>
                  <a:pt x="1643087" y="1037399"/>
                  <a:pt x="1642952" y="1036811"/>
                </a:cubicBezTo>
                <a:close/>
                <a:moveTo>
                  <a:pt x="1281828" y="1032036"/>
                </a:moveTo>
                <a:lnTo>
                  <a:pt x="1269267" y="1034922"/>
                </a:lnTo>
                <a:cubicBezTo>
                  <a:pt x="1269267" y="1034922"/>
                  <a:pt x="1269267" y="1034922"/>
                  <a:pt x="1272150" y="1047470"/>
                </a:cubicBezTo>
                <a:lnTo>
                  <a:pt x="1269267" y="1034922"/>
                </a:lnTo>
                <a:cubicBezTo>
                  <a:pt x="1269267" y="1034922"/>
                  <a:pt x="1269267" y="1034922"/>
                  <a:pt x="1281828" y="1032036"/>
                </a:cubicBezTo>
                <a:close/>
                <a:moveTo>
                  <a:pt x="593833" y="1030316"/>
                </a:moveTo>
                <a:cubicBezTo>
                  <a:pt x="595599" y="1029910"/>
                  <a:pt x="588534" y="1031534"/>
                  <a:pt x="588534" y="1031534"/>
                </a:cubicBezTo>
                <a:cubicBezTo>
                  <a:pt x="591674" y="1030812"/>
                  <a:pt x="593244" y="1030451"/>
                  <a:pt x="593833" y="1030316"/>
                </a:cubicBezTo>
                <a:close/>
                <a:moveTo>
                  <a:pt x="1480600" y="1026421"/>
                </a:moveTo>
                <a:lnTo>
                  <a:pt x="1475671" y="1027553"/>
                </a:lnTo>
                <a:lnTo>
                  <a:pt x="1475890" y="1027503"/>
                </a:lnTo>
                <a:cubicBezTo>
                  <a:pt x="1477460" y="1027142"/>
                  <a:pt x="1480600" y="1026421"/>
                  <a:pt x="1480600" y="1026421"/>
                </a:cubicBezTo>
                <a:close/>
                <a:moveTo>
                  <a:pt x="986078" y="1020303"/>
                </a:moveTo>
                <a:lnTo>
                  <a:pt x="988961" y="1032851"/>
                </a:lnTo>
                <a:cubicBezTo>
                  <a:pt x="988961" y="1032851"/>
                  <a:pt x="988961" y="1032851"/>
                  <a:pt x="986078" y="1020303"/>
                </a:cubicBezTo>
                <a:close/>
                <a:moveTo>
                  <a:pt x="119133" y="1019644"/>
                </a:moveTo>
                <a:cubicBezTo>
                  <a:pt x="119133" y="1019644"/>
                  <a:pt x="122016" y="1032192"/>
                  <a:pt x="119133" y="1019644"/>
                </a:cubicBezTo>
                <a:close/>
                <a:moveTo>
                  <a:pt x="1630700" y="1018353"/>
                </a:moveTo>
                <a:lnTo>
                  <a:pt x="1625748" y="1019491"/>
                </a:lnTo>
                <a:cubicBezTo>
                  <a:pt x="1625748" y="1019491"/>
                  <a:pt x="1628888" y="1018769"/>
                  <a:pt x="1630458" y="1018408"/>
                </a:cubicBezTo>
                <a:close/>
                <a:moveTo>
                  <a:pt x="1237975" y="1015692"/>
                </a:moveTo>
                <a:lnTo>
                  <a:pt x="1232989" y="1016837"/>
                </a:lnTo>
                <a:lnTo>
                  <a:pt x="1232676" y="1016909"/>
                </a:lnTo>
                <a:cubicBezTo>
                  <a:pt x="1233265" y="1016774"/>
                  <a:pt x="1234835" y="1016413"/>
                  <a:pt x="1237975" y="1015692"/>
                </a:cubicBezTo>
                <a:close/>
                <a:moveTo>
                  <a:pt x="904045" y="1012306"/>
                </a:moveTo>
                <a:cubicBezTo>
                  <a:pt x="904045" y="1012306"/>
                  <a:pt x="900905" y="1013027"/>
                  <a:pt x="899335" y="1013388"/>
                </a:cubicBezTo>
                <a:lnTo>
                  <a:pt x="898989" y="1013467"/>
                </a:lnTo>
                <a:lnTo>
                  <a:pt x="902332" y="1012699"/>
                </a:lnTo>
                <a:close/>
                <a:moveTo>
                  <a:pt x="904045" y="1012306"/>
                </a:moveTo>
                <a:cubicBezTo>
                  <a:pt x="904045" y="1012306"/>
                  <a:pt x="904045" y="1012306"/>
                  <a:pt x="902475" y="1012666"/>
                </a:cubicBezTo>
                <a:lnTo>
                  <a:pt x="902332" y="1012699"/>
                </a:lnTo>
                <a:lnTo>
                  <a:pt x="898746" y="1013523"/>
                </a:lnTo>
                <a:lnTo>
                  <a:pt x="898989" y="1013467"/>
                </a:lnTo>
                <a:lnTo>
                  <a:pt x="891484" y="1015192"/>
                </a:lnTo>
                <a:cubicBezTo>
                  <a:pt x="904045" y="1012306"/>
                  <a:pt x="904045" y="1012306"/>
                  <a:pt x="906928" y="1024853"/>
                </a:cubicBezTo>
                <a:close/>
                <a:moveTo>
                  <a:pt x="1236719" y="1010228"/>
                </a:moveTo>
                <a:cubicBezTo>
                  <a:pt x="1236859" y="1010835"/>
                  <a:pt x="1237231" y="1012454"/>
                  <a:pt x="1237975" y="1015692"/>
                </a:cubicBezTo>
                <a:cubicBezTo>
                  <a:pt x="1237975" y="1015692"/>
                  <a:pt x="1236301" y="1008406"/>
                  <a:pt x="1236719" y="1010228"/>
                </a:cubicBezTo>
                <a:close/>
                <a:moveTo>
                  <a:pt x="103689" y="1009983"/>
                </a:moveTo>
                <a:lnTo>
                  <a:pt x="106572" y="1022530"/>
                </a:lnTo>
                <a:cubicBezTo>
                  <a:pt x="103689" y="1009983"/>
                  <a:pt x="103689" y="1009983"/>
                  <a:pt x="103689" y="1009983"/>
                </a:cubicBezTo>
                <a:close/>
                <a:moveTo>
                  <a:pt x="1635426" y="1004057"/>
                </a:moveTo>
                <a:lnTo>
                  <a:pt x="1625748" y="1019491"/>
                </a:lnTo>
                <a:cubicBezTo>
                  <a:pt x="1628888" y="1018769"/>
                  <a:pt x="1630458" y="1018409"/>
                  <a:pt x="1631047" y="1018273"/>
                </a:cubicBezTo>
                <a:lnTo>
                  <a:pt x="1630700" y="1018353"/>
                </a:lnTo>
                <a:lnTo>
                  <a:pt x="1638309" y="1016605"/>
                </a:lnTo>
                <a:close/>
                <a:moveTo>
                  <a:pt x="75592" y="1002802"/>
                </a:moveTo>
                <a:cubicBezTo>
                  <a:pt x="88153" y="999916"/>
                  <a:pt x="78568" y="1015755"/>
                  <a:pt x="91129" y="1012869"/>
                </a:cubicBezTo>
                <a:cubicBezTo>
                  <a:pt x="91129" y="1012869"/>
                  <a:pt x="91129" y="1012869"/>
                  <a:pt x="94012" y="1025416"/>
                </a:cubicBezTo>
                <a:lnTo>
                  <a:pt x="106572" y="1022530"/>
                </a:lnTo>
                <a:cubicBezTo>
                  <a:pt x="106572" y="1022530"/>
                  <a:pt x="106572" y="1022530"/>
                  <a:pt x="109455" y="1035078"/>
                </a:cubicBezTo>
                <a:cubicBezTo>
                  <a:pt x="112338" y="1047625"/>
                  <a:pt x="99778" y="1050511"/>
                  <a:pt x="99778" y="1050511"/>
                </a:cubicBezTo>
                <a:lnTo>
                  <a:pt x="87217" y="1053397"/>
                </a:lnTo>
                <a:cubicBezTo>
                  <a:pt x="87217" y="1053397"/>
                  <a:pt x="87217" y="1053397"/>
                  <a:pt x="84334" y="1040850"/>
                </a:cubicBezTo>
                <a:lnTo>
                  <a:pt x="81451" y="1028302"/>
                </a:lnTo>
                <a:lnTo>
                  <a:pt x="78568" y="1015755"/>
                </a:lnTo>
                <a:cubicBezTo>
                  <a:pt x="78568" y="1015755"/>
                  <a:pt x="78568" y="1015755"/>
                  <a:pt x="75592" y="1002802"/>
                </a:cubicBezTo>
                <a:close/>
                <a:moveTo>
                  <a:pt x="88153" y="999916"/>
                </a:moveTo>
                <a:cubicBezTo>
                  <a:pt x="88153" y="999916"/>
                  <a:pt x="88153" y="999916"/>
                  <a:pt x="91129" y="1012869"/>
                </a:cubicBezTo>
                <a:cubicBezTo>
                  <a:pt x="91129" y="1012869"/>
                  <a:pt x="91129" y="1012869"/>
                  <a:pt x="88153" y="999916"/>
                </a:cubicBezTo>
                <a:close/>
                <a:moveTo>
                  <a:pt x="1660547" y="998285"/>
                </a:moveTo>
                <a:cubicBezTo>
                  <a:pt x="1660547" y="998285"/>
                  <a:pt x="1660547" y="998285"/>
                  <a:pt x="1663430" y="1010833"/>
                </a:cubicBezTo>
                <a:cubicBezTo>
                  <a:pt x="1650869" y="1013719"/>
                  <a:pt x="1660547" y="998285"/>
                  <a:pt x="1660547" y="998285"/>
                </a:cubicBezTo>
                <a:close/>
                <a:moveTo>
                  <a:pt x="1660547" y="998285"/>
                </a:moveTo>
                <a:cubicBezTo>
                  <a:pt x="1660547" y="998285"/>
                  <a:pt x="1673513" y="995306"/>
                  <a:pt x="1663430" y="1010833"/>
                </a:cubicBezTo>
                <a:close/>
                <a:moveTo>
                  <a:pt x="100713" y="997030"/>
                </a:moveTo>
                <a:cubicBezTo>
                  <a:pt x="101457" y="1000268"/>
                  <a:pt x="101829" y="1001887"/>
                  <a:pt x="101969" y="1002495"/>
                </a:cubicBezTo>
                <a:lnTo>
                  <a:pt x="101878" y="1002099"/>
                </a:lnTo>
                <a:lnTo>
                  <a:pt x="101829" y="1001887"/>
                </a:lnTo>
                <a:cubicBezTo>
                  <a:pt x="101457" y="1000268"/>
                  <a:pt x="100713" y="997030"/>
                  <a:pt x="100713" y="997030"/>
                </a:cubicBezTo>
                <a:close/>
                <a:moveTo>
                  <a:pt x="1316230" y="991959"/>
                </a:moveTo>
                <a:cubicBezTo>
                  <a:pt x="1314045" y="990544"/>
                  <a:pt x="1301588" y="1001076"/>
                  <a:pt x="1301588" y="1001076"/>
                </a:cubicBezTo>
                <a:cubicBezTo>
                  <a:pt x="1301588" y="1001076"/>
                  <a:pt x="1301588" y="1001076"/>
                  <a:pt x="1314149" y="998190"/>
                </a:cubicBezTo>
                <a:lnTo>
                  <a:pt x="1315507" y="1004100"/>
                </a:lnTo>
                <a:lnTo>
                  <a:pt x="1316672" y="1009169"/>
                </a:lnTo>
                <a:cubicBezTo>
                  <a:pt x="1317032" y="1010737"/>
                  <a:pt x="1317032" y="1010737"/>
                  <a:pt x="1317032" y="1010737"/>
                </a:cubicBezTo>
                <a:lnTo>
                  <a:pt x="1326710" y="995304"/>
                </a:lnTo>
                <a:lnTo>
                  <a:pt x="1314149" y="998190"/>
                </a:lnTo>
                <a:cubicBezTo>
                  <a:pt x="1316545" y="994230"/>
                  <a:pt x="1316958" y="992431"/>
                  <a:pt x="1316230" y="991959"/>
                </a:cubicBezTo>
                <a:close/>
                <a:moveTo>
                  <a:pt x="72709" y="990255"/>
                </a:moveTo>
                <a:cubicBezTo>
                  <a:pt x="72709" y="990255"/>
                  <a:pt x="73430" y="993392"/>
                  <a:pt x="73790" y="994960"/>
                </a:cubicBezTo>
                <a:lnTo>
                  <a:pt x="73853" y="995231"/>
                </a:lnTo>
                <a:lnTo>
                  <a:pt x="75592" y="1002802"/>
                </a:lnTo>
                <a:cubicBezTo>
                  <a:pt x="72709" y="990255"/>
                  <a:pt x="59743" y="993234"/>
                  <a:pt x="59743" y="993234"/>
                </a:cubicBezTo>
                <a:close/>
                <a:moveTo>
                  <a:pt x="72709" y="990255"/>
                </a:moveTo>
                <a:cubicBezTo>
                  <a:pt x="73430" y="993392"/>
                  <a:pt x="73790" y="994960"/>
                  <a:pt x="73925" y="995548"/>
                </a:cubicBezTo>
                <a:lnTo>
                  <a:pt x="73853" y="995231"/>
                </a:lnTo>
                <a:close/>
                <a:moveTo>
                  <a:pt x="1232116" y="990192"/>
                </a:moveTo>
                <a:lnTo>
                  <a:pt x="1219555" y="993078"/>
                </a:lnTo>
                <a:cubicBezTo>
                  <a:pt x="1219555" y="993078"/>
                  <a:pt x="1219555" y="993078"/>
                  <a:pt x="1222438" y="1005626"/>
                </a:cubicBezTo>
                <a:cubicBezTo>
                  <a:pt x="1234999" y="1002740"/>
                  <a:pt x="1225414" y="1018578"/>
                  <a:pt x="1225414" y="1018578"/>
                </a:cubicBezTo>
                <a:lnTo>
                  <a:pt x="1232989" y="1016837"/>
                </a:lnTo>
                <a:lnTo>
                  <a:pt x="1233265" y="1016774"/>
                </a:lnTo>
                <a:cubicBezTo>
                  <a:pt x="1234835" y="1016413"/>
                  <a:pt x="1237975" y="1015692"/>
                  <a:pt x="1237975" y="1015692"/>
                </a:cubicBezTo>
                <a:lnTo>
                  <a:pt x="1250941" y="1012713"/>
                </a:lnTo>
                <a:cubicBezTo>
                  <a:pt x="1237975" y="1015692"/>
                  <a:pt x="1237975" y="1015692"/>
                  <a:pt x="1237975" y="1015692"/>
                </a:cubicBezTo>
                <a:cubicBezTo>
                  <a:pt x="1237975" y="1015692"/>
                  <a:pt x="1247965" y="999761"/>
                  <a:pt x="1234999" y="1002740"/>
                </a:cubicBezTo>
                <a:lnTo>
                  <a:pt x="1222438" y="1005626"/>
                </a:lnTo>
                <a:cubicBezTo>
                  <a:pt x="1222438" y="1005626"/>
                  <a:pt x="1222438" y="1005626"/>
                  <a:pt x="1232116" y="990192"/>
                </a:cubicBezTo>
                <a:close/>
                <a:moveTo>
                  <a:pt x="1445115" y="988945"/>
                </a:moveTo>
                <a:cubicBezTo>
                  <a:pt x="1444709" y="987181"/>
                  <a:pt x="1446331" y="994239"/>
                  <a:pt x="1446331" y="994239"/>
                </a:cubicBezTo>
                <a:cubicBezTo>
                  <a:pt x="1445610" y="991102"/>
                  <a:pt x="1445250" y="989533"/>
                  <a:pt x="1445115" y="988945"/>
                </a:cubicBezTo>
                <a:close/>
                <a:moveTo>
                  <a:pt x="951809" y="988121"/>
                </a:moveTo>
                <a:lnTo>
                  <a:pt x="939249" y="991007"/>
                </a:lnTo>
                <a:cubicBezTo>
                  <a:pt x="939249" y="991007"/>
                  <a:pt x="939249" y="991007"/>
                  <a:pt x="951809" y="988121"/>
                </a:cubicBezTo>
                <a:close/>
                <a:moveTo>
                  <a:pt x="97830" y="984483"/>
                </a:moveTo>
                <a:lnTo>
                  <a:pt x="100713" y="997030"/>
                </a:lnTo>
                <a:cubicBezTo>
                  <a:pt x="100713" y="997030"/>
                  <a:pt x="100713" y="997030"/>
                  <a:pt x="88153" y="999916"/>
                </a:cubicBezTo>
                <a:cubicBezTo>
                  <a:pt x="88153" y="999916"/>
                  <a:pt x="88153" y="999916"/>
                  <a:pt x="85270" y="987369"/>
                </a:cubicBezTo>
                <a:cubicBezTo>
                  <a:pt x="88153" y="999916"/>
                  <a:pt x="100713" y="997030"/>
                  <a:pt x="85270" y="987369"/>
                </a:cubicBezTo>
                <a:close/>
                <a:moveTo>
                  <a:pt x="737594" y="984075"/>
                </a:moveTo>
                <a:cubicBezTo>
                  <a:pt x="737594" y="984075"/>
                  <a:pt x="737594" y="984075"/>
                  <a:pt x="740477" y="996622"/>
                </a:cubicBezTo>
                <a:cubicBezTo>
                  <a:pt x="753037" y="993736"/>
                  <a:pt x="740477" y="996622"/>
                  <a:pt x="753037" y="993736"/>
                </a:cubicBezTo>
                <a:cubicBezTo>
                  <a:pt x="753037" y="993736"/>
                  <a:pt x="740477" y="996622"/>
                  <a:pt x="753037" y="993736"/>
                </a:cubicBezTo>
                <a:cubicBezTo>
                  <a:pt x="753037" y="993736"/>
                  <a:pt x="753037" y="993736"/>
                  <a:pt x="766003" y="990757"/>
                </a:cubicBezTo>
                <a:lnTo>
                  <a:pt x="753037" y="993736"/>
                </a:lnTo>
                <a:cubicBezTo>
                  <a:pt x="740477" y="996622"/>
                  <a:pt x="740477" y="996622"/>
                  <a:pt x="737594" y="984075"/>
                </a:cubicBezTo>
                <a:close/>
                <a:moveTo>
                  <a:pt x="84127" y="982392"/>
                </a:moveTo>
                <a:lnTo>
                  <a:pt x="84189" y="982663"/>
                </a:lnTo>
                <a:cubicBezTo>
                  <a:pt x="84549" y="984232"/>
                  <a:pt x="85270" y="987369"/>
                  <a:pt x="85270" y="987369"/>
                </a:cubicBezTo>
                <a:close/>
                <a:moveTo>
                  <a:pt x="1656861" y="982241"/>
                </a:moveTo>
                <a:lnTo>
                  <a:pt x="1657304" y="984169"/>
                </a:lnTo>
                <a:cubicBezTo>
                  <a:pt x="1657664" y="985738"/>
                  <a:pt x="1657664" y="985738"/>
                  <a:pt x="1657664" y="985738"/>
                </a:cubicBezTo>
                <a:close/>
                <a:moveTo>
                  <a:pt x="923805" y="981346"/>
                </a:moveTo>
                <a:cubicBezTo>
                  <a:pt x="923805" y="981346"/>
                  <a:pt x="923805" y="981346"/>
                  <a:pt x="926688" y="993893"/>
                </a:cubicBezTo>
                <a:close/>
                <a:moveTo>
                  <a:pt x="1216672" y="980531"/>
                </a:moveTo>
                <a:cubicBezTo>
                  <a:pt x="1216672" y="980531"/>
                  <a:pt x="1216672" y="980531"/>
                  <a:pt x="1204112" y="983417"/>
                </a:cubicBezTo>
                <a:lnTo>
                  <a:pt x="1216672" y="980531"/>
                </a:lnTo>
                <a:cubicBezTo>
                  <a:pt x="1216672" y="980531"/>
                  <a:pt x="1216672" y="980531"/>
                  <a:pt x="1206995" y="995964"/>
                </a:cubicBezTo>
                <a:cubicBezTo>
                  <a:pt x="1219555" y="993078"/>
                  <a:pt x="1219555" y="993078"/>
                  <a:pt x="1216672" y="980531"/>
                </a:cubicBezTo>
                <a:close/>
                <a:moveTo>
                  <a:pt x="1656448" y="980444"/>
                </a:moveTo>
                <a:cubicBezTo>
                  <a:pt x="1656313" y="979856"/>
                  <a:pt x="1656403" y="980248"/>
                  <a:pt x="1656583" y="981032"/>
                </a:cubicBezTo>
                <a:lnTo>
                  <a:pt x="1656861" y="982241"/>
                </a:lnTo>
                <a:lnTo>
                  <a:pt x="1656660" y="981368"/>
                </a:lnTo>
                <a:close/>
                <a:moveTo>
                  <a:pt x="1656139" y="979101"/>
                </a:moveTo>
                <a:lnTo>
                  <a:pt x="1656660" y="981368"/>
                </a:lnTo>
                <a:lnTo>
                  <a:pt x="1657664" y="985738"/>
                </a:lnTo>
                <a:close/>
                <a:moveTo>
                  <a:pt x="1629660" y="978962"/>
                </a:moveTo>
                <a:lnTo>
                  <a:pt x="1630803" y="983939"/>
                </a:lnTo>
                <a:lnTo>
                  <a:pt x="1630741" y="983668"/>
                </a:lnTo>
                <a:cubicBezTo>
                  <a:pt x="1630381" y="982099"/>
                  <a:pt x="1629660" y="978962"/>
                  <a:pt x="1629660" y="978962"/>
                </a:cubicBezTo>
                <a:close/>
                <a:moveTo>
                  <a:pt x="69826" y="977707"/>
                </a:moveTo>
                <a:cubicBezTo>
                  <a:pt x="72709" y="990255"/>
                  <a:pt x="69826" y="977707"/>
                  <a:pt x="69826" y="977707"/>
                </a:cubicBezTo>
                <a:close/>
                <a:moveTo>
                  <a:pt x="82387" y="974821"/>
                </a:moveTo>
                <a:lnTo>
                  <a:pt x="84127" y="982392"/>
                </a:lnTo>
                <a:lnTo>
                  <a:pt x="84054" y="982075"/>
                </a:lnTo>
                <a:cubicBezTo>
                  <a:pt x="84189" y="982663"/>
                  <a:pt x="84549" y="984232"/>
                  <a:pt x="85270" y="987369"/>
                </a:cubicBezTo>
                <a:cubicBezTo>
                  <a:pt x="72709" y="990255"/>
                  <a:pt x="75592" y="1002802"/>
                  <a:pt x="75592" y="1002802"/>
                </a:cubicBezTo>
                <a:cubicBezTo>
                  <a:pt x="75592" y="1002802"/>
                  <a:pt x="75592" y="1002802"/>
                  <a:pt x="72709" y="990255"/>
                </a:cubicBezTo>
                <a:lnTo>
                  <a:pt x="69826" y="977707"/>
                </a:lnTo>
                <a:cubicBezTo>
                  <a:pt x="72709" y="990255"/>
                  <a:pt x="72709" y="990255"/>
                  <a:pt x="82387" y="974821"/>
                </a:cubicBezTo>
                <a:close/>
                <a:moveTo>
                  <a:pt x="1654781" y="973190"/>
                </a:moveTo>
                <a:cubicBezTo>
                  <a:pt x="1654781" y="973190"/>
                  <a:pt x="1654781" y="973190"/>
                  <a:pt x="1655141" y="974759"/>
                </a:cubicBezTo>
                <a:lnTo>
                  <a:pt x="1655727" y="977309"/>
                </a:lnTo>
                <a:lnTo>
                  <a:pt x="1655874" y="977948"/>
                </a:lnTo>
                <a:lnTo>
                  <a:pt x="1656139" y="979101"/>
                </a:lnTo>
                <a:lnTo>
                  <a:pt x="1655890" y="978015"/>
                </a:lnTo>
                <a:close/>
                <a:moveTo>
                  <a:pt x="94947" y="971935"/>
                </a:moveTo>
                <a:cubicBezTo>
                  <a:pt x="95668" y="975072"/>
                  <a:pt x="96028" y="976641"/>
                  <a:pt x="96208" y="977425"/>
                </a:cubicBezTo>
                <a:lnTo>
                  <a:pt x="96274" y="977709"/>
                </a:lnTo>
                <a:lnTo>
                  <a:pt x="97830" y="984483"/>
                </a:lnTo>
                <a:cubicBezTo>
                  <a:pt x="97830" y="984483"/>
                  <a:pt x="82387" y="974821"/>
                  <a:pt x="94947" y="971935"/>
                </a:cubicBezTo>
                <a:close/>
                <a:moveTo>
                  <a:pt x="907863" y="971373"/>
                </a:moveTo>
                <a:cubicBezTo>
                  <a:pt x="910839" y="984325"/>
                  <a:pt x="910839" y="984325"/>
                  <a:pt x="910839" y="984325"/>
                </a:cubicBezTo>
                <a:close/>
                <a:moveTo>
                  <a:pt x="1667747" y="970211"/>
                </a:moveTo>
                <a:lnTo>
                  <a:pt x="1670630" y="982759"/>
                </a:lnTo>
                <a:lnTo>
                  <a:pt x="1663038" y="984503"/>
                </a:lnTo>
                <a:lnTo>
                  <a:pt x="1657664" y="985738"/>
                </a:lnTo>
                <a:cubicBezTo>
                  <a:pt x="1657664" y="985738"/>
                  <a:pt x="1657664" y="985738"/>
                  <a:pt x="1667747" y="970211"/>
                </a:cubicBezTo>
                <a:close/>
                <a:moveTo>
                  <a:pt x="1494096" y="970054"/>
                </a:moveTo>
                <a:cubicBezTo>
                  <a:pt x="1494096" y="970054"/>
                  <a:pt x="1490956" y="970776"/>
                  <a:pt x="1489386" y="971137"/>
                </a:cubicBezTo>
                <a:lnTo>
                  <a:pt x="1489144" y="971192"/>
                </a:lnTo>
                <a:close/>
                <a:moveTo>
                  <a:pt x="66943" y="965160"/>
                </a:moveTo>
                <a:cubicBezTo>
                  <a:pt x="67664" y="968297"/>
                  <a:pt x="68024" y="969865"/>
                  <a:pt x="68159" y="970453"/>
                </a:cubicBezTo>
                <a:lnTo>
                  <a:pt x="68108" y="970229"/>
                </a:lnTo>
                <a:lnTo>
                  <a:pt x="69826" y="977707"/>
                </a:lnTo>
                <a:cubicBezTo>
                  <a:pt x="56860" y="980686"/>
                  <a:pt x="69826" y="977707"/>
                  <a:pt x="66943" y="965160"/>
                </a:cubicBezTo>
                <a:close/>
                <a:moveTo>
                  <a:pt x="66943" y="965160"/>
                </a:moveTo>
                <a:lnTo>
                  <a:pt x="67674" y="968341"/>
                </a:lnTo>
                <a:lnTo>
                  <a:pt x="68061" y="970027"/>
                </a:lnTo>
                <a:lnTo>
                  <a:pt x="68070" y="970066"/>
                </a:lnTo>
                <a:lnTo>
                  <a:pt x="68108" y="970229"/>
                </a:lnTo>
                <a:close/>
                <a:moveTo>
                  <a:pt x="66943" y="965160"/>
                </a:moveTo>
                <a:lnTo>
                  <a:pt x="82387" y="974821"/>
                </a:lnTo>
                <a:lnTo>
                  <a:pt x="69826" y="977707"/>
                </a:lnTo>
                <a:lnTo>
                  <a:pt x="68218" y="970707"/>
                </a:lnTo>
                <a:lnTo>
                  <a:pt x="68061" y="970027"/>
                </a:lnTo>
                <a:lnTo>
                  <a:pt x="68024" y="969865"/>
                </a:lnTo>
                <a:lnTo>
                  <a:pt x="67674" y="968341"/>
                </a:lnTo>
                <a:lnTo>
                  <a:pt x="67303" y="966728"/>
                </a:lnTo>
                <a:cubicBezTo>
                  <a:pt x="66943" y="965160"/>
                  <a:pt x="66943" y="965160"/>
                  <a:pt x="66943" y="965160"/>
                </a:cubicBezTo>
                <a:close/>
                <a:moveTo>
                  <a:pt x="106292" y="963756"/>
                </a:moveTo>
                <a:cubicBezTo>
                  <a:pt x="106427" y="964344"/>
                  <a:pt x="106787" y="965912"/>
                  <a:pt x="107508" y="969049"/>
                </a:cubicBezTo>
                <a:cubicBezTo>
                  <a:pt x="107508" y="969049"/>
                  <a:pt x="106787" y="965912"/>
                  <a:pt x="106427" y="964344"/>
                </a:cubicBezTo>
                <a:lnTo>
                  <a:pt x="106365" y="964073"/>
                </a:lnTo>
                <a:close/>
                <a:moveTo>
                  <a:pt x="1292846" y="963028"/>
                </a:moveTo>
                <a:lnTo>
                  <a:pt x="1279881" y="966008"/>
                </a:lnTo>
                <a:lnTo>
                  <a:pt x="1282764" y="978555"/>
                </a:lnTo>
                <a:cubicBezTo>
                  <a:pt x="1282764" y="978555"/>
                  <a:pt x="1282764" y="978555"/>
                  <a:pt x="1285647" y="991103"/>
                </a:cubicBezTo>
                <a:cubicBezTo>
                  <a:pt x="1285647" y="991103"/>
                  <a:pt x="1285647" y="991103"/>
                  <a:pt x="1282764" y="978555"/>
                </a:cubicBezTo>
                <a:cubicBezTo>
                  <a:pt x="1295729" y="975576"/>
                  <a:pt x="1295729" y="975576"/>
                  <a:pt x="1295729" y="975576"/>
                </a:cubicBezTo>
                <a:cubicBezTo>
                  <a:pt x="1295729" y="975576"/>
                  <a:pt x="1295729" y="975576"/>
                  <a:pt x="1298612" y="988124"/>
                </a:cubicBezTo>
                <a:cubicBezTo>
                  <a:pt x="1304892" y="986681"/>
                  <a:pt x="1308033" y="985959"/>
                  <a:pt x="1309242" y="984030"/>
                </a:cubicBezTo>
                <a:lnTo>
                  <a:pt x="1308834" y="979170"/>
                </a:lnTo>
                <a:lnTo>
                  <a:pt x="1311173" y="985238"/>
                </a:lnTo>
                <a:cubicBezTo>
                  <a:pt x="1308290" y="972690"/>
                  <a:pt x="1308290" y="972690"/>
                  <a:pt x="1308290" y="972690"/>
                </a:cubicBezTo>
                <a:lnTo>
                  <a:pt x="1308834" y="979170"/>
                </a:lnTo>
                <a:lnTo>
                  <a:pt x="1307080" y="974619"/>
                </a:lnTo>
                <a:cubicBezTo>
                  <a:pt x="1305150" y="973411"/>
                  <a:pt x="1302010" y="974133"/>
                  <a:pt x="1295729" y="975576"/>
                </a:cubicBezTo>
                <a:lnTo>
                  <a:pt x="1282764" y="978555"/>
                </a:lnTo>
                <a:cubicBezTo>
                  <a:pt x="1282764" y="978555"/>
                  <a:pt x="1279881" y="966008"/>
                  <a:pt x="1292846" y="963028"/>
                </a:cubicBezTo>
                <a:close/>
                <a:moveTo>
                  <a:pt x="1471037" y="962142"/>
                </a:moveTo>
                <a:lnTo>
                  <a:pt x="1470802" y="962196"/>
                </a:lnTo>
                <a:lnTo>
                  <a:pt x="1466092" y="963278"/>
                </a:lnTo>
                <a:close/>
                <a:moveTo>
                  <a:pt x="604504" y="961389"/>
                </a:moveTo>
                <a:lnTo>
                  <a:pt x="599552" y="962526"/>
                </a:lnTo>
                <a:cubicBezTo>
                  <a:pt x="599552" y="962526"/>
                  <a:pt x="602692" y="961805"/>
                  <a:pt x="604262" y="961444"/>
                </a:cubicBezTo>
                <a:close/>
                <a:moveTo>
                  <a:pt x="65688" y="959695"/>
                </a:moveTo>
                <a:cubicBezTo>
                  <a:pt x="65827" y="960303"/>
                  <a:pt x="66199" y="961922"/>
                  <a:pt x="66943" y="965160"/>
                </a:cubicBezTo>
                <a:cubicBezTo>
                  <a:pt x="66943" y="965160"/>
                  <a:pt x="66199" y="961922"/>
                  <a:pt x="65827" y="960303"/>
                </a:cubicBezTo>
                <a:lnTo>
                  <a:pt x="65793" y="960156"/>
                </a:lnTo>
                <a:close/>
                <a:moveTo>
                  <a:pt x="1657275" y="958981"/>
                </a:moveTo>
                <a:cubicBezTo>
                  <a:pt x="1656667" y="959121"/>
                  <a:pt x="1655047" y="959493"/>
                  <a:pt x="1651805" y="960238"/>
                </a:cubicBezTo>
                <a:cubicBezTo>
                  <a:pt x="1639244" y="963124"/>
                  <a:pt x="1651805" y="960238"/>
                  <a:pt x="1639244" y="963124"/>
                </a:cubicBezTo>
                <a:cubicBezTo>
                  <a:pt x="1639244" y="963124"/>
                  <a:pt x="1639244" y="963124"/>
                  <a:pt x="1626684" y="966010"/>
                </a:cubicBezTo>
                <a:lnTo>
                  <a:pt x="1629660" y="978962"/>
                </a:lnTo>
                <a:cubicBezTo>
                  <a:pt x="1630381" y="982099"/>
                  <a:pt x="1630741" y="983668"/>
                  <a:pt x="1630921" y="984452"/>
                </a:cubicBezTo>
                <a:lnTo>
                  <a:pt x="1630987" y="984736"/>
                </a:lnTo>
                <a:lnTo>
                  <a:pt x="1632543" y="991510"/>
                </a:lnTo>
                <a:cubicBezTo>
                  <a:pt x="1631101" y="985236"/>
                  <a:pt x="1631101" y="985236"/>
                  <a:pt x="1631102" y="985236"/>
                </a:cubicBezTo>
                <a:lnTo>
                  <a:pt x="1630987" y="984736"/>
                </a:lnTo>
                <a:lnTo>
                  <a:pt x="1630803" y="983939"/>
                </a:lnTo>
                <a:lnTo>
                  <a:pt x="1630876" y="984256"/>
                </a:lnTo>
                <a:cubicBezTo>
                  <a:pt x="1630741" y="983668"/>
                  <a:pt x="1630381" y="982099"/>
                  <a:pt x="1629660" y="978962"/>
                </a:cubicBezTo>
                <a:lnTo>
                  <a:pt x="1642220" y="976076"/>
                </a:lnTo>
                <a:cubicBezTo>
                  <a:pt x="1640732" y="969600"/>
                  <a:pt x="1640732" y="969600"/>
                  <a:pt x="1640732" y="969600"/>
                </a:cubicBezTo>
                <a:lnTo>
                  <a:pt x="1640689" y="969415"/>
                </a:lnTo>
                <a:lnTo>
                  <a:pt x="1640546" y="968790"/>
                </a:lnTo>
                <a:cubicBezTo>
                  <a:pt x="1640360" y="967981"/>
                  <a:pt x="1639988" y="966362"/>
                  <a:pt x="1639244" y="963124"/>
                </a:cubicBezTo>
                <a:cubicBezTo>
                  <a:pt x="1651805" y="960238"/>
                  <a:pt x="1642220" y="976076"/>
                  <a:pt x="1651805" y="960238"/>
                </a:cubicBezTo>
                <a:cubicBezTo>
                  <a:pt x="1651805" y="960238"/>
                  <a:pt x="1659098" y="958562"/>
                  <a:pt x="1657275" y="958981"/>
                </a:cubicBezTo>
                <a:close/>
                <a:moveTo>
                  <a:pt x="1264437" y="956346"/>
                </a:moveTo>
                <a:lnTo>
                  <a:pt x="1259645" y="957447"/>
                </a:lnTo>
                <a:lnTo>
                  <a:pt x="1259240" y="957540"/>
                </a:lnTo>
                <a:lnTo>
                  <a:pt x="1260209" y="957317"/>
                </a:lnTo>
                <a:close/>
                <a:moveTo>
                  <a:pt x="610942" y="954545"/>
                </a:moveTo>
                <a:lnTo>
                  <a:pt x="611032" y="954935"/>
                </a:lnTo>
                <a:cubicBezTo>
                  <a:pt x="611392" y="956503"/>
                  <a:pt x="612113" y="959640"/>
                  <a:pt x="612113" y="959640"/>
                </a:cubicBezTo>
                <a:close/>
                <a:moveTo>
                  <a:pt x="1389529" y="954024"/>
                </a:moveTo>
                <a:cubicBezTo>
                  <a:pt x="1388921" y="954164"/>
                  <a:pt x="1387300" y="954536"/>
                  <a:pt x="1384059" y="955281"/>
                </a:cubicBezTo>
                <a:cubicBezTo>
                  <a:pt x="1384059" y="955281"/>
                  <a:pt x="1387300" y="954536"/>
                  <a:pt x="1388921" y="954164"/>
                </a:cubicBezTo>
                <a:lnTo>
                  <a:pt x="1389314" y="954074"/>
                </a:lnTo>
                <a:close/>
                <a:moveTo>
                  <a:pt x="117591" y="953523"/>
                </a:moveTo>
                <a:lnTo>
                  <a:pt x="120474" y="966070"/>
                </a:lnTo>
                <a:cubicBezTo>
                  <a:pt x="120474" y="966070"/>
                  <a:pt x="120474" y="966070"/>
                  <a:pt x="123357" y="978618"/>
                </a:cubicBezTo>
                <a:lnTo>
                  <a:pt x="135917" y="975732"/>
                </a:lnTo>
                <a:cubicBezTo>
                  <a:pt x="135917" y="975732"/>
                  <a:pt x="133034" y="963184"/>
                  <a:pt x="135917" y="975732"/>
                </a:cubicBezTo>
                <a:lnTo>
                  <a:pt x="120474" y="966070"/>
                </a:lnTo>
                <a:cubicBezTo>
                  <a:pt x="117591" y="953523"/>
                  <a:pt x="117591" y="953523"/>
                  <a:pt x="117591" y="953523"/>
                </a:cubicBezTo>
                <a:close/>
                <a:moveTo>
                  <a:pt x="1702453" y="948601"/>
                </a:moveTo>
                <a:cubicBezTo>
                  <a:pt x="1702453" y="948601"/>
                  <a:pt x="1705429" y="961553"/>
                  <a:pt x="1702453" y="948601"/>
                </a:cubicBezTo>
                <a:close/>
                <a:moveTo>
                  <a:pt x="1360903" y="947391"/>
                </a:moveTo>
                <a:lnTo>
                  <a:pt x="1356055" y="948505"/>
                </a:lnTo>
                <a:cubicBezTo>
                  <a:pt x="1356055" y="948505"/>
                  <a:pt x="1359195" y="947784"/>
                  <a:pt x="1360765" y="947423"/>
                </a:cubicBezTo>
                <a:close/>
                <a:moveTo>
                  <a:pt x="1253960" y="945117"/>
                </a:moveTo>
                <a:lnTo>
                  <a:pt x="1253610" y="945198"/>
                </a:lnTo>
                <a:cubicBezTo>
                  <a:pt x="1252040" y="945558"/>
                  <a:pt x="1248900" y="946280"/>
                  <a:pt x="1248900" y="946280"/>
                </a:cubicBezTo>
                <a:close/>
                <a:moveTo>
                  <a:pt x="1254199" y="945062"/>
                </a:moveTo>
                <a:lnTo>
                  <a:pt x="1254143" y="945075"/>
                </a:lnTo>
                <a:lnTo>
                  <a:pt x="1248900" y="946280"/>
                </a:lnTo>
                <a:cubicBezTo>
                  <a:pt x="1252040" y="945558"/>
                  <a:pt x="1253610" y="945198"/>
                  <a:pt x="1254199" y="945062"/>
                </a:cubicBezTo>
                <a:close/>
                <a:moveTo>
                  <a:pt x="621791" y="944206"/>
                </a:moveTo>
                <a:lnTo>
                  <a:pt x="609230" y="947092"/>
                </a:lnTo>
                <a:lnTo>
                  <a:pt x="610942" y="954545"/>
                </a:lnTo>
                <a:lnTo>
                  <a:pt x="610897" y="954347"/>
                </a:lnTo>
                <a:cubicBezTo>
                  <a:pt x="611032" y="954935"/>
                  <a:pt x="611392" y="956503"/>
                  <a:pt x="612113" y="959640"/>
                </a:cubicBezTo>
                <a:cubicBezTo>
                  <a:pt x="612113" y="959640"/>
                  <a:pt x="612113" y="959640"/>
                  <a:pt x="596669" y="949978"/>
                </a:cubicBezTo>
                <a:cubicBezTo>
                  <a:pt x="596669" y="949978"/>
                  <a:pt x="596669" y="949978"/>
                  <a:pt x="599552" y="962526"/>
                </a:cubicBezTo>
                <a:cubicBezTo>
                  <a:pt x="602692" y="961805"/>
                  <a:pt x="604262" y="961444"/>
                  <a:pt x="604851" y="961309"/>
                </a:cubicBezTo>
                <a:lnTo>
                  <a:pt x="604504" y="961389"/>
                </a:lnTo>
                <a:lnTo>
                  <a:pt x="612113" y="959640"/>
                </a:lnTo>
                <a:cubicBezTo>
                  <a:pt x="609230" y="947092"/>
                  <a:pt x="621791" y="944206"/>
                  <a:pt x="621791" y="944206"/>
                </a:cubicBezTo>
                <a:close/>
                <a:moveTo>
                  <a:pt x="1261461" y="943394"/>
                </a:moveTo>
                <a:lnTo>
                  <a:pt x="1253960" y="945117"/>
                </a:lnTo>
                <a:lnTo>
                  <a:pt x="1254143" y="945075"/>
                </a:lnTo>
                <a:lnTo>
                  <a:pt x="1259891" y="943754"/>
                </a:lnTo>
                <a:cubicBezTo>
                  <a:pt x="1261461" y="943394"/>
                  <a:pt x="1261461" y="943394"/>
                  <a:pt x="1261461" y="943394"/>
                </a:cubicBezTo>
                <a:close/>
                <a:moveTo>
                  <a:pt x="1701237" y="943307"/>
                </a:moveTo>
                <a:cubicBezTo>
                  <a:pt x="1700831" y="941543"/>
                  <a:pt x="1702453" y="948601"/>
                  <a:pt x="1702453" y="948601"/>
                </a:cubicBezTo>
                <a:cubicBezTo>
                  <a:pt x="1701732" y="945464"/>
                  <a:pt x="1701372" y="943895"/>
                  <a:pt x="1701237" y="943307"/>
                </a:cubicBezTo>
                <a:close/>
                <a:moveTo>
                  <a:pt x="1386646" y="941476"/>
                </a:moveTo>
                <a:lnTo>
                  <a:pt x="1386431" y="941526"/>
                </a:lnTo>
                <a:lnTo>
                  <a:pt x="1381176" y="942733"/>
                </a:lnTo>
                <a:cubicBezTo>
                  <a:pt x="1384418" y="941988"/>
                  <a:pt x="1386038" y="941616"/>
                  <a:pt x="1386646" y="941476"/>
                </a:cubicBezTo>
                <a:close/>
                <a:moveTo>
                  <a:pt x="73645" y="936774"/>
                </a:moveTo>
                <a:cubicBezTo>
                  <a:pt x="76528" y="949321"/>
                  <a:pt x="73645" y="936774"/>
                  <a:pt x="73645" y="936774"/>
                </a:cubicBezTo>
                <a:close/>
                <a:moveTo>
                  <a:pt x="78535" y="935650"/>
                </a:moveTo>
                <a:lnTo>
                  <a:pt x="73645" y="936774"/>
                </a:lnTo>
                <a:cubicBezTo>
                  <a:pt x="73645" y="936774"/>
                  <a:pt x="76785" y="936052"/>
                  <a:pt x="78355" y="935691"/>
                </a:cubicBezTo>
                <a:close/>
                <a:moveTo>
                  <a:pt x="1705040" y="934796"/>
                </a:moveTo>
                <a:lnTo>
                  <a:pt x="1704867" y="934836"/>
                </a:lnTo>
                <a:lnTo>
                  <a:pt x="1704840" y="934842"/>
                </a:lnTo>
                <a:lnTo>
                  <a:pt x="1699570" y="936053"/>
                </a:lnTo>
                <a:cubicBezTo>
                  <a:pt x="1702811" y="935308"/>
                  <a:pt x="1704432" y="934936"/>
                  <a:pt x="1705040" y="934796"/>
                </a:cubicBezTo>
                <a:close/>
                <a:moveTo>
                  <a:pt x="1246017" y="933732"/>
                </a:moveTo>
                <a:cubicBezTo>
                  <a:pt x="1246017" y="933732"/>
                  <a:pt x="1246738" y="936869"/>
                  <a:pt x="1247098" y="938438"/>
                </a:cubicBezTo>
                <a:lnTo>
                  <a:pt x="1247161" y="938711"/>
                </a:lnTo>
                <a:close/>
                <a:moveTo>
                  <a:pt x="1712535" y="933074"/>
                </a:moveTo>
                <a:cubicBezTo>
                  <a:pt x="1712535" y="933074"/>
                  <a:pt x="1712535" y="933074"/>
                  <a:pt x="1715418" y="945622"/>
                </a:cubicBezTo>
                <a:cubicBezTo>
                  <a:pt x="1715418" y="945622"/>
                  <a:pt x="1702453" y="948601"/>
                  <a:pt x="1699570" y="936053"/>
                </a:cubicBezTo>
                <a:cubicBezTo>
                  <a:pt x="1699570" y="936053"/>
                  <a:pt x="1702811" y="935308"/>
                  <a:pt x="1704432" y="934936"/>
                </a:cubicBezTo>
                <a:lnTo>
                  <a:pt x="1704840" y="934842"/>
                </a:lnTo>
                <a:close/>
                <a:moveTo>
                  <a:pt x="1659005" y="932164"/>
                </a:moveTo>
                <a:cubicBezTo>
                  <a:pt x="1659005" y="932164"/>
                  <a:pt x="1661888" y="944711"/>
                  <a:pt x="1659005" y="932164"/>
                </a:cubicBezTo>
                <a:close/>
                <a:moveTo>
                  <a:pt x="1371031" y="931854"/>
                </a:moveTo>
                <a:cubicBezTo>
                  <a:pt x="1370442" y="931990"/>
                  <a:pt x="1368872" y="932350"/>
                  <a:pt x="1365732" y="933072"/>
                </a:cubicBezTo>
                <a:lnTo>
                  <a:pt x="1370684" y="931934"/>
                </a:lnTo>
                <a:lnTo>
                  <a:pt x="1371025" y="931856"/>
                </a:lnTo>
                <a:close/>
                <a:moveTo>
                  <a:pt x="72429" y="931480"/>
                </a:moveTo>
                <a:lnTo>
                  <a:pt x="72502" y="931797"/>
                </a:lnTo>
                <a:lnTo>
                  <a:pt x="73645" y="936774"/>
                </a:lnTo>
                <a:cubicBezTo>
                  <a:pt x="72924" y="933637"/>
                  <a:pt x="72564" y="932068"/>
                  <a:pt x="72429" y="931480"/>
                </a:cubicBezTo>
                <a:close/>
                <a:moveTo>
                  <a:pt x="1258578" y="930846"/>
                </a:moveTo>
                <a:cubicBezTo>
                  <a:pt x="1246017" y="933732"/>
                  <a:pt x="1246017" y="933732"/>
                  <a:pt x="1246017" y="933732"/>
                </a:cubicBezTo>
                <a:cubicBezTo>
                  <a:pt x="1258578" y="930846"/>
                  <a:pt x="1258578" y="930846"/>
                  <a:pt x="1258578" y="930846"/>
                </a:cubicBezTo>
                <a:close/>
                <a:moveTo>
                  <a:pt x="1258578" y="930846"/>
                </a:moveTo>
                <a:cubicBezTo>
                  <a:pt x="1258578" y="930846"/>
                  <a:pt x="1259299" y="933983"/>
                  <a:pt x="1259659" y="935552"/>
                </a:cubicBezTo>
                <a:lnTo>
                  <a:pt x="1259721" y="935823"/>
                </a:lnTo>
                <a:lnTo>
                  <a:pt x="1261461" y="943394"/>
                </a:lnTo>
                <a:cubicBezTo>
                  <a:pt x="1258578" y="930846"/>
                  <a:pt x="1258578" y="930846"/>
                  <a:pt x="1258578" y="930846"/>
                </a:cubicBezTo>
                <a:close/>
                <a:moveTo>
                  <a:pt x="1258578" y="930846"/>
                </a:moveTo>
                <a:cubicBezTo>
                  <a:pt x="1259299" y="933983"/>
                  <a:pt x="1259659" y="935552"/>
                  <a:pt x="1259794" y="936140"/>
                </a:cubicBezTo>
                <a:lnTo>
                  <a:pt x="1259721" y="935823"/>
                </a:lnTo>
                <a:close/>
                <a:moveTo>
                  <a:pt x="1698354" y="930760"/>
                </a:moveTo>
                <a:cubicBezTo>
                  <a:pt x="1697948" y="928995"/>
                  <a:pt x="1699570" y="936053"/>
                  <a:pt x="1699570" y="936053"/>
                </a:cubicBezTo>
                <a:cubicBezTo>
                  <a:pt x="1698849" y="932916"/>
                  <a:pt x="1698489" y="931348"/>
                  <a:pt x="1698354" y="930760"/>
                </a:cubicBezTo>
                <a:close/>
                <a:moveTo>
                  <a:pt x="1378293" y="930186"/>
                </a:moveTo>
                <a:lnTo>
                  <a:pt x="1381176" y="942733"/>
                </a:lnTo>
                <a:cubicBezTo>
                  <a:pt x="1381176" y="942733"/>
                  <a:pt x="1381176" y="942733"/>
                  <a:pt x="1368615" y="945619"/>
                </a:cubicBezTo>
                <a:cubicBezTo>
                  <a:pt x="1378293" y="930186"/>
                  <a:pt x="1381176" y="942733"/>
                  <a:pt x="1378293" y="930186"/>
                </a:cubicBezTo>
                <a:close/>
                <a:moveTo>
                  <a:pt x="72089" y="930000"/>
                </a:moveTo>
                <a:lnTo>
                  <a:pt x="72204" y="930500"/>
                </a:lnTo>
                <a:cubicBezTo>
                  <a:pt x="72204" y="930500"/>
                  <a:pt x="72204" y="930500"/>
                  <a:pt x="73645" y="936774"/>
                </a:cubicBezTo>
                <a:cubicBezTo>
                  <a:pt x="73645" y="936774"/>
                  <a:pt x="72924" y="933637"/>
                  <a:pt x="72564" y="932068"/>
                </a:cubicBezTo>
                <a:lnTo>
                  <a:pt x="72502" y="931797"/>
                </a:lnTo>
                <a:close/>
                <a:moveTo>
                  <a:pt x="1324669" y="928871"/>
                </a:moveTo>
                <a:lnTo>
                  <a:pt x="1312109" y="931757"/>
                </a:lnTo>
                <a:cubicBezTo>
                  <a:pt x="1324669" y="928871"/>
                  <a:pt x="1324669" y="928871"/>
                  <a:pt x="1324669" y="928871"/>
                </a:cubicBezTo>
                <a:close/>
                <a:moveTo>
                  <a:pt x="84989" y="928594"/>
                </a:moveTo>
                <a:cubicBezTo>
                  <a:pt x="84583" y="926830"/>
                  <a:pt x="86205" y="933888"/>
                  <a:pt x="86205" y="933888"/>
                </a:cubicBezTo>
                <a:cubicBezTo>
                  <a:pt x="85484" y="930751"/>
                  <a:pt x="85124" y="929182"/>
                  <a:pt x="84989" y="928594"/>
                </a:cubicBezTo>
                <a:close/>
                <a:moveTo>
                  <a:pt x="1676762" y="928084"/>
                </a:moveTo>
                <a:lnTo>
                  <a:pt x="1675793" y="928306"/>
                </a:lnTo>
                <a:lnTo>
                  <a:pt x="1671565" y="929278"/>
                </a:lnTo>
                <a:cubicBezTo>
                  <a:pt x="1671565" y="929278"/>
                  <a:pt x="1674705" y="928556"/>
                  <a:pt x="1676275" y="928195"/>
                </a:cubicBezTo>
                <a:close/>
                <a:moveTo>
                  <a:pt x="58201" y="927112"/>
                </a:moveTo>
                <a:lnTo>
                  <a:pt x="59147" y="931231"/>
                </a:lnTo>
                <a:lnTo>
                  <a:pt x="59294" y="931870"/>
                </a:lnTo>
                <a:lnTo>
                  <a:pt x="59345" y="932091"/>
                </a:lnTo>
                <a:lnTo>
                  <a:pt x="59417" y="932406"/>
                </a:lnTo>
                <a:cubicBezTo>
                  <a:pt x="59282" y="931818"/>
                  <a:pt x="58922" y="930249"/>
                  <a:pt x="58201" y="927112"/>
                </a:cubicBezTo>
                <a:close/>
                <a:moveTo>
                  <a:pt x="58201" y="927112"/>
                </a:moveTo>
                <a:cubicBezTo>
                  <a:pt x="58201" y="927112"/>
                  <a:pt x="62062" y="929528"/>
                  <a:pt x="65563" y="930375"/>
                </a:cubicBezTo>
                <a:lnTo>
                  <a:pt x="66988" y="930245"/>
                </a:lnTo>
                <a:lnTo>
                  <a:pt x="67493" y="931582"/>
                </a:lnTo>
                <a:cubicBezTo>
                  <a:pt x="69784" y="934358"/>
                  <a:pt x="73645" y="936774"/>
                  <a:pt x="73645" y="936774"/>
                </a:cubicBezTo>
                <a:cubicBezTo>
                  <a:pt x="73645" y="936774"/>
                  <a:pt x="73645" y="936774"/>
                  <a:pt x="61084" y="939660"/>
                </a:cubicBezTo>
                <a:cubicBezTo>
                  <a:pt x="61084" y="939660"/>
                  <a:pt x="58201" y="927112"/>
                  <a:pt x="61084" y="939660"/>
                </a:cubicBezTo>
                <a:lnTo>
                  <a:pt x="59294" y="931870"/>
                </a:lnTo>
                <a:lnTo>
                  <a:pt x="59282" y="931818"/>
                </a:lnTo>
                <a:lnTo>
                  <a:pt x="59147" y="931231"/>
                </a:lnTo>
                <a:lnTo>
                  <a:pt x="58561" y="928681"/>
                </a:lnTo>
                <a:cubicBezTo>
                  <a:pt x="58201" y="927112"/>
                  <a:pt x="58201" y="927112"/>
                  <a:pt x="58201" y="927112"/>
                </a:cubicBezTo>
                <a:close/>
                <a:moveTo>
                  <a:pt x="1684126" y="926392"/>
                </a:moveTo>
                <a:lnTo>
                  <a:pt x="1679334" y="927493"/>
                </a:lnTo>
                <a:lnTo>
                  <a:pt x="1678827" y="927609"/>
                </a:lnTo>
                <a:cubicBezTo>
                  <a:pt x="1679416" y="927474"/>
                  <a:pt x="1680986" y="927113"/>
                  <a:pt x="1684126" y="926392"/>
                </a:cubicBezTo>
                <a:close/>
                <a:moveTo>
                  <a:pt x="1403819" y="924321"/>
                </a:moveTo>
                <a:lnTo>
                  <a:pt x="1406702" y="936868"/>
                </a:lnTo>
                <a:cubicBezTo>
                  <a:pt x="1403819" y="924321"/>
                  <a:pt x="1403819" y="924321"/>
                  <a:pt x="1403819" y="924321"/>
                </a:cubicBezTo>
                <a:close/>
                <a:moveTo>
                  <a:pt x="70762" y="924226"/>
                </a:moveTo>
                <a:cubicBezTo>
                  <a:pt x="71483" y="927363"/>
                  <a:pt x="71058" y="929112"/>
                  <a:pt x="70016" y="929971"/>
                </a:cubicBezTo>
                <a:lnTo>
                  <a:pt x="66988" y="930245"/>
                </a:lnTo>
                <a:lnTo>
                  <a:pt x="65913" y="927404"/>
                </a:lnTo>
                <a:cubicBezTo>
                  <a:pt x="66232" y="926093"/>
                  <a:pt x="67622" y="924948"/>
                  <a:pt x="70762" y="924226"/>
                </a:cubicBezTo>
                <a:close/>
                <a:moveTo>
                  <a:pt x="70762" y="924226"/>
                </a:moveTo>
                <a:lnTo>
                  <a:pt x="72089" y="930000"/>
                </a:lnTo>
                <a:lnTo>
                  <a:pt x="72023" y="929716"/>
                </a:lnTo>
                <a:cubicBezTo>
                  <a:pt x="71843" y="928932"/>
                  <a:pt x="71483" y="927363"/>
                  <a:pt x="70762" y="924226"/>
                </a:cubicBezTo>
                <a:close/>
                <a:moveTo>
                  <a:pt x="1696687" y="923506"/>
                </a:moveTo>
                <a:cubicBezTo>
                  <a:pt x="1696687" y="923506"/>
                  <a:pt x="1696687" y="923506"/>
                  <a:pt x="1699570" y="936053"/>
                </a:cubicBezTo>
                <a:cubicBezTo>
                  <a:pt x="1699570" y="936053"/>
                  <a:pt x="1699570" y="936053"/>
                  <a:pt x="1702453" y="948601"/>
                </a:cubicBezTo>
                <a:cubicBezTo>
                  <a:pt x="1699313" y="949322"/>
                  <a:pt x="1697743" y="949683"/>
                  <a:pt x="1697154" y="949818"/>
                </a:cubicBezTo>
                <a:lnTo>
                  <a:pt x="1697661" y="949702"/>
                </a:lnTo>
                <a:lnTo>
                  <a:pt x="1697743" y="949683"/>
                </a:lnTo>
                <a:cubicBezTo>
                  <a:pt x="1699313" y="949322"/>
                  <a:pt x="1702453" y="948601"/>
                  <a:pt x="1702453" y="948601"/>
                </a:cubicBezTo>
                <a:cubicBezTo>
                  <a:pt x="1705429" y="961553"/>
                  <a:pt x="1702453" y="948601"/>
                  <a:pt x="1705429" y="961553"/>
                </a:cubicBezTo>
                <a:lnTo>
                  <a:pt x="1692868" y="964439"/>
                </a:lnTo>
                <a:cubicBezTo>
                  <a:pt x="1692868" y="964439"/>
                  <a:pt x="1692868" y="964439"/>
                  <a:pt x="1689892" y="951487"/>
                </a:cubicBezTo>
                <a:cubicBezTo>
                  <a:pt x="1689892" y="951487"/>
                  <a:pt x="1689892" y="951487"/>
                  <a:pt x="1691462" y="951126"/>
                </a:cubicBezTo>
                <a:lnTo>
                  <a:pt x="1696958" y="949863"/>
                </a:lnTo>
                <a:cubicBezTo>
                  <a:pt x="1694602" y="950404"/>
                  <a:pt x="1699313" y="949322"/>
                  <a:pt x="1689892" y="951487"/>
                </a:cubicBezTo>
                <a:lnTo>
                  <a:pt x="1677331" y="954373"/>
                </a:lnTo>
                <a:cubicBezTo>
                  <a:pt x="1674448" y="941825"/>
                  <a:pt x="1674448" y="941825"/>
                  <a:pt x="1674448" y="941825"/>
                </a:cubicBezTo>
                <a:lnTo>
                  <a:pt x="1671565" y="929278"/>
                </a:lnTo>
                <a:cubicBezTo>
                  <a:pt x="1671565" y="929278"/>
                  <a:pt x="1671565" y="929278"/>
                  <a:pt x="1673135" y="928917"/>
                </a:cubicBezTo>
                <a:lnTo>
                  <a:pt x="1675793" y="928306"/>
                </a:lnTo>
                <a:lnTo>
                  <a:pt x="1676864" y="928060"/>
                </a:lnTo>
                <a:lnTo>
                  <a:pt x="1676762" y="928084"/>
                </a:lnTo>
                <a:lnTo>
                  <a:pt x="1679334" y="927493"/>
                </a:lnTo>
                <a:lnTo>
                  <a:pt x="1679416" y="927474"/>
                </a:lnTo>
                <a:cubicBezTo>
                  <a:pt x="1680986" y="927113"/>
                  <a:pt x="1684126" y="926392"/>
                  <a:pt x="1684126" y="926392"/>
                </a:cubicBezTo>
                <a:close/>
                <a:moveTo>
                  <a:pt x="1701946" y="922297"/>
                </a:moveTo>
                <a:lnTo>
                  <a:pt x="1701549" y="922389"/>
                </a:lnTo>
                <a:cubicBezTo>
                  <a:pt x="1699928" y="922761"/>
                  <a:pt x="1696687" y="923506"/>
                  <a:pt x="1696687" y="923506"/>
                </a:cubicBezTo>
                <a:close/>
                <a:moveTo>
                  <a:pt x="1355495" y="921788"/>
                </a:moveTo>
                <a:cubicBezTo>
                  <a:pt x="1357261" y="921382"/>
                  <a:pt x="1350196" y="923006"/>
                  <a:pt x="1350196" y="923006"/>
                </a:cubicBezTo>
                <a:cubicBezTo>
                  <a:pt x="1353336" y="922284"/>
                  <a:pt x="1354906" y="921924"/>
                  <a:pt x="1355495" y="921788"/>
                </a:cubicBezTo>
                <a:close/>
                <a:moveTo>
                  <a:pt x="1416380" y="921435"/>
                </a:moveTo>
                <a:cubicBezTo>
                  <a:pt x="1416380" y="921435"/>
                  <a:pt x="1413240" y="922156"/>
                  <a:pt x="1411670" y="922517"/>
                </a:cubicBezTo>
                <a:lnTo>
                  <a:pt x="1411394" y="922580"/>
                </a:lnTo>
                <a:close/>
                <a:moveTo>
                  <a:pt x="1416380" y="921435"/>
                </a:moveTo>
                <a:cubicBezTo>
                  <a:pt x="1406702" y="936868"/>
                  <a:pt x="1403819" y="924321"/>
                  <a:pt x="1416380" y="921435"/>
                </a:cubicBezTo>
                <a:close/>
                <a:moveTo>
                  <a:pt x="1416380" y="921435"/>
                </a:moveTo>
                <a:cubicBezTo>
                  <a:pt x="1416380" y="921435"/>
                  <a:pt x="1416380" y="921435"/>
                  <a:pt x="1416740" y="923003"/>
                </a:cubicBezTo>
                <a:lnTo>
                  <a:pt x="1417326" y="925550"/>
                </a:lnTo>
                <a:lnTo>
                  <a:pt x="1417641" y="926924"/>
                </a:lnTo>
                <a:lnTo>
                  <a:pt x="1417677" y="927081"/>
                </a:lnTo>
                <a:lnTo>
                  <a:pt x="1419263" y="933982"/>
                </a:lnTo>
                <a:cubicBezTo>
                  <a:pt x="1419263" y="933982"/>
                  <a:pt x="1406702" y="936868"/>
                  <a:pt x="1416380" y="921435"/>
                </a:cubicBezTo>
                <a:close/>
                <a:moveTo>
                  <a:pt x="1709652" y="920527"/>
                </a:moveTo>
                <a:cubicBezTo>
                  <a:pt x="1712535" y="933074"/>
                  <a:pt x="1712535" y="933074"/>
                  <a:pt x="1712535" y="933074"/>
                </a:cubicBezTo>
                <a:cubicBezTo>
                  <a:pt x="1709652" y="920527"/>
                  <a:pt x="1709652" y="920527"/>
                  <a:pt x="1709652" y="920527"/>
                </a:cubicBezTo>
                <a:close/>
                <a:moveTo>
                  <a:pt x="1362756" y="920120"/>
                </a:moveTo>
                <a:cubicBezTo>
                  <a:pt x="1356476" y="921563"/>
                  <a:pt x="1356476" y="921563"/>
                  <a:pt x="1358046" y="921202"/>
                </a:cubicBezTo>
                <a:cubicBezTo>
                  <a:pt x="1359616" y="920841"/>
                  <a:pt x="1362756" y="920120"/>
                  <a:pt x="1362756" y="920120"/>
                </a:cubicBezTo>
                <a:close/>
                <a:moveTo>
                  <a:pt x="1248433" y="919967"/>
                </a:moveTo>
                <a:cubicBezTo>
                  <a:pt x="1247844" y="920102"/>
                  <a:pt x="1246274" y="920463"/>
                  <a:pt x="1243134" y="921185"/>
                </a:cubicBezTo>
                <a:lnTo>
                  <a:pt x="1248086" y="920047"/>
                </a:lnTo>
                <a:close/>
                <a:moveTo>
                  <a:pt x="1375317" y="917233"/>
                </a:moveTo>
                <a:lnTo>
                  <a:pt x="1378293" y="930186"/>
                </a:lnTo>
                <a:lnTo>
                  <a:pt x="1370684" y="931934"/>
                </a:lnTo>
                <a:lnTo>
                  <a:pt x="1370442" y="931989"/>
                </a:lnTo>
                <a:cubicBezTo>
                  <a:pt x="1368872" y="932350"/>
                  <a:pt x="1365732" y="933072"/>
                  <a:pt x="1365732" y="933072"/>
                </a:cubicBezTo>
                <a:lnTo>
                  <a:pt x="1360488" y="933490"/>
                </a:lnTo>
                <a:lnTo>
                  <a:pt x="1360650" y="932535"/>
                </a:lnTo>
                <a:cubicBezTo>
                  <a:pt x="1361848" y="930555"/>
                  <a:pt x="1364244" y="926596"/>
                  <a:pt x="1362756" y="920120"/>
                </a:cubicBezTo>
                <a:cubicBezTo>
                  <a:pt x="1365732" y="933072"/>
                  <a:pt x="1362756" y="920120"/>
                  <a:pt x="1362756" y="920120"/>
                </a:cubicBezTo>
                <a:cubicBezTo>
                  <a:pt x="1362756" y="920120"/>
                  <a:pt x="1362756" y="920120"/>
                  <a:pt x="1375317" y="917233"/>
                </a:cubicBezTo>
                <a:cubicBezTo>
                  <a:pt x="1362756" y="920120"/>
                  <a:pt x="1365732" y="933072"/>
                  <a:pt x="1375317" y="917233"/>
                </a:cubicBezTo>
                <a:close/>
                <a:moveTo>
                  <a:pt x="1321786" y="916323"/>
                </a:moveTo>
                <a:lnTo>
                  <a:pt x="1309226" y="919209"/>
                </a:lnTo>
                <a:cubicBezTo>
                  <a:pt x="1321786" y="916323"/>
                  <a:pt x="1321786" y="916323"/>
                  <a:pt x="1321786" y="916323"/>
                </a:cubicBezTo>
                <a:close/>
                <a:moveTo>
                  <a:pt x="1321786" y="916323"/>
                </a:moveTo>
                <a:cubicBezTo>
                  <a:pt x="1324669" y="928871"/>
                  <a:pt x="1312109" y="931757"/>
                  <a:pt x="1312109" y="931757"/>
                </a:cubicBezTo>
                <a:cubicBezTo>
                  <a:pt x="1312109" y="931757"/>
                  <a:pt x="1312109" y="931757"/>
                  <a:pt x="1309226" y="919209"/>
                </a:cubicBezTo>
                <a:cubicBezTo>
                  <a:pt x="1309226" y="919209"/>
                  <a:pt x="1309226" y="919209"/>
                  <a:pt x="1321786" y="916323"/>
                </a:cubicBezTo>
                <a:close/>
                <a:moveTo>
                  <a:pt x="1388283" y="914254"/>
                </a:moveTo>
                <a:cubicBezTo>
                  <a:pt x="1378293" y="930186"/>
                  <a:pt x="1375317" y="917233"/>
                  <a:pt x="1388283" y="914254"/>
                </a:cubicBezTo>
                <a:close/>
                <a:moveTo>
                  <a:pt x="1388283" y="914254"/>
                </a:moveTo>
                <a:lnTo>
                  <a:pt x="1389426" y="919230"/>
                </a:lnTo>
                <a:lnTo>
                  <a:pt x="1389399" y="919111"/>
                </a:lnTo>
                <a:cubicBezTo>
                  <a:pt x="1389027" y="917492"/>
                  <a:pt x="1388283" y="914254"/>
                  <a:pt x="1388283" y="914254"/>
                </a:cubicBezTo>
                <a:close/>
                <a:moveTo>
                  <a:pt x="1681243" y="913844"/>
                </a:moveTo>
                <a:lnTo>
                  <a:pt x="1671565" y="929278"/>
                </a:lnTo>
                <a:cubicBezTo>
                  <a:pt x="1671565" y="929278"/>
                  <a:pt x="1671565" y="929278"/>
                  <a:pt x="1668682" y="916730"/>
                </a:cubicBezTo>
                <a:cubicBezTo>
                  <a:pt x="1668682" y="916730"/>
                  <a:pt x="1668682" y="916730"/>
                  <a:pt x="1681243" y="913844"/>
                </a:cubicBezTo>
                <a:close/>
                <a:moveTo>
                  <a:pt x="1681243" y="913844"/>
                </a:moveTo>
                <a:lnTo>
                  <a:pt x="1682386" y="918821"/>
                </a:lnTo>
                <a:lnTo>
                  <a:pt x="1682324" y="918550"/>
                </a:lnTo>
                <a:cubicBezTo>
                  <a:pt x="1681964" y="916981"/>
                  <a:pt x="1681243" y="913844"/>
                  <a:pt x="1681243" y="913844"/>
                </a:cubicBezTo>
                <a:close/>
                <a:moveTo>
                  <a:pt x="1161101" y="913187"/>
                </a:moveTo>
                <a:cubicBezTo>
                  <a:pt x="1164077" y="926139"/>
                  <a:pt x="1164077" y="926139"/>
                  <a:pt x="1164077" y="926139"/>
                </a:cubicBezTo>
                <a:cubicBezTo>
                  <a:pt x="1161101" y="913187"/>
                  <a:pt x="1161101" y="913187"/>
                  <a:pt x="1161101" y="913187"/>
                </a:cubicBezTo>
                <a:close/>
                <a:moveTo>
                  <a:pt x="1427684" y="913084"/>
                </a:moveTo>
                <a:lnTo>
                  <a:pt x="1428378" y="916103"/>
                </a:lnTo>
                <a:lnTo>
                  <a:pt x="1428940" y="918549"/>
                </a:lnTo>
                <a:cubicBezTo>
                  <a:pt x="1428940" y="918549"/>
                  <a:pt x="1428196" y="915311"/>
                  <a:pt x="1427824" y="913692"/>
                </a:cubicBezTo>
                <a:lnTo>
                  <a:pt x="1427765" y="913434"/>
                </a:lnTo>
                <a:lnTo>
                  <a:pt x="1427738" y="913319"/>
                </a:lnTo>
                <a:close/>
                <a:moveTo>
                  <a:pt x="1721042" y="912545"/>
                </a:moveTo>
                <a:lnTo>
                  <a:pt x="1721132" y="912935"/>
                </a:lnTo>
                <a:cubicBezTo>
                  <a:pt x="1721492" y="914504"/>
                  <a:pt x="1722213" y="917641"/>
                  <a:pt x="1722213" y="917641"/>
                </a:cubicBezTo>
                <a:close/>
                <a:moveTo>
                  <a:pt x="1227691" y="911523"/>
                </a:moveTo>
                <a:lnTo>
                  <a:pt x="1223517" y="912482"/>
                </a:lnTo>
                <a:lnTo>
                  <a:pt x="1222547" y="912705"/>
                </a:lnTo>
                <a:lnTo>
                  <a:pt x="1222221" y="912780"/>
                </a:lnTo>
                <a:cubicBezTo>
                  <a:pt x="1222829" y="912640"/>
                  <a:pt x="1224450" y="912268"/>
                  <a:pt x="1227691" y="911523"/>
                </a:cubicBezTo>
                <a:close/>
                <a:moveTo>
                  <a:pt x="1227691" y="911523"/>
                </a:moveTo>
                <a:cubicBezTo>
                  <a:pt x="1230574" y="924071"/>
                  <a:pt x="1230574" y="924071"/>
                  <a:pt x="1230574" y="924071"/>
                </a:cubicBezTo>
                <a:close/>
                <a:moveTo>
                  <a:pt x="1693804" y="910958"/>
                </a:moveTo>
                <a:lnTo>
                  <a:pt x="1689057" y="912049"/>
                </a:lnTo>
                <a:lnTo>
                  <a:pt x="1689094" y="912040"/>
                </a:lnTo>
                <a:cubicBezTo>
                  <a:pt x="1690664" y="911680"/>
                  <a:pt x="1693804" y="910958"/>
                  <a:pt x="1693804" y="910958"/>
                </a:cubicBezTo>
                <a:close/>
                <a:moveTo>
                  <a:pt x="1693804" y="910958"/>
                </a:moveTo>
                <a:cubicBezTo>
                  <a:pt x="1696687" y="923506"/>
                  <a:pt x="1696687" y="923506"/>
                  <a:pt x="1684126" y="926392"/>
                </a:cubicBezTo>
                <a:lnTo>
                  <a:pt x="1682386" y="918821"/>
                </a:lnTo>
                <a:lnTo>
                  <a:pt x="1682459" y="919138"/>
                </a:lnTo>
                <a:cubicBezTo>
                  <a:pt x="1682324" y="918550"/>
                  <a:pt x="1681964" y="916981"/>
                  <a:pt x="1681243" y="913844"/>
                </a:cubicBezTo>
                <a:lnTo>
                  <a:pt x="1689057" y="912049"/>
                </a:lnTo>
                <a:lnTo>
                  <a:pt x="1688505" y="912176"/>
                </a:lnTo>
                <a:cubicBezTo>
                  <a:pt x="1689094" y="912040"/>
                  <a:pt x="1690664" y="911680"/>
                  <a:pt x="1693804" y="910958"/>
                </a:cubicBezTo>
                <a:close/>
                <a:moveTo>
                  <a:pt x="307215" y="909953"/>
                </a:moveTo>
                <a:lnTo>
                  <a:pt x="294655" y="912839"/>
                </a:lnTo>
                <a:lnTo>
                  <a:pt x="310098" y="922501"/>
                </a:lnTo>
                <a:cubicBezTo>
                  <a:pt x="310098" y="922501"/>
                  <a:pt x="310098" y="922501"/>
                  <a:pt x="307215" y="909953"/>
                </a:cubicBezTo>
                <a:close/>
                <a:moveTo>
                  <a:pt x="54063" y="909100"/>
                </a:moveTo>
                <a:lnTo>
                  <a:pt x="54154" y="909496"/>
                </a:lnTo>
                <a:lnTo>
                  <a:pt x="55318" y="914565"/>
                </a:lnTo>
                <a:cubicBezTo>
                  <a:pt x="54574" y="911327"/>
                  <a:pt x="54202" y="909708"/>
                  <a:pt x="54063" y="909100"/>
                </a:cubicBezTo>
                <a:close/>
                <a:moveTo>
                  <a:pt x="80439" y="908793"/>
                </a:moveTo>
                <a:lnTo>
                  <a:pt x="81566" y="913699"/>
                </a:lnTo>
                <a:lnTo>
                  <a:pt x="81655" y="914086"/>
                </a:lnTo>
                <a:cubicBezTo>
                  <a:pt x="81520" y="913498"/>
                  <a:pt x="81160" y="911930"/>
                  <a:pt x="80439" y="908793"/>
                </a:cubicBezTo>
                <a:close/>
                <a:moveTo>
                  <a:pt x="1240251" y="908637"/>
                </a:moveTo>
                <a:cubicBezTo>
                  <a:pt x="1227691" y="911523"/>
                  <a:pt x="1227691" y="911523"/>
                  <a:pt x="1227691" y="911523"/>
                </a:cubicBezTo>
                <a:close/>
                <a:moveTo>
                  <a:pt x="1706769" y="907979"/>
                </a:moveTo>
                <a:lnTo>
                  <a:pt x="1709652" y="920527"/>
                </a:lnTo>
                <a:lnTo>
                  <a:pt x="1701946" y="922297"/>
                </a:lnTo>
                <a:lnTo>
                  <a:pt x="1702157" y="922249"/>
                </a:lnTo>
                <a:cubicBezTo>
                  <a:pt x="1701549" y="922389"/>
                  <a:pt x="1699928" y="922761"/>
                  <a:pt x="1696687" y="923506"/>
                </a:cubicBezTo>
                <a:close/>
                <a:moveTo>
                  <a:pt x="1425964" y="905596"/>
                </a:moveTo>
                <a:cubicBezTo>
                  <a:pt x="1425964" y="905596"/>
                  <a:pt x="1426708" y="908834"/>
                  <a:pt x="1427080" y="910453"/>
                </a:cubicBezTo>
                <a:lnTo>
                  <a:pt x="1427122" y="910636"/>
                </a:lnTo>
                <a:lnTo>
                  <a:pt x="1427139" y="910711"/>
                </a:lnTo>
                <a:lnTo>
                  <a:pt x="1427220" y="911061"/>
                </a:lnTo>
                <a:cubicBezTo>
                  <a:pt x="1427080" y="910453"/>
                  <a:pt x="1426708" y="908834"/>
                  <a:pt x="1425964" y="905596"/>
                </a:cubicBezTo>
                <a:close/>
                <a:moveTo>
                  <a:pt x="1311642" y="905444"/>
                </a:moveTo>
                <a:cubicBezTo>
                  <a:pt x="1311053" y="905579"/>
                  <a:pt x="1309483" y="905940"/>
                  <a:pt x="1306343" y="906662"/>
                </a:cubicBezTo>
                <a:lnTo>
                  <a:pt x="1311191" y="905548"/>
                </a:lnTo>
                <a:close/>
                <a:moveTo>
                  <a:pt x="1719330" y="905093"/>
                </a:moveTo>
                <a:lnTo>
                  <a:pt x="1721042" y="912545"/>
                </a:lnTo>
                <a:lnTo>
                  <a:pt x="1720997" y="912347"/>
                </a:lnTo>
                <a:cubicBezTo>
                  <a:pt x="1721132" y="912935"/>
                  <a:pt x="1721492" y="914504"/>
                  <a:pt x="1722213" y="917641"/>
                </a:cubicBezTo>
                <a:cubicBezTo>
                  <a:pt x="1709652" y="920527"/>
                  <a:pt x="1719330" y="905093"/>
                  <a:pt x="1719330" y="905093"/>
                </a:cubicBezTo>
                <a:close/>
                <a:moveTo>
                  <a:pt x="1372434" y="904686"/>
                </a:moveTo>
                <a:cubicBezTo>
                  <a:pt x="1385400" y="901707"/>
                  <a:pt x="1388283" y="914254"/>
                  <a:pt x="1388283" y="914254"/>
                </a:cubicBezTo>
                <a:lnTo>
                  <a:pt x="1375317" y="917233"/>
                </a:lnTo>
                <a:close/>
                <a:moveTo>
                  <a:pt x="1671005" y="902560"/>
                </a:moveTo>
                <a:cubicBezTo>
                  <a:pt x="1670416" y="902695"/>
                  <a:pt x="1668846" y="903056"/>
                  <a:pt x="1665706" y="903778"/>
                </a:cubicBezTo>
                <a:cubicBezTo>
                  <a:pt x="1665706" y="903778"/>
                  <a:pt x="1672772" y="902154"/>
                  <a:pt x="1671005" y="902560"/>
                </a:cubicBezTo>
                <a:close/>
                <a:moveTo>
                  <a:pt x="1731891" y="902207"/>
                </a:moveTo>
                <a:cubicBezTo>
                  <a:pt x="1731891" y="902207"/>
                  <a:pt x="1722213" y="917641"/>
                  <a:pt x="1719330" y="905093"/>
                </a:cubicBezTo>
                <a:close/>
                <a:moveTo>
                  <a:pt x="1651930" y="901370"/>
                </a:moveTo>
                <a:cubicBezTo>
                  <a:pt x="1652065" y="901958"/>
                  <a:pt x="1652425" y="903527"/>
                  <a:pt x="1653146" y="906664"/>
                </a:cubicBezTo>
                <a:lnTo>
                  <a:pt x="1640180" y="909643"/>
                </a:lnTo>
                <a:lnTo>
                  <a:pt x="1627619" y="912529"/>
                </a:lnTo>
                <a:cubicBezTo>
                  <a:pt x="1627619" y="912529"/>
                  <a:pt x="1627619" y="912529"/>
                  <a:pt x="1630595" y="925481"/>
                </a:cubicBezTo>
                <a:lnTo>
                  <a:pt x="1643156" y="922595"/>
                </a:lnTo>
                <a:cubicBezTo>
                  <a:pt x="1643156" y="922595"/>
                  <a:pt x="1643156" y="922595"/>
                  <a:pt x="1642784" y="920976"/>
                </a:cubicBezTo>
                <a:lnTo>
                  <a:pt x="1641887" y="917073"/>
                </a:lnTo>
                <a:lnTo>
                  <a:pt x="1640180" y="909643"/>
                </a:lnTo>
                <a:lnTo>
                  <a:pt x="1645554" y="908408"/>
                </a:lnTo>
                <a:lnTo>
                  <a:pt x="1651525" y="907036"/>
                </a:lnTo>
                <a:cubicBezTo>
                  <a:pt x="1653146" y="906664"/>
                  <a:pt x="1653146" y="906664"/>
                  <a:pt x="1653146" y="906664"/>
                </a:cubicBezTo>
                <a:lnTo>
                  <a:pt x="1656122" y="919616"/>
                </a:lnTo>
                <a:cubicBezTo>
                  <a:pt x="1665706" y="903778"/>
                  <a:pt x="1653146" y="906664"/>
                  <a:pt x="1653146" y="906664"/>
                </a:cubicBezTo>
                <a:cubicBezTo>
                  <a:pt x="1653146" y="906664"/>
                  <a:pt x="1651524" y="899606"/>
                  <a:pt x="1651930" y="901370"/>
                </a:cubicBezTo>
                <a:close/>
                <a:moveTo>
                  <a:pt x="1218232" y="900060"/>
                </a:moveTo>
                <a:lnTo>
                  <a:pt x="1213370" y="901177"/>
                </a:lnTo>
                <a:cubicBezTo>
                  <a:pt x="1211749" y="901550"/>
                  <a:pt x="1211749" y="901550"/>
                  <a:pt x="1211749" y="901550"/>
                </a:cubicBezTo>
                <a:close/>
                <a:moveTo>
                  <a:pt x="1624736" y="899981"/>
                </a:moveTo>
                <a:cubicBezTo>
                  <a:pt x="1612176" y="902867"/>
                  <a:pt x="1624736" y="899981"/>
                  <a:pt x="1624736" y="899981"/>
                </a:cubicBezTo>
                <a:cubicBezTo>
                  <a:pt x="1615059" y="915415"/>
                  <a:pt x="1615059" y="915415"/>
                  <a:pt x="1615059" y="915415"/>
                </a:cubicBezTo>
                <a:cubicBezTo>
                  <a:pt x="1627619" y="912529"/>
                  <a:pt x="1627619" y="912529"/>
                  <a:pt x="1624736" y="899981"/>
                </a:cubicBezTo>
                <a:close/>
                <a:moveTo>
                  <a:pt x="1335602" y="899939"/>
                </a:moveTo>
                <a:lnTo>
                  <a:pt x="1333439" y="900436"/>
                </a:lnTo>
                <a:cubicBezTo>
                  <a:pt x="1331869" y="900796"/>
                  <a:pt x="1331869" y="900796"/>
                  <a:pt x="1331869" y="900796"/>
                </a:cubicBezTo>
                <a:close/>
                <a:moveTo>
                  <a:pt x="1336725" y="899681"/>
                </a:moveTo>
                <a:lnTo>
                  <a:pt x="1331869" y="900796"/>
                </a:lnTo>
                <a:cubicBezTo>
                  <a:pt x="1331869" y="900796"/>
                  <a:pt x="1335009" y="900075"/>
                  <a:pt x="1336579" y="899714"/>
                </a:cubicBezTo>
                <a:close/>
                <a:moveTo>
                  <a:pt x="1337168" y="899579"/>
                </a:moveTo>
                <a:lnTo>
                  <a:pt x="1335602" y="899939"/>
                </a:lnTo>
                <a:lnTo>
                  <a:pt x="1336988" y="899620"/>
                </a:lnTo>
                <a:close/>
                <a:moveTo>
                  <a:pt x="1339566" y="899028"/>
                </a:moveTo>
                <a:lnTo>
                  <a:pt x="1336988" y="899620"/>
                </a:lnTo>
                <a:lnTo>
                  <a:pt x="1336725" y="899681"/>
                </a:lnTo>
                <a:lnTo>
                  <a:pt x="1339444" y="899056"/>
                </a:lnTo>
                <a:close/>
                <a:moveTo>
                  <a:pt x="1397960" y="898821"/>
                </a:moveTo>
                <a:cubicBezTo>
                  <a:pt x="1397960" y="898821"/>
                  <a:pt x="1397960" y="898821"/>
                  <a:pt x="1388283" y="914254"/>
                </a:cubicBezTo>
                <a:cubicBezTo>
                  <a:pt x="1388283" y="914254"/>
                  <a:pt x="1388283" y="914254"/>
                  <a:pt x="1385400" y="901707"/>
                </a:cubicBezTo>
                <a:close/>
                <a:moveTo>
                  <a:pt x="1397960" y="898821"/>
                </a:moveTo>
                <a:cubicBezTo>
                  <a:pt x="1400843" y="911368"/>
                  <a:pt x="1400843" y="911368"/>
                  <a:pt x="1400843" y="911368"/>
                </a:cubicBezTo>
                <a:close/>
                <a:moveTo>
                  <a:pt x="1224715" y="898571"/>
                </a:moveTo>
                <a:cubicBezTo>
                  <a:pt x="1224715" y="898571"/>
                  <a:pt x="1224715" y="898571"/>
                  <a:pt x="1223094" y="898943"/>
                </a:cubicBezTo>
                <a:lnTo>
                  <a:pt x="1218232" y="900060"/>
                </a:lnTo>
                <a:close/>
                <a:moveTo>
                  <a:pt x="1690828" y="898006"/>
                </a:moveTo>
                <a:lnTo>
                  <a:pt x="1693804" y="910958"/>
                </a:lnTo>
                <a:cubicBezTo>
                  <a:pt x="1693804" y="910958"/>
                  <a:pt x="1693804" y="910958"/>
                  <a:pt x="1690828" y="898006"/>
                </a:cubicBezTo>
                <a:close/>
                <a:moveTo>
                  <a:pt x="1344430" y="897910"/>
                </a:moveTo>
                <a:lnTo>
                  <a:pt x="1339444" y="899056"/>
                </a:lnTo>
                <a:lnTo>
                  <a:pt x="1339131" y="899128"/>
                </a:lnTo>
                <a:cubicBezTo>
                  <a:pt x="1339720" y="898993"/>
                  <a:pt x="1341290" y="898632"/>
                  <a:pt x="1344430" y="897910"/>
                </a:cubicBezTo>
                <a:close/>
                <a:moveTo>
                  <a:pt x="1344430" y="897910"/>
                </a:moveTo>
                <a:cubicBezTo>
                  <a:pt x="1344430" y="897910"/>
                  <a:pt x="1341290" y="898632"/>
                  <a:pt x="1339720" y="898993"/>
                </a:cubicBezTo>
                <a:lnTo>
                  <a:pt x="1339566" y="899028"/>
                </a:lnTo>
                <a:close/>
                <a:moveTo>
                  <a:pt x="1229802" y="897402"/>
                </a:moveTo>
                <a:lnTo>
                  <a:pt x="1229425" y="897489"/>
                </a:lnTo>
                <a:cubicBezTo>
                  <a:pt x="1227855" y="897849"/>
                  <a:pt x="1224715" y="898571"/>
                  <a:pt x="1224715" y="898571"/>
                </a:cubicBezTo>
                <a:close/>
                <a:moveTo>
                  <a:pt x="1290899" y="897000"/>
                </a:moveTo>
                <a:cubicBezTo>
                  <a:pt x="1290899" y="897000"/>
                  <a:pt x="1290899" y="897000"/>
                  <a:pt x="1278338" y="899886"/>
                </a:cubicBezTo>
                <a:cubicBezTo>
                  <a:pt x="1278338" y="899886"/>
                  <a:pt x="1278338" y="899886"/>
                  <a:pt x="1290899" y="897000"/>
                </a:cubicBezTo>
                <a:cubicBezTo>
                  <a:pt x="1290899" y="897000"/>
                  <a:pt x="1290899" y="897000"/>
                  <a:pt x="1293782" y="909548"/>
                </a:cubicBezTo>
                <a:cubicBezTo>
                  <a:pt x="1293782" y="909548"/>
                  <a:pt x="1293782" y="909548"/>
                  <a:pt x="1290899" y="897000"/>
                </a:cubicBezTo>
                <a:close/>
                <a:moveTo>
                  <a:pt x="1464051" y="896845"/>
                </a:moveTo>
                <a:lnTo>
                  <a:pt x="1451491" y="899731"/>
                </a:lnTo>
                <a:cubicBezTo>
                  <a:pt x="1454467" y="912684"/>
                  <a:pt x="1464051" y="896845"/>
                  <a:pt x="1454467" y="912684"/>
                </a:cubicBezTo>
                <a:lnTo>
                  <a:pt x="1467027" y="909798"/>
                </a:lnTo>
                <a:close/>
                <a:moveTo>
                  <a:pt x="1237275" y="895685"/>
                </a:moveTo>
                <a:cubicBezTo>
                  <a:pt x="1227691" y="911523"/>
                  <a:pt x="1237275" y="895685"/>
                  <a:pt x="1237275" y="895685"/>
                </a:cubicBezTo>
                <a:close/>
                <a:moveTo>
                  <a:pt x="1677051" y="895598"/>
                </a:moveTo>
                <a:lnTo>
                  <a:pt x="1677124" y="895915"/>
                </a:lnTo>
                <a:lnTo>
                  <a:pt x="1678267" y="900892"/>
                </a:lnTo>
                <a:cubicBezTo>
                  <a:pt x="1677546" y="897755"/>
                  <a:pt x="1677186" y="896186"/>
                  <a:pt x="1677051" y="895598"/>
                </a:cubicBezTo>
                <a:close/>
                <a:moveTo>
                  <a:pt x="317205" y="894022"/>
                </a:moveTo>
                <a:cubicBezTo>
                  <a:pt x="320181" y="906974"/>
                  <a:pt x="332742" y="904088"/>
                  <a:pt x="320181" y="906974"/>
                </a:cubicBezTo>
                <a:lnTo>
                  <a:pt x="332742" y="904088"/>
                </a:lnTo>
                <a:cubicBezTo>
                  <a:pt x="320181" y="906974"/>
                  <a:pt x="335625" y="916636"/>
                  <a:pt x="335625" y="916636"/>
                </a:cubicBezTo>
                <a:lnTo>
                  <a:pt x="332742" y="904088"/>
                </a:lnTo>
                <a:close/>
                <a:moveTo>
                  <a:pt x="1396744" y="893527"/>
                </a:moveTo>
                <a:cubicBezTo>
                  <a:pt x="1396338" y="891763"/>
                  <a:pt x="1397960" y="898821"/>
                  <a:pt x="1397960" y="898821"/>
                </a:cubicBezTo>
                <a:cubicBezTo>
                  <a:pt x="1397239" y="895684"/>
                  <a:pt x="1396879" y="894115"/>
                  <a:pt x="1396744" y="893527"/>
                </a:cubicBezTo>
                <a:close/>
                <a:moveTo>
                  <a:pt x="1728915" y="889255"/>
                </a:moveTo>
                <a:cubicBezTo>
                  <a:pt x="1728915" y="889255"/>
                  <a:pt x="1728915" y="889255"/>
                  <a:pt x="1731891" y="902207"/>
                </a:cubicBezTo>
                <a:close/>
                <a:moveTo>
                  <a:pt x="1382517" y="889159"/>
                </a:moveTo>
                <a:cubicBezTo>
                  <a:pt x="1382517" y="889159"/>
                  <a:pt x="1369551" y="892138"/>
                  <a:pt x="1382517" y="889159"/>
                </a:cubicBezTo>
                <a:close/>
                <a:moveTo>
                  <a:pt x="49459" y="889065"/>
                </a:moveTo>
                <a:cubicBezTo>
                  <a:pt x="52342" y="901612"/>
                  <a:pt x="49459" y="889065"/>
                  <a:pt x="36493" y="892044"/>
                </a:cubicBezTo>
                <a:close/>
                <a:moveTo>
                  <a:pt x="49459" y="889065"/>
                </a:moveTo>
                <a:cubicBezTo>
                  <a:pt x="52342" y="901612"/>
                  <a:pt x="52342" y="901612"/>
                  <a:pt x="52342" y="901612"/>
                </a:cubicBezTo>
                <a:cubicBezTo>
                  <a:pt x="49459" y="889065"/>
                  <a:pt x="49459" y="889065"/>
                  <a:pt x="49459" y="889065"/>
                </a:cubicBezTo>
                <a:cubicBezTo>
                  <a:pt x="49459" y="889065"/>
                  <a:pt x="52342" y="901612"/>
                  <a:pt x="49459" y="889065"/>
                </a:cubicBezTo>
                <a:close/>
                <a:moveTo>
                  <a:pt x="1214121" y="887795"/>
                </a:moveTo>
                <a:lnTo>
                  <a:pt x="1213728" y="887885"/>
                </a:lnTo>
                <a:cubicBezTo>
                  <a:pt x="1212107" y="888257"/>
                  <a:pt x="1208866" y="889002"/>
                  <a:pt x="1208866" y="889002"/>
                </a:cubicBezTo>
                <a:close/>
                <a:moveTo>
                  <a:pt x="35277" y="886751"/>
                </a:moveTo>
                <a:cubicBezTo>
                  <a:pt x="34871" y="884986"/>
                  <a:pt x="36493" y="892044"/>
                  <a:pt x="36493" y="892044"/>
                </a:cubicBezTo>
                <a:cubicBezTo>
                  <a:pt x="35772" y="888907"/>
                  <a:pt x="35412" y="887339"/>
                  <a:pt x="35277" y="886751"/>
                </a:cubicBezTo>
                <a:close/>
                <a:moveTo>
                  <a:pt x="1395077" y="886273"/>
                </a:moveTo>
                <a:cubicBezTo>
                  <a:pt x="1395077" y="886273"/>
                  <a:pt x="1395077" y="886273"/>
                  <a:pt x="1397960" y="898821"/>
                </a:cubicBezTo>
                <a:cubicBezTo>
                  <a:pt x="1397960" y="898821"/>
                  <a:pt x="1397960" y="898821"/>
                  <a:pt x="1385400" y="901707"/>
                </a:cubicBezTo>
                <a:cubicBezTo>
                  <a:pt x="1382517" y="889159"/>
                  <a:pt x="1385400" y="901707"/>
                  <a:pt x="1395077" y="886273"/>
                </a:cubicBezTo>
                <a:close/>
                <a:moveTo>
                  <a:pt x="62020" y="886179"/>
                </a:moveTo>
                <a:cubicBezTo>
                  <a:pt x="62020" y="886179"/>
                  <a:pt x="58880" y="886900"/>
                  <a:pt x="57310" y="887261"/>
                </a:cubicBezTo>
                <a:lnTo>
                  <a:pt x="57068" y="887316"/>
                </a:lnTo>
                <a:close/>
                <a:moveTo>
                  <a:pt x="1287923" y="884048"/>
                </a:moveTo>
                <a:cubicBezTo>
                  <a:pt x="1275362" y="886934"/>
                  <a:pt x="1287923" y="884048"/>
                  <a:pt x="1287923" y="884048"/>
                </a:cubicBezTo>
                <a:close/>
                <a:moveTo>
                  <a:pt x="48243" y="883771"/>
                </a:moveTo>
                <a:lnTo>
                  <a:pt x="48316" y="884088"/>
                </a:lnTo>
                <a:lnTo>
                  <a:pt x="49459" y="889065"/>
                </a:lnTo>
                <a:cubicBezTo>
                  <a:pt x="48738" y="885928"/>
                  <a:pt x="48378" y="884359"/>
                  <a:pt x="48243" y="883771"/>
                </a:cubicBezTo>
                <a:close/>
                <a:moveTo>
                  <a:pt x="1354107" y="882477"/>
                </a:moveTo>
                <a:cubicBezTo>
                  <a:pt x="1354107" y="882477"/>
                  <a:pt x="1354107" y="882477"/>
                  <a:pt x="1356990" y="895024"/>
                </a:cubicBezTo>
                <a:lnTo>
                  <a:pt x="1369551" y="892138"/>
                </a:lnTo>
                <a:lnTo>
                  <a:pt x="1372434" y="904686"/>
                </a:lnTo>
                <a:cubicBezTo>
                  <a:pt x="1372434" y="904686"/>
                  <a:pt x="1372434" y="904686"/>
                  <a:pt x="1359873" y="907572"/>
                </a:cubicBezTo>
                <a:lnTo>
                  <a:pt x="1362756" y="920120"/>
                </a:lnTo>
                <a:cubicBezTo>
                  <a:pt x="1350196" y="923006"/>
                  <a:pt x="1347313" y="910458"/>
                  <a:pt x="1347313" y="910458"/>
                </a:cubicBezTo>
                <a:cubicBezTo>
                  <a:pt x="1359873" y="907572"/>
                  <a:pt x="1347313" y="910458"/>
                  <a:pt x="1347313" y="910458"/>
                </a:cubicBezTo>
                <a:cubicBezTo>
                  <a:pt x="1347313" y="910458"/>
                  <a:pt x="1347313" y="910458"/>
                  <a:pt x="1344430" y="897910"/>
                </a:cubicBezTo>
                <a:cubicBezTo>
                  <a:pt x="1341547" y="885363"/>
                  <a:pt x="1341547" y="885363"/>
                  <a:pt x="1354107" y="882477"/>
                </a:cubicBezTo>
                <a:close/>
                <a:moveTo>
                  <a:pt x="367853" y="882385"/>
                </a:moveTo>
                <a:lnTo>
                  <a:pt x="354887" y="885364"/>
                </a:lnTo>
                <a:cubicBezTo>
                  <a:pt x="354887" y="885364"/>
                  <a:pt x="354887" y="885364"/>
                  <a:pt x="357863" y="898316"/>
                </a:cubicBezTo>
                <a:lnTo>
                  <a:pt x="370829" y="895337"/>
                </a:lnTo>
                <a:cubicBezTo>
                  <a:pt x="370829" y="895337"/>
                  <a:pt x="370829" y="895337"/>
                  <a:pt x="367853" y="882385"/>
                </a:cubicBezTo>
                <a:close/>
                <a:moveTo>
                  <a:pt x="1193422" y="879341"/>
                </a:moveTo>
                <a:cubicBezTo>
                  <a:pt x="1196305" y="891888"/>
                  <a:pt x="1196305" y="891888"/>
                  <a:pt x="1196305" y="891888"/>
                </a:cubicBezTo>
                <a:close/>
                <a:moveTo>
                  <a:pt x="1379634" y="876612"/>
                </a:moveTo>
                <a:lnTo>
                  <a:pt x="1366668" y="879591"/>
                </a:lnTo>
                <a:cubicBezTo>
                  <a:pt x="1366668" y="879591"/>
                  <a:pt x="1366668" y="879591"/>
                  <a:pt x="1379634" y="876612"/>
                </a:cubicBezTo>
                <a:close/>
                <a:moveTo>
                  <a:pt x="1685062" y="872911"/>
                </a:moveTo>
                <a:lnTo>
                  <a:pt x="1687945" y="885458"/>
                </a:lnTo>
                <a:lnTo>
                  <a:pt x="1690828" y="898006"/>
                </a:lnTo>
                <a:lnTo>
                  <a:pt x="1678267" y="900892"/>
                </a:lnTo>
                <a:cubicBezTo>
                  <a:pt x="1678267" y="900892"/>
                  <a:pt x="1677546" y="897755"/>
                  <a:pt x="1677186" y="896186"/>
                </a:cubicBezTo>
                <a:lnTo>
                  <a:pt x="1677124" y="895915"/>
                </a:lnTo>
                <a:lnTo>
                  <a:pt x="1675384" y="888344"/>
                </a:lnTo>
                <a:lnTo>
                  <a:pt x="1672501" y="875797"/>
                </a:lnTo>
                <a:close/>
                <a:moveTo>
                  <a:pt x="1338571" y="872411"/>
                </a:moveTo>
                <a:lnTo>
                  <a:pt x="1341547" y="885363"/>
                </a:lnTo>
                <a:cubicBezTo>
                  <a:pt x="1341547" y="885363"/>
                  <a:pt x="1341547" y="885363"/>
                  <a:pt x="1344430" y="897910"/>
                </a:cubicBezTo>
                <a:lnTo>
                  <a:pt x="1328986" y="888249"/>
                </a:lnTo>
                <a:lnTo>
                  <a:pt x="1326010" y="875297"/>
                </a:lnTo>
                <a:close/>
                <a:moveTo>
                  <a:pt x="1698027" y="869932"/>
                </a:moveTo>
                <a:cubicBezTo>
                  <a:pt x="1698027" y="869932"/>
                  <a:pt x="1685062" y="872911"/>
                  <a:pt x="1698027" y="869932"/>
                </a:cubicBezTo>
                <a:close/>
                <a:moveTo>
                  <a:pt x="1351131" y="869525"/>
                </a:moveTo>
                <a:cubicBezTo>
                  <a:pt x="1354107" y="882477"/>
                  <a:pt x="1351131" y="869525"/>
                  <a:pt x="1351131" y="869525"/>
                </a:cubicBezTo>
                <a:close/>
                <a:moveTo>
                  <a:pt x="57921" y="868338"/>
                </a:moveTo>
                <a:cubicBezTo>
                  <a:pt x="57515" y="866573"/>
                  <a:pt x="59137" y="873631"/>
                  <a:pt x="59137" y="873631"/>
                </a:cubicBezTo>
                <a:cubicBezTo>
                  <a:pt x="58416" y="870494"/>
                  <a:pt x="58056" y="868926"/>
                  <a:pt x="57921" y="868338"/>
                </a:cubicBezTo>
                <a:close/>
                <a:moveTo>
                  <a:pt x="1190539" y="866793"/>
                </a:moveTo>
                <a:lnTo>
                  <a:pt x="1190539" y="866793"/>
                </a:lnTo>
                <a:lnTo>
                  <a:pt x="1190539" y="866793"/>
                </a:lnTo>
                <a:close/>
                <a:moveTo>
                  <a:pt x="1363692" y="866639"/>
                </a:moveTo>
                <a:lnTo>
                  <a:pt x="1366668" y="879591"/>
                </a:lnTo>
                <a:cubicBezTo>
                  <a:pt x="1366668" y="879591"/>
                  <a:pt x="1366668" y="879591"/>
                  <a:pt x="1354107" y="882477"/>
                </a:cubicBezTo>
                <a:cubicBezTo>
                  <a:pt x="1351131" y="869525"/>
                  <a:pt x="1351131" y="869525"/>
                  <a:pt x="1363692" y="866639"/>
                </a:cubicBezTo>
                <a:close/>
                <a:moveTo>
                  <a:pt x="70481" y="865452"/>
                </a:moveTo>
                <a:cubicBezTo>
                  <a:pt x="70075" y="863687"/>
                  <a:pt x="71697" y="870745"/>
                  <a:pt x="71697" y="870745"/>
                </a:cubicBezTo>
                <a:cubicBezTo>
                  <a:pt x="70976" y="867608"/>
                  <a:pt x="70616" y="866040"/>
                  <a:pt x="70481" y="865452"/>
                </a:cubicBezTo>
                <a:close/>
                <a:moveTo>
                  <a:pt x="443622" y="864976"/>
                </a:moveTo>
                <a:lnTo>
                  <a:pt x="438830" y="866077"/>
                </a:lnTo>
                <a:lnTo>
                  <a:pt x="438323" y="866193"/>
                </a:lnTo>
                <a:cubicBezTo>
                  <a:pt x="438912" y="866058"/>
                  <a:pt x="440482" y="865697"/>
                  <a:pt x="443622" y="864976"/>
                </a:cubicBezTo>
                <a:close/>
                <a:moveTo>
                  <a:pt x="1709372" y="861752"/>
                </a:moveTo>
                <a:lnTo>
                  <a:pt x="1709445" y="862069"/>
                </a:lnTo>
                <a:lnTo>
                  <a:pt x="1710588" y="867046"/>
                </a:lnTo>
                <a:cubicBezTo>
                  <a:pt x="1709867" y="863909"/>
                  <a:pt x="1709507" y="862340"/>
                  <a:pt x="1709372" y="861752"/>
                </a:cubicBezTo>
                <a:close/>
                <a:moveTo>
                  <a:pt x="1389218" y="860773"/>
                </a:moveTo>
                <a:lnTo>
                  <a:pt x="1384279" y="861908"/>
                </a:lnTo>
                <a:lnTo>
                  <a:pt x="1383919" y="861991"/>
                </a:lnTo>
                <a:cubicBezTo>
                  <a:pt x="1384508" y="861856"/>
                  <a:pt x="1386078" y="861495"/>
                  <a:pt x="1389218" y="860773"/>
                </a:cubicBezTo>
                <a:close/>
                <a:moveTo>
                  <a:pt x="1697435" y="860160"/>
                </a:moveTo>
                <a:cubicBezTo>
                  <a:pt x="1699005" y="859800"/>
                  <a:pt x="1702866" y="862215"/>
                  <a:pt x="1710588" y="867046"/>
                </a:cubicBezTo>
                <a:cubicBezTo>
                  <a:pt x="1710588" y="867046"/>
                  <a:pt x="1710588" y="867046"/>
                  <a:pt x="1723149" y="864160"/>
                </a:cubicBezTo>
                <a:cubicBezTo>
                  <a:pt x="1723149" y="864160"/>
                  <a:pt x="1723149" y="864160"/>
                  <a:pt x="1726032" y="876707"/>
                </a:cubicBezTo>
                <a:lnTo>
                  <a:pt x="1728915" y="889255"/>
                </a:lnTo>
                <a:cubicBezTo>
                  <a:pt x="1728915" y="889255"/>
                  <a:pt x="1728915" y="889255"/>
                  <a:pt x="1719330" y="905093"/>
                </a:cubicBezTo>
                <a:cubicBezTo>
                  <a:pt x="1719330" y="905093"/>
                  <a:pt x="1719330" y="905093"/>
                  <a:pt x="1706769" y="907979"/>
                </a:cubicBezTo>
                <a:lnTo>
                  <a:pt x="1703793" y="895027"/>
                </a:lnTo>
                <a:lnTo>
                  <a:pt x="1690828" y="898006"/>
                </a:lnTo>
                <a:cubicBezTo>
                  <a:pt x="1690828" y="898006"/>
                  <a:pt x="1703793" y="895027"/>
                  <a:pt x="1700910" y="882479"/>
                </a:cubicBezTo>
                <a:lnTo>
                  <a:pt x="1687945" y="885458"/>
                </a:lnTo>
                <a:cubicBezTo>
                  <a:pt x="1685062" y="872911"/>
                  <a:pt x="1685062" y="872911"/>
                  <a:pt x="1698027" y="869932"/>
                </a:cubicBezTo>
                <a:cubicBezTo>
                  <a:pt x="1696585" y="863658"/>
                  <a:pt x="1695865" y="860521"/>
                  <a:pt x="1697435" y="860160"/>
                </a:cubicBezTo>
                <a:close/>
                <a:moveTo>
                  <a:pt x="1335688" y="859863"/>
                </a:moveTo>
                <a:lnTo>
                  <a:pt x="1336832" y="864842"/>
                </a:lnTo>
                <a:lnTo>
                  <a:pt x="1336904" y="865157"/>
                </a:lnTo>
                <a:cubicBezTo>
                  <a:pt x="1336769" y="864569"/>
                  <a:pt x="1336409" y="863000"/>
                  <a:pt x="1335688" y="859863"/>
                </a:cubicBezTo>
                <a:close/>
                <a:moveTo>
                  <a:pt x="1401779" y="857887"/>
                </a:moveTo>
                <a:lnTo>
                  <a:pt x="1404755" y="870840"/>
                </a:lnTo>
                <a:cubicBezTo>
                  <a:pt x="1404755" y="870840"/>
                  <a:pt x="1404755" y="870840"/>
                  <a:pt x="1401779" y="857887"/>
                </a:cubicBezTo>
                <a:close/>
                <a:moveTo>
                  <a:pt x="1695144" y="857384"/>
                </a:moveTo>
                <a:lnTo>
                  <a:pt x="1698027" y="869932"/>
                </a:lnTo>
                <a:lnTo>
                  <a:pt x="1685062" y="872911"/>
                </a:lnTo>
                <a:cubicBezTo>
                  <a:pt x="1672501" y="875797"/>
                  <a:pt x="1672501" y="875797"/>
                  <a:pt x="1682179" y="860363"/>
                </a:cubicBezTo>
                <a:cubicBezTo>
                  <a:pt x="1682179" y="860363"/>
                  <a:pt x="1682179" y="860363"/>
                  <a:pt x="1695144" y="857384"/>
                </a:cubicBezTo>
                <a:cubicBezTo>
                  <a:pt x="1682179" y="860363"/>
                  <a:pt x="1695144" y="857384"/>
                  <a:pt x="1695144" y="857384"/>
                </a:cubicBezTo>
                <a:close/>
                <a:moveTo>
                  <a:pt x="1348248" y="856977"/>
                </a:moveTo>
                <a:cubicBezTo>
                  <a:pt x="1348248" y="856977"/>
                  <a:pt x="1348248" y="856977"/>
                  <a:pt x="1351131" y="869525"/>
                </a:cubicBezTo>
                <a:lnTo>
                  <a:pt x="1338571" y="872411"/>
                </a:lnTo>
                <a:lnTo>
                  <a:pt x="1336832" y="864842"/>
                </a:lnTo>
                <a:lnTo>
                  <a:pt x="1336769" y="864569"/>
                </a:lnTo>
                <a:cubicBezTo>
                  <a:pt x="1336409" y="863000"/>
                  <a:pt x="1335688" y="859863"/>
                  <a:pt x="1335688" y="859863"/>
                </a:cubicBezTo>
                <a:close/>
                <a:moveTo>
                  <a:pt x="428178" y="855314"/>
                </a:moveTo>
                <a:cubicBezTo>
                  <a:pt x="431061" y="867862"/>
                  <a:pt x="431061" y="867862"/>
                  <a:pt x="431061" y="867862"/>
                </a:cubicBezTo>
                <a:close/>
                <a:moveTo>
                  <a:pt x="428178" y="855314"/>
                </a:moveTo>
                <a:cubicBezTo>
                  <a:pt x="428178" y="855314"/>
                  <a:pt x="428178" y="855314"/>
                  <a:pt x="431061" y="867862"/>
                </a:cubicBezTo>
                <a:cubicBezTo>
                  <a:pt x="431061" y="867862"/>
                  <a:pt x="431061" y="867862"/>
                  <a:pt x="432631" y="867501"/>
                </a:cubicBezTo>
                <a:lnTo>
                  <a:pt x="438830" y="866077"/>
                </a:lnTo>
                <a:lnTo>
                  <a:pt x="438912" y="866058"/>
                </a:lnTo>
                <a:cubicBezTo>
                  <a:pt x="440482" y="865697"/>
                  <a:pt x="443622" y="864976"/>
                  <a:pt x="443622" y="864976"/>
                </a:cubicBezTo>
                <a:close/>
                <a:moveTo>
                  <a:pt x="1680946" y="854995"/>
                </a:moveTo>
                <a:lnTo>
                  <a:pt x="1681063" y="855506"/>
                </a:lnTo>
                <a:cubicBezTo>
                  <a:pt x="1681435" y="857125"/>
                  <a:pt x="1682179" y="860363"/>
                  <a:pt x="1682179" y="860363"/>
                </a:cubicBezTo>
                <a:close/>
                <a:moveTo>
                  <a:pt x="1707705" y="854498"/>
                </a:moveTo>
                <a:cubicBezTo>
                  <a:pt x="1710588" y="867046"/>
                  <a:pt x="1710588" y="867046"/>
                  <a:pt x="1710588" y="867046"/>
                </a:cubicBezTo>
                <a:cubicBezTo>
                  <a:pt x="1710588" y="867046"/>
                  <a:pt x="1709867" y="863909"/>
                  <a:pt x="1709507" y="862340"/>
                </a:cubicBezTo>
                <a:lnTo>
                  <a:pt x="1709445" y="862069"/>
                </a:lnTo>
                <a:close/>
                <a:moveTo>
                  <a:pt x="1360809" y="854091"/>
                </a:moveTo>
                <a:cubicBezTo>
                  <a:pt x="1348248" y="856977"/>
                  <a:pt x="1348248" y="856977"/>
                  <a:pt x="1348248" y="856977"/>
                </a:cubicBezTo>
                <a:close/>
                <a:moveTo>
                  <a:pt x="1187563" y="853841"/>
                </a:moveTo>
                <a:lnTo>
                  <a:pt x="1190539" y="866793"/>
                </a:lnTo>
                <a:cubicBezTo>
                  <a:pt x="1190539" y="866793"/>
                  <a:pt x="1190539" y="866793"/>
                  <a:pt x="1177979" y="869679"/>
                </a:cubicBezTo>
                <a:cubicBezTo>
                  <a:pt x="1175003" y="856727"/>
                  <a:pt x="1187563" y="853841"/>
                  <a:pt x="1187563" y="853841"/>
                </a:cubicBezTo>
                <a:close/>
                <a:moveTo>
                  <a:pt x="1373775" y="851112"/>
                </a:moveTo>
                <a:lnTo>
                  <a:pt x="1376658" y="863659"/>
                </a:lnTo>
                <a:lnTo>
                  <a:pt x="1363692" y="866639"/>
                </a:lnTo>
                <a:lnTo>
                  <a:pt x="1360809" y="854091"/>
                </a:lnTo>
                <a:cubicBezTo>
                  <a:pt x="1360809" y="854091"/>
                  <a:pt x="1360809" y="854091"/>
                  <a:pt x="1373775" y="851112"/>
                </a:cubicBezTo>
                <a:close/>
                <a:moveTo>
                  <a:pt x="1320244" y="850201"/>
                </a:moveTo>
                <a:lnTo>
                  <a:pt x="1321368" y="855094"/>
                </a:lnTo>
                <a:lnTo>
                  <a:pt x="1321403" y="855244"/>
                </a:lnTo>
                <a:close/>
                <a:moveTo>
                  <a:pt x="1386335" y="848226"/>
                </a:moveTo>
                <a:cubicBezTo>
                  <a:pt x="1389218" y="860773"/>
                  <a:pt x="1386335" y="848226"/>
                  <a:pt x="1386335" y="848226"/>
                </a:cubicBezTo>
                <a:close/>
                <a:moveTo>
                  <a:pt x="1679203" y="847411"/>
                </a:moveTo>
                <a:cubicBezTo>
                  <a:pt x="1681435" y="857125"/>
                  <a:pt x="1680319" y="852268"/>
                  <a:pt x="1680877" y="854697"/>
                </a:cubicBezTo>
                <a:lnTo>
                  <a:pt x="1680946" y="854995"/>
                </a:lnTo>
                <a:lnTo>
                  <a:pt x="1680923" y="854899"/>
                </a:lnTo>
                <a:cubicBezTo>
                  <a:pt x="1681063" y="855506"/>
                  <a:pt x="1681435" y="857125"/>
                  <a:pt x="1682179" y="860363"/>
                </a:cubicBezTo>
                <a:cubicBezTo>
                  <a:pt x="1682179" y="860363"/>
                  <a:pt x="1682179" y="860363"/>
                  <a:pt x="1669618" y="863249"/>
                </a:cubicBezTo>
                <a:close/>
                <a:moveTo>
                  <a:pt x="177841" y="846357"/>
                </a:moveTo>
                <a:lnTo>
                  <a:pt x="172993" y="847471"/>
                </a:lnTo>
                <a:cubicBezTo>
                  <a:pt x="172993" y="847471"/>
                  <a:pt x="176133" y="846750"/>
                  <a:pt x="177703" y="846389"/>
                </a:cubicBezTo>
                <a:close/>
                <a:moveTo>
                  <a:pt x="419707" y="844051"/>
                </a:moveTo>
                <a:lnTo>
                  <a:pt x="419255" y="844155"/>
                </a:lnTo>
                <a:lnTo>
                  <a:pt x="418396" y="844352"/>
                </a:lnTo>
                <a:lnTo>
                  <a:pt x="418230" y="844390"/>
                </a:lnTo>
                <a:cubicBezTo>
                  <a:pt x="417445" y="844571"/>
                  <a:pt x="415875" y="844931"/>
                  <a:pt x="412735" y="845653"/>
                </a:cubicBezTo>
                <a:close/>
                <a:moveTo>
                  <a:pt x="421049" y="843742"/>
                </a:moveTo>
                <a:lnTo>
                  <a:pt x="419707" y="844051"/>
                </a:lnTo>
                <a:lnTo>
                  <a:pt x="419800" y="844029"/>
                </a:lnTo>
                <a:close/>
                <a:moveTo>
                  <a:pt x="1177404" y="842965"/>
                </a:moveTo>
                <a:lnTo>
                  <a:pt x="1177065" y="843043"/>
                </a:lnTo>
                <a:lnTo>
                  <a:pt x="1172120" y="844179"/>
                </a:lnTo>
                <a:close/>
                <a:moveTo>
                  <a:pt x="425295" y="842767"/>
                </a:moveTo>
                <a:lnTo>
                  <a:pt x="421049" y="843742"/>
                </a:lnTo>
                <a:lnTo>
                  <a:pt x="423725" y="843127"/>
                </a:lnTo>
                <a:cubicBezTo>
                  <a:pt x="425295" y="842767"/>
                  <a:pt x="425295" y="842767"/>
                  <a:pt x="425295" y="842767"/>
                </a:cubicBezTo>
                <a:close/>
                <a:moveTo>
                  <a:pt x="425295" y="842767"/>
                </a:moveTo>
                <a:cubicBezTo>
                  <a:pt x="412735" y="845653"/>
                  <a:pt x="425295" y="842767"/>
                  <a:pt x="425295" y="842767"/>
                </a:cubicBezTo>
                <a:close/>
                <a:moveTo>
                  <a:pt x="1411456" y="842454"/>
                </a:moveTo>
                <a:lnTo>
                  <a:pt x="1414339" y="855001"/>
                </a:lnTo>
                <a:cubicBezTo>
                  <a:pt x="1411456" y="842454"/>
                  <a:pt x="1411456" y="842454"/>
                  <a:pt x="1411456" y="842454"/>
                </a:cubicBezTo>
                <a:close/>
                <a:moveTo>
                  <a:pt x="1238211" y="842204"/>
                </a:moveTo>
                <a:lnTo>
                  <a:pt x="1225650" y="845090"/>
                </a:lnTo>
                <a:cubicBezTo>
                  <a:pt x="1238211" y="842204"/>
                  <a:pt x="1238211" y="842204"/>
                  <a:pt x="1238211" y="842204"/>
                </a:cubicBezTo>
                <a:close/>
                <a:moveTo>
                  <a:pt x="1357926" y="841543"/>
                </a:moveTo>
                <a:cubicBezTo>
                  <a:pt x="1357926" y="841543"/>
                  <a:pt x="1358647" y="844680"/>
                  <a:pt x="1359007" y="846249"/>
                </a:cubicBezTo>
                <a:lnTo>
                  <a:pt x="1359096" y="846634"/>
                </a:lnTo>
                <a:lnTo>
                  <a:pt x="1359142" y="846837"/>
                </a:lnTo>
                <a:cubicBezTo>
                  <a:pt x="1359007" y="846249"/>
                  <a:pt x="1358647" y="844680"/>
                  <a:pt x="1357926" y="841543"/>
                </a:cubicBezTo>
                <a:close/>
                <a:moveTo>
                  <a:pt x="1184680" y="841293"/>
                </a:moveTo>
                <a:cubicBezTo>
                  <a:pt x="1184680" y="841293"/>
                  <a:pt x="1184680" y="841293"/>
                  <a:pt x="1183110" y="841654"/>
                </a:cubicBezTo>
                <a:lnTo>
                  <a:pt x="1177404" y="842965"/>
                </a:lnTo>
                <a:lnTo>
                  <a:pt x="1177419" y="842962"/>
                </a:lnTo>
                <a:cubicBezTo>
                  <a:pt x="1176830" y="843097"/>
                  <a:pt x="1175260" y="843458"/>
                  <a:pt x="1172120" y="844179"/>
                </a:cubicBezTo>
                <a:cubicBezTo>
                  <a:pt x="1172120" y="844179"/>
                  <a:pt x="1172120" y="844179"/>
                  <a:pt x="1175003" y="856727"/>
                </a:cubicBezTo>
                <a:cubicBezTo>
                  <a:pt x="1175003" y="856727"/>
                  <a:pt x="1175003" y="856727"/>
                  <a:pt x="1177979" y="869679"/>
                </a:cubicBezTo>
                <a:cubicBezTo>
                  <a:pt x="1177979" y="869679"/>
                  <a:pt x="1177979" y="869679"/>
                  <a:pt x="1180862" y="882227"/>
                </a:cubicBezTo>
                <a:cubicBezTo>
                  <a:pt x="1180862" y="882227"/>
                  <a:pt x="1180862" y="882227"/>
                  <a:pt x="1177979" y="869679"/>
                </a:cubicBezTo>
                <a:lnTo>
                  <a:pt x="1190539" y="866793"/>
                </a:lnTo>
                <a:lnTo>
                  <a:pt x="1190899" y="868362"/>
                </a:lnTo>
                <a:cubicBezTo>
                  <a:pt x="1191260" y="869930"/>
                  <a:pt x="1191981" y="873067"/>
                  <a:pt x="1193422" y="879341"/>
                </a:cubicBezTo>
                <a:cubicBezTo>
                  <a:pt x="1193422" y="879341"/>
                  <a:pt x="1193422" y="879341"/>
                  <a:pt x="1196305" y="891888"/>
                </a:cubicBezTo>
                <a:cubicBezTo>
                  <a:pt x="1196305" y="891888"/>
                  <a:pt x="1196305" y="891888"/>
                  <a:pt x="1208866" y="889002"/>
                </a:cubicBezTo>
                <a:cubicBezTo>
                  <a:pt x="1208866" y="889002"/>
                  <a:pt x="1208866" y="889002"/>
                  <a:pt x="1211749" y="901550"/>
                </a:cubicBezTo>
                <a:lnTo>
                  <a:pt x="1199188" y="904436"/>
                </a:lnTo>
                <a:cubicBezTo>
                  <a:pt x="1199188" y="904436"/>
                  <a:pt x="1199188" y="904436"/>
                  <a:pt x="1211749" y="901550"/>
                </a:cubicBezTo>
                <a:cubicBezTo>
                  <a:pt x="1214725" y="914502"/>
                  <a:pt x="1214725" y="914502"/>
                  <a:pt x="1227691" y="911523"/>
                </a:cubicBezTo>
                <a:lnTo>
                  <a:pt x="1220099" y="913268"/>
                </a:lnTo>
                <a:lnTo>
                  <a:pt x="1214725" y="914502"/>
                </a:lnTo>
                <a:cubicBezTo>
                  <a:pt x="1214725" y="914502"/>
                  <a:pt x="1214725" y="914502"/>
                  <a:pt x="1216346" y="914130"/>
                </a:cubicBezTo>
                <a:lnTo>
                  <a:pt x="1220099" y="913268"/>
                </a:lnTo>
                <a:lnTo>
                  <a:pt x="1222547" y="912705"/>
                </a:lnTo>
                <a:lnTo>
                  <a:pt x="1222829" y="912640"/>
                </a:lnTo>
                <a:lnTo>
                  <a:pt x="1223517" y="912482"/>
                </a:lnTo>
                <a:lnTo>
                  <a:pt x="1226070" y="911896"/>
                </a:lnTo>
                <a:cubicBezTo>
                  <a:pt x="1227691" y="911523"/>
                  <a:pt x="1227691" y="911523"/>
                  <a:pt x="1227691" y="911523"/>
                </a:cubicBezTo>
                <a:cubicBezTo>
                  <a:pt x="1227691" y="911523"/>
                  <a:pt x="1227691" y="911523"/>
                  <a:pt x="1230574" y="924071"/>
                </a:cubicBezTo>
                <a:cubicBezTo>
                  <a:pt x="1217608" y="927050"/>
                  <a:pt x="1230574" y="924071"/>
                  <a:pt x="1230574" y="924071"/>
                </a:cubicBezTo>
                <a:lnTo>
                  <a:pt x="1243134" y="921185"/>
                </a:lnTo>
                <a:lnTo>
                  <a:pt x="1233457" y="936618"/>
                </a:lnTo>
                <a:lnTo>
                  <a:pt x="1246017" y="933732"/>
                </a:lnTo>
                <a:cubicBezTo>
                  <a:pt x="1246738" y="936869"/>
                  <a:pt x="1247098" y="938438"/>
                  <a:pt x="1247233" y="939026"/>
                </a:cubicBezTo>
                <a:lnTo>
                  <a:pt x="1247161" y="938711"/>
                </a:lnTo>
                <a:lnTo>
                  <a:pt x="1248900" y="946280"/>
                </a:lnTo>
                <a:cubicBezTo>
                  <a:pt x="1248900" y="946280"/>
                  <a:pt x="1248900" y="946280"/>
                  <a:pt x="1251876" y="959232"/>
                </a:cubicBezTo>
                <a:cubicBezTo>
                  <a:pt x="1251876" y="959232"/>
                  <a:pt x="1251876" y="959232"/>
                  <a:pt x="1253446" y="958871"/>
                </a:cubicBezTo>
                <a:lnTo>
                  <a:pt x="1259645" y="957447"/>
                </a:lnTo>
                <a:lnTo>
                  <a:pt x="1259727" y="957428"/>
                </a:lnTo>
                <a:cubicBezTo>
                  <a:pt x="1261297" y="957067"/>
                  <a:pt x="1264437" y="956346"/>
                  <a:pt x="1264437" y="956346"/>
                </a:cubicBezTo>
                <a:cubicBezTo>
                  <a:pt x="1276998" y="953460"/>
                  <a:pt x="1276998" y="953460"/>
                  <a:pt x="1274022" y="940508"/>
                </a:cubicBezTo>
                <a:cubicBezTo>
                  <a:pt x="1261461" y="943394"/>
                  <a:pt x="1264437" y="956346"/>
                  <a:pt x="1264437" y="956346"/>
                </a:cubicBezTo>
                <a:cubicBezTo>
                  <a:pt x="1264437" y="956346"/>
                  <a:pt x="1264437" y="956346"/>
                  <a:pt x="1262867" y="956706"/>
                </a:cubicBezTo>
                <a:lnTo>
                  <a:pt x="1260209" y="957317"/>
                </a:lnTo>
                <a:lnTo>
                  <a:pt x="1259138" y="957563"/>
                </a:lnTo>
                <a:lnTo>
                  <a:pt x="1259240" y="957540"/>
                </a:lnTo>
                <a:lnTo>
                  <a:pt x="1251876" y="959232"/>
                </a:lnTo>
                <a:cubicBezTo>
                  <a:pt x="1251876" y="959232"/>
                  <a:pt x="1251876" y="959232"/>
                  <a:pt x="1261461" y="943394"/>
                </a:cubicBezTo>
                <a:cubicBezTo>
                  <a:pt x="1261461" y="943394"/>
                  <a:pt x="1261461" y="943394"/>
                  <a:pt x="1258578" y="930846"/>
                </a:cubicBezTo>
                <a:lnTo>
                  <a:pt x="1271139" y="927960"/>
                </a:lnTo>
                <a:cubicBezTo>
                  <a:pt x="1271139" y="927960"/>
                  <a:pt x="1271139" y="927960"/>
                  <a:pt x="1258578" y="930846"/>
                </a:cubicBezTo>
                <a:cubicBezTo>
                  <a:pt x="1246017" y="933732"/>
                  <a:pt x="1246017" y="933732"/>
                  <a:pt x="1255695" y="918299"/>
                </a:cubicBezTo>
                <a:lnTo>
                  <a:pt x="1248086" y="920047"/>
                </a:lnTo>
                <a:lnTo>
                  <a:pt x="1247844" y="920102"/>
                </a:lnTo>
                <a:cubicBezTo>
                  <a:pt x="1246274" y="920463"/>
                  <a:pt x="1243134" y="921185"/>
                  <a:pt x="1243134" y="921185"/>
                </a:cubicBezTo>
                <a:cubicBezTo>
                  <a:pt x="1243134" y="921185"/>
                  <a:pt x="1243134" y="921185"/>
                  <a:pt x="1230574" y="924071"/>
                </a:cubicBezTo>
                <a:lnTo>
                  <a:pt x="1240251" y="908637"/>
                </a:lnTo>
                <a:lnTo>
                  <a:pt x="1237275" y="895685"/>
                </a:lnTo>
                <a:lnTo>
                  <a:pt x="1229802" y="897402"/>
                </a:lnTo>
                <a:lnTo>
                  <a:pt x="1230014" y="897353"/>
                </a:lnTo>
                <a:cubicBezTo>
                  <a:pt x="1229425" y="897489"/>
                  <a:pt x="1227855" y="897849"/>
                  <a:pt x="1224715" y="898571"/>
                </a:cubicBezTo>
                <a:lnTo>
                  <a:pt x="1211749" y="901550"/>
                </a:lnTo>
                <a:cubicBezTo>
                  <a:pt x="1208866" y="889002"/>
                  <a:pt x="1208866" y="889002"/>
                  <a:pt x="1221832" y="886023"/>
                </a:cubicBezTo>
                <a:lnTo>
                  <a:pt x="1214121" y="887795"/>
                </a:lnTo>
                <a:lnTo>
                  <a:pt x="1214336" y="887745"/>
                </a:lnTo>
                <a:cubicBezTo>
                  <a:pt x="1213728" y="887885"/>
                  <a:pt x="1212107" y="888257"/>
                  <a:pt x="1208866" y="889002"/>
                </a:cubicBezTo>
                <a:cubicBezTo>
                  <a:pt x="1208866" y="889002"/>
                  <a:pt x="1208866" y="889002"/>
                  <a:pt x="1208506" y="887434"/>
                </a:cubicBezTo>
                <a:lnTo>
                  <a:pt x="1206749" y="879789"/>
                </a:lnTo>
                <a:lnTo>
                  <a:pt x="1205983" y="876455"/>
                </a:lnTo>
                <a:lnTo>
                  <a:pt x="1193422" y="879341"/>
                </a:lnTo>
                <a:cubicBezTo>
                  <a:pt x="1193422" y="879341"/>
                  <a:pt x="1205983" y="876455"/>
                  <a:pt x="1203100" y="863907"/>
                </a:cubicBezTo>
                <a:cubicBezTo>
                  <a:pt x="1203100" y="863907"/>
                  <a:pt x="1203100" y="863907"/>
                  <a:pt x="1193422" y="879341"/>
                </a:cubicBezTo>
                <a:cubicBezTo>
                  <a:pt x="1193422" y="879341"/>
                  <a:pt x="1193422" y="879341"/>
                  <a:pt x="1193062" y="877772"/>
                </a:cubicBezTo>
                <a:lnTo>
                  <a:pt x="1190539" y="866793"/>
                </a:lnTo>
                <a:lnTo>
                  <a:pt x="1193679" y="866072"/>
                </a:lnTo>
                <a:cubicBezTo>
                  <a:pt x="1196819" y="865350"/>
                  <a:pt x="1196819" y="865350"/>
                  <a:pt x="1190539" y="866793"/>
                </a:cubicBezTo>
                <a:cubicBezTo>
                  <a:pt x="1187563" y="853841"/>
                  <a:pt x="1187563" y="853841"/>
                  <a:pt x="1187563" y="853841"/>
                </a:cubicBezTo>
                <a:cubicBezTo>
                  <a:pt x="1184680" y="841293"/>
                  <a:pt x="1184680" y="841293"/>
                  <a:pt x="1172120" y="844179"/>
                </a:cubicBezTo>
                <a:cubicBezTo>
                  <a:pt x="1172120" y="844179"/>
                  <a:pt x="1175260" y="843458"/>
                  <a:pt x="1176830" y="843097"/>
                </a:cubicBezTo>
                <a:lnTo>
                  <a:pt x="1177065" y="843043"/>
                </a:lnTo>
                <a:close/>
                <a:moveTo>
                  <a:pt x="1744538" y="840290"/>
                </a:moveTo>
                <a:lnTo>
                  <a:pt x="1745792" y="845747"/>
                </a:lnTo>
                <a:cubicBezTo>
                  <a:pt x="1745792" y="845747"/>
                  <a:pt x="1745048" y="842509"/>
                  <a:pt x="1744676" y="840890"/>
                </a:cubicBezTo>
                <a:close/>
                <a:moveTo>
                  <a:pt x="264610" y="839630"/>
                </a:moveTo>
                <a:cubicBezTo>
                  <a:pt x="252050" y="842516"/>
                  <a:pt x="252050" y="842516"/>
                  <a:pt x="252050" y="842516"/>
                </a:cubicBezTo>
                <a:close/>
                <a:moveTo>
                  <a:pt x="170110" y="834924"/>
                </a:moveTo>
                <a:cubicBezTo>
                  <a:pt x="170110" y="834924"/>
                  <a:pt x="185553" y="844585"/>
                  <a:pt x="172993" y="847471"/>
                </a:cubicBezTo>
                <a:cubicBezTo>
                  <a:pt x="176133" y="846750"/>
                  <a:pt x="177703" y="846389"/>
                  <a:pt x="178292" y="846254"/>
                </a:cubicBezTo>
                <a:lnTo>
                  <a:pt x="177841" y="846357"/>
                </a:lnTo>
                <a:lnTo>
                  <a:pt x="185553" y="844585"/>
                </a:lnTo>
                <a:lnTo>
                  <a:pt x="186916" y="850516"/>
                </a:lnTo>
                <a:lnTo>
                  <a:pt x="186995" y="850859"/>
                </a:lnTo>
                <a:cubicBezTo>
                  <a:pt x="186995" y="850859"/>
                  <a:pt x="186995" y="850859"/>
                  <a:pt x="188436" y="857133"/>
                </a:cubicBezTo>
                <a:lnTo>
                  <a:pt x="186916" y="850516"/>
                </a:lnTo>
                <a:lnTo>
                  <a:pt x="186814" y="850075"/>
                </a:lnTo>
                <a:cubicBezTo>
                  <a:pt x="186634" y="849291"/>
                  <a:pt x="186274" y="847722"/>
                  <a:pt x="185553" y="844585"/>
                </a:cubicBezTo>
                <a:close/>
                <a:moveTo>
                  <a:pt x="1742816" y="832795"/>
                </a:moveTo>
                <a:cubicBezTo>
                  <a:pt x="1742816" y="832795"/>
                  <a:pt x="1742816" y="832795"/>
                  <a:pt x="1745792" y="845747"/>
                </a:cubicBezTo>
                <a:cubicBezTo>
                  <a:pt x="1745048" y="842509"/>
                  <a:pt x="1744676" y="840890"/>
                  <a:pt x="1744536" y="840283"/>
                </a:cubicBezTo>
                <a:lnTo>
                  <a:pt x="1744538" y="840290"/>
                </a:lnTo>
                <a:close/>
                <a:moveTo>
                  <a:pt x="129047" y="830722"/>
                </a:moveTo>
                <a:lnTo>
                  <a:pt x="130212" y="835791"/>
                </a:lnTo>
                <a:lnTo>
                  <a:pt x="130163" y="835579"/>
                </a:lnTo>
                <a:cubicBezTo>
                  <a:pt x="129791" y="833960"/>
                  <a:pt x="129047" y="830722"/>
                  <a:pt x="129047" y="830722"/>
                </a:cubicBezTo>
                <a:close/>
                <a:moveTo>
                  <a:pt x="422412" y="830219"/>
                </a:moveTo>
                <a:cubicBezTo>
                  <a:pt x="423133" y="833356"/>
                  <a:pt x="423493" y="834925"/>
                  <a:pt x="423628" y="835513"/>
                </a:cubicBezTo>
                <a:lnTo>
                  <a:pt x="423555" y="835196"/>
                </a:lnTo>
                <a:lnTo>
                  <a:pt x="423493" y="834925"/>
                </a:lnTo>
                <a:cubicBezTo>
                  <a:pt x="423133" y="833356"/>
                  <a:pt x="422412" y="830219"/>
                  <a:pt x="422412" y="830219"/>
                </a:cubicBezTo>
                <a:close/>
                <a:moveTo>
                  <a:pt x="249167" y="829969"/>
                </a:moveTo>
                <a:cubicBezTo>
                  <a:pt x="252050" y="842516"/>
                  <a:pt x="252050" y="842516"/>
                  <a:pt x="252050" y="842516"/>
                </a:cubicBezTo>
                <a:cubicBezTo>
                  <a:pt x="252050" y="842516"/>
                  <a:pt x="249167" y="829969"/>
                  <a:pt x="252050" y="842516"/>
                </a:cubicBezTo>
                <a:close/>
                <a:moveTo>
                  <a:pt x="1408573" y="829906"/>
                </a:moveTo>
                <a:lnTo>
                  <a:pt x="1411456" y="842454"/>
                </a:lnTo>
                <a:lnTo>
                  <a:pt x="1398896" y="845340"/>
                </a:lnTo>
                <a:cubicBezTo>
                  <a:pt x="1398896" y="845340"/>
                  <a:pt x="1396013" y="832792"/>
                  <a:pt x="1408573" y="829906"/>
                </a:cubicBezTo>
                <a:cubicBezTo>
                  <a:pt x="1408573" y="829906"/>
                  <a:pt x="1411456" y="842454"/>
                  <a:pt x="1408573" y="829906"/>
                </a:cubicBezTo>
                <a:close/>
                <a:moveTo>
                  <a:pt x="1235328" y="829656"/>
                </a:moveTo>
                <a:cubicBezTo>
                  <a:pt x="1222767" y="832542"/>
                  <a:pt x="1225650" y="845090"/>
                  <a:pt x="1225650" y="845090"/>
                </a:cubicBezTo>
                <a:cubicBezTo>
                  <a:pt x="1225650" y="845090"/>
                  <a:pt x="1225650" y="845090"/>
                  <a:pt x="1222767" y="832542"/>
                </a:cubicBezTo>
                <a:cubicBezTo>
                  <a:pt x="1222767" y="832542"/>
                  <a:pt x="1222767" y="832542"/>
                  <a:pt x="1225650" y="845090"/>
                </a:cubicBezTo>
                <a:cubicBezTo>
                  <a:pt x="1225650" y="845090"/>
                  <a:pt x="1225650" y="845090"/>
                  <a:pt x="1238211" y="842204"/>
                </a:cubicBezTo>
                <a:cubicBezTo>
                  <a:pt x="1241187" y="855156"/>
                  <a:pt x="1241187" y="855156"/>
                  <a:pt x="1241187" y="855156"/>
                </a:cubicBezTo>
                <a:lnTo>
                  <a:pt x="1253748" y="852270"/>
                </a:lnTo>
                <a:lnTo>
                  <a:pt x="1256631" y="864818"/>
                </a:lnTo>
                <a:lnTo>
                  <a:pt x="1259514" y="877365"/>
                </a:lnTo>
                <a:cubicBezTo>
                  <a:pt x="1262397" y="889913"/>
                  <a:pt x="1275362" y="886934"/>
                  <a:pt x="1272479" y="874386"/>
                </a:cubicBezTo>
                <a:lnTo>
                  <a:pt x="1275362" y="886934"/>
                </a:lnTo>
                <a:cubicBezTo>
                  <a:pt x="1262397" y="889913"/>
                  <a:pt x="1275362" y="886934"/>
                  <a:pt x="1275362" y="886934"/>
                </a:cubicBezTo>
                <a:cubicBezTo>
                  <a:pt x="1275362" y="886934"/>
                  <a:pt x="1275362" y="886934"/>
                  <a:pt x="1287923" y="884048"/>
                </a:cubicBezTo>
                <a:lnTo>
                  <a:pt x="1285040" y="871500"/>
                </a:lnTo>
                <a:cubicBezTo>
                  <a:pt x="1285040" y="871500"/>
                  <a:pt x="1287923" y="884048"/>
                  <a:pt x="1275362" y="886934"/>
                </a:cubicBezTo>
                <a:cubicBezTo>
                  <a:pt x="1272479" y="874386"/>
                  <a:pt x="1272479" y="874386"/>
                  <a:pt x="1272479" y="874386"/>
                </a:cubicBezTo>
                <a:lnTo>
                  <a:pt x="1259514" y="877365"/>
                </a:lnTo>
                <a:cubicBezTo>
                  <a:pt x="1256631" y="864818"/>
                  <a:pt x="1256631" y="864818"/>
                  <a:pt x="1269596" y="861839"/>
                </a:cubicBezTo>
                <a:cubicBezTo>
                  <a:pt x="1256631" y="864818"/>
                  <a:pt x="1256631" y="864818"/>
                  <a:pt x="1256631" y="864818"/>
                </a:cubicBezTo>
                <a:cubicBezTo>
                  <a:pt x="1256631" y="864818"/>
                  <a:pt x="1256631" y="864818"/>
                  <a:pt x="1253748" y="852270"/>
                </a:cubicBezTo>
                <a:cubicBezTo>
                  <a:pt x="1253748" y="852270"/>
                  <a:pt x="1253748" y="852270"/>
                  <a:pt x="1241187" y="855156"/>
                </a:cubicBezTo>
                <a:cubicBezTo>
                  <a:pt x="1238211" y="842204"/>
                  <a:pt x="1238211" y="842204"/>
                  <a:pt x="1238211" y="842204"/>
                </a:cubicBezTo>
                <a:cubicBezTo>
                  <a:pt x="1238211" y="842204"/>
                  <a:pt x="1238211" y="842204"/>
                  <a:pt x="1235328" y="829656"/>
                </a:cubicBezTo>
                <a:close/>
                <a:moveTo>
                  <a:pt x="195636" y="829059"/>
                </a:moveTo>
                <a:cubicBezTo>
                  <a:pt x="195636" y="829059"/>
                  <a:pt x="198519" y="841606"/>
                  <a:pt x="211080" y="838720"/>
                </a:cubicBezTo>
                <a:close/>
                <a:moveTo>
                  <a:pt x="142012" y="827743"/>
                </a:moveTo>
                <a:lnTo>
                  <a:pt x="143192" y="832877"/>
                </a:lnTo>
                <a:lnTo>
                  <a:pt x="143268" y="833208"/>
                </a:lnTo>
                <a:cubicBezTo>
                  <a:pt x="143128" y="832600"/>
                  <a:pt x="142756" y="830981"/>
                  <a:pt x="142012" y="827743"/>
                </a:cubicBezTo>
                <a:close/>
                <a:moveTo>
                  <a:pt x="1301419" y="827681"/>
                </a:moveTo>
                <a:lnTo>
                  <a:pt x="1304395" y="840633"/>
                </a:lnTo>
                <a:cubicBezTo>
                  <a:pt x="1291835" y="843519"/>
                  <a:pt x="1291835" y="843519"/>
                  <a:pt x="1301419" y="827681"/>
                </a:cubicBezTo>
                <a:close/>
                <a:moveTo>
                  <a:pt x="261727" y="827083"/>
                </a:moveTo>
                <a:cubicBezTo>
                  <a:pt x="261727" y="827083"/>
                  <a:pt x="258587" y="827805"/>
                  <a:pt x="257017" y="828166"/>
                </a:cubicBezTo>
                <a:lnTo>
                  <a:pt x="256752" y="828226"/>
                </a:lnTo>
                <a:close/>
                <a:moveTo>
                  <a:pt x="1194358" y="825860"/>
                </a:moveTo>
                <a:cubicBezTo>
                  <a:pt x="1194358" y="825860"/>
                  <a:pt x="1194358" y="825860"/>
                  <a:pt x="1181797" y="828746"/>
                </a:cubicBezTo>
                <a:lnTo>
                  <a:pt x="1194358" y="825860"/>
                </a:lnTo>
                <a:lnTo>
                  <a:pt x="1197241" y="838407"/>
                </a:lnTo>
                <a:lnTo>
                  <a:pt x="1200124" y="850955"/>
                </a:lnTo>
                <a:cubicBezTo>
                  <a:pt x="1200124" y="850955"/>
                  <a:pt x="1200124" y="850955"/>
                  <a:pt x="1213090" y="847976"/>
                </a:cubicBezTo>
                <a:lnTo>
                  <a:pt x="1210207" y="835428"/>
                </a:lnTo>
                <a:lnTo>
                  <a:pt x="1197241" y="838407"/>
                </a:lnTo>
                <a:cubicBezTo>
                  <a:pt x="1194358" y="825860"/>
                  <a:pt x="1194358" y="825860"/>
                  <a:pt x="1194358" y="825860"/>
                </a:cubicBezTo>
                <a:close/>
                <a:moveTo>
                  <a:pt x="1153793" y="821970"/>
                </a:moveTo>
                <a:cubicBezTo>
                  <a:pt x="1153793" y="821970"/>
                  <a:pt x="1153793" y="821970"/>
                  <a:pt x="1156676" y="834518"/>
                </a:cubicBezTo>
                <a:lnTo>
                  <a:pt x="1143710" y="837497"/>
                </a:lnTo>
                <a:cubicBezTo>
                  <a:pt x="1143710" y="837497"/>
                  <a:pt x="1143710" y="837497"/>
                  <a:pt x="1156676" y="834518"/>
                </a:cubicBezTo>
                <a:lnTo>
                  <a:pt x="1169237" y="831632"/>
                </a:lnTo>
                <a:cubicBezTo>
                  <a:pt x="1169237" y="831632"/>
                  <a:pt x="1169237" y="831632"/>
                  <a:pt x="1156676" y="834518"/>
                </a:cubicBezTo>
                <a:cubicBezTo>
                  <a:pt x="1156676" y="834518"/>
                  <a:pt x="1156676" y="834518"/>
                  <a:pt x="1153793" y="821970"/>
                </a:cubicBezTo>
                <a:close/>
                <a:moveTo>
                  <a:pt x="1273415" y="820905"/>
                </a:moveTo>
                <a:cubicBezTo>
                  <a:pt x="1270275" y="821627"/>
                  <a:pt x="1268705" y="821988"/>
                  <a:pt x="1268116" y="822123"/>
                </a:cubicBezTo>
                <a:lnTo>
                  <a:pt x="1268463" y="822043"/>
                </a:lnTo>
                <a:lnTo>
                  <a:pt x="1268705" y="821988"/>
                </a:lnTo>
                <a:cubicBezTo>
                  <a:pt x="1270275" y="821627"/>
                  <a:pt x="1273415" y="820905"/>
                  <a:pt x="1273415" y="820905"/>
                </a:cubicBezTo>
                <a:close/>
                <a:moveTo>
                  <a:pt x="233318" y="820401"/>
                </a:moveTo>
                <a:lnTo>
                  <a:pt x="249167" y="829969"/>
                </a:lnTo>
                <a:lnTo>
                  <a:pt x="236201" y="832948"/>
                </a:lnTo>
                <a:cubicBezTo>
                  <a:pt x="236201" y="832948"/>
                  <a:pt x="236201" y="832948"/>
                  <a:pt x="233318" y="820401"/>
                </a:cubicBezTo>
                <a:close/>
                <a:moveTo>
                  <a:pt x="292318" y="820054"/>
                </a:moveTo>
                <a:cubicBezTo>
                  <a:pt x="294141" y="819635"/>
                  <a:pt x="286848" y="821311"/>
                  <a:pt x="286848" y="821311"/>
                </a:cubicBezTo>
                <a:cubicBezTo>
                  <a:pt x="290090" y="820566"/>
                  <a:pt x="291710" y="820194"/>
                  <a:pt x="292318" y="820054"/>
                </a:cubicBezTo>
                <a:close/>
                <a:moveTo>
                  <a:pt x="1313169" y="819408"/>
                </a:moveTo>
                <a:cubicBezTo>
                  <a:pt x="1312763" y="817644"/>
                  <a:pt x="1314385" y="824702"/>
                  <a:pt x="1314385" y="824702"/>
                </a:cubicBezTo>
                <a:cubicBezTo>
                  <a:pt x="1313664" y="821565"/>
                  <a:pt x="1313304" y="819996"/>
                  <a:pt x="1313169" y="819408"/>
                </a:cubicBezTo>
                <a:close/>
                <a:moveTo>
                  <a:pt x="1686402" y="819337"/>
                </a:moveTo>
                <a:lnTo>
                  <a:pt x="1689285" y="831884"/>
                </a:lnTo>
                <a:cubicBezTo>
                  <a:pt x="1686402" y="819337"/>
                  <a:pt x="1686402" y="819337"/>
                  <a:pt x="1686402" y="819337"/>
                </a:cubicBezTo>
                <a:close/>
                <a:moveTo>
                  <a:pt x="1686402" y="819337"/>
                </a:moveTo>
                <a:cubicBezTo>
                  <a:pt x="1686402" y="819337"/>
                  <a:pt x="1686402" y="819337"/>
                  <a:pt x="1676320" y="834863"/>
                </a:cubicBezTo>
                <a:cubicBezTo>
                  <a:pt x="1676320" y="834863"/>
                  <a:pt x="1676320" y="834863"/>
                  <a:pt x="1689285" y="831884"/>
                </a:cubicBezTo>
                <a:cubicBezTo>
                  <a:pt x="1689285" y="831884"/>
                  <a:pt x="1689285" y="831884"/>
                  <a:pt x="1686402" y="819337"/>
                </a:cubicBezTo>
                <a:close/>
                <a:moveTo>
                  <a:pt x="305011" y="817138"/>
                </a:moveTo>
                <a:lnTo>
                  <a:pt x="304042" y="817360"/>
                </a:lnTo>
                <a:lnTo>
                  <a:pt x="299814" y="818332"/>
                </a:lnTo>
                <a:cubicBezTo>
                  <a:pt x="299814" y="818332"/>
                  <a:pt x="302954" y="817610"/>
                  <a:pt x="304524" y="817249"/>
                </a:cubicBezTo>
                <a:lnTo>
                  <a:pt x="304766" y="817194"/>
                </a:lnTo>
                <a:close/>
                <a:moveTo>
                  <a:pt x="285632" y="816018"/>
                </a:moveTo>
                <a:cubicBezTo>
                  <a:pt x="285226" y="814253"/>
                  <a:pt x="286848" y="821311"/>
                  <a:pt x="286848" y="821311"/>
                </a:cubicBezTo>
                <a:cubicBezTo>
                  <a:pt x="286127" y="818174"/>
                  <a:pt x="285767" y="816606"/>
                  <a:pt x="285632" y="816018"/>
                </a:cubicBezTo>
                <a:close/>
                <a:moveTo>
                  <a:pt x="1298536" y="815133"/>
                </a:moveTo>
                <a:cubicBezTo>
                  <a:pt x="1301419" y="827681"/>
                  <a:pt x="1298536" y="815133"/>
                  <a:pt x="1298536" y="815133"/>
                </a:cubicBezTo>
                <a:close/>
                <a:moveTo>
                  <a:pt x="431997" y="814381"/>
                </a:moveTo>
                <a:cubicBezTo>
                  <a:pt x="432741" y="817619"/>
                  <a:pt x="433113" y="819238"/>
                  <a:pt x="433253" y="819845"/>
                </a:cubicBezTo>
                <a:lnTo>
                  <a:pt x="433162" y="819449"/>
                </a:lnTo>
                <a:lnTo>
                  <a:pt x="433113" y="819238"/>
                </a:lnTo>
                <a:cubicBezTo>
                  <a:pt x="432741" y="817619"/>
                  <a:pt x="431997" y="814381"/>
                  <a:pt x="431997" y="814381"/>
                </a:cubicBezTo>
                <a:close/>
                <a:moveTo>
                  <a:pt x="1711524" y="813565"/>
                </a:moveTo>
                <a:lnTo>
                  <a:pt x="1698963" y="816451"/>
                </a:lnTo>
                <a:lnTo>
                  <a:pt x="1701846" y="828998"/>
                </a:lnTo>
                <a:cubicBezTo>
                  <a:pt x="1701846" y="828998"/>
                  <a:pt x="1701846" y="828998"/>
                  <a:pt x="1714407" y="826112"/>
                </a:cubicBezTo>
                <a:lnTo>
                  <a:pt x="1701846" y="828998"/>
                </a:lnTo>
                <a:cubicBezTo>
                  <a:pt x="1714407" y="826112"/>
                  <a:pt x="1714407" y="826112"/>
                  <a:pt x="1711524" y="813565"/>
                </a:cubicBezTo>
                <a:close/>
                <a:moveTo>
                  <a:pt x="1311502" y="812154"/>
                </a:moveTo>
                <a:lnTo>
                  <a:pt x="1314385" y="824702"/>
                </a:lnTo>
                <a:lnTo>
                  <a:pt x="1311144" y="825447"/>
                </a:lnTo>
                <a:cubicBezTo>
                  <a:pt x="1311144" y="825447"/>
                  <a:pt x="1307902" y="826191"/>
                  <a:pt x="1301419" y="827681"/>
                </a:cubicBezTo>
                <a:cubicBezTo>
                  <a:pt x="1301419" y="827681"/>
                  <a:pt x="1301419" y="827681"/>
                  <a:pt x="1298536" y="815133"/>
                </a:cubicBezTo>
                <a:close/>
                <a:moveTo>
                  <a:pt x="185974" y="812070"/>
                </a:moveTo>
                <a:cubicBezTo>
                  <a:pt x="186717" y="812518"/>
                  <a:pt x="188698" y="813714"/>
                  <a:pt x="192660" y="816106"/>
                </a:cubicBezTo>
                <a:cubicBezTo>
                  <a:pt x="192660" y="816106"/>
                  <a:pt x="183745" y="810724"/>
                  <a:pt x="185974" y="812070"/>
                </a:cubicBezTo>
                <a:close/>
                <a:moveTo>
                  <a:pt x="271405" y="811649"/>
                </a:moveTo>
                <a:cubicBezTo>
                  <a:pt x="274288" y="824197"/>
                  <a:pt x="274288" y="824197"/>
                  <a:pt x="274288" y="824197"/>
                </a:cubicBezTo>
                <a:close/>
                <a:moveTo>
                  <a:pt x="1257971" y="811244"/>
                </a:moveTo>
                <a:cubicBezTo>
                  <a:pt x="1257971" y="811244"/>
                  <a:pt x="1257971" y="811244"/>
                  <a:pt x="1260854" y="823791"/>
                </a:cubicBezTo>
                <a:close/>
                <a:moveTo>
                  <a:pt x="191444" y="810813"/>
                </a:moveTo>
                <a:cubicBezTo>
                  <a:pt x="191038" y="809048"/>
                  <a:pt x="192660" y="816106"/>
                  <a:pt x="192660" y="816106"/>
                </a:cubicBezTo>
                <a:cubicBezTo>
                  <a:pt x="191939" y="812969"/>
                  <a:pt x="191579" y="811401"/>
                  <a:pt x="191444" y="810813"/>
                </a:cubicBezTo>
                <a:close/>
                <a:moveTo>
                  <a:pt x="217781" y="810334"/>
                </a:moveTo>
                <a:cubicBezTo>
                  <a:pt x="217781" y="810334"/>
                  <a:pt x="217781" y="810334"/>
                  <a:pt x="220757" y="823287"/>
                </a:cubicBezTo>
                <a:close/>
                <a:moveTo>
                  <a:pt x="1204441" y="810333"/>
                </a:moveTo>
                <a:lnTo>
                  <a:pt x="1207324" y="822881"/>
                </a:lnTo>
                <a:lnTo>
                  <a:pt x="1219884" y="819995"/>
                </a:lnTo>
                <a:cubicBezTo>
                  <a:pt x="1219884" y="819995"/>
                  <a:pt x="1219884" y="819995"/>
                  <a:pt x="1207324" y="822881"/>
                </a:cubicBezTo>
                <a:cubicBezTo>
                  <a:pt x="1207324" y="822881"/>
                  <a:pt x="1207324" y="822881"/>
                  <a:pt x="1204441" y="810333"/>
                </a:cubicBezTo>
                <a:close/>
                <a:moveTo>
                  <a:pt x="337496" y="809674"/>
                </a:moveTo>
                <a:cubicBezTo>
                  <a:pt x="337496" y="809674"/>
                  <a:pt x="337496" y="809674"/>
                  <a:pt x="340379" y="822221"/>
                </a:cubicBezTo>
                <a:cubicBezTo>
                  <a:pt x="340379" y="822221"/>
                  <a:pt x="340379" y="822221"/>
                  <a:pt x="337496" y="809674"/>
                </a:cubicBezTo>
                <a:close/>
                <a:moveTo>
                  <a:pt x="204005" y="807927"/>
                </a:moveTo>
                <a:cubicBezTo>
                  <a:pt x="203599" y="806162"/>
                  <a:pt x="205221" y="813220"/>
                  <a:pt x="205221" y="813220"/>
                </a:cubicBezTo>
                <a:cubicBezTo>
                  <a:pt x="204500" y="810083"/>
                  <a:pt x="204140" y="808515"/>
                  <a:pt x="204005" y="807927"/>
                </a:cubicBezTo>
                <a:close/>
                <a:moveTo>
                  <a:pt x="230342" y="807448"/>
                </a:moveTo>
                <a:cubicBezTo>
                  <a:pt x="230342" y="807448"/>
                  <a:pt x="233318" y="820401"/>
                  <a:pt x="217781" y="810334"/>
                </a:cubicBezTo>
                <a:close/>
                <a:moveTo>
                  <a:pt x="296931" y="805784"/>
                </a:moveTo>
                <a:cubicBezTo>
                  <a:pt x="296931" y="805784"/>
                  <a:pt x="296931" y="805784"/>
                  <a:pt x="283965" y="808763"/>
                </a:cubicBezTo>
                <a:close/>
                <a:moveTo>
                  <a:pt x="296931" y="805784"/>
                </a:moveTo>
                <a:cubicBezTo>
                  <a:pt x="299814" y="818332"/>
                  <a:pt x="299814" y="818332"/>
                  <a:pt x="299814" y="818332"/>
                </a:cubicBezTo>
                <a:close/>
                <a:moveTo>
                  <a:pt x="243308" y="804469"/>
                </a:moveTo>
                <a:lnTo>
                  <a:pt x="246284" y="817421"/>
                </a:lnTo>
                <a:lnTo>
                  <a:pt x="239064" y="819080"/>
                </a:lnTo>
                <a:lnTo>
                  <a:pt x="238991" y="819097"/>
                </a:lnTo>
                <a:lnTo>
                  <a:pt x="238180" y="819283"/>
                </a:lnTo>
                <a:lnTo>
                  <a:pt x="234939" y="820028"/>
                </a:lnTo>
                <a:cubicBezTo>
                  <a:pt x="233318" y="820401"/>
                  <a:pt x="233318" y="820401"/>
                  <a:pt x="233318" y="820401"/>
                </a:cubicBezTo>
                <a:cubicBezTo>
                  <a:pt x="230342" y="807448"/>
                  <a:pt x="233318" y="820401"/>
                  <a:pt x="230342" y="807448"/>
                </a:cubicBezTo>
                <a:close/>
                <a:moveTo>
                  <a:pt x="189777" y="803559"/>
                </a:moveTo>
                <a:cubicBezTo>
                  <a:pt x="189777" y="803559"/>
                  <a:pt x="189777" y="803559"/>
                  <a:pt x="192660" y="816106"/>
                </a:cubicBezTo>
                <a:cubicBezTo>
                  <a:pt x="176811" y="806538"/>
                  <a:pt x="189777" y="803559"/>
                  <a:pt x="189777" y="803559"/>
                </a:cubicBezTo>
                <a:close/>
                <a:moveTo>
                  <a:pt x="189777" y="803559"/>
                </a:moveTo>
                <a:cubicBezTo>
                  <a:pt x="192660" y="816106"/>
                  <a:pt x="189777" y="803559"/>
                  <a:pt x="189777" y="803559"/>
                </a:cubicBezTo>
                <a:close/>
                <a:moveTo>
                  <a:pt x="456307" y="803222"/>
                </a:moveTo>
                <a:cubicBezTo>
                  <a:pt x="455901" y="801458"/>
                  <a:pt x="457523" y="808516"/>
                  <a:pt x="457523" y="808516"/>
                </a:cubicBezTo>
                <a:cubicBezTo>
                  <a:pt x="456802" y="805379"/>
                  <a:pt x="456442" y="803810"/>
                  <a:pt x="456307" y="803222"/>
                </a:cubicBezTo>
                <a:close/>
                <a:moveTo>
                  <a:pt x="194896" y="802383"/>
                </a:moveTo>
                <a:lnTo>
                  <a:pt x="193510" y="802701"/>
                </a:lnTo>
                <a:lnTo>
                  <a:pt x="189777" y="803559"/>
                </a:lnTo>
                <a:cubicBezTo>
                  <a:pt x="189777" y="803559"/>
                  <a:pt x="192917" y="802837"/>
                  <a:pt x="194487" y="802476"/>
                </a:cubicBezTo>
                <a:close/>
                <a:moveTo>
                  <a:pt x="255868" y="801583"/>
                </a:moveTo>
                <a:lnTo>
                  <a:pt x="257590" y="809079"/>
                </a:lnTo>
                <a:lnTo>
                  <a:pt x="258844" y="814535"/>
                </a:lnTo>
                <a:cubicBezTo>
                  <a:pt x="246284" y="817421"/>
                  <a:pt x="243308" y="804469"/>
                  <a:pt x="243308" y="804469"/>
                </a:cubicBezTo>
                <a:cubicBezTo>
                  <a:pt x="243308" y="804469"/>
                  <a:pt x="243308" y="804469"/>
                  <a:pt x="255868" y="801583"/>
                </a:cubicBezTo>
                <a:close/>
                <a:moveTo>
                  <a:pt x="1308619" y="799607"/>
                </a:moveTo>
                <a:cubicBezTo>
                  <a:pt x="1308619" y="799607"/>
                  <a:pt x="1305377" y="800351"/>
                  <a:pt x="1303757" y="800724"/>
                </a:cubicBezTo>
                <a:lnTo>
                  <a:pt x="1303462" y="800792"/>
                </a:lnTo>
                <a:close/>
                <a:moveTo>
                  <a:pt x="188561" y="798265"/>
                </a:moveTo>
                <a:cubicBezTo>
                  <a:pt x="188155" y="796501"/>
                  <a:pt x="189777" y="803559"/>
                  <a:pt x="189777" y="803559"/>
                </a:cubicBezTo>
                <a:cubicBezTo>
                  <a:pt x="189056" y="800422"/>
                  <a:pt x="188696" y="798853"/>
                  <a:pt x="188561" y="798265"/>
                </a:cubicBezTo>
                <a:close/>
                <a:moveTo>
                  <a:pt x="214898" y="797787"/>
                </a:moveTo>
                <a:cubicBezTo>
                  <a:pt x="217781" y="810334"/>
                  <a:pt x="217781" y="810334"/>
                  <a:pt x="217781" y="810334"/>
                </a:cubicBezTo>
                <a:close/>
                <a:moveTo>
                  <a:pt x="254652" y="796290"/>
                </a:moveTo>
                <a:cubicBezTo>
                  <a:pt x="254517" y="795702"/>
                  <a:pt x="254607" y="796094"/>
                  <a:pt x="254787" y="796878"/>
                </a:cubicBezTo>
                <a:lnTo>
                  <a:pt x="255065" y="798087"/>
                </a:lnTo>
                <a:lnTo>
                  <a:pt x="255868" y="801583"/>
                </a:lnTo>
                <a:lnTo>
                  <a:pt x="254864" y="797214"/>
                </a:lnTo>
                <a:close/>
                <a:moveTo>
                  <a:pt x="454640" y="795968"/>
                </a:moveTo>
                <a:lnTo>
                  <a:pt x="457523" y="808516"/>
                </a:lnTo>
                <a:cubicBezTo>
                  <a:pt x="454640" y="795968"/>
                  <a:pt x="454640" y="795968"/>
                  <a:pt x="441674" y="798947"/>
                </a:cubicBezTo>
                <a:lnTo>
                  <a:pt x="444557" y="811495"/>
                </a:lnTo>
                <a:cubicBezTo>
                  <a:pt x="444557" y="811495"/>
                  <a:pt x="444557" y="811495"/>
                  <a:pt x="431997" y="814381"/>
                </a:cubicBezTo>
                <a:lnTo>
                  <a:pt x="419436" y="817267"/>
                </a:lnTo>
                <a:cubicBezTo>
                  <a:pt x="419436" y="817267"/>
                  <a:pt x="422412" y="830219"/>
                  <a:pt x="434973" y="827333"/>
                </a:cubicBezTo>
                <a:cubicBezTo>
                  <a:pt x="434973" y="827333"/>
                  <a:pt x="434973" y="827333"/>
                  <a:pt x="422412" y="830219"/>
                </a:cubicBezTo>
                <a:cubicBezTo>
                  <a:pt x="422412" y="830219"/>
                  <a:pt x="422412" y="830219"/>
                  <a:pt x="409852" y="833105"/>
                </a:cubicBezTo>
                <a:lnTo>
                  <a:pt x="412735" y="845653"/>
                </a:lnTo>
                <a:cubicBezTo>
                  <a:pt x="412735" y="845653"/>
                  <a:pt x="412735" y="845653"/>
                  <a:pt x="399769" y="848632"/>
                </a:cubicBezTo>
                <a:lnTo>
                  <a:pt x="396886" y="836084"/>
                </a:lnTo>
                <a:cubicBezTo>
                  <a:pt x="396886" y="836084"/>
                  <a:pt x="396886" y="836084"/>
                  <a:pt x="399769" y="848632"/>
                </a:cubicBezTo>
                <a:cubicBezTo>
                  <a:pt x="399769" y="848632"/>
                  <a:pt x="399769" y="848632"/>
                  <a:pt x="384325" y="838970"/>
                </a:cubicBezTo>
                <a:lnTo>
                  <a:pt x="399769" y="848632"/>
                </a:lnTo>
                <a:cubicBezTo>
                  <a:pt x="399769" y="848632"/>
                  <a:pt x="399769" y="848632"/>
                  <a:pt x="387208" y="851518"/>
                </a:cubicBezTo>
                <a:cubicBezTo>
                  <a:pt x="387208" y="851518"/>
                  <a:pt x="387208" y="851518"/>
                  <a:pt x="399769" y="848632"/>
                </a:cubicBezTo>
                <a:cubicBezTo>
                  <a:pt x="399769" y="848632"/>
                  <a:pt x="399769" y="848632"/>
                  <a:pt x="390091" y="864065"/>
                </a:cubicBezTo>
                <a:cubicBezTo>
                  <a:pt x="390091" y="864065"/>
                  <a:pt x="390091" y="864065"/>
                  <a:pt x="377530" y="866951"/>
                </a:cubicBezTo>
                <a:lnTo>
                  <a:pt x="390091" y="864065"/>
                </a:lnTo>
                <a:lnTo>
                  <a:pt x="402652" y="861179"/>
                </a:lnTo>
                <a:lnTo>
                  <a:pt x="399769" y="848632"/>
                </a:lnTo>
                <a:lnTo>
                  <a:pt x="415618" y="858200"/>
                </a:lnTo>
                <a:cubicBezTo>
                  <a:pt x="412735" y="845653"/>
                  <a:pt x="412735" y="845653"/>
                  <a:pt x="412735" y="845653"/>
                </a:cubicBezTo>
                <a:cubicBezTo>
                  <a:pt x="412735" y="845653"/>
                  <a:pt x="412735" y="845653"/>
                  <a:pt x="414305" y="845292"/>
                </a:cubicBezTo>
                <a:lnTo>
                  <a:pt x="418396" y="844352"/>
                </a:lnTo>
                <a:lnTo>
                  <a:pt x="419015" y="844210"/>
                </a:lnTo>
                <a:lnTo>
                  <a:pt x="419255" y="844155"/>
                </a:lnTo>
                <a:lnTo>
                  <a:pt x="425295" y="842767"/>
                </a:lnTo>
                <a:cubicBezTo>
                  <a:pt x="425295" y="842767"/>
                  <a:pt x="425295" y="842767"/>
                  <a:pt x="422412" y="830219"/>
                </a:cubicBezTo>
                <a:cubicBezTo>
                  <a:pt x="422412" y="830219"/>
                  <a:pt x="425295" y="842767"/>
                  <a:pt x="437856" y="839881"/>
                </a:cubicBezTo>
                <a:cubicBezTo>
                  <a:pt x="437856" y="839881"/>
                  <a:pt x="434973" y="827333"/>
                  <a:pt x="422412" y="830219"/>
                </a:cubicBezTo>
                <a:lnTo>
                  <a:pt x="434973" y="827333"/>
                </a:lnTo>
                <a:cubicBezTo>
                  <a:pt x="434973" y="827333"/>
                  <a:pt x="434973" y="827333"/>
                  <a:pt x="447533" y="824447"/>
                </a:cubicBezTo>
                <a:lnTo>
                  <a:pt x="450416" y="836995"/>
                </a:lnTo>
                <a:cubicBezTo>
                  <a:pt x="450416" y="836995"/>
                  <a:pt x="466265" y="846563"/>
                  <a:pt x="463382" y="834016"/>
                </a:cubicBezTo>
                <a:lnTo>
                  <a:pt x="450416" y="836995"/>
                </a:lnTo>
                <a:cubicBezTo>
                  <a:pt x="447533" y="824447"/>
                  <a:pt x="447533" y="824447"/>
                  <a:pt x="447533" y="824447"/>
                </a:cubicBezTo>
                <a:cubicBezTo>
                  <a:pt x="447533" y="824447"/>
                  <a:pt x="447533" y="824447"/>
                  <a:pt x="444557" y="811495"/>
                </a:cubicBezTo>
                <a:cubicBezTo>
                  <a:pt x="444557" y="811495"/>
                  <a:pt x="444557" y="811495"/>
                  <a:pt x="457523" y="808516"/>
                </a:cubicBezTo>
                <a:cubicBezTo>
                  <a:pt x="457523" y="808516"/>
                  <a:pt x="457523" y="808516"/>
                  <a:pt x="470084" y="805630"/>
                </a:cubicBezTo>
                <a:lnTo>
                  <a:pt x="457523" y="808516"/>
                </a:lnTo>
                <a:cubicBezTo>
                  <a:pt x="457523" y="808516"/>
                  <a:pt x="457523" y="808516"/>
                  <a:pt x="454640" y="795968"/>
                </a:cubicBezTo>
                <a:close/>
                <a:moveTo>
                  <a:pt x="280989" y="795811"/>
                </a:moveTo>
                <a:cubicBezTo>
                  <a:pt x="280989" y="795811"/>
                  <a:pt x="280989" y="795811"/>
                  <a:pt x="283965" y="808763"/>
                </a:cubicBezTo>
                <a:close/>
                <a:moveTo>
                  <a:pt x="227459" y="794901"/>
                </a:moveTo>
                <a:cubicBezTo>
                  <a:pt x="214898" y="797787"/>
                  <a:pt x="214898" y="797787"/>
                  <a:pt x="214898" y="797787"/>
                </a:cubicBezTo>
                <a:close/>
                <a:moveTo>
                  <a:pt x="1285509" y="791707"/>
                </a:moveTo>
                <a:cubicBezTo>
                  <a:pt x="1287275" y="791301"/>
                  <a:pt x="1280210" y="792924"/>
                  <a:pt x="1280210" y="792924"/>
                </a:cubicBezTo>
                <a:cubicBezTo>
                  <a:pt x="1280210" y="792924"/>
                  <a:pt x="1280210" y="792924"/>
                  <a:pt x="1267649" y="795810"/>
                </a:cubicBezTo>
                <a:lnTo>
                  <a:pt x="1270532" y="808358"/>
                </a:lnTo>
                <a:cubicBezTo>
                  <a:pt x="1270532" y="808358"/>
                  <a:pt x="1273415" y="820905"/>
                  <a:pt x="1270532" y="808358"/>
                </a:cubicBezTo>
                <a:cubicBezTo>
                  <a:pt x="1283093" y="805472"/>
                  <a:pt x="1283093" y="805472"/>
                  <a:pt x="1283093" y="805472"/>
                </a:cubicBezTo>
                <a:cubicBezTo>
                  <a:pt x="1283093" y="805472"/>
                  <a:pt x="1283093" y="805472"/>
                  <a:pt x="1280210" y="792924"/>
                </a:cubicBezTo>
                <a:cubicBezTo>
                  <a:pt x="1283350" y="792203"/>
                  <a:pt x="1284920" y="791842"/>
                  <a:pt x="1285509" y="791707"/>
                </a:cubicBezTo>
                <a:close/>
                <a:moveTo>
                  <a:pt x="333358" y="791662"/>
                </a:moveTo>
                <a:lnTo>
                  <a:pt x="333451" y="792067"/>
                </a:lnTo>
                <a:lnTo>
                  <a:pt x="334613" y="797126"/>
                </a:lnTo>
                <a:cubicBezTo>
                  <a:pt x="333869" y="793888"/>
                  <a:pt x="333497" y="792269"/>
                  <a:pt x="333358" y="791662"/>
                </a:cubicBezTo>
                <a:close/>
                <a:moveTo>
                  <a:pt x="201746" y="790901"/>
                </a:moveTo>
                <a:cubicBezTo>
                  <a:pt x="203316" y="790541"/>
                  <a:pt x="207177" y="792956"/>
                  <a:pt x="214898" y="797787"/>
                </a:cubicBezTo>
                <a:cubicBezTo>
                  <a:pt x="214898" y="797787"/>
                  <a:pt x="214898" y="797787"/>
                  <a:pt x="217781" y="810334"/>
                </a:cubicBezTo>
                <a:cubicBezTo>
                  <a:pt x="205221" y="813220"/>
                  <a:pt x="205221" y="813220"/>
                  <a:pt x="202338" y="800673"/>
                </a:cubicBezTo>
                <a:cubicBezTo>
                  <a:pt x="200897" y="794399"/>
                  <a:pt x="200176" y="791262"/>
                  <a:pt x="201746" y="790901"/>
                </a:cubicBezTo>
                <a:close/>
                <a:moveTo>
                  <a:pt x="1244617" y="787466"/>
                </a:moveTo>
                <a:cubicBezTo>
                  <a:pt x="1244009" y="787606"/>
                  <a:pt x="1242388" y="787978"/>
                  <a:pt x="1239147" y="788723"/>
                </a:cubicBezTo>
                <a:lnTo>
                  <a:pt x="1244279" y="787543"/>
                </a:lnTo>
                <a:close/>
                <a:moveTo>
                  <a:pt x="351622" y="787465"/>
                </a:moveTo>
                <a:cubicBezTo>
                  <a:pt x="353528" y="787667"/>
                  <a:pt x="356255" y="788745"/>
                  <a:pt x="360139" y="791261"/>
                </a:cubicBezTo>
                <a:lnTo>
                  <a:pt x="347579" y="794147"/>
                </a:lnTo>
                <a:cubicBezTo>
                  <a:pt x="347579" y="794147"/>
                  <a:pt x="345905" y="786861"/>
                  <a:pt x="351622" y="787465"/>
                </a:cubicBezTo>
                <a:close/>
                <a:moveTo>
                  <a:pt x="1652134" y="787154"/>
                </a:moveTo>
                <a:cubicBezTo>
                  <a:pt x="1655017" y="799702"/>
                  <a:pt x="1655017" y="799702"/>
                  <a:pt x="1655017" y="799702"/>
                </a:cubicBezTo>
                <a:close/>
                <a:moveTo>
                  <a:pt x="1132085" y="786902"/>
                </a:moveTo>
                <a:cubicBezTo>
                  <a:pt x="1132085" y="786902"/>
                  <a:pt x="1132085" y="786902"/>
                  <a:pt x="1134968" y="799450"/>
                </a:cubicBezTo>
                <a:close/>
                <a:moveTo>
                  <a:pt x="1252112" y="785744"/>
                </a:moveTo>
                <a:cubicBezTo>
                  <a:pt x="1252112" y="785744"/>
                  <a:pt x="1248871" y="786488"/>
                  <a:pt x="1247250" y="786861"/>
                </a:cubicBezTo>
                <a:lnTo>
                  <a:pt x="1246980" y="786923"/>
                </a:lnTo>
                <a:close/>
                <a:moveTo>
                  <a:pt x="1252112" y="785744"/>
                </a:moveTo>
                <a:cubicBezTo>
                  <a:pt x="1248871" y="786488"/>
                  <a:pt x="1247250" y="786861"/>
                  <a:pt x="1246642" y="787001"/>
                </a:cubicBezTo>
                <a:lnTo>
                  <a:pt x="1246980" y="786923"/>
                </a:lnTo>
                <a:lnTo>
                  <a:pt x="1244279" y="787543"/>
                </a:lnTo>
                <a:lnTo>
                  <a:pt x="1244009" y="787606"/>
                </a:lnTo>
                <a:cubicBezTo>
                  <a:pt x="1242388" y="787978"/>
                  <a:pt x="1239147" y="788723"/>
                  <a:pt x="1239147" y="788723"/>
                </a:cubicBezTo>
                <a:cubicBezTo>
                  <a:pt x="1229562" y="804561"/>
                  <a:pt x="1242123" y="801675"/>
                  <a:pt x="1242123" y="801675"/>
                </a:cubicBezTo>
                <a:lnTo>
                  <a:pt x="1239147" y="788723"/>
                </a:lnTo>
                <a:cubicBezTo>
                  <a:pt x="1252112" y="785744"/>
                  <a:pt x="1252112" y="785744"/>
                  <a:pt x="1252112" y="785744"/>
                </a:cubicBezTo>
                <a:lnTo>
                  <a:pt x="1255088" y="798696"/>
                </a:lnTo>
                <a:cubicBezTo>
                  <a:pt x="1252112" y="785744"/>
                  <a:pt x="1252112" y="785744"/>
                  <a:pt x="1252112" y="785744"/>
                </a:cubicBezTo>
                <a:close/>
                <a:moveTo>
                  <a:pt x="212015" y="785239"/>
                </a:moveTo>
                <a:lnTo>
                  <a:pt x="214898" y="797787"/>
                </a:lnTo>
                <a:cubicBezTo>
                  <a:pt x="199455" y="788125"/>
                  <a:pt x="199455" y="788125"/>
                  <a:pt x="212015" y="785239"/>
                </a:cubicBezTo>
                <a:cubicBezTo>
                  <a:pt x="212015" y="785239"/>
                  <a:pt x="212736" y="788376"/>
                  <a:pt x="213096" y="789945"/>
                </a:cubicBezTo>
                <a:lnTo>
                  <a:pt x="213189" y="790349"/>
                </a:lnTo>
                <a:lnTo>
                  <a:pt x="213231" y="790533"/>
                </a:lnTo>
                <a:cubicBezTo>
                  <a:pt x="213096" y="789945"/>
                  <a:pt x="212736" y="788376"/>
                  <a:pt x="212015" y="785239"/>
                </a:cubicBezTo>
                <a:close/>
                <a:moveTo>
                  <a:pt x="212015" y="785239"/>
                </a:moveTo>
                <a:cubicBezTo>
                  <a:pt x="227459" y="794901"/>
                  <a:pt x="227459" y="794901"/>
                  <a:pt x="214898" y="797787"/>
                </a:cubicBezTo>
                <a:cubicBezTo>
                  <a:pt x="214898" y="797787"/>
                  <a:pt x="214898" y="797787"/>
                  <a:pt x="212015" y="785239"/>
                </a:cubicBezTo>
                <a:close/>
                <a:moveTo>
                  <a:pt x="1664695" y="784268"/>
                </a:moveTo>
                <a:lnTo>
                  <a:pt x="1652134" y="787154"/>
                </a:lnTo>
                <a:cubicBezTo>
                  <a:pt x="1652134" y="787154"/>
                  <a:pt x="1652134" y="787154"/>
                  <a:pt x="1655017" y="799702"/>
                </a:cubicBezTo>
                <a:cubicBezTo>
                  <a:pt x="1655017" y="799702"/>
                  <a:pt x="1655017" y="799702"/>
                  <a:pt x="1657993" y="812654"/>
                </a:cubicBezTo>
                <a:cubicBezTo>
                  <a:pt x="1657993" y="812654"/>
                  <a:pt x="1657993" y="812654"/>
                  <a:pt x="1670554" y="809768"/>
                </a:cubicBezTo>
                <a:cubicBezTo>
                  <a:pt x="1670554" y="809768"/>
                  <a:pt x="1667578" y="796816"/>
                  <a:pt x="1670554" y="809768"/>
                </a:cubicBezTo>
                <a:lnTo>
                  <a:pt x="1657993" y="812654"/>
                </a:lnTo>
                <a:cubicBezTo>
                  <a:pt x="1657993" y="812654"/>
                  <a:pt x="1657993" y="812654"/>
                  <a:pt x="1667578" y="796816"/>
                </a:cubicBezTo>
                <a:cubicBezTo>
                  <a:pt x="1655017" y="799702"/>
                  <a:pt x="1667578" y="796816"/>
                  <a:pt x="1655017" y="799702"/>
                </a:cubicBezTo>
                <a:cubicBezTo>
                  <a:pt x="1667578" y="796816"/>
                  <a:pt x="1655017" y="799702"/>
                  <a:pt x="1664695" y="784268"/>
                </a:cubicBezTo>
                <a:close/>
                <a:moveTo>
                  <a:pt x="224576" y="782353"/>
                </a:moveTo>
                <a:lnTo>
                  <a:pt x="227459" y="794901"/>
                </a:lnTo>
                <a:cubicBezTo>
                  <a:pt x="224576" y="782353"/>
                  <a:pt x="224576" y="782353"/>
                  <a:pt x="224576" y="782353"/>
                </a:cubicBezTo>
                <a:close/>
                <a:moveTo>
                  <a:pt x="277102" y="778894"/>
                </a:moveTo>
                <a:lnTo>
                  <a:pt x="277303" y="779767"/>
                </a:lnTo>
                <a:lnTo>
                  <a:pt x="278106" y="783264"/>
                </a:lnTo>
                <a:close/>
                <a:moveTo>
                  <a:pt x="476878" y="777649"/>
                </a:moveTo>
                <a:lnTo>
                  <a:pt x="464318" y="780535"/>
                </a:lnTo>
                <a:cubicBezTo>
                  <a:pt x="464318" y="780535"/>
                  <a:pt x="464318" y="780535"/>
                  <a:pt x="467201" y="793082"/>
                </a:cubicBezTo>
                <a:cubicBezTo>
                  <a:pt x="467201" y="793082"/>
                  <a:pt x="479761" y="790196"/>
                  <a:pt x="476878" y="777649"/>
                </a:cubicBezTo>
                <a:close/>
                <a:moveTo>
                  <a:pt x="262663" y="773602"/>
                </a:moveTo>
                <a:cubicBezTo>
                  <a:pt x="250102" y="776488"/>
                  <a:pt x="250102" y="776488"/>
                  <a:pt x="250102" y="776488"/>
                </a:cubicBezTo>
                <a:close/>
                <a:moveTo>
                  <a:pt x="236078" y="773001"/>
                </a:moveTo>
                <a:lnTo>
                  <a:pt x="237542" y="779374"/>
                </a:lnTo>
                <a:lnTo>
                  <a:pt x="240425" y="791922"/>
                </a:lnTo>
                <a:lnTo>
                  <a:pt x="227459" y="794901"/>
                </a:lnTo>
                <a:cubicBezTo>
                  <a:pt x="227459" y="794901"/>
                  <a:pt x="227459" y="794901"/>
                  <a:pt x="224576" y="782353"/>
                </a:cubicBezTo>
                <a:cubicBezTo>
                  <a:pt x="224576" y="782353"/>
                  <a:pt x="224576" y="782353"/>
                  <a:pt x="234129" y="774585"/>
                </a:cubicBezTo>
                <a:close/>
                <a:moveTo>
                  <a:pt x="1715342" y="772631"/>
                </a:moveTo>
                <a:lnTo>
                  <a:pt x="1718225" y="785179"/>
                </a:lnTo>
                <a:lnTo>
                  <a:pt x="1721201" y="798131"/>
                </a:lnTo>
                <a:lnTo>
                  <a:pt x="1724084" y="810679"/>
                </a:lnTo>
                <a:lnTo>
                  <a:pt x="1737050" y="807700"/>
                </a:lnTo>
                <a:cubicBezTo>
                  <a:pt x="1737050" y="807700"/>
                  <a:pt x="1737050" y="807700"/>
                  <a:pt x="1721201" y="798131"/>
                </a:cubicBezTo>
                <a:lnTo>
                  <a:pt x="1734167" y="795152"/>
                </a:lnTo>
                <a:lnTo>
                  <a:pt x="1731191" y="782200"/>
                </a:lnTo>
                <a:lnTo>
                  <a:pt x="1718225" y="785179"/>
                </a:lnTo>
                <a:cubicBezTo>
                  <a:pt x="1718225" y="785179"/>
                  <a:pt x="1718225" y="785179"/>
                  <a:pt x="1715342" y="772631"/>
                </a:cubicBezTo>
                <a:close/>
                <a:moveTo>
                  <a:pt x="382285" y="772537"/>
                </a:moveTo>
                <a:cubicBezTo>
                  <a:pt x="382285" y="772537"/>
                  <a:pt x="382285" y="772537"/>
                  <a:pt x="385261" y="785489"/>
                </a:cubicBezTo>
                <a:lnTo>
                  <a:pt x="398227" y="782510"/>
                </a:lnTo>
                <a:cubicBezTo>
                  <a:pt x="385261" y="785489"/>
                  <a:pt x="382285" y="772537"/>
                  <a:pt x="382285" y="772537"/>
                </a:cubicBezTo>
                <a:close/>
                <a:moveTo>
                  <a:pt x="249156" y="772373"/>
                </a:moveTo>
                <a:lnTo>
                  <a:pt x="249742" y="774920"/>
                </a:lnTo>
                <a:cubicBezTo>
                  <a:pt x="250102" y="776488"/>
                  <a:pt x="250102" y="776488"/>
                  <a:pt x="250102" y="776488"/>
                </a:cubicBezTo>
                <a:close/>
                <a:moveTo>
                  <a:pt x="248886" y="771195"/>
                </a:moveTo>
                <a:cubicBezTo>
                  <a:pt x="248480" y="769430"/>
                  <a:pt x="250102" y="776488"/>
                  <a:pt x="250102" y="776488"/>
                </a:cubicBezTo>
                <a:cubicBezTo>
                  <a:pt x="249381" y="773351"/>
                  <a:pt x="249021" y="771783"/>
                  <a:pt x="248886" y="771195"/>
                </a:cubicBezTo>
                <a:close/>
                <a:moveTo>
                  <a:pt x="275223" y="770716"/>
                </a:moveTo>
                <a:lnTo>
                  <a:pt x="291072" y="780284"/>
                </a:lnTo>
                <a:lnTo>
                  <a:pt x="278106" y="783264"/>
                </a:lnTo>
                <a:cubicBezTo>
                  <a:pt x="278106" y="783264"/>
                  <a:pt x="278106" y="783264"/>
                  <a:pt x="277746" y="781695"/>
                </a:cubicBezTo>
                <a:lnTo>
                  <a:pt x="277303" y="779767"/>
                </a:lnTo>
                <a:lnTo>
                  <a:pt x="277025" y="778558"/>
                </a:lnTo>
                <a:cubicBezTo>
                  <a:pt x="276845" y="777774"/>
                  <a:pt x="276755" y="777382"/>
                  <a:pt x="276890" y="777970"/>
                </a:cubicBezTo>
                <a:lnTo>
                  <a:pt x="277102" y="778894"/>
                </a:lnTo>
                <a:close/>
                <a:moveTo>
                  <a:pt x="1088545" y="770060"/>
                </a:moveTo>
                <a:lnTo>
                  <a:pt x="1075579" y="773039"/>
                </a:lnTo>
                <a:cubicBezTo>
                  <a:pt x="1088545" y="770060"/>
                  <a:pt x="1088545" y="770060"/>
                  <a:pt x="1088545" y="770060"/>
                </a:cubicBezTo>
                <a:close/>
                <a:moveTo>
                  <a:pt x="248625" y="770058"/>
                </a:moveTo>
                <a:lnTo>
                  <a:pt x="248661" y="770215"/>
                </a:lnTo>
                <a:cubicBezTo>
                  <a:pt x="248661" y="770215"/>
                  <a:pt x="248661" y="770215"/>
                  <a:pt x="248841" y="770999"/>
                </a:cubicBezTo>
                <a:lnTo>
                  <a:pt x="249156" y="772373"/>
                </a:lnTo>
                <a:close/>
                <a:moveTo>
                  <a:pt x="1274351" y="767424"/>
                </a:moveTo>
                <a:lnTo>
                  <a:pt x="1277234" y="779972"/>
                </a:lnTo>
                <a:cubicBezTo>
                  <a:pt x="1289794" y="777086"/>
                  <a:pt x="1289794" y="777086"/>
                  <a:pt x="1274351" y="767424"/>
                </a:cubicBezTo>
                <a:close/>
                <a:moveTo>
                  <a:pt x="247219" y="763941"/>
                </a:moveTo>
                <a:lnTo>
                  <a:pt x="236078" y="773001"/>
                </a:lnTo>
                <a:lnTo>
                  <a:pt x="235019" y="768395"/>
                </a:lnTo>
                <a:cubicBezTo>
                  <a:pt x="234659" y="766827"/>
                  <a:pt x="234659" y="766827"/>
                  <a:pt x="234659" y="766827"/>
                </a:cubicBezTo>
                <a:close/>
                <a:moveTo>
                  <a:pt x="247219" y="763941"/>
                </a:moveTo>
                <a:lnTo>
                  <a:pt x="248625" y="770058"/>
                </a:lnTo>
                <a:lnTo>
                  <a:pt x="248574" y="769837"/>
                </a:lnTo>
                <a:lnTo>
                  <a:pt x="248480" y="769430"/>
                </a:lnTo>
                <a:cubicBezTo>
                  <a:pt x="248300" y="768646"/>
                  <a:pt x="247940" y="767078"/>
                  <a:pt x="247219" y="763941"/>
                </a:cubicBezTo>
                <a:close/>
                <a:moveTo>
                  <a:pt x="306049" y="763633"/>
                </a:moveTo>
                <a:cubicBezTo>
                  <a:pt x="305460" y="763769"/>
                  <a:pt x="303890" y="764129"/>
                  <a:pt x="300750" y="764851"/>
                </a:cubicBezTo>
                <a:cubicBezTo>
                  <a:pt x="300750" y="764851"/>
                  <a:pt x="307816" y="763227"/>
                  <a:pt x="306049" y="763633"/>
                </a:cubicBezTo>
                <a:close/>
                <a:moveTo>
                  <a:pt x="1233381" y="763628"/>
                </a:moveTo>
                <a:cubicBezTo>
                  <a:pt x="1233381" y="763628"/>
                  <a:pt x="1233381" y="763628"/>
                  <a:pt x="1236264" y="776175"/>
                </a:cubicBezTo>
                <a:lnTo>
                  <a:pt x="1234744" y="769558"/>
                </a:lnTo>
                <a:lnTo>
                  <a:pt x="1234642" y="769117"/>
                </a:lnTo>
                <a:cubicBezTo>
                  <a:pt x="1234462" y="768333"/>
                  <a:pt x="1234102" y="766765"/>
                  <a:pt x="1233381" y="763628"/>
                </a:cubicBezTo>
                <a:close/>
                <a:moveTo>
                  <a:pt x="366841" y="762875"/>
                </a:moveTo>
                <a:lnTo>
                  <a:pt x="368199" y="768786"/>
                </a:lnTo>
                <a:lnTo>
                  <a:pt x="369724" y="775423"/>
                </a:lnTo>
                <a:close/>
                <a:moveTo>
                  <a:pt x="432932" y="760900"/>
                </a:moveTo>
                <a:lnTo>
                  <a:pt x="420372" y="763786"/>
                </a:lnTo>
                <a:lnTo>
                  <a:pt x="423348" y="776738"/>
                </a:lnTo>
                <a:lnTo>
                  <a:pt x="435908" y="773852"/>
                </a:lnTo>
                <a:close/>
                <a:moveTo>
                  <a:pt x="1246346" y="760649"/>
                </a:moveTo>
                <a:lnTo>
                  <a:pt x="1233381" y="763628"/>
                </a:lnTo>
                <a:lnTo>
                  <a:pt x="1220820" y="766514"/>
                </a:lnTo>
                <a:cubicBezTo>
                  <a:pt x="1220820" y="766514"/>
                  <a:pt x="1236264" y="776175"/>
                  <a:pt x="1233381" y="763628"/>
                </a:cubicBezTo>
                <a:lnTo>
                  <a:pt x="1234744" y="769558"/>
                </a:lnTo>
                <a:lnTo>
                  <a:pt x="1234823" y="769902"/>
                </a:lnTo>
                <a:cubicBezTo>
                  <a:pt x="1234823" y="769901"/>
                  <a:pt x="1234823" y="769901"/>
                  <a:pt x="1236264" y="776175"/>
                </a:cubicBezTo>
                <a:cubicBezTo>
                  <a:pt x="1236264" y="776175"/>
                  <a:pt x="1236264" y="776175"/>
                  <a:pt x="1223703" y="779061"/>
                </a:cubicBezTo>
                <a:lnTo>
                  <a:pt x="1236264" y="776175"/>
                </a:lnTo>
                <a:lnTo>
                  <a:pt x="1249229" y="773196"/>
                </a:lnTo>
                <a:cubicBezTo>
                  <a:pt x="1249229" y="773196"/>
                  <a:pt x="1249229" y="773196"/>
                  <a:pt x="1261790" y="770310"/>
                </a:cubicBezTo>
                <a:cubicBezTo>
                  <a:pt x="1261790" y="770310"/>
                  <a:pt x="1261790" y="770310"/>
                  <a:pt x="1249229" y="773196"/>
                </a:cubicBezTo>
                <a:cubicBezTo>
                  <a:pt x="1249229" y="773196"/>
                  <a:pt x="1246346" y="760649"/>
                  <a:pt x="1249229" y="773196"/>
                </a:cubicBezTo>
                <a:close/>
                <a:moveTo>
                  <a:pt x="406255" y="759898"/>
                </a:moveTo>
                <a:lnTo>
                  <a:pt x="406370" y="760398"/>
                </a:lnTo>
                <a:cubicBezTo>
                  <a:pt x="406370" y="760398"/>
                  <a:pt x="406370" y="760398"/>
                  <a:pt x="407811" y="766672"/>
                </a:cubicBezTo>
                <a:close/>
                <a:moveTo>
                  <a:pt x="299534" y="759557"/>
                </a:moveTo>
                <a:cubicBezTo>
                  <a:pt x="299128" y="757793"/>
                  <a:pt x="300750" y="764851"/>
                  <a:pt x="300750" y="764851"/>
                </a:cubicBezTo>
                <a:cubicBezTo>
                  <a:pt x="300029" y="761714"/>
                  <a:pt x="299669" y="760145"/>
                  <a:pt x="299534" y="759557"/>
                </a:cubicBezTo>
                <a:close/>
                <a:moveTo>
                  <a:pt x="325871" y="759079"/>
                </a:moveTo>
                <a:cubicBezTo>
                  <a:pt x="325871" y="759079"/>
                  <a:pt x="325871" y="759079"/>
                  <a:pt x="328754" y="771626"/>
                </a:cubicBezTo>
                <a:lnTo>
                  <a:pt x="316194" y="774512"/>
                </a:lnTo>
                <a:cubicBezTo>
                  <a:pt x="313311" y="761965"/>
                  <a:pt x="313311" y="761965"/>
                  <a:pt x="313311" y="761965"/>
                </a:cubicBezTo>
                <a:cubicBezTo>
                  <a:pt x="313311" y="761965"/>
                  <a:pt x="313311" y="761965"/>
                  <a:pt x="325871" y="759079"/>
                </a:cubicBezTo>
                <a:close/>
                <a:moveTo>
                  <a:pt x="1444713" y="755127"/>
                </a:moveTo>
                <a:cubicBezTo>
                  <a:pt x="1447596" y="767674"/>
                  <a:pt x="1435035" y="770560"/>
                  <a:pt x="1435035" y="770560"/>
                </a:cubicBezTo>
                <a:lnTo>
                  <a:pt x="1447596" y="767674"/>
                </a:lnTo>
                <a:cubicBezTo>
                  <a:pt x="1447596" y="767674"/>
                  <a:pt x="1435035" y="770560"/>
                  <a:pt x="1437918" y="783108"/>
                </a:cubicBezTo>
                <a:cubicBezTo>
                  <a:pt x="1450479" y="780222"/>
                  <a:pt x="1447596" y="767674"/>
                  <a:pt x="1447596" y="767674"/>
                </a:cubicBezTo>
                <a:close/>
                <a:moveTo>
                  <a:pt x="404928" y="754124"/>
                </a:moveTo>
                <a:lnTo>
                  <a:pt x="406255" y="759898"/>
                </a:lnTo>
                <a:lnTo>
                  <a:pt x="406189" y="759614"/>
                </a:lnTo>
                <a:cubicBezTo>
                  <a:pt x="406009" y="758830"/>
                  <a:pt x="405649" y="757261"/>
                  <a:pt x="404928" y="754124"/>
                </a:cubicBezTo>
                <a:close/>
                <a:moveTo>
                  <a:pt x="324655" y="753785"/>
                </a:moveTo>
                <a:lnTo>
                  <a:pt x="324704" y="754000"/>
                </a:lnTo>
                <a:lnTo>
                  <a:pt x="324859" y="754675"/>
                </a:lnTo>
                <a:lnTo>
                  <a:pt x="325871" y="759079"/>
                </a:lnTo>
                <a:cubicBezTo>
                  <a:pt x="325150" y="755942"/>
                  <a:pt x="324790" y="754373"/>
                  <a:pt x="324655" y="753785"/>
                </a:cubicBezTo>
                <a:close/>
                <a:moveTo>
                  <a:pt x="297867" y="752303"/>
                </a:moveTo>
                <a:lnTo>
                  <a:pt x="300750" y="764851"/>
                </a:lnTo>
                <a:cubicBezTo>
                  <a:pt x="300750" y="764851"/>
                  <a:pt x="300750" y="764851"/>
                  <a:pt x="316194" y="774512"/>
                </a:cubicBezTo>
                <a:cubicBezTo>
                  <a:pt x="319077" y="787060"/>
                  <a:pt x="316194" y="774512"/>
                  <a:pt x="328754" y="771626"/>
                </a:cubicBezTo>
                <a:cubicBezTo>
                  <a:pt x="328754" y="771626"/>
                  <a:pt x="328754" y="771626"/>
                  <a:pt x="331637" y="784174"/>
                </a:cubicBezTo>
                <a:cubicBezTo>
                  <a:pt x="331637" y="784174"/>
                  <a:pt x="331637" y="784174"/>
                  <a:pt x="319077" y="787060"/>
                </a:cubicBezTo>
                <a:cubicBezTo>
                  <a:pt x="322053" y="800012"/>
                  <a:pt x="322053" y="800012"/>
                  <a:pt x="322053" y="800012"/>
                </a:cubicBezTo>
                <a:cubicBezTo>
                  <a:pt x="309492" y="802898"/>
                  <a:pt x="306516" y="789946"/>
                  <a:pt x="309492" y="802898"/>
                </a:cubicBezTo>
                <a:lnTo>
                  <a:pt x="296931" y="805784"/>
                </a:lnTo>
                <a:cubicBezTo>
                  <a:pt x="296931" y="805784"/>
                  <a:pt x="296931" y="805784"/>
                  <a:pt x="293955" y="792832"/>
                </a:cubicBezTo>
                <a:cubicBezTo>
                  <a:pt x="293955" y="792832"/>
                  <a:pt x="291072" y="780284"/>
                  <a:pt x="293955" y="792832"/>
                </a:cubicBezTo>
                <a:lnTo>
                  <a:pt x="280989" y="795811"/>
                </a:lnTo>
                <a:cubicBezTo>
                  <a:pt x="279548" y="789537"/>
                  <a:pt x="279548" y="789537"/>
                  <a:pt x="279548" y="789537"/>
                </a:cubicBezTo>
                <a:lnTo>
                  <a:pt x="279369" y="788759"/>
                </a:lnTo>
                <a:lnTo>
                  <a:pt x="279354" y="788695"/>
                </a:lnTo>
                <a:lnTo>
                  <a:pt x="278106" y="783264"/>
                </a:lnTo>
                <a:cubicBezTo>
                  <a:pt x="291072" y="780284"/>
                  <a:pt x="291072" y="780284"/>
                  <a:pt x="291072" y="780284"/>
                </a:cubicBezTo>
                <a:lnTo>
                  <a:pt x="303633" y="777399"/>
                </a:lnTo>
                <a:cubicBezTo>
                  <a:pt x="300750" y="764851"/>
                  <a:pt x="288189" y="767737"/>
                  <a:pt x="288189" y="767737"/>
                </a:cubicBezTo>
                <a:cubicBezTo>
                  <a:pt x="300750" y="764851"/>
                  <a:pt x="288189" y="767737"/>
                  <a:pt x="288189" y="767737"/>
                </a:cubicBezTo>
                <a:cubicBezTo>
                  <a:pt x="300750" y="764851"/>
                  <a:pt x="285306" y="755189"/>
                  <a:pt x="285306" y="755189"/>
                </a:cubicBezTo>
                <a:close/>
                <a:moveTo>
                  <a:pt x="1003721" y="749920"/>
                </a:moveTo>
                <a:lnTo>
                  <a:pt x="991161" y="752806"/>
                </a:lnTo>
                <a:cubicBezTo>
                  <a:pt x="991161" y="752806"/>
                  <a:pt x="991161" y="752806"/>
                  <a:pt x="1003721" y="749920"/>
                </a:cubicBezTo>
                <a:close/>
                <a:moveTo>
                  <a:pt x="376519" y="747442"/>
                </a:moveTo>
                <a:cubicBezTo>
                  <a:pt x="379402" y="759989"/>
                  <a:pt x="379402" y="759989"/>
                  <a:pt x="379402" y="759989"/>
                </a:cubicBezTo>
                <a:cubicBezTo>
                  <a:pt x="376519" y="747442"/>
                  <a:pt x="376519" y="747442"/>
                  <a:pt x="376519" y="747442"/>
                </a:cubicBezTo>
                <a:close/>
                <a:moveTo>
                  <a:pt x="322988" y="746531"/>
                </a:moveTo>
                <a:lnTo>
                  <a:pt x="338837" y="756100"/>
                </a:lnTo>
                <a:cubicBezTo>
                  <a:pt x="338837" y="756100"/>
                  <a:pt x="338837" y="756100"/>
                  <a:pt x="341720" y="768647"/>
                </a:cubicBezTo>
                <a:cubicBezTo>
                  <a:pt x="328754" y="771626"/>
                  <a:pt x="341720" y="768647"/>
                  <a:pt x="341720" y="768647"/>
                </a:cubicBezTo>
                <a:cubicBezTo>
                  <a:pt x="344603" y="781195"/>
                  <a:pt x="344603" y="781195"/>
                  <a:pt x="328754" y="771626"/>
                </a:cubicBezTo>
                <a:cubicBezTo>
                  <a:pt x="328754" y="771626"/>
                  <a:pt x="325871" y="759079"/>
                  <a:pt x="328754" y="771626"/>
                </a:cubicBezTo>
                <a:lnTo>
                  <a:pt x="325871" y="759079"/>
                </a:lnTo>
                <a:cubicBezTo>
                  <a:pt x="325871" y="759079"/>
                  <a:pt x="325871" y="759079"/>
                  <a:pt x="325511" y="757510"/>
                </a:cubicBezTo>
                <a:lnTo>
                  <a:pt x="324859" y="754675"/>
                </a:lnTo>
                <a:lnTo>
                  <a:pt x="324790" y="754373"/>
                </a:lnTo>
                <a:lnTo>
                  <a:pt x="324704" y="754000"/>
                </a:lnTo>
                <a:close/>
                <a:moveTo>
                  <a:pt x="1429176" y="745061"/>
                </a:moveTo>
                <a:cubicBezTo>
                  <a:pt x="1416616" y="747947"/>
                  <a:pt x="1429176" y="745061"/>
                  <a:pt x="1416616" y="747947"/>
                </a:cubicBezTo>
                <a:lnTo>
                  <a:pt x="1419592" y="760899"/>
                </a:lnTo>
                <a:cubicBezTo>
                  <a:pt x="1419592" y="760899"/>
                  <a:pt x="1419592" y="760899"/>
                  <a:pt x="1407031" y="763785"/>
                </a:cubicBezTo>
                <a:lnTo>
                  <a:pt x="1409914" y="776332"/>
                </a:lnTo>
                <a:lnTo>
                  <a:pt x="1422475" y="773446"/>
                </a:lnTo>
                <a:lnTo>
                  <a:pt x="1419592" y="760899"/>
                </a:lnTo>
                <a:close/>
                <a:moveTo>
                  <a:pt x="1082779" y="744965"/>
                </a:moveTo>
                <a:lnTo>
                  <a:pt x="1085662" y="757513"/>
                </a:lnTo>
                <a:cubicBezTo>
                  <a:pt x="1085662" y="757513"/>
                  <a:pt x="1085662" y="757513"/>
                  <a:pt x="1082779" y="744965"/>
                </a:cubicBezTo>
                <a:close/>
                <a:moveTo>
                  <a:pt x="389485" y="744463"/>
                </a:moveTo>
                <a:cubicBezTo>
                  <a:pt x="389485" y="744463"/>
                  <a:pt x="376519" y="747442"/>
                  <a:pt x="389485" y="744463"/>
                </a:cubicBezTo>
                <a:close/>
                <a:moveTo>
                  <a:pt x="1788633" y="742582"/>
                </a:moveTo>
                <a:cubicBezTo>
                  <a:pt x="1788633" y="742582"/>
                  <a:pt x="1791516" y="755129"/>
                  <a:pt x="1778956" y="758015"/>
                </a:cubicBezTo>
                <a:lnTo>
                  <a:pt x="1776073" y="745468"/>
                </a:lnTo>
                <a:close/>
                <a:moveTo>
                  <a:pt x="282330" y="742237"/>
                </a:moveTo>
                <a:lnTo>
                  <a:pt x="285306" y="755189"/>
                </a:lnTo>
                <a:cubicBezTo>
                  <a:pt x="285306" y="755189"/>
                  <a:pt x="285306" y="755189"/>
                  <a:pt x="282330" y="742237"/>
                </a:cubicBezTo>
                <a:close/>
                <a:moveTo>
                  <a:pt x="468136" y="739601"/>
                </a:moveTo>
                <a:cubicBezTo>
                  <a:pt x="468136" y="739601"/>
                  <a:pt x="468136" y="739601"/>
                  <a:pt x="455576" y="742487"/>
                </a:cubicBezTo>
                <a:cubicBezTo>
                  <a:pt x="455576" y="742487"/>
                  <a:pt x="455576" y="742487"/>
                  <a:pt x="468136" y="739601"/>
                </a:cubicBezTo>
                <a:close/>
                <a:moveTo>
                  <a:pt x="388269" y="739169"/>
                </a:moveTo>
                <a:lnTo>
                  <a:pt x="388342" y="739486"/>
                </a:lnTo>
                <a:lnTo>
                  <a:pt x="389485" y="744463"/>
                </a:lnTo>
                <a:cubicBezTo>
                  <a:pt x="388764" y="741326"/>
                  <a:pt x="388404" y="739757"/>
                  <a:pt x="388269" y="739169"/>
                </a:cubicBezTo>
                <a:close/>
                <a:moveTo>
                  <a:pt x="414606" y="738691"/>
                </a:moveTo>
                <a:cubicBezTo>
                  <a:pt x="415327" y="741828"/>
                  <a:pt x="415687" y="743396"/>
                  <a:pt x="415822" y="743984"/>
                </a:cubicBezTo>
                <a:lnTo>
                  <a:pt x="415771" y="743760"/>
                </a:lnTo>
                <a:lnTo>
                  <a:pt x="415733" y="743597"/>
                </a:lnTo>
                <a:lnTo>
                  <a:pt x="415687" y="743396"/>
                </a:lnTo>
                <a:cubicBezTo>
                  <a:pt x="415327" y="741828"/>
                  <a:pt x="414606" y="738691"/>
                  <a:pt x="414606" y="738691"/>
                </a:cubicBezTo>
                <a:close/>
                <a:moveTo>
                  <a:pt x="373636" y="734894"/>
                </a:moveTo>
                <a:cubicBezTo>
                  <a:pt x="376519" y="747442"/>
                  <a:pt x="373636" y="734894"/>
                  <a:pt x="373636" y="734894"/>
                </a:cubicBezTo>
                <a:close/>
                <a:moveTo>
                  <a:pt x="266481" y="732669"/>
                </a:moveTo>
                <a:cubicBezTo>
                  <a:pt x="266481" y="732669"/>
                  <a:pt x="279447" y="729690"/>
                  <a:pt x="282330" y="742237"/>
                </a:cubicBezTo>
                <a:lnTo>
                  <a:pt x="269364" y="745216"/>
                </a:lnTo>
                <a:cubicBezTo>
                  <a:pt x="266481" y="732669"/>
                  <a:pt x="269364" y="745216"/>
                  <a:pt x="266481" y="732669"/>
                </a:cubicBezTo>
                <a:close/>
                <a:moveTo>
                  <a:pt x="386602" y="731915"/>
                </a:moveTo>
                <a:cubicBezTo>
                  <a:pt x="389485" y="744463"/>
                  <a:pt x="389485" y="744463"/>
                  <a:pt x="389485" y="744463"/>
                </a:cubicBezTo>
                <a:cubicBezTo>
                  <a:pt x="389485" y="744463"/>
                  <a:pt x="388764" y="741326"/>
                  <a:pt x="388404" y="739757"/>
                </a:cubicBezTo>
                <a:lnTo>
                  <a:pt x="388342" y="739486"/>
                </a:lnTo>
                <a:close/>
                <a:moveTo>
                  <a:pt x="391886" y="730701"/>
                </a:moveTo>
                <a:lnTo>
                  <a:pt x="391312" y="730833"/>
                </a:lnTo>
                <a:cubicBezTo>
                  <a:pt x="389742" y="731194"/>
                  <a:pt x="386602" y="731915"/>
                  <a:pt x="386602" y="731915"/>
                </a:cubicBezTo>
                <a:close/>
                <a:moveTo>
                  <a:pt x="1385323" y="728717"/>
                </a:moveTo>
                <a:cubicBezTo>
                  <a:pt x="1385323" y="728717"/>
                  <a:pt x="1385323" y="728717"/>
                  <a:pt x="1388206" y="741264"/>
                </a:cubicBezTo>
                <a:close/>
                <a:moveTo>
                  <a:pt x="358099" y="724828"/>
                </a:moveTo>
                <a:cubicBezTo>
                  <a:pt x="358099" y="724828"/>
                  <a:pt x="361075" y="737780"/>
                  <a:pt x="373636" y="734894"/>
                </a:cubicBezTo>
                <a:cubicBezTo>
                  <a:pt x="361075" y="737780"/>
                  <a:pt x="358099" y="724828"/>
                  <a:pt x="361075" y="737780"/>
                </a:cubicBezTo>
                <a:lnTo>
                  <a:pt x="348514" y="740666"/>
                </a:lnTo>
                <a:lnTo>
                  <a:pt x="351397" y="753214"/>
                </a:lnTo>
                <a:lnTo>
                  <a:pt x="354280" y="765761"/>
                </a:lnTo>
                <a:cubicBezTo>
                  <a:pt x="357163" y="778309"/>
                  <a:pt x="357163" y="778309"/>
                  <a:pt x="357163" y="778309"/>
                </a:cubicBezTo>
                <a:cubicBezTo>
                  <a:pt x="357163" y="778309"/>
                  <a:pt x="357163" y="778309"/>
                  <a:pt x="344603" y="781195"/>
                </a:cubicBezTo>
                <a:lnTo>
                  <a:pt x="341720" y="768647"/>
                </a:lnTo>
                <a:lnTo>
                  <a:pt x="338837" y="756100"/>
                </a:lnTo>
                <a:lnTo>
                  <a:pt x="335954" y="743552"/>
                </a:lnTo>
                <a:cubicBezTo>
                  <a:pt x="322988" y="746531"/>
                  <a:pt x="335954" y="743552"/>
                  <a:pt x="322988" y="746531"/>
                </a:cubicBezTo>
                <a:lnTo>
                  <a:pt x="320012" y="733579"/>
                </a:lnTo>
                <a:lnTo>
                  <a:pt x="332978" y="730600"/>
                </a:lnTo>
                <a:cubicBezTo>
                  <a:pt x="332978" y="730600"/>
                  <a:pt x="335954" y="743552"/>
                  <a:pt x="332978" y="730600"/>
                </a:cubicBezTo>
                <a:lnTo>
                  <a:pt x="345538" y="727714"/>
                </a:lnTo>
                <a:cubicBezTo>
                  <a:pt x="348514" y="740666"/>
                  <a:pt x="345538" y="727714"/>
                  <a:pt x="358099" y="724828"/>
                </a:cubicBezTo>
                <a:cubicBezTo>
                  <a:pt x="358099" y="724828"/>
                  <a:pt x="361075" y="737780"/>
                  <a:pt x="358099" y="724828"/>
                </a:cubicBezTo>
                <a:close/>
                <a:moveTo>
                  <a:pt x="477814" y="724168"/>
                </a:moveTo>
                <a:lnTo>
                  <a:pt x="478760" y="728286"/>
                </a:lnTo>
                <a:lnTo>
                  <a:pt x="478907" y="728925"/>
                </a:lnTo>
                <a:lnTo>
                  <a:pt x="478958" y="729146"/>
                </a:lnTo>
                <a:close/>
                <a:moveTo>
                  <a:pt x="477814" y="724168"/>
                </a:moveTo>
                <a:cubicBezTo>
                  <a:pt x="478535" y="727305"/>
                  <a:pt x="478895" y="728873"/>
                  <a:pt x="479030" y="729461"/>
                </a:cubicBezTo>
                <a:lnTo>
                  <a:pt x="478958" y="729146"/>
                </a:lnTo>
                <a:lnTo>
                  <a:pt x="480697" y="736715"/>
                </a:lnTo>
                <a:lnTo>
                  <a:pt x="478907" y="728925"/>
                </a:lnTo>
                <a:lnTo>
                  <a:pt x="478895" y="728873"/>
                </a:lnTo>
                <a:lnTo>
                  <a:pt x="478760" y="728286"/>
                </a:lnTo>
                <a:lnTo>
                  <a:pt x="478174" y="725736"/>
                </a:lnTo>
                <a:cubicBezTo>
                  <a:pt x="477814" y="724168"/>
                  <a:pt x="477814" y="724168"/>
                  <a:pt x="477814" y="724168"/>
                </a:cubicBezTo>
                <a:close/>
                <a:moveTo>
                  <a:pt x="344322" y="722421"/>
                </a:moveTo>
                <a:cubicBezTo>
                  <a:pt x="343916" y="720656"/>
                  <a:pt x="345538" y="727714"/>
                  <a:pt x="345538" y="727714"/>
                </a:cubicBezTo>
                <a:cubicBezTo>
                  <a:pt x="344817" y="724577"/>
                  <a:pt x="344457" y="723009"/>
                  <a:pt x="344322" y="722421"/>
                </a:cubicBezTo>
                <a:close/>
                <a:moveTo>
                  <a:pt x="370660" y="721942"/>
                </a:moveTo>
                <a:cubicBezTo>
                  <a:pt x="358099" y="724828"/>
                  <a:pt x="358099" y="724828"/>
                  <a:pt x="358099" y="724828"/>
                </a:cubicBezTo>
                <a:cubicBezTo>
                  <a:pt x="370660" y="721942"/>
                  <a:pt x="370660" y="721942"/>
                  <a:pt x="370660" y="721942"/>
                </a:cubicBezTo>
                <a:close/>
                <a:moveTo>
                  <a:pt x="370660" y="721942"/>
                </a:moveTo>
                <a:cubicBezTo>
                  <a:pt x="370660" y="721942"/>
                  <a:pt x="370660" y="721942"/>
                  <a:pt x="386602" y="731915"/>
                </a:cubicBezTo>
                <a:cubicBezTo>
                  <a:pt x="386602" y="731915"/>
                  <a:pt x="386602" y="731915"/>
                  <a:pt x="389485" y="744463"/>
                </a:cubicBezTo>
                <a:cubicBezTo>
                  <a:pt x="389485" y="744463"/>
                  <a:pt x="376519" y="747442"/>
                  <a:pt x="373636" y="734894"/>
                </a:cubicBezTo>
                <a:lnTo>
                  <a:pt x="372634" y="730532"/>
                </a:lnTo>
                <a:lnTo>
                  <a:pt x="372334" y="729228"/>
                </a:lnTo>
                <a:lnTo>
                  <a:pt x="372222" y="728742"/>
                </a:lnTo>
                <a:lnTo>
                  <a:pt x="372148" y="728418"/>
                </a:lnTo>
                <a:cubicBezTo>
                  <a:pt x="372148" y="728418"/>
                  <a:pt x="372148" y="728418"/>
                  <a:pt x="370660" y="721942"/>
                </a:cubicBezTo>
                <a:close/>
                <a:moveTo>
                  <a:pt x="1184074" y="721691"/>
                </a:moveTo>
                <a:cubicBezTo>
                  <a:pt x="1184074" y="721691"/>
                  <a:pt x="1184074" y="721691"/>
                  <a:pt x="1186957" y="734239"/>
                </a:cubicBezTo>
                <a:cubicBezTo>
                  <a:pt x="1193237" y="732796"/>
                  <a:pt x="1193237" y="732796"/>
                  <a:pt x="1193237" y="732796"/>
                </a:cubicBezTo>
                <a:lnTo>
                  <a:pt x="1193720" y="732685"/>
                </a:lnTo>
                <a:lnTo>
                  <a:pt x="1193951" y="732632"/>
                </a:lnTo>
                <a:lnTo>
                  <a:pt x="1194807" y="732435"/>
                </a:lnTo>
                <a:lnTo>
                  <a:pt x="1199517" y="731353"/>
                </a:lnTo>
                <a:cubicBezTo>
                  <a:pt x="1199517" y="731353"/>
                  <a:pt x="1199517" y="731353"/>
                  <a:pt x="1197947" y="731713"/>
                </a:cubicBezTo>
                <a:lnTo>
                  <a:pt x="1194807" y="732435"/>
                </a:lnTo>
                <a:lnTo>
                  <a:pt x="1194022" y="732615"/>
                </a:lnTo>
                <a:lnTo>
                  <a:pt x="1193951" y="732632"/>
                </a:lnTo>
                <a:lnTo>
                  <a:pt x="1186957" y="734239"/>
                </a:lnTo>
                <a:close/>
                <a:moveTo>
                  <a:pt x="330095" y="718052"/>
                </a:moveTo>
                <a:lnTo>
                  <a:pt x="332978" y="730600"/>
                </a:lnTo>
                <a:cubicBezTo>
                  <a:pt x="330095" y="718052"/>
                  <a:pt x="330095" y="718052"/>
                  <a:pt x="330095" y="718052"/>
                </a:cubicBezTo>
                <a:close/>
                <a:moveTo>
                  <a:pt x="489564" y="715895"/>
                </a:moveTo>
                <a:lnTo>
                  <a:pt x="489637" y="716212"/>
                </a:lnTo>
                <a:lnTo>
                  <a:pt x="490780" y="721189"/>
                </a:lnTo>
                <a:cubicBezTo>
                  <a:pt x="490059" y="718052"/>
                  <a:pt x="489699" y="716483"/>
                  <a:pt x="489564" y="715895"/>
                </a:cubicBezTo>
                <a:close/>
                <a:moveTo>
                  <a:pt x="355216" y="712280"/>
                </a:moveTo>
                <a:lnTo>
                  <a:pt x="358099" y="724828"/>
                </a:lnTo>
                <a:lnTo>
                  <a:pt x="342655" y="715166"/>
                </a:lnTo>
                <a:cubicBezTo>
                  <a:pt x="342655" y="715166"/>
                  <a:pt x="342655" y="715166"/>
                  <a:pt x="355216" y="712280"/>
                </a:cubicBezTo>
                <a:close/>
                <a:moveTo>
                  <a:pt x="1341783" y="711875"/>
                </a:moveTo>
                <a:cubicBezTo>
                  <a:pt x="1341783" y="711875"/>
                  <a:pt x="1344759" y="724827"/>
                  <a:pt x="1331793" y="727806"/>
                </a:cubicBezTo>
                <a:cubicBezTo>
                  <a:pt x="1331793" y="727806"/>
                  <a:pt x="1331793" y="727806"/>
                  <a:pt x="1328817" y="714854"/>
                </a:cubicBezTo>
                <a:lnTo>
                  <a:pt x="1316256" y="717740"/>
                </a:lnTo>
                <a:cubicBezTo>
                  <a:pt x="1316256" y="717740"/>
                  <a:pt x="1316256" y="717740"/>
                  <a:pt x="1331793" y="727806"/>
                </a:cubicBezTo>
                <a:cubicBezTo>
                  <a:pt x="1331793" y="727806"/>
                  <a:pt x="1331793" y="727806"/>
                  <a:pt x="1322115" y="743240"/>
                </a:cubicBezTo>
                <a:cubicBezTo>
                  <a:pt x="1322115" y="743240"/>
                  <a:pt x="1322115" y="743240"/>
                  <a:pt x="1319232" y="730692"/>
                </a:cubicBezTo>
                <a:cubicBezTo>
                  <a:pt x="1319232" y="730692"/>
                  <a:pt x="1316256" y="717740"/>
                  <a:pt x="1319232" y="730692"/>
                </a:cubicBezTo>
                <a:lnTo>
                  <a:pt x="1322115" y="743240"/>
                </a:lnTo>
                <a:lnTo>
                  <a:pt x="1334676" y="740354"/>
                </a:lnTo>
                <a:lnTo>
                  <a:pt x="1331793" y="727806"/>
                </a:lnTo>
                <a:cubicBezTo>
                  <a:pt x="1331793" y="727806"/>
                  <a:pt x="1331793" y="727806"/>
                  <a:pt x="1344759" y="724827"/>
                </a:cubicBezTo>
                <a:cubicBezTo>
                  <a:pt x="1344759" y="724827"/>
                  <a:pt x="1344759" y="724827"/>
                  <a:pt x="1347642" y="737375"/>
                </a:cubicBezTo>
                <a:cubicBezTo>
                  <a:pt x="1347642" y="737375"/>
                  <a:pt x="1347642" y="737375"/>
                  <a:pt x="1360202" y="734489"/>
                </a:cubicBezTo>
                <a:lnTo>
                  <a:pt x="1357319" y="721941"/>
                </a:lnTo>
                <a:lnTo>
                  <a:pt x="1344759" y="724827"/>
                </a:lnTo>
                <a:cubicBezTo>
                  <a:pt x="1344759" y="724827"/>
                  <a:pt x="1344759" y="724827"/>
                  <a:pt x="1341783" y="711875"/>
                </a:cubicBezTo>
                <a:close/>
                <a:moveTo>
                  <a:pt x="339772" y="702619"/>
                </a:moveTo>
                <a:cubicBezTo>
                  <a:pt x="342655" y="715166"/>
                  <a:pt x="342655" y="715166"/>
                  <a:pt x="342655" y="715166"/>
                </a:cubicBezTo>
                <a:close/>
                <a:moveTo>
                  <a:pt x="1792452" y="701648"/>
                </a:moveTo>
                <a:cubicBezTo>
                  <a:pt x="1789312" y="702370"/>
                  <a:pt x="1787742" y="702730"/>
                  <a:pt x="1787153" y="702866"/>
                </a:cubicBezTo>
                <a:lnTo>
                  <a:pt x="1787523" y="702781"/>
                </a:lnTo>
                <a:close/>
                <a:moveTo>
                  <a:pt x="1272403" y="701396"/>
                </a:moveTo>
                <a:cubicBezTo>
                  <a:pt x="1272403" y="701396"/>
                  <a:pt x="1272403" y="701396"/>
                  <a:pt x="1259843" y="704282"/>
                </a:cubicBezTo>
                <a:cubicBezTo>
                  <a:pt x="1259843" y="704282"/>
                  <a:pt x="1259843" y="704282"/>
                  <a:pt x="1272403" y="701396"/>
                </a:cubicBezTo>
                <a:close/>
                <a:moveTo>
                  <a:pt x="352333" y="699733"/>
                </a:moveTo>
                <a:cubicBezTo>
                  <a:pt x="349193" y="700454"/>
                  <a:pt x="347623" y="700815"/>
                  <a:pt x="347034" y="700950"/>
                </a:cubicBezTo>
                <a:lnTo>
                  <a:pt x="347404" y="700865"/>
                </a:lnTo>
                <a:close/>
                <a:moveTo>
                  <a:pt x="1805012" y="698762"/>
                </a:moveTo>
                <a:cubicBezTo>
                  <a:pt x="1807895" y="711310"/>
                  <a:pt x="1795335" y="714196"/>
                  <a:pt x="1795335" y="714196"/>
                </a:cubicBezTo>
                <a:cubicBezTo>
                  <a:pt x="1795335" y="714196"/>
                  <a:pt x="1795335" y="714196"/>
                  <a:pt x="1782774" y="717082"/>
                </a:cubicBezTo>
                <a:cubicBezTo>
                  <a:pt x="1795335" y="714196"/>
                  <a:pt x="1795335" y="714196"/>
                  <a:pt x="1792452" y="701648"/>
                </a:cubicBezTo>
                <a:cubicBezTo>
                  <a:pt x="1792452" y="701648"/>
                  <a:pt x="1795335" y="714196"/>
                  <a:pt x="1792452" y="701648"/>
                </a:cubicBezTo>
                <a:close/>
                <a:moveTo>
                  <a:pt x="471955" y="698668"/>
                </a:moveTo>
                <a:cubicBezTo>
                  <a:pt x="474931" y="711620"/>
                  <a:pt x="474931" y="711620"/>
                  <a:pt x="474931" y="711620"/>
                </a:cubicBezTo>
                <a:cubicBezTo>
                  <a:pt x="487897" y="708641"/>
                  <a:pt x="487897" y="708641"/>
                  <a:pt x="490780" y="721189"/>
                </a:cubicBezTo>
                <a:cubicBezTo>
                  <a:pt x="490780" y="721189"/>
                  <a:pt x="490059" y="718052"/>
                  <a:pt x="489699" y="716483"/>
                </a:cubicBezTo>
                <a:lnTo>
                  <a:pt x="489637" y="716212"/>
                </a:lnTo>
                <a:lnTo>
                  <a:pt x="487897" y="708641"/>
                </a:lnTo>
                <a:lnTo>
                  <a:pt x="474931" y="711620"/>
                </a:lnTo>
                <a:close/>
                <a:moveTo>
                  <a:pt x="1231838" y="697506"/>
                </a:moveTo>
                <a:cubicBezTo>
                  <a:pt x="1231838" y="697506"/>
                  <a:pt x="1231838" y="697506"/>
                  <a:pt x="1234721" y="710054"/>
                </a:cubicBezTo>
                <a:cubicBezTo>
                  <a:pt x="1234721" y="710054"/>
                  <a:pt x="1234721" y="710054"/>
                  <a:pt x="1231838" y="697506"/>
                </a:cubicBezTo>
                <a:close/>
                <a:moveTo>
                  <a:pt x="338582" y="697438"/>
                </a:moveTo>
                <a:lnTo>
                  <a:pt x="339772" y="702619"/>
                </a:lnTo>
                <a:cubicBezTo>
                  <a:pt x="339772" y="702619"/>
                  <a:pt x="339028" y="699381"/>
                  <a:pt x="338656" y="697762"/>
                </a:cubicBezTo>
                <a:close/>
                <a:moveTo>
                  <a:pt x="364894" y="696847"/>
                </a:moveTo>
                <a:lnTo>
                  <a:pt x="367777" y="709394"/>
                </a:lnTo>
                <a:lnTo>
                  <a:pt x="360168" y="711143"/>
                </a:lnTo>
                <a:lnTo>
                  <a:pt x="355216" y="712280"/>
                </a:lnTo>
                <a:lnTo>
                  <a:pt x="352333" y="699733"/>
                </a:lnTo>
                <a:cubicBezTo>
                  <a:pt x="352333" y="699733"/>
                  <a:pt x="352333" y="699733"/>
                  <a:pt x="364894" y="696847"/>
                </a:cubicBezTo>
                <a:close/>
                <a:moveTo>
                  <a:pt x="431390" y="694778"/>
                </a:moveTo>
                <a:lnTo>
                  <a:pt x="425959" y="700846"/>
                </a:lnTo>
                <a:lnTo>
                  <a:pt x="418424" y="697757"/>
                </a:lnTo>
                <a:cubicBezTo>
                  <a:pt x="431390" y="694778"/>
                  <a:pt x="431390" y="694778"/>
                  <a:pt x="431390" y="694778"/>
                </a:cubicBezTo>
                <a:close/>
                <a:moveTo>
                  <a:pt x="497481" y="692803"/>
                </a:moveTo>
                <a:lnTo>
                  <a:pt x="484921" y="695689"/>
                </a:lnTo>
                <a:cubicBezTo>
                  <a:pt x="484921" y="695689"/>
                  <a:pt x="484921" y="695689"/>
                  <a:pt x="497481" y="692803"/>
                </a:cubicBezTo>
                <a:lnTo>
                  <a:pt x="500457" y="705755"/>
                </a:lnTo>
                <a:cubicBezTo>
                  <a:pt x="497481" y="692803"/>
                  <a:pt x="497481" y="692803"/>
                  <a:pt x="497481" y="692803"/>
                </a:cubicBezTo>
                <a:close/>
                <a:moveTo>
                  <a:pt x="336796" y="689667"/>
                </a:moveTo>
                <a:cubicBezTo>
                  <a:pt x="324236" y="692553"/>
                  <a:pt x="336796" y="689667"/>
                  <a:pt x="336796" y="689667"/>
                </a:cubicBezTo>
                <a:close/>
                <a:moveTo>
                  <a:pt x="402981" y="688096"/>
                </a:moveTo>
                <a:lnTo>
                  <a:pt x="398029" y="689233"/>
                </a:lnTo>
                <a:lnTo>
                  <a:pt x="397682" y="689313"/>
                </a:lnTo>
                <a:cubicBezTo>
                  <a:pt x="398271" y="689178"/>
                  <a:pt x="399841" y="688817"/>
                  <a:pt x="402981" y="688096"/>
                </a:cubicBezTo>
                <a:close/>
                <a:moveTo>
                  <a:pt x="1228862" y="684554"/>
                </a:moveTo>
                <a:lnTo>
                  <a:pt x="1215897" y="687533"/>
                </a:lnTo>
                <a:cubicBezTo>
                  <a:pt x="1215897" y="687533"/>
                  <a:pt x="1215897" y="687533"/>
                  <a:pt x="1228862" y="684554"/>
                </a:cubicBezTo>
                <a:close/>
                <a:moveTo>
                  <a:pt x="1820394" y="682018"/>
                </a:moveTo>
                <a:cubicBezTo>
                  <a:pt x="1819805" y="682153"/>
                  <a:pt x="1818235" y="682514"/>
                  <a:pt x="1815095" y="683236"/>
                </a:cubicBezTo>
                <a:lnTo>
                  <a:pt x="1820047" y="682098"/>
                </a:lnTo>
                <a:close/>
                <a:moveTo>
                  <a:pt x="1774125" y="679439"/>
                </a:moveTo>
                <a:cubicBezTo>
                  <a:pt x="1774125" y="679439"/>
                  <a:pt x="1789569" y="689101"/>
                  <a:pt x="1777008" y="691987"/>
                </a:cubicBezTo>
                <a:cubicBezTo>
                  <a:pt x="1774125" y="679439"/>
                  <a:pt x="1774125" y="679439"/>
                  <a:pt x="1774125" y="679439"/>
                </a:cubicBezTo>
                <a:close/>
                <a:moveTo>
                  <a:pt x="1080831" y="678937"/>
                </a:moveTo>
                <a:cubicBezTo>
                  <a:pt x="1080831" y="678937"/>
                  <a:pt x="1080831" y="678937"/>
                  <a:pt x="1083714" y="691484"/>
                </a:cubicBezTo>
                <a:cubicBezTo>
                  <a:pt x="1083714" y="691484"/>
                  <a:pt x="1083714" y="691484"/>
                  <a:pt x="1071154" y="694370"/>
                </a:cubicBezTo>
                <a:lnTo>
                  <a:pt x="1068271" y="681823"/>
                </a:lnTo>
                <a:cubicBezTo>
                  <a:pt x="1068271" y="681823"/>
                  <a:pt x="1068271" y="681823"/>
                  <a:pt x="1071154" y="694370"/>
                </a:cubicBezTo>
                <a:lnTo>
                  <a:pt x="1083714" y="691484"/>
                </a:lnTo>
                <a:close/>
                <a:moveTo>
                  <a:pt x="333913" y="677119"/>
                </a:moveTo>
                <a:lnTo>
                  <a:pt x="335057" y="682096"/>
                </a:lnTo>
                <a:lnTo>
                  <a:pt x="334994" y="681825"/>
                </a:lnTo>
                <a:cubicBezTo>
                  <a:pt x="334634" y="680256"/>
                  <a:pt x="333913" y="677119"/>
                  <a:pt x="333913" y="677119"/>
                </a:cubicBezTo>
                <a:close/>
                <a:moveTo>
                  <a:pt x="400005" y="675144"/>
                </a:moveTo>
                <a:cubicBezTo>
                  <a:pt x="402981" y="688096"/>
                  <a:pt x="390420" y="690982"/>
                  <a:pt x="390420" y="690982"/>
                </a:cubicBezTo>
                <a:cubicBezTo>
                  <a:pt x="387444" y="678030"/>
                  <a:pt x="387444" y="678030"/>
                  <a:pt x="387444" y="678030"/>
                </a:cubicBezTo>
                <a:cubicBezTo>
                  <a:pt x="387444" y="678030"/>
                  <a:pt x="387444" y="678030"/>
                  <a:pt x="389014" y="677669"/>
                </a:cubicBezTo>
                <a:lnTo>
                  <a:pt x="395213" y="676245"/>
                </a:lnTo>
                <a:close/>
                <a:moveTo>
                  <a:pt x="400005" y="675144"/>
                </a:moveTo>
                <a:lnTo>
                  <a:pt x="402981" y="688096"/>
                </a:lnTo>
                <a:cubicBezTo>
                  <a:pt x="402981" y="688096"/>
                  <a:pt x="402981" y="688096"/>
                  <a:pt x="400005" y="675144"/>
                </a:cubicBezTo>
                <a:close/>
                <a:moveTo>
                  <a:pt x="1812212" y="670688"/>
                </a:moveTo>
                <a:cubicBezTo>
                  <a:pt x="1812212" y="670688"/>
                  <a:pt x="1799246" y="673667"/>
                  <a:pt x="1802129" y="686215"/>
                </a:cubicBezTo>
                <a:cubicBezTo>
                  <a:pt x="1802129" y="686215"/>
                  <a:pt x="1802129" y="686215"/>
                  <a:pt x="1801769" y="684646"/>
                </a:cubicBezTo>
                <a:lnTo>
                  <a:pt x="1800012" y="677001"/>
                </a:lnTo>
                <a:lnTo>
                  <a:pt x="1799246" y="673667"/>
                </a:lnTo>
                <a:close/>
                <a:moveTo>
                  <a:pt x="372001" y="668368"/>
                </a:moveTo>
                <a:lnTo>
                  <a:pt x="367827" y="669327"/>
                </a:lnTo>
                <a:lnTo>
                  <a:pt x="366857" y="669550"/>
                </a:lnTo>
                <a:lnTo>
                  <a:pt x="366531" y="669625"/>
                </a:lnTo>
                <a:cubicBezTo>
                  <a:pt x="367139" y="669485"/>
                  <a:pt x="368760" y="669113"/>
                  <a:pt x="372001" y="668368"/>
                </a:cubicBezTo>
                <a:close/>
                <a:moveTo>
                  <a:pt x="1824773" y="667802"/>
                </a:moveTo>
                <a:cubicBezTo>
                  <a:pt x="1825494" y="670939"/>
                  <a:pt x="1825854" y="672507"/>
                  <a:pt x="1825989" y="673095"/>
                </a:cubicBezTo>
                <a:lnTo>
                  <a:pt x="1825944" y="672897"/>
                </a:lnTo>
                <a:lnTo>
                  <a:pt x="1825854" y="672507"/>
                </a:lnTo>
                <a:cubicBezTo>
                  <a:pt x="1825494" y="670939"/>
                  <a:pt x="1824773" y="667802"/>
                  <a:pt x="1824773" y="667802"/>
                </a:cubicBezTo>
                <a:close/>
                <a:moveTo>
                  <a:pt x="1771149" y="666487"/>
                </a:moveTo>
                <a:lnTo>
                  <a:pt x="1774125" y="679439"/>
                </a:lnTo>
                <a:lnTo>
                  <a:pt x="1758589" y="669373"/>
                </a:lnTo>
                <a:close/>
                <a:moveTo>
                  <a:pt x="1757373" y="664079"/>
                </a:moveTo>
                <a:cubicBezTo>
                  <a:pt x="1756967" y="662315"/>
                  <a:pt x="1758589" y="669373"/>
                  <a:pt x="1758589" y="669373"/>
                </a:cubicBezTo>
                <a:cubicBezTo>
                  <a:pt x="1757868" y="666236"/>
                  <a:pt x="1757508" y="664667"/>
                  <a:pt x="1757373" y="664079"/>
                </a:cubicBezTo>
                <a:close/>
                <a:moveTo>
                  <a:pt x="370785" y="663075"/>
                </a:moveTo>
                <a:lnTo>
                  <a:pt x="370830" y="663273"/>
                </a:lnTo>
                <a:lnTo>
                  <a:pt x="372001" y="668368"/>
                </a:lnTo>
                <a:cubicBezTo>
                  <a:pt x="371280" y="665231"/>
                  <a:pt x="370920" y="663663"/>
                  <a:pt x="370785" y="663075"/>
                </a:cubicBezTo>
                <a:close/>
                <a:moveTo>
                  <a:pt x="290061" y="660775"/>
                </a:moveTo>
                <a:lnTo>
                  <a:pt x="291205" y="665753"/>
                </a:lnTo>
                <a:lnTo>
                  <a:pt x="291277" y="666069"/>
                </a:lnTo>
                <a:cubicBezTo>
                  <a:pt x="291142" y="665481"/>
                  <a:pt x="290782" y="663912"/>
                  <a:pt x="290061" y="660775"/>
                </a:cubicBezTo>
                <a:close/>
                <a:moveTo>
                  <a:pt x="1821797" y="654850"/>
                </a:moveTo>
                <a:cubicBezTo>
                  <a:pt x="1824773" y="667802"/>
                  <a:pt x="1824773" y="667802"/>
                  <a:pt x="1824773" y="667802"/>
                </a:cubicBezTo>
                <a:cubicBezTo>
                  <a:pt x="1824773" y="667802"/>
                  <a:pt x="1824773" y="667802"/>
                  <a:pt x="1827656" y="680350"/>
                </a:cubicBezTo>
                <a:lnTo>
                  <a:pt x="1820047" y="682098"/>
                </a:lnTo>
                <a:lnTo>
                  <a:pt x="1819805" y="682153"/>
                </a:lnTo>
                <a:cubicBezTo>
                  <a:pt x="1818235" y="682514"/>
                  <a:pt x="1815095" y="683236"/>
                  <a:pt x="1815095" y="683236"/>
                </a:cubicBezTo>
                <a:lnTo>
                  <a:pt x="1812212" y="670688"/>
                </a:lnTo>
                <a:lnTo>
                  <a:pt x="1809236" y="657736"/>
                </a:lnTo>
                <a:close/>
                <a:moveTo>
                  <a:pt x="1768266" y="653939"/>
                </a:moveTo>
                <a:cubicBezTo>
                  <a:pt x="1768266" y="653939"/>
                  <a:pt x="1768266" y="653939"/>
                  <a:pt x="1768626" y="655508"/>
                </a:cubicBezTo>
                <a:lnTo>
                  <a:pt x="1770120" y="662009"/>
                </a:lnTo>
                <a:lnTo>
                  <a:pt x="1771149" y="666487"/>
                </a:lnTo>
                <a:cubicBezTo>
                  <a:pt x="1771149" y="666487"/>
                  <a:pt x="1771149" y="666487"/>
                  <a:pt x="1758589" y="669373"/>
                </a:cubicBezTo>
                <a:cubicBezTo>
                  <a:pt x="1758589" y="669373"/>
                  <a:pt x="1758589" y="669373"/>
                  <a:pt x="1755706" y="656825"/>
                </a:cubicBezTo>
                <a:close/>
                <a:moveTo>
                  <a:pt x="1834357" y="651964"/>
                </a:moveTo>
                <a:cubicBezTo>
                  <a:pt x="1837333" y="664916"/>
                  <a:pt x="1824773" y="667802"/>
                  <a:pt x="1824773" y="667802"/>
                </a:cubicBezTo>
                <a:cubicBezTo>
                  <a:pt x="1821797" y="654850"/>
                  <a:pt x="1821797" y="654850"/>
                  <a:pt x="1821797" y="654850"/>
                </a:cubicBezTo>
                <a:close/>
                <a:moveTo>
                  <a:pt x="453012" y="649754"/>
                </a:moveTo>
                <a:lnTo>
                  <a:pt x="452829" y="649796"/>
                </a:lnTo>
                <a:lnTo>
                  <a:pt x="452479" y="649877"/>
                </a:lnTo>
                <a:cubicBezTo>
                  <a:pt x="450909" y="650237"/>
                  <a:pt x="447769" y="650959"/>
                  <a:pt x="447769" y="650959"/>
                </a:cubicBezTo>
                <a:close/>
                <a:moveTo>
                  <a:pt x="1793387" y="648167"/>
                </a:moveTo>
                <a:cubicBezTo>
                  <a:pt x="1793387" y="648167"/>
                  <a:pt x="1793387" y="648167"/>
                  <a:pt x="1796270" y="660715"/>
                </a:cubicBezTo>
                <a:lnTo>
                  <a:pt x="1799246" y="673667"/>
                </a:lnTo>
                <a:lnTo>
                  <a:pt x="1802129" y="686215"/>
                </a:lnTo>
                <a:cubicBezTo>
                  <a:pt x="1789569" y="689101"/>
                  <a:pt x="1789569" y="689101"/>
                  <a:pt x="1789569" y="689101"/>
                </a:cubicBezTo>
                <a:cubicBezTo>
                  <a:pt x="1789569" y="689101"/>
                  <a:pt x="1792709" y="688379"/>
                  <a:pt x="1794279" y="688019"/>
                </a:cubicBezTo>
                <a:lnTo>
                  <a:pt x="1794514" y="687964"/>
                </a:lnTo>
                <a:lnTo>
                  <a:pt x="1794868" y="687883"/>
                </a:lnTo>
                <a:cubicBezTo>
                  <a:pt x="1794279" y="688018"/>
                  <a:pt x="1792709" y="688379"/>
                  <a:pt x="1789569" y="689101"/>
                </a:cubicBezTo>
                <a:lnTo>
                  <a:pt x="1786686" y="676553"/>
                </a:lnTo>
                <a:cubicBezTo>
                  <a:pt x="1786686" y="676553"/>
                  <a:pt x="1786686" y="676553"/>
                  <a:pt x="1783710" y="663601"/>
                </a:cubicBezTo>
                <a:cubicBezTo>
                  <a:pt x="1783710" y="663601"/>
                  <a:pt x="1783710" y="663601"/>
                  <a:pt x="1780827" y="651053"/>
                </a:cubicBezTo>
                <a:cubicBezTo>
                  <a:pt x="1780827" y="651053"/>
                  <a:pt x="1780827" y="651053"/>
                  <a:pt x="1793387" y="648167"/>
                </a:cubicBezTo>
                <a:close/>
                <a:moveTo>
                  <a:pt x="1113059" y="644686"/>
                </a:moveTo>
                <a:cubicBezTo>
                  <a:pt x="1113059" y="644686"/>
                  <a:pt x="1113059" y="644686"/>
                  <a:pt x="1115942" y="657233"/>
                </a:cubicBezTo>
                <a:cubicBezTo>
                  <a:pt x="1115942" y="657233"/>
                  <a:pt x="1115942" y="657233"/>
                  <a:pt x="1128503" y="654347"/>
                </a:cubicBezTo>
                <a:lnTo>
                  <a:pt x="1115942" y="657233"/>
                </a:lnTo>
                <a:close/>
                <a:moveTo>
                  <a:pt x="339220" y="642662"/>
                </a:moveTo>
                <a:lnTo>
                  <a:pt x="340708" y="649138"/>
                </a:lnTo>
                <a:lnTo>
                  <a:pt x="339964" y="645900"/>
                </a:lnTo>
                <a:lnTo>
                  <a:pt x="339294" y="642986"/>
                </a:lnTo>
                <a:close/>
                <a:moveTo>
                  <a:pt x="254906" y="642006"/>
                </a:moveTo>
                <a:lnTo>
                  <a:pt x="254218" y="642164"/>
                </a:lnTo>
                <a:lnTo>
                  <a:pt x="253936" y="642229"/>
                </a:lnTo>
                <a:close/>
                <a:moveTo>
                  <a:pt x="1765383" y="641392"/>
                </a:moveTo>
                <a:cubicBezTo>
                  <a:pt x="1765383" y="641392"/>
                  <a:pt x="1762243" y="642113"/>
                  <a:pt x="1760673" y="642474"/>
                </a:cubicBezTo>
                <a:lnTo>
                  <a:pt x="1760340" y="642551"/>
                </a:lnTo>
                <a:lnTo>
                  <a:pt x="1763766" y="641763"/>
                </a:lnTo>
                <a:close/>
                <a:moveTo>
                  <a:pt x="259080" y="641047"/>
                </a:moveTo>
                <a:cubicBezTo>
                  <a:pt x="259080" y="641047"/>
                  <a:pt x="259080" y="641047"/>
                  <a:pt x="257459" y="641420"/>
                </a:cubicBezTo>
                <a:lnTo>
                  <a:pt x="254906" y="642006"/>
                </a:lnTo>
                <a:close/>
                <a:moveTo>
                  <a:pt x="1831474" y="639416"/>
                </a:moveTo>
                <a:cubicBezTo>
                  <a:pt x="1834357" y="651964"/>
                  <a:pt x="1834357" y="651964"/>
                  <a:pt x="1834357" y="651964"/>
                </a:cubicBezTo>
                <a:close/>
                <a:moveTo>
                  <a:pt x="337732" y="636186"/>
                </a:moveTo>
                <a:lnTo>
                  <a:pt x="338476" y="639424"/>
                </a:lnTo>
                <a:lnTo>
                  <a:pt x="339146" y="642338"/>
                </a:lnTo>
                <a:lnTo>
                  <a:pt x="339220" y="642662"/>
                </a:lnTo>
                <a:close/>
                <a:moveTo>
                  <a:pt x="337732" y="636186"/>
                </a:moveTo>
                <a:lnTo>
                  <a:pt x="339294" y="642986"/>
                </a:lnTo>
                <a:lnTo>
                  <a:pt x="339406" y="643472"/>
                </a:lnTo>
                <a:lnTo>
                  <a:pt x="339964" y="645900"/>
                </a:lnTo>
                <a:lnTo>
                  <a:pt x="340336" y="647519"/>
                </a:lnTo>
                <a:cubicBezTo>
                  <a:pt x="340708" y="649138"/>
                  <a:pt x="340708" y="649138"/>
                  <a:pt x="340708" y="649138"/>
                </a:cubicBezTo>
                <a:cubicBezTo>
                  <a:pt x="340708" y="649138"/>
                  <a:pt x="343591" y="661686"/>
                  <a:pt x="340708" y="649138"/>
                </a:cubicBezTo>
                <a:cubicBezTo>
                  <a:pt x="353269" y="646252"/>
                  <a:pt x="356152" y="658800"/>
                  <a:pt x="356152" y="658800"/>
                </a:cubicBezTo>
                <a:lnTo>
                  <a:pt x="343591" y="661686"/>
                </a:lnTo>
                <a:cubicBezTo>
                  <a:pt x="356152" y="658800"/>
                  <a:pt x="346474" y="674233"/>
                  <a:pt x="356152" y="658800"/>
                </a:cubicBezTo>
                <a:cubicBezTo>
                  <a:pt x="359035" y="671347"/>
                  <a:pt x="356152" y="658800"/>
                  <a:pt x="356152" y="658800"/>
                </a:cubicBezTo>
                <a:cubicBezTo>
                  <a:pt x="356152" y="658800"/>
                  <a:pt x="356152" y="658800"/>
                  <a:pt x="369118" y="655820"/>
                </a:cubicBezTo>
                <a:cubicBezTo>
                  <a:pt x="359035" y="671347"/>
                  <a:pt x="356152" y="658800"/>
                  <a:pt x="359035" y="671347"/>
                </a:cubicBezTo>
                <a:lnTo>
                  <a:pt x="366857" y="669550"/>
                </a:lnTo>
                <a:lnTo>
                  <a:pt x="367139" y="669485"/>
                </a:lnTo>
                <a:lnTo>
                  <a:pt x="367827" y="669327"/>
                </a:lnTo>
                <a:lnTo>
                  <a:pt x="370380" y="668741"/>
                </a:lnTo>
                <a:cubicBezTo>
                  <a:pt x="372001" y="668368"/>
                  <a:pt x="372001" y="668368"/>
                  <a:pt x="372001" y="668368"/>
                </a:cubicBezTo>
                <a:lnTo>
                  <a:pt x="374884" y="680916"/>
                </a:lnTo>
                <a:cubicBezTo>
                  <a:pt x="374884" y="680916"/>
                  <a:pt x="374884" y="680916"/>
                  <a:pt x="376454" y="680555"/>
                </a:cubicBezTo>
                <a:lnTo>
                  <a:pt x="382160" y="679244"/>
                </a:lnTo>
                <a:lnTo>
                  <a:pt x="387444" y="678030"/>
                </a:lnTo>
                <a:lnTo>
                  <a:pt x="390420" y="690982"/>
                </a:lnTo>
                <a:lnTo>
                  <a:pt x="398029" y="689233"/>
                </a:lnTo>
                <a:lnTo>
                  <a:pt x="398271" y="689178"/>
                </a:lnTo>
                <a:cubicBezTo>
                  <a:pt x="399841" y="688817"/>
                  <a:pt x="402981" y="688096"/>
                  <a:pt x="402981" y="688096"/>
                </a:cubicBezTo>
                <a:cubicBezTo>
                  <a:pt x="402981" y="688096"/>
                  <a:pt x="402981" y="688096"/>
                  <a:pt x="415541" y="685210"/>
                </a:cubicBezTo>
                <a:lnTo>
                  <a:pt x="418424" y="697757"/>
                </a:lnTo>
                <a:cubicBezTo>
                  <a:pt x="418424" y="697757"/>
                  <a:pt x="420046" y="704815"/>
                  <a:pt x="425110" y="701794"/>
                </a:cubicBezTo>
                <a:lnTo>
                  <a:pt x="425959" y="700846"/>
                </a:lnTo>
                <a:lnTo>
                  <a:pt x="427136" y="701328"/>
                </a:lnTo>
                <a:cubicBezTo>
                  <a:pt x="433012" y="701836"/>
                  <a:pt x="431390" y="694778"/>
                  <a:pt x="431390" y="694778"/>
                </a:cubicBezTo>
                <a:lnTo>
                  <a:pt x="434273" y="707326"/>
                </a:lnTo>
                <a:lnTo>
                  <a:pt x="437249" y="720278"/>
                </a:lnTo>
                <a:lnTo>
                  <a:pt x="440132" y="732826"/>
                </a:lnTo>
                <a:cubicBezTo>
                  <a:pt x="440132" y="732826"/>
                  <a:pt x="440132" y="732826"/>
                  <a:pt x="452693" y="729940"/>
                </a:cubicBezTo>
                <a:cubicBezTo>
                  <a:pt x="452693" y="729940"/>
                  <a:pt x="452693" y="729940"/>
                  <a:pt x="449810" y="717392"/>
                </a:cubicBezTo>
                <a:cubicBezTo>
                  <a:pt x="465253" y="727054"/>
                  <a:pt x="462370" y="714506"/>
                  <a:pt x="462370" y="714506"/>
                </a:cubicBezTo>
                <a:cubicBezTo>
                  <a:pt x="462370" y="714506"/>
                  <a:pt x="462370" y="714506"/>
                  <a:pt x="449810" y="717392"/>
                </a:cubicBezTo>
                <a:lnTo>
                  <a:pt x="437249" y="720278"/>
                </a:lnTo>
                <a:cubicBezTo>
                  <a:pt x="434273" y="707326"/>
                  <a:pt x="434273" y="707326"/>
                  <a:pt x="434273" y="707326"/>
                </a:cubicBezTo>
                <a:cubicBezTo>
                  <a:pt x="434273" y="707326"/>
                  <a:pt x="434273" y="707326"/>
                  <a:pt x="446834" y="704440"/>
                </a:cubicBezTo>
                <a:cubicBezTo>
                  <a:pt x="434273" y="707326"/>
                  <a:pt x="431390" y="694778"/>
                  <a:pt x="443951" y="691892"/>
                </a:cubicBezTo>
                <a:cubicBezTo>
                  <a:pt x="443951" y="691892"/>
                  <a:pt x="443951" y="691892"/>
                  <a:pt x="431390" y="694778"/>
                </a:cubicBezTo>
                <a:lnTo>
                  <a:pt x="418424" y="697757"/>
                </a:lnTo>
                <a:cubicBezTo>
                  <a:pt x="428507" y="682231"/>
                  <a:pt x="418424" y="697757"/>
                  <a:pt x="415541" y="685210"/>
                </a:cubicBezTo>
                <a:cubicBezTo>
                  <a:pt x="415541" y="685210"/>
                  <a:pt x="415541" y="685210"/>
                  <a:pt x="402981" y="688096"/>
                </a:cubicBezTo>
                <a:lnTo>
                  <a:pt x="412565" y="672258"/>
                </a:lnTo>
                <a:cubicBezTo>
                  <a:pt x="402981" y="688096"/>
                  <a:pt x="402981" y="688096"/>
                  <a:pt x="400005" y="675144"/>
                </a:cubicBezTo>
                <a:cubicBezTo>
                  <a:pt x="400005" y="675144"/>
                  <a:pt x="400005" y="675144"/>
                  <a:pt x="398435" y="675504"/>
                </a:cubicBezTo>
                <a:lnTo>
                  <a:pt x="395777" y="676115"/>
                </a:lnTo>
                <a:lnTo>
                  <a:pt x="394808" y="676338"/>
                </a:lnTo>
                <a:lnTo>
                  <a:pt x="387444" y="678030"/>
                </a:lnTo>
                <a:lnTo>
                  <a:pt x="382499" y="679166"/>
                </a:lnTo>
                <a:lnTo>
                  <a:pt x="374884" y="680916"/>
                </a:lnTo>
                <a:cubicBezTo>
                  <a:pt x="372001" y="668368"/>
                  <a:pt x="374884" y="680916"/>
                  <a:pt x="384561" y="665482"/>
                </a:cubicBezTo>
                <a:lnTo>
                  <a:pt x="372001" y="668368"/>
                </a:lnTo>
                <a:cubicBezTo>
                  <a:pt x="372001" y="668368"/>
                  <a:pt x="371280" y="665231"/>
                  <a:pt x="370920" y="663663"/>
                </a:cubicBezTo>
                <a:lnTo>
                  <a:pt x="370830" y="663273"/>
                </a:lnTo>
                <a:lnTo>
                  <a:pt x="369118" y="655820"/>
                </a:lnTo>
                <a:cubicBezTo>
                  <a:pt x="369118" y="655820"/>
                  <a:pt x="366235" y="643273"/>
                  <a:pt x="369118" y="655820"/>
                </a:cubicBezTo>
                <a:cubicBezTo>
                  <a:pt x="362635" y="657310"/>
                  <a:pt x="359394" y="658055"/>
                  <a:pt x="359394" y="658055"/>
                </a:cubicBezTo>
                <a:lnTo>
                  <a:pt x="356152" y="658800"/>
                </a:lnTo>
                <a:lnTo>
                  <a:pt x="353269" y="646252"/>
                </a:lnTo>
                <a:lnTo>
                  <a:pt x="340708" y="649138"/>
                </a:lnTo>
                <a:lnTo>
                  <a:pt x="339146" y="642338"/>
                </a:lnTo>
                <a:lnTo>
                  <a:pt x="339034" y="641852"/>
                </a:lnTo>
                <a:lnTo>
                  <a:pt x="338476" y="639424"/>
                </a:lnTo>
                <a:lnTo>
                  <a:pt x="338104" y="637805"/>
                </a:lnTo>
                <a:cubicBezTo>
                  <a:pt x="337732" y="636186"/>
                  <a:pt x="337732" y="636186"/>
                  <a:pt x="337732" y="636186"/>
                </a:cubicBezTo>
                <a:close/>
                <a:moveTo>
                  <a:pt x="403916" y="634615"/>
                </a:moveTo>
                <a:lnTo>
                  <a:pt x="406799" y="647162"/>
                </a:lnTo>
                <a:cubicBezTo>
                  <a:pt x="406799" y="647162"/>
                  <a:pt x="406799" y="647162"/>
                  <a:pt x="419765" y="644183"/>
                </a:cubicBezTo>
                <a:cubicBezTo>
                  <a:pt x="435209" y="653845"/>
                  <a:pt x="432326" y="641297"/>
                  <a:pt x="435209" y="653845"/>
                </a:cubicBezTo>
                <a:lnTo>
                  <a:pt x="447769" y="650959"/>
                </a:lnTo>
                <a:cubicBezTo>
                  <a:pt x="447769" y="650959"/>
                  <a:pt x="447769" y="650959"/>
                  <a:pt x="460330" y="648073"/>
                </a:cubicBezTo>
                <a:cubicBezTo>
                  <a:pt x="447769" y="650959"/>
                  <a:pt x="450652" y="663506"/>
                  <a:pt x="450652" y="663506"/>
                </a:cubicBezTo>
                <a:lnTo>
                  <a:pt x="463213" y="660620"/>
                </a:lnTo>
                <a:lnTo>
                  <a:pt x="466189" y="673573"/>
                </a:lnTo>
                <a:lnTo>
                  <a:pt x="469072" y="686120"/>
                </a:lnTo>
                <a:lnTo>
                  <a:pt x="482038" y="683141"/>
                </a:lnTo>
                <a:cubicBezTo>
                  <a:pt x="482038" y="683141"/>
                  <a:pt x="482038" y="683141"/>
                  <a:pt x="481678" y="681573"/>
                </a:cubicBezTo>
                <a:lnTo>
                  <a:pt x="480184" y="675072"/>
                </a:lnTo>
                <a:lnTo>
                  <a:pt x="479155" y="670594"/>
                </a:lnTo>
                <a:cubicBezTo>
                  <a:pt x="479155" y="670594"/>
                  <a:pt x="482038" y="683141"/>
                  <a:pt x="494598" y="680255"/>
                </a:cubicBezTo>
                <a:lnTo>
                  <a:pt x="491715" y="667708"/>
                </a:lnTo>
                <a:cubicBezTo>
                  <a:pt x="491715" y="667708"/>
                  <a:pt x="491715" y="667708"/>
                  <a:pt x="479155" y="670594"/>
                </a:cubicBezTo>
                <a:cubicBezTo>
                  <a:pt x="479155" y="670594"/>
                  <a:pt x="479155" y="670594"/>
                  <a:pt x="466189" y="673573"/>
                </a:cubicBezTo>
                <a:cubicBezTo>
                  <a:pt x="476179" y="657641"/>
                  <a:pt x="466189" y="673573"/>
                  <a:pt x="463213" y="660620"/>
                </a:cubicBezTo>
                <a:lnTo>
                  <a:pt x="460330" y="648073"/>
                </a:lnTo>
                <a:cubicBezTo>
                  <a:pt x="460330" y="648073"/>
                  <a:pt x="460330" y="648073"/>
                  <a:pt x="458760" y="648433"/>
                </a:cubicBezTo>
                <a:lnTo>
                  <a:pt x="453012" y="649754"/>
                </a:lnTo>
                <a:lnTo>
                  <a:pt x="453068" y="649741"/>
                </a:lnTo>
                <a:cubicBezTo>
                  <a:pt x="452479" y="649877"/>
                  <a:pt x="450909" y="650237"/>
                  <a:pt x="447769" y="650959"/>
                </a:cubicBezTo>
                <a:cubicBezTo>
                  <a:pt x="447769" y="650959"/>
                  <a:pt x="447769" y="650959"/>
                  <a:pt x="444886" y="638411"/>
                </a:cubicBezTo>
                <a:lnTo>
                  <a:pt x="447769" y="650959"/>
                </a:lnTo>
                <a:cubicBezTo>
                  <a:pt x="447769" y="650959"/>
                  <a:pt x="447769" y="650959"/>
                  <a:pt x="435209" y="653845"/>
                </a:cubicBezTo>
                <a:lnTo>
                  <a:pt x="432326" y="641297"/>
                </a:lnTo>
                <a:cubicBezTo>
                  <a:pt x="432326" y="641297"/>
                  <a:pt x="429443" y="628750"/>
                  <a:pt x="432326" y="641297"/>
                </a:cubicBezTo>
                <a:lnTo>
                  <a:pt x="427397" y="642430"/>
                </a:lnTo>
                <a:lnTo>
                  <a:pt x="419765" y="644183"/>
                </a:lnTo>
                <a:cubicBezTo>
                  <a:pt x="406799" y="647162"/>
                  <a:pt x="403916" y="634615"/>
                  <a:pt x="403916" y="634615"/>
                </a:cubicBezTo>
                <a:close/>
                <a:moveTo>
                  <a:pt x="322288" y="626524"/>
                </a:moveTo>
                <a:lnTo>
                  <a:pt x="317430" y="627641"/>
                </a:lnTo>
                <a:lnTo>
                  <a:pt x="317313" y="627667"/>
                </a:lnTo>
                <a:close/>
                <a:moveTo>
                  <a:pt x="254981" y="623206"/>
                </a:moveTo>
                <a:cubicBezTo>
                  <a:pt x="254575" y="621442"/>
                  <a:pt x="256197" y="628500"/>
                  <a:pt x="256197" y="628500"/>
                </a:cubicBezTo>
                <a:cubicBezTo>
                  <a:pt x="255476" y="625363"/>
                  <a:pt x="255116" y="623794"/>
                  <a:pt x="254981" y="623206"/>
                </a:cubicBezTo>
                <a:close/>
                <a:moveTo>
                  <a:pt x="521060" y="620909"/>
                </a:moveTo>
                <a:lnTo>
                  <a:pt x="523943" y="633457"/>
                </a:lnTo>
                <a:cubicBezTo>
                  <a:pt x="523943" y="633457"/>
                  <a:pt x="523943" y="633457"/>
                  <a:pt x="521060" y="620909"/>
                </a:cubicBezTo>
                <a:close/>
                <a:moveTo>
                  <a:pt x="240348" y="618931"/>
                </a:moveTo>
                <a:cubicBezTo>
                  <a:pt x="240348" y="618931"/>
                  <a:pt x="240348" y="618931"/>
                  <a:pt x="243231" y="631479"/>
                </a:cubicBezTo>
                <a:cubicBezTo>
                  <a:pt x="243231" y="631479"/>
                  <a:pt x="243231" y="631479"/>
                  <a:pt x="230671" y="634365"/>
                </a:cubicBezTo>
                <a:cubicBezTo>
                  <a:pt x="227788" y="621817"/>
                  <a:pt x="230671" y="634365"/>
                  <a:pt x="227788" y="621817"/>
                </a:cubicBezTo>
                <a:close/>
                <a:moveTo>
                  <a:pt x="240348" y="618931"/>
                </a:moveTo>
                <a:lnTo>
                  <a:pt x="241492" y="623908"/>
                </a:lnTo>
                <a:lnTo>
                  <a:pt x="241429" y="623637"/>
                </a:lnTo>
                <a:cubicBezTo>
                  <a:pt x="241069" y="622068"/>
                  <a:pt x="240348" y="618931"/>
                  <a:pt x="240348" y="618931"/>
                </a:cubicBezTo>
                <a:close/>
                <a:moveTo>
                  <a:pt x="360376" y="617773"/>
                </a:moveTo>
                <a:cubicBezTo>
                  <a:pt x="360376" y="617773"/>
                  <a:pt x="360376" y="617773"/>
                  <a:pt x="350293" y="633300"/>
                </a:cubicBezTo>
                <a:cubicBezTo>
                  <a:pt x="350293" y="633300"/>
                  <a:pt x="363259" y="630321"/>
                  <a:pt x="360376" y="617773"/>
                </a:cubicBezTo>
                <a:close/>
                <a:moveTo>
                  <a:pt x="306845" y="616863"/>
                </a:moveTo>
                <a:lnTo>
                  <a:pt x="309728" y="629410"/>
                </a:lnTo>
                <a:lnTo>
                  <a:pt x="296762" y="632389"/>
                </a:lnTo>
                <a:cubicBezTo>
                  <a:pt x="296762" y="632389"/>
                  <a:pt x="309728" y="629410"/>
                  <a:pt x="306845" y="616863"/>
                </a:cubicBezTo>
                <a:close/>
                <a:moveTo>
                  <a:pt x="212344" y="612156"/>
                </a:moveTo>
                <a:lnTo>
                  <a:pt x="213488" y="617132"/>
                </a:lnTo>
                <a:lnTo>
                  <a:pt x="213425" y="616861"/>
                </a:lnTo>
                <a:cubicBezTo>
                  <a:pt x="213065" y="615293"/>
                  <a:pt x="212344" y="612156"/>
                  <a:pt x="212344" y="612156"/>
                </a:cubicBezTo>
                <a:close/>
                <a:moveTo>
                  <a:pt x="217273" y="611023"/>
                </a:moveTo>
                <a:lnTo>
                  <a:pt x="217054" y="611074"/>
                </a:lnTo>
                <a:cubicBezTo>
                  <a:pt x="215484" y="611434"/>
                  <a:pt x="212344" y="612156"/>
                  <a:pt x="212344" y="612156"/>
                </a:cubicBezTo>
                <a:close/>
                <a:moveTo>
                  <a:pt x="278436" y="610180"/>
                </a:moveTo>
                <a:cubicBezTo>
                  <a:pt x="290996" y="607294"/>
                  <a:pt x="281319" y="622728"/>
                  <a:pt x="281319" y="622728"/>
                </a:cubicBezTo>
                <a:close/>
                <a:moveTo>
                  <a:pt x="224905" y="609270"/>
                </a:moveTo>
                <a:cubicBezTo>
                  <a:pt x="224905" y="609270"/>
                  <a:pt x="224905" y="609270"/>
                  <a:pt x="227788" y="621817"/>
                </a:cubicBezTo>
                <a:cubicBezTo>
                  <a:pt x="215227" y="624703"/>
                  <a:pt x="227788" y="621817"/>
                  <a:pt x="215227" y="624703"/>
                </a:cubicBezTo>
                <a:cubicBezTo>
                  <a:pt x="215227" y="624703"/>
                  <a:pt x="224905" y="609270"/>
                  <a:pt x="215227" y="624703"/>
                </a:cubicBezTo>
                <a:lnTo>
                  <a:pt x="213488" y="617132"/>
                </a:lnTo>
                <a:lnTo>
                  <a:pt x="213560" y="617449"/>
                </a:lnTo>
                <a:cubicBezTo>
                  <a:pt x="213425" y="616861"/>
                  <a:pt x="213065" y="615293"/>
                  <a:pt x="212344" y="612156"/>
                </a:cubicBezTo>
                <a:cubicBezTo>
                  <a:pt x="212344" y="612156"/>
                  <a:pt x="212344" y="612156"/>
                  <a:pt x="224905" y="609270"/>
                </a:cubicBezTo>
                <a:close/>
                <a:moveTo>
                  <a:pt x="344527" y="608205"/>
                </a:moveTo>
                <a:cubicBezTo>
                  <a:pt x="344527" y="608205"/>
                  <a:pt x="344527" y="608205"/>
                  <a:pt x="347410" y="620752"/>
                </a:cubicBezTo>
                <a:close/>
                <a:moveTo>
                  <a:pt x="290996" y="607294"/>
                </a:moveTo>
                <a:lnTo>
                  <a:pt x="293879" y="619842"/>
                </a:lnTo>
                <a:cubicBezTo>
                  <a:pt x="290996" y="607294"/>
                  <a:pt x="290996" y="607294"/>
                  <a:pt x="290996" y="607294"/>
                </a:cubicBezTo>
                <a:close/>
                <a:moveTo>
                  <a:pt x="176580" y="606737"/>
                </a:moveTo>
                <a:cubicBezTo>
                  <a:pt x="175991" y="606873"/>
                  <a:pt x="174421" y="607233"/>
                  <a:pt x="171281" y="607955"/>
                </a:cubicBezTo>
                <a:lnTo>
                  <a:pt x="176073" y="606854"/>
                </a:lnTo>
                <a:close/>
                <a:moveTo>
                  <a:pt x="504048" y="606272"/>
                </a:moveTo>
                <a:lnTo>
                  <a:pt x="504069" y="606365"/>
                </a:lnTo>
                <a:lnTo>
                  <a:pt x="505212" y="611341"/>
                </a:lnTo>
                <a:close/>
                <a:moveTo>
                  <a:pt x="183842" y="605069"/>
                </a:moveTo>
                <a:cubicBezTo>
                  <a:pt x="183842" y="605069"/>
                  <a:pt x="180702" y="605790"/>
                  <a:pt x="179132" y="606151"/>
                </a:cubicBezTo>
                <a:lnTo>
                  <a:pt x="179050" y="606170"/>
                </a:lnTo>
                <a:close/>
                <a:moveTo>
                  <a:pt x="1810172" y="604255"/>
                </a:moveTo>
                <a:lnTo>
                  <a:pt x="1811352" y="609389"/>
                </a:lnTo>
                <a:lnTo>
                  <a:pt x="1811427" y="609719"/>
                </a:lnTo>
                <a:cubicBezTo>
                  <a:pt x="1811288" y="609112"/>
                  <a:pt x="1810916" y="607493"/>
                  <a:pt x="1810172" y="604255"/>
                </a:cubicBezTo>
                <a:close/>
                <a:moveTo>
                  <a:pt x="250431" y="603405"/>
                </a:moveTo>
                <a:cubicBezTo>
                  <a:pt x="250431" y="603405"/>
                  <a:pt x="237465" y="606384"/>
                  <a:pt x="250431" y="603405"/>
                </a:cubicBezTo>
                <a:close/>
                <a:moveTo>
                  <a:pt x="489675" y="601274"/>
                </a:moveTo>
                <a:lnTo>
                  <a:pt x="484883" y="602375"/>
                </a:lnTo>
                <a:lnTo>
                  <a:pt x="484723" y="602412"/>
                </a:lnTo>
                <a:close/>
                <a:moveTo>
                  <a:pt x="489675" y="601274"/>
                </a:moveTo>
                <a:cubicBezTo>
                  <a:pt x="486535" y="601996"/>
                  <a:pt x="484965" y="602356"/>
                  <a:pt x="484376" y="602492"/>
                </a:cubicBezTo>
                <a:lnTo>
                  <a:pt x="484723" y="602412"/>
                </a:lnTo>
                <a:lnTo>
                  <a:pt x="477114" y="604160"/>
                </a:lnTo>
                <a:cubicBezTo>
                  <a:pt x="478602" y="610636"/>
                  <a:pt x="479346" y="613875"/>
                  <a:pt x="479718" y="615494"/>
                </a:cubicBezTo>
                <a:cubicBezTo>
                  <a:pt x="480090" y="617113"/>
                  <a:pt x="480090" y="617113"/>
                  <a:pt x="480090" y="617113"/>
                </a:cubicBezTo>
                <a:lnTo>
                  <a:pt x="477114" y="604160"/>
                </a:lnTo>
                <a:cubicBezTo>
                  <a:pt x="477114" y="604160"/>
                  <a:pt x="477114" y="604160"/>
                  <a:pt x="478684" y="603799"/>
                </a:cubicBezTo>
                <a:lnTo>
                  <a:pt x="484883" y="602375"/>
                </a:lnTo>
                <a:lnTo>
                  <a:pt x="484965" y="602356"/>
                </a:lnTo>
                <a:cubicBezTo>
                  <a:pt x="486535" y="601996"/>
                  <a:pt x="489675" y="601274"/>
                  <a:pt x="489675" y="601274"/>
                </a:cubicBezTo>
                <a:close/>
                <a:moveTo>
                  <a:pt x="1742865" y="600937"/>
                </a:moveTo>
                <a:cubicBezTo>
                  <a:pt x="1743000" y="601525"/>
                  <a:pt x="1743360" y="603093"/>
                  <a:pt x="1744081" y="606230"/>
                </a:cubicBezTo>
                <a:cubicBezTo>
                  <a:pt x="1744081" y="606230"/>
                  <a:pt x="1742459" y="599172"/>
                  <a:pt x="1742865" y="600937"/>
                </a:cubicBezTo>
                <a:close/>
                <a:moveTo>
                  <a:pt x="202107" y="600872"/>
                </a:moveTo>
                <a:cubicBezTo>
                  <a:pt x="201518" y="601007"/>
                  <a:pt x="199948" y="601368"/>
                  <a:pt x="196808" y="602089"/>
                </a:cubicBezTo>
                <a:cubicBezTo>
                  <a:pt x="199784" y="615042"/>
                  <a:pt x="196808" y="602089"/>
                  <a:pt x="196808" y="602089"/>
                </a:cubicBezTo>
                <a:cubicBezTo>
                  <a:pt x="199784" y="615042"/>
                  <a:pt x="209368" y="599203"/>
                  <a:pt x="196808" y="602089"/>
                </a:cubicBezTo>
                <a:cubicBezTo>
                  <a:pt x="196808" y="602089"/>
                  <a:pt x="199948" y="601368"/>
                  <a:pt x="201518" y="601007"/>
                </a:cubicBezTo>
                <a:lnTo>
                  <a:pt x="201895" y="600920"/>
                </a:lnTo>
                <a:close/>
                <a:moveTo>
                  <a:pt x="1828031" y="600151"/>
                </a:moveTo>
                <a:cubicBezTo>
                  <a:pt x="1829798" y="599745"/>
                  <a:pt x="1822732" y="601369"/>
                  <a:pt x="1822732" y="601369"/>
                </a:cubicBezTo>
                <a:cubicBezTo>
                  <a:pt x="1825872" y="600647"/>
                  <a:pt x="1827442" y="600287"/>
                  <a:pt x="1828031" y="600151"/>
                </a:cubicBezTo>
                <a:close/>
                <a:moveTo>
                  <a:pt x="209368" y="599203"/>
                </a:moveTo>
                <a:cubicBezTo>
                  <a:pt x="209368" y="599203"/>
                  <a:pt x="206228" y="599925"/>
                  <a:pt x="204658" y="600285"/>
                </a:cubicBezTo>
                <a:lnTo>
                  <a:pt x="204614" y="600296"/>
                </a:lnTo>
                <a:lnTo>
                  <a:pt x="204069" y="600421"/>
                </a:lnTo>
                <a:cubicBezTo>
                  <a:pt x="204658" y="600286"/>
                  <a:pt x="206228" y="599925"/>
                  <a:pt x="209368" y="599203"/>
                </a:cubicBezTo>
                <a:close/>
                <a:moveTo>
                  <a:pt x="502236" y="598388"/>
                </a:moveTo>
                <a:lnTo>
                  <a:pt x="504048" y="606272"/>
                </a:lnTo>
                <a:lnTo>
                  <a:pt x="503957" y="605876"/>
                </a:lnTo>
                <a:cubicBezTo>
                  <a:pt x="504096" y="606484"/>
                  <a:pt x="504468" y="608103"/>
                  <a:pt x="505212" y="611341"/>
                </a:cubicBezTo>
                <a:cubicBezTo>
                  <a:pt x="505212" y="611341"/>
                  <a:pt x="505212" y="611341"/>
                  <a:pt x="492651" y="614227"/>
                </a:cubicBezTo>
                <a:lnTo>
                  <a:pt x="505212" y="611341"/>
                </a:lnTo>
                <a:cubicBezTo>
                  <a:pt x="505212" y="611341"/>
                  <a:pt x="504468" y="608103"/>
                  <a:pt x="504096" y="606484"/>
                </a:cubicBezTo>
                <a:lnTo>
                  <a:pt x="504069" y="606365"/>
                </a:lnTo>
                <a:lnTo>
                  <a:pt x="502608" y="600007"/>
                </a:lnTo>
                <a:cubicBezTo>
                  <a:pt x="502236" y="598388"/>
                  <a:pt x="502236" y="598388"/>
                  <a:pt x="502236" y="598388"/>
                </a:cubicBezTo>
                <a:close/>
                <a:moveTo>
                  <a:pt x="155838" y="598293"/>
                </a:moveTo>
                <a:cubicBezTo>
                  <a:pt x="152698" y="599015"/>
                  <a:pt x="151128" y="599375"/>
                  <a:pt x="150539" y="599511"/>
                </a:cubicBezTo>
                <a:lnTo>
                  <a:pt x="150909" y="599426"/>
                </a:lnTo>
                <a:close/>
                <a:moveTo>
                  <a:pt x="221929" y="596317"/>
                </a:moveTo>
                <a:cubicBezTo>
                  <a:pt x="221929" y="596317"/>
                  <a:pt x="222673" y="599555"/>
                  <a:pt x="223045" y="601174"/>
                </a:cubicBezTo>
                <a:lnTo>
                  <a:pt x="223072" y="601293"/>
                </a:lnTo>
                <a:lnTo>
                  <a:pt x="224533" y="607651"/>
                </a:lnTo>
                <a:cubicBezTo>
                  <a:pt x="224905" y="609270"/>
                  <a:pt x="224905" y="609270"/>
                  <a:pt x="224905" y="609270"/>
                </a:cubicBezTo>
                <a:lnTo>
                  <a:pt x="217273" y="611023"/>
                </a:lnTo>
                <a:lnTo>
                  <a:pt x="217612" y="610945"/>
                </a:lnTo>
                <a:lnTo>
                  <a:pt x="217643" y="610938"/>
                </a:lnTo>
                <a:lnTo>
                  <a:pt x="217365" y="611002"/>
                </a:lnTo>
                <a:lnTo>
                  <a:pt x="212344" y="612156"/>
                </a:lnTo>
                <a:cubicBezTo>
                  <a:pt x="224905" y="609270"/>
                  <a:pt x="224905" y="609270"/>
                  <a:pt x="221929" y="596317"/>
                </a:cubicBezTo>
                <a:close/>
                <a:moveTo>
                  <a:pt x="221929" y="596317"/>
                </a:moveTo>
                <a:lnTo>
                  <a:pt x="223094" y="601386"/>
                </a:lnTo>
                <a:lnTo>
                  <a:pt x="223072" y="601293"/>
                </a:lnTo>
                <a:close/>
                <a:moveTo>
                  <a:pt x="288113" y="594747"/>
                </a:moveTo>
                <a:cubicBezTo>
                  <a:pt x="288113" y="594747"/>
                  <a:pt x="278436" y="610180"/>
                  <a:pt x="288113" y="594747"/>
                </a:cubicBezTo>
                <a:close/>
                <a:moveTo>
                  <a:pt x="461671" y="594499"/>
                </a:moveTo>
                <a:lnTo>
                  <a:pt x="464554" y="607046"/>
                </a:lnTo>
                <a:cubicBezTo>
                  <a:pt x="464554" y="607046"/>
                  <a:pt x="464554" y="607046"/>
                  <a:pt x="461671" y="594499"/>
                </a:cubicBezTo>
                <a:close/>
                <a:moveTo>
                  <a:pt x="359549" y="591543"/>
                </a:moveTo>
                <a:lnTo>
                  <a:pt x="354610" y="592678"/>
                </a:lnTo>
                <a:cubicBezTo>
                  <a:pt x="354610" y="592678"/>
                  <a:pt x="357750" y="591956"/>
                  <a:pt x="359320" y="591596"/>
                </a:cubicBezTo>
                <a:close/>
                <a:moveTo>
                  <a:pt x="1819849" y="588821"/>
                </a:moveTo>
                <a:cubicBezTo>
                  <a:pt x="1822732" y="601369"/>
                  <a:pt x="1822732" y="601369"/>
                  <a:pt x="1822732" y="601369"/>
                </a:cubicBezTo>
                <a:cubicBezTo>
                  <a:pt x="1822732" y="601369"/>
                  <a:pt x="1819849" y="588821"/>
                  <a:pt x="1822732" y="601369"/>
                </a:cubicBezTo>
                <a:cubicBezTo>
                  <a:pt x="1819849" y="588821"/>
                  <a:pt x="1819849" y="588821"/>
                  <a:pt x="1819849" y="588821"/>
                </a:cubicBezTo>
                <a:close/>
                <a:moveTo>
                  <a:pt x="260016" y="587566"/>
                </a:moveTo>
                <a:lnTo>
                  <a:pt x="250431" y="603405"/>
                </a:lnTo>
                <a:cubicBezTo>
                  <a:pt x="247455" y="590452"/>
                  <a:pt x="247455" y="590452"/>
                  <a:pt x="247455" y="590452"/>
                </a:cubicBezTo>
                <a:cubicBezTo>
                  <a:pt x="247455" y="590452"/>
                  <a:pt x="247455" y="590452"/>
                  <a:pt x="260016" y="587566"/>
                </a:cubicBezTo>
                <a:close/>
                <a:moveTo>
                  <a:pt x="260016" y="587566"/>
                </a:moveTo>
                <a:cubicBezTo>
                  <a:pt x="262992" y="600519"/>
                  <a:pt x="262992" y="600519"/>
                  <a:pt x="262992" y="600519"/>
                </a:cubicBezTo>
                <a:lnTo>
                  <a:pt x="250431" y="603405"/>
                </a:lnTo>
                <a:cubicBezTo>
                  <a:pt x="262992" y="600519"/>
                  <a:pt x="260016" y="587566"/>
                  <a:pt x="260016" y="587566"/>
                </a:cubicBezTo>
                <a:close/>
                <a:moveTo>
                  <a:pt x="365954" y="584498"/>
                </a:moveTo>
                <a:cubicBezTo>
                  <a:pt x="366089" y="585086"/>
                  <a:pt x="366449" y="586655"/>
                  <a:pt x="367170" y="589792"/>
                </a:cubicBezTo>
                <a:cubicBezTo>
                  <a:pt x="354610" y="592678"/>
                  <a:pt x="364287" y="577244"/>
                  <a:pt x="354610" y="592678"/>
                </a:cubicBezTo>
                <a:lnTo>
                  <a:pt x="357493" y="605226"/>
                </a:lnTo>
                <a:cubicBezTo>
                  <a:pt x="357493" y="605226"/>
                  <a:pt x="357493" y="605226"/>
                  <a:pt x="354610" y="592678"/>
                </a:cubicBezTo>
                <a:cubicBezTo>
                  <a:pt x="357750" y="591956"/>
                  <a:pt x="359320" y="591596"/>
                  <a:pt x="359909" y="591460"/>
                </a:cubicBezTo>
                <a:lnTo>
                  <a:pt x="359549" y="591543"/>
                </a:lnTo>
                <a:lnTo>
                  <a:pt x="367170" y="589792"/>
                </a:lnTo>
                <a:cubicBezTo>
                  <a:pt x="367170" y="589792"/>
                  <a:pt x="367170" y="589792"/>
                  <a:pt x="370053" y="602340"/>
                </a:cubicBezTo>
                <a:cubicBezTo>
                  <a:pt x="370053" y="602340"/>
                  <a:pt x="370053" y="602340"/>
                  <a:pt x="367170" y="589792"/>
                </a:cubicBezTo>
                <a:cubicBezTo>
                  <a:pt x="367170" y="589792"/>
                  <a:pt x="365548" y="582734"/>
                  <a:pt x="365954" y="584498"/>
                </a:cubicBezTo>
                <a:close/>
                <a:moveTo>
                  <a:pt x="1791845" y="582046"/>
                </a:moveTo>
                <a:lnTo>
                  <a:pt x="1794728" y="594593"/>
                </a:lnTo>
                <a:cubicBezTo>
                  <a:pt x="1791845" y="582046"/>
                  <a:pt x="1791845" y="582046"/>
                  <a:pt x="1791845" y="582046"/>
                </a:cubicBezTo>
                <a:close/>
                <a:moveTo>
                  <a:pt x="1218173" y="580478"/>
                </a:moveTo>
                <a:cubicBezTo>
                  <a:pt x="1221149" y="593430"/>
                  <a:pt x="1221149" y="593430"/>
                  <a:pt x="1221149" y="593430"/>
                </a:cubicBezTo>
                <a:cubicBezTo>
                  <a:pt x="1218173" y="580478"/>
                  <a:pt x="1218173" y="580478"/>
                  <a:pt x="1218173" y="580478"/>
                </a:cubicBezTo>
                <a:close/>
                <a:moveTo>
                  <a:pt x="109009" y="568997"/>
                </a:moveTo>
                <a:cubicBezTo>
                  <a:pt x="99424" y="584835"/>
                  <a:pt x="109009" y="568997"/>
                  <a:pt x="109009" y="568997"/>
                </a:cubicBezTo>
                <a:close/>
                <a:moveTo>
                  <a:pt x="1814083" y="563726"/>
                </a:moveTo>
                <a:lnTo>
                  <a:pt x="1809144" y="564861"/>
                </a:lnTo>
                <a:lnTo>
                  <a:pt x="1808784" y="564944"/>
                </a:lnTo>
                <a:cubicBezTo>
                  <a:pt x="1809373" y="564808"/>
                  <a:pt x="1810943" y="564448"/>
                  <a:pt x="1814083" y="563726"/>
                </a:cubicBezTo>
                <a:close/>
                <a:moveTo>
                  <a:pt x="320341" y="560496"/>
                </a:moveTo>
                <a:lnTo>
                  <a:pt x="315477" y="561613"/>
                </a:lnTo>
                <a:lnTo>
                  <a:pt x="315356" y="561641"/>
                </a:lnTo>
                <a:close/>
                <a:moveTo>
                  <a:pt x="320341" y="560496"/>
                </a:moveTo>
                <a:cubicBezTo>
                  <a:pt x="317201" y="561217"/>
                  <a:pt x="315631" y="561578"/>
                  <a:pt x="315042" y="561713"/>
                </a:cubicBezTo>
                <a:lnTo>
                  <a:pt x="315356" y="561641"/>
                </a:lnTo>
                <a:lnTo>
                  <a:pt x="307780" y="563382"/>
                </a:lnTo>
                <a:cubicBezTo>
                  <a:pt x="307780" y="563382"/>
                  <a:pt x="307780" y="563382"/>
                  <a:pt x="309350" y="563021"/>
                </a:cubicBezTo>
                <a:lnTo>
                  <a:pt x="315477" y="561613"/>
                </a:lnTo>
                <a:lnTo>
                  <a:pt x="315631" y="561578"/>
                </a:lnTo>
                <a:cubicBezTo>
                  <a:pt x="317201" y="561217"/>
                  <a:pt x="320341" y="560496"/>
                  <a:pt x="320341" y="560496"/>
                </a:cubicBezTo>
                <a:close/>
                <a:moveTo>
                  <a:pt x="1785986" y="556546"/>
                </a:moveTo>
                <a:lnTo>
                  <a:pt x="1788962" y="569498"/>
                </a:lnTo>
                <a:cubicBezTo>
                  <a:pt x="1775996" y="572477"/>
                  <a:pt x="1775996" y="572477"/>
                  <a:pt x="1775996" y="572477"/>
                </a:cubicBezTo>
                <a:close/>
                <a:moveTo>
                  <a:pt x="57894" y="554321"/>
                </a:moveTo>
                <a:cubicBezTo>
                  <a:pt x="57305" y="554456"/>
                  <a:pt x="55735" y="554817"/>
                  <a:pt x="52595" y="555539"/>
                </a:cubicBezTo>
                <a:lnTo>
                  <a:pt x="57387" y="554438"/>
                </a:lnTo>
                <a:close/>
                <a:moveTo>
                  <a:pt x="1798547" y="553660"/>
                </a:moveTo>
                <a:cubicBezTo>
                  <a:pt x="1798547" y="553660"/>
                  <a:pt x="1798547" y="553660"/>
                  <a:pt x="1801523" y="566612"/>
                </a:cubicBezTo>
                <a:close/>
                <a:moveTo>
                  <a:pt x="1811107" y="550774"/>
                </a:moveTo>
                <a:lnTo>
                  <a:pt x="1814083" y="563726"/>
                </a:lnTo>
                <a:cubicBezTo>
                  <a:pt x="1814083" y="563726"/>
                  <a:pt x="1814083" y="563726"/>
                  <a:pt x="1811107" y="550774"/>
                </a:cubicBezTo>
                <a:close/>
                <a:moveTo>
                  <a:pt x="296161" y="547621"/>
                </a:moveTo>
                <a:lnTo>
                  <a:pt x="293547" y="551791"/>
                </a:lnTo>
                <a:lnTo>
                  <a:pt x="295966" y="547933"/>
                </a:lnTo>
                <a:close/>
                <a:moveTo>
                  <a:pt x="49712" y="542991"/>
                </a:moveTo>
                <a:cubicBezTo>
                  <a:pt x="49712" y="542991"/>
                  <a:pt x="46572" y="543713"/>
                  <a:pt x="45002" y="544074"/>
                </a:cubicBezTo>
                <a:lnTo>
                  <a:pt x="44773" y="544126"/>
                </a:lnTo>
                <a:close/>
                <a:moveTo>
                  <a:pt x="302014" y="538287"/>
                </a:moveTo>
                <a:lnTo>
                  <a:pt x="289454" y="541173"/>
                </a:lnTo>
                <a:cubicBezTo>
                  <a:pt x="289454" y="541173"/>
                  <a:pt x="276488" y="544152"/>
                  <a:pt x="279371" y="556699"/>
                </a:cubicBezTo>
                <a:cubicBezTo>
                  <a:pt x="292337" y="553720"/>
                  <a:pt x="289454" y="541173"/>
                  <a:pt x="289454" y="541173"/>
                </a:cubicBezTo>
                <a:cubicBezTo>
                  <a:pt x="292337" y="553720"/>
                  <a:pt x="292337" y="553720"/>
                  <a:pt x="292337" y="553720"/>
                </a:cubicBezTo>
                <a:cubicBezTo>
                  <a:pt x="292337" y="553720"/>
                  <a:pt x="292337" y="553720"/>
                  <a:pt x="304897" y="550834"/>
                </a:cubicBezTo>
                <a:lnTo>
                  <a:pt x="292337" y="553720"/>
                </a:lnTo>
                <a:cubicBezTo>
                  <a:pt x="294756" y="549862"/>
                  <a:pt x="295966" y="547933"/>
                  <a:pt x="296420" y="547209"/>
                </a:cubicBezTo>
                <a:lnTo>
                  <a:pt x="296161" y="547621"/>
                </a:lnTo>
                <a:close/>
                <a:moveTo>
                  <a:pt x="26914" y="534593"/>
                </a:moveTo>
                <a:cubicBezTo>
                  <a:pt x="26325" y="534729"/>
                  <a:pt x="24755" y="535089"/>
                  <a:pt x="21615" y="535811"/>
                </a:cubicBezTo>
                <a:lnTo>
                  <a:pt x="26403" y="534711"/>
                </a:lnTo>
                <a:close/>
                <a:moveTo>
                  <a:pt x="34175" y="532925"/>
                </a:moveTo>
                <a:cubicBezTo>
                  <a:pt x="24591" y="548763"/>
                  <a:pt x="34175" y="532925"/>
                  <a:pt x="34175" y="532925"/>
                </a:cubicBezTo>
                <a:close/>
                <a:moveTo>
                  <a:pt x="34175" y="532925"/>
                </a:moveTo>
                <a:lnTo>
                  <a:pt x="35409" y="538293"/>
                </a:lnTo>
                <a:lnTo>
                  <a:pt x="35291" y="537782"/>
                </a:lnTo>
                <a:cubicBezTo>
                  <a:pt x="34919" y="536163"/>
                  <a:pt x="34175" y="532925"/>
                  <a:pt x="34175" y="532925"/>
                </a:cubicBezTo>
                <a:close/>
                <a:moveTo>
                  <a:pt x="273512" y="531199"/>
                </a:moveTo>
                <a:cubicBezTo>
                  <a:pt x="260952" y="534085"/>
                  <a:pt x="260952" y="534085"/>
                  <a:pt x="260952" y="534085"/>
                </a:cubicBezTo>
                <a:close/>
                <a:moveTo>
                  <a:pt x="273512" y="531199"/>
                </a:moveTo>
                <a:cubicBezTo>
                  <a:pt x="274256" y="534437"/>
                  <a:pt x="274628" y="536056"/>
                  <a:pt x="274768" y="536664"/>
                </a:cubicBezTo>
                <a:lnTo>
                  <a:pt x="274692" y="536334"/>
                </a:lnTo>
                <a:lnTo>
                  <a:pt x="276488" y="544152"/>
                </a:lnTo>
                <a:cubicBezTo>
                  <a:pt x="263928" y="547038"/>
                  <a:pt x="266811" y="559585"/>
                  <a:pt x="263928" y="547038"/>
                </a:cubicBezTo>
                <a:cubicBezTo>
                  <a:pt x="260952" y="534085"/>
                  <a:pt x="260952" y="534085"/>
                  <a:pt x="273512" y="531199"/>
                </a:cubicBezTo>
                <a:close/>
                <a:moveTo>
                  <a:pt x="273512" y="531199"/>
                </a:moveTo>
                <a:cubicBezTo>
                  <a:pt x="273512" y="531199"/>
                  <a:pt x="274256" y="534437"/>
                  <a:pt x="274628" y="536056"/>
                </a:cubicBezTo>
                <a:lnTo>
                  <a:pt x="274692" y="536334"/>
                </a:lnTo>
                <a:close/>
                <a:moveTo>
                  <a:pt x="278982" y="529942"/>
                </a:moveTo>
                <a:cubicBezTo>
                  <a:pt x="278374" y="530082"/>
                  <a:pt x="276754" y="530455"/>
                  <a:pt x="273512" y="531199"/>
                </a:cubicBezTo>
                <a:lnTo>
                  <a:pt x="278669" y="530014"/>
                </a:lnTo>
                <a:close/>
                <a:moveTo>
                  <a:pt x="1805341" y="525679"/>
                </a:moveTo>
                <a:cubicBezTo>
                  <a:pt x="1805341" y="525679"/>
                  <a:pt x="1792781" y="528565"/>
                  <a:pt x="1805341" y="525679"/>
                </a:cubicBezTo>
                <a:close/>
                <a:moveTo>
                  <a:pt x="255289" y="523828"/>
                </a:moveTo>
                <a:cubicBezTo>
                  <a:pt x="255650" y="525396"/>
                  <a:pt x="253230" y="529254"/>
                  <a:pt x="248391" y="536971"/>
                </a:cubicBezTo>
                <a:cubicBezTo>
                  <a:pt x="248391" y="536971"/>
                  <a:pt x="248391" y="536971"/>
                  <a:pt x="245508" y="524424"/>
                </a:cubicBezTo>
                <a:cubicBezTo>
                  <a:pt x="251789" y="522981"/>
                  <a:pt x="254929" y="522259"/>
                  <a:pt x="255289" y="523828"/>
                </a:cubicBezTo>
                <a:close/>
                <a:moveTo>
                  <a:pt x="258069" y="521538"/>
                </a:moveTo>
                <a:cubicBezTo>
                  <a:pt x="258069" y="521538"/>
                  <a:pt x="258069" y="521538"/>
                  <a:pt x="260952" y="534085"/>
                </a:cubicBezTo>
                <a:lnTo>
                  <a:pt x="248391" y="536971"/>
                </a:lnTo>
                <a:cubicBezTo>
                  <a:pt x="248391" y="536971"/>
                  <a:pt x="260952" y="534085"/>
                  <a:pt x="258069" y="521538"/>
                </a:cubicBezTo>
                <a:close/>
                <a:moveTo>
                  <a:pt x="258069" y="521538"/>
                </a:moveTo>
                <a:cubicBezTo>
                  <a:pt x="258069" y="521538"/>
                  <a:pt x="258069" y="521538"/>
                  <a:pt x="245508" y="524424"/>
                </a:cubicBezTo>
                <a:lnTo>
                  <a:pt x="248391" y="536971"/>
                </a:lnTo>
                <a:cubicBezTo>
                  <a:pt x="251367" y="549924"/>
                  <a:pt x="248391" y="536971"/>
                  <a:pt x="260952" y="534085"/>
                </a:cubicBezTo>
                <a:cubicBezTo>
                  <a:pt x="263928" y="547038"/>
                  <a:pt x="263928" y="547038"/>
                  <a:pt x="251367" y="549924"/>
                </a:cubicBezTo>
                <a:lnTo>
                  <a:pt x="263928" y="547038"/>
                </a:lnTo>
                <a:cubicBezTo>
                  <a:pt x="263928" y="547038"/>
                  <a:pt x="263928" y="547038"/>
                  <a:pt x="266811" y="559585"/>
                </a:cubicBezTo>
                <a:lnTo>
                  <a:pt x="276488" y="544152"/>
                </a:lnTo>
                <a:lnTo>
                  <a:pt x="286478" y="528220"/>
                </a:lnTo>
                <a:lnTo>
                  <a:pt x="278669" y="530014"/>
                </a:lnTo>
                <a:lnTo>
                  <a:pt x="278374" y="530082"/>
                </a:lnTo>
                <a:cubicBezTo>
                  <a:pt x="276754" y="530455"/>
                  <a:pt x="273512" y="531199"/>
                  <a:pt x="273512" y="531199"/>
                </a:cubicBezTo>
                <a:cubicBezTo>
                  <a:pt x="273512" y="531199"/>
                  <a:pt x="273512" y="531199"/>
                  <a:pt x="260952" y="534085"/>
                </a:cubicBezTo>
                <a:cubicBezTo>
                  <a:pt x="260952" y="534085"/>
                  <a:pt x="260952" y="534085"/>
                  <a:pt x="258069" y="521538"/>
                </a:cubicBezTo>
                <a:close/>
                <a:moveTo>
                  <a:pt x="1823372" y="521536"/>
                </a:moveTo>
                <a:lnTo>
                  <a:pt x="1822915" y="521641"/>
                </a:lnTo>
                <a:lnTo>
                  <a:pt x="1821450" y="521978"/>
                </a:lnTo>
                <a:lnTo>
                  <a:pt x="1817902" y="522793"/>
                </a:lnTo>
                <a:cubicBezTo>
                  <a:pt x="1821143" y="522048"/>
                  <a:pt x="1822764" y="521676"/>
                  <a:pt x="1823372" y="521536"/>
                </a:cubicBezTo>
                <a:close/>
                <a:moveTo>
                  <a:pt x="15692" y="518389"/>
                </a:moveTo>
                <a:cubicBezTo>
                  <a:pt x="16841" y="518744"/>
                  <a:pt x="18011" y="520126"/>
                  <a:pt x="18732" y="523263"/>
                </a:cubicBezTo>
                <a:cubicBezTo>
                  <a:pt x="9008" y="525497"/>
                  <a:pt x="12248" y="517322"/>
                  <a:pt x="15692" y="518389"/>
                </a:cubicBezTo>
                <a:close/>
                <a:moveTo>
                  <a:pt x="1807655" y="511937"/>
                </a:moveTo>
                <a:lnTo>
                  <a:pt x="1806686" y="512160"/>
                </a:lnTo>
                <a:lnTo>
                  <a:pt x="1802458" y="513131"/>
                </a:lnTo>
                <a:cubicBezTo>
                  <a:pt x="1802458" y="513131"/>
                  <a:pt x="1805598" y="512410"/>
                  <a:pt x="1807168" y="512049"/>
                </a:cubicBezTo>
                <a:close/>
                <a:moveTo>
                  <a:pt x="13147" y="506383"/>
                </a:moveTo>
                <a:cubicBezTo>
                  <a:pt x="15128" y="507579"/>
                  <a:pt x="15849" y="510716"/>
                  <a:pt x="15849" y="510716"/>
                </a:cubicBezTo>
                <a:lnTo>
                  <a:pt x="2883" y="513695"/>
                </a:lnTo>
                <a:cubicBezTo>
                  <a:pt x="7925" y="505931"/>
                  <a:pt x="11166" y="505187"/>
                  <a:pt x="13147" y="506383"/>
                </a:cubicBezTo>
                <a:close/>
                <a:moveTo>
                  <a:pt x="214215" y="505194"/>
                </a:moveTo>
                <a:cubicBezTo>
                  <a:pt x="204538" y="520627"/>
                  <a:pt x="204538" y="520627"/>
                  <a:pt x="204538" y="520627"/>
                </a:cubicBezTo>
                <a:cubicBezTo>
                  <a:pt x="204538" y="520627"/>
                  <a:pt x="204538" y="520627"/>
                  <a:pt x="201655" y="508080"/>
                </a:cubicBezTo>
                <a:cubicBezTo>
                  <a:pt x="201655" y="508080"/>
                  <a:pt x="201655" y="508080"/>
                  <a:pt x="214215" y="505194"/>
                </a:cubicBezTo>
                <a:close/>
                <a:moveTo>
                  <a:pt x="214215" y="505194"/>
                </a:moveTo>
                <a:cubicBezTo>
                  <a:pt x="214215" y="505194"/>
                  <a:pt x="214215" y="505194"/>
                  <a:pt x="217098" y="517741"/>
                </a:cubicBezTo>
                <a:lnTo>
                  <a:pt x="204538" y="520627"/>
                </a:lnTo>
                <a:close/>
                <a:moveTo>
                  <a:pt x="214215" y="505194"/>
                </a:moveTo>
                <a:lnTo>
                  <a:pt x="201655" y="508080"/>
                </a:lnTo>
                <a:lnTo>
                  <a:pt x="189094" y="510966"/>
                </a:lnTo>
                <a:cubicBezTo>
                  <a:pt x="189094" y="510966"/>
                  <a:pt x="189094" y="510966"/>
                  <a:pt x="191977" y="523513"/>
                </a:cubicBezTo>
                <a:cubicBezTo>
                  <a:pt x="189094" y="510966"/>
                  <a:pt x="201655" y="508080"/>
                  <a:pt x="201655" y="508080"/>
                </a:cubicBezTo>
                <a:lnTo>
                  <a:pt x="204538" y="520627"/>
                </a:lnTo>
                <a:lnTo>
                  <a:pt x="207421" y="533175"/>
                </a:lnTo>
                <a:cubicBezTo>
                  <a:pt x="219981" y="530289"/>
                  <a:pt x="217098" y="517741"/>
                  <a:pt x="217098" y="517741"/>
                </a:cubicBezTo>
                <a:close/>
                <a:moveTo>
                  <a:pt x="173558" y="500900"/>
                </a:moveTo>
                <a:cubicBezTo>
                  <a:pt x="176534" y="513852"/>
                  <a:pt x="176534" y="513852"/>
                  <a:pt x="176534" y="513852"/>
                </a:cubicBezTo>
                <a:close/>
                <a:moveTo>
                  <a:pt x="5247" y="499942"/>
                </a:moveTo>
                <a:lnTo>
                  <a:pt x="4862" y="500030"/>
                </a:lnTo>
                <a:cubicBezTo>
                  <a:pt x="3242" y="500402"/>
                  <a:pt x="0" y="501147"/>
                  <a:pt x="0" y="501147"/>
                </a:cubicBezTo>
                <a:close/>
                <a:moveTo>
                  <a:pt x="12966" y="498168"/>
                </a:moveTo>
                <a:lnTo>
                  <a:pt x="15849" y="510716"/>
                </a:lnTo>
                <a:cubicBezTo>
                  <a:pt x="12966" y="498168"/>
                  <a:pt x="12966" y="498168"/>
                  <a:pt x="12966" y="498168"/>
                </a:cubicBezTo>
                <a:close/>
                <a:moveTo>
                  <a:pt x="25526" y="495282"/>
                </a:moveTo>
                <a:cubicBezTo>
                  <a:pt x="25526" y="495282"/>
                  <a:pt x="22386" y="496004"/>
                  <a:pt x="20816" y="496365"/>
                </a:cubicBezTo>
                <a:lnTo>
                  <a:pt x="20551" y="496425"/>
                </a:lnTo>
                <a:lnTo>
                  <a:pt x="20227" y="496500"/>
                </a:lnTo>
                <a:cubicBezTo>
                  <a:pt x="20816" y="496365"/>
                  <a:pt x="22386" y="496004"/>
                  <a:pt x="25526" y="495282"/>
                </a:cubicBezTo>
                <a:close/>
                <a:moveTo>
                  <a:pt x="9990" y="485216"/>
                </a:moveTo>
                <a:lnTo>
                  <a:pt x="12966" y="498168"/>
                </a:lnTo>
                <a:lnTo>
                  <a:pt x="5247" y="499942"/>
                </a:lnTo>
                <a:lnTo>
                  <a:pt x="5470" y="499890"/>
                </a:lnTo>
                <a:cubicBezTo>
                  <a:pt x="4862" y="500030"/>
                  <a:pt x="3242" y="500402"/>
                  <a:pt x="0" y="501147"/>
                </a:cubicBezTo>
                <a:close/>
                <a:moveTo>
                  <a:pt x="27502" y="481193"/>
                </a:moveTo>
                <a:lnTo>
                  <a:pt x="22550" y="482330"/>
                </a:lnTo>
                <a:cubicBezTo>
                  <a:pt x="22550" y="482330"/>
                  <a:pt x="25690" y="481609"/>
                  <a:pt x="27260" y="481248"/>
                </a:cubicBezTo>
                <a:close/>
                <a:moveTo>
                  <a:pt x="21334" y="477037"/>
                </a:moveTo>
                <a:lnTo>
                  <a:pt x="21379" y="477235"/>
                </a:lnTo>
                <a:lnTo>
                  <a:pt x="21469" y="477625"/>
                </a:lnTo>
                <a:cubicBezTo>
                  <a:pt x="21829" y="479193"/>
                  <a:pt x="22550" y="482330"/>
                  <a:pt x="22550" y="482330"/>
                </a:cubicBezTo>
                <a:cubicBezTo>
                  <a:pt x="21829" y="479193"/>
                  <a:pt x="21469" y="477625"/>
                  <a:pt x="21334" y="477037"/>
                </a:cubicBezTo>
                <a:close/>
                <a:moveTo>
                  <a:pt x="287413" y="474739"/>
                </a:moveTo>
                <a:cubicBezTo>
                  <a:pt x="274853" y="477625"/>
                  <a:pt x="277829" y="490578"/>
                  <a:pt x="277829" y="490578"/>
                </a:cubicBezTo>
                <a:lnTo>
                  <a:pt x="290389" y="487692"/>
                </a:lnTo>
                <a:close/>
                <a:moveTo>
                  <a:pt x="1752746" y="471287"/>
                </a:moveTo>
                <a:cubicBezTo>
                  <a:pt x="1752746" y="471287"/>
                  <a:pt x="1755629" y="483835"/>
                  <a:pt x="1752746" y="471287"/>
                </a:cubicBezTo>
                <a:close/>
                <a:moveTo>
                  <a:pt x="1738930" y="468709"/>
                </a:moveTo>
                <a:cubicBezTo>
                  <a:pt x="1738512" y="466888"/>
                  <a:pt x="1740186" y="474173"/>
                  <a:pt x="1740186" y="474173"/>
                </a:cubicBezTo>
                <a:cubicBezTo>
                  <a:pt x="1739442" y="470935"/>
                  <a:pt x="1739070" y="469316"/>
                  <a:pt x="1738930" y="468709"/>
                </a:cubicBezTo>
                <a:close/>
                <a:moveTo>
                  <a:pt x="1717388" y="465776"/>
                </a:moveTo>
                <a:lnTo>
                  <a:pt x="1717034" y="465857"/>
                </a:lnTo>
                <a:lnTo>
                  <a:pt x="1712089" y="466993"/>
                </a:lnTo>
                <a:cubicBezTo>
                  <a:pt x="1715229" y="466272"/>
                  <a:pt x="1716799" y="465911"/>
                  <a:pt x="1717388" y="465776"/>
                </a:cubicBezTo>
                <a:close/>
                <a:moveTo>
                  <a:pt x="1724649" y="464107"/>
                </a:moveTo>
                <a:lnTo>
                  <a:pt x="1719704" y="465244"/>
                </a:lnTo>
                <a:lnTo>
                  <a:pt x="1719939" y="465189"/>
                </a:lnTo>
                <a:cubicBezTo>
                  <a:pt x="1721509" y="464829"/>
                  <a:pt x="1724649" y="464107"/>
                  <a:pt x="1724649" y="464107"/>
                </a:cubicBezTo>
                <a:close/>
                <a:moveTo>
                  <a:pt x="231000" y="461281"/>
                </a:moveTo>
                <a:cubicBezTo>
                  <a:pt x="221322" y="476715"/>
                  <a:pt x="221322" y="476715"/>
                  <a:pt x="221322" y="476715"/>
                </a:cubicBezTo>
                <a:cubicBezTo>
                  <a:pt x="231000" y="461281"/>
                  <a:pt x="231000" y="461281"/>
                  <a:pt x="231000" y="461281"/>
                </a:cubicBezTo>
                <a:close/>
                <a:moveTo>
                  <a:pt x="43573" y="458717"/>
                </a:moveTo>
                <a:cubicBezTo>
                  <a:pt x="43708" y="459305"/>
                  <a:pt x="44068" y="460873"/>
                  <a:pt x="44789" y="464010"/>
                </a:cubicBezTo>
                <a:cubicBezTo>
                  <a:pt x="45510" y="467147"/>
                  <a:pt x="45870" y="468716"/>
                  <a:pt x="46050" y="469500"/>
                </a:cubicBezTo>
                <a:lnTo>
                  <a:pt x="46176" y="470045"/>
                </a:lnTo>
                <a:lnTo>
                  <a:pt x="46841" y="472942"/>
                </a:lnTo>
                <a:lnTo>
                  <a:pt x="47672" y="476558"/>
                </a:lnTo>
                <a:cubicBezTo>
                  <a:pt x="47672" y="476558"/>
                  <a:pt x="47672" y="476558"/>
                  <a:pt x="47312" y="474990"/>
                </a:cubicBezTo>
                <a:lnTo>
                  <a:pt x="46841" y="472942"/>
                </a:lnTo>
                <a:lnTo>
                  <a:pt x="46411" y="471068"/>
                </a:lnTo>
                <a:cubicBezTo>
                  <a:pt x="46231" y="470284"/>
                  <a:pt x="46231" y="470284"/>
                  <a:pt x="46231" y="470284"/>
                </a:cubicBezTo>
                <a:lnTo>
                  <a:pt x="46176" y="470045"/>
                </a:lnTo>
                <a:lnTo>
                  <a:pt x="44789" y="464010"/>
                </a:lnTo>
                <a:cubicBezTo>
                  <a:pt x="44789" y="464010"/>
                  <a:pt x="57754" y="461031"/>
                  <a:pt x="44789" y="464010"/>
                </a:cubicBezTo>
                <a:cubicBezTo>
                  <a:pt x="44789" y="464010"/>
                  <a:pt x="44068" y="460873"/>
                  <a:pt x="43708" y="459305"/>
                </a:cubicBezTo>
                <a:lnTo>
                  <a:pt x="43646" y="459034"/>
                </a:lnTo>
                <a:close/>
                <a:moveTo>
                  <a:pt x="1682536" y="455334"/>
                </a:moveTo>
                <a:lnTo>
                  <a:pt x="1682598" y="455605"/>
                </a:lnTo>
                <a:cubicBezTo>
                  <a:pt x="1682958" y="457174"/>
                  <a:pt x="1683679" y="460311"/>
                  <a:pt x="1683679" y="460311"/>
                </a:cubicBezTo>
                <a:close/>
                <a:moveTo>
                  <a:pt x="508424" y="450805"/>
                </a:moveTo>
                <a:cubicBezTo>
                  <a:pt x="495863" y="453691"/>
                  <a:pt x="495863" y="453691"/>
                  <a:pt x="498746" y="466238"/>
                </a:cubicBezTo>
                <a:cubicBezTo>
                  <a:pt x="498746" y="466238"/>
                  <a:pt x="495863" y="453691"/>
                  <a:pt x="508424" y="450805"/>
                </a:cubicBezTo>
                <a:close/>
                <a:moveTo>
                  <a:pt x="1667020" y="445356"/>
                </a:moveTo>
                <a:cubicBezTo>
                  <a:pt x="1666614" y="443591"/>
                  <a:pt x="1668236" y="450649"/>
                  <a:pt x="1668236" y="450649"/>
                </a:cubicBezTo>
                <a:cubicBezTo>
                  <a:pt x="1667515" y="447512"/>
                  <a:pt x="1667155" y="445944"/>
                  <a:pt x="1667020" y="445356"/>
                </a:cubicBezTo>
                <a:close/>
                <a:moveTo>
                  <a:pt x="28438" y="427712"/>
                </a:moveTo>
                <a:lnTo>
                  <a:pt x="23486" y="428849"/>
                </a:lnTo>
                <a:cubicBezTo>
                  <a:pt x="23486" y="428849"/>
                  <a:pt x="26626" y="428128"/>
                  <a:pt x="28196" y="427767"/>
                </a:cubicBezTo>
                <a:close/>
                <a:moveTo>
                  <a:pt x="49012" y="422984"/>
                </a:moveTo>
                <a:lnTo>
                  <a:pt x="41421" y="424729"/>
                </a:lnTo>
                <a:lnTo>
                  <a:pt x="36047" y="425963"/>
                </a:lnTo>
                <a:close/>
                <a:moveTo>
                  <a:pt x="49012" y="422984"/>
                </a:moveTo>
                <a:cubicBezTo>
                  <a:pt x="49012" y="422984"/>
                  <a:pt x="49012" y="422984"/>
                  <a:pt x="51988" y="435936"/>
                </a:cubicBezTo>
                <a:lnTo>
                  <a:pt x="41906" y="451463"/>
                </a:lnTo>
                <a:lnTo>
                  <a:pt x="29345" y="454349"/>
                </a:lnTo>
                <a:cubicBezTo>
                  <a:pt x="29345" y="454349"/>
                  <a:pt x="26462" y="441801"/>
                  <a:pt x="29345" y="454349"/>
                </a:cubicBezTo>
                <a:cubicBezTo>
                  <a:pt x="26462" y="441801"/>
                  <a:pt x="26462" y="441801"/>
                  <a:pt x="26462" y="441801"/>
                </a:cubicBezTo>
                <a:cubicBezTo>
                  <a:pt x="26462" y="441801"/>
                  <a:pt x="26462" y="441801"/>
                  <a:pt x="23486" y="428849"/>
                </a:cubicBezTo>
                <a:cubicBezTo>
                  <a:pt x="26626" y="428128"/>
                  <a:pt x="28196" y="427767"/>
                  <a:pt x="28785" y="427632"/>
                </a:cubicBezTo>
                <a:lnTo>
                  <a:pt x="28438" y="427712"/>
                </a:lnTo>
                <a:lnTo>
                  <a:pt x="36047" y="425963"/>
                </a:lnTo>
                <a:cubicBezTo>
                  <a:pt x="36047" y="425963"/>
                  <a:pt x="36047" y="425963"/>
                  <a:pt x="37668" y="425591"/>
                </a:cubicBezTo>
                <a:lnTo>
                  <a:pt x="41421" y="424729"/>
                </a:lnTo>
                <a:lnTo>
                  <a:pt x="47391" y="423357"/>
                </a:lnTo>
                <a:cubicBezTo>
                  <a:pt x="49012" y="422984"/>
                  <a:pt x="49012" y="422984"/>
                  <a:pt x="49012" y="422984"/>
                </a:cubicBezTo>
                <a:close/>
                <a:moveTo>
                  <a:pt x="61573" y="420098"/>
                </a:moveTo>
                <a:cubicBezTo>
                  <a:pt x="61573" y="420098"/>
                  <a:pt x="61573" y="420098"/>
                  <a:pt x="51988" y="435936"/>
                </a:cubicBezTo>
                <a:cubicBezTo>
                  <a:pt x="49012" y="422984"/>
                  <a:pt x="49012" y="422984"/>
                  <a:pt x="61573" y="420098"/>
                </a:cubicBezTo>
                <a:close/>
                <a:moveTo>
                  <a:pt x="61573" y="420098"/>
                </a:moveTo>
                <a:cubicBezTo>
                  <a:pt x="61573" y="420098"/>
                  <a:pt x="61573" y="420098"/>
                  <a:pt x="64549" y="433050"/>
                </a:cubicBezTo>
                <a:close/>
                <a:moveTo>
                  <a:pt x="1680136" y="416115"/>
                </a:moveTo>
                <a:cubicBezTo>
                  <a:pt x="1683637" y="416962"/>
                  <a:pt x="1687498" y="419377"/>
                  <a:pt x="1687498" y="419377"/>
                </a:cubicBezTo>
                <a:lnTo>
                  <a:pt x="1674937" y="422263"/>
                </a:lnTo>
                <a:cubicBezTo>
                  <a:pt x="1673496" y="415990"/>
                  <a:pt x="1676636" y="415268"/>
                  <a:pt x="1680136" y="416115"/>
                </a:cubicBezTo>
                <a:close/>
                <a:moveTo>
                  <a:pt x="33164" y="413416"/>
                </a:moveTo>
                <a:cubicBezTo>
                  <a:pt x="36047" y="425963"/>
                  <a:pt x="36047" y="425963"/>
                  <a:pt x="36047" y="425963"/>
                </a:cubicBezTo>
                <a:close/>
                <a:moveTo>
                  <a:pt x="1659494" y="412602"/>
                </a:moveTo>
                <a:cubicBezTo>
                  <a:pt x="1660215" y="415739"/>
                  <a:pt x="1660575" y="417307"/>
                  <a:pt x="1660755" y="418091"/>
                </a:cubicBezTo>
                <a:lnTo>
                  <a:pt x="1660845" y="418484"/>
                </a:lnTo>
                <a:lnTo>
                  <a:pt x="1662377" y="425149"/>
                </a:lnTo>
                <a:cubicBezTo>
                  <a:pt x="1660935" y="418876"/>
                  <a:pt x="1660935" y="418876"/>
                  <a:pt x="1660936" y="418876"/>
                </a:cubicBezTo>
                <a:lnTo>
                  <a:pt x="1660845" y="418484"/>
                </a:lnTo>
                <a:close/>
                <a:moveTo>
                  <a:pt x="1684615" y="406830"/>
                </a:moveTo>
                <a:cubicBezTo>
                  <a:pt x="1687498" y="419377"/>
                  <a:pt x="1684615" y="406830"/>
                  <a:pt x="1684615" y="406830"/>
                </a:cubicBezTo>
                <a:close/>
                <a:moveTo>
                  <a:pt x="1669902" y="400350"/>
                </a:moveTo>
                <a:lnTo>
                  <a:pt x="1670252" y="401874"/>
                </a:lnTo>
                <a:lnTo>
                  <a:pt x="1670289" y="402036"/>
                </a:lnTo>
                <a:close/>
                <a:moveTo>
                  <a:pt x="1636451" y="399573"/>
                </a:moveTo>
                <a:cubicBezTo>
                  <a:pt x="1632837" y="398699"/>
                  <a:pt x="1629596" y="399443"/>
                  <a:pt x="1631084" y="405919"/>
                </a:cubicBezTo>
                <a:lnTo>
                  <a:pt x="1644050" y="402940"/>
                </a:lnTo>
                <a:cubicBezTo>
                  <a:pt x="1644050" y="402940"/>
                  <a:pt x="1646933" y="415488"/>
                  <a:pt x="1644050" y="402940"/>
                </a:cubicBezTo>
                <a:cubicBezTo>
                  <a:pt x="1644050" y="402940"/>
                  <a:pt x="1640064" y="400447"/>
                  <a:pt x="1636451" y="399573"/>
                </a:cubicBezTo>
                <a:close/>
                <a:moveTo>
                  <a:pt x="37224" y="399273"/>
                </a:moveTo>
                <a:lnTo>
                  <a:pt x="37078" y="399306"/>
                </a:lnTo>
                <a:lnTo>
                  <a:pt x="36764" y="399379"/>
                </a:lnTo>
                <a:cubicBezTo>
                  <a:pt x="36764" y="399379"/>
                  <a:pt x="36764" y="399379"/>
                  <a:pt x="35953" y="399565"/>
                </a:cubicBezTo>
                <a:lnTo>
                  <a:pt x="33874" y="400043"/>
                </a:lnTo>
                <a:lnTo>
                  <a:pt x="30281" y="400868"/>
                </a:lnTo>
                <a:close/>
                <a:moveTo>
                  <a:pt x="43246" y="397889"/>
                </a:moveTo>
                <a:lnTo>
                  <a:pt x="37224" y="399273"/>
                </a:lnTo>
                <a:lnTo>
                  <a:pt x="37574" y="399192"/>
                </a:lnTo>
                <a:cubicBezTo>
                  <a:pt x="38384" y="399006"/>
                  <a:pt x="40005" y="398634"/>
                  <a:pt x="43246" y="397889"/>
                </a:cubicBezTo>
                <a:close/>
                <a:moveTo>
                  <a:pt x="1669171" y="397168"/>
                </a:moveTo>
                <a:cubicBezTo>
                  <a:pt x="1669171" y="397168"/>
                  <a:pt x="1669171" y="397168"/>
                  <a:pt x="1669531" y="398737"/>
                </a:cubicBezTo>
                <a:lnTo>
                  <a:pt x="1669902" y="400350"/>
                </a:lnTo>
                <a:close/>
                <a:moveTo>
                  <a:pt x="1001404" y="390801"/>
                </a:moveTo>
                <a:cubicBezTo>
                  <a:pt x="1001404" y="390801"/>
                  <a:pt x="1001404" y="390801"/>
                  <a:pt x="1004287" y="403348"/>
                </a:cubicBezTo>
                <a:close/>
                <a:moveTo>
                  <a:pt x="80928" y="389231"/>
                </a:moveTo>
                <a:cubicBezTo>
                  <a:pt x="83811" y="401778"/>
                  <a:pt x="80928" y="389231"/>
                  <a:pt x="80928" y="389231"/>
                </a:cubicBezTo>
                <a:close/>
                <a:moveTo>
                  <a:pt x="86398" y="387974"/>
                </a:moveTo>
                <a:lnTo>
                  <a:pt x="86183" y="388024"/>
                </a:lnTo>
                <a:lnTo>
                  <a:pt x="85790" y="388114"/>
                </a:lnTo>
                <a:cubicBezTo>
                  <a:pt x="84170" y="388486"/>
                  <a:pt x="80928" y="389231"/>
                  <a:pt x="80928" y="389231"/>
                </a:cubicBezTo>
                <a:cubicBezTo>
                  <a:pt x="84170" y="388486"/>
                  <a:pt x="85790" y="388114"/>
                  <a:pt x="86398" y="387974"/>
                </a:cubicBezTo>
                <a:close/>
                <a:moveTo>
                  <a:pt x="1626892" y="387674"/>
                </a:moveTo>
                <a:cubicBezTo>
                  <a:pt x="1627027" y="388262"/>
                  <a:pt x="1627387" y="389830"/>
                  <a:pt x="1628108" y="392967"/>
                </a:cubicBezTo>
                <a:cubicBezTo>
                  <a:pt x="1628108" y="392967"/>
                  <a:pt x="1626486" y="385909"/>
                  <a:pt x="1626892" y="387674"/>
                </a:cubicBezTo>
                <a:close/>
                <a:moveTo>
                  <a:pt x="1639858" y="384694"/>
                </a:moveTo>
                <a:cubicBezTo>
                  <a:pt x="1639452" y="382930"/>
                  <a:pt x="1641074" y="389988"/>
                  <a:pt x="1641074" y="389988"/>
                </a:cubicBezTo>
                <a:cubicBezTo>
                  <a:pt x="1640353" y="386851"/>
                  <a:pt x="1639993" y="385282"/>
                  <a:pt x="1639858" y="384694"/>
                </a:cubicBezTo>
                <a:close/>
                <a:moveTo>
                  <a:pt x="79712" y="383937"/>
                </a:moveTo>
                <a:cubicBezTo>
                  <a:pt x="79306" y="382173"/>
                  <a:pt x="80928" y="389231"/>
                  <a:pt x="80928" y="389231"/>
                </a:cubicBezTo>
                <a:cubicBezTo>
                  <a:pt x="80207" y="386094"/>
                  <a:pt x="79847" y="384525"/>
                  <a:pt x="79712" y="383937"/>
                </a:cubicBezTo>
                <a:close/>
                <a:moveTo>
                  <a:pt x="52924" y="382455"/>
                </a:moveTo>
                <a:cubicBezTo>
                  <a:pt x="40363" y="385341"/>
                  <a:pt x="40363" y="385341"/>
                  <a:pt x="43246" y="397889"/>
                </a:cubicBezTo>
                <a:cubicBezTo>
                  <a:pt x="40363" y="385341"/>
                  <a:pt x="40363" y="385341"/>
                  <a:pt x="40363" y="385341"/>
                </a:cubicBezTo>
                <a:cubicBezTo>
                  <a:pt x="40363" y="385341"/>
                  <a:pt x="40363" y="385341"/>
                  <a:pt x="41933" y="384981"/>
                </a:cubicBezTo>
                <a:lnTo>
                  <a:pt x="47429" y="383718"/>
                </a:lnTo>
                <a:cubicBezTo>
                  <a:pt x="45858" y="384079"/>
                  <a:pt x="47429" y="383718"/>
                  <a:pt x="45858" y="384079"/>
                </a:cubicBezTo>
                <a:lnTo>
                  <a:pt x="51354" y="382816"/>
                </a:lnTo>
                <a:cubicBezTo>
                  <a:pt x="52924" y="382455"/>
                  <a:pt x="52924" y="382455"/>
                  <a:pt x="52924" y="382455"/>
                </a:cubicBezTo>
                <a:close/>
                <a:moveTo>
                  <a:pt x="52924" y="382455"/>
                </a:moveTo>
                <a:cubicBezTo>
                  <a:pt x="52924" y="382455"/>
                  <a:pt x="53645" y="385592"/>
                  <a:pt x="54005" y="387161"/>
                </a:cubicBezTo>
                <a:lnTo>
                  <a:pt x="54067" y="387432"/>
                </a:lnTo>
                <a:lnTo>
                  <a:pt x="55807" y="395003"/>
                </a:lnTo>
                <a:cubicBezTo>
                  <a:pt x="52924" y="382455"/>
                  <a:pt x="52924" y="382455"/>
                  <a:pt x="52924" y="382455"/>
                </a:cubicBezTo>
                <a:close/>
                <a:moveTo>
                  <a:pt x="52924" y="382455"/>
                </a:moveTo>
                <a:cubicBezTo>
                  <a:pt x="53645" y="385592"/>
                  <a:pt x="54005" y="387161"/>
                  <a:pt x="54140" y="387749"/>
                </a:cubicBezTo>
                <a:lnTo>
                  <a:pt x="54067" y="387432"/>
                </a:lnTo>
                <a:close/>
                <a:moveTo>
                  <a:pt x="692594" y="381643"/>
                </a:moveTo>
                <a:lnTo>
                  <a:pt x="680034" y="384529"/>
                </a:lnTo>
                <a:cubicBezTo>
                  <a:pt x="680034" y="384529"/>
                  <a:pt x="680034" y="384529"/>
                  <a:pt x="683010" y="397481"/>
                </a:cubicBezTo>
                <a:cubicBezTo>
                  <a:pt x="680034" y="384529"/>
                  <a:pt x="692594" y="381643"/>
                  <a:pt x="692594" y="381643"/>
                </a:cubicBezTo>
                <a:close/>
                <a:moveTo>
                  <a:pt x="1638191" y="377440"/>
                </a:moveTo>
                <a:cubicBezTo>
                  <a:pt x="1638191" y="377440"/>
                  <a:pt x="1638912" y="380577"/>
                  <a:pt x="1639272" y="382146"/>
                </a:cubicBezTo>
                <a:lnTo>
                  <a:pt x="1639315" y="382331"/>
                </a:lnTo>
                <a:close/>
                <a:moveTo>
                  <a:pt x="1638191" y="377440"/>
                </a:moveTo>
                <a:cubicBezTo>
                  <a:pt x="1653635" y="387102"/>
                  <a:pt x="1638191" y="377440"/>
                  <a:pt x="1638191" y="377440"/>
                </a:cubicBezTo>
                <a:close/>
                <a:moveTo>
                  <a:pt x="944897" y="376938"/>
                </a:moveTo>
                <a:lnTo>
                  <a:pt x="947873" y="389890"/>
                </a:lnTo>
                <a:cubicBezTo>
                  <a:pt x="944897" y="376938"/>
                  <a:pt x="944897" y="376938"/>
                  <a:pt x="944897" y="376938"/>
                </a:cubicBezTo>
                <a:close/>
                <a:moveTo>
                  <a:pt x="78045" y="376683"/>
                </a:moveTo>
                <a:cubicBezTo>
                  <a:pt x="78045" y="376683"/>
                  <a:pt x="78766" y="379820"/>
                  <a:pt x="79126" y="381389"/>
                </a:cubicBezTo>
                <a:lnTo>
                  <a:pt x="79189" y="381662"/>
                </a:lnTo>
                <a:lnTo>
                  <a:pt x="79261" y="381977"/>
                </a:lnTo>
                <a:cubicBezTo>
                  <a:pt x="79126" y="381389"/>
                  <a:pt x="78766" y="379820"/>
                  <a:pt x="78045" y="376683"/>
                </a:cubicBezTo>
                <a:close/>
                <a:moveTo>
                  <a:pt x="903124" y="369645"/>
                </a:moveTo>
                <a:lnTo>
                  <a:pt x="903567" y="371573"/>
                </a:lnTo>
                <a:cubicBezTo>
                  <a:pt x="903927" y="373142"/>
                  <a:pt x="903927" y="373142"/>
                  <a:pt x="903927" y="373142"/>
                </a:cubicBezTo>
                <a:close/>
                <a:moveTo>
                  <a:pt x="49948" y="369503"/>
                </a:moveTo>
                <a:lnTo>
                  <a:pt x="51138" y="374684"/>
                </a:lnTo>
                <a:lnTo>
                  <a:pt x="51204" y="374967"/>
                </a:lnTo>
                <a:cubicBezTo>
                  <a:pt x="51064" y="374360"/>
                  <a:pt x="50692" y="372741"/>
                  <a:pt x="49948" y="369503"/>
                </a:cubicBezTo>
                <a:close/>
                <a:moveTo>
                  <a:pt x="49948" y="369503"/>
                </a:moveTo>
                <a:cubicBezTo>
                  <a:pt x="49948" y="369503"/>
                  <a:pt x="49948" y="369503"/>
                  <a:pt x="52924" y="382455"/>
                </a:cubicBezTo>
                <a:lnTo>
                  <a:pt x="51138" y="374684"/>
                </a:lnTo>
                <a:lnTo>
                  <a:pt x="51064" y="374360"/>
                </a:lnTo>
                <a:cubicBezTo>
                  <a:pt x="50692" y="372741"/>
                  <a:pt x="49948" y="369503"/>
                  <a:pt x="49948" y="369503"/>
                </a:cubicBezTo>
                <a:close/>
                <a:moveTo>
                  <a:pt x="902711" y="367848"/>
                </a:moveTo>
                <a:cubicBezTo>
                  <a:pt x="902576" y="367260"/>
                  <a:pt x="902666" y="367652"/>
                  <a:pt x="902846" y="368436"/>
                </a:cubicBezTo>
                <a:lnTo>
                  <a:pt x="903124" y="369645"/>
                </a:lnTo>
                <a:lnTo>
                  <a:pt x="902923" y="368772"/>
                </a:lnTo>
                <a:close/>
                <a:moveTo>
                  <a:pt x="902402" y="366505"/>
                </a:moveTo>
                <a:lnTo>
                  <a:pt x="902923" y="368772"/>
                </a:lnTo>
                <a:lnTo>
                  <a:pt x="903927" y="373142"/>
                </a:lnTo>
                <a:close/>
                <a:moveTo>
                  <a:pt x="1635308" y="364893"/>
                </a:moveTo>
                <a:cubicBezTo>
                  <a:pt x="1636029" y="368030"/>
                  <a:pt x="1636389" y="369598"/>
                  <a:pt x="1636569" y="370382"/>
                </a:cubicBezTo>
                <a:lnTo>
                  <a:pt x="1636635" y="370666"/>
                </a:lnTo>
                <a:lnTo>
                  <a:pt x="1638191" y="377440"/>
                </a:lnTo>
                <a:cubicBezTo>
                  <a:pt x="1638191" y="377440"/>
                  <a:pt x="1622342" y="367872"/>
                  <a:pt x="1635308" y="364893"/>
                </a:cubicBezTo>
                <a:close/>
                <a:moveTo>
                  <a:pt x="1635308" y="364893"/>
                </a:moveTo>
                <a:cubicBezTo>
                  <a:pt x="1647869" y="362007"/>
                  <a:pt x="1650752" y="374554"/>
                  <a:pt x="1650752" y="374554"/>
                </a:cubicBezTo>
                <a:cubicBezTo>
                  <a:pt x="1650752" y="374554"/>
                  <a:pt x="1650752" y="374554"/>
                  <a:pt x="1663312" y="371668"/>
                </a:cubicBezTo>
                <a:lnTo>
                  <a:pt x="1666195" y="384216"/>
                </a:lnTo>
                <a:cubicBezTo>
                  <a:pt x="1666195" y="384216"/>
                  <a:pt x="1666195" y="384216"/>
                  <a:pt x="1669171" y="397168"/>
                </a:cubicBezTo>
                <a:lnTo>
                  <a:pt x="1653635" y="387102"/>
                </a:lnTo>
                <a:cubicBezTo>
                  <a:pt x="1653635" y="387102"/>
                  <a:pt x="1650752" y="374554"/>
                  <a:pt x="1653635" y="387102"/>
                </a:cubicBezTo>
                <a:cubicBezTo>
                  <a:pt x="1650752" y="374554"/>
                  <a:pt x="1650752" y="374554"/>
                  <a:pt x="1638191" y="377440"/>
                </a:cubicBezTo>
                <a:cubicBezTo>
                  <a:pt x="1636749" y="371167"/>
                  <a:pt x="1636749" y="371167"/>
                  <a:pt x="1636750" y="371167"/>
                </a:cubicBezTo>
                <a:lnTo>
                  <a:pt x="1636635" y="370666"/>
                </a:lnTo>
                <a:close/>
                <a:moveTo>
                  <a:pt x="88035" y="360752"/>
                </a:moveTo>
                <a:cubicBezTo>
                  <a:pt x="91011" y="373704"/>
                  <a:pt x="91011" y="373704"/>
                  <a:pt x="91011" y="373704"/>
                </a:cubicBezTo>
                <a:cubicBezTo>
                  <a:pt x="84528" y="375194"/>
                  <a:pt x="81287" y="375939"/>
                  <a:pt x="81287" y="375939"/>
                </a:cubicBezTo>
                <a:lnTo>
                  <a:pt x="78045" y="376683"/>
                </a:lnTo>
                <a:cubicBezTo>
                  <a:pt x="75069" y="363731"/>
                  <a:pt x="75069" y="363731"/>
                  <a:pt x="75069" y="363731"/>
                </a:cubicBezTo>
                <a:close/>
                <a:moveTo>
                  <a:pt x="901044" y="360594"/>
                </a:moveTo>
                <a:cubicBezTo>
                  <a:pt x="901044" y="360594"/>
                  <a:pt x="901044" y="360594"/>
                  <a:pt x="901404" y="362163"/>
                </a:cubicBezTo>
                <a:lnTo>
                  <a:pt x="902402" y="366505"/>
                </a:lnTo>
                <a:close/>
                <a:moveTo>
                  <a:pt x="73853" y="358438"/>
                </a:moveTo>
                <a:cubicBezTo>
                  <a:pt x="73447" y="356673"/>
                  <a:pt x="75069" y="363731"/>
                  <a:pt x="75069" y="363731"/>
                </a:cubicBezTo>
                <a:cubicBezTo>
                  <a:pt x="74348" y="360594"/>
                  <a:pt x="73988" y="359026"/>
                  <a:pt x="73853" y="358438"/>
                </a:cubicBezTo>
                <a:close/>
                <a:moveTo>
                  <a:pt x="913605" y="357708"/>
                </a:moveTo>
                <a:cubicBezTo>
                  <a:pt x="913605" y="357708"/>
                  <a:pt x="910465" y="358430"/>
                  <a:pt x="908895" y="358791"/>
                </a:cubicBezTo>
                <a:lnTo>
                  <a:pt x="908408" y="358902"/>
                </a:lnTo>
                <a:lnTo>
                  <a:pt x="909377" y="358680"/>
                </a:lnTo>
                <a:close/>
                <a:moveTo>
                  <a:pt x="1606290" y="355561"/>
                </a:moveTo>
                <a:lnTo>
                  <a:pt x="1606899" y="358210"/>
                </a:lnTo>
                <a:cubicBezTo>
                  <a:pt x="1606899" y="358210"/>
                  <a:pt x="1606899" y="358210"/>
                  <a:pt x="1606527" y="356591"/>
                </a:cubicBezTo>
                <a:close/>
                <a:moveTo>
                  <a:pt x="1565836" y="354009"/>
                </a:moveTo>
                <a:lnTo>
                  <a:pt x="1553275" y="356895"/>
                </a:lnTo>
                <a:lnTo>
                  <a:pt x="1556251" y="369848"/>
                </a:lnTo>
                <a:cubicBezTo>
                  <a:pt x="1553275" y="356895"/>
                  <a:pt x="1568812" y="366962"/>
                  <a:pt x="1568812" y="366962"/>
                </a:cubicBezTo>
                <a:cubicBezTo>
                  <a:pt x="1568812" y="366962"/>
                  <a:pt x="1568812" y="366962"/>
                  <a:pt x="1565836" y="354009"/>
                </a:cubicBezTo>
                <a:close/>
                <a:moveTo>
                  <a:pt x="872635" y="353912"/>
                </a:moveTo>
                <a:cubicBezTo>
                  <a:pt x="872635" y="353912"/>
                  <a:pt x="873356" y="357049"/>
                  <a:pt x="873716" y="358617"/>
                </a:cubicBezTo>
                <a:lnTo>
                  <a:pt x="873762" y="358818"/>
                </a:lnTo>
                <a:close/>
                <a:moveTo>
                  <a:pt x="1605643" y="352746"/>
                </a:moveTo>
                <a:lnTo>
                  <a:pt x="1605701" y="352998"/>
                </a:lnTo>
                <a:lnTo>
                  <a:pt x="1606290" y="355561"/>
                </a:lnTo>
                <a:close/>
                <a:moveTo>
                  <a:pt x="72186" y="351184"/>
                </a:moveTo>
                <a:cubicBezTo>
                  <a:pt x="72186" y="351184"/>
                  <a:pt x="72186" y="351184"/>
                  <a:pt x="75069" y="363731"/>
                </a:cubicBezTo>
                <a:lnTo>
                  <a:pt x="78045" y="376683"/>
                </a:lnTo>
                <a:lnTo>
                  <a:pt x="68368" y="392117"/>
                </a:lnTo>
                <a:lnTo>
                  <a:pt x="65485" y="379569"/>
                </a:lnTo>
                <a:lnTo>
                  <a:pt x="55807" y="395003"/>
                </a:lnTo>
                <a:cubicBezTo>
                  <a:pt x="55807" y="395003"/>
                  <a:pt x="55807" y="395003"/>
                  <a:pt x="52924" y="382455"/>
                </a:cubicBezTo>
                <a:cubicBezTo>
                  <a:pt x="52924" y="382455"/>
                  <a:pt x="49948" y="369503"/>
                  <a:pt x="62509" y="366617"/>
                </a:cubicBezTo>
                <a:close/>
                <a:moveTo>
                  <a:pt x="1578801" y="351030"/>
                </a:moveTo>
                <a:lnTo>
                  <a:pt x="1580278" y="357460"/>
                </a:lnTo>
                <a:lnTo>
                  <a:pt x="1581405" y="362363"/>
                </a:lnTo>
                <a:cubicBezTo>
                  <a:pt x="1581777" y="363982"/>
                  <a:pt x="1581777" y="363982"/>
                  <a:pt x="1581777" y="363982"/>
                </a:cubicBezTo>
                <a:cubicBezTo>
                  <a:pt x="1581777" y="363982"/>
                  <a:pt x="1581777" y="363982"/>
                  <a:pt x="1594338" y="361096"/>
                </a:cubicBezTo>
                <a:lnTo>
                  <a:pt x="1581777" y="363982"/>
                </a:lnTo>
                <a:cubicBezTo>
                  <a:pt x="1578801" y="351030"/>
                  <a:pt x="1578801" y="351030"/>
                  <a:pt x="1578801" y="351030"/>
                </a:cubicBezTo>
                <a:close/>
                <a:moveTo>
                  <a:pt x="711950" y="350776"/>
                </a:moveTo>
                <a:lnTo>
                  <a:pt x="707158" y="351877"/>
                </a:lnTo>
                <a:lnTo>
                  <a:pt x="706998" y="351913"/>
                </a:lnTo>
                <a:close/>
                <a:moveTo>
                  <a:pt x="711950" y="350776"/>
                </a:moveTo>
                <a:lnTo>
                  <a:pt x="707722" y="351747"/>
                </a:lnTo>
                <a:lnTo>
                  <a:pt x="706651" y="351993"/>
                </a:lnTo>
                <a:lnTo>
                  <a:pt x="706753" y="351970"/>
                </a:lnTo>
                <a:lnTo>
                  <a:pt x="706998" y="351913"/>
                </a:lnTo>
                <a:lnTo>
                  <a:pt x="699389" y="353662"/>
                </a:lnTo>
                <a:cubicBezTo>
                  <a:pt x="699389" y="353662"/>
                  <a:pt x="699389" y="353662"/>
                  <a:pt x="700959" y="353301"/>
                </a:cubicBezTo>
                <a:lnTo>
                  <a:pt x="707158" y="351877"/>
                </a:lnTo>
                <a:lnTo>
                  <a:pt x="707240" y="351858"/>
                </a:lnTo>
                <a:cubicBezTo>
                  <a:pt x="708810" y="351497"/>
                  <a:pt x="711950" y="350776"/>
                  <a:pt x="711950" y="350776"/>
                </a:cubicBezTo>
                <a:lnTo>
                  <a:pt x="714833" y="363323"/>
                </a:lnTo>
                <a:cubicBezTo>
                  <a:pt x="714833" y="363323"/>
                  <a:pt x="714833" y="363323"/>
                  <a:pt x="711950" y="350776"/>
                </a:cubicBezTo>
                <a:close/>
                <a:moveTo>
                  <a:pt x="658419" y="349865"/>
                </a:moveTo>
                <a:lnTo>
                  <a:pt x="653672" y="350956"/>
                </a:lnTo>
                <a:lnTo>
                  <a:pt x="653709" y="350948"/>
                </a:lnTo>
                <a:cubicBezTo>
                  <a:pt x="655279" y="350587"/>
                  <a:pt x="658419" y="349865"/>
                  <a:pt x="658419" y="349865"/>
                </a:cubicBezTo>
                <a:close/>
                <a:moveTo>
                  <a:pt x="85152" y="348204"/>
                </a:moveTo>
                <a:lnTo>
                  <a:pt x="88035" y="360752"/>
                </a:lnTo>
                <a:cubicBezTo>
                  <a:pt x="75069" y="363731"/>
                  <a:pt x="75069" y="363731"/>
                  <a:pt x="75069" y="363731"/>
                </a:cubicBezTo>
                <a:cubicBezTo>
                  <a:pt x="88035" y="360752"/>
                  <a:pt x="85152" y="348204"/>
                  <a:pt x="85152" y="348204"/>
                </a:cubicBezTo>
                <a:close/>
                <a:moveTo>
                  <a:pt x="724915" y="347796"/>
                </a:moveTo>
                <a:cubicBezTo>
                  <a:pt x="727798" y="360344"/>
                  <a:pt x="724915" y="347796"/>
                  <a:pt x="724915" y="347796"/>
                </a:cubicBezTo>
                <a:close/>
                <a:moveTo>
                  <a:pt x="724915" y="347796"/>
                </a:moveTo>
                <a:cubicBezTo>
                  <a:pt x="725636" y="350933"/>
                  <a:pt x="725996" y="352502"/>
                  <a:pt x="726176" y="353286"/>
                </a:cubicBezTo>
                <a:lnTo>
                  <a:pt x="726270" y="353692"/>
                </a:lnTo>
                <a:lnTo>
                  <a:pt x="726321" y="353914"/>
                </a:lnTo>
                <a:lnTo>
                  <a:pt x="726852" y="356228"/>
                </a:lnTo>
                <a:lnTo>
                  <a:pt x="727798" y="360344"/>
                </a:lnTo>
                <a:cubicBezTo>
                  <a:pt x="727798" y="360344"/>
                  <a:pt x="727798" y="360344"/>
                  <a:pt x="740359" y="357458"/>
                </a:cubicBezTo>
                <a:cubicBezTo>
                  <a:pt x="740359" y="357458"/>
                  <a:pt x="740359" y="357458"/>
                  <a:pt x="727798" y="360344"/>
                </a:cubicBezTo>
                <a:cubicBezTo>
                  <a:pt x="727798" y="360344"/>
                  <a:pt x="727798" y="360344"/>
                  <a:pt x="727438" y="358775"/>
                </a:cubicBezTo>
                <a:lnTo>
                  <a:pt x="726852" y="356228"/>
                </a:lnTo>
                <a:lnTo>
                  <a:pt x="726537" y="354854"/>
                </a:lnTo>
                <a:cubicBezTo>
                  <a:pt x="726356" y="354070"/>
                  <a:pt x="726356" y="354070"/>
                  <a:pt x="726357" y="354070"/>
                </a:cubicBezTo>
                <a:lnTo>
                  <a:pt x="726321" y="353914"/>
                </a:lnTo>
                <a:close/>
                <a:moveTo>
                  <a:pt x="844537" y="346731"/>
                </a:moveTo>
                <a:lnTo>
                  <a:pt x="831977" y="349617"/>
                </a:lnTo>
                <a:cubicBezTo>
                  <a:pt x="844537" y="346731"/>
                  <a:pt x="844537" y="346731"/>
                  <a:pt x="844537" y="346731"/>
                </a:cubicBezTo>
                <a:close/>
                <a:moveTo>
                  <a:pt x="884344" y="345468"/>
                </a:moveTo>
                <a:lnTo>
                  <a:pt x="884438" y="345873"/>
                </a:lnTo>
                <a:lnTo>
                  <a:pt x="884484" y="346075"/>
                </a:lnTo>
                <a:cubicBezTo>
                  <a:pt x="884856" y="347694"/>
                  <a:pt x="885600" y="350932"/>
                  <a:pt x="885600" y="350932"/>
                </a:cubicBezTo>
                <a:cubicBezTo>
                  <a:pt x="884856" y="347694"/>
                  <a:pt x="884484" y="346075"/>
                  <a:pt x="884344" y="345468"/>
                </a:cubicBezTo>
                <a:close/>
                <a:moveTo>
                  <a:pt x="1603923" y="345258"/>
                </a:moveTo>
                <a:cubicBezTo>
                  <a:pt x="1591362" y="348144"/>
                  <a:pt x="1591362" y="348144"/>
                  <a:pt x="1591362" y="348144"/>
                </a:cubicBezTo>
                <a:cubicBezTo>
                  <a:pt x="1603923" y="345258"/>
                  <a:pt x="1603923" y="345258"/>
                  <a:pt x="1603923" y="345258"/>
                </a:cubicBezTo>
                <a:close/>
                <a:moveTo>
                  <a:pt x="70666" y="344567"/>
                </a:moveTo>
                <a:lnTo>
                  <a:pt x="72186" y="351184"/>
                </a:lnTo>
                <a:cubicBezTo>
                  <a:pt x="70745" y="344910"/>
                  <a:pt x="70745" y="344910"/>
                  <a:pt x="70745" y="344910"/>
                </a:cubicBezTo>
                <a:close/>
                <a:moveTo>
                  <a:pt x="630322" y="342685"/>
                </a:moveTo>
                <a:cubicBezTo>
                  <a:pt x="630322" y="342685"/>
                  <a:pt x="630322" y="342685"/>
                  <a:pt x="617761" y="345571"/>
                </a:cubicBezTo>
                <a:cubicBezTo>
                  <a:pt x="620737" y="358523"/>
                  <a:pt x="617761" y="345571"/>
                  <a:pt x="617761" y="345571"/>
                </a:cubicBezTo>
                <a:cubicBezTo>
                  <a:pt x="617761" y="345571"/>
                  <a:pt x="617761" y="345571"/>
                  <a:pt x="630322" y="342685"/>
                </a:cubicBezTo>
                <a:close/>
                <a:moveTo>
                  <a:pt x="643540" y="342662"/>
                </a:moveTo>
                <a:lnTo>
                  <a:pt x="644122" y="345197"/>
                </a:lnTo>
                <a:lnTo>
                  <a:pt x="644084" y="345028"/>
                </a:lnTo>
                <a:close/>
                <a:moveTo>
                  <a:pt x="923282" y="342274"/>
                </a:moveTo>
                <a:lnTo>
                  <a:pt x="910722" y="345160"/>
                </a:lnTo>
                <a:cubicBezTo>
                  <a:pt x="910722" y="345160"/>
                  <a:pt x="910722" y="345160"/>
                  <a:pt x="913605" y="357708"/>
                </a:cubicBezTo>
                <a:cubicBezTo>
                  <a:pt x="913605" y="357708"/>
                  <a:pt x="913605" y="357708"/>
                  <a:pt x="912035" y="358069"/>
                </a:cubicBezTo>
                <a:lnTo>
                  <a:pt x="909377" y="358680"/>
                </a:lnTo>
                <a:lnTo>
                  <a:pt x="908306" y="358926"/>
                </a:lnTo>
                <a:lnTo>
                  <a:pt x="908408" y="358902"/>
                </a:lnTo>
                <a:lnTo>
                  <a:pt x="901044" y="360594"/>
                </a:lnTo>
                <a:lnTo>
                  <a:pt x="888483" y="363480"/>
                </a:lnTo>
                <a:cubicBezTo>
                  <a:pt x="888483" y="363480"/>
                  <a:pt x="888483" y="363480"/>
                  <a:pt x="901044" y="360594"/>
                </a:cubicBezTo>
                <a:cubicBezTo>
                  <a:pt x="888483" y="363480"/>
                  <a:pt x="888483" y="363480"/>
                  <a:pt x="903927" y="373142"/>
                </a:cubicBezTo>
                <a:cubicBezTo>
                  <a:pt x="903927" y="373142"/>
                  <a:pt x="916488" y="370256"/>
                  <a:pt x="913605" y="357708"/>
                </a:cubicBezTo>
                <a:lnTo>
                  <a:pt x="926165" y="354822"/>
                </a:lnTo>
                <a:cubicBezTo>
                  <a:pt x="926165" y="354822"/>
                  <a:pt x="929048" y="367370"/>
                  <a:pt x="916488" y="370256"/>
                </a:cubicBezTo>
                <a:cubicBezTo>
                  <a:pt x="916488" y="370256"/>
                  <a:pt x="916488" y="370256"/>
                  <a:pt x="929048" y="367370"/>
                </a:cubicBezTo>
                <a:lnTo>
                  <a:pt x="926165" y="354822"/>
                </a:lnTo>
                <a:close/>
                <a:moveTo>
                  <a:pt x="696506" y="341114"/>
                </a:moveTo>
                <a:cubicBezTo>
                  <a:pt x="696506" y="341114"/>
                  <a:pt x="696506" y="341114"/>
                  <a:pt x="683945" y="344000"/>
                </a:cubicBezTo>
                <a:close/>
                <a:moveTo>
                  <a:pt x="642882" y="339799"/>
                </a:moveTo>
                <a:lnTo>
                  <a:pt x="643444" y="342244"/>
                </a:lnTo>
                <a:lnTo>
                  <a:pt x="643540" y="342662"/>
                </a:lnTo>
                <a:close/>
                <a:moveTo>
                  <a:pt x="1629449" y="339393"/>
                </a:moveTo>
                <a:cubicBezTo>
                  <a:pt x="1629449" y="339393"/>
                  <a:pt x="1629449" y="339393"/>
                  <a:pt x="1632425" y="352345"/>
                </a:cubicBezTo>
                <a:cubicBezTo>
                  <a:pt x="1632425" y="352345"/>
                  <a:pt x="1632425" y="352345"/>
                  <a:pt x="1629449" y="339393"/>
                </a:cubicBezTo>
                <a:close/>
                <a:moveTo>
                  <a:pt x="589352" y="338888"/>
                </a:moveTo>
                <a:lnTo>
                  <a:pt x="592235" y="351436"/>
                </a:lnTo>
                <a:cubicBezTo>
                  <a:pt x="592235" y="351436"/>
                  <a:pt x="592235" y="351436"/>
                  <a:pt x="589352" y="338888"/>
                </a:cubicBezTo>
                <a:close/>
                <a:moveTo>
                  <a:pt x="69303" y="338636"/>
                </a:moveTo>
                <a:cubicBezTo>
                  <a:pt x="70024" y="341773"/>
                  <a:pt x="70384" y="343342"/>
                  <a:pt x="70564" y="344126"/>
                </a:cubicBezTo>
                <a:lnTo>
                  <a:pt x="70666" y="344567"/>
                </a:lnTo>
                <a:close/>
                <a:moveTo>
                  <a:pt x="855882" y="338552"/>
                </a:moveTo>
                <a:cubicBezTo>
                  <a:pt x="855476" y="336787"/>
                  <a:pt x="857098" y="343845"/>
                  <a:pt x="857098" y="343845"/>
                </a:cubicBezTo>
                <a:cubicBezTo>
                  <a:pt x="856377" y="340708"/>
                  <a:pt x="856017" y="339140"/>
                  <a:pt x="855882" y="338552"/>
                </a:cubicBezTo>
                <a:close/>
                <a:moveTo>
                  <a:pt x="535821" y="337978"/>
                </a:moveTo>
                <a:cubicBezTo>
                  <a:pt x="535821" y="337978"/>
                  <a:pt x="535821" y="337978"/>
                  <a:pt x="538704" y="350525"/>
                </a:cubicBezTo>
                <a:close/>
                <a:moveTo>
                  <a:pt x="655443" y="336913"/>
                </a:moveTo>
                <a:lnTo>
                  <a:pt x="645858" y="352751"/>
                </a:lnTo>
                <a:lnTo>
                  <a:pt x="644278" y="345875"/>
                </a:lnTo>
                <a:lnTo>
                  <a:pt x="644184" y="345466"/>
                </a:lnTo>
                <a:lnTo>
                  <a:pt x="644122" y="345197"/>
                </a:lnTo>
                <a:lnTo>
                  <a:pt x="644138" y="345263"/>
                </a:lnTo>
                <a:lnTo>
                  <a:pt x="643444" y="342244"/>
                </a:lnTo>
                <a:lnTo>
                  <a:pt x="643254" y="341418"/>
                </a:lnTo>
                <a:cubicBezTo>
                  <a:pt x="642882" y="339799"/>
                  <a:pt x="642882" y="339799"/>
                  <a:pt x="642882" y="339799"/>
                </a:cubicBezTo>
                <a:cubicBezTo>
                  <a:pt x="642882" y="339799"/>
                  <a:pt x="643626" y="343037"/>
                  <a:pt x="643998" y="344656"/>
                </a:cubicBezTo>
                <a:lnTo>
                  <a:pt x="644040" y="344838"/>
                </a:lnTo>
                <a:lnTo>
                  <a:pt x="644057" y="344913"/>
                </a:lnTo>
                <a:lnTo>
                  <a:pt x="644084" y="345028"/>
                </a:lnTo>
                <a:lnTo>
                  <a:pt x="644278" y="345875"/>
                </a:lnTo>
                <a:lnTo>
                  <a:pt x="644327" y="346090"/>
                </a:lnTo>
                <a:lnTo>
                  <a:pt x="644370" y="346275"/>
                </a:lnTo>
                <a:lnTo>
                  <a:pt x="644378" y="346308"/>
                </a:lnTo>
                <a:lnTo>
                  <a:pt x="644556" y="347085"/>
                </a:lnTo>
                <a:lnTo>
                  <a:pt x="645200" y="349888"/>
                </a:lnTo>
                <a:lnTo>
                  <a:pt x="645858" y="352751"/>
                </a:lnTo>
                <a:lnTo>
                  <a:pt x="653672" y="350956"/>
                </a:lnTo>
                <a:lnTo>
                  <a:pt x="653120" y="351083"/>
                </a:lnTo>
                <a:cubicBezTo>
                  <a:pt x="653709" y="350948"/>
                  <a:pt x="655279" y="350587"/>
                  <a:pt x="658419" y="349865"/>
                </a:cubicBezTo>
                <a:cubicBezTo>
                  <a:pt x="671385" y="346886"/>
                  <a:pt x="671385" y="346886"/>
                  <a:pt x="671385" y="346886"/>
                </a:cubicBezTo>
                <a:lnTo>
                  <a:pt x="658419" y="349865"/>
                </a:lnTo>
                <a:cubicBezTo>
                  <a:pt x="657675" y="346627"/>
                  <a:pt x="657303" y="345008"/>
                  <a:pt x="657164" y="344401"/>
                </a:cubicBezTo>
                <a:lnTo>
                  <a:pt x="657239" y="344731"/>
                </a:lnTo>
                <a:lnTo>
                  <a:pt x="657303" y="345008"/>
                </a:lnTo>
                <a:cubicBezTo>
                  <a:pt x="657675" y="346627"/>
                  <a:pt x="658419" y="349865"/>
                  <a:pt x="658419" y="349865"/>
                </a:cubicBezTo>
                <a:cubicBezTo>
                  <a:pt x="658419" y="349865"/>
                  <a:pt x="658419" y="349865"/>
                  <a:pt x="645858" y="352751"/>
                </a:cubicBezTo>
                <a:cubicBezTo>
                  <a:pt x="645858" y="352751"/>
                  <a:pt x="658419" y="349865"/>
                  <a:pt x="655443" y="336913"/>
                </a:cubicBezTo>
                <a:close/>
                <a:moveTo>
                  <a:pt x="868443" y="335666"/>
                </a:moveTo>
                <a:lnTo>
                  <a:pt x="868516" y="335983"/>
                </a:lnTo>
                <a:lnTo>
                  <a:pt x="869659" y="340959"/>
                </a:lnTo>
                <a:cubicBezTo>
                  <a:pt x="868938" y="337822"/>
                  <a:pt x="868578" y="336254"/>
                  <a:pt x="868443" y="335666"/>
                </a:cubicBezTo>
                <a:close/>
                <a:moveTo>
                  <a:pt x="82269" y="335657"/>
                </a:moveTo>
                <a:cubicBezTo>
                  <a:pt x="72186" y="351184"/>
                  <a:pt x="85152" y="348204"/>
                  <a:pt x="85152" y="348204"/>
                </a:cubicBezTo>
                <a:cubicBezTo>
                  <a:pt x="85152" y="348204"/>
                  <a:pt x="85152" y="348204"/>
                  <a:pt x="72186" y="351184"/>
                </a:cubicBezTo>
                <a:cubicBezTo>
                  <a:pt x="69303" y="338636"/>
                  <a:pt x="69303" y="338636"/>
                  <a:pt x="69303" y="338636"/>
                </a:cubicBezTo>
                <a:lnTo>
                  <a:pt x="82269" y="335657"/>
                </a:lnTo>
                <a:cubicBezTo>
                  <a:pt x="82269" y="335657"/>
                  <a:pt x="69303" y="338636"/>
                  <a:pt x="82269" y="335657"/>
                </a:cubicBezTo>
                <a:close/>
                <a:moveTo>
                  <a:pt x="82269" y="335657"/>
                </a:moveTo>
                <a:lnTo>
                  <a:pt x="85152" y="348204"/>
                </a:lnTo>
                <a:cubicBezTo>
                  <a:pt x="82269" y="335657"/>
                  <a:pt x="82269" y="335657"/>
                  <a:pt x="82269" y="335657"/>
                </a:cubicBezTo>
                <a:close/>
                <a:moveTo>
                  <a:pt x="1068430" y="335344"/>
                </a:moveTo>
                <a:lnTo>
                  <a:pt x="1071313" y="347892"/>
                </a:lnTo>
                <a:lnTo>
                  <a:pt x="1083874" y="345006"/>
                </a:lnTo>
                <a:cubicBezTo>
                  <a:pt x="1083874" y="345006"/>
                  <a:pt x="1083874" y="345006"/>
                  <a:pt x="1068430" y="335344"/>
                </a:cubicBezTo>
                <a:close/>
                <a:moveTo>
                  <a:pt x="748481" y="335250"/>
                </a:moveTo>
                <a:lnTo>
                  <a:pt x="748596" y="335751"/>
                </a:lnTo>
                <a:cubicBezTo>
                  <a:pt x="748595" y="335751"/>
                  <a:pt x="748595" y="335751"/>
                  <a:pt x="750037" y="342024"/>
                </a:cubicBezTo>
                <a:close/>
                <a:moveTo>
                  <a:pt x="895185" y="335094"/>
                </a:moveTo>
                <a:lnTo>
                  <a:pt x="898161" y="348046"/>
                </a:lnTo>
                <a:cubicBezTo>
                  <a:pt x="898161" y="348046"/>
                  <a:pt x="898161" y="348046"/>
                  <a:pt x="895185" y="335094"/>
                </a:cubicBezTo>
                <a:close/>
                <a:moveTo>
                  <a:pt x="841654" y="334184"/>
                </a:moveTo>
                <a:cubicBezTo>
                  <a:pt x="829094" y="337070"/>
                  <a:pt x="829094" y="337070"/>
                  <a:pt x="831977" y="349617"/>
                </a:cubicBezTo>
                <a:lnTo>
                  <a:pt x="829094" y="337070"/>
                </a:lnTo>
                <a:cubicBezTo>
                  <a:pt x="841654" y="334184"/>
                  <a:pt x="841654" y="334184"/>
                  <a:pt x="841654" y="334184"/>
                </a:cubicBezTo>
                <a:close/>
                <a:moveTo>
                  <a:pt x="494851" y="334181"/>
                </a:moveTo>
                <a:lnTo>
                  <a:pt x="482291" y="337067"/>
                </a:lnTo>
                <a:cubicBezTo>
                  <a:pt x="482291" y="337067"/>
                  <a:pt x="482291" y="337067"/>
                  <a:pt x="469730" y="339953"/>
                </a:cubicBezTo>
                <a:cubicBezTo>
                  <a:pt x="469730" y="339953"/>
                  <a:pt x="469730" y="339953"/>
                  <a:pt x="482291" y="337067"/>
                </a:cubicBezTo>
                <a:cubicBezTo>
                  <a:pt x="482291" y="337067"/>
                  <a:pt x="482291" y="337067"/>
                  <a:pt x="494851" y="334181"/>
                </a:cubicBezTo>
                <a:cubicBezTo>
                  <a:pt x="494851" y="334181"/>
                  <a:pt x="497734" y="346729"/>
                  <a:pt x="485174" y="349615"/>
                </a:cubicBezTo>
                <a:cubicBezTo>
                  <a:pt x="497734" y="346729"/>
                  <a:pt x="497734" y="346729"/>
                  <a:pt x="494851" y="334181"/>
                </a:cubicBezTo>
                <a:close/>
                <a:moveTo>
                  <a:pt x="788124" y="333273"/>
                </a:moveTo>
                <a:lnTo>
                  <a:pt x="783172" y="334411"/>
                </a:lnTo>
                <a:lnTo>
                  <a:pt x="782825" y="334491"/>
                </a:lnTo>
                <a:cubicBezTo>
                  <a:pt x="783414" y="334356"/>
                  <a:pt x="784984" y="333995"/>
                  <a:pt x="788124" y="333273"/>
                </a:cubicBezTo>
                <a:close/>
                <a:moveTo>
                  <a:pt x="854215" y="331298"/>
                </a:moveTo>
                <a:lnTo>
                  <a:pt x="844537" y="346731"/>
                </a:lnTo>
                <a:cubicBezTo>
                  <a:pt x="854215" y="331298"/>
                  <a:pt x="841654" y="334184"/>
                  <a:pt x="854215" y="331298"/>
                </a:cubicBezTo>
                <a:close/>
                <a:moveTo>
                  <a:pt x="1587263" y="330303"/>
                </a:moveTo>
                <a:lnTo>
                  <a:pt x="1587305" y="330487"/>
                </a:lnTo>
                <a:lnTo>
                  <a:pt x="1587398" y="330891"/>
                </a:lnTo>
                <a:cubicBezTo>
                  <a:pt x="1587758" y="332460"/>
                  <a:pt x="1588479" y="335597"/>
                  <a:pt x="1588479" y="335597"/>
                </a:cubicBezTo>
                <a:cubicBezTo>
                  <a:pt x="1587758" y="332460"/>
                  <a:pt x="1587398" y="330891"/>
                  <a:pt x="1587263" y="330303"/>
                </a:cubicBezTo>
                <a:close/>
                <a:moveTo>
                  <a:pt x="859514" y="330080"/>
                </a:moveTo>
                <a:cubicBezTo>
                  <a:pt x="858925" y="330216"/>
                  <a:pt x="857355" y="330576"/>
                  <a:pt x="854215" y="331298"/>
                </a:cubicBezTo>
                <a:lnTo>
                  <a:pt x="859007" y="330197"/>
                </a:lnTo>
                <a:close/>
                <a:moveTo>
                  <a:pt x="1613600" y="329825"/>
                </a:moveTo>
                <a:cubicBezTo>
                  <a:pt x="1616483" y="342372"/>
                  <a:pt x="1613600" y="329825"/>
                  <a:pt x="1616483" y="342372"/>
                </a:cubicBezTo>
                <a:lnTo>
                  <a:pt x="1603923" y="345258"/>
                </a:lnTo>
                <a:cubicBezTo>
                  <a:pt x="1603923" y="345258"/>
                  <a:pt x="1591362" y="348144"/>
                  <a:pt x="1588479" y="335597"/>
                </a:cubicBezTo>
                <a:cubicBezTo>
                  <a:pt x="1588479" y="335597"/>
                  <a:pt x="1588479" y="335597"/>
                  <a:pt x="1601040" y="332711"/>
                </a:cubicBezTo>
                <a:cubicBezTo>
                  <a:pt x="1616483" y="342372"/>
                  <a:pt x="1601040" y="332711"/>
                  <a:pt x="1613600" y="329825"/>
                </a:cubicBezTo>
                <a:close/>
                <a:moveTo>
                  <a:pt x="747154" y="329477"/>
                </a:moveTo>
                <a:lnTo>
                  <a:pt x="748481" y="335250"/>
                </a:lnTo>
                <a:lnTo>
                  <a:pt x="748415" y="334966"/>
                </a:lnTo>
                <a:cubicBezTo>
                  <a:pt x="748235" y="334182"/>
                  <a:pt x="747875" y="332614"/>
                  <a:pt x="747154" y="329477"/>
                </a:cubicBezTo>
                <a:close/>
                <a:moveTo>
                  <a:pt x="693530" y="328162"/>
                </a:moveTo>
                <a:cubicBezTo>
                  <a:pt x="693530" y="328162"/>
                  <a:pt x="696506" y="341114"/>
                  <a:pt x="693530" y="328162"/>
                </a:cubicBezTo>
                <a:close/>
                <a:moveTo>
                  <a:pt x="813245" y="327501"/>
                </a:moveTo>
                <a:lnTo>
                  <a:pt x="803567" y="342935"/>
                </a:lnTo>
                <a:cubicBezTo>
                  <a:pt x="803567" y="342935"/>
                  <a:pt x="803567" y="342935"/>
                  <a:pt x="803207" y="341366"/>
                </a:cubicBezTo>
                <a:lnTo>
                  <a:pt x="802042" y="336298"/>
                </a:lnTo>
                <a:lnTo>
                  <a:pt x="800684" y="330387"/>
                </a:lnTo>
                <a:close/>
                <a:moveTo>
                  <a:pt x="1626566" y="326846"/>
                </a:moveTo>
                <a:cubicBezTo>
                  <a:pt x="1629449" y="339393"/>
                  <a:pt x="1626566" y="326846"/>
                  <a:pt x="1642010" y="336507"/>
                </a:cubicBezTo>
                <a:cubicBezTo>
                  <a:pt x="1642010" y="336507"/>
                  <a:pt x="1642010" y="336507"/>
                  <a:pt x="1629449" y="339393"/>
                </a:cubicBezTo>
                <a:close/>
                <a:moveTo>
                  <a:pt x="759714" y="326591"/>
                </a:moveTo>
                <a:lnTo>
                  <a:pt x="762597" y="339138"/>
                </a:lnTo>
                <a:cubicBezTo>
                  <a:pt x="759714" y="326591"/>
                  <a:pt x="759714" y="326591"/>
                  <a:pt x="759714" y="326591"/>
                </a:cubicBezTo>
                <a:close/>
                <a:moveTo>
                  <a:pt x="826211" y="324522"/>
                </a:moveTo>
                <a:cubicBezTo>
                  <a:pt x="826211" y="324522"/>
                  <a:pt x="826932" y="327659"/>
                  <a:pt x="827292" y="329228"/>
                </a:cubicBezTo>
                <a:lnTo>
                  <a:pt x="827355" y="329501"/>
                </a:lnTo>
                <a:lnTo>
                  <a:pt x="827427" y="329816"/>
                </a:lnTo>
                <a:cubicBezTo>
                  <a:pt x="827292" y="329228"/>
                  <a:pt x="826932" y="327659"/>
                  <a:pt x="826211" y="324522"/>
                </a:cubicBezTo>
                <a:close/>
                <a:moveTo>
                  <a:pt x="1639127" y="323959"/>
                </a:moveTo>
                <a:cubicBezTo>
                  <a:pt x="1642010" y="336507"/>
                  <a:pt x="1642010" y="336507"/>
                  <a:pt x="1642010" y="336507"/>
                </a:cubicBezTo>
                <a:close/>
                <a:moveTo>
                  <a:pt x="772680" y="323612"/>
                </a:moveTo>
                <a:lnTo>
                  <a:pt x="773709" y="328090"/>
                </a:lnTo>
                <a:lnTo>
                  <a:pt x="775203" y="334591"/>
                </a:lnTo>
                <a:cubicBezTo>
                  <a:pt x="775563" y="336159"/>
                  <a:pt x="775563" y="336159"/>
                  <a:pt x="775563" y="336159"/>
                </a:cubicBezTo>
                <a:close/>
                <a:moveTo>
                  <a:pt x="1585596" y="323049"/>
                </a:moveTo>
                <a:lnTo>
                  <a:pt x="1573035" y="325935"/>
                </a:lnTo>
                <a:cubicBezTo>
                  <a:pt x="1585596" y="323049"/>
                  <a:pt x="1585596" y="323049"/>
                  <a:pt x="1585596" y="323049"/>
                </a:cubicBezTo>
                <a:close/>
                <a:moveTo>
                  <a:pt x="1012017" y="321886"/>
                </a:moveTo>
                <a:lnTo>
                  <a:pt x="999456" y="324772"/>
                </a:lnTo>
                <a:lnTo>
                  <a:pt x="1002339" y="337320"/>
                </a:lnTo>
                <a:lnTo>
                  <a:pt x="1014900" y="334434"/>
                </a:lnTo>
                <a:cubicBezTo>
                  <a:pt x="1014900" y="334434"/>
                  <a:pt x="1014900" y="334434"/>
                  <a:pt x="1012017" y="321886"/>
                </a:cubicBezTo>
                <a:close/>
                <a:moveTo>
                  <a:pt x="785241" y="320726"/>
                </a:moveTo>
                <a:lnTo>
                  <a:pt x="788124" y="333273"/>
                </a:lnTo>
                <a:lnTo>
                  <a:pt x="785241" y="320726"/>
                </a:lnTo>
                <a:close/>
                <a:moveTo>
                  <a:pt x="670625" y="320215"/>
                </a:moveTo>
                <a:lnTo>
                  <a:pt x="669087" y="320568"/>
                </a:lnTo>
                <a:lnTo>
                  <a:pt x="665526" y="321386"/>
                </a:lnTo>
                <a:cubicBezTo>
                  <a:pt x="665526" y="321386"/>
                  <a:pt x="668666" y="320665"/>
                  <a:pt x="670236" y="320304"/>
                </a:cubicBezTo>
                <a:close/>
                <a:moveTo>
                  <a:pt x="731617" y="319411"/>
                </a:moveTo>
                <a:cubicBezTo>
                  <a:pt x="719057" y="322297"/>
                  <a:pt x="719057" y="322297"/>
                  <a:pt x="722032" y="335249"/>
                </a:cubicBezTo>
                <a:cubicBezTo>
                  <a:pt x="719057" y="322297"/>
                  <a:pt x="719057" y="322297"/>
                  <a:pt x="719057" y="322297"/>
                </a:cubicBezTo>
                <a:cubicBezTo>
                  <a:pt x="719057" y="322297"/>
                  <a:pt x="719057" y="322297"/>
                  <a:pt x="731617" y="319411"/>
                </a:cubicBezTo>
                <a:close/>
                <a:moveTo>
                  <a:pt x="731617" y="319411"/>
                </a:moveTo>
                <a:cubicBezTo>
                  <a:pt x="731617" y="319411"/>
                  <a:pt x="731617" y="319411"/>
                  <a:pt x="734593" y="332363"/>
                </a:cubicBezTo>
                <a:cubicBezTo>
                  <a:pt x="734593" y="332363"/>
                  <a:pt x="734593" y="332363"/>
                  <a:pt x="731617" y="319411"/>
                </a:cubicBezTo>
                <a:close/>
                <a:moveTo>
                  <a:pt x="736916" y="318193"/>
                </a:moveTo>
                <a:cubicBezTo>
                  <a:pt x="738683" y="317787"/>
                  <a:pt x="731617" y="319411"/>
                  <a:pt x="731617" y="319411"/>
                </a:cubicBezTo>
                <a:cubicBezTo>
                  <a:pt x="734757" y="318689"/>
                  <a:pt x="736327" y="318329"/>
                  <a:pt x="736916" y="318193"/>
                </a:cubicBezTo>
                <a:close/>
                <a:moveTo>
                  <a:pt x="797801" y="317840"/>
                </a:moveTo>
                <a:cubicBezTo>
                  <a:pt x="800684" y="330387"/>
                  <a:pt x="800684" y="330387"/>
                  <a:pt x="800684" y="330387"/>
                </a:cubicBezTo>
                <a:cubicBezTo>
                  <a:pt x="797801" y="317840"/>
                  <a:pt x="797801" y="317840"/>
                  <a:pt x="797801" y="317840"/>
                </a:cubicBezTo>
                <a:close/>
                <a:moveTo>
                  <a:pt x="1584010" y="316148"/>
                </a:moveTo>
                <a:lnTo>
                  <a:pt x="1584119" y="316619"/>
                </a:lnTo>
                <a:lnTo>
                  <a:pt x="1584650" y="318934"/>
                </a:lnTo>
                <a:lnTo>
                  <a:pt x="1585596" y="323049"/>
                </a:lnTo>
                <a:close/>
                <a:moveTo>
                  <a:pt x="810362" y="314954"/>
                </a:moveTo>
                <a:lnTo>
                  <a:pt x="813245" y="327501"/>
                </a:lnTo>
                <a:cubicBezTo>
                  <a:pt x="810362" y="314954"/>
                  <a:pt x="810362" y="314954"/>
                  <a:pt x="810362" y="314954"/>
                </a:cubicBezTo>
                <a:close/>
                <a:moveTo>
                  <a:pt x="1583659" y="314618"/>
                </a:moveTo>
                <a:lnTo>
                  <a:pt x="1584010" y="316148"/>
                </a:lnTo>
                <a:lnTo>
                  <a:pt x="1583974" y="315991"/>
                </a:lnTo>
                <a:close/>
                <a:moveTo>
                  <a:pt x="1623683" y="314298"/>
                </a:moveTo>
                <a:lnTo>
                  <a:pt x="1626566" y="326846"/>
                </a:lnTo>
                <a:cubicBezTo>
                  <a:pt x="1626566" y="326846"/>
                  <a:pt x="1626566" y="326846"/>
                  <a:pt x="1613600" y="329825"/>
                </a:cubicBezTo>
                <a:lnTo>
                  <a:pt x="1601040" y="332711"/>
                </a:lnTo>
                <a:lnTo>
                  <a:pt x="1598157" y="320163"/>
                </a:lnTo>
                <a:lnTo>
                  <a:pt x="1610717" y="317277"/>
                </a:lnTo>
                <a:cubicBezTo>
                  <a:pt x="1610717" y="317277"/>
                  <a:pt x="1610717" y="317277"/>
                  <a:pt x="1623683" y="314298"/>
                </a:cubicBezTo>
                <a:close/>
                <a:moveTo>
                  <a:pt x="103309" y="312125"/>
                </a:moveTo>
                <a:lnTo>
                  <a:pt x="103343" y="312269"/>
                </a:lnTo>
                <a:lnTo>
                  <a:pt x="104507" y="317337"/>
                </a:lnTo>
                <a:lnTo>
                  <a:pt x="103898" y="314688"/>
                </a:lnTo>
                <a:close/>
                <a:moveTo>
                  <a:pt x="1609501" y="311984"/>
                </a:moveTo>
                <a:cubicBezTo>
                  <a:pt x="1609095" y="310219"/>
                  <a:pt x="1610717" y="317277"/>
                  <a:pt x="1610717" y="317277"/>
                </a:cubicBezTo>
                <a:cubicBezTo>
                  <a:pt x="1609996" y="314140"/>
                  <a:pt x="1609636" y="312572"/>
                  <a:pt x="1609501" y="311984"/>
                </a:cubicBezTo>
                <a:close/>
                <a:moveTo>
                  <a:pt x="1636244" y="311412"/>
                </a:moveTo>
                <a:cubicBezTo>
                  <a:pt x="1636244" y="311412"/>
                  <a:pt x="1636244" y="311412"/>
                  <a:pt x="1639127" y="323959"/>
                </a:cubicBezTo>
                <a:cubicBezTo>
                  <a:pt x="1636244" y="311412"/>
                  <a:pt x="1626566" y="326846"/>
                  <a:pt x="1623683" y="314298"/>
                </a:cubicBezTo>
                <a:cubicBezTo>
                  <a:pt x="1623683" y="314298"/>
                  <a:pt x="1623683" y="314298"/>
                  <a:pt x="1636244" y="311412"/>
                </a:cubicBezTo>
                <a:close/>
                <a:moveTo>
                  <a:pt x="596146" y="310907"/>
                </a:moveTo>
                <a:lnTo>
                  <a:pt x="591358" y="312007"/>
                </a:lnTo>
                <a:lnTo>
                  <a:pt x="590973" y="312096"/>
                </a:lnTo>
                <a:lnTo>
                  <a:pt x="592155" y="311824"/>
                </a:lnTo>
                <a:close/>
                <a:moveTo>
                  <a:pt x="596146" y="310907"/>
                </a:moveTo>
                <a:cubicBezTo>
                  <a:pt x="599029" y="323455"/>
                  <a:pt x="599029" y="323455"/>
                  <a:pt x="599029" y="323455"/>
                </a:cubicBezTo>
                <a:close/>
                <a:moveTo>
                  <a:pt x="1582713" y="310502"/>
                </a:moveTo>
                <a:cubicBezTo>
                  <a:pt x="1570152" y="313388"/>
                  <a:pt x="1570152" y="313388"/>
                  <a:pt x="1570152" y="313388"/>
                </a:cubicBezTo>
                <a:close/>
                <a:moveTo>
                  <a:pt x="1582713" y="310502"/>
                </a:moveTo>
                <a:lnTo>
                  <a:pt x="1583659" y="314618"/>
                </a:lnTo>
                <a:lnTo>
                  <a:pt x="1583073" y="312070"/>
                </a:lnTo>
                <a:cubicBezTo>
                  <a:pt x="1582713" y="310502"/>
                  <a:pt x="1582713" y="310502"/>
                  <a:pt x="1582713" y="310502"/>
                </a:cubicBezTo>
                <a:close/>
                <a:moveTo>
                  <a:pt x="716173" y="309749"/>
                </a:moveTo>
                <a:cubicBezTo>
                  <a:pt x="719057" y="322297"/>
                  <a:pt x="719057" y="322297"/>
                  <a:pt x="719057" y="322297"/>
                </a:cubicBezTo>
                <a:close/>
                <a:moveTo>
                  <a:pt x="662643" y="308839"/>
                </a:moveTo>
                <a:cubicBezTo>
                  <a:pt x="665526" y="321386"/>
                  <a:pt x="652560" y="324365"/>
                  <a:pt x="652560" y="324365"/>
                </a:cubicBezTo>
                <a:cubicBezTo>
                  <a:pt x="662643" y="308839"/>
                  <a:pt x="662643" y="308839"/>
                  <a:pt x="662643" y="308839"/>
                </a:cubicBezTo>
                <a:close/>
                <a:moveTo>
                  <a:pt x="1595274" y="307615"/>
                </a:moveTo>
                <a:lnTo>
                  <a:pt x="1596966" y="314978"/>
                </a:lnTo>
                <a:lnTo>
                  <a:pt x="1597797" y="318595"/>
                </a:lnTo>
                <a:cubicBezTo>
                  <a:pt x="1598157" y="320163"/>
                  <a:pt x="1598157" y="320163"/>
                  <a:pt x="1598157" y="320163"/>
                </a:cubicBezTo>
                <a:cubicBezTo>
                  <a:pt x="1598157" y="320163"/>
                  <a:pt x="1598157" y="320163"/>
                  <a:pt x="1585596" y="323049"/>
                </a:cubicBezTo>
                <a:cubicBezTo>
                  <a:pt x="1585596" y="323049"/>
                  <a:pt x="1585596" y="323049"/>
                  <a:pt x="1585236" y="321481"/>
                </a:cubicBezTo>
                <a:lnTo>
                  <a:pt x="1584650" y="318934"/>
                </a:lnTo>
                <a:lnTo>
                  <a:pt x="1584335" y="317560"/>
                </a:lnTo>
                <a:cubicBezTo>
                  <a:pt x="1584155" y="316776"/>
                  <a:pt x="1584155" y="316776"/>
                  <a:pt x="1584155" y="316776"/>
                </a:cubicBezTo>
                <a:lnTo>
                  <a:pt x="1584119" y="316619"/>
                </a:lnTo>
                <a:lnTo>
                  <a:pt x="1582713" y="310502"/>
                </a:lnTo>
                <a:close/>
                <a:moveTo>
                  <a:pt x="728734" y="306863"/>
                </a:moveTo>
                <a:cubicBezTo>
                  <a:pt x="716173" y="309749"/>
                  <a:pt x="716173" y="309749"/>
                  <a:pt x="716173" y="309749"/>
                </a:cubicBezTo>
                <a:close/>
                <a:moveTo>
                  <a:pt x="675203" y="305953"/>
                </a:moveTo>
                <a:cubicBezTo>
                  <a:pt x="678086" y="318500"/>
                  <a:pt x="678086" y="318500"/>
                  <a:pt x="678086" y="318500"/>
                </a:cubicBezTo>
                <a:close/>
                <a:moveTo>
                  <a:pt x="794825" y="304887"/>
                </a:moveTo>
                <a:cubicBezTo>
                  <a:pt x="782265" y="307773"/>
                  <a:pt x="782265" y="307773"/>
                  <a:pt x="782265" y="307773"/>
                </a:cubicBezTo>
                <a:close/>
                <a:moveTo>
                  <a:pt x="1607834" y="304729"/>
                </a:moveTo>
                <a:lnTo>
                  <a:pt x="1610717" y="317277"/>
                </a:lnTo>
                <a:cubicBezTo>
                  <a:pt x="1607834" y="304729"/>
                  <a:pt x="1607834" y="304729"/>
                  <a:pt x="1607834" y="304729"/>
                </a:cubicBezTo>
                <a:close/>
                <a:moveTo>
                  <a:pt x="741295" y="303977"/>
                </a:moveTo>
                <a:lnTo>
                  <a:pt x="744178" y="316525"/>
                </a:lnTo>
                <a:cubicBezTo>
                  <a:pt x="741295" y="303977"/>
                  <a:pt x="741295" y="303977"/>
                  <a:pt x="741295" y="303977"/>
                </a:cubicBezTo>
                <a:close/>
                <a:moveTo>
                  <a:pt x="687764" y="303067"/>
                </a:moveTo>
                <a:cubicBezTo>
                  <a:pt x="690647" y="315614"/>
                  <a:pt x="687764" y="303067"/>
                  <a:pt x="687764" y="303067"/>
                </a:cubicBezTo>
                <a:close/>
                <a:moveTo>
                  <a:pt x="514519" y="302817"/>
                </a:moveTo>
                <a:lnTo>
                  <a:pt x="517402" y="315364"/>
                </a:lnTo>
                <a:lnTo>
                  <a:pt x="504841" y="318250"/>
                </a:lnTo>
                <a:cubicBezTo>
                  <a:pt x="504841" y="318250"/>
                  <a:pt x="504841" y="318250"/>
                  <a:pt x="517402" y="315364"/>
                </a:cubicBezTo>
                <a:lnTo>
                  <a:pt x="520378" y="328316"/>
                </a:lnTo>
                <a:cubicBezTo>
                  <a:pt x="517402" y="315364"/>
                  <a:pt x="517402" y="315364"/>
                  <a:pt x="517402" y="315364"/>
                </a:cubicBezTo>
                <a:cubicBezTo>
                  <a:pt x="517402" y="315364"/>
                  <a:pt x="514519" y="302817"/>
                  <a:pt x="517402" y="315364"/>
                </a:cubicBezTo>
                <a:cubicBezTo>
                  <a:pt x="514519" y="302817"/>
                  <a:pt x="514519" y="302817"/>
                  <a:pt x="514519" y="302817"/>
                </a:cubicBezTo>
                <a:close/>
                <a:moveTo>
                  <a:pt x="1620800" y="301750"/>
                </a:moveTo>
                <a:lnTo>
                  <a:pt x="1623683" y="314298"/>
                </a:lnTo>
                <a:lnTo>
                  <a:pt x="1607834" y="304729"/>
                </a:lnTo>
                <a:close/>
                <a:moveTo>
                  <a:pt x="1553695" y="301170"/>
                </a:moveTo>
                <a:lnTo>
                  <a:pt x="1554304" y="303819"/>
                </a:lnTo>
                <a:cubicBezTo>
                  <a:pt x="1554304" y="303819"/>
                  <a:pt x="1554304" y="303819"/>
                  <a:pt x="1553932" y="302200"/>
                </a:cubicBezTo>
                <a:close/>
                <a:moveTo>
                  <a:pt x="753855" y="301091"/>
                </a:moveTo>
                <a:lnTo>
                  <a:pt x="756738" y="313639"/>
                </a:lnTo>
                <a:cubicBezTo>
                  <a:pt x="753855" y="301091"/>
                  <a:pt x="753855" y="301091"/>
                  <a:pt x="753855" y="301091"/>
                </a:cubicBezTo>
                <a:close/>
                <a:moveTo>
                  <a:pt x="407457" y="300996"/>
                </a:moveTo>
                <a:cubicBezTo>
                  <a:pt x="407457" y="300996"/>
                  <a:pt x="407457" y="300996"/>
                  <a:pt x="394897" y="303882"/>
                </a:cubicBezTo>
                <a:close/>
                <a:moveTo>
                  <a:pt x="580610" y="300841"/>
                </a:moveTo>
                <a:lnTo>
                  <a:pt x="581790" y="305975"/>
                </a:lnTo>
                <a:lnTo>
                  <a:pt x="581866" y="306305"/>
                </a:lnTo>
                <a:cubicBezTo>
                  <a:pt x="581726" y="305698"/>
                  <a:pt x="581354" y="304079"/>
                  <a:pt x="580610" y="300841"/>
                </a:cubicBezTo>
                <a:close/>
                <a:moveTo>
                  <a:pt x="527079" y="299931"/>
                </a:moveTo>
                <a:cubicBezTo>
                  <a:pt x="514519" y="302817"/>
                  <a:pt x="527079" y="299931"/>
                  <a:pt x="527079" y="299931"/>
                </a:cubicBezTo>
                <a:close/>
                <a:moveTo>
                  <a:pt x="1553139" y="298751"/>
                </a:moveTo>
                <a:lnTo>
                  <a:pt x="1553161" y="298844"/>
                </a:lnTo>
                <a:lnTo>
                  <a:pt x="1554304" y="303819"/>
                </a:lnTo>
                <a:close/>
                <a:moveTo>
                  <a:pt x="1553048" y="298355"/>
                </a:moveTo>
                <a:lnTo>
                  <a:pt x="1553106" y="298607"/>
                </a:lnTo>
                <a:lnTo>
                  <a:pt x="1553695" y="301170"/>
                </a:lnTo>
                <a:close/>
                <a:moveTo>
                  <a:pt x="420018" y="298110"/>
                </a:moveTo>
                <a:cubicBezTo>
                  <a:pt x="420018" y="298110"/>
                  <a:pt x="420018" y="298110"/>
                  <a:pt x="422901" y="310657"/>
                </a:cubicBezTo>
                <a:cubicBezTo>
                  <a:pt x="422901" y="310657"/>
                  <a:pt x="435462" y="307771"/>
                  <a:pt x="422901" y="310657"/>
                </a:cubicBezTo>
                <a:close/>
                <a:moveTo>
                  <a:pt x="593170" y="297955"/>
                </a:moveTo>
                <a:cubicBezTo>
                  <a:pt x="593170" y="297955"/>
                  <a:pt x="583586" y="313793"/>
                  <a:pt x="596146" y="310907"/>
                </a:cubicBezTo>
                <a:cubicBezTo>
                  <a:pt x="596146" y="310907"/>
                  <a:pt x="596146" y="310907"/>
                  <a:pt x="594576" y="311268"/>
                </a:cubicBezTo>
                <a:lnTo>
                  <a:pt x="592155" y="311824"/>
                </a:lnTo>
                <a:lnTo>
                  <a:pt x="590847" y="312125"/>
                </a:lnTo>
                <a:lnTo>
                  <a:pt x="590973" y="312096"/>
                </a:lnTo>
                <a:lnTo>
                  <a:pt x="583586" y="313793"/>
                </a:lnTo>
                <a:lnTo>
                  <a:pt x="581790" y="305975"/>
                </a:lnTo>
                <a:lnTo>
                  <a:pt x="581726" y="305698"/>
                </a:lnTo>
                <a:cubicBezTo>
                  <a:pt x="581354" y="304079"/>
                  <a:pt x="580610" y="300841"/>
                  <a:pt x="580610" y="300841"/>
                </a:cubicBezTo>
                <a:close/>
                <a:moveTo>
                  <a:pt x="593170" y="297955"/>
                </a:moveTo>
                <a:cubicBezTo>
                  <a:pt x="593170" y="297955"/>
                  <a:pt x="593170" y="297955"/>
                  <a:pt x="596146" y="310907"/>
                </a:cubicBezTo>
                <a:close/>
                <a:moveTo>
                  <a:pt x="1579830" y="297954"/>
                </a:moveTo>
                <a:lnTo>
                  <a:pt x="1582713" y="310502"/>
                </a:lnTo>
                <a:cubicBezTo>
                  <a:pt x="1582713" y="310502"/>
                  <a:pt x="1582713" y="310502"/>
                  <a:pt x="1570152" y="313388"/>
                </a:cubicBezTo>
                <a:cubicBezTo>
                  <a:pt x="1570152" y="313388"/>
                  <a:pt x="1570152" y="313388"/>
                  <a:pt x="1567269" y="300840"/>
                </a:cubicBezTo>
                <a:cubicBezTo>
                  <a:pt x="1567269" y="300840"/>
                  <a:pt x="1567269" y="300840"/>
                  <a:pt x="1579830" y="297954"/>
                </a:cubicBezTo>
                <a:close/>
                <a:moveTo>
                  <a:pt x="486109" y="296134"/>
                </a:moveTo>
                <a:cubicBezTo>
                  <a:pt x="476432" y="311568"/>
                  <a:pt x="486109" y="296134"/>
                  <a:pt x="486109" y="296134"/>
                </a:cubicBezTo>
                <a:close/>
                <a:moveTo>
                  <a:pt x="952627" y="295476"/>
                </a:moveTo>
                <a:cubicBezTo>
                  <a:pt x="940067" y="298362"/>
                  <a:pt x="940067" y="298362"/>
                  <a:pt x="940067" y="298362"/>
                </a:cubicBezTo>
                <a:close/>
                <a:moveTo>
                  <a:pt x="1592391" y="295068"/>
                </a:moveTo>
                <a:cubicBezTo>
                  <a:pt x="1595274" y="307615"/>
                  <a:pt x="1595274" y="307615"/>
                  <a:pt x="1595274" y="307615"/>
                </a:cubicBezTo>
                <a:close/>
                <a:moveTo>
                  <a:pt x="899097" y="294566"/>
                </a:moveTo>
                <a:lnTo>
                  <a:pt x="894305" y="295667"/>
                </a:lnTo>
                <a:lnTo>
                  <a:pt x="893798" y="295783"/>
                </a:lnTo>
                <a:cubicBezTo>
                  <a:pt x="894387" y="295648"/>
                  <a:pt x="895957" y="295287"/>
                  <a:pt x="899097" y="294566"/>
                </a:cubicBezTo>
                <a:close/>
                <a:moveTo>
                  <a:pt x="552606" y="294065"/>
                </a:moveTo>
                <a:lnTo>
                  <a:pt x="550357" y="294582"/>
                </a:lnTo>
                <a:lnTo>
                  <a:pt x="547629" y="295209"/>
                </a:lnTo>
                <a:lnTo>
                  <a:pt x="547744" y="295183"/>
                </a:lnTo>
                <a:cubicBezTo>
                  <a:pt x="549365" y="294810"/>
                  <a:pt x="552606" y="294065"/>
                  <a:pt x="552606" y="294065"/>
                </a:cubicBezTo>
                <a:close/>
                <a:moveTo>
                  <a:pt x="378955" y="293908"/>
                </a:moveTo>
                <a:cubicBezTo>
                  <a:pt x="375815" y="294630"/>
                  <a:pt x="374245" y="294991"/>
                  <a:pt x="373460" y="295171"/>
                </a:cubicBezTo>
                <a:lnTo>
                  <a:pt x="373220" y="295226"/>
                </a:lnTo>
                <a:lnTo>
                  <a:pt x="372675" y="295351"/>
                </a:lnTo>
                <a:cubicBezTo>
                  <a:pt x="372675" y="295351"/>
                  <a:pt x="372675" y="295351"/>
                  <a:pt x="366394" y="296794"/>
                </a:cubicBezTo>
                <a:cubicBezTo>
                  <a:pt x="369370" y="309747"/>
                  <a:pt x="369370" y="309747"/>
                  <a:pt x="378955" y="293908"/>
                </a:cubicBezTo>
                <a:close/>
                <a:moveTo>
                  <a:pt x="618697" y="292090"/>
                </a:moveTo>
                <a:cubicBezTo>
                  <a:pt x="621673" y="305042"/>
                  <a:pt x="621673" y="305042"/>
                  <a:pt x="621673" y="305042"/>
                </a:cubicBezTo>
                <a:lnTo>
                  <a:pt x="609112" y="307928"/>
                </a:lnTo>
                <a:cubicBezTo>
                  <a:pt x="609112" y="307928"/>
                  <a:pt x="609112" y="307928"/>
                  <a:pt x="606136" y="294976"/>
                </a:cubicBezTo>
                <a:cubicBezTo>
                  <a:pt x="606136" y="294976"/>
                  <a:pt x="606136" y="294976"/>
                  <a:pt x="607706" y="294615"/>
                </a:cubicBezTo>
                <a:lnTo>
                  <a:pt x="613202" y="293352"/>
                </a:lnTo>
                <a:close/>
                <a:moveTo>
                  <a:pt x="98648" y="291838"/>
                </a:moveTo>
                <a:cubicBezTo>
                  <a:pt x="101531" y="304385"/>
                  <a:pt x="101531" y="304385"/>
                  <a:pt x="101531" y="304385"/>
                </a:cubicBezTo>
                <a:close/>
                <a:moveTo>
                  <a:pt x="1551328" y="290867"/>
                </a:moveTo>
                <a:lnTo>
                  <a:pt x="1553139" y="298751"/>
                </a:lnTo>
                <a:lnTo>
                  <a:pt x="1553106" y="298607"/>
                </a:lnTo>
                <a:close/>
                <a:moveTo>
                  <a:pt x="804503" y="289454"/>
                </a:moveTo>
                <a:lnTo>
                  <a:pt x="807386" y="302001"/>
                </a:lnTo>
                <a:cubicBezTo>
                  <a:pt x="807386" y="302001"/>
                  <a:pt x="807386" y="302001"/>
                  <a:pt x="804503" y="289454"/>
                </a:cubicBezTo>
                <a:close/>
                <a:moveTo>
                  <a:pt x="458105" y="289359"/>
                </a:moveTo>
                <a:lnTo>
                  <a:pt x="460988" y="301906"/>
                </a:lnTo>
                <a:cubicBezTo>
                  <a:pt x="460988" y="301906"/>
                  <a:pt x="460988" y="301906"/>
                  <a:pt x="458105" y="289359"/>
                </a:cubicBezTo>
                <a:close/>
                <a:moveTo>
                  <a:pt x="111209" y="288952"/>
                </a:moveTo>
                <a:lnTo>
                  <a:pt x="98648" y="291838"/>
                </a:lnTo>
                <a:cubicBezTo>
                  <a:pt x="111209" y="288952"/>
                  <a:pt x="111209" y="288952"/>
                  <a:pt x="111209" y="288952"/>
                </a:cubicBezTo>
                <a:close/>
                <a:moveTo>
                  <a:pt x="924623" y="288700"/>
                </a:moveTo>
                <a:cubicBezTo>
                  <a:pt x="927506" y="301248"/>
                  <a:pt x="927506" y="301248"/>
                  <a:pt x="927506" y="301248"/>
                </a:cubicBezTo>
                <a:close/>
                <a:moveTo>
                  <a:pt x="577727" y="288293"/>
                </a:moveTo>
                <a:cubicBezTo>
                  <a:pt x="577727" y="288293"/>
                  <a:pt x="565166" y="291179"/>
                  <a:pt x="568049" y="303727"/>
                </a:cubicBezTo>
                <a:lnTo>
                  <a:pt x="565166" y="291179"/>
                </a:lnTo>
                <a:cubicBezTo>
                  <a:pt x="565166" y="291179"/>
                  <a:pt x="565166" y="291179"/>
                  <a:pt x="577727" y="288293"/>
                </a:cubicBezTo>
                <a:close/>
                <a:moveTo>
                  <a:pt x="577727" y="288293"/>
                </a:moveTo>
                <a:cubicBezTo>
                  <a:pt x="577727" y="288293"/>
                  <a:pt x="577727" y="288293"/>
                  <a:pt x="578087" y="289862"/>
                </a:cubicBezTo>
                <a:lnTo>
                  <a:pt x="579085" y="294204"/>
                </a:lnTo>
                <a:lnTo>
                  <a:pt x="580610" y="300841"/>
                </a:lnTo>
                <a:close/>
                <a:moveTo>
                  <a:pt x="1564293" y="287888"/>
                </a:moveTo>
                <a:cubicBezTo>
                  <a:pt x="1564293" y="287888"/>
                  <a:pt x="1565037" y="291126"/>
                  <a:pt x="1565409" y="292745"/>
                </a:cubicBezTo>
                <a:lnTo>
                  <a:pt x="1565458" y="292956"/>
                </a:lnTo>
                <a:lnTo>
                  <a:pt x="1567269" y="300840"/>
                </a:lnTo>
                <a:lnTo>
                  <a:pt x="1554304" y="303819"/>
                </a:lnTo>
                <a:cubicBezTo>
                  <a:pt x="1554304" y="303819"/>
                  <a:pt x="1553560" y="300581"/>
                  <a:pt x="1553188" y="298962"/>
                </a:cubicBezTo>
                <a:lnTo>
                  <a:pt x="1553161" y="298844"/>
                </a:lnTo>
                <a:lnTo>
                  <a:pt x="1551700" y="292486"/>
                </a:lnTo>
                <a:cubicBezTo>
                  <a:pt x="1551328" y="290867"/>
                  <a:pt x="1551328" y="290867"/>
                  <a:pt x="1551328" y="290867"/>
                </a:cubicBezTo>
                <a:close/>
                <a:moveTo>
                  <a:pt x="1564293" y="287888"/>
                </a:moveTo>
                <a:cubicBezTo>
                  <a:pt x="1565037" y="291126"/>
                  <a:pt x="1565409" y="292745"/>
                  <a:pt x="1565549" y="293352"/>
                </a:cubicBezTo>
                <a:lnTo>
                  <a:pt x="1565458" y="292956"/>
                </a:lnTo>
                <a:close/>
                <a:moveTo>
                  <a:pt x="350951" y="287133"/>
                </a:moveTo>
                <a:lnTo>
                  <a:pt x="353834" y="299680"/>
                </a:lnTo>
                <a:cubicBezTo>
                  <a:pt x="350951" y="287133"/>
                  <a:pt x="350951" y="287133"/>
                  <a:pt x="350951" y="287133"/>
                </a:cubicBezTo>
                <a:close/>
                <a:moveTo>
                  <a:pt x="583026" y="287076"/>
                </a:moveTo>
                <a:cubicBezTo>
                  <a:pt x="582437" y="287211"/>
                  <a:pt x="580867" y="287572"/>
                  <a:pt x="577727" y="288293"/>
                </a:cubicBezTo>
                <a:lnTo>
                  <a:pt x="582515" y="287193"/>
                </a:lnTo>
                <a:close/>
                <a:moveTo>
                  <a:pt x="710408" y="284654"/>
                </a:moveTo>
                <a:lnTo>
                  <a:pt x="697442" y="287633"/>
                </a:lnTo>
                <a:cubicBezTo>
                  <a:pt x="697442" y="287633"/>
                  <a:pt x="684881" y="290519"/>
                  <a:pt x="687764" y="303067"/>
                </a:cubicBezTo>
                <a:lnTo>
                  <a:pt x="679480" y="304970"/>
                </a:lnTo>
                <a:lnTo>
                  <a:pt x="676773" y="305592"/>
                </a:lnTo>
                <a:cubicBezTo>
                  <a:pt x="675203" y="305953"/>
                  <a:pt x="675203" y="305953"/>
                  <a:pt x="675203" y="305953"/>
                </a:cubicBezTo>
                <a:cubicBezTo>
                  <a:pt x="675203" y="305953"/>
                  <a:pt x="675203" y="305953"/>
                  <a:pt x="672320" y="293405"/>
                </a:cubicBezTo>
                <a:cubicBezTo>
                  <a:pt x="672320" y="293405"/>
                  <a:pt x="672320" y="293405"/>
                  <a:pt x="662643" y="308839"/>
                </a:cubicBezTo>
                <a:lnTo>
                  <a:pt x="659760" y="296291"/>
                </a:lnTo>
                <a:cubicBezTo>
                  <a:pt x="659760" y="296291"/>
                  <a:pt x="662643" y="308839"/>
                  <a:pt x="649677" y="311818"/>
                </a:cubicBezTo>
                <a:cubicBezTo>
                  <a:pt x="649677" y="311818"/>
                  <a:pt x="649677" y="311818"/>
                  <a:pt x="646794" y="299270"/>
                </a:cubicBezTo>
                <a:lnTo>
                  <a:pt x="643818" y="286318"/>
                </a:lnTo>
                <a:cubicBezTo>
                  <a:pt x="646794" y="299270"/>
                  <a:pt x="646794" y="299270"/>
                  <a:pt x="646794" y="299270"/>
                </a:cubicBezTo>
                <a:cubicBezTo>
                  <a:pt x="646794" y="299270"/>
                  <a:pt x="646794" y="299270"/>
                  <a:pt x="634233" y="302156"/>
                </a:cubicBezTo>
                <a:lnTo>
                  <a:pt x="631257" y="289204"/>
                </a:lnTo>
                <a:cubicBezTo>
                  <a:pt x="634233" y="302156"/>
                  <a:pt x="634233" y="302156"/>
                  <a:pt x="621673" y="305042"/>
                </a:cubicBezTo>
                <a:lnTo>
                  <a:pt x="618697" y="292090"/>
                </a:lnTo>
                <a:lnTo>
                  <a:pt x="606136" y="294976"/>
                </a:lnTo>
                <a:cubicBezTo>
                  <a:pt x="606136" y="294976"/>
                  <a:pt x="606136" y="294976"/>
                  <a:pt x="593170" y="297955"/>
                </a:cubicBezTo>
                <a:lnTo>
                  <a:pt x="590287" y="285407"/>
                </a:lnTo>
                <a:cubicBezTo>
                  <a:pt x="590287" y="285407"/>
                  <a:pt x="590287" y="285407"/>
                  <a:pt x="588717" y="285768"/>
                </a:cubicBezTo>
                <a:lnTo>
                  <a:pt x="582515" y="287193"/>
                </a:lnTo>
                <a:lnTo>
                  <a:pt x="582437" y="287211"/>
                </a:lnTo>
                <a:cubicBezTo>
                  <a:pt x="580867" y="287572"/>
                  <a:pt x="577727" y="288293"/>
                  <a:pt x="577727" y="288293"/>
                </a:cubicBezTo>
                <a:lnTo>
                  <a:pt x="565166" y="291179"/>
                </a:lnTo>
                <a:lnTo>
                  <a:pt x="564363" y="287683"/>
                </a:lnTo>
                <a:lnTo>
                  <a:pt x="564085" y="286474"/>
                </a:lnTo>
                <a:cubicBezTo>
                  <a:pt x="563905" y="285690"/>
                  <a:pt x="563815" y="285298"/>
                  <a:pt x="563950" y="285886"/>
                </a:cubicBezTo>
                <a:lnTo>
                  <a:pt x="564162" y="286810"/>
                </a:lnTo>
                <a:lnTo>
                  <a:pt x="565166" y="291179"/>
                </a:lnTo>
                <a:cubicBezTo>
                  <a:pt x="565166" y="291179"/>
                  <a:pt x="565166" y="291179"/>
                  <a:pt x="568049" y="303727"/>
                </a:cubicBezTo>
                <a:cubicBezTo>
                  <a:pt x="568049" y="303727"/>
                  <a:pt x="568049" y="303727"/>
                  <a:pt x="555489" y="306613"/>
                </a:cubicBezTo>
                <a:cubicBezTo>
                  <a:pt x="555489" y="306613"/>
                  <a:pt x="555489" y="306613"/>
                  <a:pt x="568049" y="303727"/>
                </a:cubicBezTo>
                <a:cubicBezTo>
                  <a:pt x="568049" y="303727"/>
                  <a:pt x="568049" y="303727"/>
                  <a:pt x="571025" y="316679"/>
                </a:cubicBezTo>
                <a:lnTo>
                  <a:pt x="583586" y="313793"/>
                </a:lnTo>
                <a:lnTo>
                  <a:pt x="586469" y="326341"/>
                </a:lnTo>
                <a:cubicBezTo>
                  <a:pt x="586469" y="326341"/>
                  <a:pt x="586469" y="326341"/>
                  <a:pt x="583586" y="313793"/>
                </a:cubicBezTo>
                <a:cubicBezTo>
                  <a:pt x="583586" y="313793"/>
                  <a:pt x="583586" y="313793"/>
                  <a:pt x="585156" y="313433"/>
                </a:cubicBezTo>
                <a:lnTo>
                  <a:pt x="591358" y="312007"/>
                </a:lnTo>
                <a:lnTo>
                  <a:pt x="591436" y="311990"/>
                </a:lnTo>
                <a:cubicBezTo>
                  <a:pt x="593006" y="311629"/>
                  <a:pt x="596146" y="310907"/>
                  <a:pt x="596146" y="310907"/>
                </a:cubicBezTo>
                <a:cubicBezTo>
                  <a:pt x="596146" y="310907"/>
                  <a:pt x="596146" y="310907"/>
                  <a:pt x="599029" y="323455"/>
                </a:cubicBezTo>
                <a:lnTo>
                  <a:pt x="611995" y="320476"/>
                </a:lnTo>
                <a:cubicBezTo>
                  <a:pt x="611995" y="320476"/>
                  <a:pt x="611995" y="320476"/>
                  <a:pt x="624556" y="317590"/>
                </a:cubicBezTo>
                <a:lnTo>
                  <a:pt x="621673" y="305042"/>
                </a:lnTo>
                <a:lnTo>
                  <a:pt x="634233" y="302156"/>
                </a:lnTo>
                <a:lnTo>
                  <a:pt x="646794" y="299270"/>
                </a:lnTo>
                <a:lnTo>
                  <a:pt x="649677" y="311818"/>
                </a:lnTo>
                <a:lnTo>
                  <a:pt x="652560" y="324365"/>
                </a:lnTo>
                <a:cubicBezTo>
                  <a:pt x="652560" y="324365"/>
                  <a:pt x="652560" y="324365"/>
                  <a:pt x="665526" y="321386"/>
                </a:cubicBezTo>
                <a:lnTo>
                  <a:pt x="668409" y="333934"/>
                </a:lnTo>
                <a:cubicBezTo>
                  <a:pt x="668409" y="333934"/>
                  <a:pt x="668409" y="333934"/>
                  <a:pt x="665526" y="321386"/>
                </a:cubicBezTo>
                <a:cubicBezTo>
                  <a:pt x="665526" y="321386"/>
                  <a:pt x="665526" y="321386"/>
                  <a:pt x="667096" y="321026"/>
                </a:cubicBezTo>
                <a:lnTo>
                  <a:pt x="669087" y="320568"/>
                </a:lnTo>
                <a:lnTo>
                  <a:pt x="670825" y="320169"/>
                </a:lnTo>
                <a:lnTo>
                  <a:pt x="670625" y="320215"/>
                </a:lnTo>
                <a:lnTo>
                  <a:pt x="678086" y="318500"/>
                </a:lnTo>
                <a:cubicBezTo>
                  <a:pt x="678086" y="318500"/>
                  <a:pt x="678086" y="318500"/>
                  <a:pt x="680969" y="331048"/>
                </a:cubicBezTo>
                <a:cubicBezTo>
                  <a:pt x="680969" y="331048"/>
                  <a:pt x="678086" y="318500"/>
                  <a:pt x="690647" y="315614"/>
                </a:cubicBezTo>
                <a:cubicBezTo>
                  <a:pt x="690647" y="315614"/>
                  <a:pt x="691368" y="318751"/>
                  <a:pt x="691728" y="320320"/>
                </a:cubicBezTo>
                <a:lnTo>
                  <a:pt x="691790" y="320591"/>
                </a:lnTo>
                <a:lnTo>
                  <a:pt x="691863" y="320908"/>
                </a:lnTo>
                <a:cubicBezTo>
                  <a:pt x="691728" y="320320"/>
                  <a:pt x="691368" y="318751"/>
                  <a:pt x="690647" y="315614"/>
                </a:cubicBezTo>
                <a:lnTo>
                  <a:pt x="703208" y="312728"/>
                </a:lnTo>
                <a:lnTo>
                  <a:pt x="706091" y="325276"/>
                </a:lnTo>
                <a:cubicBezTo>
                  <a:pt x="696506" y="341114"/>
                  <a:pt x="696506" y="341114"/>
                  <a:pt x="709067" y="338228"/>
                </a:cubicBezTo>
                <a:cubicBezTo>
                  <a:pt x="709067" y="338228"/>
                  <a:pt x="709067" y="338228"/>
                  <a:pt x="706091" y="325276"/>
                </a:cubicBezTo>
                <a:lnTo>
                  <a:pt x="719057" y="322297"/>
                </a:lnTo>
                <a:lnTo>
                  <a:pt x="722032" y="335249"/>
                </a:lnTo>
                <a:lnTo>
                  <a:pt x="734593" y="332363"/>
                </a:lnTo>
                <a:cubicBezTo>
                  <a:pt x="734593" y="332363"/>
                  <a:pt x="747154" y="329477"/>
                  <a:pt x="750037" y="342024"/>
                </a:cubicBezTo>
                <a:lnTo>
                  <a:pt x="762597" y="339138"/>
                </a:lnTo>
                <a:lnTo>
                  <a:pt x="775563" y="336159"/>
                </a:lnTo>
                <a:lnTo>
                  <a:pt x="783172" y="334411"/>
                </a:lnTo>
                <a:lnTo>
                  <a:pt x="783414" y="334356"/>
                </a:lnTo>
                <a:cubicBezTo>
                  <a:pt x="784984" y="333995"/>
                  <a:pt x="788124" y="333273"/>
                  <a:pt x="788124" y="333273"/>
                </a:cubicBezTo>
                <a:cubicBezTo>
                  <a:pt x="791007" y="345821"/>
                  <a:pt x="791007" y="345821"/>
                  <a:pt x="791007" y="345821"/>
                </a:cubicBezTo>
                <a:cubicBezTo>
                  <a:pt x="791007" y="345821"/>
                  <a:pt x="790286" y="342684"/>
                  <a:pt x="789926" y="341115"/>
                </a:cubicBezTo>
                <a:lnTo>
                  <a:pt x="789864" y="340844"/>
                </a:lnTo>
                <a:lnTo>
                  <a:pt x="789791" y="340527"/>
                </a:lnTo>
                <a:cubicBezTo>
                  <a:pt x="789926" y="341115"/>
                  <a:pt x="790286" y="342684"/>
                  <a:pt x="791007" y="345821"/>
                </a:cubicBezTo>
                <a:lnTo>
                  <a:pt x="803567" y="342935"/>
                </a:lnTo>
                <a:cubicBezTo>
                  <a:pt x="803567" y="342935"/>
                  <a:pt x="803567" y="342935"/>
                  <a:pt x="816128" y="340049"/>
                </a:cubicBezTo>
                <a:lnTo>
                  <a:pt x="819011" y="352596"/>
                </a:lnTo>
                <a:lnTo>
                  <a:pt x="831977" y="349617"/>
                </a:lnTo>
                <a:cubicBezTo>
                  <a:pt x="831977" y="349617"/>
                  <a:pt x="831977" y="349617"/>
                  <a:pt x="844537" y="346731"/>
                </a:cubicBezTo>
                <a:cubicBezTo>
                  <a:pt x="844537" y="346731"/>
                  <a:pt x="844537" y="346731"/>
                  <a:pt x="847513" y="359684"/>
                </a:cubicBezTo>
                <a:cubicBezTo>
                  <a:pt x="847513" y="359684"/>
                  <a:pt x="844537" y="346731"/>
                  <a:pt x="857098" y="343845"/>
                </a:cubicBezTo>
                <a:lnTo>
                  <a:pt x="869659" y="340959"/>
                </a:lnTo>
                <a:cubicBezTo>
                  <a:pt x="869659" y="340959"/>
                  <a:pt x="869659" y="340959"/>
                  <a:pt x="872635" y="353912"/>
                </a:cubicBezTo>
                <a:cubicBezTo>
                  <a:pt x="872635" y="353912"/>
                  <a:pt x="872635" y="353912"/>
                  <a:pt x="860074" y="356798"/>
                </a:cubicBezTo>
                <a:lnTo>
                  <a:pt x="872635" y="353912"/>
                </a:lnTo>
                <a:cubicBezTo>
                  <a:pt x="873356" y="357049"/>
                  <a:pt x="873716" y="358617"/>
                  <a:pt x="873851" y="359205"/>
                </a:cubicBezTo>
                <a:lnTo>
                  <a:pt x="873762" y="358818"/>
                </a:lnTo>
                <a:lnTo>
                  <a:pt x="873896" y="359401"/>
                </a:lnTo>
                <a:cubicBezTo>
                  <a:pt x="874437" y="361754"/>
                  <a:pt x="873356" y="357049"/>
                  <a:pt x="875518" y="366459"/>
                </a:cubicBezTo>
                <a:cubicBezTo>
                  <a:pt x="875518" y="366459"/>
                  <a:pt x="888483" y="363480"/>
                  <a:pt x="885600" y="350932"/>
                </a:cubicBezTo>
                <a:cubicBezTo>
                  <a:pt x="885600" y="350932"/>
                  <a:pt x="886321" y="354069"/>
                  <a:pt x="886681" y="355638"/>
                </a:cubicBezTo>
                <a:lnTo>
                  <a:pt x="886771" y="356028"/>
                </a:lnTo>
                <a:lnTo>
                  <a:pt x="886816" y="356226"/>
                </a:lnTo>
                <a:cubicBezTo>
                  <a:pt x="886681" y="355638"/>
                  <a:pt x="886321" y="354069"/>
                  <a:pt x="885600" y="350932"/>
                </a:cubicBezTo>
                <a:lnTo>
                  <a:pt x="898161" y="348046"/>
                </a:lnTo>
                <a:cubicBezTo>
                  <a:pt x="895185" y="335094"/>
                  <a:pt x="895185" y="335094"/>
                  <a:pt x="895185" y="335094"/>
                </a:cubicBezTo>
                <a:lnTo>
                  <a:pt x="882624" y="337980"/>
                </a:lnTo>
                <a:lnTo>
                  <a:pt x="869659" y="340959"/>
                </a:lnTo>
                <a:cubicBezTo>
                  <a:pt x="869659" y="340959"/>
                  <a:pt x="868938" y="337822"/>
                  <a:pt x="868578" y="336254"/>
                </a:cubicBezTo>
                <a:lnTo>
                  <a:pt x="868516" y="335983"/>
                </a:lnTo>
                <a:lnTo>
                  <a:pt x="866776" y="328412"/>
                </a:lnTo>
                <a:cubicBezTo>
                  <a:pt x="866776" y="328412"/>
                  <a:pt x="866776" y="328412"/>
                  <a:pt x="865206" y="328773"/>
                </a:cubicBezTo>
                <a:lnTo>
                  <a:pt x="859007" y="330197"/>
                </a:lnTo>
                <a:lnTo>
                  <a:pt x="858925" y="330216"/>
                </a:lnTo>
                <a:cubicBezTo>
                  <a:pt x="857355" y="330576"/>
                  <a:pt x="854215" y="331298"/>
                  <a:pt x="854215" y="331298"/>
                </a:cubicBezTo>
                <a:cubicBezTo>
                  <a:pt x="854215" y="331298"/>
                  <a:pt x="854215" y="331298"/>
                  <a:pt x="851332" y="318750"/>
                </a:cubicBezTo>
                <a:lnTo>
                  <a:pt x="854215" y="331298"/>
                </a:lnTo>
                <a:lnTo>
                  <a:pt x="841654" y="334184"/>
                </a:lnTo>
                <a:lnTo>
                  <a:pt x="838771" y="321636"/>
                </a:lnTo>
                <a:cubicBezTo>
                  <a:pt x="826211" y="324522"/>
                  <a:pt x="838771" y="321636"/>
                  <a:pt x="826211" y="324522"/>
                </a:cubicBezTo>
                <a:cubicBezTo>
                  <a:pt x="826211" y="324522"/>
                  <a:pt x="826211" y="324522"/>
                  <a:pt x="823328" y="311975"/>
                </a:cubicBezTo>
                <a:cubicBezTo>
                  <a:pt x="826211" y="324522"/>
                  <a:pt x="813245" y="327501"/>
                  <a:pt x="826211" y="324522"/>
                </a:cubicBezTo>
                <a:lnTo>
                  <a:pt x="813245" y="327501"/>
                </a:lnTo>
                <a:cubicBezTo>
                  <a:pt x="813245" y="327501"/>
                  <a:pt x="813245" y="327501"/>
                  <a:pt x="810362" y="314954"/>
                </a:cubicBezTo>
                <a:cubicBezTo>
                  <a:pt x="810362" y="314954"/>
                  <a:pt x="807386" y="302001"/>
                  <a:pt x="810362" y="314954"/>
                </a:cubicBezTo>
                <a:lnTo>
                  <a:pt x="797801" y="317840"/>
                </a:lnTo>
                <a:lnTo>
                  <a:pt x="785241" y="320726"/>
                </a:lnTo>
                <a:lnTo>
                  <a:pt x="785241" y="320726"/>
                </a:lnTo>
                <a:lnTo>
                  <a:pt x="795859" y="316582"/>
                </a:lnTo>
                <a:cubicBezTo>
                  <a:pt x="797057" y="314602"/>
                  <a:pt x="796313" y="311364"/>
                  <a:pt x="794825" y="304887"/>
                </a:cubicBezTo>
                <a:cubicBezTo>
                  <a:pt x="794825" y="304887"/>
                  <a:pt x="794825" y="304887"/>
                  <a:pt x="782265" y="307773"/>
                </a:cubicBezTo>
                <a:cubicBezTo>
                  <a:pt x="783753" y="314250"/>
                  <a:pt x="784497" y="317488"/>
                  <a:pt x="785229" y="320675"/>
                </a:cubicBezTo>
                <a:lnTo>
                  <a:pt x="785241" y="320726"/>
                </a:lnTo>
                <a:lnTo>
                  <a:pt x="785241" y="320726"/>
                </a:lnTo>
                <a:lnTo>
                  <a:pt x="772680" y="323612"/>
                </a:lnTo>
                <a:cubicBezTo>
                  <a:pt x="769704" y="310659"/>
                  <a:pt x="769704" y="310659"/>
                  <a:pt x="769704" y="310659"/>
                </a:cubicBezTo>
                <a:lnTo>
                  <a:pt x="756738" y="313639"/>
                </a:lnTo>
                <a:cubicBezTo>
                  <a:pt x="756738" y="313639"/>
                  <a:pt x="756738" y="313639"/>
                  <a:pt x="753855" y="301091"/>
                </a:cubicBezTo>
                <a:lnTo>
                  <a:pt x="741295" y="303977"/>
                </a:lnTo>
                <a:cubicBezTo>
                  <a:pt x="728734" y="306863"/>
                  <a:pt x="728734" y="306863"/>
                  <a:pt x="731617" y="319411"/>
                </a:cubicBezTo>
                <a:cubicBezTo>
                  <a:pt x="731617" y="319411"/>
                  <a:pt x="731617" y="319411"/>
                  <a:pt x="728734" y="306863"/>
                </a:cubicBezTo>
                <a:cubicBezTo>
                  <a:pt x="725851" y="294315"/>
                  <a:pt x="725851" y="294315"/>
                  <a:pt x="725851" y="294315"/>
                </a:cubicBezTo>
                <a:lnTo>
                  <a:pt x="713290" y="297201"/>
                </a:lnTo>
                <a:cubicBezTo>
                  <a:pt x="700325" y="300181"/>
                  <a:pt x="700325" y="300181"/>
                  <a:pt x="710408" y="284654"/>
                </a:cubicBezTo>
                <a:close/>
                <a:moveTo>
                  <a:pt x="883560" y="284499"/>
                </a:moveTo>
                <a:cubicBezTo>
                  <a:pt x="870999" y="287385"/>
                  <a:pt x="870999" y="287385"/>
                  <a:pt x="870999" y="287385"/>
                </a:cubicBezTo>
                <a:cubicBezTo>
                  <a:pt x="883560" y="284499"/>
                  <a:pt x="883560" y="284499"/>
                  <a:pt x="883560" y="284499"/>
                </a:cubicBezTo>
                <a:close/>
                <a:moveTo>
                  <a:pt x="549723" y="281518"/>
                </a:moveTo>
                <a:cubicBezTo>
                  <a:pt x="549723" y="281518"/>
                  <a:pt x="549723" y="281518"/>
                  <a:pt x="552606" y="294065"/>
                </a:cubicBezTo>
                <a:lnTo>
                  <a:pt x="539640" y="297045"/>
                </a:lnTo>
                <a:lnTo>
                  <a:pt x="547629" y="295209"/>
                </a:lnTo>
                <a:lnTo>
                  <a:pt x="547136" y="295322"/>
                </a:lnTo>
                <a:lnTo>
                  <a:pt x="550357" y="294582"/>
                </a:lnTo>
                <a:lnTo>
                  <a:pt x="550985" y="294438"/>
                </a:lnTo>
                <a:cubicBezTo>
                  <a:pt x="552606" y="294065"/>
                  <a:pt x="552606" y="294065"/>
                  <a:pt x="552606" y="294065"/>
                </a:cubicBezTo>
                <a:close/>
                <a:moveTo>
                  <a:pt x="762722" y="280271"/>
                </a:moveTo>
                <a:cubicBezTo>
                  <a:pt x="762857" y="280859"/>
                  <a:pt x="763217" y="282427"/>
                  <a:pt x="763938" y="285564"/>
                </a:cubicBezTo>
                <a:cubicBezTo>
                  <a:pt x="763938" y="285564"/>
                  <a:pt x="762316" y="278506"/>
                  <a:pt x="762722" y="280271"/>
                </a:cubicBezTo>
                <a:close/>
                <a:moveTo>
                  <a:pt x="1020992" y="279768"/>
                </a:moveTo>
                <a:lnTo>
                  <a:pt x="1015835" y="280953"/>
                </a:lnTo>
                <a:cubicBezTo>
                  <a:pt x="1015835" y="280953"/>
                  <a:pt x="1019076" y="280208"/>
                  <a:pt x="1020697" y="279836"/>
                </a:cubicBezTo>
                <a:close/>
                <a:moveTo>
                  <a:pt x="1028801" y="277974"/>
                </a:moveTo>
                <a:cubicBezTo>
                  <a:pt x="1015835" y="280953"/>
                  <a:pt x="1015835" y="280953"/>
                  <a:pt x="1015835" y="280953"/>
                </a:cubicBezTo>
                <a:cubicBezTo>
                  <a:pt x="1019076" y="280208"/>
                  <a:pt x="1020697" y="279836"/>
                  <a:pt x="1021305" y="279696"/>
                </a:cubicBezTo>
                <a:lnTo>
                  <a:pt x="1020992" y="279768"/>
                </a:lnTo>
                <a:close/>
                <a:moveTo>
                  <a:pt x="1494914" y="277409"/>
                </a:moveTo>
                <a:cubicBezTo>
                  <a:pt x="1494914" y="277409"/>
                  <a:pt x="1507880" y="274430"/>
                  <a:pt x="1510763" y="286977"/>
                </a:cubicBezTo>
                <a:lnTo>
                  <a:pt x="1497797" y="289956"/>
                </a:lnTo>
                <a:cubicBezTo>
                  <a:pt x="1497797" y="289956"/>
                  <a:pt x="1497797" y="289956"/>
                  <a:pt x="1494914" y="277409"/>
                </a:cubicBezTo>
                <a:close/>
                <a:moveTo>
                  <a:pt x="721713" y="276304"/>
                </a:moveTo>
                <a:cubicBezTo>
                  <a:pt x="721852" y="276911"/>
                  <a:pt x="722224" y="278530"/>
                  <a:pt x="722968" y="281768"/>
                </a:cubicBezTo>
                <a:lnTo>
                  <a:pt x="721778" y="276587"/>
                </a:lnTo>
                <a:close/>
                <a:moveTo>
                  <a:pt x="721909" y="276259"/>
                </a:moveTo>
                <a:cubicBezTo>
                  <a:pt x="722079" y="274302"/>
                  <a:pt x="726108" y="281046"/>
                  <a:pt x="735529" y="278882"/>
                </a:cubicBezTo>
                <a:cubicBezTo>
                  <a:pt x="735529" y="278882"/>
                  <a:pt x="735529" y="278882"/>
                  <a:pt x="722968" y="281768"/>
                </a:cubicBezTo>
                <a:cubicBezTo>
                  <a:pt x="722224" y="278530"/>
                  <a:pt x="721852" y="276911"/>
                  <a:pt x="721909" y="276259"/>
                </a:cubicBezTo>
                <a:close/>
                <a:moveTo>
                  <a:pt x="868116" y="274838"/>
                </a:moveTo>
                <a:lnTo>
                  <a:pt x="870999" y="287385"/>
                </a:lnTo>
                <a:cubicBezTo>
                  <a:pt x="868116" y="274838"/>
                  <a:pt x="868116" y="274838"/>
                  <a:pt x="868116" y="274838"/>
                </a:cubicBezTo>
                <a:close/>
                <a:moveTo>
                  <a:pt x="1573971" y="272454"/>
                </a:moveTo>
                <a:lnTo>
                  <a:pt x="1561410" y="275340"/>
                </a:lnTo>
                <a:cubicBezTo>
                  <a:pt x="1573971" y="272454"/>
                  <a:pt x="1573971" y="272454"/>
                  <a:pt x="1573971" y="272454"/>
                </a:cubicBezTo>
                <a:close/>
                <a:moveTo>
                  <a:pt x="766354" y="271799"/>
                </a:moveTo>
                <a:cubicBezTo>
                  <a:pt x="768121" y="271393"/>
                  <a:pt x="761055" y="273017"/>
                  <a:pt x="761055" y="273017"/>
                </a:cubicBezTo>
                <a:cubicBezTo>
                  <a:pt x="764195" y="272295"/>
                  <a:pt x="765765" y="271935"/>
                  <a:pt x="766354" y="271799"/>
                </a:cubicBezTo>
                <a:close/>
                <a:moveTo>
                  <a:pt x="307098" y="270789"/>
                </a:moveTo>
                <a:cubicBezTo>
                  <a:pt x="294537" y="273675"/>
                  <a:pt x="307098" y="270789"/>
                  <a:pt x="307098" y="270789"/>
                </a:cubicBezTo>
                <a:close/>
                <a:moveTo>
                  <a:pt x="1479470" y="267747"/>
                </a:moveTo>
                <a:lnTo>
                  <a:pt x="1480828" y="273658"/>
                </a:lnTo>
                <a:lnTo>
                  <a:pt x="1482353" y="280295"/>
                </a:lnTo>
                <a:cubicBezTo>
                  <a:pt x="1494914" y="277409"/>
                  <a:pt x="1494914" y="277409"/>
                  <a:pt x="1497797" y="289956"/>
                </a:cubicBezTo>
                <a:cubicBezTo>
                  <a:pt x="1510763" y="286977"/>
                  <a:pt x="1510763" y="286977"/>
                  <a:pt x="1510763" y="286977"/>
                </a:cubicBezTo>
                <a:cubicBezTo>
                  <a:pt x="1510763" y="286977"/>
                  <a:pt x="1510763" y="286977"/>
                  <a:pt x="1507880" y="274430"/>
                </a:cubicBezTo>
                <a:lnTo>
                  <a:pt x="1494914" y="277409"/>
                </a:lnTo>
                <a:lnTo>
                  <a:pt x="1482353" y="280295"/>
                </a:lnTo>
                <a:cubicBezTo>
                  <a:pt x="1482353" y="280295"/>
                  <a:pt x="1482353" y="280295"/>
                  <a:pt x="1481993" y="278726"/>
                </a:cubicBezTo>
                <a:lnTo>
                  <a:pt x="1480828" y="273658"/>
                </a:lnTo>
                <a:lnTo>
                  <a:pt x="1479830" y="269316"/>
                </a:lnTo>
                <a:cubicBezTo>
                  <a:pt x="1479470" y="267747"/>
                  <a:pt x="1479470" y="267747"/>
                  <a:pt x="1479470" y="267747"/>
                </a:cubicBezTo>
                <a:close/>
                <a:moveTo>
                  <a:pt x="865233" y="262290"/>
                </a:moveTo>
                <a:lnTo>
                  <a:pt x="868116" y="274838"/>
                </a:lnTo>
                <a:cubicBezTo>
                  <a:pt x="868116" y="274838"/>
                  <a:pt x="868116" y="274838"/>
                  <a:pt x="855151" y="277817"/>
                </a:cubicBezTo>
                <a:cubicBezTo>
                  <a:pt x="868116" y="274838"/>
                  <a:pt x="865233" y="262290"/>
                  <a:pt x="865233" y="262290"/>
                </a:cubicBezTo>
                <a:close/>
                <a:moveTo>
                  <a:pt x="865233" y="262290"/>
                </a:moveTo>
                <a:lnTo>
                  <a:pt x="852268" y="265269"/>
                </a:lnTo>
                <a:lnTo>
                  <a:pt x="839707" y="268155"/>
                </a:lnTo>
                <a:lnTo>
                  <a:pt x="841065" y="274066"/>
                </a:lnTo>
                <a:lnTo>
                  <a:pt x="842230" y="279134"/>
                </a:lnTo>
                <a:cubicBezTo>
                  <a:pt x="842590" y="280703"/>
                  <a:pt x="842590" y="280703"/>
                  <a:pt x="842590" y="280703"/>
                </a:cubicBezTo>
                <a:cubicBezTo>
                  <a:pt x="852268" y="265269"/>
                  <a:pt x="855151" y="277817"/>
                  <a:pt x="852268" y="265269"/>
                </a:cubicBezTo>
                <a:lnTo>
                  <a:pt x="855151" y="277817"/>
                </a:lnTo>
                <a:lnTo>
                  <a:pt x="858034" y="290364"/>
                </a:lnTo>
                <a:lnTo>
                  <a:pt x="870999" y="287385"/>
                </a:lnTo>
                <a:lnTo>
                  <a:pt x="873975" y="300338"/>
                </a:lnTo>
                <a:cubicBezTo>
                  <a:pt x="886536" y="297452"/>
                  <a:pt x="886536" y="297452"/>
                  <a:pt x="883560" y="284499"/>
                </a:cubicBezTo>
                <a:lnTo>
                  <a:pt x="896121" y="281613"/>
                </a:lnTo>
                <a:cubicBezTo>
                  <a:pt x="899097" y="294566"/>
                  <a:pt x="886536" y="297452"/>
                  <a:pt x="886536" y="297452"/>
                </a:cubicBezTo>
                <a:cubicBezTo>
                  <a:pt x="886536" y="297452"/>
                  <a:pt x="886536" y="297452"/>
                  <a:pt x="888106" y="297091"/>
                </a:cubicBezTo>
                <a:lnTo>
                  <a:pt x="894305" y="295667"/>
                </a:lnTo>
                <a:lnTo>
                  <a:pt x="894387" y="295648"/>
                </a:lnTo>
                <a:cubicBezTo>
                  <a:pt x="895957" y="295287"/>
                  <a:pt x="899097" y="294566"/>
                  <a:pt x="899097" y="294566"/>
                </a:cubicBezTo>
                <a:lnTo>
                  <a:pt x="896121" y="281613"/>
                </a:lnTo>
                <a:lnTo>
                  <a:pt x="893238" y="269066"/>
                </a:lnTo>
                <a:lnTo>
                  <a:pt x="880677" y="271952"/>
                </a:lnTo>
                <a:lnTo>
                  <a:pt x="868116" y="274838"/>
                </a:lnTo>
                <a:cubicBezTo>
                  <a:pt x="868116" y="274838"/>
                  <a:pt x="868116" y="274838"/>
                  <a:pt x="865233" y="262290"/>
                </a:cubicBezTo>
                <a:close/>
                <a:moveTo>
                  <a:pt x="811703" y="261380"/>
                </a:moveTo>
                <a:lnTo>
                  <a:pt x="811703" y="261380"/>
                </a:lnTo>
                <a:lnTo>
                  <a:pt x="811703" y="261380"/>
                </a:lnTo>
                <a:close/>
                <a:moveTo>
                  <a:pt x="123708" y="259660"/>
                </a:moveTo>
                <a:lnTo>
                  <a:pt x="123354" y="259741"/>
                </a:lnTo>
                <a:lnTo>
                  <a:pt x="123119" y="259795"/>
                </a:lnTo>
                <a:cubicBezTo>
                  <a:pt x="121549" y="260156"/>
                  <a:pt x="118409" y="260877"/>
                  <a:pt x="118409" y="260877"/>
                </a:cubicBezTo>
                <a:cubicBezTo>
                  <a:pt x="121549" y="260156"/>
                  <a:pt x="123119" y="259795"/>
                  <a:pt x="123708" y="259660"/>
                </a:cubicBezTo>
                <a:close/>
                <a:moveTo>
                  <a:pt x="1582439" y="258950"/>
                </a:moveTo>
                <a:cubicBezTo>
                  <a:pt x="1584370" y="260158"/>
                  <a:pt x="1585090" y="263295"/>
                  <a:pt x="1586532" y="269568"/>
                </a:cubicBezTo>
                <a:lnTo>
                  <a:pt x="1599092" y="266682"/>
                </a:lnTo>
                <a:lnTo>
                  <a:pt x="1601975" y="279230"/>
                </a:lnTo>
                <a:cubicBezTo>
                  <a:pt x="1601975" y="279230"/>
                  <a:pt x="1604951" y="292182"/>
                  <a:pt x="1601975" y="279230"/>
                </a:cubicBezTo>
                <a:lnTo>
                  <a:pt x="1614941" y="276251"/>
                </a:lnTo>
                <a:cubicBezTo>
                  <a:pt x="1617917" y="289203"/>
                  <a:pt x="1617917" y="289203"/>
                  <a:pt x="1604951" y="292182"/>
                </a:cubicBezTo>
                <a:cubicBezTo>
                  <a:pt x="1604951" y="292182"/>
                  <a:pt x="1604951" y="292182"/>
                  <a:pt x="1607834" y="304729"/>
                </a:cubicBezTo>
                <a:lnTo>
                  <a:pt x="1592391" y="295068"/>
                </a:lnTo>
                <a:lnTo>
                  <a:pt x="1579830" y="297954"/>
                </a:lnTo>
                <a:cubicBezTo>
                  <a:pt x="1567269" y="300840"/>
                  <a:pt x="1567269" y="300840"/>
                  <a:pt x="1564293" y="287888"/>
                </a:cubicBezTo>
                <a:cubicBezTo>
                  <a:pt x="1564293" y="287888"/>
                  <a:pt x="1561410" y="275340"/>
                  <a:pt x="1564293" y="287888"/>
                </a:cubicBezTo>
                <a:lnTo>
                  <a:pt x="1561410" y="275340"/>
                </a:lnTo>
                <a:cubicBezTo>
                  <a:pt x="1561410" y="275340"/>
                  <a:pt x="1561410" y="275340"/>
                  <a:pt x="1576854" y="285002"/>
                </a:cubicBezTo>
                <a:cubicBezTo>
                  <a:pt x="1576854" y="285002"/>
                  <a:pt x="1576854" y="285002"/>
                  <a:pt x="1573971" y="272454"/>
                </a:cubicBezTo>
                <a:cubicBezTo>
                  <a:pt x="1573971" y="272454"/>
                  <a:pt x="1573971" y="272454"/>
                  <a:pt x="1571088" y="259907"/>
                </a:cubicBezTo>
                <a:cubicBezTo>
                  <a:pt x="1577368" y="258464"/>
                  <a:pt x="1580509" y="257742"/>
                  <a:pt x="1582439" y="258950"/>
                </a:cubicBezTo>
                <a:close/>
                <a:moveTo>
                  <a:pt x="971079" y="258818"/>
                </a:moveTo>
                <a:lnTo>
                  <a:pt x="971152" y="259135"/>
                </a:lnTo>
                <a:lnTo>
                  <a:pt x="972295" y="264111"/>
                </a:lnTo>
                <a:cubicBezTo>
                  <a:pt x="971574" y="260974"/>
                  <a:pt x="971214" y="259406"/>
                  <a:pt x="971079" y="258818"/>
                </a:cubicBezTo>
                <a:close/>
                <a:moveTo>
                  <a:pt x="810898" y="257876"/>
                </a:moveTo>
                <a:cubicBezTo>
                  <a:pt x="810767" y="257307"/>
                  <a:pt x="810959" y="258142"/>
                  <a:pt x="811703" y="261380"/>
                </a:cubicBezTo>
                <a:lnTo>
                  <a:pt x="811703" y="261380"/>
                </a:lnTo>
                <a:close/>
                <a:moveTo>
                  <a:pt x="143530" y="255105"/>
                </a:moveTo>
                <a:cubicBezTo>
                  <a:pt x="143530" y="255105"/>
                  <a:pt x="143530" y="255105"/>
                  <a:pt x="141960" y="255466"/>
                </a:cubicBezTo>
                <a:lnTo>
                  <a:pt x="136464" y="256729"/>
                </a:lnTo>
                <a:cubicBezTo>
                  <a:pt x="138820" y="256188"/>
                  <a:pt x="134109" y="257270"/>
                  <a:pt x="143530" y="255105"/>
                </a:cubicBezTo>
                <a:lnTo>
                  <a:pt x="144888" y="261016"/>
                </a:lnTo>
                <a:lnTo>
                  <a:pt x="146413" y="267653"/>
                </a:lnTo>
                <a:cubicBezTo>
                  <a:pt x="133852" y="270539"/>
                  <a:pt x="146413" y="267653"/>
                  <a:pt x="146413" y="267653"/>
                </a:cubicBezTo>
                <a:cubicBezTo>
                  <a:pt x="146413" y="267653"/>
                  <a:pt x="146413" y="267653"/>
                  <a:pt x="149296" y="280200"/>
                </a:cubicBezTo>
                <a:lnTo>
                  <a:pt x="146413" y="267653"/>
                </a:lnTo>
                <a:cubicBezTo>
                  <a:pt x="146413" y="267653"/>
                  <a:pt x="146413" y="267653"/>
                  <a:pt x="146053" y="266084"/>
                </a:cubicBezTo>
                <a:lnTo>
                  <a:pt x="144888" y="261016"/>
                </a:lnTo>
                <a:lnTo>
                  <a:pt x="143890" y="256674"/>
                </a:lnTo>
                <a:cubicBezTo>
                  <a:pt x="143530" y="255105"/>
                  <a:pt x="143530" y="255105"/>
                  <a:pt x="143530" y="255105"/>
                </a:cubicBezTo>
                <a:close/>
                <a:moveTo>
                  <a:pt x="930109" y="255021"/>
                </a:moveTo>
                <a:cubicBezTo>
                  <a:pt x="929703" y="253257"/>
                  <a:pt x="931325" y="260315"/>
                  <a:pt x="931325" y="260315"/>
                </a:cubicBezTo>
                <a:cubicBezTo>
                  <a:pt x="930604" y="257178"/>
                  <a:pt x="930244" y="255609"/>
                  <a:pt x="930109" y="255021"/>
                </a:cubicBezTo>
                <a:close/>
                <a:moveTo>
                  <a:pt x="956446" y="254543"/>
                </a:moveTo>
                <a:cubicBezTo>
                  <a:pt x="959329" y="267090"/>
                  <a:pt x="956446" y="254543"/>
                  <a:pt x="956446" y="254543"/>
                </a:cubicBezTo>
                <a:close/>
                <a:moveTo>
                  <a:pt x="1596209" y="254135"/>
                </a:moveTo>
                <a:lnTo>
                  <a:pt x="1599092" y="266682"/>
                </a:lnTo>
                <a:cubicBezTo>
                  <a:pt x="1586532" y="269568"/>
                  <a:pt x="1583649" y="257021"/>
                  <a:pt x="1583649" y="257021"/>
                </a:cubicBezTo>
                <a:cubicBezTo>
                  <a:pt x="1583649" y="257021"/>
                  <a:pt x="1583649" y="257021"/>
                  <a:pt x="1596209" y="254135"/>
                </a:cubicBezTo>
                <a:close/>
                <a:moveTo>
                  <a:pt x="729670" y="253382"/>
                </a:moveTo>
                <a:lnTo>
                  <a:pt x="724685" y="254528"/>
                </a:lnTo>
                <a:lnTo>
                  <a:pt x="724371" y="254600"/>
                </a:lnTo>
                <a:cubicBezTo>
                  <a:pt x="724960" y="254465"/>
                  <a:pt x="726530" y="254104"/>
                  <a:pt x="729670" y="253382"/>
                </a:cubicBezTo>
                <a:close/>
                <a:moveTo>
                  <a:pt x="1542679" y="253224"/>
                </a:moveTo>
                <a:cubicBezTo>
                  <a:pt x="1542679" y="253224"/>
                  <a:pt x="1542679" y="253224"/>
                  <a:pt x="1530118" y="256110"/>
                </a:cubicBezTo>
                <a:cubicBezTo>
                  <a:pt x="1533001" y="268658"/>
                  <a:pt x="1530118" y="256110"/>
                  <a:pt x="1542679" y="253224"/>
                </a:cubicBezTo>
                <a:close/>
                <a:moveTo>
                  <a:pt x="129714" y="252527"/>
                </a:moveTo>
                <a:lnTo>
                  <a:pt x="129805" y="252923"/>
                </a:lnTo>
                <a:lnTo>
                  <a:pt x="130969" y="257991"/>
                </a:lnTo>
                <a:cubicBezTo>
                  <a:pt x="130225" y="254753"/>
                  <a:pt x="129853" y="253134"/>
                  <a:pt x="129714" y="252527"/>
                </a:cubicBezTo>
                <a:close/>
                <a:moveTo>
                  <a:pt x="795761" y="251407"/>
                </a:moveTo>
                <a:cubicBezTo>
                  <a:pt x="783200" y="254293"/>
                  <a:pt x="783200" y="254293"/>
                  <a:pt x="783200" y="254293"/>
                </a:cubicBezTo>
                <a:cubicBezTo>
                  <a:pt x="795761" y="251407"/>
                  <a:pt x="795761" y="251407"/>
                  <a:pt x="795761" y="251407"/>
                </a:cubicBezTo>
                <a:close/>
                <a:moveTo>
                  <a:pt x="921078" y="249459"/>
                </a:moveTo>
                <a:lnTo>
                  <a:pt x="920109" y="249682"/>
                </a:lnTo>
                <a:lnTo>
                  <a:pt x="915881" y="250653"/>
                </a:lnTo>
                <a:cubicBezTo>
                  <a:pt x="915881" y="250653"/>
                  <a:pt x="919021" y="249932"/>
                  <a:pt x="920591" y="249571"/>
                </a:cubicBezTo>
                <a:close/>
                <a:moveTo>
                  <a:pt x="808727" y="248427"/>
                </a:moveTo>
                <a:lnTo>
                  <a:pt x="798737" y="264359"/>
                </a:lnTo>
                <a:cubicBezTo>
                  <a:pt x="798737" y="264359"/>
                  <a:pt x="798737" y="264359"/>
                  <a:pt x="795761" y="251407"/>
                </a:cubicBezTo>
                <a:close/>
                <a:moveTo>
                  <a:pt x="874911" y="246857"/>
                </a:moveTo>
                <a:cubicBezTo>
                  <a:pt x="874911" y="246857"/>
                  <a:pt x="874911" y="246857"/>
                  <a:pt x="877794" y="259404"/>
                </a:cubicBezTo>
                <a:cubicBezTo>
                  <a:pt x="877794" y="259404"/>
                  <a:pt x="890355" y="256518"/>
                  <a:pt x="874911" y="246857"/>
                </a:cubicBezTo>
                <a:close/>
                <a:moveTo>
                  <a:pt x="181617" y="246354"/>
                </a:moveTo>
                <a:cubicBezTo>
                  <a:pt x="184500" y="258902"/>
                  <a:pt x="184500" y="258902"/>
                  <a:pt x="184500" y="258902"/>
                </a:cubicBezTo>
                <a:close/>
                <a:moveTo>
                  <a:pt x="941002" y="244881"/>
                </a:moveTo>
                <a:cubicBezTo>
                  <a:pt x="943885" y="257429"/>
                  <a:pt x="943885" y="257429"/>
                  <a:pt x="943885" y="257429"/>
                </a:cubicBezTo>
                <a:close/>
                <a:moveTo>
                  <a:pt x="189249" y="244601"/>
                </a:moveTo>
                <a:lnTo>
                  <a:pt x="188935" y="244673"/>
                </a:lnTo>
                <a:lnTo>
                  <a:pt x="183187" y="245994"/>
                </a:lnTo>
                <a:cubicBezTo>
                  <a:pt x="181617" y="246354"/>
                  <a:pt x="181617" y="246354"/>
                  <a:pt x="181617" y="246354"/>
                </a:cubicBezTo>
                <a:close/>
                <a:moveTo>
                  <a:pt x="194178" y="243468"/>
                </a:moveTo>
                <a:lnTo>
                  <a:pt x="189249" y="244601"/>
                </a:lnTo>
                <a:lnTo>
                  <a:pt x="189468" y="244551"/>
                </a:lnTo>
                <a:cubicBezTo>
                  <a:pt x="191038" y="244190"/>
                  <a:pt x="194178" y="243468"/>
                  <a:pt x="194178" y="243468"/>
                </a:cubicBezTo>
                <a:close/>
                <a:moveTo>
                  <a:pt x="194178" y="243468"/>
                </a:moveTo>
                <a:cubicBezTo>
                  <a:pt x="191038" y="244190"/>
                  <a:pt x="189468" y="244551"/>
                  <a:pt x="188879" y="244686"/>
                </a:cubicBezTo>
                <a:lnTo>
                  <a:pt x="188935" y="244673"/>
                </a:lnTo>
                <a:close/>
                <a:moveTo>
                  <a:pt x="892645" y="242782"/>
                </a:moveTo>
                <a:lnTo>
                  <a:pt x="891463" y="243054"/>
                </a:lnTo>
                <a:lnTo>
                  <a:pt x="887472" y="243971"/>
                </a:lnTo>
                <a:cubicBezTo>
                  <a:pt x="887472" y="243971"/>
                  <a:pt x="890612" y="243249"/>
                  <a:pt x="892182" y="242889"/>
                </a:cubicBezTo>
                <a:close/>
                <a:moveTo>
                  <a:pt x="833848" y="242655"/>
                </a:moveTo>
                <a:lnTo>
                  <a:pt x="828919" y="243788"/>
                </a:lnTo>
                <a:lnTo>
                  <a:pt x="829138" y="243738"/>
                </a:lnTo>
                <a:cubicBezTo>
                  <a:pt x="830708" y="243377"/>
                  <a:pt x="833848" y="242655"/>
                  <a:pt x="833848" y="242655"/>
                </a:cubicBezTo>
                <a:close/>
                <a:moveTo>
                  <a:pt x="753980" y="242224"/>
                </a:moveTo>
                <a:lnTo>
                  <a:pt x="754025" y="242422"/>
                </a:lnTo>
                <a:lnTo>
                  <a:pt x="755196" y="247517"/>
                </a:lnTo>
                <a:cubicBezTo>
                  <a:pt x="754475" y="244380"/>
                  <a:pt x="754115" y="242812"/>
                  <a:pt x="753980" y="242224"/>
                </a:cubicBezTo>
                <a:close/>
                <a:moveTo>
                  <a:pt x="726787" y="240835"/>
                </a:moveTo>
                <a:cubicBezTo>
                  <a:pt x="729670" y="253382"/>
                  <a:pt x="717109" y="256268"/>
                  <a:pt x="717109" y="256268"/>
                </a:cubicBezTo>
                <a:cubicBezTo>
                  <a:pt x="717109" y="256268"/>
                  <a:pt x="717109" y="256268"/>
                  <a:pt x="714226" y="243721"/>
                </a:cubicBezTo>
                <a:close/>
                <a:moveTo>
                  <a:pt x="726787" y="240835"/>
                </a:moveTo>
                <a:lnTo>
                  <a:pt x="729670" y="253382"/>
                </a:lnTo>
                <a:cubicBezTo>
                  <a:pt x="726787" y="240835"/>
                  <a:pt x="726787" y="240835"/>
                  <a:pt x="726787" y="240835"/>
                </a:cubicBezTo>
                <a:close/>
                <a:moveTo>
                  <a:pt x="820071" y="240248"/>
                </a:moveTo>
                <a:cubicBezTo>
                  <a:pt x="819665" y="238483"/>
                  <a:pt x="821287" y="245541"/>
                  <a:pt x="821287" y="245541"/>
                </a:cubicBezTo>
                <a:cubicBezTo>
                  <a:pt x="820566" y="242404"/>
                  <a:pt x="820206" y="240836"/>
                  <a:pt x="820071" y="240248"/>
                </a:cubicBezTo>
                <a:close/>
                <a:moveTo>
                  <a:pt x="912998" y="238106"/>
                </a:moveTo>
                <a:cubicBezTo>
                  <a:pt x="912998" y="238106"/>
                  <a:pt x="912998" y="238106"/>
                  <a:pt x="900032" y="241085"/>
                </a:cubicBezTo>
                <a:cubicBezTo>
                  <a:pt x="900032" y="241085"/>
                  <a:pt x="900032" y="241085"/>
                  <a:pt x="912998" y="238106"/>
                </a:cubicBezTo>
                <a:close/>
                <a:moveTo>
                  <a:pt x="1032620" y="237040"/>
                </a:moveTo>
                <a:cubicBezTo>
                  <a:pt x="1032620" y="237040"/>
                  <a:pt x="1029480" y="237762"/>
                  <a:pt x="1027910" y="238123"/>
                </a:cubicBezTo>
                <a:lnTo>
                  <a:pt x="1027423" y="238234"/>
                </a:lnTo>
                <a:lnTo>
                  <a:pt x="1028392" y="238012"/>
                </a:lnTo>
                <a:close/>
                <a:moveTo>
                  <a:pt x="925559" y="235220"/>
                </a:moveTo>
                <a:lnTo>
                  <a:pt x="928442" y="247767"/>
                </a:lnTo>
                <a:cubicBezTo>
                  <a:pt x="925559" y="235220"/>
                  <a:pt x="925559" y="235220"/>
                  <a:pt x="925559" y="235220"/>
                </a:cubicBezTo>
                <a:close/>
                <a:moveTo>
                  <a:pt x="578662" y="234813"/>
                </a:moveTo>
                <a:lnTo>
                  <a:pt x="581545" y="247360"/>
                </a:lnTo>
                <a:cubicBezTo>
                  <a:pt x="578662" y="234813"/>
                  <a:pt x="578662" y="234813"/>
                  <a:pt x="566102" y="237699"/>
                </a:cubicBezTo>
                <a:close/>
                <a:moveTo>
                  <a:pt x="1565229" y="234407"/>
                </a:moveTo>
                <a:cubicBezTo>
                  <a:pt x="1565229" y="234407"/>
                  <a:pt x="1565973" y="237645"/>
                  <a:pt x="1566345" y="239264"/>
                </a:cubicBezTo>
                <a:lnTo>
                  <a:pt x="1566379" y="239410"/>
                </a:lnTo>
                <a:close/>
                <a:moveTo>
                  <a:pt x="898214" y="233172"/>
                </a:moveTo>
                <a:lnTo>
                  <a:pt x="898231" y="233247"/>
                </a:lnTo>
                <a:lnTo>
                  <a:pt x="900032" y="241085"/>
                </a:lnTo>
                <a:cubicBezTo>
                  <a:pt x="900032" y="241085"/>
                  <a:pt x="900032" y="241085"/>
                  <a:pt x="899660" y="239466"/>
                </a:cubicBezTo>
                <a:close/>
                <a:moveTo>
                  <a:pt x="645159" y="232744"/>
                </a:moveTo>
                <a:cubicBezTo>
                  <a:pt x="645159" y="232744"/>
                  <a:pt x="645159" y="232744"/>
                  <a:pt x="648135" y="245696"/>
                </a:cubicBezTo>
                <a:close/>
                <a:moveTo>
                  <a:pt x="938119" y="232334"/>
                </a:moveTo>
                <a:cubicBezTo>
                  <a:pt x="938119" y="232334"/>
                  <a:pt x="934979" y="233055"/>
                  <a:pt x="933409" y="233416"/>
                </a:cubicBezTo>
                <a:lnTo>
                  <a:pt x="933076" y="233493"/>
                </a:lnTo>
                <a:lnTo>
                  <a:pt x="936502" y="232705"/>
                </a:lnTo>
                <a:close/>
                <a:moveTo>
                  <a:pt x="417978" y="231676"/>
                </a:moveTo>
                <a:lnTo>
                  <a:pt x="405417" y="234562"/>
                </a:lnTo>
                <a:lnTo>
                  <a:pt x="408393" y="247515"/>
                </a:lnTo>
                <a:cubicBezTo>
                  <a:pt x="420954" y="244629"/>
                  <a:pt x="420954" y="244629"/>
                  <a:pt x="417978" y="231676"/>
                </a:cubicBezTo>
                <a:close/>
                <a:moveTo>
                  <a:pt x="858158" y="231497"/>
                </a:moveTo>
                <a:cubicBezTo>
                  <a:pt x="857752" y="229732"/>
                  <a:pt x="859374" y="236790"/>
                  <a:pt x="859374" y="236790"/>
                </a:cubicBezTo>
                <a:cubicBezTo>
                  <a:pt x="858653" y="233653"/>
                  <a:pt x="858293" y="232085"/>
                  <a:pt x="858158" y="231497"/>
                </a:cubicBezTo>
                <a:close/>
                <a:moveTo>
                  <a:pt x="1057741" y="231268"/>
                </a:moveTo>
                <a:lnTo>
                  <a:pt x="1052949" y="232369"/>
                </a:lnTo>
                <a:lnTo>
                  <a:pt x="1052442" y="232486"/>
                </a:lnTo>
                <a:cubicBezTo>
                  <a:pt x="1053031" y="232351"/>
                  <a:pt x="1054601" y="231990"/>
                  <a:pt x="1057741" y="231268"/>
                </a:cubicBezTo>
                <a:close/>
                <a:moveTo>
                  <a:pt x="711343" y="231173"/>
                </a:moveTo>
                <a:lnTo>
                  <a:pt x="714226" y="243721"/>
                </a:lnTo>
                <a:cubicBezTo>
                  <a:pt x="711343" y="231173"/>
                  <a:pt x="711343" y="231173"/>
                  <a:pt x="711343" y="231173"/>
                </a:cubicBezTo>
                <a:close/>
                <a:moveTo>
                  <a:pt x="191202" y="230516"/>
                </a:moveTo>
                <a:cubicBezTo>
                  <a:pt x="191202" y="230516"/>
                  <a:pt x="191202" y="230516"/>
                  <a:pt x="181617" y="246354"/>
                </a:cubicBezTo>
                <a:cubicBezTo>
                  <a:pt x="181617" y="246354"/>
                  <a:pt x="181617" y="246354"/>
                  <a:pt x="184500" y="258902"/>
                </a:cubicBezTo>
                <a:cubicBezTo>
                  <a:pt x="197061" y="256016"/>
                  <a:pt x="197061" y="256016"/>
                  <a:pt x="194178" y="243468"/>
                </a:cubicBezTo>
                <a:cubicBezTo>
                  <a:pt x="194178" y="243468"/>
                  <a:pt x="194178" y="243468"/>
                  <a:pt x="191202" y="230516"/>
                </a:cubicBezTo>
                <a:close/>
                <a:moveTo>
                  <a:pt x="830965" y="230108"/>
                </a:moveTo>
                <a:lnTo>
                  <a:pt x="832240" y="235655"/>
                </a:lnTo>
                <a:lnTo>
                  <a:pt x="833848" y="242655"/>
                </a:lnTo>
                <a:close/>
                <a:moveTo>
                  <a:pt x="484567" y="230013"/>
                </a:moveTo>
                <a:lnTo>
                  <a:pt x="471601" y="232992"/>
                </a:lnTo>
                <a:lnTo>
                  <a:pt x="474484" y="245539"/>
                </a:lnTo>
                <a:cubicBezTo>
                  <a:pt x="474484" y="245539"/>
                  <a:pt x="474484" y="245539"/>
                  <a:pt x="471601" y="232992"/>
                </a:cubicBezTo>
                <a:cubicBezTo>
                  <a:pt x="484567" y="230013"/>
                  <a:pt x="484567" y="230013"/>
                  <a:pt x="484567" y="230013"/>
                </a:cubicBezTo>
                <a:close/>
                <a:moveTo>
                  <a:pt x="723904" y="228287"/>
                </a:moveTo>
                <a:lnTo>
                  <a:pt x="711343" y="231173"/>
                </a:lnTo>
                <a:cubicBezTo>
                  <a:pt x="723904" y="228287"/>
                  <a:pt x="723904" y="228287"/>
                  <a:pt x="723904" y="228287"/>
                </a:cubicBezTo>
                <a:close/>
                <a:moveTo>
                  <a:pt x="723904" y="228287"/>
                </a:moveTo>
                <a:lnTo>
                  <a:pt x="726787" y="240835"/>
                </a:lnTo>
                <a:cubicBezTo>
                  <a:pt x="726787" y="240835"/>
                  <a:pt x="726787" y="240835"/>
                  <a:pt x="714226" y="243721"/>
                </a:cubicBezTo>
                <a:cubicBezTo>
                  <a:pt x="726787" y="240835"/>
                  <a:pt x="726787" y="240835"/>
                  <a:pt x="723904" y="228287"/>
                </a:cubicBezTo>
                <a:close/>
                <a:moveTo>
                  <a:pt x="897056" y="228132"/>
                </a:moveTo>
                <a:lnTo>
                  <a:pt x="898214" y="233172"/>
                </a:lnTo>
                <a:lnTo>
                  <a:pt x="898172" y="232989"/>
                </a:lnTo>
                <a:cubicBezTo>
                  <a:pt x="897800" y="231370"/>
                  <a:pt x="897056" y="228132"/>
                  <a:pt x="897056" y="228132"/>
                </a:cubicBezTo>
                <a:close/>
                <a:moveTo>
                  <a:pt x="897056" y="228132"/>
                </a:moveTo>
                <a:lnTo>
                  <a:pt x="897618" y="230578"/>
                </a:lnTo>
                <a:lnTo>
                  <a:pt x="898258" y="233362"/>
                </a:lnTo>
                <a:lnTo>
                  <a:pt x="898231" y="233247"/>
                </a:lnTo>
                <a:close/>
                <a:moveTo>
                  <a:pt x="670280" y="226972"/>
                </a:moveTo>
                <a:lnTo>
                  <a:pt x="671460" y="232106"/>
                </a:lnTo>
                <a:lnTo>
                  <a:pt x="671512" y="232333"/>
                </a:lnTo>
                <a:lnTo>
                  <a:pt x="671536" y="232436"/>
                </a:lnTo>
                <a:cubicBezTo>
                  <a:pt x="671396" y="231829"/>
                  <a:pt x="671024" y="230210"/>
                  <a:pt x="670280" y="226972"/>
                </a:cubicBezTo>
                <a:close/>
                <a:moveTo>
                  <a:pt x="1056525" y="225975"/>
                </a:moveTo>
                <a:lnTo>
                  <a:pt x="1056598" y="226292"/>
                </a:lnTo>
                <a:lnTo>
                  <a:pt x="1057741" y="231268"/>
                </a:lnTo>
                <a:cubicBezTo>
                  <a:pt x="1057020" y="228131"/>
                  <a:pt x="1056660" y="226563"/>
                  <a:pt x="1056525" y="225975"/>
                </a:cubicBezTo>
                <a:close/>
                <a:moveTo>
                  <a:pt x="443504" y="225811"/>
                </a:moveTo>
                <a:lnTo>
                  <a:pt x="430943" y="228697"/>
                </a:lnTo>
                <a:cubicBezTo>
                  <a:pt x="430943" y="228697"/>
                  <a:pt x="430943" y="228697"/>
                  <a:pt x="443504" y="225811"/>
                </a:cubicBezTo>
                <a:cubicBezTo>
                  <a:pt x="444248" y="229049"/>
                  <a:pt x="444620" y="230668"/>
                  <a:pt x="444806" y="231478"/>
                </a:cubicBezTo>
                <a:lnTo>
                  <a:pt x="444918" y="231964"/>
                </a:lnTo>
                <a:lnTo>
                  <a:pt x="446480" y="238764"/>
                </a:lnTo>
                <a:cubicBezTo>
                  <a:pt x="444992" y="232288"/>
                  <a:pt x="444992" y="232288"/>
                  <a:pt x="444992" y="232288"/>
                </a:cubicBezTo>
                <a:lnTo>
                  <a:pt x="444918" y="231964"/>
                </a:lnTo>
                <a:lnTo>
                  <a:pt x="443876" y="227430"/>
                </a:lnTo>
                <a:cubicBezTo>
                  <a:pt x="443504" y="225811"/>
                  <a:pt x="443504" y="225811"/>
                  <a:pt x="443504" y="225811"/>
                </a:cubicBezTo>
                <a:close/>
                <a:moveTo>
                  <a:pt x="536882" y="225629"/>
                </a:moveTo>
                <a:lnTo>
                  <a:pt x="536955" y="225946"/>
                </a:lnTo>
                <a:lnTo>
                  <a:pt x="538098" y="230923"/>
                </a:lnTo>
                <a:cubicBezTo>
                  <a:pt x="537377" y="227786"/>
                  <a:pt x="537017" y="226217"/>
                  <a:pt x="536882" y="225629"/>
                </a:cubicBezTo>
                <a:close/>
                <a:moveTo>
                  <a:pt x="856491" y="224243"/>
                </a:moveTo>
                <a:cubicBezTo>
                  <a:pt x="856491" y="224243"/>
                  <a:pt x="856491" y="224243"/>
                  <a:pt x="859374" y="236790"/>
                </a:cubicBezTo>
                <a:close/>
                <a:moveTo>
                  <a:pt x="629310" y="223175"/>
                </a:moveTo>
                <a:lnTo>
                  <a:pt x="632193" y="235723"/>
                </a:lnTo>
                <a:cubicBezTo>
                  <a:pt x="629310" y="223175"/>
                  <a:pt x="629310" y="223175"/>
                  <a:pt x="629310" y="223175"/>
                </a:cubicBezTo>
                <a:close/>
                <a:moveTo>
                  <a:pt x="168496" y="222523"/>
                </a:moveTo>
                <a:cubicBezTo>
                  <a:pt x="167907" y="222658"/>
                  <a:pt x="166337" y="223019"/>
                  <a:pt x="163197" y="223740"/>
                </a:cubicBezTo>
                <a:lnTo>
                  <a:pt x="168053" y="222625"/>
                </a:lnTo>
                <a:close/>
                <a:moveTo>
                  <a:pt x="749430" y="222422"/>
                </a:moveTo>
                <a:lnTo>
                  <a:pt x="752313" y="234969"/>
                </a:lnTo>
                <a:cubicBezTo>
                  <a:pt x="752313" y="234969"/>
                  <a:pt x="752313" y="234969"/>
                  <a:pt x="739347" y="237949"/>
                </a:cubicBezTo>
                <a:lnTo>
                  <a:pt x="726787" y="240835"/>
                </a:lnTo>
                <a:cubicBezTo>
                  <a:pt x="726787" y="240835"/>
                  <a:pt x="726787" y="240835"/>
                  <a:pt x="736464" y="225401"/>
                </a:cubicBezTo>
                <a:cubicBezTo>
                  <a:pt x="749430" y="222422"/>
                  <a:pt x="749430" y="222422"/>
                  <a:pt x="749430" y="222422"/>
                </a:cubicBezTo>
                <a:close/>
                <a:moveTo>
                  <a:pt x="522249" y="221355"/>
                </a:moveTo>
                <a:lnTo>
                  <a:pt x="525132" y="233902"/>
                </a:lnTo>
                <a:cubicBezTo>
                  <a:pt x="512571" y="236788"/>
                  <a:pt x="512571" y="236788"/>
                  <a:pt x="509688" y="224241"/>
                </a:cubicBezTo>
                <a:cubicBezTo>
                  <a:pt x="509688" y="224241"/>
                  <a:pt x="509688" y="224241"/>
                  <a:pt x="522249" y="221355"/>
                </a:cubicBezTo>
                <a:close/>
                <a:moveTo>
                  <a:pt x="735012" y="219982"/>
                </a:moveTo>
                <a:cubicBezTo>
                  <a:pt x="735348" y="220544"/>
                  <a:pt x="735720" y="222163"/>
                  <a:pt x="736464" y="225401"/>
                </a:cubicBezTo>
                <a:cubicBezTo>
                  <a:pt x="736464" y="225401"/>
                  <a:pt x="736464" y="225401"/>
                  <a:pt x="723904" y="228287"/>
                </a:cubicBezTo>
                <a:cubicBezTo>
                  <a:pt x="733324" y="226123"/>
                  <a:pt x="734005" y="218296"/>
                  <a:pt x="735012" y="219982"/>
                </a:cubicBezTo>
                <a:close/>
                <a:moveTo>
                  <a:pt x="881613" y="218471"/>
                </a:moveTo>
                <a:lnTo>
                  <a:pt x="884496" y="231018"/>
                </a:lnTo>
                <a:cubicBezTo>
                  <a:pt x="871935" y="233904"/>
                  <a:pt x="871935" y="233904"/>
                  <a:pt x="869052" y="221357"/>
                </a:cubicBezTo>
                <a:close/>
                <a:moveTo>
                  <a:pt x="535215" y="218375"/>
                </a:moveTo>
                <a:lnTo>
                  <a:pt x="522249" y="221355"/>
                </a:lnTo>
                <a:cubicBezTo>
                  <a:pt x="522249" y="221355"/>
                  <a:pt x="522249" y="221355"/>
                  <a:pt x="509688" y="224241"/>
                </a:cubicBezTo>
                <a:lnTo>
                  <a:pt x="512571" y="236788"/>
                </a:lnTo>
                <a:cubicBezTo>
                  <a:pt x="512571" y="236788"/>
                  <a:pt x="512571" y="236788"/>
                  <a:pt x="525132" y="233902"/>
                </a:cubicBezTo>
                <a:cubicBezTo>
                  <a:pt x="525132" y="233902"/>
                  <a:pt x="528015" y="246450"/>
                  <a:pt x="525132" y="233902"/>
                </a:cubicBezTo>
                <a:lnTo>
                  <a:pt x="538098" y="230923"/>
                </a:lnTo>
                <a:cubicBezTo>
                  <a:pt x="538098" y="230923"/>
                  <a:pt x="537377" y="227786"/>
                  <a:pt x="537017" y="226217"/>
                </a:cubicBezTo>
                <a:lnTo>
                  <a:pt x="536955" y="225946"/>
                </a:lnTo>
                <a:close/>
                <a:moveTo>
                  <a:pt x="188319" y="217968"/>
                </a:moveTo>
                <a:lnTo>
                  <a:pt x="175758" y="220854"/>
                </a:lnTo>
                <a:lnTo>
                  <a:pt x="168053" y="222625"/>
                </a:lnTo>
                <a:lnTo>
                  <a:pt x="167907" y="222658"/>
                </a:lnTo>
                <a:cubicBezTo>
                  <a:pt x="166337" y="223019"/>
                  <a:pt x="163197" y="223740"/>
                  <a:pt x="163197" y="223740"/>
                </a:cubicBezTo>
                <a:cubicBezTo>
                  <a:pt x="163197" y="223740"/>
                  <a:pt x="163197" y="223740"/>
                  <a:pt x="166080" y="236288"/>
                </a:cubicBezTo>
                <a:lnTo>
                  <a:pt x="178641" y="233402"/>
                </a:lnTo>
                <a:cubicBezTo>
                  <a:pt x="175758" y="220854"/>
                  <a:pt x="175758" y="220854"/>
                  <a:pt x="175758" y="220854"/>
                </a:cubicBezTo>
                <a:cubicBezTo>
                  <a:pt x="175758" y="220854"/>
                  <a:pt x="175758" y="220854"/>
                  <a:pt x="188319" y="217968"/>
                </a:cubicBezTo>
                <a:close/>
                <a:moveTo>
                  <a:pt x="828082" y="217560"/>
                </a:moveTo>
                <a:lnTo>
                  <a:pt x="830965" y="230108"/>
                </a:lnTo>
                <a:cubicBezTo>
                  <a:pt x="830965" y="230108"/>
                  <a:pt x="830965" y="230108"/>
                  <a:pt x="818404" y="232994"/>
                </a:cubicBezTo>
                <a:cubicBezTo>
                  <a:pt x="815521" y="220446"/>
                  <a:pt x="815521" y="220446"/>
                  <a:pt x="815521" y="220446"/>
                </a:cubicBezTo>
                <a:cubicBezTo>
                  <a:pt x="830965" y="230108"/>
                  <a:pt x="828082" y="217560"/>
                  <a:pt x="828082" y="217560"/>
                </a:cubicBezTo>
                <a:close/>
                <a:moveTo>
                  <a:pt x="886912" y="217253"/>
                </a:moveTo>
                <a:cubicBezTo>
                  <a:pt x="886323" y="217389"/>
                  <a:pt x="884753" y="217749"/>
                  <a:pt x="881613" y="218471"/>
                </a:cubicBezTo>
                <a:lnTo>
                  <a:pt x="886401" y="217371"/>
                </a:lnTo>
                <a:close/>
                <a:moveTo>
                  <a:pt x="894173" y="215585"/>
                </a:moveTo>
                <a:cubicBezTo>
                  <a:pt x="894173" y="215585"/>
                  <a:pt x="894173" y="215585"/>
                  <a:pt x="897056" y="228132"/>
                </a:cubicBezTo>
                <a:cubicBezTo>
                  <a:pt x="897056" y="228132"/>
                  <a:pt x="897056" y="228132"/>
                  <a:pt x="884496" y="231018"/>
                </a:cubicBezTo>
                <a:cubicBezTo>
                  <a:pt x="884496" y="231018"/>
                  <a:pt x="884496" y="231018"/>
                  <a:pt x="894173" y="215585"/>
                </a:cubicBezTo>
                <a:close/>
                <a:moveTo>
                  <a:pt x="894173" y="215585"/>
                </a:moveTo>
                <a:lnTo>
                  <a:pt x="895316" y="220561"/>
                </a:lnTo>
                <a:lnTo>
                  <a:pt x="895254" y="220290"/>
                </a:lnTo>
                <a:cubicBezTo>
                  <a:pt x="894894" y="218722"/>
                  <a:pt x="894173" y="215585"/>
                  <a:pt x="894173" y="215585"/>
                </a:cubicBezTo>
                <a:close/>
                <a:moveTo>
                  <a:pt x="1187446" y="214677"/>
                </a:moveTo>
                <a:lnTo>
                  <a:pt x="1188636" y="219858"/>
                </a:lnTo>
                <a:lnTo>
                  <a:pt x="1188702" y="220141"/>
                </a:lnTo>
                <a:cubicBezTo>
                  <a:pt x="1188562" y="219534"/>
                  <a:pt x="1188190" y="217915"/>
                  <a:pt x="1187446" y="214677"/>
                </a:cubicBezTo>
                <a:close/>
                <a:moveTo>
                  <a:pt x="1187446" y="214677"/>
                </a:moveTo>
                <a:cubicBezTo>
                  <a:pt x="1190422" y="227629"/>
                  <a:pt x="1190422" y="227629"/>
                  <a:pt x="1190422" y="227629"/>
                </a:cubicBezTo>
                <a:lnTo>
                  <a:pt x="1188636" y="219858"/>
                </a:lnTo>
                <a:lnTo>
                  <a:pt x="1188562" y="219534"/>
                </a:lnTo>
                <a:cubicBezTo>
                  <a:pt x="1188190" y="217915"/>
                  <a:pt x="1187446" y="214677"/>
                  <a:pt x="1187446" y="214677"/>
                </a:cubicBezTo>
                <a:close/>
                <a:moveTo>
                  <a:pt x="733488" y="212449"/>
                </a:moveTo>
                <a:cubicBezTo>
                  <a:pt x="733488" y="212449"/>
                  <a:pt x="730348" y="213170"/>
                  <a:pt x="728778" y="213531"/>
                </a:cubicBezTo>
                <a:lnTo>
                  <a:pt x="728513" y="213592"/>
                </a:lnTo>
                <a:close/>
                <a:moveTo>
                  <a:pt x="733488" y="212449"/>
                </a:moveTo>
                <a:lnTo>
                  <a:pt x="736464" y="225401"/>
                </a:lnTo>
                <a:cubicBezTo>
                  <a:pt x="736464" y="225401"/>
                  <a:pt x="736464" y="225401"/>
                  <a:pt x="733488" y="212449"/>
                </a:cubicBezTo>
                <a:close/>
                <a:moveTo>
                  <a:pt x="826866" y="212267"/>
                </a:moveTo>
                <a:lnTo>
                  <a:pt x="826939" y="212584"/>
                </a:lnTo>
                <a:lnTo>
                  <a:pt x="827001" y="212855"/>
                </a:lnTo>
                <a:cubicBezTo>
                  <a:pt x="827361" y="214423"/>
                  <a:pt x="828082" y="217560"/>
                  <a:pt x="828082" y="217560"/>
                </a:cubicBezTo>
                <a:cubicBezTo>
                  <a:pt x="827361" y="214423"/>
                  <a:pt x="827001" y="212855"/>
                  <a:pt x="826866" y="212267"/>
                </a:cubicBezTo>
                <a:close/>
                <a:moveTo>
                  <a:pt x="773389" y="211591"/>
                </a:moveTo>
                <a:lnTo>
                  <a:pt x="773435" y="211793"/>
                </a:lnTo>
                <a:cubicBezTo>
                  <a:pt x="773807" y="213412"/>
                  <a:pt x="774551" y="216650"/>
                  <a:pt x="774551" y="216650"/>
                </a:cubicBezTo>
                <a:close/>
                <a:moveTo>
                  <a:pt x="1493372" y="211287"/>
                </a:moveTo>
                <a:lnTo>
                  <a:pt x="1496255" y="223835"/>
                </a:lnTo>
                <a:cubicBezTo>
                  <a:pt x="1508815" y="220949"/>
                  <a:pt x="1493372" y="211287"/>
                  <a:pt x="1493372" y="211287"/>
                </a:cubicBezTo>
                <a:close/>
                <a:moveTo>
                  <a:pt x="160314" y="211193"/>
                </a:moveTo>
                <a:lnTo>
                  <a:pt x="152722" y="212937"/>
                </a:lnTo>
                <a:lnTo>
                  <a:pt x="147348" y="214172"/>
                </a:lnTo>
                <a:close/>
                <a:moveTo>
                  <a:pt x="800078" y="210785"/>
                </a:moveTo>
                <a:lnTo>
                  <a:pt x="792486" y="212529"/>
                </a:lnTo>
                <a:lnTo>
                  <a:pt x="787112" y="213764"/>
                </a:lnTo>
                <a:close/>
                <a:moveTo>
                  <a:pt x="952160" y="209899"/>
                </a:moveTo>
                <a:cubicBezTo>
                  <a:pt x="954186" y="207575"/>
                  <a:pt x="950946" y="215751"/>
                  <a:pt x="960670" y="213516"/>
                </a:cubicBezTo>
                <a:cubicBezTo>
                  <a:pt x="960670" y="213516"/>
                  <a:pt x="960670" y="213516"/>
                  <a:pt x="947704" y="216495"/>
                </a:cubicBezTo>
                <a:cubicBezTo>
                  <a:pt x="950225" y="212614"/>
                  <a:pt x="951485" y="210673"/>
                  <a:pt x="952160" y="209899"/>
                </a:cubicBezTo>
                <a:close/>
                <a:moveTo>
                  <a:pt x="746454" y="209470"/>
                </a:moveTo>
                <a:cubicBezTo>
                  <a:pt x="749430" y="222422"/>
                  <a:pt x="749430" y="222422"/>
                  <a:pt x="749430" y="222422"/>
                </a:cubicBezTo>
                <a:lnTo>
                  <a:pt x="736464" y="225401"/>
                </a:lnTo>
                <a:cubicBezTo>
                  <a:pt x="733488" y="212449"/>
                  <a:pt x="733488" y="212449"/>
                  <a:pt x="733488" y="212449"/>
                </a:cubicBezTo>
                <a:cubicBezTo>
                  <a:pt x="733488" y="212449"/>
                  <a:pt x="733488" y="212449"/>
                  <a:pt x="746454" y="209470"/>
                </a:cubicBezTo>
                <a:close/>
                <a:moveTo>
                  <a:pt x="924999" y="208502"/>
                </a:moveTo>
                <a:cubicBezTo>
                  <a:pt x="924410" y="208638"/>
                  <a:pt x="922840" y="208998"/>
                  <a:pt x="919700" y="209720"/>
                </a:cubicBezTo>
                <a:lnTo>
                  <a:pt x="924639" y="208585"/>
                </a:lnTo>
                <a:close/>
                <a:moveTo>
                  <a:pt x="1505932" y="208401"/>
                </a:moveTo>
                <a:lnTo>
                  <a:pt x="1507075" y="213378"/>
                </a:lnTo>
                <a:lnTo>
                  <a:pt x="1507013" y="213107"/>
                </a:lnTo>
                <a:cubicBezTo>
                  <a:pt x="1506653" y="211538"/>
                  <a:pt x="1505932" y="208401"/>
                  <a:pt x="1505932" y="208401"/>
                </a:cubicBezTo>
                <a:close/>
                <a:moveTo>
                  <a:pt x="1505932" y="208401"/>
                </a:moveTo>
                <a:cubicBezTo>
                  <a:pt x="1506653" y="211538"/>
                  <a:pt x="1507013" y="213107"/>
                  <a:pt x="1507193" y="213891"/>
                </a:cubicBezTo>
                <a:lnTo>
                  <a:pt x="1507259" y="214175"/>
                </a:lnTo>
                <a:lnTo>
                  <a:pt x="1508815" y="220949"/>
                </a:lnTo>
                <a:cubicBezTo>
                  <a:pt x="1508815" y="220949"/>
                  <a:pt x="1524259" y="230610"/>
                  <a:pt x="1521376" y="218063"/>
                </a:cubicBezTo>
                <a:lnTo>
                  <a:pt x="1524259" y="230610"/>
                </a:lnTo>
                <a:cubicBezTo>
                  <a:pt x="1524259" y="230610"/>
                  <a:pt x="1524259" y="230610"/>
                  <a:pt x="1536820" y="227724"/>
                </a:cubicBezTo>
                <a:cubicBezTo>
                  <a:pt x="1536820" y="227724"/>
                  <a:pt x="1536820" y="227724"/>
                  <a:pt x="1524259" y="230610"/>
                </a:cubicBezTo>
                <a:cubicBezTo>
                  <a:pt x="1524259" y="230610"/>
                  <a:pt x="1524259" y="230610"/>
                  <a:pt x="1521376" y="218063"/>
                </a:cubicBezTo>
                <a:lnTo>
                  <a:pt x="1508815" y="220949"/>
                </a:lnTo>
                <a:cubicBezTo>
                  <a:pt x="1507374" y="214675"/>
                  <a:pt x="1507374" y="214675"/>
                  <a:pt x="1507374" y="214675"/>
                </a:cubicBezTo>
                <a:lnTo>
                  <a:pt x="1507259" y="214175"/>
                </a:lnTo>
                <a:lnTo>
                  <a:pt x="1507075" y="213378"/>
                </a:lnTo>
                <a:lnTo>
                  <a:pt x="1507148" y="213695"/>
                </a:lnTo>
                <a:cubicBezTo>
                  <a:pt x="1507013" y="213107"/>
                  <a:pt x="1506653" y="211538"/>
                  <a:pt x="1505932" y="208401"/>
                </a:cubicBezTo>
                <a:close/>
                <a:moveTo>
                  <a:pt x="959454" y="208223"/>
                </a:moveTo>
                <a:cubicBezTo>
                  <a:pt x="959048" y="206458"/>
                  <a:pt x="960670" y="213516"/>
                  <a:pt x="960670" y="213516"/>
                </a:cubicBezTo>
                <a:cubicBezTo>
                  <a:pt x="959949" y="210379"/>
                  <a:pt x="959589" y="208811"/>
                  <a:pt x="959454" y="208223"/>
                </a:cubicBezTo>
                <a:close/>
                <a:moveTo>
                  <a:pt x="812638" y="207899"/>
                </a:moveTo>
                <a:lnTo>
                  <a:pt x="815521" y="220446"/>
                </a:lnTo>
                <a:lnTo>
                  <a:pt x="818404" y="232994"/>
                </a:lnTo>
                <a:lnTo>
                  <a:pt x="805844" y="235880"/>
                </a:lnTo>
                <a:lnTo>
                  <a:pt x="802961" y="223332"/>
                </a:lnTo>
                <a:cubicBezTo>
                  <a:pt x="815521" y="220446"/>
                  <a:pt x="812638" y="207899"/>
                  <a:pt x="812638" y="207899"/>
                </a:cubicBezTo>
                <a:close/>
                <a:moveTo>
                  <a:pt x="639393" y="207649"/>
                </a:moveTo>
                <a:cubicBezTo>
                  <a:pt x="639393" y="207649"/>
                  <a:pt x="639393" y="207649"/>
                  <a:pt x="626427" y="210628"/>
                </a:cubicBezTo>
                <a:cubicBezTo>
                  <a:pt x="626427" y="210628"/>
                  <a:pt x="626427" y="210628"/>
                  <a:pt x="629310" y="223175"/>
                </a:cubicBezTo>
                <a:cubicBezTo>
                  <a:pt x="629310" y="223175"/>
                  <a:pt x="629310" y="223175"/>
                  <a:pt x="616749" y="226061"/>
                </a:cubicBezTo>
                <a:lnTo>
                  <a:pt x="604189" y="228947"/>
                </a:lnTo>
                <a:cubicBezTo>
                  <a:pt x="607072" y="241495"/>
                  <a:pt x="604189" y="228947"/>
                  <a:pt x="607072" y="241495"/>
                </a:cubicBezTo>
                <a:lnTo>
                  <a:pt x="619632" y="238609"/>
                </a:lnTo>
                <a:cubicBezTo>
                  <a:pt x="619632" y="238609"/>
                  <a:pt x="619632" y="238609"/>
                  <a:pt x="632193" y="235723"/>
                </a:cubicBezTo>
                <a:cubicBezTo>
                  <a:pt x="635169" y="248675"/>
                  <a:pt x="645159" y="232744"/>
                  <a:pt x="635169" y="248675"/>
                </a:cubicBezTo>
                <a:lnTo>
                  <a:pt x="648135" y="245696"/>
                </a:lnTo>
                <a:lnTo>
                  <a:pt x="660695" y="242810"/>
                </a:lnTo>
                <a:cubicBezTo>
                  <a:pt x="660695" y="242810"/>
                  <a:pt x="660695" y="242810"/>
                  <a:pt x="663578" y="255358"/>
                </a:cubicBezTo>
                <a:cubicBezTo>
                  <a:pt x="663578" y="255358"/>
                  <a:pt x="663578" y="255358"/>
                  <a:pt x="660695" y="242810"/>
                </a:cubicBezTo>
                <a:cubicBezTo>
                  <a:pt x="660695" y="242810"/>
                  <a:pt x="660695" y="242810"/>
                  <a:pt x="673256" y="239924"/>
                </a:cubicBezTo>
                <a:lnTo>
                  <a:pt x="671460" y="232106"/>
                </a:lnTo>
                <a:lnTo>
                  <a:pt x="671396" y="231829"/>
                </a:lnTo>
                <a:cubicBezTo>
                  <a:pt x="671024" y="230210"/>
                  <a:pt x="670280" y="226972"/>
                  <a:pt x="670280" y="226972"/>
                </a:cubicBezTo>
                <a:lnTo>
                  <a:pt x="657719" y="229858"/>
                </a:lnTo>
                <a:lnTo>
                  <a:pt x="645159" y="232744"/>
                </a:lnTo>
                <a:cubicBezTo>
                  <a:pt x="645159" y="232744"/>
                  <a:pt x="645159" y="232744"/>
                  <a:pt x="632193" y="235723"/>
                </a:cubicBezTo>
                <a:cubicBezTo>
                  <a:pt x="632193" y="235723"/>
                  <a:pt x="632193" y="235723"/>
                  <a:pt x="629310" y="223175"/>
                </a:cubicBezTo>
                <a:cubicBezTo>
                  <a:pt x="629310" y="223175"/>
                  <a:pt x="629310" y="223175"/>
                  <a:pt x="642276" y="220196"/>
                </a:cubicBezTo>
                <a:lnTo>
                  <a:pt x="641247" y="215718"/>
                </a:lnTo>
                <a:lnTo>
                  <a:pt x="639753" y="209217"/>
                </a:lnTo>
                <a:cubicBezTo>
                  <a:pt x="639393" y="207649"/>
                  <a:pt x="639393" y="207649"/>
                  <a:pt x="639393" y="207649"/>
                </a:cubicBezTo>
                <a:close/>
                <a:moveTo>
                  <a:pt x="785469" y="206614"/>
                </a:moveTo>
                <a:lnTo>
                  <a:pt x="785550" y="206964"/>
                </a:lnTo>
                <a:lnTo>
                  <a:pt x="785752" y="207843"/>
                </a:lnTo>
                <a:lnTo>
                  <a:pt x="785810" y="208097"/>
                </a:lnTo>
                <a:cubicBezTo>
                  <a:pt x="785996" y="208907"/>
                  <a:pt x="786368" y="210526"/>
                  <a:pt x="787112" y="213764"/>
                </a:cubicBezTo>
                <a:close/>
                <a:moveTo>
                  <a:pt x="825199" y="205013"/>
                </a:moveTo>
                <a:cubicBezTo>
                  <a:pt x="825920" y="208150"/>
                  <a:pt x="826280" y="209718"/>
                  <a:pt x="826415" y="210306"/>
                </a:cubicBezTo>
                <a:lnTo>
                  <a:pt x="826342" y="209989"/>
                </a:lnTo>
                <a:lnTo>
                  <a:pt x="826280" y="209718"/>
                </a:lnTo>
                <a:cubicBezTo>
                  <a:pt x="825920" y="208150"/>
                  <a:pt x="825199" y="205013"/>
                  <a:pt x="825199" y="205013"/>
                </a:cubicBezTo>
                <a:close/>
                <a:moveTo>
                  <a:pt x="944821" y="203948"/>
                </a:moveTo>
                <a:cubicBezTo>
                  <a:pt x="944821" y="203948"/>
                  <a:pt x="945542" y="207085"/>
                  <a:pt x="945902" y="208653"/>
                </a:cubicBezTo>
                <a:lnTo>
                  <a:pt x="945986" y="209017"/>
                </a:lnTo>
                <a:close/>
                <a:moveTo>
                  <a:pt x="771575" y="203698"/>
                </a:moveTo>
                <a:cubicBezTo>
                  <a:pt x="772319" y="206936"/>
                  <a:pt x="772691" y="208555"/>
                  <a:pt x="772831" y="209162"/>
                </a:cubicBezTo>
                <a:lnTo>
                  <a:pt x="772737" y="208757"/>
                </a:lnTo>
                <a:close/>
                <a:moveTo>
                  <a:pt x="544799" y="202537"/>
                </a:moveTo>
                <a:lnTo>
                  <a:pt x="547775" y="215489"/>
                </a:lnTo>
                <a:cubicBezTo>
                  <a:pt x="544799" y="202537"/>
                  <a:pt x="544799" y="202537"/>
                  <a:pt x="544799" y="202537"/>
                </a:cubicBezTo>
                <a:close/>
                <a:moveTo>
                  <a:pt x="877587" y="200947"/>
                </a:moveTo>
                <a:lnTo>
                  <a:pt x="877649" y="201218"/>
                </a:lnTo>
                <a:cubicBezTo>
                  <a:pt x="878009" y="202786"/>
                  <a:pt x="878730" y="205923"/>
                  <a:pt x="878730" y="205923"/>
                </a:cubicBezTo>
                <a:close/>
                <a:moveTo>
                  <a:pt x="784136" y="200812"/>
                </a:moveTo>
                <a:lnTo>
                  <a:pt x="785469" y="206614"/>
                </a:lnTo>
                <a:lnTo>
                  <a:pt x="785438" y="206478"/>
                </a:lnTo>
                <a:cubicBezTo>
                  <a:pt x="785252" y="205669"/>
                  <a:pt x="784880" y="204050"/>
                  <a:pt x="784136" y="200812"/>
                </a:cubicBezTo>
                <a:close/>
                <a:moveTo>
                  <a:pt x="930735" y="200197"/>
                </a:moveTo>
                <a:lnTo>
                  <a:pt x="931900" y="205265"/>
                </a:lnTo>
                <a:cubicBezTo>
                  <a:pt x="932260" y="206834"/>
                  <a:pt x="932260" y="206834"/>
                  <a:pt x="932260" y="206834"/>
                </a:cubicBezTo>
                <a:close/>
                <a:moveTo>
                  <a:pt x="736120" y="198841"/>
                </a:moveTo>
                <a:cubicBezTo>
                  <a:pt x="738079" y="199010"/>
                  <a:pt x="731326" y="203038"/>
                  <a:pt x="733488" y="212449"/>
                </a:cubicBezTo>
                <a:cubicBezTo>
                  <a:pt x="733488" y="212449"/>
                  <a:pt x="733488" y="212449"/>
                  <a:pt x="733128" y="210880"/>
                </a:cubicBezTo>
                <a:lnTo>
                  <a:pt x="731963" y="205812"/>
                </a:lnTo>
                <a:lnTo>
                  <a:pt x="730965" y="201470"/>
                </a:lnTo>
                <a:cubicBezTo>
                  <a:pt x="730605" y="199901"/>
                  <a:pt x="730605" y="199901"/>
                  <a:pt x="730605" y="199901"/>
                </a:cubicBezTo>
                <a:cubicBezTo>
                  <a:pt x="733846" y="199157"/>
                  <a:pt x="735467" y="198784"/>
                  <a:pt x="736120" y="198841"/>
                </a:cubicBezTo>
                <a:close/>
                <a:moveTo>
                  <a:pt x="929377" y="194286"/>
                </a:moveTo>
                <a:cubicBezTo>
                  <a:pt x="929377" y="194286"/>
                  <a:pt x="929377" y="194286"/>
                  <a:pt x="929737" y="195855"/>
                </a:cubicBezTo>
                <a:lnTo>
                  <a:pt x="930735" y="200197"/>
                </a:lnTo>
                <a:close/>
                <a:moveTo>
                  <a:pt x="756132" y="194036"/>
                </a:moveTo>
                <a:cubicBezTo>
                  <a:pt x="759015" y="206584"/>
                  <a:pt x="746454" y="209470"/>
                  <a:pt x="746454" y="209470"/>
                </a:cubicBezTo>
                <a:cubicBezTo>
                  <a:pt x="746454" y="209470"/>
                  <a:pt x="743571" y="196922"/>
                  <a:pt x="756132" y="194036"/>
                </a:cubicBezTo>
                <a:close/>
                <a:moveTo>
                  <a:pt x="756132" y="194036"/>
                </a:moveTo>
                <a:lnTo>
                  <a:pt x="743571" y="196922"/>
                </a:lnTo>
                <a:lnTo>
                  <a:pt x="730605" y="199901"/>
                </a:lnTo>
                <a:cubicBezTo>
                  <a:pt x="730605" y="199901"/>
                  <a:pt x="727722" y="187354"/>
                  <a:pt x="730605" y="199901"/>
                </a:cubicBezTo>
                <a:lnTo>
                  <a:pt x="731963" y="205812"/>
                </a:lnTo>
                <a:lnTo>
                  <a:pt x="733488" y="212449"/>
                </a:lnTo>
                <a:cubicBezTo>
                  <a:pt x="730348" y="213170"/>
                  <a:pt x="728778" y="213531"/>
                  <a:pt x="728189" y="213666"/>
                </a:cubicBezTo>
                <a:lnTo>
                  <a:pt x="728513" y="213592"/>
                </a:lnTo>
                <a:lnTo>
                  <a:pt x="720928" y="215335"/>
                </a:lnTo>
                <a:cubicBezTo>
                  <a:pt x="720928" y="215335"/>
                  <a:pt x="708367" y="218221"/>
                  <a:pt x="711343" y="231173"/>
                </a:cubicBezTo>
                <a:lnTo>
                  <a:pt x="708367" y="218221"/>
                </a:lnTo>
                <a:lnTo>
                  <a:pt x="707658" y="215135"/>
                </a:lnTo>
                <a:cubicBezTo>
                  <a:pt x="706926" y="211947"/>
                  <a:pt x="706926" y="211947"/>
                  <a:pt x="708367" y="218221"/>
                </a:cubicBezTo>
                <a:lnTo>
                  <a:pt x="711343" y="231173"/>
                </a:lnTo>
                <a:cubicBezTo>
                  <a:pt x="701666" y="246607"/>
                  <a:pt x="698783" y="234059"/>
                  <a:pt x="698783" y="234059"/>
                </a:cubicBezTo>
                <a:cubicBezTo>
                  <a:pt x="711343" y="231173"/>
                  <a:pt x="698783" y="234059"/>
                  <a:pt x="698783" y="234059"/>
                </a:cubicBezTo>
                <a:lnTo>
                  <a:pt x="701666" y="246607"/>
                </a:lnTo>
                <a:lnTo>
                  <a:pt x="714226" y="243721"/>
                </a:lnTo>
                <a:cubicBezTo>
                  <a:pt x="714226" y="243721"/>
                  <a:pt x="717109" y="256268"/>
                  <a:pt x="704549" y="259154"/>
                </a:cubicBezTo>
                <a:cubicBezTo>
                  <a:pt x="704549" y="259154"/>
                  <a:pt x="701666" y="246607"/>
                  <a:pt x="704549" y="259154"/>
                </a:cubicBezTo>
                <a:lnTo>
                  <a:pt x="717109" y="256268"/>
                </a:lnTo>
                <a:lnTo>
                  <a:pt x="724685" y="254528"/>
                </a:lnTo>
                <a:lnTo>
                  <a:pt x="724960" y="254465"/>
                </a:lnTo>
                <a:cubicBezTo>
                  <a:pt x="726530" y="254104"/>
                  <a:pt x="729670" y="253382"/>
                  <a:pt x="729670" y="253382"/>
                </a:cubicBezTo>
                <a:lnTo>
                  <a:pt x="732553" y="265930"/>
                </a:lnTo>
                <a:cubicBezTo>
                  <a:pt x="732553" y="265930"/>
                  <a:pt x="732553" y="265930"/>
                  <a:pt x="719992" y="268816"/>
                </a:cubicBezTo>
                <a:lnTo>
                  <a:pt x="721778" y="276587"/>
                </a:lnTo>
                <a:lnTo>
                  <a:pt x="721852" y="276911"/>
                </a:lnTo>
                <a:cubicBezTo>
                  <a:pt x="722224" y="278530"/>
                  <a:pt x="722968" y="281768"/>
                  <a:pt x="722968" y="281768"/>
                </a:cubicBezTo>
                <a:lnTo>
                  <a:pt x="735529" y="278882"/>
                </a:lnTo>
                <a:lnTo>
                  <a:pt x="732553" y="265930"/>
                </a:lnTo>
                <a:cubicBezTo>
                  <a:pt x="729670" y="253382"/>
                  <a:pt x="742230" y="250496"/>
                  <a:pt x="742230" y="250496"/>
                </a:cubicBezTo>
                <a:cubicBezTo>
                  <a:pt x="742230" y="250496"/>
                  <a:pt x="742230" y="250496"/>
                  <a:pt x="745113" y="263044"/>
                </a:cubicBezTo>
                <a:lnTo>
                  <a:pt x="742230" y="250496"/>
                </a:lnTo>
                <a:cubicBezTo>
                  <a:pt x="742230" y="250496"/>
                  <a:pt x="742230" y="250496"/>
                  <a:pt x="755196" y="247517"/>
                </a:cubicBezTo>
                <a:cubicBezTo>
                  <a:pt x="755196" y="247517"/>
                  <a:pt x="755196" y="247517"/>
                  <a:pt x="755556" y="249086"/>
                </a:cubicBezTo>
                <a:lnTo>
                  <a:pt x="757050" y="255587"/>
                </a:lnTo>
                <a:lnTo>
                  <a:pt x="758079" y="260065"/>
                </a:lnTo>
                <a:lnTo>
                  <a:pt x="770640" y="257179"/>
                </a:lnTo>
                <a:lnTo>
                  <a:pt x="783200" y="254293"/>
                </a:lnTo>
                <a:cubicBezTo>
                  <a:pt x="786176" y="267245"/>
                  <a:pt x="786176" y="267245"/>
                  <a:pt x="786176" y="267245"/>
                </a:cubicBezTo>
                <a:lnTo>
                  <a:pt x="798737" y="264359"/>
                </a:lnTo>
                <a:lnTo>
                  <a:pt x="811703" y="261380"/>
                </a:lnTo>
                <a:lnTo>
                  <a:pt x="811703" y="261380"/>
                </a:lnTo>
                <a:lnTo>
                  <a:pt x="806233" y="262637"/>
                </a:lnTo>
                <a:cubicBezTo>
                  <a:pt x="805625" y="262776"/>
                  <a:pt x="806030" y="262683"/>
                  <a:pt x="806841" y="262497"/>
                </a:cubicBezTo>
                <a:lnTo>
                  <a:pt x="811703" y="261380"/>
                </a:lnTo>
                <a:lnTo>
                  <a:pt x="812028" y="262796"/>
                </a:lnTo>
                <a:cubicBezTo>
                  <a:pt x="813121" y="267552"/>
                  <a:pt x="814586" y="273927"/>
                  <a:pt x="814586" y="273927"/>
                </a:cubicBezTo>
                <a:cubicBezTo>
                  <a:pt x="814586" y="273927"/>
                  <a:pt x="814586" y="273927"/>
                  <a:pt x="824263" y="258494"/>
                </a:cubicBezTo>
                <a:lnTo>
                  <a:pt x="827146" y="271041"/>
                </a:lnTo>
                <a:cubicBezTo>
                  <a:pt x="824263" y="258494"/>
                  <a:pt x="824263" y="258494"/>
                  <a:pt x="824263" y="258494"/>
                </a:cubicBezTo>
                <a:cubicBezTo>
                  <a:pt x="824263" y="258494"/>
                  <a:pt x="824263" y="258494"/>
                  <a:pt x="811703" y="261380"/>
                </a:cubicBezTo>
                <a:lnTo>
                  <a:pt x="808727" y="248427"/>
                </a:lnTo>
                <a:cubicBezTo>
                  <a:pt x="795761" y="251407"/>
                  <a:pt x="795761" y="251407"/>
                  <a:pt x="795761" y="251407"/>
                </a:cubicBezTo>
                <a:cubicBezTo>
                  <a:pt x="792878" y="238859"/>
                  <a:pt x="783200" y="254293"/>
                  <a:pt x="783200" y="254293"/>
                </a:cubicBezTo>
                <a:cubicBezTo>
                  <a:pt x="783200" y="254293"/>
                  <a:pt x="783200" y="254293"/>
                  <a:pt x="782840" y="252724"/>
                </a:cubicBezTo>
                <a:lnTo>
                  <a:pt x="781083" y="245080"/>
                </a:lnTo>
                <a:lnTo>
                  <a:pt x="780317" y="241745"/>
                </a:lnTo>
                <a:lnTo>
                  <a:pt x="767757" y="244631"/>
                </a:lnTo>
                <a:lnTo>
                  <a:pt x="755196" y="247517"/>
                </a:lnTo>
                <a:cubicBezTo>
                  <a:pt x="755196" y="247517"/>
                  <a:pt x="754475" y="244380"/>
                  <a:pt x="754115" y="242812"/>
                </a:cubicBezTo>
                <a:lnTo>
                  <a:pt x="754025" y="242422"/>
                </a:lnTo>
                <a:lnTo>
                  <a:pt x="752313" y="234969"/>
                </a:lnTo>
                <a:cubicBezTo>
                  <a:pt x="761991" y="219536"/>
                  <a:pt x="761991" y="219536"/>
                  <a:pt x="764874" y="232083"/>
                </a:cubicBezTo>
                <a:lnTo>
                  <a:pt x="761991" y="219536"/>
                </a:lnTo>
                <a:cubicBezTo>
                  <a:pt x="761991" y="219536"/>
                  <a:pt x="761991" y="219536"/>
                  <a:pt x="749430" y="222422"/>
                </a:cubicBezTo>
                <a:cubicBezTo>
                  <a:pt x="746454" y="209470"/>
                  <a:pt x="746454" y="209470"/>
                  <a:pt x="746454" y="209470"/>
                </a:cubicBezTo>
                <a:lnTo>
                  <a:pt x="759015" y="206584"/>
                </a:lnTo>
                <a:close/>
                <a:moveTo>
                  <a:pt x="182553" y="192873"/>
                </a:moveTo>
                <a:lnTo>
                  <a:pt x="177689" y="193991"/>
                </a:lnTo>
                <a:lnTo>
                  <a:pt x="177568" y="194019"/>
                </a:lnTo>
                <a:close/>
                <a:moveTo>
                  <a:pt x="449083" y="192537"/>
                </a:moveTo>
                <a:lnTo>
                  <a:pt x="449156" y="192854"/>
                </a:lnTo>
                <a:lnTo>
                  <a:pt x="450299" y="197830"/>
                </a:lnTo>
                <a:cubicBezTo>
                  <a:pt x="449578" y="194693"/>
                  <a:pt x="449218" y="193125"/>
                  <a:pt x="449083" y="192537"/>
                </a:cubicBezTo>
                <a:close/>
                <a:moveTo>
                  <a:pt x="888407" y="190490"/>
                </a:moveTo>
                <a:cubicBezTo>
                  <a:pt x="875847" y="193376"/>
                  <a:pt x="875847" y="193376"/>
                  <a:pt x="875847" y="193376"/>
                </a:cubicBezTo>
                <a:close/>
                <a:moveTo>
                  <a:pt x="715162" y="190240"/>
                </a:moveTo>
                <a:lnTo>
                  <a:pt x="718045" y="202787"/>
                </a:lnTo>
                <a:cubicBezTo>
                  <a:pt x="714905" y="203509"/>
                  <a:pt x="713335" y="203870"/>
                  <a:pt x="712550" y="204050"/>
                </a:cubicBezTo>
                <a:lnTo>
                  <a:pt x="712310" y="204105"/>
                </a:lnTo>
                <a:lnTo>
                  <a:pt x="705484" y="205673"/>
                </a:lnTo>
                <a:cubicBezTo>
                  <a:pt x="711765" y="204230"/>
                  <a:pt x="711765" y="204230"/>
                  <a:pt x="711765" y="204230"/>
                </a:cubicBezTo>
                <a:lnTo>
                  <a:pt x="712310" y="204105"/>
                </a:lnTo>
                <a:lnTo>
                  <a:pt x="718045" y="202787"/>
                </a:lnTo>
                <a:cubicBezTo>
                  <a:pt x="718045" y="202787"/>
                  <a:pt x="715162" y="190240"/>
                  <a:pt x="718045" y="202787"/>
                </a:cubicBezTo>
                <a:cubicBezTo>
                  <a:pt x="715162" y="190240"/>
                  <a:pt x="715162" y="190240"/>
                  <a:pt x="715162" y="190240"/>
                </a:cubicBezTo>
                <a:close/>
                <a:moveTo>
                  <a:pt x="195113" y="189987"/>
                </a:moveTo>
                <a:lnTo>
                  <a:pt x="197996" y="202535"/>
                </a:lnTo>
                <a:cubicBezTo>
                  <a:pt x="194856" y="203256"/>
                  <a:pt x="193286" y="203617"/>
                  <a:pt x="192501" y="203797"/>
                </a:cubicBezTo>
                <a:lnTo>
                  <a:pt x="192236" y="203858"/>
                </a:lnTo>
                <a:lnTo>
                  <a:pt x="185436" y="205421"/>
                </a:lnTo>
                <a:cubicBezTo>
                  <a:pt x="185436" y="205421"/>
                  <a:pt x="185436" y="205421"/>
                  <a:pt x="182553" y="192873"/>
                </a:cubicBezTo>
                <a:cubicBezTo>
                  <a:pt x="185436" y="205421"/>
                  <a:pt x="195113" y="189987"/>
                  <a:pt x="182553" y="192873"/>
                </a:cubicBezTo>
                <a:cubicBezTo>
                  <a:pt x="182553" y="192873"/>
                  <a:pt x="182553" y="192873"/>
                  <a:pt x="184123" y="192513"/>
                </a:cubicBezTo>
                <a:lnTo>
                  <a:pt x="186830" y="191891"/>
                </a:lnTo>
                <a:close/>
                <a:moveTo>
                  <a:pt x="200583" y="188731"/>
                </a:moveTo>
                <a:lnTo>
                  <a:pt x="200368" y="188780"/>
                </a:lnTo>
                <a:lnTo>
                  <a:pt x="195113" y="189987"/>
                </a:lnTo>
                <a:cubicBezTo>
                  <a:pt x="198355" y="189243"/>
                  <a:pt x="199975" y="188870"/>
                  <a:pt x="200583" y="188731"/>
                </a:cubicBezTo>
                <a:close/>
                <a:moveTo>
                  <a:pt x="1533548" y="188420"/>
                </a:moveTo>
                <a:cubicBezTo>
                  <a:pt x="1532940" y="188560"/>
                  <a:pt x="1531319" y="188932"/>
                  <a:pt x="1528078" y="189677"/>
                </a:cubicBezTo>
                <a:cubicBezTo>
                  <a:pt x="1528078" y="189677"/>
                  <a:pt x="1535371" y="188001"/>
                  <a:pt x="1533548" y="188420"/>
                </a:cubicBezTo>
                <a:close/>
                <a:moveTo>
                  <a:pt x="901373" y="187511"/>
                </a:moveTo>
                <a:cubicBezTo>
                  <a:pt x="904256" y="200058"/>
                  <a:pt x="901373" y="187511"/>
                  <a:pt x="904256" y="200058"/>
                </a:cubicBezTo>
                <a:cubicBezTo>
                  <a:pt x="904256" y="200058"/>
                  <a:pt x="904256" y="200058"/>
                  <a:pt x="891290" y="203037"/>
                </a:cubicBezTo>
                <a:lnTo>
                  <a:pt x="888407" y="190490"/>
                </a:lnTo>
                <a:cubicBezTo>
                  <a:pt x="891290" y="203037"/>
                  <a:pt x="901373" y="187511"/>
                  <a:pt x="901373" y="187511"/>
                </a:cubicBezTo>
                <a:close/>
                <a:moveTo>
                  <a:pt x="500946" y="186193"/>
                </a:moveTo>
                <a:lnTo>
                  <a:pt x="501892" y="190312"/>
                </a:lnTo>
                <a:lnTo>
                  <a:pt x="502027" y="190899"/>
                </a:lnTo>
                <a:lnTo>
                  <a:pt x="502039" y="190951"/>
                </a:lnTo>
                <a:lnTo>
                  <a:pt x="502090" y="191172"/>
                </a:lnTo>
                <a:close/>
                <a:moveTo>
                  <a:pt x="513507" y="183307"/>
                </a:moveTo>
                <a:lnTo>
                  <a:pt x="500946" y="186193"/>
                </a:lnTo>
                <a:cubicBezTo>
                  <a:pt x="501667" y="189330"/>
                  <a:pt x="502027" y="190899"/>
                  <a:pt x="502162" y="191487"/>
                </a:cubicBezTo>
                <a:lnTo>
                  <a:pt x="502090" y="191172"/>
                </a:lnTo>
                <a:lnTo>
                  <a:pt x="503829" y="198741"/>
                </a:lnTo>
                <a:lnTo>
                  <a:pt x="516390" y="195855"/>
                </a:lnTo>
                <a:cubicBezTo>
                  <a:pt x="516390" y="195855"/>
                  <a:pt x="516390" y="195855"/>
                  <a:pt x="513507" y="183307"/>
                </a:cubicBezTo>
                <a:close/>
                <a:moveTo>
                  <a:pt x="633534" y="182149"/>
                </a:moveTo>
                <a:lnTo>
                  <a:pt x="620568" y="185128"/>
                </a:lnTo>
                <a:cubicBezTo>
                  <a:pt x="610983" y="200966"/>
                  <a:pt x="623544" y="198080"/>
                  <a:pt x="623544" y="198080"/>
                </a:cubicBezTo>
                <a:cubicBezTo>
                  <a:pt x="623544" y="198080"/>
                  <a:pt x="623544" y="198080"/>
                  <a:pt x="636510" y="195101"/>
                </a:cubicBezTo>
                <a:cubicBezTo>
                  <a:pt x="636510" y="195101"/>
                  <a:pt x="636510" y="195101"/>
                  <a:pt x="649070" y="192215"/>
                </a:cubicBezTo>
                <a:lnTo>
                  <a:pt x="651953" y="204763"/>
                </a:lnTo>
                <a:cubicBezTo>
                  <a:pt x="651953" y="204763"/>
                  <a:pt x="661631" y="189329"/>
                  <a:pt x="664514" y="201877"/>
                </a:cubicBezTo>
                <a:cubicBezTo>
                  <a:pt x="651953" y="204763"/>
                  <a:pt x="664514" y="201877"/>
                  <a:pt x="664514" y="201877"/>
                </a:cubicBezTo>
                <a:lnTo>
                  <a:pt x="677075" y="198991"/>
                </a:lnTo>
                <a:cubicBezTo>
                  <a:pt x="677075" y="198991"/>
                  <a:pt x="677075" y="198991"/>
                  <a:pt x="679958" y="211538"/>
                </a:cubicBezTo>
                <a:cubicBezTo>
                  <a:pt x="679958" y="211538"/>
                  <a:pt x="679958" y="211538"/>
                  <a:pt x="667397" y="214424"/>
                </a:cubicBezTo>
                <a:cubicBezTo>
                  <a:pt x="670280" y="226972"/>
                  <a:pt x="670280" y="226972"/>
                  <a:pt x="679958" y="211538"/>
                </a:cubicBezTo>
                <a:cubicBezTo>
                  <a:pt x="679958" y="211538"/>
                  <a:pt x="679958" y="211538"/>
                  <a:pt x="677075" y="198991"/>
                </a:cubicBezTo>
                <a:lnTo>
                  <a:pt x="690041" y="196012"/>
                </a:lnTo>
                <a:cubicBezTo>
                  <a:pt x="690041" y="196012"/>
                  <a:pt x="690041" y="196012"/>
                  <a:pt x="692924" y="208559"/>
                </a:cubicBezTo>
                <a:lnTo>
                  <a:pt x="690041" y="196012"/>
                </a:lnTo>
                <a:cubicBezTo>
                  <a:pt x="687158" y="183464"/>
                  <a:pt x="687158" y="183464"/>
                  <a:pt x="677075" y="198991"/>
                </a:cubicBezTo>
                <a:lnTo>
                  <a:pt x="674192" y="186443"/>
                </a:lnTo>
                <a:lnTo>
                  <a:pt x="664514" y="201877"/>
                </a:lnTo>
                <a:cubicBezTo>
                  <a:pt x="664514" y="201877"/>
                  <a:pt x="661631" y="189329"/>
                  <a:pt x="664514" y="201877"/>
                </a:cubicBezTo>
                <a:cubicBezTo>
                  <a:pt x="661631" y="189329"/>
                  <a:pt x="661631" y="189329"/>
                  <a:pt x="661631" y="189329"/>
                </a:cubicBezTo>
                <a:cubicBezTo>
                  <a:pt x="661631" y="189329"/>
                  <a:pt x="661631" y="189329"/>
                  <a:pt x="649070" y="192215"/>
                </a:cubicBezTo>
                <a:lnTo>
                  <a:pt x="636510" y="195101"/>
                </a:lnTo>
                <a:cubicBezTo>
                  <a:pt x="636510" y="195101"/>
                  <a:pt x="636510" y="195101"/>
                  <a:pt x="633534" y="182149"/>
                </a:cubicBezTo>
                <a:close/>
                <a:moveTo>
                  <a:pt x="580003" y="181238"/>
                </a:moveTo>
                <a:cubicBezTo>
                  <a:pt x="582886" y="193786"/>
                  <a:pt x="582886" y="193786"/>
                  <a:pt x="582886" y="193786"/>
                </a:cubicBezTo>
                <a:cubicBezTo>
                  <a:pt x="580003" y="181238"/>
                  <a:pt x="580003" y="181238"/>
                  <a:pt x="580003" y="181238"/>
                </a:cubicBezTo>
                <a:close/>
                <a:moveTo>
                  <a:pt x="872871" y="180423"/>
                </a:moveTo>
                <a:cubicBezTo>
                  <a:pt x="873615" y="183661"/>
                  <a:pt x="873987" y="185280"/>
                  <a:pt x="874127" y="185888"/>
                </a:cubicBezTo>
                <a:lnTo>
                  <a:pt x="874046" y="185538"/>
                </a:lnTo>
                <a:close/>
                <a:moveTo>
                  <a:pt x="352822" y="180171"/>
                </a:moveTo>
                <a:cubicBezTo>
                  <a:pt x="352822" y="180171"/>
                  <a:pt x="352822" y="180171"/>
                  <a:pt x="340261" y="183057"/>
                </a:cubicBezTo>
                <a:cubicBezTo>
                  <a:pt x="340261" y="183057"/>
                  <a:pt x="340261" y="183057"/>
                  <a:pt x="343144" y="195605"/>
                </a:cubicBezTo>
                <a:lnTo>
                  <a:pt x="340261" y="183057"/>
                </a:lnTo>
                <a:cubicBezTo>
                  <a:pt x="340261" y="183057"/>
                  <a:pt x="340261" y="183057"/>
                  <a:pt x="352822" y="180171"/>
                </a:cubicBezTo>
                <a:cubicBezTo>
                  <a:pt x="352822" y="180171"/>
                  <a:pt x="352822" y="180171"/>
                  <a:pt x="355705" y="192719"/>
                </a:cubicBezTo>
                <a:close/>
                <a:moveTo>
                  <a:pt x="472942" y="179418"/>
                </a:moveTo>
                <a:cubicBezTo>
                  <a:pt x="475825" y="191965"/>
                  <a:pt x="475825" y="191965"/>
                  <a:pt x="475825" y="191965"/>
                </a:cubicBezTo>
                <a:lnTo>
                  <a:pt x="462859" y="194944"/>
                </a:lnTo>
                <a:cubicBezTo>
                  <a:pt x="459976" y="182397"/>
                  <a:pt x="459976" y="182397"/>
                  <a:pt x="459976" y="182397"/>
                </a:cubicBezTo>
                <a:cubicBezTo>
                  <a:pt x="459976" y="182397"/>
                  <a:pt x="475825" y="191965"/>
                  <a:pt x="472942" y="179418"/>
                </a:cubicBezTo>
                <a:close/>
                <a:moveTo>
                  <a:pt x="192137" y="177035"/>
                </a:moveTo>
                <a:cubicBezTo>
                  <a:pt x="192137" y="177035"/>
                  <a:pt x="192137" y="177035"/>
                  <a:pt x="195113" y="189987"/>
                </a:cubicBezTo>
                <a:close/>
                <a:moveTo>
                  <a:pt x="485503" y="176532"/>
                </a:moveTo>
                <a:lnTo>
                  <a:pt x="472942" y="179418"/>
                </a:lnTo>
                <a:lnTo>
                  <a:pt x="459976" y="182397"/>
                </a:lnTo>
                <a:lnTo>
                  <a:pt x="462859" y="194944"/>
                </a:lnTo>
                <a:cubicBezTo>
                  <a:pt x="462859" y="194944"/>
                  <a:pt x="462859" y="194944"/>
                  <a:pt x="464480" y="194572"/>
                </a:cubicBezTo>
                <a:lnTo>
                  <a:pt x="468233" y="193710"/>
                </a:lnTo>
                <a:lnTo>
                  <a:pt x="475825" y="191965"/>
                </a:lnTo>
                <a:lnTo>
                  <a:pt x="488386" y="189079"/>
                </a:lnTo>
                <a:cubicBezTo>
                  <a:pt x="488386" y="189079"/>
                  <a:pt x="488386" y="189079"/>
                  <a:pt x="485503" y="176532"/>
                </a:cubicBezTo>
                <a:close/>
                <a:moveTo>
                  <a:pt x="431879" y="175216"/>
                </a:moveTo>
                <a:lnTo>
                  <a:pt x="419318" y="178102"/>
                </a:lnTo>
                <a:cubicBezTo>
                  <a:pt x="419318" y="178102"/>
                  <a:pt x="419318" y="178102"/>
                  <a:pt x="431879" y="175216"/>
                </a:cubicBezTo>
                <a:cubicBezTo>
                  <a:pt x="431879" y="175216"/>
                  <a:pt x="431879" y="175216"/>
                  <a:pt x="422294" y="191055"/>
                </a:cubicBezTo>
                <a:lnTo>
                  <a:pt x="434855" y="188169"/>
                </a:lnTo>
                <a:cubicBezTo>
                  <a:pt x="434855" y="188169"/>
                  <a:pt x="434855" y="188169"/>
                  <a:pt x="447416" y="185283"/>
                </a:cubicBezTo>
                <a:cubicBezTo>
                  <a:pt x="447416" y="185283"/>
                  <a:pt x="447416" y="185283"/>
                  <a:pt x="450299" y="197830"/>
                </a:cubicBezTo>
                <a:cubicBezTo>
                  <a:pt x="450299" y="197830"/>
                  <a:pt x="449578" y="194693"/>
                  <a:pt x="449218" y="193125"/>
                </a:cubicBezTo>
                <a:lnTo>
                  <a:pt x="449156" y="192854"/>
                </a:lnTo>
                <a:lnTo>
                  <a:pt x="447416" y="185283"/>
                </a:lnTo>
                <a:lnTo>
                  <a:pt x="434855" y="188169"/>
                </a:lnTo>
                <a:cubicBezTo>
                  <a:pt x="434855" y="188169"/>
                  <a:pt x="434855" y="188169"/>
                  <a:pt x="431879" y="175216"/>
                </a:cubicBezTo>
                <a:close/>
                <a:moveTo>
                  <a:pt x="378348" y="174306"/>
                </a:moveTo>
                <a:lnTo>
                  <a:pt x="381231" y="186854"/>
                </a:lnTo>
                <a:cubicBezTo>
                  <a:pt x="381231" y="186854"/>
                  <a:pt x="381231" y="186854"/>
                  <a:pt x="368671" y="189740"/>
                </a:cubicBezTo>
                <a:lnTo>
                  <a:pt x="381231" y="186854"/>
                </a:lnTo>
                <a:cubicBezTo>
                  <a:pt x="381231" y="186854"/>
                  <a:pt x="381231" y="186854"/>
                  <a:pt x="378348" y="174306"/>
                </a:cubicBezTo>
                <a:close/>
                <a:moveTo>
                  <a:pt x="205103" y="174056"/>
                </a:moveTo>
                <a:cubicBezTo>
                  <a:pt x="205103" y="174056"/>
                  <a:pt x="205103" y="174056"/>
                  <a:pt x="192137" y="177035"/>
                </a:cubicBezTo>
                <a:close/>
                <a:moveTo>
                  <a:pt x="203887" y="168762"/>
                </a:moveTo>
                <a:lnTo>
                  <a:pt x="203960" y="169079"/>
                </a:lnTo>
                <a:lnTo>
                  <a:pt x="204022" y="169350"/>
                </a:lnTo>
                <a:cubicBezTo>
                  <a:pt x="204382" y="170919"/>
                  <a:pt x="205103" y="174056"/>
                  <a:pt x="205103" y="174056"/>
                </a:cubicBezTo>
                <a:cubicBezTo>
                  <a:pt x="204382" y="170919"/>
                  <a:pt x="204022" y="169350"/>
                  <a:pt x="203887" y="168762"/>
                </a:cubicBezTo>
                <a:close/>
                <a:moveTo>
                  <a:pt x="790120" y="167444"/>
                </a:moveTo>
                <a:cubicBezTo>
                  <a:pt x="789714" y="165679"/>
                  <a:pt x="791336" y="172737"/>
                  <a:pt x="791336" y="172737"/>
                </a:cubicBezTo>
                <a:cubicBezTo>
                  <a:pt x="790615" y="169600"/>
                  <a:pt x="790255" y="168032"/>
                  <a:pt x="790120" y="167444"/>
                </a:cubicBezTo>
                <a:close/>
                <a:moveTo>
                  <a:pt x="176694" y="167373"/>
                </a:moveTo>
                <a:cubicBezTo>
                  <a:pt x="170414" y="168817"/>
                  <a:pt x="170414" y="168817"/>
                  <a:pt x="170774" y="170385"/>
                </a:cubicBezTo>
                <a:lnTo>
                  <a:pt x="170818" y="172788"/>
                </a:lnTo>
                <a:lnTo>
                  <a:pt x="167145" y="176173"/>
                </a:lnTo>
                <a:cubicBezTo>
                  <a:pt x="166295" y="179670"/>
                  <a:pt x="167016" y="182807"/>
                  <a:pt x="167016" y="182807"/>
                </a:cubicBezTo>
                <a:lnTo>
                  <a:pt x="164133" y="170260"/>
                </a:lnTo>
                <a:close/>
                <a:moveTo>
                  <a:pt x="589681" y="165805"/>
                </a:moveTo>
                <a:cubicBezTo>
                  <a:pt x="589681" y="165805"/>
                  <a:pt x="589681" y="165805"/>
                  <a:pt x="592564" y="178352"/>
                </a:cubicBezTo>
                <a:cubicBezTo>
                  <a:pt x="592564" y="178352"/>
                  <a:pt x="592564" y="178352"/>
                  <a:pt x="580003" y="181238"/>
                </a:cubicBezTo>
                <a:cubicBezTo>
                  <a:pt x="580003" y="181238"/>
                  <a:pt x="580003" y="181238"/>
                  <a:pt x="567037" y="184218"/>
                </a:cubicBezTo>
                <a:cubicBezTo>
                  <a:pt x="567037" y="184218"/>
                  <a:pt x="567037" y="184218"/>
                  <a:pt x="554477" y="187104"/>
                </a:cubicBezTo>
                <a:cubicBezTo>
                  <a:pt x="551594" y="174556"/>
                  <a:pt x="541916" y="189990"/>
                  <a:pt x="541916" y="189990"/>
                </a:cubicBezTo>
                <a:cubicBezTo>
                  <a:pt x="541916" y="189990"/>
                  <a:pt x="541916" y="189990"/>
                  <a:pt x="554477" y="187104"/>
                </a:cubicBezTo>
                <a:cubicBezTo>
                  <a:pt x="554477" y="187104"/>
                  <a:pt x="554477" y="187104"/>
                  <a:pt x="567037" y="184218"/>
                </a:cubicBezTo>
                <a:lnTo>
                  <a:pt x="569920" y="196765"/>
                </a:lnTo>
                <a:lnTo>
                  <a:pt x="557360" y="199651"/>
                </a:lnTo>
                <a:lnTo>
                  <a:pt x="560336" y="212603"/>
                </a:lnTo>
                <a:lnTo>
                  <a:pt x="561694" y="218514"/>
                </a:lnTo>
                <a:lnTo>
                  <a:pt x="563219" y="225151"/>
                </a:lnTo>
                <a:lnTo>
                  <a:pt x="550658" y="228037"/>
                </a:lnTo>
                <a:lnTo>
                  <a:pt x="553541" y="240585"/>
                </a:lnTo>
                <a:cubicBezTo>
                  <a:pt x="553541" y="240585"/>
                  <a:pt x="553541" y="240585"/>
                  <a:pt x="556424" y="253132"/>
                </a:cubicBezTo>
                <a:lnTo>
                  <a:pt x="566102" y="237699"/>
                </a:lnTo>
                <a:cubicBezTo>
                  <a:pt x="566102" y="237699"/>
                  <a:pt x="566102" y="237699"/>
                  <a:pt x="568985" y="250246"/>
                </a:cubicBezTo>
                <a:lnTo>
                  <a:pt x="581545" y="247360"/>
                </a:lnTo>
                <a:cubicBezTo>
                  <a:pt x="578662" y="234813"/>
                  <a:pt x="578662" y="234813"/>
                  <a:pt x="591628" y="231833"/>
                </a:cubicBezTo>
                <a:cubicBezTo>
                  <a:pt x="591628" y="231833"/>
                  <a:pt x="591628" y="231833"/>
                  <a:pt x="594511" y="244381"/>
                </a:cubicBezTo>
                <a:lnTo>
                  <a:pt x="591628" y="231833"/>
                </a:lnTo>
                <a:cubicBezTo>
                  <a:pt x="591628" y="231833"/>
                  <a:pt x="591628" y="231833"/>
                  <a:pt x="588745" y="219286"/>
                </a:cubicBezTo>
                <a:lnTo>
                  <a:pt x="591628" y="231833"/>
                </a:lnTo>
                <a:lnTo>
                  <a:pt x="578662" y="234813"/>
                </a:lnTo>
                <a:cubicBezTo>
                  <a:pt x="578662" y="234813"/>
                  <a:pt x="591628" y="231833"/>
                  <a:pt x="578662" y="234813"/>
                </a:cubicBezTo>
                <a:cubicBezTo>
                  <a:pt x="578662" y="234813"/>
                  <a:pt x="575779" y="222265"/>
                  <a:pt x="578662" y="234813"/>
                </a:cubicBezTo>
                <a:lnTo>
                  <a:pt x="575779" y="222265"/>
                </a:lnTo>
                <a:lnTo>
                  <a:pt x="566102" y="237699"/>
                </a:lnTo>
                <a:cubicBezTo>
                  <a:pt x="563219" y="225151"/>
                  <a:pt x="563219" y="225151"/>
                  <a:pt x="563219" y="225151"/>
                </a:cubicBezTo>
                <a:cubicBezTo>
                  <a:pt x="563219" y="225151"/>
                  <a:pt x="563219" y="225151"/>
                  <a:pt x="562859" y="223582"/>
                </a:cubicBezTo>
                <a:lnTo>
                  <a:pt x="561694" y="218514"/>
                </a:lnTo>
                <a:lnTo>
                  <a:pt x="560696" y="214172"/>
                </a:lnTo>
                <a:cubicBezTo>
                  <a:pt x="560336" y="212603"/>
                  <a:pt x="560336" y="212603"/>
                  <a:pt x="560336" y="212603"/>
                </a:cubicBezTo>
                <a:lnTo>
                  <a:pt x="572896" y="209717"/>
                </a:lnTo>
                <a:lnTo>
                  <a:pt x="569920" y="196765"/>
                </a:lnTo>
                <a:cubicBezTo>
                  <a:pt x="569920" y="196765"/>
                  <a:pt x="569920" y="196765"/>
                  <a:pt x="582886" y="193786"/>
                </a:cubicBezTo>
                <a:lnTo>
                  <a:pt x="595447" y="190900"/>
                </a:lnTo>
                <a:lnTo>
                  <a:pt x="598423" y="203852"/>
                </a:lnTo>
                <a:lnTo>
                  <a:pt x="585862" y="206738"/>
                </a:lnTo>
                <a:cubicBezTo>
                  <a:pt x="588745" y="219286"/>
                  <a:pt x="585862" y="206738"/>
                  <a:pt x="585862" y="206738"/>
                </a:cubicBezTo>
                <a:cubicBezTo>
                  <a:pt x="588745" y="219286"/>
                  <a:pt x="588745" y="219286"/>
                  <a:pt x="601306" y="216400"/>
                </a:cubicBezTo>
                <a:cubicBezTo>
                  <a:pt x="601306" y="216400"/>
                  <a:pt x="598423" y="203852"/>
                  <a:pt x="601306" y="216400"/>
                </a:cubicBezTo>
                <a:lnTo>
                  <a:pt x="598423" y="203852"/>
                </a:lnTo>
                <a:cubicBezTo>
                  <a:pt x="598423" y="203852"/>
                  <a:pt x="610983" y="200966"/>
                  <a:pt x="608007" y="188014"/>
                </a:cubicBezTo>
                <a:lnTo>
                  <a:pt x="595447" y="190900"/>
                </a:lnTo>
                <a:lnTo>
                  <a:pt x="592564" y="178352"/>
                </a:lnTo>
                <a:close/>
                <a:moveTo>
                  <a:pt x="202220" y="161508"/>
                </a:moveTo>
                <a:cubicBezTo>
                  <a:pt x="202941" y="164645"/>
                  <a:pt x="203301" y="166214"/>
                  <a:pt x="203436" y="166802"/>
                </a:cubicBezTo>
                <a:lnTo>
                  <a:pt x="203364" y="166485"/>
                </a:lnTo>
                <a:lnTo>
                  <a:pt x="203301" y="166214"/>
                </a:lnTo>
                <a:cubicBezTo>
                  <a:pt x="202941" y="164645"/>
                  <a:pt x="202220" y="161508"/>
                  <a:pt x="202220" y="161508"/>
                </a:cubicBezTo>
                <a:close/>
                <a:moveTo>
                  <a:pt x="207463" y="160304"/>
                </a:moveTo>
                <a:lnTo>
                  <a:pt x="206930" y="160426"/>
                </a:lnTo>
                <a:cubicBezTo>
                  <a:pt x="205360" y="160787"/>
                  <a:pt x="202220" y="161508"/>
                  <a:pt x="202220" y="161508"/>
                </a:cubicBezTo>
                <a:close/>
                <a:moveTo>
                  <a:pt x="1506868" y="154920"/>
                </a:moveTo>
                <a:cubicBezTo>
                  <a:pt x="1509751" y="167468"/>
                  <a:pt x="1509751" y="167468"/>
                  <a:pt x="1509751" y="167468"/>
                </a:cubicBezTo>
                <a:close/>
                <a:moveTo>
                  <a:pt x="199337" y="148961"/>
                </a:moveTo>
                <a:cubicBezTo>
                  <a:pt x="186371" y="151940"/>
                  <a:pt x="189254" y="164487"/>
                  <a:pt x="189254" y="164487"/>
                </a:cubicBezTo>
                <a:cubicBezTo>
                  <a:pt x="186371" y="151940"/>
                  <a:pt x="176694" y="167373"/>
                  <a:pt x="176694" y="167373"/>
                </a:cubicBezTo>
                <a:lnTo>
                  <a:pt x="173811" y="154826"/>
                </a:lnTo>
                <a:lnTo>
                  <a:pt x="186371" y="151940"/>
                </a:lnTo>
                <a:close/>
                <a:moveTo>
                  <a:pt x="464200" y="141370"/>
                </a:moveTo>
                <a:lnTo>
                  <a:pt x="457717" y="142860"/>
                </a:lnTo>
                <a:lnTo>
                  <a:pt x="451234" y="144349"/>
                </a:lnTo>
                <a:close/>
                <a:moveTo>
                  <a:pt x="237019" y="140303"/>
                </a:moveTo>
                <a:cubicBezTo>
                  <a:pt x="224458" y="143189"/>
                  <a:pt x="224458" y="143189"/>
                  <a:pt x="227341" y="155736"/>
                </a:cubicBezTo>
                <a:cubicBezTo>
                  <a:pt x="227341" y="155736"/>
                  <a:pt x="227341" y="155736"/>
                  <a:pt x="224458" y="143189"/>
                </a:cubicBezTo>
                <a:close/>
                <a:moveTo>
                  <a:pt x="423230" y="137574"/>
                </a:moveTo>
                <a:cubicBezTo>
                  <a:pt x="426113" y="150121"/>
                  <a:pt x="426113" y="150121"/>
                  <a:pt x="426113" y="150121"/>
                </a:cubicBezTo>
                <a:cubicBezTo>
                  <a:pt x="423230" y="137574"/>
                  <a:pt x="423230" y="137574"/>
                  <a:pt x="423230" y="137574"/>
                </a:cubicBezTo>
                <a:close/>
                <a:moveTo>
                  <a:pt x="196454" y="136413"/>
                </a:moveTo>
                <a:cubicBezTo>
                  <a:pt x="199337" y="148961"/>
                  <a:pt x="199337" y="148961"/>
                  <a:pt x="199337" y="148961"/>
                </a:cubicBezTo>
                <a:cubicBezTo>
                  <a:pt x="186371" y="151940"/>
                  <a:pt x="196454" y="136413"/>
                  <a:pt x="196454" y="136413"/>
                </a:cubicBezTo>
                <a:close/>
                <a:moveTo>
                  <a:pt x="435791" y="134688"/>
                </a:moveTo>
                <a:lnTo>
                  <a:pt x="428057" y="136465"/>
                </a:lnTo>
                <a:lnTo>
                  <a:pt x="424800" y="137213"/>
                </a:lnTo>
                <a:cubicBezTo>
                  <a:pt x="423230" y="137574"/>
                  <a:pt x="423230" y="137574"/>
                  <a:pt x="423230" y="137574"/>
                </a:cubicBezTo>
                <a:close/>
                <a:moveTo>
                  <a:pt x="435791" y="134688"/>
                </a:moveTo>
                <a:cubicBezTo>
                  <a:pt x="438674" y="147235"/>
                  <a:pt x="426113" y="150121"/>
                  <a:pt x="426113" y="150121"/>
                </a:cubicBezTo>
                <a:close/>
                <a:moveTo>
                  <a:pt x="209015" y="133527"/>
                </a:moveTo>
                <a:lnTo>
                  <a:pt x="211898" y="146075"/>
                </a:lnTo>
                <a:cubicBezTo>
                  <a:pt x="209015" y="133527"/>
                  <a:pt x="209015" y="133527"/>
                  <a:pt x="209015" y="133527"/>
                </a:cubicBezTo>
                <a:close/>
                <a:moveTo>
                  <a:pt x="382167" y="133373"/>
                </a:moveTo>
                <a:cubicBezTo>
                  <a:pt x="369606" y="136259"/>
                  <a:pt x="369606" y="136259"/>
                  <a:pt x="369606" y="136259"/>
                </a:cubicBezTo>
                <a:cubicBezTo>
                  <a:pt x="382167" y="133373"/>
                  <a:pt x="382167" y="133373"/>
                  <a:pt x="382167" y="133373"/>
                </a:cubicBezTo>
                <a:close/>
                <a:moveTo>
                  <a:pt x="382167" y="133373"/>
                </a:moveTo>
                <a:cubicBezTo>
                  <a:pt x="382167" y="133373"/>
                  <a:pt x="372582" y="149211"/>
                  <a:pt x="382167" y="133373"/>
                </a:cubicBezTo>
                <a:close/>
                <a:moveTo>
                  <a:pt x="382167" y="133373"/>
                </a:moveTo>
                <a:cubicBezTo>
                  <a:pt x="382167" y="133373"/>
                  <a:pt x="382167" y="133373"/>
                  <a:pt x="385143" y="146325"/>
                </a:cubicBezTo>
                <a:close/>
                <a:moveTo>
                  <a:pt x="221575" y="130641"/>
                </a:moveTo>
                <a:lnTo>
                  <a:pt x="211898" y="146075"/>
                </a:lnTo>
                <a:cubicBezTo>
                  <a:pt x="209015" y="133527"/>
                  <a:pt x="221575" y="130641"/>
                  <a:pt x="221575" y="130641"/>
                </a:cubicBezTo>
                <a:close/>
                <a:moveTo>
                  <a:pt x="341197" y="129576"/>
                </a:moveTo>
                <a:cubicBezTo>
                  <a:pt x="341918" y="132713"/>
                  <a:pt x="342278" y="134282"/>
                  <a:pt x="342458" y="135066"/>
                </a:cubicBezTo>
                <a:lnTo>
                  <a:pt x="342603" y="135694"/>
                </a:lnTo>
                <a:lnTo>
                  <a:pt x="343134" y="138008"/>
                </a:lnTo>
                <a:lnTo>
                  <a:pt x="344080" y="142124"/>
                </a:lnTo>
                <a:cubicBezTo>
                  <a:pt x="344080" y="142124"/>
                  <a:pt x="344080" y="142124"/>
                  <a:pt x="343720" y="140555"/>
                </a:cubicBezTo>
                <a:lnTo>
                  <a:pt x="343134" y="138008"/>
                </a:lnTo>
                <a:lnTo>
                  <a:pt x="342819" y="136634"/>
                </a:lnTo>
                <a:cubicBezTo>
                  <a:pt x="342639" y="135850"/>
                  <a:pt x="342639" y="135850"/>
                  <a:pt x="342639" y="135850"/>
                </a:cubicBezTo>
                <a:lnTo>
                  <a:pt x="342603" y="135694"/>
                </a:lnTo>
                <a:close/>
                <a:moveTo>
                  <a:pt x="226527" y="129504"/>
                </a:moveTo>
                <a:lnTo>
                  <a:pt x="221575" y="130641"/>
                </a:lnTo>
                <a:cubicBezTo>
                  <a:pt x="221575" y="130641"/>
                  <a:pt x="224715" y="129920"/>
                  <a:pt x="226285" y="129559"/>
                </a:cubicBezTo>
                <a:close/>
                <a:moveTo>
                  <a:pt x="1501009" y="129420"/>
                </a:moveTo>
                <a:lnTo>
                  <a:pt x="1503892" y="141968"/>
                </a:lnTo>
                <a:cubicBezTo>
                  <a:pt x="1503892" y="141968"/>
                  <a:pt x="1503892" y="141968"/>
                  <a:pt x="1506868" y="154920"/>
                </a:cubicBezTo>
                <a:cubicBezTo>
                  <a:pt x="1506868" y="154920"/>
                  <a:pt x="1506868" y="154920"/>
                  <a:pt x="1509751" y="167468"/>
                </a:cubicBezTo>
                <a:cubicBezTo>
                  <a:pt x="1506868" y="154920"/>
                  <a:pt x="1506868" y="154920"/>
                  <a:pt x="1494307" y="157806"/>
                </a:cubicBezTo>
                <a:cubicBezTo>
                  <a:pt x="1481747" y="160692"/>
                  <a:pt x="1478771" y="147740"/>
                  <a:pt x="1481747" y="160692"/>
                </a:cubicBezTo>
                <a:cubicBezTo>
                  <a:pt x="1478771" y="147740"/>
                  <a:pt x="1478771" y="147740"/>
                  <a:pt x="1478771" y="147740"/>
                </a:cubicBezTo>
                <a:lnTo>
                  <a:pt x="1475888" y="135192"/>
                </a:lnTo>
                <a:cubicBezTo>
                  <a:pt x="1475888" y="135192"/>
                  <a:pt x="1475888" y="135192"/>
                  <a:pt x="1488448" y="132306"/>
                </a:cubicBezTo>
                <a:cubicBezTo>
                  <a:pt x="1488448" y="132306"/>
                  <a:pt x="1488448" y="132306"/>
                  <a:pt x="1501009" y="129420"/>
                </a:cubicBezTo>
                <a:close/>
                <a:moveTo>
                  <a:pt x="234136" y="127755"/>
                </a:moveTo>
                <a:lnTo>
                  <a:pt x="237019" y="140303"/>
                </a:lnTo>
                <a:cubicBezTo>
                  <a:pt x="237019" y="140303"/>
                  <a:pt x="237019" y="140303"/>
                  <a:pt x="224458" y="143189"/>
                </a:cubicBezTo>
                <a:cubicBezTo>
                  <a:pt x="224458" y="143189"/>
                  <a:pt x="224458" y="143189"/>
                  <a:pt x="221575" y="130641"/>
                </a:cubicBezTo>
                <a:cubicBezTo>
                  <a:pt x="224715" y="129920"/>
                  <a:pt x="226285" y="129559"/>
                  <a:pt x="226874" y="129424"/>
                </a:cubicBezTo>
                <a:lnTo>
                  <a:pt x="226868" y="129425"/>
                </a:lnTo>
                <a:lnTo>
                  <a:pt x="226527" y="129504"/>
                </a:lnTo>
                <a:close/>
                <a:moveTo>
                  <a:pt x="407693" y="127507"/>
                </a:moveTo>
                <a:lnTo>
                  <a:pt x="397704" y="143439"/>
                </a:lnTo>
                <a:lnTo>
                  <a:pt x="394728" y="130487"/>
                </a:lnTo>
                <a:close/>
                <a:moveTo>
                  <a:pt x="407693" y="127507"/>
                </a:moveTo>
                <a:cubicBezTo>
                  <a:pt x="407693" y="127507"/>
                  <a:pt x="407693" y="127507"/>
                  <a:pt x="410669" y="140460"/>
                </a:cubicBezTo>
                <a:close/>
                <a:moveTo>
                  <a:pt x="359462" y="125380"/>
                </a:moveTo>
                <a:cubicBezTo>
                  <a:pt x="358873" y="125515"/>
                  <a:pt x="357303" y="125876"/>
                  <a:pt x="354163" y="126597"/>
                </a:cubicBezTo>
                <a:lnTo>
                  <a:pt x="358951" y="125497"/>
                </a:lnTo>
                <a:close/>
                <a:moveTo>
                  <a:pt x="393512" y="125193"/>
                </a:moveTo>
                <a:cubicBezTo>
                  <a:pt x="393106" y="123429"/>
                  <a:pt x="394728" y="130487"/>
                  <a:pt x="394728" y="130487"/>
                </a:cubicBezTo>
                <a:cubicBezTo>
                  <a:pt x="394007" y="127350"/>
                  <a:pt x="393647" y="125781"/>
                  <a:pt x="393512" y="125193"/>
                </a:cubicBezTo>
                <a:close/>
                <a:moveTo>
                  <a:pt x="1406508" y="124714"/>
                </a:moveTo>
                <a:cubicBezTo>
                  <a:pt x="1409391" y="137261"/>
                  <a:pt x="1409391" y="137261"/>
                  <a:pt x="1409391" y="137261"/>
                </a:cubicBezTo>
                <a:close/>
                <a:moveTo>
                  <a:pt x="420254" y="124622"/>
                </a:moveTo>
                <a:lnTo>
                  <a:pt x="423230" y="137574"/>
                </a:lnTo>
                <a:cubicBezTo>
                  <a:pt x="423230" y="137574"/>
                  <a:pt x="423230" y="137574"/>
                  <a:pt x="410669" y="140460"/>
                </a:cubicBezTo>
                <a:cubicBezTo>
                  <a:pt x="423230" y="137574"/>
                  <a:pt x="420254" y="124622"/>
                  <a:pt x="420254" y="124622"/>
                </a:cubicBezTo>
                <a:close/>
                <a:moveTo>
                  <a:pt x="1473005" y="122645"/>
                </a:moveTo>
                <a:cubicBezTo>
                  <a:pt x="1475888" y="135192"/>
                  <a:pt x="1475888" y="135192"/>
                  <a:pt x="1475888" y="135192"/>
                </a:cubicBezTo>
                <a:cubicBezTo>
                  <a:pt x="1475888" y="135192"/>
                  <a:pt x="1473005" y="122645"/>
                  <a:pt x="1475888" y="135192"/>
                </a:cubicBezTo>
                <a:close/>
                <a:moveTo>
                  <a:pt x="379284" y="120825"/>
                </a:moveTo>
                <a:cubicBezTo>
                  <a:pt x="382167" y="133373"/>
                  <a:pt x="382167" y="133373"/>
                  <a:pt x="382167" y="133373"/>
                </a:cubicBezTo>
                <a:close/>
                <a:moveTo>
                  <a:pt x="206039" y="120575"/>
                </a:moveTo>
                <a:cubicBezTo>
                  <a:pt x="206039" y="120575"/>
                  <a:pt x="206783" y="123813"/>
                  <a:pt x="207155" y="125432"/>
                </a:cubicBezTo>
                <a:lnTo>
                  <a:pt x="207182" y="125551"/>
                </a:lnTo>
                <a:lnTo>
                  <a:pt x="208643" y="131908"/>
                </a:lnTo>
                <a:cubicBezTo>
                  <a:pt x="209015" y="133527"/>
                  <a:pt x="209015" y="133527"/>
                  <a:pt x="209015" y="133527"/>
                </a:cubicBezTo>
                <a:lnTo>
                  <a:pt x="196454" y="136413"/>
                </a:lnTo>
                <a:close/>
                <a:moveTo>
                  <a:pt x="206039" y="120575"/>
                </a:moveTo>
                <a:lnTo>
                  <a:pt x="207204" y="125643"/>
                </a:lnTo>
                <a:lnTo>
                  <a:pt x="207182" y="125551"/>
                </a:lnTo>
                <a:close/>
                <a:moveTo>
                  <a:pt x="1485565" y="119759"/>
                </a:moveTo>
                <a:cubicBezTo>
                  <a:pt x="1488448" y="132306"/>
                  <a:pt x="1488448" y="132306"/>
                  <a:pt x="1488448" y="132306"/>
                </a:cubicBezTo>
                <a:close/>
                <a:moveTo>
                  <a:pt x="391845" y="117939"/>
                </a:moveTo>
                <a:cubicBezTo>
                  <a:pt x="391845" y="117939"/>
                  <a:pt x="388705" y="118661"/>
                  <a:pt x="387135" y="119022"/>
                </a:cubicBezTo>
                <a:lnTo>
                  <a:pt x="386648" y="119133"/>
                </a:lnTo>
                <a:lnTo>
                  <a:pt x="387617" y="118911"/>
                </a:lnTo>
                <a:close/>
                <a:moveTo>
                  <a:pt x="391845" y="117939"/>
                </a:moveTo>
                <a:lnTo>
                  <a:pt x="394728" y="130487"/>
                </a:lnTo>
                <a:cubicBezTo>
                  <a:pt x="394728" y="130487"/>
                  <a:pt x="394728" y="130487"/>
                  <a:pt x="382167" y="133373"/>
                </a:cubicBezTo>
                <a:cubicBezTo>
                  <a:pt x="382167" y="133373"/>
                  <a:pt x="394728" y="130487"/>
                  <a:pt x="391845" y="117939"/>
                </a:cubicBezTo>
                <a:close/>
                <a:moveTo>
                  <a:pt x="1444595" y="115963"/>
                </a:moveTo>
                <a:cubicBezTo>
                  <a:pt x="1447478" y="128510"/>
                  <a:pt x="1447478" y="128510"/>
                  <a:pt x="1447478" y="128510"/>
                </a:cubicBezTo>
                <a:close/>
                <a:moveTo>
                  <a:pt x="404810" y="114960"/>
                </a:moveTo>
                <a:cubicBezTo>
                  <a:pt x="404810" y="114960"/>
                  <a:pt x="404810" y="114960"/>
                  <a:pt x="420254" y="124622"/>
                </a:cubicBezTo>
                <a:cubicBezTo>
                  <a:pt x="420254" y="124622"/>
                  <a:pt x="420254" y="124622"/>
                  <a:pt x="407693" y="127507"/>
                </a:cubicBezTo>
                <a:close/>
                <a:moveTo>
                  <a:pt x="1417912" y="114935"/>
                </a:moveTo>
                <a:lnTo>
                  <a:pt x="1417986" y="115259"/>
                </a:lnTo>
                <a:cubicBezTo>
                  <a:pt x="1417986" y="115259"/>
                  <a:pt x="1417986" y="115259"/>
                  <a:pt x="1419474" y="121735"/>
                </a:cubicBezTo>
                <a:close/>
                <a:moveTo>
                  <a:pt x="231160" y="114803"/>
                </a:moveTo>
                <a:cubicBezTo>
                  <a:pt x="231160" y="114803"/>
                  <a:pt x="231160" y="114803"/>
                  <a:pt x="221575" y="130641"/>
                </a:cubicBezTo>
                <a:cubicBezTo>
                  <a:pt x="231160" y="114803"/>
                  <a:pt x="218599" y="117689"/>
                  <a:pt x="218599" y="117689"/>
                </a:cubicBezTo>
                <a:close/>
                <a:moveTo>
                  <a:pt x="231160" y="114803"/>
                </a:moveTo>
                <a:lnTo>
                  <a:pt x="232335" y="119917"/>
                </a:lnTo>
                <a:lnTo>
                  <a:pt x="232276" y="119660"/>
                </a:lnTo>
                <a:cubicBezTo>
                  <a:pt x="231904" y="118041"/>
                  <a:pt x="231160" y="114803"/>
                  <a:pt x="231160" y="114803"/>
                </a:cubicBezTo>
                <a:close/>
                <a:moveTo>
                  <a:pt x="383139" y="114677"/>
                </a:moveTo>
                <a:lnTo>
                  <a:pt x="382913" y="115038"/>
                </a:lnTo>
                <a:cubicBezTo>
                  <a:pt x="381704" y="116967"/>
                  <a:pt x="379284" y="120825"/>
                  <a:pt x="379284" y="120825"/>
                </a:cubicBezTo>
                <a:close/>
                <a:moveTo>
                  <a:pt x="1425480" y="114602"/>
                </a:moveTo>
                <a:cubicBezTo>
                  <a:pt x="1426209" y="115074"/>
                  <a:pt x="1428151" y="116332"/>
                  <a:pt x="1432035" y="118849"/>
                </a:cubicBezTo>
                <a:cubicBezTo>
                  <a:pt x="1432035" y="118849"/>
                  <a:pt x="1423295" y="113186"/>
                  <a:pt x="1425480" y="114602"/>
                </a:cubicBezTo>
                <a:close/>
                <a:moveTo>
                  <a:pt x="1430779" y="113384"/>
                </a:moveTo>
                <a:lnTo>
                  <a:pt x="1430870" y="113780"/>
                </a:lnTo>
                <a:lnTo>
                  <a:pt x="1432035" y="118849"/>
                </a:lnTo>
                <a:cubicBezTo>
                  <a:pt x="1431291" y="115611"/>
                  <a:pt x="1430919" y="113992"/>
                  <a:pt x="1430779" y="113384"/>
                </a:cubicBezTo>
                <a:close/>
                <a:moveTo>
                  <a:pt x="1457156" y="113077"/>
                </a:moveTo>
                <a:cubicBezTo>
                  <a:pt x="1470122" y="110097"/>
                  <a:pt x="1473005" y="122645"/>
                  <a:pt x="1473005" y="122645"/>
                </a:cubicBezTo>
                <a:lnTo>
                  <a:pt x="1460039" y="125624"/>
                </a:lnTo>
                <a:close/>
                <a:moveTo>
                  <a:pt x="1403532" y="111761"/>
                </a:moveTo>
                <a:cubicBezTo>
                  <a:pt x="1403532" y="111761"/>
                  <a:pt x="1404276" y="114999"/>
                  <a:pt x="1404648" y="116618"/>
                </a:cubicBezTo>
                <a:lnTo>
                  <a:pt x="1404687" y="116790"/>
                </a:lnTo>
                <a:lnTo>
                  <a:pt x="1404712" y="116896"/>
                </a:lnTo>
                <a:close/>
                <a:moveTo>
                  <a:pt x="216260" y="111621"/>
                </a:moveTo>
                <a:lnTo>
                  <a:pt x="218599" y="117689"/>
                </a:lnTo>
                <a:lnTo>
                  <a:pt x="221575" y="130641"/>
                </a:lnTo>
                <a:cubicBezTo>
                  <a:pt x="221575" y="130641"/>
                  <a:pt x="221575" y="130641"/>
                  <a:pt x="209015" y="133527"/>
                </a:cubicBezTo>
                <a:lnTo>
                  <a:pt x="207204" y="125643"/>
                </a:lnTo>
                <a:lnTo>
                  <a:pt x="207295" y="126039"/>
                </a:lnTo>
                <a:cubicBezTo>
                  <a:pt x="207155" y="125432"/>
                  <a:pt x="206783" y="123813"/>
                  <a:pt x="206039" y="120575"/>
                </a:cubicBezTo>
                <a:cubicBezTo>
                  <a:pt x="218599" y="117689"/>
                  <a:pt x="206039" y="120575"/>
                  <a:pt x="206039" y="120575"/>
                </a:cubicBezTo>
                <a:cubicBezTo>
                  <a:pt x="212319" y="119132"/>
                  <a:pt x="215459" y="118411"/>
                  <a:pt x="216669" y="116482"/>
                </a:cubicBezTo>
                <a:close/>
                <a:moveTo>
                  <a:pt x="1470122" y="110097"/>
                </a:moveTo>
                <a:lnTo>
                  <a:pt x="1485565" y="119759"/>
                </a:lnTo>
                <a:cubicBezTo>
                  <a:pt x="1485565" y="119759"/>
                  <a:pt x="1485565" y="119759"/>
                  <a:pt x="1473005" y="122645"/>
                </a:cubicBezTo>
                <a:close/>
                <a:moveTo>
                  <a:pt x="1416498" y="108782"/>
                </a:moveTo>
                <a:cubicBezTo>
                  <a:pt x="1416498" y="108782"/>
                  <a:pt x="1416498" y="108782"/>
                  <a:pt x="1416870" y="110401"/>
                </a:cubicBezTo>
                <a:lnTo>
                  <a:pt x="1417912" y="114935"/>
                </a:lnTo>
                <a:lnTo>
                  <a:pt x="1417866" y="114736"/>
                </a:lnTo>
                <a:close/>
                <a:moveTo>
                  <a:pt x="376401" y="108278"/>
                </a:moveTo>
                <a:cubicBezTo>
                  <a:pt x="376401" y="108278"/>
                  <a:pt x="373261" y="108999"/>
                  <a:pt x="371691" y="109360"/>
                </a:cubicBezTo>
                <a:lnTo>
                  <a:pt x="371416" y="109423"/>
                </a:lnTo>
                <a:close/>
                <a:moveTo>
                  <a:pt x="203156" y="108027"/>
                </a:moveTo>
                <a:cubicBezTo>
                  <a:pt x="206039" y="120575"/>
                  <a:pt x="206039" y="120575"/>
                  <a:pt x="206039" y="120575"/>
                </a:cubicBezTo>
                <a:close/>
                <a:moveTo>
                  <a:pt x="1189317" y="107715"/>
                </a:moveTo>
                <a:lnTo>
                  <a:pt x="1184331" y="108860"/>
                </a:lnTo>
                <a:lnTo>
                  <a:pt x="1184018" y="108932"/>
                </a:lnTo>
                <a:cubicBezTo>
                  <a:pt x="1184607" y="108797"/>
                  <a:pt x="1186177" y="108436"/>
                  <a:pt x="1189317" y="107715"/>
                </a:cubicBezTo>
                <a:close/>
                <a:moveTo>
                  <a:pt x="1455901" y="107612"/>
                </a:moveTo>
                <a:cubicBezTo>
                  <a:pt x="1456040" y="108220"/>
                  <a:pt x="1456412" y="109839"/>
                  <a:pt x="1457156" y="113077"/>
                </a:cubicBezTo>
                <a:lnTo>
                  <a:pt x="1456006" y="108073"/>
                </a:lnTo>
                <a:close/>
                <a:moveTo>
                  <a:pt x="384170" y="106493"/>
                </a:moveTo>
                <a:lnTo>
                  <a:pt x="383467" y="106654"/>
                </a:lnTo>
                <a:cubicBezTo>
                  <a:pt x="381896" y="107015"/>
                  <a:pt x="383467" y="106654"/>
                  <a:pt x="381896" y="107015"/>
                </a:cubicBezTo>
                <a:lnTo>
                  <a:pt x="383765" y="106586"/>
                </a:lnTo>
                <a:close/>
                <a:moveTo>
                  <a:pt x="384734" y="106363"/>
                </a:moveTo>
                <a:lnTo>
                  <a:pt x="383765" y="106586"/>
                </a:lnTo>
                <a:lnTo>
                  <a:pt x="383663" y="106609"/>
                </a:lnTo>
                <a:close/>
                <a:moveTo>
                  <a:pt x="388962" y="105392"/>
                </a:moveTo>
                <a:lnTo>
                  <a:pt x="384734" y="106363"/>
                </a:lnTo>
                <a:lnTo>
                  <a:pt x="387392" y="105753"/>
                </a:lnTo>
                <a:cubicBezTo>
                  <a:pt x="388962" y="105392"/>
                  <a:pt x="388962" y="105392"/>
                  <a:pt x="388962" y="105392"/>
                </a:cubicBezTo>
                <a:close/>
                <a:moveTo>
                  <a:pt x="388962" y="105392"/>
                </a:moveTo>
                <a:cubicBezTo>
                  <a:pt x="388962" y="105392"/>
                  <a:pt x="385822" y="106113"/>
                  <a:pt x="384252" y="106474"/>
                </a:cubicBezTo>
                <a:lnTo>
                  <a:pt x="384170" y="106493"/>
                </a:lnTo>
                <a:close/>
                <a:moveTo>
                  <a:pt x="388962" y="105392"/>
                </a:moveTo>
                <a:cubicBezTo>
                  <a:pt x="379284" y="120825"/>
                  <a:pt x="376401" y="108278"/>
                  <a:pt x="388962" y="105392"/>
                </a:cubicBezTo>
                <a:close/>
                <a:moveTo>
                  <a:pt x="388962" y="105392"/>
                </a:moveTo>
                <a:lnTo>
                  <a:pt x="383139" y="114677"/>
                </a:lnTo>
                <a:lnTo>
                  <a:pt x="383367" y="114314"/>
                </a:lnTo>
                <a:cubicBezTo>
                  <a:pt x="382913" y="115038"/>
                  <a:pt x="381704" y="116967"/>
                  <a:pt x="379284" y="120825"/>
                </a:cubicBezTo>
                <a:cubicBezTo>
                  <a:pt x="376401" y="108278"/>
                  <a:pt x="379284" y="120825"/>
                  <a:pt x="388962" y="105392"/>
                </a:cubicBezTo>
                <a:close/>
                <a:moveTo>
                  <a:pt x="388962" y="105392"/>
                </a:moveTo>
                <a:lnTo>
                  <a:pt x="391845" y="117939"/>
                </a:lnTo>
                <a:cubicBezTo>
                  <a:pt x="391845" y="117939"/>
                  <a:pt x="391845" y="117939"/>
                  <a:pt x="390275" y="118300"/>
                </a:cubicBezTo>
                <a:lnTo>
                  <a:pt x="387617" y="118911"/>
                </a:lnTo>
                <a:lnTo>
                  <a:pt x="386546" y="119157"/>
                </a:lnTo>
                <a:lnTo>
                  <a:pt x="386648" y="119133"/>
                </a:lnTo>
                <a:lnTo>
                  <a:pt x="379284" y="120825"/>
                </a:lnTo>
                <a:cubicBezTo>
                  <a:pt x="379284" y="120825"/>
                  <a:pt x="391845" y="117939"/>
                  <a:pt x="388962" y="105392"/>
                </a:cubicBezTo>
                <a:close/>
                <a:moveTo>
                  <a:pt x="215716" y="105141"/>
                </a:moveTo>
                <a:lnTo>
                  <a:pt x="216260" y="111621"/>
                </a:lnTo>
                <a:lnTo>
                  <a:pt x="214506" y="107071"/>
                </a:lnTo>
                <a:cubicBezTo>
                  <a:pt x="212576" y="105863"/>
                  <a:pt x="209436" y="106584"/>
                  <a:pt x="203156" y="108027"/>
                </a:cubicBezTo>
                <a:close/>
                <a:moveTo>
                  <a:pt x="215716" y="105141"/>
                </a:moveTo>
                <a:lnTo>
                  <a:pt x="218599" y="117689"/>
                </a:lnTo>
                <a:cubicBezTo>
                  <a:pt x="215716" y="105141"/>
                  <a:pt x="215716" y="105141"/>
                  <a:pt x="215716" y="105141"/>
                </a:cubicBezTo>
                <a:cubicBezTo>
                  <a:pt x="215716" y="105141"/>
                  <a:pt x="218599" y="117689"/>
                  <a:pt x="215716" y="105141"/>
                </a:cubicBezTo>
                <a:close/>
                <a:moveTo>
                  <a:pt x="1188371" y="103599"/>
                </a:moveTo>
                <a:lnTo>
                  <a:pt x="1188957" y="106146"/>
                </a:lnTo>
                <a:cubicBezTo>
                  <a:pt x="1189317" y="107715"/>
                  <a:pt x="1189317" y="107715"/>
                  <a:pt x="1189317" y="107715"/>
                </a:cubicBezTo>
                <a:close/>
                <a:moveTo>
                  <a:pt x="228277" y="102255"/>
                </a:moveTo>
                <a:cubicBezTo>
                  <a:pt x="228277" y="102255"/>
                  <a:pt x="228277" y="102255"/>
                  <a:pt x="231160" y="114803"/>
                </a:cubicBezTo>
                <a:cubicBezTo>
                  <a:pt x="218599" y="117689"/>
                  <a:pt x="218599" y="117689"/>
                  <a:pt x="218599" y="117689"/>
                </a:cubicBezTo>
                <a:cubicBezTo>
                  <a:pt x="218599" y="117689"/>
                  <a:pt x="215716" y="105141"/>
                  <a:pt x="228277" y="102255"/>
                </a:cubicBezTo>
                <a:close/>
                <a:moveTo>
                  <a:pt x="1187840" y="101285"/>
                </a:moveTo>
                <a:lnTo>
                  <a:pt x="1187876" y="101441"/>
                </a:lnTo>
                <a:cubicBezTo>
                  <a:pt x="1187875" y="101441"/>
                  <a:pt x="1187875" y="101441"/>
                  <a:pt x="1188056" y="102225"/>
                </a:cubicBezTo>
                <a:lnTo>
                  <a:pt x="1188371" y="103599"/>
                </a:lnTo>
                <a:close/>
                <a:moveTo>
                  <a:pt x="1186434" y="95167"/>
                </a:moveTo>
                <a:lnTo>
                  <a:pt x="1187840" y="101285"/>
                </a:lnTo>
                <a:lnTo>
                  <a:pt x="1187695" y="100657"/>
                </a:lnTo>
                <a:cubicBezTo>
                  <a:pt x="1187515" y="99873"/>
                  <a:pt x="1187155" y="98304"/>
                  <a:pt x="1186434" y="95167"/>
                </a:cubicBezTo>
                <a:close/>
                <a:moveTo>
                  <a:pt x="252660" y="91414"/>
                </a:moveTo>
                <a:lnTo>
                  <a:pt x="252722" y="91685"/>
                </a:lnTo>
                <a:cubicBezTo>
                  <a:pt x="253082" y="93253"/>
                  <a:pt x="253803" y="96390"/>
                  <a:pt x="253803" y="96390"/>
                </a:cubicBezTo>
                <a:close/>
                <a:moveTo>
                  <a:pt x="1438736" y="90463"/>
                </a:moveTo>
                <a:cubicBezTo>
                  <a:pt x="1441619" y="103010"/>
                  <a:pt x="1454180" y="100124"/>
                  <a:pt x="1454180" y="100124"/>
                </a:cubicBezTo>
                <a:lnTo>
                  <a:pt x="1456006" y="108073"/>
                </a:lnTo>
                <a:lnTo>
                  <a:pt x="1456040" y="108220"/>
                </a:lnTo>
                <a:cubicBezTo>
                  <a:pt x="1456412" y="109839"/>
                  <a:pt x="1457156" y="113077"/>
                  <a:pt x="1457156" y="113077"/>
                </a:cubicBezTo>
                <a:cubicBezTo>
                  <a:pt x="1457156" y="113077"/>
                  <a:pt x="1457156" y="113077"/>
                  <a:pt x="1444595" y="115963"/>
                </a:cubicBezTo>
                <a:cubicBezTo>
                  <a:pt x="1441619" y="103010"/>
                  <a:pt x="1441619" y="103010"/>
                  <a:pt x="1441619" y="103010"/>
                </a:cubicBezTo>
                <a:lnTo>
                  <a:pt x="1444595" y="115963"/>
                </a:lnTo>
                <a:cubicBezTo>
                  <a:pt x="1444595" y="115963"/>
                  <a:pt x="1444595" y="115963"/>
                  <a:pt x="1432035" y="118849"/>
                </a:cubicBezTo>
                <a:cubicBezTo>
                  <a:pt x="1432035" y="118849"/>
                  <a:pt x="1431291" y="115611"/>
                  <a:pt x="1430919" y="113992"/>
                </a:cubicBezTo>
                <a:lnTo>
                  <a:pt x="1430870" y="113780"/>
                </a:lnTo>
                <a:lnTo>
                  <a:pt x="1429059" y="105896"/>
                </a:lnTo>
                <a:lnTo>
                  <a:pt x="1426176" y="93349"/>
                </a:lnTo>
                <a:cubicBezTo>
                  <a:pt x="1426176" y="93349"/>
                  <a:pt x="1426176" y="93349"/>
                  <a:pt x="1438736" y="90463"/>
                </a:cubicBezTo>
                <a:close/>
                <a:moveTo>
                  <a:pt x="350594" y="87361"/>
                </a:moveTo>
                <a:lnTo>
                  <a:pt x="349412" y="87633"/>
                </a:lnTo>
                <a:lnTo>
                  <a:pt x="345421" y="88550"/>
                </a:lnTo>
                <a:lnTo>
                  <a:pt x="350360" y="87415"/>
                </a:lnTo>
                <a:close/>
                <a:moveTo>
                  <a:pt x="238360" y="86729"/>
                </a:moveTo>
                <a:cubicBezTo>
                  <a:pt x="241243" y="99276"/>
                  <a:pt x="241243" y="99276"/>
                  <a:pt x="241243" y="99276"/>
                </a:cubicBezTo>
                <a:cubicBezTo>
                  <a:pt x="241243" y="99276"/>
                  <a:pt x="238360" y="86729"/>
                  <a:pt x="241243" y="99276"/>
                </a:cubicBezTo>
                <a:close/>
                <a:moveTo>
                  <a:pt x="357981" y="85664"/>
                </a:moveTo>
                <a:lnTo>
                  <a:pt x="353193" y="86764"/>
                </a:lnTo>
                <a:lnTo>
                  <a:pt x="353042" y="86799"/>
                </a:lnTo>
                <a:close/>
                <a:moveTo>
                  <a:pt x="243659" y="85511"/>
                </a:moveTo>
                <a:cubicBezTo>
                  <a:pt x="243070" y="85647"/>
                  <a:pt x="241500" y="86007"/>
                  <a:pt x="238360" y="86729"/>
                </a:cubicBezTo>
                <a:cubicBezTo>
                  <a:pt x="238360" y="86729"/>
                  <a:pt x="241500" y="86007"/>
                  <a:pt x="243070" y="85647"/>
                </a:cubicBezTo>
                <a:lnTo>
                  <a:pt x="243299" y="85594"/>
                </a:lnTo>
                <a:close/>
                <a:moveTo>
                  <a:pt x="250920" y="83843"/>
                </a:moveTo>
                <a:cubicBezTo>
                  <a:pt x="250920" y="83843"/>
                  <a:pt x="247780" y="84564"/>
                  <a:pt x="246210" y="84925"/>
                </a:cubicBezTo>
                <a:lnTo>
                  <a:pt x="245981" y="84978"/>
                </a:lnTo>
                <a:lnTo>
                  <a:pt x="245621" y="85060"/>
                </a:lnTo>
                <a:cubicBezTo>
                  <a:pt x="246210" y="84925"/>
                  <a:pt x="247780" y="84564"/>
                  <a:pt x="250920" y="83843"/>
                </a:cubicBezTo>
                <a:close/>
                <a:moveTo>
                  <a:pt x="250920" y="83843"/>
                </a:moveTo>
                <a:cubicBezTo>
                  <a:pt x="241243" y="99276"/>
                  <a:pt x="250920" y="83843"/>
                  <a:pt x="250920" y="83843"/>
                </a:cubicBezTo>
                <a:close/>
                <a:moveTo>
                  <a:pt x="250920" y="83843"/>
                </a:moveTo>
                <a:lnTo>
                  <a:pt x="252660" y="91414"/>
                </a:lnTo>
                <a:lnTo>
                  <a:pt x="252587" y="91097"/>
                </a:lnTo>
                <a:cubicBezTo>
                  <a:pt x="252722" y="91685"/>
                  <a:pt x="253082" y="93253"/>
                  <a:pt x="253803" y="96390"/>
                </a:cubicBezTo>
                <a:cubicBezTo>
                  <a:pt x="253803" y="96390"/>
                  <a:pt x="253803" y="96390"/>
                  <a:pt x="252233" y="96751"/>
                </a:cubicBezTo>
                <a:lnTo>
                  <a:pt x="249093" y="97473"/>
                </a:lnTo>
                <a:lnTo>
                  <a:pt x="248308" y="97653"/>
                </a:lnTo>
                <a:lnTo>
                  <a:pt x="248237" y="97669"/>
                </a:lnTo>
                <a:lnTo>
                  <a:pt x="241243" y="99276"/>
                </a:lnTo>
                <a:cubicBezTo>
                  <a:pt x="253803" y="96390"/>
                  <a:pt x="253803" y="96390"/>
                  <a:pt x="250920" y="83843"/>
                </a:cubicBezTo>
                <a:close/>
                <a:moveTo>
                  <a:pt x="1209077" y="76755"/>
                </a:moveTo>
                <a:cubicBezTo>
                  <a:pt x="1211960" y="89302"/>
                  <a:pt x="1209077" y="76755"/>
                  <a:pt x="1209077" y="76755"/>
                </a:cubicBezTo>
                <a:close/>
                <a:moveTo>
                  <a:pt x="1393673" y="76048"/>
                </a:moveTo>
                <a:cubicBezTo>
                  <a:pt x="1395604" y="77256"/>
                  <a:pt x="1396325" y="80393"/>
                  <a:pt x="1397766" y="86666"/>
                </a:cubicBezTo>
                <a:lnTo>
                  <a:pt x="1385206" y="89552"/>
                </a:lnTo>
                <a:cubicBezTo>
                  <a:pt x="1385206" y="89552"/>
                  <a:pt x="1385206" y="89552"/>
                  <a:pt x="1382323" y="77005"/>
                </a:cubicBezTo>
                <a:cubicBezTo>
                  <a:pt x="1388603" y="75562"/>
                  <a:pt x="1391743" y="74840"/>
                  <a:pt x="1393673" y="76048"/>
                </a:cubicBezTo>
                <a:close/>
                <a:moveTo>
                  <a:pt x="1448414" y="75029"/>
                </a:moveTo>
                <a:cubicBezTo>
                  <a:pt x="1448414" y="75029"/>
                  <a:pt x="1448414" y="75029"/>
                  <a:pt x="1451297" y="87577"/>
                </a:cubicBezTo>
                <a:cubicBezTo>
                  <a:pt x="1451297" y="87577"/>
                  <a:pt x="1451297" y="87577"/>
                  <a:pt x="1454180" y="100124"/>
                </a:cubicBezTo>
                <a:cubicBezTo>
                  <a:pt x="1451297" y="87577"/>
                  <a:pt x="1451297" y="87577"/>
                  <a:pt x="1438736" y="90463"/>
                </a:cubicBezTo>
                <a:cubicBezTo>
                  <a:pt x="1438736" y="90463"/>
                  <a:pt x="1438736" y="90463"/>
                  <a:pt x="1435853" y="77915"/>
                </a:cubicBezTo>
                <a:close/>
                <a:moveTo>
                  <a:pt x="347837" y="74785"/>
                </a:moveTo>
                <a:cubicBezTo>
                  <a:pt x="347248" y="74920"/>
                  <a:pt x="345678" y="75281"/>
                  <a:pt x="342538" y="76002"/>
                </a:cubicBezTo>
                <a:cubicBezTo>
                  <a:pt x="342538" y="76002"/>
                  <a:pt x="349603" y="74379"/>
                  <a:pt x="347837" y="74785"/>
                </a:cubicBezTo>
                <a:close/>
                <a:moveTo>
                  <a:pt x="241223" y="72861"/>
                </a:moveTo>
                <a:lnTo>
                  <a:pt x="235477" y="74181"/>
                </a:lnTo>
                <a:cubicBezTo>
                  <a:pt x="238617" y="73460"/>
                  <a:pt x="240187" y="73099"/>
                  <a:pt x="240972" y="72919"/>
                </a:cubicBezTo>
                <a:close/>
                <a:moveTo>
                  <a:pt x="248037" y="71295"/>
                </a:moveTo>
                <a:cubicBezTo>
                  <a:pt x="241757" y="72738"/>
                  <a:pt x="241757" y="72738"/>
                  <a:pt x="241757" y="72738"/>
                </a:cubicBezTo>
                <a:lnTo>
                  <a:pt x="241223" y="72861"/>
                </a:lnTo>
                <a:close/>
                <a:moveTo>
                  <a:pt x="246782" y="65831"/>
                </a:moveTo>
                <a:lnTo>
                  <a:pt x="246873" y="66227"/>
                </a:lnTo>
                <a:lnTo>
                  <a:pt x="248037" y="71295"/>
                </a:lnTo>
                <a:cubicBezTo>
                  <a:pt x="247293" y="68057"/>
                  <a:pt x="246921" y="66438"/>
                  <a:pt x="246782" y="65831"/>
                </a:cubicBezTo>
                <a:close/>
                <a:moveTo>
                  <a:pt x="1379347" y="64052"/>
                </a:moveTo>
                <a:cubicBezTo>
                  <a:pt x="1379347" y="64052"/>
                  <a:pt x="1379347" y="64052"/>
                  <a:pt x="1366786" y="66938"/>
                </a:cubicBezTo>
                <a:lnTo>
                  <a:pt x="1379347" y="64052"/>
                </a:lnTo>
                <a:cubicBezTo>
                  <a:pt x="1382323" y="77005"/>
                  <a:pt x="1379347" y="64052"/>
                  <a:pt x="1379347" y="64052"/>
                </a:cubicBezTo>
                <a:close/>
                <a:moveTo>
                  <a:pt x="1445531" y="62482"/>
                </a:moveTo>
                <a:cubicBezTo>
                  <a:pt x="1448414" y="75029"/>
                  <a:pt x="1448414" y="75029"/>
                  <a:pt x="1461380" y="72050"/>
                </a:cubicBezTo>
                <a:cubicBezTo>
                  <a:pt x="1461380" y="72050"/>
                  <a:pt x="1461380" y="72050"/>
                  <a:pt x="1464263" y="84598"/>
                </a:cubicBezTo>
                <a:lnTo>
                  <a:pt x="1467146" y="97145"/>
                </a:lnTo>
                <a:cubicBezTo>
                  <a:pt x="1454180" y="100124"/>
                  <a:pt x="1454180" y="100124"/>
                  <a:pt x="1451297" y="87577"/>
                </a:cubicBezTo>
                <a:cubicBezTo>
                  <a:pt x="1451297" y="87577"/>
                  <a:pt x="1451297" y="87577"/>
                  <a:pt x="1448414" y="75029"/>
                </a:cubicBezTo>
                <a:cubicBezTo>
                  <a:pt x="1448414" y="75029"/>
                  <a:pt x="1448414" y="75029"/>
                  <a:pt x="1435853" y="77915"/>
                </a:cubicBezTo>
                <a:cubicBezTo>
                  <a:pt x="1432970" y="65368"/>
                  <a:pt x="1432970" y="65368"/>
                  <a:pt x="1432970" y="65368"/>
                </a:cubicBezTo>
                <a:close/>
                <a:moveTo>
                  <a:pt x="1231316" y="58435"/>
                </a:moveTo>
                <a:cubicBezTo>
                  <a:pt x="1234199" y="70983"/>
                  <a:pt x="1231316" y="58435"/>
                  <a:pt x="1231316" y="58435"/>
                </a:cubicBezTo>
                <a:close/>
                <a:moveTo>
                  <a:pt x="245061" y="58343"/>
                </a:moveTo>
                <a:lnTo>
                  <a:pt x="246226" y="63411"/>
                </a:lnTo>
                <a:lnTo>
                  <a:pt x="246177" y="63200"/>
                </a:lnTo>
                <a:cubicBezTo>
                  <a:pt x="245805" y="61581"/>
                  <a:pt x="245061" y="58343"/>
                  <a:pt x="245061" y="58343"/>
                </a:cubicBezTo>
                <a:close/>
                <a:moveTo>
                  <a:pt x="257622" y="55457"/>
                </a:moveTo>
                <a:lnTo>
                  <a:pt x="252830" y="56558"/>
                </a:lnTo>
                <a:lnTo>
                  <a:pt x="252323" y="56674"/>
                </a:lnTo>
                <a:cubicBezTo>
                  <a:pt x="252912" y="56539"/>
                  <a:pt x="254482" y="56178"/>
                  <a:pt x="257622" y="55457"/>
                </a:cubicBezTo>
                <a:close/>
                <a:moveTo>
                  <a:pt x="1432308" y="55293"/>
                </a:moveTo>
                <a:cubicBezTo>
                  <a:pt x="1433878" y="54932"/>
                  <a:pt x="1437763" y="57449"/>
                  <a:pt x="1445531" y="62482"/>
                </a:cubicBezTo>
                <a:cubicBezTo>
                  <a:pt x="1445531" y="62482"/>
                  <a:pt x="1445531" y="62482"/>
                  <a:pt x="1432970" y="65368"/>
                </a:cubicBezTo>
                <a:cubicBezTo>
                  <a:pt x="1431482" y="58892"/>
                  <a:pt x="1430738" y="55653"/>
                  <a:pt x="1432308" y="55293"/>
                </a:cubicBezTo>
                <a:close/>
                <a:moveTo>
                  <a:pt x="1428796" y="54395"/>
                </a:moveTo>
                <a:cubicBezTo>
                  <a:pt x="1430738" y="55653"/>
                  <a:pt x="1431482" y="58892"/>
                  <a:pt x="1432970" y="65368"/>
                </a:cubicBezTo>
                <a:cubicBezTo>
                  <a:pt x="1432970" y="65368"/>
                  <a:pt x="1432970" y="65368"/>
                  <a:pt x="1420410" y="68254"/>
                </a:cubicBezTo>
                <a:cubicBezTo>
                  <a:pt x="1420410" y="68254"/>
                  <a:pt x="1420410" y="68254"/>
                  <a:pt x="1417434" y="55301"/>
                </a:cubicBezTo>
                <a:cubicBezTo>
                  <a:pt x="1423714" y="53858"/>
                  <a:pt x="1426854" y="53137"/>
                  <a:pt x="1428796" y="54395"/>
                </a:cubicBezTo>
                <a:close/>
                <a:moveTo>
                  <a:pt x="254739" y="42909"/>
                </a:moveTo>
                <a:cubicBezTo>
                  <a:pt x="254739" y="42909"/>
                  <a:pt x="267299" y="40023"/>
                  <a:pt x="257622" y="55457"/>
                </a:cubicBezTo>
                <a:cubicBezTo>
                  <a:pt x="257622" y="55457"/>
                  <a:pt x="257622" y="55457"/>
                  <a:pt x="254739" y="42909"/>
                </a:cubicBezTo>
                <a:close/>
                <a:moveTo>
                  <a:pt x="267299" y="40023"/>
                </a:moveTo>
                <a:cubicBezTo>
                  <a:pt x="267299" y="40023"/>
                  <a:pt x="254739" y="42909"/>
                  <a:pt x="267299" y="40023"/>
                </a:cubicBezTo>
                <a:close/>
                <a:moveTo>
                  <a:pt x="280265" y="37044"/>
                </a:moveTo>
                <a:lnTo>
                  <a:pt x="278359" y="44476"/>
                </a:lnTo>
                <a:lnTo>
                  <a:pt x="276417" y="45359"/>
                </a:lnTo>
                <a:cubicBezTo>
                  <a:pt x="276664" y="43651"/>
                  <a:pt x="277744" y="40926"/>
                  <a:pt x="280265" y="37044"/>
                </a:cubicBezTo>
                <a:close/>
                <a:moveTo>
                  <a:pt x="1386141" y="36071"/>
                </a:moveTo>
                <a:cubicBezTo>
                  <a:pt x="1386862" y="39208"/>
                  <a:pt x="1387222" y="40777"/>
                  <a:pt x="1387357" y="41365"/>
                </a:cubicBezTo>
                <a:lnTo>
                  <a:pt x="1387284" y="41048"/>
                </a:lnTo>
                <a:close/>
                <a:moveTo>
                  <a:pt x="285564" y="35827"/>
                </a:moveTo>
                <a:lnTo>
                  <a:pt x="285194" y="35912"/>
                </a:lnTo>
                <a:lnTo>
                  <a:pt x="280265" y="37044"/>
                </a:lnTo>
                <a:cubicBezTo>
                  <a:pt x="283405" y="36323"/>
                  <a:pt x="284975" y="35962"/>
                  <a:pt x="285564" y="35827"/>
                </a:cubicBezTo>
                <a:close/>
                <a:moveTo>
                  <a:pt x="292826" y="34158"/>
                </a:moveTo>
                <a:lnTo>
                  <a:pt x="287897" y="35291"/>
                </a:lnTo>
                <a:lnTo>
                  <a:pt x="288116" y="35241"/>
                </a:lnTo>
                <a:cubicBezTo>
                  <a:pt x="289686" y="34880"/>
                  <a:pt x="292826" y="34158"/>
                  <a:pt x="292826" y="34158"/>
                </a:cubicBezTo>
                <a:close/>
                <a:moveTo>
                  <a:pt x="1265211" y="31438"/>
                </a:moveTo>
                <a:cubicBezTo>
                  <a:pt x="1264805" y="29674"/>
                  <a:pt x="1266427" y="36732"/>
                  <a:pt x="1266427" y="36732"/>
                </a:cubicBezTo>
                <a:cubicBezTo>
                  <a:pt x="1265706" y="33595"/>
                  <a:pt x="1265346" y="32026"/>
                  <a:pt x="1265211" y="31438"/>
                </a:cubicBezTo>
                <a:close/>
                <a:moveTo>
                  <a:pt x="264416" y="27476"/>
                </a:moveTo>
                <a:cubicBezTo>
                  <a:pt x="267299" y="40023"/>
                  <a:pt x="264416" y="27476"/>
                  <a:pt x="264416" y="27476"/>
                </a:cubicBezTo>
                <a:close/>
                <a:moveTo>
                  <a:pt x="1383258" y="23524"/>
                </a:moveTo>
                <a:lnTo>
                  <a:pt x="1386141" y="36071"/>
                </a:lnTo>
                <a:cubicBezTo>
                  <a:pt x="1373581" y="38957"/>
                  <a:pt x="1373581" y="38957"/>
                  <a:pt x="1370698" y="26410"/>
                </a:cubicBezTo>
                <a:close/>
                <a:moveTo>
                  <a:pt x="1342601" y="19229"/>
                </a:moveTo>
                <a:cubicBezTo>
                  <a:pt x="1342601" y="19229"/>
                  <a:pt x="1355161" y="16343"/>
                  <a:pt x="1358137" y="29296"/>
                </a:cubicBezTo>
                <a:cubicBezTo>
                  <a:pt x="1358137" y="29296"/>
                  <a:pt x="1358137" y="29296"/>
                  <a:pt x="1345577" y="32182"/>
                </a:cubicBezTo>
                <a:close/>
                <a:moveTo>
                  <a:pt x="1328419" y="16915"/>
                </a:moveTo>
                <a:cubicBezTo>
                  <a:pt x="1328013" y="15151"/>
                  <a:pt x="1329635" y="22209"/>
                  <a:pt x="1329635" y="22209"/>
                </a:cubicBezTo>
                <a:cubicBezTo>
                  <a:pt x="1328914" y="19072"/>
                  <a:pt x="1328554" y="17503"/>
                  <a:pt x="1328419" y="16915"/>
                </a:cubicBezTo>
                <a:close/>
                <a:moveTo>
                  <a:pt x="1341385" y="13936"/>
                </a:moveTo>
                <a:cubicBezTo>
                  <a:pt x="1340979" y="12171"/>
                  <a:pt x="1342601" y="19229"/>
                  <a:pt x="1342601" y="19229"/>
                </a:cubicBezTo>
                <a:cubicBezTo>
                  <a:pt x="1341880" y="16092"/>
                  <a:pt x="1341520" y="14524"/>
                  <a:pt x="1341385" y="13936"/>
                </a:cubicBezTo>
                <a:close/>
                <a:moveTo>
                  <a:pt x="1300415" y="10140"/>
                </a:moveTo>
                <a:cubicBezTo>
                  <a:pt x="1300009" y="8375"/>
                  <a:pt x="1301631" y="15433"/>
                  <a:pt x="1301631" y="15433"/>
                </a:cubicBezTo>
                <a:cubicBezTo>
                  <a:pt x="1300910" y="12296"/>
                  <a:pt x="1300550" y="10728"/>
                  <a:pt x="1300415" y="10140"/>
                </a:cubicBezTo>
                <a:close/>
                <a:moveTo>
                  <a:pt x="1332222" y="8404"/>
                </a:moveTo>
                <a:lnTo>
                  <a:pt x="1331664" y="8533"/>
                </a:lnTo>
                <a:lnTo>
                  <a:pt x="1330642" y="8767"/>
                </a:lnTo>
                <a:lnTo>
                  <a:pt x="1326752" y="9661"/>
                </a:lnTo>
                <a:cubicBezTo>
                  <a:pt x="1329993" y="8916"/>
                  <a:pt x="1331614" y="8544"/>
                  <a:pt x="1332222" y="8404"/>
                </a:cubicBezTo>
                <a:close/>
                <a:moveTo>
                  <a:pt x="1339718" y="6682"/>
                </a:moveTo>
                <a:cubicBezTo>
                  <a:pt x="1339718" y="6682"/>
                  <a:pt x="1339718" y="6682"/>
                  <a:pt x="1342601" y="19229"/>
                </a:cubicBezTo>
                <a:cubicBezTo>
                  <a:pt x="1329635" y="22209"/>
                  <a:pt x="1329635" y="22209"/>
                  <a:pt x="1326752" y="9661"/>
                </a:cubicBezTo>
                <a:cubicBezTo>
                  <a:pt x="1326752" y="9661"/>
                  <a:pt x="1326752" y="9661"/>
                  <a:pt x="1328373" y="9289"/>
                </a:cubicBezTo>
                <a:lnTo>
                  <a:pt x="1330642" y="8767"/>
                </a:lnTo>
                <a:lnTo>
                  <a:pt x="1331614" y="8544"/>
                </a:lnTo>
                <a:lnTo>
                  <a:pt x="1331664" y="8533"/>
                </a:lnTo>
                <a:close/>
                <a:moveTo>
                  <a:pt x="1352278" y="3796"/>
                </a:moveTo>
                <a:cubicBezTo>
                  <a:pt x="1352278" y="3796"/>
                  <a:pt x="1352278" y="3796"/>
                  <a:pt x="1355161" y="16343"/>
                </a:cubicBezTo>
                <a:lnTo>
                  <a:pt x="1339718" y="6682"/>
                </a:lnTo>
                <a:cubicBezTo>
                  <a:pt x="1339718" y="6682"/>
                  <a:pt x="1339718" y="6682"/>
                  <a:pt x="1352278" y="3796"/>
                </a:cubicBezTo>
                <a:close/>
                <a:moveTo>
                  <a:pt x="1338502" y="1388"/>
                </a:moveTo>
                <a:cubicBezTo>
                  <a:pt x="1338096" y="-376"/>
                  <a:pt x="1339718" y="6682"/>
                  <a:pt x="1339718" y="6682"/>
                </a:cubicBezTo>
                <a:cubicBezTo>
                  <a:pt x="1338997" y="3545"/>
                  <a:pt x="1338637" y="1976"/>
                  <a:pt x="1338502" y="1388"/>
                </a:cubicBezTo>
                <a:close/>
                <a:moveTo>
                  <a:pt x="1311308" y="0"/>
                </a:moveTo>
                <a:lnTo>
                  <a:pt x="1313048" y="7571"/>
                </a:lnTo>
                <a:lnTo>
                  <a:pt x="1314191" y="12547"/>
                </a:lnTo>
                <a:cubicBezTo>
                  <a:pt x="1314191" y="12547"/>
                  <a:pt x="1314191" y="12547"/>
                  <a:pt x="1326752" y="9661"/>
                </a:cubicBezTo>
                <a:lnTo>
                  <a:pt x="1329635" y="22209"/>
                </a:lnTo>
                <a:cubicBezTo>
                  <a:pt x="1329635" y="22209"/>
                  <a:pt x="1329635" y="22209"/>
                  <a:pt x="1342601" y="19229"/>
                </a:cubicBezTo>
                <a:cubicBezTo>
                  <a:pt x="1345577" y="32182"/>
                  <a:pt x="1345577" y="32182"/>
                  <a:pt x="1345577" y="32182"/>
                </a:cubicBezTo>
                <a:cubicBezTo>
                  <a:pt x="1332611" y="35161"/>
                  <a:pt x="1332611" y="35161"/>
                  <a:pt x="1348460" y="44729"/>
                </a:cubicBezTo>
                <a:cubicBezTo>
                  <a:pt x="1345577" y="32182"/>
                  <a:pt x="1348460" y="44729"/>
                  <a:pt x="1361020" y="41843"/>
                </a:cubicBezTo>
                <a:cubicBezTo>
                  <a:pt x="1358137" y="29296"/>
                  <a:pt x="1358137" y="29296"/>
                  <a:pt x="1358137" y="29296"/>
                </a:cubicBezTo>
                <a:cubicBezTo>
                  <a:pt x="1358137" y="29296"/>
                  <a:pt x="1358137" y="29296"/>
                  <a:pt x="1370698" y="26410"/>
                </a:cubicBezTo>
                <a:lnTo>
                  <a:pt x="1373581" y="38957"/>
                </a:lnTo>
                <a:cubicBezTo>
                  <a:pt x="1376464" y="51505"/>
                  <a:pt x="1376464" y="51505"/>
                  <a:pt x="1363903" y="54391"/>
                </a:cubicBezTo>
                <a:lnTo>
                  <a:pt x="1351343" y="57277"/>
                </a:lnTo>
                <a:lnTo>
                  <a:pt x="1338377" y="60256"/>
                </a:lnTo>
                <a:lnTo>
                  <a:pt x="1354226" y="69824"/>
                </a:lnTo>
                <a:cubicBezTo>
                  <a:pt x="1354226" y="69824"/>
                  <a:pt x="1354226" y="69824"/>
                  <a:pt x="1351343" y="57277"/>
                </a:cubicBezTo>
                <a:cubicBezTo>
                  <a:pt x="1363903" y="54391"/>
                  <a:pt x="1366786" y="66938"/>
                  <a:pt x="1363903" y="54391"/>
                </a:cubicBezTo>
                <a:cubicBezTo>
                  <a:pt x="1363903" y="54391"/>
                  <a:pt x="1363903" y="54391"/>
                  <a:pt x="1376464" y="51505"/>
                </a:cubicBezTo>
                <a:cubicBezTo>
                  <a:pt x="1379347" y="64052"/>
                  <a:pt x="1376464" y="51505"/>
                  <a:pt x="1376464" y="51505"/>
                </a:cubicBezTo>
                <a:cubicBezTo>
                  <a:pt x="1376464" y="51505"/>
                  <a:pt x="1376464" y="51505"/>
                  <a:pt x="1373581" y="38957"/>
                </a:cubicBezTo>
                <a:lnTo>
                  <a:pt x="1386141" y="36071"/>
                </a:lnTo>
                <a:cubicBezTo>
                  <a:pt x="1386141" y="36071"/>
                  <a:pt x="1386862" y="39208"/>
                  <a:pt x="1387222" y="40777"/>
                </a:cubicBezTo>
                <a:lnTo>
                  <a:pt x="1387284" y="41048"/>
                </a:lnTo>
                <a:lnTo>
                  <a:pt x="1389024" y="48619"/>
                </a:lnTo>
                <a:cubicBezTo>
                  <a:pt x="1389024" y="48619"/>
                  <a:pt x="1389024" y="48619"/>
                  <a:pt x="1386141" y="36071"/>
                </a:cubicBezTo>
                <a:lnTo>
                  <a:pt x="1399107" y="33092"/>
                </a:lnTo>
                <a:cubicBezTo>
                  <a:pt x="1399107" y="33092"/>
                  <a:pt x="1399107" y="33092"/>
                  <a:pt x="1401990" y="45640"/>
                </a:cubicBezTo>
                <a:lnTo>
                  <a:pt x="1414551" y="42754"/>
                </a:lnTo>
                <a:lnTo>
                  <a:pt x="1417434" y="55301"/>
                </a:lnTo>
                <a:cubicBezTo>
                  <a:pt x="1417434" y="55301"/>
                  <a:pt x="1417434" y="55301"/>
                  <a:pt x="1404873" y="58187"/>
                </a:cubicBezTo>
                <a:cubicBezTo>
                  <a:pt x="1404873" y="58187"/>
                  <a:pt x="1404873" y="58187"/>
                  <a:pt x="1391907" y="61166"/>
                </a:cubicBezTo>
                <a:cubicBezTo>
                  <a:pt x="1391907" y="61166"/>
                  <a:pt x="1391907" y="61166"/>
                  <a:pt x="1394883" y="74119"/>
                </a:cubicBezTo>
                <a:cubicBezTo>
                  <a:pt x="1379347" y="64052"/>
                  <a:pt x="1382323" y="77005"/>
                  <a:pt x="1382323" y="77005"/>
                </a:cubicBezTo>
                <a:cubicBezTo>
                  <a:pt x="1379347" y="64052"/>
                  <a:pt x="1382323" y="77005"/>
                  <a:pt x="1382323" y="77005"/>
                </a:cubicBezTo>
                <a:cubicBezTo>
                  <a:pt x="1382323" y="77005"/>
                  <a:pt x="1382323" y="77005"/>
                  <a:pt x="1369762" y="79891"/>
                </a:cubicBezTo>
                <a:lnTo>
                  <a:pt x="1382323" y="77005"/>
                </a:lnTo>
                <a:lnTo>
                  <a:pt x="1385206" y="89552"/>
                </a:lnTo>
                <a:lnTo>
                  <a:pt x="1372645" y="92438"/>
                </a:lnTo>
                <a:lnTo>
                  <a:pt x="1375528" y="104986"/>
                </a:lnTo>
                <a:lnTo>
                  <a:pt x="1362968" y="107872"/>
                </a:lnTo>
                <a:cubicBezTo>
                  <a:pt x="1362968" y="107872"/>
                  <a:pt x="1362968" y="107872"/>
                  <a:pt x="1375528" y="104986"/>
                </a:cubicBezTo>
                <a:lnTo>
                  <a:pt x="1388089" y="102100"/>
                </a:lnTo>
                <a:lnTo>
                  <a:pt x="1385206" y="89552"/>
                </a:lnTo>
                <a:cubicBezTo>
                  <a:pt x="1385206" y="89552"/>
                  <a:pt x="1385206" y="89552"/>
                  <a:pt x="1397766" y="86666"/>
                </a:cubicBezTo>
                <a:cubicBezTo>
                  <a:pt x="1397766" y="86666"/>
                  <a:pt x="1397766" y="86666"/>
                  <a:pt x="1394883" y="74119"/>
                </a:cubicBezTo>
                <a:lnTo>
                  <a:pt x="1407849" y="71140"/>
                </a:lnTo>
                <a:cubicBezTo>
                  <a:pt x="1407849" y="71140"/>
                  <a:pt x="1407849" y="71140"/>
                  <a:pt x="1420410" y="68254"/>
                </a:cubicBezTo>
                <a:lnTo>
                  <a:pt x="1432970" y="65368"/>
                </a:lnTo>
                <a:lnTo>
                  <a:pt x="1435853" y="77915"/>
                </a:lnTo>
                <a:lnTo>
                  <a:pt x="1438736" y="90463"/>
                </a:lnTo>
                <a:cubicBezTo>
                  <a:pt x="1438736" y="90463"/>
                  <a:pt x="1438736" y="90463"/>
                  <a:pt x="1426176" y="93349"/>
                </a:cubicBezTo>
                <a:cubicBezTo>
                  <a:pt x="1426176" y="93349"/>
                  <a:pt x="1426176" y="93349"/>
                  <a:pt x="1413615" y="96235"/>
                </a:cubicBezTo>
                <a:cubicBezTo>
                  <a:pt x="1413615" y="96235"/>
                  <a:pt x="1413615" y="96235"/>
                  <a:pt x="1400649" y="99214"/>
                </a:cubicBezTo>
                <a:cubicBezTo>
                  <a:pt x="1400649" y="99214"/>
                  <a:pt x="1416498" y="108782"/>
                  <a:pt x="1413615" y="96235"/>
                </a:cubicBezTo>
                <a:cubicBezTo>
                  <a:pt x="1416498" y="108782"/>
                  <a:pt x="1429059" y="105896"/>
                  <a:pt x="1429059" y="105896"/>
                </a:cubicBezTo>
                <a:lnTo>
                  <a:pt x="1416498" y="108782"/>
                </a:lnTo>
                <a:cubicBezTo>
                  <a:pt x="1417242" y="112020"/>
                  <a:pt x="1417614" y="113639"/>
                  <a:pt x="1417800" y="114449"/>
                </a:cubicBezTo>
                <a:lnTo>
                  <a:pt x="1417866" y="114736"/>
                </a:lnTo>
                <a:lnTo>
                  <a:pt x="1419474" y="121735"/>
                </a:lnTo>
                <a:lnTo>
                  <a:pt x="1403532" y="111761"/>
                </a:lnTo>
                <a:cubicBezTo>
                  <a:pt x="1404276" y="114999"/>
                  <a:pt x="1404648" y="116618"/>
                  <a:pt x="1404788" y="117226"/>
                </a:cubicBezTo>
                <a:lnTo>
                  <a:pt x="1404712" y="116896"/>
                </a:lnTo>
                <a:lnTo>
                  <a:pt x="1406508" y="124714"/>
                </a:lnTo>
                <a:cubicBezTo>
                  <a:pt x="1403532" y="111761"/>
                  <a:pt x="1390972" y="114647"/>
                  <a:pt x="1393948" y="127600"/>
                </a:cubicBezTo>
                <a:cubicBezTo>
                  <a:pt x="1390972" y="114647"/>
                  <a:pt x="1393948" y="127600"/>
                  <a:pt x="1393948" y="127600"/>
                </a:cubicBezTo>
                <a:cubicBezTo>
                  <a:pt x="1393948" y="127600"/>
                  <a:pt x="1396831" y="140147"/>
                  <a:pt x="1409391" y="137261"/>
                </a:cubicBezTo>
                <a:cubicBezTo>
                  <a:pt x="1406508" y="124714"/>
                  <a:pt x="1422357" y="134282"/>
                  <a:pt x="1422357" y="134282"/>
                </a:cubicBezTo>
                <a:cubicBezTo>
                  <a:pt x="1422357" y="134282"/>
                  <a:pt x="1422357" y="134282"/>
                  <a:pt x="1434918" y="131396"/>
                </a:cubicBezTo>
                <a:lnTo>
                  <a:pt x="1432035" y="118849"/>
                </a:lnTo>
                <a:lnTo>
                  <a:pt x="1444595" y="115963"/>
                </a:lnTo>
                <a:cubicBezTo>
                  <a:pt x="1444595" y="115963"/>
                  <a:pt x="1444595" y="115963"/>
                  <a:pt x="1447478" y="128510"/>
                </a:cubicBezTo>
                <a:lnTo>
                  <a:pt x="1460039" y="125624"/>
                </a:lnTo>
                <a:lnTo>
                  <a:pt x="1462922" y="138172"/>
                </a:lnTo>
                <a:lnTo>
                  <a:pt x="1450361" y="141058"/>
                </a:lnTo>
                <a:cubicBezTo>
                  <a:pt x="1450361" y="141058"/>
                  <a:pt x="1447478" y="128510"/>
                  <a:pt x="1450361" y="141058"/>
                </a:cubicBezTo>
                <a:cubicBezTo>
                  <a:pt x="1450361" y="141058"/>
                  <a:pt x="1450361" y="141058"/>
                  <a:pt x="1462922" y="138172"/>
                </a:cubicBezTo>
                <a:lnTo>
                  <a:pt x="1465805" y="150719"/>
                </a:lnTo>
                <a:cubicBezTo>
                  <a:pt x="1462922" y="138172"/>
                  <a:pt x="1465805" y="150719"/>
                  <a:pt x="1478771" y="147740"/>
                </a:cubicBezTo>
                <a:cubicBezTo>
                  <a:pt x="1481747" y="160692"/>
                  <a:pt x="1481747" y="160692"/>
                  <a:pt x="1481747" y="160692"/>
                </a:cubicBezTo>
                <a:cubicBezTo>
                  <a:pt x="1481747" y="160692"/>
                  <a:pt x="1481747" y="160692"/>
                  <a:pt x="1494307" y="157806"/>
                </a:cubicBezTo>
                <a:cubicBezTo>
                  <a:pt x="1497190" y="170354"/>
                  <a:pt x="1497190" y="170354"/>
                  <a:pt x="1509751" y="167468"/>
                </a:cubicBezTo>
                <a:cubicBezTo>
                  <a:pt x="1512634" y="180015"/>
                  <a:pt x="1512634" y="180015"/>
                  <a:pt x="1528078" y="189677"/>
                </a:cubicBezTo>
                <a:lnTo>
                  <a:pt x="1531054" y="202629"/>
                </a:lnTo>
                <a:lnTo>
                  <a:pt x="1518493" y="205515"/>
                </a:lnTo>
                <a:cubicBezTo>
                  <a:pt x="1521376" y="218063"/>
                  <a:pt x="1531054" y="202629"/>
                  <a:pt x="1533937" y="215177"/>
                </a:cubicBezTo>
                <a:cubicBezTo>
                  <a:pt x="1546902" y="212198"/>
                  <a:pt x="1549785" y="224745"/>
                  <a:pt x="1549785" y="224745"/>
                </a:cubicBezTo>
                <a:cubicBezTo>
                  <a:pt x="1549785" y="224745"/>
                  <a:pt x="1549785" y="224745"/>
                  <a:pt x="1552668" y="237293"/>
                </a:cubicBezTo>
                <a:lnTo>
                  <a:pt x="1565229" y="234407"/>
                </a:lnTo>
                <a:cubicBezTo>
                  <a:pt x="1565973" y="237645"/>
                  <a:pt x="1566345" y="239264"/>
                  <a:pt x="1566484" y="239871"/>
                </a:cubicBezTo>
                <a:lnTo>
                  <a:pt x="1566379" y="239410"/>
                </a:lnTo>
                <a:lnTo>
                  <a:pt x="1568205" y="247359"/>
                </a:lnTo>
                <a:cubicBezTo>
                  <a:pt x="1568205" y="247359"/>
                  <a:pt x="1571088" y="259907"/>
                  <a:pt x="1583649" y="257021"/>
                </a:cubicBezTo>
                <a:cubicBezTo>
                  <a:pt x="1583649" y="257021"/>
                  <a:pt x="1583649" y="257021"/>
                  <a:pt x="1571088" y="259907"/>
                </a:cubicBezTo>
                <a:lnTo>
                  <a:pt x="1573971" y="272454"/>
                </a:lnTo>
                <a:cubicBezTo>
                  <a:pt x="1558527" y="262793"/>
                  <a:pt x="1561410" y="275340"/>
                  <a:pt x="1561410" y="275340"/>
                </a:cubicBezTo>
                <a:cubicBezTo>
                  <a:pt x="1561410" y="275340"/>
                  <a:pt x="1561410" y="275340"/>
                  <a:pt x="1548445" y="278319"/>
                </a:cubicBezTo>
                <a:cubicBezTo>
                  <a:pt x="1548445" y="278319"/>
                  <a:pt x="1548445" y="278319"/>
                  <a:pt x="1535884" y="281205"/>
                </a:cubicBezTo>
                <a:lnTo>
                  <a:pt x="1520440" y="271544"/>
                </a:lnTo>
                <a:cubicBezTo>
                  <a:pt x="1520440" y="271544"/>
                  <a:pt x="1520440" y="271544"/>
                  <a:pt x="1533001" y="268658"/>
                </a:cubicBezTo>
                <a:lnTo>
                  <a:pt x="1520440" y="271544"/>
                </a:lnTo>
                <a:cubicBezTo>
                  <a:pt x="1520440" y="271544"/>
                  <a:pt x="1520440" y="271544"/>
                  <a:pt x="1523323" y="284091"/>
                </a:cubicBezTo>
                <a:lnTo>
                  <a:pt x="1535884" y="281205"/>
                </a:lnTo>
                <a:cubicBezTo>
                  <a:pt x="1548445" y="278319"/>
                  <a:pt x="1551328" y="290867"/>
                  <a:pt x="1551328" y="290867"/>
                </a:cubicBezTo>
                <a:cubicBezTo>
                  <a:pt x="1551328" y="290867"/>
                  <a:pt x="1551328" y="290867"/>
                  <a:pt x="1538767" y="293753"/>
                </a:cubicBezTo>
                <a:cubicBezTo>
                  <a:pt x="1538767" y="293753"/>
                  <a:pt x="1538767" y="293753"/>
                  <a:pt x="1541743" y="306705"/>
                </a:cubicBezTo>
                <a:lnTo>
                  <a:pt x="1554304" y="303819"/>
                </a:lnTo>
                <a:lnTo>
                  <a:pt x="1570152" y="313388"/>
                </a:lnTo>
                <a:lnTo>
                  <a:pt x="1573035" y="325935"/>
                </a:lnTo>
                <a:cubicBezTo>
                  <a:pt x="1573035" y="325935"/>
                  <a:pt x="1573035" y="325935"/>
                  <a:pt x="1588479" y="335597"/>
                </a:cubicBezTo>
                <a:lnTo>
                  <a:pt x="1591362" y="348144"/>
                </a:lnTo>
                <a:cubicBezTo>
                  <a:pt x="1603923" y="345258"/>
                  <a:pt x="1603923" y="345258"/>
                  <a:pt x="1606899" y="358210"/>
                </a:cubicBezTo>
                <a:cubicBezTo>
                  <a:pt x="1606899" y="358210"/>
                  <a:pt x="1606155" y="354972"/>
                  <a:pt x="1605783" y="353353"/>
                </a:cubicBezTo>
                <a:lnTo>
                  <a:pt x="1605701" y="352998"/>
                </a:lnTo>
                <a:lnTo>
                  <a:pt x="1603923" y="345258"/>
                </a:lnTo>
                <a:cubicBezTo>
                  <a:pt x="1619459" y="355324"/>
                  <a:pt x="1616483" y="342372"/>
                  <a:pt x="1616483" y="342372"/>
                </a:cubicBezTo>
                <a:lnTo>
                  <a:pt x="1619459" y="355324"/>
                </a:lnTo>
                <a:cubicBezTo>
                  <a:pt x="1619459" y="355324"/>
                  <a:pt x="1619459" y="355324"/>
                  <a:pt x="1632425" y="352345"/>
                </a:cubicBezTo>
                <a:lnTo>
                  <a:pt x="1635308" y="364893"/>
                </a:lnTo>
                <a:lnTo>
                  <a:pt x="1622342" y="367872"/>
                </a:lnTo>
                <a:cubicBezTo>
                  <a:pt x="1622342" y="367872"/>
                  <a:pt x="1622342" y="367872"/>
                  <a:pt x="1625225" y="380420"/>
                </a:cubicBezTo>
                <a:cubicBezTo>
                  <a:pt x="1625225" y="380420"/>
                  <a:pt x="1625225" y="380420"/>
                  <a:pt x="1638191" y="377440"/>
                </a:cubicBezTo>
                <a:cubicBezTo>
                  <a:pt x="1638191" y="377440"/>
                  <a:pt x="1625225" y="380420"/>
                  <a:pt x="1638191" y="377440"/>
                </a:cubicBezTo>
                <a:cubicBezTo>
                  <a:pt x="1638912" y="380577"/>
                  <a:pt x="1639272" y="382146"/>
                  <a:pt x="1639407" y="382734"/>
                </a:cubicBezTo>
                <a:lnTo>
                  <a:pt x="1639315" y="382331"/>
                </a:lnTo>
                <a:lnTo>
                  <a:pt x="1639452" y="382930"/>
                </a:lnTo>
                <a:cubicBezTo>
                  <a:pt x="1639993" y="385282"/>
                  <a:pt x="1638912" y="380577"/>
                  <a:pt x="1641074" y="389988"/>
                </a:cubicBezTo>
                <a:cubicBezTo>
                  <a:pt x="1638191" y="377440"/>
                  <a:pt x="1641074" y="389988"/>
                  <a:pt x="1653635" y="387102"/>
                </a:cubicBezTo>
                <a:lnTo>
                  <a:pt x="1656611" y="400054"/>
                </a:lnTo>
                <a:lnTo>
                  <a:pt x="1669171" y="397168"/>
                </a:lnTo>
                <a:cubicBezTo>
                  <a:pt x="1669892" y="400305"/>
                  <a:pt x="1670252" y="401874"/>
                  <a:pt x="1670387" y="402462"/>
                </a:cubicBezTo>
                <a:lnTo>
                  <a:pt x="1670289" y="402036"/>
                </a:lnTo>
                <a:lnTo>
                  <a:pt x="1672054" y="409716"/>
                </a:lnTo>
                <a:cubicBezTo>
                  <a:pt x="1674937" y="422263"/>
                  <a:pt x="1672054" y="409716"/>
                  <a:pt x="1674937" y="422263"/>
                </a:cubicBezTo>
                <a:cubicBezTo>
                  <a:pt x="1677913" y="435216"/>
                  <a:pt x="1674937" y="422263"/>
                  <a:pt x="1677913" y="435216"/>
                </a:cubicBezTo>
                <a:lnTo>
                  <a:pt x="1665353" y="438102"/>
                </a:lnTo>
                <a:lnTo>
                  <a:pt x="1652792" y="440988"/>
                </a:lnTo>
                <a:cubicBezTo>
                  <a:pt x="1652792" y="440988"/>
                  <a:pt x="1652792" y="440988"/>
                  <a:pt x="1653152" y="442556"/>
                </a:cubicBezTo>
                <a:lnTo>
                  <a:pt x="1654244" y="447307"/>
                </a:lnTo>
                <a:lnTo>
                  <a:pt x="1655675" y="453535"/>
                </a:lnTo>
                <a:lnTo>
                  <a:pt x="1668236" y="450649"/>
                </a:lnTo>
                <a:cubicBezTo>
                  <a:pt x="1668236" y="450649"/>
                  <a:pt x="1668236" y="450649"/>
                  <a:pt x="1680796" y="447763"/>
                </a:cubicBezTo>
                <a:lnTo>
                  <a:pt x="1682536" y="455334"/>
                </a:lnTo>
                <a:lnTo>
                  <a:pt x="1682463" y="455017"/>
                </a:lnTo>
                <a:cubicBezTo>
                  <a:pt x="1682598" y="455605"/>
                  <a:pt x="1682958" y="457174"/>
                  <a:pt x="1683679" y="460311"/>
                </a:cubicBezTo>
                <a:cubicBezTo>
                  <a:pt x="1683679" y="460311"/>
                  <a:pt x="1683679" y="460311"/>
                  <a:pt x="1696240" y="457425"/>
                </a:cubicBezTo>
                <a:cubicBezTo>
                  <a:pt x="1696240" y="457425"/>
                  <a:pt x="1696240" y="457425"/>
                  <a:pt x="1709206" y="454446"/>
                </a:cubicBezTo>
                <a:cubicBezTo>
                  <a:pt x="1709206" y="454446"/>
                  <a:pt x="1712089" y="466993"/>
                  <a:pt x="1709206" y="454446"/>
                </a:cubicBezTo>
                <a:lnTo>
                  <a:pt x="1712089" y="466993"/>
                </a:lnTo>
                <a:cubicBezTo>
                  <a:pt x="1712089" y="466993"/>
                  <a:pt x="1715229" y="466272"/>
                  <a:pt x="1716799" y="465911"/>
                </a:cubicBezTo>
                <a:lnTo>
                  <a:pt x="1717034" y="465857"/>
                </a:lnTo>
                <a:lnTo>
                  <a:pt x="1719704" y="465244"/>
                </a:lnTo>
                <a:lnTo>
                  <a:pt x="1719350" y="465325"/>
                </a:lnTo>
                <a:cubicBezTo>
                  <a:pt x="1719939" y="465189"/>
                  <a:pt x="1721509" y="464829"/>
                  <a:pt x="1724649" y="464107"/>
                </a:cubicBezTo>
                <a:cubicBezTo>
                  <a:pt x="1724649" y="464107"/>
                  <a:pt x="1727625" y="477059"/>
                  <a:pt x="1740186" y="474173"/>
                </a:cubicBezTo>
                <a:cubicBezTo>
                  <a:pt x="1752746" y="471287"/>
                  <a:pt x="1743069" y="486721"/>
                  <a:pt x="1752746" y="471287"/>
                </a:cubicBezTo>
                <a:cubicBezTo>
                  <a:pt x="1743069" y="486721"/>
                  <a:pt x="1752746" y="471287"/>
                  <a:pt x="1755629" y="483835"/>
                </a:cubicBezTo>
                <a:cubicBezTo>
                  <a:pt x="1755629" y="483835"/>
                  <a:pt x="1755629" y="483835"/>
                  <a:pt x="1768595" y="480856"/>
                </a:cubicBezTo>
                <a:cubicBezTo>
                  <a:pt x="1755629" y="483835"/>
                  <a:pt x="1768595" y="480856"/>
                  <a:pt x="1768595" y="480856"/>
                </a:cubicBezTo>
                <a:lnTo>
                  <a:pt x="1784039" y="490517"/>
                </a:lnTo>
                <a:cubicBezTo>
                  <a:pt x="1784039" y="490517"/>
                  <a:pt x="1784039" y="490517"/>
                  <a:pt x="1782469" y="490878"/>
                </a:cubicBezTo>
                <a:lnTo>
                  <a:pt x="1776973" y="492141"/>
                </a:lnTo>
                <a:cubicBezTo>
                  <a:pt x="1779329" y="491599"/>
                  <a:pt x="1774618" y="492682"/>
                  <a:pt x="1784039" y="490517"/>
                </a:cubicBezTo>
                <a:cubicBezTo>
                  <a:pt x="1784039" y="490517"/>
                  <a:pt x="1784039" y="490517"/>
                  <a:pt x="1786922" y="503065"/>
                </a:cubicBezTo>
                <a:cubicBezTo>
                  <a:pt x="1786922" y="503065"/>
                  <a:pt x="1786922" y="503065"/>
                  <a:pt x="1788492" y="502704"/>
                </a:cubicBezTo>
                <a:lnTo>
                  <a:pt x="1793987" y="501441"/>
                </a:lnTo>
                <a:lnTo>
                  <a:pt x="1799482" y="500179"/>
                </a:lnTo>
                <a:lnTo>
                  <a:pt x="1802458" y="513131"/>
                </a:lnTo>
                <a:cubicBezTo>
                  <a:pt x="1802458" y="513131"/>
                  <a:pt x="1802458" y="513131"/>
                  <a:pt x="1804028" y="512771"/>
                </a:cubicBezTo>
                <a:lnTo>
                  <a:pt x="1806686" y="512160"/>
                </a:lnTo>
                <a:lnTo>
                  <a:pt x="1807757" y="511914"/>
                </a:lnTo>
                <a:lnTo>
                  <a:pt x="1807655" y="511937"/>
                </a:lnTo>
                <a:lnTo>
                  <a:pt x="1815019" y="510245"/>
                </a:lnTo>
                <a:lnTo>
                  <a:pt x="1817902" y="522793"/>
                </a:lnTo>
                <a:cubicBezTo>
                  <a:pt x="1817902" y="522793"/>
                  <a:pt x="1817902" y="522793"/>
                  <a:pt x="1819523" y="522420"/>
                </a:cubicBezTo>
                <a:lnTo>
                  <a:pt x="1821450" y="521978"/>
                </a:lnTo>
                <a:lnTo>
                  <a:pt x="1822764" y="521676"/>
                </a:lnTo>
                <a:lnTo>
                  <a:pt x="1822915" y="521641"/>
                </a:lnTo>
                <a:lnTo>
                  <a:pt x="1830868" y="519814"/>
                </a:lnTo>
                <a:cubicBezTo>
                  <a:pt x="1820785" y="535340"/>
                  <a:pt x="1820785" y="535340"/>
                  <a:pt x="1833751" y="532361"/>
                </a:cubicBezTo>
                <a:lnTo>
                  <a:pt x="1836634" y="544909"/>
                </a:lnTo>
                <a:lnTo>
                  <a:pt x="1823668" y="547888"/>
                </a:lnTo>
                <a:lnTo>
                  <a:pt x="1820785" y="535340"/>
                </a:lnTo>
                <a:cubicBezTo>
                  <a:pt x="1820785" y="535340"/>
                  <a:pt x="1820785" y="535340"/>
                  <a:pt x="1808224" y="538226"/>
                </a:cubicBezTo>
                <a:lnTo>
                  <a:pt x="1811107" y="550774"/>
                </a:lnTo>
                <a:cubicBezTo>
                  <a:pt x="1811107" y="550774"/>
                  <a:pt x="1811107" y="550774"/>
                  <a:pt x="1798547" y="553660"/>
                </a:cubicBezTo>
                <a:lnTo>
                  <a:pt x="1795664" y="541112"/>
                </a:lnTo>
                <a:cubicBezTo>
                  <a:pt x="1795664" y="541112"/>
                  <a:pt x="1795664" y="541112"/>
                  <a:pt x="1798547" y="553660"/>
                </a:cubicBezTo>
                <a:cubicBezTo>
                  <a:pt x="1795407" y="554381"/>
                  <a:pt x="1793837" y="554742"/>
                  <a:pt x="1793248" y="554877"/>
                </a:cubicBezTo>
                <a:lnTo>
                  <a:pt x="1793561" y="554805"/>
                </a:lnTo>
                <a:lnTo>
                  <a:pt x="1793837" y="554742"/>
                </a:lnTo>
                <a:cubicBezTo>
                  <a:pt x="1795407" y="554381"/>
                  <a:pt x="1798547" y="553660"/>
                  <a:pt x="1798547" y="553660"/>
                </a:cubicBezTo>
                <a:cubicBezTo>
                  <a:pt x="1788962" y="569498"/>
                  <a:pt x="1798547" y="553660"/>
                  <a:pt x="1801523" y="566612"/>
                </a:cubicBezTo>
                <a:lnTo>
                  <a:pt x="1809144" y="564861"/>
                </a:lnTo>
                <a:lnTo>
                  <a:pt x="1809373" y="564809"/>
                </a:lnTo>
                <a:cubicBezTo>
                  <a:pt x="1810943" y="564448"/>
                  <a:pt x="1814083" y="563726"/>
                  <a:pt x="1814083" y="563726"/>
                </a:cubicBezTo>
                <a:lnTo>
                  <a:pt x="1816966" y="576274"/>
                </a:lnTo>
                <a:lnTo>
                  <a:pt x="1829527" y="573388"/>
                </a:lnTo>
                <a:lnTo>
                  <a:pt x="1819849" y="588821"/>
                </a:lnTo>
                <a:lnTo>
                  <a:pt x="1807289" y="591707"/>
                </a:lnTo>
                <a:lnTo>
                  <a:pt x="1804406" y="579160"/>
                </a:lnTo>
                <a:lnTo>
                  <a:pt x="1791845" y="582046"/>
                </a:lnTo>
                <a:cubicBezTo>
                  <a:pt x="1788962" y="569498"/>
                  <a:pt x="1788962" y="569498"/>
                  <a:pt x="1788962" y="569498"/>
                </a:cubicBezTo>
                <a:cubicBezTo>
                  <a:pt x="1785986" y="556546"/>
                  <a:pt x="1785986" y="556546"/>
                  <a:pt x="1785986" y="556546"/>
                </a:cubicBezTo>
                <a:lnTo>
                  <a:pt x="1773020" y="559525"/>
                </a:lnTo>
                <a:lnTo>
                  <a:pt x="1775996" y="572477"/>
                </a:lnTo>
                <a:cubicBezTo>
                  <a:pt x="1788962" y="569498"/>
                  <a:pt x="1788962" y="569498"/>
                  <a:pt x="1788962" y="569498"/>
                </a:cubicBezTo>
                <a:lnTo>
                  <a:pt x="1791845" y="582046"/>
                </a:lnTo>
                <a:lnTo>
                  <a:pt x="1778879" y="585025"/>
                </a:lnTo>
                <a:cubicBezTo>
                  <a:pt x="1778879" y="585025"/>
                  <a:pt x="1778879" y="585025"/>
                  <a:pt x="1781762" y="597572"/>
                </a:cubicBezTo>
                <a:cubicBezTo>
                  <a:pt x="1769202" y="600458"/>
                  <a:pt x="1781762" y="597572"/>
                  <a:pt x="1781762" y="597572"/>
                </a:cubicBezTo>
                <a:lnTo>
                  <a:pt x="1794728" y="594593"/>
                </a:lnTo>
                <a:cubicBezTo>
                  <a:pt x="1794728" y="594593"/>
                  <a:pt x="1794728" y="594593"/>
                  <a:pt x="1807289" y="591707"/>
                </a:cubicBezTo>
                <a:cubicBezTo>
                  <a:pt x="1807289" y="591707"/>
                  <a:pt x="1807289" y="591707"/>
                  <a:pt x="1810172" y="604255"/>
                </a:cubicBezTo>
                <a:lnTo>
                  <a:pt x="1797611" y="607141"/>
                </a:lnTo>
                <a:cubicBezTo>
                  <a:pt x="1794728" y="594593"/>
                  <a:pt x="1784645" y="610120"/>
                  <a:pt x="1784645" y="610120"/>
                </a:cubicBezTo>
                <a:cubicBezTo>
                  <a:pt x="1784645" y="610120"/>
                  <a:pt x="1784645" y="610120"/>
                  <a:pt x="1772085" y="613006"/>
                </a:cubicBezTo>
                <a:cubicBezTo>
                  <a:pt x="1772085" y="613006"/>
                  <a:pt x="1772085" y="613006"/>
                  <a:pt x="1769202" y="600458"/>
                </a:cubicBezTo>
                <a:lnTo>
                  <a:pt x="1756641" y="603344"/>
                </a:lnTo>
                <a:lnTo>
                  <a:pt x="1759524" y="615892"/>
                </a:lnTo>
                <a:lnTo>
                  <a:pt x="1772085" y="613006"/>
                </a:lnTo>
                <a:cubicBezTo>
                  <a:pt x="1772085" y="613006"/>
                  <a:pt x="1772085" y="613006"/>
                  <a:pt x="1784645" y="610120"/>
                </a:cubicBezTo>
                <a:cubicBezTo>
                  <a:pt x="1784645" y="610120"/>
                  <a:pt x="1784645" y="610120"/>
                  <a:pt x="1797611" y="607141"/>
                </a:cubicBezTo>
                <a:cubicBezTo>
                  <a:pt x="1797611" y="607141"/>
                  <a:pt x="1797611" y="607141"/>
                  <a:pt x="1800587" y="620093"/>
                </a:cubicBezTo>
                <a:lnTo>
                  <a:pt x="1813148" y="617207"/>
                </a:lnTo>
                <a:lnTo>
                  <a:pt x="1816031" y="629755"/>
                </a:lnTo>
                <a:cubicBezTo>
                  <a:pt x="1813148" y="617207"/>
                  <a:pt x="1813148" y="617207"/>
                  <a:pt x="1813148" y="617207"/>
                </a:cubicBezTo>
                <a:lnTo>
                  <a:pt x="1811352" y="609389"/>
                </a:lnTo>
                <a:lnTo>
                  <a:pt x="1811288" y="609112"/>
                </a:lnTo>
                <a:cubicBezTo>
                  <a:pt x="1810916" y="607493"/>
                  <a:pt x="1810172" y="604255"/>
                  <a:pt x="1810172" y="604255"/>
                </a:cubicBezTo>
                <a:cubicBezTo>
                  <a:pt x="1819849" y="588821"/>
                  <a:pt x="1822732" y="601369"/>
                  <a:pt x="1822732" y="601369"/>
                </a:cubicBezTo>
                <a:cubicBezTo>
                  <a:pt x="1825708" y="614321"/>
                  <a:pt x="1825708" y="614321"/>
                  <a:pt x="1825708" y="614321"/>
                </a:cubicBezTo>
                <a:cubicBezTo>
                  <a:pt x="1825708" y="614321"/>
                  <a:pt x="1825708" y="614321"/>
                  <a:pt x="1828591" y="626869"/>
                </a:cubicBezTo>
                <a:cubicBezTo>
                  <a:pt x="1828591" y="626869"/>
                  <a:pt x="1828591" y="626869"/>
                  <a:pt x="1818914" y="642302"/>
                </a:cubicBezTo>
                <a:cubicBezTo>
                  <a:pt x="1818914" y="642302"/>
                  <a:pt x="1818914" y="642302"/>
                  <a:pt x="1821797" y="654850"/>
                </a:cubicBezTo>
                <a:cubicBezTo>
                  <a:pt x="1821797" y="654850"/>
                  <a:pt x="1821797" y="654850"/>
                  <a:pt x="1809236" y="657736"/>
                </a:cubicBezTo>
                <a:cubicBezTo>
                  <a:pt x="1809236" y="657736"/>
                  <a:pt x="1809236" y="657736"/>
                  <a:pt x="1806353" y="645188"/>
                </a:cubicBezTo>
                <a:lnTo>
                  <a:pt x="1809236" y="657736"/>
                </a:lnTo>
                <a:cubicBezTo>
                  <a:pt x="1809236" y="657736"/>
                  <a:pt x="1809236" y="657736"/>
                  <a:pt x="1796270" y="660715"/>
                </a:cubicBezTo>
                <a:lnTo>
                  <a:pt x="1793387" y="648167"/>
                </a:lnTo>
                <a:lnTo>
                  <a:pt x="1780827" y="651053"/>
                </a:lnTo>
                <a:lnTo>
                  <a:pt x="1790504" y="635620"/>
                </a:lnTo>
                <a:lnTo>
                  <a:pt x="1777944" y="638506"/>
                </a:lnTo>
                <a:cubicBezTo>
                  <a:pt x="1777944" y="638506"/>
                  <a:pt x="1777944" y="638506"/>
                  <a:pt x="1775061" y="625958"/>
                </a:cubicBezTo>
                <a:lnTo>
                  <a:pt x="1762500" y="628844"/>
                </a:lnTo>
                <a:cubicBezTo>
                  <a:pt x="1777944" y="638506"/>
                  <a:pt x="1765383" y="641392"/>
                  <a:pt x="1777944" y="638506"/>
                </a:cubicBezTo>
                <a:lnTo>
                  <a:pt x="1780827" y="651053"/>
                </a:lnTo>
                <a:lnTo>
                  <a:pt x="1768266" y="653939"/>
                </a:lnTo>
                <a:lnTo>
                  <a:pt x="1765383" y="641392"/>
                </a:lnTo>
                <a:cubicBezTo>
                  <a:pt x="1765383" y="641392"/>
                  <a:pt x="1765383" y="641392"/>
                  <a:pt x="1763813" y="641752"/>
                </a:cubicBezTo>
                <a:lnTo>
                  <a:pt x="1763766" y="641763"/>
                </a:lnTo>
                <a:lnTo>
                  <a:pt x="1760084" y="642609"/>
                </a:lnTo>
                <a:lnTo>
                  <a:pt x="1760340" y="642551"/>
                </a:lnTo>
                <a:lnTo>
                  <a:pt x="1752823" y="644278"/>
                </a:lnTo>
                <a:lnTo>
                  <a:pt x="1749940" y="631730"/>
                </a:lnTo>
                <a:cubicBezTo>
                  <a:pt x="1752823" y="644278"/>
                  <a:pt x="1736974" y="634709"/>
                  <a:pt x="1739857" y="647257"/>
                </a:cubicBezTo>
                <a:lnTo>
                  <a:pt x="1736974" y="634709"/>
                </a:lnTo>
                <a:cubicBezTo>
                  <a:pt x="1736974" y="634709"/>
                  <a:pt x="1736974" y="634709"/>
                  <a:pt x="1724413" y="637595"/>
                </a:cubicBezTo>
                <a:lnTo>
                  <a:pt x="1739857" y="647257"/>
                </a:lnTo>
                <a:cubicBezTo>
                  <a:pt x="1742740" y="659804"/>
                  <a:pt x="1739857" y="647257"/>
                  <a:pt x="1739857" y="647257"/>
                </a:cubicBezTo>
                <a:lnTo>
                  <a:pt x="1752823" y="644278"/>
                </a:lnTo>
                <a:cubicBezTo>
                  <a:pt x="1752823" y="644278"/>
                  <a:pt x="1752823" y="644278"/>
                  <a:pt x="1755706" y="656825"/>
                </a:cubicBezTo>
                <a:cubicBezTo>
                  <a:pt x="1755706" y="656825"/>
                  <a:pt x="1755706" y="656825"/>
                  <a:pt x="1758589" y="669373"/>
                </a:cubicBezTo>
                <a:lnTo>
                  <a:pt x="1761565" y="682325"/>
                </a:lnTo>
                <a:lnTo>
                  <a:pt x="1774125" y="679439"/>
                </a:lnTo>
                <a:lnTo>
                  <a:pt x="1777008" y="691987"/>
                </a:lnTo>
                <a:cubicBezTo>
                  <a:pt x="1777008" y="691987"/>
                  <a:pt x="1777008" y="691987"/>
                  <a:pt x="1789569" y="689101"/>
                </a:cubicBezTo>
                <a:lnTo>
                  <a:pt x="1792452" y="701648"/>
                </a:lnTo>
                <a:cubicBezTo>
                  <a:pt x="1792452" y="701648"/>
                  <a:pt x="1789312" y="702370"/>
                  <a:pt x="1787742" y="702730"/>
                </a:cubicBezTo>
                <a:lnTo>
                  <a:pt x="1787523" y="702781"/>
                </a:lnTo>
                <a:lnTo>
                  <a:pt x="1779891" y="704534"/>
                </a:lnTo>
                <a:cubicBezTo>
                  <a:pt x="1779891" y="704534"/>
                  <a:pt x="1779891" y="704534"/>
                  <a:pt x="1782774" y="717082"/>
                </a:cubicBezTo>
                <a:cubicBezTo>
                  <a:pt x="1779891" y="704534"/>
                  <a:pt x="1779891" y="704534"/>
                  <a:pt x="1767331" y="707420"/>
                </a:cubicBezTo>
                <a:cubicBezTo>
                  <a:pt x="1764448" y="694873"/>
                  <a:pt x="1777008" y="691987"/>
                  <a:pt x="1764448" y="694873"/>
                </a:cubicBezTo>
                <a:cubicBezTo>
                  <a:pt x="1767331" y="707420"/>
                  <a:pt x="1767331" y="707420"/>
                  <a:pt x="1767331" y="707420"/>
                </a:cubicBezTo>
                <a:lnTo>
                  <a:pt x="1770214" y="719968"/>
                </a:lnTo>
                <a:lnTo>
                  <a:pt x="1782774" y="717082"/>
                </a:lnTo>
                <a:lnTo>
                  <a:pt x="1795335" y="714196"/>
                </a:lnTo>
                <a:lnTo>
                  <a:pt x="1798311" y="727148"/>
                </a:lnTo>
                <a:cubicBezTo>
                  <a:pt x="1801194" y="739696"/>
                  <a:pt x="1788633" y="742582"/>
                  <a:pt x="1788633" y="742582"/>
                </a:cubicBezTo>
                <a:cubicBezTo>
                  <a:pt x="1776073" y="745468"/>
                  <a:pt x="1776073" y="745468"/>
                  <a:pt x="1773190" y="732920"/>
                </a:cubicBezTo>
                <a:cubicBezTo>
                  <a:pt x="1773190" y="732920"/>
                  <a:pt x="1773190" y="732920"/>
                  <a:pt x="1776073" y="745468"/>
                </a:cubicBezTo>
                <a:cubicBezTo>
                  <a:pt x="1763107" y="748447"/>
                  <a:pt x="1763107" y="748447"/>
                  <a:pt x="1763107" y="748447"/>
                </a:cubicBezTo>
                <a:lnTo>
                  <a:pt x="1776073" y="745468"/>
                </a:lnTo>
                <a:cubicBezTo>
                  <a:pt x="1763107" y="748447"/>
                  <a:pt x="1763107" y="748447"/>
                  <a:pt x="1778956" y="758015"/>
                </a:cubicBezTo>
                <a:lnTo>
                  <a:pt x="1768873" y="773542"/>
                </a:lnTo>
                <a:cubicBezTo>
                  <a:pt x="1759288" y="789380"/>
                  <a:pt x="1759288" y="789380"/>
                  <a:pt x="1771849" y="786494"/>
                </a:cubicBezTo>
                <a:cubicBezTo>
                  <a:pt x="1771849" y="786494"/>
                  <a:pt x="1771849" y="786494"/>
                  <a:pt x="1762171" y="801928"/>
                </a:cubicBezTo>
                <a:cubicBezTo>
                  <a:pt x="1759288" y="789380"/>
                  <a:pt x="1759288" y="789380"/>
                  <a:pt x="1759288" y="789380"/>
                </a:cubicBezTo>
                <a:lnTo>
                  <a:pt x="1762171" y="801928"/>
                </a:lnTo>
                <a:cubicBezTo>
                  <a:pt x="1762171" y="801928"/>
                  <a:pt x="1762171" y="801928"/>
                  <a:pt x="1749611" y="804814"/>
                </a:cubicBezTo>
                <a:lnTo>
                  <a:pt x="1752494" y="817361"/>
                </a:lnTo>
                <a:lnTo>
                  <a:pt x="1742816" y="832795"/>
                </a:lnTo>
                <a:lnTo>
                  <a:pt x="1732826" y="848726"/>
                </a:lnTo>
                <a:lnTo>
                  <a:pt x="1735709" y="861274"/>
                </a:lnTo>
                <a:lnTo>
                  <a:pt x="1738592" y="873821"/>
                </a:lnTo>
                <a:cubicBezTo>
                  <a:pt x="1738592" y="873821"/>
                  <a:pt x="1735709" y="861274"/>
                  <a:pt x="1723149" y="864160"/>
                </a:cubicBezTo>
                <a:cubicBezTo>
                  <a:pt x="1720266" y="851612"/>
                  <a:pt x="1720266" y="851612"/>
                  <a:pt x="1720266" y="851612"/>
                </a:cubicBezTo>
                <a:lnTo>
                  <a:pt x="1723149" y="864160"/>
                </a:lnTo>
                <a:lnTo>
                  <a:pt x="1710588" y="867046"/>
                </a:lnTo>
                <a:cubicBezTo>
                  <a:pt x="1720266" y="851612"/>
                  <a:pt x="1707705" y="854498"/>
                  <a:pt x="1707705" y="854498"/>
                </a:cubicBezTo>
                <a:cubicBezTo>
                  <a:pt x="1707705" y="854498"/>
                  <a:pt x="1704729" y="841546"/>
                  <a:pt x="1707705" y="854498"/>
                </a:cubicBezTo>
                <a:cubicBezTo>
                  <a:pt x="1695144" y="857384"/>
                  <a:pt x="1692168" y="844432"/>
                  <a:pt x="1704729" y="841546"/>
                </a:cubicBezTo>
                <a:lnTo>
                  <a:pt x="1692168" y="844432"/>
                </a:lnTo>
                <a:lnTo>
                  <a:pt x="1679203" y="847411"/>
                </a:lnTo>
                <a:cubicBezTo>
                  <a:pt x="1679203" y="847411"/>
                  <a:pt x="1679203" y="847411"/>
                  <a:pt x="1666642" y="850297"/>
                </a:cubicBezTo>
                <a:cubicBezTo>
                  <a:pt x="1666642" y="850297"/>
                  <a:pt x="1666642" y="850297"/>
                  <a:pt x="1669618" y="863249"/>
                </a:cubicBezTo>
                <a:lnTo>
                  <a:pt x="1672501" y="875797"/>
                </a:lnTo>
                <a:cubicBezTo>
                  <a:pt x="1672501" y="875797"/>
                  <a:pt x="1672501" y="875797"/>
                  <a:pt x="1675384" y="888344"/>
                </a:cubicBezTo>
                <a:lnTo>
                  <a:pt x="1665706" y="903778"/>
                </a:lnTo>
                <a:cubicBezTo>
                  <a:pt x="1665706" y="903778"/>
                  <a:pt x="1665706" y="903778"/>
                  <a:pt x="1668682" y="916730"/>
                </a:cubicBezTo>
                <a:lnTo>
                  <a:pt x="1671565" y="929278"/>
                </a:lnTo>
                <a:cubicBezTo>
                  <a:pt x="1671565" y="929278"/>
                  <a:pt x="1659005" y="932164"/>
                  <a:pt x="1671565" y="929278"/>
                </a:cubicBezTo>
                <a:cubicBezTo>
                  <a:pt x="1661888" y="944711"/>
                  <a:pt x="1674448" y="941825"/>
                  <a:pt x="1674448" y="941825"/>
                </a:cubicBezTo>
                <a:lnTo>
                  <a:pt x="1677331" y="954373"/>
                </a:lnTo>
                <a:cubicBezTo>
                  <a:pt x="1664771" y="957259"/>
                  <a:pt x="1664771" y="957259"/>
                  <a:pt x="1667747" y="970211"/>
                </a:cubicBezTo>
                <a:lnTo>
                  <a:pt x="1664771" y="957259"/>
                </a:lnTo>
                <a:cubicBezTo>
                  <a:pt x="1651805" y="960238"/>
                  <a:pt x="1654781" y="973190"/>
                  <a:pt x="1654781" y="973190"/>
                </a:cubicBezTo>
                <a:cubicBezTo>
                  <a:pt x="1654037" y="969952"/>
                  <a:pt x="1653665" y="968333"/>
                  <a:pt x="1653526" y="967726"/>
                </a:cubicBezTo>
                <a:lnTo>
                  <a:pt x="1653601" y="968056"/>
                </a:lnTo>
                <a:lnTo>
                  <a:pt x="1653665" y="968333"/>
                </a:lnTo>
                <a:cubicBezTo>
                  <a:pt x="1654037" y="969952"/>
                  <a:pt x="1654781" y="973190"/>
                  <a:pt x="1654781" y="973190"/>
                </a:cubicBezTo>
                <a:cubicBezTo>
                  <a:pt x="1654781" y="973190"/>
                  <a:pt x="1642220" y="976076"/>
                  <a:pt x="1654781" y="973190"/>
                </a:cubicBezTo>
                <a:cubicBezTo>
                  <a:pt x="1645103" y="988624"/>
                  <a:pt x="1654781" y="973190"/>
                  <a:pt x="1657664" y="985738"/>
                </a:cubicBezTo>
                <a:cubicBezTo>
                  <a:pt x="1657664" y="985738"/>
                  <a:pt x="1657664" y="985738"/>
                  <a:pt x="1659285" y="985365"/>
                </a:cubicBezTo>
                <a:lnTo>
                  <a:pt x="1663038" y="984503"/>
                </a:lnTo>
                <a:lnTo>
                  <a:pt x="1669009" y="983131"/>
                </a:lnTo>
                <a:cubicBezTo>
                  <a:pt x="1670630" y="982759"/>
                  <a:pt x="1670630" y="982759"/>
                  <a:pt x="1670630" y="982759"/>
                </a:cubicBezTo>
                <a:cubicBezTo>
                  <a:pt x="1670630" y="982759"/>
                  <a:pt x="1670630" y="982759"/>
                  <a:pt x="1673513" y="995306"/>
                </a:cubicBezTo>
                <a:lnTo>
                  <a:pt x="1660547" y="998285"/>
                </a:lnTo>
                <a:lnTo>
                  <a:pt x="1647986" y="1001171"/>
                </a:lnTo>
                <a:cubicBezTo>
                  <a:pt x="1660547" y="998285"/>
                  <a:pt x="1650869" y="1013719"/>
                  <a:pt x="1650869" y="1013719"/>
                </a:cubicBezTo>
                <a:cubicBezTo>
                  <a:pt x="1653845" y="1026671"/>
                  <a:pt x="1650869" y="1013719"/>
                  <a:pt x="1650869" y="1013719"/>
                </a:cubicBezTo>
                <a:cubicBezTo>
                  <a:pt x="1650869" y="1013719"/>
                  <a:pt x="1650869" y="1013719"/>
                  <a:pt x="1653845" y="1026671"/>
                </a:cubicBezTo>
                <a:cubicBezTo>
                  <a:pt x="1650869" y="1013719"/>
                  <a:pt x="1653845" y="1026671"/>
                  <a:pt x="1653845" y="1026671"/>
                </a:cubicBezTo>
                <a:cubicBezTo>
                  <a:pt x="1653845" y="1026671"/>
                  <a:pt x="1653845" y="1026671"/>
                  <a:pt x="1641285" y="1029557"/>
                </a:cubicBezTo>
                <a:lnTo>
                  <a:pt x="1644168" y="1042105"/>
                </a:lnTo>
                <a:cubicBezTo>
                  <a:pt x="1644168" y="1042105"/>
                  <a:pt x="1631607" y="1044991"/>
                  <a:pt x="1628724" y="1032443"/>
                </a:cubicBezTo>
                <a:lnTo>
                  <a:pt x="1615758" y="1035422"/>
                </a:lnTo>
                <a:cubicBezTo>
                  <a:pt x="1612782" y="1022470"/>
                  <a:pt x="1615758" y="1035422"/>
                  <a:pt x="1612782" y="1022470"/>
                </a:cubicBezTo>
                <a:cubicBezTo>
                  <a:pt x="1614270" y="1028946"/>
                  <a:pt x="1614270" y="1028946"/>
                  <a:pt x="1613898" y="1027327"/>
                </a:cubicBezTo>
                <a:cubicBezTo>
                  <a:pt x="1613526" y="1025708"/>
                  <a:pt x="1612782" y="1022470"/>
                  <a:pt x="1612782" y="1022470"/>
                </a:cubicBezTo>
                <a:lnTo>
                  <a:pt x="1600222" y="1025356"/>
                </a:lnTo>
                <a:cubicBezTo>
                  <a:pt x="1600222" y="1025356"/>
                  <a:pt x="1600222" y="1025356"/>
                  <a:pt x="1597339" y="1012808"/>
                </a:cubicBezTo>
                <a:lnTo>
                  <a:pt x="1584778" y="1015694"/>
                </a:lnTo>
                <a:cubicBezTo>
                  <a:pt x="1584778" y="1015694"/>
                  <a:pt x="1584778" y="1015694"/>
                  <a:pt x="1572217" y="1018580"/>
                </a:cubicBezTo>
                <a:lnTo>
                  <a:pt x="1569334" y="1006033"/>
                </a:lnTo>
                <a:cubicBezTo>
                  <a:pt x="1556369" y="1009012"/>
                  <a:pt x="1556369" y="1009012"/>
                  <a:pt x="1553486" y="996464"/>
                </a:cubicBezTo>
                <a:lnTo>
                  <a:pt x="1540925" y="999350"/>
                </a:lnTo>
                <a:lnTo>
                  <a:pt x="1537949" y="986398"/>
                </a:lnTo>
                <a:cubicBezTo>
                  <a:pt x="1537949" y="986398"/>
                  <a:pt x="1537949" y="986398"/>
                  <a:pt x="1525388" y="989284"/>
                </a:cubicBezTo>
                <a:cubicBezTo>
                  <a:pt x="1525388" y="989284"/>
                  <a:pt x="1522505" y="976736"/>
                  <a:pt x="1525388" y="989284"/>
                </a:cubicBezTo>
                <a:cubicBezTo>
                  <a:pt x="1522505" y="976736"/>
                  <a:pt x="1509945" y="979622"/>
                  <a:pt x="1509945" y="979622"/>
                </a:cubicBezTo>
                <a:cubicBezTo>
                  <a:pt x="1509945" y="979622"/>
                  <a:pt x="1507062" y="967075"/>
                  <a:pt x="1509945" y="979622"/>
                </a:cubicBezTo>
                <a:cubicBezTo>
                  <a:pt x="1507062" y="967075"/>
                  <a:pt x="1494096" y="970054"/>
                  <a:pt x="1494096" y="970054"/>
                </a:cubicBezTo>
                <a:cubicBezTo>
                  <a:pt x="1490956" y="970776"/>
                  <a:pt x="1489386" y="971137"/>
                  <a:pt x="1488797" y="971272"/>
                </a:cubicBezTo>
                <a:lnTo>
                  <a:pt x="1489144" y="971192"/>
                </a:lnTo>
                <a:lnTo>
                  <a:pt x="1481535" y="972940"/>
                </a:lnTo>
                <a:lnTo>
                  <a:pt x="1478652" y="960392"/>
                </a:lnTo>
                <a:cubicBezTo>
                  <a:pt x="1475676" y="947440"/>
                  <a:pt x="1475676" y="947440"/>
                  <a:pt x="1475676" y="947440"/>
                </a:cubicBezTo>
                <a:lnTo>
                  <a:pt x="1478652" y="960392"/>
                </a:lnTo>
                <a:lnTo>
                  <a:pt x="1471037" y="962142"/>
                </a:lnTo>
                <a:lnTo>
                  <a:pt x="1471391" y="962061"/>
                </a:lnTo>
                <a:cubicBezTo>
                  <a:pt x="1470802" y="962196"/>
                  <a:pt x="1469232" y="962557"/>
                  <a:pt x="1466092" y="963278"/>
                </a:cubicBezTo>
                <a:lnTo>
                  <a:pt x="1450555" y="953212"/>
                </a:lnTo>
                <a:lnTo>
                  <a:pt x="1437589" y="956191"/>
                </a:lnTo>
                <a:lnTo>
                  <a:pt x="1434706" y="943644"/>
                </a:lnTo>
                <a:lnTo>
                  <a:pt x="1422146" y="946530"/>
                </a:lnTo>
                <a:lnTo>
                  <a:pt x="1419263" y="933982"/>
                </a:lnTo>
                <a:cubicBezTo>
                  <a:pt x="1417821" y="927709"/>
                  <a:pt x="1417821" y="927709"/>
                  <a:pt x="1417822" y="927709"/>
                </a:cubicBezTo>
                <a:lnTo>
                  <a:pt x="1417677" y="927081"/>
                </a:lnTo>
                <a:lnTo>
                  <a:pt x="1417326" y="925550"/>
                </a:lnTo>
                <a:lnTo>
                  <a:pt x="1416380" y="921435"/>
                </a:lnTo>
                <a:cubicBezTo>
                  <a:pt x="1416380" y="921435"/>
                  <a:pt x="1419263" y="933982"/>
                  <a:pt x="1416380" y="921435"/>
                </a:cubicBezTo>
                <a:cubicBezTo>
                  <a:pt x="1413240" y="922156"/>
                  <a:pt x="1411670" y="922517"/>
                  <a:pt x="1411081" y="922652"/>
                </a:cubicBezTo>
                <a:lnTo>
                  <a:pt x="1411394" y="922580"/>
                </a:lnTo>
                <a:lnTo>
                  <a:pt x="1403819" y="924321"/>
                </a:lnTo>
                <a:cubicBezTo>
                  <a:pt x="1403819" y="924321"/>
                  <a:pt x="1403819" y="924321"/>
                  <a:pt x="1391259" y="927207"/>
                </a:cubicBezTo>
                <a:cubicBezTo>
                  <a:pt x="1391259" y="927207"/>
                  <a:pt x="1391259" y="927207"/>
                  <a:pt x="1390887" y="925588"/>
                </a:cubicBezTo>
                <a:lnTo>
                  <a:pt x="1389426" y="919230"/>
                </a:lnTo>
                <a:lnTo>
                  <a:pt x="1389448" y="919323"/>
                </a:lnTo>
                <a:lnTo>
                  <a:pt x="1389500" y="919553"/>
                </a:lnTo>
                <a:lnTo>
                  <a:pt x="1389539" y="919719"/>
                </a:lnTo>
                <a:cubicBezTo>
                  <a:pt x="1389399" y="919111"/>
                  <a:pt x="1389027" y="917492"/>
                  <a:pt x="1388283" y="914254"/>
                </a:cubicBezTo>
                <a:lnTo>
                  <a:pt x="1400843" y="911368"/>
                </a:lnTo>
                <a:cubicBezTo>
                  <a:pt x="1410521" y="895935"/>
                  <a:pt x="1397960" y="898821"/>
                  <a:pt x="1397960" y="898821"/>
                </a:cubicBezTo>
                <a:cubicBezTo>
                  <a:pt x="1397960" y="898821"/>
                  <a:pt x="1397960" y="898821"/>
                  <a:pt x="1410521" y="895935"/>
                </a:cubicBezTo>
                <a:cubicBezTo>
                  <a:pt x="1410521" y="895935"/>
                  <a:pt x="1410521" y="895935"/>
                  <a:pt x="1397960" y="898821"/>
                </a:cubicBezTo>
                <a:cubicBezTo>
                  <a:pt x="1395077" y="886273"/>
                  <a:pt x="1407638" y="883387"/>
                  <a:pt x="1395077" y="886273"/>
                </a:cubicBezTo>
                <a:lnTo>
                  <a:pt x="1382517" y="889159"/>
                </a:lnTo>
                <a:lnTo>
                  <a:pt x="1369551" y="892138"/>
                </a:lnTo>
                <a:lnTo>
                  <a:pt x="1379634" y="876612"/>
                </a:lnTo>
                <a:cubicBezTo>
                  <a:pt x="1379634" y="876612"/>
                  <a:pt x="1379634" y="876612"/>
                  <a:pt x="1376658" y="863659"/>
                </a:cubicBezTo>
                <a:lnTo>
                  <a:pt x="1384279" y="861908"/>
                </a:lnTo>
                <a:lnTo>
                  <a:pt x="1384508" y="861856"/>
                </a:lnTo>
                <a:cubicBezTo>
                  <a:pt x="1386078" y="861495"/>
                  <a:pt x="1389218" y="860773"/>
                  <a:pt x="1389218" y="860773"/>
                </a:cubicBezTo>
                <a:lnTo>
                  <a:pt x="1392194" y="873726"/>
                </a:lnTo>
                <a:cubicBezTo>
                  <a:pt x="1401779" y="857887"/>
                  <a:pt x="1401779" y="857887"/>
                  <a:pt x="1404755" y="870840"/>
                </a:cubicBezTo>
                <a:cubicBezTo>
                  <a:pt x="1404755" y="870840"/>
                  <a:pt x="1404755" y="870840"/>
                  <a:pt x="1407638" y="883387"/>
                </a:cubicBezTo>
                <a:lnTo>
                  <a:pt x="1404755" y="870840"/>
                </a:lnTo>
                <a:lnTo>
                  <a:pt x="1417315" y="867954"/>
                </a:lnTo>
                <a:lnTo>
                  <a:pt x="1414339" y="855001"/>
                </a:lnTo>
                <a:cubicBezTo>
                  <a:pt x="1414339" y="855001"/>
                  <a:pt x="1414339" y="855001"/>
                  <a:pt x="1415960" y="854629"/>
                </a:cubicBezTo>
                <a:lnTo>
                  <a:pt x="1421242" y="853415"/>
                </a:lnTo>
                <a:lnTo>
                  <a:pt x="1421632" y="853326"/>
                </a:lnTo>
                <a:cubicBezTo>
                  <a:pt x="1422443" y="853139"/>
                  <a:pt x="1424063" y="852767"/>
                  <a:pt x="1427305" y="852022"/>
                </a:cubicBezTo>
                <a:lnTo>
                  <a:pt x="1421242" y="853415"/>
                </a:lnTo>
                <a:lnTo>
                  <a:pt x="1420822" y="853512"/>
                </a:lnTo>
                <a:cubicBezTo>
                  <a:pt x="1420822" y="853512"/>
                  <a:pt x="1420822" y="853512"/>
                  <a:pt x="1414339" y="855001"/>
                </a:cubicBezTo>
                <a:cubicBezTo>
                  <a:pt x="1414339" y="855001"/>
                  <a:pt x="1414339" y="855001"/>
                  <a:pt x="1411456" y="842454"/>
                </a:cubicBezTo>
                <a:cubicBezTo>
                  <a:pt x="1411456" y="842454"/>
                  <a:pt x="1408573" y="829906"/>
                  <a:pt x="1421539" y="826927"/>
                </a:cubicBezTo>
                <a:cubicBezTo>
                  <a:pt x="1421539" y="826927"/>
                  <a:pt x="1421539" y="826927"/>
                  <a:pt x="1424422" y="839475"/>
                </a:cubicBezTo>
                <a:cubicBezTo>
                  <a:pt x="1424422" y="839475"/>
                  <a:pt x="1424422" y="839475"/>
                  <a:pt x="1436983" y="836589"/>
                </a:cubicBezTo>
                <a:lnTo>
                  <a:pt x="1434100" y="824041"/>
                </a:lnTo>
                <a:lnTo>
                  <a:pt x="1421539" y="826927"/>
                </a:lnTo>
                <a:lnTo>
                  <a:pt x="1408573" y="829906"/>
                </a:lnTo>
                <a:cubicBezTo>
                  <a:pt x="1408573" y="829906"/>
                  <a:pt x="1408573" y="829906"/>
                  <a:pt x="1396013" y="832792"/>
                </a:cubicBezTo>
                <a:lnTo>
                  <a:pt x="1398896" y="845340"/>
                </a:lnTo>
                <a:cubicBezTo>
                  <a:pt x="1398896" y="845340"/>
                  <a:pt x="1398896" y="845340"/>
                  <a:pt x="1401779" y="857887"/>
                </a:cubicBezTo>
                <a:cubicBezTo>
                  <a:pt x="1401779" y="857887"/>
                  <a:pt x="1401779" y="857887"/>
                  <a:pt x="1389218" y="860773"/>
                </a:cubicBezTo>
                <a:cubicBezTo>
                  <a:pt x="1389218" y="860773"/>
                  <a:pt x="1389218" y="860773"/>
                  <a:pt x="1386335" y="848226"/>
                </a:cubicBezTo>
                <a:lnTo>
                  <a:pt x="1373775" y="851112"/>
                </a:lnTo>
                <a:cubicBezTo>
                  <a:pt x="1373775" y="851112"/>
                  <a:pt x="1373775" y="851112"/>
                  <a:pt x="1370892" y="838564"/>
                </a:cubicBezTo>
                <a:cubicBezTo>
                  <a:pt x="1370892" y="838564"/>
                  <a:pt x="1368009" y="826017"/>
                  <a:pt x="1370892" y="838564"/>
                </a:cubicBezTo>
                <a:cubicBezTo>
                  <a:pt x="1368009" y="826017"/>
                  <a:pt x="1368009" y="826017"/>
                  <a:pt x="1368009" y="826017"/>
                </a:cubicBezTo>
                <a:lnTo>
                  <a:pt x="1355043" y="828996"/>
                </a:lnTo>
                <a:cubicBezTo>
                  <a:pt x="1352067" y="816044"/>
                  <a:pt x="1342482" y="831882"/>
                  <a:pt x="1342482" y="831882"/>
                </a:cubicBezTo>
                <a:cubicBezTo>
                  <a:pt x="1339506" y="818930"/>
                  <a:pt x="1339506" y="818930"/>
                  <a:pt x="1339506" y="818930"/>
                </a:cubicBezTo>
                <a:cubicBezTo>
                  <a:pt x="1342482" y="831882"/>
                  <a:pt x="1342482" y="831882"/>
                  <a:pt x="1342482" y="831882"/>
                </a:cubicBezTo>
                <a:cubicBezTo>
                  <a:pt x="1345365" y="844429"/>
                  <a:pt x="1345365" y="844429"/>
                  <a:pt x="1332805" y="847315"/>
                </a:cubicBezTo>
                <a:cubicBezTo>
                  <a:pt x="1332805" y="847315"/>
                  <a:pt x="1332805" y="847315"/>
                  <a:pt x="1345365" y="844429"/>
                </a:cubicBezTo>
                <a:cubicBezTo>
                  <a:pt x="1345365" y="844429"/>
                  <a:pt x="1348248" y="856977"/>
                  <a:pt x="1345365" y="844429"/>
                </a:cubicBezTo>
                <a:cubicBezTo>
                  <a:pt x="1345365" y="844429"/>
                  <a:pt x="1342482" y="831882"/>
                  <a:pt x="1345365" y="844429"/>
                </a:cubicBezTo>
                <a:lnTo>
                  <a:pt x="1342482" y="831882"/>
                </a:lnTo>
                <a:lnTo>
                  <a:pt x="1355043" y="828996"/>
                </a:lnTo>
                <a:cubicBezTo>
                  <a:pt x="1355043" y="828996"/>
                  <a:pt x="1355043" y="828996"/>
                  <a:pt x="1368009" y="826017"/>
                </a:cubicBezTo>
                <a:lnTo>
                  <a:pt x="1370892" y="838564"/>
                </a:lnTo>
                <a:cubicBezTo>
                  <a:pt x="1370892" y="838564"/>
                  <a:pt x="1370892" y="838564"/>
                  <a:pt x="1373775" y="851112"/>
                </a:cubicBezTo>
                <a:lnTo>
                  <a:pt x="1357926" y="841543"/>
                </a:lnTo>
                <a:cubicBezTo>
                  <a:pt x="1357926" y="841543"/>
                  <a:pt x="1355043" y="828996"/>
                  <a:pt x="1357926" y="841543"/>
                </a:cubicBezTo>
                <a:cubicBezTo>
                  <a:pt x="1357926" y="841543"/>
                  <a:pt x="1357926" y="841543"/>
                  <a:pt x="1348248" y="856977"/>
                </a:cubicBezTo>
                <a:cubicBezTo>
                  <a:pt x="1348248" y="856977"/>
                  <a:pt x="1348248" y="856977"/>
                  <a:pt x="1335688" y="859863"/>
                </a:cubicBezTo>
                <a:lnTo>
                  <a:pt x="1323127" y="862749"/>
                </a:lnTo>
                <a:cubicBezTo>
                  <a:pt x="1323127" y="862749"/>
                  <a:pt x="1323127" y="862749"/>
                  <a:pt x="1322767" y="861181"/>
                </a:cubicBezTo>
                <a:lnTo>
                  <a:pt x="1321368" y="855094"/>
                </a:lnTo>
                <a:lnTo>
                  <a:pt x="1321325" y="854907"/>
                </a:lnTo>
                <a:cubicBezTo>
                  <a:pt x="1320965" y="853338"/>
                  <a:pt x="1320244" y="850201"/>
                  <a:pt x="1320244" y="850201"/>
                </a:cubicBezTo>
                <a:cubicBezTo>
                  <a:pt x="1320965" y="853338"/>
                  <a:pt x="1321325" y="854907"/>
                  <a:pt x="1321460" y="855495"/>
                </a:cubicBezTo>
                <a:lnTo>
                  <a:pt x="1321403" y="855244"/>
                </a:lnTo>
                <a:lnTo>
                  <a:pt x="1323127" y="862749"/>
                </a:lnTo>
                <a:cubicBezTo>
                  <a:pt x="1320244" y="850201"/>
                  <a:pt x="1310161" y="865728"/>
                  <a:pt x="1310161" y="865728"/>
                </a:cubicBezTo>
                <a:cubicBezTo>
                  <a:pt x="1310161" y="865728"/>
                  <a:pt x="1310161" y="865728"/>
                  <a:pt x="1307278" y="853181"/>
                </a:cubicBezTo>
                <a:cubicBezTo>
                  <a:pt x="1307278" y="853181"/>
                  <a:pt x="1304395" y="840633"/>
                  <a:pt x="1307278" y="853181"/>
                </a:cubicBezTo>
                <a:lnTo>
                  <a:pt x="1304395" y="840633"/>
                </a:lnTo>
                <a:cubicBezTo>
                  <a:pt x="1304395" y="840633"/>
                  <a:pt x="1314385" y="824702"/>
                  <a:pt x="1317361" y="837654"/>
                </a:cubicBezTo>
                <a:lnTo>
                  <a:pt x="1314385" y="824702"/>
                </a:lnTo>
                <a:cubicBezTo>
                  <a:pt x="1326946" y="821816"/>
                  <a:pt x="1326946" y="821816"/>
                  <a:pt x="1324063" y="809268"/>
                </a:cubicBezTo>
                <a:lnTo>
                  <a:pt x="1326946" y="821816"/>
                </a:lnTo>
                <a:cubicBezTo>
                  <a:pt x="1326946" y="821816"/>
                  <a:pt x="1329922" y="834768"/>
                  <a:pt x="1326946" y="821816"/>
                </a:cubicBezTo>
                <a:cubicBezTo>
                  <a:pt x="1326946" y="821816"/>
                  <a:pt x="1326946" y="821816"/>
                  <a:pt x="1324063" y="809268"/>
                </a:cubicBezTo>
                <a:lnTo>
                  <a:pt x="1311502" y="812154"/>
                </a:lnTo>
                <a:cubicBezTo>
                  <a:pt x="1311502" y="812154"/>
                  <a:pt x="1298536" y="815133"/>
                  <a:pt x="1308619" y="799607"/>
                </a:cubicBezTo>
                <a:lnTo>
                  <a:pt x="1321180" y="796721"/>
                </a:lnTo>
                <a:cubicBezTo>
                  <a:pt x="1324063" y="809268"/>
                  <a:pt x="1333740" y="793835"/>
                  <a:pt x="1333740" y="793835"/>
                </a:cubicBezTo>
                <a:lnTo>
                  <a:pt x="1336623" y="806382"/>
                </a:lnTo>
                <a:cubicBezTo>
                  <a:pt x="1333740" y="793835"/>
                  <a:pt x="1333740" y="793835"/>
                  <a:pt x="1333740" y="793835"/>
                </a:cubicBezTo>
                <a:lnTo>
                  <a:pt x="1321180" y="796721"/>
                </a:lnTo>
                <a:cubicBezTo>
                  <a:pt x="1321180" y="796721"/>
                  <a:pt x="1321180" y="796721"/>
                  <a:pt x="1318297" y="784173"/>
                </a:cubicBezTo>
                <a:lnTo>
                  <a:pt x="1305736" y="787059"/>
                </a:lnTo>
                <a:cubicBezTo>
                  <a:pt x="1305736" y="787059"/>
                  <a:pt x="1305736" y="787059"/>
                  <a:pt x="1308619" y="799607"/>
                </a:cubicBezTo>
                <a:cubicBezTo>
                  <a:pt x="1305377" y="800351"/>
                  <a:pt x="1303757" y="800724"/>
                  <a:pt x="1303149" y="800864"/>
                </a:cubicBezTo>
                <a:lnTo>
                  <a:pt x="1303462" y="800792"/>
                </a:lnTo>
                <a:lnTo>
                  <a:pt x="1295653" y="802586"/>
                </a:lnTo>
                <a:lnTo>
                  <a:pt x="1298536" y="815133"/>
                </a:lnTo>
                <a:cubicBezTo>
                  <a:pt x="1298536" y="815133"/>
                  <a:pt x="1298536" y="815133"/>
                  <a:pt x="1301419" y="827681"/>
                </a:cubicBezTo>
                <a:cubicBezTo>
                  <a:pt x="1288859" y="830567"/>
                  <a:pt x="1301419" y="827681"/>
                  <a:pt x="1301419" y="827681"/>
                </a:cubicBezTo>
                <a:cubicBezTo>
                  <a:pt x="1291835" y="843519"/>
                  <a:pt x="1291835" y="843519"/>
                  <a:pt x="1288859" y="830567"/>
                </a:cubicBezTo>
                <a:cubicBezTo>
                  <a:pt x="1288859" y="830567"/>
                  <a:pt x="1285976" y="818019"/>
                  <a:pt x="1288859" y="830567"/>
                </a:cubicBezTo>
                <a:lnTo>
                  <a:pt x="1285976" y="818019"/>
                </a:lnTo>
                <a:lnTo>
                  <a:pt x="1276298" y="833453"/>
                </a:lnTo>
                <a:lnTo>
                  <a:pt x="1288859" y="830567"/>
                </a:lnTo>
                <a:lnTo>
                  <a:pt x="1291835" y="843519"/>
                </a:lnTo>
                <a:lnTo>
                  <a:pt x="1304395" y="840633"/>
                </a:lnTo>
                <a:cubicBezTo>
                  <a:pt x="1304395" y="840633"/>
                  <a:pt x="1304395" y="840633"/>
                  <a:pt x="1307278" y="853181"/>
                </a:cubicBezTo>
                <a:cubicBezTo>
                  <a:pt x="1307278" y="853181"/>
                  <a:pt x="1307278" y="853181"/>
                  <a:pt x="1294718" y="856067"/>
                </a:cubicBezTo>
                <a:cubicBezTo>
                  <a:pt x="1294718" y="856067"/>
                  <a:pt x="1294718" y="856067"/>
                  <a:pt x="1297601" y="868614"/>
                </a:cubicBezTo>
                <a:cubicBezTo>
                  <a:pt x="1285040" y="871500"/>
                  <a:pt x="1297601" y="868614"/>
                  <a:pt x="1297601" y="868614"/>
                </a:cubicBezTo>
                <a:lnTo>
                  <a:pt x="1310161" y="865728"/>
                </a:lnTo>
                <a:lnTo>
                  <a:pt x="1323127" y="862749"/>
                </a:lnTo>
                <a:cubicBezTo>
                  <a:pt x="1310161" y="865728"/>
                  <a:pt x="1323127" y="862749"/>
                  <a:pt x="1323127" y="862749"/>
                </a:cubicBezTo>
                <a:lnTo>
                  <a:pt x="1326010" y="875297"/>
                </a:lnTo>
                <a:lnTo>
                  <a:pt x="1313044" y="878276"/>
                </a:lnTo>
                <a:lnTo>
                  <a:pt x="1316020" y="891228"/>
                </a:lnTo>
                <a:cubicBezTo>
                  <a:pt x="1326010" y="875297"/>
                  <a:pt x="1326010" y="875297"/>
                  <a:pt x="1328986" y="888249"/>
                </a:cubicBezTo>
                <a:lnTo>
                  <a:pt x="1331869" y="900796"/>
                </a:lnTo>
                <a:lnTo>
                  <a:pt x="1334752" y="913344"/>
                </a:lnTo>
                <a:cubicBezTo>
                  <a:pt x="1337635" y="925892"/>
                  <a:pt x="1337635" y="925892"/>
                  <a:pt x="1324669" y="928871"/>
                </a:cubicBezTo>
                <a:lnTo>
                  <a:pt x="1321786" y="916323"/>
                </a:lnTo>
                <a:lnTo>
                  <a:pt x="1318903" y="903776"/>
                </a:lnTo>
                <a:lnTo>
                  <a:pt x="1311191" y="905548"/>
                </a:lnTo>
                <a:lnTo>
                  <a:pt x="1311053" y="905579"/>
                </a:lnTo>
                <a:cubicBezTo>
                  <a:pt x="1309483" y="905940"/>
                  <a:pt x="1306343" y="906662"/>
                  <a:pt x="1306343" y="906662"/>
                </a:cubicBezTo>
                <a:cubicBezTo>
                  <a:pt x="1303460" y="894114"/>
                  <a:pt x="1303460" y="894114"/>
                  <a:pt x="1303460" y="894114"/>
                </a:cubicBezTo>
                <a:lnTo>
                  <a:pt x="1306343" y="906662"/>
                </a:lnTo>
                <a:lnTo>
                  <a:pt x="1296665" y="922095"/>
                </a:lnTo>
                <a:lnTo>
                  <a:pt x="1309226" y="919209"/>
                </a:lnTo>
                <a:lnTo>
                  <a:pt x="1312109" y="931757"/>
                </a:lnTo>
                <a:cubicBezTo>
                  <a:pt x="1312109" y="931757"/>
                  <a:pt x="1312109" y="931757"/>
                  <a:pt x="1324669" y="928871"/>
                </a:cubicBezTo>
                <a:cubicBezTo>
                  <a:pt x="1337635" y="925892"/>
                  <a:pt x="1337635" y="925892"/>
                  <a:pt x="1337635" y="925892"/>
                </a:cubicBezTo>
                <a:cubicBezTo>
                  <a:pt x="1334752" y="913344"/>
                  <a:pt x="1337635" y="925892"/>
                  <a:pt x="1334752" y="913344"/>
                </a:cubicBezTo>
                <a:cubicBezTo>
                  <a:pt x="1334752" y="913344"/>
                  <a:pt x="1337635" y="925892"/>
                  <a:pt x="1334752" y="913344"/>
                </a:cubicBezTo>
                <a:cubicBezTo>
                  <a:pt x="1347313" y="910458"/>
                  <a:pt x="1347313" y="910458"/>
                  <a:pt x="1347313" y="910458"/>
                </a:cubicBezTo>
                <a:lnTo>
                  <a:pt x="1350196" y="923006"/>
                </a:lnTo>
                <a:cubicBezTo>
                  <a:pt x="1351684" y="929482"/>
                  <a:pt x="1352428" y="932720"/>
                  <a:pt x="1354370" y="933978"/>
                </a:cubicBezTo>
                <a:lnTo>
                  <a:pt x="1360488" y="933490"/>
                </a:lnTo>
                <a:lnTo>
                  <a:pt x="1360387" y="934087"/>
                </a:lnTo>
                <a:cubicBezTo>
                  <a:pt x="1361022" y="934154"/>
                  <a:pt x="1362592" y="933793"/>
                  <a:pt x="1365732" y="933072"/>
                </a:cubicBezTo>
                <a:cubicBezTo>
                  <a:pt x="1372013" y="931629"/>
                  <a:pt x="1372013" y="931629"/>
                  <a:pt x="1369233" y="933919"/>
                </a:cubicBezTo>
                <a:lnTo>
                  <a:pt x="1366597" y="936836"/>
                </a:lnTo>
                <a:lnTo>
                  <a:pt x="1356055" y="948505"/>
                </a:lnTo>
                <a:cubicBezTo>
                  <a:pt x="1359195" y="947784"/>
                  <a:pt x="1360765" y="947423"/>
                  <a:pt x="1361354" y="947288"/>
                </a:cubicBezTo>
                <a:lnTo>
                  <a:pt x="1360903" y="947391"/>
                </a:lnTo>
                <a:lnTo>
                  <a:pt x="1368615" y="945619"/>
                </a:lnTo>
                <a:lnTo>
                  <a:pt x="1371498" y="958167"/>
                </a:lnTo>
                <a:lnTo>
                  <a:pt x="1381176" y="942733"/>
                </a:lnTo>
                <a:cubicBezTo>
                  <a:pt x="1381176" y="942733"/>
                  <a:pt x="1384418" y="941988"/>
                  <a:pt x="1386038" y="941616"/>
                </a:cubicBezTo>
                <a:lnTo>
                  <a:pt x="1386431" y="941526"/>
                </a:lnTo>
                <a:lnTo>
                  <a:pt x="1394142" y="939754"/>
                </a:lnTo>
                <a:cubicBezTo>
                  <a:pt x="1397025" y="952302"/>
                  <a:pt x="1394142" y="939754"/>
                  <a:pt x="1397025" y="952302"/>
                </a:cubicBezTo>
                <a:cubicBezTo>
                  <a:pt x="1397025" y="952302"/>
                  <a:pt x="1397025" y="952302"/>
                  <a:pt x="1409585" y="949416"/>
                </a:cubicBezTo>
                <a:cubicBezTo>
                  <a:pt x="1409585" y="949416"/>
                  <a:pt x="1399908" y="964849"/>
                  <a:pt x="1412468" y="961963"/>
                </a:cubicBezTo>
                <a:cubicBezTo>
                  <a:pt x="1399908" y="964849"/>
                  <a:pt x="1412468" y="961963"/>
                  <a:pt x="1412468" y="961963"/>
                </a:cubicBezTo>
                <a:cubicBezTo>
                  <a:pt x="1412468" y="961963"/>
                  <a:pt x="1412468" y="961963"/>
                  <a:pt x="1415444" y="974916"/>
                </a:cubicBezTo>
                <a:lnTo>
                  <a:pt x="1423053" y="973167"/>
                </a:lnTo>
                <a:lnTo>
                  <a:pt x="1428005" y="972030"/>
                </a:lnTo>
                <a:lnTo>
                  <a:pt x="1430888" y="984577"/>
                </a:lnTo>
                <a:lnTo>
                  <a:pt x="1435975" y="983408"/>
                </a:lnTo>
                <a:lnTo>
                  <a:pt x="1443448" y="981691"/>
                </a:lnTo>
                <a:cubicBezTo>
                  <a:pt x="1443448" y="981691"/>
                  <a:pt x="1443448" y="981691"/>
                  <a:pt x="1446331" y="994239"/>
                </a:cubicBezTo>
                <a:cubicBezTo>
                  <a:pt x="1446331" y="994239"/>
                  <a:pt x="1446331" y="994239"/>
                  <a:pt x="1449214" y="1006786"/>
                </a:cubicBezTo>
                <a:cubicBezTo>
                  <a:pt x="1462180" y="1003807"/>
                  <a:pt x="1449214" y="1006786"/>
                  <a:pt x="1462180" y="1003807"/>
                </a:cubicBezTo>
                <a:cubicBezTo>
                  <a:pt x="1462180" y="1003807"/>
                  <a:pt x="1462180" y="1003807"/>
                  <a:pt x="1465156" y="1016759"/>
                </a:cubicBezTo>
                <a:lnTo>
                  <a:pt x="1468039" y="1029307"/>
                </a:lnTo>
                <a:lnTo>
                  <a:pt x="1475671" y="1027553"/>
                </a:lnTo>
                <a:lnTo>
                  <a:pt x="1475301" y="1027638"/>
                </a:lnTo>
                <a:cubicBezTo>
                  <a:pt x="1475890" y="1027503"/>
                  <a:pt x="1477460" y="1027142"/>
                  <a:pt x="1480600" y="1026421"/>
                </a:cubicBezTo>
                <a:cubicBezTo>
                  <a:pt x="1480600" y="1026421"/>
                  <a:pt x="1480600" y="1026421"/>
                  <a:pt x="1483483" y="1038968"/>
                </a:cubicBezTo>
                <a:cubicBezTo>
                  <a:pt x="1486366" y="1051516"/>
                  <a:pt x="1483483" y="1038968"/>
                  <a:pt x="1486366" y="1051516"/>
                </a:cubicBezTo>
                <a:lnTo>
                  <a:pt x="1498926" y="1048630"/>
                </a:lnTo>
                <a:cubicBezTo>
                  <a:pt x="1498926" y="1048630"/>
                  <a:pt x="1498926" y="1048630"/>
                  <a:pt x="1501902" y="1061582"/>
                </a:cubicBezTo>
                <a:cubicBezTo>
                  <a:pt x="1514463" y="1058696"/>
                  <a:pt x="1501902" y="1061582"/>
                  <a:pt x="1514463" y="1058696"/>
                </a:cubicBezTo>
                <a:lnTo>
                  <a:pt x="1517346" y="1071244"/>
                </a:lnTo>
                <a:lnTo>
                  <a:pt x="1520229" y="1083791"/>
                </a:lnTo>
                <a:lnTo>
                  <a:pt x="1523112" y="1096339"/>
                </a:lnTo>
                <a:cubicBezTo>
                  <a:pt x="1523112" y="1096339"/>
                  <a:pt x="1523112" y="1096339"/>
                  <a:pt x="1536078" y="1093360"/>
                </a:cubicBezTo>
                <a:cubicBezTo>
                  <a:pt x="1536078" y="1093360"/>
                  <a:pt x="1536078" y="1093360"/>
                  <a:pt x="1539054" y="1106312"/>
                </a:cubicBezTo>
                <a:lnTo>
                  <a:pt x="1541937" y="1118860"/>
                </a:lnTo>
                <a:cubicBezTo>
                  <a:pt x="1541937" y="1118860"/>
                  <a:pt x="1541937" y="1118860"/>
                  <a:pt x="1543507" y="1118499"/>
                </a:cubicBezTo>
                <a:lnTo>
                  <a:pt x="1549639" y="1117090"/>
                </a:lnTo>
                <a:lnTo>
                  <a:pt x="1549707" y="1117074"/>
                </a:lnTo>
                <a:lnTo>
                  <a:pt x="1549787" y="1117056"/>
                </a:lnTo>
                <a:cubicBezTo>
                  <a:pt x="1551357" y="1116695"/>
                  <a:pt x="1554497" y="1115974"/>
                  <a:pt x="1554497" y="1115974"/>
                </a:cubicBezTo>
                <a:lnTo>
                  <a:pt x="1557380" y="1128521"/>
                </a:lnTo>
                <a:lnTo>
                  <a:pt x="1560263" y="1141069"/>
                </a:lnTo>
                <a:cubicBezTo>
                  <a:pt x="1569684" y="1138904"/>
                  <a:pt x="1564973" y="1139987"/>
                  <a:pt x="1567329" y="1139445"/>
                </a:cubicBezTo>
                <a:lnTo>
                  <a:pt x="1568032" y="1139284"/>
                </a:lnTo>
                <a:lnTo>
                  <a:pt x="1568114" y="1139265"/>
                </a:lnTo>
                <a:cubicBezTo>
                  <a:pt x="1569684" y="1138904"/>
                  <a:pt x="1572824" y="1138183"/>
                  <a:pt x="1572824" y="1138183"/>
                </a:cubicBezTo>
                <a:cubicBezTo>
                  <a:pt x="1572824" y="1138183"/>
                  <a:pt x="1572824" y="1138183"/>
                  <a:pt x="1575800" y="1151135"/>
                </a:cubicBezTo>
                <a:cubicBezTo>
                  <a:pt x="1563239" y="1154021"/>
                  <a:pt x="1575800" y="1151135"/>
                  <a:pt x="1575800" y="1151135"/>
                </a:cubicBezTo>
                <a:lnTo>
                  <a:pt x="1578683" y="1163683"/>
                </a:lnTo>
                <a:cubicBezTo>
                  <a:pt x="1591244" y="1160797"/>
                  <a:pt x="1581566" y="1176230"/>
                  <a:pt x="1594127" y="1173344"/>
                </a:cubicBezTo>
                <a:cubicBezTo>
                  <a:pt x="1594127" y="1173344"/>
                  <a:pt x="1594127" y="1173344"/>
                  <a:pt x="1592557" y="1173705"/>
                </a:cubicBezTo>
                <a:lnTo>
                  <a:pt x="1592414" y="1173738"/>
                </a:lnTo>
                <a:lnTo>
                  <a:pt x="1589071" y="1174506"/>
                </a:lnTo>
                <a:lnTo>
                  <a:pt x="1587061" y="1174968"/>
                </a:lnTo>
                <a:cubicBezTo>
                  <a:pt x="1588632" y="1174607"/>
                  <a:pt x="1587061" y="1174968"/>
                  <a:pt x="1588632" y="1174607"/>
                </a:cubicBezTo>
                <a:lnTo>
                  <a:pt x="1589188" y="1174479"/>
                </a:lnTo>
                <a:lnTo>
                  <a:pt x="1594127" y="1173344"/>
                </a:lnTo>
                <a:cubicBezTo>
                  <a:pt x="1594127" y="1173344"/>
                  <a:pt x="1594127" y="1173344"/>
                  <a:pt x="1597010" y="1185892"/>
                </a:cubicBezTo>
                <a:lnTo>
                  <a:pt x="1599986" y="1198844"/>
                </a:lnTo>
                <a:lnTo>
                  <a:pt x="1602869" y="1211391"/>
                </a:lnTo>
                <a:cubicBezTo>
                  <a:pt x="1615834" y="1208412"/>
                  <a:pt x="1602869" y="1211391"/>
                  <a:pt x="1615834" y="1208412"/>
                </a:cubicBezTo>
                <a:cubicBezTo>
                  <a:pt x="1605752" y="1223939"/>
                  <a:pt x="1605752" y="1223939"/>
                  <a:pt x="1618717" y="1220960"/>
                </a:cubicBezTo>
                <a:lnTo>
                  <a:pt x="1612824" y="1222314"/>
                </a:lnTo>
                <a:lnTo>
                  <a:pt x="1613045" y="1222263"/>
                </a:lnTo>
                <a:lnTo>
                  <a:pt x="1607373" y="1223567"/>
                </a:lnTo>
                <a:cubicBezTo>
                  <a:pt x="1605752" y="1223939"/>
                  <a:pt x="1605752" y="1223939"/>
                  <a:pt x="1605752" y="1223939"/>
                </a:cubicBezTo>
                <a:cubicBezTo>
                  <a:pt x="1605752" y="1223939"/>
                  <a:pt x="1605752" y="1223939"/>
                  <a:pt x="1608635" y="1236487"/>
                </a:cubicBezTo>
                <a:cubicBezTo>
                  <a:pt x="1608635" y="1236487"/>
                  <a:pt x="1608635" y="1236487"/>
                  <a:pt x="1611611" y="1249439"/>
                </a:cubicBezTo>
                <a:lnTo>
                  <a:pt x="1599050" y="1252325"/>
                </a:lnTo>
                <a:cubicBezTo>
                  <a:pt x="1596074" y="1239373"/>
                  <a:pt x="1596074" y="1239373"/>
                  <a:pt x="1596074" y="1239373"/>
                </a:cubicBezTo>
                <a:cubicBezTo>
                  <a:pt x="1599214" y="1238651"/>
                  <a:pt x="1600784" y="1238291"/>
                  <a:pt x="1601373" y="1238155"/>
                </a:cubicBezTo>
                <a:lnTo>
                  <a:pt x="1601026" y="1238235"/>
                </a:lnTo>
                <a:lnTo>
                  <a:pt x="1600784" y="1238290"/>
                </a:lnTo>
                <a:cubicBezTo>
                  <a:pt x="1599214" y="1238651"/>
                  <a:pt x="1596074" y="1239373"/>
                  <a:pt x="1596074" y="1239373"/>
                </a:cubicBezTo>
                <a:lnTo>
                  <a:pt x="1599050" y="1252325"/>
                </a:lnTo>
                <a:cubicBezTo>
                  <a:pt x="1599050" y="1252325"/>
                  <a:pt x="1599050" y="1252325"/>
                  <a:pt x="1586489" y="1255211"/>
                </a:cubicBezTo>
                <a:lnTo>
                  <a:pt x="1583513" y="1242259"/>
                </a:lnTo>
                <a:cubicBezTo>
                  <a:pt x="1583513" y="1242259"/>
                  <a:pt x="1583513" y="1242259"/>
                  <a:pt x="1570953" y="1245145"/>
                </a:cubicBezTo>
                <a:lnTo>
                  <a:pt x="1572739" y="1252916"/>
                </a:lnTo>
                <a:lnTo>
                  <a:pt x="1572813" y="1253240"/>
                </a:lnTo>
                <a:cubicBezTo>
                  <a:pt x="1573185" y="1254859"/>
                  <a:pt x="1573929" y="1258097"/>
                  <a:pt x="1573929" y="1258097"/>
                </a:cubicBezTo>
                <a:cubicBezTo>
                  <a:pt x="1573929" y="1258097"/>
                  <a:pt x="1560963" y="1261076"/>
                  <a:pt x="1573929" y="1258097"/>
                </a:cubicBezTo>
                <a:lnTo>
                  <a:pt x="1576812" y="1270644"/>
                </a:lnTo>
                <a:lnTo>
                  <a:pt x="1563846" y="1273623"/>
                </a:lnTo>
                <a:lnTo>
                  <a:pt x="1560963" y="1261076"/>
                </a:lnTo>
                <a:cubicBezTo>
                  <a:pt x="1557987" y="1248124"/>
                  <a:pt x="1557987" y="1248124"/>
                  <a:pt x="1557987" y="1248124"/>
                </a:cubicBezTo>
                <a:cubicBezTo>
                  <a:pt x="1554847" y="1248845"/>
                  <a:pt x="1553277" y="1249206"/>
                  <a:pt x="1552688" y="1249341"/>
                </a:cubicBezTo>
                <a:lnTo>
                  <a:pt x="1553035" y="1249261"/>
                </a:lnTo>
                <a:lnTo>
                  <a:pt x="1545426" y="1251010"/>
                </a:lnTo>
                <a:cubicBezTo>
                  <a:pt x="1545426" y="1251010"/>
                  <a:pt x="1545426" y="1251010"/>
                  <a:pt x="1546996" y="1250649"/>
                </a:cubicBezTo>
                <a:lnTo>
                  <a:pt x="1553195" y="1249225"/>
                </a:lnTo>
                <a:lnTo>
                  <a:pt x="1553277" y="1249206"/>
                </a:lnTo>
                <a:cubicBezTo>
                  <a:pt x="1554847" y="1248845"/>
                  <a:pt x="1557987" y="1248124"/>
                  <a:pt x="1557987" y="1248124"/>
                </a:cubicBezTo>
                <a:cubicBezTo>
                  <a:pt x="1560963" y="1261076"/>
                  <a:pt x="1560963" y="1261076"/>
                  <a:pt x="1560963" y="1261076"/>
                </a:cubicBezTo>
                <a:cubicBezTo>
                  <a:pt x="1560963" y="1261076"/>
                  <a:pt x="1560963" y="1261076"/>
                  <a:pt x="1548402" y="1263962"/>
                </a:cubicBezTo>
                <a:lnTo>
                  <a:pt x="1560963" y="1261076"/>
                </a:lnTo>
                <a:cubicBezTo>
                  <a:pt x="1548402" y="1263962"/>
                  <a:pt x="1551285" y="1276509"/>
                  <a:pt x="1551285" y="1276509"/>
                </a:cubicBezTo>
                <a:cubicBezTo>
                  <a:pt x="1551285" y="1276509"/>
                  <a:pt x="1551285" y="1276509"/>
                  <a:pt x="1538725" y="1279395"/>
                </a:cubicBezTo>
                <a:cubicBezTo>
                  <a:pt x="1538725" y="1279395"/>
                  <a:pt x="1538725" y="1279395"/>
                  <a:pt x="1526164" y="1282281"/>
                </a:cubicBezTo>
                <a:lnTo>
                  <a:pt x="1523281" y="1269734"/>
                </a:lnTo>
                <a:cubicBezTo>
                  <a:pt x="1526164" y="1282281"/>
                  <a:pt x="1523281" y="1269734"/>
                  <a:pt x="1510315" y="1272713"/>
                </a:cubicBezTo>
                <a:lnTo>
                  <a:pt x="1507339" y="1259761"/>
                </a:lnTo>
                <a:lnTo>
                  <a:pt x="1494779" y="1262647"/>
                </a:lnTo>
                <a:cubicBezTo>
                  <a:pt x="1507339" y="1259761"/>
                  <a:pt x="1510315" y="1272713"/>
                  <a:pt x="1510315" y="1272713"/>
                </a:cubicBezTo>
                <a:cubicBezTo>
                  <a:pt x="1497755" y="1275599"/>
                  <a:pt x="1510315" y="1272713"/>
                  <a:pt x="1510315" y="1272713"/>
                </a:cubicBezTo>
                <a:cubicBezTo>
                  <a:pt x="1510315" y="1272713"/>
                  <a:pt x="1510315" y="1272713"/>
                  <a:pt x="1513198" y="1285261"/>
                </a:cubicBezTo>
                <a:cubicBezTo>
                  <a:pt x="1513198" y="1285261"/>
                  <a:pt x="1513198" y="1285261"/>
                  <a:pt x="1526164" y="1282281"/>
                </a:cubicBezTo>
                <a:lnTo>
                  <a:pt x="1529047" y="1294829"/>
                </a:lnTo>
                <a:cubicBezTo>
                  <a:pt x="1516081" y="1297808"/>
                  <a:pt x="1529047" y="1294829"/>
                  <a:pt x="1529047" y="1294829"/>
                </a:cubicBezTo>
                <a:lnTo>
                  <a:pt x="1541608" y="1291943"/>
                </a:lnTo>
                <a:lnTo>
                  <a:pt x="1538725" y="1279395"/>
                </a:lnTo>
                <a:lnTo>
                  <a:pt x="1551285" y="1276509"/>
                </a:lnTo>
                <a:lnTo>
                  <a:pt x="1554168" y="1289057"/>
                </a:lnTo>
                <a:lnTo>
                  <a:pt x="1557051" y="1301605"/>
                </a:lnTo>
                <a:cubicBezTo>
                  <a:pt x="1554168" y="1289057"/>
                  <a:pt x="1541608" y="1291943"/>
                  <a:pt x="1544491" y="1304491"/>
                </a:cubicBezTo>
                <a:cubicBezTo>
                  <a:pt x="1531930" y="1307377"/>
                  <a:pt x="1544491" y="1304491"/>
                  <a:pt x="1544491" y="1304491"/>
                </a:cubicBezTo>
                <a:lnTo>
                  <a:pt x="1547374" y="1317038"/>
                </a:lnTo>
                <a:lnTo>
                  <a:pt x="1534813" y="1319924"/>
                </a:lnTo>
                <a:lnTo>
                  <a:pt x="1537789" y="1332877"/>
                </a:lnTo>
                <a:lnTo>
                  <a:pt x="1524823" y="1335856"/>
                </a:lnTo>
                <a:cubicBezTo>
                  <a:pt x="1524823" y="1335856"/>
                  <a:pt x="1524823" y="1335856"/>
                  <a:pt x="1512263" y="1338742"/>
                </a:cubicBezTo>
                <a:cubicBezTo>
                  <a:pt x="1512263" y="1338742"/>
                  <a:pt x="1512263" y="1338742"/>
                  <a:pt x="1499702" y="1341628"/>
                </a:cubicBezTo>
                <a:cubicBezTo>
                  <a:pt x="1499702" y="1341628"/>
                  <a:pt x="1499702" y="1341628"/>
                  <a:pt x="1487142" y="1344514"/>
                </a:cubicBezTo>
                <a:lnTo>
                  <a:pt x="1484166" y="1331561"/>
                </a:lnTo>
                <a:cubicBezTo>
                  <a:pt x="1484166" y="1331561"/>
                  <a:pt x="1484166" y="1331561"/>
                  <a:pt x="1496726" y="1328675"/>
                </a:cubicBezTo>
                <a:lnTo>
                  <a:pt x="1493843" y="1316128"/>
                </a:lnTo>
                <a:lnTo>
                  <a:pt x="1490960" y="1303580"/>
                </a:lnTo>
                <a:cubicBezTo>
                  <a:pt x="1490960" y="1303580"/>
                  <a:pt x="1490960" y="1303580"/>
                  <a:pt x="1488077" y="1291033"/>
                </a:cubicBezTo>
                <a:lnTo>
                  <a:pt x="1480456" y="1292784"/>
                </a:lnTo>
                <a:lnTo>
                  <a:pt x="1475517" y="1293919"/>
                </a:lnTo>
                <a:cubicBezTo>
                  <a:pt x="1475517" y="1293919"/>
                  <a:pt x="1475517" y="1293919"/>
                  <a:pt x="1472634" y="1281371"/>
                </a:cubicBezTo>
                <a:lnTo>
                  <a:pt x="1475517" y="1293919"/>
                </a:lnTo>
                <a:lnTo>
                  <a:pt x="1478400" y="1306466"/>
                </a:lnTo>
                <a:lnTo>
                  <a:pt x="1481283" y="1319014"/>
                </a:lnTo>
                <a:cubicBezTo>
                  <a:pt x="1468317" y="1321993"/>
                  <a:pt x="1481283" y="1319014"/>
                  <a:pt x="1468317" y="1321993"/>
                </a:cubicBezTo>
                <a:lnTo>
                  <a:pt x="1471200" y="1334540"/>
                </a:lnTo>
                <a:lnTo>
                  <a:pt x="1484166" y="1331561"/>
                </a:lnTo>
                <a:lnTo>
                  <a:pt x="1481345" y="1340887"/>
                </a:lnTo>
                <a:lnTo>
                  <a:pt x="1474176" y="1347493"/>
                </a:lnTo>
                <a:cubicBezTo>
                  <a:pt x="1471200" y="1334540"/>
                  <a:pt x="1471200" y="1334540"/>
                  <a:pt x="1461615" y="1350379"/>
                </a:cubicBezTo>
                <a:lnTo>
                  <a:pt x="1449055" y="1353265"/>
                </a:lnTo>
                <a:lnTo>
                  <a:pt x="1451938" y="1365812"/>
                </a:lnTo>
                <a:lnTo>
                  <a:pt x="1464498" y="1362926"/>
                </a:lnTo>
                <a:lnTo>
                  <a:pt x="1467381" y="1375474"/>
                </a:lnTo>
                <a:cubicBezTo>
                  <a:pt x="1454821" y="1378360"/>
                  <a:pt x="1457704" y="1390907"/>
                  <a:pt x="1457704" y="1390907"/>
                </a:cubicBezTo>
                <a:lnTo>
                  <a:pt x="1445143" y="1393793"/>
                </a:lnTo>
                <a:lnTo>
                  <a:pt x="1432177" y="1396772"/>
                </a:lnTo>
                <a:cubicBezTo>
                  <a:pt x="1429294" y="1384225"/>
                  <a:pt x="1429294" y="1384225"/>
                  <a:pt x="1442260" y="1381246"/>
                </a:cubicBezTo>
                <a:cubicBezTo>
                  <a:pt x="1442260" y="1381246"/>
                  <a:pt x="1442260" y="1381246"/>
                  <a:pt x="1439377" y="1368698"/>
                </a:cubicBezTo>
                <a:cubicBezTo>
                  <a:pt x="1451938" y="1365812"/>
                  <a:pt x="1439377" y="1368698"/>
                  <a:pt x="1439377" y="1368698"/>
                </a:cubicBezTo>
                <a:lnTo>
                  <a:pt x="1442260" y="1381246"/>
                </a:lnTo>
                <a:cubicBezTo>
                  <a:pt x="1435777" y="1382735"/>
                  <a:pt x="1435777" y="1382735"/>
                  <a:pt x="1435777" y="1382735"/>
                </a:cubicBezTo>
                <a:lnTo>
                  <a:pt x="1435565" y="1382784"/>
                </a:lnTo>
                <a:lnTo>
                  <a:pt x="1434967" y="1382921"/>
                </a:lnTo>
                <a:cubicBezTo>
                  <a:pt x="1434156" y="1383108"/>
                  <a:pt x="1432536" y="1383480"/>
                  <a:pt x="1429294" y="1384225"/>
                </a:cubicBezTo>
                <a:cubicBezTo>
                  <a:pt x="1429294" y="1384225"/>
                  <a:pt x="1429294" y="1384225"/>
                  <a:pt x="1432177" y="1396772"/>
                </a:cubicBezTo>
                <a:cubicBezTo>
                  <a:pt x="1419617" y="1399658"/>
                  <a:pt x="1419617" y="1399658"/>
                  <a:pt x="1407056" y="1402544"/>
                </a:cubicBezTo>
                <a:cubicBezTo>
                  <a:pt x="1410032" y="1415497"/>
                  <a:pt x="1410032" y="1415497"/>
                  <a:pt x="1397471" y="1418383"/>
                </a:cubicBezTo>
                <a:cubicBezTo>
                  <a:pt x="1394495" y="1405430"/>
                  <a:pt x="1394495" y="1405430"/>
                  <a:pt x="1394495" y="1405430"/>
                </a:cubicBezTo>
                <a:cubicBezTo>
                  <a:pt x="1407056" y="1402544"/>
                  <a:pt x="1394495" y="1405430"/>
                  <a:pt x="1394495" y="1405430"/>
                </a:cubicBezTo>
                <a:lnTo>
                  <a:pt x="1391612" y="1392883"/>
                </a:lnTo>
                <a:lnTo>
                  <a:pt x="1381530" y="1408409"/>
                </a:lnTo>
                <a:lnTo>
                  <a:pt x="1394495" y="1405430"/>
                </a:lnTo>
                <a:cubicBezTo>
                  <a:pt x="1381530" y="1408409"/>
                  <a:pt x="1394495" y="1405430"/>
                  <a:pt x="1394495" y="1405430"/>
                </a:cubicBezTo>
                <a:cubicBezTo>
                  <a:pt x="1397471" y="1418383"/>
                  <a:pt x="1397471" y="1418383"/>
                  <a:pt x="1397471" y="1418383"/>
                </a:cubicBezTo>
                <a:lnTo>
                  <a:pt x="1384506" y="1421362"/>
                </a:lnTo>
                <a:lnTo>
                  <a:pt x="1371945" y="1424248"/>
                </a:lnTo>
                <a:lnTo>
                  <a:pt x="1359384" y="1427134"/>
                </a:lnTo>
                <a:lnTo>
                  <a:pt x="1362267" y="1439681"/>
                </a:lnTo>
                <a:cubicBezTo>
                  <a:pt x="1362267" y="1439681"/>
                  <a:pt x="1362267" y="1439681"/>
                  <a:pt x="1349707" y="1442567"/>
                </a:cubicBezTo>
                <a:cubicBezTo>
                  <a:pt x="1349707" y="1442567"/>
                  <a:pt x="1349707" y="1442567"/>
                  <a:pt x="1336741" y="1445546"/>
                </a:cubicBezTo>
                <a:cubicBezTo>
                  <a:pt x="1324180" y="1448433"/>
                  <a:pt x="1336741" y="1445546"/>
                  <a:pt x="1339624" y="1458094"/>
                </a:cubicBezTo>
                <a:lnTo>
                  <a:pt x="1327063" y="1460980"/>
                </a:lnTo>
                <a:lnTo>
                  <a:pt x="1324180" y="1448433"/>
                </a:lnTo>
                <a:cubicBezTo>
                  <a:pt x="1324180" y="1448433"/>
                  <a:pt x="1324180" y="1448433"/>
                  <a:pt x="1323820" y="1446864"/>
                </a:cubicBezTo>
                <a:lnTo>
                  <a:pt x="1322905" y="1442885"/>
                </a:lnTo>
                <a:lnTo>
                  <a:pt x="1321657" y="1437453"/>
                </a:lnTo>
                <a:cubicBezTo>
                  <a:pt x="1321297" y="1435885"/>
                  <a:pt x="1321297" y="1435885"/>
                  <a:pt x="1321297" y="1435885"/>
                </a:cubicBezTo>
                <a:cubicBezTo>
                  <a:pt x="1333858" y="1432999"/>
                  <a:pt x="1321297" y="1435885"/>
                  <a:pt x="1321297" y="1435885"/>
                </a:cubicBezTo>
                <a:lnTo>
                  <a:pt x="1322905" y="1442885"/>
                </a:lnTo>
                <a:lnTo>
                  <a:pt x="1324180" y="1448433"/>
                </a:lnTo>
                <a:cubicBezTo>
                  <a:pt x="1324180" y="1448433"/>
                  <a:pt x="1324180" y="1448433"/>
                  <a:pt x="1311620" y="1451319"/>
                </a:cubicBezTo>
                <a:cubicBezTo>
                  <a:pt x="1311620" y="1451319"/>
                  <a:pt x="1310899" y="1448182"/>
                  <a:pt x="1310539" y="1446613"/>
                </a:cubicBezTo>
                <a:lnTo>
                  <a:pt x="1310449" y="1446223"/>
                </a:lnTo>
                <a:lnTo>
                  <a:pt x="1310404" y="1446025"/>
                </a:lnTo>
                <a:cubicBezTo>
                  <a:pt x="1310539" y="1446613"/>
                  <a:pt x="1310899" y="1448182"/>
                  <a:pt x="1311620" y="1451319"/>
                </a:cubicBezTo>
                <a:cubicBezTo>
                  <a:pt x="1311620" y="1451319"/>
                  <a:pt x="1311620" y="1451319"/>
                  <a:pt x="1324180" y="1448433"/>
                </a:cubicBezTo>
                <a:cubicBezTo>
                  <a:pt x="1311620" y="1451319"/>
                  <a:pt x="1314503" y="1463866"/>
                  <a:pt x="1314503" y="1463866"/>
                </a:cubicBezTo>
                <a:cubicBezTo>
                  <a:pt x="1317479" y="1476818"/>
                  <a:pt x="1317479" y="1476818"/>
                  <a:pt x="1304918" y="1479704"/>
                </a:cubicBezTo>
                <a:lnTo>
                  <a:pt x="1297207" y="1481476"/>
                </a:lnTo>
                <a:lnTo>
                  <a:pt x="1297422" y="1481426"/>
                </a:lnTo>
                <a:cubicBezTo>
                  <a:pt x="1296814" y="1481566"/>
                  <a:pt x="1295194" y="1481939"/>
                  <a:pt x="1291952" y="1482683"/>
                </a:cubicBezTo>
                <a:lnTo>
                  <a:pt x="1288976" y="1469731"/>
                </a:lnTo>
                <a:cubicBezTo>
                  <a:pt x="1288976" y="1469731"/>
                  <a:pt x="1288976" y="1469731"/>
                  <a:pt x="1286093" y="1457184"/>
                </a:cubicBezTo>
                <a:cubicBezTo>
                  <a:pt x="1299059" y="1454204"/>
                  <a:pt x="1299059" y="1454204"/>
                  <a:pt x="1296176" y="1441657"/>
                </a:cubicBezTo>
                <a:cubicBezTo>
                  <a:pt x="1296176" y="1441657"/>
                  <a:pt x="1296176" y="1441657"/>
                  <a:pt x="1308737" y="1438771"/>
                </a:cubicBezTo>
                <a:cubicBezTo>
                  <a:pt x="1321297" y="1435885"/>
                  <a:pt x="1321297" y="1435885"/>
                  <a:pt x="1318321" y="1422933"/>
                </a:cubicBezTo>
                <a:cubicBezTo>
                  <a:pt x="1318321" y="1422933"/>
                  <a:pt x="1318321" y="1422933"/>
                  <a:pt x="1315438" y="1410385"/>
                </a:cubicBezTo>
                <a:lnTo>
                  <a:pt x="1327999" y="1407499"/>
                </a:lnTo>
                <a:cubicBezTo>
                  <a:pt x="1327999" y="1407499"/>
                  <a:pt x="1327999" y="1407499"/>
                  <a:pt x="1340965" y="1404520"/>
                </a:cubicBezTo>
                <a:lnTo>
                  <a:pt x="1327999" y="1407499"/>
                </a:lnTo>
                <a:cubicBezTo>
                  <a:pt x="1327999" y="1407499"/>
                  <a:pt x="1327999" y="1407499"/>
                  <a:pt x="1325116" y="1394951"/>
                </a:cubicBezTo>
                <a:cubicBezTo>
                  <a:pt x="1327999" y="1407499"/>
                  <a:pt x="1327999" y="1407499"/>
                  <a:pt x="1315438" y="1410385"/>
                </a:cubicBezTo>
                <a:cubicBezTo>
                  <a:pt x="1315438" y="1410385"/>
                  <a:pt x="1315438" y="1410385"/>
                  <a:pt x="1318321" y="1422933"/>
                </a:cubicBezTo>
                <a:lnTo>
                  <a:pt x="1305761" y="1425819"/>
                </a:lnTo>
                <a:lnTo>
                  <a:pt x="1293200" y="1428705"/>
                </a:lnTo>
                <a:cubicBezTo>
                  <a:pt x="1290317" y="1416157"/>
                  <a:pt x="1302878" y="1413271"/>
                  <a:pt x="1302878" y="1413271"/>
                </a:cubicBezTo>
                <a:lnTo>
                  <a:pt x="1290317" y="1416157"/>
                </a:lnTo>
                <a:lnTo>
                  <a:pt x="1293200" y="1428705"/>
                </a:lnTo>
                <a:cubicBezTo>
                  <a:pt x="1293200" y="1428705"/>
                  <a:pt x="1293200" y="1428705"/>
                  <a:pt x="1305761" y="1425819"/>
                </a:cubicBezTo>
                <a:cubicBezTo>
                  <a:pt x="1305761" y="1425819"/>
                  <a:pt x="1305761" y="1425819"/>
                  <a:pt x="1308737" y="1438771"/>
                </a:cubicBezTo>
                <a:lnTo>
                  <a:pt x="1296176" y="1441657"/>
                </a:lnTo>
                <a:lnTo>
                  <a:pt x="1283210" y="1444636"/>
                </a:lnTo>
                <a:lnTo>
                  <a:pt x="1280234" y="1431684"/>
                </a:lnTo>
                <a:cubicBezTo>
                  <a:pt x="1283210" y="1444636"/>
                  <a:pt x="1283210" y="1444636"/>
                  <a:pt x="1270650" y="1447522"/>
                </a:cubicBezTo>
                <a:lnTo>
                  <a:pt x="1262945" y="1449293"/>
                </a:lnTo>
                <a:lnTo>
                  <a:pt x="1262799" y="1449326"/>
                </a:lnTo>
                <a:cubicBezTo>
                  <a:pt x="1261229" y="1449687"/>
                  <a:pt x="1258089" y="1450408"/>
                  <a:pt x="1258089" y="1450408"/>
                </a:cubicBezTo>
                <a:cubicBezTo>
                  <a:pt x="1258089" y="1450408"/>
                  <a:pt x="1255113" y="1437456"/>
                  <a:pt x="1258089" y="1450408"/>
                </a:cubicBezTo>
                <a:cubicBezTo>
                  <a:pt x="1245528" y="1453294"/>
                  <a:pt x="1245528" y="1453294"/>
                  <a:pt x="1242552" y="1440342"/>
                </a:cubicBezTo>
                <a:lnTo>
                  <a:pt x="1239669" y="1427794"/>
                </a:lnTo>
                <a:lnTo>
                  <a:pt x="1226704" y="1430773"/>
                </a:lnTo>
                <a:cubicBezTo>
                  <a:pt x="1228866" y="1440184"/>
                  <a:pt x="1227785" y="1435479"/>
                  <a:pt x="1228326" y="1437831"/>
                </a:cubicBezTo>
                <a:lnTo>
                  <a:pt x="1229587" y="1443321"/>
                </a:lnTo>
                <a:lnTo>
                  <a:pt x="1227795" y="1443732"/>
                </a:lnTo>
                <a:cubicBezTo>
                  <a:pt x="1217026" y="1446207"/>
                  <a:pt x="1217026" y="1446207"/>
                  <a:pt x="1217026" y="1446207"/>
                </a:cubicBezTo>
                <a:cubicBezTo>
                  <a:pt x="1229587" y="1443321"/>
                  <a:pt x="1229587" y="1443321"/>
                  <a:pt x="1229587" y="1443321"/>
                </a:cubicBezTo>
                <a:cubicBezTo>
                  <a:pt x="1232563" y="1456273"/>
                  <a:pt x="1232563" y="1456273"/>
                  <a:pt x="1232563" y="1456273"/>
                </a:cubicBezTo>
                <a:lnTo>
                  <a:pt x="1229587" y="1443321"/>
                </a:lnTo>
                <a:lnTo>
                  <a:pt x="1229587" y="1443321"/>
                </a:lnTo>
                <a:lnTo>
                  <a:pt x="1242552" y="1440342"/>
                </a:lnTo>
                <a:lnTo>
                  <a:pt x="1244363" y="1448226"/>
                </a:lnTo>
                <a:lnTo>
                  <a:pt x="1244272" y="1447830"/>
                </a:lnTo>
                <a:cubicBezTo>
                  <a:pt x="1244412" y="1448437"/>
                  <a:pt x="1244784" y="1450056"/>
                  <a:pt x="1245528" y="1453294"/>
                </a:cubicBezTo>
                <a:cubicBezTo>
                  <a:pt x="1245528" y="1453294"/>
                  <a:pt x="1245528" y="1453294"/>
                  <a:pt x="1248411" y="1465842"/>
                </a:cubicBezTo>
                <a:lnTo>
                  <a:pt x="1235446" y="1468821"/>
                </a:lnTo>
                <a:lnTo>
                  <a:pt x="1238329" y="1481368"/>
                </a:lnTo>
                <a:cubicBezTo>
                  <a:pt x="1238329" y="1481368"/>
                  <a:pt x="1238329" y="1481368"/>
                  <a:pt x="1225768" y="1484254"/>
                </a:cubicBezTo>
                <a:lnTo>
                  <a:pt x="1228744" y="1497207"/>
                </a:lnTo>
                <a:cubicBezTo>
                  <a:pt x="1228744" y="1497207"/>
                  <a:pt x="1228744" y="1497207"/>
                  <a:pt x="1216183" y="1500093"/>
                </a:cubicBezTo>
                <a:cubicBezTo>
                  <a:pt x="1216183" y="1500093"/>
                  <a:pt x="1216183" y="1500093"/>
                  <a:pt x="1213207" y="1487140"/>
                </a:cubicBezTo>
                <a:cubicBezTo>
                  <a:pt x="1200647" y="1490026"/>
                  <a:pt x="1200647" y="1490026"/>
                  <a:pt x="1200647" y="1490026"/>
                </a:cubicBezTo>
                <a:cubicBezTo>
                  <a:pt x="1200647" y="1490026"/>
                  <a:pt x="1190657" y="1505958"/>
                  <a:pt x="1203623" y="1502979"/>
                </a:cubicBezTo>
                <a:lnTo>
                  <a:pt x="1206506" y="1515526"/>
                </a:lnTo>
                <a:lnTo>
                  <a:pt x="1193540" y="1518505"/>
                </a:lnTo>
                <a:cubicBezTo>
                  <a:pt x="1193540" y="1518505"/>
                  <a:pt x="1193540" y="1518505"/>
                  <a:pt x="1191970" y="1518866"/>
                </a:cubicBezTo>
                <a:lnTo>
                  <a:pt x="1186222" y="1520187"/>
                </a:lnTo>
                <a:lnTo>
                  <a:pt x="1186278" y="1520174"/>
                </a:lnTo>
                <a:cubicBezTo>
                  <a:pt x="1185689" y="1520309"/>
                  <a:pt x="1184119" y="1520670"/>
                  <a:pt x="1180979" y="1521391"/>
                </a:cubicBezTo>
                <a:cubicBezTo>
                  <a:pt x="1177839" y="1522113"/>
                  <a:pt x="1176269" y="1522474"/>
                  <a:pt x="1175680" y="1522609"/>
                </a:cubicBezTo>
                <a:lnTo>
                  <a:pt x="1176040" y="1522526"/>
                </a:lnTo>
                <a:lnTo>
                  <a:pt x="1173358" y="1523142"/>
                </a:lnTo>
                <a:lnTo>
                  <a:pt x="1173129" y="1523195"/>
                </a:lnTo>
                <a:cubicBezTo>
                  <a:pt x="1171559" y="1523556"/>
                  <a:pt x="1168419" y="1524277"/>
                  <a:pt x="1168419" y="1524277"/>
                </a:cubicBezTo>
                <a:lnTo>
                  <a:pt x="1171302" y="1536825"/>
                </a:lnTo>
                <a:cubicBezTo>
                  <a:pt x="1158741" y="1539711"/>
                  <a:pt x="1158741" y="1539711"/>
                  <a:pt x="1158741" y="1539711"/>
                </a:cubicBezTo>
                <a:cubicBezTo>
                  <a:pt x="1158741" y="1539711"/>
                  <a:pt x="1161881" y="1538989"/>
                  <a:pt x="1163451" y="1538629"/>
                </a:cubicBezTo>
                <a:lnTo>
                  <a:pt x="1163984" y="1538506"/>
                </a:lnTo>
                <a:lnTo>
                  <a:pt x="1164040" y="1538493"/>
                </a:lnTo>
                <a:cubicBezTo>
                  <a:pt x="1163451" y="1538629"/>
                  <a:pt x="1161881" y="1538989"/>
                  <a:pt x="1158741" y="1539711"/>
                </a:cubicBezTo>
                <a:cubicBezTo>
                  <a:pt x="1158741" y="1539711"/>
                  <a:pt x="1142892" y="1530142"/>
                  <a:pt x="1155858" y="1527163"/>
                </a:cubicBezTo>
                <a:cubicBezTo>
                  <a:pt x="1155858" y="1527163"/>
                  <a:pt x="1168419" y="1524277"/>
                  <a:pt x="1165536" y="1511730"/>
                </a:cubicBezTo>
                <a:cubicBezTo>
                  <a:pt x="1165536" y="1511730"/>
                  <a:pt x="1165536" y="1511730"/>
                  <a:pt x="1152975" y="1514616"/>
                </a:cubicBezTo>
                <a:cubicBezTo>
                  <a:pt x="1152975" y="1514616"/>
                  <a:pt x="1152975" y="1514616"/>
                  <a:pt x="1155858" y="1527163"/>
                </a:cubicBezTo>
                <a:cubicBezTo>
                  <a:pt x="1142892" y="1530142"/>
                  <a:pt x="1155858" y="1527163"/>
                  <a:pt x="1142892" y="1530142"/>
                </a:cubicBezTo>
                <a:cubicBezTo>
                  <a:pt x="1142892" y="1530142"/>
                  <a:pt x="1142892" y="1530142"/>
                  <a:pt x="1140009" y="1517595"/>
                </a:cubicBezTo>
                <a:lnTo>
                  <a:pt x="1137033" y="1504642"/>
                </a:lnTo>
                <a:lnTo>
                  <a:pt x="1134150" y="1492095"/>
                </a:lnTo>
                <a:cubicBezTo>
                  <a:pt x="1134150" y="1492095"/>
                  <a:pt x="1134150" y="1492095"/>
                  <a:pt x="1121590" y="1494981"/>
                </a:cubicBezTo>
                <a:cubicBezTo>
                  <a:pt x="1121590" y="1494981"/>
                  <a:pt x="1131267" y="1479547"/>
                  <a:pt x="1118707" y="1482433"/>
                </a:cubicBezTo>
                <a:lnTo>
                  <a:pt x="1131267" y="1479547"/>
                </a:lnTo>
                <a:cubicBezTo>
                  <a:pt x="1131267" y="1479547"/>
                  <a:pt x="1131267" y="1479547"/>
                  <a:pt x="1118707" y="1482433"/>
                </a:cubicBezTo>
                <a:cubicBezTo>
                  <a:pt x="1118707" y="1482433"/>
                  <a:pt x="1118707" y="1482433"/>
                  <a:pt x="1115731" y="1469481"/>
                </a:cubicBezTo>
                <a:cubicBezTo>
                  <a:pt x="1115731" y="1469481"/>
                  <a:pt x="1115731" y="1469481"/>
                  <a:pt x="1112848" y="1456933"/>
                </a:cubicBezTo>
                <a:cubicBezTo>
                  <a:pt x="1109965" y="1444386"/>
                  <a:pt x="1097404" y="1447272"/>
                  <a:pt x="1109965" y="1444386"/>
                </a:cubicBezTo>
                <a:lnTo>
                  <a:pt x="1097404" y="1447272"/>
                </a:lnTo>
                <a:lnTo>
                  <a:pt x="1094521" y="1434724"/>
                </a:lnTo>
                <a:cubicBezTo>
                  <a:pt x="1094521" y="1434724"/>
                  <a:pt x="1096917" y="1430765"/>
                  <a:pt x="1097743" y="1427166"/>
                </a:cubicBezTo>
                <a:lnTo>
                  <a:pt x="1097638" y="1426049"/>
                </a:lnTo>
                <a:lnTo>
                  <a:pt x="1098100" y="1426019"/>
                </a:lnTo>
                <a:cubicBezTo>
                  <a:pt x="1099727" y="1425006"/>
                  <a:pt x="1101710" y="1422846"/>
                  <a:pt x="1104106" y="1418886"/>
                </a:cubicBezTo>
                <a:cubicBezTo>
                  <a:pt x="1107246" y="1418165"/>
                  <a:pt x="1108816" y="1417804"/>
                  <a:pt x="1109405" y="1417669"/>
                </a:cubicBezTo>
                <a:lnTo>
                  <a:pt x="1109230" y="1417709"/>
                </a:lnTo>
                <a:lnTo>
                  <a:pt x="1108816" y="1417804"/>
                </a:lnTo>
                <a:cubicBezTo>
                  <a:pt x="1107246" y="1418165"/>
                  <a:pt x="1104106" y="1418886"/>
                  <a:pt x="1104106" y="1418886"/>
                </a:cubicBezTo>
                <a:cubicBezTo>
                  <a:pt x="1104106" y="1418886"/>
                  <a:pt x="1104106" y="1418886"/>
                  <a:pt x="1091545" y="1421772"/>
                </a:cubicBezTo>
                <a:cubicBezTo>
                  <a:pt x="1088662" y="1409225"/>
                  <a:pt x="1076102" y="1412111"/>
                  <a:pt x="1076102" y="1412111"/>
                </a:cubicBezTo>
                <a:cubicBezTo>
                  <a:pt x="1076102" y="1412111"/>
                  <a:pt x="1076102" y="1412111"/>
                  <a:pt x="1073219" y="1399563"/>
                </a:cubicBezTo>
                <a:lnTo>
                  <a:pt x="1085779" y="1396677"/>
                </a:lnTo>
                <a:lnTo>
                  <a:pt x="1082896" y="1384129"/>
                </a:lnTo>
                <a:cubicBezTo>
                  <a:pt x="1095457" y="1381243"/>
                  <a:pt x="1082896" y="1384129"/>
                  <a:pt x="1082896" y="1384129"/>
                </a:cubicBezTo>
                <a:cubicBezTo>
                  <a:pt x="1070336" y="1387015"/>
                  <a:pt x="1067453" y="1374468"/>
                  <a:pt x="1070336" y="1387015"/>
                </a:cubicBezTo>
                <a:lnTo>
                  <a:pt x="1067453" y="1374468"/>
                </a:lnTo>
                <a:cubicBezTo>
                  <a:pt x="1067453" y="1374468"/>
                  <a:pt x="1067453" y="1374468"/>
                  <a:pt x="1065832" y="1374840"/>
                </a:cubicBezTo>
                <a:lnTo>
                  <a:pt x="1065204" y="1374985"/>
                </a:lnTo>
                <a:lnTo>
                  <a:pt x="1062476" y="1375611"/>
                </a:lnTo>
                <a:lnTo>
                  <a:pt x="1060160" y="1376144"/>
                </a:lnTo>
                <a:lnTo>
                  <a:pt x="1054487" y="1377447"/>
                </a:lnTo>
                <a:cubicBezTo>
                  <a:pt x="1054487" y="1377447"/>
                  <a:pt x="1064477" y="1361516"/>
                  <a:pt x="1051511" y="1364495"/>
                </a:cubicBezTo>
                <a:lnTo>
                  <a:pt x="1059333" y="1362698"/>
                </a:lnTo>
                <a:lnTo>
                  <a:pt x="1059615" y="1362633"/>
                </a:lnTo>
                <a:lnTo>
                  <a:pt x="1060303" y="1362475"/>
                </a:lnTo>
                <a:lnTo>
                  <a:pt x="1062856" y="1361888"/>
                </a:lnTo>
                <a:cubicBezTo>
                  <a:pt x="1064477" y="1361516"/>
                  <a:pt x="1064477" y="1361516"/>
                  <a:pt x="1064477" y="1361516"/>
                </a:cubicBezTo>
                <a:cubicBezTo>
                  <a:pt x="1064477" y="1361516"/>
                  <a:pt x="1064477" y="1361516"/>
                  <a:pt x="1077037" y="1358630"/>
                </a:cubicBezTo>
                <a:cubicBezTo>
                  <a:pt x="1077037" y="1358630"/>
                  <a:pt x="1077037" y="1358630"/>
                  <a:pt x="1089598" y="1355744"/>
                </a:cubicBezTo>
                <a:cubicBezTo>
                  <a:pt x="1077037" y="1358630"/>
                  <a:pt x="1080013" y="1371582"/>
                  <a:pt x="1080013" y="1371582"/>
                </a:cubicBezTo>
                <a:cubicBezTo>
                  <a:pt x="1076873" y="1372303"/>
                  <a:pt x="1075303" y="1372664"/>
                  <a:pt x="1074714" y="1372799"/>
                </a:cubicBezTo>
                <a:lnTo>
                  <a:pt x="1075074" y="1372717"/>
                </a:lnTo>
                <a:lnTo>
                  <a:pt x="1075303" y="1372664"/>
                </a:lnTo>
                <a:cubicBezTo>
                  <a:pt x="1076873" y="1372303"/>
                  <a:pt x="1080013" y="1371582"/>
                  <a:pt x="1080013" y="1371582"/>
                </a:cubicBezTo>
                <a:cubicBezTo>
                  <a:pt x="1092574" y="1368696"/>
                  <a:pt x="1089598" y="1355744"/>
                  <a:pt x="1089598" y="1355744"/>
                </a:cubicBezTo>
                <a:lnTo>
                  <a:pt x="1102158" y="1352858"/>
                </a:lnTo>
                <a:lnTo>
                  <a:pt x="1099275" y="1340310"/>
                </a:lnTo>
                <a:lnTo>
                  <a:pt x="1112241" y="1337331"/>
                </a:lnTo>
                <a:cubicBezTo>
                  <a:pt x="1112241" y="1337331"/>
                  <a:pt x="1099275" y="1340310"/>
                  <a:pt x="1112241" y="1337331"/>
                </a:cubicBezTo>
                <a:lnTo>
                  <a:pt x="1109358" y="1324783"/>
                </a:lnTo>
                <a:lnTo>
                  <a:pt x="1096392" y="1327763"/>
                </a:lnTo>
                <a:cubicBezTo>
                  <a:pt x="1096392" y="1327763"/>
                  <a:pt x="1096392" y="1327763"/>
                  <a:pt x="1093509" y="1315215"/>
                </a:cubicBezTo>
                <a:cubicBezTo>
                  <a:pt x="1080949" y="1318101"/>
                  <a:pt x="1093509" y="1315215"/>
                  <a:pt x="1093509" y="1315215"/>
                </a:cubicBezTo>
                <a:cubicBezTo>
                  <a:pt x="1093509" y="1315215"/>
                  <a:pt x="1093509" y="1315215"/>
                  <a:pt x="1096392" y="1327763"/>
                </a:cubicBezTo>
                <a:lnTo>
                  <a:pt x="1099275" y="1340310"/>
                </a:lnTo>
                <a:cubicBezTo>
                  <a:pt x="1099275" y="1340310"/>
                  <a:pt x="1099275" y="1340310"/>
                  <a:pt x="1086715" y="1343196"/>
                </a:cubicBezTo>
                <a:lnTo>
                  <a:pt x="1083832" y="1330649"/>
                </a:lnTo>
                <a:lnTo>
                  <a:pt x="1071271" y="1333535"/>
                </a:lnTo>
                <a:cubicBezTo>
                  <a:pt x="1071271" y="1333535"/>
                  <a:pt x="1071271" y="1333535"/>
                  <a:pt x="1058711" y="1336421"/>
                </a:cubicBezTo>
                <a:cubicBezTo>
                  <a:pt x="1058711" y="1336421"/>
                  <a:pt x="1055828" y="1323873"/>
                  <a:pt x="1058711" y="1336421"/>
                </a:cubicBezTo>
                <a:cubicBezTo>
                  <a:pt x="1045745" y="1339400"/>
                  <a:pt x="1045745" y="1339400"/>
                  <a:pt x="1045745" y="1339400"/>
                </a:cubicBezTo>
                <a:cubicBezTo>
                  <a:pt x="1058711" y="1336421"/>
                  <a:pt x="1058711" y="1336421"/>
                  <a:pt x="1058711" y="1336421"/>
                </a:cubicBezTo>
                <a:cubicBezTo>
                  <a:pt x="1059432" y="1339558"/>
                  <a:pt x="1059792" y="1341126"/>
                  <a:pt x="1059927" y="1341714"/>
                </a:cubicBezTo>
                <a:lnTo>
                  <a:pt x="1059855" y="1341399"/>
                </a:lnTo>
                <a:lnTo>
                  <a:pt x="1061594" y="1348968"/>
                </a:lnTo>
                <a:lnTo>
                  <a:pt x="1064477" y="1361516"/>
                </a:lnTo>
                <a:lnTo>
                  <a:pt x="1051511" y="1364495"/>
                </a:lnTo>
                <a:cubicBezTo>
                  <a:pt x="1051511" y="1364495"/>
                  <a:pt x="1051511" y="1364495"/>
                  <a:pt x="1048628" y="1351947"/>
                </a:cubicBezTo>
                <a:cubicBezTo>
                  <a:pt x="1036067" y="1354833"/>
                  <a:pt x="1036067" y="1354833"/>
                  <a:pt x="1036067" y="1354833"/>
                </a:cubicBezTo>
                <a:cubicBezTo>
                  <a:pt x="1036067" y="1354833"/>
                  <a:pt x="1036067" y="1354833"/>
                  <a:pt x="1035707" y="1353265"/>
                </a:cubicBezTo>
                <a:lnTo>
                  <a:pt x="1034459" y="1347833"/>
                </a:lnTo>
                <a:lnTo>
                  <a:pt x="1033544" y="1343854"/>
                </a:lnTo>
                <a:cubicBezTo>
                  <a:pt x="1033184" y="1342286"/>
                  <a:pt x="1033184" y="1342286"/>
                  <a:pt x="1033184" y="1342286"/>
                </a:cubicBezTo>
                <a:lnTo>
                  <a:pt x="1034459" y="1347833"/>
                </a:lnTo>
                <a:lnTo>
                  <a:pt x="1036067" y="1354833"/>
                </a:lnTo>
                <a:cubicBezTo>
                  <a:pt x="1036067" y="1354833"/>
                  <a:pt x="1036788" y="1357970"/>
                  <a:pt x="1037148" y="1359539"/>
                </a:cubicBezTo>
                <a:lnTo>
                  <a:pt x="1037241" y="1359943"/>
                </a:lnTo>
                <a:lnTo>
                  <a:pt x="1037283" y="1360127"/>
                </a:lnTo>
                <a:cubicBezTo>
                  <a:pt x="1037148" y="1359539"/>
                  <a:pt x="1036788" y="1357970"/>
                  <a:pt x="1036067" y="1354833"/>
                </a:cubicBezTo>
                <a:lnTo>
                  <a:pt x="1038950" y="1367381"/>
                </a:lnTo>
                <a:cubicBezTo>
                  <a:pt x="1038950" y="1367381"/>
                  <a:pt x="1038950" y="1367381"/>
                  <a:pt x="1037380" y="1367741"/>
                </a:cubicBezTo>
                <a:lnTo>
                  <a:pt x="1031178" y="1369167"/>
                </a:lnTo>
                <a:lnTo>
                  <a:pt x="1031100" y="1369184"/>
                </a:lnTo>
                <a:cubicBezTo>
                  <a:pt x="1029530" y="1369545"/>
                  <a:pt x="1026390" y="1370267"/>
                  <a:pt x="1026390" y="1370267"/>
                </a:cubicBezTo>
                <a:cubicBezTo>
                  <a:pt x="1026390" y="1370267"/>
                  <a:pt x="1026390" y="1370267"/>
                  <a:pt x="1023507" y="1357719"/>
                </a:cubicBezTo>
                <a:cubicBezTo>
                  <a:pt x="1023507" y="1357719"/>
                  <a:pt x="1023507" y="1357719"/>
                  <a:pt x="1010946" y="1360605"/>
                </a:cubicBezTo>
                <a:lnTo>
                  <a:pt x="1013829" y="1373153"/>
                </a:lnTo>
                <a:cubicBezTo>
                  <a:pt x="997980" y="1363584"/>
                  <a:pt x="1000863" y="1376132"/>
                  <a:pt x="1013829" y="1373153"/>
                </a:cubicBezTo>
                <a:cubicBezTo>
                  <a:pt x="1013829" y="1373153"/>
                  <a:pt x="1013829" y="1373153"/>
                  <a:pt x="1000863" y="1376132"/>
                </a:cubicBezTo>
                <a:cubicBezTo>
                  <a:pt x="1004104" y="1375387"/>
                  <a:pt x="1005725" y="1375015"/>
                  <a:pt x="1006333" y="1374875"/>
                </a:cubicBezTo>
                <a:lnTo>
                  <a:pt x="1005811" y="1374995"/>
                </a:lnTo>
                <a:lnTo>
                  <a:pt x="1005725" y="1375015"/>
                </a:lnTo>
                <a:cubicBezTo>
                  <a:pt x="1004104" y="1375387"/>
                  <a:pt x="1000863" y="1376132"/>
                  <a:pt x="1000863" y="1376132"/>
                </a:cubicBezTo>
                <a:cubicBezTo>
                  <a:pt x="1000863" y="1376132"/>
                  <a:pt x="997980" y="1363584"/>
                  <a:pt x="1000863" y="1376132"/>
                </a:cubicBezTo>
                <a:lnTo>
                  <a:pt x="988303" y="1379018"/>
                </a:lnTo>
                <a:cubicBezTo>
                  <a:pt x="991279" y="1391970"/>
                  <a:pt x="991279" y="1391970"/>
                  <a:pt x="991279" y="1391970"/>
                </a:cubicBezTo>
                <a:cubicBezTo>
                  <a:pt x="991279" y="1391970"/>
                  <a:pt x="991279" y="1391970"/>
                  <a:pt x="994162" y="1404518"/>
                </a:cubicBezTo>
                <a:cubicBezTo>
                  <a:pt x="994162" y="1404518"/>
                  <a:pt x="994162" y="1404518"/>
                  <a:pt x="992592" y="1404878"/>
                </a:cubicBezTo>
                <a:lnTo>
                  <a:pt x="992449" y="1404911"/>
                </a:lnTo>
                <a:lnTo>
                  <a:pt x="989106" y="1405679"/>
                </a:lnTo>
                <a:lnTo>
                  <a:pt x="981601" y="1407404"/>
                </a:lnTo>
                <a:cubicBezTo>
                  <a:pt x="981601" y="1407404"/>
                  <a:pt x="980880" y="1404267"/>
                  <a:pt x="980520" y="1402698"/>
                </a:cubicBezTo>
                <a:lnTo>
                  <a:pt x="980458" y="1402427"/>
                </a:lnTo>
                <a:lnTo>
                  <a:pt x="980385" y="1402110"/>
                </a:lnTo>
                <a:cubicBezTo>
                  <a:pt x="980520" y="1402698"/>
                  <a:pt x="980880" y="1404267"/>
                  <a:pt x="981601" y="1407404"/>
                </a:cubicBezTo>
                <a:cubicBezTo>
                  <a:pt x="981601" y="1407404"/>
                  <a:pt x="981601" y="1407404"/>
                  <a:pt x="984484" y="1419951"/>
                </a:cubicBezTo>
                <a:lnTo>
                  <a:pt x="971923" y="1422837"/>
                </a:lnTo>
                <a:cubicBezTo>
                  <a:pt x="969040" y="1410290"/>
                  <a:pt x="981601" y="1407404"/>
                  <a:pt x="969040" y="1410290"/>
                </a:cubicBezTo>
                <a:cubicBezTo>
                  <a:pt x="972180" y="1409568"/>
                  <a:pt x="973750" y="1409207"/>
                  <a:pt x="974339" y="1409072"/>
                </a:cubicBezTo>
                <a:lnTo>
                  <a:pt x="973992" y="1409152"/>
                </a:lnTo>
                <a:lnTo>
                  <a:pt x="973750" y="1409207"/>
                </a:lnTo>
                <a:cubicBezTo>
                  <a:pt x="972180" y="1409568"/>
                  <a:pt x="969040" y="1410290"/>
                  <a:pt x="969040" y="1410290"/>
                </a:cubicBezTo>
                <a:cubicBezTo>
                  <a:pt x="969040" y="1410290"/>
                  <a:pt x="969040" y="1410290"/>
                  <a:pt x="966157" y="1397742"/>
                </a:cubicBezTo>
                <a:cubicBezTo>
                  <a:pt x="966157" y="1397742"/>
                  <a:pt x="966157" y="1397742"/>
                  <a:pt x="969040" y="1410290"/>
                </a:cubicBezTo>
                <a:cubicBezTo>
                  <a:pt x="956075" y="1413269"/>
                  <a:pt x="969040" y="1410290"/>
                  <a:pt x="969040" y="1410290"/>
                </a:cubicBezTo>
                <a:cubicBezTo>
                  <a:pt x="969040" y="1410290"/>
                  <a:pt x="969040" y="1410290"/>
                  <a:pt x="956075" y="1413269"/>
                </a:cubicBezTo>
                <a:cubicBezTo>
                  <a:pt x="956075" y="1413269"/>
                  <a:pt x="943514" y="1416155"/>
                  <a:pt x="940631" y="1403607"/>
                </a:cubicBezTo>
                <a:cubicBezTo>
                  <a:pt x="940631" y="1403607"/>
                  <a:pt x="940631" y="1403607"/>
                  <a:pt x="942201" y="1403247"/>
                </a:cubicBezTo>
                <a:lnTo>
                  <a:pt x="944859" y="1402636"/>
                </a:lnTo>
                <a:lnTo>
                  <a:pt x="945930" y="1402390"/>
                </a:lnTo>
                <a:lnTo>
                  <a:pt x="945828" y="1402413"/>
                </a:lnTo>
                <a:lnTo>
                  <a:pt x="953192" y="1400721"/>
                </a:lnTo>
                <a:cubicBezTo>
                  <a:pt x="950216" y="1387769"/>
                  <a:pt x="953192" y="1400721"/>
                  <a:pt x="950216" y="1387769"/>
                </a:cubicBezTo>
                <a:cubicBezTo>
                  <a:pt x="950216" y="1387769"/>
                  <a:pt x="950216" y="1387769"/>
                  <a:pt x="963181" y="1384790"/>
                </a:cubicBezTo>
                <a:lnTo>
                  <a:pt x="960298" y="1372242"/>
                </a:lnTo>
                <a:cubicBezTo>
                  <a:pt x="960298" y="1372242"/>
                  <a:pt x="960298" y="1372242"/>
                  <a:pt x="957415" y="1359695"/>
                </a:cubicBezTo>
                <a:lnTo>
                  <a:pt x="965024" y="1357946"/>
                </a:lnTo>
                <a:lnTo>
                  <a:pt x="965266" y="1357891"/>
                </a:lnTo>
                <a:lnTo>
                  <a:pt x="969976" y="1356809"/>
                </a:lnTo>
                <a:lnTo>
                  <a:pt x="970008" y="1356948"/>
                </a:lnTo>
                <a:lnTo>
                  <a:pt x="970336" y="1358377"/>
                </a:lnTo>
                <a:cubicBezTo>
                  <a:pt x="970697" y="1359946"/>
                  <a:pt x="971418" y="1363083"/>
                  <a:pt x="972859" y="1369356"/>
                </a:cubicBezTo>
                <a:cubicBezTo>
                  <a:pt x="972859" y="1369356"/>
                  <a:pt x="972859" y="1369356"/>
                  <a:pt x="972499" y="1367788"/>
                </a:cubicBezTo>
                <a:lnTo>
                  <a:pt x="970247" y="1357989"/>
                </a:lnTo>
                <a:lnTo>
                  <a:pt x="970618" y="1359601"/>
                </a:lnTo>
                <a:lnTo>
                  <a:pt x="971147" y="1361906"/>
                </a:lnTo>
                <a:cubicBezTo>
                  <a:pt x="971237" y="1362298"/>
                  <a:pt x="971057" y="1361514"/>
                  <a:pt x="970697" y="1359946"/>
                </a:cubicBezTo>
                <a:lnTo>
                  <a:pt x="970618" y="1359601"/>
                </a:lnTo>
                <a:lnTo>
                  <a:pt x="969976" y="1356809"/>
                </a:lnTo>
                <a:lnTo>
                  <a:pt x="967093" y="1344261"/>
                </a:lnTo>
                <a:lnTo>
                  <a:pt x="969976" y="1356809"/>
                </a:lnTo>
                <a:lnTo>
                  <a:pt x="968406" y="1357169"/>
                </a:lnTo>
                <a:lnTo>
                  <a:pt x="965748" y="1357780"/>
                </a:lnTo>
                <a:lnTo>
                  <a:pt x="964677" y="1358026"/>
                </a:lnTo>
                <a:lnTo>
                  <a:pt x="964779" y="1358003"/>
                </a:lnTo>
                <a:lnTo>
                  <a:pt x="957415" y="1359695"/>
                </a:lnTo>
                <a:cubicBezTo>
                  <a:pt x="957415" y="1359695"/>
                  <a:pt x="957415" y="1359695"/>
                  <a:pt x="960298" y="1372242"/>
                </a:cubicBezTo>
                <a:lnTo>
                  <a:pt x="952352" y="1374068"/>
                </a:lnTo>
                <a:lnTo>
                  <a:pt x="952603" y="1374010"/>
                </a:lnTo>
                <a:lnTo>
                  <a:pt x="952803" y="1373964"/>
                </a:lnTo>
                <a:cubicBezTo>
                  <a:pt x="952195" y="1374104"/>
                  <a:pt x="950574" y="1374477"/>
                  <a:pt x="947333" y="1375221"/>
                </a:cubicBezTo>
                <a:cubicBezTo>
                  <a:pt x="950216" y="1387769"/>
                  <a:pt x="950216" y="1387769"/>
                  <a:pt x="950216" y="1387769"/>
                </a:cubicBezTo>
                <a:cubicBezTo>
                  <a:pt x="950216" y="1387769"/>
                  <a:pt x="934772" y="1378107"/>
                  <a:pt x="937655" y="1390655"/>
                </a:cubicBezTo>
                <a:lnTo>
                  <a:pt x="925094" y="1393541"/>
                </a:lnTo>
                <a:lnTo>
                  <a:pt x="928070" y="1406493"/>
                </a:lnTo>
                <a:lnTo>
                  <a:pt x="940631" y="1403607"/>
                </a:lnTo>
                <a:lnTo>
                  <a:pt x="943514" y="1416155"/>
                </a:lnTo>
                <a:cubicBezTo>
                  <a:pt x="943514" y="1416155"/>
                  <a:pt x="943514" y="1416155"/>
                  <a:pt x="940631" y="1403607"/>
                </a:cubicBezTo>
                <a:cubicBezTo>
                  <a:pt x="943514" y="1416155"/>
                  <a:pt x="943514" y="1416155"/>
                  <a:pt x="956075" y="1413269"/>
                </a:cubicBezTo>
                <a:lnTo>
                  <a:pt x="971923" y="1422837"/>
                </a:lnTo>
                <a:lnTo>
                  <a:pt x="974806" y="1435385"/>
                </a:lnTo>
                <a:cubicBezTo>
                  <a:pt x="971923" y="1422837"/>
                  <a:pt x="958958" y="1425816"/>
                  <a:pt x="974806" y="1435385"/>
                </a:cubicBezTo>
                <a:cubicBezTo>
                  <a:pt x="958958" y="1425816"/>
                  <a:pt x="974806" y="1435385"/>
                  <a:pt x="974806" y="1435385"/>
                </a:cubicBezTo>
                <a:cubicBezTo>
                  <a:pt x="958958" y="1425816"/>
                  <a:pt x="961841" y="1438364"/>
                  <a:pt x="961841" y="1438364"/>
                </a:cubicBezTo>
                <a:cubicBezTo>
                  <a:pt x="961841" y="1438364"/>
                  <a:pt x="961841" y="1438364"/>
                  <a:pt x="961481" y="1436795"/>
                </a:cubicBezTo>
                <a:lnTo>
                  <a:pt x="961038" y="1434867"/>
                </a:lnTo>
                <a:lnTo>
                  <a:pt x="960760" y="1433658"/>
                </a:lnTo>
                <a:cubicBezTo>
                  <a:pt x="960580" y="1432874"/>
                  <a:pt x="960490" y="1432482"/>
                  <a:pt x="960625" y="1433070"/>
                </a:cubicBezTo>
                <a:lnTo>
                  <a:pt x="960837" y="1433994"/>
                </a:lnTo>
                <a:lnTo>
                  <a:pt x="958958" y="1425816"/>
                </a:lnTo>
                <a:lnTo>
                  <a:pt x="952678" y="1427259"/>
                </a:lnTo>
                <a:cubicBezTo>
                  <a:pt x="952678" y="1427259"/>
                  <a:pt x="952678" y="1427259"/>
                  <a:pt x="946397" y="1428702"/>
                </a:cubicBezTo>
                <a:cubicBezTo>
                  <a:pt x="946397" y="1428702"/>
                  <a:pt x="946397" y="1428702"/>
                  <a:pt x="949280" y="1441250"/>
                </a:cubicBezTo>
                <a:cubicBezTo>
                  <a:pt x="949280" y="1441250"/>
                  <a:pt x="952163" y="1453797"/>
                  <a:pt x="949280" y="1441250"/>
                </a:cubicBezTo>
                <a:cubicBezTo>
                  <a:pt x="949280" y="1441250"/>
                  <a:pt x="949280" y="1441250"/>
                  <a:pt x="961841" y="1438364"/>
                </a:cubicBezTo>
                <a:lnTo>
                  <a:pt x="964724" y="1450911"/>
                </a:lnTo>
                <a:cubicBezTo>
                  <a:pt x="961584" y="1451633"/>
                  <a:pt x="960014" y="1451993"/>
                  <a:pt x="959229" y="1452174"/>
                </a:cubicBezTo>
                <a:lnTo>
                  <a:pt x="959150" y="1452192"/>
                </a:lnTo>
                <a:lnTo>
                  <a:pt x="958797" y="1452273"/>
                </a:lnTo>
                <a:lnTo>
                  <a:pt x="958444" y="1452354"/>
                </a:lnTo>
                <a:cubicBezTo>
                  <a:pt x="958444" y="1452354"/>
                  <a:pt x="958444" y="1452354"/>
                  <a:pt x="952163" y="1453797"/>
                </a:cubicBezTo>
                <a:lnTo>
                  <a:pt x="956873" y="1452715"/>
                </a:lnTo>
                <a:lnTo>
                  <a:pt x="957431" y="1452587"/>
                </a:lnTo>
                <a:lnTo>
                  <a:pt x="957462" y="1452580"/>
                </a:lnTo>
                <a:lnTo>
                  <a:pt x="957184" y="1452644"/>
                </a:lnTo>
                <a:lnTo>
                  <a:pt x="952163" y="1453797"/>
                </a:lnTo>
                <a:cubicBezTo>
                  <a:pt x="967700" y="1463864"/>
                  <a:pt x="967700" y="1463864"/>
                  <a:pt x="955139" y="1466750"/>
                </a:cubicBezTo>
                <a:cubicBezTo>
                  <a:pt x="955139" y="1466750"/>
                  <a:pt x="955139" y="1466750"/>
                  <a:pt x="958022" y="1479297"/>
                </a:cubicBezTo>
                <a:cubicBezTo>
                  <a:pt x="954882" y="1480019"/>
                  <a:pt x="953312" y="1480380"/>
                  <a:pt x="952723" y="1480515"/>
                </a:cubicBezTo>
                <a:lnTo>
                  <a:pt x="953230" y="1480398"/>
                </a:lnTo>
                <a:lnTo>
                  <a:pt x="952527" y="1480560"/>
                </a:lnTo>
                <a:cubicBezTo>
                  <a:pt x="950171" y="1481101"/>
                  <a:pt x="954882" y="1480019"/>
                  <a:pt x="945461" y="1482183"/>
                </a:cubicBezTo>
                <a:lnTo>
                  <a:pt x="948344" y="1494731"/>
                </a:lnTo>
                <a:lnTo>
                  <a:pt x="951227" y="1507278"/>
                </a:lnTo>
                <a:lnTo>
                  <a:pt x="946337" y="1508402"/>
                </a:lnTo>
                <a:lnTo>
                  <a:pt x="945732" y="1508541"/>
                </a:lnTo>
                <a:cubicBezTo>
                  <a:pt x="944947" y="1508721"/>
                  <a:pt x="944947" y="1508721"/>
                  <a:pt x="944947" y="1508721"/>
                </a:cubicBezTo>
                <a:lnTo>
                  <a:pt x="944413" y="1508844"/>
                </a:lnTo>
                <a:lnTo>
                  <a:pt x="944162" y="1508902"/>
                </a:lnTo>
                <a:lnTo>
                  <a:pt x="943557" y="1509041"/>
                </a:lnTo>
                <a:lnTo>
                  <a:pt x="943377" y="1509082"/>
                </a:lnTo>
                <a:cubicBezTo>
                  <a:pt x="941807" y="1509443"/>
                  <a:pt x="938667" y="1510164"/>
                  <a:pt x="938667" y="1510164"/>
                </a:cubicBezTo>
                <a:cubicBezTo>
                  <a:pt x="938667" y="1510164"/>
                  <a:pt x="941643" y="1523117"/>
                  <a:pt x="954203" y="1520231"/>
                </a:cubicBezTo>
                <a:cubicBezTo>
                  <a:pt x="941643" y="1523117"/>
                  <a:pt x="938667" y="1510164"/>
                  <a:pt x="941643" y="1523117"/>
                </a:cubicBezTo>
                <a:lnTo>
                  <a:pt x="944526" y="1535664"/>
                </a:lnTo>
                <a:cubicBezTo>
                  <a:pt x="928677" y="1526096"/>
                  <a:pt x="944526" y="1535664"/>
                  <a:pt x="944526" y="1535664"/>
                </a:cubicBezTo>
                <a:lnTo>
                  <a:pt x="936815" y="1537436"/>
                </a:lnTo>
                <a:lnTo>
                  <a:pt x="931560" y="1538643"/>
                </a:lnTo>
                <a:cubicBezTo>
                  <a:pt x="934443" y="1551191"/>
                  <a:pt x="931560" y="1538643"/>
                  <a:pt x="934443" y="1551191"/>
                </a:cubicBezTo>
                <a:cubicBezTo>
                  <a:pt x="937419" y="1564143"/>
                  <a:pt x="934443" y="1551191"/>
                  <a:pt x="937419" y="1564143"/>
                </a:cubicBezTo>
                <a:cubicBezTo>
                  <a:pt x="937419" y="1564143"/>
                  <a:pt x="934279" y="1564865"/>
                  <a:pt x="932709" y="1565225"/>
                </a:cubicBezTo>
                <a:lnTo>
                  <a:pt x="932672" y="1565234"/>
                </a:lnTo>
                <a:lnTo>
                  <a:pt x="924858" y="1567029"/>
                </a:lnTo>
                <a:lnTo>
                  <a:pt x="927741" y="1579577"/>
                </a:lnTo>
                <a:lnTo>
                  <a:pt x="919442" y="1578078"/>
                </a:lnTo>
                <a:lnTo>
                  <a:pt x="918810" y="1576675"/>
                </a:lnTo>
                <a:cubicBezTo>
                  <a:pt x="917845" y="1576071"/>
                  <a:pt x="916577" y="1575950"/>
                  <a:pt x="915731" y="1576763"/>
                </a:cubicBezTo>
                <a:lnTo>
                  <a:pt x="915670" y="1577397"/>
                </a:lnTo>
                <a:lnTo>
                  <a:pt x="914161" y="1577124"/>
                </a:lnTo>
                <a:cubicBezTo>
                  <a:pt x="914100" y="1577757"/>
                  <a:pt x="914460" y="1579326"/>
                  <a:pt x="915181" y="1582463"/>
                </a:cubicBezTo>
                <a:cubicBezTo>
                  <a:pt x="915181" y="1582463"/>
                  <a:pt x="912041" y="1583184"/>
                  <a:pt x="910471" y="1583545"/>
                </a:cubicBezTo>
                <a:lnTo>
                  <a:pt x="910434" y="1583554"/>
                </a:lnTo>
                <a:lnTo>
                  <a:pt x="907680" y="1584186"/>
                </a:lnTo>
                <a:lnTo>
                  <a:pt x="907919" y="1584131"/>
                </a:lnTo>
                <a:cubicBezTo>
                  <a:pt x="907330" y="1584267"/>
                  <a:pt x="905760" y="1584627"/>
                  <a:pt x="902620" y="1585349"/>
                </a:cubicBezTo>
                <a:cubicBezTo>
                  <a:pt x="902620" y="1585349"/>
                  <a:pt x="902620" y="1585349"/>
                  <a:pt x="899737" y="1572801"/>
                </a:cubicBezTo>
                <a:lnTo>
                  <a:pt x="912298" y="1569915"/>
                </a:lnTo>
                <a:cubicBezTo>
                  <a:pt x="912298" y="1569915"/>
                  <a:pt x="912298" y="1569915"/>
                  <a:pt x="899737" y="1572801"/>
                </a:cubicBezTo>
                <a:lnTo>
                  <a:pt x="886771" y="1575780"/>
                </a:lnTo>
                <a:cubicBezTo>
                  <a:pt x="886027" y="1572542"/>
                  <a:pt x="885655" y="1570923"/>
                  <a:pt x="885516" y="1570316"/>
                </a:cubicBezTo>
                <a:lnTo>
                  <a:pt x="885591" y="1570646"/>
                </a:lnTo>
                <a:lnTo>
                  <a:pt x="883795" y="1562828"/>
                </a:lnTo>
                <a:cubicBezTo>
                  <a:pt x="883795" y="1562828"/>
                  <a:pt x="883795" y="1562828"/>
                  <a:pt x="871235" y="1565714"/>
                </a:cubicBezTo>
                <a:cubicBezTo>
                  <a:pt x="871235" y="1565714"/>
                  <a:pt x="868352" y="1553166"/>
                  <a:pt x="871235" y="1565714"/>
                </a:cubicBezTo>
                <a:cubicBezTo>
                  <a:pt x="868352" y="1553166"/>
                  <a:pt x="871235" y="1565714"/>
                  <a:pt x="855791" y="1556052"/>
                </a:cubicBezTo>
                <a:cubicBezTo>
                  <a:pt x="868352" y="1553166"/>
                  <a:pt x="855791" y="1556052"/>
                  <a:pt x="855791" y="1556052"/>
                </a:cubicBezTo>
                <a:lnTo>
                  <a:pt x="857531" y="1563623"/>
                </a:lnTo>
                <a:lnTo>
                  <a:pt x="857458" y="1563306"/>
                </a:lnTo>
                <a:cubicBezTo>
                  <a:pt x="857593" y="1563894"/>
                  <a:pt x="857953" y="1565463"/>
                  <a:pt x="858674" y="1568600"/>
                </a:cubicBezTo>
                <a:cubicBezTo>
                  <a:pt x="861814" y="1567878"/>
                  <a:pt x="863384" y="1567517"/>
                  <a:pt x="864169" y="1567337"/>
                </a:cubicBezTo>
                <a:lnTo>
                  <a:pt x="864637" y="1567230"/>
                </a:lnTo>
                <a:lnTo>
                  <a:pt x="864955" y="1567157"/>
                </a:lnTo>
                <a:cubicBezTo>
                  <a:pt x="864954" y="1567157"/>
                  <a:pt x="864954" y="1567157"/>
                  <a:pt x="871235" y="1565714"/>
                </a:cubicBezTo>
                <a:cubicBezTo>
                  <a:pt x="874211" y="1578666"/>
                  <a:pt x="871235" y="1565714"/>
                  <a:pt x="874211" y="1578666"/>
                </a:cubicBezTo>
                <a:cubicBezTo>
                  <a:pt x="874211" y="1578666"/>
                  <a:pt x="874211" y="1578666"/>
                  <a:pt x="861650" y="1581552"/>
                </a:cubicBezTo>
                <a:cubicBezTo>
                  <a:pt x="858510" y="1582274"/>
                  <a:pt x="856940" y="1582635"/>
                  <a:pt x="856351" y="1582770"/>
                </a:cubicBezTo>
                <a:lnTo>
                  <a:pt x="856711" y="1582687"/>
                </a:lnTo>
                <a:lnTo>
                  <a:pt x="849090" y="1584438"/>
                </a:lnTo>
                <a:cubicBezTo>
                  <a:pt x="861650" y="1581552"/>
                  <a:pt x="846113" y="1571486"/>
                  <a:pt x="846113" y="1571486"/>
                </a:cubicBezTo>
                <a:lnTo>
                  <a:pt x="849090" y="1584438"/>
                </a:lnTo>
                <a:cubicBezTo>
                  <a:pt x="849090" y="1584438"/>
                  <a:pt x="849090" y="1584438"/>
                  <a:pt x="836124" y="1587417"/>
                </a:cubicBezTo>
                <a:lnTo>
                  <a:pt x="833148" y="1574465"/>
                </a:lnTo>
                <a:cubicBezTo>
                  <a:pt x="833148" y="1574465"/>
                  <a:pt x="833148" y="1574465"/>
                  <a:pt x="817704" y="1564804"/>
                </a:cubicBezTo>
                <a:cubicBezTo>
                  <a:pt x="817704" y="1564804"/>
                  <a:pt x="817704" y="1564804"/>
                  <a:pt x="819274" y="1564443"/>
                </a:cubicBezTo>
                <a:lnTo>
                  <a:pt x="825401" y="1563035"/>
                </a:lnTo>
                <a:lnTo>
                  <a:pt x="825555" y="1563000"/>
                </a:lnTo>
                <a:cubicBezTo>
                  <a:pt x="827125" y="1562639"/>
                  <a:pt x="830265" y="1561918"/>
                  <a:pt x="830265" y="1561918"/>
                </a:cubicBezTo>
                <a:cubicBezTo>
                  <a:pt x="830265" y="1561918"/>
                  <a:pt x="830265" y="1561918"/>
                  <a:pt x="828695" y="1562278"/>
                </a:cubicBezTo>
                <a:lnTo>
                  <a:pt x="828552" y="1562311"/>
                </a:lnTo>
                <a:lnTo>
                  <a:pt x="824966" y="1563135"/>
                </a:lnTo>
                <a:lnTo>
                  <a:pt x="825209" y="1563079"/>
                </a:lnTo>
                <a:lnTo>
                  <a:pt x="817704" y="1564804"/>
                </a:lnTo>
                <a:cubicBezTo>
                  <a:pt x="814821" y="1552256"/>
                  <a:pt x="814821" y="1552256"/>
                  <a:pt x="814821" y="1552256"/>
                </a:cubicBezTo>
                <a:lnTo>
                  <a:pt x="827382" y="1549370"/>
                </a:lnTo>
                <a:cubicBezTo>
                  <a:pt x="827382" y="1549370"/>
                  <a:pt x="827382" y="1549370"/>
                  <a:pt x="814821" y="1552256"/>
                </a:cubicBezTo>
                <a:lnTo>
                  <a:pt x="813519" y="1546589"/>
                </a:lnTo>
                <a:lnTo>
                  <a:pt x="812217" y="1540923"/>
                </a:lnTo>
                <a:cubicBezTo>
                  <a:pt x="811845" y="1539304"/>
                  <a:pt x="811845" y="1539304"/>
                  <a:pt x="811845" y="1539304"/>
                </a:cubicBezTo>
                <a:lnTo>
                  <a:pt x="814821" y="1552256"/>
                </a:lnTo>
                <a:lnTo>
                  <a:pt x="802260" y="1555142"/>
                </a:lnTo>
                <a:cubicBezTo>
                  <a:pt x="802260" y="1555142"/>
                  <a:pt x="789700" y="1558028"/>
                  <a:pt x="802260" y="1555142"/>
                </a:cubicBezTo>
                <a:cubicBezTo>
                  <a:pt x="814821" y="1552256"/>
                  <a:pt x="814821" y="1552256"/>
                  <a:pt x="814821" y="1552256"/>
                </a:cubicBezTo>
                <a:lnTo>
                  <a:pt x="817704" y="1564804"/>
                </a:lnTo>
                <a:lnTo>
                  <a:pt x="820587" y="1577351"/>
                </a:lnTo>
                <a:cubicBezTo>
                  <a:pt x="817704" y="1564804"/>
                  <a:pt x="817704" y="1564804"/>
                  <a:pt x="805143" y="1567690"/>
                </a:cubicBezTo>
                <a:lnTo>
                  <a:pt x="820587" y="1577351"/>
                </a:lnTo>
                <a:cubicBezTo>
                  <a:pt x="808026" y="1580237"/>
                  <a:pt x="808026" y="1580237"/>
                  <a:pt x="808026" y="1580237"/>
                </a:cubicBezTo>
                <a:cubicBezTo>
                  <a:pt x="795466" y="1583123"/>
                  <a:pt x="795466" y="1583123"/>
                  <a:pt x="792583" y="1570576"/>
                </a:cubicBezTo>
                <a:lnTo>
                  <a:pt x="776734" y="1561007"/>
                </a:lnTo>
                <a:lnTo>
                  <a:pt x="789700" y="1558028"/>
                </a:lnTo>
                <a:cubicBezTo>
                  <a:pt x="776734" y="1561007"/>
                  <a:pt x="776734" y="1561007"/>
                  <a:pt x="776734" y="1561007"/>
                </a:cubicBezTo>
                <a:lnTo>
                  <a:pt x="774923" y="1553123"/>
                </a:lnTo>
                <a:lnTo>
                  <a:pt x="775014" y="1553519"/>
                </a:lnTo>
                <a:cubicBezTo>
                  <a:pt x="774874" y="1552912"/>
                  <a:pt x="774502" y="1551293"/>
                  <a:pt x="773758" y="1548055"/>
                </a:cubicBezTo>
                <a:cubicBezTo>
                  <a:pt x="773758" y="1548055"/>
                  <a:pt x="776999" y="1547310"/>
                  <a:pt x="778620" y="1546938"/>
                </a:cubicBezTo>
                <a:lnTo>
                  <a:pt x="779005" y="1546849"/>
                </a:lnTo>
                <a:lnTo>
                  <a:pt x="786724" y="1545076"/>
                </a:lnTo>
                <a:lnTo>
                  <a:pt x="770875" y="1535507"/>
                </a:lnTo>
                <a:cubicBezTo>
                  <a:pt x="786724" y="1545076"/>
                  <a:pt x="770875" y="1535507"/>
                  <a:pt x="783841" y="1532528"/>
                </a:cubicBezTo>
                <a:lnTo>
                  <a:pt x="770875" y="1535507"/>
                </a:lnTo>
                <a:cubicBezTo>
                  <a:pt x="770875" y="1535507"/>
                  <a:pt x="770875" y="1535507"/>
                  <a:pt x="773758" y="1548055"/>
                </a:cubicBezTo>
                <a:cubicBezTo>
                  <a:pt x="773758" y="1548055"/>
                  <a:pt x="773758" y="1548055"/>
                  <a:pt x="772188" y="1548415"/>
                </a:cubicBezTo>
                <a:lnTo>
                  <a:pt x="772045" y="1548448"/>
                </a:lnTo>
                <a:lnTo>
                  <a:pt x="768459" y="1549272"/>
                </a:lnTo>
                <a:lnTo>
                  <a:pt x="768702" y="1549216"/>
                </a:lnTo>
                <a:lnTo>
                  <a:pt x="761197" y="1550941"/>
                </a:lnTo>
                <a:lnTo>
                  <a:pt x="748637" y="1553827"/>
                </a:lnTo>
                <a:cubicBezTo>
                  <a:pt x="748637" y="1553827"/>
                  <a:pt x="748637" y="1553827"/>
                  <a:pt x="736076" y="1556713"/>
                </a:cubicBezTo>
                <a:cubicBezTo>
                  <a:pt x="748637" y="1553827"/>
                  <a:pt x="733193" y="1544165"/>
                  <a:pt x="733193" y="1544165"/>
                </a:cubicBezTo>
                <a:cubicBezTo>
                  <a:pt x="733193" y="1544165"/>
                  <a:pt x="733193" y="1544165"/>
                  <a:pt x="736076" y="1556713"/>
                </a:cubicBezTo>
                <a:cubicBezTo>
                  <a:pt x="739052" y="1569665"/>
                  <a:pt x="736076" y="1556713"/>
                  <a:pt x="723110" y="1559692"/>
                </a:cubicBezTo>
                <a:lnTo>
                  <a:pt x="720227" y="1547144"/>
                </a:lnTo>
                <a:cubicBezTo>
                  <a:pt x="720227" y="1547144"/>
                  <a:pt x="720227" y="1547144"/>
                  <a:pt x="707667" y="1550030"/>
                </a:cubicBezTo>
                <a:cubicBezTo>
                  <a:pt x="707667" y="1550030"/>
                  <a:pt x="707667" y="1550030"/>
                  <a:pt x="723110" y="1559692"/>
                </a:cubicBezTo>
                <a:cubicBezTo>
                  <a:pt x="723110" y="1559692"/>
                  <a:pt x="723110" y="1559692"/>
                  <a:pt x="710550" y="1562578"/>
                </a:cubicBezTo>
                <a:lnTo>
                  <a:pt x="697989" y="1565464"/>
                </a:lnTo>
                <a:cubicBezTo>
                  <a:pt x="696548" y="1559190"/>
                  <a:pt x="696548" y="1559190"/>
                  <a:pt x="696548" y="1559190"/>
                </a:cubicBezTo>
                <a:lnTo>
                  <a:pt x="696461" y="1558812"/>
                </a:lnTo>
                <a:lnTo>
                  <a:pt x="695106" y="1552916"/>
                </a:lnTo>
                <a:cubicBezTo>
                  <a:pt x="695827" y="1556053"/>
                  <a:pt x="696187" y="1557622"/>
                  <a:pt x="696367" y="1558406"/>
                </a:cubicBezTo>
                <a:lnTo>
                  <a:pt x="696461" y="1558812"/>
                </a:lnTo>
                <a:lnTo>
                  <a:pt x="697989" y="1565464"/>
                </a:lnTo>
                <a:cubicBezTo>
                  <a:pt x="697989" y="1565464"/>
                  <a:pt x="685429" y="1568350"/>
                  <a:pt x="682546" y="1555802"/>
                </a:cubicBezTo>
                <a:cubicBezTo>
                  <a:pt x="682546" y="1555802"/>
                  <a:pt x="682546" y="1555802"/>
                  <a:pt x="669580" y="1558781"/>
                </a:cubicBezTo>
                <a:cubicBezTo>
                  <a:pt x="669580" y="1558781"/>
                  <a:pt x="669580" y="1558781"/>
                  <a:pt x="654136" y="1549120"/>
                </a:cubicBezTo>
                <a:cubicBezTo>
                  <a:pt x="654136" y="1549120"/>
                  <a:pt x="654136" y="1549120"/>
                  <a:pt x="652566" y="1549480"/>
                </a:cubicBezTo>
                <a:lnTo>
                  <a:pt x="646364" y="1550906"/>
                </a:lnTo>
                <a:lnTo>
                  <a:pt x="646286" y="1550923"/>
                </a:lnTo>
                <a:cubicBezTo>
                  <a:pt x="644716" y="1551284"/>
                  <a:pt x="641576" y="1552006"/>
                  <a:pt x="641576" y="1552006"/>
                </a:cubicBezTo>
                <a:lnTo>
                  <a:pt x="629015" y="1554892"/>
                </a:lnTo>
                <a:lnTo>
                  <a:pt x="626132" y="1542344"/>
                </a:lnTo>
                <a:lnTo>
                  <a:pt x="638693" y="1539458"/>
                </a:lnTo>
                <a:cubicBezTo>
                  <a:pt x="638693" y="1539458"/>
                  <a:pt x="638693" y="1539458"/>
                  <a:pt x="640263" y="1539098"/>
                </a:cubicBezTo>
                <a:lnTo>
                  <a:pt x="644354" y="1538158"/>
                </a:lnTo>
                <a:lnTo>
                  <a:pt x="644973" y="1538015"/>
                </a:lnTo>
                <a:lnTo>
                  <a:pt x="645213" y="1537960"/>
                </a:lnTo>
                <a:lnTo>
                  <a:pt x="651253" y="1536572"/>
                </a:lnTo>
                <a:cubicBezTo>
                  <a:pt x="651253" y="1536572"/>
                  <a:pt x="635717" y="1526506"/>
                  <a:pt x="648277" y="1523620"/>
                </a:cubicBezTo>
                <a:cubicBezTo>
                  <a:pt x="635717" y="1526506"/>
                  <a:pt x="635717" y="1526506"/>
                  <a:pt x="635717" y="1526506"/>
                </a:cubicBezTo>
                <a:cubicBezTo>
                  <a:pt x="635717" y="1526506"/>
                  <a:pt x="635717" y="1526506"/>
                  <a:pt x="634147" y="1526867"/>
                </a:cubicBezTo>
                <a:lnTo>
                  <a:pt x="634004" y="1526900"/>
                </a:lnTo>
                <a:lnTo>
                  <a:pt x="630418" y="1527724"/>
                </a:lnTo>
                <a:lnTo>
                  <a:pt x="630661" y="1527668"/>
                </a:lnTo>
                <a:lnTo>
                  <a:pt x="623156" y="1529392"/>
                </a:lnTo>
                <a:lnTo>
                  <a:pt x="630732" y="1527652"/>
                </a:lnTo>
                <a:lnTo>
                  <a:pt x="631007" y="1527588"/>
                </a:lnTo>
                <a:cubicBezTo>
                  <a:pt x="632577" y="1527228"/>
                  <a:pt x="635717" y="1526506"/>
                  <a:pt x="635717" y="1526506"/>
                </a:cubicBezTo>
                <a:lnTo>
                  <a:pt x="638693" y="1539458"/>
                </a:lnTo>
                <a:cubicBezTo>
                  <a:pt x="638693" y="1539458"/>
                  <a:pt x="638693" y="1539458"/>
                  <a:pt x="626132" y="1542344"/>
                </a:cubicBezTo>
                <a:lnTo>
                  <a:pt x="613166" y="1545323"/>
                </a:lnTo>
                <a:lnTo>
                  <a:pt x="600606" y="1548209"/>
                </a:lnTo>
                <a:cubicBezTo>
                  <a:pt x="600606" y="1548209"/>
                  <a:pt x="600606" y="1548209"/>
                  <a:pt x="599036" y="1548570"/>
                </a:cubicBezTo>
                <a:lnTo>
                  <a:pt x="593288" y="1549891"/>
                </a:lnTo>
                <a:lnTo>
                  <a:pt x="593344" y="1549878"/>
                </a:lnTo>
                <a:cubicBezTo>
                  <a:pt x="592755" y="1550013"/>
                  <a:pt x="591185" y="1550374"/>
                  <a:pt x="588045" y="1551095"/>
                </a:cubicBezTo>
                <a:lnTo>
                  <a:pt x="585069" y="1538143"/>
                </a:lnTo>
                <a:lnTo>
                  <a:pt x="572508" y="1541029"/>
                </a:lnTo>
                <a:cubicBezTo>
                  <a:pt x="559543" y="1544008"/>
                  <a:pt x="572508" y="1541029"/>
                  <a:pt x="572508" y="1541029"/>
                </a:cubicBezTo>
                <a:cubicBezTo>
                  <a:pt x="572508" y="1541029"/>
                  <a:pt x="572508" y="1541029"/>
                  <a:pt x="559543" y="1544008"/>
                </a:cubicBezTo>
                <a:lnTo>
                  <a:pt x="556660" y="1531461"/>
                </a:lnTo>
                <a:cubicBezTo>
                  <a:pt x="559901" y="1530716"/>
                  <a:pt x="561522" y="1530344"/>
                  <a:pt x="562332" y="1530157"/>
                </a:cubicBezTo>
                <a:lnTo>
                  <a:pt x="562855" y="1530037"/>
                </a:lnTo>
                <a:lnTo>
                  <a:pt x="563143" y="1529971"/>
                </a:lnTo>
                <a:cubicBezTo>
                  <a:pt x="563143" y="1529971"/>
                  <a:pt x="563143" y="1529971"/>
                  <a:pt x="569625" y="1528482"/>
                </a:cubicBezTo>
                <a:cubicBezTo>
                  <a:pt x="566742" y="1515934"/>
                  <a:pt x="553777" y="1518913"/>
                  <a:pt x="553777" y="1518913"/>
                </a:cubicBezTo>
                <a:cubicBezTo>
                  <a:pt x="553777" y="1518913"/>
                  <a:pt x="553777" y="1518913"/>
                  <a:pt x="555398" y="1518541"/>
                </a:cubicBezTo>
                <a:lnTo>
                  <a:pt x="557325" y="1518098"/>
                </a:lnTo>
                <a:lnTo>
                  <a:pt x="558639" y="1517796"/>
                </a:lnTo>
                <a:lnTo>
                  <a:pt x="558796" y="1517760"/>
                </a:lnTo>
                <a:lnTo>
                  <a:pt x="566742" y="1515934"/>
                </a:lnTo>
                <a:cubicBezTo>
                  <a:pt x="569882" y="1515213"/>
                  <a:pt x="571452" y="1514852"/>
                  <a:pt x="572041" y="1514717"/>
                </a:cubicBezTo>
                <a:lnTo>
                  <a:pt x="571598" y="1514819"/>
                </a:lnTo>
                <a:lnTo>
                  <a:pt x="571534" y="1514833"/>
                </a:lnTo>
                <a:lnTo>
                  <a:pt x="574247" y="1514210"/>
                </a:lnTo>
                <a:lnTo>
                  <a:pt x="574318" y="1514194"/>
                </a:lnTo>
                <a:lnTo>
                  <a:pt x="574593" y="1514131"/>
                </a:lnTo>
                <a:cubicBezTo>
                  <a:pt x="576163" y="1513770"/>
                  <a:pt x="579303" y="1513048"/>
                  <a:pt x="579303" y="1513048"/>
                </a:cubicBezTo>
                <a:lnTo>
                  <a:pt x="591864" y="1510162"/>
                </a:lnTo>
                <a:cubicBezTo>
                  <a:pt x="591864" y="1510162"/>
                  <a:pt x="592585" y="1513299"/>
                  <a:pt x="592945" y="1514868"/>
                </a:cubicBezTo>
                <a:lnTo>
                  <a:pt x="593007" y="1515139"/>
                </a:lnTo>
                <a:lnTo>
                  <a:pt x="594747" y="1522710"/>
                </a:lnTo>
                <a:cubicBezTo>
                  <a:pt x="594747" y="1522710"/>
                  <a:pt x="594747" y="1522710"/>
                  <a:pt x="607307" y="1519824"/>
                </a:cubicBezTo>
                <a:cubicBezTo>
                  <a:pt x="594747" y="1522710"/>
                  <a:pt x="607307" y="1519824"/>
                  <a:pt x="604424" y="1507276"/>
                </a:cubicBezTo>
                <a:lnTo>
                  <a:pt x="591864" y="1510162"/>
                </a:lnTo>
                <a:cubicBezTo>
                  <a:pt x="591864" y="1510162"/>
                  <a:pt x="591864" y="1510162"/>
                  <a:pt x="588981" y="1497614"/>
                </a:cubicBezTo>
                <a:cubicBezTo>
                  <a:pt x="576420" y="1500500"/>
                  <a:pt x="576420" y="1500500"/>
                  <a:pt x="579303" y="1513048"/>
                </a:cubicBezTo>
                <a:cubicBezTo>
                  <a:pt x="579303" y="1513048"/>
                  <a:pt x="579303" y="1513048"/>
                  <a:pt x="576420" y="1500500"/>
                </a:cubicBezTo>
                <a:lnTo>
                  <a:pt x="563859" y="1503386"/>
                </a:lnTo>
                <a:lnTo>
                  <a:pt x="548011" y="1493818"/>
                </a:lnTo>
                <a:lnTo>
                  <a:pt x="550894" y="1506366"/>
                </a:lnTo>
                <a:cubicBezTo>
                  <a:pt x="550894" y="1506366"/>
                  <a:pt x="535450" y="1496704"/>
                  <a:pt x="538333" y="1509252"/>
                </a:cubicBezTo>
                <a:cubicBezTo>
                  <a:pt x="538333" y="1509252"/>
                  <a:pt x="538333" y="1509252"/>
                  <a:pt x="535450" y="1496704"/>
                </a:cubicBezTo>
                <a:lnTo>
                  <a:pt x="522889" y="1499590"/>
                </a:lnTo>
                <a:cubicBezTo>
                  <a:pt x="522889" y="1499590"/>
                  <a:pt x="522889" y="1499590"/>
                  <a:pt x="521319" y="1499951"/>
                </a:cubicBezTo>
                <a:lnTo>
                  <a:pt x="515117" y="1501376"/>
                </a:lnTo>
                <a:lnTo>
                  <a:pt x="515039" y="1501394"/>
                </a:lnTo>
                <a:cubicBezTo>
                  <a:pt x="513469" y="1501755"/>
                  <a:pt x="510329" y="1502476"/>
                  <a:pt x="510329" y="1502476"/>
                </a:cubicBezTo>
                <a:cubicBezTo>
                  <a:pt x="509585" y="1499238"/>
                  <a:pt x="509213" y="1497619"/>
                  <a:pt x="509074" y="1497012"/>
                </a:cubicBezTo>
                <a:lnTo>
                  <a:pt x="509149" y="1497342"/>
                </a:lnTo>
                <a:lnTo>
                  <a:pt x="509213" y="1497619"/>
                </a:lnTo>
                <a:cubicBezTo>
                  <a:pt x="509585" y="1499238"/>
                  <a:pt x="510329" y="1502476"/>
                  <a:pt x="510329" y="1502476"/>
                </a:cubicBezTo>
                <a:lnTo>
                  <a:pt x="497363" y="1505455"/>
                </a:lnTo>
                <a:lnTo>
                  <a:pt x="484802" y="1508341"/>
                </a:lnTo>
                <a:lnTo>
                  <a:pt x="472242" y="1511227"/>
                </a:lnTo>
                <a:lnTo>
                  <a:pt x="469266" y="1498275"/>
                </a:lnTo>
                <a:cubicBezTo>
                  <a:pt x="469266" y="1498275"/>
                  <a:pt x="469266" y="1498275"/>
                  <a:pt x="456705" y="1501161"/>
                </a:cubicBezTo>
                <a:lnTo>
                  <a:pt x="453822" y="1488613"/>
                </a:lnTo>
                <a:lnTo>
                  <a:pt x="440856" y="1491592"/>
                </a:lnTo>
                <a:cubicBezTo>
                  <a:pt x="447339" y="1490103"/>
                  <a:pt x="446618" y="1486966"/>
                  <a:pt x="444277" y="1484201"/>
                </a:cubicBezTo>
                <a:cubicBezTo>
                  <a:pt x="445898" y="1483829"/>
                  <a:pt x="445898" y="1483829"/>
                  <a:pt x="437973" y="1479045"/>
                </a:cubicBezTo>
                <a:lnTo>
                  <a:pt x="431159" y="1480610"/>
                </a:lnTo>
                <a:lnTo>
                  <a:pt x="430908" y="1480668"/>
                </a:lnTo>
                <a:cubicBezTo>
                  <a:pt x="430123" y="1480849"/>
                  <a:pt x="428553" y="1481209"/>
                  <a:pt x="425413" y="1481931"/>
                </a:cubicBezTo>
                <a:lnTo>
                  <a:pt x="422530" y="1469383"/>
                </a:lnTo>
                <a:cubicBezTo>
                  <a:pt x="409969" y="1472269"/>
                  <a:pt x="422530" y="1469383"/>
                  <a:pt x="409969" y="1472269"/>
                </a:cubicBezTo>
                <a:lnTo>
                  <a:pt x="412852" y="1484817"/>
                </a:lnTo>
                <a:lnTo>
                  <a:pt x="425413" y="1481931"/>
                </a:lnTo>
                <a:lnTo>
                  <a:pt x="431159" y="1480610"/>
                </a:lnTo>
                <a:lnTo>
                  <a:pt x="431693" y="1480488"/>
                </a:lnTo>
                <a:cubicBezTo>
                  <a:pt x="431693" y="1480488"/>
                  <a:pt x="431693" y="1480488"/>
                  <a:pt x="437973" y="1479045"/>
                </a:cubicBezTo>
                <a:cubicBezTo>
                  <a:pt x="437973" y="1479045"/>
                  <a:pt x="441935" y="1481437"/>
                  <a:pt x="444277" y="1484201"/>
                </a:cubicBezTo>
                <a:cubicBezTo>
                  <a:pt x="442656" y="1484574"/>
                  <a:pt x="439415" y="1485319"/>
                  <a:pt x="440856" y="1491592"/>
                </a:cubicBezTo>
                <a:lnTo>
                  <a:pt x="435917" y="1492727"/>
                </a:lnTo>
                <a:lnTo>
                  <a:pt x="428296" y="1494478"/>
                </a:lnTo>
                <a:cubicBezTo>
                  <a:pt x="428296" y="1494478"/>
                  <a:pt x="428296" y="1494478"/>
                  <a:pt x="429866" y="1494117"/>
                </a:cubicBezTo>
                <a:lnTo>
                  <a:pt x="436068" y="1492692"/>
                </a:lnTo>
                <a:lnTo>
                  <a:pt x="440856" y="1491592"/>
                </a:lnTo>
                <a:cubicBezTo>
                  <a:pt x="440856" y="1491592"/>
                  <a:pt x="440856" y="1491592"/>
                  <a:pt x="443739" y="1504140"/>
                </a:cubicBezTo>
                <a:cubicBezTo>
                  <a:pt x="428296" y="1494478"/>
                  <a:pt x="428296" y="1494478"/>
                  <a:pt x="431179" y="1507026"/>
                </a:cubicBezTo>
                <a:cubicBezTo>
                  <a:pt x="431179" y="1507026"/>
                  <a:pt x="431179" y="1507026"/>
                  <a:pt x="418618" y="1509912"/>
                </a:cubicBezTo>
                <a:lnTo>
                  <a:pt x="415735" y="1497364"/>
                </a:lnTo>
                <a:cubicBezTo>
                  <a:pt x="412595" y="1498086"/>
                  <a:pt x="411025" y="1498447"/>
                  <a:pt x="410436" y="1498582"/>
                </a:cubicBezTo>
                <a:lnTo>
                  <a:pt x="410796" y="1498499"/>
                </a:lnTo>
                <a:lnTo>
                  <a:pt x="408921" y="1498930"/>
                </a:lnTo>
                <a:lnTo>
                  <a:pt x="408670" y="1498988"/>
                </a:lnTo>
                <a:cubicBezTo>
                  <a:pt x="407885" y="1499168"/>
                  <a:pt x="406315" y="1499529"/>
                  <a:pt x="403175" y="1500250"/>
                </a:cubicBezTo>
                <a:cubicBezTo>
                  <a:pt x="403175" y="1500250"/>
                  <a:pt x="403175" y="1500250"/>
                  <a:pt x="400292" y="1487703"/>
                </a:cubicBezTo>
                <a:cubicBezTo>
                  <a:pt x="400292" y="1487703"/>
                  <a:pt x="400292" y="1487703"/>
                  <a:pt x="397409" y="1475155"/>
                </a:cubicBezTo>
                <a:cubicBezTo>
                  <a:pt x="397409" y="1475155"/>
                  <a:pt x="397409" y="1475155"/>
                  <a:pt x="384443" y="1478135"/>
                </a:cubicBezTo>
                <a:lnTo>
                  <a:pt x="400292" y="1487703"/>
                </a:lnTo>
                <a:cubicBezTo>
                  <a:pt x="400292" y="1487703"/>
                  <a:pt x="400292" y="1487703"/>
                  <a:pt x="387326" y="1490682"/>
                </a:cubicBezTo>
                <a:cubicBezTo>
                  <a:pt x="374765" y="1493568"/>
                  <a:pt x="387326" y="1490682"/>
                  <a:pt x="374765" y="1493568"/>
                </a:cubicBezTo>
                <a:cubicBezTo>
                  <a:pt x="374765" y="1493568"/>
                  <a:pt x="387326" y="1490682"/>
                  <a:pt x="374765" y="1493568"/>
                </a:cubicBezTo>
                <a:cubicBezTo>
                  <a:pt x="374765" y="1493568"/>
                  <a:pt x="374765" y="1493568"/>
                  <a:pt x="371882" y="1481021"/>
                </a:cubicBezTo>
                <a:cubicBezTo>
                  <a:pt x="384443" y="1478135"/>
                  <a:pt x="371882" y="1481021"/>
                  <a:pt x="371882" y="1481021"/>
                </a:cubicBezTo>
                <a:cubicBezTo>
                  <a:pt x="384443" y="1478135"/>
                  <a:pt x="384443" y="1478135"/>
                  <a:pt x="381467" y="1465182"/>
                </a:cubicBezTo>
                <a:lnTo>
                  <a:pt x="378584" y="1452635"/>
                </a:lnTo>
                <a:cubicBezTo>
                  <a:pt x="378584" y="1452635"/>
                  <a:pt x="391550" y="1449655"/>
                  <a:pt x="378584" y="1452635"/>
                </a:cubicBezTo>
                <a:cubicBezTo>
                  <a:pt x="391550" y="1449655"/>
                  <a:pt x="388667" y="1437108"/>
                  <a:pt x="388667" y="1437108"/>
                </a:cubicBezTo>
                <a:lnTo>
                  <a:pt x="385784" y="1424560"/>
                </a:lnTo>
                <a:lnTo>
                  <a:pt x="398344" y="1421674"/>
                </a:lnTo>
                <a:lnTo>
                  <a:pt x="395368" y="1408722"/>
                </a:lnTo>
                <a:cubicBezTo>
                  <a:pt x="395368" y="1408722"/>
                  <a:pt x="407929" y="1405836"/>
                  <a:pt x="392485" y="1396175"/>
                </a:cubicBezTo>
                <a:lnTo>
                  <a:pt x="405046" y="1393289"/>
                </a:lnTo>
                <a:cubicBezTo>
                  <a:pt x="405046" y="1393289"/>
                  <a:pt x="405046" y="1393289"/>
                  <a:pt x="402163" y="1380741"/>
                </a:cubicBezTo>
                <a:cubicBezTo>
                  <a:pt x="414723" y="1377855"/>
                  <a:pt x="402163" y="1380741"/>
                  <a:pt x="414723" y="1377855"/>
                </a:cubicBezTo>
                <a:cubicBezTo>
                  <a:pt x="414723" y="1377855"/>
                  <a:pt x="414723" y="1377855"/>
                  <a:pt x="411840" y="1365307"/>
                </a:cubicBezTo>
                <a:lnTo>
                  <a:pt x="408864" y="1352355"/>
                </a:lnTo>
                <a:cubicBezTo>
                  <a:pt x="408864" y="1352355"/>
                  <a:pt x="408864" y="1352355"/>
                  <a:pt x="421830" y="1349376"/>
                </a:cubicBezTo>
                <a:cubicBezTo>
                  <a:pt x="424806" y="1362328"/>
                  <a:pt x="421830" y="1349376"/>
                  <a:pt x="437367" y="1359442"/>
                </a:cubicBezTo>
                <a:lnTo>
                  <a:pt x="421830" y="1349376"/>
                </a:lnTo>
                <a:lnTo>
                  <a:pt x="418947" y="1336829"/>
                </a:lnTo>
                <a:cubicBezTo>
                  <a:pt x="431508" y="1333943"/>
                  <a:pt x="431508" y="1333943"/>
                  <a:pt x="428625" y="1321395"/>
                </a:cubicBezTo>
                <a:cubicBezTo>
                  <a:pt x="428625" y="1321395"/>
                  <a:pt x="441185" y="1318509"/>
                  <a:pt x="438302" y="1305961"/>
                </a:cubicBezTo>
                <a:cubicBezTo>
                  <a:pt x="441185" y="1318509"/>
                  <a:pt x="438302" y="1305961"/>
                  <a:pt x="441185" y="1318509"/>
                </a:cubicBezTo>
                <a:cubicBezTo>
                  <a:pt x="441185" y="1318509"/>
                  <a:pt x="438302" y="1305961"/>
                  <a:pt x="441185" y="1318509"/>
                </a:cubicBezTo>
                <a:lnTo>
                  <a:pt x="448794" y="1316761"/>
                </a:lnTo>
                <a:lnTo>
                  <a:pt x="449036" y="1316706"/>
                </a:lnTo>
                <a:cubicBezTo>
                  <a:pt x="450606" y="1316345"/>
                  <a:pt x="453746" y="1315623"/>
                  <a:pt x="453746" y="1315623"/>
                </a:cubicBezTo>
                <a:cubicBezTo>
                  <a:pt x="453746" y="1315623"/>
                  <a:pt x="456629" y="1328171"/>
                  <a:pt x="453746" y="1315623"/>
                </a:cubicBezTo>
                <a:cubicBezTo>
                  <a:pt x="453746" y="1315623"/>
                  <a:pt x="466712" y="1312644"/>
                  <a:pt x="469595" y="1325191"/>
                </a:cubicBezTo>
                <a:cubicBezTo>
                  <a:pt x="466712" y="1312644"/>
                  <a:pt x="466712" y="1312644"/>
                  <a:pt x="466712" y="1312644"/>
                </a:cubicBezTo>
                <a:lnTo>
                  <a:pt x="453746" y="1315623"/>
                </a:lnTo>
                <a:cubicBezTo>
                  <a:pt x="453746" y="1315623"/>
                  <a:pt x="466712" y="1312644"/>
                  <a:pt x="453746" y="1315623"/>
                </a:cubicBezTo>
                <a:lnTo>
                  <a:pt x="450863" y="1303075"/>
                </a:lnTo>
                <a:lnTo>
                  <a:pt x="449049" y="1295182"/>
                </a:lnTo>
                <a:lnTo>
                  <a:pt x="449143" y="1295587"/>
                </a:lnTo>
                <a:cubicBezTo>
                  <a:pt x="449003" y="1294980"/>
                  <a:pt x="448631" y="1293361"/>
                  <a:pt x="447887" y="1290123"/>
                </a:cubicBezTo>
                <a:cubicBezTo>
                  <a:pt x="447887" y="1290123"/>
                  <a:pt x="447887" y="1290123"/>
                  <a:pt x="449508" y="1289751"/>
                </a:cubicBezTo>
                <a:lnTo>
                  <a:pt x="453261" y="1288889"/>
                </a:lnTo>
                <a:lnTo>
                  <a:pt x="459232" y="1287517"/>
                </a:lnTo>
                <a:cubicBezTo>
                  <a:pt x="460853" y="1287144"/>
                  <a:pt x="460853" y="1287144"/>
                  <a:pt x="460853" y="1287144"/>
                </a:cubicBezTo>
                <a:lnTo>
                  <a:pt x="463829" y="1300096"/>
                </a:lnTo>
                <a:cubicBezTo>
                  <a:pt x="450863" y="1303075"/>
                  <a:pt x="463829" y="1300096"/>
                  <a:pt x="463829" y="1300096"/>
                </a:cubicBezTo>
                <a:lnTo>
                  <a:pt x="469575" y="1298776"/>
                </a:lnTo>
                <a:lnTo>
                  <a:pt x="470109" y="1298653"/>
                </a:lnTo>
                <a:cubicBezTo>
                  <a:pt x="470109" y="1298653"/>
                  <a:pt x="470109" y="1298653"/>
                  <a:pt x="476389" y="1297210"/>
                </a:cubicBezTo>
                <a:cubicBezTo>
                  <a:pt x="476389" y="1297210"/>
                  <a:pt x="476389" y="1297210"/>
                  <a:pt x="479272" y="1309758"/>
                </a:cubicBezTo>
                <a:cubicBezTo>
                  <a:pt x="479272" y="1309758"/>
                  <a:pt x="479272" y="1309758"/>
                  <a:pt x="476389" y="1297210"/>
                </a:cubicBezTo>
                <a:cubicBezTo>
                  <a:pt x="476389" y="1297210"/>
                  <a:pt x="491833" y="1306872"/>
                  <a:pt x="476389" y="1297210"/>
                </a:cubicBezTo>
                <a:cubicBezTo>
                  <a:pt x="476389" y="1297210"/>
                  <a:pt x="476389" y="1297210"/>
                  <a:pt x="477959" y="1296850"/>
                </a:cubicBezTo>
                <a:lnTo>
                  <a:pt x="480122" y="1296352"/>
                </a:lnTo>
                <a:lnTo>
                  <a:pt x="481688" y="1295993"/>
                </a:lnTo>
                <a:lnTo>
                  <a:pt x="481508" y="1296034"/>
                </a:lnTo>
                <a:lnTo>
                  <a:pt x="488950" y="1294324"/>
                </a:lnTo>
                <a:cubicBezTo>
                  <a:pt x="491833" y="1306872"/>
                  <a:pt x="504394" y="1303986"/>
                  <a:pt x="504394" y="1303986"/>
                </a:cubicBezTo>
                <a:cubicBezTo>
                  <a:pt x="504394" y="1303986"/>
                  <a:pt x="504394" y="1303986"/>
                  <a:pt x="491833" y="1306872"/>
                </a:cubicBezTo>
                <a:cubicBezTo>
                  <a:pt x="491833" y="1306872"/>
                  <a:pt x="491833" y="1306872"/>
                  <a:pt x="504394" y="1303986"/>
                </a:cubicBezTo>
                <a:lnTo>
                  <a:pt x="507277" y="1316533"/>
                </a:lnTo>
                <a:cubicBezTo>
                  <a:pt x="507277" y="1316533"/>
                  <a:pt x="507277" y="1316533"/>
                  <a:pt x="504394" y="1303986"/>
                </a:cubicBezTo>
                <a:cubicBezTo>
                  <a:pt x="504394" y="1303986"/>
                  <a:pt x="504394" y="1303986"/>
                  <a:pt x="517359" y="1301007"/>
                </a:cubicBezTo>
                <a:lnTo>
                  <a:pt x="518717" y="1306917"/>
                </a:lnTo>
                <a:lnTo>
                  <a:pt x="520242" y="1313554"/>
                </a:lnTo>
                <a:cubicBezTo>
                  <a:pt x="507277" y="1316533"/>
                  <a:pt x="520242" y="1313554"/>
                  <a:pt x="523125" y="1326102"/>
                </a:cubicBezTo>
                <a:cubicBezTo>
                  <a:pt x="535686" y="1323216"/>
                  <a:pt x="535686" y="1323216"/>
                  <a:pt x="538662" y="1336168"/>
                </a:cubicBezTo>
                <a:cubicBezTo>
                  <a:pt x="538662" y="1336168"/>
                  <a:pt x="538662" y="1336168"/>
                  <a:pt x="540232" y="1335807"/>
                </a:cubicBezTo>
                <a:lnTo>
                  <a:pt x="542939" y="1335186"/>
                </a:lnTo>
                <a:lnTo>
                  <a:pt x="551223" y="1333282"/>
                </a:lnTo>
                <a:cubicBezTo>
                  <a:pt x="551223" y="1333282"/>
                  <a:pt x="551223" y="1333282"/>
                  <a:pt x="548247" y="1320330"/>
                </a:cubicBezTo>
                <a:cubicBezTo>
                  <a:pt x="535686" y="1323216"/>
                  <a:pt x="535686" y="1323216"/>
                  <a:pt x="532803" y="1310668"/>
                </a:cubicBezTo>
                <a:cubicBezTo>
                  <a:pt x="532803" y="1310668"/>
                  <a:pt x="532803" y="1310668"/>
                  <a:pt x="545364" y="1307782"/>
                </a:cubicBezTo>
                <a:lnTo>
                  <a:pt x="532803" y="1310668"/>
                </a:lnTo>
                <a:lnTo>
                  <a:pt x="529920" y="1298121"/>
                </a:lnTo>
                <a:cubicBezTo>
                  <a:pt x="529920" y="1298121"/>
                  <a:pt x="529920" y="1298121"/>
                  <a:pt x="532803" y="1310668"/>
                </a:cubicBezTo>
                <a:cubicBezTo>
                  <a:pt x="532803" y="1310668"/>
                  <a:pt x="532803" y="1310668"/>
                  <a:pt x="520242" y="1313554"/>
                </a:cubicBezTo>
                <a:cubicBezTo>
                  <a:pt x="520242" y="1313554"/>
                  <a:pt x="520242" y="1313554"/>
                  <a:pt x="519882" y="1311986"/>
                </a:cubicBezTo>
                <a:lnTo>
                  <a:pt x="518717" y="1306917"/>
                </a:lnTo>
                <a:lnTo>
                  <a:pt x="517719" y="1302575"/>
                </a:lnTo>
                <a:cubicBezTo>
                  <a:pt x="517359" y="1301007"/>
                  <a:pt x="517359" y="1301007"/>
                  <a:pt x="517359" y="1301007"/>
                </a:cubicBezTo>
                <a:cubicBezTo>
                  <a:pt x="501511" y="1291438"/>
                  <a:pt x="501511" y="1291438"/>
                  <a:pt x="504394" y="1303986"/>
                </a:cubicBezTo>
                <a:cubicBezTo>
                  <a:pt x="504394" y="1303986"/>
                  <a:pt x="501511" y="1291438"/>
                  <a:pt x="488950" y="1294324"/>
                </a:cubicBezTo>
                <a:lnTo>
                  <a:pt x="501511" y="1291438"/>
                </a:lnTo>
                <a:lnTo>
                  <a:pt x="499745" y="1283754"/>
                </a:lnTo>
                <a:lnTo>
                  <a:pt x="499791" y="1283950"/>
                </a:lnTo>
                <a:lnTo>
                  <a:pt x="499333" y="1281958"/>
                </a:lnTo>
                <a:lnTo>
                  <a:pt x="498907" y="1280105"/>
                </a:lnTo>
                <a:cubicBezTo>
                  <a:pt x="498535" y="1278486"/>
                  <a:pt x="498535" y="1278486"/>
                  <a:pt x="498535" y="1278486"/>
                </a:cubicBezTo>
                <a:cubicBezTo>
                  <a:pt x="498535" y="1278486"/>
                  <a:pt x="498535" y="1278486"/>
                  <a:pt x="495652" y="1265939"/>
                </a:cubicBezTo>
                <a:cubicBezTo>
                  <a:pt x="498535" y="1278486"/>
                  <a:pt x="498535" y="1278486"/>
                  <a:pt x="511500" y="1275507"/>
                </a:cubicBezTo>
                <a:lnTo>
                  <a:pt x="514476" y="1288459"/>
                </a:lnTo>
                <a:cubicBezTo>
                  <a:pt x="501511" y="1291438"/>
                  <a:pt x="514476" y="1288459"/>
                  <a:pt x="514476" y="1288459"/>
                </a:cubicBezTo>
                <a:lnTo>
                  <a:pt x="527037" y="1285573"/>
                </a:lnTo>
                <a:lnTo>
                  <a:pt x="539598" y="1282687"/>
                </a:lnTo>
                <a:cubicBezTo>
                  <a:pt x="542481" y="1295235"/>
                  <a:pt x="539598" y="1282687"/>
                  <a:pt x="539598" y="1282687"/>
                </a:cubicBezTo>
                <a:cubicBezTo>
                  <a:pt x="536622" y="1269735"/>
                  <a:pt x="536622" y="1269735"/>
                  <a:pt x="536622" y="1269735"/>
                </a:cubicBezTo>
                <a:cubicBezTo>
                  <a:pt x="549182" y="1266849"/>
                  <a:pt x="552158" y="1279801"/>
                  <a:pt x="552158" y="1279801"/>
                </a:cubicBezTo>
                <a:lnTo>
                  <a:pt x="549182" y="1266849"/>
                </a:lnTo>
                <a:cubicBezTo>
                  <a:pt x="549182" y="1266849"/>
                  <a:pt x="549182" y="1266849"/>
                  <a:pt x="536622" y="1269735"/>
                </a:cubicBezTo>
                <a:cubicBezTo>
                  <a:pt x="521178" y="1260073"/>
                  <a:pt x="521178" y="1260073"/>
                  <a:pt x="533739" y="1257187"/>
                </a:cubicBezTo>
                <a:lnTo>
                  <a:pt x="521178" y="1260073"/>
                </a:lnTo>
                <a:lnTo>
                  <a:pt x="518295" y="1247526"/>
                </a:lnTo>
                <a:lnTo>
                  <a:pt x="515412" y="1234978"/>
                </a:lnTo>
                <a:lnTo>
                  <a:pt x="502851" y="1237864"/>
                </a:lnTo>
                <a:cubicBezTo>
                  <a:pt x="502851" y="1237864"/>
                  <a:pt x="502851" y="1237864"/>
                  <a:pt x="518295" y="1247526"/>
                </a:cubicBezTo>
                <a:lnTo>
                  <a:pt x="505734" y="1250412"/>
                </a:lnTo>
                <a:cubicBezTo>
                  <a:pt x="505734" y="1250412"/>
                  <a:pt x="502851" y="1237864"/>
                  <a:pt x="505734" y="1250412"/>
                </a:cubicBezTo>
                <a:lnTo>
                  <a:pt x="492769" y="1253391"/>
                </a:lnTo>
                <a:cubicBezTo>
                  <a:pt x="480208" y="1256277"/>
                  <a:pt x="495652" y="1265939"/>
                  <a:pt x="480208" y="1256277"/>
                </a:cubicBezTo>
                <a:cubicBezTo>
                  <a:pt x="480208" y="1256277"/>
                  <a:pt x="480208" y="1256277"/>
                  <a:pt x="480568" y="1257846"/>
                </a:cubicBezTo>
                <a:lnTo>
                  <a:pt x="481154" y="1260393"/>
                </a:lnTo>
                <a:lnTo>
                  <a:pt x="481469" y="1261767"/>
                </a:lnTo>
                <a:lnTo>
                  <a:pt x="481505" y="1261924"/>
                </a:lnTo>
                <a:lnTo>
                  <a:pt x="483091" y="1268825"/>
                </a:lnTo>
                <a:lnTo>
                  <a:pt x="470530" y="1271711"/>
                </a:lnTo>
                <a:cubicBezTo>
                  <a:pt x="470530" y="1271711"/>
                  <a:pt x="470530" y="1271711"/>
                  <a:pt x="457970" y="1274597"/>
                </a:cubicBezTo>
                <a:lnTo>
                  <a:pt x="460853" y="1287144"/>
                </a:lnTo>
                <a:lnTo>
                  <a:pt x="453261" y="1288889"/>
                </a:lnTo>
                <a:lnTo>
                  <a:pt x="447887" y="1290123"/>
                </a:lnTo>
                <a:cubicBezTo>
                  <a:pt x="447887" y="1290123"/>
                  <a:pt x="448631" y="1293361"/>
                  <a:pt x="449003" y="1294980"/>
                </a:cubicBezTo>
                <a:lnTo>
                  <a:pt x="449019" y="1295048"/>
                </a:lnTo>
                <a:lnTo>
                  <a:pt x="450491" y="1301456"/>
                </a:lnTo>
                <a:cubicBezTo>
                  <a:pt x="450863" y="1303075"/>
                  <a:pt x="450863" y="1303075"/>
                  <a:pt x="450863" y="1303075"/>
                </a:cubicBezTo>
                <a:cubicBezTo>
                  <a:pt x="435326" y="1293009"/>
                  <a:pt x="450863" y="1303075"/>
                  <a:pt x="450863" y="1303075"/>
                </a:cubicBezTo>
                <a:cubicBezTo>
                  <a:pt x="450863" y="1303075"/>
                  <a:pt x="450863" y="1303075"/>
                  <a:pt x="449293" y="1303436"/>
                </a:cubicBezTo>
                <a:lnTo>
                  <a:pt x="446635" y="1304047"/>
                </a:lnTo>
                <a:lnTo>
                  <a:pt x="445564" y="1304293"/>
                </a:lnTo>
                <a:lnTo>
                  <a:pt x="445666" y="1304269"/>
                </a:lnTo>
                <a:lnTo>
                  <a:pt x="438302" y="1305961"/>
                </a:lnTo>
                <a:lnTo>
                  <a:pt x="435326" y="1293009"/>
                </a:lnTo>
                <a:cubicBezTo>
                  <a:pt x="438302" y="1305961"/>
                  <a:pt x="422766" y="1295895"/>
                  <a:pt x="422766" y="1295895"/>
                </a:cubicBezTo>
                <a:lnTo>
                  <a:pt x="425742" y="1308847"/>
                </a:lnTo>
                <a:lnTo>
                  <a:pt x="413181" y="1311733"/>
                </a:lnTo>
                <a:cubicBezTo>
                  <a:pt x="413181" y="1311733"/>
                  <a:pt x="416064" y="1324281"/>
                  <a:pt x="400215" y="1314713"/>
                </a:cubicBezTo>
                <a:cubicBezTo>
                  <a:pt x="403098" y="1327260"/>
                  <a:pt x="400215" y="1314713"/>
                  <a:pt x="403098" y="1327260"/>
                </a:cubicBezTo>
                <a:lnTo>
                  <a:pt x="390538" y="1330146"/>
                </a:lnTo>
                <a:lnTo>
                  <a:pt x="377977" y="1333032"/>
                </a:lnTo>
                <a:lnTo>
                  <a:pt x="380860" y="1345580"/>
                </a:lnTo>
                <a:cubicBezTo>
                  <a:pt x="365417" y="1335918"/>
                  <a:pt x="368300" y="1348466"/>
                  <a:pt x="365417" y="1335918"/>
                </a:cubicBezTo>
                <a:lnTo>
                  <a:pt x="368300" y="1348466"/>
                </a:lnTo>
                <a:cubicBezTo>
                  <a:pt x="352451" y="1338897"/>
                  <a:pt x="368300" y="1348466"/>
                  <a:pt x="368300" y="1348466"/>
                </a:cubicBezTo>
                <a:cubicBezTo>
                  <a:pt x="368300" y="1348466"/>
                  <a:pt x="368300" y="1348466"/>
                  <a:pt x="355334" y="1351445"/>
                </a:cubicBezTo>
                <a:cubicBezTo>
                  <a:pt x="355334" y="1351445"/>
                  <a:pt x="355334" y="1351445"/>
                  <a:pt x="342773" y="1354331"/>
                </a:cubicBezTo>
                <a:lnTo>
                  <a:pt x="330213" y="1357217"/>
                </a:lnTo>
                <a:cubicBezTo>
                  <a:pt x="330213" y="1357217"/>
                  <a:pt x="330213" y="1357217"/>
                  <a:pt x="317652" y="1360103"/>
                </a:cubicBezTo>
                <a:cubicBezTo>
                  <a:pt x="318373" y="1363240"/>
                  <a:pt x="318733" y="1364808"/>
                  <a:pt x="318913" y="1365592"/>
                </a:cubicBezTo>
                <a:lnTo>
                  <a:pt x="318980" y="1365883"/>
                </a:lnTo>
                <a:lnTo>
                  <a:pt x="319094" y="1366377"/>
                </a:lnTo>
                <a:cubicBezTo>
                  <a:pt x="319094" y="1366376"/>
                  <a:pt x="319094" y="1366376"/>
                  <a:pt x="320535" y="1372650"/>
                </a:cubicBezTo>
                <a:lnTo>
                  <a:pt x="307569" y="1375629"/>
                </a:lnTo>
                <a:lnTo>
                  <a:pt x="304686" y="1363082"/>
                </a:lnTo>
                <a:lnTo>
                  <a:pt x="292126" y="1365968"/>
                </a:lnTo>
                <a:lnTo>
                  <a:pt x="279565" y="1368854"/>
                </a:lnTo>
                <a:lnTo>
                  <a:pt x="267004" y="1371740"/>
                </a:lnTo>
                <a:lnTo>
                  <a:pt x="254039" y="1374719"/>
                </a:lnTo>
                <a:cubicBezTo>
                  <a:pt x="254039" y="1374719"/>
                  <a:pt x="241478" y="1377605"/>
                  <a:pt x="238595" y="1365057"/>
                </a:cubicBezTo>
                <a:lnTo>
                  <a:pt x="251156" y="1362171"/>
                </a:lnTo>
                <a:lnTo>
                  <a:pt x="264121" y="1359192"/>
                </a:lnTo>
                <a:cubicBezTo>
                  <a:pt x="264121" y="1359192"/>
                  <a:pt x="267261" y="1358471"/>
                  <a:pt x="268831" y="1358110"/>
                </a:cubicBezTo>
                <a:lnTo>
                  <a:pt x="269050" y="1358060"/>
                </a:lnTo>
                <a:lnTo>
                  <a:pt x="276682" y="1356306"/>
                </a:lnTo>
                <a:lnTo>
                  <a:pt x="289243" y="1353420"/>
                </a:lnTo>
                <a:cubicBezTo>
                  <a:pt x="289243" y="1353420"/>
                  <a:pt x="292126" y="1365968"/>
                  <a:pt x="289243" y="1353420"/>
                </a:cubicBezTo>
                <a:cubicBezTo>
                  <a:pt x="289243" y="1353420"/>
                  <a:pt x="289243" y="1353420"/>
                  <a:pt x="276682" y="1356306"/>
                </a:cubicBezTo>
                <a:lnTo>
                  <a:pt x="261238" y="1346645"/>
                </a:lnTo>
                <a:lnTo>
                  <a:pt x="248273" y="1349624"/>
                </a:lnTo>
                <a:cubicBezTo>
                  <a:pt x="248273" y="1349624"/>
                  <a:pt x="247529" y="1346386"/>
                  <a:pt x="247157" y="1344767"/>
                </a:cubicBezTo>
                <a:lnTo>
                  <a:pt x="247109" y="1344556"/>
                </a:lnTo>
                <a:lnTo>
                  <a:pt x="245297" y="1336672"/>
                </a:lnTo>
                <a:cubicBezTo>
                  <a:pt x="245297" y="1336672"/>
                  <a:pt x="245297" y="1336672"/>
                  <a:pt x="242414" y="1324124"/>
                </a:cubicBezTo>
                <a:cubicBezTo>
                  <a:pt x="242414" y="1324124"/>
                  <a:pt x="242414" y="1324124"/>
                  <a:pt x="255379" y="1321145"/>
                </a:cubicBezTo>
                <a:cubicBezTo>
                  <a:pt x="255379" y="1321145"/>
                  <a:pt x="255379" y="1321145"/>
                  <a:pt x="258262" y="1333693"/>
                </a:cubicBezTo>
                <a:cubicBezTo>
                  <a:pt x="261238" y="1346645"/>
                  <a:pt x="258262" y="1333693"/>
                  <a:pt x="258262" y="1333693"/>
                </a:cubicBezTo>
                <a:lnTo>
                  <a:pt x="270823" y="1330807"/>
                </a:lnTo>
                <a:cubicBezTo>
                  <a:pt x="273055" y="1340521"/>
                  <a:pt x="271939" y="1335664"/>
                  <a:pt x="272497" y="1338092"/>
                </a:cubicBezTo>
                <a:lnTo>
                  <a:pt x="272571" y="1338414"/>
                </a:lnTo>
                <a:lnTo>
                  <a:pt x="272544" y="1338295"/>
                </a:lnTo>
                <a:cubicBezTo>
                  <a:pt x="272683" y="1338902"/>
                  <a:pt x="273055" y="1340521"/>
                  <a:pt x="273799" y="1343759"/>
                </a:cubicBezTo>
                <a:cubicBezTo>
                  <a:pt x="286360" y="1340873"/>
                  <a:pt x="283384" y="1327921"/>
                  <a:pt x="283384" y="1327921"/>
                </a:cubicBezTo>
                <a:cubicBezTo>
                  <a:pt x="283384" y="1327921"/>
                  <a:pt x="283384" y="1327921"/>
                  <a:pt x="270823" y="1330807"/>
                </a:cubicBezTo>
                <a:cubicBezTo>
                  <a:pt x="267940" y="1318259"/>
                  <a:pt x="270823" y="1330807"/>
                  <a:pt x="267940" y="1318259"/>
                </a:cubicBezTo>
                <a:cubicBezTo>
                  <a:pt x="267940" y="1318259"/>
                  <a:pt x="265057" y="1305711"/>
                  <a:pt x="252496" y="1308597"/>
                </a:cubicBezTo>
                <a:lnTo>
                  <a:pt x="249613" y="1296050"/>
                </a:lnTo>
                <a:lnTo>
                  <a:pt x="246637" y="1283098"/>
                </a:lnTo>
                <a:cubicBezTo>
                  <a:pt x="243754" y="1270550"/>
                  <a:pt x="246637" y="1283098"/>
                  <a:pt x="243754" y="1270550"/>
                </a:cubicBezTo>
                <a:lnTo>
                  <a:pt x="230789" y="1273529"/>
                </a:lnTo>
                <a:lnTo>
                  <a:pt x="233672" y="1286077"/>
                </a:lnTo>
                <a:lnTo>
                  <a:pt x="236648" y="1299029"/>
                </a:lnTo>
                <a:lnTo>
                  <a:pt x="252496" y="1308597"/>
                </a:lnTo>
                <a:lnTo>
                  <a:pt x="239531" y="1311577"/>
                </a:lnTo>
                <a:lnTo>
                  <a:pt x="242414" y="1324124"/>
                </a:lnTo>
                <a:lnTo>
                  <a:pt x="229853" y="1327010"/>
                </a:lnTo>
                <a:lnTo>
                  <a:pt x="226970" y="1314463"/>
                </a:lnTo>
                <a:cubicBezTo>
                  <a:pt x="226970" y="1314463"/>
                  <a:pt x="226970" y="1314463"/>
                  <a:pt x="214409" y="1317349"/>
                </a:cubicBezTo>
                <a:lnTo>
                  <a:pt x="217292" y="1329896"/>
                </a:lnTo>
                <a:lnTo>
                  <a:pt x="204732" y="1332782"/>
                </a:lnTo>
                <a:cubicBezTo>
                  <a:pt x="204732" y="1332782"/>
                  <a:pt x="204732" y="1332782"/>
                  <a:pt x="201849" y="1320235"/>
                </a:cubicBezTo>
                <a:cubicBezTo>
                  <a:pt x="201849" y="1320235"/>
                  <a:pt x="201849" y="1320235"/>
                  <a:pt x="198966" y="1307687"/>
                </a:cubicBezTo>
                <a:cubicBezTo>
                  <a:pt x="198966" y="1307687"/>
                  <a:pt x="198966" y="1307687"/>
                  <a:pt x="211526" y="1304801"/>
                </a:cubicBezTo>
                <a:cubicBezTo>
                  <a:pt x="211526" y="1304801"/>
                  <a:pt x="211526" y="1304801"/>
                  <a:pt x="224087" y="1301915"/>
                </a:cubicBezTo>
                <a:cubicBezTo>
                  <a:pt x="221111" y="1288963"/>
                  <a:pt x="208550" y="1291849"/>
                  <a:pt x="208550" y="1291849"/>
                </a:cubicBezTo>
                <a:lnTo>
                  <a:pt x="211526" y="1304801"/>
                </a:lnTo>
                <a:lnTo>
                  <a:pt x="198966" y="1307687"/>
                </a:lnTo>
                <a:lnTo>
                  <a:pt x="195990" y="1294735"/>
                </a:lnTo>
                <a:lnTo>
                  <a:pt x="183024" y="1297714"/>
                </a:lnTo>
                <a:cubicBezTo>
                  <a:pt x="183024" y="1297714"/>
                  <a:pt x="180141" y="1285166"/>
                  <a:pt x="183024" y="1297714"/>
                </a:cubicBezTo>
                <a:lnTo>
                  <a:pt x="180141" y="1285166"/>
                </a:lnTo>
                <a:cubicBezTo>
                  <a:pt x="180141" y="1285166"/>
                  <a:pt x="180141" y="1285166"/>
                  <a:pt x="179781" y="1283598"/>
                </a:cubicBezTo>
                <a:lnTo>
                  <a:pt x="178616" y="1278529"/>
                </a:lnTo>
                <a:lnTo>
                  <a:pt x="178351" y="1277376"/>
                </a:lnTo>
                <a:lnTo>
                  <a:pt x="178339" y="1277324"/>
                </a:lnTo>
                <a:lnTo>
                  <a:pt x="178204" y="1276737"/>
                </a:lnTo>
                <a:lnTo>
                  <a:pt x="177618" y="1274187"/>
                </a:lnTo>
                <a:cubicBezTo>
                  <a:pt x="177258" y="1272619"/>
                  <a:pt x="177258" y="1272619"/>
                  <a:pt x="177258" y="1272619"/>
                </a:cubicBezTo>
                <a:cubicBezTo>
                  <a:pt x="177979" y="1275756"/>
                  <a:pt x="178339" y="1277324"/>
                  <a:pt x="178474" y="1277912"/>
                </a:cubicBezTo>
                <a:lnTo>
                  <a:pt x="178367" y="1277443"/>
                </a:lnTo>
                <a:lnTo>
                  <a:pt x="178616" y="1278529"/>
                </a:lnTo>
                <a:lnTo>
                  <a:pt x="180141" y="1285166"/>
                </a:lnTo>
                <a:lnTo>
                  <a:pt x="167580" y="1288052"/>
                </a:lnTo>
                <a:cubicBezTo>
                  <a:pt x="167580" y="1288052"/>
                  <a:pt x="167580" y="1288052"/>
                  <a:pt x="152137" y="1278391"/>
                </a:cubicBezTo>
                <a:lnTo>
                  <a:pt x="149254" y="1265843"/>
                </a:lnTo>
                <a:lnTo>
                  <a:pt x="146278" y="1252891"/>
                </a:lnTo>
                <a:cubicBezTo>
                  <a:pt x="146278" y="1252891"/>
                  <a:pt x="146278" y="1252891"/>
                  <a:pt x="158838" y="1250005"/>
                </a:cubicBezTo>
                <a:cubicBezTo>
                  <a:pt x="158838" y="1250005"/>
                  <a:pt x="158838" y="1250005"/>
                  <a:pt x="174375" y="1260071"/>
                </a:cubicBezTo>
                <a:lnTo>
                  <a:pt x="171399" y="1247119"/>
                </a:lnTo>
                <a:lnTo>
                  <a:pt x="169681" y="1239641"/>
                </a:lnTo>
                <a:lnTo>
                  <a:pt x="169597" y="1239277"/>
                </a:lnTo>
                <a:cubicBezTo>
                  <a:pt x="169237" y="1237708"/>
                  <a:pt x="168516" y="1234571"/>
                  <a:pt x="168516" y="1234571"/>
                </a:cubicBezTo>
                <a:cubicBezTo>
                  <a:pt x="168516" y="1234571"/>
                  <a:pt x="181482" y="1231592"/>
                  <a:pt x="184365" y="1244140"/>
                </a:cubicBezTo>
                <a:lnTo>
                  <a:pt x="196925" y="1241254"/>
                </a:lnTo>
                <a:lnTo>
                  <a:pt x="199901" y="1254206"/>
                </a:lnTo>
                <a:lnTo>
                  <a:pt x="202784" y="1266754"/>
                </a:lnTo>
                <a:lnTo>
                  <a:pt x="215345" y="1263868"/>
                </a:lnTo>
                <a:cubicBezTo>
                  <a:pt x="215345" y="1263868"/>
                  <a:pt x="215345" y="1263868"/>
                  <a:pt x="227906" y="1260982"/>
                </a:cubicBezTo>
                <a:lnTo>
                  <a:pt x="215345" y="1263868"/>
                </a:lnTo>
                <a:lnTo>
                  <a:pt x="212462" y="1251320"/>
                </a:lnTo>
                <a:cubicBezTo>
                  <a:pt x="209486" y="1238368"/>
                  <a:pt x="209486" y="1238368"/>
                  <a:pt x="225023" y="1248434"/>
                </a:cubicBezTo>
                <a:lnTo>
                  <a:pt x="237988" y="1245455"/>
                </a:lnTo>
                <a:lnTo>
                  <a:pt x="250549" y="1242569"/>
                </a:lnTo>
                <a:lnTo>
                  <a:pt x="247573" y="1229617"/>
                </a:lnTo>
                <a:cubicBezTo>
                  <a:pt x="247573" y="1229617"/>
                  <a:pt x="247573" y="1229617"/>
                  <a:pt x="260134" y="1226731"/>
                </a:cubicBezTo>
                <a:lnTo>
                  <a:pt x="247573" y="1229617"/>
                </a:lnTo>
                <a:cubicBezTo>
                  <a:pt x="247573" y="1229617"/>
                  <a:pt x="244690" y="1217069"/>
                  <a:pt x="247573" y="1229617"/>
                </a:cubicBezTo>
                <a:cubicBezTo>
                  <a:pt x="235012" y="1232503"/>
                  <a:pt x="235012" y="1232503"/>
                  <a:pt x="235012" y="1232503"/>
                </a:cubicBezTo>
                <a:cubicBezTo>
                  <a:pt x="235012" y="1232503"/>
                  <a:pt x="232129" y="1219955"/>
                  <a:pt x="235012" y="1232503"/>
                </a:cubicBezTo>
                <a:cubicBezTo>
                  <a:pt x="235012" y="1232503"/>
                  <a:pt x="219164" y="1222934"/>
                  <a:pt x="222047" y="1235482"/>
                </a:cubicBezTo>
                <a:cubicBezTo>
                  <a:pt x="222047" y="1235482"/>
                  <a:pt x="222047" y="1235482"/>
                  <a:pt x="219164" y="1222934"/>
                </a:cubicBezTo>
                <a:cubicBezTo>
                  <a:pt x="222047" y="1235482"/>
                  <a:pt x="219164" y="1222934"/>
                  <a:pt x="206603" y="1225820"/>
                </a:cubicBezTo>
                <a:cubicBezTo>
                  <a:pt x="206603" y="1225820"/>
                  <a:pt x="206603" y="1225820"/>
                  <a:pt x="191159" y="1216159"/>
                </a:cubicBezTo>
                <a:cubicBezTo>
                  <a:pt x="188276" y="1203611"/>
                  <a:pt x="175716" y="1206497"/>
                  <a:pt x="175716" y="1206497"/>
                </a:cubicBezTo>
                <a:cubicBezTo>
                  <a:pt x="172740" y="1193545"/>
                  <a:pt x="159774" y="1196524"/>
                  <a:pt x="159774" y="1196524"/>
                </a:cubicBezTo>
                <a:cubicBezTo>
                  <a:pt x="159774" y="1196524"/>
                  <a:pt x="159774" y="1196524"/>
                  <a:pt x="162750" y="1209476"/>
                </a:cubicBezTo>
                <a:lnTo>
                  <a:pt x="165633" y="1222024"/>
                </a:lnTo>
                <a:lnTo>
                  <a:pt x="150189" y="1212362"/>
                </a:lnTo>
                <a:lnTo>
                  <a:pt x="137629" y="1215248"/>
                </a:lnTo>
                <a:lnTo>
                  <a:pt x="134653" y="1202296"/>
                </a:lnTo>
                <a:lnTo>
                  <a:pt x="131770" y="1189748"/>
                </a:lnTo>
                <a:lnTo>
                  <a:pt x="128887" y="1177201"/>
                </a:lnTo>
                <a:cubicBezTo>
                  <a:pt x="128887" y="1177201"/>
                  <a:pt x="141447" y="1174315"/>
                  <a:pt x="128887" y="1177201"/>
                </a:cubicBezTo>
                <a:cubicBezTo>
                  <a:pt x="126004" y="1164653"/>
                  <a:pt x="126004" y="1164653"/>
                  <a:pt x="123028" y="1151701"/>
                </a:cubicBezTo>
                <a:cubicBezTo>
                  <a:pt x="123028" y="1151701"/>
                  <a:pt x="123028" y="1151701"/>
                  <a:pt x="122668" y="1150133"/>
                </a:cubicBezTo>
                <a:lnTo>
                  <a:pt x="121272" y="1144060"/>
                </a:lnTo>
                <a:lnTo>
                  <a:pt x="121226" y="1143859"/>
                </a:lnTo>
                <a:cubicBezTo>
                  <a:pt x="120866" y="1142291"/>
                  <a:pt x="120145" y="1139154"/>
                  <a:pt x="120145" y="1139154"/>
                </a:cubicBezTo>
                <a:lnTo>
                  <a:pt x="117262" y="1126606"/>
                </a:lnTo>
                <a:lnTo>
                  <a:pt x="129822" y="1123720"/>
                </a:lnTo>
                <a:cubicBezTo>
                  <a:pt x="129822" y="1123720"/>
                  <a:pt x="129822" y="1123720"/>
                  <a:pt x="114379" y="1114058"/>
                </a:cubicBezTo>
                <a:lnTo>
                  <a:pt x="111403" y="1101106"/>
                </a:lnTo>
                <a:lnTo>
                  <a:pt x="108520" y="1088559"/>
                </a:lnTo>
                <a:cubicBezTo>
                  <a:pt x="108520" y="1088559"/>
                  <a:pt x="108520" y="1088559"/>
                  <a:pt x="105637" y="1076011"/>
                </a:cubicBezTo>
                <a:lnTo>
                  <a:pt x="90193" y="1066350"/>
                </a:lnTo>
                <a:cubicBezTo>
                  <a:pt x="90193" y="1066350"/>
                  <a:pt x="90193" y="1066350"/>
                  <a:pt x="102754" y="1063464"/>
                </a:cubicBezTo>
                <a:lnTo>
                  <a:pt x="115314" y="1060578"/>
                </a:lnTo>
                <a:cubicBezTo>
                  <a:pt x="115314" y="1060578"/>
                  <a:pt x="115314" y="1060578"/>
                  <a:pt x="112338" y="1047625"/>
                </a:cubicBezTo>
                <a:cubicBezTo>
                  <a:pt x="115314" y="1060578"/>
                  <a:pt x="115314" y="1060578"/>
                  <a:pt x="127875" y="1057692"/>
                </a:cubicBezTo>
                <a:lnTo>
                  <a:pt x="140841" y="1054712"/>
                </a:lnTo>
                <a:cubicBezTo>
                  <a:pt x="140841" y="1054712"/>
                  <a:pt x="124899" y="1044739"/>
                  <a:pt x="137865" y="1041760"/>
                </a:cubicBezTo>
                <a:cubicBezTo>
                  <a:pt x="137865" y="1041760"/>
                  <a:pt x="137865" y="1041760"/>
                  <a:pt x="137505" y="1040192"/>
                </a:cubicBezTo>
                <a:lnTo>
                  <a:pt x="136257" y="1034760"/>
                </a:lnTo>
                <a:lnTo>
                  <a:pt x="135342" y="1030781"/>
                </a:lnTo>
                <a:cubicBezTo>
                  <a:pt x="134982" y="1029213"/>
                  <a:pt x="134982" y="1029213"/>
                  <a:pt x="134982" y="1029213"/>
                </a:cubicBezTo>
                <a:lnTo>
                  <a:pt x="136257" y="1034760"/>
                </a:lnTo>
                <a:lnTo>
                  <a:pt x="137865" y="1041760"/>
                </a:lnTo>
                <a:lnTo>
                  <a:pt x="124899" y="1044739"/>
                </a:lnTo>
                <a:cubicBezTo>
                  <a:pt x="124899" y="1044739"/>
                  <a:pt x="124899" y="1044739"/>
                  <a:pt x="122016" y="1032192"/>
                </a:cubicBezTo>
                <a:cubicBezTo>
                  <a:pt x="122016" y="1032192"/>
                  <a:pt x="122016" y="1032192"/>
                  <a:pt x="124899" y="1044739"/>
                </a:cubicBezTo>
                <a:cubicBezTo>
                  <a:pt x="124899" y="1044739"/>
                  <a:pt x="124899" y="1044739"/>
                  <a:pt x="112338" y="1047625"/>
                </a:cubicBezTo>
                <a:cubicBezTo>
                  <a:pt x="112338" y="1047625"/>
                  <a:pt x="112338" y="1047625"/>
                  <a:pt x="109455" y="1035078"/>
                </a:cubicBezTo>
                <a:cubicBezTo>
                  <a:pt x="109455" y="1035078"/>
                  <a:pt x="109455" y="1035078"/>
                  <a:pt x="106572" y="1022530"/>
                </a:cubicBezTo>
                <a:cubicBezTo>
                  <a:pt x="106572" y="1022530"/>
                  <a:pt x="106572" y="1022530"/>
                  <a:pt x="103689" y="1009983"/>
                </a:cubicBezTo>
                <a:cubicBezTo>
                  <a:pt x="103689" y="1009983"/>
                  <a:pt x="103689" y="1009983"/>
                  <a:pt x="116250" y="1007097"/>
                </a:cubicBezTo>
                <a:cubicBezTo>
                  <a:pt x="100713" y="997030"/>
                  <a:pt x="113274" y="994144"/>
                  <a:pt x="113274" y="994144"/>
                </a:cubicBezTo>
                <a:lnTo>
                  <a:pt x="100713" y="997030"/>
                </a:lnTo>
                <a:cubicBezTo>
                  <a:pt x="100713" y="997030"/>
                  <a:pt x="100713" y="997030"/>
                  <a:pt x="97830" y="984483"/>
                </a:cubicBezTo>
                <a:cubicBezTo>
                  <a:pt x="96389" y="978209"/>
                  <a:pt x="96389" y="978209"/>
                  <a:pt x="96389" y="978209"/>
                </a:cubicBezTo>
                <a:lnTo>
                  <a:pt x="96274" y="977709"/>
                </a:lnTo>
                <a:lnTo>
                  <a:pt x="94947" y="971935"/>
                </a:lnTo>
                <a:lnTo>
                  <a:pt x="82387" y="974821"/>
                </a:lnTo>
                <a:cubicBezTo>
                  <a:pt x="82387" y="974821"/>
                  <a:pt x="82387" y="974821"/>
                  <a:pt x="79504" y="962274"/>
                </a:cubicBezTo>
                <a:lnTo>
                  <a:pt x="76528" y="949321"/>
                </a:lnTo>
                <a:cubicBezTo>
                  <a:pt x="73645" y="936774"/>
                  <a:pt x="89088" y="946435"/>
                  <a:pt x="73645" y="936774"/>
                </a:cubicBezTo>
                <a:cubicBezTo>
                  <a:pt x="76785" y="936052"/>
                  <a:pt x="78355" y="935691"/>
                  <a:pt x="78944" y="935556"/>
                </a:cubicBezTo>
                <a:lnTo>
                  <a:pt x="78535" y="935650"/>
                </a:lnTo>
                <a:lnTo>
                  <a:pt x="79140" y="935511"/>
                </a:lnTo>
                <a:cubicBezTo>
                  <a:pt x="81495" y="934970"/>
                  <a:pt x="76785" y="936052"/>
                  <a:pt x="86205" y="933888"/>
                </a:cubicBezTo>
                <a:cubicBezTo>
                  <a:pt x="83322" y="921340"/>
                  <a:pt x="86205" y="933888"/>
                  <a:pt x="83322" y="921340"/>
                </a:cubicBezTo>
                <a:cubicBezTo>
                  <a:pt x="81160" y="911930"/>
                  <a:pt x="82241" y="916635"/>
                  <a:pt x="81700" y="914282"/>
                </a:cubicBezTo>
                <a:lnTo>
                  <a:pt x="81566" y="913699"/>
                </a:lnTo>
                <a:lnTo>
                  <a:pt x="81520" y="913498"/>
                </a:lnTo>
                <a:cubicBezTo>
                  <a:pt x="81160" y="911930"/>
                  <a:pt x="80439" y="908793"/>
                  <a:pt x="80439" y="908793"/>
                </a:cubicBezTo>
                <a:lnTo>
                  <a:pt x="67879" y="911679"/>
                </a:lnTo>
                <a:cubicBezTo>
                  <a:pt x="70762" y="924226"/>
                  <a:pt x="67879" y="911679"/>
                  <a:pt x="83322" y="921340"/>
                </a:cubicBezTo>
                <a:lnTo>
                  <a:pt x="70762" y="924226"/>
                </a:lnTo>
                <a:lnTo>
                  <a:pt x="58201" y="927112"/>
                </a:lnTo>
                <a:cubicBezTo>
                  <a:pt x="55318" y="914565"/>
                  <a:pt x="58201" y="927112"/>
                  <a:pt x="55318" y="914565"/>
                </a:cubicBezTo>
                <a:cubicBezTo>
                  <a:pt x="55318" y="914565"/>
                  <a:pt x="58201" y="927112"/>
                  <a:pt x="55318" y="914565"/>
                </a:cubicBezTo>
                <a:cubicBezTo>
                  <a:pt x="55318" y="914565"/>
                  <a:pt x="54574" y="911327"/>
                  <a:pt x="54202" y="909708"/>
                </a:cubicBezTo>
                <a:lnTo>
                  <a:pt x="54154" y="909496"/>
                </a:lnTo>
                <a:lnTo>
                  <a:pt x="52342" y="901612"/>
                </a:lnTo>
                <a:lnTo>
                  <a:pt x="64903" y="898726"/>
                </a:lnTo>
                <a:lnTo>
                  <a:pt x="62020" y="886179"/>
                </a:lnTo>
                <a:cubicBezTo>
                  <a:pt x="58880" y="886900"/>
                  <a:pt x="57310" y="887261"/>
                  <a:pt x="56721" y="887396"/>
                </a:cubicBezTo>
                <a:lnTo>
                  <a:pt x="57068" y="887316"/>
                </a:lnTo>
                <a:lnTo>
                  <a:pt x="49459" y="889065"/>
                </a:lnTo>
                <a:cubicBezTo>
                  <a:pt x="49459" y="889065"/>
                  <a:pt x="48738" y="885928"/>
                  <a:pt x="48378" y="884359"/>
                </a:cubicBezTo>
                <a:lnTo>
                  <a:pt x="48316" y="884088"/>
                </a:lnTo>
                <a:lnTo>
                  <a:pt x="46576" y="876517"/>
                </a:lnTo>
                <a:cubicBezTo>
                  <a:pt x="46576" y="876517"/>
                  <a:pt x="46576" y="876517"/>
                  <a:pt x="59137" y="873631"/>
                </a:cubicBezTo>
                <a:cubicBezTo>
                  <a:pt x="59137" y="873631"/>
                  <a:pt x="59137" y="873631"/>
                  <a:pt x="71697" y="870745"/>
                </a:cubicBezTo>
                <a:cubicBezTo>
                  <a:pt x="68814" y="858198"/>
                  <a:pt x="71697" y="870745"/>
                  <a:pt x="68814" y="858198"/>
                </a:cubicBezTo>
                <a:cubicBezTo>
                  <a:pt x="71697" y="870745"/>
                  <a:pt x="84258" y="867859"/>
                  <a:pt x="81375" y="855312"/>
                </a:cubicBezTo>
                <a:lnTo>
                  <a:pt x="84258" y="867859"/>
                </a:lnTo>
                <a:cubicBezTo>
                  <a:pt x="84258" y="867859"/>
                  <a:pt x="84258" y="867859"/>
                  <a:pt x="81375" y="855312"/>
                </a:cubicBezTo>
                <a:cubicBezTo>
                  <a:pt x="97224" y="864880"/>
                  <a:pt x="94341" y="852333"/>
                  <a:pt x="94341" y="852333"/>
                </a:cubicBezTo>
                <a:lnTo>
                  <a:pt x="106901" y="849447"/>
                </a:lnTo>
                <a:cubicBezTo>
                  <a:pt x="103925" y="836494"/>
                  <a:pt x="119462" y="846561"/>
                  <a:pt x="119462" y="846561"/>
                </a:cubicBezTo>
                <a:cubicBezTo>
                  <a:pt x="119462" y="846561"/>
                  <a:pt x="129047" y="830722"/>
                  <a:pt x="132023" y="843675"/>
                </a:cubicBezTo>
                <a:lnTo>
                  <a:pt x="130212" y="835791"/>
                </a:lnTo>
                <a:lnTo>
                  <a:pt x="130303" y="836187"/>
                </a:lnTo>
                <a:cubicBezTo>
                  <a:pt x="130163" y="835579"/>
                  <a:pt x="129791" y="833960"/>
                  <a:pt x="129047" y="830722"/>
                </a:cubicBezTo>
                <a:lnTo>
                  <a:pt x="142012" y="827743"/>
                </a:lnTo>
                <a:cubicBezTo>
                  <a:pt x="142756" y="830981"/>
                  <a:pt x="143128" y="832600"/>
                  <a:pt x="143314" y="833410"/>
                </a:cubicBezTo>
                <a:lnTo>
                  <a:pt x="143380" y="833697"/>
                </a:lnTo>
                <a:lnTo>
                  <a:pt x="144988" y="840696"/>
                </a:lnTo>
                <a:cubicBezTo>
                  <a:pt x="147871" y="853243"/>
                  <a:pt x="144988" y="840696"/>
                  <a:pt x="147871" y="853243"/>
                </a:cubicBezTo>
                <a:lnTo>
                  <a:pt x="160432" y="850357"/>
                </a:lnTo>
                <a:cubicBezTo>
                  <a:pt x="157549" y="837810"/>
                  <a:pt x="160432" y="850357"/>
                  <a:pt x="157549" y="837810"/>
                </a:cubicBezTo>
                <a:lnTo>
                  <a:pt x="144988" y="840696"/>
                </a:lnTo>
                <a:cubicBezTo>
                  <a:pt x="143500" y="834219"/>
                  <a:pt x="143500" y="834219"/>
                  <a:pt x="143500" y="834219"/>
                </a:cubicBezTo>
                <a:lnTo>
                  <a:pt x="143400" y="833784"/>
                </a:lnTo>
                <a:lnTo>
                  <a:pt x="143380" y="833697"/>
                </a:lnTo>
                <a:lnTo>
                  <a:pt x="143192" y="832877"/>
                </a:lnTo>
                <a:lnTo>
                  <a:pt x="143168" y="832772"/>
                </a:lnTo>
                <a:lnTo>
                  <a:pt x="143128" y="832600"/>
                </a:lnTo>
                <a:cubicBezTo>
                  <a:pt x="142756" y="830981"/>
                  <a:pt x="142012" y="827743"/>
                  <a:pt x="142012" y="827743"/>
                </a:cubicBezTo>
                <a:lnTo>
                  <a:pt x="154573" y="824857"/>
                </a:lnTo>
                <a:cubicBezTo>
                  <a:pt x="154573" y="824857"/>
                  <a:pt x="151690" y="812310"/>
                  <a:pt x="164251" y="809424"/>
                </a:cubicBezTo>
                <a:lnTo>
                  <a:pt x="176811" y="806538"/>
                </a:lnTo>
                <a:lnTo>
                  <a:pt x="179694" y="819085"/>
                </a:lnTo>
                <a:lnTo>
                  <a:pt x="192660" y="816106"/>
                </a:lnTo>
                <a:cubicBezTo>
                  <a:pt x="205221" y="813220"/>
                  <a:pt x="192660" y="816106"/>
                  <a:pt x="192660" y="816106"/>
                </a:cubicBezTo>
                <a:cubicBezTo>
                  <a:pt x="192660" y="816106"/>
                  <a:pt x="192660" y="816106"/>
                  <a:pt x="189777" y="803559"/>
                </a:cubicBezTo>
                <a:cubicBezTo>
                  <a:pt x="189777" y="803559"/>
                  <a:pt x="189777" y="803559"/>
                  <a:pt x="191347" y="803198"/>
                </a:cubicBezTo>
                <a:lnTo>
                  <a:pt x="193510" y="802701"/>
                </a:lnTo>
                <a:lnTo>
                  <a:pt x="195076" y="802341"/>
                </a:lnTo>
                <a:lnTo>
                  <a:pt x="194896" y="802383"/>
                </a:lnTo>
                <a:lnTo>
                  <a:pt x="202338" y="800673"/>
                </a:lnTo>
                <a:cubicBezTo>
                  <a:pt x="202338" y="800673"/>
                  <a:pt x="202338" y="800673"/>
                  <a:pt x="205221" y="813220"/>
                </a:cubicBezTo>
                <a:cubicBezTo>
                  <a:pt x="205221" y="813220"/>
                  <a:pt x="205221" y="813220"/>
                  <a:pt x="217781" y="810334"/>
                </a:cubicBezTo>
                <a:cubicBezTo>
                  <a:pt x="220757" y="823287"/>
                  <a:pt x="220757" y="823287"/>
                  <a:pt x="220757" y="823287"/>
                </a:cubicBezTo>
                <a:cubicBezTo>
                  <a:pt x="208197" y="826173"/>
                  <a:pt x="220757" y="823287"/>
                  <a:pt x="220757" y="823287"/>
                </a:cubicBezTo>
                <a:lnTo>
                  <a:pt x="233318" y="820401"/>
                </a:lnTo>
                <a:lnTo>
                  <a:pt x="236201" y="832948"/>
                </a:lnTo>
                <a:lnTo>
                  <a:pt x="239084" y="845496"/>
                </a:lnTo>
                <a:lnTo>
                  <a:pt x="252050" y="842516"/>
                </a:lnTo>
                <a:lnTo>
                  <a:pt x="254933" y="855064"/>
                </a:lnTo>
                <a:lnTo>
                  <a:pt x="247341" y="856809"/>
                </a:lnTo>
                <a:lnTo>
                  <a:pt x="241967" y="858043"/>
                </a:lnTo>
                <a:cubicBezTo>
                  <a:pt x="241967" y="858043"/>
                  <a:pt x="241967" y="858043"/>
                  <a:pt x="243588" y="857671"/>
                </a:cubicBezTo>
                <a:lnTo>
                  <a:pt x="247341" y="856809"/>
                </a:lnTo>
                <a:lnTo>
                  <a:pt x="253312" y="855437"/>
                </a:lnTo>
                <a:cubicBezTo>
                  <a:pt x="254933" y="855064"/>
                  <a:pt x="254933" y="855064"/>
                  <a:pt x="254933" y="855064"/>
                </a:cubicBezTo>
                <a:lnTo>
                  <a:pt x="267493" y="852178"/>
                </a:lnTo>
                <a:cubicBezTo>
                  <a:pt x="254933" y="855064"/>
                  <a:pt x="254933" y="855064"/>
                  <a:pt x="270469" y="865130"/>
                </a:cubicBezTo>
                <a:cubicBezTo>
                  <a:pt x="270469" y="865130"/>
                  <a:pt x="270469" y="865130"/>
                  <a:pt x="257909" y="868016"/>
                </a:cubicBezTo>
                <a:cubicBezTo>
                  <a:pt x="257909" y="868016"/>
                  <a:pt x="257909" y="868016"/>
                  <a:pt x="260792" y="880564"/>
                </a:cubicBezTo>
                <a:lnTo>
                  <a:pt x="273352" y="877678"/>
                </a:lnTo>
                <a:cubicBezTo>
                  <a:pt x="273352" y="877678"/>
                  <a:pt x="273352" y="877678"/>
                  <a:pt x="270469" y="865130"/>
                </a:cubicBezTo>
                <a:cubicBezTo>
                  <a:pt x="268981" y="858654"/>
                  <a:pt x="268981" y="858654"/>
                  <a:pt x="268981" y="858654"/>
                </a:cubicBezTo>
                <a:lnTo>
                  <a:pt x="268826" y="857980"/>
                </a:lnTo>
                <a:lnTo>
                  <a:pt x="268795" y="857845"/>
                </a:lnTo>
                <a:cubicBezTo>
                  <a:pt x="268609" y="857035"/>
                  <a:pt x="268237" y="855416"/>
                  <a:pt x="267493" y="852178"/>
                </a:cubicBezTo>
                <a:cubicBezTo>
                  <a:pt x="267493" y="852178"/>
                  <a:pt x="267493" y="852178"/>
                  <a:pt x="280054" y="849292"/>
                </a:cubicBezTo>
                <a:lnTo>
                  <a:pt x="267493" y="852178"/>
                </a:lnTo>
                <a:lnTo>
                  <a:pt x="264610" y="839630"/>
                </a:lnTo>
                <a:cubicBezTo>
                  <a:pt x="264610" y="839630"/>
                  <a:pt x="264610" y="839630"/>
                  <a:pt x="252050" y="842516"/>
                </a:cubicBezTo>
                <a:cubicBezTo>
                  <a:pt x="252050" y="842516"/>
                  <a:pt x="264610" y="839630"/>
                  <a:pt x="261727" y="827083"/>
                </a:cubicBezTo>
                <a:cubicBezTo>
                  <a:pt x="261727" y="827083"/>
                  <a:pt x="258844" y="814535"/>
                  <a:pt x="261727" y="827083"/>
                </a:cubicBezTo>
                <a:cubicBezTo>
                  <a:pt x="258587" y="827805"/>
                  <a:pt x="257017" y="828166"/>
                  <a:pt x="256428" y="828301"/>
                </a:cubicBezTo>
                <a:lnTo>
                  <a:pt x="256752" y="828226"/>
                </a:lnTo>
                <a:lnTo>
                  <a:pt x="249167" y="829969"/>
                </a:lnTo>
                <a:cubicBezTo>
                  <a:pt x="249167" y="829969"/>
                  <a:pt x="246284" y="817421"/>
                  <a:pt x="233318" y="820401"/>
                </a:cubicBezTo>
                <a:lnTo>
                  <a:pt x="238180" y="819283"/>
                </a:lnTo>
                <a:lnTo>
                  <a:pt x="239064" y="819080"/>
                </a:lnTo>
                <a:lnTo>
                  <a:pt x="239801" y="818911"/>
                </a:lnTo>
                <a:cubicBezTo>
                  <a:pt x="239801" y="818911"/>
                  <a:pt x="239801" y="818911"/>
                  <a:pt x="246284" y="817421"/>
                </a:cubicBezTo>
                <a:lnTo>
                  <a:pt x="258844" y="814535"/>
                </a:lnTo>
                <a:cubicBezTo>
                  <a:pt x="255868" y="801583"/>
                  <a:pt x="255868" y="801583"/>
                  <a:pt x="255868" y="801583"/>
                </a:cubicBezTo>
                <a:lnTo>
                  <a:pt x="268429" y="798697"/>
                </a:lnTo>
                <a:cubicBezTo>
                  <a:pt x="268429" y="798697"/>
                  <a:pt x="280989" y="795811"/>
                  <a:pt x="268429" y="798697"/>
                </a:cubicBezTo>
                <a:lnTo>
                  <a:pt x="252985" y="789036"/>
                </a:lnTo>
                <a:cubicBezTo>
                  <a:pt x="268429" y="798697"/>
                  <a:pt x="265546" y="786150"/>
                  <a:pt x="265546" y="786150"/>
                </a:cubicBezTo>
                <a:cubicBezTo>
                  <a:pt x="265546" y="786150"/>
                  <a:pt x="265546" y="786150"/>
                  <a:pt x="278106" y="783264"/>
                </a:cubicBezTo>
                <a:cubicBezTo>
                  <a:pt x="278106" y="783264"/>
                  <a:pt x="278106" y="783264"/>
                  <a:pt x="278466" y="784832"/>
                </a:cubicBezTo>
                <a:lnTo>
                  <a:pt x="279354" y="788695"/>
                </a:lnTo>
                <a:lnTo>
                  <a:pt x="279367" y="788753"/>
                </a:lnTo>
                <a:lnTo>
                  <a:pt x="279369" y="788759"/>
                </a:lnTo>
                <a:lnTo>
                  <a:pt x="280989" y="795811"/>
                </a:lnTo>
                <a:cubicBezTo>
                  <a:pt x="283965" y="808763"/>
                  <a:pt x="283965" y="808763"/>
                  <a:pt x="283965" y="808763"/>
                </a:cubicBezTo>
                <a:cubicBezTo>
                  <a:pt x="280825" y="809485"/>
                  <a:pt x="279255" y="809846"/>
                  <a:pt x="278666" y="809981"/>
                </a:cubicBezTo>
                <a:lnTo>
                  <a:pt x="278990" y="809906"/>
                </a:lnTo>
                <a:lnTo>
                  <a:pt x="279255" y="809846"/>
                </a:lnTo>
                <a:cubicBezTo>
                  <a:pt x="280825" y="809485"/>
                  <a:pt x="283965" y="808763"/>
                  <a:pt x="283965" y="808763"/>
                </a:cubicBezTo>
                <a:lnTo>
                  <a:pt x="286848" y="821311"/>
                </a:lnTo>
                <a:cubicBezTo>
                  <a:pt x="274288" y="824197"/>
                  <a:pt x="274288" y="824197"/>
                  <a:pt x="271405" y="811649"/>
                </a:cubicBezTo>
                <a:cubicBezTo>
                  <a:pt x="271405" y="811649"/>
                  <a:pt x="271405" y="811649"/>
                  <a:pt x="274288" y="824197"/>
                </a:cubicBezTo>
                <a:lnTo>
                  <a:pt x="286848" y="821311"/>
                </a:lnTo>
                <a:lnTo>
                  <a:pt x="299814" y="818332"/>
                </a:lnTo>
                <a:cubicBezTo>
                  <a:pt x="299814" y="818332"/>
                  <a:pt x="299814" y="818332"/>
                  <a:pt x="301384" y="817971"/>
                </a:cubicBezTo>
                <a:lnTo>
                  <a:pt x="304042" y="817360"/>
                </a:lnTo>
                <a:lnTo>
                  <a:pt x="305113" y="817114"/>
                </a:lnTo>
                <a:lnTo>
                  <a:pt x="305011" y="817138"/>
                </a:lnTo>
                <a:lnTo>
                  <a:pt x="312375" y="815446"/>
                </a:lnTo>
                <a:lnTo>
                  <a:pt x="310850" y="808809"/>
                </a:lnTo>
                <a:lnTo>
                  <a:pt x="309852" y="804467"/>
                </a:lnTo>
                <a:cubicBezTo>
                  <a:pt x="309492" y="802898"/>
                  <a:pt x="309492" y="802898"/>
                  <a:pt x="309492" y="802898"/>
                </a:cubicBezTo>
                <a:lnTo>
                  <a:pt x="322053" y="800012"/>
                </a:lnTo>
                <a:lnTo>
                  <a:pt x="319077" y="787060"/>
                </a:lnTo>
                <a:cubicBezTo>
                  <a:pt x="319077" y="787060"/>
                  <a:pt x="322053" y="800012"/>
                  <a:pt x="334613" y="797126"/>
                </a:cubicBezTo>
                <a:cubicBezTo>
                  <a:pt x="334613" y="797126"/>
                  <a:pt x="333869" y="793888"/>
                  <a:pt x="333497" y="792269"/>
                </a:cubicBezTo>
                <a:lnTo>
                  <a:pt x="333451" y="792067"/>
                </a:lnTo>
                <a:lnTo>
                  <a:pt x="331637" y="784174"/>
                </a:lnTo>
                <a:cubicBezTo>
                  <a:pt x="331637" y="784174"/>
                  <a:pt x="331637" y="784174"/>
                  <a:pt x="344603" y="781195"/>
                </a:cubicBezTo>
                <a:cubicBezTo>
                  <a:pt x="347579" y="794147"/>
                  <a:pt x="347579" y="794147"/>
                  <a:pt x="347579" y="794147"/>
                </a:cubicBezTo>
                <a:lnTo>
                  <a:pt x="350462" y="806695"/>
                </a:lnTo>
                <a:cubicBezTo>
                  <a:pt x="353345" y="819242"/>
                  <a:pt x="365905" y="816356"/>
                  <a:pt x="365905" y="816356"/>
                </a:cubicBezTo>
                <a:cubicBezTo>
                  <a:pt x="365905" y="816356"/>
                  <a:pt x="365905" y="816356"/>
                  <a:pt x="363022" y="803809"/>
                </a:cubicBezTo>
                <a:cubicBezTo>
                  <a:pt x="363022" y="803809"/>
                  <a:pt x="363022" y="803809"/>
                  <a:pt x="360139" y="791261"/>
                </a:cubicBezTo>
                <a:lnTo>
                  <a:pt x="357163" y="778309"/>
                </a:lnTo>
                <a:lnTo>
                  <a:pt x="369724" y="775423"/>
                </a:lnTo>
                <a:cubicBezTo>
                  <a:pt x="369724" y="775423"/>
                  <a:pt x="369724" y="775423"/>
                  <a:pt x="369364" y="773854"/>
                </a:cubicBezTo>
                <a:lnTo>
                  <a:pt x="368199" y="768786"/>
                </a:lnTo>
                <a:lnTo>
                  <a:pt x="367201" y="764444"/>
                </a:lnTo>
                <a:cubicBezTo>
                  <a:pt x="366841" y="762875"/>
                  <a:pt x="366841" y="762875"/>
                  <a:pt x="366841" y="762875"/>
                </a:cubicBezTo>
                <a:lnTo>
                  <a:pt x="379402" y="759989"/>
                </a:lnTo>
                <a:lnTo>
                  <a:pt x="392368" y="757010"/>
                </a:lnTo>
                <a:lnTo>
                  <a:pt x="395251" y="769558"/>
                </a:lnTo>
                <a:lnTo>
                  <a:pt x="407811" y="766672"/>
                </a:lnTo>
                <a:cubicBezTo>
                  <a:pt x="407811" y="766672"/>
                  <a:pt x="417489" y="751238"/>
                  <a:pt x="404928" y="754124"/>
                </a:cubicBezTo>
                <a:cubicBezTo>
                  <a:pt x="404928" y="754124"/>
                  <a:pt x="404928" y="754124"/>
                  <a:pt x="417489" y="751238"/>
                </a:cubicBezTo>
                <a:lnTo>
                  <a:pt x="404928" y="754124"/>
                </a:lnTo>
                <a:lnTo>
                  <a:pt x="392368" y="757010"/>
                </a:lnTo>
                <a:lnTo>
                  <a:pt x="389485" y="744463"/>
                </a:lnTo>
                <a:lnTo>
                  <a:pt x="402045" y="741577"/>
                </a:lnTo>
                <a:lnTo>
                  <a:pt x="399162" y="729029"/>
                </a:lnTo>
                <a:cubicBezTo>
                  <a:pt x="399162" y="729029"/>
                  <a:pt x="399162" y="729029"/>
                  <a:pt x="397592" y="729390"/>
                </a:cubicBezTo>
                <a:lnTo>
                  <a:pt x="391886" y="730701"/>
                </a:lnTo>
                <a:lnTo>
                  <a:pt x="391901" y="730698"/>
                </a:lnTo>
                <a:cubicBezTo>
                  <a:pt x="391312" y="730833"/>
                  <a:pt x="389742" y="731194"/>
                  <a:pt x="386602" y="731915"/>
                </a:cubicBezTo>
                <a:cubicBezTo>
                  <a:pt x="386602" y="731915"/>
                  <a:pt x="386602" y="731915"/>
                  <a:pt x="386230" y="730296"/>
                </a:cubicBezTo>
                <a:lnTo>
                  <a:pt x="386040" y="729470"/>
                </a:lnTo>
                <a:lnTo>
                  <a:pt x="385400" y="726686"/>
                </a:lnTo>
                <a:lnTo>
                  <a:pt x="383626" y="718963"/>
                </a:lnTo>
                <a:lnTo>
                  <a:pt x="370660" y="721942"/>
                </a:lnTo>
                <a:lnTo>
                  <a:pt x="355216" y="712280"/>
                </a:lnTo>
                <a:cubicBezTo>
                  <a:pt x="367777" y="709394"/>
                  <a:pt x="370660" y="721942"/>
                  <a:pt x="367777" y="709394"/>
                </a:cubicBezTo>
                <a:cubicBezTo>
                  <a:pt x="364894" y="696847"/>
                  <a:pt x="364894" y="696847"/>
                  <a:pt x="364894" y="696847"/>
                </a:cubicBezTo>
                <a:cubicBezTo>
                  <a:pt x="352333" y="699733"/>
                  <a:pt x="364894" y="696847"/>
                  <a:pt x="352333" y="699733"/>
                </a:cubicBezTo>
                <a:cubicBezTo>
                  <a:pt x="352333" y="699733"/>
                  <a:pt x="349193" y="700454"/>
                  <a:pt x="347623" y="700815"/>
                </a:cubicBezTo>
                <a:lnTo>
                  <a:pt x="347404" y="700865"/>
                </a:lnTo>
                <a:lnTo>
                  <a:pt x="339772" y="702619"/>
                </a:lnTo>
                <a:cubicBezTo>
                  <a:pt x="339028" y="699381"/>
                  <a:pt x="338656" y="697762"/>
                  <a:pt x="338517" y="697155"/>
                </a:cubicBezTo>
                <a:lnTo>
                  <a:pt x="338582" y="697438"/>
                </a:lnTo>
                <a:lnTo>
                  <a:pt x="336796" y="689667"/>
                </a:lnTo>
                <a:lnTo>
                  <a:pt x="335057" y="682096"/>
                </a:lnTo>
                <a:lnTo>
                  <a:pt x="335129" y="682413"/>
                </a:lnTo>
                <a:cubicBezTo>
                  <a:pt x="334994" y="681825"/>
                  <a:pt x="334634" y="680256"/>
                  <a:pt x="333913" y="677119"/>
                </a:cubicBezTo>
                <a:cubicBezTo>
                  <a:pt x="333913" y="677119"/>
                  <a:pt x="333913" y="677119"/>
                  <a:pt x="334273" y="678688"/>
                </a:cubicBezTo>
                <a:lnTo>
                  <a:pt x="335365" y="683438"/>
                </a:lnTo>
                <a:lnTo>
                  <a:pt x="336796" y="689667"/>
                </a:lnTo>
                <a:cubicBezTo>
                  <a:pt x="336796" y="689667"/>
                  <a:pt x="336796" y="689667"/>
                  <a:pt x="324236" y="692553"/>
                </a:cubicBezTo>
                <a:lnTo>
                  <a:pt x="321353" y="680005"/>
                </a:lnTo>
                <a:cubicBezTo>
                  <a:pt x="321353" y="680005"/>
                  <a:pt x="321353" y="680005"/>
                  <a:pt x="319732" y="680378"/>
                </a:cubicBezTo>
                <a:lnTo>
                  <a:pt x="317179" y="680964"/>
                </a:lnTo>
                <a:lnTo>
                  <a:pt x="316209" y="681187"/>
                </a:lnTo>
                <a:lnTo>
                  <a:pt x="308387" y="682984"/>
                </a:lnTo>
                <a:lnTo>
                  <a:pt x="305504" y="670437"/>
                </a:lnTo>
                <a:cubicBezTo>
                  <a:pt x="305504" y="670437"/>
                  <a:pt x="305504" y="670437"/>
                  <a:pt x="318470" y="667458"/>
                </a:cubicBezTo>
                <a:cubicBezTo>
                  <a:pt x="318470" y="667458"/>
                  <a:pt x="321353" y="680005"/>
                  <a:pt x="318470" y="667458"/>
                </a:cubicBezTo>
                <a:lnTo>
                  <a:pt x="305504" y="670437"/>
                </a:lnTo>
                <a:cubicBezTo>
                  <a:pt x="305504" y="670437"/>
                  <a:pt x="302621" y="657889"/>
                  <a:pt x="292944" y="673323"/>
                </a:cubicBezTo>
                <a:lnTo>
                  <a:pt x="291205" y="665753"/>
                </a:lnTo>
                <a:lnTo>
                  <a:pt x="291142" y="665481"/>
                </a:lnTo>
                <a:cubicBezTo>
                  <a:pt x="290782" y="663912"/>
                  <a:pt x="290061" y="660775"/>
                  <a:pt x="290061" y="660775"/>
                </a:cubicBezTo>
                <a:cubicBezTo>
                  <a:pt x="290061" y="660775"/>
                  <a:pt x="290061" y="660775"/>
                  <a:pt x="302621" y="657889"/>
                </a:cubicBezTo>
                <a:cubicBezTo>
                  <a:pt x="299645" y="644937"/>
                  <a:pt x="302621" y="657889"/>
                  <a:pt x="299645" y="644937"/>
                </a:cubicBezTo>
                <a:cubicBezTo>
                  <a:pt x="299645" y="644937"/>
                  <a:pt x="299645" y="644937"/>
                  <a:pt x="287085" y="647823"/>
                </a:cubicBezTo>
                <a:lnTo>
                  <a:pt x="290061" y="660775"/>
                </a:lnTo>
                <a:cubicBezTo>
                  <a:pt x="290061" y="660775"/>
                  <a:pt x="290061" y="660775"/>
                  <a:pt x="277500" y="663661"/>
                </a:cubicBezTo>
                <a:cubicBezTo>
                  <a:pt x="287085" y="647823"/>
                  <a:pt x="277500" y="663661"/>
                  <a:pt x="274524" y="650709"/>
                </a:cubicBezTo>
                <a:cubicBezTo>
                  <a:pt x="274524" y="650709"/>
                  <a:pt x="274524" y="650709"/>
                  <a:pt x="261963" y="653595"/>
                </a:cubicBezTo>
                <a:cubicBezTo>
                  <a:pt x="259080" y="641047"/>
                  <a:pt x="259080" y="641047"/>
                  <a:pt x="259080" y="641047"/>
                </a:cubicBezTo>
                <a:cubicBezTo>
                  <a:pt x="259080" y="641047"/>
                  <a:pt x="259080" y="641047"/>
                  <a:pt x="271641" y="638161"/>
                </a:cubicBezTo>
                <a:lnTo>
                  <a:pt x="284202" y="635275"/>
                </a:lnTo>
                <a:lnTo>
                  <a:pt x="281319" y="622728"/>
                </a:lnTo>
                <a:cubicBezTo>
                  <a:pt x="281319" y="622728"/>
                  <a:pt x="281319" y="622728"/>
                  <a:pt x="293879" y="619842"/>
                </a:cubicBezTo>
                <a:cubicBezTo>
                  <a:pt x="293879" y="619842"/>
                  <a:pt x="293879" y="619842"/>
                  <a:pt x="296762" y="632389"/>
                </a:cubicBezTo>
                <a:cubicBezTo>
                  <a:pt x="296762" y="632389"/>
                  <a:pt x="296762" y="632389"/>
                  <a:pt x="309728" y="629410"/>
                </a:cubicBezTo>
                <a:cubicBezTo>
                  <a:pt x="309728" y="629410"/>
                  <a:pt x="309728" y="629410"/>
                  <a:pt x="311298" y="629050"/>
                </a:cubicBezTo>
                <a:lnTo>
                  <a:pt x="317430" y="627641"/>
                </a:lnTo>
                <a:lnTo>
                  <a:pt x="317578" y="627607"/>
                </a:lnTo>
                <a:cubicBezTo>
                  <a:pt x="319148" y="627246"/>
                  <a:pt x="322288" y="626524"/>
                  <a:pt x="322288" y="626524"/>
                </a:cubicBezTo>
                <a:lnTo>
                  <a:pt x="325171" y="639072"/>
                </a:lnTo>
                <a:lnTo>
                  <a:pt x="334849" y="623638"/>
                </a:lnTo>
                <a:lnTo>
                  <a:pt x="322288" y="626524"/>
                </a:lnTo>
                <a:cubicBezTo>
                  <a:pt x="319148" y="627246"/>
                  <a:pt x="317578" y="627607"/>
                  <a:pt x="316989" y="627742"/>
                </a:cubicBezTo>
                <a:lnTo>
                  <a:pt x="317313" y="627667"/>
                </a:lnTo>
                <a:lnTo>
                  <a:pt x="309728" y="629410"/>
                </a:lnTo>
                <a:cubicBezTo>
                  <a:pt x="319405" y="613977"/>
                  <a:pt x="309728" y="629410"/>
                  <a:pt x="309728" y="629410"/>
                </a:cubicBezTo>
                <a:cubicBezTo>
                  <a:pt x="309728" y="629410"/>
                  <a:pt x="309728" y="629410"/>
                  <a:pt x="306845" y="616863"/>
                </a:cubicBezTo>
                <a:lnTo>
                  <a:pt x="293879" y="619842"/>
                </a:lnTo>
                <a:cubicBezTo>
                  <a:pt x="293879" y="619842"/>
                  <a:pt x="293879" y="619842"/>
                  <a:pt x="290996" y="607294"/>
                </a:cubicBezTo>
                <a:lnTo>
                  <a:pt x="278436" y="610180"/>
                </a:lnTo>
                <a:cubicBezTo>
                  <a:pt x="278436" y="610180"/>
                  <a:pt x="290996" y="607294"/>
                  <a:pt x="288113" y="594747"/>
                </a:cubicBezTo>
                <a:cubicBezTo>
                  <a:pt x="275553" y="597633"/>
                  <a:pt x="275553" y="597633"/>
                  <a:pt x="278436" y="610180"/>
                </a:cubicBezTo>
                <a:cubicBezTo>
                  <a:pt x="278436" y="610180"/>
                  <a:pt x="278436" y="610180"/>
                  <a:pt x="281319" y="622728"/>
                </a:cubicBezTo>
                <a:lnTo>
                  <a:pt x="271641" y="638161"/>
                </a:lnTo>
                <a:lnTo>
                  <a:pt x="259080" y="641047"/>
                </a:lnTo>
                <a:cubicBezTo>
                  <a:pt x="255839" y="641792"/>
                  <a:pt x="254218" y="642164"/>
                  <a:pt x="253610" y="642304"/>
                </a:cubicBezTo>
                <a:lnTo>
                  <a:pt x="253936" y="642229"/>
                </a:lnTo>
                <a:lnTo>
                  <a:pt x="246114" y="644026"/>
                </a:lnTo>
                <a:cubicBezTo>
                  <a:pt x="244673" y="637752"/>
                  <a:pt x="244673" y="637752"/>
                  <a:pt x="244673" y="637753"/>
                </a:cubicBezTo>
                <a:lnTo>
                  <a:pt x="244586" y="637375"/>
                </a:lnTo>
                <a:lnTo>
                  <a:pt x="244492" y="636968"/>
                </a:lnTo>
                <a:cubicBezTo>
                  <a:pt x="244312" y="636184"/>
                  <a:pt x="243952" y="634616"/>
                  <a:pt x="243231" y="631479"/>
                </a:cubicBezTo>
                <a:cubicBezTo>
                  <a:pt x="243231" y="631479"/>
                  <a:pt x="246114" y="644026"/>
                  <a:pt x="243231" y="631479"/>
                </a:cubicBezTo>
                <a:lnTo>
                  <a:pt x="256197" y="628500"/>
                </a:lnTo>
                <a:cubicBezTo>
                  <a:pt x="243231" y="631479"/>
                  <a:pt x="256197" y="628500"/>
                  <a:pt x="256197" y="628500"/>
                </a:cubicBezTo>
                <a:cubicBezTo>
                  <a:pt x="253314" y="615952"/>
                  <a:pt x="256197" y="628500"/>
                  <a:pt x="253314" y="615952"/>
                </a:cubicBezTo>
                <a:cubicBezTo>
                  <a:pt x="240348" y="618931"/>
                  <a:pt x="253314" y="615952"/>
                  <a:pt x="243231" y="631479"/>
                </a:cubicBezTo>
                <a:lnTo>
                  <a:pt x="241492" y="623908"/>
                </a:lnTo>
                <a:lnTo>
                  <a:pt x="241564" y="624225"/>
                </a:lnTo>
                <a:cubicBezTo>
                  <a:pt x="241429" y="623637"/>
                  <a:pt x="241069" y="622068"/>
                  <a:pt x="240348" y="618931"/>
                </a:cubicBezTo>
                <a:cubicBezTo>
                  <a:pt x="237465" y="606384"/>
                  <a:pt x="237465" y="606384"/>
                  <a:pt x="250431" y="603405"/>
                </a:cubicBezTo>
                <a:cubicBezTo>
                  <a:pt x="250431" y="603405"/>
                  <a:pt x="253314" y="615952"/>
                  <a:pt x="262992" y="600519"/>
                </a:cubicBezTo>
                <a:cubicBezTo>
                  <a:pt x="262992" y="600519"/>
                  <a:pt x="262992" y="600519"/>
                  <a:pt x="265875" y="613066"/>
                </a:cubicBezTo>
                <a:lnTo>
                  <a:pt x="262992" y="600519"/>
                </a:lnTo>
                <a:lnTo>
                  <a:pt x="275553" y="597633"/>
                </a:lnTo>
                <a:lnTo>
                  <a:pt x="272577" y="584680"/>
                </a:lnTo>
                <a:lnTo>
                  <a:pt x="262992" y="600519"/>
                </a:lnTo>
                <a:lnTo>
                  <a:pt x="260016" y="587566"/>
                </a:lnTo>
                <a:cubicBezTo>
                  <a:pt x="260016" y="587566"/>
                  <a:pt x="260016" y="587566"/>
                  <a:pt x="247455" y="590452"/>
                </a:cubicBezTo>
                <a:lnTo>
                  <a:pt x="250431" y="603405"/>
                </a:lnTo>
                <a:lnTo>
                  <a:pt x="237465" y="606384"/>
                </a:lnTo>
                <a:lnTo>
                  <a:pt x="240348" y="618931"/>
                </a:lnTo>
                <a:cubicBezTo>
                  <a:pt x="237465" y="606384"/>
                  <a:pt x="237465" y="606384"/>
                  <a:pt x="224905" y="609270"/>
                </a:cubicBezTo>
                <a:lnTo>
                  <a:pt x="223094" y="601386"/>
                </a:lnTo>
                <a:lnTo>
                  <a:pt x="223185" y="601782"/>
                </a:lnTo>
                <a:cubicBezTo>
                  <a:pt x="223045" y="601174"/>
                  <a:pt x="222673" y="599555"/>
                  <a:pt x="221929" y="596317"/>
                </a:cubicBezTo>
                <a:lnTo>
                  <a:pt x="212344" y="612156"/>
                </a:lnTo>
                <a:lnTo>
                  <a:pt x="199784" y="615042"/>
                </a:lnTo>
                <a:lnTo>
                  <a:pt x="186818" y="618021"/>
                </a:lnTo>
                <a:cubicBezTo>
                  <a:pt x="186818" y="618021"/>
                  <a:pt x="196808" y="602089"/>
                  <a:pt x="183842" y="605069"/>
                </a:cubicBezTo>
                <a:cubicBezTo>
                  <a:pt x="180702" y="605790"/>
                  <a:pt x="179132" y="606151"/>
                  <a:pt x="178543" y="606286"/>
                </a:cubicBezTo>
                <a:lnTo>
                  <a:pt x="179050" y="606170"/>
                </a:lnTo>
                <a:lnTo>
                  <a:pt x="178347" y="606331"/>
                </a:lnTo>
                <a:cubicBezTo>
                  <a:pt x="176776" y="606692"/>
                  <a:pt x="178347" y="606331"/>
                  <a:pt x="176776" y="606692"/>
                </a:cubicBezTo>
                <a:lnTo>
                  <a:pt x="176073" y="606854"/>
                </a:lnTo>
                <a:lnTo>
                  <a:pt x="175991" y="606873"/>
                </a:lnTo>
                <a:cubicBezTo>
                  <a:pt x="174421" y="607233"/>
                  <a:pt x="171281" y="607955"/>
                  <a:pt x="171281" y="607955"/>
                </a:cubicBezTo>
                <a:cubicBezTo>
                  <a:pt x="168398" y="595407"/>
                  <a:pt x="158721" y="610841"/>
                  <a:pt x="168398" y="595407"/>
                </a:cubicBezTo>
                <a:cubicBezTo>
                  <a:pt x="168398" y="595407"/>
                  <a:pt x="168398" y="595407"/>
                  <a:pt x="155838" y="598293"/>
                </a:cubicBezTo>
                <a:cubicBezTo>
                  <a:pt x="155838" y="598293"/>
                  <a:pt x="152698" y="599015"/>
                  <a:pt x="151128" y="599375"/>
                </a:cubicBezTo>
                <a:lnTo>
                  <a:pt x="150909" y="599426"/>
                </a:lnTo>
                <a:lnTo>
                  <a:pt x="143277" y="601179"/>
                </a:lnTo>
                <a:cubicBezTo>
                  <a:pt x="143277" y="601179"/>
                  <a:pt x="140394" y="588632"/>
                  <a:pt x="143277" y="601179"/>
                </a:cubicBezTo>
                <a:lnTo>
                  <a:pt x="140394" y="588632"/>
                </a:lnTo>
                <a:cubicBezTo>
                  <a:pt x="140394" y="588632"/>
                  <a:pt x="140394" y="588632"/>
                  <a:pt x="127428" y="591611"/>
                </a:cubicBezTo>
                <a:lnTo>
                  <a:pt x="124545" y="579063"/>
                </a:lnTo>
                <a:lnTo>
                  <a:pt x="111985" y="581949"/>
                </a:lnTo>
                <a:lnTo>
                  <a:pt x="110821" y="576881"/>
                </a:lnTo>
                <a:lnTo>
                  <a:pt x="109009" y="568997"/>
                </a:lnTo>
                <a:lnTo>
                  <a:pt x="96448" y="571883"/>
                </a:lnTo>
                <a:lnTo>
                  <a:pt x="93565" y="559335"/>
                </a:lnTo>
                <a:cubicBezTo>
                  <a:pt x="93565" y="559335"/>
                  <a:pt x="93565" y="559335"/>
                  <a:pt x="81004" y="562221"/>
                </a:cubicBezTo>
                <a:cubicBezTo>
                  <a:pt x="81004" y="562221"/>
                  <a:pt x="81004" y="562221"/>
                  <a:pt x="68039" y="565200"/>
                </a:cubicBezTo>
                <a:lnTo>
                  <a:pt x="65156" y="552653"/>
                </a:lnTo>
                <a:cubicBezTo>
                  <a:pt x="65156" y="552653"/>
                  <a:pt x="65156" y="552653"/>
                  <a:pt x="63586" y="553013"/>
                </a:cubicBezTo>
                <a:lnTo>
                  <a:pt x="57387" y="554438"/>
                </a:lnTo>
                <a:lnTo>
                  <a:pt x="57305" y="554456"/>
                </a:lnTo>
                <a:cubicBezTo>
                  <a:pt x="55735" y="554817"/>
                  <a:pt x="52595" y="555539"/>
                  <a:pt x="52595" y="555539"/>
                </a:cubicBezTo>
                <a:cubicBezTo>
                  <a:pt x="50433" y="546128"/>
                  <a:pt x="51514" y="550833"/>
                  <a:pt x="50973" y="548481"/>
                </a:cubicBezTo>
                <a:lnTo>
                  <a:pt x="50839" y="547898"/>
                </a:lnTo>
                <a:lnTo>
                  <a:pt x="49712" y="542991"/>
                </a:lnTo>
                <a:cubicBezTo>
                  <a:pt x="46572" y="543713"/>
                  <a:pt x="45002" y="544074"/>
                  <a:pt x="44413" y="544209"/>
                </a:cubicBezTo>
                <a:lnTo>
                  <a:pt x="44773" y="544126"/>
                </a:lnTo>
                <a:lnTo>
                  <a:pt x="44217" y="544254"/>
                </a:lnTo>
                <a:cubicBezTo>
                  <a:pt x="41861" y="544795"/>
                  <a:pt x="46572" y="543713"/>
                  <a:pt x="37151" y="545877"/>
                </a:cubicBezTo>
                <a:lnTo>
                  <a:pt x="35918" y="540509"/>
                </a:lnTo>
                <a:lnTo>
                  <a:pt x="35849" y="540211"/>
                </a:lnTo>
                <a:cubicBezTo>
                  <a:pt x="35477" y="538591"/>
                  <a:pt x="35849" y="540211"/>
                  <a:pt x="35477" y="538591"/>
                </a:cubicBezTo>
                <a:lnTo>
                  <a:pt x="35409" y="538293"/>
                </a:lnTo>
                <a:lnTo>
                  <a:pt x="35431" y="538389"/>
                </a:lnTo>
                <a:cubicBezTo>
                  <a:pt x="35291" y="537782"/>
                  <a:pt x="34919" y="536163"/>
                  <a:pt x="34175" y="532925"/>
                </a:cubicBezTo>
                <a:cubicBezTo>
                  <a:pt x="34175" y="532925"/>
                  <a:pt x="34175" y="532925"/>
                  <a:pt x="32605" y="533286"/>
                </a:cubicBezTo>
                <a:lnTo>
                  <a:pt x="26403" y="534711"/>
                </a:lnTo>
                <a:lnTo>
                  <a:pt x="26325" y="534728"/>
                </a:lnTo>
                <a:cubicBezTo>
                  <a:pt x="24755" y="535089"/>
                  <a:pt x="21615" y="535811"/>
                  <a:pt x="21615" y="535811"/>
                </a:cubicBezTo>
                <a:cubicBezTo>
                  <a:pt x="21615" y="535811"/>
                  <a:pt x="20894" y="532674"/>
                  <a:pt x="20534" y="531105"/>
                </a:cubicBezTo>
                <a:cubicBezTo>
                  <a:pt x="20354" y="530321"/>
                  <a:pt x="20264" y="529929"/>
                  <a:pt x="20399" y="530517"/>
                </a:cubicBezTo>
                <a:cubicBezTo>
                  <a:pt x="20534" y="531105"/>
                  <a:pt x="20894" y="532674"/>
                  <a:pt x="21615" y="535811"/>
                </a:cubicBezTo>
                <a:lnTo>
                  <a:pt x="18732" y="523263"/>
                </a:lnTo>
                <a:cubicBezTo>
                  <a:pt x="15849" y="510716"/>
                  <a:pt x="15849" y="510716"/>
                  <a:pt x="15849" y="510716"/>
                </a:cubicBezTo>
                <a:cubicBezTo>
                  <a:pt x="12966" y="498168"/>
                  <a:pt x="12966" y="498168"/>
                  <a:pt x="25526" y="495282"/>
                </a:cubicBezTo>
                <a:lnTo>
                  <a:pt x="22550" y="482330"/>
                </a:lnTo>
                <a:cubicBezTo>
                  <a:pt x="25690" y="481609"/>
                  <a:pt x="27260" y="481248"/>
                  <a:pt x="27849" y="481113"/>
                </a:cubicBezTo>
                <a:lnTo>
                  <a:pt x="27502" y="481193"/>
                </a:lnTo>
                <a:lnTo>
                  <a:pt x="35111" y="479444"/>
                </a:lnTo>
                <a:cubicBezTo>
                  <a:pt x="34390" y="476307"/>
                  <a:pt x="34030" y="474739"/>
                  <a:pt x="33850" y="473955"/>
                </a:cubicBezTo>
                <a:lnTo>
                  <a:pt x="33710" y="473345"/>
                </a:lnTo>
                <a:lnTo>
                  <a:pt x="33670" y="473170"/>
                </a:lnTo>
                <a:cubicBezTo>
                  <a:pt x="33670" y="473170"/>
                  <a:pt x="33670" y="473170"/>
                  <a:pt x="32228" y="466896"/>
                </a:cubicBezTo>
                <a:lnTo>
                  <a:pt x="19667" y="469782"/>
                </a:lnTo>
                <a:lnTo>
                  <a:pt x="16784" y="457235"/>
                </a:lnTo>
                <a:cubicBezTo>
                  <a:pt x="19667" y="469782"/>
                  <a:pt x="29345" y="454349"/>
                  <a:pt x="29345" y="454349"/>
                </a:cubicBezTo>
                <a:cubicBezTo>
                  <a:pt x="29345" y="454349"/>
                  <a:pt x="29345" y="454349"/>
                  <a:pt x="41906" y="451463"/>
                </a:cubicBezTo>
                <a:lnTo>
                  <a:pt x="54871" y="448484"/>
                </a:lnTo>
                <a:cubicBezTo>
                  <a:pt x="54871" y="448484"/>
                  <a:pt x="54871" y="448484"/>
                  <a:pt x="51988" y="435936"/>
                </a:cubicBezTo>
                <a:lnTo>
                  <a:pt x="64549" y="433050"/>
                </a:lnTo>
                <a:lnTo>
                  <a:pt x="74134" y="417212"/>
                </a:lnTo>
                <a:lnTo>
                  <a:pt x="61573" y="420098"/>
                </a:lnTo>
                <a:cubicBezTo>
                  <a:pt x="61573" y="420098"/>
                  <a:pt x="61573" y="420098"/>
                  <a:pt x="49012" y="422984"/>
                </a:cubicBezTo>
                <a:cubicBezTo>
                  <a:pt x="46129" y="410436"/>
                  <a:pt x="46129" y="410436"/>
                  <a:pt x="46129" y="410436"/>
                </a:cubicBezTo>
                <a:cubicBezTo>
                  <a:pt x="46129" y="410436"/>
                  <a:pt x="46129" y="410436"/>
                  <a:pt x="33164" y="413416"/>
                </a:cubicBezTo>
                <a:cubicBezTo>
                  <a:pt x="33164" y="413416"/>
                  <a:pt x="33164" y="413416"/>
                  <a:pt x="43246" y="397889"/>
                </a:cubicBezTo>
                <a:cubicBezTo>
                  <a:pt x="43246" y="397889"/>
                  <a:pt x="43246" y="397889"/>
                  <a:pt x="55807" y="395003"/>
                </a:cubicBezTo>
                <a:lnTo>
                  <a:pt x="68368" y="392117"/>
                </a:lnTo>
                <a:cubicBezTo>
                  <a:pt x="55807" y="395003"/>
                  <a:pt x="58690" y="407550"/>
                  <a:pt x="58690" y="407550"/>
                </a:cubicBezTo>
                <a:cubicBezTo>
                  <a:pt x="58690" y="407550"/>
                  <a:pt x="58690" y="407550"/>
                  <a:pt x="71251" y="404664"/>
                </a:cubicBezTo>
                <a:lnTo>
                  <a:pt x="68368" y="392117"/>
                </a:lnTo>
                <a:cubicBezTo>
                  <a:pt x="78045" y="376683"/>
                  <a:pt x="68368" y="392117"/>
                  <a:pt x="80928" y="389231"/>
                </a:cubicBezTo>
                <a:cubicBezTo>
                  <a:pt x="80928" y="389231"/>
                  <a:pt x="80928" y="389231"/>
                  <a:pt x="83811" y="401778"/>
                </a:cubicBezTo>
                <a:lnTo>
                  <a:pt x="96777" y="398799"/>
                </a:lnTo>
                <a:cubicBezTo>
                  <a:pt x="95336" y="392526"/>
                  <a:pt x="95336" y="392526"/>
                  <a:pt x="95336" y="392526"/>
                </a:cubicBezTo>
                <a:lnTo>
                  <a:pt x="95221" y="392025"/>
                </a:lnTo>
                <a:lnTo>
                  <a:pt x="95155" y="391741"/>
                </a:lnTo>
                <a:cubicBezTo>
                  <a:pt x="94975" y="390957"/>
                  <a:pt x="94615" y="389389"/>
                  <a:pt x="93894" y="386252"/>
                </a:cubicBezTo>
                <a:lnTo>
                  <a:pt x="91011" y="373704"/>
                </a:lnTo>
                <a:lnTo>
                  <a:pt x="88035" y="360752"/>
                </a:lnTo>
                <a:cubicBezTo>
                  <a:pt x="88035" y="360752"/>
                  <a:pt x="88035" y="360752"/>
                  <a:pt x="85152" y="348204"/>
                </a:cubicBezTo>
                <a:cubicBezTo>
                  <a:pt x="85152" y="348204"/>
                  <a:pt x="85152" y="348204"/>
                  <a:pt x="97713" y="345318"/>
                </a:cubicBezTo>
                <a:lnTo>
                  <a:pt x="85152" y="348204"/>
                </a:lnTo>
                <a:cubicBezTo>
                  <a:pt x="85152" y="348204"/>
                  <a:pt x="85152" y="348204"/>
                  <a:pt x="82269" y="335657"/>
                </a:cubicBezTo>
                <a:cubicBezTo>
                  <a:pt x="82269" y="335657"/>
                  <a:pt x="82269" y="335657"/>
                  <a:pt x="94830" y="332771"/>
                </a:cubicBezTo>
                <a:lnTo>
                  <a:pt x="82269" y="335657"/>
                </a:lnTo>
                <a:cubicBezTo>
                  <a:pt x="79386" y="323109"/>
                  <a:pt x="79386" y="323109"/>
                  <a:pt x="79386" y="323109"/>
                </a:cubicBezTo>
                <a:cubicBezTo>
                  <a:pt x="79386" y="323109"/>
                  <a:pt x="79386" y="323109"/>
                  <a:pt x="91947" y="320223"/>
                </a:cubicBezTo>
                <a:lnTo>
                  <a:pt x="88971" y="307271"/>
                </a:lnTo>
                <a:lnTo>
                  <a:pt x="101531" y="304385"/>
                </a:lnTo>
                <a:lnTo>
                  <a:pt x="103309" y="312125"/>
                </a:lnTo>
                <a:lnTo>
                  <a:pt x="103252" y="311873"/>
                </a:lnTo>
                <a:lnTo>
                  <a:pt x="103898" y="314688"/>
                </a:lnTo>
                <a:lnTo>
                  <a:pt x="104135" y="315718"/>
                </a:lnTo>
                <a:cubicBezTo>
                  <a:pt x="104507" y="317337"/>
                  <a:pt x="104507" y="317337"/>
                  <a:pt x="104507" y="317337"/>
                </a:cubicBezTo>
                <a:cubicBezTo>
                  <a:pt x="104507" y="317337"/>
                  <a:pt x="103763" y="314099"/>
                  <a:pt x="103391" y="312480"/>
                </a:cubicBezTo>
                <a:lnTo>
                  <a:pt x="103343" y="312269"/>
                </a:lnTo>
                <a:lnTo>
                  <a:pt x="101531" y="304385"/>
                </a:lnTo>
                <a:lnTo>
                  <a:pt x="111209" y="288952"/>
                </a:lnTo>
                <a:cubicBezTo>
                  <a:pt x="108326" y="276404"/>
                  <a:pt x="108326" y="276404"/>
                  <a:pt x="121292" y="273425"/>
                </a:cubicBezTo>
                <a:cubicBezTo>
                  <a:pt x="121292" y="273425"/>
                  <a:pt x="121292" y="273425"/>
                  <a:pt x="118409" y="260877"/>
                </a:cubicBezTo>
                <a:cubicBezTo>
                  <a:pt x="118409" y="260877"/>
                  <a:pt x="118409" y="260877"/>
                  <a:pt x="130969" y="257991"/>
                </a:cubicBezTo>
                <a:cubicBezTo>
                  <a:pt x="130969" y="257991"/>
                  <a:pt x="130225" y="254753"/>
                  <a:pt x="129853" y="253134"/>
                </a:cubicBezTo>
                <a:lnTo>
                  <a:pt x="129805" y="252923"/>
                </a:lnTo>
                <a:lnTo>
                  <a:pt x="127993" y="245039"/>
                </a:lnTo>
                <a:cubicBezTo>
                  <a:pt x="127993" y="245039"/>
                  <a:pt x="130969" y="257991"/>
                  <a:pt x="140554" y="242153"/>
                </a:cubicBezTo>
                <a:cubicBezTo>
                  <a:pt x="140554" y="242153"/>
                  <a:pt x="140554" y="242153"/>
                  <a:pt x="156090" y="252219"/>
                </a:cubicBezTo>
                <a:lnTo>
                  <a:pt x="153114" y="239267"/>
                </a:lnTo>
                <a:lnTo>
                  <a:pt x="140554" y="242153"/>
                </a:lnTo>
                <a:cubicBezTo>
                  <a:pt x="140554" y="242153"/>
                  <a:pt x="140554" y="242153"/>
                  <a:pt x="137671" y="229606"/>
                </a:cubicBezTo>
                <a:lnTo>
                  <a:pt x="150231" y="226720"/>
                </a:lnTo>
                <a:lnTo>
                  <a:pt x="147348" y="214172"/>
                </a:lnTo>
                <a:cubicBezTo>
                  <a:pt x="147348" y="214172"/>
                  <a:pt x="147348" y="214172"/>
                  <a:pt x="148969" y="213799"/>
                </a:cubicBezTo>
                <a:lnTo>
                  <a:pt x="152722" y="212937"/>
                </a:lnTo>
                <a:lnTo>
                  <a:pt x="158693" y="211565"/>
                </a:lnTo>
                <a:cubicBezTo>
                  <a:pt x="160314" y="211193"/>
                  <a:pt x="160314" y="211193"/>
                  <a:pt x="160314" y="211193"/>
                </a:cubicBezTo>
                <a:lnTo>
                  <a:pt x="157431" y="198645"/>
                </a:lnTo>
                <a:cubicBezTo>
                  <a:pt x="157431" y="198645"/>
                  <a:pt x="169992" y="195759"/>
                  <a:pt x="157431" y="198645"/>
                </a:cubicBezTo>
                <a:cubicBezTo>
                  <a:pt x="154455" y="185693"/>
                  <a:pt x="167016" y="182807"/>
                  <a:pt x="167016" y="182807"/>
                </a:cubicBezTo>
                <a:cubicBezTo>
                  <a:pt x="169436" y="178949"/>
                  <a:pt x="170465" y="176235"/>
                  <a:pt x="170845" y="174290"/>
                </a:cubicBezTo>
                <a:lnTo>
                  <a:pt x="170818" y="172788"/>
                </a:lnTo>
                <a:lnTo>
                  <a:pt x="176694" y="167373"/>
                </a:lnTo>
                <a:cubicBezTo>
                  <a:pt x="176694" y="167373"/>
                  <a:pt x="176694" y="167373"/>
                  <a:pt x="189254" y="164487"/>
                </a:cubicBezTo>
                <a:lnTo>
                  <a:pt x="192137" y="177035"/>
                </a:lnTo>
                <a:cubicBezTo>
                  <a:pt x="195113" y="189987"/>
                  <a:pt x="195113" y="189987"/>
                  <a:pt x="195113" y="189987"/>
                </a:cubicBezTo>
                <a:cubicBezTo>
                  <a:pt x="195113" y="189987"/>
                  <a:pt x="195113" y="189987"/>
                  <a:pt x="182553" y="192873"/>
                </a:cubicBezTo>
                <a:cubicBezTo>
                  <a:pt x="179577" y="179921"/>
                  <a:pt x="179577" y="179921"/>
                  <a:pt x="179577" y="179921"/>
                </a:cubicBezTo>
                <a:lnTo>
                  <a:pt x="180831" y="185378"/>
                </a:lnTo>
                <a:lnTo>
                  <a:pt x="182553" y="192873"/>
                </a:lnTo>
                <a:cubicBezTo>
                  <a:pt x="179413" y="193595"/>
                  <a:pt x="177843" y="193956"/>
                  <a:pt x="177254" y="194091"/>
                </a:cubicBezTo>
                <a:lnTo>
                  <a:pt x="177568" y="194019"/>
                </a:lnTo>
                <a:lnTo>
                  <a:pt x="169992" y="195759"/>
                </a:lnTo>
                <a:cubicBezTo>
                  <a:pt x="169992" y="195759"/>
                  <a:pt x="169248" y="192521"/>
                  <a:pt x="168876" y="190902"/>
                </a:cubicBezTo>
                <a:lnTo>
                  <a:pt x="168828" y="190691"/>
                </a:lnTo>
                <a:lnTo>
                  <a:pt x="168737" y="190295"/>
                </a:lnTo>
                <a:cubicBezTo>
                  <a:pt x="168876" y="190902"/>
                  <a:pt x="169248" y="192521"/>
                  <a:pt x="169992" y="195759"/>
                </a:cubicBezTo>
                <a:cubicBezTo>
                  <a:pt x="169992" y="195759"/>
                  <a:pt x="169992" y="195759"/>
                  <a:pt x="171562" y="195399"/>
                </a:cubicBezTo>
                <a:lnTo>
                  <a:pt x="177689" y="193991"/>
                </a:lnTo>
                <a:lnTo>
                  <a:pt x="177843" y="193956"/>
                </a:lnTo>
                <a:cubicBezTo>
                  <a:pt x="179413" y="193595"/>
                  <a:pt x="182553" y="192873"/>
                  <a:pt x="182553" y="192873"/>
                </a:cubicBezTo>
                <a:cubicBezTo>
                  <a:pt x="172875" y="208307"/>
                  <a:pt x="185436" y="205421"/>
                  <a:pt x="182553" y="192873"/>
                </a:cubicBezTo>
                <a:lnTo>
                  <a:pt x="185436" y="205421"/>
                </a:lnTo>
                <a:cubicBezTo>
                  <a:pt x="191716" y="203978"/>
                  <a:pt x="191716" y="203978"/>
                  <a:pt x="191716" y="203978"/>
                </a:cubicBezTo>
                <a:lnTo>
                  <a:pt x="192236" y="203858"/>
                </a:lnTo>
                <a:lnTo>
                  <a:pt x="197996" y="202535"/>
                </a:lnTo>
                <a:cubicBezTo>
                  <a:pt x="197996" y="202535"/>
                  <a:pt x="197996" y="202535"/>
                  <a:pt x="195113" y="189987"/>
                </a:cubicBezTo>
                <a:cubicBezTo>
                  <a:pt x="195113" y="189987"/>
                  <a:pt x="198355" y="189243"/>
                  <a:pt x="199975" y="188870"/>
                </a:cubicBezTo>
                <a:lnTo>
                  <a:pt x="200368" y="188780"/>
                </a:lnTo>
                <a:lnTo>
                  <a:pt x="208079" y="187008"/>
                </a:lnTo>
                <a:cubicBezTo>
                  <a:pt x="195113" y="189987"/>
                  <a:pt x="205103" y="174056"/>
                  <a:pt x="205103" y="174056"/>
                </a:cubicBezTo>
                <a:lnTo>
                  <a:pt x="214781" y="158622"/>
                </a:lnTo>
                <a:cubicBezTo>
                  <a:pt x="214781" y="158622"/>
                  <a:pt x="214781" y="158622"/>
                  <a:pt x="213211" y="158983"/>
                </a:cubicBezTo>
                <a:lnTo>
                  <a:pt x="207463" y="160304"/>
                </a:lnTo>
                <a:lnTo>
                  <a:pt x="207519" y="160291"/>
                </a:lnTo>
                <a:cubicBezTo>
                  <a:pt x="206930" y="160426"/>
                  <a:pt x="205360" y="160787"/>
                  <a:pt x="202220" y="161508"/>
                </a:cubicBezTo>
                <a:cubicBezTo>
                  <a:pt x="199337" y="148961"/>
                  <a:pt x="199337" y="148961"/>
                  <a:pt x="211898" y="146075"/>
                </a:cubicBezTo>
                <a:cubicBezTo>
                  <a:pt x="211898" y="146075"/>
                  <a:pt x="212619" y="149212"/>
                  <a:pt x="212979" y="150780"/>
                </a:cubicBezTo>
                <a:lnTo>
                  <a:pt x="213042" y="151051"/>
                </a:lnTo>
                <a:lnTo>
                  <a:pt x="213114" y="151368"/>
                </a:lnTo>
                <a:cubicBezTo>
                  <a:pt x="212979" y="150780"/>
                  <a:pt x="212619" y="149212"/>
                  <a:pt x="211898" y="146075"/>
                </a:cubicBezTo>
                <a:lnTo>
                  <a:pt x="224458" y="143189"/>
                </a:lnTo>
                <a:cubicBezTo>
                  <a:pt x="224458" y="143189"/>
                  <a:pt x="224458" y="143189"/>
                  <a:pt x="227341" y="155736"/>
                </a:cubicBezTo>
                <a:cubicBezTo>
                  <a:pt x="224458" y="143189"/>
                  <a:pt x="237019" y="140303"/>
                  <a:pt x="237019" y="140303"/>
                </a:cubicBezTo>
                <a:cubicBezTo>
                  <a:pt x="237019" y="140303"/>
                  <a:pt x="237019" y="140303"/>
                  <a:pt x="249985" y="137324"/>
                </a:cubicBezTo>
                <a:cubicBezTo>
                  <a:pt x="249985" y="137324"/>
                  <a:pt x="249985" y="137324"/>
                  <a:pt x="239902" y="152850"/>
                </a:cubicBezTo>
                <a:cubicBezTo>
                  <a:pt x="239902" y="152850"/>
                  <a:pt x="252868" y="149871"/>
                  <a:pt x="239902" y="152850"/>
                </a:cubicBezTo>
                <a:lnTo>
                  <a:pt x="249985" y="137324"/>
                </a:lnTo>
                <a:lnTo>
                  <a:pt x="247102" y="124776"/>
                </a:lnTo>
                <a:lnTo>
                  <a:pt x="234136" y="127755"/>
                </a:lnTo>
                <a:lnTo>
                  <a:pt x="232335" y="119917"/>
                </a:lnTo>
                <a:lnTo>
                  <a:pt x="232416" y="120267"/>
                </a:lnTo>
                <a:cubicBezTo>
                  <a:pt x="232276" y="119660"/>
                  <a:pt x="231904" y="118041"/>
                  <a:pt x="231160" y="114803"/>
                </a:cubicBezTo>
                <a:cubicBezTo>
                  <a:pt x="231160" y="114803"/>
                  <a:pt x="231160" y="114803"/>
                  <a:pt x="228277" y="102255"/>
                </a:cubicBezTo>
                <a:cubicBezTo>
                  <a:pt x="228277" y="102255"/>
                  <a:pt x="228277" y="102255"/>
                  <a:pt x="241243" y="99276"/>
                </a:cubicBezTo>
                <a:cubicBezTo>
                  <a:pt x="228277" y="102255"/>
                  <a:pt x="241243" y="99276"/>
                  <a:pt x="241243" y="99276"/>
                </a:cubicBezTo>
                <a:cubicBezTo>
                  <a:pt x="247523" y="97833"/>
                  <a:pt x="247523" y="97833"/>
                  <a:pt x="247523" y="97833"/>
                </a:cubicBezTo>
                <a:lnTo>
                  <a:pt x="248237" y="97669"/>
                </a:lnTo>
                <a:lnTo>
                  <a:pt x="249093" y="97473"/>
                </a:lnTo>
                <a:lnTo>
                  <a:pt x="253803" y="96390"/>
                </a:lnTo>
                <a:cubicBezTo>
                  <a:pt x="250920" y="83843"/>
                  <a:pt x="250920" y="83843"/>
                  <a:pt x="263481" y="80957"/>
                </a:cubicBezTo>
                <a:cubicBezTo>
                  <a:pt x="263481" y="80957"/>
                  <a:pt x="263481" y="80957"/>
                  <a:pt x="260598" y="68409"/>
                </a:cubicBezTo>
                <a:cubicBezTo>
                  <a:pt x="260598" y="68409"/>
                  <a:pt x="260598" y="68409"/>
                  <a:pt x="263481" y="80957"/>
                </a:cubicBezTo>
                <a:lnTo>
                  <a:pt x="250920" y="83843"/>
                </a:lnTo>
                <a:cubicBezTo>
                  <a:pt x="250920" y="83843"/>
                  <a:pt x="250199" y="80706"/>
                  <a:pt x="249839" y="79137"/>
                </a:cubicBezTo>
                <a:cubicBezTo>
                  <a:pt x="249659" y="78353"/>
                  <a:pt x="249569" y="77961"/>
                  <a:pt x="249704" y="78549"/>
                </a:cubicBezTo>
                <a:cubicBezTo>
                  <a:pt x="249839" y="79137"/>
                  <a:pt x="250199" y="80706"/>
                  <a:pt x="250920" y="83843"/>
                </a:cubicBezTo>
                <a:lnTo>
                  <a:pt x="248037" y="71295"/>
                </a:lnTo>
                <a:cubicBezTo>
                  <a:pt x="248037" y="71295"/>
                  <a:pt x="247293" y="68057"/>
                  <a:pt x="246921" y="66438"/>
                </a:cubicBezTo>
                <a:lnTo>
                  <a:pt x="246873" y="66227"/>
                </a:lnTo>
                <a:lnTo>
                  <a:pt x="246226" y="63411"/>
                </a:lnTo>
                <a:lnTo>
                  <a:pt x="246317" y="63807"/>
                </a:lnTo>
                <a:cubicBezTo>
                  <a:pt x="246177" y="63200"/>
                  <a:pt x="245805" y="61581"/>
                  <a:pt x="245061" y="58343"/>
                </a:cubicBezTo>
                <a:cubicBezTo>
                  <a:pt x="245061" y="58343"/>
                  <a:pt x="245061" y="58343"/>
                  <a:pt x="246631" y="57982"/>
                </a:cubicBezTo>
                <a:lnTo>
                  <a:pt x="252830" y="56558"/>
                </a:lnTo>
                <a:lnTo>
                  <a:pt x="252912" y="56539"/>
                </a:lnTo>
                <a:cubicBezTo>
                  <a:pt x="254482" y="56178"/>
                  <a:pt x="257622" y="55457"/>
                  <a:pt x="257622" y="55457"/>
                </a:cubicBezTo>
                <a:cubicBezTo>
                  <a:pt x="257622" y="55457"/>
                  <a:pt x="248037" y="71295"/>
                  <a:pt x="257622" y="55457"/>
                </a:cubicBezTo>
                <a:cubicBezTo>
                  <a:pt x="270182" y="52571"/>
                  <a:pt x="270182" y="52571"/>
                  <a:pt x="267299" y="40023"/>
                </a:cubicBezTo>
                <a:lnTo>
                  <a:pt x="264416" y="27476"/>
                </a:lnTo>
                <a:cubicBezTo>
                  <a:pt x="277382" y="24497"/>
                  <a:pt x="277382" y="24497"/>
                  <a:pt x="280265" y="37044"/>
                </a:cubicBezTo>
                <a:lnTo>
                  <a:pt x="270182" y="52571"/>
                </a:lnTo>
                <a:cubicBezTo>
                  <a:pt x="272703" y="48689"/>
                  <a:pt x="274774" y="46562"/>
                  <a:pt x="276417" y="45359"/>
                </a:cubicBezTo>
                <a:cubicBezTo>
                  <a:pt x="276169" y="47067"/>
                  <a:pt x="276755" y="47758"/>
                  <a:pt x="277565" y="47572"/>
                </a:cubicBezTo>
                <a:lnTo>
                  <a:pt x="278359" y="44476"/>
                </a:lnTo>
                <a:lnTo>
                  <a:pt x="280086" y="43690"/>
                </a:lnTo>
                <a:cubicBezTo>
                  <a:pt x="281707" y="43318"/>
                  <a:pt x="281707" y="43318"/>
                  <a:pt x="280265" y="37044"/>
                </a:cubicBezTo>
                <a:cubicBezTo>
                  <a:pt x="280265" y="37044"/>
                  <a:pt x="283405" y="36323"/>
                  <a:pt x="284975" y="35962"/>
                </a:cubicBezTo>
                <a:lnTo>
                  <a:pt x="285194" y="35912"/>
                </a:lnTo>
                <a:lnTo>
                  <a:pt x="287897" y="35291"/>
                </a:lnTo>
                <a:lnTo>
                  <a:pt x="287527" y="35376"/>
                </a:lnTo>
                <a:cubicBezTo>
                  <a:pt x="288116" y="35241"/>
                  <a:pt x="289686" y="34880"/>
                  <a:pt x="292826" y="34158"/>
                </a:cubicBezTo>
                <a:cubicBezTo>
                  <a:pt x="292826" y="34158"/>
                  <a:pt x="292826" y="34158"/>
                  <a:pt x="295709" y="46706"/>
                </a:cubicBezTo>
                <a:lnTo>
                  <a:pt x="308269" y="43820"/>
                </a:lnTo>
                <a:lnTo>
                  <a:pt x="311245" y="56772"/>
                </a:lnTo>
                <a:lnTo>
                  <a:pt x="323806" y="53886"/>
                </a:lnTo>
                <a:lnTo>
                  <a:pt x="326689" y="66434"/>
                </a:lnTo>
                <a:cubicBezTo>
                  <a:pt x="329572" y="78981"/>
                  <a:pt x="326689" y="66434"/>
                  <a:pt x="326689" y="66434"/>
                </a:cubicBezTo>
                <a:cubicBezTo>
                  <a:pt x="339655" y="63455"/>
                  <a:pt x="329572" y="78981"/>
                  <a:pt x="342538" y="76002"/>
                </a:cubicBezTo>
                <a:cubicBezTo>
                  <a:pt x="345421" y="88550"/>
                  <a:pt x="345421" y="88550"/>
                  <a:pt x="357981" y="85664"/>
                </a:cubicBezTo>
                <a:cubicBezTo>
                  <a:pt x="354841" y="86385"/>
                  <a:pt x="353271" y="86746"/>
                  <a:pt x="352682" y="86881"/>
                </a:cubicBezTo>
                <a:lnTo>
                  <a:pt x="353042" y="86799"/>
                </a:lnTo>
                <a:lnTo>
                  <a:pt x="350360" y="87415"/>
                </a:lnTo>
                <a:lnTo>
                  <a:pt x="350131" y="87468"/>
                </a:lnTo>
                <a:cubicBezTo>
                  <a:pt x="348561" y="87828"/>
                  <a:pt x="345421" y="88550"/>
                  <a:pt x="345421" y="88550"/>
                </a:cubicBezTo>
                <a:cubicBezTo>
                  <a:pt x="345421" y="88550"/>
                  <a:pt x="345421" y="88550"/>
                  <a:pt x="346991" y="88189"/>
                </a:cubicBezTo>
                <a:lnTo>
                  <a:pt x="349412" y="87633"/>
                </a:lnTo>
                <a:lnTo>
                  <a:pt x="350720" y="87332"/>
                </a:lnTo>
                <a:lnTo>
                  <a:pt x="350594" y="87361"/>
                </a:lnTo>
                <a:lnTo>
                  <a:pt x="353193" y="86764"/>
                </a:lnTo>
                <a:lnTo>
                  <a:pt x="353271" y="86746"/>
                </a:lnTo>
                <a:cubicBezTo>
                  <a:pt x="354841" y="86385"/>
                  <a:pt x="357981" y="85664"/>
                  <a:pt x="357981" y="85664"/>
                </a:cubicBezTo>
                <a:cubicBezTo>
                  <a:pt x="360957" y="98616"/>
                  <a:pt x="373518" y="95730"/>
                  <a:pt x="373518" y="95730"/>
                </a:cubicBezTo>
                <a:lnTo>
                  <a:pt x="376401" y="108278"/>
                </a:lnTo>
                <a:cubicBezTo>
                  <a:pt x="373261" y="108999"/>
                  <a:pt x="371691" y="109360"/>
                  <a:pt x="371102" y="109495"/>
                </a:cubicBezTo>
                <a:lnTo>
                  <a:pt x="371416" y="109423"/>
                </a:lnTo>
                <a:lnTo>
                  <a:pt x="363840" y="111164"/>
                </a:lnTo>
                <a:cubicBezTo>
                  <a:pt x="363840" y="111164"/>
                  <a:pt x="366723" y="123711"/>
                  <a:pt x="376401" y="108278"/>
                </a:cubicBezTo>
                <a:cubicBezTo>
                  <a:pt x="376401" y="108278"/>
                  <a:pt x="379284" y="120825"/>
                  <a:pt x="366723" y="123711"/>
                </a:cubicBezTo>
                <a:cubicBezTo>
                  <a:pt x="366723" y="123711"/>
                  <a:pt x="366723" y="123711"/>
                  <a:pt x="365153" y="124072"/>
                </a:cubicBezTo>
                <a:lnTo>
                  <a:pt x="358951" y="125497"/>
                </a:lnTo>
                <a:lnTo>
                  <a:pt x="358873" y="125515"/>
                </a:lnTo>
                <a:cubicBezTo>
                  <a:pt x="357303" y="125876"/>
                  <a:pt x="354163" y="126597"/>
                  <a:pt x="354163" y="126597"/>
                </a:cubicBezTo>
                <a:cubicBezTo>
                  <a:pt x="341197" y="129576"/>
                  <a:pt x="354163" y="126597"/>
                  <a:pt x="354163" y="126597"/>
                </a:cubicBezTo>
                <a:lnTo>
                  <a:pt x="357046" y="139145"/>
                </a:lnTo>
                <a:cubicBezTo>
                  <a:pt x="357046" y="139145"/>
                  <a:pt x="366723" y="123711"/>
                  <a:pt x="357046" y="139145"/>
                </a:cubicBezTo>
                <a:lnTo>
                  <a:pt x="366723" y="123711"/>
                </a:lnTo>
                <a:lnTo>
                  <a:pt x="374537" y="121916"/>
                </a:lnTo>
                <a:lnTo>
                  <a:pt x="379284" y="120825"/>
                </a:lnTo>
                <a:cubicBezTo>
                  <a:pt x="379284" y="120825"/>
                  <a:pt x="382167" y="133373"/>
                  <a:pt x="369606" y="136259"/>
                </a:cubicBezTo>
                <a:cubicBezTo>
                  <a:pt x="369606" y="136259"/>
                  <a:pt x="369606" y="136259"/>
                  <a:pt x="369978" y="137878"/>
                </a:cubicBezTo>
                <a:lnTo>
                  <a:pt x="370621" y="140676"/>
                </a:lnTo>
                <a:lnTo>
                  <a:pt x="372582" y="149211"/>
                </a:lnTo>
                <a:lnTo>
                  <a:pt x="385143" y="146325"/>
                </a:lnTo>
                <a:lnTo>
                  <a:pt x="397704" y="143439"/>
                </a:lnTo>
                <a:cubicBezTo>
                  <a:pt x="410669" y="140460"/>
                  <a:pt x="410669" y="140460"/>
                  <a:pt x="410669" y="140460"/>
                </a:cubicBezTo>
                <a:cubicBezTo>
                  <a:pt x="413552" y="153007"/>
                  <a:pt x="413552" y="153007"/>
                  <a:pt x="413552" y="153007"/>
                </a:cubicBezTo>
                <a:lnTo>
                  <a:pt x="426113" y="150121"/>
                </a:lnTo>
                <a:cubicBezTo>
                  <a:pt x="426113" y="150121"/>
                  <a:pt x="426113" y="150121"/>
                  <a:pt x="438674" y="147235"/>
                </a:cubicBezTo>
                <a:cubicBezTo>
                  <a:pt x="438674" y="147235"/>
                  <a:pt x="438674" y="147235"/>
                  <a:pt x="451234" y="144349"/>
                </a:cubicBezTo>
                <a:cubicBezTo>
                  <a:pt x="451234" y="144349"/>
                  <a:pt x="451234" y="144349"/>
                  <a:pt x="452855" y="143977"/>
                </a:cubicBezTo>
                <a:lnTo>
                  <a:pt x="457717" y="142860"/>
                </a:lnTo>
                <a:lnTo>
                  <a:pt x="462579" y="141743"/>
                </a:lnTo>
                <a:cubicBezTo>
                  <a:pt x="464200" y="141370"/>
                  <a:pt x="464200" y="141370"/>
                  <a:pt x="464200" y="141370"/>
                </a:cubicBezTo>
                <a:lnTo>
                  <a:pt x="467083" y="153918"/>
                </a:lnTo>
                <a:lnTo>
                  <a:pt x="479644" y="151032"/>
                </a:lnTo>
                <a:lnTo>
                  <a:pt x="492204" y="148146"/>
                </a:lnTo>
                <a:cubicBezTo>
                  <a:pt x="492204" y="148146"/>
                  <a:pt x="495087" y="160693"/>
                  <a:pt x="492204" y="148146"/>
                </a:cubicBezTo>
                <a:lnTo>
                  <a:pt x="504765" y="145260"/>
                </a:lnTo>
                <a:lnTo>
                  <a:pt x="507648" y="157807"/>
                </a:lnTo>
                <a:lnTo>
                  <a:pt x="520614" y="154828"/>
                </a:lnTo>
                <a:cubicBezTo>
                  <a:pt x="520614" y="154828"/>
                  <a:pt x="520614" y="154828"/>
                  <a:pt x="533174" y="151942"/>
                </a:cubicBezTo>
                <a:lnTo>
                  <a:pt x="545735" y="149056"/>
                </a:lnTo>
                <a:cubicBezTo>
                  <a:pt x="545735" y="149056"/>
                  <a:pt x="545735" y="149056"/>
                  <a:pt x="548711" y="162009"/>
                </a:cubicBezTo>
                <a:cubicBezTo>
                  <a:pt x="545735" y="149056"/>
                  <a:pt x="548711" y="162009"/>
                  <a:pt x="548711" y="162009"/>
                </a:cubicBezTo>
                <a:cubicBezTo>
                  <a:pt x="548711" y="162009"/>
                  <a:pt x="548711" y="162009"/>
                  <a:pt x="561271" y="159123"/>
                </a:cubicBezTo>
                <a:cubicBezTo>
                  <a:pt x="561271" y="159123"/>
                  <a:pt x="561271" y="159123"/>
                  <a:pt x="574237" y="156143"/>
                </a:cubicBezTo>
                <a:cubicBezTo>
                  <a:pt x="574237" y="156143"/>
                  <a:pt x="574237" y="156143"/>
                  <a:pt x="586798" y="153257"/>
                </a:cubicBezTo>
                <a:cubicBezTo>
                  <a:pt x="586798" y="153257"/>
                  <a:pt x="586798" y="153257"/>
                  <a:pt x="599358" y="150371"/>
                </a:cubicBezTo>
                <a:cubicBezTo>
                  <a:pt x="600079" y="153508"/>
                  <a:pt x="600439" y="155077"/>
                  <a:pt x="600619" y="155861"/>
                </a:cubicBezTo>
                <a:lnTo>
                  <a:pt x="600721" y="156302"/>
                </a:lnTo>
                <a:lnTo>
                  <a:pt x="600800" y="156645"/>
                </a:lnTo>
                <a:cubicBezTo>
                  <a:pt x="600800" y="156645"/>
                  <a:pt x="600800" y="156645"/>
                  <a:pt x="602241" y="162919"/>
                </a:cubicBezTo>
                <a:lnTo>
                  <a:pt x="614802" y="160033"/>
                </a:lnTo>
                <a:cubicBezTo>
                  <a:pt x="614802" y="160033"/>
                  <a:pt x="614802" y="160033"/>
                  <a:pt x="627768" y="157054"/>
                </a:cubicBezTo>
                <a:lnTo>
                  <a:pt x="640328" y="154168"/>
                </a:lnTo>
                <a:lnTo>
                  <a:pt x="652889" y="151282"/>
                </a:lnTo>
                <a:cubicBezTo>
                  <a:pt x="655772" y="163829"/>
                  <a:pt x="655772" y="163829"/>
                  <a:pt x="655772" y="163829"/>
                </a:cubicBezTo>
                <a:lnTo>
                  <a:pt x="668333" y="160943"/>
                </a:lnTo>
                <a:lnTo>
                  <a:pt x="681299" y="157964"/>
                </a:lnTo>
                <a:cubicBezTo>
                  <a:pt x="681299" y="157964"/>
                  <a:pt x="684182" y="170512"/>
                  <a:pt x="681299" y="157964"/>
                </a:cubicBezTo>
                <a:cubicBezTo>
                  <a:pt x="684182" y="170512"/>
                  <a:pt x="693859" y="155078"/>
                  <a:pt x="693859" y="155078"/>
                </a:cubicBezTo>
                <a:lnTo>
                  <a:pt x="696742" y="167626"/>
                </a:lnTo>
                <a:cubicBezTo>
                  <a:pt x="696742" y="167626"/>
                  <a:pt x="696742" y="167626"/>
                  <a:pt x="709303" y="164740"/>
                </a:cubicBezTo>
                <a:lnTo>
                  <a:pt x="721863" y="161854"/>
                </a:lnTo>
                <a:lnTo>
                  <a:pt x="734829" y="158875"/>
                </a:lnTo>
                <a:lnTo>
                  <a:pt x="737805" y="171827"/>
                </a:lnTo>
                <a:cubicBezTo>
                  <a:pt x="737805" y="171827"/>
                  <a:pt x="737805" y="171827"/>
                  <a:pt x="750366" y="168941"/>
                </a:cubicBezTo>
                <a:cubicBezTo>
                  <a:pt x="750366" y="168941"/>
                  <a:pt x="750366" y="168941"/>
                  <a:pt x="762926" y="166055"/>
                </a:cubicBezTo>
                <a:lnTo>
                  <a:pt x="778370" y="175717"/>
                </a:lnTo>
                <a:cubicBezTo>
                  <a:pt x="778370" y="175717"/>
                  <a:pt x="778370" y="175717"/>
                  <a:pt x="791336" y="172737"/>
                </a:cubicBezTo>
                <a:lnTo>
                  <a:pt x="803896" y="169851"/>
                </a:lnTo>
                <a:cubicBezTo>
                  <a:pt x="803896" y="169851"/>
                  <a:pt x="803896" y="169851"/>
                  <a:pt x="806779" y="182399"/>
                </a:cubicBezTo>
                <a:cubicBezTo>
                  <a:pt x="816457" y="166965"/>
                  <a:pt x="819340" y="179513"/>
                  <a:pt x="819340" y="179513"/>
                </a:cubicBezTo>
                <a:cubicBezTo>
                  <a:pt x="819340" y="179513"/>
                  <a:pt x="819340" y="179513"/>
                  <a:pt x="831901" y="176627"/>
                </a:cubicBezTo>
                <a:lnTo>
                  <a:pt x="844866" y="173648"/>
                </a:lnTo>
                <a:lnTo>
                  <a:pt x="847749" y="186195"/>
                </a:lnTo>
                <a:lnTo>
                  <a:pt x="860310" y="183309"/>
                </a:lnTo>
                <a:cubicBezTo>
                  <a:pt x="860310" y="183309"/>
                  <a:pt x="860310" y="183309"/>
                  <a:pt x="872871" y="180423"/>
                </a:cubicBezTo>
                <a:cubicBezTo>
                  <a:pt x="872871" y="180423"/>
                  <a:pt x="873615" y="183661"/>
                  <a:pt x="873987" y="185280"/>
                </a:cubicBezTo>
                <a:lnTo>
                  <a:pt x="874046" y="185538"/>
                </a:lnTo>
                <a:lnTo>
                  <a:pt x="875847" y="193376"/>
                </a:lnTo>
                <a:lnTo>
                  <a:pt x="877587" y="200947"/>
                </a:lnTo>
                <a:lnTo>
                  <a:pt x="877514" y="200630"/>
                </a:lnTo>
                <a:cubicBezTo>
                  <a:pt x="877649" y="201218"/>
                  <a:pt x="878009" y="202786"/>
                  <a:pt x="878730" y="205923"/>
                </a:cubicBezTo>
                <a:lnTo>
                  <a:pt x="866169" y="208809"/>
                </a:lnTo>
                <a:cubicBezTo>
                  <a:pt x="866169" y="208809"/>
                  <a:pt x="866169" y="208809"/>
                  <a:pt x="869052" y="221357"/>
                </a:cubicBezTo>
                <a:lnTo>
                  <a:pt x="856491" y="224243"/>
                </a:lnTo>
                <a:cubicBezTo>
                  <a:pt x="856491" y="224243"/>
                  <a:pt x="853608" y="211695"/>
                  <a:pt x="856491" y="224243"/>
                </a:cubicBezTo>
                <a:cubicBezTo>
                  <a:pt x="853608" y="211695"/>
                  <a:pt x="853608" y="211695"/>
                  <a:pt x="840643" y="214674"/>
                </a:cubicBezTo>
                <a:lnTo>
                  <a:pt x="850725" y="199148"/>
                </a:lnTo>
                <a:lnTo>
                  <a:pt x="837760" y="202127"/>
                </a:lnTo>
                <a:lnTo>
                  <a:pt x="840643" y="214674"/>
                </a:lnTo>
                <a:cubicBezTo>
                  <a:pt x="840643" y="214674"/>
                  <a:pt x="840643" y="214674"/>
                  <a:pt x="828082" y="217560"/>
                </a:cubicBezTo>
                <a:cubicBezTo>
                  <a:pt x="828082" y="217560"/>
                  <a:pt x="828082" y="217560"/>
                  <a:pt x="825199" y="205013"/>
                </a:cubicBezTo>
                <a:cubicBezTo>
                  <a:pt x="825199" y="205013"/>
                  <a:pt x="825199" y="205013"/>
                  <a:pt x="812638" y="207899"/>
                </a:cubicBezTo>
                <a:lnTo>
                  <a:pt x="800078" y="210785"/>
                </a:lnTo>
                <a:lnTo>
                  <a:pt x="797102" y="197833"/>
                </a:lnTo>
                <a:cubicBezTo>
                  <a:pt x="797102" y="197833"/>
                  <a:pt x="784136" y="200812"/>
                  <a:pt x="787112" y="213764"/>
                </a:cubicBezTo>
                <a:lnTo>
                  <a:pt x="785752" y="207843"/>
                </a:lnTo>
                <a:lnTo>
                  <a:pt x="785624" y="207288"/>
                </a:lnTo>
                <a:lnTo>
                  <a:pt x="785550" y="206964"/>
                </a:lnTo>
                <a:lnTo>
                  <a:pt x="784508" y="202431"/>
                </a:lnTo>
                <a:cubicBezTo>
                  <a:pt x="784136" y="200812"/>
                  <a:pt x="784136" y="200812"/>
                  <a:pt x="784136" y="200812"/>
                </a:cubicBezTo>
                <a:cubicBezTo>
                  <a:pt x="784136" y="200812"/>
                  <a:pt x="784136" y="200812"/>
                  <a:pt x="771575" y="203698"/>
                </a:cubicBezTo>
                <a:cubicBezTo>
                  <a:pt x="771575" y="203698"/>
                  <a:pt x="771575" y="203698"/>
                  <a:pt x="768692" y="191150"/>
                </a:cubicBezTo>
                <a:lnTo>
                  <a:pt x="771575" y="203698"/>
                </a:lnTo>
                <a:cubicBezTo>
                  <a:pt x="771575" y="203698"/>
                  <a:pt x="772319" y="206936"/>
                  <a:pt x="772691" y="208555"/>
                </a:cubicBezTo>
                <a:lnTo>
                  <a:pt x="772737" y="208757"/>
                </a:lnTo>
                <a:lnTo>
                  <a:pt x="773389" y="211591"/>
                </a:lnTo>
                <a:lnTo>
                  <a:pt x="773295" y="211186"/>
                </a:lnTo>
                <a:cubicBezTo>
                  <a:pt x="773435" y="211793"/>
                  <a:pt x="773807" y="213412"/>
                  <a:pt x="774551" y="216650"/>
                </a:cubicBezTo>
                <a:cubicBezTo>
                  <a:pt x="774551" y="216650"/>
                  <a:pt x="774551" y="216650"/>
                  <a:pt x="777434" y="229197"/>
                </a:cubicBezTo>
                <a:cubicBezTo>
                  <a:pt x="777434" y="229197"/>
                  <a:pt x="777434" y="229197"/>
                  <a:pt x="774551" y="216650"/>
                </a:cubicBezTo>
                <a:lnTo>
                  <a:pt x="787112" y="213764"/>
                </a:lnTo>
                <a:cubicBezTo>
                  <a:pt x="787112" y="213764"/>
                  <a:pt x="787112" y="213764"/>
                  <a:pt x="788733" y="213391"/>
                </a:cubicBezTo>
                <a:lnTo>
                  <a:pt x="792486" y="212529"/>
                </a:lnTo>
                <a:lnTo>
                  <a:pt x="798457" y="211157"/>
                </a:lnTo>
                <a:cubicBezTo>
                  <a:pt x="800078" y="210785"/>
                  <a:pt x="800078" y="210785"/>
                  <a:pt x="800078" y="210785"/>
                </a:cubicBezTo>
                <a:cubicBezTo>
                  <a:pt x="802961" y="223332"/>
                  <a:pt x="802961" y="223332"/>
                  <a:pt x="802961" y="223332"/>
                </a:cubicBezTo>
                <a:cubicBezTo>
                  <a:pt x="802961" y="223332"/>
                  <a:pt x="802961" y="223332"/>
                  <a:pt x="789995" y="226311"/>
                </a:cubicBezTo>
                <a:cubicBezTo>
                  <a:pt x="789995" y="226311"/>
                  <a:pt x="789995" y="226311"/>
                  <a:pt x="792878" y="238859"/>
                </a:cubicBezTo>
                <a:lnTo>
                  <a:pt x="805844" y="235880"/>
                </a:lnTo>
                <a:cubicBezTo>
                  <a:pt x="805844" y="235880"/>
                  <a:pt x="805844" y="235880"/>
                  <a:pt x="818404" y="232994"/>
                </a:cubicBezTo>
                <a:cubicBezTo>
                  <a:pt x="818404" y="232994"/>
                  <a:pt x="821287" y="245541"/>
                  <a:pt x="818404" y="232994"/>
                </a:cubicBezTo>
                <a:lnTo>
                  <a:pt x="821287" y="245541"/>
                </a:lnTo>
                <a:lnTo>
                  <a:pt x="828919" y="243788"/>
                </a:lnTo>
                <a:lnTo>
                  <a:pt x="828549" y="243873"/>
                </a:lnTo>
                <a:cubicBezTo>
                  <a:pt x="829138" y="243738"/>
                  <a:pt x="830708" y="243377"/>
                  <a:pt x="833848" y="242655"/>
                </a:cubicBezTo>
                <a:lnTo>
                  <a:pt x="836824" y="255608"/>
                </a:lnTo>
                <a:cubicBezTo>
                  <a:pt x="846409" y="239769"/>
                  <a:pt x="849385" y="252722"/>
                  <a:pt x="846409" y="239769"/>
                </a:cubicBezTo>
                <a:lnTo>
                  <a:pt x="833848" y="242655"/>
                </a:lnTo>
                <a:cubicBezTo>
                  <a:pt x="833848" y="242655"/>
                  <a:pt x="833848" y="242655"/>
                  <a:pt x="833488" y="241087"/>
                </a:cubicBezTo>
                <a:lnTo>
                  <a:pt x="832240" y="235655"/>
                </a:lnTo>
                <a:lnTo>
                  <a:pt x="831325" y="231676"/>
                </a:lnTo>
                <a:cubicBezTo>
                  <a:pt x="830965" y="230108"/>
                  <a:pt x="830965" y="230108"/>
                  <a:pt x="830965" y="230108"/>
                </a:cubicBezTo>
                <a:lnTo>
                  <a:pt x="843526" y="227222"/>
                </a:lnTo>
                <a:cubicBezTo>
                  <a:pt x="856491" y="224243"/>
                  <a:pt x="856491" y="224243"/>
                  <a:pt x="859374" y="236790"/>
                </a:cubicBezTo>
                <a:cubicBezTo>
                  <a:pt x="846409" y="239769"/>
                  <a:pt x="849385" y="252722"/>
                  <a:pt x="849385" y="252722"/>
                </a:cubicBezTo>
                <a:lnTo>
                  <a:pt x="862350" y="249743"/>
                </a:lnTo>
                <a:cubicBezTo>
                  <a:pt x="862350" y="249743"/>
                  <a:pt x="862350" y="249743"/>
                  <a:pt x="859374" y="236790"/>
                </a:cubicBezTo>
                <a:cubicBezTo>
                  <a:pt x="859374" y="236790"/>
                  <a:pt x="859374" y="236790"/>
                  <a:pt x="871935" y="233904"/>
                </a:cubicBezTo>
                <a:cubicBezTo>
                  <a:pt x="874911" y="246857"/>
                  <a:pt x="874911" y="246857"/>
                  <a:pt x="887472" y="243971"/>
                </a:cubicBezTo>
                <a:cubicBezTo>
                  <a:pt x="887472" y="243971"/>
                  <a:pt x="887472" y="243971"/>
                  <a:pt x="889042" y="243610"/>
                </a:cubicBezTo>
                <a:lnTo>
                  <a:pt x="891463" y="243054"/>
                </a:lnTo>
                <a:lnTo>
                  <a:pt x="892771" y="242753"/>
                </a:lnTo>
                <a:lnTo>
                  <a:pt x="892645" y="242782"/>
                </a:lnTo>
                <a:lnTo>
                  <a:pt x="900032" y="241085"/>
                </a:lnTo>
                <a:cubicBezTo>
                  <a:pt x="900032" y="241085"/>
                  <a:pt x="900032" y="241085"/>
                  <a:pt x="902915" y="253632"/>
                </a:cubicBezTo>
                <a:lnTo>
                  <a:pt x="915881" y="250653"/>
                </a:lnTo>
                <a:cubicBezTo>
                  <a:pt x="915881" y="250653"/>
                  <a:pt x="915881" y="250653"/>
                  <a:pt x="917451" y="250293"/>
                </a:cubicBezTo>
                <a:lnTo>
                  <a:pt x="920109" y="249682"/>
                </a:lnTo>
                <a:lnTo>
                  <a:pt x="921180" y="249436"/>
                </a:lnTo>
                <a:lnTo>
                  <a:pt x="921078" y="249459"/>
                </a:lnTo>
                <a:lnTo>
                  <a:pt x="928442" y="247767"/>
                </a:lnTo>
                <a:cubicBezTo>
                  <a:pt x="928442" y="247767"/>
                  <a:pt x="928442" y="247767"/>
                  <a:pt x="931325" y="260315"/>
                </a:cubicBezTo>
                <a:cubicBezTo>
                  <a:pt x="931325" y="260315"/>
                  <a:pt x="918764" y="263201"/>
                  <a:pt x="931325" y="260315"/>
                </a:cubicBezTo>
                <a:cubicBezTo>
                  <a:pt x="931325" y="260315"/>
                  <a:pt x="931325" y="260315"/>
                  <a:pt x="943885" y="257429"/>
                </a:cubicBezTo>
                <a:cubicBezTo>
                  <a:pt x="943885" y="257429"/>
                  <a:pt x="946768" y="269976"/>
                  <a:pt x="943885" y="257429"/>
                </a:cubicBezTo>
                <a:lnTo>
                  <a:pt x="946768" y="269976"/>
                </a:lnTo>
                <a:cubicBezTo>
                  <a:pt x="946768" y="269976"/>
                  <a:pt x="946768" y="269976"/>
                  <a:pt x="934208" y="272862"/>
                </a:cubicBezTo>
                <a:lnTo>
                  <a:pt x="921647" y="275748"/>
                </a:lnTo>
                <a:lnTo>
                  <a:pt x="924623" y="288700"/>
                </a:lnTo>
                <a:lnTo>
                  <a:pt x="911657" y="291680"/>
                </a:lnTo>
                <a:cubicBezTo>
                  <a:pt x="914540" y="304227"/>
                  <a:pt x="911657" y="291680"/>
                  <a:pt x="914540" y="304227"/>
                </a:cubicBezTo>
                <a:lnTo>
                  <a:pt x="927506" y="301248"/>
                </a:lnTo>
                <a:lnTo>
                  <a:pt x="930389" y="313796"/>
                </a:lnTo>
                <a:cubicBezTo>
                  <a:pt x="930389" y="313796"/>
                  <a:pt x="930389" y="313796"/>
                  <a:pt x="942950" y="310910"/>
                </a:cubicBezTo>
                <a:cubicBezTo>
                  <a:pt x="955510" y="308024"/>
                  <a:pt x="952627" y="295476"/>
                  <a:pt x="952627" y="295476"/>
                </a:cubicBezTo>
                <a:cubicBezTo>
                  <a:pt x="952627" y="295476"/>
                  <a:pt x="952627" y="295476"/>
                  <a:pt x="955510" y="308024"/>
                </a:cubicBezTo>
                <a:cubicBezTo>
                  <a:pt x="958393" y="320571"/>
                  <a:pt x="958393" y="320571"/>
                  <a:pt x="958393" y="320571"/>
                </a:cubicBezTo>
                <a:cubicBezTo>
                  <a:pt x="961369" y="333523"/>
                  <a:pt x="961369" y="333523"/>
                  <a:pt x="961369" y="333523"/>
                </a:cubicBezTo>
                <a:cubicBezTo>
                  <a:pt x="958393" y="320571"/>
                  <a:pt x="958393" y="320571"/>
                  <a:pt x="958393" y="320571"/>
                </a:cubicBezTo>
                <a:lnTo>
                  <a:pt x="970954" y="317685"/>
                </a:lnTo>
                <a:cubicBezTo>
                  <a:pt x="970954" y="317685"/>
                  <a:pt x="970954" y="317685"/>
                  <a:pt x="973930" y="330637"/>
                </a:cubicBezTo>
                <a:lnTo>
                  <a:pt x="986896" y="327658"/>
                </a:lnTo>
                <a:lnTo>
                  <a:pt x="983920" y="314706"/>
                </a:lnTo>
                <a:lnTo>
                  <a:pt x="970954" y="317685"/>
                </a:lnTo>
                <a:cubicBezTo>
                  <a:pt x="970954" y="317685"/>
                  <a:pt x="970954" y="317685"/>
                  <a:pt x="958393" y="320571"/>
                </a:cubicBezTo>
                <a:cubicBezTo>
                  <a:pt x="955510" y="308024"/>
                  <a:pt x="968071" y="305138"/>
                  <a:pt x="968071" y="305138"/>
                </a:cubicBezTo>
                <a:lnTo>
                  <a:pt x="955510" y="308024"/>
                </a:lnTo>
                <a:lnTo>
                  <a:pt x="952627" y="295476"/>
                </a:lnTo>
                <a:cubicBezTo>
                  <a:pt x="952627" y="295476"/>
                  <a:pt x="952627" y="295476"/>
                  <a:pt x="940067" y="298362"/>
                </a:cubicBezTo>
                <a:cubicBezTo>
                  <a:pt x="937184" y="285814"/>
                  <a:pt x="937184" y="285814"/>
                  <a:pt x="924623" y="288700"/>
                </a:cubicBezTo>
                <a:cubicBezTo>
                  <a:pt x="921647" y="275748"/>
                  <a:pt x="934208" y="272862"/>
                  <a:pt x="934208" y="272862"/>
                </a:cubicBezTo>
                <a:lnTo>
                  <a:pt x="937184" y="285814"/>
                </a:lnTo>
                <a:cubicBezTo>
                  <a:pt x="937184" y="285814"/>
                  <a:pt x="949744" y="282928"/>
                  <a:pt x="946768" y="269976"/>
                </a:cubicBezTo>
                <a:lnTo>
                  <a:pt x="959329" y="267090"/>
                </a:lnTo>
                <a:lnTo>
                  <a:pt x="972295" y="264111"/>
                </a:lnTo>
                <a:lnTo>
                  <a:pt x="984855" y="261225"/>
                </a:lnTo>
                <a:cubicBezTo>
                  <a:pt x="975271" y="277063"/>
                  <a:pt x="975271" y="277063"/>
                  <a:pt x="975271" y="277063"/>
                </a:cubicBezTo>
                <a:cubicBezTo>
                  <a:pt x="975271" y="277063"/>
                  <a:pt x="974527" y="273825"/>
                  <a:pt x="974155" y="272206"/>
                </a:cubicBezTo>
                <a:lnTo>
                  <a:pt x="974109" y="272004"/>
                </a:lnTo>
                <a:lnTo>
                  <a:pt x="974015" y="271599"/>
                </a:lnTo>
                <a:cubicBezTo>
                  <a:pt x="974155" y="272206"/>
                  <a:pt x="974527" y="273825"/>
                  <a:pt x="975271" y="277063"/>
                </a:cubicBezTo>
                <a:cubicBezTo>
                  <a:pt x="975271" y="277063"/>
                  <a:pt x="975271" y="277063"/>
                  <a:pt x="987831" y="274177"/>
                </a:cubicBezTo>
                <a:cubicBezTo>
                  <a:pt x="1000392" y="271291"/>
                  <a:pt x="1000392" y="271291"/>
                  <a:pt x="1000392" y="271291"/>
                </a:cubicBezTo>
                <a:lnTo>
                  <a:pt x="1003275" y="283839"/>
                </a:lnTo>
                <a:cubicBezTo>
                  <a:pt x="1003275" y="283839"/>
                  <a:pt x="1003275" y="283839"/>
                  <a:pt x="1000392" y="271291"/>
                </a:cubicBezTo>
                <a:cubicBezTo>
                  <a:pt x="1015835" y="280953"/>
                  <a:pt x="1015835" y="280953"/>
                  <a:pt x="1012952" y="268405"/>
                </a:cubicBezTo>
                <a:cubicBezTo>
                  <a:pt x="1012952" y="268405"/>
                  <a:pt x="1015835" y="280953"/>
                  <a:pt x="1012952" y="268405"/>
                </a:cubicBezTo>
                <a:cubicBezTo>
                  <a:pt x="1025918" y="265426"/>
                  <a:pt x="1025918" y="265426"/>
                  <a:pt x="1025918" y="265426"/>
                </a:cubicBezTo>
                <a:lnTo>
                  <a:pt x="1012952" y="268405"/>
                </a:lnTo>
                <a:cubicBezTo>
                  <a:pt x="1012952" y="268405"/>
                  <a:pt x="1012952" y="268405"/>
                  <a:pt x="1000392" y="271291"/>
                </a:cubicBezTo>
                <a:cubicBezTo>
                  <a:pt x="997416" y="258339"/>
                  <a:pt x="1000392" y="271291"/>
                  <a:pt x="1000392" y="271291"/>
                </a:cubicBezTo>
                <a:cubicBezTo>
                  <a:pt x="1000392" y="271291"/>
                  <a:pt x="1000392" y="271291"/>
                  <a:pt x="997416" y="258339"/>
                </a:cubicBezTo>
                <a:lnTo>
                  <a:pt x="984855" y="261225"/>
                </a:lnTo>
                <a:cubicBezTo>
                  <a:pt x="984855" y="261225"/>
                  <a:pt x="984855" y="261225"/>
                  <a:pt x="972295" y="264111"/>
                </a:cubicBezTo>
                <a:cubicBezTo>
                  <a:pt x="972295" y="264111"/>
                  <a:pt x="971574" y="260974"/>
                  <a:pt x="971214" y="259406"/>
                </a:cubicBezTo>
                <a:lnTo>
                  <a:pt x="971152" y="259135"/>
                </a:lnTo>
                <a:lnTo>
                  <a:pt x="969412" y="251564"/>
                </a:lnTo>
                <a:lnTo>
                  <a:pt x="956446" y="254543"/>
                </a:lnTo>
                <a:cubicBezTo>
                  <a:pt x="956446" y="254543"/>
                  <a:pt x="956446" y="254543"/>
                  <a:pt x="953563" y="241995"/>
                </a:cubicBezTo>
                <a:cubicBezTo>
                  <a:pt x="953563" y="241995"/>
                  <a:pt x="953563" y="241995"/>
                  <a:pt x="941002" y="244881"/>
                </a:cubicBezTo>
                <a:lnTo>
                  <a:pt x="938119" y="232334"/>
                </a:lnTo>
                <a:cubicBezTo>
                  <a:pt x="938119" y="232334"/>
                  <a:pt x="938119" y="232334"/>
                  <a:pt x="936549" y="232695"/>
                </a:cubicBezTo>
                <a:lnTo>
                  <a:pt x="936502" y="232705"/>
                </a:lnTo>
                <a:lnTo>
                  <a:pt x="932820" y="233551"/>
                </a:lnTo>
                <a:lnTo>
                  <a:pt x="933076" y="233493"/>
                </a:lnTo>
                <a:lnTo>
                  <a:pt x="925559" y="235220"/>
                </a:lnTo>
                <a:cubicBezTo>
                  <a:pt x="925559" y="235220"/>
                  <a:pt x="925559" y="235220"/>
                  <a:pt x="912998" y="238106"/>
                </a:cubicBezTo>
                <a:cubicBezTo>
                  <a:pt x="912998" y="238106"/>
                  <a:pt x="910022" y="225153"/>
                  <a:pt x="900032" y="241085"/>
                </a:cubicBezTo>
                <a:lnTo>
                  <a:pt x="898258" y="233362"/>
                </a:lnTo>
                <a:lnTo>
                  <a:pt x="898312" y="233597"/>
                </a:lnTo>
                <a:lnTo>
                  <a:pt x="897618" y="230578"/>
                </a:lnTo>
                <a:lnTo>
                  <a:pt x="897428" y="229751"/>
                </a:lnTo>
                <a:cubicBezTo>
                  <a:pt x="897056" y="228132"/>
                  <a:pt x="897056" y="228132"/>
                  <a:pt x="897056" y="228132"/>
                </a:cubicBezTo>
                <a:lnTo>
                  <a:pt x="895316" y="220561"/>
                </a:lnTo>
                <a:lnTo>
                  <a:pt x="895389" y="220878"/>
                </a:lnTo>
                <a:cubicBezTo>
                  <a:pt x="895254" y="220290"/>
                  <a:pt x="894894" y="218722"/>
                  <a:pt x="894173" y="215585"/>
                </a:cubicBezTo>
                <a:cubicBezTo>
                  <a:pt x="894173" y="215585"/>
                  <a:pt x="894173" y="215585"/>
                  <a:pt x="892603" y="215946"/>
                </a:cubicBezTo>
                <a:lnTo>
                  <a:pt x="886401" y="217371"/>
                </a:lnTo>
                <a:lnTo>
                  <a:pt x="886323" y="217389"/>
                </a:lnTo>
                <a:cubicBezTo>
                  <a:pt x="884753" y="217749"/>
                  <a:pt x="881613" y="218471"/>
                  <a:pt x="881613" y="218471"/>
                </a:cubicBezTo>
                <a:cubicBezTo>
                  <a:pt x="881613" y="218471"/>
                  <a:pt x="881613" y="218471"/>
                  <a:pt x="869052" y="221357"/>
                </a:cubicBezTo>
                <a:lnTo>
                  <a:pt x="866169" y="208809"/>
                </a:lnTo>
                <a:cubicBezTo>
                  <a:pt x="866169" y="208809"/>
                  <a:pt x="866169" y="208809"/>
                  <a:pt x="878730" y="205923"/>
                </a:cubicBezTo>
                <a:lnTo>
                  <a:pt x="891290" y="203037"/>
                </a:lnTo>
                <a:cubicBezTo>
                  <a:pt x="904256" y="200058"/>
                  <a:pt x="904256" y="200058"/>
                  <a:pt x="907139" y="212606"/>
                </a:cubicBezTo>
                <a:cubicBezTo>
                  <a:pt x="907139" y="212606"/>
                  <a:pt x="907139" y="212606"/>
                  <a:pt x="906779" y="211037"/>
                </a:cubicBezTo>
                <a:lnTo>
                  <a:pt x="905022" y="203392"/>
                </a:lnTo>
                <a:lnTo>
                  <a:pt x="904256" y="200058"/>
                </a:lnTo>
                <a:lnTo>
                  <a:pt x="916817" y="197172"/>
                </a:lnTo>
                <a:cubicBezTo>
                  <a:pt x="916817" y="197172"/>
                  <a:pt x="919700" y="209720"/>
                  <a:pt x="916817" y="197172"/>
                </a:cubicBezTo>
                <a:cubicBezTo>
                  <a:pt x="929377" y="194286"/>
                  <a:pt x="929377" y="194286"/>
                  <a:pt x="932260" y="206834"/>
                </a:cubicBezTo>
                <a:lnTo>
                  <a:pt x="924639" y="208585"/>
                </a:lnTo>
                <a:lnTo>
                  <a:pt x="924410" y="208638"/>
                </a:lnTo>
                <a:cubicBezTo>
                  <a:pt x="922840" y="208998"/>
                  <a:pt x="919700" y="209720"/>
                  <a:pt x="919700" y="209720"/>
                </a:cubicBezTo>
                <a:cubicBezTo>
                  <a:pt x="919700" y="209720"/>
                  <a:pt x="919700" y="209720"/>
                  <a:pt x="922583" y="222267"/>
                </a:cubicBezTo>
                <a:lnTo>
                  <a:pt x="919700" y="209720"/>
                </a:lnTo>
                <a:cubicBezTo>
                  <a:pt x="919700" y="209720"/>
                  <a:pt x="922583" y="222267"/>
                  <a:pt x="932260" y="206834"/>
                </a:cubicBezTo>
                <a:lnTo>
                  <a:pt x="944821" y="203948"/>
                </a:lnTo>
                <a:cubicBezTo>
                  <a:pt x="945542" y="207085"/>
                  <a:pt x="945902" y="208653"/>
                  <a:pt x="946037" y="209241"/>
                </a:cubicBezTo>
                <a:lnTo>
                  <a:pt x="945986" y="209017"/>
                </a:lnTo>
                <a:lnTo>
                  <a:pt x="947704" y="216495"/>
                </a:lnTo>
                <a:cubicBezTo>
                  <a:pt x="935143" y="219381"/>
                  <a:pt x="932260" y="206834"/>
                  <a:pt x="935143" y="219381"/>
                </a:cubicBezTo>
                <a:lnTo>
                  <a:pt x="947704" y="216495"/>
                </a:lnTo>
                <a:cubicBezTo>
                  <a:pt x="947704" y="216495"/>
                  <a:pt x="947704" y="216495"/>
                  <a:pt x="950680" y="229448"/>
                </a:cubicBezTo>
                <a:cubicBezTo>
                  <a:pt x="950680" y="229448"/>
                  <a:pt x="950680" y="229448"/>
                  <a:pt x="963646" y="226468"/>
                </a:cubicBezTo>
                <a:lnTo>
                  <a:pt x="960670" y="213516"/>
                </a:lnTo>
                <a:cubicBezTo>
                  <a:pt x="960670" y="213516"/>
                  <a:pt x="960670" y="213516"/>
                  <a:pt x="973230" y="210630"/>
                </a:cubicBezTo>
                <a:lnTo>
                  <a:pt x="976206" y="223582"/>
                </a:lnTo>
                <a:lnTo>
                  <a:pt x="988767" y="220696"/>
                </a:lnTo>
                <a:cubicBezTo>
                  <a:pt x="988767" y="220696"/>
                  <a:pt x="991650" y="233244"/>
                  <a:pt x="1001327" y="217810"/>
                </a:cubicBezTo>
                <a:lnTo>
                  <a:pt x="1004210" y="230358"/>
                </a:lnTo>
                <a:cubicBezTo>
                  <a:pt x="1004210" y="230358"/>
                  <a:pt x="1004210" y="230358"/>
                  <a:pt x="1017176" y="227379"/>
                </a:cubicBezTo>
                <a:cubicBezTo>
                  <a:pt x="1017176" y="227379"/>
                  <a:pt x="1020059" y="239926"/>
                  <a:pt x="1017176" y="227379"/>
                </a:cubicBezTo>
                <a:cubicBezTo>
                  <a:pt x="1020059" y="239926"/>
                  <a:pt x="1020059" y="239926"/>
                  <a:pt x="1032620" y="237040"/>
                </a:cubicBezTo>
                <a:cubicBezTo>
                  <a:pt x="1032620" y="237040"/>
                  <a:pt x="1032620" y="237040"/>
                  <a:pt x="1031050" y="237401"/>
                </a:cubicBezTo>
                <a:lnTo>
                  <a:pt x="1028392" y="238012"/>
                </a:lnTo>
                <a:lnTo>
                  <a:pt x="1027321" y="238258"/>
                </a:lnTo>
                <a:lnTo>
                  <a:pt x="1027423" y="238234"/>
                </a:lnTo>
                <a:lnTo>
                  <a:pt x="1020059" y="239926"/>
                </a:lnTo>
                <a:lnTo>
                  <a:pt x="1022942" y="252474"/>
                </a:lnTo>
                <a:lnTo>
                  <a:pt x="1035503" y="249588"/>
                </a:lnTo>
                <a:lnTo>
                  <a:pt x="1032620" y="237040"/>
                </a:lnTo>
                <a:cubicBezTo>
                  <a:pt x="1032620" y="237040"/>
                  <a:pt x="1032620" y="237040"/>
                  <a:pt x="1045180" y="234154"/>
                </a:cubicBezTo>
                <a:lnTo>
                  <a:pt x="1046538" y="240065"/>
                </a:lnTo>
                <a:lnTo>
                  <a:pt x="1048063" y="246702"/>
                </a:lnTo>
                <a:cubicBezTo>
                  <a:pt x="1048063" y="246702"/>
                  <a:pt x="1048063" y="246702"/>
                  <a:pt x="1047703" y="245133"/>
                </a:cubicBezTo>
                <a:lnTo>
                  <a:pt x="1046538" y="240065"/>
                </a:lnTo>
                <a:lnTo>
                  <a:pt x="1045540" y="235723"/>
                </a:lnTo>
                <a:cubicBezTo>
                  <a:pt x="1045180" y="234154"/>
                  <a:pt x="1045180" y="234154"/>
                  <a:pt x="1045180" y="234154"/>
                </a:cubicBezTo>
                <a:cubicBezTo>
                  <a:pt x="1045180" y="234154"/>
                  <a:pt x="1045180" y="234154"/>
                  <a:pt x="1046750" y="233794"/>
                </a:cubicBezTo>
                <a:lnTo>
                  <a:pt x="1052949" y="232369"/>
                </a:lnTo>
                <a:lnTo>
                  <a:pt x="1053031" y="232351"/>
                </a:lnTo>
                <a:cubicBezTo>
                  <a:pt x="1054601" y="231990"/>
                  <a:pt x="1057741" y="231268"/>
                  <a:pt x="1057741" y="231268"/>
                </a:cubicBezTo>
                <a:cubicBezTo>
                  <a:pt x="1057741" y="231268"/>
                  <a:pt x="1057020" y="228131"/>
                  <a:pt x="1056660" y="226563"/>
                </a:cubicBezTo>
                <a:lnTo>
                  <a:pt x="1056598" y="226292"/>
                </a:lnTo>
                <a:lnTo>
                  <a:pt x="1054858" y="218721"/>
                </a:lnTo>
                <a:lnTo>
                  <a:pt x="1067824" y="215742"/>
                </a:lnTo>
                <a:cubicBezTo>
                  <a:pt x="1080384" y="212856"/>
                  <a:pt x="1064941" y="203194"/>
                  <a:pt x="1080384" y="212856"/>
                </a:cubicBezTo>
                <a:lnTo>
                  <a:pt x="1077501" y="200308"/>
                </a:lnTo>
                <a:lnTo>
                  <a:pt x="1090062" y="197422"/>
                </a:lnTo>
                <a:cubicBezTo>
                  <a:pt x="1088574" y="190946"/>
                  <a:pt x="1088574" y="190946"/>
                  <a:pt x="1088574" y="190946"/>
                </a:cubicBezTo>
                <a:lnTo>
                  <a:pt x="1088454" y="190423"/>
                </a:lnTo>
                <a:lnTo>
                  <a:pt x="1088388" y="190137"/>
                </a:lnTo>
                <a:cubicBezTo>
                  <a:pt x="1088202" y="189327"/>
                  <a:pt x="1087830" y="187708"/>
                  <a:pt x="1087086" y="184470"/>
                </a:cubicBezTo>
                <a:lnTo>
                  <a:pt x="1099647" y="181584"/>
                </a:lnTo>
                <a:cubicBezTo>
                  <a:pt x="1099647" y="181584"/>
                  <a:pt x="1096764" y="169036"/>
                  <a:pt x="1112612" y="178605"/>
                </a:cubicBezTo>
                <a:cubicBezTo>
                  <a:pt x="1112612" y="178605"/>
                  <a:pt x="1112612" y="178605"/>
                  <a:pt x="1112252" y="177036"/>
                </a:cubicBezTo>
                <a:lnTo>
                  <a:pt x="1110856" y="170964"/>
                </a:lnTo>
                <a:lnTo>
                  <a:pt x="1109729" y="166057"/>
                </a:lnTo>
                <a:cubicBezTo>
                  <a:pt x="1125173" y="175719"/>
                  <a:pt x="1109729" y="166057"/>
                  <a:pt x="1122290" y="163171"/>
                </a:cubicBezTo>
                <a:lnTo>
                  <a:pt x="1134851" y="160285"/>
                </a:lnTo>
                <a:lnTo>
                  <a:pt x="1131968" y="147738"/>
                </a:lnTo>
                <a:lnTo>
                  <a:pt x="1144528" y="144852"/>
                </a:lnTo>
                <a:cubicBezTo>
                  <a:pt x="1157494" y="141873"/>
                  <a:pt x="1157494" y="141873"/>
                  <a:pt x="1154611" y="129325"/>
                </a:cubicBezTo>
                <a:lnTo>
                  <a:pt x="1167172" y="126439"/>
                </a:lnTo>
                <a:lnTo>
                  <a:pt x="1164196" y="113487"/>
                </a:lnTo>
                <a:cubicBezTo>
                  <a:pt x="1164196" y="113487"/>
                  <a:pt x="1164196" y="113487"/>
                  <a:pt x="1176756" y="110601"/>
                </a:cubicBezTo>
                <a:lnTo>
                  <a:pt x="1184331" y="108860"/>
                </a:lnTo>
                <a:lnTo>
                  <a:pt x="1184607" y="108797"/>
                </a:lnTo>
                <a:cubicBezTo>
                  <a:pt x="1186177" y="108436"/>
                  <a:pt x="1189317" y="107715"/>
                  <a:pt x="1189317" y="107715"/>
                </a:cubicBezTo>
                <a:cubicBezTo>
                  <a:pt x="1202283" y="104736"/>
                  <a:pt x="1186434" y="95167"/>
                  <a:pt x="1199400" y="92188"/>
                </a:cubicBezTo>
                <a:cubicBezTo>
                  <a:pt x="1202283" y="104736"/>
                  <a:pt x="1199400" y="92188"/>
                  <a:pt x="1199400" y="92188"/>
                </a:cubicBezTo>
                <a:lnTo>
                  <a:pt x="1211960" y="89302"/>
                </a:lnTo>
                <a:cubicBezTo>
                  <a:pt x="1211960" y="89302"/>
                  <a:pt x="1211960" y="89302"/>
                  <a:pt x="1209077" y="76755"/>
                </a:cubicBezTo>
                <a:cubicBezTo>
                  <a:pt x="1209077" y="76755"/>
                  <a:pt x="1224521" y="86416"/>
                  <a:pt x="1221638" y="73869"/>
                </a:cubicBezTo>
                <a:lnTo>
                  <a:pt x="1234199" y="70983"/>
                </a:lnTo>
                <a:cubicBezTo>
                  <a:pt x="1234199" y="70983"/>
                  <a:pt x="1234199" y="70983"/>
                  <a:pt x="1231316" y="58435"/>
                </a:cubicBezTo>
                <a:cubicBezTo>
                  <a:pt x="1231316" y="58435"/>
                  <a:pt x="1231316" y="58435"/>
                  <a:pt x="1244281" y="55456"/>
                </a:cubicBezTo>
                <a:cubicBezTo>
                  <a:pt x="1244281" y="55456"/>
                  <a:pt x="1241305" y="42504"/>
                  <a:pt x="1256842" y="52570"/>
                </a:cubicBezTo>
                <a:cubicBezTo>
                  <a:pt x="1253866" y="39618"/>
                  <a:pt x="1256842" y="52570"/>
                  <a:pt x="1253866" y="39618"/>
                </a:cubicBezTo>
                <a:lnTo>
                  <a:pt x="1266427" y="36732"/>
                </a:lnTo>
                <a:lnTo>
                  <a:pt x="1278987" y="33846"/>
                </a:lnTo>
                <a:lnTo>
                  <a:pt x="1277248" y="26277"/>
                </a:lnTo>
                <a:lnTo>
                  <a:pt x="1276104" y="21298"/>
                </a:lnTo>
                <a:lnTo>
                  <a:pt x="1289070" y="18319"/>
                </a:lnTo>
                <a:lnTo>
                  <a:pt x="1301631" y="15433"/>
                </a:lnTo>
                <a:cubicBezTo>
                  <a:pt x="1298748" y="2886"/>
                  <a:pt x="1298748" y="2886"/>
                  <a:pt x="1311308" y="0"/>
                </a:cubicBezTo>
                <a:close/>
              </a:path>
            </a:pathLst>
          </a:custGeom>
          <a:solidFill>
            <a:schemeClr val="bg1">
              <a:lumMod val="85000"/>
            </a:schemeClr>
          </a:solidFill>
        </p:spPr>
        <p:txBody>
          <a:bodyPr wrap="square">
            <a:noAutofit/>
          </a:bodyPr>
          <a:lstStyle/>
          <a:p>
            <a:endParaRPr lang="en-UA"/>
          </a:p>
        </p:txBody>
      </p:sp>
    </p:spTree>
    <p:extLst>
      <p:ext uri="{BB962C8B-B14F-4D97-AF65-F5344CB8AC3E}">
        <p14:creationId xmlns:p14="http://schemas.microsoft.com/office/powerpoint/2010/main" val="32271664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Титульный слайд" userDrawn="1">
  <p:cSld name="Титульный слайд">
    <p:spTree>
      <p:nvGrpSpPr>
        <p:cNvPr id="1" name="Shape 11"/>
        <p:cNvGrpSpPr/>
        <p:nvPr/>
      </p:nvGrpSpPr>
      <p:grpSpPr>
        <a:xfrm>
          <a:off x="0" y="0"/>
          <a:ext cx="0" cy="0"/>
          <a:chOff x="0" y="0"/>
          <a:chExt cx="0" cy="0"/>
        </a:xfrm>
      </p:grpSpPr>
    </p:spTree>
    <p:extLst>
      <p:ext uri="{BB962C8B-B14F-4D97-AF65-F5344CB8AC3E}">
        <p14:creationId xmlns:p14="http://schemas.microsoft.com/office/powerpoint/2010/main" val="126330048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Заголовок и объект" userDrawn="1">
  <p:cSld name="Заголовок и объект">
    <p:spTree>
      <p:nvGrpSpPr>
        <p:cNvPr id="1" name="Shape 17"/>
        <p:cNvGrpSpPr/>
        <p:nvPr/>
      </p:nvGrpSpPr>
      <p:grpSpPr>
        <a:xfrm>
          <a:off x="0" y="0"/>
          <a:ext cx="0" cy="0"/>
          <a:chOff x="0" y="0"/>
          <a:chExt cx="0" cy="0"/>
        </a:xfrm>
      </p:grpSpPr>
    </p:spTree>
    <p:extLst>
      <p:ext uri="{BB962C8B-B14F-4D97-AF65-F5344CB8AC3E}">
        <p14:creationId xmlns:p14="http://schemas.microsoft.com/office/powerpoint/2010/main" val="250841891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3FDBBFB9-708E-AE48-8990-463C05B31E5B}"/>
              </a:ext>
            </a:extLst>
          </p:cNvPr>
          <p:cNvSpPr>
            <a:spLocks noGrp="1"/>
          </p:cNvSpPr>
          <p:nvPr>
            <p:ph type="pic" sz="quarter" idx="10" hasCustomPrompt="1"/>
          </p:nvPr>
        </p:nvSpPr>
        <p:spPr>
          <a:xfrm>
            <a:off x="7496174" y="869950"/>
            <a:ext cx="2282825" cy="4905375"/>
          </a:xfrm>
          <a:custGeom>
            <a:avLst/>
            <a:gdLst>
              <a:gd name="connsiteX0" fmla="*/ 228202 w 2282024"/>
              <a:gd name="connsiteY0" fmla="*/ 0 h 4913906"/>
              <a:gd name="connsiteX1" fmla="*/ 2053822 w 2282024"/>
              <a:gd name="connsiteY1" fmla="*/ 0 h 4913906"/>
              <a:gd name="connsiteX2" fmla="*/ 2282024 w 2282024"/>
              <a:gd name="connsiteY2" fmla="*/ 228202 h 4913906"/>
              <a:gd name="connsiteX3" fmla="*/ 2282024 w 2282024"/>
              <a:gd name="connsiteY3" fmla="*/ 4685704 h 4913906"/>
              <a:gd name="connsiteX4" fmla="*/ 2053822 w 2282024"/>
              <a:gd name="connsiteY4" fmla="*/ 4913906 h 4913906"/>
              <a:gd name="connsiteX5" fmla="*/ 228202 w 2282024"/>
              <a:gd name="connsiteY5" fmla="*/ 4913906 h 4913906"/>
              <a:gd name="connsiteX6" fmla="*/ 0 w 2282024"/>
              <a:gd name="connsiteY6" fmla="*/ 4685704 h 4913906"/>
              <a:gd name="connsiteX7" fmla="*/ 0 w 2282024"/>
              <a:gd name="connsiteY7" fmla="*/ 228202 h 4913906"/>
              <a:gd name="connsiteX8" fmla="*/ 228202 w 2282024"/>
              <a:gd name="connsiteY8" fmla="*/ 0 h 491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2024" h="4913906">
                <a:moveTo>
                  <a:pt x="228202" y="0"/>
                </a:moveTo>
                <a:lnTo>
                  <a:pt x="2053822" y="0"/>
                </a:lnTo>
                <a:cubicBezTo>
                  <a:pt x="2179854" y="0"/>
                  <a:pt x="2282024" y="102170"/>
                  <a:pt x="2282024" y="228202"/>
                </a:cubicBezTo>
                <a:lnTo>
                  <a:pt x="2282024" y="4685704"/>
                </a:lnTo>
                <a:cubicBezTo>
                  <a:pt x="2282024" y="4811736"/>
                  <a:pt x="2179854" y="4913906"/>
                  <a:pt x="2053822" y="4913906"/>
                </a:cubicBezTo>
                <a:lnTo>
                  <a:pt x="228202" y="4913906"/>
                </a:lnTo>
                <a:cubicBezTo>
                  <a:pt x="102170" y="4913906"/>
                  <a:pt x="0" y="4811736"/>
                  <a:pt x="0" y="4685704"/>
                </a:cubicBezTo>
                <a:lnTo>
                  <a:pt x="0" y="228202"/>
                </a:lnTo>
                <a:cubicBezTo>
                  <a:pt x="0" y="102170"/>
                  <a:pt x="102170" y="0"/>
                  <a:pt x="228202" y="0"/>
                </a:cubicBezTo>
                <a:close/>
              </a:path>
            </a:pathLst>
          </a:custGeom>
          <a:solidFill>
            <a:schemeClr val="bg1">
              <a:lumMod val="65000"/>
            </a:schemeClr>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Click here to add your picture, then Right click – Send to Back</a:t>
            </a:r>
          </a:p>
        </p:txBody>
      </p:sp>
    </p:spTree>
    <p:extLst>
      <p:ext uri="{BB962C8B-B14F-4D97-AF65-F5344CB8AC3E}">
        <p14:creationId xmlns:p14="http://schemas.microsoft.com/office/powerpoint/2010/main" val="4720195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ABE4A1-B096-11C6-5B95-B0ECFF217BD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415C10-4904-DF6E-A1FD-73633EB6A8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61B31C2-22F6-E518-CB07-52C994EB5AFB}"/>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5" name="Footer Placeholder 4">
            <a:extLst>
              <a:ext uri="{FF2B5EF4-FFF2-40B4-BE49-F238E27FC236}">
                <a16:creationId xmlns:a16="http://schemas.microsoft.com/office/drawing/2014/main" id="{5607555A-90BA-62CA-2C14-0E06FE6C4DD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9211D22-3BFC-177A-08DF-36BD2A7AF189}"/>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140399138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5_Title and Conten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19A0399B-C08B-2844-8214-679BB42721BC}"/>
              </a:ext>
            </a:extLst>
          </p:cNvPr>
          <p:cNvSpPr>
            <a:spLocks noGrp="1"/>
          </p:cNvSpPr>
          <p:nvPr>
            <p:ph type="pic" sz="quarter" idx="10" hasCustomPrompt="1"/>
          </p:nvPr>
        </p:nvSpPr>
        <p:spPr>
          <a:xfrm>
            <a:off x="4724400" y="476251"/>
            <a:ext cx="2740025" cy="5899150"/>
          </a:xfrm>
          <a:custGeom>
            <a:avLst/>
            <a:gdLst>
              <a:gd name="connsiteX0" fmla="*/ 270043 w 2894967"/>
              <a:gd name="connsiteY0" fmla="*/ 0 h 6256621"/>
              <a:gd name="connsiteX1" fmla="*/ 2624924 w 2894967"/>
              <a:gd name="connsiteY1" fmla="*/ 0 h 6256621"/>
              <a:gd name="connsiteX2" fmla="*/ 2894967 w 2894967"/>
              <a:gd name="connsiteY2" fmla="*/ 270043 h 6256621"/>
              <a:gd name="connsiteX3" fmla="*/ 2894967 w 2894967"/>
              <a:gd name="connsiteY3" fmla="*/ 5986578 h 6256621"/>
              <a:gd name="connsiteX4" fmla="*/ 2624924 w 2894967"/>
              <a:gd name="connsiteY4" fmla="*/ 6256621 h 6256621"/>
              <a:gd name="connsiteX5" fmla="*/ 270043 w 2894967"/>
              <a:gd name="connsiteY5" fmla="*/ 6256621 h 6256621"/>
              <a:gd name="connsiteX6" fmla="*/ 0 w 2894967"/>
              <a:gd name="connsiteY6" fmla="*/ 5986578 h 6256621"/>
              <a:gd name="connsiteX7" fmla="*/ 0 w 2894967"/>
              <a:gd name="connsiteY7" fmla="*/ 270043 h 6256621"/>
              <a:gd name="connsiteX8" fmla="*/ 270043 w 2894967"/>
              <a:gd name="connsiteY8" fmla="*/ 0 h 625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4967" h="6256621">
                <a:moveTo>
                  <a:pt x="270043" y="0"/>
                </a:moveTo>
                <a:lnTo>
                  <a:pt x="2624924" y="0"/>
                </a:lnTo>
                <a:cubicBezTo>
                  <a:pt x="2774065" y="0"/>
                  <a:pt x="2894967" y="120902"/>
                  <a:pt x="2894967" y="270043"/>
                </a:cubicBezTo>
                <a:lnTo>
                  <a:pt x="2894967" y="5986578"/>
                </a:lnTo>
                <a:cubicBezTo>
                  <a:pt x="2894967" y="6135719"/>
                  <a:pt x="2774065" y="6256621"/>
                  <a:pt x="2624924" y="6256621"/>
                </a:cubicBezTo>
                <a:lnTo>
                  <a:pt x="270043" y="6256621"/>
                </a:lnTo>
                <a:cubicBezTo>
                  <a:pt x="120902" y="6256621"/>
                  <a:pt x="0" y="6135719"/>
                  <a:pt x="0" y="5986578"/>
                </a:cubicBezTo>
                <a:lnTo>
                  <a:pt x="0" y="270043"/>
                </a:lnTo>
                <a:cubicBezTo>
                  <a:pt x="0" y="120902"/>
                  <a:pt x="120902" y="0"/>
                  <a:pt x="270043" y="0"/>
                </a:cubicBezTo>
                <a:close/>
              </a:path>
            </a:pathLst>
          </a:custGeom>
          <a:solidFill>
            <a:schemeClr val="bg1">
              <a:lumMod val="65000"/>
            </a:schemeClr>
          </a:solidFill>
        </p:spPr>
        <p:txBody>
          <a:bodyPr wrap="square">
            <a:noAutofit/>
          </a:bodyPr>
          <a:lstStyle>
            <a:lvl1pPr marL="0" indent="0">
              <a:buNone/>
              <a:defRPr/>
            </a:lvl1pPr>
          </a:lstStyle>
          <a:p>
            <a:r>
              <a:rPr lang="en-US"/>
              <a:t>Click here to add your picture, then Right click – Send to Back</a:t>
            </a:r>
          </a:p>
        </p:txBody>
      </p:sp>
    </p:spTree>
    <p:extLst>
      <p:ext uri="{BB962C8B-B14F-4D97-AF65-F5344CB8AC3E}">
        <p14:creationId xmlns:p14="http://schemas.microsoft.com/office/powerpoint/2010/main" val="291277379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8083547A-E7B5-F642-B7F6-B2FE5C07E996}"/>
              </a:ext>
            </a:extLst>
          </p:cNvPr>
          <p:cNvSpPr>
            <a:spLocks noGrp="1"/>
          </p:cNvSpPr>
          <p:nvPr>
            <p:ph type="pic" sz="quarter" idx="10"/>
          </p:nvPr>
        </p:nvSpPr>
        <p:spPr>
          <a:xfrm>
            <a:off x="2960905" y="1376249"/>
            <a:ext cx="2101983" cy="3643326"/>
          </a:xfrm>
          <a:custGeom>
            <a:avLst/>
            <a:gdLst>
              <a:gd name="connsiteX0" fmla="*/ 0 w 6311900"/>
              <a:gd name="connsiteY0" fmla="*/ 0 h 3564467"/>
              <a:gd name="connsiteX1" fmla="*/ 6311900 w 6311900"/>
              <a:gd name="connsiteY1" fmla="*/ 0 h 3564467"/>
              <a:gd name="connsiteX2" fmla="*/ 6311900 w 6311900"/>
              <a:gd name="connsiteY2" fmla="*/ 3564467 h 3564467"/>
              <a:gd name="connsiteX3" fmla="*/ 0 w 6311900"/>
              <a:gd name="connsiteY3" fmla="*/ 3564467 h 3564467"/>
            </a:gdLst>
            <a:ahLst/>
            <a:cxnLst>
              <a:cxn ang="0">
                <a:pos x="connsiteX0" y="connsiteY0"/>
              </a:cxn>
              <a:cxn ang="0">
                <a:pos x="connsiteX1" y="connsiteY1"/>
              </a:cxn>
              <a:cxn ang="0">
                <a:pos x="connsiteX2" y="connsiteY2"/>
              </a:cxn>
              <a:cxn ang="0">
                <a:pos x="connsiteX3" y="connsiteY3"/>
              </a:cxn>
            </a:cxnLst>
            <a:rect l="l" t="t" r="r" b="b"/>
            <a:pathLst>
              <a:path w="6311900" h="3564467">
                <a:moveTo>
                  <a:pt x="0" y="0"/>
                </a:moveTo>
                <a:lnTo>
                  <a:pt x="6311900" y="0"/>
                </a:lnTo>
                <a:lnTo>
                  <a:pt x="6311900" y="3564467"/>
                </a:lnTo>
                <a:lnTo>
                  <a:pt x="0" y="3564467"/>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20160668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1A2E0-8ADA-353D-836F-BE9369E5A9F1}"/>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9C76C9D-A7E6-8974-F1A8-09F919235226}"/>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9D08365-EFFF-B9F6-FDA0-6BFE860DD312}"/>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5" name="Footer Placeholder 4">
            <a:extLst>
              <a:ext uri="{FF2B5EF4-FFF2-40B4-BE49-F238E27FC236}">
                <a16:creationId xmlns:a16="http://schemas.microsoft.com/office/drawing/2014/main" id="{D03423FE-98F7-3EC9-65E9-E322567CF83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6B2D2AF-B733-7550-3CD5-6FE229B79055}"/>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13611149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C187EC-C0C4-5036-ECFF-ADEF1810AD8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1E9E480-E678-E514-697C-9F34EBB443D8}"/>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519A972-B25D-527F-2651-8CA31EB6543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6D40E76-A3BF-646C-4D83-5AB03C89E9D8}"/>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6" name="Footer Placeholder 5">
            <a:extLst>
              <a:ext uri="{FF2B5EF4-FFF2-40B4-BE49-F238E27FC236}">
                <a16:creationId xmlns:a16="http://schemas.microsoft.com/office/drawing/2014/main" id="{E49CF6BF-5053-DFAA-94F4-1E38203F7B4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72E9AFA-C425-E2A0-E2CB-31E62E660849}"/>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24256606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CEE5D3-73CC-F569-C367-C64770656FA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6C27951-94FF-57FC-3D69-23B401F752E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D8F47E3-3CB7-DC8F-72A3-7AAD2BF9AF1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EFFF276-1615-321A-8547-6837EB8EE2D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E5613DB-D09D-5CEF-AB5C-616FA9A4CE1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F527360-ACC3-19C3-63DD-FEC59D71FD6F}"/>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8" name="Footer Placeholder 7">
            <a:extLst>
              <a:ext uri="{FF2B5EF4-FFF2-40B4-BE49-F238E27FC236}">
                <a16:creationId xmlns:a16="http://schemas.microsoft.com/office/drawing/2014/main" id="{C996C9E3-3858-9F98-2D67-E9B5678C5AF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D6CBE13-F971-4006-7B11-DA08431ED49C}"/>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10084739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235D32-E165-6702-6B21-530925BABC6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8EA692A5-F384-D0D9-CC0D-50C821512C07}"/>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4" name="Footer Placeholder 3">
            <a:extLst>
              <a:ext uri="{FF2B5EF4-FFF2-40B4-BE49-F238E27FC236}">
                <a16:creationId xmlns:a16="http://schemas.microsoft.com/office/drawing/2014/main" id="{EA51CD56-CE17-05E0-D15B-0ACD4273924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3E2217F-92F7-D6F9-6718-134B09377379}"/>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10083271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01AF6B5-77F4-D676-0B4D-D1BA501650CF}"/>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3" name="Footer Placeholder 2">
            <a:extLst>
              <a:ext uri="{FF2B5EF4-FFF2-40B4-BE49-F238E27FC236}">
                <a16:creationId xmlns:a16="http://schemas.microsoft.com/office/drawing/2014/main" id="{5066CD18-418D-2570-6B39-3B985383C18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83C12DA-7A0B-DEE2-4223-FFD86D8225EA}"/>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19911729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2A0667-FC96-A9EC-1391-987927F1DAF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6C068A4-0EFC-6804-8C06-B46BEC6F790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B2EDDB1-CB27-3D9E-3D20-6A2DAA2067A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FD00B1C-4019-3D28-9E3C-37E191DBF3F2}"/>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6" name="Footer Placeholder 5">
            <a:extLst>
              <a:ext uri="{FF2B5EF4-FFF2-40B4-BE49-F238E27FC236}">
                <a16:creationId xmlns:a16="http://schemas.microsoft.com/office/drawing/2014/main" id="{AE9552B2-D138-B8FB-8640-BA9A2CDE371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D72C263-64CF-ABA3-3164-8E2AED4F077A}"/>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41068407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496665-3C47-53EA-55AA-E9942CAA7CD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D7FC3BC-74E7-B819-04E5-EE3E71EBC9B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F196B67-2584-495F-AA18-18D651F8239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01D80F5-D236-A502-0891-456B603D40D1}"/>
              </a:ext>
            </a:extLst>
          </p:cNvPr>
          <p:cNvSpPr>
            <a:spLocks noGrp="1"/>
          </p:cNvSpPr>
          <p:nvPr>
            <p:ph type="dt" sz="half" idx="10"/>
          </p:nvPr>
        </p:nvSpPr>
        <p:spPr/>
        <p:txBody>
          <a:bodyPr/>
          <a:lstStyle/>
          <a:p>
            <a:fld id="{FF59D3F6-4410-4101-ACE7-F777F4EC2763}" type="datetimeFigureOut">
              <a:rPr lang="en-US" smtClean="0"/>
              <a:t>11/20/2024</a:t>
            </a:fld>
            <a:endParaRPr lang="en-US"/>
          </a:p>
        </p:txBody>
      </p:sp>
      <p:sp>
        <p:nvSpPr>
          <p:cNvPr id="6" name="Footer Placeholder 5">
            <a:extLst>
              <a:ext uri="{FF2B5EF4-FFF2-40B4-BE49-F238E27FC236}">
                <a16:creationId xmlns:a16="http://schemas.microsoft.com/office/drawing/2014/main" id="{28A130A7-380C-AF04-4DFA-E6870539363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1EEDB6C-5720-2F3F-A724-13589C8316B8}"/>
              </a:ext>
            </a:extLst>
          </p:cNvPr>
          <p:cNvSpPr>
            <a:spLocks noGrp="1"/>
          </p:cNvSpPr>
          <p:nvPr>
            <p:ph type="sldNum" sz="quarter" idx="12"/>
          </p:nvPr>
        </p:nvSpPr>
        <p:spPr/>
        <p:txBody>
          <a:bodyPr/>
          <a:lstStyle/>
          <a:p>
            <a:fld id="{C2F3D103-9533-4469-8DFB-04CA8A59875B}" type="slidenum">
              <a:rPr lang="en-US" smtClean="0"/>
              <a:t>‹#›</a:t>
            </a:fld>
            <a:endParaRPr lang="en-US"/>
          </a:p>
        </p:txBody>
      </p:sp>
    </p:spTree>
    <p:extLst>
      <p:ext uri="{BB962C8B-B14F-4D97-AF65-F5344CB8AC3E}">
        <p14:creationId xmlns:p14="http://schemas.microsoft.com/office/powerpoint/2010/main" val="384582315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0FE1432-A250-97D6-6CCA-8E813F6F964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1357368-E634-312F-0B98-59CA02ABB26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B739240-6342-45E0-0020-33029DBC90C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FF59D3F6-4410-4101-ACE7-F777F4EC2763}" type="datetimeFigureOut">
              <a:rPr lang="en-US" smtClean="0"/>
              <a:t>11/20/2024</a:t>
            </a:fld>
            <a:endParaRPr lang="en-US"/>
          </a:p>
        </p:txBody>
      </p:sp>
      <p:sp>
        <p:nvSpPr>
          <p:cNvPr id="5" name="Footer Placeholder 4">
            <a:extLst>
              <a:ext uri="{FF2B5EF4-FFF2-40B4-BE49-F238E27FC236}">
                <a16:creationId xmlns:a16="http://schemas.microsoft.com/office/drawing/2014/main" id="{AD8DAD0A-120F-36E8-1D72-C9D6F10A88C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2101CF5B-663B-BD7E-B1F4-E7EC29BD3E4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C2F3D103-9533-4469-8DFB-04CA8A59875B}" type="slidenum">
              <a:rPr lang="en-US" smtClean="0"/>
              <a:t>‹#›</a:t>
            </a:fld>
            <a:endParaRPr lang="en-US"/>
          </a:p>
        </p:txBody>
      </p:sp>
    </p:spTree>
    <p:extLst>
      <p:ext uri="{BB962C8B-B14F-4D97-AF65-F5344CB8AC3E}">
        <p14:creationId xmlns:p14="http://schemas.microsoft.com/office/powerpoint/2010/main" val="261922784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8" Type="http://schemas.openxmlformats.org/officeDocument/2006/relationships/image" Target="../media/image71.svg"/><Relationship Id="rId3" Type="http://schemas.openxmlformats.org/officeDocument/2006/relationships/image" Target="../media/image66.png"/><Relationship Id="rId7" Type="http://schemas.openxmlformats.org/officeDocument/2006/relationships/image" Target="../media/image70.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67.svg"/></Relationships>
</file>

<file path=ppt/slides/_rels/slide1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8" Type="http://schemas.openxmlformats.org/officeDocument/2006/relationships/image" Target="../media/image81.svg"/><Relationship Id="rId3" Type="http://schemas.openxmlformats.org/officeDocument/2006/relationships/image" Target="../media/image76.png"/><Relationship Id="rId7" Type="http://schemas.openxmlformats.org/officeDocument/2006/relationships/image" Target="../media/image80.png"/><Relationship Id="rId2" Type="http://schemas.openxmlformats.org/officeDocument/2006/relationships/notesSlide" Target="../notesSlides/notesSlide10.xml"/><Relationship Id="rId1" Type="http://schemas.openxmlformats.org/officeDocument/2006/relationships/slideLayout" Target="../slideLayouts/slideLayout17.xml"/><Relationship Id="rId6" Type="http://schemas.openxmlformats.org/officeDocument/2006/relationships/image" Target="../media/image79.svg"/><Relationship Id="rId5" Type="http://schemas.openxmlformats.org/officeDocument/2006/relationships/image" Target="../media/image78.png"/><Relationship Id="rId10" Type="http://schemas.openxmlformats.org/officeDocument/2006/relationships/image" Target="../media/image83.svg"/><Relationship Id="rId4" Type="http://schemas.openxmlformats.org/officeDocument/2006/relationships/image" Target="../media/image77.svg"/><Relationship Id="rId9" Type="http://schemas.openxmlformats.org/officeDocument/2006/relationships/image" Target="../media/image82.png"/></Relationships>
</file>

<file path=ppt/slides/_rels/slide17.xml.rels><?xml version="1.0" encoding="UTF-8" standalone="yes"?>
<Relationships xmlns="http://schemas.openxmlformats.org/package/2006/relationships"><Relationship Id="rId8" Type="http://schemas.openxmlformats.org/officeDocument/2006/relationships/image" Target="../media/image85.svg"/><Relationship Id="rId3" Type="http://schemas.openxmlformats.org/officeDocument/2006/relationships/image" Target="../media/image78.png"/><Relationship Id="rId7" Type="http://schemas.openxmlformats.org/officeDocument/2006/relationships/image" Target="../media/image84.png"/><Relationship Id="rId2" Type="http://schemas.openxmlformats.org/officeDocument/2006/relationships/notesSlide" Target="../notesSlides/notesSlide11.xml"/><Relationship Id="rId1" Type="http://schemas.openxmlformats.org/officeDocument/2006/relationships/slideLayout" Target="../slideLayouts/slideLayout17.xml"/><Relationship Id="rId6" Type="http://schemas.openxmlformats.org/officeDocument/2006/relationships/image" Target="../media/image83.svg"/><Relationship Id="rId5" Type="http://schemas.openxmlformats.org/officeDocument/2006/relationships/image" Target="../media/image82.png"/><Relationship Id="rId10" Type="http://schemas.openxmlformats.org/officeDocument/2006/relationships/image" Target="../media/image87.svg"/><Relationship Id="rId4" Type="http://schemas.openxmlformats.org/officeDocument/2006/relationships/image" Target="../media/image79.svg"/><Relationship Id="rId9" Type="http://schemas.openxmlformats.org/officeDocument/2006/relationships/image" Target="../media/image86.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8" Type="http://schemas.openxmlformats.org/officeDocument/2006/relationships/image" Target="../media/image92.png"/><Relationship Id="rId3" Type="http://schemas.openxmlformats.org/officeDocument/2006/relationships/image" Target="../media/image1.jpeg"/><Relationship Id="rId7" Type="http://schemas.openxmlformats.org/officeDocument/2006/relationships/image" Target="../media/image91.svg"/><Relationship Id="rId2" Type="http://schemas.openxmlformats.org/officeDocument/2006/relationships/notesSlide" Target="../notesSlides/notesSlide13.xml"/><Relationship Id="rId1" Type="http://schemas.openxmlformats.org/officeDocument/2006/relationships/slideLayout" Target="../slideLayouts/slideLayout17.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 Id="rId9" Type="http://schemas.openxmlformats.org/officeDocument/2006/relationships/image" Target="../media/image93.svg"/></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3.xml"/><Relationship Id="rId5" Type="http://schemas.openxmlformats.org/officeDocument/2006/relationships/image" Target="../media/image5.jpeg"/><Relationship Id="rId4" Type="http://schemas.openxmlformats.org/officeDocument/2006/relationships/image" Target="../media/image4.jpeg"/></Relationships>
</file>

<file path=ppt/slides/_rels/slide20.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jpeg"/><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4.xml"/><Relationship Id="rId1" Type="http://schemas.openxmlformats.org/officeDocument/2006/relationships/slideLayout" Target="../slideLayouts/slideLayout20.xml"/><Relationship Id="rId4" Type="http://schemas.openxmlformats.org/officeDocument/2006/relationships/image" Target="../media/image97.png"/></Relationships>
</file>

<file path=ppt/slides/_rels/slide2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png"/><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100.jpeg"/><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103.png"/><Relationship Id="rId7" Type="http://schemas.openxmlformats.org/officeDocument/2006/relationships/image" Target="../media/image107.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s/_rels/slide28.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image" Target="../media/image7.jpeg"/><Relationship Id="rId7" Type="http://schemas.openxmlformats.org/officeDocument/2006/relationships/image" Target="../media/image11.jpeg"/><Relationship Id="rId2" Type="http://schemas.openxmlformats.org/officeDocument/2006/relationships/image" Target="../media/image6.jpeg"/><Relationship Id="rId1" Type="http://schemas.openxmlformats.org/officeDocument/2006/relationships/slideLayout" Target="../slideLayouts/slideLayout12.xml"/><Relationship Id="rId6" Type="http://schemas.openxmlformats.org/officeDocument/2006/relationships/image" Target="../media/image10.jpeg"/><Relationship Id="rId5" Type="http://schemas.openxmlformats.org/officeDocument/2006/relationships/image" Target="../media/image9.jpeg"/><Relationship Id="rId10" Type="http://schemas.openxmlformats.org/officeDocument/2006/relationships/image" Target="../media/image14.jpeg"/><Relationship Id="rId4" Type="http://schemas.openxmlformats.org/officeDocument/2006/relationships/image" Target="../media/image8.jpeg"/><Relationship Id="rId9" Type="http://schemas.openxmlformats.org/officeDocument/2006/relationships/image" Target="../media/image13.jpeg"/></Relationships>
</file>

<file path=ppt/slides/_rels/slide4.xml.rels><?xml version="1.0" encoding="UTF-8" standalone="yes"?>
<Relationships xmlns="http://schemas.openxmlformats.org/package/2006/relationships"><Relationship Id="rId8" Type="http://schemas.openxmlformats.org/officeDocument/2006/relationships/image" Target="../media/image21.jpeg"/><Relationship Id="rId3" Type="http://schemas.openxmlformats.org/officeDocument/2006/relationships/image" Target="../media/image16.jpeg"/><Relationship Id="rId7" Type="http://schemas.openxmlformats.org/officeDocument/2006/relationships/image" Target="../media/image20.jpeg"/><Relationship Id="rId2" Type="http://schemas.openxmlformats.org/officeDocument/2006/relationships/image" Target="../media/image15.jpeg"/><Relationship Id="rId1" Type="http://schemas.openxmlformats.org/officeDocument/2006/relationships/slideLayout" Target="../slideLayouts/slideLayout16.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 Id="rId9" Type="http://schemas.openxmlformats.org/officeDocument/2006/relationships/image" Target="../media/image1.jpeg"/></Relationships>
</file>

<file path=ppt/slides/_rels/slide5.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image" Target="../media/image22.jpeg"/><Relationship Id="rId1" Type="http://schemas.openxmlformats.org/officeDocument/2006/relationships/slideLayout" Target="../slideLayouts/slideLayout15.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 Id="rId9" Type="http://schemas.openxmlformats.org/officeDocument/2006/relationships/image" Target="../media/image29.jpeg"/></Relationships>
</file>

<file path=ppt/slides/_rels/slide6.xml.rels><?xml version="1.0" encoding="UTF-8" standalone="yes"?>
<Relationships xmlns="http://schemas.openxmlformats.org/package/2006/relationships"><Relationship Id="rId8" Type="http://schemas.openxmlformats.org/officeDocument/2006/relationships/image" Target="../media/image34.png"/><Relationship Id="rId13" Type="http://schemas.openxmlformats.org/officeDocument/2006/relationships/image" Target="../media/image39.svg"/><Relationship Id="rId3" Type="http://schemas.openxmlformats.org/officeDocument/2006/relationships/image" Target="../media/image1.jpeg"/><Relationship Id="rId7" Type="http://schemas.openxmlformats.org/officeDocument/2006/relationships/image" Target="../media/image33.svg"/><Relationship Id="rId12" Type="http://schemas.openxmlformats.org/officeDocument/2006/relationships/image" Target="../media/image38.png"/><Relationship Id="rId2" Type="http://schemas.openxmlformats.org/officeDocument/2006/relationships/notesSlide" Target="../notesSlides/notesSlide1.xml"/><Relationship Id="rId1" Type="http://schemas.openxmlformats.org/officeDocument/2006/relationships/slideLayout" Target="../slideLayouts/slideLayout17.xml"/><Relationship Id="rId6" Type="http://schemas.openxmlformats.org/officeDocument/2006/relationships/image" Target="../media/image32.png"/><Relationship Id="rId11" Type="http://schemas.openxmlformats.org/officeDocument/2006/relationships/image" Target="../media/image37.svg"/><Relationship Id="rId5" Type="http://schemas.openxmlformats.org/officeDocument/2006/relationships/image" Target="../media/image31.svg"/><Relationship Id="rId15" Type="http://schemas.openxmlformats.org/officeDocument/2006/relationships/image" Target="../media/image41.svg"/><Relationship Id="rId10" Type="http://schemas.openxmlformats.org/officeDocument/2006/relationships/image" Target="../media/image36.png"/><Relationship Id="rId4" Type="http://schemas.openxmlformats.org/officeDocument/2006/relationships/image" Target="../media/image30.png"/><Relationship Id="rId9" Type="http://schemas.openxmlformats.org/officeDocument/2006/relationships/image" Target="../media/image35.svg"/><Relationship Id="rId14" Type="http://schemas.openxmlformats.org/officeDocument/2006/relationships/image" Target="../media/image40.png"/></Relationships>
</file>

<file path=ppt/slides/_rels/slide7.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image" Target="../media/image52.png"/><Relationship Id="rId3" Type="http://schemas.openxmlformats.org/officeDocument/2006/relationships/image" Target="../media/image42.png"/><Relationship Id="rId7" Type="http://schemas.openxmlformats.org/officeDocument/2006/relationships/image" Target="../media/image46.png"/><Relationship Id="rId12" Type="http://schemas.openxmlformats.org/officeDocument/2006/relationships/image" Target="../media/image51.svg"/><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image" Target="../media/image45.svg"/><Relationship Id="rId11" Type="http://schemas.openxmlformats.org/officeDocument/2006/relationships/image" Target="../media/image50.png"/><Relationship Id="rId5" Type="http://schemas.openxmlformats.org/officeDocument/2006/relationships/image" Target="../media/image44.png"/><Relationship Id="rId10" Type="http://schemas.openxmlformats.org/officeDocument/2006/relationships/image" Target="../media/image49.svg"/><Relationship Id="rId4" Type="http://schemas.openxmlformats.org/officeDocument/2006/relationships/image" Target="../media/image43.svg"/><Relationship Id="rId9" Type="http://schemas.openxmlformats.org/officeDocument/2006/relationships/image" Target="../media/image48.png"/><Relationship Id="rId14" Type="http://schemas.openxmlformats.org/officeDocument/2006/relationships/image" Target="../media/image53.svg"/></Relationships>
</file>

<file path=ppt/slides/_rels/slide8.xml.rels><?xml version="1.0" encoding="UTF-8" standalone="yes"?>
<Relationships xmlns="http://schemas.openxmlformats.org/package/2006/relationships"><Relationship Id="rId8" Type="http://schemas.openxmlformats.org/officeDocument/2006/relationships/image" Target="../media/image59.svg"/><Relationship Id="rId13" Type="http://schemas.openxmlformats.org/officeDocument/2006/relationships/image" Target="../media/image64.png"/><Relationship Id="rId3" Type="http://schemas.openxmlformats.org/officeDocument/2006/relationships/image" Target="../media/image54.png"/><Relationship Id="rId7" Type="http://schemas.openxmlformats.org/officeDocument/2006/relationships/image" Target="../media/image58.png"/><Relationship Id="rId12" Type="http://schemas.openxmlformats.org/officeDocument/2006/relationships/image" Target="../media/image63.sv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57.svg"/><Relationship Id="rId11" Type="http://schemas.openxmlformats.org/officeDocument/2006/relationships/image" Target="../media/image62.png"/><Relationship Id="rId5" Type="http://schemas.openxmlformats.org/officeDocument/2006/relationships/image" Target="../media/image56.png"/><Relationship Id="rId10" Type="http://schemas.openxmlformats.org/officeDocument/2006/relationships/image" Target="../media/image61.svg"/><Relationship Id="rId4" Type="http://schemas.openxmlformats.org/officeDocument/2006/relationships/image" Target="../media/image55.svg"/><Relationship Id="rId9" Type="http://schemas.openxmlformats.org/officeDocument/2006/relationships/image" Target="../media/image60.png"/><Relationship Id="rId14" Type="http://schemas.openxmlformats.org/officeDocument/2006/relationships/image" Target="../media/image65.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A6E9FC-C92A-5448-A00A-1F4051843C5D}"/>
              </a:ext>
            </a:extLst>
          </p:cNvPr>
          <p:cNvSpPr/>
          <p:nvPr/>
        </p:nvSpPr>
        <p:spPr>
          <a:xfrm rot="20622481">
            <a:off x="3054095" y="4338728"/>
            <a:ext cx="7892060" cy="1569660"/>
          </a:xfrm>
          <a:prstGeom prst="rect">
            <a:avLst/>
          </a:prstGeom>
        </p:spPr>
        <p:txBody>
          <a:bodyPr wrap="square">
            <a:spAutoFit/>
          </a:bodyPr>
          <a:lstStyle/>
          <a:p>
            <a:pPr algn="ctr"/>
            <a:r>
              <a:rPr lang="en-US" sz="9600">
                <a:solidFill>
                  <a:schemeClr val="bg1"/>
                </a:solidFill>
                <a:latin typeface="Alasassy Caps" pitchFamily="2" charset="0"/>
                <a:ea typeface="Open Sans" panose="020B0606030504020204" pitchFamily="34" charset="0"/>
                <a:cs typeface="Open Sans" panose="020B0606030504020204" pitchFamily="34" charset="0"/>
              </a:rPr>
              <a:t>2025-2026</a:t>
            </a:r>
          </a:p>
        </p:txBody>
      </p:sp>
      <p:sp>
        <p:nvSpPr>
          <p:cNvPr id="4" name="TextBox 3">
            <a:extLst>
              <a:ext uri="{FF2B5EF4-FFF2-40B4-BE49-F238E27FC236}">
                <a16:creationId xmlns:a16="http://schemas.microsoft.com/office/drawing/2014/main" id="{24C0749B-71C6-164B-BD94-A00AD42E8473}"/>
              </a:ext>
            </a:extLst>
          </p:cNvPr>
          <p:cNvSpPr txBox="1"/>
          <p:nvPr/>
        </p:nvSpPr>
        <p:spPr>
          <a:xfrm>
            <a:off x="6269250" y="934880"/>
            <a:ext cx="5827412" cy="2585323"/>
          </a:xfrm>
          <a:prstGeom prst="rect">
            <a:avLst/>
          </a:prstGeom>
          <a:noFill/>
        </p:spPr>
        <p:txBody>
          <a:bodyPr wrap="square" rtlCol="0">
            <a:spAutoFit/>
          </a:bodyPr>
          <a:lstStyle/>
          <a:p>
            <a:pPr algn="ctr"/>
            <a:r>
              <a:rPr lang="en-US" sz="5400" b="1">
                <a:solidFill>
                  <a:schemeClr val="bg1"/>
                </a:solidFill>
                <a:latin typeface="Montserrat" panose="02000505000000020004" pitchFamily="2" charset="77"/>
              </a:rPr>
              <a:t>ACPHS COURSE REGISTRATION</a:t>
            </a:r>
            <a:endParaRPr lang="en-UA" sz="5400" b="1">
              <a:solidFill>
                <a:schemeClr val="bg1"/>
              </a:solidFill>
              <a:latin typeface="Montserrat" panose="02000505000000020004" pitchFamily="2" charset="77"/>
            </a:endParaRPr>
          </a:p>
        </p:txBody>
      </p:sp>
      <p:pic>
        <p:nvPicPr>
          <p:cNvPr id="6" name="Picture Placeholder 5" descr="A logo of a knight helmet&#10;&#10;Description automatically generated">
            <a:extLst>
              <a:ext uri="{FF2B5EF4-FFF2-40B4-BE49-F238E27FC236}">
                <a16:creationId xmlns:a16="http://schemas.microsoft.com/office/drawing/2014/main" id="{868D51D4-01F5-E6B9-2A62-3DC90B30C47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4252" r="4252"/>
          <a:stretch>
            <a:fillRect/>
          </a:stretch>
        </p:blipFill>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76C4B9-31D8-72A3-DC30-7CDE71F336AE}"/>
              </a:ext>
            </a:extLst>
          </p:cNvPr>
          <p:cNvSpPr>
            <a:spLocks noGrp="1"/>
          </p:cNvSpPr>
          <p:nvPr>
            <p:ph type="title"/>
          </p:nvPr>
        </p:nvSpPr>
        <p:spPr>
          <a:xfrm>
            <a:off x="838200" y="90536"/>
            <a:ext cx="10515600" cy="805758"/>
          </a:xfrm>
        </p:spPr>
        <p:txBody>
          <a:bodyPr/>
          <a:lstStyle/>
          <a:p>
            <a:pPr algn="ctr"/>
            <a:r>
              <a:rPr lang="en-US">
                <a:solidFill>
                  <a:schemeClr val="bg1"/>
                </a:solidFill>
                <a:latin typeface="Alasassy Caps" pitchFamily="2" charset="0"/>
              </a:rPr>
              <a:t>ACPHS Math Pathways</a:t>
            </a:r>
          </a:p>
        </p:txBody>
      </p:sp>
      <p:graphicFrame>
        <p:nvGraphicFramePr>
          <p:cNvPr id="3" name="Table 2">
            <a:extLst>
              <a:ext uri="{FF2B5EF4-FFF2-40B4-BE49-F238E27FC236}">
                <a16:creationId xmlns:a16="http://schemas.microsoft.com/office/drawing/2014/main" id="{5F0B2E3D-1538-0916-83BA-0344F234BC41}"/>
              </a:ext>
            </a:extLst>
          </p:cNvPr>
          <p:cNvGraphicFramePr>
            <a:graphicFrameLocks noGrp="1"/>
          </p:cNvGraphicFramePr>
          <p:nvPr>
            <p:extLst>
              <p:ext uri="{D42A27DB-BD31-4B8C-83A1-F6EECF244321}">
                <p14:modId xmlns:p14="http://schemas.microsoft.com/office/powerpoint/2010/main" val="4200276482"/>
              </p:ext>
            </p:extLst>
          </p:nvPr>
        </p:nvGraphicFramePr>
        <p:xfrm>
          <a:off x="2279963" y="1004937"/>
          <a:ext cx="7632074" cy="5676523"/>
        </p:xfrm>
        <a:graphic>
          <a:graphicData uri="http://schemas.openxmlformats.org/drawingml/2006/table">
            <a:tbl>
              <a:tblPr>
                <a:tableStyleId>{5C22544A-7EE6-4342-B048-85BDC9FD1C3A}</a:tableStyleId>
              </a:tblPr>
              <a:tblGrid>
                <a:gridCol w="302594">
                  <a:extLst>
                    <a:ext uri="{9D8B030D-6E8A-4147-A177-3AD203B41FA5}">
                      <a16:colId xmlns:a16="http://schemas.microsoft.com/office/drawing/2014/main" val="3989038301"/>
                    </a:ext>
                  </a:extLst>
                </a:gridCol>
                <a:gridCol w="1221580">
                  <a:extLst>
                    <a:ext uri="{9D8B030D-6E8A-4147-A177-3AD203B41FA5}">
                      <a16:colId xmlns:a16="http://schemas.microsoft.com/office/drawing/2014/main" val="3717163434"/>
                    </a:ext>
                  </a:extLst>
                </a:gridCol>
                <a:gridCol w="1221580">
                  <a:extLst>
                    <a:ext uri="{9D8B030D-6E8A-4147-A177-3AD203B41FA5}">
                      <a16:colId xmlns:a16="http://schemas.microsoft.com/office/drawing/2014/main" val="1115759851"/>
                    </a:ext>
                  </a:extLst>
                </a:gridCol>
                <a:gridCol w="1221580">
                  <a:extLst>
                    <a:ext uri="{9D8B030D-6E8A-4147-A177-3AD203B41FA5}">
                      <a16:colId xmlns:a16="http://schemas.microsoft.com/office/drawing/2014/main" val="3588741986"/>
                    </a:ext>
                  </a:extLst>
                </a:gridCol>
                <a:gridCol w="1221580">
                  <a:extLst>
                    <a:ext uri="{9D8B030D-6E8A-4147-A177-3AD203B41FA5}">
                      <a16:colId xmlns:a16="http://schemas.microsoft.com/office/drawing/2014/main" val="2218051243"/>
                    </a:ext>
                  </a:extLst>
                </a:gridCol>
                <a:gridCol w="1221580">
                  <a:extLst>
                    <a:ext uri="{9D8B030D-6E8A-4147-A177-3AD203B41FA5}">
                      <a16:colId xmlns:a16="http://schemas.microsoft.com/office/drawing/2014/main" val="1528010884"/>
                    </a:ext>
                  </a:extLst>
                </a:gridCol>
                <a:gridCol w="1221580">
                  <a:extLst>
                    <a:ext uri="{9D8B030D-6E8A-4147-A177-3AD203B41FA5}">
                      <a16:colId xmlns:a16="http://schemas.microsoft.com/office/drawing/2014/main" val="2303566474"/>
                    </a:ext>
                  </a:extLst>
                </a:gridCol>
              </a:tblGrid>
              <a:tr h="181205">
                <a:tc>
                  <a:txBody>
                    <a:bodyPr/>
                    <a:lstStyle/>
                    <a:p>
                      <a:pPr algn="l" fontAlgn="ctr"/>
                      <a:r>
                        <a:rPr lang="en-US" sz="800" u="none" strike="noStrike">
                          <a:effectLst/>
                        </a:rPr>
                        <a:t> </a:t>
                      </a:r>
                      <a:endParaRPr lang="en-US" sz="800" b="0"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Pathway Option A</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Pathway Option B</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Pathway Option C</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Pathway Option D</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Pathway Option E</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Pathway Option F</a:t>
                      </a:r>
                      <a:endParaRPr lang="en-US" sz="800" b="1" i="0" u="none" strike="noStrike">
                        <a:solidFill>
                          <a:srgbClr val="000000"/>
                        </a:solidFill>
                        <a:effectLst/>
                        <a:latin typeface="Arial" panose="020B0604020202020204" pitchFamily="34" charset="0"/>
                      </a:endParaRPr>
                    </a:p>
                  </a:txBody>
                  <a:tcPr marL="6945" marR="6945" marT="6945" marB="0" anchor="ctr"/>
                </a:tc>
                <a:extLst>
                  <a:ext uri="{0D108BD9-81ED-4DB2-BD59-A6C34878D82A}">
                    <a16:rowId xmlns:a16="http://schemas.microsoft.com/office/drawing/2014/main" val="3739267692"/>
                  </a:ext>
                </a:extLst>
              </a:tr>
              <a:tr h="652335">
                <a:tc>
                  <a:txBody>
                    <a:bodyPr/>
                    <a:lstStyle/>
                    <a:p>
                      <a:pPr algn="ctr" fontAlgn="ctr"/>
                      <a:r>
                        <a:rPr lang="en-US" sz="800" u="none" strike="noStrike">
                          <a:effectLst/>
                        </a:rPr>
                        <a:t>9th</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Algebra 1</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Geometry</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Algebra 1</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Honors Geometry                                                                                                                                                                                                                                                                                                                                                                                                                                                                                                                                                  Algebra 1/Honors Geometry Block</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Honors Algebra 2</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AP Pre Calculus</a:t>
                      </a:r>
                      <a:endParaRPr lang="en-US" sz="800" b="1" i="0" u="none" strike="noStrike">
                        <a:solidFill>
                          <a:srgbClr val="000000"/>
                        </a:solidFill>
                        <a:effectLst/>
                        <a:latin typeface="Arial" panose="020B0604020202020204" pitchFamily="34" charset="0"/>
                      </a:endParaRPr>
                    </a:p>
                  </a:txBody>
                  <a:tcPr marL="6945" marR="6945" marT="6945" marB="0" anchor="ctr"/>
                </a:tc>
                <a:extLst>
                  <a:ext uri="{0D108BD9-81ED-4DB2-BD59-A6C34878D82A}">
                    <a16:rowId xmlns:a16="http://schemas.microsoft.com/office/drawing/2014/main" val="2244958623"/>
                  </a:ext>
                </a:extLst>
              </a:tr>
              <a:tr h="1110176">
                <a:tc>
                  <a:txBody>
                    <a:bodyPr/>
                    <a:lstStyle/>
                    <a:p>
                      <a:pPr algn="ctr" fontAlgn="ctr"/>
                      <a:r>
                        <a:rPr lang="en-US" sz="800" u="none" strike="noStrike">
                          <a:effectLst/>
                        </a:rPr>
                        <a:t>10th</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Geometry</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Algebra 2</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Honors Geometry (A earned in Algebra 1) </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Honors Algebra 2 (A or B earned in Honors Geometry)</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College Algebra (C or D earned in Honors Algebra 2) </a:t>
                      </a:r>
                      <a:br>
                        <a:rPr lang="en-US" sz="800" u="none" strike="noStrike">
                          <a:effectLst/>
                        </a:rPr>
                      </a:br>
                      <a:br>
                        <a:rPr lang="en-US" sz="800" u="none" strike="noStrike">
                          <a:effectLst/>
                        </a:rPr>
                      </a:br>
                      <a:r>
                        <a:rPr lang="en-US" sz="800" u="none" strike="noStrike">
                          <a:effectLst/>
                        </a:rPr>
                        <a:t>AP Pre Calculus (A through B earned in Honors Algebra 2)</a:t>
                      </a:r>
                      <a:br>
                        <a:rPr lang="en-US" sz="800" u="none" strike="noStrike">
                          <a:effectLst/>
                        </a:rPr>
                      </a:br>
                      <a:br>
                        <a:rPr lang="en-US" sz="800" u="none" strike="noStrike">
                          <a:effectLst/>
                        </a:rPr>
                      </a:br>
                      <a:r>
                        <a:rPr lang="en-US" sz="800" u="none" strike="noStrike">
                          <a:effectLst/>
                        </a:rPr>
                        <a:t>Intro to Stats </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AP Calc AB </a:t>
                      </a:r>
                      <a:br>
                        <a:rPr lang="en-US" sz="800" u="none" strike="noStrike">
                          <a:effectLst/>
                        </a:rPr>
                      </a:br>
                      <a:br>
                        <a:rPr lang="en-US" sz="800" u="none" strike="noStrike">
                          <a:effectLst/>
                        </a:rPr>
                      </a:br>
                      <a:r>
                        <a:rPr lang="en-US" sz="800" u="none" strike="noStrike">
                          <a:effectLst/>
                        </a:rPr>
                        <a:t>AP Calc BC (A earned in AP Pre Calc along with administrative approval)</a:t>
                      </a:r>
                      <a:br>
                        <a:rPr lang="en-US" sz="800" u="none" strike="noStrike">
                          <a:effectLst/>
                        </a:rPr>
                      </a:br>
                      <a:endParaRPr lang="en-US" sz="800" b="1" i="0" u="none" strike="noStrike">
                        <a:solidFill>
                          <a:srgbClr val="000000"/>
                        </a:solidFill>
                        <a:effectLst/>
                        <a:latin typeface="Arial" panose="020B0604020202020204" pitchFamily="34" charset="0"/>
                      </a:endParaRPr>
                    </a:p>
                  </a:txBody>
                  <a:tcPr marL="6945" marR="6945" marT="6945" marB="0" anchor="ctr"/>
                </a:tc>
                <a:extLst>
                  <a:ext uri="{0D108BD9-81ED-4DB2-BD59-A6C34878D82A}">
                    <a16:rowId xmlns:a16="http://schemas.microsoft.com/office/drawing/2014/main" val="175336297"/>
                  </a:ext>
                </a:extLst>
              </a:tr>
              <a:tr h="1594597">
                <a:tc>
                  <a:txBody>
                    <a:bodyPr/>
                    <a:lstStyle/>
                    <a:p>
                      <a:pPr algn="ctr" fontAlgn="ctr"/>
                      <a:r>
                        <a:rPr lang="en-US" sz="800" u="none" strike="noStrike">
                          <a:effectLst/>
                        </a:rPr>
                        <a:t>11th</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Algebra 2</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College Math (C or D earend in Algebra 2) </a:t>
                      </a:r>
                      <a:br>
                        <a:rPr lang="en-US" sz="800" u="none" strike="noStrike">
                          <a:effectLst/>
                        </a:rPr>
                      </a:br>
                      <a:br>
                        <a:rPr lang="en-US" sz="800" u="none" strike="noStrike">
                          <a:effectLst/>
                        </a:rPr>
                      </a:br>
                      <a:r>
                        <a:rPr lang="en-US" sz="800" u="none" strike="noStrike">
                          <a:effectLst/>
                        </a:rPr>
                        <a:t>College Algebra (A or B earned in Algebra 2)</a:t>
                      </a:r>
                      <a:br>
                        <a:rPr lang="en-US" sz="800" u="none" strike="noStrike">
                          <a:effectLst/>
                        </a:rPr>
                      </a:br>
                      <a:br>
                        <a:rPr lang="en-US" sz="800" u="none" strike="noStrike">
                          <a:effectLst/>
                        </a:rPr>
                      </a:br>
                      <a:r>
                        <a:rPr lang="en-US" sz="800" u="none" strike="noStrike">
                          <a:effectLst/>
                        </a:rPr>
                        <a:t>Pre-Calculus (A earned in Algebra 2) </a:t>
                      </a:r>
                      <a:br>
                        <a:rPr lang="en-US" sz="800" u="none" strike="noStrike">
                          <a:effectLst/>
                        </a:rPr>
                      </a:br>
                      <a:br>
                        <a:rPr lang="en-US" sz="800" u="none" strike="noStrike">
                          <a:effectLst/>
                        </a:rPr>
                      </a:br>
                      <a:r>
                        <a:rPr lang="en-US" sz="800" u="none" strike="noStrike">
                          <a:effectLst/>
                        </a:rPr>
                        <a:t>Intro to Stats (A - C earned in Algebra 2)</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Algebra 2 (C - D in Honors Geometry)</a:t>
                      </a:r>
                      <a:br>
                        <a:rPr lang="en-US" sz="800" u="none" strike="noStrike">
                          <a:effectLst/>
                        </a:rPr>
                      </a:br>
                      <a:br>
                        <a:rPr lang="en-US" sz="800" u="none" strike="noStrike">
                          <a:effectLst/>
                        </a:rPr>
                      </a:br>
                      <a:r>
                        <a:rPr lang="en-US" sz="800" u="none" strike="noStrike">
                          <a:effectLst/>
                        </a:rPr>
                        <a:t>Honors Algebra 2 (A or B in Honors Geometry)</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College Algebra (C or D earned in Honors Algebra 2) </a:t>
                      </a:r>
                      <a:br>
                        <a:rPr lang="en-US" sz="800" u="none" strike="noStrike">
                          <a:effectLst/>
                        </a:rPr>
                      </a:br>
                      <a:br>
                        <a:rPr lang="en-US" sz="800" u="none" strike="noStrike">
                          <a:effectLst/>
                        </a:rPr>
                      </a:br>
                      <a:r>
                        <a:rPr lang="en-US" sz="800" u="none" strike="noStrike">
                          <a:effectLst/>
                        </a:rPr>
                        <a:t>AP Pre Calculus (A through B earned in Honors Algebra 2)</a:t>
                      </a:r>
                      <a:br>
                        <a:rPr lang="en-US" sz="800" u="none" strike="noStrike">
                          <a:effectLst/>
                        </a:rPr>
                      </a:br>
                      <a:br>
                        <a:rPr lang="en-US" sz="800" u="none" strike="noStrike">
                          <a:effectLst/>
                        </a:rPr>
                      </a:br>
                      <a:r>
                        <a:rPr lang="en-US" sz="800" u="none" strike="noStrike">
                          <a:effectLst/>
                        </a:rPr>
                        <a:t>Intro to Stats </a:t>
                      </a:r>
                      <a:br>
                        <a:rPr lang="en-US" sz="800" u="none" strike="noStrike">
                          <a:effectLst/>
                        </a:rPr>
                      </a:b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AP Pre Calculus (A earned in College Algebra) </a:t>
                      </a:r>
                      <a:br>
                        <a:rPr lang="en-US" sz="800" u="none" strike="noStrike">
                          <a:effectLst/>
                        </a:rPr>
                      </a:br>
                      <a:br>
                        <a:rPr lang="en-US" sz="800" u="none" strike="noStrike">
                          <a:effectLst/>
                        </a:rPr>
                      </a:br>
                      <a:r>
                        <a:rPr lang="en-US" sz="800" u="none" strike="noStrike">
                          <a:effectLst/>
                        </a:rPr>
                        <a:t>AP Calculus AB (A through C earned in AP Pre Calculus) </a:t>
                      </a:r>
                      <a:br>
                        <a:rPr lang="en-US" sz="800" u="none" strike="noStrike">
                          <a:effectLst/>
                        </a:rPr>
                      </a:br>
                      <a:br>
                        <a:rPr lang="en-US" sz="800" u="none" strike="noStrike">
                          <a:effectLst/>
                        </a:rPr>
                      </a:br>
                      <a:r>
                        <a:rPr lang="en-US" sz="800" u="none" strike="noStrike">
                          <a:effectLst/>
                        </a:rPr>
                        <a:t>AP Calculus BC (A earned in AP Pre Calc along with administrative approval) </a:t>
                      </a:r>
                      <a:br>
                        <a:rPr lang="en-US" sz="800" u="none" strike="noStrike">
                          <a:effectLst/>
                        </a:rPr>
                      </a:br>
                      <a:br>
                        <a:rPr lang="en-US" sz="800" u="none" strike="noStrike">
                          <a:effectLst/>
                        </a:rPr>
                      </a:br>
                      <a:r>
                        <a:rPr lang="en-US" sz="800" u="none" strike="noStrike">
                          <a:effectLst/>
                        </a:rPr>
                        <a:t>Intro to Stats</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br>
                        <a:rPr lang="en-US" sz="800" u="none" strike="noStrike">
                          <a:effectLst/>
                        </a:rPr>
                      </a:br>
                      <a:r>
                        <a:rPr lang="en-US" sz="800" u="none" strike="noStrike">
                          <a:effectLst/>
                        </a:rPr>
                        <a:t>AP Calc BC </a:t>
                      </a:r>
                      <a:br>
                        <a:rPr lang="en-US" sz="800" u="none" strike="noStrike">
                          <a:effectLst/>
                        </a:rPr>
                      </a:br>
                      <a:br>
                        <a:rPr lang="en-US" sz="800" u="none" strike="noStrike">
                          <a:effectLst/>
                        </a:rPr>
                      </a:br>
                      <a:r>
                        <a:rPr lang="en-US" sz="800" u="none" strike="noStrike">
                          <a:effectLst/>
                        </a:rPr>
                        <a:t>Multivariable Calculus and Differential Equations</a:t>
                      </a:r>
                      <a:br>
                        <a:rPr lang="en-US" sz="800" u="none" strike="noStrike">
                          <a:effectLst/>
                        </a:rPr>
                      </a:br>
                      <a:br>
                        <a:rPr lang="en-US" sz="800" u="none" strike="noStrike">
                          <a:effectLst/>
                        </a:rPr>
                      </a:br>
                      <a:r>
                        <a:rPr lang="en-US" sz="800" u="none" strike="noStrike">
                          <a:effectLst/>
                        </a:rPr>
                        <a:t>AP Stats </a:t>
                      </a:r>
                      <a:br>
                        <a:rPr lang="en-US" sz="800" u="none" strike="noStrike">
                          <a:effectLst/>
                        </a:rPr>
                      </a:br>
                      <a:br>
                        <a:rPr lang="en-US" sz="800" u="none" strike="noStrike">
                          <a:effectLst/>
                        </a:rPr>
                      </a:br>
                      <a:r>
                        <a:rPr lang="en-US" sz="800" u="none" strike="noStrike">
                          <a:effectLst/>
                        </a:rPr>
                        <a:t>Intro to Stats</a:t>
                      </a:r>
                      <a:endParaRPr lang="en-US" sz="800" b="0" i="0" u="none" strike="noStrike">
                        <a:solidFill>
                          <a:srgbClr val="000000"/>
                        </a:solidFill>
                        <a:effectLst/>
                        <a:latin typeface="Arial" panose="020B0604020202020204" pitchFamily="34" charset="0"/>
                      </a:endParaRPr>
                    </a:p>
                  </a:txBody>
                  <a:tcPr marL="6945" marR="6945" marT="6945" marB="0" anchor="ctr"/>
                </a:tc>
                <a:extLst>
                  <a:ext uri="{0D108BD9-81ED-4DB2-BD59-A6C34878D82A}">
                    <a16:rowId xmlns:a16="http://schemas.microsoft.com/office/drawing/2014/main" val="3870941182"/>
                  </a:ext>
                </a:extLst>
              </a:tr>
              <a:tr h="2138210">
                <a:tc>
                  <a:txBody>
                    <a:bodyPr/>
                    <a:lstStyle/>
                    <a:p>
                      <a:pPr algn="ctr" fontAlgn="ctr"/>
                      <a:r>
                        <a:rPr lang="en-US" sz="800" u="none" strike="noStrike">
                          <a:effectLst/>
                        </a:rPr>
                        <a:t>12th</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College Math (C or D earend in Algebra 2) </a:t>
                      </a:r>
                      <a:br>
                        <a:rPr lang="en-US" sz="800" u="none" strike="noStrike">
                          <a:effectLst/>
                        </a:rPr>
                      </a:br>
                      <a:br>
                        <a:rPr lang="en-US" sz="800" u="none" strike="noStrike">
                          <a:effectLst/>
                        </a:rPr>
                      </a:br>
                      <a:r>
                        <a:rPr lang="en-US" sz="800" u="none" strike="noStrike">
                          <a:effectLst/>
                        </a:rPr>
                        <a:t>College Algebra (A or B earned in Algebra 2)</a:t>
                      </a:r>
                      <a:br>
                        <a:rPr lang="en-US" sz="800" u="none" strike="noStrike">
                          <a:effectLst/>
                        </a:rPr>
                      </a:br>
                      <a:br>
                        <a:rPr lang="en-US" sz="800" u="none" strike="noStrike">
                          <a:effectLst/>
                        </a:rPr>
                      </a:br>
                      <a:r>
                        <a:rPr lang="en-US" sz="800" u="none" strike="noStrike">
                          <a:effectLst/>
                        </a:rPr>
                        <a:t>Pre-Calculus (A earned in Algebra 2)</a:t>
                      </a:r>
                      <a:br>
                        <a:rPr lang="en-US" sz="800" u="none" strike="noStrike">
                          <a:effectLst/>
                        </a:rPr>
                      </a:br>
                      <a:br>
                        <a:rPr lang="en-US" sz="800" u="none" strike="noStrike">
                          <a:effectLst/>
                        </a:rPr>
                      </a:br>
                      <a:r>
                        <a:rPr lang="en-US" sz="800" u="none" strike="noStrike">
                          <a:effectLst/>
                        </a:rPr>
                        <a:t>Intro to Stats (A - C earned in Algebra 2) </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College Algebra (A through D in College Math) </a:t>
                      </a:r>
                      <a:br>
                        <a:rPr lang="en-US" sz="800" u="none" strike="noStrike">
                          <a:effectLst/>
                        </a:rPr>
                      </a:br>
                      <a:br>
                        <a:rPr lang="en-US" sz="800" u="none" strike="noStrike">
                          <a:effectLst/>
                        </a:rPr>
                      </a:br>
                      <a:r>
                        <a:rPr lang="en-US" sz="800" u="none" strike="noStrike">
                          <a:effectLst/>
                        </a:rPr>
                        <a:t>Pre-Calculus (A through C earned in College Algebra)</a:t>
                      </a:r>
                      <a:br>
                        <a:rPr lang="en-US" sz="800" u="none" strike="noStrike">
                          <a:effectLst/>
                        </a:rPr>
                      </a:br>
                      <a:br>
                        <a:rPr lang="en-US" sz="800" u="none" strike="noStrike">
                          <a:effectLst/>
                        </a:rPr>
                      </a:br>
                      <a:r>
                        <a:rPr lang="en-US" sz="800" u="none" strike="noStrike">
                          <a:effectLst/>
                        </a:rPr>
                        <a:t>Intro to Stats </a:t>
                      </a:r>
                      <a:br>
                        <a:rPr lang="en-US" sz="800" u="none" strike="noStrike">
                          <a:effectLst/>
                        </a:rPr>
                      </a:br>
                      <a:br>
                        <a:rPr lang="en-US" sz="800" u="none" strike="noStrike">
                          <a:effectLst/>
                        </a:rPr>
                      </a:br>
                      <a:r>
                        <a:rPr lang="en-US" sz="800" u="none" strike="noStrike">
                          <a:effectLst/>
                        </a:rPr>
                        <a:t>AP Stats</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College Algebra (C or D earned in Hon Algebra 2)</a:t>
                      </a:r>
                      <a:br>
                        <a:rPr lang="en-US" sz="800" u="none" strike="noStrike">
                          <a:effectLst/>
                        </a:rPr>
                      </a:br>
                      <a:br>
                        <a:rPr lang="en-US" sz="800" u="none" strike="noStrike">
                          <a:effectLst/>
                        </a:rPr>
                      </a:br>
                      <a:r>
                        <a:rPr lang="en-US" sz="800" u="none" strike="noStrike">
                          <a:effectLst/>
                        </a:rPr>
                        <a:t>AP Pre-Calculus (A - B earned in Hon Algebra 2)</a:t>
                      </a:r>
                      <a:br>
                        <a:rPr lang="en-US" sz="800" u="none" strike="noStrike">
                          <a:effectLst/>
                        </a:rPr>
                      </a:br>
                      <a:br>
                        <a:rPr lang="en-US" sz="800" u="none" strike="noStrike">
                          <a:effectLst/>
                        </a:rPr>
                      </a:br>
                      <a:r>
                        <a:rPr lang="en-US" sz="800" u="none" strike="noStrike">
                          <a:effectLst/>
                        </a:rPr>
                        <a:t>Intro to Stats (A - C earned in Hon Algebra 2)</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Pre-Calculus (A through C earned in College Algebra) </a:t>
                      </a:r>
                      <a:br>
                        <a:rPr lang="en-US" sz="800" u="none" strike="noStrike">
                          <a:effectLst/>
                        </a:rPr>
                      </a:br>
                      <a:br>
                        <a:rPr lang="en-US" sz="800" u="none" strike="noStrike">
                          <a:effectLst/>
                        </a:rPr>
                      </a:br>
                      <a:r>
                        <a:rPr lang="en-US" sz="800" u="none" strike="noStrike">
                          <a:effectLst/>
                        </a:rPr>
                        <a:t>Intro to Stats (A through C earned in College Algebra) </a:t>
                      </a:r>
                      <a:br>
                        <a:rPr lang="en-US" sz="800" u="none" strike="noStrike">
                          <a:effectLst/>
                        </a:rPr>
                      </a:br>
                      <a:br>
                        <a:rPr lang="en-US" sz="800" u="none" strike="noStrike">
                          <a:effectLst/>
                        </a:rPr>
                      </a:br>
                      <a:r>
                        <a:rPr lang="en-US" sz="800" u="none" strike="noStrike">
                          <a:effectLst/>
                        </a:rPr>
                        <a:t>AP Calc AB (A through C earned in AP Pre Calculus </a:t>
                      </a:r>
                      <a:br>
                        <a:rPr lang="en-US" sz="800" u="none" strike="noStrike">
                          <a:effectLst/>
                        </a:rPr>
                      </a:br>
                      <a:br>
                        <a:rPr lang="en-US" sz="800" u="none" strike="noStrike">
                          <a:effectLst/>
                        </a:rPr>
                      </a:br>
                      <a:r>
                        <a:rPr lang="en-US" sz="800" u="none" strike="noStrike">
                          <a:effectLst/>
                        </a:rPr>
                        <a:t>AP Stats (A through C in AP Pre Calculus)</a:t>
                      </a:r>
                      <a:br>
                        <a:rPr lang="en-US" sz="800" u="none" strike="noStrike">
                          <a:effectLst/>
                        </a:rPr>
                      </a:br>
                      <a:br>
                        <a:rPr lang="en-US" sz="800" u="none" strike="noStrike">
                          <a:effectLst/>
                        </a:rPr>
                      </a:br>
                      <a:r>
                        <a:rPr lang="en-US" sz="800" u="none" strike="noStrike">
                          <a:effectLst/>
                        </a:rPr>
                        <a:t>AP Calc BC (A earned in AP Pre Calc along with administrative approval)</a:t>
                      </a: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Intro to Stats </a:t>
                      </a:r>
                      <a:br>
                        <a:rPr lang="en-US" sz="800" u="none" strike="noStrike">
                          <a:effectLst/>
                        </a:rPr>
                      </a:br>
                      <a:br>
                        <a:rPr lang="en-US" sz="800" u="none" strike="noStrike">
                          <a:effectLst/>
                        </a:rPr>
                      </a:br>
                      <a:r>
                        <a:rPr lang="en-US" sz="800" u="none" strike="noStrike">
                          <a:effectLst/>
                        </a:rPr>
                        <a:t>AP Calculus AB (A through C earned in AP Pre Calculus) </a:t>
                      </a:r>
                      <a:br>
                        <a:rPr lang="en-US" sz="800" u="none" strike="noStrike">
                          <a:effectLst/>
                        </a:rPr>
                      </a:br>
                      <a:br>
                        <a:rPr lang="en-US" sz="800" u="none" strike="noStrike">
                          <a:effectLst/>
                        </a:rPr>
                      </a:br>
                      <a:r>
                        <a:rPr lang="en-US" sz="800" u="none" strike="noStrike">
                          <a:effectLst/>
                        </a:rPr>
                        <a:t>AP Stats </a:t>
                      </a:r>
                      <a:br>
                        <a:rPr lang="en-US" sz="800" u="none" strike="noStrike">
                          <a:effectLst/>
                        </a:rPr>
                      </a:br>
                      <a:br>
                        <a:rPr lang="en-US" sz="800" u="none" strike="noStrike">
                          <a:effectLst/>
                        </a:rPr>
                      </a:br>
                      <a:r>
                        <a:rPr lang="en-US" sz="800" u="none" strike="noStrike">
                          <a:effectLst/>
                        </a:rPr>
                        <a:t>AP Calculus BC (A earned in AP Pre Calc along with administrative approval)</a:t>
                      </a:r>
                      <a:br>
                        <a:rPr lang="en-US" sz="800" u="none" strike="noStrike">
                          <a:effectLst/>
                        </a:rPr>
                      </a:br>
                      <a:br>
                        <a:rPr lang="en-US" sz="800" u="none" strike="noStrike">
                          <a:effectLst/>
                        </a:rPr>
                      </a:br>
                      <a:endParaRPr lang="en-US" sz="800" b="1" i="0" u="none" strike="noStrike">
                        <a:solidFill>
                          <a:srgbClr val="000000"/>
                        </a:solidFill>
                        <a:effectLst/>
                        <a:latin typeface="Arial" panose="020B0604020202020204" pitchFamily="34" charset="0"/>
                      </a:endParaRPr>
                    </a:p>
                  </a:txBody>
                  <a:tcPr marL="6945" marR="6945" marT="6945" marB="0" anchor="ctr"/>
                </a:tc>
                <a:tc>
                  <a:txBody>
                    <a:bodyPr/>
                    <a:lstStyle/>
                    <a:p>
                      <a:pPr algn="ctr" fontAlgn="ctr"/>
                      <a:r>
                        <a:rPr lang="en-US" sz="800" u="none" strike="noStrike">
                          <a:effectLst/>
                        </a:rPr>
                        <a:t>Multivariable Calculus and Differential Equations</a:t>
                      </a:r>
                      <a:br>
                        <a:rPr lang="en-US" sz="800" u="none" strike="noStrike">
                          <a:effectLst/>
                        </a:rPr>
                      </a:br>
                      <a:br>
                        <a:rPr lang="en-US" sz="800" u="none" strike="noStrike">
                          <a:effectLst/>
                        </a:rPr>
                      </a:br>
                      <a:r>
                        <a:rPr lang="en-US" sz="800" u="none" strike="noStrike">
                          <a:effectLst/>
                        </a:rPr>
                        <a:t>Linear Algebra and Advanced Math Topics </a:t>
                      </a:r>
                      <a:br>
                        <a:rPr lang="en-US" sz="800" u="none" strike="noStrike">
                          <a:effectLst/>
                        </a:rPr>
                      </a:br>
                      <a:br>
                        <a:rPr lang="en-US" sz="800" u="none" strike="noStrike">
                          <a:effectLst/>
                        </a:rPr>
                      </a:br>
                      <a:r>
                        <a:rPr lang="en-US" sz="800" u="none" strike="noStrike">
                          <a:effectLst/>
                        </a:rPr>
                        <a:t>AP Stats </a:t>
                      </a:r>
                      <a:br>
                        <a:rPr lang="en-US" sz="800" u="none" strike="noStrike">
                          <a:effectLst/>
                        </a:rPr>
                      </a:br>
                      <a:br>
                        <a:rPr lang="en-US" sz="800" u="none" strike="noStrike">
                          <a:effectLst/>
                        </a:rPr>
                      </a:br>
                      <a:r>
                        <a:rPr lang="en-US" sz="800" u="none" strike="noStrike">
                          <a:effectLst/>
                        </a:rPr>
                        <a:t>Intro to Stats </a:t>
                      </a:r>
                      <a:br>
                        <a:rPr lang="en-US" sz="800" u="none" strike="noStrike">
                          <a:effectLst/>
                        </a:rPr>
                      </a:br>
                      <a:endParaRPr lang="en-US" sz="800" b="1" i="0" u="none" strike="noStrike">
                        <a:solidFill>
                          <a:srgbClr val="000000"/>
                        </a:solidFill>
                        <a:effectLst/>
                        <a:latin typeface="Arial" panose="020B0604020202020204" pitchFamily="34" charset="0"/>
                      </a:endParaRPr>
                    </a:p>
                  </a:txBody>
                  <a:tcPr marL="6945" marR="6945" marT="6945" marB="0" anchor="ctr"/>
                </a:tc>
                <a:extLst>
                  <a:ext uri="{0D108BD9-81ED-4DB2-BD59-A6C34878D82A}">
                    <a16:rowId xmlns:a16="http://schemas.microsoft.com/office/drawing/2014/main" val="3384354176"/>
                  </a:ext>
                </a:extLst>
              </a:tr>
            </a:tbl>
          </a:graphicData>
        </a:graphic>
      </p:graphicFrame>
      <p:sp>
        <p:nvSpPr>
          <p:cNvPr id="4" name="Google Shape;583;p24">
            <a:extLst>
              <a:ext uri="{FF2B5EF4-FFF2-40B4-BE49-F238E27FC236}">
                <a16:creationId xmlns:a16="http://schemas.microsoft.com/office/drawing/2014/main" id="{0EBA9B61-515C-A700-A668-32152FE974D3}"/>
              </a:ext>
            </a:extLst>
          </p:cNvPr>
          <p:cNvSpPr txBox="1"/>
          <p:nvPr/>
        </p:nvSpPr>
        <p:spPr>
          <a:xfrm>
            <a:off x="1502875" y="5003646"/>
            <a:ext cx="777088" cy="1169297"/>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8C133F"/>
              </a:buClr>
              <a:buSzPts val="8000"/>
              <a:buFont typeface="Montserrat"/>
              <a:buNone/>
            </a:pPr>
            <a:r>
              <a:rPr lang="en-US" sz="8000" b="0" i="0" u="none">
                <a:solidFill>
                  <a:srgbClr val="065280"/>
                </a:solidFill>
                <a:latin typeface="Alasassy Caps" pitchFamily="2" charset="0"/>
                <a:ea typeface="Montserrat"/>
                <a:cs typeface="Montserrat"/>
                <a:sym typeface="Montserrat"/>
              </a:rPr>
              <a:t>12</a:t>
            </a:r>
            <a:endParaRPr>
              <a:solidFill>
                <a:srgbClr val="065280"/>
              </a:solidFill>
              <a:latin typeface="Alasassy Caps" pitchFamily="2" charset="0"/>
            </a:endParaRPr>
          </a:p>
        </p:txBody>
      </p:sp>
      <p:sp>
        <p:nvSpPr>
          <p:cNvPr id="5" name="Google Shape;583;p24">
            <a:extLst>
              <a:ext uri="{FF2B5EF4-FFF2-40B4-BE49-F238E27FC236}">
                <a16:creationId xmlns:a16="http://schemas.microsoft.com/office/drawing/2014/main" id="{73328895-8236-6F35-5D18-82A50035FC13}"/>
              </a:ext>
            </a:extLst>
          </p:cNvPr>
          <p:cNvSpPr txBox="1"/>
          <p:nvPr/>
        </p:nvSpPr>
        <p:spPr>
          <a:xfrm>
            <a:off x="1502875" y="3081514"/>
            <a:ext cx="777088" cy="1169297"/>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8C133F"/>
              </a:buClr>
              <a:buSzPts val="8000"/>
              <a:buFont typeface="Montserrat"/>
              <a:buNone/>
            </a:pPr>
            <a:r>
              <a:rPr lang="en-US" sz="8000" b="0" i="0" u="none">
                <a:solidFill>
                  <a:srgbClr val="8C133F"/>
                </a:solidFill>
                <a:latin typeface="Alasassy Caps" pitchFamily="2" charset="0"/>
                <a:ea typeface="Montserrat"/>
                <a:cs typeface="Montserrat"/>
                <a:sym typeface="Montserrat"/>
              </a:rPr>
              <a:t>11</a:t>
            </a:r>
            <a:endParaRPr>
              <a:latin typeface="Alasassy Caps" pitchFamily="2" charset="0"/>
            </a:endParaRPr>
          </a:p>
        </p:txBody>
      </p:sp>
      <p:sp>
        <p:nvSpPr>
          <p:cNvPr id="6" name="Google Shape;583;p24">
            <a:extLst>
              <a:ext uri="{FF2B5EF4-FFF2-40B4-BE49-F238E27FC236}">
                <a16:creationId xmlns:a16="http://schemas.microsoft.com/office/drawing/2014/main" id="{C53CC9E3-F308-8C49-DAEF-58BFE391795E}"/>
              </a:ext>
            </a:extLst>
          </p:cNvPr>
          <p:cNvSpPr txBox="1"/>
          <p:nvPr/>
        </p:nvSpPr>
        <p:spPr>
          <a:xfrm>
            <a:off x="1502875" y="1759954"/>
            <a:ext cx="777087" cy="1169297"/>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8C133F"/>
              </a:buClr>
              <a:buSzPts val="8000"/>
              <a:buFont typeface="Montserrat"/>
              <a:buNone/>
            </a:pPr>
            <a:r>
              <a:rPr lang="en-US" sz="8000" b="0" i="0" u="none">
                <a:solidFill>
                  <a:srgbClr val="FF912B"/>
                </a:solidFill>
                <a:latin typeface="Alasassy Caps" pitchFamily="2" charset="0"/>
                <a:ea typeface="Montserrat"/>
                <a:cs typeface="Montserrat"/>
                <a:sym typeface="Montserrat"/>
              </a:rPr>
              <a:t>10</a:t>
            </a:r>
            <a:endParaRPr lang="en-US">
              <a:solidFill>
                <a:srgbClr val="FF912B"/>
              </a:solidFill>
              <a:latin typeface="Alasassy Caps" pitchFamily="2" charset="0"/>
            </a:endParaRPr>
          </a:p>
        </p:txBody>
      </p:sp>
      <p:sp>
        <p:nvSpPr>
          <p:cNvPr id="7" name="Google Shape;583;p24">
            <a:extLst>
              <a:ext uri="{FF2B5EF4-FFF2-40B4-BE49-F238E27FC236}">
                <a16:creationId xmlns:a16="http://schemas.microsoft.com/office/drawing/2014/main" id="{D75A840A-0927-7DEC-1D25-D4E15D35D323}"/>
              </a:ext>
            </a:extLst>
          </p:cNvPr>
          <p:cNvSpPr txBox="1"/>
          <p:nvPr/>
        </p:nvSpPr>
        <p:spPr>
          <a:xfrm>
            <a:off x="1656784" y="860793"/>
            <a:ext cx="623179" cy="1169297"/>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8C133F"/>
              </a:buClr>
              <a:buSzPts val="8000"/>
              <a:buFont typeface="Montserrat"/>
              <a:buNone/>
            </a:pPr>
            <a:r>
              <a:rPr lang="en-US" sz="8000">
                <a:solidFill>
                  <a:srgbClr val="FFCC5E"/>
                </a:solidFill>
                <a:latin typeface="Alasassy Caps" pitchFamily="2" charset="0"/>
                <a:sym typeface="Montserrat"/>
              </a:rPr>
              <a:t>9</a:t>
            </a:r>
            <a:endParaRPr>
              <a:solidFill>
                <a:srgbClr val="FFCC5E"/>
              </a:solidFill>
              <a:latin typeface="Alasassy Caps" pitchFamily="2" charset="0"/>
            </a:endParaRPr>
          </a:p>
        </p:txBody>
      </p:sp>
      <p:cxnSp>
        <p:nvCxnSpPr>
          <p:cNvPr id="11" name="Straight Connector 10">
            <a:extLst>
              <a:ext uri="{FF2B5EF4-FFF2-40B4-BE49-F238E27FC236}">
                <a16:creationId xmlns:a16="http://schemas.microsoft.com/office/drawing/2014/main" id="{0297703D-5DBC-377D-D0B4-32A84383E9F3}"/>
              </a:ext>
            </a:extLst>
          </p:cNvPr>
          <p:cNvCxnSpPr/>
          <p:nvPr/>
        </p:nvCxnSpPr>
        <p:spPr>
          <a:xfrm>
            <a:off x="2279962" y="1828800"/>
            <a:ext cx="7632075" cy="0"/>
          </a:xfrm>
          <a:prstGeom prst="line">
            <a:avLst/>
          </a:prstGeom>
          <a:ln>
            <a:solidFill>
              <a:srgbClr val="FF912B"/>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09D15A70-CF06-C6D2-5044-4A2BB35C51B6}"/>
              </a:ext>
            </a:extLst>
          </p:cNvPr>
          <p:cNvCxnSpPr/>
          <p:nvPr/>
        </p:nvCxnSpPr>
        <p:spPr>
          <a:xfrm>
            <a:off x="2279962" y="2929251"/>
            <a:ext cx="7632075" cy="0"/>
          </a:xfrm>
          <a:prstGeom prst="line">
            <a:avLst/>
          </a:prstGeom>
          <a:ln>
            <a:solidFill>
              <a:srgbClr val="8C103D"/>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53AE5B16-020D-2737-83ED-659E7D00C046}"/>
              </a:ext>
            </a:extLst>
          </p:cNvPr>
          <p:cNvCxnSpPr/>
          <p:nvPr/>
        </p:nvCxnSpPr>
        <p:spPr>
          <a:xfrm>
            <a:off x="2279962" y="1186004"/>
            <a:ext cx="7632075" cy="0"/>
          </a:xfrm>
          <a:prstGeom prst="line">
            <a:avLst/>
          </a:prstGeom>
          <a:ln>
            <a:solidFill>
              <a:srgbClr val="FFCC5E"/>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B11B5E9-A41E-28F5-AD9E-BEBC69DC23B3}"/>
              </a:ext>
            </a:extLst>
          </p:cNvPr>
          <p:cNvCxnSpPr/>
          <p:nvPr/>
        </p:nvCxnSpPr>
        <p:spPr>
          <a:xfrm>
            <a:off x="2279962" y="4535786"/>
            <a:ext cx="7632075"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81AB005C-93B1-6CF1-1486-E99644A78036}"/>
              </a:ext>
            </a:extLst>
          </p:cNvPr>
          <p:cNvCxnSpPr/>
          <p:nvPr/>
        </p:nvCxnSpPr>
        <p:spPr>
          <a:xfrm>
            <a:off x="2571184" y="1004937"/>
            <a:ext cx="0" cy="5676523"/>
          </a:xfrm>
          <a:prstGeom prst="line">
            <a:avLst/>
          </a:prstGeom>
          <a:ln>
            <a:solidFill>
              <a:srgbClr val="FFCC5E"/>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237CF5B-CE57-C57F-0D29-FCDF6927C8D3}"/>
              </a:ext>
            </a:extLst>
          </p:cNvPr>
          <p:cNvCxnSpPr/>
          <p:nvPr/>
        </p:nvCxnSpPr>
        <p:spPr>
          <a:xfrm>
            <a:off x="5032218" y="1004937"/>
            <a:ext cx="0" cy="5676523"/>
          </a:xfrm>
          <a:prstGeom prst="line">
            <a:avLst/>
          </a:prstGeom>
          <a:ln>
            <a:solidFill>
              <a:srgbClr val="8C103D"/>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B9339A5-FEEA-F697-5171-EFEF9F5933E3}"/>
              </a:ext>
            </a:extLst>
          </p:cNvPr>
          <p:cNvCxnSpPr/>
          <p:nvPr/>
        </p:nvCxnSpPr>
        <p:spPr>
          <a:xfrm>
            <a:off x="6234819" y="1004937"/>
            <a:ext cx="0" cy="5676523"/>
          </a:xfrm>
          <a:prstGeom prst="line">
            <a:avLst/>
          </a:prstGeom>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854EEB6F-A534-CB93-DC96-20066B966B22}"/>
              </a:ext>
            </a:extLst>
          </p:cNvPr>
          <p:cNvCxnSpPr/>
          <p:nvPr/>
        </p:nvCxnSpPr>
        <p:spPr>
          <a:xfrm>
            <a:off x="7473635" y="1004937"/>
            <a:ext cx="0" cy="5676523"/>
          </a:xfrm>
          <a:prstGeom prst="line">
            <a:avLst/>
          </a:prstGeom>
          <a:ln>
            <a:solidFill>
              <a:srgbClr val="FFCC5E"/>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C574A109-3DF7-27CD-0336-DD3F7EDD8654}"/>
              </a:ext>
            </a:extLst>
          </p:cNvPr>
          <p:cNvCxnSpPr/>
          <p:nvPr/>
        </p:nvCxnSpPr>
        <p:spPr>
          <a:xfrm>
            <a:off x="8703398" y="1004937"/>
            <a:ext cx="0" cy="5676523"/>
          </a:xfrm>
          <a:prstGeom prst="line">
            <a:avLst/>
          </a:prstGeom>
          <a:ln>
            <a:solidFill>
              <a:srgbClr val="FF912B"/>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C0E26EBE-DEDE-CA72-9854-A2424CF6C7F0}"/>
              </a:ext>
            </a:extLst>
          </p:cNvPr>
          <p:cNvCxnSpPr/>
          <p:nvPr/>
        </p:nvCxnSpPr>
        <p:spPr>
          <a:xfrm>
            <a:off x="3800946" y="1004937"/>
            <a:ext cx="0" cy="5676523"/>
          </a:xfrm>
          <a:prstGeom prst="line">
            <a:avLst/>
          </a:prstGeom>
          <a:ln>
            <a:solidFill>
              <a:srgbClr val="FF912B"/>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14552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Google Shape;861;p33"/>
          <p:cNvSpPr txBox="1">
            <a:spLocks noChangeArrowheads="1"/>
          </p:cNvSpPr>
          <p:nvPr/>
        </p:nvSpPr>
        <p:spPr bwMode="auto">
          <a:xfrm>
            <a:off x="9077021" y="4138798"/>
            <a:ext cx="290209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Open Sans" panose="020B0606030504020204" pitchFamily="34" charset="0"/>
              </a:rPr>
              <a:t>* Physics C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Completion of Physics &amp; Pre</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Calc, Concurrent in Calc</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*Physics C: M &amp; E/M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Completion of Physics,</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Concurrent Calc AB or higher</a:t>
            </a:r>
            <a:endPar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3495" name="Google Shape;866;p33"/>
          <p:cNvSpPr txBox="1">
            <a:spLocks noChangeArrowheads="1"/>
          </p:cNvSpPr>
          <p:nvPr/>
        </p:nvSpPr>
        <p:spPr bwMode="auto">
          <a:xfrm>
            <a:off x="8696326" y="3782316"/>
            <a:ext cx="757101" cy="1583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95380"/>
              </a:buClr>
              <a:buSzPts val="9900"/>
              <a:buFont typeface="Montserrat" panose="02000505000000020004" pitchFamily="2" charset="0"/>
              <a:buNone/>
            </a:pPr>
            <a:r>
              <a:rPr lang="en-US" altLang="en-US" sz="9900">
                <a:solidFill>
                  <a:srgbClr val="095380"/>
                </a:solidFill>
                <a:latin typeface="Alasassy Caps" pitchFamily="2" charset="0"/>
                <a:sym typeface="Montserrat" panose="02000505000000020004" pitchFamily="2" charset="0"/>
              </a:rPr>
              <a:t>4</a:t>
            </a:r>
            <a:endParaRPr lang="en-US" altLang="en-US">
              <a:latin typeface="Alasassy Caps" pitchFamily="2" charset="0"/>
            </a:endParaRPr>
          </a:p>
        </p:txBody>
      </p:sp>
      <p:sp>
        <p:nvSpPr>
          <p:cNvPr id="63496" name="Google Shape;867;p33"/>
          <p:cNvSpPr txBox="1">
            <a:spLocks noChangeArrowheads="1"/>
          </p:cNvSpPr>
          <p:nvPr/>
        </p:nvSpPr>
        <p:spPr bwMode="auto">
          <a:xfrm>
            <a:off x="9262957" y="4794469"/>
            <a:ext cx="744061" cy="1565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69D1DA"/>
              </a:buClr>
              <a:buSzPts val="9700"/>
              <a:buFont typeface="Montserrat" panose="02000505000000020004" pitchFamily="2" charset="0"/>
              <a:buNone/>
            </a:pPr>
            <a:r>
              <a:rPr lang="en-US" altLang="en-US" sz="9700">
                <a:solidFill>
                  <a:srgbClr val="69D1DA"/>
                </a:solidFill>
                <a:latin typeface="Alasassy Caps" pitchFamily="2" charset="0"/>
                <a:sym typeface="Montserrat" panose="02000505000000020004" pitchFamily="2" charset="0"/>
              </a:rPr>
              <a:t>5</a:t>
            </a:r>
            <a:endParaRPr lang="en-US" altLang="en-US">
              <a:latin typeface="Alasassy Caps" pitchFamily="2" charset="0"/>
            </a:endParaRPr>
          </a:p>
        </p:txBody>
      </p:sp>
      <p:sp>
        <p:nvSpPr>
          <p:cNvPr id="63497" name="Google Shape;868;p33"/>
          <p:cNvSpPr txBox="1">
            <a:spLocks noChangeArrowheads="1"/>
          </p:cNvSpPr>
          <p:nvPr/>
        </p:nvSpPr>
        <p:spPr bwMode="auto">
          <a:xfrm>
            <a:off x="7612800" y="1711483"/>
            <a:ext cx="648710" cy="1633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912B"/>
              </a:buClr>
              <a:buSzPts val="10200"/>
              <a:buFont typeface="Montserrat" panose="02000505000000020004" pitchFamily="2" charset="0"/>
              <a:buNone/>
            </a:pPr>
            <a:r>
              <a:rPr lang="en-US" altLang="en-US" sz="10200">
                <a:solidFill>
                  <a:srgbClr val="FF912B"/>
                </a:solidFill>
                <a:latin typeface="Alasassy Caps" pitchFamily="2" charset="0"/>
                <a:sym typeface="Montserrat" panose="02000505000000020004" pitchFamily="2" charset="0"/>
              </a:rPr>
              <a:t>2</a:t>
            </a:r>
            <a:endParaRPr lang="en-US" altLang="en-US">
              <a:latin typeface="Alasassy Caps" pitchFamily="2" charset="0"/>
            </a:endParaRPr>
          </a:p>
        </p:txBody>
      </p:sp>
      <p:sp>
        <p:nvSpPr>
          <p:cNvPr id="63498" name="Google Shape;869;p33"/>
          <p:cNvSpPr txBox="1">
            <a:spLocks noChangeArrowheads="1"/>
          </p:cNvSpPr>
          <p:nvPr/>
        </p:nvSpPr>
        <p:spPr bwMode="auto">
          <a:xfrm>
            <a:off x="8158825" y="2725686"/>
            <a:ext cx="785624" cy="1633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8C103D"/>
              </a:buClr>
              <a:buSzPts val="10200"/>
              <a:buFont typeface="Montserrat" panose="02000505000000020004" pitchFamily="2" charset="0"/>
              <a:buNone/>
            </a:pPr>
            <a:r>
              <a:rPr lang="en-US" altLang="en-US" sz="10200">
                <a:solidFill>
                  <a:srgbClr val="8C103D"/>
                </a:solidFill>
                <a:latin typeface="Alasassy Caps" pitchFamily="2" charset="0"/>
                <a:sym typeface="Montserrat" panose="02000505000000020004" pitchFamily="2" charset="0"/>
              </a:rPr>
              <a:t>3</a:t>
            </a:r>
            <a:endParaRPr lang="en-US" altLang="en-US">
              <a:latin typeface="Alasassy Caps" pitchFamily="2" charset="0"/>
            </a:endParaRPr>
          </a:p>
        </p:txBody>
      </p:sp>
      <p:grpSp>
        <p:nvGrpSpPr>
          <p:cNvPr id="4" name="Группа 3">
            <a:extLst>
              <a:ext uri="{FF2B5EF4-FFF2-40B4-BE49-F238E27FC236}">
                <a16:creationId xmlns:a16="http://schemas.microsoft.com/office/drawing/2014/main" id="{4E9B8131-1E7F-4D4B-9013-8620712E1EE1}"/>
              </a:ext>
            </a:extLst>
          </p:cNvPr>
          <p:cNvGrpSpPr/>
          <p:nvPr/>
        </p:nvGrpSpPr>
        <p:grpSpPr>
          <a:xfrm>
            <a:off x="4103499" y="3140075"/>
            <a:ext cx="3999290" cy="931863"/>
            <a:chOff x="4103499" y="3140075"/>
            <a:chExt cx="3999290" cy="931863"/>
          </a:xfrm>
        </p:grpSpPr>
        <p:sp>
          <p:nvSpPr>
            <p:cNvPr id="63499" name="Google Shape;870;p33"/>
            <p:cNvSpPr>
              <a:spLocks/>
            </p:cNvSpPr>
            <p:nvPr/>
          </p:nvSpPr>
          <p:spPr bwMode="auto">
            <a:xfrm>
              <a:off x="4103499" y="3140075"/>
              <a:ext cx="1136650" cy="931863"/>
            </a:xfrm>
            <a:custGeom>
              <a:avLst/>
              <a:gdLst>
                <a:gd name="T0" fmla="*/ 2147483646 w 716"/>
                <a:gd name="T1" fmla="*/ 0 h 587"/>
                <a:gd name="T2" fmla="*/ 2147483646 w 716"/>
                <a:gd name="T3" fmla="*/ 2147483646 h 587"/>
                <a:gd name="T4" fmla="*/ 0 w 716"/>
                <a:gd name="T5" fmla="*/ 2147483646 h 587"/>
                <a:gd name="T6" fmla="*/ 2147483646 w 716"/>
                <a:gd name="T7" fmla="*/ 2147483646 h 587"/>
                <a:gd name="T8" fmla="*/ 2147483646 w 716"/>
                <a:gd name="T9" fmla="*/ 0 h 587"/>
                <a:gd name="T10" fmla="*/ 2147483646 w 716"/>
                <a:gd name="T11" fmla="*/ 0 h 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6" h="587" extrusionOk="0">
                  <a:moveTo>
                    <a:pt x="347" y="0"/>
                  </a:moveTo>
                  <a:lnTo>
                    <a:pt x="259" y="149"/>
                  </a:lnTo>
                  <a:lnTo>
                    <a:pt x="0" y="587"/>
                  </a:lnTo>
                  <a:lnTo>
                    <a:pt x="507" y="587"/>
                  </a:lnTo>
                  <a:lnTo>
                    <a:pt x="716" y="0"/>
                  </a:lnTo>
                  <a:lnTo>
                    <a:pt x="347" y="0"/>
                  </a:lnTo>
                  <a:close/>
                </a:path>
              </a:pathLst>
            </a:custGeom>
            <a:solidFill>
              <a:srgbClr val="A6325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00" name="Google Shape;871;p33"/>
            <p:cNvSpPr>
              <a:spLocks/>
            </p:cNvSpPr>
            <p:nvPr/>
          </p:nvSpPr>
          <p:spPr bwMode="auto">
            <a:xfrm>
              <a:off x="4900613" y="3140075"/>
              <a:ext cx="2411412" cy="931863"/>
            </a:xfrm>
            <a:custGeom>
              <a:avLst/>
              <a:gdLst>
                <a:gd name="T0" fmla="*/ 2147483646 w 1519"/>
                <a:gd name="T1" fmla="*/ 0 h 587"/>
                <a:gd name="T2" fmla="*/ 2147483646 w 1519"/>
                <a:gd name="T3" fmla="*/ 0 h 587"/>
                <a:gd name="T4" fmla="*/ 0 w 1519"/>
                <a:gd name="T5" fmla="*/ 2147483646 h 587"/>
                <a:gd name="T6" fmla="*/ 2147483646 w 1519"/>
                <a:gd name="T7" fmla="*/ 2147483646 h 587"/>
                <a:gd name="T8" fmla="*/ 2147483646 w 1519"/>
                <a:gd name="T9" fmla="*/ 0 h 5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9" h="587" extrusionOk="0">
                  <a:moveTo>
                    <a:pt x="1311" y="0"/>
                  </a:moveTo>
                  <a:lnTo>
                    <a:pt x="209" y="0"/>
                  </a:lnTo>
                  <a:lnTo>
                    <a:pt x="0" y="587"/>
                  </a:lnTo>
                  <a:lnTo>
                    <a:pt x="1519" y="587"/>
                  </a:lnTo>
                  <a:lnTo>
                    <a:pt x="1311" y="0"/>
                  </a:lnTo>
                  <a:close/>
                </a:path>
              </a:pathLst>
            </a:custGeom>
            <a:solidFill>
              <a:srgbClr val="8C103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01" name="Google Shape;872;p33"/>
            <p:cNvSpPr>
              <a:spLocks/>
            </p:cNvSpPr>
            <p:nvPr/>
          </p:nvSpPr>
          <p:spPr bwMode="auto">
            <a:xfrm>
              <a:off x="6967726" y="3140075"/>
              <a:ext cx="1135063" cy="931863"/>
            </a:xfrm>
            <a:custGeom>
              <a:avLst/>
              <a:gdLst>
                <a:gd name="T0" fmla="*/ 2147483646 w 715"/>
                <a:gd name="T1" fmla="*/ 2147483646 h 587"/>
                <a:gd name="T2" fmla="*/ 2147483646 w 715"/>
                <a:gd name="T3" fmla="*/ 2147483646 h 587"/>
                <a:gd name="T4" fmla="*/ 2147483646 w 715"/>
                <a:gd name="T5" fmla="*/ 0 h 587"/>
                <a:gd name="T6" fmla="*/ 0 w 715"/>
                <a:gd name="T7" fmla="*/ 0 h 587"/>
                <a:gd name="T8" fmla="*/ 2147483646 w 715"/>
                <a:gd name="T9" fmla="*/ 2147483646 h 587"/>
                <a:gd name="T10" fmla="*/ 2147483646 w 715"/>
                <a:gd name="T11" fmla="*/ 2147483646 h 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5" h="587" extrusionOk="0">
                  <a:moveTo>
                    <a:pt x="715" y="587"/>
                  </a:moveTo>
                  <a:lnTo>
                    <a:pt x="456" y="149"/>
                  </a:lnTo>
                  <a:lnTo>
                    <a:pt x="368" y="0"/>
                  </a:lnTo>
                  <a:lnTo>
                    <a:pt x="0" y="0"/>
                  </a:lnTo>
                  <a:lnTo>
                    <a:pt x="208" y="587"/>
                  </a:lnTo>
                  <a:lnTo>
                    <a:pt x="715" y="587"/>
                  </a:lnTo>
                  <a:close/>
                </a:path>
              </a:pathLst>
            </a:custGeom>
            <a:solidFill>
              <a:srgbClr val="78012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2" name="Группа 1">
            <a:extLst>
              <a:ext uri="{FF2B5EF4-FFF2-40B4-BE49-F238E27FC236}">
                <a16:creationId xmlns:a16="http://schemas.microsoft.com/office/drawing/2014/main" id="{F8E103E1-B1B4-0D4B-9012-38805C52B989}"/>
              </a:ext>
            </a:extLst>
          </p:cNvPr>
          <p:cNvGrpSpPr/>
          <p:nvPr/>
        </p:nvGrpSpPr>
        <p:grpSpPr>
          <a:xfrm>
            <a:off x="5286375" y="671513"/>
            <a:ext cx="1639888" cy="1385887"/>
            <a:chOff x="5286375" y="671513"/>
            <a:chExt cx="1639888" cy="1385887"/>
          </a:xfrm>
        </p:grpSpPr>
        <p:sp>
          <p:nvSpPr>
            <p:cNvPr id="63502" name="Google Shape;873;p33"/>
            <p:cNvSpPr>
              <a:spLocks/>
            </p:cNvSpPr>
            <p:nvPr/>
          </p:nvSpPr>
          <p:spPr bwMode="auto">
            <a:xfrm>
              <a:off x="6108700" y="671513"/>
              <a:ext cx="817563" cy="1385887"/>
            </a:xfrm>
            <a:custGeom>
              <a:avLst/>
              <a:gdLst>
                <a:gd name="T0" fmla="*/ 2147483646 w 515"/>
                <a:gd name="T1" fmla="*/ 2147483646 h 873"/>
                <a:gd name="T2" fmla="*/ 0 w 515"/>
                <a:gd name="T3" fmla="*/ 0 h 873"/>
                <a:gd name="T4" fmla="*/ 2147483646 w 515"/>
                <a:gd name="T5" fmla="*/ 2147483646 h 873"/>
                <a:gd name="T6" fmla="*/ 2147483646 w 515"/>
                <a:gd name="T7" fmla="*/ 2147483646 h 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5" h="873" extrusionOk="0">
                  <a:moveTo>
                    <a:pt x="515" y="873"/>
                  </a:moveTo>
                  <a:lnTo>
                    <a:pt x="0" y="0"/>
                  </a:lnTo>
                  <a:lnTo>
                    <a:pt x="307" y="873"/>
                  </a:lnTo>
                  <a:lnTo>
                    <a:pt x="515" y="873"/>
                  </a:lnTo>
                  <a:close/>
                </a:path>
              </a:pathLst>
            </a:custGeom>
            <a:solidFill>
              <a:srgbClr val="FAB32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03" name="Google Shape;874;p33"/>
            <p:cNvSpPr>
              <a:spLocks/>
            </p:cNvSpPr>
            <p:nvPr/>
          </p:nvSpPr>
          <p:spPr bwMode="auto">
            <a:xfrm>
              <a:off x="5286375" y="671513"/>
              <a:ext cx="822325" cy="1385887"/>
            </a:xfrm>
            <a:custGeom>
              <a:avLst/>
              <a:gdLst>
                <a:gd name="T0" fmla="*/ 0 w 518"/>
                <a:gd name="T1" fmla="*/ 2147483646 h 873"/>
                <a:gd name="T2" fmla="*/ 2147483646 w 518"/>
                <a:gd name="T3" fmla="*/ 2147483646 h 873"/>
                <a:gd name="T4" fmla="*/ 2147483646 w 518"/>
                <a:gd name="T5" fmla="*/ 0 h 873"/>
                <a:gd name="T6" fmla="*/ 0 w 518"/>
                <a:gd name="T7" fmla="*/ 2147483646 h 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8" h="873" extrusionOk="0">
                  <a:moveTo>
                    <a:pt x="0" y="873"/>
                  </a:moveTo>
                  <a:lnTo>
                    <a:pt x="209" y="873"/>
                  </a:lnTo>
                  <a:lnTo>
                    <a:pt x="518" y="0"/>
                  </a:lnTo>
                  <a:lnTo>
                    <a:pt x="0" y="873"/>
                  </a:lnTo>
                  <a:close/>
                </a:path>
              </a:pathLst>
            </a:custGeom>
            <a:solidFill>
              <a:srgbClr val="FFDA8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04" name="Google Shape;875;p33"/>
            <p:cNvSpPr>
              <a:spLocks/>
            </p:cNvSpPr>
            <p:nvPr/>
          </p:nvSpPr>
          <p:spPr bwMode="auto">
            <a:xfrm>
              <a:off x="5618163" y="671513"/>
              <a:ext cx="977900" cy="1385887"/>
            </a:xfrm>
            <a:custGeom>
              <a:avLst/>
              <a:gdLst>
                <a:gd name="T0" fmla="*/ 2147483646 w 616"/>
                <a:gd name="T1" fmla="*/ 0 h 873"/>
                <a:gd name="T2" fmla="*/ 0 w 616"/>
                <a:gd name="T3" fmla="*/ 2147483646 h 873"/>
                <a:gd name="T4" fmla="*/ 2147483646 w 616"/>
                <a:gd name="T5" fmla="*/ 2147483646 h 873"/>
                <a:gd name="T6" fmla="*/ 2147483646 w 616"/>
                <a:gd name="T7" fmla="*/ 0 h 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6" h="873" extrusionOk="0">
                  <a:moveTo>
                    <a:pt x="309" y="0"/>
                  </a:moveTo>
                  <a:lnTo>
                    <a:pt x="0" y="873"/>
                  </a:lnTo>
                  <a:lnTo>
                    <a:pt x="616" y="873"/>
                  </a:lnTo>
                  <a:lnTo>
                    <a:pt x="309" y="0"/>
                  </a:lnTo>
                  <a:close/>
                </a:path>
              </a:pathLst>
            </a:custGeom>
            <a:solidFill>
              <a:srgbClr val="FFCC5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5" name="Группа 4">
            <a:extLst>
              <a:ext uri="{FF2B5EF4-FFF2-40B4-BE49-F238E27FC236}">
                <a16:creationId xmlns:a16="http://schemas.microsoft.com/office/drawing/2014/main" id="{F7A268E7-7633-7C44-8A3D-41CF80CB90C0}"/>
              </a:ext>
            </a:extLst>
          </p:cNvPr>
          <p:cNvGrpSpPr/>
          <p:nvPr/>
        </p:nvGrpSpPr>
        <p:grpSpPr>
          <a:xfrm>
            <a:off x="3506599" y="4148138"/>
            <a:ext cx="5193090" cy="928687"/>
            <a:chOff x="3506599" y="4148138"/>
            <a:chExt cx="5193090" cy="928687"/>
          </a:xfrm>
        </p:grpSpPr>
        <p:sp>
          <p:nvSpPr>
            <p:cNvPr id="63505" name="Google Shape;876;p33"/>
            <p:cNvSpPr>
              <a:spLocks/>
            </p:cNvSpPr>
            <p:nvPr/>
          </p:nvSpPr>
          <p:spPr bwMode="auto">
            <a:xfrm>
              <a:off x="3506599" y="4148138"/>
              <a:ext cx="1376363" cy="928687"/>
            </a:xfrm>
            <a:custGeom>
              <a:avLst/>
              <a:gdLst>
                <a:gd name="T0" fmla="*/ 2147483646 w 867"/>
                <a:gd name="T1" fmla="*/ 0 h 585"/>
                <a:gd name="T2" fmla="*/ 0 w 867"/>
                <a:gd name="T3" fmla="*/ 2147483646 h 585"/>
                <a:gd name="T4" fmla="*/ 2147483646 w 867"/>
                <a:gd name="T5" fmla="*/ 2147483646 h 585"/>
                <a:gd name="T6" fmla="*/ 2147483646 w 867"/>
                <a:gd name="T7" fmla="*/ 0 h 585"/>
                <a:gd name="T8" fmla="*/ 2147483646 w 867"/>
                <a:gd name="T9" fmla="*/ 0 h 5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7" h="585" extrusionOk="0">
                  <a:moveTo>
                    <a:pt x="347" y="0"/>
                  </a:moveTo>
                  <a:lnTo>
                    <a:pt x="0" y="585"/>
                  </a:lnTo>
                  <a:lnTo>
                    <a:pt x="659" y="585"/>
                  </a:lnTo>
                  <a:lnTo>
                    <a:pt x="867" y="0"/>
                  </a:lnTo>
                  <a:lnTo>
                    <a:pt x="347" y="0"/>
                  </a:lnTo>
                  <a:close/>
                </a:path>
              </a:pathLst>
            </a:custGeom>
            <a:solidFill>
              <a:srgbClr val="1F6C9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06" name="Google Shape;877;p33"/>
            <p:cNvSpPr>
              <a:spLocks/>
            </p:cNvSpPr>
            <p:nvPr/>
          </p:nvSpPr>
          <p:spPr bwMode="auto">
            <a:xfrm>
              <a:off x="4545013" y="4148138"/>
              <a:ext cx="3122612" cy="928687"/>
            </a:xfrm>
            <a:custGeom>
              <a:avLst/>
              <a:gdLst>
                <a:gd name="T0" fmla="*/ 2147483646 w 1967"/>
                <a:gd name="T1" fmla="*/ 0 h 585"/>
                <a:gd name="T2" fmla="*/ 2147483646 w 1967"/>
                <a:gd name="T3" fmla="*/ 0 h 585"/>
                <a:gd name="T4" fmla="*/ 0 w 1967"/>
                <a:gd name="T5" fmla="*/ 2147483646 h 585"/>
                <a:gd name="T6" fmla="*/ 2147483646 w 1967"/>
                <a:gd name="T7" fmla="*/ 2147483646 h 585"/>
                <a:gd name="T8" fmla="*/ 2147483646 w 1967"/>
                <a:gd name="T9" fmla="*/ 0 h 5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67" h="585" extrusionOk="0">
                  <a:moveTo>
                    <a:pt x="1759" y="0"/>
                  </a:moveTo>
                  <a:lnTo>
                    <a:pt x="208" y="0"/>
                  </a:lnTo>
                  <a:lnTo>
                    <a:pt x="0" y="585"/>
                  </a:lnTo>
                  <a:lnTo>
                    <a:pt x="1967" y="585"/>
                  </a:lnTo>
                  <a:lnTo>
                    <a:pt x="1759" y="0"/>
                  </a:lnTo>
                  <a:close/>
                </a:path>
              </a:pathLst>
            </a:custGeom>
            <a:solidFill>
              <a:srgbClr val="0953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07" name="Google Shape;878;p33"/>
            <p:cNvSpPr>
              <a:spLocks/>
            </p:cNvSpPr>
            <p:nvPr/>
          </p:nvSpPr>
          <p:spPr bwMode="auto">
            <a:xfrm>
              <a:off x="7323326" y="4148138"/>
              <a:ext cx="1376363" cy="928687"/>
            </a:xfrm>
            <a:custGeom>
              <a:avLst/>
              <a:gdLst>
                <a:gd name="T0" fmla="*/ 2147483646 w 867"/>
                <a:gd name="T1" fmla="*/ 2147483646 h 585"/>
                <a:gd name="T2" fmla="*/ 2147483646 w 867"/>
                <a:gd name="T3" fmla="*/ 0 h 585"/>
                <a:gd name="T4" fmla="*/ 0 w 867"/>
                <a:gd name="T5" fmla="*/ 0 h 585"/>
                <a:gd name="T6" fmla="*/ 2147483646 w 867"/>
                <a:gd name="T7" fmla="*/ 2147483646 h 585"/>
                <a:gd name="T8" fmla="*/ 2147483646 w 867"/>
                <a:gd name="T9" fmla="*/ 2147483646 h 5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7" h="585" extrusionOk="0">
                  <a:moveTo>
                    <a:pt x="867" y="585"/>
                  </a:moveTo>
                  <a:lnTo>
                    <a:pt x="520" y="0"/>
                  </a:lnTo>
                  <a:lnTo>
                    <a:pt x="0" y="0"/>
                  </a:lnTo>
                  <a:lnTo>
                    <a:pt x="208" y="585"/>
                  </a:lnTo>
                  <a:lnTo>
                    <a:pt x="867" y="585"/>
                  </a:lnTo>
                  <a:close/>
                </a:path>
              </a:pathLst>
            </a:custGeom>
            <a:solidFill>
              <a:srgbClr val="0E46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6" name="Группа 5">
            <a:extLst>
              <a:ext uri="{FF2B5EF4-FFF2-40B4-BE49-F238E27FC236}">
                <a16:creationId xmlns:a16="http://schemas.microsoft.com/office/drawing/2014/main" id="{3DDBECDC-4426-8248-AB4A-AD25627EA549}"/>
              </a:ext>
            </a:extLst>
          </p:cNvPr>
          <p:cNvGrpSpPr/>
          <p:nvPr/>
        </p:nvGrpSpPr>
        <p:grpSpPr>
          <a:xfrm>
            <a:off x="2914462" y="5157788"/>
            <a:ext cx="6378952" cy="923925"/>
            <a:chOff x="2914462" y="5157788"/>
            <a:chExt cx="6378952" cy="923925"/>
          </a:xfrm>
        </p:grpSpPr>
        <p:sp>
          <p:nvSpPr>
            <p:cNvPr id="63508" name="Google Shape;879;p33"/>
            <p:cNvSpPr>
              <a:spLocks/>
            </p:cNvSpPr>
            <p:nvPr/>
          </p:nvSpPr>
          <p:spPr bwMode="auto">
            <a:xfrm>
              <a:off x="7678926" y="5157788"/>
              <a:ext cx="1614488" cy="923925"/>
            </a:xfrm>
            <a:custGeom>
              <a:avLst/>
              <a:gdLst>
                <a:gd name="T0" fmla="*/ 2147483646 w 1017"/>
                <a:gd name="T1" fmla="*/ 0 h 582"/>
                <a:gd name="T2" fmla="*/ 0 w 1017"/>
                <a:gd name="T3" fmla="*/ 0 h 582"/>
                <a:gd name="T4" fmla="*/ 2147483646 w 1017"/>
                <a:gd name="T5" fmla="*/ 2147483646 h 582"/>
                <a:gd name="T6" fmla="*/ 2147483646 w 1017"/>
                <a:gd name="T7" fmla="*/ 2147483646 h 582"/>
                <a:gd name="T8" fmla="*/ 2147483646 w 1017"/>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7" h="582" extrusionOk="0">
                  <a:moveTo>
                    <a:pt x="673" y="0"/>
                  </a:moveTo>
                  <a:lnTo>
                    <a:pt x="0" y="0"/>
                  </a:lnTo>
                  <a:lnTo>
                    <a:pt x="208" y="582"/>
                  </a:lnTo>
                  <a:lnTo>
                    <a:pt x="1017" y="582"/>
                  </a:lnTo>
                  <a:lnTo>
                    <a:pt x="673" y="0"/>
                  </a:lnTo>
                  <a:close/>
                </a:path>
              </a:pathLst>
            </a:custGeom>
            <a:solidFill>
              <a:srgbClr val="2CC6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09" name="Google Shape;880;p33"/>
            <p:cNvSpPr>
              <a:spLocks/>
            </p:cNvSpPr>
            <p:nvPr/>
          </p:nvSpPr>
          <p:spPr bwMode="auto">
            <a:xfrm>
              <a:off x="2914462" y="5157788"/>
              <a:ext cx="1612900" cy="923925"/>
            </a:xfrm>
            <a:custGeom>
              <a:avLst/>
              <a:gdLst>
                <a:gd name="T0" fmla="*/ 2147483646 w 1016"/>
                <a:gd name="T1" fmla="*/ 0 h 582"/>
                <a:gd name="T2" fmla="*/ 0 w 1016"/>
                <a:gd name="T3" fmla="*/ 2147483646 h 582"/>
                <a:gd name="T4" fmla="*/ 2147483646 w 1016"/>
                <a:gd name="T5" fmla="*/ 2147483646 h 582"/>
                <a:gd name="T6" fmla="*/ 2147483646 w 1016"/>
                <a:gd name="T7" fmla="*/ 0 h 582"/>
                <a:gd name="T8" fmla="*/ 2147483646 w 1016"/>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6" h="582" extrusionOk="0">
                  <a:moveTo>
                    <a:pt x="346" y="0"/>
                  </a:moveTo>
                  <a:lnTo>
                    <a:pt x="0" y="582"/>
                  </a:lnTo>
                  <a:lnTo>
                    <a:pt x="808" y="582"/>
                  </a:lnTo>
                  <a:lnTo>
                    <a:pt x="1016" y="0"/>
                  </a:lnTo>
                  <a:lnTo>
                    <a:pt x="346" y="0"/>
                  </a:lnTo>
                  <a:close/>
                </a:path>
              </a:pathLst>
            </a:custGeom>
            <a:solidFill>
              <a:srgbClr val="91E5E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10" name="Google Shape;881;p33"/>
            <p:cNvSpPr>
              <a:spLocks/>
            </p:cNvSpPr>
            <p:nvPr/>
          </p:nvSpPr>
          <p:spPr bwMode="auto">
            <a:xfrm>
              <a:off x="4189413" y="5157788"/>
              <a:ext cx="3833812" cy="923925"/>
            </a:xfrm>
            <a:custGeom>
              <a:avLst/>
              <a:gdLst>
                <a:gd name="T0" fmla="*/ 2147483646 w 2415"/>
                <a:gd name="T1" fmla="*/ 0 h 582"/>
                <a:gd name="T2" fmla="*/ 0 w 2415"/>
                <a:gd name="T3" fmla="*/ 2147483646 h 582"/>
                <a:gd name="T4" fmla="*/ 2147483646 w 2415"/>
                <a:gd name="T5" fmla="*/ 2147483646 h 582"/>
                <a:gd name="T6" fmla="*/ 2147483646 w 2415"/>
                <a:gd name="T7" fmla="*/ 2147483646 h 582"/>
                <a:gd name="T8" fmla="*/ 2147483646 w 2415"/>
                <a:gd name="T9" fmla="*/ 0 h 582"/>
                <a:gd name="T10" fmla="*/ 2147483646 w 2415"/>
                <a:gd name="T11" fmla="*/ 0 h 5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15" h="582" extrusionOk="0">
                  <a:moveTo>
                    <a:pt x="208" y="0"/>
                  </a:moveTo>
                  <a:lnTo>
                    <a:pt x="0" y="582"/>
                  </a:lnTo>
                  <a:lnTo>
                    <a:pt x="1209" y="582"/>
                  </a:lnTo>
                  <a:lnTo>
                    <a:pt x="2415" y="582"/>
                  </a:lnTo>
                  <a:lnTo>
                    <a:pt x="2207" y="0"/>
                  </a:lnTo>
                  <a:lnTo>
                    <a:pt x="208" y="0"/>
                  </a:lnTo>
                  <a:close/>
                </a:path>
              </a:pathLst>
            </a:custGeom>
            <a:solidFill>
              <a:srgbClr val="69D1D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3" name="Группа 2">
            <a:extLst>
              <a:ext uri="{FF2B5EF4-FFF2-40B4-BE49-F238E27FC236}">
                <a16:creationId xmlns:a16="http://schemas.microsoft.com/office/drawing/2014/main" id="{F0FE945C-973E-EE44-AC3B-DC222785B7F2}"/>
              </a:ext>
            </a:extLst>
          </p:cNvPr>
          <p:cNvGrpSpPr/>
          <p:nvPr/>
        </p:nvGrpSpPr>
        <p:grpSpPr>
          <a:xfrm>
            <a:off x="4701987" y="2135188"/>
            <a:ext cx="2803902" cy="927100"/>
            <a:chOff x="4701987" y="2135188"/>
            <a:chExt cx="2803902" cy="927100"/>
          </a:xfrm>
        </p:grpSpPr>
        <p:sp>
          <p:nvSpPr>
            <p:cNvPr id="63511" name="Google Shape;882;p33"/>
            <p:cNvSpPr>
              <a:spLocks/>
            </p:cNvSpPr>
            <p:nvPr/>
          </p:nvSpPr>
          <p:spPr bwMode="auto">
            <a:xfrm>
              <a:off x="4701987" y="2135188"/>
              <a:ext cx="893762" cy="927100"/>
            </a:xfrm>
            <a:custGeom>
              <a:avLst/>
              <a:gdLst>
                <a:gd name="T0" fmla="*/ 2147483646 w 563"/>
                <a:gd name="T1" fmla="*/ 0 h 584"/>
                <a:gd name="T2" fmla="*/ 0 w 563"/>
                <a:gd name="T3" fmla="*/ 2147483646 h 584"/>
                <a:gd name="T4" fmla="*/ 2147483646 w 563"/>
                <a:gd name="T5" fmla="*/ 2147483646 h 584"/>
                <a:gd name="T6" fmla="*/ 2147483646 w 563"/>
                <a:gd name="T7" fmla="*/ 0 h 584"/>
                <a:gd name="T8" fmla="*/ 2147483646 w 563"/>
                <a:gd name="T9" fmla="*/ 0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3" h="584" extrusionOk="0">
                  <a:moveTo>
                    <a:pt x="344" y="0"/>
                  </a:moveTo>
                  <a:lnTo>
                    <a:pt x="0" y="584"/>
                  </a:lnTo>
                  <a:lnTo>
                    <a:pt x="357" y="584"/>
                  </a:lnTo>
                  <a:lnTo>
                    <a:pt x="563" y="0"/>
                  </a:lnTo>
                  <a:lnTo>
                    <a:pt x="344" y="0"/>
                  </a:lnTo>
                  <a:close/>
                </a:path>
              </a:pathLst>
            </a:custGeom>
            <a:solidFill>
              <a:srgbClr val="FFA75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12" name="Google Shape;883;p33"/>
            <p:cNvSpPr>
              <a:spLocks/>
            </p:cNvSpPr>
            <p:nvPr/>
          </p:nvSpPr>
          <p:spPr bwMode="auto">
            <a:xfrm>
              <a:off x="6612126" y="2135188"/>
              <a:ext cx="893763" cy="927100"/>
            </a:xfrm>
            <a:custGeom>
              <a:avLst/>
              <a:gdLst>
                <a:gd name="T0" fmla="*/ 2147483646 w 563"/>
                <a:gd name="T1" fmla="*/ 2147483646 h 584"/>
                <a:gd name="T2" fmla="*/ 2147483646 w 563"/>
                <a:gd name="T3" fmla="*/ 0 h 584"/>
                <a:gd name="T4" fmla="*/ 0 w 563"/>
                <a:gd name="T5" fmla="*/ 0 h 584"/>
                <a:gd name="T6" fmla="*/ 2147483646 w 563"/>
                <a:gd name="T7" fmla="*/ 2147483646 h 584"/>
                <a:gd name="T8" fmla="*/ 2147483646 w 563"/>
                <a:gd name="T9" fmla="*/ 2147483646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3" h="584" extrusionOk="0">
                  <a:moveTo>
                    <a:pt x="563" y="584"/>
                  </a:moveTo>
                  <a:lnTo>
                    <a:pt x="218" y="0"/>
                  </a:lnTo>
                  <a:lnTo>
                    <a:pt x="0" y="0"/>
                  </a:lnTo>
                  <a:lnTo>
                    <a:pt x="205" y="584"/>
                  </a:lnTo>
                  <a:lnTo>
                    <a:pt x="563" y="584"/>
                  </a:lnTo>
                  <a:close/>
                </a:path>
              </a:pathLst>
            </a:custGeom>
            <a:solidFill>
              <a:srgbClr val="FA790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63513" name="Google Shape;884;p33"/>
            <p:cNvSpPr>
              <a:spLocks/>
            </p:cNvSpPr>
            <p:nvPr/>
          </p:nvSpPr>
          <p:spPr bwMode="auto">
            <a:xfrm>
              <a:off x="5260975" y="2135188"/>
              <a:ext cx="1690688" cy="927100"/>
            </a:xfrm>
            <a:custGeom>
              <a:avLst/>
              <a:gdLst>
                <a:gd name="T0" fmla="*/ 2147483646 w 1065"/>
                <a:gd name="T1" fmla="*/ 0 h 584"/>
                <a:gd name="T2" fmla="*/ 2147483646 w 1065"/>
                <a:gd name="T3" fmla="*/ 0 h 584"/>
                <a:gd name="T4" fmla="*/ 0 w 1065"/>
                <a:gd name="T5" fmla="*/ 2147483646 h 584"/>
                <a:gd name="T6" fmla="*/ 2147483646 w 1065"/>
                <a:gd name="T7" fmla="*/ 2147483646 h 584"/>
                <a:gd name="T8" fmla="*/ 2147483646 w 1065"/>
                <a:gd name="T9" fmla="*/ 0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5" h="584" extrusionOk="0">
                  <a:moveTo>
                    <a:pt x="860" y="0"/>
                  </a:moveTo>
                  <a:lnTo>
                    <a:pt x="206" y="0"/>
                  </a:lnTo>
                  <a:lnTo>
                    <a:pt x="0" y="584"/>
                  </a:lnTo>
                  <a:lnTo>
                    <a:pt x="1065" y="584"/>
                  </a:lnTo>
                  <a:lnTo>
                    <a:pt x="860" y="0"/>
                  </a:lnTo>
                  <a:close/>
                </a:path>
              </a:pathLst>
            </a:custGeom>
            <a:solidFill>
              <a:srgbClr val="FF91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sp>
        <p:nvSpPr>
          <p:cNvPr id="63517" name="Google Shape;888;p33"/>
          <p:cNvSpPr txBox="1">
            <a:spLocks noChangeArrowheads="1"/>
          </p:cNvSpPr>
          <p:nvPr/>
        </p:nvSpPr>
        <p:spPr bwMode="auto">
          <a:xfrm>
            <a:off x="9668017" y="5070221"/>
            <a:ext cx="2300664"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cs typeface="Open Sans" panose="020B0606030504020204" pitchFamily="34" charset="0"/>
                <a:sym typeface="Open Sans" panose="020B0606030504020204" pitchFamily="34" charset="0"/>
              </a:rPr>
              <a:t>For juniors and seniors that are self-motivated to work on science fair projects. H STEAM Research is an elective credit; it is NOT a science credit. </a:t>
            </a:r>
            <a:endParaRPr lang="en-US" altLang="en-US" sz="1000">
              <a:solidFill>
                <a:schemeClr val="bg1"/>
              </a:solidFill>
              <a:cs typeface="Open Sans" panose="020B0606030504020204" pitchFamily="34" charset="0"/>
            </a:endParaRPr>
          </a:p>
        </p:txBody>
      </p:sp>
      <p:sp>
        <p:nvSpPr>
          <p:cNvPr id="63518" name="Google Shape;889;p33"/>
          <p:cNvSpPr txBox="1">
            <a:spLocks noChangeArrowheads="1"/>
          </p:cNvSpPr>
          <p:nvPr/>
        </p:nvSpPr>
        <p:spPr bwMode="auto">
          <a:xfrm>
            <a:off x="8102789" y="1876850"/>
            <a:ext cx="386589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Chem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Completion of Biology &amp; Concurrent</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Geometry</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H Chem &amp; Physics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Completion of Biology &amp; Geometry</a:t>
            </a:r>
            <a:endPar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Biotech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Completion of Biology</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AP Bio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Concurrent  or Completion of Chem/H Chem</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Environmental Systems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Completion of Biology</a:t>
            </a:r>
            <a:endPar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3519" name="Google Shape;890;p33"/>
          <p:cNvSpPr txBox="1">
            <a:spLocks noChangeArrowheads="1"/>
          </p:cNvSpPr>
          <p:nvPr/>
        </p:nvSpPr>
        <p:spPr bwMode="auto">
          <a:xfrm>
            <a:off x="8551637" y="3028701"/>
            <a:ext cx="3417044"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Marine Bio, Anatomy &amp; Physiology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Biology &amp;</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Chemistry</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Biotech 2  Biotech 1</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AP Chem &amp; AP Environ Sci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Chemistry</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 AP Physics 1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Algebra 2</a:t>
            </a:r>
          </a:p>
          <a:p>
            <a:pPr eaLnBrk="1" hangingPunct="1">
              <a:buSzPts val="1200"/>
              <a:buFont typeface="Open Sans" panose="020B0606030504020204" pitchFamily="34" charset="0"/>
              <a:buNone/>
            </a:pP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rPr>
              <a:t>*Phenomena in Natural Science </a:t>
            </a:r>
            <a:r>
              <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Biology</a:t>
            </a:r>
            <a:endParaRPr lang="en-US" altLang="en-US" sz="10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 name="TextBox 6">
            <a:extLst>
              <a:ext uri="{FF2B5EF4-FFF2-40B4-BE49-F238E27FC236}">
                <a16:creationId xmlns:a16="http://schemas.microsoft.com/office/drawing/2014/main" id="{C4D2EC94-9D39-0ECB-9088-551C67203F62}"/>
              </a:ext>
            </a:extLst>
          </p:cNvPr>
          <p:cNvSpPr txBox="1"/>
          <p:nvPr/>
        </p:nvSpPr>
        <p:spPr>
          <a:xfrm>
            <a:off x="5587687" y="1448375"/>
            <a:ext cx="1016377" cy="646331"/>
          </a:xfrm>
          <a:prstGeom prst="rect">
            <a:avLst/>
          </a:prstGeom>
          <a:noFill/>
        </p:spPr>
        <p:txBody>
          <a:bodyPr wrap="square" rtlCol="0">
            <a:spAutoFit/>
          </a:bodyPr>
          <a:lstStyle/>
          <a:p>
            <a:pPr algn="ctr"/>
            <a:r>
              <a:rPr lang="en-US" sz="1200">
                <a:latin typeface="Alasassy Caps" pitchFamily="2" charset="0"/>
              </a:rPr>
              <a:t>Biology</a:t>
            </a:r>
          </a:p>
          <a:p>
            <a:pPr algn="ctr"/>
            <a:r>
              <a:rPr lang="en-US" sz="1200">
                <a:latin typeface="Alasassy Caps" pitchFamily="2" charset="0"/>
              </a:rPr>
              <a:t>Honors Biology</a:t>
            </a:r>
          </a:p>
          <a:p>
            <a:pPr algn="ctr"/>
            <a:r>
              <a:rPr lang="en-US" sz="1200">
                <a:latin typeface="Alasassy Caps" pitchFamily="2" charset="0"/>
              </a:rPr>
              <a:t>AP Biology</a:t>
            </a:r>
          </a:p>
        </p:txBody>
      </p:sp>
      <p:sp>
        <p:nvSpPr>
          <p:cNvPr id="9" name="Google Shape;868;p33">
            <a:extLst>
              <a:ext uri="{FF2B5EF4-FFF2-40B4-BE49-F238E27FC236}">
                <a16:creationId xmlns:a16="http://schemas.microsoft.com/office/drawing/2014/main" id="{5B0C1F5D-E2B3-6DBC-2BDA-04B001986D90}"/>
              </a:ext>
            </a:extLst>
          </p:cNvPr>
          <p:cNvSpPr txBox="1">
            <a:spLocks noChangeArrowheads="1"/>
          </p:cNvSpPr>
          <p:nvPr/>
        </p:nvSpPr>
        <p:spPr bwMode="auto">
          <a:xfrm>
            <a:off x="6915276" y="715964"/>
            <a:ext cx="648710" cy="1633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912B"/>
              </a:buClr>
              <a:buSzPts val="10200"/>
              <a:buFont typeface="Montserrat" panose="02000505000000020004" pitchFamily="2" charset="0"/>
              <a:buNone/>
            </a:pPr>
            <a:r>
              <a:rPr lang="en-US" altLang="en-US" sz="10200">
                <a:solidFill>
                  <a:srgbClr val="FFCC5E"/>
                </a:solidFill>
                <a:latin typeface="Alasassy Caps" pitchFamily="2" charset="0"/>
                <a:sym typeface="Montserrat" panose="02000505000000020004" pitchFamily="2" charset="0"/>
              </a:rPr>
              <a:t>1</a:t>
            </a:r>
            <a:endParaRPr lang="en-US" altLang="en-US">
              <a:solidFill>
                <a:srgbClr val="FFCC5E"/>
              </a:solidFill>
              <a:latin typeface="Alasassy Caps" pitchFamily="2" charset="0"/>
            </a:endParaRPr>
          </a:p>
        </p:txBody>
      </p:sp>
      <p:sp>
        <p:nvSpPr>
          <p:cNvPr id="11" name="Google Shape;889;p33">
            <a:extLst>
              <a:ext uri="{FF2B5EF4-FFF2-40B4-BE49-F238E27FC236}">
                <a16:creationId xmlns:a16="http://schemas.microsoft.com/office/drawing/2014/main" id="{6C285B90-6E66-63D1-180E-01A12D385CA0}"/>
              </a:ext>
            </a:extLst>
          </p:cNvPr>
          <p:cNvSpPr txBox="1">
            <a:spLocks noChangeArrowheads="1"/>
          </p:cNvSpPr>
          <p:nvPr/>
        </p:nvSpPr>
        <p:spPr bwMode="auto">
          <a:xfrm>
            <a:off x="7245476" y="1001870"/>
            <a:ext cx="4623617" cy="780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pPr>
            <a:r>
              <a:rPr lang="en-US" altLang="en-US" sz="1000">
                <a:solidFill>
                  <a:schemeClr val="bg1"/>
                </a:solidFill>
                <a:latin typeface="Open Sans" panose="020B0606030504020204" pitchFamily="34" charset="0"/>
                <a:cs typeface="Open Sans" panose="020B0606030504020204" pitchFamily="34" charset="0"/>
                <a:sym typeface="Open Sans" panose="020B0606030504020204" pitchFamily="34" charset="0"/>
              </a:rPr>
              <a:t>* In Algebra 1 </a:t>
            </a:r>
            <a:r>
              <a:rPr lang="en-US" altLang="en-US" sz="1000">
                <a:solidFill>
                  <a:schemeClr val="bg1"/>
                </a:solidFill>
                <a:latin typeface="Open Sans" panose="020B0606030504020204" pitchFamily="34" charset="0"/>
                <a:cs typeface="Open Sans" panose="020B0606030504020204" pitchFamily="34" charset="0"/>
                <a:sym typeface="Wingdings" panose="05000000000000000000" pitchFamily="2" charset="2"/>
              </a:rPr>
              <a:t> Biology</a:t>
            </a:r>
          </a:p>
          <a:p>
            <a:pPr eaLnBrk="1" hangingPunct="1">
              <a:buSzPts val="1200"/>
            </a:pPr>
            <a:r>
              <a:rPr lang="en-US" altLang="en-US" sz="1000">
                <a:solidFill>
                  <a:schemeClr val="bg1"/>
                </a:solidFill>
                <a:latin typeface="Open Sans" panose="020B0606030504020204" pitchFamily="34" charset="0"/>
                <a:cs typeface="Open Sans" panose="020B0606030504020204" pitchFamily="34" charset="0"/>
                <a:sym typeface="Wingdings" panose="05000000000000000000" pitchFamily="2" charset="2"/>
              </a:rPr>
              <a:t>* In Geometry  Biology or Honors Biology</a:t>
            </a:r>
          </a:p>
          <a:p>
            <a:pPr eaLnBrk="1" hangingPunct="1">
              <a:buSzPts val="1200"/>
            </a:pPr>
            <a:r>
              <a:rPr lang="en-US" altLang="en-US" sz="1000">
                <a:solidFill>
                  <a:schemeClr val="bg1"/>
                </a:solidFill>
                <a:latin typeface="Open Sans" panose="020B0606030504020204" pitchFamily="34" charset="0"/>
                <a:cs typeface="Open Sans" panose="020B0606030504020204" pitchFamily="34" charset="0"/>
                <a:sym typeface="Wingdings" panose="05000000000000000000" pitchFamily="2" charset="2"/>
              </a:rPr>
              <a:t>* Took Pre-AP Biology in 8</a:t>
            </a:r>
            <a:r>
              <a:rPr lang="en-US" altLang="en-US" sz="1000" baseline="30000">
                <a:solidFill>
                  <a:schemeClr val="bg1"/>
                </a:solidFill>
                <a:latin typeface="Open Sans" panose="020B0606030504020204" pitchFamily="34" charset="0"/>
                <a:cs typeface="Open Sans" panose="020B0606030504020204" pitchFamily="34" charset="0"/>
                <a:sym typeface="Wingdings" panose="05000000000000000000" pitchFamily="2" charset="2"/>
              </a:rPr>
              <a:t>th</a:t>
            </a:r>
            <a:r>
              <a:rPr lang="en-US" altLang="en-US" sz="1000">
                <a:solidFill>
                  <a:schemeClr val="bg1"/>
                </a:solidFill>
                <a:latin typeface="Open Sans" panose="020B0606030504020204" pitchFamily="34" charset="0"/>
                <a:cs typeface="Open Sans" panose="020B0606030504020204" pitchFamily="34" charset="0"/>
                <a:sym typeface="Wingdings" panose="05000000000000000000" pitchFamily="2" charset="2"/>
              </a:rPr>
              <a:t> grade &amp; in Geometry  AP</a:t>
            </a:r>
          </a:p>
          <a:p>
            <a:pPr eaLnBrk="1" hangingPunct="1">
              <a:buSzPts val="1200"/>
            </a:pPr>
            <a:r>
              <a:rPr lang="en-US" altLang="en-US" sz="1000">
                <a:solidFill>
                  <a:schemeClr val="bg1"/>
                </a:solidFill>
                <a:latin typeface="Open Sans" panose="020B0606030504020204" pitchFamily="34" charset="0"/>
                <a:cs typeface="Open Sans" panose="020B0606030504020204" pitchFamily="34" charset="0"/>
                <a:sym typeface="Wingdings" panose="05000000000000000000" pitchFamily="2" charset="2"/>
              </a:rPr>
              <a:t>   Biology, if also enrolled in Honors Chemistry </a:t>
            </a:r>
            <a:endParaRPr lang="en-US" altLang="en-US" sz="1000">
              <a:solidFill>
                <a:schemeClr val="bg1"/>
              </a:solidFill>
              <a:cs typeface="Open Sans" panose="020B0606030504020204" pitchFamily="34" charset="0"/>
            </a:endParaRPr>
          </a:p>
        </p:txBody>
      </p:sp>
      <p:sp>
        <p:nvSpPr>
          <p:cNvPr id="12" name="TextBox 11">
            <a:extLst>
              <a:ext uri="{FF2B5EF4-FFF2-40B4-BE49-F238E27FC236}">
                <a16:creationId xmlns:a16="http://schemas.microsoft.com/office/drawing/2014/main" id="{B4D0FBA1-95FB-D81C-6A55-98DCC4B48E0F}"/>
              </a:ext>
            </a:extLst>
          </p:cNvPr>
          <p:cNvSpPr txBox="1"/>
          <p:nvPr/>
        </p:nvSpPr>
        <p:spPr>
          <a:xfrm>
            <a:off x="5220470" y="2094706"/>
            <a:ext cx="1922714" cy="1015663"/>
          </a:xfrm>
          <a:prstGeom prst="rect">
            <a:avLst/>
          </a:prstGeom>
          <a:noFill/>
        </p:spPr>
        <p:txBody>
          <a:bodyPr wrap="square" rtlCol="0">
            <a:spAutoFit/>
          </a:bodyPr>
          <a:lstStyle/>
          <a:p>
            <a:pPr algn="ctr"/>
            <a:r>
              <a:rPr lang="en-US" sz="1200">
                <a:latin typeface="Alasassy Caps" pitchFamily="2" charset="0"/>
              </a:rPr>
              <a:t>Chemistry</a:t>
            </a:r>
          </a:p>
          <a:p>
            <a:pPr algn="ctr"/>
            <a:r>
              <a:rPr lang="en-US" sz="1200">
                <a:latin typeface="Alasassy Caps" pitchFamily="2" charset="0"/>
              </a:rPr>
              <a:t>Honors Chemistry</a:t>
            </a:r>
          </a:p>
          <a:p>
            <a:pPr algn="ctr"/>
            <a:r>
              <a:rPr lang="en-US" sz="1200">
                <a:latin typeface="Alasassy Caps" pitchFamily="2" charset="0"/>
              </a:rPr>
              <a:t>Biotech 1</a:t>
            </a:r>
          </a:p>
          <a:p>
            <a:pPr algn="ctr"/>
            <a:r>
              <a:rPr lang="en-US" sz="1200">
                <a:latin typeface="Alasassy Caps" pitchFamily="2" charset="0"/>
              </a:rPr>
              <a:t>Physics        AP Biology</a:t>
            </a:r>
          </a:p>
          <a:p>
            <a:pPr algn="ctr"/>
            <a:r>
              <a:rPr lang="en-US" sz="1200">
                <a:latin typeface="Alasassy Caps" pitchFamily="2" charset="0"/>
              </a:rPr>
              <a:t>Environmental Systems Science</a:t>
            </a:r>
          </a:p>
        </p:txBody>
      </p:sp>
      <p:sp>
        <p:nvSpPr>
          <p:cNvPr id="13" name="TextBox 12">
            <a:extLst>
              <a:ext uri="{FF2B5EF4-FFF2-40B4-BE49-F238E27FC236}">
                <a16:creationId xmlns:a16="http://schemas.microsoft.com/office/drawing/2014/main" id="{C74BCD6C-E422-BB30-D17D-CE6675B06F36}"/>
              </a:ext>
            </a:extLst>
          </p:cNvPr>
          <p:cNvSpPr txBox="1"/>
          <p:nvPr/>
        </p:nvSpPr>
        <p:spPr>
          <a:xfrm>
            <a:off x="4799114" y="3170679"/>
            <a:ext cx="2610038" cy="830997"/>
          </a:xfrm>
          <a:prstGeom prst="rect">
            <a:avLst/>
          </a:prstGeom>
          <a:noFill/>
        </p:spPr>
        <p:txBody>
          <a:bodyPr wrap="square" rtlCol="0">
            <a:spAutoFit/>
          </a:bodyPr>
          <a:lstStyle/>
          <a:p>
            <a:pPr algn="ctr"/>
            <a:r>
              <a:rPr lang="en-US" sz="1200">
                <a:latin typeface="Alasassy Caps" pitchFamily="2" charset="0"/>
              </a:rPr>
              <a:t>Marine Biology       Biotech 2</a:t>
            </a:r>
          </a:p>
          <a:p>
            <a:pPr algn="ctr"/>
            <a:r>
              <a:rPr lang="en-US" sz="1200">
                <a:latin typeface="Alasassy Caps" pitchFamily="2" charset="0"/>
              </a:rPr>
              <a:t>Anatomy &amp; Physiology      AP Physics 1</a:t>
            </a:r>
          </a:p>
          <a:p>
            <a:pPr algn="ctr"/>
            <a:r>
              <a:rPr lang="en-US" sz="1200">
                <a:latin typeface="Alasassy Caps" pitchFamily="2" charset="0"/>
              </a:rPr>
              <a:t>AP Chemistry     AP Environmental Science</a:t>
            </a:r>
          </a:p>
          <a:p>
            <a:pPr algn="ctr"/>
            <a:r>
              <a:rPr lang="en-US" sz="1200">
                <a:latin typeface="Alasassy Caps" pitchFamily="2" charset="0"/>
              </a:rPr>
              <a:t>Phenomena in Natural Science</a:t>
            </a:r>
          </a:p>
        </p:txBody>
      </p:sp>
      <p:sp>
        <p:nvSpPr>
          <p:cNvPr id="14" name="TextBox 13">
            <a:extLst>
              <a:ext uri="{FF2B5EF4-FFF2-40B4-BE49-F238E27FC236}">
                <a16:creationId xmlns:a16="http://schemas.microsoft.com/office/drawing/2014/main" id="{FDA193D7-5BA3-2D00-86FE-6FD2D82DEBB1}"/>
              </a:ext>
            </a:extLst>
          </p:cNvPr>
          <p:cNvSpPr txBox="1"/>
          <p:nvPr/>
        </p:nvSpPr>
        <p:spPr>
          <a:xfrm>
            <a:off x="4742487" y="4250679"/>
            <a:ext cx="2706775" cy="461665"/>
          </a:xfrm>
          <a:prstGeom prst="rect">
            <a:avLst/>
          </a:prstGeom>
          <a:noFill/>
        </p:spPr>
        <p:txBody>
          <a:bodyPr wrap="square" rtlCol="0">
            <a:spAutoFit/>
          </a:bodyPr>
          <a:lstStyle/>
          <a:p>
            <a:pPr algn="ctr"/>
            <a:r>
              <a:rPr lang="en-US" sz="1200">
                <a:latin typeface="Alasassy Caps" pitchFamily="2" charset="0"/>
              </a:rPr>
              <a:t>AP Physics C: Mechanics</a:t>
            </a:r>
          </a:p>
          <a:p>
            <a:pPr algn="ctr"/>
            <a:r>
              <a:rPr lang="en-US" sz="1200">
                <a:latin typeface="Alasassy Caps" pitchFamily="2" charset="0"/>
              </a:rPr>
              <a:t>AP Physics C: Mechanics &amp; Electricity/ Magnetism</a:t>
            </a:r>
          </a:p>
        </p:txBody>
      </p:sp>
      <p:sp>
        <p:nvSpPr>
          <p:cNvPr id="15" name="TextBox 14">
            <a:extLst>
              <a:ext uri="{FF2B5EF4-FFF2-40B4-BE49-F238E27FC236}">
                <a16:creationId xmlns:a16="http://schemas.microsoft.com/office/drawing/2014/main" id="{A6CBA1A1-0849-DA1F-4301-C23B36506FB1}"/>
              </a:ext>
            </a:extLst>
          </p:cNvPr>
          <p:cNvSpPr txBox="1"/>
          <p:nvPr/>
        </p:nvSpPr>
        <p:spPr>
          <a:xfrm rot="7281061" flipV="1">
            <a:off x="837508" y="2348994"/>
            <a:ext cx="6443158" cy="1446550"/>
          </a:xfrm>
          <a:prstGeom prst="rect">
            <a:avLst/>
          </a:prstGeom>
          <a:noFill/>
        </p:spPr>
        <p:txBody>
          <a:bodyPr wrap="square" rtlCol="0">
            <a:spAutoFit/>
          </a:bodyPr>
          <a:lstStyle/>
          <a:p>
            <a:r>
              <a:rPr lang="en-US" sz="8800">
                <a:solidFill>
                  <a:schemeClr val="bg1"/>
                </a:solidFill>
                <a:latin typeface="Alasassy Caps" pitchFamily="2" charset="0"/>
              </a:rPr>
              <a:t>Science Pathway</a:t>
            </a:r>
          </a:p>
        </p:txBody>
      </p:sp>
      <p:sp>
        <p:nvSpPr>
          <p:cNvPr id="16" name="TextBox 15">
            <a:extLst>
              <a:ext uri="{FF2B5EF4-FFF2-40B4-BE49-F238E27FC236}">
                <a16:creationId xmlns:a16="http://schemas.microsoft.com/office/drawing/2014/main" id="{6953AD3D-282E-7F2C-F638-F9F62E65A62F}"/>
              </a:ext>
            </a:extLst>
          </p:cNvPr>
          <p:cNvSpPr txBox="1"/>
          <p:nvPr/>
        </p:nvSpPr>
        <p:spPr>
          <a:xfrm>
            <a:off x="4622706" y="5366777"/>
            <a:ext cx="3118241" cy="276999"/>
          </a:xfrm>
          <a:prstGeom prst="rect">
            <a:avLst/>
          </a:prstGeom>
          <a:noFill/>
        </p:spPr>
        <p:txBody>
          <a:bodyPr wrap="square" rtlCol="0">
            <a:spAutoFit/>
          </a:bodyPr>
          <a:lstStyle/>
          <a:p>
            <a:pPr algn="ctr"/>
            <a:r>
              <a:rPr lang="en-US" sz="1200">
                <a:latin typeface="Alasassy Caps" pitchFamily="2" charset="0"/>
              </a:rPr>
              <a:t>Honors STEAM Research</a:t>
            </a:r>
          </a:p>
        </p:txBody>
      </p:sp>
      <p:sp>
        <p:nvSpPr>
          <p:cNvPr id="17" name="TextBox 16">
            <a:extLst>
              <a:ext uri="{FF2B5EF4-FFF2-40B4-BE49-F238E27FC236}">
                <a16:creationId xmlns:a16="http://schemas.microsoft.com/office/drawing/2014/main" id="{58173225-FD0B-BABF-53B9-18898AC00421}"/>
              </a:ext>
            </a:extLst>
          </p:cNvPr>
          <p:cNvSpPr txBox="1"/>
          <p:nvPr/>
        </p:nvSpPr>
        <p:spPr>
          <a:xfrm>
            <a:off x="3922574" y="6075700"/>
            <a:ext cx="4363117" cy="369332"/>
          </a:xfrm>
          <a:prstGeom prst="rect">
            <a:avLst/>
          </a:prstGeom>
          <a:noFill/>
        </p:spPr>
        <p:txBody>
          <a:bodyPr wrap="square" rtlCol="0">
            <a:spAutoFit/>
          </a:bodyPr>
          <a:lstStyle/>
          <a:p>
            <a:pPr algn="ctr"/>
            <a:r>
              <a:rPr lang="en-US">
                <a:solidFill>
                  <a:schemeClr val="bg1"/>
                </a:solidFill>
                <a:latin typeface="Alasassy Caps" pitchFamily="2" charset="0"/>
              </a:rPr>
              <a:t>Math is the language of Science</a:t>
            </a:r>
          </a:p>
        </p:txBody>
      </p:sp>
    </p:spTree>
    <p:extLst>
      <p:ext uri="{BB962C8B-B14F-4D97-AF65-F5344CB8AC3E}">
        <p14:creationId xmlns:p14="http://schemas.microsoft.com/office/powerpoint/2010/main" val="228255680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82"/>
        <p:cNvGrpSpPr/>
        <p:nvPr/>
      </p:nvGrpSpPr>
      <p:grpSpPr>
        <a:xfrm>
          <a:off x="0" y="0"/>
          <a:ext cx="0" cy="0"/>
          <a:chOff x="0" y="0"/>
          <a:chExt cx="0" cy="0"/>
        </a:xfrm>
      </p:grpSpPr>
      <p:sp>
        <p:nvSpPr>
          <p:cNvPr id="683" name="Google Shape;683;p26"/>
          <p:cNvSpPr/>
          <p:nvPr/>
        </p:nvSpPr>
        <p:spPr>
          <a:xfrm>
            <a:off x="4183062" y="2251075"/>
            <a:ext cx="4021137" cy="4151312"/>
          </a:xfrm>
          <a:custGeom>
            <a:avLst/>
            <a:gdLst/>
            <a:ahLst/>
            <a:cxnLst/>
            <a:rect l="l" t="t" r="r" b="b"/>
            <a:pathLst>
              <a:path w="1075" h="1109" extrusionOk="0">
                <a:moveTo>
                  <a:pt x="984" y="1044"/>
                </a:moveTo>
                <a:cubicBezTo>
                  <a:pt x="954" y="1058"/>
                  <a:pt x="921" y="1069"/>
                  <a:pt x="888" y="1077"/>
                </a:cubicBezTo>
                <a:cubicBezTo>
                  <a:pt x="782" y="1102"/>
                  <a:pt x="674" y="1106"/>
                  <a:pt x="538" y="1109"/>
                </a:cubicBezTo>
                <a:cubicBezTo>
                  <a:pt x="403" y="1106"/>
                  <a:pt x="294" y="1102"/>
                  <a:pt x="188" y="1077"/>
                </a:cubicBezTo>
                <a:cubicBezTo>
                  <a:pt x="155" y="1069"/>
                  <a:pt x="123" y="1058"/>
                  <a:pt x="92" y="1044"/>
                </a:cubicBezTo>
                <a:cubicBezTo>
                  <a:pt x="1" y="1001"/>
                  <a:pt x="0" y="927"/>
                  <a:pt x="52" y="875"/>
                </a:cubicBezTo>
                <a:cubicBezTo>
                  <a:pt x="108" y="818"/>
                  <a:pt x="177" y="779"/>
                  <a:pt x="249" y="745"/>
                </a:cubicBezTo>
                <a:cubicBezTo>
                  <a:pt x="281" y="730"/>
                  <a:pt x="315" y="718"/>
                  <a:pt x="348" y="705"/>
                </a:cubicBezTo>
                <a:cubicBezTo>
                  <a:pt x="409" y="681"/>
                  <a:pt x="426" y="619"/>
                  <a:pt x="381" y="573"/>
                </a:cubicBezTo>
                <a:cubicBezTo>
                  <a:pt x="288" y="479"/>
                  <a:pt x="253" y="367"/>
                  <a:pt x="258" y="242"/>
                </a:cubicBezTo>
                <a:cubicBezTo>
                  <a:pt x="263" y="110"/>
                  <a:pt x="340" y="40"/>
                  <a:pt x="462" y="10"/>
                </a:cubicBezTo>
                <a:cubicBezTo>
                  <a:pt x="488" y="4"/>
                  <a:pt x="513" y="1"/>
                  <a:pt x="538" y="0"/>
                </a:cubicBezTo>
                <a:cubicBezTo>
                  <a:pt x="563" y="1"/>
                  <a:pt x="589" y="4"/>
                  <a:pt x="615" y="10"/>
                </a:cubicBezTo>
                <a:cubicBezTo>
                  <a:pt x="736" y="40"/>
                  <a:pt x="814" y="110"/>
                  <a:pt x="819" y="242"/>
                </a:cubicBezTo>
                <a:cubicBezTo>
                  <a:pt x="823" y="367"/>
                  <a:pt x="789" y="481"/>
                  <a:pt x="696" y="573"/>
                </a:cubicBezTo>
                <a:cubicBezTo>
                  <a:pt x="650" y="618"/>
                  <a:pt x="668" y="681"/>
                  <a:pt x="729" y="705"/>
                </a:cubicBezTo>
                <a:cubicBezTo>
                  <a:pt x="762" y="718"/>
                  <a:pt x="795" y="730"/>
                  <a:pt x="828" y="745"/>
                </a:cubicBezTo>
                <a:cubicBezTo>
                  <a:pt x="900" y="779"/>
                  <a:pt x="968" y="818"/>
                  <a:pt x="1025" y="875"/>
                </a:cubicBezTo>
                <a:cubicBezTo>
                  <a:pt x="1060" y="910"/>
                  <a:pt x="1075" y="1001"/>
                  <a:pt x="984" y="1044"/>
                </a:cubicBezTo>
                <a:close/>
              </a:path>
            </a:pathLst>
          </a:custGeom>
          <a:solidFill>
            <a:srgbClr val="FF912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684" name="Google Shape;684;p26"/>
          <p:cNvSpPr/>
          <p:nvPr/>
        </p:nvSpPr>
        <p:spPr>
          <a:xfrm>
            <a:off x="7793037" y="3516312"/>
            <a:ext cx="2173287" cy="2886075"/>
          </a:xfrm>
          <a:custGeom>
            <a:avLst/>
            <a:gdLst/>
            <a:ahLst/>
            <a:cxnLst/>
            <a:rect l="l" t="t" r="r" b="b"/>
            <a:pathLst>
              <a:path w="581" h="771" extrusionOk="0">
                <a:moveTo>
                  <a:pt x="546" y="608"/>
                </a:moveTo>
                <a:cubicBezTo>
                  <a:pt x="507" y="569"/>
                  <a:pt x="459" y="541"/>
                  <a:pt x="409" y="518"/>
                </a:cubicBezTo>
                <a:cubicBezTo>
                  <a:pt x="387" y="508"/>
                  <a:pt x="363" y="499"/>
                  <a:pt x="340" y="490"/>
                </a:cubicBezTo>
                <a:cubicBezTo>
                  <a:pt x="298" y="473"/>
                  <a:pt x="285" y="430"/>
                  <a:pt x="317" y="398"/>
                </a:cubicBezTo>
                <a:cubicBezTo>
                  <a:pt x="382" y="334"/>
                  <a:pt x="406" y="255"/>
                  <a:pt x="403" y="168"/>
                </a:cubicBezTo>
                <a:cubicBezTo>
                  <a:pt x="399" y="76"/>
                  <a:pt x="345" y="28"/>
                  <a:pt x="261" y="7"/>
                </a:cubicBezTo>
                <a:cubicBezTo>
                  <a:pt x="243" y="2"/>
                  <a:pt x="225" y="0"/>
                  <a:pt x="208" y="0"/>
                </a:cubicBezTo>
                <a:cubicBezTo>
                  <a:pt x="190" y="0"/>
                  <a:pt x="173" y="2"/>
                  <a:pt x="154" y="7"/>
                </a:cubicBezTo>
                <a:cubicBezTo>
                  <a:pt x="70" y="28"/>
                  <a:pt x="16" y="76"/>
                  <a:pt x="13" y="168"/>
                </a:cubicBezTo>
                <a:cubicBezTo>
                  <a:pt x="9" y="255"/>
                  <a:pt x="34" y="333"/>
                  <a:pt x="98" y="398"/>
                </a:cubicBezTo>
                <a:cubicBezTo>
                  <a:pt x="130" y="430"/>
                  <a:pt x="118" y="473"/>
                  <a:pt x="75" y="490"/>
                </a:cubicBezTo>
                <a:cubicBezTo>
                  <a:pt x="73" y="491"/>
                  <a:pt x="72" y="491"/>
                  <a:pt x="70" y="492"/>
                </a:cubicBezTo>
                <a:cubicBezTo>
                  <a:pt x="77" y="498"/>
                  <a:pt x="83" y="504"/>
                  <a:pt x="89" y="510"/>
                </a:cubicBezTo>
                <a:cubicBezTo>
                  <a:pt x="119" y="540"/>
                  <a:pt x="133" y="588"/>
                  <a:pt x="125" y="632"/>
                </a:cubicBezTo>
                <a:cubicBezTo>
                  <a:pt x="117" y="679"/>
                  <a:pt x="86" y="717"/>
                  <a:pt x="38" y="740"/>
                </a:cubicBezTo>
                <a:cubicBezTo>
                  <a:pt x="26" y="746"/>
                  <a:pt x="13" y="751"/>
                  <a:pt x="0" y="756"/>
                </a:cubicBezTo>
                <a:cubicBezTo>
                  <a:pt x="63" y="767"/>
                  <a:pt x="128" y="769"/>
                  <a:pt x="208" y="771"/>
                </a:cubicBezTo>
                <a:cubicBezTo>
                  <a:pt x="302" y="769"/>
                  <a:pt x="377" y="766"/>
                  <a:pt x="451" y="749"/>
                </a:cubicBezTo>
                <a:cubicBezTo>
                  <a:pt x="474" y="743"/>
                  <a:pt x="497" y="736"/>
                  <a:pt x="518" y="726"/>
                </a:cubicBezTo>
                <a:cubicBezTo>
                  <a:pt x="581" y="696"/>
                  <a:pt x="570" y="632"/>
                  <a:pt x="546" y="608"/>
                </a:cubicBezTo>
                <a:close/>
              </a:path>
            </a:pathLst>
          </a:custGeom>
          <a:solidFill>
            <a:srgbClr val="0652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685" name="Google Shape;685;p26"/>
          <p:cNvSpPr/>
          <p:nvPr/>
        </p:nvSpPr>
        <p:spPr>
          <a:xfrm>
            <a:off x="2227262" y="3205162"/>
            <a:ext cx="2374900" cy="3197225"/>
          </a:xfrm>
          <a:custGeom>
            <a:avLst/>
            <a:gdLst/>
            <a:ahLst/>
            <a:cxnLst/>
            <a:rect l="l" t="t" r="r" b="b"/>
            <a:pathLst>
              <a:path w="635" h="854" extrusionOk="0">
                <a:moveTo>
                  <a:pt x="501" y="714"/>
                </a:moveTo>
                <a:cubicBezTo>
                  <a:pt x="494" y="672"/>
                  <a:pt x="510" y="628"/>
                  <a:pt x="545" y="593"/>
                </a:cubicBezTo>
                <a:cubicBezTo>
                  <a:pt x="559" y="580"/>
                  <a:pt x="574" y="566"/>
                  <a:pt x="589" y="554"/>
                </a:cubicBezTo>
                <a:cubicBezTo>
                  <a:pt x="580" y="550"/>
                  <a:pt x="571" y="547"/>
                  <a:pt x="562" y="543"/>
                </a:cubicBezTo>
                <a:cubicBezTo>
                  <a:pt x="514" y="525"/>
                  <a:pt x="501" y="476"/>
                  <a:pt x="536" y="441"/>
                </a:cubicBezTo>
                <a:cubicBezTo>
                  <a:pt x="608" y="371"/>
                  <a:pt x="634" y="283"/>
                  <a:pt x="631" y="186"/>
                </a:cubicBezTo>
                <a:cubicBezTo>
                  <a:pt x="627" y="85"/>
                  <a:pt x="567" y="31"/>
                  <a:pt x="474" y="8"/>
                </a:cubicBezTo>
                <a:cubicBezTo>
                  <a:pt x="454" y="3"/>
                  <a:pt x="434" y="0"/>
                  <a:pt x="415" y="0"/>
                </a:cubicBezTo>
                <a:cubicBezTo>
                  <a:pt x="396" y="0"/>
                  <a:pt x="376" y="3"/>
                  <a:pt x="356" y="8"/>
                </a:cubicBezTo>
                <a:cubicBezTo>
                  <a:pt x="262" y="31"/>
                  <a:pt x="203" y="85"/>
                  <a:pt x="199" y="186"/>
                </a:cubicBezTo>
                <a:cubicBezTo>
                  <a:pt x="195" y="283"/>
                  <a:pt x="222" y="369"/>
                  <a:pt x="294" y="441"/>
                </a:cubicBezTo>
                <a:cubicBezTo>
                  <a:pt x="329" y="476"/>
                  <a:pt x="315" y="525"/>
                  <a:pt x="268" y="543"/>
                </a:cubicBezTo>
                <a:cubicBezTo>
                  <a:pt x="242" y="553"/>
                  <a:pt x="217" y="562"/>
                  <a:pt x="192" y="574"/>
                </a:cubicBezTo>
                <a:cubicBezTo>
                  <a:pt x="136" y="600"/>
                  <a:pt x="84" y="630"/>
                  <a:pt x="40" y="674"/>
                </a:cubicBezTo>
                <a:cubicBezTo>
                  <a:pt x="0" y="713"/>
                  <a:pt x="1" y="771"/>
                  <a:pt x="71" y="804"/>
                </a:cubicBezTo>
                <a:cubicBezTo>
                  <a:pt x="95" y="815"/>
                  <a:pt x="120" y="823"/>
                  <a:pt x="145" y="829"/>
                </a:cubicBezTo>
                <a:cubicBezTo>
                  <a:pt x="227" y="849"/>
                  <a:pt x="310" y="852"/>
                  <a:pt x="415" y="854"/>
                </a:cubicBezTo>
                <a:cubicBezTo>
                  <a:pt x="498" y="852"/>
                  <a:pt x="568" y="850"/>
                  <a:pt x="635" y="839"/>
                </a:cubicBezTo>
                <a:cubicBezTo>
                  <a:pt x="621" y="834"/>
                  <a:pt x="608" y="829"/>
                  <a:pt x="596" y="823"/>
                </a:cubicBezTo>
                <a:cubicBezTo>
                  <a:pt x="543" y="798"/>
                  <a:pt x="509" y="759"/>
                  <a:pt x="501" y="714"/>
                </a:cubicBezTo>
                <a:close/>
              </a:path>
            </a:pathLst>
          </a:custGeom>
          <a:solidFill>
            <a:srgbClr val="8C103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686" name="Google Shape;686;p26"/>
          <p:cNvSpPr txBox="1"/>
          <p:nvPr/>
        </p:nvSpPr>
        <p:spPr>
          <a:xfrm>
            <a:off x="1822449" y="518468"/>
            <a:ext cx="8726487" cy="584776"/>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3F3F3F"/>
              </a:buClr>
              <a:buSzPts val="7600"/>
              <a:buFont typeface="Montserrat"/>
              <a:buNone/>
            </a:pPr>
            <a:r>
              <a:rPr lang="en-US" sz="8800" i="0" u="none">
                <a:solidFill>
                  <a:schemeClr val="bg1"/>
                </a:solidFill>
                <a:latin typeface="Alasassy Caps" pitchFamily="2" charset="0"/>
                <a:ea typeface="Montserrat"/>
                <a:cs typeface="Montserrat"/>
                <a:sym typeface="Montserrat"/>
              </a:rPr>
              <a:t>World Languages</a:t>
            </a:r>
            <a:endParaRPr sz="8800">
              <a:solidFill>
                <a:schemeClr val="bg1"/>
              </a:solidFill>
              <a:latin typeface="Alasassy Caps" pitchFamily="2" charset="0"/>
            </a:endParaRPr>
          </a:p>
        </p:txBody>
      </p:sp>
      <p:pic>
        <p:nvPicPr>
          <p:cNvPr id="5" name="Graphic 4" descr="Dia De Muertos outline">
            <a:extLst>
              <a:ext uri="{FF2B5EF4-FFF2-40B4-BE49-F238E27FC236}">
                <a16:creationId xmlns:a16="http://schemas.microsoft.com/office/drawing/2014/main" id="{FE889890-AEB1-1820-01DC-5BAEDAE2B49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59887" y="2882569"/>
            <a:ext cx="1267485" cy="1267485"/>
          </a:xfrm>
          <a:prstGeom prst="rect">
            <a:avLst/>
          </a:prstGeom>
        </p:spPr>
      </p:pic>
      <p:pic>
        <p:nvPicPr>
          <p:cNvPr id="7" name="Graphic 6" descr="Sign language outline">
            <a:extLst>
              <a:ext uri="{FF2B5EF4-FFF2-40B4-BE49-F238E27FC236}">
                <a16:creationId xmlns:a16="http://schemas.microsoft.com/office/drawing/2014/main" id="{3A9396B6-1780-06EC-6CE1-3BBC087CAD5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357609" y="3592464"/>
            <a:ext cx="914400" cy="914400"/>
          </a:xfrm>
          <a:prstGeom prst="rect">
            <a:avLst/>
          </a:prstGeom>
        </p:spPr>
      </p:pic>
      <p:sp>
        <p:nvSpPr>
          <p:cNvPr id="10" name="TextBox 9">
            <a:extLst>
              <a:ext uri="{FF2B5EF4-FFF2-40B4-BE49-F238E27FC236}">
                <a16:creationId xmlns:a16="http://schemas.microsoft.com/office/drawing/2014/main" id="{1AFE1799-30EC-7714-3EC9-4C23E57C6081}"/>
              </a:ext>
            </a:extLst>
          </p:cNvPr>
          <p:cNvSpPr txBox="1"/>
          <p:nvPr/>
        </p:nvSpPr>
        <p:spPr>
          <a:xfrm>
            <a:off x="298765" y="5362307"/>
            <a:ext cx="4415119" cy="584775"/>
          </a:xfrm>
          <a:prstGeom prst="rect">
            <a:avLst/>
          </a:prstGeom>
          <a:noFill/>
        </p:spPr>
        <p:txBody>
          <a:bodyPr wrap="square" rtlCol="0">
            <a:spAutoFit/>
          </a:bodyPr>
          <a:lstStyle/>
          <a:p>
            <a:r>
              <a:rPr lang="en-US" sz="3200">
                <a:solidFill>
                  <a:schemeClr val="bg1"/>
                </a:solidFill>
                <a:latin typeface="Alasassy Caps" pitchFamily="2" charset="0"/>
              </a:rPr>
              <a:t>American Sign Language</a:t>
            </a:r>
          </a:p>
        </p:txBody>
      </p:sp>
      <p:sp>
        <p:nvSpPr>
          <p:cNvPr id="11" name="TextBox 10">
            <a:extLst>
              <a:ext uri="{FF2B5EF4-FFF2-40B4-BE49-F238E27FC236}">
                <a16:creationId xmlns:a16="http://schemas.microsoft.com/office/drawing/2014/main" id="{5379B0C0-ABDA-908E-3502-1775A7E70B2D}"/>
              </a:ext>
            </a:extLst>
          </p:cNvPr>
          <p:cNvSpPr txBox="1"/>
          <p:nvPr/>
        </p:nvSpPr>
        <p:spPr>
          <a:xfrm>
            <a:off x="6227108" y="4654098"/>
            <a:ext cx="4415119" cy="584775"/>
          </a:xfrm>
          <a:prstGeom prst="rect">
            <a:avLst/>
          </a:prstGeom>
          <a:noFill/>
        </p:spPr>
        <p:txBody>
          <a:bodyPr wrap="square" rtlCol="0">
            <a:spAutoFit/>
          </a:bodyPr>
          <a:lstStyle/>
          <a:p>
            <a:r>
              <a:rPr lang="en-US" sz="3200">
                <a:solidFill>
                  <a:schemeClr val="bg1"/>
                </a:solidFill>
                <a:latin typeface="Alasassy Caps" pitchFamily="2" charset="0"/>
              </a:rPr>
              <a:t>Spanish</a:t>
            </a:r>
          </a:p>
        </p:txBody>
      </p:sp>
      <p:sp>
        <p:nvSpPr>
          <p:cNvPr id="12" name="TextBox 11">
            <a:extLst>
              <a:ext uri="{FF2B5EF4-FFF2-40B4-BE49-F238E27FC236}">
                <a16:creationId xmlns:a16="http://schemas.microsoft.com/office/drawing/2014/main" id="{5D44F110-6117-7649-D4C4-8D5CD935DC8F}"/>
              </a:ext>
            </a:extLst>
          </p:cNvPr>
          <p:cNvSpPr txBox="1"/>
          <p:nvPr/>
        </p:nvSpPr>
        <p:spPr>
          <a:xfrm>
            <a:off x="8429007" y="5714326"/>
            <a:ext cx="4415119" cy="584775"/>
          </a:xfrm>
          <a:prstGeom prst="rect">
            <a:avLst/>
          </a:prstGeom>
          <a:noFill/>
        </p:spPr>
        <p:txBody>
          <a:bodyPr wrap="square" rtlCol="0">
            <a:spAutoFit/>
          </a:bodyPr>
          <a:lstStyle/>
          <a:p>
            <a:r>
              <a:rPr lang="en-US" sz="3200">
                <a:solidFill>
                  <a:schemeClr val="bg1"/>
                </a:solidFill>
                <a:latin typeface="Alasassy Caps" pitchFamily="2" charset="0"/>
              </a:rPr>
              <a:t>Mandarin Chinese</a:t>
            </a:r>
          </a:p>
        </p:txBody>
      </p:sp>
      <p:sp>
        <p:nvSpPr>
          <p:cNvPr id="13" name="TextBox 12">
            <a:extLst>
              <a:ext uri="{FF2B5EF4-FFF2-40B4-BE49-F238E27FC236}">
                <a16:creationId xmlns:a16="http://schemas.microsoft.com/office/drawing/2014/main" id="{745C902B-BA7E-80B7-3DA1-DC935E7758E6}"/>
              </a:ext>
            </a:extLst>
          </p:cNvPr>
          <p:cNvSpPr txBox="1"/>
          <p:nvPr/>
        </p:nvSpPr>
        <p:spPr>
          <a:xfrm>
            <a:off x="1808004" y="5808582"/>
            <a:ext cx="3838669" cy="276999"/>
          </a:xfrm>
          <a:prstGeom prst="rect">
            <a:avLst/>
          </a:prstGeom>
          <a:noFill/>
        </p:spPr>
        <p:txBody>
          <a:bodyPr wrap="square" rtlCol="0">
            <a:spAutoFit/>
          </a:bodyPr>
          <a:lstStyle/>
          <a:p>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ASL 1 </a:t>
            </a: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Honors ASL 4</a:t>
            </a:r>
            <a:endPar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TextBox 13">
            <a:extLst>
              <a:ext uri="{FF2B5EF4-FFF2-40B4-BE49-F238E27FC236}">
                <a16:creationId xmlns:a16="http://schemas.microsoft.com/office/drawing/2014/main" id="{03BEFB42-DF60-2EAB-4E10-1B7469049B30}"/>
              </a:ext>
            </a:extLst>
          </p:cNvPr>
          <p:cNvSpPr txBox="1"/>
          <p:nvPr/>
        </p:nvSpPr>
        <p:spPr>
          <a:xfrm>
            <a:off x="3607023" y="5076277"/>
            <a:ext cx="3838669" cy="1077218"/>
          </a:xfrm>
          <a:prstGeom prst="rect">
            <a:avLst/>
          </a:prstGeom>
          <a:noFill/>
        </p:spPr>
        <p:txBody>
          <a:bodyPr wrap="square" rtlCol="0">
            <a:spAutoFit/>
          </a:bodyPr>
          <a:lstStyle/>
          <a:p>
            <a:pPr algn="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Spanish 1 </a:t>
            </a: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AP Spanish Literature</a:t>
            </a:r>
          </a:p>
          <a:p>
            <a:pPr algn="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Honors for Heritage Speakers </a:t>
            </a:r>
          </a:p>
          <a:p>
            <a:pPr algn="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AP for Heritage Speakers for DLI* </a:t>
            </a:r>
          </a:p>
          <a:p>
            <a:pPr algn="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Students &amp; Native Speakers</a:t>
            </a:r>
          </a:p>
          <a:p>
            <a:pPr algn="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*DLI placement will be based on STAMP testing and interviews </a:t>
            </a:r>
          </a:p>
          <a:p>
            <a:pPr algn="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with junior high and high school Spanish teachers</a:t>
            </a:r>
            <a:endPar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TextBox 14">
            <a:extLst>
              <a:ext uri="{FF2B5EF4-FFF2-40B4-BE49-F238E27FC236}">
                <a16:creationId xmlns:a16="http://schemas.microsoft.com/office/drawing/2014/main" id="{3997CA7D-C2F7-28FD-5697-24892A6AB782}"/>
              </a:ext>
            </a:extLst>
          </p:cNvPr>
          <p:cNvSpPr txBox="1"/>
          <p:nvPr/>
        </p:nvSpPr>
        <p:spPr>
          <a:xfrm>
            <a:off x="8429007" y="6128388"/>
            <a:ext cx="3838669" cy="276999"/>
          </a:xfrm>
          <a:prstGeom prst="rect">
            <a:avLst/>
          </a:prstGeom>
          <a:noFill/>
        </p:spPr>
        <p:txBody>
          <a:bodyPr wrap="square" rtlCol="0">
            <a:spAutoFit/>
          </a:bodyPr>
          <a:lstStyle/>
          <a:p>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Mandarin 1 </a:t>
            </a: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sym typeface="Wingdings" panose="05000000000000000000" pitchFamily="2" charset="2"/>
              </a:rPr>
              <a:t> AP Chinese &amp; Culture Yr 6</a:t>
            </a:r>
            <a:endPar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pic>
        <p:nvPicPr>
          <p:cNvPr id="3" name="Graphic 2" descr="Dragon dance with solid fill">
            <a:extLst>
              <a:ext uri="{FF2B5EF4-FFF2-40B4-BE49-F238E27FC236}">
                <a16:creationId xmlns:a16="http://schemas.microsoft.com/office/drawing/2014/main" id="{43F16B1F-F409-0F78-DCA5-BC1C7244E0E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244873" y="3911097"/>
            <a:ext cx="740001" cy="740001"/>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65"/>
        <p:cNvGrpSpPr/>
        <p:nvPr/>
      </p:nvGrpSpPr>
      <p:grpSpPr>
        <a:xfrm>
          <a:off x="0" y="0"/>
          <a:ext cx="0" cy="0"/>
          <a:chOff x="0" y="0"/>
          <a:chExt cx="0" cy="0"/>
        </a:xfrm>
      </p:grpSpPr>
      <p:grpSp>
        <p:nvGrpSpPr>
          <p:cNvPr id="5" name="Group 4">
            <a:extLst>
              <a:ext uri="{FF2B5EF4-FFF2-40B4-BE49-F238E27FC236}">
                <a16:creationId xmlns:a16="http://schemas.microsoft.com/office/drawing/2014/main" id="{9199504E-90D8-AD42-AEE7-851BCE067B19}"/>
              </a:ext>
            </a:extLst>
          </p:cNvPr>
          <p:cNvGrpSpPr/>
          <p:nvPr/>
        </p:nvGrpSpPr>
        <p:grpSpPr>
          <a:xfrm>
            <a:off x="6303962" y="4041775"/>
            <a:ext cx="4240212" cy="2817812"/>
            <a:chOff x="6303962" y="4041775"/>
            <a:chExt cx="4240212" cy="2817812"/>
          </a:xfrm>
        </p:grpSpPr>
        <p:sp>
          <p:nvSpPr>
            <p:cNvPr id="567" name="Google Shape;567;p24"/>
            <p:cNvSpPr/>
            <p:nvPr/>
          </p:nvSpPr>
          <p:spPr>
            <a:xfrm>
              <a:off x="7624762" y="4041775"/>
              <a:ext cx="2919412" cy="2817812"/>
            </a:xfrm>
            <a:custGeom>
              <a:avLst/>
              <a:gdLst/>
              <a:ahLst/>
              <a:cxnLst/>
              <a:rect l="l" t="t" r="r" b="b"/>
              <a:pathLst>
                <a:path w="670" h="646" extrusionOk="0">
                  <a:moveTo>
                    <a:pt x="366" y="1"/>
                  </a:moveTo>
                  <a:cubicBezTo>
                    <a:pt x="359" y="0"/>
                    <a:pt x="353" y="2"/>
                    <a:pt x="349" y="7"/>
                  </a:cubicBezTo>
                  <a:cubicBezTo>
                    <a:pt x="0" y="341"/>
                    <a:pt x="0" y="341"/>
                    <a:pt x="0" y="341"/>
                  </a:cubicBezTo>
                  <a:cubicBezTo>
                    <a:pt x="71" y="423"/>
                    <a:pt x="114" y="529"/>
                    <a:pt x="114" y="646"/>
                  </a:cubicBezTo>
                  <a:cubicBezTo>
                    <a:pt x="319" y="646"/>
                    <a:pt x="319" y="646"/>
                    <a:pt x="319" y="646"/>
                  </a:cubicBezTo>
                  <a:cubicBezTo>
                    <a:pt x="484" y="646"/>
                    <a:pt x="626" y="526"/>
                    <a:pt x="647" y="363"/>
                  </a:cubicBezTo>
                  <a:cubicBezTo>
                    <a:pt x="670" y="183"/>
                    <a:pt x="539" y="22"/>
                    <a:pt x="366" y="1"/>
                  </a:cubicBezTo>
                  <a:close/>
                </a:path>
              </a:pathLst>
            </a:custGeom>
            <a:solidFill>
              <a:srgbClr val="FFC54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71" name="Google Shape;571;p24"/>
            <p:cNvSpPr/>
            <p:nvPr/>
          </p:nvSpPr>
          <p:spPr>
            <a:xfrm>
              <a:off x="6303962" y="5524500"/>
              <a:ext cx="1825625" cy="1335087"/>
            </a:xfrm>
            <a:custGeom>
              <a:avLst/>
              <a:gdLst/>
              <a:ahLst/>
              <a:cxnLst/>
              <a:rect l="l" t="t" r="r" b="b"/>
              <a:pathLst>
                <a:path w="419" h="306" extrusionOk="0">
                  <a:moveTo>
                    <a:pt x="11" y="282"/>
                  </a:moveTo>
                  <a:cubicBezTo>
                    <a:pt x="8" y="285"/>
                    <a:pt x="8" y="285"/>
                    <a:pt x="8" y="285"/>
                  </a:cubicBezTo>
                  <a:cubicBezTo>
                    <a:pt x="0" y="293"/>
                    <a:pt x="5" y="306"/>
                    <a:pt x="16" y="306"/>
                  </a:cubicBezTo>
                  <a:cubicBezTo>
                    <a:pt x="16" y="306"/>
                    <a:pt x="16" y="306"/>
                    <a:pt x="16" y="306"/>
                  </a:cubicBezTo>
                  <a:cubicBezTo>
                    <a:pt x="419" y="306"/>
                    <a:pt x="419" y="306"/>
                    <a:pt x="419" y="306"/>
                  </a:cubicBezTo>
                  <a:cubicBezTo>
                    <a:pt x="419" y="189"/>
                    <a:pt x="375" y="82"/>
                    <a:pt x="304" y="0"/>
                  </a:cubicBezTo>
                  <a:lnTo>
                    <a:pt x="11" y="282"/>
                  </a:lnTo>
                  <a:close/>
                </a:path>
              </a:pathLst>
            </a:custGeom>
            <a:solidFill>
              <a:srgbClr val="FAB32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4" name="Group 3">
            <a:extLst>
              <a:ext uri="{FF2B5EF4-FFF2-40B4-BE49-F238E27FC236}">
                <a16:creationId xmlns:a16="http://schemas.microsoft.com/office/drawing/2014/main" id="{CAB913F0-87A1-E94D-BA33-E6500785A38C}"/>
              </a:ext>
            </a:extLst>
          </p:cNvPr>
          <p:cNvGrpSpPr/>
          <p:nvPr/>
        </p:nvGrpSpPr>
        <p:grpSpPr>
          <a:xfrm>
            <a:off x="5649912" y="1990725"/>
            <a:ext cx="3455987" cy="4751387"/>
            <a:chOff x="5649912" y="1990725"/>
            <a:chExt cx="3455987" cy="4751387"/>
          </a:xfrm>
        </p:grpSpPr>
        <p:sp>
          <p:nvSpPr>
            <p:cNvPr id="568" name="Google Shape;568;p24"/>
            <p:cNvSpPr/>
            <p:nvPr/>
          </p:nvSpPr>
          <p:spPr>
            <a:xfrm>
              <a:off x="5649912" y="1990725"/>
              <a:ext cx="3455987" cy="3455987"/>
            </a:xfrm>
            <a:custGeom>
              <a:avLst/>
              <a:gdLst/>
              <a:ahLst/>
              <a:cxnLst/>
              <a:rect l="l" t="t" r="r" b="b"/>
              <a:pathLst>
                <a:path w="793" h="792" extrusionOk="0">
                  <a:moveTo>
                    <a:pt x="436" y="792"/>
                  </a:moveTo>
                  <a:cubicBezTo>
                    <a:pt x="788" y="454"/>
                    <a:pt x="788" y="454"/>
                    <a:pt x="788" y="454"/>
                  </a:cubicBezTo>
                  <a:cubicBezTo>
                    <a:pt x="790" y="452"/>
                    <a:pt x="792" y="449"/>
                    <a:pt x="792" y="446"/>
                  </a:cubicBezTo>
                  <a:cubicBezTo>
                    <a:pt x="793" y="436"/>
                    <a:pt x="793" y="426"/>
                    <a:pt x="793" y="416"/>
                  </a:cubicBezTo>
                  <a:cubicBezTo>
                    <a:pt x="793" y="186"/>
                    <a:pt x="607" y="0"/>
                    <a:pt x="377" y="0"/>
                  </a:cubicBezTo>
                  <a:cubicBezTo>
                    <a:pt x="218" y="0"/>
                    <a:pt x="73" y="91"/>
                    <a:pt x="3" y="234"/>
                  </a:cubicBezTo>
                  <a:cubicBezTo>
                    <a:pt x="2" y="237"/>
                    <a:pt x="0" y="238"/>
                    <a:pt x="0" y="242"/>
                  </a:cubicBezTo>
                  <a:cubicBezTo>
                    <a:pt x="0" y="244"/>
                    <a:pt x="0" y="252"/>
                    <a:pt x="0" y="252"/>
                  </a:cubicBezTo>
                  <a:cubicBezTo>
                    <a:pt x="1" y="258"/>
                    <a:pt x="1" y="258"/>
                    <a:pt x="1" y="258"/>
                  </a:cubicBezTo>
                  <a:cubicBezTo>
                    <a:pt x="54" y="655"/>
                    <a:pt x="54" y="655"/>
                    <a:pt x="54" y="655"/>
                  </a:cubicBezTo>
                  <a:cubicBezTo>
                    <a:pt x="70" y="653"/>
                    <a:pt x="87" y="653"/>
                    <a:pt x="104" y="653"/>
                  </a:cubicBezTo>
                  <a:cubicBezTo>
                    <a:pt x="234" y="653"/>
                    <a:pt x="352" y="706"/>
                    <a:pt x="436" y="792"/>
                  </a:cubicBezTo>
                  <a:close/>
                </a:path>
              </a:pathLst>
            </a:custGeom>
            <a:solidFill>
              <a:srgbClr val="FF912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72" name="Google Shape;572;p24"/>
            <p:cNvSpPr/>
            <p:nvPr/>
          </p:nvSpPr>
          <p:spPr>
            <a:xfrm>
              <a:off x="5884862" y="4830762"/>
              <a:ext cx="1670050" cy="1911350"/>
            </a:xfrm>
            <a:custGeom>
              <a:avLst/>
              <a:gdLst/>
              <a:ahLst/>
              <a:cxnLst/>
              <a:rect l="l" t="t" r="r" b="b"/>
              <a:pathLst>
                <a:path w="383" h="438" extrusionOk="0">
                  <a:moveTo>
                    <a:pt x="83" y="429"/>
                  </a:moveTo>
                  <a:cubicBezTo>
                    <a:pt x="383" y="141"/>
                    <a:pt x="383" y="141"/>
                    <a:pt x="383" y="141"/>
                  </a:cubicBezTo>
                  <a:cubicBezTo>
                    <a:pt x="298" y="54"/>
                    <a:pt x="180" y="0"/>
                    <a:pt x="50" y="0"/>
                  </a:cubicBezTo>
                  <a:cubicBezTo>
                    <a:pt x="33" y="0"/>
                    <a:pt x="16" y="1"/>
                    <a:pt x="0" y="3"/>
                  </a:cubicBezTo>
                  <a:cubicBezTo>
                    <a:pt x="55" y="419"/>
                    <a:pt x="55" y="419"/>
                    <a:pt x="55" y="419"/>
                  </a:cubicBezTo>
                  <a:cubicBezTo>
                    <a:pt x="57" y="432"/>
                    <a:pt x="73" y="438"/>
                    <a:pt x="83" y="429"/>
                  </a:cubicBezTo>
                  <a:close/>
                </a:path>
              </a:pathLst>
            </a:custGeom>
            <a:solidFill>
              <a:srgbClr val="F57D0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3" name="Group 2">
            <a:extLst>
              <a:ext uri="{FF2B5EF4-FFF2-40B4-BE49-F238E27FC236}">
                <a16:creationId xmlns:a16="http://schemas.microsoft.com/office/drawing/2014/main" id="{F77AE68C-E90F-A744-8449-2E8AC36E3947}"/>
              </a:ext>
            </a:extLst>
          </p:cNvPr>
          <p:cNvGrpSpPr/>
          <p:nvPr/>
        </p:nvGrpSpPr>
        <p:grpSpPr>
          <a:xfrm>
            <a:off x="3178175" y="2728912"/>
            <a:ext cx="2833687" cy="3948113"/>
            <a:chOff x="3178175" y="2728912"/>
            <a:chExt cx="2833687" cy="3948113"/>
          </a:xfrm>
        </p:grpSpPr>
        <p:sp>
          <p:nvSpPr>
            <p:cNvPr id="569" name="Google Shape;569;p24"/>
            <p:cNvSpPr/>
            <p:nvPr/>
          </p:nvSpPr>
          <p:spPr>
            <a:xfrm>
              <a:off x="3178175" y="2728912"/>
              <a:ext cx="2593975" cy="2703512"/>
            </a:xfrm>
            <a:custGeom>
              <a:avLst/>
              <a:gdLst/>
              <a:ahLst/>
              <a:cxnLst/>
              <a:rect l="l" t="t" r="r" b="b"/>
              <a:pathLst>
                <a:path w="595" h="620" extrusionOk="0">
                  <a:moveTo>
                    <a:pt x="595" y="490"/>
                  </a:moveTo>
                  <a:cubicBezTo>
                    <a:pt x="541" y="84"/>
                    <a:pt x="541" y="84"/>
                    <a:pt x="541" y="84"/>
                  </a:cubicBezTo>
                  <a:cubicBezTo>
                    <a:pt x="541" y="80"/>
                    <a:pt x="539" y="77"/>
                    <a:pt x="536" y="75"/>
                  </a:cubicBezTo>
                  <a:cubicBezTo>
                    <a:pt x="477" y="27"/>
                    <a:pt x="403" y="0"/>
                    <a:pt x="327" y="0"/>
                  </a:cubicBezTo>
                  <a:cubicBezTo>
                    <a:pt x="166" y="0"/>
                    <a:pt x="28" y="117"/>
                    <a:pt x="0" y="275"/>
                  </a:cubicBezTo>
                  <a:cubicBezTo>
                    <a:pt x="0" y="279"/>
                    <a:pt x="1" y="284"/>
                    <a:pt x="5" y="287"/>
                  </a:cubicBezTo>
                  <a:cubicBezTo>
                    <a:pt x="343" y="620"/>
                    <a:pt x="343" y="620"/>
                    <a:pt x="343" y="620"/>
                  </a:cubicBezTo>
                  <a:cubicBezTo>
                    <a:pt x="410" y="552"/>
                    <a:pt x="498" y="506"/>
                    <a:pt x="595" y="490"/>
                  </a:cubicBezTo>
                  <a:close/>
                </a:path>
              </a:pathLst>
            </a:custGeom>
            <a:solidFill>
              <a:srgbClr val="E249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73" name="Google Shape;573;p24"/>
            <p:cNvSpPr/>
            <p:nvPr/>
          </p:nvSpPr>
          <p:spPr>
            <a:xfrm>
              <a:off x="4668837" y="4860925"/>
              <a:ext cx="1343025" cy="1816100"/>
            </a:xfrm>
            <a:custGeom>
              <a:avLst/>
              <a:gdLst/>
              <a:ahLst/>
              <a:cxnLst/>
              <a:rect l="l" t="t" r="r" b="b"/>
              <a:pathLst>
                <a:path w="308" h="416" extrusionOk="0">
                  <a:moveTo>
                    <a:pt x="306" y="394"/>
                  </a:moveTo>
                  <a:cubicBezTo>
                    <a:pt x="253" y="0"/>
                    <a:pt x="253" y="0"/>
                    <a:pt x="253" y="0"/>
                  </a:cubicBezTo>
                  <a:cubicBezTo>
                    <a:pt x="155" y="16"/>
                    <a:pt x="67" y="62"/>
                    <a:pt x="0" y="130"/>
                  </a:cubicBezTo>
                  <a:cubicBezTo>
                    <a:pt x="282" y="406"/>
                    <a:pt x="282" y="406"/>
                    <a:pt x="282" y="406"/>
                  </a:cubicBezTo>
                  <a:cubicBezTo>
                    <a:pt x="291" y="416"/>
                    <a:pt x="308" y="408"/>
                    <a:pt x="306" y="394"/>
                  </a:cubicBezTo>
                  <a:close/>
                </a:path>
              </a:pathLst>
            </a:custGeom>
            <a:solidFill>
              <a:srgbClr val="C9323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2" name="Group 1">
            <a:extLst>
              <a:ext uri="{FF2B5EF4-FFF2-40B4-BE49-F238E27FC236}">
                <a16:creationId xmlns:a16="http://schemas.microsoft.com/office/drawing/2014/main" id="{7F25EA89-1AAC-1347-8815-9831655E42F2}"/>
              </a:ext>
            </a:extLst>
          </p:cNvPr>
          <p:cNvGrpSpPr/>
          <p:nvPr/>
        </p:nvGrpSpPr>
        <p:grpSpPr>
          <a:xfrm>
            <a:off x="1730375" y="4037012"/>
            <a:ext cx="4171950" cy="2822575"/>
            <a:chOff x="1730375" y="4037012"/>
            <a:chExt cx="4171950" cy="2822575"/>
          </a:xfrm>
        </p:grpSpPr>
        <p:sp>
          <p:nvSpPr>
            <p:cNvPr id="570" name="Google Shape;570;p24"/>
            <p:cNvSpPr/>
            <p:nvPr/>
          </p:nvSpPr>
          <p:spPr>
            <a:xfrm>
              <a:off x="1730375" y="4037012"/>
              <a:ext cx="2863850" cy="2822575"/>
            </a:xfrm>
            <a:custGeom>
              <a:avLst/>
              <a:gdLst/>
              <a:ahLst/>
              <a:cxnLst/>
              <a:rect l="l" t="t" r="r" b="b"/>
              <a:pathLst>
                <a:path w="657" h="647" extrusionOk="0">
                  <a:moveTo>
                    <a:pt x="337" y="23"/>
                  </a:moveTo>
                  <a:cubicBezTo>
                    <a:pt x="321" y="8"/>
                    <a:pt x="321" y="8"/>
                    <a:pt x="321" y="8"/>
                  </a:cubicBezTo>
                  <a:cubicBezTo>
                    <a:pt x="315" y="2"/>
                    <a:pt x="308" y="0"/>
                    <a:pt x="300" y="1"/>
                  </a:cubicBezTo>
                  <a:cubicBezTo>
                    <a:pt x="297" y="1"/>
                    <a:pt x="294" y="1"/>
                    <a:pt x="290" y="2"/>
                  </a:cubicBezTo>
                  <a:cubicBezTo>
                    <a:pt x="131" y="20"/>
                    <a:pt x="8" y="152"/>
                    <a:pt x="4" y="315"/>
                  </a:cubicBezTo>
                  <a:cubicBezTo>
                    <a:pt x="0" y="498"/>
                    <a:pt x="153" y="647"/>
                    <a:pt x="335" y="647"/>
                  </a:cubicBezTo>
                  <a:cubicBezTo>
                    <a:pt x="540" y="647"/>
                    <a:pt x="540" y="647"/>
                    <a:pt x="540" y="647"/>
                  </a:cubicBezTo>
                  <a:cubicBezTo>
                    <a:pt x="540" y="528"/>
                    <a:pt x="584" y="420"/>
                    <a:pt x="657" y="338"/>
                  </a:cubicBezTo>
                  <a:lnTo>
                    <a:pt x="337" y="23"/>
                  </a:lnTo>
                  <a:close/>
                </a:path>
              </a:pathLst>
            </a:custGeom>
            <a:solidFill>
              <a:srgbClr val="8C103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74" name="Google Shape;574;p24"/>
            <p:cNvSpPr/>
            <p:nvPr/>
          </p:nvSpPr>
          <p:spPr>
            <a:xfrm>
              <a:off x="4076700" y="5507037"/>
              <a:ext cx="1825625" cy="1352550"/>
            </a:xfrm>
            <a:custGeom>
              <a:avLst/>
              <a:gdLst/>
              <a:ahLst/>
              <a:cxnLst/>
              <a:rect l="l" t="t" r="r" b="b"/>
              <a:pathLst>
                <a:path w="419" h="310" extrusionOk="0">
                  <a:moveTo>
                    <a:pt x="410" y="287"/>
                  </a:moveTo>
                  <a:cubicBezTo>
                    <a:pt x="407" y="284"/>
                    <a:pt x="407" y="284"/>
                    <a:pt x="407" y="284"/>
                  </a:cubicBezTo>
                  <a:cubicBezTo>
                    <a:pt x="118" y="0"/>
                    <a:pt x="118" y="0"/>
                    <a:pt x="118" y="0"/>
                  </a:cubicBezTo>
                  <a:cubicBezTo>
                    <a:pt x="45" y="83"/>
                    <a:pt x="0" y="191"/>
                    <a:pt x="0" y="310"/>
                  </a:cubicBezTo>
                  <a:cubicBezTo>
                    <a:pt x="401" y="310"/>
                    <a:pt x="401" y="310"/>
                    <a:pt x="401" y="310"/>
                  </a:cubicBezTo>
                  <a:cubicBezTo>
                    <a:pt x="413" y="310"/>
                    <a:pt x="419" y="295"/>
                    <a:pt x="410" y="287"/>
                  </a:cubicBezTo>
                  <a:close/>
                </a:path>
              </a:pathLst>
            </a:custGeom>
            <a:solidFill>
              <a:srgbClr val="73113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sp>
        <p:nvSpPr>
          <p:cNvPr id="579" name="Google Shape;579;p24"/>
          <p:cNvSpPr txBox="1"/>
          <p:nvPr/>
        </p:nvSpPr>
        <p:spPr>
          <a:xfrm>
            <a:off x="763587" y="3041650"/>
            <a:ext cx="2665391" cy="4191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8C133F"/>
              </a:buClr>
              <a:buSzPts val="1900"/>
              <a:buFont typeface="Open Sans SemiBold"/>
              <a:buNone/>
            </a:pPr>
            <a:r>
              <a:rPr lang="en-US" sz="1900" b="1" i="0" u="none">
                <a:solidFill>
                  <a:srgbClr val="8C133F"/>
                </a:solidFill>
                <a:latin typeface="Alasassy Caps" pitchFamily="2" charset="0"/>
                <a:ea typeface="Open Sans SemiBold"/>
                <a:cs typeface="Open Sans SemiBold"/>
                <a:sym typeface="Open Sans SemiBold"/>
              </a:rPr>
              <a:t>Seal of Personal Finance</a:t>
            </a:r>
            <a:endParaRPr>
              <a:latin typeface="Alasassy Caps" pitchFamily="2" charset="0"/>
            </a:endParaRPr>
          </a:p>
        </p:txBody>
      </p:sp>
      <p:sp>
        <p:nvSpPr>
          <p:cNvPr id="580" name="Google Shape;580;p24"/>
          <p:cNvSpPr txBox="1"/>
          <p:nvPr/>
        </p:nvSpPr>
        <p:spPr>
          <a:xfrm>
            <a:off x="3448050" y="1379537"/>
            <a:ext cx="2201862" cy="4191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E24956"/>
              </a:buClr>
              <a:buSzPts val="1900"/>
              <a:buFont typeface="Open Sans SemiBold"/>
              <a:buNone/>
            </a:pPr>
            <a:r>
              <a:rPr lang="en-US" sz="1900" b="1" i="0" u="none">
                <a:solidFill>
                  <a:srgbClr val="E24956"/>
                </a:solidFill>
                <a:latin typeface="Alasassy Caps" pitchFamily="2" charset="0"/>
                <a:ea typeface="Open Sans SemiBold"/>
                <a:cs typeface="Open Sans SemiBold"/>
                <a:sym typeface="Open Sans SemiBold"/>
              </a:rPr>
              <a:t>Seal of Civics Literacy</a:t>
            </a:r>
            <a:endParaRPr>
              <a:latin typeface="Alasassy Caps" pitchFamily="2" charset="0"/>
            </a:endParaRPr>
          </a:p>
        </p:txBody>
      </p:sp>
      <p:sp>
        <p:nvSpPr>
          <p:cNvPr id="581" name="Google Shape;581;p24"/>
          <p:cNvSpPr txBox="1"/>
          <p:nvPr/>
        </p:nvSpPr>
        <p:spPr>
          <a:xfrm>
            <a:off x="7523162" y="765892"/>
            <a:ext cx="2295171" cy="10245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912B"/>
              </a:buClr>
              <a:buSzPts val="1900"/>
              <a:buFont typeface="Open Sans SemiBold"/>
              <a:buNone/>
            </a:pPr>
            <a:r>
              <a:rPr lang="en-US" sz="1900" b="1" i="0" u="none">
                <a:solidFill>
                  <a:srgbClr val="FF912B"/>
                </a:solidFill>
                <a:latin typeface="Alasassy Caps"/>
                <a:ea typeface="Open Sans SemiBold"/>
                <a:cs typeface="Open Sans SemiBold"/>
                <a:sym typeface="Open Sans SemiBold"/>
              </a:rPr>
              <a:t>Seal of Biliteracy</a:t>
            </a:r>
          </a:p>
          <a:p>
            <a:r>
              <a:rPr lang="en-US" sz="800">
                <a:solidFill>
                  <a:schemeClr val="bg1"/>
                </a:solidFill>
                <a:ea typeface="+mn-lt"/>
                <a:cs typeface="+mn-lt"/>
              </a:rPr>
              <a:t>The Arizona Seal of Biliteracy recognizes high school students who achieve proficiency in English plus at least one additional language. The seal is placed on the student’s diploma and noted on the transcript.  </a:t>
            </a:r>
            <a:r>
              <a:rPr lang="en-US">
                <a:solidFill>
                  <a:srgbClr val="000000"/>
                </a:solidFill>
                <a:ea typeface="+mn-lt"/>
                <a:cs typeface="+mn-lt"/>
              </a:rPr>
              <a:t>.</a:t>
            </a:r>
            <a:endParaRPr lang="en-US"/>
          </a:p>
        </p:txBody>
      </p:sp>
      <p:sp>
        <p:nvSpPr>
          <p:cNvPr id="582" name="Google Shape;582;p24"/>
          <p:cNvSpPr txBox="1"/>
          <p:nvPr/>
        </p:nvSpPr>
        <p:spPr>
          <a:xfrm>
            <a:off x="10401300" y="3038475"/>
            <a:ext cx="1712237" cy="4191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AB320"/>
              </a:buClr>
              <a:buSzPts val="1900"/>
              <a:buFont typeface="Open Sans SemiBold"/>
              <a:buNone/>
            </a:pPr>
            <a:r>
              <a:rPr lang="en-US" sz="1900" b="1" i="0" u="none">
                <a:solidFill>
                  <a:srgbClr val="FAB320"/>
                </a:solidFill>
                <a:latin typeface="Alasassy Caps" pitchFamily="2" charset="0"/>
                <a:ea typeface="Open Sans SemiBold"/>
                <a:cs typeface="Open Sans SemiBold"/>
                <a:sym typeface="Open Sans SemiBold"/>
              </a:rPr>
              <a:t>Seal of Arts </a:t>
            </a:r>
            <a:endParaRPr>
              <a:latin typeface="Alasassy Caps" pitchFamily="2" charset="0"/>
            </a:endParaRPr>
          </a:p>
        </p:txBody>
      </p:sp>
      <p:sp>
        <p:nvSpPr>
          <p:cNvPr id="583" name="Google Shape;583;p24"/>
          <p:cNvSpPr txBox="1"/>
          <p:nvPr/>
        </p:nvSpPr>
        <p:spPr>
          <a:xfrm>
            <a:off x="304848" y="2859087"/>
            <a:ext cx="535891" cy="1169297"/>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8C133F"/>
              </a:buClr>
              <a:buSzPts val="8000"/>
              <a:buFont typeface="Montserrat"/>
              <a:buNone/>
            </a:pPr>
            <a:r>
              <a:rPr lang="en-US" sz="8000" b="0" i="0" u="none">
                <a:solidFill>
                  <a:srgbClr val="8C133F"/>
                </a:solidFill>
                <a:latin typeface="Alasassy Caps" pitchFamily="2" charset="0"/>
                <a:ea typeface="Montserrat"/>
                <a:cs typeface="Montserrat"/>
                <a:sym typeface="Montserrat"/>
              </a:rPr>
              <a:t>1</a:t>
            </a:r>
            <a:endParaRPr>
              <a:latin typeface="Alasassy Caps" pitchFamily="2" charset="0"/>
            </a:endParaRPr>
          </a:p>
        </p:txBody>
      </p:sp>
      <p:sp>
        <p:nvSpPr>
          <p:cNvPr id="584" name="Google Shape;584;p24"/>
          <p:cNvSpPr txBox="1"/>
          <p:nvPr/>
        </p:nvSpPr>
        <p:spPr>
          <a:xfrm>
            <a:off x="2728960" y="1196975"/>
            <a:ext cx="649434" cy="1169297"/>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E24956"/>
              </a:buClr>
              <a:buSzPts val="8000"/>
              <a:buFont typeface="Montserrat"/>
              <a:buNone/>
            </a:pPr>
            <a:r>
              <a:rPr lang="en-US" sz="8000" b="0" i="0" u="none">
                <a:solidFill>
                  <a:srgbClr val="E24956"/>
                </a:solidFill>
                <a:latin typeface="Alasassy Caps" pitchFamily="2" charset="0"/>
                <a:ea typeface="Montserrat"/>
                <a:cs typeface="Montserrat"/>
                <a:sym typeface="Montserrat"/>
              </a:rPr>
              <a:t>2</a:t>
            </a:r>
            <a:endParaRPr>
              <a:latin typeface="Alasassy Caps" pitchFamily="2" charset="0"/>
            </a:endParaRPr>
          </a:p>
        </p:txBody>
      </p:sp>
      <p:sp>
        <p:nvSpPr>
          <p:cNvPr id="585" name="Google Shape;585;p24"/>
          <p:cNvSpPr txBox="1"/>
          <p:nvPr/>
        </p:nvSpPr>
        <p:spPr>
          <a:xfrm>
            <a:off x="6804073" y="520700"/>
            <a:ext cx="644273" cy="1169297"/>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912B"/>
              </a:buClr>
              <a:buSzPts val="8000"/>
              <a:buFont typeface="Montserrat"/>
              <a:buNone/>
            </a:pPr>
            <a:r>
              <a:rPr lang="en-US" sz="8000" b="0" i="0" u="none">
                <a:solidFill>
                  <a:srgbClr val="FF912B"/>
                </a:solidFill>
                <a:latin typeface="Alasassy Caps" pitchFamily="2" charset="0"/>
                <a:ea typeface="Montserrat"/>
                <a:cs typeface="Montserrat"/>
                <a:sym typeface="Montserrat"/>
              </a:rPr>
              <a:t>3</a:t>
            </a:r>
            <a:endParaRPr>
              <a:latin typeface="Alasassy Caps" pitchFamily="2" charset="0"/>
            </a:endParaRPr>
          </a:p>
        </p:txBody>
      </p:sp>
      <p:sp>
        <p:nvSpPr>
          <p:cNvPr id="586" name="Google Shape;586;p24"/>
          <p:cNvSpPr txBox="1"/>
          <p:nvPr/>
        </p:nvSpPr>
        <p:spPr>
          <a:xfrm>
            <a:off x="9705078" y="2846686"/>
            <a:ext cx="672659" cy="123398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C54A"/>
              </a:buClr>
              <a:buSzPts val="8400"/>
              <a:buFont typeface="Montserrat"/>
              <a:buNone/>
            </a:pPr>
            <a:r>
              <a:rPr lang="en-US" sz="8400" b="0" i="0" u="none">
                <a:solidFill>
                  <a:srgbClr val="FFC54A"/>
                </a:solidFill>
                <a:latin typeface="Alasassy Caps" pitchFamily="2" charset="0"/>
                <a:ea typeface="Montserrat"/>
                <a:cs typeface="Montserrat"/>
                <a:sym typeface="Montserrat"/>
              </a:rPr>
              <a:t>4</a:t>
            </a:r>
            <a:endParaRPr>
              <a:latin typeface="Alasassy Caps" pitchFamily="2" charset="0"/>
            </a:endParaRPr>
          </a:p>
        </p:txBody>
      </p:sp>
      <p:sp>
        <p:nvSpPr>
          <p:cNvPr id="587" name="Google Shape;587;p24"/>
          <p:cNvSpPr txBox="1"/>
          <p:nvPr/>
        </p:nvSpPr>
        <p:spPr>
          <a:xfrm>
            <a:off x="3344861" y="1611312"/>
            <a:ext cx="2697163" cy="1067698"/>
          </a:xfrm>
          <a:prstGeom prst="rect">
            <a:avLst/>
          </a:prstGeom>
          <a:noFill/>
          <a:ln>
            <a:noFill/>
          </a:ln>
        </p:spPr>
        <p:txBody>
          <a:bodyPr spcFirstLastPara="1" wrap="square" lIns="91425" tIns="45700" rIns="91425" bIns="45700" anchor="t" anchorCtr="0">
            <a:noAutofit/>
          </a:bodyPr>
          <a:lstStyle/>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This program recognizes high school students who have attained a high level of proficiency in</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Civics at the time of graduation. Proficiency is determined by completion of a set of Arizona</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State Board of Education Approved Tasks. Seal is placed on the diploma and noted on the</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transcript up to 90 days after graduation. Below is the documentation required to earn this seal.</a:t>
            </a:r>
            <a:endParaRPr sz="8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89" name="Google Shape;589;p24"/>
          <p:cNvSpPr txBox="1"/>
          <p:nvPr/>
        </p:nvSpPr>
        <p:spPr>
          <a:xfrm>
            <a:off x="10401300" y="3302000"/>
            <a:ext cx="1790700" cy="600075"/>
          </a:xfrm>
          <a:prstGeom prst="rect">
            <a:avLst/>
          </a:prstGeom>
          <a:noFill/>
          <a:ln>
            <a:noFill/>
          </a:ln>
        </p:spPr>
        <p:txBody>
          <a:bodyPr spcFirstLastPara="1" wrap="square" lIns="91425" tIns="45700" rIns="91425" bIns="45700" anchor="t" anchorCtr="0">
            <a:noAutofit/>
          </a:bodyPr>
          <a:lstStyle/>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The goals of the Arizona State Seal of Arts</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Proficiency are:</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 To celebrate students who demonstrate high levels of proficiency in the Arizona Arts Education</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Standards through personal expression and creative experiences in arts education programs</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 To identify pathways of artistic literacy that cultivate skills for 21st century success</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 To prepare students for college and career readiness, including active participation in the creative</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industries sector</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 To promote increased access to well-rounded, high-quality arts education across the state</a:t>
            </a:r>
            <a:endParaRPr sz="8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pic>
        <p:nvPicPr>
          <p:cNvPr id="2054" name="Picture 6" descr="Seal of Biliteracy">
            <a:extLst>
              <a:ext uri="{FF2B5EF4-FFF2-40B4-BE49-F238E27FC236}">
                <a16:creationId xmlns:a16="http://schemas.microsoft.com/office/drawing/2014/main" id="{CB94AA4D-2CBF-C126-49B6-1B47756534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82752" y="2412999"/>
            <a:ext cx="1819275" cy="1819275"/>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Seal of Arts Proficiency">
            <a:extLst>
              <a:ext uri="{FF2B5EF4-FFF2-40B4-BE49-F238E27FC236}">
                <a16:creationId xmlns:a16="http://schemas.microsoft.com/office/drawing/2014/main" id="{ADF8AB0A-71EE-169E-E327-B3F8619E9BF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83610" y="4569155"/>
            <a:ext cx="1577976" cy="1577976"/>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Seal of Personal Finance">
            <a:extLst>
              <a:ext uri="{FF2B5EF4-FFF2-40B4-BE49-F238E27FC236}">
                <a16:creationId xmlns:a16="http://schemas.microsoft.com/office/drawing/2014/main" id="{7704540B-C76D-A9CA-465D-0C3CCB6C2F3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72454" y="4530672"/>
            <a:ext cx="1577976" cy="1577976"/>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descr="Seal of Civics Literacy">
            <a:extLst>
              <a:ext uri="{FF2B5EF4-FFF2-40B4-BE49-F238E27FC236}">
                <a16:creationId xmlns:a16="http://schemas.microsoft.com/office/drawing/2014/main" id="{1F3797E0-6577-30C2-4B3E-E5A0318D899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25042" y="3028945"/>
            <a:ext cx="1624015" cy="1624015"/>
          </a:xfrm>
          <a:prstGeom prst="rect">
            <a:avLst/>
          </a:prstGeom>
          <a:noFill/>
          <a:extLst>
            <a:ext uri="{909E8E84-426E-40DD-AFC4-6F175D3DCCD1}">
              <a14:hiddenFill xmlns:a14="http://schemas.microsoft.com/office/drawing/2010/main">
                <a:solidFill>
                  <a:srgbClr val="FFFFFF"/>
                </a:solidFill>
              </a14:hiddenFill>
            </a:ext>
          </a:extLst>
        </p:spPr>
      </p:pic>
      <p:sp>
        <p:nvSpPr>
          <p:cNvPr id="566" name="Google Shape;566;p24"/>
          <p:cNvSpPr txBox="1"/>
          <p:nvPr/>
        </p:nvSpPr>
        <p:spPr>
          <a:xfrm>
            <a:off x="690562" y="3279774"/>
            <a:ext cx="2540000" cy="2056709"/>
          </a:xfrm>
          <a:prstGeom prst="rect">
            <a:avLst/>
          </a:prstGeom>
          <a:noFill/>
          <a:ln>
            <a:noFill/>
          </a:ln>
        </p:spPr>
        <p:txBody>
          <a:bodyPr spcFirstLastPara="1" wrap="square" lIns="91425" tIns="45700" rIns="91425" bIns="45700" anchor="t" anchorCtr="0">
            <a:noAutofit/>
          </a:bodyPr>
          <a:lstStyle/>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This program recognizes high school students who have attained a high level of proficiency in</a:t>
            </a:r>
          </a:p>
          <a:p>
            <a:pPr lvl="0">
              <a:buClr>
                <a:schemeClr val="dk1"/>
              </a:buClr>
              <a:buSzPts val="1100"/>
            </a:pPr>
            <a:r>
              <a:rPr lang="en-US" sz="800">
                <a:solidFill>
                  <a:schemeClr val="bg1"/>
                </a:solidFill>
                <a:latin typeface="Open Sans" panose="020B0606030504020204" pitchFamily="34" charset="0"/>
                <a:ea typeface="Open Sans" panose="020B0606030504020204" pitchFamily="34" charset="0"/>
                <a:cs typeface="Open Sans" panose="020B0606030504020204" pitchFamily="34" charset="0"/>
              </a:rPr>
              <a:t>Personal Finance at the time of graduation. Proficiency is determined by completion of a set of Arizona State Board of Education Approved Tasks. Seal is placed on the diploma and noted on the transcript up to 90 days after graduation.</a:t>
            </a:r>
            <a:endParaRPr sz="8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 name="TextBox 5">
            <a:extLst>
              <a:ext uri="{FF2B5EF4-FFF2-40B4-BE49-F238E27FC236}">
                <a16:creationId xmlns:a16="http://schemas.microsoft.com/office/drawing/2014/main" id="{375E3049-B02D-1090-6C67-19E0F277F690}"/>
              </a:ext>
            </a:extLst>
          </p:cNvPr>
          <p:cNvSpPr txBox="1"/>
          <p:nvPr/>
        </p:nvSpPr>
        <p:spPr>
          <a:xfrm>
            <a:off x="502019" y="167024"/>
            <a:ext cx="6150053" cy="1200329"/>
          </a:xfrm>
          <a:prstGeom prst="rect">
            <a:avLst/>
          </a:prstGeom>
          <a:noFill/>
        </p:spPr>
        <p:txBody>
          <a:bodyPr wrap="square" rtlCol="0">
            <a:spAutoFit/>
          </a:bodyPr>
          <a:lstStyle/>
          <a:p>
            <a:r>
              <a:rPr lang="en-US" sz="7200">
                <a:solidFill>
                  <a:schemeClr val="bg1"/>
                </a:solidFill>
                <a:latin typeface="Alasassy Caps" pitchFamily="2" charset="0"/>
              </a:rPr>
              <a:t>Diploma Seals</a:t>
            </a:r>
          </a:p>
        </p:txBody>
      </p:sp>
    </p:spTree>
    <p:extLst>
      <p:ext uri="{BB962C8B-B14F-4D97-AF65-F5344CB8AC3E}">
        <p14:creationId xmlns:p14="http://schemas.microsoft.com/office/powerpoint/2010/main" val="41895128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Google Shape;3591;p75"/>
          <p:cNvSpPr>
            <a:spLocks/>
          </p:cNvSpPr>
          <p:nvPr/>
        </p:nvSpPr>
        <p:spPr bwMode="auto">
          <a:xfrm>
            <a:off x="2794000" y="127000"/>
            <a:ext cx="3770313" cy="3300413"/>
          </a:xfrm>
          <a:custGeom>
            <a:avLst/>
            <a:gdLst>
              <a:gd name="T0" fmla="*/ 2147483646 w 889"/>
              <a:gd name="T1" fmla="*/ 2147483646 h 778"/>
              <a:gd name="T2" fmla="*/ 2147483646 w 889"/>
              <a:gd name="T3" fmla="*/ 2147483646 h 778"/>
              <a:gd name="T4" fmla="*/ 2147483646 w 889"/>
              <a:gd name="T5" fmla="*/ 2147483646 h 778"/>
              <a:gd name="T6" fmla="*/ 2147483646 w 889"/>
              <a:gd name="T7" fmla="*/ 2147483646 h 778"/>
              <a:gd name="T8" fmla="*/ 2147483646 w 889"/>
              <a:gd name="T9" fmla="*/ 0 h 778"/>
              <a:gd name="T10" fmla="*/ 0 w 889"/>
              <a:gd name="T11" fmla="*/ 2147483646 h 778"/>
              <a:gd name="T12" fmla="*/ 0 w 889"/>
              <a:gd name="T13" fmla="*/ 2147483646 h 778"/>
              <a:gd name="T14" fmla="*/ 2147483646 w 889"/>
              <a:gd name="T15" fmla="*/ 0 h 778"/>
              <a:gd name="T16" fmla="*/ 2147483646 w 889"/>
              <a:gd name="T17" fmla="*/ 0 h 7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9" h="778" extrusionOk="0">
                <a:moveTo>
                  <a:pt x="889" y="219"/>
                </a:moveTo>
                <a:cubicBezTo>
                  <a:pt x="888" y="221"/>
                  <a:pt x="888" y="221"/>
                  <a:pt x="888" y="221"/>
                </a:cubicBezTo>
                <a:cubicBezTo>
                  <a:pt x="888" y="221"/>
                  <a:pt x="888" y="221"/>
                  <a:pt x="888" y="221"/>
                </a:cubicBezTo>
                <a:cubicBezTo>
                  <a:pt x="889" y="219"/>
                  <a:pt x="889" y="219"/>
                  <a:pt x="889" y="219"/>
                </a:cubicBezTo>
                <a:moveTo>
                  <a:pt x="764" y="0"/>
                </a:moveTo>
                <a:cubicBezTo>
                  <a:pt x="342" y="7"/>
                  <a:pt x="0" y="354"/>
                  <a:pt x="0" y="778"/>
                </a:cubicBezTo>
                <a:cubicBezTo>
                  <a:pt x="0" y="778"/>
                  <a:pt x="0" y="778"/>
                  <a:pt x="0" y="778"/>
                </a:cubicBezTo>
                <a:cubicBezTo>
                  <a:pt x="0" y="354"/>
                  <a:pt x="342" y="7"/>
                  <a:pt x="764" y="0"/>
                </a:cubicBezTo>
                <a:cubicBezTo>
                  <a:pt x="764" y="0"/>
                  <a:pt x="764" y="0"/>
                  <a:pt x="76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nvGrpSpPr>
          <p:cNvPr id="2" name="Группа 1">
            <a:extLst>
              <a:ext uri="{FF2B5EF4-FFF2-40B4-BE49-F238E27FC236}">
                <a16:creationId xmlns:a16="http://schemas.microsoft.com/office/drawing/2014/main" id="{7FE37185-566B-2B4B-B84E-E1DB72803A09}"/>
              </a:ext>
            </a:extLst>
          </p:cNvPr>
          <p:cNvGrpSpPr/>
          <p:nvPr/>
        </p:nvGrpSpPr>
        <p:grpSpPr>
          <a:xfrm>
            <a:off x="9197974" y="4821135"/>
            <a:ext cx="1241425" cy="2043215"/>
            <a:chOff x="1743075" y="4816372"/>
            <a:chExt cx="1241425" cy="2043215"/>
          </a:xfrm>
        </p:grpSpPr>
        <p:grpSp>
          <p:nvGrpSpPr>
            <p:cNvPr id="9" name="Group 8">
              <a:extLst>
                <a:ext uri="{FF2B5EF4-FFF2-40B4-BE49-F238E27FC236}">
                  <a16:creationId xmlns:a16="http://schemas.microsoft.com/office/drawing/2014/main" id="{B4F056DC-C992-A841-BFAB-63121FADAFAE}"/>
                </a:ext>
              </a:extLst>
            </p:cNvPr>
            <p:cNvGrpSpPr/>
            <p:nvPr/>
          </p:nvGrpSpPr>
          <p:grpSpPr>
            <a:xfrm>
              <a:off x="1743075" y="5621337"/>
              <a:ext cx="1241425" cy="1238250"/>
              <a:chOff x="1743075" y="5621337"/>
              <a:chExt cx="1241425" cy="1238250"/>
            </a:xfrm>
          </p:grpSpPr>
          <p:sp>
            <p:nvSpPr>
              <p:cNvPr id="37919" name="Rectangle 35"/>
              <p:cNvSpPr>
                <a:spLocks noChangeArrowheads="1"/>
              </p:cNvSpPr>
              <p:nvPr/>
            </p:nvSpPr>
            <p:spPr bwMode="auto">
              <a:xfrm>
                <a:off x="1743075" y="5621337"/>
                <a:ext cx="1241425" cy="1238250"/>
              </a:xfrm>
              <a:prstGeom prst="rect">
                <a:avLst/>
              </a:prstGeom>
              <a:solidFill>
                <a:srgbClr val="FA790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sp>
            <p:nvSpPr>
              <p:cNvPr id="37929" name="Rectangle 45"/>
              <p:cNvSpPr>
                <a:spLocks noChangeArrowheads="1"/>
              </p:cNvSpPr>
              <p:nvPr/>
            </p:nvSpPr>
            <p:spPr bwMode="auto">
              <a:xfrm>
                <a:off x="1743075" y="5621337"/>
                <a:ext cx="619125" cy="1238250"/>
              </a:xfrm>
              <a:prstGeom prst="rect">
                <a:avLst/>
              </a:prstGeom>
              <a:solidFill>
                <a:srgbClr val="F99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grpSp>
        <p:grpSp>
          <p:nvGrpSpPr>
            <p:cNvPr id="10" name="Group 9">
              <a:extLst>
                <a:ext uri="{FF2B5EF4-FFF2-40B4-BE49-F238E27FC236}">
                  <a16:creationId xmlns:a16="http://schemas.microsoft.com/office/drawing/2014/main" id="{D94F6FDC-B230-0D45-809D-A1DBB18FCCBE}"/>
                </a:ext>
              </a:extLst>
            </p:cNvPr>
            <p:cNvGrpSpPr/>
            <p:nvPr/>
          </p:nvGrpSpPr>
          <p:grpSpPr>
            <a:xfrm>
              <a:off x="1925656" y="4816372"/>
              <a:ext cx="853476" cy="1210913"/>
              <a:chOff x="1925656" y="4816372"/>
              <a:chExt cx="853476" cy="1210913"/>
            </a:xfrm>
          </p:grpSpPr>
          <p:sp>
            <p:nvSpPr>
              <p:cNvPr id="37905" name="Google Shape;3606;p75"/>
              <p:cNvSpPr txBox="1">
                <a:spLocks noChangeArrowheads="1"/>
              </p:cNvSpPr>
              <p:nvPr/>
            </p:nvSpPr>
            <p:spPr bwMode="auto">
              <a:xfrm>
                <a:off x="1925656" y="5645126"/>
                <a:ext cx="853476" cy="382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FA7902"/>
                  </a:buClr>
                  <a:buSzPts val="3100"/>
                  <a:buFont typeface="PT Sans" panose="020B0503020203020204" pitchFamily="34" charset="-52"/>
                  <a:buNone/>
                </a:pPr>
                <a:r>
                  <a:rPr lang="en-US" altLang="en-US" sz="3200" b="1">
                    <a:solidFill>
                      <a:schemeClr val="bg1"/>
                    </a:solidFill>
                    <a:latin typeface="Alasassy Caps" pitchFamily="2" charset="0"/>
                    <a:cs typeface="Arial" panose="020B0604020202020204" pitchFamily="34" charset="0"/>
                    <a:sym typeface="Arial" panose="020B0604020202020204" pitchFamily="34" charset="0"/>
                  </a:rPr>
                  <a:t>0</a:t>
                </a:r>
              </a:p>
            </p:txBody>
          </p:sp>
          <p:sp>
            <p:nvSpPr>
              <p:cNvPr id="37906" name="Google Shape;3607;p75"/>
              <p:cNvSpPr txBox="1">
                <a:spLocks noChangeArrowheads="1"/>
              </p:cNvSpPr>
              <p:nvPr/>
            </p:nvSpPr>
            <p:spPr bwMode="auto">
              <a:xfrm>
                <a:off x="2030004" y="4816372"/>
                <a:ext cx="644779" cy="409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FA7902"/>
                  </a:buClr>
                  <a:buSzPts val="3100"/>
                  <a:buFont typeface="PT Sans" panose="020B0503020203020204" pitchFamily="34" charset="-52"/>
                  <a:buNone/>
                </a:pPr>
                <a:r>
                  <a:rPr lang="en-US" altLang="en-US" sz="4400" b="1">
                    <a:solidFill>
                      <a:schemeClr val="bg1"/>
                    </a:solidFill>
                    <a:latin typeface="Alasassy Caps" pitchFamily="2" charset="0"/>
                    <a:cs typeface="Arial" panose="020B0604020202020204" pitchFamily="34" charset="0"/>
                    <a:sym typeface="PT Sans" panose="020B0503020203020204" pitchFamily="34" charset="-52"/>
                  </a:rPr>
                  <a:t>F</a:t>
                </a:r>
                <a:endParaRPr lang="en-US" altLang="en-US" sz="4400">
                  <a:solidFill>
                    <a:schemeClr val="bg1"/>
                  </a:solidFill>
                  <a:latin typeface="Alasassy Caps" pitchFamily="2" charset="0"/>
                  <a:cs typeface="Arial" panose="020B0604020202020204" pitchFamily="34" charset="0"/>
                  <a:sym typeface="Arial" panose="020B0604020202020204" pitchFamily="34" charset="0"/>
                </a:endParaRPr>
              </a:p>
            </p:txBody>
          </p:sp>
        </p:grpSp>
      </p:grpSp>
      <p:grpSp>
        <p:nvGrpSpPr>
          <p:cNvPr id="3" name="Группа 2">
            <a:extLst>
              <a:ext uri="{FF2B5EF4-FFF2-40B4-BE49-F238E27FC236}">
                <a16:creationId xmlns:a16="http://schemas.microsoft.com/office/drawing/2014/main" id="{5EA758CA-28E7-2642-A0E0-C54AE84B2F19}"/>
              </a:ext>
            </a:extLst>
          </p:cNvPr>
          <p:cNvGrpSpPr/>
          <p:nvPr/>
        </p:nvGrpSpPr>
        <p:grpSpPr>
          <a:xfrm>
            <a:off x="7334249" y="4821135"/>
            <a:ext cx="1239838" cy="2043215"/>
            <a:chOff x="3606800" y="4816372"/>
            <a:chExt cx="1239838" cy="2043215"/>
          </a:xfrm>
        </p:grpSpPr>
        <p:grpSp>
          <p:nvGrpSpPr>
            <p:cNvPr id="8" name="Group 7">
              <a:extLst>
                <a:ext uri="{FF2B5EF4-FFF2-40B4-BE49-F238E27FC236}">
                  <a16:creationId xmlns:a16="http://schemas.microsoft.com/office/drawing/2014/main" id="{CA078460-99E6-B242-ABDF-EDB22BAA5ED2}"/>
                </a:ext>
              </a:extLst>
            </p:cNvPr>
            <p:cNvGrpSpPr/>
            <p:nvPr/>
          </p:nvGrpSpPr>
          <p:grpSpPr>
            <a:xfrm>
              <a:off x="3606800" y="5621337"/>
              <a:ext cx="1239838" cy="1238250"/>
              <a:chOff x="3606800" y="5621337"/>
              <a:chExt cx="1239838" cy="1238250"/>
            </a:xfrm>
          </p:grpSpPr>
          <p:sp>
            <p:nvSpPr>
              <p:cNvPr id="37920" name="Rectangle 36"/>
              <p:cNvSpPr>
                <a:spLocks noChangeArrowheads="1"/>
              </p:cNvSpPr>
              <p:nvPr/>
            </p:nvSpPr>
            <p:spPr bwMode="auto">
              <a:xfrm>
                <a:off x="3606800" y="5621337"/>
                <a:ext cx="1239838" cy="1238250"/>
              </a:xfrm>
              <a:prstGeom prst="rect">
                <a:avLst/>
              </a:prstGeom>
              <a:solidFill>
                <a:srgbClr val="CC233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sp>
            <p:nvSpPr>
              <p:cNvPr id="37931" name="Rectangle 47"/>
              <p:cNvSpPr>
                <a:spLocks noChangeArrowheads="1"/>
              </p:cNvSpPr>
              <p:nvPr/>
            </p:nvSpPr>
            <p:spPr bwMode="auto">
              <a:xfrm>
                <a:off x="3606800" y="5621337"/>
                <a:ext cx="617538" cy="1238250"/>
              </a:xfrm>
              <a:prstGeom prst="rect">
                <a:avLst/>
              </a:prstGeom>
              <a:solidFill>
                <a:srgbClr val="D4505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grpSp>
        <p:grpSp>
          <p:nvGrpSpPr>
            <p:cNvPr id="11" name="Group 10">
              <a:extLst>
                <a:ext uri="{FF2B5EF4-FFF2-40B4-BE49-F238E27FC236}">
                  <a16:creationId xmlns:a16="http://schemas.microsoft.com/office/drawing/2014/main" id="{68FB6A56-78EF-9A4D-BBF0-9D36D8582DD9}"/>
                </a:ext>
              </a:extLst>
            </p:cNvPr>
            <p:cNvGrpSpPr/>
            <p:nvPr/>
          </p:nvGrpSpPr>
          <p:grpSpPr>
            <a:xfrm>
              <a:off x="3812593" y="4816372"/>
              <a:ext cx="854485" cy="1145077"/>
              <a:chOff x="3812593" y="4816372"/>
              <a:chExt cx="854485" cy="1145077"/>
            </a:xfrm>
          </p:grpSpPr>
          <p:sp>
            <p:nvSpPr>
              <p:cNvPr id="37904" name="Google Shape;3605;p75"/>
              <p:cNvSpPr txBox="1">
                <a:spLocks noChangeArrowheads="1"/>
              </p:cNvSpPr>
              <p:nvPr/>
            </p:nvSpPr>
            <p:spPr bwMode="auto">
              <a:xfrm>
                <a:off x="3812593" y="4816372"/>
                <a:ext cx="644779" cy="409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CC2331"/>
                  </a:buClr>
                  <a:buSzPts val="3100"/>
                  <a:buFont typeface="PT Sans" panose="020B0503020203020204" pitchFamily="34" charset="-52"/>
                  <a:buNone/>
                </a:pPr>
                <a:r>
                  <a:rPr lang="en-US" altLang="en-US" sz="4400" b="1">
                    <a:solidFill>
                      <a:schemeClr val="bg1"/>
                    </a:solidFill>
                    <a:latin typeface="Alasassy Caps" pitchFamily="2" charset="0"/>
                    <a:cs typeface="Arial" panose="020B0604020202020204" pitchFamily="34" charset="0"/>
                    <a:sym typeface="PT Sans" panose="020B0503020203020204" pitchFamily="34" charset="-52"/>
                  </a:rPr>
                  <a:t>D</a:t>
                </a:r>
                <a:endParaRPr lang="en-US" altLang="en-US" sz="4400">
                  <a:solidFill>
                    <a:schemeClr val="bg1"/>
                  </a:solidFill>
                  <a:latin typeface="Alasassy Caps" pitchFamily="2" charset="0"/>
                  <a:cs typeface="Arial" panose="020B0604020202020204" pitchFamily="34" charset="0"/>
                  <a:sym typeface="Arial" panose="020B0604020202020204" pitchFamily="34" charset="0"/>
                </a:endParaRPr>
              </a:p>
            </p:txBody>
          </p:sp>
          <p:sp>
            <p:nvSpPr>
              <p:cNvPr id="37903" name="Google Shape;3604;p75"/>
              <p:cNvSpPr txBox="1">
                <a:spLocks noChangeArrowheads="1"/>
              </p:cNvSpPr>
              <p:nvPr/>
            </p:nvSpPr>
            <p:spPr bwMode="auto">
              <a:xfrm>
                <a:off x="3813602" y="5645126"/>
                <a:ext cx="853476" cy="31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CC2331"/>
                  </a:buClr>
                  <a:buSzPts val="3100"/>
                  <a:buFont typeface="PT Sans" panose="020B0503020203020204" pitchFamily="34" charset="-52"/>
                  <a:buNone/>
                </a:pPr>
                <a:r>
                  <a:rPr lang="en-US" altLang="en-US" sz="3200" b="1">
                    <a:solidFill>
                      <a:schemeClr val="bg1"/>
                    </a:solidFill>
                    <a:latin typeface="Alasassy Caps" pitchFamily="2" charset="0"/>
                    <a:cs typeface="Arial" panose="020B0604020202020204" pitchFamily="34" charset="0"/>
                    <a:sym typeface="PT Sans" panose="020B0503020203020204" pitchFamily="34" charset="-52"/>
                  </a:rPr>
                  <a:t>1</a:t>
                </a:r>
                <a:endParaRPr lang="en-US" altLang="en-US" sz="3200">
                  <a:solidFill>
                    <a:schemeClr val="bg1"/>
                  </a:solidFill>
                  <a:latin typeface="Alasassy Caps" pitchFamily="2" charset="0"/>
                  <a:cs typeface="Arial" panose="020B0604020202020204" pitchFamily="34" charset="0"/>
                  <a:sym typeface="Arial" panose="020B0604020202020204" pitchFamily="34" charset="0"/>
                </a:endParaRPr>
              </a:p>
            </p:txBody>
          </p:sp>
        </p:grpSp>
      </p:grpSp>
      <p:grpSp>
        <p:nvGrpSpPr>
          <p:cNvPr id="4" name="Группа 3">
            <a:extLst>
              <a:ext uri="{FF2B5EF4-FFF2-40B4-BE49-F238E27FC236}">
                <a16:creationId xmlns:a16="http://schemas.microsoft.com/office/drawing/2014/main" id="{75C9AD1F-9C43-2E44-BB1E-EAF62A513C6A}"/>
              </a:ext>
            </a:extLst>
          </p:cNvPr>
          <p:cNvGrpSpPr/>
          <p:nvPr/>
        </p:nvGrpSpPr>
        <p:grpSpPr>
          <a:xfrm>
            <a:off x="5473700" y="1957388"/>
            <a:ext cx="1236663" cy="4906962"/>
            <a:chOff x="5473700" y="1957388"/>
            <a:chExt cx="1236663" cy="4906962"/>
          </a:xfrm>
        </p:grpSpPr>
        <p:grpSp>
          <p:nvGrpSpPr>
            <p:cNvPr id="7" name="Group 6">
              <a:extLst>
                <a:ext uri="{FF2B5EF4-FFF2-40B4-BE49-F238E27FC236}">
                  <a16:creationId xmlns:a16="http://schemas.microsoft.com/office/drawing/2014/main" id="{A6FD13B5-DD0B-0346-9771-EB2F804CAC71}"/>
                </a:ext>
              </a:extLst>
            </p:cNvPr>
            <p:cNvGrpSpPr/>
            <p:nvPr/>
          </p:nvGrpSpPr>
          <p:grpSpPr>
            <a:xfrm>
              <a:off x="5473700" y="1957388"/>
              <a:ext cx="1236663" cy="4906962"/>
              <a:chOff x="5473700" y="1957388"/>
              <a:chExt cx="1236663" cy="4906962"/>
            </a:xfrm>
          </p:grpSpPr>
          <p:sp>
            <p:nvSpPr>
              <p:cNvPr id="37918" name="Freeform 34"/>
              <p:cNvSpPr>
                <a:spLocks/>
              </p:cNvSpPr>
              <p:nvPr/>
            </p:nvSpPr>
            <p:spPr bwMode="auto">
              <a:xfrm>
                <a:off x="5473700" y="1957388"/>
                <a:ext cx="1236663" cy="2832100"/>
              </a:xfrm>
              <a:custGeom>
                <a:avLst/>
                <a:gdLst>
                  <a:gd name="T0" fmla="*/ 1963203306 w 779"/>
                  <a:gd name="T1" fmla="*/ 829132200 h 1784"/>
                  <a:gd name="T2" fmla="*/ 980341971 w 779"/>
                  <a:gd name="T3" fmla="*/ 0 h 1784"/>
                  <a:gd name="T4" fmla="*/ 0 w 779"/>
                  <a:gd name="T5" fmla="*/ 829132200 h 1784"/>
                  <a:gd name="T6" fmla="*/ 0 w 779"/>
                  <a:gd name="T7" fmla="*/ 829132200 h 1784"/>
                  <a:gd name="T8" fmla="*/ 0 w 779"/>
                  <a:gd name="T9" fmla="*/ 2147483646 h 1784"/>
                  <a:gd name="T10" fmla="*/ 1963203306 w 779"/>
                  <a:gd name="T11" fmla="*/ 2147483646 h 1784"/>
                  <a:gd name="T12" fmla="*/ 1963203306 w 779"/>
                  <a:gd name="T13" fmla="*/ 829132200 h 1784"/>
                  <a:gd name="T14" fmla="*/ 1963203306 w 779"/>
                  <a:gd name="T15" fmla="*/ 829132200 h 17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79" h="1784">
                    <a:moveTo>
                      <a:pt x="779" y="329"/>
                    </a:moveTo>
                    <a:lnTo>
                      <a:pt x="389" y="0"/>
                    </a:lnTo>
                    <a:lnTo>
                      <a:pt x="0" y="329"/>
                    </a:lnTo>
                    <a:lnTo>
                      <a:pt x="0" y="1784"/>
                    </a:lnTo>
                    <a:lnTo>
                      <a:pt x="779" y="1784"/>
                    </a:lnTo>
                    <a:lnTo>
                      <a:pt x="779" y="329"/>
                    </a:lnTo>
                    <a:close/>
                  </a:path>
                </a:pathLst>
              </a:custGeom>
              <a:solidFill>
                <a:srgbClr val="8C10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1" name="Rectangle 37"/>
              <p:cNvSpPr>
                <a:spLocks noChangeArrowheads="1"/>
              </p:cNvSpPr>
              <p:nvPr/>
            </p:nvSpPr>
            <p:spPr bwMode="auto">
              <a:xfrm>
                <a:off x="5473700" y="5621337"/>
                <a:ext cx="1236663" cy="1238250"/>
              </a:xfrm>
              <a:prstGeom prst="rect">
                <a:avLst/>
              </a:prstGeom>
              <a:solidFill>
                <a:srgbClr val="8C10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sp>
            <p:nvSpPr>
              <p:cNvPr id="37928" name="Freeform 44"/>
              <p:cNvSpPr>
                <a:spLocks/>
              </p:cNvSpPr>
              <p:nvPr/>
            </p:nvSpPr>
            <p:spPr bwMode="auto">
              <a:xfrm>
                <a:off x="5473700" y="1957388"/>
                <a:ext cx="617538" cy="2832100"/>
              </a:xfrm>
              <a:custGeom>
                <a:avLst/>
                <a:gdLst>
                  <a:gd name="T0" fmla="*/ 0 w 389"/>
                  <a:gd name="T1" fmla="*/ 829132200 h 1784"/>
                  <a:gd name="T2" fmla="*/ 0 w 389"/>
                  <a:gd name="T3" fmla="*/ 829132200 h 1784"/>
                  <a:gd name="T4" fmla="*/ 0 w 389"/>
                  <a:gd name="T5" fmla="*/ 2147483646 h 1784"/>
                  <a:gd name="T6" fmla="*/ 980342369 w 389"/>
                  <a:gd name="T7" fmla="*/ 2147483646 h 1784"/>
                  <a:gd name="T8" fmla="*/ 980342369 w 389"/>
                  <a:gd name="T9" fmla="*/ 0 h 1784"/>
                  <a:gd name="T10" fmla="*/ 0 w 389"/>
                  <a:gd name="T11" fmla="*/ 829132200 h 17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9" h="1784">
                    <a:moveTo>
                      <a:pt x="0" y="329"/>
                    </a:moveTo>
                    <a:lnTo>
                      <a:pt x="0" y="329"/>
                    </a:lnTo>
                    <a:lnTo>
                      <a:pt x="0" y="1784"/>
                    </a:lnTo>
                    <a:lnTo>
                      <a:pt x="389" y="1784"/>
                    </a:lnTo>
                    <a:lnTo>
                      <a:pt x="389" y="0"/>
                    </a:lnTo>
                    <a:lnTo>
                      <a:pt x="0" y="329"/>
                    </a:lnTo>
                    <a:close/>
                  </a:path>
                </a:pathLst>
              </a:custGeom>
              <a:solidFill>
                <a:srgbClr val="A142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0" name="Rectangle 46"/>
              <p:cNvSpPr>
                <a:spLocks noChangeArrowheads="1"/>
              </p:cNvSpPr>
              <p:nvPr/>
            </p:nvSpPr>
            <p:spPr bwMode="auto">
              <a:xfrm>
                <a:off x="5473700" y="5618162"/>
                <a:ext cx="598488" cy="1246188"/>
              </a:xfrm>
              <a:prstGeom prst="rect">
                <a:avLst/>
              </a:prstGeom>
              <a:solidFill>
                <a:srgbClr val="A1426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grpSp>
        <p:grpSp>
          <p:nvGrpSpPr>
            <p:cNvPr id="12" name="Group 11">
              <a:extLst>
                <a:ext uri="{FF2B5EF4-FFF2-40B4-BE49-F238E27FC236}">
                  <a16:creationId xmlns:a16="http://schemas.microsoft.com/office/drawing/2014/main" id="{C39A172E-CA6C-2E45-8753-36EB4BAEEDF9}"/>
                </a:ext>
              </a:extLst>
            </p:cNvPr>
            <p:cNvGrpSpPr/>
            <p:nvPr/>
          </p:nvGrpSpPr>
          <p:grpSpPr>
            <a:xfrm>
              <a:off x="5645450" y="4823554"/>
              <a:ext cx="853476" cy="1124926"/>
              <a:chOff x="5645450" y="4823554"/>
              <a:chExt cx="853476" cy="1124926"/>
            </a:xfrm>
          </p:grpSpPr>
          <p:sp>
            <p:nvSpPr>
              <p:cNvPr id="37902" name="Google Shape;3603;p75"/>
              <p:cNvSpPr txBox="1">
                <a:spLocks noChangeArrowheads="1"/>
              </p:cNvSpPr>
              <p:nvPr/>
            </p:nvSpPr>
            <p:spPr bwMode="auto">
              <a:xfrm>
                <a:off x="5749798" y="4823554"/>
                <a:ext cx="644779" cy="409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8C103D"/>
                  </a:buClr>
                  <a:buSzPts val="3100"/>
                  <a:buFont typeface="PT Sans" panose="020B0503020203020204" pitchFamily="34" charset="-52"/>
                  <a:buNone/>
                </a:pPr>
                <a:r>
                  <a:rPr lang="en-US" altLang="en-US" sz="4400" b="1">
                    <a:solidFill>
                      <a:schemeClr val="bg1"/>
                    </a:solidFill>
                    <a:latin typeface="Alasassy Caps" pitchFamily="2" charset="0"/>
                    <a:cs typeface="Arial" panose="020B0604020202020204" pitchFamily="34" charset="0"/>
                    <a:sym typeface="PT Sans" panose="020B0503020203020204" pitchFamily="34" charset="-52"/>
                  </a:rPr>
                  <a:t>C</a:t>
                </a:r>
                <a:endParaRPr lang="en-US" altLang="en-US" sz="4400">
                  <a:solidFill>
                    <a:schemeClr val="bg1"/>
                  </a:solidFill>
                  <a:latin typeface="Alasassy Caps" pitchFamily="2" charset="0"/>
                  <a:cs typeface="Arial" panose="020B0604020202020204" pitchFamily="34" charset="0"/>
                  <a:sym typeface="Arial" panose="020B0604020202020204" pitchFamily="34" charset="0"/>
                </a:endParaRPr>
              </a:p>
            </p:txBody>
          </p:sp>
          <p:sp>
            <p:nvSpPr>
              <p:cNvPr id="37901" name="Google Shape;3602;p75"/>
              <p:cNvSpPr txBox="1">
                <a:spLocks noChangeArrowheads="1"/>
              </p:cNvSpPr>
              <p:nvPr/>
            </p:nvSpPr>
            <p:spPr bwMode="auto">
              <a:xfrm>
                <a:off x="5645450" y="5632157"/>
                <a:ext cx="853476" cy="31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8C103D"/>
                  </a:buClr>
                  <a:buSzPts val="3100"/>
                  <a:buFont typeface="PT Sans" panose="020B0503020203020204" pitchFamily="34" charset="-52"/>
                  <a:buNone/>
                </a:pPr>
                <a:r>
                  <a:rPr lang="en-US" altLang="en-US" sz="3200" b="1">
                    <a:solidFill>
                      <a:schemeClr val="bg1"/>
                    </a:solidFill>
                    <a:latin typeface="Alasassy Caps" pitchFamily="2" charset="0"/>
                    <a:cs typeface="Arial" panose="020B0604020202020204" pitchFamily="34" charset="0"/>
                    <a:sym typeface="PT Sans" panose="020B0503020203020204" pitchFamily="34" charset="-52"/>
                  </a:rPr>
                  <a:t>2</a:t>
                </a:r>
                <a:endParaRPr lang="en-US" altLang="en-US" sz="3200">
                  <a:solidFill>
                    <a:schemeClr val="bg1"/>
                  </a:solidFill>
                  <a:latin typeface="Alasassy Caps" pitchFamily="2" charset="0"/>
                  <a:cs typeface="Arial" panose="020B0604020202020204" pitchFamily="34" charset="0"/>
                  <a:sym typeface="Arial" panose="020B0604020202020204" pitchFamily="34" charset="0"/>
                </a:endParaRPr>
              </a:p>
            </p:txBody>
          </p:sp>
        </p:grpSp>
      </p:grpSp>
      <p:grpSp>
        <p:nvGrpSpPr>
          <p:cNvPr id="15" name="Группа 14">
            <a:extLst>
              <a:ext uri="{FF2B5EF4-FFF2-40B4-BE49-F238E27FC236}">
                <a16:creationId xmlns:a16="http://schemas.microsoft.com/office/drawing/2014/main" id="{C6B24AB4-FF10-BB49-AFC7-D38C3B2EB075}"/>
              </a:ext>
            </a:extLst>
          </p:cNvPr>
          <p:cNvGrpSpPr/>
          <p:nvPr/>
        </p:nvGrpSpPr>
        <p:grpSpPr>
          <a:xfrm>
            <a:off x="3714960" y="1412876"/>
            <a:ext cx="1236663" cy="5445124"/>
            <a:chOff x="7335837" y="1414463"/>
            <a:chExt cx="1236663" cy="5445124"/>
          </a:xfrm>
        </p:grpSpPr>
        <p:grpSp>
          <p:nvGrpSpPr>
            <p:cNvPr id="6" name="Group 5">
              <a:extLst>
                <a:ext uri="{FF2B5EF4-FFF2-40B4-BE49-F238E27FC236}">
                  <a16:creationId xmlns:a16="http://schemas.microsoft.com/office/drawing/2014/main" id="{89C222D6-A162-1B43-A6E2-411374B407F4}"/>
                </a:ext>
              </a:extLst>
            </p:cNvPr>
            <p:cNvGrpSpPr/>
            <p:nvPr/>
          </p:nvGrpSpPr>
          <p:grpSpPr>
            <a:xfrm>
              <a:off x="7335837" y="1414463"/>
              <a:ext cx="1236663" cy="5445124"/>
              <a:chOff x="7335837" y="1414463"/>
              <a:chExt cx="1236663" cy="5445124"/>
            </a:xfrm>
          </p:grpSpPr>
          <p:sp>
            <p:nvSpPr>
              <p:cNvPr id="37923" name="Freeform 39"/>
              <p:cNvSpPr>
                <a:spLocks/>
              </p:cNvSpPr>
              <p:nvPr/>
            </p:nvSpPr>
            <p:spPr bwMode="auto">
              <a:xfrm>
                <a:off x="7335837" y="1414463"/>
                <a:ext cx="1236663" cy="3375024"/>
              </a:xfrm>
              <a:custGeom>
                <a:avLst/>
                <a:gdLst>
                  <a:gd name="T0" fmla="*/ 1963203306 w 779"/>
                  <a:gd name="T1" fmla="*/ 824091888 h 2126"/>
                  <a:gd name="T2" fmla="*/ 982861335 w 779"/>
                  <a:gd name="T3" fmla="*/ 0 h 2126"/>
                  <a:gd name="T4" fmla="*/ 0 w 779"/>
                  <a:gd name="T5" fmla="*/ 824091888 h 2126"/>
                  <a:gd name="T6" fmla="*/ 0 w 779"/>
                  <a:gd name="T7" fmla="*/ 824091888 h 2126"/>
                  <a:gd name="T8" fmla="*/ 0 w 779"/>
                  <a:gd name="T9" fmla="*/ 2147483646 h 2126"/>
                  <a:gd name="T10" fmla="*/ 1963203306 w 779"/>
                  <a:gd name="T11" fmla="*/ 2147483646 h 2126"/>
                  <a:gd name="T12" fmla="*/ 1963203306 w 779"/>
                  <a:gd name="T13" fmla="*/ 824091888 h 2126"/>
                  <a:gd name="T14" fmla="*/ 1963203306 w 779"/>
                  <a:gd name="T15" fmla="*/ 824091888 h 21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79" h="2126">
                    <a:moveTo>
                      <a:pt x="779" y="327"/>
                    </a:moveTo>
                    <a:lnTo>
                      <a:pt x="390" y="0"/>
                    </a:lnTo>
                    <a:lnTo>
                      <a:pt x="0" y="327"/>
                    </a:lnTo>
                    <a:lnTo>
                      <a:pt x="0" y="2126"/>
                    </a:lnTo>
                    <a:lnTo>
                      <a:pt x="779" y="2126"/>
                    </a:lnTo>
                    <a:lnTo>
                      <a:pt x="779" y="327"/>
                    </a:lnTo>
                    <a:close/>
                  </a:path>
                </a:pathLst>
              </a:custGeom>
              <a:solidFill>
                <a:srgbClr val="065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4" name="Rectangle 40"/>
              <p:cNvSpPr>
                <a:spLocks noChangeArrowheads="1"/>
              </p:cNvSpPr>
              <p:nvPr/>
            </p:nvSpPr>
            <p:spPr bwMode="auto">
              <a:xfrm>
                <a:off x="7335837" y="5621337"/>
                <a:ext cx="1236663" cy="1238250"/>
              </a:xfrm>
              <a:prstGeom prst="rect">
                <a:avLst/>
              </a:prstGeom>
              <a:solidFill>
                <a:srgbClr val="0652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sp>
            <p:nvSpPr>
              <p:cNvPr id="37933" name="Freeform 49"/>
              <p:cNvSpPr>
                <a:spLocks/>
              </p:cNvSpPr>
              <p:nvPr/>
            </p:nvSpPr>
            <p:spPr bwMode="auto">
              <a:xfrm>
                <a:off x="7335837" y="1414463"/>
                <a:ext cx="619125" cy="3375024"/>
              </a:xfrm>
              <a:custGeom>
                <a:avLst/>
                <a:gdLst>
                  <a:gd name="T0" fmla="*/ 0 w 390"/>
                  <a:gd name="T1" fmla="*/ 824091888 h 2126"/>
                  <a:gd name="T2" fmla="*/ 0 w 390"/>
                  <a:gd name="T3" fmla="*/ 824091888 h 2126"/>
                  <a:gd name="T4" fmla="*/ 0 w 390"/>
                  <a:gd name="T5" fmla="*/ 2147483646 h 2126"/>
                  <a:gd name="T6" fmla="*/ 982860938 w 390"/>
                  <a:gd name="T7" fmla="*/ 2147483646 h 2126"/>
                  <a:gd name="T8" fmla="*/ 982860938 w 390"/>
                  <a:gd name="T9" fmla="*/ 0 h 2126"/>
                  <a:gd name="T10" fmla="*/ 0 w 390"/>
                  <a:gd name="T11" fmla="*/ 824091888 h 21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0" h="2126">
                    <a:moveTo>
                      <a:pt x="0" y="327"/>
                    </a:moveTo>
                    <a:lnTo>
                      <a:pt x="0" y="327"/>
                    </a:lnTo>
                    <a:lnTo>
                      <a:pt x="0" y="2126"/>
                    </a:lnTo>
                    <a:lnTo>
                      <a:pt x="390" y="2126"/>
                    </a:lnTo>
                    <a:lnTo>
                      <a:pt x="390" y="0"/>
                    </a:lnTo>
                    <a:lnTo>
                      <a:pt x="0" y="327"/>
                    </a:lnTo>
                    <a:close/>
                  </a:path>
                </a:pathLst>
              </a:custGeom>
              <a:solidFill>
                <a:srgbClr val="3B76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4" name="Rectangle 50"/>
              <p:cNvSpPr>
                <a:spLocks noChangeArrowheads="1"/>
              </p:cNvSpPr>
              <p:nvPr/>
            </p:nvSpPr>
            <p:spPr bwMode="auto">
              <a:xfrm>
                <a:off x="7335837" y="5621337"/>
                <a:ext cx="619125" cy="1238250"/>
              </a:xfrm>
              <a:prstGeom prst="rect">
                <a:avLst/>
              </a:prstGeom>
              <a:solidFill>
                <a:srgbClr val="3B769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grpSp>
        <p:grpSp>
          <p:nvGrpSpPr>
            <p:cNvPr id="13" name="Group 12">
              <a:extLst>
                <a:ext uri="{FF2B5EF4-FFF2-40B4-BE49-F238E27FC236}">
                  <a16:creationId xmlns:a16="http://schemas.microsoft.com/office/drawing/2014/main" id="{80E34236-42EC-DF46-90EC-3F95C21FC8E2}"/>
                </a:ext>
              </a:extLst>
            </p:cNvPr>
            <p:cNvGrpSpPr/>
            <p:nvPr/>
          </p:nvGrpSpPr>
          <p:grpSpPr>
            <a:xfrm>
              <a:off x="7539120" y="4795558"/>
              <a:ext cx="853476" cy="1165890"/>
              <a:chOff x="7539120" y="4795558"/>
              <a:chExt cx="853476" cy="1165890"/>
            </a:xfrm>
          </p:grpSpPr>
          <p:sp>
            <p:nvSpPr>
              <p:cNvPr id="37900" name="Google Shape;3601;p75"/>
              <p:cNvSpPr txBox="1">
                <a:spLocks noChangeArrowheads="1"/>
              </p:cNvSpPr>
              <p:nvPr/>
            </p:nvSpPr>
            <p:spPr bwMode="auto">
              <a:xfrm>
                <a:off x="7628058" y="4795558"/>
                <a:ext cx="644779" cy="409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065280"/>
                  </a:buClr>
                  <a:buSzPts val="3100"/>
                  <a:buFont typeface="PT Sans" panose="020B0503020203020204" pitchFamily="34" charset="-52"/>
                  <a:buNone/>
                </a:pPr>
                <a:r>
                  <a:rPr lang="en-US" altLang="en-US" sz="4400" b="1">
                    <a:solidFill>
                      <a:schemeClr val="bg1"/>
                    </a:solidFill>
                    <a:latin typeface="Alasassy Caps" pitchFamily="2" charset="0"/>
                    <a:cs typeface="Arial" panose="020B0604020202020204" pitchFamily="34" charset="0"/>
                    <a:sym typeface="PT Sans" panose="020B0503020203020204" pitchFamily="34" charset="-52"/>
                  </a:rPr>
                  <a:t>B</a:t>
                </a:r>
                <a:endParaRPr lang="en-US" altLang="en-US" sz="4400">
                  <a:solidFill>
                    <a:schemeClr val="bg1"/>
                  </a:solidFill>
                  <a:latin typeface="Alasassy Caps" pitchFamily="2" charset="0"/>
                  <a:cs typeface="Arial" panose="020B0604020202020204" pitchFamily="34" charset="0"/>
                  <a:sym typeface="Arial" panose="020B0604020202020204" pitchFamily="34" charset="0"/>
                </a:endParaRPr>
              </a:p>
            </p:txBody>
          </p:sp>
          <p:sp>
            <p:nvSpPr>
              <p:cNvPr id="37899" name="Google Shape;3600;p75"/>
              <p:cNvSpPr txBox="1">
                <a:spLocks noChangeArrowheads="1"/>
              </p:cNvSpPr>
              <p:nvPr/>
            </p:nvSpPr>
            <p:spPr bwMode="auto">
              <a:xfrm>
                <a:off x="7539120" y="5645125"/>
                <a:ext cx="853476" cy="31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065280"/>
                  </a:buClr>
                  <a:buSzPts val="3100"/>
                  <a:buFont typeface="PT Sans" panose="020B0503020203020204" pitchFamily="34" charset="-52"/>
                  <a:buNone/>
                </a:pPr>
                <a:r>
                  <a:rPr lang="en-US" altLang="en-US" sz="3200" b="1">
                    <a:solidFill>
                      <a:schemeClr val="bg1"/>
                    </a:solidFill>
                    <a:latin typeface="Alasassy Caps" pitchFamily="2" charset="0"/>
                    <a:cs typeface="Arial" panose="020B0604020202020204" pitchFamily="34" charset="0"/>
                    <a:sym typeface="PT Sans" panose="020B0503020203020204" pitchFamily="34" charset="-52"/>
                  </a:rPr>
                  <a:t>3</a:t>
                </a:r>
                <a:endParaRPr lang="en-US" altLang="en-US" sz="3200">
                  <a:solidFill>
                    <a:schemeClr val="bg1"/>
                  </a:solidFill>
                  <a:latin typeface="Alasassy Caps" pitchFamily="2" charset="0"/>
                  <a:cs typeface="Arial" panose="020B0604020202020204" pitchFamily="34" charset="0"/>
                  <a:sym typeface="Arial" panose="020B0604020202020204" pitchFamily="34" charset="0"/>
                </a:endParaRPr>
              </a:p>
            </p:txBody>
          </p:sp>
        </p:grpSp>
      </p:grpSp>
      <p:grpSp>
        <p:nvGrpSpPr>
          <p:cNvPr id="16" name="Группа 15">
            <a:extLst>
              <a:ext uri="{FF2B5EF4-FFF2-40B4-BE49-F238E27FC236}">
                <a16:creationId xmlns:a16="http://schemas.microsoft.com/office/drawing/2014/main" id="{25CC481E-6D87-4B43-ACE0-CCED7F153FBF}"/>
              </a:ext>
            </a:extLst>
          </p:cNvPr>
          <p:cNvGrpSpPr/>
          <p:nvPr/>
        </p:nvGrpSpPr>
        <p:grpSpPr>
          <a:xfrm>
            <a:off x="1805415" y="874713"/>
            <a:ext cx="1236663" cy="5983287"/>
            <a:chOff x="9199562" y="876300"/>
            <a:chExt cx="1236663" cy="5983287"/>
          </a:xfrm>
        </p:grpSpPr>
        <p:grpSp>
          <p:nvGrpSpPr>
            <p:cNvPr id="5" name="Group 4">
              <a:extLst>
                <a:ext uri="{FF2B5EF4-FFF2-40B4-BE49-F238E27FC236}">
                  <a16:creationId xmlns:a16="http://schemas.microsoft.com/office/drawing/2014/main" id="{13754062-E8B5-6B49-93A6-4AB496BD17E6}"/>
                </a:ext>
              </a:extLst>
            </p:cNvPr>
            <p:cNvGrpSpPr/>
            <p:nvPr/>
          </p:nvGrpSpPr>
          <p:grpSpPr>
            <a:xfrm>
              <a:off x="9199562" y="876300"/>
              <a:ext cx="1236663" cy="5983287"/>
              <a:chOff x="9199562" y="876300"/>
              <a:chExt cx="1236663" cy="5983287"/>
            </a:xfrm>
          </p:grpSpPr>
          <p:sp>
            <p:nvSpPr>
              <p:cNvPr id="37925" name="Freeform 41"/>
              <p:cNvSpPr>
                <a:spLocks/>
              </p:cNvSpPr>
              <p:nvPr/>
            </p:nvSpPr>
            <p:spPr bwMode="auto">
              <a:xfrm>
                <a:off x="9199562" y="876300"/>
                <a:ext cx="1236663" cy="3913187"/>
              </a:xfrm>
              <a:custGeom>
                <a:avLst/>
                <a:gdLst>
                  <a:gd name="T0" fmla="*/ 1963203306 w 779"/>
                  <a:gd name="T1" fmla="*/ 821571042 h 2465"/>
                  <a:gd name="T2" fmla="*/ 980341971 w 779"/>
                  <a:gd name="T3" fmla="*/ 0 h 2465"/>
                  <a:gd name="T4" fmla="*/ 0 w 779"/>
                  <a:gd name="T5" fmla="*/ 821571042 h 2465"/>
                  <a:gd name="T6" fmla="*/ 0 w 779"/>
                  <a:gd name="T7" fmla="*/ 821571042 h 2465"/>
                  <a:gd name="T8" fmla="*/ 0 w 779"/>
                  <a:gd name="T9" fmla="*/ 2147483646 h 2465"/>
                  <a:gd name="T10" fmla="*/ 1963203306 w 779"/>
                  <a:gd name="T11" fmla="*/ 2147483646 h 2465"/>
                  <a:gd name="T12" fmla="*/ 1963203306 w 779"/>
                  <a:gd name="T13" fmla="*/ 821571042 h 2465"/>
                  <a:gd name="T14" fmla="*/ 1963203306 w 779"/>
                  <a:gd name="T15" fmla="*/ 821571042 h 24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79" h="2465">
                    <a:moveTo>
                      <a:pt x="779" y="326"/>
                    </a:moveTo>
                    <a:lnTo>
                      <a:pt x="389" y="0"/>
                    </a:lnTo>
                    <a:lnTo>
                      <a:pt x="0" y="326"/>
                    </a:lnTo>
                    <a:lnTo>
                      <a:pt x="0" y="2465"/>
                    </a:lnTo>
                    <a:lnTo>
                      <a:pt x="779" y="2465"/>
                    </a:lnTo>
                    <a:lnTo>
                      <a:pt x="779" y="326"/>
                    </a:lnTo>
                    <a:close/>
                  </a:path>
                </a:pathLst>
              </a:custGeom>
              <a:solidFill>
                <a:srgbClr val="34B2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6" name="Rectangle 42"/>
              <p:cNvSpPr>
                <a:spLocks noChangeArrowheads="1"/>
              </p:cNvSpPr>
              <p:nvPr/>
            </p:nvSpPr>
            <p:spPr bwMode="auto">
              <a:xfrm>
                <a:off x="9199562" y="5621337"/>
                <a:ext cx="1236663" cy="1238250"/>
              </a:xfrm>
              <a:prstGeom prst="rect">
                <a:avLst/>
              </a:prstGeom>
              <a:solidFill>
                <a:srgbClr val="34B2E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sp>
            <p:nvSpPr>
              <p:cNvPr id="37935" name="Freeform 51"/>
              <p:cNvSpPr>
                <a:spLocks/>
              </p:cNvSpPr>
              <p:nvPr/>
            </p:nvSpPr>
            <p:spPr bwMode="auto">
              <a:xfrm>
                <a:off x="9199562" y="876300"/>
                <a:ext cx="617538" cy="3913187"/>
              </a:xfrm>
              <a:custGeom>
                <a:avLst/>
                <a:gdLst>
                  <a:gd name="T0" fmla="*/ 0 w 389"/>
                  <a:gd name="T1" fmla="*/ 821571042 h 2465"/>
                  <a:gd name="T2" fmla="*/ 0 w 389"/>
                  <a:gd name="T3" fmla="*/ 821571042 h 2465"/>
                  <a:gd name="T4" fmla="*/ 0 w 389"/>
                  <a:gd name="T5" fmla="*/ 2147483646 h 2465"/>
                  <a:gd name="T6" fmla="*/ 980342369 w 389"/>
                  <a:gd name="T7" fmla="*/ 2147483646 h 2465"/>
                  <a:gd name="T8" fmla="*/ 980342369 w 389"/>
                  <a:gd name="T9" fmla="*/ 0 h 2465"/>
                  <a:gd name="T10" fmla="*/ 0 w 389"/>
                  <a:gd name="T11" fmla="*/ 821571042 h 24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9" h="2465">
                    <a:moveTo>
                      <a:pt x="0" y="326"/>
                    </a:moveTo>
                    <a:lnTo>
                      <a:pt x="0" y="326"/>
                    </a:lnTo>
                    <a:lnTo>
                      <a:pt x="0" y="2465"/>
                    </a:lnTo>
                    <a:lnTo>
                      <a:pt x="389" y="2465"/>
                    </a:lnTo>
                    <a:lnTo>
                      <a:pt x="389" y="0"/>
                    </a:lnTo>
                    <a:lnTo>
                      <a:pt x="0" y="326"/>
                    </a:lnTo>
                    <a:close/>
                  </a:path>
                </a:pathLst>
              </a:custGeom>
              <a:solidFill>
                <a:srgbClr val="62C2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6" name="Rectangle 52"/>
              <p:cNvSpPr>
                <a:spLocks noChangeArrowheads="1"/>
              </p:cNvSpPr>
              <p:nvPr/>
            </p:nvSpPr>
            <p:spPr bwMode="auto">
              <a:xfrm>
                <a:off x="9199562" y="5621337"/>
                <a:ext cx="617538" cy="1238250"/>
              </a:xfrm>
              <a:prstGeom prst="rect">
                <a:avLst/>
              </a:prstGeom>
              <a:solidFill>
                <a:srgbClr val="62C2E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p>
            </p:txBody>
          </p:sp>
        </p:grpSp>
        <p:grpSp>
          <p:nvGrpSpPr>
            <p:cNvPr id="14" name="Group 13">
              <a:extLst>
                <a:ext uri="{FF2B5EF4-FFF2-40B4-BE49-F238E27FC236}">
                  <a16:creationId xmlns:a16="http://schemas.microsoft.com/office/drawing/2014/main" id="{DDD5EBED-0529-444C-8DCD-44BF8D37FDD7}"/>
                </a:ext>
              </a:extLst>
            </p:cNvPr>
            <p:cNvGrpSpPr/>
            <p:nvPr/>
          </p:nvGrpSpPr>
          <p:grpSpPr>
            <a:xfrm>
              <a:off x="9389401" y="4822722"/>
              <a:ext cx="853476" cy="1125757"/>
              <a:chOff x="9389401" y="4822722"/>
              <a:chExt cx="853476" cy="1125757"/>
            </a:xfrm>
          </p:grpSpPr>
          <p:sp>
            <p:nvSpPr>
              <p:cNvPr id="37898" name="Google Shape;3599;p75"/>
              <p:cNvSpPr txBox="1">
                <a:spLocks noChangeArrowheads="1"/>
              </p:cNvSpPr>
              <p:nvPr/>
            </p:nvSpPr>
            <p:spPr bwMode="auto">
              <a:xfrm>
                <a:off x="9493749" y="4822722"/>
                <a:ext cx="644779" cy="409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34B2E3"/>
                  </a:buClr>
                  <a:buSzPts val="3100"/>
                  <a:buFont typeface="PT Sans" panose="020B0503020203020204" pitchFamily="34" charset="-52"/>
                  <a:buNone/>
                </a:pPr>
                <a:r>
                  <a:rPr lang="en-US" altLang="en-US" sz="4400" b="1">
                    <a:solidFill>
                      <a:schemeClr val="bg1"/>
                    </a:solidFill>
                    <a:latin typeface="Alasassy Caps" pitchFamily="2" charset="0"/>
                    <a:cs typeface="Arial" panose="020B0604020202020204" pitchFamily="34" charset="0"/>
                    <a:sym typeface="PT Sans" panose="020B0503020203020204" pitchFamily="34" charset="-52"/>
                  </a:rPr>
                  <a:t>A</a:t>
                </a:r>
                <a:endParaRPr lang="en-US" altLang="en-US" sz="4400">
                  <a:solidFill>
                    <a:schemeClr val="bg1"/>
                  </a:solidFill>
                  <a:latin typeface="Alasassy Caps" pitchFamily="2" charset="0"/>
                  <a:cs typeface="Arial" panose="020B0604020202020204" pitchFamily="34" charset="0"/>
                  <a:sym typeface="Arial" panose="020B0604020202020204" pitchFamily="34" charset="0"/>
                </a:endParaRPr>
              </a:p>
            </p:txBody>
          </p:sp>
          <p:sp>
            <p:nvSpPr>
              <p:cNvPr id="37897" name="Google Shape;3598;p75"/>
              <p:cNvSpPr txBox="1">
                <a:spLocks noChangeArrowheads="1"/>
              </p:cNvSpPr>
              <p:nvPr/>
            </p:nvSpPr>
            <p:spPr bwMode="auto">
              <a:xfrm>
                <a:off x="9389401" y="5632156"/>
                <a:ext cx="853476" cy="31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34B2E3"/>
                  </a:buClr>
                  <a:buSzPts val="3100"/>
                  <a:buFont typeface="PT Sans" panose="020B0503020203020204" pitchFamily="34" charset="-52"/>
                  <a:buNone/>
                </a:pPr>
                <a:r>
                  <a:rPr lang="en-US" altLang="en-US" sz="3200" b="1">
                    <a:solidFill>
                      <a:schemeClr val="bg1"/>
                    </a:solidFill>
                    <a:latin typeface="Alasassy Caps" pitchFamily="2" charset="0"/>
                    <a:cs typeface="Arial" panose="020B0604020202020204" pitchFamily="34" charset="0"/>
                    <a:sym typeface="PT Sans" panose="020B0503020203020204" pitchFamily="34" charset="-52"/>
                  </a:rPr>
                  <a:t>4</a:t>
                </a:r>
                <a:endParaRPr lang="en-US" altLang="en-US" sz="3200">
                  <a:solidFill>
                    <a:schemeClr val="bg1"/>
                  </a:solidFill>
                  <a:latin typeface="Alasassy Caps" pitchFamily="2" charset="0"/>
                  <a:cs typeface="Arial" panose="020B0604020202020204" pitchFamily="34" charset="0"/>
                  <a:sym typeface="Arial" panose="020B0604020202020204" pitchFamily="34" charset="0"/>
                </a:endParaRPr>
              </a:p>
            </p:txBody>
          </p:sp>
        </p:grpSp>
      </p:grpSp>
      <p:sp>
        <p:nvSpPr>
          <p:cNvPr id="17" name="Google Shape;3602;p75">
            <a:extLst>
              <a:ext uri="{FF2B5EF4-FFF2-40B4-BE49-F238E27FC236}">
                <a16:creationId xmlns:a16="http://schemas.microsoft.com/office/drawing/2014/main" id="{CA4FB5D5-1F62-9F5A-87A0-385ECB7A524A}"/>
              </a:ext>
            </a:extLst>
          </p:cNvPr>
          <p:cNvSpPr txBox="1">
            <a:spLocks noChangeArrowheads="1"/>
          </p:cNvSpPr>
          <p:nvPr/>
        </p:nvSpPr>
        <p:spPr bwMode="auto">
          <a:xfrm>
            <a:off x="5674026" y="4298635"/>
            <a:ext cx="853476" cy="31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8C103D"/>
              </a:buClr>
              <a:buSzPts val="3100"/>
              <a:buFont typeface="PT Sans" panose="020B0503020203020204" pitchFamily="34" charset="-52"/>
              <a:buNone/>
            </a:pPr>
            <a:r>
              <a:rPr lang="en-US" altLang="en-US" sz="3200" b="1">
                <a:solidFill>
                  <a:schemeClr val="bg1"/>
                </a:solidFill>
                <a:latin typeface="Alasassy Caps" pitchFamily="2" charset="0"/>
                <a:cs typeface="Arial" panose="020B0604020202020204" pitchFamily="34" charset="0"/>
                <a:sym typeface="PT Sans" panose="020B0503020203020204" pitchFamily="34" charset="-52"/>
              </a:rPr>
              <a:t>3</a:t>
            </a:r>
            <a:endParaRPr lang="en-US" altLang="en-US" sz="3200">
              <a:solidFill>
                <a:schemeClr val="bg1"/>
              </a:solidFill>
              <a:latin typeface="Alasassy Caps" pitchFamily="2" charset="0"/>
              <a:cs typeface="Arial" panose="020B0604020202020204" pitchFamily="34" charset="0"/>
              <a:sym typeface="Arial" panose="020B0604020202020204" pitchFamily="34" charset="0"/>
            </a:endParaRPr>
          </a:p>
        </p:txBody>
      </p:sp>
      <p:sp>
        <p:nvSpPr>
          <p:cNvPr id="18" name="Google Shape;3602;p75">
            <a:extLst>
              <a:ext uri="{FF2B5EF4-FFF2-40B4-BE49-F238E27FC236}">
                <a16:creationId xmlns:a16="http://schemas.microsoft.com/office/drawing/2014/main" id="{1E29BB0B-669F-971F-4E1B-D9BA167EFB8C}"/>
              </a:ext>
            </a:extLst>
          </p:cNvPr>
          <p:cNvSpPr txBox="1">
            <a:spLocks noChangeArrowheads="1"/>
          </p:cNvSpPr>
          <p:nvPr/>
        </p:nvSpPr>
        <p:spPr bwMode="auto">
          <a:xfrm>
            <a:off x="3895721" y="4338726"/>
            <a:ext cx="853476" cy="31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8C103D"/>
              </a:buClr>
              <a:buSzPts val="3100"/>
              <a:buFont typeface="PT Sans" panose="020B0503020203020204" pitchFamily="34" charset="-52"/>
              <a:buNone/>
            </a:pPr>
            <a:r>
              <a:rPr lang="en-US" altLang="en-US" sz="3200" b="1">
                <a:solidFill>
                  <a:schemeClr val="bg1"/>
                </a:solidFill>
                <a:latin typeface="Alasassy Caps" pitchFamily="2" charset="0"/>
                <a:cs typeface="Arial" panose="020B0604020202020204" pitchFamily="34" charset="0"/>
                <a:sym typeface="PT Sans" panose="020B0503020203020204" pitchFamily="34" charset="-52"/>
              </a:rPr>
              <a:t>4</a:t>
            </a:r>
            <a:endParaRPr lang="en-US" altLang="en-US" sz="3200">
              <a:solidFill>
                <a:schemeClr val="bg1"/>
              </a:solidFill>
              <a:latin typeface="Alasassy Caps" pitchFamily="2" charset="0"/>
              <a:cs typeface="Arial" panose="020B0604020202020204" pitchFamily="34" charset="0"/>
              <a:sym typeface="Arial" panose="020B0604020202020204" pitchFamily="34" charset="0"/>
            </a:endParaRPr>
          </a:p>
        </p:txBody>
      </p:sp>
      <p:sp>
        <p:nvSpPr>
          <p:cNvPr id="19" name="Google Shape;3602;p75">
            <a:extLst>
              <a:ext uri="{FF2B5EF4-FFF2-40B4-BE49-F238E27FC236}">
                <a16:creationId xmlns:a16="http://schemas.microsoft.com/office/drawing/2014/main" id="{8281E6B5-E48A-B08F-05B7-85E1EDB7D701}"/>
              </a:ext>
            </a:extLst>
          </p:cNvPr>
          <p:cNvSpPr txBox="1">
            <a:spLocks noChangeArrowheads="1"/>
          </p:cNvSpPr>
          <p:nvPr/>
        </p:nvSpPr>
        <p:spPr bwMode="auto">
          <a:xfrm>
            <a:off x="2005867" y="4342767"/>
            <a:ext cx="853476" cy="31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Clr>
                <a:srgbClr val="8C103D"/>
              </a:buClr>
              <a:buSzPts val="3100"/>
              <a:buFont typeface="PT Sans" panose="020B0503020203020204" pitchFamily="34" charset="-52"/>
              <a:buNone/>
            </a:pPr>
            <a:r>
              <a:rPr lang="en-US" altLang="en-US" sz="3200" b="1">
                <a:solidFill>
                  <a:schemeClr val="bg1"/>
                </a:solidFill>
                <a:latin typeface="Alasassy Caps" pitchFamily="2" charset="0"/>
                <a:cs typeface="Arial" panose="020B0604020202020204" pitchFamily="34" charset="0"/>
                <a:sym typeface="PT Sans" panose="020B0503020203020204" pitchFamily="34" charset="-52"/>
              </a:rPr>
              <a:t>5</a:t>
            </a:r>
            <a:endParaRPr lang="en-US" altLang="en-US" sz="3200">
              <a:solidFill>
                <a:schemeClr val="bg1"/>
              </a:solidFill>
              <a:latin typeface="Alasassy Caps" pitchFamily="2" charset="0"/>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3892F366-A801-2E9B-B9A9-992B46238003}"/>
              </a:ext>
            </a:extLst>
          </p:cNvPr>
          <p:cNvSpPr txBox="1"/>
          <p:nvPr/>
        </p:nvSpPr>
        <p:spPr>
          <a:xfrm>
            <a:off x="1143254" y="5870319"/>
            <a:ext cx="6808533" cy="1107996"/>
          </a:xfrm>
          <a:prstGeom prst="rect">
            <a:avLst/>
          </a:prstGeom>
          <a:noFill/>
        </p:spPr>
        <p:txBody>
          <a:bodyPr wrap="square" rtlCol="0">
            <a:spAutoFit/>
          </a:bodyPr>
          <a:lstStyle/>
          <a:p>
            <a:pPr algn="ctr"/>
            <a:r>
              <a:rPr lang="en-US" sz="6600">
                <a:solidFill>
                  <a:schemeClr val="bg1"/>
                </a:solidFill>
                <a:latin typeface="Alasassy Caps" pitchFamily="2" charset="0"/>
              </a:rPr>
              <a:t>Unweighted Scale</a:t>
            </a:r>
          </a:p>
        </p:txBody>
      </p:sp>
      <p:sp>
        <p:nvSpPr>
          <p:cNvPr id="21" name="TextBox 20">
            <a:extLst>
              <a:ext uri="{FF2B5EF4-FFF2-40B4-BE49-F238E27FC236}">
                <a16:creationId xmlns:a16="http://schemas.microsoft.com/office/drawing/2014/main" id="{051D4D5B-0253-0FB3-6D18-2FEAFD457317}"/>
              </a:ext>
            </a:extLst>
          </p:cNvPr>
          <p:cNvSpPr txBox="1"/>
          <p:nvPr/>
        </p:nvSpPr>
        <p:spPr>
          <a:xfrm>
            <a:off x="825974" y="3328734"/>
            <a:ext cx="6808533" cy="1107996"/>
          </a:xfrm>
          <a:prstGeom prst="rect">
            <a:avLst/>
          </a:prstGeom>
          <a:noFill/>
        </p:spPr>
        <p:txBody>
          <a:bodyPr wrap="square" rtlCol="0">
            <a:spAutoFit/>
          </a:bodyPr>
          <a:lstStyle/>
          <a:p>
            <a:pPr algn="ctr"/>
            <a:r>
              <a:rPr lang="en-US" sz="6600">
                <a:solidFill>
                  <a:schemeClr val="bg1"/>
                </a:solidFill>
                <a:latin typeface="Alasassy Caps" pitchFamily="2" charset="0"/>
              </a:rPr>
              <a:t>weighted Scale</a:t>
            </a:r>
          </a:p>
        </p:txBody>
      </p:sp>
      <p:sp>
        <p:nvSpPr>
          <p:cNvPr id="22" name="TextBox 21">
            <a:extLst>
              <a:ext uri="{FF2B5EF4-FFF2-40B4-BE49-F238E27FC236}">
                <a16:creationId xmlns:a16="http://schemas.microsoft.com/office/drawing/2014/main" id="{1A26F69A-96D7-A717-93E3-FF04924FC2FF}"/>
              </a:ext>
            </a:extLst>
          </p:cNvPr>
          <p:cNvSpPr txBox="1"/>
          <p:nvPr/>
        </p:nvSpPr>
        <p:spPr>
          <a:xfrm>
            <a:off x="7849978" y="805758"/>
            <a:ext cx="3928580" cy="2954655"/>
          </a:xfrm>
          <a:prstGeom prst="rect">
            <a:avLst/>
          </a:prstGeom>
          <a:noFill/>
        </p:spPr>
        <p:txBody>
          <a:bodyPr wrap="square" rtlCol="0">
            <a:spAutoFit/>
          </a:bodyPr>
          <a:lstStyle/>
          <a:p>
            <a:pPr algn="ctr"/>
            <a:r>
              <a:rPr lang="en-US" sz="2400">
                <a:solidFill>
                  <a:schemeClr val="bg1"/>
                </a:solidFill>
                <a:latin typeface="Alasassy Caps" pitchFamily="2" charset="0"/>
              </a:rPr>
              <a:t>Weighted VS. Unweighted GPA</a:t>
            </a:r>
          </a:p>
          <a:p>
            <a:pPr marL="285750" indent="-285750">
              <a:buFont typeface="Arial" panose="020B0604020202020204" pitchFamily="34" charset="0"/>
              <a:buChar char="•"/>
            </a:pP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Your grades are used to determine your GPA.</a:t>
            </a:r>
          </a:p>
          <a:p>
            <a:pPr marL="285750" indent="-285750">
              <a:buFont typeface="Arial" panose="020B0604020202020204" pitchFamily="34" charset="0"/>
              <a:buChar char="•"/>
            </a:pP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The unweighted grading scale runs on a 4-point scale. The weighted scale is based on a 5-point scale. </a:t>
            </a:r>
          </a:p>
          <a:p>
            <a:pPr marL="285750" indent="-285750">
              <a:buFont typeface="Arial" panose="020B0604020202020204" pitchFamily="34" charset="0"/>
              <a:buChar char="•"/>
            </a:pP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Only courses that are Honors or AP qualify for the weighted grading scale.</a:t>
            </a:r>
          </a:p>
          <a:p>
            <a:pPr marL="285750" indent="-285750">
              <a:buFont typeface="Arial" panose="020B0604020202020204" pitchFamily="34" charset="0"/>
              <a:buChar char="•"/>
            </a:pP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D’s and F’s are not awarded the extra boost of the weighted grading scale. </a:t>
            </a:r>
          </a:p>
          <a:p>
            <a:pPr marL="285750" indent="-285750">
              <a:buFont typeface="Arial" panose="020B0604020202020204" pitchFamily="34" charset="0"/>
              <a:buChar char="•"/>
            </a:pP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The majority of colleges review a student’s unweighted GPA. A weighted GPA may not even be considered, but this is contingent on the university (so do your research). </a:t>
            </a:r>
          </a:p>
          <a:p>
            <a:pPr marL="285750" indent="-285750" algn="ctr">
              <a:buFont typeface="Arial" panose="020B0604020202020204" pitchFamily="34" charset="0"/>
              <a:buChar char="•"/>
            </a:pPr>
            <a:endParaRPr lang="en-US">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6591648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7F2ADC2-0518-2F49-A5F9-010F9529F888}"/>
              </a:ext>
            </a:extLst>
          </p:cNvPr>
          <p:cNvGrpSpPr/>
          <p:nvPr/>
        </p:nvGrpSpPr>
        <p:grpSpPr>
          <a:xfrm>
            <a:off x="4450854" y="946150"/>
            <a:ext cx="3276461" cy="5090952"/>
            <a:chOff x="4450854" y="946150"/>
            <a:chExt cx="3276461" cy="5090952"/>
          </a:xfrm>
        </p:grpSpPr>
        <p:sp>
          <p:nvSpPr>
            <p:cNvPr id="89092" name="Freeform 344"/>
            <p:cNvSpPr>
              <a:spLocks/>
            </p:cNvSpPr>
            <p:nvPr/>
          </p:nvSpPr>
          <p:spPr bwMode="auto">
            <a:xfrm>
              <a:off x="4462836" y="946150"/>
              <a:ext cx="3252788" cy="5026025"/>
            </a:xfrm>
            <a:custGeom>
              <a:avLst/>
              <a:gdLst>
                <a:gd name="T0" fmla="*/ 2147483646 w 860"/>
                <a:gd name="T1" fmla="*/ 2147483646 h 1328"/>
                <a:gd name="T2" fmla="*/ 2147483646 w 860"/>
                <a:gd name="T3" fmla="*/ 2147483646 h 1328"/>
                <a:gd name="T4" fmla="*/ 0 w 860"/>
                <a:gd name="T5" fmla="*/ 2147483646 h 1328"/>
                <a:gd name="T6" fmla="*/ 0 w 860"/>
                <a:gd name="T7" fmla="*/ 2147483646 h 1328"/>
                <a:gd name="T8" fmla="*/ 2147483646 w 860"/>
                <a:gd name="T9" fmla="*/ 0 h 1328"/>
                <a:gd name="T10" fmla="*/ 2147483646 w 860"/>
                <a:gd name="T11" fmla="*/ 0 h 1328"/>
                <a:gd name="T12" fmla="*/ 2147483646 w 860"/>
                <a:gd name="T13" fmla="*/ 2147483646 h 1328"/>
                <a:gd name="T14" fmla="*/ 2147483646 w 860"/>
                <a:gd name="T15" fmla="*/ 2147483646 h 1328"/>
                <a:gd name="T16" fmla="*/ 2147483646 w 860"/>
                <a:gd name="T17" fmla="*/ 2147483646 h 13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60" h="1328">
                  <a:moveTo>
                    <a:pt x="810" y="1328"/>
                  </a:moveTo>
                  <a:cubicBezTo>
                    <a:pt x="51" y="1328"/>
                    <a:pt x="51" y="1328"/>
                    <a:pt x="51" y="1328"/>
                  </a:cubicBezTo>
                  <a:cubicBezTo>
                    <a:pt x="23" y="1328"/>
                    <a:pt x="0" y="1305"/>
                    <a:pt x="0" y="1277"/>
                  </a:cubicBezTo>
                  <a:cubicBezTo>
                    <a:pt x="0" y="50"/>
                    <a:pt x="0" y="50"/>
                    <a:pt x="0" y="50"/>
                  </a:cubicBezTo>
                  <a:cubicBezTo>
                    <a:pt x="0" y="22"/>
                    <a:pt x="23" y="0"/>
                    <a:pt x="51" y="0"/>
                  </a:cubicBezTo>
                  <a:cubicBezTo>
                    <a:pt x="810" y="0"/>
                    <a:pt x="810" y="0"/>
                    <a:pt x="810" y="0"/>
                  </a:cubicBezTo>
                  <a:cubicBezTo>
                    <a:pt x="838" y="0"/>
                    <a:pt x="860" y="22"/>
                    <a:pt x="860" y="50"/>
                  </a:cubicBezTo>
                  <a:cubicBezTo>
                    <a:pt x="860" y="1277"/>
                    <a:pt x="860" y="1277"/>
                    <a:pt x="860" y="1277"/>
                  </a:cubicBezTo>
                  <a:cubicBezTo>
                    <a:pt x="860" y="1305"/>
                    <a:pt x="838" y="1328"/>
                    <a:pt x="810" y="13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9227" name="Group 1154"/>
            <p:cNvGrpSpPr>
              <a:grpSpLocks/>
            </p:cNvGrpSpPr>
            <p:nvPr/>
          </p:nvGrpSpPr>
          <p:grpSpPr bwMode="auto">
            <a:xfrm>
              <a:off x="4450854" y="4796770"/>
              <a:ext cx="3276461" cy="1240332"/>
              <a:chOff x="4450854" y="4796770"/>
              <a:chExt cx="3276461" cy="1240331"/>
            </a:xfrm>
          </p:grpSpPr>
          <p:sp>
            <p:nvSpPr>
              <p:cNvPr id="89237" name="Freeform 351"/>
              <p:cNvSpPr>
                <a:spLocks/>
              </p:cNvSpPr>
              <p:nvPr/>
            </p:nvSpPr>
            <p:spPr bwMode="auto">
              <a:xfrm>
                <a:off x="4474527" y="4796770"/>
                <a:ext cx="3252788" cy="1173162"/>
              </a:xfrm>
              <a:custGeom>
                <a:avLst/>
                <a:gdLst>
                  <a:gd name="T0" fmla="*/ 2147483646 w 860"/>
                  <a:gd name="T1" fmla="*/ 2147483646 h 310"/>
                  <a:gd name="T2" fmla="*/ 2147483646 w 860"/>
                  <a:gd name="T3" fmla="*/ 2147483646 h 310"/>
                  <a:gd name="T4" fmla="*/ 2147483646 w 860"/>
                  <a:gd name="T5" fmla="*/ 2147483646 h 310"/>
                  <a:gd name="T6" fmla="*/ 2147483646 w 860"/>
                  <a:gd name="T7" fmla="*/ 2147483646 h 310"/>
                  <a:gd name="T8" fmla="*/ 2147483646 w 860"/>
                  <a:gd name="T9" fmla="*/ 2147483646 h 310"/>
                  <a:gd name="T10" fmla="*/ 0 w 860"/>
                  <a:gd name="T11" fmla="*/ 2147483646 h 310"/>
                  <a:gd name="T12" fmla="*/ 0 w 860"/>
                  <a:gd name="T13" fmla="*/ 2147483646 h 310"/>
                  <a:gd name="T14" fmla="*/ 2147483646 w 860"/>
                  <a:gd name="T15" fmla="*/ 2147483646 h 3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310">
                    <a:moveTo>
                      <a:pt x="51" y="310"/>
                    </a:moveTo>
                    <a:cubicBezTo>
                      <a:pt x="810" y="310"/>
                      <a:pt x="810" y="310"/>
                      <a:pt x="810" y="310"/>
                    </a:cubicBezTo>
                    <a:cubicBezTo>
                      <a:pt x="838" y="310"/>
                      <a:pt x="860" y="287"/>
                      <a:pt x="860" y="259"/>
                    </a:cubicBezTo>
                    <a:cubicBezTo>
                      <a:pt x="860" y="13"/>
                      <a:pt x="860" y="13"/>
                      <a:pt x="860" y="13"/>
                    </a:cubicBezTo>
                    <a:cubicBezTo>
                      <a:pt x="860" y="13"/>
                      <a:pt x="677" y="0"/>
                      <a:pt x="430" y="45"/>
                    </a:cubicBezTo>
                    <a:cubicBezTo>
                      <a:pt x="224" y="83"/>
                      <a:pt x="0" y="43"/>
                      <a:pt x="0" y="43"/>
                    </a:cubicBezTo>
                    <a:cubicBezTo>
                      <a:pt x="0" y="259"/>
                      <a:pt x="0" y="259"/>
                      <a:pt x="0" y="259"/>
                    </a:cubicBezTo>
                    <a:cubicBezTo>
                      <a:pt x="0" y="287"/>
                      <a:pt x="23" y="310"/>
                      <a:pt x="51" y="310"/>
                    </a:cubicBezTo>
                    <a:close/>
                  </a:path>
                </a:pathLst>
              </a:custGeom>
              <a:solidFill>
                <a:srgbClr val="065381">
                  <a:alpha val="20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8" name="Freeform 352"/>
              <p:cNvSpPr>
                <a:spLocks/>
              </p:cNvSpPr>
              <p:nvPr/>
            </p:nvSpPr>
            <p:spPr bwMode="auto">
              <a:xfrm>
                <a:off x="4454525" y="4828588"/>
                <a:ext cx="3252788" cy="1136650"/>
              </a:xfrm>
              <a:custGeom>
                <a:avLst/>
                <a:gdLst>
                  <a:gd name="T0" fmla="*/ 2147483646 w 860"/>
                  <a:gd name="T1" fmla="*/ 2147483646 h 300"/>
                  <a:gd name="T2" fmla="*/ 2147483646 w 860"/>
                  <a:gd name="T3" fmla="*/ 2147483646 h 300"/>
                  <a:gd name="T4" fmla="*/ 2147483646 w 860"/>
                  <a:gd name="T5" fmla="*/ 2147483646 h 300"/>
                  <a:gd name="T6" fmla="*/ 2147483646 w 860"/>
                  <a:gd name="T7" fmla="*/ 2147483646 h 300"/>
                  <a:gd name="T8" fmla="*/ 2147483646 w 860"/>
                  <a:gd name="T9" fmla="*/ 2147483646 h 300"/>
                  <a:gd name="T10" fmla="*/ 0 w 860"/>
                  <a:gd name="T11" fmla="*/ 2147483646 h 300"/>
                  <a:gd name="T12" fmla="*/ 0 w 860"/>
                  <a:gd name="T13" fmla="*/ 2147483646 h 300"/>
                  <a:gd name="T14" fmla="*/ 2147483646 w 860"/>
                  <a:gd name="T15" fmla="*/ 2147483646 h 3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300">
                    <a:moveTo>
                      <a:pt x="51" y="300"/>
                    </a:moveTo>
                    <a:cubicBezTo>
                      <a:pt x="810" y="300"/>
                      <a:pt x="810" y="300"/>
                      <a:pt x="810" y="300"/>
                    </a:cubicBezTo>
                    <a:cubicBezTo>
                      <a:pt x="838" y="300"/>
                      <a:pt x="860" y="277"/>
                      <a:pt x="860" y="249"/>
                    </a:cubicBezTo>
                    <a:cubicBezTo>
                      <a:pt x="860" y="76"/>
                      <a:pt x="860" y="76"/>
                      <a:pt x="860" y="76"/>
                    </a:cubicBezTo>
                    <a:cubicBezTo>
                      <a:pt x="860" y="76"/>
                      <a:pt x="654" y="126"/>
                      <a:pt x="426" y="58"/>
                    </a:cubicBezTo>
                    <a:cubicBezTo>
                      <a:pt x="231" y="0"/>
                      <a:pt x="0" y="87"/>
                      <a:pt x="0" y="87"/>
                    </a:cubicBezTo>
                    <a:cubicBezTo>
                      <a:pt x="0" y="249"/>
                      <a:pt x="0" y="249"/>
                      <a:pt x="0" y="249"/>
                    </a:cubicBezTo>
                    <a:cubicBezTo>
                      <a:pt x="0" y="277"/>
                      <a:pt x="23" y="300"/>
                      <a:pt x="51" y="300"/>
                    </a:cubicBezTo>
                    <a:close/>
                  </a:path>
                </a:pathLst>
              </a:custGeom>
              <a:solidFill>
                <a:srgbClr val="065381">
                  <a:alpha val="29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9" name="Freeform 353"/>
              <p:cNvSpPr>
                <a:spLocks/>
              </p:cNvSpPr>
              <p:nvPr/>
            </p:nvSpPr>
            <p:spPr bwMode="auto">
              <a:xfrm>
                <a:off x="4454525" y="5081611"/>
                <a:ext cx="3252788" cy="901700"/>
              </a:xfrm>
              <a:custGeom>
                <a:avLst/>
                <a:gdLst>
                  <a:gd name="T0" fmla="*/ 2147483646 w 860"/>
                  <a:gd name="T1" fmla="*/ 2147483646 h 238"/>
                  <a:gd name="T2" fmla="*/ 2147483646 w 860"/>
                  <a:gd name="T3" fmla="*/ 2147483646 h 238"/>
                  <a:gd name="T4" fmla="*/ 2147483646 w 860"/>
                  <a:gd name="T5" fmla="*/ 2147483646 h 238"/>
                  <a:gd name="T6" fmla="*/ 2147483646 w 860"/>
                  <a:gd name="T7" fmla="*/ 2147483646 h 238"/>
                  <a:gd name="T8" fmla="*/ 2147483646 w 860"/>
                  <a:gd name="T9" fmla="*/ 2147483646 h 238"/>
                  <a:gd name="T10" fmla="*/ 0 w 860"/>
                  <a:gd name="T11" fmla="*/ 2147483646 h 238"/>
                  <a:gd name="T12" fmla="*/ 0 w 860"/>
                  <a:gd name="T13" fmla="*/ 2147483646 h 238"/>
                  <a:gd name="T14" fmla="*/ 2147483646 w 860"/>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238">
                    <a:moveTo>
                      <a:pt x="51" y="238"/>
                    </a:moveTo>
                    <a:cubicBezTo>
                      <a:pt x="810" y="238"/>
                      <a:pt x="810" y="238"/>
                      <a:pt x="810" y="238"/>
                    </a:cubicBezTo>
                    <a:cubicBezTo>
                      <a:pt x="838" y="238"/>
                      <a:pt x="860" y="215"/>
                      <a:pt x="860" y="187"/>
                    </a:cubicBezTo>
                    <a:cubicBezTo>
                      <a:pt x="860" y="49"/>
                      <a:pt x="860" y="49"/>
                      <a:pt x="860" y="49"/>
                    </a:cubicBezTo>
                    <a:cubicBezTo>
                      <a:pt x="860" y="49"/>
                      <a:pt x="723" y="149"/>
                      <a:pt x="430" y="77"/>
                    </a:cubicBezTo>
                    <a:cubicBezTo>
                      <a:pt x="121" y="0"/>
                      <a:pt x="0" y="49"/>
                      <a:pt x="0" y="49"/>
                    </a:cubicBezTo>
                    <a:cubicBezTo>
                      <a:pt x="0" y="187"/>
                      <a:pt x="0" y="187"/>
                      <a:pt x="0" y="187"/>
                    </a:cubicBezTo>
                    <a:cubicBezTo>
                      <a:pt x="0" y="215"/>
                      <a:pt x="23" y="238"/>
                      <a:pt x="51" y="238"/>
                    </a:cubicBezTo>
                    <a:close/>
                  </a:path>
                </a:pathLst>
              </a:custGeom>
              <a:solidFill>
                <a:srgbClr val="065381">
                  <a:alpha val="39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0" name="Freeform 354"/>
              <p:cNvSpPr>
                <a:spLocks/>
              </p:cNvSpPr>
              <p:nvPr/>
            </p:nvSpPr>
            <p:spPr bwMode="auto">
              <a:xfrm>
                <a:off x="4474527" y="5254464"/>
                <a:ext cx="3252788" cy="782637"/>
              </a:xfrm>
              <a:custGeom>
                <a:avLst/>
                <a:gdLst>
                  <a:gd name="T0" fmla="*/ 2147483646 w 860"/>
                  <a:gd name="T1" fmla="*/ 2147483646 h 207"/>
                  <a:gd name="T2" fmla="*/ 2147483646 w 860"/>
                  <a:gd name="T3" fmla="*/ 2147483646 h 207"/>
                  <a:gd name="T4" fmla="*/ 2147483646 w 860"/>
                  <a:gd name="T5" fmla="*/ 2147483646 h 207"/>
                  <a:gd name="T6" fmla="*/ 2147483646 w 860"/>
                  <a:gd name="T7" fmla="*/ 2147483646 h 207"/>
                  <a:gd name="T8" fmla="*/ 2147483646 w 860"/>
                  <a:gd name="T9" fmla="*/ 2147483646 h 207"/>
                  <a:gd name="T10" fmla="*/ 0 w 860"/>
                  <a:gd name="T11" fmla="*/ 2147483646 h 207"/>
                  <a:gd name="T12" fmla="*/ 0 w 860"/>
                  <a:gd name="T13" fmla="*/ 2147483646 h 207"/>
                  <a:gd name="T14" fmla="*/ 2147483646 w 860"/>
                  <a:gd name="T15" fmla="*/ 2147483646 h 20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207">
                    <a:moveTo>
                      <a:pt x="51" y="192"/>
                    </a:moveTo>
                    <a:cubicBezTo>
                      <a:pt x="810" y="192"/>
                      <a:pt x="810" y="192"/>
                      <a:pt x="810" y="192"/>
                    </a:cubicBezTo>
                    <a:cubicBezTo>
                      <a:pt x="838" y="192"/>
                      <a:pt x="860" y="169"/>
                      <a:pt x="860" y="141"/>
                    </a:cubicBezTo>
                    <a:cubicBezTo>
                      <a:pt x="860" y="64"/>
                      <a:pt x="860" y="64"/>
                      <a:pt x="860" y="64"/>
                    </a:cubicBezTo>
                    <a:cubicBezTo>
                      <a:pt x="860" y="64"/>
                      <a:pt x="663" y="0"/>
                      <a:pt x="430" y="91"/>
                    </a:cubicBezTo>
                    <a:cubicBezTo>
                      <a:pt x="134" y="207"/>
                      <a:pt x="0" y="63"/>
                      <a:pt x="0" y="63"/>
                    </a:cubicBezTo>
                    <a:cubicBezTo>
                      <a:pt x="0" y="141"/>
                      <a:pt x="0" y="141"/>
                      <a:pt x="0" y="141"/>
                    </a:cubicBezTo>
                    <a:cubicBezTo>
                      <a:pt x="0" y="169"/>
                      <a:pt x="23" y="192"/>
                      <a:pt x="51" y="192"/>
                    </a:cubicBezTo>
                    <a:close/>
                  </a:path>
                </a:pathLst>
              </a:custGeom>
              <a:solidFill>
                <a:srgbClr val="065381">
                  <a:alpha val="52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1" name="Freeform 355"/>
              <p:cNvSpPr>
                <a:spLocks/>
              </p:cNvSpPr>
              <p:nvPr/>
            </p:nvSpPr>
            <p:spPr bwMode="auto">
              <a:xfrm>
                <a:off x="4450854" y="5402078"/>
                <a:ext cx="3252788" cy="577850"/>
              </a:xfrm>
              <a:custGeom>
                <a:avLst/>
                <a:gdLst>
                  <a:gd name="T0" fmla="*/ 2147483646 w 860"/>
                  <a:gd name="T1" fmla="*/ 2147483646 h 153"/>
                  <a:gd name="T2" fmla="*/ 2147483646 w 860"/>
                  <a:gd name="T3" fmla="*/ 2147483646 h 153"/>
                  <a:gd name="T4" fmla="*/ 2147483646 w 860"/>
                  <a:gd name="T5" fmla="*/ 2147483646 h 153"/>
                  <a:gd name="T6" fmla="*/ 2147483646 w 860"/>
                  <a:gd name="T7" fmla="*/ 2147483646 h 153"/>
                  <a:gd name="T8" fmla="*/ 2147483646 w 860"/>
                  <a:gd name="T9" fmla="*/ 2147483646 h 153"/>
                  <a:gd name="T10" fmla="*/ 0 w 860"/>
                  <a:gd name="T11" fmla="*/ 2147483646 h 153"/>
                  <a:gd name="T12" fmla="*/ 0 w 860"/>
                  <a:gd name="T13" fmla="*/ 2147483646 h 153"/>
                  <a:gd name="T14" fmla="*/ 2147483646 w 860"/>
                  <a:gd name="T15" fmla="*/ 2147483646 h 1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153">
                    <a:moveTo>
                      <a:pt x="51" y="151"/>
                    </a:moveTo>
                    <a:cubicBezTo>
                      <a:pt x="810" y="151"/>
                      <a:pt x="810" y="151"/>
                      <a:pt x="810" y="151"/>
                    </a:cubicBezTo>
                    <a:cubicBezTo>
                      <a:pt x="838" y="151"/>
                      <a:pt x="860" y="128"/>
                      <a:pt x="860" y="100"/>
                    </a:cubicBezTo>
                    <a:cubicBezTo>
                      <a:pt x="860" y="43"/>
                      <a:pt x="860" y="43"/>
                      <a:pt x="860" y="43"/>
                    </a:cubicBezTo>
                    <a:cubicBezTo>
                      <a:pt x="860" y="43"/>
                      <a:pt x="659" y="153"/>
                      <a:pt x="430" y="70"/>
                    </a:cubicBezTo>
                    <a:cubicBezTo>
                      <a:pt x="239" y="0"/>
                      <a:pt x="0" y="97"/>
                      <a:pt x="0" y="97"/>
                    </a:cubicBezTo>
                    <a:cubicBezTo>
                      <a:pt x="0" y="100"/>
                      <a:pt x="0" y="100"/>
                      <a:pt x="0" y="100"/>
                    </a:cubicBezTo>
                    <a:cubicBezTo>
                      <a:pt x="0" y="128"/>
                      <a:pt x="23" y="151"/>
                      <a:pt x="51" y="151"/>
                    </a:cubicBezTo>
                    <a:close/>
                  </a:path>
                </a:pathLst>
              </a:custGeom>
              <a:solidFill>
                <a:srgbClr val="065381">
                  <a:alpha val="68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9187" name="Rectangle 300"/>
            <p:cNvSpPr>
              <a:spLocks noChangeArrowheads="1"/>
            </p:cNvSpPr>
            <p:nvPr/>
          </p:nvSpPr>
          <p:spPr bwMode="auto">
            <a:xfrm>
              <a:off x="4783512" y="4458211"/>
              <a:ext cx="261143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r>
                <a:rPr lang="en-US" altLang="en-US" sz="1600" b="1">
                  <a:solidFill>
                    <a:srgbClr val="333333"/>
                  </a:solidFill>
                  <a:latin typeface="Alasassy Caps" pitchFamily="2" charset="0"/>
                </a:rPr>
                <a:t>Unweighted vs. Weighted Scale</a:t>
              </a:r>
            </a:p>
            <a:p>
              <a:pPr algn="ctr" eaLnBrk="1" hangingPunct="1"/>
              <a:r>
                <a:rPr lang="en-US" altLang="en-US" sz="1600" b="1">
                  <a:solidFill>
                    <a:srgbClr val="333333"/>
                  </a:solidFill>
                  <a:latin typeface="Alasassy Caps" pitchFamily="2" charset="0"/>
                </a:rPr>
                <a:t>A….…....4……....5</a:t>
              </a:r>
            </a:p>
            <a:p>
              <a:pPr algn="ctr" eaLnBrk="1" hangingPunct="1"/>
              <a:r>
                <a:rPr lang="en-US" altLang="en-US" sz="1600" b="1">
                  <a:solidFill>
                    <a:srgbClr val="333333"/>
                  </a:solidFill>
                  <a:latin typeface="Alasassy Caps" pitchFamily="2" charset="0"/>
                </a:rPr>
                <a:t>B……....3………..4</a:t>
              </a:r>
            </a:p>
            <a:p>
              <a:pPr algn="ctr" eaLnBrk="1" hangingPunct="1"/>
              <a:r>
                <a:rPr lang="en-US" altLang="en-US" sz="1600" b="1">
                  <a:solidFill>
                    <a:srgbClr val="333333"/>
                  </a:solidFill>
                  <a:latin typeface="Alasassy Caps" pitchFamily="2" charset="0"/>
                </a:rPr>
                <a:t>C….…....2……....3</a:t>
              </a:r>
            </a:p>
            <a:p>
              <a:pPr algn="ctr" eaLnBrk="1" hangingPunct="1"/>
              <a:r>
                <a:rPr lang="en-US" altLang="en-US" sz="1600" b="1">
                  <a:solidFill>
                    <a:srgbClr val="333333"/>
                  </a:solidFill>
                  <a:latin typeface="Alasassy Caps" pitchFamily="2" charset="0"/>
                </a:rPr>
                <a:t>D……....1…….....1</a:t>
              </a:r>
            </a:p>
            <a:p>
              <a:pPr algn="ctr" eaLnBrk="1" hangingPunct="1"/>
              <a:r>
                <a:rPr lang="en-US" altLang="en-US" sz="1600" b="1">
                  <a:solidFill>
                    <a:srgbClr val="333333"/>
                  </a:solidFill>
                  <a:latin typeface="Alasassy Caps" pitchFamily="2" charset="0"/>
                </a:rPr>
                <a:t>F……....0…….....0</a:t>
              </a:r>
              <a:endParaRPr lang="en-US" altLang="en-US" sz="1600" b="1">
                <a:solidFill>
                  <a:schemeClr val="tx1"/>
                </a:solidFill>
                <a:latin typeface="Alasassy Caps" pitchFamily="2" charset="0"/>
              </a:endParaRPr>
            </a:p>
          </p:txBody>
        </p:sp>
        <p:sp>
          <p:nvSpPr>
            <p:cNvPr id="89190" name="Rectangle 303"/>
            <p:cNvSpPr>
              <a:spLocks noChangeArrowheads="1"/>
            </p:cNvSpPr>
            <p:nvPr/>
          </p:nvSpPr>
          <p:spPr bwMode="auto">
            <a:xfrm>
              <a:off x="5522913" y="3979863"/>
              <a:ext cx="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a:solidFill>
                  <a:schemeClr val="tx1"/>
                </a:solidFill>
                <a:latin typeface="Calibri" panose="020F0502020204030204" pitchFamily="34" charset="0"/>
              </a:endParaRPr>
            </a:p>
          </p:txBody>
        </p:sp>
        <p:sp>
          <p:nvSpPr>
            <p:cNvPr id="89196" name="Rectangle 309"/>
            <p:cNvSpPr>
              <a:spLocks noChangeArrowheads="1"/>
            </p:cNvSpPr>
            <p:nvPr/>
          </p:nvSpPr>
          <p:spPr bwMode="auto">
            <a:xfrm>
              <a:off x="5666582" y="1700213"/>
              <a:ext cx="858837" cy="25400"/>
            </a:xfrm>
            <a:prstGeom prst="rect">
              <a:avLst/>
            </a:prstGeom>
            <a:solidFill>
              <a:srgbClr val="06538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a:solidFill>
                  <a:schemeClr val="tx1"/>
                </a:solidFill>
                <a:latin typeface="Calibri" panose="020F0502020204030204" pitchFamily="34" charset="0"/>
              </a:endParaRPr>
            </a:p>
          </p:txBody>
        </p:sp>
        <p:sp>
          <p:nvSpPr>
            <p:cNvPr id="89197" name="Freeform 310"/>
            <p:cNvSpPr>
              <a:spLocks/>
            </p:cNvSpPr>
            <p:nvPr/>
          </p:nvSpPr>
          <p:spPr bwMode="auto">
            <a:xfrm>
              <a:off x="5662613" y="1700213"/>
              <a:ext cx="858837" cy="25400"/>
            </a:xfrm>
            <a:custGeom>
              <a:avLst/>
              <a:gdLst>
                <a:gd name="T0" fmla="*/ 0 w 541"/>
                <a:gd name="T1" fmla="*/ 2147483646 h 16"/>
                <a:gd name="T2" fmla="*/ 2147483646 w 541"/>
                <a:gd name="T3" fmla="*/ 2147483646 h 16"/>
                <a:gd name="T4" fmla="*/ 2147483646 w 541"/>
                <a:gd name="T5" fmla="*/ 0 h 16"/>
                <a:gd name="T6" fmla="*/ 0 w 541"/>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1" h="16">
                  <a:moveTo>
                    <a:pt x="0" y="16"/>
                  </a:moveTo>
                  <a:lnTo>
                    <a:pt x="541" y="16"/>
                  </a:lnTo>
                  <a:lnTo>
                    <a:pt x="54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9" name="Rectangle 322"/>
            <p:cNvSpPr>
              <a:spLocks noChangeArrowheads="1"/>
            </p:cNvSpPr>
            <p:nvPr/>
          </p:nvSpPr>
          <p:spPr bwMode="auto">
            <a:xfrm>
              <a:off x="5203825" y="2246313"/>
              <a:ext cx="167032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r>
                <a:rPr lang="en-US" altLang="en-US" sz="1300">
                  <a:latin typeface="Open Sans Semibold" panose="020B0706030804020204" pitchFamily="34" charset="0"/>
                </a:rPr>
                <a:t>Honors English 9     A</a:t>
              </a:r>
              <a:endParaRPr lang="en-US" altLang="en-US">
                <a:solidFill>
                  <a:schemeClr val="tx1"/>
                </a:solidFill>
                <a:latin typeface="Calibri" panose="020F0502020204030204" pitchFamily="34" charset="0"/>
              </a:endParaRPr>
            </a:p>
          </p:txBody>
        </p:sp>
        <p:sp>
          <p:nvSpPr>
            <p:cNvPr id="89210" name="Rectangle 323"/>
            <p:cNvSpPr>
              <a:spLocks noChangeArrowheads="1"/>
            </p:cNvSpPr>
            <p:nvPr/>
          </p:nvSpPr>
          <p:spPr bwMode="auto">
            <a:xfrm>
              <a:off x="5203825" y="2598738"/>
              <a:ext cx="173605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r>
                <a:rPr lang="en-US" altLang="en-US" sz="1300">
                  <a:latin typeface="Open Sans Semibold" panose="020B0706030804020204" pitchFamily="34" charset="0"/>
                </a:rPr>
                <a:t>Geometry                  B </a:t>
              </a:r>
              <a:endParaRPr lang="en-US" altLang="en-US">
                <a:solidFill>
                  <a:schemeClr val="tx1"/>
                </a:solidFill>
                <a:latin typeface="Calibri" panose="020F0502020204030204" pitchFamily="34" charset="0"/>
              </a:endParaRPr>
            </a:p>
          </p:txBody>
        </p:sp>
        <p:sp>
          <p:nvSpPr>
            <p:cNvPr id="89212" name="Rectangle 325"/>
            <p:cNvSpPr>
              <a:spLocks noChangeArrowheads="1"/>
            </p:cNvSpPr>
            <p:nvPr/>
          </p:nvSpPr>
          <p:spPr bwMode="auto">
            <a:xfrm>
              <a:off x="5203825" y="2976563"/>
              <a:ext cx="169758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r>
                <a:rPr lang="en-US" altLang="en-US" sz="1300">
                  <a:latin typeface="Open Sans Semibold" panose="020B0706030804020204" pitchFamily="34" charset="0"/>
                </a:rPr>
                <a:t>Biology                       A</a:t>
              </a:r>
              <a:endParaRPr lang="en-US" altLang="en-US">
                <a:solidFill>
                  <a:schemeClr val="tx1"/>
                </a:solidFill>
                <a:latin typeface="Calibri" panose="020F0502020204030204" pitchFamily="34" charset="0"/>
              </a:endParaRPr>
            </a:p>
          </p:txBody>
        </p:sp>
        <p:sp>
          <p:nvSpPr>
            <p:cNvPr id="89214" name="Rectangle 327"/>
            <p:cNvSpPr>
              <a:spLocks noChangeArrowheads="1"/>
            </p:cNvSpPr>
            <p:nvPr/>
          </p:nvSpPr>
          <p:spPr bwMode="auto">
            <a:xfrm>
              <a:off x="5203825" y="3333750"/>
              <a:ext cx="168462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r>
                <a:rPr lang="en-US" altLang="en-US" sz="1300">
                  <a:latin typeface="Open Sans Semibold" panose="020B0706030804020204" pitchFamily="34" charset="0"/>
                </a:rPr>
                <a:t>AP World History     C</a:t>
              </a:r>
              <a:endParaRPr lang="en-US" altLang="en-US">
                <a:solidFill>
                  <a:schemeClr val="tx1"/>
                </a:solidFill>
                <a:latin typeface="Calibri" panose="020F0502020204030204" pitchFamily="34" charset="0"/>
              </a:endParaRPr>
            </a:p>
          </p:txBody>
        </p:sp>
        <p:sp>
          <p:nvSpPr>
            <p:cNvPr id="89229" name="Rectangle 365"/>
            <p:cNvSpPr>
              <a:spLocks noChangeArrowheads="1"/>
            </p:cNvSpPr>
            <p:nvPr/>
          </p:nvSpPr>
          <p:spPr bwMode="auto">
            <a:xfrm>
              <a:off x="4466205" y="1127125"/>
              <a:ext cx="32379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r>
                <a:rPr lang="en-US" altLang="en-US" sz="2400">
                  <a:latin typeface="Alasassy Caps" pitchFamily="2" charset="0"/>
                </a:rPr>
                <a:t>Classes &amp; Semester Grades</a:t>
              </a:r>
              <a:endParaRPr lang="en-US" altLang="en-US" sz="2400">
                <a:solidFill>
                  <a:schemeClr val="tx1"/>
                </a:solidFill>
                <a:latin typeface="Alasassy Caps" pitchFamily="2" charset="0"/>
              </a:endParaRPr>
            </a:p>
          </p:txBody>
        </p:sp>
      </p:grpSp>
      <p:grpSp>
        <p:nvGrpSpPr>
          <p:cNvPr id="4" name="Group 3">
            <a:extLst>
              <a:ext uri="{FF2B5EF4-FFF2-40B4-BE49-F238E27FC236}">
                <a16:creationId xmlns:a16="http://schemas.microsoft.com/office/drawing/2014/main" id="{2ADCA271-C927-1F4F-A910-8AD6C76C346A}"/>
              </a:ext>
            </a:extLst>
          </p:cNvPr>
          <p:cNvGrpSpPr/>
          <p:nvPr/>
        </p:nvGrpSpPr>
        <p:grpSpPr>
          <a:xfrm>
            <a:off x="8305800" y="920750"/>
            <a:ext cx="3254375" cy="5072355"/>
            <a:chOff x="8305800" y="920750"/>
            <a:chExt cx="3254375" cy="5072355"/>
          </a:xfrm>
        </p:grpSpPr>
        <p:sp>
          <p:nvSpPr>
            <p:cNvPr id="89093" name="Freeform 345"/>
            <p:cNvSpPr>
              <a:spLocks/>
            </p:cNvSpPr>
            <p:nvPr/>
          </p:nvSpPr>
          <p:spPr bwMode="auto">
            <a:xfrm>
              <a:off x="8308975" y="920750"/>
              <a:ext cx="3251200" cy="5026025"/>
            </a:xfrm>
            <a:custGeom>
              <a:avLst/>
              <a:gdLst>
                <a:gd name="T0" fmla="*/ 2147483646 w 860"/>
                <a:gd name="T1" fmla="*/ 2147483646 h 1328"/>
                <a:gd name="T2" fmla="*/ 2147483646 w 860"/>
                <a:gd name="T3" fmla="*/ 2147483646 h 1328"/>
                <a:gd name="T4" fmla="*/ 0 w 860"/>
                <a:gd name="T5" fmla="*/ 2147483646 h 1328"/>
                <a:gd name="T6" fmla="*/ 0 w 860"/>
                <a:gd name="T7" fmla="*/ 2147483646 h 1328"/>
                <a:gd name="T8" fmla="*/ 2147483646 w 860"/>
                <a:gd name="T9" fmla="*/ 0 h 1328"/>
                <a:gd name="T10" fmla="*/ 2147483646 w 860"/>
                <a:gd name="T11" fmla="*/ 0 h 1328"/>
                <a:gd name="T12" fmla="*/ 2147483646 w 860"/>
                <a:gd name="T13" fmla="*/ 2147483646 h 1328"/>
                <a:gd name="T14" fmla="*/ 2147483646 w 860"/>
                <a:gd name="T15" fmla="*/ 2147483646 h 1328"/>
                <a:gd name="T16" fmla="*/ 2147483646 w 860"/>
                <a:gd name="T17" fmla="*/ 2147483646 h 13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60" h="1328">
                  <a:moveTo>
                    <a:pt x="810" y="1328"/>
                  </a:moveTo>
                  <a:cubicBezTo>
                    <a:pt x="50" y="1328"/>
                    <a:pt x="50" y="1328"/>
                    <a:pt x="50" y="1328"/>
                  </a:cubicBezTo>
                  <a:cubicBezTo>
                    <a:pt x="22" y="1328"/>
                    <a:pt x="0" y="1305"/>
                    <a:pt x="0" y="1277"/>
                  </a:cubicBezTo>
                  <a:cubicBezTo>
                    <a:pt x="0" y="50"/>
                    <a:pt x="0" y="50"/>
                    <a:pt x="0" y="50"/>
                  </a:cubicBezTo>
                  <a:cubicBezTo>
                    <a:pt x="0" y="22"/>
                    <a:pt x="22" y="0"/>
                    <a:pt x="50" y="0"/>
                  </a:cubicBezTo>
                  <a:cubicBezTo>
                    <a:pt x="810" y="0"/>
                    <a:pt x="810" y="0"/>
                    <a:pt x="810" y="0"/>
                  </a:cubicBezTo>
                  <a:cubicBezTo>
                    <a:pt x="838" y="0"/>
                    <a:pt x="860" y="22"/>
                    <a:pt x="860" y="50"/>
                  </a:cubicBezTo>
                  <a:cubicBezTo>
                    <a:pt x="860" y="1277"/>
                    <a:pt x="860" y="1277"/>
                    <a:pt x="860" y="1277"/>
                  </a:cubicBezTo>
                  <a:cubicBezTo>
                    <a:pt x="860" y="1305"/>
                    <a:pt x="838" y="1328"/>
                    <a:pt x="810" y="13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9228" name="Group 1155"/>
            <p:cNvGrpSpPr>
              <a:grpSpLocks/>
            </p:cNvGrpSpPr>
            <p:nvPr/>
          </p:nvGrpSpPr>
          <p:grpSpPr bwMode="auto">
            <a:xfrm>
              <a:off x="8308975" y="4773613"/>
              <a:ext cx="3251200" cy="1219492"/>
              <a:chOff x="8308975" y="4773613"/>
              <a:chExt cx="3251200" cy="1219491"/>
            </a:xfrm>
          </p:grpSpPr>
          <p:sp>
            <p:nvSpPr>
              <p:cNvPr id="89232" name="Freeform 356"/>
              <p:cNvSpPr>
                <a:spLocks/>
              </p:cNvSpPr>
              <p:nvPr/>
            </p:nvSpPr>
            <p:spPr bwMode="auto">
              <a:xfrm>
                <a:off x="8308975" y="4773613"/>
                <a:ext cx="3251200" cy="1173162"/>
              </a:xfrm>
              <a:custGeom>
                <a:avLst/>
                <a:gdLst>
                  <a:gd name="T0" fmla="*/ 2147483646 w 860"/>
                  <a:gd name="T1" fmla="*/ 2147483646 h 310"/>
                  <a:gd name="T2" fmla="*/ 2147483646 w 860"/>
                  <a:gd name="T3" fmla="*/ 2147483646 h 310"/>
                  <a:gd name="T4" fmla="*/ 2147483646 w 860"/>
                  <a:gd name="T5" fmla="*/ 2147483646 h 310"/>
                  <a:gd name="T6" fmla="*/ 2147483646 w 860"/>
                  <a:gd name="T7" fmla="*/ 2147483646 h 310"/>
                  <a:gd name="T8" fmla="*/ 2147483646 w 860"/>
                  <a:gd name="T9" fmla="*/ 2147483646 h 310"/>
                  <a:gd name="T10" fmla="*/ 0 w 860"/>
                  <a:gd name="T11" fmla="*/ 2147483646 h 310"/>
                  <a:gd name="T12" fmla="*/ 0 w 860"/>
                  <a:gd name="T13" fmla="*/ 2147483646 h 310"/>
                  <a:gd name="T14" fmla="*/ 2147483646 w 860"/>
                  <a:gd name="T15" fmla="*/ 2147483646 h 3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310">
                    <a:moveTo>
                      <a:pt x="50" y="310"/>
                    </a:moveTo>
                    <a:cubicBezTo>
                      <a:pt x="810" y="310"/>
                      <a:pt x="810" y="310"/>
                      <a:pt x="810" y="310"/>
                    </a:cubicBezTo>
                    <a:cubicBezTo>
                      <a:pt x="838" y="310"/>
                      <a:pt x="860" y="287"/>
                      <a:pt x="860" y="259"/>
                    </a:cubicBezTo>
                    <a:cubicBezTo>
                      <a:pt x="860" y="13"/>
                      <a:pt x="860" y="13"/>
                      <a:pt x="860" y="13"/>
                    </a:cubicBezTo>
                    <a:cubicBezTo>
                      <a:pt x="860" y="13"/>
                      <a:pt x="676" y="0"/>
                      <a:pt x="430" y="45"/>
                    </a:cubicBezTo>
                    <a:cubicBezTo>
                      <a:pt x="223" y="83"/>
                      <a:pt x="0" y="43"/>
                      <a:pt x="0" y="43"/>
                    </a:cubicBezTo>
                    <a:cubicBezTo>
                      <a:pt x="0" y="259"/>
                      <a:pt x="0" y="259"/>
                      <a:pt x="0" y="259"/>
                    </a:cubicBezTo>
                    <a:cubicBezTo>
                      <a:pt x="0" y="287"/>
                      <a:pt x="22" y="310"/>
                      <a:pt x="50" y="310"/>
                    </a:cubicBezTo>
                    <a:close/>
                  </a:path>
                </a:pathLst>
              </a:custGeom>
              <a:solidFill>
                <a:srgbClr val="FFC74F">
                  <a:alpha val="29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a:p>
            </p:txBody>
          </p:sp>
          <p:sp>
            <p:nvSpPr>
              <p:cNvPr id="89233" name="Freeform 357"/>
              <p:cNvSpPr>
                <a:spLocks/>
              </p:cNvSpPr>
              <p:nvPr/>
            </p:nvSpPr>
            <p:spPr bwMode="auto">
              <a:xfrm>
                <a:off x="8308975" y="4800872"/>
                <a:ext cx="3251200" cy="1136650"/>
              </a:xfrm>
              <a:custGeom>
                <a:avLst/>
                <a:gdLst>
                  <a:gd name="T0" fmla="*/ 2147483646 w 860"/>
                  <a:gd name="T1" fmla="*/ 2147483646 h 300"/>
                  <a:gd name="T2" fmla="*/ 2147483646 w 860"/>
                  <a:gd name="T3" fmla="*/ 2147483646 h 300"/>
                  <a:gd name="T4" fmla="*/ 2147483646 w 860"/>
                  <a:gd name="T5" fmla="*/ 2147483646 h 300"/>
                  <a:gd name="T6" fmla="*/ 2147483646 w 860"/>
                  <a:gd name="T7" fmla="*/ 2147483646 h 300"/>
                  <a:gd name="T8" fmla="*/ 2147483646 w 860"/>
                  <a:gd name="T9" fmla="*/ 2147483646 h 300"/>
                  <a:gd name="T10" fmla="*/ 0 w 860"/>
                  <a:gd name="T11" fmla="*/ 2147483646 h 300"/>
                  <a:gd name="T12" fmla="*/ 0 w 860"/>
                  <a:gd name="T13" fmla="*/ 2147483646 h 300"/>
                  <a:gd name="T14" fmla="*/ 2147483646 w 860"/>
                  <a:gd name="T15" fmla="*/ 2147483646 h 3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300">
                    <a:moveTo>
                      <a:pt x="50" y="300"/>
                    </a:moveTo>
                    <a:cubicBezTo>
                      <a:pt x="810" y="300"/>
                      <a:pt x="810" y="300"/>
                      <a:pt x="810" y="300"/>
                    </a:cubicBezTo>
                    <a:cubicBezTo>
                      <a:pt x="838" y="300"/>
                      <a:pt x="860" y="277"/>
                      <a:pt x="860" y="249"/>
                    </a:cubicBezTo>
                    <a:cubicBezTo>
                      <a:pt x="860" y="76"/>
                      <a:pt x="860" y="76"/>
                      <a:pt x="860" y="76"/>
                    </a:cubicBezTo>
                    <a:cubicBezTo>
                      <a:pt x="860" y="76"/>
                      <a:pt x="654" y="126"/>
                      <a:pt x="426" y="58"/>
                    </a:cubicBezTo>
                    <a:cubicBezTo>
                      <a:pt x="230" y="0"/>
                      <a:pt x="0" y="87"/>
                      <a:pt x="0" y="87"/>
                    </a:cubicBezTo>
                    <a:cubicBezTo>
                      <a:pt x="0" y="249"/>
                      <a:pt x="0" y="249"/>
                      <a:pt x="0" y="249"/>
                    </a:cubicBezTo>
                    <a:cubicBezTo>
                      <a:pt x="0" y="277"/>
                      <a:pt x="22" y="300"/>
                      <a:pt x="50" y="300"/>
                    </a:cubicBezTo>
                    <a:close/>
                  </a:path>
                </a:pathLst>
              </a:custGeom>
              <a:solidFill>
                <a:srgbClr val="FFC74F">
                  <a:alpha val="56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a:p>
            </p:txBody>
          </p:sp>
          <p:sp>
            <p:nvSpPr>
              <p:cNvPr id="89234" name="Freeform 358"/>
              <p:cNvSpPr>
                <a:spLocks/>
              </p:cNvSpPr>
              <p:nvPr/>
            </p:nvSpPr>
            <p:spPr bwMode="auto">
              <a:xfrm>
                <a:off x="8308975" y="5035824"/>
                <a:ext cx="3251200" cy="901700"/>
              </a:xfrm>
              <a:custGeom>
                <a:avLst/>
                <a:gdLst>
                  <a:gd name="T0" fmla="*/ 2147483646 w 860"/>
                  <a:gd name="T1" fmla="*/ 2147483646 h 238"/>
                  <a:gd name="T2" fmla="*/ 2147483646 w 860"/>
                  <a:gd name="T3" fmla="*/ 2147483646 h 238"/>
                  <a:gd name="T4" fmla="*/ 2147483646 w 860"/>
                  <a:gd name="T5" fmla="*/ 2147483646 h 238"/>
                  <a:gd name="T6" fmla="*/ 2147483646 w 860"/>
                  <a:gd name="T7" fmla="*/ 2147483646 h 238"/>
                  <a:gd name="T8" fmla="*/ 2147483646 w 860"/>
                  <a:gd name="T9" fmla="*/ 2147483646 h 238"/>
                  <a:gd name="T10" fmla="*/ 0 w 860"/>
                  <a:gd name="T11" fmla="*/ 2147483646 h 238"/>
                  <a:gd name="T12" fmla="*/ 0 w 860"/>
                  <a:gd name="T13" fmla="*/ 2147483646 h 238"/>
                  <a:gd name="T14" fmla="*/ 2147483646 w 860"/>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238">
                    <a:moveTo>
                      <a:pt x="50" y="238"/>
                    </a:moveTo>
                    <a:cubicBezTo>
                      <a:pt x="810" y="238"/>
                      <a:pt x="810" y="238"/>
                      <a:pt x="810" y="238"/>
                    </a:cubicBezTo>
                    <a:cubicBezTo>
                      <a:pt x="838" y="238"/>
                      <a:pt x="860" y="215"/>
                      <a:pt x="860" y="187"/>
                    </a:cubicBezTo>
                    <a:cubicBezTo>
                      <a:pt x="860" y="49"/>
                      <a:pt x="860" y="49"/>
                      <a:pt x="860" y="49"/>
                    </a:cubicBezTo>
                    <a:cubicBezTo>
                      <a:pt x="860" y="49"/>
                      <a:pt x="723" y="149"/>
                      <a:pt x="430" y="77"/>
                    </a:cubicBezTo>
                    <a:cubicBezTo>
                      <a:pt x="121" y="0"/>
                      <a:pt x="0" y="49"/>
                      <a:pt x="0" y="49"/>
                    </a:cubicBezTo>
                    <a:cubicBezTo>
                      <a:pt x="0" y="187"/>
                      <a:pt x="0" y="187"/>
                      <a:pt x="0" y="187"/>
                    </a:cubicBezTo>
                    <a:cubicBezTo>
                      <a:pt x="0" y="215"/>
                      <a:pt x="22" y="238"/>
                      <a:pt x="50" y="238"/>
                    </a:cubicBezTo>
                    <a:close/>
                  </a:path>
                </a:pathLst>
              </a:custGeom>
              <a:solidFill>
                <a:srgbClr val="FFC74F">
                  <a:alpha val="64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a:p>
            </p:txBody>
          </p:sp>
          <p:sp>
            <p:nvSpPr>
              <p:cNvPr id="89235" name="Freeform 359"/>
              <p:cNvSpPr>
                <a:spLocks/>
              </p:cNvSpPr>
              <p:nvPr/>
            </p:nvSpPr>
            <p:spPr bwMode="auto">
              <a:xfrm>
                <a:off x="8308975" y="5210467"/>
                <a:ext cx="3251200" cy="782637"/>
              </a:xfrm>
              <a:custGeom>
                <a:avLst/>
                <a:gdLst>
                  <a:gd name="T0" fmla="*/ 2147483646 w 860"/>
                  <a:gd name="T1" fmla="*/ 2147483646 h 207"/>
                  <a:gd name="T2" fmla="*/ 2147483646 w 860"/>
                  <a:gd name="T3" fmla="*/ 2147483646 h 207"/>
                  <a:gd name="T4" fmla="*/ 2147483646 w 860"/>
                  <a:gd name="T5" fmla="*/ 2147483646 h 207"/>
                  <a:gd name="T6" fmla="*/ 2147483646 w 860"/>
                  <a:gd name="T7" fmla="*/ 2147483646 h 207"/>
                  <a:gd name="T8" fmla="*/ 2147483646 w 860"/>
                  <a:gd name="T9" fmla="*/ 2147483646 h 207"/>
                  <a:gd name="T10" fmla="*/ 0 w 860"/>
                  <a:gd name="T11" fmla="*/ 2147483646 h 207"/>
                  <a:gd name="T12" fmla="*/ 0 w 860"/>
                  <a:gd name="T13" fmla="*/ 2147483646 h 207"/>
                  <a:gd name="T14" fmla="*/ 2147483646 w 860"/>
                  <a:gd name="T15" fmla="*/ 2147483646 h 20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207">
                    <a:moveTo>
                      <a:pt x="50" y="192"/>
                    </a:moveTo>
                    <a:cubicBezTo>
                      <a:pt x="810" y="192"/>
                      <a:pt x="810" y="192"/>
                      <a:pt x="810" y="192"/>
                    </a:cubicBezTo>
                    <a:cubicBezTo>
                      <a:pt x="838" y="192"/>
                      <a:pt x="860" y="169"/>
                      <a:pt x="860" y="141"/>
                    </a:cubicBezTo>
                    <a:cubicBezTo>
                      <a:pt x="860" y="64"/>
                      <a:pt x="860" y="64"/>
                      <a:pt x="860" y="64"/>
                    </a:cubicBezTo>
                    <a:cubicBezTo>
                      <a:pt x="860" y="64"/>
                      <a:pt x="662" y="0"/>
                      <a:pt x="430" y="91"/>
                    </a:cubicBezTo>
                    <a:cubicBezTo>
                      <a:pt x="133" y="207"/>
                      <a:pt x="0" y="63"/>
                      <a:pt x="0" y="63"/>
                    </a:cubicBezTo>
                    <a:cubicBezTo>
                      <a:pt x="0" y="141"/>
                      <a:pt x="0" y="141"/>
                      <a:pt x="0" y="141"/>
                    </a:cubicBezTo>
                    <a:cubicBezTo>
                      <a:pt x="0" y="169"/>
                      <a:pt x="22" y="192"/>
                      <a:pt x="50" y="192"/>
                    </a:cubicBezTo>
                    <a:close/>
                  </a:path>
                </a:pathLst>
              </a:custGeom>
              <a:solidFill>
                <a:srgbClr val="FFC74F">
                  <a:alpha val="69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a:p>
            </p:txBody>
          </p:sp>
          <p:sp>
            <p:nvSpPr>
              <p:cNvPr id="89236" name="Freeform 360"/>
              <p:cNvSpPr>
                <a:spLocks/>
              </p:cNvSpPr>
              <p:nvPr/>
            </p:nvSpPr>
            <p:spPr bwMode="auto">
              <a:xfrm>
                <a:off x="8308975" y="5366044"/>
                <a:ext cx="3251200" cy="577850"/>
              </a:xfrm>
              <a:custGeom>
                <a:avLst/>
                <a:gdLst>
                  <a:gd name="T0" fmla="*/ 2147483646 w 860"/>
                  <a:gd name="T1" fmla="*/ 2147483646 h 153"/>
                  <a:gd name="T2" fmla="*/ 2147483646 w 860"/>
                  <a:gd name="T3" fmla="*/ 2147483646 h 153"/>
                  <a:gd name="T4" fmla="*/ 2147483646 w 860"/>
                  <a:gd name="T5" fmla="*/ 2147483646 h 153"/>
                  <a:gd name="T6" fmla="*/ 2147483646 w 860"/>
                  <a:gd name="T7" fmla="*/ 2147483646 h 153"/>
                  <a:gd name="T8" fmla="*/ 2147483646 w 860"/>
                  <a:gd name="T9" fmla="*/ 2147483646 h 153"/>
                  <a:gd name="T10" fmla="*/ 0 w 860"/>
                  <a:gd name="T11" fmla="*/ 2147483646 h 153"/>
                  <a:gd name="T12" fmla="*/ 0 w 860"/>
                  <a:gd name="T13" fmla="*/ 2147483646 h 153"/>
                  <a:gd name="T14" fmla="*/ 2147483646 w 860"/>
                  <a:gd name="T15" fmla="*/ 2147483646 h 1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153">
                    <a:moveTo>
                      <a:pt x="50" y="151"/>
                    </a:moveTo>
                    <a:cubicBezTo>
                      <a:pt x="810" y="151"/>
                      <a:pt x="810" y="151"/>
                      <a:pt x="810" y="151"/>
                    </a:cubicBezTo>
                    <a:cubicBezTo>
                      <a:pt x="838" y="151"/>
                      <a:pt x="860" y="128"/>
                      <a:pt x="860" y="100"/>
                    </a:cubicBezTo>
                    <a:cubicBezTo>
                      <a:pt x="860" y="43"/>
                      <a:pt x="860" y="43"/>
                      <a:pt x="860" y="43"/>
                    </a:cubicBezTo>
                    <a:cubicBezTo>
                      <a:pt x="860" y="43"/>
                      <a:pt x="659" y="153"/>
                      <a:pt x="430" y="70"/>
                    </a:cubicBezTo>
                    <a:cubicBezTo>
                      <a:pt x="238" y="0"/>
                      <a:pt x="0" y="97"/>
                      <a:pt x="0" y="97"/>
                    </a:cubicBezTo>
                    <a:cubicBezTo>
                      <a:pt x="0" y="100"/>
                      <a:pt x="0" y="100"/>
                      <a:pt x="0" y="100"/>
                    </a:cubicBezTo>
                    <a:cubicBezTo>
                      <a:pt x="0" y="128"/>
                      <a:pt x="22" y="151"/>
                      <a:pt x="50" y="151"/>
                    </a:cubicBezTo>
                    <a:close/>
                  </a:path>
                </a:pathLst>
              </a:custGeom>
              <a:solidFill>
                <a:srgbClr val="FFC7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a:p>
            </p:txBody>
          </p:sp>
        </p:grpSp>
        <p:sp>
          <p:nvSpPr>
            <p:cNvPr id="89094" name="Freeform 207"/>
            <p:cNvSpPr>
              <a:spLocks/>
            </p:cNvSpPr>
            <p:nvPr/>
          </p:nvSpPr>
          <p:spPr bwMode="auto">
            <a:xfrm>
              <a:off x="9142413" y="5554663"/>
              <a:ext cx="808037" cy="93662"/>
            </a:xfrm>
            <a:custGeom>
              <a:avLst/>
              <a:gdLst>
                <a:gd name="T0" fmla="*/ 2147483646 w 213"/>
                <a:gd name="T1" fmla="*/ 0 h 25"/>
                <a:gd name="T2" fmla="*/ 0 w 213"/>
                <a:gd name="T3" fmla="*/ 2147483646 h 25"/>
                <a:gd name="T4" fmla="*/ 2147483646 w 213"/>
                <a:gd name="T5" fmla="*/ 2147483646 h 25"/>
                <a:gd name="T6" fmla="*/ 2147483646 w 213"/>
                <a:gd name="T7" fmla="*/ 2147483646 h 25"/>
                <a:gd name="T8" fmla="*/ 2147483646 w 213"/>
                <a:gd name="T9" fmla="*/ 2147483646 h 25"/>
                <a:gd name="T10" fmla="*/ 2147483646 w 213"/>
                <a:gd name="T11" fmla="*/ 0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3" h="25">
                  <a:moveTo>
                    <a:pt x="57" y="0"/>
                  </a:moveTo>
                  <a:cubicBezTo>
                    <a:pt x="37" y="0"/>
                    <a:pt x="18" y="1"/>
                    <a:pt x="0" y="2"/>
                  </a:cubicBezTo>
                  <a:cubicBezTo>
                    <a:pt x="9" y="16"/>
                    <a:pt x="24" y="25"/>
                    <a:pt x="42" y="25"/>
                  </a:cubicBezTo>
                  <a:cubicBezTo>
                    <a:pt x="213" y="25"/>
                    <a:pt x="213" y="25"/>
                    <a:pt x="213" y="25"/>
                  </a:cubicBezTo>
                  <a:cubicBezTo>
                    <a:pt x="203" y="21"/>
                    <a:pt x="194" y="18"/>
                    <a:pt x="184" y="16"/>
                  </a:cubicBezTo>
                  <a:cubicBezTo>
                    <a:pt x="142" y="4"/>
                    <a:pt x="99" y="0"/>
                    <a:pt x="57" y="0"/>
                  </a:cubicBezTo>
                </a:path>
              </a:pathLst>
            </a:custGeom>
            <a:solidFill>
              <a:srgbClr val="E25C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5" name="Freeform 298"/>
            <p:cNvSpPr>
              <a:spLocks/>
            </p:cNvSpPr>
            <p:nvPr/>
          </p:nvSpPr>
          <p:spPr bwMode="auto">
            <a:xfrm>
              <a:off x="9112250" y="5265738"/>
              <a:ext cx="1674813" cy="382587"/>
            </a:xfrm>
            <a:custGeom>
              <a:avLst/>
              <a:gdLst>
                <a:gd name="T0" fmla="*/ 2147483646 w 442"/>
                <a:gd name="T1" fmla="*/ 2147483646 h 101"/>
                <a:gd name="T2" fmla="*/ 2147483646 w 442"/>
                <a:gd name="T3" fmla="*/ 2147483646 h 101"/>
                <a:gd name="T4" fmla="*/ 0 w 442"/>
                <a:gd name="T5" fmla="*/ 2147483646 h 101"/>
                <a:gd name="T6" fmla="*/ 0 w 442"/>
                <a:gd name="T7" fmla="*/ 2147483646 h 101"/>
                <a:gd name="T8" fmla="*/ 2147483646 w 442"/>
                <a:gd name="T9" fmla="*/ 0 h 101"/>
                <a:gd name="T10" fmla="*/ 2147483646 w 442"/>
                <a:gd name="T11" fmla="*/ 0 h 101"/>
                <a:gd name="T12" fmla="*/ 2147483646 w 442"/>
                <a:gd name="T13" fmla="*/ 2147483646 h 101"/>
                <a:gd name="T14" fmla="*/ 2147483646 w 442"/>
                <a:gd name="T15" fmla="*/ 2147483646 h 101"/>
                <a:gd name="T16" fmla="*/ 2147483646 w 442"/>
                <a:gd name="T17" fmla="*/ 2147483646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2" h="101">
                  <a:moveTo>
                    <a:pt x="392" y="101"/>
                  </a:moveTo>
                  <a:cubicBezTo>
                    <a:pt x="50" y="101"/>
                    <a:pt x="50" y="101"/>
                    <a:pt x="50" y="101"/>
                  </a:cubicBezTo>
                  <a:cubicBezTo>
                    <a:pt x="22" y="101"/>
                    <a:pt x="0" y="78"/>
                    <a:pt x="0" y="51"/>
                  </a:cubicBezTo>
                  <a:cubicBezTo>
                    <a:pt x="0" y="51"/>
                    <a:pt x="0" y="51"/>
                    <a:pt x="0" y="51"/>
                  </a:cubicBezTo>
                  <a:cubicBezTo>
                    <a:pt x="0" y="23"/>
                    <a:pt x="22" y="0"/>
                    <a:pt x="50" y="0"/>
                  </a:cubicBezTo>
                  <a:cubicBezTo>
                    <a:pt x="392" y="0"/>
                    <a:pt x="392" y="0"/>
                    <a:pt x="392" y="0"/>
                  </a:cubicBezTo>
                  <a:cubicBezTo>
                    <a:pt x="420" y="0"/>
                    <a:pt x="442" y="23"/>
                    <a:pt x="442" y="51"/>
                  </a:cubicBezTo>
                  <a:cubicBezTo>
                    <a:pt x="442" y="51"/>
                    <a:pt x="442" y="51"/>
                    <a:pt x="442" y="51"/>
                  </a:cubicBezTo>
                  <a:cubicBezTo>
                    <a:pt x="442" y="78"/>
                    <a:pt x="420" y="101"/>
                    <a:pt x="392" y="1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8" name="Rectangle 301"/>
            <p:cNvSpPr>
              <a:spLocks noChangeArrowheads="1"/>
            </p:cNvSpPr>
            <p:nvPr/>
          </p:nvSpPr>
          <p:spPr bwMode="auto">
            <a:xfrm>
              <a:off x="9144000" y="5356225"/>
              <a:ext cx="160738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r>
                <a:rPr lang="en-US" altLang="en-US" sz="1200" b="1">
                  <a:solidFill>
                    <a:srgbClr val="333333"/>
                  </a:solidFill>
                  <a:latin typeface="Alasassy Caps" pitchFamily="2" charset="0"/>
                </a:rPr>
                <a:t>Weighted GPA = 3.83</a:t>
              </a:r>
              <a:endParaRPr lang="en-US" altLang="en-US">
                <a:solidFill>
                  <a:schemeClr val="tx1"/>
                </a:solidFill>
                <a:latin typeface="Alasassy Caps" pitchFamily="2" charset="0"/>
              </a:endParaRPr>
            </a:p>
          </p:txBody>
        </p:sp>
        <p:sp>
          <p:nvSpPr>
            <p:cNvPr id="89198" name="Rectangle 311"/>
            <p:cNvSpPr>
              <a:spLocks noChangeArrowheads="1"/>
            </p:cNvSpPr>
            <p:nvPr/>
          </p:nvSpPr>
          <p:spPr bwMode="auto">
            <a:xfrm>
              <a:off x="9499940" y="1700213"/>
              <a:ext cx="855663" cy="25400"/>
            </a:xfrm>
            <a:prstGeom prst="rect">
              <a:avLst/>
            </a:prstGeom>
            <a:solidFill>
              <a:srgbClr val="FC667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a:solidFill>
                  <a:schemeClr val="tx1"/>
                </a:solidFill>
                <a:latin typeface="Calibri" panose="020F0502020204030204" pitchFamily="34" charset="0"/>
              </a:endParaRPr>
            </a:p>
          </p:txBody>
        </p:sp>
        <p:sp>
          <p:nvSpPr>
            <p:cNvPr id="89199" name="Freeform 312"/>
            <p:cNvSpPr>
              <a:spLocks/>
            </p:cNvSpPr>
            <p:nvPr/>
          </p:nvSpPr>
          <p:spPr bwMode="auto">
            <a:xfrm>
              <a:off x="9540875" y="1700213"/>
              <a:ext cx="855663" cy="25400"/>
            </a:xfrm>
            <a:custGeom>
              <a:avLst/>
              <a:gdLst>
                <a:gd name="T0" fmla="*/ 0 w 539"/>
                <a:gd name="T1" fmla="*/ 2147483646 h 16"/>
                <a:gd name="T2" fmla="*/ 2147483646 w 539"/>
                <a:gd name="T3" fmla="*/ 2147483646 h 16"/>
                <a:gd name="T4" fmla="*/ 2147483646 w 539"/>
                <a:gd name="T5" fmla="*/ 0 h 16"/>
                <a:gd name="T6" fmla="*/ 0 w 539"/>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9" h="16">
                  <a:moveTo>
                    <a:pt x="0" y="16"/>
                  </a:moveTo>
                  <a:lnTo>
                    <a:pt x="539" y="16"/>
                  </a:lnTo>
                  <a:lnTo>
                    <a:pt x="53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0" name="Rectangle 366"/>
            <p:cNvSpPr>
              <a:spLocks noChangeArrowheads="1"/>
            </p:cNvSpPr>
            <p:nvPr/>
          </p:nvSpPr>
          <p:spPr bwMode="auto">
            <a:xfrm>
              <a:off x="8305800" y="1127125"/>
              <a:ext cx="324394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r>
                <a:rPr lang="en-US" altLang="en-US" sz="2400">
                  <a:latin typeface="Alasassy Caps" pitchFamily="2" charset="0"/>
                </a:rPr>
                <a:t>Weighted GPA Example</a:t>
              </a:r>
              <a:endParaRPr lang="en-US" altLang="en-US" sz="2400">
                <a:solidFill>
                  <a:schemeClr val="tx1"/>
                </a:solidFill>
                <a:latin typeface="Alasassy Caps" pitchFamily="2" charset="0"/>
              </a:endParaRPr>
            </a:p>
          </p:txBody>
        </p:sp>
      </p:grpSp>
      <p:grpSp>
        <p:nvGrpSpPr>
          <p:cNvPr id="2" name="Group 1">
            <a:extLst>
              <a:ext uri="{FF2B5EF4-FFF2-40B4-BE49-F238E27FC236}">
                <a16:creationId xmlns:a16="http://schemas.microsoft.com/office/drawing/2014/main" id="{52B8EBD3-6B0C-D741-B738-F05249F74D22}"/>
              </a:ext>
            </a:extLst>
          </p:cNvPr>
          <p:cNvGrpSpPr/>
          <p:nvPr/>
        </p:nvGrpSpPr>
        <p:grpSpPr>
          <a:xfrm>
            <a:off x="566361" y="920750"/>
            <a:ext cx="3295419" cy="5088297"/>
            <a:chOff x="566361" y="920750"/>
            <a:chExt cx="3295419" cy="5088297"/>
          </a:xfrm>
        </p:grpSpPr>
        <p:sp>
          <p:nvSpPr>
            <p:cNvPr id="89091" name="Freeform 343"/>
            <p:cNvSpPr>
              <a:spLocks/>
            </p:cNvSpPr>
            <p:nvPr/>
          </p:nvSpPr>
          <p:spPr bwMode="auto">
            <a:xfrm>
              <a:off x="604838" y="920750"/>
              <a:ext cx="3252787" cy="5026025"/>
            </a:xfrm>
            <a:custGeom>
              <a:avLst/>
              <a:gdLst>
                <a:gd name="T0" fmla="*/ 2147483646 w 860"/>
                <a:gd name="T1" fmla="*/ 2147483646 h 1328"/>
                <a:gd name="T2" fmla="*/ 2147483646 w 860"/>
                <a:gd name="T3" fmla="*/ 2147483646 h 1328"/>
                <a:gd name="T4" fmla="*/ 0 w 860"/>
                <a:gd name="T5" fmla="*/ 2147483646 h 1328"/>
                <a:gd name="T6" fmla="*/ 0 w 860"/>
                <a:gd name="T7" fmla="*/ 2147483646 h 1328"/>
                <a:gd name="T8" fmla="*/ 2147483646 w 860"/>
                <a:gd name="T9" fmla="*/ 0 h 1328"/>
                <a:gd name="T10" fmla="*/ 2147483646 w 860"/>
                <a:gd name="T11" fmla="*/ 0 h 1328"/>
                <a:gd name="T12" fmla="*/ 2147483646 w 860"/>
                <a:gd name="T13" fmla="*/ 2147483646 h 1328"/>
                <a:gd name="T14" fmla="*/ 2147483646 w 860"/>
                <a:gd name="T15" fmla="*/ 2147483646 h 1328"/>
                <a:gd name="T16" fmla="*/ 2147483646 w 860"/>
                <a:gd name="T17" fmla="*/ 2147483646 h 13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60" h="1328">
                  <a:moveTo>
                    <a:pt x="810" y="1328"/>
                  </a:moveTo>
                  <a:cubicBezTo>
                    <a:pt x="50" y="1328"/>
                    <a:pt x="50" y="1328"/>
                    <a:pt x="50" y="1328"/>
                  </a:cubicBezTo>
                  <a:cubicBezTo>
                    <a:pt x="22" y="1328"/>
                    <a:pt x="0" y="1305"/>
                    <a:pt x="0" y="1277"/>
                  </a:cubicBezTo>
                  <a:cubicBezTo>
                    <a:pt x="0" y="50"/>
                    <a:pt x="0" y="50"/>
                    <a:pt x="0" y="50"/>
                  </a:cubicBezTo>
                  <a:cubicBezTo>
                    <a:pt x="0" y="22"/>
                    <a:pt x="22" y="0"/>
                    <a:pt x="50" y="0"/>
                  </a:cubicBezTo>
                  <a:cubicBezTo>
                    <a:pt x="810" y="0"/>
                    <a:pt x="810" y="0"/>
                    <a:pt x="810" y="0"/>
                  </a:cubicBezTo>
                  <a:cubicBezTo>
                    <a:pt x="837" y="0"/>
                    <a:pt x="860" y="22"/>
                    <a:pt x="860" y="50"/>
                  </a:cubicBezTo>
                  <a:cubicBezTo>
                    <a:pt x="860" y="1277"/>
                    <a:pt x="860" y="1277"/>
                    <a:pt x="860" y="1277"/>
                  </a:cubicBezTo>
                  <a:cubicBezTo>
                    <a:pt x="860" y="1305"/>
                    <a:pt x="837" y="1328"/>
                    <a:pt x="810" y="13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0" name="Rectangle 313"/>
            <p:cNvSpPr>
              <a:spLocks noChangeArrowheads="1"/>
            </p:cNvSpPr>
            <p:nvPr/>
          </p:nvSpPr>
          <p:spPr bwMode="auto">
            <a:xfrm>
              <a:off x="1806575" y="1700213"/>
              <a:ext cx="855663" cy="25400"/>
            </a:xfrm>
            <a:prstGeom prst="rect">
              <a:avLst/>
            </a:prstGeom>
            <a:solidFill>
              <a:srgbClr val="8C10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a:solidFill>
                  <a:schemeClr val="tx1"/>
                </a:solidFill>
                <a:latin typeface="Calibri" panose="020F0502020204030204" pitchFamily="34" charset="0"/>
              </a:endParaRPr>
            </a:p>
          </p:txBody>
        </p:sp>
        <p:sp>
          <p:nvSpPr>
            <p:cNvPr id="89201" name="Freeform 314"/>
            <p:cNvSpPr>
              <a:spLocks/>
            </p:cNvSpPr>
            <p:nvPr/>
          </p:nvSpPr>
          <p:spPr bwMode="auto">
            <a:xfrm>
              <a:off x="1806575" y="1700213"/>
              <a:ext cx="855663" cy="25400"/>
            </a:xfrm>
            <a:custGeom>
              <a:avLst/>
              <a:gdLst>
                <a:gd name="T0" fmla="*/ 0 w 539"/>
                <a:gd name="T1" fmla="*/ 2147483646 h 16"/>
                <a:gd name="T2" fmla="*/ 2147483646 w 539"/>
                <a:gd name="T3" fmla="*/ 2147483646 h 16"/>
                <a:gd name="T4" fmla="*/ 2147483646 w 539"/>
                <a:gd name="T5" fmla="*/ 0 h 16"/>
                <a:gd name="T6" fmla="*/ 0 w 539"/>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9" h="16">
                  <a:moveTo>
                    <a:pt x="0" y="16"/>
                  </a:moveTo>
                  <a:lnTo>
                    <a:pt x="539" y="16"/>
                  </a:lnTo>
                  <a:lnTo>
                    <a:pt x="53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3" name="Rectangle 316"/>
            <p:cNvSpPr>
              <a:spLocks noChangeArrowheads="1"/>
            </p:cNvSpPr>
            <p:nvPr/>
          </p:nvSpPr>
          <p:spPr bwMode="auto">
            <a:xfrm>
              <a:off x="916454" y="1943171"/>
              <a:ext cx="2660463"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r>
                <a:rPr lang="en-US" altLang="en-US" sz="1300" b="1">
                  <a:latin typeface="Open Sans Semibold" panose="020B0706030804020204" pitchFamily="34" charset="0"/>
                </a:rPr>
                <a:t>Honors English 9........A……..4</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Geometry………………..B……..3</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Biology…………………….A……..4</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AP World History……..C……..2</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Spanish 2…………………A……..4</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Marketing 1………….....A……..4</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Add points together &amp; divide by 6 to get the unweighted GPA</a:t>
              </a:r>
              <a:endParaRPr lang="en-US" altLang="en-US">
                <a:solidFill>
                  <a:schemeClr val="tx1"/>
                </a:solidFill>
                <a:latin typeface="Calibri" panose="020F0502020204030204" pitchFamily="34" charset="0"/>
              </a:endParaRPr>
            </a:p>
          </p:txBody>
        </p:sp>
        <p:grpSp>
          <p:nvGrpSpPr>
            <p:cNvPr id="89226" name="Group 1153"/>
            <p:cNvGrpSpPr>
              <a:grpSpLocks/>
            </p:cNvGrpSpPr>
            <p:nvPr/>
          </p:nvGrpSpPr>
          <p:grpSpPr bwMode="auto">
            <a:xfrm>
              <a:off x="566361" y="4648719"/>
              <a:ext cx="3295419" cy="1360328"/>
              <a:chOff x="572091" y="4639267"/>
              <a:chExt cx="3295420" cy="1360327"/>
            </a:xfrm>
          </p:grpSpPr>
          <p:sp>
            <p:nvSpPr>
              <p:cNvPr id="89246" name="Freeform 350"/>
              <p:cNvSpPr>
                <a:spLocks/>
              </p:cNvSpPr>
              <p:nvPr/>
            </p:nvSpPr>
            <p:spPr bwMode="auto">
              <a:xfrm>
                <a:off x="572091" y="4639267"/>
                <a:ext cx="3252788" cy="577850"/>
              </a:xfrm>
              <a:custGeom>
                <a:avLst/>
                <a:gdLst>
                  <a:gd name="T0" fmla="*/ 2147483646 w 860"/>
                  <a:gd name="T1" fmla="*/ 2147483646 h 153"/>
                  <a:gd name="T2" fmla="*/ 2147483646 w 860"/>
                  <a:gd name="T3" fmla="*/ 2147483646 h 153"/>
                  <a:gd name="T4" fmla="*/ 2147483646 w 860"/>
                  <a:gd name="T5" fmla="*/ 2147483646 h 153"/>
                  <a:gd name="T6" fmla="*/ 2147483646 w 860"/>
                  <a:gd name="T7" fmla="*/ 2147483646 h 153"/>
                  <a:gd name="T8" fmla="*/ 2147483646 w 860"/>
                  <a:gd name="T9" fmla="*/ 2147483646 h 153"/>
                  <a:gd name="T10" fmla="*/ 0 w 860"/>
                  <a:gd name="T11" fmla="*/ 2147483646 h 153"/>
                  <a:gd name="T12" fmla="*/ 0 w 860"/>
                  <a:gd name="T13" fmla="*/ 2147483646 h 153"/>
                  <a:gd name="T14" fmla="*/ 2147483646 w 860"/>
                  <a:gd name="T15" fmla="*/ 2147483646 h 1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153">
                    <a:moveTo>
                      <a:pt x="50" y="151"/>
                    </a:moveTo>
                    <a:cubicBezTo>
                      <a:pt x="810" y="151"/>
                      <a:pt x="810" y="151"/>
                      <a:pt x="810" y="151"/>
                    </a:cubicBezTo>
                    <a:cubicBezTo>
                      <a:pt x="837" y="151"/>
                      <a:pt x="860" y="128"/>
                      <a:pt x="860" y="100"/>
                    </a:cubicBezTo>
                    <a:cubicBezTo>
                      <a:pt x="860" y="43"/>
                      <a:pt x="860" y="43"/>
                      <a:pt x="860" y="43"/>
                    </a:cubicBezTo>
                    <a:cubicBezTo>
                      <a:pt x="860" y="43"/>
                      <a:pt x="659" y="153"/>
                      <a:pt x="430" y="70"/>
                    </a:cubicBezTo>
                    <a:cubicBezTo>
                      <a:pt x="238" y="0"/>
                      <a:pt x="0" y="97"/>
                      <a:pt x="0" y="97"/>
                    </a:cubicBezTo>
                    <a:cubicBezTo>
                      <a:pt x="0" y="100"/>
                      <a:pt x="0" y="100"/>
                      <a:pt x="0" y="100"/>
                    </a:cubicBezTo>
                    <a:cubicBezTo>
                      <a:pt x="0" y="128"/>
                      <a:pt x="22" y="151"/>
                      <a:pt x="50" y="151"/>
                    </a:cubicBezTo>
                    <a:close/>
                  </a:path>
                </a:pathLst>
              </a:custGeom>
              <a:solidFill>
                <a:srgbClr val="8C103D">
                  <a:alpha val="17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2" name="Freeform 346"/>
              <p:cNvSpPr>
                <a:spLocks/>
              </p:cNvSpPr>
              <p:nvPr/>
            </p:nvSpPr>
            <p:spPr bwMode="auto">
              <a:xfrm>
                <a:off x="604838" y="4773613"/>
                <a:ext cx="3252788" cy="1173162"/>
              </a:xfrm>
              <a:custGeom>
                <a:avLst/>
                <a:gdLst>
                  <a:gd name="T0" fmla="*/ 2147483646 w 860"/>
                  <a:gd name="T1" fmla="*/ 2147483646 h 310"/>
                  <a:gd name="T2" fmla="*/ 2147483646 w 860"/>
                  <a:gd name="T3" fmla="*/ 2147483646 h 310"/>
                  <a:gd name="T4" fmla="*/ 2147483646 w 860"/>
                  <a:gd name="T5" fmla="*/ 2147483646 h 310"/>
                  <a:gd name="T6" fmla="*/ 2147483646 w 860"/>
                  <a:gd name="T7" fmla="*/ 2147483646 h 310"/>
                  <a:gd name="T8" fmla="*/ 2147483646 w 860"/>
                  <a:gd name="T9" fmla="*/ 2147483646 h 310"/>
                  <a:gd name="T10" fmla="*/ 0 w 860"/>
                  <a:gd name="T11" fmla="*/ 2147483646 h 310"/>
                  <a:gd name="T12" fmla="*/ 0 w 860"/>
                  <a:gd name="T13" fmla="*/ 2147483646 h 310"/>
                  <a:gd name="T14" fmla="*/ 2147483646 w 860"/>
                  <a:gd name="T15" fmla="*/ 2147483646 h 3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310">
                    <a:moveTo>
                      <a:pt x="50" y="310"/>
                    </a:moveTo>
                    <a:cubicBezTo>
                      <a:pt x="810" y="310"/>
                      <a:pt x="810" y="310"/>
                      <a:pt x="810" y="310"/>
                    </a:cubicBezTo>
                    <a:cubicBezTo>
                      <a:pt x="837" y="310"/>
                      <a:pt x="860" y="287"/>
                      <a:pt x="860" y="259"/>
                    </a:cubicBezTo>
                    <a:cubicBezTo>
                      <a:pt x="860" y="13"/>
                      <a:pt x="860" y="13"/>
                      <a:pt x="860" y="13"/>
                    </a:cubicBezTo>
                    <a:cubicBezTo>
                      <a:pt x="860" y="13"/>
                      <a:pt x="676" y="0"/>
                      <a:pt x="430" y="45"/>
                    </a:cubicBezTo>
                    <a:cubicBezTo>
                      <a:pt x="223" y="83"/>
                      <a:pt x="0" y="43"/>
                      <a:pt x="0" y="43"/>
                    </a:cubicBezTo>
                    <a:cubicBezTo>
                      <a:pt x="0" y="259"/>
                      <a:pt x="0" y="259"/>
                      <a:pt x="0" y="259"/>
                    </a:cubicBezTo>
                    <a:cubicBezTo>
                      <a:pt x="0" y="287"/>
                      <a:pt x="22" y="310"/>
                      <a:pt x="50" y="310"/>
                    </a:cubicBezTo>
                    <a:close/>
                  </a:path>
                </a:pathLst>
              </a:custGeom>
              <a:solidFill>
                <a:srgbClr val="8C103D">
                  <a:alpha val="33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3" name="Freeform 347"/>
              <p:cNvSpPr>
                <a:spLocks/>
              </p:cNvSpPr>
              <p:nvPr/>
            </p:nvSpPr>
            <p:spPr bwMode="auto">
              <a:xfrm>
                <a:off x="604838" y="4800673"/>
                <a:ext cx="3252788" cy="1136650"/>
              </a:xfrm>
              <a:custGeom>
                <a:avLst/>
                <a:gdLst>
                  <a:gd name="T0" fmla="*/ 2147483646 w 860"/>
                  <a:gd name="T1" fmla="*/ 2147483646 h 300"/>
                  <a:gd name="T2" fmla="*/ 2147483646 w 860"/>
                  <a:gd name="T3" fmla="*/ 2147483646 h 300"/>
                  <a:gd name="T4" fmla="*/ 2147483646 w 860"/>
                  <a:gd name="T5" fmla="*/ 2147483646 h 300"/>
                  <a:gd name="T6" fmla="*/ 2147483646 w 860"/>
                  <a:gd name="T7" fmla="*/ 2147483646 h 300"/>
                  <a:gd name="T8" fmla="*/ 2147483646 w 860"/>
                  <a:gd name="T9" fmla="*/ 2147483646 h 300"/>
                  <a:gd name="T10" fmla="*/ 0 w 860"/>
                  <a:gd name="T11" fmla="*/ 2147483646 h 300"/>
                  <a:gd name="T12" fmla="*/ 0 w 860"/>
                  <a:gd name="T13" fmla="*/ 2147483646 h 300"/>
                  <a:gd name="T14" fmla="*/ 2147483646 w 860"/>
                  <a:gd name="T15" fmla="*/ 2147483646 h 3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300">
                    <a:moveTo>
                      <a:pt x="50" y="300"/>
                    </a:moveTo>
                    <a:cubicBezTo>
                      <a:pt x="810" y="300"/>
                      <a:pt x="810" y="300"/>
                      <a:pt x="810" y="300"/>
                    </a:cubicBezTo>
                    <a:cubicBezTo>
                      <a:pt x="837" y="300"/>
                      <a:pt x="860" y="277"/>
                      <a:pt x="860" y="249"/>
                    </a:cubicBezTo>
                    <a:cubicBezTo>
                      <a:pt x="860" y="76"/>
                      <a:pt x="860" y="76"/>
                      <a:pt x="860" y="76"/>
                    </a:cubicBezTo>
                    <a:cubicBezTo>
                      <a:pt x="860" y="76"/>
                      <a:pt x="654" y="126"/>
                      <a:pt x="426" y="58"/>
                    </a:cubicBezTo>
                    <a:cubicBezTo>
                      <a:pt x="230" y="0"/>
                      <a:pt x="0" y="87"/>
                      <a:pt x="0" y="87"/>
                    </a:cubicBezTo>
                    <a:cubicBezTo>
                      <a:pt x="0" y="249"/>
                      <a:pt x="0" y="249"/>
                      <a:pt x="0" y="249"/>
                    </a:cubicBezTo>
                    <a:cubicBezTo>
                      <a:pt x="0" y="277"/>
                      <a:pt x="22" y="300"/>
                      <a:pt x="50" y="300"/>
                    </a:cubicBezTo>
                    <a:close/>
                  </a:path>
                </a:pathLst>
              </a:custGeom>
              <a:solidFill>
                <a:srgbClr val="8C103D">
                  <a:alpha val="61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4" name="Freeform 348"/>
              <p:cNvSpPr>
                <a:spLocks/>
              </p:cNvSpPr>
              <p:nvPr/>
            </p:nvSpPr>
            <p:spPr bwMode="auto">
              <a:xfrm>
                <a:off x="614723" y="5035623"/>
                <a:ext cx="3252788" cy="901700"/>
              </a:xfrm>
              <a:custGeom>
                <a:avLst/>
                <a:gdLst>
                  <a:gd name="T0" fmla="*/ 2147483646 w 860"/>
                  <a:gd name="T1" fmla="*/ 2147483646 h 238"/>
                  <a:gd name="T2" fmla="*/ 2147483646 w 860"/>
                  <a:gd name="T3" fmla="*/ 2147483646 h 238"/>
                  <a:gd name="T4" fmla="*/ 2147483646 w 860"/>
                  <a:gd name="T5" fmla="*/ 2147483646 h 238"/>
                  <a:gd name="T6" fmla="*/ 2147483646 w 860"/>
                  <a:gd name="T7" fmla="*/ 2147483646 h 238"/>
                  <a:gd name="T8" fmla="*/ 2147483646 w 860"/>
                  <a:gd name="T9" fmla="*/ 2147483646 h 238"/>
                  <a:gd name="T10" fmla="*/ 0 w 860"/>
                  <a:gd name="T11" fmla="*/ 2147483646 h 238"/>
                  <a:gd name="T12" fmla="*/ 0 w 860"/>
                  <a:gd name="T13" fmla="*/ 2147483646 h 238"/>
                  <a:gd name="T14" fmla="*/ 2147483646 w 860"/>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238">
                    <a:moveTo>
                      <a:pt x="50" y="238"/>
                    </a:moveTo>
                    <a:cubicBezTo>
                      <a:pt x="810" y="238"/>
                      <a:pt x="810" y="238"/>
                      <a:pt x="810" y="238"/>
                    </a:cubicBezTo>
                    <a:cubicBezTo>
                      <a:pt x="837" y="238"/>
                      <a:pt x="860" y="215"/>
                      <a:pt x="860" y="187"/>
                    </a:cubicBezTo>
                    <a:cubicBezTo>
                      <a:pt x="860" y="49"/>
                      <a:pt x="860" y="49"/>
                      <a:pt x="860" y="49"/>
                    </a:cubicBezTo>
                    <a:cubicBezTo>
                      <a:pt x="860" y="49"/>
                      <a:pt x="722" y="149"/>
                      <a:pt x="430" y="77"/>
                    </a:cubicBezTo>
                    <a:cubicBezTo>
                      <a:pt x="121" y="0"/>
                      <a:pt x="0" y="49"/>
                      <a:pt x="0" y="49"/>
                    </a:cubicBezTo>
                    <a:cubicBezTo>
                      <a:pt x="0" y="187"/>
                      <a:pt x="0" y="187"/>
                      <a:pt x="0" y="187"/>
                    </a:cubicBezTo>
                    <a:cubicBezTo>
                      <a:pt x="0" y="215"/>
                      <a:pt x="22" y="238"/>
                      <a:pt x="50" y="238"/>
                    </a:cubicBezTo>
                    <a:close/>
                  </a:path>
                </a:pathLst>
              </a:custGeom>
              <a:solidFill>
                <a:srgbClr val="8C103D">
                  <a:alpha val="66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5" name="Freeform 349"/>
              <p:cNvSpPr>
                <a:spLocks/>
              </p:cNvSpPr>
              <p:nvPr/>
            </p:nvSpPr>
            <p:spPr bwMode="auto">
              <a:xfrm>
                <a:off x="604838" y="5216957"/>
                <a:ext cx="3252788" cy="782637"/>
              </a:xfrm>
              <a:custGeom>
                <a:avLst/>
                <a:gdLst>
                  <a:gd name="T0" fmla="*/ 2147483646 w 860"/>
                  <a:gd name="T1" fmla="*/ 2147483646 h 207"/>
                  <a:gd name="T2" fmla="*/ 2147483646 w 860"/>
                  <a:gd name="T3" fmla="*/ 2147483646 h 207"/>
                  <a:gd name="T4" fmla="*/ 2147483646 w 860"/>
                  <a:gd name="T5" fmla="*/ 2147483646 h 207"/>
                  <a:gd name="T6" fmla="*/ 2147483646 w 860"/>
                  <a:gd name="T7" fmla="*/ 2147483646 h 207"/>
                  <a:gd name="T8" fmla="*/ 2147483646 w 860"/>
                  <a:gd name="T9" fmla="*/ 2147483646 h 207"/>
                  <a:gd name="T10" fmla="*/ 0 w 860"/>
                  <a:gd name="T11" fmla="*/ 2147483646 h 207"/>
                  <a:gd name="T12" fmla="*/ 0 w 860"/>
                  <a:gd name="T13" fmla="*/ 2147483646 h 207"/>
                  <a:gd name="T14" fmla="*/ 2147483646 w 860"/>
                  <a:gd name="T15" fmla="*/ 2147483646 h 20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60" h="207">
                    <a:moveTo>
                      <a:pt x="50" y="192"/>
                    </a:moveTo>
                    <a:cubicBezTo>
                      <a:pt x="810" y="192"/>
                      <a:pt x="810" y="192"/>
                      <a:pt x="810" y="192"/>
                    </a:cubicBezTo>
                    <a:cubicBezTo>
                      <a:pt x="837" y="192"/>
                      <a:pt x="860" y="169"/>
                      <a:pt x="860" y="141"/>
                    </a:cubicBezTo>
                    <a:cubicBezTo>
                      <a:pt x="860" y="64"/>
                      <a:pt x="860" y="64"/>
                      <a:pt x="860" y="64"/>
                    </a:cubicBezTo>
                    <a:cubicBezTo>
                      <a:pt x="860" y="64"/>
                      <a:pt x="662" y="0"/>
                      <a:pt x="430" y="91"/>
                    </a:cubicBezTo>
                    <a:cubicBezTo>
                      <a:pt x="133" y="207"/>
                      <a:pt x="0" y="63"/>
                      <a:pt x="0" y="63"/>
                    </a:cubicBezTo>
                    <a:cubicBezTo>
                      <a:pt x="0" y="141"/>
                      <a:pt x="0" y="141"/>
                      <a:pt x="0" y="141"/>
                    </a:cubicBezTo>
                    <a:cubicBezTo>
                      <a:pt x="0" y="169"/>
                      <a:pt x="22" y="192"/>
                      <a:pt x="50" y="192"/>
                    </a:cubicBezTo>
                    <a:close/>
                  </a:path>
                </a:pathLst>
              </a:custGeom>
              <a:solidFill>
                <a:srgbClr val="8C10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9231" name="Rectangle 367"/>
            <p:cNvSpPr>
              <a:spLocks noChangeArrowheads="1"/>
            </p:cNvSpPr>
            <p:nvPr/>
          </p:nvSpPr>
          <p:spPr bwMode="auto">
            <a:xfrm>
              <a:off x="598714" y="1127125"/>
              <a:ext cx="324394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r>
                <a:rPr lang="en-US" altLang="en-US" sz="2400">
                  <a:latin typeface="Alasassy Caps" pitchFamily="2" charset="0"/>
                </a:rPr>
                <a:t>Unweighted GPA Example</a:t>
              </a:r>
            </a:p>
          </p:txBody>
        </p:sp>
        <p:sp>
          <p:nvSpPr>
            <p:cNvPr id="159" name="Freeform 297">
              <a:extLst>
                <a:ext uri="{FF2B5EF4-FFF2-40B4-BE49-F238E27FC236}">
                  <a16:creationId xmlns:a16="http://schemas.microsoft.com/office/drawing/2014/main" id="{CBDFDB8B-1D01-2944-908D-C8C1FD88F0C7}"/>
                </a:ext>
              </a:extLst>
            </p:cNvPr>
            <p:cNvSpPr>
              <a:spLocks/>
            </p:cNvSpPr>
            <p:nvPr/>
          </p:nvSpPr>
          <p:spPr bwMode="auto">
            <a:xfrm>
              <a:off x="1354807" y="5265738"/>
              <a:ext cx="1677987" cy="382587"/>
            </a:xfrm>
            <a:custGeom>
              <a:avLst/>
              <a:gdLst>
                <a:gd name="T0" fmla="*/ 2147483646 w 443"/>
                <a:gd name="T1" fmla="*/ 2147483646 h 101"/>
                <a:gd name="T2" fmla="*/ 2147483646 w 443"/>
                <a:gd name="T3" fmla="*/ 2147483646 h 101"/>
                <a:gd name="T4" fmla="*/ 0 w 443"/>
                <a:gd name="T5" fmla="*/ 2147483646 h 101"/>
                <a:gd name="T6" fmla="*/ 0 w 443"/>
                <a:gd name="T7" fmla="*/ 2147483646 h 101"/>
                <a:gd name="T8" fmla="*/ 2147483646 w 443"/>
                <a:gd name="T9" fmla="*/ 0 h 101"/>
                <a:gd name="T10" fmla="*/ 2147483646 w 443"/>
                <a:gd name="T11" fmla="*/ 0 h 101"/>
                <a:gd name="T12" fmla="*/ 2147483646 w 443"/>
                <a:gd name="T13" fmla="*/ 2147483646 h 101"/>
                <a:gd name="T14" fmla="*/ 2147483646 w 443"/>
                <a:gd name="T15" fmla="*/ 2147483646 h 101"/>
                <a:gd name="T16" fmla="*/ 2147483646 w 443"/>
                <a:gd name="T17" fmla="*/ 2147483646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3" h="101">
                  <a:moveTo>
                    <a:pt x="392" y="101"/>
                  </a:moveTo>
                  <a:cubicBezTo>
                    <a:pt x="50" y="101"/>
                    <a:pt x="50" y="101"/>
                    <a:pt x="50" y="101"/>
                  </a:cubicBezTo>
                  <a:cubicBezTo>
                    <a:pt x="23" y="101"/>
                    <a:pt x="0" y="78"/>
                    <a:pt x="0" y="51"/>
                  </a:cubicBezTo>
                  <a:cubicBezTo>
                    <a:pt x="0" y="51"/>
                    <a:pt x="0" y="51"/>
                    <a:pt x="0" y="51"/>
                  </a:cubicBezTo>
                  <a:cubicBezTo>
                    <a:pt x="0" y="23"/>
                    <a:pt x="23" y="0"/>
                    <a:pt x="50" y="0"/>
                  </a:cubicBezTo>
                  <a:cubicBezTo>
                    <a:pt x="392" y="0"/>
                    <a:pt x="392" y="0"/>
                    <a:pt x="392" y="0"/>
                  </a:cubicBezTo>
                  <a:cubicBezTo>
                    <a:pt x="420" y="0"/>
                    <a:pt x="443" y="23"/>
                    <a:pt x="443" y="51"/>
                  </a:cubicBezTo>
                  <a:cubicBezTo>
                    <a:pt x="443" y="51"/>
                    <a:pt x="443" y="51"/>
                    <a:pt x="443" y="51"/>
                  </a:cubicBezTo>
                  <a:cubicBezTo>
                    <a:pt x="443" y="78"/>
                    <a:pt x="420" y="101"/>
                    <a:pt x="392" y="1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Rectangle 300">
              <a:extLst>
                <a:ext uri="{FF2B5EF4-FFF2-40B4-BE49-F238E27FC236}">
                  <a16:creationId xmlns:a16="http://schemas.microsoft.com/office/drawing/2014/main" id="{57951749-661F-564C-B072-1797103556B6}"/>
                </a:ext>
              </a:extLst>
            </p:cNvPr>
            <p:cNvSpPr>
              <a:spLocks noChangeArrowheads="1"/>
            </p:cNvSpPr>
            <p:nvPr/>
          </p:nvSpPr>
          <p:spPr bwMode="auto">
            <a:xfrm>
              <a:off x="1383632" y="5356225"/>
              <a:ext cx="1618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r>
                <a:rPr lang="en-US" altLang="en-US" sz="1200" b="1">
                  <a:solidFill>
                    <a:srgbClr val="333333"/>
                  </a:solidFill>
                  <a:latin typeface="Alasassy Caps" pitchFamily="2" charset="0"/>
                </a:rPr>
                <a:t>Unweighted GPA = 3.5</a:t>
              </a:r>
              <a:endParaRPr lang="en-US" altLang="en-US">
                <a:solidFill>
                  <a:schemeClr val="tx1"/>
                </a:solidFill>
                <a:latin typeface="Alasassy Caps" pitchFamily="2" charset="0"/>
              </a:endParaRPr>
            </a:p>
          </p:txBody>
        </p:sp>
      </p:grpSp>
      <p:sp>
        <p:nvSpPr>
          <p:cNvPr id="5" name="Rectangle 327">
            <a:extLst>
              <a:ext uri="{FF2B5EF4-FFF2-40B4-BE49-F238E27FC236}">
                <a16:creationId xmlns:a16="http://schemas.microsoft.com/office/drawing/2014/main" id="{5047E46A-8ED5-674E-775A-E15D171ABCB1}"/>
              </a:ext>
            </a:extLst>
          </p:cNvPr>
          <p:cNvSpPr>
            <a:spLocks noChangeArrowheads="1"/>
          </p:cNvSpPr>
          <p:nvPr/>
        </p:nvSpPr>
        <p:spPr bwMode="auto">
          <a:xfrm>
            <a:off x="5203824" y="3676885"/>
            <a:ext cx="170238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r>
              <a:rPr lang="en-US" altLang="en-US" sz="1300">
                <a:latin typeface="Open Sans Semibold" panose="020B0706030804020204" pitchFamily="34" charset="0"/>
              </a:rPr>
              <a:t>Spanish 2                   A</a:t>
            </a:r>
            <a:endParaRPr lang="en-US" altLang="en-US">
              <a:solidFill>
                <a:schemeClr val="tx1"/>
              </a:solidFill>
              <a:latin typeface="Calibri" panose="020F0502020204030204" pitchFamily="34" charset="0"/>
            </a:endParaRPr>
          </a:p>
        </p:txBody>
      </p:sp>
      <p:sp>
        <p:nvSpPr>
          <p:cNvPr id="6" name="Rectangle 327">
            <a:extLst>
              <a:ext uri="{FF2B5EF4-FFF2-40B4-BE49-F238E27FC236}">
                <a16:creationId xmlns:a16="http://schemas.microsoft.com/office/drawing/2014/main" id="{15F00230-CFC0-305D-ECE6-765D1B61B3E6}"/>
              </a:ext>
            </a:extLst>
          </p:cNvPr>
          <p:cNvSpPr>
            <a:spLocks noChangeArrowheads="1"/>
          </p:cNvSpPr>
          <p:nvPr/>
        </p:nvSpPr>
        <p:spPr bwMode="auto">
          <a:xfrm>
            <a:off x="5193469" y="3998426"/>
            <a:ext cx="1718291"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r>
              <a:rPr lang="en-US" altLang="en-US" sz="1300">
                <a:solidFill>
                  <a:schemeClr val="tx1"/>
                </a:solidFill>
                <a:latin typeface="Open Sans Semibold" panose="020B0706030804020204" pitchFamily="34" charset="0"/>
              </a:rPr>
              <a:t>Marketing 1               A</a:t>
            </a:r>
            <a:endParaRPr lang="en-US" altLang="en-US">
              <a:solidFill>
                <a:schemeClr val="tx1"/>
              </a:solidFill>
              <a:latin typeface="Calibri" panose="020F0502020204030204" pitchFamily="34" charset="0"/>
            </a:endParaRPr>
          </a:p>
        </p:txBody>
      </p:sp>
      <p:sp>
        <p:nvSpPr>
          <p:cNvPr id="9" name="Rectangle 316">
            <a:extLst>
              <a:ext uri="{FF2B5EF4-FFF2-40B4-BE49-F238E27FC236}">
                <a16:creationId xmlns:a16="http://schemas.microsoft.com/office/drawing/2014/main" id="{455D6246-F9B8-990A-D4CD-704A5AC74423}"/>
              </a:ext>
            </a:extLst>
          </p:cNvPr>
          <p:cNvSpPr>
            <a:spLocks noChangeArrowheads="1"/>
          </p:cNvSpPr>
          <p:nvPr/>
        </p:nvSpPr>
        <p:spPr bwMode="auto">
          <a:xfrm>
            <a:off x="8665041" y="1942117"/>
            <a:ext cx="2660463"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r>
              <a:rPr lang="en-US" altLang="en-US" sz="1300" b="1">
                <a:latin typeface="Open Sans Semibold" panose="020B0706030804020204" pitchFamily="34" charset="0"/>
              </a:rPr>
              <a:t>Honors English 9........A……..5</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Geometry………………..B……..3</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Biology…………………….A……..4</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AP World History……..C……..3</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Spanish 2…………………A……..4</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Marketing 1………….....A……..4</a:t>
            </a:r>
          </a:p>
          <a:p>
            <a:pPr eaLnBrk="1" hangingPunct="1"/>
            <a:endParaRPr lang="en-US" altLang="en-US" sz="1300" b="1">
              <a:solidFill>
                <a:schemeClr val="tx1"/>
              </a:solidFill>
              <a:latin typeface="Open Sans Semibold" panose="020B0706030804020204" pitchFamily="34" charset="0"/>
            </a:endParaRPr>
          </a:p>
          <a:p>
            <a:pPr eaLnBrk="1" hangingPunct="1"/>
            <a:r>
              <a:rPr lang="en-US" altLang="en-US" sz="1300" b="1">
                <a:solidFill>
                  <a:schemeClr val="tx1"/>
                </a:solidFill>
                <a:latin typeface="Open Sans Semibold" panose="020B0706030804020204" pitchFamily="34" charset="0"/>
              </a:rPr>
              <a:t>Add points together &amp; divide by 6 to get the weighted GPA</a:t>
            </a:r>
            <a:endParaRPr lang="en-US" altLang="en-US">
              <a:solidFill>
                <a:schemeClr val="tx1"/>
              </a:solidFill>
              <a:latin typeface="Calibri" panose="020F0502020204030204" pitchFamily="34" charset="0"/>
            </a:endParaRPr>
          </a:p>
        </p:txBody>
      </p:sp>
      <p:sp>
        <p:nvSpPr>
          <p:cNvPr id="10" name="TextBox 9">
            <a:extLst>
              <a:ext uri="{FF2B5EF4-FFF2-40B4-BE49-F238E27FC236}">
                <a16:creationId xmlns:a16="http://schemas.microsoft.com/office/drawing/2014/main" id="{E8215562-83B2-A523-9A82-6B26E5E47CCE}"/>
              </a:ext>
            </a:extLst>
          </p:cNvPr>
          <p:cNvSpPr txBox="1"/>
          <p:nvPr/>
        </p:nvSpPr>
        <p:spPr>
          <a:xfrm>
            <a:off x="823865" y="181069"/>
            <a:ext cx="10266630" cy="769441"/>
          </a:xfrm>
          <a:prstGeom prst="rect">
            <a:avLst/>
          </a:prstGeom>
          <a:noFill/>
        </p:spPr>
        <p:txBody>
          <a:bodyPr wrap="square" rtlCol="0">
            <a:spAutoFit/>
          </a:bodyPr>
          <a:lstStyle/>
          <a:p>
            <a:pPr algn="ctr"/>
            <a:r>
              <a:rPr lang="en-US" sz="4400">
                <a:solidFill>
                  <a:schemeClr val="bg1"/>
                </a:solidFill>
                <a:latin typeface="Alasassy Caps" pitchFamily="2" charset="0"/>
              </a:rPr>
              <a:t>High School GPA Example</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Google Shape;8524;p176"/>
          <p:cNvSpPr txBox="1">
            <a:spLocks noChangeArrowheads="1"/>
          </p:cNvSpPr>
          <p:nvPr/>
        </p:nvSpPr>
        <p:spPr bwMode="auto">
          <a:xfrm>
            <a:off x="9220200" y="1439863"/>
            <a:ext cx="21923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AP exam scores are not available until the following school year; they do not count for high school grades</a:t>
            </a:r>
            <a:endParaRPr lang="en-US" altLang="en-US">
              <a:solidFill>
                <a:schemeClr val="bg1"/>
              </a:solidFill>
              <a:cs typeface="Open Sans" panose="020B0606030504020204" pitchFamily="34" charset="0"/>
            </a:endParaRPr>
          </a:p>
        </p:txBody>
      </p:sp>
      <p:sp>
        <p:nvSpPr>
          <p:cNvPr id="384003" name="Google Shape;8525;p176"/>
          <p:cNvSpPr txBox="1">
            <a:spLocks noChangeArrowheads="1"/>
          </p:cNvSpPr>
          <p:nvPr/>
        </p:nvSpPr>
        <p:spPr bwMode="auto">
          <a:xfrm>
            <a:off x="1519239" y="690563"/>
            <a:ext cx="18653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College level course and content</a:t>
            </a:r>
            <a:endParaRPr lang="en-US" altLang="en-US">
              <a:solidFill>
                <a:schemeClr val="bg1"/>
              </a:solidFill>
              <a:cs typeface="Open Sans" panose="020B0606030504020204" pitchFamily="34" charset="0"/>
            </a:endParaRPr>
          </a:p>
        </p:txBody>
      </p:sp>
      <p:sp>
        <p:nvSpPr>
          <p:cNvPr id="384004" name="Google Shape;8526;p176"/>
          <p:cNvSpPr txBox="1">
            <a:spLocks noChangeArrowheads="1"/>
          </p:cNvSpPr>
          <p:nvPr/>
        </p:nvSpPr>
        <p:spPr bwMode="auto">
          <a:xfrm>
            <a:off x="1968285" y="452438"/>
            <a:ext cx="131205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900"/>
              <a:buFont typeface="Open Sans Semibold" panose="020B0706030804020204" pitchFamily="34" charset="0"/>
              <a:buNone/>
            </a:pPr>
            <a:r>
              <a:rPr lang="en-US" altLang="en-US" sz="2000" b="1">
                <a:solidFill>
                  <a:srgbClr val="FFCA5C"/>
                </a:solidFill>
                <a:latin typeface="Alasassy Caps" pitchFamily="2" charset="0"/>
                <a:cs typeface="Open Sans Semibold" panose="020B0706030804020204" pitchFamily="34" charset="0"/>
                <a:sym typeface="Open Sans Semibold" panose="020B0706030804020204" pitchFamily="34" charset="0"/>
              </a:rPr>
              <a:t>Rigor</a:t>
            </a:r>
            <a:endParaRPr lang="en-US" altLang="en-US" sz="2000">
              <a:solidFill>
                <a:srgbClr val="FFCA5C"/>
              </a:solidFill>
              <a:latin typeface="Alasassy Caps" pitchFamily="2" charset="0"/>
              <a:cs typeface="Open Sans Semibold" panose="020B0706030804020204" pitchFamily="34" charset="0"/>
            </a:endParaRPr>
          </a:p>
        </p:txBody>
      </p:sp>
      <p:sp>
        <p:nvSpPr>
          <p:cNvPr id="384005" name="Google Shape;8527;p176"/>
          <p:cNvSpPr txBox="1">
            <a:spLocks noChangeArrowheads="1"/>
          </p:cNvSpPr>
          <p:nvPr/>
        </p:nvSpPr>
        <p:spPr bwMode="auto">
          <a:xfrm>
            <a:off x="1705646" y="5445125"/>
            <a:ext cx="159850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900"/>
              <a:buFont typeface="Open Sans Semibold" panose="020B0706030804020204" pitchFamily="34" charset="0"/>
              <a:buNone/>
            </a:pPr>
            <a:r>
              <a:rPr lang="en-US" altLang="en-US" sz="1800" b="1">
                <a:solidFill>
                  <a:srgbClr val="065381"/>
                </a:solidFill>
                <a:latin typeface="Alasassy Caps" pitchFamily="2" charset="0"/>
                <a:cs typeface="Open Sans Semibold" panose="020B0706030804020204" pitchFamily="34" charset="0"/>
                <a:sym typeface="Open Sans Semibold" panose="020B0706030804020204" pitchFamily="34" charset="0"/>
              </a:rPr>
              <a:t>Fees</a:t>
            </a:r>
            <a:endParaRPr lang="en-US" altLang="en-US" sz="1800">
              <a:solidFill>
                <a:srgbClr val="065381"/>
              </a:solidFill>
              <a:latin typeface="Alasassy Caps" pitchFamily="2" charset="0"/>
              <a:cs typeface="Open Sans Semibold" panose="020B0706030804020204" pitchFamily="34" charset="0"/>
            </a:endParaRPr>
          </a:p>
        </p:txBody>
      </p:sp>
      <p:sp>
        <p:nvSpPr>
          <p:cNvPr id="384006" name="Google Shape;8528;p176"/>
          <p:cNvSpPr txBox="1">
            <a:spLocks noChangeArrowheads="1"/>
          </p:cNvSpPr>
          <p:nvPr/>
        </p:nvSpPr>
        <p:spPr bwMode="auto">
          <a:xfrm>
            <a:off x="1310229" y="3833813"/>
            <a:ext cx="114778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900"/>
              <a:buFont typeface="Open Sans Semibold" panose="020B0706030804020204" pitchFamily="34" charset="0"/>
              <a:buNone/>
            </a:pPr>
            <a:r>
              <a:rPr lang="en-US" altLang="en-US" sz="1800" b="1">
                <a:solidFill>
                  <a:srgbClr val="34B2E4"/>
                </a:solidFill>
                <a:latin typeface="Alasassy Caps" pitchFamily="2" charset="0"/>
                <a:cs typeface="Open Sans Semibold" panose="020B0706030804020204" pitchFamily="34" charset="0"/>
                <a:sym typeface="Open Sans Semibold" panose="020B0706030804020204" pitchFamily="34" charset="0"/>
              </a:rPr>
              <a:t>Exams</a:t>
            </a:r>
            <a:endParaRPr lang="en-US" altLang="en-US" sz="1800">
              <a:solidFill>
                <a:srgbClr val="34B2E4"/>
              </a:solidFill>
              <a:latin typeface="Alasassy Caps" pitchFamily="2" charset="0"/>
              <a:cs typeface="Open Sans Semibold" panose="020B0706030804020204" pitchFamily="34" charset="0"/>
            </a:endParaRPr>
          </a:p>
        </p:txBody>
      </p:sp>
      <p:sp>
        <p:nvSpPr>
          <p:cNvPr id="384007" name="Google Shape;8529;p176"/>
          <p:cNvSpPr txBox="1">
            <a:spLocks noChangeArrowheads="1"/>
          </p:cNvSpPr>
          <p:nvPr/>
        </p:nvSpPr>
        <p:spPr bwMode="auto">
          <a:xfrm>
            <a:off x="601663" y="2012950"/>
            <a:ext cx="186270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900"/>
              <a:buFont typeface="Open Sans Semibold" panose="020B0706030804020204" pitchFamily="34" charset="0"/>
              <a:buNone/>
            </a:pPr>
            <a:r>
              <a:rPr lang="en-US" altLang="en-US" sz="1800" b="1">
                <a:solidFill>
                  <a:srgbClr val="72D4DF"/>
                </a:solidFill>
                <a:latin typeface="Alasassy Caps" pitchFamily="2" charset="0"/>
                <a:cs typeface="Open Sans Semibold" panose="020B0706030804020204" pitchFamily="34" charset="0"/>
                <a:sym typeface="Open Sans Semibold" panose="020B0706030804020204" pitchFamily="34" charset="0"/>
              </a:rPr>
              <a:t>Overseer</a:t>
            </a:r>
            <a:endParaRPr lang="en-US" altLang="en-US" sz="1800">
              <a:solidFill>
                <a:srgbClr val="72D4DF"/>
              </a:solidFill>
              <a:latin typeface="Alasassy Caps" pitchFamily="2" charset="0"/>
              <a:cs typeface="Open Sans Semibold" panose="020B0706030804020204" pitchFamily="34" charset="0"/>
            </a:endParaRPr>
          </a:p>
        </p:txBody>
      </p:sp>
      <p:sp>
        <p:nvSpPr>
          <p:cNvPr id="384008" name="Google Shape;8530;p176"/>
          <p:cNvSpPr txBox="1">
            <a:spLocks noChangeArrowheads="1"/>
          </p:cNvSpPr>
          <p:nvPr/>
        </p:nvSpPr>
        <p:spPr bwMode="auto">
          <a:xfrm>
            <a:off x="9782175" y="2973388"/>
            <a:ext cx="10414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900"/>
              <a:buFont typeface="Open Sans Semibold" panose="020B0706030804020204" pitchFamily="34" charset="0"/>
              <a:buNone/>
            </a:pPr>
            <a:r>
              <a:rPr lang="en-US" altLang="en-US" sz="1800" b="1">
                <a:solidFill>
                  <a:srgbClr val="E34856"/>
                </a:solidFill>
                <a:latin typeface="Alasassy Caps" pitchFamily="2" charset="0"/>
                <a:cs typeface="Open Sans Semibold" panose="020B0706030804020204" pitchFamily="34" charset="0"/>
                <a:sym typeface="Open Sans Semibold" panose="020B0706030804020204" pitchFamily="34" charset="0"/>
              </a:rPr>
              <a:t>Expectations</a:t>
            </a:r>
            <a:endParaRPr lang="en-US" altLang="en-US" sz="1800">
              <a:solidFill>
                <a:srgbClr val="E34856"/>
              </a:solidFill>
              <a:latin typeface="Alasassy Caps" pitchFamily="2" charset="0"/>
              <a:cs typeface="Open Sans Semibold" panose="020B0706030804020204" pitchFamily="34" charset="0"/>
            </a:endParaRPr>
          </a:p>
        </p:txBody>
      </p:sp>
      <p:sp>
        <p:nvSpPr>
          <p:cNvPr id="384009" name="Google Shape;8531;p176"/>
          <p:cNvSpPr txBox="1">
            <a:spLocks noChangeArrowheads="1"/>
          </p:cNvSpPr>
          <p:nvPr/>
        </p:nvSpPr>
        <p:spPr bwMode="auto">
          <a:xfrm>
            <a:off x="9297988" y="4702175"/>
            <a:ext cx="2114550"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900"/>
              <a:buFont typeface="Open Sans Semibold" panose="020B0706030804020204" pitchFamily="34" charset="0"/>
              <a:buNone/>
            </a:pPr>
            <a:r>
              <a:rPr lang="en-US" altLang="en-US" sz="1800" b="1">
                <a:solidFill>
                  <a:srgbClr val="8B103E"/>
                </a:solidFill>
                <a:latin typeface="Alasassy Caps" pitchFamily="2" charset="0"/>
                <a:cs typeface="Open Sans Semibold" panose="020B0706030804020204" pitchFamily="34" charset="0"/>
                <a:sym typeface="Open Sans Semibold" panose="020B0706030804020204" pitchFamily="34" charset="0"/>
              </a:rPr>
              <a:t>Post-Secondary Credit</a:t>
            </a:r>
            <a:endParaRPr lang="en-US" altLang="en-US" sz="1800">
              <a:solidFill>
                <a:srgbClr val="8B103E"/>
              </a:solidFill>
              <a:latin typeface="Alasassy Caps" pitchFamily="2" charset="0"/>
              <a:cs typeface="Open Sans Semibold" panose="020B0706030804020204" pitchFamily="34" charset="0"/>
            </a:endParaRPr>
          </a:p>
        </p:txBody>
      </p:sp>
      <p:sp>
        <p:nvSpPr>
          <p:cNvPr id="384010" name="Google Shape;8532;p176"/>
          <p:cNvSpPr txBox="1">
            <a:spLocks noChangeArrowheads="1"/>
          </p:cNvSpPr>
          <p:nvPr/>
        </p:nvSpPr>
        <p:spPr bwMode="auto">
          <a:xfrm>
            <a:off x="9297988" y="1173163"/>
            <a:ext cx="126523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900"/>
              <a:buFont typeface="Open Sans Semibold" panose="020B0706030804020204" pitchFamily="34" charset="0"/>
              <a:buNone/>
            </a:pPr>
            <a:r>
              <a:rPr lang="en-US" altLang="en-US" sz="1800" b="1">
                <a:solidFill>
                  <a:srgbClr val="FD912C"/>
                </a:solidFill>
                <a:latin typeface="Alasassy Caps" pitchFamily="2" charset="0"/>
                <a:cs typeface="Open Sans Semibold" panose="020B0706030804020204" pitchFamily="34" charset="0"/>
                <a:sym typeface="Open Sans Semibold" panose="020B0706030804020204" pitchFamily="34" charset="0"/>
              </a:rPr>
              <a:t>Grades</a:t>
            </a:r>
            <a:endParaRPr lang="en-US" altLang="en-US" sz="1800">
              <a:solidFill>
                <a:srgbClr val="FD912C"/>
              </a:solidFill>
              <a:latin typeface="Alasassy Caps" pitchFamily="2" charset="0"/>
              <a:cs typeface="Open Sans Semibold" panose="020B0706030804020204" pitchFamily="34" charset="0"/>
            </a:endParaRPr>
          </a:p>
        </p:txBody>
      </p:sp>
      <p:sp>
        <p:nvSpPr>
          <p:cNvPr id="384011" name="Google Shape;8533;p176"/>
          <p:cNvSpPr txBox="1">
            <a:spLocks noChangeArrowheads="1"/>
          </p:cNvSpPr>
          <p:nvPr/>
        </p:nvSpPr>
        <p:spPr bwMode="auto">
          <a:xfrm>
            <a:off x="9683749" y="3257550"/>
            <a:ext cx="1913739"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Students enrolled in AP courses are strongly encouraged to take the AP exam</a:t>
            </a:r>
            <a:endParaRPr lang="en-US" altLang="en-US">
              <a:solidFill>
                <a:schemeClr val="bg1"/>
              </a:solidFill>
              <a:cs typeface="Open Sans" panose="020B0606030504020204" pitchFamily="34" charset="0"/>
            </a:endParaRPr>
          </a:p>
        </p:txBody>
      </p:sp>
      <p:sp>
        <p:nvSpPr>
          <p:cNvPr id="384012" name="Google Shape;8534;p176"/>
          <p:cNvSpPr txBox="1">
            <a:spLocks noChangeArrowheads="1"/>
          </p:cNvSpPr>
          <p:nvPr/>
        </p:nvSpPr>
        <p:spPr bwMode="auto">
          <a:xfrm>
            <a:off x="9207500" y="4999038"/>
            <a:ext cx="22050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Students &amp; their families should research potential colleges &amp; universities to see what AP exam credits they accept. </a:t>
            </a:r>
            <a:endParaRPr lang="en-US" altLang="en-US">
              <a:solidFill>
                <a:schemeClr val="bg1"/>
              </a:solidFill>
              <a:cs typeface="Open Sans" panose="020B0606030504020204" pitchFamily="34" charset="0"/>
            </a:endParaRPr>
          </a:p>
        </p:txBody>
      </p:sp>
      <p:sp>
        <p:nvSpPr>
          <p:cNvPr id="384013" name="Google Shape;8535;p176"/>
          <p:cNvSpPr txBox="1">
            <a:spLocks noChangeArrowheads="1"/>
          </p:cNvSpPr>
          <p:nvPr/>
        </p:nvSpPr>
        <p:spPr bwMode="auto">
          <a:xfrm>
            <a:off x="601663" y="2246313"/>
            <a:ext cx="19573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AP curriculum &amp; and exams are  provided through College Board</a:t>
            </a:r>
            <a:endParaRPr lang="en-US" altLang="en-US">
              <a:solidFill>
                <a:schemeClr val="bg1"/>
              </a:solidFill>
              <a:cs typeface="Open Sans" panose="020B0606030504020204" pitchFamily="34" charset="0"/>
            </a:endParaRPr>
          </a:p>
        </p:txBody>
      </p:sp>
      <p:sp>
        <p:nvSpPr>
          <p:cNvPr id="384014" name="Google Shape;8536;p176"/>
          <p:cNvSpPr txBox="1">
            <a:spLocks noChangeArrowheads="1"/>
          </p:cNvSpPr>
          <p:nvPr/>
        </p:nvSpPr>
        <p:spPr bwMode="auto">
          <a:xfrm>
            <a:off x="601664" y="4056063"/>
            <a:ext cx="19669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Pass the AP exam to earn college credit at many colleges &amp; universities; usually a 3, 4 &amp; 5 are passing and determine the amount of credit </a:t>
            </a:r>
            <a:endParaRPr lang="en-US" altLang="en-US">
              <a:solidFill>
                <a:schemeClr val="bg1"/>
              </a:solidFill>
              <a:cs typeface="Open Sans" panose="020B0606030504020204" pitchFamily="34" charset="0"/>
            </a:endParaRPr>
          </a:p>
        </p:txBody>
      </p:sp>
      <p:sp>
        <p:nvSpPr>
          <p:cNvPr id="384015" name="Google Shape;8537;p176"/>
          <p:cNvSpPr txBox="1">
            <a:spLocks noChangeArrowheads="1"/>
          </p:cNvSpPr>
          <p:nvPr/>
        </p:nvSpPr>
        <p:spPr bwMode="auto">
          <a:xfrm>
            <a:off x="1519238" y="5688013"/>
            <a:ext cx="18859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AP exam fees are due in November; AP exams are taken in May; no book fees</a:t>
            </a:r>
            <a:endParaRPr lang="en-US" altLang="en-US">
              <a:solidFill>
                <a:schemeClr val="bg1"/>
              </a:solidFill>
              <a:cs typeface="Open Sans" panose="020B0606030504020204" pitchFamily="34" charset="0"/>
            </a:endParaRPr>
          </a:p>
        </p:txBody>
      </p:sp>
      <p:sp>
        <p:nvSpPr>
          <p:cNvPr id="384016" name="Google Shape;8538;p176"/>
          <p:cNvSpPr>
            <a:spLocks/>
          </p:cNvSpPr>
          <p:nvPr/>
        </p:nvSpPr>
        <p:spPr bwMode="auto">
          <a:xfrm>
            <a:off x="3590925" y="1982788"/>
            <a:ext cx="1492250" cy="2028825"/>
          </a:xfrm>
          <a:custGeom>
            <a:avLst/>
            <a:gdLst>
              <a:gd name="T0" fmla="*/ 2147483646 w 372"/>
              <a:gd name="T1" fmla="*/ 2147483646 h 505"/>
              <a:gd name="T2" fmla="*/ 2147483646 w 372"/>
              <a:gd name="T3" fmla="*/ 2147483646 h 505"/>
              <a:gd name="T4" fmla="*/ 2147483646 w 372"/>
              <a:gd name="T5" fmla="*/ 2147483646 h 505"/>
              <a:gd name="T6" fmla="*/ 2147483646 w 372"/>
              <a:gd name="T7" fmla="*/ 2147483646 h 505"/>
              <a:gd name="T8" fmla="*/ 2147483646 w 372"/>
              <a:gd name="T9" fmla="*/ 2147483646 h 505"/>
              <a:gd name="T10" fmla="*/ 2147483646 w 372"/>
              <a:gd name="T11" fmla="*/ 2147483646 h 505"/>
              <a:gd name="T12" fmla="*/ 2147483646 w 372"/>
              <a:gd name="T13" fmla="*/ 2147483646 h 505"/>
              <a:gd name="T14" fmla="*/ 2147483646 w 372"/>
              <a:gd name="T15" fmla="*/ 2147483646 h 505"/>
              <a:gd name="T16" fmla="*/ 2147483646 w 372"/>
              <a:gd name="T17" fmla="*/ 2147483646 h 505"/>
              <a:gd name="T18" fmla="*/ 2147483646 w 372"/>
              <a:gd name="T19" fmla="*/ 2147483646 h 505"/>
              <a:gd name="T20" fmla="*/ 2147483646 w 372"/>
              <a:gd name="T21" fmla="*/ 2147483646 h 505"/>
              <a:gd name="T22" fmla="*/ 2147483646 w 372"/>
              <a:gd name="T23" fmla="*/ 2147483646 h 505"/>
              <a:gd name="T24" fmla="*/ 2147483646 w 372"/>
              <a:gd name="T25" fmla="*/ 2147483646 h 505"/>
              <a:gd name="T26" fmla="*/ 2147483646 w 372"/>
              <a:gd name="T27" fmla="*/ 2147483646 h 505"/>
              <a:gd name="T28" fmla="*/ 2147483646 w 372"/>
              <a:gd name="T29" fmla="*/ 2147483646 h 505"/>
              <a:gd name="T30" fmla="*/ 2147483646 w 372"/>
              <a:gd name="T31" fmla="*/ 2147483646 h 505"/>
              <a:gd name="T32" fmla="*/ 2147483646 w 372"/>
              <a:gd name="T33" fmla="*/ 2147483646 h 505"/>
              <a:gd name="T34" fmla="*/ 2147483646 w 372"/>
              <a:gd name="T35" fmla="*/ 2147483646 h 505"/>
              <a:gd name="T36" fmla="*/ 2147483646 w 372"/>
              <a:gd name="T37" fmla="*/ 2147483646 h 505"/>
              <a:gd name="T38" fmla="*/ 2147483646 w 372"/>
              <a:gd name="T39" fmla="*/ 2147483646 h 505"/>
              <a:gd name="T40" fmla="*/ 2147483646 w 372"/>
              <a:gd name="T41" fmla="*/ 2147483646 h 505"/>
              <a:gd name="T42" fmla="*/ 2147483646 w 372"/>
              <a:gd name="T43" fmla="*/ 2147483646 h 505"/>
              <a:gd name="T44" fmla="*/ 2147483646 w 372"/>
              <a:gd name="T45" fmla="*/ 2147483646 h 505"/>
              <a:gd name="T46" fmla="*/ 2147483646 w 372"/>
              <a:gd name="T47" fmla="*/ 2147483646 h 505"/>
              <a:gd name="T48" fmla="*/ 2147483646 w 372"/>
              <a:gd name="T49" fmla="*/ 2147483646 h 505"/>
              <a:gd name="T50" fmla="*/ 2147483646 w 372"/>
              <a:gd name="T51" fmla="*/ 2147483646 h 505"/>
              <a:gd name="T52" fmla="*/ 2147483646 w 372"/>
              <a:gd name="T53" fmla="*/ 2147483646 h 505"/>
              <a:gd name="T54" fmla="*/ 2147483646 w 372"/>
              <a:gd name="T55" fmla="*/ 2147483646 h 505"/>
              <a:gd name="T56" fmla="*/ 2147483646 w 372"/>
              <a:gd name="T57" fmla="*/ 2147483646 h 505"/>
              <a:gd name="T58" fmla="*/ 2147483646 w 372"/>
              <a:gd name="T59" fmla="*/ 2147483646 h 505"/>
              <a:gd name="T60" fmla="*/ 2147483646 w 372"/>
              <a:gd name="T61" fmla="*/ 2147483646 h 505"/>
              <a:gd name="T62" fmla="*/ 2147483646 w 372"/>
              <a:gd name="T63" fmla="*/ 2147483646 h 505"/>
              <a:gd name="T64" fmla="*/ 2147483646 w 372"/>
              <a:gd name="T65" fmla="*/ 2147483646 h 5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72" h="505" extrusionOk="0">
                <a:moveTo>
                  <a:pt x="123" y="429"/>
                </a:moveTo>
                <a:cubicBezTo>
                  <a:pt x="132" y="417"/>
                  <a:pt x="146" y="408"/>
                  <a:pt x="164" y="404"/>
                </a:cubicBezTo>
                <a:cubicBezTo>
                  <a:pt x="182" y="400"/>
                  <a:pt x="199" y="401"/>
                  <a:pt x="212" y="408"/>
                </a:cubicBezTo>
                <a:cubicBezTo>
                  <a:pt x="221" y="412"/>
                  <a:pt x="228" y="420"/>
                  <a:pt x="230" y="430"/>
                </a:cubicBezTo>
                <a:cubicBezTo>
                  <a:pt x="232" y="435"/>
                  <a:pt x="232" y="440"/>
                  <a:pt x="230" y="445"/>
                </a:cubicBezTo>
                <a:cubicBezTo>
                  <a:pt x="228" y="453"/>
                  <a:pt x="235" y="456"/>
                  <a:pt x="250" y="453"/>
                </a:cubicBezTo>
                <a:cubicBezTo>
                  <a:pt x="311" y="438"/>
                  <a:pt x="311" y="438"/>
                  <a:pt x="311" y="438"/>
                </a:cubicBezTo>
                <a:cubicBezTo>
                  <a:pt x="326" y="435"/>
                  <a:pt x="334" y="421"/>
                  <a:pt x="332" y="406"/>
                </a:cubicBezTo>
                <a:cubicBezTo>
                  <a:pt x="330" y="392"/>
                  <a:pt x="329" y="378"/>
                  <a:pt x="328" y="363"/>
                </a:cubicBezTo>
                <a:cubicBezTo>
                  <a:pt x="328" y="310"/>
                  <a:pt x="341" y="261"/>
                  <a:pt x="365" y="217"/>
                </a:cubicBezTo>
                <a:cubicBezTo>
                  <a:pt x="372" y="204"/>
                  <a:pt x="369" y="187"/>
                  <a:pt x="358" y="178"/>
                </a:cubicBezTo>
                <a:cubicBezTo>
                  <a:pt x="289" y="125"/>
                  <a:pt x="289" y="125"/>
                  <a:pt x="289" y="125"/>
                </a:cubicBezTo>
                <a:cubicBezTo>
                  <a:pt x="278" y="115"/>
                  <a:pt x="267" y="106"/>
                  <a:pt x="267" y="104"/>
                </a:cubicBezTo>
                <a:cubicBezTo>
                  <a:pt x="267" y="102"/>
                  <a:pt x="267" y="100"/>
                  <a:pt x="268" y="99"/>
                </a:cubicBezTo>
                <a:cubicBezTo>
                  <a:pt x="272" y="94"/>
                  <a:pt x="276" y="89"/>
                  <a:pt x="283" y="89"/>
                </a:cubicBezTo>
                <a:cubicBezTo>
                  <a:pt x="287" y="90"/>
                  <a:pt x="291" y="91"/>
                  <a:pt x="295" y="91"/>
                </a:cubicBezTo>
                <a:cubicBezTo>
                  <a:pt x="307" y="92"/>
                  <a:pt x="316" y="83"/>
                  <a:pt x="314" y="71"/>
                </a:cubicBezTo>
                <a:cubicBezTo>
                  <a:pt x="311" y="59"/>
                  <a:pt x="302" y="48"/>
                  <a:pt x="292" y="41"/>
                </a:cubicBezTo>
                <a:cubicBezTo>
                  <a:pt x="283" y="33"/>
                  <a:pt x="270" y="27"/>
                  <a:pt x="258" y="27"/>
                </a:cubicBezTo>
                <a:cubicBezTo>
                  <a:pt x="246" y="28"/>
                  <a:pt x="238" y="39"/>
                  <a:pt x="243" y="50"/>
                </a:cubicBezTo>
                <a:cubicBezTo>
                  <a:pt x="244" y="54"/>
                  <a:pt x="246" y="58"/>
                  <a:pt x="247" y="62"/>
                </a:cubicBezTo>
                <a:cubicBezTo>
                  <a:pt x="249" y="68"/>
                  <a:pt x="246" y="73"/>
                  <a:pt x="241" y="78"/>
                </a:cubicBezTo>
                <a:cubicBezTo>
                  <a:pt x="240" y="80"/>
                  <a:pt x="239" y="80"/>
                  <a:pt x="237" y="81"/>
                </a:cubicBezTo>
                <a:cubicBezTo>
                  <a:pt x="235" y="81"/>
                  <a:pt x="223" y="73"/>
                  <a:pt x="212" y="64"/>
                </a:cubicBezTo>
                <a:cubicBezTo>
                  <a:pt x="142" y="9"/>
                  <a:pt x="142" y="9"/>
                  <a:pt x="142" y="9"/>
                </a:cubicBezTo>
                <a:cubicBezTo>
                  <a:pt x="130" y="0"/>
                  <a:pt x="114" y="3"/>
                  <a:pt x="106" y="15"/>
                </a:cubicBezTo>
                <a:cubicBezTo>
                  <a:pt x="39" y="116"/>
                  <a:pt x="0" y="237"/>
                  <a:pt x="2" y="367"/>
                </a:cubicBezTo>
                <a:cubicBezTo>
                  <a:pt x="2" y="406"/>
                  <a:pt x="6" y="445"/>
                  <a:pt x="14" y="482"/>
                </a:cubicBezTo>
                <a:cubicBezTo>
                  <a:pt x="17" y="496"/>
                  <a:pt x="31" y="505"/>
                  <a:pt x="45" y="502"/>
                </a:cubicBezTo>
                <a:cubicBezTo>
                  <a:pt x="110" y="486"/>
                  <a:pt x="110" y="486"/>
                  <a:pt x="110" y="486"/>
                </a:cubicBezTo>
                <a:cubicBezTo>
                  <a:pt x="124" y="483"/>
                  <a:pt x="129" y="477"/>
                  <a:pt x="123" y="471"/>
                </a:cubicBezTo>
                <a:cubicBezTo>
                  <a:pt x="120" y="467"/>
                  <a:pt x="118" y="462"/>
                  <a:pt x="117" y="457"/>
                </a:cubicBezTo>
                <a:cubicBezTo>
                  <a:pt x="114" y="448"/>
                  <a:pt x="117" y="437"/>
                  <a:pt x="123" y="429"/>
                </a:cubicBezTo>
                <a:close/>
              </a:path>
            </a:pathLst>
          </a:custGeom>
          <a:solidFill>
            <a:srgbClr val="72D4D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4017" name="Google Shape;8539;p176"/>
          <p:cNvSpPr>
            <a:spLocks/>
          </p:cNvSpPr>
          <p:nvPr/>
        </p:nvSpPr>
        <p:spPr bwMode="auto">
          <a:xfrm>
            <a:off x="4148138" y="927100"/>
            <a:ext cx="2124075" cy="1747838"/>
          </a:xfrm>
          <a:custGeom>
            <a:avLst/>
            <a:gdLst>
              <a:gd name="T0" fmla="*/ 2147483646 w 529"/>
              <a:gd name="T1" fmla="*/ 2147483646 h 435"/>
              <a:gd name="T2" fmla="*/ 2147483646 w 529"/>
              <a:gd name="T3" fmla="*/ 2147483646 h 435"/>
              <a:gd name="T4" fmla="*/ 2147483646 w 529"/>
              <a:gd name="T5" fmla="*/ 2147483646 h 435"/>
              <a:gd name="T6" fmla="*/ 2147483646 w 529"/>
              <a:gd name="T7" fmla="*/ 2147483646 h 435"/>
              <a:gd name="T8" fmla="*/ 2147483646 w 529"/>
              <a:gd name="T9" fmla="*/ 2147483646 h 435"/>
              <a:gd name="T10" fmla="*/ 2147483646 w 529"/>
              <a:gd name="T11" fmla="*/ 2147483646 h 435"/>
              <a:gd name="T12" fmla="*/ 2147483646 w 529"/>
              <a:gd name="T13" fmla="*/ 2147483646 h 435"/>
              <a:gd name="T14" fmla="*/ 2147483646 w 529"/>
              <a:gd name="T15" fmla="*/ 2147483646 h 435"/>
              <a:gd name="T16" fmla="*/ 2147483646 w 529"/>
              <a:gd name="T17" fmla="*/ 2147483646 h 435"/>
              <a:gd name="T18" fmla="*/ 2147483646 w 529"/>
              <a:gd name="T19" fmla="*/ 2147483646 h 435"/>
              <a:gd name="T20" fmla="*/ 2147483646 w 529"/>
              <a:gd name="T21" fmla="*/ 2147483646 h 435"/>
              <a:gd name="T22" fmla="*/ 2147483646 w 529"/>
              <a:gd name="T23" fmla="*/ 2147483646 h 435"/>
              <a:gd name="T24" fmla="*/ 2147483646 w 529"/>
              <a:gd name="T25" fmla="*/ 2147483646 h 435"/>
              <a:gd name="T26" fmla="*/ 2147483646 w 529"/>
              <a:gd name="T27" fmla="*/ 2147483646 h 435"/>
              <a:gd name="T28" fmla="*/ 2147483646 w 529"/>
              <a:gd name="T29" fmla="*/ 2147483646 h 435"/>
              <a:gd name="T30" fmla="*/ 2147483646 w 529"/>
              <a:gd name="T31" fmla="*/ 2147483646 h 435"/>
              <a:gd name="T32" fmla="*/ 2147483646 w 529"/>
              <a:gd name="T33" fmla="*/ 2147483646 h 435"/>
              <a:gd name="T34" fmla="*/ 2147483646 w 529"/>
              <a:gd name="T35" fmla="*/ 2147483646 h 435"/>
              <a:gd name="T36" fmla="*/ 2147483646 w 529"/>
              <a:gd name="T37" fmla="*/ 2147483646 h 435"/>
              <a:gd name="T38" fmla="*/ 2147483646 w 529"/>
              <a:gd name="T39" fmla="*/ 2147483646 h 435"/>
              <a:gd name="T40" fmla="*/ 2147483646 w 529"/>
              <a:gd name="T41" fmla="*/ 2147483646 h 435"/>
              <a:gd name="T42" fmla="*/ 2147483646 w 529"/>
              <a:gd name="T43" fmla="*/ 2147483646 h 435"/>
              <a:gd name="T44" fmla="*/ 2147483646 w 529"/>
              <a:gd name="T45" fmla="*/ 2147483646 h 435"/>
              <a:gd name="T46" fmla="*/ 2147483646 w 529"/>
              <a:gd name="T47" fmla="*/ 2147483646 h 435"/>
              <a:gd name="T48" fmla="*/ 2147483646 w 529"/>
              <a:gd name="T49" fmla="*/ 2147483646 h 435"/>
              <a:gd name="T50" fmla="*/ 2147483646 w 529"/>
              <a:gd name="T51" fmla="*/ 2147483646 h 435"/>
              <a:gd name="T52" fmla="*/ 2147483646 w 529"/>
              <a:gd name="T53" fmla="*/ 2147483646 h 435"/>
              <a:gd name="T54" fmla="*/ 2147483646 w 529"/>
              <a:gd name="T55" fmla="*/ 2147483646 h 435"/>
              <a:gd name="T56" fmla="*/ 2147483646 w 529"/>
              <a:gd name="T57" fmla="*/ 2147483646 h 435"/>
              <a:gd name="T58" fmla="*/ 2147483646 w 529"/>
              <a:gd name="T59" fmla="*/ 2147483646 h 435"/>
              <a:gd name="T60" fmla="*/ 2147483646 w 529"/>
              <a:gd name="T61" fmla="*/ 2147483646 h 43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29" h="435" extrusionOk="0">
                <a:moveTo>
                  <a:pt x="119" y="273"/>
                </a:moveTo>
                <a:cubicBezTo>
                  <a:pt x="134" y="272"/>
                  <a:pt x="150" y="278"/>
                  <a:pt x="164" y="290"/>
                </a:cubicBezTo>
                <a:cubicBezTo>
                  <a:pt x="179" y="300"/>
                  <a:pt x="188" y="314"/>
                  <a:pt x="192" y="329"/>
                </a:cubicBezTo>
                <a:cubicBezTo>
                  <a:pt x="194" y="339"/>
                  <a:pt x="192" y="350"/>
                  <a:pt x="186" y="357"/>
                </a:cubicBezTo>
                <a:cubicBezTo>
                  <a:pt x="182" y="361"/>
                  <a:pt x="178" y="365"/>
                  <a:pt x="174" y="367"/>
                </a:cubicBezTo>
                <a:cubicBezTo>
                  <a:pt x="166" y="370"/>
                  <a:pt x="168" y="378"/>
                  <a:pt x="180" y="387"/>
                </a:cubicBezTo>
                <a:cubicBezTo>
                  <a:pt x="230" y="426"/>
                  <a:pt x="230" y="426"/>
                  <a:pt x="230" y="426"/>
                </a:cubicBezTo>
                <a:cubicBezTo>
                  <a:pt x="241" y="435"/>
                  <a:pt x="258" y="433"/>
                  <a:pt x="268" y="422"/>
                </a:cubicBezTo>
                <a:cubicBezTo>
                  <a:pt x="311" y="375"/>
                  <a:pt x="370" y="341"/>
                  <a:pt x="436" y="330"/>
                </a:cubicBezTo>
                <a:cubicBezTo>
                  <a:pt x="450" y="327"/>
                  <a:pt x="462" y="315"/>
                  <a:pt x="462" y="300"/>
                </a:cubicBezTo>
                <a:cubicBezTo>
                  <a:pt x="461" y="213"/>
                  <a:pt x="461" y="213"/>
                  <a:pt x="461" y="213"/>
                </a:cubicBezTo>
                <a:cubicBezTo>
                  <a:pt x="461" y="198"/>
                  <a:pt x="462" y="184"/>
                  <a:pt x="464" y="182"/>
                </a:cubicBezTo>
                <a:cubicBezTo>
                  <a:pt x="465" y="181"/>
                  <a:pt x="466" y="181"/>
                  <a:pt x="468" y="180"/>
                </a:cubicBezTo>
                <a:cubicBezTo>
                  <a:pt x="474" y="180"/>
                  <a:pt x="481" y="180"/>
                  <a:pt x="485" y="186"/>
                </a:cubicBezTo>
                <a:cubicBezTo>
                  <a:pt x="487" y="189"/>
                  <a:pt x="489" y="193"/>
                  <a:pt x="491" y="197"/>
                </a:cubicBezTo>
                <a:cubicBezTo>
                  <a:pt x="497" y="207"/>
                  <a:pt x="511" y="208"/>
                  <a:pt x="519" y="198"/>
                </a:cubicBezTo>
                <a:cubicBezTo>
                  <a:pt x="526" y="189"/>
                  <a:pt x="529" y="175"/>
                  <a:pt x="529" y="163"/>
                </a:cubicBezTo>
                <a:cubicBezTo>
                  <a:pt x="529" y="151"/>
                  <a:pt x="526" y="137"/>
                  <a:pt x="518" y="128"/>
                </a:cubicBezTo>
                <a:cubicBezTo>
                  <a:pt x="510" y="118"/>
                  <a:pt x="496" y="120"/>
                  <a:pt x="490" y="130"/>
                </a:cubicBezTo>
                <a:cubicBezTo>
                  <a:pt x="488" y="134"/>
                  <a:pt x="486" y="137"/>
                  <a:pt x="484" y="141"/>
                </a:cubicBezTo>
                <a:cubicBezTo>
                  <a:pt x="480" y="147"/>
                  <a:pt x="474" y="147"/>
                  <a:pt x="467" y="147"/>
                </a:cubicBezTo>
                <a:cubicBezTo>
                  <a:pt x="466" y="147"/>
                  <a:pt x="464" y="146"/>
                  <a:pt x="463" y="145"/>
                </a:cubicBezTo>
                <a:cubicBezTo>
                  <a:pt x="461" y="143"/>
                  <a:pt x="460" y="129"/>
                  <a:pt x="460" y="114"/>
                </a:cubicBezTo>
                <a:cubicBezTo>
                  <a:pt x="459" y="26"/>
                  <a:pt x="459" y="26"/>
                  <a:pt x="459" y="26"/>
                </a:cubicBezTo>
                <a:cubicBezTo>
                  <a:pt x="459" y="11"/>
                  <a:pt x="447" y="0"/>
                  <a:pt x="432" y="1"/>
                </a:cubicBezTo>
                <a:cubicBezTo>
                  <a:pt x="263" y="16"/>
                  <a:pt x="113" y="98"/>
                  <a:pt x="10" y="220"/>
                </a:cubicBezTo>
                <a:cubicBezTo>
                  <a:pt x="0" y="232"/>
                  <a:pt x="3" y="248"/>
                  <a:pt x="14" y="257"/>
                </a:cubicBezTo>
                <a:cubicBezTo>
                  <a:pt x="66" y="298"/>
                  <a:pt x="66" y="298"/>
                  <a:pt x="66" y="298"/>
                </a:cubicBezTo>
                <a:cubicBezTo>
                  <a:pt x="78" y="307"/>
                  <a:pt x="85" y="307"/>
                  <a:pt x="87" y="299"/>
                </a:cubicBezTo>
                <a:cubicBezTo>
                  <a:pt x="88" y="294"/>
                  <a:pt x="90" y="290"/>
                  <a:pt x="93" y="285"/>
                </a:cubicBezTo>
                <a:cubicBezTo>
                  <a:pt x="99" y="278"/>
                  <a:pt x="109" y="273"/>
                  <a:pt x="119" y="273"/>
                </a:cubicBezTo>
                <a:close/>
              </a:path>
            </a:pathLst>
          </a:custGeom>
          <a:solidFill>
            <a:srgbClr val="FFCA5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4018" name="Google Shape;8540;p176"/>
          <p:cNvSpPr>
            <a:spLocks/>
          </p:cNvSpPr>
          <p:nvPr/>
        </p:nvSpPr>
        <p:spPr bwMode="auto">
          <a:xfrm>
            <a:off x="7054850" y="1866900"/>
            <a:ext cx="1557338" cy="2149475"/>
          </a:xfrm>
          <a:custGeom>
            <a:avLst/>
            <a:gdLst>
              <a:gd name="T0" fmla="*/ 2147483646 w 388"/>
              <a:gd name="T1" fmla="*/ 2147483646 h 535"/>
              <a:gd name="T2" fmla="*/ 2147483646 w 388"/>
              <a:gd name="T3" fmla="*/ 2147483646 h 535"/>
              <a:gd name="T4" fmla="*/ 2147483646 w 388"/>
              <a:gd name="T5" fmla="*/ 2147483646 h 535"/>
              <a:gd name="T6" fmla="*/ 2147483646 w 388"/>
              <a:gd name="T7" fmla="*/ 2147483646 h 535"/>
              <a:gd name="T8" fmla="*/ 2147483646 w 388"/>
              <a:gd name="T9" fmla="*/ 2147483646 h 535"/>
              <a:gd name="T10" fmla="*/ 2147483646 w 388"/>
              <a:gd name="T11" fmla="*/ 2147483646 h 535"/>
              <a:gd name="T12" fmla="*/ 2147483646 w 388"/>
              <a:gd name="T13" fmla="*/ 2147483646 h 535"/>
              <a:gd name="T14" fmla="*/ 2147483646 w 388"/>
              <a:gd name="T15" fmla="*/ 2147483646 h 535"/>
              <a:gd name="T16" fmla="*/ 2147483646 w 388"/>
              <a:gd name="T17" fmla="*/ 2147483646 h 535"/>
              <a:gd name="T18" fmla="*/ 2147483646 w 388"/>
              <a:gd name="T19" fmla="*/ 2147483646 h 535"/>
              <a:gd name="T20" fmla="*/ 2147483646 w 388"/>
              <a:gd name="T21" fmla="*/ 2147483646 h 535"/>
              <a:gd name="T22" fmla="*/ 2147483646 w 388"/>
              <a:gd name="T23" fmla="*/ 2147483646 h 535"/>
              <a:gd name="T24" fmla="*/ 2147483646 w 388"/>
              <a:gd name="T25" fmla="*/ 2147483646 h 535"/>
              <a:gd name="T26" fmla="*/ 2147483646 w 388"/>
              <a:gd name="T27" fmla="*/ 2147483646 h 535"/>
              <a:gd name="T28" fmla="*/ 2147483646 w 388"/>
              <a:gd name="T29" fmla="*/ 2147483646 h 535"/>
              <a:gd name="T30" fmla="*/ 2147483646 w 388"/>
              <a:gd name="T31" fmla="*/ 2147483646 h 535"/>
              <a:gd name="T32" fmla="*/ 2147483646 w 388"/>
              <a:gd name="T33" fmla="*/ 2147483646 h 535"/>
              <a:gd name="T34" fmla="*/ 2147483646 w 388"/>
              <a:gd name="T35" fmla="*/ 2147483646 h 535"/>
              <a:gd name="T36" fmla="*/ 2147483646 w 388"/>
              <a:gd name="T37" fmla="*/ 2147483646 h 535"/>
              <a:gd name="T38" fmla="*/ 2147483646 w 388"/>
              <a:gd name="T39" fmla="*/ 2147483646 h 535"/>
              <a:gd name="T40" fmla="*/ 2147483646 w 388"/>
              <a:gd name="T41" fmla="*/ 2147483646 h 535"/>
              <a:gd name="T42" fmla="*/ 2147483646 w 388"/>
              <a:gd name="T43" fmla="*/ 2147483646 h 535"/>
              <a:gd name="T44" fmla="*/ 2147483646 w 388"/>
              <a:gd name="T45" fmla="*/ 2147483646 h 535"/>
              <a:gd name="T46" fmla="*/ 2147483646 w 388"/>
              <a:gd name="T47" fmla="*/ 2147483646 h 535"/>
              <a:gd name="T48" fmla="*/ 2147483646 w 388"/>
              <a:gd name="T49" fmla="*/ 2147483646 h 535"/>
              <a:gd name="T50" fmla="*/ 2147483646 w 388"/>
              <a:gd name="T51" fmla="*/ 2147483646 h 535"/>
              <a:gd name="T52" fmla="*/ 2147483646 w 388"/>
              <a:gd name="T53" fmla="*/ 2147483646 h 535"/>
              <a:gd name="T54" fmla="*/ 2147483646 w 388"/>
              <a:gd name="T55" fmla="*/ 2147483646 h 535"/>
              <a:gd name="T56" fmla="*/ 2147483646 w 388"/>
              <a:gd name="T57" fmla="*/ 2147483646 h 535"/>
              <a:gd name="T58" fmla="*/ 2147483646 w 388"/>
              <a:gd name="T59" fmla="*/ 2147483646 h 535"/>
              <a:gd name="T60" fmla="*/ 2147483646 w 388"/>
              <a:gd name="T61" fmla="*/ 2147483646 h 535"/>
              <a:gd name="T62" fmla="*/ 2147483646 w 388"/>
              <a:gd name="T63" fmla="*/ 2147483646 h 535"/>
              <a:gd name="T64" fmla="*/ 2147483646 w 388"/>
              <a:gd name="T65" fmla="*/ 2147483646 h 5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8" h="535" extrusionOk="0">
                <a:moveTo>
                  <a:pt x="186" y="108"/>
                </a:moveTo>
                <a:cubicBezTo>
                  <a:pt x="184" y="123"/>
                  <a:pt x="174" y="137"/>
                  <a:pt x="160" y="149"/>
                </a:cubicBezTo>
                <a:cubicBezTo>
                  <a:pt x="146" y="160"/>
                  <a:pt x="130" y="167"/>
                  <a:pt x="115" y="166"/>
                </a:cubicBezTo>
                <a:cubicBezTo>
                  <a:pt x="105" y="166"/>
                  <a:pt x="95" y="162"/>
                  <a:pt x="89" y="154"/>
                </a:cubicBezTo>
                <a:cubicBezTo>
                  <a:pt x="86" y="150"/>
                  <a:pt x="84" y="146"/>
                  <a:pt x="82" y="141"/>
                </a:cubicBezTo>
                <a:cubicBezTo>
                  <a:pt x="81" y="132"/>
                  <a:pt x="73" y="133"/>
                  <a:pt x="62" y="142"/>
                </a:cubicBezTo>
                <a:cubicBezTo>
                  <a:pt x="12" y="182"/>
                  <a:pt x="12" y="182"/>
                  <a:pt x="12" y="182"/>
                </a:cubicBezTo>
                <a:cubicBezTo>
                  <a:pt x="1" y="191"/>
                  <a:pt x="0" y="208"/>
                  <a:pt x="8" y="220"/>
                </a:cubicBezTo>
                <a:cubicBezTo>
                  <a:pt x="40" y="267"/>
                  <a:pt x="60" y="324"/>
                  <a:pt x="61" y="386"/>
                </a:cubicBezTo>
                <a:cubicBezTo>
                  <a:pt x="61" y="393"/>
                  <a:pt x="60" y="401"/>
                  <a:pt x="60" y="408"/>
                </a:cubicBezTo>
                <a:cubicBezTo>
                  <a:pt x="59" y="421"/>
                  <a:pt x="69" y="433"/>
                  <a:pt x="84" y="436"/>
                </a:cubicBezTo>
                <a:cubicBezTo>
                  <a:pt x="168" y="455"/>
                  <a:pt x="168" y="455"/>
                  <a:pt x="168" y="455"/>
                </a:cubicBezTo>
                <a:cubicBezTo>
                  <a:pt x="183" y="458"/>
                  <a:pt x="196" y="462"/>
                  <a:pt x="198" y="464"/>
                </a:cubicBezTo>
                <a:cubicBezTo>
                  <a:pt x="199" y="466"/>
                  <a:pt x="199" y="467"/>
                  <a:pt x="199" y="469"/>
                </a:cubicBezTo>
                <a:cubicBezTo>
                  <a:pt x="198" y="475"/>
                  <a:pt x="196" y="481"/>
                  <a:pt x="189" y="484"/>
                </a:cubicBezTo>
                <a:cubicBezTo>
                  <a:pt x="186" y="486"/>
                  <a:pt x="182" y="486"/>
                  <a:pt x="178" y="488"/>
                </a:cubicBezTo>
                <a:cubicBezTo>
                  <a:pt x="166" y="492"/>
                  <a:pt x="162" y="505"/>
                  <a:pt x="170" y="514"/>
                </a:cubicBezTo>
                <a:cubicBezTo>
                  <a:pt x="178" y="524"/>
                  <a:pt x="190" y="530"/>
                  <a:pt x="202" y="532"/>
                </a:cubicBezTo>
                <a:cubicBezTo>
                  <a:pt x="214" y="535"/>
                  <a:pt x="228" y="535"/>
                  <a:pt x="239" y="529"/>
                </a:cubicBezTo>
                <a:cubicBezTo>
                  <a:pt x="250" y="523"/>
                  <a:pt x="252" y="510"/>
                  <a:pt x="243" y="502"/>
                </a:cubicBezTo>
                <a:cubicBezTo>
                  <a:pt x="240" y="499"/>
                  <a:pt x="236" y="496"/>
                  <a:pt x="234" y="494"/>
                </a:cubicBezTo>
                <a:cubicBezTo>
                  <a:pt x="229" y="488"/>
                  <a:pt x="230" y="482"/>
                  <a:pt x="232" y="476"/>
                </a:cubicBezTo>
                <a:cubicBezTo>
                  <a:pt x="232" y="474"/>
                  <a:pt x="233" y="473"/>
                  <a:pt x="234" y="472"/>
                </a:cubicBezTo>
                <a:cubicBezTo>
                  <a:pt x="237" y="471"/>
                  <a:pt x="250" y="473"/>
                  <a:pt x="265" y="476"/>
                </a:cubicBezTo>
                <a:cubicBezTo>
                  <a:pt x="351" y="495"/>
                  <a:pt x="351" y="495"/>
                  <a:pt x="351" y="495"/>
                </a:cubicBezTo>
                <a:cubicBezTo>
                  <a:pt x="366" y="498"/>
                  <a:pt x="379" y="489"/>
                  <a:pt x="381" y="474"/>
                </a:cubicBezTo>
                <a:cubicBezTo>
                  <a:pt x="386" y="444"/>
                  <a:pt x="388" y="413"/>
                  <a:pt x="387" y="382"/>
                </a:cubicBezTo>
                <a:cubicBezTo>
                  <a:pt x="386" y="244"/>
                  <a:pt x="339" y="116"/>
                  <a:pt x="262" y="14"/>
                </a:cubicBezTo>
                <a:cubicBezTo>
                  <a:pt x="253" y="2"/>
                  <a:pt x="236" y="0"/>
                  <a:pt x="225" y="9"/>
                </a:cubicBezTo>
                <a:cubicBezTo>
                  <a:pt x="173" y="51"/>
                  <a:pt x="173" y="51"/>
                  <a:pt x="173" y="51"/>
                </a:cubicBezTo>
                <a:cubicBezTo>
                  <a:pt x="162" y="61"/>
                  <a:pt x="160" y="68"/>
                  <a:pt x="168" y="71"/>
                </a:cubicBezTo>
                <a:cubicBezTo>
                  <a:pt x="172" y="73"/>
                  <a:pt x="176" y="76"/>
                  <a:pt x="180" y="80"/>
                </a:cubicBezTo>
                <a:cubicBezTo>
                  <a:pt x="186" y="88"/>
                  <a:pt x="188" y="98"/>
                  <a:pt x="186" y="108"/>
                </a:cubicBezTo>
                <a:close/>
              </a:path>
            </a:pathLst>
          </a:custGeom>
          <a:solidFill>
            <a:srgbClr val="E348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4019" name="Google Shape;8541;p176"/>
          <p:cNvSpPr>
            <a:spLocks/>
          </p:cNvSpPr>
          <p:nvPr/>
        </p:nvSpPr>
        <p:spPr bwMode="auto">
          <a:xfrm>
            <a:off x="3698875" y="3662363"/>
            <a:ext cx="1885950" cy="2024062"/>
          </a:xfrm>
          <a:custGeom>
            <a:avLst/>
            <a:gdLst>
              <a:gd name="T0" fmla="*/ 2147483646 w 470"/>
              <a:gd name="T1" fmla="*/ 2147483646 h 504"/>
              <a:gd name="T2" fmla="*/ 2147483646 w 470"/>
              <a:gd name="T3" fmla="*/ 2147483646 h 504"/>
              <a:gd name="T4" fmla="*/ 2147483646 w 470"/>
              <a:gd name="T5" fmla="*/ 2147483646 h 504"/>
              <a:gd name="T6" fmla="*/ 2147483646 w 470"/>
              <a:gd name="T7" fmla="*/ 2147483646 h 504"/>
              <a:gd name="T8" fmla="*/ 2147483646 w 470"/>
              <a:gd name="T9" fmla="*/ 2147483646 h 504"/>
              <a:gd name="T10" fmla="*/ 2147483646 w 470"/>
              <a:gd name="T11" fmla="*/ 2147483646 h 504"/>
              <a:gd name="T12" fmla="*/ 2147483646 w 470"/>
              <a:gd name="T13" fmla="*/ 2147483646 h 504"/>
              <a:gd name="T14" fmla="*/ 2147483646 w 470"/>
              <a:gd name="T15" fmla="*/ 2147483646 h 504"/>
              <a:gd name="T16" fmla="*/ 2147483646 w 470"/>
              <a:gd name="T17" fmla="*/ 2147483646 h 504"/>
              <a:gd name="T18" fmla="*/ 2147483646 w 470"/>
              <a:gd name="T19" fmla="*/ 2147483646 h 504"/>
              <a:gd name="T20" fmla="*/ 2147483646 w 470"/>
              <a:gd name="T21" fmla="*/ 2147483646 h 504"/>
              <a:gd name="T22" fmla="*/ 2147483646 w 470"/>
              <a:gd name="T23" fmla="*/ 2147483646 h 504"/>
              <a:gd name="T24" fmla="*/ 2147483646 w 470"/>
              <a:gd name="T25" fmla="*/ 2147483646 h 504"/>
              <a:gd name="T26" fmla="*/ 2147483646 w 470"/>
              <a:gd name="T27" fmla="*/ 2147483646 h 504"/>
              <a:gd name="T28" fmla="*/ 2147483646 w 470"/>
              <a:gd name="T29" fmla="*/ 2147483646 h 504"/>
              <a:gd name="T30" fmla="*/ 2147483646 w 470"/>
              <a:gd name="T31" fmla="*/ 2147483646 h 504"/>
              <a:gd name="T32" fmla="*/ 2147483646 w 470"/>
              <a:gd name="T33" fmla="*/ 2147483646 h 504"/>
              <a:gd name="T34" fmla="*/ 2147483646 w 470"/>
              <a:gd name="T35" fmla="*/ 2147483646 h 504"/>
              <a:gd name="T36" fmla="*/ 2147483646 w 470"/>
              <a:gd name="T37" fmla="*/ 2147483646 h 504"/>
              <a:gd name="T38" fmla="*/ 2147483646 w 470"/>
              <a:gd name="T39" fmla="*/ 2147483646 h 504"/>
              <a:gd name="T40" fmla="*/ 2147483646 w 470"/>
              <a:gd name="T41" fmla="*/ 2147483646 h 504"/>
              <a:gd name="T42" fmla="*/ 2147483646 w 470"/>
              <a:gd name="T43" fmla="*/ 2147483646 h 504"/>
              <a:gd name="T44" fmla="*/ 2147483646 w 470"/>
              <a:gd name="T45" fmla="*/ 2147483646 h 504"/>
              <a:gd name="T46" fmla="*/ 2147483646 w 470"/>
              <a:gd name="T47" fmla="*/ 2147483646 h 504"/>
              <a:gd name="T48" fmla="*/ 2147483646 w 470"/>
              <a:gd name="T49" fmla="*/ 2147483646 h 504"/>
              <a:gd name="T50" fmla="*/ 2147483646 w 470"/>
              <a:gd name="T51" fmla="*/ 2147483646 h 504"/>
              <a:gd name="T52" fmla="*/ 2147483646 w 470"/>
              <a:gd name="T53" fmla="*/ 2147483646 h 504"/>
              <a:gd name="T54" fmla="*/ 2147483646 w 470"/>
              <a:gd name="T55" fmla="*/ 2147483646 h 504"/>
              <a:gd name="T56" fmla="*/ 2147483646 w 470"/>
              <a:gd name="T57" fmla="*/ 2147483646 h 504"/>
              <a:gd name="T58" fmla="*/ 2147483646 w 470"/>
              <a:gd name="T59" fmla="*/ 2147483646 h 504"/>
              <a:gd name="T60" fmla="*/ 2147483646 w 470"/>
              <a:gd name="T61" fmla="*/ 2147483646 h 5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70" h="504" extrusionOk="0">
                <a:moveTo>
                  <a:pt x="339" y="379"/>
                </a:moveTo>
                <a:cubicBezTo>
                  <a:pt x="335" y="364"/>
                  <a:pt x="338" y="347"/>
                  <a:pt x="346" y="331"/>
                </a:cubicBezTo>
                <a:cubicBezTo>
                  <a:pt x="353" y="314"/>
                  <a:pt x="365" y="302"/>
                  <a:pt x="378" y="295"/>
                </a:cubicBezTo>
                <a:cubicBezTo>
                  <a:pt x="388" y="291"/>
                  <a:pt x="398" y="291"/>
                  <a:pt x="407" y="295"/>
                </a:cubicBezTo>
                <a:cubicBezTo>
                  <a:pt x="412" y="297"/>
                  <a:pt x="416" y="300"/>
                  <a:pt x="419" y="304"/>
                </a:cubicBezTo>
                <a:cubicBezTo>
                  <a:pt x="424" y="311"/>
                  <a:pt x="431" y="307"/>
                  <a:pt x="437" y="294"/>
                </a:cubicBezTo>
                <a:cubicBezTo>
                  <a:pt x="464" y="237"/>
                  <a:pt x="464" y="237"/>
                  <a:pt x="464" y="237"/>
                </a:cubicBezTo>
                <a:cubicBezTo>
                  <a:pt x="470" y="223"/>
                  <a:pt x="464" y="208"/>
                  <a:pt x="452" y="201"/>
                </a:cubicBezTo>
                <a:cubicBezTo>
                  <a:pt x="395" y="168"/>
                  <a:pt x="350" y="118"/>
                  <a:pt x="325" y="57"/>
                </a:cubicBezTo>
                <a:cubicBezTo>
                  <a:pt x="319" y="44"/>
                  <a:pt x="304" y="35"/>
                  <a:pt x="290" y="38"/>
                </a:cubicBezTo>
                <a:cubicBezTo>
                  <a:pt x="205" y="58"/>
                  <a:pt x="205" y="58"/>
                  <a:pt x="205" y="58"/>
                </a:cubicBezTo>
                <a:cubicBezTo>
                  <a:pt x="191" y="62"/>
                  <a:pt x="177" y="64"/>
                  <a:pt x="175" y="63"/>
                </a:cubicBezTo>
                <a:cubicBezTo>
                  <a:pt x="173" y="62"/>
                  <a:pt x="172" y="61"/>
                  <a:pt x="172" y="59"/>
                </a:cubicBezTo>
                <a:cubicBezTo>
                  <a:pt x="170" y="53"/>
                  <a:pt x="169" y="47"/>
                  <a:pt x="174" y="41"/>
                </a:cubicBezTo>
                <a:cubicBezTo>
                  <a:pt x="176" y="38"/>
                  <a:pt x="180" y="36"/>
                  <a:pt x="182" y="33"/>
                </a:cubicBezTo>
                <a:cubicBezTo>
                  <a:pt x="191" y="24"/>
                  <a:pt x="189" y="11"/>
                  <a:pt x="178" y="6"/>
                </a:cubicBezTo>
                <a:cubicBezTo>
                  <a:pt x="167" y="0"/>
                  <a:pt x="153" y="1"/>
                  <a:pt x="141" y="4"/>
                </a:cubicBezTo>
                <a:cubicBezTo>
                  <a:pt x="129" y="6"/>
                  <a:pt x="117" y="12"/>
                  <a:pt x="109" y="22"/>
                </a:cubicBezTo>
                <a:cubicBezTo>
                  <a:pt x="102" y="32"/>
                  <a:pt x="106" y="45"/>
                  <a:pt x="118" y="49"/>
                </a:cubicBezTo>
                <a:cubicBezTo>
                  <a:pt x="122" y="50"/>
                  <a:pt x="126" y="51"/>
                  <a:pt x="130" y="52"/>
                </a:cubicBezTo>
                <a:cubicBezTo>
                  <a:pt x="136" y="55"/>
                  <a:pt x="138" y="61"/>
                  <a:pt x="139" y="67"/>
                </a:cubicBezTo>
                <a:cubicBezTo>
                  <a:pt x="139" y="69"/>
                  <a:pt x="139" y="70"/>
                  <a:pt x="138" y="72"/>
                </a:cubicBezTo>
                <a:cubicBezTo>
                  <a:pt x="137" y="74"/>
                  <a:pt x="123" y="78"/>
                  <a:pt x="109" y="81"/>
                </a:cubicBezTo>
                <a:cubicBezTo>
                  <a:pt x="23" y="102"/>
                  <a:pt x="23" y="102"/>
                  <a:pt x="23" y="102"/>
                </a:cubicBezTo>
                <a:cubicBezTo>
                  <a:pt x="9" y="105"/>
                  <a:pt x="0" y="120"/>
                  <a:pt x="5" y="134"/>
                </a:cubicBezTo>
                <a:cubicBezTo>
                  <a:pt x="56" y="292"/>
                  <a:pt x="168" y="422"/>
                  <a:pt x="313" y="497"/>
                </a:cubicBezTo>
                <a:cubicBezTo>
                  <a:pt x="326" y="504"/>
                  <a:pt x="341" y="498"/>
                  <a:pt x="348" y="484"/>
                </a:cubicBezTo>
                <a:cubicBezTo>
                  <a:pt x="376" y="424"/>
                  <a:pt x="376" y="424"/>
                  <a:pt x="376" y="424"/>
                </a:cubicBezTo>
                <a:cubicBezTo>
                  <a:pt x="382" y="411"/>
                  <a:pt x="381" y="404"/>
                  <a:pt x="372" y="404"/>
                </a:cubicBezTo>
                <a:cubicBezTo>
                  <a:pt x="367" y="404"/>
                  <a:pt x="362" y="403"/>
                  <a:pt x="358" y="401"/>
                </a:cubicBezTo>
                <a:cubicBezTo>
                  <a:pt x="349" y="397"/>
                  <a:pt x="342" y="389"/>
                  <a:pt x="339" y="379"/>
                </a:cubicBezTo>
                <a:close/>
              </a:path>
            </a:pathLst>
          </a:custGeom>
          <a:solidFill>
            <a:srgbClr val="34B2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4020" name="Google Shape;8542;p176"/>
          <p:cNvSpPr>
            <a:spLocks/>
          </p:cNvSpPr>
          <p:nvPr/>
        </p:nvSpPr>
        <p:spPr bwMode="auto">
          <a:xfrm>
            <a:off x="5116513" y="4518025"/>
            <a:ext cx="2085975" cy="1422400"/>
          </a:xfrm>
          <a:custGeom>
            <a:avLst/>
            <a:gdLst>
              <a:gd name="T0" fmla="*/ 2147483646 w 520"/>
              <a:gd name="T1" fmla="*/ 2147483646 h 354"/>
              <a:gd name="T2" fmla="*/ 2147483646 w 520"/>
              <a:gd name="T3" fmla="*/ 2147483646 h 354"/>
              <a:gd name="T4" fmla="*/ 2147483646 w 520"/>
              <a:gd name="T5" fmla="*/ 2147483646 h 354"/>
              <a:gd name="T6" fmla="*/ 2147483646 w 520"/>
              <a:gd name="T7" fmla="*/ 2147483646 h 354"/>
              <a:gd name="T8" fmla="*/ 2147483646 w 520"/>
              <a:gd name="T9" fmla="*/ 2147483646 h 354"/>
              <a:gd name="T10" fmla="*/ 2147483646 w 520"/>
              <a:gd name="T11" fmla="*/ 2147483646 h 354"/>
              <a:gd name="T12" fmla="*/ 2147483646 w 520"/>
              <a:gd name="T13" fmla="*/ 2147483646 h 354"/>
              <a:gd name="T14" fmla="*/ 2147483646 w 520"/>
              <a:gd name="T15" fmla="*/ 2147483646 h 354"/>
              <a:gd name="T16" fmla="*/ 2147483646 w 520"/>
              <a:gd name="T17" fmla="*/ 2147483646 h 354"/>
              <a:gd name="T18" fmla="*/ 2147483646 w 520"/>
              <a:gd name="T19" fmla="*/ 2147483646 h 354"/>
              <a:gd name="T20" fmla="*/ 2147483646 w 520"/>
              <a:gd name="T21" fmla="*/ 2147483646 h 354"/>
              <a:gd name="T22" fmla="*/ 2147483646 w 520"/>
              <a:gd name="T23" fmla="*/ 2147483646 h 354"/>
              <a:gd name="T24" fmla="*/ 2147483646 w 520"/>
              <a:gd name="T25" fmla="*/ 2147483646 h 354"/>
              <a:gd name="T26" fmla="*/ 2147483646 w 520"/>
              <a:gd name="T27" fmla="*/ 2147483646 h 354"/>
              <a:gd name="T28" fmla="*/ 2147483646 w 520"/>
              <a:gd name="T29" fmla="*/ 2147483646 h 354"/>
              <a:gd name="T30" fmla="*/ 2147483646 w 520"/>
              <a:gd name="T31" fmla="*/ 2147483646 h 354"/>
              <a:gd name="T32" fmla="*/ 2147483646 w 520"/>
              <a:gd name="T33" fmla="*/ 2147483646 h 354"/>
              <a:gd name="T34" fmla="*/ 2147483646 w 520"/>
              <a:gd name="T35" fmla="*/ 2147483646 h 354"/>
              <a:gd name="T36" fmla="*/ 2147483646 w 520"/>
              <a:gd name="T37" fmla="*/ 2147483646 h 354"/>
              <a:gd name="T38" fmla="*/ 2147483646 w 520"/>
              <a:gd name="T39" fmla="*/ 2147483646 h 354"/>
              <a:gd name="T40" fmla="*/ 2147483646 w 520"/>
              <a:gd name="T41" fmla="*/ 2147483646 h 354"/>
              <a:gd name="T42" fmla="*/ 2147483646 w 520"/>
              <a:gd name="T43" fmla="*/ 2147483646 h 354"/>
              <a:gd name="T44" fmla="*/ 2147483646 w 520"/>
              <a:gd name="T45" fmla="*/ 2147483646 h 354"/>
              <a:gd name="T46" fmla="*/ 2147483646 w 520"/>
              <a:gd name="T47" fmla="*/ 2147483646 h 354"/>
              <a:gd name="T48" fmla="*/ 2147483646 w 520"/>
              <a:gd name="T49" fmla="*/ 2147483646 h 354"/>
              <a:gd name="T50" fmla="*/ 2147483646 w 520"/>
              <a:gd name="T51" fmla="*/ 2147483646 h 354"/>
              <a:gd name="T52" fmla="*/ 2147483646 w 520"/>
              <a:gd name="T53" fmla="*/ 2147483646 h 354"/>
              <a:gd name="T54" fmla="*/ 2147483646 w 520"/>
              <a:gd name="T55" fmla="*/ 2147483646 h 354"/>
              <a:gd name="T56" fmla="*/ 2147483646 w 520"/>
              <a:gd name="T57" fmla="*/ 2147483646 h 354"/>
              <a:gd name="T58" fmla="*/ 2147483646 w 520"/>
              <a:gd name="T59" fmla="*/ 2147483646 h 354"/>
              <a:gd name="T60" fmla="*/ 2147483646 w 520"/>
              <a:gd name="T61" fmla="*/ 2147483646 h 354"/>
              <a:gd name="T62" fmla="*/ 2147483646 w 520"/>
              <a:gd name="T63" fmla="*/ 2147483646 h 354"/>
              <a:gd name="T64" fmla="*/ 2147483646 w 520"/>
              <a:gd name="T65" fmla="*/ 2147483646 h 3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0" h="354" extrusionOk="0">
                <a:moveTo>
                  <a:pt x="425" y="204"/>
                </a:moveTo>
                <a:cubicBezTo>
                  <a:pt x="412" y="198"/>
                  <a:pt x="400" y="186"/>
                  <a:pt x="392" y="169"/>
                </a:cubicBezTo>
                <a:cubicBezTo>
                  <a:pt x="384" y="153"/>
                  <a:pt x="381" y="137"/>
                  <a:pt x="385" y="122"/>
                </a:cubicBezTo>
                <a:cubicBezTo>
                  <a:pt x="387" y="112"/>
                  <a:pt x="393" y="104"/>
                  <a:pt x="402" y="99"/>
                </a:cubicBezTo>
                <a:cubicBezTo>
                  <a:pt x="407" y="97"/>
                  <a:pt x="412" y="96"/>
                  <a:pt x="417" y="96"/>
                </a:cubicBezTo>
                <a:cubicBezTo>
                  <a:pt x="426" y="96"/>
                  <a:pt x="427" y="88"/>
                  <a:pt x="420" y="75"/>
                </a:cubicBezTo>
                <a:cubicBezTo>
                  <a:pt x="392" y="18"/>
                  <a:pt x="392" y="18"/>
                  <a:pt x="392" y="18"/>
                </a:cubicBezTo>
                <a:cubicBezTo>
                  <a:pt x="386" y="5"/>
                  <a:pt x="370" y="0"/>
                  <a:pt x="356" y="5"/>
                </a:cubicBezTo>
                <a:cubicBezTo>
                  <a:pt x="323" y="19"/>
                  <a:pt x="287" y="26"/>
                  <a:pt x="249" y="27"/>
                </a:cubicBezTo>
                <a:cubicBezTo>
                  <a:pt x="220" y="27"/>
                  <a:pt x="192" y="23"/>
                  <a:pt x="165" y="15"/>
                </a:cubicBezTo>
                <a:cubicBezTo>
                  <a:pt x="151" y="11"/>
                  <a:pt x="135" y="18"/>
                  <a:pt x="128" y="31"/>
                </a:cubicBezTo>
                <a:cubicBezTo>
                  <a:pt x="91" y="110"/>
                  <a:pt x="91" y="110"/>
                  <a:pt x="91" y="110"/>
                </a:cubicBezTo>
                <a:cubicBezTo>
                  <a:pt x="85" y="123"/>
                  <a:pt x="78" y="135"/>
                  <a:pt x="76" y="136"/>
                </a:cubicBezTo>
                <a:cubicBezTo>
                  <a:pt x="74" y="137"/>
                  <a:pt x="73" y="137"/>
                  <a:pt x="71" y="136"/>
                </a:cubicBezTo>
                <a:cubicBezTo>
                  <a:pt x="65" y="133"/>
                  <a:pt x="60" y="131"/>
                  <a:pt x="59" y="124"/>
                </a:cubicBezTo>
                <a:cubicBezTo>
                  <a:pt x="58" y="120"/>
                  <a:pt x="58" y="116"/>
                  <a:pt x="58" y="112"/>
                </a:cubicBezTo>
                <a:cubicBezTo>
                  <a:pt x="56" y="99"/>
                  <a:pt x="45" y="93"/>
                  <a:pt x="33" y="98"/>
                </a:cubicBezTo>
                <a:cubicBezTo>
                  <a:pt x="22" y="103"/>
                  <a:pt x="14" y="114"/>
                  <a:pt x="9" y="125"/>
                </a:cubicBezTo>
                <a:cubicBezTo>
                  <a:pt x="3" y="137"/>
                  <a:pt x="0" y="150"/>
                  <a:pt x="3" y="162"/>
                </a:cubicBezTo>
                <a:cubicBezTo>
                  <a:pt x="7" y="174"/>
                  <a:pt x="19" y="178"/>
                  <a:pt x="29" y="172"/>
                </a:cubicBezTo>
                <a:cubicBezTo>
                  <a:pt x="33" y="169"/>
                  <a:pt x="36" y="167"/>
                  <a:pt x="39" y="165"/>
                </a:cubicBezTo>
                <a:cubicBezTo>
                  <a:pt x="46" y="161"/>
                  <a:pt x="51" y="164"/>
                  <a:pt x="57" y="167"/>
                </a:cubicBezTo>
                <a:cubicBezTo>
                  <a:pt x="59" y="167"/>
                  <a:pt x="59" y="169"/>
                  <a:pt x="60" y="170"/>
                </a:cubicBezTo>
                <a:cubicBezTo>
                  <a:pt x="61" y="173"/>
                  <a:pt x="56" y="186"/>
                  <a:pt x="49" y="199"/>
                </a:cubicBezTo>
                <a:cubicBezTo>
                  <a:pt x="12" y="279"/>
                  <a:pt x="12" y="279"/>
                  <a:pt x="12" y="279"/>
                </a:cubicBezTo>
                <a:cubicBezTo>
                  <a:pt x="6" y="292"/>
                  <a:pt x="12" y="308"/>
                  <a:pt x="25" y="313"/>
                </a:cubicBezTo>
                <a:cubicBezTo>
                  <a:pt x="96" y="340"/>
                  <a:pt x="173" y="354"/>
                  <a:pt x="253" y="353"/>
                </a:cubicBezTo>
                <a:cubicBezTo>
                  <a:pt x="341" y="352"/>
                  <a:pt x="425" y="333"/>
                  <a:pt x="501" y="299"/>
                </a:cubicBezTo>
                <a:cubicBezTo>
                  <a:pt x="515" y="293"/>
                  <a:pt x="520" y="277"/>
                  <a:pt x="513" y="264"/>
                </a:cubicBezTo>
                <a:cubicBezTo>
                  <a:pt x="484" y="204"/>
                  <a:pt x="484" y="204"/>
                  <a:pt x="484" y="204"/>
                </a:cubicBezTo>
                <a:cubicBezTo>
                  <a:pt x="477" y="191"/>
                  <a:pt x="471" y="188"/>
                  <a:pt x="466" y="194"/>
                </a:cubicBezTo>
                <a:cubicBezTo>
                  <a:pt x="463" y="198"/>
                  <a:pt x="459" y="202"/>
                  <a:pt x="454" y="204"/>
                </a:cubicBezTo>
                <a:cubicBezTo>
                  <a:pt x="445" y="208"/>
                  <a:pt x="435" y="208"/>
                  <a:pt x="425" y="204"/>
                </a:cubicBezTo>
                <a:close/>
              </a:path>
            </a:pathLst>
          </a:custGeom>
          <a:solidFill>
            <a:srgbClr val="06538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4021" name="Google Shape;8543;p176"/>
          <p:cNvSpPr>
            <a:spLocks/>
          </p:cNvSpPr>
          <p:nvPr/>
        </p:nvSpPr>
        <p:spPr bwMode="auto">
          <a:xfrm>
            <a:off x="6716713" y="3683000"/>
            <a:ext cx="1827212" cy="1931988"/>
          </a:xfrm>
          <a:custGeom>
            <a:avLst/>
            <a:gdLst>
              <a:gd name="T0" fmla="*/ 2147483646 w 455"/>
              <a:gd name="T1" fmla="*/ 2147483646 h 481"/>
              <a:gd name="T2" fmla="*/ 2147483646 w 455"/>
              <a:gd name="T3" fmla="*/ 2147483646 h 481"/>
              <a:gd name="T4" fmla="*/ 2147483646 w 455"/>
              <a:gd name="T5" fmla="*/ 2147483646 h 481"/>
              <a:gd name="T6" fmla="*/ 2147483646 w 455"/>
              <a:gd name="T7" fmla="*/ 2147483646 h 481"/>
              <a:gd name="T8" fmla="*/ 2147483646 w 455"/>
              <a:gd name="T9" fmla="*/ 2147483646 h 481"/>
              <a:gd name="T10" fmla="*/ 2147483646 w 455"/>
              <a:gd name="T11" fmla="*/ 2147483646 h 481"/>
              <a:gd name="T12" fmla="*/ 2147483646 w 455"/>
              <a:gd name="T13" fmla="*/ 2147483646 h 481"/>
              <a:gd name="T14" fmla="*/ 2147483646 w 455"/>
              <a:gd name="T15" fmla="*/ 2147483646 h 481"/>
              <a:gd name="T16" fmla="*/ 2147483646 w 455"/>
              <a:gd name="T17" fmla="*/ 2147483646 h 481"/>
              <a:gd name="T18" fmla="*/ 2147483646 w 455"/>
              <a:gd name="T19" fmla="*/ 2147483646 h 481"/>
              <a:gd name="T20" fmla="*/ 2147483646 w 455"/>
              <a:gd name="T21" fmla="*/ 2147483646 h 481"/>
              <a:gd name="T22" fmla="*/ 2147483646 w 455"/>
              <a:gd name="T23" fmla="*/ 2147483646 h 481"/>
              <a:gd name="T24" fmla="*/ 2147483646 w 455"/>
              <a:gd name="T25" fmla="*/ 2147483646 h 481"/>
              <a:gd name="T26" fmla="*/ 2147483646 w 455"/>
              <a:gd name="T27" fmla="*/ 2147483646 h 481"/>
              <a:gd name="T28" fmla="*/ 2147483646 w 455"/>
              <a:gd name="T29" fmla="*/ 2147483646 h 481"/>
              <a:gd name="T30" fmla="*/ 2147483646 w 455"/>
              <a:gd name="T31" fmla="*/ 2147483646 h 481"/>
              <a:gd name="T32" fmla="*/ 2147483646 w 455"/>
              <a:gd name="T33" fmla="*/ 2147483646 h 481"/>
              <a:gd name="T34" fmla="*/ 2147483646 w 455"/>
              <a:gd name="T35" fmla="*/ 2147483646 h 481"/>
              <a:gd name="T36" fmla="*/ 2147483646 w 455"/>
              <a:gd name="T37" fmla="*/ 2147483646 h 481"/>
              <a:gd name="T38" fmla="*/ 2147483646 w 455"/>
              <a:gd name="T39" fmla="*/ 2147483646 h 481"/>
              <a:gd name="T40" fmla="*/ 2147483646 w 455"/>
              <a:gd name="T41" fmla="*/ 2147483646 h 481"/>
              <a:gd name="T42" fmla="*/ 2147483646 w 455"/>
              <a:gd name="T43" fmla="*/ 2147483646 h 481"/>
              <a:gd name="T44" fmla="*/ 2147483646 w 455"/>
              <a:gd name="T45" fmla="*/ 2147483646 h 481"/>
              <a:gd name="T46" fmla="*/ 2147483646 w 455"/>
              <a:gd name="T47" fmla="*/ 2147483646 h 481"/>
              <a:gd name="T48" fmla="*/ 2147483646 w 455"/>
              <a:gd name="T49" fmla="*/ 2147483646 h 481"/>
              <a:gd name="T50" fmla="*/ 2147483646 w 455"/>
              <a:gd name="T51" fmla="*/ 2147483646 h 481"/>
              <a:gd name="T52" fmla="*/ 2147483646 w 455"/>
              <a:gd name="T53" fmla="*/ 2147483646 h 481"/>
              <a:gd name="T54" fmla="*/ 2147483646 w 455"/>
              <a:gd name="T55" fmla="*/ 2147483646 h 481"/>
              <a:gd name="T56" fmla="*/ 2147483646 w 455"/>
              <a:gd name="T57" fmla="*/ 2147483646 h 481"/>
              <a:gd name="T58" fmla="*/ 2147483646 w 455"/>
              <a:gd name="T59" fmla="*/ 2147483646 h 481"/>
              <a:gd name="T60" fmla="*/ 2147483646 w 455"/>
              <a:gd name="T61" fmla="*/ 2147483646 h 4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55" h="481" extrusionOk="0">
                <a:moveTo>
                  <a:pt x="330" y="93"/>
                </a:moveTo>
                <a:cubicBezTo>
                  <a:pt x="317" y="100"/>
                  <a:pt x="300" y="102"/>
                  <a:pt x="282" y="97"/>
                </a:cubicBezTo>
                <a:cubicBezTo>
                  <a:pt x="265" y="94"/>
                  <a:pt x="250" y="85"/>
                  <a:pt x="241" y="74"/>
                </a:cubicBezTo>
                <a:cubicBezTo>
                  <a:pt x="234" y="65"/>
                  <a:pt x="232" y="55"/>
                  <a:pt x="234" y="46"/>
                </a:cubicBezTo>
                <a:cubicBezTo>
                  <a:pt x="235" y="40"/>
                  <a:pt x="237" y="36"/>
                  <a:pt x="240" y="32"/>
                </a:cubicBezTo>
                <a:cubicBezTo>
                  <a:pt x="246" y="25"/>
                  <a:pt x="241" y="20"/>
                  <a:pt x="226" y="17"/>
                </a:cubicBezTo>
                <a:cubicBezTo>
                  <a:pt x="164" y="3"/>
                  <a:pt x="164" y="3"/>
                  <a:pt x="164" y="3"/>
                </a:cubicBezTo>
                <a:cubicBezTo>
                  <a:pt x="150" y="0"/>
                  <a:pt x="136" y="9"/>
                  <a:pt x="132" y="23"/>
                </a:cubicBezTo>
                <a:cubicBezTo>
                  <a:pt x="113" y="86"/>
                  <a:pt x="73" y="141"/>
                  <a:pt x="20" y="179"/>
                </a:cubicBezTo>
                <a:cubicBezTo>
                  <a:pt x="8" y="187"/>
                  <a:pt x="3" y="204"/>
                  <a:pt x="10" y="217"/>
                </a:cubicBezTo>
                <a:cubicBezTo>
                  <a:pt x="48" y="295"/>
                  <a:pt x="48" y="295"/>
                  <a:pt x="48" y="295"/>
                </a:cubicBezTo>
                <a:cubicBezTo>
                  <a:pt x="55" y="308"/>
                  <a:pt x="60" y="321"/>
                  <a:pt x="59" y="324"/>
                </a:cubicBezTo>
                <a:cubicBezTo>
                  <a:pt x="59" y="325"/>
                  <a:pt x="58" y="327"/>
                  <a:pt x="56" y="327"/>
                </a:cubicBezTo>
                <a:cubicBezTo>
                  <a:pt x="50" y="331"/>
                  <a:pt x="45" y="333"/>
                  <a:pt x="39" y="330"/>
                </a:cubicBezTo>
                <a:cubicBezTo>
                  <a:pt x="35" y="328"/>
                  <a:pt x="32" y="325"/>
                  <a:pt x="29" y="323"/>
                </a:cubicBezTo>
                <a:cubicBezTo>
                  <a:pt x="18" y="316"/>
                  <a:pt x="6" y="321"/>
                  <a:pt x="3" y="333"/>
                </a:cubicBezTo>
                <a:cubicBezTo>
                  <a:pt x="0" y="345"/>
                  <a:pt x="3" y="359"/>
                  <a:pt x="9" y="370"/>
                </a:cubicBezTo>
                <a:cubicBezTo>
                  <a:pt x="14" y="381"/>
                  <a:pt x="23" y="392"/>
                  <a:pt x="34" y="396"/>
                </a:cubicBezTo>
                <a:cubicBezTo>
                  <a:pt x="45" y="401"/>
                  <a:pt x="57" y="395"/>
                  <a:pt x="58" y="382"/>
                </a:cubicBezTo>
                <a:cubicBezTo>
                  <a:pt x="58" y="378"/>
                  <a:pt x="58" y="374"/>
                  <a:pt x="59" y="370"/>
                </a:cubicBezTo>
                <a:cubicBezTo>
                  <a:pt x="60" y="363"/>
                  <a:pt x="65" y="360"/>
                  <a:pt x="71" y="358"/>
                </a:cubicBezTo>
                <a:cubicBezTo>
                  <a:pt x="73" y="357"/>
                  <a:pt x="74" y="357"/>
                  <a:pt x="76" y="357"/>
                </a:cubicBezTo>
                <a:cubicBezTo>
                  <a:pt x="78" y="358"/>
                  <a:pt x="85" y="370"/>
                  <a:pt x="92" y="384"/>
                </a:cubicBezTo>
                <a:cubicBezTo>
                  <a:pt x="131" y="463"/>
                  <a:pt x="131" y="463"/>
                  <a:pt x="131" y="463"/>
                </a:cubicBezTo>
                <a:cubicBezTo>
                  <a:pt x="138" y="476"/>
                  <a:pt x="153" y="481"/>
                  <a:pt x="166" y="474"/>
                </a:cubicBezTo>
                <a:cubicBezTo>
                  <a:pt x="306" y="390"/>
                  <a:pt x="410" y="254"/>
                  <a:pt x="452" y="93"/>
                </a:cubicBezTo>
                <a:cubicBezTo>
                  <a:pt x="455" y="79"/>
                  <a:pt x="446" y="64"/>
                  <a:pt x="432" y="61"/>
                </a:cubicBezTo>
                <a:cubicBezTo>
                  <a:pt x="367" y="47"/>
                  <a:pt x="367" y="47"/>
                  <a:pt x="367" y="47"/>
                </a:cubicBezTo>
                <a:cubicBezTo>
                  <a:pt x="353" y="44"/>
                  <a:pt x="346" y="47"/>
                  <a:pt x="348" y="55"/>
                </a:cubicBezTo>
                <a:cubicBezTo>
                  <a:pt x="349" y="60"/>
                  <a:pt x="349" y="65"/>
                  <a:pt x="348" y="70"/>
                </a:cubicBezTo>
                <a:cubicBezTo>
                  <a:pt x="346" y="80"/>
                  <a:pt x="340" y="88"/>
                  <a:pt x="330" y="93"/>
                </a:cubicBezTo>
                <a:close/>
              </a:path>
            </a:pathLst>
          </a:custGeom>
          <a:solidFill>
            <a:srgbClr val="8B103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4022" name="Google Shape;8544;p176"/>
          <p:cNvSpPr>
            <a:spLocks/>
          </p:cNvSpPr>
          <p:nvPr/>
        </p:nvSpPr>
        <p:spPr bwMode="auto">
          <a:xfrm>
            <a:off x="6067425" y="922338"/>
            <a:ext cx="1890713" cy="1655762"/>
          </a:xfrm>
          <a:custGeom>
            <a:avLst/>
            <a:gdLst>
              <a:gd name="T0" fmla="*/ 2147483646 w 471"/>
              <a:gd name="T1" fmla="*/ 2147483646 h 412"/>
              <a:gd name="T2" fmla="*/ 2147483646 w 471"/>
              <a:gd name="T3" fmla="*/ 2147483646 h 412"/>
              <a:gd name="T4" fmla="*/ 2147483646 w 471"/>
              <a:gd name="T5" fmla="*/ 2147483646 h 412"/>
              <a:gd name="T6" fmla="*/ 2147483646 w 471"/>
              <a:gd name="T7" fmla="*/ 2147483646 h 412"/>
              <a:gd name="T8" fmla="*/ 2147483646 w 471"/>
              <a:gd name="T9" fmla="*/ 2147483646 h 412"/>
              <a:gd name="T10" fmla="*/ 2147483646 w 471"/>
              <a:gd name="T11" fmla="*/ 2147483646 h 412"/>
              <a:gd name="T12" fmla="*/ 2147483646 w 471"/>
              <a:gd name="T13" fmla="*/ 2147483646 h 412"/>
              <a:gd name="T14" fmla="*/ 2147483646 w 471"/>
              <a:gd name="T15" fmla="*/ 2147483646 h 412"/>
              <a:gd name="T16" fmla="*/ 2147483646 w 471"/>
              <a:gd name="T17" fmla="*/ 2147483646 h 412"/>
              <a:gd name="T18" fmla="*/ 2147483646 w 471"/>
              <a:gd name="T19" fmla="*/ 2147483646 h 412"/>
              <a:gd name="T20" fmla="*/ 2147483646 w 471"/>
              <a:gd name="T21" fmla="*/ 2147483646 h 412"/>
              <a:gd name="T22" fmla="*/ 2147483646 w 471"/>
              <a:gd name="T23" fmla="*/ 2147483646 h 412"/>
              <a:gd name="T24" fmla="*/ 2147483646 w 471"/>
              <a:gd name="T25" fmla="*/ 2147483646 h 412"/>
              <a:gd name="T26" fmla="*/ 2147483646 w 471"/>
              <a:gd name="T27" fmla="*/ 2147483646 h 412"/>
              <a:gd name="T28" fmla="*/ 2147483646 w 471"/>
              <a:gd name="T29" fmla="*/ 2147483646 h 412"/>
              <a:gd name="T30" fmla="*/ 2147483646 w 471"/>
              <a:gd name="T31" fmla="*/ 2147483646 h 412"/>
              <a:gd name="T32" fmla="*/ 2147483646 w 471"/>
              <a:gd name="T33" fmla="*/ 2147483646 h 412"/>
              <a:gd name="T34" fmla="*/ 2147483646 w 471"/>
              <a:gd name="T35" fmla="*/ 2147483646 h 412"/>
              <a:gd name="T36" fmla="*/ 2147483646 w 471"/>
              <a:gd name="T37" fmla="*/ 2147483646 h 412"/>
              <a:gd name="T38" fmla="*/ 2147483646 w 471"/>
              <a:gd name="T39" fmla="*/ 2147483646 h 412"/>
              <a:gd name="T40" fmla="*/ 2147483646 w 471"/>
              <a:gd name="T41" fmla="*/ 2147483646 h 412"/>
              <a:gd name="T42" fmla="*/ 2147483646 w 471"/>
              <a:gd name="T43" fmla="*/ 2147483646 h 412"/>
              <a:gd name="T44" fmla="*/ 2147483646 w 471"/>
              <a:gd name="T45" fmla="*/ 2147483646 h 412"/>
              <a:gd name="T46" fmla="*/ 2147483646 w 471"/>
              <a:gd name="T47" fmla="*/ 2147483646 h 412"/>
              <a:gd name="T48" fmla="*/ 2147483646 w 471"/>
              <a:gd name="T49" fmla="*/ 2147483646 h 412"/>
              <a:gd name="T50" fmla="*/ 2147483646 w 471"/>
              <a:gd name="T51" fmla="*/ 2147483646 h 412"/>
              <a:gd name="T52" fmla="*/ 2147483646 w 471"/>
              <a:gd name="T53" fmla="*/ 2147483646 h 412"/>
              <a:gd name="T54" fmla="*/ 2147483646 w 471"/>
              <a:gd name="T55" fmla="*/ 0 h 412"/>
              <a:gd name="T56" fmla="*/ 0 w 471"/>
              <a:gd name="T57" fmla="*/ 2147483646 h 412"/>
              <a:gd name="T58" fmla="*/ 2147483646 w 471"/>
              <a:gd name="T59" fmla="*/ 2147483646 h 412"/>
              <a:gd name="T60" fmla="*/ 2147483646 w 471"/>
              <a:gd name="T61" fmla="*/ 2147483646 h 412"/>
              <a:gd name="T62" fmla="*/ 2147483646 w 471"/>
              <a:gd name="T63" fmla="*/ 2147483646 h 412"/>
              <a:gd name="T64" fmla="*/ 2147483646 w 471"/>
              <a:gd name="T65" fmla="*/ 2147483646 h 4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71" h="412" extrusionOk="0">
                <a:moveTo>
                  <a:pt x="54" y="118"/>
                </a:moveTo>
                <a:cubicBezTo>
                  <a:pt x="63" y="129"/>
                  <a:pt x="69" y="146"/>
                  <a:pt x="69" y="164"/>
                </a:cubicBezTo>
                <a:cubicBezTo>
                  <a:pt x="69" y="182"/>
                  <a:pt x="64" y="198"/>
                  <a:pt x="55" y="210"/>
                </a:cubicBezTo>
                <a:cubicBezTo>
                  <a:pt x="48" y="218"/>
                  <a:pt x="39" y="223"/>
                  <a:pt x="29" y="223"/>
                </a:cubicBezTo>
                <a:cubicBezTo>
                  <a:pt x="24" y="223"/>
                  <a:pt x="19" y="222"/>
                  <a:pt x="14" y="219"/>
                </a:cubicBezTo>
                <a:cubicBezTo>
                  <a:pt x="6" y="216"/>
                  <a:pt x="2" y="222"/>
                  <a:pt x="2" y="236"/>
                </a:cubicBezTo>
                <a:cubicBezTo>
                  <a:pt x="3" y="300"/>
                  <a:pt x="3" y="300"/>
                  <a:pt x="3" y="300"/>
                </a:cubicBezTo>
                <a:cubicBezTo>
                  <a:pt x="3" y="315"/>
                  <a:pt x="15" y="326"/>
                  <a:pt x="30" y="327"/>
                </a:cubicBezTo>
                <a:cubicBezTo>
                  <a:pt x="87" y="331"/>
                  <a:pt x="143" y="351"/>
                  <a:pt x="192" y="389"/>
                </a:cubicBezTo>
                <a:cubicBezTo>
                  <a:pt x="198" y="394"/>
                  <a:pt x="204" y="399"/>
                  <a:pt x="209" y="404"/>
                </a:cubicBezTo>
                <a:cubicBezTo>
                  <a:pt x="218" y="412"/>
                  <a:pt x="235" y="412"/>
                  <a:pt x="246" y="403"/>
                </a:cubicBezTo>
                <a:cubicBezTo>
                  <a:pt x="313" y="348"/>
                  <a:pt x="313" y="348"/>
                  <a:pt x="313" y="348"/>
                </a:cubicBezTo>
                <a:cubicBezTo>
                  <a:pt x="325" y="339"/>
                  <a:pt x="336" y="331"/>
                  <a:pt x="339" y="331"/>
                </a:cubicBezTo>
                <a:cubicBezTo>
                  <a:pt x="340" y="331"/>
                  <a:pt x="342" y="332"/>
                  <a:pt x="343" y="333"/>
                </a:cubicBezTo>
                <a:cubicBezTo>
                  <a:pt x="347" y="338"/>
                  <a:pt x="351" y="343"/>
                  <a:pt x="349" y="350"/>
                </a:cubicBezTo>
                <a:cubicBezTo>
                  <a:pt x="348" y="354"/>
                  <a:pt x="346" y="357"/>
                  <a:pt x="345" y="361"/>
                </a:cubicBezTo>
                <a:cubicBezTo>
                  <a:pt x="341" y="373"/>
                  <a:pt x="348" y="384"/>
                  <a:pt x="361" y="384"/>
                </a:cubicBezTo>
                <a:cubicBezTo>
                  <a:pt x="373" y="384"/>
                  <a:pt x="385" y="378"/>
                  <a:pt x="395" y="370"/>
                </a:cubicBezTo>
                <a:cubicBezTo>
                  <a:pt x="404" y="362"/>
                  <a:pt x="413" y="351"/>
                  <a:pt x="415" y="339"/>
                </a:cubicBezTo>
                <a:cubicBezTo>
                  <a:pt x="418" y="327"/>
                  <a:pt x="408" y="318"/>
                  <a:pt x="396" y="319"/>
                </a:cubicBezTo>
                <a:cubicBezTo>
                  <a:pt x="392" y="320"/>
                  <a:pt x="388" y="321"/>
                  <a:pt x="384" y="321"/>
                </a:cubicBezTo>
                <a:cubicBezTo>
                  <a:pt x="377" y="322"/>
                  <a:pt x="373" y="317"/>
                  <a:pt x="369" y="312"/>
                </a:cubicBezTo>
                <a:cubicBezTo>
                  <a:pt x="368" y="310"/>
                  <a:pt x="368" y="309"/>
                  <a:pt x="368" y="307"/>
                </a:cubicBezTo>
                <a:cubicBezTo>
                  <a:pt x="368" y="305"/>
                  <a:pt x="379" y="295"/>
                  <a:pt x="390" y="286"/>
                </a:cubicBezTo>
                <a:cubicBezTo>
                  <a:pt x="459" y="230"/>
                  <a:pt x="459" y="230"/>
                  <a:pt x="459" y="230"/>
                </a:cubicBezTo>
                <a:cubicBezTo>
                  <a:pt x="470" y="221"/>
                  <a:pt x="471" y="204"/>
                  <a:pt x="461" y="194"/>
                </a:cubicBezTo>
                <a:cubicBezTo>
                  <a:pt x="440" y="172"/>
                  <a:pt x="417" y="151"/>
                  <a:pt x="393" y="132"/>
                </a:cubicBezTo>
                <a:cubicBezTo>
                  <a:pt x="283" y="47"/>
                  <a:pt x="155" y="3"/>
                  <a:pt x="26" y="0"/>
                </a:cubicBezTo>
                <a:cubicBezTo>
                  <a:pt x="12" y="0"/>
                  <a:pt x="0" y="12"/>
                  <a:pt x="0" y="26"/>
                </a:cubicBezTo>
                <a:cubicBezTo>
                  <a:pt x="1" y="93"/>
                  <a:pt x="1" y="93"/>
                  <a:pt x="1" y="93"/>
                </a:cubicBezTo>
                <a:cubicBezTo>
                  <a:pt x="1" y="107"/>
                  <a:pt x="5" y="113"/>
                  <a:pt x="13" y="109"/>
                </a:cubicBezTo>
                <a:cubicBezTo>
                  <a:pt x="17" y="107"/>
                  <a:pt x="22" y="106"/>
                  <a:pt x="27" y="106"/>
                </a:cubicBezTo>
                <a:cubicBezTo>
                  <a:pt x="37" y="106"/>
                  <a:pt x="47" y="110"/>
                  <a:pt x="54" y="118"/>
                </a:cubicBezTo>
                <a:close/>
              </a:path>
            </a:pathLst>
          </a:custGeom>
          <a:solidFill>
            <a:srgbClr val="FD912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4023" name="Google Shape;8545;p176"/>
          <p:cNvSpPr>
            <a:spLocks/>
          </p:cNvSpPr>
          <p:nvPr/>
        </p:nvSpPr>
        <p:spPr bwMode="auto">
          <a:xfrm>
            <a:off x="5003800" y="1436688"/>
            <a:ext cx="549275" cy="658812"/>
          </a:xfrm>
          <a:custGeom>
            <a:avLst/>
            <a:gdLst>
              <a:gd name="T0" fmla="*/ 2147483646 w 137"/>
              <a:gd name="T1" fmla="*/ 2147483646 h 164"/>
              <a:gd name="T2" fmla="*/ 2147483646 w 137"/>
              <a:gd name="T3" fmla="*/ 2147483646 h 164"/>
              <a:gd name="T4" fmla="*/ 2147483646 w 137"/>
              <a:gd name="T5" fmla="*/ 2147483646 h 164"/>
              <a:gd name="T6" fmla="*/ 2147483646 w 137"/>
              <a:gd name="T7" fmla="*/ 2147483646 h 164"/>
              <a:gd name="T8" fmla="*/ 2147483646 w 137"/>
              <a:gd name="T9" fmla="*/ 2147483646 h 164"/>
              <a:gd name="T10" fmla="*/ 2147483646 w 137"/>
              <a:gd name="T11" fmla="*/ 2147483646 h 164"/>
              <a:gd name="T12" fmla="*/ 2147483646 w 137"/>
              <a:gd name="T13" fmla="*/ 2147483646 h 164"/>
              <a:gd name="T14" fmla="*/ 2147483646 w 137"/>
              <a:gd name="T15" fmla="*/ 2147483646 h 164"/>
              <a:gd name="T16" fmla="*/ 2147483646 w 137"/>
              <a:gd name="T17" fmla="*/ 2147483646 h 164"/>
              <a:gd name="T18" fmla="*/ 2147483646 w 137"/>
              <a:gd name="T19" fmla="*/ 2147483646 h 164"/>
              <a:gd name="T20" fmla="*/ 2147483646 w 137"/>
              <a:gd name="T21" fmla="*/ 2147483646 h 164"/>
              <a:gd name="T22" fmla="*/ 2147483646 w 137"/>
              <a:gd name="T23" fmla="*/ 2147483646 h 164"/>
              <a:gd name="T24" fmla="*/ 2147483646 w 137"/>
              <a:gd name="T25" fmla="*/ 2147483646 h 164"/>
              <a:gd name="T26" fmla="*/ 2147483646 w 137"/>
              <a:gd name="T27" fmla="*/ 2147483646 h 164"/>
              <a:gd name="T28" fmla="*/ 2147483646 w 137"/>
              <a:gd name="T29" fmla="*/ 2147483646 h 164"/>
              <a:gd name="T30" fmla="*/ 2147483646 w 137"/>
              <a:gd name="T31" fmla="*/ 2147483646 h 164"/>
              <a:gd name="T32" fmla="*/ 2147483646 w 137"/>
              <a:gd name="T33" fmla="*/ 2147483646 h 164"/>
              <a:gd name="T34" fmla="*/ 2147483646 w 137"/>
              <a:gd name="T35" fmla="*/ 2147483646 h 164"/>
              <a:gd name="T36" fmla="*/ 2147483646 w 137"/>
              <a:gd name="T37" fmla="*/ 2147483646 h 164"/>
              <a:gd name="T38" fmla="*/ 2147483646 w 137"/>
              <a:gd name="T39" fmla="*/ 2147483646 h 164"/>
              <a:gd name="T40" fmla="*/ 2147483646 w 137"/>
              <a:gd name="T41" fmla="*/ 2147483646 h 164"/>
              <a:gd name="T42" fmla="*/ 2147483646 w 137"/>
              <a:gd name="T43" fmla="*/ 2147483646 h 164"/>
              <a:gd name="T44" fmla="*/ 2147483646 w 137"/>
              <a:gd name="T45" fmla="*/ 2147483646 h 164"/>
              <a:gd name="T46" fmla="*/ 2147483646 w 137"/>
              <a:gd name="T47" fmla="*/ 2147483646 h 164"/>
              <a:gd name="T48" fmla="*/ 2147483646 w 137"/>
              <a:gd name="T49" fmla="*/ 0 h 164"/>
              <a:gd name="T50" fmla="*/ 2147483646 w 137"/>
              <a:gd name="T51" fmla="*/ 2147483646 h 164"/>
              <a:gd name="T52" fmla="*/ 2147483646 w 137"/>
              <a:gd name="T53" fmla="*/ 2147483646 h 164"/>
              <a:gd name="T54" fmla="*/ 2147483646 w 137"/>
              <a:gd name="T55" fmla="*/ 2147483646 h 164"/>
              <a:gd name="T56" fmla="*/ 2147483646 w 137"/>
              <a:gd name="T57" fmla="*/ 2147483646 h 164"/>
              <a:gd name="T58" fmla="*/ 2147483646 w 137"/>
              <a:gd name="T59" fmla="*/ 2147483646 h 164"/>
              <a:gd name="T60" fmla="*/ 2147483646 w 137"/>
              <a:gd name="T61" fmla="*/ 2147483646 h 164"/>
              <a:gd name="T62" fmla="*/ 2147483646 w 137"/>
              <a:gd name="T63" fmla="*/ 2147483646 h 164"/>
              <a:gd name="T64" fmla="*/ 2147483646 w 137"/>
              <a:gd name="T65" fmla="*/ 2147483646 h 164"/>
              <a:gd name="T66" fmla="*/ 2147483646 w 137"/>
              <a:gd name="T67" fmla="*/ 2147483646 h 164"/>
              <a:gd name="T68" fmla="*/ 2147483646 w 137"/>
              <a:gd name="T69" fmla="*/ 2147483646 h 164"/>
              <a:gd name="T70" fmla="*/ 2147483646 w 137"/>
              <a:gd name="T71" fmla="*/ 2147483646 h 164"/>
              <a:gd name="T72" fmla="*/ 2147483646 w 137"/>
              <a:gd name="T73" fmla="*/ 2147483646 h 164"/>
              <a:gd name="T74" fmla="*/ 2147483646 w 137"/>
              <a:gd name="T75" fmla="*/ 2147483646 h 164"/>
              <a:gd name="T76" fmla="*/ 2147483646 w 137"/>
              <a:gd name="T77" fmla="*/ 2147483646 h 164"/>
              <a:gd name="T78" fmla="*/ 2147483646 w 137"/>
              <a:gd name="T79" fmla="*/ 2147483646 h 164"/>
              <a:gd name="T80" fmla="*/ 2147483646 w 137"/>
              <a:gd name="T81" fmla="*/ 2147483646 h 164"/>
              <a:gd name="T82" fmla="*/ 2147483646 w 137"/>
              <a:gd name="T83" fmla="*/ 2147483646 h 164"/>
              <a:gd name="T84" fmla="*/ 2147483646 w 137"/>
              <a:gd name="T85" fmla="*/ 2147483646 h 164"/>
              <a:gd name="T86" fmla="*/ 2147483646 w 137"/>
              <a:gd name="T87" fmla="*/ 2147483646 h 164"/>
              <a:gd name="T88" fmla="*/ 2147483646 w 137"/>
              <a:gd name="T89" fmla="*/ 2147483646 h 164"/>
              <a:gd name="T90" fmla="*/ 2147483646 w 137"/>
              <a:gd name="T91" fmla="*/ 2147483646 h 164"/>
              <a:gd name="T92" fmla="*/ 2147483646 w 137"/>
              <a:gd name="T93" fmla="*/ 2147483646 h 164"/>
              <a:gd name="T94" fmla="*/ 2147483646 w 137"/>
              <a:gd name="T95" fmla="*/ 2147483646 h 164"/>
              <a:gd name="T96" fmla="*/ 2147483646 w 137"/>
              <a:gd name="T97" fmla="*/ 2147483646 h 164"/>
              <a:gd name="T98" fmla="*/ 2147483646 w 137"/>
              <a:gd name="T99" fmla="*/ 2147483646 h 164"/>
              <a:gd name="T100" fmla="*/ 2147483646 w 137"/>
              <a:gd name="T101" fmla="*/ 2147483646 h 1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37" h="164" extrusionOk="0">
                <a:moveTo>
                  <a:pt x="92" y="159"/>
                </a:moveTo>
                <a:cubicBezTo>
                  <a:pt x="92" y="162"/>
                  <a:pt x="89" y="164"/>
                  <a:pt x="86" y="164"/>
                </a:cubicBezTo>
                <a:cubicBezTo>
                  <a:pt x="52" y="164"/>
                  <a:pt x="52" y="164"/>
                  <a:pt x="52" y="164"/>
                </a:cubicBezTo>
                <a:cubicBezTo>
                  <a:pt x="49" y="164"/>
                  <a:pt x="46" y="162"/>
                  <a:pt x="46" y="159"/>
                </a:cubicBezTo>
                <a:cubicBezTo>
                  <a:pt x="46" y="159"/>
                  <a:pt x="46" y="159"/>
                  <a:pt x="46" y="159"/>
                </a:cubicBezTo>
                <a:cubicBezTo>
                  <a:pt x="46" y="156"/>
                  <a:pt x="49" y="153"/>
                  <a:pt x="52" y="153"/>
                </a:cubicBezTo>
                <a:cubicBezTo>
                  <a:pt x="86" y="153"/>
                  <a:pt x="86" y="153"/>
                  <a:pt x="86" y="153"/>
                </a:cubicBezTo>
                <a:cubicBezTo>
                  <a:pt x="89" y="153"/>
                  <a:pt x="92" y="156"/>
                  <a:pt x="92" y="159"/>
                </a:cubicBezTo>
                <a:close/>
                <a:moveTo>
                  <a:pt x="92" y="144"/>
                </a:moveTo>
                <a:cubicBezTo>
                  <a:pt x="92" y="141"/>
                  <a:pt x="89" y="138"/>
                  <a:pt x="86" y="138"/>
                </a:cubicBezTo>
                <a:cubicBezTo>
                  <a:pt x="52" y="138"/>
                  <a:pt x="52" y="138"/>
                  <a:pt x="52" y="138"/>
                </a:cubicBezTo>
                <a:cubicBezTo>
                  <a:pt x="49" y="138"/>
                  <a:pt x="46" y="141"/>
                  <a:pt x="46" y="144"/>
                </a:cubicBezTo>
                <a:cubicBezTo>
                  <a:pt x="46" y="144"/>
                  <a:pt x="46" y="144"/>
                  <a:pt x="46" y="144"/>
                </a:cubicBezTo>
                <a:cubicBezTo>
                  <a:pt x="46" y="147"/>
                  <a:pt x="49" y="149"/>
                  <a:pt x="52" y="149"/>
                </a:cubicBezTo>
                <a:cubicBezTo>
                  <a:pt x="86" y="149"/>
                  <a:pt x="86" y="149"/>
                  <a:pt x="86" y="149"/>
                </a:cubicBezTo>
                <a:cubicBezTo>
                  <a:pt x="89" y="149"/>
                  <a:pt x="92" y="147"/>
                  <a:pt x="92" y="144"/>
                </a:cubicBezTo>
                <a:close/>
                <a:moveTo>
                  <a:pt x="74" y="81"/>
                </a:moveTo>
                <a:cubicBezTo>
                  <a:pt x="67" y="81"/>
                  <a:pt x="67" y="81"/>
                  <a:pt x="67" y="81"/>
                </a:cubicBezTo>
                <a:cubicBezTo>
                  <a:pt x="64" y="81"/>
                  <a:pt x="64" y="81"/>
                  <a:pt x="64" y="81"/>
                </a:cubicBezTo>
                <a:cubicBezTo>
                  <a:pt x="64" y="135"/>
                  <a:pt x="64" y="135"/>
                  <a:pt x="64" y="135"/>
                </a:cubicBezTo>
                <a:cubicBezTo>
                  <a:pt x="65" y="135"/>
                  <a:pt x="67"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1" y="135"/>
                  <a:pt x="73" y="135"/>
                  <a:pt x="74" y="135"/>
                </a:cubicBezTo>
                <a:lnTo>
                  <a:pt x="74" y="81"/>
                </a:lnTo>
                <a:close/>
                <a:moveTo>
                  <a:pt x="50" y="59"/>
                </a:moveTo>
                <a:cubicBezTo>
                  <a:pt x="45" y="59"/>
                  <a:pt x="42" y="63"/>
                  <a:pt x="42" y="67"/>
                </a:cubicBezTo>
                <a:cubicBezTo>
                  <a:pt x="42" y="72"/>
                  <a:pt x="45" y="76"/>
                  <a:pt x="50" y="76"/>
                </a:cubicBezTo>
                <a:cubicBezTo>
                  <a:pt x="58" y="76"/>
                  <a:pt x="58" y="76"/>
                  <a:pt x="58" y="76"/>
                </a:cubicBezTo>
                <a:cubicBezTo>
                  <a:pt x="58" y="67"/>
                  <a:pt x="58" y="67"/>
                  <a:pt x="58" y="67"/>
                </a:cubicBezTo>
                <a:cubicBezTo>
                  <a:pt x="58" y="63"/>
                  <a:pt x="54" y="59"/>
                  <a:pt x="50" y="59"/>
                </a:cubicBezTo>
                <a:close/>
                <a:moveTo>
                  <a:pt x="96" y="67"/>
                </a:moveTo>
                <a:cubicBezTo>
                  <a:pt x="96" y="63"/>
                  <a:pt x="93" y="59"/>
                  <a:pt x="88" y="59"/>
                </a:cubicBezTo>
                <a:cubicBezTo>
                  <a:pt x="84" y="59"/>
                  <a:pt x="80" y="63"/>
                  <a:pt x="80" y="67"/>
                </a:cubicBezTo>
                <a:cubicBezTo>
                  <a:pt x="80" y="76"/>
                  <a:pt x="80" y="76"/>
                  <a:pt x="80" y="76"/>
                </a:cubicBezTo>
                <a:cubicBezTo>
                  <a:pt x="88" y="76"/>
                  <a:pt x="88" y="76"/>
                  <a:pt x="88" y="76"/>
                </a:cubicBezTo>
                <a:cubicBezTo>
                  <a:pt x="93" y="76"/>
                  <a:pt x="96" y="72"/>
                  <a:pt x="96" y="67"/>
                </a:cubicBezTo>
                <a:close/>
                <a:moveTo>
                  <a:pt x="114" y="53"/>
                </a:moveTo>
                <a:cubicBezTo>
                  <a:pt x="111" y="38"/>
                  <a:pt x="93" y="22"/>
                  <a:pt x="69" y="22"/>
                </a:cubicBezTo>
                <a:cubicBezTo>
                  <a:pt x="45" y="22"/>
                  <a:pt x="27" y="38"/>
                  <a:pt x="24" y="53"/>
                </a:cubicBezTo>
                <a:cubicBezTo>
                  <a:pt x="21" y="64"/>
                  <a:pt x="23" y="74"/>
                  <a:pt x="29" y="84"/>
                </a:cubicBezTo>
                <a:cubicBezTo>
                  <a:pt x="33" y="94"/>
                  <a:pt x="38" y="101"/>
                  <a:pt x="43" y="111"/>
                </a:cubicBezTo>
                <a:cubicBezTo>
                  <a:pt x="45" y="116"/>
                  <a:pt x="46" y="123"/>
                  <a:pt x="47" y="129"/>
                </a:cubicBezTo>
                <a:cubicBezTo>
                  <a:pt x="48" y="133"/>
                  <a:pt x="50" y="135"/>
                  <a:pt x="55" y="135"/>
                </a:cubicBezTo>
                <a:cubicBezTo>
                  <a:pt x="56" y="135"/>
                  <a:pt x="57" y="135"/>
                  <a:pt x="58" y="135"/>
                </a:cubicBezTo>
                <a:cubicBezTo>
                  <a:pt x="58" y="81"/>
                  <a:pt x="58" y="81"/>
                  <a:pt x="58" y="81"/>
                </a:cubicBezTo>
                <a:cubicBezTo>
                  <a:pt x="50" y="81"/>
                  <a:pt x="50" y="81"/>
                  <a:pt x="50" y="81"/>
                </a:cubicBezTo>
                <a:cubicBezTo>
                  <a:pt x="46" y="81"/>
                  <a:pt x="43" y="80"/>
                  <a:pt x="40" y="77"/>
                </a:cubicBezTo>
                <a:cubicBezTo>
                  <a:pt x="38" y="74"/>
                  <a:pt x="36" y="71"/>
                  <a:pt x="36" y="67"/>
                </a:cubicBezTo>
                <a:cubicBezTo>
                  <a:pt x="36" y="64"/>
                  <a:pt x="38" y="60"/>
                  <a:pt x="40" y="58"/>
                </a:cubicBezTo>
                <a:cubicBezTo>
                  <a:pt x="43" y="55"/>
                  <a:pt x="46" y="54"/>
                  <a:pt x="50" y="54"/>
                </a:cubicBezTo>
                <a:cubicBezTo>
                  <a:pt x="57" y="54"/>
                  <a:pt x="63" y="60"/>
                  <a:pt x="64" y="67"/>
                </a:cubicBezTo>
                <a:cubicBezTo>
                  <a:pt x="64" y="67"/>
                  <a:pt x="64" y="67"/>
                  <a:pt x="64" y="67"/>
                </a:cubicBezTo>
                <a:cubicBezTo>
                  <a:pt x="64" y="76"/>
                  <a:pt x="64" y="76"/>
                  <a:pt x="64" y="76"/>
                </a:cubicBezTo>
                <a:cubicBezTo>
                  <a:pt x="67" y="76"/>
                  <a:pt x="67" y="76"/>
                  <a:pt x="67" y="76"/>
                </a:cubicBezTo>
                <a:cubicBezTo>
                  <a:pt x="74" y="76"/>
                  <a:pt x="74" y="76"/>
                  <a:pt x="74" y="76"/>
                </a:cubicBezTo>
                <a:cubicBezTo>
                  <a:pt x="74" y="67"/>
                  <a:pt x="74" y="67"/>
                  <a:pt x="74" y="67"/>
                </a:cubicBezTo>
                <a:cubicBezTo>
                  <a:pt x="74" y="67"/>
                  <a:pt x="74" y="67"/>
                  <a:pt x="74" y="67"/>
                </a:cubicBezTo>
                <a:cubicBezTo>
                  <a:pt x="75" y="64"/>
                  <a:pt x="76" y="60"/>
                  <a:pt x="78" y="58"/>
                </a:cubicBezTo>
                <a:cubicBezTo>
                  <a:pt x="81" y="55"/>
                  <a:pt x="84" y="54"/>
                  <a:pt x="88" y="54"/>
                </a:cubicBezTo>
                <a:cubicBezTo>
                  <a:pt x="92" y="54"/>
                  <a:pt x="95" y="55"/>
                  <a:pt x="98" y="58"/>
                </a:cubicBezTo>
                <a:cubicBezTo>
                  <a:pt x="100" y="60"/>
                  <a:pt x="102" y="64"/>
                  <a:pt x="102" y="67"/>
                </a:cubicBezTo>
                <a:cubicBezTo>
                  <a:pt x="102" y="71"/>
                  <a:pt x="100" y="74"/>
                  <a:pt x="98" y="77"/>
                </a:cubicBezTo>
                <a:cubicBezTo>
                  <a:pt x="95" y="80"/>
                  <a:pt x="92" y="81"/>
                  <a:pt x="88" y="81"/>
                </a:cubicBezTo>
                <a:cubicBezTo>
                  <a:pt x="80" y="81"/>
                  <a:pt x="80" y="81"/>
                  <a:pt x="80" y="81"/>
                </a:cubicBezTo>
                <a:cubicBezTo>
                  <a:pt x="80" y="135"/>
                  <a:pt x="80" y="135"/>
                  <a:pt x="80" y="135"/>
                </a:cubicBezTo>
                <a:cubicBezTo>
                  <a:pt x="81" y="135"/>
                  <a:pt x="82" y="135"/>
                  <a:pt x="83" y="135"/>
                </a:cubicBezTo>
                <a:cubicBezTo>
                  <a:pt x="88" y="135"/>
                  <a:pt x="90" y="133"/>
                  <a:pt x="91" y="129"/>
                </a:cubicBezTo>
                <a:cubicBezTo>
                  <a:pt x="92" y="123"/>
                  <a:pt x="93" y="116"/>
                  <a:pt x="95" y="111"/>
                </a:cubicBezTo>
                <a:cubicBezTo>
                  <a:pt x="100" y="101"/>
                  <a:pt x="105" y="94"/>
                  <a:pt x="109" y="84"/>
                </a:cubicBezTo>
                <a:cubicBezTo>
                  <a:pt x="115" y="74"/>
                  <a:pt x="117" y="64"/>
                  <a:pt x="114" y="53"/>
                </a:cubicBezTo>
                <a:close/>
                <a:moveTo>
                  <a:pt x="74" y="5"/>
                </a:moveTo>
                <a:cubicBezTo>
                  <a:pt x="74" y="2"/>
                  <a:pt x="72" y="0"/>
                  <a:pt x="69" y="0"/>
                </a:cubicBezTo>
                <a:cubicBezTo>
                  <a:pt x="69" y="0"/>
                  <a:pt x="69" y="0"/>
                  <a:pt x="69" y="0"/>
                </a:cubicBezTo>
                <a:cubicBezTo>
                  <a:pt x="66" y="0"/>
                  <a:pt x="64" y="2"/>
                  <a:pt x="64" y="5"/>
                </a:cubicBezTo>
                <a:cubicBezTo>
                  <a:pt x="64" y="14"/>
                  <a:pt x="64" y="14"/>
                  <a:pt x="64" y="14"/>
                </a:cubicBezTo>
                <a:cubicBezTo>
                  <a:pt x="64" y="17"/>
                  <a:pt x="66" y="19"/>
                  <a:pt x="69" y="19"/>
                </a:cubicBezTo>
                <a:cubicBezTo>
                  <a:pt x="69" y="19"/>
                  <a:pt x="69" y="19"/>
                  <a:pt x="69" y="19"/>
                </a:cubicBezTo>
                <a:cubicBezTo>
                  <a:pt x="72" y="19"/>
                  <a:pt x="74" y="17"/>
                  <a:pt x="74" y="14"/>
                </a:cubicBezTo>
                <a:lnTo>
                  <a:pt x="74" y="5"/>
                </a:lnTo>
                <a:close/>
                <a:moveTo>
                  <a:pt x="102" y="13"/>
                </a:moveTo>
                <a:cubicBezTo>
                  <a:pt x="103" y="11"/>
                  <a:pt x="102" y="8"/>
                  <a:pt x="100" y="6"/>
                </a:cubicBezTo>
                <a:cubicBezTo>
                  <a:pt x="100" y="6"/>
                  <a:pt x="100" y="6"/>
                  <a:pt x="100" y="6"/>
                </a:cubicBezTo>
                <a:cubicBezTo>
                  <a:pt x="97" y="5"/>
                  <a:pt x="94" y="6"/>
                  <a:pt x="93" y="8"/>
                </a:cubicBezTo>
                <a:cubicBezTo>
                  <a:pt x="89" y="17"/>
                  <a:pt x="89" y="17"/>
                  <a:pt x="89" y="17"/>
                </a:cubicBezTo>
                <a:cubicBezTo>
                  <a:pt x="87" y="19"/>
                  <a:pt x="88" y="22"/>
                  <a:pt x="91" y="23"/>
                </a:cubicBezTo>
                <a:cubicBezTo>
                  <a:pt x="91" y="23"/>
                  <a:pt x="91" y="23"/>
                  <a:pt x="91" y="23"/>
                </a:cubicBezTo>
                <a:cubicBezTo>
                  <a:pt x="93" y="25"/>
                  <a:pt x="96" y="24"/>
                  <a:pt x="97" y="21"/>
                </a:cubicBezTo>
                <a:lnTo>
                  <a:pt x="102" y="13"/>
                </a:lnTo>
                <a:close/>
                <a:moveTo>
                  <a:pt x="122" y="29"/>
                </a:moveTo>
                <a:cubicBezTo>
                  <a:pt x="124" y="28"/>
                  <a:pt x="124" y="24"/>
                  <a:pt x="123" y="22"/>
                </a:cubicBezTo>
                <a:cubicBezTo>
                  <a:pt x="123" y="22"/>
                  <a:pt x="123" y="22"/>
                  <a:pt x="123" y="22"/>
                </a:cubicBezTo>
                <a:cubicBezTo>
                  <a:pt x="121" y="20"/>
                  <a:pt x="118" y="20"/>
                  <a:pt x="116" y="22"/>
                </a:cubicBezTo>
                <a:cubicBezTo>
                  <a:pt x="109" y="28"/>
                  <a:pt x="109" y="28"/>
                  <a:pt x="109" y="28"/>
                </a:cubicBezTo>
                <a:cubicBezTo>
                  <a:pt x="107" y="30"/>
                  <a:pt x="106" y="33"/>
                  <a:pt x="108" y="35"/>
                </a:cubicBezTo>
                <a:cubicBezTo>
                  <a:pt x="108" y="35"/>
                  <a:pt x="108" y="35"/>
                  <a:pt x="108" y="35"/>
                </a:cubicBezTo>
                <a:cubicBezTo>
                  <a:pt x="110" y="37"/>
                  <a:pt x="113" y="37"/>
                  <a:pt x="115" y="36"/>
                </a:cubicBezTo>
                <a:lnTo>
                  <a:pt x="122" y="29"/>
                </a:lnTo>
                <a:close/>
                <a:moveTo>
                  <a:pt x="133" y="54"/>
                </a:moveTo>
                <a:cubicBezTo>
                  <a:pt x="136" y="53"/>
                  <a:pt x="137" y="51"/>
                  <a:pt x="137" y="48"/>
                </a:cubicBezTo>
                <a:cubicBezTo>
                  <a:pt x="137" y="48"/>
                  <a:pt x="137" y="48"/>
                  <a:pt x="137" y="48"/>
                </a:cubicBezTo>
                <a:cubicBezTo>
                  <a:pt x="137" y="45"/>
                  <a:pt x="134" y="44"/>
                  <a:pt x="131" y="44"/>
                </a:cubicBezTo>
                <a:cubicBezTo>
                  <a:pt x="122" y="46"/>
                  <a:pt x="122" y="46"/>
                  <a:pt x="122" y="46"/>
                </a:cubicBezTo>
                <a:cubicBezTo>
                  <a:pt x="119" y="46"/>
                  <a:pt x="118" y="49"/>
                  <a:pt x="118" y="52"/>
                </a:cubicBezTo>
                <a:cubicBezTo>
                  <a:pt x="118" y="52"/>
                  <a:pt x="118" y="52"/>
                  <a:pt x="118" y="52"/>
                </a:cubicBezTo>
                <a:cubicBezTo>
                  <a:pt x="119" y="54"/>
                  <a:pt x="121" y="56"/>
                  <a:pt x="124" y="56"/>
                </a:cubicBezTo>
                <a:lnTo>
                  <a:pt x="133" y="54"/>
                </a:lnTo>
                <a:close/>
                <a:moveTo>
                  <a:pt x="131" y="81"/>
                </a:moveTo>
                <a:cubicBezTo>
                  <a:pt x="133" y="81"/>
                  <a:pt x="136" y="80"/>
                  <a:pt x="137" y="77"/>
                </a:cubicBezTo>
                <a:cubicBezTo>
                  <a:pt x="137" y="77"/>
                  <a:pt x="137" y="77"/>
                  <a:pt x="137" y="77"/>
                </a:cubicBezTo>
                <a:cubicBezTo>
                  <a:pt x="137" y="74"/>
                  <a:pt x="135" y="71"/>
                  <a:pt x="133" y="71"/>
                </a:cubicBezTo>
                <a:cubicBezTo>
                  <a:pt x="124" y="69"/>
                  <a:pt x="124" y="69"/>
                  <a:pt x="124" y="69"/>
                </a:cubicBezTo>
                <a:cubicBezTo>
                  <a:pt x="121" y="69"/>
                  <a:pt x="118" y="70"/>
                  <a:pt x="118" y="73"/>
                </a:cubicBezTo>
                <a:cubicBezTo>
                  <a:pt x="118" y="73"/>
                  <a:pt x="118" y="73"/>
                  <a:pt x="118" y="73"/>
                </a:cubicBezTo>
                <a:cubicBezTo>
                  <a:pt x="117" y="76"/>
                  <a:pt x="119" y="78"/>
                  <a:pt x="122" y="79"/>
                </a:cubicBezTo>
                <a:lnTo>
                  <a:pt x="131" y="81"/>
                </a:lnTo>
                <a:close/>
                <a:moveTo>
                  <a:pt x="40" y="21"/>
                </a:moveTo>
                <a:cubicBezTo>
                  <a:pt x="41" y="24"/>
                  <a:pt x="44" y="25"/>
                  <a:pt x="47" y="23"/>
                </a:cubicBezTo>
                <a:cubicBezTo>
                  <a:pt x="47" y="23"/>
                  <a:pt x="47" y="23"/>
                  <a:pt x="47" y="23"/>
                </a:cubicBezTo>
                <a:cubicBezTo>
                  <a:pt x="49" y="22"/>
                  <a:pt x="50" y="19"/>
                  <a:pt x="49" y="17"/>
                </a:cubicBezTo>
                <a:cubicBezTo>
                  <a:pt x="44" y="8"/>
                  <a:pt x="44" y="8"/>
                  <a:pt x="44" y="8"/>
                </a:cubicBezTo>
                <a:cubicBezTo>
                  <a:pt x="43" y="6"/>
                  <a:pt x="40" y="5"/>
                  <a:pt x="38" y="6"/>
                </a:cubicBezTo>
                <a:cubicBezTo>
                  <a:pt x="38" y="6"/>
                  <a:pt x="38" y="6"/>
                  <a:pt x="38" y="6"/>
                </a:cubicBezTo>
                <a:cubicBezTo>
                  <a:pt x="35" y="8"/>
                  <a:pt x="34" y="11"/>
                  <a:pt x="36" y="13"/>
                </a:cubicBezTo>
                <a:lnTo>
                  <a:pt x="40" y="21"/>
                </a:lnTo>
                <a:close/>
                <a:moveTo>
                  <a:pt x="22" y="36"/>
                </a:moveTo>
                <a:cubicBezTo>
                  <a:pt x="24" y="37"/>
                  <a:pt x="27" y="37"/>
                  <a:pt x="29" y="35"/>
                </a:cubicBezTo>
                <a:cubicBezTo>
                  <a:pt x="29" y="35"/>
                  <a:pt x="29" y="35"/>
                  <a:pt x="29" y="35"/>
                </a:cubicBezTo>
                <a:cubicBezTo>
                  <a:pt x="31" y="33"/>
                  <a:pt x="31" y="30"/>
                  <a:pt x="29" y="28"/>
                </a:cubicBezTo>
                <a:cubicBezTo>
                  <a:pt x="22" y="22"/>
                  <a:pt x="22" y="22"/>
                  <a:pt x="22" y="22"/>
                </a:cubicBezTo>
                <a:cubicBezTo>
                  <a:pt x="20" y="20"/>
                  <a:pt x="17" y="20"/>
                  <a:pt x="15" y="22"/>
                </a:cubicBezTo>
                <a:cubicBezTo>
                  <a:pt x="15" y="22"/>
                  <a:pt x="15" y="22"/>
                  <a:pt x="15" y="22"/>
                </a:cubicBezTo>
                <a:cubicBezTo>
                  <a:pt x="13" y="24"/>
                  <a:pt x="13" y="28"/>
                  <a:pt x="15" y="29"/>
                </a:cubicBezTo>
                <a:lnTo>
                  <a:pt x="22" y="36"/>
                </a:lnTo>
                <a:close/>
                <a:moveTo>
                  <a:pt x="13" y="56"/>
                </a:moveTo>
                <a:cubicBezTo>
                  <a:pt x="16" y="56"/>
                  <a:pt x="19" y="54"/>
                  <a:pt x="19" y="52"/>
                </a:cubicBezTo>
                <a:cubicBezTo>
                  <a:pt x="19" y="52"/>
                  <a:pt x="19" y="52"/>
                  <a:pt x="19" y="52"/>
                </a:cubicBezTo>
                <a:cubicBezTo>
                  <a:pt x="20" y="49"/>
                  <a:pt x="18" y="46"/>
                  <a:pt x="15" y="46"/>
                </a:cubicBezTo>
                <a:cubicBezTo>
                  <a:pt x="6" y="44"/>
                  <a:pt x="6" y="44"/>
                  <a:pt x="6" y="44"/>
                </a:cubicBezTo>
                <a:cubicBezTo>
                  <a:pt x="3" y="44"/>
                  <a:pt x="1" y="45"/>
                  <a:pt x="0" y="48"/>
                </a:cubicBezTo>
                <a:cubicBezTo>
                  <a:pt x="0" y="48"/>
                  <a:pt x="0" y="48"/>
                  <a:pt x="0" y="48"/>
                </a:cubicBezTo>
                <a:cubicBezTo>
                  <a:pt x="0" y="51"/>
                  <a:pt x="2" y="53"/>
                  <a:pt x="4" y="54"/>
                </a:cubicBezTo>
                <a:lnTo>
                  <a:pt x="13" y="56"/>
                </a:lnTo>
                <a:close/>
                <a:moveTo>
                  <a:pt x="16" y="79"/>
                </a:moveTo>
                <a:cubicBezTo>
                  <a:pt x="18" y="78"/>
                  <a:pt x="20" y="76"/>
                  <a:pt x="20" y="73"/>
                </a:cubicBezTo>
                <a:cubicBezTo>
                  <a:pt x="20" y="73"/>
                  <a:pt x="20" y="73"/>
                  <a:pt x="20" y="73"/>
                </a:cubicBezTo>
                <a:cubicBezTo>
                  <a:pt x="19" y="70"/>
                  <a:pt x="16" y="69"/>
                  <a:pt x="14" y="69"/>
                </a:cubicBezTo>
                <a:cubicBezTo>
                  <a:pt x="5" y="71"/>
                  <a:pt x="5" y="71"/>
                  <a:pt x="5" y="71"/>
                </a:cubicBezTo>
                <a:cubicBezTo>
                  <a:pt x="2" y="71"/>
                  <a:pt x="0" y="74"/>
                  <a:pt x="1" y="77"/>
                </a:cubicBezTo>
                <a:cubicBezTo>
                  <a:pt x="1" y="77"/>
                  <a:pt x="1" y="77"/>
                  <a:pt x="1" y="77"/>
                </a:cubicBezTo>
                <a:cubicBezTo>
                  <a:pt x="1" y="80"/>
                  <a:pt x="4" y="81"/>
                  <a:pt x="7" y="81"/>
                </a:cubicBezTo>
                <a:lnTo>
                  <a:pt x="16"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4024" name="Google Shape;8546;p176"/>
          <p:cNvSpPr>
            <a:spLocks/>
          </p:cNvSpPr>
          <p:nvPr/>
        </p:nvSpPr>
        <p:spPr bwMode="auto">
          <a:xfrm>
            <a:off x="7556500" y="2819400"/>
            <a:ext cx="774700" cy="517525"/>
          </a:xfrm>
          <a:custGeom>
            <a:avLst/>
            <a:gdLst>
              <a:gd name="T0" fmla="*/ 2147483646 w 193"/>
              <a:gd name="T1" fmla="*/ 2147483646 h 129"/>
              <a:gd name="T2" fmla="*/ 2147483646 w 193"/>
              <a:gd name="T3" fmla="*/ 2147483646 h 129"/>
              <a:gd name="T4" fmla="*/ 2147483646 w 193"/>
              <a:gd name="T5" fmla="*/ 2147483646 h 129"/>
              <a:gd name="T6" fmla="*/ 2147483646 w 193"/>
              <a:gd name="T7" fmla="*/ 2147483646 h 129"/>
              <a:gd name="T8" fmla="*/ 2147483646 w 193"/>
              <a:gd name="T9" fmla="*/ 2147483646 h 129"/>
              <a:gd name="T10" fmla="*/ 2147483646 w 193"/>
              <a:gd name="T11" fmla="*/ 2147483646 h 129"/>
              <a:gd name="T12" fmla="*/ 2147483646 w 193"/>
              <a:gd name="T13" fmla="*/ 2147483646 h 129"/>
              <a:gd name="T14" fmla="*/ 2147483646 w 193"/>
              <a:gd name="T15" fmla="*/ 0 h 129"/>
              <a:gd name="T16" fmla="*/ 2147483646 w 193"/>
              <a:gd name="T17" fmla="*/ 2147483646 h 129"/>
              <a:gd name="T18" fmla="*/ 2147483646 w 193"/>
              <a:gd name="T19" fmla="*/ 2147483646 h 129"/>
              <a:gd name="T20" fmla="*/ 2147483646 w 193"/>
              <a:gd name="T21" fmla="*/ 2147483646 h 129"/>
              <a:gd name="T22" fmla="*/ 0 w 193"/>
              <a:gd name="T23" fmla="*/ 2147483646 h 129"/>
              <a:gd name="T24" fmla="*/ 2147483646 w 193"/>
              <a:gd name="T25" fmla="*/ 2147483646 h 129"/>
              <a:gd name="T26" fmla="*/ 2147483646 w 193"/>
              <a:gd name="T27" fmla="*/ 2147483646 h 129"/>
              <a:gd name="T28" fmla="*/ 2147483646 w 193"/>
              <a:gd name="T29" fmla="*/ 2147483646 h 129"/>
              <a:gd name="T30" fmla="*/ 2147483646 w 193"/>
              <a:gd name="T31" fmla="*/ 2147483646 h 129"/>
              <a:gd name="T32" fmla="*/ 2147483646 w 193"/>
              <a:gd name="T33" fmla="*/ 2147483646 h 129"/>
              <a:gd name="T34" fmla="*/ 2147483646 w 193"/>
              <a:gd name="T35" fmla="*/ 2147483646 h 129"/>
              <a:gd name="T36" fmla="*/ 2147483646 w 193"/>
              <a:gd name="T37" fmla="*/ 2147483646 h 129"/>
              <a:gd name="T38" fmla="*/ 2147483646 w 193"/>
              <a:gd name="T39" fmla="*/ 2147483646 h 129"/>
              <a:gd name="T40" fmla="*/ 2147483646 w 193"/>
              <a:gd name="T41" fmla="*/ 2147483646 h 129"/>
              <a:gd name="T42" fmla="*/ 2147483646 w 193"/>
              <a:gd name="T43" fmla="*/ 2147483646 h 129"/>
              <a:gd name="T44" fmla="*/ 2147483646 w 193"/>
              <a:gd name="T45" fmla="*/ 2147483646 h 129"/>
              <a:gd name="T46" fmla="*/ 2147483646 w 193"/>
              <a:gd name="T47" fmla="*/ 2147483646 h 129"/>
              <a:gd name="T48" fmla="*/ 2147483646 w 193"/>
              <a:gd name="T49" fmla="*/ 2147483646 h 129"/>
              <a:gd name="T50" fmla="*/ 2147483646 w 193"/>
              <a:gd name="T51" fmla="*/ 2147483646 h 129"/>
              <a:gd name="T52" fmla="*/ 2147483646 w 193"/>
              <a:gd name="T53" fmla="*/ 2147483646 h 129"/>
              <a:gd name="T54" fmla="*/ 2147483646 w 193"/>
              <a:gd name="T55" fmla="*/ 2147483646 h 129"/>
              <a:gd name="T56" fmla="*/ 2147483646 w 193"/>
              <a:gd name="T57" fmla="*/ 2147483646 h 129"/>
              <a:gd name="T58" fmla="*/ 2147483646 w 193"/>
              <a:gd name="T59" fmla="*/ 2147483646 h 129"/>
              <a:gd name="T60" fmla="*/ 2147483646 w 193"/>
              <a:gd name="T61" fmla="*/ 2147483646 h 129"/>
              <a:gd name="T62" fmla="*/ 2147483646 w 193"/>
              <a:gd name="T63" fmla="*/ 2147483646 h 129"/>
              <a:gd name="T64" fmla="*/ 2147483646 w 193"/>
              <a:gd name="T65" fmla="*/ 2147483646 h 129"/>
              <a:gd name="T66" fmla="*/ 2147483646 w 193"/>
              <a:gd name="T67" fmla="*/ 2147483646 h 129"/>
              <a:gd name="T68" fmla="*/ 2147483646 w 193"/>
              <a:gd name="T69" fmla="*/ 2147483646 h 129"/>
              <a:gd name="T70" fmla="*/ 2147483646 w 193"/>
              <a:gd name="T71" fmla="*/ 2147483646 h 129"/>
              <a:gd name="T72" fmla="*/ 2147483646 w 193"/>
              <a:gd name="T73" fmla="*/ 2147483646 h 129"/>
              <a:gd name="T74" fmla="*/ 2147483646 w 193"/>
              <a:gd name="T75" fmla="*/ 2147483646 h 129"/>
              <a:gd name="T76" fmla="*/ 2147483646 w 193"/>
              <a:gd name="T77" fmla="*/ 2147483646 h 129"/>
              <a:gd name="T78" fmla="*/ 2147483646 w 193"/>
              <a:gd name="T79" fmla="*/ 2147483646 h 129"/>
              <a:gd name="T80" fmla="*/ 2147483646 w 193"/>
              <a:gd name="T81" fmla="*/ 2147483646 h 129"/>
              <a:gd name="T82" fmla="*/ 2147483646 w 193"/>
              <a:gd name="T83" fmla="*/ 2147483646 h 129"/>
              <a:gd name="T84" fmla="*/ 2147483646 w 193"/>
              <a:gd name="T85" fmla="*/ 2147483646 h 129"/>
              <a:gd name="T86" fmla="*/ 2147483646 w 193"/>
              <a:gd name="T87" fmla="*/ 2147483646 h 129"/>
              <a:gd name="T88" fmla="*/ 2147483646 w 193"/>
              <a:gd name="T89" fmla="*/ 2147483646 h 129"/>
              <a:gd name="T90" fmla="*/ 2147483646 w 193"/>
              <a:gd name="T91" fmla="*/ 2147483646 h 1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3" h="129" extrusionOk="0">
                <a:moveTo>
                  <a:pt x="153" y="13"/>
                </a:moveTo>
                <a:cubicBezTo>
                  <a:pt x="171" y="57"/>
                  <a:pt x="171" y="57"/>
                  <a:pt x="171" y="57"/>
                </a:cubicBezTo>
                <a:cubicBezTo>
                  <a:pt x="149" y="67"/>
                  <a:pt x="149" y="67"/>
                  <a:pt x="149" y="67"/>
                </a:cubicBezTo>
                <a:cubicBezTo>
                  <a:pt x="137" y="57"/>
                  <a:pt x="101" y="26"/>
                  <a:pt x="98" y="25"/>
                </a:cubicBezTo>
                <a:cubicBezTo>
                  <a:pt x="95" y="25"/>
                  <a:pt x="84" y="29"/>
                  <a:pt x="83" y="30"/>
                </a:cubicBezTo>
                <a:cubicBezTo>
                  <a:pt x="83" y="30"/>
                  <a:pt x="76" y="32"/>
                  <a:pt x="70" y="32"/>
                </a:cubicBezTo>
                <a:cubicBezTo>
                  <a:pt x="67" y="32"/>
                  <a:pt x="65" y="31"/>
                  <a:pt x="64" y="30"/>
                </a:cubicBezTo>
                <a:cubicBezTo>
                  <a:pt x="62" y="30"/>
                  <a:pt x="62" y="28"/>
                  <a:pt x="62" y="27"/>
                </a:cubicBezTo>
                <a:cubicBezTo>
                  <a:pt x="62" y="25"/>
                  <a:pt x="64" y="23"/>
                  <a:pt x="66" y="22"/>
                </a:cubicBezTo>
                <a:cubicBezTo>
                  <a:pt x="75" y="17"/>
                  <a:pt x="101" y="7"/>
                  <a:pt x="103" y="7"/>
                </a:cubicBezTo>
                <a:cubicBezTo>
                  <a:pt x="103" y="7"/>
                  <a:pt x="103" y="7"/>
                  <a:pt x="104" y="7"/>
                </a:cubicBezTo>
                <a:cubicBezTo>
                  <a:pt x="110" y="7"/>
                  <a:pt x="149" y="12"/>
                  <a:pt x="153" y="13"/>
                </a:cubicBezTo>
                <a:close/>
                <a:moveTo>
                  <a:pt x="169" y="0"/>
                </a:moveTo>
                <a:cubicBezTo>
                  <a:pt x="168" y="0"/>
                  <a:pt x="168" y="0"/>
                  <a:pt x="167" y="1"/>
                </a:cubicBezTo>
                <a:cubicBezTo>
                  <a:pt x="160" y="4"/>
                  <a:pt x="160" y="4"/>
                  <a:pt x="160" y="4"/>
                </a:cubicBezTo>
                <a:cubicBezTo>
                  <a:pt x="159" y="4"/>
                  <a:pt x="158" y="5"/>
                  <a:pt x="157" y="6"/>
                </a:cubicBezTo>
                <a:cubicBezTo>
                  <a:pt x="157" y="8"/>
                  <a:pt x="157" y="9"/>
                  <a:pt x="157" y="10"/>
                </a:cubicBezTo>
                <a:cubicBezTo>
                  <a:pt x="176" y="57"/>
                  <a:pt x="176" y="57"/>
                  <a:pt x="176" y="57"/>
                </a:cubicBezTo>
                <a:cubicBezTo>
                  <a:pt x="177" y="59"/>
                  <a:pt x="179" y="61"/>
                  <a:pt x="182" y="60"/>
                </a:cubicBezTo>
                <a:cubicBezTo>
                  <a:pt x="189" y="57"/>
                  <a:pt x="189" y="57"/>
                  <a:pt x="189" y="57"/>
                </a:cubicBezTo>
                <a:cubicBezTo>
                  <a:pt x="191" y="56"/>
                  <a:pt x="192" y="55"/>
                  <a:pt x="192" y="54"/>
                </a:cubicBezTo>
                <a:cubicBezTo>
                  <a:pt x="193" y="53"/>
                  <a:pt x="193" y="52"/>
                  <a:pt x="192" y="50"/>
                </a:cubicBezTo>
                <a:cubicBezTo>
                  <a:pt x="174" y="4"/>
                  <a:pt x="174" y="4"/>
                  <a:pt x="174" y="4"/>
                </a:cubicBezTo>
                <a:cubicBezTo>
                  <a:pt x="173" y="2"/>
                  <a:pt x="171" y="0"/>
                  <a:pt x="169" y="0"/>
                </a:cubicBezTo>
                <a:close/>
                <a:moveTo>
                  <a:pt x="0" y="65"/>
                </a:moveTo>
                <a:cubicBezTo>
                  <a:pt x="0" y="66"/>
                  <a:pt x="1" y="67"/>
                  <a:pt x="2" y="68"/>
                </a:cubicBezTo>
                <a:cubicBezTo>
                  <a:pt x="2" y="69"/>
                  <a:pt x="4" y="70"/>
                  <a:pt x="5" y="70"/>
                </a:cubicBezTo>
                <a:cubicBezTo>
                  <a:pt x="13" y="70"/>
                  <a:pt x="13" y="70"/>
                  <a:pt x="13" y="70"/>
                </a:cubicBezTo>
                <a:cubicBezTo>
                  <a:pt x="16" y="71"/>
                  <a:pt x="18" y="69"/>
                  <a:pt x="18" y="66"/>
                </a:cubicBezTo>
                <a:cubicBezTo>
                  <a:pt x="22" y="13"/>
                  <a:pt x="22" y="13"/>
                  <a:pt x="22" y="13"/>
                </a:cubicBezTo>
                <a:cubicBezTo>
                  <a:pt x="22" y="12"/>
                  <a:pt x="22" y="11"/>
                  <a:pt x="21" y="10"/>
                </a:cubicBezTo>
                <a:cubicBezTo>
                  <a:pt x="20" y="9"/>
                  <a:pt x="19" y="8"/>
                  <a:pt x="18" y="8"/>
                </a:cubicBezTo>
                <a:cubicBezTo>
                  <a:pt x="10" y="7"/>
                  <a:pt x="10" y="7"/>
                  <a:pt x="10" y="7"/>
                </a:cubicBezTo>
                <a:cubicBezTo>
                  <a:pt x="10" y="7"/>
                  <a:pt x="9" y="7"/>
                  <a:pt x="9" y="7"/>
                </a:cubicBezTo>
                <a:cubicBezTo>
                  <a:pt x="7" y="7"/>
                  <a:pt x="5" y="9"/>
                  <a:pt x="4" y="12"/>
                </a:cubicBezTo>
                <a:lnTo>
                  <a:pt x="0" y="65"/>
                </a:lnTo>
                <a:close/>
                <a:moveTo>
                  <a:pt x="79" y="111"/>
                </a:moveTo>
                <a:cubicBezTo>
                  <a:pt x="79" y="110"/>
                  <a:pt x="78" y="108"/>
                  <a:pt x="76" y="107"/>
                </a:cubicBezTo>
                <a:cubicBezTo>
                  <a:pt x="73" y="104"/>
                  <a:pt x="70" y="104"/>
                  <a:pt x="67" y="108"/>
                </a:cubicBezTo>
                <a:cubicBezTo>
                  <a:pt x="63" y="112"/>
                  <a:pt x="63" y="112"/>
                  <a:pt x="63" y="112"/>
                </a:cubicBezTo>
                <a:cubicBezTo>
                  <a:pt x="63" y="113"/>
                  <a:pt x="63" y="113"/>
                  <a:pt x="63" y="113"/>
                </a:cubicBezTo>
                <a:cubicBezTo>
                  <a:pt x="59" y="117"/>
                  <a:pt x="59" y="117"/>
                  <a:pt x="59" y="117"/>
                </a:cubicBezTo>
                <a:cubicBezTo>
                  <a:pt x="55" y="122"/>
                  <a:pt x="59" y="126"/>
                  <a:pt x="61" y="127"/>
                </a:cubicBezTo>
                <a:cubicBezTo>
                  <a:pt x="62" y="128"/>
                  <a:pt x="64" y="129"/>
                  <a:pt x="65" y="129"/>
                </a:cubicBezTo>
                <a:cubicBezTo>
                  <a:pt x="67" y="129"/>
                  <a:pt x="69" y="128"/>
                  <a:pt x="70" y="126"/>
                </a:cubicBezTo>
                <a:cubicBezTo>
                  <a:pt x="76" y="119"/>
                  <a:pt x="76" y="119"/>
                  <a:pt x="76" y="119"/>
                </a:cubicBezTo>
                <a:cubicBezTo>
                  <a:pt x="76" y="119"/>
                  <a:pt x="76" y="119"/>
                  <a:pt x="76" y="119"/>
                </a:cubicBezTo>
                <a:cubicBezTo>
                  <a:pt x="78" y="117"/>
                  <a:pt x="78" y="117"/>
                  <a:pt x="78" y="117"/>
                </a:cubicBezTo>
                <a:cubicBezTo>
                  <a:pt x="79" y="115"/>
                  <a:pt x="80" y="113"/>
                  <a:pt x="79" y="111"/>
                </a:cubicBezTo>
                <a:close/>
                <a:moveTo>
                  <a:pt x="42" y="108"/>
                </a:moveTo>
                <a:cubicBezTo>
                  <a:pt x="39" y="111"/>
                  <a:pt x="40" y="114"/>
                  <a:pt x="44" y="118"/>
                </a:cubicBezTo>
                <a:cubicBezTo>
                  <a:pt x="47" y="120"/>
                  <a:pt x="51" y="120"/>
                  <a:pt x="54" y="116"/>
                </a:cubicBezTo>
                <a:cubicBezTo>
                  <a:pt x="63" y="105"/>
                  <a:pt x="63" y="105"/>
                  <a:pt x="63" y="105"/>
                </a:cubicBezTo>
                <a:cubicBezTo>
                  <a:pt x="67" y="100"/>
                  <a:pt x="63" y="96"/>
                  <a:pt x="62" y="95"/>
                </a:cubicBezTo>
                <a:cubicBezTo>
                  <a:pt x="58" y="92"/>
                  <a:pt x="55" y="93"/>
                  <a:pt x="52" y="96"/>
                </a:cubicBezTo>
                <a:cubicBezTo>
                  <a:pt x="47" y="102"/>
                  <a:pt x="47" y="102"/>
                  <a:pt x="47" y="102"/>
                </a:cubicBezTo>
                <a:cubicBezTo>
                  <a:pt x="47" y="102"/>
                  <a:pt x="47" y="102"/>
                  <a:pt x="47" y="102"/>
                </a:cubicBezTo>
                <a:cubicBezTo>
                  <a:pt x="47" y="103"/>
                  <a:pt x="47" y="103"/>
                  <a:pt x="47" y="103"/>
                </a:cubicBezTo>
                <a:lnTo>
                  <a:pt x="42" y="108"/>
                </a:lnTo>
                <a:close/>
                <a:moveTo>
                  <a:pt x="29" y="95"/>
                </a:moveTo>
                <a:cubicBezTo>
                  <a:pt x="27" y="97"/>
                  <a:pt x="27" y="99"/>
                  <a:pt x="27" y="101"/>
                </a:cubicBezTo>
                <a:cubicBezTo>
                  <a:pt x="27" y="102"/>
                  <a:pt x="28" y="104"/>
                  <a:pt x="30" y="105"/>
                </a:cubicBezTo>
                <a:cubicBezTo>
                  <a:pt x="33" y="108"/>
                  <a:pt x="37" y="108"/>
                  <a:pt x="40" y="104"/>
                </a:cubicBezTo>
                <a:cubicBezTo>
                  <a:pt x="50" y="92"/>
                  <a:pt x="50" y="92"/>
                  <a:pt x="50" y="92"/>
                </a:cubicBezTo>
                <a:cubicBezTo>
                  <a:pt x="51" y="90"/>
                  <a:pt x="52" y="88"/>
                  <a:pt x="52" y="86"/>
                </a:cubicBezTo>
                <a:cubicBezTo>
                  <a:pt x="51" y="85"/>
                  <a:pt x="50" y="83"/>
                  <a:pt x="49" y="82"/>
                </a:cubicBezTo>
                <a:cubicBezTo>
                  <a:pt x="45" y="79"/>
                  <a:pt x="42" y="80"/>
                  <a:pt x="39" y="83"/>
                </a:cubicBezTo>
                <a:cubicBezTo>
                  <a:pt x="34" y="89"/>
                  <a:pt x="34" y="89"/>
                  <a:pt x="34" y="89"/>
                </a:cubicBezTo>
                <a:cubicBezTo>
                  <a:pt x="34" y="89"/>
                  <a:pt x="34" y="89"/>
                  <a:pt x="34" y="89"/>
                </a:cubicBezTo>
                <a:cubicBezTo>
                  <a:pt x="33" y="90"/>
                  <a:pt x="33" y="90"/>
                  <a:pt x="33" y="90"/>
                </a:cubicBezTo>
                <a:lnTo>
                  <a:pt x="29" y="95"/>
                </a:lnTo>
                <a:close/>
                <a:moveTo>
                  <a:pt x="27" y="91"/>
                </a:moveTo>
                <a:cubicBezTo>
                  <a:pt x="37" y="79"/>
                  <a:pt x="37" y="79"/>
                  <a:pt x="37" y="79"/>
                </a:cubicBezTo>
                <a:cubicBezTo>
                  <a:pt x="41" y="74"/>
                  <a:pt x="37" y="70"/>
                  <a:pt x="35" y="69"/>
                </a:cubicBezTo>
                <a:cubicBezTo>
                  <a:pt x="32" y="66"/>
                  <a:pt x="29" y="66"/>
                  <a:pt x="26" y="70"/>
                </a:cubicBezTo>
                <a:cubicBezTo>
                  <a:pt x="22" y="74"/>
                  <a:pt x="22" y="74"/>
                  <a:pt x="22" y="74"/>
                </a:cubicBezTo>
                <a:cubicBezTo>
                  <a:pt x="22" y="74"/>
                  <a:pt x="22" y="74"/>
                  <a:pt x="22" y="74"/>
                </a:cubicBezTo>
                <a:cubicBezTo>
                  <a:pt x="22" y="75"/>
                  <a:pt x="22" y="75"/>
                  <a:pt x="22" y="75"/>
                </a:cubicBezTo>
                <a:cubicBezTo>
                  <a:pt x="17" y="80"/>
                  <a:pt x="17" y="80"/>
                  <a:pt x="17" y="80"/>
                </a:cubicBezTo>
                <a:cubicBezTo>
                  <a:pt x="16" y="82"/>
                  <a:pt x="15" y="84"/>
                  <a:pt x="15" y="86"/>
                </a:cubicBezTo>
                <a:cubicBezTo>
                  <a:pt x="15" y="88"/>
                  <a:pt x="16" y="89"/>
                  <a:pt x="17" y="90"/>
                </a:cubicBezTo>
                <a:cubicBezTo>
                  <a:pt x="19" y="91"/>
                  <a:pt x="21" y="92"/>
                  <a:pt x="23" y="92"/>
                </a:cubicBezTo>
                <a:cubicBezTo>
                  <a:pt x="24" y="92"/>
                  <a:pt x="25" y="92"/>
                  <a:pt x="27" y="91"/>
                </a:cubicBezTo>
                <a:close/>
                <a:moveTo>
                  <a:pt x="146" y="80"/>
                </a:moveTo>
                <a:cubicBezTo>
                  <a:pt x="148" y="78"/>
                  <a:pt x="150" y="74"/>
                  <a:pt x="145" y="70"/>
                </a:cubicBezTo>
                <a:cubicBezTo>
                  <a:pt x="141" y="67"/>
                  <a:pt x="141" y="67"/>
                  <a:pt x="141" y="67"/>
                </a:cubicBezTo>
                <a:cubicBezTo>
                  <a:pt x="123" y="51"/>
                  <a:pt x="102" y="33"/>
                  <a:pt x="97" y="30"/>
                </a:cubicBezTo>
                <a:cubicBezTo>
                  <a:pt x="95" y="31"/>
                  <a:pt x="89" y="33"/>
                  <a:pt x="84" y="34"/>
                </a:cubicBezTo>
                <a:cubicBezTo>
                  <a:pt x="84" y="34"/>
                  <a:pt x="84" y="34"/>
                  <a:pt x="84" y="34"/>
                </a:cubicBezTo>
                <a:cubicBezTo>
                  <a:pt x="84" y="34"/>
                  <a:pt x="77" y="36"/>
                  <a:pt x="70" y="36"/>
                </a:cubicBezTo>
                <a:cubicBezTo>
                  <a:pt x="66" y="36"/>
                  <a:pt x="63" y="36"/>
                  <a:pt x="61" y="34"/>
                </a:cubicBezTo>
                <a:cubicBezTo>
                  <a:pt x="57" y="32"/>
                  <a:pt x="57" y="29"/>
                  <a:pt x="57" y="27"/>
                </a:cubicBezTo>
                <a:cubicBezTo>
                  <a:pt x="57" y="23"/>
                  <a:pt x="61" y="19"/>
                  <a:pt x="63" y="18"/>
                </a:cubicBezTo>
                <a:cubicBezTo>
                  <a:pt x="27" y="13"/>
                  <a:pt x="27" y="13"/>
                  <a:pt x="27" y="13"/>
                </a:cubicBezTo>
                <a:cubicBezTo>
                  <a:pt x="23" y="66"/>
                  <a:pt x="23" y="66"/>
                  <a:pt x="23" y="66"/>
                </a:cubicBezTo>
                <a:cubicBezTo>
                  <a:pt x="26" y="63"/>
                  <a:pt x="29" y="62"/>
                  <a:pt x="31" y="62"/>
                </a:cubicBezTo>
                <a:cubicBezTo>
                  <a:pt x="33" y="62"/>
                  <a:pt x="36" y="63"/>
                  <a:pt x="38" y="65"/>
                </a:cubicBezTo>
                <a:cubicBezTo>
                  <a:pt x="42" y="68"/>
                  <a:pt x="43" y="72"/>
                  <a:pt x="43" y="76"/>
                </a:cubicBezTo>
                <a:cubicBezTo>
                  <a:pt x="46" y="75"/>
                  <a:pt x="49" y="76"/>
                  <a:pt x="51" y="78"/>
                </a:cubicBezTo>
                <a:cubicBezTo>
                  <a:pt x="55" y="81"/>
                  <a:pt x="57" y="85"/>
                  <a:pt x="56" y="89"/>
                </a:cubicBezTo>
                <a:cubicBezTo>
                  <a:pt x="59" y="88"/>
                  <a:pt x="62" y="89"/>
                  <a:pt x="65" y="92"/>
                </a:cubicBezTo>
                <a:cubicBezTo>
                  <a:pt x="68" y="94"/>
                  <a:pt x="69" y="97"/>
                  <a:pt x="69" y="101"/>
                </a:cubicBezTo>
                <a:cubicBezTo>
                  <a:pt x="73" y="100"/>
                  <a:pt x="76" y="101"/>
                  <a:pt x="79" y="103"/>
                </a:cubicBezTo>
                <a:cubicBezTo>
                  <a:pt x="83" y="107"/>
                  <a:pt x="85" y="111"/>
                  <a:pt x="83" y="116"/>
                </a:cubicBezTo>
                <a:cubicBezTo>
                  <a:pt x="86" y="119"/>
                  <a:pt x="86" y="119"/>
                  <a:pt x="86" y="119"/>
                </a:cubicBezTo>
                <a:cubicBezTo>
                  <a:pt x="87" y="119"/>
                  <a:pt x="87" y="119"/>
                  <a:pt x="87" y="119"/>
                </a:cubicBezTo>
                <a:cubicBezTo>
                  <a:pt x="87" y="119"/>
                  <a:pt x="87" y="119"/>
                  <a:pt x="87" y="119"/>
                </a:cubicBezTo>
                <a:cubicBezTo>
                  <a:pt x="89" y="120"/>
                  <a:pt x="90" y="120"/>
                  <a:pt x="91" y="120"/>
                </a:cubicBezTo>
                <a:cubicBezTo>
                  <a:pt x="93" y="120"/>
                  <a:pt x="95" y="119"/>
                  <a:pt x="96" y="118"/>
                </a:cubicBezTo>
                <a:cubicBezTo>
                  <a:pt x="98" y="115"/>
                  <a:pt x="100" y="113"/>
                  <a:pt x="97" y="110"/>
                </a:cubicBezTo>
                <a:cubicBezTo>
                  <a:pt x="97" y="110"/>
                  <a:pt x="97" y="110"/>
                  <a:pt x="97" y="110"/>
                </a:cubicBezTo>
                <a:cubicBezTo>
                  <a:pt x="80" y="96"/>
                  <a:pt x="80" y="96"/>
                  <a:pt x="80" y="96"/>
                </a:cubicBezTo>
                <a:cubicBezTo>
                  <a:pt x="80" y="96"/>
                  <a:pt x="80" y="95"/>
                  <a:pt x="79" y="94"/>
                </a:cubicBezTo>
                <a:cubicBezTo>
                  <a:pt x="79" y="94"/>
                  <a:pt x="80" y="93"/>
                  <a:pt x="80" y="92"/>
                </a:cubicBezTo>
                <a:cubicBezTo>
                  <a:pt x="81" y="91"/>
                  <a:pt x="83" y="91"/>
                  <a:pt x="84" y="92"/>
                </a:cubicBezTo>
                <a:cubicBezTo>
                  <a:pt x="105" y="110"/>
                  <a:pt x="105" y="110"/>
                  <a:pt x="105" y="110"/>
                </a:cubicBezTo>
                <a:cubicBezTo>
                  <a:pt x="106" y="111"/>
                  <a:pt x="107" y="111"/>
                  <a:pt x="109" y="111"/>
                </a:cubicBezTo>
                <a:cubicBezTo>
                  <a:pt x="111" y="111"/>
                  <a:pt x="113" y="110"/>
                  <a:pt x="114" y="108"/>
                </a:cubicBezTo>
                <a:cubicBezTo>
                  <a:pt x="116" y="106"/>
                  <a:pt x="116" y="105"/>
                  <a:pt x="116" y="103"/>
                </a:cubicBezTo>
                <a:cubicBezTo>
                  <a:pt x="116" y="101"/>
                  <a:pt x="115" y="99"/>
                  <a:pt x="113" y="98"/>
                </a:cubicBezTo>
                <a:cubicBezTo>
                  <a:pt x="110" y="96"/>
                  <a:pt x="110" y="96"/>
                  <a:pt x="110" y="96"/>
                </a:cubicBezTo>
                <a:cubicBezTo>
                  <a:pt x="110" y="96"/>
                  <a:pt x="110" y="96"/>
                  <a:pt x="110" y="96"/>
                </a:cubicBezTo>
                <a:cubicBezTo>
                  <a:pt x="99" y="86"/>
                  <a:pt x="99" y="86"/>
                  <a:pt x="99" y="86"/>
                </a:cubicBezTo>
                <a:cubicBezTo>
                  <a:pt x="98" y="86"/>
                  <a:pt x="98" y="85"/>
                  <a:pt x="98" y="84"/>
                </a:cubicBezTo>
                <a:cubicBezTo>
                  <a:pt x="98" y="84"/>
                  <a:pt x="98" y="83"/>
                  <a:pt x="98" y="82"/>
                </a:cubicBezTo>
                <a:cubicBezTo>
                  <a:pt x="99" y="81"/>
                  <a:pt x="101" y="81"/>
                  <a:pt x="102" y="82"/>
                </a:cubicBezTo>
                <a:cubicBezTo>
                  <a:pt x="121" y="98"/>
                  <a:pt x="121" y="98"/>
                  <a:pt x="121" y="98"/>
                </a:cubicBezTo>
                <a:cubicBezTo>
                  <a:pt x="123" y="99"/>
                  <a:pt x="124" y="100"/>
                  <a:pt x="126" y="100"/>
                </a:cubicBezTo>
                <a:cubicBezTo>
                  <a:pt x="128" y="100"/>
                  <a:pt x="131" y="98"/>
                  <a:pt x="132" y="96"/>
                </a:cubicBezTo>
                <a:cubicBezTo>
                  <a:pt x="134" y="94"/>
                  <a:pt x="135" y="93"/>
                  <a:pt x="134" y="91"/>
                </a:cubicBezTo>
                <a:cubicBezTo>
                  <a:pt x="134" y="89"/>
                  <a:pt x="133" y="87"/>
                  <a:pt x="131" y="86"/>
                </a:cubicBezTo>
                <a:cubicBezTo>
                  <a:pt x="126" y="81"/>
                  <a:pt x="126" y="81"/>
                  <a:pt x="126" y="81"/>
                </a:cubicBezTo>
                <a:cubicBezTo>
                  <a:pt x="126" y="81"/>
                  <a:pt x="126" y="81"/>
                  <a:pt x="126" y="81"/>
                </a:cubicBezTo>
                <a:cubicBezTo>
                  <a:pt x="115" y="73"/>
                  <a:pt x="115" y="73"/>
                  <a:pt x="115" y="73"/>
                </a:cubicBezTo>
                <a:cubicBezTo>
                  <a:pt x="114" y="72"/>
                  <a:pt x="114" y="70"/>
                  <a:pt x="115" y="69"/>
                </a:cubicBezTo>
                <a:cubicBezTo>
                  <a:pt x="116" y="68"/>
                  <a:pt x="118" y="68"/>
                  <a:pt x="119" y="69"/>
                </a:cubicBezTo>
                <a:cubicBezTo>
                  <a:pt x="135" y="82"/>
                  <a:pt x="135" y="82"/>
                  <a:pt x="135" y="82"/>
                </a:cubicBezTo>
                <a:cubicBezTo>
                  <a:pt x="139" y="85"/>
                  <a:pt x="143" y="84"/>
                  <a:pt x="146"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4025" name="Google Shape;8547;p176"/>
          <p:cNvSpPr>
            <a:spLocks/>
          </p:cNvSpPr>
          <p:nvPr/>
        </p:nvSpPr>
        <p:spPr bwMode="auto">
          <a:xfrm>
            <a:off x="6591301" y="1454072"/>
            <a:ext cx="665162" cy="557213"/>
          </a:xfrm>
          <a:custGeom>
            <a:avLst/>
            <a:gdLst>
              <a:gd name="T0" fmla="*/ 2147483646 w 166"/>
              <a:gd name="T1" fmla="*/ 2147483646 h 139"/>
              <a:gd name="T2" fmla="*/ 2147483646 w 166"/>
              <a:gd name="T3" fmla="*/ 2147483646 h 139"/>
              <a:gd name="T4" fmla="*/ 2147483646 w 166"/>
              <a:gd name="T5" fmla="*/ 2147483646 h 139"/>
              <a:gd name="T6" fmla="*/ 2147483646 w 166"/>
              <a:gd name="T7" fmla="*/ 2147483646 h 139"/>
              <a:gd name="T8" fmla="*/ 2147483646 w 166"/>
              <a:gd name="T9" fmla="*/ 2147483646 h 139"/>
              <a:gd name="T10" fmla="*/ 2147483646 w 166"/>
              <a:gd name="T11" fmla="*/ 2147483646 h 139"/>
              <a:gd name="T12" fmla="*/ 2147483646 w 166"/>
              <a:gd name="T13" fmla="*/ 2147483646 h 139"/>
              <a:gd name="T14" fmla="*/ 2147483646 w 166"/>
              <a:gd name="T15" fmla="*/ 2147483646 h 139"/>
              <a:gd name="T16" fmla="*/ 2147483646 w 166"/>
              <a:gd name="T17" fmla="*/ 2147483646 h 139"/>
              <a:gd name="T18" fmla="*/ 2147483646 w 166"/>
              <a:gd name="T19" fmla="*/ 2147483646 h 139"/>
              <a:gd name="T20" fmla="*/ 2147483646 w 166"/>
              <a:gd name="T21" fmla="*/ 2147483646 h 139"/>
              <a:gd name="T22" fmla="*/ 2147483646 w 166"/>
              <a:gd name="T23" fmla="*/ 2147483646 h 139"/>
              <a:gd name="T24" fmla="*/ 2147483646 w 166"/>
              <a:gd name="T25" fmla="*/ 2147483646 h 139"/>
              <a:gd name="T26" fmla="*/ 2147483646 w 166"/>
              <a:gd name="T27" fmla="*/ 2147483646 h 139"/>
              <a:gd name="T28" fmla="*/ 2147483646 w 166"/>
              <a:gd name="T29" fmla="*/ 2147483646 h 139"/>
              <a:gd name="T30" fmla="*/ 2147483646 w 166"/>
              <a:gd name="T31" fmla="*/ 2147483646 h 139"/>
              <a:gd name="T32" fmla="*/ 2147483646 w 166"/>
              <a:gd name="T33" fmla="*/ 2147483646 h 139"/>
              <a:gd name="T34" fmla="*/ 2147483646 w 166"/>
              <a:gd name="T35" fmla="*/ 2147483646 h 139"/>
              <a:gd name="T36" fmla="*/ 2147483646 w 166"/>
              <a:gd name="T37" fmla="*/ 2147483646 h 139"/>
              <a:gd name="T38" fmla="*/ 2147483646 w 166"/>
              <a:gd name="T39" fmla="*/ 2147483646 h 139"/>
              <a:gd name="T40" fmla="*/ 2147483646 w 166"/>
              <a:gd name="T41" fmla="*/ 2147483646 h 139"/>
              <a:gd name="T42" fmla="*/ 2147483646 w 166"/>
              <a:gd name="T43" fmla="*/ 2147483646 h 139"/>
              <a:gd name="T44" fmla="*/ 2147483646 w 166"/>
              <a:gd name="T45" fmla="*/ 2147483646 h 139"/>
              <a:gd name="T46" fmla="*/ 2147483646 w 166"/>
              <a:gd name="T47" fmla="*/ 2147483646 h 139"/>
              <a:gd name="T48" fmla="*/ 2147483646 w 166"/>
              <a:gd name="T49" fmla="*/ 2147483646 h 139"/>
              <a:gd name="T50" fmla="*/ 2147483646 w 166"/>
              <a:gd name="T51" fmla="*/ 2147483646 h 139"/>
              <a:gd name="T52" fmla="*/ 2147483646 w 166"/>
              <a:gd name="T53" fmla="*/ 2147483646 h 139"/>
              <a:gd name="T54" fmla="*/ 2147483646 w 166"/>
              <a:gd name="T55" fmla="*/ 2147483646 h 139"/>
              <a:gd name="T56" fmla="*/ 2147483646 w 166"/>
              <a:gd name="T57" fmla="*/ 2147483646 h 139"/>
              <a:gd name="T58" fmla="*/ 2147483646 w 166"/>
              <a:gd name="T59" fmla="*/ 2147483646 h 139"/>
              <a:gd name="T60" fmla="*/ 2147483646 w 166"/>
              <a:gd name="T61" fmla="*/ 2147483646 h 139"/>
              <a:gd name="T62" fmla="*/ 2147483646 w 166"/>
              <a:gd name="T63" fmla="*/ 2147483646 h 139"/>
              <a:gd name="T64" fmla="*/ 2147483646 w 166"/>
              <a:gd name="T65" fmla="*/ 2147483646 h 139"/>
              <a:gd name="T66" fmla="*/ 2147483646 w 166"/>
              <a:gd name="T67" fmla="*/ 2147483646 h 139"/>
              <a:gd name="T68" fmla="*/ 2147483646 w 166"/>
              <a:gd name="T69" fmla="*/ 2147483646 h 139"/>
              <a:gd name="T70" fmla="*/ 2147483646 w 166"/>
              <a:gd name="T71" fmla="*/ 2147483646 h 139"/>
              <a:gd name="T72" fmla="*/ 2147483646 w 166"/>
              <a:gd name="T73" fmla="*/ 2147483646 h 139"/>
              <a:gd name="T74" fmla="*/ 2147483646 w 166"/>
              <a:gd name="T75" fmla="*/ 2147483646 h 139"/>
              <a:gd name="T76" fmla="*/ 2147483646 w 166"/>
              <a:gd name="T77" fmla="*/ 2147483646 h 139"/>
              <a:gd name="T78" fmla="*/ 2147483646 w 166"/>
              <a:gd name="T79" fmla="*/ 2147483646 h 139"/>
              <a:gd name="T80" fmla="*/ 2147483646 w 166"/>
              <a:gd name="T81" fmla="*/ 2147483646 h 139"/>
              <a:gd name="T82" fmla="*/ 2147483646 w 166"/>
              <a:gd name="T83" fmla="*/ 2147483646 h 139"/>
              <a:gd name="T84" fmla="*/ 2147483646 w 166"/>
              <a:gd name="T85" fmla="*/ 2147483646 h 139"/>
              <a:gd name="T86" fmla="*/ 2147483646 w 166"/>
              <a:gd name="T87" fmla="*/ 2147483646 h 139"/>
              <a:gd name="T88" fmla="*/ 2147483646 w 166"/>
              <a:gd name="T89" fmla="*/ 2147483646 h 139"/>
              <a:gd name="T90" fmla="*/ 2147483646 w 166"/>
              <a:gd name="T91" fmla="*/ 2147483646 h 139"/>
              <a:gd name="T92" fmla="*/ 2147483646 w 166"/>
              <a:gd name="T93" fmla="*/ 2147483646 h 139"/>
              <a:gd name="T94" fmla="*/ 2147483646 w 166"/>
              <a:gd name="T95" fmla="*/ 2147483646 h 139"/>
              <a:gd name="T96" fmla="*/ 2147483646 w 166"/>
              <a:gd name="T97" fmla="*/ 2147483646 h 139"/>
              <a:gd name="T98" fmla="*/ 2147483646 w 166"/>
              <a:gd name="T99" fmla="*/ 2147483646 h 139"/>
              <a:gd name="T100" fmla="*/ 2147483646 w 166"/>
              <a:gd name="T101" fmla="*/ 0 h 139"/>
              <a:gd name="T102" fmla="*/ 0 w 166"/>
              <a:gd name="T103" fmla="*/ 2147483646 h 139"/>
              <a:gd name="T104" fmla="*/ 2147483646 w 166"/>
              <a:gd name="T105" fmla="*/ 2147483646 h 139"/>
              <a:gd name="T106" fmla="*/ 2147483646 w 166"/>
              <a:gd name="T107" fmla="*/ 2147483646 h 139"/>
              <a:gd name="T108" fmla="*/ 2147483646 w 166"/>
              <a:gd name="T109" fmla="*/ 2147483646 h 139"/>
              <a:gd name="T110" fmla="*/ 2147483646 w 166"/>
              <a:gd name="T111" fmla="*/ 2147483646 h 139"/>
              <a:gd name="T112" fmla="*/ 2147483646 w 166"/>
              <a:gd name="T113" fmla="*/ 2147483646 h 139"/>
              <a:gd name="T114" fmla="*/ 2147483646 w 166"/>
              <a:gd name="T115" fmla="*/ 2147483646 h 139"/>
              <a:gd name="T116" fmla="*/ 2147483646 w 166"/>
              <a:gd name="T117" fmla="*/ 2147483646 h 1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6" h="139" extrusionOk="0">
                <a:moveTo>
                  <a:pt x="22" y="114"/>
                </a:moveTo>
                <a:cubicBezTo>
                  <a:pt x="22" y="76"/>
                  <a:pt x="22" y="76"/>
                  <a:pt x="22" y="76"/>
                </a:cubicBezTo>
                <a:cubicBezTo>
                  <a:pt x="22" y="73"/>
                  <a:pt x="25" y="71"/>
                  <a:pt x="28" y="71"/>
                </a:cubicBezTo>
                <a:cubicBezTo>
                  <a:pt x="37" y="71"/>
                  <a:pt x="37" y="71"/>
                  <a:pt x="37" y="71"/>
                </a:cubicBezTo>
                <a:cubicBezTo>
                  <a:pt x="40" y="71"/>
                  <a:pt x="42" y="73"/>
                  <a:pt x="42" y="76"/>
                </a:cubicBezTo>
                <a:cubicBezTo>
                  <a:pt x="42" y="114"/>
                  <a:pt x="42" y="114"/>
                  <a:pt x="42" y="114"/>
                </a:cubicBezTo>
                <a:cubicBezTo>
                  <a:pt x="42" y="117"/>
                  <a:pt x="40" y="119"/>
                  <a:pt x="37" y="119"/>
                </a:cubicBezTo>
                <a:cubicBezTo>
                  <a:pt x="28" y="119"/>
                  <a:pt x="28" y="119"/>
                  <a:pt x="28" y="119"/>
                </a:cubicBezTo>
                <a:cubicBezTo>
                  <a:pt x="25" y="119"/>
                  <a:pt x="22" y="117"/>
                  <a:pt x="22" y="114"/>
                </a:cubicBezTo>
                <a:close/>
                <a:moveTo>
                  <a:pt x="61" y="57"/>
                </a:moveTo>
                <a:cubicBezTo>
                  <a:pt x="58" y="57"/>
                  <a:pt x="55" y="60"/>
                  <a:pt x="55" y="63"/>
                </a:cubicBezTo>
                <a:cubicBezTo>
                  <a:pt x="55" y="114"/>
                  <a:pt x="55" y="114"/>
                  <a:pt x="55" y="114"/>
                </a:cubicBezTo>
                <a:cubicBezTo>
                  <a:pt x="55" y="117"/>
                  <a:pt x="58" y="119"/>
                  <a:pt x="61" y="119"/>
                </a:cubicBezTo>
                <a:cubicBezTo>
                  <a:pt x="70" y="119"/>
                  <a:pt x="70" y="119"/>
                  <a:pt x="70" y="119"/>
                </a:cubicBezTo>
                <a:cubicBezTo>
                  <a:pt x="73" y="119"/>
                  <a:pt x="75" y="117"/>
                  <a:pt x="75" y="114"/>
                </a:cubicBezTo>
                <a:cubicBezTo>
                  <a:pt x="75" y="63"/>
                  <a:pt x="75" y="63"/>
                  <a:pt x="75" y="63"/>
                </a:cubicBezTo>
                <a:cubicBezTo>
                  <a:pt x="75" y="60"/>
                  <a:pt x="73" y="57"/>
                  <a:pt x="70" y="57"/>
                </a:cubicBezTo>
                <a:lnTo>
                  <a:pt x="61" y="57"/>
                </a:lnTo>
                <a:close/>
                <a:moveTo>
                  <a:pt x="94" y="46"/>
                </a:moveTo>
                <a:cubicBezTo>
                  <a:pt x="91" y="46"/>
                  <a:pt x="89" y="48"/>
                  <a:pt x="89" y="51"/>
                </a:cubicBezTo>
                <a:cubicBezTo>
                  <a:pt x="89" y="114"/>
                  <a:pt x="89" y="114"/>
                  <a:pt x="89" y="114"/>
                </a:cubicBezTo>
                <a:cubicBezTo>
                  <a:pt x="89" y="117"/>
                  <a:pt x="91" y="119"/>
                  <a:pt x="94" y="119"/>
                </a:cubicBezTo>
                <a:cubicBezTo>
                  <a:pt x="103" y="119"/>
                  <a:pt x="103" y="119"/>
                  <a:pt x="103" y="119"/>
                </a:cubicBezTo>
                <a:cubicBezTo>
                  <a:pt x="106" y="119"/>
                  <a:pt x="109" y="117"/>
                  <a:pt x="109" y="114"/>
                </a:cubicBezTo>
                <a:cubicBezTo>
                  <a:pt x="109" y="51"/>
                  <a:pt x="109" y="51"/>
                  <a:pt x="109" y="51"/>
                </a:cubicBezTo>
                <a:cubicBezTo>
                  <a:pt x="109" y="48"/>
                  <a:pt x="106" y="46"/>
                  <a:pt x="103" y="46"/>
                </a:cubicBezTo>
                <a:lnTo>
                  <a:pt x="94" y="46"/>
                </a:lnTo>
                <a:close/>
                <a:moveTo>
                  <a:pt x="127" y="34"/>
                </a:moveTo>
                <a:cubicBezTo>
                  <a:pt x="124" y="34"/>
                  <a:pt x="122" y="36"/>
                  <a:pt x="122" y="39"/>
                </a:cubicBezTo>
                <a:cubicBezTo>
                  <a:pt x="122" y="114"/>
                  <a:pt x="122" y="114"/>
                  <a:pt x="122" y="114"/>
                </a:cubicBezTo>
                <a:cubicBezTo>
                  <a:pt x="122" y="117"/>
                  <a:pt x="124" y="119"/>
                  <a:pt x="127" y="119"/>
                </a:cubicBezTo>
                <a:cubicBezTo>
                  <a:pt x="136" y="119"/>
                  <a:pt x="136" y="119"/>
                  <a:pt x="136" y="119"/>
                </a:cubicBezTo>
                <a:cubicBezTo>
                  <a:pt x="139" y="119"/>
                  <a:pt x="142" y="117"/>
                  <a:pt x="142" y="114"/>
                </a:cubicBezTo>
                <a:cubicBezTo>
                  <a:pt x="142" y="39"/>
                  <a:pt x="142" y="39"/>
                  <a:pt x="142" y="39"/>
                </a:cubicBezTo>
                <a:cubicBezTo>
                  <a:pt x="142" y="36"/>
                  <a:pt x="139" y="34"/>
                  <a:pt x="136" y="34"/>
                </a:cubicBezTo>
                <a:lnTo>
                  <a:pt x="127" y="34"/>
                </a:lnTo>
                <a:close/>
                <a:moveTo>
                  <a:pt x="25" y="56"/>
                </a:moveTo>
                <a:cubicBezTo>
                  <a:pt x="60" y="49"/>
                  <a:pt x="93" y="37"/>
                  <a:pt x="123" y="19"/>
                </a:cubicBezTo>
                <a:cubicBezTo>
                  <a:pt x="126" y="24"/>
                  <a:pt x="126" y="24"/>
                  <a:pt x="126" y="24"/>
                </a:cubicBezTo>
                <a:cubicBezTo>
                  <a:pt x="136" y="8"/>
                  <a:pt x="136" y="8"/>
                  <a:pt x="136" y="8"/>
                </a:cubicBezTo>
                <a:cubicBezTo>
                  <a:pt x="117" y="7"/>
                  <a:pt x="117" y="7"/>
                  <a:pt x="117" y="7"/>
                </a:cubicBezTo>
                <a:cubicBezTo>
                  <a:pt x="120" y="12"/>
                  <a:pt x="120" y="12"/>
                  <a:pt x="120" y="12"/>
                </a:cubicBezTo>
                <a:cubicBezTo>
                  <a:pt x="91" y="30"/>
                  <a:pt x="58" y="42"/>
                  <a:pt x="23" y="49"/>
                </a:cubicBezTo>
                <a:lnTo>
                  <a:pt x="25" y="56"/>
                </a:lnTo>
                <a:close/>
                <a:moveTo>
                  <a:pt x="166" y="130"/>
                </a:moveTo>
                <a:cubicBezTo>
                  <a:pt x="149" y="120"/>
                  <a:pt x="149" y="120"/>
                  <a:pt x="149" y="120"/>
                </a:cubicBezTo>
                <a:cubicBezTo>
                  <a:pt x="149" y="126"/>
                  <a:pt x="149" y="126"/>
                  <a:pt x="149" y="126"/>
                </a:cubicBezTo>
                <a:cubicBezTo>
                  <a:pt x="13" y="126"/>
                  <a:pt x="13" y="126"/>
                  <a:pt x="13" y="126"/>
                </a:cubicBezTo>
                <a:cubicBezTo>
                  <a:pt x="13" y="17"/>
                  <a:pt x="13" y="17"/>
                  <a:pt x="13" y="17"/>
                </a:cubicBezTo>
                <a:cubicBezTo>
                  <a:pt x="19" y="17"/>
                  <a:pt x="19" y="17"/>
                  <a:pt x="19" y="17"/>
                </a:cubicBezTo>
                <a:cubicBezTo>
                  <a:pt x="10" y="0"/>
                  <a:pt x="10" y="0"/>
                  <a:pt x="10" y="0"/>
                </a:cubicBezTo>
                <a:cubicBezTo>
                  <a:pt x="0" y="17"/>
                  <a:pt x="0" y="17"/>
                  <a:pt x="0" y="17"/>
                </a:cubicBezTo>
                <a:cubicBezTo>
                  <a:pt x="6" y="17"/>
                  <a:pt x="6" y="17"/>
                  <a:pt x="6" y="17"/>
                </a:cubicBezTo>
                <a:cubicBezTo>
                  <a:pt x="6" y="126"/>
                  <a:pt x="6" y="126"/>
                  <a:pt x="6" y="126"/>
                </a:cubicBezTo>
                <a:cubicBezTo>
                  <a:pt x="6" y="130"/>
                  <a:pt x="6" y="130"/>
                  <a:pt x="6" y="130"/>
                </a:cubicBezTo>
                <a:cubicBezTo>
                  <a:pt x="6" y="133"/>
                  <a:pt x="6" y="133"/>
                  <a:pt x="6" y="133"/>
                </a:cubicBezTo>
                <a:cubicBezTo>
                  <a:pt x="149" y="133"/>
                  <a:pt x="149" y="133"/>
                  <a:pt x="149" y="133"/>
                </a:cubicBezTo>
                <a:cubicBezTo>
                  <a:pt x="149" y="139"/>
                  <a:pt x="149" y="139"/>
                  <a:pt x="149" y="139"/>
                </a:cubicBezTo>
                <a:lnTo>
                  <a:pt x="166"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2" name="TextBox 1">
            <a:extLst>
              <a:ext uri="{FF2B5EF4-FFF2-40B4-BE49-F238E27FC236}">
                <a16:creationId xmlns:a16="http://schemas.microsoft.com/office/drawing/2014/main" id="{DEA49102-8560-3D26-470F-267F5DCC883A}"/>
              </a:ext>
            </a:extLst>
          </p:cNvPr>
          <p:cNvSpPr txBox="1"/>
          <p:nvPr/>
        </p:nvSpPr>
        <p:spPr>
          <a:xfrm>
            <a:off x="5083175" y="2507810"/>
            <a:ext cx="2071688" cy="1938992"/>
          </a:xfrm>
          <a:prstGeom prst="rect">
            <a:avLst/>
          </a:prstGeom>
          <a:noFill/>
        </p:spPr>
        <p:txBody>
          <a:bodyPr wrap="square" rtlCol="0">
            <a:spAutoFit/>
          </a:bodyPr>
          <a:lstStyle/>
          <a:p>
            <a:pPr algn="ctr"/>
            <a:r>
              <a:rPr lang="en-US" sz="4000" b="1">
                <a:solidFill>
                  <a:schemeClr val="bg1"/>
                </a:solidFill>
                <a:latin typeface="Alasassy Caps" pitchFamily="2" charset="0"/>
              </a:rPr>
              <a:t>Advanced Placement</a:t>
            </a:r>
          </a:p>
          <a:p>
            <a:pPr algn="ctr"/>
            <a:r>
              <a:rPr lang="en-US" sz="4000" b="1">
                <a:solidFill>
                  <a:schemeClr val="bg1"/>
                </a:solidFill>
                <a:latin typeface="Alasassy Caps" pitchFamily="2" charset="0"/>
              </a:rPr>
              <a:t>AP</a:t>
            </a:r>
          </a:p>
        </p:txBody>
      </p:sp>
      <p:pic>
        <p:nvPicPr>
          <p:cNvPr id="4" name="Graphic 3" descr="List with solid fill">
            <a:extLst>
              <a:ext uri="{FF2B5EF4-FFF2-40B4-BE49-F238E27FC236}">
                <a16:creationId xmlns:a16="http://schemas.microsoft.com/office/drawing/2014/main" id="{943A06F7-7B5B-9772-7AAC-2A818FC54D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321975" y="4217928"/>
            <a:ext cx="667537" cy="667537"/>
          </a:xfrm>
          <a:prstGeom prst="rect">
            <a:avLst/>
          </a:prstGeom>
        </p:spPr>
      </p:pic>
      <p:pic>
        <p:nvPicPr>
          <p:cNvPr id="6" name="Graphic 5" descr="Glasses with solid fill">
            <a:extLst>
              <a:ext uri="{FF2B5EF4-FFF2-40B4-BE49-F238E27FC236}">
                <a16:creationId xmlns:a16="http://schemas.microsoft.com/office/drawing/2014/main" id="{9D339431-A440-A938-3682-0CBB45603E8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843338" y="2578100"/>
            <a:ext cx="914400" cy="914400"/>
          </a:xfrm>
          <a:prstGeom prst="rect">
            <a:avLst/>
          </a:prstGeom>
        </p:spPr>
      </p:pic>
      <p:pic>
        <p:nvPicPr>
          <p:cNvPr id="8" name="Graphic 7" descr="Money with solid fill">
            <a:extLst>
              <a:ext uri="{FF2B5EF4-FFF2-40B4-BE49-F238E27FC236}">
                <a16:creationId xmlns:a16="http://schemas.microsoft.com/office/drawing/2014/main" id="{FD1DCDC8-32C1-9D35-1A43-7324E8F14EE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638800" y="4772025"/>
            <a:ext cx="914400" cy="914400"/>
          </a:xfrm>
          <a:prstGeom prst="rect">
            <a:avLst/>
          </a:prstGeom>
        </p:spPr>
      </p:pic>
      <p:pic>
        <p:nvPicPr>
          <p:cNvPr id="10" name="Graphic 9" descr="Schoolhouse with solid fill">
            <a:extLst>
              <a:ext uri="{FF2B5EF4-FFF2-40B4-BE49-F238E27FC236}">
                <a16:creationId xmlns:a16="http://schemas.microsoft.com/office/drawing/2014/main" id="{5D30DA4F-2754-309C-8EB5-1473C0B7D62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109078" y="4057624"/>
            <a:ext cx="914400" cy="914400"/>
          </a:xfrm>
          <a:prstGeom prst="rect">
            <a:avLst/>
          </a:prstGeom>
        </p:spPr>
      </p:pic>
    </p:spTree>
    <p:extLst>
      <p:ext uri="{BB962C8B-B14F-4D97-AF65-F5344CB8AC3E}">
        <p14:creationId xmlns:p14="http://schemas.microsoft.com/office/powerpoint/2010/main" val="140501477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Google Shape;8588;p178"/>
          <p:cNvSpPr txBox="1">
            <a:spLocks noChangeArrowheads="1"/>
          </p:cNvSpPr>
          <p:nvPr/>
        </p:nvSpPr>
        <p:spPr bwMode="auto">
          <a:xfrm>
            <a:off x="8915400" y="731838"/>
            <a:ext cx="11207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20202"/>
              </a:buClr>
              <a:buSzPts val="1800"/>
              <a:buFont typeface="Open Sans Semibold" panose="020B0706030804020204" pitchFamily="34" charset="0"/>
              <a:buNone/>
            </a:pPr>
            <a:r>
              <a:rPr lang="en-US" altLang="en-US" sz="1800" b="1">
                <a:solidFill>
                  <a:srgbClr val="FFCA5C"/>
                </a:solidFill>
                <a:latin typeface="Alasassy Caps" pitchFamily="2" charset="0"/>
                <a:cs typeface="Open Sans Semibold" panose="020B0706030804020204" pitchFamily="34" charset="0"/>
                <a:sym typeface="Open Sans Semibold" panose="020B0706030804020204" pitchFamily="34" charset="0"/>
              </a:rPr>
              <a:t>Classes</a:t>
            </a:r>
            <a:endParaRPr lang="en-US" altLang="en-US">
              <a:solidFill>
                <a:srgbClr val="FFCA5C"/>
              </a:solidFill>
              <a:latin typeface="Alasassy Caps" pitchFamily="2" charset="0"/>
              <a:cs typeface="Open Sans Semibold" panose="020B0706030804020204" pitchFamily="34" charset="0"/>
            </a:endParaRPr>
          </a:p>
        </p:txBody>
      </p:sp>
      <p:sp>
        <p:nvSpPr>
          <p:cNvPr id="388099" name="Google Shape;8589;p178"/>
          <p:cNvSpPr txBox="1">
            <a:spLocks noChangeArrowheads="1"/>
          </p:cNvSpPr>
          <p:nvPr/>
        </p:nvSpPr>
        <p:spPr bwMode="auto">
          <a:xfrm>
            <a:off x="1976034" y="720725"/>
            <a:ext cx="13169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Clr>
                <a:srgbClr val="020202"/>
              </a:buClr>
              <a:buSzPts val="1800"/>
              <a:buFont typeface="Open Sans Semibold" panose="020B0706030804020204" pitchFamily="34" charset="0"/>
              <a:buNone/>
            </a:pPr>
            <a:r>
              <a:rPr lang="en-US" altLang="en-US" sz="1800" b="1">
                <a:solidFill>
                  <a:srgbClr val="64DAAD"/>
                </a:solidFill>
                <a:latin typeface="Alasassy Caps" pitchFamily="2" charset="0"/>
                <a:cs typeface="Open Sans Semibold" panose="020B0706030804020204" pitchFamily="34" charset="0"/>
                <a:sym typeface="Open Sans Semibold" panose="020B0706030804020204" pitchFamily="34" charset="0"/>
              </a:rPr>
              <a:t>Rigor</a:t>
            </a:r>
            <a:endParaRPr lang="en-US" altLang="en-US">
              <a:solidFill>
                <a:srgbClr val="64DAAD"/>
              </a:solidFill>
              <a:latin typeface="Alasassy Caps" pitchFamily="2" charset="0"/>
              <a:cs typeface="Open Sans Semibold" panose="020B0706030804020204" pitchFamily="34" charset="0"/>
            </a:endParaRPr>
          </a:p>
        </p:txBody>
      </p:sp>
      <p:sp>
        <p:nvSpPr>
          <p:cNvPr id="388100" name="Google Shape;8590;p178"/>
          <p:cNvSpPr txBox="1">
            <a:spLocks noChangeArrowheads="1"/>
          </p:cNvSpPr>
          <p:nvPr/>
        </p:nvSpPr>
        <p:spPr bwMode="auto">
          <a:xfrm>
            <a:off x="8915400" y="5213350"/>
            <a:ext cx="2727356"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20202"/>
              </a:buClr>
              <a:buSzPts val="1800"/>
              <a:buFont typeface="Open Sans Semibold" panose="020B0706030804020204" pitchFamily="34" charset="0"/>
              <a:buNone/>
            </a:pPr>
            <a:r>
              <a:rPr lang="en-US" altLang="en-US" sz="1800" b="1">
                <a:solidFill>
                  <a:srgbClr val="8B103E"/>
                </a:solidFill>
                <a:latin typeface="Alasassy Caps" pitchFamily="2" charset="0"/>
                <a:cs typeface="Open Sans Semibold" panose="020B0706030804020204" pitchFamily="34" charset="0"/>
                <a:sym typeface="Open Sans Semibold" panose="020B0706030804020204" pitchFamily="34" charset="0"/>
              </a:rPr>
              <a:t>Post-Secondary Credit</a:t>
            </a:r>
            <a:endParaRPr lang="en-US" altLang="en-US">
              <a:solidFill>
                <a:srgbClr val="8B103E"/>
              </a:solidFill>
              <a:latin typeface="Alasassy Caps" pitchFamily="2" charset="0"/>
              <a:cs typeface="Open Sans Semibold" panose="020B0706030804020204" pitchFamily="34" charset="0"/>
            </a:endParaRPr>
          </a:p>
        </p:txBody>
      </p:sp>
      <p:sp>
        <p:nvSpPr>
          <p:cNvPr id="388101" name="Google Shape;8591;p178"/>
          <p:cNvSpPr txBox="1">
            <a:spLocks noChangeArrowheads="1"/>
          </p:cNvSpPr>
          <p:nvPr/>
        </p:nvSpPr>
        <p:spPr bwMode="auto">
          <a:xfrm>
            <a:off x="9728200" y="2212975"/>
            <a:ext cx="79375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20202"/>
              </a:buClr>
              <a:buSzPts val="1800"/>
              <a:buFont typeface="Open Sans Semibold" panose="020B0706030804020204" pitchFamily="34" charset="0"/>
              <a:buNone/>
            </a:pPr>
            <a:r>
              <a:rPr lang="en-US" altLang="en-US" sz="1800" b="1">
                <a:solidFill>
                  <a:srgbClr val="FE912A"/>
                </a:solidFill>
                <a:latin typeface="Alasassy Caps" pitchFamily="2" charset="0"/>
                <a:cs typeface="Open Sans Semibold" panose="020B0706030804020204" pitchFamily="34" charset="0"/>
                <a:sym typeface="Open Sans Semibold" panose="020B0706030804020204" pitchFamily="34" charset="0"/>
              </a:rPr>
              <a:t>Staffing</a:t>
            </a:r>
            <a:endParaRPr lang="en-US" altLang="en-US">
              <a:solidFill>
                <a:srgbClr val="FE912A"/>
              </a:solidFill>
              <a:latin typeface="Alasassy Caps" pitchFamily="2" charset="0"/>
              <a:cs typeface="Open Sans Semibold" panose="020B0706030804020204" pitchFamily="34" charset="0"/>
            </a:endParaRPr>
          </a:p>
        </p:txBody>
      </p:sp>
      <p:sp>
        <p:nvSpPr>
          <p:cNvPr id="388102" name="Google Shape;8592;p178"/>
          <p:cNvSpPr txBox="1">
            <a:spLocks noChangeArrowheads="1"/>
          </p:cNvSpPr>
          <p:nvPr/>
        </p:nvSpPr>
        <p:spPr bwMode="auto">
          <a:xfrm>
            <a:off x="9728200" y="3730625"/>
            <a:ext cx="115728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20202"/>
              </a:buClr>
              <a:buSzPts val="1800"/>
              <a:buFont typeface="Open Sans Semibold" panose="020B0706030804020204" pitchFamily="34" charset="0"/>
              <a:buNone/>
            </a:pPr>
            <a:r>
              <a:rPr lang="en-US" altLang="en-US" sz="1800" b="1">
                <a:solidFill>
                  <a:srgbClr val="E34856"/>
                </a:solidFill>
                <a:latin typeface="Alasassy Caps" pitchFamily="2" charset="0"/>
                <a:cs typeface="Open Sans Semibold" panose="020B0706030804020204" pitchFamily="34" charset="0"/>
                <a:sym typeface="Open Sans Semibold" panose="020B0706030804020204" pitchFamily="34" charset="0"/>
              </a:rPr>
              <a:t>Expectation</a:t>
            </a:r>
            <a:endParaRPr lang="en-US" altLang="en-US">
              <a:solidFill>
                <a:srgbClr val="E34856"/>
              </a:solidFill>
              <a:latin typeface="Alasassy Caps" pitchFamily="2" charset="0"/>
              <a:cs typeface="Open Sans Semibold" panose="020B0706030804020204" pitchFamily="34" charset="0"/>
            </a:endParaRPr>
          </a:p>
        </p:txBody>
      </p:sp>
      <p:sp>
        <p:nvSpPr>
          <p:cNvPr id="388103" name="Google Shape;8593;p178"/>
          <p:cNvSpPr txBox="1">
            <a:spLocks noChangeArrowheads="1"/>
          </p:cNvSpPr>
          <p:nvPr/>
        </p:nvSpPr>
        <p:spPr bwMode="auto">
          <a:xfrm>
            <a:off x="2249972" y="5224463"/>
            <a:ext cx="10223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Clr>
                <a:srgbClr val="020202"/>
              </a:buClr>
              <a:buSzPts val="1800"/>
              <a:buFont typeface="Open Sans Semibold" panose="020B0706030804020204" pitchFamily="34" charset="0"/>
              <a:buNone/>
            </a:pPr>
            <a:r>
              <a:rPr lang="en-US" altLang="en-US" sz="1800" b="1">
                <a:solidFill>
                  <a:srgbClr val="065381"/>
                </a:solidFill>
                <a:latin typeface="Alasassy Caps" pitchFamily="2" charset="0"/>
                <a:cs typeface="Open Sans Semibold" panose="020B0706030804020204" pitchFamily="34" charset="0"/>
                <a:sym typeface="Open Sans Semibold" panose="020B0706030804020204" pitchFamily="34" charset="0"/>
              </a:rPr>
              <a:t>Fees</a:t>
            </a:r>
            <a:endParaRPr lang="en-US" altLang="en-US">
              <a:solidFill>
                <a:srgbClr val="065381"/>
              </a:solidFill>
              <a:latin typeface="Alasassy Caps" pitchFamily="2" charset="0"/>
              <a:cs typeface="Open Sans Semibold" panose="020B0706030804020204" pitchFamily="34" charset="0"/>
            </a:endParaRPr>
          </a:p>
        </p:txBody>
      </p:sp>
      <p:sp>
        <p:nvSpPr>
          <p:cNvPr id="388104" name="Google Shape;8594;p178"/>
          <p:cNvSpPr txBox="1">
            <a:spLocks noChangeArrowheads="1"/>
          </p:cNvSpPr>
          <p:nvPr/>
        </p:nvSpPr>
        <p:spPr bwMode="auto">
          <a:xfrm>
            <a:off x="1395897" y="3730625"/>
            <a:ext cx="10795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Clr>
                <a:srgbClr val="020202"/>
              </a:buClr>
              <a:buSzPts val="1800"/>
              <a:buFont typeface="Open Sans Semibold" panose="020B0706030804020204" pitchFamily="34" charset="0"/>
              <a:buNone/>
            </a:pPr>
            <a:r>
              <a:rPr lang="en-US" altLang="en-US" sz="1800" b="1">
                <a:solidFill>
                  <a:srgbClr val="34B2E4"/>
                </a:solidFill>
                <a:latin typeface="Alasassy Caps" pitchFamily="2" charset="0"/>
                <a:cs typeface="Open Sans Semibold" panose="020B0706030804020204" pitchFamily="34" charset="0"/>
                <a:sym typeface="Open Sans Semibold" panose="020B0706030804020204" pitchFamily="34" charset="0"/>
              </a:rPr>
              <a:t>Grades</a:t>
            </a:r>
            <a:endParaRPr lang="en-US" altLang="en-US">
              <a:solidFill>
                <a:srgbClr val="34B2E4"/>
              </a:solidFill>
              <a:latin typeface="Alasassy Caps" pitchFamily="2" charset="0"/>
              <a:cs typeface="Open Sans Semibold" panose="020B0706030804020204" pitchFamily="34" charset="0"/>
            </a:endParaRPr>
          </a:p>
        </p:txBody>
      </p:sp>
      <p:sp>
        <p:nvSpPr>
          <p:cNvPr id="388105" name="Google Shape;8595;p178"/>
          <p:cNvSpPr txBox="1">
            <a:spLocks noChangeArrowheads="1"/>
          </p:cNvSpPr>
          <p:nvPr/>
        </p:nvSpPr>
        <p:spPr bwMode="auto">
          <a:xfrm>
            <a:off x="1087922" y="2212975"/>
            <a:ext cx="13795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Clr>
                <a:srgbClr val="020202"/>
              </a:buClr>
              <a:buSzPts val="1800"/>
              <a:buFont typeface="Open Sans Semibold" panose="020B0706030804020204" pitchFamily="34" charset="0"/>
              <a:buNone/>
            </a:pPr>
            <a:r>
              <a:rPr lang="en-US" altLang="en-US" sz="1800" b="1">
                <a:solidFill>
                  <a:srgbClr val="64D0DA"/>
                </a:solidFill>
                <a:latin typeface="Alasassy Caps" pitchFamily="2" charset="0"/>
                <a:cs typeface="Open Sans Semibold" panose="020B0706030804020204" pitchFamily="34" charset="0"/>
                <a:sym typeface="Open Sans Semibold" panose="020B0706030804020204" pitchFamily="34" charset="0"/>
              </a:rPr>
              <a:t>Overseer</a:t>
            </a:r>
            <a:endParaRPr lang="en-US" altLang="en-US">
              <a:solidFill>
                <a:srgbClr val="64D0DA"/>
              </a:solidFill>
              <a:latin typeface="Alasassy Caps" pitchFamily="2" charset="0"/>
              <a:cs typeface="Open Sans Semibold" panose="020B0706030804020204" pitchFamily="34" charset="0"/>
            </a:endParaRPr>
          </a:p>
        </p:txBody>
      </p:sp>
      <p:sp>
        <p:nvSpPr>
          <p:cNvPr id="388106" name="Google Shape;8596;p178"/>
          <p:cNvSpPr txBox="1">
            <a:spLocks noChangeArrowheads="1"/>
          </p:cNvSpPr>
          <p:nvPr/>
        </p:nvSpPr>
        <p:spPr bwMode="auto">
          <a:xfrm>
            <a:off x="8842374" y="1000125"/>
            <a:ext cx="2506851"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ACPHS offers more DE options than any CUSD site, but cannot guarantee what those will be from year to year; the courses are based on teacher availability &amp; qualifications</a:t>
            </a:r>
            <a:r>
              <a:rPr lang="en-US" altLang="en-US">
                <a:solidFill>
                  <a:schemeClr val="bg1"/>
                </a:solidFill>
                <a:cs typeface="Open Sans" panose="020B0606030504020204" pitchFamily="34" charset="0"/>
              </a:rPr>
              <a:t> </a:t>
            </a:r>
          </a:p>
        </p:txBody>
      </p:sp>
      <p:sp>
        <p:nvSpPr>
          <p:cNvPr id="388107" name="Google Shape;8597;p178"/>
          <p:cNvSpPr txBox="1">
            <a:spLocks noChangeArrowheads="1"/>
          </p:cNvSpPr>
          <p:nvPr/>
        </p:nvSpPr>
        <p:spPr bwMode="auto">
          <a:xfrm>
            <a:off x="1258890" y="984250"/>
            <a:ext cx="2111374"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College level courses and content</a:t>
            </a:r>
            <a:endParaRPr lang="en-US" altLang="en-US">
              <a:solidFill>
                <a:schemeClr val="bg1"/>
              </a:solidFill>
              <a:cs typeface="Open Sans" panose="020B0606030504020204" pitchFamily="34" charset="0"/>
            </a:endParaRPr>
          </a:p>
        </p:txBody>
      </p:sp>
      <p:sp>
        <p:nvSpPr>
          <p:cNvPr id="388108" name="Google Shape;8598;p178"/>
          <p:cNvSpPr txBox="1">
            <a:spLocks noChangeArrowheads="1"/>
          </p:cNvSpPr>
          <p:nvPr/>
        </p:nvSpPr>
        <p:spPr bwMode="auto">
          <a:xfrm>
            <a:off x="9650412" y="2497138"/>
            <a:ext cx="232054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ACPHS teachers that meet the qualification to teach at a college teach DE courses on site as adjunct faculty; students never step foot on the college campus</a:t>
            </a:r>
            <a:endParaRPr lang="en-US" altLang="en-US">
              <a:solidFill>
                <a:schemeClr val="bg1"/>
              </a:solidFill>
              <a:cs typeface="Open Sans" panose="020B0606030504020204" pitchFamily="34" charset="0"/>
            </a:endParaRPr>
          </a:p>
        </p:txBody>
      </p:sp>
      <p:sp>
        <p:nvSpPr>
          <p:cNvPr id="388109" name="Google Shape;8599;p178"/>
          <p:cNvSpPr txBox="1">
            <a:spLocks noChangeArrowheads="1"/>
          </p:cNvSpPr>
          <p:nvPr/>
        </p:nvSpPr>
        <p:spPr bwMode="auto">
          <a:xfrm>
            <a:off x="9645650" y="4002088"/>
            <a:ext cx="232054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Seats for DE may be limited, so failure to register and pay by due dates could result in removal from one teacher to another teacher of the same course</a:t>
            </a:r>
            <a:endParaRPr lang="en-US" altLang="en-US">
              <a:solidFill>
                <a:schemeClr val="bg1"/>
              </a:solidFill>
              <a:cs typeface="Open Sans" panose="020B0606030504020204" pitchFamily="34" charset="0"/>
            </a:endParaRPr>
          </a:p>
        </p:txBody>
      </p:sp>
      <p:sp>
        <p:nvSpPr>
          <p:cNvPr id="388110" name="Google Shape;8600;p178"/>
          <p:cNvSpPr txBox="1">
            <a:spLocks noChangeArrowheads="1"/>
          </p:cNvSpPr>
          <p:nvPr/>
        </p:nvSpPr>
        <p:spPr bwMode="auto">
          <a:xfrm>
            <a:off x="8828088" y="5505450"/>
            <a:ext cx="2506851"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Students &amp; families should research colleges &amp; universities to determine which schools will accept DE credit</a:t>
            </a:r>
            <a:endParaRPr lang="en-US" altLang="en-US">
              <a:solidFill>
                <a:schemeClr val="bg1"/>
              </a:solidFill>
              <a:cs typeface="Open Sans" panose="020B0606030504020204" pitchFamily="34" charset="0"/>
            </a:endParaRPr>
          </a:p>
        </p:txBody>
      </p:sp>
      <p:sp>
        <p:nvSpPr>
          <p:cNvPr id="388111" name="Google Shape;8601;p178"/>
          <p:cNvSpPr txBox="1">
            <a:spLocks noChangeArrowheads="1"/>
          </p:cNvSpPr>
          <p:nvPr/>
        </p:nvSpPr>
        <p:spPr bwMode="auto">
          <a:xfrm>
            <a:off x="469667" y="2495550"/>
            <a:ext cx="209097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DE is through Chandler-Gilbert Community College or the University of Arizona</a:t>
            </a:r>
            <a:endParaRPr lang="en-US" altLang="en-US">
              <a:solidFill>
                <a:schemeClr val="bg1"/>
              </a:solidFill>
              <a:cs typeface="Open Sans" panose="020B0606030504020204" pitchFamily="34" charset="0"/>
            </a:endParaRPr>
          </a:p>
        </p:txBody>
      </p:sp>
      <p:sp>
        <p:nvSpPr>
          <p:cNvPr id="388112" name="Google Shape;8602;p178"/>
          <p:cNvSpPr txBox="1">
            <a:spLocks noChangeArrowheads="1"/>
          </p:cNvSpPr>
          <p:nvPr/>
        </p:nvSpPr>
        <p:spPr bwMode="auto">
          <a:xfrm>
            <a:off x="461727" y="3998913"/>
            <a:ext cx="209097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College credit is earned with the grade of a C or higher in the class; all DE courses are weighted classes (honors or AP)</a:t>
            </a:r>
            <a:endParaRPr lang="en-US" altLang="en-US">
              <a:solidFill>
                <a:schemeClr val="bg1"/>
              </a:solidFill>
              <a:cs typeface="Open Sans" panose="020B0606030504020204" pitchFamily="34" charset="0"/>
            </a:endParaRPr>
          </a:p>
        </p:txBody>
      </p:sp>
      <p:sp>
        <p:nvSpPr>
          <p:cNvPr id="388113" name="Google Shape;8603;p178"/>
          <p:cNvSpPr txBox="1">
            <a:spLocks noChangeArrowheads="1"/>
          </p:cNvSpPr>
          <p:nvPr/>
        </p:nvSpPr>
        <p:spPr bwMode="auto">
          <a:xfrm>
            <a:off x="461727" y="5511800"/>
            <a:ext cx="28799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Registration, fees, and due dates are set through CGCC (or U of A). The fees are due early in the school year or semester and should be paid online directly to the school. There are no book or material fees.   </a:t>
            </a:r>
            <a:endParaRPr lang="en-US" altLang="en-US">
              <a:solidFill>
                <a:schemeClr val="bg1"/>
              </a:solidFill>
              <a:cs typeface="Open Sans" panose="020B0606030504020204" pitchFamily="34" charset="0"/>
            </a:endParaRPr>
          </a:p>
        </p:txBody>
      </p:sp>
      <p:sp>
        <p:nvSpPr>
          <p:cNvPr id="388114" name="Google Shape;8604;p178"/>
          <p:cNvSpPr>
            <a:spLocks/>
          </p:cNvSpPr>
          <p:nvPr/>
        </p:nvSpPr>
        <p:spPr bwMode="auto">
          <a:xfrm>
            <a:off x="4278313" y="4408488"/>
            <a:ext cx="1736725" cy="1633537"/>
          </a:xfrm>
          <a:custGeom>
            <a:avLst/>
            <a:gdLst>
              <a:gd name="T0" fmla="*/ 2147483646 w 447"/>
              <a:gd name="T1" fmla="*/ 2147483646 h 420"/>
              <a:gd name="T2" fmla="*/ 2147483646 w 447"/>
              <a:gd name="T3" fmla="*/ 0 h 420"/>
              <a:gd name="T4" fmla="*/ 2147483646 w 447"/>
              <a:gd name="T5" fmla="*/ 2147483646 h 420"/>
              <a:gd name="T6" fmla="*/ 0 w 447"/>
              <a:gd name="T7" fmla="*/ 2147483646 h 420"/>
              <a:gd name="T8" fmla="*/ 2147483646 w 447"/>
              <a:gd name="T9" fmla="*/ 2147483646 h 420"/>
              <a:gd name="T10" fmla="*/ 2147483646 w 447"/>
              <a:gd name="T11" fmla="*/ 2147483646 h 420"/>
              <a:gd name="T12" fmla="*/ 2147483646 w 447"/>
              <a:gd name="T13" fmla="*/ 2147483646 h 4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 h="420" extrusionOk="0">
                <a:moveTo>
                  <a:pt x="447" y="95"/>
                </a:moveTo>
                <a:cubicBezTo>
                  <a:pt x="366" y="90"/>
                  <a:pt x="290" y="57"/>
                  <a:pt x="231" y="0"/>
                </a:cubicBezTo>
                <a:cubicBezTo>
                  <a:pt x="47" y="48"/>
                  <a:pt x="47" y="48"/>
                  <a:pt x="47" y="48"/>
                </a:cubicBezTo>
                <a:cubicBezTo>
                  <a:pt x="0" y="230"/>
                  <a:pt x="0" y="230"/>
                  <a:pt x="0" y="230"/>
                </a:cubicBezTo>
                <a:cubicBezTo>
                  <a:pt x="120" y="347"/>
                  <a:pt x="278" y="415"/>
                  <a:pt x="445" y="420"/>
                </a:cubicBezTo>
                <a:cubicBezTo>
                  <a:pt x="351" y="259"/>
                  <a:pt x="351" y="259"/>
                  <a:pt x="351" y="259"/>
                </a:cubicBezTo>
                <a:lnTo>
                  <a:pt x="447" y="95"/>
                </a:lnTo>
                <a:close/>
              </a:path>
            </a:pathLst>
          </a:custGeom>
          <a:solidFill>
            <a:srgbClr val="06538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15" name="Google Shape;8605;p178"/>
          <p:cNvSpPr>
            <a:spLocks/>
          </p:cNvSpPr>
          <p:nvPr/>
        </p:nvSpPr>
        <p:spPr bwMode="auto">
          <a:xfrm>
            <a:off x="6184900" y="828675"/>
            <a:ext cx="1736725" cy="1633538"/>
          </a:xfrm>
          <a:custGeom>
            <a:avLst/>
            <a:gdLst>
              <a:gd name="T0" fmla="*/ 0 w 447"/>
              <a:gd name="T1" fmla="*/ 2147483646 h 420"/>
              <a:gd name="T2" fmla="*/ 2147483646 w 447"/>
              <a:gd name="T3" fmla="*/ 2147483646 h 420"/>
              <a:gd name="T4" fmla="*/ 2147483646 w 447"/>
              <a:gd name="T5" fmla="*/ 2147483646 h 420"/>
              <a:gd name="T6" fmla="*/ 2147483646 w 447"/>
              <a:gd name="T7" fmla="*/ 2147483646 h 420"/>
              <a:gd name="T8" fmla="*/ 2147483646 w 447"/>
              <a:gd name="T9" fmla="*/ 0 h 420"/>
              <a:gd name="T10" fmla="*/ 2147483646 w 447"/>
              <a:gd name="T11" fmla="*/ 2147483646 h 420"/>
              <a:gd name="T12" fmla="*/ 0 w 447"/>
              <a:gd name="T13" fmla="*/ 2147483646 h 4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 h="420" extrusionOk="0">
                <a:moveTo>
                  <a:pt x="0" y="326"/>
                </a:moveTo>
                <a:cubicBezTo>
                  <a:pt x="81" y="331"/>
                  <a:pt x="157" y="364"/>
                  <a:pt x="216" y="420"/>
                </a:cubicBezTo>
                <a:cubicBezTo>
                  <a:pt x="400" y="372"/>
                  <a:pt x="400" y="372"/>
                  <a:pt x="400" y="372"/>
                </a:cubicBezTo>
                <a:cubicBezTo>
                  <a:pt x="447" y="191"/>
                  <a:pt x="447" y="191"/>
                  <a:pt x="447" y="191"/>
                </a:cubicBezTo>
                <a:cubicBezTo>
                  <a:pt x="327" y="73"/>
                  <a:pt x="169" y="6"/>
                  <a:pt x="2" y="0"/>
                </a:cubicBezTo>
                <a:cubicBezTo>
                  <a:pt x="96" y="162"/>
                  <a:pt x="96" y="162"/>
                  <a:pt x="96" y="162"/>
                </a:cubicBezTo>
                <a:lnTo>
                  <a:pt x="0" y="326"/>
                </a:lnTo>
                <a:close/>
              </a:path>
            </a:pathLst>
          </a:custGeom>
          <a:solidFill>
            <a:srgbClr val="FFCA5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16" name="Google Shape;8606;p178"/>
          <p:cNvSpPr>
            <a:spLocks/>
          </p:cNvSpPr>
          <p:nvPr/>
        </p:nvSpPr>
        <p:spPr bwMode="auto">
          <a:xfrm>
            <a:off x="7073900" y="3522663"/>
            <a:ext cx="1627188" cy="1736725"/>
          </a:xfrm>
          <a:custGeom>
            <a:avLst/>
            <a:gdLst>
              <a:gd name="T0" fmla="*/ 2147483646 w 419"/>
              <a:gd name="T1" fmla="*/ 2147483646 h 447"/>
              <a:gd name="T2" fmla="*/ 2147483646 w 419"/>
              <a:gd name="T3" fmla="*/ 2147483646 h 447"/>
              <a:gd name="T4" fmla="*/ 2147483646 w 419"/>
              <a:gd name="T5" fmla="*/ 2147483646 h 447"/>
              <a:gd name="T6" fmla="*/ 2147483646 w 419"/>
              <a:gd name="T7" fmla="*/ 0 h 447"/>
              <a:gd name="T8" fmla="*/ 0 w 419"/>
              <a:gd name="T9" fmla="*/ 2147483646 h 447"/>
              <a:gd name="T10" fmla="*/ 2147483646 w 419"/>
              <a:gd name="T11" fmla="*/ 2147483646 h 447"/>
              <a:gd name="T12" fmla="*/ 2147483646 w 419"/>
              <a:gd name="T13" fmla="*/ 2147483646 h 4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9" h="447" extrusionOk="0">
                <a:moveTo>
                  <a:pt x="229" y="447"/>
                </a:moveTo>
                <a:cubicBezTo>
                  <a:pt x="347" y="326"/>
                  <a:pt x="414" y="169"/>
                  <a:pt x="419" y="1"/>
                </a:cubicBezTo>
                <a:cubicBezTo>
                  <a:pt x="258" y="96"/>
                  <a:pt x="258" y="96"/>
                  <a:pt x="258" y="96"/>
                </a:cubicBezTo>
                <a:cubicBezTo>
                  <a:pt x="94" y="0"/>
                  <a:pt x="94" y="0"/>
                  <a:pt x="94" y="0"/>
                </a:cubicBezTo>
                <a:cubicBezTo>
                  <a:pt x="89" y="81"/>
                  <a:pt x="56" y="157"/>
                  <a:pt x="0" y="216"/>
                </a:cubicBezTo>
                <a:cubicBezTo>
                  <a:pt x="47" y="400"/>
                  <a:pt x="47" y="400"/>
                  <a:pt x="47" y="400"/>
                </a:cubicBezTo>
                <a:lnTo>
                  <a:pt x="229" y="447"/>
                </a:lnTo>
                <a:close/>
              </a:path>
            </a:pathLst>
          </a:custGeom>
          <a:solidFill>
            <a:srgbClr val="E348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17" name="Google Shape;8607;p178"/>
          <p:cNvSpPr>
            <a:spLocks/>
          </p:cNvSpPr>
          <p:nvPr/>
        </p:nvSpPr>
        <p:spPr bwMode="auto">
          <a:xfrm>
            <a:off x="5762625" y="4443413"/>
            <a:ext cx="2111375" cy="1601787"/>
          </a:xfrm>
          <a:custGeom>
            <a:avLst/>
            <a:gdLst>
              <a:gd name="T0" fmla="*/ 2147483646 w 544"/>
              <a:gd name="T1" fmla="*/ 2147483646 h 412"/>
              <a:gd name="T2" fmla="*/ 2147483646 w 544"/>
              <a:gd name="T3" fmla="*/ 0 h 412"/>
              <a:gd name="T4" fmla="*/ 2147483646 w 544"/>
              <a:gd name="T5" fmla="*/ 2147483646 h 412"/>
              <a:gd name="T6" fmla="*/ 0 w 544"/>
              <a:gd name="T7" fmla="*/ 2147483646 h 412"/>
              <a:gd name="T8" fmla="*/ 2147483646 w 544"/>
              <a:gd name="T9" fmla="*/ 2147483646 h 412"/>
              <a:gd name="T10" fmla="*/ 2147483646 w 544"/>
              <a:gd name="T11" fmla="*/ 2147483646 h 412"/>
              <a:gd name="T12" fmla="*/ 2147483646 w 544"/>
              <a:gd name="T13" fmla="*/ 2147483646 h 4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4" h="412" extrusionOk="0">
                <a:moveTo>
                  <a:pt x="364" y="185"/>
                </a:moveTo>
                <a:cubicBezTo>
                  <a:pt x="315" y="0"/>
                  <a:pt x="315" y="0"/>
                  <a:pt x="315" y="0"/>
                </a:cubicBezTo>
                <a:cubicBezTo>
                  <a:pt x="255" y="54"/>
                  <a:pt x="178" y="84"/>
                  <a:pt x="96" y="86"/>
                </a:cubicBezTo>
                <a:cubicBezTo>
                  <a:pt x="0" y="250"/>
                  <a:pt x="0" y="250"/>
                  <a:pt x="0" y="250"/>
                </a:cubicBezTo>
                <a:cubicBezTo>
                  <a:pt x="95" y="412"/>
                  <a:pt x="95" y="412"/>
                  <a:pt x="95" y="412"/>
                </a:cubicBezTo>
                <a:cubicBezTo>
                  <a:pt x="263" y="410"/>
                  <a:pt x="422" y="346"/>
                  <a:pt x="544" y="232"/>
                </a:cubicBezTo>
                <a:lnTo>
                  <a:pt x="364" y="185"/>
                </a:lnTo>
                <a:close/>
              </a:path>
            </a:pathLst>
          </a:custGeom>
          <a:solidFill>
            <a:srgbClr val="8B103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18" name="Google Shape;8608;p178"/>
          <p:cNvSpPr>
            <a:spLocks/>
          </p:cNvSpPr>
          <p:nvPr/>
        </p:nvSpPr>
        <p:spPr bwMode="auto">
          <a:xfrm>
            <a:off x="7105650" y="1657350"/>
            <a:ext cx="1600200" cy="2117725"/>
          </a:xfrm>
          <a:custGeom>
            <a:avLst/>
            <a:gdLst>
              <a:gd name="T0" fmla="*/ 2147483646 w 412"/>
              <a:gd name="T1" fmla="*/ 2147483646 h 545"/>
              <a:gd name="T2" fmla="*/ 2147483646 w 412"/>
              <a:gd name="T3" fmla="*/ 2147483646 h 545"/>
              <a:gd name="T4" fmla="*/ 2147483646 w 412"/>
              <a:gd name="T5" fmla="*/ 0 h 545"/>
              <a:gd name="T6" fmla="*/ 2147483646 w 412"/>
              <a:gd name="T7" fmla="*/ 2147483646 h 545"/>
              <a:gd name="T8" fmla="*/ 0 w 412"/>
              <a:gd name="T9" fmla="*/ 2147483646 h 545"/>
              <a:gd name="T10" fmla="*/ 2147483646 w 412"/>
              <a:gd name="T11" fmla="*/ 2147483646 h 545"/>
              <a:gd name="T12" fmla="*/ 2147483646 w 412"/>
              <a:gd name="T13" fmla="*/ 2147483646 h 5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2" h="545" extrusionOk="0">
                <a:moveTo>
                  <a:pt x="250" y="545"/>
                </a:moveTo>
                <a:cubicBezTo>
                  <a:pt x="412" y="450"/>
                  <a:pt x="412" y="450"/>
                  <a:pt x="412" y="450"/>
                </a:cubicBezTo>
                <a:cubicBezTo>
                  <a:pt x="410" y="282"/>
                  <a:pt x="346" y="123"/>
                  <a:pt x="232" y="0"/>
                </a:cubicBezTo>
                <a:cubicBezTo>
                  <a:pt x="185" y="181"/>
                  <a:pt x="185" y="181"/>
                  <a:pt x="185" y="181"/>
                </a:cubicBezTo>
                <a:cubicBezTo>
                  <a:pt x="0" y="229"/>
                  <a:pt x="0" y="229"/>
                  <a:pt x="0" y="229"/>
                </a:cubicBezTo>
                <a:cubicBezTo>
                  <a:pt x="54" y="290"/>
                  <a:pt x="84" y="367"/>
                  <a:pt x="86" y="449"/>
                </a:cubicBezTo>
                <a:lnTo>
                  <a:pt x="250" y="545"/>
                </a:lnTo>
                <a:close/>
              </a:path>
            </a:pathLst>
          </a:custGeom>
          <a:solidFill>
            <a:srgbClr val="FE912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19" name="Google Shape;8609;p178"/>
          <p:cNvSpPr>
            <a:spLocks/>
          </p:cNvSpPr>
          <p:nvPr/>
        </p:nvSpPr>
        <p:spPr bwMode="auto">
          <a:xfrm>
            <a:off x="3494088" y="3098800"/>
            <a:ext cx="1600200" cy="2114550"/>
          </a:xfrm>
          <a:custGeom>
            <a:avLst/>
            <a:gdLst>
              <a:gd name="T0" fmla="*/ 2147483646 w 412"/>
              <a:gd name="T1" fmla="*/ 2147483646 h 544"/>
              <a:gd name="T2" fmla="*/ 2147483646 w 412"/>
              <a:gd name="T3" fmla="*/ 2147483646 h 544"/>
              <a:gd name="T4" fmla="*/ 2147483646 w 412"/>
              <a:gd name="T5" fmla="*/ 0 h 544"/>
              <a:gd name="T6" fmla="*/ 0 w 412"/>
              <a:gd name="T7" fmla="*/ 2147483646 h 544"/>
              <a:gd name="T8" fmla="*/ 2147483646 w 412"/>
              <a:gd name="T9" fmla="*/ 2147483646 h 544"/>
              <a:gd name="T10" fmla="*/ 2147483646 w 412"/>
              <a:gd name="T11" fmla="*/ 2147483646 h 544"/>
              <a:gd name="T12" fmla="*/ 2147483646 w 412"/>
              <a:gd name="T13" fmla="*/ 2147483646 h 5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2" h="544" extrusionOk="0">
                <a:moveTo>
                  <a:pt x="412" y="315"/>
                </a:moveTo>
                <a:cubicBezTo>
                  <a:pt x="358" y="254"/>
                  <a:pt x="328" y="177"/>
                  <a:pt x="326" y="96"/>
                </a:cubicBezTo>
                <a:cubicBezTo>
                  <a:pt x="162" y="0"/>
                  <a:pt x="162" y="0"/>
                  <a:pt x="162" y="0"/>
                </a:cubicBezTo>
                <a:cubicBezTo>
                  <a:pt x="0" y="95"/>
                  <a:pt x="0" y="95"/>
                  <a:pt x="0" y="95"/>
                </a:cubicBezTo>
                <a:cubicBezTo>
                  <a:pt x="2" y="263"/>
                  <a:pt x="66" y="422"/>
                  <a:pt x="180" y="544"/>
                </a:cubicBezTo>
                <a:cubicBezTo>
                  <a:pt x="227" y="363"/>
                  <a:pt x="227" y="363"/>
                  <a:pt x="227" y="363"/>
                </a:cubicBezTo>
                <a:lnTo>
                  <a:pt x="412" y="315"/>
                </a:lnTo>
                <a:close/>
              </a:path>
            </a:pathLst>
          </a:custGeom>
          <a:solidFill>
            <a:srgbClr val="34B2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20" name="Google Shape;8610;p178"/>
          <p:cNvSpPr>
            <a:spLocks/>
          </p:cNvSpPr>
          <p:nvPr/>
        </p:nvSpPr>
        <p:spPr bwMode="auto">
          <a:xfrm>
            <a:off x="4325938" y="828675"/>
            <a:ext cx="2111375" cy="1601788"/>
          </a:xfrm>
          <a:custGeom>
            <a:avLst/>
            <a:gdLst>
              <a:gd name="T0" fmla="*/ 2147483646 w 544"/>
              <a:gd name="T1" fmla="*/ 2147483646 h 412"/>
              <a:gd name="T2" fmla="*/ 2147483646 w 544"/>
              <a:gd name="T3" fmla="*/ 2147483646 h 412"/>
              <a:gd name="T4" fmla="*/ 2147483646 w 544"/>
              <a:gd name="T5" fmla="*/ 2147483646 h 412"/>
              <a:gd name="T6" fmla="*/ 2147483646 w 544"/>
              <a:gd name="T7" fmla="*/ 2147483646 h 412"/>
              <a:gd name="T8" fmla="*/ 2147483646 w 544"/>
              <a:gd name="T9" fmla="*/ 0 h 412"/>
              <a:gd name="T10" fmla="*/ 0 w 544"/>
              <a:gd name="T11" fmla="*/ 2147483646 h 412"/>
              <a:gd name="T12" fmla="*/ 2147483646 w 544"/>
              <a:gd name="T13" fmla="*/ 2147483646 h 4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4" h="412" extrusionOk="0">
                <a:moveTo>
                  <a:pt x="181" y="227"/>
                </a:moveTo>
                <a:cubicBezTo>
                  <a:pt x="229" y="412"/>
                  <a:pt x="229" y="412"/>
                  <a:pt x="229" y="412"/>
                </a:cubicBezTo>
                <a:cubicBezTo>
                  <a:pt x="289" y="358"/>
                  <a:pt x="366" y="328"/>
                  <a:pt x="448" y="325"/>
                </a:cubicBezTo>
                <a:cubicBezTo>
                  <a:pt x="544" y="162"/>
                  <a:pt x="544" y="162"/>
                  <a:pt x="544" y="162"/>
                </a:cubicBezTo>
                <a:cubicBezTo>
                  <a:pt x="449" y="0"/>
                  <a:pt x="449" y="0"/>
                  <a:pt x="449" y="0"/>
                </a:cubicBezTo>
                <a:cubicBezTo>
                  <a:pt x="281" y="2"/>
                  <a:pt x="122" y="65"/>
                  <a:pt x="0" y="180"/>
                </a:cubicBezTo>
                <a:lnTo>
                  <a:pt x="181" y="227"/>
                </a:lnTo>
                <a:close/>
              </a:path>
            </a:pathLst>
          </a:custGeom>
          <a:solidFill>
            <a:srgbClr val="64DAA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21" name="Google Shape;8611;p178"/>
          <p:cNvSpPr>
            <a:spLocks/>
          </p:cNvSpPr>
          <p:nvPr/>
        </p:nvSpPr>
        <p:spPr bwMode="auto">
          <a:xfrm>
            <a:off x="3498850" y="1614488"/>
            <a:ext cx="1627188" cy="1736725"/>
          </a:xfrm>
          <a:custGeom>
            <a:avLst/>
            <a:gdLst>
              <a:gd name="T0" fmla="*/ 2147483646 w 419"/>
              <a:gd name="T1" fmla="*/ 2147483646 h 447"/>
              <a:gd name="T2" fmla="*/ 2147483646 w 419"/>
              <a:gd name="T3" fmla="*/ 2147483646 h 447"/>
              <a:gd name="T4" fmla="*/ 2147483646 w 419"/>
              <a:gd name="T5" fmla="*/ 2147483646 h 447"/>
              <a:gd name="T6" fmla="*/ 2147483646 w 419"/>
              <a:gd name="T7" fmla="*/ 2147483646 h 447"/>
              <a:gd name="T8" fmla="*/ 2147483646 w 419"/>
              <a:gd name="T9" fmla="*/ 0 h 447"/>
              <a:gd name="T10" fmla="*/ 0 w 419"/>
              <a:gd name="T11" fmla="*/ 2147483646 h 447"/>
              <a:gd name="T12" fmla="*/ 2147483646 w 419"/>
              <a:gd name="T13" fmla="*/ 2147483646 h 4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9" h="447" extrusionOk="0">
                <a:moveTo>
                  <a:pt x="161" y="351"/>
                </a:moveTo>
                <a:cubicBezTo>
                  <a:pt x="325" y="447"/>
                  <a:pt x="325" y="447"/>
                  <a:pt x="325" y="447"/>
                </a:cubicBezTo>
                <a:cubicBezTo>
                  <a:pt x="330" y="366"/>
                  <a:pt x="363" y="290"/>
                  <a:pt x="419" y="231"/>
                </a:cubicBezTo>
                <a:cubicBezTo>
                  <a:pt x="372" y="47"/>
                  <a:pt x="372" y="47"/>
                  <a:pt x="372" y="47"/>
                </a:cubicBezTo>
                <a:cubicBezTo>
                  <a:pt x="190" y="0"/>
                  <a:pt x="190" y="0"/>
                  <a:pt x="190" y="0"/>
                </a:cubicBezTo>
                <a:cubicBezTo>
                  <a:pt x="72" y="120"/>
                  <a:pt x="5" y="277"/>
                  <a:pt x="0" y="445"/>
                </a:cubicBezTo>
                <a:lnTo>
                  <a:pt x="161" y="351"/>
                </a:lnTo>
                <a:close/>
              </a:path>
            </a:pathLst>
          </a:custGeom>
          <a:solidFill>
            <a:srgbClr val="64D0D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22" name="Google Shape;8612;p178"/>
          <p:cNvSpPr>
            <a:spLocks/>
          </p:cNvSpPr>
          <p:nvPr/>
        </p:nvSpPr>
        <p:spPr bwMode="auto">
          <a:xfrm>
            <a:off x="5324374" y="1167116"/>
            <a:ext cx="512762" cy="612775"/>
          </a:xfrm>
          <a:custGeom>
            <a:avLst/>
            <a:gdLst>
              <a:gd name="T0" fmla="*/ 2147483646 w 132"/>
              <a:gd name="T1" fmla="*/ 2147483646 h 158"/>
              <a:gd name="T2" fmla="*/ 2147483646 w 132"/>
              <a:gd name="T3" fmla="*/ 2147483646 h 158"/>
              <a:gd name="T4" fmla="*/ 2147483646 w 132"/>
              <a:gd name="T5" fmla="*/ 2147483646 h 158"/>
              <a:gd name="T6" fmla="*/ 2147483646 w 132"/>
              <a:gd name="T7" fmla="*/ 2147483646 h 158"/>
              <a:gd name="T8" fmla="*/ 2147483646 w 132"/>
              <a:gd name="T9" fmla="*/ 2147483646 h 158"/>
              <a:gd name="T10" fmla="*/ 2147483646 w 132"/>
              <a:gd name="T11" fmla="*/ 2147483646 h 158"/>
              <a:gd name="T12" fmla="*/ 2147483646 w 132"/>
              <a:gd name="T13" fmla="*/ 2147483646 h 158"/>
              <a:gd name="T14" fmla="*/ 2147483646 w 132"/>
              <a:gd name="T15" fmla="*/ 2147483646 h 158"/>
              <a:gd name="T16" fmla="*/ 2147483646 w 132"/>
              <a:gd name="T17" fmla="*/ 2147483646 h 158"/>
              <a:gd name="T18" fmla="*/ 2147483646 w 132"/>
              <a:gd name="T19" fmla="*/ 2147483646 h 158"/>
              <a:gd name="T20" fmla="*/ 2147483646 w 132"/>
              <a:gd name="T21" fmla="*/ 2147483646 h 158"/>
              <a:gd name="T22" fmla="*/ 2147483646 w 132"/>
              <a:gd name="T23" fmla="*/ 2147483646 h 158"/>
              <a:gd name="T24" fmla="*/ 2147483646 w 132"/>
              <a:gd name="T25" fmla="*/ 2147483646 h 158"/>
              <a:gd name="T26" fmla="*/ 2147483646 w 132"/>
              <a:gd name="T27" fmla="*/ 2147483646 h 158"/>
              <a:gd name="T28" fmla="*/ 2147483646 w 132"/>
              <a:gd name="T29" fmla="*/ 2147483646 h 158"/>
              <a:gd name="T30" fmla="*/ 2147483646 w 132"/>
              <a:gd name="T31" fmla="*/ 2147483646 h 158"/>
              <a:gd name="T32" fmla="*/ 2147483646 w 132"/>
              <a:gd name="T33" fmla="*/ 2147483646 h 158"/>
              <a:gd name="T34" fmla="*/ 2147483646 w 132"/>
              <a:gd name="T35" fmla="*/ 2147483646 h 158"/>
              <a:gd name="T36" fmla="*/ 2147483646 w 132"/>
              <a:gd name="T37" fmla="*/ 2147483646 h 158"/>
              <a:gd name="T38" fmla="*/ 2147483646 w 132"/>
              <a:gd name="T39" fmla="*/ 2147483646 h 158"/>
              <a:gd name="T40" fmla="*/ 2147483646 w 132"/>
              <a:gd name="T41" fmla="*/ 2147483646 h 158"/>
              <a:gd name="T42" fmla="*/ 2147483646 w 132"/>
              <a:gd name="T43" fmla="*/ 2147483646 h 158"/>
              <a:gd name="T44" fmla="*/ 2147483646 w 132"/>
              <a:gd name="T45" fmla="*/ 2147483646 h 158"/>
              <a:gd name="T46" fmla="*/ 2147483646 w 132"/>
              <a:gd name="T47" fmla="*/ 2147483646 h 158"/>
              <a:gd name="T48" fmla="*/ 2147483646 w 132"/>
              <a:gd name="T49" fmla="*/ 0 h 158"/>
              <a:gd name="T50" fmla="*/ 2147483646 w 132"/>
              <a:gd name="T51" fmla="*/ 2147483646 h 158"/>
              <a:gd name="T52" fmla="*/ 2147483646 w 132"/>
              <a:gd name="T53" fmla="*/ 2147483646 h 158"/>
              <a:gd name="T54" fmla="*/ 2147483646 w 132"/>
              <a:gd name="T55" fmla="*/ 2147483646 h 158"/>
              <a:gd name="T56" fmla="*/ 2147483646 w 132"/>
              <a:gd name="T57" fmla="*/ 2147483646 h 158"/>
              <a:gd name="T58" fmla="*/ 2147483646 w 132"/>
              <a:gd name="T59" fmla="*/ 2147483646 h 158"/>
              <a:gd name="T60" fmla="*/ 2147483646 w 132"/>
              <a:gd name="T61" fmla="*/ 2147483646 h 158"/>
              <a:gd name="T62" fmla="*/ 2147483646 w 132"/>
              <a:gd name="T63" fmla="*/ 2147483646 h 158"/>
              <a:gd name="T64" fmla="*/ 2147483646 w 132"/>
              <a:gd name="T65" fmla="*/ 2147483646 h 158"/>
              <a:gd name="T66" fmla="*/ 2147483646 w 132"/>
              <a:gd name="T67" fmla="*/ 2147483646 h 158"/>
              <a:gd name="T68" fmla="*/ 2147483646 w 132"/>
              <a:gd name="T69" fmla="*/ 2147483646 h 158"/>
              <a:gd name="T70" fmla="*/ 2147483646 w 132"/>
              <a:gd name="T71" fmla="*/ 2147483646 h 158"/>
              <a:gd name="T72" fmla="*/ 2147483646 w 132"/>
              <a:gd name="T73" fmla="*/ 2147483646 h 158"/>
              <a:gd name="T74" fmla="*/ 2147483646 w 132"/>
              <a:gd name="T75" fmla="*/ 2147483646 h 158"/>
              <a:gd name="T76" fmla="*/ 2147483646 w 132"/>
              <a:gd name="T77" fmla="*/ 2147483646 h 158"/>
              <a:gd name="T78" fmla="*/ 2147483646 w 132"/>
              <a:gd name="T79" fmla="*/ 2147483646 h 158"/>
              <a:gd name="T80" fmla="*/ 2147483646 w 132"/>
              <a:gd name="T81" fmla="*/ 2147483646 h 158"/>
              <a:gd name="T82" fmla="*/ 2147483646 w 132"/>
              <a:gd name="T83" fmla="*/ 2147483646 h 158"/>
              <a:gd name="T84" fmla="*/ 2147483646 w 132"/>
              <a:gd name="T85" fmla="*/ 2147483646 h 158"/>
              <a:gd name="T86" fmla="*/ 2147483646 w 132"/>
              <a:gd name="T87" fmla="*/ 2147483646 h 158"/>
              <a:gd name="T88" fmla="*/ 2147483646 w 132"/>
              <a:gd name="T89" fmla="*/ 2147483646 h 158"/>
              <a:gd name="T90" fmla="*/ 2147483646 w 132"/>
              <a:gd name="T91" fmla="*/ 2147483646 h 158"/>
              <a:gd name="T92" fmla="*/ 2147483646 w 132"/>
              <a:gd name="T93" fmla="*/ 2147483646 h 158"/>
              <a:gd name="T94" fmla="*/ 2147483646 w 132"/>
              <a:gd name="T95" fmla="*/ 2147483646 h 158"/>
              <a:gd name="T96" fmla="*/ 2147483646 w 132"/>
              <a:gd name="T97" fmla="*/ 2147483646 h 158"/>
              <a:gd name="T98" fmla="*/ 2147483646 w 132"/>
              <a:gd name="T99" fmla="*/ 2147483646 h 158"/>
              <a:gd name="T100" fmla="*/ 2147483646 w 132"/>
              <a:gd name="T101" fmla="*/ 2147483646 h 1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32" h="158" extrusionOk="0">
                <a:moveTo>
                  <a:pt x="89" y="153"/>
                </a:moveTo>
                <a:cubicBezTo>
                  <a:pt x="89" y="156"/>
                  <a:pt x="86" y="158"/>
                  <a:pt x="83" y="158"/>
                </a:cubicBezTo>
                <a:cubicBezTo>
                  <a:pt x="50" y="158"/>
                  <a:pt x="50" y="158"/>
                  <a:pt x="50" y="158"/>
                </a:cubicBezTo>
                <a:cubicBezTo>
                  <a:pt x="47" y="158"/>
                  <a:pt x="44" y="156"/>
                  <a:pt x="44" y="153"/>
                </a:cubicBezTo>
                <a:cubicBezTo>
                  <a:pt x="44" y="153"/>
                  <a:pt x="44" y="153"/>
                  <a:pt x="44" y="153"/>
                </a:cubicBezTo>
                <a:cubicBezTo>
                  <a:pt x="44" y="150"/>
                  <a:pt x="47" y="147"/>
                  <a:pt x="50" y="147"/>
                </a:cubicBezTo>
                <a:cubicBezTo>
                  <a:pt x="83" y="147"/>
                  <a:pt x="83" y="147"/>
                  <a:pt x="83" y="147"/>
                </a:cubicBezTo>
                <a:cubicBezTo>
                  <a:pt x="86" y="147"/>
                  <a:pt x="89" y="150"/>
                  <a:pt x="89" y="153"/>
                </a:cubicBezTo>
                <a:close/>
                <a:moveTo>
                  <a:pt x="89" y="139"/>
                </a:moveTo>
                <a:cubicBezTo>
                  <a:pt x="89" y="135"/>
                  <a:pt x="86" y="133"/>
                  <a:pt x="83" y="133"/>
                </a:cubicBezTo>
                <a:cubicBezTo>
                  <a:pt x="50" y="133"/>
                  <a:pt x="50" y="133"/>
                  <a:pt x="50" y="133"/>
                </a:cubicBezTo>
                <a:cubicBezTo>
                  <a:pt x="47" y="133"/>
                  <a:pt x="44" y="135"/>
                  <a:pt x="44" y="139"/>
                </a:cubicBezTo>
                <a:cubicBezTo>
                  <a:pt x="44" y="139"/>
                  <a:pt x="44" y="139"/>
                  <a:pt x="44" y="139"/>
                </a:cubicBezTo>
                <a:cubicBezTo>
                  <a:pt x="44" y="142"/>
                  <a:pt x="47" y="144"/>
                  <a:pt x="50" y="144"/>
                </a:cubicBezTo>
                <a:cubicBezTo>
                  <a:pt x="83" y="144"/>
                  <a:pt x="83" y="144"/>
                  <a:pt x="83" y="144"/>
                </a:cubicBezTo>
                <a:cubicBezTo>
                  <a:pt x="86" y="144"/>
                  <a:pt x="89" y="142"/>
                  <a:pt x="89" y="139"/>
                </a:cubicBezTo>
                <a:close/>
                <a:moveTo>
                  <a:pt x="72" y="78"/>
                </a:moveTo>
                <a:cubicBezTo>
                  <a:pt x="65" y="78"/>
                  <a:pt x="65" y="78"/>
                  <a:pt x="65" y="78"/>
                </a:cubicBezTo>
                <a:cubicBezTo>
                  <a:pt x="61" y="78"/>
                  <a:pt x="61" y="78"/>
                  <a:pt x="61" y="78"/>
                </a:cubicBezTo>
                <a:cubicBezTo>
                  <a:pt x="61" y="130"/>
                  <a:pt x="61" y="130"/>
                  <a:pt x="61" y="130"/>
                </a:cubicBezTo>
                <a:cubicBezTo>
                  <a:pt x="63" y="130"/>
                  <a:pt x="64" y="130"/>
                  <a:pt x="66" y="130"/>
                </a:cubicBezTo>
                <a:cubicBezTo>
                  <a:pt x="66" y="130"/>
                  <a:pt x="66" y="130"/>
                  <a:pt x="66" y="130"/>
                </a:cubicBezTo>
                <a:cubicBezTo>
                  <a:pt x="66" y="130"/>
                  <a:pt x="66" y="130"/>
                  <a:pt x="66" y="130"/>
                </a:cubicBezTo>
                <a:cubicBezTo>
                  <a:pt x="66" y="130"/>
                  <a:pt x="67" y="130"/>
                  <a:pt x="67" y="130"/>
                </a:cubicBezTo>
                <a:cubicBezTo>
                  <a:pt x="67" y="130"/>
                  <a:pt x="67" y="130"/>
                  <a:pt x="67" y="130"/>
                </a:cubicBezTo>
                <a:cubicBezTo>
                  <a:pt x="68" y="130"/>
                  <a:pt x="70" y="130"/>
                  <a:pt x="72" y="130"/>
                </a:cubicBezTo>
                <a:lnTo>
                  <a:pt x="72" y="78"/>
                </a:lnTo>
                <a:close/>
                <a:moveTo>
                  <a:pt x="48" y="57"/>
                </a:moveTo>
                <a:cubicBezTo>
                  <a:pt x="44" y="57"/>
                  <a:pt x="40" y="61"/>
                  <a:pt x="40" y="65"/>
                </a:cubicBezTo>
                <a:cubicBezTo>
                  <a:pt x="40" y="69"/>
                  <a:pt x="44" y="73"/>
                  <a:pt x="48" y="73"/>
                </a:cubicBezTo>
                <a:cubicBezTo>
                  <a:pt x="56" y="73"/>
                  <a:pt x="56" y="73"/>
                  <a:pt x="56" y="73"/>
                </a:cubicBezTo>
                <a:cubicBezTo>
                  <a:pt x="56" y="65"/>
                  <a:pt x="56" y="65"/>
                  <a:pt x="56" y="65"/>
                </a:cubicBezTo>
                <a:cubicBezTo>
                  <a:pt x="56" y="61"/>
                  <a:pt x="52" y="57"/>
                  <a:pt x="48" y="57"/>
                </a:cubicBezTo>
                <a:close/>
                <a:moveTo>
                  <a:pt x="93" y="65"/>
                </a:moveTo>
                <a:cubicBezTo>
                  <a:pt x="93" y="61"/>
                  <a:pt x="89" y="57"/>
                  <a:pt x="85" y="57"/>
                </a:cubicBezTo>
                <a:cubicBezTo>
                  <a:pt x="80" y="57"/>
                  <a:pt x="77" y="61"/>
                  <a:pt x="77" y="65"/>
                </a:cubicBezTo>
                <a:cubicBezTo>
                  <a:pt x="77" y="73"/>
                  <a:pt x="77" y="73"/>
                  <a:pt x="77" y="73"/>
                </a:cubicBezTo>
                <a:cubicBezTo>
                  <a:pt x="85" y="73"/>
                  <a:pt x="85" y="73"/>
                  <a:pt x="85" y="73"/>
                </a:cubicBezTo>
                <a:cubicBezTo>
                  <a:pt x="89" y="73"/>
                  <a:pt x="93" y="69"/>
                  <a:pt x="93" y="65"/>
                </a:cubicBezTo>
                <a:close/>
                <a:moveTo>
                  <a:pt x="110" y="51"/>
                </a:moveTo>
                <a:cubicBezTo>
                  <a:pt x="107" y="37"/>
                  <a:pt x="90" y="21"/>
                  <a:pt x="66" y="21"/>
                </a:cubicBezTo>
                <a:cubicBezTo>
                  <a:pt x="43" y="21"/>
                  <a:pt x="26" y="37"/>
                  <a:pt x="23" y="51"/>
                </a:cubicBezTo>
                <a:cubicBezTo>
                  <a:pt x="20" y="61"/>
                  <a:pt x="22" y="72"/>
                  <a:pt x="28" y="81"/>
                </a:cubicBezTo>
                <a:cubicBezTo>
                  <a:pt x="32" y="90"/>
                  <a:pt x="37" y="98"/>
                  <a:pt x="41" y="107"/>
                </a:cubicBezTo>
                <a:cubicBezTo>
                  <a:pt x="43" y="112"/>
                  <a:pt x="44" y="119"/>
                  <a:pt x="45" y="124"/>
                </a:cubicBezTo>
                <a:cubicBezTo>
                  <a:pt x="46" y="128"/>
                  <a:pt x="48" y="130"/>
                  <a:pt x="53" y="130"/>
                </a:cubicBezTo>
                <a:cubicBezTo>
                  <a:pt x="54" y="130"/>
                  <a:pt x="55" y="130"/>
                  <a:pt x="56" y="130"/>
                </a:cubicBezTo>
                <a:cubicBezTo>
                  <a:pt x="56" y="78"/>
                  <a:pt x="56" y="78"/>
                  <a:pt x="56" y="78"/>
                </a:cubicBezTo>
                <a:cubicBezTo>
                  <a:pt x="48" y="78"/>
                  <a:pt x="48" y="78"/>
                  <a:pt x="48" y="78"/>
                </a:cubicBezTo>
                <a:cubicBezTo>
                  <a:pt x="45" y="78"/>
                  <a:pt x="41" y="77"/>
                  <a:pt x="39" y="74"/>
                </a:cubicBezTo>
                <a:cubicBezTo>
                  <a:pt x="36" y="72"/>
                  <a:pt x="35" y="69"/>
                  <a:pt x="35" y="65"/>
                </a:cubicBezTo>
                <a:cubicBezTo>
                  <a:pt x="35" y="62"/>
                  <a:pt x="36" y="58"/>
                  <a:pt x="39" y="56"/>
                </a:cubicBezTo>
                <a:cubicBezTo>
                  <a:pt x="41" y="53"/>
                  <a:pt x="45" y="52"/>
                  <a:pt x="48" y="52"/>
                </a:cubicBezTo>
                <a:cubicBezTo>
                  <a:pt x="55" y="52"/>
                  <a:pt x="61" y="58"/>
                  <a:pt x="61" y="65"/>
                </a:cubicBezTo>
                <a:cubicBezTo>
                  <a:pt x="61" y="65"/>
                  <a:pt x="61" y="65"/>
                  <a:pt x="61" y="65"/>
                </a:cubicBezTo>
                <a:cubicBezTo>
                  <a:pt x="61" y="73"/>
                  <a:pt x="61" y="73"/>
                  <a:pt x="61" y="73"/>
                </a:cubicBezTo>
                <a:cubicBezTo>
                  <a:pt x="65" y="73"/>
                  <a:pt x="65" y="73"/>
                  <a:pt x="65" y="73"/>
                </a:cubicBezTo>
                <a:cubicBezTo>
                  <a:pt x="72" y="73"/>
                  <a:pt x="72" y="73"/>
                  <a:pt x="72" y="73"/>
                </a:cubicBezTo>
                <a:cubicBezTo>
                  <a:pt x="72" y="65"/>
                  <a:pt x="72" y="65"/>
                  <a:pt x="72" y="65"/>
                </a:cubicBezTo>
                <a:cubicBezTo>
                  <a:pt x="72" y="65"/>
                  <a:pt x="72" y="65"/>
                  <a:pt x="72" y="65"/>
                </a:cubicBezTo>
                <a:cubicBezTo>
                  <a:pt x="72" y="61"/>
                  <a:pt x="73" y="58"/>
                  <a:pt x="76" y="56"/>
                </a:cubicBezTo>
                <a:cubicBezTo>
                  <a:pt x="78" y="53"/>
                  <a:pt x="81" y="52"/>
                  <a:pt x="85" y="52"/>
                </a:cubicBezTo>
                <a:cubicBezTo>
                  <a:pt x="88" y="52"/>
                  <a:pt x="92" y="53"/>
                  <a:pt x="94" y="56"/>
                </a:cubicBezTo>
                <a:cubicBezTo>
                  <a:pt x="97" y="58"/>
                  <a:pt x="98" y="62"/>
                  <a:pt x="98" y="65"/>
                </a:cubicBezTo>
                <a:cubicBezTo>
                  <a:pt x="98" y="69"/>
                  <a:pt x="97" y="72"/>
                  <a:pt x="94" y="74"/>
                </a:cubicBezTo>
                <a:cubicBezTo>
                  <a:pt x="92" y="77"/>
                  <a:pt x="88" y="78"/>
                  <a:pt x="85" y="78"/>
                </a:cubicBezTo>
                <a:cubicBezTo>
                  <a:pt x="77" y="78"/>
                  <a:pt x="77" y="78"/>
                  <a:pt x="77" y="78"/>
                </a:cubicBezTo>
                <a:cubicBezTo>
                  <a:pt x="77" y="130"/>
                  <a:pt x="77" y="130"/>
                  <a:pt x="77" y="130"/>
                </a:cubicBezTo>
                <a:cubicBezTo>
                  <a:pt x="78" y="130"/>
                  <a:pt x="79" y="130"/>
                  <a:pt x="80" y="130"/>
                </a:cubicBezTo>
                <a:cubicBezTo>
                  <a:pt x="85" y="130"/>
                  <a:pt x="87" y="128"/>
                  <a:pt x="88" y="124"/>
                </a:cubicBezTo>
                <a:cubicBezTo>
                  <a:pt x="89" y="119"/>
                  <a:pt x="90" y="112"/>
                  <a:pt x="92" y="107"/>
                </a:cubicBezTo>
                <a:cubicBezTo>
                  <a:pt x="96" y="98"/>
                  <a:pt x="101" y="90"/>
                  <a:pt x="105" y="81"/>
                </a:cubicBezTo>
                <a:cubicBezTo>
                  <a:pt x="110" y="72"/>
                  <a:pt x="113" y="61"/>
                  <a:pt x="110" y="51"/>
                </a:cubicBezTo>
                <a:close/>
                <a:moveTo>
                  <a:pt x="71" y="5"/>
                </a:moveTo>
                <a:cubicBezTo>
                  <a:pt x="71" y="2"/>
                  <a:pt x="69" y="0"/>
                  <a:pt x="66" y="0"/>
                </a:cubicBezTo>
                <a:cubicBezTo>
                  <a:pt x="66" y="0"/>
                  <a:pt x="66" y="0"/>
                  <a:pt x="66" y="0"/>
                </a:cubicBezTo>
                <a:cubicBezTo>
                  <a:pt x="64" y="0"/>
                  <a:pt x="62" y="2"/>
                  <a:pt x="62" y="5"/>
                </a:cubicBezTo>
                <a:cubicBezTo>
                  <a:pt x="62" y="14"/>
                  <a:pt x="62" y="14"/>
                  <a:pt x="62" y="14"/>
                </a:cubicBezTo>
                <a:cubicBezTo>
                  <a:pt x="62" y="17"/>
                  <a:pt x="64" y="19"/>
                  <a:pt x="66" y="19"/>
                </a:cubicBezTo>
                <a:cubicBezTo>
                  <a:pt x="66" y="19"/>
                  <a:pt x="66" y="19"/>
                  <a:pt x="66" y="19"/>
                </a:cubicBezTo>
                <a:cubicBezTo>
                  <a:pt x="69" y="19"/>
                  <a:pt x="71" y="17"/>
                  <a:pt x="71" y="14"/>
                </a:cubicBezTo>
                <a:lnTo>
                  <a:pt x="71" y="5"/>
                </a:lnTo>
                <a:close/>
                <a:moveTo>
                  <a:pt x="98" y="13"/>
                </a:moveTo>
                <a:cubicBezTo>
                  <a:pt x="99" y="10"/>
                  <a:pt x="98" y="8"/>
                  <a:pt x="96" y="6"/>
                </a:cubicBezTo>
                <a:cubicBezTo>
                  <a:pt x="96" y="6"/>
                  <a:pt x="96" y="6"/>
                  <a:pt x="96" y="6"/>
                </a:cubicBezTo>
                <a:cubicBezTo>
                  <a:pt x="94" y="5"/>
                  <a:pt x="91" y="6"/>
                  <a:pt x="89" y="8"/>
                </a:cubicBezTo>
                <a:cubicBezTo>
                  <a:pt x="85" y="16"/>
                  <a:pt x="85" y="16"/>
                  <a:pt x="85" y="16"/>
                </a:cubicBezTo>
                <a:cubicBezTo>
                  <a:pt x="84" y="18"/>
                  <a:pt x="85" y="21"/>
                  <a:pt x="87" y="23"/>
                </a:cubicBezTo>
                <a:cubicBezTo>
                  <a:pt x="87" y="23"/>
                  <a:pt x="87" y="23"/>
                  <a:pt x="87" y="23"/>
                </a:cubicBezTo>
                <a:cubicBezTo>
                  <a:pt x="90" y="24"/>
                  <a:pt x="92" y="23"/>
                  <a:pt x="94" y="21"/>
                </a:cubicBezTo>
                <a:lnTo>
                  <a:pt x="98" y="13"/>
                </a:lnTo>
                <a:close/>
                <a:moveTo>
                  <a:pt x="118" y="28"/>
                </a:moveTo>
                <a:cubicBezTo>
                  <a:pt x="120" y="27"/>
                  <a:pt x="120" y="24"/>
                  <a:pt x="118" y="22"/>
                </a:cubicBezTo>
                <a:cubicBezTo>
                  <a:pt x="118" y="22"/>
                  <a:pt x="118" y="22"/>
                  <a:pt x="118" y="22"/>
                </a:cubicBezTo>
                <a:cubicBezTo>
                  <a:pt x="116" y="20"/>
                  <a:pt x="113" y="19"/>
                  <a:pt x="111" y="21"/>
                </a:cubicBezTo>
                <a:cubicBezTo>
                  <a:pt x="105" y="27"/>
                  <a:pt x="105" y="27"/>
                  <a:pt x="105" y="27"/>
                </a:cubicBezTo>
                <a:cubicBezTo>
                  <a:pt x="103" y="29"/>
                  <a:pt x="102" y="32"/>
                  <a:pt x="104" y="34"/>
                </a:cubicBezTo>
                <a:cubicBezTo>
                  <a:pt x="104" y="34"/>
                  <a:pt x="104" y="34"/>
                  <a:pt x="104" y="34"/>
                </a:cubicBezTo>
                <a:cubicBezTo>
                  <a:pt x="106" y="36"/>
                  <a:pt x="109" y="36"/>
                  <a:pt x="111" y="34"/>
                </a:cubicBezTo>
                <a:lnTo>
                  <a:pt x="118" y="28"/>
                </a:lnTo>
                <a:close/>
                <a:moveTo>
                  <a:pt x="128" y="52"/>
                </a:moveTo>
                <a:cubicBezTo>
                  <a:pt x="131" y="52"/>
                  <a:pt x="132" y="49"/>
                  <a:pt x="132" y="46"/>
                </a:cubicBezTo>
                <a:cubicBezTo>
                  <a:pt x="132" y="46"/>
                  <a:pt x="132" y="46"/>
                  <a:pt x="132" y="46"/>
                </a:cubicBezTo>
                <a:cubicBezTo>
                  <a:pt x="131" y="44"/>
                  <a:pt x="129" y="42"/>
                  <a:pt x="126" y="43"/>
                </a:cubicBezTo>
                <a:cubicBezTo>
                  <a:pt x="118" y="44"/>
                  <a:pt x="118" y="44"/>
                  <a:pt x="118" y="44"/>
                </a:cubicBezTo>
                <a:cubicBezTo>
                  <a:pt x="115" y="45"/>
                  <a:pt x="113" y="47"/>
                  <a:pt x="114" y="50"/>
                </a:cubicBezTo>
                <a:cubicBezTo>
                  <a:pt x="114" y="50"/>
                  <a:pt x="114" y="50"/>
                  <a:pt x="114" y="50"/>
                </a:cubicBezTo>
                <a:cubicBezTo>
                  <a:pt x="114" y="52"/>
                  <a:pt x="117" y="54"/>
                  <a:pt x="119" y="54"/>
                </a:cubicBezTo>
                <a:lnTo>
                  <a:pt x="128" y="52"/>
                </a:lnTo>
                <a:close/>
                <a:moveTo>
                  <a:pt x="126" y="78"/>
                </a:moveTo>
                <a:cubicBezTo>
                  <a:pt x="129" y="78"/>
                  <a:pt x="131" y="77"/>
                  <a:pt x="132" y="74"/>
                </a:cubicBezTo>
                <a:cubicBezTo>
                  <a:pt x="132" y="74"/>
                  <a:pt x="132" y="74"/>
                  <a:pt x="132" y="74"/>
                </a:cubicBezTo>
                <a:cubicBezTo>
                  <a:pt x="132" y="71"/>
                  <a:pt x="130" y="69"/>
                  <a:pt x="128" y="68"/>
                </a:cubicBezTo>
                <a:cubicBezTo>
                  <a:pt x="119" y="67"/>
                  <a:pt x="119" y="67"/>
                  <a:pt x="119" y="67"/>
                </a:cubicBezTo>
                <a:cubicBezTo>
                  <a:pt x="116" y="66"/>
                  <a:pt x="114" y="68"/>
                  <a:pt x="113" y="70"/>
                </a:cubicBezTo>
                <a:cubicBezTo>
                  <a:pt x="113" y="70"/>
                  <a:pt x="113" y="70"/>
                  <a:pt x="113" y="70"/>
                </a:cubicBezTo>
                <a:cubicBezTo>
                  <a:pt x="113" y="73"/>
                  <a:pt x="115" y="76"/>
                  <a:pt x="117" y="76"/>
                </a:cubicBezTo>
                <a:lnTo>
                  <a:pt x="126" y="78"/>
                </a:lnTo>
                <a:close/>
                <a:moveTo>
                  <a:pt x="38" y="21"/>
                </a:moveTo>
                <a:cubicBezTo>
                  <a:pt x="40" y="23"/>
                  <a:pt x="43" y="24"/>
                  <a:pt x="45" y="23"/>
                </a:cubicBezTo>
                <a:cubicBezTo>
                  <a:pt x="45" y="23"/>
                  <a:pt x="45" y="23"/>
                  <a:pt x="45" y="23"/>
                </a:cubicBezTo>
                <a:cubicBezTo>
                  <a:pt x="47" y="21"/>
                  <a:pt x="48" y="18"/>
                  <a:pt x="47" y="16"/>
                </a:cubicBezTo>
                <a:cubicBezTo>
                  <a:pt x="43" y="8"/>
                  <a:pt x="43" y="8"/>
                  <a:pt x="43" y="8"/>
                </a:cubicBezTo>
                <a:cubicBezTo>
                  <a:pt x="41" y="6"/>
                  <a:pt x="39" y="5"/>
                  <a:pt x="36" y="6"/>
                </a:cubicBezTo>
                <a:cubicBezTo>
                  <a:pt x="36" y="6"/>
                  <a:pt x="36" y="6"/>
                  <a:pt x="36" y="6"/>
                </a:cubicBezTo>
                <a:cubicBezTo>
                  <a:pt x="34" y="8"/>
                  <a:pt x="33" y="10"/>
                  <a:pt x="34" y="13"/>
                </a:cubicBezTo>
                <a:lnTo>
                  <a:pt x="38" y="21"/>
                </a:lnTo>
                <a:close/>
                <a:moveTo>
                  <a:pt x="21" y="34"/>
                </a:moveTo>
                <a:cubicBezTo>
                  <a:pt x="23" y="36"/>
                  <a:pt x="26" y="36"/>
                  <a:pt x="28" y="34"/>
                </a:cubicBezTo>
                <a:cubicBezTo>
                  <a:pt x="28" y="34"/>
                  <a:pt x="28" y="34"/>
                  <a:pt x="28" y="34"/>
                </a:cubicBezTo>
                <a:cubicBezTo>
                  <a:pt x="30" y="32"/>
                  <a:pt x="30" y="29"/>
                  <a:pt x="28" y="27"/>
                </a:cubicBezTo>
                <a:cubicBezTo>
                  <a:pt x="21" y="21"/>
                  <a:pt x="21" y="21"/>
                  <a:pt x="21" y="21"/>
                </a:cubicBezTo>
                <a:cubicBezTo>
                  <a:pt x="19" y="19"/>
                  <a:pt x="16" y="20"/>
                  <a:pt x="14" y="22"/>
                </a:cubicBezTo>
                <a:cubicBezTo>
                  <a:pt x="14" y="22"/>
                  <a:pt x="14" y="22"/>
                  <a:pt x="14" y="22"/>
                </a:cubicBezTo>
                <a:cubicBezTo>
                  <a:pt x="12" y="24"/>
                  <a:pt x="13" y="27"/>
                  <a:pt x="15" y="28"/>
                </a:cubicBezTo>
                <a:lnTo>
                  <a:pt x="21" y="34"/>
                </a:lnTo>
                <a:close/>
                <a:moveTo>
                  <a:pt x="13" y="54"/>
                </a:moveTo>
                <a:cubicBezTo>
                  <a:pt x="16" y="54"/>
                  <a:pt x="18" y="52"/>
                  <a:pt x="19" y="50"/>
                </a:cubicBezTo>
                <a:cubicBezTo>
                  <a:pt x="19" y="50"/>
                  <a:pt x="19" y="50"/>
                  <a:pt x="19" y="50"/>
                </a:cubicBezTo>
                <a:cubicBezTo>
                  <a:pt x="19" y="47"/>
                  <a:pt x="17" y="45"/>
                  <a:pt x="15" y="44"/>
                </a:cubicBezTo>
                <a:cubicBezTo>
                  <a:pt x="6" y="43"/>
                  <a:pt x="6" y="43"/>
                  <a:pt x="6" y="43"/>
                </a:cubicBezTo>
                <a:cubicBezTo>
                  <a:pt x="3" y="42"/>
                  <a:pt x="1" y="44"/>
                  <a:pt x="0" y="46"/>
                </a:cubicBezTo>
                <a:cubicBezTo>
                  <a:pt x="0" y="46"/>
                  <a:pt x="0" y="46"/>
                  <a:pt x="0" y="46"/>
                </a:cubicBezTo>
                <a:cubicBezTo>
                  <a:pt x="0" y="49"/>
                  <a:pt x="2" y="52"/>
                  <a:pt x="4" y="52"/>
                </a:cubicBezTo>
                <a:lnTo>
                  <a:pt x="13" y="54"/>
                </a:lnTo>
                <a:close/>
                <a:moveTo>
                  <a:pt x="15" y="76"/>
                </a:moveTo>
                <a:cubicBezTo>
                  <a:pt x="18" y="76"/>
                  <a:pt x="19" y="73"/>
                  <a:pt x="19" y="70"/>
                </a:cubicBezTo>
                <a:cubicBezTo>
                  <a:pt x="19" y="70"/>
                  <a:pt x="19" y="70"/>
                  <a:pt x="19" y="70"/>
                </a:cubicBezTo>
                <a:cubicBezTo>
                  <a:pt x="18" y="68"/>
                  <a:pt x="16" y="66"/>
                  <a:pt x="13" y="67"/>
                </a:cubicBezTo>
                <a:cubicBezTo>
                  <a:pt x="4" y="68"/>
                  <a:pt x="4" y="68"/>
                  <a:pt x="4" y="68"/>
                </a:cubicBezTo>
                <a:cubicBezTo>
                  <a:pt x="2" y="69"/>
                  <a:pt x="0" y="71"/>
                  <a:pt x="1" y="74"/>
                </a:cubicBezTo>
                <a:cubicBezTo>
                  <a:pt x="1" y="74"/>
                  <a:pt x="1" y="74"/>
                  <a:pt x="1" y="74"/>
                </a:cubicBezTo>
                <a:cubicBezTo>
                  <a:pt x="1" y="77"/>
                  <a:pt x="4" y="78"/>
                  <a:pt x="6" y="78"/>
                </a:cubicBezTo>
                <a:lnTo>
                  <a:pt x="15"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23" name="Google Shape;8613;p178"/>
          <p:cNvSpPr>
            <a:spLocks/>
          </p:cNvSpPr>
          <p:nvPr/>
        </p:nvSpPr>
        <p:spPr bwMode="auto">
          <a:xfrm>
            <a:off x="7486650" y="4238625"/>
            <a:ext cx="722313" cy="481013"/>
          </a:xfrm>
          <a:custGeom>
            <a:avLst/>
            <a:gdLst>
              <a:gd name="T0" fmla="*/ 2147483646 w 186"/>
              <a:gd name="T1" fmla="*/ 2147483646 h 124"/>
              <a:gd name="T2" fmla="*/ 2147483646 w 186"/>
              <a:gd name="T3" fmla="*/ 2147483646 h 124"/>
              <a:gd name="T4" fmla="*/ 2147483646 w 186"/>
              <a:gd name="T5" fmla="*/ 2147483646 h 124"/>
              <a:gd name="T6" fmla="*/ 2147483646 w 186"/>
              <a:gd name="T7" fmla="*/ 2147483646 h 124"/>
              <a:gd name="T8" fmla="*/ 2147483646 w 186"/>
              <a:gd name="T9" fmla="*/ 2147483646 h 124"/>
              <a:gd name="T10" fmla="*/ 2147483646 w 186"/>
              <a:gd name="T11" fmla="*/ 2147483646 h 124"/>
              <a:gd name="T12" fmla="*/ 2147483646 w 186"/>
              <a:gd name="T13" fmla="*/ 2147483646 h 124"/>
              <a:gd name="T14" fmla="*/ 2147483646 w 186"/>
              <a:gd name="T15" fmla="*/ 0 h 124"/>
              <a:gd name="T16" fmla="*/ 2147483646 w 186"/>
              <a:gd name="T17" fmla="*/ 2147483646 h 124"/>
              <a:gd name="T18" fmla="*/ 2147483646 w 186"/>
              <a:gd name="T19" fmla="*/ 2147483646 h 124"/>
              <a:gd name="T20" fmla="*/ 2147483646 w 186"/>
              <a:gd name="T21" fmla="*/ 2147483646 h 124"/>
              <a:gd name="T22" fmla="*/ 0 w 186"/>
              <a:gd name="T23" fmla="*/ 2147483646 h 124"/>
              <a:gd name="T24" fmla="*/ 2147483646 w 186"/>
              <a:gd name="T25" fmla="*/ 2147483646 h 124"/>
              <a:gd name="T26" fmla="*/ 2147483646 w 186"/>
              <a:gd name="T27" fmla="*/ 2147483646 h 124"/>
              <a:gd name="T28" fmla="*/ 2147483646 w 186"/>
              <a:gd name="T29" fmla="*/ 2147483646 h 124"/>
              <a:gd name="T30" fmla="*/ 2147483646 w 186"/>
              <a:gd name="T31" fmla="*/ 2147483646 h 124"/>
              <a:gd name="T32" fmla="*/ 2147483646 w 186"/>
              <a:gd name="T33" fmla="*/ 2147483646 h 124"/>
              <a:gd name="T34" fmla="*/ 2147483646 w 186"/>
              <a:gd name="T35" fmla="*/ 2147483646 h 124"/>
              <a:gd name="T36" fmla="*/ 2147483646 w 186"/>
              <a:gd name="T37" fmla="*/ 2147483646 h 124"/>
              <a:gd name="T38" fmla="*/ 2147483646 w 186"/>
              <a:gd name="T39" fmla="*/ 2147483646 h 124"/>
              <a:gd name="T40" fmla="*/ 2147483646 w 186"/>
              <a:gd name="T41" fmla="*/ 2147483646 h 124"/>
              <a:gd name="T42" fmla="*/ 2147483646 w 186"/>
              <a:gd name="T43" fmla="*/ 2147483646 h 124"/>
              <a:gd name="T44" fmla="*/ 2147483646 w 186"/>
              <a:gd name="T45" fmla="*/ 2147483646 h 124"/>
              <a:gd name="T46" fmla="*/ 2147483646 w 186"/>
              <a:gd name="T47" fmla="*/ 2147483646 h 124"/>
              <a:gd name="T48" fmla="*/ 2147483646 w 186"/>
              <a:gd name="T49" fmla="*/ 2147483646 h 124"/>
              <a:gd name="T50" fmla="*/ 2147483646 w 186"/>
              <a:gd name="T51" fmla="*/ 2147483646 h 124"/>
              <a:gd name="T52" fmla="*/ 2147483646 w 186"/>
              <a:gd name="T53" fmla="*/ 2147483646 h 124"/>
              <a:gd name="T54" fmla="*/ 2147483646 w 186"/>
              <a:gd name="T55" fmla="*/ 2147483646 h 124"/>
              <a:gd name="T56" fmla="*/ 2147483646 w 186"/>
              <a:gd name="T57" fmla="*/ 2147483646 h 124"/>
              <a:gd name="T58" fmla="*/ 2147483646 w 186"/>
              <a:gd name="T59" fmla="*/ 2147483646 h 124"/>
              <a:gd name="T60" fmla="*/ 2147483646 w 186"/>
              <a:gd name="T61" fmla="*/ 2147483646 h 124"/>
              <a:gd name="T62" fmla="*/ 2147483646 w 186"/>
              <a:gd name="T63" fmla="*/ 2147483646 h 124"/>
              <a:gd name="T64" fmla="*/ 2147483646 w 186"/>
              <a:gd name="T65" fmla="*/ 2147483646 h 124"/>
              <a:gd name="T66" fmla="*/ 2147483646 w 186"/>
              <a:gd name="T67" fmla="*/ 2147483646 h 124"/>
              <a:gd name="T68" fmla="*/ 2147483646 w 186"/>
              <a:gd name="T69" fmla="*/ 2147483646 h 124"/>
              <a:gd name="T70" fmla="*/ 2147483646 w 186"/>
              <a:gd name="T71" fmla="*/ 2147483646 h 124"/>
              <a:gd name="T72" fmla="*/ 2147483646 w 186"/>
              <a:gd name="T73" fmla="*/ 2147483646 h 124"/>
              <a:gd name="T74" fmla="*/ 2147483646 w 186"/>
              <a:gd name="T75" fmla="*/ 2147483646 h 124"/>
              <a:gd name="T76" fmla="*/ 2147483646 w 186"/>
              <a:gd name="T77" fmla="*/ 2147483646 h 124"/>
              <a:gd name="T78" fmla="*/ 2147483646 w 186"/>
              <a:gd name="T79" fmla="*/ 2147483646 h 124"/>
              <a:gd name="T80" fmla="*/ 2147483646 w 186"/>
              <a:gd name="T81" fmla="*/ 2147483646 h 124"/>
              <a:gd name="T82" fmla="*/ 2147483646 w 186"/>
              <a:gd name="T83" fmla="*/ 2147483646 h 124"/>
              <a:gd name="T84" fmla="*/ 2147483646 w 186"/>
              <a:gd name="T85" fmla="*/ 2147483646 h 124"/>
              <a:gd name="T86" fmla="*/ 2147483646 w 186"/>
              <a:gd name="T87" fmla="*/ 2147483646 h 124"/>
              <a:gd name="T88" fmla="*/ 2147483646 w 186"/>
              <a:gd name="T89" fmla="*/ 2147483646 h 124"/>
              <a:gd name="T90" fmla="*/ 2147483646 w 186"/>
              <a:gd name="T91" fmla="*/ 2147483646 h 1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6" h="124" extrusionOk="0">
                <a:moveTo>
                  <a:pt x="148" y="12"/>
                </a:moveTo>
                <a:cubicBezTo>
                  <a:pt x="165" y="55"/>
                  <a:pt x="165" y="55"/>
                  <a:pt x="165" y="55"/>
                </a:cubicBezTo>
                <a:cubicBezTo>
                  <a:pt x="143" y="64"/>
                  <a:pt x="143" y="64"/>
                  <a:pt x="143" y="64"/>
                </a:cubicBezTo>
                <a:cubicBezTo>
                  <a:pt x="132" y="54"/>
                  <a:pt x="97" y="24"/>
                  <a:pt x="94" y="24"/>
                </a:cubicBezTo>
                <a:cubicBezTo>
                  <a:pt x="92" y="24"/>
                  <a:pt x="81" y="28"/>
                  <a:pt x="80" y="28"/>
                </a:cubicBezTo>
                <a:cubicBezTo>
                  <a:pt x="80" y="28"/>
                  <a:pt x="73" y="30"/>
                  <a:pt x="68" y="30"/>
                </a:cubicBezTo>
                <a:cubicBezTo>
                  <a:pt x="65" y="30"/>
                  <a:pt x="63" y="30"/>
                  <a:pt x="61" y="29"/>
                </a:cubicBezTo>
                <a:cubicBezTo>
                  <a:pt x="60" y="28"/>
                  <a:pt x="59" y="27"/>
                  <a:pt x="59" y="26"/>
                </a:cubicBezTo>
                <a:cubicBezTo>
                  <a:pt x="59" y="24"/>
                  <a:pt x="62" y="21"/>
                  <a:pt x="63" y="21"/>
                </a:cubicBezTo>
                <a:cubicBezTo>
                  <a:pt x="72" y="16"/>
                  <a:pt x="97" y="7"/>
                  <a:pt x="99" y="6"/>
                </a:cubicBezTo>
                <a:cubicBezTo>
                  <a:pt x="99" y="6"/>
                  <a:pt x="100" y="6"/>
                  <a:pt x="100" y="6"/>
                </a:cubicBezTo>
                <a:cubicBezTo>
                  <a:pt x="106" y="6"/>
                  <a:pt x="143" y="11"/>
                  <a:pt x="148" y="12"/>
                </a:cubicBezTo>
                <a:close/>
                <a:moveTo>
                  <a:pt x="163" y="0"/>
                </a:moveTo>
                <a:cubicBezTo>
                  <a:pt x="162" y="0"/>
                  <a:pt x="162" y="0"/>
                  <a:pt x="161" y="0"/>
                </a:cubicBezTo>
                <a:cubicBezTo>
                  <a:pt x="154" y="3"/>
                  <a:pt x="154" y="3"/>
                  <a:pt x="154" y="3"/>
                </a:cubicBezTo>
                <a:cubicBezTo>
                  <a:pt x="153" y="4"/>
                  <a:pt x="152" y="5"/>
                  <a:pt x="151" y="6"/>
                </a:cubicBezTo>
                <a:cubicBezTo>
                  <a:pt x="151" y="7"/>
                  <a:pt x="151" y="8"/>
                  <a:pt x="151" y="9"/>
                </a:cubicBezTo>
                <a:cubicBezTo>
                  <a:pt x="169" y="54"/>
                  <a:pt x="169" y="54"/>
                  <a:pt x="169" y="54"/>
                </a:cubicBezTo>
                <a:cubicBezTo>
                  <a:pt x="170" y="57"/>
                  <a:pt x="173" y="58"/>
                  <a:pt x="175" y="57"/>
                </a:cubicBezTo>
                <a:cubicBezTo>
                  <a:pt x="182" y="54"/>
                  <a:pt x="182" y="54"/>
                  <a:pt x="182" y="54"/>
                </a:cubicBezTo>
                <a:cubicBezTo>
                  <a:pt x="184" y="54"/>
                  <a:pt x="185" y="53"/>
                  <a:pt x="185" y="52"/>
                </a:cubicBezTo>
                <a:cubicBezTo>
                  <a:pt x="186" y="51"/>
                  <a:pt x="186" y="49"/>
                  <a:pt x="185" y="48"/>
                </a:cubicBezTo>
                <a:cubicBezTo>
                  <a:pt x="167" y="3"/>
                  <a:pt x="167" y="3"/>
                  <a:pt x="167" y="3"/>
                </a:cubicBezTo>
                <a:cubicBezTo>
                  <a:pt x="167" y="1"/>
                  <a:pt x="165" y="0"/>
                  <a:pt x="163" y="0"/>
                </a:cubicBezTo>
                <a:close/>
                <a:moveTo>
                  <a:pt x="0" y="62"/>
                </a:moveTo>
                <a:cubicBezTo>
                  <a:pt x="0" y="63"/>
                  <a:pt x="1" y="64"/>
                  <a:pt x="2" y="65"/>
                </a:cubicBezTo>
                <a:cubicBezTo>
                  <a:pt x="2" y="66"/>
                  <a:pt x="4" y="67"/>
                  <a:pt x="5" y="67"/>
                </a:cubicBezTo>
                <a:cubicBezTo>
                  <a:pt x="12" y="68"/>
                  <a:pt x="12" y="68"/>
                  <a:pt x="12" y="68"/>
                </a:cubicBezTo>
                <a:cubicBezTo>
                  <a:pt x="15" y="68"/>
                  <a:pt x="17" y="66"/>
                  <a:pt x="18" y="63"/>
                </a:cubicBezTo>
                <a:cubicBezTo>
                  <a:pt x="21" y="13"/>
                  <a:pt x="21" y="13"/>
                  <a:pt x="21" y="13"/>
                </a:cubicBezTo>
                <a:cubicBezTo>
                  <a:pt x="21" y="11"/>
                  <a:pt x="21" y="10"/>
                  <a:pt x="20" y="9"/>
                </a:cubicBezTo>
                <a:cubicBezTo>
                  <a:pt x="19" y="8"/>
                  <a:pt x="18" y="8"/>
                  <a:pt x="17" y="7"/>
                </a:cubicBezTo>
                <a:cubicBezTo>
                  <a:pt x="9" y="7"/>
                  <a:pt x="9" y="7"/>
                  <a:pt x="9" y="7"/>
                </a:cubicBezTo>
                <a:cubicBezTo>
                  <a:pt x="9" y="7"/>
                  <a:pt x="9" y="7"/>
                  <a:pt x="9" y="7"/>
                </a:cubicBezTo>
                <a:cubicBezTo>
                  <a:pt x="6" y="7"/>
                  <a:pt x="4" y="9"/>
                  <a:pt x="4" y="11"/>
                </a:cubicBezTo>
                <a:lnTo>
                  <a:pt x="0" y="62"/>
                </a:lnTo>
                <a:close/>
                <a:moveTo>
                  <a:pt x="76" y="107"/>
                </a:moveTo>
                <a:cubicBezTo>
                  <a:pt x="76" y="105"/>
                  <a:pt x="75" y="104"/>
                  <a:pt x="74" y="102"/>
                </a:cubicBezTo>
                <a:cubicBezTo>
                  <a:pt x="70" y="100"/>
                  <a:pt x="67" y="100"/>
                  <a:pt x="64" y="104"/>
                </a:cubicBezTo>
                <a:cubicBezTo>
                  <a:pt x="61" y="108"/>
                  <a:pt x="61" y="108"/>
                  <a:pt x="61" y="108"/>
                </a:cubicBezTo>
                <a:cubicBezTo>
                  <a:pt x="60" y="108"/>
                  <a:pt x="60" y="108"/>
                  <a:pt x="60" y="108"/>
                </a:cubicBezTo>
                <a:cubicBezTo>
                  <a:pt x="57" y="112"/>
                  <a:pt x="57" y="112"/>
                  <a:pt x="57" y="112"/>
                </a:cubicBezTo>
                <a:cubicBezTo>
                  <a:pt x="53" y="117"/>
                  <a:pt x="57" y="121"/>
                  <a:pt x="58" y="122"/>
                </a:cubicBezTo>
                <a:cubicBezTo>
                  <a:pt x="60" y="123"/>
                  <a:pt x="61" y="124"/>
                  <a:pt x="63" y="124"/>
                </a:cubicBezTo>
                <a:cubicBezTo>
                  <a:pt x="64" y="124"/>
                  <a:pt x="66" y="123"/>
                  <a:pt x="68" y="121"/>
                </a:cubicBezTo>
                <a:cubicBezTo>
                  <a:pt x="73" y="115"/>
                  <a:pt x="73" y="115"/>
                  <a:pt x="73" y="115"/>
                </a:cubicBezTo>
                <a:cubicBezTo>
                  <a:pt x="73" y="115"/>
                  <a:pt x="73" y="115"/>
                  <a:pt x="73" y="115"/>
                </a:cubicBezTo>
                <a:cubicBezTo>
                  <a:pt x="75" y="112"/>
                  <a:pt x="75" y="112"/>
                  <a:pt x="75" y="112"/>
                </a:cubicBezTo>
                <a:cubicBezTo>
                  <a:pt x="76" y="111"/>
                  <a:pt x="77" y="109"/>
                  <a:pt x="76" y="107"/>
                </a:cubicBezTo>
                <a:close/>
                <a:moveTo>
                  <a:pt x="40" y="104"/>
                </a:moveTo>
                <a:cubicBezTo>
                  <a:pt x="38" y="107"/>
                  <a:pt x="39" y="110"/>
                  <a:pt x="42" y="113"/>
                </a:cubicBezTo>
                <a:cubicBezTo>
                  <a:pt x="46" y="116"/>
                  <a:pt x="49" y="115"/>
                  <a:pt x="52" y="112"/>
                </a:cubicBezTo>
                <a:cubicBezTo>
                  <a:pt x="61" y="101"/>
                  <a:pt x="61" y="101"/>
                  <a:pt x="61" y="101"/>
                </a:cubicBezTo>
                <a:cubicBezTo>
                  <a:pt x="65" y="96"/>
                  <a:pt x="61" y="92"/>
                  <a:pt x="59" y="91"/>
                </a:cubicBezTo>
                <a:cubicBezTo>
                  <a:pt x="56" y="89"/>
                  <a:pt x="53" y="89"/>
                  <a:pt x="50" y="93"/>
                </a:cubicBezTo>
                <a:cubicBezTo>
                  <a:pt x="45" y="98"/>
                  <a:pt x="45" y="98"/>
                  <a:pt x="45" y="98"/>
                </a:cubicBezTo>
                <a:cubicBezTo>
                  <a:pt x="45" y="98"/>
                  <a:pt x="45" y="98"/>
                  <a:pt x="45" y="98"/>
                </a:cubicBezTo>
                <a:cubicBezTo>
                  <a:pt x="45" y="99"/>
                  <a:pt x="45" y="99"/>
                  <a:pt x="45" y="99"/>
                </a:cubicBezTo>
                <a:lnTo>
                  <a:pt x="40" y="104"/>
                </a:lnTo>
                <a:close/>
                <a:moveTo>
                  <a:pt x="28" y="91"/>
                </a:moveTo>
                <a:cubicBezTo>
                  <a:pt x="26" y="93"/>
                  <a:pt x="26" y="95"/>
                  <a:pt x="26" y="97"/>
                </a:cubicBezTo>
                <a:cubicBezTo>
                  <a:pt x="26" y="98"/>
                  <a:pt x="27" y="100"/>
                  <a:pt x="29" y="101"/>
                </a:cubicBezTo>
                <a:cubicBezTo>
                  <a:pt x="32" y="104"/>
                  <a:pt x="35" y="103"/>
                  <a:pt x="38" y="100"/>
                </a:cubicBezTo>
                <a:cubicBezTo>
                  <a:pt x="48" y="88"/>
                  <a:pt x="48" y="88"/>
                  <a:pt x="48" y="88"/>
                </a:cubicBezTo>
                <a:cubicBezTo>
                  <a:pt x="49" y="87"/>
                  <a:pt x="50" y="85"/>
                  <a:pt x="50" y="83"/>
                </a:cubicBezTo>
                <a:cubicBezTo>
                  <a:pt x="49" y="81"/>
                  <a:pt x="48" y="80"/>
                  <a:pt x="47" y="79"/>
                </a:cubicBezTo>
                <a:cubicBezTo>
                  <a:pt x="43" y="76"/>
                  <a:pt x="40" y="76"/>
                  <a:pt x="37" y="80"/>
                </a:cubicBezTo>
                <a:cubicBezTo>
                  <a:pt x="33" y="86"/>
                  <a:pt x="33" y="86"/>
                  <a:pt x="33" y="86"/>
                </a:cubicBezTo>
                <a:cubicBezTo>
                  <a:pt x="33" y="86"/>
                  <a:pt x="33" y="86"/>
                  <a:pt x="33" y="86"/>
                </a:cubicBezTo>
                <a:cubicBezTo>
                  <a:pt x="32" y="86"/>
                  <a:pt x="32" y="86"/>
                  <a:pt x="32" y="86"/>
                </a:cubicBezTo>
                <a:lnTo>
                  <a:pt x="28" y="91"/>
                </a:lnTo>
                <a:close/>
                <a:moveTo>
                  <a:pt x="26" y="87"/>
                </a:moveTo>
                <a:cubicBezTo>
                  <a:pt x="35" y="76"/>
                  <a:pt x="35" y="76"/>
                  <a:pt x="35" y="76"/>
                </a:cubicBezTo>
                <a:cubicBezTo>
                  <a:pt x="39" y="71"/>
                  <a:pt x="35" y="67"/>
                  <a:pt x="34" y="66"/>
                </a:cubicBezTo>
                <a:cubicBezTo>
                  <a:pt x="31" y="63"/>
                  <a:pt x="27" y="64"/>
                  <a:pt x="25" y="67"/>
                </a:cubicBezTo>
                <a:cubicBezTo>
                  <a:pt x="21" y="71"/>
                  <a:pt x="21" y="71"/>
                  <a:pt x="21" y="71"/>
                </a:cubicBezTo>
                <a:cubicBezTo>
                  <a:pt x="21" y="71"/>
                  <a:pt x="21" y="71"/>
                  <a:pt x="21" y="71"/>
                </a:cubicBezTo>
                <a:cubicBezTo>
                  <a:pt x="21" y="72"/>
                  <a:pt x="21" y="72"/>
                  <a:pt x="21" y="72"/>
                </a:cubicBezTo>
                <a:cubicBezTo>
                  <a:pt x="17" y="77"/>
                  <a:pt x="17" y="77"/>
                  <a:pt x="17" y="77"/>
                </a:cubicBezTo>
                <a:cubicBezTo>
                  <a:pt x="15" y="79"/>
                  <a:pt x="14" y="81"/>
                  <a:pt x="14" y="82"/>
                </a:cubicBezTo>
                <a:cubicBezTo>
                  <a:pt x="15" y="84"/>
                  <a:pt x="16" y="85"/>
                  <a:pt x="16" y="86"/>
                </a:cubicBezTo>
                <a:cubicBezTo>
                  <a:pt x="18" y="87"/>
                  <a:pt x="20" y="89"/>
                  <a:pt x="22" y="89"/>
                </a:cubicBezTo>
                <a:cubicBezTo>
                  <a:pt x="23" y="89"/>
                  <a:pt x="24" y="88"/>
                  <a:pt x="26" y="87"/>
                </a:cubicBezTo>
                <a:close/>
                <a:moveTo>
                  <a:pt x="141" y="77"/>
                </a:moveTo>
                <a:cubicBezTo>
                  <a:pt x="143" y="75"/>
                  <a:pt x="144" y="71"/>
                  <a:pt x="140" y="67"/>
                </a:cubicBezTo>
                <a:cubicBezTo>
                  <a:pt x="136" y="64"/>
                  <a:pt x="136" y="64"/>
                  <a:pt x="136" y="64"/>
                </a:cubicBezTo>
                <a:cubicBezTo>
                  <a:pt x="119" y="49"/>
                  <a:pt x="98" y="32"/>
                  <a:pt x="94" y="29"/>
                </a:cubicBezTo>
                <a:cubicBezTo>
                  <a:pt x="92" y="29"/>
                  <a:pt x="86" y="31"/>
                  <a:pt x="81" y="33"/>
                </a:cubicBezTo>
                <a:cubicBezTo>
                  <a:pt x="81" y="33"/>
                  <a:pt x="81" y="33"/>
                  <a:pt x="81" y="33"/>
                </a:cubicBezTo>
                <a:cubicBezTo>
                  <a:pt x="81" y="33"/>
                  <a:pt x="74" y="35"/>
                  <a:pt x="68" y="35"/>
                </a:cubicBezTo>
                <a:cubicBezTo>
                  <a:pt x="64" y="35"/>
                  <a:pt x="61" y="34"/>
                  <a:pt x="59" y="33"/>
                </a:cubicBezTo>
                <a:cubicBezTo>
                  <a:pt x="55" y="30"/>
                  <a:pt x="55" y="27"/>
                  <a:pt x="55" y="26"/>
                </a:cubicBezTo>
                <a:cubicBezTo>
                  <a:pt x="55" y="22"/>
                  <a:pt x="58" y="19"/>
                  <a:pt x="61" y="17"/>
                </a:cubicBezTo>
                <a:cubicBezTo>
                  <a:pt x="26" y="13"/>
                  <a:pt x="26" y="13"/>
                  <a:pt x="26" y="13"/>
                </a:cubicBezTo>
                <a:cubicBezTo>
                  <a:pt x="22" y="63"/>
                  <a:pt x="22" y="63"/>
                  <a:pt x="22" y="63"/>
                </a:cubicBezTo>
                <a:cubicBezTo>
                  <a:pt x="25" y="60"/>
                  <a:pt x="28" y="60"/>
                  <a:pt x="30" y="60"/>
                </a:cubicBezTo>
                <a:cubicBezTo>
                  <a:pt x="32" y="60"/>
                  <a:pt x="35" y="61"/>
                  <a:pt x="37" y="62"/>
                </a:cubicBezTo>
                <a:cubicBezTo>
                  <a:pt x="40" y="65"/>
                  <a:pt x="42" y="69"/>
                  <a:pt x="41" y="73"/>
                </a:cubicBezTo>
                <a:cubicBezTo>
                  <a:pt x="44" y="72"/>
                  <a:pt x="47" y="73"/>
                  <a:pt x="49" y="75"/>
                </a:cubicBezTo>
                <a:cubicBezTo>
                  <a:pt x="53" y="78"/>
                  <a:pt x="54" y="82"/>
                  <a:pt x="54" y="85"/>
                </a:cubicBezTo>
                <a:cubicBezTo>
                  <a:pt x="57" y="85"/>
                  <a:pt x="60" y="86"/>
                  <a:pt x="62" y="88"/>
                </a:cubicBezTo>
                <a:cubicBezTo>
                  <a:pt x="65" y="90"/>
                  <a:pt x="67" y="93"/>
                  <a:pt x="67" y="97"/>
                </a:cubicBezTo>
                <a:cubicBezTo>
                  <a:pt x="70" y="96"/>
                  <a:pt x="73" y="97"/>
                  <a:pt x="76" y="99"/>
                </a:cubicBezTo>
                <a:cubicBezTo>
                  <a:pt x="80" y="102"/>
                  <a:pt x="82" y="107"/>
                  <a:pt x="80" y="111"/>
                </a:cubicBezTo>
                <a:cubicBezTo>
                  <a:pt x="83" y="114"/>
                  <a:pt x="83" y="114"/>
                  <a:pt x="83" y="114"/>
                </a:cubicBezTo>
                <a:cubicBezTo>
                  <a:pt x="83" y="114"/>
                  <a:pt x="84" y="114"/>
                  <a:pt x="84" y="114"/>
                </a:cubicBezTo>
                <a:cubicBezTo>
                  <a:pt x="84" y="114"/>
                  <a:pt x="84" y="114"/>
                  <a:pt x="84" y="114"/>
                </a:cubicBezTo>
                <a:cubicBezTo>
                  <a:pt x="85" y="115"/>
                  <a:pt x="87" y="116"/>
                  <a:pt x="88" y="116"/>
                </a:cubicBezTo>
                <a:cubicBezTo>
                  <a:pt x="90" y="116"/>
                  <a:pt x="92" y="114"/>
                  <a:pt x="93" y="113"/>
                </a:cubicBezTo>
                <a:cubicBezTo>
                  <a:pt x="95" y="111"/>
                  <a:pt x="96" y="108"/>
                  <a:pt x="93" y="106"/>
                </a:cubicBezTo>
                <a:cubicBezTo>
                  <a:pt x="93" y="106"/>
                  <a:pt x="93" y="106"/>
                  <a:pt x="93" y="106"/>
                </a:cubicBezTo>
                <a:cubicBezTo>
                  <a:pt x="77" y="92"/>
                  <a:pt x="77" y="92"/>
                  <a:pt x="77" y="92"/>
                </a:cubicBezTo>
                <a:cubicBezTo>
                  <a:pt x="77" y="92"/>
                  <a:pt x="77" y="91"/>
                  <a:pt x="77" y="91"/>
                </a:cubicBezTo>
                <a:cubicBezTo>
                  <a:pt x="76" y="90"/>
                  <a:pt x="77" y="89"/>
                  <a:pt x="77" y="89"/>
                </a:cubicBezTo>
                <a:cubicBezTo>
                  <a:pt x="78" y="88"/>
                  <a:pt x="80" y="88"/>
                  <a:pt x="81" y="88"/>
                </a:cubicBezTo>
                <a:cubicBezTo>
                  <a:pt x="101" y="106"/>
                  <a:pt x="101" y="106"/>
                  <a:pt x="101" y="106"/>
                </a:cubicBezTo>
                <a:cubicBezTo>
                  <a:pt x="102" y="106"/>
                  <a:pt x="103" y="107"/>
                  <a:pt x="105" y="107"/>
                </a:cubicBezTo>
                <a:cubicBezTo>
                  <a:pt x="107" y="107"/>
                  <a:pt x="109" y="106"/>
                  <a:pt x="110" y="104"/>
                </a:cubicBezTo>
                <a:cubicBezTo>
                  <a:pt x="111" y="102"/>
                  <a:pt x="112" y="101"/>
                  <a:pt x="112" y="99"/>
                </a:cubicBezTo>
                <a:cubicBezTo>
                  <a:pt x="112" y="97"/>
                  <a:pt x="111" y="95"/>
                  <a:pt x="109" y="94"/>
                </a:cubicBezTo>
                <a:cubicBezTo>
                  <a:pt x="106" y="92"/>
                  <a:pt x="106" y="92"/>
                  <a:pt x="106" y="92"/>
                </a:cubicBezTo>
                <a:cubicBezTo>
                  <a:pt x="106" y="92"/>
                  <a:pt x="106" y="92"/>
                  <a:pt x="106" y="92"/>
                </a:cubicBezTo>
                <a:cubicBezTo>
                  <a:pt x="95" y="83"/>
                  <a:pt x="95" y="83"/>
                  <a:pt x="95" y="83"/>
                </a:cubicBezTo>
                <a:cubicBezTo>
                  <a:pt x="95" y="82"/>
                  <a:pt x="94" y="82"/>
                  <a:pt x="94" y="81"/>
                </a:cubicBezTo>
                <a:cubicBezTo>
                  <a:pt x="94" y="80"/>
                  <a:pt x="94" y="80"/>
                  <a:pt x="95" y="79"/>
                </a:cubicBezTo>
                <a:cubicBezTo>
                  <a:pt x="96" y="78"/>
                  <a:pt x="97" y="78"/>
                  <a:pt x="98" y="79"/>
                </a:cubicBezTo>
                <a:cubicBezTo>
                  <a:pt x="117" y="94"/>
                  <a:pt x="117" y="94"/>
                  <a:pt x="117" y="94"/>
                </a:cubicBezTo>
                <a:cubicBezTo>
                  <a:pt x="118" y="95"/>
                  <a:pt x="120" y="96"/>
                  <a:pt x="121" y="96"/>
                </a:cubicBezTo>
                <a:cubicBezTo>
                  <a:pt x="123" y="96"/>
                  <a:pt x="126" y="94"/>
                  <a:pt x="128" y="92"/>
                </a:cubicBezTo>
                <a:cubicBezTo>
                  <a:pt x="129" y="91"/>
                  <a:pt x="130" y="89"/>
                  <a:pt x="129" y="87"/>
                </a:cubicBezTo>
                <a:cubicBezTo>
                  <a:pt x="129" y="86"/>
                  <a:pt x="128" y="84"/>
                  <a:pt x="126" y="82"/>
                </a:cubicBezTo>
                <a:cubicBezTo>
                  <a:pt x="121" y="78"/>
                  <a:pt x="121" y="78"/>
                  <a:pt x="121" y="78"/>
                </a:cubicBezTo>
                <a:cubicBezTo>
                  <a:pt x="121" y="78"/>
                  <a:pt x="121" y="78"/>
                  <a:pt x="121" y="78"/>
                </a:cubicBezTo>
                <a:cubicBezTo>
                  <a:pt x="111" y="70"/>
                  <a:pt x="111" y="70"/>
                  <a:pt x="111" y="70"/>
                </a:cubicBezTo>
                <a:cubicBezTo>
                  <a:pt x="110" y="69"/>
                  <a:pt x="110" y="67"/>
                  <a:pt x="111" y="66"/>
                </a:cubicBezTo>
                <a:cubicBezTo>
                  <a:pt x="112" y="65"/>
                  <a:pt x="113" y="65"/>
                  <a:pt x="114" y="66"/>
                </a:cubicBezTo>
                <a:cubicBezTo>
                  <a:pt x="130" y="79"/>
                  <a:pt x="130" y="79"/>
                  <a:pt x="130" y="79"/>
                </a:cubicBezTo>
                <a:cubicBezTo>
                  <a:pt x="134" y="82"/>
                  <a:pt x="138" y="81"/>
                  <a:pt x="141"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24" name="Google Shape;8614;p178"/>
          <p:cNvSpPr>
            <a:spLocks/>
          </p:cNvSpPr>
          <p:nvPr/>
        </p:nvSpPr>
        <p:spPr bwMode="auto">
          <a:xfrm>
            <a:off x="3902870" y="3603626"/>
            <a:ext cx="620712" cy="520700"/>
          </a:xfrm>
          <a:custGeom>
            <a:avLst/>
            <a:gdLst>
              <a:gd name="T0" fmla="*/ 2147483646 w 160"/>
              <a:gd name="T1" fmla="*/ 2147483646 h 134"/>
              <a:gd name="T2" fmla="*/ 2147483646 w 160"/>
              <a:gd name="T3" fmla="*/ 2147483646 h 134"/>
              <a:gd name="T4" fmla="*/ 2147483646 w 160"/>
              <a:gd name="T5" fmla="*/ 2147483646 h 134"/>
              <a:gd name="T6" fmla="*/ 2147483646 w 160"/>
              <a:gd name="T7" fmla="*/ 2147483646 h 134"/>
              <a:gd name="T8" fmla="*/ 2147483646 w 160"/>
              <a:gd name="T9" fmla="*/ 2147483646 h 134"/>
              <a:gd name="T10" fmla="*/ 2147483646 w 160"/>
              <a:gd name="T11" fmla="*/ 2147483646 h 134"/>
              <a:gd name="T12" fmla="*/ 2147483646 w 160"/>
              <a:gd name="T13" fmla="*/ 2147483646 h 134"/>
              <a:gd name="T14" fmla="*/ 2147483646 w 160"/>
              <a:gd name="T15" fmla="*/ 2147483646 h 134"/>
              <a:gd name="T16" fmla="*/ 2147483646 w 160"/>
              <a:gd name="T17" fmla="*/ 2147483646 h 134"/>
              <a:gd name="T18" fmla="*/ 2147483646 w 160"/>
              <a:gd name="T19" fmla="*/ 2147483646 h 134"/>
              <a:gd name="T20" fmla="*/ 2147483646 w 160"/>
              <a:gd name="T21" fmla="*/ 2147483646 h 134"/>
              <a:gd name="T22" fmla="*/ 2147483646 w 160"/>
              <a:gd name="T23" fmla="*/ 2147483646 h 134"/>
              <a:gd name="T24" fmla="*/ 2147483646 w 160"/>
              <a:gd name="T25" fmla="*/ 2147483646 h 134"/>
              <a:gd name="T26" fmla="*/ 2147483646 w 160"/>
              <a:gd name="T27" fmla="*/ 2147483646 h 134"/>
              <a:gd name="T28" fmla="*/ 2147483646 w 160"/>
              <a:gd name="T29" fmla="*/ 2147483646 h 134"/>
              <a:gd name="T30" fmla="*/ 2147483646 w 160"/>
              <a:gd name="T31" fmla="*/ 2147483646 h 134"/>
              <a:gd name="T32" fmla="*/ 2147483646 w 160"/>
              <a:gd name="T33" fmla="*/ 2147483646 h 134"/>
              <a:gd name="T34" fmla="*/ 2147483646 w 160"/>
              <a:gd name="T35" fmla="*/ 2147483646 h 134"/>
              <a:gd name="T36" fmla="*/ 2147483646 w 160"/>
              <a:gd name="T37" fmla="*/ 2147483646 h 134"/>
              <a:gd name="T38" fmla="*/ 2147483646 w 160"/>
              <a:gd name="T39" fmla="*/ 2147483646 h 134"/>
              <a:gd name="T40" fmla="*/ 2147483646 w 160"/>
              <a:gd name="T41" fmla="*/ 2147483646 h 134"/>
              <a:gd name="T42" fmla="*/ 2147483646 w 160"/>
              <a:gd name="T43" fmla="*/ 2147483646 h 134"/>
              <a:gd name="T44" fmla="*/ 2147483646 w 160"/>
              <a:gd name="T45" fmla="*/ 2147483646 h 134"/>
              <a:gd name="T46" fmla="*/ 2147483646 w 160"/>
              <a:gd name="T47" fmla="*/ 2147483646 h 134"/>
              <a:gd name="T48" fmla="*/ 2147483646 w 160"/>
              <a:gd name="T49" fmla="*/ 2147483646 h 134"/>
              <a:gd name="T50" fmla="*/ 2147483646 w 160"/>
              <a:gd name="T51" fmla="*/ 2147483646 h 134"/>
              <a:gd name="T52" fmla="*/ 2147483646 w 160"/>
              <a:gd name="T53" fmla="*/ 2147483646 h 134"/>
              <a:gd name="T54" fmla="*/ 2147483646 w 160"/>
              <a:gd name="T55" fmla="*/ 2147483646 h 134"/>
              <a:gd name="T56" fmla="*/ 2147483646 w 160"/>
              <a:gd name="T57" fmla="*/ 2147483646 h 134"/>
              <a:gd name="T58" fmla="*/ 2147483646 w 160"/>
              <a:gd name="T59" fmla="*/ 2147483646 h 134"/>
              <a:gd name="T60" fmla="*/ 2147483646 w 160"/>
              <a:gd name="T61" fmla="*/ 2147483646 h 134"/>
              <a:gd name="T62" fmla="*/ 2147483646 w 160"/>
              <a:gd name="T63" fmla="*/ 2147483646 h 134"/>
              <a:gd name="T64" fmla="*/ 2147483646 w 160"/>
              <a:gd name="T65" fmla="*/ 2147483646 h 134"/>
              <a:gd name="T66" fmla="*/ 2147483646 w 160"/>
              <a:gd name="T67" fmla="*/ 2147483646 h 134"/>
              <a:gd name="T68" fmla="*/ 2147483646 w 160"/>
              <a:gd name="T69" fmla="*/ 2147483646 h 134"/>
              <a:gd name="T70" fmla="*/ 2147483646 w 160"/>
              <a:gd name="T71" fmla="*/ 2147483646 h 134"/>
              <a:gd name="T72" fmla="*/ 2147483646 w 160"/>
              <a:gd name="T73" fmla="*/ 2147483646 h 134"/>
              <a:gd name="T74" fmla="*/ 2147483646 w 160"/>
              <a:gd name="T75" fmla="*/ 2147483646 h 134"/>
              <a:gd name="T76" fmla="*/ 2147483646 w 160"/>
              <a:gd name="T77" fmla="*/ 2147483646 h 134"/>
              <a:gd name="T78" fmla="*/ 2147483646 w 160"/>
              <a:gd name="T79" fmla="*/ 2147483646 h 134"/>
              <a:gd name="T80" fmla="*/ 2147483646 w 160"/>
              <a:gd name="T81" fmla="*/ 2147483646 h 134"/>
              <a:gd name="T82" fmla="*/ 2147483646 w 160"/>
              <a:gd name="T83" fmla="*/ 2147483646 h 134"/>
              <a:gd name="T84" fmla="*/ 2147483646 w 160"/>
              <a:gd name="T85" fmla="*/ 2147483646 h 134"/>
              <a:gd name="T86" fmla="*/ 2147483646 w 160"/>
              <a:gd name="T87" fmla="*/ 2147483646 h 134"/>
              <a:gd name="T88" fmla="*/ 2147483646 w 160"/>
              <a:gd name="T89" fmla="*/ 2147483646 h 134"/>
              <a:gd name="T90" fmla="*/ 2147483646 w 160"/>
              <a:gd name="T91" fmla="*/ 2147483646 h 134"/>
              <a:gd name="T92" fmla="*/ 2147483646 w 160"/>
              <a:gd name="T93" fmla="*/ 2147483646 h 134"/>
              <a:gd name="T94" fmla="*/ 2147483646 w 160"/>
              <a:gd name="T95" fmla="*/ 2147483646 h 134"/>
              <a:gd name="T96" fmla="*/ 2147483646 w 160"/>
              <a:gd name="T97" fmla="*/ 2147483646 h 134"/>
              <a:gd name="T98" fmla="*/ 2147483646 w 160"/>
              <a:gd name="T99" fmla="*/ 2147483646 h 134"/>
              <a:gd name="T100" fmla="*/ 2147483646 w 160"/>
              <a:gd name="T101" fmla="*/ 0 h 134"/>
              <a:gd name="T102" fmla="*/ 0 w 160"/>
              <a:gd name="T103" fmla="*/ 2147483646 h 134"/>
              <a:gd name="T104" fmla="*/ 2147483646 w 160"/>
              <a:gd name="T105" fmla="*/ 2147483646 h 134"/>
              <a:gd name="T106" fmla="*/ 2147483646 w 160"/>
              <a:gd name="T107" fmla="*/ 2147483646 h 134"/>
              <a:gd name="T108" fmla="*/ 2147483646 w 160"/>
              <a:gd name="T109" fmla="*/ 2147483646 h 134"/>
              <a:gd name="T110" fmla="*/ 2147483646 w 160"/>
              <a:gd name="T111" fmla="*/ 2147483646 h 134"/>
              <a:gd name="T112" fmla="*/ 2147483646 w 160"/>
              <a:gd name="T113" fmla="*/ 2147483646 h 134"/>
              <a:gd name="T114" fmla="*/ 2147483646 w 160"/>
              <a:gd name="T115" fmla="*/ 2147483646 h 134"/>
              <a:gd name="T116" fmla="*/ 2147483646 w 160"/>
              <a:gd name="T117" fmla="*/ 2147483646 h 1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0" h="134" extrusionOk="0">
                <a:moveTo>
                  <a:pt x="22" y="109"/>
                </a:moveTo>
                <a:cubicBezTo>
                  <a:pt x="22" y="73"/>
                  <a:pt x="22" y="73"/>
                  <a:pt x="22" y="73"/>
                </a:cubicBezTo>
                <a:cubicBezTo>
                  <a:pt x="22" y="70"/>
                  <a:pt x="24" y="68"/>
                  <a:pt x="27" y="68"/>
                </a:cubicBezTo>
                <a:cubicBezTo>
                  <a:pt x="36" y="68"/>
                  <a:pt x="36" y="68"/>
                  <a:pt x="36" y="68"/>
                </a:cubicBezTo>
                <a:cubicBezTo>
                  <a:pt x="39" y="68"/>
                  <a:pt x="41" y="70"/>
                  <a:pt x="41" y="73"/>
                </a:cubicBezTo>
                <a:cubicBezTo>
                  <a:pt x="41" y="109"/>
                  <a:pt x="41" y="109"/>
                  <a:pt x="41" y="109"/>
                </a:cubicBezTo>
                <a:cubicBezTo>
                  <a:pt x="41" y="112"/>
                  <a:pt x="39" y="114"/>
                  <a:pt x="36" y="114"/>
                </a:cubicBezTo>
                <a:cubicBezTo>
                  <a:pt x="27" y="114"/>
                  <a:pt x="27" y="114"/>
                  <a:pt x="27" y="114"/>
                </a:cubicBezTo>
                <a:cubicBezTo>
                  <a:pt x="24" y="114"/>
                  <a:pt x="22" y="112"/>
                  <a:pt x="22" y="109"/>
                </a:cubicBezTo>
                <a:close/>
                <a:moveTo>
                  <a:pt x="59" y="55"/>
                </a:moveTo>
                <a:cubicBezTo>
                  <a:pt x="56" y="55"/>
                  <a:pt x="54" y="57"/>
                  <a:pt x="54" y="60"/>
                </a:cubicBezTo>
                <a:cubicBezTo>
                  <a:pt x="54" y="109"/>
                  <a:pt x="54" y="109"/>
                  <a:pt x="54" y="109"/>
                </a:cubicBezTo>
                <a:cubicBezTo>
                  <a:pt x="54" y="112"/>
                  <a:pt x="56" y="114"/>
                  <a:pt x="59" y="114"/>
                </a:cubicBezTo>
                <a:cubicBezTo>
                  <a:pt x="68" y="114"/>
                  <a:pt x="68" y="114"/>
                  <a:pt x="68" y="114"/>
                </a:cubicBezTo>
                <a:cubicBezTo>
                  <a:pt x="71" y="114"/>
                  <a:pt x="73" y="112"/>
                  <a:pt x="73" y="109"/>
                </a:cubicBezTo>
                <a:cubicBezTo>
                  <a:pt x="73" y="60"/>
                  <a:pt x="73" y="60"/>
                  <a:pt x="73" y="60"/>
                </a:cubicBezTo>
                <a:cubicBezTo>
                  <a:pt x="73" y="57"/>
                  <a:pt x="71" y="55"/>
                  <a:pt x="68" y="55"/>
                </a:cubicBezTo>
                <a:lnTo>
                  <a:pt x="59" y="55"/>
                </a:lnTo>
                <a:close/>
                <a:moveTo>
                  <a:pt x="91" y="44"/>
                </a:moveTo>
                <a:cubicBezTo>
                  <a:pt x="88" y="44"/>
                  <a:pt x="86" y="46"/>
                  <a:pt x="86" y="49"/>
                </a:cubicBezTo>
                <a:cubicBezTo>
                  <a:pt x="86" y="109"/>
                  <a:pt x="86" y="109"/>
                  <a:pt x="86" y="109"/>
                </a:cubicBezTo>
                <a:cubicBezTo>
                  <a:pt x="86" y="112"/>
                  <a:pt x="88" y="114"/>
                  <a:pt x="91" y="114"/>
                </a:cubicBezTo>
                <a:cubicBezTo>
                  <a:pt x="100" y="114"/>
                  <a:pt x="100" y="114"/>
                  <a:pt x="100" y="114"/>
                </a:cubicBezTo>
                <a:cubicBezTo>
                  <a:pt x="103" y="114"/>
                  <a:pt x="105" y="112"/>
                  <a:pt x="105" y="109"/>
                </a:cubicBezTo>
                <a:cubicBezTo>
                  <a:pt x="105" y="49"/>
                  <a:pt x="105" y="49"/>
                  <a:pt x="105" y="49"/>
                </a:cubicBezTo>
                <a:cubicBezTo>
                  <a:pt x="105" y="46"/>
                  <a:pt x="103" y="44"/>
                  <a:pt x="100" y="44"/>
                </a:cubicBezTo>
                <a:lnTo>
                  <a:pt x="91" y="44"/>
                </a:lnTo>
                <a:close/>
                <a:moveTo>
                  <a:pt x="123" y="32"/>
                </a:moveTo>
                <a:cubicBezTo>
                  <a:pt x="120" y="32"/>
                  <a:pt x="118" y="35"/>
                  <a:pt x="118" y="38"/>
                </a:cubicBezTo>
                <a:cubicBezTo>
                  <a:pt x="118" y="109"/>
                  <a:pt x="118" y="109"/>
                  <a:pt x="118" y="109"/>
                </a:cubicBezTo>
                <a:cubicBezTo>
                  <a:pt x="118" y="112"/>
                  <a:pt x="120" y="114"/>
                  <a:pt x="123" y="114"/>
                </a:cubicBezTo>
                <a:cubicBezTo>
                  <a:pt x="132" y="114"/>
                  <a:pt x="132" y="114"/>
                  <a:pt x="132" y="114"/>
                </a:cubicBezTo>
                <a:cubicBezTo>
                  <a:pt x="135" y="114"/>
                  <a:pt x="137" y="112"/>
                  <a:pt x="137" y="109"/>
                </a:cubicBezTo>
                <a:cubicBezTo>
                  <a:pt x="137" y="38"/>
                  <a:pt x="137" y="38"/>
                  <a:pt x="137" y="38"/>
                </a:cubicBezTo>
                <a:cubicBezTo>
                  <a:pt x="137" y="35"/>
                  <a:pt x="135" y="32"/>
                  <a:pt x="132" y="32"/>
                </a:cubicBezTo>
                <a:lnTo>
                  <a:pt x="123" y="32"/>
                </a:lnTo>
                <a:close/>
                <a:moveTo>
                  <a:pt x="24" y="54"/>
                </a:moveTo>
                <a:cubicBezTo>
                  <a:pt x="58" y="47"/>
                  <a:pt x="90" y="35"/>
                  <a:pt x="119" y="18"/>
                </a:cubicBezTo>
                <a:cubicBezTo>
                  <a:pt x="122" y="23"/>
                  <a:pt x="122" y="23"/>
                  <a:pt x="122" y="23"/>
                </a:cubicBezTo>
                <a:cubicBezTo>
                  <a:pt x="132" y="7"/>
                  <a:pt x="132" y="7"/>
                  <a:pt x="132" y="7"/>
                </a:cubicBezTo>
                <a:cubicBezTo>
                  <a:pt x="113" y="6"/>
                  <a:pt x="113" y="6"/>
                  <a:pt x="113" y="6"/>
                </a:cubicBezTo>
                <a:cubicBezTo>
                  <a:pt x="116" y="12"/>
                  <a:pt x="116" y="12"/>
                  <a:pt x="116" y="12"/>
                </a:cubicBezTo>
                <a:cubicBezTo>
                  <a:pt x="88" y="28"/>
                  <a:pt x="56" y="40"/>
                  <a:pt x="23" y="47"/>
                </a:cubicBezTo>
                <a:lnTo>
                  <a:pt x="24" y="54"/>
                </a:lnTo>
                <a:close/>
                <a:moveTo>
                  <a:pt x="160" y="124"/>
                </a:moveTo>
                <a:cubicBezTo>
                  <a:pt x="144" y="115"/>
                  <a:pt x="144" y="115"/>
                  <a:pt x="144" y="115"/>
                </a:cubicBezTo>
                <a:cubicBezTo>
                  <a:pt x="144" y="121"/>
                  <a:pt x="144" y="121"/>
                  <a:pt x="144" y="121"/>
                </a:cubicBezTo>
                <a:cubicBezTo>
                  <a:pt x="13" y="121"/>
                  <a:pt x="13" y="121"/>
                  <a:pt x="13" y="121"/>
                </a:cubicBezTo>
                <a:cubicBezTo>
                  <a:pt x="13" y="16"/>
                  <a:pt x="13" y="16"/>
                  <a:pt x="13" y="16"/>
                </a:cubicBezTo>
                <a:cubicBezTo>
                  <a:pt x="19" y="16"/>
                  <a:pt x="19" y="16"/>
                  <a:pt x="19" y="16"/>
                </a:cubicBezTo>
                <a:cubicBezTo>
                  <a:pt x="10" y="0"/>
                  <a:pt x="10" y="0"/>
                  <a:pt x="10" y="0"/>
                </a:cubicBezTo>
                <a:cubicBezTo>
                  <a:pt x="0" y="16"/>
                  <a:pt x="0" y="16"/>
                  <a:pt x="0" y="16"/>
                </a:cubicBezTo>
                <a:cubicBezTo>
                  <a:pt x="6" y="16"/>
                  <a:pt x="6" y="16"/>
                  <a:pt x="6" y="16"/>
                </a:cubicBezTo>
                <a:cubicBezTo>
                  <a:pt x="6" y="121"/>
                  <a:pt x="6" y="121"/>
                  <a:pt x="6" y="121"/>
                </a:cubicBezTo>
                <a:cubicBezTo>
                  <a:pt x="6" y="124"/>
                  <a:pt x="6" y="124"/>
                  <a:pt x="6" y="124"/>
                </a:cubicBezTo>
                <a:cubicBezTo>
                  <a:pt x="6" y="128"/>
                  <a:pt x="6" y="128"/>
                  <a:pt x="6" y="128"/>
                </a:cubicBezTo>
                <a:cubicBezTo>
                  <a:pt x="144" y="128"/>
                  <a:pt x="144" y="128"/>
                  <a:pt x="144" y="128"/>
                </a:cubicBezTo>
                <a:cubicBezTo>
                  <a:pt x="144" y="134"/>
                  <a:pt x="144" y="134"/>
                  <a:pt x="144" y="134"/>
                </a:cubicBezTo>
                <a:lnTo>
                  <a:pt x="160" y="1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88129" name="Google Shape;8619;p178"/>
          <p:cNvSpPr>
            <a:spLocks/>
          </p:cNvSpPr>
          <p:nvPr/>
        </p:nvSpPr>
        <p:spPr bwMode="auto">
          <a:xfrm>
            <a:off x="4884738" y="4856163"/>
            <a:ext cx="411162" cy="598487"/>
          </a:xfrm>
          <a:custGeom>
            <a:avLst/>
            <a:gdLst>
              <a:gd name="T0" fmla="*/ 2147483646 w 106"/>
              <a:gd name="T1" fmla="*/ 2147483646 h 154"/>
              <a:gd name="T2" fmla="*/ 2147483646 w 106"/>
              <a:gd name="T3" fmla="*/ 2147483646 h 154"/>
              <a:gd name="T4" fmla="*/ 2147483646 w 106"/>
              <a:gd name="T5" fmla="*/ 2147483646 h 154"/>
              <a:gd name="T6" fmla="*/ 2147483646 w 106"/>
              <a:gd name="T7" fmla="*/ 2147483646 h 154"/>
              <a:gd name="T8" fmla="*/ 2147483646 w 106"/>
              <a:gd name="T9" fmla="*/ 2147483646 h 154"/>
              <a:gd name="T10" fmla="*/ 2147483646 w 106"/>
              <a:gd name="T11" fmla="*/ 2147483646 h 154"/>
              <a:gd name="T12" fmla="*/ 2147483646 w 106"/>
              <a:gd name="T13" fmla="*/ 2147483646 h 154"/>
              <a:gd name="T14" fmla="*/ 2147483646 w 106"/>
              <a:gd name="T15" fmla="*/ 2147483646 h 154"/>
              <a:gd name="T16" fmla="*/ 2147483646 w 106"/>
              <a:gd name="T17" fmla="*/ 2147483646 h 154"/>
              <a:gd name="T18" fmla="*/ 2147483646 w 106"/>
              <a:gd name="T19" fmla="*/ 2147483646 h 154"/>
              <a:gd name="T20" fmla="*/ 2147483646 w 106"/>
              <a:gd name="T21" fmla="*/ 0 h 154"/>
              <a:gd name="T22" fmla="*/ 2147483646 w 106"/>
              <a:gd name="T23" fmla="*/ 0 h 154"/>
              <a:gd name="T24" fmla="*/ 2147483646 w 106"/>
              <a:gd name="T25" fmla="*/ 2147483646 h 154"/>
              <a:gd name="T26" fmla="*/ 2147483646 w 106"/>
              <a:gd name="T27" fmla="*/ 2147483646 h 154"/>
              <a:gd name="T28" fmla="*/ 0 w 106"/>
              <a:gd name="T29" fmla="*/ 2147483646 h 154"/>
              <a:gd name="T30" fmla="*/ 2147483646 w 106"/>
              <a:gd name="T31" fmla="*/ 2147483646 h 154"/>
              <a:gd name="T32" fmla="*/ 2147483646 w 106"/>
              <a:gd name="T33" fmla="*/ 2147483646 h 154"/>
              <a:gd name="T34" fmla="*/ 2147483646 w 106"/>
              <a:gd name="T35" fmla="*/ 2147483646 h 154"/>
              <a:gd name="T36" fmla="*/ 2147483646 w 106"/>
              <a:gd name="T37" fmla="*/ 2147483646 h 154"/>
              <a:gd name="T38" fmla="*/ 2147483646 w 106"/>
              <a:gd name="T39" fmla="*/ 2147483646 h 154"/>
              <a:gd name="T40" fmla="*/ 2147483646 w 106"/>
              <a:gd name="T41" fmla="*/ 2147483646 h 154"/>
              <a:gd name="T42" fmla="*/ 2147483646 w 106"/>
              <a:gd name="T43" fmla="*/ 2147483646 h 154"/>
              <a:gd name="T44" fmla="*/ 2147483646 w 106"/>
              <a:gd name="T45" fmla="*/ 2147483646 h 154"/>
              <a:gd name="T46" fmla="*/ 2147483646 w 106"/>
              <a:gd name="T47" fmla="*/ 2147483646 h 154"/>
              <a:gd name="T48" fmla="*/ 2147483646 w 106"/>
              <a:gd name="T49" fmla="*/ 2147483646 h 154"/>
              <a:gd name="T50" fmla="*/ 2147483646 w 106"/>
              <a:gd name="T51" fmla="*/ 2147483646 h 154"/>
              <a:gd name="T52" fmla="*/ 2147483646 w 106"/>
              <a:gd name="T53" fmla="*/ 2147483646 h 154"/>
              <a:gd name="T54" fmla="*/ 2147483646 w 106"/>
              <a:gd name="T55" fmla="*/ 2147483646 h 154"/>
              <a:gd name="T56" fmla="*/ 2147483646 w 106"/>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6" h="154" extrusionOk="0">
                <a:moveTo>
                  <a:pt x="106" y="102"/>
                </a:moveTo>
                <a:cubicBezTo>
                  <a:pt x="106" y="86"/>
                  <a:pt x="94" y="74"/>
                  <a:pt x="69" y="68"/>
                </a:cubicBezTo>
                <a:cubicBezTo>
                  <a:pt x="66" y="67"/>
                  <a:pt x="53" y="64"/>
                  <a:pt x="50" y="63"/>
                </a:cubicBezTo>
                <a:cubicBezTo>
                  <a:pt x="31" y="58"/>
                  <a:pt x="26" y="55"/>
                  <a:pt x="26" y="50"/>
                </a:cubicBezTo>
                <a:cubicBezTo>
                  <a:pt x="26" y="44"/>
                  <a:pt x="33" y="38"/>
                  <a:pt x="52" y="38"/>
                </a:cubicBezTo>
                <a:cubicBezTo>
                  <a:pt x="65" y="38"/>
                  <a:pt x="79" y="49"/>
                  <a:pt x="79" y="49"/>
                </a:cubicBezTo>
                <a:cubicBezTo>
                  <a:pt x="85" y="52"/>
                  <a:pt x="88" y="52"/>
                  <a:pt x="92" y="48"/>
                </a:cubicBezTo>
                <a:cubicBezTo>
                  <a:pt x="92" y="48"/>
                  <a:pt x="98" y="43"/>
                  <a:pt x="98" y="38"/>
                </a:cubicBezTo>
                <a:cubicBezTo>
                  <a:pt x="98" y="31"/>
                  <a:pt x="82" y="21"/>
                  <a:pt x="64" y="18"/>
                </a:cubicBezTo>
                <a:cubicBezTo>
                  <a:pt x="64" y="5"/>
                  <a:pt x="64" y="5"/>
                  <a:pt x="64" y="5"/>
                </a:cubicBezTo>
                <a:cubicBezTo>
                  <a:pt x="64" y="2"/>
                  <a:pt x="61" y="0"/>
                  <a:pt x="57" y="0"/>
                </a:cubicBezTo>
                <a:cubicBezTo>
                  <a:pt x="49" y="0"/>
                  <a:pt x="49" y="0"/>
                  <a:pt x="49" y="0"/>
                </a:cubicBezTo>
                <a:cubicBezTo>
                  <a:pt x="45" y="0"/>
                  <a:pt x="42" y="2"/>
                  <a:pt x="42" y="5"/>
                </a:cubicBezTo>
                <a:cubicBezTo>
                  <a:pt x="42" y="17"/>
                  <a:pt x="42" y="17"/>
                  <a:pt x="42" y="17"/>
                </a:cubicBezTo>
                <a:cubicBezTo>
                  <a:pt x="15" y="20"/>
                  <a:pt x="0" y="34"/>
                  <a:pt x="0" y="51"/>
                </a:cubicBezTo>
                <a:cubicBezTo>
                  <a:pt x="0" y="71"/>
                  <a:pt x="19" y="78"/>
                  <a:pt x="40" y="84"/>
                </a:cubicBezTo>
                <a:cubicBezTo>
                  <a:pt x="43" y="85"/>
                  <a:pt x="59" y="89"/>
                  <a:pt x="62" y="89"/>
                </a:cubicBezTo>
                <a:cubicBezTo>
                  <a:pt x="77" y="93"/>
                  <a:pt x="81" y="99"/>
                  <a:pt x="81" y="103"/>
                </a:cubicBezTo>
                <a:cubicBezTo>
                  <a:pt x="81" y="109"/>
                  <a:pt x="74" y="115"/>
                  <a:pt x="54" y="115"/>
                </a:cubicBezTo>
                <a:cubicBezTo>
                  <a:pt x="41" y="115"/>
                  <a:pt x="22" y="104"/>
                  <a:pt x="22" y="104"/>
                </a:cubicBezTo>
                <a:cubicBezTo>
                  <a:pt x="17" y="101"/>
                  <a:pt x="12" y="101"/>
                  <a:pt x="8" y="106"/>
                </a:cubicBezTo>
                <a:cubicBezTo>
                  <a:pt x="8" y="106"/>
                  <a:pt x="4" y="111"/>
                  <a:pt x="4" y="115"/>
                </a:cubicBezTo>
                <a:cubicBezTo>
                  <a:pt x="4" y="123"/>
                  <a:pt x="24" y="132"/>
                  <a:pt x="42" y="136"/>
                </a:cubicBezTo>
                <a:cubicBezTo>
                  <a:pt x="42" y="148"/>
                  <a:pt x="42" y="148"/>
                  <a:pt x="42" y="148"/>
                </a:cubicBezTo>
                <a:cubicBezTo>
                  <a:pt x="42" y="151"/>
                  <a:pt x="45" y="154"/>
                  <a:pt x="49" y="154"/>
                </a:cubicBezTo>
                <a:cubicBezTo>
                  <a:pt x="57" y="154"/>
                  <a:pt x="57" y="154"/>
                  <a:pt x="57" y="154"/>
                </a:cubicBezTo>
                <a:cubicBezTo>
                  <a:pt x="61" y="154"/>
                  <a:pt x="64" y="151"/>
                  <a:pt x="64" y="148"/>
                </a:cubicBezTo>
                <a:cubicBezTo>
                  <a:pt x="64" y="137"/>
                  <a:pt x="64" y="137"/>
                  <a:pt x="64" y="137"/>
                </a:cubicBezTo>
                <a:cubicBezTo>
                  <a:pt x="93" y="134"/>
                  <a:pt x="106" y="118"/>
                  <a:pt x="106"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solidFill>
                <a:schemeClr val="bg1"/>
              </a:solidFill>
            </a:endParaRPr>
          </a:p>
        </p:txBody>
      </p:sp>
      <p:sp>
        <p:nvSpPr>
          <p:cNvPr id="3" name="TextBox 2">
            <a:extLst>
              <a:ext uri="{FF2B5EF4-FFF2-40B4-BE49-F238E27FC236}">
                <a16:creationId xmlns:a16="http://schemas.microsoft.com/office/drawing/2014/main" id="{762AB0ED-54DB-B62C-3660-0248D79BAD9F}"/>
              </a:ext>
            </a:extLst>
          </p:cNvPr>
          <p:cNvSpPr txBox="1"/>
          <p:nvPr/>
        </p:nvSpPr>
        <p:spPr>
          <a:xfrm>
            <a:off x="4881563" y="2495550"/>
            <a:ext cx="2517775" cy="1938992"/>
          </a:xfrm>
          <a:prstGeom prst="rect">
            <a:avLst/>
          </a:prstGeom>
          <a:noFill/>
        </p:spPr>
        <p:txBody>
          <a:bodyPr wrap="square">
            <a:spAutoFit/>
          </a:bodyPr>
          <a:lstStyle/>
          <a:p>
            <a:pPr algn="ctr"/>
            <a:r>
              <a:rPr lang="en-US" sz="4000" b="1">
                <a:solidFill>
                  <a:schemeClr val="bg1"/>
                </a:solidFill>
                <a:latin typeface="Alasassy Caps" pitchFamily="2" charset="0"/>
              </a:rPr>
              <a:t>Dual Enrollment</a:t>
            </a:r>
          </a:p>
          <a:p>
            <a:pPr algn="ctr"/>
            <a:r>
              <a:rPr lang="en-US" sz="4000" b="1">
                <a:solidFill>
                  <a:schemeClr val="bg1"/>
                </a:solidFill>
                <a:latin typeface="Alasassy Caps" pitchFamily="2" charset="0"/>
              </a:rPr>
              <a:t>DE</a:t>
            </a:r>
          </a:p>
        </p:txBody>
      </p:sp>
      <p:pic>
        <p:nvPicPr>
          <p:cNvPr id="5" name="Graphic 4" descr="Glasses with solid fill">
            <a:extLst>
              <a:ext uri="{FF2B5EF4-FFF2-40B4-BE49-F238E27FC236}">
                <a16:creationId xmlns:a16="http://schemas.microsoft.com/office/drawing/2014/main" id="{E67D20CD-9C71-3B21-94DF-DCC49378D89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920332" y="1976337"/>
            <a:ext cx="914400" cy="914400"/>
          </a:xfrm>
          <a:prstGeom prst="rect">
            <a:avLst/>
          </a:prstGeom>
        </p:spPr>
      </p:pic>
      <p:pic>
        <p:nvPicPr>
          <p:cNvPr id="7" name="Graphic 6" descr="Schoolhouse with solid fill">
            <a:extLst>
              <a:ext uri="{FF2B5EF4-FFF2-40B4-BE49-F238E27FC236}">
                <a16:creationId xmlns:a16="http://schemas.microsoft.com/office/drawing/2014/main" id="{26A1854A-A536-507E-9B39-F1CADF96213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169040" y="4802188"/>
            <a:ext cx="914400" cy="914400"/>
          </a:xfrm>
          <a:prstGeom prst="rect">
            <a:avLst/>
          </a:prstGeom>
        </p:spPr>
      </p:pic>
      <p:pic>
        <p:nvPicPr>
          <p:cNvPr id="9" name="Graphic 8" descr="Classroom with solid fill">
            <a:extLst>
              <a:ext uri="{FF2B5EF4-FFF2-40B4-BE49-F238E27FC236}">
                <a16:creationId xmlns:a16="http://schemas.microsoft.com/office/drawing/2014/main" id="{C722F9F3-8643-A5CB-BECE-BBC953D818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720108" y="1351962"/>
            <a:ext cx="721967" cy="721967"/>
          </a:xfrm>
          <a:prstGeom prst="rect">
            <a:avLst/>
          </a:prstGeom>
        </p:spPr>
      </p:pic>
      <p:pic>
        <p:nvPicPr>
          <p:cNvPr id="11" name="Graphic 10" descr="Lecturer with solid fill">
            <a:extLst>
              <a:ext uri="{FF2B5EF4-FFF2-40B4-BE49-F238E27FC236}">
                <a16:creationId xmlns:a16="http://schemas.microsoft.com/office/drawing/2014/main" id="{20C71C11-068B-286A-B281-65CE55EB80E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693199" y="2577802"/>
            <a:ext cx="695922" cy="695922"/>
          </a:xfrm>
          <a:prstGeom prst="rect">
            <a:avLst/>
          </a:prstGeom>
        </p:spPr>
      </p:pic>
    </p:spTree>
    <p:extLst>
      <p:ext uri="{BB962C8B-B14F-4D97-AF65-F5344CB8AC3E}">
        <p14:creationId xmlns:p14="http://schemas.microsoft.com/office/powerpoint/2010/main" val="156561541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72"/>
        <p:cNvGrpSpPr/>
        <p:nvPr/>
      </p:nvGrpSpPr>
      <p:grpSpPr>
        <a:xfrm>
          <a:off x="0" y="0"/>
          <a:ext cx="0" cy="0"/>
          <a:chOff x="0" y="0"/>
          <a:chExt cx="0" cy="0"/>
        </a:xfrm>
      </p:grpSpPr>
      <p:grpSp>
        <p:nvGrpSpPr>
          <p:cNvPr id="2" name="Группа 1">
            <a:extLst>
              <a:ext uri="{FF2B5EF4-FFF2-40B4-BE49-F238E27FC236}">
                <a16:creationId xmlns:a16="http://schemas.microsoft.com/office/drawing/2014/main" id="{7FA0E228-9BA8-CB42-AF32-7281C08C39AC}"/>
              </a:ext>
            </a:extLst>
          </p:cNvPr>
          <p:cNvGrpSpPr/>
          <p:nvPr/>
        </p:nvGrpSpPr>
        <p:grpSpPr>
          <a:xfrm>
            <a:off x="1038076" y="1044575"/>
            <a:ext cx="6494462" cy="5813425"/>
            <a:chOff x="1003300" y="1046162"/>
            <a:chExt cx="6494462" cy="5813425"/>
          </a:xfrm>
        </p:grpSpPr>
        <p:sp>
          <p:nvSpPr>
            <p:cNvPr id="873" name="Google Shape;873;p32"/>
            <p:cNvSpPr/>
            <p:nvPr/>
          </p:nvSpPr>
          <p:spPr>
            <a:xfrm>
              <a:off x="5637212" y="1549400"/>
              <a:ext cx="488950" cy="2857500"/>
            </a:xfrm>
            <a:custGeom>
              <a:avLst/>
              <a:gdLst/>
              <a:ahLst/>
              <a:cxnLst/>
              <a:rect l="l" t="t" r="r" b="b"/>
              <a:pathLst>
                <a:path w="120" h="700" extrusionOk="0">
                  <a:moveTo>
                    <a:pt x="114" y="268"/>
                  </a:moveTo>
                  <a:cubicBezTo>
                    <a:pt x="109" y="150"/>
                    <a:pt x="69" y="63"/>
                    <a:pt x="0" y="0"/>
                  </a:cubicBezTo>
                  <a:cubicBezTo>
                    <a:pt x="0" y="700"/>
                    <a:pt x="0" y="700"/>
                    <a:pt x="0" y="700"/>
                  </a:cubicBezTo>
                  <a:cubicBezTo>
                    <a:pt x="86" y="573"/>
                    <a:pt x="120" y="426"/>
                    <a:pt x="114" y="268"/>
                  </a:cubicBezTo>
                  <a:close/>
                </a:path>
              </a:pathLst>
            </a:custGeom>
            <a:solidFill>
              <a:srgbClr val="5656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74" name="Google Shape;874;p32"/>
            <p:cNvSpPr/>
            <p:nvPr/>
          </p:nvSpPr>
          <p:spPr>
            <a:xfrm>
              <a:off x="4552950" y="3625850"/>
              <a:ext cx="1019175" cy="1038225"/>
            </a:xfrm>
            <a:custGeom>
              <a:avLst/>
              <a:gdLst/>
              <a:ahLst/>
              <a:cxnLst/>
              <a:rect l="l" t="t" r="r" b="b"/>
              <a:pathLst>
                <a:path w="250" h="254" extrusionOk="0">
                  <a:moveTo>
                    <a:pt x="0" y="0"/>
                  </a:moveTo>
                  <a:cubicBezTo>
                    <a:pt x="0" y="91"/>
                    <a:pt x="0" y="91"/>
                    <a:pt x="0" y="91"/>
                  </a:cubicBezTo>
                  <a:cubicBezTo>
                    <a:pt x="6" y="84"/>
                    <a:pt x="14" y="80"/>
                    <a:pt x="23" y="80"/>
                  </a:cubicBezTo>
                  <a:cubicBezTo>
                    <a:pt x="32" y="80"/>
                    <a:pt x="40" y="84"/>
                    <a:pt x="46" y="91"/>
                  </a:cubicBezTo>
                  <a:cubicBezTo>
                    <a:pt x="55" y="101"/>
                    <a:pt x="59" y="115"/>
                    <a:pt x="59" y="131"/>
                  </a:cubicBezTo>
                  <a:cubicBezTo>
                    <a:pt x="59" y="147"/>
                    <a:pt x="55" y="161"/>
                    <a:pt x="46" y="171"/>
                  </a:cubicBezTo>
                  <a:cubicBezTo>
                    <a:pt x="40" y="178"/>
                    <a:pt x="32" y="182"/>
                    <a:pt x="23" y="182"/>
                  </a:cubicBezTo>
                  <a:cubicBezTo>
                    <a:pt x="14" y="182"/>
                    <a:pt x="6" y="178"/>
                    <a:pt x="0" y="170"/>
                  </a:cubicBezTo>
                  <a:cubicBezTo>
                    <a:pt x="0" y="254"/>
                    <a:pt x="0" y="254"/>
                    <a:pt x="0" y="254"/>
                  </a:cubicBezTo>
                  <a:cubicBezTo>
                    <a:pt x="218" y="254"/>
                    <a:pt x="218" y="254"/>
                    <a:pt x="218" y="254"/>
                  </a:cubicBezTo>
                  <a:cubicBezTo>
                    <a:pt x="229" y="241"/>
                    <a:pt x="240" y="228"/>
                    <a:pt x="250" y="214"/>
                  </a:cubicBezTo>
                  <a:cubicBezTo>
                    <a:pt x="250" y="0"/>
                    <a:pt x="250" y="0"/>
                    <a:pt x="250" y="0"/>
                  </a:cubicBezTo>
                  <a:lnTo>
                    <a:pt x="0" y="0"/>
                  </a:lnTo>
                  <a:close/>
                </a:path>
              </a:pathLst>
            </a:custGeom>
            <a:solidFill>
              <a:srgbClr val="06538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75" name="Google Shape;875;p32"/>
            <p:cNvSpPr/>
            <p:nvPr/>
          </p:nvSpPr>
          <p:spPr>
            <a:xfrm>
              <a:off x="3463925" y="1458912"/>
              <a:ext cx="1263650" cy="1012825"/>
            </a:xfrm>
            <a:custGeom>
              <a:avLst/>
              <a:gdLst/>
              <a:ahLst/>
              <a:cxnLst/>
              <a:rect l="l" t="t" r="r" b="b"/>
              <a:pathLst>
                <a:path w="310" h="248" extrusionOk="0">
                  <a:moveTo>
                    <a:pt x="0" y="0"/>
                  </a:moveTo>
                  <a:cubicBezTo>
                    <a:pt x="0" y="108"/>
                    <a:pt x="0" y="108"/>
                    <a:pt x="0" y="108"/>
                  </a:cubicBezTo>
                  <a:cubicBezTo>
                    <a:pt x="6" y="101"/>
                    <a:pt x="15" y="97"/>
                    <a:pt x="24" y="97"/>
                  </a:cubicBezTo>
                  <a:cubicBezTo>
                    <a:pt x="32" y="97"/>
                    <a:pt x="41" y="101"/>
                    <a:pt x="46" y="108"/>
                  </a:cubicBezTo>
                  <a:cubicBezTo>
                    <a:pt x="55" y="118"/>
                    <a:pt x="59" y="132"/>
                    <a:pt x="59" y="148"/>
                  </a:cubicBezTo>
                  <a:cubicBezTo>
                    <a:pt x="59" y="164"/>
                    <a:pt x="55" y="178"/>
                    <a:pt x="46" y="188"/>
                  </a:cubicBezTo>
                  <a:cubicBezTo>
                    <a:pt x="41" y="195"/>
                    <a:pt x="32" y="199"/>
                    <a:pt x="24" y="199"/>
                  </a:cubicBezTo>
                  <a:cubicBezTo>
                    <a:pt x="15" y="199"/>
                    <a:pt x="6" y="195"/>
                    <a:pt x="0" y="188"/>
                  </a:cubicBezTo>
                  <a:cubicBezTo>
                    <a:pt x="0" y="248"/>
                    <a:pt x="0" y="248"/>
                    <a:pt x="0" y="248"/>
                  </a:cubicBezTo>
                  <a:cubicBezTo>
                    <a:pt x="251" y="248"/>
                    <a:pt x="251" y="248"/>
                    <a:pt x="251" y="248"/>
                  </a:cubicBezTo>
                  <a:cubicBezTo>
                    <a:pt x="251" y="138"/>
                    <a:pt x="251" y="138"/>
                    <a:pt x="251" y="138"/>
                  </a:cubicBezTo>
                  <a:cubicBezTo>
                    <a:pt x="252" y="135"/>
                    <a:pt x="254" y="133"/>
                    <a:pt x="257" y="133"/>
                  </a:cubicBezTo>
                  <a:cubicBezTo>
                    <a:pt x="262" y="132"/>
                    <a:pt x="268" y="132"/>
                    <a:pt x="271" y="138"/>
                  </a:cubicBezTo>
                  <a:cubicBezTo>
                    <a:pt x="273" y="140"/>
                    <a:pt x="275" y="144"/>
                    <a:pt x="277" y="147"/>
                  </a:cubicBezTo>
                  <a:cubicBezTo>
                    <a:pt x="282" y="156"/>
                    <a:pt x="294" y="157"/>
                    <a:pt x="301" y="148"/>
                  </a:cubicBezTo>
                  <a:cubicBezTo>
                    <a:pt x="308" y="140"/>
                    <a:pt x="310" y="129"/>
                    <a:pt x="310" y="118"/>
                  </a:cubicBezTo>
                  <a:cubicBezTo>
                    <a:pt x="310" y="107"/>
                    <a:pt x="308" y="96"/>
                    <a:pt x="301" y="87"/>
                  </a:cubicBezTo>
                  <a:cubicBezTo>
                    <a:pt x="294" y="79"/>
                    <a:pt x="282" y="79"/>
                    <a:pt x="277" y="89"/>
                  </a:cubicBezTo>
                  <a:cubicBezTo>
                    <a:pt x="275" y="92"/>
                    <a:pt x="273" y="95"/>
                    <a:pt x="271" y="98"/>
                  </a:cubicBezTo>
                  <a:cubicBezTo>
                    <a:pt x="268" y="103"/>
                    <a:pt x="262" y="103"/>
                    <a:pt x="257" y="103"/>
                  </a:cubicBezTo>
                  <a:cubicBezTo>
                    <a:pt x="254" y="103"/>
                    <a:pt x="252" y="100"/>
                    <a:pt x="251" y="98"/>
                  </a:cubicBezTo>
                  <a:cubicBezTo>
                    <a:pt x="251" y="0"/>
                    <a:pt x="251" y="0"/>
                    <a:pt x="251" y="0"/>
                  </a:cubicBezTo>
                  <a:lnTo>
                    <a:pt x="0" y="0"/>
                  </a:lnTo>
                  <a:close/>
                </a:path>
              </a:pathLst>
            </a:custGeom>
            <a:solidFill>
              <a:srgbClr val="FE912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76" name="Google Shape;876;p32"/>
            <p:cNvSpPr/>
            <p:nvPr/>
          </p:nvSpPr>
          <p:spPr>
            <a:xfrm>
              <a:off x="4311650" y="4732337"/>
              <a:ext cx="1293812" cy="1004887"/>
            </a:xfrm>
            <a:custGeom>
              <a:avLst/>
              <a:gdLst/>
              <a:ahLst/>
              <a:cxnLst/>
              <a:rect l="l" t="t" r="r" b="b"/>
              <a:pathLst>
                <a:path w="317" h="246" extrusionOk="0">
                  <a:moveTo>
                    <a:pt x="317" y="246"/>
                  </a:moveTo>
                  <a:cubicBezTo>
                    <a:pt x="309" y="243"/>
                    <a:pt x="301" y="240"/>
                    <a:pt x="294" y="237"/>
                  </a:cubicBezTo>
                  <a:cubicBezTo>
                    <a:pt x="194" y="198"/>
                    <a:pt x="165" y="96"/>
                    <a:pt x="240" y="23"/>
                  </a:cubicBezTo>
                  <a:cubicBezTo>
                    <a:pt x="248" y="15"/>
                    <a:pt x="255" y="7"/>
                    <a:pt x="262" y="0"/>
                  </a:cubicBezTo>
                  <a:cubicBezTo>
                    <a:pt x="59" y="0"/>
                    <a:pt x="59" y="0"/>
                    <a:pt x="59" y="0"/>
                  </a:cubicBezTo>
                  <a:cubicBezTo>
                    <a:pt x="59" y="103"/>
                    <a:pt x="59" y="103"/>
                    <a:pt x="59" y="103"/>
                  </a:cubicBezTo>
                  <a:cubicBezTo>
                    <a:pt x="58" y="105"/>
                    <a:pt x="56" y="108"/>
                    <a:pt x="53" y="108"/>
                  </a:cubicBezTo>
                  <a:cubicBezTo>
                    <a:pt x="48" y="108"/>
                    <a:pt x="42" y="108"/>
                    <a:pt x="39" y="103"/>
                  </a:cubicBezTo>
                  <a:cubicBezTo>
                    <a:pt x="37" y="100"/>
                    <a:pt x="35" y="96"/>
                    <a:pt x="33" y="93"/>
                  </a:cubicBezTo>
                  <a:cubicBezTo>
                    <a:pt x="28" y="84"/>
                    <a:pt x="16" y="83"/>
                    <a:pt x="9" y="92"/>
                  </a:cubicBezTo>
                  <a:cubicBezTo>
                    <a:pt x="2" y="100"/>
                    <a:pt x="0" y="112"/>
                    <a:pt x="0" y="122"/>
                  </a:cubicBezTo>
                  <a:cubicBezTo>
                    <a:pt x="0" y="133"/>
                    <a:pt x="2" y="145"/>
                    <a:pt x="9" y="153"/>
                  </a:cubicBezTo>
                  <a:cubicBezTo>
                    <a:pt x="16" y="161"/>
                    <a:pt x="28" y="161"/>
                    <a:pt x="33" y="151"/>
                  </a:cubicBezTo>
                  <a:cubicBezTo>
                    <a:pt x="35" y="148"/>
                    <a:pt x="37" y="145"/>
                    <a:pt x="39" y="142"/>
                  </a:cubicBezTo>
                  <a:cubicBezTo>
                    <a:pt x="42" y="137"/>
                    <a:pt x="48" y="137"/>
                    <a:pt x="53" y="137"/>
                  </a:cubicBezTo>
                  <a:cubicBezTo>
                    <a:pt x="56" y="137"/>
                    <a:pt x="58" y="140"/>
                    <a:pt x="59" y="142"/>
                  </a:cubicBezTo>
                  <a:cubicBezTo>
                    <a:pt x="59" y="246"/>
                    <a:pt x="59" y="246"/>
                    <a:pt x="59" y="246"/>
                  </a:cubicBezTo>
                  <a:lnTo>
                    <a:pt x="317" y="246"/>
                  </a:lnTo>
                  <a:close/>
                </a:path>
              </a:pathLst>
            </a:custGeom>
            <a:solidFill>
              <a:srgbClr val="6861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77" name="Google Shape;877;p32"/>
            <p:cNvSpPr/>
            <p:nvPr/>
          </p:nvSpPr>
          <p:spPr>
            <a:xfrm>
              <a:off x="2390775" y="2540000"/>
              <a:ext cx="1008062" cy="1020762"/>
            </a:xfrm>
            <a:custGeom>
              <a:avLst/>
              <a:gdLst/>
              <a:ahLst/>
              <a:cxnLst/>
              <a:rect l="l" t="t" r="r" b="b"/>
              <a:pathLst>
                <a:path w="247" h="250" extrusionOk="0">
                  <a:moveTo>
                    <a:pt x="247" y="250"/>
                  </a:moveTo>
                  <a:cubicBezTo>
                    <a:pt x="247" y="162"/>
                    <a:pt x="247" y="162"/>
                    <a:pt x="247" y="162"/>
                  </a:cubicBezTo>
                  <a:cubicBezTo>
                    <a:pt x="241" y="170"/>
                    <a:pt x="233" y="174"/>
                    <a:pt x="224" y="174"/>
                  </a:cubicBezTo>
                  <a:cubicBezTo>
                    <a:pt x="215" y="174"/>
                    <a:pt x="207" y="170"/>
                    <a:pt x="201" y="163"/>
                  </a:cubicBezTo>
                  <a:cubicBezTo>
                    <a:pt x="193" y="153"/>
                    <a:pt x="188" y="139"/>
                    <a:pt x="188" y="123"/>
                  </a:cubicBezTo>
                  <a:cubicBezTo>
                    <a:pt x="188" y="107"/>
                    <a:pt x="193" y="93"/>
                    <a:pt x="201" y="83"/>
                  </a:cubicBezTo>
                  <a:cubicBezTo>
                    <a:pt x="207" y="76"/>
                    <a:pt x="215" y="72"/>
                    <a:pt x="224" y="72"/>
                  </a:cubicBezTo>
                  <a:cubicBezTo>
                    <a:pt x="233" y="72"/>
                    <a:pt x="241" y="76"/>
                    <a:pt x="247" y="83"/>
                  </a:cubicBezTo>
                  <a:cubicBezTo>
                    <a:pt x="247" y="0"/>
                    <a:pt x="247" y="0"/>
                    <a:pt x="247" y="0"/>
                  </a:cubicBezTo>
                  <a:cubicBezTo>
                    <a:pt x="4" y="0"/>
                    <a:pt x="4" y="0"/>
                    <a:pt x="4" y="0"/>
                  </a:cubicBezTo>
                  <a:cubicBezTo>
                    <a:pt x="3" y="8"/>
                    <a:pt x="3" y="17"/>
                    <a:pt x="3" y="25"/>
                  </a:cubicBezTo>
                  <a:cubicBezTo>
                    <a:pt x="0" y="103"/>
                    <a:pt x="6" y="178"/>
                    <a:pt x="24" y="250"/>
                  </a:cubicBezTo>
                  <a:lnTo>
                    <a:pt x="247" y="250"/>
                  </a:lnTo>
                  <a:close/>
                </a:path>
              </a:pathLst>
            </a:custGeom>
            <a:solidFill>
              <a:srgbClr val="BDAFA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78" name="Google Shape;878;p32"/>
            <p:cNvSpPr/>
            <p:nvPr/>
          </p:nvSpPr>
          <p:spPr>
            <a:xfrm>
              <a:off x="2414587" y="1458912"/>
              <a:ext cx="1228725" cy="1012825"/>
            </a:xfrm>
            <a:custGeom>
              <a:avLst/>
              <a:gdLst/>
              <a:ahLst/>
              <a:cxnLst/>
              <a:rect l="l" t="t" r="r" b="b"/>
              <a:pathLst>
                <a:path w="301" h="248" extrusionOk="0">
                  <a:moveTo>
                    <a:pt x="241" y="248"/>
                  </a:moveTo>
                  <a:cubicBezTo>
                    <a:pt x="241" y="168"/>
                    <a:pt x="241" y="168"/>
                    <a:pt x="241" y="168"/>
                  </a:cubicBezTo>
                  <a:cubicBezTo>
                    <a:pt x="242" y="166"/>
                    <a:pt x="244" y="163"/>
                    <a:pt x="247" y="163"/>
                  </a:cubicBezTo>
                  <a:cubicBezTo>
                    <a:pt x="253" y="163"/>
                    <a:pt x="258" y="163"/>
                    <a:pt x="262" y="168"/>
                  </a:cubicBezTo>
                  <a:cubicBezTo>
                    <a:pt x="264" y="171"/>
                    <a:pt x="265" y="174"/>
                    <a:pt x="267" y="177"/>
                  </a:cubicBezTo>
                  <a:cubicBezTo>
                    <a:pt x="273" y="187"/>
                    <a:pt x="284" y="187"/>
                    <a:pt x="291" y="179"/>
                  </a:cubicBezTo>
                  <a:cubicBezTo>
                    <a:pt x="298" y="170"/>
                    <a:pt x="301" y="159"/>
                    <a:pt x="300" y="148"/>
                  </a:cubicBezTo>
                  <a:cubicBezTo>
                    <a:pt x="301" y="137"/>
                    <a:pt x="298" y="126"/>
                    <a:pt x="291" y="118"/>
                  </a:cubicBezTo>
                  <a:cubicBezTo>
                    <a:pt x="284" y="109"/>
                    <a:pt x="273" y="110"/>
                    <a:pt x="267" y="119"/>
                  </a:cubicBezTo>
                  <a:cubicBezTo>
                    <a:pt x="265" y="122"/>
                    <a:pt x="264" y="125"/>
                    <a:pt x="262" y="128"/>
                  </a:cubicBezTo>
                  <a:cubicBezTo>
                    <a:pt x="258" y="134"/>
                    <a:pt x="253" y="134"/>
                    <a:pt x="247" y="133"/>
                  </a:cubicBezTo>
                  <a:cubicBezTo>
                    <a:pt x="244" y="133"/>
                    <a:pt x="242" y="131"/>
                    <a:pt x="241" y="128"/>
                  </a:cubicBezTo>
                  <a:cubicBezTo>
                    <a:pt x="241" y="0"/>
                    <a:pt x="241" y="0"/>
                    <a:pt x="241" y="0"/>
                  </a:cubicBezTo>
                  <a:cubicBezTo>
                    <a:pt x="136" y="0"/>
                    <a:pt x="136" y="0"/>
                    <a:pt x="136" y="0"/>
                  </a:cubicBezTo>
                  <a:cubicBezTo>
                    <a:pt x="61" y="57"/>
                    <a:pt x="13" y="138"/>
                    <a:pt x="0" y="248"/>
                  </a:cubicBezTo>
                  <a:lnTo>
                    <a:pt x="241" y="248"/>
                  </a:lnTo>
                  <a:close/>
                </a:path>
              </a:pathLst>
            </a:custGeom>
            <a:solidFill>
              <a:srgbClr val="64DAA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79" name="Google Shape;879;p32"/>
            <p:cNvSpPr/>
            <p:nvPr/>
          </p:nvSpPr>
          <p:spPr>
            <a:xfrm>
              <a:off x="3492245" y="3625850"/>
              <a:ext cx="1260475" cy="2355850"/>
            </a:xfrm>
            <a:custGeom>
              <a:avLst/>
              <a:gdLst/>
              <a:ahLst/>
              <a:cxnLst/>
              <a:rect l="l" t="t" r="r" b="b"/>
              <a:pathLst>
                <a:path w="309" h="577" extrusionOk="0">
                  <a:moveTo>
                    <a:pt x="160" y="517"/>
                  </a:moveTo>
                  <a:cubicBezTo>
                    <a:pt x="250" y="517"/>
                    <a:pt x="250" y="517"/>
                    <a:pt x="250" y="517"/>
                  </a:cubicBezTo>
                  <a:cubicBezTo>
                    <a:pt x="250" y="433"/>
                    <a:pt x="250" y="433"/>
                    <a:pt x="250" y="433"/>
                  </a:cubicBezTo>
                  <a:cubicBezTo>
                    <a:pt x="244" y="440"/>
                    <a:pt x="236" y="445"/>
                    <a:pt x="227" y="445"/>
                  </a:cubicBezTo>
                  <a:cubicBezTo>
                    <a:pt x="218" y="445"/>
                    <a:pt x="210" y="441"/>
                    <a:pt x="204" y="434"/>
                  </a:cubicBezTo>
                  <a:cubicBezTo>
                    <a:pt x="196" y="423"/>
                    <a:pt x="191" y="409"/>
                    <a:pt x="191" y="393"/>
                  </a:cubicBezTo>
                  <a:cubicBezTo>
                    <a:pt x="191" y="378"/>
                    <a:pt x="196" y="363"/>
                    <a:pt x="204" y="353"/>
                  </a:cubicBezTo>
                  <a:cubicBezTo>
                    <a:pt x="210" y="346"/>
                    <a:pt x="218" y="342"/>
                    <a:pt x="227" y="342"/>
                  </a:cubicBezTo>
                  <a:cubicBezTo>
                    <a:pt x="236" y="342"/>
                    <a:pt x="244" y="346"/>
                    <a:pt x="250" y="354"/>
                  </a:cubicBezTo>
                  <a:cubicBezTo>
                    <a:pt x="250" y="271"/>
                    <a:pt x="250" y="271"/>
                    <a:pt x="250" y="271"/>
                  </a:cubicBezTo>
                  <a:cubicBezTo>
                    <a:pt x="250" y="271"/>
                    <a:pt x="250" y="271"/>
                    <a:pt x="250" y="271"/>
                  </a:cubicBezTo>
                  <a:cubicBezTo>
                    <a:pt x="250" y="258"/>
                    <a:pt x="250" y="258"/>
                    <a:pt x="250" y="258"/>
                  </a:cubicBezTo>
                  <a:cubicBezTo>
                    <a:pt x="250" y="254"/>
                    <a:pt x="250" y="254"/>
                    <a:pt x="250" y="254"/>
                  </a:cubicBezTo>
                  <a:cubicBezTo>
                    <a:pt x="250" y="151"/>
                    <a:pt x="250" y="151"/>
                    <a:pt x="250" y="151"/>
                  </a:cubicBezTo>
                  <a:cubicBezTo>
                    <a:pt x="251" y="148"/>
                    <a:pt x="253" y="146"/>
                    <a:pt x="256" y="145"/>
                  </a:cubicBezTo>
                  <a:cubicBezTo>
                    <a:pt x="262" y="145"/>
                    <a:pt x="267" y="145"/>
                    <a:pt x="271" y="150"/>
                  </a:cubicBezTo>
                  <a:cubicBezTo>
                    <a:pt x="273" y="153"/>
                    <a:pt x="274" y="157"/>
                    <a:pt x="276" y="160"/>
                  </a:cubicBezTo>
                  <a:cubicBezTo>
                    <a:pt x="282" y="169"/>
                    <a:pt x="293" y="170"/>
                    <a:pt x="300" y="161"/>
                  </a:cubicBezTo>
                  <a:cubicBezTo>
                    <a:pt x="307" y="153"/>
                    <a:pt x="309" y="141"/>
                    <a:pt x="309" y="131"/>
                  </a:cubicBezTo>
                  <a:cubicBezTo>
                    <a:pt x="309" y="120"/>
                    <a:pt x="307" y="108"/>
                    <a:pt x="300" y="100"/>
                  </a:cubicBezTo>
                  <a:cubicBezTo>
                    <a:pt x="293" y="92"/>
                    <a:pt x="282" y="92"/>
                    <a:pt x="276" y="102"/>
                  </a:cubicBezTo>
                  <a:cubicBezTo>
                    <a:pt x="274" y="105"/>
                    <a:pt x="273" y="108"/>
                    <a:pt x="271" y="111"/>
                  </a:cubicBezTo>
                  <a:cubicBezTo>
                    <a:pt x="267" y="116"/>
                    <a:pt x="262" y="116"/>
                    <a:pt x="256" y="116"/>
                  </a:cubicBezTo>
                  <a:cubicBezTo>
                    <a:pt x="253" y="116"/>
                    <a:pt x="251" y="113"/>
                    <a:pt x="250" y="111"/>
                  </a:cubicBezTo>
                  <a:cubicBezTo>
                    <a:pt x="250" y="0"/>
                    <a:pt x="250" y="0"/>
                    <a:pt x="250" y="0"/>
                  </a:cubicBezTo>
                  <a:cubicBezTo>
                    <a:pt x="160" y="0"/>
                    <a:pt x="160" y="0"/>
                    <a:pt x="160" y="0"/>
                  </a:cubicBezTo>
                  <a:cubicBezTo>
                    <a:pt x="167" y="6"/>
                    <a:pt x="171" y="14"/>
                    <a:pt x="171" y="23"/>
                  </a:cubicBezTo>
                  <a:cubicBezTo>
                    <a:pt x="171" y="32"/>
                    <a:pt x="167" y="40"/>
                    <a:pt x="160" y="46"/>
                  </a:cubicBezTo>
                  <a:cubicBezTo>
                    <a:pt x="150" y="54"/>
                    <a:pt x="136" y="59"/>
                    <a:pt x="120" y="59"/>
                  </a:cubicBezTo>
                  <a:cubicBezTo>
                    <a:pt x="104" y="59"/>
                    <a:pt x="90" y="54"/>
                    <a:pt x="80" y="46"/>
                  </a:cubicBezTo>
                  <a:cubicBezTo>
                    <a:pt x="73" y="40"/>
                    <a:pt x="69" y="32"/>
                    <a:pt x="69" y="23"/>
                  </a:cubicBezTo>
                  <a:cubicBezTo>
                    <a:pt x="69" y="14"/>
                    <a:pt x="73" y="6"/>
                    <a:pt x="80" y="0"/>
                  </a:cubicBezTo>
                  <a:cubicBezTo>
                    <a:pt x="0" y="0"/>
                    <a:pt x="0" y="0"/>
                    <a:pt x="0" y="0"/>
                  </a:cubicBezTo>
                  <a:cubicBezTo>
                    <a:pt x="0" y="260"/>
                    <a:pt x="0" y="260"/>
                    <a:pt x="0" y="260"/>
                  </a:cubicBezTo>
                  <a:cubicBezTo>
                    <a:pt x="0" y="260"/>
                    <a:pt x="0" y="260"/>
                    <a:pt x="0" y="260"/>
                  </a:cubicBezTo>
                  <a:cubicBezTo>
                    <a:pt x="0" y="363"/>
                    <a:pt x="0" y="363"/>
                    <a:pt x="0" y="363"/>
                  </a:cubicBezTo>
                  <a:cubicBezTo>
                    <a:pt x="5" y="356"/>
                    <a:pt x="14" y="351"/>
                    <a:pt x="23" y="351"/>
                  </a:cubicBezTo>
                  <a:cubicBezTo>
                    <a:pt x="31" y="351"/>
                    <a:pt x="40" y="355"/>
                    <a:pt x="45" y="362"/>
                  </a:cubicBezTo>
                  <a:cubicBezTo>
                    <a:pt x="54" y="372"/>
                    <a:pt x="58" y="387"/>
                    <a:pt x="58" y="402"/>
                  </a:cubicBezTo>
                  <a:cubicBezTo>
                    <a:pt x="58" y="418"/>
                    <a:pt x="54" y="433"/>
                    <a:pt x="45" y="443"/>
                  </a:cubicBezTo>
                  <a:cubicBezTo>
                    <a:pt x="40" y="450"/>
                    <a:pt x="31" y="454"/>
                    <a:pt x="23" y="454"/>
                  </a:cubicBezTo>
                  <a:cubicBezTo>
                    <a:pt x="14" y="454"/>
                    <a:pt x="5" y="449"/>
                    <a:pt x="0" y="442"/>
                  </a:cubicBezTo>
                  <a:cubicBezTo>
                    <a:pt x="0" y="517"/>
                    <a:pt x="0" y="517"/>
                    <a:pt x="0" y="517"/>
                  </a:cubicBezTo>
                  <a:cubicBezTo>
                    <a:pt x="120" y="517"/>
                    <a:pt x="120" y="517"/>
                    <a:pt x="120" y="517"/>
                  </a:cubicBezTo>
                  <a:cubicBezTo>
                    <a:pt x="123" y="518"/>
                    <a:pt x="125" y="520"/>
                    <a:pt x="125" y="523"/>
                  </a:cubicBezTo>
                  <a:cubicBezTo>
                    <a:pt x="125" y="529"/>
                    <a:pt x="125" y="534"/>
                    <a:pt x="120" y="538"/>
                  </a:cubicBezTo>
                  <a:cubicBezTo>
                    <a:pt x="117" y="540"/>
                    <a:pt x="114" y="541"/>
                    <a:pt x="111" y="543"/>
                  </a:cubicBezTo>
                  <a:cubicBezTo>
                    <a:pt x="102" y="549"/>
                    <a:pt x="101" y="561"/>
                    <a:pt x="109" y="567"/>
                  </a:cubicBezTo>
                  <a:cubicBezTo>
                    <a:pt x="118" y="574"/>
                    <a:pt x="129" y="577"/>
                    <a:pt x="140" y="576"/>
                  </a:cubicBezTo>
                  <a:cubicBezTo>
                    <a:pt x="151" y="577"/>
                    <a:pt x="162" y="574"/>
                    <a:pt x="170" y="567"/>
                  </a:cubicBezTo>
                  <a:cubicBezTo>
                    <a:pt x="179" y="561"/>
                    <a:pt x="178" y="549"/>
                    <a:pt x="169" y="543"/>
                  </a:cubicBezTo>
                  <a:cubicBezTo>
                    <a:pt x="166" y="541"/>
                    <a:pt x="163" y="540"/>
                    <a:pt x="160" y="538"/>
                  </a:cubicBezTo>
                  <a:cubicBezTo>
                    <a:pt x="155" y="534"/>
                    <a:pt x="154" y="529"/>
                    <a:pt x="155" y="523"/>
                  </a:cubicBezTo>
                  <a:cubicBezTo>
                    <a:pt x="155" y="520"/>
                    <a:pt x="157" y="518"/>
                    <a:pt x="160" y="517"/>
                  </a:cubicBezTo>
                  <a:close/>
                </a:path>
              </a:pathLst>
            </a:custGeom>
            <a:solidFill>
              <a:srgbClr val="34B2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0" name="Google Shape;880;p32"/>
            <p:cNvSpPr/>
            <p:nvPr/>
          </p:nvSpPr>
          <p:spPr>
            <a:xfrm>
              <a:off x="3222625" y="5807075"/>
              <a:ext cx="1504950" cy="1052512"/>
            </a:xfrm>
            <a:custGeom>
              <a:avLst/>
              <a:gdLst/>
              <a:ahLst/>
              <a:cxnLst/>
              <a:rect l="l" t="t" r="r" b="b"/>
              <a:pathLst>
                <a:path w="369" h="258" extrusionOk="0">
                  <a:moveTo>
                    <a:pt x="316" y="145"/>
                  </a:moveTo>
                  <a:cubicBezTo>
                    <a:pt x="321" y="145"/>
                    <a:pt x="327" y="145"/>
                    <a:pt x="330" y="150"/>
                  </a:cubicBezTo>
                  <a:cubicBezTo>
                    <a:pt x="332" y="153"/>
                    <a:pt x="334" y="157"/>
                    <a:pt x="336" y="160"/>
                  </a:cubicBezTo>
                  <a:cubicBezTo>
                    <a:pt x="341" y="169"/>
                    <a:pt x="353" y="170"/>
                    <a:pt x="360" y="161"/>
                  </a:cubicBezTo>
                  <a:cubicBezTo>
                    <a:pt x="367" y="153"/>
                    <a:pt x="369" y="141"/>
                    <a:pt x="369" y="131"/>
                  </a:cubicBezTo>
                  <a:cubicBezTo>
                    <a:pt x="369" y="120"/>
                    <a:pt x="367" y="108"/>
                    <a:pt x="360" y="100"/>
                  </a:cubicBezTo>
                  <a:cubicBezTo>
                    <a:pt x="353" y="92"/>
                    <a:pt x="341" y="92"/>
                    <a:pt x="336" y="102"/>
                  </a:cubicBezTo>
                  <a:cubicBezTo>
                    <a:pt x="334" y="105"/>
                    <a:pt x="332" y="108"/>
                    <a:pt x="330" y="111"/>
                  </a:cubicBezTo>
                  <a:cubicBezTo>
                    <a:pt x="327" y="116"/>
                    <a:pt x="321" y="116"/>
                    <a:pt x="316" y="116"/>
                  </a:cubicBezTo>
                  <a:cubicBezTo>
                    <a:pt x="313" y="116"/>
                    <a:pt x="311" y="113"/>
                    <a:pt x="310" y="111"/>
                  </a:cubicBezTo>
                  <a:cubicBezTo>
                    <a:pt x="310" y="0"/>
                    <a:pt x="310" y="0"/>
                    <a:pt x="310" y="0"/>
                  </a:cubicBezTo>
                  <a:cubicBezTo>
                    <a:pt x="240" y="0"/>
                    <a:pt x="240" y="0"/>
                    <a:pt x="240" y="0"/>
                  </a:cubicBezTo>
                  <a:cubicBezTo>
                    <a:pt x="247" y="5"/>
                    <a:pt x="251" y="14"/>
                    <a:pt x="251" y="23"/>
                  </a:cubicBezTo>
                  <a:cubicBezTo>
                    <a:pt x="251" y="31"/>
                    <a:pt x="247" y="40"/>
                    <a:pt x="240" y="45"/>
                  </a:cubicBezTo>
                  <a:cubicBezTo>
                    <a:pt x="230" y="54"/>
                    <a:pt x="216" y="58"/>
                    <a:pt x="200" y="58"/>
                  </a:cubicBezTo>
                  <a:cubicBezTo>
                    <a:pt x="184" y="58"/>
                    <a:pt x="170" y="54"/>
                    <a:pt x="160" y="45"/>
                  </a:cubicBezTo>
                  <a:cubicBezTo>
                    <a:pt x="153" y="40"/>
                    <a:pt x="149" y="31"/>
                    <a:pt x="149" y="23"/>
                  </a:cubicBezTo>
                  <a:cubicBezTo>
                    <a:pt x="149" y="14"/>
                    <a:pt x="153" y="5"/>
                    <a:pt x="160" y="0"/>
                  </a:cubicBezTo>
                  <a:cubicBezTo>
                    <a:pt x="60" y="0"/>
                    <a:pt x="60" y="0"/>
                    <a:pt x="60" y="0"/>
                  </a:cubicBezTo>
                  <a:cubicBezTo>
                    <a:pt x="60" y="94"/>
                    <a:pt x="60" y="94"/>
                    <a:pt x="60" y="94"/>
                  </a:cubicBezTo>
                  <a:cubicBezTo>
                    <a:pt x="59" y="97"/>
                    <a:pt x="57" y="100"/>
                    <a:pt x="54" y="100"/>
                  </a:cubicBezTo>
                  <a:cubicBezTo>
                    <a:pt x="48" y="100"/>
                    <a:pt x="43" y="100"/>
                    <a:pt x="39" y="95"/>
                  </a:cubicBezTo>
                  <a:cubicBezTo>
                    <a:pt x="37" y="92"/>
                    <a:pt x="36" y="88"/>
                    <a:pt x="34" y="85"/>
                  </a:cubicBezTo>
                  <a:cubicBezTo>
                    <a:pt x="28" y="76"/>
                    <a:pt x="16" y="75"/>
                    <a:pt x="9" y="84"/>
                  </a:cubicBezTo>
                  <a:cubicBezTo>
                    <a:pt x="3" y="92"/>
                    <a:pt x="0" y="104"/>
                    <a:pt x="0" y="114"/>
                  </a:cubicBezTo>
                  <a:cubicBezTo>
                    <a:pt x="0" y="125"/>
                    <a:pt x="3" y="137"/>
                    <a:pt x="9" y="145"/>
                  </a:cubicBezTo>
                  <a:cubicBezTo>
                    <a:pt x="16" y="153"/>
                    <a:pt x="28" y="153"/>
                    <a:pt x="34" y="143"/>
                  </a:cubicBezTo>
                  <a:cubicBezTo>
                    <a:pt x="36" y="140"/>
                    <a:pt x="37" y="137"/>
                    <a:pt x="39" y="134"/>
                  </a:cubicBezTo>
                  <a:cubicBezTo>
                    <a:pt x="43" y="129"/>
                    <a:pt x="48" y="129"/>
                    <a:pt x="54" y="129"/>
                  </a:cubicBezTo>
                  <a:cubicBezTo>
                    <a:pt x="57" y="129"/>
                    <a:pt x="59" y="132"/>
                    <a:pt x="60" y="134"/>
                  </a:cubicBezTo>
                  <a:cubicBezTo>
                    <a:pt x="60" y="258"/>
                    <a:pt x="60" y="258"/>
                    <a:pt x="60" y="258"/>
                  </a:cubicBezTo>
                  <a:cubicBezTo>
                    <a:pt x="310" y="258"/>
                    <a:pt x="310" y="258"/>
                    <a:pt x="310" y="258"/>
                  </a:cubicBezTo>
                  <a:cubicBezTo>
                    <a:pt x="310" y="151"/>
                    <a:pt x="310" y="151"/>
                    <a:pt x="310" y="151"/>
                  </a:cubicBezTo>
                  <a:cubicBezTo>
                    <a:pt x="311" y="148"/>
                    <a:pt x="313" y="146"/>
                    <a:pt x="316" y="145"/>
                  </a:cubicBezTo>
                  <a:close/>
                </a:path>
              </a:pathLst>
            </a:custGeom>
            <a:solidFill>
              <a:srgbClr val="916C4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1" name="Google Shape;881;p32"/>
            <p:cNvSpPr/>
            <p:nvPr/>
          </p:nvSpPr>
          <p:spPr>
            <a:xfrm>
              <a:off x="2505075" y="3625850"/>
              <a:ext cx="1138237" cy="2111375"/>
            </a:xfrm>
            <a:custGeom>
              <a:avLst/>
              <a:gdLst/>
              <a:ahLst/>
              <a:cxnLst/>
              <a:rect l="l" t="t" r="r" b="b"/>
              <a:pathLst>
                <a:path w="279" h="517" extrusionOk="0">
                  <a:moveTo>
                    <a:pt x="120" y="508"/>
                  </a:moveTo>
                  <a:cubicBezTo>
                    <a:pt x="112" y="511"/>
                    <a:pt x="104" y="514"/>
                    <a:pt x="96" y="517"/>
                  </a:cubicBezTo>
                  <a:cubicBezTo>
                    <a:pt x="219" y="517"/>
                    <a:pt x="219" y="517"/>
                    <a:pt x="219" y="517"/>
                  </a:cubicBezTo>
                  <a:cubicBezTo>
                    <a:pt x="219" y="422"/>
                    <a:pt x="219" y="422"/>
                    <a:pt x="219" y="422"/>
                  </a:cubicBezTo>
                  <a:cubicBezTo>
                    <a:pt x="220" y="420"/>
                    <a:pt x="222" y="417"/>
                    <a:pt x="225" y="417"/>
                  </a:cubicBezTo>
                  <a:cubicBezTo>
                    <a:pt x="231" y="417"/>
                    <a:pt x="236" y="417"/>
                    <a:pt x="240" y="422"/>
                  </a:cubicBezTo>
                  <a:cubicBezTo>
                    <a:pt x="242" y="425"/>
                    <a:pt x="243" y="428"/>
                    <a:pt x="245" y="431"/>
                  </a:cubicBezTo>
                  <a:cubicBezTo>
                    <a:pt x="251" y="441"/>
                    <a:pt x="262" y="442"/>
                    <a:pt x="269" y="433"/>
                  </a:cubicBezTo>
                  <a:cubicBezTo>
                    <a:pt x="276" y="425"/>
                    <a:pt x="279" y="413"/>
                    <a:pt x="278" y="402"/>
                  </a:cubicBezTo>
                  <a:cubicBezTo>
                    <a:pt x="279" y="392"/>
                    <a:pt x="276" y="380"/>
                    <a:pt x="269" y="372"/>
                  </a:cubicBezTo>
                  <a:cubicBezTo>
                    <a:pt x="262" y="363"/>
                    <a:pt x="251" y="364"/>
                    <a:pt x="245" y="374"/>
                  </a:cubicBezTo>
                  <a:cubicBezTo>
                    <a:pt x="243" y="377"/>
                    <a:pt x="242" y="380"/>
                    <a:pt x="240" y="383"/>
                  </a:cubicBezTo>
                  <a:cubicBezTo>
                    <a:pt x="236" y="388"/>
                    <a:pt x="231" y="388"/>
                    <a:pt x="225" y="388"/>
                  </a:cubicBezTo>
                  <a:cubicBezTo>
                    <a:pt x="222" y="388"/>
                    <a:pt x="220" y="385"/>
                    <a:pt x="219" y="383"/>
                  </a:cubicBezTo>
                  <a:cubicBezTo>
                    <a:pt x="219" y="259"/>
                    <a:pt x="219" y="259"/>
                    <a:pt x="219" y="259"/>
                  </a:cubicBezTo>
                  <a:cubicBezTo>
                    <a:pt x="219" y="259"/>
                    <a:pt x="219" y="259"/>
                    <a:pt x="219" y="259"/>
                  </a:cubicBezTo>
                  <a:cubicBezTo>
                    <a:pt x="219" y="0"/>
                    <a:pt x="219" y="0"/>
                    <a:pt x="219" y="0"/>
                  </a:cubicBezTo>
                  <a:cubicBezTo>
                    <a:pt x="219" y="0"/>
                    <a:pt x="219" y="0"/>
                    <a:pt x="219" y="0"/>
                  </a:cubicBezTo>
                  <a:cubicBezTo>
                    <a:pt x="219" y="0"/>
                    <a:pt x="219" y="0"/>
                    <a:pt x="219" y="0"/>
                  </a:cubicBezTo>
                  <a:cubicBezTo>
                    <a:pt x="0" y="0"/>
                    <a:pt x="0" y="0"/>
                    <a:pt x="0" y="0"/>
                  </a:cubicBezTo>
                  <a:cubicBezTo>
                    <a:pt x="30" y="107"/>
                    <a:pt x="86" y="206"/>
                    <a:pt x="173" y="294"/>
                  </a:cubicBezTo>
                  <a:cubicBezTo>
                    <a:pt x="247" y="368"/>
                    <a:pt x="219" y="469"/>
                    <a:pt x="120" y="508"/>
                  </a:cubicBezTo>
                  <a:close/>
                </a:path>
              </a:pathLst>
            </a:custGeom>
            <a:solidFill>
              <a:srgbClr val="5656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2" name="Google Shape;882;p32"/>
            <p:cNvSpPr/>
            <p:nvPr/>
          </p:nvSpPr>
          <p:spPr>
            <a:xfrm>
              <a:off x="2378075" y="5807075"/>
              <a:ext cx="1020762" cy="1052512"/>
            </a:xfrm>
            <a:custGeom>
              <a:avLst/>
              <a:gdLst/>
              <a:ahLst/>
              <a:cxnLst/>
              <a:rect l="l" t="t" r="r" b="b"/>
              <a:pathLst>
                <a:path w="250" h="258" extrusionOk="0">
                  <a:moveTo>
                    <a:pt x="227" y="165"/>
                  </a:moveTo>
                  <a:cubicBezTo>
                    <a:pt x="218" y="165"/>
                    <a:pt x="210" y="161"/>
                    <a:pt x="204" y="155"/>
                  </a:cubicBezTo>
                  <a:cubicBezTo>
                    <a:pt x="196" y="144"/>
                    <a:pt x="191" y="130"/>
                    <a:pt x="192" y="114"/>
                  </a:cubicBezTo>
                  <a:cubicBezTo>
                    <a:pt x="191" y="99"/>
                    <a:pt x="196" y="84"/>
                    <a:pt x="204" y="74"/>
                  </a:cubicBezTo>
                  <a:cubicBezTo>
                    <a:pt x="210" y="67"/>
                    <a:pt x="218" y="63"/>
                    <a:pt x="227" y="63"/>
                  </a:cubicBezTo>
                  <a:cubicBezTo>
                    <a:pt x="236" y="63"/>
                    <a:pt x="244" y="67"/>
                    <a:pt x="250" y="75"/>
                  </a:cubicBezTo>
                  <a:cubicBezTo>
                    <a:pt x="250" y="0"/>
                    <a:pt x="250" y="0"/>
                    <a:pt x="250" y="0"/>
                  </a:cubicBezTo>
                  <a:cubicBezTo>
                    <a:pt x="85" y="0"/>
                    <a:pt x="85" y="0"/>
                    <a:pt x="85" y="0"/>
                  </a:cubicBezTo>
                  <a:cubicBezTo>
                    <a:pt x="56" y="11"/>
                    <a:pt x="28" y="22"/>
                    <a:pt x="0" y="35"/>
                  </a:cubicBezTo>
                  <a:cubicBezTo>
                    <a:pt x="0" y="258"/>
                    <a:pt x="0" y="258"/>
                    <a:pt x="0" y="258"/>
                  </a:cubicBezTo>
                  <a:cubicBezTo>
                    <a:pt x="250" y="258"/>
                    <a:pt x="250" y="258"/>
                    <a:pt x="250" y="258"/>
                  </a:cubicBezTo>
                  <a:cubicBezTo>
                    <a:pt x="250" y="154"/>
                    <a:pt x="250" y="154"/>
                    <a:pt x="250" y="154"/>
                  </a:cubicBezTo>
                  <a:cubicBezTo>
                    <a:pt x="244" y="161"/>
                    <a:pt x="236" y="165"/>
                    <a:pt x="227" y="165"/>
                  </a:cubicBezTo>
                  <a:close/>
                </a:path>
              </a:pathLst>
            </a:custGeom>
            <a:solidFill>
              <a:srgbClr val="FFC74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3" name="Google Shape;883;p32"/>
            <p:cNvSpPr/>
            <p:nvPr/>
          </p:nvSpPr>
          <p:spPr>
            <a:xfrm>
              <a:off x="6726237" y="6264275"/>
              <a:ext cx="771525" cy="595312"/>
            </a:xfrm>
            <a:custGeom>
              <a:avLst/>
              <a:gdLst/>
              <a:ahLst/>
              <a:cxnLst/>
              <a:rect l="l" t="t" r="r" b="b"/>
              <a:pathLst>
                <a:path w="189" h="146" extrusionOk="0">
                  <a:moveTo>
                    <a:pt x="0" y="0"/>
                  </a:moveTo>
                  <a:cubicBezTo>
                    <a:pt x="0" y="146"/>
                    <a:pt x="0" y="146"/>
                    <a:pt x="0" y="146"/>
                  </a:cubicBezTo>
                  <a:cubicBezTo>
                    <a:pt x="189" y="146"/>
                    <a:pt x="189" y="146"/>
                    <a:pt x="189" y="146"/>
                  </a:cubicBezTo>
                  <a:cubicBezTo>
                    <a:pt x="186" y="143"/>
                    <a:pt x="183" y="140"/>
                    <a:pt x="180" y="137"/>
                  </a:cubicBezTo>
                  <a:cubicBezTo>
                    <a:pt x="126" y="82"/>
                    <a:pt x="65" y="38"/>
                    <a:pt x="0" y="0"/>
                  </a:cubicBezTo>
                  <a:close/>
                </a:path>
              </a:pathLst>
            </a:custGeom>
            <a:solidFill>
              <a:srgbClr val="5656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4" name="Google Shape;884;p32"/>
            <p:cNvSpPr/>
            <p:nvPr/>
          </p:nvSpPr>
          <p:spPr>
            <a:xfrm>
              <a:off x="4552950" y="5807075"/>
              <a:ext cx="2108200" cy="1052512"/>
            </a:xfrm>
            <a:custGeom>
              <a:avLst/>
              <a:gdLst/>
              <a:ahLst/>
              <a:cxnLst/>
              <a:rect l="l" t="t" r="r" b="b"/>
              <a:pathLst>
                <a:path w="517" h="258" extrusionOk="0">
                  <a:moveTo>
                    <a:pt x="517" y="102"/>
                  </a:moveTo>
                  <a:cubicBezTo>
                    <a:pt x="477" y="79"/>
                    <a:pt x="436" y="58"/>
                    <a:pt x="394" y="39"/>
                  </a:cubicBezTo>
                  <a:cubicBezTo>
                    <a:pt x="363" y="25"/>
                    <a:pt x="332" y="12"/>
                    <a:pt x="300" y="0"/>
                  </a:cubicBezTo>
                  <a:cubicBezTo>
                    <a:pt x="0" y="0"/>
                    <a:pt x="0" y="0"/>
                    <a:pt x="0" y="0"/>
                  </a:cubicBezTo>
                  <a:cubicBezTo>
                    <a:pt x="0" y="3"/>
                    <a:pt x="0" y="3"/>
                    <a:pt x="0" y="3"/>
                  </a:cubicBezTo>
                  <a:cubicBezTo>
                    <a:pt x="0" y="3"/>
                    <a:pt x="0" y="3"/>
                    <a:pt x="0" y="3"/>
                  </a:cubicBezTo>
                  <a:cubicBezTo>
                    <a:pt x="0" y="91"/>
                    <a:pt x="0" y="91"/>
                    <a:pt x="0" y="91"/>
                  </a:cubicBezTo>
                  <a:cubicBezTo>
                    <a:pt x="6" y="84"/>
                    <a:pt x="14" y="80"/>
                    <a:pt x="23" y="80"/>
                  </a:cubicBezTo>
                  <a:cubicBezTo>
                    <a:pt x="32" y="80"/>
                    <a:pt x="40" y="84"/>
                    <a:pt x="46" y="91"/>
                  </a:cubicBezTo>
                  <a:cubicBezTo>
                    <a:pt x="54" y="101"/>
                    <a:pt x="59" y="115"/>
                    <a:pt x="59" y="131"/>
                  </a:cubicBezTo>
                  <a:cubicBezTo>
                    <a:pt x="59" y="147"/>
                    <a:pt x="54" y="161"/>
                    <a:pt x="46" y="171"/>
                  </a:cubicBezTo>
                  <a:cubicBezTo>
                    <a:pt x="40" y="178"/>
                    <a:pt x="32" y="182"/>
                    <a:pt x="23" y="182"/>
                  </a:cubicBezTo>
                  <a:cubicBezTo>
                    <a:pt x="14" y="182"/>
                    <a:pt x="6" y="178"/>
                    <a:pt x="0" y="170"/>
                  </a:cubicBezTo>
                  <a:cubicBezTo>
                    <a:pt x="0" y="258"/>
                    <a:pt x="0" y="258"/>
                    <a:pt x="0" y="258"/>
                  </a:cubicBezTo>
                  <a:cubicBezTo>
                    <a:pt x="517" y="258"/>
                    <a:pt x="517" y="258"/>
                    <a:pt x="517" y="258"/>
                  </a:cubicBezTo>
                  <a:lnTo>
                    <a:pt x="517" y="102"/>
                  </a:lnTo>
                  <a:close/>
                </a:path>
              </a:pathLst>
            </a:custGeom>
            <a:solidFill>
              <a:srgbClr val="E348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5" name="Google Shape;885;p32"/>
            <p:cNvSpPr/>
            <p:nvPr/>
          </p:nvSpPr>
          <p:spPr>
            <a:xfrm>
              <a:off x="1003300" y="5981700"/>
              <a:ext cx="1306512" cy="877887"/>
            </a:xfrm>
            <a:custGeom>
              <a:avLst/>
              <a:gdLst/>
              <a:ahLst/>
              <a:cxnLst/>
              <a:rect l="l" t="t" r="r" b="b"/>
              <a:pathLst>
                <a:path w="320" h="215" extrusionOk="0">
                  <a:moveTo>
                    <a:pt x="320" y="0"/>
                  </a:moveTo>
                  <a:cubicBezTo>
                    <a:pt x="206" y="53"/>
                    <a:pt x="98" y="116"/>
                    <a:pt x="9" y="206"/>
                  </a:cubicBezTo>
                  <a:cubicBezTo>
                    <a:pt x="6" y="209"/>
                    <a:pt x="3" y="212"/>
                    <a:pt x="0" y="215"/>
                  </a:cubicBezTo>
                  <a:cubicBezTo>
                    <a:pt x="320" y="215"/>
                    <a:pt x="320" y="215"/>
                    <a:pt x="320" y="215"/>
                  </a:cubicBezTo>
                  <a:lnTo>
                    <a:pt x="320" y="0"/>
                  </a:lnTo>
                  <a:close/>
                </a:path>
              </a:pathLst>
            </a:custGeom>
            <a:solidFill>
              <a:srgbClr val="5656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6" name="Google Shape;886;p32"/>
            <p:cNvSpPr/>
            <p:nvPr/>
          </p:nvSpPr>
          <p:spPr>
            <a:xfrm>
              <a:off x="4552950" y="1458912"/>
              <a:ext cx="1019175" cy="1257300"/>
            </a:xfrm>
            <a:custGeom>
              <a:avLst/>
              <a:gdLst/>
              <a:ahLst/>
              <a:cxnLst/>
              <a:rect l="l" t="t" r="r" b="b"/>
              <a:pathLst>
                <a:path w="250" h="308" extrusionOk="0">
                  <a:moveTo>
                    <a:pt x="105" y="254"/>
                  </a:moveTo>
                  <a:cubicBezTo>
                    <a:pt x="106" y="260"/>
                    <a:pt x="106" y="266"/>
                    <a:pt x="100" y="269"/>
                  </a:cubicBezTo>
                  <a:cubicBezTo>
                    <a:pt x="98" y="271"/>
                    <a:pt x="94" y="273"/>
                    <a:pt x="91" y="274"/>
                  </a:cubicBezTo>
                  <a:cubicBezTo>
                    <a:pt x="82" y="280"/>
                    <a:pt x="81" y="292"/>
                    <a:pt x="90" y="299"/>
                  </a:cubicBezTo>
                  <a:cubicBezTo>
                    <a:pt x="98" y="305"/>
                    <a:pt x="109" y="308"/>
                    <a:pt x="120" y="308"/>
                  </a:cubicBezTo>
                  <a:cubicBezTo>
                    <a:pt x="131" y="308"/>
                    <a:pt x="142" y="305"/>
                    <a:pt x="151" y="299"/>
                  </a:cubicBezTo>
                  <a:cubicBezTo>
                    <a:pt x="159" y="292"/>
                    <a:pt x="159" y="280"/>
                    <a:pt x="149" y="274"/>
                  </a:cubicBezTo>
                  <a:cubicBezTo>
                    <a:pt x="146" y="273"/>
                    <a:pt x="143" y="271"/>
                    <a:pt x="140" y="269"/>
                  </a:cubicBezTo>
                  <a:cubicBezTo>
                    <a:pt x="135" y="266"/>
                    <a:pt x="135" y="260"/>
                    <a:pt x="135" y="254"/>
                  </a:cubicBezTo>
                  <a:cubicBezTo>
                    <a:pt x="135" y="251"/>
                    <a:pt x="138" y="250"/>
                    <a:pt x="140" y="248"/>
                  </a:cubicBezTo>
                  <a:cubicBezTo>
                    <a:pt x="242" y="248"/>
                    <a:pt x="242" y="248"/>
                    <a:pt x="242" y="248"/>
                  </a:cubicBezTo>
                  <a:cubicBezTo>
                    <a:pt x="249" y="248"/>
                    <a:pt x="249" y="248"/>
                    <a:pt x="249" y="248"/>
                  </a:cubicBezTo>
                  <a:cubicBezTo>
                    <a:pt x="250" y="248"/>
                    <a:pt x="250" y="248"/>
                    <a:pt x="250" y="248"/>
                  </a:cubicBezTo>
                  <a:cubicBezTo>
                    <a:pt x="250" y="8"/>
                    <a:pt x="250" y="8"/>
                    <a:pt x="250" y="8"/>
                  </a:cubicBezTo>
                  <a:cubicBezTo>
                    <a:pt x="247" y="5"/>
                    <a:pt x="243" y="2"/>
                    <a:pt x="240" y="0"/>
                  </a:cubicBezTo>
                  <a:cubicBezTo>
                    <a:pt x="0" y="0"/>
                    <a:pt x="0" y="0"/>
                    <a:pt x="0" y="0"/>
                  </a:cubicBezTo>
                  <a:cubicBezTo>
                    <a:pt x="0" y="78"/>
                    <a:pt x="0" y="78"/>
                    <a:pt x="0" y="78"/>
                  </a:cubicBezTo>
                  <a:cubicBezTo>
                    <a:pt x="6" y="71"/>
                    <a:pt x="14" y="67"/>
                    <a:pt x="23" y="67"/>
                  </a:cubicBezTo>
                  <a:cubicBezTo>
                    <a:pt x="32" y="67"/>
                    <a:pt x="40" y="71"/>
                    <a:pt x="46" y="78"/>
                  </a:cubicBezTo>
                  <a:cubicBezTo>
                    <a:pt x="54" y="88"/>
                    <a:pt x="59" y="102"/>
                    <a:pt x="59" y="118"/>
                  </a:cubicBezTo>
                  <a:cubicBezTo>
                    <a:pt x="59" y="134"/>
                    <a:pt x="54" y="148"/>
                    <a:pt x="46" y="158"/>
                  </a:cubicBezTo>
                  <a:cubicBezTo>
                    <a:pt x="40" y="165"/>
                    <a:pt x="32" y="169"/>
                    <a:pt x="23" y="169"/>
                  </a:cubicBezTo>
                  <a:cubicBezTo>
                    <a:pt x="14" y="169"/>
                    <a:pt x="6" y="165"/>
                    <a:pt x="0" y="157"/>
                  </a:cubicBezTo>
                  <a:cubicBezTo>
                    <a:pt x="0" y="248"/>
                    <a:pt x="0" y="248"/>
                    <a:pt x="0" y="248"/>
                  </a:cubicBezTo>
                  <a:cubicBezTo>
                    <a:pt x="100" y="248"/>
                    <a:pt x="100" y="248"/>
                    <a:pt x="100" y="248"/>
                  </a:cubicBezTo>
                  <a:cubicBezTo>
                    <a:pt x="103" y="250"/>
                    <a:pt x="105" y="251"/>
                    <a:pt x="105" y="254"/>
                  </a:cubicBezTo>
                  <a:close/>
                </a:path>
              </a:pathLst>
            </a:custGeom>
            <a:solidFill>
              <a:srgbClr val="8C103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7" name="Google Shape;887;p32"/>
            <p:cNvSpPr/>
            <p:nvPr/>
          </p:nvSpPr>
          <p:spPr>
            <a:xfrm>
              <a:off x="3222625" y="2540000"/>
              <a:ext cx="2349500" cy="1262062"/>
            </a:xfrm>
            <a:custGeom>
              <a:avLst/>
              <a:gdLst/>
              <a:ahLst/>
              <a:cxnLst/>
              <a:rect l="l" t="t" r="r" b="b"/>
              <a:pathLst>
                <a:path w="576" h="309" extrusionOk="0">
                  <a:moveTo>
                    <a:pt x="200" y="250"/>
                  </a:moveTo>
                  <a:cubicBezTo>
                    <a:pt x="576" y="250"/>
                    <a:pt x="576" y="250"/>
                    <a:pt x="576" y="250"/>
                  </a:cubicBezTo>
                  <a:cubicBezTo>
                    <a:pt x="576" y="0"/>
                    <a:pt x="576" y="0"/>
                    <a:pt x="576" y="0"/>
                  </a:cubicBezTo>
                  <a:cubicBezTo>
                    <a:pt x="575" y="0"/>
                    <a:pt x="575" y="0"/>
                    <a:pt x="575" y="0"/>
                  </a:cubicBezTo>
                  <a:cubicBezTo>
                    <a:pt x="568" y="0"/>
                    <a:pt x="568" y="0"/>
                    <a:pt x="568" y="0"/>
                  </a:cubicBezTo>
                  <a:cubicBezTo>
                    <a:pt x="486" y="0"/>
                    <a:pt x="486" y="0"/>
                    <a:pt x="486" y="0"/>
                  </a:cubicBezTo>
                  <a:cubicBezTo>
                    <a:pt x="493" y="6"/>
                    <a:pt x="497" y="14"/>
                    <a:pt x="497" y="23"/>
                  </a:cubicBezTo>
                  <a:cubicBezTo>
                    <a:pt x="497" y="32"/>
                    <a:pt x="493" y="40"/>
                    <a:pt x="486" y="46"/>
                  </a:cubicBezTo>
                  <a:cubicBezTo>
                    <a:pt x="476" y="54"/>
                    <a:pt x="462" y="59"/>
                    <a:pt x="446" y="58"/>
                  </a:cubicBezTo>
                  <a:cubicBezTo>
                    <a:pt x="430" y="59"/>
                    <a:pt x="416" y="54"/>
                    <a:pt x="406" y="46"/>
                  </a:cubicBezTo>
                  <a:cubicBezTo>
                    <a:pt x="399" y="40"/>
                    <a:pt x="395" y="32"/>
                    <a:pt x="395" y="23"/>
                  </a:cubicBezTo>
                  <a:cubicBezTo>
                    <a:pt x="395" y="14"/>
                    <a:pt x="399" y="6"/>
                    <a:pt x="407" y="0"/>
                  </a:cubicBezTo>
                  <a:cubicBezTo>
                    <a:pt x="59" y="0"/>
                    <a:pt x="59" y="0"/>
                    <a:pt x="59" y="0"/>
                  </a:cubicBezTo>
                  <a:cubicBezTo>
                    <a:pt x="59" y="10"/>
                    <a:pt x="59" y="10"/>
                    <a:pt x="59" y="10"/>
                  </a:cubicBezTo>
                  <a:cubicBezTo>
                    <a:pt x="59" y="10"/>
                    <a:pt x="59" y="10"/>
                    <a:pt x="59" y="10"/>
                  </a:cubicBezTo>
                  <a:cubicBezTo>
                    <a:pt x="59" y="103"/>
                    <a:pt x="59" y="103"/>
                    <a:pt x="59" y="103"/>
                  </a:cubicBezTo>
                  <a:cubicBezTo>
                    <a:pt x="58" y="105"/>
                    <a:pt x="56" y="108"/>
                    <a:pt x="53" y="108"/>
                  </a:cubicBezTo>
                  <a:cubicBezTo>
                    <a:pt x="47" y="108"/>
                    <a:pt x="42" y="108"/>
                    <a:pt x="39" y="103"/>
                  </a:cubicBezTo>
                  <a:cubicBezTo>
                    <a:pt x="37" y="100"/>
                    <a:pt x="35" y="97"/>
                    <a:pt x="33" y="94"/>
                  </a:cubicBezTo>
                  <a:cubicBezTo>
                    <a:pt x="27" y="84"/>
                    <a:pt x="16" y="84"/>
                    <a:pt x="9" y="92"/>
                  </a:cubicBezTo>
                  <a:cubicBezTo>
                    <a:pt x="2" y="101"/>
                    <a:pt x="0" y="112"/>
                    <a:pt x="0" y="123"/>
                  </a:cubicBezTo>
                  <a:cubicBezTo>
                    <a:pt x="0" y="134"/>
                    <a:pt x="2" y="145"/>
                    <a:pt x="9" y="153"/>
                  </a:cubicBezTo>
                  <a:cubicBezTo>
                    <a:pt x="16" y="162"/>
                    <a:pt x="27" y="161"/>
                    <a:pt x="33" y="152"/>
                  </a:cubicBezTo>
                  <a:cubicBezTo>
                    <a:pt x="35" y="149"/>
                    <a:pt x="37" y="145"/>
                    <a:pt x="39" y="143"/>
                  </a:cubicBezTo>
                  <a:cubicBezTo>
                    <a:pt x="42" y="137"/>
                    <a:pt x="47" y="137"/>
                    <a:pt x="53" y="138"/>
                  </a:cubicBezTo>
                  <a:cubicBezTo>
                    <a:pt x="56" y="138"/>
                    <a:pt x="58" y="140"/>
                    <a:pt x="59" y="143"/>
                  </a:cubicBezTo>
                  <a:cubicBezTo>
                    <a:pt x="59" y="250"/>
                    <a:pt x="59" y="250"/>
                    <a:pt x="59" y="250"/>
                  </a:cubicBezTo>
                  <a:cubicBezTo>
                    <a:pt x="160" y="250"/>
                    <a:pt x="160" y="250"/>
                    <a:pt x="160" y="250"/>
                  </a:cubicBezTo>
                  <a:cubicBezTo>
                    <a:pt x="163" y="251"/>
                    <a:pt x="165" y="253"/>
                    <a:pt x="165" y="256"/>
                  </a:cubicBezTo>
                  <a:cubicBezTo>
                    <a:pt x="166" y="262"/>
                    <a:pt x="165" y="267"/>
                    <a:pt x="160" y="270"/>
                  </a:cubicBezTo>
                  <a:cubicBezTo>
                    <a:pt x="157" y="272"/>
                    <a:pt x="154" y="274"/>
                    <a:pt x="151" y="276"/>
                  </a:cubicBezTo>
                  <a:cubicBezTo>
                    <a:pt x="142" y="282"/>
                    <a:pt x="141" y="293"/>
                    <a:pt x="150" y="300"/>
                  </a:cubicBezTo>
                  <a:cubicBezTo>
                    <a:pt x="158" y="307"/>
                    <a:pt x="169" y="309"/>
                    <a:pt x="180" y="309"/>
                  </a:cubicBezTo>
                  <a:cubicBezTo>
                    <a:pt x="191" y="309"/>
                    <a:pt x="202" y="307"/>
                    <a:pt x="210" y="300"/>
                  </a:cubicBezTo>
                  <a:cubicBezTo>
                    <a:pt x="219" y="293"/>
                    <a:pt x="218" y="282"/>
                    <a:pt x="209" y="276"/>
                  </a:cubicBezTo>
                  <a:cubicBezTo>
                    <a:pt x="206" y="274"/>
                    <a:pt x="203" y="272"/>
                    <a:pt x="200" y="270"/>
                  </a:cubicBezTo>
                  <a:cubicBezTo>
                    <a:pt x="195" y="267"/>
                    <a:pt x="195" y="262"/>
                    <a:pt x="195" y="256"/>
                  </a:cubicBezTo>
                  <a:cubicBezTo>
                    <a:pt x="195" y="253"/>
                    <a:pt x="197" y="251"/>
                    <a:pt x="200" y="250"/>
                  </a:cubicBezTo>
                  <a:close/>
                </a:path>
              </a:pathLst>
            </a:custGeom>
            <a:solidFill>
              <a:srgbClr val="64D1D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8" name="Google Shape;888;p32"/>
            <p:cNvSpPr/>
            <p:nvPr/>
          </p:nvSpPr>
          <p:spPr>
            <a:xfrm>
              <a:off x="3067050" y="1046162"/>
              <a:ext cx="2366962" cy="342900"/>
            </a:xfrm>
            <a:custGeom>
              <a:avLst/>
              <a:gdLst/>
              <a:ahLst/>
              <a:cxnLst/>
              <a:rect l="l" t="t" r="r" b="b"/>
              <a:pathLst>
                <a:path w="580" h="84" extrusionOk="0">
                  <a:moveTo>
                    <a:pt x="580" y="84"/>
                  </a:moveTo>
                  <a:cubicBezTo>
                    <a:pt x="533" y="54"/>
                    <a:pt x="477" y="32"/>
                    <a:pt x="414" y="16"/>
                  </a:cubicBezTo>
                  <a:cubicBezTo>
                    <a:pt x="372" y="6"/>
                    <a:pt x="330" y="1"/>
                    <a:pt x="290" y="0"/>
                  </a:cubicBezTo>
                  <a:cubicBezTo>
                    <a:pt x="250" y="1"/>
                    <a:pt x="208" y="6"/>
                    <a:pt x="166" y="16"/>
                  </a:cubicBezTo>
                  <a:cubicBezTo>
                    <a:pt x="103" y="32"/>
                    <a:pt x="47" y="54"/>
                    <a:pt x="0" y="84"/>
                  </a:cubicBezTo>
                  <a:lnTo>
                    <a:pt x="580" y="84"/>
                  </a:lnTo>
                  <a:close/>
                </a:path>
              </a:pathLst>
            </a:custGeom>
            <a:solidFill>
              <a:srgbClr val="5656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889" name="Google Shape;889;p32"/>
            <p:cNvSpPr txBox="1"/>
            <p:nvPr/>
          </p:nvSpPr>
          <p:spPr>
            <a:xfrm>
              <a:off x="3979068" y="2874399"/>
              <a:ext cx="1912937" cy="46037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i="0" u="none">
                  <a:solidFill>
                    <a:srgbClr val="FFFFFF"/>
                  </a:solidFill>
                  <a:latin typeface="Alasassy Caps" pitchFamily="2" charset="0"/>
                  <a:ea typeface="Open Sans SemiBold"/>
                  <a:cs typeface="Open Sans SemiBold"/>
                  <a:sym typeface="Open Sans SemiBold"/>
                </a:rPr>
                <a:t>Teamwork </a:t>
              </a:r>
              <a:endParaRPr>
                <a:latin typeface="Alasassy Caps" pitchFamily="2" charset="0"/>
              </a:endParaRPr>
            </a:p>
          </p:txBody>
        </p:sp>
        <p:sp>
          <p:nvSpPr>
            <p:cNvPr id="890" name="Google Shape;890;p32"/>
            <p:cNvSpPr txBox="1"/>
            <p:nvPr/>
          </p:nvSpPr>
          <p:spPr>
            <a:xfrm>
              <a:off x="5078412" y="6178550"/>
              <a:ext cx="1250950" cy="5429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600"/>
                <a:buFont typeface="Open Sans SemiBold"/>
                <a:buNone/>
              </a:pPr>
              <a:endParaRPr/>
            </a:p>
          </p:txBody>
        </p:sp>
      </p:grpSp>
      <p:sp>
        <p:nvSpPr>
          <p:cNvPr id="895" name="Google Shape;895;p32"/>
          <p:cNvSpPr txBox="1"/>
          <p:nvPr/>
        </p:nvSpPr>
        <p:spPr>
          <a:xfrm>
            <a:off x="8483098" y="136593"/>
            <a:ext cx="3445206" cy="1322319"/>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Clr>
                <a:srgbClr val="000000"/>
              </a:buClr>
              <a:buSzPts val="5700"/>
              <a:buFont typeface="Montserrat"/>
              <a:buNone/>
            </a:pPr>
            <a:r>
              <a:rPr lang="en-US" sz="6600" b="1" i="0" u="none">
                <a:solidFill>
                  <a:schemeClr val="bg1"/>
                </a:solidFill>
                <a:latin typeface="Alasassy Caps" pitchFamily="2" charset="0"/>
                <a:ea typeface="Montserrat"/>
                <a:cs typeface="Montserrat"/>
                <a:sym typeface="Montserrat"/>
              </a:rPr>
              <a:t>Elective Options: What do I choose?</a:t>
            </a:r>
            <a:endParaRPr sz="6600">
              <a:solidFill>
                <a:schemeClr val="bg1"/>
              </a:solidFill>
              <a:latin typeface="Alasassy Caps" pitchFamily="2" charset="0"/>
            </a:endParaRPr>
          </a:p>
        </p:txBody>
      </p:sp>
      <p:sp>
        <p:nvSpPr>
          <p:cNvPr id="3" name="TextBox 2">
            <a:extLst>
              <a:ext uri="{FF2B5EF4-FFF2-40B4-BE49-F238E27FC236}">
                <a16:creationId xmlns:a16="http://schemas.microsoft.com/office/drawing/2014/main" id="{E2BF085A-7984-4947-50F7-06DBE1E7E266}"/>
              </a:ext>
            </a:extLst>
          </p:cNvPr>
          <p:cNvSpPr txBox="1"/>
          <p:nvPr/>
        </p:nvSpPr>
        <p:spPr>
          <a:xfrm>
            <a:off x="1111180" y="587898"/>
            <a:ext cx="2314701" cy="1477328"/>
          </a:xfrm>
          <a:prstGeom prst="rect">
            <a:avLst/>
          </a:prstGeom>
          <a:noFill/>
        </p:spPr>
        <p:txBody>
          <a:bodyPr wrap="square" rtlCol="0">
            <a:spAutoFit/>
          </a:bodyPr>
          <a:lstStyle/>
          <a:p>
            <a:r>
              <a:rPr lang="en-US" b="1">
                <a:solidFill>
                  <a:srgbClr val="64DAAD"/>
                </a:solidFill>
                <a:latin typeface="Alasassy Caps" pitchFamily="2" charset="0"/>
              </a:rPr>
              <a:t>Leadership Opportunities</a:t>
            </a:r>
          </a:p>
          <a:p>
            <a:pPr marL="285750" indent="-285750">
              <a:buFont typeface="Arial" panose="020B0604020202020204" pitchFamily="34" charset="0"/>
              <a:buChar char="•"/>
            </a:pPr>
            <a:r>
              <a:rPr lang="en-US" b="1">
                <a:solidFill>
                  <a:srgbClr val="64DAAD"/>
                </a:solidFill>
                <a:latin typeface="Alasassy Caps" pitchFamily="2" charset="0"/>
              </a:rPr>
              <a:t>AFJORTC </a:t>
            </a:r>
          </a:p>
          <a:p>
            <a:pPr marL="285750" indent="-285750">
              <a:buFont typeface="Arial" panose="020B0604020202020204" pitchFamily="34" charset="0"/>
              <a:buChar char="•"/>
            </a:pPr>
            <a:r>
              <a:rPr lang="en-US" b="1">
                <a:solidFill>
                  <a:srgbClr val="64DAAD"/>
                </a:solidFill>
                <a:latin typeface="Alasassy Caps" pitchFamily="2" charset="0"/>
              </a:rPr>
              <a:t>LINK Crew</a:t>
            </a:r>
          </a:p>
          <a:p>
            <a:pPr marL="285750" indent="-285750">
              <a:buFont typeface="Arial" panose="020B0604020202020204" pitchFamily="34" charset="0"/>
              <a:buChar char="•"/>
            </a:pPr>
            <a:r>
              <a:rPr lang="en-US" b="1" err="1">
                <a:solidFill>
                  <a:srgbClr val="64DAAD"/>
                </a:solidFill>
                <a:latin typeface="Alasassy Caps" pitchFamily="2" charset="0"/>
              </a:rPr>
              <a:t>StuGo</a:t>
            </a:r>
            <a:endParaRPr lang="en-US" b="1">
              <a:solidFill>
                <a:srgbClr val="64DAAD"/>
              </a:solidFill>
              <a:latin typeface="Alasassy Caps" pitchFamily="2" charset="0"/>
            </a:endParaRPr>
          </a:p>
          <a:p>
            <a:pPr marL="285750" indent="-285750">
              <a:buFont typeface="Arial" panose="020B0604020202020204" pitchFamily="34" charset="0"/>
              <a:buChar char="•"/>
            </a:pPr>
            <a:endParaRPr lang="en-US">
              <a:solidFill>
                <a:srgbClr val="64DAAD"/>
              </a:solidFill>
              <a:latin typeface="Alasassy Caps" pitchFamily="2" charset="0"/>
            </a:endParaRPr>
          </a:p>
        </p:txBody>
      </p:sp>
      <p:sp>
        <p:nvSpPr>
          <p:cNvPr id="4" name="TextBox 3">
            <a:extLst>
              <a:ext uri="{FF2B5EF4-FFF2-40B4-BE49-F238E27FC236}">
                <a16:creationId xmlns:a16="http://schemas.microsoft.com/office/drawing/2014/main" id="{A42F52D7-9144-20F6-68BF-5C3FB23B3A0D}"/>
              </a:ext>
            </a:extLst>
          </p:cNvPr>
          <p:cNvSpPr txBox="1"/>
          <p:nvPr/>
        </p:nvSpPr>
        <p:spPr>
          <a:xfrm>
            <a:off x="7315180" y="5026537"/>
            <a:ext cx="3698743" cy="2031325"/>
          </a:xfrm>
          <a:prstGeom prst="rect">
            <a:avLst/>
          </a:prstGeom>
          <a:noFill/>
        </p:spPr>
        <p:txBody>
          <a:bodyPr wrap="square" rtlCol="0">
            <a:spAutoFit/>
          </a:bodyPr>
          <a:lstStyle/>
          <a:p>
            <a:r>
              <a:rPr lang="en-US" b="1">
                <a:solidFill>
                  <a:srgbClr val="E34856"/>
                </a:solidFill>
                <a:latin typeface="Alasassy Caps" pitchFamily="2" charset="0"/>
              </a:rPr>
              <a:t>Creative Passion</a:t>
            </a:r>
          </a:p>
          <a:p>
            <a:pPr marL="285750" indent="-285750">
              <a:buFont typeface="Arial" panose="020B0604020202020204" pitchFamily="34" charset="0"/>
              <a:buChar char="•"/>
            </a:pPr>
            <a:r>
              <a:rPr lang="en-US" b="1">
                <a:solidFill>
                  <a:srgbClr val="E34856"/>
                </a:solidFill>
                <a:latin typeface="Alasassy Caps" pitchFamily="2" charset="0"/>
              </a:rPr>
              <a:t>Dance</a:t>
            </a:r>
          </a:p>
          <a:p>
            <a:pPr marL="285750" indent="-285750">
              <a:buFont typeface="Arial" panose="020B0604020202020204" pitchFamily="34" charset="0"/>
              <a:buChar char="•"/>
            </a:pPr>
            <a:r>
              <a:rPr lang="en-US" b="1">
                <a:solidFill>
                  <a:srgbClr val="E34856"/>
                </a:solidFill>
                <a:latin typeface="Alasassy Caps" pitchFamily="2" charset="0"/>
              </a:rPr>
              <a:t>Music (Choir, Orchestra, band, etc.)</a:t>
            </a:r>
          </a:p>
          <a:p>
            <a:pPr marL="285750" indent="-285750">
              <a:buFont typeface="Arial" panose="020B0604020202020204" pitchFamily="34" charset="0"/>
              <a:buChar char="•"/>
            </a:pPr>
            <a:r>
              <a:rPr lang="en-US" b="1">
                <a:solidFill>
                  <a:srgbClr val="E34856"/>
                </a:solidFill>
                <a:latin typeface="Alasassy Caps" pitchFamily="2" charset="0"/>
              </a:rPr>
              <a:t>Ceramics, Drawing, Painting</a:t>
            </a:r>
          </a:p>
          <a:p>
            <a:pPr marL="285750" indent="-285750">
              <a:buFont typeface="Arial" panose="020B0604020202020204" pitchFamily="34" charset="0"/>
              <a:buChar char="•"/>
            </a:pPr>
            <a:r>
              <a:rPr lang="en-US" b="1">
                <a:solidFill>
                  <a:srgbClr val="E34856"/>
                </a:solidFill>
                <a:latin typeface="Alasassy Caps" pitchFamily="2" charset="0"/>
              </a:rPr>
              <a:t>Yearbook or Newspaper</a:t>
            </a:r>
          </a:p>
          <a:p>
            <a:pPr marL="285750" indent="-285750">
              <a:buFont typeface="Arial" panose="020B0604020202020204" pitchFamily="34" charset="0"/>
              <a:buChar char="•"/>
            </a:pPr>
            <a:r>
              <a:rPr lang="en-US" b="1">
                <a:solidFill>
                  <a:srgbClr val="E34856"/>
                </a:solidFill>
                <a:latin typeface="Alasassy Caps" pitchFamily="2" charset="0"/>
              </a:rPr>
              <a:t>Color/ </a:t>
            </a:r>
            <a:r>
              <a:rPr lang="en-US" b="1" err="1">
                <a:solidFill>
                  <a:srgbClr val="E34856"/>
                </a:solidFill>
                <a:latin typeface="Alasassy Caps" pitchFamily="2" charset="0"/>
              </a:rPr>
              <a:t>Winterguard</a:t>
            </a:r>
            <a:endParaRPr lang="en-US" b="1">
              <a:solidFill>
                <a:srgbClr val="E34856"/>
              </a:solidFill>
              <a:latin typeface="Alasassy Caps" pitchFamily="2" charset="0"/>
            </a:endParaRPr>
          </a:p>
          <a:p>
            <a:endParaRPr lang="en-US">
              <a:solidFill>
                <a:srgbClr val="E34856"/>
              </a:solidFill>
              <a:latin typeface="Alasassy Caps" pitchFamily="2" charset="0"/>
            </a:endParaRPr>
          </a:p>
        </p:txBody>
      </p:sp>
      <p:sp>
        <p:nvSpPr>
          <p:cNvPr id="7" name="TextBox 6">
            <a:extLst>
              <a:ext uri="{FF2B5EF4-FFF2-40B4-BE49-F238E27FC236}">
                <a16:creationId xmlns:a16="http://schemas.microsoft.com/office/drawing/2014/main" id="{78EDC4B9-7280-2E93-C265-F375EAA7DF93}"/>
              </a:ext>
            </a:extLst>
          </p:cNvPr>
          <p:cNvSpPr txBox="1"/>
          <p:nvPr/>
        </p:nvSpPr>
        <p:spPr>
          <a:xfrm>
            <a:off x="3518868" y="81283"/>
            <a:ext cx="2613725" cy="923330"/>
          </a:xfrm>
          <a:prstGeom prst="rect">
            <a:avLst/>
          </a:prstGeom>
          <a:noFill/>
        </p:spPr>
        <p:txBody>
          <a:bodyPr wrap="square" rtlCol="0">
            <a:spAutoFit/>
          </a:bodyPr>
          <a:lstStyle/>
          <a:p>
            <a:r>
              <a:rPr lang="en-US" b="1">
                <a:solidFill>
                  <a:srgbClr val="FE912A"/>
                </a:solidFill>
                <a:latin typeface="Alasassy Caps" pitchFamily="2" charset="0"/>
              </a:rPr>
              <a:t>Public Speaking</a:t>
            </a:r>
          </a:p>
          <a:p>
            <a:pPr marL="285750" indent="-285750">
              <a:buFont typeface="Arial" panose="020B0604020202020204" pitchFamily="34" charset="0"/>
              <a:buChar char="•"/>
            </a:pPr>
            <a:r>
              <a:rPr lang="en-US" b="1">
                <a:solidFill>
                  <a:srgbClr val="FE912A"/>
                </a:solidFill>
                <a:latin typeface="Alasassy Caps" pitchFamily="2" charset="0"/>
              </a:rPr>
              <a:t>Speech &amp; Debate</a:t>
            </a:r>
          </a:p>
          <a:p>
            <a:pPr marL="285750" indent="-285750">
              <a:buFont typeface="Arial" panose="020B0604020202020204" pitchFamily="34" charset="0"/>
              <a:buChar char="•"/>
            </a:pPr>
            <a:r>
              <a:rPr lang="en-US" b="1">
                <a:solidFill>
                  <a:srgbClr val="FE912A"/>
                </a:solidFill>
                <a:latin typeface="Alasassy Caps" pitchFamily="2" charset="0"/>
              </a:rPr>
              <a:t>Theatre</a:t>
            </a:r>
          </a:p>
        </p:txBody>
      </p:sp>
      <p:sp>
        <p:nvSpPr>
          <p:cNvPr id="8" name="TextBox 7">
            <a:extLst>
              <a:ext uri="{FF2B5EF4-FFF2-40B4-BE49-F238E27FC236}">
                <a16:creationId xmlns:a16="http://schemas.microsoft.com/office/drawing/2014/main" id="{624A7AA8-7D7A-A546-EA99-E047EAEC1114}"/>
              </a:ext>
            </a:extLst>
          </p:cNvPr>
          <p:cNvSpPr txBox="1"/>
          <p:nvPr/>
        </p:nvSpPr>
        <p:spPr>
          <a:xfrm>
            <a:off x="6170545" y="1517279"/>
            <a:ext cx="2769245" cy="1754326"/>
          </a:xfrm>
          <a:prstGeom prst="rect">
            <a:avLst/>
          </a:prstGeom>
          <a:noFill/>
        </p:spPr>
        <p:txBody>
          <a:bodyPr wrap="square" rtlCol="0">
            <a:spAutoFit/>
          </a:bodyPr>
          <a:lstStyle/>
          <a:p>
            <a:r>
              <a:rPr lang="en-US" b="1">
                <a:solidFill>
                  <a:srgbClr val="64D1DA"/>
                </a:solidFill>
                <a:latin typeface="Alasassy Caps" pitchFamily="2" charset="0"/>
              </a:rPr>
              <a:t>Competition</a:t>
            </a:r>
          </a:p>
          <a:p>
            <a:pPr marL="285750" indent="-285750">
              <a:buFont typeface="Arial" panose="020B0604020202020204" pitchFamily="34" charset="0"/>
              <a:buChar char="•"/>
            </a:pPr>
            <a:r>
              <a:rPr lang="en-US" b="1">
                <a:solidFill>
                  <a:srgbClr val="64D1DA"/>
                </a:solidFill>
                <a:latin typeface="Alasassy Caps" pitchFamily="2" charset="0"/>
              </a:rPr>
              <a:t>Academic Decathlon</a:t>
            </a:r>
          </a:p>
          <a:p>
            <a:pPr marL="285750" indent="-285750">
              <a:buFont typeface="Arial" panose="020B0604020202020204" pitchFamily="34" charset="0"/>
              <a:buChar char="•"/>
            </a:pPr>
            <a:r>
              <a:rPr lang="en-US" b="1">
                <a:solidFill>
                  <a:srgbClr val="64D1DA"/>
                </a:solidFill>
                <a:latin typeface="Alasassy Caps" pitchFamily="2" charset="0"/>
              </a:rPr>
              <a:t>Athletics</a:t>
            </a:r>
          </a:p>
          <a:p>
            <a:pPr marL="285750" indent="-285750">
              <a:buFont typeface="Arial" panose="020B0604020202020204" pitchFamily="34" charset="0"/>
              <a:buChar char="•"/>
            </a:pPr>
            <a:r>
              <a:rPr lang="en-US" b="1">
                <a:solidFill>
                  <a:srgbClr val="64D1DA"/>
                </a:solidFill>
                <a:latin typeface="Alasassy Caps" pitchFamily="2" charset="0"/>
              </a:rPr>
              <a:t>E-Sports</a:t>
            </a:r>
          </a:p>
          <a:p>
            <a:pPr marL="285750" indent="-285750">
              <a:buFont typeface="Arial" panose="020B0604020202020204" pitchFamily="34" charset="0"/>
              <a:buChar char="•"/>
            </a:pPr>
            <a:r>
              <a:rPr lang="en-US" b="1">
                <a:solidFill>
                  <a:srgbClr val="64D1DA"/>
                </a:solidFill>
                <a:latin typeface="Alasassy Caps" pitchFamily="2" charset="0"/>
              </a:rPr>
              <a:t>AFJROTC Drill Team </a:t>
            </a:r>
          </a:p>
          <a:p>
            <a:pPr marL="285750" indent="-285750">
              <a:buFont typeface="Arial" panose="020B0604020202020204" pitchFamily="34" charset="0"/>
              <a:buChar char="•"/>
            </a:pPr>
            <a:endParaRPr lang="en-US">
              <a:solidFill>
                <a:srgbClr val="64D1DA"/>
              </a:solidFill>
              <a:latin typeface="Alasassy Caps" pitchFamily="2" charset="0"/>
            </a:endParaRPr>
          </a:p>
        </p:txBody>
      </p:sp>
      <p:sp>
        <p:nvSpPr>
          <p:cNvPr id="9" name="TextBox 8">
            <a:extLst>
              <a:ext uri="{FF2B5EF4-FFF2-40B4-BE49-F238E27FC236}">
                <a16:creationId xmlns:a16="http://schemas.microsoft.com/office/drawing/2014/main" id="{7746E869-8708-AE21-7514-E406C4AFE49E}"/>
              </a:ext>
            </a:extLst>
          </p:cNvPr>
          <p:cNvSpPr txBox="1"/>
          <p:nvPr/>
        </p:nvSpPr>
        <p:spPr>
          <a:xfrm>
            <a:off x="6194405" y="3094529"/>
            <a:ext cx="2613725" cy="2031325"/>
          </a:xfrm>
          <a:prstGeom prst="rect">
            <a:avLst/>
          </a:prstGeom>
          <a:noFill/>
        </p:spPr>
        <p:txBody>
          <a:bodyPr wrap="square" rtlCol="0">
            <a:spAutoFit/>
          </a:bodyPr>
          <a:lstStyle/>
          <a:p>
            <a:r>
              <a:rPr lang="en-US" b="1">
                <a:solidFill>
                  <a:srgbClr val="065381"/>
                </a:solidFill>
                <a:latin typeface="Alasassy Caps" pitchFamily="2" charset="0"/>
              </a:rPr>
              <a:t>Technology</a:t>
            </a:r>
          </a:p>
          <a:p>
            <a:pPr marL="285750" indent="-285750">
              <a:buFont typeface="Arial" panose="020B0604020202020204" pitchFamily="34" charset="0"/>
              <a:buChar char="•"/>
            </a:pPr>
            <a:r>
              <a:rPr lang="en-US" b="1">
                <a:solidFill>
                  <a:srgbClr val="065381"/>
                </a:solidFill>
                <a:latin typeface="Alasassy Caps" pitchFamily="2" charset="0"/>
              </a:rPr>
              <a:t>AP Computer Science</a:t>
            </a:r>
          </a:p>
          <a:p>
            <a:pPr marL="285750" indent="-285750">
              <a:buFont typeface="Arial" panose="020B0604020202020204" pitchFamily="34" charset="0"/>
              <a:buChar char="•"/>
            </a:pPr>
            <a:r>
              <a:rPr lang="en-US" b="1">
                <a:solidFill>
                  <a:srgbClr val="065381"/>
                </a:solidFill>
                <a:latin typeface="Alasassy Caps" pitchFamily="2" charset="0"/>
              </a:rPr>
              <a:t>Robotics</a:t>
            </a:r>
          </a:p>
          <a:p>
            <a:pPr marL="285750" indent="-285750">
              <a:buFont typeface="Arial" panose="020B0604020202020204" pitchFamily="34" charset="0"/>
              <a:buChar char="•"/>
            </a:pPr>
            <a:r>
              <a:rPr lang="en-US" b="1">
                <a:solidFill>
                  <a:srgbClr val="065381"/>
                </a:solidFill>
                <a:latin typeface="Alasassy Caps" pitchFamily="2" charset="0"/>
              </a:rPr>
              <a:t>Film &amp; TV</a:t>
            </a:r>
          </a:p>
          <a:p>
            <a:pPr marL="285750" indent="-285750">
              <a:buFont typeface="Arial" panose="020B0604020202020204" pitchFamily="34" charset="0"/>
              <a:buChar char="•"/>
            </a:pPr>
            <a:r>
              <a:rPr lang="en-US" b="1">
                <a:solidFill>
                  <a:srgbClr val="065381"/>
                </a:solidFill>
                <a:latin typeface="Alasassy Caps" pitchFamily="2" charset="0"/>
              </a:rPr>
              <a:t>Digital Photo</a:t>
            </a:r>
          </a:p>
          <a:p>
            <a:pPr marL="285750" indent="-285750">
              <a:buFont typeface="Arial" panose="020B0604020202020204" pitchFamily="34" charset="0"/>
              <a:buChar char="•"/>
            </a:pPr>
            <a:r>
              <a:rPr lang="en-US" b="1">
                <a:solidFill>
                  <a:srgbClr val="065381"/>
                </a:solidFill>
                <a:latin typeface="Alasassy Caps" pitchFamily="2" charset="0"/>
              </a:rPr>
              <a:t>Biotech</a:t>
            </a:r>
          </a:p>
          <a:p>
            <a:pPr marL="285750" indent="-285750">
              <a:buFont typeface="Arial" panose="020B0604020202020204" pitchFamily="34" charset="0"/>
              <a:buChar char="•"/>
            </a:pPr>
            <a:r>
              <a:rPr lang="en-US" b="1">
                <a:solidFill>
                  <a:srgbClr val="065381"/>
                </a:solidFill>
                <a:latin typeface="Alasassy Caps" pitchFamily="2" charset="0"/>
              </a:rPr>
              <a:t>Tech Theatre</a:t>
            </a:r>
          </a:p>
        </p:txBody>
      </p:sp>
      <p:sp>
        <p:nvSpPr>
          <p:cNvPr id="10" name="TextBox 9">
            <a:extLst>
              <a:ext uri="{FF2B5EF4-FFF2-40B4-BE49-F238E27FC236}">
                <a16:creationId xmlns:a16="http://schemas.microsoft.com/office/drawing/2014/main" id="{BFF5B2FE-1218-CF06-CADA-B6F575E30346}"/>
              </a:ext>
            </a:extLst>
          </p:cNvPr>
          <p:cNvSpPr txBox="1"/>
          <p:nvPr/>
        </p:nvSpPr>
        <p:spPr>
          <a:xfrm>
            <a:off x="5621764" y="254071"/>
            <a:ext cx="2241096" cy="1200329"/>
          </a:xfrm>
          <a:prstGeom prst="rect">
            <a:avLst/>
          </a:prstGeom>
          <a:noFill/>
        </p:spPr>
        <p:txBody>
          <a:bodyPr wrap="square" rtlCol="0">
            <a:spAutoFit/>
          </a:bodyPr>
          <a:lstStyle/>
          <a:p>
            <a:r>
              <a:rPr lang="en-US" b="1">
                <a:solidFill>
                  <a:srgbClr val="8C103D"/>
                </a:solidFill>
                <a:latin typeface="Alasassy Caps" pitchFamily="2" charset="0"/>
              </a:rPr>
              <a:t>Helping Others</a:t>
            </a:r>
          </a:p>
          <a:p>
            <a:pPr marL="285750" indent="-285750">
              <a:buFont typeface="Arial" panose="020B0604020202020204" pitchFamily="34" charset="0"/>
              <a:buChar char="•"/>
            </a:pPr>
            <a:r>
              <a:rPr lang="en-US" b="1">
                <a:solidFill>
                  <a:srgbClr val="8C103D"/>
                </a:solidFill>
                <a:latin typeface="Alasassy Caps" pitchFamily="2" charset="0"/>
              </a:rPr>
              <a:t>Partner PE</a:t>
            </a:r>
          </a:p>
          <a:p>
            <a:pPr marL="285750" indent="-285750">
              <a:buFont typeface="Arial" panose="020B0604020202020204" pitchFamily="34" charset="0"/>
              <a:buChar char="•"/>
            </a:pPr>
            <a:r>
              <a:rPr lang="en-US" b="1">
                <a:solidFill>
                  <a:srgbClr val="8C103D"/>
                </a:solidFill>
                <a:latin typeface="Alasassy Caps" pitchFamily="2" charset="0"/>
              </a:rPr>
              <a:t>Ed Professions</a:t>
            </a:r>
          </a:p>
          <a:p>
            <a:pPr marL="285750" indent="-285750">
              <a:buFont typeface="Arial" panose="020B0604020202020204" pitchFamily="34" charset="0"/>
              <a:buChar char="•"/>
            </a:pPr>
            <a:r>
              <a:rPr lang="en-US" b="1">
                <a:solidFill>
                  <a:srgbClr val="8C103D"/>
                </a:solidFill>
                <a:latin typeface="Alasassy Caps" pitchFamily="2" charset="0"/>
              </a:rPr>
              <a:t>Sports Med</a:t>
            </a:r>
          </a:p>
        </p:txBody>
      </p:sp>
      <p:sp>
        <p:nvSpPr>
          <p:cNvPr id="11" name="TextBox 10">
            <a:extLst>
              <a:ext uri="{FF2B5EF4-FFF2-40B4-BE49-F238E27FC236}">
                <a16:creationId xmlns:a16="http://schemas.microsoft.com/office/drawing/2014/main" id="{E4DED2E1-50D0-C8AC-4550-5FE453DE1DBC}"/>
              </a:ext>
            </a:extLst>
          </p:cNvPr>
          <p:cNvSpPr txBox="1"/>
          <p:nvPr/>
        </p:nvSpPr>
        <p:spPr>
          <a:xfrm>
            <a:off x="196558" y="4820128"/>
            <a:ext cx="2613309" cy="1477328"/>
          </a:xfrm>
          <a:prstGeom prst="rect">
            <a:avLst/>
          </a:prstGeom>
          <a:noFill/>
        </p:spPr>
        <p:txBody>
          <a:bodyPr wrap="square" rtlCol="0">
            <a:spAutoFit/>
          </a:bodyPr>
          <a:lstStyle/>
          <a:p>
            <a:r>
              <a:rPr lang="en-US">
                <a:solidFill>
                  <a:srgbClr val="FFC74F"/>
                </a:solidFill>
                <a:latin typeface="Alasassy Caps" pitchFamily="2" charset="0"/>
              </a:rPr>
              <a:t>Real World</a:t>
            </a:r>
          </a:p>
          <a:p>
            <a:pPr marL="285750" indent="-285750">
              <a:buFont typeface="Arial" panose="020B0604020202020204" pitchFamily="34" charset="0"/>
              <a:buChar char="•"/>
            </a:pPr>
            <a:r>
              <a:rPr lang="en-US">
                <a:solidFill>
                  <a:srgbClr val="FFC74F"/>
                </a:solidFill>
                <a:latin typeface="Alasassy Caps" pitchFamily="2" charset="0"/>
              </a:rPr>
              <a:t>Marketing</a:t>
            </a:r>
          </a:p>
          <a:p>
            <a:pPr marL="285750" indent="-285750">
              <a:buFont typeface="Arial" panose="020B0604020202020204" pitchFamily="34" charset="0"/>
              <a:buChar char="•"/>
            </a:pPr>
            <a:r>
              <a:rPr lang="en-US">
                <a:solidFill>
                  <a:srgbClr val="FFC74F"/>
                </a:solidFill>
                <a:latin typeface="Alasassy Caps" pitchFamily="2" charset="0"/>
              </a:rPr>
              <a:t>Life, College, &amp; Career Prep</a:t>
            </a:r>
          </a:p>
          <a:p>
            <a:pPr marL="285750" indent="-285750">
              <a:buFont typeface="Arial" panose="020B0604020202020204" pitchFamily="34" charset="0"/>
              <a:buChar char="•"/>
            </a:pPr>
            <a:r>
              <a:rPr lang="en-US">
                <a:solidFill>
                  <a:srgbClr val="FFC74F"/>
                </a:solidFill>
                <a:latin typeface="Alasassy Caps" pitchFamily="2" charset="0"/>
              </a:rPr>
              <a:t>Culinary</a:t>
            </a:r>
          </a:p>
          <a:p>
            <a:pPr marL="285750" indent="-285750">
              <a:buFont typeface="Arial" panose="020B0604020202020204" pitchFamily="34" charset="0"/>
              <a:buChar char="•"/>
            </a:pPr>
            <a:r>
              <a:rPr lang="en-US">
                <a:solidFill>
                  <a:srgbClr val="FFC74F"/>
                </a:solidFill>
                <a:latin typeface="Alasassy Caps" pitchFamily="2" charset="0"/>
              </a:rPr>
              <a:t>World Languages</a:t>
            </a:r>
          </a:p>
        </p:txBody>
      </p:sp>
      <p:sp>
        <p:nvSpPr>
          <p:cNvPr id="12" name="TextBox 11">
            <a:extLst>
              <a:ext uri="{FF2B5EF4-FFF2-40B4-BE49-F238E27FC236}">
                <a16:creationId xmlns:a16="http://schemas.microsoft.com/office/drawing/2014/main" id="{D904BD89-34CF-3B37-D245-BDA538890562}"/>
              </a:ext>
            </a:extLst>
          </p:cNvPr>
          <p:cNvSpPr txBox="1"/>
          <p:nvPr/>
        </p:nvSpPr>
        <p:spPr>
          <a:xfrm>
            <a:off x="368321" y="2946528"/>
            <a:ext cx="2843439" cy="1754326"/>
          </a:xfrm>
          <a:prstGeom prst="rect">
            <a:avLst/>
          </a:prstGeom>
          <a:noFill/>
        </p:spPr>
        <p:txBody>
          <a:bodyPr wrap="square" rtlCol="0">
            <a:spAutoFit/>
          </a:bodyPr>
          <a:lstStyle/>
          <a:p>
            <a:r>
              <a:rPr lang="en-US" b="1">
                <a:solidFill>
                  <a:srgbClr val="34B2E3"/>
                </a:solidFill>
                <a:latin typeface="Alasassy Caps" pitchFamily="2" charset="0"/>
              </a:rPr>
              <a:t>History Buff</a:t>
            </a:r>
          </a:p>
          <a:p>
            <a:pPr marL="285750" indent="-285750">
              <a:buFont typeface="Arial" panose="020B0604020202020204" pitchFamily="34" charset="0"/>
              <a:buChar char="•"/>
            </a:pPr>
            <a:r>
              <a:rPr lang="en-US" b="1">
                <a:solidFill>
                  <a:srgbClr val="34B2E3"/>
                </a:solidFill>
                <a:latin typeface="Alasassy Caps" pitchFamily="2" charset="0"/>
              </a:rPr>
              <a:t>Holocaust Studies</a:t>
            </a:r>
          </a:p>
          <a:p>
            <a:pPr marL="285750" indent="-285750">
              <a:buFont typeface="Arial" panose="020B0604020202020204" pitchFamily="34" charset="0"/>
              <a:buChar char="•"/>
            </a:pPr>
            <a:r>
              <a:rPr lang="en-US" b="1">
                <a:solidFill>
                  <a:srgbClr val="34B2E3"/>
                </a:solidFill>
                <a:latin typeface="Alasassy Caps" pitchFamily="2" charset="0"/>
              </a:rPr>
              <a:t>AP European History</a:t>
            </a:r>
          </a:p>
          <a:p>
            <a:pPr marL="285750" indent="-285750">
              <a:buFont typeface="Arial" panose="020B0604020202020204" pitchFamily="34" charset="0"/>
              <a:buChar char="•"/>
            </a:pPr>
            <a:r>
              <a:rPr lang="en-US" b="1">
                <a:solidFill>
                  <a:srgbClr val="34B2E3"/>
                </a:solidFill>
                <a:latin typeface="Alasassy Caps" pitchFamily="2" charset="0"/>
              </a:rPr>
              <a:t>AP Comparative Gov. &amp; Political Studies </a:t>
            </a:r>
          </a:p>
          <a:p>
            <a:pPr marL="285750" indent="-285750">
              <a:buFont typeface="Arial" panose="020B0604020202020204" pitchFamily="34" charset="0"/>
              <a:buChar char="•"/>
            </a:pPr>
            <a:r>
              <a:rPr lang="en-US" b="1">
                <a:solidFill>
                  <a:srgbClr val="34B2E3"/>
                </a:solidFill>
                <a:latin typeface="Alasassy Caps" pitchFamily="2" charset="0"/>
              </a:rPr>
              <a:t>AP Human Geography</a:t>
            </a:r>
          </a:p>
        </p:txBody>
      </p:sp>
      <p:sp>
        <p:nvSpPr>
          <p:cNvPr id="15" name="TextBox 14">
            <a:extLst>
              <a:ext uri="{FF2B5EF4-FFF2-40B4-BE49-F238E27FC236}">
                <a16:creationId xmlns:a16="http://schemas.microsoft.com/office/drawing/2014/main" id="{0B78222A-967A-FB80-F38B-DFFA608F116E}"/>
              </a:ext>
            </a:extLst>
          </p:cNvPr>
          <p:cNvSpPr txBox="1"/>
          <p:nvPr/>
        </p:nvSpPr>
        <p:spPr>
          <a:xfrm>
            <a:off x="515197" y="1691200"/>
            <a:ext cx="1593410" cy="1200329"/>
          </a:xfrm>
          <a:prstGeom prst="rect">
            <a:avLst/>
          </a:prstGeom>
          <a:noFill/>
        </p:spPr>
        <p:txBody>
          <a:bodyPr wrap="square" rtlCol="0">
            <a:spAutoFit/>
          </a:bodyPr>
          <a:lstStyle/>
          <a:p>
            <a:r>
              <a:rPr lang="en-US" b="1">
                <a:solidFill>
                  <a:srgbClr val="BDAFA1"/>
                </a:solidFill>
                <a:latin typeface="Alasassy Caps" pitchFamily="2" charset="0"/>
              </a:rPr>
              <a:t>Health</a:t>
            </a:r>
          </a:p>
          <a:p>
            <a:pPr marL="285750" indent="-285750">
              <a:buFont typeface="Arial" panose="020B0604020202020204" pitchFamily="34" charset="0"/>
              <a:buChar char="•"/>
            </a:pPr>
            <a:r>
              <a:rPr lang="en-US" b="1">
                <a:solidFill>
                  <a:srgbClr val="BDAFA1"/>
                </a:solidFill>
                <a:latin typeface="Alasassy Caps" pitchFamily="2" charset="0"/>
              </a:rPr>
              <a:t>Yoga</a:t>
            </a:r>
          </a:p>
          <a:p>
            <a:pPr marL="285750" indent="-285750">
              <a:buFont typeface="Arial" panose="020B0604020202020204" pitchFamily="34" charset="0"/>
              <a:buChar char="•"/>
            </a:pPr>
            <a:r>
              <a:rPr lang="en-US" b="1">
                <a:solidFill>
                  <a:srgbClr val="BDAFA1"/>
                </a:solidFill>
                <a:latin typeface="Alasassy Caps" pitchFamily="2" charset="0"/>
              </a:rPr>
              <a:t>Comp Health</a:t>
            </a:r>
          </a:p>
          <a:p>
            <a:pPr marL="285750" indent="-285750">
              <a:buFont typeface="Arial" panose="020B0604020202020204" pitchFamily="34" charset="0"/>
              <a:buChar char="•"/>
            </a:pPr>
            <a:r>
              <a:rPr lang="en-US" b="1">
                <a:solidFill>
                  <a:srgbClr val="BDAFA1"/>
                </a:solidFill>
                <a:latin typeface="Alasassy Caps" pitchFamily="2" charset="0"/>
              </a:rPr>
              <a:t>PE</a:t>
            </a:r>
          </a:p>
        </p:txBody>
      </p:sp>
      <p:sp>
        <p:nvSpPr>
          <p:cNvPr id="18" name="Google Shape;889;p32">
            <a:extLst>
              <a:ext uri="{FF2B5EF4-FFF2-40B4-BE49-F238E27FC236}">
                <a16:creationId xmlns:a16="http://schemas.microsoft.com/office/drawing/2014/main" id="{5D78884D-239E-DB64-F434-3CFE3674E19E}"/>
              </a:ext>
            </a:extLst>
          </p:cNvPr>
          <p:cNvSpPr txBox="1"/>
          <p:nvPr/>
        </p:nvSpPr>
        <p:spPr>
          <a:xfrm>
            <a:off x="5125159" y="6062663"/>
            <a:ext cx="1912937" cy="603249"/>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i="0" u="none">
                <a:solidFill>
                  <a:srgbClr val="FFFFFF"/>
                </a:solidFill>
                <a:latin typeface="Alasassy Caps" pitchFamily="2" charset="0"/>
                <a:ea typeface="Open Sans SemiBold"/>
                <a:cs typeface="Open Sans SemiBold"/>
                <a:sym typeface="Open Sans SemiBold"/>
              </a:rPr>
              <a:t>Fine Arts &amp;</a:t>
            </a:r>
          </a:p>
          <a:p>
            <a:pPr marL="0" marR="0" lvl="0" indent="0" algn="l" rtl="0">
              <a:lnSpc>
                <a:spcPct val="100000"/>
              </a:lnSpc>
              <a:spcBef>
                <a:spcPts val="0"/>
              </a:spcBef>
              <a:spcAft>
                <a:spcPts val="0"/>
              </a:spcAft>
              <a:buClr>
                <a:srgbClr val="FFFFFF"/>
              </a:buClr>
              <a:buSzPts val="2200"/>
              <a:buFont typeface="Open Sans SemiBold"/>
              <a:buNone/>
            </a:pPr>
            <a:r>
              <a:rPr lang="en-US" sz="2200" b="1">
                <a:solidFill>
                  <a:srgbClr val="FFFFFF"/>
                </a:solidFill>
                <a:latin typeface="Alasassy Caps" pitchFamily="2" charset="0"/>
                <a:ea typeface="Open Sans SemiBold"/>
                <a:cs typeface="Open Sans SemiBold"/>
                <a:sym typeface="Open Sans SemiBold"/>
              </a:rPr>
              <a:t>Visual Arts</a:t>
            </a:r>
            <a:r>
              <a:rPr lang="en-US" sz="2200" b="1" i="0" u="none">
                <a:solidFill>
                  <a:srgbClr val="FFFFFF"/>
                </a:solidFill>
                <a:latin typeface="Alasassy Caps" pitchFamily="2" charset="0"/>
                <a:ea typeface="Open Sans SemiBold"/>
                <a:cs typeface="Open Sans SemiBold"/>
                <a:sym typeface="Open Sans SemiBold"/>
              </a:rPr>
              <a:t> </a:t>
            </a:r>
            <a:endParaRPr>
              <a:latin typeface="Alasassy Caps" pitchFamily="2" charset="0"/>
            </a:endParaRPr>
          </a:p>
        </p:txBody>
      </p:sp>
      <p:sp>
        <p:nvSpPr>
          <p:cNvPr id="19" name="Google Shape;889;p32">
            <a:extLst>
              <a:ext uri="{FF2B5EF4-FFF2-40B4-BE49-F238E27FC236}">
                <a16:creationId xmlns:a16="http://schemas.microsoft.com/office/drawing/2014/main" id="{EAAEF9B6-59A2-4D31-BB24-FDFBAE3D0BD9}"/>
              </a:ext>
            </a:extLst>
          </p:cNvPr>
          <p:cNvSpPr txBox="1"/>
          <p:nvPr/>
        </p:nvSpPr>
        <p:spPr>
          <a:xfrm>
            <a:off x="2770039" y="1830989"/>
            <a:ext cx="1912937" cy="46037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i="0" u="none">
                <a:solidFill>
                  <a:srgbClr val="FFFFFF"/>
                </a:solidFill>
                <a:latin typeface="Alasassy Caps" pitchFamily="2" charset="0"/>
                <a:ea typeface="Open Sans SemiBold"/>
                <a:cs typeface="Open Sans SemiBold"/>
                <a:sym typeface="Open Sans SemiBold"/>
              </a:rPr>
              <a:t>No. 1 </a:t>
            </a:r>
            <a:endParaRPr>
              <a:latin typeface="Alasassy Caps" pitchFamily="2" charset="0"/>
            </a:endParaRPr>
          </a:p>
        </p:txBody>
      </p:sp>
      <p:sp>
        <p:nvSpPr>
          <p:cNvPr id="20" name="Google Shape;889;p32">
            <a:extLst>
              <a:ext uri="{FF2B5EF4-FFF2-40B4-BE49-F238E27FC236}">
                <a16:creationId xmlns:a16="http://schemas.microsoft.com/office/drawing/2014/main" id="{EF7AEE8D-5173-E3DE-9045-7FFFA615BF3B}"/>
              </a:ext>
            </a:extLst>
          </p:cNvPr>
          <p:cNvSpPr txBox="1"/>
          <p:nvPr/>
        </p:nvSpPr>
        <p:spPr>
          <a:xfrm>
            <a:off x="4866301" y="3774301"/>
            <a:ext cx="1912937" cy="46037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a:solidFill>
                  <a:srgbClr val="FFFFFF"/>
                </a:solidFill>
                <a:latin typeface="Alasassy Caps" pitchFamily="2" charset="0"/>
                <a:ea typeface="Open Sans SemiBold"/>
                <a:cs typeface="Open Sans SemiBold"/>
                <a:sym typeface="Open Sans SemiBold"/>
              </a:rPr>
              <a:t>Future </a:t>
            </a:r>
          </a:p>
          <a:p>
            <a:pPr marL="0" marR="0" lvl="0" indent="0" algn="l" rtl="0">
              <a:lnSpc>
                <a:spcPct val="100000"/>
              </a:lnSpc>
              <a:spcBef>
                <a:spcPts val="0"/>
              </a:spcBef>
              <a:spcAft>
                <a:spcPts val="0"/>
              </a:spcAft>
              <a:buClr>
                <a:srgbClr val="FFFFFF"/>
              </a:buClr>
              <a:buSzPts val="2200"/>
              <a:buFont typeface="Open Sans SemiBold"/>
              <a:buNone/>
            </a:pPr>
            <a:r>
              <a:rPr lang="en-US" sz="2200" b="1">
                <a:solidFill>
                  <a:srgbClr val="FFFFFF"/>
                </a:solidFill>
                <a:latin typeface="Alasassy Caps" pitchFamily="2" charset="0"/>
                <a:ea typeface="Open Sans SemiBold"/>
                <a:cs typeface="Open Sans SemiBold"/>
                <a:sym typeface="Open Sans SemiBold"/>
              </a:rPr>
              <a:t>Today</a:t>
            </a:r>
            <a:r>
              <a:rPr lang="en-US" sz="2200" b="1" i="0" u="none">
                <a:solidFill>
                  <a:srgbClr val="FFFFFF"/>
                </a:solidFill>
                <a:latin typeface="Alasassy Caps" pitchFamily="2" charset="0"/>
                <a:ea typeface="Open Sans SemiBold"/>
                <a:cs typeface="Open Sans SemiBold"/>
                <a:sym typeface="Open Sans SemiBold"/>
              </a:rPr>
              <a:t> </a:t>
            </a:r>
            <a:endParaRPr>
              <a:latin typeface="Alasassy Caps" pitchFamily="2" charset="0"/>
            </a:endParaRPr>
          </a:p>
        </p:txBody>
      </p:sp>
      <p:sp>
        <p:nvSpPr>
          <p:cNvPr id="21" name="Google Shape;889;p32">
            <a:extLst>
              <a:ext uri="{FF2B5EF4-FFF2-40B4-BE49-F238E27FC236}">
                <a16:creationId xmlns:a16="http://schemas.microsoft.com/office/drawing/2014/main" id="{76A1738C-4629-7161-44BD-6A1F7884BCDE}"/>
              </a:ext>
            </a:extLst>
          </p:cNvPr>
          <p:cNvSpPr txBox="1"/>
          <p:nvPr/>
        </p:nvSpPr>
        <p:spPr>
          <a:xfrm>
            <a:off x="3805882" y="1592904"/>
            <a:ext cx="1912937" cy="859603"/>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i="0" u="none">
                <a:solidFill>
                  <a:srgbClr val="FFFFFF"/>
                </a:solidFill>
                <a:latin typeface="Alasassy Caps" pitchFamily="2" charset="0"/>
                <a:ea typeface="Open Sans SemiBold"/>
                <a:cs typeface="Open Sans SemiBold"/>
                <a:sym typeface="Open Sans SemiBold"/>
              </a:rPr>
              <a:t>State </a:t>
            </a:r>
          </a:p>
          <a:p>
            <a:pPr marL="0" marR="0" lvl="0" indent="0" algn="l" rtl="0">
              <a:lnSpc>
                <a:spcPct val="100000"/>
              </a:lnSpc>
              <a:spcBef>
                <a:spcPts val="0"/>
              </a:spcBef>
              <a:spcAft>
                <a:spcPts val="0"/>
              </a:spcAft>
              <a:buClr>
                <a:srgbClr val="FFFFFF"/>
              </a:buClr>
              <a:buSzPts val="2200"/>
              <a:buFont typeface="Open Sans SemiBold"/>
              <a:buNone/>
            </a:pPr>
            <a:r>
              <a:rPr lang="en-US" sz="2200" b="1" i="0" u="none">
                <a:solidFill>
                  <a:srgbClr val="FFFFFF"/>
                </a:solidFill>
                <a:latin typeface="Alasassy Caps" pitchFamily="2" charset="0"/>
                <a:ea typeface="Open Sans SemiBold"/>
                <a:cs typeface="Open Sans SemiBold"/>
                <a:sym typeface="Open Sans SemiBold"/>
              </a:rPr>
              <a:t>Title</a:t>
            </a:r>
            <a:endParaRPr>
              <a:latin typeface="Alasassy Caps" pitchFamily="2" charset="0"/>
            </a:endParaRPr>
          </a:p>
        </p:txBody>
      </p:sp>
      <p:sp>
        <p:nvSpPr>
          <p:cNvPr id="22" name="Google Shape;889;p32">
            <a:extLst>
              <a:ext uri="{FF2B5EF4-FFF2-40B4-BE49-F238E27FC236}">
                <a16:creationId xmlns:a16="http://schemas.microsoft.com/office/drawing/2014/main" id="{9163AD53-AB74-CBF6-6B0B-FB9D54FB8FA7}"/>
              </a:ext>
            </a:extLst>
          </p:cNvPr>
          <p:cNvSpPr txBox="1"/>
          <p:nvPr/>
        </p:nvSpPr>
        <p:spPr>
          <a:xfrm>
            <a:off x="2786986" y="2795024"/>
            <a:ext cx="1912937" cy="46037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a:solidFill>
                  <a:srgbClr val="FFFFFF"/>
                </a:solidFill>
                <a:latin typeface="Alasassy Caps" pitchFamily="2" charset="0"/>
                <a:ea typeface="Open Sans SemiBold"/>
                <a:cs typeface="Open Sans SemiBold"/>
                <a:sym typeface="Open Sans SemiBold"/>
              </a:rPr>
              <a:t>PE</a:t>
            </a:r>
            <a:r>
              <a:rPr lang="en-US" sz="2200" b="1" i="0" u="none">
                <a:solidFill>
                  <a:srgbClr val="FFFFFF"/>
                </a:solidFill>
                <a:latin typeface="Alasassy Caps" pitchFamily="2" charset="0"/>
                <a:ea typeface="Open Sans SemiBold"/>
                <a:cs typeface="Open Sans SemiBold"/>
                <a:sym typeface="Open Sans SemiBold"/>
              </a:rPr>
              <a:t> </a:t>
            </a:r>
            <a:endParaRPr>
              <a:latin typeface="Alasassy Caps" pitchFamily="2" charset="0"/>
            </a:endParaRPr>
          </a:p>
        </p:txBody>
      </p:sp>
      <p:sp>
        <p:nvSpPr>
          <p:cNvPr id="23" name="Google Shape;889;p32">
            <a:extLst>
              <a:ext uri="{FF2B5EF4-FFF2-40B4-BE49-F238E27FC236}">
                <a16:creationId xmlns:a16="http://schemas.microsoft.com/office/drawing/2014/main" id="{A646FC95-427F-D6C5-ADBF-F6410043F47A}"/>
              </a:ext>
            </a:extLst>
          </p:cNvPr>
          <p:cNvSpPr txBox="1"/>
          <p:nvPr/>
        </p:nvSpPr>
        <p:spPr>
          <a:xfrm rot="16200000">
            <a:off x="3126035" y="4318695"/>
            <a:ext cx="1912937" cy="46037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a:solidFill>
                  <a:srgbClr val="FFFFFF"/>
                </a:solidFill>
                <a:latin typeface="Alasassy Caps" pitchFamily="2" charset="0"/>
                <a:ea typeface="Open Sans SemiBold"/>
                <a:cs typeface="Open Sans SemiBold"/>
                <a:sym typeface="Open Sans SemiBold"/>
              </a:rPr>
              <a:t>Social Sciences</a:t>
            </a:r>
            <a:r>
              <a:rPr lang="en-US" sz="2200" b="1" i="0" u="none">
                <a:solidFill>
                  <a:srgbClr val="FFFFFF"/>
                </a:solidFill>
                <a:latin typeface="Alasassy Caps" pitchFamily="2" charset="0"/>
                <a:ea typeface="Open Sans SemiBold"/>
                <a:cs typeface="Open Sans SemiBold"/>
                <a:sym typeface="Open Sans SemiBold"/>
              </a:rPr>
              <a:t> </a:t>
            </a:r>
            <a:endParaRPr>
              <a:latin typeface="Alasassy Caps" pitchFamily="2" charset="0"/>
            </a:endParaRPr>
          </a:p>
        </p:txBody>
      </p:sp>
      <p:sp>
        <p:nvSpPr>
          <p:cNvPr id="24" name="Google Shape;889;p32">
            <a:extLst>
              <a:ext uri="{FF2B5EF4-FFF2-40B4-BE49-F238E27FC236}">
                <a16:creationId xmlns:a16="http://schemas.microsoft.com/office/drawing/2014/main" id="{03E3BE42-4D27-2523-2F05-A84A4900FD33}"/>
              </a:ext>
            </a:extLst>
          </p:cNvPr>
          <p:cNvSpPr txBox="1"/>
          <p:nvPr/>
        </p:nvSpPr>
        <p:spPr>
          <a:xfrm>
            <a:off x="2710507" y="6188868"/>
            <a:ext cx="1912937" cy="46037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i="0" u="none">
                <a:solidFill>
                  <a:srgbClr val="FFFFFF"/>
                </a:solidFill>
                <a:latin typeface="Alasassy Caps" pitchFamily="2" charset="0"/>
                <a:ea typeface="Open Sans SemiBold"/>
                <a:cs typeface="Open Sans SemiBold"/>
                <a:sym typeface="Open Sans SemiBold"/>
              </a:rPr>
              <a:t>CTE  </a:t>
            </a:r>
            <a:endParaRPr>
              <a:latin typeface="Alasassy Caps" pitchFamily="2" charset="0"/>
            </a:endParaRPr>
          </a:p>
        </p:txBody>
      </p:sp>
      <p:sp>
        <p:nvSpPr>
          <p:cNvPr id="25" name="Google Shape;889;p32">
            <a:extLst>
              <a:ext uri="{FF2B5EF4-FFF2-40B4-BE49-F238E27FC236}">
                <a16:creationId xmlns:a16="http://schemas.microsoft.com/office/drawing/2014/main" id="{0ABE7BBD-91DA-1FB9-2747-B68B7B15F9A1}"/>
              </a:ext>
            </a:extLst>
          </p:cNvPr>
          <p:cNvSpPr txBox="1"/>
          <p:nvPr/>
        </p:nvSpPr>
        <p:spPr>
          <a:xfrm>
            <a:off x="5001463" y="1739969"/>
            <a:ext cx="1912937" cy="46037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a:solidFill>
                  <a:srgbClr val="FFFFFF"/>
                </a:solidFill>
                <a:latin typeface="Alasassy Caps" pitchFamily="2" charset="0"/>
                <a:ea typeface="Open Sans SemiBold"/>
                <a:cs typeface="Open Sans SemiBold"/>
                <a:sym typeface="Open Sans SemiBold"/>
              </a:rPr>
              <a:t>US</a:t>
            </a:r>
            <a:r>
              <a:rPr lang="en-US" sz="2200" b="1" i="0" u="none">
                <a:solidFill>
                  <a:srgbClr val="FFFFFF"/>
                </a:solidFill>
                <a:latin typeface="Alasassy Caps" pitchFamily="2" charset="0"/>
                <a:ea typeface="Open Sans SemiBold"/>
                <a:cs typeface="Open Sans SemiBold"/>
                <a:sym typeface="Open Sans SemiBold"/>
              </a:rPr>
              <a:t> </a:t>
            </a:r>
            <a:endParaRPr>
              <a:latin typeface="Alasassy Caps" pitchFamily="2" charset="0"/>
            </a:endParaRPr>
          </a:p>
        </p:txBody>
      </p:sp>
      <p:sp>
        <p:nvSpPr>
          <p:cNvPr id="26" name="Google Shape;889;p32">
            <a:extLst>
              <a:ext uri="{FF2B5EF4-FFF2-40B4-BE49-F238E27FC236}">
                <a16:creationId xmlns:a16="http://schemas.microsoft.com/office/drawing/2014/main" id="{D71FDC7D-0C51-CBDF-E438-62B4E5E47C03}"/>
              </a:ext>
            </a:extLst>
          </p:cNvPr>
          <p:cNvSpPr txBox="1"/>
          <p:nvPr/>
        </p:nvSpPr>
        <p:spPr>
          <a:xfrm>
            <a:off x="3885387" y="6098382"/>
            <a:ext cx="1912937" cy="46037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2200"/>
              <a:buFont typeface="Open Sans SemiBold"/>
              <a:buNone/>
            </a:pPr>
            <a:r>
              <a:rPr lang="en-US" sz="2200" b="1" i="0" u="none">
                <a:solidFill>
                  <a:srgbClr val="FFFFFF"/>
                </a:solidFill>
                <a:latin typeface="Alasassy Caps" pitchFamily="2" charset="0"/>
                <a:ea typeface="Open Sans SemiBold"/>
                <a:cs typeface="Open Sans SemiBold"/>
                <a:sym typeface="Open Sans SemiBold"/>
              </a:rPr>
              <a:t>K’s </a:t>
            </a:r>
          </a:p>
          <a:p>
            <a:pPr marL="0" marR="0" lvl="0" indent="0" algn="l" rtl="0">
              <a:lnSpc>
                <a:spcPct val="100000"/>
              </a:lnSpc>
              <a:spcBef>
                <a:spcPts val="0"/>
              </a:spcBef>
              <a:spcAft>
                <a:spcPts val="0"/>
              </a:spcAft>
              <a:buClr>
                <a:srgbClr val="FFFFFF"/>
              </a:buClr>
              <a:buSzPts val="2200"/>
              <a:buFont typeface="Open Sans SemiBold"/>
              <a:buNone/>
            </a:pPr>
            <a:r>
              <a:rPr lang="en-US" sz="2200" b="1">
                <a:solidFill>
                  <a:srgbClr val="FFFFFF"/>
                </a:solidFill>
                <a:latin typeface="Alasassy Caps" pitchFamily="2" charset="0"/>
                <a:ea typeface="Open Sans SemiBold"/>
                <a:cs typeface="Open Sans SemiBold"/>
                <a:sym typeface="Open Sans SemiBold"/>
              </a:rPr>
              <a:t>UP</a:t>
            </a:r>
            <a:r>
              <a:rPr lang="en-US" sz="2200" b="1" i="0" u="none">
                <a:solidFill>
                  <a:srgbClr val="FFFFFF"/>
                </a:solidFill>
                <a:latin typeface="Alasassy Caps" pitchFamily="2" charset="0"/>
                <a:ea typeface="Open Sans SemiBold"/>
                <a:cs typeface="Open Sans SemiBold"/>
                <a:sym typeface="Open Sans SemiBold"/>
              </a:rPr>
              <a:t> </a:t>
            </a:r>
            <a:endParaRPr>
              <a:latin typeface="Alasassy Caps" pitchFamily="2" charset="0"/>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Группа 11">
            <a:extLst>
              <a:ext uri="{FF2B5EF4-FFF2-40B4-BE49-F238E27FC236}">
                <a16:creationId xmlns:a16="http://schemas.microsoft.com/office/drawing/2014/main" id="{B6107258-09D6-EA46-86A8-C136AEB7F3F4}"/>
              </a:ext>
            </a:extLst>
          </p:cNvPr>
          <p:cNvGrpSpPr/>
          <p:nvPr/>
        </p:nvGrpSpPr>
        <p:grpSpPr>
          <a:xfrm>
            <a:off x="7275513" y="881063"/>
            <a:ext cx="882650" cy="2233612"/>
            <a:chOff x="7275513" y="881063"/>
            <a:chExt cx="882650" cy="2233612"/>
          </a:xfrm>
        </p:grpSpPr>
        <p:cxnSp>
          <p:nvCxnSpPr>
            <p:cNvPr id="73746" name="Google Shape;1080;p38"/>
            <p:cNvCxnSpPr>
              <a:cxnSpLocks noChangeShapeType="1"/>
            </p:cNvCxnSpPr>
            <p:nvPr/>
          </p:nvCxnSpPr>
          <p:spPr bwMode="auto">
            <a:xfrm rot="10800000">
              <a:off x="7715250" y="1874838"/>
              <a:ext cx="0" cy="1239837"/>
            </a:xfrm>
            <a:prstGeom prst="straightConnector1">
              <a:avLst/>
            </a:prstGeom>
            <a:noFill/>
            <a:ln w="39675">
              <a:solidFill>
                <a:schemeClr val="bg1"/>
              </a:solidFill>
              <a:miter lim="800000"/>
              <a:headEnd/>
              <a:tailEnd/>
            </a:ln>
            <a:extLst>
              <a:ext uri="{909E8E84-426E-40DD-AFC4-6F175D3DCCD1}">
                <a14:hiddenFill xmlns:a14="http://schemas.microsoft.com/office/drawing/2010/main">
                  <a:noFill/>
                </a14:hiddenFill>
              </a:ext>
            </a:extLst>
          </p:spPr>
        </p:cxnSp>
        <p:sp>
          <p:nvSpPr>
            <p:cNvPr id="73753" name="Google Shape;1087;p38"/>
            <p:cNvSpPr>
              <a:spLocks noChangeArrowheads="1"/>
            </p:cNvSpPr>
            <p:nvPr/>
          </p:nvSpPr>
          <p:spPr bwMode="auto">
            <a:xfrm>
              <a:off x="7275513" y="881063"/>
              <a:ext cx="882650" cy="882650"/>
            </a:xfrm>
            <a:prstGeom prst="ellipse">
              <a:avLst/>
            </a:pr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sz="1800">
                <a:latin typeface="Calibri" panose="020F0502020204030204" pitchFamily="34" charset="0"/>
                <a:cs typeface="Calibri" panose="020F0502020204030204" pitchFamily="34" charset="0"/>
                <a:sym typeface="Calibri" panose="020F0502020204030204" pitchFamily="34" charset="0"/>
              </a:endParaRPr>
            </a:p>
          </p:txBody>
        </p:sp>
      </p:grpSp>
      <p:sp>
        <p:nvSpPr>
          <p:cNvPr id="73731" name="Google Shape;1065;p38"/>
          <p:cNvSpPr>
            <a:spLocks/>
          </p:cNvSpPr>
          <p:nvPr/>
        </p:nvSpPr>
        <p:spPr bwMode="auto">
          <a:xfrm>
            <a:off x="5348288" y="3252788"/>
            <a:ext cx="1555750" cy="349250"/>
          </a:xfrm>
          <a:custGeom>
            <a:avLst/>
            <a:gdLst>
              <a:gd name="T0" fmla="*/ 2147483646 w 393"/>
              <a:gd name="T1" fmla="*/ 2147483646 h 88"/>
              <a:gd name="T2" fmla="*/ 2147483646 w 393"/>
              <a:gd name="T3" fmla="*/ 0 h 88"/>
              <a:gd name="T4" fmla="*/ 0 w 393"/>
              <a:gd name="T5" fmla="*/ 0 h 88"/>
              <a:gd name="T6" fmla="*/ 2147483646 w 393"/>
              <a:gd name="T7" fmla="*/ 2147483646 h 88"/>
              <a:gd name="T8" fmla="*/ 0 w 393"/>
              <a:gd name="T9" fmla="*/ 2147483646 h 88"/>
              <a:gd name="T10" fmla="*/ 2147483646 w 393"/>
              <a:gd name="T11" fmla="*/ 2147483646 h 88"/>
              <a:gd name="T12" fmla="*/ 2147483646 w 393"/>
              <a:gd name="T13" fmla="*/ 2147483646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3" h="88" extrusionOk="0">
                <a:moveTo>
                  <a:pt x="393" y="44"/>
                </a:moveTo>
                <a:cubicBezTo>
                  <a:pt x="393" y="26"/>
                  <a:pt x="385" y="11"/>
                  <a:pt x="373" y="0"/>
                </a:cubicBezTo>
                <a:cubicBezTo>
                  <a:pt x="0" y="0"/>
                  <a:pt x="0" y="0"/>
                  <a:pt x="0" y="0"/>
                </a:cubicBezTo>
                <a:cubicBezTo>
                  <a:pt x="9" y="13"/>
                  <a:pt x="13" y="28"/>
                  <a:pt x="13" y="44"/>
                </a:cubicBezTo>
                <a:cubicBezTo>
                  <a:pt x="13" y="60"/>
                  <a:pt x="9" y="75"/>
                  <a:pt x="0" y="88"/>
                </a:cubicBezTo>
                <a:cubicBezTo>
                  <a:pt x="373" y="88"/>
                  <a:pt x="373" y="88"/>
                  <a:pt x="373" y="88"/>
                </a:cubicBezTo>
                <a:cubicBezTo>
                  <a:pt x="385" y="77"/>
                  <a:pt x="393" y="62"/>
                  <a:pt x="393" y="44"/>
                </a:cubicBezTo>
                <a:close/>
              </a:path>
            </a:pathLst>
          </a:custGeom>
          <a:solidFill>
            <a:srgbClr val="8C103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73732" name="Google Shape;1066;p38"/>
          <p:cNvSpPr>
            <a:spLocks/>
          </p:cNvSpPr>
          <p:nvPr/>
        </p:nvSpPr>
        <p:spPr bwMode="auto">
          <a:xfrm>
            <a:off x="6938963" y="3252788"/>
            <a:ext cx="1555750" cy="349250"/>
          </a:xfrm>
          <a:custGeom>
            <a:avLst/>
            <a:gdLst>
              <a:gd name="T0" fmla="*/ 2147483646 w 393"/>
              <a:gd name="T1" fmla="*/ 2147483646 h 88"/>
              <a:gd name="T2" fmla="*/ 2147483646 w 393"/>
              <a:gd name="T3" fmla="*/ 0 h 88"/>
              <a:gd name="T4" fmla="*/ 0 w 393"/>
              <a:gd name="T5" fmla="*/ 0 h 88"/>
              <a:gd name="T6" fmla="*/ 2147483646 w 393"/>
              <a:gd name="T7" fmla="*/ 2147483646 h 88"/>
              <a:gd name="T8" fmla="*/ 0 w 393"/>
              <a:gd name="T9" fmla="*/ 2147483646 h 88"/>
              <a:gd name="T10" fmla="*/ 2147483646 w 393"/>
              <a:gd name="T11" fmla="*/ 2147483646 h 88"/>
              <a:gd name="T12" fmla="*/ 2147483646 w 393"/>
              <a:gd name="T13" fmla="*/ 2147483646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3" h="88" extrusionOk="0">
                <a:moveTo>
                  <a:pt x="393" y="44"/>
                </a:moveTo>
                <a:cubicBezTo>
                  <a:pt x="393" y="26"/>
                  <a:pt x="385" y="11"/>
                  <a:pt x="373" y="0"/>
                </a:cubicBezTo>
                <a:cubicBezTo>
                  <a:pt x="0" y="0"/>
                  <a:pt x="0" y="0"/>
                  <a:pt x="0" y="0"/>
                </a:cubicBezTo>
                <a:cubicBezTo>
                  <a:pt x="8" y="13"/>
                  <a:pt x="13" y="28"/>
                  <a:pt x="13" y="44"/>
                </a:cubicBezTo>
                <a:cubicBezTo>
                  <a:pt x="13" y="60"/>
                  <a:pt x="8" y="75"/>
                  <a:pt x="0" y="88"/>
                </a:cubicBezTo>
                <a:cubicBezTo>
                  <a:pt x="373" y="88"/>
                  <a:pt x="373" y="88"/>
                  <a:pt x="373" y="88"/>
                </a:cubicBezTo>
                <a:cubicBezTo>
                  <a:pt x="385" y="77"/>
                  <a:pt x="393" y="62"/>
                  <a:pt x="393" y="44"/>
                </a:cubicBez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73733" name="Google Shape;1067;p38"/>
          <p:cNvSpPr>
            <a:spLocks/>
          </p:cNvSpPr>
          <p:nvPr/>
        </p:nvSpPr>
        <p:spPr bwMode="auto">
          <a:xfrm>
            <a:off x="3757613" y="3252788"/>
            <a:ext cx="1555750" cy="349250"/>
          </a:xfrm>
          <a:custGeom>
            <a:avLst/>
            <a:gdLst>
              <a:gd name="T0" fmla="*/ 2147483646 w 393"/>
              <a:gd name="T1" fmla="*/ 2147483646 h 88"/>
              <a:gd name="T2" fmla="*/ 2147483646 w 393"/>
              <a:gd name="T3" fmla="*/ 0 h 88"/>
              <a:gd name="T4" fmla="*/ 0 w 393"/>
              <a:gd name="T5" fmla="*/ 0 h 88"/>
              <a:gd name="T6" fmla="*/ 2147483646 w 393"/>
              <a:gd name="T7" fmla="*/ 2147483646 h 88"/>
              <a:gd name="T8" fmla="*/ 0 w 393"/>
              <a:gd name="T9" fmla="*/ 2147483646 h 88"/>
              <a:gd name="T10" fmla="*/ 2147483646 w 393"/>
              <a:gd name="T11" fmla="*/ 2147483646 h 88"/>
              <a:gd name="T12" fmla="*/ 2147483646 w 393"/>
              <a:gd name="T13" fmla="*/ 2147483646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3" h="88" extrusionOk="0">
                <a:moveTo>
                  <a:pt x="393" y="44"/>
                </a:moveTo>
                <a:cubicBezTo>
                  <a:pt x="393" y="26"/>
                  <a:pt x="386" y="11"/>
                  <a:pt x="373" y="0"/>
                </a:cubicBezTo>
                <a:cubicBezTo>
                  <a:pt x="0" y="0"/>
                  <a:pt x="0" y="0"/>
                  <a:pt x="0" y="0"/>
                </a:cubicBezTo>
                <a:cubicBezTo>
                  <a:pt x="9" y="13"/>
                  <a:pt x="14" y="28"/>
                  <a:pt x="14" y="44"/>
                </a:cubicBezTo>
                <a:cubicBezTo>
                  <a:pt x="14" y="60"/>
                  <a:pt x="9" y="75"/>
                  <a:pt x="0" y="88"/>
                </a:cubicBezTo>
                <a:cubicBezTo>
                  <a:pt x="373" y="88"/>
                  <a:pt x="373" y="88"/>
                  <a:pt x="373" y="88"/>
                </a:cubicBezTo>
                <a:cubicBezTo>
                  <a:pt x="386" y="77"/>
                  <a:pt x="393" y="62"/>
                  <a:pt x="393" y="44"/>
                </a:cubicBezTo>
                <a:close/>
              </a:path>
            </a:pathLst>
          </a:custGeom>
          <a:solidFill>
            <a:srgbClr val="64D1D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73734" name="Google Shape;1068;p38"/>
          <p:cNvSpPr>
            <a:spLocks/>
          </p:cNvSpPr>
          <p:nvPr/>
        </p:nvSpPr>
        <p:spPr bwMode="auto">
          <a:xfrm>
            <a:off x="2170113" y="3252788"/>
            <a:ext cx="1555750" cy="349250"/>
          </a:xfrm>
          <a:custGeom>
            <a:avLst/>
            <a:gdLst>
              <a:gd name="T0" fmla="*/ 2147483646 w 393"/>
              <a:gd name="T1" fmla="*/ 2147483646 h 88"/>
              <a:gd name="T2" fmla="*/ 2147483646 w 393"/>
              <a:gd name="T3" fmla="*/ 0 h 88"/>
              <a:gd name="T4" fmla="*/ 0 w 393"/>
              <a:gd name="T5" fmla="*/ 0 h 88"/>
              <a:gd name="T6" fmla="*/ 2147483646 w 393"/>
              <a:gd name="T7" fmla="*/ 2147483646 h 88"/>
              <a:gd name="T8" fmla="*/ 0 w 393"/>
              <a:gd name="T9" fmla="*/ 2147483646 h 88"/>
              <a:gd name="T10" fmla="*/ 2147483646 w 393"/>
              <a:gd name="T11" fmla="*/ 2147483646 h 88"/>
              <a:gd name="T12" fmla="*/ 2147483646 w 393"/>
              <a:gd name="T13" fmla="*/ 2147483646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3" h="88" extrusionOk="0">
                <a:moveTo>
                  <a:pt x="393" y="44"/>
                </a:moveTo>
                <a:cubicBezTo>
                  <a:pt x="393" y="26"/>
                  <a:pt x="385" y="11"/>
                  <a:pt x="372" y="0"/>
                </a:cubicBezTo>
                <a:cubicBezTo>
                  <a:pt x="0" y="0"/>
                  <a:pt x="0" y="0"/>
                  <a:pt x="0" y="0"/>
                </a:cubicBezTo>
                <a:cubicBezTo>
                  <a:pt x="8" y="13"/>
                  <a:pt x="13" y="28"/>
                  <a:pt x="13" y="44"/>
                </a:cubicBezTo>
                <a:cubicBezTo>
                  <a:pt x="13" y="60"/>
                  <a:pt x="8" y="75"/>
                  <a:pt x="0" y="88"/>
                </a:cubicBezTo>
                <a:cubicBezTo>
                  <a:pt x="372" y="88"/>
                  <a:pt x="372" y="88"/>
                  <a:pt x="372" y="88"/>
                </a:cubicBezTo>
                <a:cubicBezTo>
                  <a:pt x="385" y="77"/>
                  <a:pt x="393" y="62"/>
                  <a:pt x="393" y="44"/>
                </a:cubicBezTo>
                <a:close/>
              </a:path>
            </a:pathLst>
          </a:custGeom>
          <a:solidFill>
            <a:srgbClr val="34B2E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73735" name="Google Shape;1069;p38"/>
          <p:cNvSpPr>
            <a:spLocks/>
          </p:cNvSpPr>
          <p:nvPr/>
        </p:nvSpPr>
        <p:spPr bwMode="auto">
          <a:xfrm>
            <a:off x="8531225" y="3252788"/>
            <a:ext cx="1555750" cy="349250"/>
          </a:xfrm>
          <a:custGeom>
            <a:avLst/>
            <a:gdLst>
              <a:gd name="T0" fmla="*/ 2147483646 w 393"/>
              <a:gd name="T1" fmla="*/ 2147483646 h 88"/>
              <a:gd name="T2" fmla="*/ 2147483646 w 393"/>
              <a:gd name="T3" fmla="*/ 0 h 88"/>
              <a:gd name="T4" fmla="*/ 0 w 393"/>
              <a:gd name="T5" fmla="*/ 0 h 88"/>
              <a:gd name="T6" fmla="*/ 2147483646 w 393"/>
              <a:gd name="T7" fmla="*/ 2147483646 h 88"/>
              <a:gd name="T8" fmla="*/ 0 w 393"/>
              <a:gd name="T9" fmla="*/ 2147483646 h 88"/>
              <a:gd name="T10" fmla="*/ 2147483646 w 393"/>
              <a:gd name="T11" fmla="*/ 2147483646 h 88"/>
              <a:gd name="T12" fmla="*/ 2147483646 w 393"/>
              <a:gd name="T13" fmla="*/ 2147483646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3" h="88" extrusionOk="0">
                <a:moveTo>
                  <a:pt x="393" y="44"/>
                </a:moveTo>
                <a:cubicBezTo>
                  <a:pt x="393" y="26"/>
                  <a:pt x="385" y="11"/>
                  <a:pt x="373" y="0"/>
                </a:cubicBezTo>
                <a:cubicBezTo>
                  <a:pt x="0" y="0"/>
                  <a:pt x="0" y="0"/>
                  <a:pt x="0" y="0"/>
                </a:cubicBezTo>
                <a:cubicBezTo>
                  <a:pt x="8" y="13"/>
                  <a:pt x="13" y="28"/>
                  <a:pt x="13" y="44"/>
                </a:cubicBezTo>
                <a:cubicBezTo>
                  <a:pt x="13" y="60"/>
                  <a:pt x="8" y="75"/>
                  <a:pt x="0" y="88"/>
                </a:cubicBezTo>
                <a:cubicBezTo>
                  <a:pt x="373" y="88"/>
                  <a:pt x="373" y="88"/>
                  <a:pt x="373" y="88"/>
                </a:cubicBezTo>
                <a:cubicBezTo>
                  <a:pt x="385" y="77"/>
                  <a:pt x="393" y="62"/>
                  <a:pt x="393" y="44"/>
                </a:cubicBezTo>
                <a:close/>
              </a:path>
            </a:pathLst>
          </a:custGeom>
          <a:solidFill>
            <a:srgbClr val="FF91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73736" name="Google Shape;1070;p38"/>
          <p:cNvSpPr>
            <a:spLocks/>
          </p:cNvSpPr>
          <p:nvPr/>
        </p:nvSpPr>
        <p:spPr bwMode="auto">
          <a:xfrm>
            <a:off x="527050" y="3252788"/>
            <a:ext cx="1606550" cy="349250"/>
          </a:xfrm>
          <a:custGeom>
            <a:avLst/>
            <a:gdLst>
              <a:gd name="T0" fmla="*/ 0 w 406"/>
              <a:gd name="T1" fmla="*/ 2147483646 h 88"/>
              <a:gd name="T2" fmla="*/ 2147483646 w 406"/>
              <a:gd name="T3" fmla="*/ 2147483646 h 88"/>
              <a:gd name="T4" fmla="*/ 2147483646 w 406"/>
              <a:gd name="T5" fmla="*/ 2147483646 h 88"/>
              <a:gd name="T6" fmla="*/ 2147483646 w 406"/>
              <a:gd name="T7" fmla="*/ 0 h 88"/>
              <a:gd name="T8" fmla="*/ 0 w 406"/>
              <a:gd name="T9" fmla="*/ 0 h 88"/>
              <a:gd name="T10" fmla="*/ 0 w 406"/>
              <a:gd name="T11" fmla="*/ 2147483646 h 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6" h="88" extrusionOk="0">
                <a:moveTo>
                  <a:pt x="0" y="88"/>
                </a:moveTo>
                <a:cubicBezTo>
                  <a:pt x="386" y="88"/>
                  <a:pt x="386" y="88"/>
                  <a:pt x="386" y="88"/>
                </a:cubicBezTo>
                <a:cubicBezTo>
                  <a:pt x="398" y="77"/>
                  <a:pt x="406" y="62"/>
                  <a:pt x="406" y="44"/>
                </a:cubicBezTo>
                <a:cubicBezTo>
                  <a:pt x="406" y="26"/>
                  <a:pt x="398" y="11"/>
                  <a:pt x="386" y="0"/>
                </a:cubicBezTo>
                <a:cubicBezTo>
                  <a:pt x="0" y="0"/>
                  <a:pt x="0" y="0"/>
                  <a:pt x="0" y="0"/>
                </a:cubicBezTo>
                <a:lnTo>
                  <a:pt x="0" y="88"/>
                </a:lnTo>
                <a:close/>
              </a:path>
            </a:pathLst>
          </a:custGeom>
          <a:solidFill>
            <a:srgbClr val="0652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73737" name="Google Shape;1071;p38"/>
          <p:cNvSpPr>
            <a:spLocks/>
          </p:cNvSpPr>
          <p:nvPr/>
        </p:nvSpPr>
        <p:spPr bwMode="auto">
          <a:xfrm>
            <a:off x="10121900" y="3252788"/>
            <a:ext cx="1550988" cy="349250"/>
          </a:xfrm>
          <a:custGeom>
            <a:avLst/>
            <a:gdLst>
              <a:gd name="T0" fmla="*/ 2147483646 w 392"/>
              <a:gd name="T1" fmla="*/ 2147483646 h 88"/>
              <a:gd name="T2" fmla="*/ 2147483646 w 392"/>
              <a:gd name="T3" fmla="*/ 0 h 88"/>
              <a:gd name="T4" fmla="*/ 0 w 392"/>
              <a:gd name="T5" fmla="*/ 0 h 88"/>
              <a:gd name="T6" fmla="*/ 2147483646 w 392"/>
              <a:gd name="T7" fmla="*/ 2147483646 h 88"/>
              <a:gd name="T8" fmla="*/ 0 w 392"/>
              <a:gd name="T9" fmla="*/ 2147483646 h 88"/>
              <a:gd name="T10" fmla="*/ 2147483646 w 392"/>
              <a:gd name="T11" fmla="*/ 2147483646 h 88"/>
              <a:gd name="T12" fmla="*/ 2147483646 w 392"/>
              <a:gd name="T13" fmla="*/ 2147483646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2" h="88" extrusionOk="0">
                <a:moveTo>
                  <a:pt x="392" y="44"/>
                </a:moveTo>
                <a:cubicBezTo>
                  <a:pt x="392" y="26"/>
                  <a:pt x="385" y="11"/>
                  <a:pt x="372" y="0"/>
                </a:cubicBezTo>
                <a:cubicBezTo>
                  <a:pt x="0" y="0"/>
                  <a:pt x="0" y="0"/>
                  <a:pt x="0" y="0"/>
                </a:cubicBezTo>
                <a:cubicBezTo>
                  <a:pt x="8" y="13"/>
                  <a:pt x="13" y="28"/>
                  <a:pt x="13" y="44"/>
                </a:cubicBezTo>
                <a:cubicBezTo>
                  <a:pt x="13" y="60"/>
                  <a:pt x="8" y="75"/>
                  <a:pt x="0" y="88"/>
                </a:cubicBezTo>
                <a:cubicBezTo>
                  <a:pt x="372" y="88"/>
                  <a:pt x="372" y="88"/>
                  <a:pt x="372" y="88"/>
                </a:cubicBezTo>
                <a:cubicBezTo>
                  <a:pt x="385" y="77"/>
                  <a:pt x="392" y="62"/>
                  <a:pt x="392" y="44"/>
                </a:cubicBezTo>
                <a:close/>
              </a:path>
            </a:pathLst>
          </a:custGeom>
          <a:solidFill>
            <a:srgbClr val="FFC74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nvGrpSpPr>
          <p:cNvPr id="5" name="Группа 4">
            <a:extLst>
              <a:ext uri="{FF2B5EF4-FFF2-40B4-BE49-F238E27FC236}">
                <a16:creationId xmlns:a16="http://schemas.microsoft.com/office/drawing/2014/main" id="{4324D883-8B22-0E45-8A4D-48D616562978}"/>
              </a:ext>
            </a:extLst>
          </p:cNvPr>
          <p:cNvGrpSpPr/>
          <p:nvPr/>
        </p:nvGrpSpPr>
        <p:grpSpPr>
          <a:xfrm>
            <a:off x="2181225" y="809625"/>
            <a:ext cx="1482725" cy="1695450"/>
            <a:chOff x="2181225" y="809625"/>
            <a:chExt cx="1482725" cy="1695450"/>
          </a:xfrm>
        </p:grpSpPr>
        <p:sp>
          <p:nvSpPr>
            <p:cNvPr id="73730" name="Google Shape;1064;p38"/>
            <p:cNvSpPr txBox="1">
              <a:spLocks noChangeArrowheads="1"/>
            </p:cNvSpPr>
            <p:nvPr/>
          </p:nvSpPr>
          <p:spPr bwMode="auto">
            <a:xfrm>
              <a:off x="2181225" y="809625"/>
              <a:ext cx="14827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400"/>
                <a:buFont typeface="Open Sans" panose="020B0606030504020204" pitchFamily="34" charset="0"/>
                <a:buNone/>
              </a:pPr>
              <a:r>
                <a:rPr lang="en-US" altLang="en-US" b="1" u="sng">
                  <a:solidFill>
                    <a:srgbClr val="34B2E3"/>
                  </a:solidFill>
                  <a:latin typeface="Alasassy Caps" pitchFamily="2" charset="0"/>
                  <a:cs typeface="Open Sans" panose="020B0606030504020204" pitchFamily="34" charset="0"/>
                  <a:sym typeface="Open Sans" panose="020B0606030504020204" pitchFamily="34" charset="0"/>
                </a:rPr>
                <a:t>Present: </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sym typeface="Open Sans" panose="020B0606030504020204" pitchFamily="34" charset="0"/>
                </a:rPr>
                <a:t>January 13</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 17</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t>
              </a:r>
            </a:p>
            <a:p>
              <a:pPr algn="ctr" eaLnBrk="1" hangingPunct="1">
                <a:buSzPts val="1400"/>
                <a:buFont typeface="Open Sans" panose="020B0606030504020204" pitchFamily="34" charset="0"/>
                <a:buNone/>
              </a:pPr>
              <a:r>
                <a:rPr lang="en-US" altLang="en-US" b="1" u="sng">
                  <a:solidFill>
                    <a:srgbClr val="34B2E3"/>
                  </a:solidFill>
                  <a:latin typeface="Alasassy Caps" pitchFamily="2" charset="0"/>
                  <a:cs typeface="Open Sans" panose="020B0606030504020204" pitchFamily="34" charset="0"/>
                  <a:sym typeface="Open Sans" panose="020B0606030504020204" pitchFamily="34" charset="0"/>
                </a:rPr>
                <a:t>Student Meetings: </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sym typeface="Open Sans" panose="020B0606030504020204" pitchFamily="34" charset="0"/>
                </a:rPr>
                <a:t>January 27</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 February 14</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t>
              </a:r>
              <a:endParaRPr lang="en-US" altLang="en-US" b="1">
                <a:solidFill>
                  <a:schemeClr val="bg1"/>
                </a:solidFill>
                <a:latin typeface="Alasassy Caps" pitchFamily="2" charset="0"/>
                <a:cs typeface="Open Sans" panose="020B0606030504020204" pitchFamily="34" charset="0"/>
              </a:endParaRPr>
            </a:p>
          </p:txBody>
        </p:sp>
        <p:sp>
          <p:nvSpPr>
            <p:cNvPr id="73740" name="Google Shape;1074;p38"/>
            <p:cNvSpPr txBox="1">
              <a:spLocks noChangeArrowheads="1"/>
            </p:cNvSpPr>
            <p:nvPr/>
          </p:nvSpPr>
          <p:spPr bwMode="auto">
            <a:xfrm>
              <a:off x="2318611" y="1852613"/>
              <a:ext cx="1211263"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Clr>
                  <a:srgbClr val="424242"/>
                </a:buClr>
                <a:buSzPts val="3500"/>
                <a:buFont typeface="Montserrat" panose="02000505000000020004" pitchFamily="2" charset="0"/>
                <a:buNone/>
              </a:pPr>
              <a:r>
                <a:rPr lang="en-US" altLang="en-US" sz="3500">
                  <a:solidFill>
                    <a:schemeClr val="bg1"/>
                  </a:solidFill>
                  <a:latin typeface="Alasassy Caps" pitchFamily="2" charset="0"/>
                  <a:sym typeface="Montserrat" panose="02000505000000020004" pitchFamily="2" charset="0"/>
                </a:rPr>
                <a:t>ACPHS</a:t>
              </a:r>
              <a:endParaRPr lang="en-US" altLang="en-US">
                <a:solidFill>
                  <a:schemeClr val="bg1"/>
                </a:solidFill>
                <a:latin typeface="Alasassy Caps" pitchFamily="2" charset="0"/>
              </a:endParaRPr>
            </a:p>
          </p:txBody>
        </p:sp>
      </p:grpSp>
      <p:grpSp>
        <p:nvGrpSpPr>
          <p:cNvPr id="8" name="Группа 7">
            <a:extLst>
              <a:ext uri="{FF2B5EF4-FFF2-40B4-BE49-F238E27FC236}">
                <a16:creationId xmlns:a16="http://schemas.microsoft.com/office/drawing/2014/main" id="{DB924605-32A0-0243-86B5-68170294B177}"/>
              </a:ext>
            </a:extLst>
          </p:cNvPr>
          <p:cNvGrpSpPr/>
          <p:nvPr/>
        </p:nvGrpSpPr>
        <p:grpSpPr>
          <a:xfrm>
            <a:off x="4094162" y="879475"/>
            <a:ext cx="885825" cy="2235200"/>
            <a:chOff x="4094162" y="879475"/>
            <a:chExt cx="885825" cy="2235200"/>
          </a:xfrm>
        </p:grpSpPr>
        <p:cxnSp>
          <p:nvCxnSpPr>
            <p:cNvPr id="73747" name="Google Shape;1081;p38"/>
            <p:cNvCxnSpPr>
              <a:cxnSpLocks noChangeShapeType="1"/>
            </p:cNvCxnSpPr>
            <p:nvPr/>
          </p:nvCxnSpPr>
          <p:spPr bwMode="auto">
            <a:xfrm rot="10800000">
              <a:off x="4537075" y="1874838"/>
              <a:ext cx="0" cy="1239837"/>
            </a:xfrm>
            <a:prstGeom prst="straightConnector1">
              <a:avLst/>
            </a:prstGeom>
            <a:noFill/>
            <a:ln w="39675">
              <a:solidFill>
                <a:schemeClr val="bg1"/>
              </a:solidFill>
              <a:miter lim="800000"/>
              <a:headEnd/>
              <a:tailEnd/>
            </a:ln>
            <a:extLst>
              <a:ext uri="{909E8E84-426E-40DD-AFC4-6F175D3DCCD1}">
                <a14:hiddenFill xmlns:a14="http://schemas.microsoft.com/office/drawing/2010/main">
                  <a:noFill/>
                </a14:hiddenFill>
              </a:ext>
            </a:extLst>
          </p:spPr>
        </p:cxnSp>
        <p:sp>
          <p:nvSpPr>
            <p:cNvPr id="73754" name="Google Shape;1088;p38"/>
            <p:cNvSpPr>
              <a:spLocks noChangeArrowheads="1"/>
            </p:cNvSpPr>
            <p:nvPr/>
          </p:nvSpPr>
          <p:spPr bwMode="auto">
            <a:xfrm>
              <a:off x="4094162" y="879475"/>
              <a:ext cx="885825" cy="882650"/>
            </a:xfrm>
            <a:prstGeom prst="ellipse">
              <a:avLst/>
            </a:prstGeom>
            <a:solidFill>
              <a:srgbClr val="64D1D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sz="1800">
                <a:latin typeface="Calibri" panose="020F0502020204030204" pitchFamily="34" charset="0"/>
                <a:cs typeface="Calibri" panose="020F0502020204030204" pitchFamily="34" charset="0"/>
                <a:sym typeface="Calibri" panose="020F0502020204030204" pitchFamily="34" charset="0"/>
              </a:endParaRPr>
            </a:p>
          </p:txBody>
        </p:sp>
      </p:grpSp>
      <p:grpSp>
        <p:nvGrpSpPr>
          <p:cNvPr id="3" name="Группа 2">
            <a:extLst>
              <a:ext uri="{FF2B5EF4-FFF2-40B4-BE49-F238E27FC236}">
                <a16:creationId xmlns:a16="http://schemas.microsoft.com/office/drawing/2014/main" id="{90BC2FD0-C818-1846-AB4A-6A50DF48D39C}"/>
              </a:ext>
            </a:extLst>
          </p:cNvPr>
          <p:cNvGrpSpPr/>
          <p:nvPr/>
        </p:nvGrpSpPr>
        <p:grpSpPr>
          <a:xfrm>
            <a:off x="892175" y="881063"/>
            <a:ext cx="882650" cy="2233612"/>
            <a:chOff x="892175" y="881063"/>
            <a:chExt cx="882650" cy="2233612"/>
          </a:xfrm>
        </p:grpSpPr>
        <p:cxnSp>
          <p:nvCxnSpPr>
            <p:cNvPr id="73751" name="Google Shape;1085;p38"/>
            <p:cNvCxnSpPr>
              <a:cxnSpLocks noChangeShapeType="1"/>
            </p:cNvCxnSpPr>
            <p:nvPr/>
          </p:nvCxnSpPr>
          <p:spPr bwMode="auto">
            <a:xfrm rot="10800000">
              <a:off x="1330325" y="1874838"/>
              <a:ext cx="0" cy="1239837"/>
            </a:xfrm>
            <a:prstGeom prst="straightConnector1">
              <a:avLst/>
            </a:prstGeom>
            <a:noFill/>
            <a:ln w="39675">
              <a:solidFill>
                <a:schemeClr val="bg1"/>
              </a:solidFill>
              <a:miter lim="800000"/>
              <a:headEnd/>
              <a:tailEnd/>
            </a:ln>
            <a:extLst>
              <a:ext uri="{909E8E84-426E-40DD-AFC4-6F175D3DCCD1}">
                <a14:hiddenFill xmlns:a14="http://schemas.microsoft.com/office/drawing/2010/main">
                  <a:noFill/>
                </a14:hiddenFill>
              </a:ext>
            </a:extLst>
          </p:spPr>
        </p:cxnSp>
        <p:sp>
          <p:nvSpPr>
            <p:cNvPr id="73758" name="Google Shape;1092;p38"/>
            <p:cNvSpPr>
              <a:spLocks noChangeArrowheads="1"/>
            </p:cNvSpPr>
            <p:nvPr/>
          </p:nvSpPr>
          <p:spPr bwMode="auto">
            <a:xfrm>
              <a:off x="892175" y="881063"/>
              <a:ext cx="882650" cy="882650"/>
            </a:xfrm>
            <a:prstGeom prst="ellipse">
              <a:avLst/>
            </a:prstGeom>
            <a:solidFill>
              <a:srgbClr val="0652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sz="1800">
                <a:latin typeface="Calibri" panose="020F0502020204030204" pitchFamily="34" charset="0"/>
                <a:cs typeface="Calibri" panose="020F0502020204030204" pitchFamily="34" charset="0"/>
                <a:sym typeface="Calibri" panose="020F0502020204030204" pitchFamily="34" charset="0"/>
              </a:endParaRPr>
            </a:p>
          </p:txBody>
        </p:sp>
      </p:grpSp>
      <p:grpSp>
        <p:nvGrpSpPr>
          <p:cNvPr id="16" name="Группа 15">
            <a:extLst>
              <a:ext uri="{FF2B5EF4-FFF2-40B4-BE49-F238E27FC236}">
                <a16:creationId xmlns:a16="http://schemas.microsoft.com/office/drawing/2014/main" id="{7129F1A3-02ED-FD4E-AD5B-3EAEB28DFA97}"/>
              </a:ext>
            </a:extLst>
          </p:cNvPr>
          <p:cNvGrpSpPr/>
          <p:nvPr/>
        </p:nvGrpSpPr>
        <p:grpSpPr>
          <a:xfrm>
            <a:off x="10453688" y="881063"/>
            <a:ext cx="887412" cy="2233612"/>
            <a:chOff x="10453688" y="881063"/>
            <a:chExt cx="887412" cy="2233612"/>
          </a:xfrm>
        </p:grpSpPr>
        <p:cxnSp>
          <p:nvCxnSpPr>
            <p:cNvPr id="73745" name="Google Shape;1079;p38"/>
            <p:cNvCxnSpPr>
              <a:cxnSpLocks noChangeShapeType="1"/>
            </p:cNvCxnSpPr>
            <p:nvPr/>
          </p:nvCxnSpPr>
          <p:spPr bwMode="auto">
            <a:xfrm rot="10800000">
              <a:off x="10898188" y="1874838"/>
              <a:ext cx="0" cy="1239837"/>
            </a:xfrm>
            <a:prstGeom prst="straightConnector1">
              <a:avLst/>
            </a:prstGeom>
            <a:noFill/>
            <a:ln w="39675">
              <a:solidFill>
                <a:schemeClr val="bg1"/>
              </a:solidFill>
              <a:miter lim="800000"/>
              <a:headEnd/>
              <a:tailEnd/>
            </a:ln>
            <a:extLst>
              <a:ext uri="{909E8E84-426E-40DD-AFC4-6F175D3DCCD1}">
                <a14:hiddenFill xmlns:a14="http://schemas.microsoft.com/office/drawing/2010/main">
                  <a:noFill/>
                </a14:hiddenFill>
              </a:ext>
            </a:extLst>
          </p:spPr>
        </p:cxnSp>
        <p:sp>
          <p:nvSpPr>
            <p:cNvPr id="73752" name="Google Shape;1086;p38"/>
            <p:cNvSpPr>
              <a:spLocks noChangeArrowheads="1"/>
            </p:cNvSpPr>
            <p:nvPr/>
          </p:nvSpPr>
          <p:spPr bwMode="auto">
            <a:xfrm>
              <a:off x="10453688" y="881063"/>
              <a:ext cx="887412" cy="882650"/>
            </a:xfrm>
            <a:prstGeom prst="ellipse">
              <a:avLst/>
            </a:prstGeom>
            <a:solidFill>
              <a:srgbClr val="FFC74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sz="1800">
                <a:latin typeface="Calibri" panose="020F0502020204030204" pitchFamily="34" charset="0"/>
                <a:cs typeface="Calibri" panose="020F0502020204030204" pitchFamily="34" charset="0"/>
                <a:sym typeface="Calibri" panose="020F0502020204030204" pitchFamily="34" charset="0"/>
              </a:endParaRPr>
            </a:p>
          </p:txBody>
        </p:sp>
      </p:grpSp>
      <p:grpSp>
        <p:nvGrpSpPr>
          <p:cNvPr id="14" name="Группа 13">
            <a:extLst>
              <a:ext uri="{FF2B5EF4-FFF2-40B4-BE49-F238E27FC236}">
                <a16:creationId xmlns:a16="http://schemas.microsoft.com/office/drawing/2014/main" id="{76E8E06C-D635-9746-8DB2-96E783F12FB9}"/>
              </a:ext>
            </a:extLst>
          </p:cNvPr>
          <p:cNvGrpSpPr/>
          <p:nvPr/>
        </p:nvGrpSpPr>
        <p:grpSpPr>
          <a:xfrm>
            <a:off x="7371774" y="1077118"/>
            <a:ext cx="2393374" cy="4898232"/>
            <a:chOff x="7333239" y="1077118"/>
            <a:chExt cx="2393374" cy="4898232"/>
          </a:xfrm>
        </p:grpSpPr>
        <p:cxnSp>
          <p:nvCxnSpPr>
            <p:cNvPr id="73750" name="Google Shape;1084;p38"/>
            <p:cNvCxnSpPr>
              <a:cxnSpLocks noChangeShapeType="1"/>
            </p:cNvCxnSpPr>
            <p:nvPr/>
          </p:nvCxnSpPr>
          <p:spPr bwMode="auto">
            <a:xfrm>
              <a:off x="9282113" y="3740150"/>
              <a:ext cx="0" cy="1239838"/>
            </a:xfrm>
            <a:prstGeom prst="straightConnector1">
              <a:avLst/>
            </a:prstGeom>
            <a:noFill/>
            <a:ln w="39675">
              <a:solidFill>
                <a:schemeClr val="bg1"/>
              </a:solidFill>
              <a:miter lim="800000"/>
              <a:headEnd/>
              <a:tailEnd/>
            </a:ln>
            <a:extLst>
              <a:ext uri="{909E8E84-426E-40DD-AFC4-6F175D3DCCD1}">
                <a14:hiddenFill xmlns:a14="http://schemas.microsoft.com/office/drawing/2010/main">
                  <a:noFill/>
                </a14:hiddenFill>
              </a:ext>
            </a:extLst>
          </p:spPr>
        </p:cxnSp>
        <p:sp>
          <p:nvSpPr>
            <p:cNvPr id="73757" name="Google Shape;1091;p38"/>
            <p:cNvSpPr>
              <a:spLocks noChangeArrowheads="1"/>
            </p:cNvSpPr>
            <p:nvPr/>
          </p:nvSpPr>
          <p:spPr bwMode="auto">
            <a:xfrm>
              <a:off x="8839200" y="5091113"/>
              <a:ext cx="887413" cy="884237"/>
            </a:xfrm>
            <a:prstGeom prst="ellipse">
              <a:avLst/>
            </a:prstGeom>
            <a:solidFill>
              <a:srgbClr val="FF91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sz="1800">
                <a:latin typeface="Calibri" panose="020F0502020204030204" pitchFamily="34" charset="0"/>
                <a:cs typeface="Calibri" panose="020F0502020204030204" pitchFamily="34" charset="0"/>
                <a:sym typeface="Calibri" panose="020F0502020204030204" pitchFamily="34" charset="0"/>
              </a:endParaRPr>
            </a:p>
          </p:txBody>
        </p:sp>
        <p:sp>
          <p:nvSpPr>
            <p:cNvPr id="73762" name="Google Shape;1096;p38"/>
            <p:cNvSpPr>
              <a:spLocks/>
            </p:cNvSpPr>
            <p:nvPr/>
          </p:nvSpPr>
          <p:spPr bwMode="auto">
            <a:xfrm>
              <a:off x="7333239" y="1077118"/>
              <a:ext cx="723900" cy="376237"/>
            </a:xfrm>
            <a:custGeom>
              <a:avLst/>
              <a:gdLst>
                <a:gd name="T0" fmla="*/ 2147483646 w 183"/>
                <a:gd name="T1" fmla="*/ 2147483646 h 95"/>
                <a:gd name="T2" fmla="*/ 2147483646 w 183"/>
                <a:gd name="T3" fmla="*/ 2147483646 h 95"/>
                <a:gd name="T4" fmla="*/ 2147483646 w 183"/>
                <a:gd name="T5" fmla="*/ 2147483646 h 95"/>
                <a:gd name="T6" fmla="*/ 2147483646 w 183"/>
                <a:gd name="T7" fmla="*/ 2147483646 h 95"/>
                <a:gd name="T8" fmla="*/ 2147483646 w 183"/>
                <a:gd name="T9" fmla="*/ 2147483646 h 95"/>
                <a:gd name="T10" fmla="*/ 2147483646 w 183"/>
                <a:gd name="T11" fmla="*/ 2147483646 h 95"/>
                <a:gd name="T12" fmla="*/ 2147483646 w 183"/>
                <a:gd name="T13" fmla="*/ 2147483646 h 95"/>
                <a:gd name="T14" fmla="*/ 2147483646 w 183"/>
                <a:gd name="T15" fmla="*/ 2147483646 h 95"/>
                <a:gd name="T16" fmla="*/ 2147483646 w 183"/>
                <a:gd name="T17" fmla="*/ 2147483646 h 95"/>
                <a:gd name="T18" fmla="*/ 2147483646 w 183"/>
                <a:gd name="T19" fmla="*/ 2147483646 h 95"/>
                <a:gd name="T20" fmla="*/ 2147483646 w 183"/>
                <a:gd name="T21" fmla="*/ 0 h 95"/>
                <a:gd name="T22" fmla="*/ 2147483646 w 183"/>
                <a:gd name="T23" fmla="*/ 0 h 95"/>
                <a:gd name="T24" fmla="*/ 2147483646 w 183"/>
                <a:gd name="T25" fmla="*/ 0 h 95"/>
                <a:gd name="T26" fmla="*/ 2147483646 w 183"/>
                <a:gd name="T27" fmla="*/ 2147483646 h 95"/>
                <a:gd name="T28" fmla="*/ 2147483646 w 183"/>
                <a:gd name="T29" fmla="*/ 2147483646 h 95"/>
                <a:gd name="T30" fmla="*/ 2147483646 w 183"/>
                <a:gd name="T31" fmla="*/ 2147483646 h 95"/>
                <a:gd name="T32" fmla="*/ 2147483646 w 183"/>
                <a:gd name="T33" fmla="*/ 2147483646 h 95"/>
                <a:gd name="T34" fmla="*/ 2147483646 w 183"/>
                <a:gd name="T35" fmla="*/ 2147483646 h 95"/>
                <a:gd name="T36" fmla="*/ 2147483646 w 183"/>
                <a:gd name="T37" fmla="*/ 2147483646 h 95"/>
                <a:gd name="T38" fmla="*/ 2147483646 w 183"/>
                <a:gd name="T39" fmla="*/ 2147483646 h 95"/>
                <a:gd name="T40" fmla="*/ 2147483646 w 183"/>
                <a:gd name="T41" fmla="*/ 2147483646 h 95"/>
                <a:gd name="T42" fmla="*/ 2147483646 w 183"/>
                <a:gd name="T43" fmla="*/ 2147483646 h 95"/>
                <a:gd name="T44" fmla="*/ 2147483646 w 183"/>
                <a:gd name="T45" fmla="*/ 2147483646 h 95"/>
                <a:gd name="T46" fmla="*/ 2147483646 w 183"/>
                <a:gd name="T47" fmla="*/ 2147483646 h 95"/>
                <a:gd name="T48" fmla="*/ 2147483646 w 183"/>
                <a:gd name="T49" fmla="*/ 2147483646 h 95"/>
                <a:gd name="T50" fmla="*/ 2147483646 w 183"/>
                <a:gd name="T51" fmla="*/ 2147483646 h 95"/>
                <a:gd name="T52" fmla="*/ 2147483646 w 183"/>
                <a:gd name="T53" fmla="*/ 2147483646 h 95"/>
                <a:gd name="T54" fmla="*/ 2147483646 w 183"/>
                <a:gd name="T55" fmla="*/ 2147483646 h 95"/>
                <a:gd name="T56" fmla="*/ 2147483646 w 183"/>
                <a:gd name="T57" fmla="*/ 2147483646 h 95"/>
                <a:gd name="T58" fmla="*/ 2147483646 w 183"/>
                <a:gd name="T59" fmla="*/ 2147483646 h 95"/>
                <a:gd name="T60" fmla="*/ 2147483646 w 183"/>
                <a:gd name="T61" fmla="*/ 2147483646 h 95"/>
                <a:gd name="T62" fmla="*/ 2147483646 w 183"/>
                <a:gd name="T63" fmla="*/ 2147483646 h 95"/>
                <a:gd name="T64" fmla="*/ 2147483646 w 183"/>
                <a:gd name="T65" fmla="*/ 2147483646 h 95"/>
                <a:gd name="T66" fmla="*/ 2147483646 w 183"/>
                <a:gd name="T67" fmla="*/ 2147483646 h 95"/>
                <a:gd name="T68" fmla="*/ 2147483646 w 183"/>
                <a:gd name="T69" fmla="*/ 2147483646 h 95"/>
                <a:gd name="T70" fmla="*/ 2147483646 w 183"/>
                <a:gd name="T71" fmla="*/ 2147483646 h 95"/>
                <a:gd name="T72" fmla="*/ 2147483646 w 183"/>
                <a:gd name="T73" fmla="*/ 2147483646 h 95"/>
                <a:gd name="T74" fmla="*/ 2147483646 w 183"/>
                <a:gd name="T75" fmla="*/ 2147483646 h 95"/>
                <a:gd name="T76" fmla="*/ 2147483646 w 183"/>
                <a:gd name="T77" fmla="*/ 2147483646 h 95"/>
                <a:gd name="T78" fmla="*/ 2147483646 w 183"/>
                <a:gd name="T79" fmla="*/ 2147483646 h 95"/>
                <a:gd name="T80" fmla="*/ 2147483646 w 183"/>
                <a:gd name="T81" fmla="*/ 2147483646 h 95"/>
                <a:gd name="T82" fmla="*/ 2147483646 w 183"/>
                <a:gd name="T83" fmla="*/ 2147483646 h 95"/>
                <a:gd name="T84" fmla="*/ 2147483646 w 183"/>
                <a:gd name="T85" fmla="*/ 2147483646 h 95"/>
                <a:gd name="T86" fmla="*/ 2147483646 w 183"/>
                <a:gd name="T87" fmla="*/ 2147483646 h 95"/>
                <a:gd name="T88" fmla="*/ 2147483646 w 183"/>
                <a:gd name="T89" fmla="*/ 2147483646 h 95"/>
                <a:gd name="T90" fmla="*/ 2147483646 w 183"/>
                <a:gd name="T91" fmla="*/ 2147483646 h 95"/>
                <a:gd name="T92" fmla="*/ 2147483646 w 183"/>
                <a:gd name="T93" fmla="*/ 2147483646 h 95"/>
                <a:gd name="T94" fmla="*/ 2147483646 w 183"/>
                <a:gd name="T95" fmla="*/ 2147483646 h 95"/>
                <a:gd name="T96" fmla="*/ 2147483646 w 183"/>
                <a:gd name="T97" fmla="*/ 2147483646 h 95"/>
                <a:gd name="T98" fmla="*/ 2147483646 w 183"/>
                <a:gd name="T99" fmla="*/ 2147483646 h 95"/>
                <a:gd name="T100" fmla="*/ 2147483646 w 183"/>
                <a:gd name="T101" fmla="*/ 2147483646 h 95"/>
                <a:gd name="T102" fmla="*/ 2147483646 w 183"/>
                <a:gd name="T103" fmla="*/ 2147483646 h 95"/>
                <a:gd name="T104" fmla="*/ 2147483646 w 183"/>
                <a:gd name="T105" fmla="*/ 2147483646 h 95"/>
                <a:gd name="T106" fmla="*/ 2147483646 w 183"/>
                <a:gd name="T107" fmla="*/ 2147483646 h 95"/>
                <a:gd name="T108" fmla="*/ 2147483646 w 183"/>
                <a:gd name="T109" fmla="*/ 2147483646 h 95"/>
                <a:gd name="T110" fmla="*/ 2147483646 w 183"/>
                <a:gd name="T111" fmla="*/ 2147483646 h 95"/>
                <a:gd name="T112" fmla="*/ 2147483646 w 183"/>
                <a:gd name="T113" fmla="*/ 2147483646 h 95"/>
                <a:gd name="T114" fmla="*/ 2147483646 w 183"/>
                <a:gd name="T115" fmla="*/ 2147483646 h 95"/>
                <a:gd name="T116" fmla="*/ 2147483646 w 183"/>
                <a:gd name="T117" fmla="*/ 2147483646 h 9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3" h="95" extrusionOk="0">
                  <a:moveTo>
                    <a:pt x="132" y="89"/>
                  </a:moveTo>
                  <a:cubicBezTo>
                    <a:pt x="129" y="90"/>
                    <a:pt x="126" y="91"/>
                    <a:pt x="123" y="92"/>
                  </a:cubicBezTo>
                  <a:cubicBezTo>
                    <a:pt x="114" y="94"/>
                    <a:pt x="105" y="95"/>
                    <a:pt x="93" y="95"/>
                  </a:cubicBezTo>
                  <a:cubicBezTo>
                    <a:pt x="82" y="95"/>
                    <a:pt x="72" y="94"/>
                    <a:pt x="63" y="92"/>
                  </a:cubicBezTo>
                  <a:cubicBezTo>
                    <a:pt x="60" y="91"/>
                    <a:pt x="58" y="90"/>
                    <a:pt x="55" y="89"/>
                  </a:cubicBezTo>
                  <a:cubicBezTo>
                    <a:pt x="47" y="86"/>
                    <a:pt x="47" y="79"/>
                    <a:pt x="52" y="75"/>
                  </a:cubicBezTo>
                  <a:cubicBezTo>
                    <a:pt x="56" y="70"/>
                    <a:pt x="62" y="66"/>
                    <a:pt x="68" y="64"/>
                  </a:cubicBezTo>
                  <a:cubicBezTo>
                    <a:pt x="71" y="62"/>
                    <a:pt x="74" y="61"/>
                    <a:pt x="77" y="60"/>
                  </a:cubicBezTo>
                  <a:cubicBezTo>
                    <a:pt x="82" y="58"/>
                    <a:pt x="84" y="53"/>
                    <a:pt x="80" y="49"/>
                  </a:cubicBezTo>
                  <a:cubicBezTo>
                    <a:pt x="72" y="41"/>
                    <a:pt x="69" y="31"/>
                    <a:pt x="69" y="20"/>
                  </a:cubicBezTo>
                  <a:cubicBezTo>
                    <a:pt x="70" y="9"/>
                    <a:pt x="76" y="3"/>
                    <a:pt x="87" y="0"/>
                  </a:cubicBezTo>
                  <a:cubicBezTo>
                    <a:pt x="89" y="0"/>
                    <a:pt x="91" y="0"/>
                    <a:pt x="93" y="0"/>
                  </a:cubicBezTo>
                  <a:cubicBezTo>
                    <a:pt x="95" y="0"/>
                    <a:pt x="98" y="0"/>
                    <a:pt x="100" y="0"/>
                  </a:cubicBezTo>
                  <a:cubicBezTo>
                    <a:pt x="110" y="3"/>
                    <a:pt x="117" y="9"/>
                    <a:pt x="117" y="20"/>
                  </a:cubicBezTo>
                  <a:cubicBezTo>
                    <a:pt x="118" y="31"/>
                    <a:pt x="115" y="41"/>
                    <a:pt x="107" y="49"/>
                  </a:cubicBezTo>
                  <a:cubicBezTo>
                    <a:pt x="103" y="53"/>
                    <a:pt x="104" y="58"/>
                    <a:pt x="110" y="60"/>
                  </a:cubicBezTo>
                  <a:cubicBezTo>
                    <a:pt x="113" y="61"/>
                    <a:pt x="115" y="62"/>
                    <a:pt x="118" y="64"/>
                  </a:cubicBezTo>
                  <a:cubicBezTo>
                    <a:pt x="124" y="66"/>
                    <a:pt x="130" y="70"/>
                    <a:pt x="135" y="75"/>
                  </a:cubicBezTo>
                  <a:cubicBezTo>
                    <a:pt x="138" y="78"/>
                    <a:pt x="139" y="86"/>
                    <a:pt x="132" y="89"/>
                  </a:cubicBezTo>
                  <a:close/>
                  <a:moveTo>
                    <a:pt x="180" y="81"/>
                  </a:moveTo>
                  <a:cubicBezTo>
                    <a:pt x="176" y="77"/>
                    <a:pt x="172" y="75"/>
                    <a:pt x="168" y="73"/>
                  </a:cubicBezTo>
                  <a:cubicBezTo>
                    <a:pt x="166" y="72"/>
                    <a:pt x="164" y="71"/>
                    <a:pt x="162" y="71"/>
                  </a:cubicBezTo>
                  <a:cubicBezTo>
                    <a:pt x="158" y="69"/>
                    <a:pt x="157" y="66"/>
                    <a:pt x="160" y="63"/>
                  </a:cubicBezTo>
                  <a:cubicBezTo>
                    <a:pt x="165" y="57"/>
                    <a:pt x="167" y="51"/>
                    <a:pt x="167" y="43"/>
                  </a:cubicBezTo>
                  <a:cubicBezTo>
                    <a:pt x="167" y="35"/>
                    <a:pt x="162" y="31"/>
                    <a:pt x="155" y="29"/>
                  </a:cubicBezTo>
                  <a:cubicBezTo>
                    <a:pt x="153" y="29"/>
                    <a:pt x="152" y="29"/>
                    <a:pt x="150" y="29"/>
                  </a:cubicBezTo>
                  <a:cubicBezTo>
                    <a:pt x="149" y="29"/>
                    <a:pt x="147" y="29"/>
                    <a:pt x="146" y="29"/>
                  </a:cubicBezTo>
                  <a:cubicBezTo>
                    <a:pt x="139" y="31"/>
                    <a:pt x="134" y="35"/>
                    <a:pt x="134" y="43"/>
                  </a:cubicBezTo>
                  <a:cubicBezTo>
                    <a:pt x="133" y="51"/>
                    <a:pt x="135" y="57"/>
                    <a:pt x="141" y="63"/>
                  </a:cubicBezTo>
                  <a:cubicBezTo>
                    <a:pt x="144" y="66"/>
                    <a:pt x="143" y="69"/>
                    <a:pt x="139" y="71"/>
                  </a:cubicBezTo>
                  <a:cubicBezTo>
                    <a:pt x="139" y="71"/>
                    <a:pt x="139" y="71"/>
                    <a:pt x="139" y="71"/>
                  </a:cubicBezTo>
                  <a:cubicBezTo>
                    <a:pt x="139" y="71"/>
                    <a:pt x="140" y="72"/>
                    <a:pt x="140" y="72"/>
                  </a:cubicBezTo>
                  <a:cubicBezTo>
                    <a:pt x="143" y="75"/>
                    <a:pt x="144" y="79"/>
                    <a:pt x="143" y="83"/>
                  </a:cubicBezTo>
                  <a:cubicBezTo>
                    <a:pt x="143" y="87"/>
                    <a:pt x="140" y="90"/>
                    <a:pt x="136" y="92"/>
                  </a:cubicBezTo>
                  <a:cubicBezTo>
                    <a:pt x="135" y="93"/>
                    <a:pt x="134" y="93"/>
                    <a:pt x="133" y="94"/>
                  </a:cubicBezTo>
                  <a:cubicBezTo>
                    <a:pt x="138" y="94"/>
                    <a:pt x="144" y="95"/>
                    <a:pt x="150" y="95"/>
                  </a:cubicBezTo>
                  <a:cubicBezTo>
                    <a:pt x="159" y="95"/>
                    <a:pt x="165" y="94"/>
                    <a:pt x="171" y="93"/>
                  </a:cubicBezTo>
                  <a:cubicBezTo>
                    <a:pt x="173" y="92"/>
                    <a:pt x="175" y="92"/>
                    <a:pt x="177" y="91"/>
                  </a:cubicBezTo>
                  <a:cubicBezTo>
                    <a:pt x="183" y="88"/>
                    <a:pt x="182" y="83"/>
                    <a:pt x="180" y="81"/>
                  </a:cubicBezTo>
                  <a:close/>
                  <a:moveTo>
                    <a:pt x="43" y="83"/>
                  </a:moveTo>
                  <a:cubicBezTo>
                    <a:pt x="42" y="79"/>
                    <a:pt x="43" y="75"/>
                    <a:pt x="46" y="72"/>
                  </a:cubicBezTo>
                  <a:cubicBezTo>
                    <a:pt x="48" y="71"/>
                    <a:pt x="49" y="70"/>
                    <a:pt x="50" y="69"/>
                  </a:cubicBezTo>
                  <a:cubicBezTo>
                    <a:pt x="49" y="69"/>
                    <a:pt x="49" y="68"/>
                    <a:pt x="48" y="68"/>
                  </a:cubicBezTo>
                  <a:cubicBezTo>
                    <a:pt x="44" y="67"/>
                    <a:pt x="43" y="62"/>
                    <a:pt x="46" y="59"/>
                  </a:cubicBezTo>
                  <a:cubicBezTo>
                    <a:pt x="52" y="53"/>
                    <a:pt x="54" y="46"/>
                    <a:pt x="54" y="37"/>
                  </a:cubicBezTo>
                  <a:cubicBezTo>
                    <a:pt x="53" y="29"/>
                    <a:pt x="48" y="24"/>
                    <a:pt x="40" y="22"/>
                  </a:cubicBezTo>
                  <a:cubicBezTo>
                    <a:pt x="39" y="22"/>
                    <a:pt x="37" y="22"/>
                    <a:pt x="35" y="21"/>
                  </a:cubicBezTo>
                  <a:cubicBezTo>
                    <a:pt x="34" y="22"/>
                    <a:pt x="32" y="22"/>
                    <a:pt x="30" y="22"/>
                  </a:cubicBezTo>
                  <a:cubicBezTo>
                    <a:pt x="22" y="24"/>
                    <a:pt x="17" y="29"/>
                    <a:pt x="17" y="37"/>
                  </a:cubicBezTo>
                  <a:cubicBezTo>
                    <a:pt x="16" y="46"/>
                    <a:pt x="19" y="53"/>
                    <a:pt x="25" y="59"/>
                  </a:cubicBezTo>
                  <a:cubicBezTo>
                    <a:pt x="28" y="62"/>
                    <a:pt x="27" y="67"/>
                    <a:pt x="23" y="68"/>
                  </a:cubicBezTo>
                  <a:cubicBezTo>
                    <a:pt x="20" y="69"/>
                    <a:pt x="18" y="70"/>
                    <a:pt x="16" y="71"/>
                  </a:cubicBezTo>
                  <a:cubicBezTo>
                    <a:pt x="11" y="73"/>
                    <a:pt x="7" y="76"/>
                    <a:pt x="3" y="79"/>
                  </a:cubicBezTo>
                  <a:cubicBezTo>
                    <a:pt x="0" y="83"/>
                    <a:pt x="0" y="88"/>
                    <a:pt x="6" y="91"/>
                  </a:cubicBezTo>
                  <a:cubicBezTo>
                    <a:pt x="8" y="91"/>
                    <a:pt x="10" y="92"/>
                    <a:pt x="12" y="93"/>
                  </a:cubicBezTo>
                  <a:cubicBezTo>
                    <a:pt x="19" y="94"/>
                    <a:pt x="26" y="95"/>
                    <a:pt x="35" y="95"/>
                  </a:cubicBezTo>
                  <a:cubicBezTo>
                    <a:pt x="42" y="95"/>
                    <a:pt x="48" y="94"/>
                    <a:pt x="54" y="94"/>
                  </a:cubicBezTo>
                  <a:cubicBezTo>
                    <a:pt x="53" y="93"/>
                    <a:pt x="52" y="93"/>
                    <a:pt x="51" y="92"/>
                  </a:cubicBezTo>
                  <a:cubicBezTo>
                    <a:pt x="46" y="90"/>
                    <a:pt x="43" y="87"/>
                    <a:pt x="4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6" name="Группа 5">
            <a:extLst>
              <a:ext uri="{FF2B5EF4-FFF2-40B4-BE49-F238E27FC236}">
                <a16:creationId xmlns:a16="http://schemas.microsoft.com/office/drawing/2014/main" id="{40E3B901-BD2F-A04E-A957-85F90F26F2A6}"/>
              </a:ext>
            </a:extLst>
          </p:cNvPr>
          <p:cNvGrpSpPr/>
          <p:nvPr/>
        </p:nvGrpSpPr>
        <p:grpSpPr>
          <a:xfrm>
            <a:off x="2478088" y="3740150"/>
            <a:ext cx="887412" cy="2235200"/>
            <a:chOff x="2478088" y="3740150"/>
            <a:chExt cx="887412" cy="2235200"/>
          </a:xfrm>
        </p:grpSpPr>
        <p:cxnSp>
          <p:nvCxnSpPr>
            <p:cNvPr id="73748" name="Google Shape;1082;p38"/>
            <p:cNvCxnSpPr>
              <a:cxnSpLocks noChangeShapeType="1"/>
            </p:cNvCxnSpPr>
            <p:nvPr/>
          </p:nvCxnSpPr>
          <p:spPr bwMode="auto">
            <a:xfrm>
              <a:off x="2922588" y="3740150"/>
              <a:ext cx="0" cy="1239838"/>
            </a:xfrm>
            <a:prstGeom prst="straightConnector1">
              <a:avLst/>
            </a:prstGeom>
            <a:noFill/>
            <a:ln w="39675">
              <a:solidFill>
                <a:schemeClr val="bg1"/>
              </a:solidFill>
              <a:miter lim="800000"/>
              <a:headEnd/>
              <a:tailEnd/>
            </a:ln>
            <a:extLst>
              <a:ext uri="{909E8E84-426E-40DD-AFC4-6F175D3DCCD1}">
                <a14:hiddenFill xmlns:a14="http://schemas.microsoft.com/office/drawing/2010/main">
                  <a:noFill/>
                </a14:hiddenFill>
              </a:ext>
            </a:extLst>
          </p:spPr>
        </p:cxnSp>
        <p:sp>
          <p:nvSpPr>
            <p:cNvPr id="73755" name="Google Shape;1089;p38"/>
            <p:cNvSpPr>
              <a:spLocks noChangeArrowheads="1"/>
            </p:cNvSpPr>
            <p:nvPr/>
          </p:nvSpPr>
          <p:spPr bwMode="auto">
            <a:xfrm>
              <a:off x="2478088" y="5091113"/>
              <a:ext cx="887412" cy="884237"/>
            </a:xfrm>
            <a:prstGeom prst="ellipse">
              <a:avLst/>
            </a:prstGeom>
            <a:solidFill>
              <a:srgbClr val="34B2E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sz="1800">
                <a:latin typeface="Calibri" panose="020F0502020204030204" pitchFamily="34" charset="0"/>
                <a:cs typeface="Calibri" panose="020F0502020204030204" pitchFamily="34" charset="0"/>
                <a:sym typeface="Calibri" panose="020F0502020204030204" pitchFamily="34" charset="0"/>
              </a:endParaRPr>
            </a:p>
          </p:txBody>
        </p:sp>
      </p:grpSp>
      <p:grpSp>
        <p:nvGrpSpPr>
          <p:cNvPr id="10" name="Группа 9">
            <a:extLst>
              <a:ext uri="{FF2B5EF4-FFF2-40B4-BE49-F238E27FC236}">
                <a16:creationId xmlns:a16="http://schemas.microsoft.com/office/drawing/2014/main" id="{08D2CD14-5AE2-C845-B87F-EE272D6EA020}"/>
              </a:ext>
            </a:extLst>
          </p:cNvPr>
          <p:cNvGrpSpPr/>
          <p:nvPr/>
        </p:nvGrpSpPr>
        <p:grpSpPr>
          <a:xfrm>
            <a:off x="5661025" y="3740150"/>
            <a:ext cx="882650" cy="2235200"/>
            <a:chOff x="5661025" y="3740150"/>
            <a:chExt cx="882650" cy="2235200"/>
          </a:xfrm>
        </p:grpSpPr>
        <p:cxnSp>
          <p:nvCxnSpPr>
            <p:cNvPr id="73749" name="Google Shape;1083;p38"/>
            <p:cNvCxnSpPr>
              <a:cxnSpLocks noChangeShapeType="1"/>
            </p:cNvCxnSpPr>
            <p:nvPr/>
          </p:nvCxnSpPr>
          <p:spPr bwMode="auto">
            <a:xfrm>
              <a:off x="6100763" y="3740150"/>
              <a:ext cx="0" cy="1239838"/>
            </a:xfrm>
            <a:prstGeom prst="straightConnector1">
              <a:avLst/>
            </a:prstGeom>
            <a:noFill/>
            <a:ln w="39675">
              <a:solidFill>
                <a:schemeClr val="bg1"/>
              </a:solidFill>
              <a:miter lim="800000"/>
              <a:headEnd/>
              <a:tailEnd/>
            </a:ln>
            <a:extLst>
              <a:ext uri="{909E8E84-426E-40DD-AFC4-6F175D3DCCD1}">
                <a14:hiddenFill xmlns:a14="http://schemas.microsoft.com/office/drawing/2010/main">
                  <a:noFill/>
                </a14:hiddenFill>
              </a:ext>
            </a:extLst>
          </p:spPr>
        </p:cxnSp>
        <p:sp>
          <p:nvSpPr>
            <p:cNvPr id="73756" name="Google Shape;1090;p38"/>
            <p:cNvSpPr>
              <a:spLocks noChangeArrowheads="1"/>
            </p:cNvSpPr>
            <p:nvPr/>
          </p:nvSpPr>
          <p:spPr bwMode="auto">
            <a:xfrm>
              <a:off x="5661025" y="5091113"/>
              <a:ext cx="882650" cy="884237"/>
            </a:xfrm>
            <a:prstGeom prst="ellipse">
              <a:avLst/>
            </a:prstGeom>
            <a:solidFill>
              <a:srgbClr val="8C103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endParaRPr lang="en-US" altLang="en-US" sz="1800">
                <a:latin typeface="Calibri" panose="020F0502020204030204" pitchFamily="34" charset="0"/>
                <a:cs typeface="Calibri" panose="020F0502020204030204" pitchFamily="34" charset="0"/>
                <a:sym typeface="Calibri" panose="020F0502020204030204" pitchFamily="34" charset="0"/>
              </a:endParaRPr>
            </a:p>
          </p:txBody>
        </p:sp>
      </p:grpSp>
      <p:grpSp>
        <p:nvGrpSpPr>
          <p:cNvPr id="9" name="Группа 8">
            <a:extLst>
              <a:ext uri="{FF2B5EF4-FFF2-40B4-BE49-F238E27FC236}">
                <a16:creationId xmlns:a16="http://schemas.microsoft.com/office/drawing/2014/main" id="{A984B0EE-FEF6-4647-8142-E47E6E396B7C}"/>
              </a:ext>
            </a:extLst>
          </p:cNvPr>
          <p:cNvGrpSpPr/>
          <p:nvPr/>
        </p:nvGrpSpPr>
        <p:grpSpPr>
          <a:xfrm>
            <a:off x="5410200" y="809625"/>
            <a:ext cx="1490959" cy="1695450"/>
            <a:chOff x="5410200" y="809625"/>
            <a:chExt cx="1490959" cy="1695450"/>
          </a:xfrm>
        </p:grpSpPr>
        <p:sp>
          <p:nvSpPr>
            <p:cNvPr id="73739" name="Google Shape;1073;p38"/>
            <p:cNvSpPr txBox="1">
              <a:spLocks noChangeArrowheads="1"/>
            </p:cNvSpPr>
            <p:nvPr/>
          </p:nvSpPr>
          <p:spPr bwMode="auto">
            <a:xfrm>
              <a:off x="5464472" y="1852613"/>
              <a:ext cx="1436687"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Clr>
                  <a:srgbClr val="424242"/>
                </a:buClr>
                <a:buSzPts val="3500"/>
                <a:buFont typeface="Montserrat" panose="02000505000000020004" pitchFamily="2" charset="0"/>
                <a:buNone/>
              </a:pPr>
              <a:r>
                <a:rPr lang="en-US" altLang="en-US" sz="3500">
                  <a:solidFill>
                    <a:schemeClr val="bg1"/>
                  </a:solidFill>
                  <a:latin typeface="Alasassy Caps" pitchFamily="2" charset="0"/>
                  <a:sym typeface="Montserrat" panose="02000505000000020004" pitchFamily="2" charset="0"/>
                </a:rPr>
                <a:t>Payne Jr.</a:t>
              </a:r>
              <a:endParaRPr lang="en-US" altLang="en-US">
                <a:solidFill>
                  <a:schemeClr val="bg1"/>
                </a:solidFill>
                <a:latin typeface="Alasassy Caps" pitchFamily="2" charset="0"/>
              </a:endParaRPr>
            </a:p>
          </p:txBody>
        </p:sp>
        <p:sp>
          <p:nvSpPr>
            <p:cNvPr id="73766" name="Google Shape;1100;p38"/>
            <p:cNvSpPr txBox="1">
              <a:spLocks noChangeArrowheads="1"/>
            </p:cNvSpPr>
            <p:nvPr/>
          </p:nvSpPr>
          <p:spPr bwMode="auto">
            <a:xfrm>
              <a:off x="5410200" y="809625"/>
              <a:ext cx="14827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400"/>
                <a:buFont typeface="Open Sans" panose="020B0606030504020204" pitchFamily="34" charset="0"/>
                <a:buNone/>
              </a:pPr>
              <a:r>
                <a:rPr lang="en-US" altLang="en-US" b="1" u="sng">
                  <a:solidFill>
                    <a:srgbClr val="8C103D"/>
                  </a:solidFill>
                  <a:latin typeface="Alasassy Caps" pitchFamily="2" charset="0"/>
                  <a:cs typeface="Open Sans" panose="020B0606030504020204" pitchFamily="34" charset="0"/>
                  <a:sym typeface="Open Sans" panose="020B0606030504020204" pitchFamily="34" charset="0"/>
                </a:rPr>
                <a:t>Present:</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sym typeface="Open Sans" panose="020B0606030504020204" pitchFamily="34" charset="0"/>
                </a:rPr>
                <a:t>January 16</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endParaRPr lang="en-US" altLang="en-US" b="1">
                <a:solidFill>
                  <a:schemeClr val="bg1"/>
                </a:solidFill>
                <a:latin typeface="Alasassy Caps" pitchFamily="2" charset="0"/>
                <a:cs typeface="Open Sans" panose="020B0606030504020204" pitchFamily="34" charset="0"/>
                <a:sym typeface="Open Sans" panose="020B0606030504020204" pitchFamily="34" charset="0"/>
              </a:endParaRPr>
            </a:p>
            <a:p>
              <a:pPr algn="ctr" eaLnBrk="1" hangingPunct="1">
                <a:buSzPts val="1400"/>
                <a:buFont typeface="Open Sans" panose="020B0606030504020204" pitchFamily="34" charset="0"/>
                <a:buNone/>
              </a:pPr>
              <a:r>
                <a:rPr lang="en-US" altLang="en-US" b="1" u="sng">
                  <a:solidFill>
                    <a:srgbClr val="8C103D"/>
                  </a:solidFill>
                  <a:latin typeface="Alasassy Caps" pitchFamily="2" charset="0"/>
                  <a:cs typeface="Open Sans" panose="020B0606030504020204" pitchFamily="34" charset="0"/>
                  <a:sym typeface="Open Sans" panose="020B0606030504020204" pitchFamily="34" charset="0"/>
                </a:rPr>
                <a:t>Student Meetings: </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sym typeface="Open Sans" panose="020B0606030504020204" pitchFamily="34" charset="0"/>
                </a:rPr>
                <a:t>January 28</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t>
              </a:r>
              <a:endParaRPr lang="en-US" altLang="en-US" b="1">
                <a:solidFill>
                  <a:schemeClr val="bg1"/>
                </a:solidFill>
                <a:latin typeface="Alasassy Caps" pitchFamily="2" charset="0"/>
                <a:cs typeface="Open Sans" panose="020B0606030504020204" pitchFamily="34" charset="0"/>
              </a:endParaRPr>
            </a:p>
          </p:txBody>
        </p:sp>
      </p:grpSp>
      <p:grpSp>
        <p:nvGrpSpPr>
          <p:cNvPr id="13" name="Группа 12">
            <a:extLst>
              <a:ext uri="{FF2B5EF4-FFF2-40B4-BE49-F238E27FC236}">
                <a16:creationId xmlns:a16="http://schemas.microsoft.com/office/drawing/2014/main" id="{2EF10738-F407-6144-8223-BAD4803C4ED0}"/>
              </a:ext>
            </a:extLst>
          </p:cNvPr>
          <p:cNvGrpSpPr/>
          <p:nvPr/>
        </p:nvGrpSpPr>
        <p:grpSpPr>
          <a:xfrm>
            <a:off x="8539163" y="809625"/>
            <a:ext cx="1482725" cy="1695450"/>
            <a:chOff x="8539163" y="809625"/>
            <a:chExt cx="1482725" cy="1695450"/>
          </a:xfrm>
        </p:grpSpPr>
        <p:sp>
          <p:nvSpPr>
            <p:cNvPr id="73738" name="Google Shape;1072;p38"/>
            <p:cNvSpPr txBox="1">
              <a:spLocks noChangeArrowheads="1"/>
            </p:cNvSpPr>
            <p:nvPr/>
          </p:nvSpPr>
          <p:spPr bwMode="auto">
            <a:xfrm>
              <a:off x="8682710" y="1265237"/>
              <a:ext cx="1246188" cy="123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Clr>
                  <a:srgbClr val="424242"/>
                </a:buClr>
                <a:buSzPts val="3500"/>
                <a:buFont typeface="Montserrat" panose="02000505000000020004" pitchFamily="2" charset="0"/>
                <a:buNone/>
              </a:pPr>
              <a:r>
                <a:rPr lang="en-US" altLang="en-US" sz="3500">
                  <a:solidFill>
                    <a:schemeClr val="bg1"/>
                  </a:solidFill>
                  <a:latin typeface="Alasassy Caps" pitchFamily="2" charset="0"/>
                  <a:sym typeface="Montserrat" panose="02000505000000020004" pitchFamily="2" charset="0"/>
                </a:rPr>
                <a:t>Math </a:t>
              </a:r>
              <a:r>
                <a:rPr lang="en-US" altLang="en-US" sz="2400">
                  <a:solidFill>
                    <a:schemeClr val="bg1"/>
                  </a:solidFill>
                  <a:latin typeface="Alasassy Caps" pitchFamily="2" charset="0"/>
                  <a:sym typeface="Montserrat" panose="02000505000000020004" pitchFamily="2" charset="0"/>
                </a:rPr>
                <a:t>Placement</a:t>
              </a:r>
            </a:p>
            <a:p>
              <a:pPr algn="ctr" eaLnBrk="1" hangingPunct="1">
                <a:buClr>
                  <a:srgbClr val="424242"/>
                </a:buClr>
                <a:buSzPts val="3500"/>
                <a:buFont typeface="Montserrat" panose="02000505000000020004" pitchFamily="2" charset="0"/>
                <a:buNone/>
              </a:pPr>
              <a:r>
                <a:rPr lang="en-US" altLang="en-US" sz="3500">
                  <a:solidFill>
                    <a:schemeClr val="bg1"/>
                  </a:solidFill>
                  <a:latin typeface="Alasassy Caps" pitchFamily="2" charset="0"/>
                  <a:sym typeface="Montserrat" panose="02000505000000020004" pitchFamily="2" charset="0"/>
                </a:rPr>
                <a:t>Exam</a:t>
              </a:r>
              <a:endParaRPr lang="en-US" altLang="en-US" sz="3500">
                <a:solidFill>
                  <a:schemeClr val="bg1"/>
                </a:solidFill>
                <a:latin typeface="Alasassy Caps" pitchFamily="2" charset="0"/>
              </a:endParaRPr>
            </a:p>
          </p:txBody>
        </p:sp>
        <p:sp>
          <p:nvSpPr>
            <p:cNvPr id="73767" name="Google Shape;1101;p38"/>
            <p:cNvSpPr txBox="1">
              <a:spLocks noChangeArrowheads="1"/>
            </p:cNvSpPr>
            <p:nvPr/>
          </p:nvSpPr>
          <p:spPr bwMode="auto">
            <a:xfrm>
              <a:off x="8539163" y="809625"/>
              <a:ext cx="14827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400"/>
                <a:buFont typeface="Open Sans" panose="020B0606030504020204" pitchFamily="34" charset="0"/>
                <a:buNone/>
              </a:pPr>
              <a:r>
                <a:rPr lang="en-US" altLang="en-US" b="1" u="sng">
                  <a:solidFill>
                    <a:srgbClr val="FF912B"/>
                  </a:solidFill>
                  <a:latin typeface="Alasassy Caps" pitchFamily="2" charset="0"/>
                  <a:cs typeface="Open Sans" panose="020B0606030504020204" pitchFamily="34" charset="0"/>
                  <a:sym typeface="Open Sans" panose="020B0606030504020204" pitchFamily="34" charset="0"/>
                </a:rPr>
                <a:t>TBA: </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Exam Dates in April </a:t>
              </a:r>
              <a:endParaRPr lang="en-US" altLang="en-US" b="1">
                <a:solidFill>
                  <a:schemeClr val="bg1"/>
                </a:solidFill>
                <a:latin typeface="Alasassy Caps" pitchFamily="2" charset="0"/>
                <a:cs typeface="Open Sans" panose="020B0606030504020204" pitchFamily="34" charset="0"/>
              </a:endParaRPr>
            </a:p>
          </p:txBody>
        </p:sp>
      </p:grpSp>
      <p:grpSp>
        <p:nvGrpSpPr>
          <p:cNvPr id="4" name="Группа 3">
            <a:extLst>
              <a:ext uri="{FF2B5EF4-FFF2-40B4-BE49-F238E27FC236}">
                <a16:creationId xmlns:a16="http://schemas.microsoft.com/office/drawing/2014/main" id="{2C7C6606-5E87-5942-9FA3-D1EB2D9D3B7A}"/>
              </a:ext>
            </a:extLst>
          </p:cNvPr>
          <p:cNvGrpSpPr/>
          <p:nvPr/>
        </p:nvGrpSpPr>
        <p:grpSpPr>
          <a:xfrm>
            <a:off x="588963" y="4427538"/>
            <a:ext cx="1482725" cy="1550987"/>
            <a:chOff x="588963" y="4427538"/>
            <a:chExt cx="1482725" cy="1550987"/>
          </a:xfrm>
        </p:grpSpPr>
        <p:sp>
          <p:nvSpPr>
            <p:cNvPr id="73744" name="Google Shape;1078;p38"/>
            <p:cNvSpPr txBox="1">
              <a:spLocks noChangeArrowheads="1"/>
            </p:cNvSpPr>
            <p:nvPr/>
          </p:nvSpPr>
          <p:spPr bwMode="auto">
            <a:xfrm>
              <a:off x="739613" y="4427538"/>
              <a:ext cx="12827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Clr>
                  <a:srgbClr val="424242"/>
                </a:buClr>
                <a:buSzPts val="3500"/>
                <a:buFont typeface="Montserrat" panose="02000505000000020004" pitchFamily="2" charset="0"/>
                <a:buNone/>
              </a:pPr>
              <a:r>
                <a:rPr lang="en-US" altLang="en-US" sz="3500">
                  <a:solidFill>
                    <a:schemeClr val="bg1"/>
                  </a:solidFill>
                  <a:latin typeface="Alasassy Caps" pitchFamily="2" charset="0"/>
                  <a:sym typeface="Montserrat" panose="02000505000000020004" pitchFamily="2" charset="0"/>
                </a:rPr>
                <a:t>ACPMS</a:t>
              </a:r>
              <a:endParaRPr lang="en-US" altLang="en-US">
                <a:solidFill>
                  <a:schemeClr val="bg1"/>
                </a:solidFill>
                <a:latin typeface="Alasassy Caps" pitchFamily="2" charset="0"/>
              </a:endParaRPr>
            </a:p>
          </p:txBody>
        </p:sp>
        <p:sp>
          <p:nvSpPr>
            <p:cNvPr id="73768" name="Google Shape;1102;p38"/>
            <p:cNvSpPr txBox="1">
              <a:spLocks noChangeArrowheads="1"/>
            </p:cNvSpPr>
            <p:nvPr/>
          </p:nvSpPr>
          <p:spPr bwMode="auto">
            <a:xfrm>
              <a:off x="588963" y="5024438"/>
              <a:ext cx="14827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400"/>
                <a:buFont typeface="Open Sans" panose="020B0606030504020204" pitchFamily="34" charset="0"/>
                <a:buNone/>
              </a:pPr>
              <a:r>
                <a:rPr lang="en-US" altLang="en-US" b="1" u="sng">
                  <a:solidFill>
                    <a:srgbClr val="065381"/>
                  </a:solidFill>
                  <a:latin typeface="Alasassy Caps" pitchFamily="2" charset="0"/>
                  <a:cs typeface="Open Sans" panose="020B0606030504020204" pitchFamily="34" charset="0"/>
                  <a:sym typeface="Open Sans" panose="020B0606030504020204" pitchFamily="34" charset="0"/>
                </a:rPr>
                <a:t>Present:</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sym typeface="Open Sans" panose="020B0606030504020204" pitchFamily="34" charset="0"/>
                </a:rPr>
                <a:t>November 20</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&amp; 21</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st</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t>
              </a:r>
            </a:p>
            <a:p>
              <a:pPr algn="ctr" eaLnBrk="1" hangingPunct="1">
                <a:buSzPts val="1400"/>
                <a:buFont typeface="Open Sans" panose="020B0606030504020204" pitchFamily="34" charset="0"/>
                <a:buNone/>
              </a:pPr>
              <a:r>
                <a:rPr lang="en-US" altLang="en-US" b="1" u="sng">
                  <a:solidFill>
                    <a:srgbClr val="065381"/>
                  </a:solidFill>
                  <a:latin typeface="Alasassy Caps" pitchFamily="2" charset="0"/>
                  <a:cs typeface="Open Sans" panose="020B0606030504020204" pitchFamily="34" charset="0"/>
                  <a:sym typeface="Open Sans" panose="020B0606030504020204" pitchFamily="34" charset="0"/>
                </a:rPr>
                <a:t>Student Meetings</a:t>
              </a:r>
              <a:r>
                <a:rPr lang="en-US" altLang="en-US" b="1">
                  <a:solidFill>
                    <a:srgbClr val="065381"/>
                  </a:solidFill>
                  <a:latin typeface="Alasassy Caps" pitchFamily="2" charset="0"/>
                  <a:cs typeface="Open Sans" panose="020B0606030504020204" pitchFamily="34" charset="0"/>
                  <a:sym typeface="Open Sans" panose="020B0606030504020204" pitchFamily="34" charset="0"/>
                </a:rPr>
                <a:t>:</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sym typeface="Open Sans" panose="020B0606030504020204" pitchFamily="34" charset="0"/>
                </a:rPr>
                <a:t>December 9</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10</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&amp; 13</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t>
              </a:r>
              <a:endParaRPr lang="en-US" altLang="en-US" b="1">
                <a:solidFill>
                  <a:schemeClr val="bg1"/>
                </a:solidFill>
                <a:latin typeface="Alasassy Caps" pitchFamily="2" charset="0"/>
                <a:cs typeface="Open Sans" panose="020B0606030504020204" pitchFamily="34" charset="0"/>
              </a:endParaRPr>
            </a:p>
          </p:txBody>
        </p:sp>
      </p:grpSp>
      <p:grpSp>
        <p:nvGrpSpPr>
          <p:cNvPr id="7" name="Группа 6">
            <a:extLst>
              <a:ext uri="{FF2B5EF4-FFF2-40B4-BE49-F238E27FC236}">
                <a16:creationId xmlns:a16="http://schemas.microsoft.com/office/drawing/2014/main" id="{598FA5AA-A34C-BA40-98C8-BE0D261C718F}"/>
              </a:ext>
            </a:extLst>
          </p:cNvPr>
          <p:cNvGrpSpPr/>
          <p:nvPr/>
        </p:nvGrpSpPr>
        <p:grpSpPr>
          <a:xfrm>
            <a:off x="3817938" y="4427538"/>
            <a:ext cx="1527949" cy="1550987"/>
            <a:chOff x="3817938" y="4427538"/>
            <a:chExt cx="1527949" cy="1550987"/>
          </a:xfrm>
        </p:grpSpPr>
        <p:sp>
          <p:nvSpPr>
            <p:cNvPr id="73743" name="Google Shape;1077;p38"/>
            <p:cNvSpPr txBox="1">
              <a:spLocks noChangeArrowheads="1"/>
            </p:cNvSpPr>
            <p:nvPr/>
          </p:nvSpPr>
          <p:spPr bwMode="auto">
            <a:xfrm>
              <a:off x="3822864" y="4427538"/>
              <a:ext cx="1523023"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Clr>
                  <a:srgbClr val="424242"/>
                </a:buClr>
                <a:buSzPts val="3500"/>
                <a:buFont typeface="Montserrat" panose="02000505000000020004" pitchFamily="2" charset="0"/>
                <a:buNone/>
              </a:pPr>
              <a:r>
                <a:rPr lang="en-US" altLang="en-US" sz="3500" err="1">
                  <a:solidFill>
                    <a:schemeClr val="bg1"/>
                  </a:solidFill>
                  <a:latin typeface="Alasassy Caps" pitchFamily="2" charset="0"/>
                  <a:sym typeface="Montserrat" panose="02000505000000020004" pitchFamily="2" charset="0"/>
                </a:rPr>
                <a:t>Santan</a:t>
              </a:r>
              <a:r>
                <a:rPr lang="en-US" altLang="en-US" sz="3500">
                  <a:solidFill>
                    <a:schemeClr val="bg1"/>
                  </a:solidFill>
                  <a:latin typeface="Alasassy Caps" pitchFamily="2" charset="0"/>
                  <a:sym typeface="Montserrat" panose="02000505000000020004" pitchFamily="2" charset="0"/>
                </a:rPr>
                <a:t> Jr.</a:t>
              </a:r>
              <a:endParaRPr lang="en-US" altLang="en-US">
                <a:solidFill>
                  <a:schemeClr val="bg1"/>
                </a:solidFill>
                <a:latin typeface="Alasassy Caps" pitchFamily="2" charset="0"/>
              </a:endParaRPr>
            </a:p>
          </p:txBody>
        </p:sp>
        <p:sp>
          <p:nvSpPr>
            <p:cNvPr id="73769" name="Google Shape;1103;p38"/>
            <p:cNvSpPr txBox="1">
              <a:spLocks noChangeArrowheads="1"/>
            </p:cNvSpPr>
            <p:nvPr/>
          </p:nvSpPr>
          <p:spPr bwMode="auto">
            <a:xfrm>
              <a:off x="3817938" y="5024438"/>
              <a:ext cx="14827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400"/>
                <a:buFont typeface="Open Sans" panose="020B0606030504020204" pitchFamily="34" charset="0"/>
                <a:buNone/>
              </a:pPr>
              <a:r>
                <a:rPr lang="en-US" altLang="en-US" b="1" u="sng">
                  <a:solidFill>
                    <a:srgbClr val="64D1DA"/>
                  </a:solidFill>
                  <a:latin typeface="Alasassy Caps" pitchFamily="2" charset="0"/>
                  <a:cs typeface="Open Sans" panose="020B0606030504020204" pitchFamily="34" charset="0"/>
                  <a:sym typeface="Open Sans" panose="020B0606030504020204" pitchFamily="34" charset="0"/>
                </a:rPr>
                <a:t>Present: </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sym typeface="Open Sans" panose="020B0606030504020204" pitchFamily="34" charset="0"/>
                </a:rPr>
                <a:t>January 15</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t>
              </a:r>
            </a:p>
            <a:p>
              <a:pPr algn="ctr" eaLnBrk="1" hangingPunct="1">
                <a:buSzPts val="1400"/>
                <a:buFont typeface="Open Sans" panose="020B0606030504020204" pitchFamily="34" charset="0"/>
                <a:buNone/>
              </a:pPr>
              <a:r>
                <a:rPr lang="en-US" altLang="en-US" b="1" u="sng">
                  <a:solidFill>
                    <a:srgbClr val="64D1DA"/>
                  </a:solidFill>
                  <a:latin typeface="Alasassy Caps" pitchFamily="2" charset="0"/>
                  <a:cs typeface="Open Sans" panose="020B0606030504020204" pitchFamily="34" charset="0"/>
                  <a:sym typeface="Open Sans" panose="020B0606030504020204" pitchFamily="34" charset="0"/>
                </a:rPr>
                <a:t>Student Meetings: </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sym typeface="Open Sans" panose="020B0606030504020204" pitchFamily="34" charset="0"/>
                </a:rPr>
                <a:t>January 31</a:t>
              </a:r>
              <a:r>
                <a:rPr lang="en-US" altLang="en-US" b="1" baseline="30000">
                  <a:solidFill>
                    <a:schemeClr val="bg1"/>
                  </a:solidFill>
                  <a:latin typeface="Alasassy Caps" pitchFamily="2" charset="0"/>
                  <a:cs typeface="Open Sans" panose="020B0606030504020204" pitchFamily="34" charset="0"/>
                  <a:sym typeface="Open Sans" panose="020B0606030504020204" pitchFamily="34" charset="0"/>
                </a:rPr>
                <a:t>st</a:t>
              </a:r>
              <a:r>
                <a:rPr lang="en-US" altLang="en-US" b="1">
                  <a:solidFill>
                    <a:schemeClr val="bg1"/>
                  </a:solidFill>
                  <a:latin typeface="Alasassy Caps" pitchFamily="2" charset="0"/>
                  <a:cs typeface="Open Sans" panose="020B0606030504020204" pitchFamily="34" charset="0"/>
                  <a:sym typeface="Open Sans" panose="020B0606030504020204" pitchFamily="34" charset="0"/>
                </a:rPr>
                <a:t> </a:t>
              </a:r>
              <a:endParaRPr lang="en-US" altLang="en-US" b="1">
                <a:solidFill>
                  <a:schemeClr val="bg1"/>
                </a:solidFill>
                <a:latin typeface="Alasassy Caps" pitchFamily="2" charset="0"/>
                <a:cs typeface="Open Sans" panose="020B0606030504020204" pitchFamily="34" charset="0"/>
              </a:endParaRPr>
            </a:p>
          </p:txBody>
        </p:sp>
      </p:grpSp>
      <p:grpSp>
        <p:nvGrpSpPr>
          <p:cNvPr id="11" name="Группа 10">
            <a:extLst>
              <a:ext uri="{FF2B5EF4-FFF2-40B4-BE49-F238E27FC236}">
                <a16:creationId xmlns:a16="http://schemas.microsoft.com/office/drawing/2014/main" id="{C2EEFF96-6829-BF4D-88D7-D8D610E8B8E0}"/>
              </a:ext>
            </a:extLst>
          </p:cNvPr>
          <p:cNvGrpSpPr/>
          <p:nvPr/>
        </p:nvGrpSpPr>
        <p:grpSpPr>
          <a:xfrm>
            <a:off x="6946900" y="4001632"/>
            <a:ext cx="1482725" cy="1976893"/>
            <a:chOff x="6946900" y="4001632"/>
            <a:chExt cx="1482725" cy="1976893"/>
          </a:xfrm>
        </p:grpSpPr>
        <p:sp>
          <p:nvSpPr>
            <p:cNvPr id="73741" name="Google Shape;1075;p38"/>
            <p:cNvSpPr txBox="1">
              <a:spLocks noChangeArrowheads="1"/>
            </p:cNvSpPr>
            <p:nvPr/>
          </p:nvSpPr>
          <p:spPr bwMode="auto">
            <a:xfrm>
              <a:off x="7041342" y="4001632"/>
              <a:ext cx="1298575" cy="107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Clr>
                  <a:srgbClr val="424242"/>
                </a:buClr>
                <a:buSzPts val="3500"/>
                <a:buFont typeface="Montserrat" panose="02000505000000020004" pitchFamily="2" charset="0"/>
                <a:buNone/>
              </a:pPr>
              <a:r>
                <a:rPr lang="en-US" altLang="en-US" sz="3400">
                  <a:solidFill>
                    <a:schemeClr val="bg1"/>
                  </a:solidFill>
                  <a:latin typeface="Alasassy Caps" pitchFamily="2" charset="0"/>
                  <a:sym typeface="Montserrat" panose="02000505000000020004" pitchFamily="2" charset="0"/>
                </a:rPr>
                <a:t>OE &amp; New to ACPHS</a:t>
              </a:r>
              <a:endParaRPr lang="en-US" altLang="en-US" sz="3400">
                <a:solidFill>
                  <a:schemeClr val="bg1"/>
                </a:solidFill>
                <a:latin typeface="Alasassy Caps" pitchFamily="2" charset="0"/>
              </a:endParaRPr>
            </a:p>
          </p:txBody>
        </p:sp>
        <p:sp>
          <p:nvSpPr>
            <p:cNvPr id="73770" name="Google Shape;1104;p38"/>
            <p:cNvSpPr txBox="1">
              <a:spLocks noChangeArrowheads="1"/>
            </p:cNvSpPr>
            <p:nvPr/>
          </p:nvSpPr>
          <p:spPr bwMode="auto">
            <a:xfrm>
              <a:off x="6946900" y="5024438"/>
              <a:ext cx="14827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400"/>
                <a:buFont typeface="Open Sans" panose="020B0606030504020204" pitchFamily="34" charset="0"/>
                <a:buNone/>
              </a:pPr>
              <a:r>
                <a:rPr lang="en-US" altLang="en-US" b="1" u="sng">
                  <a:solidFill>
                    <a:srgbClr val="E24956"/>
                  </a:solidFill>
                  <a:latin typeface="Alasassy Caps" pitchFamily="2" charset="0"/>
                  <a:cs typeface="Open Sans" panose="020B0606030504020204" pitchFamily="34" charset="0"/>
                </a:rPr>
                <a:t>Presentations &amp; Group Meetings: </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rPr>
                <a:t>Begin Week of February 17</a:t>
              </a:r>
              <a:r>
                <a:rPr lang="en-US" altLang="en-US" b="1" baseline="30000">
                  <a:solidFill>
                    <a:schemeClr val="bg1"/>
                  </a:solidFill>
                  <a:latin typeface="Alasassy Caps" pitchFamily="2" charset="0"/>
                  <a:cs typeface="Open Sans" panose="020B0606030504020204" pitchFamily="34" charset="0"/>
                </a:rPr>
                <a:t>th</a:t>
              </a:r>
              <a:r>
                <a:rPr lang="en-US" altLang="en-US" b="1">
                  <a:solidFill>
                    <a:schemeClr val="bg1"/>
                  </a:solidFill>
                  <a:latin typeface="Alasassy Caps" pitchFamily="2" charset="0"/>
                  <a:cs typeface="Open Sans" panose="020B0606030504020204" pitchFamily="34" charset="0"/>
                </a:rPr>
                <a:t> </a:t>
              </a:r>
            </a:p>
          </p:txBody>
        </p:sp>
      </p:grpSp>
      <p:grpSp>
        <p:nvGrpSpPr>
          <p:cNvPr id="15" name="Группа 14">
            <a:extLst>
              <a:ext uri="{FF2B5EF4-FFF2-40B4-BE49-F238E27FC236}">
                <a16:creationId xmlns:a16="http://schemas.microsoft.com/office/drawing/2014/main" id="{96D34A25-3CEE-8C40-ABE2-725DC9517C00}"/>
              </a:ext>
            </a:extLst>
          </p:cNvPr>
          <p:cNvGrpSpPr/>
          <p:nvPr/>
        </p:nvGrpSpPr>
        <p:grpSpPr>
          <a:xfrm>
            <a:off x="10021888" y="4001632"/>
            <a:ext cx="1717529" cy="1855425"/>
            <a:chOff x="10136188" y="4123100"/>
            <a:chExt cx="1482725" cy="1855425"/>
          </a:xfrm>
        </p:grpSpPr>
        <p:sp>
          <p:nvSpPr>
            <p:cNvPr id="73742" name="Google Shape;1076;p38"/>
            <p:cNvSpPr txBox="1">
              <a:spLocks noChangeArrowheads="1"/>
            </p:cNvSpPr>
            <p:nvPr/>
          </p:nvSpPr>
          <p:spPr bwMode="auto">
            <a:xfrm>
              <a:off x="10165976" y="4123100"/>
              <a:ext cx="1393825"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Clr>
                  <a:srgbClr val="424242"/>
                </a:buClr>
                <a:buSzPts val="3500"/>
                <a:buFont typeface="Montserrat" panose="02000505000000020004" pitchFamily="2" charset="0"/>
                <a:buNone/>
              </a:pPr>
              <a:r>
                <a:rPr lang="en-US" altLang="en-US" sz="3500">
                  <a:solidFill>
                    <a:schemeClr val="bg1"/>
                  </a:solidFill>
                  <a:latin typeface="Alasassy Caps" pitchFamily="2" charset="0"/>
                </a:rPr>
                <a:t>April 4</a:t>
              </a:r>
            </a:p>
          </p:txBody>
        </p:sp>
        <p:sp>
          <p:nvSpPr>
            <p:cNvPr id="73771" name="Google Shape;1105;p38"/>
            <p:cNvSpPr txBox="1">
              <a:spLocks noChangeArrowheads="1"/>
            </p:cNvSpPr>
            <p:nvPr/>
          </p:nvSpPr>
          <p:spPr bwMode="auto">
            <a:xfrm>
              <a:off x="10136188" y="4603750"/>
              <a:ext cx="148272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400"/>
                <a:buFont typeface="Open Sans" panose="020B0606030504020204" pitchFamily="34" charset="0"/>
                <a:buNone/>
              </a:pPr>
              <a:r>
                <a:rPr lang="en-US" altLang="en-US" b="1" u="sng">
                  <a:solidFill>
                    <a:srgbClr val="FFC74F"/>
                  </a:solidFill>
                  <a:latin typeface="Alasassy Caps" pitchFamily="2" charset="0"/>
                  <a:cs typeface="Open Sans" panose="020B0606030504020204" pitchFamily="34" charset="0"/>
                  <a:sym typeface="Open Sans" panose="020B0606030504020204" pitchFamily="34" charset="0"/>
                </a:rPr>
                <a:t>Last day for schedule change requests </a:t>
              </a:r>
              <a:r>
                <a:rPr lang="en-US" altLang="en-US" b="1">
                  <a:solidFill>
                    <a:srgbClr val="FFC74F"/>
                  </a:solidFill>
                  <a:latin typeface="Alasassy Caps" pitchFamily="2" charset="0"/>
                  <a:cs typeface="Open Sans" panose="020B0606030504020204" pitchFamily="34" charset="0"/>
                  <a:sym typeface="Open Sans" panose="020B0606030504020204" pitchFamily="34" charset="0"/>
                </a:rPr>
                <a:t>for the 2025-26 school year. </a:t>
              </a:r>
            </a:p>
            <a:p>
              <a:pPr algn="ctr" eaLnBrk="1" hangingPunct="1">
                <a:buSzPts val="1400"/>
                <a:buFont typeface="Open Sans" panose="020B0606030504020204" pitchFamily="34" charset="0"/>
                <a:buNone/>
              </a:pPr>
              <a:r>
                <a:rPr lang="en-US" altLang="en-US" b="1">
                  <a:solidFill>
                    <a:schemeClr val="bg1"/>
                  </a:solidFill>
                  <a:latin typeface="Alasassy Caps" pitchFamily="2" charset="0"/>
                  <a:cs typeface="Open Sans" panose="020B0606030504020204" pitchFamily="34" charset="0"/>
                  <a:sym typeface="Open Sans" panose="020B0606030504020204" pitchFamily="34" charset="0"/>
                </a:rPr>
                <a:t>(Schedule change requests based on Math Placement exam results will be honored after 4/4 up to 1 week after placement exam only)</a:t>
              </a:r>
              <a:endParaRPr lang="en-US" altLang="en-US" b="1">
                <a:solidFill>
                  <a:schemeClr val="bg1"/>
                </a:solidFill>
                <a:latin typeface="Alasassy Caps" pitchFamily="2" charset="0"/>
                <a:cs typeface="Open Sans" panose="020B0606030504020204" pitchFamily="34" charset="0"/>
              </a:endParaRPr>
            </a:p>
          </p:txBody>
        </p:sp>
      </p:grpSp>
      <p:pic>
        <p:nvPicPr>
          <p:cNvPr id="17" name="Picture 16" descr="A logo of a knight helmet&#10;&#10;Description automatically generated">
            <a:extLst>
              <a:ext uri="{FF2B5EF4-FFF2-40B4-BE49-F238E27FC236}">
                <a16:creationId xmlns:a16="http://schemas.microsoft.com/office/drawing/2014/main" id="{3F2CA21E-81B6-B6E1-5E89-F77C0A27984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4731" y="1058863"/>
            <a:ext cx="591185" cy="572543"/>
          </a:xfrm>
          <a:prstGeom prst="rect">
            <a:avLst/>
          </a:prstGeom>
        </p:spPr>
      </p:pic>
      <p:pic>
        <p:nvPicPr>
          <p:cNvPr id="19" name="Picture 18" descr="A logo of a knight helmet&#10;&#10;Description automatically generated">
            <a:extLst>
              <a:ext uri="{FF2B5EF4-FFF2-40B4-BE49-F238E27FC236}">
                <a16:creationId xmlns:a16="http://schemas.microsoft.com/office/drawing/2014/main" id="{DCCDE683-FB91-F185-5E37-B97C1C2A59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97420" y="5220192"/>
            <a:ext cx="646462" cy="626077"/>
          </a:xfrm>
          <a:prstGeom prst="rect">
            <a:avLst/>
          </a:prstGeom>
        </p:spPr>
      </p:pic>
      <p:pic>
        <p:nvPicPr>
          <p:cNvPr id="1026" name="Picture 2" descr="Santan Junior High Booster Club">
            <a:extLst>
              <a:ext uri="{FF2B5EF4-FFF2-40B4-BE49-F238E27FC236}">
                <a16:creationId xmlns:a16="http://schemas.microsoft.com/office/drawing/2014/main" id="{33145402-DECC-CA7C-E9C1-CA51C0E43F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32274" y="1001712"/>
            <a:ext cx="609601" cy="60960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uMoHall Panther Graphics Car Decal ...">
            <a:extLst>
              <a:ext uri="{FF2B5EF4-FFF2-40B4-BE49-F238E27FC236}">
                <a16:creationId xmlns:a16="http://schemas.microsoft.com/office/drawing/2014/main" id="{D56AD0A1-3147-4006-76DB-E4F45325B5B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795566" y="5220192"/>
            <a:ext cx="600868" cy="600868"/>
          </a:xfrm>
          <a:prstGeom prst="rect">
            <a:avLst/>
          </a:prstGeom>
          <a:noFill/>
          <a:extLst>
            <a:ext uri="{909E8E84-426E-40DD-AFC4-6F175D3DCCD1}">
              <a14:hiddenFill xmlns:a14="http://schemas.microsoft.com/office/drawing/2010/main">
                <a:solidFill>
                  <a:srgbClr val="FFFFFF"/>
                </a:solidFill>
              </a14:hiddenFill>
            </a:ext>
          </a:extLst>
        </p:spPr>
      </p:pic>
      <p:pic>
        <p:nvPicPr>
          <p:cNvPr id="18" name="Graphic 17" descr="Mathematics with solid fill">
            <a:extLst>
              <a:ext uri="{FF2B5EF4-FFF2-40B4-BE49-F238E27FC236}">
                <a16:creationId xmlns:a16="http://schemas.microsoft.com/office/drawing/2014/main" id="{3419AB75-47C2-F727-03D4-FA6D5F67CCD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995051" y="5180537"/>
            <a:ext cx="705386" cy="705386"/>
          </a:xfrm>
          <a:prstGeom prst="rect">
            <a:avLst/>
          </a:prstGeom>
        </p:spPr>
      </p:pic>
      <p:pic>
        <p:nvPicPr>
          <p:cNvPr id="21" name="Graphic 20" descr="Hourglass 90% with solid fill">
            <a:extLst>
              <a:ext uri="{FF2B5EF4-FFF2-40B4-BE49-F238E27FC236}">
                <a16:creationId xmlns:a16="http://schemas.microsoft.com/office/drawing/2014/main" id="{C18B4C94-502A-6CC5-D6A2-A32DEB01710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595648" y="1001712"/>
            <a:ext cx="616330" cy="616330"/>
          </a:xfrm>
          <a:prstGeom prst="rect">
            <a:avLst/>
          </a:prstGeom>
        </p:spPr>
      </p:pic>
    </p:spTree>
    <p:extLst>
      <p:ext uri="{BB962C8B-B14F-4D97-AF65-F5344CB8AC3E}">
        <p14:creationId xmlns:p14="http://schemas.microsoft.com/office/powerpoint/2010/main" val="7730280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8D4A107-DAC8-B949-94B9-199E9B468FA1}"/>
              </a:ext>
            </a:extLst>
          </p:cNvPr>
          <p:cNvSpPr/>
          <p:nvPr/>
        </p:nvSpPr>
        <p:spPr>
          <a:xfrm>
            <a:off x="3650939" y="1382231"/>
            <a:ext cx="2313821" cy="1323439"/>
          </a:xfrm>
          <a:prstGeom prst="rect">
            <a:avLst/>
          </a:prstGeom>
        </p:spPr>
        <p:txBody>
          <a:bodyPr wrap="square">
            <a:spAutoFit/>
          </a:bodyPr>
          <a:lstStyle/>
          <a:p>
            <a:pPr algn="ctr"/>
            <a:r>
              <a:rPr lang="en-US" sz="2000" b="1">
                <a:solidFill>
                  <a:srgbClr val="E24956"/>
                </a:solidFill>
                <a:latin typeface="Alasassy Caps" pitchFamily="2" charset="0"/>
                <a:ea typeface="Open Sans" panose="020B0606030504020204" pitchFamily="34" charset="0"/>
                <a:cs typeface="Open Sans" panose="020B0606030504020204" pitchFamily="34" charset="0"/>
              </a:rPr>
              <a:t>Assistant Principal</a:t>
            </a:r>
          </a:p>
          <a:p>
            <a:pPr algn="ctr"/>
            <a:r>
              <a:rPr lang="en-US" sz="2000" b="1">
                <a:solidFill>
                  <a:srgbClr val="E24956"/>
                </a:solidFill>
                <a:latin typeface="Alasassy Caps" pitchFamily="2" charset="0"/>
                <a:ea typeface="Open Sans" panose="020B0606030504020204" pitchFamily="34" charset="0"/>
                <a:cs typeface="Open Sans" panose="020B0606030504020204" pitchFamily="34" charset="0"/>
              </a:rPr>
              <a:t>Curriculum &amp; Instruction</a:t>
            </a:r>
          </a:p>
          <a:p>
            <a:pPr algn="ctr"/>
            <a:r>
              <a:rPr lang="en-US" sz="2000" b="1">
                <a:solidFill>
                  <a:srgbClr val="E24956"/>
                </a:solidFill>
                <a:latin typeface="Alasassy Caps" pitchFamily="2" charset="0"/>
                <a:ea typeface="Open Sans" panose="020B0606030504020204" pitchFamily="34" charset="0"/>
                <a:cs typeface="Open Sans" panose="020B0606030504020204" pitchFamily="34" charset="0"/>
              </a:rPr>
              <a:t>Juniors</a:t>
            </a:r>
          </a:p>
        </p:txBody>
      </p:sp>
      <p:sp>
        <p:nvSpPr>
          <p:cNvPr id="7" name="Rectangle 6">
            <a:extLst>
              <a:ext uri="{FF2B5EF4-FFF2-40B4-BE49-F238E27FC236}">
                <a16:creationId xmlns:a16="http://schemas.microsoft.com/office/drawing/2014/main" id="{20D07070-E11A-CD4B-AD60-B67475EDA82E}"/>
              </a:ext>
            </a:extLst>
          </p:cNvPr>
          <p:cNvSpPr/>
          <p:nvPr/>
        </p:nvSpPr>
        <p:spPr>
          <a:xfrm>
            <a:off x="8836517" y="1382231"/>
            <a:ext cx="2313821" cy="877163"/>
          </a:xfrm>
          <a:prstGeom prst="rect">
            <a:avLst/>
          </a:prstGeom>
        </p:spPr>
        <p:txBody>
          <a:bodyPr wrap="square">
            <a:spAutoFit/>
          </a:bodyPr>
          <a:lstStyle/>
          <a:p>
            <a:pPr algn="ctr"/>
            <a:r>
              <a:rPr lang="en-US" sz="1700" b="1">
                <a:solidFill>
                  <a:srgbClr val="065280"/>
                </a:solidFill>
                <a:latin typeface="Alasassy Caps" pitchFamily="2" charset="0"/>
                <a:ea typeface="Open Sans" panose="020B0606030504020204" pitchFamily="34" charset="0"/>
                <a:cs typeface="Open Sans" panose="020B0606030504020204" pitchFamily="34" charset="0"/>
              </a:rPr>
              <a:t>Assistant Principal</a:t>
            </a:r>
          </a:p>
          <a:p>
            <a:pPr algn="ctr"/>
            <a:r>
              <a:rPr lang="en-US" sz="1700" b="1">
                <a:solidFill>
                  <a:srgbClr val="065280"/>
                </a:solidFill>
                <a:latin typeface="Alasassy Caps" pitchFamily="2" charset="0"/>
                <a:ea typeface="Open Sans" panose="020B0606030504020204" pitchFamily="34" charset="0"/>
                <a:cs typeface="Open Sans" panose="020B0606030504020204" pitchFamily="34" charset="0"/>
              </a:rPr>
              <a:t>Clubs &amp; Activities</a:t>
            </a:r>
          </a:p>
          <a:p>
            <a:pPr algn="ctr"/>
            <a:r>
              <a:rPr lang="en-US" sz="1700" b="1">
                <a:solidFill>
                  <a:srgbClr val="065280"/>
                </a:solidFill>
                <a:latin typeface="Alasassy Caps" pitchFamily="2" charset="0"/>
                <a:ea typeface="Open Sans" panose="020B0606030504020204" pitchFamily="34" charset="0"/>
                <a:cs typeface="Open Sans" panose="020B0606030504020204" pitchFamily="34" charset="0"/>
              </a:rPr>
              <a:t>Freshmen</a:t>
            </a:r>
          </a:p>
        </p:txBody>
      </p:sp>
      <p:sp>
        <p:nvSpPr>
          <p:cNvPr id="8" name="Rectangle 7">
            <a:extLst>
              <a:ext uri="{FF2B5EF4-FFF2-40B4-BE49-F238E27FC236}">
                <a16:creationId xmlns:a16="http://schemas.microsoft.com/office/drawing/2014/main" id="{C8887633-9306-3043-9F42-3826A82D1B89}"/>
              </a:ext>
            </a:extLst>
          </p:cNvPr>
          <p:cNvSpPr/>
          <p:nvPr/>
        </p:nvSpPr>
        <p:spPr>
          <a:xfrm>
            <a:off x="1061639" y="4675361"/>
            <a:ext cx="2313821" cy="707886"/>
          </a:xfrm>
          <a:prstGeom prst="rect">
            <a:avLst/>
          </a:prstGeom>
        </p:spPr>
        <p:txBody>
          <a:bodyPr wrap="square">
            <a:spAutoFit/>
          </a:bodyPr>
          <a:lstStyle/>
          <a:p>
            <a:pPr algn="ctr"/>
            <a:r>
              <a:rPr lang="en-US" sz="2000" b="1">
                <a:solidFill>
                  <a:srgbClr val="FF912B"/>
                </a:solidFill>
                <a:latin typeface="Alasassy Caps" pitchFamily="2" charset="0"/>
                <a:ea typeface="Open Sans" panose="020B0606030504020204" pitchFamily="34" charset="0"/>
                <a:cs typeface="Open Sans" panose="020B0606030504020204" pitchFamily="34" charset="0"/>
              </a:rPr>
              <a:t>Principal </a:t>
            </a:r>
          </a:p>
          <a:p>
            <a:pPr algn="ctr"/>
            <a:r>
              <a:rPr lang="en-US" sz="2000" b="1">
                <a:solidFill>
                  <a:srgbClr val="FF912B"/>
                </a:solidFill>
                <a:latin typeface="Alasassy Caps" pitchFamily="2" charset="0"/>
                <a:ea typeface="Open Sans" panose="020B0606030504020204" pitchFamily="34" charset="0"/>
                <a:cs typeface="Open Sans" panose="020B0606030504020204" pitchFamily="34" charset="0"/>
              </a:rPr>
              <a:t>Seniors</a:t>
            </a:r>
          </a:p>
        </p:txBody>
      </p:sp>
      <p:sp>
        <p:nvSpPr>
          <p:cNvPr id="9" name="Rectangle 8">
            <a:extLst>
              <a:ext uri="{FF2B5EF4-FFF2-40B4-BE49-F238E27FC236}">
                <a16:creationId xmlns:a16="http://schemas.microsoft.com/office/drawing/2014/main" id="{39AD13A8-6EAA-7B44-AB33-37BDFDA55204}"/>
              </a:ext>
            </a:extLst>
          </p:cNvPr>
          <p:cNvSpPr/>
          <p:nvPr/>
        </p:nvSpPr>
        <p:spPr>
          <a:xfrm>
            <a:off x="6264161" y="4555745"/>
            <a:ext cx="2313821" cy="1015663"/>
          </a:xfrm>
          <a:prstGeom prst="rect">
            <a:avLst/>
          </a:prstGeom>
        </p:spPr>
        <p:txBody>
          <a:bodyPr wrap="square">
            <a:spAutoFit/>
          </a:bodyPr>
          <a:lstStyle/>
          <a:p>
            <a:pPr algn="ctr"/>
            <a:r>
              <a:rPr lang="en-US" sz="2000" b="1">
                <a:solidFill>
                  <a:srgbClr val="8C103D"/>
                </a:solidFill>
                <a:latin typeface="Alasassy Caps" pitchFamily="2" charset="0"/>
                <a:ea typeface="Open Sans" panose="020B0606030504020204" pitchFamily="34" charset="0"/>
                <a:cs typeface="Open Sans" panose="020B0606030504020204" pitchFamily="34" charset="0"/>
              </a:rPr>
              <a:t>Assistant Principal</a:t>
            </a:r>
          </a:p>
          <a:p>
            <a:pPr algn="ctr"/>
            <a:r>
              <a:rPr lang="en-US" sz="2000" b="1">
                <a:solidFill>
                  <a:srgbClr val="8C103D"/>
                </a:solidFill>
                <a:latin typeface="Alasassy Caps" pitchFamily="2" charset="0"/>
                <a:ea typeface="Open Sans" panose="020B0606030504020204" pitchFamily="34" charset="0"/>
                <a:cs typeface="Open Sans" panose="020B0606030504020204" pitchFamily="34" charset="0"/>
              </a:rPr>
              <a:t>Athletics</a:t>
            </a:r>
          </a:p>
          <a:p>
            <a:pPr algn="ctr"/>
            <a:r>
              <a:rPr lang="en-US" sz="2000" b="1">
                <a:solidFill>
                  <a:srgbClr val="8C103D"/>
                </a:solidFill>
                <a:latin typeface="Alasassy Caps" pitchFamily="2" charset="0"/>
                <a:ea typeface="Open Sans" panose="020B0606030504020204" pitchFamily="34" charset="0"/>
                <a:cs typeface="Open Sans" panose="020B0606030504020204" pitchFamily="34" charset="0"/>
              </a:rPr>
              <a:t>Sophomores</a:t>
            </a:r>
          </a:p>
        </p:txBody>
      </p:sp>
      <p:sp>
        <p:nvSpPr>
          <p:cNvPr id="10" name="TextBox 9">
            <a:extLst>
              <a:ext uri="{FF2B5EF4-FFF2-40B4-BE49-F238E27FC236}">
                <a16:creationId xmlns:a16="http://schemas.microsoft.com/office/drawing/2014/main" id="{FE87C953-86A3-E540-AB06-9CF896B92391}"/>
              </a:ext>
            </a:extLst>
          </p:cNvPr>
          <p:cNvSpPr txBox="1"/>
          <p:nvPr/>
        </p:nvSpPr>
        <p:spPr>
          <a:xfrm>
            <a:off x="914695" y="5540475"/>
            <a:ext cx="2573639" cy="492379"/>
          </a:xfrm>
          <a:prstGeom prst="rect">
            <a:avLst/>
          </a:prstGeom>
          <a:noFill/>
        </p:spPr>
        <p:txBody>
          <a:bodyPr wrap="square" rtlCol="0">
            <a:spAutoFit/>
          </a:bodyPr>
          <a:lstStyle/>
          <a:p>
            <a:pPr algn="ctr"/>
            <a:r>
              <a:rPr lang="en-US" sz="2600" b="1">
                <a:solidFill>
                  <a:schemeClr val="bg1"/>
                </a:solidFill>
                <a:latin typeface="Open Sans" panose="020B0606030504020204" pitchFamily="34" charset="0"/>
                <a:ea typeface="Open Sans" panose="020B0606030504020204" pitchFamily="34" charset="0"/>
                <a:cs typeface="Open Sans" panose="020B0606030504020204" pitchFamily="34" charset="0"/>
              </a:rPr>
              <a:t>Mr. Bickes</a:t>
            </a:r>
            <a:endParaRPr lang="en-UA" sz="26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 name="TextBox 10">
            <a:extLst>
              <a:ext uri="{FF2B5EF4-FFF2-40B4-BE49-F238E27FC236}">
                <a16:creationId xmlns:a16="http://schemas.microsoft.com/office/drawing/2014/main" id="{70737E36-D47F-3B40-AB9C-7D1680E83B09}"/>
              </a:ext>
            </a:extLst>
          </p:cNvPr>
          <p:cNvSpPr txBox="1"/>
          <p:nvPr/>
        </p:nvSpPr>
        <p:spPr>
          <a:xfrm>
            <a:off x="6090932" y="5540475"/>
            <a:ext cx="2573639" cy="492379"/>
          </a:xfrm>
          <a:prstGeom prst="rect">
            <a:avLst/>
          </a:prstGeom>
          <a:noFill/>
        </p:spPr>
        <p:txBody>
          <a:bodyPr wrap="square" rtlCol="0">
            <a:spAutoFit/>
          </a:bodyPr>
          <a:lstStyle/>
          <a:p>
            <a:pPr algn="ctr"/>
            <a:r>
              <a:rPr lang="en-US" sz="2600" b="1">
                <a:solidFill>
                  <a:schemeClr val="bg1"/>
                </a:solidFill>
                <a:latin typeface="Open Sans" panose="020B0606030504020204" pitchFamily="34" charset="0"/>
                <a:ea typeface="Open Sans" panose="020B0606030504020204" pitchFamily="34" charset="0"/>
                <a:cs typeface="Open Sans" panose="020B0606030504020204" pitchFamily="34" charset="0"/>
              </a:rPr>
              <a:t>Ms. McClure</a:t>
            </a:r>
            <a:endParaRPr lang="en-UA" sz="26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TextBox 11">
            <a:extLst>
              <a:ext uri="{FF2B5EF4-FFF2-40B4-BE49-F238E27FC236}">
                <a16:creationId xmlns:a16="http://schemas.microsoft.com/office/drawing/2014/main" id="{4E432BD2-E7E9-214A-8265-4DA24CB08667}"/>
              </a:ext>
            </a:extLst>
          </p:cNvPr>
          <p:cNvSpPr txBox="1"/>
          <p:nvPr/>
        </p:nvSpPr>
        <p:spPr>
          <a:xfrm>
            <a:off x="3516879" y="898740"/>
            <a:ext cx="2573639" cy="492379"/>
          </a:xfrm>
          <a:prstGeom prst="rect">
            <a:avLst/>
          </a:prstGeom>
          <a:noFill/>
        </p:spPr>
        <p:txBody>
          <a:bodyPr wrap="square" rtlCol="0">
            <a:spAutoFit/>
          </a:bodyPr>
          <a:lstStyle/>
          <a:p>
            <a:pPr algn="ctr"/>
            <a:r>
              <a:rPr lang="en-US" sz="2600" b="1">
                <a:solidFill>
                  <a:schemeClr val="bg1"/>
                </a:solidFill>
                <a:latin typeface="Open Sans" panose="020B0606030504020204" pitchFamily="34" charset="0"/>
                <a:ea typeface="Open Sans" panose="020B0606030504020204" pitchFamily="34" charset="0"/>
                <a:cs typeface="Open Sans" panose="020B0606030504020204" pitchFamily="34" charset="0"/>
              </a:rPr>
              <a:t>Ms. Osborn</a:t>
            </a:r>
            <a:endParaRPr lang="en-UA" sz="26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TextBox 12">
            <a:extLst>
              <a:ext uri="{FF2B5EF4-FFF2-40B4-BE49-F238E27FC236}">
                <a16:creationId xmlns:a16="http://schemas.microsoft.com/office/drawing/2014/main" id="{5024C484-DF4A-5D49-A43F-4C678B3F4AFA}"/>
              </a:ext>
            </a:extLst>
          </p:cNvPr>
          <p:cNvSpPr txBox="1"/>
          <p:nvPr/>
        </p:nvSpPr>
        <p:spPr>
          <a:xfrm>
            <a:off x="8693116" y="898740"/>
            <a:ext cx="2573639" cy="492379"/>
          </a:xfrm>
          <a:prstGeom prst="rect">
            <a:avLst/>
          </a:prstGeom>
          <a:noFill/>
        </p:spPr>
        <p:txBody>
          <a:bodyPr wrap="square" rtlCol="0">
            <a:spAutoFit/>
          </a:bodyPr>
          <a:lstStyle/>
          <a:p>
            <a:pPr algn="ctr"/>
            <a:r>
              <a:rPr lang="en-US" sz="2600" b="1">
                <a:solidFill>
                  <a:schemeClr val="bg1"/>
                </a:solidFill>
                <a:latin typeface="Open Sans" panose="020B0606030504020204" pitchFamily="34" charset="0"/>
                <a:ea typeface="Open Sans" panose="020B0606030504020204" pitchFamily="34" charset="0"/>
                <a:cs typeface="Open Sans" panose="020B0606030504020204" pitchFamily="34" charset="0"/>
              </a:rPr>
              <a:t>Mr. Roth</a:t>
            </a:r>
            <a:endParaRPr lang="en-UA" sz="26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pic>
        <p:nvPicPr>
          <p:cNvPr id="4" name="Picture Placeholder 3" descr="A person wearing a purple shirt and tie&#10;&#10;Description automatically generated">
            <a:extLst>
              <a:ext uri="{FF2B5EF4-FFF2-40B4-BE49-F238E27FC236}">
                <a16:creationId xmlns:a16="http://schemas.microsoft.com/office/drawing/2014/main" id="{9B1D6C53-6CC3-2B62-601E-DC17DAFE395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5469" t="7355" r="16831" b="-7355"/>
          <a:stretch/>
        </p:blipFill>
        <p:spPr>
          <a:xfrm>
            <a:off x="1272092" y="908720"/>
            <a:ext cx="1786161" cy="3446754"/>
          </a:xfrm>
        </p:spPr>
      </p:pic>
      <p:pic>
        <p:nvPicPr>
          <p:cNvPr id="15" name="Picture Placeholder 14" descr="A person smiling at camera&#10;&#10;Description automatically generated">
            <a:extLst>
              <a:ext uri="{FF2B5EF4-FFF2-40B4-BE49-F238E27FC236}">
                <a16:creationId xmlns:a16="http://schemas.microsoft.com/office/drawing/2014/main" id="{4196EC1D-F223-E8CC-496A-08E39194E1A2}"/>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8166" t="10684" r="14072" b="-10684"/>
          <a:stretch/>
        </p:blipFill>
        <p:spPr>
          <a:xfrm>
            <a:off x="3936042" y="2492896"/>
            <a:ext cx="1786161" cy="3446754"/>
          </a:xfrm>
        </p:spPr>
      </p:pic>
      <p:pic>
        <p:nvPicPr>
          <p:cNvPr id="19" name="Picture Placeholder 18" descr="Medium shot of a person smiling&#10;&#10;Description automatically generated">
            <a:extLst>
              <a:ext uri="{FF2B5EF4-FFF2-40B4-BE49-F238E27FC236}">
                <a16:creationId xmlns:a16="http://schemas.microsoft.com/office/drawing/2014/main" id="{DA1A7102-892A-8CC6-1E7D-8D438D52BB82}"/>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7064" t="10813" r="15242" b="-10813"/>
          <a:stretch/>
        </p:blipFill>
        <p:spPr>
          <a:xfrm>
            <a:off x="6527992" y="908720"/>
            <a:ext cx="1786161" cy="3446754"/>
          </a:xfrm>
        </p:spPr>
      </p:pic>
      <p:pic>
        <p:nvPicPr>
          <p:cNvPr id="21" name="Picture Placeholder 20" descr="A person wearing a purple shirt and tie&#10;&#10;Description automatically generated">
            <a:extLst>
              <a:ext uri="{FF2B5EF4-FFF2-40B4-BE49-F238E27FC236}">
                <a16:creationId xmlns:a16="http://schemas.microsoft.com/office/drawing/2014/main" id="{3C7732DA-954E-AD01-268A-064222928B90}"/>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9144" t="10684" r="13156" b="-10684"/>
          <a:stretch/>
        </p:blipFill>
        <p:spPr>
          <a:xfrm>
            <a:off x="9119944" y="2492896"/>
            <a:ext cx="1786160" cy="3446754"/>
          </a:xfrm>
        </p:spPr>
      </p:pic>
    </p:spTree>
    <p:extLst>
      <p:ext uri="{BB962C8B-B14F-4D97-AF65-F5344CB8AC3E}">
        <p14:creationId xmlns:p14="http://schemas.microsoft.com/office/powerpoint/2010/main" val="192284313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Placeholder 22" descr="A screen shot of a computer screen&#10;&#10;Description automatically generated">
            <a:extLst>
              <a:ext uri="{FF2B5EF4-FFF2-40B4-BE49-F238E27FC236}">
                <a16:creationId xmlns:a16="http://schemas.microsoft.com/office/drawing/2014/main" id="{1AC2D7CD-FE73-5C07-872C-0FD3EDE75673}"/>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4128" b="23822"/>
          <a:stretch/>
        </p:blipFill>
        <p:spPr>
          <a:xfrm rot="5400000">
            <a:off x="6166203" y="2195968"/>
            <a:ext cx="4905375" cy="2282825"/>
          </a:xfrm>
        </p:spPr>
      </p:pic>
      <p:pic>
        <p:nvPicPr>
          <p:cNvPr id="3" name="Picture 2">
            <a:extLst>
              <a:ext uri="{FF2B5EF4-FFF2-40B4-BE49-F238E27FC236}">
                <a16:creationId xmlns:a16="http://schemas.microsoft.com/office/drawing/2014/main" id="{CF044DCF-0F90-E949-A46B-267093F2E2B8}"/>
              </a:ext>
            </a:extLst>
          </p:cNvPr>
          <p:cNvPicPr>
            <a:picLocks noChangeAspect="1"/>
          </p:cNvPicPr>
          <p:nvPr/>
        </p:nvPicPr>
        <p:blipFill>
          <a:blip r:embed="rId3"/>
          <a:stretch>
            <a:fillRect/>
          </a:stretch>
        </p:blipFill>
        <p:spPr>
          <a:xfrm>
            <a:off x="5189890" y="-25208"/>
            <a:ext cx="6858000" cy="6858000"/>
          </a:xfrm>
          <a:prstGeom prst="rect">
            <a:avLst/>
          </a:prstGeom>
        </p:spPr>
      </p:pic>
      <p:sp>
        <p:nvSpPr>
          <p:cNvPr id="4" name="Line 10">
            <a:extLst>
              <a:ext uri="{FF2B5EF4-FFF2-40B4-BE49-F238E27FC236}">
                <a16:creationId xmlns:a16="http://schemas.microsoft.com/office/drawing/2014/main" id="{0FAF8634-B958-9A47-A900-FF30440824D9}"/>
              </a:ext>
            </a:extLst>
          </p:cNvPr>
          <p:cNvSpPr>
            <a:spLocks noChangeShapeType="1"/>
          </p:cNvSpPr>
          <p:nvPr/>
        </p:nvSpPr>
        <p:spPr bwMode="auto">
          <a:xfrm>
            <a:off x="2880321" y="2408679"/>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5" name="Line 11">
            <a:extLst>
              <a:ext uri="{FF2B5EF4-FFF2-40B4-BE49-F238E27FC236}">
                <a16:creationId xmlns:a16="http://schemas.microsoft.com/office/drawing/2014/main" id="{F5123CED-AF1C-1140-9D1B-F3BECD1ED01D}"/>
              </a:ext>
            </a:extLst>
          </p:cNvPr>
          <p:cNvSpPr>
            <a:spLocks noChangeShapeType="1"/>
          </p:cNvSpPr>
          <p:nvPr/>
        </p:nvSpPr>
        <p:spPr bwMode="auto">
          <a:xfrm>
            <a:off x="4011613" y="2408679"/>
            <a:ext cx="1600200" cy="0"/>
          </a:xfrm>
          <a:prstGeom prst="line">
            <a:avLst/>
          </a:prstGeom>
          <a:noFill/>
          <a:ln w="85725" cap="rnd">
            <a:solidFill>
              <a:srgbClr val="8C103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6" name="Line 16">
            <a:extLst>
              <a:ext uri="{FF2B5EF4-FFF2-40B4-BE49-F238E27FC236}">
                <a16:creationId xmlns:a16="http://schemas.microsoft.com/office/drawing/2014/main" id="{816DEF69-3C75-F04F-9F4A-7942E4A02740}"/>
              </a:ext>
            </a:extLst>
          </p:cNvPr>
          <p:cNvSpPr>
            <a:spLocks noChangeShapeType="1"/>
          </p:cNvSpPr>
          <p:nvPr/>
        </p:nvSpPr>
        <p:spPr bwMode="auto">
          <a:xfrm>
            <a:off x="2925763" y="3720638"/>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7" name="Line 17">
            <a:extLst>
              <a:ext uri="{FF2B5EF4-FFF2-40B4-BE49-F238E27FC236}">
                <a16:creationId xmlns:a16="http://schemas.microsoft.com/office/drawing/2014/main" id="{45A99FAC-F196-2A4E-BDC9-B4C1F60B3AB5}"/>
              </a:ext>
            </a:extLst>
          </p:cNvPr>
          <p:cNvSpPr>
            <a:spLocks noChangeShapeType="1"/>
          </p:cNvSpPr>
          <p:nvPr/>
        </p:nvSpPr>
        <p:spPr bwMode="auto">
          <a:xfrm>
            <a:off x="4573588" y="3720638"/>
            <a:ext cx="1038225" cy="0"/>
          </a:xfrm>
          <a:prstGeom prst="line">
            <a:avLst/>
          </a:prstGeom>
          <a:noFill/>
          <a:ln w="85725" cap="rnd">
            <a:solidFill>
              <a:srgbClr val="06538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8" name="Line 26">
            <a:extLst>
              <a:ext uri="{FF2B5EF4-FFF2-40B4-BE49-F238E27FC236}">
                <a16:creationId xmlns:a16="http://schemas.microsoft.com/office/drawing/2014/main" id="{CAAC0CD7-5E02-4E47-9C62-CFFA034CB7CA}"/>
              </a:ext>
            </a:extLst>
          </p:cNvPr>
          <p:cNvSpPr>
            <a:spLocks noChangeShapeType="1"/>
          </p:cNvSpPr>
          <p:nvPr/>
        </p:nvSpPr>
        <p:spPr bwMode="auto">
          <a:xfrm>
            <a:off x="2925763" y="5531513"/>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9" name="Line 27">
            <a:extLst>
              <a:ext uri="{FF2B5EF4-FFF2-40B4-BE49-F238E27FC236}">
                <a16:creationId xmlns:a16="http://schemas.microsoft.com/office/drawing/2014/main" id="{B256C643-4B4E-E449-AF4E-A14387CF159F}"/>
              </a:ext>
            </a:extLst>
          </p:cNvPr>
          <p:cNvSpPr>
            <a:spLocks noChangeShapeType="1"/>
          </p:cNvSpPr>
          <p:nvPr/>
        </p:nvSpPr>
        <p:spPr bwMode="auto">
          <a:xfrm>
            <a:off x="3382963" y="5531513"/>
            <a:ext cx="2228850" cy="0"/>
          </a:xfrm>
          <a:prstGeom prst="line">
            <a:avLst/>
          </a:prstGeom>
          <a:noFill/>
          <a:ln w="85725" cap="rnd">
            <a:solidFill>
              <a:srgbClr val="FFC74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10" name="Rectangle 9">
            <a:extLst>
              <a:ext uri="{FF2B5EF4-FFF2-40B4-BE49-F238E27FC236}">
                <a16:creationId xmlns:a16="http://schemas.microsoft.com/office/drawing/2014/main" id="{4BA7C4C5-3DC6-2140-9DEF-D9A80ED7BF8D}"/>
              </a:ext>
            </a:extLst>
          </p:cNvPr>
          <p:cNvSpPr>
            <a:spLocks noChangeArrowheads="1"/>
          </p:cNvSpPr>
          <p:nvPr/>
        </p:nvSpPr>
        <p:spPr bwMode="auto">
          <a:xfrm>
            <a:off x="3828359" y="1526601"/>
            <a:ext cx="1830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400" b="1" u="none" strike="noStrike" cap="none" normalizeH="0" baseline="0">
                <a:ln>
                  <a:noFill/>
                </a:ln>
                <a:solidFill>
                  <a:schemeClr val="bg1"/>
                </a:solidFill>
                <a:effectLst/>
                <a:latin typeface="Alasassy Caps" pitchFamily="2" charset="0"/>
              </a:rPr>
              <a:t>Full-time Seniors</a:t>
            </a:r>
          </a:p>
        </p:txBody>
      </p:sp>
      <p:sp>
        <p:nvSpPr>
          <p:cNvPr id="11" name="Rectangle 10">
            <a:extLst>
              <a:ext uri="{FF2B5EF4-FFF2-40B4-BE49-F238E27FC236}">
                <a16:creationId xmlns:a16="http://schemas.microsoft.com/office/drawing/2014/main" id="{84A37743-DD56-4E48-96A7-60560DA6EC1A}"/>
              </a:ext>
            </a:extLst>
          </p:cNvPr>
          <p:cNvSpPr>
            <a:spLocks noChangeArrowheads="1"/>
          </p:cNvSpPr>
          <p:nvPr/>
        </p:nvSpPr>
        <p:spPr bwMode="auto">
          <a:xfrm>
            <a:off x="3776020" y="2668170"/>
            <a:ext cx="18658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400" b="1" u="none" strike="noStrike" cap="none" normalizeH="0" baseline="0">
                <a:ln>
                  <a:noFill/>
                </a:ln>
                <a:solidFill>
                  <a:schemeClr val="bg1"/>
                </a:solidFill>
                <a:effectLst/>
                <a:latin typeface="Alasassy Caps" pitchFamily="2" charset="0"/>
              </a:rPr>
              <a:t>Required Courses</a:t>
            </a:r>
          </a:p>
        </p:txBody>
      </p:sp>
      <p:sp>
        <p:nvSpPr>
          <p:cNvPr id="12" name="Rectangle 11">
            <a:extLst>
              <a:ext uri="{FF2B5EF4-FFF2-40B4-BE49-F238E27FC236}">
                <a16:creationId xmlns:a16="http://schemas.microsoft.com/office/drawing/2014/main" id="{72663E4E-4751-E14A-961C-58FCFCCDC83E}"/>
              </a:ext>
            </a:extLst>
          </p:cNvPr>
          <p:cNvSpPr>
            <a:spLocks noChangeArrowheads="1"/>
          </p:cNvSpPr>
          <p:nvPr/>
        </p:nvSpPr>
        <p:spPr bwMode="auto">
          <a:xfrm>
            <a:off x="1944783" y="4072610"/>
            <a:ext cx="36670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2400" b="1">
                <a:solidFill>
                  <a:schemeClr val="bg1"/>
                </a:solidFill>
                <a:latin typeface="Alasassy Caps" pitchFamily="2" charset="0"/>
              </a:rPr>
              <a:t>Take Advantage of Free Education</a:t>
            </a:r>
            <a:endParaRPr kumimoji="0" lang="en-US" altLang="en-US" sz="2400" b="1" u="none" strike="noStrike" cap="none" normalizeH="0" baseline="0">
              <a:ln>
                <a:noFill/>
              </a:ln>
              <a:solidFill>
                <a:schemeClr val="bg1"/>
              </a:solidFill>
              <a:effectLst/>
              <a:latin typeface="Alasassy Caps" pitchFamily="2" charset="0"/>
            </a:endParaRPr>
          </a:p>
        </p:txBody>
      </p:sp>
      <p:sp>
        <p:nvSpPr>
          <p:cNvPr id="13" name="Rectangle 12">
            <a:extLst>
              <a:ext uri="{FF2B5EF4-FFF2-40B4-BE49-F238E27FC236}">
                <a16:creationId xmlns:a16="http://schemas.microsoft.com/office/drawing/2014/main" id="{6257DDDF-BE06-9240-A98C-8E4851CAB46E}"/>
              </a:ext>
            </a:extLst>
          </p:cNvPr>
          <p:cNvSpPr/>
          <p:nvPr/>
        </p:nvSpPr>
        <p:spPr>
          <a:xfrm>
            <a:off x="1382233" y="1877163"/>
            <a:ext cx="4347238" cy="492443"/>
          </a:xfrm>
          <a:prstGeom prst="rect">
            <a:avLst/>
          </a:prstGeom>
        </p:spPr>
        <p:txBody>
          <a:bodyPr wrap="square">
            <a:spAutoFit/>
          </a:bodyPr>
          <a:lstStyle/>
          <a:p>
            <a:pPr algn="r"/>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Seniors must enroll in a minimum of 4 credit-baring classes.</a:t>
            </a:r>
            <a:endParaRPr lang="en-US" sz="1300">
              <a:solidFill>
                <a:schemeClr val="bg1"/>
              </a:solidFill>
              <a:latin typeface="Open Sans" panose="020B0606030504020204" pitchFamily="34" charset="0"/>
            </a:endParaRPr>
          </a:p>
        </p:txBody>
      </p:sp>
      <p:sp>
        <p:nvSpPr>
          <p:cNvPr id="14" name="Rectangle 13">
            <a:extLst>
              <a:ext uri="{FF2B5EF4-FFF2-40B4-BE49-F238E27FC236}">
                <a16:creationId xmlns:a16="http://schemas.microsoft.com/office/drawing/2014/main" id="{60859F04-5679-0E41-BA2B-C3413FE43F99}"/>
              </a:ext>
            </a:extLst>
          </p:cNvPr>
          <p:cNvSpPr/>
          <p:nvPr/>
        </p:nvSpPr>
        <p:spPr>
          <a:xfrm>
            <a:off x="1610833" y="3010364"/>
            <a:ext cx="4118638" cy="692497"/>
          </a:xfrm>
          <a:prstGeom prst="rect">
            <a:avLst/>
          </a:prstGeom>
        </p:spPr>
        <p:txBody>
          <a:bodyPr wrap="square">
            <a:spAutoFit/>
          </a:bodyPr>
          <a:lstStyle/>
          <a:p>
            <a:pPr algn="r"/>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Seniors need 4 credits of English and 4 credits of math, as well as government and economics. These are usually 3 of their 4 required FT classes. </a:t>
            </a:r>
            <a:endParaRPr lang="en-US" sz="1300">
              <a:solidFill>
                <a:schemeClr val="bg1"/>
              </a:solidFill>
              <a:latin typeface="Open Sans" panose="020B0606030504020204" pitchFamily="34" charset="0"/>
            </a:endParaRPr>
          </a:p>
        </p:txBody>
      </p:sp>
      <p:sp>
        <p:nvSpPr>
          <p:cNvPr id="15" name="Rectangle 14">
            <a:extLst>
              <a:ext uri="{FF2B5EF4-FFF2-40B4-BE49-F238E27FC236}">
                <a16:creationId xmlns:a16="http://schemas.microsoft.com/office/drawing/2014/main" id="{54C64CBD-157B-5249-B9D3-D937E5EA9572}"/>
              </a:ext>
            </a:extLst>
          </p:cNvPr>
          <p:cNvSpPr/>
          <p:nvPr/>
        </p:nvSpPr>
        <p:spPr>
          <a:xfrm>
            <a:off x="1122744" y="4438906"/>
            <a:ext cx="4606727" cy="1092607"/>
          </a:xfrm>
          <a:prstGeom prst="rect">
            <a:avLst/>
          </a:prstGeom>
        </p:spPr>
        <p:txBody>
          <a:bodyPr wrap="square">
            <a:spAutoFit/>
          </a:bodyPr>
          <a:lstStyle/>
          <a:p>
            <a:pPr algn="r"/>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Selective universities, military academies, and scholarships want to see that students have taken advantage of all their education educational opportunities. Take electives instead of early release or late start!  </a:t>
            </a:r>
            <a:endParaRPr lang="en-US" sz="1300">
              <a:solidFill>
                <a:schemeClr val="bg1"/>
              </a:solidFill>
              <a:latin typeface="Open Sans" panose="020B0606030504020204" pitchFamily="34" charset="0"/>
            </a:endParaRPr>
          </a:p>
        </p:txBody>
      </p:sp>
      <p:sp>
        <p:nvSpPr>
          <p:cNvPr id="25" name="TextBox 24">
            <a:extLst>
              <a:ext uri="{FF2B5EF4-FFF2-40B4-BE49-F238E27FC236}">
                <a16:creationId xmlns:a16="http://schemas.microsoft.com/office/drawing/2014/main" id="{1475FA8B-943C-87EA-DD11-91140A6D14BA}"/>
              </a:ext>
            </a:extLst>
          </p:cNvPr>
          <p:cNvSpPr txBox="1"/>
          <p:nvPr/>
        </p:nvSpPr>
        <p:spPr>
          <a:xfrm>
            <a:off x="212921" y="102364"/>
            <a:ext cx="3838669" cy="1323439"/>
          </a:xfrm>
          <a:prstGeom prst="rect">
            <a:avLst/>
          </a:prstGeom>
          <a:noFill/>
        </p:spPr>
        <p:txBody>
          <a:bodyPr wrap="square" rtlCol="0">
            <a:spAutoFit/>
          </a:bodyPr>
          <a:lstStyle/>
          <a:p>
            <a:r>
              <a:rPr lang="en-US" sz="4000" b="1">
                <a:solidFill>
                  <a:schemeClr val="bg1"/>
                </a:solidFill>
                <a:latin typeface="Alasassy Caps" pitchFamily="2" charset="0"/>
              </a:rPr>
              <a:t>Senior Core Content Courses </a:t>
            </a:r>
          </a:p>
        </p:txBody>
      </p:sp>
    </p:spTree>
    <p:extLst>
      <p:ext uri="{BB962C8B-B14F-4D97-AF65-F5344CB8AC3E}">
        <p14:creationId xmlns:p14="http://schemas.microsoft.com/office/powerpoint/2010/main" val="326052739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screen shot of a computer&#10;&#10;Description automatically generated">
            <a:extLst>
              <a:ext uri="{FF2B5EF4-FFF2-40B4-BE49-F238E27FC236}">
                <a16:creationId xmlns:a16="http://schemas.microsoft.com/office/drawing/2014/main" id="{1C44FA45-F02C-8672-BEB4-2B91CB2670DA}"/>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 t="21422" r="18943" b="22667"/>
          <a:stretch/>
        </p:blipFill>
        <p:spPr>
          <a:xfrm rot="5400000">
            <a:off x="3127518" y="2073131"/>
            <a:ext cx="5933785" cy="2740025"/>
          </a:xfrm>
          <a:solidFill>
            <a:srgbClr val="D3FFF8"/>
          </a:solidFill>
        </p:spPr>
      </p:pic>
      <p:pic>
        <p:nvPicPr>
          <p:cNvPr id="17" name="Picture 16">
            <a:extLst>
              <a:ext uri="{FF2B5EF4-FFF2-40B4-BE49-F238E27FC236}">
                <a16:creationId xmlns:a16="http://schemas.microsoft.com/office/drawing/2014/main" id="{8ECC0F2C-F28B-944B-9B68-A159CFD67F2F}"/>
              </a:ext>
            </a:extLst>
          </p:cNvPr>
          <p:cNvPicPr>
            <a:picLocks noChangeAspect="1"/>
          </p:cNvPicPr>
          <p:nvPr/>
        </p:nvPicPr>
        <p:blipFill>
          <a:blip r:embed="rId4"/>
          <a:stretch>
            <a:fillRect/>
          </a:stretch>
        </p:blipFill>
        <p:spPr>
          <a:xfrm>
            <a:off x="872837" y="-488372"/>
            <a:ext cx="10446327" cy="7834745"/>
          </a:xfrm>
          <a:prstGeom prst="rect">
            <a:avLst/>
          </a:prstGeom>
        </p:spPr>
      </p:pic>
      <p:sp>
        <p:nvSpPr>
          <p:cNvPr id="20" name="Rectangle 19">
            <a:extLst>
              <a:ext uri="{FF2B5EF4-FFF2-40B4-BE49-F238E27FC236}">
                <a16:creationId xmlns:a16="http://schemas.microsoft.com/office/drawing/2014/main" id="{F52DC415-905D-FD46-85DF-0992D2F03CE1}"/>
              </a:ext>
            </a:extLst>
          </p:cNvPr>
          <p:cNvSpPr/>
          <p:nvPr/>
        </p:nvSpPr>
        <p:spPr>
          <a:xfrm>
            <a:off x="880026" y="1578683"/>
            <a:ext cx="2993106" cy="3785652"/>
          </a:xfrm>
          <a:prstGeom prst="rect">
            <a:avLst/>
          </a:prstGeom>
        </p:spPr>
        <p:txBody>
          <a:bodyPr wrap="square">
            <a:spAutoFit/>
          </a:bodyPr>
          <a:lstStyle/>
          <a:p>
            <a:pPr algn="r"/>
            <a:r>
              <a:rPr lang="en-US" sz="6000" b="1">
                <a:solidFill>
                  <a:schemeClr val="bg1"/>
                </a:solidFill>
                <a:latin typeface="Alasassy Caps" pitchFamily="2" charset="0"/>
                <a:ea typeface="Open Sans" panose="020B0606030504020204" pitchFamily="34" charset="0"/>
                <a:cs typeface="Open Sans" panose="020B0606030504020204" pitchFamily="34" charset="0"/>
              </a:rPr>
              <a:t>Junior </a:t>
            </a:r>
          </a:p>
          <a:p>
            <a:pPr algn="r"/>
            <a:r>
              <a:rPr lang="en-US" sz="6000" b="1">
                <a:solidFill>
                  <a:schemeClr val="bg1"/>
                </a:solidFill>
                <a:latin typeface="Alasassy Caps" pitchFamily="2" charset="0"/>
                <a:ea typeface="Open Sans" panose="020B0606030504020204" pitchFamily="34" charset="0"/>
                <a:cs typeface="Open Sans" panose="020B0606030504020204" pitchFamily="34" charset="0"/>
              </a:rPr>
              <a:t>Core </a:t>
            </a:r>
          </a:p>
          <a:p>
            <a:pPr algn="r"/>
            <a:r>
              <a:rPr lang="en-US" sz="6000" b="1">
                <a:solidFill>
                  <a:schemeClr val="bg1"/>
                </a:solidFill>
                <a:latin typeface="Alasassy Caps" pitchFamily="2" charset="0"/>
                <a:ea typeface="Open Sans" panose="020B0606030504020204" pitchFamily="34" charset="0"/>
                <a:cs typeface="Open Sans" panose="020B0606030504020204" pitchFamily="34" charset="0"/>
              </a:rPr>
              <a:t>Content Courses</a:t>
            </a:r>
          </a:p>
        </p:txBody>
      </p:sp>
      <p:sp>
        <p:nvSpPr>
          <p:cNvPr id="5" name="Rectangle 4">
            <a:extLst>
              <a:ext uri="{FF2B5EF4-FFF2-40B4-BE49-F238E27FC236}">
                <a16:creationId xmlns:a16="http://schemas.microsoft.com/office/drawing/2014/main" id="{C890B082-9D73-B8EE-D7C8-94352E0E4E4C}"/>
              </a:ext>
            </a:extLst>
          </p:cNvPr>
          <p:cNvSpPr>
            <a:spLocks noChangeArrowheads="1"/>
          </p:cNvSpPr>
          <p:nvPr/>
        </p:nvSpPr>
        <p:spPr bwMode="auto">
          <a:xfrm>
            <a:off x="7842070" y="4164973"/>
            <a:ext cx="35709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lang="en-US" altLang="en-US" sz="2400" b="1">
                <a:solidFill>
                  <a:schemeClr val="bg1"/>
                </a:solidFill>
                <a:latin typeface="Alasassy Caps" pitchFamily="2" charset="0"/>
              </a:rPr>
              <a:t>Electives</a:t>
            </a:r>
            <a:endParaRPr kumimoji="0" lang="en-US" altLang="en-US" sz="2400" b="1" u="none" strike="noStrike" cap="none" normalizeH="0" baseline="0">
              <a:ln>
                <a:noFill/>
              </a:ln>
              <a:solidFill>
                <a:schemeClr val="bg1"/>
              </a:solidFill>
              <a:effectLst/>
              <a:latin typeface="Alasassy Caps" pitchFamily="2" charset="0"/>
            </a:endParaRPr>
          </a:p>
        </p:txBody>
      </p:sp>
      <p:sp>
        <p:nvSpPr>
          <p:cNvPr id="6" name="Rectangle 5">
            <a:extLst>
              <a:ext uri="{FF2B5EF4-FFF2-40B4-BE49-F238E27FC236}">
                <a16:creationId xmlns:a16="http://schemas.microsoft.com/office/drawing/2014/main" id="{A3B10CEC-5C16-E6EB-EA3C-BED7EFB2431F}"/>
              </a:ext>
            </a:extLst>
          </p:cNvPr>
          <p:cNvSpPr/>
          <p:nvPr/>
        </p:nvSpPr>
        <p:spPr>
          <a:xfrm>
            <a:off x="7724693" y="4534305"/>
            <a:ext cx="4254871" cy="692497"/>
          </a:xfrm>
          <a:prstGeom prst="rect">
            <a:avLst/>
          </a:prstGeom>
        </p:spPr>
        <p:txBody>
          <a:bodyPr wrap="square">
            <a:spAutoFit/>
          </a:bodyPr>
          <a:lstStyle/>
          <a:p>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Look at your registration form at the numerous courses available to complement your required core courses. </a:t>
            </a:r>
            <a:endParaRPr lang="en-US" sz="1300">
              <a:solidFill>
                <a:schemeClr val="bg1"/>
              </a:solidFill>
              <a:latin typeface="Open Sans" panose="020B0606030504020204" pitchFamily="34" charset="0"/>
            </a:endParaRPr>
          </a:p>
        </p:txBody>
      </p:sp>
      <p:sp>
        <p:nvSpPr>
          <p:cNvPr id="7" name="Line 26">
            <a:extLst>
              <a:ext uri="{FF2B5EF4-FFF2-40B4-BE49-F238E27FC236}">
                <a16:creationId xmlns:a16="http://schemas.microsoft.com/office/drawing/2014/main" id="{C9EA793F-E39D-1218-E17F-943E8CF63BFA}"/>
              </a:ext>
            </a:extLst>
          </p:cNvPr>
          <p:cNvSpPr>
            <a:spLocks noChangeShapeType="1"/>
          </p:cNvSpPr>
          <p:nvPr/>
        </p:nvSpPr>
        <p:spPr bwMode="auto">
          <a:xfrm>
            <a:off x="7842070" y="5226802"/>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8" name="Line 27">
            <a:extLst>
              <a:ext uri="{FF2B5EF4-FFF2-40B4-BE49-F238E27FC236}">
                <a16:creationId xmlns:a16="http://schemas.microsoft.com/office/drawing/2014/main" id="{066B4393-75F9-DFEC-2133-F9C183ADED0F}"/>
              </a:ext>
            </a:extLst>
          </p:cNvPr>
          <p:cNvSpPr>
            <a:spLocks noChangeShapeType="1"/>
          </p:cNvSpPr>
          <p:nvPr/>
        </p:nvSpPr>
        <p:spPr bwMode="auto">
          <a:xfrm>
            <a:off x="7842070" y="5226802"/>
            <a:ext cx="2228850" cy="0"/>
          </a:xfrm>
          <a:prstGeom prst="line">
            <a:avLst/>
          </a:prstGeom>
          <a:noFill/>
          <a:ln w="85725" cap="rnd">
            <a:solidFill>
              <a:srgbClr val="FE91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9" name="Rectangle 8">
            <a:extLst>
              <a:ext uri="{FF2B5EF4-FFF2-40B4-BE49-F238E27FC236}">
                <a16:creationId xmlns:a16="http://schemas.microsoft.com/office/drawing/2014/main" id="{2AB1A2C8-F894-5C09-9AB1-F471CE7B5EC0}"/>
              </a:ext>
            </a:extLst>
          </p:cNvPr>
          <p:cNvSpPr>
            <a:spLocks noChangeArrowheads="1"/>
          </p:cNvSpPr>
          <p:nvPr/>
        </p:nvSpPr>
        <p:spPr bwMode="auto">
          <a:xfrm>
            <a:off x="7842070" y="2331703"/>
            <a:ext cx="18658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lang="en-US" altLang="en-US" sz="2400" b="1">
                <a:solidFill>
                  <a:schemeClr val="bg1"/>
                </a:solidFill>
                <a:latin typeface="Alasassy Caps" pitchFamily="2" charset="0"/>
              </a:rPr>
              <a:t>Required Courses</a:t>
            </a:r>
            <a:endParaRPr kumimoji="0" lang="en-US" altLang="en-US" sz="2400" b="1" u="none" strike="noStrike" cap="none" normalizeH="0" baseline="0">
              <a:ln>
                <a:noFill/>
              </a:ln>
              <a:solidFill>
                <a:schemeClr val="bg1"/>
              </a:solidFill>
              <a:effectLst/>
              <a:latin typeface="Alasassy Caps" pitchFamily="2" charset="0"/>
            </a:endParaRPr>
          </a:p>
        </p:txBody>
      </p:sp>
      <p:sp>
        <p:nvSpPr>
          <p:cNvPr id="10" name="Rectangle 9">
            <a:extLst>
              <a:ext uri="{FF2B5EF4-FFF2-40B4-BE49-F238E27FC236}">
                <a16:creationId xmlns:a16="http://schemas.microsoft.com/office/drawing/2014/main" id="{F4615D90-C27D-CFC7-1DF7-025BD0C4F128}"/>
              </a:ext>
            </a:extLst>
          </p:cNvPr>
          <p:cNvSpPr>
            <a:spLocks noChangeArrowheads="1"/>
          </p:cNvSpPr>
          <p:nvPr/>
        </p:nvSpPr>
        <p:spPr bwMode="auto">
          <a:xfrm>
            <a:off x="7842070" y="1046422"/>
            <a:ext cx="3669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lang="en-US" altLang="en-US" sz="2400" b="1">
                <a:solidFill>
                  <a:schemeClr val="bg1"/>
                </a:solidFill>
                <a:latin typeface="Alasassy Caps" pitchFamily="2" charset="0"/>
              </a:rPr>
              <a:t>Full-Time Junior</a:t>
            </a:r>
            <a:endParaRPr kumimoji="0" lang="en-US" altLang="en-US" sz="2400" b="1" u="none" strike="noStrike" cap="none" normalizeH="0" baseline="0">
              <a:ln>
                <a:noFill/>
              </a:ln>
              <a:solidFill>
                <a:schemeClr val="bg1"/>
              </a:solidFill>
              <a:effectLst/>
              <a:latin typeface="Alasassy Caps" pitchFamily="2" charset="0"/>
            </a:endParaRPr>
          </a:p>
        </p:txBody>
      </p:sp>
      <p:sp>
        <p:nvSpPr>
          <p:cNvPr id="11" name="Rectangle 10">
            <a:extLst>
              <a:ext uri="{FF2B5EF4-FFF2-40B4-BE49-F238E27FC236}">
                <a16:creationId xmlns:a16="http://schemas.microsoft.com/office/drawing/2014/main" id="{3C92B23E-A825-A3FE-7968-7EF39631CA35}"/>
              </a:ext>
            </a:extLst>
          </p:cNvPr>
          <p:cNvSpPr/>
          <p:nvPr/>
        </p:nvSpPr>
        <p:spPr>
          <a:xfrm>
            <a:off x="7745989" y="2641479"/>
            <a:ext cx="4254871" cy="892552"/>
          </a:xfrm>
          <a:prstGeom prst="rect">
            <a:avLst/>
          </a:prstGeom>
        </p:spPr>
        <p:txBody>
          <a:bodyPr wrap="square">
            <a:spAutoFit/>
          </a:bodyPr>
          <a:lstStyle/>
          <a:p>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Juniors need to enroll in their 3</a:t>
            </a:r>
            <a:r>
              <a:rPr lang="en-US" sz="1300" baseline="30000">
                <a:solidFill>
                  <a:schemeClr val="bg1"/>
                </a:solidFill>
                <a:latin typeface="Open Sans" panose="020B0606030504020204" pitchFamily="34" charset="0"/>
                <a:ea typeface="Open Sans" panose="020B0606030504020204" pitchFamily="34" charset="0"/>
                <a:cs typeface="Open Sans" panose="020B0606030504020204" pitchFamily="34" charset="0"/>
              </a:rPr>
              <a:t>rd</a:t>
            </a:r>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 English, Math, and Science courses. They also take American/AZ History. These add up to make 4 of the 6 credits for a junior’s schedule. </a:t>
            </a:r>
            <a:endParaRPr lang="en-US" sz="1300">
              <a:solidFill>
                <a:schemeClr val="bg1"/>
              </a:solidFill>
              <a:latin typeface="Open Sans" panose="020B0606030504020204" pitchFamily="34" charset="0"/>
            </a:endParaRPr>
          </a:p>
        </p:txBody>
      </p:sp>
      <p:sp>
        <p:nvSpPr>
          <p:cNvPr id="12" name="Rectangle 11">
            <a:extLst>
              <a:ext uri="{FF2B5EF4-FFF2-40B4-BE49-F238E27FC236}">
                <a16:creationId xmlns:a16="http://schemas.microsoft.com/office/drawing/2014/main" id="{DD67DDFE-9D0E-C40E-F6B0-7F425961F43A}"/>
              </a:ext>
            </a:extLst>
          </p:cNvPr>
          <p:cNvSpPr/>
          <p:nvPr/>
        </p:nvSpPr>
        <p:spPr>
          <a:xfrm>
            <a:off x="7745989" y="1336399"/>
            <a:ext cx="4254871" cy="492443"/>
          </a:xfrm>
          <a:prstGeom prst="rect">
            <a:avLst/>
          </a:prstGeom>
        </p:spPr>
        <p:txBody>
          <a:bodyPr wrap="square">
            <a:spAutoFit/>
          </a:bodyPr>
          <a:lstStyle/>
          <a:p>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Juniors must enroll in a minimum of 6 credit-earning classes. </a:t>
            </a:r>
            <a:endParaRPr lang="en-US" sz="1300">
              <a:solidFill>
                <a:schemeClr val="bg1"/>
              </a:solidFill>
              <a:latin typeface="Open Sans" panose="020B0606030504020204" pitchFamily="34" charset="0"/>
            </a:endParaRPr>
          </a:p>
        </p:txBody>
      </p:sp>
      <p:sp>
        <p:nvSpPr>
          <p:cNvPr id="13" name="Line 26">
            <a:extLst>
              <a:ext uri="{FF2B5EF4-FFF2-40B4-BE49-F238E27FC236}">
                <a16:creationId xmlns:a16="http://schemas.microsoft.com/office/drawing/2014/main" id="{7FC4998A-A13F-1879-7066-11950ED982E6}"/>
              </a:ext>
            </a:extLst>
          </p:cNvPr>
          <p:cNvSpPr>
            <a:spLocks noChangeShapeType="1"/>
          </p:cNvSpPr>
          <p:nvPr/>
        </p:nvSpPr>
        <p:spPr bwMode="auto">
          <a:xfrm>
            <a:off x="7842070" y="3556054"/>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14" name="Line 26">
            <a:extLst>
              <a:ext uri="{FF2B5EF4-FFF2-40B4-BE49-F238E27FC236}">
                <a16:creationId xmlns:a16="http://schemas.microsoft.com/office/drawing/2014/main" id="{233B1423-6243-4CE5-1A36-0043BC300145}"/>
              </a:ext>
            </a:extLst>
          </p:cNvPr>
          <p:cNvSpPr>
            <a:spLocks noChangeShapeType="1"/>
          </p:cNvSpPr>
          <p:nvPr/>
        </p:nvSpPr>
        <p:spPr bwMode="auto">
          <a:xfrm>
            <a:off x="7858453" y="1828842"/>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15" name="Line 17">
            <a:extLst>
              <a:ext uri="{FF2B5EF4-FFF2-40B4-BE49-F238E27FC236}">
                <a16:creationId xmlns:a16="http://schemas.microsoft.com/office/drawing/2014/main" id="{0D62B866-04CB-A491-F965-C7B053649C84}"/>
              </a:ext>
            </a:extLst>
          </p:cNvPr>
          <p:cNvSpPr>
            <a:spLocks noChangeShapeType="1"/>
          </p:cNvSpPr>
          <p:nvPr/>
        </p:nvSpPr>
        <p:spPr bwMode="auto">
          <a:xfrm>
            <a:off x="7842070" y="3560178"/>
            <a:ext cx="1038225" cy="0"/>
          </a:xfrm>
          <a:prstGeom prst="line">
            <a:avLst/>
          </a:prstGeom>
          <a:noFill/>
          <a:ln w="85725" cap="rnd">
            <a:solidFill>
              <a:srgbClr val="64D1D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16" name="Line 11">
            <a:extLst>
              <a:ext uri="{FF2B5EF4-FFF2-40B4-BE49-F238E27FC236}">
                <a16:creationId xmlns:a16="http://schemas.microsoft.com/office/drawing/2014/main" id="{3A96BC9F-B618-7AB6-7ACD-38F2D88522B7}"/>
              </a:ext>
            </a:extLst>
          </p:cNvPr>
          <p:cNvSpPr>
            <a:spLocks noChangeShapeType="1"/>
          </p:cNvSpPr>
          <p:nvPr/>
        </p:nvSpPr>
        <p:spPr bwMode="auto">
          <a:xfrm>
            <a:off x="7858453" y="1828842"/>
            <a:ext cx="1600200" cy="0"/>
          </a:xfrm>
          <a:prstGeom prst="line">
            <a:avLst/>
          </a:prstGeom>
          <a:noFill/>
          <a:ln w="85725" cap="rnd">
            <a:solidFill>
              <a:srgbClr val="E2495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Tree>
    <p:extLst>
      <p:ext uri="{BB962C8B-B14F-4D97-AF65-F5344CB8AC3E}">
        <p14:creationId xmlns:p14="http://schemas.microsoft.com/office/powerpoint/2010/main" val="45473311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04F67E-1DF4-4647-BB72-BF720B280CBA}"/>
              </a:ext>
            </a:extLst>
          </p:cNvPr>
          <p:cNvPicPr>
            <a:picLocks noChangeAspect="1"/>
          </p:cNvPicPr>
          <p:nvPr/>
        </p:nvPicPr>
        <p:blipFill>
          <a:blip r:embed="rId2"/>
          <a:stretch>
            <a:fillRect/>
          </a:stretch>
        </p:blipFill>
        <p:spPr>
          <a:xfrm>
            <a:off x="1092503" y="673100"/>
            <a:ext cx="4750946" cy="6197600"/>
          </a:xfrm>
          <a:prstGeom prst="rect">
            <a:avLst/>
          </a:prstGeom>
        </p:spPr>
      </p:pic>
      <p:pic>
        <p:nvPicPr>
          <p:cNvPr id="6" name="Picture Placeholder 5" descr="A screen shot of a computer screen&#10;&#10;Description automatically generated">
            <a:extLst>
              <a:ext uri="{FF2B5EF4-FFF2-40B4-BE49-F238E27FC236}">
                <a16:creationId xmlns:a16="http://schemas.microsoft.com/office/drawing/2014/main" id="{45F3FD33-7ACA-351F-26D9-AE79C4DF5A32}"/>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54" t="8869" r="-254" b="13321"/>
          <a:stretch/>
        </p:blipFill>
        <p:spPr>
          <a:xfrm rot="5400000">
            <a:off x="2178591" y="2135730"/>
            <a:ext cx="3643313" cy="2126168"/>
          </a:xfrm>
        </p:spPr>
      </p:pic>
      <p:sp>
        <p:nvSpPr>
          <p:cNvPr id="8" name="TextBox 7">
            <a:extLst>
              <a:ext uri="{FF2B5EF4-FFF2-40B4-BE49-F238E27FC236}">
                <a16:creationId xmlns:a16="http://schemas.microsoft.com/office/drawing/2014/main" id="{EF495F98-864E-EEDF-978B-C7E94570B581}"/>
              </a:ext>
            </a:extLst>
          </p:cNvPr>
          <p:cNvSpPr txBox="1"/>
          <p:nvPr/>
        </p:nvSpPr>
        <p:spPr>
          <a:xfrm>
            <a:off x="95499" y="55633"/>
            <a:ext cx="3838669" cy="1938992"/>
          </a:xfrm>
          <a:prstGeom prst="rect">
            <a:avLst/>
          </a:prstGeom>
          <a:noFill/>
        </p:spPr>
        <p:txBody>
          <a:bodyPr wrap="square" rtlCol="0">
            <a:spAutoFit/>
          </a:bodyPr>
          <a:lstStyle/>
          <a:p>
            <a:r>
              <a:rPr lang="en-US" sz="4000" b="1">
                <a:solidFill>
                  <a:schemeClr val="bg1"/>
                </a:solidFill>
                <a:latin typeface="Alasassy Caps" pitchFamily="2" charset="0"/>
              </a:rPr>
              <a:t>Sophomore </a:t>
            </a:r>
          </a:p>
          <a:p>
            <a:r>
              <a:rPr lang="en-US" sz="4000" b="1">
                <a:solidFill>
                  <a:schemeClr val="bg1"/>
                </a:solidFill>
                <a:latin typeface="Alasassy Caps" pitchFamily="2" charset="0"/>
              </a:rPr>
              <a:t>Core Content </a:t>
            </a:r>
          </a:p>
          <a:p>
            <a:r>
              <a:rPr lang="en-US" sz="4000" b="1">
                <a:solidFill>
                  <a:schemeClr val="bg1"/>
                </a:solidFill>
                <a:latin typeface="Alasassy Caps" pitchFamily="2" charset="0"/>
              </a:rPr>
              <a:t>Courses </a:t>
            </a:r>
          </a:p>
        </p:txBody>
      </p:sp>
      <p:sp>
        <p:nvSpPr>
          <p:cNvPr id="9" name="Rectangle 8">
            <a:extLst>
              <a:ext uri="{FF2B5EF4-FFF2-40B4-BE49-F238E27FC236}">
                <a16:creationId xmlns:a16="http://schemas.microsoft.com/office/drawing/2014/main" id="{BE71CA11-05F3-E1D5-C617-2CAD4E388A9E}"/>
              </a:ext>
            </a:extLst>
          </p:cNvPr>
          <p:cNvSpPr>
            <a:spLocks noChangeArrowheads="1"/>
          </p:cNvSpPr>
          <p:nvPr/>
        </p:nvSpPr>
        <p:spPr bwMode="auto">
          <a:xfrm>
            <a:off x="6348553" y="1359623"/>
            <a:ext cx="3669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lang="en-US" altLang="en-US" sz="2400" b="1">
                <a:solidFill>
                  <a:schemeClr val="bg1"/>
                </a:solidFill>
                <a:latin typeface="Alasassy Caps" pitchFamily="2" charset="0"/>
              </a:rPr>
              <a:t>Full-Time Sophomore</a:t>
            </a:r>
            <a:endParaRPr kumimoji="0" lang="en-US" altLang="en-US" sz="2400" b="1" u="none" strike="noStrike" cap="none" normalizeH="0" baseline="0">
              <a:ln>
                <a:noFill/>
              </a:ln>
              <a:solidFill>
                <a:schemeClr val="bg1"/>
              </a:solidFill>
              <a:effectLst/>
              <a:latin typeface="Alasassy Caps" pitchFamily="2" charset="0"/>
            </a:endParaRPr>
          </a:p>
        </p:txBody>
      </p:sp>
      <p:sp>
        <p:nvSpPr>
          <p:cNvPr id="10" name="Rectangle 9">
            <a:extLst>
              <a:ext uri="{FF2B5EF4-FFF2-40B4-BE49-F238E27FC236}">
                <a16:creationId xmlns:a16="http://schemas.microsoft.com/office/drawing/2014/main" id="{D8A6ECBF-D03D-8620-17B0-99EE6EB0F85E}"/>
              </a:ext>
            </a:extLst>
          </p:cNvPr>
          <p:cNvSpPr/>
          <p:nvPr/>
        </p:nvSpPr>
        <p:spPr>
          <a:xfrm>
            <a:off x="6258935" y="1728955"/>
            <a:ext cx="4254871" cy="492443"/>
          </a:xfrm>
          <a:prstGeom prst="rect">
            <a:avLst/>
          </a:prstGeom>
        </p:spPr>
        <p:txBody>
          <a:bodyPr wrap="square">
            <a:spAutoFit/>
          </a:bodyPr>
          <a:lstStyle/>
          <a:p>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Sophomores must enroll in a minimum of 6 credit-earning classes. </a:t>
            </a:r>
            <a:endParaRPr lang="en-US" sz="1300">
              <a:solidFill>
                <a:schemeClr val="bg1"/>
              </a:solidFill>
              <a:latin typeface="Open Sans" panose="020B0606030504020204" pitchFamily="34" charset="0"/>
            </a:endParaRPr>
          </a:p>
        </p:txBody>
      </p:sp>
      <p:sp>
        <p:nvSpPr>
          <p:cNvPr id="11" name="Line 26">
            <a:extLst>
              <a:ext uri="{FF2B5EF4-FFF2-40B4-BE49-F238E27FC236}">
                <a16:creationId xmlns:a16="http://schemas.microsoft.com/office/drawing/2014/main" id="{A3A39B53-D2FD-8967-1C84-243EDD88578B}"/>
              </a:ext>
            </a:extLst>
          </p:cNvPr>
          <p:cNvSpPr>
            <a:spLocks noChangeShapeType="1"/>
          </p:cNvSpPr>
          <p:nvPr/>
        </p:nvSpPr>
        <p:spPr bwMode="auto">
          <a:xfrm>
            <a:off x="6348553" y="2239913"/>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12" name="Line 11">
            <a:extLst>
              <a:ext uri="{FF2B5EF4-FFF2-40B4-BE49-F238E27FC236}">
                <a16:creationId xmlns:a16="http://schemas.microsoft.com/office/drawing/2014/main" id="{9668A608-E936-41B8-13F8-B38FB98FEAC2}"/>
              </a:ext>
            </a:extLst>
          </p:cNvPr>
          <p:cNvSpPr>
            <a:spLocks noChangeShapeType="1"/>
          </p:cNvSpPr>
          <p:nvPr/>
        </p:nvSpPr>
        <p:spPr bwMode="auto">
          <a:xfrm>
            <a:off x="6348553" y="2239913"/>
            <a:ext cx="1600200" cy="0"/>
          </a:xfrm>
          <a:prstGeom prst="line">
            <a:avLst/>
          </a:prstGeom>
          <a:noFill/>
          <a:ln w="85725" cap="rnd">
            <a:solidFill>
              <a:srgbClr val="06538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13" name="Rectangle 12">
            <a:extLst>
              <a:ext uri="{FF2B5EF4-FFF2-40B4-BE49-F238E27FC236}">
                <a16:creationId xmlns:a16="http://schemas.microsoft.com/office/drawing/2014/main" id="{58096F52-FE57-25CB-84A6-8A39384AFB25}"/>
              </a:ext>
            </a:extLst>
          </p:cNvPr>
          <p:cNvSpPr>
            <a:spLocks noChangeArrowheads="1"/>
          </p:cNvSpPr>
          <p:nvPr/>
        </p:nvSpPr>
        <p:spPr bwMode="auto">
          <a:xfrm>
            <a:off x="6348553" y="2590730"/>
            <a:ext cx="18658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lang="en-US" altLang="en-US" sz="2400" b="1">
                <a:solidFill>
                  <a:schemeClr val="bg1"/>
                </a:solidFill>
                <a:latin typeface="Alasassy Caps" pitchFamily="2" charset="0"/>
              </a:rPr>
              <a:t>Required Courses</a:t>
            </a:r>
            <a:endParaRPr kumimoji="0" lang="en-US" altLang="en-US" sz="2400" b="1" u="none" strike="noStrike" cap="none" normalizeH="0" baseline="0">
              <a:ln>
                <a:noFill/>
              </a:ln>
              <a:solidFill>
                <a:schemeClr val="bg1"/>
              </a:solidFill>
              <a:effectLst/>
              <a:latin typeface="Alasassy Caps" pitchFamily="2" charset="0"/>
            </a:endParaRPr>
          </a:p>
        </p:txBody>
      </p:sp>
      <p:sp>
        <p:nvSpPr>
          <p:cNvPr id="14" name="Rectangle 13">
            <a:extLst>
              <a:ext uri="{FF2B5EF4-FFF2-40B4-BE49-F238E27FC236}">
                <a16:creationId xmlns:a16="http://schemas.microsoft.com/office/drawing/2014/main" id="{37448028-21D5-B12E-02DD-8B79974512DB}"/>
              </a:ext>
            </a:extLst>
          </p:cNvPr>
          <p:cNvSpPr/>
          <p:nvPr/>
        </p:nvSpPr>
        <p:spPr>
          <a:xfrm>
            <a:off x="6258935" y="2886993"/>
            <a:ext cx="4254871" cy="892552"/>
          </a:xfrm>
          <a:prstGeom prst="rect">
            <a:avLst/>
          </a:prstGeom>
        </p:spPr>
        <p:txBody>
          <a:bodyPr wrap="square">
            <a:spAutoFit/>
          </a:bodyPr>
          <a:lstStyle/>
          <a:p>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Sophomores need to enroll in their 2</a:t>
            </a:r>
            <a:r>
              <a:rPr lang="en-US" sz="1300" baseline="30000">
                <a:solidFill>
                  <a:schemeClr val="bg1"/>
                </a:solidFill>
                <a:latin typeface="Open Sans" panose="020B0606030504020204" pitchFamily="34" charset="0"/>
                <a:ea typeface="Open Sans" panose="020B0606030504020204" pitchFamily="34" charset="0"/>
                <a:cs typeface="Open Sans" panose="020B0606030504020204" pitchFamily="34" charset="0"/>
              </a:rPr>
              <a:t>nd</a:t>
            </a:r>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 English, Math, and Science courses. There is not a Social Studies requirement for 10</a:t>
            </a:r>
            <a:r>
              <a:rPr lang="en-US" sz="1300" baseline="30000">
                <a:solidFill>
                  <a:schemeClr val="bg1"/>
                </a:solidFill>
                <a:latin typeface="Open Sans" panose="020B0606030504020204" pitchFamily="34" charset="0"/>
                <a:ea typeface="Open Sans" panose="020B0606030504020204" pitchFamily="34" charset="0"/>
                <a:cs typeface="Open Sans" panose="020B0606030504020204" pitchFamily="34" charset="0"/>
              </a:rPr>
              <a:t>th</a:t>
            </a:r>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 grade. There are 3 required core content courses out of 6 for sophomores. </a:t>
            </a:r>
            <a:endParaRPr lang="en-US" sz="1300">
              <a:solidFill>
                <a:schemeClr val="bg1"/>
              </a:solidFill>
              <a:latin typeface="Open Sans" panose="020B0606030504020204" pitchFamily="34" charset="0"/>
            </a:endParaRPr>
          </a:p>
        </p:txBody>
      </p:sp>
      <p:sp>
        <p:nvSpPr>
          <p:cNvPr id="15" name="Line 26">
            <a:extLst>
              <a:ext uri="{FF2B5EF4-FFF2-40B4-BE49-F238E27FC236}">
                <a16:creationId xmlns:a16="http://schemas.microsoft.com/office/drawing/2014/main" id="{CEE3CCBC-34A9-2E9F-2B7A-302EB61A1898}"/>
              </a:ext>
            </a:extLst>
          </p:cNvPr>
          <p:cNvSpPr>
            <a:spLocks noChangeShapeType="1"/>
          </p:cNvSpPr>
          <p:nvPr/>
        </p:nvSpPr>
        <p:spPr bwMode="auto">
          <a:xfrm>
            <a:off x="6419670" y="4043569"/>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16" name="Line 17">
            <a:extLst>
              <a:ext uri="{FF2B5EF4-FFF2-40B4-BE49-F238E27FC236}">
                <a16:creationId xmlns:a16="http://schemas.microsoft.com/office/drawing/2014/main" id="{6401B6D3-53D4-26C2-2035-769D5D325205}"/>
              </a:ext>
            </a:extLst>
          </p:cNvPr>
          <p:cNvSpPr>
            <a:spLocks noChangeShapeType="1"/>
          </p:cNvSpPr>
          <p:nvPr/>
        </p:nvSpPr>
        <p:spPr bwMode="auto">
          <a:xfrm>
            <a:off x="6419670" y="4043569"/>
            <a:ext cx="1038225" cy="0"/>
          </a:xfrm>
          <a:prstGeom prst="line">
            <a:avLst/>
          </a:prstGeom>
          <a:noFill/>
          <a:ln w="85725" cap="rnd">
            <a:solidFill>
              <a:srgbClr val="8C103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17" name="Rectangle 16">
            <a:extLst>
              <a:ext uri="{FF2B5EF4-FFF2-40B4-BE49-F238E27FC236}">
                <a16:creationId xmlns:a16="http://schemas.microsoft.com/office/drawing/2014/main" id="{EFFE7C05-8C9C-5476-4BBB-6BE7227BF36C}"/>
              </a:ext>
            </a:extLst>
          </p:cNvPr>
          <p:cNvSpPr>
            <a:spLocks noChangeArrowheads="1"/>
          </p:cNvSpPr>
          <p:nvPr/>
        </p:nvSpPr>
        <p:spPr bwMode="auto">
          <a:xfrm>
            <a:off x="6348553" y="4259819"/>
            <a:ext cx="35709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lang="en-US" altLang="en-US" sz="2400" b="1">
                <a:solidFill>
                  <a:schemeClr val="bg1"/>
                </a:solidFill>
                <a:latin typeface="Alasassy Caps" pitchFamily="2" charset="0"/>
              </a:rPr>
              <a:t>Electives</a:t>
            </a:r>
            <a:endParaRPr kumimoji="0" lang="en-US" altLang="en-US" sz="2400" b="1" u="none" strike="noStrike" cap="none" normalizeH="0" baseline="0">
              <a:ln>
                <a:noFill/>
              </a:ln>
              <a:solidFill>
                <a:schemeClr val="bg1"/>
              </a:solidFill>
              <a:effectLst/>
              <a:latin typeface="Alasassy Caps" pitchFamily="2" charset="0"/>
            </a:endParaRPr>
          </a:p>
        </p:txBody>
      </p:sp>
      <p:sp>
        <p:nvSpPr>
          <p:cNvPr id="18" name="Rectangle 17">
            <a:extLst>
              <a:ext uri="{FF2B5EF4-FFF2-40B4-BE49-F238E27FC236}">
                <a16:creationId xmlns:a16="http://schemas.microsoft.com/office/drawing/2014/main" id="{A11554A3-C9C4-9210-E968-4198CA6E3DA5}"/>
              </a:ext>
            </a:extLst>
          </p:cNvPr>
          <p:cNvSpPr/>
          <p:nvPr/>
        </p:nvSpPr>
        <p:spPr>
          <a:xfrm>
            <a:off x="6258934" y="4598739"/>
            <a:ext cx="4254871" cy="692497"/>
          </a:xfrm>
          <a:prstGeom prst="rect">
            <a:avLst/>
          </a:prstGeom>
        </p:spPr>
        <p:txBody>
          <a:bodyPr wrap="square">
            <a:spAutoFit/>
          </a:bodyPr>
          <a:lstStyle/>
          <a:p>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Look at your registration form at the numerous courses available to complement your required core courses. </a:t>
            </a:r>
            <a:endParaRPr lang="en-US" sz="1300">
              <a:solidFill>
                <a:schemeClr val="bg1"/>
              </a:solidFill>
              <a:latin typeface="Open Sans" panose="020B0606030504020204" pitchFamily="34" charset="0"/>
            </a:endParaRPr>
          </a:p>
        </p:txBody>
      </p:sp>
      <p:sp>
        <p:nvSpPr>
          <p:cNvPr id="19" name="Line 26">
            <a:extLst>
              <a:ext uri="{FF2B5EF4-FFF2-40B4-BE49-F238E27FC236}">
                <a16:creationId xmlns:a16="http://schemas.microsoft.com/office/drawing/2014/main" id="{6749DA83-622B-2AE9-2607-430A02E702E7}"/>
              </a:ext>
            </a:extLst>
          </p:cNvPr>
          <p:cNvSpPr>
            <a:spLocks noChangeShapeType="1"/>
          </p:cNvSpPr>
          <p:nvPr/>
        </p:nvSpPr>
        <p:spPr bwMode="auto">
          <a:xfrm>
            <a:off x="6419670" y="5317965"/>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20" name="Line 27">
            <a:extLst>
              <a:ext uri="{FF2B5EF4-FFF2-40B4-BE49-F238E27FC236}">
                <a16:creationId xmlns:a16="http://schemas.microsoft.com/office/drawing/2014/main" id="{91A2E6C1-F62F-0FEE-90BB-0DC2CF68ADB5}"/>
              </a:ext>
            </a:extLst>
          </p:cNvPr>
          <p:cNvSpPr>
            <a:spLocks noChangeShapeType="1"/>
          </p:cNvSpPr>
          <p:nvPr/>
        </p:nvSpPr>
        <p:spPr bwMode="auto">
          <a:xfrm>
            <a:off x="6419670" y="5326222"/>
            <a:ext cx="2228850" cy="0"/>
          </a:xfrm>
          <a:prstGeom prst="line">
            <a:avLst/>
          </a:prstGeom>
          <a:noFill/>
          <a:ln w="85725" cap="rnd">
            <a:solidFill>
              <a:srgbClr val="FE91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Tree>
    <p:extLst>
      <p:ext uri="{BB962C8B-B14F-4D97-AF65-F5344CB8AC3E}">
        <p14:creationId xmlns:p14="http://schemas.microsoft.com/office/powerpoint/2010/main" val="220770739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0B8F74-D3CB-39AC-76F5-D1B1E4AF2968}"/>
            </a:ext>
          </a:extLst>
        </p:cNvPr>
        <p:cNvGrpSpPr/>
        <p:nvPr/>
      </p:nvGrpSpPr>
      <p:grpSpPr>
        <a:xfrm>
          <a:off x="0" y="0"/>
          <a:ext cx="0" cy="0"/>
          <a:chOff x="0" y="0"/>
          <a:chExt cx="0" cy="0"/>
        </a:xfrm>
      </p:grpSpPr>
      <p:pic>
        <p:nvPicPr>
          <p:cNvPr id="20" name="Picture Placeholder 19" descr="A screen shot of a computer&#10;&#10;Description automatically generated">
            <a:extLst>
              <a:ext uri="{FF2B5EF4-FFF2-40B4-BE49-F238E27FC236}">
                <a16:creationId xmlns:a16="http://schemas.microsoft.com/office/drawing/2014/main" id="{D15E0868-698A-FA2D-7049-2880BABFE19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693" t="12726" r="693" b="25223"/>
          <a:stretch/>
        </p:blipFill>
        <p:spPr>
          <a:xfrm rot="5400000">
            <a:off x="6184900" y="2181225"/>
            <a:ext cx="4905375" cy="2282825"/>
          </a:xfrm>
        </p:spPr>
      </p:pic>
      <p:pic>
        <p:nvPicPr>
          <p:cNvPr id="3" name="Picture 2">
            <a:extLst>
              <a:ext uri="{FF2B5EF4-FFF2-40B4-BE49-F238E27FC236}">
                <a16:creationId xmlns:a16="http://schemas.microsoft.com/office/drawing/2014/main" id="{B3C5C76F-0791-C49E-5904-D492E9D8E62F}"/>
              </a:ext>
            </a:extLst>
          </p:cNvPr>
          <p:cNvPicPr>
            <a:picLocks noChangeAspect="1"/>
          </p:cNvPicPr>
          <p:nvPr/>
        </p:nvPicPr>
        <p:blipFill>
          <a:blip r:embed="rId3"/>
          <a:stretch>
            <a:fillRect/>
          </a:stretch>
        </p:blipFill>
        <p:spPr>
          <a:xfrm>
            <a:off x="5208587" y="0"/>
            <a:ext cx="6858000" cy="6858000"/>
          </a:xfrm>
          <a:prstGeom prst="rect">
            <a:avLst/>
          </a:prstGeom>
        </p:spPr>
      </p:pic>
      <p:sp>
        <p:nvSpPr>
          <p:cNvPr id="4" name="Line 10">
            <a:extLst>
              <a:ext uri="{FF2B5EF4-FFF2-40B4-BE49-F238E27FC236}">
                <a16:creationId xmlns:a16="http://schemas.microsoft.com/office/drawing/2014/main" id="{18C272F7-5705-9C09-7869-99EC802D721C}"/>
              </a:ext>
            </a:extLst>
          </p:cNvPr>
          <p:cNvSpPr>
            <a:spLocks noChangeShapeType="1"/>
          </p:cNvSpPr>
          <p:nvPr/>
        </p:nvSpPr>
        <p:spPr bwMode="auto">
          <a:xfrm>
            <a:off x="2925763" y="2295832"/>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5" name="Line 11">
            <a:extLst>
              <a:ext uri="{FF2B5EF4-FFF2-40B4-BE49-F238E27FC236}">
                <a16:creationId xmlns:a16="http://schemas.microsoft.com/office/drawing/2014/main" id="{32ABA21B-63A5-DB08-4577-1247B5754BB3}"/>
              </a:ext>
            </a:extLst>
          </p:cNvPr>
          <p:cNvSpPr>
            <a:spLocks noChangeShapeType="1"/>
          </p:cNvSpPr>
          <p:nvPr/>
        </p:nvSpPr>
        <p:spPr bwMode="auto">
          <a:xfrm>
            <a:off x="4011613" y="2295832"/>
            <a:ext cx="1600200" cy="0"/>
          </a:xfrm>
          <a:prstGeom prst="line">
            <a:avLst/>
          </a:prstGeom>
          <a:noFill/>
          <a:ln w="85725" cap="rnd">
            <a:solidFill>
              <a:srgbClr val="64D1D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6" name="Line 16">
            <a:extLst>
              <a:ext uri="{FF2B5EF4-FFF2-40B4-BE49-F238E27FC236}">
                <a16:creationId xmlns:a16="http://schemas.microsoft.com/office/drawing/2014/main" id="{10C894D3-37C2-ECD0-FAC4-F29813C958E6}"/>
              </a:ext>
            </a:extLst>
          </p:cNvPr>
          <p:cNvSpPr>
            <a:spLocks noChangeShapeType="1"/>
          </p:cNvSpPr>
          <p:nvPr/>
        </p:nvSpPr>
        <p:spPr bwMode="auto">
          <a:xfrm>
            <a:off x="2925763" y="4455290"/>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7" name="Line 17">
            <a:extLst>
              <a:ext uri="{FF2B5EF4-FFF2-40B4-BE49-F238E27FC236}">
                <a16:creationId xmlns:a16="http://schemas.microsoft.com/office/drawing/2014/main" id="{034769D7-C6EF-79FA-B7D1-79336FFD5240}"/>
              </a:ext>
            </a:extLst>
          </p:cNvPr>
          <p:cNvSpPr>
            <a:spLocks noChangeShapeType="1"/>
          </p:cNvSpPr>
          <p:nvPr/>
        </p:nvSpPr>
        <p:spPr bwMode="auto">
          <a:xfrm>
            <a:off x="4573588" y="4455290"/>
            <a:ext cx="1038225" cy="0"/>
          </a:xfrm>
          <a:prstGeom prst="line">
            <a:avLst/>
          </a:prstGeom>
          <a:noFill/>
          <a:ln w="85725" cap="rnd">
            <a:solidFill>
              <a:srgbClr val="E3485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8" name="Line 26">
            <a:extLst>
              <a:ext uri="{FF2B5EF4-FFF2-40B4-BE49-F238E27FC236}">
                <a16:creationId xmlns:a16="http://schemas.microsoft.com/office/drawing/2014/main" id="{92475AA2-8E7D-135E-32F8-C407BE91A8BA}"/>
              </a:ext>
            </a:extLst>
          </p:cNvPr>
          <p:cNvSpPr>
            <a:spLocks noChangeShapeType="1"/>
          </p:cNvSpPr>
          <p:nvPr/>
        </p:nvSpPr>
        <p:spPr bwMode="auto">
          <a:xfrm>
            <a:off x="2955865" y="5523511"/>
            <a:ext cx="2686050" cy="0"/>
          </a:xfrm>
          <a:prstGeom prst="line">
            <a:avLst/>
          </a:prstGeom>
          <a:noFill/>
          <a:ln w="53975" cap="rnd">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9" name="Line 27">
            <a:extLst>
              <a:ext uri="{FF2B5EF4-FFF2-40B4-BE49-F238E27FC236}">
                <a16:creationId xmlns:a16="http://schemas.microsoft.com/office/drawing/2014/main" id="{68AB76A1-BB4B-FF82-7F10-1D2D368040B4}"/>
              </a:ext>
            </a:extLst>
          </p:cNvPr>
          <p:cNvSpPr>
            <a:spLocks noChangeShapeType="1"/>
          </p:cNvSpPr>
          <p:nvPr/>
        </p:nvSpPr>
        <p:spPr bwMode="auto">
          <a:xfrm>
            <a:off x="3413065" y="5519344"/>
            <a:ext cx="2228850" cy="0"/>
          </a:xfrm>
          <a:prstGeom prst="line">
            <a:avLst/>
          </a:prstGeom>
          <a:noFill/>
          <a:ln w="85725" cap="rnd">
            <a:solidFill>
              <a:srgbClr val="FE91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Open Sans" panose="020B0606030504020204" pitchFamily="34" charset="0"/>
            </a:endParaRPr>
          </a:p>
        </p:txBody>
      </p:sp>
      <p:sp>
        <p:nvSpPr>
          <p:cNvPr id="10" name="Rectangle 9">
            <a:extLst>
              <a:ext uri="{FF2B5EF4-FFF2-40B4-BE49-F238E27FC236}">
                <a16:creationId xmlns:a16="http://schemas.microsoft.com/office/drawing/2014/main" id="{844D57DE-BE27-98F2-3349-D8C79B9BB420}"/>
              </a:ext>
            </a:extLst>
          </p:cNvPr>
          <p:cNvSpPr>
            <a:spLocks noChangeArrowheads="1"/>
          </p:cNvSpPr>
          <p:nvPr/>
        </p:nvSpPr>
        <p:spPr bwMode="auto">
          <a:xfrm>
            <a:off x="3572630" y="1461198"/>
            <a:ext cx="20692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400" b="1" u="none" strike="noStrike" cap="none" normalizeH="0" baseline="0">
                <a:ln>
                  <a:noFill/>
                </a:ln>
                <a:solidFill>
                  <a:schemeClr val="bg1"/>
                </a:solidFill>
                <a:effectLst/>
                <a:latin typeface="Alasassy Caps" pitchFamily="2" charset="0"/>
              </a:rPr>
              <a:t>Full-time Freshmen</a:t>
            </a:r>
          </a:p>
        </p:txBody>
      </p:sp>
      <p:sp>
        <p:nvSpPr>
          <p:cNvPr id="11" name="Rectangle 10">
            <a:extLst>
              <a:ext uri="{FF2B5EF4-FFF2-40B4-BE49-F238E27FC236}">
                <a16:creationId xmlns:a16="http://schemas.microsoft.com/office/drawing/2014/main" id="{D991E023-C734-BEBB-29DD-B02FB3A760F1}"/>
              </a:ext>
            </a:extLst>
          </p:cNvPr>
          <p:cNvSpPr>
            <a:spLocks noChangeArrowheads="1"/>
          </p:cNvSpPr>
          <p:nvPr/>
        </p:nvSpPr>
        <p:spPr bwMode="auto">
          <a:xfrm>
            <a:off x="3776020" y="2668170"/>
            <a:ext cx="18658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400" b="1" u="none" strike="noStrike" cap="none" normalizeH="0" baseline="0">
                <a:ln>
                  <a:noFill/>
                </a:ln>
                <a:solidFill>
                  <a:schemeClr val="bg1"/>
                </a:solidFill>
                <a:effectLst/>
                <a:latin typeface="Alasassy Caps" pitchFamily="2" charset="0"/>
              </a:rPr>
              <a:t>Required Courses</a:t>
            </a:r>
          </a:p>
        </p:txBody>
      </p:sp>
      <p:sp>
        <p:nvSpPr>
          <p:cNvPr id="12" name="Rectangle 11">
            <a:extLst>
              <a:ext uri="{FF2B5EF4-FFF2-40B4-BE49-F238E27FC236}">
                <a16:creationId xmlns:a16="http://schemas.microsoft.com/office/drawing/2014/main" id="{564673A2-A660-730D-17E3-F57B49B4FEE0}"/>
              </a:ext>
            </a:extLst>
          </p:cNvPr>
          <p:cNvSpPr>
            <a:spLocks noChangeArrowheads="1"/>
          </p:cNvSpPr>
          <p:nvPr/>
        </p:nvSpPr>
        <p:spPr bwMode="auto">
          <a:xfrm>
            <a:off x="4705240" y="4700153"/>
            <a:ext cx="96834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2400" b="1">
                <a:solidFill>
                  <a:schemeClr val="bg1"/>
                </a:solidFill>
                <a:latin typeface="Alasassy Caps" pitchFamily="2" charset="0"/>
              </a:rPr>
              <a:t>Electives</a:t>
            </a:r>
            <a:endParaRPr kumimoji="0" lang="en-US" altLang="en-US" sz="2400" b="1" u="none" strike="noStrike" cap="none" normalizeH="0" baseline="0">
              <a:ln>
                <a:noFill/>
              </a:ln>
              <a:solidFill>
                <a:schemeClr val="bg1"/>
              </a:solidFill>
              <a:effectLst/>
              <a:latin typeface="Alasassy Caps" pitchFamily="2" charset="0"/>
            </a:endParaRPr>
          </a:p>
        </p:txBody>
      </p:sp>
      <p:sp>
        <p:nvSpPr>
          <p:cNvPr id="13" name="Rectangle 12">
            <a:extLst>
              <a:ext uri="{FF2B5EF4-FFF2-40B4-BE49-F238E27FC236}">
                <a16:creationId xmlns:a16="http://schemas.microsoft.com/office/drawing/2014/main" id="{4E288184-D45E-51D8-ED2F-43524F23A995}"/>
              </a:ext>
            </a:extLst>
          </p:cNvPr>
          <p:cNvSpPr/>
          <p:nvPr/>
        </p:nvSpPr>
        <p:spPr>
          <a:xfrm>
            <a:off x="1403066" y="1784770"/>
            <a:ext cx="4347238" cy="492443"/>
          </a:xfrm>
          <a:prstGeom prst="rect">
            <a:avLst/>
          </a:prstGeom>
        </p:spPr>
        <p:txBody>
          <a:bodyPr wrap="square">
            <a:spAutoFit/>
          </a:bodyPr>
          <a:lstStyle/>
          <a:p>
            <a:pPr algn="r"/>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Seniors must enroll in a minimum of 6 credit-baring classes.</a:t>
            </a:r>
            <a:endParaRPr lang="en-US" sz="1300">
              <a:solidFill>
                <a:schemeClr val="bg1"/>
              </a:solidFill>
              <a:latin typeface="Open Sans" panose="020B0606030504020204" pitchFamily="34" charset="0"/>
            </a:endParaRPr>
          </a:p>
        </p:txBody>
      </p:sp>
      <p:sp>
        <p:nvSpPr>
          <p:cNvPr id="14" name="Rectangle 13">
            <a:extLst>
              <a:ext uri="{FF2B5EF4-FFF2-40B4-BE49-F238E27FC236}">
                <a16:creationId xmlns:a16="http://schemas.microsoft.com/office/drawing/2014/main" id="{5697B378-5C1B-AF39-837E-3DFFE70820AB}"/>
              </a:ext>
            </a:extLst>
          </p:cNvPr>
          <p:cNvSpPr/>
          <p:nvPr/>
        </p:nvSpPr>
        <p:spPr>
          <a:xfrm>
            <a:off x="1631666" y="2962574"/>
            <a:ext cx="4118638" cy="1492716"/>
          </a:xfrm>
          <a:prstGeom prst="rect">
            <a:avLst/>
          </a:prstGeom>
        </p:spPr>
        <p:txBody>
          <a:bodyPr wrap="square">
            <a:spAutoFit/>
          </a:bodyPr>
          <a:lstStyle/>
          <a:p>
            <a:pPr algn="r"/>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Freshmen need to enroll in English, Math, Science, and Social Studies. Incoming students are encouraged to take the Math Placement Exam in April to determine their best fit high school math course. Science and Math work together; please refer to the Pathway forms. These core courses will make up 4 of your required 6 classes.  </a:t>
            </a:r>
            <a:endParaRPr lang="en-US" sz="1300">
              <a:solidFill>
                <a:schemeClr val="bg1"/>
              </a:solidFill>
              <a:latin typeface="Open Sans" panose="020B0606030504020204" pitchFamily="34" charset="0"/>
            </a:endParaRPr>
          </a:p>
        </p:txBody>
      </p:sp>
      <p:sp>
        <p:nvSpPr>
          <p:cNvPr id="15" name="Rectangle 14">
            <a:extLst>
              <a:ext uri="{FF2B5EF4-FFF2-40B4-BE49-F238E27FC236}">
                <a16:creationId xmlns:a16="http://schemas.microsoft.com/office/drawing/2014/main" id="{A2D37009-DA58-D26D-79C8-76E247816379}"/>
              </a:ext>
            </a:extLst>
          </p:cNvPr>
          <p:cNvSpPr/>
          <p:nvPr/>
        </p:nvSpPr>
        <p:spPr>
          <a:xfrm>
            <a:off x="1143577" y="5026901"/>
            <a:ext cx="4606727" cy="492443"/>
          </a:xfrm>
          <a:prstGeom prst="rect">
            <a:avLst/>
          </a:prstGeom>
        </p:spPr>
        <p:txBody>
          <a:bodyPr wrap="square">
            <a:spAutoFit/>
          </a:bodyPr>
          <a:lstStyle/>
          <a:p>
            <a:pPr algn="r"/>
            <a:r>
              <a:rPr lang="en-US" sz="1300">
                <a:solidFill>
                  <a:schemeClr val="bg1"/>
                </a:solidFill>
                <a:latin typeface="Open Sans" panose="020B0606030504020204" pitchFamily="34" charset="0"/>
                <a:ea typeface="Open Sans" panose="020B0606030504020204" pitchFamily="34" charset="0"/>
                <a:cs typeface="Open Sans" panose="020B0606030504020204" pitchFamily="34" charset="0"/>
              </a:rPr>
              <a:t>Look at your registration form at the numerous courses available to complement your required core courses. </a:t>
            </a:r>
            <a:endParaRPr lang="en-US" sz="1300">
              <a:solidFill>
                <a:schemeClr val="bg1"/>
              </a:solidFill>
              <a:latin typeface="Open Sans" panose="020B0606030504020204" pitchFamily="34" charset="0"/>
            </a:endParaRPr>
          </a:p>
        </p:txBody>
      </p:sp>
      <p:sp>
        <p:nvSpPr>
          <p:cNvPr id="25" name="TextBox 24">
            <a:extLst>
              <a:ext uri="{FF2B5EF4-FFF2-40B4-BE49-F238E27FC236}">
                <a16:creationId xmlns:a16="http://schemas.microsoft.com/office/drawing/2014/main" id="{04C95E13-2986-4650-8641-AC348DD5286F}"/>
              </a:ext>
            </a:extLst>
          </p:cNvPr>
          <p:cNvSpPr txBox="1"/>
          <p:nvPr/>
        </p:nvSpPr>
        <p:spPr>
          <a:xfrm>
            <a:off x="212921" y="102364"/>
            <a:ext cx="3838669" cy="1323439"/>
          </a:xfrm>
          <a:prstGeom prst="rect">
            <a:avLst/>
          </a:prstGeom>
          <a:noFill/>
        </p:spPr>
        <p:txBody>
          <a:bodyPr wrap="square" rtlCol="0">
            <a:spAutoFit/>
          </a:bodyPr>
          <a:lstStyle/>
          <a:p>
            <a:r>
              <a:rPr lang="en-US" sz="4000" b="1">
                <a:solidFill>
                  <a:schemeClr val="bg1"/>
                </a:solidFill>
                <a:latin typeface="Alasassy Caps" pitchFamily="2" charset="0"/>
              </a:rPr>
              <a:t>Freshman Core Content Courses </a:t>
            </a:r>
          </a:p>
        </p:txBody>
      </p:sp>
    </p:spTree>
    <p:extLst>
      <p:ext uri="{BB962C8B-B14F-4D97-AF65-F5344CB8AC3E}">
        <p14:creationId xmlns:p14="http://schemas.microsoft.com/office/powerpoint/2010/main" val="35383451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1" name="Google Shape;763;p30"/>
          <p:cNvSpPr txBox="1">
            <a:spLocks noChangeArrowheads="1"/>
          </p:cNvSpPr>
          <p:nvPr/>
        </p:nvSpPr>
        <p:spPr bwMode="auto">
          <a:xfrm>
            <a:off x="2210596" y="1147763"/>
            <a:ext cx="304561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Zero Hour &amp; 7</a:t>
            </a:r>
            <a:r>
              <a:rPr lang="en-US" altLang="en-US" sz="1200" baseline="30000">
                <a:solidFill>
                  <a:schemeClr val="bg1"/>
                </a:solidFill>
                <a:latin typeface="Open Sans" panose="020B0606030504020204" pitchFamily="34" charset="0"/>
                <a:cs typeface="Open Sans" panose="020B0606030504020204" pitchFamily="34" charset="0"/>
                <a:sym typeface="Open Sans" panose="020B0606030504020204" pitchFamily="34" charset="0"/>
              </a:rPr>
              <a:t>th</a:t>
            </a: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 Hour- </a:t>
            </a:r>
          </a:p>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This is a commitment if you select it. There is not transportation provided. </a:t>
            </a:r>
            <a:endParaRPr lang="en-US" altLang="en-US">
              <a:solidFill>
                <a:schemeClr val="bg1"/>
              </a:solidFill>
              <a:cs typeface="Open Sans" panose="020B0606030504020204" pitchFamily="34" charset="0"/>
            </a:endParaRPr>
          </a:p>
        </p:txBody>
      </p:sp>
      <p:sp>
        <p:nvSpPr>
          <p:cNvPr id="53278" name="Google Shape;790;p30"/>
          <p:cNvSpPr txBox="1">
            <a:spLocks noChangeArrowheads="1"/>
          </p:cNvSpPr>
          <p:nvPr/>
        </p:nvSpPr>
        <p:spPr bwMode="auto">
          <a:xfrm>
            <a:off x="7744619" y="3332163"/>
            <a:ext cx="1055688"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34B2E3"/>
              </a:buClr>
              <a:buSzPts val="2100"/>
              <a:buFont typeface="Open Sans Semibold" panose="020B0706030804020204" pitchFamily="34" charset="0"/>
              <a:buNone/>
            </a:pPr>
            <a:r>
              <a:rPr lang="en-US" altLang="en-US" sz="2100" b="1">
                <a:solidFill>
                  <a:srgbClr val="34B2E3"/>
                </a:solidFill>
                <a:latin typeface="Alasassy Caps" pitchFamily="2" charset="0"/>
                <a:cs typeface="Open Sans Semibold" panose="020B0706030804020204" pitchFamily="34" charset="0"/>
                <a:sym typeface="Open Sans Semibold" panose="020B0706030804020204" pitchFamily="34" charset="0"/>
              </a:rPr>
              <a:t>#5 Science</a:t>
            </a:r>
            <a:endParaRPr lang="en-US" altLang="en-US">
              <a:latin typeface="Alasassy Caps" pitchFamily="2" charset="0"/>
              <a:cs typeface="Open Sans Semibold" panose="020B0706030804020204" pitchFamily="34" charset="0"/>
            </a:endParaRPr>
          </a:p>
        </p:txBody>
      </p:sp>
      <p:sp>
        <p:nvSpPr>
          <p:cNvPr id="53279" name="Google Shape;791;p30"/>
          <p:cNvSpPr txBox="1">
            <a:spLocks noChangeArrowheads="1"/>
          </p:cNvSpPr>
          <p:nvPr/>
        </p:nvSpPr>
        <p:spPr bwMode="auto">
          <a:xfrm>
            <a:off x="8520049" y="1820863"/>
            <a:ext cx="1106488"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64D1DA"/>
              </a:buClr>
              <a:buSzPts val="2100"/>
              <a:buFont typeface="Open Sans Semibold" panose="020B0706030804020204" pitchFamily="34" charset="0"/>
              <a:buNone/>
            </a:pPr>
            <a:r>
              <a:rPr lang="en-US" altLang="en-US" sz="2100" b="1">
                <a:solidFill>
                  <a:srgbClr val="64D1DA"/>
                </a:solidFill>
                <a:latin typeface="Alasassy Caps" pitchFamily="2" charset="0"/>
                <a:cs typeface="Open Sans Semibold" panose="020B0706030804020204" pitchFamily="34" charset="0"/>
                <a:sym typeface="Open Sans Semibold" panose="020B0706030804020204" pitchFamily="34" charset="0"/>
              </a:rPr>
              <a:t>#4 Math</a:t>
            </a:r>
            <a:endParaRPr lang="en-US" altLang="en-US">
              <a:latin typeface="Alasassy Caps" pitchFamily="2" charset="0"/>
              <a:cs typeface="Open Sans Semibold" panose="020B0706030804020204" pitchFamily="34" charset="0"/>
            </a:endParaRPr>
          </a:p>
        </p:txBody>
      </p:sp>
      <p:sp>
        <p:nvSpPr>
          <p:cNvPr id="53280" name="Google Shape;792;p30"/>
          <p:cNvSpPr txBox="1">
            <a:spLocks noChangeArrowheads="1"/>
          </p:cNvSpPr>
          <p:nvPr/>
        </p:nvSpPr>
        <p:spPr bwMode="auto">
          <a:xfrm>
            <a:off x="1838325" y="3681413"/>
            <a:ext cx="1692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8D135D"/>
              </a:buClr>
              <a:buSzPts val="2100"/>
              <a:buFont typeface="Open Sans Semibold" panose="020B0706030804020204" pitchFamily="34" charset="0"/>
              <a:buNone/>
            </a:pPr>
            <a:r>
              <a:rPr lang="en-US" altLang="en-US" sz="2100" b="1">
                <a:solidFill>
                  <a:srgbClr val="8D135D"/>
                </a:solidFill>
                <a:latin typeface="Alasassy Caps" pitchFamily="2" charset="0"/>
                <a:cs typeface="Open Sans Semibold" panose="020B0706030804020204" pitchFamily="34" charset="0"/>
                <a:sym typeface="Open Sans Semibold" panose="020B0706030804020204" pitchFamily="34" charset="0"/>
              </a:rPr>
              <a:t>#3 Social Studies</a:t>
            </a:r>
            <a:endParaRPr lang="en-US" altLang="en-US">
              <a:latin typeface="Alasassy Caps" pitchFamily="2" charset="0"/>
              <a:cs typeface="Open Sans Semibold" panose="020B0706030804020204" pitchFamily="34" charset="0"/>
            </a:endParaRPr>
          </a:p>
        </p:txBody>
      </p:sp>
      <p:sp>
        <p:nvSpPr>
          <p:cNvPr id="53282" name="Google Shape;794;p30"/>
          <p:cNvSpPr txBox="1">
            <a:spLocks noChangeArrowheads="1"/>
          </p:cNvSpPr>
          <p:nvPr/>
        </p:nvSpPr>
        <p:spPr bwMode="auto">
          <a:xfrm>
            <a:off x="3813175" y="846011"/>
            <a:ext cx="13271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DAA3A"/>
              </a:buClr>
              <a:buSzPts val="2100"/>
              <a:buFont typeface="Open Sans Semibold" panose="020B0706030804020204" pitchFamily="34" charset="0"/>
              <a:buNone/>
            </a:pPr>
            <a:r>
              <a:rPr lang="en-US" altLang="en-US" sz="2100" b="1">
                <a:solidFill>
                  <a:srgbClr val="FDAA3A"/>
                </a:solidFill>
                <a:latin typeface="Alasassy Caps" pitchFamily="2" charset="0"/>
                <a:cs typeface="Open Sans Semibold" panose="020B0706030804020204" pitchFamily="34" charset="0"/>
                <a:sym typeface="Open Sans Semibold" panose="020B0706030804020204" pitchFamily="34" charset="0"/>
              </a:rPr>
              <a:t>#1 Zero &amp; 7th</a:t>
            </a:r>
            <a:endParaRPr lang="en-US" altLang="en-US">
              <a:latin typeface="Alasassy Caps" pitchFamily="2" charset="0"/>
              <a:cs typeface="Open Sans Semibold" panose="020B0706030804020204" pitchFamily="34" charset="0"/>
            </a:endParaRPr>
          </a:p>
        </p:txBody>
      </p:sp>
      <p:grpSp>
        <p:nvGrpSpPr>
          <p:cNvPr id="4" name="Group 3">
            <a:extLst>
              <a:ext uri="{FF2B5EF4-FFF2-40B4-BE49-F238E27FC236}">
                <a16:creationId xmlns:a16="http://schemas.microsoft.com/office/drawing/2014/main" id="{F7D9BBCA-5D5B-8240-8A0C-B651DB912F4F}"/>
              </a:ext>
            </a:extLst>
          </p:cNvPr>
          <p:cNvGrpSpPr/>
          <p:nvPr/>
        </p:nvGrpSpPr>
        <p:grpSpPr>
          <a:xfrm>
            <a:off x="4038600" y="407988"/>
            <a:ext cx="4233863" cy="5938837"/>
            <a:chOff x="4038600" y="407988"/>
            <a:chExt cx="4233863" cy="5938837"/>
          </a:xfrm>
        </p:grpSpPr>
        <p:sp>
          <p:nvSpPr>
            <p:cNvPr id="53252" name="Google Shape;764;p30"/>
            <p:cNvSpPr>
              <a:spLocks/>
            </p:cNvSpPr>
            <p:nvPr/>
          </p:nvSpPr>
          <p:spPr bwMode="auto">
            <a:xfrm>
              <a:off x="6224588" y="1001713"/>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0" y="598"/>
                  </a:moveTo>
                  <a:lnTo>
                    <a:pt x="0" y="431"/>
                  </a:lnTo>
                  <a:lnTo>
                    <a:pt x="276" y="0"/>
                  </a:lnTo>
                  <a:lnTo>
                    <a:pt x="536" y="166"/>
                  </a:lnTo>
                  <a:lnTo>
                    <a:pt x="260" y="598"/>
                  </a:lnTo>
                  <a:close/>
                </a:path>
              </a:pathLst>
            </a:custGeom>
            <a:solidFill>
              <a:srgbClr val="FFC5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53" name="Google Shape;765;p30"/>
            <p:cNvSpPr>
              <a:spLocks/>
            </p:cNvSpPr>
            <p:nvPr/>
          </p:nvSpPr>
          <p:spPr bwMode="auto">
            <a:xfrm>
              <a:off x="6637338" y="1265238"/>
              <a:ext cx="849312" cy="949325"/>
            </a:xfrm>
            <a:custGeom>
              <a:avLst/>
              <a:gdLst>
                <a:gd name="T0" fmla="*/ 2147483646 w 535"/>
                <a:gd name="T1" fmla="*/ 2147483646 h 598"/>
                <a:gd name="T2" fmla="*/ 0 w 535"/>
                <a:gd name="T3" fmla="*/ 2147483646 h 598"/>
                <a:gd name="T4" fmla="*/ 2147483646 w 535"/>
                <a:gd name="T5" fmla="*/ 0 h 598"/>
                <a:gd name="T6" fmla="*/ 2147483646 w 535"/>
                <a:gd name="T7" fmla="*/ 2147483646 h 598"/>
                <a:gd name="T8" fmla="*/ 2147483646 w 535"/>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5" h="598" extrusionOk="0">
                  <a:moveTo>
                    <a:pt x="262" y="598"/>
                  </a:moveTo>
                  <a:lnTo>
                    <a:pt x="0" y="432"/>
                  </a:lnTo>
                  <a:lnTo>
                    <a:pt x="276" y="0"/>
                  </a:lnTo>
                  <a:lnTo>
                    <a:pt x="535" y="167"/>
                  </a:lnTo>
                  <a:lnTo>
                    <a:pt x="262" y="598"/>
                  </a:lnTo>
                  <a:close/>
                </a:path>
              </a:pathLst>
            </a:custGeom>
            <a:solidFill>
              <a:srgbClr val="FFB53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54" name="Google Shape;766;p30"/>
            <p:cNvSpPr>
              <a:spLocks/>
            </p:cNvSpPr>
            <p:nvPr/>
          </p:nvSpPr>
          <p:spPr bwMode="auto">
            <a:xfrm>
              <a:off x="7046913" y="1530350"/>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0" y="598"/>
                  </a:moveTo>
                  <a:lnTo>
                    <a:pt x="0" y="431"/>
                  </a:lnTo>
                  <a:lnTo>
                    <a:pt x="273" y="0"/>
                  </a:lnTo>
                  <a:lnTo>
                    <a:pt x="536" y="169"/>
                  </a:lnTo>
                  <a:lnTo>
                    <a:pt x="260" y="598"/>
                  </a:lnTo>
                  <a:close/>
                </a:path>
              </a:pathLst>
            </a:custGeom>
            <a:solidFill>
              <a:srgbClr val="FAA21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55" name="Google Shape;767;p30"/>
            <p:cNvSpPr>
              <a:spLocks/>
            </p:cNvSpPr>
            <p:nvPr/>
          </p:nvSpPr>
          <p:spPr bwMode="auto">
            <a:xfrm>
              <a:off x="6748463" y="407988"/>
              <a:ext cx="723900" cy="720725"/>
            </a:xfrm>
            <a:custGeom>
              <a:avLst/>
              <a:gdLst>
                <a:gd name="T0" fmla="*/ 2147483646 w 200"/>
                <a:gd name="T1" fmla="*/ 2147483646 h 199"/>
                <a:gd name="T2" fmla="*/ 0 w 200"/>
                <a:gd name="T3" fmla="*/ 2147483646 h 199"/>
                <a:gd name="T4" fmla="*/ 2147483646 w 200"/>
                <a:gd name="T5" fmla="*/ 2147483646 h 199"/>
                <a:gd name="T6" fmla="*/ 2147483646 w 200"/>
                <a:gd name="T7" fmla="*/ 2147483646 h 199"/>
                <a:gd name="T8" fmla="*/ 2147483646 w 200"/>
                <a:gd name="T9" fmla="*/ 2147483646 h 199"/>
                <a:gd name="T10" fmla="*/ 2147483646 w 200"/>
                <a:gd name="T11" fmla="*/ 2147483646 h 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0" h="199" extrusionOk="0">
                  <a:moveTo>
                    <a:pt x="115" y="199"/>
                  </a:moveTo>
                  <a:cubicBezTo>
                    <a:pt x="0" y="126"/>
                    <a:pt x="0" y="126"/>
                    <a:pt x="0" y="126"/>
                  </a:cubicBezTo>
                  <a:cubicBezTo>
                    <a:pt x="69" y="19"/>
                    <a:pt x="69" y="19"/>
                    <a:pt x="69" y="19"/>
                  </a:cubicBezTo>
                  <a:cubicBezTo>
                    <a:pt x="78" y="5"/>
                    <a:pt x="98" y="0"/>
                    <a:pt x="113" y="10"/>
                  </a:cubicBezTo>
                  <a:cubicBezTo>
                    <a:pt x="200" y="66"/>
                    <a:pt x="200" y="66"/>
                    <a:pt x="200" y="66"/>
                  </a:cubicBezTo>
                  <a:lnTo>
                    <a:pt x="115" y="199"/>
                  </a:lnTo>
                  <a:close/>
                </a:path>
              </a:pathLst>
            </a:custGeom>
            <a:solidFill>
              <a:srgbClr val="6566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56" name="Google Shape;768;p30"/>
            <p:cNvSpPr>
              <a:spLocks/>
            </p:cNvSpPr>
            <p:nvPr/>
          </p:nvSpPr>
          <p:spPr bwMode="auto">
            <a:xfrm>
              <a:off x="7165975" y="646113"/>
              <a:ext cx="719138" cy="746125"/>
            </a:xfrm>
            <a:custGeom>
              <a:avLst/>
              <a:gdLst>
                <a:gd name="T0" fmla="*/ 2147483646 w 453"/>
                <a:gd name="T1" fmla="*/ 2147483646 h 470"/>
                <a:gd name="T2" fmla="*/ 0 w 453"/>
                <a:gd name="T3" fmla="*/ 2147483646 h 470"/>
                <a:gd name="T4" fmla="*/ 2147483646 w 453"/>
                <a:gd name="T5" fmla="*/ 0 h 470"/>
                <a:gd name="T6" fmla="*/ 2147483646 w 453"/>
                <a:gd name="T7" fmla="*/ 2147483646 h 470"/>
                <a:gd name="T8" fmla="*/ 2147483646 w 453"/>
                <a:gd name="T9" fmla="*/ 2147483646 h 4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3" h="470" extrusionOk="0">
                  <a:moveTo>
                    <a:pt x="259" y="470"/>
                  </a:moveTo>
                  <a:lnTo>
                    <a:pt x="0" y="304"/>
                  </a:lnTo>
                  <a:lnTo>
                    <a:pt x="193" y="0"/>
                  </a:lnTo>
                  <a:lnTo>
                    <a:pt x="453" y="167"/>
                  </a:lnTo>
                  <a:lnTo>
                    <a:pt x="259" y="470"/>
                  </a:lnTo>
                  <a:close/>
                </a:path>
              </a:pathLst>
            </a:custGeom>
            <a:solidFill>
              <a:srgbClr val="46464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57" name="Google Shape;769;p30"/>
            <p:cNvSpPr>
              <a:spLocks/>
            </p:cNvSpPr>
            <p:nvPr/>
          </p:nvSpPr>
          <p:spPr bwMode="auto">
            <a:xfrm>
              <a:off x="7577138" y="911225"/>
              <a:ext cx="695325" cy="746125"/>
            </a:xfrm>
            <a:custGeom>
              <a:avLst/>
              <a:gdLst>
                <a:gd name="T0" fmla="*/ 2147483646 w 192"/>
                <a:gd name="T1" fmla="*/ 2147483646 h 206"/>
                <a:gd name="T2" fmla="*/ 0 w 192"/>
                <a:gd name="T3" fmla="*/ 2147483646 h 206"/>
                <a:gd name="T4" fmla="*/ 2147483646 w 192"/>
                <a:gd name="T5" fmla="*/ 0 h 206"/>
                <a:gd name="T6" fmla="*/ 2147483646 w 192"/>
                <a:gd name="T7" fmla="*/ 2147483646 h 206"/>
                <a:gd name="T8" fmla="*/ 2147483646 w 192"/>
                <a:gd name="T9" fmla="*/ 2147483646 h 206"/>
                <a:gd name="T10" fmla="*/ 2147483646 w 192"/>
                <a:gd name="T11" fmla="*/ 2147483646 h 2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2" h="206" extrusionOk="0">
                  <a:moveTo>
                    <a:pt x="114" y="206"/>
                  </a:moveTo>
                  <a:cubicBezTo>
                    <a:pt x="0" y="133"/>
                    <a:pt x="0" y="133"/>
                    <a:pt x="0" y="133"/>
                  </a:cubicBezTo>
                  <a:cubicBezTo>
                    <a:pt x="85" y="0"/>
                    <a:pt x="85" y="0"/>
                    <a:pt x="85" y="0"/>
                  </a:cubicBezTo>
                  <a:cubicBezTo>
                    <a:pt x="173" y="56"/>
                    <a:pt x="173" y="56"/>
                    <a:pt x="173" y="56"/>
                  </a:cubicBezTo>
                  <a:cubicBezTo>
                    <a:pt x="187" y="65"/>
                    <a:pt x="192" y="85"/>
                    <a:pt x="182" y="100"/>
                  </a:cubicBezTo>
                  <a:lnTo>
                    <a:pt x="114" y="206"/>
                  </a:lnTo>
                  <a:close/>
                </a:path>
              </a:pathLst>
            </a:custGeom>
            <a:solidFill>
              <a:srgbClr val="2F2F3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58" name="Google Shape;770;p30"/>
            <p:cNvSpPr>
              <a:spLocks/>
            </p:cNvSpPr>
            <p:nvPr/>
          </p:nvSpPr>
          <p:spPr bwMode="auto">
            <a:xfrm>
              <a:off x="5786438" y="1685925"/>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2" y="598"/>
                  </a:moveTo>
                  <a:lnTo>
                    <a:pt x="0" y="431"/>
                  </a:lnTo>
                  <a:lnTo>
                    <a:pt x="276" y="0"/>
                  </a:lnTo>
                  <a:lnTo>
                    <a:pt x="536" y="167"/>
                  </a:lnTo>
                  <a:lnTo>
                    <a:pt x="262" y="598"/>
                  </a:lnTo>
                  <a:close/>
                </a:path>
              </a:pathLst>
            </a:custGeom>
            <a:solidFill>
              <a:srgbClr val="F06E7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59" name="Google Shape;771;p30"/>
            <p:cNvSpPr>
              <a:spLocks/>
            </p:cNvSpPr>
            <p:nvPr/>
          </p:nvSpPr>
          <p:spPr bwMode="auto">
            <a:xfrm>
              <a:off x="6202363" y="1951038"/>
              <a:ext cx="850900" cy="947737"/>
            </a:xfrm>
            <a:custGeom>
              <a:avLst/>
              <a:gdLst>
                <a:gd name="T0" fmla="*/ 2147483646 w 536"/>
                <a:gd name="T1" fmla="*/ 2147483646 h 597"/>
                <a:gd name="T2" fmla="*/ 0 w 536"/>
                <a:gd name="T3" fmla="*/ 2147483646 h 597"/>
                <a:gd name="T4" fmla="*/ 2147483646 w 536"/>
                <a:gd name="T5" fmla="*/ 0 h 597"/>
                <a:gd name="T6" fmla="*/ 2147483646 w 536"/>
                <a:gd name="T7" fmla="*/ 2147483646 h 597"/>
                <a:gd name="T8" fmla="*/ 2147483646 w 536"/>
                <a:gd name="T9" fmla="*/ 2147483646 h 5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7" extrusionOk="0">
                  <a:moveTo>
                    <a:pt x="260" y="597"/>
                  </a:moveTo>
                  <a:lnTo>
                    <a:pt x="0" y="431"/>
                  </a:lnTo>
                  <a:lnTo>
                    <a:pt x="274" y="0"/>
                  </a:lnTo>
                  <a:lnTo>
                    <a:pt x="536" y="166"/>
                  </a:lnTo>
                  <a:lnTo>
                    <a:pt x="260" y="597"/>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0" name="Google Shape;772;p30"/>
            <p:cNvSpPr>
              <a:spLocks/>
            </p:cNvSpPr>
            <p:nvPr/>
          </p:nvSpPr>
          <p:spPr bwMode="auto">
            <a:xfrm>
              <a:off x="6615113" y="2214563"/>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0" y="598"/>
                  </a:moveTo>
                  <a:lnTo>
                    <a:pt x="0" y="431"/>
                  </a:lnTo>
                  <a:lnTo>
                    <a:pt x="276" y="0"/>
                  </a:lnTo>
                  <a:lnTo>
                    <a:pt x="536" y="167"/>
                  </a:lnTo>
                  <a:lnTo>
                    <a:pt x="260" y="598"/>
                  </a:lnTo>
                  <a:close/>
                </a:path>
              </a:pathLst>
            </a:custGeom>
            <a:solidFill>
              <a:srgbClr val="CC233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1" name="Google Shape;773;p30"/>
            <p:cNvSpPr>
              <a:spLocks/>
            </p:cNvSpPr>
            <p:nvPr/>
          </p:nvSpPr>
          <p:spPr bwMode="auto">
            <a:xfrm>
              <a:off x="5351463" y="2370138"/>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0" y="598"/>
                  </a:moveTo>
                  <a:lnTo>
                    <a:pt x="0" y="431"/>
                  </a:lnTo>
                  <a:lnTo>
                    <a:pt x="274" y="0"/>
                  </a:lnTo>
                  <a:lnTo>
                    <a:pt x="536" y="167"/>
                  </a:lnTo>
                  <a:lnTo>
                    <a:pt x="260" y="598"/>
                  </a:lnTo>
                  <a:close/>
                </a:path>
              </a:pathLst>
            </a:custGeom>
            <a:solidFill>
              <a:srgbClr val="A6325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2" name="Google Shape;774;p30"/>
            <p:cNvSpPr>
              <a:spLocks/>
            </p:cNvSpPr>
            <p:nvPr/>
          </p:nvSpPr>
          <p:spPr bwMode="auto">
            <a:xfrm>
              <a:off x="5764213" y="2635250"/>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0" y="598"/>
                  </a:moveTo>
                  <a:lnTo>
                    <a:pt x="0" y="431"/>
                  </a:lnTo>
                  <a:lnTo>
                    <a:pt x="276" y="0"/>
                  </a:lnTo>
                  <a:lnTo>
                    <a:pt x="536" y="166"/>
                  </a:lnTo>
                  <a:lnTo>
                    <a:pt x="260" y="598"/>
                  </a:lnTo>
                  <a:close/>
                </a:path>
              </a:pathLst>
            </a:custGeom>
            <a:solidFill>
              <a:srgbClr val="8C103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3" name="Google Shape;775;p30"/>
            <p:cNvSpPr>
              <a:spLocks/>
            </p:cNvSpPr>
            <p:nvPr/>
          </p:nvSpPr>
          <p:spPr bwMode="auto">
            <a:xfrm>
              <a:off x="6176963" y="2898775"/>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0" y="598"/>
                  </a:moveTo>
                  <a:lnTo>
                    <a:pt x="0" y="432"/>
                  </a:lnTo>
                  <a:lnTo>
                    <a:pt x="276" y="0"/>
                  </a:lnTo>
                  <a:lnTo>
                    <a:pt x="536" y="167"/>
                  </a:lnTo>
                  <a:lnTo>
                    <a:pt x="260" y="598"/>
                  </a:lnTo>
                  <a:close/>
                </a:path>
              </a:pathLst>
            </a:custGeom>
            <a:solidFill>
              <a:srgbClr val="78012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4" name="Google Shape;776;p30"/>
            <p:cNvSpPr>
              <a:spLocks/>
            </p:cNvSpPr>
            <p:nvPr/>
          </p:nvSpPr>
          <p:spPr bwMode="auto">
            <a:xfrm>
              <a:off x="4914900" y="3054350"/>
              <a:ext cx="849313" cy="949325"/>
            </a:xfrm>
            <a:custGeom>
              <a:avLst/>
              <a:gdLst>
                <a:gd name="T0" fmla="*/ 2147483646 w 535"/>
                <a:gd name="T1" fmla="*/ 2147483646 h 598"/>
                <a:gd name="T2" fmla="*/ 0 w 535"/>
                <a:gd name="T3" fmla="*/ 2147483646 h 598"/>
                <a:gd name="T4" fmla="*/ 2147483646 w 535"/>
                <a:gd name="T5" fmla="*/ 0 h 598"/>
                <a:gd name="T6" fmla="*/ 2147483646 w 535"/>
                <a:gd name="T7" fmla="*/ 2147483646 h 598"/>
                <a:gd name="T8" fmla="*/ 2147483646 w 535"/>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5" h="598" extrusionOk="0">
                  <a:moveTo>
                    <a:pt x="259" y="598"/>
                  </a:moveTo>
                  <a:lnTo>
                    <a:pt x="0" y="432"/>
                  </a:lnTo>
                  <a:lnTo>
                    <a:pt x="275" y="0"/>
                  </a:lnTo>
                  <a:lnTo>
                    <a:pt x="535" y="167"/>
                  </a:lnTo>
                  <a:lnTo>
                    <a:pt x="259" y="598"/>
                  </a:lnTo>
                  <a:close/>
                </a:path>
              </a:pathLst>
            </a:custGeom>
            <a:solidFill>
              <a:srgbClr val="91E5E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5" name="Google Shape;777;p30"/>
            <p:cNvSpPr>
              <a:spLocks/>
            </p:cNvSpPr>
            <p:nvPr/>
          </p:nvSpPr>
          <p:spPr bwMode="auto">
            <a:xfrm>
              <a:off x="5326063" y="3319463"/>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0" y="598"/>
                  </a:moveTo>
                  <a:lnTo>
                    <a:pt x="0" y="431"/>
                  </a:lnTo>
                  <a:lnTo>
                    <a:pt x="276" y="0"/>
                  </a:lnTo>
                  <a:lnTo>
                    <a:pt x="536" y="167"/>
                  </a:lnTo>
                  <a:lnTo>
                    <a:pt x="260" y="598"/>
                  </a:lnTo>
                  <a:close/>
                </a:path>
              </a:pathLst>
            </a:custGeom>
            <a:solidFill>
              <a:srgbClr val="64D1D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6" name="Google Shape;778;p30"/>
            <p:cNvSpPr>
              <a:spLocks/>
            </p:cNvSpPr>
            <p:nvPr/>
          </p:nvSpPr>
          <p:spPr bwMode="auto">
            <a:xfrm>
              <a:off x="5732463" y="3584575"/>
              <a:ext cx="850900" cy="947738"/>
            </a:xfrm>
            <a:custGeom>
              <a:avLst/>
              <a:gdLst>
                <a:gd name="T0" fmla="*/ 2147483646 w 536"/>
                <a:gd name="T1" fmla="*/ 2147483646 h 597"/>
                <a:gd name="T2" fmla="*/ 0 w 536"/>
                <a:gd name="T3" fmla="*/ 2147483646 h 597"/>
                <a:gd name="T4" fmla="*/ 2147483646 w 536"/>
                <a:gd name="T5" fmla="*/ 0 h 597"/>
                <a:gd name="T6" fmla="*/ 2147483646 w 536"/>
                <a:gd name="T7" fmla="*/ 2147483646 h 597"/>
                <a:gd name="T8" fmla="*/ 2147483646 w 536"/>
                <a:gd name="T9" fmla="*/ 2147483646 h 5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7" extrusionOk="0">
                  <a:moveTo>
                    <a:pt x="263" y="597"/>
                  </a:moveTo>
                  <a:lnTo>
                    <a:pt x="0" y="431"/>
                  </a:lnTo>
                  <a:lnTo>
                    <a:pt x="276" y="0"/>
                  </a:lnTo>
                  <a:lnTo>
                    <a:pt x="536" y="166"/>
                  </a:lnTo>
                  <a:lnTo>
                    <a:pt x="263" y="597"/>
                  </a:lnTo>
                  <a:close/>
                </a:path>
              </a:pathLst>
            </a:custGeom>
            <a:solidFill>
              <a:srgbClr val="2CC6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7" name="Google Shape;779;p30"/>
            <p:cNvSpPr>
              <a:spLocks/>
            </p:cNvSpPr>
            <p:nvPr/>
          </p:nvSpPr>
          <p:spPr bwMode="auto">
            <a:xfrm>
              <a:off x="4476750" y="3740150"/>
              <a:ext cx="849313" cy="944563"/>
            </a:xfrm>
            <a:custGeom>
              <a:avLst/>
              <a:gdLst>
                <a:gd name="T0" fmla="*/ 2147483646 w 535"/>
                <a:gd name="T1" fmla="*/ 2147483646 h 595"/>
                <a:gd name="T2" fmla="*/ 0 w 535"/>
                <a:gd name="T3" fmla="*/ 2147483646 h 595"/>
                <a:gd name="T4" fmla="*/ 2147483646 w 535"/>
                <a:gd name="T5" fmla="*/ 0 h 595"/>
                <a:gd name="T6" fmla="*/ 2147483646 w 535"/>
                <a:gd name="T7" fmla="*/ 2147483646 h 595"/>
                <a:gd name="T8" fmla="*/ 2147483646 w 535"/>
                <a:gd name="T9" fmla="*/ 2147483646 h 5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5" h="595" extrusionOk="0">
                  <a:moveTo>
                    <a:pt x="260" y="595"/>
                  </a:moveTo>
                  <a:lnTo>
                    <a:pt x="0" y="429"/>
                  </a:lnTo>
                  <a:lnTo>
                    <a:pt x="276" y="0"/>
                  </a:lnTo>
                  <a:lnTo>
                    <a:pt x="535" y="166"/>
                  </a:lnTo>
                  <a:lnTo>
                    <a:pt x="260" y="595"/>
                  </a:lnTo>
                  <a:close/>
                </a:path>
              </a:pathLst>
            </a:custGeom>
            <a:solidFill>
              <a:srgbClr val="68CBF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8" name="Google Shape;780;p30"/>
            <p:cNvSpPr>
              <a:spLocks/>
            </p:cNvSpPr>
            <p:nvPr/>
          </p:nvSpPr>
          <p:spPr bwMode="auto">
            <a:xfrm>
              <a:off x="4889500" y="4003675"/>
              <a:ext cx="849313" cy="949325"/>
            </a:xfrm>
            <a:custGeom>
              <a:avLst/>
              <a:gdLst>
                <a:gd name="T0" fmla="*/ 2147483646 w 535"/>
                <a:gd name="T1" fmla="*/ 2147483646 h 598"/>
                <a:gd name="T2" fmla="*/ 0 w 535"/>
                <a:gd name="T3" fmla="*/ 2147483646 h 598"/>
                <a:gd name="T4" fmla="*/ 2147483646 w 535"/>
                <a:gd name="T5" fmla="*/ 0 h 598"/>
                <a:gd name="T6" fmla="*/ 2147483646 w 535"/>
                <a:gd name="T7" fmla="*/ 2147483646 h 598"/>
                <a:gd name="T8" fmla="*/ 2147483646 w 535"/>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5" h="598" extrusionOk="0">
                  <a:moveTo>
                    <a:pt x="262" y="598"/>
                  </a:moveTo>
                  <a:lnTo>
                    <a:pt x="0" y="429"/>
                  </a:lnTo>
                  <a:lnTo>
                    <a:pt x="275" y="0"/>
                  </a:lnTo>
                  <a:lnTo>
                    <a:pt x="535" y="167"/>
                  </a:lnTo>
                  <a:lnTo>
                    <a:pt x="262" y="598"/>
                  </a:lnTo>
                  <a:close/>
                </a:path>
              </a:pathLst>
            </a:custGeom>
            <a:solidFill>
              <a:srgbClr val="34B2E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69" name="Google Shape;781;p30"/>
            <p:cNvSpPr>
              <a:spLocks/>
            </p:cNvSpPr>
            <p:nvPr/>
          </p:nvSpPr>
          <p:spPr bwMode="auto">
            <a:xfrm>
              <a:off x="5305425" y="4268788"/>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0" y="598"/>
                  </a:moveTo>
                  <a:lnTo>
                    <a:pt x="0" y="431"/>
                  </a:lnTo>
                  <a:lnTo>
                    <a:pt x="273" y="0"/>
                  </a:lnTo>
                  <a:lnTo>
                    <a:pt x="536" y="166"/>
                  </a:lnTo>
                  <a:lnTo>
                    <a:pt x="260" y="598"/>
                  </a:lnTo>
                  <a:close/>
                </a:path>
              </a:pathLst>
            </a:custGeom>
            <a:solidFill>
              <a:srgbClr val="0A98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70" name="Google Shape;782;p30"/>
            <p:cNvSpPr>
              <a:spLocks/>
            </p:cNvSpPr>
            <p:nvPr/>
          </p:nvSpPr>
          <p:spPr bwMode="auto">
            <a:xfrm>
              <a:off x="4038600" y="4421188"/>
              <a:ext cx="850900" cy="947737"/>
            </a:xfrm>
            <a:custGeom>
              <a:avLst/>
              <a:gdLst>
                <a:gd name="T0" fmla="*/ 2147483646 w 536"/>
                <a:gd name="T1" fmla="*/ 2147483646 h 597"/>
                <a:gd name="T2" fmla="*/ 0 w 536"/>
                <a:gd name="T3" fmla="*/ 2147483646 h 597"/>
                <a:gd name="T4" fmla="*/ 2147483646 w 536"/>
                <a:gd name="T5" fmla="*/ 0 h 597"/>
                <a:gd name="T6" fmla="*/ 2147483646 w 536"/>
                <a:gd name="T7" fmla="*/ 2147483646 h 597"/>
                <a:gd name="T8" fmla="*/ 2147483646 w 536"/>
                <a:gd name="T9" fmla="*/ 2147483646 h 5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7" extrusionOk="0">
                  <a:moveTo>
                    <a:pt x="262" y="597"/>
                  </a:moveTo>
                  <a:lnTo>
                    <a:pt x="0" y="431"/>
                  </a:lnTo>
                  <a:lnTo>
                    <a:pt x="276" y="0"/>
                  </a:lnTo>
                  <a:lnTo>
                    <a:pt x="536" y="166"/>
                  </a:lnTo>
                  <a:lnTo>
                    <a:pt x="262" y="597"/>
                  </a:lnTo>
                  <a:close/>
                </a:path>
              </a:pathLst>
            </a:custGeom>
            <a:solidFill>
              <a:srgbClr val="2070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71" name="Google Shape;783;p30"/>
            <p:cNvSpPr>
              <a:spLocks/>
            </p:cNvSpPr>
            <p:nvPr/>
          </p:nvSpPr>
          <p:spPr bwMode="auto">
            <a:xfrm>
              <a:off x="4454525" y="4684713"/>
              <a:ext cx="850900" cy="949325"/>
            </a:xfrm>
            <a:custGeom>
              <a:avLst/>
              <a:gdLst>
                <a:gd name="T0" fmla="*/ 2147483646 w 536"/>
                <a:gd name="T1" fmla="*/ 2147483646 h 598"/>
                <a:gd name="T2" fmla="*/ 0 w 536"/>
                <a:gd name="T3" fmla="*/ 2147483646 h 598"/>
                <a:gd name="T4" fmla="*/ 2147483646 w 536"/>
                <a:gd name="T5" fmla="*/ 0 h 598"/>
                <a:gd name="T6" fmla="*/ 2147483646 w 536"/>
                <a:gd name="T7" fmla="*/ 2147483646 h 598"/>
                <a:gd name="T8" fmla="*/ 2147483646 w 536"/>
                <a:gd name="T9" fmla="*/ 2147483646 h 5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8" extrusionOk="0">
                  <a:moveTo>
                    <a:pt x="260" y="598"/>
                  </a:moveTo>
                  <a:lnTo>
                    <a:pt x="0" y="431"/>
                  </a:lnTo>
                  <a:lnTo>
                    <a:pt x="274" y="0"/>
                  </a:lnTo>
                  <a:lnTo>
                    <a:pt x="536" y="169"/>
                  </a:lnTo>
                  <a:lnTo>
                    <a:pt x="260" y="598"/>
                  </a:lnTo>
                  <a:close/>
                </a:path>
              </a:pathLst>
            </a:custGeom>
            <a:solidFill>
              <a:srgbClr val="0652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72" name="Google Shape;784;p30"/>
            <p:cNvSpPr>
              <a:spLocks/>
            </p:cNvSpPr>
            <p:nvPr/>
          </p:nvSpPr>
          <p:spPr bwMode="auto">
            <a:xfrm>
              <a:off x="4867275" y="4946650"/>
              <a:ext cx="850900" cy="944563"/>
            </a:xfrm>
            <a:custGeom>
              <a:avLst/>
              <a:gdLst>
                <a:gd name="T0" fmla="*/ 2147483646 w 536"/>
                <a:gd name="T1" fmla="*/ 2147483646 h 595"/>
                <a:gd name="T2" fmla="*/ 0 w 536"/>
                <a:gd name="T3" fmla="*/ 2147483646 h 595"/>
                <a:gd name="T4" fmla="*/ 2147483646 w 536"/>
                <a:gd name="T5" fmla="*/ 0 h 595"/>
                <a:gd name="T6" fmla="*/ 2147483646 w 536"/>
                <a:gd name="T7" fmla="*/ 2147483646 h 595"/>
                <a:gd name="T8" fmla="*/ 2147483646 w 536"/>
                <a:gd name="T9" fmla="*/ 2147483646 h 5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6" h="595" extrusionOk="0">
                  <a:moveTo>
                    <a:pt x="260" y="595"/>
                  </a:moveTo>
                  <a:lnTo>
                    <a:pt x="0" y="429"/>
                  </a:lnTo>
                  <a:lnTo>
                    <a:pt x="276" y="0"/>
                  </a:lnTo>
                  <a:lnTo>
                    <a:pt x="536" y="167"/>
                  </a:lnTo>
                  <a:lnTo>
                    <a:pt x="260" y="595"/>
                  </a:lnTo>
                  <a:close/>
                </a:path>
              </a:pathLst>
            </a:custGeom>
            <a:solidFill>
              <a:srgbClr val="0A436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73" name="Google Shape;785;p30"/>
            <p:cNvSpPr>
              <a:spLocks/>
            </p:cNvSpPr>
            <p:nvPr/>
          </p:nvSpPr>
          <p:spPr bwMode="auto">
            <a:xfrm>
              <a:off x="4381500" y="5634038"/>
              <a:ext cx="912813" cy="576262"/>
            </a:xfrm>
            <a:custGeom>
              <a:avLst/>
              <a:gdLst>
                <a:gd name="T0" fmla="*/ 2147483646 w 252"/>
                <a:gd name="T1" fmla="*/ 2147483646 h 159"/>
                <a:gd name="T2" fmla="*/ 2147483646 w 252"/>
                <a:gd name="T3" fmla="*/ 2147483646 h 159"/>
                <a:gd name="T4" fmla="*/ 2147483646 w 252"/>
                <a:gd name="T5" fmla="*/ 2147483646 h 159"/>
                <a:gd name="T6" fmla="*/ 2147483646 w 252"/>
                <a:gd name="T7" fmla="*/ 0 h 159"/>
                <a:gd name="T8" fmla="*/ 0 w 252"/>
                <a:gd name="T9" fmla="*/ 2147483646 h 159"/>
                <a:gd name="T10" fmla="*/ 2147483646 w 252"/>
                <a:gd name="T11" fmla="*/ 2147483646 h 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2" h="159" extrusionOk="0">
                  <a:moveTo>
                    <a:pt x="26" y="159"/>
                  </a:moveTo>
                  <a:cubicBezTo>
                    <a:pt x="248" y="73"/>
                    <a:pt x="248" y="73"/>
                    <a:pt x="248" y="73"/>
                  </a:cubicBezTo>
                  <a:cubicBezTo>
                    <a:pt x="248" y="73"/>
                    <a:pt x="252" y="50"/>
                    <a:pt x="213" y="25"/>
                  </a:cubicBezTo>
                  <a:cubicBezTo>
                    <a:pt x="187" y="8"/>
                    <a:pt x="134" y="0"/>
                    <a:pt x="134" y="0"/>
                  </a:cubicBezTo>
                  <a:cubicBezTo>
                    <a:pt x="0" y="128"/>
                    <a:pt x="0" y="128"/>
                    <a:pt x="0" y="128"/>
                  </a:cubicBezTo>
                  <a:cubicBezTo>
                    <a:pt x="10" y="137"/>
                    <a:pt x="19" y="148"/>
                    <a:pt x="26" y="159"/>
                  </a:cubicBezTo>
                  <a:close/>
                </a:path>
              </a:pathLst>
            </a:custGeom>
            <a:solidFill>
              <a:srgbClr val="C49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74" name="Google Shape;786;p30"/>
            <p:cNvSpPr>
              <a:spLocks/>
            </p:cNvSpPr>
            <p:nvPr/>
          </p:nvSpPr>
          <p:spPr bwMode="auto">
            <a:xfrm>
              <a:off x="4038600" y="5057775"/>
              <a:ext cx="415925" cy="949325"/>
            </a:xfrm>
            <a:custGeom>
              <a:avLst/>
              <a:gdLst>
                <a:gd name="T0" fmla="*/ 2147483646 w 115"/>
                <a:gd name="T1" fmla="*/ 2147483646 h 262"/>
                <a:gd name="T2" fmla="*/ 2147483646 w 115"/>
                <a:gd name="T3" fmla="*/ 2147483646 h 262"/>
                <a:gd name="T4" fmla="*/ 2147483646 w 115"/>
                <a:gd name="T5" fmla="*/ 2147483646 h 262"/>
                <a:gd name="T6" fmla="*/ 0 w 115"/>
                <a:gd name="T7" fmla="*/ 2147483646 h 262"/>
                <a:gd name="T8" fmla="*/ 2147483646 w 115"/>
                <a:gd name="T9" fmla="*/ 2147483646 h 262"/>
                <a:gd name="T10" fmla="*/ 2147483646 w 115"/>
                <a:gd name="T11" fmla="*/ 2147483646 h 262"/>
                <a:gd name="T12" fmla="*/ 2147483646 w 115"/>
                <a:gd name="T13" fmla="*/ 2147483646 h 2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5" h="262" extrusionOk="0">
                  <a:moveTo>
                    <a:pt x="115" y="86"/>
                  </a:moveTo>
                  <a:cubicBezTo>
                    <a:pt x="115" y="86"/>
                    <a:pt x="115" y="86"/>
                    <a:pt x="115" y="86"/>
                  </a:cubicBezTo>
                  <a:cubicBezTo>
                    <a:pt x="115" y="86"/>
                    <a:pt x="85" y="42"/>
                    <a:pt x="59" y="25"/>
                  </a:cubicBezTo>
                  <a:cubicBezTo>
                    <a:pt x="20" y="0"/>
                    <a:pt x="0" y="13"/>
                    <a:pt x="0" y="13"/>
                  </a:cubicBezTo>
                  <a:cubicBezTo>
                    <a:pt x="16" y="251"/>
                    <a:pt x="16" y="251"/>
                    <a:pt x="16" y="251"/>
                  </a:cubicBezTo>
                  <a:cubicBezTo>
                    <a:pt x="29" y="253"/>
                    <a:pt x="42" y="256"/>
                    <a:pt x="55" y="262"/>
                  </a:cubicBezTo>
                  <a:lnTo>
                    <a:pt x="115" y="86"/>
                  </a:lnTo>
                  <a:close/>
                </a:path>
              </a:pathLst>
            </a:custGeom>
            <a:solidFill>
              <a:srgbClr val="E3C29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75" name="Google Shape;787;p30"/>
            <p:cNvSpPr>
              <a:spLocks/>
            </p:cNvSpPr>
            <p:nvPr/>
          </p:nvSpPr>
          <p:spPr bwMode="auto">
            <a:xfrm>
              <a:off x="4237038" y="5337175"/>
              <a:ext cx="630237" cy="760413"/>
            </a:xfrm>
            <a:custGeom>
              <a:avLst/>
              <a:gdLst>
                <a:gd name="T0" fmla="*/ 0 w 174"/>
                <a:gd name="T1" fmla="*/ 2147483646 h 210"/>
                <a:gd name="T2" fmla="*/ 2147483646 w 174"/>
                <a:gd name="T3" fmla="*/ 2147483646 h 210"/>
                <a:gd name="T4" fmla="*/ 2147483646 w 174"/>
                <a:gd name="T5" fmla="*/ 2147483646 h 210"/>
                <a:gd name="T6" fmla="*/ 2147483646 w 174"/>
                <a:gd name="T7" fmla="*/ 2147483646 h 210"/>
                <a:gd name="T8" fmla="*/ 2147483646 w 174"/>
                <a:gd name="T9" fmla="*/ 2147483646 h 210"/>
                <a:gd name="T10" fmla="*/ 2147483646 w 174"/>
                <a:gd name="T11" fmla="*/ 2147483646 h 210"/>
                <a:gd name="T12" fmla="*/ 2147483646 w 174"/>
                <a:gd name="T13" fmla="*/ 2147483646 h 210"/>
                <a:gd name="T14" fmla="*/ 0 w 174"/>
                <a:gd name="T15" fmla="*/ 2147483646 h 2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4" h="210" extrusionOk="0">
                  <a:moveTo>
                    <a:pt x="0" y="185"/>
                  </a:moveTo>
                  <a:cubicBezTo>
                    <a:pt x="7" y="188"/>
                    <a:pt x="14" y="191"/>
                    <a:pt x="21" y="196"/>
                  </a:cubicBezTo>
                  <a:cubicBezTo>
                    <a:pt x="28" y="200"/>
                    <a:pt x="34" y="205"/>
                    <a:pt x="40" y="210"/>
                  </a:cubicBezTo>
                  <a:cubicBezTo>
                    <a:pt x="174" y="82"/>
                    <a:pt x="174" y="82"/>
                    <a:pt x="174" y="82"/>
                  </a:cubicBezTo>
                  <a:cubicBezTo>
                    <a:pt x="174" y="82"/>
                    <a:pt x="167" y="46"/>
                    <a:pt x="131" y="23"/>
                  </a:cubicBezTo>
                  <a:cubicBezTo>
                    <a:pt x="95" y="0"/>
                    <a:pt x="60" y="9"/>
                    <a:pt x="60" y="9"/>
                  </a:cubicBezTo>
                  <a:cubicBezTo>
                    <a:pt x="60" y="9"/>
                    <a:pt x="60" y="9"/>
                    <a:pt x="60" y="9"/>
                  </a:cubicBezTo>
                  <a:lnTo>
                    <a:pt x="0" y="185"/>
                  </a:lnTo>
                  <a:close/>
                </a:path>
              </a:pathLst>
            </a:custGeom>
            <a:solidFill>
              <a:srgbClr val="D6AF8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76" name="Google Shape;788;p30"/>
            <p:cNvSpPr>
              <a:spLocks/>
            </p:cNvSpPr>
            <p:nvPr/>
          </p:nvSpPr>
          <p:spPr bwMode="auto">
            <a:xfrm>
              <a:off x="4095750" y="5967413"/>
              <a:ext cx="381000" cy="379412"/>
            </a:xfrm>
            <a:custGeom>
              <a:avLst/>
              <a:gdLst>
                <a:gd name="T0" fmla="*/ 2147483646 w 105"/>
                <a:gd name="T1" fmla="*/ 2147483646 h 105"/>
                <a:gd name="T2" fmla="*/ 2147483646 w 105"/>
                <a:gd name="T3" fmla="*/ 2147483646 h 105"/>
                <a:gd name="T4" fmla="*/ 2147483646 w 105"/>
                <a:gd name="T5" fmla="*/ 2147483646 h 105"/>
                <a:gd name="T6" fmla="*/ 2147483646 w 105"/>
                <a:gd name="T7" fmla="*/ 2147483646 h 105"/>
                <a:gd name="T8" fmla="*/ 2147483646 w 105"/>
                <a:gd name="T9" fmla="*/ 2147483646 h 105"/>
                <a:gd name="T10" fmla="*/ 2147483646 w 105"/>
                <a:gd name="T11" fmla="*/ 2147483646 h 105"/>
                <a:gd name="T12" fmla="*/ 2147483646 w 105"/>
                <a:gd name="T13" fmla="*/ 2147483646 h 105"/>
                <a:gd name="T14" fmla="*/ 0 w 105"/>
                <a:gd name="T15" fmla="*/ 0 h 105"/>
                <a:gd name="T16" fmla="*/ 2147483646 w 105"/>
                <a:gd name="T17" fmla="*/ 2147483646 h 105"/>
                <a:gd name="T18" fmla="*/ 2147483646 w 105"/>
                <a:gd name="T19" fmla="*/ 2147483646 h 105"/>
                <a:gd name="T20" fmla="*/ 2147483646 w 105"/>
                <a:gd name="T21" fmla="*/ 2147483646 h 105"/>
                <a:gd name="T22" fmla="*/ 2147483646 w 105"/>
                <a:gd name="T23" fmla="*/ 2147483646 h 105"/>
                <a:gd name="T24" fmla="*/ 2147483646 w 105"/>
                <a:gd name="T25" fmla="*/ 2147483646 h 105"/>
                <a:gd name="T26" fmla="*/ 2147483646 w 105"/>
                <a:gd name="T27" fmla="*/ 2147483646 h 105"/>
                <a:gd name="T28" fmla="*/ 2147483646 w 105"/>
                <a:gd name="T29" fmla="*/ 2147483646 h 105"/>
                <a:gd name="T30" fmla="*/ 2147483646 w 105"/>
                <a:gd name="T31" fmla="*/ 2147483646 h 105"/>
                <a:gd name="T32" fmla="*/ 2147483646 w 105"/>
                <a:gd name="T33" fmla="*/ 2147483646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105" extrusionOk="0">
                  <a:moveTo>
                    <a:pt x="7" y="105"/>
                  </a:moveTo>
                  <a:cubicBezTo>
                    <a:pt x="105" y="67"/>
                    <a:pt x="105" y="67"/>
                    <a:pt x="105" y="67"/>
                  </a:cubicBezTo>
                  <a:cubicBezTo>
                    <a:pt x="98" y="56"/>
                    <a:pt x="89" y="45"/>
                    <a:pt x="79" y="36"/>
                  </a:cubicBezTo>
                  <a:cubicBezTo>
                    <a:pt x="79" y="36"/>
                    <a:pt x="79" y="36"/>
                    <a:pt x="79" y="36"/>
                  </a:cubicBezTo>
                  <a:cubicBezTo>
                    <a:pt x="73" y="31"/>
                    <a:pt x="67" y="26"/>
                    <a:pt x="60" y="22"/>
                  </a:cubicBezTo>
                  <a:cubicBezTo>
                    <a:pt x="53" y="17"/>
                    <a:pt x="46" y="14"/>
                    <a:pt x="39" y="11"/>
                  </a:cubicBezTo>
                  <a:cubicBezTo>
                    <a:pt x="39" y="11"/>
                    <a:pt x="39" y="11"/>
                    <a:pt x="39" y="11"/>
                  </a:cubicBezTo>
                  <a:cubicBezTo>
                    <a:pt x="26" y="5"/>
                    <a:pt x="13" y="2"/>
                    <a:pt x="0" y="0"/>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77" name="Google Shape;789;p30"/>
            <p:cNvSpPr>
              <a:spLocks/>
            </p:cNvSpPr>
            <p:nvPr/>
          </p:nvSpPr>
          <p:spPr bwMode="auto">
            <a:xfrm>
              <a:off x="6662738" y="863600"/>
              <a:ext cx="1327150" cy="935038"/>
            </a:xfrm>
            <a:custGeom>
              <a:avLst/>
              <a:gdLst>
                <a:gd name="T0" fmla="*/ 2147483646 w 836"/>
                <a:gd name="T1" fmla="*/ 2147483646 h 589"/>
                <a:gd name="T2" fmla="*/ 2147483646 w 836"/>
                <a:gd name="T3" fmla="*/ 0 h 589"/>
                <a:gd name="T4" fmla="*/ 0 w 836"/>
                <a:gd name="T5" fmla="*/ 2147483646 h 589"/>
                <a:gd name="T6" fmla="*/ 2147483646 w 836"/>
                <a:gd name="T7" fmla="*/ 2147483646 h 589"/>
                <a:gd name="T8" fmla="*/ 2147483646 w 836"/>
                <a:gd name="T9" fmla="*/ 2147483646 h 5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6" h="589" extrusionOk="0">
                  <a:moveTo>
                    <a:pt x="836" y="500"/>
                  </a:moveTo>
                  <a:lnTo>
                    <a:pt x="54" y="0"/>
                  </a:lnTo>
                  <a:lnTo>
                    <a:pt x="0" y="87"/>
                  </a:lnTo>
                  <a:lnTo>
                    <a:pt x="782" y="589"/>
                  </a:lnTo>
                  <a:lnTo>
                    <a:pt x="836" y="50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sp>
        <p:nvSpPr>
          <p:cNvPr id="53281" name="Google Shape;793;p30"/>
          <p:cNvSpPr txBox="1">
            <a:spLocks noChangeArrowheads="1"/>
          </p:cNvSpPr>
          <p:nvPr/>
        </p:nvSpPr>
        <p:spPr bwMode="auto">
          <a:xfrm>
            <a:off x="3360738" y="2282825"/>
            <a:ext cx="1084262"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DA2D40"/>
              </a:buClr>
              <a:buSzPts val="2100"/>
              <a:buFont typeface="Open Sans Semibold" panose="020B0706030804020204" pitchFamily="34" charset="0"/>
              <a:buNone/>
            </a:pPr>
            <a:r>
              <a:rPr lang="en-US" altLang="en-US" sz="2100" b="1">
                <a:solidFill>
                  <a:srgbClr val="DA2D40"/>
                </a:solidFill>
                <a:latin typeface="Alasassy Caps" pitchFamily="2" charset="0"/>
                <a:cs typeface="Open Sans Semibold" panose="020B0706030804020204" pitchFamily="34" charset="0"/>
                <a:sym typeface="Open Sans Semibold" panose="020B0706030804020204" pitchFamily="34" charset="0"/>
              </a:rPr>
              <a:t>#2 English</a:t>
            </a:r>
            <a:endParaRPr lang="en-US" altLang="en-US">
              <a:latin typeface="Alasassy Caps" pitchFamily="2" charset="0"/>
              <a:cs typeface="Open Sans Semibold" panose="020B0706030804020204" pitchFamily="34" charset="0"/>
            </a:endParaRPr>
          </a:p>
        </p:txBody>
      </p:sp>
      <p:sp>
        <p:nvSpPr>
          <p:cNvPr id="53283" name="Google Shape;795;p30"/>
          <p:cNvSpPr txBox="1">
            <a:spLocks noChangeArrowheads="1"/>
          </p:cNvSpPr>
          <p:nvPr/>
        </p:nvSpPr>
        <p:spPr bwMode="auto">
          <a:xfrm>
            <a:off x="6880634" y="4756150"/>
            <a:ext cx="1264829"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65280"/>
              </a:buClr>
              <a:buSzPts val="2100"/>
              <a:buFont typeface="Open Sans Semibold" panose="020B0706030804020204" pitchFamily="34" charset="0"/>
              <a:buNone/>
            </a:pPr>
            <a:r>
              <a:rPr lang="en-US" altLang="en-US" sz="2100" b="1">
                <a:solidFill>
                  <a:srgbClr val="065280"/>
                </a:solidFill>
                <a:latin typeface="Alasassy Caps" pitchFamily="2" charset="0"/>
                <a:cs typeface="Open Sans Semibold" panose="020B0706030804020204" pitchFamily="34" charset="0"/>
                <a:sym typeface="Open Sans Semibold" panose="020B0706030804020204" pitchFamily="34" charset="0"/>
              </a:rPr>
              <a:t>#6 Electives</a:t>
            </a:r>
            <a:endParaRPr lang="en-US" altLang="en-US">
              <a:latin typeface="Alasassy Caps" pitchFamily="2" charset="0"/>
              <a:cs typeface="Open Sans Semibold" panose="020B0706030804020204" pitchFamily="34" charset="0"/>
            </a:endParaRPr>
          </a:p>
        </p:txBody>
      </p:sp>
      <p:sp>
        <p:nvSpPr>
          <p:cNvPr id="53284" name="Google Shape;796;p30"/>
          <p:cNvSpPr>
            <a:spLocks/>
          </p:cNvSpPr>
          <p:nvPr/>
        </p:nvSpPr>
        <p:spPr bwMode="auto">
          <a:xfrm>
            <a:off x="1570212" y="1179513"/>
            <a:ext cx="835025" cy="560387"/>
          </a:xfrm>
          <a:custGeom>
            <a:avLst/>
            <a:gdLst>
              <a:gd name="T0" fmla="*/ 2147483646 w 231"/>
              <a:gd name="T1" fmla="*/ 2147483646 h 155"/>
              <a:gd name="T2" fmla="*/ 2147483646 w 231"/>
              <a:gd name="T3" fmla="*/ 2147483646 h 155"/>
              <a:gd name="T4" fmla="*/ 2147483646 w 231"/>
              <a:gd name="T5" fmla="*/ 2147483646 h 155"/>
              <a:gd name="T6" fmla="*/ 2147483646 w 231"/>
              <a:gd name="T7" fmla="*/ 2147483646 h 155"/>
              <a:gd name="T8" fmla="*/ 2147483646 w 231"/>
              <a:gd name="T9" fmla="*/ 2147483646 h 155"/>
              <a:gd name="T10" fmla="*/ 2147483646 w 231"/>
              <a:gd name="T11" fmla="*/ 2147483646 h 155"/>
              <a:gd name="T12" fmla="*/ 2147483646 w 231"/>
              <a:gd name="T13" fmla="*/ 2147483646 h 155"/>
              <a:gd name="T14" fmla="*/ 2147483646 w 231"/>
              <a:gd name="T15" fmla="*/ 0 h 155"/>
              <a:gd name="T16" fmla="*/ 2147483646 w 231"/>
              <a:gd name="T17" fmla="*/ 2147483646 h 155"/>
              <a:gd name="T18" fmla="*/ 2147483646 w 231"/>
              <a:gd name="T19" fmla="*/ 2147483646 h 155"/>
              <a:gd name="T20" fmla="*/ 2147483646 w 231"/>
              <a:gd name="T21" fmla="*/ 2147483646 h 155"/>
              <a:gd name="T22" fmla="*/ 0 w 231"/>
              <a:gd name="T23" fmla="*/ 2147483646 h 155"/>
              <a:gd name="T24" fmla="*/ 2147483646 w 231"/>
              <a:gd name="T25" fmla="*/ 2147483646 h 155"/>
              <a:gd name="T26" fmla="*/ 2147483646 w 231"/>
              <a:gd name="T27" fmla="*/ 2147483646 h 155"/>
              <a:gd name="T28" fmla="*/ 2147483646 w 231"/>
              <a:gd name="T29" fmla="*/ 2147483646 h 155"/>
              <a:gd name="T30" fmla="*/ 2147483646 w 231"/>
              <a:gd name="T31" fmla="*/ 2147483646 h 155"/>
              <a:gd name="T32" fmla="*/ 2147483646 w 231"/>
              <a:gd name="T33" fmla="*/ 2147483646 h 155"/>
              <a:gd name="T34" fmla="*/ 2147483646 w 231"/>
              <a:gd name="T35" fmla="*/ 2147483646 h 155"/>
              <a:gd name="T36" fmla="*/ 2147483646 w 231"/>
              <a:gd name="T37" fmla="*/ 2147483646 h 155"/>
              <a:gd name="T38" fmla="*/ 2147483646 w 231"/>
              <a:gd name="T39" fmla="*/ 2147483646 h 155"/>
              <a:gd name="T40" fmla="*/ 2147483646 w 231"/>
              <a:gd name="T41" fmla="*/ 2147483646 h 155"/>
              <a:gd name="T42" fmla="*/ 2147483646 w 231"/>
              <a:gd name="T43" fmla="*/ 2147483646 h 155"/>
              <a:gd name="T44" fmla="*/ 2147483646 w 231"/>
              <a:gd name="T45" fmla="*/ 2147483646 h 155"/>
              <a:gd name="T46" fmla="*/ 2147483646 w 231"/>
              <a:gd name="T47" fmla="*/ 2147483646 h 155"/>
              <a:gd name="T48" fmla="*/ 2147483646 w 231"/>
              <a:gd name="T49" fmla="*/ 2147483646 h 155"/>
              <a:gd name="T50" fmla="*/ 2147483646 w 231"/>
              <a:gd name="T51" fmla="*/ 2147483646 h 155"/>
              <a:gd name="T52" fmla="*/ 2147483646 w 231"/>
              <a:gd name="T53" fmla="*/ 2147483646 h 155"/>
              <a:gd name="T54" fmla="*/ 2147483646 w 231"/>
              <a:gd name="T55" fmla="*/ 2147483646 h 155"/>
              <a:gd name="T56" fmla="*/ 2147483646 w 231"/>
              <a:gd name="T57" fmla="*/ 2147483646 h 155"/>
              <a:gd name="T58" fmla="*/ 2147483646 w 231"/>
              <a:gd name="T59" fmla="*/ 2147483646 h 155"/>
              <a:gd name="T60" fmla="*/ 2147483646 w 231"/>
              <a:gd name="T61" fmla="*/ 2147483646 h 155"/>
              <a:gd name="T62" fmla="*/ 2147483646 w 231"/>
              <a:gd name="T63" fmla="*/ 2147483646 h 155"/>
              <a:gd name="T64" fmla="*/ 2147483646 w 231"/>
              <a:gd name="T65" fmla="*/ 2147483646 h 155"/>
              <a:gd name="T66" fmla="*/ 2147483646 w 231"/>
              <a:gd name="T67" fmla="*/ 2147483646 h 155"/>
              <a:gd name="T68" fmla="*/ 2147483646 w 231"/>
              <a:gd name="T69" fmla="*/ 2147483646 h 155"/>
              <a:gd name="T70" fmla="*/ 2147483646 w 231"/>
              <a:gd name="T71" fmla="*/ 2147483646 h 155"/>
              <a:gd name="T72" fmla="*/ 2147483646 w 231"/>
              <a:gd name="T73" fmla="*/ 2147483646 h 155"/>
              <a:gd name="T74" fmla="*/ 2147483646 w 231"/>
              <a:gd name="T75" fmla="*/ 2147483646 h 155"/>
              <a:gd name="T76" fmla="*/ 2147483646 w 231"/>
              <a:gd name="T77" fmla="*/ 2147483646 h 155"/>
              <a:gd name="T78" fmla="*/ 2147483646 w 231"/>
              <a:gd name="T79" fmla="*/ 2147483646 h 155"/>
              <a:gd name="T80" fmla="*/ 2147483646 w 231"/>
              <a:gd name="T81" fmla="*/ 2147483646 h 155"/>
              <a:gd name="T82" fmla="*/ 2147483646 w 231"/>
              <a:gd name="T83" fmla="*/ 2147483646 h 155"/>
              <a:gd name="T84" fmla="*/ 2147483646 w 231"/>
              <a:gd name="T85" fmla="*/ 2147483646 h 155"/>
              <a:gd name="T86" fmla="*/ 2147483646 w 231"/>
              <a:gd name="T87" fmla="*/ 2147483646 h 155"/>
              <a:gd name="T88" fmla="*/ 2147483646 w 231"/>
              <a:gd name="T89" fmla="*/ 2147483646 h 155"/>
              <a:gd name="T90" fmla="*/ 2147483646 w 231"/>
              <a:gd name="T91" fmla="*/ 2147483646 h 1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31" h="155" extrusionOk="0">
                <a:moveTo>
                  <a:pt x="184" y="15"/>
                </a:moveTo>
                <a:cubicBezTo>
                  <a:pt x="205" y="69"/>
                  <a:pt x="205" y="69"/>
                  <a:pt x="205" y="69"/>
                </a:cubicBezTo>
                <a:cubicBezTo>
                  <a:pt x="178" y="80"/>
                  <a:pt x="178" y="80"/>
                  <a:pt x="178" y="80"/>
                </a:cubicBezTo>
                <a:cubicBezTo>
                  <a:pt x="164" y="68"/>
                  <a:pt x="121" y="31"/>
                  <a:pt x="117" y="30"/>
                </a:cubicBezTo>
                <a:cubicBezTo>
                  <a:pt x="114" y="30"/>
                  <a:pt x="101" y="35"/>
                  <a:pt x="99" y="36"/>
                </a:cubicBezTo>
                <a:cubicBezTo>
                  <a:pt x="99" y="36"/>
                  <a:pt x="91" y="38"/>
                  <a:pt x="84" y="38"/>
                </a:cubicBezTo>
                <a:cubicBezTo>
                  <a:pt x="80" y="38"/>
                  <a:pt x="78" y="37"/>
                  <a:pt x="76" y="36"/>
                </a:cubicBezTo>
                <a:cubicBezTo>
                  <a:pt x="74" y="35"/>
                  <a:pt x="73" y="34"/>
                  <a:pt x="74" y="33"/>
                </a:cubicBezTo>
                <a:cubicBezTo>
                  <a:pt x="74" y="30"/>
                  <a:pt x="77" y="27"/>
                  <a:pt x="78" y="26"/>
                </a:cubicBezTo>
                <a:cubicBezTo>
                  <a:pt x="90" y="20"/>
                  <a:pt x="120" y="8"/>
                  <a:pt x="124" y="8"/>
                </a:cubicBezTo>
                <a:cubicBezTo>
                  <a:pt x="124" y="8"/>
                  <a:pt x="124" y="8"/>
                  <a:pt x="124" y="8"/>
                </a:cubicBezTo>
                <a:cubicBezTo>
                  <a:pt x="131" y="8"/>
                  <a:pt x="178" y="14"/>
                  <a:pt x="184" y="15"/>
                </a:cubicBezTo>
                <a:close/>
                <a:moveTo>
                  <a:pt x="203" y="0"/>
                </a:moveTo>
                <a:cubicBezTo>
                  <a:pt x="202" y="0"/>
                  <a:pt x="201" y="0"/>
                  <a:pt x="201" y="1"/>
                </a:cubicBezTo>
                <a:cubicBezTo>
                  <a:pt x="192" y="4"/>
                  <a:pt x="192" y="4"/>
                  <a:pt x="192" y="4"/>
                </a:cubicBezTo>
                <a:cubicBezTo>
                  <a:pt x="190" y="5"/>
                  <a:pt x="189" y="6"/>
                  <a:pt x="188" y="7"/>
                </a:cubicBezTo>
                <a:cubicBezTo>
                  <a:pt x="188" y="9"/>
                  <a:pt x="188" y="10"/>
                  <a:pt x="188" y="12"/>
                </a:cubicBezTo>
                <a:cubicBezTo>
                  <a:pt x="211" y="68"/>
                  <a:pt x="211" y="68"/>
                  <a:pt x="211" y="68"/>
                </a:cubicBezTo>
                <a:cubicBezTo>
                  <a:pt x="212" y="71"/>
                  <a:pt x="215" y="73"/>
                  <a:pt x="218" y="72"/>
                </a:cubicBezTo>
                <a:cubicBezTo>
                  <a:pt x="227" y="68"/>
                  <a:pt x="227" y="68"/>
                  <a:pt x="227" y="68"/>
                </a:cubicBezTo>
                <a:cubicBezTo>
                  <a:pt x="229" y="67"/>
                  <a:pt x="230" y="66"/>
                  <a:pt x="231" y="65"/>
                </a:cubicBezTo>
                <a:cubicBezTo>
                  <a:pt x="231" y="63"/>
                  <a:pt x="231" y="62"/>
                  <a:pt x="231" y="60"/>
                </a:cubicBezTo>
                <a:cubicBezTo>
                  <a:pt x="208" y="4"/>
                  <a:pt x="208" y="4"/>
                  <a:pt x="208" y="4"/>
                </a:cubicBezTo>
                <a:cubicBezTo>
                  <a:pt x="207" y="2"/>
                  <a:pt x="205" y="0"/>
                  <a:pt x="203" y="0"/>
                </a:cubicBezTo>
                <a:close/>
                <a:moveTo>
                  <a:pt x="0" y="77"/>
                </a:moveTo>
                <a:cubicBezTo>
                  <a:pt x="0" y="79"/>
                  <a:pt x="0" y="81"/>
                  <a:pt x="1" y="82"/>
                </a:cubicBezTo>
                <a:cubicBezTo>
                  <a:pt x="2" y="83"/>
                  <a:pt x="4" y="84"/>
                  <a:pt x="5" y="84"/>
                </a:cubicBezTo>
                <a:cubicBezTo>
                  <a:pt x="15" y="85"/>
                  <a:pt x="15" y="85"/>
                  <a:pt x="15" y="85"/>
                </a:cubicBezTo>
                <a:cubicBezTo>
                  <a:pt x="18" y="85"/>
                  <a:pt x="21" y="82"/>
                  <a:pt x="21" y="79"/>
                </a:cubicBezTo>
                <a:cubicBezTo>
                  <a:pt x="26" y="16"/>
                  <a:pt x="26" y="16"/>
                  <a:pt x="26" y="16"/>
                </a:cubicBezTo>
                <a:cubicBezTo>
                  <a:pt x="26" y="14"/>
                  <a:pt x="26" y="13"/>
                  <a:pt x="25" y="11"/>
                </a:cubicBezTo>
                <a:cubicBezTo>
                  <a:pt x="24" y="10"/>
                  <a:pt x="22" y="9"/>
                  <a:pt x="21" y="9"/>
                </a:cubicBezTo>
                <a:cubicBezTo>
                  <a:pt x="11" y="9"/>
                  <a:pt x="11" y="9"/>
                  <a:pt x="11" y="9"/>
                </a:cubicBezTo>
                <a:cubicBezTo>
                  <a:pt x="11" y="9"/>
                  <a:pt x="11" y="9"/>
                  <a:pt x="11" y="9"/>
                </a:cubicBezTo>
                <a:cubicBezTo>
                  <a:pt x="7" y="9"/>
                  <a:pt x="5" y="11"/>
                  <a:pt x="5" y="14"/>
                </a:cubicBezTo>
                <a:lnTo>
                  <a:pt x="0" y="77"/>
                </a:lnTo>
                <a:close/>
                <a:moveTo>
                  <a:pt x="95" y="134"/>
                </a:moveTo>
                <a:cubicBezTo>
                  <a:pt x="94" y="132"/>
                  <a:pt x="93" y="130"/>
                  <a:pt x="91" y="128"/>
                </a:cubicBezTo>
                <a:cubicBezTo>
                  <a:pt x="87" y="125"/>
                  <a:pt x="83" y="125"/>
                  <a:pt x="80" y="130"/>
                </a:cubicBezTo>
                <a:cubicBezTo>
                  <a:pt x="75" y="135"/>
                  <a:pt x="75" y="135"/>
                  <a:pt x="75" y="135"/>
                </a:cubicBezTo>
                <a:cubicBezTo>
                  <a:pt x="75" y="136"/>
                  <a:pt x="75" y="136"/>
                  <a:pt x="75" y="136"/>
                </a:cubicBezTo>
                <a:cubicBezTo>
                  <a:pt x="71" y="140"/>
                  <a:pt x="71" y="140"/>
                  <a:pt x="71" y="140"/>
                </a:cubicBezTo>
                <a:cubicBezTo>
                  <a:pt x="66" y="146"/>
                  <a:pt x="71" y="151"/>
                  <a:pt x="72" y="153"/>
                </a:cubicBezTo>
                <a:cubicBezTo>
                  <a:pt x="74" y="154"/>
                  <a:pt x="76" y="155"/>
                  <a:pt x="78" y="155"/>
                </a:cubicBezTo>
                <a:cubicBezTo>
                  <a:pt x="80" y="155"/>
                  <a:pt x="82" y="154"/>
                  <a:pt x="84" y="151"/>
                </a:cubicBezTo>
                <a:cubicBezTo>
                  <a:pt x="90" y="143"/>
                  <a:pt x="90" y="143"/>
                  <a:pt x="90" y="143"/>
                </a:cubicBezTo>
                <a:cubicBezTo>
                  <a:pt x="90" y="143"/>
                  <a:pt x="90" y="143"/>
                  <a:pt x="90" y="143"/>
                </a:cubicBezTo>
                <a:cubicBezTo>
                  <a:pt x="93" y="141"/>
                  <a:pt x="93" y="141"/>
                  <a:pt x="93" y="141"/>
                </a:cubicBezTo>
                <a:cubicBezTo>
                  <a:pt x="95" y="138"/>
                  <a:pt x="95" y="136"/>
                  <a:pt x="95" y="134"/>
                </a:cubicBezTo>
                <a:close/>
                <a:moveTo>
                  <a:pt x="50" y="130"/>
                </a:moveTo>
                <a:cubicBezTo>
                  <a:pt x="47" y="134"/>
                  <a:pt x="47" y="137"/>
                  <a:pt x="52" y="141"/>
                </a:cubicBezTo>
                <a:cubicBezTo>
                  <a:pt x="56" y="145"/>
                  <a:pt x="61" y="144"/>
                  <a:pt x="64" y="140"/>
                </a:cubicBezTo>
                <a:cubicBezTo>
                  <a:pt x="75" y="127"/>
                  <a:pt x="75" y="127"/>
                  <a:pt x="75" y="127"/>
                </a:cubicBezTo>
                <a:cubicBezTo>
                  <a:pt x="80" y="120"/>
                  <a:pt x="75" y="116"/>
                  <a:pt x="74" y="114"/>
                </a:cubicBezTo>
                <a:cubicBezTo>
                  <a:pt x="70" y="111"/>
                  <a:pt x="66" y="111"/>
                  <a:pt x="62" y="116"/>
                </a:cubicBezTo>
                <a:cubicBezTo>
                  <a:pt x="56" y="123"/>
                  <a:pt x="56" y="123"/>
                  <a:pt x="56" y="123"/>
                </a:cubicBezTo>
                <a:cubicBezTo>
                  <a:pt x="56" y="123"/>
                  <a:pt x="56" y="123"/>
                  <a:pt x="56" y="123"/>
                </a:cubicBezTo>
                <a:cubicBezTo>
                  <a:pt x="55" y="124"/>
                  <a:pt x="55" y="124"/>
                  <a:pt x="55" y="124"/>
                </a:cubicBezTo>
                <a:lnTo>
                  <a:pt x="50" y="130"/>
                </a:lnTo>
                <a:close/>
                <a:moveTo>
                  <a:pt x="34" y="114"/>
                </a:moveTo>
                <a:cubicBezTo>
                  <a:pt x="32" y="116"/>
                  <a:pt x="31" y="119"/>
                  <a:pt x="32" y="121"/>
                </a:cubicBezTo>
                <a:cubicBezTo>
                  <a:pt x="32" y="123"/>
                  <a:pt x="33" y="125"/>
                  <a:pt x="35" y="127"/>
                </a:cubicBezTo>
                <a:cubicBezTo>
                  <a:pt x="39" y="130"/>
                  <a:pt x="44" y="129"/>
                  <a:pt x="47" y="125"/>
                </a:cubicBezTo>
                <a:cubicBezTo>
                  <a:pt x="59" y="111"/>
                  <a:pt x="59" y="111"/>
                  <a:pt x="59" y="111"/>
                </a:cubicBezTo>
                <a:cubicBezTo>
                  <a:pt x="61" y="108"/>
                  <a:pt x="62" y="106"/>
                  <a:pt x="61" y="104"/>
                </a:cubicBezTo>
                <a:cubicBezTo>
                  <a:pt x="61" y="102"/>
                  <a:pt x="60" y="100"/>
                  <a:pt x="58" y="98"/>
                </a:cubicBezTo>
                <a:cubicBezTo>
                  <a:pt x="54" y="95"/>
                  <a:pt x="50" y="95"/>
                  <a:pt x="46" y="100"/>
                </a:cubicBezTo>
                <a:cubicBezTo>
                  <a:pt x="40" y="107"/>
                  <a:pt x="40" y="107"/>
                  <a:pt x="40" y="107"/>
                </a:cubicBezTo>
                <a:cubicBezTo>
                  <a:pt x="40" y="107"/>
                  <a:pt x="40" y="107"/>
                  <a:pt x="40" y="107"/>
                </a:cubicBezTo>
                <a:cubicBezTo>
                  <a:pt x="39" y="108"/>
                  <a:pt x="39" y="108"/>
                  <a:pt x="39" y="108"/>
                </a:cubicBezTo>
                <a:lnTo>
                  <a:pt x="34" y="114"/>
                </a:lnTo>
                <a:close/>
                <a:moveTo>
                  <a:pt x="31" y="109"/>
                </a:moveTo>
                <a:cubicBezTo>
                  <a:pt x="43" y="95"/>
                  <a:pt x="43" y="95"/>
                  <a:pt x="43" y="95"/>
                </a:cubicBezTo>
                <a:cubicBezTo>
                  <a:pt x="48" y="89"/>
                  <a:pt x="43" y="84"/>
                  <a:pt x="42" y="82"/>
                </a:cubicBezTo>
                <a:cubicBezTo>
                  <a:pt x="38" y="79"/>
                  <a:pt x="34" y="80"/>
                  <a:pt x="30" y="84"/>
                </a:cubicBezTo>
                <a:cubicBezTo>
                  <a:pt x="26" y="89"/>
                  <a:pt x="26" y="89"/>
                  <a:pt x="26" y="89"/>
                </a:cubicBezTo>
                <a:cubicBezTo>
                  <a:pt x="26" y="89"/>
                  <a:pt x="26" y="89"/>
                  <a:pt x="26" y="89"/>
                </a:cubicBezTo>
                <a:cubicBezTo>
                  <a:pt x="26" y="90"/>
                  <a:pt x="26" y="90"/>
                  <a:pt x="26" y="90"/>
                </a:cubicBezTo>
                <a:cubicBezTo>
                  <a:pt x="20" y="96"/>
                  <a:pt x="20" y="96"/>
                  <a:pt x="20" y="96"/>
                </a:cubicBezTo>
                <a:cubicBezTo>
                  <a:pt x="18" y="98"/>
                  <a:pt x="17" y="101"/>
                  <a:pt x="17" y="103"/>
                </a:cubicBezTo>
                <a:cubicBezTo>
                  <a:pt x="18" y="105"/>
                  <a:pt x="19" y="107"/>
                  <a:pt x="20" y="108"/>
                </a:cubicBezTo>
                <a:cubicBezTo>
                  <a:pt x="22" y="109"/>
                  <a:pt x="24" y="111"/>
                  <a:pt x="27" y="111"/>
                </a:cubicBezTo>
                <a:cubicBezTo>
                  <a:pt x="28" y="111"/>
                  <a:pt x="30" y="110"/>
                  <a:pt x="31" y="109"/>
                </a:cubicBezTo>
                <a:close/>
                <a:moveTo>
                  <a:pt x="175" y="97"/>
                </a:moveTo>
                <a:cubicBezTo>
                  <a:pt x="178" y="93"/>
                  <a:pt x="180" y="89"/>
                  <a:pt x="174" y="84"/>
                </a:cubicBezTo>
                <a:cubicBezTo>
                  <a:pt x="170" y="80"/>
                  <a:pt x="170" y="80"/>
                  <a:pt x="170" y="80"/>
                </a:cubicBezTo>
                <a:cubicBezTo>
                  <a:pt x="148" y="61"/>
                  <a:pt x="122" y="40"/>
                  <a:pt x="117" y="36"/>
                </a:cubicBezTo>
                <a:cubicBezTo>
                  <a:pt x="114" y="37"/>
                  <a:pt x="107" y="39"/>
                  <a:pt x="101" y="41"/>
                </a:cubicBezTo>
                <a:cubicBezTo>
                  <a:pt x="101" y="41"/>
                  <a:pt x="101" y="41"/>
                  <a:pt x="101" y="41"/>
                </a:cubicBezTo>
                <a:cubicBezTo>
                  <a:pt x="100" y="41"/>
                  <a:pt x="92" y="44"/>
                  <a:pt x="84" y="44"/>
                </a:cubicBezTo>
                <a:cubicBezTo>
                  <a:pt x="79" y="44"/>
                  <a:pt x="76" y="43"/>
                  <a:pt x="73" y="41"/>
                </a:cubicBezTo>
                <a:cubicBezTo>
                  <a:pt x="68" y="38"/>
                  <a:pt x="68" y="34"/>
                  <a:pt x="68" y="32"/>
                </a:cubicBezTo>
                <a:cubicBezTo>
                  <a:pt x="68" y="27"/>
                  <a:pt x="72" y="23"/>
                  <a:pt x="75" y="21"/>
                </a:cubicBezTo>
                <a:cubicBezTo>
                  <a:pt x="31" y="16"/>
                  <a:pt x="31" y="16"/>
                  <a:pt x="31" y="16"/>
                </a:cubicBezTo>
                <a:cubicBezTo>
                  <a:pt x="27" y="79"/>
                  <a:pt x="27" y="79"/>
                  <a:pt x="27" y="79"/>
                </a:cubicBezTo>
                <a:cubicBezTo>
                  <a:pt x="30" y="76"/>
                  <a:pt x="34" y="75"/>
                  <a:pt x="37" y="75"/>
                </a:cubicBezTo>
                <a:cubicBezTo>
                  <a:pt x="40" y="75"/>
                  <a:pt x="43" y="76"/>
                  <a:pt x="45" y="78"/>
                </a:cubicBezTo>
                <a:cubicBezTo>
                  <a:pt x="49" y="82"/>
                  <a:pt x="51" y="86"/>
                  <a:pt x="51" y="91"/>
                </a:cubicBezTo>
                <a:cubicBezTo>
                  <a:pt x="54" y="90"/>
                  <a:pt x="58" y="91"/>
                  <a:pt x="61" y="94"/>
                </a:cubicBezTo>
                <a:cubicBezTo>
                  <a:pt x="65" y="98"/>
                  <a:pt x="67" y="102"/>
                  <a:pt x="67" y="107"/>
                </a:cubicBezTo>
                <a:cubicBezTo>
                  <a:pt x="70" y="106"/>
                  <a:pt x="74" y="107"/>
                  <a:pt x="77" y="110"/>
                </a:cubicBezTo>
                <a:cubicBezTo>
                  <a:pt x="81" y="113"/>
                  <a:pt x="83" y="117"/>
                  <a:pt x="83" y="121"/>
                </a:cubicBezTo>
                <a:cubicBezTo>
                  <a:pt x="87" y="120"/>
                  <a:pt x="91" y="121"/>
                  <a:pt x="95" y="124"/>
                </a:cubicBezTo>
                <a:cubicBezTo>
                  <a:pt x="100" y="128"/>
                  <a:pt x="102" y="134"/>
                  <a:pt x="100" y="139"/>
                </a:cubicBezTo>
                <a:cubicBezTo>
                  <a:pt x="103" y="142"/>
                  <a:pt x="103" y="142"/>
                  <a:pt x="103" y="142"/>
                </a:cubicBezTo>
                <a:cubicBezTo>
                  <a:pt x="104" y="143"/>
                  <a:pt x="104" y="143"/>
                  <a:pt x="104" y="143"/>
                </a:cubicBezTo>
                <a:cubicBezTo>
                  <a:pt x="104" y="143"/>
                  <a:pt x="104" y="143"/>
                  <a:pt x="104" y="143"/>
                </a:cubicBezTo>
                <a:cubicBezTo>
                  <a:pt x="106" y="144"/>
                  <a:pt x="108" y="145"/>
                  <a:pt x="109" y="145"/>
                </a:cubicBezTo>
                <a:cubicBezTo>
                  <a:pt x="112" y="145"/>
                  <a:pt x="114" y="143"/>
                  <a:pt x="115" y="141"/>
                </a:cubicBezTo>
                <a:cubicBezTo>
                  <a:pt x="118" y="138"/>
                  <a:pt x="119" y="136"/>
                  <a:pt x="116" y="132"/>
                </a:cubicBezTo>
                <a:cubicBezTo>
                  <a:pt x="116" y="132"/>
                  <a:pt x="116" y="132"/>
                  <a:pt x="116" y="132"/>
                </a:cubicBezTo>
                <a:cubicBezTo>
                  <a:pt x="96" y="115"/>
                  <a:pt x="96" y="115"/>
                  <a:pt x="96" y="115"/>
                </a:cubicBezTo>
                <a:cubicBezTo>
                  <a:pt x="95" y="115"/>
                  <a:pt x="95" y="114"/>
                  <a:pt x="95" y="113"/>
                </a:cubicBezTo>
                <a:cubicBezTo>
                  <a:pt x="95" y="112"/>
                  <a:pt x="95" y="112"/>
                  <a:pt x="96" y="111"/>
                </a:cubicBezTo>
                <a:cubicBezTo>
                  <a:pt x="97" y="110"/>
                  <a:pt x="99" y="110"/>
                  <a:pt x="100" y="111"/>
                </a:cubicBezTo>
                <a:cubicBezTo>
                  <a:pt x="126" y="132"/>
                  <a:pt x="126" y="132"/>
                  <a:pt x="126" y="132"/>
                </a:cubicBezTo>
                <a:cubicBezTo>
                  <a:pt x="127" y="133"/>
                  <a:pt x="129" y="134"/>
                  <a:pt x="130" y="134"/>
                </a:cubicBezTo>
                <a:cubicBezTo>
                  <a:pt x="133" y="134"/>
                  <a:pt x="135" y="132"/>
                  <a:pt x="137" y="130"/>
                </a:cubicBezTo>
                <a:cubicBezTo>
                  <a:pt x="139" y="128"/>
                  <a:pt x="139" y="126"/>
                  <a:pt x="139" y="124"/>
                </a:cubicBezTo>
                <a:cubicBezTo>
                  <a:pt x="139" y="121"/>
                  <a:pt x="138" y="119"/>
                  <a:pt x="135" y="117"/>
                </a:cubicBezTo>
                <a:cubicBezTo>
                  <a:pt x="132" y="115"/>
                  <a:pt x="132" y="115"/>
                  <a:pt x="132" y="115"/>
                </a:cubicBezTo>
                <a:cubicBezTo>
                  <a:pt x="132" y="115"/>
                  <a:pt x="132" y="115"/>
                  <a:pt x="132" y="115"/>
                </a:cubicBezTo>
                <a:cubicBezTo>
                  <a:pt x="118" y="103"/>
                  <a:pt x="118" y="103"/>
                  <a:pt x="118" y="103"/>
                </a:cubicBezTo>
                <a:cubicBezTo>
                  <a:pt x="117" y="103"/>
                  <a:pt x="117" y="102"/>
                  <a:pt x="117" y="101"/>
                </a:cubicBezTo>
                <a:cubicBezTo>
                  <a:pt x="117" y="100"/>
                  <a:pt x="117" y="100"/>
                  <a:pt x="118" y="99"/>
                </a:cubicBezTo>
                <a:cubicBezTo>
                  <a:pt x="119" y="98"/>
                  <a:pt x="121" y="97"/>
                  <a:pt x="122" y="99"/>
                </a:cubicBezTo>
                <a:cubicBezTo>
                  <a:pt x="145" y="118"/>
                  <a:pt x="145" y="118"/>
                  <a:pt x="145" y="118"/>
                </a:cubicBezTo>
                <a:cubicBezTo>
                  <a:pt x="147" y="119"/>
                  <a:pt x="149" y="120"/>
                  <a:pt x="151" y="120"/>
                </a:cubicBezTo>
                <a:cubicBezTo>
                  <a:pt x="154" y="120"/>
                  <a:pt x="157" y="118"/>
                  <a:pt x="159" y="115"/>
                </a:cubicBezTo>
                <a:cubicBezTo>
                  <a:pt x="160" y="113"/>
                  <a:pt x="161" y="111"/>
                  <a:pt x="161" y="109"/>
                </a:cubicBezTo>
                <a:cubicBezTo>
                  <a:pt x="161" y="107"/>
                  <a:pt x="160" y="105"/>
                  <a:pt x="157" y="103"/>
                </a:cubicBezTo>
                <a:cubicBezTo>
                  <a:pt x="150" y="97"/>
                  <a:pt x="150" y="97"/>
                  <a:pt x="150" y="97"/>
                </a:cubicBezTo>
                <a:cubicBezTo>
                  <a:pt x="150" y="97"/>
                  <a:pt x="150" y="97"/>
                  <a:pt x="150" y="97"/>
                </a:cubicBezTo>
                <a:cubicBezTo>
                  <a:pt x="138" y="87"/>
                  <a:pt x="138" y="87"/>
                  <a:pt x="138" y="87"/>
                </a:cubicBezTo>
                <a:cubicBezTo>
                  <a:pt x="137" y="86"/>
                  <a:pt x="137" y="84"/>
                  <a:pt x="138" y="83"/>
                </a:cubicBezTo>
                <a:cubicBezTo>
                  <a:pt x="139" y="82"/>
                  <a:pt x="141" y="82"/>
                  <a:pt x="142" y="83"/>
                </a:cubicBezTo>
                <a:cubicBezTo>
                  <a:pt x="162" y="99"/>
                  <a:pt x="162" y="99"/>
                  <a:pt x="162" y="99"/>
                </a:cubicBezTo>
                <a:cubicBezTo>
                  <a:pt x="166" y="102"/>
                  <a:pt x="171" y="101"/>
                  <a:pt x="175" y="97"/>
                </a:cubicBezTo>
                <a:close/>
              </a:path>
            </a:pathLst>
          </a:custGeom>
          <a:solidFill>
            <a:srgbClr val="FFB53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85" name="Google Shape;797;p30"/>
          <p:cNvSpPr>
            <a:spLocks/>
          </p:cNvSpPr>
          <p:nvPr/>
        </p:nvSpPr>
        <p:spPr bwMode="auto">
          <a:xfrm>
            <a:off x="11304588" y="2111375"/>
            <a:ext cx="746125" cy="627062"/>
          </a:xfrm>
          <a:custGeom>
            <a:avLst/>
            <a:gdLst>
              <a:gd name="T0" fmla="*/ 2147483646 w 206"/>
              <a:gd name="T1" fmla="*/ 2147483646 h 173"/>
              <a:gd name="T2" fmla="*/ 2147483646 w 206"/>
              <a:gd name="T3" fmla="*/ 2147483646 h 173"/>
              <a:gd name="T4" fmla="*/ 2147483646 w 206"/>
              <a:gd name="T5" fmla="*/ 2147483646 h 173"/>
              <a:gd name="T6" fmla="*/ 2147483646 w 206"/>
              <a:gd name="T7" fmla="*/ 2147483646 h 173"/>
              <a:gd name="T8" fmla="*/ 2147483646 w 206"/>
              <a:gd name="T9" fmla="*/ 2147483646 h 173"/>
              <a:gd name="T10" fmla="*/ 2147483646 w 206"/>
              <a:gd name="T11" fmla="*/ 2147483646 h 173"/>
              <a:gd name="T12" fmla="*/ 2147483646 w 206"/>
              <a:gd name="T13" fmla="*/ 2147483646 h 173"/>
              <a:gd name="T14" fmla="*/ 2147483646 w 206"/>
              <a:gd name="T15" fmla="*/ 2147483646 h 173"/>
              <a:gd name="T16" fmla="*/ 2147483646 w 206"/>
              <a:gd name="T17" fmla="*/ 2147483646 h 173"/>
              <a:gd name="T18" fmla="*/ 2147483646 w 206"/>
              <a:gd name="T19" fmla="*/ 2147483646 h 173"/>
              <a:gd name="T20" fmla="*/ 2147483646 w 206"/>
              <a:gd name="T21" fmla="*/ 2147483646 h 173"/>
              <a:gd name="T22" fmla="*/ 2147483646 w 206"/>
              <a:gd name="T23" fmla="*/ 2147483646 h 173"/>
              <a:gd name="T24" fmla="*/ 2147483646 w 206"/>
              <a:gd name="T25" fmla="*/ 2147483646 h 173"/>
              <a:gd name="T26" fmla="*/ 2147483646 w 206"/>
              <a:gd name="T27" fmla="*/ 2147483646 h 173"/>
              <a:gd name="T28" fmla="*/ 2147483646 w 206"/>
              <a:gd name="T29" fmla="*/ 2147483646 h 173"/>
              <a:gd name="T30" fmla="*/ 2147483646 w 206"/>
              <a:gd name="T31" fmla="*/ 2147483646 h 173"/>
              <a:gd name="T32" fmla="*/ 2147483646 w 206"/>
              <a:gd name="T33" fmla="*/ 2147483646 h 173"/>
              <a:gd name="T34" fmla="*/ 2147483646 w 206"/>
              <a:gd name="T35" fmla="*/ 2147483646 h 173"/>
              <a:gd name="T36" fmla="*/ 2147483646 w 206"/>
              <a:gd name="T37" fmla="*/ 2147483646 h 173"/>
              <a:gd name="T38" fmla="*/ 2147483646 w 206"/>
              <a:gd name="T39" fmla="*/ 2147483646 h 173"/>
              <a:gd name="T40" fmla="*/ 2147483646 w 206"/>
              <a:gd name="T41" fmla="*/ 2147483646 h 173"/>
              <a:gd name="T42" fmla="*/ 2147483646 w 206"/>
              <a:gd name="T43" fmla="*/ 2147483646 h 173"/>
              <a:gd name="T44" fmla="*/ 2147483646 w 206"/>
              <a:gd name="T45" fmla="*/ 2147483646 h 173"/>
              <a:gd name="T46" fmla="*/ 2147483646 w 206"/>
              <a:gd name="T47" fmla="*/ 2147483646 h 173"/>
              <a:gd name="T48" fmla="*/ 2147483646 w 206"/>
              <a:gd name="T49" fmla="*/ 2147483646 h 173"/>
              <a:gd name="T50" fmla="*/ 2147483646 w 206"/>
              <a:gd name="T51" fmla="*/ 2147483646 h 173"/>
              <a:gd name="T52" fmla="*/ 2147483646 w 206"/>
              <a:gd name="T53" fmla="*/ 2147483646 h 173"/>
              <a:gd name="T54" fmla="*/ 2147483646 w 206"/>
              <a:gd name="T55" fmla="*/ 2147483646 h 173"/>
              <a:gd name="T56" fmla="*/ 2147483646 w 206"/>
              <a:gd name="T57" fmla="*/ 2147483646 h 173"/>
              <a:gd name="T58" fmla="*/ 2147483646 w 206"/>
              <a:gd name="T59" fmla="*/ 2147483646 h 173"/>
              <a:gd name="T60" fmla="*/ 2147483646 w 206"/>
              <a:gd name="T61" fmla="*/ 2147483646 h 173"/>
              <a:gd name="T62" fmla="*/ 2147483646 w 206"/>
              <a:gd name="T63" fmla="*/ 2147483646 h 173"/>
              <a:gd name="T64" fmla="*/ 2147483646 w 206"/>
              <a:gd name="T65" fmla="*/ 2147483646 h 173"/>
              <a:gd name="T66" fmla="*/ 2147483646 w 206"/>
              <a:gd name="T67" fmla="*/ 2147483646 h 173"/>
              <a:gd name="T68" fmla="*/ 2147483646 w 206"/>
              <a:gd name="T69" fmla="*/ 2147483646 h 173"/>
              <a:gd name="T70" fmla="*/ 2147483646 w 206"/>
              <a:gd name="T71" fmla="*/ 2147483646 h 173"/>
              <a:gd name="T72" fmla="*/ 2147483646 w 206"/>
              <a:gd name="T73" fmla="*/ 2147483646 h 173"/>
              <a:gd name="T74" fmla="*/ 2147483646 w 206"/>
              <a:gd name="T75" fmla="*/ 2147483646 h 173"/>
              <a:gd name="T76" fmla="*/ 2147483646 w 206"/>
              <a:gd name="T77" fmla="*/ 2147483646 h 173"/>
              <a:gd name="T78" fmla="*/ 2147483646 w 206"/>
              <a:gd name="T79" fmla="*/ 2147483646 h 173"/>
              <a:gd name="T80" fmla="*/ 2147483646 w 206"/>
              <a:gd name="T81" fmla="*/ 2147483646 h 173"/>
              <a:gd name="T82" fmla="*/ 2147483646 w 206"/>
              <a:gd name="T83" fmla="*/ 2147483646 h 173"/>
              <a:gd name="T84" fmla="*/ 2147483646 w 206"/>
              <a:gd name="T85" fmla="*/ 2147483646 h 173"/>
              <a:gd name="T86" fmla="*/ 2147483646 w 206"/>
              <a:gd name="T87" fmla="*/ 2147483646 h 173"/>
              <a:gd name="T88" fmla="*/ 2147483646 w 206"/>
              <a:gd name="T89" fmla="*/ 2147483646 h 173"/>
              <a:gd name="T90" fmla="*/ 2147483646 w 206"/>
              <a:gd name="T91" fmla="*/ 2147483646 h 173"/>
              <a:gd name="T92" fmla="*/ 2147483646 w 206"/>
              <a:gd name="T93" fmla="*/ 2147483646 h 173"/>
              <a:gd name="T94" fmla="*/ 2147483646 w 206"/>
              <a:gd name="T95" fmla="*/ 2147483646 h 173"/>
              <a:gd name="T96" fmla="*/ 2147483646 w 206"/>
              <a:gd name="T97" fmla="*/ 2147483646 h 173"/>
              <a:gd name="T98" fmla="*/ 2147483646 w 206"/>
              <a:gd name="T99" fmla="*/ 2147483646 h 173"/>
              <a:gd name="T100" fmla="*/ 2147483646 w 206"/>
              <a:gd name="T101" fmla="*/ 0 h 173"/>
              <a:gd name="T102" fmla="*/ 0 w 206"/>
              <a:gd name="T103" fmla="*/ 2147483646 h 173"/>
              <a:gd name="T104" fmla="*/ 2147483646 w 206"/>
              <a:gd name="T105" fmla="*/ 2147483646 h 173"/>
              <a:gd name="T106" fmla="*/ 2147483646 w 206"/>
              <a:gd name="T107" fmla="*/ 2147483646 h 173"/>
              <a:gd name="T108" fmla="*/ 2147483646 w 206"/>
              <a:gd name="T109" fmla="*/ 2147483646 h 173"/>
              <a:gd name="T110" fmla="*/ 2147483646 w 206"/>
              <a:gd name="T111" fmla="*/ 2147483646 h 173"/>
              <a:gd name="T112" fmla="*/ 2147483646 w 206"/>
              <a:gd name="T113" fmla="*/ 2147483646 h 173"/>
              <a:gd name="T114" fmla="*/ 2147483646 w 206"/>
              <a:gd name="T115" fmla="*/ 2147483646 h 173"/>
              <a:gd name="T116" fmla="*/ 2147483646 w 206"/>
              <a:gd name="T117" fmla="*/ 2147483646 h 17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06" h="173" extrusionOk="0">
                <a:moveTo>
                  <a:pt x="27" y="141"/>
                </a:moveTo>
                <a:cubicBezTo>
                  <a:pt x="27" y="95"/>
                  <a:pt x="27" y="95"/>
                  <a:pt x="27" y="95"/>
                </a:cubicBezTo>
                <a:cubicBezTo>
                  <a:pt x="27" y="91"/>
                  <a:pt x="30" y="88"/>
                  <a:pt x="34" y="88"/>
                </a:cubicBezTo>
                <a:cubicBezTo>
                  <a:pt x="46" y="88"/>
                  <a:pt x="46" y="88"/>
                  <a:pt x="46" y="88"/>
                </a:cubicBezTo>
                <a:cubicBezTo>
                  <a:pt x="49" y="88"/>
                  <a:pt x="52" y="91"/>
                  <a:pt x="52" y="95"/>
                </a:cubicBezTo>
                <a:cubicBezTo>
                  <a:pt x="52" y="141"/>
                  <a:pt x="52" y="141"/>
                  <a:pt x="52" y="141"/>
                </a:cubicBezTo>
                <a:cubicBezTo>
                  <a:pt x="52" y="145"/>
                  <a:pt x="49" y="148"/>
                  <a:pt x="46" y="148"/>
                </a:cubicBezTo>
                <a:cubicBezTo>
                  <a:pt x="34" y="148"/>
                  <a:pt x="34" y="148"/>
                  <a:pt x="34" y="148"/>
                </a:cubicBezTo>
                <a:cubicBezTo>
                  <a:pt x="30" y="148"/>
                  <a:pt x="27" y="145"/>
                  <a:pt x="27" y="141"/>
                </a:cubicBezTo>
                <a:close/>
                <a:moveTo>
                  <a:pt x="75" y="71"/>
                </a:moveTo>
                <a:cubicBezTo>
                  <a:pt x="72" y="71"/>
                  <a:pt x="69" y="74"/>
                  <a:pt x="69" y="78"/>
                </a:cubicBezTo>
                <a:cubicBezTo>
                  <a:pt x="69" y="141"/>
                  <a:pt x="69" y="141"/>
                  <a:pt x="69" y="141"/>
                </a:cubicBezTo>
                <a:cubicBezTo>
                  <a:pt x="69" y="145"/>
                  <a:pt x="72" y="148"/>
                  <a:pt x="75" y="148"/>
                </a:cubicBezTo>
                <a:cubicBezTo>
                  <a:pt x="87" y="148"/>
                  <a:pt x="87" y="148"/>
                  <a:pt x="87" y="148"/>
                </a:cubicBezTo>
                <a:cubicBezTo>
                  <a:pt x="91" y="148"/>
                  <a:pt x="94" y="145"/>
                  <a:pt x="94" y="141"/>
                </a:cubicBezTo>
                <a:cubicBezTo>
                  <a:pt x="94" y="78"/>
                  <a:pt x="94" y="78"/>
                  <a:pt x="94" y="78"/>
                </a:cubicBezTo>
                <a:cubicBezTo>
                  <a:pt x="94" y="74"/>
                  <a:pt x="91" y="71"/>
                  <a:pt x="87" y="71"/>
                </a:cubicBezTo>
                <a:lnTo>
                  <a:pt x="75" y="71"/>
                </a:lnTo>
                <a:close/>
                <a:moveTo>
                  <a:pt x="117" y="57"/>
                </a:moveTo>
                <a:cubicBezTo>
                  <a:pt x="113" y="57"/>
                  <a:pt x="110" y="60"/>
                  <a:pt x="110" y="64"/>
                </a:cubicBezTo>
                <a:cubicBezTo>
                  <a:pt x="110" y="141"/>
                  <a:pt x="110" y="141"/>
                  <a:pt x="110" y="141"/>
                </a:cubicBezTo>
                <a:cubicBezTo>
                  <a:pt x="110" y="145"/>
                  <a:pt x="113" y="148"/>
                  <a:pt x="117" y="148"/>
                </a:cubicBezTo>
                <a:cubicBezTo>
                  <a:pt x="128" y="148"/>
                  <a:pt x="128" y="148"/>
                  <a:pt x="128" y="148"/>
                </a:cubicBezTo>
                <a:cubicBezTo>
                  <a:pt x="132" y="148"/>
                  <a:pt x="135" y="145"/>
                  <a:pt x="135" y="141"/>
                </a:cubicBezTo>
                <a:cubicBezTo>
                  <a:pt x="135" y="64"/>
                  <a:pt x="135" y="64"/>
                  <a:pt x="135" y="64"/>
                </a:cubicBezTo>
                <a:cubicBezTo>
                  <a:pt x="135" y="60"/>
                  <a:pt x="132" y="57"/>
                  <a:pt x="128" y="57"/>
                </a:cubicBezTo>
                <a:lnTo>
                  <a:pt x="117" y="57"/>
                </a:lnTo>
                <a:close/>
                <a:moveTo>
                  <a:pt x="158" y="42"/>
                </a:moveTo>
                <a:cubicBezTo>
                  <a:pt x="154" y="42"/>
                  <a:pt x="151" y="45"/>
                  <a:pt x="151" y="49"/>
                </a:cubicBezTo>
                <a:cubicBezTo>
                  <a:pt x="151" y="141"/>
                  <a:pt x="151" y="141"/>
                  <a:pt x="151" y="141"/>
                </a:cubicBezTo>
                <a:cubicBezTo>
                  <a:pt x="151" y="145"/>
                  <a:pt x="154" y="148"/>
                  <a:pt x="158" y="148"/>
                </a:cubicBezTo>
                <a:cubicBezTo>
                  <a:pt x="170" y="148"/>
                  <a:pt x="170" y="148"/>
                  <a:pt x="170" y="148"/>
                </a:cubicBezTo>
                <a:cubicBezTo>
                  <a:pt x="173" y="148"/>
                  <a:pt x="176" y="145"/>
                  <a:pt x="176" y="141"/>
                </a:cubicBezTo>
                <a:cubicBezTo>
                  <a:pt x="176" y="49"/>
                  <a:pt x="176" y="49"/>
                  <a:pt x="176" y="49"/>
                </a:cubicBezTo>
                <a:cubicBezTo>
                  <a:pt x="176" y="45"/>
                  <a:pt x="173" y="42"/>
                  <a:pt x="170" y="42"/>
                </a:cubicBezTo>
                <a:lnTo>
                  <a:pt x="158" y="42"/>
                </a:lnTo>
                <a:close/>
                <a:moveTo>
                  <a:pt x="31" y="70"/>
                </a:moveTo>
                <a:cubicBezTo>
                  <a:pt x="75" y="62"/>
                  <a:pt x="116" y="46"/>
                  <a:pt x="153" y="24"/>
                </a:cubicBezTo>
                <a:cubicBezTo>
                  <a:pt x="157" y="30"/>
                  <a:pt x="157" y="30"/>
                  <a:pt x="157" y="30"/>
                </a:cubicBezTo>
                <a:cubicBezTo>
                  <a:pt x="170" y="9"/>
                  <a:pt x="170" y="9"/>
                  <a:pt x="170" y="9"/>
                </a:cubicBezTo>
                <a:cubicBezTo>
                  <a:pt x="145" y="8"/>
                  <a:pt x="145" y="8"/>
                  <a:pt x="145" y="8"/>
                </a:cubicBezTo>
                <a:cubicBezTo>
                  <a:pt x="149" y="15"/>
                  <a:pt x="149" y="15"/>
                  <a:pt x="149" y="15"/>
                </a:cubicBezTo>
                <a:cubicBezTo>
                  <a:pt x="113" y="37"/>
                  <a:pt x="72" y="53"/>
                  <a:pt x="29" y="61"/>
                </a:cubicBezTo>
                <a:lnTo>
                  <a:pt x="31" y="70"/>
                </a:lnTo>
                <a:close/>
                <a:moveTo>
                  <a:pt x="206" y="161"/>
                </a:moveTo>
                <a:cubicBezTo>
                  <a:pt x="185" y="149"/>
                  <a:pt x="185" y="149"/>
                  <a:pt x="185" y="149"/>
                </a:cubicBezTo>
                <a:cubicBezTo>
                  <a:pt x="185" y="157"/>
                  <a:pt x="185" y="157"/>
                  <a:pt x="185" y="157"/>
                </a:cubicBezTo>
                <a:cubicBezTo>
                  <a:pt x="16" y="157"/>
                  <a:pt x="16" y="157"/>
                  <a:pt x="16" y="157"/>
                </a:cubicBezTo>
                <a:cubicBezTo>
                  <a:pt x="16" y="21"/>
                  <a:pt x="16" y="21"/>
                  <a:pt x="16" y="21"/>
                </a:cubicBezTo>
                <a:cubicBezTo>
                  <a:pt x="24" y="21"/>
                  <a:pt x="24" y="21"/>
                  <a:pt x="24" y="21"/>
                </a:cubicBezTo>
                <a:cubicBezTo>
                  <a:pt x="12" y="0"/>
                  <a:pt x="12" y="0"/>
                  <a:pt x="12" y="0"/>
                </a:cubicBezTo>
                <a:cubicBezTo>
                  <a:pt x="0" y="21"/>
                  <a:pt x="0" y="21"/>
                  <a:pt x="0" y="21"/>
                </a:cubicBezTo>
                <a:cubicBezTo>
                  <a:pt x="7" y="21"/>
                  <a:pt x="7" y="21"/>
                  <a:pt x="7" y="21"/>
                </a:cubicBezTo>
                <a:cubicBezTo>
                  <a:pt x="7" y="157"/>
                  <a:pt x="7" y="157"/>
                  <a:pt x="7" y="157"/>
                </a:cubicBezTo>
                <a:cubicBezTo>
                  <a:pt x="7" y="161"/>
                  <a:pt x="7" y="161"/>
                  <a:pt x="7" y="161"/>
                </a:cubicBezTo>
                <a:cubicBezTo>
                  <a:pt x="7" y="166"/>
                  <a:pt x="7" y="166"/>
                  <a:pt x="7" y="166"/>
                </a:cubicBezTo>
                <a:cubicBezTo>
                  <a:pt x="185" y="166"/>
                  <a:pt x="185" y="166"/>
                  <a:pt x="185" y="166"/>
                </a:cubicBezTo>
                <a:cubicBezTo>
                  <a:pt x="185" y="173"/>
                  <a:pt x="185" y="173"/>
                  <a:pt x="185" y="173"/>
                </a:cubicBezTo>
                <a:lnTo>
                  <a:pt x="206" y="161"/>
                </a:lnTo>
                <a:close/>
              </a:path>
            </a:pathLst>
          </a:custGeom>
          <a:solidFill>
            <a:srgbClr val="64D1D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86" name="Google Shape;798;p30"/>
          <p:cNvSpPr>
            <a:spLocks/>
          </p:cNvSpPr>
          <p:nvPr/>
        </p:nvSpPr>
        <p:spPr bwMode="auto">
          <a:xfrm>
            <a:off x="9638429" y="5057775"/>
            <a:ext cx="1042988" cy="542925"/>
          </a:xfrm>
          <a:custGeom>
            <a:avLst/>
            <a:gdLst>
              <a:gd name="T0" fmla="*/ 2147483646 w 288"/>
              <a:gd name="T1" fmla="*/ 2147483646 h 150"/>
              <a:gd name="T2" fmla="*/ 2147483646 w 288"/>
              <a:gd name="T3" fmla="*/ 2147483646 h 150"/>
              <a:gd name="T4" fmla="*/ 2147483646 w 288"/>
              <a:gd name="T5" fmla="*/ 2147483646 h 150"/>
              <a:gd name="T6" fmla="*/ 2147483646 w 288"/>
              <a:gd name="T7" fmla="*/ 2147483646 h 150"/>
              <a:gd name="T8" fmla="*/ 2147483646 w 288"/>
              <a:gd name="T9" fmla="*/ 2147483646 h 150"/>
              <a:gd name="T10" fmla="*/ 2147483646 w 288"/>
              <a:gd name="T11" fmla="*/ 2147483646 h 150"/>
              <a:gd name="T12" fmla="*/ 2147483646 w 288"/>
              <a:gd name="T13" fmla="*/ 2147483646 h 150"/>
              <a:gd name="T14" fmla="*/ 2147483646 w 288"/>
              <a:gd name="T15" fmla="*/ 2147483646 h 150"/>
              <a:gd name="T16" fmla="*/ 2147483646 w 288"/>
              <a:gd name="T17" fmla="*/ 2147483646 h 150"/>
              <a:gd name="T18" fmla="*/ 2147483646 w 288"/>
              <a:gd name="T19" fmla="*/ 2147483646 h 150"/>
              <a:gd name="T20" fmla="*/ 2147483646 w 288"/>
              <a:gd name="T21" fmla="*/ 2147483646 h 150"/>
              <a:gd name="T22" fmla="*/ 2147483646 w 288"/>
              <a:gd name="T23" fmla="*/ 0 h 150"/>
              <a:gd name="T24" fmla="*/ 2147483646 w 288"/>
              <a:gd name="T25" fmla="*/ 2147483646 h 150"/>
              <a:gd name="T26" fmla="*/ 2147483646 w 288"/>
              <a:gd name="T27" fmla="*/ 2147483646 h 150"/>
              <a:gd name="T28" fmla="*/ 2147483646 w 288"/>
              <a:gd name="T29" fmla="*/ 2147483646 h 150"/>
              <a:gd name="T30" fmla="*/ 2147483646 w 288"/>
              <a:gd name="T31" fmla="*/ 2147483646 h 150"/>
              <a:gd name="T32" fmla="*/ 2147483646 w 288"/>
              <a:gd name="T33" fmla="*/ 2147483646 h 150"/>
              <a:gd name="T34" fmla="*/ 2147483646 w 288"/>
              <a:gd name="T35" fmla="*/ 2147483646 h 150"/>
              <a:gd name="T36" fmla="*/ 2147483646 w 288"/>
              <a:gd name="T37" fmla="*/ 2147483646 h 150"/>
              <a:gd name="T38" fmla="*/ 2147483646 w 288"/>
              <a:gd name="T39" fmla="*/ 2147483646 h 150"/>
              <a:gd name="T40" fmla="*/ 2147483646 w 288"/>
              <a:gd name="T41" fmla="*/ 2147483646 h 150"/>
              <a:gd name="T42" fmla="*/ 2147483646 w 288"/>
              <a:gd name="T43" fmla="*/ 2147483646 h 150"/>
              <a:gd name="T44" fmla="*/ 2147483646 w 288"/>
              <a:gd name="T45" fmla="*/ 2147483646 h 150"/>
              <a:gd name="T46" fmla="*/ 2147483646 w 288"/>
              <a:gd name="T47" fmla="*/ 2147483646 h 150"/>
              <a:gd name="T48" fmla="*/ 2147483646 w 288"/>
              <a:gd name="T49" fmla="*/ 2147483646 h 150"/>
              <a:gd name="T50" fmla="*/ 2147483646 w 288"/>
              <a:gd name="T51" fmla="*/ 2147483646 h 150"/>
              <a:gd name="T52" fmla="*/ 2147483646 w 288"/>
              <a:gd name="T53" fmla="*/ 2147483646 h 150"/>
              <a:gd name="T54" fmla="*/ 2147483646 w 288"/>
              <a:gd name="T55" fmla="*/ 2147483646 h 150"/>
              <a:gd name="T56" fmla="*/ 2147483646 w 288"/>
              <a:gd name="T57" fmla="*/ 2147483646 h 150"/>
              <a:gd name="T58" fmla="*/ 2147483646 w 288"/>
              <a:gd name="T59" fmla="*/ 2147483646 h 150"/>
              <a:gd name="T60" fmla="*/ 2147483646 w 288"/>
              <a:gd name="T61" fmla="*/ 2147483646 h 150"/>
              <a:gd name="T62" fmla="*/ 2147483646 w 288"/>
              <a:gd name="T63" fmla="*/ 2147483646 h 150"/>
              <a:gd name="T64" fmla="*/ 2147483646 w 288"/>
              <a:gd name="T65" fmla="*/ 2147483646 h 150"/>
              <a:gd name="T66" fmla="*/ 2147483646 w 288"/>
              <a:gd name="T67" fmla="*/ 2147483646 h 150"/>
              <a:gd name="T68" fmla="*/ 2147483646 w 288"/>
              <a:gd name="T69" fmla="*/ 2147483646 h 150"/>
              <a:gd name="T70" fmla="*/ 2147483646 w 288"/>
              <a:gd name="T71" fmla="*/ 2147483646 h 150"/>
              <a:gd name="T72" fmla="*/ 2147483646 w 288"/>
              <a:gd name="T73" fmla="*/ 2147483646 h 150"/>
              <a:gd name="T74" fmla="*/ 2147483646 w 288"/>
              <a:gd name="T75" fmla="*/ 2147483646 h 150"/>
              <a:gd name="T76" fmla="*/ 2147483646 w 288"/>
              <a:gd name="T77" fmla="*/ 2147483646 h 150"/>
              <a:gd name="T78" fmla="*/ 2147483646 w 288"/>
              <a:gd name="T79" fmla="*/ 2147483646 h 150"/>
              <a:gd name="T80" fmla="*/ 2147483646 w 288"/>
              <a:gd name="T81" fmla="*/ 2147483646 h 150"/>
              <a:gd name="T82" fmla="*/ 2147483646 w 288"/>
              <a:gd name="T83" fmla="*/ 2147483646 h 150"/>
              <a:gd name="T84" fmla="*/ 2147483646 w 288"/>
              <a:gd name="T85" fmla="*/ 2147483646 h 150"/>
              <a:gd name="T86" fmla="*/ 2147483646 w 288"/>
              <a:gd name="T87" fmla="*/ 2147483646 h 150"/>
              <a:gd name="T88" fmla="*/ 2147483646 w 288"/>
              <a:gd name="T89" fmla="*/ 2147483646 h 150"/>
              <a:gd name="T90" fmla="*/ 2147483646 w 288"/>
              <a:gd name="T91" fmla="*/ 2147483646 h 150"/>
              <a:gd name="T92" fmla="*/ 2147483646 w 288"/>
              <a:gd name="T93" fmla="*/ 2147483646 h 150"/>
              <a:gd name="T94" fmla="*/ 2147483646 w 288"/>
              <a:gd name="T95" fmla="*/ 2147483646 h 150"/>
              <a:gd name="T96" fmla="*/ 2147483646 w 288"/>
              <a:gd name="T97" fmla="*/ 2147483646 h 150"/>
              <a:gd name="T98" fmla="*/ 2147483646 w 288"/>
              <a:gd name="T99" fmla="*/ 2147483646 h 150"/>
              <a:gd name="T100" fmla="*/ 2147483646 w 288"/>
              <a:gd name="T101" fmla="*/ 2147483646 h 150"/>
              <a:gd name="T102" fmla="*/ 2147483646 w 288"/>
              <a:gd name="T103" fmla="*/ 2147483646 h 150"/>
              <a:gd name="T104" fmla="*/ 2147483646 w 288"/>
              <a:gd name="T105" fmla="*/ 2147483646 h 150"/>
              <a:gd name="T106" fmla="*/ 2147483646 w 288"/>
              <a:gd name="T107" fmla="*/ 2147483646 h 150"/>
              <a:gd name="T108" fmla="*/ 2147483646 w 288"/>
              <a:gd name="T109" fmla="*/ 2147483646 h 150"/>
              <a:gd name="T110" fmla="*/ 2147483646 w 288"/>
              <a:gd name="T111" fmla="*/ 2147483646 h 150"/>
              <a:gd name="T112" fmla="*/ 2147483646 w 288"/>
              <a:gd name="T113" fmla="*/ 2147483646 h 150"/>
              <a:gd name="T114" fmla="*/ 2147483646 w 288"/>
              <a:gd name="T115" fmla="*/ 2147483646 h 150"/>
              <a:gd name="T116" fmla="*/ 2147483646 w 288"/>
              <a:gd name="T117" fmla="*/ 2147483646 h 1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88" h="150" extrusionOk="0">
                <a:moveTo>
                  <a:pt x="208" y="141"/>
                </a:moveTo>
                <a:cubicBezTo>
                  <a:pt x="204" y="143"/>
                  <a:pt x="200" y="145"/>
                  <a:pt x="195" y="146"/>
                </a:cubicBezTo>
                <a:cubicBezTo>
                  <a:pt x="181" y="149"/>
                  <a:pt x="166" y="150"/>
                  <a:pt x="148" y="150"/>
                </a:cubicBezTo>
                <a:cubicBezTo>
                  <a:pt x="129" y="150"/>
                  <a:pt x="115" y="149"/>
                  <a:pt x="100" y="146"/>
                </a:cubicBezTo>
                <a:cubicBezTo>
                  <a:pt x="96" y="145"/>
                  <a:pt x="91" y="143"/>
                  <a:pt x="87" y="141"/>
                </a:cubicBezTo>
                <a:cubicBezTo>
                  <a:pt x="75" y="135"/>
                  <a:pt x="75" y="125"/>
                  <a:pt x="82" y="118"/>
                </a:cubicBezTo>
                <a:cubicBezTo>
                  <a:pt x="90" y="111"/>
                  <a:pt x="99" y="105"/>
                  <a:pt x="109" y="101"/>
                </a:cubicBezTo>
                <a:cubicBezTo>
                  <a:pt x="113" y="99"/>
                  <a:pt x="117" y="97"/>
                  <a:pt x="122" y="95"/>
                </a:cubicBezTo>
                <a:cubicBezTo>
                  <a:pt x="130" y="92"/>
                  <a:pt x="133" y="84"/>
                  <a:pt x="126" y="77"/>
                </a:cubicBezTo>
                <a:cubicBezTo>
                  <a:pt x="114" y="65"/>
                  <a:pt x="109" y="50"/>
                  <a:pt x="110" y="33"/>
                </a:cubicBezTo>
                <a:cubicBezTo>
                  <a:pt x="110" y="15"/>
                  <a:pt x="121" y="5"/>
                  <a:pt x="137" y="1"/>
                </a:cubicBezTo>
                <a:cubicBezTo>
                  <a:pt x="141" y="0"/>
                  <a:pt x="144" y="0"/>
                  <a:pt x="148" y="0"/>
                </a:cubicBezTo>
                <a:cubicBezTo>
                  <a:pt x="151" y="0"/>
                  <a:pt x="155" y="0"/>
                  <a:pt x="158" y="1"/>
                </a:cubicBezTo>
                <a:cubicBezTo>
                  <a:pt x="175" y="5"/>
                  <a:pt x="185" y="15"/>
                  <a:pt x="186" y="33"/>
                </a:cubicBezTo>
                <a:cubicBezTo>
                  <a:pt x="186" y="50"/>
                  <a:pt x="182" y="65"/>
                  <a:pt x="169" y="77"/>
                </a:cubicBezTo>
                <a:cubicBezTo>
                  <a:pt x="163" y="84"/>
                  <a:pt x="165" y="92"/>
                  <a:pt x="174" y="95"/>
                </a:cubicBezTo>
                <a:cubicBezTo>
                  <a:pt x="178" y="97"/>
                  <a:pt x="183" y="99"/>
                  <a:pt x="187" y="101"/>
                </a:cubicBezTo>
                <a:cubicBezTo>
                  <a:pt x="197" y="105"/>
                  <a:pt x="206" y="111"/>
                  <a:pt x="214" y="118"/>
                </a:cubicBezTo>
                <a:cubicBezTo>
                  <a:pt x="218" y="123"/>
                  <a:pt x="221" y="135"/>
                  <a:pt x="208" y="141"/>
                </a:cubicBezTo>
                <a:close/>
                <a:moveTo>
                  <a:pt x="284" y="128"/>
                </a:moveTo>
                <a:cubicBezTo>
                  <a:pt x="278" y="123"/>
                  <a:pt x="272" y="119"/>
                  <a:pt x="265" y="116"/>
                </a:cubicBezTo>
                <a:cubicBezTo>
                  <a:pt x="262" y="114"/>
                  <a:pt x="259" y="113"/>
                  <a:pt x="256" y="112"/>
                </a:cubicBezTo>
                <a:cubicBezTo>
                  <a:pt x="250" y="110"/>
                  <a:pt x="248" y="104"/>
                  <a:pt x="253" y="100"/>
                </a:cubicBezTo>
                <a:cubicBezTo>
                  <a:pt x="261" y="91"/>
                  <a:pt x="265" y="80"/>
                  <a:pt x="264" y="68"/>
                </a:cubicBezTo>
                <a:cubicBezTo>
                  <a:pt x="264" y="56"/>
                  <a:pt x="257" y="49"/>
                  <a:pt x="245" y="47"/>
                </a:cubicBezTo>
                <a:cubicBezTo>
                  <a:pt x="243" y="46"/>
                  <a:pt x="240" y="46"/>
                  <a:pt x="238" y="46"/>
                </a:cubicBezTo>
                <a:cubicBezTo>
                  <a:pt x="236" y="46"/>
                  <a:pt x="233" y="46"/>
                  <a:pt x="231" y="47"/>
                </a:cubicBezTo>
                <a:cubicBezTo>
                  <a:pt x="219" y="49"/>
                  <a:pt x="212" y="56"/>
                  <a:pt x="211" y="68"/>
                </a:cubicBezTo>
                <a:cubicBezTo>
                  <a:pt x="211" y="80"/>
                  <a:pt x="214" y="91"/>
                  <a:pt x="223" y="100"/>
                </a:cubicBezTo>
                <a:cubicBezTo>
                  <a:pt x="227" y="104"/>
                  <a:pt x="226" y="110"/>
                  <a:pt x="220" y="112"/>
                </a:cubicBezTo>
                <a:cubicBezTo>
                  <a:pt x="220" y="112"/>
                  <a:pt x="219" y="112"/>
                  <a:pt x="219" y="112"/>
                </a:cubicBezTo>
                <a:cubicBezTo>
                  <a:pt x="220" y="113"/>
                  <a:pt x="221" y="114"/>
                  <a:pt x="222" y="115"/>
                </a:cubicBezTo>
                <a:cubicBezTo>
                  <a:pt x="226" y="119"/>
                  <a:pt x="228" y="125"/>
                  <a:pt x="227" y="131"/>
                </a:cubicBezTo>
                <a:cubicBezTo>
                  <a:pt x="226" y="138"/>
                  <a:pt x="221" y="143"/>
                  <a:pt x="215" y="146"/>
                </a:cubicBezTo>
                <a:cubicBezTo>
                  <a:pt x="213" y="147"/>
                  <a:pt x="211" y="147"/>
                  <a:pt x="210" y="148"/>
                </a:cubicBezTo>
                <a:cubicBezTo>
                  <a:pt x="218" y="150"/>
                  <a:pt x="227" y="150"/>
                  <a:pt x="238" y="150"/>
                </a:cubicBezTo>
                <a:cubicBezTo>
                  <a:pt x="251" y="150"/>
                  <a:pt x="261" y="149"/>
                  <a:pt x="271" y="147"/>
                </a:cubicBezTo>
                <a:cubicBezTo>
                  <a:pt x="274" y="146"/>
                  <a:pt x="277" y="145"/>
                  <a:pt x="280" y="144"/>
                </a:cubicBezTo>
                <a:cubicBezTo>
                  <a:pt x="288" y="140"/>
                  <a:pt x="287" y="131"/>
                  <a:pt x="284" y="128"/>
                </a:cubicBezTo>
                <a:close/>
                <a:moveTo>
                  <a:pt x="68" y="131"/>
                </a:moveTo>
                <a:cubicBezTo>
                  <a:pt x="67" y="125"/>
                  <a:pt x="69" y="120"/>
                  <a:pt x="74" y="115"/>
                </a:cubicBezTo>
                <a:cubicBezTo>
                  <a:pt x="76" y="113"/>
                  <a:pt x="78" y="111"/>
                  <a:pt x="80" y="109"/>
                </a:cubicBezTo>
                <a:cubicBezTo>
                  <a:pt x="78" y="109"/>
                  <a:pt x="77" y="108"/>
                  <a:pt x="76" y="108"/>
                </a:cubicBezTo>
                <a:cubicBezTo>
                  <a:pt x="70" y="105"/>
                  <a:pt x="68" y="99"/>
                  <a:pt x="73" y="94"/>
                </a:cubicBezTo>
                <a:cubicBezTo>
                  <a:pt x="82" y="85"/>
                  <a:pt x="86" y="73"/>
                  <a:pt x="85" y="60"/>
                </a:cubicBezTo>
                <a:cubicBezTo>
                  <a:pt x="85" y="46"/>
                  <a:pt x="77" y="39"/>
                  <a:pt x="64" y="35"/>
                </a:cubicBezTo>
                <a:cubicBezTo>
                  <a:pt x="61" y="35"/>
                  <a:pt x="59" y="34"/>
                  <a:pt x="56" y="34"/>
                </a:cubicBezTo>
                <a:cubicBezTo>
                  <a:pt x="53" y="34"/>
                  <a:pt x="51" y="35"/>
                  <a:pt x="48" y="35"/>
                </a:cubicBezTo>
                <a:cubicBezTo>
                  <a:pt x="35" y="39"/>
                  <a:pt x="27" y="46"/>
                  <a:pt x="27" y="60"/>
                </a:cubicBezTo>
                <a:cubicBezTo>
                  <a:pt x="26" y="73"/>
                  <a:pt x="30" y="84"/>
                  <a:pt x="40" y="94"/>
                </a:cubicBezTo>
                <a:cubicBezTo>
                  <a:pt x="44" y="99"/>
                  <a:pt x="43" y="105"/>
                  <a:pt x="36" y="108"/>
                </a:cubicBezTo>
                <a:cubicBezTo>
                  <a:pt x="33" y="109"/>
                  <a:pt x="29" y="111"/>
                  <a:pt x="26" y="112"/>
                </a:cubicBezTo>
                <a:cubicBezTo>
                  <a:pt x="18" y="116"/>
                  <a:pt x="11" y="120"/>
                  <a:pt x="5" y="126"/>
                </a:cubicBezTo>
                <a:cubicBezTo>
                  <a:pt x="0" y="131"/>
                  <a:pt x="0" y="139"/>
                  <a:pt x="10" y="143"/>
                </a:cubicBezTo>
                <a:cubicBezTo>
                  <a:pt x="13" y="145"/>
                  <a:pt x="16" y="146"/>
                  <a:pt x="20" y="147"/>
                </a:cubicBezTo>
                <a:cubicBezTo>
                  <a:pt x="31" y="149"/>
                  <a:pt x="42" y="150"/>
                  <a:pt x="56" y="150"/>
                </a:cubicBezTo>
                <a:cubicBezTo>
                  <a:pt x="67" y="150"/>
                  <a:pt x="77" y="150"/>
                  <a:pt x="86" y="148"/>
                </a:cubicBezTo>
                <a:cubicBezTo>
                  <a:pt x="84" y="147"/>
                  <a:pt x="82" y="147"/>
                  <a:pt x="81" y="146"/>
                </a:cubicBezTo>
                <a:cubicBezTo>
                  <a:pt x="73" y="142"/>
                  <a:pt x="69" y="137"/>
                  <a:pt x="68" y="131"/>
                </a:cubicBezTo>
                <a:close/>
              </a:path>
            </a:pathLst>
          </a:custGeom>
          <a:solidFill>
            <a:srgbClr val="0652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87" name="Google Shape;799;p30"/>
          <p:cNvSpPr>
            <a:spLocks/>
          </p:cNvSpPr>
          <p:nvPr/>
        </p:nvSpPr>
        <p:spPr bwMode="auto">
          <a:xfrm>
            <a:off x="360363" y="4073525"/>
            <a:ext cx="669925" cy="669925"/>
          </a:xfrm>
          <a:custGeom>
            <a:avLst/>
            <a:gdLst>
              <a:gd name="T0" fmla="*/ 2147483646 w 185"/>
              <a:gd name="T1" fmla="*/ 2147483646 h 185"/>
              <a:gd name="T2" fmla="*/ 2147483646 w 185"/>
              <a:gd name="T3" fmla="*/ 2147483646 h 185"/>
              <a:gd name="T4" fmla="*/ 2147483646 w 185"/>
              <a:gd name="T5" fmla="*/ 2147483646 h 185"/>
              <a:gd name="T6" fmla="*/ 0 w 185"/>
              <a:gd name="T7" fmla="*/ 2147483646 h 185"/>
              <a:gd name="T8" fmla="*/ 2147483646 w 185"/>
              <a:gd name="T9" fmla="*/ 2147483646 h 185"/>
              <a:gd name="T10" fmla="*/ 2147483646 w 185"/>
              <a:gd name="T11" fmla="*/ 2147483646 h 185"/>
              <a:gd name="T12" fmla="*/ 2147483646 w 185"/>
              <a:gd name="T13" fmla="*/ 0 h 185"/>
              <a:gd name="T14" fmla="*/ 2147483646 w 185"/>
              <a:gd name="T15" fmla="*/ 2147483646 h 185"/>
              <a:gd name="T16" fmla="*/ 2147483646 w 185"/>
              <a:gd name="T17" fmla="*/ 2147483646 h 185"/>
              <a:gd name="T18" fmla="*/ 2147483646 w 185"/>
              <a:gd name="T19" fmla="*/ 0 h 1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5" h="185" extrusionOk="0">
                <a:moveTo>
                  <a:pt x="87" y="98"/>
                </a:moveTo>
                <a:cubicBezTo>
                  <a:pt x="174" y="98"/>
                  <a:pt x="174" y="98"/>
                  <a:pt x="174" y="98"/>
                </a:cubicBezTo>
                <a:cubicBezTo>
                  <a:pt x="174" y="146"/>
                  <a:pt x="135" y="185"/>
                  <a:pt x="87" y="185"/>
                </a:cubicBezTo>
                <a:cubicBezTo>
                  <a:pt x="39" y="185"/>
                  <a:pt x="0" y="146"/>
                  <a:pt x="0" y="98"/>
                </a:cubicBezTo>
                <a:cubicBezTo>
                  <a:pt x="0" y="50"/>
                  <a:pt x="39" y="11"/>
                  <a:pt x="87" y="11"/>
                </a:cubicBezTo>
                <a:lnTo>
                  <a:pt x="87" y="98"/>
                </a:lnTo>
                <a:close/>
                <a:moveTo>
                  <a:pt x="98" y="0"/>
                </a:moveTo>
                <a:cubicBezTo>
                  <a:pt x="98" y="87"/>
                  <a:pt x="98" y="87"/>
                  <a:pt x="98" y="87"/>
                </a:cubicBezTo>
                <a:cubicBezTo>
                  <a:pt x="185" y="87"/>
                  <a:pt x="185" y="87"/>
                  <a:pt x="185" y="87"/>
                </a:cubicBezTo>
                <a:cubicBezTo>
                  <a:pt x="185" y="39"/>
                  <a:pt x="146" y="0"/>
                  <a:pt x="98" y="0"/>
                </a:cubicBezTo>
                <a:close/>
              </a:path>
            </a:pathLst>
          </a:custGeom>
          <a:solidFill>
            <a:srgbClr val="8D135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88" name="Google Shape;800;p30"/>
          <p:cNvSpPr>
            <a:spLocks/>
          </p:cNvSpPr>
          <p:nvPr/>
        </p:nvSpPr>
        <p:spPr bwMode="auto">
          <a:xfrm>
            <a:off x="836739" y="2576512"/>
            <a:ext cx="669925" cy="796925"/>
          </a:xfrm>
          <a:custGeom>
            <a:avLst/>
            <a:gdLst>
              <a:gd name="T0" fmla="*/ 2147483646 w 185"/>
              <a:gd name="T1" fmla="*/ 2147483646 h 220"/>
              <a:gd name="T2" fmla="*/ 2147483646 w 185"/>
              <a:gd name="T3" fmla="*/ 2147483646 h 220"/>
              <a:gd name="T4" fmla="*/ 2147483646 w 185"/>
              <a:gd name="T5" fmla="*/ 2147483646 h 220"/>
              <a:gd name="T6" fmla="*/ 2147483646 w 185"/>
              <a:gd name="T7" fmla="*/ 2147483646 h 220"/>
              <a:gd name="T8" fmla="*/ 2147483646 w 185"/>
              <a:gd name="T9" fmla="*/ 2147483646 h 220"/>
              <a:gd name="T10" fmla="*/ 2147483646 w 185"/>
              <a:gd name="T11" fmla="*/ 2147483646 h 220"/>
              <a:gd name="T12" fmla="*/ 2147483646 w 185"/>
              <a:gd name="T13" fmla="*/ 2147483646 h 220"/>
              <a:gd name="T14" fmla="*/ 2147483646 w 185"/>
              <a:gd name="T15" fmla="*/ 2147483646 h 220"/>
              <a:gd name="T16" fmla="*/ 2147483646 w 185"/>
              <a:gd name="T17" fmla="*/ 2147483646 h 220"/>
              <a:gd name="T18" fmla="*/ 2147483646 w 185"/>
              <a:gd name="T19" fmla="*/ 2147483646 h 220"/>
              <a:gd name="T20" fmla="*/ 2147483646 w 185"/>
              <a:gd name="T21" fmla="*/ 2147483646 h 220"/>
              <a:gd name="T22" fmla="*/ 2147483646 w 185"/>
              <a:gd name="T23" fmla="*/ 2147483646 h 220"/>
              <a:gd name="T24" fmla="*/ 2147483646 w 185"/>
              <a:gd name="T25" fmla="*/ 2147483646 h 220"/>
              <a:gd name="T26" fmla="*/ 2147483646 w 185"/>
              <a:gd name="T27" fmla="*/ 2147483646 h 220"/>
              <a:gd name="T28" fmla="*/ 2147483646 w 185"/>
              <a:gd name="T29" fmla="*/ 2147483646 h 220"/>
              <a:gd name="T30" fmla="*/ 2147483646 w 185"/>
              <a:gd name="T31" fmla="*/ 2147483646 h 220"/>
              <a:gd name="T32" fmla="*/ 2147483646 w 185"/>
              <a:gd name="T33" fmla="*/ 2147483646 h 220"/>
              <a:gd name="T34" fmla="*/ 2147483646 w 185"/>
              <a:gd name="T35" fmla="*/ 2147483646 h 220"/>
              <a:gd name="T36" fmla="*/ 2147483646 w 185"/>
              <a:gd name="T37" fmla="*/ 2147483646 h 220"/>
              <a:gd name="T38" fmla="*/ 2147483646 w 185"/>
              <a:gd name="T39" fmla="*/ 2147483646 h 220"/>
              <a:gd name="T40" fmla="*/ 2147483646 w 185"/>
              <a:gd name="T41" fmla="*/ 2147483646 h 220"/>
              <a:gd name="T42" fmla="*/ 2147483646 w 185"/>
              <a:gd name="T43" fmla="*/ 2147483646 h 220"/>
              <a:gd name="T44" fmla="*/ 2147483646 w 185"/>
              <a:gd name="T45" fmla="*/ 2147483646 h 220"/>
              <a:gd name="T46" fmla="*/ 2147483646 w 185"/>
              <a:gd name="T47" fmla="*/ 2147483646 h 220"/>
              <a:gd name="T48" fmla="*/ 2147483646 w 185"/>
              <a:gd name="T49" fmla="*/ 0 h 220"/>
              <a:gd name="T50" fmla="*/ 2147483646 w 185"/>
              <a:gd name="T51" fmla="*/ 2147483646 h 220"/>
              <a:gd name="T52" fmla="*/ 2147483646 w 185"/>
              <a:gd name="T53" fmla="*/ 2147483646 h 220"/>
              <a:gd name="T54" fmla="*/ 2147483646 w 185"/>
              <a:gd name="T55" fmla="*/ 2147483646 h 220"/>
              <a:gd name="T56" fmla="*/ 2147483646 w 185"/>
              <a:gd name="T57" fmla="*/ 2147483646 h 220"/>
              <a:gd name="T58" fmla="*/ 2147483646 w 185"/>
              <a:gd name="T59" fmla="*/ 2147483646 h 220"/>
              <a:gd name="T60" fmla="*/ 2147483646 w 185"/>
              <a:gd name="T61" fmla="*/ 2147483646 h 220"/>
              <a:gd name="T62" fmla="*/ 2147483646 w 185"/>
              <a:gd name="T63" fmla="*/ 2147483646 h 220"/>
              <a:gd name="T64" fmla="*/ 2147483646 w 185"/>
              <a:gd name="T65" fmla="*/ 2147483646 h 220"/>
              <a:gd name="T66" fmla="*/ 2147483646 w 185"/>
              <a:gd name="T67" fmla="*/ 2147483646 h 220"/>
              <a:gd name="T68" fmla="*/ 2147483646 w 185"/>
              <a:gd name="T69" fmla="*/ 2147483646 h 220"/>
              <a:gd name="T70" fmla="*/ 2147483646 w 185"/>
              <a:gd name="T71" fmla="*/ 2147483646 h 220"/>
              <a:gd name="T72" fmla="*/ 2147483646 w 185"/>
              <a:gd name="T73" fmla="*/ 2147483646 h 220"/>
              <a:gd name="T74" fmla="*/ 2147483646 w 185"/>
              <a:gd name="T75" fmla="*/ 2147483646 h 220"/>
              <a:gd name="T76" fmla="*/ 2147483646 w 185"/>
              <a:gd name="T77" fmla="*/ 2147483646 h 220"/>
              <a:gd name="T78" fmla="*/ 2147483646 w 185"/>
              <a:gd name="T79" fmla="*/ 2147483646 h 220"/>
              <a:gd name="T80" fmla="*/ 2147483646 w 185"/>
              <a:gd name="T81" fmla="*/ 2147483646 h 220"/>
              <a:gd name="T82" fmla="*/ 2147483646 w 185"/>
              <a:gd name="T83" fmla="*/ 2147483646 h 220"/>
              <a:gd name="T84" fmla="*/ 2147483646 w 185"/>
              <a:gd name="T85" fmla="*/ 2147483646 h 220"/>
              <a:gd name="T86" fmla="*/ 2147483646 w 185"/>
              <a:gd name="T87" fmla="*/ 2147483646 h 220"/>
              <a:gd name="T88" fmla="*/ 2147483646 w 185"/>
              <a:gd name="T89" fmla="*/ 2147483646 h 220"/>
              <a:gd name="T90" fmla="*/ 2147483646 w 185"/>
              <a:gd name="T91" fmla="*/ 2147483646 h 220"/>
              <a:gd name="T92" fmla="*/ 2147483646 w 185"/>
              <a:gd name="T93" fmla="*/ 2147483646 h 220"/>
              <a:gd name="T94" fmla="*/ 2147483646 w 185"/>
              <a:gd name="T95" fmla="*/ 2147483646 h 220"/>
              <a:gd name="T96" fmla="*/ 2147483646 w 185"/>
              <a:gd name="T97" fmla="*/ 2147483646 h 220"/>
              <a:gd name="T98" fmla="*/ 2147483646 w 185"/>
              <a:gd name="T99" fmla="*/ 2147483646 h 220"/>
              <a:gd name="T100" fmla="*/ 2147483646 w 185"/>
              <a:gd name="T101" fmla="*/ 2147483646 h 2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5" h="220" extrusionOk="0">
                <a:moveTo>
                  <a:pt x="124" y="212"/>
                </a:moveTo>
                <a:cubicBezTo>
                  <a:pt x="124" y="217"/>
                  <a:pt x="121" y="220"/>
                  <a:pt x="116" y="220"/>
                </a:cubicBezTo>
                <a:cubicBezTo>
                  <a:pt x="70" y="220"/>
                  <a:pt x="70" y="220"/>
                  <a:pt x="70" y="220"/>
                </a:cubicBezTo>
                <a:cubicBezTo>
                  <a:pt x="66" y="220"/>
                  <a:pt x="62" y="217"/>
                  <a:pt x="62" y="212"/>
                </a:cubicBezTo>
                <a:cubicBezTo>
                  <a:pt x="62" y="212"/>
                  <a:pt x="62" y="212"/>
                  <a:pt x="62" y="212"/>
                </a:cubicBezTo>
                <a:cubicBezTo>
                  <a:pt x="62" y="208"/>
                  <a:pt x="66" y="205"/>
                  <a:pt x="70" y="205"/>
                </a:cubicBezTo>
                <a:cubicBezTo>
                  <a:pt x="116" y="205"/>
                  <a:pt x="116" y="205"/>
                  <a:pt x="116" y="205"/>
                </a:cubicBezTo>
                <a:cubicBezTo>
                  <a:pt x="121" y="205"/>
                  <a:pt x="124" y="208"/>
                  <a:pt x="124" y="212"/>
                </a:cubicBezTo>
                <a:close/>
                <a:moveTo>
                  <a:pt x="124" y="192"/>
                </a:moveTo>
                <a:cubicBezTo>
                  <a:pt x="124" y="188"/>
                  <a:pt x="121" y="185"/>
                  <a:pt x="116" y="185"/>
                </a:cubicBezTo>
                <a:cubicBezTo>
                  <a:pt x="70" y="185"/>
                  <a:pt x="70" y="185"/>
                  <a:pt x="70" y="185"/>
                </a:cubicBezTo>
                <a:cubicBezTo>
                  <a:pt x="66" y="185"/>
                  <a:pt x="62" y="188"/>
                  <a:pt x="62" y="192"/>
                </a:cubicBezTo>
                <a:cubicBezTo>
                  <a:pt x="62" y="192"/>
                  <a:pt x="62" y="192"/>
                  <a:pt x="62" y="192"/>
                </a:cubicBezTo>
                <a:cubicBezTo>
                  <a:pt x="62" y="196"/>
                  <a:pt x="66" y="200"/>
                  <a:pt x="70" y="200"/>
                </a:cubicBezTo>
                <a:cubicBezTo>
                  <a:pt x="116" y="200"/>
                  <a:pt x="116" y="200"/>
                  <a:pt x="116" y="200"/>
                </a:cubicBezTo>
                <a:cubicBezTo>
                  <a:pt x="121" y="200"/>
                  <a:pt x="124" y="196"/>
                  <a:pt x="124" y="192"/>
                </a:cubicBezTo>
                <a:close/>
                <a:moveTo>
                  <a:pt x="100" y="108"/>
                </a:moveTo>
                <a:cubicBezTo>
                  <a:pt x="91" y="108"/>
                  <a:pt x="91" y="108"/>
                  <a:pt x="91" y="108"/>
                </a:cubicBezTo>
                <a:cubicBezTo>
                  <a:pt x="86" y="108"/>
                  <a:pt x="86" y="108"/>
                  <a:pt x="86" y="108"/>
                </a:cubicBezTo>
                <a:cubicBezTo>
                  <a:pt x="86" y="180"/>
                  <a:pt x="86" y="180"/>
                  <a:pt x="86" y="180"/>
                </a:cubicBezTo>
                <a:cubicBezTo>
                  <a:pt x="88" y="180"/>
                  <a:pt x="90" y="180"/>
                  <a:pt x="93" y="180"/>
                </a:cubicBezTo>
                <a:cubicBezTo>
                  <a:pt x="93" y="180"/>
                  <a:pt x="93" y="180"/>
                  <a:pt x="93" y="180"/>
                </a:cubicBezTo>
                <a:cubicBezTo>
                  <a:pt x="93" y="180"/>
                  <a:pt x="93" y="180"/>
                  <a:pt x="93" y="180"/>
                </a:cubicBezTo>
                <a:cubicBezTo>
                  <a:pt x="93" y="180"/>
                  <a:pt x="93" y="180"/>
                  <a:pt x="93" y="180"/>
                </a:cubicBezTo>
                <a:cubicBezTo>
                  <a:pt x="93" y="180"/>
                  <a:pt x="93" y="180"/>
                  <a:pt x="93" y="180"/>
                </a:cubicBezTo>
                <a:cubicBezTo>
                  <a:pt x="96" y="180"/>
                  <a:pt x="98" y="180"/>
                  <a:pt x="100" y="180"/>
                </a:cubicBezTo>
                <a:lnTo>
                  <a:pt x="100" y="108"/>
                </a:lnTo>
                <a:close/>
                <a:moveTo>
                  <a:pt x="68" y="79"/>
                </a:moveTo>
                <a:cubicBezTo>
                  <a:pt x="61" y="79"/>
                  <a:pt x="56" y="84"/>
                  <a:pt x="56" y="90"/>
                </a:cubicBezTo>
                <a:cubicBezTo>
                  <a:pt x="56" y="96"/>
                  <a:pt x="61" y="101"/>
                  <a:pt x="68" y="101"/>
                </a:cubicBezTo>
                <a:cubicBezTo>
                  <a:pt x="79" y="101"/>
                  <a:pt x="79" y="101"/>
                  <a:pt x="79" y="101"/>
                </a:cubicBezTo>
                <a:cubicBezTo>
                  <a:pt x="79" y="90"/>
                  <a:pt x="79" y="90"/>
                  <a:pt x="79" y="90"/>
                </a:cubicBezTo>
                <a:cubicBezTo>
                  <a:pt x="79" y="84"/>
                  <a:pt x="74" y="79"/>
                  <a:pt x="68" y="79"/>
                </a:cubicBezTo>
                <a:close/>
                <a:moveTo>
                  <a:pt x="130" y="90"/>
                </a:moveTo>
                <a:cubicBezTo>
                  <a:pt x="130" y="84"/>
                  <a:pt x="125" y="79"/>
                  <a:pt x="119" y="79"/>
                </a:cubicBezTo>
                <a:cubicBezTo>
                  <a:pt x="113" y="79"/>
                  <a:pt x="108" y="84"/>
                  <a:pt x="108" y="90"/>
                </a:cubicBezTo>
                <a:cubicBezTo>
                  <a:pt x="108" y="101"/>
                  <a:pt x="108" y="101"/>
                  <a:pt x="108" y="101"/>
                </a:cubicBezTo>
                <a:cubicBezTo>
                  <a:pt x="119" y="101"/>
                  <a:pt x="119" y="101"/>
                  <a:pt x="119" y="101"/>
                </a:cubicBezTo>
                <a:cubicBezTo>
                  <a:pt x="125" y="101"/>
                  <a:pt x="130" y="96"/>
                  <a:pt x="130" y="90"/>
                </a:cubicBezTo>
                <a:close/>
                <a:moveTo>
                  <a:pt x="154" y="70"/>
                </a:moveTo>
                <a:cubicBezTo>
                  <a:pt x="149" y="50"/>
                  <a:pt x="126" y="29"/>
                  <a:pt x="93" y="29"/>
                </a:cubicBezTo>
                <a:cubicBezTo>
                  <a:pt x="61" y="29"/>
                  <a:pt x="37" y="50"/>
                  <a:pt x="32" y="70"/>
                </a:cubicBezTo>
                <a:cubicBezTo>
                  <a:pt x="28" y="85"/>
                  <a:pt x="32" y="99"/>
                  <a:pt x="39" y="113"/>
                </a:cubicBezTo>
                <a:cubicBezTo>
                  <a:pt x="45" y="125"/>
                  <a:pt x="52" y="135"/>
                  <a:pt x="58" y="148"/>
                </a:cubicBezTo>
                <a:cubicBezTo>
                  <a:pt x="61" y="155"/>
                  <a:pt x="62" y="165"/>
                  <a:pt x="64" y="172"/>
                </a:cubicBezTo>
                <a:cubicBezTo>
                  <a:pt x="65" y="178"/>
                  <a:pt x="67" y="180"/>
                  <a:pt x="74" y="180"/>
                </a:cubicBezTo>
                <a:cubicBezTo>
                  <a:pt x="76" y="180"/>
                  <a:pt x="77" y="180"/>
                  <a:pt x="79" y="180"/>
                </a:cubicBezTo>
                <a:cubicBezTo>
                  <a:pt x="79" y="108"/>
                  <a:pt x="79" y="108"/>
                  <a:pt x="79" y="108"/>
                </a:cubicBezTo>
                <a:cubicBezTo>
                  <a:pt x="68" y="108"/>
                  <a:pt x="68" y="108"/>
                  <a:pt x="68" y="108"/>
                </a:cubicBezTo>
                <a:cubicBezTo>
                  <a:pt x="63" y="108"/>
                  <a:pt x="58" y="106"/>
                  <a:pt x="55" y="103"/>
                </a:cubicBezTo>
                <a:cubicBezTo>
                  <a:pt x="51" y="99"/>
                  <a:pt x="49" y="95"/>
                  <a:pt x="49" y="90"/>
                </a:cubicBezTo>
                <a:cubicBezTo>
                  <a:pt x="49" y="85"/>
                  <a:pt x="51" y="80"/>
                  <a:pt x="55" y="77"/>
                </a:cubicBezTo>
                <a:cubicBezTo>
                  <a:pt x="58" y="74"/>
                  <a:pt x="63" y="72"/>
                  <a:pt x="68" y="72"/>
                </a:cubicBezTo>
                <a:cubicBezTo>
                  <a:pt x="78" y="72"/>
                  <a:pt x="86" y="80"/>
                  <a:pt x="86" y="90"/>
                </a:cubicBezTo>
                <a:cubicBezTo>
                  <a:pt x="86" y="90"/>
                  <a:pt x="86" y="90"/>
                  <a:pt x="86" y="90"/>
                </a:cubicBezTo>
                <a:cubicBezTo>
                  <a:pt x="86" y="101"/>
                  <a:pt x="86" y="101"/>
                  <a:pt x="86" y="101"/>
                </a:cubicBezTo>
                <a:cubicBezTo>
                  <a:pt x="91" y="101"/>
                  <a:pt x="91" y="101"/>
                  <a:pt x="91" y="101"/>
                </a:cubicBezTo>
                <a:cubicBezTo>
                  <a:pt x="100" y="101"/>
                  <a:pt x="100" y="101"/>
                  <a:pt x="100" y="101"/>
                </a:cubicBezTo>
                <a:cubicBezTo>
                  <a:pt x="100" y="90"/>
                  <a:pt x="100" y="90"/>
                  <a:pt x="100" y="90"/>
                </a:cubicBezTo>
                <a:cubicBezTo>
                  <a:pt x="100" y="90"/>
                  <a:pt x="100" y="90"/>
                  <a:pt x="100" y="90"/>
                </a:cubicBezTo>
                <a:cubicBezTo>
                  <a:pt x="100" y="85"/>
                  <a:pt x="102" y="80"/>
                  <a:pt x="106" y="77"/>
                </a:cubicBezTo>
                <a:cubicBezTo>
                  <a:pt x="109" y="74"/>
                  <a:pt x="114" y="72"/>
                  <a:pt x="119" y="72"/>
                </a:cubicBezTo>
                <a:cubicBezTo>
                  <a:pt x="124" y="72"/>
                  <a:pt x="128" y="74"/>
                  <a:pt x="132" y="77"/>
                </a:cubicBezTo>
                <a:cubicBezTo>
                  <a:pt x="135" y="80"/>
                  <a:pt x="137" y="85"/>
                  <a:pt x="137" y="90"/>
                </a:cubicBezTo>
                <a:cubicBezTo>
                  <a:pt x="137" y="95"/>
                  <a:pt x="135" y="99"/>
                  <a:pt x="132" y="103"/>
                </a:cubicBezTo>
                <a:cubicBezTo>
                  <a:pt x="128" y="106"/>
                  <a:pt x="124" y="108"/>
                  <a:pt x="119" y="108"/>
                </a:cubicBezTo>
                <a:cubicBezTo>
                  <a:pt x="108" y="108"/>
                  <a:pt x="108" y="108"/>
                  <a:pt x="108" y="108"/>
                </a:cubicBezTo>
                <a:cubicBezTo>
                  <a:pt x="108" y="180"/>
                  <a:pt x="108" y="180"/>
                  <a:pt x="108" y="180"/>
                </a:cubicBezTo>
                <a:cubicBezTo>
                  <a:pt x="109" y="180"/>
                  <a:pt x="111" y="180"/>
                  <a:pt x="112" y="180"/>
                </a:cubicBezTo>
                <a:cubicBezTo>
                  <a:pt x="119" y="180"/>
                  <a:pt x="121" y="178"/>
                  <a:pt x="123" y="172"/>
                </a:cubicBezTo>
                <a:cubicBezTo>
                  <a:pt x="124" y="165"/>
                  <a:pt x="126" y="155"/>
                  <a:pt x="129" y="148"/>
                </a:cubicBezTo>
                <a:cubicBezTo>
                  <a:pt x="134" y="135"/>
                  <a:pt x="141" y="125"/>
                  <a:pt x="147" y="113"/>
                </a:cubicBezTo>
                <a:cubicBezTo>
                  <a:pt x="154" y="99"/>
                  <a:pt x="158" y="85"/>
                  <a:pt x="154" y="70"/>
                </a:cubicBezTo>
                <a:close/>
                <a:moveTo>
                  <a:pt x="100" y="6"/>
                </a:moveTo>
                <a:cubicBezTo>
                  <a:pt x="100" y="3"/>
                  <a:pt x="97" y="0"/>
                  <a:pt x="93" y="0"/>
                </a:cubicBezTo>
                <a:cubicBezTo>
                  <a:pt x="93" y="0"/>
                  <a:pt x="93" y="0"/>
                  <a:pt x="93" y="0"/>
                </a:cubicBezTo>
                <a:cubicBezTo>
                  <a:pt x="89" y="0"/>
                  <a:pt x="86" y="3"/>
                  <a:pt x="86" y="6"/>
                </a:cubicBezTo>
                <a:cubicBezTo>
                  <a:pt x="86" y="19"/>
                  <a:pt x="86" y="19"/>
                  <a:pt x="86" y="19"/>
                </a:cubicBezTo>
                <a:cubicBezTo>
                  <a:pt x="86" y="22"/>
                  <a:pt x="89" y="25"/>
                  <a:pt x="93" y="25"/>
                </a:cubicBezTo>
                <a:cubicBezTo>
                  <a:pt x="93" y="25"/>
                  <a:pt x="93" y="25"/>
                  <a:pt x="93" y="25"/>
                </a:cubicBezTo>
                <a:cubicBezTo>
                  <a:pt x="97" y="25"/>
                  <a:pt x="100" y="22"/>
                  <a:pt x="100" y="19"/>
                </a:cubicBezTo>
                <a:lnTo>
                  <a:pt x="100" y="6"/>
                </a:lnTo>
                <a:close/>
                <a:moveTo>
                  <a:pt x="137" y="17"/>
                </a:moveTo>
                <a:cubicBezTo>
                  <a:pt x="139" y="14"/>
                  <a:pt x="138" y="10"/>
                  <a:pt x="134" y="8"/>
                </a:cubicBezTo>
                <a:cubicBezTo>
                  <a:pt x="134" y="8"/>
                  <a:pt x="134" y="8"/>
                  <a:pt x="134" y="8"/>
                </a:cubicBezTo>
                <a:cubicBezTo>
                  <a:pt x="131" y="6"/>
                  <a:pt x="127" y="8"/>
                  <a:pt x="125" y="11"/>
                </a:cubicBezTo>
                <a:cubicBezTo>
                  <a:pt x="119" y="22"/>
                  <a:pt x="119" y="22"/>
                  <a:pt x="119" y="22"/>
                </a:cubicBezTo>
                <a:cubicBezTo>
                  <a:pt x="118" y="25"/>
                  <a:pt x="119" y="29"/>
                  <a:pt x="122" y="31"/>
                </a:cubicBezTo>
                <a:cubicBezTo>
                  <a:pt x="122" y="31"/>
                  <a:pt x="122" y="31"/>
                  <a:pt x="122" y="31"/>
                </a:cubicBezTo>
                <a:cubicBezTo>
                  <a:pt x="125" y="33"/>
                  <a:pt x="129" y="31"/>
                  <a:pt x="131" y="28"/>
                </a:cubicBezTo>
                <a:lnTo>
                  <a:pt x="137" y="17"/>
                </a:lnTo>
                <a:close/>
                <a:moveTo>
                  <a:pt x="164" y="39"/>
                </a:moveTo>
                <a:cubicBezTo>
                  <a:pt x="167" y="36"/>
                  <a:pt x="167" y="32"/>
                  <a:pt x="165" y="29"/>
                </a:cubicBezTo>
                <a:cubicBezTo>
                  <a:pt x="165" y="29"/>
                  <a:pt x="165" y="29"/>
                  <a:pt x="165" y="29"/>
                </a:cubicBezTo>
                <a:cubicBezTo>
                  <a:pt x="163" y="27"/>
                  <a:pt x="158" y="26"/>
                  <a:pt x="156" y="29"/>
                </a:cubicBezTo>
                <a:cubicBezTo>
                  <a:pt x="146" y="37"/>
                  <a:pt x="146" y="37"/>
                  <a:pt x="146" y="37"/>
                </a:cubicBezTo>
                <a:cubicBezTo>
                  <a:pt x="144" y="40"/>
                  <a:pt x="143" y="44"/>
                  <a:pt x="146" y="47"/>
                </a:cubicBezTo>
                <a:cubicBezTo>
                  <a:pt x="146" y="47"/>
                  <a:pt x="146" y="47"/>
                  <a:pt x="146" y="47"/>
                </a:cubicBezTo>
                <a:cubicBezTo>
                  <a:pt x="148" y="49"/>
                  <a:pt x="152" y="50"/>
                  <a:pt x="155" y="47"/>
                </a:cubicBezTo>
                <a:lnTo>
                  <a:pt x="164" y="39"/>
                </a:lnTo>
                <a:close/>
                <a:moveTo>
                  <a:pt x="179" y="72"/>
                </a:moveTo>
                <a:cubicBezTo>
                  <a:pt x="183" y="71"/>
                  <a:pt x="185" y="68"/>
                  <a:pt x="184" y="64"/>
                </a:cubicBezTo>
                <a:cubicBezTo>
                  <a:pt x="184" y="64"/>
                  <a:pt x="184" y="64"/>
                  <a:pt x="184" y="64"/>
                </a:cubicBezTo>
                <a:cubicBezTo>
                  <a:pt x="184" y="60"/>
                  <a:pt x="180" y="58"/>
                  <a:pt x="177" y="59"/>
                </a:cubicBezTo>
                <a:cubicBezTo>
                  <a:pt x="164" y="61"/>
                  <a:pt x="164" y="61"/>
                  <a:pt x="164" y="61"/>
                </a:cubicBezTo>
                <a:cubicBezTo>
                  <a:pt x="161" y="62"/>
                  <a:pt x="158" y="65"/>
                  <a:pt x="159" y="69"/>
                </a:cubicBezTo>
                <a:cubicBezTo>
                  <a:pt x="159" y="69"/>
                  <a:pt x="159" y="69"/>
                  <a:pt x="159" y="69"/>
                </a:cubicBezTo>
                <a:cubicBezTo>
                  <a:pt x="160" y="72"/>
                  <a:pt x="163" y="75"/>
                  <a:pt x="167" y="74"/>
                </a:cubicBezTo>
                <a:lnTo>
                  <a:pt x="179" y="72"/>
                </a:lnTo>
                <a:close/>
                <a:moveTo>
                  <a:pt x="176" y="108"/>
                </a:moveTo>
                <a:cubicBezTo>
                  <a:pt x="180" y="108"/>
                  <a:pt x="183" y="106"/>
                  <a:pt x="184" y="103"/>
                </a:cubicBezTo>
                <a:cubicBezTo>
                  <a:pt x="184" y="103"/>
                  <a:pt x="184" y="103"/>
                  <a:pt x="184" y="103"/>
                </a:cubicBezTo>
                <a:cubicBezTo>
                  <a:pt x="185" y="99"/>
                  <a:pt x="182" y="95"/>
                  <a:pt x="179" y="95"/>
                </a:cubicBezTo>
                <a:cubicBezTo>
                  <a:pt x="166" y="92"/>
                  <a:pt x="166" y="92"/>
                  <a:pt x="166" y="92"/>
                </a:cubicBezTo>
                <a:cubicBezTo>
                  <a:pt x="163" y="91"/>
                  <a:pt x="159" y="94"/>
                  <a:pt x="159" y="97"/>
                </a:cubicBezTo>
                <a:cubicBezTo>
                  <a:pt x="159" y="97"/>
                  <a:pt x="159" y="97"/>
                  <a:pt x="159" y="97"/>
                </a:cubicBezTo>
                <a:cubicBezTo>
                  <a:pt x="158" y="101"/>
                  <a:pt x="160" y="105"/>
                  <a:pt x="164" y="105"/>
                </a:cubicBezTo>
                <a:lnTo>
                  <a:pt x="176" y="108"/>
                </a:lnTo>
                <a:close/>
                <a:moveTo>
                  <a:pt x="54" y="28"/>
                </a:moveTo>
                <a:cubicBezTo>
                  <a:pt x="56" y="31"/>
                  <a:pt x="60" y="33"/>
                  <a:pt x="63" y="31"/>
                </a:cubicBezTo>
                <a:cubicBezTo>
                  <a:pt x="63" y="31"/>
                  <a:pt x="63" y="31"/>
                  <a:pt x="63" y="31"/>
                </a:cubicBezTo>
                <a:cubicBezTo>
                  <a:pt x="67" y="29"/>
                  <a:pt x="68" y="25"/>
                  <a:pt x="66" y="22"/>
                </a:cubicBezTo>
                <a:cubicBezTo>
                  <a:pt x="60" y="11"/>
                  <a:pt x="60" y="11"/>
                  <a:pt x="60" y="11"/>
                </a:cubicBezTo>
                <a:cubicBezTo>
                  <a:pt x="58" y="8"/>
                  <a:pt x="54" y="6"/>
                  <a:pt x="51" y="8"/>
                </a:cubicBezTo>
                <a:cubicBezTo>
                  <a:pt x="51" y="8"/>
                  <a:pt x="51" y="8"/>
                  <a:pt x="51" y="8"/>
                </a:cubicBezTo>
                <a:cubicBezTo>
                  <a:pt x="48" y="10"/>
                  <a:pt x="47" y="14"/>
                  <a:pt x="48" y="17"/>
                </a:cubicBezTo>
                <a:lnTo>
                  <a:pt x="54" y="28"/>
                </a:lnTo>
                <a:close/>
                <a:moveTo>
                  <a:pt x="30" y="47"/>
                </a:moveTo>
                <a:cubicBezTo>
                  <a:pt x="33" y="50"/>
                  <a:pt x="37" y="49"/>
                  <a:pt x="40" y="47"/>
                </a:cubicBezTo>
                <a:cubicBezTo>
                  <a:pt x="40" y="47"/>
                  <a:pt x="40" y="47"/>
                  <a:pt x="40" y="47"/>
                </a:cubicBezTo>
                <a:cubicBezTo>
                  <a:pt x="42" y="44"/>
                  <a:pt x="42" y="40"/>
                  <a:pt x="39" y="37"/>
                </a:cubicBezTo>
                <a:cubicBezTo>
                  <a:pt x="30" y="29"/>
                  <a:pt x="30" y="29"/>
                  <a:pt x="30" y="29"/>
                </a:cubicBezTo>
                <a:cubicBezTo>
                  <a:pt x="27" y="26"/>
                  <a:pt x="23" y="27"/>
                  <a:pt x="20" y="29"/>
                </a:cubicBezTo>
                <a:cubicBezTo>
                  <a:pt x="20" y="29"/>
                  <a:pt x="20" y="29"/>
                  <a:pt x="20" y="29"/>
                </a:cubicBezTo>
                <a:cubicBezTo>
                  <a:pt x="18" y="32"/>
                  <a:pt x="18" y="36"/>
                  <a:pt x="21" y="39"/>
                </a:cubicBezTo>
                <a:lnTo>
                  <a:pt x="30" y="47"/>
                </a:lnTo>
                <a:close/>
                <a:moveTo>
                  <a:pt x="19" y="74"/>
                </a:moveTo>
                <a:cubicBezTo>
                  <a:pt x="22" y="75"/>
                  <a:pt x="26" y="72"/>
                  <a:pt x="26" y="69"/>
                </a:cubicBezTo>
                <a:cubicBezTo>
                  <a:pt x="26" y="69"/>
                  <a:pt x="26" y="69"/>
                  <a:pt x="26" y="69"/>
                </a:cubicBezTo>
                <a:cubicBezTo>
                  <a:pt x="27" y="65"/>
                  <a:pt x="25" y="62"/>
                  <a:pt x="21" y="61"/>
                </a:cubicBezTo>
                <a:cubicBezTo>
                  <a:pt x="9" y="59"/>
                  <a:pt x="9" y="59"/>
                  <a:pt x="9" y="59"/>
                </a:cubicBezTo>
                <a:cubicBezTo>
                  <a:pt x="5" y="58"/>
                  <a:pt x="2" y="60"/>
                  <a:pt x="1" y="64"/>
                </a:cubicBezTo>
                <a:cubicBezTo>
                  <a:pt x="1" y="64"/>
                  <a:pt x="1" y="64"/>
                  <a:pt x="1" y="64"/>
                </a:cubicBezTo>
                <a:cubicBezTo>
                  <a:pt x="0" y="68"/>
                  <a:pt x="3" y="71"/>
                  <a:pt x="6" y="72"/>
                </a:cubicBezTo>
                <a:lnTo>
                  <a:pt x="19" y="74"/>
                </a:lnTo>
                <a:close/>
                <a:moveTo>
                  <a:pt x="22" y="105"/>
                </a:moveTo>
                <a:cubicBezTo>
                  <a:pt x="25" y="105"/>
                  <a:pt x="28" y="101"/>
                  <a:pt x="27" y="97"/>
                </a:cubicBezTo>
                <a:cubicBezTo>
                  <a:pt x="27" y="97"/>
                  <a:pt x="27" y="97"/>
                  <a:pt x="27" y="97"/>
                </a:cubicBezTo>
                <a:cubicBezTo>
                  <a:pt x="26" y="94"/>
                  <a:pt x="23" y="91"/>
                  <a:pt x="19" y="92"/>
                </a:cubicBezTo>
                <a:cubicBezTo>
                  <a:pt x="7" y="95"/>
                  <a:pt x="7" y="95"/>
                  <a:pt x="7" y="95"/>
                </a:cubicBezTo>
                <a:cubicBezTo>
                  <a:pt x="3" y="95"/>
                  <a:pt x="1" y="99"/>
                  <a:pt x="2" y="103"/>
                </a:cubicBezTo>
                <a:cubicBezTo>
                  <a:pt x="2" y="103"/>
                  <a:pt x="2" y="103"/>
                  <a:pt x="2" y="103"/>
                </a:cubicBezTo>
                <a:cubicBezTo>
                  <a:pt x="2" y="106"/>
                  <a:pt x="6" y="108"/>
                  <a:pt x="9" y="108"/>
                </a:cubicBezTo>
                <a:lnTo>
                  <a:pt x="22" y="105"/>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89" name="Google Shape;801;p30"/>
          <p:cNvSpPr>
            <a:spLocks/>
          </p:cNvSpPr>
          <p:nvPr/>
        </p:nvSpPr>
        <p:spPr bwMode="auto">
          <a:xfrm>
            <a:off x="10540998" y="3608388"/>
            <a:ext cx="650875" cy="584200"/>
          </a:xfrm>
          <a:custGeom>
            <a:avLst/>
            <a:gdLst>
              <a:gd name="T0" fmla="*/ 2147483646 w 180"/>
              <a:gd name="T1" fmla="*/ 2147483646 h 161"/>
              <a:gd name="T2" fmla="*/ 2147483646 w 180"/>
              <a:gd name="T3" fmla="*/ 2147483646 h 161"/>
              <a:gd name="T4" fmla="*/ 2147483646 w 180"/>
              <a:gd name="T5" fmla="*/ 2147483646 h 161"/>
              <a:gd name="T6" fmla="*/ 2147483646 w 180"/>
              <a:gd name="T7" fmla="*/ 0 h 161"/>
              <a:gd name="T8" fmla="*/ 2147483646 w 180"/>
              <a:gd name="T9" fmla="*/ 2147483646 h 161"/>
              <a:gd name="T10" fmla="*/ 2147483646 w 180"/>
              <a:gd name="T11" fmla="*/ 2147483646 h 161"/>
              <a:gd name="T12" fmla="*/ 2147483646 w 180"/>
              <a:gd name="T13" fmla="*/ 2147483646 h 161"/>
              <a:gd name="T14" fmla="*/ 2147483646 w 180"/>
              <a:gd name="T15" fmla="*/ 2147483646 h 161"/>
              <a:gd name="T16" fmla="*/ 2147483646 w 180"/>
              <a:gd name="T17" fmla="*/ 2147483646 h 161"/>
              <a:gd name="T18" fmla="*/ 2147483646 w 180"/>
              <a:gd name="T19" fmla="*/ 2147483646 h 161"/>
              <a:gd name="T20" fmla="*/ 2147483646 w 180"/>
              <a:gd name="T21" fmla="*/ 2147483646 h 161"/>
              <a:gd name="T22" fmla="*/ 2147483646 w 180"/>
              <a:gd name="T23" fmla="*/ 2147483646 h 161"/>
              <a:gd name="T24" fmla="*/ 2147483646 w 180"/>
              <a:gd name="T25" fmla="*/ 2147483646 h 161"/>
              <a:gd name="T26" fmla="*/ 2147483646 w 180"/>
              <a:gd name="T27" fmla="*/ 2147483646 h 161"/>
              <a:gd name="T28" fmla="*/ 2147483646 w 180"/>
              <a:gd name="T29" fmla="*/ 2147483646 h 161"/>
              <a:gd name="T30" fmla="*/ 2147483646 w 180"/>
              <a:gd name="T31" fmla="*/ 2147483646 h 161"/>
              <a:gd name="T32" fmla="*/ 0 w 180"/>
              <a:gd name="T33" fmla="*/ 2147483646 h 161"/>
              <a:gd name="T34" fmla="*/ 2147483646 w 180"/>
              <a:gd name="T35" fmla="*/ 2147483646 h 161"/>
              <a:gd name="T36" fmla="*/ 2147483646 w 180"/>
              <a:gd name="T37" fmla="*/ 2147483646 h 161"/>
              <a:gd name="T38" fmla="*/ 2147483646 w 180"/>
              <a:gd name="T39" fmla="*/ 2147483646 h 161"/>
              <a:gd name="T40" fmla="*/ 2147483646 w 180"/>
              <a:gd name="T41" fmla="*/ 2147483646 h 161"/>
              <a:gd name="T42" fmla="*/ 0 w 180"/>
              <a:gd name="T43" fmla="*/ 2147483646 h 161"/>
              <a:gd name="T44" fmla="*/ 2147483646 w 180"/>
              <a:gd name="T45" fmla="*/ 2147483646 h 161"/>
              <a:gd name="T46" fmla="*/ 2147483646 w 180"/>
              <a:gd name="T47" fmla="*/ 2147483646 h 161"/>
              <a:gd name="T48" fmla="*/ 2147483646 w 180"/>
              <a:gd name="T49" fmla="*/ 2147483646 h 161"/>
              <a:gd name="T50" fmla="*/ 2147483646 w 180"/>
              <a:gd name="T51" fmla="*/ 2147483646 h 161"/>
              <a:gd name="T52" fmla="*/ 2147483646 w 180"/>
              <a:gd name="T53" fmla="*/ 2147483646 h 161"/>
              <a:gd name="T54" fmla="*/ 2147483646 w 180"/>
              <a:gd name="T55" fmla="*/ 2147483646 h 161"/>
              <a:gd name="T56" fmla="*/ 2147483646 w 180"/>
              <a:gd name="T57" fmla="*/ 2147483646 h 161"/>
              <a:gd name="T58" fmla="*/ 2147483646 w 180"/>
              <a:gd name="T59" fmla="*/ 2147483646 h 161"/>
              <a:gd name="T60" fmla="*/ 2147483646 w 180"/>
              <a:gd name="T61" fmla="*/ 2147483646 h 161"/>
              <a:gd name="T62" fmla="*/ 2147483646 w 180"/>
              <a:gd name="T63" fmla="*/ 2147483646 h 161"/>
              <a:gd name="T64" fmla="*/ 2147483646 w 180"/>
              <a:gd name="T65" fmla="*/ 2147483646 h 161"/>
              <a:gd name="T66" fmla="*/ 2147483646 w 180"/>
              <a:gd name="T67" fmla="*/ 2147483646 h 161"/>
              <a:gd name="T68" fmla="*/ 2147483646 w 180"/>
              <a:gd name="T69" fmla="*/ 2147483646 h 161"/>
              <a:gd name="T70" fmla="*/ 2147483646 w 180"/>
              <a:gd name="T71" fmla="*/ 2147483646 h 1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0" h="161" extrusionOk="0">
                <a:moveTo>
                  <a:pt x="123" y="21"/>
                </a:moveTo>
                <a:cubicBezTo>
                  <a:pt x="112" y="21"/>
                  <a:pt x="112" y="21"/>
                  <a:pt x="112" y="21"/>
                </a:cubicBezTo>
                <a:cubicBezTo>
                  <a:pt x="111" y="15"/>
                  <a:pt x="106" y="10"/>
                  <a:pt x="100" y="10"/>
                </a:cubicBezTo>
                <a:cubicBezTo>
                  <a:pt x="80" y="10"/>
                  <a:pt x="80" y="10"/>
                  <a:pt x="80" y="10"/>
                </a:cubicBezTo>
                <a:cubicBezTo>
                  <a:pt x="74" y="10"/>
                  <a:pt x="69" y="15"/>
                  <a:pt x="69" y="21"/>
                </a:cubicBezTo>
                <a:cubicBezTo>
                  <a:pt x="58" y="21"/>
                  <a:pt x="58" y="21"/>
                  <a:pt x="58" y="21"/>
                </a:cubicBezTo>
                <a:cubicBezTo>
                  <a:pt x="58" y="9"/>
                  <a:pt x="67" y="0"/>
                  <a:pt x="77" y="0"/>
                </a:cubicBezTo>
                <a:cubicBezTo>
                  <a:pt x="103" y="0"/>
                  <a:pt x="103" y="0"/>
                  <a:pt x="103" y="0"/>
                </a:cubicBezTo>
                <a:cubicBezTo>
                  <a:pt x="113" y="0"/>
                  <a:pt x="122" y="9"/>
                  <a:pt x="123" y="21"/>
                </a:cubicBezTo>
                <a:close/>
                <a:moveTo>
                  <a:pt x="28" y="89"/>
                </a:moveTo>
                <a:cubicBezTo>
                  <a:pt x="73" y="89"/>
                  <a:pt x="73" y="89"/>
                  <a:pt x="73" y="89"/>
                </a:cubicBezTo>
                <a:cubicBezTo>
                  <a:pt x="73" y="83"/>
                  <a:pt x="73" y="83"/>
                  <a:pt x="73" y="83"/>
                </a:cubicBezTo>
                <a:cubicBezTo>
                  <a:pt x="73" y="78"/>
                  <a:pt x="77" y="74"/>
                  <a:pt x="81" y="74"/>
                </a:cubicBezTo>
                <a:cubicBezTo>
                  <a:pt x="99" y="74"/>
                  <a:pt x="99" y="74"/>
                  <a:pt x="99" y="74"/>
                </a:cubicBezTo>
                <a:cubicBezTo>
                  <a:pt x="104" y="74"/>
                  <a:pt x="108" y="78"/>
                  <a:pt x="108" y="83"/>
                </a:cubicBezTo>
                <a:cubicBezTo>
                  <a:pt x="108" y="89"/>
                  <a:pt x="108" y="89"/>
                  <a:pt x="108" y="89"/>
                </a:cubicBezTo>
                <a:cubicBezTo>
                  <a:pt x="153" y="89"/>
                  <a:pt x="153" y="89"/>
                  <a:pt x="153" y="89"/>
                </a:cubicBezTo>
                <a:cubicBezTo>
                  <a:pt x="166" y="89"/>
                  <a:pt x="178" y="78"/>
                  <a:pt x="180" y="64"/>
                </a:cubicBezTo>
                <a:cubicBezTo>
                  <a:pt x="180" y="50"/>
                  <a:pt x="180" y="50"/>
                  <a:pt x="180" y="50"/>
                </a:cubicBezTo>
                <a:cubicBezTo>
                  <a:pt x="180" y="37"/>
                  <a:pt x="171" y="26"/>
                  <a:pt x="159" y="26"/>
                </a:cubicBezTo>
                <a:cubicBezTo>
                  <a:pt x="149" y="26"/>
                  <a:pt x="149" y="26"/>
                  <a:pt x="149" y="26"/>
                </a:cubicBezTo>
                <a:cubicBezTo>
                  <a:pt x="144" y="26"/>
                  <a:pt x="144" y="26"/>
                  <a:pt x="144" y="26"/>
                </a:cubicBezTo>
                <a:cubicBezTo>
                  <a:pt x="137" y="26"/>
                  <a:pt x="137" y="26"/>
                  <a:pt x="137" y="26"/>
                </a:cubicBezTo>
                <a:cubicBezTo>
                  <a:pt x="129" y="26"/>
                  <a:pt x="129" y="26"/>
                  <a:pt x="129" y="26"/>
                </a:cubicBezTo>
                <a:cubicBezTo>
                  <a:pt x="123" y="26"/>
                  <a:pt x="123" y="26"/>
                  <a:pt x="123" y="26"/>
                </a:cubicBezTo>
                <a:cubicBezTo>
                  <a:pt x="111" y="26"/>
                  <a:pt x="111" y="26"/>
                  <a:pt x="111" y="26"/>
                </a:cubicBezTo>
                <a:cubicBezTo>
                  <a:pt x="69" y="26"/>
                  <a:pt x="69" y="26"/>
                  <a:pt x="69" y="26"/>
                </a:cubicBezTo>
                <a:cubicBezTo>
                  <a:pt x="57" y="26"/>
                  <a:pt x="57" y="26"/>
                  <a:pt x="57" y="26"/>
                </a:cubicBezTo>
                <a:cubicBezTo>
                  <a:pt x="42" y="26"/>
                  <a:pt x="42" y="26"/>
                  <a:pt x="42" y="26"/>
                </a:cubicBezTo>
                <a:cubicBezTo>
                  <a:pt x="35" y="26"/>
                  <a:pt x="35" y="26"/>
                  <a:pt x="35" y="26"/>
                </a:cubicBezTo>
                <a:cubicBezTo>
                  <a:pt x="28" y="26"/>
                  <a:pt x="28" y="26"/>
                  <a:pt x="28" y="26"/>
                </a:cubicBezTo>
                <a:cubicBezTo>
                  <a:pt x="21" y="26"/>
                  <a:pt x="21" y="26"/>
                  <a:pt x="21" y="26"/>
                </a:cubicBezTo>
                <a:cubicBezTo>
                  <a:pt x="10" y="26"/>
                  <a:pt x="0" y="37"/>
                  <a:pt x="0" y="50"/>
                </a:cubicBezTo>
                <a:cubicBezTo>
                  <a:pt x="0" y="64"/>
                  <a:pt x="0" y="64"/>
                  <a:pt x="0" y="64"/>
                </a:cubicBezTo>
                <a:cubicBezTo>
                  <a:pt x="3" y="78"/>
                  <a:pt x="14" y="89"/>
                  <a:pt x="28" y="89"/>
                </a:cubicBezTo>
                <a:close/>
                <a:moveTo>
                  <a:pt x="153" y="97"/>
                </a:moveTo>
                <a:cubicBezTo>
                  <a:pt x="108" y="97"/>
                  <a:pt x="108" y="97"/>
                  <a:pt x="108" y="97"/>
                </a:cubicBezTo>
                <a:cubicBezTo>
                  <a:pt x="108" y="103"/>
                  <a:pt x="108" y="103"/>
                  <a:pt x="108" y="103"/>
                </a:cubicBezTo>
                <a:cubicBezTo>
                  <a:pt x="108" y="108"/>
                  <a:pt x="104" y="112"/>
                  <a:pt x="99" y="112"/>
                </a:cubicBezTo>
                <a:cubicBezTo>
                  <a:pt x="81" y="112"/>
                  <a:pt x="81" y="112"/>
                  <a:pt x="81" y="112"/>
                </a:cubicBezTo>
                <a:cubicBezTo>
                  <a:pt x="77" y="112"/>
                  <a:pt x="73" y="108"/>
                  <a:pt x="73" y="103"/>
                </a:cubicBezTo>
                <a:cubicBezTo>
                  <a:pt x="73" y="97"/>
                  <a:pt x="73" y="97"/>
                  <a:pt x="73" y="97"/>
                </a:cubicBezTo>
                <a:cubicBezTo>
                  <a:pt x="28" y="97"/>
                  <a:pt x="28" y="97"/>
                  <a:pt x="28" y="97"/>
                </a:cubicBezTo>
                <a:cubicBezTo>
                  <a:pt x="16" y="97"/>
                  <a:pt x="6" y="91"/>
                  <a:pt x="0" y="81"/>
                </a:cubicBezTo>
                <a:cubicBezTo>
                  <a:pt x="0" y="137"/>
                  <a:pt x="0" y="137"/>
                  <a:pt x="0" y="137"/>
                </a:cubicBezTo>
                <a:cubicBezTo>
                  <a:pt x="0" y="150"/>
                  <a:pt x="10" y="161"/>
                  <a:pt x="21" y="161"/>
                </a:cubicBezTo>
                <a:cubicBezTo>
                  <a:pt x="28" y="161"/>
                  <a:pt x="28" y="161"/>
                  <a:pt x="28" y="161"/>
                </a:cubicBezTo>
                <a:cubicBezTo>
                  <a:pt x="35" y="161"/>
                  <a:pt x="35" y="161"/>
                  <a:pt x="35" y="161"/>
                </a:cubicBezTo>
                <a:cubicBezTo>
                  <a:pt x="42" y="161"/>
                  <a:pt x="42" y="161"/>
                  <a:pt x="42" y="161"/>
                </a:cubicBezTo>
                <a:cubicBezTo>
                  <a:pt x="137" y="161"/>
                  <a:pt x="137" y="161"/>
                  <a:pt x="137" y="161"/>
                </a:cubicBezTo>
                <a:cubicBezTo>
                  <a:pt x="144" y="161"/>
                  <a:pt x="144" y="161"/>
                  <a:pt x="144" y="161"/>
                </a:cubicBezTo>
                <a:cubicBezTo>
                  <a:pt x="149" y="161"/>
                  <a:pt x="149" y="161"/>
                  <a:pt x="149" y="161"/>
                </a:cubicBezTo>
                <a:cubicBezTo>
                  <a:pt x="159" y="161"/>
                  <a:pt x="159" y="161"/>
                  <a:pt x="159" y="161"/>
                </a:cubicBezTo>
                <a:cubicBezTo>
                  <a:pt x="171" y="161"/>
                  <a:pt x="180" y="150"/>
                  <a:pt x="180" y="137"/>
                </a:cubicBezTo>
                <a:cubicBezTo>
                  <a:pt x="180" y="81"/>
                  <a:pt x="180" y="81"/>
                  <a:pt x="180" y="81"/>
                </a:cubicBezTo>
                <a:cubicBezTo>
                  <a:pt x="174" y="91"/>
                  <a:pt x="164" y="97"/>
                  <a:pt x="153" y="97"/>
                </a:cubicBezTo>
                <a:close/>
                <a:moveTo>
                  <a:pt x="99" y="81"/>
                </a:moveTo>
                <a:cubicBezTo>
                  <a:pt x="82" y="81"/>
                  <a:pt x="82" y="81"/>
                  <a:pt x="82" y="81"/>
                </a:cubicBezTo>
                <a:cubicBezTo>
                  <a:pt x="80" y="81"/>
                  <a:pt x="79" y="82"/>
                  <a:pt x="79" y="84"/>
                </a:cubicBezTo>
                <a:cubicBezTo>
                  <a:pt x="79" y="88"/>
                  <a:pt x="79" y="88"/>
                  <a:pt x="79" y="88"/>
                </a:cubicBezTo>
                <a:cubicBezTo>
                  <a:pt x="79" y="91"/>
                  <a:pt x="79" y="91"/>
                  <a:pt x="79" y="91"/>
                </a:cubicBezTo>
                <a:cubicBezTo>
                  <a:pt x="79" y="96"/>
                  <a:pt x="79" y="96"/>
                  <a:pt x="79" y="96"/>
                </a:cubicBezTo>
                <a:cubicBezTo>
                  <a:pt x="79" y="98"/>
                  <a:pt x="79" y="98"/>
                  <a:pt x="79" y="98"/>
                </a:cubicBezTo>
                <a:cubicBezTo>
                  <a:pt x="79" y="103"/>
                  <a:pt x="79" y="103"/>
                  <a:pt x="79" y="103"/>
                </a:cubicBezTo>
                <a:cubicBezTo>
                  <a:pt x="79" y="104"/>
                  <a:pt x="80" y="106"/>
                  <a:pt x="82" y="106"/>
                </a:cubicBezTo>
                <a:cubicBezTo>
                  <a:pt x="99" y="106"/>
                  <a:pt x="99" y="106"/>
                  <a:pt x="99" y="106"/>
                </a:cubicBezTo>
                <a:cubicBezTo>
                  <a:pt x="100" y="106"/>
                  <a:pt x="102" y="104"/>
                  <a:pt x="102" y="103"/>
                </a:cubicBezTo>
                <a:cubicBezTo>
                  <a:pt x="102" y="98"/>
                  <a:pt x="102" y="98"/>
                  <a:pt x="102" y="98"/>
                </a:cubicBezTo>
                <a:cubicBezTo>
                  <a:pt x="102" y="96"/>
                  <a:pt x="102" y="96"/>
                  <a:pt x="102" y="96"/>
                </a:cubicBezTo>
                <a:cubicBezTo>
                  <a:pt x="102" y="91"/>
                  <a:pt x="102" y="91"/>
                  <a:pt x="102" y="91"/>
                </a:cubicBezTo>
                <a:cubicBezTo>
                  <a:pt x="102" y="88"/>
                  <a:pt x="102" y="88"/>
                  <a:pt x="102" y="88"/>
                </a:cubicBezTo>
                <a:cubicBezTo>
                  <a:pt x="102" y="84"/>
                  <a:pt x="102" y="84"/>
                  <a:pt x="102" y="84"/>
                </a:cubicBezTo>
                <a:cubicBezTo>
                  <a:pt x="102" y="82"/>
                  <a:pt x="100" y="81"/>
                  <a:pt x="99" y="81"/>
                </a:cubicBezTo>
                <a:close/>
              </a:path>
            </a:pathLst>
          </a:custGeom>
          <a:solidFill>
            <a:srgbClr val="34B2E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53290" name="Google Shape;802;p30"/>
          <p:cNvSpPr txBox="1">
            <a:spLocks noChangeArrowheads="1"/>
          </p:cNvSpPr>
          <p:nvPr/>
        </p:nvSpPr>
        <p:spPr bwMode="auto">
          <a:xfrm>
            <a:off x="1462088" y="2576513"/>
            <a:ext cx="2903537"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Select your English option. Either on-level English or Honors or AP English. After freshman year, AP or Honors English is the prerequisite to continue in AP English. </a:t>
            </a:r>
            <a:endParaRPr lang="en-US" altLang="en-US">
              <a:solidFill>
                <a:schemeClr val="bg1"/>
              </a:solidFill>
              <a:cs typeface="Open Sans" panose="020B0606030504020204" pitchFamily="34" charset="0"/>
            </a:endParaRPr>
          </a:p>
        </p:txBody>
      </p:sp>
      <p:sp>
        <p:nvSpPr>
          <p:cNvPr id="53291" name="Google Shape;803;p30"/>
          <p:cNvSpPr txBox="1">
            <a:spLocks noChangeArrowheads="1"/>
          </p:cNvSpPr>
          <p:nvPr/>
        </p:nvSpPr>
        <p:spPr bwMode="auto">
          <a:xfrm>
            <a:off x="1000127" y="3986213"/>
            <a:ext cx="2473324"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Sophomores do not have a required SS class. All other grades have an on-level and Honors and/or AP option to select from. AP History courses require a substantial amount of reading and annotating outside of school hours.  </a:t>
            </a:r>
            <a:endParaRPr lang="en-US" altLang="en-US">
              <a:solidFill>
                <a:schemeClr val="bg1"/>
              </a:solidFill>
              <a:cs typeface="Open Sans" panose="020B0606030504020204" pitchFamily="34" charset="0"/>
            </a:endParaRPr>
          </a:p>
        </p:txBody>
      </p:sp>
      <p:sp>
        <p:nvSpPr>
          <p:cNvPr id="53292" name="Google Shape;804;p30"/>
          <p:cNvSpPr txBox="1">
            <a:spLocks noChangeArrowheads="1"/>
          </p:cNvSpPr>
          <p:nvPr/>
        </p:nvSpPr>
        <p:spPr bwMode="auto">
          <a:xfrm>
            <a:off x="8474044" y="2160588"/>
            <a:ext cx="2830544"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ACPHS, ACPMS &amp; BAMS students should refer to teacher recommendations &amp;  Math Pathways chart. New students are encouraged to take Math Placement Exam.</a:t>
            </a:r>
            <a:endParaRPr lang="en-US" altLang="en-US">
              <a:solidFill>
                <a:schemeClr val="bg1"/>
              </a:solidFill>
              <a:cs typeface="Open Sans" panose="020B0606030504020204" pitchFamily="34" charset="0"/>
            </a:endParaRPr>
          </a:p>
        </p:txBody>
      </p:sp>
      <p:sp>
        <p:nvSpPr>
          <p:cNvPr id="53293" name="Google Shape;805;p30"/>
          <p:cNvSpPr txBox="1">
            <a:spLocks noChangeArrowheads="1"/>
          </p:cNvSpPr>
          <p:nvPr/>
        </p:nvSpPr>
        <p:spPr bwMode="auto">
          <a:xfrm>
            <a:off x="7710488" y="3644899"/>
            <a:ext cx="26431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Students should refer to the Science Pathways &amp; ensure your math matches the prerequisite. </a:t>
            </a:r>
            <a:endParaRPr lang="en-US" altLang="en-US">
              <a:solidFill>
                <a:schemeClr val="bg1"/>
              </a:solidFill>
              <a:cs typeface="Open Sans" panose="020B0606030504020204" pitchFamily="34" charset="0"/>
            </a:endParaRPr>
          </a:p>
        </p:txBody>
      </p:sp>
      <p:sp>
        <p:nvSpPr>
          <p:cNvPr id="53294" name="Google Shape;806;p30"/>
          <p:cNvSpPr txBox="1">
            <a:spLocks noChangeArrowheads="1"/>
          </p:cNvSpPr>
          <p:nvPr/>
        </p:nvSpPr>
        <p:spPr bwMode="auto">
          <a:xfrm>
            <a:off x="6797472" y="5098170"/>
            <a:ext cx="2717720"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Students need the required 2-3 year/4-6 semester electives, plus the 3 year/6semester alternate electives. This is so important! Make sure you can live with the alternates. </a:t>
            </a:r>
            <a:endParaRPr lang="en-US" altLang="en-US">
              <a:solidFill>
                <a:schemeClr val="bg1"/>
              </a:solidFill>
              <a:cs typeface="Open Sans" panose="020B0606030504020204" pitchFamily="34" charset="0"/>
            </a:endParaRPr>
          </a:p>
        </p:txBody>
      </p:sp>
      <p:sp>
        <p:nvSpPr>
          <p:cNvPr id="2" name="TextBox 1">
            <a:extLst>
              <a:ext uri="{FF2B5EF4-FFF2-40B4-BE49-F238E27FC236}">
                <a16:creationId xmlns:a16="http://schemas.microsoft.com/office/drawing/2014/main" id="{EE48A7F9-73D4-AA69-E22E-A4836178D648}"/>
              </a:ext>
            </a:extLst>
          </p:cNvPr>
          <p:cNvSpPr txBox="1"/>
          <p:nvPr/>
        </p:nvSpPr>
        <p:spPr>
          <a:xfrm>
            <a:off x="372702" y="99438"/>
            <a:ext cx="5697884" cy="584775"/>
          </a:xfrm>
          <a:prstGeom prst="rect">
            <a:avLst/>
          </a:prstGeom>
          <a:noFill/>
        </p:spPr>
        <p:txBody>
          <a:bodyPr wrap="square" rtlCol="0">
            <a:spAutoFit/>
          </a:bodyPr>
          <a:lstStyle/>
          <a:p>
            <a:r>
              <a:rPr lang="en-US" sz="3200">
                <a:solidFill>
                  <a:schemeClr val="bg1"/>
                </a:solidFill>
                <a:latin typeface="Alasassy Caps" pitchFamily="2" charset="0"/>
              </a:rPr>
              <a:t>2025-26 High School Registration Form</a:t>
            </a:r>
          </a:p>
        </p:txBody>
      </p:sp>
    </p:spTree>
    <p:extLst>
      <p:ext uri="{BB962C8B-B14F-4D97-AF65-F5344CB8AC3E}">
        <p14:creationId xmlns:p14="http://schemas.microsoft.com/office/powerpoint/2010/main" val="306348015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9ED03097-A354-E3DA-6647-796737180164}"/>
              </a:ext>
            </a:extLst>
          </p:cNvPr>
          <p:cNvPicPr>
            <a:picLocks noChangeAspect="1"/>
          </p:cNvPicPr>
          <p:nvPr/>
        </p:nvPicPr>
        <p:blipFill>
          <a:blip r:embed="rId2"/>
          <a:stretch>
            <a:fillRect/>
          </a:stretch>
        </p:blipFill>
        <p:spPr>
          <a:xfrm>
            <a:off x="3349993" y="0"/>
            <a:ext cx="5492014" cy="6858000"/>
          </a:xfrm>
          <a:prstGeom prst="rect">
            <a:avLst/>
          </a:prstGeom>
        </p:spPr>
      </p:pic>
      <p:sp>
        <p:nvSpPr>
          <p:cNvPr id="9" name="TextBox 8">
            <a:extLst>
              <a:ext uri="{FF2B5EF4-FFF2-40B4-BE49-F238E27FC236}">
                <a16:creationId xmlns:a16="http://schemas.microsoft.com/office/drawing/2014/main" id="{940C5850-5C6A-0B68-6920-B66CCFBE1B3D}"/>
              </a:ext>
            </a:extLst>
          </p:cNvPr>
          <p:cNvSpPr txBox="1"/>
          <p:nvPr/>
        </p:nvSpPr>
        <p:spPr>
          <a:xfrm>
            <a:off x="1095284" y="1167313"/>
            <a:ext cx="1895475" cy="830997"/>
          </a:xfrm>
          <a:prstGeom prst="rect">
            <a:avLst/>
          </a:prstGeom>
          <a:noFill/>
        </p:spPr>
        <p:txBody>
          <a:bodyPr wrap="square" rtlCol="0">
            <a:spAutoFit/>
          </a:bodyPr>
          <a:lstStyle/>
          <a:p>
            <a:r>
              <a:rPr lang="en-US" sz="2400" b="1">
                <a:solidFill>
                  <a:srgbClr val="FFC74F"/>
                </a:solidFill>
                <a:latin typeface="Alasassy Caps" pitchFamily="2" charset="0"/>
              </a:rPr>
              <a:t>#1 Zero/7</a:t>
            </a:r>
            <a:r>
              <a:rPr lang="en-US" sz="2400" b="1" baseline="30000">
                <a:solidFill>
                  <a:srgbClr val="FFC74F"/>
                </a:solidFill>
                <a:latin typeface="Alasassy Caps" pitchFamily="2" charset="0"/>
              </a:rPr>
              <a:t>th</a:t>
            </a:r>
            <a:r>
              <a:rPr lang="en-US" sz="2400" b="1">
                <a:solidFill>
                  <a:srgbClr val="FFC74F"/>
                </a:solidFill>
                <a:latin typeface="Alasassy Caps" pitchFamily="2" charset="0"/>
              </a:rPr>
              <a:t> Hour</a:t>
            </a:r>
          </a:p>
        </p:txBody>
      </p:sp>
      <p:sp>
        <p:nvSpPr>
          <p:cNvPr id="10" name="TextBox 9">
            <a:extLst>
              <a:ext uri="{FF2B5EF4-FFF2-40B4-BE49-F238E27FC236}">
                <a16:creationId xmlns:a16="http://schemas.microsoft.com/office/drawing/2014/main" id="{5FF27348-B6FD-FECB-2281-F9D358AEA584}"/>
              </a:ext>
            </a:extLst>
          </p:cNvPr>
          <p:cNvSpPr txBox="1"/>
          <p:nvPr/>
        </p:nvSpPr>
        <p:spPr>
          <a:xfrm>
            <a:off x="1095283" y="4022335"/>
            <a:ext cx="1895475" cy="461665"/>
          </a:xfrm>
          <a:prstGeom prst="rect">
            <a:avLst/>
          </a:prstGeom>
          <a:noFill/>
        </p:spPr>
        <p:txBody>
          <a:bodyPr wrap="square" rtlCol="0">
            <a:spAutoFit/>
          </a:bodyPr>
          <a:lstStyle/>
          <a:p>
            <a:r>
              <a:rPr lang="en-US" sz="2400" b="1">
                <a:solidFill>
                  <a:srgbClr val="E34856"/>
                </a:solidFill>
                <a:latin typeface="Alasassy Caps" pitchFamily="2" charset="0"/>
              </a:rPr>
              <a:t>#2 English</a:t>
            </a:r>
          </a:p>
        </p:txBody>
      </p:sp>
      <p:sp>
        <p:nvSpPr>
          <p:cNvPr id="12" name="TextBox 11">
            <a:extLst>
              <a:ext uri="{FF2B5EF4-FFF2-40B4-BE49-F238E27FC236}">
                <a16:creationId xmlns:a16="http://schemas.microsoft.com/office/drawing/2014/main" id="{ACDBB984-1994-E9F1-C560-67DC7637C676}"/>
              </a:ext>
            </a:extLst>
          </p:cNvPr>
          <p:cNvSpPr txBox="1"/>
          <p:nvPr/>
        </p:nvSpPr>
        <p:spPr>
          <a:xfrm>
            <a:off x="1044607" y="4484000"/>
            <a:ext cx="2314097" cy="461665"/>
          </a:xfrm>
          <a:prstGeom prst="rect">
            <a:avLst/>
          </a:prstGeom>
          <a:noFill/>
        </p:spPr>
        <p:txBody>
          <a:bodyPr wrap="square" rtlCol="0">
            <a:spAutoFit/>
          </a:bodyPr>
          <a:lstStyle/>
          <a:p>
            <a:r>
              <a:rPr lang="en-US" sz="2400" b="1">
                <a:solidFill>
                  <a:srgbClr val="8C103D"/>
                </a:solidFill>
                <a:latin typeface="Alasassy Caps" pitchFamily="2" charset="0"/>
              </a:rPr>
              <a:t>#3 Social Studies</a:t>
            </a:r>
          </a:p>
        </p:txBody>
      </p:sp>
      <p:sp>
        <p:nvSpPr>
          <p:cNvPr id="13" name="TextBox 12">
            <a:extLst>
              <a:ext uri="{FF2B5EF4-FFF2-40B4-BE49-F238E27FC236}">
                <a16:creationId xmlns:a16="http://schemas.microsoft.com/office/drawing/2014/main" id="{A1D0699D-612B-B2F2-4EC8-C62966A4DD4A}"/>
              </a:ext>
            </a:extLst>
          </p:cNvPr>
          <p:cNvSpPr txBox="1"/>
          <p:nvPr/>
        </p:nvSpPr>
        <p:spPr>
          <a:xfrm>
            <a:off x="1044607" y="5232535"/>
            <a:ext cx="1895475" cy="461665"/>
          </a:xfrm>
          <a:prstGeom prst="rect">
            <a:avLst/>
          </a:prstGeom>
          <a:noFill/>
        </p:spPr>
        <p:txBody>
          <a:bodyPr wrap="square" rtlCol="0">
            <a:spAutoFit/>
          </a:bodyPr>
          <a:lstStyle/>
          <a:p>
            <a:r>
              <a:rPr lang="en-US" sz="2400" b="1">
                <a:solidFill>
                  <a:srgbClr val="64D1DA"/>
                </a:solidFill>
                <a:latin typeface="Alasassy Caps" pitchFamily="2" charset="0"/>
              </a:rPr>
              <a:t>#4 Math</a:t>
            </a:r>
          </a:p>
        </p:txBody>
      </p:sp>
      <p:sp>
        <p:nvSpPr>
          <p:cNvPr id="14" name="TextBox 13">
            <a:extLst>
              <a:ext uri="{FF2B5EF4-FFF2-40B4-BE49-F238E27FC236}">
                <a16:creationId xmlns:a16="http://schemas.microsoft.com/office/drawing/2014/main" id="{19FC7032-BB28-D6B1-04C8-145EAE6FD114}"/>
              </a:ext>
            </a:extLst>
          </p:cNvPr>
          <p:cNvSpPr txBox="1"/>
          <p:nvPr/>
        </p:nvSpPr>
        <p:spPr>
          <a:xfrm>
            <a:off x="1044606" y="6134267"/>
            <a:ext cx="1895475" cy="461665"/>
          </a:xfrm>
          <a:prstGeom prst="rect">
            <a:avLst/>
          </a:prstGeom>
          <a:noFill/>
        </p:spPr>
        <p:txBody>
          <a:bodyPr wrap="square" rtlCol="0">
            <a:spAutoFit/>
          </a:bodyPr>
          <a:lstStyle/>
          <a:p>
            <a:r>
              <a:rPr lang="en-US" sz="2400" b="1">
                <a:solidFill>
                  <a:srgbClr val="34B2E3"/>
                </a:solidFill>
                <a:latin typeface="Alasassy Caps" pitchFamily="2" charset="0"/>
              </a:rPr>
              <a:t>#5 Science </a:t>
            </a:r>
          </a:p>
        </p:txBody>
      </p:sp>
      <p:cxnSp>
        <p:nvCxnSpPr>
          <p:cNvPr id="16" name="Straight Connector 15">
            <a:extLst>
              <a:ext uri="{FF2B5EF4-FFF2-40B4-BE49-F238E27FC236}">
                <a16:creationId xmlns:a16="http://schemas.microsoft.com/office/drawing/2014/main" id="{5EC3EBC1-2B30-A1CF-3756-13E8DC6717A3}"/>
              </a:ext>
            </a:extLst>
          </p:cNvPr>
          <p:cNvCxnSpPr/>
          <p:nvPr/>
        </p:nvCxnSpPr>
        <p:spPr>
          <a:xfrm flipH="1">
            <a:off x="2670772" y="1213480"/>
            <a:ext cx="679221" cy="369332"/>
          </a:xfrm>
          <a:prstGeom prst="line">
            <a:avLst/>
          </a:prstGeom>
          <a:ln>
            <a:solidFill>
              <a:srgbClr val="FFC74F"/>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F7D56403-0B62-0D4B-A513-21AF9C1C199D}"/>
              </a:ext>
            </a:extLst>
          </p:cNvPr>
          <p:cNvCxnSpPr>
            <a:cxnSpLocks/>
          </p:cNvCxnSpPr>
          <p:nvPr/>
        </p:nvCxnSpPr>
        <p:spPr>
          <a:xfrm flipH="1" flipV="1">
            <a:off x="2670772" y="1582812"/>
            <a:ext cx="639975" cy="396878"/>
          </a:xfrm>
          <a:prstGeom prst="line">
            <a:avLst/>
          </a:prstGeom>
          <a:ln>
            <a:solidFill>
              <a:srgbClr val="FFC74F"/>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0430528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A75B48-E410-D209-9BA3-0E797D929A8A}"/>
              </a:ext>
            </a:extLst>
          </p:cNvPr>
          <p:cNvPicPr>
            <a:picLocks noChangeAspect="1"/>
          </p:cNvPicPr>
          <p:nvPr/>
        </p:nvPicPr>
        <p:blipFill>
          <a:blip r:embed="rId2"/>
          <a:stretch>
            <a:fillRect/>
          </a:stretch>
        </p:blipFill>
        <p:spPr>
          <a:xfrm>
            <a:off x="3286125" y="9525"/>
            <a:ext cx="5619750" cy="6838950"/>
          </a:xfrm>
          <a:prstGeom prst="rect">
            <a:avLst/>
          </a:prstGeom>
        </p:spPr>
      </p:pic>
      <p:sp>
        <p:nvSpPr>
          <p:cNvPr id="6" name="TextBox 5">
            <a:extLst>
              <a:ext uri="{FF2B5EF4-FFF2-40B4-BE49-F238E27FC236}">
                <a16:creationId xmlns:a16="http://schemas.microsoft.com/office/drawing/2014/main" id="{3A5A27FA-F968-BF82-0F9F-9BF0F01A3C69}"/>
              </a:ext>
            </a:extLst>
          </p:cNvPr>
          <p:cNvSpPr txBox="1"/>
          <p:nvPr/>
        </p:nvSpPr>
        <p:spPr>
          <a:xfrm>
            <a:off x="935965" y="2005887"/>
            <a:ext cx="1895475" cy="461665"/>
          </a:xfrm>
          <a:prstGeom prst="rect">
            <a:avLst/>
          </a:prstGeom>
          <a:noFill/>
        </p:spPr>
        <p:txBody>
          <a:bodyPr wrap="square" rtlCol="0">
            <a:spAutoFit/>
          </a:bodyPr>
          <a:lstStyle/>
          <a:p>
            <a:r>
              <a:rPr lang="en-US" sz="2400" b="1">
                <a:solidFill>
                  <a:srgbClr val="065381"/>
                </a:solidFill>
                <a:latin typeface="Alasassy Caps" pitchFamily="2" charset="0"/>
              </a:rPr>
              <a:t>#6 Electives</a:t>
            </a:r>
          </a:p>
        </p:txBody>
      </p:sp>
      <p:cxnSp>
        <p:nvCxnSpPr>
          <p:cNvPr id="8" name="Straight Connector 7">
            <a:extLst>
              <a:ext uri="{FF2B5EF4-FFF2-40B4-BE49-F238E27FC236}">
                <a16:creationId xmlns:a16="http://schemas.microsoft.com/office/drawing/2014/main" id="{29525481-BC12-9B62-6E74-A7A22AA26884}"/>
              </a:ext>
            </a:extLst>
          </p:cNvPr>
          <p:cNvCxnSpPr/>
          <p:nvPr/>
        </p:nvCxnSpPr>
        <p:spPr>
          <a:xfrm flipV="1">
            <a:off x="2589291" y="1113576"/>
            <a:ext cx="814812" cy="1123143"/>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EFB2A5F8-C39B-B438-DAD6-1C56D76E734F}"/>
              </a:ext>
            </a:extLst>
          </p:cNvPr>
          <p:cNvCxnSpPr/>
          <p:nvPr/>
        </p:nvCxnSpPr>
        <p:spPr>
          <a:xfrm>
            <a:off x="2580238" y="2236719"/>
            <a:ext cx="905346" cy="3186307"/>
          </a:xfrm>
          <a:prstGeom prst="line">
            <a:avLst/>
          </a:prstGeom>
        </p:spPr>
        <p:style>
          <a:lnRef idx="2">
            <a:schemeClr val="accent1"/>
          </a:lnRef>
          <a:fillRef idx="0">
            <a:schemeClr val="accent1"/>
          </a:fillRef>
          <a:effectRef idx="1">
            <a:schemeClr val="accent1"/>
          </a:effectRef>
          <a:fontRef idx="minor">
            <a:schemeClr val="tx1"/>
          </a:fontRef>
        </p:style>
      </p:cxnSp>
      <p:sp>
        <p:nvSpPr>
          <p:cNvPr id="11" name="Oval 10">
            <a:extLst>
              <a:ext uri="{FF2B5EF4-FFF2-40B4-BE49-F238E27FC236}">
                <a16:creationId xmlns:a16="http://schemas.microsoft.com/office/drawing/2014/main" id="{515FA269-787F-A993-1DF5-BDDB9F27E2DD}"/>
              </a:ext>
            </a:extLst>
          </p:cNvPr>
          <p:cNvSpPr/>
          <p:nvPr/>
        </p:nvSpPr>
        <p:spPr>
          <a:xfrm>
            <a:off x="4535785" y="2580238"/>
            <a:ext cx="1376127" cy="579421"/>
          </a:xfrm>
          <a:prstGeom prst="ellipse">
            <a:avLst/>
          </a:prstGeom>
          <a:noFill/>
          <a:ln>
            <a:solidFill>
              <a:srgbClr val="E3485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9993924-DDA3-DC47-F11E-CEDAD443DFFC}"/>
              </a:ext>
            </a:extLst>
          </p:cNvPr>
          <p:cNvSpPr/>
          <p:nvPr/>
        </p:nvSpPr>
        <p:spPr>
          <a:xfrm>
            <a:off x="6526038" y="2580238"/>
            <a:ext cx="1376127" cy="579421"/>
          </a:xfrm>
          <a:prstGeom prst="ellipse">
            <a:avLst/>
          </a:prstGeom>
          <a:noFill/>
          <a:ln>
            <a:solidFill>
              <a:srgbClr val="E3485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76DEDF7-D7B1-3CFC-F555-F89C4FDD2D4D}"/>
              </a:ext>
            </a:extLst>
          </p:cNvPr>
          <p:cNvSpPr txBox="1"/>
          <p:nvPr/>
        </p:nvSpPr>
        <p:spPr>
          <a:xfrm>
            <a:off x="1037706" y="5626698"/>
            <a:ext cx="1895475" cy="461665"/>
          </a:xfrm>
          <a:prstGeom prst="rect">
            <a:avLst/>
          </a:prstGeom>
          <a:noFill/>
        </p:spPr>
        <p:txBody>
          <a:bodyPr wrap="square" rtlCol="0">
            <a:spAutoFit/>
          </a:bodyPr>
          <a:lstStyle/>
          <a:p>
            <a:r>
              <a:rPr lang="en-US" sz="2400" b="1">
                <a:solidFill>
                  <a:schemeClr val="bg1"/>
                </a:solidFill>
                <a:latin typeface="Alasassy Caps" pitchFamily="2" charset="0"/>
              </a:rPr>
              <a:t>#7 QR Codes</a:t>
            </a:r>
          </a:p>
        </p:txBody>
      </p:sp>
    </p:spTree>
    <p:extLst>
      <p:ext uri="{BB962C8B-B14F-4D97-AF65-F5344CB8AC3E}">
        <p14:creationId xmlns:p14="http://schemas.microsoft.com/office/powerpoint/2010/main" val="156277335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59"/>
        <p:cNvGrpSpPr/>
        <p:nvPr/>
      </p:nvGrpSpPr>
      <p:grpSpPr>
        <a:xfrm>
          <a:off x="0" y="0"/>
          <a:ext cx="0" cy="0"/>
          <a:chOff x="0" y="0"/>
          <a:chExt cx="0" cy="0"/>
        </a:xfrm>
      </p:grpSpPr>
      <p:grpSp>
        <p:nvGrpSpPr>
          <p:cNvPr id="12" name="Группа 11">
            <a:extLst>
              <a:ext uri="{FF2B5EF4-FFF2-40B4-BE49-F238E27FC236}">
                <a16:creationId xmlns:a16="http://schemas.microsoft.com/office/drawing/2014/main" id="{A41959CA-4D1F-C242-99BC-99B534D959A7}"/>
              </a:ext>
            </a:extLst>
          </p:cNvPr>
          <p:cNvGrpSpPr/>
          <p:nvPr/>
        </p:nvGrpSpPr>
        <p:grpSpPr>
          <a:xfrm>
            <a:off x="6145212" y="2974975"/>
            <a:ext cx="1547812" cy="1101724"/>
            <a:chOff x="6145212" y="2974975"/>
            <a:chExt cx="1547812" cy="1101724"/>
          </a:xfrm>
        </p:grpSpPr>
        <p:sp>
          <p:nvSpPr>
            <p:cNvPr id="561" name="Google Shape;561;p23"/>
            <p:cNvSpPr/>
            <p:nvPr/>
          </p:nvSpPr>
          <p:spPr>
            <a:xfrm>
              <a:off x="6145212" y="2974975"/>
              <a:ext cx="1547812" cy="792162"/>
            </a:xfrm>
            <a:custGeom>
              <a:avLst/>
              <a:gdLst/>
              <a:ahLst/>
              <a:cxnLst/>
              <a:rect l="l" t="t" r="r" b="b"/>
              <a:pathLst>
                <a:path w="356" h="182" extrusionOk="0">
                  <a:moveTo>
                    <a:pt x="342" y="0"/>
                  </a:moveTo>
                  <a:cubicBezTo>
                    <a:pt x="13" y="0"/>
                    <a:pt x="13" y="0"/>
                    <a:pt x="13" y="0"/>
                  </a:cubicBezTo>
                  <a:cubicBezTo>
                    <a:pt x="5" y="0"/>
                    <a:pt x="0" y="5"/>
                    <a:pt x="0" y="13"/>
                  </a:cubicBezTo>
                  <a:cubicBezTo>
                    <a:pt x="0" y="182"/>
                    <a:pt x="0" y="182"/>
                    <a:pt x="0" y="182"/>
                  </a:cubicBezTo>
                  <a:cubicBezTo>
                    <a:pt x="313" y="182"/>
                    <a:pt x="313" y="182"/>
                    <a:pt x="313" y="182"/>
                  </a:cubicBezTo>
                  <a:cubicBezTo>
                    <a:pt x="339" y="127"/>
                    <a:pt x="356" y="70"/>
                    <a:pt x="355" y="12"/>
                  </a:cubicBezTo>
                  <a:cubicBezTo>
                    <a:pt x="355" y="5"/>
                    <a:pt x="349" y="0"/>
                    <a:pt x="342" y="0"/>
                  </a:cubicBezTo>
                  <a:close/>
                </a:path>
              </a:pathLst>
            </a:custGeom>
            <a:solidFill>
              <a:srgbClr val="FF912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62" name="Google Shape;562;p23"/>
            <p:cNvSpPr/>
            <p:nvPr/>
          </p:nvSpPr>
          <p:spPr>
            <a:xfrm>
              <a:off x="6145212" y="3767137"/>
              <a:ext cx="1362075" cy="309562"/>
            </a:xfrm>
            <a:custGeom>
              <a:avLst/>
              <a:gdLst/>
              <a:ahLst/>
              <a:cxnLst/>
              <a:rect l="l" t="t" r="r" b="b"/>
              <a:pathLst>
                <a:path w="313" h="71" extrusionOk="0">
                  <a:moveTo>
                    <a:pt x="0" y="58"/>
                  </a:moveTo>
                  <a:cubicBezTo>
                    <a:pt x="0" y="65"/>
                    <a:pt x="5" y="71"/>
                    <a:pt x="13" y="71"/>
                  </a:cubicBezTo>
                  <a:cubicBezTo>
                    <a:pt x="261" y="71"/>
                    <a:pt x="261" y="71"/>
                    <a:pt x="261" y="71"/>
                  </a:cubicBezTo>
                  <a:cubicBezTo>
                    <a:pt x="269" y="71"/>
                    <a:pt x="276" y="67"/>
                    <a:pt x="280" y="61"/>
                  </a:cubicBezTo>
                  <a:cubicBezTo>
                    <a:pt x="289" y="44"/>
                    <a:pt x="297" y="30"/>
                    <a:pt x="306" y="12"/>
                  </a:cubicBezTo>
                  <a:cubicBezTo>
                    <a:pt x="308" y="8"/>
                    <a:pt x="310" y="4"/>
                    <a:pt x="313" y="0"/>
                  </a:cubicBezTo>
                  <a:cubicBezTo>
                    <a:pt x="0" y="0"/>
                    <a:pt x="0" y="0"/>
                    <a:pt x="0" y="0"/>
                  </a:cubicBezTo>
                  <a:lnTo>
                    <a:pt x="0" y="58"/>
                  </a:lnTo>
                  <a:close/>
                </a:path>
              </a:pathLst>
            </a:custGeom>
            <a:solidFill>
              <a:srgbClr val="F07B0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13" name="Группа 12">
            <a:extLst>
              <a:ext uri="{FF2B5EF4-FFF2-40B4-BE49-F238E27FC236}">
                <a16:creationId xmlns:a16="http://schemas.microsoft.com/office/drawing/2014/main" id="{2D5E1CEC-D8EE-BE48-B12A-B443001AD760}"/>
              </a:ext>
            </a:extLst>
          </p:cNvPr>
          <p:cNvGrpSpPr/>
          <p:nvPr/>
        </p:nvGrpSpPr>
        <p:grpSpPr>
          <a:xfrm>
            <a:off x="4522787" y="2974975"/>
            <a:ext cx="1549400" cy="1101724"/>
            <a:chOff x="4522787" y="2974975"/>
            <a:chExt cx="1549400" cy="1101724"/>
          </a:xfrm>
        </p:grpSpPr>
        <p:sp>
          <p:nvSpPr>
            <p:cNvPr id="563" name="Google Shape;563;p23"/>
            <p:cNvSpPr/>
            <p:nvPr/>
          </p:nvSpPr>
          <p:spPr>
            <a:xfrm>
              <a:off x="4522787" y="2974975"/>
              <a:ext cx="1549400" cy="792162"/>
            </a:xfrm>
            <a:custGeom>
              <a:avLst/>
              <a:gdLst/>
              <a:ahLst/>
              <a:cxnLst/>
              <a:rect l="l" t="t" r="r" b="b"/>
              <a:pathLst>
                <a:path w="356" h="182" extrusionOk="0">
                  <a:moveTo>
                    <a:pt x="343" y="0"/>
                  </a:moveTo>
                  <a:cubicBezTo>
                    <a:pt x="14" y="0"/>
                    <a:pt x="14" y="0"/>
                    <a:pt x="14" y="0"/>
                  </a:cubicBezTo>
                  <a:cubicBezTo>
                    <a:pt x="7" y="0"/>
                    <a:pt x="1" y="5"/>
                    <a:pt x="1" y="12"/>
                  </a:cubicBezTo>
                  <a:cubicBezTo>
                    <a:pt x="0" y="70"/>
                    <a:pt x="16" y="127"/>
                    <a:pt x="43" y="182"/>
                  </a:cubicBezTo>
                  <a:cubicBezTo>
                    <a:pt x="356" y="182"/>
                    <a:pt x="356" y="182"/>
                    <a:pt x="356" y="182"/>
                  </a:cubicBezTo>
                  <a:cubicBezTo>
                    <a:pt x="356" y="13"/>
                    <a:pt x="356" y="13"/>
                    <a:pt x="356" y="13"/>
                  </a:cubicBezTo>
                  <a:cubicBezTo>
                    <a:pt x="356" y="5"/>
                    <a:pt x="350" y="0"/>
                    <a:pt x="343" y="0"/>
                  </a:cubicBezTo>
                  <a:close/>
                </a:path>
              </a:pathLst>
            </a:custGeom>
            <a:solidFill>
              <a:srgbClr val="39C4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64" name="Google Shape;564;p23"/>
            <p:cNvSpPr/>
            <p:nvPr/>
          </p:nvSpPr>
          <p:spPr>
            <a:xfrm>
              <a:off x="4710112" y="3767137"/>
              <a:ext cx="1362075" cy="309562"/>
            </a:xfrm>
            <a:custGeom>
              <a:avLst/>
              <a:gdLst/>
              <a:ahLst/>
              <a:cxnLst/>
              <a:rect l="l" t="t" r="r" b="b"/>
              <a:pathLst>
                <a:path w="313" h="71" extrusionOk="0">
                  <a:moveTo>
                    <a:pt x="6" y="12"/>
                  </a:moveTo>
                  <a:cubicBezTo>
                    <a:pt x="16" y="30"/>
                    <a:pt x="24" y="46"/>
                    <a:pt x="34" y="63"/>
                  </a:cubicBezTo>
                  <a:cubicBezTo>
                    <a:pt x="36" y="68"/>
                    <a:pt x="43" y="71"/>
                    <a:pt x="48" y="71"/>
                  </a:cubicBezTo>
                  <a:cubicBezTo>
                    <a:pt x="300" y="71"/>
                    <a:pt x="300" y="71"/>
                    <a:pt x="300" y="71"/>
                  </a:cubicBezTo>
                  <a:cubicBezTo>
                    <a:pt x="307" y="71"/>
                    <a:pt x="313" y="65"/>
                    <a:pt x="313" y="58"/>
                  </a:cubicBezTo>
                  <a:cubicBezTo>
                    <a:pt x="313" y="0"/>
                    <a:pt x="313" y="0"/>
                    <a:pt x="313" y="0"/>
                  </a:cubicBezTo>
                  <a:cubicBezTo>
                    <a:pt x="0" y="0"/>
                    <a:pt x="0" y="0"/>
                    <a:pt x="0" y="0"/>
                  </a:cubicBezTo>
                  <a:cubicBezTo>
                    <a:pt x="2" y="4"/>
                    <a:pt x="4" y="8"/>
                    <a:pt x="6" y="12"/>
                  </a:cubicBezTo>
                  <a:close/>
                </a:path>
              </a:pathLst>
            </a:custGeom>
            <a:solidFill>
              <a:srgbClr val="1EAAC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15" name="Группа 14">
            <a:extLst>
              <a:ext uri="{FF2B5EF4-FFF2-40B4-BE49-F238E27FC236}">
                <a16:creationId xmlns:a16="http://schemas.microsoft.com/office/drawing/2014/main" id="{C59B4D51-9127-B744-85D5-0104183E60AB}"/>
              </a:ext>
            </a:extLst>
          </p:cNvPr>
          <p:cNvGrpSpPr/>
          <p:nvPr/>
        </p:nvGrpSpPr>
        <p:grpSpPr>
          <a:xfrm>
            <a:off x="4945062" y="4151312"/>
            <a:ext cx="1127125" cy="1370013"/>
            <a:chOff x="4945062" y="4151312"/>
            <a:chExt cx="1127125" cy="1370013"/>
          </a:xfrm>
        </p:grpSpPr>
        <p:sp>
          <p:nvSpPr>
            <p:cNvPr id="565" name="Google Shape;565;p23"/>
            <p:cNvSpPr/>
            <p:nvPr/>
          </p:nvSpPr>
          <p:spPr>
            <a:xfrm>
              <a:off x="5337175" y="5213350"/>
              <a:ext cx="735012" cy="307975"/>
            </a:xfrm>
            <a:custGeom>
              <a:avLst/>
              <a:gdLst/>
              <a:ahLst/>
              <a:cxnLst/>
              <a:rect l="l" t="t" r="r" b="b"/>
              <a:pathLst>
                <a:path w="169" h="71" extrusionOk="0">
                  <a:moveTo>
                    <a:pt x="5" y="26"/>
                  </a:moveTo>
                  <a:cubicBezTo>
                    <a:pt x="12" y="58"/>
                    <a:pt x="24" y="70"/>
                    <a:pt x="60" y="71"/>
                  </a:cubicBezTo>
                  <a:cubicBezTo>
                    <a:pt x="60" y="71"/>
                    <a:pt x="60" y="71"/>
                    <a:pt x="60" y="71"/>
                  </a:cubicBezTo>
                  <a:cubicBezTo>
                    <a:pt x="85" y="71"/>
                    <a:pt x="85" y="71"/>
                    <a:pt x="85" y="71"/>
                  </a:cubicBezTo>
                  <a:cubicBezTo>
                    <a:pt x="87" y="71"/>
                    <a:pt x="90" y="71"/>
                    <a:pt x="93" y="71"/>
                  </a:cubicBezTo>
                  <a:cubicBezTo>
                    <a:pt x="93" y="71"/>
                    <a:pt x="93" y="71"/>
                    <a:pt x="93" y="71"/>
                  </a:cubicBezTo>
                  <a:cubicBezTo>
                    <a:pt x="135" y="71"/>
                    <a:pt x="135" y="71"/>
                    <a:pt x="135" y="71"/>
                  </a:cubicBezTo>
                  <a:cubicBezTo>
                    <a:pt x="135" y="71"/>
                    <a:pt x="135" y="71"/>
                    <a:pt x="135" y="71"/>
                  </a:cubicBezTo>
                  <a:cubicBezTo>
                    <a:pt x="142" y="71"/>
                    <a:pt x="149" y="71"/>
                    <a:pt x="156" y="71"/>
                  </a:cubicBezTo>
                  <a:cubicBezTo>
                    <a:pt x="163" y="71"/>
                    <a:pt x="169" y="66"/>
                    <a:pt x="169" y="58"/>
                  </a:cubicBezTo>
                  <a:cubicBezTo>
                    <a:pt x="169" y="0"/>
                    <a:pt x="169" y="0"/>
                    <a:pt x="169" y="0"/>
                  </a:cubicBezTo>
                  <a:cubicBezTo>
                    <a:pt x="0" y="0"/>
                    <a:pt x="0" y="0"/>
                    <a:pt x="0" y="0"/>
                  </a:cubicBezTo>
                  <a:cubicBezTo>
                    <a:pt x="2" y="9"/>
                    <a:pt x="3" y="17"/>
                    <a:pt x="5" y="26"/>
                  </a:cubicBezTo>
                  <a:close/>
                </a:path>
              </a:pathLst>
            </a:custGeom>
            <a:solidFill>
              <a:srgbClr val="12436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66" name="Google Shape;566;p23"/>
            <p:cNvSpPr/>
            <p:nvPr/>
          </p:nvSpPr>
          <p:spPr>
            <a:xfrm>
              <a:off x="4945062" y="4151312"/>
              <a:ext cx="1127125" cy="1062037"/>
            </a:xfrm>
            <a:custGeom>
              <a:avLst/>
              <a:gdLst/>
              <a:ahLst/>
              <a:cxnLst/>
              <a:rect l="l" t="t" r="r" b="b"/>
              <a:pathLst>
                <a:path w="259" h="244" extrusionOk="0">
                  <a:moveTo>
                    <a:pt x="246" y="0"/>
                  </a:moveTo>
                  <a:cubicBezTo>
                    <a:pt x="16" y="0"/>
                    <a:pt x="16" y="0"/>
                    <a:pt x="16" y="0"/>
                  </a:cubicBezTo>
                  <a:cubicBezTo>
                    <a:pt x="6" y="0"/>
                    <a:pt x="0" y="11"/>
                    <a:pt x="5" y="19"/>
                  </a:cubicBezTo>
                  <a:cubicBezTo>
                    <a:pt x="25" y="55"/>
                    <a:pt x="44" y="90"/>
                    <a:pt x="61" y="130"/>
                  </a:cubicBezTo>
                  <a:cubicBezTo>
                    <a:pt x="75" y="163"/>
                    <a:pt x="83" y="206"/>
                    <a:pt x="90" y="244"/>
                  </a:cubicBezTo>
                  <a:cubicBezTo>
                    <a:pt x="259" y="244"/>
                    <a:pt x="259" y="244"/>
                    <a:pt x="259" y="244"/>
                  </a:cubicBezTo>
                  <a:cubicBezTo>
                    <a:pt x="259" y="13"/>
                    <a:pt x="259" y="13"/>
                    <a:pt x="259" y="13"/>
                  </a:cubicBezTo>
                  <a:cubicBezTo>
                    <a:pt x="259" y="6"/>
                    <a:pt x="253" y="0"/>
                    <a:pt x="246" y="0"/>
                  </a:cubicBezTo>
                  <a:close/>
                </a:path>
              </a:pathLst>
            </a:custGeom>
            <a:solidFill>
              <a:srgbClr val="0652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10" name="Группа 9">
            <a:extLst>
              <a:ext uri="{FF2B5EF4-FFF2-40B4-BE49-F238E27FC236}">
                <a16:creationId xmlns:a16="http://schemas.microsoft.com/office/drawing/2014/main" id="{29061CBF-6B94-AC4C-8A63-A53F40888183}"/>
              </a:ext>
            </a:extLst>
          </p:cNvPr>
          <p:cNvGrpSpPr/>
          <p:nvPr/>
        </p:nvGrpSpPr>
        <p:grpSpPr>
          <a:xfrm>
            <a:off x="4537075" y="1704975"/>
            <a:ext cx="1535112" cy="1196975"/>
            <a:chOff x="4537075" y="1704975"/>
            <a:chExt cx="1535112" cy="1196975"/>
          </a:xfrm>
        </p:grpSpPr>
        <p:sp>
          <p:nvSpPr>
            <p:cNvPr id="567" name="Google Shape;567;p23"/>
            <p:cNvSpPr/>
            <p:nvPr/>
          </p:nvSpPr>
          <p:spPr>
            <a:xfrm>
              <a:off x="4537075" y="2587625"/>
              <a:ext cx="1535112" cy="314325"/>
            </a:xfrm>
            <a:custGeom>
              <a:avLst/>
              <a:gdLst/>
              <a:ahLst/>
              <a:cxnLst/>
              <a:rect l="l" t="t" r="r" b="b"/>
              <a:pathLst>
                <a:path w="353" h="72" extrusionOk="0">
                  <a:moveTo>
                    <a:pt x="2" y="57"/>
                  </a:moveTo>
                  <a:cubicBezTo>
                    <a:pt x="0" y="65"/>
                    <a:pt x="7" y="72"/>
                    <a:pt x="15" y="72"/>
                  </a:cubicBezTo>
                  <a:cubicBezTo>
                    <a:pt x="340" y="72"/>
                    <a:pt x="340" y="72"/>
                    <a:pt x="340" y="72"/>
                  </a:cubicBezTo>
                  <a:cubicBezTo>
                    <a:pt x="347" y="72"/>
                    <a:pt x="353" y="66"/>
                    <a:pt x="353" y="59"/>
                  </a:cubicBezTo>
                  <a:cubicBezTo>
                    <a:pt x="353" y="0"/>
                    <a:pt x="353" y="0"/>
                    <a:pt x="353" y="0"/>
                  </a:cubicBezTo>
                  <a:cubicBezTo>
                    <a:pt x="18" y="0"/>
                    <a:pt x="18" y="0"/>
                    <a:pt x="18" y="0"/>
                  </a:cubicBezTo>
                  <a:cubicBezTo>
                    <a:pt x="13" y="12"/>
                    <a:pt x="9" y="23"/>
                    <a:pt x="7" y="34"/>
                  </a:cubicBezTo>
                  <a:cubicBezTo>
                    <a:pt x="5" y="42"/>
                    <a:pt x="3" y="49"/>
                    <a:pt x="2" y="57"/>
                  </a:cubicBezTo>
                  <a:close/>
                </a:path>
              </a:pathLst>
            </a:custGeom>
            <a:solidFill>
              <a:srgbClr val="3FC4B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68" name="Google Shape;568;p23"/>
            <p:cNvSpPr/>
            <p:nvPr/>
          </p:nvSpPr>
          <p:spPr>
            <a:xfrm>
              <a:off x="4614862" y="1704975"/>
              <a:ext cx="1457325" cy="882650"/>
            </a:xfrm>
            <a:custGeom>
              <a:avLst/>
              <a:gdLst/>
              <a:ahLst/>
              <a:cxnLst/>
              <a:rect l="l" t="t" r="r" b="b"/>
              <a:pathLst>
                <a:path w="335" h="203" extrusionOk="0">
                  <a:moveTo>
                    <a:pt x="335" y="13"/>
                  </a:moveTo>
                  <a:cubicBezTo>
                    <a:pt x="335" y="6"/>
                    <a:pt x="329" y="0"/>
                    <a:pt x="321" y="0"/>
                  </a:cubicBezTo>
                  <a:cubicBezTo>
                    <a:pt x="161" y="9"/>
                    <a:pt x="43" y="105"/>
                    <a:pt x="0" y="203"/>
                  </a:cubicBezTo>
                  <a:cubicBezTo>
                    <a:pt x="335" y="203"/>
                    <a:pt x="335" y="203"/>
                    <a:pt x="335" y="203"/>
                  </a:cubicBezTo>
                  <a:lnTo>
                    <a:pt x="335" y="13"/>
                  </a:lnTo>
                  <a:close/>
                </a:path>
              </a:pathLst>
            </a:custGeom>
            <a:solidFill>
              <a:srgbClr val="64DAD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11" name="Группа 10">
            <a:extLst>
              <a:ext uri="{FF2B5EF4-FFF2-40B4-BE49-F238E27FC236}">
                <a16:creationId xmlns:a16="http://schemas.microsoft.com/office/drawing/2014/main" id="{9621C9CF-5080-574D-8341-7B0DEA78CD06}"/>
              </a:ext>
            </a:extLst>
          </p:cNvPr>
          <p:cNvGrpSpPr/>
          <p:nvPr/>
        </p:nvGrpSpPr>
        <p:grpSpPr>
          <a:xfrm>
            <a:off x="6145212" y="1704975"/>
            <a:ext cx="1530350" cy="1196975"/>
            <a:chOff x="6145212" y="1704975"/>
            <a:chExt cx="1530350" cy="1196975"/>
          </a:xfrm>
        </p:grpSpPr>
        <p:sp>
          <p:nvSpPr>
            <p:cNvPr id="569" name="Google Shape;569;p23"/>
            <p:cNvSpPr/>
            <p:nvPr/>
          </p:nvSpPr>
          <p:spPr>
            <a:xfrm>
              <a:off x="6145212" y="2587625"/>
              <a:ext cx="1530350" cy="314325"/>
            </a:xfrm>
            <a:custGeom>
              <a:avLst/>
              <a:gdLst/>
              <a:ahLst/>
              <a:cxnLst/>
              <a:rect l="l" t="t" r="r" b="b"/>
              <a:pathLst>
                <a:path w="352" h="72" extrusionOk="0">
                  <a:moveTo>
                    <a:pt x="13" y="72"/>
                  </a:moveTo>
                  <a:cubicBezTo>
                    <a:pt x="338" y="72"/>
                    <a:pt x="338" y="72"/>
                    <a:pt x="338" y="72"/>
                  </a:cubicBezTo>
                  <a:cubicBezTo>
                    <a:pt x="346" y="72"/>
                    <a:pt x="352" y="65"/>
                    <a:pt x="351" y="57"/>
                  </a:cubicBezTo>
                  <a:cubicBezTo>
                    <a:pt x="349" y="49"/>
                    <a:pt x="348" y="42"/>
                    <a:pt x="346" y="34"/>
                  </a:cubicBezTo>
                  <a:cubicBezTo>
                    <a:pt x="343" y="23"/>
                    <a:pt x="339" y="12"/>
                    <a:pt x="334" y="0"/>
                  </a:cubicBezTo>
                  <a:cubicBezTo>
                    <a:pt x="0" y="0"/>
                    <a:pt x="0" y="0"/>
                    <a:pt x="0" y="0"/>
                  </a:cubicBezTo>
                  <a:cubicBezTo>
                    <a:pt x="0" y="59"/>
                    <a:pt x="0" y="59"/>
                    <a:pt x="0" y="59"/>
                  </a:cubicBezTo>
                  <a:cubicBezTo>
                    <a:pt x="0" y="66"/>
                    <a:pt x="5" y="72"/>
                    <a:pt x="13" y="72"/>
                  </a:cubicBezTo>
                  <a:close/>
                </a:path>
              </a:pathLst>
            </a:custGeom>
            <a:solidFill>
              <a:srgbClr val="FFAF2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70" name="Google Shape;570;p23"/>
            <p:cNvSpPr/>
            <p:nvPr/>
          </p:nvSpPr>
          <p:spPr>
            <a:xfrm>
              <a:off x="6145212" y="1704975"/>
              <a:ext cx="1452562" cy="882650"/>
            </a:xfrm>
            <a:custGeom>
              <a:avLst/>
              <a:gdLst/>
              <a:ahLst/>
              <a:cxnLst/>
              <a:rect l="l" t="t" r="r" b="b"/>
              <a:pathLst>
                <a:path w="334" h="203" extrusionOk="0">
                  <a:moveTo>
                    <a:pt x="13" y="0"/>
                  </a:moveTo>
                  <a:cubicBezTo>
                    <a:pt x="6" y="0"/>
                    <a:pt x="0" y="6"/>
                    <a:pt x="0" y="13"/>
                  </a:cubicBezTo>
                  <a:cubicBezTo>
                    <a:pt x="0" y="203"/>
                    <a:pt x="0" y="203"/>
                    <a:pt x="0" y="203"/>
                  </a:cubicBezTo>
                  <a:cubicBezTo>
                    <a:pt x="334" y="203"/>
                    <a:pt x="334" y="203"/>
                    <a:pt x="334" y="203"/>
                  </a:cubicBezTo>
                  <a:cubicBezTo>
                    <a:pt x="292" y="105"/>
                    <a:pt x="173" y="9"/>
                    <a:pt x="13" y="0"/>
                  </a:cubicBezTo>
                  <a:close/>
                </a:path>
              </a:pathLst>
            </a:custGeom>
            <a:solidFill>
              <a:srgbClr val="FFC64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14" name="Группа 13">
            <a:extLst>
              <a:ext uri="{FF2B5EF4-FFF2-40B4-BE49-F238E27FC236}">
                <a16:creationId xmlns:a16="http://schemas.microsoft.com/office/drawing/2014/main" id="{949F0046-5F2F-F043-BD5D-34E78811FCDA}"/>
              </a:ext>
            </a:extLst>
          </p:cNvPr>
          <p:cNvGrpSpPr/>
          <p:nvPr/>
        </p:nvGrpSpPr>
        <p:grpSpPr>
          <a:xfrm>
            <a:off x="6145212" y="4151312"/>
            <a:ext cx="1127125" cy="1370013"/>
            <a:chOff x="6145212" y="4151312"/>
            <a:chExt cx="1127125" cy="1370013"/>
          </a:xfrm>
        </p:grpSpPr>
        <p:sp>
          <p:nvSpPr>
            <p:cNvPr id="571" name="Google Shape;571;p23"/>
            <p:cNvSpPr/>
            <p:nvPr/>
          </p:nvSpPr>
          <p:spPr>
            <a:xfrm>
              <a:off x="6145212" y="4151312"/>
              <a:ext cx="1127125" cy="1062037"/>
            </a:xfrm>
            <a:custGeom>
              <a:avLst/>
              <a:gdLst/>
              <a:ahLst/>
              <a:cxnLst/>
              <a:rect l="l" t="t" r="r" b="b"/>
              <a:pathLst>
                <a:path w="259" h="244" extrusionOk="0">
                  <a:moveTo>
                    <a:pt x="254" y="19"/>
                  </a:moveTo>
                  <a:cubicBezTo>
                    <a:pt x="259" y="11"/>
                    <a:pt x="252" y="0"/>
                    <a:pt x="242" y="0"/>
                  </a:cubicBezTo>
                  <a:cubicBezTo>
                    <a:pt x="13" y="0"/>
                    <a:pt x="13" y="0"/>
                    <a:pt x="13" y="0"/>
                  </a:cubicBezTo>
                  <a:cubicBezTo>
                    <a:pt x="5" y="0"/>
                    <a:pt x="0" y="6"/>
                    <a:pt x="0" y="13"/>
                  </a:cubicBezTo>
                  <a:cubicBezTo>
                    <a:pt x="0" y="244"/>
                    <a:pt x="0" y="244"/>
                    <a:pt x="0" y="244"/>
                  </a:cubicBezTo>
                  <a:cubicBezTo>
                    <a:pt x="169" y="244"/>
                    <a:pt x="169" y="244"/>
                    <a:pt x="169" y="244"/>
                  </a:cubicBezTo>
                  <a:cubicBezTo>
                    <a:pt x="176" y="206"/>
                    <a:pt x="183" y="163"/>
                    <a:pt x="197" y="130"/>
                  </a:cubicBezTo>
                  <a:cubicBezTo>
                    <a:pt x="215" y="90"/>
                    <a:pt x="234" y="55"/>
                    <a:pt x="254" y="19"/>
                  </a:cubicBezTo>
                  <a:close/>
                </a:path>
              </a:pathLst>
            </a:custGeom>
            <a:solidFill>
              <a:srgbClr val="E249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72" name="Google Shape;572;p23"/>
            <p:cNvSpPr/>
            <p:nvPr/>
          </p:nvSpPr>
          <p:spPr>
            <a:xfrm>
              <a:off x="6145212" y="5213350"/>
              <a:ext cx="735012" cy="307975"/>
            </a:xfrm>
            <a:custGeom>
              <a:avLst/>
              <a:gdLst/>
              <a:ahLst/>
              <a:cxnLst/>
              <a:rect l="l" t="t" r="r" b="b"/>
              <a:pathLst>
                <a:path w="169" h="71" extrusionOk="0">
                  <a:moveTo>
                    <a:pt x="0" y="58"/>
                  </a:moveTo>
                  <a:cubicBezTo>
                    <a:pt x="0" y="66"/>
                    <a:pt x="5" y="71"/>
                    <a:pt x="13" y="71"/>
                  </a:cubicBezTo>
                  <a:cubicBezTo>
                    <a:pt x="20" y="71"/>
                    <a:pt x="27" y="71"/>
                    <a:pt x="34" y="71"/>
                  </a:cubicBezTo>
                  <a:cubicBezTo>
                    <a:pt x="34" y="71"/>
                    <a:pt x="34" y="71"/>
                    <a:pt x="34" y="71"/>
                  </a:cubicBezTo>
                  <a:cubicBezTo>
                    <a:pt x="76" y="71"/>
                    <a:pt x="76" y="71"/>
                    <a:pt x="76" y="71"/>
                  </a:cubicBezTo>
                  <a:cubicBezTo>
                    <a:pt x="76" y="71"/>
                    <a:pt x="76" y="71"/>
                    <a:pt x="76" y="71"/>
                  </a:cubicBezTo>
                  <a:cubicBezTo>
                    <a:pt x="84" y="71"/>
                    <a:pt x="93" y="71"/>
                    <a:pt x="102" y="71"/>
                  </a:cubicBezTo>
                  <a:cubicBezTo>
                    <a:pt x="143" y="71"/>
                    <a:pt x="156" y="60"/>
                    <a:pt x="163" y="26"/>
                  </a:cubicBezTo>
                  <a:cubicBezTo>
                    <a:pt x="165" y="17"/>
                    <a:pt x="167" y="9"/>
                    <a:pt x="169" y="0"/>
                  </a:cubicBezTo>
                  <a:cubicBezTo>
                    <a:pt x="0" y="0"/>
                    <a:pt x="0" y="0"/>
                    <a:pt x="0" y="0"/>
                  </a:cubicBezTo>
                  <a:lnTo>
                    <a:pt x="0" y="58"/>
                  </a:lnTo>
                  <a:close/>
                </a:path>
              </a:pathLst>
            </a:custGeom>
            <a:solidFill>
              <a:srgbClr val="C4364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sp>
        <p:nvSpPr>
          <p:cNvPr id="573" name="Google Shape;573;p23"/>
          <p:cNvSpPr/>
          <p:nvPr/>
        </p:nvSpPr>
        <p:spPr>
          <a:xfrm>
            <a:off x="5449887" y="5638800"/>
            <a:ext cx="1312862" cy="182562"/>
          </a:xfrm>
          <a:custGeom>
            <a:avLst/>
            <a:gdLst/>
            <a:ahLst/>
            <a:cxnLst/>
            <a:rect l="l" t="t" r="r" b="b"/>
            <a:pathLst>
              <a:path w="302" h="42" extrusionOk="0">
                <a:moveTo>
                  <a:pt x="0" y="21"/>
                </a:moveTo>
                <a:cubicBezTo>
                  <a:pt x="0" y="33"/>
                  <a:pt x="9" y="42"/>
                  <a:pt x="21" y="42"/>
                </a:cubicBezTo>
                <a:cubicBezTo>
                  <a:pt x="281" y="42"/>
                  <a:pt x="281" y="42"/>
                  <a:pt x="281" y="42"/>
                </a:cubicBezTo>
                <a:cubicBezTo>
                  <a:pt x="292" y="42"/>
                  <a:pt x="302" y="33"/>
                  <a:pt x="302" y="21"/>
                </a:cubicBezTo>
                <a:cubicBezTo>
                  <a:pt x="302" y="21"/>
                  <a:pt x="302" y="21"/>
                  <a:pt x="302" y="21"/>
                </a:cubicBezTo>
                <a:cubicBezTo>
                  <a:pt x="302" y="9"/>
                  <a:pt x="292" y="0"/>
                  <a:pt x="281" y="0"/>
                </a:cubicBezTo>
                <a:cubicBezTo>
                  <a:pt x="21" y="0"/>
                  <a:pt x="21" y="0"/>
                  <a:pt x="21" y="0"/>
                </a:cubicBezTo>
                <a:cubicBezTo>
                  <a:pt x="9" y="0"/>
                  <a:pt x="0" y="9"/>
                  <a:pt x="0" y="21"/>
                </a:cubicBezTo>
                <a:close/>
              </a:path>
            </a:pathLst>
          </a:custGeom>
          <a:solidFill>
            <a:schemeClr val="bg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74" name="Google Shape;574;p23"/>
          <p:cNvSpPr/>
          <p:nvPr/>
        </p:nvSpPr>
        <p:spPr>
          <a:xfrm>
            <a:off x="5484812" y="5926137"/>
            <a:ext cx="1243012" cy="187325"/>
          </a:xfrm>
          <a:custGeom>
            <a:avLst/>
            <a:gdLst/>
            <a:ahLst/>
            <a:cxnLst/>
            <a:rect l="l" t="t" r="r" b="b"/>
            <a:pathLst>
              <a:path w="286" h="43" extrusionOk="0">
                <a:moveTo>
                  <a:pt x="0" y="21"/>
                </a:moveTo>
                <a:cubicBezTo>
                  <a:pt x="0" y="33"/>
                  <a:pt x="9" y="43"/>
                  <a:pt x="21" y="43"/>
                </a:cubicBezTo>
                <a:cubicBezTo>
                  <a:pt x="265" y="43"/>
                  <a:pt x="265" y="43"/>
                  <a:pt x="265" y="43"/>
                </a:cubicBezTo>
                <a:cubicBezTo>
                  <a:pt x="277" y="43"/>
                  <a:pt x="286" y="33"/>
                  <a:pt x="286" y="21"/>
                </a:cubicBezTo>
                <a:cubicBezTo>
                  <a:pt x="286" y="21"/>
                  <a:pt x="286" y="21"/>
                  <a:pt x="286" y="21"/>
                </a:cubicBezTo>
                <a:cubicBezTo>
                  <a:pt x="286" y="9"/>
                  <a:pt x="277" y="0"/>
                  <a:pt x="265" y="0"/>
                </a:cubicBezTo>
                <a:cubicBezTo>
                  <a:pt x="21" y="0"/>
                  <a:pt x="21" y="0"/>
                  <a:pt x="21" y="0"/>
                </a:cubicBezTo>
                <a:cubicBezTo>
                  <a:pt x="9" y="0"/>
                  <a:pt x="0" y="9"/>
                  <a:pt x="0" y="21"/>
                </a:cubicBezTo>
                <a:close/>
              </a:path>
            </a:pathLst>
          </a:custGeom>
          <a:solidFill>
            <a:schemeClr val="bg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75" name="Google Shape;575;p23"/>
          <p:cNvSpPr/>
          <p:nvPr/>
        </p:nvSpPr>
        <p:spPr>
          <a:xfrm>
            <a:off x="5657850" y="6213475"/>
            <a:ext cx="896937" cy="187325"/>
          </a:xfrm>
          <a:custGeom>
            <a:avLst/>
            <a:gdLst/>
            <a:ahLst/>
            <a:cxnLst/>
            <a:rect l="l" t="t" r="r" b="b"/>
            <a:pathLst>
              <a:path w="206" h="43" extrusionOk="0">
                <a:moveTo>
                  <a:pt x="0" y="21"/>
                </a:moveTo>
                <a:cubicBezTo>
                  <a:pt x="0" y="33"/>
                  <a:pt x="10" y="43"/>
                  <a:pt x="22" y="43"/>
                </a:cubicBezTo>
                <a:cubicBezTo>
                  <a:pt x="185" y="43"/>
                  <a:pt x="185" y="43"/>
                  <a:pt x="185" y="43"/>
                </a:cubicBezTo>
                <a:cubicBezTo>
                  <a:pt x="196" y="43"/>
                  <a:pt x="206" y="33"/>
                  <a:pt x="206" y="21"/>
                </a:cubicBezTo>
                <a:cubicBezTo>
                  <a:pt x="206" y="21"/>
                  <a:pt x="206" y="21"/>
                  <a:pt x="206" y="21"/>
                </a:cubicBezTo>
                <a:cubicBezTo>
                  <a:pt x="206" y="9"/>
                  <a:pt x="196" y="0"/>
                  <a:pt x="185" y="0"/>
                </a:cubicBezTo>
                <a:cubicBezTo>
                  <a:pt x="22" y="0"/>
                  <a:pt x="22" y="0"/>
                  <a:pt x="22" y="0"/>
                </a:cubicBezTo>
                <a:cubicBezTo>
                  <a:pt x="10" y="0"/>
                  <a:pt x="0" y="9"/>
                  <a:pt x="0" y="21"/>
                </a:cubicBezTo>
                <a:close/>
              </a:path>
            </a:pathLst>
          </a:custGeom>
          <a:solidFill>
            <a:schemeClr val="bg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nvGrpSpPr>
          <p:cNvPr id="21" name="Группа 20">
            <a:extLst>
              <a:ext uri="{FF2B5EF4-FFF2-40B4-BE49-F238E27FC236}">
                <a16:creationId xmlns:a16="http://schemas.microsoft.com/office/drawing/2014/main" id="{1F85FBC2-C3CF-0748-83F7-E20E7DFCBDED}"/>
              </a:ext>
            </a:extLst>
          </p:cNvPr>
          <p:cNvGrpSpPr/>
          <p:nvPr/>
        </p:nvGrpSpPr>
        <p:grpSpPr>
          <a:xfrm>
            <a:off x="8424862" y="1639887"/>
            <a:ext cx="3073400" cy="1122363"/>
            <a:chOff x="8424862" y="1639887"/>
            <a:chExt cx="3073400" cy="1122363"/>
          </a:xfrm>
        </p:grpSpPr>
        <p:sp>
          <p:nvSpPr>
            <p:cNvPr id="560" name="Google Shape;560;p23"/>
            <p:cNvSpPr txBox="1"/>
            <p:nvPr/>
          </p:nvSpPr>
          <p:spPr>
            <a:xfrm>
              <a:off x="8424862" y="2022475"/>
              <a:ext cx="1909762" cy="739775"/>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400"/>
                <a:buFont typeface="Open Sans"/>
                <a:buNone/>
              </a:pPr>
              <a:r>
                <a:rPr lang="en-US" sz="1400" b="0" i="0" u="none">
                  <a:solidFill>
                    <a:schemeClr val="bg1"/>
                  </a:solidFill>
                  <a:latin typeface="Alasassy Caps" pitchFamily="2" charset="0"/>
                  <a:ea typeface="Open Sans"/>
                  <a:cs typeface="Open Sans"/>
                  <a:sym typeface="Open Sans"/>
                </a:rPr>
                <a:t>If you plan to take a course at COA, please let us know which course you are enrolled in at COA and what class period you will be off campus. </a:t>
              </a:r>
              <a:endParaRPr>
                <a:solidFill>
                  <a:schemeClr val="bg1"/>
                </a:solidFill>
                <a:latin typeface="Alasassy Caps" pitchFamily="2" charset="0"/>
              </a:endParaRPr>
            </a:p>
          </p:txBody>
        </p:sp>
        <p:sp>
          <p:nvSpPr>
            <p:cNvPr id="576" name="Google Shape;576;p23"/>
            <p:cNvSpPr/>
            <p:nvPr/>
          </p:nvSpPr>
          <p:spPr>
            <a:xfrm>
              <a:off x="10485437" y="1722437"/>
              <a:ext cx="1012825" cy="1014412"/>
            </a:xfrm>
            <a:prstGeom prst="ellipse">
              <a:avLst/>
            </a:prstGeom>
            <a:solidFill>
              <a:srgbClr val="FFC64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82" name="Google Shape;582;p23"/>
            <p:cNvSpPr txBox="1"/>
            <p:nvPr/>
          </p:nvSpPr>
          <p:spPr>
            <a:xfrm>
              <a:off x="8875712" y="1639887"/>
              <a:ext cx="1535112" cy="531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C64F"/>
                </a:buClr>
                <a:buSzPts val="2500"/>
                <a:buFont typeface="Open Sans SemiBold"/>
                <a:buNone/>
              </a:pPr>
              <a:r>
                <a:rPr lang="en-US" sz="2500" b="1" i="0" u="none">
                  <a:solidFill>
                    <a:srgbClr val="FFC64F"/>
                  </a:solidFill>
                  <a:latin typeface="Alasassy Caps" pitchFamily="2" charset="0"/>
                  <a:ea typeface="Open Sans SemiBold"/>
                  <a:cs typeface="Open Sans SemiBold"/>
                  <a:sym typeface="Open Sans SemiBold"/>
                </a:rPr>
                <a:t>COA</a:t>
              </a:r>
              <a:endParaRPr>
                <a:latin typeface="Alasassy Caps" pitchFamily="2" charset="0"/>
              </a:endParaRPr>
            </a:p>
          </p:txBody>
        </p:sp>
      </p:grpSp>
      <p:sp>
        <p:nvSpPr>
          <p:cNvPr id="595" name="Google Shape;595;p23"/>
          <p:cNvSpPr txBox="1"/>
          <p:nvPr/>
        </p:nvSpPr>
        <p:spPr>
          <a:xfrm>
            <a:off x="6357937" y="1970087"/>
            <a:ext cx="866775" cy="6699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3600"/>
              <a:buFont typeface="Montserrat"/>
              <a:buNone/>
            </a:pPr>
            <a:r>
              <a:rPr lang="en-US" sz="3600" b="0" i="0" u="none">
                <a:solidFill>
                  <a:srgbClr val="FFFFFF"/>
                </a:solidFill>
                <a:latin typeface="Montserrat"/>
                <a:ea typeface="Montserrat"/>
                <a:cs typeface="Montserrat"/>
                <a:sym typeface="Montserrat"/>
              </a:rPr>
              <a:t>06</a:t>
            </a:r>
            <a:endParaRPr/>
          </a:p>
        </p:txBody>
      </p:sp>
      <p:sp>
        <p:nvSpPr>
          <p:cNvPr id="596" name="Google Shape;596;p23"/>
          <p:cNvSpPr txBox="1"/>
          <p:nvPr/>
        </p:nvSpPr>
        <p:spPr>
          <a:xfrm>
            <a:off x="5075237" y="3092450"/>
            <a:ext cx="852487" cy="6699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3600"/>
              <a:buFont typeface="Montserrat"/>
              <a:buNone/>
            </a:pPr>
            <a:r>
              <a:rPr lang="en-US" sz="3600" b="0" i="0" u="none">
                <a:solidFill>
                  <a:srgbClr val="FFFFFF"/>
                </a:solidFill>
                <a:latin typeface="Montserrat"/>
                <a:ea typeface="Montserrat"/>
                <a:cs typeface="Montserrat"/>
                <a:sym typeface="Montserrat"/>
              </a:rPr>
              <a:t>02</a:t>
            </a:r>
            <a:endParaRPr/>
          </a:p>
        </p:txBody>
      </p:sp>
      <p:sp>
        <p:nvSpPr>
          <p:cNvPr id="597" name="Google Shape;597;p23"/>
          <p:cNvSpPr txBox="1"/>
          <p:nvPr/>
        </p:nvSpPr>
        <p:spPr>
          <a:xfrm>
            <a:off x="6615112" y="3097212"/>
            <a:ext cx="849312" cy="6699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3600"/>
              <a:buFont typeface="Montserrat"/>
              <a:buNone/>
            </a:pPr>
            <a:r>
              <a:rPr lang="en-US" sz="3600" b="0" i="0" u="none">
                <a:solidFill>
                  <a:srgbClr val="FFFFFF"/>
                </a:solidFill>
                <a:latin typeface="Montserrat"/>
                <a:ea typeface="Montserrat"/>
                <a:cs typeface="Montserrat"/>
                <a:sym typeface="Montserrat"/>
              </a:rPr>
              <a:t>05</a:t>
            </a:r>
            <a:endParaRPr/>
          </a:p>
        </p:txBody>
      </p:sp>
      <p:sp>
        <p:nvSpPr>
          <p:cNvPr id="598" name="Google Shape;598;p23"/>
          <p:cNvSpPr txBox="1"/>
          <p:nvPr/>
        </p:nvSpPr>
        <p:spPr>
          <a:xfrm>
            <a:off x="5354637" y="4316412"/>
            <a:ext cx="849312" cy="6699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3600"/>
              <a:buFont typeface="Montserrat"/>
              <a:buNone/>
            </a:pPr>
            <a:r>
              <a:rPr lang="en-US" sz="3600" b="0" i="0" u="none">
                <a:solidFill>
                  <a:srgbClr val="FFFFFF"/>
                </a:solidFill>
                <a:latin typeface="Montserrat"/>
                <a:ea typeface="Montserrat"/>
                <a:cs typeface="Montserrat"/>
                <a:sym typeface="Montserrat"/>
              </a:rPr>
              <a:t>03</a:t>
            </a:r>
            <a:endParaRPr/>
          </a:p>
        </p:txBody>
      </p:sp>
      <p:sp>
        <p:nvSpPr>
          <p:cNvPr id="599" name="Google Shape;599;p23"/>
          <p:cNvSpPr txBox="1"/>
          <p:nvPr/>
        </p:nvSpPr>
        <p:spPr>
          <a:xfrm>
            <a:off x="6289675" y="4316412"/>
            <a:ext cx="849312" cy="6699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3600"/>
              <a:buFont typeface="Montserrat"/>
              <a:buNone/>
            </a:pPr>
            <a:r>
              <a:rPr lang="en-US" sz="3600" b="0" i="0" u="none">
                <a:solidFill>
                  <a:srgbClr val="FFFFFF"/>
                </a:solidFill>
                <a:latin typeface="Montserrat"/>
                <a:ea typeface="Montserrat"/>
                <a:cs typeface="Montserrat"/>
                <a:sym typeface="Montserrat"/>
              </a:rPr>
              <a:t>04</a:t>
            </a:r>
            <a:endParaRPr/>
          </a:p>
        </p:txBody>
      </p:sp>
      <p:sp>
        <p:nvSpPr>
          <p:cNvPr id="600" name="Google Shape;600;p23"/>
          <p:cNvSpPr txBox="1"/>
          <p:nvPr/>
        </p:nvSpPr>
        <p:spPr>
          <a:xfrm>
            <a:off x="1838324" y="392458"/>
            <a:ext cx="8467725" cy="700846"/>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200"/>
              <a:buFont typeface="Montserrat"/>
              <a:buNone/>
            </a:pPr>
            <a:r>
              <a:rPr lang="en-US" sz="4000" b="1" i="0" u="none">
                <a:solidFill>
                  <a:schemeClr val="bg1"/>
                </a:solidFill>
                <a:latin typeface="Alasassy Caps" pitchFamily="2" charset="0"/>
                <a:ea typeface="Montserrat"/>
                <a:cs typeface="Montserrat"/>
                <a:sym typeface="Montserrat"/>
              </a:rPr>
              <a:t>2025-2026 QR Codes fo</a:t>
            </a:r>
            <a:r>
              <a:rPr lang="en-US" sz="4000" b="1">
                <a:solidFill>
                  <a:schemeClr val="bg1"/>
                </a:solidFill>
                <a:latin typeface="Alasassy Caps" pitchFamily="2" charset="0"/>
                <a:ea typeface="Montserrat"/>
                <a:cs typeface="Montserrat"/>
                <a:sym typeface="Montserrat"/>
              </a:rPr>
              <a:t>r Registration</a:t>
            </a:r>
            <a:endParaRPr sz="4000">
              <a:solidFill>
                <a:schemeClr val="bg1"/>
              </a:solidFill>
              <a:latin typeface="Alasassy Caps" pitchFamily="2" charset="0"/>
            </a:endParaRPr>
          </a:p>
        </p:txBody>
      </p:sp>
      <p:grpSp>
        <p:nvGrpSpPr>
          <p:cNvPr id="20" name="Группа 19">
            <a:extLst>
              <a:ext uri="{FF2B5EF4-FFF2-40B4-BE49-F238E27FC236}">
                <a16:creationId xmlns:a16="http://schemas.microsoft.com/office/drawing/2014/main" id="{0A1B3FFC-07F9-4644-A44C-89BF64EBD323}"/>
              </a:ext>
            </a:extLst>
          </p:cNvPr>
          <p:cNvGrpSpPr/>
          <p:nvPr/>
        </p:nvGrpSpPr>
        <p:grpSpPr>
          <a:xfrm>
            <a:off x="8396287" y="3432175"/>
            <a:ext cx="3101975" cy="1874602"/>
            <a:chOff x="8396287" y="3432175"/>
            <a:chExt cx="3101975" cy="1874602"/>
          </a:xfrm>
        </p:grpSpPr>
        <p:sp>
          <p:nvSpPr>
            <p:cNvPr id="577" name="Google Shape;577;p23"/>
            <p:cNvSpPr/>
            <p:nvPr/>
          </p:nvSpPr>
          <p:spPr>
            <a:xfrm>
              <a:off x="10485437" y="3514725"/>
              <a:ext cx="1012825" cy="1014412"/>
            </a:xfrm>
            <a:prstGeom prst="ellipse">
              <a:avLst/>
            </a:prstGeom>
            <a:solidFill>
              <a:srgbClr val="FF912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83" name="Google Shape;583;p23"/>
            <p:cNvSpPr txBox="1"/>
            <p:nvPr/>
          </p:nvSpPr>
          <p:spPr>
            <a:xfrm>
              <a:off x="8763000" y="3432175"/>
              <a:ext cx="1687512" cy="531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912B"/>
                </a:buClr>
                <a:buSzPts val="2500"/>
                <a:buFont typeface="Open Sans SemiBold"/>
                <a:buNone/>
              </a:pPr>
              <a:r>
                <a:rPr lang="en-US" sz="2500" b="1" i="0" u="none">
                  <a:solidFill>
                    <a:srgbClr val="FF912B"/>
                  </a:solidFill>
                  <a:latin typeface="Alasassy Caps" pitchFamily="2" charset="0"/>
                  <a:ea typeface="Open Sans SemiBold"/>
                  <a:cs typeface="Open Sans SemiBold"/>
                  <a:sym typeface="Open Sans SemiBold"/>
                </a:rPr>
                <a:t>2025-26 Registration  Website</a:t>
              </a:r>
              <a:endParaRPr>
                <a:latin typeface="Alasassy Caps" pitchFamily="2" charset="0"/>
              </a:endParaRPr>
            </a:p>
          </p:txBody>
        </p:sp>
        <p:sp>
          <p:nvSpPr>
            <p:cNvPr id="601" name="Google Shape;601;p23"/>
            <p:cNvSpPr txBox="1"/>
            <p:nvPr/>
          </p:nvSpPr>
          <p:spPr>
            <a:xfrm>
              <a:off x="8396287" y="4567002"/>
              <a:ext cx="1909762" cy="739775"/>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400"/>
                <a:buFont typeface="Open Sans"/>
                <a:buNone/>
              </a:pPr>
              <a:r>
                <a:rPr lang="en-US" sz="1400">
                  <a:solidFill>
                    <a:schemeClr val="bg1"/>
                  </a:solidFill>
                  <a:latin typeface="Alasassy Caps" pitchFamily="2" charset="0"/>
                  <a:ea typeface="Open Sans"/>
                  <a:cs typeface="Open Sans"/>
                  <a:sym typeface="Open Sans"/>
                </a:rPr>
                <a:t>A</a:t>
              </a:r>
              <a:r>
                <a:rPr lang="en-US" sz="1400" b="0" i="0" u="none">
                  <a:solidFill>
                    <a:schemeClr val="bg1"/>
                  </a:solidFill>
                  <a:latin typeface="Alasassy Caps" pitchFamily="2" charset="0"/>
                  <a:ea typeface="Open Sans"/>
                  <a:cs typeface="Open Sans"/>
                  <a:sym typeface="Open Sans"/>
                </a:rPr>
                <a:t>ccess all the registration information at this link. </a:t>
              </a:r>
              <a:endParaRPr>
                <a:solidFill>
                  <a:schemeClr val="bg1"/>
                </a:solidFill>
                <a:latin typeface="Alasassy Caps" pitchFamily="2" charset="0"/>
              </a:endParaRPr>
            </a:p>
          </p:txBody>
        </p:sp>
      </p:grpSp>
      <p:grpSp>
        <p:nvGrpSpPr>
          <p:cNvPr id="19" name="Группа 18">
            <a:extLst>
              <a:ext uri="{FF2B5EF4-FFF2-40B4-BE49-F238E27FC236}">
                <a16:creationId xmlns:a16="http://schemas.microsoft.com/office/drawing/2014/main" id="{8D3A1700-48D0-6343-B360-7CDAF5681AD7}"/>
              </a:ext>
            </a:extLst>
          </p:cNvPr>
          <p:cNvGrpSpPr/>
          <p:nvPr/>
        </p:nvGrpSpPr>
        <p:grpSpPr>
          <a:xfrm>
            <a:off x="8437562" y="5186362"/>
            <a:ext cx="3060700" cy="1158875"/>
            <a:chOff x="8437562" y="5186362"/>
            <a:chExt cx="3060700" cy="1158875"/>
          </a:xfrm>
        </p:grpSpPr>
        <p:sp>
          <p:nvSpPr>
            <p:cNvPr id="578" name="Google Shape;578;p23"/>
            <p:cNvSpPr/>
            <p:nvPr/>
          </p:nvSpPr>
          <p:spPr>
            <a:xfrm>
              <a:off x="10485437" y="5303837"/>
              <a:ext cx="1012825" cy="1019175"/>
            </a:xfrm>
            <a:prstGeom prst="ellipse">
              <a:avLst/>
            </a:prstGeom>
            <a:solidFill>
              <a:srgbClr val="E249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84" name="Google Shape;584;p23"/>
            <p:cNvSpPr txBox="1"/>
            <p:nvPr/>
          </p:nvSpPr>
          <p:spPr>
            <a:xfrm>
              <a:off x="8910637" y="5186362"/>
              <a:ext cx="1570037" cy="531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E24956"/>
                </a:buClr>
                <a:buSzPts val="2500"/>
                <a:buFont typeface="Open Sans SemiBold"/>
                <a:buNone/>
              </a:pPr>
              <a:r>
                <a:rPr lang="en-US" sz="2500" b="1" i="0" u="none">
                  <a:solidFill>
                    <a:srgbClr val="E24956"/>
                  </a:solidFill>
                  <a:latin typeface="Alasassy Caps" pitchFamily="2" charset="0"/>
                  <a:ea typeface="Open Sans SemiBold"/>
                  <a:cs typeface="Open Sans SemiBold"/>
                  <a:sym typeface="Open Sans SemiBold"/>
                </a:rPr>
                <a:t>EVIT</a:t>
              </a:r>
              <a:endParaRPr>
                <a:latin typeface="Alasassy Caps" pitchFamily="2" charset="0"/>
              </a:endParaRPr>
            </a:p>
          </p:txBody>
        </p:sp>
        <p:sp>
          <p:nvSpPr>
            <p:cNvPr id="602" name="Google Shape;602;p23"/>
            <p:cNvSpPr txBox="1"/>
            <p:nvPr/>
          </p:nvSpPr>
          <p:spPr>
            <a:xfrm>
              <a:off x="8437562" y="5607050"/>
              <a:ext cx="1911350" cy="738187"/>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400"/>
                <a:buFont typeface="Open Sans"/>
                <a:buNone/>
              </a:pPr>
              <a:r>
                <a:rPr lang="en-US" sz="1400" b="0" i="0" u="none">
                  <a:solidFill>
                    <a:schemeClr val="bg1"/>
                  </a:solidFill>
                  <a:latin typeface="Alasassy Caps" pitchFamily="2" charset="0"/>
                  <a:ea typeface="Open Sans"/>
                  <a:cs typeface="Open Sans"/>
                  <a:sym typeface="Open Sans"/>
                </a:rPr>
                <a:t>If you are enrolling at EVIT, we need to know what program you are enrolled in, if it is AM or PM, and what campus you will be at.</a:t>
              </a:r>
              <a:endParaRPr>
                <a:solidFill>
                  <a:schemeClr val="bg1"/>
                </a:solidFill>
                <a:latin typeface="Alasassy Caps" pitchFamily="2" charset="0"/>
              </a:endParaRPr>
            </a:p>
          </p:txBody>
        </p:sp>
      </p:grpSp>
      <p:grpSp>
        <p:nvGrpSpPr>
          <p:cNvPr id="18" name="Группа 17">
            <a:extLst>
              <a:ext uri="{FF2B5EF4-FFF2-40B4-BE49-F238E27FC236}">
                <a16:creationId xmlns:a16="http://schemas.microsoft.com/office/drawing/2014/main" id="{3F44AEC3-1DB2-1841-944D-E8D67AEE1179}"/>
              </a:ext>
            </a:extLst>
          </p:cNvPr>
          <p:cNvGrpSpPr/>
          <p:nvPr/>
        </p:nvGrpSpPr>
        <p:grpSpPr>
          <a:xfrm>
            <a:off x="714375" y="5186362"/>
            <a:ext cx="3076574" cy="1139825"/>
            <a:chOff x="714375" y="5186362"/>
            <a:chExt cx="3076574" cy="1139825"/>
          </a:xfrm>
        </p:grpSpPr>
        <p:sp>
          <p:nvSpPr>
            <p:cNvPr id="581" name="Google Shape;581;p23"/>
            <p:cNvSpPr/>
            <p:nvPr/>
          </p:nvSpPr>
          <p:spPr>
            <a:xfrm>
              <a:off x="714375" y="5303837"/>
              <a:ext cx="1012825" cy="1019175"/>
            </a:xfrm>
            <a:prstGeom prst="ellipse">
              <a:avLst/>
            </a:prstGeom>
            <a:solidFill>
              <a:srgbClr val="0652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87" name="Google Shape;587;p23"/>
            <p:cNvSpPr txBox="1"/>
            <p:nvPr/>
          </p:nvSpPr>
          <p:spPr>
            <a:xfrm>
              <a:off x="1992312" y="5186362"/>
              <a:ext cx="1209675" cy="531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65280"/>
                </a:buClr>
                <a:buSzPts val="2500"/>
                <a:buFont typeface="Open Sans SemiBold"/>
                <a:buNone/>
              </a:pPr>
              <a:r>
                <a:rPr lang="en-US" sz="2500" b="1" i="0" u="none">
                  <a:solidFill>
                    <a:srgbClr val="065280"/>
                  </a:solidFill>
                  <a:latin typeface="Alasassy Caps" pitchFamily="2" charset="0"/>
                  <a:ea typeface="Open Sans SemiBold"/>
                  <a:cs typeface="Open Sans SemiBold"/>
                  <a:sym typeface="Open Sans SemiBold"/>
                </a:rPr>
                <a:t>Fine Arts</a:t>
              </a:r>
              <a:endParaRPr>
                <a:latin typeface="Alasassy Caps" pitchFamily="2" charset="0"/>
              </a:endParaRPr>
            </a:p>
          </p:txBody>
        </p:sp>
        <p:sp>
          <p:nvSpPr>
            <p:cNvPr id="603" name="Google Shape;603;p23"/>
            <p:cNvSpPr txBox="1"/>
            <p:nvPr/>
          </p:nvSpPr>
          <p:spPr>
            <a:xfrm>
              <a:off x="1881187" y="5588000"/>
              <a:ext cx="1909762" cy="738187"/>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400"/>
                <a:buFont typeface="Open Sans"/>
                <a:buNone/>
              </a:pPr>
              <a:r>
                <a:rPr lang="en-US" sz="1400" b="0" i="0" u="none">
                  <a:solidFill>
                    <a:schemeClr val="bg1"/>
                  </a:solidFill>
                  <a:latin typeface="Alasassy Caps" pitchFamily="2" charset="0"/>
                  <a:ea typeface="Open Sans"/>
                  <a:cs typeface="Open Sans"/>
                  <a:sym typeface="Open Sans"/>
                </a:rPr>
                <a:t>Please complete this form if you plan to participate in music (band, orchestra, percussion, guitar, choir), theatre, dance, etc. this year. </a:t>
              </a:r>
              <a:endParaRPr>
                <a:solidFill>
                  <a:schemeClr val="bg1"/>
                </a:solidFill>
                <a:latin typeface="Alasassy Caps" pitchFamily="2" charset="0"/>
              </a:endParaRPr>
            </a:p>
          </p:txBody>
        </p:sp>
      </p:grpSp>
      <p:grpSp>
        <p:nvGrpSpPr>
          <p:cNvPr id="17" name="Группа 16">
            <a:extLst>
              <a:ext uri="{FF2B5EF4-FFF2-40B4-BE49-F238E27FC236}">
                <a16:creationId xmlns:a16="http://schemas.microsoft.com/office/drawing/2014/main" id="{943018D3-F464-5B42-915F-530E32AC4C92}"/>
              </a:ext>
            </a:extLst>
          </p:cNvPr>
          <p:cNvGrpSpPr/>
          <p:nvPr/>
        </p:nvGrpSpPr>
        <p:grpSpPr>
          <a:xfrm>
            <a:off x="714375" y="3394075"/>
            <a:ext cx="3098799" cy="1154112"/>
            <a:chOff x="714375" y="3394075"/>
            <a:chExt cx="3098799" cy="1154112"/>
          </a:xfrm>
        </p:grpSpPr>
        <p:sp>
          <p:nvSpPr>
            <p:cNvPr id="580" name="Google Shape;580;p23"/>
            <p:cNvSpPr/>
            <p:nvPr/>
          </p:nvSpPr>
          <p:spPr>
            <a:xfrm>
              <a:off x="714375" y="3514725"/>
              <a:ext cx="1012825" cy="1014412"/>
            </a:xfrm>
            <a:prstGeom prst="ellipse">
              <a:avLst/>
            </a:prstGeom>
            <a:solidFill>
              <a:srgbClr val="39C4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86" name="Google Shape;586;p23"/>
            <p:cNvSpPr txBox="1"/>
            <p:nvPr/>
          </p:nvSpPr>
          <p:spPr>
            <a:xfrm>
              <a:off x="1992312" y="3394075"/>
              <a:ext cx="1639887" cy="531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39C4E3"/>
                </a:buClr>
                <a:buSzPts val="2500"/>
                <a:buFont typeface="Open Sans SemiBold"/>
                <a:buNone/>
              </a:pPr>
              <a:r>
                <a:rPr lang="en-US" sz="2500" b="1" i="0" u="none">
                  <a:solidFill>
                    <a:srgbClr val="39C4E3"/>
                  </a:solidFill>
                  <a:latin typeface="Alasassy Caps" pitchFamily="2" charset="0"/>
                  <a:ea typeface="Open Sans SemiBold"/>
                  <a:cs typeface="Open Sans SemiBold"/>
                  <a:sym typeface="Open Sans SemiBold"/>
                </a:rPr>
                <a:t>Athletics</a:t>
              </a:r>
              <a:endParaRPr>
                <a:latin typeface="Alasassy Caps" pitchFamily="2" charset="0"/>
              </a:endParaRPr>
            </a:p>
          </p:txBody>
        </p:sp>
        <p:sp>
          <p:nvSpPr>
            <p:cNvPr id="604" name="Google Shape;604;p23"/>
            <p:cNvSpPr txBox="1"/>
            <p:nvPr/>
          </p:nvSpPr>
          <p:spPr>
            <a:xfrm>
              <a:off x="1903412" y="3808412"/>
              <a:ext cx="1909762" cy="739775"/>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400"/>
                <a:buFont typeface="Open Sans"/>
                <a:buNone/>
              </a:pPr>
              <a:r>
                <a:rPr lang="en-US" sz="1400" b="0" i="0" u="none">
                  <a:solidFill>
                    <a:schemeClr val="bg1"/>
                  </a:solidFill>
                  <a:latin typeface="Alasassy Caps" pitchFamily="2" charset="0"/>
                  <a:ea typeface="Open Sans"/>
                  <a:cs typeface="Open Sans"/>
                  <a:sym typeface="Open Sans"/>
                </a:rPr>
                <a:t>If you plan to tryout &amp; participate in athletics this year. It is not a binding agreement. This just helps for scheduling. </a:t>
              </a:r>
              <a:endParaRPr>
                <a:solidFill>
                  <a:schemeClr val="bg1"/>
                </a:solidFill>
                <a:latin typeface="Alasassy Caps" pitchFamily="2" charset="0"/>
              </a:endParaRPr>
            </a:p>
          </p:txBody>
        </p:sp>
      </p:grpSp>
      <p:grpSp>
        <p:nvGrpSpPr>
          <p:cNvPr id="16" name="Группа 15">
            <a:extLst>
              <a:ext uri="{FF2B5EF4-FFF2-40B4-BE49-F238E27FC236}">
                <a16:creationId xmlns:a16="http://schemas.microsoft.com/office/drawing/2014/main" id="{F80E6D1C-8814-BC46-BF16-744D55873BA9}"/>
              </a:ext>
            </a:extLst>
          </p:cNvPr>
          <p:cNvGrpSpPr/>
          <p:nvPr/>
        </p:nvGrpSpPr>
        <p:grpSpPr>
          <a:xfrm>
            <a:off x="714375" y="1600200"/>
            <a:ext cx="3377791" cy="1136649"/>
            <a:chOff x="714375" y="1600200"/>
            <a:chExt cx="3377791" cy="1136649"/>
          </a:xfrm>
        </p:grpSpPr>
        <p:sp>
          <p:nvSpPr>
            <p:cNvPr id="579" name="Google Shape;579;p23"/>
            <p:cNvSpPr/>
            <p:nvPr/>
          </p:nvSpPr>
          <p:spPr>
            <a:xfrm>
              <a:off x="714375" y="1722437"/>
              <a:ext cx="1012825" cy="1014412"/>
            </a:xfrm>
            <a:prstGeom prst="ellipse">
              <a:avLst/>
            </a:prstGeom>
            <a:solidFill>
              <a:srgbClr val="64DAD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85" name="Google Shape;585;p23"/>
            <p:cNvSpPr txBox="1"/>
            <p:nvPr/>
          </p:nvSpPr>
          <p:spPr>
            <a:xfrm>
              <a:off x="1992312" y="1600200"/>
              <a:ext cx="2099854" cy="531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64DAD2"/>
                </a:buClr>
                <a:buSzPts val="2500"/>
                <a:buFont typeface="Open Sans SemiBold"/>
                <a:buNone/>
              </a:pPr>
              <a:r>
                <a:rPr lang="en-US" sz="2500" b="1" i="0" u="none">
                  <a:solidFill>
                    <a:srgbClr val="64DAD2"/>
                  </a:solidFill>
                  <a:latin typeface="Alasassy Caps" pitchFamily="2" charset="0"/>
                  <a:ea typeface="Open Sans SemiBold"/>
                  <a:cs typeface="Open Sans SemiBold"/>
                  <a:sym typeface="Open Sans SemiBold"/>
                </a:rPr>
                <a:t>Dual Enrollment</a:t>
              </a:r>
              <a:endParaRPr>
                <a:latin typeface="Alasassy Caps" pitchFamily="2" charset="0"/>
              </a:endParaRPr>
            </a:p>
          </p:txBody>
        </p:sp>
        <p:sp>
          <p:nvSpPr>
            <p:cNvPr id="605" name="Google Shape;605;p23"/>
            <p:cNvSpPr txBox="1"/>
            <p:nvPr/>
          </p:nvSpPr>
          <p:spPr>
            <a:xfrm>
              <a:off x="1903412" y="1990725"/>
              <a:ext cx="1909762" cy="738187"/>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400"/>
                <a:buFont typeface="Open Sans"/>
                <a:buNone/>
              </a:pPr>
              <a:r>
                <a:rPr lang="en-US" sz="1400" b="0" i="0" u="none">
                  <a:solidFill>
                    <a:schemeClr val="bg1"/>
                  </a:solidFill>
                  <a:latin typeface="Alasassy Caps" pitchFamily="2" charset="0"/>
                  <a:ea typeface="Open Sans"/>
                  <a:cs typeface="Open Sans"/>
                  <a:sym typeface="Open Sans"/>
                </a:rPr>
                <a:t>DE is not guaranteed, but complete if you would like DE for classes. </a:t>
              </a:r>
              <a:endParaRPr>
                <a:solidFill>
                  <a:schemeClr val="bg1"/>
                </a:solidFill>
                <a:latin typeface="Alasassy Caps" pitchFamily="2" charset="0"/>
              </a:endParaRPr>
            </a:p>
          </p:txBody>
        </p:sp>
      </p:grpSp>
      <p:sp>
        <p:nvSpPr>
          <p:cNvPr id="2" name="Google Shape;594;p23"/>
          <p:cNvSpPr txBox="1"/>
          <p:nvPr/>
        </p:nvSpPr>
        <p:spPr>
          <a:xfrm>
            <a:off x="5280025" y="1970087"/>
            <a:ext cx="757237" cy="6699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3600"/>
              <a:buFont typeface="Montserrat"/>
              <a:buNone/>
            </a:pPr>
            <a:r>
              <a:rPr lang="en-US" sz="3600" b="0" i="0" u="none">
                <a:solidFill>
                  <a:srgbClr val="FFFFFF"/>
                </a:solidFill>
                <a:latin typeface="Montserrat"/>
                <a:ea typeface="Montserrat"/>
                <a:cs typeface="Montserrat"/>
                <a:sym typeface="Montserrat"/>
              </a:rPr>
              <a:t>01</a:t>
            </a:r>
            <a:endParaRPr/>
          </a:p>
        </p:txBody>
      </p:sp>
      <p:sp>
        <p:nvSpPr>
          <p:cNvPr id="3" name="Google Shape;594;p23">
            <a:extLst>
              <a:ext uri="{FF2B5EF4-FFF2-40B4-BE49-F238E27FC236}">
                <a16:creationId xmlns:a16="http://schemas.microsoft.com/office/drawing/2014/main" id="{E1EA4C2C-0C97-83D9-04A1-F30225184BF0}"/>
              </a:ext>
            </a:extLst>
          </p:cNvPr>
          <p:cNvSpPr txBox="1"/>
          <p:nvPr/>
        </p:nvSpPr>
        <p:spPr>
          <a:xfrm>
            <a:off x="841374" y="663574"/>
            <a:ext cx="757237" cy="6699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3600"/>
              <a:buFont typeface="Montserrat"/>
              <a:buNone/>
            </a:pPr>
            <a:endParaRPr/>
          </a:p>
        </p:txBody>
      </p:sp>
      <p:pic>
        <p:nvPicPr>
          <p:cNvPr id="5" name="Picture 4" descr="A qr code on a white square&#10;&#10;Description automatically generated">
            <a:extLst>
              <a:ext uri="{FF2B5EF4-FFF2-40B4-BE49-F238E27FC236}">
                <a16:creationId xmlns:a16="http://schemas.microsoft.com/office/drawing/2014/main" id="{61DFCCA8-4671-EC5B-5782-FF9460EC673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07573" y="1921852"/>
            <a:ext cx="582295" cy="671195"/>
          </a:xfrm>
          <a:prstGeom prst="rect">
            <a:avLst/>
          </a:prstGeom>
        </p:spPr>
      </p:pic>
      <p:pic>
        <p:nvPicPr>
          <p:cNvPr id="6" name="Picture 5" descr="A qr code on a white background&#10;&#10;Description automatically generated">
            <a:extLst>
              <a:ext uri="{FF2B5EF4-FFF2-40B4-BE49-F238E27FC236}">
                <a16:creationId xmlns:a16="http://schemas.microsoft.com/office/drawing/2014/main" id="{A93B46DD-1D7A-9B13-7E63-0A0A1E8F4AF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27417" y="3659981"/>
            <a:ext cx="592455" cy="753745"/>
          </a:xfrm>
          <a:prstGeom prst="rect">
            <a:avLst/>
          </a:prstGeom>
        </p:spPr>
      </p:pic>
      <p:pic>
        <p:nvPicPr>
          <p:cNvPr id="7" name="Picture 6" descr="A qr code with thumbs up and thumbs down&#10;&#10;Description automatically generated">
            <a:extLst>
              <a:ext uri="{FF2B5EF4-FFF2-40B4-BE49-F238E27FC236}">
                <a16:creationId xmlns:a16="http://schemas.microsoft.com/office/drawing/2014/main" id="{4F6D48B6-466F-4BFD-D585-0AB1F37A79E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20838" y="5367337"/>
            <a:ext cx="991870" cy="958850"/>
          </a:xfrm>
          <a:prstGeom prst="rect">
            <a:avLst/>
          </a:prstGeom>
        </p:spPr>
      </p:pic>
      <p:pic>
        <p:nvPicPr>
          <p:cNvPr id="8" name="Picture 7" descr="A qr code on a white background&#10;&#10;Description automatically generated">
            <a:extLst>
              <a:ext uri="{FF2B5EF4-FFF2-40B4-BE49-F238E27FC236}">
                <a16:creationId xmlns:a16="http://schemas.microsoft.com/office/drawing/2014/main" id="{1CF4C48E-C6E5-B234-A8BB-908C3AA68E7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693716" y="1844516"/>
            <a:ext cx="596265" cy="773430"/>
          </a:xfrm>
          <a:prstGeom prst="rect">
            <a:avLst/>
          </a:prstGeom>
        </p:spPr>
      </p:pic>
      <p:pic>
        <p:nvPicPr>
          <p:cNvPr id="9" name="Picture 8" descr="A qr code on a white background&#10;&#10;Description automatically generated">
            <a:extLst>
              <a:ext uri="{FF2B5EF4-FFF2-40B4-BE49-F238E27FC236}">
                <a16:creationId xmlns:a16="http://schemas.microsoft.com/office/drawing/2014/main" id="{7D9E6EF5-CF70-7C20-0138-61A3A2D9617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720385" y="5367337"/>
            <a:ext cx="542925" cy="920115"/>
          </a:xfrm>
          <a:prstGeom prst="rect">
            <a:avLst/>
          </a:prstGeom>
        </p:spPr>
      </p:pic>
      <p:pic>
        <p:nvPicPr>
          <p:cNvPr id="4" name="Picture 3" descr="A qr code on a white square&#10;&#10;Description automatically generated">
            <a:extLst>
              <a:ext uri="{FF2B5EF4-FFF2-40B4-BE49-F238E27FC236}">
                <a16:creationId xmlns:a16="http://schemas.microsoft.com/office/drawing/2014/main" id="{71E7DEDA-88AC-2D8E-4D38-3524DC4F8B8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693716" y="3616266"/>
            <a:ext cx="620710" cy="797460"/>
          </a:xfrm>
          <a:prstGeom prst="rect">
            <a:avLst/>
          </a:prstGeom>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644E988-6B20-357E-6897-BA72325BFF46}"/>
              </a:ext>
            </a:extLst>
          </p:cNvPr>
          <p:cNvPicPr>
            <a:picLocks noChangeAspect="1"/>
          </p:cNvPicPr>
          <p:nvPr/>
        </p:nvPicPr>
        <p:blipFill>
          <a:blip r:embed="rId2"/>
          <a:stretch>
            <a:fillRect/>
          </a:stretch>
        </p:blipFill>
        <p:spPr>
          <a:xfrm>
            <a:off x="3307891" y="0"/>
            <a:ext cx="5576218" cy="6858000"/>
          </a:xfrm>
          <a:prstGeom prst="rect">
            <a:avLst/>
          </a:prstGeom>
        </p:spPr>
      </p:pic>
      <p:sp>
        <p:nvSpPr>
          <p:cNvPr id="4" name="TextBox 3">
            <a:extLst>
              <a:ext uri="{FF2B5EF4-FFF2-40B4-BE49-F238E27FC236}">
                <a16:creationId xmlns:a16="http://schemas.microsoft.com/office/drawing/2014/main" id="{99878C01-97FE-6414-D543-344CBBF6FE51}"/>
              </a:ext>
            </a:extLst>
          </p:cNvPr>
          <p:cNvSpPr txBox="1"/>
          <p:nvPr/>
        </p:nvSpPr>
        <p:spPr>
          <a:xfrm>
            <a:off x="856731" y="4350348"/>
            <a:ext cx="1895475" cy="830997"/>
          </a:xfrm>
          <a:prstGeom prst="rect">
            <a:avLst/>
          </a:prstGeom>
          <a:noFill/>
        </p:spPr>
        <p:txBody>
          <a:bodyPr wrap="square" rtlCol="0">
            <a:spAutoFit/>
          </a:bodyPr>
          <a:lstStyle/>
          <a:p>
            <a:r>
              <a:rPr lang="en-US" sz="2400" b="1">
                <a:solidFill>
                  <a:srgbClr val="64D1DA"/>
                </a:solidFill>
                <a:latin typeface="Alasassy Caps" pitchFamily="2" charset="0"/>
              </a:rPr>
              <a:t>#10 Notes, Questions…</a:t>
            </a:r>
          </a:p>
        </p:txBody>
      </p:sp>
      <p:sp>
        <p:nvSpPr>
          <p:cNvPr id="5" name="TextBox 4">
            <a:extLst>
              <a:ext uri="{FF2B5EF4-FFF2-40B4-BE49-F238E27FC236}">
                <a16:creationId xmlns:a16="http://schemas.microsoft.com/office/drawing/2014/main" id="{714E96B6-4944-DAFC-4F04-59786C5A9377}"/>
              </a:ext>
            </a:extLst>
          </p:cNvPr>
          <p:cNvSpPr txBox="1"/>
          <p:nvPr/>
        </p:nvSpPr>
        <p:spPr>
          <a:xfrm>
            <a:off x="790056" y="769637"/>
            <a:ext cx="1895475" cy="461665"/>
          </a:xfrm>
          <a:prstGeom prst="rect">
            <a:avLst/>
          </a:prstGeom>
          <a:noFill/>
        </p:spPr>
        <p:txBody>
          <a:bodyPr wrap="square" rtlCol="0">
            <a:spAutoFit/>
          </a:bodyPr>
          <a:lstStyle/>
          <a:p>
            <a:r>
              <a:rPr lang="en-US" sz="2400" b="1">
                <a:solidFill>
                  <a:srgbClr val="E34856"/>
                </a:solidFill>
                <a:latin typeface="Alasassy Caps" pitchFamily="2" charset="0"/>
              </a:rPr>
              <a:t>#8 Initials </a:t>
            </a:r>
          </a:p>
        </p:txBody>
      </p:sp>
      <p:sp>
        <p:nvSpPr>
          <p:cNvPr id="6" name="TextBox 5">
            <a:extLst>
              <a:ext uri="{FF2B5EF4-FFF2-40B4-BE49-F238E27FC236}">
                <a16:creationId xmlns:a16="http://schemas.microsoft.com/office/drawing/2014/main" id="{AEA0EF27-C55A-0C08-33A3-8F6D8009B5F0}"/>
              </a:ext>
            </a:extLst>
          </p:cNvPr>
          <p:cNvSpPr txBox="1"/>
          <p:nvPr/>
        </p:nvSpPr>
        <p:spPr>
          <a:xfrm>
            <a:off x="790055" y="3033665"/>
            <a:ext cx="1895475" cy="461665"/>
          </a:xfrm>
          <a:prstGeom prst="rect">
            <a:avLst/>
          </a:prstGeom>
          <a:noFill/>
        </p:spPr>
        <p:txBody>
          <a:bodyPr wrap="square" rtlCol="0">
            <a:spAutoFit/>
          </a:bodyPr>
          <a:lstStyle/>
          <a:p>
            <a:r>
              <a:rPr lang="en-US" sz="2400" b="1">
                <a:solidFill>
                  <a:srgbClr val="FFC74F"/>
                </a:solidFill>
                <a:latin typeface="Alasassy Caps" pitchFamily="2" charset="0"/>
              </a:rPr>
              <a:t>#9 Signatures</a:t>
            </a:r>
          </a:p>
        </p:txBody>
      </p:sp>
      <p:cxnSp>
        <p:nvCxnSpPr>
          <p:cNvPr id="8" name="Straight Connector 7">
            <a:extLst>
              <a:ext uri="{FF2B5EF4-FFF2-40B4-BE49-F238E27FC236}">
                <a16:creationId xmlns:a16="http://schemas.microsoft.com/office/drawing/2014/main" id="{13006A4B-8EB6-0B6E-CD65-B0F9951F843C}"/>
              </a:ext>
            </a:extLst>
          </p:cNvPr>
          <p:cNvCxnSpPr/>
          <p:nvPr/>
        </p:nvCxnSpPr>
        <p:spPr>
          <a:xfrm flipV="1">
            <a:off x="2381061" y="769637"/>
            <a:ext cx="1077363" cy="230832"/>
          </a:xfrm>
          <a:prstGeom prst="line">
            <a:avLst/>
          </a:prstGeom>
          <a:ln>
            <a:solidFill>
              <a:srgbClr val="E34856"/>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4F659891-3273-5884-AAC3-D1A738435E69}"/>
              </a:ext>
            </a:extLst>
          </p:cNvPr>
          <p:cNvCxnSpPr/>
          <p:nvPr/>
        </p:nvCxnSpPr>
        <p:spPr>
          <a:xfrm>
            <a:off x="2381061" y="1000469"/>
            <a:ext cx="1050202" cy="1833266"/>
          </a:xfrm>
          <a:prstGeom prst="line">
            <a:avLst/>
          </a:prstGeom>
          <a:ln>
            <a:solidFill>
              <a:srgbClr val="E34856"/>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1378E368-E54E-81FB-7C79-F12EDF26B619}"/>
              </a:ext>
            </a:extLst>
          </p:cNvPr>
          <p:cNvCxnSpPr/>
          <p:nvPr/>
        </p:nvCxnSpPr>
        <p:spPr>
          <a:xfrm flipV="1">
            <a:off x="2504948" y="2942376"/>
            <a:ext cx="890102" cy="322121"/>
          </a:xfrm>
          <a:prstGeom prst="line">
            <a:avLst/>
          </a:prstGeom>
          <a:ln>
            <a:solidFill>
              <a:srgbClr val="FFC74F"/>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4FF80D0C-EDB3-7E25-6F57-C296D9C77554}"/>
              </a:ext>
            </a:extLst>
          </p:cNvPr>
          <p:cNvCxnSpPr/>
          <p:nvPr/>
        </p:nvCxnSpPr>
        <p:spPr>
          <a:xfrm>
            <a:off x="2551660" y="3264497"/>
            <a:ext cx="906764" cy="503677"/>
          </a:xfrm>
          <a:prstGeom prst="line">
            <a:avLst/>
          </a:prstGeom>
          <a:ln>
            <a:solidFill>
              <a:srgbClr val="FFC74F"/>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5E912A7-7C16-4DD3-C8D9-7AC66B90A090}"/>
              </a:ext>
            </a:extLst>
          </p:cNvPr>
          <p:cNvCxnSpPr/>
          <p:nvPr/>
        </p:nvCxnSpPr>
        <p:spPr>
          <a:xfrm flipV="1">
            <a:off x="2504948" y="3908229"/>
            <a:ext cx="926315" cy="727869"/>
          </a:xfrm>
          <a:prstGeom prst="line">
            <a:avLst/>
          </a:prstGeom>
          <a:ln>
            <a:solidFill>
              <a:srgbClr val="64D1DA"/>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3CEF239C-AB0E-2EB2-B411-A018CBEC7CA7}"/>
              </a:ext>
            </a:extLst>
          </p:cNvPr>
          <p:cNvCxnSpPr/>
          <p:nvPr/>
        </p:nvCxnSpPr>
        <p:spPr>
          <a:xfrm>
            <a:off x="2504948" y="4636098"/>
            <a:ext cx="1174088" cy="1452265"/>
          </a:xfrm>
          <a:prstGeom prst="line">
            <a:avLst/>
          </a:prstGeom>
          <a:ln>
            <a:solidFill>
              <a:srgbClr val="64D1DA"/>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8083101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logo of a knight helmet&#10;&#10;Description automatically generated">
            <a:extLst>
              <a:ext uri="{FF2B5EF4-FFF2-40B4-BE49-F238E27FC236}">
                <a16:creationId xmlns:a16="http://schemas.microsoft.com/office/drawing/2014/main" id="{454E641B-BF11-5EF7-91E5-DFD8B1F31207}"/>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4252" r="4252"/>
          <a:stretch>
            <a:fillRect/>
          </a:stretch>
        </p:blipFill>
        <p:spPr/>
      </p:pic>
      <p:sp>
        <p:nvSpPr>
          <p:cNvPr id="5" name="TextBox 4">
            <a:extLst>
              <a:ext uri="{FF2B5EF4-FFF2-40B4-BE49-F238E27FC236}">
                <a16:creationId xmlns:a16="http://schemas.microsoft.com/office/drawing/2014/main" id="{78894372-F57A-99D5-E72F-BF566DAA5C6B}"/>
              </a:ext>
            </a:extLst>
          </p:cNvPr>
          <p:cNvSpPr txBox="1"/>
          <p:nvPr/>
        </p:nvSpPr>
        <p:spPr>
          <a:xfrm>
            <a:off x="6781799" y="2469804"/>
            <a:ext cx="4467225" cy="1446550"/>
          </a:xfrm>
          <a:prstGeom prst="rect">
            <a:avLst/>
          </a:prstGeom>
          <a:noFill/>
        </p:spPr>
        <p:txBody>
          <a:bodyPr wrap="square" rtlCol="0">
            <a:spAutoFit/>
          </a:bodyPr>
          <a:lstStyle/>
          <a:p>
            <a:r>
              <a:rPr lang="en-US" sz="8800" b="1">
                <a:solidFill>
                  <a:schemeClr val="bg1"/>
                </a:solidFill>
                <a:latin typeface="Alasassy Caps" pitchFamily="2" charset="0"/>
              </a:rPr>
              <a:t>Questions? </a:t>
            </a:r>
          </a:p>
        </p:txBody>
      </p:sp>
    </p:spTree>
    <p:extLst>
      <p:ext uri="{BB962C8B-B14F-4D97-AF65-F5344CB8AC3E}">
        <p14:creationId xmlns:p14="http://schemas.microsoft.com/office/powerpoint/2010/main" val="233398575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6">
            <a:extLst>
              <a:ext uri="{FF2B5EF4-FFF2-40B4-BE49-F238E27FC236}">
                <a16:creationId xmlns:a16="http://schemas.microsoft.com/office/drawing/2014/main" id="{0022F9F9-0A02-604A-BB02-999A43C29F28}"/>
              </a:ext>
            </a:extLst>
          </p:cNvPr>
          <p:cNvSpPr>
            <a:spLocks noChangeArrowheads="1"/>
          </p:cNvSpPr>
          <p:nvPr/>
        </p:nvSpPr>
        <p:spPr bwMode="auto">
          <a:xfrm>
            <a:off x="695146" y="754091"/>
            <a:ext cx="4512984" cy="4616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5999" b="1">
                <a:solidFill>
                  <a:schemeClr val="bg1"/>
                </a:solidFill>
                <a:latin typeface="Montserrat ExtraBold" panose="00000900000000000000" pitchFamily="50" charset="-52"/>
              </a:rPr>
              <a:t>MEET YOUR</a:t>
            </a:r>
          </a:p>
          <a:p>
            <a:r>
              <a:rPr lang="en-US" altLang="en-US" sz="5999" b="1">
                <a:solidFill>
                  <a:srgbClr val="FFCC5E"/>
                </a:solidFill>
                <a:latin typeface="Alasassy Caps" pitchFamily="2" charset="0"/>
              </a:rPr>
              <a:t>Counseling, </a:t>
            </a:r>
            <a:r>
              <a:rPr lang="en-US" altLang="en-US" sz="5999" b="1">
                <a:solidFill>
                  <a:srgbClr val="FF912B"/>
                </a:solidFill>
                <a:latin typeface="Alasassy Caps" pitchFamily="2" charset="0"/>
              </a:rPr>
              <a:t>College</a:t>
            </a:r>
            <a:r>
              <a:rPr lang="en-US" altLang="en-US" sz="5999" b="1">
                <a:solidFill>
                  <a:srgbClr val="9900FF"/>
                </a:solidFill>
                <a:latin typeface="Alasassy Caps" pitchFamily="2" charset="0"/>
              </a:rPr>
              <a:t> </a:t>
            </a:r>
            <a:r>
              <a:rPr lang="en-US" altLang="en-US" sz="5999" b="1">
                <a:solidFill>
                  <a:srgbClr val="E24956"/>
                </a:solidFill>
                <a:latin typeface="Alasassy Caps" pitchFamily="2" charset="0"/>
              </a:rPr>
              <a:t>&amp;</a:t>
            </a:r>
            <a:r>
              <a:rPr lang="en-US" altLang="en-US" sz="5999" b="1">
                <a:solidFill>
                  <a:srgbClr val="9900FF"/>
                </a:solidFill>
                <a:latin typeface="Alasassy Caps" pitchFamily="2" charset="0"/>
              </a:rPr>
              <a:t> </a:t>
            </a:r>
            <a:r>
              <a:rPr lang="en-US" altLang="en-US" sz="5999" b="1">
                <a:solidFill>
                  <a:srgbClr val="8C103D"/>
                </a:solidFill>
                <a:latin typeface="Alasassy Caps" pitchFamily="2" charset="0"/>
              </a:rPr>
              <a:t>Career</a:t>
            </a:r>
          </a:p>
          <a:p>
            <a:r>
              <a:rPr lang="en-US" altLang="en-US" sz="5999" b="1">
                <a:solidFill>
                  <a:schemeClr val="bg1"/>
                </a:solidFill>
                <a:latin typeface="Montserrat ExtraBold" panose="00000900000000000000" pitchFamily="50" charset="-52"/>
              </a:rPr>
              <a:t>TEAM</a:t>
            </a:r>
          </a:p>
        </p:txBody>
      </p:sp>
      <p:sp>
        <p:nvSpPr>
          <p:cNvPr id="34" name="TextBox 33">
            <a:extLst>
              <a:ext uri="{FF2B5EF4-FFF2-40B4-BE49-F238E27FC236}">
                <a16:creationId xmlns:a16="http://schemas.microsoft.com/office/drawing/2014/main" id="{70DF9D8B-E220-E31E-65B2-3E04BDC59CDC}"/>
              </a:ext>
            </a:extLst>
          </p:cNvPr>
          <p:cNvSpPr txBox="1"/>
          <p:nvPr/>
        </p:nvSpPr>
        <p:spPr>
          <a:xfrm>
            <a:off x="5320933" y="2154191"/>
            <a:ext cx="2344848" cy="369332"/>
          </a:xfrm>
          <a:prstGeom prst="rect">
            <a:avLst/>
          </a:prstGeom>
          <a:noFill/>
        </p:spPr>
        <p:txBody>
          <a:bodyPr wrap="square" rtlCol="0">
            <a:spAutoFit/>
          </a:bodyPr>
          <a:lstStyle/>
          <a:p>
            <a:pPr algn="ctr"/>
            <a:r>
              <a:rPr lang="en-US" b="1">
                <a:solidFill>
                  <a:srgbClr val="46C4CF"/>
                </a:solidFill>
                <a:latin typeface="Alasassy Caps" pitchFamily="2" charset="0"/>
              </a:rPr>
              <a:t>Mr. Dixon, A-Deg</a:t>
            </a:r>
          </a:p>
        </p:txBody>
      </p:sp>
      <p:sp>
        <p:nvSpPr>
          <p:cNvPr id="35" name="TextBox 34">
            <a:extLst>
              <a:ext uri="{FF2B5EF4-FFF2-40B4-BE49-F238E27FC236}">
                <a16:creationId xmlns:a16="http://schemas.microsoft.com/office/drawing/2014/main" id="{E0E01584-9DB4-72C1-1432-B4BFDA684B42}"/>
              </a:ext>
            </a:extLst>
          </p:cNvPr>
          <p:cNvSpPr txBox="1"/>
          <p:nvPr/>
        </p:nvSpPr>
        <p:spPr>
          <a:xfrm>
            <a:off x="7340599" y="2164730"/>
            <a:ext cx="2344848" cy="369332"/>
          </a:xfrm>
          <a:prstGeom prst="rect">
            <a:avLst/>
          </a:prstGeom>
          <a:noFill/>
        </p:spPr>
        <p:txBody>
          <a:bodyPr wrap="square" rtlCol="0">
            <a:spAutoFit/>
          </a:bodyPr>
          <a:lstStyle/>
          <a:p>
            <a:pPr algn="ctr"/>
            <a:r>
              <a:rPr lang="en-US" b="1">
                <a:solidFill>
                  <a:srgbClr val="34B2E3"/>
                </a:solidFill>
                <a:latin typeface="Alasassy Caps" pitchFamily="2" charset="0"/>
              </a:rPr>
              <a:t>Mrs. O’Donnal, Deh-Joo</a:t>
            </a:r>
          </a:p>
        </p:txBody>
      </p:sp>
      <p:sp>
        <p:nvSpPr>
          <p:cNvPr id="36" name="TextBox 35">
            <a:extLst>
              <a:ext uri="{FF2B5EF4-FFF2-40B4-BE49-F238E27FC236}">
                <a16:creationId xmlns:a16="http://schemas.microsoft.com/office/drawing/2014/main" id="{C656A63D-B843-D70A-8C8E-B0D7FFDBC90D}"/>
              </a:ext>
            </a:extLst>
          </p:cNvPr>
          <p:cNvSpPr txBox="1"/>
          <p:nvPr/>
        </p:nvSpPr>
        <p:spPr>
          <a:xfrm>
            <a:off x="9457526" y="2151170"/>
            <a:ext cx="2344848" cy="369332"/>
          </a:xfrm>
          <a:prstGeom prst="rect">
            <a:avLst/>
          </a:prstGeom>
          <a:noFill/>
        </p:spPr>
        <p:txBody>
          <a:bodyPr wrap="square" rtlCol="0">
            <a:spAutoFit/>
          </a:bodyPr>
          <a:lstStyle/>
          <a:p>
            <a:pPr algn="ctr"/>
            <a:r>
              <a:rPr lang="en-US" b="1">
                <a:solidFill>
                  <a:srgbClr val="065280"/>
                </a:solidFill>
                <a:latin typeface="Alasassy Caps" pitchFamily="2" charset="0"/>
              </a:rPr>
              <a:t>Mrs. Bigelow, </a:t>
            </a:r>
            <a:r>
              <a:rPr lang="en-US" b="1" err="1">
                <a:solidFill>
                  <a:srgbClr val="065280"/>
                </a:solidFill>
                <a:latin typeface="Alasassy Caps" pitchFamily="2" charset="0"/>
              </a:rPr>
              <a:t>Jop</a:t>
            </a:r>
            <a:r>
              <a:rPr lang="en-US" b="1">
                <a:solidFill>
                  <a:srgbClr val="065280"/>
                </a:solidFill>
                <a:latin typeface="Alasassy Caps" pitchFamily="2" charset="0"/>
              </a:rPr>
              <a:t>-M</a:t>
            </a:r>
          </a:p>
        </p:txBody>
      </p:sp>
      <p:sp>
        <p:nvSpPr>
          <p:cNvPr id="37" name="TextBox 36">
            <a:extLst>
              <a:ext uri="{FF2B5EF4-FFF2-40B4-BE49-F238E27FC236}">
                <a16:creationId xmlns:a16="http://schemas.microsoft.com/office/drawing/2014/main" id="{ABC9999A-C59C-20A2-637A-4CBD5EE9E6DB}"/>
              </a:ext>
            </a:extLst>
          </p:cNvPr>
          <p:cNvSpPr txBox="1"/>
          <p:nvPr/>
        </p:nvSpPr>
        <p:spPr>
          <a:xfrm>
            <a:off x="5236090" y="4258247"/>
            <a:ext cx="2344848" cy="369332"/>
          </a:xfrm>
          <a:prstGeom prst="rect">
            <a:avLst/>
          </a:prstGeom>
          <a:noFill/>
        </p:spPr>
        <p:txBody>
          <a:bodyPr wrap="square" rtlCol="0">
            <a:spAutoFit/>
          </a:bodyPr>
          <a:lstStyle/>
          <a:p>
            <a:pPr algn="ctr"/>
            <a:r>
              <a:rPr lang="en-US" b="1">
                <a:solidFill>
                  <a:srgbClr val="FFCC5E"/>
                </a:solidFill>
                <a:latin typeface="Alasassy Caps" pitchFamily="2" charset="0"/>
              </a:rPr>
              <a:t>Ms. O’Brien, N-</a:t>
            </a:r>
            <a:r>
              <a:rPr lang="en-US" b="1" err="1">
                <a:solidFill>
                  <a:srgbClr val="FFCC5E"/>
                </a:solidFill>
                <a:latin typeface="Alasassy Caps" pitchFamily="2" charset="0"/>
              </a:rPr>
              <a:t>Sev</a:t>
            </a:r>
            <a:endParaRPr lang="en-US" b="1">
              <a:solidFill>
                <a:srgbClr val="FFCC5E"/>
              </a:solidFill>
              <a:latin typeface="Alasassy Caps" pitchFamily="2" charset="0"/>
            </a:endParaRPr>
          </a:p>
        </p:txBody>
      </p:sp>
      <p:sp>
        <p:nvSpPr>
          <p:cNvPr id="38" name="TextBox 37">
            <a:extLst>
              <a:ext uri="{FF2B5EF4-FFF2-40B4-BE49-F238E27FC236}">
                <a16:creationId xmlns:a16="http://schemas.microsoft.com/office/drawing/2014/main" id="{D48C0567-FCE0-1927-5257-7B9D877D219E}"/>
              </a:ext>
            </a:extLst>
          </p:cNvPr>
          <p:cNvSpPr txBox="1"/>
          <p:nvPr/>
        </p:nvSpPr>
        <p:spPr>
          <a:xfrm>
            <a:off x="7465161" y="4241101"/>
            <a:ext cx="2344848" cy="369332"/>
          </a:xfrm>
          <a:prstGeom prst="rect">
            <a:avLst/>
          </a:prstGeom>
          <a:noFill/>
        </p:spPr>
        <p:txBody>
          <a:bodyPr wrap="square" rtlCol="0">
            <a:spAutoFit/>
          </a:bodyPr>
          <a:lstStyle/>
          <a:p>
            <a:pPr algn="ctr"/>
            <a:r>
              <a:rPr lang="en-US" b="1">
                <a:solidFill>
                  <a:srgbClr val="FF912B"/>
                </a:solidFill>
                <a:latin typeface="Alasassy Caps" pitchFamily="2" charset="0"/>
              </a:rPr>
              <a:t>Ms. Steele, Sew-Z</a:t>
            </a:r>
          </a:p>
        </p:txBody>
      </p:sp>
      <p:sp>
        <p:nvSpPr>
          <p:cNvPr id="39" name="TextBox 38">
            <a:extLst>
              <a:ext uri="{FF2B5EF4-FFF2-40B4-BE49-F238E27FC236}">
                <a16:creationId xmlns:a16="http://schemas.microsoft.com/office/drawing/2014/main" id="{1DC27369-162C-D3AD-9703-58F3A342B451}"/>
              </a:ext>
            </a:extLst>
          </p:cNvPr>
          <p:cNvSpPr txBox="1"/>
          <p:nvPr/>
        </p:nvSpPr>
        <p:spPr>
          <a:xfrm>
            <a:off x="9534921" y="4268221"/>
            <a:ext cx="2344848" cy="369332"/>
          </a:xfrm>
          <a:prstGeom prst="rect">
            <a:avLst/>
          </a:prstGeom>
          <a:noFill/>
        </p:spPr>
        <p:txBody>
          <a:bodyPr wrap="square" rtlCol="0">
            <a:spAutoFit/>
          </a:bodyPr>
          <a:lstStyle/>
          <a:p>
            <a:pPr algn="ctr"/>
            <a:r>
              <a:rPr lang="en-US" b="1">
                <a:solidFill>
                  <a:srgbClr val="E24956"/>
                </a:solidFill>
                <a:latin typeface="Alasassy Caps" pitchFamily="2" charset="0"/>
              </a:rPr>
              <a:t>Mr. Soto, Social Worker</a:t>
            </a:r>
          </a:p>
        </p:txBody>
      </p:sp>
      <p:sp>
        <p:nvSpPr>
          <p:cNvPr id="40" name="TextBox 39">
            <a:extLst>
              <a:ext uri="{FF2B5EF4-FFF2-40B4-BE49-F238E27FC236}">
                <a16:creationId xmlns:a16="http://schemas.microsoft.com/office/drawing/2014/main" id="{2A3268B9-45E4-5CF2-A4F5-7EC81D439506}"/>
              </a:ext>
            </a:extLst>
          </p:cNvPr>
          <p:cNvSpPr txBox="1"/>
          <p:nvPr/>
        </p:nvSpPr>
        <p:spPr>
          <a:xfrm>
            <a:off x="5328219" y="6283056"/>
            <a:ext cx="2344848" cy="646331"/>
          </a:xfrm>
          <a:prstGeom prst="rect">
            <a:avLst/>
          </a:prstGeom>
          <a:noFill/>
        </p:spPr>
        <p:txBody>
          <a:bodyPr wrap="square" rtlCol="0">
            <a:spAutoFit/>
          </a:bodyPr>
          <a:lstStyle/>
          <a:p>
            <a:pPr algn="ctr"/>
            <a:r>
              <a:rPr lang="en-US" b="1">
                <a:solidFill>
                  <a:srgbClr val="8C103D"/>
                </a:solidFill>
                <a:latin typeface="Alasassy Caps" pitchFamily="2" charset="0"/>
              </a:rPr>
              <a:t>Mrs. Brown, College &amp; Career Specialist</a:t>
            </a:r>
          </a:p>
        </p:txBody>
      </p:sp>
      <p:sp>
        <p:nvSpPr>
          <p:cNvPr id="41" name="TextBox 40">
            <a:extLst>
              <a:ext uri="{FF2B5EF4-FFF2-40B4-BE49-F238E27FC236}">
                <a16:creationId xmlns:a16="http://schemas.microsoft.com/office/drawing/2014/main" id="{C0150EB7-A553-D7FE-51B1-929746EDF8E6}"/>
              </a:ext>
            </a:extLst>
          </p:cNvPr>
          <p:cNvSpPr txBox="1"/>
          <p:nvPr/>
        </p:nvSpPr>
        <p:spPr>
          <a:xfrm>
            <a:off x="7539058" y="6288379"/>
            <a:ext cx="2344848" cy="646331"/>
          </a:xfrm>
          <a:prstGeom prst="rect">
            <a:avLst/>
          </a:prstGeom>
          <a:noFill/>
        </p:spPr>
        <p:txBody>
          <a:bodyPr wrap="square" rtlCol="0">
            <a:spAutoFit/>
          </a:bodyPr>
          <a:lstStyle/>
          <a:p>
            <a:pPr algn="ctr"/>
            <a:r>
              <a:rPr lang="en-US" b="1">
                <a:solidFill>
                  <a:srgbClr val="46C4CF"/>
                </a:solidFill>
                <a:latin typeface="Alasassy Caps" pitchFamily="2" charset="0"/>
              </a:rPr>
              <a:t>Mrs. Pflieger, Counseling Secretary</a:t>
            </a:r>
          </a:p>
        </p:txBody>
      </p:sp>
      <p:sp>
        <p:nvSpPr>
          <p:cNvPr id="42" name="TextBox 41">
            <a:extLst>
              <a:ext uri="{FF2B5EF4-FFF2-40B4-BE49-F238E27FC236}">
                <a16:creationId xmlns:a16="http://schemas.microsoft.com/office/drawing/2014/main" id="{2A36CE1F-626D-B50C-4625-C2EB0A299B28}"/>
              </a:ext>
            </a:extLst>
          </p:cNvPr>
          <p:cNvSpPr txBox="1"/>
          <p:nvPr/>
        </p:nvSpPr>
        <p:spPr>
          <a:xfrm>
            <a:off x="9700503" y="6288379"/>
            <a:ext cx="2344848" cy="646331"/>
          </a:xfrm>
          <a:prstGeom prst="rect">
            <a:avLst/>
          </a:prstGeom>
          <a:noFill/>
        </p:spPr>
        <p:txBody>
          <a:bodyPr wrap="square" rtlCol="0">
            <a:spAutoFit/>
          </a:bodyPr>
          <a:lstStyle/>
          <a:p>
            <a:pPr algn="ctr"/>
            <a:r>
              <a:rPr lang="en-US" b="1">
                <a:solidFill>
                  <a:srgbClr val="34B2E3"/>
                </a:solidFill>
                <a:latin typeface="Alasassy Caps" pitchFamily="2" charset="0"/>
              </a:rPr>
              <a:t>Mrs. Ludwig, Testing Coordinator</a:t>
            </a:r>
          </a:p>
        </p:txBody>
      </p:sp>
      <p:pic>
        <p:nvPicPr>
          <p:cNvPr id="7" name="Picture Placeholder 6">
            <a:extLst>
              <a:ext uri="{FF2B5EF4-FFF2-40B4-BE49-F238E27FC236}">
                <a16:creationId xmlns:a16="http://schemas.microsoft.com/office/drawing/2014/main" id="{25A4E350-C284-12AD-3B59-791C7CCF86CC}"/>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7124" t="2052" r="-8434" b="17293"/>
          <a:stretch/>
        </p:blipFill>
        <p:spPr>
          <a:xfrm>
            <a:off x="5640689" y="4799750"/>
            <a:ext cx="1705337" cy="1487532"/>
          </a:xfrm>
        </p:spPr>
      </p:pic>
      <p:pic>
        <p:nvPicPr>
          <p:cNvPr id="13" name="Picture Placeholder 12" descr="A person wearing a bow tie&#10;&#10;Description automatically generated">
            <a:extLst>
              <a:ext uri="{FF2B5EF4-FFF2-40B4-BE49-F238E27FC236}">
                <a16:creationId xmlns:a16="http://schemas.microsoft.com/office/drawing/2014/main" id="{85E24AEF-9404-2746-E358-C4943D68B085}"/>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6077" t="-4601" r="6000" b="22168"/>
          <a:stretch/>
        </p:blipFill>
        <p:spPr>
          <a:xfrm>
            <a:off x="5691994" y="569622"/>
            <a:ext cx="1555357" cy="1600762"/>
          </a:xfrm>
        </p:spPr>
      </p:pic>
      <p:pic>
        <p:nvPicPr>
          <p:cNvPr id="19" name="Picture Placeholder 18" descr="A person with blonde hair wearing a blue shirt&#10;&#10;Description automatically generated">
            <a:extLst>
              <a:ext uri="{FF2B5EF4-FFF2-40B4-BE49-F238E27FC236}">
                <a16:creationId xmlns:a16="http://schemas.microsoft.com/office/drawing/2014/main" id="{97673B29-4B9E-AEC5-D2A4-A33ABE5BC7C1}"/>
              </a:ext>
            </a:extLst>
          </p:cNvPr>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l="-5898" t="-4671" r="-11276" b="17170"/>
          <a:stretch/>
        </p:blipFill>
        <p:spPr>
          <a:xfrm>
            <a:off x="7720813" y="519490"/>
            <a:ext cx="1814108" cy="1692364"/>
          </a:xfrm>
        </p:spPr>
      </p:pic>
      <p:pic>
        <p:nvPicPr>
          <p:cNvPr id="25" name="Picture Placeholder 24">
            <a:extLst>
              <a:ext uri="{FF2B5EF4-FFF2-40B4-BE49-F238E27FC236}">
                <a16:creationId xmlns:a16="http://schemas.microsoft.com/office/drawing/2014/main" id="{065C4AA7-C06C-1646-5D34-530B1F314EED}"/>
              </a:ext>
            </a:extLst>
          </p:cNvPr>
          <p:cNvPicPr>
            <a:picLocks noGrp="1" noChangeAspect="1"/>
          </p:cNvPicPr>
          <p:nvPr>
            <p:ph type="pic" sz="quarter" idx="16"/>
          </p:nvPr>
        </p:nvPicPr>
        <p:blipFill>
          <a:blip r:embed="rId5">
            <a:extLst>
              <a:ext uri="{28A0092B-C50C-407E-A947-70E740481C1C}">
                <a14:useLocalDpi xmlns:a14="http://schemas.microsoft.com/office/drawing/2010/main" val="0"/>
              </a:ext>
            </a:extLst>
          </a:blip>
          <a:srcRect l="-3316" t="-13554" r="-9997" b="17778"/>
          <a:stretch/>
        </p:blipFill>
        <p:spPr>
          <a:xfrm>
            <a:off x="9876771" y="530943"/>
            <a:ext cx="1600745" cy="1689505"/>
          </a:xfrm>
        </p:spPr>
      </p:pic>
      <p:pic>
        <p:nvPicPr>
          <p:cNvPr id="29" name="Picture Placeholder 28" descr="A person with blonde hair wearing a teal shirt&#10;&#10;Description automatically generated">
            <a:extLst>
              <a:ext uri="{FF2B5EF4-FFF2-40B4-BE49-F238E27FC236}">
                <a16:creationId xmlns:a16="http://schemas.microsoft.com/office/drawing/2014/main" id="{0043BF8D-40DF-0AB7-3B6D-A77BB3909D1E}"/>
              </a:ext>
            </a:extLst>
          </p:cNvPr>
          <p:cNvPicPr>
            <a:picLocks noGrp="1" noChangeAspect="1"/>
          </p:cNvPicPr>
          <p:nvPr>
            <p:ph type="pic" sz="quarter" idx="11"/>
          </p:nvPr>
        </p:nvPicPr>
        <p:blipFill>
          <a:blip r:embed="rId6">
            <a:extLst>
              <a:ext uri="{28A0092B-C50C-407E-A947-70E740481C1C}">
                <a14:useLocalDpi xmlns:a14="http://schemas.microsoft.com/office/drawing/2010/main" val="0"/>
              </a:ext>
            </a:extLst>
          </a:blip>
          <a:srcRect l="-5665" t="-488" r="-15143" b="7924"/>
          <a:stretch/>
        </p:blipFill>
        <p:spPr>
          <a:xfrm>
            <a:off x="5612057" y="2686958"/>
            <a:ext cx="1728542" cy="1656843"/>
          </a:xfrm>
        </p:spPr>
      </p:pic>
      <p:pic>
        <p:nvPicPr>
          <p:cNvPr id="44" name="Picture Placeholder 43" descr="A person with dark hair wearing a leopard print shirt&#10;&#10;Description automatically generated">
            <a:extLst>
              <a:ext uri="{FF2B5EF4-FFF2-40B4-BE49-F238E27FC236}">
                <a16:creationId xmlns:a16="http://schemas.microsoft.com/office/drawing/2014/main" id="{8934BABE-5CFC-1F73-EF2D-6287B2A363A9}"/>
              </a:ext>
            </a:extLst>
          </p:cNvPr>
          <p:cNvPicPr>
            <a:picLocks noGrp="1" noChangeAspect="1"/>
          </p:cNvPicPr>
          <p:nvPr>
            <p:ph type="pic" sz="quarter" idx="14"/>
          </p:nvPr>
        </p:nvPicPr>
        <p:blipFill>
          <a:blip r:embed="rId7">
            <a:extLst>
              <a:ext uri="{28A0092B-C50C-407E-A947-70E740481C1C}">
                <a14:useLocalDpi xmlns:a14="http://schemas.microsoft.com/office/drawing/2010/main" val="0"/>
              </a:ext>
            </a:extLst>
          </a:blip>
          <a:srcRect l="-2289" t="-2926" r="-6235" b="22860"/>
          <a:stretch/>
        </p:blipFill>
        <p:spPr>
          <a:xfrm>
            <a:off x="7721465" y="2612981"/>
            <a:ext cx="1736061" cy="1600958"/>
          </a:xfrm>
        </p:spPr>
      </p:pic>
      <p:pic>
        <p:nvPicPr>
          <p:cNvPr id="48" name="Picture Placeholder 47" descr="A person in a purple shirt&#10;&#10;Description automatically generated">
            <a:extLst>
              <a:ext uri="{FF2B5EF4-FFF2-40B4-BE49-F238E27FC236}">
                <a16:creationId xmlns:a16="http://schemas.microsoft.com/office/drawing/2014/main" id="{FD8277DD-CB06-943F-8477-D3D3B45D7A4B}"/>
              </a:ext>
            </a:extLst>
          </p:cNvPr>
          <p:cNvPicPr>
            <a:picLocks noGrp="1" noChangeAspect="1"/>
          </p:cNvPicPr>
          <p:nvPr>
            <p:ph type="pic" sz="quarter" idx="17"/>
          </p:nvPr>
        </p:nvPicPr>
        <p:blipFill>
          <a:blip r:embed="rId8">
            <a:extLst>
              <a:ext uri="{28A0092B-C50C-407E-A947-70E740481C1C}">
                <a14:useLocalDpi xmlns:a14="http://schemas.microsoft.com/office/drawing/2010/main" val="0"/>
              </a:ext>
            </a:extLst>
          </a:blip>
          <a:srcRect l="-11078" t="-5518" r="343" b="13352"/>
          <a:stretch/>
        </p:blipFill>
        <p:spPr>
          <a:xfrm>
            <a:off x="9879813" y="2586605"/>
            <a:ext cx="1612048" cy="1676313"/>
          </a:xfrm>
        </p:spPr>
      </p:pic>
      <p:pic>
        <p:nvPicPr>
          <p:cNvPr id="52" name="Picture Placeholder 51" descr="A person with long hair wearing a pink shirt&#10;&#10;Description automatically generated">
            <a:extLst>
              <a:ext uri="{FF2B5EF4-FFF2-40B4-BE49-F238E27FC236}">
                <a16:creationId xmlns:a16="http://schemas.microsoft.com/office/drawing/2014/main" id="{05E72E50-2B73-0DF6-ABAD-66EDC3A74632}"/>
              </a:ext>
            </a:extLst>
          </p:cNvPr>
          <p:cNvPicPr>
            <a:picLocks noGrp="1" noChangeAspect="1"/>
          </p:cNvPicPr>
          <p:nvPr>
            <p:ph type="pic" sz="quarter" idx="15"/>
          </p:nvPr>
        </p:nvPicPr>
        <p:blipFill>
          <a:blip r:embed="rId9">
            <a:extLst>
              <a:ext uri="{28A0092B-C50C-407E-A947-70E740481C1C}">
                <a14:useLocalDpi xmlns:a14="http://schemas.microsoft.com/office/drawing/2010/main" val="0"/>
              </a:ext>
            </a:extLst>
          </a:blip>
          <a:srcRect l="-11738" t="4831" r="1598" b="14972"/>
          <a:stretch/>
        </p:blipFill>
        <p:spPr>
          <a:xfrm>
            <a:off x="7759246" y="4731638"/>
            <a:ext cx="1715651" cy="1561662"/>
          </a:xfrm>
        </p:spPr>
      </p:pic>
      <p:pic>
        <p:nvPicPr>
          <p:cNvPr id="56" name="Picture Placeholder 55" descr="A person wearing glasses and a striped shirt&#10;&#10;Description automatically generated">
            <a:extLst>
              <a:ext uri="{FF2B5EF4-FFF2-40B4-BE49-F238E27FC236}">
                <a16:creationId xmlns:a16="http://schemas.microsoft.com/office/drawing/2014/main" id="{C888CDBF-346B-968B-380D-28210D585C0F}"/>
              </a:ext>
            </a:extLst>
          </p:cNvPr>
          <p:cNvPicPr>
            <a:picLocks noGrp="1" noChangeAspect="1"/>
          </p:cNvPicPr>
          <p:nvPr>
            <p:ph type="pic" sz="quarter" idx="18"/>
          </p:nvPr>
        </p:nvPicPr>
        <p:blipFill>
          <a:blip r:embed="rId10">
            <a:extLst>
              <a:ext uri="{28A0092B-C50C-407E-A947-70E740481C1C}">
                <a14:useLocalDpi xmlns:a14="http://schemas.microsoft.com/office/drawing/2010/main" val="0"/>
              </a:ext>
            </a:extLst>
          </a:blip>
          <a:srcRect l="-17007" t="-7597" r="-8198" b="9216"/>
          <a:stretch/>
        </p:blipFill>
        <p:spPr>
          <a:xfrm>
            <a:off x="9810009" y="4671144"/>
            <a:ext cx="1696382" cy="1665358"/>
          </a:xfrm>
        </p:spPr>
      </p:pic>
    </p:spTree>
    <p:extLst>
      <p:ext uri="{BB962C8B-B14F-4D97-AF65-F5344CB8AC3E}">
        <p14:creationId xmlns:p14="http://schemas.microsoft.com/office/powerpoint/2010/main" val="256587426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0">
            <a:extLst>
              <a:ext uri="{FF2B5EF4-FFF2-40B4-BE49-F238E27FC236}">
                <a16:creationId xmlns:a16="http://schemas.microsoft.com/office/drawing/2014/main" id="{887EC3EC-3948-114D-9DCF-E71EFC4EF72F}"/>
              </a:ext>
            </a:extLst>
          </p:cNvPr>
          <p:cNvSpPr>
            <a:spLocks noChangeArrowheads="1"/>
          </p:cNvSpPr>
          <p:nvPr/>
        </p:nvSpPr>
        <p:spPr bwMode="auto">
          <a:xfrm>
            <a:off x="733707" y="3028802"/>
            <a:ext cx="10883401"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7200" b="1">
                <a:solidFill>
                  <a:schemeClr val="bg1"/>
                </a:solidFill>
                <a:latin typeface="Alasassy Caps" pitchFamily="2" charset="0"/>
              </a:rPr>
              <a:t>Other Important People to Know</a:t>
            </a:r>
            <a:endParaRPr lang="en-US" altLang="en-US" sz="7200">
              <a:solidFill>
                <a:schemeClr val="bg1"/>
              </a:solidFill>
              <a:latin typeface="Alasassy Caps" pitchFamily="2" charset="0"/>
            </a:endParaRPr>
          </a:p>
        </p:txBody>
      </p:sp>
      <p:sp>
        <p:nvSpPr>
          <p:cNvPr id="11" name="Rectangle 11">
            <a:extLst>
              <a:ext uri="{FF2B5EF4-FFF2-40B4-BE49-F238E27FC236}">
                <a16:creationId xmlns:a16="http://schemas.microsoft.com/office/drawing/2014/main" id="{8099A7CA-D0DF-704C-B8FB-4A393414F1FA}"/>
              </a:ext>
            </a:extLst>
          </p:cNvPr>
          <p:cNvSpPr>
            <a:spLocks noChangeArrowheads="1"/>
          </p:cNvSpPr>
          <p:nvPr/>
        </p:nvSpPr>
        <p:spPr bwMode="auto">
          <a:xfrm>
            <a:off x="633330" y="1937263"/>
            <a:ext cx="1753960" cy="30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000">
                <a:solidFill>
                  <a:schemeClr val="bg1"/>
                </a:solidFill>
                <a:latin typeface="Montserrat "/>
              </a:rPr>
              <a:t>Ms. </a:t>
            </a:r>
            <a:r>
              <a:rPr lang="en-US" altLang="en-US" sz="2000" err="1">
                <a:solidFill>
                  <a:schemeClr val="bg1"/>
                </a:solidFill>
                <a:latin typeface="Montserrat "/>
              </a:rPr>
              <a:t>Gurrola</a:t>
            </a:r>
            <a:endParaRPr lang="en-US" altLang="en-US" sz="2000">
              <a:solidFill>
                <a:schemeClr val="bg1"/>
              </a:solidFill>
              <a:latin typeface="Montserrat "/>
            </a:endParaRPr>
          </a:p>
        </p:txBody>
      </p:sp>
      <p:sp>
        <p:nvSpPr>
          <p:cNvPr id="12" name="Rectangle 11">
            <a:extLst>
              <a:ext uri="{FF2B5EF4-FFF2-40B4-BE49-F238E27FC236}">
                <a16:creationId xmlns:a16="http://schemas.microsoft.com/office/drawing/2014/main" id="{8A4690A8-A418-CB40-B85B-8F4C71612771}"/>
              </a:ext>
            </a:extLst>
          </p:cNvPr>
          <p:cNvSpPr>
            <a:spLocks noChangeArrowheads="1"/>
          </p:cNvSpPr>
          <p:nvPr/>
        </p:nvSpPr>
        <p:spPr bwMode="auto">
          <a:xfrm>
            <a:off x="238727" y="2260752"/>
            <a:ext cx="2544751"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n-US" altLang="en-US" sz="1700" b="1">
                <a:solidFill>
                  <a:srgbClr val="FFCC5E"/>
                </a:solidFill>
                <a:latin typeface="Alasassy Caps" pitchFamily="2" charset="0"/>
              </a:rPr>
              <a:t>Office Manager</a:t>
            </a:r>
          </a:p>
          <a:p>
            <a:pPr algn="ctr">
              <a:defRPr/>
            </a:pPr>
            <a:r>
              <a:rPr lang="en-US" altLang="en-US" sz="1700" b="1">
                <a:solidFill>
                  <a:srgbClr val="FFCC5E"/>
                </a:solidFill>
                <a:latin typeface="Alasassy Caps" pitchFamily="2" charset="0"/>
              </a:rPr>
              <a:t>Administrative Assistant </a:t>
            </a:r>
          </a:p>
          <a:p>
            <a:pPr algn="ctr">
              <a:defRPr/>
            </a:pPr>
            <a:r>
              <a:rPr lang="en-US" altLang="en-US" sz="1700" b="1">
                <a:solidFill>
                  <a:srgbClr val="FFCC5E"/>
                </a:solidFill>
                <a:latin typeface="Alasassy Caps" pitchFamily="2" charset="0"/>
              </a:rPr>
              <a:t>to Mr. Bickes</a:t>
            </a:r>
          </a:p>
        </p:txBody>
      </p:sp>
      <p:sp>
        <p:nvSpPr>
          <p:cNvPr id="13" name="Rectangle 13">
            <a:extLst>
              <a:ext uri="{FF2B5EF4-FFF2-40B4-BE49-F238E27FC236}">
                <a16:creationId xmlns:a16="http://schemas.microsoft.com/office/drawing/2014/main" id="{284919C6-F69F-6746-9264-A043C85713F9}"/>
              </a:ext>
            </a:extLst>
          </p:cNvPr>
          <p:cNvSpPr>
            <a:spLocks noChangeArrowheads="1"/>
          </p:cNvSpPr>
          <p:nvPr/>
        </p:nvSpPr>
        <p:spPr bwMode="auto">
          <a:xfrm>
            <a:off x="3679344" y="1937263"/>
            <a:ext cx="1753962" cy="30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000">
                <a:solidFill>
                  <a:schemeClr val="bg1"/>
                </a:solidFill>
                <a:latin typeface="Montserrat "/>
              </a:rPr>
              <a:t>Mrs. Arceo</a:t>
            </a:r>
          </a:p>
        </p:txBody>
      </p:sp>
      <p:sp>
        <p:nvSpPr>
          <p:cNvPr id="14" name="Rectangle 13">
            <a:extLst>
              <a:ext uri="{FF2B5EF4-FFF2-40B4-BE49-F238E27FC236}">
                <a16:creationId xmlns:a16="http://schemas.microsoft.com/office/drawing/2014/main" id="{FBE958A4-0717-8449-B1E5-E6ECA300AA8A}"/>
              </a:ext>
            </a:extLst>
          </p:cNvPr>
          <p:cNvSpPr>
            <a:spLocks noChangeArrowheads="1"/>
          </p:cNvSpPr>
          <p:nvPr/>
        </p:nvSpPr>
        <p:spPr bwMode="auto">
          <a:xfrm>
            <a:off x="3283156" y="2260752"/>
            <a:ext cx="254475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n-US" altLang="en-US" sz="1700" b="1">
                <a:solidFill>
                  <a:srgbClr val="FF912B"/>
                </a:solidFill>
                <a:latin typeface="Alasassy Caps" pitchFamily="2" charset="0"/>
              </a:rPr>
              <a:t>Administrative Assistant </a:t>
            </a:r>
          </a:p>
          <a:p>
            <a:pPr algn="ctr">
              <a:defRPr/>
            </a:pPr>
            <a:r>
              <a:rPr lang="en-US" altLang="en-US" sz="1700" b="1">
                <a:solidFill>
                  <a:srgbClr val="FF912B"/>
                </a:solidFill>
                <a:latin typeface="Alasassy Caps" pitchFamily="2" charset="0"/>
              </a:rPr>
              <a:t>To Ms. Osborn</a:t>
            </a:r>
          </a:p>
        </p:txBody>
      </p:sp>
      <p:sp>
        <p:nvSpPr>
          <p:cNvPr id="15" name="Rectangle 15">
            <a:extLst>
              <a:ext uri="{FF2B5EF4-FFF2-40B4-BE49-F238E27FC236}">
                <a16:creationId xmlns:a16="http://schemas.microsoft.com/office/drawing/2014/main" id="{01E2FAAA-66D9-F04B-991B-D538C0CFDFED}"/>
              </a:ext>
            </a:extLst>
          </p:cNvPr>
          <p:cNvSpPr>
            <a:spLocks noChangeArrowheads="1"/>
          </p:cNvSpPr>
          <p:nvPr/>
        </p:nvSpPr>
        <p:spPr bwMode="auto">
          <a:xfrm>
            <a:off x="6726376" y="1937263"/>
            <a:ext cx="1750344" cy="30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000">
                <a:solidFill>
                  <a:schemeClr val="bg1"/>
                </a:solidFill>
                <a:latin typeface="Montserrat "/>
              </a:rPr>
              <a:t>Mrs. Medlock</a:t>
            </a:r>
          </a:p>
        </p:txBody>
      </p:sp>
      <p:sp>
        <p:nvSpPr>
          <p:cNvPr id="16" name="Rectangle 15">
            <a:extLst>
              <a:ext uri="{FF2B5EF4-FFF2-40B4-BE49-F238E27FC236}">
                <a16:creationId xmlns:a16="http://schemas.microsoft.com/office/drawing/2014/main" id="{9AC3286C-E1C5-E14A-94B6-901C1A14AF7A}"/>
              </a:ext>
            </a:extLst>
          </p:cNvPr>
          <p:cNvSpPr>
            <a:spLocks noChangeArrowheads="1"/>
          </p:cNvSpPr>
          <p:nvPr/>
        </p:nvSpPr>
        <p:spPr bwMode="auto">
          <a:xfrm>
            <a:off x="6329172" y="2260752"/>
            <a:ext cx="254475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n-US" altLang="en-US" sz="1700" b="1">
                <a:solidFill>
                  <a:srgbClr val="E24956"/>
                </a:solidFill>
                <a:latin typeface="Alasassy Caps" pitchFamily="2" charset="0"/>
              </a:rPr>
              <a:t>Administrative Assistant</a:t>
            </a:r>
          </a:p>
          <a:p>
            <a:pPr algn="ctr">
              <a:defRPr/>
            </a:pPr>
            <a:r>
              <a:rPr lang="en-US" altLang="en-US" sz="1700" b="1">
                <a:solidFill>
                  <a:srgbClr val="E24956"/>
                </a:solidFill>
                <a:latin typeface="Alasassy Caps" pitchFamily="2" charset="0"/>
              </a:rPr>
              <a:t>To Ms. McClure</a:t>
            </a:r>
          </a:p>
        </p:txBody>
      </p:sp>
      <p:sp>
        <p:nvSpPr>
          <p:cNvPr id="17" name="Rectangle 17">
            <a:extLst>
              <a:ext uri="{FF2B5EF4-FFF2-40B4-BE49-F238E27FC236}">
                <a16:creationId xmlns:a16="http://schemas.microsoft.com/office/drawing/2014/main" id="{AC38A687-5B6C-514D-9293-44CB861BD08A}"/>
              </a:ext>
            </a:extLst>
          </p:cNvPr>
          <p:cNvSpPr>
            <a:spLocks noChangeArrowheads="1"/>
          </p:cNvSpPr>
          <p:nvPr/>
        </p:nvSpPr>
        <p:spPr bwMode="auto">
          <a:xfrm>
            <a:off x="9769790" y="1937263"/>
            <a:ext cx="1753960" cy="30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000">
                <a:solidFill>
                  <a:schemeClr val="bg1"/>
                </a:solidFill>
                <a:latin typeface="Montserrat "/>
              </a:rPr>
              <a:t>Mrs. </a:t>
            </a:r>
            <a:r>
              <a:rPr lang="en-US" altLang="en-US" sz="2000" err="1">
                <a:solidFill>
                  <a:schemeClr val="bg1"/>
                </a:solidFill>
                <a:latin typeface="Montserrat "/>
              </a:rPr>
              <a:t>Mungia</a:t>
            </a:r>
            <a:endParaRPr lang="en-US" altLang="en-US" sz="2000">
              <a:solidFill>
                <a:schemeClr val="bg1"/>
              </a:solidFill>
              <a:latin typeface="Montserrat "/>
            </a:endParaRPr>
          </a:p>
        </p:txBody>
      </p:sp>
      <p:sp>
        <p:nvSpPr>
          <p:cNvPr id="18" name="Rectangle 17">
            <a:extLst>
              <a:ext uri="{FF2B5EF4-FFF2-40B4-BE49-F238E27FC236}">
                <a16:creationId xmlns:a16="http://schemas.microsoft.com/office/drawing/2014/main" id="{8878C9FB-B52E-EF42-AA9E-D4EEB693DC1C}"/>
              </a:ext>
            </a:extLst>
          </p:cNvPr>
          <p:cNvSpPr>
            <a:spLocks noChangeArrowheads="1"/>
          </p:cNvSpPr>
          <p:nvPr/>
        </p:nvSpPr>
        <p:spPr bwMode="auto">
          <a:xfrm>
            <a:off x="9375188" y="2260752"/>
            <a:ext cx="254475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n-US" altLang="en-US" sz="1700" b="1">
                <a:solidFill>
                  <a:srgbClr val="8C103D"/>
                </a:solidFill>
                <a:latin typeface="Alasassy Caps" pitchFamily="2" charset="0"/>
              </a:rPr>
              <a:t>Administrative Assistant </a:t>
            </a:r>
          </a:p>
          <a:p>
            <a:pPr algn="ctr">
              <a:defRPr/>
            </a:pPr>
            <a:r>
              <a:rPr lang="en-US" altLang="en-US" sz="1700" b="1">
                <a:solidFill>
                  <a:srgbClr val="8C103D"/>
                </a:solidFill>
                <a:latin typeface="Alasassy Caps" pitchFamily="2" charset="0"/>
              </a:rPr>
              <a:t>To Mr. Roth</a:t>
            </a:r>
          </a:p>
        </p:txBody>
      </p:sp>
      <p:sp>
        <p:nvSpPr>
          <p:cNvPr id="19" name="Rectangle 19">
            <a:extLst>
              <a:ext uri="{FF2B5EF4-FFF2-40B4-BE49-F238E27FC236}">
                <a16:creationId xmlns:a16="http://schemas.microsoft.com/office/drawing/2014/main" id="{31725A10-D1AF-0742-9877-020F9434EF71}"/>
              </a:ext>
            </a:extLst>
          </p:cNvPr>
          <p:cNvSpPr>
            <a:spLocks noChangeArrowheads="1"/>
          </p:cNvSpPr>
          <p:nvPr/>
        </p:nvSpPr>
        <p:spPr bwMode="auto">
          <a:xfrm>
            <a:off x="633330" y="4543280"/>
            <a:ext cx="1753960" cy="30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000">
                <a:solidFill>
                  <a:schemeClr val="bg1"/>
                </a:solidFill>
                <a:latin typeface="Montserrat "/>
              </a:rPr>
              <a:t>Ms. Bastidas</a:t>
            </a:r>
          </a:p>
        </p:txBody>
      </p:sp>
      <p:sp>
        <p:nvSpPr>
          <p:cNvPr id="20" name="Rectangle 19">
            <a:extLst>
              <a:ext uri="{FF2B5EF4-FFF2-40B4-BE49-F238E27FC236}">
                <a16:creationId xmlns:a16="http://schemas.microsoft.com/office/drawing/2014/main" id="{E9224E7E-E8A1-B54F-A42A-3AEF5A24B8ED}"/>
              </a:ext>
            </a:extLst>
          </p:cNvPr>
          <p:cNvSpPr>
            <a:spLocks noChangeArrowheads="1"/>
          </p:cNvSpPr>
          <p:nvPr/>
        </p:nvSpPr>
        <p:spPr bwMode="auto">
          <a:xfrm>
            <a:off x="238727" y="4273440"/>
            <a:ext cx="2544751" cy="261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n-US" altLang="en-US" sz="1700" b="1">
                <a:solidFill>
                  <a:srgbClr val="46C4CF"/>
                </a:solidFill>
                <a:latin typeface="Alasassy Caps" pitchFamily="2" charset="0"/>
              </a:rPr>
              <a:t>Registrar</a:t>
            </a:r>
          </a:p>
        </p:txBody>
      </p:sp>
      <p:sp>
        <p:nvSpPr>
          <p:cNvPr id="22" name="Rectangle 21">
            <a:extLst>
              <a:ext uri="{FF2B5EF4-FFF2-40B4-BE49-F238E27FC236}">
                <a16:creationId xmlns:a16="http://schemas.microsoft.com/office/drawing/2014/main" id="{55096915-1A91-4A43-97A7-76FAAA9523F7}"/>
              </a:ext>
            </a:extLst>
          </p:cNvPr>
          <p:cNvSpPr>
            <a:spLocks noChangeArrowheads="1"/>
          </p:cNvSpPr>
          <p:nvPr/>
        </p:nvSpPr>
        <p:spPr bwMode="auto">
          <a:xfrm>
            <a:off x="3283156" y="4273440"/>
            <a:ext cx="2544751" cy="261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n-US" altLang="en-US" sz="1700" b="1">
                <a:solidFill>
                  <a:srgbClr val="34B2E3"/>
                </a:solidFill>
                <a:latin typeface="Alasassy Caps" pitchFamily="2" charset="0"/>
              </a:rPr>
              <a:t>Bookstore Manager</a:t>
            </a:r>
          </a:p>
        </p:txBody>
      </p:sp>
      <p:sp>
        <p:nvSpPr>
          <p:cNvPr id="23" name="Rectangle 23">
            <a:extLst>
              <a:ext uri="{FF2B5EF4-FFF2-40B4-BE49-F238E27FC236}">
                <a16:creationId xmlns:a16="http://schemas.microsoft.com/office/drawing/2014/main" id="{6052C5FF-D46D-BC48-B79C-433E04DBD81F}"/>
              </a:ext>
            </a:extLst>
          </p:cNvPr>
          <p:cNvSpPr>
            <a:spLocks noChangeArrowheads="1"/>
          </p:cNvSpPr>
          <p:nvPr/>
        </p:nvSpPr>
        <p:spPr bwMode="auto">
          <a:xfrm>
            <a:off x="6726376" y="4543280"/>
            <a:ext cx="1750344" cy="30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000">
                <a:solidFill>
                  <a:schemeClr val="bg1"/>
                </a:solidFill>
                <a:latin typeface="Montserrat "/>
              </a:rPr>
              <a:t>Dr. Howell</a:t>
            </a:r>
          </a:p>
        </p:txBody>
      </p:sp>
      <p:sp>
        <p:nvSpPr>
          <p:cNvPr id="24" name="Rectangle 23">
            <a:extLst>
              <a:ext uri="{FF2B5EF4-FFF2-40B4-BE49-F238E27FC236}">
                <a16:creationId xmlns:a16="http://schemas.microsoft.com/office/drawing/2014/main" id="{0553AA8C-71CE-6048-84E3-1E4C0D8CA593}"/>
              </a:ext>
            </a:extLst>
          </p:cNvPr>
          <p:cNvSpPr>
            <a:spLocks noChangeArrowheads="1"/>
          </p:cNvSpPr>
          <p:nvPr/>
        </p:nvSpPr>
        <p:spPr bwMode="auto">
          <a:xfrm>
            <a:off x="6329172" y="4273440"/>
            <a:ext cx="2544751" cy="261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n-US" altLang="en-US" sz="1700" b="1">
                <a:solidFill>
                  <a:srgbClr val="065280"/>
                </a:solidFill>
                <a:latin typeface="Alasassy Caps" pitchFamily="2" charset="0"/>
              </a:rPr>
              <a:t>School Psychologist</a:t>
            </a:r>
          </a:p>
        </p:txBody>
      </p:sp>
      <p:sp>
        <p:nvSpPr>
          <p:cNvPr id="25" name="Rectangle 25">
            <a:extLst>
              <a:ext uri="{FF2B5EF4-FFF2-40B4-BE49-F238E27FC236}">
                <a16:creationId xmlns:a16="http://schemas.microsoft.com/office/drawing/2014/main" id="{AEA898CD-98AE-104E-9749-3D8CBCB6AF8F}"/>
              </a:ext>
            </a:extLst>
          </p:cNvPr>
          <p:cNvSpPr>
            <a:spLocks noChangeArrowheads="1"/>
          </p:cNvSpPr>
          <p:nvPr/>
        </p:nvSpPr>
        <p:spPr bwMode="auto">
          <a:xfrm>
            <a:off x="9769790" y="4543280"/>
            <a:ext cx="1753960" cy="30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000">
                <a:solidFill>
                  <a:schemeClr val="bg1"/>
                </a:solidFill>
                <a:latin typeface="Montserrat "/>
              </a:rPr>
              <a:t>Mrs. Hughes</a:t>
            </a:r>
          </a:p>
        </p:txBody>
      </p:sp>
      <p:sp>
        <p:nvSpPr>
          <p:cNvPr id="26" name="Rectangle 25">
            <a:extLst>
              <a:ext uri="{FF2B5EF4-FFF2-40B4-BE49-F238E27FC236}">
                <a16:creationId xmlns:a16="http://schemas.microsoft.com/office/drawing/2014/main" id="{75CD59CF-3C4B-7A40-9C44-9414C99A54AC}"/>
              </a:ext>
            </a:extLst>
          </p:cNvPr>
          <p:cNvSpPr>
            <a:spLocks noChangeArrowheads="1"/>
          </p:cNvSpPr>
          <p:nvPr/>
        </p:nvSpPr>
        <p:spPr bwMode="auto">
          <a:xfrm>
            <a:off x="9375188" y="4273440"/>
            <a:ext cx="2544751" cy="261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n-US" altLang="en-US" sz="1700" b="1">
                <a:solidFill>
                  <a:srgbClr val="FFCC5E"/>
                </a:solidFill>
                <a:latin typeface="Alasassy Caps" pitchFamily="2" charset="0"/>
              </a:rPr>
              <a:t>Nurse</a:t>
            </a:r>
          </a:p>
        </p:txBody>
      </p:sp>
      <p:pic>
        <p:nvPicPr>
          <p:cNvPr id="3" name="Picture Placeholder 2" descr="A person with a necklace&#10;&#10;Description automatically generated">
            <a:extLst>
              <a:ext uri="{FF2B5EF4-FFF2-40B4-BE49-F238E27FC236}">
                <a16:creationId xmlns:a16="http://schemas.microsoft.com/office/drawing/2014/main" id="{DAB81FB4-6857-5EC4-DF7B-1400327E8661}"/>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5710" b="15710"/>
          <a:stretch>
            <a:fillRect/>
          </a:stretch>
        </p:blipFill>
        <p:spPr/>
      </p:pic>
      <p:pic>
        <p:nvPicPr>
          <p:cNvPr id="29" name="Picture Placeholder 28" descr="A person with long hair wearing glasses&#10;&#10;Description automatically generated">
            <a:extLst>
              <a:ext uri="{FF2B5EF4-FFF2-40B4-BE49-F238E27FC236}">
                <a16:creationId xmlns:a16="http://schemas.microsoft.com/office/drawing/2014/main" id="{19B282B6-736B-4C4A-D908-1AFD8D14DD12}"/>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t="21216" b="21216"/>
          <a:stretch>
            <a:fillRect/>
          </a:stretch>
        </p:blipFill>
        <p:spPr/>
      </p:pic>
      <p:pic>
        <p:nvPicPr>
          <p:cNvPr id="32" name="Picture Placeholder 31" descr="A person smiling at the camera&#10;&#10;Description automatically generated">
            <a:extLst>
              <a:ext uri="{FF2B5EF4-FFF2-40B4-BE49-F238E27FC236}">
                <a16:creationId xmlns:a16="http://schemas.microsoft.com/office/drawing/2014/main" id="{F25BF0E0-7DCF-912B-494E-96E64BB0352D}"/>
              </a:ext>
            </a:extLst>
          </p:cNvPr>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l="4596" t="17768" r="-4596" b="25746"/>
          <a:stretch/>
        </p:blipFill>
        <p:spPr>
          <a:xfrm>
            <a:off x="9733709" y="227350"/>
            <a:ext cx="1912885" cy="1621113"/>
          </a:xfrm>
        </p:spPr>
      </p:pic>
      <p:pic>
        <p:nvPicPr>
          <p:cNvPr id="34" name="Picture Placeholder 33" descr="A person with curly hair wearing glasses&#10;&#10;Description automatically generated">
            <a:extLst>
              <a:ext uri="{FF2B5EF4-FFF2-40B4-BE49-F238E27FC236}">
                <a16:creationId xmlns:a16="http://schemas.microsoft.com/office/drawing/2014/main" id="{7950A43B-DE2F-C108-3D87-435421905567}"/>
              </a:ext>
            </a:extLst>
          </p:cNvPr>
          <p:cNvPicPr>
            <a:picLocks noGrp="1" noChangeAspect="1"/>
          </p:cNvPicPr>
          <p:nvPr>
            <p:ph type="pic" sz="quarter" idx="14"/>
          </p:nvPr>
        </p:nvPicPr>
        <p:blipFill>
          <a:blip r:embed="rId5">
            <a:extLst>
              <a:ext uri="{28A0092B-C50C-407E-A947-70E740481C1C}">
                <a14:useLocalDpi xmlns:a14="http://schemas.microsoft.com/office/drawing/2010/main" val="0"/>
              </a:ext>
            </a:extLst>
          </a:blip>
          <a:srcRect l="-12728" t="25228" r="12728" b="23670"/>
          <a:stretch/>
        </p:blipFill>
        <p:spPr>
          <a:xfrm>
            <a:off x="361459" y="5081692"/>
            <a:ext cx="2136052" cy="1637221"/>
          </a:xfrm>
        </p:spPr>
      </p:pic>
      <p:pic>
        <p:nvPicPr>
          <p:cNvPr id="46" name="Picture Placeholder 45" descr="A person smiling at the camera&#10;&#10;Description automatically generated">
            <a:extLst>
              <a:ext uri="{FF2B5EF4-FFF2-40B4-BE49-F238E27FC236}">
                <a16:creationId xmlns:a16="http://schemas.microsoft.com/office/drawing/2014/main" id="{900C2421-4A96-9F18-8AAD-F51460440221}"/>
              </a:ext>
            </a:extLst>
          </p:cNvPr>
          <p:cNvPicPr>
            <a:picLocks noGrp="1" noChangeAspect="1"/>
          </p:cNvPicPr>
          <p:nvPr>
            <p:ph type="pic" sz="quarter" idx="16"/>
          </p:nvPr>
        </p:nvPicPr>
        <p:blipFill>
          <a:blip r:embed="rId6">
            <a:extLst>
              <a:ext uri="{28A0092B-C50C-407E-A947-70E740481C1C}">
                <a14:useLocalDpi xmlns:a14="http://schemas.microsoft.com/office/drawing/2010/main" val="0"/>
              </a:ext>
            </a:extLst>
          </a:blip>
          <a:srcRect t="22639" b="22639"/>
          <a:stretch>
            <a:fillRect/>
          </a:stretch>
        </p:blipFill>
        <p:spPr/>
      </p:pic>
      <p:pic>
        <p:nvPicPr>
          <p:cNvPr id="6" name="Picture Placeholder 5" descr="A person smiling at camera&#10;&#10;Description automatically generated">
            <a:extLst>
              <a:ext uri="{FF2B5EF4-FFF2-40B4-BE49-F238E27FC236}">
                <a16:creationId xmlns:a16="http://schemas.microsoft.com/office/drawing/2014/main" id="{E9339415-A8E3-0DD9-5755-5ED34AE811FB}"/>
              </a:ext>
            </a:extLst>
          </p:cNvPr>
          <p:cNvPicPr>
            <a:picLocks noGrp="1" noChangeAspect="1"/>
          </p:cNvPicPr>
          <p:nvPr>
            <p:ph type="pic" sz="quarter" idx="11"/>
          </p:nvPr>
        </p:nvPicPr>
        <p:blipFill>
          <a:blip r:embed="rId7">
            <a:extLst>
              <a:ext uri="{28A0092B-C50C-407E-A947-70E740481C1C}">
                <a14:useLocalDpi xmlns:a14="http://schemas.microsoft.com/office/drawing/2010/main" val="0"/>
              </a:ext>
            </a:extLst>
          </a:blip>
          <a:srcRect l="11909" t="12130" r="-11909" b="32324"/>
          <a:stretch/>
        </p:blipFill>
        <p:spPr>
          <a:xfrm>
            <a:off x="3416193" y="271777"/>
            <a:ext cx="1999531" cy="1665432"/>
          </a:xfrm>
        </p:spPr>
      </p:pic>
      <p:pic>
        <p:nvPicPr>
          <p:cNvPr id="5" name="Picture Placeholder 4" descr="A person in a blue shirt&#10;&#10;Description automatically generated">
            <a:extLst>
              <a:ext uri="{FF2B5EF4-FFF2-40B4-BE49-F238E27FC236}">
                <a16:creationId xmlns:a16="http://schemas.microsoft.com/office/drawing/2014/main" id="{0F95FEFF-E116-A2E7-7D42-A0603FA2E419}"/>
              </a:ext>
            </a:extLst>
          </p:cNvPr>
          <p:cNvPicPr>
            <a:picLocks noGrp="1" noChangeAspect="1"/>
          </p:cNvPicPr>
          <p:nvPr>
            <p:ph type="pic" sz="quarter" idx="17"/>
          </p:nvPr>
        </p:nvPicPr>
        <p:blipFill>
          <a:blip r:embed="rId8">
            <a:extLst>
              <a:ext uri="{28A0092B-C50C-407E-A947-70E740481C1C}">
                <a14:useLocalDpi xmlns:a14="http://schemas.microsoft.com/office/drawing/2010/main" val="0"/>
              </a:ext>
            </a:extLst>
          </a:blip>
          <a:srcRect l="-7751" t="274" r="-5771" b="20336"/>
          <a:stretch/>
        </p:blipFill>
        <p:spPr>
          <a:xfrm>
            <a:off x="9780713" y="5029632"/>
            <a:ext cx="1836395" cy="1588328"/>
          </a:xfrm>
        </p:spPr>
      </p:pic>
      <p:pic>
        <p:nvPicPr>
          <p:cNvPr id="8" name="Picture Placeholder 7" descr="A logo of a knight helmet&#10;&#10;Description automatically generated">
            <a:extLst>
              <a:ext uri="{FF2B5EF4-FFF2-40B4-BE49-F238E27FC236}">
                <a16:creationId xmlns:a16="http://schemas.microsoft.com/office/drawing/2014/main" id="{CA74A1CF-A303-1802-3086-4E28CD00447A}"/>
              </a:ext>
            </a:extLst>
          </p:cNvPr>
          <p:cNvPicPr>
            <a:picLocks noGrp="1" noChangeAspect="1"/>
          </p:cNvPicPr>
          <p:nvPr>
            <p:ph type="pic" sz="quarter" idx="15"/>
          </p:nvPr>
        </p:nvPicPr>
        <p:blipFill>
          <a:blip r:embed="rId9">
            <a:extLst>
              <a:ext uri="{28A0092B-C50C-407E-A947-70E740481C1C}">
                <a14:useLocalDpi xmlns:a14="http://schemas.microsoft.com/office/drawing/2010/main" val="0"/>
              </a:ext>
            </a:extLst>
          </a:blip>
          <a:srcRect t="2399" b="2399"/>
          <a:stretch>
            <a:fillRect/>
          </a:stretch>
        </p:blipFill>
        <p:spPr/>
      </p:pic>
    </p:spTree>
    <p:extLst>
      <p:ext uri="{BB962C8B-B14F-4D97-AF65-F5344CB8AC3E}">
        <p14:creationId xmlns:p14="http://schemas.microsoft.com/office/powerpoint/2010/main" val="335456326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16">
            <a:extLst>
              <a:ext uri="{FF2B5EF4-FFF2-40B4-BE49-F238E27FC236}">
                <a16:creationId xmlns:a16="http://schemas.microsoft.com/office/drawing/2014/main" id="{2FF573A8-9568-7340-94F5-2CDE695AABEC}"/>
              </a:ext>
            </a:extLst>
          </p:cNvPr>
          <p:cNvSpPr>
            <a:spLocks noChangeArrowheads="1"/>
          </p:cNvSpPr>
          <p:nvPr/>
        </p:nvSpPr>
        <p:spPr bwMode="auto">
          <a:xfrm>
            <a:off x="990791" y="2548054"/>
            <a:ext cx="1554914"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500">
                <a:solidFill>
                  <a:schemeClr val="bg1"/>
                </a:solidFill>
                <a:latin typeface="Montserrat" panose="02000505000000020004" pitchFamily="2" charset="0"/>
              </a:rPr>
              <a:t>Mrs. </a:t>
            </a:r>
            <a:r>
              <a:rPr lang="en-US" altLang="en-US" sz="2500" err="1">
                <a:solidFill>
                  <a:schemeClr val="bg1"/>
                </a:solidFill>
                <a:latin typeface="Montserrat" panose="02000505000000020004" pitchFamily="2" charset="0"/>
              </a:rPr>
              <a:t>Ayen</a:t>
            </a:r>
            <a:endParaRPr lang="en-US" altLang="en-US" sz="2500">
              <a:solidFill>
                <a:schemeClr val="bg1"/>
              </a:solidFill>
            </a:endParaRPr>
          </a:p>
        </p:txBody>
      </p:sp>
      <p:sp>
        <p:nvSpPr>
          <p:cNvPr id="11" name="Rectangle 24">
            <a:extLst>
              <a:ext uri="{FF2B5EF4-FFF2-40B4-BE49-F238E27FC236}">
                <a16:creationId xmlns:a16="http://schemas.microsoft.com/office/drawing/2014/main" id="{27E91BCD-5FAC-0F4C-A27E-95BC44BDEB31}"/>
              </a:ext>
            </a:extLst>
          </p:cNvPr>
          <p:cNvSpPr>
            <a:spLocks noChangeArrowheads="1"/>
          </p:cNvSpPr>
          <p:nvPr/>
        </p:nvSpPr>
        <p:spPr bwMode="auto">
          <a:xfrm>
            <a:off x="1097009" y="2963924"/>
            <a:ext cx="134248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1700" b="1">
                <a:solidFill>
                  <a:srgbClr val="FFCC5E"/>
                </a:solidFill>
                <a:latin typeface="Alasassy Caps" pitchFamily="2" charset="0"/>
              </a:rPr>
              <a:t>Attendance Clerk</a:t>
            </a:r>
          </a:p>
        </p:txBody>
      </p:sp>
      <p:sp>
        <p:nvSpPr>
          <p:cNvPr id="12" name="Rectangle 16">
            <a:extLst>
              <a:ext uri="{FF2B5EF4-FFF2-40B4-BE49-F238E27FC236}">
                <a16:creationId xmlns:a16="http://schemas.microsoft.com/office/drawing/2014/main" id="{D63E5928-C1AB-0D45-B17A-CB0EE2FF775E}"/>
              </a:ext>
            </a:extLst>
          </p:cNvPr>
          <p:cNvSpPr>
            <a:spLocks noChangeArrowheads="1"/>
          </p:cNvSpPr>
          <p:nvPr/>
        </p:nvSpPr>
        <p:spPr bwMode="auto">
          <a:xfrm>
            <a:off x="3392950" y="2548054"/>
            <a:ext cx="2569614"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500">
                <a:solidFill>
                  <a:schemeClr val="bg1"/>
                </a:solidFill>
                <a:latin typeface="Montserrat" panose="02000505000000020004" pitchFamily="2" charset="0"/>
              </a:rPr>
              <a:t>Mrs. Betancourt</a:t>
            </a:r>
            <a:endParaRPr lang="en-US" altLang="en-US" sz="2500">
              <a:solidFill>
                <a:schemeClr val="bg1"/>
              </a:solidFill>
            </a:endParaRPr>
          </a:p>
        </p:txBody>
      </p:sp>
      <p:sp>
        <p:nvSpPr>
          <p:cNvPr id="13" name="Rectangle 24">
            <a:extLst>
              <a:ext uri="{FF2B5EF4-FFF2-40B4-BE49-F238E27FC236}">
                <a16:creationId xmlns:a16="http://schemas.microsoft.com/office/drawing/2014/main" id="{9DAC6596-9F62-A44B-A89B-594C79DA0A42}"/>
              </a:ext>
            </a:extLst>
          </p:cNvPr>
          <p:cNvSpPr>
            <a:spLocks noChangeArrowheads="1"/>
          </p:cNvSpPr>
          <p:nvPr/>
        </p:nvSpPr>
        <p:spPr bwMode="auto">
          <a:xfrm>
            <a:off x="4006515" y="2963924"/>
            <a:ext cx="134248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1700" b="1">
                <a:solidFill>
                  <a:srgbClr val="FF912B"/>
                </a:solidFill>
                <a:latin typeface="Alasassy Caps" pitchFamily="2" charset="0"/>
              </a:rPr>
              <a:t>Attendance Clerk</a:t>
            </a:r>
            <a:r>
              <a:rPr lang="en-US" altLang="en-US" sz="1700">
                <a:solidFill>
                  <a:srgbClr val="FF912B"/>
                </a:solidFill>
                <a:latin typeface="Alasassy Caps" pitchFamily="2" charset="0"/>
              </a:rPr>
              <a:t>	</a:t>
            </a:r>
          </a:p>
        </p:txBody>
      </p:sp>
      <p:sp>
        <p:nvSpPr>
          <p:cNvPr id="14" name="Rectangle 16">
            <a:extLst>
              <a:ext uri="{FF2B5EF4-FFF2-40B4-BE49-F238E27FC236}">
                <a16:creationId xmlns:a16="http://schemas.microsoft.com/office/drawing/2014/main" id="{76E22E72-9C5A-974F-BE0E-7BBC52401DEA}"/>
              </a:ext>
            </a:extLst>
          </p:cNvPr>
          <p:cNvSpPr>
            <a:spLocks noChangeArrowheads="1"/>
          </p:cNvSpPr>
          <p:nvPr/>
        </p:nvSpPr>
        <p:spPr bwMode="auto">
          <a:xfrm>
            <a:off x="6545304" y="2546466"/>
            <a:ext cx="2085507"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500">
                <a:solidFill>
                  <a:schemeClr val="bg1"/>
                </a:solidFill>
                <a:latin typeface="Montserrat" panose="02000505000000020004" pitchFamily="2" charset="0"/>
              </a:rPr>
              <a:t>Ms. </a:t>
            </a:r>
            <a:r>
              <a:rPr lang="en-US" altLang="en-US" sz="2500" err="1">
                <a:solidFill>
                  <a:schemeClr val="bg1"/>
                </a:solidFill>
                <a:latin typeface="Montserrat" panose="02000505000000020004" pitchFamily="2" charset="0"/>
              </a:rPr>
              <a:t>Palmerin</a:t>
            </a:r>
            <a:endParaRPr lang="en-US" altLang="en-US" sz="2500">
              <a:solidFill>
                <a:schemeClr val="bg1"/>
              </a:solidFill>
            </a:endParaRPr>
          </a:p>
        </p:txBody>
      </p:sp>
      <p:sp>
        <p:nvSpPr>
          <p:cNvPr id="15" name="Rectangle 24">
            <a:extLst>
              <a:ext uri="{FF2B5EF4-FFF2-40B4-BE49-F238E27FC236}">
                <a16:creationId xmlns:a16="http://schemas.microsoft.com/office/drawing/2014/main" id="{8B475AEA-38B6-2149-9D89-2ACAAA268AB7}"/>
              </a:ext>
            </a:extLst>
          </p:cNvPr>
          <p:cNvSpPr>
            <a:spLocks noChangeArrowheads="1"/>
          </p:cNvSpPr>
          <p:nvPr/>
        </p:nvSpPr>
        <p:spPr bwMode="auto">
          <a:xfrm>
            <a:off x="6536397" y="2963924"/>
            <a:ext cx="210333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1700" b="1">
                <a:solidFill>
                  <a:srgbClr val="E24956"/>
                </a:solidFill>
                <a:latin typeface="Alasassy Caps" pitchFamily="2" charset="0"/>
              </a:rPr>
              <a:t>Attendance Interventionist</a:t>
            </a:r>
          </a:p>
        </p:txBody>
      </p:sp>
      <p:sp>
        <p:nvSpPr>
          <p:cNvPr id="16" name="Rectangle 16">
            <a:extLst>
              <a:ext uri="{FF2B5EF4-FFF2-40B4-BE49-F238E27FC236}">
                <a16:creationId xmlns:a16="http://schemas.microsoft.com/office/drawing/2014/main" id="{054742A0-2FB6-9A4A-8FC5-F26F4C59D8B2}"/>
              </a:ext>
            </a:extLst>
          </p:cNvPr>
          <p:cNvSpPr>
            <a:spLocks noChangeArrowheads="1"/>
          </p:cNvSpPr>
          <p:nvPr/>
        </p:nvSpPr>
        <p:spPr bwMode="auto">
          <a:xfrm>
            <a:off x="9478852" y="2546466"/>
            <a:ext cx="2039020"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500">
                <a:solidFill>
                  <a:schemeClr val="bg1"/>
                </a:solidFill>
                <a:latin typeface="Montserrat" panose="02000505000000020004" pitchFamily="2" charset="0"/>
              </a:rPr>
              <a:t>Mrs. Colburn</a:t>
            </a:r>
            <a:endParaRPr lang="en-US" altLang="en-US" sz="2500">
              <a:solidFill>
                <a:schemeClr val="bg1"/>
              </a:solidFill>
            </a:endParaRPr>
          </a:p>
        </p:txBody>
      </p:sp>
      <p:sp>
        <p:nvSpPr>
          <p:cNvPr id="17" name="Rectangle 24">
            <a:extLst>
              <a:ext uri="{FF2B5EF4-FFF2-40B4-BE49-F238E27FC236}">
                <a16:creationId xmlns:a16="http://schemas.microsoft.com/office/drawing/2014/main" id="{50A00D29-3690-2A47-AC83-5499935C5515}"/>
              </a:ext>
            </a:extLst>
          </p:cNvPr>
          <p:cNvSpPr>
            <a:spLocks noChangeArrowheads="1"/>
          </p:cNvSpPr>
          <p:nvPr/>
        </p:nvSpPr>
        <p:spPr bwMode="auto">
          <a:xfrm>
            <a:off x="9521337" y="2963924"/>
            <a:ext cx="1954061"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1700" b="1">
                <a:solidFill>
                  <a:srgbClr val="8C103D"/>
                </a:solidFill>
                <a:latin typeface="Alasassy Caps" pitchFamily="2" charset="0"/>
              </a:rPr>
              <a:t>Registration &amp; SPED Clerk</a:t>
            </a:r>
          </a:p>
        </p:txBody>
      </p:sp>
      <p:sp>
        <p:nvSpPr>
          <p:cNvPr id="18" name="Rectangle 16">
            <a:extLst>
              <a:ext uri="{FF2B5EF4-FFF2-40B4-BE49-F238E27FC236}">
                <a16:creationId xmlns:a16="http://schemas.microsoft.com/office/drawing/2014/main" id="{7F420C5D-C8E1-1647-BC7A-07F783D61F54}"/>
              </a:ext>
            </a:extLst>
          </p:cNvPr>
          <p:cNvSpPr>
            <a:spLocks noChangeArrowheads="1"/>
          </p:cNvSpPr>
          <p:nvPr/>
        </p:nvSpPr>
        <p:spPr bwMode="auto">
          <a:xfrm>
            <a:off x="914650" y="5697244"/>
            <a:ext cx="170719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500">
                <a:solidFill>
                  <a:schemeClr val="bg1"/>
                </a:solidFill>
                <a:latin typeface="Montserrat" panose="02000505000000020004" pitchFamily="2" charset="0"/>
              </a:rPr>
              <a:t>Mrs. Lopez</a:t>
            </a:r>
            <a:endParaRPr lang="en-US" altLang="en-US" sz="2500">
              <a:solidFill>
                <a:schemeClr val="bg1"/>
              </a:solidFill>
            </a:endParaRPr>
          </a:p>
        </p:txBody>
      </p:sp>
      <p:sp>
        <p:nvSpPr>
          <p:cNvPr id="19" name="Rectangle 24">
            <a:extLst>
              <a:ext uri="{FF2B5EF4-FFF2-40B4-BE49-F238E27FC236}">
                <a16:creationId xmlns:a16="http://schemas.microsoft.com/office/drawing/2014/main" id="{8DF25B62-92E4-1141-AB79-3B2B0DA815DF}"/>
              </a:ext>
            </a:extLst>
          </p:cNvPr>
          <p:cNvSpPr>
            <a:spLocks noChangeArrowheads="1"/>
          </p:cNvSpPr>
          <p:nvPr/>
        </p:nvSpPr>
        <p:spPr bwMode="auto">
          <a:xfrm>
            <a:off x="852872" y="6113113"/>
            <a:ext cx="183075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1700" b="1">
                <a:solidFill>
                  <a:srgbClr val="46C4CF"/>
                </a:solidFill>
                <a:latin typeface="Alasassy Caps" pitchFamily="2" charset="0"/>
              </a:rPr>
              <a:t>Front Desk Receptionist</a:t>
            </a:r>
          </a:p>
        </p:txBody>
      </p:sp>
      <p:sp>
        <p:nvSpPr>
          <p:cNvPr id="20" name="Rectangle 16">
            <a:extLst>
              <a:ext uri="{FF2B5EF4-FFF2-40B4-BE49-F238E27FC236}">
                <a16:creationId xmlns:a16="http://schemas.microsoft.com/office/drawing/2014/main" id="{7A9CA53C-782A-5D4E-84AC-2810868276CF}"/>
              </a:ext>
            </a:extLst>
          </p:cNvPr>
          <p:cNvSpPr>
            <a:spLocks noChangeArrowheads="1"/>
          </p:cNvSpPr>
          <p:nvPr/>
        </p:nvSpPr>
        <p:spPr bwMode="auto">
          <a:xfrm>
            <a:off x="4043766" y="5697244"/>
            <a:ext cx="126797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500">
                <a:solidFill>
                  <a:schemeClr val="bg1"/>
                </a:solidFill>
                <a:latin typeface="Montserrat" panose="02000505000000020004" pitchFamily="2" charset="0"/>
              </a:rPr>
              <a:t>Ms. Kim</a:t>
            </a:r>
            <a:endParaRPr lang="en-US" altLang="en-US" sz="2500">
              <a:solidFill>
                <a:schemeClr val="bg1"/>
              </a:solidFill>
            </a:endParaRPr>
          </a:p>
        </p:txBody>
      </p:sp>
      <p:sp>
        <p:nvSpPr>
          <p:cNvPr id="21" name="Rectangle 24">
            <a:extLst>
              <a:ext uri="{FF2B5EF4-FFF2-40B4-BE49-F238E27FC236}">
                <a16:creationId xmlns:a16="http://schemas.microsoft.com/office/drawing/2014/main" id="{F2B8998A-524F-6842-8066-3CA439266626}"/>
              </a:ext>
            </a:extLst>
          </p:cNvPr>
          <p:cNvSpPr>
            <a:spLocks noChangeArrowheads="1"/>
          </p:cNvSpPr>
          <p:nvPr/>
        </p:nvSpPr>
        <p:spPr bwMode="auto">
          <a:xfrm>
            <a:off x="4162454" y="6113113"/>
            <a:ext cx="103060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1700" b="1">
                <a:solidFill>
                  <a:srgbClr val="34B2E3"/>
                </a:solidFill>
                <a:latin typeface="Alasassy Caps" pitchFamily="2" charset="0"/>
              </a:rPr>
              <a:t>Lead Security</a:t>
            </a:r>
          </a:p>
        </p:txBody>
      </p:sp>
      <p:sp>
        <p:nvSpPr>
          <p:cNvPr id="22" name="Rectangle 16">
            <a:extLst>
              <a:ext uri="{FF2B5EF4-FFF2-40B4-BE49-F238E27FC236}">
                <a16:creationId xmlns:a16="http://schemas.microsoft.com/office/drawing/2014/main" id="{61A0F36F-CB93-2C4D-AA18-DE9C3E67F909}"/>
              </a:ext>
            </a:extLst>
          </p:cNvPr>
          <p:cNvSpPr>
            <a:spLocks noChangeArrowheads="1"/>
          </p:cNvSpPr>
          <p:nvPr/>
        </p:nvSpPr>
        <p:spPr bwMode="auto">
          <a:xfrm>
            <a:off x="6780143" y="5695656"/>
            <a:ext cx="1615827"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500">
                <a:solidFill>
                  <a:schemeClr val="bg1"/>
                </a:solidFill>
                <a:latin typeface="Montserrat" panose="02000505000000020004" pitchFamily="2" charset="0"/>
              </a:rPr>
              <a:t>Mrs. Stout</a:t>
            </a:r>
            <a:endParaRPr lang="en-US" altLang="en-US" sz="2500">
              <a:solidFill>
                <a:schemeClr val="bg1"/>
              </a:solidFill>
            </a:endParaRPr>
          </a:p>
        </p:txBody>
      </p:sp>
      <p:sp>
        <p:nvSpPr>
          <p:cNvPr id="23" name="Rectangle 24">
            <a:extLst>
              <a:ext uri="{FF2B5EF4-FFF2-40B4-BE49-F238E27FC236}">
                <a16:creationId xmlns:a16="http://schemas.microsoft.com/office/drawing/2014/main" id="{40C6F207-6BB3-B847-98EE-945AC8F2D19B}"/>
              </a:ext>
            </a:extLst>
          </p:cNvPr>
          <p:cNvSpPr>
            <a:spLocks noChangeArrowheads="1"/>
          </p:cNvSpPr>
          <p:nvPr/>
        </p:nvSpPr>
        <p:spPr bwMode="auto">
          <a:xfrm>
            <a:off x="6884184" y="6113113"/>
            <a:ext cx="140775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1700" b="1">
                <a:solidFill>
                  <a:srgbClr val="065280"/>
                </a:solidFill>
                <a:latin typeface="Alasassy Caps" pitchFamily="2" charset="0"/>
              </a:rPr>
              <a:t>Cafeteria Manager</a:t>
            </a:r>
          </a:p>
        </p:txBody>
      </p:sp>
      <p:sp>
        <p:nvSpPr>
          <p:cNvPr id="24" name="Rectangle 16">
            <a:extLst>
              <a:ext uri="{FF2B5EF4-FFF2-40B4-BE49-F238E27FC236}">
                <a16:creationId xmlns:a16="http://schemas.microsoft.com/office/drawing/2014/main" id="{BEC36930-20FA-3143-A83C-945FD19103A6}"/>
              </a:ext>
            </a:extLst>
          </p:cNvPr>
          <p:cNvSpPr>
            <a:spLocks noChangeArrowheads="1"/>
          </p:cNvSpPr>
          <p:nvPr/>
        </p:nvSpPr>
        <p:spPr bwMode="auto">
          <a:xfrm>
            <a:off x="9574230" y="5695656"/>
            <a:ext cx="1848263"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500">
                <a:solidFill>
                  <a:schemeClr val="bg1"/>
                </a:solidFill>
                <a:latin typeface="Montserrat" panose="02000505000000020004" pitchFamily="2" charset="0"/>
              </a:rPr>
              <a:t>Mrs. Berger</a:t>
            </a:r>
            <a:endParaRPr lang="en-US" altLang="en-US" sz="2500">
              <a:solidFill>
                <a:schemeClr val="bg1"/>
              </a:solidFill>
            </a:endParaRPr>
          </a:p>
        </p:txBody>
      </p:sp>
      <p:sp>
        <p:nvSpPr>
          <p:cNvPr id="25" name="Rectangle 24">
            <a:extLst>
              <a:ext uri="{FF2B5EF4-FFF2-40B4-BE49-F238E27FC236}">
                <a16:creationId xmlns:a16="http://schemas.microsoft.com/office/drawing/2014/main" id="{C218698E-65CD-9542-82BD-105F9BBFE823}"/>
              </a:ext>
            </a:extLst>
          </p:cNvPr>
          <p:cNvSpPr>
            <a:spLocks noChangeArrowheads="1"/>
          </p:cNvSpPr>
          <p:nvPr/>
        </p:nvSpPr>
        <p:spPr bwMode="auto">
          <a:xfrm>
            <a:off x="10152914" y="6113113"/>
            <a:ext cx="690895"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1700" b="1">
                <a:solidFill>
                  <a:srgbClr val="FFCC5E"/>
                </a:solidFill>
                <a:latin typeface="Alasassy Caps" pitchFamily="2" charset="0"/>
              </a:rPr>
              <a:t>Librarian</a:t>
            </a:r>
          </a:p>
        </p:txBody>
      </p:sp>
      <p:pic>
        <p:nvPicPr>
          <p:cNvPr id="4" name="Picture Placeholder 3" descr="A person wearing a purple scarf&#10;&#10;Description automatically generated">
            <a:extLst>
              <a:ext uri="{FF2B5EF4-FFF2-40B4-BE49-F238E27FC236}">
                <a16:creationId xmlns:a16="http://schemas.microsoft.com/office/drawing/2014/main" id="{0135B42D-1120-9598-EC96-1F73ADFCAC03}"/>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5685" b="15685"/>
          <a:stretch>
            <a:fillRect/>
          </a:stretch>
        </p:blipFill>
        <p:spPr/>
      </p:pic>
      <p:pic>
        <p:nvPicPr>
          <p:cNvPr id="29" name="Picture Placeholder 28" descr="A person with long hair wearing glasses&#10;&#10;Description automatically generated">
            <a:extLst>
              <a:ext uri="{FF2B5EF4-FFF2-40B4-BE49-F238E27FC236}">
                <a16:creationId xmlns:a16="http://schemas.microsoft.com/office/drawing/2014/main" id="{D82053F7-9F3C-727C-BEE4-E0A113285E0A}"/>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5606" t="-6508" r="-9411" b="9372"/>
          <a:stretch/>
        </p:blipFill>
        <p:spPr>
          <a:xfrm>
            <a:off x="6494304" y="436773"/>
            <a:ext cx="2052431" cy="2166237"/>
          </a:xfrm>
        </p:spPr>
      </p:pic>
      <p:pic>
        <p:nvPicPr>
          <p:cNvPr id="8" name="Picture Placeholder 7" descr="A person smiling at camera&#10;&#10;Description automatically generated">
            <a:extLst>
              <a:ext uri="{FF2B5EF4-FFF2-40B4-BE49-F238E27FC236}">
                <a16:creationId xmlns:a16="http://schemas.microsoft.com/office/drawing/2014/main" id="{F84FD319-F131-57E8-173A-9784A086550B}"/>
              </a:ext>
            </a:extLst>
          </p:cNvPr>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t="18052" b="18052"/>
          <a:stretch>
            <a:fillRect/>
          </a:stretch>
        </p:blipFill>
        <p:spPr/>
      </p:pic>
      <p:pic>
        <p:nvPicPr>
          <p:cNvPr id="35" name="Picture Placeholder 34" descr="A person wearing a purple shirt&#10;&#10;Description automatically generated">
            <a:extLst>
              <a:ext uri="{FF2B5EF4-FFF2-40B4-BE49-F238E27FC236}">
                <a16:creationId xmlns:a16="http://schemas.microsoft.com/office/drawing/2014/main" id="{EF9B47EC-D81A-8488-2755-FAB57B127FCB}"/>
              </a:ext>
            </a:extLst>
          </p:cNvPr>
          <p:cNvPicPr>
            <a:picLocks noGrp="1" noChangeAspect="1"/>
          </p:cNvPicPr>
          <p:nvPr>
            <p:ph type="pic" sz="quarter" idx="11"/>
          </p:nvPr>
        </p:nvPicPr>
        <p:blipFill>
          <a:blip r:embed="rId5">
            <a:extLst>
              <a:ext uri="{28A0092B-C50C-407E-A947-70E740481C1C}">
                <a14:useLocalDpi xmlns:a14="http://schemas.microsoft.com/office/drawing/2010/main" val="0"/>
              </a:ext>
            </a:extLst>
          </a:blip>
          <a:srcRect l="-11853" t="-590" r="-18044" b="13819"/>
          <a:stretch/>
        </p:blipFill>
        <p:spPr>
          <a:xfrm>
            <a:off x="3570169" y="492935"/>
            <a:ext cx="2326001" cy="1937355"/>
          </a:xfrm>
        </p:spPr>
      </p:pic>
      <p:pic>
        <p:nvPicPr>
          <p:cNvPr id="3" name="Picture Placeholder 2">
            <a:extLst>
              <a:ext uri="{FF2B5EF4-FFF2-40B4-BE49-F238E27FC236}">
                <a16:creationId xmlns:a16="http://schemas.microsoft.com/office/drawing/2014/main" id="{85D485A2-D3C7-DA0D-660C-968A1CAF922D}"/>
              </a:ext>
            </a:extLst>
          </p:cNvPr>
          <p:cNvPicPr>
            <a:picLocks noGrp="1" noChangeAspect="1"/>
          </p:cNvPicPr>
          <p:nvPr>
            <p:ph type="pic" sz="quarter" idx="15"/>
          </p:nvPr>
        </p:nvPicPr>
        <p:blipFill>
          <a:blip r:embed="rId6">
            <a:extLst>
              <a:ext uri="{28A0092B-C50C-407E-A947-70E740481C1C}">
                <a14:useLocalDpi xmlns:a14="http://schemas.microsoft.com/office/drawing/2010/main" val="0"/>
              </a:ext>
            </a:extLst>
          </a:blip>
          <a:srcRect l="-8062" t="807" r="-6097" b="14966"/>
          <a:stretch/>
        </p:blipFill>
        <p:spPr>
          <a:xfrm>
            <a:off x="3593685" y="3546274"/>
            <a:ext cx="2225930" cy="2052705"/>
          </a:xfrm>
        </p:spPr>
      </p:pic>
      <p:pic>
        <p:nvPicPr>
          <p:cNvPr id="32" name="Picture Placeholder 31" descr="A person wearing glasses and a black shirt&#10;&#10;Description automatically generated">
            <a:extLst>
              <a:ext uri="{FF2B5EF4-FFF2-40B4-BE49-F238E27FC236}">
                <a16:creationId xmlns:a16="http://schemas.microsoft.com/office/drawing/2014/main" id="{C82F6137-8672-845A-2FB6-71AA94B5CCD4}"/>
              </a:ext>
            </a:extLst>
          </p:cNvPr>
          <p:cNvPicPr>
            <a:picLocks noGrp="1" noChangeAspect="1"/>
          </p:cNvPicPr>
          <p:nvPr>
            <p:ph type="pic" sz="quarter" idx="16"/>
          </p:nvPr>
        </p:nvPicPr>
        <p:blipFill>
          <a:blip r:embed="rId7">
            <a:extLst>
              <a:ext uri="{28A0092B-C50C-407E-A947-70E740481C1C}">
                <a14:useLocalDpi xmlns:a14="http://schemas.microsoft.com/office/drawing/2010/main" val="0"/>
              </a:ext>
            </a:extLst>
          </a:blip>
          <a:srcRect l="-61" t="1437" r="61" b="15367"/>
          <a:stretch/>
        </p:blipFill>
        <p:spPr>
          <a:xfrm>
            <a:off x="6523171" y="3529346"/>
            <a:ext cx="2066923" cy="2149321"/>
          </a:xfrm>
        </p:spPr>
      </p:pic>
      <p:pic>
        <p:nvPicPr>
          <p:cNvPr id="7" name="Picture Placeholder 6" descr="A person with long blonde hair&#10;&#10;Description automatically generated">
            <a:extLst>
              <a:ext uri="{FF2B5EF4-FFF2-40B4-BE49-F238E27FC236}">
                <a16:creationId xmlns:a16="http://schemas.microsoft.com/office/drawing/2014/main" id="{971CE24D-8651-72AB-F7AD-0C9D29CCCDDE}"/>
              </a:ext>
            </a:extLst>
          </p:cNvPr>
          <p:cNvPicPr>
            <a:picLocks noGrp="1" noChangeAspect="1"/>
          </p:cNvPicPr>
          <p:nvPr>
            <p:ph type="pic" sz="quarter" idx="17"/>
          </p:nvPr>
        </p:nvPicPr>
        <p:blipFill>
          <a:blip r:embed="rId8">
            <a:extLst>
              <a:ext uri="{28A0092B-C50C-407E-A947-70E740481C1C}">
                <a14:useLocalDpi xmlns:a14="http://schemas.microsoft.com/office/drawing/2010/main" val="0"/>
              </a:ext>
            </a:extLst>
          </a:blip>
          <a:srcRect l="-11229" t="-5009" r="1107" b="8500"/>
          <a:stretch/>
        </p:blipFill>
        <p:spPr>
          <a:xfrm>
            <a:off x="9452899" y="3526610"/>
            <a:ext cx="1863284" cy="2039475"/>
          </a:xfrm>
        </p:spPr>
      </p:pic>
      <p:pic>
        <p:nvPicPr>
          <p:cNvPr id="27" name="Picture Placeholder 26" descr="A person smiling at camera&#10;&#10;Description automatically generated">
            <a:extLst>
              <a:ext uri="{FF2B5EF4-FFF2-40B4-BE49-F238E27FC236}">
                <a16:creationId xmlns:a16="http://schemas.microsoft.com/office/drawing/2014/main" id="{E65F5FB1-A25F-36FA-1486-A1E5E6FC692A}"/>
              </a:ext>
            </a:extLst>
          </p:cNvPr>
          <p:cNvPicPr>
            <a:picLocks noGrp="1" noChangeAspect="1"/>
          </p:cNvPicPr>
          <p:nvPr>
            <p:ph type="pic" sz="quarter" idx="14"/>
          </p:nvPr>
        </p:nvPicPr>
        <p:blipFill>
          <a:blip r:embed="rId9">
            <a:extLst>
              <a:ext uri="{28A0092B-C50C-407E-A947-70E740481C1C}">
                <a14:useLocalDpi xmlns:a14="http://schemas.microsoft.com/office/drawing/2010/main" val="0"/>
              </a:ext>
            </a:extLst>
          </a:blip>
          <a:srcRect l="-9362" t="23772" r="9362" b="15574"/>
          <a:stretch/>
        </p:blipFill>
        <p:spPr>
          <a:xfrm>
            <a:off x="629379" y="3596659"/>
            <a:ext cx="2199760" cy="2002320"/>
          </a:xfrm>
        </p:spPr>
      </p:pic>
    </p:spTree>
    <p:extLst>
      <p:ext uri="{BB962C8B-B14F-4D97-AF65-F5344CB8AC3E}">
        <p14:creationId xmlns:p14="http://schemas.microsoft.com/office/powerpoint/2010/main" val="19234703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sp>
        <p:nvSpPr>
          <p:cNvPr id="367" name="Google Shape;367;p19"/>
          <p:cNvSpPr/>
          <p:nvPr/>
        </p:nvSpPr>
        <p:spPr>
          <a:xfrm>
            <a:off x="4548981" y="1831975"/>
            <a:ext cx="3094037" cy="3092450"/>
          </a:xfrm>
          <a:prstGeom prst="ellipse">
            <a:avLst/>
          </a:prstGeom>
          <a:solidFill>
            <a:srgbClr val="F2F2F2"/>
          </a:solidFill>
          <a:ln w="57150">
            <a:solidFill>
              <a:srgbClr val="8C103D"/>
            </a:solid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nvGrpSpPr>
          <p:cNvPr id="7" name="Group 6">
            <a:extLst>
              <a:ext uri="{FF2B5EF4-FFF2-40B4-BE49-F238E27FC236}">
                <a16:creationId xmlns:a16="http://schemas.microsoft.com/office/drawing/2014/main" id="{92281831-C4B6-2B46-93A3-A55D115C0CDB}"/>
              </a:ext>
            </a:extLst>
          </p:cNvPr>
          <p:cNvGrpSpPr/>
          <p:nvPr/>
        </p:nvGrpSpPr>
        <p:grpSpPr>
          <a:xfrm>
            <a:off x="7596187" y="917575"/>
            <a:ext cx="3350661" cy="1189037"/>
            <a:chOff x="7596187" y="917575"/>
            <a:chExt cx="3350661" cy="1189037"/>
          </a:xfrm>
        </p:grpSpPr>
        <p:sp>
          <p:nvSpPr>
            <p:cNvPr id="368" name="Google Shape;368;p19"/>
            <p:cNvSpPr/>
            <p:nvPr/>
          </p:nvSpPr>
          <p:spPr>
            <a:xfrm>
              <a:off x="7596187" y="9175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5"/>
                    <a:pt x="595" y="368"/>
                    <a:pt x="494" y="368"/>
                  </a:cubicBezTo>
                  <a:cubicBezTo>
                    <a:pt x="184" y="368"/>
                    <a:pt x="184" y="368"/>
                    <a:pt x="184" y="368"/>
                  </a:cubicBezTo>
                  <a:cubicBezTo>
                    <a:pt x="82" y="368"/>
                    <a:pt x="0" y="285"/>
                    <a:pt x="0" y="184"/>
                  </a:cubicBezTo>
                  <a:cubicBezTo>
                    <a:pt x="0" y="184"/>
                    <a:pt x="0" y="184"/>
                    <a:pt x="0" y="184"/>
                  </a:cubicBezTo>
                  <a:cubicBezTo>
                    <a:pt x="0" y="82"/>
                    <a:pt x="82" y="0"/>
                    <a:pt x="184" y="0"/>
                  </a:cubicBezTo>
                  <a:close/>
                </a:path>
              </a:pathLst>
            </a:custGeom>
            <a:solidFill>
              <a:srgbClr val="25C2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369" name="Google Shape;369;p19"/>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rgbClr val="6DD5D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6" name="Group 5">
            <a:extLst>
              <a:ext uri="{FF2B5EF4-FFF2-40B4-BE49-F238E27FC236}">
                <a16:creationId xmlns:a16="http://schemas.microsoft.com/office/drawing/2014/main" id="{74A01AB2-DC5D-4543-901B-8E08538565A6}"/>
              </a:ext>
            </a:extLst>
          </p:cNvPr>
          <p:cNvGrpSpPr/>
          <p:nvPr/>
        </p:nvGrpSpPr>
        <p:grpSpPr>
          <a:xfrm>
            <a:off x="8337550" y="2835275"/>
            <a:ext cx="3350660" cy="1189037"/>
            <a:chOff x="8337550" y="2835275"/>
            <a:chExt cx="3350660" cy="1189037"/>
          </a:xfrm>
        </p:grpSpPr>
        <p:sp>
          <p:nvSpPr>
            <p:cNvPr id="370" name="Google Shape;370;p19"/>
            <p:cNvSpPr/>
            <p:nvPr/>
          </p:nvSpPr>
          <p:spPr>
            <a:xfrm>
              <a:off x="8337550" y="28352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2"/>
                    <a:pt x="82" y="0"/>
                    <a:pt x="184" y="0"/>
                  </a:cubicBezTo>
                  <a:close/>
                </a:path>
              </a:pathLst>
            </a:custGeom>
            <a:solidFill>
              <a:srgbClr val="0A98C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371" name="Google Shape;371;p19"/>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34B2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5" name="Group 4">
            <a:extLst>
              <a:ext uri="{FF2B5EF4-FFF2-40B4-BE49-F238E27FC236}">
                <a16:creationId xmlns:a16="http://schemas.microsoft.com/office/drawing/2014/main" id="{CEED335C-EA97-324A-98A3-0348D967EB8E}"/>
              </a:ext>
            </a:extLst>
          </p:cNvPr>
          <p:cNvGrpSpPr/>
          <p:nvPr/>
        </p:nvGrpSpPr>
        <p:grpSpPr>
          <a:xfrm>
            <a:off x="7596187" y="4752975"/>
            <a:ext cx="3350661" cy="1187450"/>
            <a:chOff x="7596187" y="4752975"/>
            <a:chExt cx="3350661" cy="1187450"/>
          </a:xfrm>
        </p:grpSpPr>
        <p:sp>
          <p:nvSpPr>
            <p:cNvPr id="372" name="Google Shape;372;p19"/>
            <p:cNvSpPr/>
            <p:nvPr/>
          </p:nvSpPr>
          <p:spPr>
            <a:xfrm>
              <a:off x="7596187" y="4752975"/>
              <a:ext cx="2776537" cy="1187450"/>
            </a:xfrm>
            <a:custGeom>
              <a:avLst/>
              <a:gdLst/>
              <a:ahLst/>
              <a:cxnLst/>
              <a:rect l="l" t="t" r="r" b="b"/>
              <a:pathLst>
                <a:path w="861" h="368" extrusionOk="0">
                  <a:moveTo>
                    <a:pt x="184" y="0"/>
                  </a:moveTo>
                  <a:cubicBezTo>
                    <a:pt x="861" y="0"/>
                    <a:pt x="861" y="0"/>
                    <a:pt x="861" y="0"/>
                  </a:cubicBezTo>
                  <a:cubicBezTo>
                    <a:pt x="760" y="0"/>
                    <a:pt x="677" y="83"/>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3"/>
                    <a:pt x="82" y="0"/>
                    <a:pt x="184" y="0"/>
                  </a:cubicBezTo>
                  <a:close/>
                </a:path>
              </a:pathLst>
            </a:custGeom>
            <a:solidFill>
              <a:srgbClr val="0652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373" name="Google Shape;373;p19"/>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2070A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2" name="Group 1">
            <a:extLst>
              <a:ext uri="{FF2B5EF4-FFF2-40B4-BE49-F238E27FC236}">
                <a16:creationId xmlns:a16="http://schemas.microsoft.com/office/drawing/2014/main" id="{33630C14-218D-E249-815C-E172B4547609}"/>
              </a:ext>
            </a:extLst>
          </p:cNvPr>
          <p:cNvGrpSpPr/>
          <p:nvPr/>
        </p:nvGrpSpPr>
        <p:grpSpPr>
          <a:xfrm>
            <a:off x="1245152" y="917575"/>
            <a:ext cx="3358598" cy="1189037"/>
            <a:chOff x="1221339" y="917575"/>
            <a:chExt cx="3358598" cy="1189037"/>
          </a:xfrm>
        </p:grpSpPr>
        <p:sp>
          <p:nvSpPr>
            <p:cNvPr id="374" name="Google Shape;374;p19"/>
            <p:cNvSpPr/>
            <p:nvPr/>
          </p:nvSpPr>
          <p:spPr>
            <a:xfrm>
              <a:off x="1798637" y="917575"/>
              <a:ext cx="2781300" cy="1189037"/>
            </a:xfrm>
            <a:custGeom>
              <a:avLst/>
              <a:gdLst/>
              <a:ahLst/>
              <a:cxnLst/>
              <a:rect l="l" t="t" r="r" b="b"/>
              <a:pathLst>
                <a:path w="862" h="368" extrusionOk="0">
                  <a:moveTo>
                    <a:pt x="678" y="0"/>
                  </a:moveTo>
                  <a:cubicBezTo>
                    <a:pt x="0" y="0"/>
                    <a:pt x="0" y="0"/>
                    <a:pt x="0" y="0"/>
                  </a:cubicBezTo>
                  <a:cubicBezTo>
                    <a:pt x="102" y="0"/>
                    <a:pt x="184" y="82"/>
                    <a:pt x="184" y="184"/>
                  </a:cubicBezTo>
                  <a:cubicBezTo>
                    <a:pt x="184" y="285"/>
                    <a:pt x="267" y="368"/>
                    <a:pt x="368" y="368"/>
                  </a:cubicBezTo>
                  <a:cubicBezTo>
                    <a:pt x="678" y="368"/>
                    <a:pt x="678" y="368"/>
                    <a:pt x="678" y="368"/>
                  </a:cubicBezTo>
                  <a:cubicBezTo>
                    <a:pt x="779" y="368"/>
                    <a:pt x="862" y="285"/>
                    <a:pt x="862" y="184"/>
                  </a:cubicBezTo>
                  <a:cubicBezTo>
                    <a:pt x="862" y="184"/>
                    <a:pt x="862" y="184"/>
                    <a:pt x="862" y="184"/>
                  </a:cubicBezTo>
                  <a:cubicBezTo>
                    <a:pt x="862" y="82"/>
                    <a:pt x="779" y="0"/>
                    <a:pt x="678" y="0"/>
                  </a:cubicBezTo>
                  <a:close/>
                </a:path>
              </a:pathLst>
            </a:custGeom>
            <a:solidFill>
              <a:srgbClr val="F7AF1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375" name="Google Shape;375;p19"/>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rgbClr val="FFCF6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3" name="Group 2">
            <a:extLst>
              <a:ext uri="{FF2B5EF4-FFF2-40B4-BE49-F238E27FC236}">
                <a16:creationId xmlns:a16="http://schemas.microsoft.com/office/drawing/2014/main" id="{451A969F-7B91-DC48-B5E7-3CDC749418A4}"/>
              </a:ext>
            </a:extLst>
          </p:cNvPr>
          <p:cNvGrpSpPr/>
          <p:nvPr/>
        </p:nvGrpSpPr>
        <p:grpSpPr>
          <a:xfrm>
            <a:off x="479977" y="2835275"/>
            <a:ext cx="3357010" cy="1189037"/>
            <a:chOff x="479977" y="2835275"/>
            <a:chExt cx="3357010" cy="1189037"/>
          </a:xfrm>
        </p:grpSpPr>
        <p:sp>
          <p:nvSpPr>
            <p:cNvPr id="376" name="Google Shape;376;p19"/>
            <p:cNvSpPr/>
            <p:nvPr/>
          </p:nvSpPr>
          <p:spPr>
            <a:xfrm>
              <a:off x="1060450" y="2835275"/>
              <a:ext cx="2776537" cy="1189037"/>
            </a:xfrm>
            <a:custGeom>
              <a:avLst/>
              <a:gdLst/>
              <a:ahLst/>
              <a:cxnLst/>
              <a:rect l="l" t="t" r="r" b="b"/>
              <a:pathLst>
                <a:path w="861" h="368" extrusionOk="0">
                  <a:moveTo>
                    <a:pt x="677" y="0"/>
                  </a:moveTo>
                  <a:cubicBezTo>
                    <a:pt x="0" y="0"/>
                    <a:pt x="0" y="0"/>
                    <a:pt x="0" y="0"/>
                  </a:cubicBezTo>
                  <a:cubicBezTo>
                    <a:pt x="101" y="0"/>
                    <a:pt x="183" y="82"/>
                    <a:pt x="183" y="184"/>
                  </a:cubicBezTo>
                  <a:cubicBezTo>
                    <a:pt x="183" y="286"/>
                    <a:pt x="266" y="368"/>
                    <a:pt x="367" y="368"/>
                  </a:cubicBezTo>
                  <a:cubicBezTo>
                    <a:pt x="677" y="368"/>
                    <a:pt x="677" y="368"/>
                    <a:pt x="677" y="368"/>
                  </a:cubicBezTo>
                  <a:cubicBezTo>
                    <a:pt x="779" y="368"/>
                    <a:pt x="861" y="286"/>
                    <a:pt x="861" y="184"/>
                  </a:cubicBezTo>
                  <a:cubicBezTo>
                    <a:pt x="861" y="184"/>
                    <a:pt x="861" y="184"/>
                    <a:pt x="861" y="184"/>
                  </a:cubicBezTo>
                  <a:cubicBezTo>
                    <a:pt x="861" y="82"/>
                    <a:pt x="779" y="0"/>
                    <a:pt x="677" y="0"/>
                  </a:cubicBezTo>
                  <a:close/>
                </a:path>
              </a:pathLst>
            </a:custGeom>
            <a:solidFill>
              <a:srgbClr val="FC841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377" name="Google Shape;377;p19"/>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rgbClr val="FF9C4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4" name="Group 3">
            <a:extLst>
              <a:ext uri="{FF2B5EF4-FFF2-40B4-BE49-F238E27FC236}">
                <a16:creationId xmlns:a16="http://schemas.microsoft.com/office/drawing/2014/main" id="{85CD0BE9-7D2C-0845-A720-41DEBCAEB4FF}"/>
              </a:ext>
            </a:extLst>
          </p:cNvPr>
          <p:cNvGrpSpPr/>
          <p:nvPr/>
        </p:nvGrpSpPr>
        <p:grpSpPr>
          <a:xfrm>
            <a:off x="1221339" y="4752975"/>
            <a:ext cx="3358598" cy="1187450"/>
            <a:chOff x="1221339" y="4752975"/>
            <a:chExt cx="3358598" cy="1187450"/>
          </a:xfrm>
        </p:grpSpPr>
        <p:sp>
          <p:nvSpPr>
            <p:cNvPr id="378" name="Google Shape;378;p19"/>
            <p:cNvSpPr/>
            <p:nvPr/>
          </p:nvSpPr>
          <p:spPr>
            <a:xfrm>
              <a:off x="1798637" y="4752975"/>
              <a:ext cx="2781300" cy="1187450"/>
            </a:xfrm>
            <a:custGeom>
              <a:avLst/>
              <a:gdLst/>
              <a:ahLst/>
              <a:cxnLst/>
              <a:rect l="l" t="t" r="r" b="b"/>
              <a:pathLst>
                <a:path w="862" h="368" extrusionOk="0">
                  <a:moveTo>
                    <a:pt x="678" y="0"/>
                  </a:moveTo>
                  <a:cubicBezTo>
                    <a:pt x="0" y="0"/>
                    <a:pt x="0" y="0"/>
                    <a:pt x="0" y="0"/>
                  </a:cubicBezTo>
                  <a:cubicBezTo>
                    <a:pt x="102" y="0"/>
                    <a:pt x="184" y="83"/>
                    <a:pt x="184" y="184"/>
                  </a:cubicBezTo>
                  <a:cubicBezTo>
                    <a:pt x="184" y="286"/>
                    <a:pt x="267" y="368"/>
                    <a:pt x="368" y="368"/>
                  </a:cubicBezTo>
                  <a:cubicBezTo>
                    <a:pt x="678" y="368"/>
                    <a:pt x="678" y="368"/>
                    <a:pt x="678" y="368"/>
                  </a:cubicBezTo>
                  <a:cubicBezTo>
                    <a:pt x="779" y="368"/>
                    <a:pt x="862" y="286"/>
                    <a:pt x="862" y="184"/>
                  </a:cubicBezTo>
                  <a:cubicBezTo>
                    <a:pt x="862" y="184"/>
                    <a:pt x="862" y="184"/>
                    <a:pt x="862" y="184"/>
                  </a:cubicBezTo>
                  <a:cubicBezTo>
                    <a:pt x="862" y="83"/>
                    <a:pt x="779" y="0"/>
                    <a:pt x="678" y="0"/>
                  </a:cubicBezTo>
                  <a:close/>
                </a:path>
              </a:pathLst>
            </a:custGeom>
            <a:solidFill>
              <a:srgbClr val="CC2B3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379" name="Google Shape;379;p19"/>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rgbClr val="E24D5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8" name="Группа 7">
            <a:extLst>
              <a:ext uri="{FF2B5EF4-FFF2-40B4-BE49-F238E27FC236}">
                <a16:creationId xmlns:a16="http://schemas.microsoft.com/office/drawing/2014/main" id="{528A521F-1563-5E41-90A5-749F7162A4F2}"/>
              </a:ext>
            </a:extLst>
          </p:cNvPr>
          <p:cNvGrpSpPr/>
          <p:nvPr/>
        </p:nvGrpSpPr>
        <p:grpSpPr>
          <a:xfrm>
            <a:off x="4705472" y="3047732"/>
            <a:ext cx="2820744" cy="839322"/>
            <a:chOff x="4705472" y="3047732"/>
            <a:chExt cx="2820744" cy="839322"/>
          </a:xfrm>
        </p:grpSpPr>
        <p:sp>
          <p:nvSpPr>
            <p:cNvPr id="392" name="Google Shape;392;p19"/>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chemeClr val="dk1"/>
                </a:buClr>
                <a:buSzPts val="4000"/>
                <a:buFont typeface="Montserrat"/>
                <a:buNone/>
              </a:pPr>
              <a:r>
                <a:rPr lang="en-US" sz="4000" b="1" i="0" u="none">
                  <a:latin typeface="Alasassy Caps" pitchFamily="2" charset="0"/>
                  <a:ea typeface="Montserrat"/>
                  <a:cs typeface="Montserrat"/>
                  <a:sym typeface="Montserrat"/>
                </a:rPr>
                <a:t>GET INVOLVED</a:t>
              </a:r>
              <a:endParaRPr>
                <a:latin typeface="Alasassy Caps" pitchFamily="2" charset="0"/>
              </a:endParaRPr>
            </a:p>
          </p:txBody>
        </p:sp>
        <p:sp>
          <p:nvSpPr>
            <p:cNvPr id="393" name="Google Shape;393;p19"/>
            <p:cNvSpPr txBox="1"/>
            <p:nvPr/>
          </p:nvSpPr>
          <p:spPr>
            <a:xfrm>
              <a:off x="5213659" y="3047732"/>
              <a:ext cx="1747218" cy="153987"/>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chemeClr val="dk1"/>
                </a:buClr>
                <a:buSzPts val="1000"/>
                <a:buFont typeface="Montserrat"/>
                <a:buNone/>
              </a:pPr>
              <a:r>
                <a:rPr lang="en-US" sz="1000">
                  <a:solidFill>
                    <a:schemeClr val="dk1"/>
                  </a:solidFill>
                  <a:latin typeface="Montserrat"/>
                  <a:sym typeface="Montserrat"/>
                </a:rPr>
                <a:t>ACPHS</a:t>
              </a:r>
              <a:endParaRPr/>
            </a:p>
          </p:txBody>
        </p:sp>
        <p:sp>
          <p:nvSpPr>
            <p:cNvPr id="394" name="Google Shape;394;p19"/>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chemeClr val="dk1"/>
                </a:buClr>
                <a:buSzPts val="1000"/>
                <a:buFont typeface="Montserrat"/>
                <a:buNone/>
              </a:pPr>
              <a:r>
                <a:rPr lang="en-US" sz="1000" b="0" i="0" u="none">
                  <a:solidFill>
                    <a:schemeClr val="dk1"/>
                  </a:solidFill>
                  <a:latin typeface="Montserrat"/>
                  <a:ea typeface="Montserrat"/>
                  <a:cs typeface="Montserrat"/>
                  <a:sym typeface="Montserrat"/>
                </a:rPr>
                <a:t> I  T   S  T  A  R  T  S    H  E  R  E</a:t>
              </a:r>
              <a:endParaRPr/>
            </a:p>
          </p:txBody>
        </p:sp>
      </p:grpSp>
      <p:grpSp>
        <p:nvGrpSpPr>
          <p:cNvPr id="9" name="Группа 8">
            <a:extLst>
              <a:ext uri="{FF2B5EF4-FFF2-40B4-BE49-F238E27FC236}">
                <a16:creationId xmlns:a16="http://schemas.microsoft.com/office/drawing/2014/main" id="{91DE42D2-37E5-A447-BC30-D2481A1C0FE8}"/>
              </a:ext>
            </a:extLst>
          </p:cNvPr>
          <p:cNvGrpSpPr/>
          <p:nvPr/>
        </p:nvGrpSpPr>
        <p:grpSpPr>
          <a:xfrm>
            <a:off x="2717800" y="1081087"/>
            <a:ext cx="1692275" cy="908050"/>
            <a:chOff x="2717800" y="1081087"/>
            <a:chExt cx="1692275" cy="908050"/>
          </a:xfrm>
        </p:grpSpPr>
        <p:sp>
          <p:nvSpPr>
            <p:cNvPr id="386" name="Google Shape;386;p19"/>
            <p:cNvSpPr txBox="1"/>
            <p:nvPr/>
          </p:nvSpPr>
          <p:spPr>
            <a:xfrm>
              <a:off x="2824162" y="1081087"/>
              <a:ext cx="1338148" cy="289749"/>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1700"/>
                <a:buFont typeface="Open Sans SemiBold"/>
                <a:buNone/>
              </a:pPr>
              <a:r>
                <a:rPr lang="en-US" sz="2000" b="1" i="0" u="none">
                  <a:solidFill>
                    <a:schemeClr val="bg1"/>
                  </a:solidFill>
                  <a:latin typeface="Alasassy Caps" pitchFamily="2" charset="0"/>
                  <a:ea typeface="Open Sans SemiBold"/>
                  <a:cs typeface="Open Sans SemiBold"/>
                  <a:sym typeface="Open Sans SemiBold"/>
                </a:rPr>
                <a:t>CLUBS</a:t>
              </a:r>
              <a:endParaRPr sz="2000">
                <a:solidFill>
                  <a:schemeClr val="bg1"/>
                </a:solidFill>
                <a:latin typeface="Alasassy Caps" pitchFamily="2" charset="0"/>
              </a:endParaRPr>
            </a:p>
          </p:txBody>
        </p:sp>
        <p:sp>
          <p:nvSpPr>
            <p:cNvPr id="395" name="Google Shape;395;p19"/>
            <p:cNvSpPr txBox="1"/>
            <p:nvPr/>
          </p:nvSpPr>
          <p:spPr>
            <a:xfrm>
              <a:off x="2717800" y="1343025"/>
              <a:ext cx="1692275" cy="6461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1200"/>
                <a:buFont typeface="Open Sans"/>
                <a:buNone/>
              </a:pPr>
              <a:r>
                <a:rPr lang="en-US" sz="1200" b="0" i="0" u="none">
                  <a:solidFill>
                    <a:schemeClr val="lt1"/>
                  </a:solidFill>
                  <a:latin typeface="Open Sans"/>
                  <a:ea typeface="Open Sans"/>
                  <a:cs typeface="Open Sans"/>
                  <a:sym typeface="Open Sans"/>
                </a:rPr>
                <a:t>There are currently 110 clubs at ACPHS this year. </a:t>
              </a:r>
              <a:endParaRPr/>
            </a:p>
          </p:txBody>
        </p:sp>
      </p:grpSp>
      <p:grpSp>
        <p:nvGrpSpPr>
          <p:cNvPr id="12" name="Группа 11">
            <a:extLst>
              <a:ext uri="{FF2B5EF4-FFF2-40B4-BE49-F238E27FC236}">
                <a16:creationId xmlns:a16="http://schemas.microsoft.com/office/drawing/2014/main" id="{7A829E7B-01C2-E746-AE7B-90A48C927CCC}"/>
              </a:ext>
            </a:extLst>
          </p:cNvPr>
          <p:cNvGrpSpPr/>
          <p:nvPr/>
        </p:nvGrpSpPr>
        <p:grpSpPr>
          <a:xfrm>
            <a:off x="7696200" y="1063625"/>
            <a:ext cx="1798637" cy="857249"/>
            <a:chOff x="7696200" y="1063625"/>
            <a:chExt cx="1798637" cy="857249"/>
          </a:xfrm>
        </p:grpSpPr>
        <p:sp>
          <p:nvSpPr>
            <p:cNvPr id="387" name="Google Shape;387;p19"/>
            <p:cNvSpPr txBox="1"/>
            <p:nvPr/>
          </p:nvSpPr>
          <p:spPr>
            <a:xfrm>
              <a:off x="7696200" y="1063625"/>
              <a:ext cx="1778000" cy="290525"/>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Clr>
                  <a:srgbClr val="FFFFFF"/>
                </a:buClr>
                <a:buSzPts val="1700"/>
                <a:buFont typeface="Open Sans SemiBold"/>
                <a:buNone/>
              </a:pPr>
              <a:r>
                <a:rPr lang="en-US" sz="2000" b="1" i="0" u="none">
                  <a:solidFill>
                    <a:srgbClr val="FFFFFF"/>
                  </a:solidFill>
                  <a:latin typeface="Alasassy Caps" pitchFamily="2" charset="0"/>
                  <a:ea typeface="Open Sans SemiBold"/>
                  <a:cs typeface="Open Sans SemiBold"/>
                  <a:sym typeface="Open Sans SemiBold"/>
                </a:rPr>
                <a:t>SPRING SPORTS</a:t>
              </a:r>
              <a:endParaRPr sz="2000">
                <a:latin typeface="Alasassy Caps" pitchFamily="2" charset="0"/>
              </a:endParaRPr>
            </a:p>
          </p:txBody>
        </p:sp>
        <p:sp>
          <p:nvSpPr>
            <p:cNvPr id="396" name="Google Shape;396;p19"/>
            <p:cNvSpPr txBox="1"/>
            <p:nvPr/>
          </p:nvSpPr>
          <p:spPr>
            <a:xfrm>
              <a:off x="7802562" y="1274762"/>
              <a:ext cx="1692275" cy="646112"/>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lt1"/>
                </a:buClr>
                <a:buSzPts val="1200"/>
                <a:buFont typeface="Open Sans"/>
                <a:buNone/>
              </a:pPr>
              <a:r>
                <a:rPr lang="en-US" sz="1200" b="0" i="0" u="none">
                  <a:solidFill>
                    <a:schemeClr val="lt1"/>
                  </a:solidFill>
                  <a:latin typeface="Open Sans"/>
                  <a:ea typeface="Open Sans"/>
                  <a:cs typeface="Open Sans"/>
                  <a:sym typeface="Open Sans"/>
                </a:rPr>
                <a:t>Baseball, Softball, B Volleyball, G Beach Volleyball, Tennis, and Track &amp; Field</a:t>
              </a:r>
              <a:endParaRPr/>
            </a:p>
          </p:txBody>
        </p:sp>
      </p:grpSp>
      <p:grpSp>
        <p:nvGrpSpPr>
          <p:cNvPr id="11" name="Группа 10">
            <a:extLst>
              <a:ext uri="{FF2B5EF4-FFF2-40B4-BE49-F238E27FC236}">
                <a16:creationId xmlns:a16="http://schemas.microsoft.com/office/drawing/2014/main" id="{5521B34A-BC8B-D349-B23C-1F6CAE505FF4}"/>
              </a:ext>
            </a:extLst>
          </p:cNvPr>
          <p:cNvGrpSpPr/>
          <p:nvPr/>
        </p:nvGrpSpPr>
        <p:grpSpPr>
          <a:xfrm>
            <a:off x="2728912" y="4924425"/>
            <a:ext cx="1692275" cy="904874"/>
            <a:chOff x="2728912" y="4924425"/>
            <a:chExt cx="1692275" cy="904874"/>
          </a:xfrm>
        </p:grpSpPr>
        <p:sp>
          <p:nvSpPr>
            <p:cNvPr id="388" name="Google Shape;388;p19"/>
            <p:cNvSpPr txBox="1"/>
            <p:nvPr/>
          </p:nvSpPr>
          <p:spPr>
            <a:xfrm>
              <a:off x="2728913" y="4924425"/>
              <a:ext cx="1681162" cy="289749"/>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1700"/>
                <a:buFont typeface="Open Sans SemiBold"/>
                <a:buNone/>
              </a:pPr>
              <a:r>
                <a:rPr lang="en-US" sz="2000" b="1" i="0" u="none">
                  <a:solidFill>
                    <a:schemeClr val="bg1"/>
                  </a:solidFill>
                  <a:latin typeface="Alasassy Caps" pitchFamily="2" charset="0"/>
                  <a:ea typeface="Open Sans SemiBold"/>
                  <a:cs typeface="Open Sans SemiBold"/>
                  <a:sym typeface="Open Sans SemiBold"/>
                </a:rPr>
                <a:t>WINTER SPORTS</a:t>
              </a:r>
              <a:endParaRPr sz="2000">
                <a:solidFill>
                  <a:schemeClr val="bg1"/>
                </a:solidFill>
                <a:latin typeface="Alasassy Caps" pitchFamily="2" charset="0"/>
              </a:endParaRPr>
            </a:p>
          </p:txBody>
        </p:sp>
        <p:sp>
          <p:nvSpPr>
            <p:cNvPr id="397" name="Google Shape;397;p19"/>
            <p:cNvSpPr txBox="1"/>
            <p:nvPr/>
          </p:nvSpPr>
          <p:spPr>
            <a:xfrm>
              <a:off x="2728912" y="5183187"/>
              <a:ext cx="1692275" cy="6461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1200"/>
                <a:buFont typeface="Open Sans"/>
                <a:buNone/>
              </a:pPr>
              <a:r>
                <a:rPr lang="en-US" sz="1200" b="0" i="0" u="none">
                  <a:solidFill>
                    <a:schemeClr val="lt1"/>
                  </a:solidFill>
                  <a:latin typeface="Open Sans"/>
                  <a:ea typeface="Open Sans"/>
                  <a:cs typeface="Open Sans"/>
                  <a:sym typeface="Open Sans"/>
                </a:rPr>
                <a:t>Basketball, Soccer and Wrestling</a:t>
              </a:r>
              <a:endParaRPr/>
            </a:p>
          </p:txBody>
        </p:sp>
      </p:grpSp>
      <p:grpSp>
        <p:nvGrpSpPr>
          <p:cNvPr id="14" name="Группа 13">
            <a:extLst>
              <a:ext uri="{FF2B5EF4-FFF2-40B4-BE49-F238E27FC236}">
                <a16:creationId xmlns:a16="http://schemas.microsoft.com/office/drawing/2014/main" id="{99F05BB6-8E57-3149-855A-A0A2432254D0}"/>
              </a:ext>
            </a:extLst>
          </p:cNvPr>
          <p:cNvGrpSpPr/>
          <p:nvPr/>
        </p:nvGrpSpPr>
        <p:grpSpPr>
          <a:xfrm>
            <a:off x="7808912" y="4908550"/>
            <a:ext cx="1692275" cy="896937"/>
            <a:chOff x="7808912" y="4908550"/>
            <a:chExt cx="1692275" cy="896937"/>
          </a:xfrm>
        </p:grpSpPr>
        <p:sp>
          <p:nvSpPr>
            <p:cNvPr id="389" name="Google Shape;389;p19"/>
            <p:cNvSpPr txBox="1"/>
            <p:nvPr/>
          </p:nvSpPr>
          <p:spPr>
            <a:xfrm>
              <a:off x="8105711" y="4908550"/>
              <a:ext cx="1298130" cy="290525"/>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Clr>
                  <a:srgbClr val="FFFFFF"/>
                </a:buClr>
                <a:buSzPts val="1700"/>
                <a:buFont typeface="Open Sans SemiBold"/>
                <a:buNone/>
              </a:pPr>
              <a:r>
                <a:rPr lang="en-US" sz="2000" b="1" i="0" u="none">
                  <a:solidFill>
                    <a:srgbClr val="FFFFFF"/>
                  </a:solidFill>
                  <a:latin typeface="Alasassy Caps" pitchFamily="2" charset="0"/>
                  <a:ea typeface="Open Sans SemiBold"/>
                  <a:cs typeface="Open Sans SemiBold"/>
                  <a:sym typeface="Open Sans SemiBold"/>
                </a:rPr>
                <a:t>CTE CTSO’s</a:t>
              </a:r>
              <a:endParaRPr sz="2000">
                <a:latin typeface="Alasassy Caps" pitchFamily="2" charset="0"/>
              </a:endParaRPr>
            </a:p>
          </p:txBody>
        </p:sp>
        <p:sp>
          <p:nvSpPr>
            <p:cNvPr id="398" name="Google Shape;398;p19"/>
            <p:cNvSpPr txBox="1"/>
            <p:nvPr/>
          </p:nvSpPr>
          <p:spPr>
            <a:xfrm>
              <a:off x="7808912" y="5159375"/>
              <a:ext cx="1692275" cy="646112"/>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lt1"/>
                </a:buClr>
                <a:buSzPts val="1200"/>
                <a:buFont typeface="Open Sans"/>
                <a:buNone/>
              </a:pPr>
              <a:r>
                <a:rPr lang="en-US" sz="1200" b="0" i="0" u="none">
                  <a:solidFill>
                    <a:schemeClr val="lt1"/>
                  </a:solidFill>
                  <a:latin typeface="Open Sans"/>
                  <a:ea typeface="Open Sans"/>
                  <a:cs typeface="Open Sans"/>
                  <a:sym typeface="Open Sans"/>
                </a:rPr>
                <a:t>HOSA, FCCLA, Skills USA, DECA</a:t>
              </a:r>
              <a:endParaRPr/>
            </a:p>
          </p:txBody>
        </p:sp>
      </p:grpSp>
      <p:grpSp>
        <p:nvGrpSpPr>
          <p:cNvPr id="13" name="Группа 12">
            <a:extLst>
              <a:ext uri="{FF2B5EF4-FFF2-40B4-BE49-F238E27FC236}">
                <a16:creationId xmlns:a16="http://schemas.microsoft.com/office/drawing/2014/main" id="{D204BCF0-A6DE-E145-9CE2-9BD569E2BAA3}"/>
              </a:ext>
            </a:extLst>
          </p:cNvPr>
          <p:cNvGrpSpPr/>
          <p:nvPr/>
        </p:nvGrpSpPr>
        <p:grpSpPr>
          <a:xfrm>
            <a:off x="8548703" y="2802304"/>
            <a:ext cx="1850993" cy="882649"/>
            <a:chOff x="8451851" y="2990850"/>
            <a:chExt cx="1850993" cy="882649"/>
          </a:xfrm>
        </p:grpSpPr>
        <p:sp>
          <p:nvSpPr>
            <p:cNvPr id="391" name="Google Shape;391;p19"/>
            <p:cNvSpPr txBox="1"/>
            <p:nvPr/>
          </p:nvSpPr>
          <p:spPr>
            <a:xfrm>
              <a:off x="8833185" y="2990850"/>
              <a:ext cx="1307256" cy="290525"/>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Clr>
                  <a:srgbClr val="FFFFFF"/>
                </a:buClr>
                <a:buSzPts val="1700"/>
                <a:buFont typeface="Open Sans SemiBold"/>
                <a:buNone/>
              </a:pPr>
              <a:r>
                <a:rPr lang="en-US" sz="2000" b="1" i="0" u="none">
                  <a:solidFill>
                    <a:srgbClr val="FFFFFF"/>
                  </a:solidFill>
                  <a:latin typeface="Alasassy Caps" pitchFamily="2" charset="0"/>
                  <a:ea typeface="Open Sans SemiBold"/>
                  <a:cs typeface="Open Sans SemiBold"/>
                  <a:sym typeface="Open Sans SemiBold"/>
                </a:rPr>
                <a:t>ACTIVITIES</a:t>
              </a:r>
              <a:endParaRPr sz="2000">
                <a:latin typeface="Alasassy Caps" pitchFamily="2" charset="0"/>
              </a:endParaRPr>
            </a:p>
          </p:txBody>
        </p:sp>
        <p:sp>
          <p:nvSpPr>
            <p:cNvPr id="399" name="Google Shape;399;p19"/>
            <p:cNvSpPr txBox="1"/>
            <p:nvPr/>
          </p:nvSpPr>
          <p:spPr>
            <a:xfrm>
              <a:off x="8451851" y="3227387"/>
              <a:ext cx="1850993" cy="646112"/>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lt1"/>
                </a:buClr>
                <a:buSzPts val="1200"/>
                <a:buFont typeface="Open Sans"/>
                <a:buNone/>
              </a:pPr>
              <a:r>
                <a:rPr lang="en-US" sz="1200" b="0" i="0" u="none">
                  <a:solidFill>
                    <a:schemeClr val="lt1"/>
                  </a:solidFill>
                  <a:latin typeface="Open Sans"/>
                  <a:ea typeface="Open Sans"/>
                  <a:cs typeface="Open Sans"/>
                  <a:sym typeface="Open Sans"/>
                </a:rPr>
                <a:t>Speech &amp; Debate, Chess, Robotics, E-Sports, Academic Decathlon, AFJROTC, and more. </a:t>
              </a:r>
              <a:endParaRPr/>
            </a:p>
          </p:txBody>
        </p:sp>
      </p:grpSp>
      <p:grpSp>
        <p:nvGrpSpPr>
          <p:cNvPr id="10" name="Группа 9">
            <a:extLst>
              <a:ext uri="{FF2B5EF4-FFF2-40B4-BE49-F238E27FC236}">
                <a16:creationId xmlns:a16="http://schemas.microsoft.com/office/drawing/2014/main" id="{556A4B4A-0EE7-8D49-8C02-F9F886F7483B}"/>
              </a:ext>
            </a:extLst>
          </p:cNvPr>
          <p:cNvGrpSpPr/>
          <p:nvPr/>
        </p:nvGrpSpPr>
        <p:grpSpPr>
          <a:xfrm>
            <a:off x="1751685" y="2799265"/>
            <a:ext cx="2102765" cy="1344471"/>
            <a:chOff x="1984375" y="2978646"/>
            <a:chExt cx="1726416" cy="952004"/>
          </a:xfrm>
        </p:grpSpPr>
        <p:sp>
          <p:nvSpPr>
            <p:cNvPr id="390" name="Google Shape;390;p19"/>
            <p:cNvSpPr txBox="1"/>
            <p:nvPr/>
          </p:nvSpPr>
          <p:spPr>
            <a:xfrm>
              <a:off x="2039868" y="2978646"/>
              <a:ext cx="1366214" cy="230473"/>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1700"/>
                <a:buFont typeface="Open Sans SemiBold"/>
                <a:buNone/>
              </a:pPr>
              <a:r>
                <a:rPr lang="en-US" sz="2000" b="1" i="0" u="none">
                  <a:solidFill>
                    <a:schemeClr val="bg1"/>
                  </a:solidFill>
                  <a:latin typeface="Alasassy Caps" pitchFamily="2" charset="0"/>
                  <a:ea typeface="Open Sans SemiBold"/>
                  <a:cs typeface="Open Sans SemiBold"/>
                  <a:sym typeface="Open Sans SemiBold"/>
                </a:rPr>
                <a:t>FALL SPORTS</a:t>
              </a:r>
              <a:endParaRPr sz="2000">
                <a:solidFill>
                  <a:schemeClr val="bg1"/>
                </a:solidFill>
                <a:latin typeface="Alasassy Caps" pitchFamily="2" charset="0"/>
              </a:endParaRPr>
            </a:p>
          </p:txBody>
        </p:sp>
        <p:sp>
          <p:nvSpPr>
            <p:cNvPr id="400" name="Google Shape;400;p19"/>
            <p:cNvSpPr txBox="1"/>
            <p:nvPr/>
          </p:nvSpPr>
          <p:spPr>
            <a:xfrm>
              <a:off x="1984375" y="3154583"/>
              <a:ext cx="1726416" cy="776067"/>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1200"/>
                <a:buFont typeface="Open Sans"/>
                <a:buNone/>
              </a:pPr>
              <a:r>
                <a:rPr lang="en-US" sz="1200" b="0" i="0" u="none">
                  <a:solidFill>
                    <a:schemeClr val="lt1"/>
                  </a:solidFill>
                  <a:latin typeface="Open Sans"/>
                  <a:ea typeface="Open Sans"/>
                  <a:cs typeface="Open Sans"/>
                  <a:sym typeface="Open Sans"/>
                </a:rPr>
                <a:t>Football, Flag Football, G Volleyball, Badminton, XC, Swim &amp; Dive, Golf, </a:t>
              </a:r>
              <a:r>
                <a:rPr lang="en-US" sz="1200">
                  <a:solidFill>
                    <a:schemeClr val="lt1"/>
                  </a:solidFill>
                  <a:latin typeface="Open Sans"/>
                  <a:ea typeface="Open Sans"/>
                  <a:cs typeface="Open Sans"/>
                  <a:sym typeface="Open Sans"/>
                </a:rPr>
                <a:t>B Beach Volleyball, </a:t>
              </a:r>
              <a:r>
                <a:rPr lang="en-US" sz="1200" b="0" i="0" u="none" err="1">
                  <a:solidFill>
                    <a:schemeClr val="lt1"/>
                  </a:solidFill>
                  <a:latin typeface="Open Sans"/>
                  <a:ea typeface="Open Sans"/>
                  <a:cs typeface="Open Sans"/>
                  <a:sym typeface="Open Sans"/>
                </a:rPr>
                <a:t>Spiritline</a:t>
              </a:r>
              <a:r>
                <a:rPr lang="en-US" sz="1200" b="0" i="0" u="none">
                  <a:solidFill>
                    <a:schemeClr val="lt1"/>
                  </a:solidFill>
                  <a:latin typeface="Open Sans"/>
                  <a:ea typeface="Open Sans"/>
                  <a:cs typeface="Open Sans"/>
                  <a:sym typeface="Open Sans"/>
                </a:rPr>
                <a:t>, and Freshmen Tennis</a:t>
              </a:r>
              <a:endParaRPr/>
            </a:p>
          </p:txBody>
        </p:sp>
      </p:grpSp>
      <p:pic>
        <p:nvPicPr>
          <p:cNvPr id="16" name="Picture 15" descr="A logo of a knight helmet&#10;&#10;Description automatically generated">
            <a:extLst>
              <a:ext uri="{FF2B5EF4-FFF2-40B4-BE49-F238E27FC236}">
                <a16:creationId xmlns:a16="http://schemas.microsoft.com/office/drawing/2014/main" id="{25C98A1C-331D-59CA-7EB2-1AA8C5E3B58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24918" y="2223988"/>
            <a:ext cx="724699" cy="701847"/>
          </a:xfrm>
          <a:prstGeom prst="rect">
            <a:avLst/>
          </a:prstGeom>
        </p:spPr>
      </p:pic>
      <p:pic>
        <p:nvPicPr>
          <p:cNvPr id="18" name="Graphic 17" descr="Rugby ball outline">
            <a:extLst>
              <a:ext uri="{FF2B5EF4-FFF2-40B4-BE49-F238E27FC236}">
                <a16:creationId xmlns:a16="http://schemas.microsoft.com/office/drawing/2014/main" id="{247A1102-93B4-8641-5A30-F1510C15CA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3282" y="2972963"/>
            <a:ext cx="914400" cy="914400"/>
          </a:xfrm>
          <a:prstGeom prst="rect">
            <a:avLst/>
          </a:prstGeom>
        </p:spPr>
      </p:pic>
      <p:pic>
        <p:nvPicPr>
          <p:cNvPr id="20" name="Graphic 19" descr="Soccer Goal with solid fill">
            <a:extLst>
              <a:ext uri="{FF2B5EF4-FFF2-40B4-BE49-F238E27FC236}">
                <a16:creationId xmlns:a16="http://schemas.microsoft.com/office/drawing/2014/main" id="{DA8098D4-8814-50C8-8AA4-19484D4D418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376314" y="4889132"/>
            <a:ext cx="914400" cy="914400"/>
          </a:xfrm>
          <a:prstGeom prst="rect">
            <a:avLst/>
          </a:prstGeom>
        </p:spPr>
      </p:pic>
      <p:pic>
        <p:nvPicPr>
          <p:cNvPr id="22" name="Graphic 21" descr="Baseball bat and ball with solid fill">
            <a:extLst>
              <a:ext uri="{FF2B5EF4-FFF2-40B4-BE49-F238E27FC236}">
                <a16:creationId xmlns:a16="http://schemas.microsoft.com/office/drawing/2014/main" id="{09A1259F-C334-014D-A3F7-D7D153DD9B5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771062" y="1035427"/>
            <a:ext cx="914400" cy="914400"/>
          </a:xfrm>
          <a:prstGeom prst="rect">
            <a:avLst/>
          </a:prstGeom>
        </p:spPr>
      </p:pic>
      <p:pic>
        <p:nvPicPr>
          <p:cNvPr id="24" name="Graphic 23" descr="Users with solid fill">
            <a:extLst>
              <a:ext uri="{FF2B5EF4-FFF2-40B4-BE49-F238E27FC236}">
                <a16:creationId xmlns:a16="http://schemas.microsoft.com/office/drawing/2014/main" id="{41FAF423-5B54-C15D-9340-B0BA3CC756A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376314" y="1046712"/>
            <a:ext cx="914400" cy="914400"/>
          </a:xfrm>
          <a:prstGeom prst="rect">
            <a:avLst/>
          </a:prstGeom>
        </p:spPr>
      </p:pic>
      <p:pic>
        <p:nvPicPr>
          <p:cNvPr id="26" name="Graphic 25" descr="Chess pieces with solid fill">
            <a:extLst>
              <a:ext uri="{FF2B5EF4-FFF2-40B4-BE49-F238E27FC236}">
                <a16:creationId xmlns:a16="http://schemas.microsoft.com/office/drawing/2014/main" id="{39F93121-C224-A586-E03E-F770349A01B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601852" y="2990850"/>
            <a:ext cx="914400" cy="914400"/>
          </a:xfrm>
          <a:prstGeom prst="rect">
            <a:avLst/>
          </a:prstGeom>
        </p:spPr>
      </p:pic>
      <p:pic>
        <p:nvPicPr>
          <p:cNvPr id="28" name="Graphic 27" descr="Chef female with solid fill">
            <a:extLst>
              <a:ext uri="{FF2B5EF4-FFF2-40B4-BE49-F238E27FC236}">
                <a16:creationId xmlns:a16="http://schemas.microsoft.com/office/drawing/2014/main" id="{E85C6047-83AC-9708-5A8D-327E4BCF4E7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9797986" y="4881336"/>
            <a:ext cx="914400" cy="914400"/>
          </a:xfrm>
          <a:prstGeom prst="rect">
            <a:avLst/>
          </a:prstGeom>
        </p:spPr>
      </p:pic>
    </p:spTree>
    <p:extLst>
      <p:ext uri="{BB962C8B-B14F-4D97-AF65-F5344CB8AC3E}">
        <p14:creationId xmlns:p14="http://schemas.microsoft.com/office/powerpoint/2010/main" val="18414586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Google Shape;5412;p123"/>
          <p:cNvSpPr txBox="1">
            <a:spLocks noChangeArrowheads="1"/>
          </p:cNvSpPr>
          <p:nvPr/>
        </p:nvSpPr>
        <p:spPr bwMode="auto">
          <a:xfrm>
            <a:off x="0" y="3205163"/>
            <a:ext cx="24542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If you play an instrument or sing, join the band or orchestra, or sing in the choir. If you love to act or just want to try it out, there are opportunities in the theatre or behind the stage in tech theatre. Our dance program is great for dancers of all levels and genres!</a:t>
            </a:r>
            <a:endParaRPr lang="en-US" altLang="en-US">
              <a:solidFill>
                <a:schemeClr val="bg1"/>
              </a:solidFill>
              <a:cs typeface="Open Sans" panose="020B0606030504020204" pitchFamily="34" charset="0"/>
            </a:endParaRPr>
          </a:p>
        </p:txBody>
      </p:sp>
      <p:sp>
        <p:nvSpPr>
          <p:cNvPr id="262147" name="Google Shape;5413;p123"/>
          <p:cNvSpPr txBox="1">
            <a:spLocks noChangeArrowheads="1"/>
          </p:cNvSpPr>
          <p:nvPr/>
        </p:nvSpPr>
        <p:spPr bwMode="auto">
          <a:xfrm>
            <a:off x="9029700" y="4987925"/>
            <a:ext cx="13509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lvl="0">
              <a:buClr>
                <a:srgbClr val="065280"/>
              </a:buClr>
              <a:buSzPts val="2100"/>
            </a:pPr>
            <a:r>
              <a:rPr lang="en-US" sz="2000" b="1">
                <a:solidFill>
                  <a:srgbClr val="065280"/>
                </a:solidFill>
                <a:latin typeface="Alasassy Caps" pitchFamily="2" charset="0"/>
                <a:ea typeface="Open Sans SemiBold"/>
                <a:cs typeface="Open Sans SemiBold"/>
                <a:sym typeface="Open Sans SemiBold"/>
              </a:rPr>
              <a:t>Start Fresh</a:t>
            </a:r>
            <a:endParaRPr lang="en-US" sz="2000">
              <a:latin typeface="Alasassy Caps" pitchFamily="2" charset="0"/>
            </a:endParaRPr>
          </a:p>
        </p:txBody>
      </p:sp>
      <p:sp>
        <p:nvSpPr>
          <p:cNvPr id="262148" name="Google Shape;5414;p123"/>
          <p:cNvSpPr txBox="1">
            <a:spLocks noChangeArrowheads="1"/>
          </p:cNvSpPr>
          <p:nvPr/>
        </p:nvSpPr>
        <p:spPr bwMode="auto">
          <a:xfrm>
            <a:off x="9876077" y="2730174"/>
            <a:ext cx="12080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lvl="0">
              <a:buClr>
                <a:srgbClr val="34B2E3"/>
              </a:buClr>
              <a:buSzPts val="2100"/>
            </a:pPr>
            <a:r>
              <a:rPr lang="en-US" sz="2000" b="1">
                <a:solidFill>
                  <a:srgbClr val="34B2E3"/>
                </a:solidFill>
                <a:latin typeface="Alasassy Caps" pitchFamily="2" charset="0"/>
                <a:ea typeface="Open Sans SemiBold"/>
                <a:cs typeface="Open Sans SemiBold"/>
                <a:sym typeface="Open Sans SemiBold"/>
              </a:rPr>
              <a:t>Clubs</a:t>
            </a:r>
            <a:endParaRPr lang="en-US" sz="2000">
              <a:latin typeface="Alasassy Caps" pitchFamily="2" charset="0"/>
            </a:endParaRPr>
          </a:p>
        </p:txBody>
      </p:sp>
      <p:sp>
        <p:nvSpPr>
          <p:cNvPr id="262149" name="Google Shape;5415;p123"/>
          <p:cNvSpPr txBox="1">
            <a:spLocks noChangeArrowheads="1"/>
          </p:cNvSpPr>
          <p:nvPr/>
        </p:nvSpPr>
        <p:spPr bwMode="auto">
          <a:xfrm>
            <a:off x="9029700" y="808038"/>
            <a:ext cx="1346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lvl="0">
              <a:buClr>
                <a:srgbClr val="46C4CF"/>
              </a:buClr>
              <a:buSzPts val="2100"/>
            </a:pPr>
            <a:r>
              <a:rPr lang="en-US" sz="2000" b="1">
                <a:solidFill>
                  <a:srgbClr val="46C4CF"/>
                </a:solidFill>
                <a:latin typeface="Alasassy Caps" pitchFamily="2" charset="0"/>
                <a:ea typeface="Open Sans SemiBold"/>
                <a:cs typeface="Open Sans SemiBold"/>
                <a:sym typeface="Open Sans SemiBold"/>
              </a:rPr>
              <a:t>CTE</a:t>
            </a:r>
            <a:endParaRPr lang="en-US" sz="2000">
              <a:latin typeface="Alasassy Caps" pitchFamily="2" charset="0"/>
            </a:endParaRPr>
          </a:p>
        </p:txBody>
      </p:sp>
      <p:sp>
        <p:nvSpPr>
          <p:cNvPr id="262150" name="Google Shape;5416;p123"/>
          <p:cNvSpPr txBox="1">
            <a:spLocks noChangeArrowheads="1"/>
          </p:cNvSpPr>
          <p:nvPr/>
        </p:nvSpPr>
        <p:spPr bwMode="auto">
          <a:xfrm>
            <a:off x="1877152" y="4987925"/>
            <a:ext cx="13509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lvl="0" algn="r">
              <a:buClr>
                <a:srgbClr val="8C103D"/>
              </a:buClr>
              <a:buSzPts val="2100"/>
            </a:pPr>
            <a:r>
              <a:rPr lang="en-US" sz="2000" b="1">
                <a:solidFill>
                  <a:srgbClr val="8C103D"/>
                </a:solidFill>
                <a:latin typeface="Alasassy Caps" pitchFamily="2" charset="0"/>
                <a:ea typeface="Open Sans SemiBold"/>
                <a:cs typeface="Open Sans SemiBold"/>
                <a:sym typeface="Open Sans SemiBold"/>
              </a:rPr>
              <a:t>Sports</a:t>
            </a:r>
            <a:endParaRPr lang="en-US" sz="2000">
              <a:latin typeface="Alasassy Caps" pitchFamily="2" charset="0"/>
            </a:endParaRPr>
          </a:p>
        </p:txBody>
      </p:sp>
      <p:sp>
        <p:nvSpPr>
          <p:cNvPr id="262151" name="Google Shape;5417;p123"/>
          <p:cNvSpPr txBox="1">
            <a:spLocks noChangeArrowheads="1"/>
          </p:cNvSpPr>
          <p:nvPr/>
        </p:nvSpPr>
        <p:spPr bwMode="auto">
          <a:xfrm>
            <a:off x="1164714" y="2897188"/>
            <a:ext cx="1208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lvl="0" algn="r">
              <a:buClr>
                <a:srgbClr val="E24956"/>
              </a:buClr>
              <a:buSzPts val="2100"/>
            </a:pPr>
            <a:r>
              <a:rPr lang="en-US" sz="2000" b="1">
                <a:solidFill>
                  <a:srgbClr val="E24956"/>
                </a:solidFill>
                <a:latin typeface="Alasassy Caps" pitchFamily="2" charset="0"/>
                <a:ea typeface="Open Sans SemiBold"/>
                <a:cs typeface="Open Sans SemiBold"/>
                <a:sym typeface="Open Sans SemiBold"/>
              </a:rPr>
              <a:t>Fine Arts</a:t>
            </a:r>
            <a:endParaRPr lang="en-US" sz="2000">
              <a:latin typeface="Alasassy Caps" pitchFamily="2" charset="0"/>
            </a:endParaRPr>
          </a:p>
        </p:txBody>
      </p:sp>
      <p:sp>
        <p:nvSpPr>
          <p:cNvPr id="262152" name="Google Shape;5418;p123"/>
          <p:cNvSpPr txBox="1">
            <a:spLocks noChangeArrowheads="1"/>
          </p:cNvSpPr>
          <p:nvPr/>
        </p:nvSpPr>
        <p:spPr bwMode="auto">
          <a:xfrm>
            <a:off x="1996564" y="787400"/>
            <a:ext cx="1208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lvl="0" algn="r">
              <a:buClr>
                <a:srgbClr val="FF912B"/>
              </a:buClr>
              <a:buSzPts val="2100"/>
            </a:pPr>
            <a:r>
              <a:rPr lang="en-US" sz="2400" b="1">
                <a:solidFill>
                  <a:srgbClr val="FF912B"/>
                </a:solidFill>
                <a:latin typeface="Alasassy Caps" pitchFamily="2" charset="0"/>
                <a:ea typeface="Open Sans SemiBold"/>
                <a:cs typeface="Open Sans SemiBold"/>
                <a:sym typeface="Open Sans SemiBold"/>
              </a:rPr>
              <a:t>Grades</a:t>
            </a:r>
            <a:endParaRPr lang="en-US" sz="2400">
              <a:latin typeface="Alasassy Caps" pitchFamily="2" charset="0"/>
            </a:endParaRPr>
          </a:p>
        </p:txBody>
      </p:sp>
      <p:sp>
        <p:nvSpPr>
          <p:cNvPr id="262153" name="Google Shape;5419;p123"/>
          <p:cNvSpPr txBox="1">
            <a:spLocks noChangeArrowheads="1"/>
          </p:cNvSpPr>
          <p:nvPr/>
        </p:nvSpPr>
        <p:spPr bwMode="auto">
          <a:xfrm>
            <a:off x="561315" y="1081088"/>
            <a:ext cx="274703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It is more important to get A’s &amp; B’s in on-level courses than C’s or lower in Honors or AP classes. Don’t over commit to too much – focus on your passions &amp; interests. You only have 20 days to drop a course without a W/F. Your teachers &amp; counselors are great resources for advice on which classes to enroll in. </a:t>
            </a:r>
            <a:endParaRPr lang="en-US" altLang="en-US">
              <a:solidFill>
                <a:schemeClr val="bg1"/>
              </a:solidFill>
              <a:cs typeface="Open Sans" panose="020B0606030504020204" pitchFamily="34" charset="0"/>
            </a:endParaRPr>
          </a:p>
        </p:txBody>
      </p:sp>
      <p:sp>
        <p:nvSpPr>
          <p:cNvPr id="262154" name="Google Shape;5420;p123"/>
          <p:cNvSpPr txBox="1">
            <a:spLocks noChangeArrowheads="1"/>
          </p:cNvSpPr>
          <p:nvPr/>
        </p:nvSpPr>
        <p:spPr bwMode="auto">
          <a:xfrm>
            <a:off x="561315" y="5297488"/>
            <a:ext cx="273274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Sports are great for learning and demonstrating teamwork, communication skills, problem solving, and adaptability. ACPHS has every sport offered through the AIA; some require tryouts and others are non-cut.  </a:t>
            </a:r>
            <a:endParaRPr lang="en-US" altLang="en-US">
              <a:solidFill>
                <a:schemeClr val="bg1"/>
              </a:solidFill>
              <a:cs typeface="Open Sans" panose="020B0606030504020204" pitchFamily="34" charset="0"/>
            </a:endParaRPr>
          </a:p>
        </p:txBody>
      </p:sp>
      <p:sp>
        <p:nvSpPr>
          <p:cNvPr id="262155" name="Google Shape;5421;p123"/>
          <p:cNvSpPr txBox="1">
            <a:spLocks noChangeArrowheads="1"/>
          </p:cNvSpPr>
          <p:nvPr/>
        </p:nvSpPr>
        <p:spPr bwMode="auto">
          <a:xfrm>
            <a:off x="8924925" y="5297488"/>
            <a:ext cx="25701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Freshmen: You get a fresh start when you walk through the doors on your first day of high school. Your transcript is blank—no grades or GPA are on it. If you struggled with math or world language in junior high, retake it! </a:t>
            </a:r>
            <a:endParaRPr lang="en-US" altLang="en-US">
              <a:solidFill>
                <a:schemeClr val="bg1"/>
              </a:solidFill>
              <a:cs typeface="Open Sans" panose="020B0606030504020204" pitchFamily="34" charset="0"/>
            </a:endParaRPr>
          </a:p>
        </p:txBody>
      </p:sp>
      <p:sp>
        <p:nvSpPr>
          <p:cNvPr id="262156" name="Google Shape;5422;p123"/>
          <p:cNvSpPr txBox="1">
            <a:spLocks noChangeArrowheads="1"/>
          </p:cNvSpPr>
          <p:nvPr/>
        </p:nvSpPr>
        <p:spPr bwMode="auto">
          <a:xfrm>
            <a:off x="9782175" y="3059026"/>
            <a:ext cx="24098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With 110 clubs on campus, you are bond to find something you are interested in. Some are related to academics, but many are not. There are opportunities for community service, as well as building life-long friendships and memories. </a:t>
            </a:r>
            <a:endParaRPr lang="en-US" altLang="en-US">
              <a:solidFill>
                <a:schemeClr val="bg1"/>
              </a:solidFill>
              <a:cs typeface="Open Sans" panose="020B0606030504020204" pitchFamily="34" charset="0"/>
            </a:endParaRPr>
          </a:p>
        </p:txBody>
      </p:sp>
      <p:sp>
        <p:nvSpPr>
          <p:cNvPr id="262157" name="Google Shape;5423;p123"/>
          <p:cNvSpPr txBox="1">
            <a:spLocks noChangeArrowheads="1"/>
          </p:cNvSpPr>
          <p:nvPr/>
        </p:nvSpPr>
        <p:spPr bwMode="auto">
          <a:xfrm>
            <a:off x="8924925" y="1098550"/>
            <a:ext cx="25701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200"/>
              <a:buFont typeface="Open Sans" panose="020B0606030504020204" pitchFamily="34" charset="0"/>
              <a:buNone/>
            </a:pPr>
            <a:r>
              <a:rPr lang="en-US" altLang="en-US" sz="1200">
                <a:solidFill>
                  <a:schemeClr val="bg1"/>
                </a:solidFill>
                <a:latin typeface="Open Sans" panose="020B0606030504020204" pitchFamily="34" charset="0"/>
                <a:cs typeface="Open Sans" panose="020B0606030504020204" pitchFamily="34" charset="0"/>
                <a:sym typeface="Open Sans" panose="020B0606030504020204" pitchFamily="34" charset="0"/>
              </a:rPr>
              <a:t>There are 10 CTE programs on campus. All programs offer industry credentials after completing the two-year programs. The courses also offer CTSO’s, which are clubs specific to the courses. </a:t>
            </a:r>
            <a:endParaRPr lang="en-US" altLang="en-US">
              <a:solidFill>
                <a:schemeClr val="bg1"/>
              </a:solidFill>
              <a:cs typeface="Open Sans" panose="020B0606030504020204" pitchFamily="34" charset="0"/>
            </a:endParaRPr>
          </a:p>
        </p:txBody>
      </p:sp>
      <p:grpSp>
        <p:nvGrpSpPr>
          <p:cNvPr id="4" name="Group 3">
            <a:extLst>
              <a:ext uri="{FF2B5EF4-FFF2-40B4-BE49-F238E27FC236}">
                <a16:creationId xmlns:a16="http://schemas.microsoft.com/office/drawing/2014/main" id="{32D9A4AB-9E26-6C43-AB57-AF7E9DA987E4}"/>
              </a:ext>
            </a:extLst>
          </p:cNvPr>
          <p:cNvGrpSpPr/>
          <p:nvPr/>
        </p:nvGrpSpPr>
        <p:grpSpPr>
          <a:xfrm>
            <a:off x="7335838" y="2630488"/>
            <a:ext cx="1546225" cy="1598612"/>
            <a:chOff x="7335838" y="2630488"/>
            <a:chExt cx="1546225" cy="1598612"/>
          </a:xfrm>
        </p:grpSpPr>
        <p:sp>
          <p:nvSpPr>
            <p:cNvPr id="262158" name="Google Shape;5424;p123"/>
            <p:cNvSpPr>
              <a:spLocks/>
            </p:cNvSpPr>
            <p:nvPr/>
          </p:nvSpPr>
          <p:spPr bwMode="auto">
            <a:xfrm>
              <a:off x="7335838" y="2630488"/>
              <a:ext cx="1546225" cy="1555750"/>
            </a:xfrm>
            <a:custGeom>
              <a:avLst/>
              <a:gdLst>
                <a:gd name="T0" fmla="*/ 2147483646 w 325"/>
                <a:gd name="T1" fmla="*/ 2147483646 h 327"/>
                <a:gd name="T2" fmla="*/ 2147483646 w 325"/>
                <a:gd name="T3" fmla="*/ 2147483646 h 327"/>
                <a:gd name="T4" fmla="*/ 2147483646 w 325"/>
                <a:gd name="T5" fmla="*/ 2147483646 h 327"/>
                <a:gd name="T6" fmla="*/ 2147483646 w 325"/>
                <a:gd name="T7" fmla="*/ 2147483646 h 327"/>
                <a:gd name="T8" fmla="*/ 2147483646 w 325"/>
                <a:gd name="T9" fmla="*/ 2147483646 h 327"/>
                <a:gd name="T10" fmla="*/ 2147483646 w 325"/>
                <a:gd name="T11" fmla="*/ 2147483646 h 327"/>
                <a:gd name="T12" fmla="*/ 2147483646 w 325"/>
                <a:gd name="T13" fmla="*/ 2147483646 h 327"/>
                <a:gd name="T14" fmla="*/ 2147483646 w 325"/>
                <a:gd name="T15" fmla="*/ 2147483646 h 327"/>
                <a:gd name="T16" fmla="*/ 2147483646 w 325"/>
                <a:gd name="T17" fmla="*/ 2147483646 h 327"/>
                <a:gd name="T18" fmla="*/ 2147483646 w 325"/>
                <a:gd name="T19" fmla="*/ 2147483646 h 327"/>
                <a:gd name="T20" fmla="*/ 2147483646 w 325"/>
                <a:gd name="T21" fmla="*/ 2147483646 h 327"/>
                <a:gd name="T22" fmla="*/ 2147483646 w 325"/>
                <a:gd name="T23" fmla="*/ 2147483646 h 3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5" h="327" extrusionOk="0">
                  <a:moveTo>
                    <a:pt x="60" y="327"/>
                  </a:moveTo>
                  <a:cubicBezTo>
                    <a:pt x="62" y="326"/>
                    <a:pt x="65" y="325"/>
                    <a:pt x="67" y="324"/>
                  </a:cubicBezTo>
                  <a:cubicBezTo>
                    <a:pt x="170" y="270"/>
                    <a:pt x="170" y="270"/>
                    <a:pt x="170" y="270"/>
                  </a:cubicBezTo>
                  <a:cubicBezTo>
                    <a:pt x="299" y="202"/>
                    <a:pt x="299" y="202"/>
                    <a:pt x="299" y="202"/>
                  </a:cubicBezTo>
                  <a:cubicBezTo>
                    <a:pt x="325" y="188"/>
                    <a:pt x="325" y="153"/>
                    <a:pt x="299" y="139"/>
                  </a:cubicBezTo>
                  <a:cubicBezTo>
                    <a:pt x="170" y="70"/>
                    <a:pt x="170" y="70"/>
                    <a:pt x="170" y="70"/>
                  </a:cubicBezTo>
                  <a:cubicBezTo>
                    <a:pt x="67" y="16"/>
                    <a:pt x="67" y="16"/>
                    <a:pt x="67" y="16"/>
                  </a:cubicBezTo>
                  <a:cubicBezTo>
                    <a:pt x="36" y="0"/>
                    <a:pt x="0" y="27"/>
                    <a:pt x="10" y="58"/>
                  </a:cubicBezTo>
                  <a:cubicBezTo>
                    <a:pt x="43" y="160"/>
                    <a:pt x="43" y="160"/>
                    <a:pt x="43" y="160"/>
                  </a:cubicBezTo>
                  <a:cubicBezTo>
                    <a:pt x="43" y="161"/>
                    <a:pt x="44" y="162"/>
                    <a:pt x="44" y="163"/>
                  </a:cubicBezTo>
                  <a:cubicBezTo>
                    <a:pt x="81" y="284"/>
                    <a:pt x="81" y="284"/>
                    <a:pt x="81" y="284"/>
                  </a:cubicBezTo>
                  <a:cubicBezTo>
                    <a:pt x="87" y="303"/>
                    <a:pt x="76" y="320"/>
                    <a:pt x="60" y="327"/>
                  </a:cubicBezTo>
                  <a:close/>
                </a:path>
              </a:pathLst>
            </a:custGeom>
            <a:solidFill>
              <a:srgbClr val="34B2E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262159" name="Google Shape;5425;p123"/>
            <p:cNvSpPr>
              <a:spLocks/>
            </p:cNvSpPr>
            <p:nvPr/>
          </p:nvSpPr>
          <p:spPr bwMode="auto">
            <a:xfrm>
              <a:off x="7343587" y="3405188"/>
              <a:ext cx="414337" cy="823912"/>
            </a:xfrm>
            <a:custGeom>
              <a:avLst/>
              <a:gdLst>
                <a:gd name="T0" fmla="*/ 2147483646 w 87"/>
                <a:gd name="T1" fmla="*/ 2147483646 h 173"/>
                <a:gd name="T2" fmla="*/ 2147483646 w 87"/>
                <a:gd name="T3" fmla="*/ 0 h 173"/>
                <a:gd name="T4" fmla="*/ 2147483646 w 87"/>
                <a:gd name="T5" fmla="*/ 2147483646 h 173"/>
                <a:gd name="T6" fmla="*/ 2147483646 w 87"/>
                <a:gd name="T7" fmla="*/ 2147483646 h 173"/>
                <a:gd name="T8" fmla="*/ 2147483646 w 87"/>
                <a:gd name="T9" fmla="*/ 2147483646 h 173"/>
                <a:gd name="T10" fmla="*/ 2147483646 w 87"/>
                <a:gd name="T11" fmla="*/ 2147483646 h 1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173" extrusionOk="0">
                  <a:moveTo>
                    <a:pt x="81" y="121"/>
                  </a:moveTo>
                  <a:cubicBezTo>
                    <a:pt x="44" y="0"/>
                    <a:pt x="44" y="0"/>
                    <a:pt x="44" y="0"/>
                  </a:cubicBezTo>
                  <a:cubicBezTo>
                    <a:pt x="45" y="6"/>
                    <a:pt x="45" y="12"/>
                    <a:pt x="43" y="18"/>
                  </a:cubicBezTo>
                  <a:cubicBezTo>
                    <a:pt x="10" y="119"/>
                    <a:pt x="10" y="119"/>
                    <a:pt x="10" y="119"/>
                  </a:cubicBezTo>
                  <a:cubicBezTo>
                    <a:pt x="0" y="148"/>
                    <a:pt x="31" y="173"/>
                    <a:pt x="60" y="164"/>
                  </a:cubicBezTo>
                  <a:cubicBezTo>
                    <a:pt x="76" y="157"/>
                    <a:pt x="87" y="140"/>
                    <a:pt x="81" y="121"/>
                  </a:cubicBezTo>
                  <a:close/>
                </a:path>
              </a:pathLst>
            </a:custGeom>
            <a:solidFill>
              <a:srgbClr val="2A90B8"/>
            </a:solidFill>
            <a:ln>
              <a:noFill/>
            </a:ln>
            <a:effectLst>
              <a:innerShdw blurRad="63500" dist="508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5" name="Group 4">
            <a:extLst>
              <a:ext uri="{FF2B5EF4-FFF2-40B4-BE49-F238E27FC236}">
                <a16:creationId xmlns:a16="http://schemas.microsoft.com/office/drawing/2014/main" id="{8D58DAAD-340D-214B-9F8C-CF0E4E873A4C}"/>
              </a:ext>
            </a:extLst>
          </p:cNvPr>
          <p:cNvGrpSpPr/>
          <p:nvPr/>
        </p:nvGrpSpPr>
        <p:grpSpPr>
          <a:xfrm>
            <a:off x="6106924" y="4171950"/>
            <a:ext cx="1447989" cy="1724025"/>
            <a:chOff x="6106924" y="4171950"/>
            <a:chExt cx="1447989" cy="1724025"/>
          </a:xfrm>
        </p:grpSpPr>
        <p:sp>
          <p:nvSpPr>
            <p:cNvPr id="262160" name="Google Shape;5426;p123"/>
            <p:cNvSpPr>
              <a:spLocks/>
            </p:cNvSpPr>
            <p:nvPr/>
          </p:nvSpPr>
          <p:spPr bwMode="auto">
            <a:xfrm>
              <a:off x="6203950" y="4171950"/>
              <a:ext cx="1350963" cy="1724025"/>
            </a:xfrm>
            <a:custGeom>
              <a:avLst/>
              <a:gdLst>
                <a:gd name="T0" fmla="*/ 0 w 284"/>
                <a:gd name="T1" fmla="*/ 2147483646 h 362"/>
                <a:gd name="T2" fmla="*/ 2147483646 w 284"/>
                <a:gd name="T3" fmla="*/ 2147483646 h 362"/>
                <a:gd name="T4" fmla="*/ 2147483646 w 284"/>
                <a:gd name="T5" fmla="*/ 2147483646 h 362"/>
                <a:gd name="T6" fmla="*/ 2147483646 w 284"/>
                <a:gd name="T7" fmla="*/ 2147483646 h 362"/>
                <a:gd name="T8" fmla="*/ 2147483646 w 284"/>
                <a:gd name="T9" fmla="*/ 2147483646 h 362"/>
                <a:gd name="T10" fmla="*/ 2147483646 w 284"/>
                <a:gd name="T11" fmla="*/ 2147483646 h 362"/>
                <a:gd name="T12" fmla="*/ 2147483646 w 284"/>
                <a:gd name="T13" fmla="*/ 2147483646 h 362"/>
                <a:gd name="T14" fmla="*/ 2147483646 w 284"/>
                <a:gd name="T15" fmla="*/ 2147483646 h 362"/>
                <a:gd name="T16" fmla="*/ 2147483646 w 284"/>
                <a:gd name="T17" fmla="*/ 2147483646 h 362"/>
                <a:gd name="T18" fmla="*/ 2147483646 w 284"/>
                <a:gd name="T19" fmla="*/ 2147483646 h 362"/>
                <a:gd name="T20" fmla="*/ 2147483646 w 284"/>
                <a:gd name="T21" fmla="*/ 2147483646 h 362"/>
                <a:gd name="T22" fmla="*/ 0 w 284"/>
                <a:gd name="T23" fmla="*/ 2147483646 h 3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4" h="362" extrusionOk="0">
                  <a:moveTo>
                    <a:pt x="0" y="203"/>
                  </a:moveTo>
                  <a:cubicBezTo>
                    <a:pt x="2" y="204"/>
                    <a:pt x="4" y="206"/>
                    <a:pt x="7" y="208"/>
                  </a:cubicBezTo>
                  <a:cubicBezTo>
                    <a:pt x="105" y="269"/>
                    <a:pt x="105" y="269"/>
                    <a:pt x="105" y="269"/>
                  </a:cubicBezTo>
                  <a:cubicBezTo>
                    <a:pt x="228" y="347"/>
                    <a:pt x="228" y="347"/>
                    <a:pt x="228" y="347"/>
                  </a:cubicBezTo>
                  <a:cubicBezTo>
                    <a:pt x="254" y="362"/>
                    <a:pt x="284" y="345"/>
                    <a:pt x="283" y="315"/>
                  </a:cubicBezTo>
                  <a:cubicBezTo>
                    <a:pt x="278" y="169"/>
                    <a:pt x="278" y="169"/>
                    <a:pt x="278" y="169"/>
                  </a:cubicBezTo>
                  <a:cubicBezTo>
                    <a:pt x="273" y="54"/>
                    <a:pt x="273" y="54"/>
                    <a:pt x="273" y="54"/>
                  </a:cubicBezTo>
                  <a:cubicBezTo>
                    <a:pt x="272" y="19"/>
                    <a:pt x="230" y="0"/>
                    <a:pt x="208" y="25"/>
                  </a:cubicBezTo>
                  <a:cubicBezTo>
                    <a:pt x="137" y="104"/>
                    <a:pt x="137" y="104"/>
                    <a:pt x="137" y="104"/>
                  </a:cubicBezTo>
                  <a:cubicBezTo>
                    <a:pt x="136" y="105"/>
                    <a:pt x="135" y="106"/>
                    <a:pt x="134" y="107"/>
                  </a:cubicBezTo>
                  <a:cubicBezTo>
                    <a:pt x="48" y="200"/>
                    <a:pt x="48" y="200"/>
                    <a:pt x="48" y="200"/>
                  </a:cubicBezTo>
                  <a:cubicBezTo>
                    <a:pt x="35" y="214"/>
                    <a:pt x="15" y="213"/>
                    <a:pt x="0" y="203"/>
                  </a:cubicBezTo>
                  <a:close/>
                </a:path>
              </a:pathLst>
            </a:custGeom>
            <a:solidFill>
              <a:srgbClr val="0652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262161" name="Google Shape;5427;p123"/>
            <p:cNvSpPr>
              <a:spLocks/>
            </p:cNvSpPr>
            <p:nvPr/>
          </p:nvSpPr>
          <p:spPr bwMode="auto">
            <a:xfrm>
              <a:off x="6106924" y="4681538"/>
              <a:ext cx="741363" cy="509587"/>
            </a:xfrm>
            <a:custGeom>
              <a:avLst/>
              <a:gdLst>
                <a:gd name="T0" fmla="*/ 2147483646 w 156"/>
                <a:gd name="T1" fmla="*/ 2147483646 h 107"/>
                <a:gd name="T2" fmla="*/ 2147483646 w 156"/>
                <a:gd name="T3" fmla="*/ 0 h 107"/>
                <a:gd name="T4" fmla="*/ 2147483646 w 156"/>
                <a:gd name="T5" fmla="*/ 2147483646 h 107"/>
                <a:gd name="T6" fmla="*/ 2147483646 w 156"/>
                <a:gd name="T7" fmla="*/ 2147483646 h 107"/>
                <a:gd name="T8" fmla="*/ 2147483646 w 156"/>
                <a:gd name="T9" fmla="*/ 2147483646 h 107"/>
                <a:gd name="T10" fmla="*/ 2147483646 w 156"/>
                <a:gd name="T11" fmla="*/ 2147483646 h 1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6" h="107" extrusionOk="0">
                  <a:moveTo>
                    <a:pt x="70" y="93"/>
                  </a:moveTo>
                  <a:cubicBezTo>
                    <a:pt x="156" y="0"/>
                    <a:pt x="156" y="0"/>
                    <a:pt x="156" y="0"/>
                  </a:cubicBezTo>
                  <a:cubicBezTo>
                    <a:pt x="152" y="4"/>
                    <a:pt x="147" y="6"/>
                    <a:pt x="141" y="8"/>
                  </a:cubicBezTo>
                  <a:cubicBezTo>
                    <a:pt x="36" y="30"/>
                    <a:pt x="36" y="30"/>
                    <a:pt x="36" y="30"/>
                  </a:cubicBezTo>
                  <a:cubicBezTo>
                    <a:pt x="6" y="36"/>
                    <a:pt x="0" y="75"/>
                    <a:pt x="22" y="96"/>
                  </a:cubicBezTo>
                  <a:cubicBezTo>
                    <a:pt x="37" y="106"/>
                    <a:pt x="57" y="107"/>
                    <a:pt x="70" y="93"/>
                  </a:cubicBezTo>
                  <a:close/>
                </a:path>
              </a:pathLst>
            </a:custGeom>
            <a:solidFill>
              <a:srgbClr val="043655"/>
            </a:solidFill>
            <a:ln>
              <a:noFill/>
            </a:ln>
            <a:effectLst>
              <a:innerShdw blurRad="63500" dist="50800" dir="27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6" name="Group 5">
            <a:extLst>
              <a:ext uri="{FF2B5EF4-FFF2-40B4-BE49-F238E27FC236}">
                <a16:creationId xmlns:a16="http://schemas.microsoft.com/office/drawing/2014/main" id="{91BB867B-2950-604A-9C45-CE42E039DF84}"/>
              </a:ext>
            </a:extLst>
          </p:cNvPr>
          <p:cNvGrpSpPr/>
          <p:nvPr/>
        </p:nvGrpSpPr>
        <p:grpSpPr>
          <a:xfrm>
            <a:off x="4619625" y="4176713"/>
            <a:ext cx="1460500" cy="1714500"/>
            <a:chOff x="4619625" y="4176713"/>
            <a:chExt cx="1460500" cy="1714500"/>
          </a:xfrm>
          <a:solidFill>
            <a:srgbClr val="8C103D"/>
          </a:solidFill>
        </p:grpSpPr>
        <p:sp>
          <p:nvSpPr>
            <p:cNvPr id="262162" name="Google Shape;5428;p123"/>
            <p:cNvSpPr>
              <a:spLocks/>
            </p:cNvSpPr>
            <p:nvPr/>
          </p:nvSpPr>
          <p:spPr bwMode="auto">
            <a:xfrm>
              <a:off x="4619625" y="4386263"/>
              <a:ext cx="1460500" cy="1504950"/>
            </a:xfrm>
            <a:custGeom>
              <a:avLst/>
              <a:gdLst>
                <a:gd name="T0" fmla="*/ 2147483646 w 307"/>
                <a:gd name="T1" fmla="*/ 0 h 316"/>
                <a:gd name="T2" fmla="*/ 2147483646 w 307"/>
                <a:gd name="T3" fmla="*/ 2147483646 h 316"/>
                <a:gd name="T4" fmla="*/ 2147483646 w 307"/>
                <a:gd name="T5" fmla="*/ 2147483646 h 316"/>
                <a:gd name="T6" fmla="*/ 2147483646 w 307"/>
                <a:gd name="T7" fmla="*/ 2147483646 h 316"/>
                <a:gd name="T8" fmla="*/ 2147483646 w 307"/>
                <a:gd name="T9" fmla="*/ 2147483646 h 316"/>
                <a:gd name="T10" fmla="*/ 2147483646 w 307"/>
                <a:gd name="T11" fmla="*/ 2147483646 h 316"/>
                <a:gd name="T12" fmla="*/ 2147483646 w 307"/>
                <a:gd name="T13" fmla="*/ 2147483646 h 316"/>
                <a:gd name="T14" fmla="*/ 2147483646 w 307"/>
                <a:gd name="T15" fmla="*/ 2147483646 h 316"/>
                <a:gd name="T16" fmla="*/ 2147483646 w 307"/>
                <a:gd name="T17" fmla="*/ 2147483646 h 316"/>
                <a:gd name="T18" fmla="*/ 2147483646 w 307"/>
                <a:gd name="T19" fmla="*/ 2147483646 h 316"/>
                <a:gd name="T20" fmla="*/ 2147483646 w 307"/>
                <a:gd name="T21" fmla="*/ 2147483646 h 316"/>
                <a:gd name="T22" fmla="*/ 2147483646 w 307"/>
                <a:gd name="T23" fmla="*/ 0 h 3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7" h="316" extrusionOk="0">
                  <a:moveTo>
                    <a:pt x="12" y="0"/>
                  </a:moveTo>
                  <a:cubicBezTo>
                    <a:pt x="11" y="2"/>
                    <a:pt x="11" y="5"/>
                    <a:pt x="11" y="8"/>
                  </a:cubicBezTo>
                  <a:cubicBezTo>
                    <a:pt x="7" y="123"/>
                    <a:pt x="7" y="123"/>
                    <a:pt x="7" y="123"/>
                  </a:cubicBezTo>
                  <a:cubicBezTo>
                    <a:pt x="1" y="269"/>
                    <a:pt x="1" y="269"/>
                    <a:pt x="1" y="269"/>
                  </a:cubicBezTo>
                  <a:cubicBezTo>
                    <a:pt x="0" y="299"/>
                    <a:pt x="30" y="316"/>
                    <a:pt x="56" y="301"/>
                  </a:cubicBezTo>
                  <a:cubicBezTo>
                    <a:pt x="179" y="223"/>
                    <a:pt x="179" y="223"/>
                    <a:pt x="179" y="223"/>
                  </a:cubicBezTo>
                  <a:cubicBezTo>
                    <a:pt x="277" y="162"/>
                    <a:pt x="277" y="162"/>
                    <a:pt x="277" y="162"/>
                  </a:cubicBezTo>
                  <a:cubicBezTo>
                    <a:pt x="307" y="143"/>
                    <a:pt x="302" y="98"/>
                    <a:pt x="270" y="91"/>
                  </a:cubicBezTo>
                  <a:cubicBezTo>
                    <a:pt x="165" y="69"/>
                    <a:pt x="165" y="69"/>
                    <a:pt x="165" y="69"/>
                  </a:cubicBezTo>
                  <a:cubicBezTo>
                    <a:pt x="164" y="68"/>
                    <a:pt x="163" y="68"/>
                    <a:pt x="162" y="68"/>
                  </a:cubicBezTo>
                  <a:cubicBezTo>
                    <a:pt x="38" y="40"/>
                    <a:pt x="38" y="40"/>
                    <a:pt x="38" y="40"/>
                  </a:cubicBezTo>
                  <a:cubicBezTo>
                    <a:pt x="20" y="35"/>
                    <a:pt x="10" y="18"/>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262163" name="Google Shape;5429;p123"/>
            <p:cNvSpPr>
              <a:spLocks/>
            </p:cNvSpPr>
            <p:nvPr/>
          </p:nvSpPr>
          <p:spPr bwMode="auto">
            <a:xfrm>
              <a:off x="4667250" y="4176713"/>
              <a:ext cx="723900" cy="533400"/>
            </a:xfrm>
            <a:custGeom>
              <a:avLst/>
              <a:gdLst>
                <a:gd name="T0" fmla="*/ 2147483646 w 152"/>
                <a:gd name="T1" fmla="*/ 2147483646 h 112"/>
                <a:gd name="T2" fmla="*/ 2147483646 w 152"/>
                <a:gd name="T3" fmla="*/ 2147483646 h 112"/>
                <a:gd name="T4" fmla="*/ 2147483646 w 152"/>
                <a:gd name="T5" fmla="*/ 2147483646 h 112"/>
                <a:gd name="T6" fmla="*/ 2147483646 w 152"/>
                <a:gd name="T7" fmla="*/ 2147483646 h 112"/>
                <a:gd name="T8" fmla="*/ 2147483646 w 152"/>
                <a:gd name="T9" fmla="*/ 2147483646 h 112"/>
                <a:gd name="T10" fmla="*/ 2147483646 w 152"/>
                <a:gd name="T11" fmla="*/ 2147483646 h 1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2" h="112" extrusionOk="0">
                  <a:moveTo>
                    <a:pt x="28" y="84"/>
                  </a:moveTo>
                  <a:cubicBezTo>
                    <a:pt x="152" y="112"/>
                    <a:pt x="152" y="112"/>
                    <a:pt x="152" y="112"/>
                  </a:cubicBezTo>
                  <a:cubicBezTo>
                    <a:pt x="146" y="110"/>
                    <a:pt x="141" y="107"/>
                    <a:pt x="137" y="102"/>
                  </a:cubicBezTo>
                  <a:cubicBezTo>
                    <a:pt x="66" y="23"/>
                    <a:pt x="66" y="23"/>
                    <a:pt x="66" y="23"/>
                  </a:cubicBezTo>
                  <a:cubicBezTo>
                    <a:pt x="45" y="0"/>
                    <a:pt x="8" y="14"/>
                    <a:pt x="2" y="44"/>
                  </a:cubicBezTo>
                  <a:cubicBezTo>
                    <a:pt x="0" y="62"/>
                    <a:pt x="10" y="79"/>
                    <a:pt x="28" y="84"/>
                  </a:cubicBezTo>
                  <a:close/>
                </a:path>
              </a:pathLst>
            </a:custGeom>
            <a:grpFill/>
            <a:ln>
              <a:noFill/>
            </a:ln>
            <a:effectLst>
              <a:innerShdw blurRad="63500" dist="50800" dir="81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7" name="Group 6">
            <a:extLst>
              <a:ext uri="{FF2B5EF4-FFF2-40B4-BE49-F238E27FC236}">
                <a16:creationId xmlns:a16="http://schemas.microsoft.com/office/drawing/2014/main" id="{4931EBCB-82FD-9644-B7D8-13BEE873B058}"/>
              </a:ext>
            </a:extLst>
          </p:cNvPr>
          <p:cNvGrpSpPr/>
          <p:nvPr/>
        </p:nvGrpSpPr>
        <p:grpSpPr>
          <a:xfrm>
            <a:off x="3302000" y="2640013"/>
            <a:ext cx="1546225" cy="1603375"/>
            <a:chOff x="3302000" y="2640013"/>
            <a:chExt cx="1546225" cy="1603375"/>
          </a:xfrm>
          <a:solidFill>
            <a:srgbClr val="E24956"/>
          </a:solidFill>
        </p:grpSpPr>
        <p:sp>
          <p:nvSpPr>
            <p:cNvPr id="262164" name="Google Shape;5430;p123"/>
            <p:cNvSpPr>
              <a:spLocks/>
            </p:cNvSpPr>
            <p:nvPr/>
          </p:nvSpPr>
          <p:spPr bwMode="auto">
            <a:xfrm>
              <a:off x="3302000" y="2682875"/>
              <a:ext cx="1546225" cy="1560513"/>
            </a:xfrm>
            <a:custGeom>
              <a:avLst/>
              <a:gdLst>
                <a:gd name="T0" fmla="*/ 2147483646 w 325"/>
                <a:gd name="T1" fmla="*/ 0 h 328"/>
                <a:gd name="T2" fmla="*/ 2147483646 w 325"/>
                <a:gd name="T3" fmla="*/ 2147483646 h 328"/>
                <a:gd name="T4" fmla="*/ 2147483646 w 325"/>
                <a:gd name="T5" fmla="*/ 2147483646 h 328"/>
                <a:gd name="T6" fmla="*/ 2147483646 w 325"/>
                <a:gd name="T7" fmla="*/ 2147483646 h 328"/>
                <a:gd name="T8" fmla="*/ 2147483646 w 325"/>
                <a:gd name="T9" fmla="*/ 2147483646 h 328"/>
                <a:gd name="T10" fmla="*/ 2147483646 w 325"/>
                <a:gd name="T11" fmla="*/ 2147483646 h 328"/>
                <a:gd name="T12" fmla="*/ 2147483646 w 325"/>
                <a:gd name="T13" fmla="*/ 2147483646 h 328"/>
                <a:gd name="T14" fmla="*/ 2147483646 w 325"/>
                <a:gd name="T15" fmla="*/ 2147483646 h 328"/>
                <a:gd name="T16" fmla="*/ 2147483646 w 325"/>
                <a:gd name="T17" fmla="*/ 2147483646 h 328"/>
                <a:gd name="T18" fmla="*/ 2147483646 w 325"/>
                <a:gd name="T19" fmla="*/ 2147483646 h 328"/>
                <a:gd name="T20" fmla="*/ 2147483646 w 325"/>
                <a:gd name="T21" fmla="*/ 2147483646 h 328"/>
                <a:gd name="T22" fmla="*/ 2147483646 w 325"/>
                <a:gd name="T23" fmla="*/ 0 h 3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5" h="328" extrusionOk="0">
                  <a:moveTo>
                    <a:pt x="265" y="0"/>
                  </a:moveTo>
                  <a:cubicBezTo>
                    <a:pt x="262" y="1"/>
                    <a:pt x="260" y="2"/>
                    <a:pt x="257" y="3"/>
                  </a:cubicBezTo>
                  <a:cubicBezTo>
                    <a:pt x="155" y="58"/>
                    <a:pt x="155" y="58"/>
                    <a:pt x="155" y="58"/>
                  </a:cubicBezTo>
                  <a:cubicBezTo>
                    <a:pt x="26" y="126"/>
                    <a:pt x="26" y="126"/>
                    <a:pt x="26" y="126"/>
                  </a:cubicBezTo>
                  <a:cubicBezTo>
                    <a:pt x="0" y="140"/>
                    <a:pt x="0" y="175"/>
                    <a:pt x="26" y="189"/>
                  </a:cubicBezTo>
                  <a:cubicBezTo>
                    <a:pt x="155" y="257"/>
                    <a:pt x="155" y="257"/>
                    <a:pt x="155" y="257"/>
                  </a:cubicBezTo>
                  <a:cubicBezTo>
                    <a:pt x="257" y="311"/>
                    <a:pt x="257" y="311"/>
                    <a:pt x="257" y="311"/>
                  </a:cubicBezTo>
                  <a:cubicBezTo>
                    <a:pt x="288" y="328"/>
                    <a:pt x="325" y="301"/>
                    <a:pt x="315" y="269"/>
                  </a:cubicBezTo>
                  <a:cubicBezTo>
                    <a:pt x="282" y="168"/>
                    <a:pt x="282" y="168"/>
                    <a:pt x="282" y="168"/>
                  </a:cubicBezTo>
                  <a:cubicBezTo>
                    <a:pt x="281" y="167"/>
                    <a:pt x="281" y="166"/>
                    <a:pt x="281" y="164"/>
                  </a:cubicBezTo>
                  <a:cubicBezTo>
                    <a:pt x="243" y="43"/>
                    <a:pt x="243" y="43"/>
                    <a:pt x="243" y="43"/>
                  </a:cubicBezTo>
                  <a:cubicBezTo>
                    <a:pt x="238" y="25"/>
                    <a:pt x="248" y="7"/>
                    <a:pt x="2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262165" name="Google Shape;5431;p123"/>
            <p:cNvSpPr>
              <a:spLocks/>
            </p:cNvSpPr>
            <p:nvPr/>
          </p:nvSpPr>
          <p:spPr bwMode="auto">
            <a:xfrm>
              <a:off x="4433888" y="2640013"/>
              <a:ext cx="409575" cy="822325"/>
            </a:xfrm>
            <a:custGeom>
              <a:avLst/>
              <a:gdLst>
                <a:gd name="T0" fmla="*/ 2147483646 w 86"/>
                <a:gd name="T1" fmla="*/ 2147483646 h 173"/>
                <a:gd name="T2" fmla="*/ 2147483646 w 86"/>
                <a:gd name="T3" fmla="*/ 2147483646 h 173"/>
                <a:gd name="T4" fmla="*/ 2147483646 w 86"/>
                <a:gd name="T5" fmla="*/ 2147483646 h 173"/>
                <a:gd name="T6" fmla="*/ 2147483646 w 86"/>
                <a:gd name="T7" fmla="*/ 2147483646 h 173"/>
                <a:gd name="T8" fmla="*/ 2147483646 w 86"/>
                <a:gd name="T9" fmla="*/ 2147483646 h 173"/>
                <a:gd name="T10" fmla="*/ 2147483646 w 86"/>
                <a:gd name="T11" fmla="*/ 2147483646 h 1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173" extrusionOk="0">
                  <a:moveTo>
                    <a:pt x="5" y="52"/>
                  </a:moveTo>
                  <a:cubicBezTo>
                    <a:pt x="43" y="173"/>
                    <a:pt x="43" y="173"/>
                    <a:pt x="43" y="173"/>
                  </a:cubicBezTo>
                  <a:cubicBezTo>
                    <a:pt x="42" y="168"/>
                    <a:pt x="42" y="162"/>
                    <a:pt x="44" y="156"/>
                  </a:cubicBezTo>
                  <a:cubicBezTo>
                    <a:pt x="77" y="54"/>
                    <a:pt x="77" y="54"/>
                    <a:pt x="77" y="54"/>
                  </a:cubicBezTo>
                  <a:cubicBezTo>
                    <a:pt x="86" y="25"/>
                    <a:pt x="56" y="0"/>
                    <a:pt x="27" y="9"/>
                  </a:cubicBezTo>
                  <a:cubicBezTo>
                    <a:pt x="10" y="16"/>
                    <a:pt x="0" y="34"/>
                    <a:pt x="5" y="52"/>
                  </a:cubicBezTo>
                  <a:close/>
                </a:path>
              </a:pathLst>
            </a:custGeom>
            <a:grpFill/>
            <a:ln>
              <a:noFill/>
            </a:ln>
            <a:effectLst>
              <a:innerShdw blurRad="63500" dist="50800" dir="108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2" name="Group 1">
            <a:extLst>
              <a:ext uri="{FF2B5EF4-FFF2-40B4-BE49-F238E27FC236}">
                <a16:creationId xmlns:a16="http://schemas.microsoft.com/office/drawing/2014/main" id="{EB04F3F2-FBD2-A843-A97B-A31DE800536B}"/>
              </a:ext>
            </a:extLst>
          </p:cNvPr>
          <p:cNvGrpSpPr/>
          <p:nvPr/>
        </p:nvGrpSpPr>
        <p:grpSpPr>
          <a:xfrm>
            <a:off x="4629150" y="973138"/>
            <a:ext cx="1455738" cy="1724025"/>
            <a:chOff x="4629150" y="973138"/>
            <a:chExt cx="1455738" cy="1724025"/>
          </a:xfrm>
          <a:solidFill>
            <a:srgbClr val="FF912B"/>
          </a:solidFill>
        </p:grpSpPr>
        <p:sp>
          <p:nvSpPr>
            <p:cNvPr id="262166" name="Google Shape;5432;p123"/>
            <p:cNvSpPr>
              <a:spLocks/>
            </p:cNvSpPr>
            <p:nvPr/>
          </p:nvSpPr>
          <p:spPr bwMode="auto">
            <a:xfrm>
              <a:off x="4629150" y="973138"/>
              <a:ext cx="1346200" cy="1724025"/>
            </a:xfrm>
            <a:custGeom>
              <a:avLst/>
              <a:gdLst>
                <a:gd name="T0" fmla="*/ 2147483646 w 283"/>
                <a:gd name="T1" fmla="*/ 2147483646 h 362"/>
                <a:gd name="T2" fmla="*/ 2147483646 w 283"/>
                <a:gd name="T3" fmla="*/ 2147483646 h 362"/>
                <a:gd name="T4" fmla="*/ 2147483646 w 283"/>
                <a:gd name="T5" fmla="*/ 2147483646 h 362"/>
                <a:gd name="T6" fmla="*/ 2147483646 w 283"/>
                <a:gd name="T7" fmla="*/ 2147483646 h 362"/>
                <a:gd name="T8" fmla="*/ 2147483646 w 283"/>
                <a:gd name="T9" fmla="*/ 2147483646 h 362"/>
                <a:gd name="T10" fmla="*/ 2147483646 w 283"/>
                <a:gd name="T11" fmla="*/ 2147483646 h 362"/>
                <a:gd name="T12" fmla="*/ 2147483646 w 283"/>
                <a:gd name="T13" fmla="*/ 2147483646 h 362"/>
                <a:gd name="T14" fmla="*/ 2147483646 w 283"/>
                <a:gd name="T15" fmla="*/ 2147483646 h 362"/>
                <a:gd name="T16" fmla="*/ 2147483646 w 283"/>
                <a:gd name="T17" fmla="*/ 2147483646 h 362"/>
                <a:gd name="T18" fmla="*/ 2147483646 w 283"/>
                <a:gd name="T19" fmla="*/ 2147483646 h 362"/>
                <a:gd name="T20" fmla="*/ 2147483646 w 283"/>
                <a:gd name="T21" fmla="*/ 2147483646 h 362"/>
                <a:gd name="T22" fmla="*/ 2147483646 w 283"/>
                <a:gd name="T23" fmla="*/ 2147483646 h 3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3" h="362" extrusionOk="0">
                  <a:moveTo>
                    <a:pt x="283" y="160"/>
                  </a:moveTo>
                  <a:cubicBezTo>
                    <a:pt x="281" y="158"/>
                    <a:pt x="279" y="156"/>
                    <a:pt x="277" y="155"/>
                  </a:cubicBezTo>
                  <a:cubicBezTo>
                    <a:pt x="179" y="93"/>
                    <a:pt x="179" y="93"/>
                    <a:pt x="179" y="93"/>
                  </a:cubicBezTo>
                  <a:cubicBezTo>
                    <a:pt x="55" y="16"/>
                    <a:pt x="55" y="16"/>
                    <a:pt x="55" y="16"/>
                  </a:cubicBezTo>
                  <a:cubicBezTo>
                    <a:pt x="30" y="0"/>
                    <a:pt x="0" y="18"/>
                    <a:pt x="1" y="47"/>
                  </a:cubicBezTo>
                  <a:cubicBezTo>
                    <a:pt x="6" y="193"/>
                    <a:pt x="6" y="193"/>
                    <a:pt x="6" y="193"/>
                  </a:cubicBezTo>
                  <a:cubicBezTo>
                    <a:pt x="10" y="309"/>
                    <a:pt x="10" y="309"/>
                    <a:pt x="10" y="309"/>
                  </a:cubicBezTo>
                  <a:cubicBezTo>
                    <a:pt x="12" y="344"/>
                    <a:pt x="53" y="362"/>
                    <a:pt x="75" y="338"/>
                  </a:cubicBezTo>
                  <a:cubicBezTo>
                    <a:pt x="147" y="258"/>
                    <a:pt x="147" y="258"/>
                    <a:pt x="147" y="258"/>
                  </a:cubicBezTo>
                  <a:cubicBezTo>
                    <a:pt x="148" y="257"/>
                    <a:pt x="148" y="257"/>
                    <a:pt x="149" y="256"/>
                  </a:cubicBezTo>
                  <a:cubicBezTo>
                    <a:pt x="236" y="163"/>
                    <a:pt x="236" y="163"/>
                    <a:pt x="236" y="163"/>
                  </a:cubicBezTo>
                  <a:cubicBezTo>
                    <a:pt x="249" y="149"/>
                    <a:pt x="269" y="149"/>
                    <a:pt x="283" y="1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262167" name="Google Shape;5433;p123"/>
            <p:cNvSpPr>
              <a:spLocks/>
            </p:cNvSpPr>
            <p:nvPr/>
          </p:nvSpPr>
          <p:spPr bwMode="auto">
            <a:xfrm>
              <a:off x="5338763" y="1682750"/>
              <a:ext cx="746125" cy="509588"/>
            </a:xfrm>
            <a:custGeom>
              <a:avLst/>
              <a:gdLst>
                <a:gd name="T0" fmla="*/ 2147483646 w 157"/>
                <a:gd name="T1" fmla="*/ 2147483646 h 107"/>
                <a:gd name="T2" fmla="*/ 0 w 157"/>
                <a:gd name="T3" fmla="*/ 2147483646 h 107"/>
                <a:gd name="T4" fmla="*/ 2147483646 w 157"/>
                <a:gd name="T5" fmla="*/ 2147483646 h 107"/>
                <a:gd name="T6" fmla="*/ 2147483646 w 157"/>
                <a:gd name="T7" fmla="*/ 2147483646 h 107"/>
                <a:gd name="T8" fmla="*/ 2147483646 w 157"/>
                <a:gd name="T9" fmla="*/ 2147483646 h 107"/>
                <a:gd name="T10" fmla="*/ 2147483646 w 157"/>
                <a:gd name="T11" fmla="*/ 2147483646 h 1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7" h="107" extrusionOk="0">
                  <a:moveTo>
                    <a:pt x="87" y="14"/>
                  </a:moveTo>
                  <a:cubicBezTo>
                    <a:pt x="0" y="107"/>
                    <a:pt x="0" y="107"/>
                    <a:pt x="0" y="107"/>
                  </a:cubicBezTo>
                  <a:cubicBezTo>
                    <a:pt x="5" y="103"/>
                    <a:pt x="10" y="100"/>
                    <a:pt x="16" y="99"/>
                  </a:cubicBezTo>
                  <a:cubicBezTo>
                    <a:pt x="121" y="77"/>
                    <a:pt x="121" y="77"/>
                    <a:pt x="121" y="77"/>
                  </a:cubicBezTo>
                  <a:cubicBezTo>
                    <a:pt x="150" y="70"/>
                    <a:pt x="157" y="31"/>
                    <a:pt x="134" y="11"/>
                  </a:cubicBezTo>
                  <a:cubicBezTo>
                    <a:pt x="120" y="0"/>
                    <a:pt x="100" y="0"/>
                    <a:pt x="87" y="14"/>
                  </a:cubicBezTo>
                  <a:close/>
                </a:path>
              </a:pathLst>
            </a:custGeom>
            <a:grpFill/>
            <a:ln>
              <a:noFill/>
            </a:ln>
            <a:effectLst>
              <a:innerShdw blurRad="63500" dist="50800" dir="135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grpSp>
        <p:nvGrpSpPr>
          <p:cNvPr id="3" name="Group 2">
            <a:extLst>
              <a:ext uri="{FF2B5EF4-FFF2-40B4-BE49-F238E27FC236}">
                <a16:creationId xmlns:a16="http://schemas.microsoft.com/office/drawing/2014/main" id="{523CEFBE-AB07-084C-B51C-5195D8456231}"/>
              </a:ext>
            </a:extLst>
          </p:cNvPr>
          <p:cNvGrpSpPr/>
          <p:nvPr/>
        </p:nvGrpSpPr>
        <p:grpSpPr>
          <a:xfrm>
            <a:off x="6103938" y="977900"/>
            <a:ext cx="1460500" cy="1714500"/>
            <a:chOff x="6103938" y="977900"/>
            <a:chExt cx="1460500" cy="1714500"/>
          </a:xfrm>
        </p:grpSpPr>
        <p:sp>
          <p:nvSpPr>
            <p:cNvPr id="262168" name="Google Shape;5434;p123"/>
            <p:cNvSpPr>
              <a:spLocks/>
            </p:cNvSpPr>
            <p:nvPr/>
          </p:nvSpPr>
          <p:spPr bwMode="auto">
            <a:xfrm>
              <a:off x="6103938" y="977900"/>
              <a:ext cx="1460500" cy="1509713"/>
            </a:xfrm>
            <a:custGeom>
              <a:avLst/>
              <a:gdLst>
                <a:gd name="T0" fmla="*/ 2147483646 w 307"/>
                <a:gd name="T1" fmla="*/ 2147483646 h 317"/>
                <a:gd name="T2" fmla="*/ 2147483646 w 307"/>
                <a:gd name="T3" fmla="*/ 2147483646 h 317"/>
                <a:gd name="T4" fmla="*/ 2147483646 w 307"/>
                <a:gd name="T5" fmla="*/ 2147483646 h 317"/>
                <a:gd name="T6" fmla="*/ 2147483646 w 307"/>
                <a:gd name="T7" fmla="*/ 2147483646 h 317"/>
                <a:gd name="T8" fmla="*/ 2147483646 w 307"/>
                <a:gd name="T9" fmla="*/ 2147483646 h 317"/>
                <a:gd name="T10" fmla="*/ 2147483646 w 307"/>
                <a:gd name="T11" fmla="*/ 2147483646 h 317"/>
                <a:gd name="T12" fmla="*/ 2147483646 w 307"/>
                <a:gd name="T13" fmla="*/ 2147483646 h 317"/>
                <a:gd name="T14" fmla="*/ 2147483646 w 307"/>
                <a:gd name="T15" fmla="*/ 2147483646 h 317"/>
                <a:gd name="T16" fmla="*/ 2147483646 w 307"/>
                <a:gd name="T17" fmla="*/ 2147483646 h 317"/>
                <a:gd name="T18" fmla="*/ 2147483646 w 307"/>
                <a:gd name="T19" fmla="*/ 2147483646 h 317"/>
                <a:gd name="T20" fmla="*/ 2147483646 w 307"/>
                <a:gd name="T21" fmla="*/ 2147483646 h 317"/>
                <a:gd name="T22" fmla="*/ 2147483646 w 307"/>
                <a:gd name="T23" fmla="*/ 2147483646 h 3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7" h="317" extrusionOk="0">
                  <a:moveTo>
                    <a:pt x="295" y="317"/>
                  </a:moveTo>
                  <a:cubicBezTo>
                    <a:pt x="296" y="314"/>
                    <a:pt x="296" y="312"/>
                    <a:pt x="296" y="309"/>
                  </a:cubicBezTo>
                  <a:cubicBezTo>
                    <a:pt x="300" y="193"/>
                    <a:pt x="300" y="193"/>
                    <a:pt x="300" y="193"/>
                  </a:cubicBezTo>
                  <a:cubicBezTo>
                    <a:pt x="305" y="47"/>
                    <a:pt x="305" y="47"/>
                    <a:pt x="305" y="47"/>
                  </a:cubicBezTo>
                  <a:cubicBezTo>
                    <a:pt x="307" y="17"/>
                    <a:pt x="276" y="0"/>
                    <a:pt x="251" y="16"/>
                  </a:cubicBezTo>
                  <a:cubicBezTo>
                    <a:pt x="127" y="93"/>
                    <a:pt x="127" y="93"/>
                    <a:pt x="127" y="93"/>
                  </a:cubicBezTo>
                  <a:cubicBezTo>
                    <a:pt x="29" y="155"/>
                    <a:pt x="29" y="155"/>
                    <a:pt x="29" y="155"/>
                  </a:cubicBezTo>
                  <a:cubicBezTo>
                    <a:pt x="0" y="173"/>
                    <a:pt x="4" y="219"/>
                    <a:pt x="37" y="226"/>
                  </a:cubicBezTo>
                  <a:cubicBezTo>
                    <a:pt x="141" y="248"/>
                    <a:pt x="141" y="248"/>
                    <a:pt x="141" y="248"/>
                  </a:cubicBezTo>
                  <a:cubicBezTo>
                    <a:pt x="143" y="248"/>
                    <a:pt x="144" y="248"/>
                    <a:pt x="145" y="249"/>
                  </a:cubicBezTo>
                  <a:cubicBezTo>
                    <a:pt x="269" y="277"/>
                    <a:pt x="269" y="277"/>
                    <a:pt x="269" y="277"/>
                  </a:cubicBezTo>
                  <a:cubicBezTo>
                    <a:pt x="287" y="281"/>
                    <a:pt x="297" y="299"/>
                    <a:pt x="295" y="317"/>
                  </a:cubicBezTo>
                  <a:close/>
                </a:path>
              </a:pathLst>
            </a:custGeom>
            <a:solidFill>
              <a:srgbClr val="64D1D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sp>
          <p:nvSpPr>
            <p:cNvPr id="262169" name="Google Shape;5435;p123"/>
            <p:cNvSpPr>
              <a:spLocks/>
            </p:cNvSpPr>
            <p:nvPr/>
          </p:nvSpPr>
          <p:spPr bwMode="auto">
            <a:xfrm>
              <a:off x="6792913" y="2163763"/>
              <a:ext cx="723900" cy="528637"/>
            </a:xfrm>
            <a:custGeom>
              <a:avLst/>
              <a:gdLst>
                <a:gd name="T0" fmla="*/ 2147483646 w 152"/>
                <a:gd name="T1" fmla="*/ 2147483646 h 111"/>
                <a:gd name="T2" fmla="*/ 0 w 152"/>
                <a:gd name="T3" fmla="*/ 0 h 111"/>
                <a:gd name="T4" fmla="*/ 2147483646 w 152"/>
                <a:gd name="T5" fmla="*/ 2147483646 h 111"/>
                <a:gd name="T6" fmla="*/ 2147483646 w 152"/>
                <a:gd name="T7" fmla="*/ 2147483646 h 111"/>
                <a:gd name="T8" fmla="*/ 2147483646 w 152"/>
                <a:gd name="T9" fmla="*/ 2147483646 h 111"/>
                <a:gd name="T10" fmla="*/ 2147483646 w 152"/>
                <a:gd name="T11" fmla="*/ 2147483646 h 1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2" h="111" extrusionOk="0">
                  <a:moveTo>
                    <a:pt x="124" y="28"/>
                  </a:moveTo>
                  <a:cubicBezTo>
                    <a:pt x="0" y="0"/>
                    <a:pt x="0" y="0"/>
                    <a:pt x="0" y="0"/>
                  </a:cubicBezTo>
                  <a:cubicBezTo>
                    <a:pt x="5" y="1"/>
                    <a:pt x="10" y="5"/>
                    <a:pt x="14" y="9"/>
                  </a:cubicBezTo>
                  <a:cubicBezTo>
                    <a:pt x="86" y="89"/>
                    <a:pt x="86" y="89"/>
                    <a:pt x="86" y="89"/>
                  </a:cubicBezTo>
                  <a:cubicBezTo>
                    <a:pt x="106" y="111"/>
                    <a:pt x="143" y="97"/>
                    <a:pt x="150" y="68"/>
                  </a:cubicBezTo>
                  <a:cubicBezTo>
                    <a:pt x="152" y="50"/>
                    <a:pt x="142" y="32"/>
                    <a:pt x="124" y="28"/>
                  </a:cubicBezTo>
                  <a:close/>
                </a:path>
              </a:pathLst>
            </a:custGeom>
            <a:solidFill>
              <a:srgbClr val="50A7AF"/>
            </a:solidFill>
            <a:ln>
              <a:noFill/>
            </a:ln>
            <a:effectLst>
              <a:innerShdw blurRad="63500" dist="50800" dir="189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S"/>
            </a:p>
          </p:txBody>
        </p:sp>
      </p:grpSp>
      <p:pic>
        <p:nvPicPr>
          <p:cNvPr id="9" name="Graphic 8" descr="Graduation cap with solid fill">
            <a:extLst>
              <a:ext uri="{FF2B5EF4-FFF2-40B4-BE49-F238E27FC236}">
                <a16:creationId xmlns:a16="http://schemas.microsoft.com/office/drawing/2014/main" id="{070F0581-2862-D314-CEF7-266FB75A55F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784216" y="1337926"/>
            <a:ext cx="761431" cy="761431"/>
          </a:xfrm>
          <a:prstGeom prst="rect">
            <a:avLst/>
          </a:prstGeom>
        </p:spPr>
      </p:pic>
      <p:pic>
        <p:nvPicPr>
          <p:cNvPr id="11" name="Graphic 10" descr="Drama with solid fill">
            <a:extLst>
              <a:ext uri="{FF2B5EF4-FFF2-40B4-BE49-F238E27FC236}">
                <a16:creationId xmlns:a16="http://schemas.microsoft.com/office/drawing/2014/main" id="{2C57099E-5B3F-6462-750B-0FD63451E7E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744260" y="3055387"/>
            <a:ext cx="747226" cy="747226"/>
          </a:xfrm>
          <a:prstGeom prst="rect">
            <a:avLst/>
          </a:prstGeom>
        </p:spPr>
      </p:pic>
      <p:pic>
        <p:nvPicPr>
          <p:cNvPr id="13" name="Graphic 12" descr="Sport balls with solid fill">
            <a:extLst>
              <a:ext uri="{FF2B5EF4-FFF2-40B4-BE49-F238E27FC236}">
                <a16:creationId xmlns:a16="http://schemas.microsoft.com/office/drawing/2014/main" id="{B1B0F7D3-E5AE-7BA9-3396-C7A05DAE13C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702901" y="4778431"/>
            <a:ext cx="793638" cy="793638"/>
          </a:xfrm>
          <a:prstGeom prst="rect">
            <a:avLst/>
          </a:prstGeom>
        </p:spPr>
      </p:pic>
      <p:pic>
        <p:nvPicPr>
          <p:cNvPr id="15" name="Graphic 14" descr="Laptop with solid fill">
            <a:extLst>
              <a:ext uri="{FF2B5EF4-FFF2-40B4-BE49-F238E27FC236}">
                <a16:creationId xmlns:a16="http://schemas.microsoft.com/office/drawing/2014/main" id="{9D54F8C3-3940-92FD-45E1-A43C07F7485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646069" y="1376363"/>
            <a:ext cx="744538" cy="744538"/>
          </a:xfrm>
          <a:prstGeom prst="rect">
            <a:avLst/>
          </a:prstGeom>
        </p:spPr>
      </p:pic>
      <p:pic>
        <p:nvPicPr>
          <p:cNvPr id="17" name="Graphic 16" descr="Boardroom with solid fill">
            <a:extLst>
              <a:ext uri="{FF2B5EF4-FFF2-40B4-BE49-F238E27FC236}">
                <a16:creationId xmlns:a16="http://schemas.microsoft.com/office/drawing/2014/main" id="{A1A4A8DF-7045-AC7A-4E30-95AD9FF7649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668520" y="2994653"/>
            <a:ext cx="795133" cy="795133"/>
          </a:xfrm>
          <a:prstGeom prst="rect">
            <a:avLst/>
          </a:prstGeom>
        </p:spPr>
      </p:pic>
      <p:pic>
        <p:nvPicPr>
          <p:cNvPr id="19" name="Graphic 18" descr="Storytelling with solid fill">
            <a:extLst>
              <a:ext uri="{FF2B5EF4-FFF2-40B4-BE49-F238E27FC236}">
                <a16:creationId xmlns:a16="http://schemas.microsoft.com/office/drawing/2014/main" id="{E538FA67-3C9B-6C8D-E5F4-515620F869B8}"/>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688643" y="4800247"/>
            <a:ext cx="676981" cy="676981"/>
          </a:xfrm>
          <a:prstGeom prst="rect">
            <a:avLst/>
          </a:prstGeom>
        </p:spPr>
      </p:pic>
      <p:sp>
        <p:nvSpPr>
          <p:cNvPr id="8" name="TextBox 7">
            <a:extLst>
              <a:ext uri="{FF2B5EF4-FFF2-40B4-BE49-F238E27FC236}">
                <a16:creationId xmlns:a16="http://schemas.microsoft.com/office/drawing/2014/main" id="{42ADD1A9-707A-46CA-7527-6DBC7B755041}"/>
              </a:ext>
            </a:extLst>
          </p:cNvPr>
          <p:cNvSpPr txBox="1"/>
          <p:nvPr/>
        </p:nvSpPr>
        <p:spPr>
          <a:xfrm>
            <a:off x="4778017" y="1936333"/>
            <a:ext cx="2628956" cy="2800767"/>
          </a:xfrm>
          <a:prstGeom prst="rect">
            <a:avLst/>
          </a:prstGeom>
          <a:noFill/>
        </p:spPr>
        <p:txBody>
          <a:bodyPr wrap="square" rtlCol="0">
            <a:spAutoFit/>
          </a:bodyPr>
          <a:lstStyle/>
          <a:p>
            <a:pPr algn="ctr"/>
            <a:r>
              <a:rPr lang="en-US" sz="4400" b="1">
                <a:solidFill>
                  <a:schemeClr val="bg1"/>
                </a:solidFill>
                <a:latin typeface="Alasassy Caps" pitchFamily="2" charset="0"/>
              </a:rPr>
              <a:t>Well Rounded Students = SUCCESS!</a:t>
            </a:r>
          </a:p>
        </p:txBody>
      </p:sp>
    </p:spTree>
    <p:extLst>
      <p:ext uri="{BB962C8B-B14F-4D97-AF65-F5344CB8AC3E}">
        <p14:creationId xmlns:p14="http://schemas.microsoft.com/office/powerpoint/2010/main" val="122028607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10"/>
        <p:cNvGrpSpPr/>
        <p:nvPr/>
      </p:nvGrpSpPr>
      <p:grpSpPr>
        <a:xfrm>
          <a:off x="0" y="0"/>
          <a:ext cx="0" cy="0"/>
          <a:chOff x="0" y="0"/>
          <a:chExt cx="0" cy="0"/>
        </a:xfrm>
      </p:grpSpPr>
      <p:grpSp>
        <p:nvGrpSpPr>
          <p:cNvPr id="2" name="Группа 1">
            <a:extLst>
              <a:ext uri="{FF2B5EF4-FFF2-40B4-BE49-F238E27FC236}">
                <a16:creationId xmlns:a16="http://schemas.microsoft.com/office/drawing/2014/main" id="{ED264FF6-0DAE-BA46-961A-962DA6CB60E0}"/>
              </a:ext>
            </a:extLst>
          </p:cNvPr>
          <p:cNvGrpSpPr/>
          <p:nvPr/>
        </p:nvGrpSpPr>
        <p:grpSpPr>
          <a:xfrm>
            <a:off x="695325" y="1352550"/>
            <a:ext cx="2486024" cy="1420812"/>
            <a:chOff x="695325" y="1352550"/>
            <a:chExt cx="2486024" cy="1420812"/>
          </a:xfrm>
        </p:grpSpPr>
        <p:sp>
          <p:nvSpPr>
            <p:cNvPr id="511" name="Google Shape;511;p22"/>
            <p:cNvSpPr txBox="1"/>
            <p:nvPr/>
          </p:nvSpPr>
          <p:spPr>
            <a:xfrm>
              <a:off x="695325" y="1755774"/>
              <a:ext cx="1384299" cy="1017588"/>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000"/>
                <a:buFont typeface="Open Sans"/>
                <a:buNone/>
              </a:pPr>
              <a:r>
                <a:rPr lang="en-US" sz="1000" b="0" i="0" u="none">
                  <a:solidFill>
                    <a:schemeClr val="bg1"/>
                  </a:solidFill>
                  <a:latin typeface="Open Sans"/>
                  <a:ea typeface="Open Sans"/>
                  <a:cs typeface="Open Sans"/>
                  <a:sym typeface="Open Sans"/>
                </a:rPr>
                <a:t>Including written &amp; verbal, as well as interpersonal communication</a:t>
              </a:r>
              <a:endParaRPr>
                <a:solidFill>
                  <a:schemeClr val="bg1"/>
                </a:solidFill>
              </a:endParaRPr>
            </a:p>
          </p:txBody>
        </p:sp>
        <p:sp>
          <p:nvSpPr>
            <p:cNvPr id="519" name="Google Shape;519;p22"/>
            <p:cNvSpPr txBox="1"/>
            <p:nvPr/>
          </p:nvSpPr>
          <p:spPr>
            <a:xfrm>
              <a:off x="895677" y="1540788"/>
              <a:ext cx="1522412" cy="36036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CA59"/>
                </a:buClr>
                <a:buSzPts val="1700"/>
                <a:buFont typeface="Open Sans SemiBold"/>
                <a:buNone/>
              </a:pPr>
              <a:r>
                <a:rPr lang="en-US" sz="1700" b="1" i="0" u="none">
                  <a:solidFill>
                    <a:srgbClr val="FFCA59"/>
                  </a:solidFill>
                  <a:latin typeface="Alasassy Caps" pitchFamily="2" charset="0"/>
                  <a:ea typeface="Open Sans SemiBold"/>
                  <a:cs typeface="Open Sans SemiBold"/>
                  <a:sym typeface="Open Sans SemiBold"/>
                </a:rPr>
                <a:t>Communication</a:t>
              </a:r>
              <a:endParaRPr>
                <a:latin typeface="Alasassy Caps" pitchFamily="2" charset="0"/>
              </a:endParaRPr>
            </a:p>
          </p:txBody>
        </p:sp>
        <p:sp>
          <p:nvSpPr>
            <p:cNvPr id="527" name="Google Shape;527;p22"/>
            <p:cNvSpPr txBox="1"/>
            <p:nvPr/>
          </p:nvSpPr>
          <p:spPr>
            <a:xfrm>
              <a:off x="2243137" y="1352550"/>
              <a:ext cx="938212" cy="1420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CA59"/>
                </a:buClr>
                <a:buSzPts val="7500"/>
                <a:buFont typeface="Montserrat"/>
                <a:buNone/>
              </a:pPr>
              <a:r>
                <a:rPr lang="en-US" sz="7500" b="0" i="0" u="none">
                  <a:solidFill>
                    <a:srgbClr val="FFCA59"/>
                  </a:solidFill>
                  <a:latin typeface="Alasassy Caps" pitchFamily="2" charset="0"/>
                  <a:ea typeface="Montserrat"/>
                  <a:cs typeface="Montserrat"/>
                  <a:sym typeface="Montserrat"/>
                </a:rPr>
                <a:t>1</a:t>
              </a:r>
              <a:endParaRPr>
                <a:latin typeface="Alasassy Caps" pitchFamily="2" charset="0"/>
              </a:endParaRPr>
            </a:p>
          </p:txBody>
        </p:sp>
      </p:grpSp>
      <p:sp>
        <p:nvSpPr>
          <p:cNvPr id="528" name="Google Shape;528;p22"/>
          <p:cNvSpPr/>
          <p:nvPr/>
        </p:nvSpPr>
        <p:spPr>
          <a:xfrm>
            <a:off x="5734050" y="4270375"/>
            <a:ext cx="735012" cy="735012"/>
          </a:xfrm>
          <a:custGeom>
            <a:avLst/>
            <a:gdLst/>
            <a:ahLst/>
            <a:cxnLst/>
            <a:rect l="l" t="t" r="r" b="b"/>
            <a:pathLst>
              <a:path w="194" h="194" extrusionOk="0">
                <a:moveTo>
                  <a:pt x="151" y="194"/>
                </a:moveTo>
                <a:cubicBezTo>
                  <a:pt x="43" y="194"/>
                  <a:pt x="43" y="194"/>
                  <a:pt x="43" y="194"/>
                </a:cubicBezTo>
                <a:cubicBezTo>
                  <a:pt x="19" y="194"/>
                  <a:pt x="0" y="175"/>
                  <a:pt x="0" y="151"/>
                </a:cubicBezTo>
                <a:cubicBezTo>
                  <a:pt x="0" y="43"/>
                  <a:pt x="0" y="43"/>
                  <a:pt x="0" y="43"/>
                </a:cubicBezTo>
                <a:cubicBezTo>
                  <a:pt x="0" y="19"/>
                  <a:pt x="19" y="0"/>
                  <a:pt x="43" y="0"/>
                </a:cubicBezTo>
                <a:cubicBezTo>
                  <a:pt x="151" y="0"/>
                  <a:pt x="151" y="0"/>
                  <a:pt x="151" y="0"/>
                </a:cubicBezTo>
                <a:cubicBezTo>
                  <a:pt x="175" y="0"/>
                  <a:pt x="194" y="19"/>
                  <a:pt x="194" y="43"/>
                </a:cubicBezTo>
                <a:cubicBezTo>
                  <a:pt x="194" y="151"/>
                  <a:pt x="194" y="151"/>
                  <a:pt x="194" y="151"/>
                </a:cubicBezTo>
                <a:cubicBezTo>
                  <a:pt x="194" y="175"/>
                  <a:pt x="175" y="194"/>
                  <a:pt x="151" y="194"/>
                </a:cubicBez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29" name="Google Shape;529;p22"/>
          <p:cNvSpPr/>
          <p:nvPr/>
        </p:nvSpPr>
        <p:spPr>
          <a:xfrm>
            <a:off x="5053012" y="1720850"/>
            <a:ext cx="2097087" cy="754062"/>
          </a:xfrm>
          <a:custGeom>
            <a:avLst/>
            <a:gdLst/>
            <a:ahLst/>
            <a:cxnLst/>
            <a:rect l="l" t="t" r="r" b="b"/>
            <a:pathLst>
              <a:path w="554" h="199" extrusionOk="0">
                <a:moveTo>
                  <a:pt x="277" y="75"/>
                </a:moveTo>
                <a:cubicBezTo>
                  <a:pt x="376" y="75"/>
                  <a:pt x="461" y="130"/>
                  <a:pt x="474" y="195"/>
                </a:cubicBezTo>
                <a:cubicBezTo>
                  <a:pt x="475" y="198"/>
                  <a:pt x="477" y="199"/>
                  <a:pt x="479" y="199"/>
                </a:cubicBezTo>
                <a:cubicBezTo>
                  <a:pt x="549" y="199"/>
                  <a:pt x="549" y="199"/>
                  <a:pt x="549" y="199"/>
                </a:cubicBezTo>
                <a:cubicBezTo>
                  <a:pt x="551" y="199"/>
                  <a:pt x="554" y="197"/>
                  <a:pt x="553" y="194"/>
                </a:cubicBezTo>
                <a:cubicBezTo>
                  <a:pt x="548" y="142"/>
                  <a:pt x="518" y="94"/>
                  <a:pt x="468" y="58"/>
                </a:cubicBezTo>
                <a:cubicBezTo>
                  <a:pt x="417" y="21"/>
                  <a:pt x="349" y="0"/>
                  <a:pt x="277" y="0"/>
                </a:cubicBezTo>
                <a:cubicBezTo>
                  <a:pt x="205" y="0"/>
                  <a:pt x="137" y="21"/>
                  <a:pt x="86" y="58"/>
                </a:cubicBezTo>
                <a:cubicBezTo>
                  <a:pt x="36" y="94"/>
                  <a:pt x="6" y="142"/>
                  <a:pt x="1" y="194"/>
                </a:cubicBezTo>
                <a:cubicBezTo>
                  <a:pt x="0" y="197"/>
                  <a:pt x="3" y="199"/>
                  <a:pt x="5" y="199"/>
                </a:cubicBezTo>
                <a:cubicBezTo>
                  <a:pt x="75" y="199"/>
                  <a:pt x="75" y="199"/>
                  <a:pt x="75" y="199"/>
                </a:cubicBezTo>
                <a:cubicBezTo>
                  <a:pt x="77" y="199"/>
                  <a:pt x="79" y="198"/>
                  <a:pt x="80" y="195"/>
                </a:cubicBezTo>
                <a:cubicBezTo>
                  <a:pt x="93" y="130"/>
                  <a:pt x="178" y="75"/>
                  <a:pt x="277" y="75"/>
                </a:cubicBezTo>
                <a:close/>
              </a:path>
            </a:pathLst>
          </a:custGeom>
          <a:solidFill>
            <a:srgbClr val="4C4C4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0" name="Google Shape;530;p22"/>
          <p:cNvSpPr/>
          <p:nvPr/>
        </p:nvSpPr>
        <p:spPr>
          <a:xfrm>
            <a:off x="6650037" y="2517775"/>
            <a:ext cx="704850" cy="82550"/>
          </a:xfrm>
          <a:custGeom>
            <a:avLst/>
            <a:gdLst/>
            <a:ahLst/>
            <a:cxnLst/>
            <a:rect l="l" t="t" r="r" b="b"/>
            <a:pathLst>
              <a:path w="186" h="22" extrusionOk="0">
                <a:moveTo>
                  <a:pt x="182" y="22"/>
                </a:moveTo>
                <a:cubicBezTo>
                  <a:pt x="4" y="22"/>
                  <a:pt x="4" y="22"/>
                  <a:pt x="4" y="22"/>
                </a:cubicBezTo>
                <a:cubicBezTo>
                  <a:pt x="2" y="22"/>
                  <a:pt x="0" y="20"/>
                  <a:pt x="0" y="17"/>
                </a:cubicBezTo>
                <a:cubicBezTo>
                  <a:pt x="0" y="5"/>
                  <a:pt x="0" y="5"/>
                  <a:pt x="0" y="5"/>
                </a:cubicBezTo>
                <a:cubicBezTo>
                  <a:pt x="0" y="2"/>
                  <a:pt x="2" y="0"/>
                  <a:pt x="4" y="0"/>
                </a:cubicBezTo>
                <a:cubicBezTo>
                  <a:pt x="182" y="0"/>
                  <a:pt x="182" y="0"/>
                  <a:pt x="182" y="0"/>
                </a:cubicBezTo>
                <a:cubicBezTo>
                  <a:pt x="184" y="0"/>
                  <a:pt x="186" y="2"/>
                  <a:pt x="186" y="5"/>
                </a:cubicBezTo>
                <a:cubicBezTo>
                  <a:pt x="186" y="17"/>
                  <a:pt x="186" y="17"/>
                  <a:pt x="186" y="17"/>
                </a:cubicBezTo>
                <a:cubicBezTo>
                  <a:pt x="186" y="20"/>
                  <a:pt x="184" y="22"/>
                  <a:pt x="182" y="22"/>
                </a:cubicBezTo>
                <a:close/>
              </a:path>
            </a:pathLst>
          </a:custGeom>
          <a:solidFill>
            <a:srgbClr val="35353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1" name="Google Shape;531;p22"/>
          <p:cNvSpPr/>
          <p:nvPr/>
        </p:nvSpPr>
        <p:spPr>
          <a:xfrm>
            <a:off x="4848225" y="2517775"/>
            <a:ext cx="703262" cy="82550"/>
          </a:xfrm>
          <a:custGeom>
            <a:avLst/>
            <a:gdLst/>
            <a:ahLst/>
            <a:cxnLst/>
            <a:rect l="l" t="t" r="r" b="b"/>
            <a:pathLst>
              <a:path w="186" h="22" extrusionOk="0">
                <a:moveTo>
                  <a:pt x="182" y="22"/>
                </a:moveTo>
                <a:cubicBezTo>
                  <a:pt x="4" y="22"/>
                  <a:pt x="4" y="22"/>
                  <a:pt x="4" y="22"/>
                </a:cubicBezTo>
                <a:cubicBezTo>
                  <a:pt x="2" y="22"/>
                  <a:pt x="0" y="20"/>
                  <a:pt x="0" y="17"/>
                </a:cubicBezTo>
                <a:cubicBezTo>
                  <a:pt x="0" y="5"/>
                  <a:pt x="0" y="5"/>
                  <a:pt x="0" y="5"/>
                </a:cubicBezTo>
                <a:cubicBezTo>
                  <a:pt x="0" y="2"/>
                  <a:pt x="2" y="0"/>
                  <a:pt x="4" y="0"/>
                </a:cubicBezTo>
                <a:cubicBezTo>
                  <a:pt x="182" y="0"/>
                  <a:pt x="182" y="0"/>
                  <a:pt x="182" y="0"/>
                </a:cubicBezTo>
                <a:cubicBezTo>
                  <a:pt x="184" y="0"/>
                  <a:pt x="186" y="2"/>
                  <a:pt x="186" y="5"/>
                </a:cubicBezTo>
                <a:cubicBezTo>
                  <a:pt x="186" y="17"/>
                  <a:pt x="186" y="17"/>
                  <a:pt x="186" y="17"/>
                </a:cubicBezTo>
                <a:cubicBezTo>
                  <a:pt x="186" y="20"/>
                  <a:pt x="184" y="22"/>
                  <a:pt x="182" y="22"/>
                </a:cubicBezTo>
                <a:close/>
              </a:path>
            </a:pathLst>
          </a:custGeom>
          <a:solidFill>
            <a:srgbClr val="35353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2" name="Google Shape;532;p22"/>
          <p:cNvSpPr/>
          <p:nvPr/>
        </p:nvSpPr>
        <p:spPr>
          <a:xfrm>
            <a:off x="7426325" y="4160837"/>
            <a:ext cx="1271587" cy="2095500"/>
          </a:xfrm>
          <a:custGeom>
            <a:avLst/>
            <a:gdLst/>
            <a:ahLst/>
            <a:cxnLst/>
            <a:rect l="l" t="t" r="r" b="b"/>
            <a:pathLst>
              <a:path w="336" h="553" extrusionOk="0">
                <a:moveTo>
                  <a:pt x="317" y="4"/>
                </a:moveTo>
                <a:cubicBezTo>
                  <a:pt x="310" y="8"/>
                  <a:pt x="302" y="11"/>
                  <a:pt x="294" y="14"/>
                </a:cubicBezTo>
                <a:cubicBezTo>
                  <a:pt x="202" y="53"/>
                  <a:pt x="107" y="84"/>
                  <a:pt x="11" y="105"/>
                </a:cubicBezTo>
                <a:cubicBezTo>
                  <a:pt x="4" y="106"/>
                  <a:pt x="0" y="112"/>
                  <a:pt x="0" y="118"/>
                </a:cubicBezTo>
                <a:cubicBezTo>
                  <a:pt x="0" y="235"/>
                  <a:pt x="0" y="235"/>
                  <a:pt x="0" y="235"/>
                </a:cubicBezTo>
                <a:cubicBezTo>
                  <a:pt x="0" y="394"/>
                  <a:pt x="0" y="394"/>
                  <a:pt x="0" y="394"/>
                </a:cubicBezTo>
                <a:cubicBezTo>
                  <a:pt x="0" y="539"/>
                  <a:pt x="0" y="539"/>
                  <a:pt x="0" y="539"/>
                </a:cubicBezTo>
                <a:cubicBezTo>
                  <a:pt x="0" y="547"/>
                  <a:pt x="6" y="553"/>
                  <a:pt x="13" y="553"/>
                </a:cubicBezTo>
                <a:cubicBezTo>
                  <a:pt x="204" y="553"/>
                  <a:pt x="204" y="553"/>
                  <a:pt x="204" y="553"/>
                </a:cubicBezTo>
                <a:cubicBezTo>
                  <a:pt x="277" y="553"/>
                  <a:pt x="336" y="494"/>
                  <a:pt x="336" y="421"/>
                </a:cubicBezTo>
                <a:cubicBezTo>
                  <a:pt x="336" y="394"/>
                  <a:pt x="336" y="394"/>
                  <a:pt x="336" y="394"/>
                </a:cubicBezTo>
                <a:cubicBezTo>
                  <a:pt x="336" y="235"/>
                  <a:pt x="336" y="235"/>
                  <a:pt x="336" y="235"/>
                </a:cubicBezTo>
                <a:cubicBezTo>
                  <a:pt x="336" y="16"/>
                  <a:pt x="336" y="16"/>
                  <a:pt x="336" y="16"/>
                </a:cubicBezTo>
                <a:cubicBezTo>
                  <a:pt x="336" y="7"/>
                  <a:pt x="326" y="0"/>
                  <a:pt x="317" y="4"/>
                </a:cubicBezTo>
                <a:close/>
              </a:path>
            </a:pathLst>
          </a:custGeom>
          <a:solidFill>
            <a:srgbClr val="6BDAB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3" name="Google Shape;533;p22"/>
          <p:cNvSpPr/>
          <p:nvPr/>
        </p:nvSpPr>
        <p:spPr>
          <a:xfrm>
            <a:off x="4829175" y="4584700"/>
            <a:ext cx="1246187" cy="1671637"/>
          </a:xfrm>
          <a:custGeom>
            <a:avLst/>
            <a:gdLst/>
            <a:ahLst/>
            <a:cxnLst/>
            <a:rect l="l" t="t" r="r" b="b"/>
            <a:pathLst>
              <a:path w="329" h="441" extrusionOk="0">
                <a:moveTo>
                  <a:pt x="316" y="124"/>
                </a:moveTo>
                <a:cubicBezTo>
                  <a:pt x="275" y="124"/>
                  <a:pt x="275" y="124"/>
                  <a:pt x="275" y="124"/>
                </a:cubicBezTo>
                <a:cubicBezTo>
                  <a:pt x="272" y="124"/>
                  <a:pt x="270" y="123"/>
                  <a:pt x="268" y="123"/>
                </a:cubicBezTo>
                <a:cubicBezTo>
                  <a:pt x="244" y="120"/>
                  <a:pt x="227" y="100"/>
                  <a:pt x="227" y="76"/>
                </a:cubicBezTo>
                <a:cubicBezTo>
                  <a:pt x="227" y="41"/>
                  <a:pt x="227" y="41"/>
                  <a:pt x="227" y="41"/>
                </a:cubicBezTo>
                <a:cubicBezTo>
                  <a:pt x="227" y="34"/>
                  <a:pt x="221" y="28"/>
                  <a:pt x="214" y="28"/>
                </a:cubicBezTo>
                <a:cubicBezTo>
                  <a:pt x="148" y="23"/>
                  <a:pt x="81" y="14"/>
                  <a:pt x="16" y="2"/>
                </a:cubicBezTo>
                <a:cubicBezTo>
                  <a:pt x="8" y="0"/>
                  <a:pt x="0" y="6"/>
                  <a:pt x="0" y="14"/>
                </a:cubicBezTo>
                <a:cubicBezTo>
                  <a:pt x="0" y="123"/>
                  <a:pt x="0" y="123"/>
                  <a:pt x="0" y="123"/>
                </a:cubicBezTo>
                <a:cubicBezTo>
                  <a:pt x="0" y="282"/>
                  <a:pt x="0" y="282"/>
                  <a:pt x="0" y="282"/>
                </a:cubicBezTo>
                <a:cubicBezTo>
                  <a:pt x="0" y="427"/>
                  <a:pt x="0" y="427"/>
                  <a:pt x="0" y="427"/>
                </a:cubicBezTo>
                <a:cubicBezTo>
                  <a:pt x="0" y="435"/>
                  <a:pt x="6" y="441"/>
                  <a:pt x="14" y="441"/>
                </a:cubicBezTo>
                <a:cubicBezTo>
                  <a:pt x="316" y="441"/>
                  <a:pt x="316" y="441"/>
                  <a:pt x="316" y="441"/>
                </a:cubicBezTo>
                <a:cubicBezTo>
                  <a:pt x="323" y="441"/>
                  <a:pt x="329" y="435"/>
                  <a:pt x="329" y="427"/>
                </a:cubicBezTo>
                <a:cubicBezTo>
                  <a:pt x="329" y="282"/>
                  <a:pt x="329" y="282"/>
                  <a:pt x="329" y="282"/>
                </a:cubicBezTo>
                <a:cubicBezTo>
                  <a:pt x="329" y="137"/>
                  <a:pt x="329" y="137"/>
                  <a:pt x="329" y="137"/>
                </a:cubicBezTo>
                <a:cubicBezTo>
                  <a:pt x="329" y="129"/>
                  <a:pt x="323" y="124"/>
                  <a:pt x="316" y="124"/>
                </a:cubicBezTo>
                <a:close/>
              </a:path>
            </a:pathLst>
          </a:custGeom>
          <a:solidFill>
            <a:srgbClr val="34B2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4" name="Google Shape;534;p22"/>
          <p:cNvSpPr/>
          <p:nvPr/>
        </p:nvSpPr>
        <p:spPr>
          <a:xfrm>
            <a:off x="6127750" y="4584700"/>
            <a:ext cx="1244600" cy="1671637"/>
          </a:xfrm>
          <a:custGeom>
            <a:avLst/>
            <a:gdLst/>
            <a:ahLst/>
            <a:cxnLst/>
            <a:rect l="l" t="t" r="r" b="b"/>
            <a:pathLst>
              <a:path w="329" h="441" extrusionOk="0">
                <a:moveTo>
                  <a:pt x="313" y="2"/>
                </a:moveTo>
                <a:cubicBezTo>
                  <a:pt x="248" y="14"/>
                  <a:pt x="181" y="23"/>
                  <a:pt x="115" y="28"/>
                </a:cubicBezTo>
                <a:cubicBezTo>
                  <a:pt x="108" y="28"/>
                  <a:pt x="102" y="34"/>
                  <a:pt x="102" y="41"/>
                </a:cubicBezTo>
                <a:cubicBezTo>
                  <a:pt x="102" y="76"/>
                  <a:pt x="102" y="76"/>
                  <a:pt x="102" y="76"/>
                </a:cubicBezTo>
                <a:cubicBezTo>
                  <a:pt x="102" y="100"/>
                  <a:pt x="85" y="120"/>
                  <a:pt x="61" y="123"/>
                </a:cubicBezTo>
                <a:cubicBezTo>
                  <a:pt x="59" y="123"/>
                  <a:pt x="57" y="124"/>
                  <a:pt x="54" y="124"/>
                </a:cubicBezTo>
                <a:cubicBezTo>
                  <a:pt x="13" y="124"/>
                  <a:pt x="13" y="124"/>
                  <a:pt x="13" y="124"/>
                </a:cubicBezTo>
                <a:cubicBezTo>
                  <a:pt x="6" y="124"/>
                  <a:pt x="0" y="129"/>
                  <a:pt x="0" y="137"/>
                </a:cubicBezTo>
                <a:cubicBezTo>
                  <a:pt x="0" y="282"/>
                  <a:pt x="0" y="282"/>
                  <a:pt x="0" y="282"/>
                </a:cubicBezTo>
                <a:cubicBezTo>
                  <a:pt x="0" y="427"/>
                  <a:pt x="0" y="427"/>
                  <a:pt x="0" y="427"/>
                </a:cubicBezTo>
                <a:cubicBezTo>
                  <a:pt x="0" y="435"/>
                  <a:pt x="6" y="441"/>
                  <a:pt x="13" y="441"/>
                </a:cubicBezTo>
                <a:cubicBezTo>
                  <a:pt x="315" y="441"/>
                  <a:pt x="315" y="441"/>
                  <a:pt x="315" y="441"/>
                </a:cubicBezTo>
                <a:cubicBezTo>
                  <a:pt x="323" y="441"/>
                  <a:pt x="329" y="435"/>
                  <a:pt x="329" y="427"/>
                </a:cubicBezTo>
                <a:cubicBezTo>
                  <a:pt x="329" y="282"/>
                  <a:pt x="329" y="282"/>
                  <a:pt x="329" y="282"/>
                </a:cubicBezTo>
                <a:cubicBezTo>
                  <a:pt x="329" y="123"/>
                  <a:pt x="329" y="123"/>
                  <a:pt x="329" y="123"/>
                </a:cubicBezTo>
                <a:cubicBezTo>
                  <a:pt x="329" y="14"/>
                  <a:pt x="329" y="14"/>
                  <a:pt x="329" y="14"/>
                </a:cubicBezTo>
                <a:cubicBezTo>
                  <a:pt x="329" y="6"/>
                  <a:pt x="321" y="0"/>
                  <a:pt x="313" y="2"/>
                </a:cubicBezTo>
                <a:close/>
              </a:path>
            </a:pathLst>
          </a:custGeom>
          <a:solidFill>
            <a:srgbClr val="64D1D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5" name="Google Shape;535;p22"/>
          <p:cNvSpPr/>
          <p:nvPr/>
        </p:nvSpPr>
        <p:spPr>
          <a:xfrm>
            <a:off x="3503612" y="4160837"/>
            <a:ext cx="1273175" cy="2095500"/>
          </a:xfrm>
          <a:custGeom>
            <a:avLst/>
            <a:gdLst/>
            <a:ahLst/>
            <a:cxnLst/>
            <a:rect l="l" t="t" r="r" b="b"/>
            <a:pathLst>
              <a:path w="336" h="553" extrusionOk="0">
                <a:moveTo>
                  <a:pt x="325" y="105"/>
                </a:moveTo>
                <a:cubicBezTo>
                  <a:pt x="229" y="84"/>
                  <a:pt x="134" y="53"/>
                  <a:pt x="42" y="14"/>
                </a:cubicBezTo>
                <a:cubicBezTo>
                  <a:pt x="34" y="11"/>
                  <a:pt x="26" y="8"/>
                  <a:pt x="19" y="4"/>
                </a:cubicBezTo>
                <a:cubicBezTo>
                  <a:pt x="10" y="0"/>
                  <a:pt x="0" y="7"/>
                  <a:pt x="0" y="16"/>
                </a:cubicBezTo>
                <a:cubicBezTo>
                  <a:pt x="0" y="235"/>
                  <a:pt x="0" y="235"/>
                  <a:pt x="0" y="235"/>
                </a:cubicBezTo>
                <a:cubicBezTo>
                  <a:pt x="0" y="394"/>
                  <a:pt x="0" y="394"/>
                  <a:pt x="0" y="394"/>
                </a:cubicBezTo>
                <a:cubicBezTo>
                  <a:pt x="0" y="421"/>
                  <a:pt x="0" y="421"/>
                  <a:pt x="0" y="421"/>
                </a:cubicBezTo>
                <a:cubicBezTo>
                  <a:pt x="0" y="494"/>
                  <a:pt x="59" y="553"/>
                  <a:pt x="132" y="553"/>
                </a:cubicBezTo>
                <a:cubicBezTo>
                  <a:pt x="323" y="553"/>
                  <a:pt x="323" y="553"/>
                  <a:pt x="323" y="553"/>
                </a:cubicBezTo>
                <a:cubicBezTo>
                  <a:pt x="330" y="553"/>
                  <a:pt x="336" y="547"/>
                  <a:pt x="336" y="539"/>
                </a:cubicBezTo>
                <a:cubicBezTo>
                  <a:pt x="336" y="394"/>
                  <a:pt x="336" y="394"/>
                  <a:pt x="336" y="394"/>
                </a:cubicBezTo>
                <a:cubicBezTo>
                  <a:pt x="336" y="235"/>
                  <a:pt x="336" y="235"/>
                  <a:pt x="336" y="235"/>
                </a:cubicBezTo>
                <a:cubicBezTo>
                  <a:pt x="336" y="118"/>
                  <a:pt x="336" y="118"/>
                  <a:pt x="336" y="118"/>
                </a:cubicBezTo>
                <a:cubicBezTo>
                  <a:pt x="336" y="112"/>
                  <a:pt x="332" y="106"/>
                  <a:pt x="325" y="105"/>
                </a:cubicBezTo>
                <a:close/>
              </a:path>
            </a:pathLst>
          </a:custGeom>
          <a:solidFill>
            <a:srgbClr val="0652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6" name="Google Shape;536;p22"/>
          <p:cNvSpPr/>
          <p:nvPr/>
        </p:nvSpPr>
        <p:spPr>
          <a:xfrm>
            <a:off x="4829175" y="2646362"/>
            <a:ext cx="1246187" cy="1920875"/>
          </a:xfrm>
          <a:custGeom>
            <a:avLst/>
            <a:gdLst/>
            <a:ahLst/>
            <a:cxnLst/>
            <a:rect l="l" t="t" r="r" b="b"/>
            <a:pathLst>
              <a:path w="329" h="507" extrusionOk="0">
                <a:moveTo>
                  <a:pt x="316" y="0"/>
                </a:moveTo>
                <a:cubicBezTo>
                  <a:pt x="14" y="0"/>
                  <a:pt x="14" y="0"/>
                  <a:pt x="14" y="0"/>
                </a:cubicBezTo>
                <a:cubicBezTo>
                  <a:pt x="6" y="0"/>
                  <a:pt x="0" y="6"/>
                  <a:pt x="0" y="13"/>
                </a:cubicBezTo>
                <a:cubicBezTo>
                  <a:pt x="0" y="159"/>
                  <a:pt x="0" y="159"/>
                  <a:pt x="0" y="159"/>
                </a:cubicBezTo>
                <a:cubicBezTo>
                  <a:pt x="0" y="317"/>
                  <a:pt x="0" y="317"/>
                  <a:pt x="0" y="317"/>
                </a:cubicBezTo>
                <a:cubicBezTo>
                  <a:pt x="0" y="465"/>
                  <a:pt x="0" y="465"/>
                  <a:pt x="0" y="465"/>
                </a:cubicBezTo>
                <a:cubicBezTo>
                  <a:pt x="0" y="471"/>
                  <a:pt x="5" y="477"/>
                  <a:pt x="11" y="478"/>
                </a:cubicBezTo>
                <a:cubicBezTo>
                  <a:pt x="77" y="492"/>
                  <a:pt x="144" y="501"/>
                  <a:pt x="212" y="506"/>
                </a:cubicBezTo>
                <a:cubicBezTo>
                  <a:pt x="220" y="507"/>
                  <a:pt x="227" y="501"/>
                  <a:pt x="227" y="493"/>
                </a:cubicBezTo>
                <a:cubicBezTo>
                  <a:pt x="227" y="465"/>
                  <a:pt x="227" y="465"/>
                  <a:pt x="227" y="465"/>
                </a:cubicBezTo>
                <a:cubicBezTo>
                  <a:pt x="227" y="438"/>
                  <a:pt x="248" y="417"/>
                  <a:pt x="275" y="417"/>
                </a:cubicBezTo>
                <a:cubicBezTo>
                  <a:pt x="316" y="417"/>
                  <a:pt x="316" y="417"/>
                  <a:pt x="316" y="417"/>
                </a:cubicBezTo>
                <a:cubicBezTo>
                  <a:pt x="323" y="417"/>
                  <a:pt x="329" y="411"/>
                  <a:pt x="329" y="403"/>
                </a:cubicBezTo>
                <a:cubicBezTo>
                  <a:pt x="329" y="317"/>
                  <a:pt x="329" y="317"/>
                  <a:pt x="329" y="317"/>
                </a:cubicBezTo>
                <a:cubicBezTo>
                  <a:pt x="329" y="159"/>
                  <a:pt x="329" y="159"/>
                  <a:pt x="329" y="159"/>
                </a:cubicBezTo>
                <a:cubicBezTo>
                  <a:pt x="329" y="13"/>
                  <a:pt x="329" y="13"/>
                  <a:pt x="329" y="13"/>
                </a:cubicBezTo>
                <a:cubicBezTo>
                  <a:pt x="329" y="6"/>
                  <a:pt x="323" y="0"/>
                  <a:pt x="316" y="0"/>
                </a:cubicBezTo>
                <a:close/>
              </a:path>
            </a:pathLst>
          </a:custGeom>
          <a:solidFill>
            <a:srgbClr val="FF912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7" name="Google Shape;537;p22"/>
          <p:cNvSpPr/>
          <p:nvPr/>
        </p:nvSpPr>
        <p:spPr>
          <a:xfrm>
            <a:off x="3503612" y="2646362"/>
            <a:ext cx="1273175" cy="1784350"/>
          </a:xfrm>
          <a:custGeom>
            <a:avLst/>
            <a:gdLst/>
            <a:ahLst/>
            <a:cxnLst/>
            <a:rect l="l" t="t" r="r" b="b"/>
            <a:pathLst>
              <a:path w="336" h="471" extrusionOk="0">
                <a:moveTo>
                  <a:pt x="323" y="0"/>
                </a:moveTo>
                <a:cubicBezTo>
                  <a:pt x="132" y="0"/>
                  <a:pt x="132" y="0"/>
                  <a:pt x="132" y="0"/>
                </a:cubicBezTo>
                <a:cubicBezTo>
                  <a:pt x="59" y="0"/>
                  <a:pt x="0" y="59"/>
                  <a:pt x="0" y="131"/>
                </a:cubicBezTo>
                <a:cubicBezTo>
                  <a:pt x="0" y="159"/>
                  <a:pt x="0" y="159"/>
                  <a:pt x="0" y="159"/>
                </a:cubicBezTo>
                <a:cubicBezTo>
                  <a:pt x="0" y="317"/>
                  <a:pt x="0" y="317"/>
                  <a:pt x="0" y="317"/>
                </a:cubicBezTo>
                <a:cubicBezTo>
                  <a:pt x="0" y="350"/>
                  <a:pt x="0" y="350"/>
                  <a:pt x="0" y="350"/>
                </a:cubicBezTo>
                <a:cubicBezTo>
                  <a:pt x="0" y="355"/>
                  <a:pt x="3" y="360"/>
                  <a:pt x="8" y="362"/>
                </a:cubicBezTo>
                <a:cubicBezTo>
                  <a:pt x="107" y="408"/>
                  <a:pt x="211" y="444"/>
                  <a:pt x="320" y="469"/>
                </a:cubicBezTo>
                <a:cubicBezTo>
                  <a:pt x="328" y="471"/>
                  <a:pt x="336" y="465"/>
                  <a:pt x="336" y="456"/>
                </a:cubicBezTo>
                <a:cubicBezTo>
                  <a:pt x="336" y="317"/>
                  <a:pt x="336" y="317"/>
                  <a:pt x="336" y="317"/>
                </a:cubicBezTo>
                <a:cubicBezTo>
                  <a:pt x="336" y="159"/>
                  <a:pt x="336" y="159"/>
                  <a:pt x="336" y="159"/>
                </a:cubicBezTo>
                <a:cubicBezTo>
                  <a:pt x="336" y="13"/>
                  <a:pt x="336" y="13"/>
                  <a:pt x="336" y="13"/>
                </a:cubicBezTo>
                <a:cubicBezTo>
                  <a:pt x="336" y="6"/>
                  <a:pt x="330" y="0"/>
                  <a:pt x="323" y="0"/>
                </a:cubicBezTo>
                <a:close/>
              </a:path>
            </a:pathLst>
          </a:custGeom>
          <a:solidFill>
            <a:srgbClr val="FFCA5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8" name="Google Shape;538;p22"/>
          <p:cNvSpPr/>
          <p:nvPr/>
        </p:nvSpPr>
        <p:spPr>
          <a:xfrm>
            <a:off x="7426325" y="2646362"/>
            <a:ext cx="1271587" cy="1784350"/>
          </a:xfrm>
          <a:custGeom>
            <a:avLst/>
            <a:gdLst/>
            <a:ahLst/>
            <a:cxnLst/>
            <a:rect l="l" t="t" r="r" b="b"/>
            <a:pathLst>
              <a:path w="336" h="471" extrusionOk="0">
                <a:moveTo>
                  <a:pt x="204" y="0"/>
                </a:moveTo>
                <a:cubicBezTo>
                  <a:pt x="13" y="0"/>
                  <a:pt x="13" y="0"/>
                  <a:pt x="13" y="0"/>
                </a:cubicBezTo>
                <a:cubicBezTo>
                  <a:pt x="6" y="0"/>
                  <a:pt x="0" y="6"/>
                  <a:pt x="0" y="13"/>
                </a:cubicBezTo>
                <a:cubicBezTo>
                  <a:pt x="0" y="159"/>
                  <a:pt x="0" y="159"/>
                  <a:pt x="0" y="159"/>
                </a:cubicBezTo>
                <a:cubicBezTo>
                  <a:pt x="0" y="317"/>
                  <a:pt x="0" y="317"/>
                  <a:pt x="0" y="317"/>
                </a:cubicBezTo>
                <a:cubicBezTo>
                  <a:pt x="0" y="456"/>
                  <a:pt x="0" y="456"/>
                  <a:pt x="0" y="456"/>
                </a:cubicBezTo>
                <a:cubicBezTo>
                  <a:pt x="0" y="465"/>
                  <a:pt x="8" y="471"/>
                  <a:pt x="16" y="469"/>
                </a:cubicBezTo>
                <a:cubicBezTo>
                  <a:pt x="125" y="444"/>
                  <a:pt x="229" y="408"/>
                  <a:pt x="328" y="362"/>
                </a:cubicBezTo>
                <a:cubicBezTo>
                  <a:pt x="333" y="360"/>
                  <a:pt x="336" y="355"/>
                  <a:pt x="336" y="350"/>
                </a:cubicBezTo>
                <a:cubicBezTo>
                  <a:pt x="336" y="317"/>
                  <a:pt x="336" y="317"/>
                  <a:pt x="336" y="317"/>
                </a:cubicBezTo>
                <a:cubicBezTo>
                  <a:pt x="336" y="159"/>
                  <a:pt x="336" y="159"/>
                  <a:pt x="336" y="159"/>
                </a:cubicBezTo>
                <a:cubicBezTo>
                  <a:pt x="336" y="131"/>
                  <a:pt x="336" y="131"/>
                  <a:pt x="336" y="131"/>
                </a:cubicBezTo>
                <a:cubicBezTo>
                  <a:pt x="336" y="59"/>
                  <a:pt x="277" y="0"/>
                  <a:pt x="204" y="0"/>
                </a:cubicBezTo>
                <a:close/>
              </a:path>
            </a:pathLst>
          </a:custGeom>
          <a:solidFill>
            <a:srgbClr val="8C103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39" name="Google Shape;539;p22"/>
          <p:cNvSpPr/>
          <p:nvPr/>
        </p:nvSpPr>
        <p:spPr>
          <a:xfrm>
            <a:off x="6127750" y="2646362"/>
            <a:ext cx="1244600" cy="1920875"/>
          </a:xfrm>
          <a:custGeom>
            <a:avLst/>
            <a:gdLst/>
            <a:ahLst/>
            <a:cxnLst/>
            <a:rect l="l" t="t" r="r" b="b"/>
            <a:pathLst>
              <a:path w="329" h="507" extrusionOk="0">
                <a:moveTo>
                  <a:pt x="315" y="0"/>
                </a:moveTo>
                <a:cubicBezTo>
                  <a:pt x="13" y="0"/>
                  <a:pt x="13" y="0"/>
                  <a:pt x="13" y="0"/>
                </a:cubicBezTo>
                <a:cubicBezTo>
                  <a:pt x="6" y="0"/>
                  <a:pt x="0" y="6"/>
                  <a:pt x="0" y="13"/>
                </a:cubicBezTo>
                <a:cubicBezTo>
                  <a:pt x="0" y="159"/>
                  <a:pt x="0" y="159"/>
                  <a:pt x="0" y="159"/>
                </a:cubicBezTo>
                <a:cubicBezTo>
                  <a:pt x="0" y="317"/>
                  <a:pt x="0" y="317"/>
                  <a:pt x="0" y="317"/>
                </a:cubicBezTo>
                <a:cubicBezTo>
                  <a:pt x="0" y="403"/>
                  <a:pt x="0" y="403"/>
                  <a:pt x="0" y="403"/>
                </a:cubicBezTo>
                <a:cubicBezTo>
                  <a:pt x="0" y="411"/>
                  <a:pt x="6" y="417"/>
                  <a:pt x="13" y="417"/>
                </a:cubicBezTo>
                <a:cubicBezTo>
                  <a:pt x="54" y="417"/>
                  <a:pt x="54" y="417"/>
                  <a:pt x="54" y="417"/>
                </a:cubicBezTo>
                <a:cubicBezTo>
                  <a:pt x="81" y="417"/>
                  <a:pt x="102" y="438"/>
                  <a:pt x="102" y="465"/>
                </a:cubicBezTo>
                <a:cubicBezTo>
                  <a:pt x="102" y="493"/>
                  <a:pt x="102" y="493"/>
                  <a:pt x="102" y="493"/>
                </a:cubicBezTo>
                <a:cubicBezTo>
                  <a:pt x="102" y="501"/>
                  <a:pt x="109" y="507"/>
                  <a:pt x="117" y="506"/>
                </a:cubicBezTo>
                <a:cubicBezTo>
                  <a:pt x="185" y="501"/>
                  <a:pt x="252" y="492"/>
                  <a:pt x="318" y="478"/>
                </a:cubicBezTo>
                <a:cubicBezTo>
                  <a:pt x="324" y="477"/>
                  <a:pt x="329" y="471"/>
                  <a:pt x="329" y="465"/>
                </a:cubicBezTo>
                <a:cubicBezTo>
                  <a:pt x="329" y="317"/>
                  <a:pt x="329" y="317"/>
                  <a:pt x="329" y="317"/>
                </a:cubicBezTo>
                <a:cubicBezTo>
                  <a:pt x="329" y="159"/>
                  <a:pt x="329" y="159"/>
                  <a:pt x="329" y="159"/>
                </a:cubicBezTo>
                <a:cubicBezTo>
                  <a:pt x="329" y="13"/>
                  <a:pt x="329" y="13"/>
                  <a:pt x="329" y="13"/>
                </a:cubicBezTo>
                <a:cubicBezTo>
                  <a:pt x="329" y="6"/>
                  <a:pt x="323" y="0"/>
                  <a:pt x="315" y="0"/>
                </a:cubicBezTo>
                <a:close/>
              </a:path>
            </a:pathLst>
          </a:custGeom>
          <a:solidFill>
            <a:srgbClr val="E249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40" name="Google Shape;540;p22"/>
          <p:cNvSpPr/>
          <p:nvPr/>
        </p:nvSpPr>
        <p:spPr>
          <a:xfrm>
            <a:off x="6486525" y="3225800"/>
            <a:ext cx="557212" cy="666750"/>
          </a:xfrm>
          <a:custGeom>
            <a:avLst/>
            <a:gdLst/>
            <a:ahLst/>
            <a:cxnLst/>
            <a:rect l="l" t="t" r="r" b="b"/>
            <a:pathLst>
              <a:path w="147" h="176" extrusionOk="0">
                <a:moveTo>
                  <a:pt x="98" y="170"/>
                </a:moveTo>
                <a:cubicBezTo>
                  <a:pt x="98" y="174"/>
                  <a:pt x="96" y="176"/>
                  <a:pt x="92" y="176"/>
                </a:cubicBezTo>
                <a:cubicBezTo>
                  <a:pt x="55" y="176"/>
                  <a:pt x="55" y="176"/>
                  <a:pt x="55" y="176"/>
                </a:cubicBezTo>
                <a:cubicBezTo>
                  <a:pt x="52" y="176"/>
                  <a:pt x="49" y="174"/>
                  <a:pt x="49" y="170"/>
                </a:cubicBezTo>
                <a:cubicBezTo>
                  <a:pt x="49" y="170"/>
                  <a:pt x="49" y="170"/>
                  <a:pt x="49" y="170"/>
                </a:cubicBezTo>
                <a:cubicBezTo>
                  <a:pt x="49" y="167"/>
                  <a:pt x="52" y="164"/>
                  <a:pt x="55" y="164"/>
                </a:cubicBezTo>
                <a:cubicBezTo>
                  <a:pt x="92" y="164"/>
                  <a:pt x="92" y="164"/>
                  <a:pt x="92" y="164"/>
                </a:cubicBezTo>
                <a:cubicBezTo>
                  <a:pt x="96" y="164"/>
                  <a:pt x="98" y="167"/>
                  <a:pt x="98" y="170"/>
                </a:cubicBezTo>
                <a:close/>
                <a:moveTo>
                  <a:pt x="98" y="154"/>
                </a:moveTo>
                <a:cubicBezTo>
                  <a:pt x="98" y="151"/>
                  <a:pt x="96" y="148"/>
                  <a:pt x="92" y="148"/>
                </a:cubicBezTo>
                <a:cubicBezTo>
                  <a:pt x="55" y="148"/>
                  <a:pt x="55" y="148"/>
                  <a:pt x="55" y="148"/>
                </a:cubicBezTo>
                <a:cubicBezTo>
                  <a:pt x="52" y="148"/>
                  <a:pt x="49" y="151"/>
                  <a:pt x="49" y="154"/>
                </a:cubicBezTo>
                <a:cubicBezTo>
                  <a:pt x="49" y="154"/>
                  <a:pt x="49" y="154"/>
                  <a:pt x="49" y="154"/>
                </a:cubicBezTo>
                <a:cubicBezTo>
                  <a:pt x="49" y="158"/>
                  <a:pt x="52" y="160"/>
                  <a:pt x="55" y="160"/>
                </a:cubicBezTo>
                <a:cubicBezTo>
                  <a:pt x="92" y="160"/>
                  <a:pt x="92" y="160"/>
                  <a:pt x="92" y="160"/>
                </a:cubicBezTo>
                <a:cubicBezTo>
                  <a:pt x="96" y="160"/>
                  <a:pt x="98" y="158"/>
                  <a:pt x="98" y="154"/>
                </a:cubicBezTo>
                <a:close/>
                <a:moveTo>
                  <a:pt x="80" y="87"/>
                </a:moveTo>
                <a:cubicBezTo>
                  <a:pt x="72" y="87"/>
                  <a:pt x="72" y="87"/>
                  <a:pt x="72" y="87"/>
                </a:cubicBezTo>
                <a:cubicBezTo>
                  <a:pt x="68" y="87"/>
                  <a:pt x="68" y="87"/>
                  <a:pt x="68" y="87"/>
                </a:cubicBezTo>
                <a:cubicBezTo>
                  <a:pt x="68" y="144"/>
                  <a:pt x="68" y="144"/>
                  <a:pt x="68" y="144"/>
                </a:cubicBezTo>
                <a:cubicBezTo>
                  <a:pt x="70" y="144"/>
                  <a:pt x="72" y="144"/>
                  <a:pt x="73" y="144"/>
                </a:cubicBezTo>
                <a:cubicBezTo>
                  <a:pt x="73" y="144"/>
                  <a:pt x="73" y="144"/>
                  <a:pt x="73" y="144"/>
                </a:cubicBezTo>
                <a:cubicBezTo>
                  <a:pt x="74" y="144"/>
                  <a:pt x="74" y="144"/>
                  <a:pt x="74" y="144"/>
                </a:cubicBezTo>
                <a:cubicBezTo>
                  <a:pt x="74" y="144"/>
                  <a:pt x="74" y="144"/>
                  <a:pt x="74" y="144"/>
                </a:cubicBezTo>
                <a:cubicBezTo>
                  <a:pt x="74" y="144"/>
                  <a:pt x="74" y="144"/>
                  <a:pt x="74" y="144"/>
                </a:cubicBezTo>
                <a:cubicBezTo>
                  <a:pt x="76" y="144"/>
                  <a:pt x="78" y="144"/>
                  <a:pt x="80" y="144"/>
                </a:cubicBezTo>
                <a:lnTo>
                  <a:pt x="80" y="87"/>
                </a:lnTo>
                <a:close/>
                <a:moveTo>
                  <a:pt x="53" y="63"/>
                </a:moveTo>
                <a:cubicBezTo>
                  <a:pt x="48" y="63"/>
                  <a:pt x="44" y="67"/>
                  <a:pt x="44" y="72"/>
                </a:cubicBezTo>
                <a:cubicBezTo>
                  <a:pt x="44" y="77"/>
                  <a:pt x="48" y="81"/>
                  <a:pt x="53" y="81"/>
                </a:cubicBezTo>
                <a:cubicBezTo>
                  <a:pt x="62" y="81"/>
                  <a:pt x="62" y="81"/>
                  <a:pt x="62" y="81"/>
                </a:cubicBezTo>
                <a:cubicBezTo>
                  <a:pt x="62" y="72"/>
                  <a:pt x="62" y="72"/>
                  <a:pt x="62" y="72"/>
                </a:cubicBezTo>
                <a:cubicBezTo>
                  <a:pt x="62" y="67"/>
                  <a:pt x="58" y="63"/>
                  <a:pt x="53" y="63"/>
                </a:cubicBezTo>
                <a:close/>
                <a:moveTo>
                  <a:pt x="103" y="72"/>
                </a:moveTo>
                <a:cubicBezTo>
                  <a:pt x="103" y="67"/>
                  <a:pt x="99" y="63"/>
                  <a:pt x="94" y="63"/>
                </a:cubicBezTo>
                <a:cubicBezTo>
                  <a:pt x="89" y="63"/>
                  <a:pt x="85" y="67"/>
                  <a:pt x="85" y="72"/>
                </a:cubicBezTo>
                <a:cubicBezTo>
                  <a:pt x="85" y="81"/>
                  <a:pt x="85" y="81"/>
                  <a:pt x="85" y="81"/>
                </a:cubicBezTo>
                <a:cubicBezTo>
                  <a:pt x="94" y="81"/>
                  <a:pt x="94" y="81"/>
                  <a:pt x="94" y="81"/>
                </a:cubicBezTo>
                <a:cubicBezTo>
                  <a:pt x="99" y="81"/>
                  <a:pt x="103" y="77"/>
                  <a:pt x="103" y="72"/>
                </a:cubicBezTo>
                <a:close/>
                <a:moveTo>
                  <a:pt x="123" y="56"/>
                </a:moveTo>
                <a:cubicBezTo>
                  <a:pt x="119" y="41"/>
                  <a:pt x="100" y="24"/>
                  <a:pt x="74" y="24"/>
                </a:cubicBezTo>
                <a:cubicBezTo>
                  <a:pt x="48" y="24"/>
                  <a:pt x="29" y="41"/>
                  <a:pt x="25" y="56"/>
                </a:cubicBezTo>
                <a:cubicBezTo>
                  <a:pt x="22" y="68"/>
                  <a:pt x="25" y="80"/>
                  <a:pt x="30" y="91"/>
                </a:cubicBezTo>
                <a:cubicBezTo>
                  <a:pt x="36" y="101"/>
                  <a:pt x="41" y="109"/>
                  <a:pt x="45" y="119"/>
                </a:cubicBezTo>
                <a:cubicBezTo>
                  <a:pt x="48" y="124"/>
                  <a:pt x="49" y="132"/>
                  <a:pt x="50" y="138"/>
                </a:cubicBezTo>
                <a:cubicBezTo>
                  <a:pt x="51" y="143"/>
                  <a:pt x="53" y="144"/>
                  <a:pt x="59" y="144"/>
                </a:cubicBezTo>
                <a:cubicBezTo>
                  <a:pt x="60" y="144"/>
                  <a:pt x="61" y="144"/>
                  <a:pt x="62" y="144"/>
                </a:cubicBezTo>
                <a:cubicBezTo>
                  <a:pt x="62" y="87"/>
                  <a:pt x="62" y="87"/>
                  <a:pt x="62" y="87"/>
                </a:cubicBezTo>
                <a:cubicBezTo>
                  <a:pt x="53" y="87"/>
                  <a:pt x="53" y="87"/>
                  <a:pt x="53" y="87"/>
                </a:cubicBezTo>
                <a:cubicBezTo>
                  <a:pt x="49" y="87"/>
                  <a:pt x="46" y="85"/>
                  <a:pt x="43" y="83"/>
                </a:cubicBezTo>
                <a:cubicBezTo>
                  <a:pt x="40" y="80"/>
                  <a:pt x="39" y="76"/>
                  <a:pt x="39" y="72"/>
                </a:cubicBezTo>
                <a:cubicBezTo>
                  <a:pt x="39" y="68"/>
                  <a:pt x="40" y="65"/>
                  <a:pt x="43" y="62"/>
                </a:cubicBezTo>
                <a:cubicBezTo>
                  <a:pt x="46" y="59"/>
                  <a:pt x="49" y="58"/>
                  <a:pt x="53" y="58"/>
                </a:cubicBezTo>
                <a:cubicBezTo>
                  <a:pt x="61" y="58"/>
                  <a:pt x="68" y="64"/>
                  <a:pt x="68" y="72"/>
                </a:cubicBezTo>
                <a:cubicBezTo>
                  <a:pt x="68" y="72"/>
                  <a:pt x="68" y="72"/>
                  <a:pt x="68" y="72"/>
                </a:cubicBezTo>
                <a:cubicBezTo>
                  <a:pt x="68" y="81"/>
                  <a:pt x="68" y="81"/>
                  <a:pt x="68" y="81"/>
                </a:cubicBezTo>
                <a:cubicBezTo>
                  <a:pt x="72" y="81"/>
                  <a:pt x="72" y="81"/>
                  <a:pt x="72" y="81"/>
                </a:cubicBezTo>
                <a:cubicBezTo>
                  <a:pt x="80" y="81"/>
                  <a:pt x="80" y="81"/>
                  <a:pt x="80" y="81"/>
                </a:cubicBezTo>
                <a:cubicBezTo>
                  <a:pt x="80" y="72"/>
                  <a:pt x="80" y="72"/>
                  <a:pt x="80" y="72"/>
                </a:cubicBezTo>
                <a:cubicBezTo>
                  <a:pt x="80" y="72"/>
                  <a:pt x="80" y="72"/>
                  <a:pt x="80" y="72"/>
                </a:cubicBezTo>
                <a:cubicBezTo>
                  <a:pt x="80" y="68"/>
                  <a:pt x="81" y="65"/>
                  <a:pt x="84" y="62"/>
                </a:cubicBezTo>
                <a:cubicBezTo>
                  <a:pt x="87" y="59"/>
                  <a:pt x="90" y="58"/>
                  <a:pt x="94" y="58"/>
                </a:cubicBezTo>
                <a:cubicBezTo>
                  <a:pt x="98" y="58"/>
                  <a:pt x="102" y="59"/>
                  <a:pt x="105" y="62"/>
                </a:cubicBezTo>
                <a:cubicBezTo>
                  <a:pt x="107" y="65"/>
                  <a:pt x="109" y="68"/>
                  <a:pt x="109" y="72"/>
                </a:cubicBezTo>
                <a:cubicBezTo>
                  <a:pt x="109" y="76"/>
                  <a:pt x="107" y="80"/>
                  <a:pt x="105" y="83"/>
                </a:cubicBezTo>
                <a:cubicBezTo>
                  <a:pt x="102" y="85"/>
                  <a:pt x="98" y="87"/>
                  <a:pt x="94" y="87"/>
                </a:cubicBezTo>
                <a:cubicBezTo>
                  <a:pt x="85" y="87"/>
                  <a:pt x="85" y="87"/>
                  <a:pt x="85" y="87"/>
                </a:cubicBezTo>
                <a:cubicBezTo>
                  <a:pt x="85" y="144"/>
                  <a:pt x="85" y="144"/>
                  <a:pt x="85" y="144"/>
                </a:cubicBezTo>
                <a:cubicBezTo>
                  <a:pt x="87" y="144"/>
                  <a:pt x="88" y="144"/>
                  <a:pt x="89" y="144"/>
                </a:cubicBezTo>
                <a:cubicBezTo>
                  <a:pt x="95" y="144"/>
                  <a:pt x="96" y="143"/>
                  <a:pt x="97" y="138"/>
                </a:cubicBezTo>
                <a:cubicBezTo>
                  <a:pt x="99" y="132"/>
                  <a:pt x="100" y="124"/>
                  <a:pt x="102" y="119"/>
                </a:cubicBezTo>
                <a:cubicBezTo>
                  <a:pt x="107" y="109"/>
                  <a:pt x="112" y="101"/>
                  <a:pt x="117" y="91"/>
                </a:cubicBezTo>
                <a:cubicBezTo>
                  <a:pt x="123" y="80"/>
                  <a:pt x="126" y="68"/>
                  <a:pt x="123" y="56"/>
                </a:cubicBezTo>
                <a:close/>
                <a:moveTo>
                  <a:pt x="79" y="5"/>
                </a:moveTo>
                <a:cubicBezTo>
                  <a:pt x="79" y="2"/>
                  <a:pt x="77" y="0"/>
                  <a:pt x="74" y="0"/>
                </a:cubicBezTo>
                <a:cubicBezTo>
                  <a:pt x="74" y="0"/>
                  <a:pt x="74" y="0"/>
                  <a:pt x="74" y="0"/>
                </a:cubicBezTo>
                <a:cubicBezTo>
                  <a:pt x="71" y="0"/>
                  <a:pt x="68" y="2"/>
                  <a:pt x="68" y="5"/>
                </a:cubicBezTo>
                <a:cubicBezTo>
                  <a:pt x="68" y="15"/>
                  <a:pt x="68" y="15"/>
                  <a:pt x="68" y="15"/>
                </a:cubicBezTo>
                <a:cubicBezTo>
                  <a:pt x="68" y="18"/>
                  <a:pt x="71" y="21"/>
                  <a:pt x="74" y="21"/>
                </a:cubicBezTo>
                <a:cubicBezTo>
                  <a:pt x="74" y="21"/>
                  <a:pt x="74" y="21"/>
                  <a:pt x="74" y="21"/>
                </a:cubicBezTo>
                <a:cubicBezTo>
                  <a:pt x="77" y="21"/>
                  <a:pt x="79" y="18"/>
                  <a:pt x="79" y="15"/>
                </a:cubicBezTo>
                <a:lnTo>
                  <a:pt x="79" y="5"/>
                </a:lnTo>
                <a:close/>
                <a:moveTo>
                  <a:pt x="109" y="14"/>
                </a:moveTo>
                <a:cubicBezTo>
                  <a:pt x="110" y="12"/>
                  <a:pt x="109" y="8"/>
                  <a:pt x="107" y="7"/>
                </a:cubicBezTo>
                <a:cubicBezTo>
                  <a:pt x="107" y="7"/>
                  <a:pt x="107" y="7"/>
                  <a:pt x="107" y="7"/>
                </a:cubicBezTo>
                <a:cubicBezTo>
                  <a:pt x="104" y="6"/>
                  <a:pt x="101" y="7"/>
                  <a:pt x="99" y="9"/>
                </a:cubicBezTo>
                <a:cubicBezTo>
                  <a:pt x="95" y="18"/>
                  <a:pt x="95" y="18"/>
                  <a:pt x="95" y="18"/>
                </a:cubicBezTo>
                <a:cubicBezTo>
                  <a:pt x="93" y="20"/>
                  <a:pt x="94" y="24"/>
                  <a:pt x="97" y="25"/>
                </a:cubicBezTo>
                <a:cubicBezTo>
                  <a:pt x="97" y="25"/>
                  <a:pt x="97" y="25"/>
                  <a:pt x="97" y="25"/>
                </a:cubicBezTo>
                <a:cubicBezTo>
                  <a:pt x="100" y="26"/>
                  <a:pt x="103" y="26"/>
                  <a:pt x="104" y="23"/>
                </a:cubicBezTo>
                <a:lnTo>
                  <a:pt x="109" y="14"/>
                </a:lnTo>
                <a:close/>
                <a:moveTo>
                  <a:pt x="131" y="32"/>
                </a:moveTo>
                <a:cubicBezTo>
                  <a:pt x="133" y="30"/>
                  <a:pt x="133" y="26"/>
                  <a:pt x="131" y="24"/>
                </a:cubicBezTo>
                <a:cubicBezTo>
                  <a:pt x="131" y="24"/>
                  <a:pt x="131" y="24"/>
                  <a:pt x="131" y="24"/>
                </a:cubicBezTo>
                <a:cubicBezTo>
                  <a:pt x="129" y="22"/>
                  <a:pt x="126" y="22"/>
                  <a:pt x="124" y="24"/>
                </a:cubicBezTo>
                <a:cubicBezTo>
                  <a:pt x="116" y="30"/>
                  <a:pt x="116" y="30"/>
                  <a:pt x="116" y="30"/>
                </a:cubicBezTo>
                <a:cubicBezTo>
                  <a:pt x="114" y="32"/>
                  <a:pt x="114" y="35"/>
                  <a:pt x="116" y="38"/>
                </a:cubicBezTo>
                <a:cubicBezTo>
                  <a:pt x="116" y="38"/>
                  <a:pt x="116" y="38"/>
                  <a:pt x="116" y="38"/>
                </a:cubicBezTo>
                <a:cubicBezTo>
                  <a:pt x="118" y="40"/>
                  <a:pt x="121" y="40"/>
                  <a:pt x="123" y="38"/>
                </a:cubicBezTo>
                <a:lnTo>
                  <a:pt x="131" y="32"/>
                </a:lnTo>
                <a:close/>
                <a:moveTo>
                  <a:pt x="142" y="58"/>
                </a:moveTo>
                <a:cubicBezTo>
                  <a:pt x="145" y="57"/>
                  <a:pt x="147" y="55"/>
                  <a:pt x="147" y="52"/>
                </a:cubicBezTo>
                <a:cubicBezTo>
                  <a:pt x="147" y="52"/>
                  <a:pt x="147" y="52"/>
                  <a:pt x="147" y="52"/>
                </a:cubicBezTo>
                <a:cubicBezTo>
                  <a:pt x="146" y="49"/>
                  <a:pt x="143" y="47"/>
                  <a:pt x="140" y="47"/>
                </a:cubicBezTo>
                <a:cubicBezTo>
                  <a:pt x="131" y="49"/>
                  <a:pt x="131" y="49"/>
                  <a:pt x="131" y="49"/>
                </a:cubicBezTo>
                <a:cubicBezTo>
                  <a:pt x="128" y="50"/>
                  <a:pt x="126" y="52"/>
                  <a:pt x="126" y="55"/>
                </a:cubicBezTo>
                <a:cubicBezTo>
                  <a:pt x="126" y="55"/>
                  <a:pt x="126" y="55"/>
                  <a:pt x="126" y="55"/>
                </a:cubicBezTo>
                <a:cubicBezTo>
                  <a:pt x="127" y="58"/>
                  <a:pt x="130" y="60"/>
                  <a:pt x="133" y="60"/>
                </a:cubicBezTo>
                <a:lnTo>
                  <a:pt x="142" y="58"/>
                </a:lnTo>
                <a:close/>
                <a:moveTo>
                  <a:pt x="140" y="87"/>
                </a:moveTo>
                <a:cubicBezTo>
                  <a:pt x="143" y="87"/>
                  <a:pt x="146" y="85"/>
                  <a:pt x="146" y="82"/>
                </a:cubicBezTo>
                <a:cubicBezTo>
                  <a:pt x="146" y="82"/>
                  <a:pt x="146" y="82"/>
                  <a:pt x="146" y="82"/>
                </a:cubicBezTo>
                <a:cubicBezTo>
                  <a:pt x="147" y="79"/>
                  <a:pt x="145" y="77"/>
                  <a:pt x="142" y="76"/>
                </a:cubicBezTo>
                <a:cubicBezTo>
                  <a:pt x="132" y="74"/>
                  <a:pt x="132" y="74"/>
                  <a:pt x="132" y="74"/>
                </a:cubicBezTo>
                <a:cubicBezTo>
                  <a:pt x="130" y="74"/>
                  <a:pt x="127" y="75"/>
                  <a:pt x="126" y="78"/>
                </a:cubicBezTo>
                <a:cubicBezTo>
                  <a:pt x="126" y="78"/>
                  <a:pt x="126" y="78"/>
                  <a:pt x="126" y="78"/>
                </a:cubicBezTo>
                <a:cubicBezTo>
                  <a:pt x="126" y="81"/>
                  <a:pt x="127" y="84"/>
                  <a:pt x="130" y="85"/>
                </a:cubicBezTo>
                <a:lnTo>
                  <a:pt x="140" y="87"/>
                </a:lnTo>
                <a:close/>
                <a:moveTo>
                  <a:pt x="43" y="23"/>
                </a:moveTo>
                <a:cubicBezTo>
                  <a:pt x="44" y="26"/>
                  <a:pt x="47" y="26"/>
                  <a:pt x="50" y="25"/>
                </a:cubicBezTo>
                <a:cubicBezTo>
                  <a:pt x="50" y="25"/>
                  <a:pt x="50" y="25"/>
                  <a:pt x="50" y="25"/>
                </a:cubicBezTo>
                <a:cubicBezTo>
                  <a:pt x="53" y="24"/>
                  <a:pt x="54" y="20"/>
                  <a:pt x="52" y="18"/>
                </a:cubicBezTo>
                <a:cubicBezTo>
                  <a:pt x="47" y="9"/>
                  <a:pt x="47" y="9"/>
                  <a:pt x="47" y="9"/>
                </a:cubicBezTo>
                <a:cubicBezTo>
                  <a:pt x="46" y="7"/>
                  <a:pt x="43" y="6"/>
                  <a:pt x="40" y="7"/>
                </a:cubicBezTo>
                <a:cubicBezTo>
                  <a:pt x="40" y="7"/>
                  <a:pt x="40" y="7"/>
                  <a:pt x="40" y="7"/>
                </a:cubicBezTo>
                <a:cubicBezTo>
                  <a:pt x="38" y="8"/>
                  <a:pt x="37" y="12"/>
                  <a:pt x="38" y="14"/>
                </a:cubicBezTo>
                <a:lnTo>
                  <a:pt x="43" y="23"/>
                </a:lnTo>
                <a:close/>
                <a:moveTo>
                  <a:pt x="23" y="38"/>
                </a:moveTo>
                <a:cubicBezTo>
                  <a:pt x="26" y="40"/>
                  <a:pt x="29" y="40"/>
                  <a:pt x="31" y="38"/>
                </a:cubicBezTo>
                <a:cubicBezTo>
                  <a:pt x="31" y="38"/>
                  <a:pt x="31" y="38"/>
                  <a:pt x="31" y="38"/>
                </a:cubicBezTo>
                <a:cubicBezTo>
                  <a:pt x="33" y="35"/>
                  <a:pt x="33" y="32"/>
                  <a:pt x="31" y="30"/>
                </a:cubicBezTo>
                <a:cubicBezTo>
                  <a:pt x="23" y="24"/>
                  <a:pt x="23" y="24"/>
                  <a:pt x="23" y="24"/>
                </a:cubicBezTo>
                <a:cubicBezTo>
                  <a:pt x="21" y="22"/>
                  <a:pt x="18" y="22"/>
                  <a:pt x="16" y="24"/>
                </a:cubicBezTo>
                <a:cubicBezTo>
                  <a:pt x="16" y="24"/>
                  <a:pt x="16" y="24"/>
                  <a:pt x="16" y="24"/>
                </a:cubicBezTo>
                <a:cubicBezTo>
                  <a:pt x="14" y="26"/>
                  <a:pt x="14" y="30"/>
                  <a:pt x="16" y="32"/>
                </a:cubicBezTo>
                <a:lnTo>
                  <a:pt x="23" y="38"/>
                </a:lnTo>
                <a:close/>
                <a:moveTo>
                  <a:pt x="14" y="60"/>
                </a:moveTo>
                <a:cubicBezTo>
                  <a:pt x="17" y="60"/>
                  <a:pt x="20" y="58"/>
                  <a:pt x="20" y="55"/>
                </a:cubicBezTo>
                <a:cubicBezTo>
                  <a:pt x="20" y="55"/>
                  <a:pt x="20" y="55"/>
                  <a:pt x="20" y="55"/>
                </a:cubicBezTo>
                <a:cubicBezTo>
                  <a:pt x="21" y="52"/>
                  <a:pt x="19" y="50"/>
                  <a:pt x="16" y="49"/>
                </a:cubicBezTo>
                <a:cubicBezTo>
                  <a:pt x="6" y="47"/>
                  <a:pt x="6" y="47"/>
                  <a:pt x="6" y="47"/>
                </a:cubicBezTo>
                <a:cubicBezTo>
                  <a:pt x="3" y="47"/>
                  <a:pt x="1" y="49"/>
                  <a:pt x="0" y="52"/>
                </a:cubicBezTo>
                <a:cubicBezTo>
                  <a:pt x="0" y="52"/>
                  <a:pt x="0" y="52"/>
                  <a:pt x="0" y="52"/>
                </a:cubicBezTo>
                <a:cubicBezTo>
                  <a:pt x="0" y="55"/>
                  <a:pt x="2" y="57"/>
                  <a:pt x="4" y="58"/>
                </a:cubicBezTo>
                <a:lnTo>
                  <a:pt x="14" y="60"/>
                </a:lnTo>
                <a:close/>
                <a:moveTo>
                  <a:pt x="17" y="85"/>
                </a:moveTo>
                <a:cubicBezTo>
                  <a:pt x="19" y="84"/>
                  <a:pt x="21" y="81"/>
                  <a:pt x="21" y="78"/>
                </a:cubicBezTo>
                <a:cubicBezTo>
                  <a:pt x="21" y="78"/>
                  <a:pt x="21" y="78"/>
                  <a:pt x="21" y="78"/>
                </a:cubicBezTo>
                <a:cubicBezTo>
                  <a:pt x="20" y="75"/>
                  <a:pt x="17" y="74"/>
                  <a:pt x="14" y="74"/>
                </a:cubicBezTo>
                <a:cubicBezTo>
                  <a:pt x="5" y="76"/>
                  <a:pt x="5" y="76"/>
                  <a:pt x="5" y="76"/>
                </a:cubicBezTo>
                <a:cubicBezTo>
                  <a:pt x="2" y="77"/>
                  <a:pt x="0" y="79"/>
                  <a:pt x="1" y="82"/>
                </a:cubicBezTo>
                <a:cubicBezTo>
                  <a:pt x="1" y="82"/>
                  <a:pt x="1" y="82"/>
                  <a:pt x="1" y="82"/>
                </a:cubicBezTo>
                <a:cubicBezTo>
                  <a:pt x="1" y="85"/>
                  <a:pt x="4" y="87"/>
                  <a:pt x="7" y="87"/>
                </a:cubicBezTo>
                <a:lnTo>
                  <a:pt x="17" y="8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43" name="Google Shape;543;p22"/>
          <p:cNvSpPr/>
          <p:nvPr/>
        </p:nvSpPr>
        <p:spPr>
          <a:xfrm>
            <a:off x="3767137" y="5121275"/>
            <a:ext cx="836612" cy="439737"/>
          </a:xfrm>
          <a:custGeom>
            <a:avLst/>
            <a:gdLst/>
            <a:ahLst/>
            <a:cxnLst/>
            <a:rect l="l" t="t" r="r" b="b"/>
            <a:pathLst>
              <a:path w="221" h="116" extrusionOk="0">
                <a:moveTo>
                  <a:pt x="160" y="109"/>
                </a:moveTo>
                <a:cubicBezTo>
                  <a:pt x="157" y="110"/>
                  <a:pt x="153" y="111"/>
                  <a:pt x="150" y="112"/>
                </a:cubicBezTo>
                <a:cubicBezTo>
                  <a:pt x="139" y="115"/>
                  <a:pt x="127" y="115"/>
                  <a:pt x="113" y="116"/>
                </a:cubicBezTo>
                <a:cubicBezTo>
                  <a:pt x="99" y="115"/>
                  <a:pt x="88" y="115"/>
                  <a:pt x="77" y="112"/>
                </a:cubicBezTo>
                <a:cubicBezTo>
                  <a:pt x="73" y="111"/>
                  <a:pt x="70" y="110"/>
                  <a:pt x="67" y="109"/>
                </a:cubicBezTo>
                <a:cubicBezTo>
                  <a:pt x="57" y="104"/>
                  <a:pt x="57" y="97"/>
                  <a:pt x="63" y="91"/>
                </a:cubicBezTo>
                <a:cubicBezTo>
                  <a:pt x="69" y="85"/>
                  <a:pt x="76" y="81"/>
                  <a:pt x="83" y="78"/>
                </a:cubicBezTo>
                <a:cubicBezTo>
                  <a:pt x="87" y="76"/>
                  <a:pt x="90" y="75"/>
                  <a:pt x="93" y="74"/>
                </a:cubicBezTo>
                <a:cubicBezTo>
                  <a:pt x="100" y="71"/>
                  <a:pt x="102" y="65"/>
                  <a:pt x="97" y="60"/>
                </a:cubicBezTo>
                <a:cubicBezTo>
                  <a:pt x="87" y="50"/>
                  <a:pt x="84" y="38"/>
                  <a:pt x="84" y="25"/>
                </a:cubicBezTo>
                <a:cubicBezTo>
                  <a:pt x="85" y="12"/>
                  <a:pt x="93" y="4"/>
                  <a:pt x="105" y="1"/>
                </a:cubicBezTo>
                <a:cubicBezTo>
                  <a:pt x="108" y="1"/>
                  <a:pt x="111" y="0"/>
                  <a:pt x="113" y="0"/>
                </a:cubicBezTo>
                <a:cubicBezTo>
                  <a:pt x="116" y="0"/>
                  <a:pt x="119" y="1"/>
                  <a:pt x="121" y="1"/>
                </a:cubicBezTo>
                <a:cubicBezTo>
                  <a:pt x="134" y="4"/>
                  <a:pt x="142" y="12"/>
                  <a:pt x="142" y="25"/>
                </a:cubicBezTo>
                <a:cubicBezTo>
                  <a:pt x="143" y="38"/>
                  <a:pt x="139" y="50"/>
                  <a:pt x="130" y="60"/>
                </a:cubicBezTo>
                <a:cubicBezTo>
                  <a:pt x="125" y="64"/>
                  <a:pt x="127" y="71"/>
                  <a:pt x="133" y="74"/>
                </a:cubicBezTo>
                <a:cubicBezTo>
                  <a:pt x="137" y="75"/>
                  <a:pt x="140" y="76"/>
                  <a:pt x="143" y="78"/>
                </a:cubicBezTo>
                <a:cubicBezTo>
                  <a:pt x="151" y="81"/>
                  <a:pt x="158" y="85"/>
                  <a:pt x="164" y="91"/>
                </a:cubicBezTo>
                <a:cubicBezTo>
                  <a:pt x="168" y="95"/>
                  <a:pt x="169" y="104"/>
                  <a:pt x="160" y="109"/>
                </a:cubicBezTo>
                <a:close/>
                <a:moveTo>
                  <a:pt x="218" y="99"/>
                </a:moveTo>
                <a:cubicBezTo>
                  <a:pt x="214" y="95"/>
                  <a:pt x="209" y="92"/>
                  <a:pt x="203" y="89"/>
                </a:cubicBezTo>
                <a:cubicBezTo>
                  <a:pt x="201" y="88"/>
                  <a:pt x="199" y="87"/>
                  <a:pt x="196" y="86"/>
                </a:cubicBezTo>
                <a:cubicBezTo>
                  <a:pt x="192" y="85"/>
                  <a:pt x="191" y="80"/>
                  <a:pt x="194" y="77"/>
                </a:cubicBezTo>
                <a:cubicBezTo>
                  <a:pt x="201" y="70"/>
                  <a:pt x="203" y="62"/>
                  <a:pt x="203" y="53"/>
                </a:cubicBezTo>
                <a:cubicBezTo>
                  <a:pt x="202" y="43"/>
                  <a:pt x="197" y="38"/>
                  <a:pt x="188" y="36"/>
                </a:cubicBezTo>
                <a:cubicBezTo>
                  <a:pt x="186" y="36"/>
                  <a:pt x="184" y="35"/>
                  <a:pt x="182" y="35"/>
                </a:cubicBezTo>
                <a:cubicBezTo>
                  <a:pt x="181" y="35"/>
                  <a:pt x="179" y="36"/>
                  <a:pt x="177" y="36"/>
                </a:cubicBezTo>
                <a:cubicBezTo>
                  <a:pt x="168" y="38"/>
                  <a:pt x="163" y="43"/>
                  <a:pt x="162" y="53"/>
                </a:cubicBezTo>
                <a:cubicBezTo>
                  <a:pt x="162" y="62"/>
                  <a:pt x="164" y="70"/>
                  <a:pt x="171" y="77"/>
                </a:cubicBezTo>
                <a:cubicBezTo>
                  <a:pt x="174" y="80"/>
                  <a:pt x="173" y="85"/>
                  <a:pt x="169" y="86"/>
                </a:cubicBezTo>
                <a:cubicBezTo>
                  <a:pt x="168" y="86"/>
                  <a:pt x="168" y="86"/>
                  <a:pt x="168" y="87"/>
                </a:cubicBezTo>
                <a:cubicBezTo>
                  <a:pt x="169" y="87"/>
                  <a:pt x="169" y="88"/>
                  <a:pt x="170" y="88"/>
                </a:cubicBezTo>
                <a:cubicBezTo>
                  <a:pt x="173" y="92"/>
                  <a:pt x="175" y="97"/>
                  <a:pt x="174" y="101"/>
                </a:cubicBezTo>
                <a:cubicBezTo>
                  <a:pt x="173" y="106"/>
                  <a:pt x="170" y="110"/>
                  <a:pt x="165" y="112"/>
                </a:cubicBezTo>
                <a:cubicBezTo>
                  <a:pt x="164" y="113"/>
                  <a:pt x="162" y="113"/>
                  <a:pt x="161" y="114"/>
                </a:cubicBezTo>
                <a:cubicBezTo>
                  <a:pt x="167" y="115"/>
                  <a:pt x="174" y="115"/>
                  <a:pt x="182" y="116"/>
                </a:cubicBezTo>
                <a:cubicBezTo>
                  <a:pt x="192" y="115"/>
                  <a:pt x="200" y="115"/>
                  <a:pt x="208" y="113"/>
                </a:cubicBezTo>
                <a:cubicBezTo>
                  <a:pt x="210" y="113"/>
                  <a:pt x="213" y="112"/>
                  <a:pt x="215" y="111"/>
                </a:cubicBezTo>
                <a:cubicBezTo>
                  <a:pt x="221" y="108"/>
                  <a:pt x="220" y="101"/>
                  <a:pt x="218" y="99"/>
                </a:cubicBezTo>
                <a:close/>
                <a:moveTo>
                  <a:pt x="52" y="101"/>
                </a:moveTo>
                <a:cubicBezTo>
                  <a:pt x="51" y="97"/>
                  <a:pt x="53" y="92"/>
                  <a:pt x="56" y="88"/>
                </a:cubicBezTo>
                <a:cubicBezTo>
                  <a:pt x="58" y="87"/>
                  <a:pt x="59" y="86"/>
                  <a:pt x="61" y="84"/>
                </a:cubicBezTo>
                <a:cubicBezTo>
                  <a:pt x="60" y="84"/>
                  <a:pt x="59" y="84"/>
                  <a:pt x="58" y="83"/>
                </a:cubicBezTo>
                <a:cubicBezTo>
                  <a:pt x="53" y="81"/>
                  <a:pt x="52" y="76"/>
                  <a:pt x="55" y="73"/>
                </a:cubicBezTo>
                <a:cubicBezTo>
                  <a:pt x="63" y="65"/>
                  <a:pt x="66" y="56"/>
                  <a:pt x="65" y="46"/>
                </a:cubicBezTo>
                <a:cubicBezTo>
                  <a:pt x="65" y="36"/>
                  <a:pt x="59" y="30"/>
                  <a:pt x="49" y="28"/>
                </a:cubicBezTo>
                <a:cubicBezTo>
                  <a:pt x="47" y="27"/>
                  <a:pt x="45" y="27"/>
                  <a:pt x="43" y="27"/>
                </a:cubicBezTo>
                <a:cubicBezTo>
                  <a:pt x="41" y="27"/>
                  <a:pt x="39" y="27"/>
                  <a:pt x="37" y="28"/>
                </a:cubicBezTo>
                <a:cubicBezTo>
                  <a:pt x="27" y="30"/>
                  <a:pt x="21" y="36"/>
                  <a:pt x="20" y="46"/>
                </a:cubicBezTo>
                <a:cubicBezTo>
                  <a:pt x="20" y="56"/>
                  <a:pt x="23" y="65"/>
                  <a:pt x="30" y="73"/>
                </a:cubicBezTo>
                <a:cubicBezTo>
                  <a:pt x="34" y="76"/>
                  <a:pt x="32" y="81"/>
                  <a:pt x="28" y="83"/>
                </a:cubicBezTo>
                <a:cubicBezTo>
                  <a:pt x="25" y="84"/>
                  <a:pt x="22" y="85"/>
                  <a:pt x="20" y="86"/>
                </a:cubicBezTo>
                <a:cubicBezTo>
                  <a:pt x="14" y="89"/>
                  <a:pt x="8" y="92"/>
                  <a:pt x="4" y="97"/>
                </a:cubicBezTo>
                <a:cubicBezTo>
                  <a:pt x="0" y="101"/>
                  <a:pt x="0" y="107"/>
                  <a:pt x="7" y="110"/>
                </a:cubicBezTo>
                <a:cubicBezTo>
                  <a:pt x="10" y="112"/>
                  <a:pt x="12" y="112"/>
                  <a:pt x="15" y="113"/>
                </a:cubicBezTo>
                <a:cubicBezTo>
                  <a:pt x="23" y="115"/>
                  <a:pt x="32" y="115"/>
                  <a:pt x="43" y="116"/>
                </a:cubicBezTo>
                <a:cubicBezTo>
                  <a:pt x="52" y="115"/>
                  <a:pt x="59" y="115"/>
                  <a:pt x="66" y="114"/>
                </a:cubicBezTo>
                <a:cubicBezTo>
                  <a:pt x="64" y="113"/>
                  <a:pt x="63" y="113"/>
                  <a:pt x="62" y="112"/>
                </a:cubicBezTo>
                <a:cubicBezTo>
                  <a:pt x="56" y="110"/>
                  <a:pt x="53" y="106"/>
                  <a:pt x="52" y="10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sp>
        <p:nvSpPr>
          <p:cNvPr id="548" name="Google Shape;548;p22"/>
          <p:cNvSpPr txBox="1"/>
          <p:nvPr/>
        </p:nvSpPr>
        <p:spPr>
          <a:xfrm>
            <a:off x="1231900" y="368128"/>
            <a:ext cx="9728200" cy="645664"/>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212121"/>
              </a:buClr>
              <a:buSzPts val="5500"/>
              <a:buFont typeface="Montserrat"/>
              <a:buNone/>
            </a:pPr>
            <a:r>
              <a:rPr lang="en-US" sz="4000" b="1" i="0" u="none">
                <a:solidFill>
                  <a:schemeClr val="bg1"/>
                </a:solidFill>
                <a:latin typeface="Alasassy Caps" pitchFamily="2" charset="0"/>
                <a:ea typeface="Montserrat"/>
                <a:cs typeface="Montserrat"/>
                <a:sym typeface="Montserrat"/>
              </a:rPr>
              <a:t>8 Skills for Success in the Real World</a:t>
            </a:r>
            <a:endParaRPr sz="4000">
              <a:solidFill>
                <a:schemeClr val="bg1"/>
              </a:solidFill>
              <a:latin typeface="Alasassy Caps" pitchFamily="2" charset="0"/>
            </a:endParaRPr>
          </a:p>
        </p:txBody>
      </p:sp>
      <p:grpSp>
        <p:nvGrpSpPr>
          <p:cNvPr id="3" name="Группа 2">
            <a:extLst>
              <a:ext uri="{FF2B5EF4-FFF2-40B4-BE49-F238E27FC236}">
                <a16:creationId xmlns:a16="http://schemas.microsoft.com/office/drawing/2014/main" id="{C4F361EC-EFBE-4A41-AE2A-2B824AE5E85D}"/>
              </a:ext>
            </a:extLst>
          </p:cNvPr>
          <p:cNvGrpSpPr/>
          <p:nvPr/>
        </p:nvGrpSpPr>
        <p:grpSpPr>
          <a:xfrm>
            <a:off x="248243" y="2709862"/>
            <a:ext cx="3086180" cy="1450975"/>
            <a:chOff x="300435" y="2709862"/>
            <a:chExt cx="3086180" cy="1450975"/>
          </a:xfrm>
        </p:grpSpPr>
        <p:sp>
          <p:nvSpPr>
            <p:cNvPr id="517" name="Google Shape;517;p22"/>
            <p:cNvSpPr txBox="1"/>
            <p:nvPr/>
          </p:nvSpPr>
          <p:spPr>
            <a:xfrm>
              <a:off x="300435" y="2929415"/>
              <a:ext cx="1976148" cy="36036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912B"/>
                </a:buClr>
                <a:buSzPts val="1700"/>
                <a:buFont typeface="Open Sans SemiBold"/>
                <a:buNone/>
              </a:pPr>
              <a:r>
                <a:rPr lang="en-US" sz="1700" b="1" i="0" u="none">
                  <a:solidFill>
                    <a:srgbClr val="FF912B"/>
                  </a:solidFill>
                  <a:latin typeface="Alasassy Caps" pitchFamily="2" charset="0"/>
                  <a:ea typeface="Open Sans SemiBold"/>
                  <a:cs typeface="Open Sans SemiBold"/>
                  <a:sym typeface="Open Sans SemiBold"/>
                </a:rPr>
                <a:t>Emotional Intelligence</a:t>
              </a:r>
              <a:endParaRPr>
                <a:latin typeface="Alasassy Caps" pitchFamily="2" charset="0"/>
              </a:endParaRPr>
            </a:p>
          </p:txBody>
        </p:sp>
        <p:sp>
          <p:nvSpPr>
            <p:cNvPr id="525" name="Google Shape;525;p22"/>
            <p:cNvSpPr txBox="1"/>
            <p:nvPr/>
          </p:nvSpPr>
          <p:spPr>
            <a:xfrm>
              <a:off x="2246790" y="2709862"/>
              <a:ext cx="1139825" cy="1420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912B"/>
                </a:buClr>
                <a:buSzPts val="7500"/>
                <a:buFont typeface="Montserrat"/>
                <a:buNone/>
              </a:pPr>
              <a:r>
                <a:rPr lang="en-US" sz="7500" b="0" i="0" u="none">
                  <a:solidFill>
                    <a:srgbClr val="FF912B"/>
                  </a:solidFill>
                  <a:latin typeface="Alasassy Caps" pitchFamily="2" charset="0"/>
                  <a:ea typeface="Montserrat"/>
                  <a:cs typeface="Montserrat"/>
                  <a:sym typeface="Montserrat"/>
                </a:rPr>
                <a:t>2</a:t>
              </a:r>
              <a:endParaRPr>
                <a:latin typeface="Alasassy Caps" pitchFamily="2" charset="0"/>
              </a:endParaRPr>
            </a:p>
          </p:txBody>
        </p:sp>
        <p:sp>
          <p:nvSpPr>
            <p:cNvPr id="549" name="Google Shape;549;p22"/>
            <p:cNvSpPr txBox="1"/>
            <p:nvPr/>
          </p:nvSpPr>
          <p:spPr>
            <a:xfrm>
              <a:off x="695325" y="3119437"/>
              <a:ext cx="1254124" cy="10414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000"/>
                <a:buFont typeface="Open Sans"/>
                <a:buNone/>
              </a:pPr>
              <a:r>
                <a:rPr lang="en-US" sz="1000" b="0" i="0" u="none">
                  <a:solidFill>
                    <a:schemeClr val="bg1"/>
                  </a:solidFill>
                  <a:latin typeface="Open Sans"/>
                  <a:ea typeface="Open Sans"/>
                  <a:cs typeface="Open Sans"/>
                  <a:sym typeface="Open Sans"/>
                </a:rPr>
                <a:t>Identifying one’s own emotions, while being sensitive to others’ emotions</a:t>
              </a:r>
              <a:endParaRPr>
                <a:solidFill>
                  <a:schemeClr val="bg1"/>
                </a:solidFill>
              </a:endParaRPr>
            </a:p>
          </p:txBody>
        </p:sp>
      </p:grpSp>
      <p:grpSp>
        <p:nvGrpSpPr>
          <p:cNvPr id="4" name="Группа 3">
            <a:extLst>
              <a:ext uri="{FF2B5EF4-FFF2-40B4-BE49-F238E27FC236}">
                <a16:creationId xmlns:a16="http://schemas.microsoft.com/office/drawing/2014/main" id="{3BB754C4-66F6-F54B-BB08-E69D0C77F7B8}"/>
              </a:ext>
            </a:extLst>
          </p:cNvPr>
          <p:cNvGrpSpPr/>
          <p:nvPr/>
        </p:nvGrpSpPr>
        <p:grpSpPr>
          <a:xfrm>
            <a:off x="728662" y="4065587"/>
            <a:ext cx="2603500" cy="1420812"/>
            <a:chOff x="728662" y="4065587"/>
            <a:chExt cx="2603500" cy="1420812"/>
          </a:xfrm>
        </p:grpSpPr>
        <p:sp>
          <p:nvSpPr>
            <p:cNvPr id="515" name="Google Shape;515;p22"/>
            <p:cNvSpPr txBox="1"/>
            <p:nvPr/>
          </p:nvSpPr>
          <p:spPr>
            <a:xfrm>
              <a:off x="728662" y="4243387"/>
              <a:ext cx="1530350" cy="36036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E24956"/>
                </a:buClr>
                <a:buSzPts val="1700"/>
                <a:buFont typeface="Open Sans SemiBold"/>
                <a:buNone/>
              </a:pPr>
              <a:r>
                <a:rPr lang="en-US" sz="1700" b="1" i="0" u="none">
                  <a:solidFill>
                    <a:srgbClr val="E24956"/>
                  </a:solidFill>
                  <a:latin typeface="Alasassy Caps" pitchFamily="2" charset="0"/>
                  <a:ea typeface="Open Sans SemiBold"/>
                  <a:cs typeface="Open Sans SemiBold"/>
                  <a:sym typeface="Open Sans SemiBold"/>
                </a:rPr>
                <a:t>Problem Solving</a:t>
              </a:r>
              <a:endParaRPr>
                <a:latin typeface="Alasassy Caps" pitchFamily="2" charset="0"/>
              </a:endParaRPr>
            </a:p>
          </p:txBody>
        </p:sp>
        <p:sp>
          <p:nvSpPr>
            <p:cNvPr id="523" name="Google Shape;523;p22"/>
            <p:cNvSpPr txBox="1"/>
            <p:nvPr/>
          </p:nvSpPr>
          <p:spPr>
            <a:xfrm>
              <a:off x="2205037" y="4065587"/>
              <a:ext cx="1127125" cy="1420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E24956"/>
                </a:buClr>
                <a:buSzPts val="7500"/>
                <a:buFont typeface="Montserrat"/>
                <a:buNone/>
              </a:pPr>
              <a:r>
                <a:rPr lang="en-US" sz="7500" b="0" i="0" u="none">
                  <a:solidFill>
                    <a:srgbClr val="E24956"/>
                  </a:solidFill>
                  <a:latin typeface="Alasassy Caps" pitchFamily="2" charset="0"/>
                  <a:ea typeface="Montserrat"/>
                  <a:cs typeface="Montserrat"/>
                  <a:sym typeface="Montserrat"/>
                </a:rPr>
                <a:t>3</a:t>
              </a:r>
              <a:endParaRPr>
                <a:latin typeface="Alasassy Caps" pitchFamily="2" charset="0"/>
              </a:endParaRPr>
            </a:p>
          </p:txBody>
        </p:sp>
        <p:sp>
          <p:nvSpPr>
            <p:cNvPr id="550" name="Google Shape;550;p22"/>
            <p:cNvSpPr txBox="1"/>
            <p:nvPr/>
          </p:nvSpPr>
          <p:spPr>
            <a:xfrm>
              <a:off x="728662" y="4484687"/>
              <a:ext cx="1297889" cy="554037"/>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000"/>
                <a:buFont typeface="Open Sans"/>
                <a:buNone/>
              </a:pPr>
              <a:r>
                <a:rPr lang="en-US" sz="1000" b="0" i="0" u="none">
                  <a:solidFill>
                    <a:schemeClr val="bg1"/>
                  </a:solidFill>
                  <a:latin typeface="Open Sans"/>
                  <a:ea typeface="Open Sans"/>
                  <a:cs typeface="Open Sans"/>
                  <a:sym typeface="Open Sans"/>
                </a:rPr>
                <a:t>Turning complicated issues into desirable outcomes</a:t>
              </a:r>
              <a:endParaRPr>
                <a:solidFill>
                  <a:schemeClr val="bg1"/>
                </a:solidFill>
              </a:endParaRPr>
            </a:p>
          </p:txBody>
        </p:sp>
      </p:grpSp>
      <p:grpSp>
        <p:nvGrpSpPr>
          <p:cNvPr id="5" name="Группа 4">
            <a:extLst>
              <a:ext uri="{FF2B5EF4-FFF2-40B4-BE49-F238E27FC236}">
                <a16:creationId xmlns:a16="http://schemas.microsoft.com/office/drawing/2014/main" id="{48BD41F9-451C-024D-BC5D-BF0A507C64F4}"/>
              </a:ext>
            </a:extLst>
          </p:cNvPr>
          <p:cNvGrpSpPr/>
          <p:nvPr/>
        </p:nvGrpSpPr>
        <p:grpSpPr>
          <a:xfrm>
            <a:off x="701676" y="5418137"/>
            <a:ext cx="2582861" cy="1420812"/>
            <a:chOff x="701676" y="5418137"/>
            <a:chExt cx="2582861" cy="1420812"/>
          </a:xfrm>
        </p:grpSpPr>
        <p:sp>
          <p:nvSpPr>
            <p:cNvPr id="512" name="Google Shape;512;p22"/>
            <p:cNvSpPr txBox="1"/>
            <p:nvPr/>
          </p:nvSpPr>
          <p:spPr>
            <a:xfrm>
              <a:off x="728662" y="5595937"/>
              <a:ext cx="1476375" cy="36036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8C103D"/>
                </a:buClr>
                <a:buSzPts val="1700"/>
                <a:buFont typeface="Open Sans SemiBold"/>
                <a:buNone/>
              </a:pPr>
              <a:r>
                <a:rPr lang="en-US" sz="1700" b="1" i="0" u="none">
                  <a:solidFill>
                    <a:srgbClr val="8C103D"/>
                  </a:solidFill>
                  <a:latin typeface="Alasassy Caps" pitchFamily="2" charset="0"/>
                  <a:ea typeface="Open Sans SemiBold"/>
                  <a:cs typeface="Open Sans SemiBold"/>
                  <a:sym typeface="Open Sans SemiBold"/>
                </a:rPr>
                <a:t>Critical Thinking</a:t>
              </a:r>
              <a:endParaRPr>
                <a:latin typeface="Alasassy Caps" pitchFamily="2" charset="0"/>
              </a:endParaRPr>
            </a:p>
          </p:txBody>
        </p:sp>
        <p:sp>
          <p:nvSpPr>
            <p:cNvPr id="520" name="Google Shape;520;p22"/>
            <p:cNvSpPr txBox="1"/>
            <p:nvPr/>
          </p:nvSpPr>
          <p:spPr>
            <a:xfrm>
              <a:off x="2160587" y="5418137"/>
              <a:ext cx="1123950" cy="142081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8C103D"/>
                </a:buClr>
                <a:buSzPts val="7500"/>
                <a:buFont typeface="Montserrat"/>
                <a:buNone/>
              </a:pPr>
              <a:r>
                <a:rPr lang="en-US" sz="7500" b="0" i="0" u="none">
                  <a:solidFill>
                    <a:srgbClr val="8C103D"/>
                  </a:solidFill>
                  <a:latin typeface="Alasassy Caps" pitchFamily="2" charset="0"/>
                  <a:ea typeface="Montserrat"/>
                  <a:cs typeface="Montserrat"/>
                  <a:sym typeface="Montserrat"/>
                </a:rPr>
                <a:t>4</a:t>
              </a:r>
              <a:endParaRPr>
                <a:latin typeface="Alasassy Caps" pitchFamily="2" charset="0"/>
              </a:endParaRPr>
            </a:p>
          </p:txBody>
        </p:sp>
        <p:sp>
          <p:nvSpPr>
            <p:cNvPr id="551" name="Google Shape;551;p22"/>
            <p:cNvSpPr txBox="1"/>
            <p:nvPr/>
          </p:nvSpPr>
          <p:spPr>
            <a:xfrm>
              <a:off x="701676" y="5843587"/>
              <a:ext cx="1297890" cy="554037"/>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000"/>
                <a:buFont typeface="Open Sans"/>
                <a:buNone/>
              </a:pPr>
              <a:r>
                <a:rPr lang="en-US" sz="1000" b="0" i="0" u="none">
                  <a:solidFill>
                    <a:schemeClr val="bg1"/>
                  </a:solidFill>
                  <a:latin typeface="Open Sans"/>
                  <a:ea typeface="Open Sans"/>
                  <a:cs typeface="Open Sans"/>
                  <a:sym typeface="Open Sans"/>
                </a:rPr>
                <a:t>Analysis of available information to pinpoint the problem &amp; find the solution</a:t>
              </a:r>
              <a:endParaRPr>
                <a:solidFill>
                  <a:schemeClr val="bg1"/>
                </a:solidFill>
              </a:endParaRPr>
            </a:p>
          </p:txBody>
        </p:sp>
      </p:grpSp>
      <p:grpSp>
        <p:nvGrpSpPr>
          <p:cNvPr id="6" name="Группа 5">
            <a:extLst>
              <a:ext uri="{FF2B5EF4-FFF2-40B4-BE49-F238E27FC236}">
                <a16:creationId xmlns:a16="http://schemas.microsoft.com/office/drawing/2014/main" id="{5E4B23E8-CF61-E046-B3F6-534447F87FDF}"/>
              </a:ext>
            </a:extLst>
          </p:cNvPr>
          <p:cNvGrpSpPr/>
          <p:nvPr/>
        </p:nvGrpSpPr>
        <p:grpSpPr>
          <a:xfrm>
            <a:off x="9507537" y="5418137"/>
            <a:ext cx="1993900" cy="1368425"/>
            <a:chOff x="9507537" y="5418137"/>
            <a:chExt cx="1993900" cy="1368425"/>
          </a:xfrm>
        </p:grpSpPr>
        <p:sp>
          <p:nvSpPr>
            <p:cNvPr id="513" name="Google Shape;513;p22"/>
            <p:cNvSpPr txBox="1"/>
            <p:nvPr/>
          </p:nvSpPr>
          <p:spPr>
            <a:xfrm>
              <a:off x="10110787" y="5584825"/>
              <a:ext cx="1390650" cy="36036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65280"/>
                </a:buClr>
                <a:buSzPts val="1700"/>
                <a:buFont typeface="Open Sans SemiBold"/>
                <a:buNone/>
              </a:pPr>
              <a:r>
                <a:rPr lang="en-US" sz="1700" b="1" i="0" u="none">
                  <a:solidFill>
                    <a:srgbClr val="065280"/>
                  </a:solidFill>
                  <a:latin typeface="Alasassy Caps" pitchFamily="2" charset="0"/>
                  <a:ea typeface="Open Sans SemiBold"/>
                  <a:cs typeface="Open Sans SemiBold"/>
                  <a:sym typeface="Open Sans SemiBold"/>
                </a:rPr>
                <a:t>Teamwork</a:t>
              </a:r>
              <a:endParaRPr>
                <a:latin typeface="Alasassy Caps" pitchFamily="2" charset="0"/>
              </a:endParaRPr>
            </a:p>
          </p:txBody>
        </p:sp>
        <p:sp>
          <p:nvSpPr>
            <p:cNvPr id="521" name="Google Shape;521;p22"/>
            <p:cNvSpPr txBox="1"/>
            <p:nvPr/>
          </p:nvSpPr>
          <p:spPr>
            <a:xfrm>
              <a:off x="9507537" y="5418137"/>
              <a:ext cx="1085850" cy="13684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65280"/>
                </a:buClr>
                <a:buSzPts val="7300"/>
                <a:buFont typeface="Montserrat"/>
                <a:buNone/>
              </a:pPr>
              <a:r>
                <a:rPr lang="en-US" sz="7300" b="0" i="0" u="none">
                  <a:solidFill>
                    <a:srgbClr val="065280"/>
                  </a:solidFill>
                  <a:latin typeface="Alasassy Caps" pitchFamily="2" charset="0"/>
                  <a:ea typeface="Montserrat"/>
                  <a:cs typeface="Montserrat"/>
                  <a:sym typeface="Montserrat"/>
                </a:rPr>
                <a:t>8</a:t>
              </a:r>
              <a:endParaRPr>
                <a:latin typeface="Alasassy Caps" pitchFamily="2" charset="0"/>
              </a:endParaRPr>
            </a:p>
          </p:txBody>
        </p:sp>
        <p:sp>
          <p:nvSpPr>
            <p:cNvPr id="552" name="Google Shape;552;p22"/>
            <p:cNvSpPr txBox="1"/>
            <p:nvPr/>
          </p:nvSpPr>
          <p:spPr>
            <a:xfrm>
              <a:off x="10033001" y="5826125"/>
              <a:ext cx="1370012" cy="552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000"/>
                <a:buFont typeface="Open Sans"/>
                <a:buNone/>
              </a:pPr>
              <a:r>
                <a:rPr lang="en-US" sz="1000" b="0" i="0" u="none">
                  <a:solidFill>
                    <a:schemeClr val="bg1"/>
                  </a:solidFill>
                  <a:latin typeface="Open Sans"/>
                  <a:ea typeface="Open Sans"/>
                  <a:cs typeface="Open Sans"/>
                  <a:sym typeface="Open Sans"/>
                </a:rPr>
                <a:t>Conflict resolution skills; the effort of the group to achieve a common goal in an effective &amp; efficient way</a:t>
              </a:r>
              <a:endParaRPr>
                <a:solidFill>
                  <a:schemeClr val="bg1"/>
                </a:solidFill>
              </a:endParaRPr>
            </a:p>
          </p:txBody>
        </p:sp>
      </p:grpSp>
      <p:grpSp>
        <p:nvGrpSpPr>
          <p:cNvPr id="7" name="Группа 6">
            <a:extLst>
              <a:ext uri="{FF2B5EF4-FFF2-40B4-BE49-F238E27FC236}">
                <a16:creationId xmlns:a16="http://schemas.microsoft.com/office/drawing/2014/main" id="{F25CE600-E693-5A42-A908-5C422F46D8B4}"/>
              </a:ext>
            </a:extLst>
          </p:cNvPr>
          <p:cNvGrpSpPr/>
          <p:nvPr/>
        </p:nvGrpSpPr>
        <p:grpSpPr>
          <a:xfrm>
            <a:off x="9471025" y="4087812"/>
            <a:ext cx="2103437" cy="1368425"/>
            <a:chOff x="9471025" y="4087812"/>
            <a:chExt cx="2103437" cy="1368425"/>
          </a:xfrm>
        </p:grpSpPr>
        <p:sp>
          <p:nvSpPr>
            <p:cNvPr id="514" name="Google Shape;514;p22"/>
            <p:cNvSpPr txBox="1"/>
            <p:nvPr/>
          </p:nvSpPr>
          <p:spPr>
            <a:xfrm>
              <a:off x="10106025" y="4254500"/>
              <a:ext cx="1468437" cy="36036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34B2E3"/>
                </a:buClr>
                <a:buSzPts val="1700"/>
                <a:buFont typeface="Open Sans SemiBold"/>
                <a:buNone/>
              </a:pPr>
              <a:r>
                <a:rPr lang="en-US" sz="1700" b="1" i="0" u="none">
                  <a:solidFill>
                    <a:srgbClr val="34B2E3"/>
                  </a:solidFill>
                  <a:latin typeface="Alasassy Caps" pitchFamily="2" charset="0"/>
                  <a:ea typeface="Open Sans SemiBold"/>
                  <a:cs typeface="Open Sans SemiBold"/>
                  <a:sym typeface="Open Sans SemiBold"/>
                </a:rPr>
                <a:t>Leadership</a:t>
              </a:r>
              <a:endParaRPr>
                <a:latin typeface="Alasassy Caps" pitchFamily="2" charset="0"/>
              </a:endParaRPr>
            </a:p>
          </p:txBody>
        </p:sp>
        <p:sp>
          <p:nvSpPr>
            <p:cNvPr id="522" name="Google Shape;522;p22"/>
            <p:cNvSpPr txBox="1"/>
            <p:nvPr/>
          </p:nvSpPr>
          <p:spPr>
            <a:xfrm>
              <a:off x="9471025" y="4087812"/>
              <a:ext cx="1123950" cy="13684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34B2E3"/>
                </a:buClr>
                <a:buSzPts val="7300"/>
                <a:buFont typeface="Montserrat"/>
                <a:buNone/>
              </a:pPr>
              <a:r>
                <a:rPr lang="en-US" sz="7300" b="0" i="0" u="none">
                  <a:solidFill>
                    <a:srgbClr val="34B2E3"/>
                  </a:solidFill>
                  <a:latin typeface="Alasassy Caps" pitchFamily="2" charset="0"/>
                  <a:ea typeface="Montserrat"/>
                  <a:cs typeface="Montserrat"/>
                  <a:sym typeface="Montserrat"/>
                </a:rPr>
                <a:t>7</a:t>
              </a:r>
              <a:endParaRPr>
                <a:latin typeface="Alasassy Caps" pitchFamily="2" charset="0"/>
              </a:endParaRPr>
            </a:p>
          </p:txBody>
        </p:sp>
        <p:sp>
          <p:nvSpPr>
            <p:cNvPr id="553" name="Google Shape;553;p22"/>
            <p:cNvSpPr txBox="1"/>
            <p:nvPr/>
          </p:nvSpPr>
          <p:spPr>
            <a:xfrm>
              <a:off x="10033000" y="4503737"/>
              <a:ext cx="1370013" cy="554037"/>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000"/>
                <a:buFont typeface="Open Sans"/>
                <a:buNone/>
              </a:pPr>
              <a:r>
                <a:rPr lang="en-US" sz="1000" b="0" i="0" u="none">
                  <a:solidFill>
                    <a:schemeClr val="bg1"/>
                  </a:solidFill>
                  <a:latin typeface="Open Sans"/>
                  <a:ea typeface="Open Sans"/>
                  <a:cs typeface="Open Sans"/>
                  <a:sym typeface="Open Sans"/>
                </a:rPr>
                <a:t>Ability to guide others to a goal; through inspiration, motivating, goal setting, etc. </a:t>
              </a:r>
              <a:endParaRPr>
                <a:solidFill>
                  <a:schemeClr val="bg1"/>
                </a:solidFill>
              </a:endParaRPr>
            </a:p>
          </p:txBody>
        </p:sp>
      </p:grpSp>
      <p:grpSp>
        <p:nvGrpSpPr>
          <p:cNvPr id="8" name="Группа 7">
            <a:extLst>
              <a:ext uri="{FF2B5EF4-FFF2-40B4-BE49-F238E27FC236}">
                <a16:creationId xmlns:a16="http://schemas.microsoft.com/office/drawing/2014/main" id="{AC8EA533-704A-414F-B2A7-18578033BF6C}"/>
              </a:ext>
            </a:extLst>
          </p:cNvPr>
          <p:cNvGrpSpPr/>
          <p:nvPr/>
        </p:nvGrpSpPr>
        <p:grpSpPr>
          <a:xfrm>
            <a:off x="9471025" y="2732087"/>
            <a:ext cx="2103437" cy="1368425"/>
            <a:chOff x="9471025" y="2732087"/>
            <a:chExt cx="2103437" cy="1368425"/>
          </a:xfrm>
        </p:grpSpPr>
        <p:sp>
          <p:nvSpPr>
            <p:cNvPr id="516" name="Google Shape;516;p22"/>
            <p:cNvSpPr txBox="1"/>
            <p:nvPr/>
          </p:nvSpPr>
          <p:spPr>
            <a:xfrm>
              <a:off x="10106025" y="2898775"/>
              <a:ext cx="1468437" cy="36036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64D1DA"/>
                </a:buClr>
                <a:buSzPts val="1700"/>
                <a:buFont typeface="Open Sans SemiBold"/>
                <a:buNone/>
              </a:pPr>
              <a:r>
                <a:rPr lang="en-US" sz="1700" b="1" i="0" u="none">
                  <a:solidFill>
                    <a:srgbClr val="64D1DA"/>
                  </a:solidFill>
                  <a:latin typeface="Alasassy Caps" pitchFamily="2" charset="0"/>
                  <a:ea typeface="Open Sans SemiBold"/>
                  <a:cs typeface="Open Sans SemiBold"/>
                  <a:sym typeface="Open Sans SemiBold"/>
                </a:rPr>
                <a:t>Adaptability</a:t>
              </a:r>
              <a:endParaRPr>
                <a:latin typeface="Alasassy Caps" pitchFamily="2" charset="0"/>
              </a:endParaRPr>
            </a:p>
          </p:txBody>
        </p:sp>
        <p:sp>
          <p:nvSpPr>
            <p:cNvPr id="524" name="Google Shape;524;p22"/>
            <p:cNvSpPr txBox="1"/>
            <p:nvPr/>
          </p:nvSpPr>
          <p:spPr>
            <a:xfrm>
              <a:off x="9471025" y="2732087"/>
              <a:ext cx="1074737" cy="13684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64D1DA"/>
                </a:buClr>
                <a:buSzPts val="7300"/>
                <a:buFont typeface="Montserrat"/>
                <a:buNone/>
              </a:pPr>
              <a:r>
                <a:rPr lang="en-US" sz="7300" b="0" i="0" u="none">
                  <a:solidFill>
                    <a:srgbClr val="64D1DA"/>
                  </a:solidFill>
                  <a:latin typeface="Alasassy Caps" pitchFamily="2" charset="0"/>
                  <a:ea typeface="Montserrat"/>
                  <a:cs typeface="Montserrat"/>
                  <a:sym typeface="Montserrat"/>
                </a:rPr>
                <a:t>6</a:t>
              </a:r>
              <a:endParaRPr>
                <a:latin typeface="Alasassy Caps" pitchFamily="2" charset="0"/>
              </a:endParaRPr>
            </a:p>
          </p:txBody>
        </p:sp>
        <p:sp>
          <p:nvSpPr>
            <p:cNvPr id="554" name="Google Shape;554;p22"/>
            <p:cNvSpPr txBox="1"/>
            <p:nvPr/>
          </p:nvSpPr>
          <p:spPr>
            <a:xfrm>
              <a:off x="10025062" y="3132137"/>
              <a:ext cx="1468437" cy="554037"/>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000"/>
                <a:buFont typeface="Open Sans"/>
                <a:buNone/>
              </a:pPr>
              <a:r>
                <a:rPr lang="en-US" sz="1000" b="0" i="0" u="none">
                  <a:solidFill>
                    <a:schemeClr val="bg1"/>
                  </a:solidFill>
                  <a:latin typeface="Open Sans"/>
                  <a:ea typeface="Open Sans"/>
                  <a:cs typeface="Open Sans"/>
                  <a:sym typeface="Open Sans"/>
                </a:rPr>
                <a:t>Able to monitor &amp; adjust when needed; when faced with challenges, is able to be flexible &amp; is not cold or controlling</a:t>
              </a:r>
              <a:endParaRPr>
                <a:solidFill>
                  <a:schemeClr val="bg1"/>
                </a:solidFill>
              </a:endParaRPr>
            </a:p>
          </p:txBody>
        </p:sp>
      </p:grpSp>
      <p:grpSp>
        <p:nvGrpSpPr>
          <p:cNvPr id="9" name="Группа 8">
            <a:extLst>
              <a:ext uri="{FF2B5EF4-FFF2-40B4-BE49-F238E27FC236}">
                <a16:creationId xmlns:a16="http://schemas.microsoft.com/office/drawing/2014/main" id="{9416AB86-8084-EF4E-8EAA-999700539AD9}"/>
              </a:ext>
            </a:extLst>
          </p:cNvPr>
          <p:cNvGrpSpPr/>
          <p:nvPr/>
        </p:nvGrpSpPr>
        <p:grpSpPr>
          <a:xfrm>
            <a:off x="9439275" y="1374775"/>
            <a:ext cx="2135187" cy="1368425"/>
            <a:chOff x="9439275" y="1374775"/>
            <a:chExt cx="2135187" cy="1368425"/>
          </a:xfrm>
        </p:grpSpPr>
        <p:sp>
          <p:nvSpPr>
            <p:cNvPr id="518" name="Google Shape;518;p22"/>
            <p:cNvSpPr txBox="1"/>
            <p:nvPr/>
          </p:nvSpPr>
          <p:spPr>
            <a:xfrm>
              <a:off x="10106025" y="1541462"/>
              <a:ext cx="1468437" cy="360362"/>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6BDABC"/>
                </a:buClr>
                <a:buSzPts val="1700"/>
                <a:buFont typeface="Open Sans SemiBold"/>
                <a:buNone/>
              </a:pPr>
              <a:r>
                <a:rPr lang="en-US" sz="1700" b="1" i="0" u="none">
                  <a:solidFill>
                    <a:srgbClr val="6BDABC"/>
                  </a:solidFill>
                  <a:latin typeface="Alasassy Caps" pitchFamily="2" charset="0"/>
                  <a:ea typeface="Open Sans SemiBold"/>
                  <a:cs typeface="Open Sans SemiBold"/>
                  <a:sym typeface="Open Sans SemiBold"/>
                </a:rPr>
                <a:t>Creativity</a:t>
              </a:r>
              <a:endParaRPr>
                <a:latin typeface="Alasassy Caps" pitchFamily="2" charset="0"/>
              </a:endParaRPr>
            </a:p>
          </p:txBody>
        </p:sp>
        <p:sp>
          <p:nvSpPr>
            <p:cNvPr id="526" name="Google Shape;526;p22"/>
            <p:cNvSpPr txBox="1"/>
            <p:nvPr/>
          </p:nvSpPr>
          <p:spPr>
            <a:xfrm>
              <a:off x="9439275" y="1374775"/>
              <a:ext cx="1139825" cy="136842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6BDABC"/>
                </a:buClr>
                <a:buSzPts val="7300"/>
                <a:buFont typeface="Montserrat"/>
                <a:buNone/>
              </a:pPr>
              <a:r>
                <a:rPr lang="en-US" sz="7300" b="0" i="0" u="none">
                  <a:solidFill>
                    <a:srgbClr val="6BDABC"/>
                  </a:solidFill>
                  <a:latin typeface="Alasassy Caps" pitchFamily="2" charset="0"/>
                  <a:ea typeface="Montserrat"/>
                  <a:cs typeface="Montserrat"/>
                  <a:sym typeface="Montserrat"/>
                </a:rPr>
                <a:t>5</a:t>
              </a:r>
              <a:endParaRPr>
                <a:latin typeface="Alasassy Caps" pitchFamily="2" charset="0"/>
              </a:endParaRPr>
            </a:p>
          </p:txBody>
        </p:sp>
        <p:sp>
          <p:nvSpPr>
            <p:cNvPr id="555" name="Google Shape;555;p22"/>
            <p:cNvSpPr txBox="1"/>
            <p:nvPr/>
          </p:nvSpPr>
          <p:spPr>
            <a:xfrm>
              <a:off x="10025062" y="1789112"/>
              <a:ext cx="1377951" cy="552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000"/>
                <a:buFont typeface="Open Sans"/>
                <a:buNone/>
              </a:pPr>
              <a:r>
                <a:rPr lang="en-US" sz="1000" b="0" i="0" u="none">
                  <a:solidFill>
                    <a:schemeClr val="bg1"/>
                  </a:solidFill>
                  <a:latin typeface="Open Sans"/>
                  <a:ea typeface="Open Sans"/>
                  <a:cs typeface="Open Sans"/>
                  <a:sym typeface="Open Sans"/>
                </a:rPr>
                <a:t>Able to form something new &amp; valuable through own process</a:t>
              </a:r>
              <a:endParaRPr>
                <a:solidFill>
                  <a:schemeClr val="bg1"/>
                </a:solidFill>
              </a:endParaRPr>
            </a:p>
          </p:txBody>
        </p:sp>
      </p:grpSp>
      <p:pic>
        <p:nvPicPr>
          <p:cNvPr id="13" name="Graphic 12" descr="Chat with solid fill">
            <a:extLst>
              <a:ext uri="{FF2B5EF4-FFF2-40B4-BE49-F238E27FC236}">
                <a16:creationId xmlns:a16="http://schemas.microsoft.com/office/drawing/2014/main" id="{FE6D8F15-4A02-56CB-D9C1-D883B6A9676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689349" y="3132137"/>
            <a:ext cx="914400" cy="914400"/>
          </a:xfrm>
          <a:prstGeom prst="rect">
            <a:avLst/>
          </a:prstGeom>
        </p:spPr>
      </p:pic>
      <p:pic>
        <p:nvPicPr>
          <p:cNvPr id="15" name="Graphic 14" descr="Smiling face with solid fill with solid fill">
            <a:extLst>
              <a:ext uri="{FF2B5EF4-FFF2-40B4-BE49-F238E27FC236}">
                <a16:creationId xmlns:a16="http://schemas.microsoft.com/office/drawing/2014/main" id="{7DC85063-7146-48BD-1E3A-9A4730C373E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084762" y="3221831"/>
            <a:ext cx="735012" cy="735012"/>
          </a:xfrm>
          <a:prstGeom prst="rect">
            <a:avLst/>
          </a:prstGeom>
        </p:spPr>
      </p:pic>
      <p:pic>
        <p:nvPicPr>
          <p:cNvPr id="17" name="Graphic 16" descr="Thought with solid fill">
            <a:extLst>
              <a:ext uri="{FF2B5EF4-FFF2-40B4-BE49-F238E27FC236}">
                <a16:creationId xmlns:a16="http://schemas.microsoft.com/office/drawing/2014/main" id="{4CDCDF88-65C1-F323-A087-63316FBF4FD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592219" y="3106737"/>
            <a:ext cx="850106" cy="850106"/>
          </a:xfrm>
          <a:prstGeom prst="rect">
            <a:avLst/>
          </a:prstGeom>
        </p:spPr>
      </p:pic>
      <p:pic>
        <p:nvPicPr>
          <p:cNvPr id="19" name="Graphic 18" descr="Office Chair with solid fill">
            <a:extLst>
              <a:ext uri="{FF2B5EF4-FFF2-40B4-BE49-F238E27FC236}">
                <a16:creationId xmlns:a16="http://schemas.microsoft.com/office/drawing/2014/main" id="{2B35F570-94F3-1504-C748-40C0AF56F83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085339" y="5010005"/>
            <a:ext cx="768351" cy="768351"/>
          </a:xfrm>
          <a:prstGeom prst="rect">
            <a:avLst/>
          </a:prstGeom>
        </p:spPr>
      </p:pic>
      <p:pic>
        <p:nvPicPr>
          <p:cNvPr id="21" name="Graphic 20" descr="Move with solid fill">
            <a:extLst>
              <a:ext uri="{FF2B5EF4-FFF2-40B4-BE49-F238E27FC236}">
                <a16:creationId xmlns:a16="http://schemas.microsoft.com/office/drawing/2014/main" id="{189AB4C9-835E-00E2-8115-F7F05028D17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323265" y="4951340"/>
            <a:ext cx="870599" cy="870599"/>
          </a:xfrm>
          <a:prstGeom prst="rect">
            <a:avLst/>
          </a:prstGeom>
        </p:spPr>
      </p:pic>
      <p:pic>
        <p:nvPicPr>
          <p:cNvPr id="23" name="Graphic 22" descr="Right Brain with solid fill">
            <a:extLst>
              <a:ext uri="{FF2B5EF4-FFF2-40B4-BE49-F238E27FC236}">
                <a16:creationId xmlns:a16="http://schemas.microsoft.com/office/drawing/2014/main" id="{B385B810-872E-3CE1-8C9B-770A3AF0A84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7649982" y="4891087"/>
            <a:ext cx="824272" cy="824272"/>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grpSp>
        <p:nvGrpSpPr>
          <p:cNvPr id="2" name="Group 1">
            <a:extLst>
              <a:ext uri="{FF2B5EF4-FFF2-40B4-BE49-F238E27FC236}">
                <a16:creationId xmlns:a16="http://schemas.microsoft.com/office/drawing/2014/main" id="{BC79CF59-D10F-6B4A-A8AC-0462B27B1CB5}"/>
              </a:ext>
            </a:extLst>
          </p:cNvPr>
          <p:cNvGrpSpPr/>
          <p:nvPr/>
        </p:nvGrpSpPr>
        <p:grpSpPr>
          <a:xfrm>
            <a:off x="4926012" y="5589587"/>
            <a:ext cx="2462213" cy="674687"/>
            <a:chOff x="4926012" y="5589587"/>
            <a:chExt cx="2462213" cy="674687"/>
          </a:xfrm>
        </p:grpSpPr>
        <p:cxnSp>
          <p:nvCxnSpPr>
            <p:cNvPr id="234" name="Google Shape;234;p18"/>
            <p:cNvCxnSpPr/>
            <p:nvPr/>
          </p:nvCxnSpPr>
          <p:spPr>
            <a:xfrm rot="10800000">
              <a:off x="4953000" y="56562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35" name="Google Shape;235;p18"/>
            <p:cNvCxnSpPr/>
            <p:nvPr/>
          </p:nvCxnSpPr>
          <p:spPr>
            <a:xfrm rot="10800000">
              <a:off x="4953000" y="56832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36" name="Google Shape;236;p18"/>
            <p:cNvCxnSpPr/>
            <p:nvPr/>
          </p:nvCxnSpPr>
          <p:spPr>
            <a:xfrm rot="10800000">
              <a:off x="4953000" y="57102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37" name="Google Shape;237;p18"/>
            <p:cNvCxnSpPr/>
            <p:nvPr/>
          </p:nvCxnSpPr>
          <p:spPr>
            <a:xfrm rot="10800000">
              <a:off x="4953000" y="57340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38" name="Google Shape;238;p18"/>
            <p:cNvCxnSpPr/>
            <p:nvPr/>
          </p:nvCxnSpPr>
          <p:spPr>
            <a:xfrm rot="10800000">
              <a:off x="4953000" y="57610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39" name="Google Shape;239;p18"/>
            <p:cNvCxnSpPr/>
            <p:nvPr/>
          </p:nvCxnSpPr>
          <p:spPr>
            <a:xfrm rot="10800000">
              <a:off x="4953000" y="57896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0" name="Google Shape;240;p18"/>
            <p:cNvCxnSpPr/>
            <p:nvPr/>
          </p:nvCxnSpPr>
          <p:spPr>
            <a:xfrm rot="10800000">
              <a:off x="4953000" y="58166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1" name="Google Shape;241;p18"/>
            <p:cNvCxnSpPr/>
            <p:nvPr/>
          </p:nvCxnSpPr>
          <p:spPr>
            <a:xfrm rot="10800000">
              <a:off x="4953000" y="58435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2" name="Google Shape;242;p18"/>
            <p:cNvCxnSpPr/>
            <p:nvPr/>
          </p:nvCxnSpPr>
          <p:spPr>
            <a:xfrm rot="10800000">
              <a:off x="4953000" y="58721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3" name="Google Shape;243;p18"/>
            <p:cNvCxnSpPr/>
            <p:nvPr/>
          </p:nvCxnSpPr>
          <p:spPr>
            <a:xfrm rot="10800000">
              <a:off x="4953000" y="58991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4" name="Google Shape;244;p18"/>
            <p:cNvCxnSpPr/>
            <p:nvPr/>
          </p:nvCxnSpPr>
          <p:spPr>
            <a:xfrm rot="10800000">
              <a:off x="4953000" y="59261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5" name="Google Shape;245;p18"/>
            <p:cNvCxnSpPr/>
            <p:nvPr/>
          </p:nvCxnSpPr>
          <p:spPr>
            <a:xfrm rot="10800000">
              <a:off x="4953000" y="59547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6" name="Google Shape;246;p18"/>
            <p:cNvCxnSpPr/>
            <p:nvPr/>
          </p:nvCxnSpPr>
          <p:spPr>
            <a:xfrm rot="10800000">
              <a:off x="4953000" y="59817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7" name="Google Shape;247;p18"/>
            <p:cNvCxnSpPr/>
            <p:nvPr/>
          </p:nvCxnSpPr>
          <p:spPr>
            <a:xfrm rot="10800000">
              <a:off x="4953000" y="60086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8" name="Google Shape;248;p18"/>
            <p:cNvCxnSpPr/>
            <p:nvPr/>
          </p:nvCxnSpPr>
          <p:spPr>
            <a:xfrm rot="10800000">
              <a:off x="4953000" y="60356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49" name="Google Shape;249;p18"/>
            <p:cNvCxnSpPr/>
            <p:nvPr/>
          </p:nvCxnSpPr>
          <p:spPr>
            <a:xfrm rot="10800000">
              <a:off x="4953000" y="60642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50" name="Google Shape;250;p18"/>
            <p:cNvCxnSpPr/>
            <p:nvPr/>
          </p:nvCxnSpPr>
          <p:spPr>
            <a:xfrm rot="10800000">
              <a:off x="4953000" y="60912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51" name="Google Shape;251;p18"/>
            <p:cNvCxnSpPr/>
            <p:nvPr/>
          </p:nvCxnSpPr>
          <p:spPr>
            <a:xfrm rot="10800000">
              <a:off x="4953000" y="61182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52" name="Google Shape;252;p18"/>
            <p:cNvCxnSpPr/>
            <p:nvPr/>
          </p:nvCxnSpPr>
          <p:spPr>
            <a:xfrm rot="10800000">
              <a:off x="4953000" y="61468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53" name="Google Shape;253;p18"/>
            <p:cNvCxnSpPr/>
            <p:nvPr/>
          </p:nvCxnSpPr>
          <p:spPr>
            <a:xfrm rot="10800000">
              <a:off x="4953000" y="61737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54" name="Google Shape;254;p18"/>
            <p:cNvCxnSpPr/>
            <p:nvPr/>
          </p:nvCxnSpPr>
          <p:spPr>
            <a:xfrm rot="10800000">
              <a:off x="4953000" y="6200775"/>
              <a:ext cx="2435225" cy="0"/>
            </a:xfrm>
            <a:prstGeom prst="straightConnector1">
              <a:avLst/>
            </a:prstGeom>
            <a:noFill/>
            <a:ln w="9525" cap="flat" cmpd="sng">
              <a:solidFill>
                <a:srgbClr val="D6D9DB"/>
              </a:solidFill>
              <a:prstDash val="solid"/>
              <a:miter lim="800000"/>
              <a:headEnd type="none" w="med" len="med"/>
              <a:tailEnd type="none" w="med" len="med"/>
            </a:ln>
          </p:spPr>
        </p:cxnSp>
        <p:sp>
          <p:nvSpPr>
            <p:cNvPr id="255" name="Google Shape;255;p18"/>
            <p:cNvSpPr/>
            <p:nvPr/>
          </p:nvSpPr>
          <p:spPr>
            <a:xfrm>
              <a:off x="4926012" y="5589587"/>
              <a:ext cx="2454275" cy="674687"/>
            </a:xfrm>
            <a:custGeom>
              <a:avLst/>
              <a:gdLst/>
              <a:ahLst/>
              <a:cxnLst/>
              <a:rect l="l" t="t" r="r" b="b"/>
              <a:pathLst>
                <a:path w="626" h="172" extrusionOk="0">
                  <a:moveTo>
                    <a:pt x="626" y="172"/>
                  </a:moveTo>
                  <a:cubicBezTo>
                    <a:pt x="43" y="172"/>
                    <a:pt x="43" y="172"/>
                    <a:pt x="43" y="172"/>
                  </a:cubicBezTo>
                  <a:cubicBezTo>
                    <a:pt x="19" y="172"/>
                    <a:pt x="0" y="153"/>
                    <a:pt x="0" y="130"/>
                  </a:cubicBezTo>
                  <a:cubicBezTo>
                    <a:pt x="0" y="42"/>
                    <a:pt x="0" y="42"/>
                    <a:pt x="0" y="42"/>
                  </a:cubicBezTo>
                  <a:cubicBezTo>
                    <a:pt x="0" y="19"/>
                    <a:pt x="19" y="0"/>
                    <a:pt x="43" y="0"/>
                  </a:cubicBezTo>
                  <a:cubicBezTo>
                    <a:pt x="626" y="0"/>
                    <a:pt x="626" y="0"/>
                    <a:pt x="626" y="0"/>
                  </a:cubicBezTo>
                </a:path>
              </a:pathLst>
            </a:custGeom>
            <a:noFill/>
            <a:ln w="85725" cap="rnd" cmpd="sng">
              <a:solidFill>
                <a:srgbClr val="065280"/>
              </a:solidFill>
              <a:prstDash val="solid"/>
              <a:miter lim="524288"/>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7" name="Группа 6">
            <a:extLst>
              <a:ext uri="{FF2B5EF4-FFF2-40B4-BE49-F238E27FC236}">
                <a16:creationId xmlns:a16="http://schemas.microsoft.com/office/drawing/2014/main" id="{2D46301E-2AC2-2C4E-8322-751CEF8A574E}"/>
              </a:ext>
            </a:extLst>
          </p:cNvPr>
          <p:cNvGrpSpPr/>
          <p:nvPr/>
        </p:nvGrpSpPr>
        <p:grpSpPr>
          <a:xfrm>
            <a:off x="4643437" y="4816475"/>
            <a:ext cx="2462213" cy="674687"/>
            <a:chOff x="4643437" y="4816475"/>
            <a:chExt cx="2462213" cy="674687"/>
          </a:xfrm>
        </p:grpSpPr>
        <p:cxnSp>
          <p:nvCxnSpPr>
            <p:cNvPr id="256" name="Google Shape;256;p18"/>
            <p:cNvCxnSpPr/>
            <p:nvPr/>
          </p:nvCxnSpPr>
          <p:spPr>
            <a:xfrm rot="10800000">
              <a:off x="4670425" y="48831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57" name="Google Shape;257;p18"/>
            <p:cNvCxnSpPr/>
            <p:nvPr/>
          </p:nvCxnSpPr>
          <p:spPr>
            <a:xfrm rot="10800000">
              <a:off x="4670425" y="49101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58" name="Google Shape;258;p18"/>
            <p:cNvCxnSpPr/>
            <p:nvPr/>
          </p:nvCxnSpPr>
          <p:spPr>
            <a:xfrm rot="10800000">
              <a:off x="4670425" y="49371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59" name="Google Shape;259;p18"/>
            <p:cNvCxnSpPr/>
            <p:nvPr/>
          </p:nvCxnSpPr>
          <p:spPr>
            <a:xfrm rot="10800000">
              <a:off x="4670425" y="49657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0" name="Google Shape;260;p18"/>
            <p:cNvCxnSpPr/>
            <p:nvPr/>
          </p:nvCxnSpPr>
          <p:spPr>
            <a:xfrm rot="10800000">
              <a:off x="4670425" y="49926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1" name="Google Shape;261;p18"/>
            <p:cNvCxnSpPr/>
            <p:nvPr/>
          </p:nvCxnSpPr>
          <p:spPr>
            <a:xfrm rot="10800000">
              <a:off x="4670425" y="50196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2" name="Google Shape;262;p18"/>
            <p:cNvCxnSpPr/>
            <p:nvPr/>
          </p:nvCxnSpPr>
          <p:spPr>
            <a:xfrm rot="10800000">
              <a:off x="4670425" y="50482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3" name="Google Shape;263;p18"/>
            <p:cNvCxnSpPr/>
            <p:nvPr/>
          </p:nvCxnSpPr>
          <p:spPr>
            <a:xfrm rot="10800000">
              <a:off x="4670425" y="50752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4" name="Google Shape;264;p18"/>
            <p:cNvCxnSpPr/>
            <p:nvPr/>
          </p:nvCxnSpPr>
          <p:spPr>
            <a:xfrm rot="10800000">
              <a:off x="4670425" y="50990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5" name="Google Shape;265;p18"/>
            <p:cNvCxnSpPr/>
            <p:nvPr/>
          </p:nvCxnSpPr>
          <p:spPr>
            <a:xfrm rot="10800000">
              <a:off x="4670425" y="51260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6" name="Google Shape;266;p18"/>
            <p:cNvCxnSpPr/>
            <p:nvPr/>
          </p:nvCxnSpPr>
          <p:spPr>
            <a:xfrm rot="10800000">
              <a:off x="4670425" y="51530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7" name="Google Shape;267;p18"/>
            <p:cNvCxnSpPr/>
            <p:nvPr/>
          </p:nvCxnSpPr>
          <p:spPr>
            <a:xfrm rot="10800000">
              <a:off x="4670425" y="51816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8" name="Google Shape;268;p18"/>
            <p:cNvCxnSpPr/>
            <p:nvPr/>
          </p:nvCxnSpPr>
          <p:spPr>
            <a:xfrm rot="10800000">
              <a:off x="4670425" y="52085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69" name="Google Shape;269;p18"/>
            <p:cNvCxnSpPr/>
            <p:nvPr/>
          </p:nvCxnSpPr>
          <p:spPr>
            <a:xfrm rot="10800000">
              <a:off x="4670425" y="52355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70" name="Google Shape;270;p18"/>
            <p:cNvCxnSpPr/>
            <p:nvPr/>
          </p:nvCxnSpPr>
          <p:spPr>
            <a:xfrm rot="10800000">
              <a:off x="4670425" y="52641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71" name="Google Shape;271;p18"/>
            <p:cNvCxnSpPr/>
            <p:nvPr/>
          </p:nvCxnSpPr>
          <p:spPr>
            <a:xfrm rot="10800000">
              <a:off x="4670425" y="52911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72" name="Google Shape;272;p18"/>
            <p:cNvCxnSpPr/>
            <p:nvPr/>
          </p:nvCxnSpPr>
          <p:spPr>
            <a:xfrm rot="10800000">
              <a:off x="4670425" y="53181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73" name="Google Shape;273;p18"/>
            <p:cNvCxnSpPr/>
            <p:nvPr/>
          </p:nvCxnSpPr>
          <p:spPr>
            <a:xfrm rot="10800000">
              <a:off x="4670425" y="53451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74" name="Google Shape;274;p18"/>
            <p:cNvCxnSpPr/>
            <p:nvPr/>
          </p:nvCxnSpPr>
          <p:spPr>
            <a:xfrm rot="10800000">
              <a:off x="4670425" y="53736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75" name="Google Shape;275;p18"/>
            <p:cNvCxnSpPr/>
            <p:nvPr/>
          </p:nvCxnSpPr>
          <p:spPr>
            <a:xfrm rot="10800000">
              <a:off x="4670425" y="54006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76" name="Google Shape;276;p18"/>
            <p:cNvCxnSpPr/>
            <p:nvPr/>
          </p:nvCxnSpPr>
          <p:spPr>
            <a:xfrm rot="10800000">
              <a:off x="4670425" y="5427662"/>
              <a:ext cx="2435225" cy="0"/>
            </a:xfrm>
            <a:prstGeom prst="straightConnector1">
              <a:avLst/>
            </a:prstGeom>
            <a:noFill/>
            <a:ln w="9525" cap="flat" cmpd="sng">
              <a:solidFill>
                <a:srgbClr val="D6D9DB"/>
              </a:solidFill>
              <a:prstDash val="solid"/>
              <a:miter lim="800000"/>
              <a:headEnd type="none" w="med" len="med"/>
              <a:tailEnd type="none" w="med" len="med"/>
            </a:ln>
          </p:spPr>
        </p:cxnSp>
        <p:sp>
          <p:nvSpPr>
            <p:cNvPr id="277" name="Google Shape;277;p18"/>
            <p:cNvSpPr/>
            <p:nvPr/>
          </p:nvSpPr>
          <p:spPr>
            <a:xfrm>
              <a:off x="4643437" y="4816475"/>
              <a:ext cx="2454275" cy="674687"/>
            </a:xfrm>
            <a:custGeom>
              <a:avLst/>
              <a:gdLst/>
              <a:ahLst/>
              <a:cxnLst/>
              <a:rect l="l" t="t" r="r" b="b"/>
              <a:pathLst>
                <a:path w="626" h="172" extrusionOk="0">
                  <a:moveTo>
                    <a:pt x="626" y="172"/>
                  </a:moveTo>
                  <a:cubicBezTo>
                    <a:pt x="43" y="172"/>
                    <a:pt x="43" y="172"/>
                    <a:pt x="43" y="172"/>
                  </a:cubicBezTo>
                  <a:cubicBezTo>
                    <a:pt x="19" y="172"/>
                    <a:pt x="0" y="153"/>
                    <a:pt x="0" y="130"/>
                  </a:cubicBezTo>
                  <a:cubicBezTo>
                    <a:pt x="0" y="42"/>
                    <a:pt x="0" y="42"/>
                    <a:pt x="0" y="42"/>
                  </a:cubicBezTo>
                  <a:cubicBezTo>
                    <a:pt x="0" y="19"/>
                    <a:pt x="19" y="0"/>
                    <a:pt x="43" y="0"/>
                  </a:cubicBezTo>
                  <a:cubicBezTo>
                    <a:pt x="626" y="0"/>
                    <a:pt x="626" y="0"/>
                    <a:pt x="626" y="0"/>
                  </a:cubicBezTo>
                </a:path>
              </a:pathLst>
            </a:custGeom>
            <a:noFill/>
            <a:ln w="85725" cap="rnd" cmpd="sng">
              <a:solidFill>
                <a:srgbClr val="34B2E3"/>
              </a:solidFill>
              <a:prstDash val="solid"/>
              <a:miter lim="524288"/>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3" name="Group 2">
            <a:extLst>
              <a:ext uri="{FF2B5EF4-FFF2-40B4-BE49-F238E27FC236}">
                <a16:creationId xmlns:a16="http://schemas.microsoft.com/office/drawing/2014/main" id="{769E73F2-FFBB-F148-802D-93DDAD4EE7A7}"/>
              </a:ext>
            </a:extLst>
          </p:cNvPr>
          <p:cNvGrpSpPr/>
          <p:nvPr/>
        </p:nvGrpSpPr>
        <p:grpSpPr>
          <a:xfrm>
            <a:off x="5099050" y="4043362"/>
            <a:ext cx="2462212" cy="677862"/>
            <a:chOff x="5099050" y="4043362"/>
            <a:chExt cx="2462212" cy="677862"/>
          </a:xfrm>
        </p:grpSpPr>
        <p:cxnSp>
          <p:nvCxnSpPr>
            <p:cNvPr id="278" name="Google Shape;278;p18"/>
            <p:cNvCxnSpPr/>
            <p:nvPr/>
          </p:nvCxnSpPr>
          <p:spPr>
            <a:xfrm rot="10800000">
              <a:off x="5126037" y="41100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79" name="Google Shape;279;p18"/>
            <p:cNvCxnSpPr/>
            <p:nvPr/>
          </p:nvCxnSpPr>
          <p:spPr>
            <a:xfrm rot="10800000">
              <a:off x="5126037" y="41370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0" name="Google Shape;280;p18"/>
            <p:cNvCxnSpPr/>
            <p:nvPr/>
          </p:nvCxnSpPr>
          <p:spPr>
            <a:xfrm rot="10800000">
              <a:off x="5126037" y="41640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1" name="Google Shape;281;p18"/>
            <p:cNvCxnSpPr/>
            <p:nvPr/>
          </p:nvCxnSpPr>
          <p:spPr>
            <a:xfrm rot="10800000">
              <a:off x="5126037" y="41925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2" name="Google Shape;282;p18"/>
            <p:cNvCxnSpPr/>
            <p:nvPr/>
          </p:nvCxnSpPr>
          <p:spPr>
            <a:xfrm rot="10800000">
              <a:off x="5126037" y="42195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3" name="Google Shape;283;p18"/>
            <p:cNvCxnSpPr/>
            <p:nvPr/>
          </p:nvCxnSpPr>
          <p:spPr>
            <a:xfrm rot="10800000">
              <a:off x="5126037" y="42465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4" name="Google Shape;284;p18"/>
            <p:cNvCxnSpPr/>
            <p:nvPr/>
          </p:nvCxnSpPr>
          <p:spPr>
            <a:xfrm rot="10800000">
              <a:off x="5126037" y="42751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5" name="Google Shape;285;p18"/>
            <p:cNvCxnSpPr/>
            <p:nvPr/>
          </p:nvCxnSpPr>
          <p:spPr>
            <a:xfrm rot="10800000">
              <a:off x="5126037" y="43021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6" name="Google Shape;286;p18"/>
            <p:cNvCxnSpPr/>
            <p:nvPr/>
          </p:nvCxnSpPr>
          <p:spPr>
            <a:xfrm rot="10800000">
              <a:off x="5126037" y="43291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7" name="Google Shape;287;p18"/>
            <p:cNvCxnSpPr/>
            <p:nvPr/>
          </p:nvCxnSpPr>
          <p:spPr>
            <a:xfrm rot="10800000">
              <a:off x="5126037" y="43576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8" name="Google Shape;288;p18"/>
            <p:cNvCxnSpPr/>
            <p:nvPr/>
          </p:nvCxnSpPr>
          <p:spPr>
            <a:xfrm rot="10800000">
              <a:off x="5126037" y="43846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89" name="Google Shape;289;p18"/>
            <p:cNvCxnSpPr/>
            <p:nvPr/>
          </p:nvCxnSpPr>
          <p:spPr>
            <a:xfrm rot="10800000">
              <a:off x="5126037" y="44116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90" name="Google Shape;290;p18"/>
            <p:cNvCxnSpPr/>
            <p:nvPr/>
          </p:nvCxnSpPr>
          <p:spPr>
            <a:xfrm rot="10800000">
              <a:off x="5126037" y="44402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91" name="Google Shape;291;p18"/>
            <p:cNvCxnSpPr/>
            <p:nvPr/>
          </p:nvCxnSpPr>
          <p:spPr>
            <a:xfrm rot="10800000">
              <a:off x="5126037" y="44624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92" name="Google Shape;292;p18"/>
            <p:cNvCxnSpPr/>
            <p:nvPr/>
          </p:nvCxnSpPr>
          <p:spPr>
            <a:xfrm rot="10800000">
              <a:off x="5126037" y="44910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93" name="Google Shape;293;p18"/>
            <p:cNvCxnSpPr/>
            <p:nvPr/>
          </p:nvCxnSpPr>
          <p:spPr>
            <a:xfrm rot="10800000">
              <a:off x="5126037" y="45180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94" name="Google Shape;294;p18"/>
            <p:cNvCxnSpPr/>
            <p:nvPr/>
          </p:nvCxnSpPr>
          <p:spPr>
            <a:xfrm rot="10800000">
              <a:off x="5126037" y="45450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95" name="Google Shape;295;p18"/>
            <p:cNvCxnSpPr/>
            <p:nvPr/>
          </p:nvCxnSpPr>
          <p:spPr>
            <a:xfrm rot="10800000">
              <a:off x="5126037" y="45735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96" name="Google Shape;296;p18"/>
            <p:cNvCxnSpPr/>
            <p:nvPr/>
          </p:nvCxnSpPr>
          <p:spPr>
            <a:xfrm rot="10800000">
              <a:off x="5126037" y="46005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97" name="Google Shape;297;p18"/>
            <p:cNvCxnSpPr/>
            <p:nvPr/>
          </p:nvCxnSpPr>
          <p:spPr>
            <a:xfrm rot="10800000">
              <a:off x="5126037" y="46275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298" name="Google Shape;298;p18"/>
            <p:cNvCxnSpPr/>
            <p:nvPr/>
          </p:nvCxnSpPr>
          <p:spPr>
            <a:xfrm rot="10800000">
              <a:off x="5126037" y="4654550"/>
              <a:ext cx="2435225" cy="0"/>
            </a:xfrm>
            <a:prstGeom prst="straightConnector1">
              <a:avLst/>
            </a:prstGeom>
            <a:noFill/>
            <a:ln w="9525" cap="flat" cmpd="sng">
              <a:solidFill>
                <a:srgbClr val="D6D9DB"/>
              </a:solidFill>
              <a:prstDash val="solid"/>
              <a:miter lim="800000"/>
              <a:headEnd type="none" w="med" len="med"/>
              <a:tailEnd type="none" w="med" len="med"/>
            </a:ln>
          </p:spPr>
        </p:cxnSp>
        <p:sp>
          <p:nvSpPr>
            <p:cNvPr id="299" name="Google Shape;299;p18"/>
            <p:cNvSpPr/>
            <p:nvPr/>
          </p:nvSpPr>
          <p:spPr>
            <a:xfrm>
              <a:off x="5099050" y="4043362"/>
              <a:ext cx="2449512" cy="677862"/>
            </a:xfrm>
            <a:custGeom>
              <a:avLst/>
              <a:gdLst/>
              <a:ahLst/>
              <a:cxnLst/>
              <a:rect l="l" t="t" r="r" b="b"/>
              <a:pathLst>
                <a:path w="625" h="173" extrusionOk="0">
                  <a:moveTo>
                    <a:pt x="625" y="173"/>
                  </a:moveTo>
                  <a:cubicBezTo>
                    <a:pt x="42" y="173"/>
                    <a:pt x="42" y="173"/>
                    <a:pt x="42" y="173"/>
                  </a:cubicBezTo>
                  <a:cubicBezTo>
                    <a:pt x="19" y="173"/>
                    <a:pt x="0" y="154"/>
                    <a:pt x="0" y="130"/>
                  </a:cubicBezTo>
                  <a:cubicBezTo>
                    <a:pt x="0" y="43"/>
                    <a:pt x="0" y="43"/>
                    <a:pt x="0" y="43"/>
                  </a:cubicBezTo>
                  <a:cubicBezTo>
                    <a:pt x="0" y="19"/>
                    <a:pt x="19" y="0"/>
                    <a:pt x="42" y="0"/>
                  </a:cubicBezTo>
                  <a:cubicBezTo>
                    <a:pt x="625" y="0"/>
                    <a:pt x="625" y="0"/>
                    <a:pt x="625" y="0"/>
                  </a:cubicBezTo>
                </a:path>
              </a:pathLst>
            </a:custGeom>
            <a:noFill/>
            <a:ln w="85725" cap="rnd" cmpd="sng">
              <a:solidFill>
                <a:srgbClr val="64D1DA"/>
              </a:solidFill>
              <a:prstDash val="solid"/>
              <a:miter lim="524288"/>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4" name="Group 3">
            <a:extLst>
              <a:ext uri="{FF2B5EF4-FFF2-40B4-BE49-F238E27FC236}">
                <a16:creationId xmlns:a16="http://schemas.microsoft.com/office/drawing/2014/main" id="{F39BCC36-E304-0845-8397-F3882F14F6CB}"/>
              </a:ext>
            </a:extLst>
          </p:cNvPr>
          <p:cNvGrpSpPr/>
          <p:nvPr/>
        </p:nvGrpSpPr>
        <p:grpSpPr>
          <a:xfrm>
            <a:off x="4781550" y="3270250"/>
            <a:ext cx="2462212" cy="679450"/>
            <a:chOff x="4781550" y="3270250"/>
            <a:chExt cx="2462212" cy="679450"/>
          </a:xfrm>
        </p:grpSpPr>
        <p:cxnSp>
          <p:nvCxnSpPr>
            <p:cNvPr id="300" name="Google Shape;300;p18"/>
            <p:cNvCxnSpPr/>
            <p:nvPr/>
          </p:nvCxnSpPr>
          <p:spPr>
            <a:xfrm rot="10800000">
              <a:off x="4808537" y="33369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01" name="Google Shape;301;p18"/>
            <p:cNvCxnSpPr/>
            <p:nvPr/>
          </p:nvCxnSpPr>
          <p:spPr>
            <a:xfrm rot="10800000">
              <a:off x="4808537" y="33639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02" name="Google Shape;302;p18"/>
            <p:cNvCxnSpPr/>
            <p:nvPr/>
          </p:nvCxnSpPr>
          <p:spPr>
            <a:xfrm rot="10800000">
              <a:off x="4808537" y="33924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03" name="Google Shape;303;p18"/>
            <p:cNvCxnSpPr/>
            <p:nvPr/>
          </p:nvCxnSpPr>
          <p:spPr>
            <a:xfrm rot="10800000">
              <a:off x="4808537" y="34194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04" name="Google Shape;304;p18"/>
            <p:cNvCxnSpPr/>
            <p:nvPr/>
          </p:nvCxnSpPr>
          <p:spPr>
            <a:xfrm rot="10800000">
              <a:off x="4808537" y="34464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05" name="Google Shape;305;p18"/>
            <p:cNvCxnSpPr/>
            <p:nvPr/>
          </p:nvCxnSpPr>
          <p:spPr>
            <a:xfrm rot="10800000">
              <a:off x="4808537" y="34734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06" name="Google Shape;306;p18"/>
            <p:cNvCxnSpPr/>
            <p:nvPr/>
          </p:nvCxnSpPr>
          <p:spPr>
            <a:xfrm rot="10800000">
              <a:off x="4808537" y="35020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07" name="Google Shape;307;p18"/>
            <p:cNvCxnSpPr/>
            <p:nvPr/>
          </p:nvCxnSpPr>
          <p:spPr>
            <a:xfrm rot="10800000">
              <a:off x="4808537" y="35290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08" name="Google Shape;308;p18"/>
            <p:cNvCxnSpPr/>
            <p:nvPr/>
          </p:nvCxnSpPr>
          <p:spPr>
            <a:xfrm rot="10800000">
              <a:off x="4808537" y="35560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09" name="Google Shape;309;p18"/>
            <p:cNvCxnSpPr/>
            <p:nvPr/>
          </p:nvCxnSpPr>
          <p:spPr>
            <a:xfrm rot="10800000">
              <a:off x="4808537" y="35845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0" name="Google Shape;310;p18"/>
            <p:cNvCxnSpPr/>
            <p:nvPr/>
          </p:nvCxnSpPr>
          <p:spPr>
            <a:xfrm rot="10800000">
              <a:off x="4808537" y="36115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1" name="Google Shape;311;p18"/>
            <p:cNvCxnSpPr/>
            <p:nvPr/>
          </p:nvCxnSpPr>
          <p:spPr>
            <a:xfrm rot="10800000">
              <a:off x="4808537" y="36385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2" name="Google Shape;312;p18"/>
            <p:cNvCxnSpPr/>
            <p:nvPr/>
          </p:nvCxnSpPr>
          <p:spPr>
            <a:xfrm rot="10800000">
              <a:off x="4808537" y="36671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3" name="Google Shape;313;p18"/>
            <p:cNvCxnSpPr/>
            <p:nvPr/>
          </p:nvCxnSpPr>
          <p:spPr>
            <a:xfrm rot="10800000">
              <a:off x="4808537" y="36941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4" name="Google Shape;314;p18"/>
            <p:cNvCxnSpPr/>
            <p:nvPr/>
          </p:nvCxnSpPr>
          <p:spPr>
            <a:xfrm rot="10800000">
              <a:off x="4808537" y="37211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5" name="Google Shape;315;p18"/>
            <p:cNvCxnSpPr/>
            <p:nvPr/>
          </p:nvCxnSpPr>
          <p:spPr>
            <a:xfrm rot="10800000">
              <a:off x="4808537" y="37496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6" name="Google Shape;316;p18"/>
            <p:cNvCxnSpPr/>
            <p:nvPr/>
          </p:nvCxnSpPr>
          <p:spPr>
            <a:xfrm rot="10800000">
              <a:off x="4808537" y="37766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7" name="Google Shape;317;p18"/>
            <p:cNvCxnSpPr/>
            <p:nvPr/>
          </p:nvCxnSpPr>
          <p:spPr>
            <a:xfrm rot="10800000">
              <a:off x="4808537" y="38036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8" name="Google Shape;318;p18"/>
            <p:cNvCxnSpPr/>
            <p:nvPr/>
          </p:nvCxnSpPr>
          <p:spPr>
            <a:xfrm rot="10800000">
              <a:off x="4808537" y="38274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19" name="Google Shape;319;p18"/>
            <p:cNvCxnSpPr/>
            <p:nvPr/>
          </p:nvCxnSpPr>
          <p:spPr>
            <a:xfrm rot="10800000">
              <a:off x="4808537" y="38544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20" name="Google Shape;320;p18"/>
            <p:cNvCxnSpPr/>
            <p:nvPr/>
          </p:nvCxnSpPr>
          <p:spPr>
            <a:xfrm rot="10800000">
              <a:off x="4808537" y="3883025"/>
              <a:ext cx="2435225" cy="0"/>
            </a:xfrm>
            <a:prstGeom prst="straightConnector1">
              <a:avLst/>
            </a:prstGeom>
            <a:noFill/>
            <a:ln w="9525" cap="flat" cmpd="sng">
              <a:solidFill>
                <a:srgbClr val="D6D9DB"/>
              </a:solidFill>
              <a:prstDash val="solid"/>
              <a:miter lim="800000"/>
              <a:headEnd type="none" w="med" len="med"/>
              <a:tailEnd type="none" w="med" len="med"/>
            </a:ln>
          </p:spPr>
        </p:cxnSp>
        <p:sp>
          <p:nvSpPr>
            <p:cNvPr id="321" name="Google Shape;321;p18"/>
            <p:cNvSpPr/>
            <p:nvPr/>
          </p:nvSpPr>
          <p:spPr>
            <a:xfrm>
              <a:off x="4781550" y="3270250"/>
              <a:ext cx="2454275" cy="679450"/>
            </a:xfrm>
            <a:custGeom>
              <a:avLst/>
              <a:gdLst/>
              <a:ahLst/>
              <a:cxnLst/>
              <a:rect l="l" t="t" r="r" b="b"/>
              <a:pathLst>
                <a:path w="626" h="173" extrusionOk="0">
                  <a:moveTo>
                    <a:pt x="626" y="173"/>
                  </a:moveTo>
                  <a:cubicBezTo>
                    <a:pt x="43" y="173"/>
                    <a:pt x="43" y="173"/>
                    <a:pt x="43" y="173"/>
                  </a:cubicBezTo>
                  <a:cubicBezTo>
                    <a:pt x="19" y="173"/>
                    <a:pt x="0" y="154"/>
                    <a:pt x="0" y="130"/>
                  </a:cubicBezTo>
                  <a:cubicBezTo>
                    <a:pt x="0" y="43"/>
                    <a:pt x="0" y="43"/>
                    <a:pt x="0" y="43"/>
                  </a:cubicBezTo>
                  <a:cubicBezTo>
                    <a:pt x="0" y="19"/>
                    <a:pt x="19" y="0"/>
                    <a:pt x="43" y="0"/>
                  </a:cubicBezTo>
                  <a:cubicBezTo>
                    <a:pt x="626" y="0"/>
                    <a:pt x="626" y="0"/>
                    <a:pt x="626" y="0"/>
                  </a:cubicBezTo>
                </a:path>
              </a:pathLst>
            </a:custGeom>
            <a:noFill/>
            <a:ln w="85725" cap="rnd" cmpd="sng">
              <a:solidFill>
                <a:srgbClr val="8C103D"/>
              </a:solidFill>
              <a:prstDash val="solid"/>
              <a:miter lim="524288"/>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5" name="Group 4">
            <a:extLst>
              <a:ext uri="{FF2B5EF4-FFF2-40B4-BE49-F238E27FC236}">
                <a16:creationId xmlns:a16="http://schemas.microsoft.com/office/drawing/2014/main" id="{A2ABEA00-1D79-2D43-B7AE-84296D451835}"/>
              </a:ext>
            </a:extLst>
          </p:cNvPr>
          <p:cNvGrpSpPr/>
          <p:nvPr/>
        </p:nvGrpSpPr>
        <p:grpSpPr>
          <a:xfrm>
            <a:off x="5075237" y="2497137"/>
            <a:ext cx="2462212" cy="679450"/>
            <a:chOff x="5075237" y="2497137"/>
            <a:chExt cx="2462212" cy="679450"/>
          </a:xfrm>
        </p:grpSpPr>
        <p:cxnSp>
          <p:nvCxnSpPr>
            <p:cNvPr id="322" name="Google Shape;322;p18"/>
            <p:cNvCxnSpPr/>
            <p:nvPr/>
          </p:nvCxnSpPr>
          <p:spPr>
            <a:xfrm rot="10800000">
              <a:off x="5106987" y="2563812"/>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23" name="Google Shape;323;p18"/>
            <p:cNvCxnSpPr/>
            <p:nvPr/>
          </p:nvCxnSpPr>
          <p:spPr>
            <a:xfrm rot="10800000">
              <a:off x="5106987" y="2590800"/>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24" name="Google Shape;324;p18"/>
            <p:cNvCxnSpPr/>
            <p:nvPr/>
          </p:nvCxnSpPr>
          <p:spPr>
            <a:xfrm rot="10800000">
              <a:off x="5106987" y="2619375"/>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25" name="Google Shape;325;p18"/>
            <p:cNvCxnSpPr/>
            <p:nvPr/>
          </p:nvCxnSpPr>
          <p:spPr>
            <a:xfrm rot="10800000">
              <a:off x="5106987" y="2646362"/>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26" name="Google Shape;326;p18"/>
            <p:cNvCxnSpPr/>
            <p:nvPr/>
          </p:nvCxnSpPr>
          <p:spPr>
            <a:xfrm rot="10800000">
              <a:off x="5106987" y="2673350"/>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27" name="Google Shape;327;p18"/>
            <p:cNvCxnSpPr/>
            <p:nvPr/>
          </p:nvCxnSpPr>
          <p:spPr>
            <a:xfrm rot="10800000">
              <a:off x="5106987" y="2701925"/>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28" name="Google Shape;328;p18"/>
            <p:cNvCxnSpPr/>
            <p:nvPr/>
          </p:nvCxnSpPr>
          <p:spPr>
            <a:xfrm rot="10800000">
              <a:off x="5106987" y="2728912"/>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29" name="Google Shape;329;p18"/>
            <p:cNvCxnSpPr/>
            <p:nvPr/>
          </p:nvCxnSpPr>
          <p:spPr>
            <a:xfrm rot="10800000">
              <a:off x="5106987" y="2755900"/>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0" name="Google Shape;330;p18"/>
            <p:cNvCxnSpPr/>
            <p:nvPr/>
          </p:nvCxnSpPr>
          <p:spPr>
            <a:xfrm rot="10800000">
              <a:off x="5106987" y="2782887"/>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1" name="Google Shape;331;p18"/>
            <p:cNvCxnSpPr/>
            <p:nvPr/>
          </p:nvCxnSpPr>
          <p:spPr>
            <a:xfrm rot="10800000">
              <a:off x="5106987" y="2811462"/>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2" name="Google Shape;332;p18"/>
            <p:cNvCxnSpPr/>
            <p:nvPr/>
          </p:nvCxnSpPr>
          <p:spPr>
            <a:xfrm rot="10800000">
              <a:off x="5106987" y="2838450"/>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3" name="Google Shape;333;p18"/>
            <p:cNvCxnSpPr/>
            <p:nvPr/>
          </p:nvCxnSpPr>
          <p:spPr>
            <a:xfrm rot="10800000">
              <a:off x="5106987" y="2865437"/>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4" name="Google Shape;334;p18"/>
            <p:cNvCxnSpPr/>
            <p:nvPr/>
          </p:nvCxnSpPr>
          <p:spPr>
            <a:xfrm rot="10800000">
              <a:off x="5106987" y="2894012"/>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5" name="Google Shape;335;p18"/>
            <p:cNvCxnSpPr/>
            <p:nvPr/>
          </p:nvCxnSpPr>
          <p:spPr>
            <a:xfrm rot="10800000">
              <a:off x="5106987" y="2921000"/>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6" name="Google Shape;336;p18"/>
            <p:cNvCxnSpPr/>
            <p:nvPr/>
          </p:nvCxnSpPr>
          <p:spPr>
            <a:xfrm rot="10800000">
              <a:off x="5106987" y="2947987"/>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7" name="Google Shape;337;p18"/>
            <p:cNvCxnSpPr/>
            <p:nvPr/>
          </p:nvCxnSpPr>
          <p:spPr>
            <a:xfrm rot="10800000">
              <a:off x="5106987" y="2976562"/>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8" name="Google Shape;338;p18"/>
            <p:cNvCxnSpPr/>
            <p:nvPr/>
          </p:nvCxnSpPr>
          <p:spPr>
            <a:xfrm rot="10800000">
              <a:off x="5106987" y="3003550"/>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39" name="Google Shape;339;p18"/>
            <p:cNvCxnSpPr/>
            <p:nvPr/>
          </p:nvCxnSpPr>
          <p:spPr>
            <a:xfrm rot="10800000">
              <a:off x="5106987" y="3030537"/>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40" name="Google Shape;340;p18"/>
            <p:cNvCxnSpPr/>
            <p:nvPr/>
          </p:nvCxnSpPr>
          <p:spPr>
            <a:xfrm rot="10800000">
              <a:off x="5106987" y="3057525"/>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41" name="Google Shape;341;p18"/>
            <p:cNvCxnSpPr/>
            <p:nvPr/>
          </p:nvCxnSpPr>
          <p:spPr>
            <a:xfrm rot="10800000">
              <a:off x="5106987" y="3086100"/>
              <a:ext cx="2430462" cy="0"/>
            </a:xfrm>
            <a:prstGeom prst="straightConnector1">
              <a:avLst/>
            </a:prstGeom>
            <a:noFill/>
            <a:ln w="9525" cap="flat" cmpd="sng">
              <a:solidFill>
                <a:srgbClr val="D6D9DB"/>
              </a:solidFill>
              <a:prstDash val="solid"/>
              <a:miter lim="800000"/>
              <a:headEnd type="none" w="med" len="med"/>
              <a:tailEnd type="none" w="med" len="med"/>
            </a:ln>
          </p:spPr>
        </p:cxnSp>
        <p:cxnSp>
          <p:nvCxnSpPr>
            <p:cNvPr id="342" name="Google Shape;342;p18"/>
            <p:cNvCxnSpPr/>
            <p:nvPr/>
          </p:nvCxnSpPr>
          <p:spPr>
            <a:xfrm rot="10800000">
              <a:off x="5106987" y="3113087"/>
              <a:ext cx="2430462" cy="0"/>
            </a:xfrm>
            <a:prstGeom prst="straightConnector1">
              <a:avLst/>
            </a:prstGeom>
            <a:noFill/>
            <a:ln w="9525" cap="flat" cmpd="sng">
              <a:solidFill>
                <a:srgbClr val="D6D9DB"/>
              </a:solidFill>
              <a:prstDash val="solid"/>
              <a:miter lim="800000"/>
              <a:headEnd type="none" w="med" len="med"/>
              <a:tailEnd type="none" w="med" len="med"/>
            </a:ln>
          </p:spPr>
        </p:cxnSp>
        <p:sp>
          <p:nvSpPr>
            <p:cNvPr id="343" name="Google Shape;343;p18"/>
            <p:cNvSpPr/>
            <p:nvPr/>
          </p:nvSpPr>
          <p:spPr>
            <a:xfrm>
              <a:off x="5075237" y="2497137"/>
              <a:ext cx="2454275" cy="679450"/>
            </a:xfrm>
            <a:custGeom>
              <a:avLst/>
              <a:gdLst/>
              <a:ahLst/>
              <a:cxnLst/>
              <a:rect l="l" t="t" r="r" b="b"/>
              <a:pathLst>
                <a:path w="626" h="173" extrusionOk="0">
                  <a:moveTo>
                    <a:pt x="626" y="173"/>
                  </a:moveTo>
                  <a:cubicBezTo>
                    <a:pt x="43" y="173"/>
                    <a:pt x="43" y="173"/>
                    <a:pt x="43" y="173"/>
                  </a:cubicBezTo>
                  <a:cubicBezTo>
                    <a:pt x="20" y="173"/>
                    <a:pt x="0" y="154"/>
                    <a:pt x="0" y="130"/>
                  </a:cubicBezTo>
                  <a:cubicBezTo>
                    <a:pt x="0" y="43"/>
                    <a:pt x="0" y="43"/>
                    <a:pt x="0" y="43"/>
                  </a:cubicBezTo>
                  <a:cubicBezTo>
                    <a:pt x="0" y="19"/>
                    <a:pt x="20" y="0"/>
                    <a:pt x="43" y="0"/>
                  </a:cubicBezTo>
                  <a:cubicBezTo>
                    <a:pt x="626" y="0"/>
                    <a:pt x="626" y="0"/>
                    <a:pt x="626" y="0"/>
                  </a:cubicBezTo>
                </a:path>
              </a:pathLst>
            </a:custGeom>
            <a:noFill/>
            <a:ln w="85725" cap="rnd" cmpd="sng">
              <a:solidFill>
                <a:srgbClr val="E24956"/>
              </a:solidFill>
              <a:prstDash val="solid"/>
              <a:miter lim="524288"/>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grpSp>
        <p:nvGrpSpPr>
          <p:cNvPr id="6" name="Group 5">
            <a:extLst>
              <a:ext uri="{FF2B5EF4-FFF2-40B4-BE49-F238E27FC236}">
                <a16:creationId xmlns:a16="http://schemas.microsoft.com/office/drawing/2014/main" id="{84E685FC-B712-674E-A23B-3CC5B573E274}"/>
              </a:ext>
            </a:extLst>
          </p:cNvPr>
          <p:cNvGrpSpPr/>
          <p:nvPr/>
        </p:nvGrpSpPr>
        <p:grpSpPr>
          <a:xfrm>
            <a:off x="4859337" y="1724025"/>
            <a:ext cx="2462213" cy="679450"/>
            <a:chOff x="4859337" y="1724025"/>
            <a:chExt cx="2462213" cy="679450"/>
          </a:xfrm>
        </p:grpSpPr>
        <p:cxnSp>
          <p:nvCxnSpPr>
            <p:cNvPr id="344" name="Google Shape;344;p18"/>
            <p:cNvCxnSpPr/>
            <p:nvPr/>
          </p:nvCxnSpPr>
          <p:spPr>
            <a:xfrm rot="10800000">
              <a:off x="4886325" y="17907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45" name="Google Shape;345;p18"/>
            <p:cNvCxnSpPr/>
            <p:nvPr/>
          </p:nvCxnSpPr>
          <p:spPr>
            <a:xfrm rot="10800000">
              <a:off x="4886325" y="18176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46" name="Google Shape;346;p18"/>
            <p:cNvCxnSpPr/>
            <p:nvPr/>
          </p:nvCxnSpPr>
          <p:spPr>
            <a:xfrm rot="10800000">
              <a:off x="4886325" y="18462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47" name="Google Shape;347;p18"/>
            <p:cNvCxnSpPr/>
            <p:nvPr/>
          </p:nvCxnSpPr>
          <p:spPr>
            <a:xfrm rot="10800000">
              <a:off x="4886325" y="18732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48" name="Google Shape;348;p18"/>
            <p:cNvCxnSpPr/>
            <p:nvPr/>
          </p:nvCxnSpPr>
          <p:spPr>
            <a:xfrm rot="10800000">
              <a:off x="4886325" y="19002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49" name="Google Shape;349;p18"/>
            <p:cNvCxnSpPr/>
            <p:nvPr/>
          </p:nvCxnSpPr>
          <p:spPr>
            <a:xfrm rot="10800000">
              <a:off x="4886325" y="192881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0" name="Google Shape;350;p18"/>
            <p:cNvCxnSpPr/>
            <p:nvPr/>
          </p:nvCxnSpPr>
          <p:spPr>
            <a:xfrm rot="10800000">
              <a:off x="4886325" y="19558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1" name="Google Shape;351;p18"/>
            <p:cNvCxnSpPr/>
            <p:nvPr/>
          </p:nvCxnSpPr>
          <p:spPr>
            <a:xfrm rot="10800000">
              <a:off x="4886325" y="19827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2" name="Google Shape;352;p18"/>
            <p:cNvCxnSpPr/>
            <p:nvPr/>
          </p:nvCxnSpPr>
          <p:spPr>
            <a:xfrm rot="10800000">
              <a:off x="4886325" y="2011362"/>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3" name="Google Shape;353;p18"/>
            <p:cNvCxnSpPr/>
            <p:nvPr/>
          </p:nvCxnSpPr>
          <p:spPr>
            <a:xfrm rot="10800000">
              <a:off x="4886325" y="20383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4" name="Google Shape;354;p18"/>
            <p:cNvCxnSpPr/>
            <p:nvPr/>
          </p:nvCxnSpPr>
          <p:spPr>
            <a:xfrm rot="10800000">
              <a:off x="4886325" y="20653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5" name="Google Shape;355;p18"/>
            <p:cNvCxnSpPr/>
            <p:nvPr/>
          </p:nvCxnSpPr>
          <p:spPr>
            <a:xfrm rot="10800000">
              <a:off x="4886325" y="20923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6" name="Google Shape;356;p18"/>
            <p:cNvCxnSpPr/>
            <p:nvPr/>
          </p:nvCxnSpPr>
          <p:spPr>
            <a:xfrm rot="10800000">
              <a:off x="4886325" y="21209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7" name="Google Shape;357;p18"/>
            <p:cNvCxnSpPr/>
            <p:nvPr/>
          </p:nvCxnSpPr>
          <p:spPr>
            <a:xfrm rot="10800000">
              <a:off x="4886325" y="21478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8" name="Google Shape;358;p18"/>
            <p:cNvCxnSpPr/>
            <p:nvPr/>
          </p:nvCxnSpPr>
          <p:spPr>
            <a:xfrm rot="10800000">
              <a:off x="4886325" y="217487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59" name="Google Shape;359;p18"/>
            <p:cNvCxnSpPr/>
            <p:nvPr/>
          </p:nvCxnSpPr>
          <p:spPr>
            <a:xfrm rot="10800000">
              <a:off x="4886325" y="220345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60" name="Google Shape;360;p18"/>
            <p:cNvCxnSpPr/>
            <p:nvPr/>
          </p:nvCxnSpPr>
          <p:spPr>
            <a:xfrm rot="10800000">
              <a:off x="4886325" y="223043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61" name="Google Shape;361;p18"/>
            <p:cNvCxnSpPr/>
            <p:nvPr/>
          </p:nvCxnSpPr>
          <p:spPr>
            <a:xfrm rot="10800000">
              <a:off x="4886325" y="2257425"/>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62" name="Google Shape;362;p18"/>
            <p:cNvCxnSpPr/>
            <p:nvPr/>
          </p:nvCxnSpPr>
          <p:spPr>
            <a:xfrm rot="10800000">
              <a:off x="4886325" y="2286000"/>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63" name="Google Shape;363;p18"/>
            <p:cNvCxnSpPr/>
            <p:nvPr/>
          </p:nvCxnSpPr>
          <p:spPr>
            <a:xfrm rot="10800000">
              <a:off x="4886325" y="2312987"/>
              <a:ext cx="2435225" cy="0"/>
            </a:xfrm>
            <a:prstGeom prst="straightConnector1">
              <a:avLst/>
            </a:prstGeom>
            <a:noFill/>
            <a:ln w="9525" cap="flat" cmpd="sng">
              <a:solidFill>
                <a:srgbClr val="D6D9DB"/>
              </a:solidFill>
              <a:prstDash val="solid"/>
              <a:miter lim="800000"/>
              <a:headEnd type="none" w="med" len="med"/>
              <a:tailEnd type="none" w="med" len="med"/>
            </a:ln>
          </p:spPr>
        </p:cxnSp>
        <p:cxnSp>
          <p:nvCxnSpPr>
            <p:cNvPr id="364" name="Google Shape;364;p18"/>
            <p:cNvCxnSpPr/>
            <p:nvPr/>
          </p:nvCxnSpPr>
          <p:spPr>
            <a:xfrm rot="10800000">
              <a:off x="4886325" y="2339975"/>
              <a:ext cx="2435225" cy="0"/>
            </a:xfrm>
            <a:prstGeom prst="straightConnector1">
              <a:avLst/>
            </a:prstGeom>
            <a:noFill/>
            <a:ln w="9525" cap="flat" cmpd="sng">
              <a:solidFill>
                <a:srgbClr val="D6D9DB"/>
              </a:solidFill>
              <a:prstDash val="solid"/>
              <a:miter lim="800000"/>
              <a:headEnd type="none" w="med" len="med"/>
              <a:tailEnd type="none" w="med" len="med"/>
            </a:ln>
          </p:spPr>
        </p:cxnSp>
        <p:sp>
          <p:nvSpPr>
            <p:cNvPr id="365" name="Google Shape;365;p18"/>
            <p:cNvSpPr/>
            <p:nvPr/>
          </p:nvSpPr>
          <p:spPr>
            <a:xfrm>
              <a:off x="4859337" y="1724025"/>
              <a:ext cx="2454275" cy="679450"/>
            </a:xfrm>
            <a:custGeom>
              <a:avLst/>
              <a:gdLst/>
              <a:ahLst/>
              <a:cxnLst/>
              <a:rect l="l" t="t" r="r" b="b"/>
              <a:pathLst>
                <a:path w="626" h="173" extrusionOk="0">
                  <a:moveTo>
                    <a:pt x="626" y="173"/>
                  </a:moveTo>
                  <a:cubicBezTo>
                    <a:pt x="43" y="173"/>
                    <a:pt x="43" y="173"/>
                    <a:pt x="43" y="173"/>
                  </a:cubicBezTo>
                  <a:cubicBezTo>
                    <a:pt x="19" y="173"/>
                    <a:pt x="0" y="154"/>
                    <a:pt x="0" y="130"/>
                  </a:cubicBezTo>
                  <a:cubicBezTo>
                    <a:pt x="0" y="43"/>
                    <a:pt x="0" y="43"/>
                    <a:pt x="0" y="43"/>
                  </a:cubicBezTo>
                  <a:cubicBezTo>
                    <a:pt x="0" y="20"/>
                    <a:pt x="19" y="0"/>
                    <a:pt x="43" y="0"/>
                  </a:cubicBezTo>
                  <a:cubicBezTo>
                    <a:pt x="626" y="0"/>
                    <a:pt x="626" y="0"/>
                    <a:pt x="626" y="0"/>
                  </a:cubicBezTo>
                </a:path>
              </a:pathLst>
            </a:custGeom>
            <a:noFill/>
            <a:ln w="85725" cap="rnd" cmpd="sng">
              <a:solidFill>
                <a:srgbClr val="FF912B"/>
              </a:solidFill>
              <a:prstDash val="solid"/>
              <a:miter lim="524288"/>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a:solidFill>
                  <a:schemeClr val="dk1"/>
                </a:solidFill>
                <a:latin typeface="Calibri"/>
                <a:ea typeface="Calibri"/>
                <a:cs typeface="Calibri"/>
                <a:sym typeface="Calibri"/>
              </a:endParaRPr>
            </a:p>
          </p:txBody>
        </p:sp>
      </p:grpSp>
      <p:sp>
        <p:nvSpPr>
          <p:cNvPr id="378" name="Google Shape;378;p18"/>
          <p:cNvSpPr txBox="1"/>
          <p:nvPr/>
        </p:nvSpPr>
        <p:spPr>
          <a:xfrm>
            <a:off x="794424" y="152097"/>
            <a:ext cx="10606087" cy="622005"/>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5600"/>
              <a:buFont typeface="Montserrat"/>
              <a:buNone/>
            </a:pPr>
            <a:r>
              <a:rPr lang="en-US" sz="6600" b="1">
                <a:solidFill>
                  <a:schemeClr val="bg1"/>
                </a:solidFill>
                <a:latin typeface="Alasassy Caps" pitchFamily="2" charset="0"/>
                <a:sym typeface="Montserrat"/>
              </a:rPr>
              <a:t>Credits – What is needed?</a:t>
            </a:r>
            <a:endParaRPr sz="6600">
              <a:solidFill>
                <a:schemeClr val="bg1"/>
              </a:solidFill>
              <a:latin typeface="Alasassy Caps" pitchFamily="2" charset="0"/>
            </a:endParaRPr>
          </a:p>
        </p:txBody>
      </p:sp>
      <p:sp>
        <p:nvSpPr>
          <p:cNvPr id="21" name="TextBox 20">
            <a:extLst>
              <a:ext uri="{FF2B5EF4-FFF2-40B4-BE49-F238E27FC236}">
                <a16:creationId xmlns:a16="http://schemas.microsoft.com/office/drawing/2014/main" id="{9D84B4C3-636F-E0DE-15F5-B1023AA1CCA5}"/>
              </a:ext>
            </a:extLst>
          </p:cNvPr>
          <p:cNvSpPr txBox="1"/>
          <p:nvPr/>
        </p:nvSpPr>
        <p:spPr>
          <a:xfrm>
            <a:off x="249382" y="1346831"/>
            <a:ext cx="4394055" cy="4770537"/>
          </a:xfrm>
          <a:prstGeom prst="rect">
            <a:avLst/>
          </a:prstGeom>
          <a:noFill/>
        </p:spPr>
        <p:txBody>
          <a:bodyPr wrap="square" lIns="91440" tIns="45720" rIns="91440" bIns="45720" rtlCol="0" anchor="t">
            <a:spAutoFit/>
          </a:bodyPr>
          <a:lstStyle/>
          <a:p>
            <a:pPr algn="ctr"/>
            <a:r>
              <a:rPr lang="en-US" sz="2400" b="1" u="sng">
                <a:solidFill>
                  <a:schemeClr val="bg1"/>
                </a:solidFill>
                <a:latin typeface="Alasassy Caps"/>
              </a:rPr>
              <a:t>ACPHS/CUSD</a:t>
            </a:r>
          </a:p>
          <a:p>
            <a:pPr algn="just"/>
            <a:r>
              <a:rPr lang="en-US" sz="2400" b="1" i="0" u="none">
                <a:solidFill>
                  <a:srgbClr val="FFCA59"/>
                </a:solidFill>
                <a:latin typeface="Alasassy Caps"/>
                <a:ea typeface="Open Sans SemiBold"/>
                <a:cs typeface="Open Sans SemiBold"/>
                <a:sym typeface="Open Sans SemiBold"/>
              </a:rPr>
              <a:t>English………………………………………………..4 credits</a:t>
            </a:r>
            <a:endParaRPr lang="en-US" sz="2400" b="1" i="0" u="none">
              <a:solidFill>
                <a:srgbClr val="FF912B"/>
              </a:solidFill>
              <a:latin typeface="Alasassy Caps"/>
              <a:ea typeface="Open Sans SemiBold"/>
              <a:cs typeface="Open Sans SemiBold"/>
              <a:sym typeface="Open Sans SemiBold"/>
            </a:endParaRPr>
          </a:p>
          <a:p>
            <a:pPr algn="just"/>
            <a:r>
              <a:rPr lang="en-US" sz="2400" b="1" i="0" u="none">
                <a:solidFill>
                  <a:srgbClr val="FF912B"/>
                </a:solidFill>
                <a:latin typeface="Alasassy Caps"/>
                <a:ea typeface="Open Sans SemiBold"/>
                <a:cs typeface="Open Sans SemiBold"/>
                <a:sym typeface="Open Sans SemiBold"/>
              </a:rPr>
              <a:t>Math</a:t>
            </a:r>
            <a:r>
              <a:rPr lang="en-US" sz="2400" b="1">
                <a:solidFill>
                  <a:srgbClr val="FF912B"/>
                </a:solidFill>
                <a:latin typeface="Alasassy Caps"/>
                <a:ea typeface="Open Sans SemiBold"/>
                <a:cs typeface="Open Sans SemiBold"/>
                <a:sym typeface="Open Sans SemiBold"/>
              </a:rPr>
              <a:t>………………………………………………...…..4 credits</a:t>
            </a:r>
            <a:endParaRPr lang="en-US" sz="2400" b="1" i="0" u="none">
              <a:solidFill>
                <a:srgbClr val="FF912B"/>
              </a:solidFill>
              <a:latin typeface="Alasassy Caps" pitchFamily="2" charset="0"/>
              <a:ea typeface="Open Sans SemiBold"/>
              <a:cs typeface="Open Sans SemiBold"/>
            </a:endParaRPr>
          </a:p>
          <a:p>
            <a:pPr algn="just"/>
            <a:r>
              <a:rPr lang="en-US" sz="1000" b="1" i="0" u="none">
                <a:solidFill>
                  <a:srgbClr val="FF912B"/>
                </a:solidFill>
                <a:latin typeface="Open Sans"/>
                <a:ea typeface="Open Sans"/>
                <a:cs typeface="Open Sans"/>
                <a:sym typeface="Open Sans SemiBold"/>
              </a:rPr>
              <a:t>1 year of same math = 1 math credit</a:t>
            </a:r>
            <a:endParaRPr lang="en-US" sz="1000" b="1" i="0" u="none">
              <a:solidFill>
                <a:srgbClr val="FF912B"/>
              </a:solidFill>
              <a:latin typeface="Open Sans"/>
              <a:ea typeface="Open Sans"/>
              <a:cs typeface="Open Sans"/>
            </a:endParaRPr>
          </a:p>
          <a:p>
            <a:pPr algn="just"/>
            <a:r>
              <a:rPr lang="en-US" sz="2400" b="1" i="0" u="none">
                <a:solidFill>
                  <a:srgbClr val="E24956"/>
                </a:solidFill>
                <a:latin typeface="Alasassy Caps"/>
                <a:ea typeface="Open Sans SemiBold"/>
                <a:cs typeface="Open Sans SemiBold"/>
                <a:sym typeface="Open Sans SemiBold"/>
              </a:rPr>
              <a:t>Science……………………………………………..3 credits</a:t>
            </a:r>
            <a:endParaRPr lang="en-US" sz="2400" b="1" i="0" u="none">
              <a:solidFill>
                <a:srgbClr val="E24956"/>
              </a:solidFill>
              <a:latin typeface="Alasassy Caps"/>
              <a:ea typeface="Open Sans SemiBold"/>
              <a:cs typeface="Open Sans SemiBold"/>
            </a:endParaRPr>
          </a:p>
          <a:p>
            <a:pPr algn="just"/>
            <a:r>
              <a:rPr lang="en-US" sz="1000" b="1">
                <a:solidFill>
                  <a:srgbClr val="E24956"/>
                </a:solidFill>
                <a:latin typeface="Open Sans"/>
                <a:ea typeface="Open Sans"/>
                <a:cs typeface="Open Sans"/>
                <a:sym typeface="Open Sans SemiBold"/>
              </a:rPr>
              <a:t>1 year of same science = 1 science credit</a:t>
            </a:r>
            <a:endParaRPr lang="en-US" sz="1000">
              <a:latin typeface="Open Sans"/>
              <a:ea typeface="Open Sans"/>
              <a:cs typeface="Open Sans"/>
            </a:endParaRPr>
          </a:p>
          <a:p>
            <a:pPr algn="just"/>
            <a:r>
              <a:rPr lang="en-US" sz="2400" b="1">
                <a:solidFill>
                  <a:srgbClr val="8C103D"/>
                </a:solidFill>
                <a:latin typeface="Alasassy Caps"/>
                <a:ea typeface="Open Sans SemiBold"/>
                <a:cs typeface="Open Sans SemiBold"/>
                <a:sym typeface="Open Sans SemiBold"/>
              </a:rPr>
              <a:t>Social Studies…………………...……..….</a:t>
            </a:r>
            <a:r>
              <a:rPr lang="en-US" sz="2400" b="1" i="0" u="none">
                <a:solidFill>
                  <a:srgbClr val="8C103D"/>
                </a:solidFill>
                <a:latin typeface="Alasassy Caps"/>
                <a:ea typeface="Open Sans SemiBold"/>
                <a:cs typeface="Open Sans SemiBold"/>
                <a:sym typeface="Open Sans SemiBold"/>
              </a:rPr>
              <a:t>3 credits</a:t>
            </a:r>
            <a:endParaRPr lang="en-US" sz="2400" b="1" i="0" u="none">
              <a:solidFill>
                <a:srgbClr val="8C103D"/>
              </a:solidFill>
              <a:latin typeface="Alasassy Caps"/>
              <a:ea typeface="Open Sans SemiBold"/>
              <a:cs typeface="Open Sans SemiBold"/>
            </a:endParaRPr>
          </a:p>
          <a:p>
            <a:pPr algn="just"/>
            <a:r>
              <a:rPr lang="en-US" sz="1000" b="1" i="0" u="none">
                <a:solidFill>
                  <a:srgbClr val="8C103D"/>
                </a:solidFill>
                <a:latin typeface="Open Sans"/>
                <a:ea typeface="Open Sans"/>
                <a:cs typeface="Open Sans"/>
                <a:sym typeface="Open Sans SemiBold"/>
              </a:rPr>
              <a:t>World History &amp; Geography (1 credit), US/AZ History (1 credit), US/AZ Government (.5 credit)  &amp; Economics (.5 credit)</a:t>
            </a:r>
            <a:endParaRPr lang="en-US" sz="1000" b="1" i="0" u="none">
              <a:solidFill>
                <a:srgbClr val="8C103D"/>
              </a:solidFill>
              <a:latin typeface="Open Sans"/>
              <a:ea typeface="Open Sans"/>
              <a:cs typeface="Open Sans"/>
            </a:endParaRPr>
          </a:p>
          <a:p>
            <a:pPr algn="just"/>
            <a:r>
              <a:rPr lang="en-US" sz="2400" b="1" i="0" u="none">
                <a:solidFill>
                  <a:srgbClr val="6BDABC"/>
                </a:solidFill>
                <a:latin typeface="Alasassy Caps"/>
                <a:ea typeface="Open Sans SemiBold"/>
                <a:cs typeface="Open Sans SemiBold"/>
                <a:sym typeface="Open Sans SemiBold"/>
              </a:rPr>
              <a:t>CTE &amp;/or Fine Arts……………………..1 credit</a:t>
            </a:r>
            <a:endParaRPr lang="en-US" sz="2400" b="1" i="0" u="none">
              <a:solidFill>
                <a:srgbClr val="8C103D"/>
              </a:solidFill>
              <a:latin typeface="Alasassy Caps"/>
              <a:ea typeface="Open Sans SemiBold"/>
              <a:cs typeface="Open Sans SemiBold"/>
              <a:sym typeface="Open Sans SemiBold"/>
            </a:endParaRPr>
          </a:p>
          <a:p>
            <a:pPr algn="just"/>
            <a:r>
              <a:rPr lang="en-US" sz="2400" b="1" i="0" u="none">
                <a:solidFill>
                  <a:srgbClr val="46C4CF"/>
                </a:solidFill>
                <a:latin typeface="Alasassy Caps"/>
                <a:ea typeface="Open Sans SemiBold"/>
                <a:cs typeface="Open Sans SemiBold"/>
                <a:sym typeface="Open Sans SemiBold"/>
              </a:rPr>
              <a:t>World Language………...............................…None</a:t>
            </a:r>
            <a:endParaRPr lang="en-US" sz="2400" b="1" i="0" u="none">
              <a:solidFill>
                <a:srgbClr val="46C4CF"/>
              </a:solidFill>
              <a:latin typeface="Alasassy Caps"/>
              <a:ea typeface="Open Sans SemiBold"/>
              <a:cs typeface="Open Sans SemiBold"/>
            </a:endParaRPr>
          </a:p>
          <a:p>
            <a:pPr algn="just"/>
            <a:r>
              <a:rPr lang="en-US" sz="2400" b="1">
                <a:solidFill>
                  <a:srgbClr val="34B2E3"/>
                </a:solidFill>
                <a:latin typeface="Alasassy Caps"/>
                <a:ea typeface="Open Sans SemiBold"/>
                <a:cs typeface="Open Sans SemiBold"/>
                <a:sym typeface="Open Sans SemiBold"/>
              </a:rPr>
              <a:t>Physical Education……….....……..….</a:t>
            </a:r>
            <a:r>
              <a:rPr lang="en-US" sz="2400" b="1" i="0" u="none">
                <a:solidFill>
                  <a:srgbClr val="34B2E3"/>
                </a:solidFill>
                <a:latin typeface="Alasassy Caps"/>
                <a:ea typeface="Open Sans SemiBold"/>
                <a:cs typeface="Open Sans SemiBold"/>
                <a:sym typeface="Open Sans SemiBold"/>
              </a:rPr>
              <a:t>1 credit</a:t>
            </a:r>
            <a:endParaRPr lang="en-US" sz="2400" b="1" i="0" u="none">
              <a:solidFill>
                <a:srgbClr val="34B2E3"/>
              </a:solidFill>
              <a:latin typeface="Alasassy Caps"/>
              <a:ea typeface="Open Sans SemiBold"/>
              <a:cs typeface="Open Sans SemiBold"/>
            </a:endParaRPr>
          </a:p>
          <a:p>
            <a:pPr algn="just"/>
            <a:r>
              <a:rPr lang="en-US" sz="2400" b="1" i="0" u="none">
                <a:solidFill>
                  <a:srgbClr val="065280"/>
                </a:solidFill>
                <a:latin typeface="Alasassy Caps"/>
                <a:ea typeface="Open Sans SemiBold"/>
                <a:cs typeface="Open Sans SemiBold"/>
                <a:sym typeface="Open Sans SemiBold"/>
              </a:rPr>
              <a:t>Comp Health……………………………... .5 credit</a:t>
            </a:r>
            <a:endParaRPr lang="en-US" sz="2400" b="1" i="0" u="none">
              <a:solidFill>
                <a:srgbClr val="065280"/>
              </a:solidFill>
              <a:latin typeface="Alasassy Caps"/>
              <a:ea typeface="Open Sans SemiBold"/>
              <a:cs typeface="Open Sans SemiBold"/>
            </a:endParaRPr>
          </a:p>
          <a:p>
            <a:pPr algn="just"/>
            <a:r>
              <a:rPr lang="en-US" sz="2400" b="1">
                <a:solidFill>
                  <a:schemeClr val="accent5">
                    <a:lumMod val="75000"/>
                  </a:schemeClr>
                </a:solidFill>
                <a:latin typeface="Alasassy Caps"/>
                <a:ea typeface="Open Sans SemiBold"/>
                <a:cs typeface="Open Sans SemiBold"/>
                <a:sym typeface="Open Sans SemiBold"/>
              </a:rPr>
              <a:t>Elective Courses..........................5.5 credits</a:t>
            </a:r>
            <a:endParaRPr lang="en-US" sz="2400" b="1">
              <a:solidFill>
                <a:schemeClr val="accent5">
                  <a:lumMod val="75000"/>
                </a:schemeClr>
              </a:solidFill>
              <a:latin typeface="Alasassy Caps"/>
              <a:ea typeface="Open Sans SemiBold"/>
              <a:cs typeface="Open Sans SemiBold"/>
            </a:endParaRPr>
          </a:p>
          <a:p>
            <a:pPr algn="just"/>
            <a:r>
              <a:rPr lang="en-US" sz="2400" b="1">
                <a:solidFill>
                  <a:schemeClr val="bg1"/>
                </a:solidFill>
                <a:latin typeface="Alasassy Caps"/>
                <a:ea typeface="Open Sans SemiBold"/>
                <a:cs typeface="Open Sans SemiBold"/>
                <a:sym typeface="Open Sans SemiBold"/>
              </a:rPr>
              <a:t>Total Required Credits............22 credits</a:t>
            </a:r>
            <a:endParaRPr lang="en-US" sz="2400">
              <a:solidFill>
                <a:schemeClr val="bg1"/>
              </a:solidFill>
              <a:latin typeface="Alasassy Caps"/>
            </a:endParaRPr>
          </a:p>
        </p:txBody>
      </p:sp>
      <p:sp>
        <p:nvSpPr>
          <p:cNvPr id="22" name="TextBox 21">
            <a:extLst>
              <a:ext uri="{FF2B5EF4-FFF2-40B4-BE49-F238E27FC236}">
                <a16:creationId xmlns:a16="http://schemas.microsoft.com/office/drawing/2014/main" id="{3EA71657-7400-0AEB-F672-E8A22715D92E}"/>
              </a:ext>
            </a:extLst>
          </p:cNvPr>
          <p:cNvSpPr txBox="1"/>
          <p:nvPr/>
        </p:nvSpPr>
        <p:spPr>
          <a:xfrm>
            <a:off x="7671755" y="1350151"/>
            <a:ext cx="4394055" cy="4770537"/>
          </a:xfrm>
          <a:prstGeom prst="rect">
            <a:avLst/>
          </a:prstGeom>
          <a:noFill/>
        </p:spPr>
        <p:txBody>
          <a:bodyPr wrap="square" lIns="91440" tIns="45720" rIns="91440" bIns="45720" rtlCol="0" anchor="t">
            <a:spAutoFit/>
          </a:bodyPr>
          <a:lstStyle/>
          <a:p>
            <a:pPr algn="ctr"/>
            <a:r>
              <a:rPr lang="en-US" sz="2400" b="1" u="sng">
                <a:solidFill>
                  <a:schemeClr val="bg1"/>
                </a:solidFill>
                <a:latin typeface="Alasassy Caps"/>
              </a:rPr>
              <a:t>AZ Universities </a:t>
            </a:r>
          </a:p>
          <a:p>
            <a:pPr algn="just"/>
            <a:r>
              <a:rPr lang="en-US" sz="2400" b="1" i="0" u="none">
                <a:solidFill>
                  <a:srgbClr val="FFCA59"/>
                </a:solidFill>
                <a:latin typeface="Alasassy Caps"/>
                <a:ea typeface="Open Sans SemiBold"/>
                <a:cs typeface="Open Sans SemiBold"/>
                <a:sym typeface="Open Sans SemiBold"/>
              </a:rPr>
              <a:t>English………………………………………………..4 credits</a:t>
            </a:r>
            <a:endParaRPr lang="en-US" sz="2400" b="1" i="0" u="none">
              <a:solidFill>
                <a:srgbClr val="FF912B"/>
              </a:solidFill>
              <a:latin typeface="Alasassy Caps"/>
              <a:ea typeface="Open Sans SemiBold"/>
              <a:cs typeface="Open Sans SemiBold"/>
              <a:sym typeface="Open Sans SemiBold"/>
            </a:endParaRPr>
          </a:p>
          <a:p>
            <a:pPr algn="just"/>
            <a:r>
              <a:rPr lang="en-US" sz="2400" b="1" i="0" u="none">
                <a:solidFill>
                  <a:srgbClr val="FF912B"/>
                </a:solidFill>
                <a:latin typeface="Alasassy Caps"/>
                <a:ea typeface="Open Sans SemiBold"/>
                <a:cs typeface="Open Sans SemiBold"/>
                <a:sym typeface="Open Sans SemiBold"/>
              </a:rPr>
              <a:t>Math</a:t>
            </a:r>
            <a:r>
              <a:rPr lang="en-US" sz="2400" b="1">
                <a:solidFill>
                  <a:srgbClr val="FF912B"/>
                </a:solidFill>
                <a:latin typeface="Alasassy Caps"/>
                <a:ea typeface="Open Sans SemiBold"/>
                <a:cs typeface="Open Sans SemiBold"/>
                <a:sym typeface="Open Sans SemiBold"/>
              </a:rPr>
              <a:t>…………………………...………………………..</a:t>
            </a:r>
            <a:r>
              <a:rPr lang="en-US" sz="2400" b="1" i="0" u="none">
                <a:solidFill>
                  <a:srgbClr val="FF912B"/>
                </a:solidFill>
                <a:latin typeface="Alasassy Caps"/>
                <a:ea typeface="Open Sans SemiBold"/>
                <a:cs typeface="Open Sans SemiBold"/>
                <a:sym typeface="Open Sans SemiBold"/>
              </a:rPr>
              <a:t>4 credits</a:t>
            </a:r>
            <a:endParaRPr lang="en-US" sz="2400" b="1" i="0" u="none">
              <a:solidFill>
                <a:srgbClr val="FF912B"/>
              </a:solidFill>
              <a:latin typeface="Alasassy Caps"/>
              <a:ea typeface="Open Sans SemiBold"/>
              <a:cs typeface="Open Sans SemiBold"/>
            </a:endParaRPr>
          </a:p>
          <a:p>
            <a:pPr algn="just"/>
            <a:r>
              <a:rPr lang="en-US" sz="2400" b="1" i="0" u="none">
                <a:solidFill>
                  <a:srgbClr val="E24956"/>
                </a:solidFill>
                <a:latin typeface="Alasassy Caps"/>
                <a:ea typeface="Open Sans SemiBold"/>
                <a:cs typeface="Open Sans SemiBold"/>
                <a:sym typeface="Open Sans SemiBold"/>
              </a:rPr>
              <a:t>Science……………………………………………..3 credits</a:t>
            </a:r>
            <a:endParaRPr lang="en-US" sz="2400" b="1" i="0" u="none">
              <a:solidFill>
                <a:srgbClr val="E24956"/>
              </a:solidFill>
              <a:latin typeface="Alasassy Caps"/>
              <a:ea typeface="Open Sans SemiBold"/>
              <a:cs typeface="Open Sans SemiBold"/>
            </a:endParaRPr>
          </a:p>
          <a:p>
            <a:pPr algn="just"/>
            <a:r>
              <a:rPr lang="en-US" sz="1000" b="1">
                <a:solidFill>
                  <a:srgbClr val="E24956"/>
                </a:solidFill>
                <a:latin typeface="Open Sans"/>
                <a:ea typeface="Open Sans"/>
                <a:cs typeface="Open Sans"/>
                <a:sym typeface="Open Sans SemiBold"/>
              </a:rPr>
              <a:t>3 Lab Science Credits; Prefer a Bio, Chem &amp; Physics</a:t>
            </a:r>
            <a:endParaRPr lang="en-US" sz="1000">
              <a:latin typeface="Open Sans"/>
              <a:ea typeface="Open Sans"/>
              <a:cs typeface="Open Sans"/>
            </a:endParaRPr>
          </a:p>
          <a:p>
            <a:pPr algn="just"/>
            <a:r>
              <a:rPr lang="en-US" sz="2400" b="1">
                <a:solidFill>
                  <a:srgbClr val="8C103D"/>
                </a:solidFill>
                <a:latin typeface="Alasassy Caps"/>
                <a:ea typeface="Open Sans SemiBold"/>
                <a:cs typeface="Open Sans SemiBold"/>
                <a:sym typeface="Open Sans SemiBold"/>
              </a:rPr>
              <a:t>Social Studies………......……………..….</a:t>
            </a:r>
            <a:r>
              <a:rPr lang="en-US" sz="2400" b="1" i="0" u="none">
                <a:solidFill>
                  <a:srgbClr val="8C103D"/>
                </a:solidFill>
                <a:latin typeface="Alasassy Caps"/>
                <a:ea typeface="Open Sans SemiBold"/>
                <a:cs typeface="Open Sans SemiBold"/>
                <a:sym typeface="Open Sans SemiBold"/>
              </a:rPr>
              <a:t>2 credits</a:t>
            </a:r>
            <a:endParaRPr lang="en-US" sz="2400" b="1" i="0" u="none">
              <a:solidFill>
                <a:srgbClr val="8C103D"/>
              </a:solidFill>
              <a:latin typeface="Alasassy Caps"/>
              <a:ea typeface="Open Sans SemiBold"/>
              <a:cs typeface="Open Sans SemiBold"/>
            </a:endParaRPr>
          </a:p>
          <a:p>
            <a:pPr algn="just"/>
            <a:r>
              <a:rPr lang="en-US" sz="1000" b="1" i="0" u="none">
                <a:solidFill>
                  <a:srgbClr val="8C103D"/>
                </a:solidFill>
                <a:latin typeface="Open Sans"/>
                <a:ea typeface="Open Sans"/>
                <a:cs typeface="Open Sans"/>
                <a:sym typeface="Open Sans SemiBold"/>
              </a:rPr>
              <a:t>US/AZ History-1 credit</a:t>
            </a:r>
            <a:endParaRPr lang="en-US" sz="1000" b="1" i="0" u="none">
              <a:solidFill>
                <a:srgbClr val="8C103D"/>
              </a:solidFill>
              <a:latin typeface="Open Sans"/>
              <a:ea typeface="Open Sans"/>
              <a:cs typeface="Open Sans"/>
            </a:endParaRPr>
          </a:p>
          <a:p>
            <a:pPr algn="just"/>
            <a:r>
              <a:rPr lang="en-US" sz="2400" b="1" i="0" u="none">
                <a:solidFill>
                  <a:srgbClr val="6BDABC"/>
                </a:solidFill>
                <a:latin typeface="Alasassy Caps"/>
                <a:ea typeface="Open Sans SemiBold"/>
                <a:cs typeface="Open Sans SemiBold"/>
                <a:sym typeface="Open Sans SemiBold"/>
              </a:rPr>
              <a:t>CTE &amp;/or Fine Arts……………………..1 credit</a:t>
            </a:r>
            <a:endParaRPr lang="en-US" sz="2400" b="1" i="0" u="none">
              <a:solidFill>
                <a:srgbClr val="6BDABC"/>
              </a:solidFill>
              <a:latin typeface="Alasassy Caps"/>
              <a:ea typeface="Open Sans SemiBold"/>
              <a:cs typeface="Open Sans SemiBold"/>
            </a:endParaRPr>
          </a:p>
          <a:p>
            <a:pPr algn="just"/>
            <a:r>
              <a:rPr lang="en-US" sz="1000" b="1">
                <a:solidFill>
                  <a:srgbClr val="6BDABC"/>
                </a:solidFill>
                <a:latin typeface="Open Sans"/>
                <a:ea typeface="Open Sans"/>
                <a:cs typeface="Open Sans"/>
                <a:sym typeface="Open Sans SemiBold"/>
              </a:rPr>
              <a:t>Many out of state universities require 1 year of Fine Arts (no CTE)</a:t>
            </a:r>
            <a:endParaRPr lang="en-US" sz="1000" b="1" i="0" u="none">
              <a:solidFill>
                <a:srgbClr val="8C103D"/>
              </a:solidFill>
              <a:latin typeface="Open Sans"/>
              <a:ea typeface="Open Sans"/>
              <a:cs typeface="Open Sans"/>
              <a:sym typeface="Open Sans SemiBold"/>
            </a:endParaRPr>
          </a:p>
          <a:p>
            <a:pPr algn="just"/>
            <a:r>
              <a:rPr lang="en-US" sz="2400" b="1" i="0" u="none">
                <a:solidFill>
                  <a:srgbClr val="46C4CF"/>
                </a:solidFill>
                <a:latin typeface="Alasassy Caps"/>
                <a:ea typeface="Open Sans SemiBold"/>
                <a:cs typeface="Open Sans SemiBold"/>
                <a:sym typeface="Open Sans SemiBold"/>
              </a:rPr>
              <a:t>World Language</a:t>
            </a:r>
            <a:r>
              <a:rPr lang="en-US" sz="2400" b="1">
                <a:solidFill>
                  <a:srgbClr val="46C4CF"/>
                </a:solidFill>
                <a:latin typeface="Alasassy Caps"/>
                <a:ea typeface="Open Sans SemiBold"/>
                <a:cs typeface="Open Sans SemiBold"/>
                <a:sym typeface="Open Sans SemiBold"/>
              </a:rPr>
              <a:t>………........................</a:t>
            </a:r>
            <a:r>
              <a:rPr lang="en-US" sz="2400" b="1" i="0" u="none">
                <a:solidFill>
                  <a:srgbClr val="46C4CF"/>
                </a:solidFill>
                <a:latin typeface="Alasassy Caps"/>
                <a:ea typeface="Open Sans SemiBold"/>
                <a:cs typeface="Open Sans SemiBold"/>
                <a:sym typeface="Open Sans SemiBold"/>
              </a:rPr>
              <a:t>2 credits</a:t>
            </a:r>
            <a:endParaRPr lang="en-US" sz="2400" b="1" i="0" u="none">
              <a:solidFill>
                <a:srgbClr val="46C4CF"/>
              </a:solidFill>
              <a:latin typeface="Alasassy Caps"/>
              <a:ea typeface="Open Sans SemiBold"/>
              <a:cs typeface="Open Sans SemiBold"/>
            </a:endParaRPr>
          </a:p>
          <a:p>
            <a:pPr algn="just"/>
            <a:r>
              <a:rPr lang="en-US" sz="1000" b="1" i="0" u="none">
                <a:solidFill>
                  <a:srgbClr val="46C4CF"/>
                </a:solidFill>
                <a:latin typeface="Open Sans"/>
                <a:ea typeface="Open Sans"/>
                <a:cs typeface="Open Sans"/>
                <a:sym typeface="Open Sans SemiBold"/>
              </a:rPr>
              <a:t>NAU &amp; GCU do not require World Language credits</a:t>
            </a:r>
            <a:endParaRPr lang="en-US" sz="1000" b="1" i="0" u="none">
              <a:solidFill>
                <a:srgbClr val="46C4CF"/>
              </a:solidFill>
              <a:latin typeface="Open Sans"/>
              <a:ea typeface="Open Sans"/>
              <a:cs typeface="Open Sans"/>
            </a:endParaRPr>
          </a:p>
          <a:p>
            <a:pPr algn="just"/>
            <a:r>
              <a:rPr lang="en-US" sz="2400" b="1" i="0" u="none">
                <a:solidFill>
                  <a:srgbClr val="34B2E3"/>
                </a:solidFill>
                <a:latin typeface="Alasassy Caps"/>
                <a:ea typeface="Open Sans SemiBold"/>
                <a:cs typeface="Open Sans SemiBold"/>
                <a:sym typeface="Open Sans SemiBold"/>
              </a:rPr>
              <a:t>Physical Education………………….……….None</a:t>
            </a:r>
            <a:endParaRPr lang="en-US" sz="2400" b="1" i="0" u="none">
              <a:solidFill>
                <a:srgbClr val="34B2E3"/>
              </a:solidFill>
              <a:latin typeface="Alasassy Caps"/>
              <a:ea typeface="Open Sans SemiBold"/>
              <a:cs typeface="Open Sans SemiBold"/>
            </a:endParaRPr>
          </a:p>
          <a:p>
            <a:pPr algn="just"/>
            <a:r>
              <a:rPr lang="en-US" sz="2400" b="1" i="0" u="none">
                <a:solidFill>
                  <a:srgbClr val="065280"/>
                </a:solidFill>
                <a:latin typeface="Alasassy Caps"/>
                <a:ea typeface="Open Sans SemiBold"/>
                <a:cs typeface="Open Sans SemiBold"/>
                <a:sym typeface="Open Sans SemiBold"/>
              </a:rPr>
              <a:t>Comp Health……………………………………….</a:t>
            </a:r>
            <a:r>
              <a:rPr lang="en-US" sz="2400" b="1">
                <a:solidFill>
                  <a:srgbClr val="065280"/>
                </a:solidFill>
                <a:latin typeface="Alasassy Caps"/>
                <a:ea typeface="Open Sans SemiBold"/>
                <a:cs typeface="Open Sans SemiBold"/>
                <a:sym typeface="Open Sans SemiBold"/>
              </a:rPr>
              <a:t>None</a:t>
            </a:r>
            <a:endParaRPr lang="en-US" sz="2400" b="1" i="0" u="none">
              <a:solidFill>
                <a:srgbClr val="065280"/>
              </a:solidFill>
              <a:latin typeface="Alasassy Caps"/>
              <a:ea typeface="Open Sans SemiBold"/>
              <a:cs typeface="Open Sans SemiBold"/>
            </a:endParaRPr>
          </a:p>
          <a:p>
            <a:pPr algn="just"/>
            <a:r>
              <a:rPr lang="en-US" sz="2400" b="1">
                <a:solidFill>
                  <a:schemeClr val="accent5">
                    <a:lumMod val="75000"/>
                  </a:schemeClr>
                </a:solidFill>
                <a:latin typeface="Alasassy Caps"/>
                <a:ea typeface="Open Sans SemiBold"/>
                <a:cs typeface="Open Sans SemiBold"/>
                <a:sym typeface="Open Sans SemiBold"/>
              </a:rPr>
              <a:t>Elective Courses.......................................None</a:t>
            </a:r>
            <a:endParaRPr lang="en-US" sz="2400" b="1">
              <a:solidFill>
                <a:schemeClr val="accent5">
                  <a:lumMod val="75000"/>
                </a:schemeClr>
              </a:solidFill>
              <a:latin typeface="Alasassy Caps"/>
              <a:ea typeface="Open Sans SemiBold"/>
              <a:cs typeface="Open Sans SemiBold"/>
            </a:endParaRPr>
          </a:p>
          <a:p>
            <a:pPr algn="just"/>
            <a:r>
              <a:rPr lang="en-US" sz="2400" b="1">
                <a:solidFill>
                  <a:schemeClr val="bg1"/>
                </a:solidFill>
                <a:latin typeface="Alasassy Caps"/>
                <a:ea typeface="Open Sans SemiBold"/>
                <a:cs typeface="Open Sans SemiBold"/>
                <a:sym typeface="Open Sans SemiBold"/>
              </a:rPr>
              <a:t>Total Required Credits............16 credits</a:t>
            </a:r>
            <a:endParaRPr lang="en-US" sz="2400">
              <a:solidFill>
                <a:schemeClr val="bg1"/>
              </a:solidFill>
              <a:latin typeface="Alasassy Caps"/>
            </a:endParaRPr>
          </a:p>
        </p:txBody>
      </p:sp>
    </p:spTree>
    <p:extLst>
      <p:ext uri="{BB962C8B-B14F-4D97-AF65-F5344CB8AC3E}">
        <p14:creationId xmlns:p14="http://schemas.microsoft.com/office/powerpoint/2010/main" val="349436848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0</TotalTime>
  <Words>3669</Words>
  <Application>Microsoft Office PowerPoint</Application>
  <PresentationFormat>Widescreen</PresentationFormat>
  <Paragraphs>531</Paragraphs>
  <Slides>29</Slides>
  <Notes>16</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29</vt:i4>
      </vt:variant>
    </vt:vector>
  </HeadingPairs>
  <TitlesOfParts>
    <vt:vector size="42" baseType="lpstr">
      <vt:lpstr>Alasassy Caps</vt:lpstr>
      <vt:lpstr>Aptos</vt:lpstr>
      <vt:lpstr>Aptos Display</vt:lpstr>
      <vt:lpstr>Arial</vt:lpstr>
      <vt:lpstr>Calibri</vt:lpstr>
      <vt:lpstr>Montserrat</vt:lpstr>
      <vt:lpstr>Montserrat </vt:lpstr>
      <vt:lpstr>Montserrat ExtraBold</vt:lpstr>
      <vt:lpstr>Open Sans</vt:lpstr>
      <vt:lpstr>Open Sans Semibold</vt:lpstr>
      <vt:lpstr>Open Sans Semibold</vt:lpstr>
      <vt:lpstr>PT Sans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ACPHS Math Pathways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Osborn, Heather</dc:creator>
  <cp:lastModifiedBy>Bigelow, Linda</cp:lastModifiedBy>
  <cp:revision>1</cp:revision>
  <dcterms:created xsi:type="dcterms:W3CDTF">2024-10-30T19:15:19Z</dcterms:created>
  <dcterms:modified xsi:type="dcterms:W3CDTF">2024-11-20T16:23:54Z</dcterms:modified>
</cp:coreProperties>
</file>